
<file path=[Content_Types].xml><?xml version="1.0" encoding="utf-8"?>
<Types xmlns="http://schemas.openxmlformats.org/package/2006/content-types">
  <Default Extension="png" ContentType="image/png"/>
  <Default Extension="jpeg" ContentType="image/jpeg"/>
  <Default Extension="wmf" ContentType="image/x-wmf"/>
  <Default Extension="rels" ContentType="application/vnd.openxmlformats-package.relationships+xml"/>
  <Default Extension="xml" ContentType="application/xml"/>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2.xml" ContentType="application/vnd.openxmlformats-officedocument.theme+xml"/>
  <Override PartName="/ppt/slideLayouts/slideLayout90.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8.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39.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40.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41.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42.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43.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44.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45.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notesSlides/notesSlide46.xml" ContentType="application/vnd.openxmlformats-officedocument.presentationml.notesSl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47.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notesSlides/notesSlide48.xml" ContentType="application/vnd.openxmlformats-officedocument.presentationml.notesSlid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notesSlides/notesSlide49.xml" ContentType="application/vnd.openxmlformats-officedocument.presentationml.notesSlide+xml"/>
  <Override PartName="/ppt/charts/chart23.xml" ContentType="application/vnd.openxmlformats-officedocument.drawingml.chart+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5.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6.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50.xml" ContentType="application/vnd.openxmlformats-officedocument.presentationml.notesSlide+xml"/>
  <Override PartName="/ppt/charts/chart27.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8.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9.xml" ContentType="application/vnd.openxmlformats-officedocument.drawingml.chart+xml"/>
  <Override PartName="/ppt/charts/chart30.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1.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2.xml" ContentType="application/vnd.openxmlformats-officedocument.drawingml.chart+xml"/>
  <Override PartName="/ppt/charts/style30.xml" ContentType="application/vnd.ms-office.chartstyle+xml"/>
  <Override PartName="/ppt/charts/colors30.xml" ContentType="application/vnd.ms-office.chartcolorstyle+xml"/>
  <Override PartName="/ppt/notesSlides/notesSlide51.xml" ContentType="application/vnd.openxmlformats-officedocument.presentationml.notesSlide+xml"/>
  <Override PartName="/ppt/charts/chart33.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4.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5.xml" ContentType="application/vnd.openxmlformats-officedocument.drawingml.chart+xml"/>
  <Override PartName="/ppt/charts/chart36.xml" ContentType="application/vnd.openxmlformats-officedocument.drawingml.chart+xml"/>
  <Override PartName="/ppt/charts/style33.xml" ContentType="application/vnd.ms-office.chartstyle+xml"/>
  <Override PartName="/ppt/charts/colors33.xml" ContentType="application/vnd.ms-office.chartcolorstyle+xml"/>
  <Override PartName="/ppt/notesSlides/notesSlide52.xml" ContentType="application/vnd.openxmlformats-officedocument.presentationml.notesSlide+xml"/>
  <Override PartName="/ppt/charts/chart37.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8.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9.xml" ContentType="application/vnd.openxmlformats-officedocument.drawingml.chart+xml"/>
  <Override PartName="/ppt/charts/style36.xml" ContentType="application/vnd.ms-office.chartstyle+xml"/>
  <Override PartName="/ppt/charts/colors36.xml" ContentType="application/vnd.ms-office.chartcolorstyle+xml"/>
  <Override PartName="/ppt/notesSlides/notesSlide53.xml" ContentType="application/vnd.openxmlformats-officedocument.presentationml.notesSlide+xml"/>
  <Override PartName="/ppt/charts/chart40.xml" ContentType="application/vnd.openxmlformats-officedocument.drawingml.chart+xml"/>
  <Override PartName="/ppt/charts/style37.xml" ContentType="application/vnd.ms-office.chartstyle+xml"/>
  <Override PartName="/ppt/charts/colors37.xml" ContentType="application/vnd.ms-office.chartcolorstyle+xml"/>
  <Override PartName="/ppt/notesSlides/notesSlide54.xml" ContentType="application/vnd.openxmlformats-officedocument.presentationml.notesSlide+xml"/>
  <Override PartName="/ppt/charts/chart41.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42.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3.xml" ContentType="application/vnd.openxmlformats-officedocument.drawingml.chart+xml"/>
  <Override PartName="/ppt/charts/style40.xml" ContentType="application/vnd.ms-office.chartstyle+xml"/>
  <Override PartName="/ppt/charts/colors40.xml" ContentType="application/vnd.ms-office.chartcolorstyle+xml"/>
  <Override PartName="/ppt/notesSlides/notesSlide55.xml" ContentType="application/vnd.openxmlformats-officedocument.presentationml.notesSlide+xml"/>
  <Override PartName="/ppt/charts/chart44.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5.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6.xml" ContentType="application/vnd.openxmlformats-officedocument.drawingml.chart+xml"/>
  <Override PartName="/ppt/charts/style43.xml" ContentType="application/vnd.ms-office.chartstyle+xml"/>
  <Override PartName="/ppt/charts/colors43.xml" ContentType="application/vnd.ms-office.chartcolorstyle+xml"/>
  <Override PartName="/ppt/notesSlides/notesSlide56.xml" ContentType="application/vnd.openxmlformats-officedocument.presentationml.notesSlide+xml"/>
  <Override PartName="/ppt/charts/chart47.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8.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9.xml" ContentType="application/vnd.openxmlformats-officedocument.drawingml.chart+xml"/>
  <Override PartName="/ppt/charts/style46.xml" ContentType="application/vnd.ms-office.chartstyle+xml"/>
  <Override PartName="/ppt/charts/colors46.xml" ContentType="application/vnd.ms-office.chartcolorstyle+xml"/>
  <Override PartName="/ppt/notesSlides/notesSlide57.xml" ContentType="application/vnd.openxmlformats-officedocument.presentationml.notesSlide+xml"/>
  <Override PartName="/ppt/charts/chart50.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51.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52.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53.xml" ContentType="application/vnd.openxmlformats-officedocument.drawingml.chart+xml"/>
  <Override PartName="/ppt/charts/style50.xml" ContentType="application/vnd.ms-office.chartstyle+xml"/>
  <Override PartName="/ppt/charts/colors50.xml" ContentType="application/vnd.ms-office.chartcolorstyle+xml"/>
  <Override PartName="/ppt/notesSlides/notesSlide58.xml" ContentType="application/vnd.openxmlformats-officedocument.presentationml.notesSlide+xml"/>
  <Override PartName="/ppt/charts/chart54.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5.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6.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57.xml" ContentType="application/vnd.openxmlformats-officedocument.drawingml.chart+xml"/>
  <Override PartName="/ppt/charts/style54.xml" ContentType="application/vnd.ms-office.chartstyle+xml"/>
  <Override PartName="/ppt/charts/colors54.xml" ContentType="application/vnd.ms-office.chartcolorstyle+xml"/>
  <Override PartName="/ppt/notesSlides/notesSlide59.xml" ContentType="application/vnd.openxmlformats-officedocument.presentationml.notesSlide+xml"/>
  <Override PartName="/ppt/charts/chart58.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9.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60.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61.xml" ContentType="application/vnd.openxmlformats-officedocument.drawingml.chart+xml"/>
  <Override PartName="/ppt/charts/style58.xml" ContentType="application/vnd.ms-office.chartstyle+xml"/>
  <Override PartName="/ppt/charts/colors58.xml" ContentType="application/vnd.ms-office.chartcolorstyl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charts/chart62.xml" ContentType="application/vnd.openxmlformats-officedocument.drawingml.chart+xml"/>
  <Override PartName="/ppt/charts/style59.xml" ContentType="application/vnd.ms-office.chartstyle+xml"/>
  <Override PartName="/ppt/charts/colors59.xml" ContentType="application/vnd.ms-office.chartcolorstyle+xml"/>
  <Override PartName="/ppt/notesSlides/notesSlide79.xml" ContentType="application/vnd.openxmlformats-officedocument.presentationml.notesSlide+xml"/>
  <Override PartName="/ppt/charts/chart63.xml" ContentType="application/vnd.openxmlformats-officedocument.drawingml.chart+xml"/>
  <Override PartName="/ppt/charts/style60.xml" ContentType="application/vnd.ms-office.chartstyle+xml"/>
  <Override PartName="/ppt/charts/colors60.xml" ContentType="application/vnd.ms-office.chartcolorstyl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charts/chart64.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65.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66.xml" ContentType="application/vnd.openxmlformats-officedocument.drawingml.chart+xml"/>
  <Override PartName="/ppt/charts/style63.xml" ContentType="application/vnd.ms-office.chartstyle+xml"/>
  <Override PartName="/ppt/charts/colors63.xml" ContentType="application/vnd.ms-office.chartcolorstyle+xml"/>
  <Override PartName="/ppt/charts/chart67.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68.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69.xml" ContentType="application/vnd.openxmlformats-officedocument.drawingml.chart+xml"/>
  <Override PartName="/ppt/charts/style66.xml" ContentType="application/vnd.ms-office.chartstyle+xml"/>
  <Override PartName="/ppt/charts/colors66.xml" ContentType="application/vnd.ms-office.chartcolorstyl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05.xml" ContentType="application/vnd.openxmlformats-officedocument.presentationml.notesSlide+xml"/>
  <Override PartName="/ppt/charts/chart70.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71.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72.xml" ContentType="application/vnd.openxmlformats-officedocument.drawingml.chart+xml"/>
  <Override PartName="/ppt/charts/style69.xml" ContentType="application/vnd.ms-office.chartstyle+xml"/>
  <Override PartName="/ppt/charts/colors69.xml" ContentType="application/vnd.ms-office.chartcolorstyle+xml"/>
  <Override PartName="/ppt/notesSlides/notesSlide106.xml" ContentType="application/vnd.openxmlformats-officedocument.presentationml.notesSlide+xml"/>
  <Override PartName="/ppt/charts/chart73.xml" ContentType="application/vnd.openxmlformats-officedocument.drawingml.chart+xml"/>
  <Override PartName="/ppt/charts/style70.xml" ContentType="application/vnd.ms-office.chartstyle+xml"/>
  <Override PartName="/ppt/charts/colors70.xml" ContentType="application/vnd.ms-office.chartcolorstyle+xml"/>
  <Override PartName="/ppt/charts/chart74.xml" ContentType="application/vnd.openxmlformats-officedocument.drawingml.chart+xml"/>
  <Override PartName="/ppt/charts/style71.xml" ContentType="application/vnd.ms-office.chartstyle+xml"/>
  <Override PartName="/ppt/charts/colors71.xml" ContentType="application/vnd.ms-office.chartcolorstyle+xml"/>
  <Override PartName="/ppt/charts/chart75.xml" ContentType="application/vnd.openxmlformats-officedocument.drawingml.chart+xml"/>
  <Override PartName="/ppt/charts/style72.xml" ContentType="application/vnd.ms-office.chartstyle+xml"/>
  <Override PartName="/ppt/charts/colors72.xml" ContentType="application/vnd.ms-office.chartcolorstyle+xml"/>
  <Override PartName="/ppt/notesSlides/notesSlide107.xml" ContentType="application/vnd.openxmlformats-officedocument.presentationml.notesSlide+xml"/>
  <Override PartName="/ppt/charts/chart76.xml" ContentType="application/vnd.openxmlformats-officedocument.drawingml.chart+xml"/>
  <Override PartName="/ppt/charts/style73.xml" ContentType="application/vnd.ms-office.chartstyle+xml"/>
  <Override PartName="/ppt/charts/colors73.xml" ContentType="application/vnd.ms-office.chartcolorstyl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charts/chart77.xml" ContentType="application/vnd.openxmlformats-officedocument.drawingml.chart+xml"/>
  <Override PartName="/ppt/charts/style74.xml" ContentType="application/vnd.ms-office.chartstyle+xml"/>
  <Override PartName="/ppt/charts/colors74.xml" ContentType="application/vnd.ms-office.chartcolorstyle+xml"/>
  <Override PartName="/ppt/notesSlides/notesSlide112.xml" ContentType="application/vnd.openxmlformats-officedocument.presentationml.notesSlide+xml"/>
  <Override PartName="/ppt/charts/chart78.xml" ContentType="application/vnd.openxmlformats-officedocument.drawingml.chart+xml"/>
  <Override PartName="/ppt/charts/style75.xml" ContentType="application/vnd.ms-office.chartstyle+xml"/>
  <Override PartName="/ppt/charts/colors75.xml" ContentType="application/vnd.ms-office.chartcolorstyle+xml"/>
  <Override PartName="/ppt/notesSlides/notesSlide113.xml" ContentType="application/vnd.openxmlformats-officedocument.presentationml.notesSlide+xml"/>
  <Override PartName="/ppt/charts/chart79.xml" ContentType="application/vnd.openxmlformats-officedocument.drawingml.chart+xml"/>
  <Override PartName="/ppt/charts/style76.xml" ContentType="application/vnd.ms-office.chartstyle+xml"/>
  <Override PartName="/ppt/charts/colors76.xml" ContentType="application/vnd.ms-office.chartcolorstyle+xml"/>
  <Override PartName="/ppt/notesSlides/notesSlide114.xml" ContentType="application/vnd.openxmlformats-officedocument.presentationml.notesSlide+xml"/>
  <Override PartName="/ppt/charts/chart80.xml" ContentType="application/vnd.openxmlformats-officedocument.drawingml.chart+xml"/>
  <Override PartName="/ppt/charts/style77.xml" ContentType="application/vnd.ms-office.chartstyle+xml"/>
  <Override PartName="/ppt/charts/colors77.xml" ContentType="application/vnd.ms-office.chartcolorstyle+xml"/>
  <Override PartName="/ppt/notesSlides/notesSlide115.xml" ContentType="application/vnd.openxmlformats-officedocument.presentationml.notesSlide+xml"/>
  <Override PartName="/ppt/charts/chart81.xml" ContentType="application/vnd.openxmlformats-officedocument.drawingml.chart+xml"/>
  <Override PartName="/ppt/charts/style78.xml" ContentType="application/vnd.ms-office.chartstyle+xml"/>
  <Override PartName="/ppt/charts/colors78.xml" ContentType="application/vnd.ms-office.chartcolorstyle+xml"/>
  <Override PartName="/ppt/notesSlides/notesSlide116.xml" ContentType="application/vnd.openxmlformats-officedocument.presentationml.notesSlide+xml"/>
  <Override PartName="/ppt/charts/chart82.xml" ContentType="application/vnd.openxmlformats-officedocument.drawingml.chart+xml"/>
  <Override PartName="/ppt/charts/style79.xml" ContentType="application/vnd.ms-office.chartstyle+xml"/>
  <Override PartName="/ppt/charts/colors79.xml" ContentType="application/vnd.ms-office.chartcolorstyle+xml"/>
  <Override PartName="/ppt/notesSlides/notesSlide117.xml" ContentType="application/vnd.openxmlformats-officedocument.presentationml.notesSlide+xml"/>
  <Override PartName="/ppt/charts/chart83.xml" ContentType="application/vnd.openxmlformats-officedocument.drawingml.chart+xml"/>
  <Override PartName="/ppt/charts/style80.xml" ContentType="application/vnd.ms-office.chartstyle+xml"/>
  <Override PartName="/ppt/charts/colors80.xml" ContentType="application/vnd.ms-office.chartcolorstyle+xml"/>
  <Override PartName="/ppt/notesSlides/notesSlide118.xml" ContentType="application/vnd.openxmlformats-officedocument.presentationml.notesSlide+xml"/>
  <Override PartName="/ppt/charts/chart84.xml" ContentType="application/vnd.openxmlformats-officedocument.drawingml.chart+xml"/>
  <Override PartName="/ppt/charts/style81.xml" ContentType="application/vnd.ms-office.chartstyle+xml"/>
  <Override PartName="/ppt/charts/colors81.xml" ContentType="application/vnd.ms-office.chartcolorstyle+xml"/>
  <Override PartName="/ppt/notesSlides/notesSlide119.xml" ContentType="application/vnd.openxmlformats-officedocument.presentationml.notesSlide+xml"/>
  <Override PartName="/ppt/charts/chart85.xml" ContentType="application/vnd.openxmlformats-officedocument.drawingml.chart+xml"/>
  <Override PartName="/ppt/charts/style82.xml" ContentType="application/vnd.ms-office.chartstyle+xml"/>
  <Override PartName="/ppt/charts/colors82.xml" ContentType="application/vnd.ms-office.chartcolorstyle+xml"/>
  <Override PartName="/ppt/notesSlides/notesSlide120.xml" ContentType="application/vnd.openxmlformats-officedocument.presentationml.notesSlide+xml"/>
  <Override PartName="/ppt/charts/chart86.xml" ContentType="application/vnd.openxmlformats-officedocument.drawingml.chart+xml"/>
  <Override PartName="/ppt/charts/style83.xml" ContentType="application/vnd.ms-office.chartstyle+xml"/>
  <Override PartName="/ppt/charts/colors83.xml" ContentType="application/vnd.ms-office.chartcolorstyl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61" r:id="rId2"/>
    <p:sldMasterId id="2147483763" r:id="rId3"/>
  </p:sldMasterIdLst>
  <p:notesMasterIdLst>
    <p:notesMasterId r:id="rId188"/>
  </p:notesMasterIdLst>
  <p:handoutMasterIdLst>
    <p:handoutMasterId r:id="rId189"/>
  </p:handoutMasterIdLst>
  <p:sldIdLst>
    <p:sldId id="527" r:id="rId4"/>
    <p:sldId id="510" r:id="rId5"/>
    <p:sldId id="526" r:id="rId6"/>
    <p:sldId id="491" r:id="rId7"/>
    <p:sldId id="494" r:id="rId8"/>
    <p:sldId id="495" r:id="rId9"/>
    <p:sldId id="503" r:id="rId10"/>
    <p:sldId id="480" r:id="rId11"/>
    <p:sldId id="488" r:id="rId12"/>
    <p:sldId id="492" r:id="rId13"/>
    <p:sldId id="493" r:id="rId14"/>
    <p:sldId id="496" r:id="rId15"/>
    <p:sldId id="515" r:id="rId16"/>
    <p:sldId id="263" r:id="rId17"/>
    <p:sldId id="276" r:id="rId18"/>
    <p:sldId id="483" r:id="rId19"/>
    <p:sldId id="484" r:id="rId20"/>
    <p:sldId id="485" r:id="rId21"/>
    <p:sldId id="487" r:id="rId22"/>
    <p:sldId id="490" r:id="rId23"/>
    <p:sldId id="504" r:id="rId24"/>
    <p:sldId id="505" r:id="rId25"/>
    <p:sldId id="506" r:id="rId26"/>
    <p:sldId id="277" r:id="rId27"/>
    <p:sldId id="265" r:id="rId28"/>
    <p:sldId id="270" r:id="rId29"/>
    <p:sldId id="273" r:id="rId30"/>
    <p:sldId id="289" r:id="rId31"/>
    <p:sldId id="271" r:id="rId32"/>
    <p:sldId id="266" r:id="rId33"/>
    <p:sldId id="345" r:id="rId34"/>
    <p:sldId id="269" r:id="rId35"/>
    <p:sldId id="267" r:id="rId36"/>
    <p:sldId id="272" r:id="rId37"/>
    <p:sldId id="274" r:id="rId38"/>
    <p:sldId id="275" r:id="rId39"/>
    <p:sldId id="278" r:id="rId40"/>
    <p:sldId id="308" r:id="rId41"/>
    <p:sldId id="280" r:id="rId42"/>
    <p:sldId id="283" r:id="rId43"/>
    <p:sldId id="295" r:id="rId44"/>
    <p:sldId id="284" r:id="rId45"/>
    <p:sldId id="285" r:id="rId46"/>
    <p:sldId id="286" r:id="rId47"/>
    <p:sldId id="282" r:id="rId48"/>
    <p:sldId id="287" r:id="rId49"/>
    <p:sldId id="288" r:id="rId50"/>
    <p:sldId id="290" r:id="rId51"/>
    <p:sldId id="291" r:id="rId52"/>
    <p:sldId id="305" r:id="rId53"/>
    <p:sldId id="300" r:id="rId54"/>
    <p:sldId id="292" r:id="rId55"/>
    <p:sldId id="449" r:id="rId56"/>
    <p:sldId id="296" r:id="rId57"/>
    <p:sldId id="299" r:id="rId58"/>
    <p:sldId id="304" r:id="rId59"/>
    <p:sldId id="301" r:id="rId60"/>
    <p:sldId id="306" r:id="rId61"/>
    <p:sldId id="303" r:id="rId62"/>
    <p:sldId id="307" r:id="rId63"/>
    <p:sldId id="310" r:id="rId64"/>
    <p:sldId id="311" r:id="rId65"/>
    <p:sldId id="312" r:id="rId66"/>
    <p:sldId id="313" r:id="rId67"/>
    <p:sldId id="386" r:id="rId68"/>
    <p:sldId id="315" r:id="rId69"/>
    <p:sldId id="316" r:id="rId70"/>
    <p:sldId id="320" r:id="rId71"/>
    <p:sldId id="321" r:id="rId72"/>
    <p:sldId id="322" r:id="rId73"/>
    <p:sldId id="323" r:id="rId74"/>
    <p:sldId id="324" r:id="rId75"/>
    <p:sldId id="385" r:id="rId76"/>
    <p:sldId id="327" r:id="rId77"/>
    <p:sldId id="328" r:id="rId78"/>
    <p:sldId id="329" r:id="rId79"/>
    <p:sldId id="331" r:id="rId80"/>
    <p:sldId id="330" r:id="rId81"/>
    <p:sldId id="332" r:id="rId82"/>
    <p:sldId id="334" r:id="rId83"/>
    <p:sldId id="335" r:id="rId84"/>
    <p:sldId id="336" r:id="rId85"/>
    <p:sldId id="337" r:id="rId86"/>
    <p:sldId id="338" r:id="rId87"/>
    <p:sldId id="346" r:id="rId88"/>
    <p:sldId id="350" r:id="rId89"/>
    <p:sldId id="347" r:id="rId90"/>
    <p:sldId id="349" r:id="rId91"/>
    <p:sldId id="352" r:id="rId92"/>
    <p:sldId id="354" r:id="rId93"/>
    <p:sldId id="355" r:id="rId94"/>
    <p:sldId id="357" r:id="rId95"/>
    <p:sldId id="356" r:id="rId96"/>
    <p:sldId id="358" r:id="rId97"/>
    <p:sldId id="359" r:id="rId98"/>
    <p:sldId id="389" r:id="rId99"/>
    <p:sldId id="340" r:id="rId100"/>
    <p:sldId id="360" r:id="rId101"/>
    <p:sldId id="363" r:id="rId102"/>
    <p:sldId id="370" r:id="rId103"/>
    <p:sldId id="413" r:id="rId104"/>
    <p:sldId id="476" r:id="rId105"/>
    <p:sldId id="522" r:id="rId106"/>
    <p:sldId id="373" r:id="rId107"/>
    <p:sldId id="364" r:id="rId108"/>
    <p:sldId id="366" r:id="rId109"/>
    <p:sldId id="367" r:id="rId110"/>
    <p:sldId id="437" r:id="rId111"/>
    <p:sldId id="438" r:id="rId112"/>
    <p:sldId id="369" r:id="rId113"/>
    <p:sldId id="368" r:id="rId114"/>
    <p:sldId id="421" r:id="rId115"/>
    <p:sldId id="422" r:id="rId116"/>
    <p:sldId id="429" r:id="rId117"/>
    <p:sldId id="430" r:id="rId118"/>
    <p:sldId id="428" r:id="rId119"/>
    <p:sldId id="423" r:id="rId120"/>
    <p:sldId id="425" r:id="rId121"/>
    <p:sldId id="426" r:id="rId122"/>
    <p:sldId id="427" r:id="rId123"/>
    <p:sldId id="371" r:id="rId124"/>
    <p:sldId id="387" r:id="rId125"/>
    <p:sldId id="381" r:id="rId126"/>
    <p:sldId id="439" r:id="rId127"/>
    <p:sldId id="481" r:id="rId128"/>
    <p:sldId id="384" r:id="rId129"/>
    <p:sldId id="380" r:id="rId130"/>
    <p:sldId id="383" r:id="rId131"/>
    <p:sldId id="440" r:id="rId132"/>
    <p:sldId id="434" r:id="rId133"/>
    <p:sldId id="410" r:id="rId134"/>
    <p:sldId id="433" r:id="rId135"/>
    <p:sldId id="339" r:id="rId136"/>
    <p:sldId id="442" r:id="rId137"/>
    <p:sldId id="432" r:id="rId138"/>
    <p:sldId id="441" r:id="rId139"/>
    <p:sldId id="444" r:id="rId140"/>
    <p:sldId id="445" r:id="rId141"/>
    <p:sldId id="391" r:id="rId142"/>
    <p:sldId id="375" r:id="rId143"/>
    <p:sldId id="435" r:id="rId144"/>
    <p:sldId id="436" r:id="rId145"/>
    <p:sldId id="400" r:id="rId146"/>
    <p:sldId id="407" r:id="rId147"/>
    <p:sldId id="415" r:id="rId148"/>
    <p:sldId id="341" r:id="rId149"/>
    <p:sldId id="388" r:id="rId150"/>
    <p:sldId id="446" r:id="rId151"/>
    <p:sldId id="447" r:id="rId152"/>
    <p:sldId id="342" r:id="rId153"/>
    <p:sldId id="450" r:id="rId154"/>
    <p:sldId id="451" r:id="rId155"/>
    <p:sldId id="477" r:id="rId156"/>
    <p:sldId id="452" r:id="rId157"/>
    <p:sldId id="453" r:id="rId158"/>
    <p:sldId id="394" r:id="rId159"/>
    <p:sldId id="454" r:id="rId160"/>
    <p:sldId id="343" r:id="rId161"/>
    <p:sldId id="392" r:id="rId162"/>
    <p:sldId id="455" r:id="rId163"/>
    <p:sldId id="401" r:id="rId164"/>
    <p:sldId id="406" r:id="rId165"/>
    <p:sldId id="397" r:id="rId166"/>
    <p:sldId id="443" r:id="rId167"/>
    <p:sldId id="411" r:id="rId168"/>
    <p:sldId id="474" r:id="rId169"/>
    <p:sldId id="479" r:id="rId170"/>
    <p:sldId id="478" r:id="rId171"/>
    <p:sldId id="344" r:id="rId172"/>
    <p:sldId id="507" r:id="rId173"/>
    <p:sldId id="520" r:id="rId174"/>
    <p:sldId id="521" r:id="rId175"/>
    <p:sldId id="518" r:id="rId176"/>
    <p:sldId id="508" r:id="rId177"/>
    <p:sldId id="519" r:id="rId178"/>
    <p:sldId id="509" r:id="rId179"/>
    <p:sldId id="497" r:id="rId180"/>
    <p:sldId id="469" r:id="rId181"/>
    <p:sldId id="470" r:id="rId182"/>
    <p:sldId id="471" r:id="rId183"/>
    <p:sldId id="472" r:id="rId184"/>
    <p:sldId id="473" r:id="rId185"/>
    <p:sldId id="514" r:id="rId186"/>
    <p:sldId id="513" r:id="rId187"/>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törre - multipurpose template" id="{2D78C04B-A168-479C-9541-E3B6372F0BA9}">
          <p14:sldIdLst>
            <p14:sldId id="527"/>
            <p14:sldId id="510"/>
            <p14:sldId id="526"/>
            <p14:sldId id="491"/>
            <p14:sldId id="494"/>
            <p14:sldId id="495"/>
            <p14:sldId id="503"/>
            <p14:sldId id="480"/>
            <p14:sldId id="488"/>
            <p14:sldId id="492"/>
            <p14:sldId id="493"/>
            <p14:sldId id="496"/>
            <p14:sldId id="515"/>
            <p14:sldId id="263"/>
            <p14:sldId id="276"/>
            <p14:sldId id="483"/>
            <p14:sldId id="484"/>
            <p14:sldId id="485"/>
            <p14:sldId id="487"/>
            <p14:sldId id="490"/>
            <p14:sldId id="504"/>
            <p14:sldId id="505"/>
            <p14:sldId id="506"/>
            <p14:sldId id="277"/>
            <p14:sldId id="265"/>
            <p14:sldId id="270"/>
            <p14:sldId id="273"/>
            <p14:sldId id="289"/>
            <p14:sldId id="271"/>
            <p14:sldId id="266"/>
            <p14:sldId id="345"/>
            <p14:sldId id="269"/>
            <p14:sldId id="267"/>
            <p14:sldId id="272"/>
            <p14:sldId id="274"/>
            <p14:sldId id="275"/>
            <p14:sldId id="278"/>
            <p14:sldId id="308"/>
            <p14:sldId id="280"/>
            <p14:sldId id="283"/>
            <p14:sldId id="295"/>
            <p14:sldId id="284"/>
            <p14:sldId id="285"/>
            <p14:sldId id="286"/>
            <p14:sldId id="282"/>
            <p14:sldId id="287"/>
            <p14:sldId id="288"/>
            <p14:sldId id="290"/>
            <p14:sldId id="291"/>
            <p14:sldId id="305"/>
            <p14:sldId id="300"/>
            <p14:sldId id="292"/>
            <p14:sldId id="449"/>
            <p14:sldId id="296"/>
            <p14:sldId id="299"/>
            <p14:sldId id="304"/>
            <p14:sldId id="301"/>
            <p14:sldId id="306"/>
            <p14:sldId id="303"/>
            <p14:sldId id="307"/>
            <p14:sldId id="310"/>
            <p14:sldId id="311"/>
            <p14:sldId id="312"/>
            <p14:sldId id="313"/>
            <p14:sldId id="386"/>
            <p14:sldId id="315"/>
            <p14:sldId id="316"/>
            <p14:sldId id="320"/>
            <p14:sldId id="321"/>
            <p14:sldId id="322"/>
            <p14:sldId id="323"/>
            <p14:sldId id="324"/>
            <p14:sldId id="385"/>
            <p14:sldId id="327"/>
            <p14:sldId id="328"/>
            <p14:sldId id="329"/>
            <p14:sldId id="331"/>
            <p14:sldId id="330"/>
            <p14:sldId id="332"/>
            <p14:sldId id="334"/>
            <p14:sldId id="335"/>
            <p14:sldId id="336"/>
            <p14:sldId id="337"/>
            <p14:sldId id="338"/>
            <p14:sldId id="346"/>
            <p14:sldId id="350"/>
            <p14:sldId id="347"/>
            <p14:sldId id="349"/>
            <p14:sldId id="352"/>
            <p14:sldId id="354"/>
            <p14:sldId id="355"/>
            <p14:sldId id="357"/>
            <p14:sldId id="356"/>
            <p14:sldId id="358"/>
            <p14:sldId id="359"/>
            <p14:sldId id="389"/>
            <p14:sldId id="340"/>
            <p14:sldId id="360"/>
            <p14:sldId id="363"/>
            <p14:sldId id="370"/>
            <p14:sldId id="413"/>
            <p14:sldId id="476"/>
            <p14:sldId id="522"/>
            <p14:sldId id="373"/>
            <p14:sldId id="364"/>
            <p14:sldId id="366"/>
            <p14:sldId id="367"/>
            <p14:sldId id="437"/>
            <p14:sldId id="438"/>
            <p14:sldId id="369"/>
            <p14:sldId id="368"/>
            <p14:sldId id="421"/>
            <p14:sldId id="422"/>
            <p14:sldId id="429"/>
            <p14:sldId id="430"/>
            <p14:sldId id="428"/>
            <p14:sldId id="423"/>
            <p14:sldId id="425"/>
            <p14:sldId id="426"/>
            <p14:sldId id="427"/>
            <p14:sldId id="371"/>
            <p14:sldId id="387"/>
            <p14:sldId id="381"/>
            <p14:sldId id="439"/>
            <p14:sldId id="481"/>
            <p14:sldId id="384"/>
            <p14:sldId id="380"/>
            <p14:sldId id="383"/>
            <p14:sldId id="440"/>
            <p14:sldId id="434"/>
            <p14:sldId id="410"/>
            <p14:sldId id="433"/>
            <p14:sldId id="339"/>
            <p14:sldId id="442"/>
            <p14:sldId id="432"/>
            <p14:sldId id="441"/>
            <p14:sldId id="444"/>
            <p14:sldId id="445"/>
            <p14:sldId id="391"/>
            <p14:sldId id="375"/>
            <p14:sldId id="435"/>
            <p14:sldId id="436"/>
            <p14:sldId id="400"/>
            <p14:sldId id="407"/>
            <p14:sldId id="415"/>
            <p14:sldId id="341"/>
            <p14:sldId id="388"/>
            <p14:sldId id="446"/>
            <p14:sldId id="447"/>
            <p14:sldId id="342"/>
            <p14:sldId id="450"/>
            <p14:sldId id="451"/>
            <p14:sldId id="477"/>
            <p14:sldId id="452"/>
            <p14:sldId id="453"/>
            <p14:sldId id="394"/>
            <p14:sldId id="454"/>
            <p14:sldId id="343"/>
            <p14:sldId id="392"/>
            <p14:sldId id="455"/>
            <p14:sldId id="401"/>
            <p14:sldId id="406"/>
            <p14:sldId id="397"/>
            <p14:sldId id="443"/>
            <p14:sldId id="411"/>
            <p14:sldId id="474"/>
            <p14:sldId id="479"/>
            <p14:sldId id="478"/>
            <p14:sldId id="344"/>
            <p14:sldId id="507"/>
            <p14:sldId id="520"/>
            <p14:sldId id="521"/>
            <p14:sldId id="518"/>
            <p14:sldId id="508"/>
            <p14:sldId id="519"/>
            <p14:sldId id="509"/>
            <p14:sldId id="497"/>
            <p14:sldId id="469"/>
            <p14:sldId id="470"/>
            <p14:sldId id="471"/>
            <p14:sldId id="472"/>
            <p14:sldId id="473"/>
          </p14:sldIdLst>
        </p14:section>
        <p14:section name="Showeet" id="{B016801F-B1C1-4CFC-BB13-EBCF68D5DA84}">
          <p14:sldIdLst>
            <p14:sldId id="514"/>
            <p14:sldId id="513"/>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4E6E5"/>
    <a:srgbClr val="DC4A3D"/>
    <a:srgbClr val="00ACED"/>
    <a:srgbClr val="000000"/>
    <a:srgbClr val="1D1D20"/>
    <a:srgbClr val="324D5E"/>
    <a:srgbClr val="46474B"/>
    <a:srgbClr val="D0E546"/>
    <a:srgbClr val="C8DB46"/>
    <a:srgbClr val="191D2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727" autoAdjust="0"/>
    <p:restoredTop sz="94707" autoAdjust="0"/>
  </p:normalViewPr>
  <p:slideViewPr>
    <p:cSldViewPr snapToGrid="0">
      <p:cViewPr varScale="1">
        <p:scale>
          <a:sx n="106" d="100"/>
          <a:sy n="106" d="100"/>
        </p:scale>
        <p:origin x="666" y="114"/>
      </p:cViewPr>
      <p:guideLst/>
    </p:cSldViewPr>
  </p:slideViewPr>
  <p:notesTextViewPr>
    <p:cViewPr>
      <p:scale>
        <a:sx n="1" d="1"/>
        <a:sy n="1" d="1"/>
      </p:scale>
      <p:origin x="0" y="0"/>
    </p:cViewPr>
  </p:notesTextViewPr>
  <p:sorterViewPr>
    <p:cViewPr>
      <p:scale>
        <a:sx n="100" d="100"/>
        <a:sy n="100" d="100"/>
      </p:scale>
      <p:origin x="0" y="-648"/>
    </p:cViewPr>
  </p:sorterViewPr>
  <p:notesViewPr>
    <p:cSldViewPr snapToGrid="0">
      <p:cViewPr varScale="1">
        <p:scale>
          <a:sx n="86" d="100"/>
          <a:sy n="86" d="100"/>
        </p:scale>
        <p:origin x="3786" y="78"/>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slide" Target="slides/slide130.xml"/><Relationship Id="rId138" Type="http://schemas.openxmlformats.org/officeDocument/2006/relationships/slide" Target="slides/slide135.xml"/><Relationship Id="rId154" Type="http://schemas.openxmlformats.org/officeDocument/2006/relationships/slide" Target="slides/slide151.xml"/><Relationship Id="rId159" Type="http://schemas.openxmlformats.org/officeDocument/2006/relationships/slide" Target="slides/slide156.xml"/><Relationship Id="rId175" Type="http://schemas.openxmlformats.org/officeDocument/2006/relationships/slide" Target="slides/slide172.xml"/><Relationship Id="rId170" Type="http://schemas.openxmlformats.org/officeDocument/2006/relationships/slide" Target="slides/slide167.xml"/><Relationship Id="rId191" Type="http://schemas.openxmlformats.org/officeDocument/2006/relationships/viewProps" Target="viewProps.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slide" Target="slides/slide125.xml"/><Relationship Id="rId144" Type="http://schemas.openxmlformats.org/officeDocument/2006/relationships/slide" Target="slides/slide141.xml"/><Relationship Id="rId149" Type="http://schemas.openxmlformats.org/officeDocument/2006/relationships/slide" Target="slides/slide146.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160" Type="http://schemas.openxmlformats.org/officeDocument/2006/relationships/slide" Target="slides/slide157.xml"/><Relationship Id="rId165" Type="http://schemas.openxmlformats.org/officeDocument/2006/relationships/slide" Target="slides/slide162.xml"/><Relationship Id="rId181" Type="http://schemas.openxmlformats.org/officeDocument/2006/relationships/slide" Target="slides/slide178.xml"/><Relationship Id="rId186" Type="http://schemas.openxmlformats.org/officeDocument/2006/relationships/slide" Target="slides/slide183.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134" Type="http://schemas.openxmlformats.org/officeDocument/2006/relationships/slide" Target="slides/slide131.xml"/><Relationship Id="rId139" Type="http://schemas.openxmlformats.org/officeDocument/2006/relationships/slide" Target="slides/slide136.xml"/><Relationship Id="rId80" Type="http://schemas.openxmlformats.org/officeDocument/2006/relationships/slide" Target="slides/slide77.xml"/><Relationship Id="rId85" Type="http://schemas.openxmlformats.org/officeDocument/2006/relationships/slide" Target="slides/slide82.xml"/><Relationship Id="rId150" Type="http://schemas.openxmlformats.org/officeDocument/2006/relationships/slide" Target="slides/slide147.xml"/><Relationship Id="rId155" Type="http://schemas.openxmlformats.org/officeDocument/2006/relationships/slide" Target="slides/slide152.xml"/><Relationship Id="rId171" Type="http://schemas.openxmlformats.org/officeDocument/2006/relationships/slide" Target="slides/slide168.xml"/><Relationship Id="rId176" Type="http://schemas.openxmlformats.org/officeDocument/2006/relationships/slide" Target="slides/slide173.xml"/><Relationship Id="rId192" Type="http://schemas.openxmlformats.org/officeDocument/2006/relationships/theme" Target="theme/theme1.xml"/><Relationship Id="rId12" Type="http://schemas.openxmlformats.org/officeDocument/2006/relationships/slide" Target="slides/slide9.xml"/><Relationship Id="rId17" Type="http://schemas.openxmlformats.org/officeDocument/2006/relationships/slide" Target="slides/slide14.xml"/><Relationship Id="rId33" Type="http://schemas.openxmlformats.org/officeDocument/2006/relationships/slide" Target="slides/slide30.xml"/><Relationship Id="rId38" Type="http://schemas.openxmlformats.org/officeDocument/2006/relationships/slide" Target="slides/slide35.xml"/><Relationship Id="rId59" Type="http://schemas.openxmlformats.org/officeDocument/2006/relationships/slide" Target="slides/slide56.xml"/><Relationship Id="rId103" Type="http://schemas.openxmlformats.org/officeDocument/2006/relationships/slide" Target="slides/slide100.xml"/><Relationship Id="rId108" Type="http://schemas.openxmlformats.org/officeDocument/2006/relationships/slide" Target="slides/slide105.xml"/><Relationship Id="rId124" Type="http://schemas.openxmlformats.org/officeDocument/2006/relationships/slide" Target="slides/slide121.xml"/><Relationship Id="rId129" Type="http://schemas.openxmlformats.org/officeDocument/2006/relationships/slide" Target="slides/slide126.xml"/><Relationship Id="rId54" Type="http://schemas.openxmlformats.org/officeDocument/2006/relationships/slide" Target="slides/slide51.xml"/><Relationship Id="rId70" Type="http://schemas.openxmlformats.org/officeDocument/2006/relationships/slide" Target="slides/slide67.xml"/><Relationship Id="rId75" Type="http://schemas.openxmlformats.org/officeDocument/2006/relationships/slide" Target="slides/slide72.xml"/><Relationship Id="rId91" Type="http://schemas.openxmlformats.org/officeDocument/2006/relationships/slide" Target="slides/slide88.xml"/><Relationship Id="rId96" Type="http://schemas.openxmlformats.org/officeDocument/2006/relationships/slide" Target="slides/slide93.xml"/><Relationship Id="rId140" Type="http://schemas.openxmlformats.org/officeDocument/2006/relationships/slide" Target="slides/slide137.xml"/><Relationship Id="rId145" Type="http://schemas.openxmlformats.org/officeDocument/2006/relationships/slide" Target="slides/slide142.xml"/><Relationship Id="rId161" Type="http://schemas.openxmlformats.org/officeDocument/2006/relationships/slide" Target="slides/slide158.xml"/><Relationship Id="rId166" Type="http://schemas.openxmlformats.org/officeDocument/2006/relationships/slide" Target="slides/slide163.xml"/><Relationship Id="rId182" Type="http://schemas.openxmlformats.org/officeDocument/2006/relationships/slide" Target="slides/slide179.xml"/><Relationship Id="rId187" Type="http://schemas.openxmlformats.org/officeDocument/2006/relationships/slide" Target="slides/slide184.xml"/><Relationship Id="rId1" Type="http://schemas.openxmlformats.org/officeDocument/2006/relationships/slideMaster" Target="slideMasters/slideMaster1.xml"/><Relationship Id="rId6" Type="http://schemas.openxmlformats.org/officeDocument/2006/relationships/slide" Target="slides/slide3.xml"/><Relationship Id="rId23" Type="http://schemas.openxmlformats.org/officeDocument/2006/relationships/slide" Target="slides/slide20.xml"/><Relationship Id="rId28" Type="http://schemas.openxmlformats.org/officeDocument/2006/relationships/slide" Target="slides/slide25.xml"/><Relationship Id="rId49" Type="http://schemas.openxmlformats.org/officeDocument/2006/relationships/slide" Target="slides/slide46.xml"/><Relationship Id="rId114" Type="http://schemas.openxmlformats.org/officeDocument/2006/relationships/slide" Target="slides/slide111.xml"/><Relationship Id="rId119" Type="http://schemas.openxmlformats.org/officeDocument/2006/relationships/slide" Target="slides/slide116.xml"/><Relationship Id="rId44" Type="http://schemas.openxmlformats.org/officeDocument/2006/relationships/slide" Target="slides/slide41.xml"/><Relationship Id="rId60" Type="http://schemas.openxmlformats.org/officeDocument/2006/relationships/slide" Target="slides/slide57.xml"/><Relationship Id="rId65" Type="http://schemas.openxmlformats.org/officeDocument/2006/relationships/slide" Target="slides/slide62.xml"/><Relationship Id="rId81" Type="http://schemas.openxmlformats.org/officeDocument/2006/relationships/slide" Target="slides/slide78.xml"/><Relationship Id="rId86" Type="http://schemas.openxmlformats.org/officeDocument/2006/relationships/slide" Target="slides/slide83.xml"/><Relationship Id="rId130" Type="http://schemas.openxmlformats.org/officeDocument/2006/relationships/slide" Target="slides/slide127.xml"/><Relationship Id="rId135" Type="http://schemas.openxmlformats.org/officeDocument/2006/relationships/slide" Target="slides/slide132.xml"/><Relationship Id="rId151" Type="http://schemas.openxmlformats.org/officeDocument/2006/relationships/slide" Target="slides/slide148.xml"/><Relationship Id="rId156" Type="http://schemas.openxmlformats.org/officeDocument/2006/relationships/slide" Target="slides/slide153.xml"/><Relationship Id="rId177" Type="http://schemas.openxmlformats.org/officeDocument/2006/relationships/slide" Target="slides/slide174.xml"/><Relationship Id="rId172" Type="http://schemas.openxmlformats.org/officeDocument/2006/relationships/slide" Target="slides/slide169.xml"/><Relationship Id="rId193" Type="http://schemas.openxmlformats.org/officeDocument/2006/relationships/tableStyles" Target="tableStyles.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141" Type="http://schemas.openxmlformats.org/officeDocument/2006/relationships/slide" Target="slides/slide138.xml"/><Relationship Id="rId146" Type="http://schemas.openxmlformats.org/officeDocument/2006/relationships/slide" Target="slides/slide143.xml"/><Relationship Id="rId167" Type="http://schemas.openxmlformats.org/officeDocument/2006/relationships/slide" Target="slides/slide164.xml"/><Relationship Id="rId188" Type="http://schemas.openxmlformats.org/officeDocument/2006/relationships/notesMaster" Target="notesMasters/notesMaster1.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162" Type="http://schemas.openxmlformats.org/officeDocument/2006/relationships/slide" Target="slides/slide159.xml"/><Relationship Id="rId183" Type="http://schemas.openxmlformats.org/officeDocument/2006/relationships/slide" Target="slides/slide180.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slide" Target="slides/slide128.xml"/><Relationship Id="rId136" Type="http://schemas.openxmlformats.org/officeDocument/2006/relationships/slide" Target="slides/slide133.xml"/><Relationship Id="rId157" Type="http://schemas.openxmlformats.org/officeDocument/2006/relationships/slide" Target="slides/slide154.xml"/><Relationship Id="rId178" Type="http://schemas.openxmlformats.org/officeDocument/2006/relationships/slide" Target="slides/slide175.xml"/><Relationship Id="rId61" Type="http://schemas.openxmlformats.org/officeDocument/2006/relationships/slide" Target="slides/slide58.xml"/><Relationship Id="rId82" Type="http://schemas.openxmlformats.org/officeDocument/2006/relationships/slide" Target="slides/slide79.xml"/><Relationship Id="rId152" Type="http://schemas.openxmlformats.org/officeDocument/2006/relationships/slide" Target="slides/slide149.xml"/><Relationship Id="rId173" Type="http://schemas.openxmlformats.org/officeDocument/2006/relationships/slide" Target="slides/slide170.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 Id="rId147" Type="http://schemas.openxmlformats.org/officeDocument/2006/relationships/slide" Target="slides/slide144.xml"/><Relationship Id="rId168" Type="http://schemas.openxmlformats.org/officeDocument/2006/relationships/slide" Target="slides/slide165.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142" Type="http://schemas.openxmlformats.org/officeDocument/2006/relationships/slide" Target="slides/slide139.xml"/><Relationship Id="rId163" Type="http://schemas.openxmlformats.org/officeDocument/2006/relationships/slide" Target="slides/slide160.xml"/><Relationship Id="rId184" Type="http://schemas.openxmlformats.org/officeDocument/2006/relationships/slide" Target="slides/slide181.xml"/><Relationship Id="rId189" Type="http://schemas.openxmlformats.org/officeDocument/2006/relationships/handoutMaster" Target="handoutMasters/handoutMaster1.xml"/><Relationship Id="rId3" Type="http://schemas.openxmlformats.org/officeDocument/2006/relationships/slideMaster" Target="slideMasters/slideMaster3.xml"/><Relationship Id="rId25" Type="http://schemas.openxmlformats.org/officeDocument/2006/relationships/slide" Target="slides/slide22.xml"/><Relationship Id="rId46" Type="http://schemas.openxmlformats.org/officeDocument/2006/relationships/slide" Target="slides/slide43.xml"/><Relationship Id="rId67" Type="http://schemas.openxmlformats.org/officeDocument/2006/relationships/slide" Target="slides/slide64.xml"/><Relationship Id="rId116" Type="http://schemas.openxmlformats.org/officeDocument/2006/relationships/slide" Target="slides/slide113.xml"/><Relationship Id="rId137" Type="http://schemas.openxmlformats.org/officeDocument/2006/relationships/slide" Target="slides/slide134.xml"/><Relationship Id="rId158" Type="http://schemas.openxmlformats.org/officeDocument/2006/relationships/slide" Target="slides/slide155.xml"/><Relationship Id="rId20" Type="http://schemas.openxmlformats.org/officeDocument/2006/relationships/slide" Target="slides/slide17.xml"/><Relationship Id="rId41" Type="http://schemas.openxmlformats.org/officeDocument/2006/relationships/slide" Target="slides/slide38.xml"/><Relationship Id="rId62" Type="http://schemas.openxmlformats.org/officeDocument/2006/relationships/slide" Target="slides/slide59.xml"/><Relationship Id="rId83" Type="http://schemas.openxmlformats.org/officeDocument/2006/relationships/slide" Target="slides/slide80.xml"/><Relationship Id="rId88" Type="http://schemas.openxmlformats.org/officeDocument/2006/relationships/slide" Target="slides/slide85.xml"/><Relationship Id="rId111" Type="http://schemas.openxmlformats.org/officeDocument/2006/relationships/slide" Target="slides/slide108.xml"/><Relationship Id="rId132" Type="http://schemas.openxmlformats.org/officeDocument/2006/relationships/slide" Target="slides/slide129.xml"/><Relationship Id="rId153" Type="http://schemas.openxmlformats.org/officeDocument/2006/relationships/slide" Target="slides/slide150.xml"/><Relationship Id="rId174" Type="http://schemas.openxmlformats.org/officeDocument/2006/relationships/slide" Target="slides/slide171.xml"/><Relationship Id="rId179" Type="http://schemas.openxmlformats.org/officeDocument/2006/relationships/slide" Target="slides/slide176.xml"/><Relationship Id="rId190" Type="http://schemas.openxmlformats.org/officeDocument/2006/relationships/presProps" Target="presProps.xml"/><Relationship Id="rId15" Type="http://schemas.openxmlformats.org/officeDocument/2006/relationships/slide" Target="slides/slide12.xml"/><Relationship Id="rId36" Type="http://schemas.openxmlformats.org/officeDocument/2006/relationships/slide" Target="slides/slide33.xml"/><Relationship Id="rId57" Type="http://schemas.openxmlformats.org/officeDocument/2006/relationships/slide" Target="slides/slide54.xml"/><Relationship Id="rId106" Type="http://schemas.openxmlformats.org/officeDocument/2006/relationships/slide" Target="slides/slide103.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52" Type="http://schemas.openxmlformats.org/officeDocument/2006/relationships/slide" Target="slides/slide49.xml"/><Relationship Id="rId73" Type="http://schemas.openxmlformats.org/officeDocument/2006/relationships/slide" Target="slides/slide70.xml"/><Relationship Id="rId78" Type="http://schemas.openxmlformats.org/officeDocument/2006/relationships/slide" Target="slides/slide75.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143" Type="http://schemas.openxmlformats.org/officeDocument/2006/relationships/slide" Target="slides/slide140.xml"/><Relationship Id="rId148" Type="http://schemas.openxmlformats.org/officeDocument/2006/relationships/slide" Target="slides/slide145.xml"/><Relationship Id="rId164" Type="http://schemas.openxmlformats.org/officeDocument/2006/relationships/slide" Target="slides/slide161.xml"/><Relationship Id="rId169" Type="http://schemas.openxmlformats.org/officeDocument/2006/relationships/slide" Target="slides/slide166.xml"/><Relationship Id="rId185" Type="http://schemas.openxmlformats.org/officeDocument/2006/relationships/slide" Target="slides/slide182.xml"/><Relationship Id="rId4" Type="http://schemas.openxmlformats.org/officeDocument/2006/relationships/slide" Target="slides/slide1.xml"/><Relationship Id="rId9" Type="http://schemas.openxmlformats.org/officeDocument/2006/relationships/slide" Target="slides/slide6.xml"/><Relationship Id="rId180" Type="http://schemas.openxmlformats.org/officeDocument/2006/relationships/slide" Target="slides/slide177.xml"/><Relationship Id="rId26" Type="http://schemas.openxmlformats.org/officeDocument/2006/relationships/slide" Target="slides/slide2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xml.rels><?xml version="1.0" encoding="UTF-8" standalone="yes"?>
<Relationships xmlns="http://schemas.openxmlformats.org/package/2006/relationships"><Relationship Id="rId8" Type="http://schemas.openxmlformats.org/officeDocument/2006/relationships/image" Target="../media/image22.wmf"/><Relationship Id="rId3" Type="http://schemas.openxmlformats.org/officeDocument/2006/relationships/image" Target="../media/image17.wmf"/><Relationship Id="rId7" Type="http://schemas.openxmlformats.org/officeDocument/2006/relationships/image" Target="../media/image21.wmf"/><Relationship Id="rId2" Type="http://schemas.microsoft.com/office/2011/relationships/chartColorStyle" Target="colors2.xml"/><Relationship Id="rId1" Type="http://schemas.microsoft.com/office/2011/relationships/chartStyle" Target="style2.xml"/><Relationship Id="rId6" Type="http://schemas.openxmlformats.org/officeDocument/2006/relationships/image" Target="../media/image20.wmf"/><Relationship Id="rId5" Type="http://schemas.openxmlformats.org/officeDocument/2006/relationships/image" Target="../media/image19.wmf"/><Relationship Id="rId4" Type="http://schemas.openxmlformats.org/officeDocument/2006/relationships/image" Target="../media/image18.wmf"/><Relationship Id="rId9" Type="http://schemas.openxmlformats.org/officeDocument/2006/relationships/package" Target="../embeddings/Microsoft_Excel_Worksheet2.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Worksheet23.xlsx"/></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3.xml"/><Relationship Id="rId1" Type="http://schemas.microsoft.com/office/2011/relationships/chartStyle" Target="style23.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4.xml"/><Relationship Id="rId1" Type="http://schemas.microsoft.com/office/2011/relationships/chartStyle" Target="style24.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5.xml"/><Relationship Id="rId1" Type="http://schemas.microsoft.com/office/2011/relationships/chartStyle" Target="style25.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6.xml"/><Relationship Id="rId1" Type="http://schemas.microsoft.com/office/2011/relationships/chartStyle" Target="style26.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7.xml"/><Relationship Id="rId1" Type="http://schemas.microsoft.com/office/2011/relationships/chartStyle" Target="style27.xml"/></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28.xml"/><Relationship Id="rId1" Type="http://schemas.microsoft.com/office/2011/relationships/chartStyle" Target="style28.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29.xml"/><Relationship Id="rId1" Type="http://schemas.microsoft.com/office/2011/relationships/chartStyle" Target="style29.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0.xml"/><Relationship Id="rId1" Type="http://schemas.microsoft.com/office/2011/relationships/chartStyle" Target="style30.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1.xml"/><Relationship Id="rId1" Type="http://schemas.microsoft.com/office/2011/relationships/chartStyle" Target="style31.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2.xml"/><Relationship Id="rId1" Type="http://schemas.microsoft.com/office/2011/relationships/chartStyle" Target="style32.xml"/></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5.xlsx"/></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3.xml"/><Relationship Id="rId1" Type="http://schemas.microsoft.com/office/2011/relationships/chartStyle" Target="style33.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4.xml"/><Relationship Id="rId1" Type="http://schemas.microsoft.com/office/2011/relationships/chartStyle" Target="style34.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5.xml"/><Relationship Id="rId1" Type="http://schemas.microsoft.com/office/2011/relationships/chartStyle" Target="style35.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36.xml"/><Relationship Id="rId1" Type="http://schemas.microsoft.com/office/2011/relationships/chartStyle" Target="style36.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4.xml"/><Relationship Id="rId1" Type="http://schemas.microsoft.com/office/2011/relationships/chartStyle" Target="style4.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37.xml"/><Relationship Id="rId1" Type="http://schemas.microsoft.com/office/2011/relationships/chartStyle" Target="style37.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38.xml"/><Relationship Id="rId1" Type="http://schemas.microsoft.com/office/2011/relationships/chartStyle" Target="style38.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39.xml"/><Relationship Id="rId1" Type="http://schemas.microsoft.com/office/2011/relationships/chartStyle" Target="style39.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0.xml"/><Relationship Id="rId1" Type="http://schemas.microsoft.com/office/2011/relationships/chartStyle" Target="style40.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1.xml"/><Relationship Id="rId1" Type="http://schemas.microsoft.com/office/2011/relationships/chartStyle" Target="style41.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2.xml"/><Relationship Id="rId1" Type="http://schemas.microsoft.com/office/2011/relationships/chartStyle" Target="style42.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3.xml"/><Relationship Id="rId1" Type="http://schemas.microsoft.com/office/2011/relationships/chartStyle" Target="style43.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4.xml"/><Relationship Id="rId1" Type="http://schemas.microsoft.com/office/2011/relationships/chartStyle" Target="style44.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5.xml"/><Relationship Id="rId1" Type="http://schemas.microsoft.com/office/2011/relationships/chartStyle" Target="style45.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46.xml"/><Relationship Id="rId1" Type="http://schemas.microsoft.com/office/2011/relationships/chartStyle" Target="style46.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5.xml"/><Relationship Id="rId1" Type="http://schemas.microsoft.com/office/2011/relationships/chartStyle" Target="style5.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47.xml"/><Relationship Id="rId1" Type="http://schemas.microsoft.com/office/2011/relationships/chartStyle" Target="style47.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48.xml"/><Relationship Id="rId1" Type="http://schemas.microsoft.com/office/2011/relationships/chartStyle" Target="style48.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49.xml"/><Relationship Id="rId1" Type="http://schemas.microsoft.com/office/2011/relationships/chartStyle" Target="style49.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50.xml"/><Relationship Id="rId1" Type="http://schemas.microsoft.com/office/2011/relationships/chartStyle" Target="style50.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1.xml"/><Relationship Id="rId1" Type="http://schemas.microsoft.com/office/2011/relationships/chartStyle" Target="style51.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2.xml"/><Relationship Id="rId1" Type="http://schemas.microsoft.com/office/2011/relationships/chartStyle" Target="style52.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53.xml"/><Relationship Id="rId1" Type="http://schemas.microsoft.com/office/2011/relationships/chartStyle" Target="style53.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54.xml"/><Relationship Id="rId1" Type="http://schemas.microsoft.com/office/2011/relationships/chartStyle" Target="style54.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55.xml"/><Relationship Id="rId1" Type="http://schemas.microsoft.com/office/2011/relationships/chartStyle" Target="style55.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56.xml"/><Relationship Id="rId1" Type="http://schemas.microsoft.com/office/2011/relationships/chartStyle" Target="style56.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6.xml"/><Relationship Id="rId1" Type="http://schemas.microsoft.com/office/2011/relationships/chartStyle" Target="style6.xml"/></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57.xml"/><Relationship Id="rId1" Type="http://schemas.microsoft.com/office/2011/relationships/chartStyle" Target="style57.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58.xml"/><Relationship Id="rId1" Type="http://schemas.microsoft.com/office/2011/relationships/chartStyle" Target="style58.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59.xml"/><Relationship Id="rId1" Type="http://schemas.microsoft.com/office/2011/relationships/chartStyle" Target="style59.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0.xml"/><Relationship Id="rId1" Type="http://schemas.microsoft.com/office/2011/relationships/chartStyle" Target="style60.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1.xml"/><Relationship Id="rId1" Type="http://schemas.microsoft.com/office/2011/relationships/chartStyle" Target="style61.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2.xml"/><Relationship Id="rId1" Type="http://schemas.microsoft.com/office/2011/relationships/chartStyle" Target="style62.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3.xml"/><Relationship Id="rId1" Type="http://schemas.microsoft.com/office/2011/relationships/chartStyle" Target="style63.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64.xml"/><Relationship Id="rId1" Type="http://schemas.microsoft.com/office/2011/relationships/chartStyle" Target="style64.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65.xml"/><Relationship Id="rId1" Type="http://schemas.microsoft.com/office/2011/relationships/chartStyle" Target="style65.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66.xml"/><Relationship Id="rId1" Type="http://schemas.microsoft.com/office/2011/relationships/chartStyle" Target="style6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7.xml"/><Relationship Id="rId1" Type="http://schemas.microsoft.com/office/2011/relationships/chartStyle" Target="style7.xml"/></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67.xml"/><Relationship Id="rId1" Type="http://schemas.microsoft.com/office/2011/relationships/chartStyle" Target="style67.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68.xml"/><Relationship Id="rId1" Type="http://schemas.microsoft.com/office/2011/relationships/chartStyle" Target="style68.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69.xml"/><Relationship Id="rId1" Type="http://schemas.microsoft.com/office/2011/relationships/chartStyle" Target="style69.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70.xml"/><Relationship Id="rId1" Type="http://schemas.microsoft.com/office/2011/relationships/chartStyle" Target="style70.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71.xml"/><Relationship Id="rId1" Type="http://schemas.microsoft.com/office/2011/relationships/chartStyle" Target="style71.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72.xml"/><Relationship Id="rId1" Type="http://schemas.microsoft.com/office/2011/relationships/chartStyle" Target="style72.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73.xml"/><Relationship Id="rId1" Type="http://schemas.microsoft.com/office/2011/relationships/chartStyle" Target="style73.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74.xml"/><Relationship Id="rId1" Type="http://schemas.microsoft.com/office/2011/relationships/chartStyle" Target="style74.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75.xml"/><Relationship Id="rId1" Type="http://schemas.microsoft.com/office/2011/relationships/chartStyle" Target="style75.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9.xlsx"/><Relationship Id="rId2" Type="http://schemas.microsoft.com/office/2011/relationships/chartColorStyle" Target="colors76.xml"/><Relationship Id="rId1" Type="http://schemas.microsoft.com/office/2011/relationships/chartStyle" Target="style76.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8.xml"/><Relationship Id="rId1" Type="http://schemas.microsoft.com/office/2011/relationships/chartStyle" Target="style8.xml"/></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80.xlsx"/><Relationship Id="rId2" Type="http://schemas.microsoft.com/office/2011/relationships/chartColorStyle" Target="colors77.xml"/><Relationship Id="rId1" Type="http://schemas.microsoft.com/office/2011/relationships/chartStyle" Target="style77.xml"/></Relationships>
</file>

<file path=ppt/charts/_rels/chart81.xml.rels><?xml version="1.0" encoding="UTF-8" standalone="yes"?>
<Relationships xmlns="http://schemas.openxmlformats.org/package/2006/relationships"><Relationship Id="rId3" Type="http://schemas.openxmlformats.org/officeDocument/2006/relationships/package" Target="../embeddings/Microsoft_Excel_Worksheet81.xlsx"/><Relationship Id="rId2" Type="http://schemas.microsoft.com/office/2011/relationships/chartColorStyle" Target="colors78.xml"/><Relationship Id="rId1" Type="http://schemas.microsoft.com/office/2011/relationships/chartStyle" Target="style78.xml"/></Relationships>
</file>

<file path=ppt/charts/_rels/chart82.xml.rels><?xml version="1.0" encoding="UTF-8" standalone="yes"?>
<Relationships xmlns="http://schemas.openxmlformats.org/package/2006/relationships"><Relationship Id="rId3" Type="http://schemas.openxmlformats.org/officeDocument/2006/relationships/package" Target="../embeddings/Microsoft_Excel_Worksheet82.xlsx"/><Relationship Id="rId2" Type="http://schemas.microsoft.com/office/2011/relationships/chartColorStyle" Target="colors79.xml"/><Relationship Id="rId1" Type="http://schemas.microsoft.com/office/2011/relationships/chartStyle" Target="style79.xml"/></Relationships>
</file>

<file path=ppt/charts/_rels/chart83.xml.rels><?xml version="1.0" encoding="UTF-8" standalone="yes"?>
<Relationships xmlns="http://schemas.openxmlformats.org/package/2006/relationships"><Relationship Id="rId3" Type="http://schemas.openxmlformats.org/officeDocument/2006/relationships/package" Target="../embeddings/Microsoft_Excel_Worksheet83.xlsx"/><Relationship Id="rId2" Type="http://schemas.microsoft.com/office/2011/relationships/chartColorStyle" Target="colors80.xml"/><Relationship Id="rId1" Type="http://schemas.microsoft.com/office/2011/relationships/chartStyle" Target="style80.xml"/></Relationships>
</file>

<file path=ppt/charts/_rels/chart84.xml.rels><?xml version="1.0" encoding="UTF-8" standalone="yes"?>
<Relationships xmlns="http://schemas.openxmlformats.org/package/2006/relationships"><Relationship Id="rId3" Type="http://schemas.openxmlformats.org/officeDocument/2006/relationships/package" Target="../embeddings/Microsoft_Excel_Worksheet84.xlsx"/><Relationship Id="rId2" Type="http://schemas.microsoft.com/office/2011/relationships/chartColorStyle" Target="colors81.xml"/><Relationship Id="rId1" Type="http://schemas.microsoft.com/office/2011/relationships/chartStyle" Target="style81.xml"/></Relationships>
</file>

<file path=ppt/charts/_rels/chart85.xml.rels><?xml version="1.0" encoding="UTF-8" standalone="yes"?>
<Relationships xmlns="http://schemas.openxmlformats.org/package/2006/relationships"><Relationship Id="rId3" Type="http://schemas.openxmlformats.org/officeDocument/2006/relationships/package" Target="../embeddings/Microsoft_Excel_Worksheet85.xlsx"/><Relationship Id="rId2" Type="http://schemas.microsoft.com/office/2011/relationships/chartColorStyle" Target="colors82.xml"/><Relationship Id="rId1" Type="http://schemas.microsoft.com/office/2011/relationships/chartStyle" Target="style82.xml"/></Relationships>
</file>

<file path=ppt/charts/_rels/chart86.xml.rels><?xml version="1.0" encoding="UTF-8" standalone="yes"?>
<Relationships xmlns="http://schemas.openxmlformats.org/package/2006/relationships"><Relationship Id="rId3" Type="http://schemas.openxmlformats.org/officeDocument/2006/relationships/package" Target="../embeddings/Microsoft_Excel_Worksheet86.xlsx"/><Relationship Id="rId2" Type="http://schemas.microsoft.com/office/2011/relationships/chartColorStyle" Target="colors83.xml"/><Relationship Id="rId1" Type="http://schemas.microsoft.com/office/2011/relationships/chartStyle" Target="style83.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spPr>
            <a:solidFill>
              <a:schemeClr val="accent1"/>
            </a:solidFill>
            <a:ln>
              <a:noFill/>
            </a:ln>
            <a:effectLst/>
          </c:spPr>
          <c:invertIfNegative val="0"/>
          <c:val>
            <c:numRef>
              <c:f>Sheet1!$B$2:$B$5</c:f>
              <c:numCache>
                <c:formatCode>General</c:formatCode>
                <c:ptCount val="4"/>
                <c:pt idx="0">
                  <c:v>4.3</c:v>
                </c:pt>
                <c:pt idx="1">
                  <c:v>2.5</c:v>
                </c:pt>
                <c:pt idx="2">
                  <c:v>3.5</c:v>
                </c:pt>
                <c:pt idx="3">
                  <c:v>4.8</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ser>
          <c:idx val="1"/>
          <c:order val="1"/>
          <c:spPr>
            <a:solidFill>
              <a:schemeClr val="accent2"/>
            </a:solidFill>
            <a:ln>
              <a:noFill/>
            </a:ln>
            <a:effectLst/>
          </c:spPr>
          <c:invertIfNegative val="0"/>
          <c:val>
            <c:numRef>
              <c:f>Sheet1!$C$2:$C$5</c:f>
              <c:numCache>
                <c:formatCode>General</c:formatCode>
                <c:ptCount val="4"/>
                <c:pt idx="0">
                  <c:v>2.4</c:v>
                </c:pt>
                <c:pt idx="1">
                  <c:v>4.4000000000000004</c:v>
                </c:pt>
                <c:pt idx="2">
                  <c:v>1.8</c:v>
                </c:pt>
                <c:pt idx="3">
                  <c:v>2.8</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ser>
          <c:idx val="2"/>
          <c:order val="2"/>
          <c:spPr>
            <a:solidFill>
              <a:schemeClr val="accent3"/>
            </a:solidFill>
            <a:ln>
              <a:noFill/>
            </a:ln>
            <a:effectLst/>
          </c:spPr>
          <c:invertIfNegative val="0"/>
          <c:val>
            <c:numRef>
              <c:f>Sheet1!$D$2:$D$5</c:f>
              <c:numCache>
                <c:formatCode>General</c:formatCode>
                <c:ptCount val="4"/>
                <c:pt idx="0">
                  <c:v>2</c:v>
                </c:pt>
                <c:pt idx="1">
                  <c:v>4</c:v>
                </c:pt>
                <c:pt idx="2">
                  <c:v>1.2</c:v>
                </c:pt>
                <c:pt idx="3">
                  <c:v>4.4000000000000004</c:v>
                </c:pt>
              </c:numCache>
            </c:numRef>
          </c:val>
          <c:extLst>
            <c:ext xmlns:c15="http://schemas.microsoft.com/office/drawing/2012/chart" uri="{02D57815-91ED-43cb-92C2-25804820EDAC}">
              <c15:filteredSeriesTitle>
                <c15:tx>
                  <c:strRef>
                    <c:extLst>
                      <c:ext uri="{02D57815-91ED-43cb-92C2-25804820EDAC}">
                        <c15:formulaRef>
                          <c15:sqref>Sheet1!$D$1</c15:sqref>
                        </c15:formulaRef>
                      </c:ext>
                    </c:extLst>
                    <c:strCache>
                      <c:ptCount val="1"/>
                      <c:pt idx="0">
                        <c:v>Series 3</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ser>
          <c:idx val="3"/>
          <c:order val="3"/>
          <c:spPr>
            <a:solidFill>
              <a:schemeClr val="accent4"/>
            </a:solidFill>
            <a:ln>
              <a:noFill/>
            </a:ln>
            <a:effectLst/>
          </c:spPr>
          <c:invertIfNegative val="0"/>
          <c:val>
            <c:numRef>
              <c:f>Sheet1!$E$2:$E$5</c:f>
              <c:numCache>
                <c:formatCode>General</c:formatCode>
                <c:ptCount val="4"/>
                <c:pt idx="0">
                  <c:v>4</c:v>
                </c:pt>
                <c:pt idx="1">
                  <c:v>3</c:v>
                </c:pt>
                <c:pt idx="2">
                  <c:v>5</c:v>
                </c:pt>
                <c:pt idx="3">
                  <c:v>1</c:v>
                </c:pt>
              </c:numCache>
            </c:numRef>
          </c:val>
          <c:extLst>
            <c:ext xmlns:c15="http://schemas.microsoft.com/office/drawing/2012/chart" uri="{02D57815-91ED-43cb-92C2-25804820EDAC}">
              <c15:filteredSeriesTitle>
                <c15:tx>
                  <c:strRef>
                    <c:extLst>
                      <c:ext uri="{02D57815-91ED-43cb-92C2-25804820EDAC}">
                        <c15:formulaRef>
                          <c15:sqref>Sheet1!$E$1</c15:sqref>
                        </c15:formulaRef>
                      </c:ext>
                    </c:extLst>
                    <c:strCache>
                      <c:ptCount val="1"/>
                      <c:pt idx="0">
                        <c:v>Series 4</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ser>
          <c:idx val="4"/>
          <c:order val="4"/>
          <c:spPr>
            <a:solidFill>
              <a:schemeClr val="accent5"/>
            </a:solidFill>
            <a:ln>
              <a:noFill/>
            </a:ln>
            <a:effectLst/>
          </c:spPr>
          <c:invertIfNegative val="0"/>
          <c:val>
            <c:numRef>
              <c:f>Sheet1!$F$2:$F$5</c:f>
              <c:numCache>
                <c:formatCode>General</c:formatCode>
                <c:ptCount val="4"/>
                <c:pt idx="0">
                  <c:v>1</c:v>
                </c:pt>
                <c:pt idx="1">
                  <c:v>1</c:v>
                </c:pt>
                <c:pt idx="2">
                  <c:v>5</c:v>
                </c:pt>
                <c:pt idx="3">
                  <c:v>4</c:v>
                </c:pt>
              </c:numCache>
            </c:numRef>
          </c:val>
          <c:extLst>
            <c:ext xmlns:c15="http://schemas.microsoft.com/office/drawing/2012/chart" uri="{02D57815-91ED-43cb-92C2-25804820EDAC}">
              <c15:filteredSeriesTitle>
                <c15:tx>
                  <c:strRef>
                    <c:extLst>
                      <c:ext uri="{02D57815-91ED-43cb-92C2-25804820EDAC}">
                        <c15:formulaRef>
                          <c15:sqref>Sheet1!$F$1</c15:sqref>
                        </c15:formulaRef>
                      </c:ext>
                    </c:extLst>
                    <c:strCache>
                      <c:ptCount val="1"/>
                      <c:pt idx="0">
                        <c:v>Series 5</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ser>
          <c:idx val="5"/>
          <c:order val="5"/>
          <c:spPr>
            <a:solidFill>
              <a:schemeClr val="accent6"/>
            </a:solidFill>
            <a:ln>
              <a:noFill/>
            </a:ln>
            <a:effectLst/>
          </c:spPr>
          <c:invertIfNegative val="0"/>
          <c:val>
            <c:numRef>
              <c:f>Sheet1!$G$2:$G$5</c:f>
              <c:numCache>
                <c:formatCode>General</c:formatCode>
                <c:ptCount val="4"/>
                <c:pt idx="0">
                  <c:v>2</c:v>
                </c:pt>
                <c:pt idx="1">
                  <c:v>2.5</c:v>
                </c:pt>
                <c:pt idx="2">
                  <c:v>3</c:v>
                </c:pt>
                <c:pt idx="3">
                  <c:v>4.5</c:v>
                </c:pt>
              </c:numCache>
            </c:numRef>
          </c:val>
          <c:extLst>
            <c:ext xmlns:c15="http://schemas.microsoft.com/office/drawing/2012/chart" uri="{02D57815-91ED-43cb-92C2-25804820EDAC}">
              <c15:filteredSeriesTitle>
                <c15:tx>
                  <c:strRef>
                    <c:extLst>
                      <c:ext uri="{02D57815-91ED-43cb-92C2-25804820EDAC}">
                        <c15:formulaRef>
                          <c15:sqref>Sheet1!$G$1</c15:sqref>
                        </c15:formulaRef>
                      </c:ext>
                    </c:extLst>
                    <c:strCache>
                      <c:ptCount val="1"/>
                      <c:pt idx="0">
                        <c:v>Series 6</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Category 1</c:v>
                      </c:pt>
                      <c:pt idx="1">
                        <c:v>Category 2</c:v>
                      </c:pt>
                      <c:pt idx="2">
                        <c:v>Category 3</c:v>
                      </c:pt>
                      <c:pt idx="3">
                        <c:v>Category 4</c:v>
                      </c:pt>
                    </c:strCache>
                  </c:strRef>
                </c15:cat>
              </c15:filteredCategoryTitle>
            </c:ext>
          </c:extLst>
        </c:ser>
        <c:dLbls>
          <c:showLegendKey val="0"/>
          <c:showVal val="0"/>
          <c:showCatName val="0"/>
          <c:showSerName val="0"/>
          <c:showPercent val="0"/>
          <c:showBubbleSize val="0"/>
        </c:dLbls>
        <c:gapWidth val="219"/>
        <c:overlap val="-27"/>
        <c:axId val="720300184"/>
        <c:axId val="720299008"/>
      </c:barChart>
      <c:catAx>
        <c:axId val="7203001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99008"/>
        <c:crosses val="autoZero"/>
        <c:auto val="1"/>
        <c:lblAlgn val="ctr"/>
        <c:lblOffset val="100"/>
        <c:noMultiLvlLbl val="0"/>
      </c:catAx>
      <c:valAx>
        <c:axId val="7202990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30018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r>
              <a:rPr lang="en-US"/>
              <a:t>Chart 1</a:t>
            </a:r>
          </a:p>
        </c:rich>
      </c:tx>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r>
              <a:rPr lang="en-US"/>
              <a:t>Chart 2</a:t>
            </a:r>
          </a:p>
        </c:rich>
      </c:tx>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Chart 3</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r>
              <a:rPr lang="en-US"/>
              <a:t>Chart 1</a:t>
            </a:r>
          </a:p>
        </c:rich>
      </c:tx>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0" baseline="0">
                <a:solidFill>
                  <a:schemeClr val="tx1">
                    <a:lumMod val="65000"/>
                    <a:lumOff val="35000"/>
                  </a:schemeClr>
                </a:solidFill>
                <a:latin typeface="+mn-lt"/>
                <a:ea typeface="+mn-ea"/>
                <a:cs typeface="+mn-cs"/>
              </a:defRPr>
            </a:pPr>
            <a:r>
              <a:rPr lang="en-US" b="1" cap="all" baseline="0"/>
              <a:t>Chart 2</a:t>
            </a:r>
          </a:p>
        </c:rich>
      </c:tx>
      <c:overlay val="0"/>
      <c:spPr>
        <a:noFill/>
        <a:ln>
          <a:noFill/>
        </a:ln>
        <a:effectLst/>
      </c:spPr>
      <c:txPr>
        <a:bodyPr rot="0" spcFirstLastPara="1" vertOverflow="ellipsis" vert="horz" wrap="square" anchor="ctr" anchorCtr="1"/>
        <a:lstStyle/>
        <a:p>
          <a:pPr>
            <a:defRPr sz="1862" b="1" i="0" u="none" strike="noStrike" kern="1200" cap="all" spc="0" baseline="0">
              <a:solidFill>
                <a:schemeClr val="tx1">
                  <a:lumMod val="65000"/>
                  <a:lumOff val="35000"/>
                </a:schemeClr>
              </a:solidFill>
              <a:latin typeface="+mn-lt"/>
              <a:ea typeface="+mn-ea"/>
              <a:cs typeface="+mn-cs"/>
            </a:defRPr>
          </a:pPr>
          <a:endParaRPr lang="en-US"/>
        </a:p>
      </c:txPr>
    </c:title>
    <c:autoTitleDeleted val="0"/>
    <c:plotArea>
      <c:layout/>
      <c:barChart>
        <c:barDir val="bar"/>
        <c:grouping val="clustered"/>
        <c:varyColors val="0"/>
        <c:ser>
          <c:idx val="0"/>
          <c:order val="0"/>
          <c:tx>
            <c:strRef>
              <c:f>Sheet1!$B$1</c:f>
              <c:strCache>
                <c:ptCount val="1"/>
                <c:pt idx="0">
                  <c:v>Sales</c:v>
                </c:pt>
              </c:strCache>
            </c:strRef>
          </c:tx>
          <c:spPr>
            <a:solidFill>
              <a:schemeClr val="accent1"/>
            </a:solidFill>
            <a:ln>
              <a:noFill/>
            </a:ln>
            <a:effectLst/>
          </c:spPr>
          <c:invertIfNegative val="0"/>
          <c:dPt>
            <c:idx val="0"/>
            <c:invertIfNegative val="0"/>
            <c:bubble3D val="0"/>
            <c:spPr>
              <a:solidFill>
                <a:schemeClr val="accent2"/>
              </a:solidFill>
              <a:ln>
                <a:noFill/>
              </a:ln>
              <a:effectLst/>
            </c:spPr>
          </c:dPt>
          <c:dPt>
            <c:idx val="1"/>
            <c:invertIfNegative val="0"/>
            <c:bubble3D val="0"/>
            <c:spPr>
              <a:solidFill>
                <a:schemeClr val="accent4"/>
              </a:solidFill>
              <a:ln>
                <a:noFill/>
              </a:ln>
              <a:effectLst/>
            </c:spPr>
          </c:dPt>
          <c:dPt>
            <c:idx val="2"/>
            <c:invertIfNegative val="0"/>
            <c:bubble3D val="0"/>
            <c:spPr>
              <a:solidFill>
                <a:schemeClr val="accent6"/>
              </a:solidFill>
              <a:ln>
                <a:noFill/>
              </a:ln>
              <a:effectLst/>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dLbls>
        <c:gapWidth val="182"/>
        <c:axId val="719953528"/>
        <c:axId val="719941768"/>
      </c:barChart>
      <c:valAx>
        <c:axId val="719941768"/>
        <c:scaling>
          <c:orientation val="minMax"/>
        </c:scaling>
        <c:delete val="0"/>
        <c:axPos val="b"/>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53528"/>
        <c:crosses val="autoZero"/>
        <c:crossBetween val="between"/>
      </c:valAx>
      <c:catAx>
        <c:axId val="71995352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41768"/>
        <c:crosses val="autoZero"/>
        <c:auto val="1"/>
        <c:lblAlgn val="ctr"/>
        <c:lblOffset val="100"/>
        <c:noMultiLvlLbl val="0"/>
      </c:cat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1" i="0" u="none" strike="noStrike" kern="1200" cap="all" spc="0" baseline="0">
              <a:solidFill>
                <a:schemeClr val="tx1">
                  <a:lumMod val="65000"/>
                  <a:lumOff val="35000"/>
                </a:schemeClr>
              </a:solidFill>
              <a:latin typeface="+mn-lt"/>
              <a:ea typeface="+mn-ea"/>
              <a:cs typeface="+mn-cs"/>
            </a:defRPr>
          </a:pPr>
          <a:endParaRPr lang="en-US"/>
        </a:p>
      </c:txPr>
    </c:title>
    <c:autoTitleDeleted val="0"/>
    <c:plotArea>
      <c:layout/>
      <c:areaChart>
        <c:grouping val="standard"/>
        <c:varyColors val="0"/>
        <c:ser>
          <c:idx val="0"/>
          <c:order val="0"/>
          <c:tx>
            <c:strRef>
              <c:f>Sheet1!$B$1</c:f>
              <c:strCache>
                <c:ptCount val="1"/>
                <c:pt idx="0">
                  <c:v>Chart 3</c:v>
                </c:pt>
              </c:strCache>
            </c:strRef>
          </c:tx>
          <c:spPr>
            <a:solidFill>
              <a:schemeClr val="accent5"/>
            </a:solidFill>
            <a:ln>
              <a:noFill/>
            </a:ln>
            <a:effectLst/>
          </c:spPr>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dLbls>
        <c:axId val="719953920"/>
        <c:axId val="719943336"/>
      </c:areaChart>
      <c:catAx>
        <c:axId val="719953920"/>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43336"/>
        <c:crosses val="autoZero"/>
        <c:auto val="1"/>
        <c:lblAlgn val="ctr"/>
        <c:lblOffset val="100"/>
        <c:noMultiLvlLbl val="0"/>
      </c:catAx>
      <c:valAx>
        <c:axId val="719943336"/>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53920"/>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1" i="0" u="none" strike="noStrike" kern="1200" cap="all"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Chart 4</c:v>
                </c:pt>
              </c:strCache>
            </c:strRef>
          </c:tx>
          <c:spPr>
            <a:solidFill>
              <a:schemeClr val="accent1"/>
            </a:solidFill>
            <a:ln w="19050">
              <a:solidFill>
                <a:schemeClr val="lt1"/>
              </a:solidFill>
            </a:ln>
            <a:effectLst/>
          </c:spPr>
          <c:invertIfNegative val="0"/>
          <c:dPt>
            <c:idx val="1"/>
            <c:invertIfNegative val="0"/>
            <c:bubble3D val="0"/>
            <c:spPr>
              <a:solidFill>
                <a:schemeClr val="accent4"/>
              </a:solidFill>
              <a:ln w="19050">
                <a:solidFill>
                  <a:schemeClr val="lt1"/>
                </a:solidFill>
              </a:ln>
              <a:effectLst/>
            </c:spPr>
          </c:dPt>
          <c:dPt>
            <c:idx val="2"/>
            <c:invertIfNegative val="0"/>
            <c:bubble3D val="0"/>
            <c:spPr>
              <a:solidFill>
                <a:schemeClr val="accent6"/>
              </a:solidFill>
              <a:ln w="19050">
                <a:solidFill>
                  <a:schemeClr val="lt1"/>
                </a:solidFill>
              </a:ln>
              <a:effectLst/>
            </c:spPr>
          </c:dPt>
          <c:dPt>
            <c:idx val="3"/>
            <c:invertIfNegative val="0"/>
            <c:bubble3D val="0"/>
            <c:spPr>
              <a:solidFill>
                <a:schemeClr val="accent3"/>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dLbls>
        <c:gapWidth val="150"/>
        <c:axId val="719943728"/>
        <c:axId val="719952744"/>
      </c:barChart>
      <c:catAx>
        <c:axId val="71994372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52744"/>
        <c:crosses val="autoZero"/>
        <c:auto val="1"/>
        <c:lblAlgn val="ctr"/>
        <c:lblOffset val="100"/>
        <c:noMultiLvlLbl val="0"/>
      </c:catAx>
      <c:valAx>
        <c:axId val="719952744"/>
        <c:scaling>
          <c:orientation val="minMax"/>
        </c:scaling>
        <c:delete val="1"/>
        <c:axPos val="l"/>
        <c:numFmt formatCode="General" sourceLinked="1"/>
        <c:majorTickMark val="out"/>
        <c:minorTickMark val="none"/>
        <c:tickLblPos val="nextTo"/>
        <c:crossAx val="71994372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Chart</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dPt>
            <c:idx val="4"/>
            <c:bubble3D val="0"/>
            <c:spPr>
              <a:solidFill>
                <a:schemeClr val="accent5"/>
              </a:solidFill>
              <a:ln w="19050">
                <a:noFill/>
              </a:ln>
              <a:effectLst/>
            </c:spPr>
          </c:dPt>
          <c:dPt>
            <c:idx val="5"/>
            <c:bubble3D val="0"/>
            <c:spPr>
              <a:solidFill>
                <a:schemeClr val="accent6"/>
              </a:solidFill>
              <a:ln w="19050">
                <a:noFill/>
              </a:ln>
              <a:effectLst/>
            </c:spPr>
          </c:dPt>
          <c:cat>
            <c:strRef>
              <c:f>Sheet1!$A$2:$A$7</c:f>
              <c:strCache>
                <c:ptCount val="6"/>
                <c:pt idx="0">
                  <c:v>data 1</c:v>
                </c:pt>
                <c:pt idx="1">
                  <c:v>data 2</c:v>
                </c:pt>
                <c:pt idx="2">
                  <c:v>data 3</c:v>
                </c:pt>
                <c:pt idx="3">
                  <c:v>data 4</c:v>
                </c:pt>
                <c:pt idx="4">
                  <c:v>data 5</c:v>
                </c:pt>
                <c:pt idx="5">
                  <c:v>data 6</c:v>
                </c:pt>
              </c:strCache>
            </c:strRef>
          </c:cat>
          <c:val>
            <c:numRef>
              <c:f>Sheet1!$B$2:$B$7</c:f>
              <c:numCache>
                <c:formatCode>General</c:formatCode>
                <c:ptCount val="6"/>
                <c:pt idx="0">
                  <c:v>6</c:v>
                </c:pt>
                <c:pt idx="1">
                  <c:v>3.2</c:v>
                </c:pt>
                <c:pt idx="2">
                  <c:v>1.4</c:v>
                </c:pt>
                <c:pt idx="3">
                  <c:v>3</c:v>
                </c:pt>
                <c:pt idx="4">
                  <c:v>1</c:v>
                </c:pt>
                <c:pt idx="5">
                  <c:v>4</c:v>
                </c:pt>
              </c:numCache>
            </c:numRef>
          </c:val>
        </c:ser>
        <c:dLbls>
          <c:showLegendKey val="0"/>
          <c:showVal val="0"/>
          <c:showCatName val="0"/>
          <c:showSerName val="0"/>
          <c:showPercent val="0"/>
          <c:showBubbleSize val="0"/>
          <c:showLeaderLines val="1"/>
        </c:dLbls>
        <c:firstSliceAng val="0"/>
        <c:holeSize val="27"/>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59"/>
        <c:overlap val="100"/>
        <c:axId val="720389168"/>
        <c:axId val="720392304"/>
      </c:barChart>
      <c:catAx>
        <c:axId val="720389168"/>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392304"/>
        <c:crosses val="autoZero"/>
        <c:auto val="1"/>
        <c:lblAlgn val="ctr"/>
        <c:lblOffset val="100"/>
        <c:noMultiLvlLbl val="0"/>
      </c:catAx>
      <c:valAx>
        <c:axId val="720392304"/>
        <c:scaling>
          <c:orientation val="minMax"/>
        </c:scaling>
        <c:delete val="1"/>
        <c:axPos val="b"/>
        <c:numFmt formatCode="General" sourceLinked="1"/>
        <c:majorTickMark val="none"/>
        <c:minorTickMark val="none"/>
        <c:tickLblPos val="nextTo"/>
        <c:crossAx val="7203891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794207343338099"/>
          <c:y val="0.10991843478745361"/>
          <c:w val="0.46096504074846223"/>
          <c:h val="0.72361031210181948"/>
        </c:manualLayout>
      </c:layout>
      <c:pieChart>
        <c:varyColors val="1"/>
        <c:ser>
          <c:idx val="0"/>
          <c:order val="0"/>
          <c:tx>
            <c:strRef>
              <c:f>Sheet1!$B$1</c:f>
              <c:strCache>
                <c:ptCount val="1"/>
                <c:pt idx="0">
                  <c:v>Sales</c:v>
                </c:pt>
              </c:strCache>
            </c:strRef>
          </c:tx>
          <c:dPt>
            <c:idx val="0"/>
            <c:bubble3D val="0"/>
            <c:explosion val="17"/>
            <c:spPr>
              <a:solidFill>
                <a:schemeClr val="accent1"/>
              </a:solidFill>
              <a:ln>
                <a:noFill/>
              </a:ln>
              <a:effectLst>
                <a:outerShdw blurRad="317500" algn="ctr" rotWithShape="0">
                  <a:prstClr val="black">
                    <a:alpha val="25000"/>
                  </a:prstClr>
                </a:outerShdw>
              </a:effectLst>
            </c:spPr>
          </c:dPt>
          <c:dPt>
            <c:idx val="1"/>
            <c:bubble3D val="0"/>
            <c:spPr>
              <a:solidFill>
                <a:schemeClr val="accent2"/>
              </a:solidFill>
              <a:ln>
                <a:noFill/>
              </a:ln>
              <a:effectLst>
                <a:outerShdw blurRad="317500" algn="ctr" rotWithShape="0">
                  <a:prstClr val="black">
                    <a:alpha val="25000"/>
                  </a:prstClr>
                </a:outerShdw>
              </a:effectLst>
            </c:spPr>
          </c:dPt>
          <c:dPt>
            <c:idx val="2"/>
            <c:bubble3D val="0"/>
            <c:spPr>
              <a:solidFill>
                <a:schemeClr val="accent3"/>
              </a:solidFill>
              <a:ln>
                <a:noFill/>
              </a:ln>
              <a:effectLst>
                <a:outerShdw blurRad="317500" algn="ctr" rotWithShape="0">
                  <a:prstClr val="black">
                    <a:alpha val="25000"/>
                  </a:prstClr>
                </a:outerShdw>
              </a:effectLst>
            </c:spPr>
          </c:dPt>
          <c:dPt>
            <c:idx val="3"/>
            <c:bubble3D val="0"/>
            <c:spPr>
              <a:solidFill>
                <a:schemeClr val="accent4"/>
              </a:solidFill>
              <a:ln>
                <a:noFill/>
              </a:ln>
              <a:effectLst>
                <a:outerShdw blurRad="317500" algn="ctr" rotWithShape="0">
                  <a:prstClr val="black">
                    <a:alpha val="25000"/>
                  </a:prstClr>
                </a:outerShdw>
              </a:effectLst>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dLblPos val="inEnd"/>
            <c:showLegendKey val="0"/>
            <c:showVal val="0"/>
            <c:showCatName val="0"/>
            <c:showSerName val="0"/>
            <c:showPercent val="1"/>
            <c:showBubbleSize val="0"/>
            <c:showLeaderLines val="1"/>
            <c:leaderLines>
              <c:spPr>
                <a:ln w="9525" cap="flat" cmpd="sng" algn="ctr">
                  <a:solidFill>
                    <a:schemeClr val="dk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dLblPos val="inEnd"/>
          <c:showLegendKey val="0"/>
          <c:showVal val="0"/>
          <c:showCatName val="0"/>
          <c:showSerName val="0"/>
          <c:showPercent val="1"/>
          <c:showBubbleSize val="0"/>
          <c:showLeaderLines val="1"/>
        </c:dLbls>
        <c:firstSliceAng val="0"/>
      </c:pieChart>
      <c:spPr>
        <a:noFill/>
        <a:ln>
          <a:noFill/>
        </a:ln>
        <a:effectLst/>
      </c:spPr>
    </c:plotArea>
    <c:legend>
      <c:legendPos val="b"/>
      <c:overlay val="0"/>
      <c:spPr>
        <a:solidFill>
          <a:schemeClr val="lt1">
            <a:alpha val="78000"/>
          </a:schemeClr>
        </a:solidFill>
        <a:ln>
          <a:noFill/>
        </a:ln>
        <a:effectLst/>
      </c:spPr>
      <c:txPr>
        <a:bodyPr rot="0" spcFirstLastPara="1" vertOverflow="ellipsis" vert="horz" wrap="square" anchor="ctr" anchorCtr="1"/>
        <a:lstStyle/>
        <a:p>
          <a:pPr>
            <a:defRPr sz="1600" b="0" i="0" u="none" strike="noStrike" kern="1200" baseline="0">
              <a:solidFill>
                <a:schemeClr val="dk1">
                  <a:lumMod val="65000"/>
                  <a:lumOff val="35000"/>
                </a:schemeClr>
              </a:solidFill>
              <a:latin typeface="+mn-lt"/>
              <a:ea typeface="+mn-ea"/>
              <a:cs typeface="+mn-cs"/>
            </a:defRPr>
          </a:pPr>
          <a:endParaRPr lang="en-US"/>
        </a:p>
      </c:txPr>
    </c:legend>
    <c:plotVisOnly val="1"/>
    <c:dispBlanksAs val="gap"/>
    <c:showDLblsOverMax val="0"/>
  </c:chart>
  <c:spPr>
    <a:pattFill prst="dkDnDiag">
      <a:fgClr>
        <a:schemeClr val="lt1">
          <a:lumMod val="95000"/>
        </a:schemeClr>
      </a:fgClr>
      <a:bgClr>
        <a:schemeClr val="lt1"/>
      </a:bgClr>
    </a:pattFill>
    <a:ln w="9525" cap="flat" cmpd="sng" algn="ctr">
      <a:solidFill>
        <a:schemeClr val="dk1">
          <a:lumMod val="15000"/>
          <a:lumOff val="85000"/>
        </a:schemeClr>
      </a:solidFill>
      <a:round/>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spPr>
            <a:blipFill dpi="0" rotWithShape="1">
              <a:blip xmlns:r="http://schemas.openxmlformats.org/officeDocument/2006/relationships" r:embed="rId3"/>
              <a:srcRect/>
              <a:stretch>
                <a:fillRect/>
              </a:stretch>
            </a:blipFill>
            <a:ln>
              <a:noFill/>
            </a:ln>
            <a:effectLst/>
          </c:spPr>
          <c:invertIfNegative val="0"/>
          <c:val>
            <c:numRef>
              <c:f>Sheet1!$B$2</c:f>
              <c:numCache>
                <c:formatCode>General</c:formatCode>
                <c:ptCount val="1"/>
                <c:pt idx="0">
                  <c:v>5</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ser>
          <c:idx val="1"/>
          <c:order val="1"/>
          <c:spPr>
            <a:blipFill dpi="0" rotWithShape="1">
              <a:blip xmlns:r="http://schemas.openxmlformats.org/officeDocument/2006/relationships" r:embed="rId4">
                <a:alphaModFix amt="80000"/>
              </a:blip>
              <a:srcRect/>
              <a:stretch>
                <a:fillRect/>
              </a:stretch>
            </a:blipFill>
            <a:ln>
              <a:noFill/>
            </a:ln>
            <a:effectLst/>
          </c:spPr>
          <c:invertIfNegative val="0"/>
          <c:val>
            <c:numRef>
              <c:f>Sheet1!$C$2</c:f>
              <c:numCache>
                <c:formatCode>General</c:formatCode>
                <c:ptCount val="1"/>
                <c:pt idx="0">
                  <c:v>2.5</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ser>
          <c:idx val="2"/>
          <c:order val="2"/>
          <c:spPr>
            <a:blipFill dpi="0" rotWithShape="1">
              <a:blip xmlns:r="http://schemas.openxmlformats.org/officeDocument/2006/relationships" r:embed="rId5">
                <a:alphaModFix amt="80000"/>
              </a:blip>
              <a:srcRect/>
              <a:stretch>
                <a:fillRect/>
              </a:stretch>
            </a:blipFill>
            <a:ln>
              <a:noFill/>
            </a:ln>
            <a:effectLst/>
          </c:spPr>
          <c:invertIfNegative val="0"/>
          <c:val>
            <c:numRef>
              <c:f>Sheet1!$D$2</c:f>
              <c:numCache>
                <c:formatCode>General</c:formatCode>
                <c:ptCount val="1"/>
                <c:pt idx="0">
                  <c:v>4</c:v>
                </c:pt>
              </c:numCache>
            </c:numRef>
          </c:val>
          <c:extLst>
            <c:ext xmlns:c15="http://schemas.microsoft.com/office/drawing/2012/chart" uri="{02D57815-91ED-43cb-92C2-25804820EDAC}">
              <c15:filteredSeriesTitle>
                <c15:tx>
                  <c:strRef>
                    <c:extLst>
                      <c:ext uri="{02D57815-91ED-43cb-92C2-25804820EDAC}">
                        <c15:formulaRef>
                          <c15:sqref>Sheet1!$D$1</c15:sqref>
                        </c15:formulaRef>
                      </c:ext>
                    </c:extLst>
                    <c:strCache>
                      <c:ptCount val="1"/>
                      <c:pt idx="0">
                        <c:v>Series 3</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ser>
          <c:idx val="3"/>
          <c:order val="3"/>
          <c:spPr>
            <a:blipFill dpi="0" rotWithShape="1">
              <a:blip xmlns:r="http://schemas.openxmlformats.org/officeDocument/2006/relationships" r:embed="rId6">
                <a:alphaModFix amt="80000"/>
              </a:blip>
              <a:srcRect/>
              <a:stretch>
                <a:fillRect/>
              </a:stretch>
            </a:blipFill>
            <a:ln>
              <a:noFill/>
            </a:ln>
            <a:effectLst/>
          </c:spPr>
          <c:invertIfNegative val="0"/>
          <c:val>
            <c:numRef>
              <c:f>Sheet1!$E$2</c:f>
              <c:numCache>
                <c:formatCode>General</c:formatCode>
                <c:ptCount val="1"/>
                <c:pt idx="0">
                  <c:v>1.5</c:v>
                </c:pt>
              </c:numCache>
            </c:numRef>
          </c:val>
          <c:extLst>
            <c:ext xmlns:c15="http://schemas.microsoft.com/office/drawing/2012/chart" uri="{02D57815-91ED-43cb-92C2-25804820EDAC}">
              <c15:filteredSeriesTitle>
                <c15:tx>
                  <c:strRef>
                    <c:extLst>
                      <c:ext uri="{02D57815-91ED-43cb-92C2-25804820EDAC}">
                        <c15:formulaRef>
                          <c15:sqref>Sheet1!$E$1</c15:sqref>
                        </c15:formulaRef>
                      </c:ext>
                    </c:extLst>
                    <c:strCache>
                      <c:ptCount val="1"/>
                      <c:pt idx="0">
                        <c:v>Series 4</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ser>
          <c:idx val="4"/>
          <c:order val="4"/>
          <c:spPr>
            <a:blipFill dpi="0" rotWithShape="1">
              <a:blip xmlns:r="http://schemas.openxmlformats.org/officeDocument/2006/relationships" r:embed="rId7">
                <a:alphaModFix amt="80000"/>
              </a:blip>
              <a:srcRect/>
              <a:stretch>
                <a:fillRect/>
              </a:stretch>
            </a:blipFill>
            <a:ln>
              <a:noFill/>
            </a:ln>
            <a:effectLst/>
          </c:spPr>
          <c:invertIfNegative val="0"/>
          <c:val>
            <c:numRef>
              <c:f>Sheet1!$F$2</c:f>
              <c:numCache>
                <c:formatCode>General</c:formatCode>
                <c:ptCount val="1"/>
                <c:pt idx="0">
                  <c:v>3</c:v>
                </c:pt>
              </c:numCache>
            </c:numRef>
          </c:val>
          <c:extLst>
            <c:ext xmlns:c15="http://schemas.microsoft.com/office/drawing/2012/chart" uri="{02D57815-91ED-43cb-92C2-25804820EDAC}">
              <c15:filteredSeriesTitle>
                <c15:tx>
                  <c:strRef>
                    <c:extLst>
                      <c:ext uri="{02D57815-91ED-43cb-92C2-25804820EDAC}">
                        <c15:formulaRef>
                          <c15:sqref>Sheet1!$F$1</c15:sqref>
                        </c15:formulaRef>
                      </c:ext>
                    </c:extLst>
                    <c:strCache>
                      <c:ptCount val="1"/>
                      <c:pt idx="0">
                        <c:v>Series 5</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ser>
          <c:idx val="5"/>
          <c:order val="5"/>
          <c:spPr>
            <a:blipFill dpi="0" rotWithShape="1">
              <a:blip xmlns:r="http://schemas.openxmlformats.org/officeDocument/2006/relationships" r:embed="rId8">
                <a:alphaModFix amt="80000"/>
              </a:blip>
              <a:srcRect/>
              <a:stretch>
                <a:fillRect/>
              </a:stretch>
            </a:blipFill>
            <a:ln>
              <a:noFill/>
            </a:ln>
            <a:effectLst/>
          </c:spPr>
          <c:invertIfNegative val="0"/>
          <c:val>
            <c:numRef>
              <c:f>Sheet1!$G$2</c:f>
              <c:numCache>
                <c:formatCode>General</c:formatCode>
                <c:ptCount val="1"/>
                <c:pt idx="0">
                  <c:v>4.5</c:v>
                </c:pt>
              </c:numCache>
            </c:numRef>
          </c:val>
          <c:extLst>
            <c:ext xmlns:c15="http://schemas.microsoft.com/office/drawing/2012/chart" uri="{02D57815-91ED-43cb-92C2-25804820EDAC}">
              <c15:filteredSeriesTitle>
                <c15:tx>
                  <c:strRef>
                    <c:extLst>
                      <c:ext uri="{02D57815-91ED-43cb-92C2-25804820EDAC}">
                        <c15:formulaRef>
                          <c15:sqref>Sheet1!$G$1</c15:sqref>
                        </c15:formulaRef>
                      </c:ext>
                    </c:extLst>
                    <c:strCache>
                      <c:ptCount val="1"/>
                      <c:pt idx="0">
                        <c:v>Series 6</c:v>
                      </c:pt>
                    </c:strCache>
                  </c:strRef>
                </c15:tx>
              </c15:filteredSeriesTitle>
            </c:ext>
            <c:ext xmlns:c15="http://schemas.microsoft.com/office/drawing/2012/chart" uri="{02D57815-91ED-43cb-92C2-25804820EDAC}">
              <c15:filteredCategoryTitle>
                <c15:cat>
                  <c:strRef>
                    <c:extLst>
                      <c:ext uri="{02D57815-91ED-43cb-92C2-25804820EDAC}">
                        <c15:formulaRef>
                          <c15:sqref>Sheet1!$A$2</c15:sqref>
                        </c15:formulaRef>
                      </c:ext>
                    </c:extLst>
                    <c:strCache>
                      <c:ptCount val="1"/>
                      <c:pt idx="0">
                        <c:v>Category 1</c:v>
                      </c:pt>
                    </c:strCache>
                  </c:strRef>
                </c15:cat>
              </c15:filteredCategoryTitle>
            </c:ext>
          </c:extLst>
        </c:ser>
        <c:dLbls>
          <c:showLegendKey val="0"/>
          <c:showVal val="0"/>
          <c:showCatName val="0"/>
          <c:showSerName val="0"/>
          <c:showPercent val="0"/>
          <c:showBubbleSize val="0"/>
        </c:dLbls>
        <c:gapWidth val="219"/>
        <c:overlap val="34"/>
        <c:axId val="720195000"/>
        <c:axId val="720193432"/>
      </c:barChart>
      <c:catAx>
        <c:axId val="7201950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193432"/>
        <c:crosses val="autoZero"/>
        <c:auto val="1"/>
        <c:lblAlgn val="ctr"/>
        <c:lblOffset val="100"/>
        <c:noMultiLvlLbl val="0"/>
      </c:catAx>
      <c:valAx>
        <c:axId val="720193432"/>
        <c:scaling>
          <c:orientation val="minMax"/>
          <c:max val="5"/>
          <c:min val="1"/>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1950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9">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dLblPos val="inEnd"/>
          <c:showLegendKey val="0"/>
          <c:showVal val="1"/>
          <c:showCatName val="0"/>
          <c:showSerName val="0"/>
          <c:showPercent val="0"/>
          <c:showBubbleSize val="0"/>
        </c:dLbls>
        <c:gapWidth val="57"/>
        <c:overlap val="-43"/>
        <c:axId val="720386032"/>
        <c:axId val="720396224"/>
      </c:barChart>
      <c:catAx>
        <c:axId val="720386032"/>
        <c:scaling>
          <c:orientation val="minMax"/>
        </c:scaling>
        <c:delete val="0"/>
        <c:axPos val="b"/>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cap="none" spc="0" normalizeH="0" baseline="0">
                <a:solidFill>
                  <a:schemeClr val="dk1">
                    <a:lumMod val="65000"/>
                    <a:lumOff val="35000"/>
                  </a:schemeClr>
                </a:solidFill>
                <a:latin typeface="+mn-lt"/>
                <a:ea typeface="+mn-ea"/>
                <a:cs typeface="+mn-cs"/>
              </a:defRPr>
            </a:pPr>
            <a:endParaRPr lang="en-US"/>
          </a:p>
        </c:txPr>
        <c:crossAx val="720396224"/>
        <c:crosses val="autoZero"/>
        <c:auto val="1"/>
        <c:lblAlgn val="ctr"/>
        <c:lblOffset val="100"/>
        <c:noMultiLvlLbl val="0"/>
      </c:catAx>
      <c:valAx>
        <c:axId val="720396224"/>
        <c:scaling>
          <c:orientation val="minMax"/>
        </c:scaling>
        <c:delete val="0"/>
        <c:axPos val="l"/>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en-US"/>
          </a:p>
        </c:txPr>
        <c:crossAx val="720386032"/>
        <c:crosses val="autoZero"/>
        <c:crossBetween val="between"/>
      </c:valAx>
      <c:spPr>
        <a:pattFill prst="ltDnDiag">
          <a:fgClr>
            <a:schemeClr val="dk1">
              <a:lumMod val="15000"/>
              <a:lumOff val="85000"/>
            </a:schemeClr>
          </a:fgClr>
          <a:bgClr>
            <a:schemeClr val="lt1"/>
          </a:bgClr>
        </a:patt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en-US"/>
        </a:p>
      </c:txPr>
    </c:legend>
    <c:plotVisOnly val="1"/>
    <c:dispBlanksAs val="gap"/>
    <c:showDLblsOverMax val="0"/>
  </c:chart>
  <c:spPr>
    <a:solidFill>
      <a:schemeClr val="lt1"/>
    </a:solidFill>
    <a:ln w="9525" cap="flat" cmpd="sng" algn="ctr">
      <a:solidFill>
        <a:schemeClr val="bg2">
          <a:lumMod val="20000"/>
          <a:lumOff val="80000"/>
        </a:schemeClr>
      </a:solidFill>
      <a:round/>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794207343338099"/>
          <c:y val="0.10991843478745361"/>
          <c:w val="0.46096504074846223"/>
          <c:h val="0.72361031210181948"/>
        </c:manualLayout>
      </c:layout>
      <c:pieChart>
        <c:varyColors val="1"/>
        <c:ser>
          <c:idx val="0"/>
          <c:order val="0"/>
          <c:tx>
            <c:strRef>
              <c:f>Sheet1!$B$1</c:f>
              <c:strCache>
                <c:ptCount val="1"/>
                <c:pt idx="0">
                  <c:v>Sales</c:v>
                </c:pt>
              </c:strCache>
            </c:strRef>
          </c:tx>
          <c:dPt>
            <c:idx val="0"/>
            <c:bubble3D val="0"/>
            <c:explosion val="17"/>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dLblPos val="inEnd"/>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dLblPos val="inEnd"/>
          <c:showLegendKey val="0"/>
          <c:showVal val="0"/>
          <c:showCatName val="0"/>
          <c:showSerName val="0"/>
          <c:showPercent val="1"/>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solidFill>
      <a:schemeClr val="bg1">
        <a:lumMod val="95000"/>
      </a:schemeClr>
    </a:solid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75000"/>
                        <a:lumOff val="25000"/>
                      </a:schemeClr>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dLblPos val="inEnd"/>
          <c:showLegendKey val="0"/>
          <c:showVal val="1"/>
          <c:showCatName val="0"/>
          <c:showSerName val="0"/>
          <c:showPercent val="0"/>
          <c:showBubbleSize val="0"/>
        </c:dLbls>
        <c:gapWidth val="57"/>
        <c:overlap val="-43"/>
        <c:axId val="720206368"/>
        <c:axId val="719944120"/>
      </c:barChart>
      <c:catAx>
        <c:axId val="720206368"/>
        <c:scaling>
          <c:orientation val="minMax"/>
        </c:scaling>
        <c:delete val="0"/>
        <c:axPos val="b"/>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cap="none" spc="0" normalizeH="0" baseline="0">
                <a:solidFill>
                  <a:schemeClr val="dk1">
                    <a:lumMod val="65000"/>
                    <a:lumOff val="35000"/>
                  </a:schemeClr>
                </a:solidFill>
                <a:latin typeface="+mn-lt"/>
                <a:ea typeface="+mn-ea"/>
                <a:cs typeface="+mn-cs"/>
              </a:defRPr>
            </a:pPr>
            <a:endParaRPr lang="en-US"/>
          </a:p>
        </c:txPr>
        <c:crossAx val="719944120"/>
        <c:crosses val="autoZero"/>
        <c:auto val="1"/>
        <c:lblAlgn val="ctr"/>
        <c:lblOffset val="100"/>
        <c:noMultiLvlLbl val="0"/>
      </c:catAx>
      <c:valAx>
        <c:axId val="719944120"/>
        <c:scaling>
          <c:orientation val="minMax"/>
        </c:scaling>
        <c:delete val="0"/>
        <c:axPos val="l"/>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en-US"/>
          </a:p>
        </c:txPr>
        <c:crossAx val="720206368"/>
        <c:crosses val="autoZero"/>
        <c:crossBetween val="between"/>
      </c:valAx>
      <c:spPr>
        <a:pattFill prst="ltDnDiag">
          <a:fgClr>
            <a:schemeClr val="dk1">
              <a:lumMod val="15000"/>
              <a:lumOff val="85000"/>
            </a:schemeClr>
          </a:fgClr>
          <a:bgClr>
            <a:schemeClr val="lt1"/>
          </a:bgClr>
        </a:patt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en-US"/>
        </a:p>
      </c:txPr>
    </c:legend>
    <c:plotVisOnly val="1"/>
    <c:dispBlanksAs val="gap"/>
    <c:showDLblsOverMax val="0"/>
  </c:chart>
  <c:spPr>
    <a:solidFill>
      <a:schemeClr val="bg1">
        <a:lumMod val="95000"/>
      </a:schemeClr>
    </a:solidFill>
    <a:ln w="9525" cap="flat" cmpd="sng" algn="ctr">
      <a:noFill/>
      <a:round/>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surface3DChart>
        <c:wireframe val="0"/>
        <c:ser>
          <c:idx val="0"/>
          <c:order val="0"/>
          <c:tx>
            <c:strRef>
              <c:f>Sheet1!$B$1</c:f>
              <c:strCache>
                <c:ptCount val="1"/>
                <c:pt idx="0">
                  <c:v>Series 1</c:v>
                </c:pt>
              </c:strCache>
            </c:strRef>
          </c:tx>
          <c:spPr>
            <a:solidFill>
              <a:schemeClr val="accent1"/>
            </a:solidFill>
            <a:ln/>
            <a:effectLst/>
            <a:sp3d/>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effectLst/>
            <a:sp3d/>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Series 3</c:v>
                </c:pt>
              </c:strCache>
            </c:strRef>
          </c:tx>
          <c:spPr>
            <a:solidFill>
              <a:schemeClr val="accent3"/>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Sheet1!$D$2:$D$6</c:f>
              <c:numCache>
                <c:formatCode>General</c:formatCode>
                <c:ptCount val="5"/>
                <c:pt idx="0">
                  <c:v>9</c:v>
                </c:pt>
                <c:pt idx="1">
                  <c:v>5</c:v>
                </c:pt>
                <c:pt idx="2">
                  <c:v>25</c:v>
                </c:pt>
                <c:pt idx="3">
                  <c:v>12</c:v>
                </c:pt>
                <c:pt idx="4">
                  <c:v>6</c:v>
                </c:pt>
              </c:numCache>
            </c:numRef>
          </c:val>
        </c:ser>
        <c:ser>
          <c:idx val="3"/>
          <c:order val="3"/>
          <c:tx>
            <c:strRef>
              <c:f>Sheet1!$E$1</c:f>
              <c:strCache>
                <c:ptCount val="1"/>
                <c:pt idx="0">
                  <c:v>Series 4</c:v>
                </c:pt>
              </c:strCache>
            </c:strRef>
          </c:tx>
          <c:spPr>
            <a:solidFill>
              <a:schemeClr val="accent4"/>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Sheet1!$E$2:$E$6</c:f>
              <c:numCache>
                <c:formatCode>General</c:formatCode>
                <c:ptCount val="5"/>
                <c:pt idx="0">
                  <c:v>45</c:v>
                </c:pt>
                <c:pt idx="1">
                  <c:v>22</c:v>
                </c:pt>
                <c:pt idx="2">
                  <c:v>9</c:v>
                </c:pt>
                <c:pt idx="3">
                  <c:v>27</c:v>
                </c:pt>
                <c:pt idx="4">
                  <c:v>6</c:v>
                </c:pt>
              </c:numCache>
            </c:numRef>
          </c:val>
        </c:ser>
        <c:bandFmts>
          <c:bandFmt>
            <c:idx val="0"/>
            <c:spPr>
              <a:solidFill>
                <a:schemeClr val="accent1"/>
              </a:solidFill>
              <a:ln/>
              <a:effectLst/>
              <a:sp3d/>
            </c:spPr>
          </c:bandFmt>
          <c:bandFmt>
            <c:idx val="1"/>
            <c:spPr>
              <a:solidFill>
                <a:schemeClr val="accent2"/>
              </a:solidFill>
              <a:ln/>
              <a:effectLst/>
              <a:sp3d/>
            </c:spPr>
          </c:bandFmt>
          <c:bandFmt>
            <c:idx val="2"/>
            <c:spPr>
              <a:solidFill>
                <a:schemeClr val="accent3"/>
              </a:solidFill>
              <a:ln/>
              <a:effectLst/>
              <a:sp3d/>
            </c:spPr>
          </c:bandFmt>
          <c:bandFmt>
            <c:idx val="3"/>
            <c:spPr>
              <a:solidFill>
                <a:schemeClr val="accent4"/>
              </a:solidFill>
              <a:ln/>
              <a:effectLst/>
              <a:sp3d/>
            </c:spPr>
          </c:bandFmt>
          <c:bandFmt>
            <c:idx val="4"/>
            <c:spPr>
              <a:solidFill>
                <a:schemeClr val="accent5"/>
              </a:solidFill>
              <a:ln/>
              <a:effectLst/>
              <a:sp3d/>
            </c:spPr>
          </c:bandFmt>
          <c:bandFmt>
            <c:idx val="5"/>
            <c:spPr>
              <a:solidFill>
                <a:schemeClr val="accent6"/>
              </a:solidFill>
              <a:ln/>
              <a:effectLst/>
              <a:sp3d/>
            </c:spPr>
          </c:bandFmt>
          <c:bandFmt>
            <c:idx val="6"/>
            <c:spPr>
              <a:solidFill>
                <a:schemeClr val="accent1">
                  <a:lumMod val="60000"/>
                </a:schemeClr>
              </a:solidFill>
              <a:ln/>
              <a:effectLst/>
              <a:sp3d/>
            </c:spPr>
          </c:bandFmt>
          <c:bandFmt>
            <c:idx val="7"/>
            <c:spPr>
              <a:solidFill>
                <a:schemeClr val="accent2">
                  <a:lumMod val="60000"/>
                </a:schemeClr>
              </a:solidFill>
              <a:ln/>
              <a:effectLst/>
              <a:sp3d/>
            </c:spPr>
          </c:bandFmt>
          <c:bandFmt>
            <c:idx val="8"/>
            <c:spPr>
              <a:solidFill>
                <a:schemeClr val="accent3">
                  <a:lumMod val="60000"/>
                </a:schemeClr>
              </a:solidFill>
              <a:ln/>
              <a:effectLst/>
              <a:sp3d/>
            </c:spPr>
          </c:bandFmt>
          <c:bandFmt>
            <c:idx val="9"/>
            <c:spPr>
              <a:solidFill>
                <a:schemeClr val="accent4">
                  <a:lumMod val="60000"/>
                </a:schemeClr>
              </a:solidFill>
              <a:ln/>
              <a:effectLst/>
              <a:sp3d/>
            </c:spPr>
          </c:bandFmt>
          <c:bandFmt>
            <c:idx val="10"/>
            <c:spPr>
              <a:solidFill>
                <a:schemeClr val="accent5">
                  <a:lumMod val="60000"/>
                </a:schemeClr>
              </a:solidFill>
              <a:ln/>
              <a:effectLst/>
              <a:sp3d/>
            </c:spPr>
          </c:bandFmt>
          <c:bandFmt>
            <c:idx val="11"/>
            <c:spPr>
              <a:solidFill>
                <a:schemeClr val="accent6">
                  <a:lumMod val="60000"/>
                </a:schemeClr>
              </a:solidFill>
              <a:ln/>
              <a:effectLst/>
              <a:sp3d/>
            </c:spPr>
          </c:bandFmt>
          <c:bandFmt>
            <c:idx val="12"/>
            <c:spPr>
              <a:solidFill>
                <a:schemeClr val="accent1">
                  <a:lumMod val="80000"/>
                  <a:lumOff val="20000"/>
                </a:schemeClr>
              </a:solidFill>
              <a:ln/>
              <a:effectLst/>
              <a:sp3d/>
            </c:spPr>
          </c:bandFmt>
          <c:bandFmt>
            <c:idx val="13"/>
            <c:spPr>
              <a:solidFill>
                <a:schemeClr val="accent2">
                  <a:lumMod val="80000"/>
                  <a:lumOff val="20000"/>
                </a:schemeClr>
              </a:solidFill>
              <a:ln/>
              <a:effectLst/>
              <a:sp3d/>
            </c:spPr>
          </c:bandFmt>
          <c:bandFmt>
            <c:idx val="14"/>
            <c:spPr>
              <a:solidFill>
                <a:schemeClr val="accent3">
                  <a:lumMod val="80000"/>
                  <a:lumOff val="20000"/>
                </a:schemeClr>
              </a:solidFill>
              <a:ln/>
              <a:effectLst/>
              <a:sp3d/>
            </c:spPr>
          </c:bandFmt>
        </c:bandFmts>
        <c:axId val="720395832"/>
        <c:axId val="720444832"/>
        <c:axId val="962021944"/>
      </c:surface3DChart>
      <c:catAx>
        <c:axId val="720395832"/>
        <c:scaling>
          <c:orientation val="minMax"/>
        </c:scaling>
        <c:delete val="1"/>
        <c:axPos val="b"/>
        <c:numFmt formatCode="m/d/yyyy" sourceLinked="1"/>
        <c:majorTickMark val="none"/>
        <c:minorTickMark val="none"/>
        <c:tickLblPos val="nextTo"/>
        <c:crossAx val="720444832"/>
        <c:crosses val="autoZero"/>
        <c:auto val="1"/>
        <c:lblAlgn val="ctr"/>
        <c:lblOffset val="100"/>
        <c:noMultiLvlLbl val="0"/>
      </c:catAx>
      <c:valAx>
        <c:axId val="720444832"/>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20395832"/>
        <c:crosses val="autoZero"/>
        <c:crossBetween val="midCat"/>
      </c:valAx>
      <c:serAx>
        <c:axId val="962021944"/>
        <c:scaling>
          <c:orientation val="minMax"/>
        </c:scaling>
        <c:delete val="1"/>
        <c:axPos val="b"/>
        <c:majorTickMark val="out"/>
        <c:minorTickMark val="none"/>
        <c:tickLblPos val="nextTo"/>
        <c:crossAx val="720444832"/>
        <c:crosses val="autoZero"/>
      </c:ser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dLbls>
          <c:showLegendKey val="0"/>
          <c:showVal val="0"/>
          <c:showCatName val="0"/>
          <c:showSerName val="0"/>
          <c:showPercent val="0"/>
          <c:showBubbleSize val="0"/>
        </c:dLbls>
        <c:axId val="720436208"/>
        <c:axId val="720445616"/>
      </c:areaChart>
      <c:dateAx>
        <c:axId val="720436208"/>
        <c:scaling>
          <c:orientation val="minMax"/>
        </c:scaling>
        <c:delete val="0"/>
        <c:axPos val="b"/>
        <c:numFmt formatCode="m/d/yy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45616"/>
        <c:crosses val="autoZero"/>
        <c:auto val="1"/>
        <c:lblOffset val="100"/>
        <c:baseTimeUnit val="days"/>
      </c:dateAx>
      <c:valAx>
        <c:axId val="72044561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36208"/>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150"/>
        <c:overlap val="100"/>
        <c:axId val="719947256"/>
        <c:axId val="719945296"/>
      </c:barChart>
      <c:catAx>
        <c:axId val="7199472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45296"/>
        <c:crosses val="autoZero"/>
        <c:auto val="1"/>
        <c:lblAlgn val="ctr"/>
        <c:lblOffset val="100"/>
        <c:noMultiLvlLbl val="0"/>
      </c:catAx>
      <c:valAx>
        <c:axId val="719945296"/>
        <c:scaling>
          <c:orientation val="minMax"/>
        </c:scaling>
        <c:delete val="1"/>
        <c:axPos val="l"/>
        <c:numFmt formatCode="0%" sourceLinked="1"/>
        <c:majorTickMark val="none"/>
        <c:minorTickMark val="none"/>
        <c:tickLblPos val="nextTo"/>
        <c:crossAx val="71994725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150"/>
        <c:overlap val="100"/>
        <c:axId val="719951960"/>
        <c:axId val="719946080"/>
      </c:barChart>
      <c:catAx>
        <c:axId val="7199519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46080"/>
        <c:crosses val="autoZero"/>
        <c:auto val="1"/>
        <c:lblAlgn val="ctr"/>
        <c:lblOffset val="100"/>
        <c:noMultiLvlLbl val="0"/>
      </c:catAx>
      <c:valAx>
        <c:axId val="719946080"/>
        <c:scaling>
          <c:orientation val="minMax"/>
        </c:scaling>
        <c:delete val="1"/>
        <c:axPos val="l"/>
        <c:numFmt formatCode="0%" sourceLinked="1"/>
        <c:majorTickMark val="none"/>
        <c:minorTickMark val="none"/>
        <c:tickLblPos val="nextTo"/>
        <c:crossAx val="7199519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surface3DChart>
        <c:wireframe val="0"/>
        <c:ser>
          <c:idx val="0"/>
          <c:order val="0"/>
          <c:tx>
            <c:strRef>
              <c:f>Sheet1!$B$1</c:f>
              <c:strCache>
                <c:ptCount val="1"/>
                <c:pt idx="0">
                  <c:v>Series 1</c:v>
                </c:pt>
              </c:strCache>
            </c:strRef>
          </c:tx>
          <c:spPr>
            <a:solidFill>
              <a:schemeClr val="accent1"/>
            </a:solidFill>
            <a:ln/>
            <a:effectLst/>
            <a:sp3d/>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effectLst/>
            <a:sp3d/>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Series 3</c:v>
                </c:pt>
              </c:strCache>
            </c:strRef>
          </c:tx>
          <c:spPr>
            <a:solidFill>
              <a:schemeClr val="accent3"/>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Sheet1!$D$2:$D$6</c:f>
              <c:numCache>
                <c:formatCode>General</c:formatCode>
                <c:ptCount val="5"/>
                <c:pt idx="0">
                  <c:v>9</c:v>
                </c:pt>
                <c:pt idx="1">
                  <c:v>5</c:v>
                </c:pt>
                <c:pt idx="2">
                  <c:v>25</c:v>
                </c:pt>
                <c:pt idx="3">
                  <c:v>12</c:v>
                </c:pt>
                <c:pt idx="4">
                  <c:v>6</c:v>
                </c:pt>
              </c:numCache>
            </c:numRef>
          </c:val>
        </c:ser>
        <c:ser>
          <c:idx val="3"/>
          <c:order val="3"/>
          <c:tx>
            <c:strRef>
              <c:f>Sheet1!$E$1</c:f>
              <c:strCache>
                <c:ptCount val="1"/>
                <c:pt idx="0">
                  <c:v>Series 4</c:v>
                </c:pt>
              </c:strCache>
            </c:strRef>
          </c:tx>
          <c:spPr>
            <a:solidFill>
              <a:schemeClr val="accent4"/>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Sheet1!$E$2:$E$6</c:f>
              <c:numCache>
                <c:formatCode>General</c:formatCode>
                <c:ptCount val="5"/>
                <c:pt idx="0">
                  <c:v>45</c:v>
                </c:pt>
                <c:pt idx="1">
                  <c:v>22</c:v>
                </c:pt>
                <c:pt idx="2">
                  <c:v>9</c:v>
                </c:pt>
                <c:pt idx="3">
                  <c:v>27</c:v>
                </c:pt>
                <c:pt idx="4">
                  <c:v>6</c:v>
                </c:pt>
              </c:numCache>
            </c:numRef>
          </c:val>
        </c:ser>
        <c:bandFmts>
          <c:bandFmt>
            <c:idx val="0"/>
            <c:spPr>
              <a:solidFill>
                <a:schemeClr val="accent1"/>
              </a:solidFill>
              <a:ln/>
              <a:effectLst/>
              <a:sp3d/>
            </c:spPr>
          </c:bandFmt>
          <c:bandFmt>
            <c:idx val="1"/>
            <c:spPr>
              <a:solidFill>
                <a:schemeClr val="accent2"/>
              </a:solidFill>
              <a:ln/>
              <a:effectLst/>
              <a:sp3d/>
            </c:spPr>
          </c:bandFmt>
          <c:bandFmt>
            <c:idx val="2"/>
            <c:spPr>
              <a:solidFill>
                <a:schemeClr val="accent3"/>
              </a:solidFill>
              <a:ln/>
              <a:effectLst/>
              <a:sp3d/>
            </c:spPr>
          </c:bandFmt>
          <c:bandFmt>
            <c:idx val="3"/>
            <c:spPr>
              <a:solidFill>
                <a:schemeClr val="accent4"/>
              </a:solidFill>
              <a:ln/>
              <a:effectLst/>
              <a:sp3d/>
            </c:spPr>
          </c:bandFmt>
          <c:bandFmt>
            <c:idx val="4"/>
            <c:spPr>
              <a:solidFill>
                <a:schemeClr val="accent5"/>
              </a:solidFill>
              <a:ln/>
              <a:effectLst/>
              <a:sp3d/>
            </c:spPr>
          </c:bandFmt>
          <c:bandFmt>
            <c:idx val="5"/>
            <c:spPr>
              <a:solidFill>
                <a:schemeClr val="accent6"/>
              </a:solidFill>
              <a:ln/>
              <a:effectLst/>
              <a:sp3d/>
            </c:spPr>
          </c:bandFmt>
          <c:bandFmt>
            <c:idx val="6"/>
            <c:spPr>
              <a:solidFill>
                <a:schemeClr val="accent1">
                  <a:lumMod val="60000"/>
                </a:schemeClr>
              </a:solidFill>
              <a:ln/>
              <a:effectLst/>
              <a:sp3d/>
            </c:spPr>
          </c:bandFmt>
          <c:bandFmt>
            <c:idx val="7"/>
            <c:spPr>
              <a:solidFill>
                <a:schemeClr val="accent2">
                  <a:lumMod val="60000"/>
                </a:schemeClr>
              </a:solidFill>
              <a:ln/>
              <a:effectLst/>
              <a:sp3d/>
            </c:spPr>
          </c:bandFmt>
          <c:bandFmt>
            <c:idx val="8"/>
            <c:spPr>
              <a:solidFill>
                <a:schemeClr val="accent3">
                  <a:lumMod val="60000"/>
                </a:schemeClr>
              </a:solidFill>
              <a:ln/>
              <a:effectLst/>
              <a:sp3d/>
            </c:spPr>
          </c:bandFmt>
          <c:bandFmt>
            <c:idx val="9"/>
            <c:spPr>
              <a:solidFill>
                <a:schemeClr val="accent4">
                  <a:lumMod val="60000"/>
                </a:schemeClr>
              </a:solidFill>
              <a:ln/>
              <a:effectLst/>
              <a:sp3d/>
            </c:spPr>
          </c:bandFmt>
          <c:bandFmt>
            <c:idx val="10"/>
            <c:spPr>
              <a:solidFill>
                <a:schemeClr val="accent5">
                  <a:lumMod val="60000"/>
                </a:schemeClr>
              </a:solidFill>
              <a:ln/>
              <a:effectLst/>
              <a:sp3d/>
            </c:spPr>
          </c:bandFmt>
          <c:bandFmt>
            <c:idx val="11"/>
            <c:spPr>
              <a:solidFill>
                <a:schemeClr val="accent6">
                  <a:lumMod val="60000"/>
                </a:schemeClr>
              </a:solidFill>
              <a:ln/>
              <a:effectLst/>
              <a:sp3d/>
            </c:spPr>
          </c:bandFmt>
          <c:bandFmt>
            <c:idx val="12"/>
            <c:spPr>
              <a:solidFill>
                <a:schemeClr val="accent1">
                  <a:lumMod val="80000"/>
                  <a:lumOff val="20000"/>
                </a:schemeClr>
              </a:solidFill>
              <a:ln/>
              <a:effectLst/>
              <a:sp3d/>
            </c:spPr>
          </c:bandFmt>
          <c:bandFmt>
            <c:idx val="13"/>
            <c:spPr>
              <a:solidFill>
                <a:schemeClr val="accent2">
                  <a:lumMod val="80000"/>
                  <a:lumOff val="20000"/>
                </a:schemeClr>
              </a:solidFill>
              <a:ln/>
              <a:effectLst/>
              <a:sp3d/>
            </c:spPr>
          </c:bandFmt>
          <c:bandFmt>
            <c:idx val="14"/>
            <c:spPr>
              <a:solidFill>
                <a:schemeClr val="accent3">
                  <a:lumMod val="80000"/>
                  <a:lumOff val="20000"/>
                </a:schemeClr>
              </a:solidFill>
              <a:ln/>
              <a:effectLst/>
              <a:sp3d/>
            </c:spPr>
          </c:bandFmt>
        </c:bandFmts>
        <c:axId val="719953136"/>
        <c:axId val="719947648"/>
        <c:axId val="583250280"/>
      </c:surface3DChart>
      <c:catAx>
        <c:axId val="719953136"/>
        <c:scaling>
          <c:orientation val="minMax"/>
        </c:scaling>
        <c:delete val="1"/>
        <c:axPos val="b"/>
        <c:numFmt formatCode="m/d/yyyy" sourceLinked="1"/>
        <c:majorTickMark val="none"/>
        <c:minorTickMark val="none"/>
        <c:tickLblPos val="nextTo"/>
        <c:crossAx val="719947648"/>
        <c:crosses val="autoZero"/>
        <c:auto val="1"/>
        <c:lblAlgn val="ctr"/>
        <c:lblOffset val="100"/>
        <c:noMultiLvlLbl val="0"/>
      </c:catAx>
      <c:valAx>
        <c:axId val="719947648"/>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19953136"/>
        <c:crosses val="autoZero"/>
        <c:crossBetween val="midCat"/>
      </c:valAx>
      <c:serAx>
        <c:axId val="583250280"/>
        <c:scaling>
          <c:orientation val="minMax"/>
        </c:scaling>
        <c:delete val="1"/>
        <c:axPos val="b"/>
        <c:majorTickMark val="out"/>
        <c:minorTickMark val="none"/>
        <c:tickLblPos val="nextTo"/>
        <c:crossAx val="719947648"/>
        <c:crosses val="autoZero"/>
      </c:ser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305280"/>
        <c:axId val="720305672"/>
      </c:barChart>
      <c:catAx>
        <c:axId val="7203052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305672"/>
        <c:crosses val="autoZero"/>
        <c:auto val="1"/>
        <c:lblAlgn val="ctr"/>
        <c:lblOffset val="100"/>
        <c:noMultiLvlLbl val="0"/>
      </c:catAx>
      <c:valAx>
        <c:axId val="72030567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30528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dLbls>
          <c:showLegendKey val="0"/>
          <c:showVal val="0"/>
          <c:showCatName val="0"/>
          <c:showSerName val="0"/>
          <c:showPercent val="0"/>
          <c:showBubbleSize val="0"/>
        </c:dLbls>
        <c:axId val="720452280"/>
        <c:axId val="720454240"/>
      </c:areaChart>
      <c:dateAx>
        <c:axId val="720452280"/>
        <c:scaling>
          <c:orientation val="minMax"/>
        </c:scaling>
        <c:delete val="0"/>
        <c:axPos val="b"/>
        <c:numFmt formatCode="m/d/yy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4240"/>
        <c:crosses val="autoZero"/>
        <c:auto val="1"/>
        <c:lblOffset val="100"/>
        <c:baseTimeUnit val="days"/>
      </c:dateAx>
      <c:valAx>
        <c:axId val="7204542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2280"/>
        <c:crosses val="autoZero"/>
        <c:crossBetween val="midCat"/>
      </c:valAx>
      <c:spPr>
        <a:noFill/>
        <a:ln>
          <a:noFill/>
        </a:ln>
        <a:effectLst/>
      </c:spPr>
    </c:plotArea>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49608"/>
        <c:axId val="719950000"/>
      </c:barChart>
      <c:catAx>
        <c:axId val="719949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50000"/>
        <c:crosses val="autoZero"/>
        <c:auto val="1"/>
        <c:lblAlgn val="ctr"/>
        <c:lblOffset val="100"/>
        <c:noMultiLvlLbl val="0"/>
      </c:catAx>
      <c:valAx>
        <c:axId val="7199500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496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filled"/>
        <c:varyColors val="0"/>
        <c:ser>
          <c:idx val="0"/>
          <c:order val="0"/>
          <c:tx>
            <c:strRef>
              <c:f>Sheet1!$B$1</c:f>
              <c:strCache>
                <c:ptCount val="1"/>
                <c:pt idx="0">
                  <c:v>Series 1</c:v>
                </c:pt>
              </c:strCache>
            </c:strRef>
          </c:tx>
          <c:spPr>
            <a:solidFill>
              <a:schemeClr val="accent1"/>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Series 3</c:v>
                </c:pt>
              </c:strCache>
            </c:strRef>
          </c:tx>
          <c:spPr>
            <a:solidFill>
              <a:schemeClr val="accent3"/>
            </a:solidFill>
            <a:ln w="25400">
              <a:noFill/>
            </a:ln>
            <a:effectLst/>
          </c:spPr>
          <c:cat>
            <c:numRef>
              <c:f>Sheet1!$A$2:$A$6</c:f>
              <c:numCache>
                <c:formatCode>m/d/yyyy</c:formatCode>
                <c:ptCount val="5"/>
                <c:pt idx="0">
                  <c:v>37261</c:v>
                </c:pt>
                <c:pt idx="1">
                  <c:v>37262</c:v>
                </c:pt>
                <c:pt idx="2">
                  <c:v>37263</c:v>
                </c:pt>
                <c:pt idx="3">
                  <c:v>37264</c:v>
                </c:pt>
                <c:pt idx="4">
                  <c:v>37265</c:v>
                </c:pt>
              </c:numCache>
            </c:numRef>
          </c:cat>
          <c:val>
            <c:numRef>
              <c:f>Sheet1!$D$2:$D$6</c:f>
              <c:numCache>
                <c:formatCode>General</c:formatCode>
                <c:ptCount val="5"/>
                <c:pt idx="0">
                  <c:v>5</c:v>
                </c:pt>
                <c:pt idx="1">
                  <c:v>2</c:v>
                </c:pt>
                <c:pt idx="2">
                  <c:v>20</c:v>
                </c:pt>
                <c:pt idx="3">
                  <c:v>33</c:v>
                </c:pt>
                <c:pt idx="4">
                  <c:v>12</c:v>
                </c:pt>
              </c:numCache>
            </c:numRef>
          </c:val>
        </c:ser>
        <c:dLbls>
          <c:showLegendKey val="0"/>
          <c:showVal val="0"/>
          <c:showCatName val="0"/>
          <c:showSerName val="0"/>
          <c:showPercent val="0"/>
          <c:showBubbleSize val="0"/>
        </c:dLbls>
        <c:axId val="720455416"/>
        <c:axId val="720458160"/>
      </c:radarChart>
      <c:catAx>
        <c:axId val="720455416"/>
        <c:scaling>
          <c:orientation val="minMax"/>
        </c:scaling>
        <c:delete val="1"/>
        <c:axPos val="b"/>
        <c:numFmt formatCode="m/d/yyyy" sourceLinked="1"/>
        <c:majorTickMark val="none"/>
        <c:minorTickMark val="none"/>
        <c:tickLblPos val="nextTo"/>
        <c:crossAx val="720458160"/>
        <c:crosses val="autoZero"/>
        <c:auto val="1"/>
        <c:lblAlgn val="ctr"/>
        <c:lblOffset val="100"/>
        <c:noMultiLvlLbl val="0"/>
      </c:catAx>
      <c:valAx>
        <c:axId val="720458160"/>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2045541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150"/>
        <c:overlap val="100"/>
        <c:axId val="720453064"/>
        <c:axId val="720451104"/>
      </c:barChart>
      <c:catAx>
        <c:axId val="720453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1104"/>
        <c:crosses val="autoZero"/>
        <c:auto val="1"/>
        <c:lblAlgn val="ctr"/>
        <c:lblOffset val="100"/>
        <c:noMultiLvlLbl val="0"/>
      </c:catAx>
      <c:valAx>
        <c:axId val="720451104"/>
        <c:scaling>
          <c:orientation val="minMax"/>
        </c:scaling>
        <c:delete val="1"/>
        <c:axPos val="l"/>
        <c:numFmt formatCode="0%" sourceLinked="1"/>
        <c:majorTickMark val="none"/>
        <c:minorTickMark val="none"/>
        <c:tickLblPos val="nextTo"/>
        <c:crossAx val="7204530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15"/>
      <c:rotY val="2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surface3DChart>
        <c:wireframe val="0"/>
        <c:ser>
          <c:idx val="0"/>
          <c:order val="0"/>
          <c:tx>
            <c:strRef>
              <c:f>Sheet1!$B$1</c:f>
              <c:strCache>
                <c:ptCount val="1"/>
                <c:pt idx="0">
                  <c:v>Series 1</c:v>
                </c:pt>
              </c:strCache>
            </c:strRef>
          </c:tx>
          <c:spPr>
            <a:solidFill>
              <a:schemeClr val="accent1"/>
            </a:solidFill>
            <a:ln/>
            <a:effectLst/>
            <a:sp3d/>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effectLst/>
            <a:sp3d/>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Series 3</c:v>
                </c:pt>
              </c:strCache>
            </c:strRef>
          </c:tx>
          <c:spPr>
            <a:solidFill>
              <a:schemeClr val="accent3"/>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Sheet1!$D$2:$D$6</c:f>
              <c:numCache>
                <c:formatCode>General</c:formatCode>
                <c:ptCount val="5"/>
                <c:pt idx="0">
                  <c:v>9</c:v>
                </c:pt>
                <c:pt idx="1">
                  <c:v>5</c:v>
                </c:pt>
                <c:pt idx="2">
                  <c:v>25</c:v>
                </c:pt>
                <c:pt idx="3">
                  <c:v>12</c:v>
                </c:pt>
                <c:pt idx="4">
                  <c:v>6</c:v>
                </c:pt>
              </c:numCache>
            </c:numRef>
          </c:val>
        </c:ser>
        <c:ser>
          <c:idx val="3"/>
          <c:order val="3"/>
          <c:tx>
            <c:strRef>
              <c:f>Sheet1!$E$1</c:f>
              <c:strCache>
                <c:ptCount val="1"/>
                <c:pt idx="0">
                  <c:v>Series 4</c:v>
                </c:pt>
              </c:strCache>
            </c:strRef>
          </c:tx>
          <c:spPr>
            <a:solidFill>
              <a:schemeClr val="accent4"/>
            </a:solidFill>
            <a:ln w="25400"/>
            <a:effectLst/>
            <a:sp3d/>
          </c:spPr>
          <c:cat>
            <c:numRef>
              <c:f>Sheet1!$A$2:$A$6</c:f>
              <c:numCache>
                <c:formatCode>m/d/yyyy</c:formatCode>
                <c:ptCount val="5"/>
                <c:pt idx="0">
                  <c:v>37261</c:v>
                </c:pt>
                <c:pt idx="1">
                  <c:v>37262</c:v>
                </c:pt>
                <c:pt idx="2">
                  <c:v>37263</c:v>
                </c:pt>
                <c:pt idx="3">
                  <c:v>37264</c:v>
                </c:pt>
                <c:pt idx="4">
                  <c:v>37265</c:v>
                </c:pt>
              </c:numCache>
            </c:numRef>
          </c:cat>
          <c:val>
            <c:numRef>
              <c:f>Sheet1!$E$2:$E$6</c:f>
              <c:numCache>
                <c:formatCode>General</c:formatCode>
                <c:ptCount val="5"/>
                <c:pt idx="0">
                  <c:v>45</c:v>
                </c:pt>
                <c:pt idx="1">
                  <c:v>22</c:v>
                </c:pt>
                <c:pt idx="2">
                  <c:v>9</c:v>
                </c:pt>
                <c:pt idx="3">
                  <c:v>27</c:v>
                </c:pt>
                <c:pt idx="4">
                  <c:v>6</c:v>
                </c:pt>
              </c:numCache>
            </c:numRef>
          </c:val>
        </c:ser>
        <c:bandFmts>
          <c:bandFmt>
            <c:idx val="0"/>
            <c:spPr>
              <a:solidFill>
                <a:schemeClr val="accent1"/>
              </a:solidFill>
              <a:ln/>
              <a:effectLst/>
              <a:sp3d/>
            </c:spPr>
          </c:bandFmt>
          <c:bandFmt>
            <c:idx val="1"/>
            <c:spPr>
              <a:solidFill>
                <a:schemeClr val="accent2"/>
              </a:solidFill>
              <a:ln/>
              <a:effectLst/>
              <a:sp3d/>
            </c:spPr>
          </c:bandFmt>
          <c:bandFmt>
            <c:idx val="2"/>
            <c:spPr>
              <a:solidFill>
                <a:schemeClr val="accent3"/>
              </a:solidFill>
              <a:ln/>
              <a:effectLst/>
              <a:sp3d/>
            </c:spPr>
          </c:bandFmt>
          <c:bandFmt>
            <c:idx val="3"/>
            <c:spPr>
              <a:solidFill>
                <a:schemeClr val="accent4"/>
              </a:solidFill>
              <a:ln/>
              <a:effectLst/>
              <a:sp3d/>
            </c:spPr>
          </c:bandFmt>
          <c:bandFmt>
            <c:idx val="4"/>
            <c:spPr>
              <a:solidFill>
                <a:schemeClr val="accent5"/>
              </a:solidFill>
              <a:ln/>
              <a:effectLst/>
              <a:sp3d/>
            </c:spPr>
          </c:bandFmt>
          <c:bandFmt>
            <c:idx val="5"/>
            <c:spPr>
              <a:solidFill>
                <a:schemeClr val="accent6"/>
              </a:solidFill>
              <a:ln/>
              <a:effectLst/>
              <a:sp3d/>
            </c:spPr>
          </c:bandFmt>
          <c:bandFmt>
            <c:idx val="6"/>
            <c:spPr>
              <a:solidFill>
                <a:schemeClr val="accent1">
                  <a:lumMod val="60000"/>
                </a:schemeClr>
              </a:solidFill>
              <a:ln/>
              <a:effectLst/>
              <a:sp3d/>
            </c:spPr>
          </c:bandFmt>
          <c:bandFmt>
            <c:idx val="7"/>
            <c:spPr>
              <a:solidFill>
                <a:schemeClr val="accent2">
                  <a:lumMod val="60000"/>
                </a:schemeClr>
              </a:solidFill>
              <a:ln/>
              <a:effectLst/>
              <a:sp3d/>
            </c:spPr>
          </c:bandFmt>
          <c:bandFmt>
            <c:idx val="8"/>
            <c:spPr>
              <a:solidFill>
                <a:schemeClr val="accent3">
                  <a:lumMod val="60000"/>
                </a:schemeClr>
              </a:solidFill>
              <a:ln/>
              <a:effectLst/>
              <a:sp3d/>
            </c:spPr>
          </c:bandFmt>
          <c:bandFmt>
            <c:idx val="9"/>
            <c:spPr>
              <a:solidFill>
                <a:schemeClr val="accent4">
                  <a:lumMod val="60000"/>
                </a:schemeClr>
              </a:solidFill>
              <a:ln/>
              <a:effectLst/>
              <a:sp3d/>
            </c:spPr>
          </c:bandFmt>
          <c:bandFmt>
            <c:idx val="10"/>
            <c:spPr>
              <a:solidFill>
                <a:schemeClr val="accent5">
                  <a:lumMod val="60000"/>
                </a:schemeClr>
              </a:solidFill>
              <a:ln/>
              <a:effectLst/>
              <a:sp3d/>
            </c:spPr>
          </c:bandFmt>
          <c:bandFmt>
            <c:idx val="11"/>
            <c:spPr>
              <a:solidFill>
                <a:schemeClr val="accent6">
                  <a:lumMod val="60000"/>
                </a:schemeClr>
              </a:solidFill>
              <a:ln/>
              <a:effectLst/>
              <a:sp3d/>
            </c:spPr>
          </c:bandFmt>
          <c:bandFmt>
            <c:idx val="12"/>
            <c:spPr>
              <a:solidFill>
                <a:schemeClr val="accent1">
                  <a:lumMod val="80000"/>
                  <a:lumOff val="20000"/>
                </a:schemeClr>
              </a:solidFill>
              <a:ln/>
              <a:effectLst/>
              <a:sp3d/>
            </c:spPr>
          </c:bandFmt>
          <c:bandFmt>
            <c:idx val="13"/>
            <c:spPr>
              <a:solidFill>
                <a:schemeClr val="accent2">
                  <a:lumMod val="80000"/>
                  <a:lumOff val="20000"/>
                </a:schemeClr>
              </a:solidFill>
              <a:ln/>
              <a:effectLst/>
              <a:sp3d/>
            </c:spPr>
          </c:bandFmt>
          <c:bandFmt>
            <c:idx val="14"/>
            <c:spPr>
              <a:solidFill>
                <a:schemeClr val="accent3">
                  <a:lumMod val="80000"/>
                  <a:lumOff val="20000"/>
                </a:schemeClr>
              </a:solidFill>
              <a:ln/>
              <a:effectLst/>
              <a:sp3d/>
            </c:spPr>
          </c:bandFmt>
        </c:bandFmts>
        <c:axId val="720458552"/>
        <c:axId val="720451888"/>
        <c:axId val="962023216"/>
      </c:surface3DChart>
      <c:catAx>
        <c:axId val="720458552"/>
        <c:scaling>
          <c:orientation val="minMax"/>
        </c:scaling>
        <c:delete val="1"/>
        <c:axPos val="b"/>
        <c:numFmt formatCode="m/d/yyyy" sourceLinked="1"/>
        <c:majorTickMark val="none"/>
        <c:minorTickMark val="none"/>
        <c:tickLblPos val="nextTo"/>
        <c:crossAx val="720451888"/>
        <c:crosses val="autoZero"/>
        <c:auto val="1"/>
        <c:lblAlgn val="ctr"/>
        <c:lblOffset val="100"/>
        <c:noMultiLvlLbl val="0"/>
      </c:catAx>
      <c:valAx>
        <c:axId val="720451888"/>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720458552"/>
        <c:crosses val="autoZero"/>
        <c:crossBetween val="midCat"/>
      </c:valAx>
      <c:serAx>
        <c:axId val="962023216"/>
        <c:scaling>
          <c:orientation val="minMax"/>
        </c:scaling>
        <c:delete val="1"/>
        <c:axPos val="b"/>
        <c:majorTickMark val="out"/>
        <c:minorTickMark val="none"/>
        <c:tickLblPos val="nextTo"/>
        <c:crossAx val="720451888"/>
        <c:crosses val="autoZero"/>
      </c:ser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noFill/>
            </a:ln>
            <a:effectLst/>
          </c:spPr>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dLbls>
          <c:showLegendKey val="0"/>
          <c:showVal val="0"/>
          <c:showCatName val="0"/>
          <c:showSerName val="0"/>
          <c:showPercent val="0"/>
          <c:showBubbleSize val="0"/>
        </c:dLbls>
        <c:axId val="720453848"/>
        <c:axId val="720459728"/>
      </c:areaChart>
      <c:dateAx>
        <c:axId val="720453848"/>
        <c:scaling>
          <c:orientation val="minMax"/>
        </c:scaling>
        <c:delete val="0"/>
        <c:axPos val="b"/>
        <c:numFmt formatCode="m/d/yy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9728"/>
        <c:crosses val="autoZero"/>
        <c:auto val="1"/>
        <c:lblOffset val="100"/>
        <c:baseTimeUnit val="days"/>
      </c:dateAx>
      <c:valAx>
        <c:axId val="72045972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3848"/>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solidFill>
      <a:schemeClr val="bg1">
        <a:lumMod val="95000"/>
      </a:schemeClr>
    </a:solid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150"/>
        <c:overlap val="100"/>
        <c:axId val="720448360"/>
        <c:axId val="720455024"/>
      </c:barChart>
      <c:catAx>
        <c:axId val="720448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55024"/>
        <c:crosses val="autoZero"/>
        <c:auto val="1"/>
        <c:lblAlgn val="ctr"/>
        <c:lblOffset val="100"/>
        <c:noMultiLvlLbl val="0"/>
      </c:catAx>
      <c:valAx>
        <c:axId val="720455024"/>
        <c:scaling>
          <c:orientation val="minMax"/>
        </c:scaling>
        <c:delete val="1"/>
        <c:axPos val="l"/>
        <c:numFmt formatCode="0%" sourceLinked="1"/>
        <c:majorTickMark val="none"/>
        <c:minorTickMark val="none"/>
        <c:tickLblPos val="nextTo"/>
        <c:crossAx val="720448360"/>
        <c:crosses val="autoZero"/>
        <c:crossBetween val="between"/>
      </c:valAx>
      <c:spPr>
        <a:noFill/>
        <a:ln>
          <a:noFill/>
        </a:ln>
        <a:effectLst/>
      </c:spPr>
    </c:plotArea>
    <c:plotVisOnly val="1"/>
    <c:dispBlanksAs val="gap"/>
    <c:showDLblsOverMax val="0"/>
  </c:chart>
  <c:spPr>
    <a:solidFill>
      <a:schemeClr val="bg1">
        <a:lumMod val="95000"/>
      </a:schemeClr>
    </a:solid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numRef>
              <c:f>Sheet1!$A$2:$A$6</c:f>
              <c:numCache>
                <c:formatCode>m/d/yyyy</c:formatCode>
                <c:ptCount val="5"/>
                <c:pt idx="0">
                  <c:v>37261</c:v>
                </c:pt>
                <c:pt idx="1">
                  <c:v>37262</c:v>
                </c:pt>
                <c:pt idx="2">
                  <c:v>37263</c:v>
                </c:pt>
                <c:pt idx="3">
                  <c:v>37264</c:v>
                </c:pt>
                <c:pt idx="4">
                  <c:v>37265</c:v>
                </c:pt>
              </c:numCache>
            </c:numRef>
          </c:cat>
          <c:val>
            <c:numRef>
              <c:f>Sheet1!$B$2:$B$6</c:f>
              <c:numCache>
                <c:formatCode>General</c:formatCode>
                <c:ptCount val="5"/>
                <c:pt idx="0">
                  <c:v>32</c:v>
                </c:pt>
                <c:pt idx="1">
                  <c:v>32</c:v>
                </c:pt>
                <c:pt idx="2">
                  <c:v>28</c:v>
                </c:pt>
                <c:pt idx="3">
                  <c:v>12</c:v>
                </c:pt>
                <c:pt idx="4">
                  <c:v>15</c:v>
                </c:pt>
              </c:numCache>
            </c:numRef>
          </c:val>
        </c:ser>
        <c:ser>
          <c:idx val="1"/>
          <c:order val="1"/>
          <c:tx>
            <c:strRef>
              <c:f>Sheet1!$C$1</c:f>
              <c:strCache>
                <c:ptCount val="1"/>
                <c:pt idx="0">
                  <c:v>Series 2</c:v>
                </c:pt>
              </c:strCache>
            </c:strRef>
          </c:tx>
          <c:spPr>
            <a:solidFill>
              <a:schemeClr val="accent2"/>
            </a:solidFill>
            <a:ln>
              <a:noFill/>
            </a:ln>
            <a:effectLst/>
          </c:spPr>
          <c:invertIfNegative val="0"/>
          <c:cat>
            <c:numRef>
              <c:f>Sheet1!$A$2:$A$6</c:f>
              <c:numCache>
                <c:formatCode>m/d/yyyy</c:formatCode>
                <c:ptCount val="5"/>
                <c:pt idx="0">
                  <c:v>37261</c:v>
                </c:pt>
                <c:pt idx="1">
                  <c:v>37262</c:v>
                </c:pt>
                <c:pt idx="2">
                  <c:v>37263</c:v>
                </c:pt>
                <c:pt idx="3">
                  <c:v>37264</c:v>
                </c:pt>
                <c:pt idx="4">
                  <c:v>37265</c:v>
                </c:pt>
              </c:numCache>
            </c:numRef>
          </c:cat>
          <c:val>
            <c:numRef>
              <c:f>Sheet1!$C$2:$C$6</c:f>
              <c:numCache>
                <c:formatCode>General</c:formatCode>
                <c:ptCount val="5"/>
                <c:pt idx="0">
                  <c:v>12</c:v>
                </c:pt>
                <c:pt idx="1">
                  <c:v>12</c:v>
                </c:pt>
                <c:pt idx="2">
                  <c:v>12</c:v>
                </c:pt>
                <c:pt idx="3">
                  <c:v>21</c:v>
                </c:pt>
                <c:pt idx="4">
                  <c:v>28</c:v>
                </c:pt>
              </c:numCache>
            </c:numRef>
          </c:val>
        </c:ser>
        <c:ser>
          <c:idx val="2"/>
          <c:order val="2"/>
          <c:tx>
            <c:strRef>
              <c:f>Sheet1!$D$1</c:f>
              <c:strCache>
                <c:ptCount val="1"/>
                <c:pt idx="0">
                  <c:v>Series 3</c:v>
                </c:pt>
              </c:strCache>
            </c:strRef>
          </c:tx>
          <c:spPr>
            <a:solidFill>
              <a:schemeClr val="accent3"/>
            </a:solidFill>
            <a:ln w="25400">
              <a:noFill/>
            </a:ln>
            <a:effectLst/>
          </c:spPr>
          <c:invertIfNegative val="0"/>
          <c:cat>
            <c:numRef>
              <c:f>Sheet1!$A$2:$A$6</c:f>
              <c:numCache>
                <c:formatCode>m/d/yyyy</c:formatCode>
                <c:ptCount val="5"/>
                <c:pt idx="0">
                  <c:v>37261</c:v>
                </c:pt>
                <c:pt idx="1">
                  <c:v>37262</c:v>
                </c:pt>
                <c:pt idx="2">
                  <c:v>37263</c:v>
                </c:pt>
                <c:pt idx="3">
                  <c:v>37264</c:v>
                </c:pt>
                <c:pt idx="4">
                  <c:v>37265</c:v>
                </c:pt>
              </c:numCache>
            </c:numRef>
          </c:cat>
          <c:val>
            <c:numRef>
              <c:f>Sheet1!$D$2:$D$6</c:f>
              <c:numCache>
                <c:formatCode>General</c:formatCode>
                <c:ptCount val="5"/>
                <c:pt idx="0">
                  <c:v>9</c:v>
                </c:pt>
                <c:pt idx="1">
                  <c:v>5</c:v>
                </c:pt>
                <c:pt idx="2">
                  <c:v>25</c:v>
                </c:pt>
                <c:pt idx="3">
                  <c:v>12</c:v>
                </c:pt>
                <c:pt idx="4">
                  <c:v>6</c:v>
                </c:pt>
              </c:numCache>
            </c:numRef>
          </c:val>
        </c:ser>
        <c:ser>
          <c:idx val="3"/>
          <c:order val="3"/>
          <c:tx>
            <c:strRef>
              <c:f>Sheet1!$E$1</c:f>
              <c:strCache>
                <c:ptCount val="1"/>
                <c:pt idx="0">
                  <c:v>Series 4</c:v>
                </c:pt>
              </c:strCache>
            </c:strRef>
          </c:tx>
          <c:spPr>
            <a:solidFill>
              <a:schemeClr val="accent4"/>
            </a:solidFill>
            <a:ln w="25400">
              <a:noFill/>
            </a:ln>
            <a:effectLst/>
          </c:spPr>
          <c:invertIfNegative val="0"/>
          <c:cat>
            <c:numRef>
              <c:f>Sheet1!$A$2:$A$6</c:f>
              <c:numCache>
                <c:formatCode>m/d/yyyy</c:formatCode>
                <c:ptCount val="5"/>
                <c:pt idx="0">
                  <c:v>37261</c:v>
                </c:pt>
                <c:pt idx="1">
                  <c:v>37262</c:v>
                </c:pt>
                <c:pt idx="2">
                  <c:v>37263</c:v>
                </c:pt>
                <c:pt idx="3">
                  <c:v>37264</c:v>
                </c:pt>
                <c:pt idx="4">
                  <c:v>37265</c:v>
                </c:pt>
              </c:numCache>
            </c:numRef>
          </c:cat>
          <c:val>
            <c:numRef>
              <c:f>Sheet1!$E$2:$E$6</c:f>
              <c:numCache>
                <c:formatCode>General</c:formatCode>
                <c:ptCount val="5"/>
                <c:pt idx="0">
                  <c:v>45</c:v>
                </c:pt>
                <c:pt idx="1">
                  <c:v>22</c:v>
                </c:pt>
                <c:pt idx="2">
                  <c:v>9</c:v>
                </c:pt>
                <c:pt idx="3">
                  <c:v>27</c:v>
                </c:pt>
                <c:pt idx="4">
                  <c:v>6</c:v>
                </c:pt>
              </c:numCache>
            </c:numRef>
          </c:val>
        </c:ser>
        <c:dLbls>
          <c:showLegendKey val="0"/>
          <c:showVal val="0"/>
          <c:showCatName val="0"/>
          <c:showSerName val="0"/>
          <c:showPercent val="0"/>
          <c:showBubbleSize val="0"/>
        </c:dLbls>
        <c:gapWidth val="150"/>
        <c:axId val="720449144"/>
        <c:axId val="720449536"/>
      </c:barChart>
      <c:dateAx>
        <c:axId val="720449144"/>
        <c:scaling>
          <c:orientation val="minMax"/>
        </c:scaling>
        <c:delete val="1"/>
        <c:axPos val="b"/>
        <c:numFmt formatCode="m/d/yyyy" sourceLinked="1"/>
        <c:majorTickMark val="none"/>
        <c:minorTickMark val="none"/>
        <c:tickLblPos val="nextTo"/>
        <c:crossAx val="720449536"/>
        <c:crosses val="autoZero"/>
        <c:auto val="1"/>
        <c:lblOffset val="100"/>
        <c:baseTimeUnit val="days"/>
      </c:dateAx>
      <c:valAx>
        <c:axId val="720449536"/>
        <c:scaling>
          <c:orientation val="minMax"/>
        </c:scaling>
        <c:delete val="1"/>
        <c:axPos val="l"/>
        <c:numFmt formatCode="General" sourceLinked="1"/>
        <c:majorTickMark val="none"/>
        <c:minorTickMark val="none"/>
        <c:tickLblPos val="nextTo"/>
        <c:crossAx val="720449144"/>
        <c:crosses val="autoZero"/>
        <c:crossBetween val="between"/>
      </c:valAx>
      <c:spPr>
        <a:noFill/>
        <a:ln>
          <a:noFill/>
        </a:ln>
        <a:effectLst/>
      </c:spPr>
    </c:plotArea>
    <c:plotVisOnly val="1"/>
    <c:dispBlanksAs val="gap"/>
    <c:showDLblsOverMax val="0"/>
  </c:chart>
  <c:spPr>
    <a:solidFill>
      <a:schemeClr val="bg1">
        <a:lumMod val="95000"/>
      </a:schemeClr>
    </a:solid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5"/>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4"/>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291168"/>
        <c:axId val="720306848"/>
      </c:barChart>
      <c:catAx>
        <c:axId val="7202911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306848"/>
        <c:crosses val="autoZero"/>
        <c:auto val="1"/>
        <c:lblAlgn val="ctr"/>
        <c:lblOffset val="100"/>
        <c:noMultiLvlLbl val="0"/>
      </c:catAx>
      <c:valAx>
        <c:axId val="72030684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91168"/>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dPt>
          <c:dPt>
            <c:idx val="1"/>
            <c:bubble3D val="0"/>
            <c:spPr>
              <a:solidFill>
                <a:schemeClr val="accent2"/>
              </a:solidFill>
              <a:ln w="19050">
                <a:solidFill>
                  <a:schemeClr val="lt1"/>
                </a:solidFill>
              </a:ln>
              <a:effectLst/>
            </c:spPr>
          </c:dPt>
          <c:dPt>
            <c:idx val="2"/>
            <c:bubble3D val="0"/>
            <c:spPr>
              <a:solidFill>
                <a:schemeClr val="accent3"/>
              </a:solidFill>
              <a:ln w="19050">
                <a:solidFill>
                  <a:schemeClr val="lt1"/>
                </a:solidFill>
              </a:ln>
              <a:effectLst/>
            </c:spPr>
          </c:dPt>
          <c:dPt>
            <c:idx val="3"/>
            <c:bubble3D val="0"/>
            <c:spPr>
              <a:solidFill>
                <a:schemeClr val="accent4"/>
              </a:solidFill>
              <a:ln w="19050">
                <a:solidFill>
                  <a:schemeClr val="lt1"/>
                </a:solid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bg1">
                  <a:lumMod val="75000"/>
                </a:schemeClr>
              </a:solidFill>
              <a:ln w="19050">
                <a:noFill/>
              </a:ln>
              <a:effectLst/>
            </c:spPr>
          </c:dPt>
          <c:cat>
            <c:strRef>
              <c:f>Sheet1!$A$2:$A$3</c:f>
              <c:strCache>
                <c:ptCount val="2"/>
                <c:pt idx="0">
                  <c:v>1st Qtr</c:v>
                </c:pt>
                <c:pt idx="1">
                  <c:v>2nd Qtr</c:v>
                </c:pt>
              </c:strCache>
            </c:strRef>
          </c:cat>
          <c:val>
            <c:numRef>
              <c:f>Sheet1!$B$2:$B$3</c:f>
              <c:numCache>
                <c:formatCode>General</c:formatCode>
                <c:ptCount val="2"/>
                <c:pt idx="0">
                  <c:v>28</c:v>
                </c:pt>
                <c:pt idx="1">
                  <c:v>72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bg1">
                  <a:lumMod val="75000"/>
                </a:schemeClr>
              </a:solidFill>
              <a:ln w="19050">
                <a:noFill/>
              </a:ln>
              <a:effectLst/>
            </c:spPr>
          </c:dPt>
          <c:cat>
            <c:strRef>
              <c:f>Sheet1!$A$2:$A$3</c:f>
              <c:strCache>
                <c:ptCount val="2"/>
                <c:pt idx="0">
                  <c:v>1st Qtr</c:v>
                </c:pt>
                <c:pt idx="1">
                  <c:v>2nd Qtr</c:v>
                </c:pt>
              </c:strCache>
            </c:strRef>
          </c:cat>
          <c:val>
            <c:numRef>
              <c:f>Sheet1!$B$2:$B$3</c:f>
              <c:numCache>
                <c:formatCode>General</c:formatCode>
                <c:ptCount val="2"/>
                <c:pt idx="0">
                  <c:v>75</c:v>
                </c:pt>
                <c:pt idx="1">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bg1">
                  <a:lumMod val="75000"/>
                </a:schemeClr>
              </a:solidFill>
              <a:ln w="19050">
                <a:noFill/>
              </a:ln>
              <a:effectLst/>
            </c:spPr>
          </c:dPt>
          <c:cat>
            <c:strRef>
              <c:f>Sheet1!$A$2:$A$3</c:f>
              <c:strCache>
                <c:ptCount val="2"/>
                <c:pt idx="0">
                  <c:v>1st Qtr</c:v>
                </c:pt>
                <c:pt idx="1">
                  <c:v>2nd Qtr</c:v>
                </c:pt>
              </c:strCache>
            </c:strRef>
          </c:cat>
          <c:val>
            <c:numRef>
              <c:f>Sheet1!$B$2:$B$3</c:f>
              <c:numCache>
                <c:formatCode>General</c:formatCode>
                <c:ptCount val="2"/>
                <c:pt idx="0">
                  <c:v>50</c:v>
                </c:pt>
                <c:pt idx="1">
                  <c:v>50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54</c:v>
                </c:pt>
                <c:pt idx="1">
                  <c:v>22</c:v>
                </c:pt>
                <c:pt idx="2">
                  <c:v>10</c:v>
                </c:pt>
                <c:pt idx="3">
                  <c:v>14</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15</c:v>
                </c:pt>
                <c:pt idx="1">
                  <c:v>30</c:v>
                </c:pt>
                <c:pt idx="2">
                  <c:v>45</c:v>
                </c:pt>
                <c:pt idx="3">
                  <c:v>10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2"/>
                <c:pt idx="0">
                  <c:v>1st Qtr</c:v>
                </c:pt>
                <c:pt idx="1">
                  <c:v>2nd Qtr</c:v>
                </c:pt>
              </c:strCache>
            </c:strRef>
          </c:cat>
          <c:val>
            <c:numRef>
              <c:f>Sheet1!$B$2:$B$5</c:f>
              <c:numCache>
                <c:formatCode>General</c:formatCode>
                <c:ptCount val="4"/>
                <c:pt idx="0">
                  <c:v>20</c:v>
                </c:pt>
                <c:pt idx="1">
                  <c:v>25</c:v>
                </c:pt>
                <c:pt idx="2">
                  <c:v>30</c:v>
                </c:pt>
                <c:pt idx="3">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54</c:v>
                </c:pt>
                <c:pt idx="1">
                  <c:v>22</c:v>
                </c:pt>
                <c:pt idx="2">
                  <c:v>10</c:v>
                </c:pt>
                <c:pt idx="3">
                  <c:v>14</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15</c:v>
                </c:pt>
                <c:pt idx="1">
                  <c:v>30</c:v>
                </c:pt>
                <c:pt idx="2">
                  <c:v>45</c:v>
                </c:pt>
                <c:pt idx="3">
                  <c:v>10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2"/>
                <c:pt idx="0">
                  <c:v>1st Qtr</c:v>
                </c:pt>
                <c:pt idx="1">
                  <c:v>2nd Qtr</c:v>
                </c:pt>
              </c:strCache>
            </c:strRef>
          </c:cat>
          <c:val>
            <c:numRef>
              <c:f>Sheet1!$B$2:$B$5</c:f>
              <c:numCache>
                <c:formatCode>General</c:formatCode>
                <c:ptCount val="4"/>
                <c:pt idx="0">
                  <c:v>20</c:v>
                </c:pt>
                <c:pt idx="1">
                  <c:v>25</c:v>
                </c:pt>
                <c:pt idx="2">
                  <c:v>30</c:v>
                </c:pt>
                <c:pt idx="3">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cat>
            <c:strRef>
              <c:f>Sheet1!$A$2:$A$3</c:f>
              <c:strCache>
                <c:ptCount val="2"/>
                <c:pt idx="0">
                  <c:v>1st Qtr</c:v>
                </c:pt>
                <c:pt idx="1">
                  <c:v>2nd Qtr</c:v>
                </c:pt>
              </c:strCache>
            </c:strRef>
          </c:cat>
          <c:val>
            <c:numRef>
              <c:f>Sheet1!$B$2:$B$3</c:f>
              <c:numCache>
                <c:formatCode>General</c:formatCode>
                <c:ptCount val="2"/>
                <c:pt idx="0">
                  <c:v>28</c:v>
                </c:pt>
                <c:pt idx="1">
                  <c:v>72</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54</c:v>
                </c:pt>
                <c:pt idx="1">
                  <c:v>22</c:v>
                </c:pt>
                <c:pt idx="2">
                  <c:v>10</c:v>
                </c:pt>
                <c:pt idx="3">
                  <c:v>14</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15</c:v>
                </c:pt>
                <c:pt idx="1">
                  <c:v>30</c:v>
                </c:pt>
                <c:pt idx="2">
                  <c:v>45</c:v>
                </c:pt>
                <c:pt idx="3">
                  <c:v>10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2"/>
                <c:pt idx="0">
                  <c:v>1st Qtr</c:v>
                </c:pt>
                <c:pt idx="1">
                  <c:v>2nd Qtr</c:v>
                </c:pt>
              </c:strCache>
            </c:strRef>
          </c:cat>
          <c:val>
            <c:numRef>
              <c:f>Sheet1!$B$2:$B$5</c:f>
              <c:numCache>
                <c:formatCode>General</c:formatCode>
                <c:ptCount val="4"/>
                <c:pt idx="0">
                  <c:v>20</c:v>
                </c:pt>
                <c:pt idx="1">
                  <c:v>25</c:v>
                </c:pt>
                <c:pt idx="2">
                  <c:v>30</c:v>
                </c:pt>
                <c:pt idx="3">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10</c:v>
                </c:pt>
                <c:pt idx="1">
                  <c:v>20</c:v>
                </c:pt>
                <c:pt idx="2">
                  <c:v>10</c:v>
                </c:pt>
                <c:pt idx="3">
                  <c:v>60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27000">
                <a:solidFill>
                  <a:srgbClr val="0095CD"/>
                </a:solidFill>
              </a:ln>
              <a:effectLst/>
            </c:spPr>
          </c:dPt>
          <c:dPt>
            <c:idx val="1"/>
            <c:bubble3D val="0"/>
            <c:spPr>
              <a:solidFill>
                <a:schemeClr val="bg1">
                  <a:lumMod val="85000"/>
                </a:schemeClr>
              </a:solidFill>
              <a:ln w="19050">
                <a:noFill/>
              </a:ln>
              <a:effectLst/>
            </c:spPr>
          </c:dPt>
          <c:cat>
            <c:numRef>
              <c:f>Sheet1!$A$2:$A$3</c:f>
              <c:numCache>
                <c:formatCode>General</c:formatCode>
                <c:ptCount val="2"/>
              </c:numCache>
            </c:numRef>
          </c:cat>
          <c:val>
            <c:numRef>
              <c:f>Sheet1!$B$2:$B$3</c:f>
              <c:numCache>
                <c:formatCode>General</c:formatCode>
                <c:ptCount val="2"/>
                <c:pt idx="0">
                  <c:v>54</c:v>
                </c:pt>
                <c:pt idx="1">
                  <c:v>46</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2"/>
              </a:solidFill>
              <a:ln w="127000">
                <a:solidFill>
                  <a:schemeClr val="tx2"/>
                </a:solidFill>
              </a:ln>
              <a:effectLst/>
            </c:spPr>
          </c:dPt>
          <c:dPt>
            <c:idx val="1"/>
            <c:bubble3D val="0"/>
            <c:spPr>
              <a:solidFill>
                <a:schemeClr val="bg1">
                  <a:lumMod val="85000"/>
                </a:schemeClr>
              </a:solidFill>
              <a:ln w="19050">
                <a:noFill/>
              </a:ln>
              <a:effectLst/>
            </c:spPr>
          </c:dPt>
          <c:cat>
            <c:numRef>
              <c:f>Sheet1!$A$2:$A$3</c:f>
              <c:numCache>
                <c:formatCode>General</c:formatCode>
                <c:ptCount val="2"/>
              </c:numCache>
            </c:numRef>
          </c:cat>
          <c:val>
            <c:numRef>
              <c:f>Sheet1!$B$2:$B$3</c:f>
              <c:numCache>
                <c:formatCode>General</c:formatCode>
                <c:ptCount val="2"/>
                <c:pt idx="0">
                  <c:v>25</c:v>
                </c:pt>
                <c:pt idx="1">
                  <c:v>75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3"/>
              </a:solidFill>
              <a:ln w="127000">
                <a:solidFill>
                  <a:schemeClr val="accent3"/>
                </a:solidFill>
              </a:ln>
              <a:effectLst/>
            </c:spPr>
          </c:dPt>
          <c:dPt>
            <c:idx val="1"/>
            <c:bubble3D val="0"/>
            <c:spPr>
              <a:solidFill>
                <a:schemeClr val="bg1">
                  <a:lumMod val="85000"/>
                </a:schemeClr>
              </a:solidFill>
              <a:ln w="19050">
                <a:noFill/>
              </a:ln>
              <a:effectLst/>
            </c:spPr>
          </c:dPt>
          <c:cat>
            <c:numRef>
              <c:f>Sheet1!$A$2:$A$3</c:f>
              <c:numCache>
                <c:formatCode>General</c:formatCode>
                <c:ptCount val="2"/>
              </c:numCache>
            </c:numRef>
          </c:cat>
          <c:val>
            <c:numRef>
              <c:f>Sheet1!$B$2:$B$3</c:f>
              <c:numCache>
                <c:formatCode>General</c:formatCode>
                <c:ptCount val="2"/>
                <c:pt idx="0">
                  <c:v>80</c:v>
                </c:pt>
                <c:pt idx="1">
                  <c:v>20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6"/>
              </a:solidFill>
              <a:ln w="127000">
                <a:solidFill>
                  <a:schemeClr val="accent6"/>
                </a:solidFill>
              </a:ln>
              <a:effectLst/>
            </c:spPr>
          </c:dPt>
          <c:dPt>
            <c:idx val="1"/>
            <c:bubble3D val="0"/>
            <c:spPr>
              <a:solidFill>
                <a:schemeClr val="bg1">
                  <a:lumMod val="85000"/>
                </a:schemeClr>
              </a:solidFill>
              <a:ln w="19050">
                <a:noFill/>
              </a:ln>
              <a:effectLst/>
            </c:spPr>
          </c:dPt>
          <c:cat>
            <c:numRef>
              <c:f>Sheet1!$A$2:$A$3</c:f>
              <c:numCache>
                <c:formatCode>General</c:formatCode>
                <c:ptCount val="2"/>
              </c:numCache>
            </c:numRef>
          </c:cat>
          <c:val>
            <c:numRef>
              <c:f>Sheet1!$B$2:$B$3</c:f>
              <c:numCache>
                <c:formatCode>General</c:formatCode>
                <c:ptCount val="2"/>
                <c:pt idx="0">
                  <c:v>10</c:v>
                </c:pt>
                <c:pt idx="1">
                  <c:v>90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54</c:v>
                </c:pt>
                <c:pt idx="1">
                  <c:v>22</c:v>
                </c:pt>
                <c:pt idx="2">
                  <c:v>10</c:v>
                </c:pt>
                <c:pt idx="3">
                  <c:v>14</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numRef>
              <c:f>Sheet1!$A$2:$A$5</c:f>
              <c:numCache>
                <c:formatCode>General</c:formatCode>
                <c:ptCount val="4"/>
              </c:numCache>
            </c:numRef>
          </c:cat>
          <c:val>
            <c:numRef>
              <c:f>Sheet1!$B$2:$B$5</c:f>
              <c:numCache>
                <c:formatCode>General</c:formatCode>
                <c:ptCount val="4"/>
                <c:pt idx="0">
                  <c:v>15</c:v>
                </c:pt>
                <c:pt idx="1">
                  <c:v>30</c:v>
                </c:pt>
                <c:pt idx="2">
                  <c:v>45</c:v>
                </c:pt>
                <c:pt idx="3">
                  <c:v>10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cat>
            <c:strRef>
              <c:f>Sheet1!$A$2:$A$3</c:f>
              <c:strCache>
                <c:ptCount val="2"/>
                <c:pt idx="0">
                  <c:v>1st Qtr</c:v>
                </c:pt>
                <c:pt idx="1">
                  <c:v>2nd Qtr</c:v>
                </c:pt>
              </c:strCache>
            </c:strRef>
          </c:cat>
          <c:val>
            <c:numRef>
              <c:f>Sheet1!$B$2:$B$3</c:f>
              <c:numCache>
                <c:formatCode>General</c:formatCode>
                <c:ptCount val="2"/>
                <c:pt idx="0">
                  <c:v>75</c:v>
                </c:pt>
                <c:pt idx="1">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2"/>
                <c:pt idx="0">
                  <c:v>1st Qtr</c:v>
                </c:pt>
                <c:pt idx="1">
                  <c:v>2nd Qtr</c:v>
                </c:pt>
              </c:strCache>
            </c:strRef>
          </c:cat>
          <c:val>
            <c:numRef>
              <c:f>Sheet1!$B$2:$B$5</c:f>
              <c:numCache>
                <c:formatCode>General</c:formatCode>
                <c:ptCount val="4"/>
                <c:pt idx="0">
                  <c:v>20</c:v>
                </c:pt>
                <c:pt idx="1">
                  <c:v>25</c:v>
                </c:pt>
                <c:pt idx="2">
                  <c:v>30</c:v>
                </c:pt>
                <c:pt idx="3">
                  <c:v>25</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dPt>
            <c:idx val="2"/>
            <c:bubble3D val="0"/>
            <c:spPr>
              <a:solidFill>
                <a:schemeClr val="accent3"/>
              </a:solidFill>
              <a:ln w="19050">
                <a:noFill/>
              </a:ln>
              <a:effectLst/>
            </c:spPr>
          </c:dPt>
          <c:dPt>
            <c:idx val="3"/>
            <c:bubble3D val="0"/>
            <c:spPr>
              <a:solidFill>
                <a:schemeClr val="accent4"/>
              </a:solidFill>
              <a:ln w="19050">
                <a:noFill/>
              </a:ln>
              <a:effectLst/>
            </c:spPr>
          </c:dPt>
          <c:cat>
            <c:strRef>
              <c:f>Sheet1!$A$2:$A$5</c:f>
              <c:strCache>
                <c:ptCount val="4"/>
                <c:pt idx="0">
                  <c:v>1st Qtr</c:v>
                </c:pt>
                <c:pt idx="1">
                  <c:v>2nd Qtr</c:v>
                </c:pt>
                <c:pt idx="2">
                  <c:v>3rd Qtr</c:v>
                </c:pt>
                <c:pt idx="3">
                  <c:v>4th Qtr</c:v>
                </c:pt>
              </c:strCache>
            </c:strRef>
          </c:cat>
          <c:val>
            <c:numRef>
              <c:f>Sheet1!$B$2:$B$5</c:f>
              <c:numCache>
                <c:formatCode>General</c:formatCode>
                <c:ptCount val="4"/>
                <c:pt idx="0">
                  <c:v>10</c:v>
                </c:pt>
                <c:pt idx="1">
                  <c:v>20</c:v>
                </c:pt>
                <c:pt idx="2">
                  <c:v>10</c:v>
                </c:pt>
                <c:pt idx="3">
                  <c:v>60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spPr>
            <a:solidFill>
              <a:schemeClr val="accent1">
                <a:alpha val="75000"/>
              </a:schemeClr>
            </a:solidFill>
            <a:ln>
              <a:noFill/>
            </a:ln>
            <a:effectLst/>
          </c:spPr>
          <c:invertIfNegative val="0"/>
          <c:dPt>
            <c:idx val="0"/>
            <c:invertIfNegative val="0"/>
            <c:bubble3D val="1"/>
            <c:spPr>
              <a:solidFill>
                <a:schemeClr val="accent3"/>
              </a:solidFill>
              <a:ln>
                <a:noFill/>
              </a:ln>
              <a:effectLst/>
            </c:spPr>
          </c:dPt>
          <c:dPt>
            <c:idx val="1"/>
            <c:invertIfNegative val="0"/>
            <c:bubble3D val="1"/>
            <c:spPr>
              <a:solidFill>
                <a:schemeClr val="accent3"/>
              </a:solidFill>
              <a:ln>
                <a:noFill/>
              </a:ln>
              <a:effectLst/>
            </c:spPr>
          </c:dPt>
          <c:dPt>
            <c:idx val="2"/>
            <c:invertIfNegative val="0"/>
            <c:bubble3D val="1"/>
            <c:spPr>
              <a:solidFill>
                <a:schemeClr val="accent4"/>
              </a:solidFill>
              <a:ln>
                <a:noFill/>
              </a:ln>
              <a:effectLst/>
            </c:spPr>
          </c:dPt>
          <c:dPt>
            <c:idx val="3"/>
            <c:invertIfNegative val="0"/>
            <c:bubble3D val="1"/>
            <c:spPr>
              <a:solidFill>
                <a:schemeClr val="accent1"/>
              </a:solidFill>
              <a:ln>
                <a:noFill/>
              </a:ln>
              <a:effectLst/>
            </c:spPr>
          </c:dPt>
          <c:dPt>
            <c:idx val="4"/>
            <c:invertIfNegative val="0"/>
            <c:bubble3D val="1"/>
            <c:spPr>
              <a:solidFill>
                <a:schemeClr val="accent6"/>
              </a:solidFill>
              <a:ln>
                <a:noFill/>
              </a:ln>
              <a:effectLst/>
            </c:spPr>
          </c:dPt>
          <c:xVal>
            <c:numRef>
              <c:f>Sheet1!$A$2:$A$6</c:f>
              <c:numCache>
                <c:formatCode>General</c:formatCode>
                <c:ptCount val="5"/>
                <c:pt idx="0">
                  <c:v>0.7</c:v>
                </c:pt>
                <c:pt idx="1">
                  <c:v>1.8</c:v>
                </c:pt>
                <c:pt idx="2">
                  <c:v>3</c:v>
                </c:pt>
                <c:pt idx="3">
                  <c:v>2.6</c:v>
                </c:pt>
                <c:pt idx="4">
                  <c:v>1</c:v>
                </c:pt>
              </c:numCache>
            </c:numRef>
          </c:xVal>
          <c:yVal>
            <c:numRef>
              <c:f>Sheet1!$B$2:$B$6</c:f>
              <c:numCache>
                <c:formatCode>General</c:formatCode>
                <c:ptCount val="5"/>
                <c:pt idx="0">
                  <c:v>2.7</c:v>
                </c:pt>
                <c:pt idx="1">
                  <c:v>3.2</c:v>
                </c:pt>
                <c:pt idx="2">
                  <c:v>3</c:v>
                </c:pt>
                <c:pt idx="3">
                  <c:v>0.8</c:v>
                </c:pt>
                <c:pt idx="4">
                  <c:v>1.5</c:v>
                </c:pt>
              </c:numCache>
            </c:numRef>
          </c:yVal>
          <c:bubbleSize>
            <c:numRef>
              <c:f>Sheet1!$C$2:$C$6</c:f>
              <c:numCache>
                <c:formatCode>General</c:formatCode>
                <c:ptCount val="5"/>
                <c:pt idx="0">
                  <c:v>10</c:v>
                </c:pt>
                <c:pt idx="1">
                  <c:v>4</c:v>
                </c:pt>
                <c:pt idx="2">
                  <c:v>5</c:v>
                </c:pt>
                <c:pt idx="3">
                  <c:v>8</c:v>
                </c:pt>
                <c:pt idx="4">
                  <c:v>2</c:v>
                </c:pt>
              </c:numCache>
            </c:numRef>
          </c:bubbleSize>
          <c:bubble3D val="1"/>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Y-Values</c:v>
                      </c:pt>
                    </c:strCache>
                  </c:strRef>
                </c15:tx>
              </c15:filteredSeriesTitle>
            </c:ext>
          </c:extLst>
        </c:ser>
        <c:dLbls>
          <c:showLegendKey val="0"/>
          <c:showVal val="0"/>
          <c:showCatName val="0"/>
          <c:showSerName val="0"/>
          <c:showPercent val="0"/>
          <c:showBubbleSize val="0"/>
        </c:dLbls>
        <c:bubbleScale val="100"/>
        <c:showNegBubbles val="0"/>
        <c:axId val="719971952"/>
        <c:axId val="719976264"/>
      </c:bubbleChart>
      <c:valAx>
        <c:axId val="719971952"/>
        <c:scaling>
          <c:orientation val="maxMin"/>
          <c:max val="4"/>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low"/>
        <c:spPr>
          <a:noFill/>
          <a:ln w="9525" cap="flat" cmpd="sng" algn="ctr">
            <a:solidFill>
              <a:schemeClr val="accent6"/>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76264"/>
        <c:crossesAt val="2"/>
        <c:crossBetween val="midCat"/>
      </c:valAx>
      <c:valAx>
        <c:axId val="719976264"/>
        <c:scaling>
          <c:orientation val="minMax"/>
        </c:scaling>
        <c:delete val="0"/>
        <c:axPos val="r"/>
        <c:majorGridlines>
          <c:spPr>
            <a:ln w="9525" cap="flat" cmpd="sng" algn="ctr">
              <a:solidFill>
                <a:schemeClr val="bg1">
                  <a:lumMod val="95000"/>
                </a:schemeClr>
              </a:solidFill>
              <a:round/>
            </a:ln>
            <a:effectLst/>
          </c:spPr>
        </c:majorGridlines>
        <c:numFmt formatCode="General" sourceLinked="1"/>
        <c:majorTickMark val="none"/>
        <c:minorTickMark val="none"/>
        <c:tickLblPos val="high"/>
        <c:spPr>
          <a:noFill/>
          <a:ln w="9525" cap="flat" cmpd="sng" algn="ctr">
            <a:solidFill>
              <a:schemeClr val="accent6"/>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71952"/>
        <c:crossesAt val="2"/>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filled"/>
        <c:varyColors val="0"/>
        <c:ser>
          <c:idx val="0"/>
          <c:order val="0"/>
          <c:spPr>
            <a:solidFill>
              <a:schemeClr val="accent1"/>
            </a:solidFill>
            <a:ln>
              <a:noFill/>
            </a:ln>
            <a:effectLst/>
          </c:spPr>
          <c:val>
            <c:numRef>
              <c:f>Sheet1!$B$2:$B$5</c:f>
              <c:numCache>
                <c:formatCode>General</c:formatCode>
                <c:ptCount val="4"/>
                <c:pt idx="0">
                  <c:v>32</c:v>
                </c:pt>
                <c:pt idx="1">
                  <c:v>32</c:v>
                </c:pt>
                <c:pt idx="2">
                  <c:v>28</c:v>
                </c:pt>
                <c:pt idx="3">
                  <c:v>12</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Financial Strength (FS)</c:v>
                      </c:pt>
                      <c:pt idx="1">
                        <c:v>Industry Attractiveness (IA)</c:v>
                      </c:pt>
                      <c:pt idx="2">
                        <c:v>Environmental Stability (ES)</c:v>
                      </c:pt>
                      <c:pt idx="3">
                        <c:v>Competitive Advantage (CA)</c:v>
                      </c:pt>
                    </c:strCache>
                  </c:strRef>
                </c15:cat>
              </c15:filteredCategoryTitle>
            </c:ext>
          </c:extLst>
        </c:ser>
        <c:ser>
          <c:idx val="1"/>
          <c:order val="1"/>
          <c:spPr>
            <a:solidFill>
              <a:schemeClr val="accent2"/>
            </a:solidFill>
            <a:ln>
              <a:noFill/>
            </a:ln>
            <a:effectLst/>
          </c:spPr>
          <c:val>
            <c:numRef>
              <c:f>Sheet1!$C$2:$C$5</c:f>
              <c:numCache>
                <c:formatCode>General</c:formatCode>
                <c:ptCount val="4"/>
                <c:pt idx="0">
                  <c:v>12</c:v>
                </c:pt>
                <c:pt idx="1">
                  <c:v>12</c:v>
                </c:pt>
                <c:pt idx="2">
                  <c:v>12</c:v>
                </c:pt>
                <c:pt idx="3">
                  <c:v>21</c:v>
                </c:pt>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Series 2</c:v>
                      </c:pt>
                    </c:strCache>
                  </c:strRef>
                </c15:tx>
              </c15:filteredSeriesTitle>
            </c:ext>
            <c:ext xmlns:c15="http://schemas.microsoft.com/office/drawing/2012/chart" uri="{02D57815-91ED-43cb-92C2-25804820EDAC}">
              <c15:filteredCategoryTitle>
                <c15:cat>
                  <c:strRef>
                    <c:extLst>
                      <c:ext uri="{02D57815-91ED-43cb-92C2-25804820EDAC}">
                        <c15:formulaRef>
                          <c15:sqref>Sheet1!$A$2:$A$5</c15:sqref>
                        </c15:formulaRef>
                      </c:ext>
                    </c:extLst>
                    <c:strCache>
                      <c:ptCount val="4"/>
                      <c:pt idx="0">
                        <c:v>Financial Strength (FS)</c:v>
                      </c:pt>
                      <c:pt idx="1">
                        <c:v>Industry Attractiveness (IA)</c:v>
                      </c:pt>
                      <c:pt idx="2">
                        <c:v>Environmental Stability (ES)</c:v>
                      </c:pt>
                      <c:pt idx="3">
                        <c:v>Competitive Advantage (CA)</c:v>
                      </c:pt>
                    </c:strCache>
                  </c:strRef>
                </c15:cat>
              </c15:filteredCategoryTitle>
            </c:ext>
          </c:extLst>
        </c:ser>
        <c:dLbls>
          <c:showLegendKey val="0"/>
          <c:showVal val="0"/>
          <c:showCatName val="0"/>
          <c:showSerName val="0"/>
          <c:showPercent val="0"/>
          <c:showBubbleSize val="0"/>
        </c:dLbls>
        <c:axId val="719974304"/>
        <c:axId val="719967640"/>
      </c:radarChart>
      <c:catAx>
        <c:axId val="71997430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1" i="0" u="none" strike="noStrike" kern="1200" baseline="0">
                <a:solidFill>
                  <a:schemeClr val="tx1">
                    <a:lumMod val="65000"/>
                    <a:lumOff val="35000"/>
                  </a:schemeClr>
                </a:solidFill>
                <a:latin typeface="+mn-lt"/>
                <a:ea typeface="+mn-ea"/>
                <a:cs typeface="+mn-cs"/>
              </a:defRPr>
            </a:pPr>
            <a:endParaRPr lang="en-US"/>
          </a:p>
        </c:txPr>
        <c:crossAx val="719967640"/>
        <c:crosses val="autoZero"/>
        <c:auto val="1"/>
        <c:lblAlgn val="ctr"/>
        <c:lblOffset val="100"/>
        <c:noMultiLvlLbl val="0"/>
      </c:catAx>
      <c:valAx>
        <c:axId val="7199676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one"/>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7430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5</c:v>
                </c:pt>
                <c:pt idx="1">
                  <c:v>2</c:v>
                </c:pt>
                <c:pt idx="2">
                  <c:v>8</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20497752"/>
        <c:axId val="720491088"/>
      </c:barChart>
      <c:catAx>
        <c:axId val="720497752"/>
        <c:scaling>
          <c:orientation val="minMax"/>
        </c:scaling>
        <c:delete val="1"/>
        <c:axPos val="b"/>
        <c:numFmt formatCode="General" sourceLinked="1"/>
        <c:majorTickMark val="none"/>
        <c:minorTickMark val="none"/>
        <c:tickLblPos val="nextTo"/>
        <c:crossAx val="720491088"/>
        <c:crosses val="autoZero"/>
        <c:auto val="1"/>
        <c:lblAlgn val="ctr"/>
        <c:lblOffset val="100"/>
        <c:noMultiLvlLbl val="0"/>
      </c:catAx>
      <c:valAx>
        <c:axId val="720491088"/>
        <c:scaling>
          <c:orientation val="minMax"/>
        </c:scaling>
        <c:delete val="1"/>
        <c:axPos val="l"/>
        <c:numFmt formatCode="General" sourceLinked="1"/>
        <c:majorTickMark val="none"/>
        <c:minorTickMark val="none"/>
        <c:tickLblPos val="nextTo"/>
        <c:crossAx val="7204977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8</c:v>
                </c:pt>
                <c:pt idx="1">
                  <c:v>9</c:v>
                </c:pt>
                <c:pt idx="2">
                  <c:v>8</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19978224"/>
        <c:axId val="719979008"/>
      </c:barChart>
      <c:catAx>
        <c:axId val="719978224"/>
        <c:scaling>
          <c:orientation val="minMax"/>
        </c:scaling>
        <c:delete val="1"/>
        <c:axPos val="b"/>
        <c:numFmt formatCode="General" sourceLinked="1"/>
        <c:majorTickMark val="none"/>
        <c:minorTickMark val="none"/>
        <c:tickLblPos val="nextTo"/>
        <c:crossAx val="719979008"/>
        <c:crosses val="autoZero"/>
        <c:auto val="1"/>
        <c:lblAlgn val="ctr"/>
        <c:lblOffset val="100"/>
        <c:noMultiLvlLbl val="0"/>
      </c:catAx>
      <c:valAx>
        <c:axId val="719979008"/>
        <c:scaling>
          <c:orientation val="minMax"/>
        </c:scaling>
        <c:delete val="1"/>
        <c:axPos val="l"/>
        <c:numFmt formatCode="General" sourceLinked="1"/>
        <c:majorTickMark val="none"/>
        <c:minorTickMark val="none"/>
        <c:tickLblPos val="nextTo"/>
        <c:crossAx val="71997822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1</c:v>
                </c:pt>
                <c:pt idx="1">
                  <c:v>3</c:v>
                </c:pt>
                <c:pt idx="2">
                  <c:v>8</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20491872"/>
        <c:axId val="720492656"/>
      </c:barChart>
      <c:catAx>
        <c:axId val="720491872"/>
        <c:scaling>
          <c:orientation val="minMax"/>
        </c:scaling>
        <c:delete val="1"/>
        <c:axPos val="b"/>
        <c:numFmt formatCode="General" sourceLinked="1"/>
        <c:majorTickMark val="none"/>
        <c:minorTickMark val="none"/>
        <c:tickLblPos val="nextTo"/>
        <c:crossAx val="720492656"/>
        <c:crosses val="autoZero"/>
        <c:auto val="1"/>
        <c:lblAlgn val="ctr"/>
        <c:lblOffset val="100"/>
        <c:noMultiLvlLbl val="0"/>
      </c:catAx>
      <c:valAx>
        <c:axId val="720492656"/>
        <c:scaling>
          <c:orientation val="minMax"/>
        </c:scaling>
        <c:delete val="1"/>
        <c:axPos val="l"/>
        <c:numFmt formatCode="General" sourceLinked="1"/>
        <c:majorTickMark val="none"/>
        <c:minorTickMark val="none"/>
        <c:tickLblPos val="nextTo"/>
        <c:crossAx val="72049187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1</c:v>
                </c:pt>
                <c:pt idx="1">
                  <c:v>1</c:v>
                </c:pt>
                <c:pt idx="2">
                  <c:v>4</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19970384"/>
        <c:axId val="719982928"/>
      </c:barChart>
      <c:catAx>
        <c:axId val="719970384"/>
        <c:scaling>
          <c:orientation val="minMax"/>
        </c:scaling>
        <c:delete val="1"/>
        <c:axPos val="b"/>
        <c:numFmt formatCode="General" sourceLinked="1"/>
        <c:majorTickMark val="none"/>
        <c:minorTickMark val="none"/>
        <c:tickLblPos val="nextTo"/>
        <c:crossAx val="719982928"/>
        <c:crosses val="autoZero"/>
        <c:auto val="1"/>
        <c:lblAlgn val="ctr"/>
        <c:lblOffset val="100"/>
        <c:noMultiLvlLbl val="0"/>
      </c:catAx>
      <c:valAx>
        <c:axId val="719982928"/>
        <c:scaling>
          <c:orientation val="minMax"/>
        </c:scaling>
        <c:delete val="1"/>
        <c:axPos val="l"/>
        <c:numFmt formatCode="General" sourceLinked="1"/>
        <c:majorTickMark val="none"/>
        <c:minorTickMark val="none"/>
        <c:tickLblPos val="nextTo"/>
        <c:crossAx val="71997038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9</c:v>
                </c:pt>
                <c:pt idx="1">
                  <c:v>1</c:v>
                </c:pt>
                <c:pt idx="2">
                  <c:v>2</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20495008"/>
        <c:axId val="720238248"/>
      </c:barChart>
      <c:catAx>
        <c:axId val="720495008"/>
        <c:scaling>
          <c:orientation val="minMax"/>
        </c:scaling>
        <c:delete val="1"/>
        <c:axPos val="b"/>
        <c:numFmt formatCode="General" sourceLinked="1"/>
        <c:majorTickMark val="none"/>
        <c:minorTickMark val="none"/>
        <c:tickLblPos val="nextTo"/>
        <c:crossAx val="720238248"/>
        <c:crosses val="autoZero"/>
        <c:auto val="1"/>
        <c:lblAlgn val="ctr"/>
        <c:lblOffset val="100"/>
        <c:noMultiLvlLbl val="0"/>
      </c:catAx>
      <c:valAx>
        <c:axId val="720238248"/>
        <c:scaling>
          <c:orientation val="minMax"/>
        </c:scaling>
        <c:delete val="1"/>
        <c:axPos val="l"/>
        <c:numFmt formatCode="General" sourceLinked="1"/>
        <c:majorTickMark val="none"/>
        <c:minorTickMark val="none"/>
        <c:tickLblPos val="nextTo"/>
        <c:crossAx val="7204950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spPr>
            <a:solidFill>
              <a:schemeClr val="accent1"/>
            </a:solidFill>
            <a:ln>
              <a:noFill/>
            </a:ln>
            <a:effectLst/>
          </c:spPr>
          <c:invertIfNegative val="0"/>
          <c:dPt>
            <c:idx val="1"/>
            <c:invertIfNegative val="0"/>
            <c:bubble3D val="0"/>
            <c:spPr>
              <a:solidFill>
                <a:schemeClr val="accent4"/>
              </a:solidFill>
              <a:ln>
                <a:noFill/>
              </a:ln>
              <a:effectLst/>
            </c:spPr>
          </c:dPt>
          <c:dPt>
            <c:idx val="2"/>
            <c:invertIfNegative val="0"/>
            <c:bubble3D val="0"/>
            <c:spPr>
              <a:solidFill>
                <a:schemeClr val="accent3"/>
              </a:solidFill>
              <a:ln>
                <a:noFill/>
              </a:ln>
              <a:effectLst/>
            </c:spPr>
          </c:dPt>
          <c:val>
            <c:numRef>
              <c:f>Sheet1!$B$2:$B$4</c:f>
              <c:numCache>
                <c:formatCode>General</c:formatCode>
                <c:ptCount val="3"/>
                <c:pt idx="0">
                  <c:v>2</c:v>
                </c:pt>
                <c:pt idx="1">
                  <c:v>4</c:v>
                </c:pt>
                <c:pt idx="2">
                  <c:v>9</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strRef>
                    <c:extLst>
                      <c:ext uri="{02D57815-91ED-43cb-92C2-25804820EDAC}">
                        <c15:formulaRef>
                          <c15:sqref>Sheet1!$A$2:$A$4</c15:sqref>
                        </c15:formulaRef>
                      </c:ext>
                    </c:extLst>
                    <c:strCache>
                      <c:ptCount val="3"/>
                      <c:pt idx="0">
                        <c:v>Category 1</c:v>
                      </c:pt>
                      <c:pt idx="1">
                        <c:v>Category 2</c:v>
                      </c:pt>
                      <c:pt idx="2">
                        <c:v>Category 3</c:v>
                      </c:pt>
                    </c:strCache>
                  </c:strRef>
                </c15:cat>
              </c15:filteredCategoryTitle>
            </c:ext>
          </c:extLst>
        </c:ser>
        <c:dLbls>
          <c:showLegendKey val="0"/>
          <c:showVal val="0"/>
          <c:showCatName val="0"/>
          <c:showSerName val="0"/>
          <c:showPercent val="0"/>
          <c:showBubbleSize val="0"/>
        </c:dLbls>
        <c:gapWidth val="0"/>
        <c:overlap val="-27"/>
        <c:axId val="720237464"/>
        <c:axId val="720238640"/>
      </c:barChart>
      <c:catAx>
        <c:axId val="720237464"/>
        <c:scaling>
          <c:orientation val="minMax"/>
        </c:scaling>
        <c:delete val="1"/>
        <c:axPos val="b"/>
        <c:numFmt formatCode="General" sourceLinked="1"/>
        <c:majorTickMark val="none"/>
        <c:minorTickMark val="none"/>
        <c:tickLblPos val="nextTo"/>
        <c:crossAx val="720238640"/>
        <c:crosses val="autoZero"/>
        <c:auto val="1"/>
        <c:lblAlgn val="ctr"/>
        <c:lblOffset val="100"/>
        <c:noMultiLvlLbl val="0"/>
      </c:catAx>
      <c:valAx>
        <c:axId val="720238640"/>
        <c:scaling>
          <c:orientation val="minMax"/>
        </c:scaling>
        <c:delete val="1"/>
        <c:axPos val="l"/>
        <c:numFmt formatCode="General" sourceLinked="1"/>
        <c:majorTickMark val="none"/>
        <c:minorTickMark val="none"/>
        <c:tickLblPos val="nextTo"/>
        <c:crossAx val="7202374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data</c:v>
                </c:pt>
              </c:strCache>
            </c:strRef>
          </c:tx>
          <c:spPr>
            <a:ln>
              <a:noFill/>
            </a:ln>
          </c:spPr>
          <c:dPt>
            <c:idx val="0"/>
            <c:bubble3D val="0"/>
            <c:spPr>
              <a:solidFill>
                <a:schemeClr val="accent1"/>
              </a:solidFill>
              <a:ln w="19050">
                <a:noFill/>
              </a:ln>
              <a:effectLst/>
            </c:spPr>
          </c:dPt>
          <c:dPt>
            <c:idx val="1"/>
            <c:bubble3D val="0"/>
            <c:spPr>
              <a:solidFill>
                <a:schemeClr val="accent2"/>
              </a:solidFill>
              <a:ln w="19050">
                <a:noFill/>
              </a:ln>
              <a:effectLst/>
            </c:spPr>
          </c:dPt>
          <c:cat>
            <c:strRef>
              <c:f>Sheet1!$A$2:$A$3</c:f>
              <c:strCache>
                <c:ptCount val="2"/>
                <c:pt idx="0">
                  <c:v>1st Qtr</c:v>
                </c:pt>
                <c:pt idx="1">
                  <c:v>2nd Qtr</c:v>
                </c:pt>
              </c:strCache>
            </c:strRef>
          </c:cat>
          <c:val>
            <c:numRef>
              <c:f>Sheet1!$B$2:$B$3</c:f>
              <c:numCache>
                <c:formatCode>General</c:formatCode>
                <c:ptCount val="2"/>
                <c:pt idx="0">
                  <c:v>50</c:v>
                </c:pt>
                <c:pt idx="1">
                  <c:v>50</c:v>
                </c:pt>
              </c:numCache>
            </c:numRef>
          </c:val>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ser>
        <c:dLbls>
          <c:showLegendKey val="0"/>
          <c:showVal val="0"/>
          <c:showCatName val="0"/>
          <c:showSerName val="0"/>
          <c:showPercent val="0"/>
          <c:showBubbleSize val="0"/>
        </c:dLbls>
        <c:gapWidth val="0"/>
        <c:overlap val="-43"/>
        <c:axId val="719985280"/>
        <c:axId val="719986064"/>
      </c:barChart>
      <c:catAx>
        <c:axId val="719985280"/>
        <c:scaling>
          <c:orientation val="minMax"/>
        </c:scaling>
        <c:delete val="1"/>
        <c:axPos val="l"/>
        <c:numFmt formatCode="General" sourceLinked="1"/>
        <c:majorTickMark val="none"/>
        <c:minorTickMark val="none"/>
        <c:tickLblPos val="nextTo"/>
        <c:crossAx val="719986064"/>
        <c:crosses val="autoZero"/>
        <c:auto val="1"/>
        <c:lblAlgn val="ctr"/>
        <c:lblOffset val="100"/>
        <c:noMultiLvlLbl val="0"/>
      </c:catAx>
      <c:valAx>
        <c:axId val="719986064"/>
        <c:scaling>
          <c:orientation val="minMax"/>
        </c:scaling>
        <c:delete val="1"/>
        <c:axPos val="b"/>
        <c:numFmt formatCode="General" sourceLinked="1"/>
        <c:majorTickMark val="none"/>
        <c:minorTickMark val="none"/>
        <c:tickLblPos val="nextTo"/>
        <c:crossAx val="7199852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1</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4</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ser>
        <c:dLbls>
          <c:showLegendKey val="0"/>
          <c:showVal val="0"/>
          <c:showCatName val="0"/>
          <c:showSerName val="0"/>
          <c:showPercent val="0"/>
          <c:showBubbleSize val="0"/>
        </c:dLbls>
        <c:gapWidth val="0"/>
        <c:overlap val="-43"/>
        <c:axId val="719982144"/>
        <c:axId val="719990376"/>
      </c:barChart>
      <c:catAx>
        <c:axId val="719982144"/>
        <c:scaling>
          <c:orientation val="minMax"/>
        </c:scaling>
        <c:delete val="1"/>
        <c:axPos val="l"/>
        <c:numFmt formatCode="General" sourceLinked="1"/>
        <c:majorTickMark val="none"/>
        <c:minorTickMark val="none"/>
        <c:tickLblPos val="nextTo"/>
        <c:crossAx val="719990376"/>
        <c:crosses val="autoZero"/>
        <c:auto val="1"/>
        <c:lblAlgn val="ctr"/>
        <c:lblOffset val="100"/>
        <c:noMultiLvlLbl val="0"/>
      </c:catAx>
      <c:valAx>
        <c:axId val="719990376"/>
        <c:scaling>
          <c:orientation val="minMax"/>
        </c:scaling>
        <c:delete val="1"/>
        <c:axPos val="b"/>
        <c:numFmt formatCode="General" sourceLinked="1"/>
        <c:majorTickMark val="none"/>
        <c:minorTickMark val="none"/>
        <c:tickLblPos val="nextTo"/>
        <c:crossAx val="7199821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8</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1</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6</c:v>
                </c:pt>
              </c:numCache>
            </c:numRef>
          </c:val>
        </c:ser>
        <c:dLbls>
          <c:showLegendKey val="0"/>
          <c:showVal val="0"/>
          <c:showCatName val="0"/>
          <c:showSerName val="0"/>
          <c:showPercent val="0"/>
          <c:showBubbleSize val="0"/>
        </c:dLbls>
        <c:gapWidth val="0"/>
        <c:overlap val="-43"/>
        <c:axId val="720252752"/>
        <c:axId val="720248048"/>
      </c:barChart>
      <c:catAx>
        <c:axId val="720252752"/>
        <c:scaling>
          <c:orientation val="minMax"/>
        </c:scaling>
        <c:delete val="1"/>
        <c:axPos val="l"/>
        <c:numFmt formatCode="General" sourceLinked="1"/>
        <c:majorTickMark val="none"/>
        <c:minorTickMark val="none"/>
        <c:tickLblPos val="nextTo"/>
        <c:crossAx val="720248048"/>
        <c:crosses val="autoZero"/>
        <c:auto val="1"/>
        <c:lblAlgn val="ctr"/>
        <c:lblOffset val="100"/>
        <c:noMultiLvlLbl val="0"/>
      </c:catAx>
      <c:valAx>
        <c:axId val="720248048"/>
        <c:scaling>
          <c:orientation val="minMax"/>
        </c:scaling>
        <c:delete val="1"/>
        <c:axPos val="b"/>
        <c:numFmt formatCode="General" sourceLinked="1"/>
        <c:majorTickMark val="none"/>
        <c:minorTickMark val="none"/>
        <c:tickLblPos val="nextTo"/>
        <c:crossAx val="72025275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ser>
        <c:dLbls>
          <c:showLegendKey val="0"/>
          <c:showVal val="0"/>
          <c:showCatName val="0"/>
          <c:showSerName val="0"/>
          <c:showPercent val="0"/>
          <c:showBubbleSize val="0"/>
        </c:dLbls>
        <c:gapWidth val="0"/>
        <c:overlap val="-43"/>
        <c:axId val="720270000"/>
        <c:axId val="720270392"/>
      </c:barChart>
      <c:catAx>
        <c:axId val="720270000"/>
        <c:scaling>
          <c:orientation val="minMax"/>
        </c:scaling>
        <c:delete val="1"/>
        <c:axPos val="l"/>
        <c:numFmt formatCode="General" sourceLinked="1"/>
        <c:majorTickMark val="none"/>
        <c:minorTickMark val="none"/>
        <c:tickLblPos val="nextTo"/>
        <c:crossAx val="720270392"/>
        <c:crosses val="autoZero"/>
        <c:auto val="1"/>
        <c:lblAlgn val="ctr"/>
        <c:lblOffset val="100"/>
        <c:noMultiLvlLbl val="0"/>
      </c:catAx>
      <c:valAx>
        <c:axId val="720270392"/>
        <c:scaling>
          <c:orientation val="minMax"/>
        </c:scaling>
        <c:delete val="1"/>
        <c:axPos val="b"/>
        <c:numFmt formatCode="General" sourceLinked="1"/>
        <c:majorTickMark val="none"/>
        <c:minorTickMark val="none"/>
        <c:tickLblPos val="nextTo"/>
        <c:crossAx val="7202700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1</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4</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ser>
        <c:dLbls>
          <c:showLegendKey val="0"/>
          <c:showVal val="0"/>
          <c:showCatName val="0"/>
          <c:showSerName val="0"/>
          <c:showPercent val="0"/>
          <c:showBubbleSize val="0"/>
        </c:dLbls>
        <c:gapWidth val="0"/>
        <c:overlap val="-43"/>
        <c:axId val="720270784"/>
        <c:axId val="720264512"/>
      </c:barChart>
      <c:catAx>
        <c:axId val="720270784"/>
        <c:scaling>
          <c:orientation val="minMax"/>
        </c:scaling>
        <c:delete val="1"/>
        <c:axPos val="l"/>
        <c:numFmt formatCode="General" sourceLinked="1"/>
        <c:majorTickMark val="none"/>
        <c:minorTickMark val="none"/>
        <c:tickLblPos val="nextTo"/>
        <c:crossAx val="720264512"/>
        <c:crosses val="autoZero"/>
        <c:auto val="1"/>
        <c:lblAlgn val="ctr"/>
        <c:lblOffset val="100"/>
        <c:noMultiLvlLbl val="0"/>
      </c:catAx>
      <c:valAx>
        <c:axId val="720264512"/>
        <c:scaling>
          <c:orientation val="minMax"/>
        </c:scaling>
        <c:delete val="1"/>
        <c:axPos val="b"/>
        <c:numFmt formatCode="General" sourceLinked="1"/>
        <c:majorTickMark val="none"/>
        <c:minorTickMark val="none"/>
        <c:tickLblPos val="nextTo"/>
        <c:crossAx val="72027078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Label 3</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8</c:v>
                </c:pt>
              </c:numCache>
            </c:numRef>
          </c:val>
        </c:ser>
        <c:ser>
          <c:idx val="1"/>
          <c:order val="1"/>
          <c:tx>
            <c:strRef>
              <c:f>Sheet1!$C$1</c:f>
              <c:strCache>
                <c:ptCount val="1"/>
                <c:pt idx="0">
                  <c:v>Label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1</c:v>
                </c:pt>
              </c:numCache>
            </c:numRef>
          </c:val>
        </c:ser>
        <c:ser>
          <c:idx val="2"/>
          <c:order val="2"/>
          <c:tx>
            <c:strRef>
              <c:f>Sheet1!$D$1</c:f>
              <c:strCache>
                <c:ptCount val="1"/>
                <c:pt idx="0">
                  <c:v>Label 1</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6</c:v>
                </c:pt>
              </c:numCache>
            </c:numRef>
          </c:val>
        </c:ser>
        <c:dLbls>
          <c:showLegendKey val="0"/>
          <c:showVal val="0"/>
          <c:showCatName val="0"/>
          <c:showSerName val="0"/>
          <c:showPercent val="0"/>
          <c:showBubbleSize val="0"/>
        </c:dLbls>
        <c:gapWidth val="0"/>
        <c:overlap val="-43"/>
        <c:axId val="720278624"/>
        <c:axId val="720276272"/>
      </c:barChart>
      <c:catAx>
        <c:axId val="720278624"/>
        <c:scaling>
          <c:orientation val="minMax"/>
        </c:scaling>
        <c:delete val="1"/>
        <c:axPos val="l"/>
        <c:numFmt formatCode="General" sourceLinked="1"/>
        <c:majorTickMark val="none"/>
        <c:minorTickMark val="none"/>
        <c:tickLblPos val="nextTo"/>
        <c:crossAx val="720276272"/>
        <c:crosses val="autoZero"/>
        <c:auto val="1"/>
        <c:lblAlgn val="ctr"/>
        <c:lblOffset val="100"/>
        <c:noMultiLvlLbl val="0"/>
      </c:catAx>
      <c:valAx>
        <c:axId val="720276272"/>
        <c:scaling>
          <c:orientation val="minMax"/>
        </c:scaling>
        <c:delete val="1"/>
        <c:axPos val="b"/>
        <c:numFmt formatCode="General" sourceLinked="1"/>
        <c:majorTickMark val="none"/>
        <c:minorTickMark val="none"/>
        <c:tickLblPos val="nextTo"/>
        <c:crossAx val="7202786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283328"/>
        <c:axId val="720275096"/>
      </c:barChart>
      <c:catAx>
        <c:axId val="720283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75096"/>
        <c:crosses val="autoZero"/>
        <c:auto val="1"/>
        <c:lblAlgn val="ctr"/>
        <c:lblOffset val="100"/>
        <c:noMultiLvlLbl val="0"/>
      </c:catAx>
      <c:valAx>
        <c:axId val="72027509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8332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91160"/>
        <c:axId val="719979400"/>
      </c:barChart>
      <c:catAx>
        <c:axId val="7199911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79400"/>
        <c:crosses val="autoZero"/>
        <c:auto val="1"/>
        <c:lblAlgn val="ctr"/>
        <c:lblOffset val="100"/>
        <c:noMultiLvlLbl val="0"/>
      </c:catAx>
      <c:valAx>
        <c:axId val="71997940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116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481680"/>
        <c:axId val="720484424"/>
      </c:barChart>
      <c:catAx>
        <c:axId val="7204816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84424"/>
        <c:crosses val="autoZero"/>
        <c:auto val="1"/>
        <c:lblAlgn val="ctr"/>
        <c:lblOffset val="100"/>
        <c:noMultiLvlLbl val="0"/>
      </c:catAx>
      <c:valAx>
        <c:axId val="72048442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816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80968"/>
        <c:axId val="719989592"/>
      </c:barChart>
      <c:catAx>
        <c:axId val="7199809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89592"/>
        <c:crosses val="autoZero"/>
        <c:auto val="1"/>
        <c:lblAlgn val="ctr"/>
        <c:lblOffset val="100"/>
        <c:noMultiLvlLbl val="0"/>
      </c:catAx>
      <c:valAx>
        <c:axId val="71998959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8096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r>
              <a:rPr lang="en-US"/>
              <a:t>Chart 1</a:t>
            </a:r>
          </a:p>
        </c:rich>
      </c:tx>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471880"/>
        <c:axId val="720467960"/>
      </c:barChart>
      <c:catAx>
        <c:axId val="7204718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67960"/>
        <c:crosses val="autoZero"/>
        <c:auto val="1"/>
        <c:lblAlgn val="ctr"/>
        <c:lblOffset val="100"/>
        <c:noMultiLvlLbl val="0"/>
      </c:catAx>
      <c:valAx>
        <c:axId val="72046796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4718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97432"/>
        <c:axId val="719992728"/>
      </c:barChart>
      <c:catAx>
        <c:axId val="719997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2728"/>
        <c:crosses val="autoZero"/>
        <c:auto val="1"/>
        <c:lblAlgn val="ctr"/>
        <c:lblOffset val="100"/>
        <c:noMultiLvlLbl val="0"/>
      </c:catAx>
      <c:valAx>
        <c:axId val="71999272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743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88024"/>
        <c:axId val="719988808"/>
      </c:barChart>
      <c:catAx>
        <c:axId val="719988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88808"/>
        <c:crosses val="autoZero"/>
        <c:auto val="1"/>
        <c:lblAlgn val="ctr"/>
        <c:lblOffset val="100"/>
        <c:noMultiLvlLbl val="0"/>
      </c:catAx>
      <c:valAx>
        <c:axId val="71998880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880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93120"/>
        <c:axId val="720003704"/>
      </c:barChart>
      <c:catAx>
        <c:axId val="719993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003704"/>
        <c:crosses val="autoZero"/>
        <c:auto val="1"/>
        <c:lblAlgn val="ctr"/>
        <c:lblOffset val="100"/>
        <c:noMultiLvlLbl val="0"/>
      </c:catAx>
      <c:valAx>
        <c:axId val="7200037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31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19993512"/>
        <c:axId val="719993904"/>
      </c:barChart>
      <c:catAx>
        <c:axId val="719993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3904"/>
        <c:crosses val="autoZero"/>
        <c:auto val="1"/>
        <c:lblAlgn val="ctr"/>
        <c:lblOffset val="100"/>
        <c:noMultiLvlLbl val="0"/>
      </c:catAx>
      <c:valAx>
        <c:axId val="71999390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1999351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282544"/>
        <c:axId val="720282936"/>
      </c:barChart>
      <c:catAx>
        <c:axId val="720282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82936"/>
        <c:crosses val="autoZero"/>
        <c:auto val="1"/>
        <c:lblAlgn val="ctr"/>
        <c:lblOffset val="100"/>
        <c:noMultiLvlLbl val="0"/>
      </c:catAx>
      <c:valAx>
        <c:axId val="72028293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825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er>
        <c:dLbls>
          <c:showLegendKey val="0"/>
          <c:showVal val="0"/>
          <c:showCatName val="0"/>
          <c:showSerName val="0"/>
          <c:showPercent val="0"/>
          <c:showBubbleSize val="0"/>
        </c:dLbls>
        <c:gapWidth val="219"/>
        <c:overlap val="-27"/>
        <c:axId val="720245696"/>
        <c:axId val="720241384"/>
      </c:barChart>
      <c:catAx>
        <c:axId val="7202456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41384"/>
        <c:crosses val="autoZero"/>
        <c:auto val="1"/>
        <c:lblAlgn val="ctr"/>
        <c:lblOffset val="100"/>
        <c:noMultiLvlLbl val="0"/>
      </c:catAx>
      <c:valAx>
        <c:axId val="720241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2024569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r>
              <a:rPr lang="en-US"/>
              <a:t>Chart 2</a:t>
            </a:r>
          </a:p>
        </c:rich>
      </c:tx>
      <c:overlay val="0"/>
      <c:spPr>
        <a:noFill/>
        <a:ln>
          <a:noFill/>
        </a:ln>
        <a:effectLst/>
      </c:spPr>
      <c:txPr>
        <a:bodyPr rot="0" spcFirstLastPara="1" vertOverflow="ellipsis" vert="horz" wrap="square" anchor="ctr" anchorCtr="1"/>
        <a:lstStyle/>
        <a:p>
          <a:pPr>
            <a:defRPr sz="1862" b="1" i="0" u="none" strike="noStrike" kern="1200" cap="all" spc="5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Sheet1!$B$1</c:f>
              <c:strCache>
                <c:ptCount val="1"/>
                <c:pt idx="0">
                  <c:v>Sales</c:v>
                </c:pt>
              </c:strCache>
            </c:strRef>
          </c:tx>
          <c:dPt>
            <c:idx val="0"/>
            <c:bubble3D val="0"/>
            <c:spPr>
              <a:solidFill>
                <a:schemeClr val="accent1"/>
              </a:solidFill>
              <a:ln>
                <a:noFill/>
              </a:ln>
              <a:effectLst/>
              <a:scene3d>
                <a:camera prst="orthographicFront"/>
                <a:lightRig rig="brightRoom" dir="t"/>
              </a:scene3d>
              <a:sp3d prstMaterial="flat">
                <a:bevelT w="50800" h="101600" prst="angle"/>
                <a:contourClr>
                  <a:srgbClr val="000000"/>
                </a:contourClr>
              </a:sp3d>
            </c:spPr>
          </c:dPt>
          <c:dPt>
            <c:idx val="1"/>
            <c:bubble3D val="0"/>
            <c:spPr>
              <a:solidFill>
                <a:schemeClr val="accent2"/>
              </a:solidFill>
              <a:ln>
                <a:noFill/>
              </a:ln>
              <a:effectLst/>
              <a:scene3d>
                <a:camera prst="orthographicFront"/>
                <a:lightRig rig="brightRoom" dir="t"/>
              </a:scene3d>
              <a:sp3d prstMaterial="flat">
                <a:bevelT w="50800" h="101600" prst="angle"/>
                <a:contourClr>
                  <a:srgbClr val="000000"/>
                </a:contourClr>
              </a:sp3d>
            </c:spPr>
          </c:dPt>
          <c:dPt>
            <c:idx val="2"/>
            <c:bubble3D val="0"/>
            <c:spPr>
              <a:solidFill>
                <a:schemeClr val="accent3"/>
              </a:solidFill>
              <a:ln>
                <a:noFill/>
              </a:ln>
              <a:effectLst/>
              <a:scene3d>
                <a:camera prst="orthographicFront"/>
                <a:lightRig rig="brightRoom" dir="t"/>
              </a:scene3d>
              <a:sp3d prstMaterial="flat">
                <a:bevelT w="50800" h="101600" prst="angle"/>
                <a:contourClr>
                  <a:srgbClr val="000000"/>
                </a:contourClr>
              </a:sp3d>
            </c:spPr>
          </c:dPt>
          <c:dPt>
            <c:idx val="3"/>
            <c:bubble3D val="0"/>
            <c:spPr>
              <a:solidFill>
                <a:schemeClr val="accent4"/>
              </a:solidFill>
              <a:ln>
                <a:noFill/>
              </a:ln>
              <a:effectLst/>
              <a:scene3d>
                <a:camera prst="orthographicFront"/>
                <a:lightRig rig="brightRoom" dir="t"/>
              </a:scene3d>
              <a:sp3d prstMaterial="flat">
                <a:bevelT w="50800" h="101600" prst="angle"/>
                <a:contourClr>
                  <a:srgbClr val="000000"/>
                </a:contourClr>
              </a:sp3d>
            </c:spPr>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lt1"/>
                    </a:solidFill>
                    <a:latin typeface="+mn-lt"/>
                    <a:ea typeface="+mn-ea"/>
                    <a:cs typeface="+mn-cs"/>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61">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defRPr sz="1197" kern="1200"/>
  </cs:categoryAxis>
  <cs:chartArea>
    <cs:lnRef idx="0"/>
    <cs:fillRef idx="0"/>
    <cs:effectRef idx="0"/>
    <cs:fontRef idx="minor">
      <a:schemeClr val="dk1"/>
    </cs:fontRef>
    <cs:spPr>
      <a:pattFill prst="dkDnDiag">
        <a:fgClr>
          <a:schemeClr val="lt1">
            <a:lumMod val="95000"/>
          </a:schemeClr>
        </a:fgClr>
        <a:bgClr>
          <a:schemeClr val="lt1"/>
        </a:bgClr>
      </a:pattFill>
      <a:ln w="9525" cap="flat" cmpd="sng" algn="ctr">
        <a:solidFill>
          <a:schemeClr val="dk1">
            <a:lumMod val="15000"/>
            <a:lumOff val="85000"/>
          </a:schemeClr>
        </a:solidFill>
        <a:round/>
      </a:ln>
    </cs:spPr>
    <cs:defRPr sz="1197" kern="1200"/>
  </cs:chartArea>
  <cs:dataLabel>
    <cs:lnRef idx="0"/>
    <cs:fillRef idx="0"/>
    <cs:effectRef idx="0"/>
    <cs:fontRef idx="minor">
      <a:schemeClr val="lt1"/>
    </cs:fontRef>
    <cs:defRPr sz="1197" b="1" i="0" u="none" strike="noStrike" kern="1200" baseline="0"/>
  </cs:dataLabel>
  <cs:dataLabelCallout>
    <cs:lnRef idx="0"/>
    <cs:fillRef idx="0"/>
    <cs:effectRef idx="0"/>
    <cs:fontRef idx="minor">
      <a:schemeClr val="dk1">
        <a:lumMod val="65000"/>
        <a:lumOff val="35000"/>
      </a:schemeClr>
    </cs:fontRef>
    <cs:spPr>
      <a:solidFill>
        <a:schemeClr val="lt1">
          <a:alpha val="75000"/>
        </a:schemeClr>
      </a:solidFill>
      <a:ln w="9525">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a:effectLst>
        <a:outerShdw blurRad="317500" algn="ctr" rotWithShape="0">
          <a:prstClr val="black">
            <a:alpha val="25000"/>
          </a:prstClr>
        </a:outerShdw>
      </a:effectLst>
    </cs:spPr>
  </cs:dataPoint>
  <cs:dataPoint3D>
    <cs:lnRef idx="0"/>
    <cs:fillRef idx="0">
      <cs:styleClr val="auto"/>
    </cs:fillRef>
    <cs:effectRef idx="0"/>
    <cs:fontRef idx="minor">
      <a:schemeClr val="dk1"/>
    </cs:fontRef>
    <cs:spPr>
      <a:solidFill>
        <a:schemeClr val="phClr"/>
      </a:solidFill>
      <a:effectLst>
        <a:outerShdw blurRad="88900" sx="102000" sy="102000" algn="ctr" rotWithShape="0">
          <a:prstClr val="black">
            <a:alpha val="20000"/>
          </a:prstClr>
        </a:outerShdw>
      </a:effectLst>
      <a:scene3d>
        <a:camera prst="orthographicFront"/>
        <a:lightRig rig="threePt" dir="t"/>
      </a:scene3d>
      <a:sp3d prstMaterial="matte"/>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noFill/>
      <a:ln w="9525" cap="flat" cmpd="sng" algn="ctr">
        <a:solidFill>
          <a:schemeClr val="dk1">
            <a:lumMod val="15000"/>
            <a:lumOff val="85000"/>
          </a:schemeClr>
        </a:solidFill>
        <a:round/>
      </a:ln>
    </cs:spPr>
    <cs:defRPr sz="1197"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65000"/>
            <a:lumOff val="35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65000"/>
            <a:lumOff val="35000"/>
          </a:schemeClr>
        </a:solidFill>
        <a:round/>
      </a:ln>
    </cs:spPr>
  </cs:errorBar>
  <cs:floor>
    <cs:lnRef idx="0"/>
    <cs:fillRef idx="0"/>
    <cs:effectRef idx="0"/>
    <cs:fontRef idx="minor">
      <a:schemeClr val="dk1"/>
    </cs:fontRef>
    <cs:spPr>
      <a:noFill/>
      <a:ln>
        <a:noFill/>
      </a:ln>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50000"/>
            <a:lumOff val="50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spPr>
      <a:solidFill>
        <a:schemeClr val="lt1">
          <a:alpha val="78000"/>
        </a:schemeClr>
      </a:solidFill>
    </cs:spPr>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inor">
      <a:schemeClr val="dk1">
        <a:lumMod val="65000"/>
        <a:lumOff val="35000"/>
      </a:schemeClr>
    </cs:fontRef>
    <cs:defRPr sz="2200" b="1" kern="1200" baseline="0"/>
  </cs:title>
  <cs:trendline>
    <cs:lnRef idx="0">
      <cs:styleClr val="auto"/>
    </cs:lnRef>
    <cs:fillRef idx="0"/>
    <cs:effectRef idx="0"/>
    <cs:fontRef idx="minor">
      <a:schemeClr val="dk1"/>
    </cs:fontRef>
    <cs:spPr>
      <a:ln w="19050" cap="rnd">
        <a:solidFill>
          <a:schemeClr val="phClr"/>
        </a:solidFill>
        <a:prstDash val="sysDash"/>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65000"/>
            <a:lumOff val="35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8">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8">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charts/style23.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8">
  <cs:axisTitle>
    <cs:lnRef idx="0"/>
    <cs:fillRef idx="0"/>
    <cs:effectRef idx="0"/>
    <cs:fontRef idx="minor">
      <a:schemeClr val="tx1">
        <a:lumMod val="65000"/>
        <a:lumOff val="35000"/>
      </a:schemeClr>
    </cs:fontRef>
    <cs:defRPr sz="1197" kern="1200"/>
  </cs:axisTitle>
  <cs:categoryAxis>
    <cs:lnRef idx="0"/>
    <cs:fillRef idx="0"/>
    <cs:effectRef idx="0"/>
    <cs:fontRef idx="minor">
      <a:schemeClr val="tx1">
        <a:lumMod val="65000"/>
        <a:lumOff val="35000"/>
      </a:schemeClr>
    </cs:fontRef>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lt1"/>
    </cs:fontRef>
    <cs:defRPr sz="1197" b="1"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scene3d>
        <a:camera prst="orthographicFront"/>
        <a:lightRig rig="brightRoom" dir="t"/>
      </a:scene3d>
      <a:sp3d prstMaterial="flat">
        <a:bevelT w="50800" h="101600" prst="angle"/>
        <a:contourClr>
          <a:srgbClr val="000000"/>
        </a:contourClr>
      </a:sp3d>
    </cs:spPr>
  </cs:dataPoint>
  <cs:dataPoint3D>
    <cs:lnRef idx="0"/>
    <cs:fillRef idx="0">
      <cs:styleClr val="auto"/>
    </cs:fillRef>
    <cs:effectRef idx="0"/>
    <cs:fontRef idx="minor">
      <a:schemeClr val="tx1"/>
    </cs:fontRef>
    <cs:spPr>
      <a:solidFill>
        <a:schemeClr val="phClr"/>
      </a:solidFill>
      <a:ln w="1905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1" i="0" kern="1200" cap="all" spc="50" baseline="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B1405E1-7231-4E04-BAE6-8456B267BC0A}" type="doc">
      <dgm:prSet loTypeId="urn:microsoft.com/office/officeart/2005/8/layout/cycle1" loCatId="cycle" qsTypeId="urn:microsoft.com/office/officeart/2005/8/quickstyle/simple1" qsCatId="simple" csTypeId="urn:microsoft.com/office/officeart/2005/8/colors/colorful1" csCatId="colorful" phldr="1"/>
      <dgm:spPr/>
      <dgm:t>
        <a:bodyPr/>
        <a:lstStyle/>
        <a:p>
          <a:endParaRPr lang="en-US"/>
        </a:p>
      </dgm:t>
    </dgm:pt>
    <dgm:pt modelId="{94D14A14-409D-4762-A91B-7374AC524030}">
      <dgm:prSet phldrT="[Text]" custT="1"/>
      <dgm:spPr/>
      <dgm:t>
        <a:bodyPr/>
        <a:lstStyle/>
        <a:p>
          <a:r>
            <a:rPr lang="en-US" sz="2000" smtClean="0">
              <a:solidFill>
                <a:schemeClr val="accent1"/>
              </a:solidFill>
            </a:rPr>
            <a:t>Lorem ipsum</a:t>
          </a:r>
          <a:endParaRPr lang="en-US" sz="2000">
            <a:solidFill>
              <a:schemeClr val="accent1"/>
            </a:solidFill>
          </a:endParaRPr>
        </a:p>
      </dgm:t>
    </dgm:pt>
    <dgm:pt modelId="{65AC3B30-F7CD-41C2-BFD0-6426A083BE22}" type="parTrans" cxnId="{3E6877A0-70F0-440B-8613-DA1F9C92C7ED}">
      <dgm:prSet/>
      <dgm:spPr/>
      <dgm:t>
        <a:bodyPr/>
        <a:lstStyle/>
        <a:p>
          <a:endParaRPr lang="en-US" sz="1200"/>
        </a:p>
      </dgm:t>
    </dgm:pt>
    <dgm:pt modelId="{7F92A08A-FDB8-4FD4-BA45-6B495AF394EC}" type="sibTrans" cxnId="{3E6877A0-70F0-440B-8613-DA1F9C92C7ED}">
      <dgm:prSet/>
      <dgm:spPr>
        <a:solidFill>
          <a:schemeClr val="accent1"/>
        </a:solidFill>
      </dgm:spPr>
      <dgm:t>
        <a:bodyPr/>
        <a:lstStyle/>
        <a:p>
          <a:endParaRPr lang="en-US" sz="1200"/>
        </a:p>
      </dgm:t>
    </dgm:pt>
    <dgm:pt modelId="{58FC9D5E-7228-4139-BE63-D43FC7398415}">
      <dgm:prSet phldrT="[Text]" custT="1"/>
      <dgm:spPr/>
      <dgm:t>
        <a:bodyPr/>
        <a:lstStyle/>
        <a:p>
          <a:r>
            <a:rPr lang="en-US" sz="2000" smtClean="0">
              <a:solidFill>
                <a:schemeClr val="accent3"/>
              </a:solidFill>
            </a:rPr>
            <a:t>Lorem ipsum</a:t>
          </a:r>
          <a:endParaRPr lang="en-US" sz="2000">
            <a:solidFill>
              <a:schemeClr val="accent3"/>
            </a:solidFill>
          </a:endParaRPr>
        </a:p>
      </dgm:t>
    </dgm:pt>
    <dgm:pt modelId="{73A002F7-BB0F-4CE1-B812-84D5764A9F43}" type="parTrans" cxnId="{D244C94F-78CF-4F19-9EF9-E967446617CE}">
      <dgm:prSet/>
      <dgm:spPr/>
      <dgm:t>
        <a:bodyPr/>
        <a:lstStyle/>
        <a:p>
          <a:endParaRPr lang="en-US" sz="1200"/>
        </a:p>
      </dgm:t>
    </dgm:pt>
    <dgm:pt modelId="{522C7B5B-587B-4404-9A22-A2D118A10C58}" type="sibTrans" cxnId="{D244C94F-78CF-4F19-9EF9-E967446617CE}">
      <dgm:prSet/>
      <dgm:spPr/>
      <dgm:t>
        <a:bodyPr/>
        <a:lstStyle/>
        <a:p>
          <a:endParaRPr lang="en-US" sz="1200"/>
        </a:p>
      </dgm:t>
    </dgm:pt>
    <dgm:pt modelId="{0D326128-378F-4EC3-B574-B5AB5962D511}">
      <dgm:prSet phldrT="[Text]" custT="1"/>
      <dgm:spPr/>
      <dgm:t>
        <a:bodyPr/>
        <a:lstStyle/>
        <a:p>
          <a:r>
            <a:rPr lang="en-US" sz="2000" smtClean="0">
              <a:solidFill>
                <a:schemeClr val="accent4"/>
              </a:solidFill>
            </a:rPr>
            <a:t>Lorem ipsum</a:t>
          </a:r>
          <a:endParaRPr lang="en-US" sz="2000">
            <a:solidFill>
              <a:schemeClr val="accent4"/>
            </a:solidFill>
          </a:endParaRPr>
        </a:p>
      </dgm:t>
    </dgm:pt>
    <dgm:pt modelId="{4FD18E96-A251-4506-9BED-A255E77731F8}" type="parTrans" cxnId="{0A4F1298-9AB6-4D12-A3DB-D517C1E43F9B}">
      <dgm:prSet/>
      <dgm:spPr/>
      <dgm:t>
        <a:bodyPr/>
        <a:lstStyle/>
        <a:p>
          <a:endParaRPr lang="en-US" sz="1200"/>
        </a:p>
      </dgm:t>
    </dgm:pt>
    <dgm:pt modelId="{0451EDAC-D971-41EB-8A71-6DEAD5AA0021}" type="sibTrans" cxnId="{0A4F1298-9AB6-4D12-A3DB-D517C1E43F9B}">
      <dgm:prSet/>
      <dgm:spPr/>
      <dgm:t>
        <a:bodyPr/>
        <a:lstStyle/>
        <a:p>
          <a:endParaRPr lang="en-US" sz="1200"/>
        </a:p>
      </dgm:t>
    </dgm:pt>
    <dgm:pt modelId="{514E6913-8B8B-4E9D-AF4E-29B3B0899914}">
      <dgm:prSet phldrT="[Text]" custT="1"/>
      <dgm:spPr/>
      <dgm:t>
        <a:bodyPr/>
        <a:lstStyle/>
        <a:p>
          <a:r>
            <a:rPr lang="en-US" sz="2000" smtClean="0">
              <a:solidFill>
                <a:schemeClr val="accent5"/>
              </a:solidFill>
            </a:rPr>
            <a:t>Lorem ipsum</a:t>
          </a:r>
          <a:endParaRPr lang="en-US" sz="2000">
            <a:solidFill>
              <a:schemeClr val="accent5"/>
            </a:solidFill>
          </a:endParaRPr>
        </a:p>
      </dgm:t>
    </dgm:pt>
    <dgm:pt modelId="{BCA55203-BDD2-4210-87EE-8C283BC5FE10}" type="parTrans" cxnId="{939AF2EA-A637-45C8-81C0-081B02E6AD6A}">
      <dgm:prSet/>
      <dgm:spPr/>
      <dgm:t>
        <a:bodyPr/>
        <a:lstStyle/>
        <a:p>
          <a:endParaRPr lang="en-US" sz="1200"/>
        </a:p>
      </dgm:t>
    </dgm:pt>
    <dgm:pt modelId="{F46235A5-4565-4F95-9731-F8E3D63A64C6}" type="sibTrans" cxnId="{939AF2EA-A637-45C8-81C0-081B02E6AD6A}">
      <dgm:prSet/>
      <dgm:spPr/>
      <dgm:t>
        <a:bodyPr/>
        <a:lstStyle/>
        <a:p>
          <a:endParaRPr lang="en-US" sz="1200"/>
        </a:p>
      </dgm:t>
    </dgm:pt>
    <dgm:pt modelId="{790FBA88-8750-4ACC-9A3F-38A342693F31}">
      <dgm:prSet phldrT="[Text]" custT="1"/>
      <dgm:spPr/>
      <dgm:t>
        <a:bodyPr/>
        <a:lstStyle/>
        <a:p>
          <a:r>
            <a:rPr lang="en-US" sz="2000" smtClean="0">
              <a:solidFill>
                <a:schemeClr val="accent6"/>
              </a:solidFill>
            </a:rPr>
            <a:t>Lorem ipsum</a:t>
          </a:r>
          <a:endParaRPr lang="en-US" sz="2000">
            <a:solidFill>
              <a:schemeClr val="accent6"/>
            </a:solidFill>
          </a:endParaRPr>
        </a:p>
      </dgm:t>
    </dgm:pt>
    <dgm:pt modelId="{26421180-1D8B-4836-B3E3-71695FEC61FC}" type="parTrans" cxnId="{99C1AED7-B155-4D6D-91EB-2DDC57E278AC}">
      <dgm:prSet/>
      <dgm:spPr/>
      <dgm:t>
        <a:bodyPr/>
        <a:lstStyle/>
        <a:p>
          <a:endParaRPr lang="en-US" sz="1200"/>
        </a:p>
      </dgm:t>
    </dgm:pt>
    <dgm:pt modelId="{0F2CD360-90EE-48FC-8CCE-093AC4A2D7F2}" type="sibTrans" cxnId="{99C1AED7-B155-4D6D-91EB-2DDC57E278AC}">
      <dgm:prSet/>
      <dgm:spPr>
        <a:ln>
          <a:noFill/>
        </a:ln>
      </dgm:spPr>
      <dgm:t>
        <a:bodyPr/>
        <a:lstStyle/>
        <a:p>
          <a:endParaRPr lang="en-US" sz="1200"/>
        </a:p>
      </dgm:t>
    </dgm:pt>
    <dgm:pt modelId="{3B109014-6FA4-4072-8A0D-C46F056B95AB}">
      <dgm:prSet phldrT="[Text]" custT="1"/>
      <dgm:spPr/>
      <dgm:t>
        <a:bodyPr/>
        <a:lstStyle/>
        <a:p>
          <a:r>
            <a:rPr lang="en-US" sz="2000" smtClean="0">
              <a:solidFill>
                <a:schemeClr val="accent6"/>
              </a:solidFill>
            </a:rPr>
            <a:t>Lorem ipsum</a:t>
          </a:r>
          <a:endParaRPr lang="en-US" sz="2000">
            <a:solidFill>
              <a:schemeClr val="accent6"/>
            </a:solidFill>
          </a:endParaRPr>
        </a:p>
      </dgm:t>
    </dgm:pt>
    <dgm:pt modelId="{D25A00A8-30D5-4303-AB2B-DF16199AD5CA}" type="parTrans" cxnId="{8C055F07-3002-4D56-8E42-D56C35BB7F8C}">
      <dgm:prSet/>
      <dgm:spPr/>
      <dgm:t>
        <a:bodyPr/>
        <a:lstStyle/>
        <a:p>
          <a:endParaRPr lang="en-US"/>
        </a:p>
      </dgm:t>
    </dgm:pt>
    <dgm:pt modelId="{FF7F727D-33C2-47FC-8CB3-EAD6C4F91F20}" type="sibTrans" cxnId="{8C055F07-3002-4D56-8E42-D56C35BB7F8C}">
      <dgm:prSet/>
      <dgm:spPr/>
      <dgm:t>
        <a:bodyPr/>
        <a:lstStyle/>
        <a:p>
          <a:endParaRPr lang="en-US"/>
        </a:p>
      </dgm:t>
    </dgm:pt>
    <dgm:pt modelId="{9E9819D3-835D-4A29-82CD-3819B2F36ABC}" type="pres">
      <dgm:prSet presAssocID="{9B1405E1-7231-4E04-BAE6-8456B267BC0A}" presName="cycle" presStyleCnt="0">
        <dgm:presLayoutVars>
          <dgm:dir/>
          <dgm:resizeHandles val="exact"/>
        </dgm:presLayoutVars>
      </dgm:prSet>
      <dgm:spPr/>
      <dgm:t>
        <a:bodyPr/>
        <a:lstStyle/>
        <a:p>
          <a:endParaRPr lang="en-US"/>
        </a:p>
      </dgm:t>
    </dgm:pt>
    <dgm:pt modelId="{69DCBEA3-4046-4170-A4F8-7F78D9421B76}" type="pres">
      <dgm:prSet presAssocID="{94D14A14-409D-4762-A91B-7374AC524030}" presName="dummy" presStyleCnt="0"/>
      <dgm:spPr/>
    </dgm:pt>
    <dgm:pt modelId="{6E950DEC-5670-4623-8B12-8EFD5234B737}" type="pres">
      <dgm:prSet presAssocID="{94D14A14-409D-4762-A91B-7374AC524030}" presName="node" presStyleLbl="revTx" presStyleIdx="0" presStyleCnt="6">
        <dgm:presLayoutVars>
          <dgm:bulletEnabled val="1"/>
        </dgm:presLayoutVars>
      </dgm:prSet>
      <dgm:spPr/>
      <dgm:t>
        <a:bodyPr/>
        <a:lstStyle/>
        <a:p>
          <a:endParaRPr lang="en-US"/>
        </a:p>
      </dgm:t>
    </dgm:pt>
    <dgm:pt modelId="{EE8C5E2F-2CB8-4477-86DE-1288E5CB9113}" type="pres">
      <dgm:prSet presAssocID="{7F92A08A-FDB8-4FD4-BA45-6B495AF394EC}" presName="sibTrans" presStyleLbl="node1" presStyleIdx="0" presStyleCnt="6"/>
      <dgm:spPr/>
      <dgm:t>
        <a:bodyPr/>
        <a:lstStyle/>
        <a:p>
          <a:endParaRPr lang="en-US"/>
        </a:p>
      </dgm:t>
    </dgm:pt>
    <dgm:pt modelId="{CD6DF9C0-A6D6-4539-B9F5-4D4044898C3B}" type="pres">
      <dgm:prSet presAssocID="{58FC9D5E-7228-4139-BE63-D43FC7398415}" presName="dummy" presStyleCnt="0"/>
      <dgm:spPr/>
    </dgm:pt>
    <dgm:pt modelId="{6A7ED8FE-73D2-45BA-B93C-29EFF41107CF}" type="pres">
      <dgm:prSet presAssocID="{58FC9D5E-7228-4139-BE63-D43FC7398415}" presName="node" presStyleLbl="revTx" presStyleIdx="1" presStyleCnt="6">
        <dgm:presLayoutVars>
          <dgm:bulletEnabled val="1"/>
        </dgm:presLayoutVars>
      </dgm:prSet>
      <dgm:spPr/>
      <dgm:t>
        <a:bodyPr/>
        <a:lstStyle/>
        <a:p>
          <a:endParaRPr lang="en-US"/>
        </a:p>
      </dgm:t>
    </dgm:pt>
    <dgm:pt modelId="{26EA3B2C-438E-4271-BB06-714E811504A9}" type="pres">
      <dgm:prSet presAssocID="{522C7B5B-587B-4404-9A22-A2D118A10C58}" presName="sibTrans" presStyleLbl="node1" presStyleIdx="1" presStyleCnt="6"/>
      <dgm:spPr/>
      <dgm:t>
        <a:bodyPr/>
        <a:lstStyle/>
        <a:p>
          <a:endParaRPr lang="en-US"/>
        </a:p>
      </dgm:t>
    </dgm:pt>
    <dgm:pt modelId="{A7480DB8-CA5C-4F7B-94D3-E82F3BCF5842}" type="pres">
      <dgm:prSet presAssocID="{0D326128-378F-4EC3-B574-B5AB5962D511}" presName="dummy" presStyleCnt="0"/>
      <dgm:spPr/>
    </dgm:pt>
    <dgm:pt modelId="{E171556B-FA58-4222-81FC-1D4C27C77A18}" type="pres">
      <dgm:prSet presAssocID="{0D326128-378F-4EC3-B574-B5AB5962D511}" presName="node" presStyleLbl="revTx" presStyleIdx="2" presStyleCnt="6">
        <dgm:presLayoutVars>
          <dgm:bulletEnabled val="1"/>
        </dgm:presLayoutVars>
      </dgm:prSet>
      <dgm:spPr/>
      <dgm:t>
        <a:bodyPr/>
        <a:lstStyle/>
        <a:p>
          <a:endParaRPr lang="en-US"/>
        </a:p>
      </dgm:t>
    </dgm:pt>
    <dgm:pt modelId="{33CF6394-1EBA-47FD-AD64-FC6D97310A4E}" type="pres">
      <dgm:prSet presAssocID="{0451EDAC-D971-41EB-8A71-6DEAD5AA0021}" presName="sibTrans" presStyleLbl="node1" presStyleIdx="2" presStyleCnt="6"/>
      <dgm:spPr/>
      <dgm:t>
        <a:bodyPr/>
        <a:lstStyle/>
        <a:p>
          <a:endParaRPr lang="en-US"/>
        </a:p>
      </dgm:t>
    </dgm:pt>
    <dgm:pt modelId="{6D710004-327B-488C-8F09-B8E75F7EF23A}" type="pres">
      <dgm:prSet presAssocID="{514E6913-8B8B-4E9D-AF4E-29B3B0899914}" presName="dummy" presStyleCnt="0"/>
      <dgm:spPr/>
    </dgm:pt>
    <dgm:pt modelId="{1E7F466A-5A72-4976-87BB-A040FF93F213}" type="pres">
      <dgm:prSet presAssocID="{514E6913-8B8B-4E9D-AF4E-29B3B0899914}" presName="node" presStyleLbl="revTx" presStyleIdx="3" presStyleCnt="6">
        <dgm:presLayoutVars>
          <dgm:bulletEnabled val="1"/>
        </dgm:presLayoutVars>
      </dgm:prSet>
      <dgm:spPr/>
      <dgm:t>
        <a:bodyPr/>
        <a:lstStyle/>
        <a:p>
          <a:endParaRPr lang="en-US"/>
        </a:p>
      </dgm:t>
    </dgm:pt>
    <dgm:pt modelId="{A584DF33-E249-4853-8FBD-4C0BFDB6BFFB}" type="pres">
      <dgm:prSet presAssocID="{F46235A5-4565-4F95-9731-F8E3D63A64C6}" presName="sibTrans" presStyleLbl="node1" presStyleIdx="3" presStyleCnt="6"/>
      <dgm:spPr/>
      <dgm:t>
        <a:bodyPr/>
        <a:lstStyle/>
        <a:p>
          <a:endParaRPr lang="en-US"/>
        </a:p>
      </dgm:t>
    </dgm:pt>
    <dgm:pt modelId="{729B58A9-D424-4FAE-A96F-67A9CAD12EFE}" type="pres">
      <dgm:prSet presAssocID="{790FBA88-8750-4ACC-9A3F-38A342693F31}" presName="dummy" presStyleCnt="0"/>
      <dgm:spPr/>
    </dgm:pt>
    <dgm:pt modelId="{A731F08E-08E7-4F79-A9A5-0DBDB40ECFED}" type="pres">
      <dgm:prSet presAssocID="{790FBA88-8750-4ACC-9A3F-38A342693F31}" presName="node" presStyleLbl="revTx" presStyleIdx="4" presStyleCnt="6">
        <dgm:presLayoutVars>
          <dgm:bulletEnabled val="1"/>
        </dgm:presLayoutVars>
      </dgm:prSet>
      <dgm:spPr/>
      <dgm:t>
        <a:bodyPr/>
        <a:lstStyle/>
        <a:p>
          <a:endParaRPr lang="en-US"/>
        </a:p>
      </dgm:t>
    </dgm:pt>
    <dgm:pt modelId="{1D3A0B47-16FE-464C-A219-40F186C5F67C}" type="pres">
      <dgm:prSet presAssocID="{0F2CD360-90EE-48FC-8CCE-093AC4A2D7F2}" presName="sibTrans" presStyleLbl="node1" presStyleIdx="4" presStyleCnt="6"/>
      <dgm:spPr/>
      <dgm:t>
        <a:bodyPr/>
        <a:lstStyle/>
        <a:p>
          <a:endParaRPr lang="en-US"/>
        </a:p>
      </dgm:t>
    </dgm:pt>
    <dgm:pt modelId="{F8230C0F-F2E2-43A0-ADD2-0752766764C8}" type="pres">
      <dgm:prSet presAssocID="{3B109014-6FA4-4072-8A0D-C46F056B95AB}" presName="dummy" presStyleCnt="0"/>
      <dgm:spPr/>
    </dgm:pt>
    <dgm:pt modelId="{4DC8345B-301F-4664-AB0D-CC602069043E}" type="pres">
      <dgm:prSet presAssocID="{3B109014-6FA4-4072-8A0D-C46F056B95AB}" presName="node" presStyleLbl="revTx" presStyleIdx="5" presStyleCnt="6">
        <dgm:presLayoutVars>
          <dgm:bulletEnabled val="1"/>
        </dgm:presLayoutVars>
      </dgm:prSet>
      <dgm:spPr/>
      <dgm:t>
        <a:bodyPr/>
        <a:lstStyle/>
        <a:p>
          <a:endParaRPr lang="en-US"/>
        </a:p>
      </dgm:t>
    </dgm:pt>
    <dgm:pt modelId="{B8662655-76C0-4E3F-94B5-75CFE5C6EDFF}" type="pres">
      <dgm:prSet presAssocID="{FF7F727D-33C2-47FC-8CB3-EAD6C4F91F20}" presName="sibTrans" presStyleLbl="node1" presStyleIdx="5" presStyleCnt="6"/>
      <dgm:spPr/>
      <dgm:t>
        <a:bodyPr/>
        <a:lstStyle/>
        <a:p>
          <a:endParaRPr lang="en-US"/>
        </a:p>
      </dgm:t>
    </dgm:pt>
  </dgm:ptLst>
  <dgm:cxnLst>
    <dgm:cxn modelId="{8A16867E-9597-43FD-B9FB-75D868C4A68B}" type="presOf" srcId="{0D326128-378F-4EC3-B574-B5AB5962D511}" destId="{E171556B-FA58-4222-81FC-1D4C27C77A18}" srcOrd="0" destOrd="0" presId="urn:microsoft.com/office/officeart/2005/8/layout/cycle1"/>
    <dgm:cxn modelId="{939AF2EA-A637-45C8-81C0-081B02E6AD6A}" srcId="{9B1405E1-7231-4E04-BAE6-8456B267BC0A}" destId="{514E6913-8B8B-4E9D-AF4E-29B3B0899914}" srcOrd="3" destOrd="0" parTransId="{BCA55203-BDD2-4210-87EE-8C283BC5FE10}" sibTransId="{F46235A5-4565-4F95-9731-F8E3D63A64C6}"/>
    <dgm:cxn modelId="{8C055F07-3002-4D56-8E42-D56C35BB7F8C}" srcId="{9B1405E1-7231-4E04-BAE6-8456B267BC0A}" destId="{3B109014-6FA4-4072-8A0D-C46F056B95AB}" srcOrd="5" destOrd="0" parTransId="{D25A00A8-30D5-4303-AB2B-DF16199AD5CA}" sibTransId="{FF7F727D-33C2-47FC-8CB3-EAD6C4F91F20}"/>
    <dgm:cxn modelId="{0A4F1298-9AB6-4D12-A3DB-D517C1E43F9B}" srcId="{9B1405E1-7231-4E04-BAE6-8456B267BC0A}" destId="{0D326128-378F-4EC3-B574-B5AB5962D511}" srcOrd="2" destOrd="0" parTransId="{4FD18E96-A251-4506-9BED-A255E77731F8}" sibTransId="{0451EDAC-D971-41EB-8A71-6DEAD5AA0021}"/>
    <dgm:cxn modelId="{3E6877A0-70F0-440B-8613-DA1F9C92C7ED}" srcId="{9B1405E1-7231-4E04-BAE6-8456B267BC0A}" destId="{94D14A14-409D-4762-A91B-7374AC524030}" srcOrd="0" destOrd="0" parTransId="{65AC3B30-F7CD-41C2-BFD0-6426A083BE22}" sibTransId="{7F92A08A-FDB8-4FD4-BA45-6B495AF394EC}"/>
    <dgm:cxn modelId="{99C1AED7-B155-4D6D-91EB-2DDC57E278AC}" srcId="{9B1405E1-7231-4E04-BAE6-8456B267BC0A}" destId="{790FBA88-8750-4ACC-9A3F-38A342693F31}" srcOrd="4" destOrd="0" parTransId="{26421180-1D8B-4836-B3E3-71695FEC61FC}" sibTransId="{0F2CD360-90EE-48FC-8CCE-093AC4A2D7F2}"/>
    <dgm:cxn modelId="{E1E0B376-DB1C-4D33-822E-87FA04E4F1AD}" type="presOf" srcId="{94D14A14-409D-4762-A91B-7374AC524030}" destId="{6E950DEC-5670-4623-8B12-8EFD5234B737}" srcOrd="0" destOrd="0" presId="urn:microsoft.com/office/officeart/2005/8/layout/cycle1"/>
    <dgm:cxn modelId="{38EC9956-C514-41FC-8CB8-0B3EA16E9A8A}" type="presOf" srcId="{522C7B5B-587B-4404-9A22-A2D118A10C58}" destId="{26EA3B2C-438E-4271-BB06-714E811504A9}" srcOrd="0" destOrd="0" presId="urn:microsoft.com/office/officeart/2005/8/layout/cycle1"/>
    <dgm:cxn modelId="{F44C4C0F-2A92-4650-BA83-EB89C6BBC3C1}" type="presOf" srcId="{58FC9D5E-7228-4139-BE63-D43FC7398415}" destId="{6A7ED8FE-73D2-45BA-B93C-29EFF41107CF}" srcOrd="0" destOrd="0" presId="urn:microsoft.com/office/officeart/2005/8/layout/cycle1"/>
    <dgm:cxn modelId="{26FFD827-D905-470E-AA37-67B7A5F9FEC4}" type="presOf" srcId="{0451EDAC-D971-41EB-8A71-6DEAD5AA0021}" destId="{33CF6394-1EBA-47FD-AD64-FC6D97310A4E}" srcOrd="0" destOrd="0" presId="urn:microsoft.com/office/officeart/2005/8/layout/cycle1"/>
    <dgm:cxn modelId="{7324E55F-5CBF-4E43-83D4-9F97928A555E}" type="presOf" srcId="{514E6913-8B8B-4E9D-AF4E-29B3B0899914}" destId="{1E7F466A-5A72-4976-87BB-A040FF93F213}" srcOrd="0" destOrd="0" presId="urn:microsoft.com/office/officeart/2005/8/layout/cycle1"/>
    <dgm:cxn modelId="{63F0D4C2-26FE-4B04-A460-1A3B1781E186}" type="presOf" srcId="{7F92A08A-FDB8-4FD4-BA45-6B495AF394EC}" destId="{EE8C5E2F-2CB8-4477-86DE-1288E5CB9113}" srcOrd="0" destOrd="0" presId="urn:microsoft.com/office/officeart/2005/8/layout/cycle1"/>
    <dgm:cxn modelId="{0989464D-F73A-4D24-B152-213E5FA285DC}" type="presOf" srcId="{F46235A5-4565-4F95-9731-F8E3D63A64C6}" destId="{A584DF33-E249-4853-8FBD-4C0BFDB6BFFB}" srcOrd="0" destOrd="0" presId="urn:microsoft.com/office/officeart/2005/8/layout/cycle1"/>
    <dgm:cxn modelId="{F78CD4E8-779F-4165-8324-2196CCDFE79B}" type="presOf" srcId="{9B1405E1-7231-4E04-BAE6-8456B267BC0A}" destId="{9E9819D3-835D-4A29-82CD-3819B2F36ABC}" srcOrd="0" destOrd="0" presId="urn:microsoft.com/office/officeart/2005/8/layout/cycle1"/>
    <dgm:cxn modelId="{9D52B4F3-7A4C-4124-A3A9-9BBFF5D137C3}" type="presOf" srcId="{0F2CD360-90EE-48FC-8CCE-093AC4A2D7F2}" destId="{1D3A0B47-16FE-464C-A219-40F186C5F67C}" srcOrd="0" destOrd="0" presId="urn:microsoft.com/office/officeart/2005/8/layout/cycle1"/>
    <dgm:cxn modelId="{B8368688-1263-4BB0-ACC6-E9DF28CBEA75}" type="presOf" srcId="{790FBA88-8750-4ACC-9A3F-38A342693F31}" destId="{A731F08E-08E7-4F79-A9A5-0DBDB40ECFED}" srcOrd="0" destOrd="0" presId="urn:microsoft.com/office/officeart/2005/8/layout/cycle1"/>
    <dgm:cxn modelId="{D244C94F-78CF-4F19-9EF9-E967446617CE}" srcId="{9B1405E1-7231-4E04-BAE6-8456B267BC0A}" destId="{58FC9D5E-7228-4139-BE63-D43FC7398415}" srcOrd="1" destOrd="0" parTransId="{73A002F7-BB0F-4CE1-B812-84D5764A9F43}" sibTransId="{522C7B5B-587B-4404-9A22-A2D118A10C58}"/>
    <dgm:cxn modelId="{1C2ACEF3-3F87-4F0C-8A8F-72348ACAE10E}" type="presOf" srcId="{FF7F727D-33C2-47FC-8CB3-EAD6C4F91F20}" destId="{B8662655-76C0-4E3F-94B5-75CFE5C6EDFF}" srcOrd="0" destOrd="0" presId="urn:microsoft.com/office/officeart/2005/8/layout/cycle1"/>
    <dgm:cxn modelId="{366C1B87-2F93-4EC6-BDA6-078FD9883386}" type="presOf" srcId="{3B109014-6FA4-4072-8A0D-C46F056B95AB}" destId="{4DC8345B-301F-4664-AB0D-CC602069043E}" srcOrd="0" destOrd="0" presId="urn:microsoft.com/office/officeart/2005/8/layout/cycle1"/>
    <dgm:cxn modelId="{954FB49B-2AAD-494D-9A0D-767EB2E3DB24}" type="presParOf" srcId="{9E9819D3-835D-4A29-82CD-3819B2F36ABC}" destId="{69DCBEA3-4046-4170-A4F8-7F78D9421B76}" srcOrd="0" destOrd="0" presId="urn:microsoft.com/office/officeart/2005/8/layout/cycle1"/>
    <dgm:cxn modelId="{A84E1613-936F-4EB9-A639-848F1454B9C4}" type="presParOf" srcId="{9E9819D3-835D-4A29-82CD-3819B2F36ABC}" destId="{6E950DEC-5670-4623-8B12-8EFD5234B737}" srcOrd="1" destOrd="0" presId="urn:microsoft.com/office/officeart/2005/8/layout/cycle1"/>
    <dgm:cxn modelId="{434BCC71-905C-4904-B083-BFA7B37DCD16}" type="presParOf" srcId="{9E9819D3-835D-4A29-82CD-3819B2F36ABC}" destId="{EE8C5E2F-2CB8-4477-86DE-1288E5CB9113}" srcOrd="2" destOrd="0" presId="urn:microsoft.com/office/officeart/2005/8/layout/cycle1"/>
    <dgm:cxn modelId="{BC15F062-90D1-4C59-A393-3003F2EE5C77}" type="presParOf" srcId="{9E9819D3-835D-4A29-82CD-3819B2F36ABC}" destId="{CD6DF9C0-A6D6-4539-B9F5-4D4044898C3B}" srcOrd="3" destOrd="0" presId="urn:microsoft.com/office/officeart/2005/8/layout/cycle1"/>
    <dgm:cxn modelId="{00154913-8493-4436-9B15-9D40F2ADACC6}" type="presParOf" srcId="{9E9819D3-835D-4A29-82CD-3819B2F36ABC}" destId="{6A7ED8FE-73D2-45BA-B93C-29EFF41107CF}" srcOrd="4" destOrd="0" presId="urn:microsoft.com/office/officeart/2005/8/layout/cycle1"/>
    <dgm:cxn modelId="{A3DEEBFA-3E73-4457-85EB-9505CF05355C}" type="presParOf" srcId="{9E9819D3-835D-4A29-82CD-3819B2F36ABC}" destId="{26EA3B2C-438E-4271-BB06-714E811504A9}" srcOrd="5" destOrd="0" presId="urn:microsoft.com/office/officeart/2005/8/layout/cycle1"/>
    <dgm:cxn modelId="{A47276AC-E7E6-4BBE-BFB1-353D1B85FC7A}" type="presParOf" srcId="{9E9819D3-835D-4A29-82CD-3819B2F36ABC}" destId="{A7480DB8-CA5C-4F7B-94D3-E82F3BCF5842}" srcOrd="6" destOrd="0" presId="urn:microsoft.com/office/officeart/2005/8/layout/cycle1"/>
    <dgm:cxn modelId="{2E8FD4F1-F800-45F5-BF2D-5E0AAB0E38F4}" type="presParOf" srcId="{9E9819D3-835D-4A29-82CD-3819B2F36ABC}" destId="{E171556B-FA58-4222-81FC-1D4C27C77A18}" srcOrd="7" destOrd="0" presId="urn:microsoft.com/office/officeart/2005/8/layout/cycle1"/>
    <dgm:cxn modelId="{B7C6EACE-A03C-40DE-8C30-237A1014DA4D}" type="presParOf" srcId="{9E9819D3-835D-4A29-82CD-3819B2F36ABC}" destId="{33CF6394-1EBA-47FD-AD64-FC6D97310A4E}" srcOrd="8" destOrd="0" presId="urn:microsoft.com/office/officeart/2005/8/layout/cycle1"/>
    <dgm:cxn modelId="{AB1BFDA1-D29F-4DD9-BF66-7F27757CFE16}" type="presParOf" srcId="{9E9819D3-835D-4A29-82CD-3819B2F36ABC}" destId="{6D710004-327B-488C-8F09-B8E75F7EF23A}" srcOrd="9" destOrd="0" presId="urn:microsoft.com/office/officeart/2005/8/layout/cycle1"/>
    <dgm:cxn modelId="{55661180-022C-4E73-9785-0B609110B0F8}" type="presParOf" srcId="{9E9819D3-835D-4A29-82CD-3819B2F36ABC}" destId="{1E7F466A-5A72-4976-87BB-A040FF93F213}" srcOrd="10" destOrd="0" presId="urn:microsoft.com/office/officeart/2005/8/layout/cycle1"/>
    <dgm:cxn modelId="{274FED34-8513-4EBA-A397-FF056D7BCC39}" type="presParOf" srcId="{9E9819D3-835D-4A29-82CD-3819B2F36ABC}" destId="{A584DF33-E249-4853-8FBD-4C0BFDB6BFFB}" srcOrd="11" destOrd="0" presId="urn:microsoft.com/office/officeart/2005/8/layout/cycle1"/>
    <dgm:cxn modelId="{EEA4B6A8-226C-4491-88DA-ADD4C9AEFE5C}" type="presParOf" srcId="{9E9819D3-835D-4A29-82CD-3819B2F36ABC}" destId="{729B58A9-D424-4FAE-A96F-67A9CAD12EFE}" srcOrd="12" destOrd="0" presId="urn:microsoft.com/office/officeart/2005/8/layout/cycle1"/>
    <dgm:cxn modelId="{00683108-851B-4127-A81A-98D1345E212A}" type="presParOf" srcId="{9E9819D3-835D-4A29-82CD-3819B2F36ABC}" destId="{A731F08E-08E7-4F79-A9A5-0DBDB40ECFED}" srcOrd="13" destOrd="0" presId="urn:microsoft.com/office/officeart/2005/8/layout/cycle1"/>
    <dgm:cxn modelId="{3D50B8AC-16A1-495E-865D-36338299AC4D}" type="presParOf" srcId="{9E9819D3-835D-4A29-82CD-3819B2F36ABC}" destId="{1D3A0B47-16FE-464C-A219-40F186C5F67C}" srcOrd="14" destOrd="0" presId="urn:microsoft.com/office/officeart/2005/8/layout/cycle1"/>
    <dgm:cxn modelId="{DC0710ED-2948-4379-8161-D45960BF8BF1}" type="presParOf" srcId="{9E9819D3-835D-4A29-82CD-3819B2F36ABC}" destId="{F8230C0F-F2E2-43A0-ADD2-0752766764C8}" srcOrd="15" destOrd="0" presId="urn:microsoft.com/office/officeart/2005/8/layout/cycle1"/>
    <dgm:cxn modelId="{9CD93DF8-5C3A-4372-8DF7-DD5DA5E0EEAF}" type="presParOf" srcId="{9E9819D3-835D-4A29-82CD-3819B2F36ABC}" destId="{4DC8345B-301F-4664-AB0D-CC602069043E}" srcOrd="16" destOrd="0" presId="urn:microsoft.com/office/officeart/2005/8/layout/cycle1"/>
    <dgm:cxn modelId="{0BA50AA0-6A12-4E7A-9919-D37EF55B7DE0}" type="presParOf" srcId="{9E9819D3-835D-4A29-82CD-3819B2F36ABC}" destId="{B8662655-76C0-4E3F-94B5-75CFE5C6EDFF}" srcOrd="17" destOrd="0" presId="urn:microsoft.com/office/officeart/2005/8/layout/cycle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D6026A49-BA5C-4981-BD1D-39870FDDEB83}" type="doc">
      <dgm:prSet loTypeId="urn:microsoft.com/office/officeart/2009/3/layout/StepUpProcess" loCatId="process" qsTypeId="urn:microsoft.com/office/officeart/2005/8/quickstyle/simple1" qsCatId="simple" csTypeId="urn:microsoft.com/office/officeart/2005/8/colors/colorful4" csCatId="colorful" phldr="1"/>
      <dgm:spPr/>
      <dgm:t>
        <a:bodyPr/>
        <a:lstStyle/>
        <a:p>
          <a:endParaRPr lang="en-US"/>
        </a:p>
      </dgm:t>
    </dgm:pt>
    <dgm:pt modelId="{56881577-7503-4D2F-8920-ACF0FB69E5CA}">
      <dgm:prSet phldrT="[Text]"/>
      <dgm:spPr/>
      <dgm:t>
        <a:bodyPr/>
        <a:lstStyle/>
        <a:p>
          <a:r>
            <a:rPr lang="id-ID" dirty="0" smtClean="0"/>
            <a:t>  </a:t>
          </a:r>
          <a:endParaRPr lang="en-US" dirty="0"/>
        </a:p>
      </dgm:t>
    </dgm:pt>
    <dgm:pt modelId="{5BAC1A5B-583E-4DF0-9B92-954E0F6EB547}" type="parTrans" cxnId="{BB05AB36-1FDD-4AD7-81A7-AD784C40E406}">
      <dgm:prSet/>
      <dgm:spPr/>
      <dgm:t>
        <a:bodyPr/>
        <a:lstStyle/>
        <a:p>
          <a:endParaRPr lang="en-US"/>
        </a:p>
      </dgm:t>
    </dgm:pt>
    <dgm:pt modelId="{487CBAE4-098C-4762-BD76-23AD913DD33C}" type="sibTrans" cxnId="{BB05AB36-1FDD-4AD7-81A7-AD784C40E406}">
      <dgm:prSet/>
      <dgm:spPr/>
      <dgm:t>
        <a:bodyPr/>
        <a:lstStyle/>
        <a:p>
          <a:endParaRPr lang="en-US"/>
        </a:p>
      </dgm:t>
    </dgm:pt>
    <dgm:pt modelId="{3B730FC4-8352-46CD-B5D2-1C40B79A3576}">
      <dgm:prSet phldrT="[Text]"/>
      <dgm:spPr/>
      <dgm:t>
        <a:bodyPr/>
        <a:lstStyle/>
        <a:p>
          <a:r>
            <a:rPr lang="id-ID" dirty="0" smtClean="0"/>
            <a:t>   </a:t>
          </a:r>
          <a:endParaRPr lang="en-US" dirty="0"/>
        </a:p>
      </dgm:t>
    </dgm:pt>
    <dgm:pt modelId="{30CA79AA-6624-4E83-8681-20938461D5C6}" type="parTrans" cxnId="{3D17F286-4608-479A-89C7-82D164566EF0}">
      <dgm:prSet/>
      <dgm:spPr/>
      <dgm:t>
        <a:bodyPr/>
        <a:lstStyle/>
        <a:p>
          <a:endParaRPr lang="en-US"/>
        </a:p>
      </dgm:t>
    </dgm:pt>
    <dgm:pt modelId="{2BF5C4C5-0736-4151-84CA-31BC16A4A95D}" type="sibTrans" cxnId="{3D17F286-4608-479A-89C7-82D164566EF0}">
      <dgm:prSet/>
      <dgm:spPr/>
      <dgm:t>
        <a:bodyPr/>
        <a:lstStyle/>
        <a:p>
          <a:endParaRPr lang="en-US"/>
        </a:p>
      </dgm:t>
    </dgm:pt>
    <dgm:pt modelId="{4C019383-E468-4614-B4E6-CAC9478F5E4E}">
      <dgm:prSet phldrT="[Text]"/>
      <dgm:spPr/>
      <dgm:t>
        <a:bodyPr/>
        <a:lstStyle/>
        <a:p>
          <a:r>
            <a:rPr lang="id-ID" dirty="0" smtClean="0"/>
            <a:t>   </a:t>
          </a:r>
          <a:endParaRPr lang="en-US" dirty="0"/>
        </a:p>
      </dgm:t>
    </dgm:pt>
    <dgm:pt modelId="{3F8523B4-528D-439C-B9A7-2C05786B5F82}" type="parTrans" cxnId="{3E7975A8-55B9-4F57-8A3E-2D4AAF91B379}">
      <dgm:prSet/>
      <dgm:spPr/>
      <dgm:t>
        <a:bodyPr/>
        <a:lstStyle/>
        <a:p>
          <a:endParaRPr lang="en-US"/>
        </a:p>
      </dgm:t>
    </dgm:pt>
    <dgm:pt modelId="{3BDF136D-0A7D-45F9-B6C8-D60DF91B88FD}" type="sibTrans" cxnId="{3E7975A8-55B9-4F57-8A3E-2D4AAF91B379}">
      <dgm:prSet/>
      <dgm:spPr/>
      <dgm:t>
        <a:bodyPr/>
        <a:lstStyle/>
        <a:p>
          <a:endParaRPr lang="en-US"/>
        </a:p>
      </dgm:t>
    </dgm:pt>
    <dgm:pt modelId="{993658C8-9588-426C-B4CE-65266EF23510}">
      <dgm:prSet/>
      <dgm:spPr/>
      <dgm:t>
        <a:bodyPr/>
        <a:lstStyle/>
        <a:p>
          <a:endParaRPr lang="en-US"/>
        </a:p>
      </dgm:t>
    </dgm:pt>
    <dgm:pt modelId="{415324C9-AE71-49F7-9271-F2BBEA5FF5B7}" type="parTrans" cxnId="{DEE6BCAE-6758-4FA1-B203-4CD715A5ED0E}">
      <dgm:prSet/>
      <dgm:spPr/>
      <dgm:t>
        <a:bodyPr/>
        <a:lstStyle/>
        <a:p>
          <a:endParaRPr lang="en-US"/>
        </a:p>
      </dgm:t>
    </dgm:pt>
    <dgm:pt modelId="{E302BCFD-668C-4472-B42C-B687283ED0A6}" type="sibTrans" cxnId="{DEE6BCAE-6758-4FA1-B203-4CD715A5ED0E}">
      <dgm:prSet/>
      <dgm:spPr/>
      <dgm:t>
        <a:bodyPr/>
        <a:lstStyle/>
        <a:p>
          <a:endParaRPr lang="en-US"/>
        </a:p>
      </dgm:t>
    </dgm:pt>
    <dgm:pt modelId="{C9A9E75C-1DC8-4576-8FDC-7163102AF4F4}">
      <dgm:prSet/>
      <dgm:spPr/>
      <dgm:t>
        <a:bodyPr/>
        <a:lstStyle/>
        <a:p>
          <a:endParaRPr lang="en-US"/>
        </a:p>
      </dgm:t>
    </dgm:pt>
    <dgm:pt modelId="{BACC5A88-7F3B-42A1-B8BD-CFAA3C6E0DEE}" type="parTrans" cxnId="{2155590B-6A7C-4F50-8F12-BC6779CD085E}">
      <dgm:prSet/>
      <dgm:spPr/>
      <dgm:t>
        <a:bodyPr/>
        <a:lstStyle/>
        <a:p>
          <a:endParaRPr lang="en-US"/>
        </a:p>
      </dgm:t>
    </dgm:pt>
    <dgm:pt modelId="{4291E891-B9FE-4AFA-AA38-AF195A320EC6}" type="sibTrans" cxnId="{2155590B-6A7C-4F50-8F12-BC6779CD085E}">
      <dgm:prSet/>
      <dgm:spPr/>
      <dgm:t>
        <a:bodyPr/>
        <a:lstStyle/>
        <a:p>
          <a:endParaRPr lang="en-US"/>
        </a:p>
      </dgm:t>
    </dgm:pt>
    <dgm:pt modelId="{AB2DF3B0-E3A3-4357-8817-ED9F66697A23}" type="pres">
      <dgm:prSet presAssocID="{D6026A49-BA5C-4981-BD1D-39870FDDEB83}" presName="rootnode" presStyleCnt="0">
        <dgm:presLayoutVars>
          <dgm:chMax/>
          <dgm:chPref/>
          <dgm:dir/>
          <dgm:animLvl val="lvl"/>
        </dgm:presLayoutVars>
      </dgm:prSet>
      <dgm:spPr/>
      <dgm:t>
        <a:bodyPr/>
        <a:lstStyle/>
        <a:p>
          <a:endParaRPr lang="en-US"/>
        </a:p>
      </dgm:t>
    </dgm:pt>
    <dgm:pt modelId="{8A6EAF33-4F65-4E2D-8B30-42092B7881A2}" type="pres">
      <dgm:prSet presAssocID="{56881577-7503-4D2F-8920-ACF0FB69E5CA}" presName="composite" presStyleCnt="0"/>
      <dgm:spPr/>
    </dgm:pt>
    <dgm:pt modelId="{1DCBC25E-F709-4C0E-A894-F5A09AF0C4A5}" type="pres">
      <dgm:prSet presAssocID="{56881577-7503-4D2F-8920-ACF0FB69E5CA}" presName="LShape" presStyleLbl="alignNode1" presStyleIdx="0" presStyleCnt="9"/>
      <dgm:spPr>
        <a:ln>
          <a:noFill/>
        </a:ln>
      </dgm:spPr>
    </dgm:pt>
    <dgm:pt modelId="{0F52A4EF-BA38-4260-A7F0-3DF5D39F4E26}" type="pres">
      <dgm:prSet presAssocID="{56881577-7503-4D2F-8920-ACF0FB69E5CA}" presName="ParentText" presStyleLbl="revTx" presStyleIdx="0" presStyleCnt="5">
        <dgm:presLayoutVars>
          <dgm:chMax val="0"/>
          <dgm:chPref val="0"/>
          <dgm:bulletEnabled val="1"/>
        </dgm:presLayoutVars>
      </dgm:prSet>
      <dgm:spPr/>
      <dgm:t>
        <a:bodyPr/>
        <a:lstStyle/>
        <a:p>
          <a:endParaRPr lang="en-US"/>
        </a:p>
      </dgm:t>
    </dgm:pt>
    <dgm:pt modelId="{C0B67B37-705E-467A-895C-496AD8A489E1}" type="pres">
      <dgm:prSet presAssocID="{56881577-7503-4D2F-8920-ACF0FB69E5CA}" presName="Triangle" presStyleLbl="alignNode1" presStyleIdx="1" presStyleCnt="9"/>
      <dgm:spPr>
        <a:solidFill>
          <a:schemeClr val="accent4"/>
        </a:solidFill>
        <a:ln>
          <a:noFill/>
        </a:ln>
      </dgm:spPr>
      <dgm:t>
        <a:bodyPr/>
        <a:lstStyle/>
        <a:p>
          <a:endParaRPr lang="en-US"/>
        </a:p>
      </dgm:t>
    </dgm:pt>
    <dgm:pt modelId="{B610AD6C-F0E3-43C6-A13E-0E8E76342DAD}" type="pres">
      <dgm:prSet presAssocID="{487CBAE4-098C-4762-BD76-23AD913DD33C}" presName="sibTrans" presStyleCnt="0"/>
      <dgm:spPr/>
    </dgm:pt>
    <dgm:pt modelId="{8BD2CF54-D587-4527-9134-E6D2E87B6428}" type="pres">
      <dgm:prSet presAssocID="{487CBAE4-098C-4762-BD76-23AD913DD33C}" presName="space" presStyleCnt="0"/>
      <dgm:spPr/>
    </dgm:pt>
    <dgm:pt modelId="{7C20E543-08F1-490A-8495-A857AD92309B}" type="pres">
      <dgm:prSet presAssocID="{3B730FC4-8352-46CD-B5D2-1C40B79A3576}" presName="composite" presStyleCnt="0"/>
      <dgm:spPr/>
    </dgm:pt>
    <dgm:pt modelId="{AC724C18-418D-4142-A6B7-C3E0CFBA31E5}" type="pres">
      <dgm:prSet presAssocID="{3B730FC4-8352-46CD-B5D2-1C40B79A3576}" presName="LShape" presStyleLbl="alignNode1" presStyleIdx="2" presStyleCnt="9"/>
      <dgm:spPr>
        <a:solidFill>
          <a:schemeClr val="accent1"/>
        </a:solidFill>
        <a:ln>
          <a:noFill/>
        </a:ln>
      </dgm:spPr>
      <dgm:t>
        <a:bodyPr/>
        <a:lstStyle/>
        <a:p>
          <a:endParaRPr lang="en-US"/>
        </a:p>
      </dgm:t>
    </dgm:pt>
    <dgm:pt modelId="{E19CCC93-57F1-4EE4-B151-6BFED38D8224}" type="pres">
      <dgm:prSet presAssocID="{3B730FC4-8352-46CD-B5D2-1C40B79A3576}" presName="ParentText" presStyleLbl="revTx" presStyleIdx="1" presStyleCnt="5">
        <dgm:presLayoutVars>
          <dgm:chMax val="0"/>
          <dgm:chPref val="0"/>
          <dgm:bulletEnabled val="1"/>
        </dgm:presLayoutVars>
      </dgm:prSet>
      <dgm:spPr/>
      <dgm:t>
        <a:bodyPr/>
        <a:lstStyle/>
        <a:p>
          <a:endParaRPr lang="en-US"/>
        </a:p>
      </dgm:t>
    </dgm:pt>
    <dgm:pt modelId="{5549388A-49D4-4CD8-913C-B03B387D7969}" type="pres">
      <dgm:prSet presAssocID="{3B730FC4-8352-46CD-B5D2-1C40B79A3576}" presName="Triangle" presStyleLbl="alignNode1" presStyleIdx="3" presStyleCnt="9"/>
      <dgm:spPr>
        <a:solidFill>
          <a:schemeClr val="accent1"/>
        </a:solidFill>
        <a:ln>
          <a:noFill/>
        </a:ln>
      </dgm:spPr>
      <dgm:t>
        <a:bodyPr/>
        <a:lstStyle/>
        <a:p>
          <a:endParaRPr lang="en-US"/>
        </a:p>
      </dgm:t>
    </dgm:pt>
    <dgm:pt modelId="{2F73776B-6099-4B36-BD92-DC92351F9C42}" type="pres">
      <dgm:prSet presAssocID="{2BF5C4C5-0736-4151-84CA-31BC16A4A95D}" presName="sibTrans" presStyleCnt="0"/>
      <dgm:spPr/>
    </dgm:pt>
    <dgm:pt modelId="{E53BB09C-40B6-42CC-A317-EFAEEB557D5B}" type="pres">
      <dgm:prSet presAssocID="{2BF5C4C5-0736-4151-84CA-31BC16A4A95D}" presName="space" presStyleCnt="0"/>
      <dgm:spPr/>
    </dgm:pt>
    <dgm:pt modelId="{95469540-8295-4C52-BB79-55537FFF259F}" type="pres">
      <dgm:prSet presAssocID="{4C019383-E468-4614-B4E6-CAC9478F5E4E}" presName="composite" presStyleCnt="0"/>
      <dgm:spPr/>
    </dgm:pt>
    <dgm:pt modelId="{C366BD79-E5FC-4CE9-9E05-47CC886B946A}" type="pres">
      <dgm:prSet presAssocID="{4C019383-E468-4614-B4E6-CAC9478F5E4E}" presName="LShape" presStyleLbl="alignNode1" presStyleIdx="4" presStyleCnt="9"/>
      <dgm:spPr>
        <a:solidFill>
          <a:schemeClr val="accent2"/>
        </a:solidFill>
        <a:ln>
          <a:noFill/>
        </a:ln>
      </dgm:spPr>
      <dgm:t>
        <a:bodyPr/>
        <a:lstStyle/>
        <a:p>
          <a:endParaRPr lang="en-US"/>
        </a:p>
      </dgm:t>
    </dgm:pt>
    <dgm:pt modelId="{F79288F5-7C85-4FA9-8457-08E7BA624748}" type="pres">
      <dgm:prSet presAssocID="{4C019383-E468-4614-B4E6-CAC9478F5E4E}" presName="ParentText" presStyleLbl="revTx" presStyleIdx="2" presStyleCnt="5">
        <dgm:presLayoutVars>
          <dgm:chMax val="0"/>
          <dgm:chPref val="0"/>
          <dgm:bulletEnabled val="1"/>
        </dgm:presLayoutVars>
      </dgm:prSet>
      <dgm:spPr/>
      <dgm:t>
        <a:bodyPr/>
        <a:lstStyle/>
        <a:p>
          <a:endParaRPr lang="en-US"/>
        </a:p>
      </dgm:t>
    </dgm:pt>
    <dgm:pt modelId="{437593CF-DAC6-4CC1-9158-AE83493ACCC4}" type="pres">
      <dgm:prSet presAssocID="{4C019383-E468-4614-B4E6-CAC9478F5E4E}" presName="Triangle" presStyleLbl="alignNode1" presStyleIdx="5" presStyleCnt="9"/>
      <dgm:spPr>
        <a:solidFill>
          <a:schemeClr val="accent2"/>
        </a:solidFill>
        <a:ln>
          <a:noFill/>
        </a:ln>
      </dgm:spPr>
      <dgm:t>
        <a:bodyPr/>
        <a:lstStyle/>
        <a:p>
          <a:endParaRPr lang="en-US"/>
        </a:p>
      </dgm:t>
    </dgm:pt>
    <dgm:pt modelId="{7557E382-A4B2-47F1-858E-AACB1B7EEEE5}" type="pres">
      <dgm:prSet presAssocID="{3BDF136D-0A7D-45F9-B6C8-D60DF91B88FD}" presName="sibTrans" presStyleCnt="0"/>
      <dgm:spPr/>
    </dgm:pt>
    <dgm:pt modelId="{1A2256FE-580A-4B1D-B23F-A2DF6344364D}" type="pres">
      <dgm:prSet presAssocID="{3BDF136D-0A7D-45F9-B6C8-D60DF91B88FD}" presName="space" presStyleCnt="0"/>
      <dgm:spPr/>
    </dgm:pt>
    <dgm:pt modelId="{4426A444-EF15-4646-8332-3EBABB9B0E2C}" type="pres">
      <dgm:prSet presAssocID="{993658C8-9588-426C-B4CE-65266EF23510}" presName="composite" presStyleCnt="0"/>
      <dgm:spPr/>
    </dgm:pt>
    <dgm:pt modelId="{AC1B9834-B70F-4686-92B5-36FADF7C375C}" type="pres">
      <dgm:prSet presAssocID="{993658C8-9588-426C-B4CE-65266EF23510}" presName="LShape" presStyleLbl="alignNode1" presStyleIdx="6" presStyleCnt="9"/>
      <dgm:spPr>
        <a:solidFill>
          <a:schemeClr val="accent6"/>
        </a:solidFill>
        <a:ln>
          <a:noFill/>
        </a:ln>
      </dgm:spPr>
      <dgm:t>
        <a:bodyPr/>
        <a:lstStyle/>
        <a:p>
          <a:endParaRPr lang="en-US"/>
        </a:p>
      </dgm:t>
    </dgm:pt>
    <dgm:pt modelId="{71C2C4CB-EE14-4110-8B24-AB7AAE526F4B}" type="pres">
      <dgm:prSet presAssocID="{993658C8-9588-426C-B4CE-65266EF23510}" presName="ParentText" presStyleLbl="revTx" presStyleIdx="3" presStyleCnt="5">
        <dgm:presLayoutVars>
          <dgm:chMax val="0"/>
          <dgm:chPref val="0"/>
          <dgm:bulletEnabled val="1"/>
        </dgm:presLayoutVars>
      </dgm:prSet>
      <dgm:spPr/>
      <dgm:t>
        <a:bodyPr/>
        <a:lstStyle/>
        <a:p>
          <a:endParaRPr lang="en-US"/>
        </a:p>
      </dgm:t>
    </dgm:pt>
    <dgm:pt modelId="{599B2129-CC37-446B-B859-5759DE440142}" type="pres">
      <dgm:prSet presAssocID="{993658C8-9588-426C-B4CE-65266EF23510}" presName="Triangle" presStyleLbl="alignNode1" presStyleIdx="7" presStyleCnt="9"/>
      <dgm:spPr>
        <a:solidFill>
          <a:schemeClr val="accent6"/>
        </a:solidFill>
        <a:ln>
          <a:noFill/>
        </a:ln>
      </dgm:spPr>
      <dgm:t>
        <a:bodyPr/>
        <a:lstStyle/>
        <a:p>
          <a:endParaRPr lang="en-US"/>
        </a:p>
      </dgm:t>
    </dgm:pt>
    <dgm:pt modelId="{45694F28-6F92-42DD-AFCF-B8EF5CB49441}" type="pres">
      <dgm:prSet presAssocID="{E302BCFD-668C-4472-B42C-B687283ED0A6}" presName="sibTrans" presStyleCnt="0"/>
      <dgm:spPr/>
    </dgm:pt>
    <dgm:pt modelId="{EBF2733C-6AE1-43E6-BA3A-024D8B752037}" type="pres">
      <dgm:prSet presAssocID="{E302BCFD-668C-4472-B42C-B687283ED0A6}" presName="space" presStyleCnt="0"/>
      <dgm:spPr/>
    </dgm:pt>
    <dgm:pt modelId="{65C26044-DF17-4836-B00C-1EC8620C9678}" type="pres">
      <dgm:prSet presAssocID="{C9A9E75C-1DC8-4576-8FDC-7163102AF4F4}" presName="composite" presStyleCnt="0"/>
      <dgm:spPr/>
    </dgm:pt>
    <dgm:pt modelId="{53115951-465E-4C30-83FD-37C0A2F1E27F}" type="pres">
      <dgm:prSet presAssocID="{C9A9E75C-1DC8-4576-8FDC-7163102AF4F4}" presName="LShape" presStyleLbl="alignNode1" presStyleIdx="8" presStyleCnt="9"/>
      <dgm:spPr>
        <a:solidFill>
          <a:schemeClr val="accent3"/>
        </a:solidFill>
        <a:ln>
          <a:noFill/>
        </a:ln>
      </dgm:spPr>
      <dgm:t>
        <a:bodyPr/>
        <a:lstStyle/>
        <a:p>
          <a:endParaRPr lang="en-US"/>
        </a:p>
      </dgm:t>
    </dgm:pt>
    <dgm:pt modelId="{010FA9E4-3C4A-42B0-8771-7C9F7CC36C4F}" type="pres">
      <dgm:prSet presAssocID="{C9A9E75C-1DC8-4576-8FDC-7163102AF4F4}" presName="ParentText" presStyleLbl="revTx" presStyleIdx="4" presStyleCnt="5">
        <dgm:presLayoutVars>
          <dgm:chMax val="0"/>
          <dgm:chPref val="0"/>
          <dgm:bulletEnabled val="1"/>
        </dgm:presLayoutVars>
      </dgm:prSet>
      <dgm:spPr/>
      <dgm:t>
        <a:bodyPr/>
        <a:lstStyle/>
        <a:p>
          <a:endParaRPr lang="en-US"/>
        </a:p>
      </dgm:t>
    </dgm:pt>
  </dgm:ptLst>
  <dgm:cxnLst>
    <dgm:cxn modelId="{3E7975A8-55B9-4F57-8A3E-2D4AAF91B379}" srcId="{D6026A49-BA5C-4981-BD1D-39870FDDEB83}" destId="{4C019383-E468-4614-B4E6-CAC9478F5E4E}" srcOrd="2" destOrd="0" parTransId="{3F8523B4-528D-439C-B9A7-2C05786B5F82}" sibTransId="{3BDF136D-0A7D-45F9-B6C8-D60DF91B88FD}"/>
    <dgm:cxn modelId="{C9581DF8-E535-4BBF-9351-B8468868A1AD}" type="presOf" srcId="{56881577-7503-4D2F-8920-ACF0FB69E5CA}" destId="{0F52A4EF-BA38-4260-A7F0-3DF5D39F4E26}" srcOrd="0" destOrd="0" presId="urn:microsoft.com/office/officeart/2009/3/layout/StepUpProcess"/>
    <dgm:cxn modelId="{DEE6BCAE-6758-4FA1-B203-4CD715A5ED0E}" srcId="{D6026A49-BA5C-4981-BD1D-39870FDDEB83}" destId="{993658C8-9588-426C-B4CE-65266EF23510}" srcOrd="3" destOrd="0" parTransId="{415324C9-AE71-49F7-9271-F2BBEA5FF5B7}" sibTransId="{E302BCFD-668C-4472-B42C-B687283ED0A6}"/>
    <dgm:cxn modelId="{F099694C-501A-4295-A4AD-982C5A790870}" type="presOf" srcId="{D6026A49-BA5C-4981-BD1D-39870FDDEB83}" destId="{AB2DF3B0-E3A3-4357-8817-ED9F66697A23}" srcOrd="0" destOrd="0" presId="urn:microsoft.com/office/officeart/2009/3/layout/StepUpProcess"/>
    <dgm:cxn modelId="{B88FC345-7172-4948-ADFF-336951896AAA}" type="presOf" srcId="{3B730FC4-8352-46CD-B5D2-1C40B79A3576}" destId="{E19CCC93-57F1-4EE4-B151-6BFED38D8224}" srcOrd="0" destOrd="0" presId="urn:microsoft.com/office/officeart/2009/3/layout/StepUpProcess"/>
    <dgm:cxn modelId="{3D17F286-4608-479A-89C7-82D164566EF0}" srcId="{D6026A49-BA5C-4981-BD1D-39870FDDEB83}" destId="{3B730FC4-8352-46CD-B5D2-1C40B79A3576}" srcOrd="1" destOrd="0" parTransId="{30CA79AA-6624-4E83-8681-20938461D5C6}" sibTransId="{2BF5C4C5-0736-4151-84CA-31BC16A4A95D}"/>
    <dgm:cxn modelId="{269E7164-7F2B-4CFB-898A-29C9309D1CCF}" type="presOf" srcId="{993658C8-9588-426C-B4CE-65266EF23510}" destId="{71C2C4CB-EE14-4110-8B24-AB7AAE526F4B}" srcOrd="0" destOrd="0" presId="urn:microsoft.com/office/officeart/2009/3/layout/StepUpProcess"/>
    <dgm:cxn modelId="{4482F575-5DFD-4218-B0FF-CD3143A614BE}" type="presOf" srcId="{4C019383-E468-4614-B4E6-CAC9478F5E4E}" destId="{F79288F5-7C85-4FA9-8457-08E7BA624748}" srcOrd="0" destOrd="0" presId="urn:microsoft.com/office/officeart/2009/3/layout/StepUpProcess"/>
    <dgm:cxn modelId="{02A7E50C-A425-47EE-BCB5-9AA7B6BC1EEB}" type="presOf" srcId="{C9A9E75C-1DC8-4576-8FDC-7163102AF4F4}" destId="{010FA9E4-3C4A-42B0-8771-7C9F7CC36C4F}" srcOrd="0" destOrd="0" presId="urn:microsoft.com/office/officeart/2009/3/layout/StepUpProcess"/>
    <dgm:cxn modelId="{2155590B-6A7C-4F50-8F12-BC6779CD085E}" srcId="{D6026A49-BA5C-4981-BD1D-39870FDDEB83}" destId="{C9A9E75C-1DC8-4576-8FDC-7163102AF4F4}" srcOrd="4" destOrd="0" parTransId="{BACC5A88-7F3B-42A1-B8BD-CFAA3C6E0DEE}" sibTransId="{4291E891-B9FE-4AFA-AA38-AF195A320EC6}"/>
    <dgm:cxn modelId="{BB05AB36-1FDD-4AD7-81A7-AD784C40E406}" srcId="{D6026A49-BA5C-4981-BD1D-39870FDDEB83}" destId="{56881577-7503-4D2F-8920-ACF0FB69E5CA}" srcOrd="0" destOrd="0" parTransId="{5BAC1A5B-583E-4DF0-9B92-954E0F6EB547}" sibTransId="{487CBAE4-098C-4762-BD76-23AD913DD33C}"/>
    <dgm:cxn modelId="{5A1A4F32-98FE-432B-AE07-246FB91BAEF5}" type="presParOf" srcId="{AB2DF3B0-E3A3-4357-8817-ED9F66697A23}" destId="{8A6EAF33-4F65-4E2D-8B30-42092B7881A2}" srcOrd="0" destOrd="0" presId="urn:microsoft.com/office/officeart/2009/3/layout/StepUpProcess"/>
    <dgm:cxn modelId="{536D1B0C-6863-405D-B3A4-8F25F002BEDD}" type="presParOf" srcId="{8A6EAF33-4F65-4E2D-8B30-42092B7881A2}" destId="{1DCBC25E-F709-4C0E-A894-F5A09AF0C4A5}" srcOrd="0" destOrd="0" presId="urn:microsoft.com/office/officeart/2009/3/layout/StepUpProcess"/>
    <dgm:cxn modelId="{F66D23EA-1748-4ECA-AD8D-60AF7ACC1369}" type="presParOf" srcId="{8A6EAF33-4F65-4E2D-8B30-42092B7881A2}" destId="{0F52A4EF-BA38-4260-A7F0-3DF5D39F4E26}" srcOrd="1" destOrd="0" presId="urn:microsoft.com/office/officeart/2009/3/layout/StepUpProcess"/>
    <dgm:cxn modelId="{1FDCFA84-5AE9-4FD2-8F57-9BF732A903CD}" type="presParOf" srcId="{8A6EAF33-4F65-4E2D-8B30-42092B7881A2}" destId="{C0B67B37-705E-467A-895C-496AD8A489E1}" srcOrd="2" destOrd="0" presId="urn:microsoft.com/office/officeart/2009/3/layout/StepUpProcess"/>
    <dgm:cxn modelId="{40D91774-5212-49C8-9378-30DB8AFC720C}" type="presParOf" srcId="{AB2DF3B0-E3A3-4357-8817-ED9F66697A23}" destId="{B610AD6C-F0E3-43C6-A13E-0E8E76342DAD}" srcOrd="1" destOrd="0" presId="urn:microsoft.com/office/officeart/2009/3/layout/StepUpProcess"/>
    <dgm:cxn modelId="{FEE07F8B-4731-4619-8A9D-1E9A7AFEF3FC}" type="presParOf" srcId="{B610AD6C-F0E3-43C6-A13E-0E8E76342DAD}" destId="{8BD2CF54-D587-4527-9134-E6D2E87B6428}" srcOrd="0" destOrd="0" presId="urn:microsoft.com/office/officeart/2009/3/layout/StepUpProcess"/>
    <dgm:cxn modelId="{453A4D4E-E088-47A4-AADE-BB552F64C491}" type="presParOf" srcId="{AB2DF3B0-E3A3-4357-8817-ED9F66697A23}" destId="{7C20E543-08F1-490A-8495-A857AD92309B}" srcOrd="2" destOrd="0" presId="urn:microsoft.com/office/officeart/2009/3/layout/StepUpProcess"/>
    <dgm:cxn modelId="{74C889CC-2F63-45A6-954F-E9080A5348AB}" type="presParOf" srcId="{7C20E543-08F1-490A-8495-A857AD92309B}" destId="{AC724C18-418D-4142-A6B7-C3E0CFBA31E5}" srcOrd="0" destOrd="0" presId="urn:microsoft.com/office/officeart/2009/3/layout/StepUpProcess"/>
    <dgm:cxn modelId="{300E4B85-AC12-427D-AC95-B7E0EAB11F0C}" type="presParOf" srcId="{7C20E543-08F1-490A-8495-A857AD92309B}" destId="{E19CCC93-57F1-4EE4-B151-6BFED38D8224}" srcOrd="1" destOrd="0" presId="urn:microsoft.com/office/officeart/2009/3/layout/StepUpProcess"/>
    <dgm:cxn modelId="{711E7002-8500-473C-A29D-B5414CF84436}" type="presParOf" srcId="{7C20E543-08F1-490A-8495-A857AD92309B}" destId="{5549388A-49D4-4CD8-913C-B03B387D7969}" srcOrd="2" destOrd="0" presId="urn:microsoft.com/office/officeart/2009/3/layout/StepUpProcess"/>
    <dgm:cxn modelId="{B4BA5842-8C75-480A-A4F2-0A88FCFA0A75}" type="presParOf" srcId="{AB2DF3B0-E3A3-4357-8817-ED9F66697A23}" destId="{2F73776B-6099-4B36-BD92-DC92351F9C42}" srcOrd="3" destOrd="0" presId="urn:microsoft.com/office/officeart/2009/3/layout/StepUpProcess"/>
    <dgm:cxn modelId="{519DA4D2-61CA-495A-995B-D1BAEB2621E1}" type="presParOf" srcId="{2F73776B-6099-4B36-BD92-DC92351F9C42}" destId="{E53BB09C-40B6-42CC-A317-EFAEEB557D5B}" srcOrd="0" destOrd="0" presId="urn:microsoft.com/office/officeart/2009/3/layout/StepUpProcess"/>
    <dgm:cxn modelId="{4862B74B-84B9-4A5F-AE11-87A080D7CD64}" type="presParOf" srcId="{AB2DF3B0-E3A3-4357-8817-ED9F66697A23}" destId="{95469540-8295-4C52-BB79-55537FFF259F}" srcOrd="4" destOrd="0" presId="urn:microsoft.com/office/officeart/2009/3/layout/StepUpProcess"/>
    <dgm:cxn modelId="{78BFA4D6-AEAA-4A78-B15B-B5C778553848}" type="presParOf" srcId="{95469540-8295-4C52-BB79-55537FFF259F}" destId="{C366BD79-E5FC-4CE9-9E05-47CC886B946A}" srcOrd="0" destOrd="0" presId="urn:microsoft.com/office/officeart/2009/3/layout/StepUpProcess"/>
    <dgm:cxn modelId="{C7F5532F-B95D-4B9D-A43E-B4B5CE6C2DB1}" type="presParOf" srcId="{95469540-8295-4C52-BB79-55537FFF259F}" destId="{F79288F5-7C85-4FA9-8457-08E7BA624748}" srcOrd="1" destOrd="0" presId="urn:microsoft.com/office/officeart/2009/3/layout/StepUpProcess"/>
    <dgm:cxn modelId="{70E620E0-C27B-4E57-8034-487BD2BEBA2B}" type="presParOf" srcId="{95469540-8295-4C52-BB79-55537FFF259F}" destId="{437593CF-DAC6-4CC1-9158-AE83493ACCC4}" srcOrd="2" destOrd="0" presId="urn:microsoft.com/office/officeart/2009/3/layout/StepUpProcess"/>
    <dgm:cxn modelId="{D374344A-B386-43BD-8C18-9D4E8A031E4B}" type="presParOf" srcId="{AB2DF3B0-E3A3-4357-8817-ED9F66697A23}" destId="{7557E382-A4B2-47F1-858E-AACB1B7EEEE5}" srcOrd="5" destOrd="0" presId="urn:microsoft.com/office/officeart/2009/3/layout/StepUpProcess"/>
    <dgm:cxn modelId="{C548D632-CB01-4FC9-9ACE-E873E85F432B}" type="presParOf" srcId="{7557E382-A4B2-47F1-858E-AACB1B7EEEE5}" destId="{1A2256FE-580A-4B1D-B23F-A2DF6344364D}" srcOrd="0" destOrd="0" presId="urn:microsoft.com/office/officeart/2009/3/layout/StepUpProcess"/>
    <dgm:cxn modelId="{70C48127-76C6-46F1-9801-044818639797}" type="presParOf" srcId="{AB2DF3B0-E3A3-4357-8817-ED9F66697A23}" destId="{4426A444-EF15-4646-8332-3EBABB9B0E2C}" srcOrd="6" destOrd="0" presId="urn:microsoft.com/office/officeart/2009/3/layout/StepUpProcess"/>
    <dgm:cxn modelId="{947AB8CB-34BE-4605-926B-FDB48E97366A}" type="presParOf" srcId="{4426A444-EF15-4646-8332-3EBABB9B0E2C}" destId="{AC1B9834-B70F-4686-92B5-36FADF7C375C}" srcOrd="0" destOrd="0" presId="urn:microsoft.com/office/officeart/2009/3/layout/StepUpProcess"/>
    <dgm:cxn modelId="{7B0A6D33-9C67-4564-9A75-9295D46769AC}" type="presParOf" srcId="{4426A444-EF15-4646-8332-3EBABB9B0E2C}" destId="{71C2C4CB-EE14-4110-8B24-AB7AAE526F4B}" srcOrd="1" destOrd="0" presId="urn:microsoft.com/office/officeart/2009/3/layout/StepUpProcess"/>
    <dgm:cxn modelId="{F062966C-AB72-4756-9A3E-08F9FF31F7AD}" type="presParOf" srcId="{4426A444-EF15-4646-8332-3EBABB9B0E2C}" destId="{599B2129-CC37-446B-B859-5759DE440142}" srcOrd="2" destOrd="0" presId="urn:microsoft.com/office/officeart/2009/3/layout/StepUpProcess"/>
    <dgm:cxn modelId="{C45CC564-A37C-41C5-967B-69C7DEE5E1EE}" type="presParOf" srcId="{AB2DF3B0-E3A3-4357-8817-ED9F66697A23}" destId="{45694F28-6F92-42DD-AFCF-B8EF5CB49441}" srcOrd="7" destOrd="0" presId="urn:microsoft.com/office/officeart/2009/3/layout/StepUpProcess"/>
    <dgm:cxn modelId="{3F191F19-62DC-46BF-A624-DF1756CA13BD}" type="presParOf" srcId="{45694F28-6F92-42DD-AFCF-B8EF5CB49441}" destId="{EBF2733C-6AE1-43E6-BA3A-024D8B752037}" srcOrd="0" destOrd="0" presId="urn:microsoft.com/office/officeart/2009/3/layout/StepUpProcess"/>
    <dgm:cxn modelId="{4539A025-4D52-416F-8ACA-1EF300CC8BA1}" type="presParOf" srcId="{AB2DF3B0-E3A3-4357-8817-ED9F66697A23}" destId="{65C26044-DF17-4836-B00C-1EC8620C9678}" srcOrd="8" destOrd="0" presId="urn:microsoft.com/office/officeart/2009/3/layout/StepUpProcess"/>
    <dgm:cxn modelId="{50AB5179-5EEA-46D6-A3ED-F26D5DD8BF4C}" type="presParOf" srcId="{65C26044-DF17-4836-B00C-1EC8620C9678}" destId="{53115951-465E-4C30-83FD-37C0A2F1E27F}" srcOrd="0" destOrd="0" presId="urn:microsoft.com/office/officeart/2009/3/layout/StepUpProcess"/>
    <dgm:cxn modelId="{44A6B2A4-BD1D-4023-A40C-129783B8F8ED}" type="presParOf" srcId="{65C26044-DF17-4836-B00C-1EC8620C9678}" destId="{010FA9E4-3C4A-42B0-8771-7C9F7CC36C4F}" srcOrd="1" destOrd="0" presId="urn:microsoft.com/office/officeart/2009/3/layout/StepUp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layout2.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5FD4A49-3CDE-408A-892D-AEE0E002BB22}" type="datetimeFigureOut">
              <a:rPr lang="en-US" smtClean="0"/>
              <a:t>8/22/2016</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784AF13-6931-4C1B-8846-6C389DA81412}" type="slidenum">
              <a:rPr lang="en-US" smtClean="0"/>
              <a:t>‹#›</a:t>
            </a:fld>
            <a:endParaRPr lang="en-US"/>
          </a:p>
        </p:txBody>
      </p:sp>
    </p:spTree>
    <p:extLst>
      <p:ext uri="{BB962C8B-B14F-4D97-AF65-F5344CB8AC3E}">
        <p14:creationId xmlns:p14="http://schemas.microsoft.com/office/powerpoint/2010/main" val="4153490680"/>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5FC15C-71A1-4B5E-B800-13FCAA9104CF}" type="datetimeFigureOut">
              <a:rPr lang="en-US" smtClean="0"/>
              <a:t>8/22/2016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492863F-2181-40AA-9D10-26C0A01C7A52}" type="slidenum">
              <a:rPr lang="en-US" smtClean="0"/>
              <a:t>‹#›</a:t>
            </a:fld>
            <a:endParaRPr lang="en-US"/>
          </a:p>
        </p:txBody>
      </p:sp>
    </p:spTree>
    <p:extLst>
      <p:ext uri="{BB962C8B-B14F-4D97-AF65-F5344CB8AC3E}">
        <p14:creationId xmlns:p14="http://schemas.microsoft.com/office/powerpoint/2010/main" val="190757870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a:t>
            </a:fld>
            <a:endParaRPr lang="en-US"/>
          </a:p>
        </p:txBody>
      </p:sp>
    </p:spTree>
    <p:extLst>
      <p:ext uri="{BB962C8B-B14F-4D97-AF65-F5344CB8AC3E}">
        <p14:creationId xmlns:p14="http://schemas.microsoft.com/office/powerpoint/2010/main" val="330650548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a:t>
            </a:fld>
            <a:endParaRPr lang="en-US"/>
          </a:p>
        </p:txBody>
      </p:sp>
    </p:spTree>
    <p:extLst>
      <p:ext uri="{BB962C8B-B14F-4D97-AF65-F5344CB8AC3E}">
        <p14:creationId xmlns:p14="http://schemas.microsoft.com/office/powerpoint/2010/main" val="135634624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100</a:t>
            </a:fld>
            <a:endParaRPr lang="en-US"/>
          </a:p>
        </p:txBody>
      </p:sp>
    </p:spTree>
    <p:extLst>
      <p:ext uri="{BB962C8B-B14F-4D97-AF65-F5344CB8AC3E}">
        <p14:creationId xmlns:p14="http://schemas.microsoft.com/office/powerpoint/2010/main" val="399654640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101</a:t>
            </a:fld>
            <a:endParaRPr lang="en-US"/>
          </a:p>
        </p:txBody>
      </p:sp>
    </p:spTree>
    <p:extLst>
      <p:ext uri="{BB962C8B-B14F-4D97-AF65-F5344CB8AC3E}">
        <p14:creationId xmlns:p14="http://schemas.microsoft.com/office/powerpoint/2010/main" val="946676219"/>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102</a:t>
            </a:fld>
            <a:endParaRPr lang="en-US"/>
          </a:p>
        </p:txBody>
      </p:sp>
    </p:spTree>
    <p:extLst>
      <p:ext uri="{BB962C8B-B14F-4D97-AF65-F5344CB8AC3E}">
        <p14:creationId xmlns:p14="http://schemas.microsoft.com/office/powerpoint/2010/main" val="54279972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103</a:t>
            </a:fld>
            <a:endParaRPr lang="en-US"/>
          </a:p>
        </p:txBody>
      </p:sp>
    </p:spTree>
    <p:extLst>
      <p:ext uri="{BB962C8B-B14F-4D97-AF65-F5344CB8AC3E}">
        <p14:creationId xmlns:p14="http://schemas.microsoft.com/office/powerpoint/2010/main" val="129514882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104</a:t>
            </a:fld>
            <a:endParaRPr lang="en-US"/>
          </a:p>
        </p:txBody>
      </p:sp>
    </p:spTree>
    <p:extLst>
      <p:ext uri="{BB962C8B-B14F-4D97-AF65-F5344CB8AC3E}">
        <p14:creationId xmlns:p14="http://schemas.microsoft.com/office/powerpoint/2010/main" val="308972806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105</a:t>
            </a:fld>
            <a:endParaRPr lang="en-US"/>
          </a:p>
        </p:txBody>
      </p:sp>
    </p:spTree>
    <p:extLst>
      <p:ext uri="{BB962C8B-B14F-4D97-AF65-F5344CB8AC3E}">
        <p14:creationId xmlns:p14="http://schemas.microsoft.com/office/powerpoint/2010/main" val="303679864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106</a:t>
            </a:fld>
            <a:endParaRPr lang="en-US"/>
          </a:p>
        </p:txBody>
      </p:sp>
    </p:spTree>
    <p:extLst>
      <p:ext uri="{BB962C8B-B14F-4D97-AF65-F5344CB8AC3E}">
        <p14:creationId xmlns:p14="http://schemas.microsoft.com/office/powerpoint/2010/main" val="915723833"/>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107</a:t>
            </a:fld>
            <a:endParaRPr lang="en-US"/>
          </a:p>
        </p:txBody>
      </p:sp>
    </p:spTree>
    <p:extLst>
      <p:ext uri="{BB962C8B-B14F-4D97-AF65-F5344CB8AC3E}">
        <p14:creationId xmlns:p14="http://schemas.microsoft.com/office/powerpoint/2010/main" val="389654215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108</a:t>
            </a:fld>
            <a:endParaRPr lang="en-US"/>
          </a:p>
        </p:txBody>
      </p:sp>
    </p:spTree>
    <p:extLst>
      <p:ext uri="{BB962C8B-B14F-4D97-AF65-F5344CB8AC3E}">
        <p14:creationId xmlns:p14="http://schemas.microsoft.com/office/powerpoint/2010/main" val="288047797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109</a:t>
            </a:fld>
            <a:endParaRPr lang="en-US"/>
          </a:p>
        </p:txBody>
      </p:sp>
    </p:spTree>
    <p:extLst>
      <p:ext uri="{BB962C8B-B14F-4D97-AF65-F5344CB8AC3E}">
        <p14:creationId xmlns:p14="http://schemas.microsoft.com/office/powerpoint/2010/main" val="33017290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a:t>
            </a:fld>
            <a:endParaRPr lang="en-US"/>
          </a:p>
        </p:txBody>
      </p:sp>
    </p:spTree>
    <p:extLst>
      <p:ext uri="{BB962C8B-B14F-4D97-AF65-F5344CB8AC3E}">
        <p14:creationId xmlns:p14="http://schemas.microsoft.com/office/powerpoint/2010/main" val="3915234872"/>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110</a:t>
            </a:fld>
            <a:endParaRPr lang="en-US"/>
          </a:p>
        </p:txBody>
      </p:sp>
    </p:spTree>
    <p:extLst>
      <p:ext uri="{BB962C8B-B14F-4D97-AF65-F5344CB8AC3E}">
        <p14:creationId xmlns:p14="http://schemas.microsoft.com/office/powerpoint/2010/main" val="3101733043"/>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111</a:t>
            </a:fld>
            <a:endParaRPr lang="en-US"/>
          </a:p>
        </p:txBody>
      </p:sp>
    </p:spTree>
    <p:extLst>
      <p:ext uri="{BB962C8B-B14F-4D97-AF65-F5344CB8AC3E}">
        <p14:creationId xmlns:p14="http://schemas.microsoft.com/office/powerpoint/2010/main" val="2367068005"/>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112</a:t>
            </a:fld>
            <a:endParaRPr lang="en-US"/>
          </a:p>
        </p:txBody>
      </p:sp>
    </p:spTree>
    <p:extLst>
      <p:ext uri="{BB962C8B-B14F-4D97-AF65-F5344CB8AC3E}">
        <p14:creationId xmlns:p14="http://schemas.microsoft.com/office/powerpoint/2010/main" val="378238126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113</a:t>
            </a:fld>
            <a:endParaRPr lang="en-US"/>
          </a:p>
        </p:txBody>
      </p:sp>
    </p:spTree>
    <p:extLst>
      <p:ext uri="{BB962C8B-B14F-4D97-AF65-F5344CB8AC3E}">
        <p14:creationId xmlns:p14="http://schemas.microsoft.com/office/powerpoint/2010/main" val="964914744"/>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114</a:t>
            </a:fld>
            <a:endParaRPr lang="en-US"/>
          </a:p>
        </p:txBody>
      </p:sp>
    </p:spTree>
    <p:extLst>
      <p:ext uri="{BB962C8B-B14F-4D97-AF65-F5344CB8AC3E}">
        <p14:creationId xmlns:p14="http://schemas.microsoft.com/office/powerpoint/2010/main" val="180468357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115</a:t>
            </a:fld>
            <a:endParaRPr lang="en-US"/>
          </a:p>
        </p:txBody>
      </p:sp>
    </p:spTree>
    <p:extLst>
      <p:ext uri="{BB962C8B-B14F-4D97-AF65-F5344CB8AC3E}">
        <p14:creationId xmlns:p14="http://schemas.microsoft.com/office/powerpoint/2010/main" val="33984239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116</a:t>
            </a:fld>
            <a:endParaRPr lang="en-US"/>
          </a:p>
        </p:txBody>
      </p:sp>
    </p:spTree>
    <p:extLst>
      <p:ext uri="{BB962C8B-B14F-4D97-AF65-F5344CB8AC3E}">
        <p14:creationId xmlns:p14="http://schemas.microsoft.com/office/powerpoint/2010/main" val="204724221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117</a:t>
            </a:fld>
            <a:endParaRPr lang="en-US"/>
          </a:p>
        </p:txBody>
      </p:sp>
    </p:spTree>
    <p:extLst>
      <p:ext uri="{BB962C8B-B14F-4D97-AF65-F5344CB8AC3E}">
        <p14:creationId xmlns:p14="http://schemas.microsoft.com/office/powerpoint/2010/main" val="28120351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118</a:t>
            </a:fld>
            <a:endParaRPr lang="en-US"/>
          </a:p>
        </p:txBody>
      </p:sp>
    </p:spTree>
    <p:extLst>
      <p:ext uri="{BB962C8B-B14F-4D97-AF65-F5344CB8AC3E}">
        <p14:creationId xmlns:p14="http://schemas.microsoft.com/office/powerpoint/2010/main" val="242320029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119</a:t>
            </a:fld>
            <a:endParaRPr lang="en-US"/>
          </a:p>
        </p:txBody>
      </p:sp>
    </p:spTree>
    <p:extLst>
      <p:ext uri="{BB962C8B-B14F-4D97-AF65-F5344CB8AC3E}">
        <p14:creationId xmlns:p14="http://schemas.microsoft.com/office/powerpoint/2010/main" val="207595701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a:t>
            </a:fld>
            <a:endParaRPr lang="en-US"/>
          </a:p>
        </p:txBody>
      </p:sp>
    </p:spTree>
    <p:extLst>
      <p:ext uri="{BB962C8B-B14F-4D97-AF65-F5344CB8AC3E}">
        <p14:creationId xmlns:p14="http://schemas.microsoft.com/office/powerpoint/2010/main" val="2430537822"/>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120</a:t>
            </a:fld>
            <a:endParaRPr lang="en-US"/>
          </a:p>
        </p:txBody>
      </p:sp>
    </p:spTree>
    <p:extLst>
      <p:ext uri="{BB962C8B-B14F-4D97-AF65-F5344CB8AC3E}">
        <p14:creationId xmlns:p14="http://schemas.microsoft.com/office/powerpoint/2010/main" val="414699644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121</a:t>
            </a:fld>
            <a:endParaRPr lang="en-US"/>
          </a:p>
        </p:txBody>
      </p:sp>
    </p:spTree>
    <p:extLst>
      <p:ext uri="{BB962C8B-B14F-4D97-AF65-F5344CB8AC3E}">
        <p14:creationId xmlns:p14="http://schemas.microsoft.com/office/powerpoint/2010/main" val="138782025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122</a:t>
            </a:fld>
            <a:endParaRPr lang="en-US"/>
          </a:p>
        </p:txBody>
      </p:sp>
    </p:spTree>
    <p:extLst>
      <p:ext uri="{BB962C8B-B14F-4D97-AF65-F5344CB8AC3E}">
        <p14:creationId xmlns:p14="http://schemas.microsoft.com/office/powerpoint/2010/main" val="735504449"/>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123</a:t>
            </a:fld>
            <a:endParaRPr lang="en-US"/>
          </a:p>
        </p:txBody>
      </p:sp>
    </p:spTree>
    <p:extLst>
      <p:ext uri="{BB962C8B-B14F-4D97-AF65-F5344CB8AC3E}">
        <p14:creationId xmlns:p14="http://schemas.microsoft.com/office/powerpoint/2010/main" val="72182853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124</a:t>
            </a:fld>
            <a:endParaRPr lang="en-US"/>
          </a:p>
        </p:txBody>
      </p:sp>
    </p:spTree>
    <p:extLst>
      <p:ext uri="{BB962C8B-B14F-4D97-AF65-F5344CB8AC3E}">
        <p14:creationId xmlns:p14="http://schemas.microsoft.com/office/powerpoint/2010/main" val="96802448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125</a:t>
            </a:fld>
            <a:endParaRPr lang="en-US"/>
          </a:p>
        </p:txBody>
      </p:sp>
    </p:spTree>
    <p:extLst>
      <p:ext uri="{BB962C8B-B14F-4D97-AF65-F5344CB8AC3E}">
        <p14:creationId xmlns:p14="http://schemas.microsoft.com/office/powerpoint/2010/main" val="2107543319"/>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126</a:t>
            </a:fld>
            <a:endParaRPr lang="en-US"/>
          </a:p>
        </p:txBody>
      </p:sp>
    </p:spTree>
    <p:extLst>
      <p:ext uri="{BB962C8B-B14F-4D97-AF65-F5344CB8AC3E}">
        <p14:creationId xmlns:p14="http://schemas.microsoft.com/office/powerpoint/2010/main" val="213391277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127</a:t>
            </a:fld>
            <a:endParaRPr lang="en-US"/>
          </a:p>
        </p:txBody>
      </p:sp>
    </p:spTree>
    <p:extLst>
      <p:ext uri="{BB962C8B-B14F-4D97-AF65-F5344CB8AC3E}">
        <p14:creationId xmlns:p14="http://schemas.microsoft.com/office/powerpoint/2010/main" val="9014669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128</a:t>
            </a:fld>
            <a:endParaRPr lang="en-US"/>
          </a:p>
        </p:txBody>
      </p:sp>
    </p:spTree>
    <p:extLst>
      <p:ext uri="{BB962C8B-B14F-4D97-AF65-F5344CB8AC3E}">
        <p14:creationId xmlns:p14="http://schemas.microsoft.com/office/powerpoint/2010/main" val="21277472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129</a:t>
            </a:fld>
            <a:endParaRPr lang="en-US"/>
          </a:p>
        </p:txBody>
      </p:sp>
    </p:spTree>
    <p:extLst>
      <p:ext uri="{BB962C8B-B14F-4D97-AF65-F5344CB8AC3E}">
        <p14:creationId xmlns:p14="http://schemas.microsoft.com/office/powerpoint/2010/main" val="250678486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a:t>
            </a:fld>
            <a:endParaRPr lang="en-US"/>
          </a:p>
        </p:txBody>
      </p:sp>
    </p:spTree>
    <p:extLst>
      <p:ext uri="{BB962C8B-B14F-4D97-AF65-F5344CB8AC3E}">
        <p14:creationId xmlns:p14="http://schemas.microsoft.com/office/powerpoint/2010/main" val="133191428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130</a:t>
            </a:fld>
            <a:endParaRPr lang="en-US"/>
          </a:p>
        </p:txBody>
      </p:sp>
    </p:spTree>
    <p:extLst>
      <p:ext uri="{BB962C8B-B14F-4D97-AF65-F5344CB8AC3E}">
        <p14:creationId xmlns:p14="http://schemas.microsoft.com/office/powerpoint/2010/main" val="791656160"/>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131</a:t>
            </a:fld>
            <a:endParaRPr lang="en-US"/>
          </a:p>
        </p:txBody>
      </p:sp>
    </p:spTree>
    <p:extLst>
      <p:ext uri="{BB962C8B-B14F-4D97-AF65-F5344CB8AC3E}">
        <p14:creationId xmlns:p14="http://schemas.microsoft.com/office/powerpoint/2010/main" val="128281512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132</a:t>
            </a:fld>
            <a:endParaRPr lang="en-US"/>
          </a:p>
        </p:txBody>
      </p:sp>
    </p:spTree>
    <p:extLst>
      <p:ext uri="{BB962C8B-B14F-4D97-AF65-F5344CB8AC3E}">
        <p14:creationId xmlns:p14="http://schemas.microsoft.com/office/powerpoint/2010/main" val="2796421840"/>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133</a:t>
            </a:fld>
            <a:endParaRPr lang="en-US"/>
          </a:p>
        </p:txBody>
      </p:sp>
    </p:spTree>
    <p:extLst>
      <p:ext uri="{BB962C8B-B14F-4D97-AF65-F5344CB8AC3E}">
        <p14:creationId xmlns:p14="http://schemas.microsoft.com/office/powerpoint/2010/main" val="101779071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134</a:t>
            </a:fld>
            <a:endParaRPr lang="en-US"/>
          </a:p>
        </p:txBody>
      </p:sp>
    </p:spTree>
    <p:extLst>
      <p:ext uri="{BB962C8B-B14F-4D97-AF65-F5344CB8AC3E}">
        <p14:creationId xmlns:p14="http://schemas.microsoft.com/office/powerpoint/2010/main" val="227987720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135</a:t>
            </a:fld>
            <a:endParaRPr lang="en-US"/>
          </a:p>
        </p:txBody>
      </p:sp>
    </p:spTree>
    <p:extLst>
      <p:ext uri="{BB962C8B-B14F-4D97-AF65-F5344CB8AC3E}">
        <p14:creationId xmlns:p14="http://schemas.microsoft.com/office/powerpoint/2010/main" val="781165973"/>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136</a:t>
            </a:fld>
            <a:endParaRPr lang="en-US"/>
          </a:p>
        </p:txBody>
      </p:sp>
    </p:spTree>
    <p:extLst>
      <p:ext uri="{BB962C8B-B14F-4D97-AF65-F5344CB8AC3E}">
        <p14:creationId xmlns:p14="http://schemas.microsoft.com/office/powerpoint/2010/main" val="335433246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137</a:t>
            </a:fld>
            <a:endParaRPr lang="en-US"/>
          </a:p>
        </p:txBody>
      </p:sp>
    </p:spTree>
    <p:extLst>
      <p:ext uri="{BB962C8B-B14F-4D97-AF65-F5344CB8AC3E}">
        <p14:creationId xmlns:p14="http://schemas.microsoft.com/office/powerpoint/2010/main" val="356510263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138</a:t>
            </a:fld>
            <a:endParaRPr lang="en-US"/>
          </a:p>
        </p:txBody>
      </p:sp>
    </p:spTree>
    <p:extLst>
      <p:ext uri="{BB962C8B-B14F-4D97-AF65-F5344CB8AC3E}">
        <p14:creationId xmlns:p14="http://schemas.microsoft.com/office/powerpoint/2010/main" val="1873162936"/>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139</a:t>
            </a:fld>
            <a:endParaRPr lang="en-US"/>
          </a:p>
        </p:txBody>
      </p:sp>
    </p:spTree>
    <p:extLst>
      <p:ext uri="{BB962C8B-B14F-4D97-AF65-F5344CB8AC3E}">
        <p14:creationId xmlns:p14="http://schemas.microsoft.com/office/powerpoint/2010/main" val="194252353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a:t>
            </a:fld>
            <a:endParaRPr lang="en-US"/>
          </a:p>
        </p:txBody>
      </p:sp>
    </p:spTree>
    <p:extLst>
      <p:ext uri="{BB962C8B-B14F-4D97-AF65-F5344CB8AC3E}">
        <p14:creationId xmlns:p14="http://schemas.microsoft.com/office/powerpoint/2010/main" val="3498146644"/>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140</a:t>
            </a:fld>
            <a:endParaRPr lang="en-US"/>
          </a:p>
        </p:txBody>
      </p:sp>
    </p:spTree>
    <p:extLst>
      <p:ext uri="{BB962C8B-B14F-4D97-AF65-F5344CB8AC3E}">
        <p14:creationId xmlns:p14="http://schemas.microsoft.com/office/powerpoint/2010/main" val="1765578856"/>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141</a:t>
            </a:fld>
            <a:endParaRPr lang="en-US"/>
          </a:p>
        </p:txBody>
      </p:sp>
    </p:spTree>
    <p:extLst>
      <p:ext uri="{BB962C8B-B14F-4D97-AF65-F5344CB8AC3E}">
        <p14:creationId xmlns:p14="http://schemas.microsoft.com/office/powerpoint/2010/main" val="287455016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142</a:t>
            </a:fld>
            <a:endParaRPr lang="en-US"/>
          </a:p>
        </p:txBody>
      </p:sp>
    </p:spTree>
    <p:extLst>
      <p:ext uri="{BB962C8B-B14F-4D97-AF65-F5344CB8AC3E}">
        <p14:creationId xmlns:p14="http://schemas.microsoft.com/office/powerpoint/2010/main" val="269170563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143</a:t>
            </a:fld>
            <a:endParaRPr lang="en-US"/>
          </a:p>
        </p:txBody>
      </p:sp>
    </p:spTree>
    <p:extLst>
      <p:ext uri="{BB962C8B-B14F-4D97-AF65-F5344CB8AC3E}">
        <p14:creationId xmlns:p14="http://schemas.microsoft.com/office/powerpoint/2010/main" val="1175504610"/>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144</a:t>
            </a:fld>
            <a:endParaRPr lang="en-US"/>
          </a:p>
        </p:txBody>
      </p:sp>
    </p:spTree>
    <p:extLst>
      <p:ext uri="{BB962C8B-B14F-4D97-AF65-F5344CB8AC3E}">
        <p14:creationId xmlns:p14="http://schemas.microsoft.com/office/powerpoint/2010/main" val="25064243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145</a:t>
            </a:fld>
            <a:endParaRPr lang="en-US"/>
          </a:p>
        </p:txBody>
      </p:sp>
    </p:spTree>
    <p:extLst>
      <p:ext uri="{BB962C8B-B14F-4D97-AF65-F5344CB8AC3E}">
        <p14:creationId xmlns:p14="http://schemas.microsoft.com/office/powerpoint/2010/main" val="110344479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146</a:t>
            </a:fld>
            <a:endParaRPr lang="en-US"/>
          </a:p>
        </p:txBody>
      </p:sp>
    </p:spTree>
    <p:extLst>
      <p:ext uri="{BB962C8B-B14F-4D97-AF65-F5344CB8AC3E}">
        <p14:creationId xmlns:p14="http://schemas.microsoft.com/office/powerpoint/2010/main" val="148999739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147</a:t>
            </a:fld>
            <a:endParaRPr lang="en-US"/>
          </a:p>
        </p:txBody>
      </p:sp>
    </p:spTree>
    <p:extLst>
      <p:ext uri="{BB962C8B-B14F-4D97-AF65-F5344CB8AC3E}">
        <p14:creationId xmlns:p14="http://schemas.microsoft.com/office/powerpoint/2010/main" val="148132989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148</a:t>
            </a:fld>
            <a:endParaRPr lang="en-US"/>
          </a:p>
        </p:txBody>
      </p:sp>
    </p:spTree>
    <p:extLst>
      <p:ext uri="{BB962C8B-B14F-4D97-AF65-F5344CB8AC3E}">
        <p14:creationId xmlns:p14="http://schemas.microsoft.com/office/powerpoint/2010/main" val="174563650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149</a:t>
            </a:fld>
            <a:endParaRPr lang="en-US"/>
          </a:p>
        </p:txBody>
      </p:sp>
    </p:spTree>
    <p:extLst>
      <p:ext uri="{BB962C8B-B14F-4D97-AF65-F5344CB8AC3E}">
        <p14:creationId xmlns:p14="http://schemas.microsoft.com/office/powerpoint/2010/main" val="391993519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a:t>
            </a:fld>
            <a:endParaRPr lang="en-US"/>
          </a:p>
        </p:txBody>
      </p:sp>
    </p:spTree>
    <p:extLst>
      <p:ext uri="{BB962C8B-B14F-4D97-AF65-F5344CB8AC3E}">
        <p14:creationId xmlns:p14="http://schemas.microsoft.com/office/powerpoint/2010/main" val="4229034227"/>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150</a:t>
            </a:fld>
            <a:endParaRPr lang="en-US"/>
          </a:p>
        </p:txBody>
      </p:sp>
    </p:spTree>
    <p:extLst>
      <p:ext uri="{BB962C8B-B14F-4D97-AF65-F5344CB8AC3E}">
        <p14:creationId xmlns:p14="http://schemas.microsoft.com/office/powerpoint/2010/main" val="413741437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151</a:t>
            </a:fld>
            <a:endParaRPr lang="en-US"/>
          </a:p>
        </p:txBody>
      </p:sp>
    </p:spTree>
    <p:extLst>
      <p:ext uri="{BB962C8B-B14F-4D97-AF65-F5344CB8AC3E}">
        <p14:creationId xmlns:p14="http://schemas.microsoft.com/office/powerpoint/2010/main" val="4262631826"/>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152</a:t>
            </a:fld>
            <a:endParaRPr lang="en-US"/>
          </a:p>
        </p:txBody>
      </p:sp>
    </p:spTree>
    <p:extLst>
      <p:ext uri="{BB962C8B-B14F-4D97-AF65-F5344CB8AC3E}">
        <p14:creationId xmlns:p14="http://schemas.microsoft.com/office/powerpoint/2010/main" val="284245512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153</a:t>
            </a:fld>
            <a:endParaRPr lang="en-US"/>
          </a:p>
        </p:txBody>
      </p:sp>
    </p:spTree>
    <p:extLst>
      <p:ext uri="{BB962C8B-B14F-4D97-AF65-F5344CB8AC3E}">
        <p14:creationId xmlns:p14="http://schemas.microsoft.com/office/powerpoint/2010/main" val="116801135"/>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154</a:t>
            </a:fld>
            <a:endParaRPr lang="en-US"/>
          </a:p>
        </p:txBody>
      </p:sp>
    </p:spTree>
    <p:extLst>
      <p:ext uri="{BB962C8B-B14F-4D97-AF65-F5344CB8AC3E}">
        <p14:creationId xmlns:p14="http://schemas.microsoft.com/office/powerpoint/2010/main" val="1514749545"/>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155</a:t>
            </a:fld>
            <a:endParaRPr lang="en-US"/>
          </a:p>
        </p:txBody>
      </p:sp>
    </p:spTree>
    <p:extLst>
      <p:ext uri="{BB962C8B-B14F-4D97-AF65-F5344CB8AC3E}">
        <p14:creationId xmlns:p14="http://schemas.microsoft.com/office/powerpoint/2010/main" val="113177006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156</a:t>
            </a:fld>
            <a:endParaRPr lang="en-US"/>
          </a:p>
        </p:txBody>
      </p:sp>
    </p:spTree>
    <p:extLst>
      <p:ext uri="{BB962C8B-B14F-4D97-AF65-F5344CB8AC3E}">
        <p14:creationId xmlns:p14="http://schemas.microsoft.com/office/powerpoint/2010/main" val="4212683310"/>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157</a:t>
            </a:fld>
            <a:endParaRPr lang="en-US"/>
          </a:p>
        </p:txBody>
      </p:sp>
    </p:spTree>
    <p:extLst>
      <p:ext uri="{BB962C8B-B14F-4D97-AF65-F5344CB8AC3E}">
        <p14:creationId xmlns:p14="http://schemas.microsoft.com/office/powerpoint/2010/main" val="3567714079"/>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158</a:t>
            </a:fld>
            <a:endParaRPr lang="en-US"/>
          </a:p>
        </p:txBody>
      </p:sp>
    </p:spTree>
    <p:extLst>
      <p:ext uri="{BB962C8B-B14F-4D97-AF65-F5344CB8AC3E}">
        <p14:creationId xmlns:p14="http://schemas.microsoft.com/office/powerpoint/2010/main" val="420977988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159</a:t>
            </a:fld>
            <a:endParaRPr lang="en-US"/>
          </a:p>
        </p:txBody>
      </p:sp>
    </p:spTree>
    <p:extLst>
      <p:ext uri="{BB962C8B-B14F-4D97-AF65-F5344CB8AC3E}">
        <p14:creationId xmlns:p14="http://schemas.microsoft.com/office/powerpoint/2010/main" val="292336312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a:t>
            </a:fld>
            <a:endParaRPr lang="en-US"/>
          </a:p>
        </p:txBody>
      </p:sp>
    </p:spTree>
    <p:extLst>
      <p:ext uri="{BB962C8B-B14F-4D97-AF65-F5344CB8AC3E}">
        <p14:creationId xmlns:p14="http://schemas.microsoft.com/office/powerpoint/2010/main" val="3269903900"/>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160</a:t>
            </a:fld>
            <a:endParaRPr lang="en-US"/>
          </a:p>
        </p:txBody>
      </p:sp>
    </p:spTree>
    <p:extLst>
      <p:ext uri="{BB962C8B-B14F-4D97-AF65-F5344CB8AC3E}">
        <p14:creationId xmlns:p14="http://schemas.microsoft.com/office/powerpoint/2010/main" val="3121004451"/>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161</a:t>
            </a:fld>
            <a:endParaRPr lang="en-US"/>
          </a:p>
        </p:txBody>
      </p:sp>
    </p:spTree>
    <p:extLst>
      <p:ext uri="{BB962C8B-B14F-4D97-AF65-F5344CB8AC3E}">
        <p14:creationId xmlns:p14="http://schemas.microsoft.com/office/powerpoint/2010/main" val="482416086"/>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162</a:t>
            </a:fld>
            <a:endParaRPr lang="en-US"/>
          </a:p>
        </p:txBody>
      </p:sp>
    </p:spTree>
    <p:extLst>
      <p:ext uri="{BB962C8B-B14F-4D97-AF65-F5344CB8AC3E}">
        <p14:creationId xmlns:p14="http://schemas.microsoft.com/office/powerpoint/2010/main" val="2536465605"/>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163</a:t>
            </a:fld>
            <a:endParaRPr lang="en-US"/>
          </a:p>
        </p:txBody>
      </p:sp>
    </p:spTree>
    <p:extLst>
      <p:ext uri="{BB962C8B-B14F-4D97-AF65-F5344CB8AC3E}">
        <p14:creationId xmlns:p14="http://schemas.microsoft.com/office/powerpoint/2010/main" val="2469913580"/>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164</a:t>
            </a:fld>
            <a:endParaRPr lang="en-US"/>
          </a:p>
        </p:txBody>
      </p:sp>
    </p:spTree>
    <p:extLst>
      <p:ext uri="{BB962C8B-B14F-4D97-AF65-F5344CB8AC3E}">
        <p14:creationId xmlns:p14="http://schemas.microsoft.com/office/powerpoint/2010/main" val="410987850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165</a:t>
            </a:fld>
            <a:endParaRPr lang="en-US"/>
          </a:p>
        </p:txBody>
      </p:sp>
    </p:spTree>
    <p:extLst>
      <p:ext uri="{BB962C8B-B14F-4D97-AF65-F5344CB8AC3E}">
        <p14:creationId xmlns:p14="http://schemas.microsoft.com/office/powerpoint/2010/main" val="311798014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166</a:t>
            </a:fld>
            <a:endParaRPr lang="en-US"/>
          </a:p>
        </p:txBody>
      </p:sp>
    </p:spTree>
    <p:extLst>
      <p:ext uri="{BB962C8B-B14F-4D97-AF65-F5344CB8AC3E}">
        <p14:creationId xmlns:p14="http://schemas.microsoft.com/office/powerpoint/2010/main" val="1226252482"/>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167</a:t>
            </a:fld>
            <a:endParaRPr lang="en-US"/>
          </a:p>
        </p:txBody>
      </p:sp>
    </p:spTree>
    <p:extLst>
      <p:ext uri="{BB962C8B-B14F-4D97-AF65-F5344CB8AC3E}">
        <p14:creationId xmlns:p14="http://schemas.microsoft.com/office/powerpoint/2010/main" val="26524073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168</a:t>
            </a:fld>
            <a:endParaRPr lang="en-US"/>
          </a:p>
        </p:txBody>
      </p:sp>
    </p:spTree>
    <p:extLst>
      <p:ext uri="{BB962C8B-B14F-4D97-AF65-F5344CB8AC3E}">
        <p14:creationId xmlns:p14="http://schemas.microsoft.com/office/powerpoint/2010/main" val="1578433377"/>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169</a:t>
            </a:fld>
            <a:endParaRPr lang="en-US"/>
          </a:p>
        </p:txBody>
      </p:sp>
    </p:spTree>
    <p:extLst>
      <p:ext uri="{BB962C8B-B14F-4D97-AF65-F5344CB8AC3E}">
        <p14:creationId xmlns:p14="http://schemas.microsoft.com/office/powerpoint/2010/main" val="282678273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a:t>
            </a:fld>
            <a:endParaRPr lang="en-US"/>
          </a:p>
        </p:txBody>
      </p:sp>
    </p:spTree>
    <p:extLst>
      <p:ext uri="{BB962C8B-B14F-4D97-AF65-F5344CB8AC3E}">
        <p14:creationId xmlns:p14="http://schemas.microsoft.com/office/powerpoint/2010/main" val="2657591633"/>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170</a:t>
            </a:fld>
            <a:endParaRPr lang="en-US"/>
          </a:p>
        </p:txBody>
      </p:sp>
    </p:spTree>
    <p:extLst>
      <p:ext uri="{BB962C8B-B14F-4D97-AF65-F5344CB8AC3E}">
        <p14:creationId xmlns:p14="http://schemas.microsoft.com/office/powerpoint/2010/main" val="3318237192"/>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171</a:t>
            </a:fld>
            <a:endParaRPr lang="en-US"/>
          </a:p>
        </p:txBody>
      </p:sp>
    </p:spTree>
    <p:extLst>
      <p:ext uri="{BB962C8B-B14F-4D97-AF65-F5344CB8AC3E}">
        <p14:creationId xmlns:p14="http://schemas.microsoft.com/office/powerpoint/2010/main" val="55164748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172</a:t>
            </a:fld>
            <a:endParaRPr lang="en-US"/>
          </a:p>
        </p:txBody>
      </p:sp>
    </p:spTree>
    <p:extLst>
      <p:ext uri="{BB962C8B-B14F-4D97-AF65-F5344CB8AC3E}">
        <p14:creationId xmlns:p14="http://schemas.microsoft.com/office/powerpoint/2010/main" val="3465566676"/>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173</a:t>
            </a:fld>
            <a:endParaRPr lang="en-US"/>
          </a:p>
        </p:txBody>
      </p:sp>
    </p:spTree>
    <p:extLst>
      <p:ext uri="{BB962C8B-B14F-4D97-AF65-F5344CB8AC3E}">
        <p14:creationId xmlns:p14="http://schemas.microsoft.com/office/powerpoint/2010/main" val="2611480304"/>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174</a:t>
            </a:fld>
            <a:endParaRPr lang="en-US"/>
          </a:p>
        </p:txBody>
      </p:sp>
    </p:spTree>
    <p:extLst>
      <p:ext uri="{BB962C8B-B14F-4D97-AF65-F5344CB8AC3E}">
        <p14:creationId xmlns:p14="http://schemas.microsoft.com/office/powerpoint/2010/main" val="1907274806"/>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175</a:t>
            </a:fld>
            <a:endParaRPr lang="en-US"/>
          </a:p>
        </p:txBody>
      </p:sp>
    </p:spTree>
    <p:extLst>
      <p:ext uri="{BB962C8B-B14F-4D97-AF65-F5344CB8AC3E}">
        <p14:creationId xmlns:p14="http://schemas.microsoft.com/office/powerpoint/2010/main" val="147176210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176</a:t>
            </a:fld>
            <a:endParaRPr lang="en-US"/>
          </a:p>
        </p:txBody>
      </p:sp>
    </p:spTree>
    <p:extLst>
      <p:ext uri="{BB962C8B-B14F-4D97-AF65-F5344CB8AC3E}">
        <p14:creationId xmlns:p14="http://schemas.microsoft.com/office/powerpoint/2010/main" val="336236041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177</a:t>
            </a:fld>
            <a:endParaRPr lang="en-US"/>
          </a:p>
        </p:txBody>
      </p:sp>
    </p:spTree>
    <p:extLst>
      <p:ext uri="{BB962C8B-B14F-4D97-AF65-F5344CB8AC3E}">
        <p14:creationId xmlns:p14="http://schemas.microsoft.com/office/powerpoint/2010/main" val="256251982"/>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178</a:t>
            </a:fld>
            <a:endParaRPr lang="en-US"/>
          </a:p>
        </p:txBody>
      </p:sp>
    </p:spTree>
    <p:extLst>
      <p:ext uri="{BB962C8B-B14F-4D97-AF65-F5344CB8AC3E}">
        <p14:creationId xmlns:p14="http://schemas.microsoft.com/office/powerpoint/2010/main" val="109832113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179</a:t>
            </a:fld>
            <a:endParaRPr lang="en-US"/>
          </a:p>
        </p:txBody>
      </p:sp>
    </p:spTree>
    <p:extLst>
      <p:ext uri="{BB962C8B-B14F-4D97-AF65-F5344CB8AC3E}">
        <p14:creationId xmlns:p14="http://schemas.microsoft.com/office/powerpoint/2010/main" val="367939516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18</a:t>
            </a:fld>
            <a:endParaRPr lang="en-US"/>
          </a:p>
        </p:txBody>
      </p:sp>
    </p:spTree>
    <p:extLst>
      <p:ext uri="{BB962C8B-B14F-4D97-AF65-F5344CB8AC3E}">
        <p14:creationId xmlns:p14="http://schemas.microsoft.com/office/powerpoint/2010/main" val="101682296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180</a:t>
            </a:fld>
            <a:endParaRPr lang="en-US"/>
          </a:p>
        </p:txBody>
      </p:sp>
    </p:spTree>
    <p:extLst>
      <p:ext uri="{BB962C8B-B14F-4D97-AF65-F5344CB8AC3E}">
        <p14:creationId xmlns:p14="http://schemas.microsoft.com/office/powerpoint/2010/main" val="199348904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181</a:t>
            </a:fld>
            <a:endParaRPr lang="en-US"/>
          </a:p>
        </p:txBody>
      </p:sp>
    </p:spTree>
    <p:extLst>
      <p:ext uri="{BB962C8B-B14F-4D97-AF65-F5344CB8AC3E}">
        <p14:creationId xmlns:p14="http://schemas.microsoft.com/office/powerpoint/2010/main" val="1909282723"/>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182</a:t>
            </a:fld>
            <a:endParaRPr lang="en-US"/>
          </a:p>
        </p:txBody>
      </p:sp>
    </p:spTree>
    <p:extLst>
      <p:ext uri="{BB962C8B-B14F-4D97-AF65-F5344CB8AC3E}">
        <p14:creationId xmlns:p14="http://schemas.microsoft.com/office/powerpoint/2010/main" val="179243154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2CA3AB2B-189A-4C92-A457-C6A3833631A7}" type="slidenum">
              <a:rPr lang="en-US" smtClean="0">
                <a:solidFill>
                  <a:prstClr val="black"/>
                </a:solidFill>
              </a:rPr>
              <a:pPr/>
              <a:t>183</a:t>
            </a:fld>
            <a:endParaRPr lang="en-US">
              <a:solidFill>
                <a:prstClr val="black"/>
              </a:solidFill>
            </a:endParaRPr>
          </a:p>
        </p:txBody>
      </p:sp>
    </p:spTree>
    <p:extLst>
      <p:ext uri="{BB962C8B-B14F-4D97-AF65-F5344CB8AC3E}">
        <p14:creationId xmlns:p14="http://schemas.microsoft.com/office/powerpoint/2010/main" val="2483828685"/>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smtClean="0">
                <a:solidFill>
                  <a:prstClr val="black"/>
                </a:solidFill>
              </a:rPr>
              <a:t>© </a:t>
            </a:r>
            <a:r>
              <a:rPr lang="en-US" sz="1200" smtClean="0">
                <a:solidFill>
                  <a:prstClr val="black"/>
                </a:solidFill>
              </a:rPr>
              <a:t>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2CA3AB2B-189A-4C92-A457-C6A3833631A7}" type="slidenum">
              <a:rPr lang="en-US" smtClean="0">
                <a:solidFill>
                  <a:prstClr val="black"/>
                </a:solidFill>
              </a:rPr>
              <a:pPr/>
              <a:t>184</a:t>
            </a:fld>
            <a:endParaRPr lang="en-US">
              <a:solidFill>
                <a:prstClr val="black"/>
              </a:solidFill>
            </a:endParaRPr>
          </a:p>
        </p:txBody>
      </p:sp>
    </p:spTree>
    <p:extLst>
      <p:ext uri="{BB962C8B-B14F-4D97-AF65-F5344CB8AC3E}">
        <p14:creationId xmlns:p14="http://schemas.microsoft.com/office/powerpoint/2010/main" val="16607454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19</a:t>
            </a:fld>
            <a:endParaRPr lang="en-US"/>
          </a:p>
        </p:txBody>
      </p:sp>
    </p:spTree>
    <p:extLst>
      <p:ext uri="{BB962C8B-B14F-4D97-AF65-F5344CB8AC3E}">
        <p14:creationId xmlns:p14="http://schemas.microsoft.com/office/powerpoint/2010/main" val="404571612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a:t>
            </a:fld>
            <a:endParaRPr lang="en-US"/>
          </a:p>
        </p:txBody>
      </p:sp>
    </p:spTree>
    <p:extLst>
      <p:ext uri="{BB962C8B-B14F-4D97-AF65-F5344CB8AC3E}">
        <p14:creationId xmlns:p14="http://schemas.microsoft.com/office/powerpoint/2010/main" val="408243191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20</a:t>
            </a:fld>
            <a:endParaRPr lang="en-US"/>
          </a:p>
        </p:txBody>
      </p:sp>
    </p:spTree>
    <p:extLst>
      <p:ext uri="{BB962C8B-B14F-4D97-AF65-F5344CB8AC3E}">
        <p14:creationId xmlns:p14="http://schemas.microsoft.com/office/powerpoint/2010/main" val="360409121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21</a:t>
            </a:fld>
            <a:endParaRPr lang="en-US"/>
          </a:p>
        </p:txBody>
      </p:sp>
    </p:spTree>
    <p:extLst>
      <p:ext uri="{BB962C8B-B14F-4D97-AF65-F5344CB8AC3E}">
        <p14:creationId xmlns:p14="http://schemas.microsoft.com/office/powerpoint/2010/main" val="420213154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22</a:t>
            </a:fld>
            <a:endParaRPr lang="en-US"/>
          </a:p>
        </p:txBody>
      </p:sp>
    </p:spTree>
    <p:extLst>
      <p:ext uri="{BB962C8B-B14F-4D97-AF65-F5344CB8AC3E}">
        <p14:creationId xmlns:p14="http://schemas.microsoft.com/office/powerpoint/2010/main" val="404886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23</a:t>
            </a:fld>
            <a:endParaRPr lang="en-US"/>
          </a:p>
        </p:txBody>
      </p:sp>
    </p:spTree>
    <p:extLst>
      <p:ext uri="{BB962C8B-B14F-4D97-AF65-F5344CB8AC3E}">
        <p14:creationId xmlns:p14="http://schemas.microsoft.com/office/powerpoint/2010/main" val="325247326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24</a:t>
            </a:fld>
            <a:endParaRPr lang="en-US"/>
          </a:p>
        </p:txBody>
      </p:sp>
    </p:spTree>
    <p:extLst>
      <p:ext uri="{BB962C8B-B14F-4D97-AF65-F5344CB8AC3E}">
        <p14:creationId xmlns:p14="http://schemas.microsoft.com/office/powerpoint/2010/main" val="28471336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25</a:t>
            </a:fld>
            <a:endParaRPr lang="en-US"/>
          </a:p>
        </p:txBody>
      </p:sp>
    </p:spTree>
    <p:extLst>
      <p:ext uri="{BB962C8B-B14F-4D97-AF65-F5344CB8AC3E}">
        <p14:creationId xmlns:p14="http://schemas.microsoft.com/office/powerpoint/2010/main" val="186815876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26</a:t>
            </a:fld>
            <a:endParaRPr lang="en-US"/>
          </a:p>
        </p:txBody>
      </p:sp>
    </p:spTree>
    <p:extLst>
      <p:ext uri="{BB962C8B-B14F-4D97-AF65-F5344CB8AC3E}">
        <p14:creationId xmlns:p14="http://schemas.microsoft.com/office/powerpoint/2010/main" val="394052124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27</a:t>
            </a:fld>
            <a:endParaRPr lang="en-US"/>
          </a:p>
        </p:txBody>
      </p:sp>
    </p:spTree>
    <p:extLst>
      <p:ext uri="{BB962C8B-B14F-4D97-AF65-F5344CB8AC3E}">
        <p14:creationId xmlns:p14="http://schemas.microsoft.com/office/powerpoint/2010/main" val="360123990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28</a:t>
            </a:fld>
            <a:endParaRPr lang="en-US"/>
          </a:p>
        </p:txBody>
      </p:sp>
    </p:spTree>
    <p:extLst>
      <p:ext uri="{BB962C8B-B14F-4D97-AF65-F5344CB8AC3E}">
        <p14:creationId xmlns:p14="http://schemas.microsoft.com/office/powerpoint/2010/main" val="243537717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29</a:t>
            </a:fld>
            <a:endParaRPr lang="en-US"/>
          </a:p>
        </p:txBody>
      </p:sp>
    </p:spTree>
    <p:extLst>
      <p:ext uri="{BB962C8B-B14F-4D97-AF65-F5344CB8AC3E}">
        <p14:creationId xmlns:p14="http://schemas.microsoft.com/office/powerpoint/2010/main" val="40249567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p>
        </p:txBody>
      </p:sp>
      <p:sp>
        <p:nvSpPr>
          <p:cNvPr id="4" name="Slide Number Placeholder 3"/>
          <p:cNvSpPr>
            <a:spLocks noGrp="1"/>
          </p:cNvSpPr>
          <p:nvPr>
            <p:ph type="sldNum" sz="quarter" idx="10"/>
          </p:nvPr>
        </p:nvSpPr>
        <p:spPr/>
        <p:txBody>
          <a:bodyPr/>
          <a:lstStyle/>
          <a:p>
            <a:fld id="{1492863F-2181-40AA-9D10-26C0A01C7A52}" type="slidenum">
              <a:rPr lang="en-US" smtClean="0"/>
              <a:t>3</a:t>
            </a:fld>
            <a:endParaRPr lang="en-US"/>
          </a:p>
        </p:txBody>
      </p:sp>
    </p:spTree>
    <p:extLst>
      <p:ext uri="{BB962C8B-B14F-4D97-AF65-F5344CB8AC3E}">
        <p14:creationId xmlns:p14="http://schemas.microsoft.com/office/powerpoint/2010/main" val="16260499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30</a:t>
            </a:fld>
            <a:endParaRPr lang="en-US"/>
          </a:p>
        </p:txBody>
      </p:sp>
    </p:spTree>
    <p:extLst>
      <p:ext uri="{BB962C8B-B14F-4D97-AF65-F5344CB8AC3E}">
        <p14:creationId xmlns:p14="http://schemas.microsoft.com/office/powerpoint/2010/main" val="269772009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31</a:t>
            </a:fld>
            <a:endParaRPr lang="en-US"/>
          </a:p>
        </p:txBody>
      </p:sp>
    </p:spTree>
    <p:extLst>
      <p:ext uri="{BB962C8B-B14F-4D97-AF65-F5344CB8AC3E}">
        <p14:creationId xmlns:p14="http://schemas.microsoft.com/office/powerpoint/2010/main" val="210539903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32</a:t>
            </a:fld>
            <a:endParaRPr lang="en-US"/>
          </a:p>
        </p:txBody>
      </p:sp>
    </p:spTree>
    <p:extLst>
      <p:ext uri="{BB962C8B-B14F-4D97-AF65-F5344CB8AC3E}">
        <p14:creationId xmlns:p14="http://schemas.microsoft.com/office/powerpoint/2010/main" val="246906692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33</a:t>
            </a:fld>
            <a:endParaRPr lang="en-US"/>
          </a:p>
        </p:txBody>
      </p:sp>
    </p:spTree>
    <p:extLst>
      <p:ext uri="{BB962C8B-B14F-4D97-AF65-F5344CB8AC3E}">
        <p14:creationId xmlns:p14="http://schemas.microsoft.com/office/powerpoint/2010/main" val="27328022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34</a:t>
            </a:fld>
            <a:endParaRPr lang="en-US"/>
          </a:p>
        </p:txBody>
      </p:sp>
    </p:spTree>
    <p:extLst>
      <p:ext uri="{BB962C8B-B14F-4D97-AF65-F5344CB8AC3E}">
        <p14:creationId xmlns:p14="http://schemas.microsoft.com/office/powerpoint/2010/main" val="368606767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35</a:t>
            </a:fld>
            <a:endParaRPr lang="en-US"/>
          </a:p>
        </p:txBody>
      </p:sp>
    </p:spTree>
    <p:extLst>
      <p:ext uri="{BB962C8B-B14F-4D97-AF65-F5344CB8AC3E}">
        <p14:creationId xmlns:p14="http://schemas.microsoft.com/office/powerpoint/2010/main" val="16525612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36</a:t>
            </a:fld>
            <a:endParaRPr lang="en-US"/>
          </a:p>
        </p:txBody>
      </p:sp>
    </p:spTree>
    <p:extLst>
      <p:ext uri="{BB962C8B-B14F-4D97-AF65-F5344CB8AC3E}">
        <p14:creationId xmlns:p14="http://schemas.microsoft.com/office/powerpoint/2010/main" val="76728752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37</a:t>
            </a:fld>
            <a:endParaRPr lang="en-US"/>
          </a:p>
        </p:txBody>
      </p:sp>
    </p:spTree>
    <p:extLst>
      <p:ext uri="{BB962C8B-B14F-4D97-AF65-F5344CB8AC3E}">
        <p14:creationId xmlns:p14="http://schemas.microsoft.com/office/powerpoint/2010/main" val="321449203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38</a:t>
            </a:fld>
            <a:endParaRPr lang="en-US"/>
          </a:p>
        </p:txBody>
      </p:sp>
    </p:spTree>
    <p:extLst>
      <p:ext uri="{BB962C8B-B14F-4D97-AF65-F5344CB8AC3E}">
        <p14:creationId xmlns:p14="http://schemas.microsoft.com/office/powerpoint/2010/main" val="54234777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39</a:t>
            </a:fld>
            <a:endParaRPr lang="en-US"/>
          </a:p>
        </p:txBody>
      </p:sp>
    </p:spTree>
    <p:extLst>
      <p:ext uri="{BB962C8B-B14F-4D97-AF65-F5344CB8AC3E}">
        <p14:creationId xmlns:p14="http://schemas.microsoft.com/office/powerpoint/2010/main" val="8777610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a:t>
            </a:fld>
            <a:endParaRPr lang="en-US"/>
          </a:p>
        </p:txBody>
      </p:sp>
    </p:spTree>
    <p:extLst>
      <p:ext uri="{BB962C8B-B14F-4D97-AF65-F5344CB8AC3E}">
        <p14:creationId xmlns:p14="http://schemas.microsoft.com/office/powerpoint/2010/main" val="348281408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40</a:t>
            </a:fld>
            <a:endParaRPr lang="en-US"/>
          </a:p>
        </p:txBody>
      </p:sp>
    </p:spTree>
    <p:extLst>
      <p:ext uri="{BB962C8B-B14F-4D97-AF65-F5344CB8AC3E}">
        <p14:creationId xmlns:p14="http://schemas.microsoft.com/office/powerpoint/2010/main" val="45615460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41</a:t>
            </a:fld>
            <a:endParaRPr lang="en-US"/>
          </a:p>
        </p:txBody>
      </p:sp>
    </p:spTree>
    <p:extLst>
      <p:ext uri="{BB962C8B-B14F-4D97-AF65-F5344CB8AC3E}">
        <p14:creationId xmlns:p14="http://schemas.microsoft.com/office/powerpoint/2010/main" val="428610040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42</a:t>
            </a:fld>
            <a:endParaRPr lang="en-US"/>
          </a:p>
        </p:txBody>
      </p:sp>
    </p:spTree>
    <p:extLst>
      <p:ext uri="{BB962C8B-B14F-4D97-AF65-F5344CB8AC3E}">
        <p14:creationId xmlns:p14="http://schemas.microsoft.com/office/powerpoint/2010/main" val="108919290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43</a:t>
            </a:fld>
            <a:endParaRPr lang="en-US"/>
          </a:p>
        </p:txBody>
      </p:sp>
    </p:spTree>
    <p:extLst>
      <p:ext uri="{BB962C8B-B14F-4D97-AF65-F5344CB8AC3E}">
        <p14:creationId xmlns:p14="http://schemas.microsoft.com/office/powerpoint/2010/main" val="280764230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44</a:t>
            </a:fld>
            <a:endParaRPr lang="en-US"/>
          </a:p>
        </p:txBody>
      </p:sp>
    </p:spTree>
    <p:extLst>
      <p:ext uri="{BB962C8B-B14F-4D97-AF65-F5344CB8AC3E}">
        <p14:creationId xmlns:p14="http://schemas.microsoft.com/office/powerpoint/2010/main" val="255946316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45</a:t>
            </a:fld>
            <a:endParaRPr lang="en-US"/>
          </a:p>
        </p:txBody>
      </p:sp>
    </p:spTree>
    <p:extLst>
      <p:ext uri="{BB962C8B-B14F-4D97-AF65-F5344CB8AC3E}">
        <p14:creationId xmlns:p14="http://schemas.microsoft.com/office/powerpoint/2010/main" val="313833754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46</a:t>
            </a:fld>
            <a:endParaRPr lang="en-US"/>
          </a:p>
        </p:txBody>
      </p:sp>
    </p:spTree>
    <p:extLst>
      <p:ext uri="{BB962C8B-B14F-4D97-AF65-F5344CB8AC3E}">
        <p14:creationId xmlns:p14="http://schemas.microsoft.com/office/powerpoint/2010/main" val="115234733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47</a:t>
            </a:fld>
            <a:endParaRPr lang="en-US"/>
          </a:p>
        </p:txBody>
      </p:sp>
    </p:spTree>
    <p:extLst>
      <p:ext uri="{BB962C8B-B14F-4D97-AF65-F5344CB8AC3E}">
        <p14:creationId xmlns:p14="http://schemas.microsoft.com/office/powerpoint/2010/main" val="269072974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48</a:t>
            </a:fld>
            <a:endParaRPr lang="en-US"/>
          </a:p>
        </p:txBody>
      </p:sp>
    </p:spTree>
    <p:extLst>
      <p:ext uri="{BB962C8B-B14F-4D97-AF65-F5344CB8AC3E}">
        <p14:creationId xmlns:p14="http://schemas.microsoft.com/office/powerpoint/2010/main" val="269465211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49</a:t>
            </a:fld>
            <a:endParaRPr lang="en-US"/>
          </a:p>
        </p:txBody>
      </p:sp>
    </p:spTree>
    <p:extLst>
      <p:ext uri="{BB962C8B-B14F-4D97-AF65-F5344CB8AC3E}">
        <p14:creationId xmlns:p14="http://schemas.microsoft.com/office/powerpoint/2010/main" val="39033377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a:t>
            </a:fld>
            <a:endParaRPr lang="en-US"/>
          </a:p>
        </p:txBody>
      </p:sp>
    </p:spTree>
    <p:extLst>
      <p:ext uri="{BB962C8B-B14F-4D97-AF65-F5344CB8AC3E}">
        <p14:creationId xmlns:p14="http://schemas.microsoft.com/office/powerpoint/2010/main" val="168252451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50</a:t>
            </a:fld>
            <a:endParaRPr lang="en-US"/>
          </a:p>
        </p:txBody>
      </p:sp>
    </p:spTree>
    <p:extLst>
      <p:ext uri="{BB962C8B-B14F-4D97-AF65-F5344CB8AC3E}">
        <p14:creationId xmlns:p14="http://schemas.microsoft.com/office/powerpoint/2010/main" val="236553775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51</a:t>
            </a:fld>
            <a:endParaRPr lang="en-US"/>
          </a:p>
        </p:txBody>
      </p:sp>
    </p:spTree>
    <p:extLst>
      <p:ext uri="{BB962C8B-B14F-4D97-AF65-F5344CB8AC3E}">
        <p14:creationId xmlns:p14="http://schemas.microsoft.com/office/powerpoint/2010/main" val="174410507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52</a:t>
            </a:fld>
            <a:endParaRPr lang="en-US"/>
          </a:p>
        </p:txBody>
      </p:sp>
    </p:spTree>
    <p:extLst>
      <p:ext uri="{BB962C8B-B14F-4D97-AF65-F5344CB8AC3E}">
        <p14:creationId xmlns:p14="http://schemas.microsoft.com/office/powerpoint/2010/main" val="179509956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53</a:t>
            </a:fld>
            <a:endParaRPr lang="en-US"/>
          </a:p>
        </p:txBody>
      </p:sp>
    </p:spTree>
    <p:extLst>
      <p:ext uri="{BB962C8B-B14F-4D97-AF65-F5344CB8AC3E}">
        <p14:creationId xmlns:p14="http://schemas.microsoft.com/office/powerpoint/2010/main" val="355390516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54</a:t>
            </a:fld>
            <a:endParaRPr lang="en-US"/>
          </a:p>
        </p:txBody>
      </p:sp>
    </p:spTree>
    <p:extLst>
      <p:ext uri="{BB962C8B-B14F-4D97-AF65-F5344CB8AC3E}">
        <p14:creationId xmlns:p14="http://schemas.microsoft.com/office/powerpoint/2010/main" val="280012392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55</a:t>
            </a:fld>
            <a:endParaRPr lang="en-US"/>
          </a:p>
        </p:txBody>
      </p:sp>
    </p:spTree>
    <p:extLst>
      <p:ext uri="{BB962C8B-B14F-4D97-AF65-F5344CB8AC3E}">
        <p14:creationId xmlns:p14="http://schemas.microsoft.com/office/powerpoint/2010/main" val="317663103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56</a:t>
            </a:fld>
            <a:endParaRPr lang="en-US"/>
          </a:p>
        </p:txBody>
      </p:sp>
    </p:spTree>
    <p:extLst>
      <p:ext uri="{BB962C8B-B14F-4D97-AF65-F5344CB8AC3E}">
        <p14:creationId xmlns:p14="http://schemas.microsoft.com/office/powerpoint/2010/main" val="293033145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57</a:t>
            </a:fld>
            <a:endParaRPr lang="en-US"/>
          </a:p>
        </p:txBody>
      </p:sp>
    </p:spTree>
    <p:extLst>
      <p:ext uri="{BB962C8B-B14F-4D97-AF65-F5344CB8AC3E}">
        <p14:creationId xmlns:p14="http://schemas.microsoft.com/office/powerpoint/2010/main" val="327612097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58</a:t>
            </a:fld>
            <a:endParaRPr lang="en-US"/>
          </a:p>
        </p:txBody>
      </p:sp>
    </p:spTree>
    <p:extLst>
      <p:ext uri="{BB962C8B-B14F-4D97-AF65-F5344CB8AC3E}">
        <p14:creationId xmlns:p14="http://schemas.microsoft.com/office/powerpoint/2010/main" val="246728389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59</a:t>
            </a:fld>
            <a:endParaRPr lang="en-US"/>
          </a:p>
        </p:txBody>
      </p:sp>
    </p:spTree>
    <p:extLst>
      <p:ext uri="{BB962C8B-B14F-4D97-AF65-F5344CB8AC3E}">
        <p14:creationId xmlns:p14="http://schemas.microsoft.com/office/powerpoint/2010/main" val="34398065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a:t>
            </a:fld>
            <a:endParaRPr lang="en-US"/>
          </a:p>
        </p:txBody>
      </p:sp>
    </p:spTree>
    <p:extLst>
      <p:ext uri="{BB962C8B-B14F-4D97-AF65-F5344CB8AC3E}">
        <p14:creationId xmlns:p14="http://schemas.microsoft.com/office/powerpoint/2010/main" val="414150310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60</a:t>
            </a:fld>
            <a:endParaRPr lang="en-US"/>
          </a:p>
        </p:txBody>
      </p:sp>
    </p:spTree>
    <p:extLst>
      <p:ext uri="{BB962C8B-B14F-4D97-AF65-F5344CB8AC3E}">
        <p14:creationId xmlns:p14="http://schemas.microsoft.com/office/powerpoint/2010/main" val="27644784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61</a:t>
            </a:fld>
            <a:endParaRPr lang="en-US"/>
          </a:p>
        </p:txBody>
      </p:sp>
    </p:spTree>
    <p:extLst>
      <p:ext uri="{BB962C8B-B14F-4D97-AF65-F5344CB8AC3E}">
        <p14:creationId xmlns:p14="http://schemas.microsoft.com/office/powerpoint/2010/main" val="599649927"/>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62</a:t>
            </a:fld>
            <a:endParaRPr lang="en-US"/>
          </a:p>
        </p:txBody>
      </p:sp>
    </p:spTree>
    <p:extLst>
      <p:ext uri="{BB962C8B-B14F-4D97-AF65-F5344CB8AC3E}">
        <p14:creationId xmlns:p14="http://schemas.microsoft.com/office/powerpoint/2010/main" val="253271246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63</a:t>
            </a:fld>
            <a:endParaRPr lang="en-US"/>
          </a:p>
        </p:txBody>
      </p:sp>
    </p:spTree>
    <p:extLst>
      <p:ext uri="{BB962C8B-B14F-4D97-AF65-F5344CB8AC3E}">
        <p14:creationId xmlns:p14="http://schemas.microsoft.com/office/powerpoint/2010/main" val="357979574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64</a:t>
            </a:fld>
            <a:endParaRPr lang="en-US"/>
          </a:p>
        </p:txBody>
      </p:sp>
    </p:spTree>
    <p:extLst>
      <p:ext uri="{BB962C8B-B14F-4D97-AF65-F5344CB8AC3E}">
        <p14:creationId xmlns:p14="http://schemas.microsoft.com/office/powerpoint/2010/main" val="252958537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65</a:t>
            </a:fld>
            <a:endParaRPr lang="en-US"/>
          </a:p>
        </p:txBody>
      </p:sp>
    </p:spTree>
    <p:extLst>
      <p:ext uri="{BB962C8B-B14F-4D97-AF65-F5344CB8AC3E}">
        <p14:creationId xmlns:p14="http://schemas.microsoft.com/office/powerpoint/2010/main" val="123436896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66</a:t>
            </a:fld>
            <a:endParaRPr lang="en-US"/>
          </a:p>
        </p:txBody>
      </p:sp>
    </p:spTree>
    <p:extLst>
      <p:ext uri="{BB962C8B-B14F-4D97-AF65-F5344CB8AC3E}">
        <p14:creationId xmlns:p14="http://schemas.microsoft.com/office/powerpoint/2010/main" val="75267663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67</a:t>
            </a:fld>
            <a:endParaRPr lang="en-US"/>
          </a:p>
        </p:txBody>
      </p:sp>
    </p:spTree>
    <p:extLst>
      <p:ext uri="{BB962C8B-B14F-4D97-AF65-F5344CB8AC3E}">
        <p14:creationId xmlns:p14="http://schemas.microsoft.com/office/powerpoint/2010/main" val="72242815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68</a:t>
            </a:fld>
            <a:endParaRPr lang="en-US"/>
          </a:p>
        </p:txBody>
      </p:sp>
    </p:spTree>
    <p:extLst>
      <p:ext uri="{BB962C8B-B14F-4D97-AF65-F5344CB8AC3E}">
        <p14:creationId xmlns:p14="http://schemas.microsoft.com/office/powerpoint/2010/main" val="309607346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69</a:t>
            </a:fld>
            <a:endParaRPr lang="en-US"/>
          </a:p>
        </p:txBody>
      </p:sp>
    </p:spTree>
    <p:extLst>
      <p:ext uri="{BB962C8B-B14F-4D97-AF65-F5344CB8AC3E}">
        <p14:creationId xmlns:p14="http://schemas.microsoft.com/office/powerpoint/2010/main" val="245838455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a:t>
            </a:fld>
            <a:endParaRPr lang="en-US"/>
          </a:p>
        </p:txBody>
      </p:sp>
    </p:spTree>
    <p:extLst>
      <p:ext uri="{BB962C8B-B14F-4D97-AF65-F5344CB8AC3E}">
        <p14:creationId xmlns:p14="http://schemas.microsoft.com/office/powerpoint/2010/main" val="194087798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70</a:t>
            </a:fld>
            <a:endParaRPr lang="en-US"/>
          </a:p>
        </p:txBody>
      </p:sp>
    </p:spTree>
    <p:extLst>
      <p:ext uri="{BB962C8B-B14F-4D97-AF65-F5344CB8AC3E}">
        <p14:creationId xmlns:p14="http://schemas.microsoft.com/office/powerpoint/2010/main" val="83460645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71</a:t>
            </a:fld>
            <a:endParaRPr lang="en-US"/>
          </a:p>
        </p:txBody>
      </p:sp>
    </p:spTree>
    <p:extLst>
      <p:ext uri="{BB962C8B-B14F-4D97-AF65-F5344CB8AC3E}">
        <p14:creationId xmlns:p14="http://schemas.microsoft.com/office/powerpoint/2010/main" val="128109096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72</a:t>
            </a:fld>
            <a:endParaRPr lang="en-US"/>
          </a:p>
        </p:txBody>
      </p:sp>
    </p:spTree>
    <p:extLst>
      <p:ext uri="{BB962C8B-B14F-4D97-AF65-F5344CB8AC3E}">
        <p14:creationId xmlns:p14="http://schemas.microsoft.com/office/powerpoint/2010/main" val="199243022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73</a:t>
            </a:fld>
            <a:endParaRPr lang="en-US"/>
          </a:p>
        </p:txBody>
      </p:sp>
    </p:spTree>
    <p:extLst>
      <p:ext uri="{BB962C8B-B14F-4D97-AF65-F5344CB8AC3E}">
        <p14:creationId xmlns:p14="http://schemas.microsoft.com/office/powerpoint/2010/main" val="281714464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74</a:t>
            </a:fld>
            <a:endParaRPr lang="en-US"/>
          </a:p>
        </p:txBody>
      </p:sp>
    </p:spTree>
    <p:extLst>
      <p:ext uri="{BB962C8B-B14F-4D97-AF65-F5344CB8AC3E}">
        <p14:creationId xmlns:p14="http://schemas.microsoft.com/office/powerpoint/2010/main" val="411333191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75</a:t>
            </a:fld>
            <a:endParaRPr lang="en-US"/>
          </a:p>
        </p:txBody>
      </p:sp>
    </p:spTree>
    <p:extLst>
      <p:ext uri="{BB962C8B-B14F-4D97-AF65-F5344CB8AC3E}">
        <p14:creationId xmlns:p14="http://schemas.microsoft.com/office/powerpoint/2010/main" val="2793811512"/>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76</a:t>
            </a:fld>
            <a:endParaRPr lang="en-US"/>
          </a:p>
        </p:txBody>
      </p:sp>
    </p:spTree>
    <p:extLst>
      <p:ext uri="{BB962C8B-B14F-4D97-AF65-F5344CB8AC3E}">
        <p14:creationId xmlns:p14="http://schemas.microsoft.com/office/powerpoint/2010/main" val="265512759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77</a:t>
            </a:fld>
            <a:endParaRPr lang="en-US"/>
          </a:p>
        </p:txBody>
      </p:sp>
    </p:spTree>
    <p:extLst>
      <p:ext uri="{BB962C8B-B14F-4D97-AF65-F5344CB8AC3E}">
        <p14:creationId xmlns:p14="http://schemas.microsoft.com/office/powerpoint/2010/main" val="35991302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78</a:t>
            </a:fld>
            <a:endParaRPr lang="en-US"/>
          </a:p>
        </p:txBody>
      </p:sp>
    </p:spTree>
    <p:extLst>
      <p:ext uri="{BB962C8B-B14F-4D97-AF65-F5344CB8AC3E}">
        <p14:creationId xmlns:p14="http://schemas.microsoft.com/office/powerpoint/2010/main" val="338023500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79</a:t>
            </a:fld>
            <a:endParaRPr lang="en-US"/>
          </a:p>
        </p:txBody>
      </p:sp>
    </p:spTree>
    <p:extLst>
      <p:ext uri="{BB962C8B-B14F-4D97-AF65-F5344CB8AC3E}">
        <p14:creationId xmlns:p14="http://schemas.microsoft.com/office/powerpoint/2010/main" val="29882236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a:t>
            </a:fld>
            <a:endParaRPr lang="en-US"/>
          </a:p>
        </p:txBody>
      </p:sp>
    </p:spTree>
    <p:extLst>
      <p:ext uri="{BB962C8B-B14F-4D97-AF65-F5344CB8AC3E}">
        <p14:creationId xmlns:p14="http://schemas.microsoft.com/office/powerpoint/2010/main" val="10693800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80</a:t>
            </a:fld>
            <a:endParaRPr lang="en-US"/>
          </a:p>
        </p:txBody>
      </p:sp>
    </p:spTree>
    <p:extLst>
      <p:ext uri="{BB962C8B-B14F-4D97-AF65-F5344CB8AC3E}">
        <p14:creationId xmlns:p14="http://schemas.microsoft.com/office/powerpoint/2010/main" val="240951339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81</a:t>
            </a:fld>
            <a:endParaRPr lang="en-US"/>
          </a:p>
        </p:txBody>
      </p:sp>
    </p:spTree>
    <p:extLst>
      <p:ext uri="{BB962C8B-B14F-4D97-AF65-F5344CB8AC3E}">
        <p14:creationId xmlns:p14="http://schemas.microsoft.com/office/powerpoint/2010/main" val="25344426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82</a:t>
            </a:fld>
            <a:endParaRPr lang="en-US"/>
          </a:p>
        </p:txBody>
      </p:sp>
    </p:spTree>
    <p:extLst>
      <p:ext uri="{BB962C8B-B14F-4D97-AF65-F5344CB8AC3E}">
        <p14:creationId xmlns:p14="http://schemas.microsoft.com/office/powerpoint/2010/main" val="251983920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83</a:t>
            </a:fld>
            <a:endParaRPr lang="en-US"/>
          </a:p>
        </p:txBody>
      </p:sp>
    </p:spTree>
    <p:extLst>
      <p:ext uri="{BB962C8B-B14F-4D97-AF65-F5344CB8AC3E}">
        <p14:creationId xmlns:p14="http://schemas.microsoft.com/office/powerpoint/2010/main" val="17847477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84</a:t>
            </a:fld>
            <a:endParaRPr lang="en-US"/>
          </a:p>
        </p:txBody>
      </p:sp>
    </p:spTree>
    <p:extLst>
      <p:ext uri="{BB962C8B-B14F-4D97-AF65-F5344CB8AC3E}">
        <p14:creationId xmlns:p14="http://schemas.microsoft.com/office/powerpoint/2010/main" val="128533269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85</a:t>
            </a:fld>
            <a:endParaRPr lang="en-US"/>
          </a:p>
        </p:txBody>
      </p:sp>
    </p:spTree>
    <p:extLst>
      <p:ext uri="{BB962C8B-B14F-4D97-AF65-F5344CB8AC3E}">
        <p14:creationId xmlns:p14="http://schemas.microsoft.com/office/powerpoint/2010/main" val="222544762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86</a:t>
            </a:fld>
            <a:endParaRPr lang="en-US"/>
          </a:p>
        </p:txBody>
      </p:sp>
    </p:spTree>
    <p:extLst>
      <p:ext uri="{BB962C8B-B14F-4D97-AF65-F5344CB8AC3E}">
        <p14:creationId xmlns:p14="http://schemas.microsoft.com/office/powerpoint/2010/main" val="22274995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87</a:t>
            </a:fld>
            <a:endParaRPr lang="en-US"/>
          </a:p>
        </p:txBody>
      </p:sp>
    </p:spTree>
    <p:extLst>
      <p:ext uri="{BB962C8B-B14F-4D97-AF65-F5344CB8AC3E}">
        <p14:creationId xmlns:p14="http://schemas.microsoft.com/office/powerpoint/2010/main" val="176662652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88</a:t>
            </a:fld>
            <a:endParaRPr lang="en-US"/>
          </a:p>
        </p:txBody>
      </p:sp>
    </p:spTree>
    <p:extLst>
      <p:ext uri="{BB962C8B-B14F-4D97-AF65-F5344CB8AC3E}">
        <p14:creationId xmlns:p14="http://schemas.microsoft.com/office/powerpoint/2010/main" val="280198139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89</a:t>
            </a:fld>
            <a:endParaRPr lang="en-US"/>
          </a:p>
        </p:txBody>
      </p:sp>
    </p:spTree>
    <p:extLst>
      <p:ext uri="{BB962C8B-B14F-4D97-AF65-F5344CB8AC3E}">
        <p14:creationId xmlns:p14="http://schemas.microsoft.com/office/powerpoint/2010/main" val="40844575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a:t>
            </a:fld>
            <a:endParaRPr lang="en-US"/>
          </a:p>
        </p:txBody>
      </p:sp>
    </p:spTree>
    <p:extLst>
      <p:ext uri="{BB962C8B-B14F-4D97-AF65-F5344CB8AC3E}">
        <p14:creationId xmlns:p14="http://schemas.microsoft.com/office/powerpoint/2010/main" val="311782235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90</a:t>
            </a:fld>
            <a:endParaRPr lang="en-US"/>
          </a:p>
        </p:txBody>
      </p:sp>
    </p:spTree>
    <p:extLst>
      <p:ext uri="{BB962C8B-B14F-4D97-AF65-F5344CB8AC3E}">
        <p14:creationId xmlns:p14="http://schemas.microsoft.com/office/powerpoint/2010/main" val="195003819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91</a:t>
            </a:fld>
            <a:endParaRPr lang="en-US"/>
          </a:p>
        </p:txBody>
      </p:sp>
    </p:spTree>
    <p:extLst>
      <p:ext uri="{BB962C8B-B14F-4D97-AF65-F5344CB8AC3E}">
        <p14:creationId xmlns:p14="http://schemas.microsoft.com/office/powerpoint/2010/main" val="249842850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92</a:t>
            </a:fld>
            <a:endParaRPr lang="en-US"/>
          </a:p>
        </p:txBody>
      </p:sp>
    </p:spTree>
    <p:extLst>
      <p:ext uri="{BB962C8B-B14F-4D97-AF65-F5344CB8AC3E}">
        <p14:creationId xmlns:p14="http://schemas.microsoft.com/office/powerpoint/2010/main" val="5279316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93</a:t>
            </a:fld>
            <a:endParaRPr lang="en-US"/>
          </a:p>
        </p:txBody>
      </p:sp>
    </p:spTree>
    <p:extLst>
      <p:ext uri="{BB962C8B-B14F-4D97-AF65-F5344CB8AC3E}">
        <p14:creationId xmlns:p14="http://schemas.microsoft.com/office/powerpoint/2010/main" val="2839592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94</a:t>
            </a:fld>
            <a:endParaRPr lang="en-US"/>
          </a:p>
        </p:txBody>
      </p:sp>
    </p:spTree>
    <p:extLst>
      <p:ext uri="{BB962C8B-B14F-4D97-AF65-F5344CB8AC3E}">
        <p14:creationId xmlns:p14="http://schemas.microsoft.com/office/powerpoint/2010/main" val="1917672140"/>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95</a:t>
            </a:fld>
            <a:endParaRPr lang="en-US"/>
          </a:p>
        </p:txBody>
      </p:sp>
    </p:spTree>
    <p:extLst>
      <p:ext uri="{BB962C8B-B14F-4D97-AF65-F5344CB8AC3E}">
        <p14:creationId xmlns:p14="http://schemas.microsoft.com/office/powerpoint/2010/main" val="425880129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96</a:t>
            </a:fld>
            <a:endParaRPr lang="en-US"/>
          </a:p>
        </p:txBody>
      </p:sp>
    </p:spTree>
    <p:extLst>
      <p:ext uri="{BB962C8B-B14F-4D97-AF65-F5344CB8AC3E}">
        <p14:creationId xmlns:p14="http://schemas.microsoft.com/office/powerpoint/2010/main" val="36771712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97</a:t>
            </a:fld>
            <a:endParaRPr lang="en-US"/>
          </a:p>
        </p:txBody>
      </p:sp>
    </p:spTree>
    <p:extLst>
      <p:ext uri="{BB962C8B-B14F-4D97-AF65-F5344CB8AC3E}">
        <p14:creationId xmlns:p14="http://schemas.microsoft.com/office/powerpoint/2010/main" val="252492527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98</a:t>
            </a:fld>
            <a:endParaRPr lang="en-US"/>
          </a:p>
        </p:txBody>
      </p:sp>
    </p:spTree>
    <p:extLst>
      <p:ext uri="{BB962C8B-B14F-4D97-AF65-F5344CB8AC3E}">
        <p14:creationId xmlns:p14="http://schemas.microsoft.com/office/powerpoint/2010/main" val="380102199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smtClean="0">
                <a:solidFill>
                  <a:prstClr val="black"/>
                </a:solidFill>
              </a:rPr>
              <a:t>© Copyright Showeet.com – Free PowerPoint Templates</a:t>
            </a:r>
            <a:endParaRPr lang="en-US" sz="1200" dirty="0" smtClean="0">
              <a:solidFill>
                <a:prstClr val="black"/>
              </a:solidFill>
            </a:endParaRPr>
          </a:p>
        </p:txBody>
      </p:sp>
      <p:sp>
        <p:nvSpPr>
          <p:cNvPr id="4" name="Slide Number Placeholder 3"/>
          <p:cNvSpPr>
            <a:spLocks noGrp="1"/>
          </p:cNvSpPr>
          <p:nvPr>
            <p:ph type="sldNum" sz="quarter" idx="10"/>
          </p:nvPr>
        </p:nvSpPr>
        <p:spPr/>
        <p:txBody>
          <a:bodyPr/>
          <a:lstStyle/>
          <a:p>
            <a:fld id="{1492863F-2181-40AA-9D10-26C0A01C7A52}" type="slidenum">
              <a:rPr lang="en-US" smtClean="0"/>
              <a:t>99</a:t>
            </a:fld>
            <a:endParaRPr lang="en-US"/>
          </a:p>
        </p:txBody>
      </p:sp>
    </p:spTree>
    <p:extLst>
      <p:ext uri="{BB962C8B-B14F-4D97-AF65-F5344CB8AC3E}">
        <p14:creationId xmlns:p14="http://schemas.microsoft.com/office/powerpoint/2010/main" val="339272332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hyperlink" Target="http://www.showeet.com/" TargetMode="External"/><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pic>
        <p:nvPicPr>
          <p:cNvPr id="21" name="Picture 20"/>
          <p:cNvPicPr preferRelativeResize="0">
            <a:picLocks/>
          </p:cNvPicPr>
          <p:nvPr userDrawn="1"/>
        </p:nvPicPr>
        <p:blipFill rotWithShape="1">
          <a:blip r:embed="rId2">
            <a:extLst>
              <a:ext uri="{28A0092B-C50C-407E-A947-70E740481C1C}">
                <a14:useLocalDpi xmlns:a14="http://schemas.microsoft.com/office/drawing/2010/main" val="0"/>
              </a:ext>
            </a:extLst>
          </a:blip>
          <a:srcRect b="58148"/>
          <a:stretch/>
        </p:blipFill>
        <p:spPr>
          <a:xfrm>
            <a:off x="1" y="-2"/>
            <a:ext cx="12192000" cy="2907792"/>
          </a:xfrm>
          <a:prstGeom prst="rect">
            <a:avLst/>
          </a:prstGeom>
        </p:spPr>
      </p:pic>
      <p:sp>
        <p:nvSpPr>
          <p:cNvPr id="9" name="Rectangle 8"/>
          <p:cNvSpPr/>
          <p:nvPr userDrawn="1"/>
        </p:nvSpPr>
        <p:spPr>
          <a:xfrm>
            <a:off x="2" y="-1"/>
            <a:ext cx="12191998" cy="2908525"/>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11" name="Picture Placeholder 10"/>
          <p:cNvSpPr>
            <a:spLocks noGrp="1"/>
          </p:cNvSpPr>
          <p:nvPr>
            <p:ph type="pic" sz="quarter" idx="13"/>
          </p:nvPr>
        </p:nvSpPr>
        <p:spPr>
          <a:xfrm>
            <a:off x="0" y="3091408"/>
            <a:ext cx="2295144" cy="1728216"/>
          </a:xfrm>
        </p:spPr>
        <p:txBody>
          <a:bodyPr/>
          <a:lstStyle/>
          <a:p>
            <a:endParaRPr lang="en-US"/>
          </a:p>
        </p:txBody>
      </p:sp>
      <p:sp>
        <p:nvSpPr>
          <p:cNvPr id="12" name="Picture Placeholder 10"/>
          <p:cNvSpPr>
            <a:spLocks noGrp="1"/>
          </p:cNvSpPr>
          <p:nvPr>
            <p:ph type="pic" sz="quarter" idx="14"/>
          </p:nvPr>
        </p:nvSpPr>
        <p:spPr>
          <a:xfrm>
            <a:off x="2474214" y="3091408"/>
            <a:ext cx="2295144" cy="1728216"/>
          </a:xfrm>
        </p:spPr>
        <p:txBody>
          <a:bodyPr/>
          <a:lstStyle/>
          <a:p>
            <a:endParaRPr lang="en-US"/>
          </a:p>
        </p:txBody>
      </p:sp>
      <p:sp>
        <p:nvSpPr>
          <p:cNvPr id="13" name="Picture Placeholder 10"/>
          <p:cNvSpPr>
            <a:spLocks noGrp="1"/>
          </p:cNvSpPr>
          <p:nvPr>
            <p:ph type="pic" sz="quarter" idx="15"/>
          </p:nvPr>
        </p:nvSpPr>
        <p:spPr>
          <a:xfrm>
            <a:off x="4948428" y="3091408"/>
            <a:ext cx="2295144" cy="1728216"/>
          </a:xfrm>
        </p:spPr>
        <p:txBody>
          <a:bodyPr/>
          <a:lstStyle/>
          <a:p>
            <a:endParaRPr lang="en-US"/>
          </a:p>
        </p:txBody>
      </p:sp>
      <p:sp>
        <p:nvSpPr>
          <p:cNvPr id="14" name="Picture Placeholder 10"/>
          <p:cNvSpPr>
            <a:spLocks noGrp="1"/>
          </p:cNvSpPr>
          <p:nvPr>
            <p:ph type="pic" sz="quarter" idx="16"/>
          </p:nvPr>
        </p:nvSpPr>
        <p:spPr>
          <a:xfrm>
            <a:off x="7422642" y="3091408"/>
            <a:ext cx="2295144" cy="1728216"/>
          </a:xfrm>
        </p:spPr>
        <p:txBody>
          <a:bodyPr/>
          <a:lstStyle/>
          <a:p>
            <a:endParaRPr lang="en-US"/>
          </a:p>
        </p:txBody>
      </p:sp>
      <p:sp>
        <p:nvSpPr>
          <p:cNvPr id="15" name="Picture Placeholder 10"/>
          <p:cNvSpPr>
            <a:spLocks noGrp="1"/>
          </p:cNvSpPr>
          <p:nvPr>
            <p:ph type="pic" sz="quarter" idx="17"/>
          </p:nvPr>
        </p:nvSpPr>
        <p:spPr>
          <a:xfrm>
            <a:off x="9896856" y="3091408"/>
            <a:ext cx="2295144" cy="1728216"/>
          </a:xfrm>
        </p:spPr>
        <p:txBody>
          <a:bodyPr/>
          <a:lstStyle/>
          <a:p>
            <a:endParaRPr lang="en-US"/>
          </a:p>
        </p:txBody>
      </p:sp>
      <p:sp>
        <p:nvSpPr>
          <p:cNvPr id="8" name="Rectangle 7"/>
          <p:cNvSpPr/>
          <p:nvPr userDrawn="1"/>
        </p:nvSpPr>
        <p:spPr>
          <a:xfrm>
            <a:off x="2" y="6357040"/>
            <a:ext cx="12191998" cy="500960"/>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 name="Date Placeholder 3"/>
          <p:cNvSpPr>
            <a:spLocks noGrp="1"/>
          </p:cNvSpPr>
          <p:nvPr>
            <p:ph type="dt" sz="half" idx="10"/>
          </p:nvPr>
        </p:nvSpPr>
        <p:spPr>
          <a:xfrm>
            <a:off x="838200" y="6424268"/>
            <a:ext cx="2743200" cy="365125"/>
          </a:xfrm>
        </p:spPr>
        <p:txBody>
          <a:bodyPr/>
          <a:lstStyle>
            <a:lvl1pPr>
              <a:defRPr>
                <a:solidFill>
                  <a:srgbClr val="8C9CA6"/>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24268"/>
            <a:ext cx="4114800" cy="365125"/>
          </a:xfrm>
        </p:spPr>
        <p:txBody>
          <a:bodyPr/>
          <a:lstStyle>
            <a:lvl1pPr>
              <a:defRPr>
                <a:solidFill>
                  <a:srgbClr val="8C9CA6"/>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610600" y="6424268"/>
            <a:ext cx="2743200" cy="365125"/>
          </a:xfrm>
        </p:spPr>
        <p:txBody>
          <a:bodyPr/>
          <a:lstStyle>
            <a:lvl1pPr>
              <a:defRPr>
                <a:solidFill>
                  <a:srgbClr val="8C9CA6"/>
                </a:solidFill>
              </a:defRPr>
            </a:lvl1pPr>
          </a:lstStyle>
          <a:p>
            <a:fld id="{6E18DBF4-37B7-4C4F-9728-A1C100B177EE}" type="slidenum">
              <a:rPr lang="en-US" smtClean="0"/>
              <a:pPr/>
              <a:t>‹#›</a:t>
            </a:fld>
            <a:endParaRPr lang="en-US"/>
          </a:p>
        </p:txBody>
      </p:sp>
      <p:grpSp>
        <p:nvGrpSpPr>
          <p:cNvPr id="7" name="Group 6"/>
          <p:cNvGrpSpPr/>
          <p:nvPr userDrawn="1"/>
        </p:nvGrpSpPr>
        <p:grpSpPr>
          <a:xfrm>
            <a:off x="0" y="4819624"/>
            <a:ext cx="12192000" cy="91440"/>
            <a:chOff x="0" y="4617581"/>
            <a:chExt cx="12192000" cy="91440"/>
          </a:xfrm>
        </p:grpSpPr>
        <p:sp>
          <p:nvSpPr>
            <p:cNvPr id="16" name="Rectangle 15"/>
            <p:cNvSpPr/>
            <p:nvPr userDrawn="1"/>
          </p:nvSpPr>
          <p:spPr>
            <a:xfrm>
              <a:off x="0" y="4617581"/>
              <a:ext cx="229514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2474214" y="4617581"/>
              <a:ext cx="229514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4948428" y="4617581"/>
              <a:ext cx="229514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userDrawn="1"/>
          </p:nvSpPr>
          <p:spPr>
            <a:xfrm>
              <a:off x="7422642" y="4617581"/>
              <a:ext cx="229514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userDrawn="1"/>
          </p:nvSpPr>
          <p:spPr>
            <a:xfrm>
              <a:off x="9896856" y="4617581"/>
              <a:ext cx="229514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 name="Rectangle 33"/>
          <p:cNvSpPr/>
          <p:nvPr userDrawn="1"/>
        </p:nvSpPr>
        <p:spPr>
          <a:xfrm>
            <a:off x="0" y="3091409"/>
            <a:ext cx="2295144" cy="1728216"/>
          </a:xfrm>
          <a:prstGeom prst="rect">
            <a:avLst/>
          </a:prstGeom>
          <a:solidFill>
            <a:srgbClr val="75BEE9">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2474214" y="3091409"/>
            <a:ext cx="2295144" cy="1728216"/>
          </a:xfrm>
          <a:prstGeom prst="rect">
            <a:avLst/>
          </a:prstGeom>
          <a:solidFill>
            <a:srgbClr val="1E708A">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4948428" y="3091409"/>
            <a:ext cx="2295144" cy="1728216"/>
          </a:xfrm>
          <a:prstGeom prst="rect">
            <a:avLst/>
          </a:prstGeom>
          <a:solidFill>
            <a:srgbClr val="F99D1C">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7422642" y="3091409"/>
            <a:ext cx="2295144" cy="1728216"/>
          </a:xfrm>
          <a:prstGeom prst="rect">
            <a:avLst/>
          </a:prstGeom>
          <a:solidFill>
            <a:srgbClr val="8AC74F">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9896856" y="3091409"/>
            <a:ext cx="2295144" cy="1728216"/>
          </a:xfrm>
          <a:prstGeom prst="rect">
            <a:avLst/>
          </a:prstGeom>
          <a:solidFill>
            <a:srgbClr val="8B4E9E">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ctrTitle"/>
          </p:nvPr>
        </p:nvSpPr>
        <p:spPr>
          <a:xfrm>
            <a:off x="1524000" y="85064"/>
            <a:ext cx="9144000" cy="1561058"/>
          </a:xfrm>
        </p:spPr>
        <p:txBody>
          <a:bodyPr anchor="b"/>
          <a:lstStyle>
            <a:lvl1pPr algn="r">
              <a:defRPr sz="6000" b="1">
                <a:solidFill>
                  <a:schemeClr val="bg1"/>
                </a:solidFill>
              </a:defRPr>
            </a:lvl1pPr>
          </a:lstStyle>
          <a:p>
            <a:r>
              <a:rPr lang="en-US" smtClean="0"/>
              <a:t>Click to edit Master title style</a:t>
            </a:r>
            <a:endParaRPr lang="en-US"/>
          </a:p>
        </p:txBody>
      </p:sp>
      <p:sp>
        <p:nvSpPr>
          <p:cNvPr id="3" name="Subtitle 2"/>
          <p:cNvSpPr>
            <a:spLocks noGrp="1"/>
          </p:cNvSpPr>
          <p:nvPr>
            <p:ph type="subTitle" idx="1"/>
          </p:nvPr>
        </p:nvSpPr>
        <p:spPr>
          <a:xfrm>
            <a:off x="1524000" y="1647163"/>
            <a:ext cx="9144000" cy="1174065"/>
          </a:xfrm>
        </p:spPr>
        <p:txBody>
          <a:bodyPr/>
          <a:lstStyle>
            <a:lvl1pPr marL="0" indent="0" algn="r">
              <a:buNone/>
              <a:defRPr sz="2400">
                <a:solidFill>
                  <a:srgbClr val="576973"/>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Tree>
    <p:extLst>
      <p:ext uri="{BB962C8B-B14F-4D97-AF65-F5344CB8AC3E}">
        <p14:creationId xmlns:p14="http://schemas.microsoft.com/office/powerpoint/2010/main" val="1974181919"/>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3x3 ico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1336343" y="1942317"/>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35" name="Text Placeholder 29"/>
          <p:cNvSpPr>
            <a:spLocks noGrp="1"/>
          </p:cNvSpPr>
          <p:nvPr>
            <p:ph type="body" sz="quarter" idx="22" hasCustomPrompt="1"/>
          </p:nvPr>
        </p:nvSpPr>
        <p:spPr>
          <a:xfrm>
            <a:off x="1336343" y="237411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1" name="Text Placeholder 7"/>
          <p:cNvSpPr>
            <a:spLocks noGrp="1"/>
          </p:cNvSpPr>
          <p:nvPr>
            <p:ph type="body" sz="quarter" idx="26" hasCustomPrompt="1"/>
          </p:nvPr>
        </p:nvSpPr>
        <p:spPr>
          <a:xfrm>
            <a:off x="482600" y="1716544"/>
            <a:ext cx="796671" cy="796671"/>
          </a:xfrm>
          <a:prstGeom prst="ellipse">
            <a:avLst/>
          </a:prstGeom>
          <a:solidFill>
            <a:schemeClr val="tx2"/>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25" name="Text Placeholder 29"/>
          <p:cNvSpPr>
            <a:spLocks noGrp="1"/>
          </p:cNvSpPr>
          <p:nvPr>
            <p:ph type="body" sz="quarter" idx="27" hasCustomPrompt="1"/>
          </p:nvPr>
        </p:nvSpPr>
        <p:spPr>
          <a:xfrm>
            <a:off x="1336343" y="4299402"/>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26" name="Text Placeholder 29"/>
          <p:cNvSpPr>
            <a:spLocks noGrp="1"/>
          </p:cNvSpPr>
          <p:nvPr>
            <p:ph type="body" sz="quarter" idx="28" hasCustomPrompt="1"/>
          </p:nvPr>
        </p:nvSpPr>
        <p:spPr>
          <a:xfrm>
            <a:off x="1336343" y="4731202"/>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27" name="Text Placeholder 7"/>
          <p:cNvSpPr>
            <a:spLocks noGrp="1"/>
          </p:cNvSpPr>
          <p:nvPr>
            <p:ph type="body" sz="quarter" idx="29" hasCustomPrompt="1"/>
          </p:nvPr>
        </p:nvSpPr>
        <p:spPr>
          <a:xfrm>
            <a:off x="482600" y="4073629"/>
            <a:ext cx="796671" cy="796671"/>
          </a:xfrm>
          <a:prstGeom prst="ellipse">
            <a:avLst/>
          </a:prstGeom>
          <a:solidFill>
            <a:schemeClr val="accent1"/>
          </a:solidFill>
        </p:spPr>
        <p:txBody>
          <a:bodyPr vert="horz" lIns="91440" tIns="45720" rIns="91440" bIns="45720" rtlCol="0" anchor="ctr">
            <a:normAutofit/>
          </a:bodyPr>
          <a:lstStyle>
            <a:lvl1pPr marL="0" indent="0" algn="ctr">
              <a:buNone/>
              <a:defRPr lang="en-US" sz="3000">
                <a:latin typeface="FontAwesome" pitchFamily="2" charset="0"/>
              </a:defRPr>
            </a:lvl1pPr>
          </a:lstStyle>
          <a:p>
            <a:pPr lvl="0"/>
            <a:r>
              <a:rPr lang="en-US" smtClean="0"/>
              <a:t></a:t>
            </a:r>
            <a:endParaRPr lang="en-US"/>
          </a:p>
        </p:txBody>
      </p:sp>
      <p:sp>
        <p:nvSpPr>
          <p:cNvPr id="28" name="Text Placeholder 29"/>
          <p:cNvSpPr>
            <a:spLocks noGrp="1"/>
          </p:cNvSpPr>
          <p:nvPr>
            <p:ph type="body" sz="quarter" idx="30" hasCustomPrompt="1"/>
          </p:nvPr>
        </p:nvSpPr>
        <p:spPr>
          <a:xfrm>
            <a:off x="5172823" y="1942317"/>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29" name="Text Placeholder 29"/>
          <p:cNvSpPr>
            <a:spLocks noGrp="1"/>
          </p:cNvSpPr>
          <p:nvPr>
            <p:ph type="body" sz="quarter" idx="31" hasCustomPrompt="1"/>
          </p:nvPr>
        </p:nvSpPr>
        <p:spPr>
          <a:xfrm>
            <a:off x="5172823" y="237411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4" name="Text Placeholder 7"/>
          <p:cNvSpPr>
            <a:spLocks noGrp="1"/>
          </p:cNvSpPr>
          <p:nvPr>
            <p:ph type="body" sz="quarter" idx="32" hasCustomPrompt="1"/>
          </p:nvPr>
        </p:nvSpPr>
        <p:spPr>
          <a:xfrm>
            <a:off x="4319080" y="1716544"/>
            <a:ext cx="796671" cy="796671"/>
          </a:xfrm>
          <a:prstGeom prst="ellipse">
            <a:avLst/>
          </a:prstGeom>
          <a:solidFill>
            <a:schemeClr val="accent3"/>
          </a:solidFill>
        </p:spPr>
        <p:txBody>
          <a:bodyPr vert="horz" lIns="91440" tIns="45720" rIns="91440" bIns="45720" rtlCol="0" anchor="ctr">
            <a:normAutofit/>
          </a:bodyPr>
          <a:lstStyle>
            <a:lvl1pPr marL="0" indent="0" algn="ctr">
              <a:buNone/>
              <a:defRPr lang="en-US" sz="3000">
                <a:latin typeface="FontAwesome" pitchFamily="2" charset="0"/>
              </a:defRPr>
            </a:lvl1pPr>
          </a:lstStyle>
          <a:p>
            <a:pPr lvl="0"/>
            <a:r>
              <a:rPr lang="en-US" smtClean="0"/>
              <a:t></a:t>
            </a:r>
            <a:endParaRPr lang="en-US"/>
          </a:p>
        </p:txBody>
      </p:sp>
      <p:sp>
        <p:nvSpPr>
          <p:cNvPr id="38" name="Text Placeholder 29"/>
          <p:cNvSpPr>
            <a:spLocks noGrp="1"/>
          </p:cNvSpPr>
          <p:nvPr>
            <p:ph type="body" sz="quarter" idx="33" hasCustomPrompt="1"/>
          </p:nvPr>
        </p:nvSpPr>
        <p:spPr>
          <a:xfrm>
            <a:off x="5172823" y="4299402"/>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39" name="Text Placeholder 29"/>
          <p:cNvSpPr>
            <a:spLocks noGrp="1"/>
          </p:cNvSpPr>
          <p:nvPr>
            <p:ph type="body" sz="quarter" idx="34" hasCustomPrompt="1"/>
          </p:nvPr>
        </p:nvSpPr>
        <p:spPr>
          <a:xfrm>
            <a:off x="5172823" y="4731202"/>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40" name="Text Placeholder 7"/>
          <p:cNvSpPr>
            <a:spLocks noGrp="1"/>
          </p:cNvSpPr>
          <p:nvPr>
            <p:ph type="body" sz="quarter" idx="35" hasCustomPrompt="1"/>
          </p:nvPr>
        </p:nvSpPr>
        <p:spPr>
          <a:xfrm>
            <a:off x="4319080" y="4073629"/>
            <a:ext cx="796671" cy="796671"/>
          </a:xfrm>
          <a:prstGeom prst="ellipse">
            <a:avLst/>
          </a:prstGeom>
          <a:solidFill>
            <a:schemeClr val="accent4"/>
          </a:solidFill>
        </p:spPr>
        <p:txBody>
          <a:bodyPr vert="horz" lIns="91440" tIns="45720" rIns="91440" bIns="45720" rtlCol="0" anchor="ctr">
            <a:normAutofit/>
          </a:bodyPr>
          <a:lstStyle>
            <a:lvl1pPr marL="0" indent="0" algn="ctr">
              <a:buNone/>
              <a:defRPr lang="en-US" sz="3000">
                <a:latin typeface="FontAwesome" pitchFamily="2" charset="0"/>
              </a:defRPr>
            </a:lvl1pPr>
          </a:lstStyle>
          <a:p>
            <a:pPr lvl="0"/>
            <a:r>
              <a:rPr lang="en-US" smtClean="0"/>
              <a:t></a:t>
            </a:r>
            <a:endParaRPr lang="en-US"/>
          </a:p>
        </p:txBody>
      </p:sp>
      <p:sp>
        <p:nvSpPr>
          <p:cNvPr id="41" name="Text Placeholder 29"/>
          <p:cNvSpPr>
            <a:spLocks noGrp="1"/>
          </p:cNvSpPr>
          <p:nvPr>
            <p:ph type="body" sz="quarter" idx="36" hasCustomPrompt="1"/>
          </p:nvPr>
        </p:nvSpPr>
        <p:spPr>
          <a:xfrm>
            <a:off x="9112505" y="1942317"/>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44" name="Text Placeholder 29"/>
          <p:cNvSpPr>
            <a:spLocks noGrp="1"/>
          </p:cNvSpPr>
          <p:nvPr>
            <p:ph type="body" sz="quarter" idx="37" hasCustomPrompt="1"/>
          </p:nvPr>
        </p:nvSpPr>
        <p:spPr>
          <a:xfrm>
            <a:off x="9112505" y="237411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1" name="Text Placeholder 7"/>
          <p:cNvSpPr>
            <a:spLocks noGrp="1"/>
          </p:cNvSpPr>
          <p:nvPr>
            <p:ph type="body" sz="quarter" idx="38" hasCustomPrompt="1"/>
          </p:nvPr>
        </p:nvSpPr>
        <p:spPr>
          <a:xfrm>
            <a:off x="8258762" y="1716544"/>
            <a:ext cx="796671" cy="796671"/>
          </a:xfrm>
          <a:prstGeom prst="ellipse">
            <a:avLst/>
          </a:prstGeom>
          <a:solidFill>
            <a:schemeClr val="accent5"/>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52" name="Text Placeholder 29"/>
          <p:cNvSpPr>
            <a:spLocks noGrp="1"/>
          </p:cNvSpPr>
          <p:nvPr>
            <p:ph type="body" sz="quarter" idx="39" hasCustomPrompt="1"/>
          </p:nvPr>
        </p:nvSpPr>
        <p:spPr>
          <a:xfrm>
            <a:off x="9112505" y="4299402"/>
            <a:ext cx="2596896"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53" name="Text Placeholder 29"/>
          <p:cNvSpPr>
            <a:spLocks noGrp="1"/>
          </p:cNvSpPr>
          <p:nvPr>
            <p:ph type="body" sz="quarter" idx="40" hasCustomPrompt="1"/>
          </p:nvPr>
        </p:nvSpPr>
        <p:spPr>
          <a:xfrm>
            <a:off x="9112505" y="4731202"/>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4" name="Text Placeholder 7"/>
          <p:cNvSpPr>
            <a:spLocks noGrp="1"/>
          </p:cNvSpPr>
          <p:nvPr>
            <p:ph type="body" sz="quarter" idx="41" hasCustomPrompt="1"/>
          </p:nvPr>
        </p:nvSpPr>
        <p:spPr>
          <a:xfrm>
            <a:off x="8258762" y="4073629"/>
            <a:ext cx="796671" cy="796671"/>
          </a:xfrm>
          <a:prstGeom prst="ellipse">
            <a:avLst/>
          </a:prstGeom>
          <a:solidFill>
            <a:schemeClr val="accent6"/>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grpSp>
        <p:nvGrpSpPr>
          <p:cNvPr id="55" name="Group 54"/>
          <p:cNvGrpSpPr/>
          <p:nvPr userDrawn="1"/>
        </p:nvGrpSpPr>
        <p:grpSpPr>
          <a:xfrm>
            <a:off x="0" y="6766560"/>
            <a:ext cx="12192000" cy="91440"/>
            <a:chOff x="0" y="4480421"/>
            <a:chExt cx="12192000" cy="91440"/>
          </a:xfrm>
        </p:grpSpPr>
        <p:sp>
          <p:nvSpPr>
            <p:cNvPr id="56" name="Rectangle 5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676217987"/>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2x2 ico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1336343" y="1942317"/>
            <a:ext cx="4297680" cy="431800"/>
          </a:xfrm>
        </p:spPr>
        <p:txBody>
          <a:bodyPr anchor="ctr">
            <a:normAutofit/>
          </a:bodyPr>
          <a:lstStyle>
            <a:lvl1pPr marL="0" indent="0" algn="l">
              <a:buNone/>
              <a:defRPr sz="2400" b="1" cap="none" baseline="0">
                <a:solidFill>
                  <a:srgbClr val="324D5E"/>
                </a:solidFill>
              </a:defRPr>
            </a:lvl1pPr>
          </a:lstStyle>
          <a:p>
            <a:pPr lvl="0"/>
            <a:r>
              <a:rPr lang="en-US" smtClean="0"/>
              <a:t>Title Here</a:t>
            </a:r>
            <a:endParaRPr lang="en-US"/>
          </a:p>
        </p:txBody>
      </p:sp>
      <p:sp>
        <p:nvSpPr>
          <p:cNvPr id="35" name="Text Placeholder 29"/>
          <p:cNvSpPr>
            <a:spLocks noGrp="1"/>
          </p:cNvSpPr>
          <p:nvPr>
            <p:ph type="body" sz="quarter" idx="22" hasCustomPrompt="1"/>
          </p:nvPr>
        </p:nvSpPr>
        <p:spPr>
          <a:xfrm>
            <a:off x="1336343" y="2374117"/>
            <a:ext cx="4297680"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1" name="Text Placeholder 7"/>
          <p:cNvSpPr>
            <a:spLocks noGrp="1"/>
          </p:cNvSpPr>
          <p:nvPr>
            <p:ph type="body" sz="quarter" idx="26" hasCustomPrompt="1"/>
          </p:nvPr>
        </p:nvSpPr>
        <p:spPr>
          <a:xfrm>
            <a:off x="482600" y="1716544"/>
            <a:ext cx="796671" cy="796671"/>
          </a:xfrm>
          <a:prstGeom prst="ellipse">
            <a:avLst/>
          </a:prstGeom>
          <a:solidFill>
            <a:schemeClr val="tx2"/>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25" name="Text Placeholder 29"/>
          <p:cNvSpPr>
            <a:spLocks noGrp="1"/>
          </p:cNvSpPr>
          <p:nvPr>
            <p:ph type="body" sz="quarter" idx="27" hasCustomPrompt="1"/>
          </p:nvPr>
        </p:nvSpPr>
        <p:spPr>
          <a:xfrm>
            <a:off x="1336343" y="4299402"/>
            <a:ext cx="4297680" cy="431800"/>
          </a:xfrm>
        </p:spPr>
        <p:txBody>
          <a:bodyPr anchor="ctr">
            <a:normAutofit/>
          </a:bodyPr>
          <a:lstStyle>
            <a:lvl1pPr marL="0" indent="0" algn="l">
              <a:buNone/>
              <a:defRPr sz="2400" b="1" cap="none" baseline="0">
                <a:solidFill>
                  <a:srgbClr val="324D5E"/>
                </a:solidFill>
              </a:defRPr>
            </a:lvl1pPr>
          </a:lstStyle>
          <a:p>
            <a:pPr lvl="0"/>
            <a:r>
              <a:rPr lang="en-US" smtClean="0"/>
              <a:t>Title Here</a:t>
            </a:r>
            <a:endParaRPr lang="en-US"/>
          </a:p>
        </p:txBody>
      </p:sp>
      <p:sp>
        <p:nvSpPr>
          <p:cNvPr id="26" name="Text Placeholder 29"/>
          <p:cNvSpPr>
            <a:spLocks noGrp="1"/>
          </p:cNvSpPr>
          <p:nvPr>
            <p:ph type="body" sz="quarter" idx="28" hasCustomPrompt="1"/>
          </p:nvPr>
        </p:nvSpPr>
        <p:spPr>
          <a:xfrm>
            <a:off x="1336343" y="4731202"/>
            <a:ext cx="4297680"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27" name="Text Placeholder 7"/>
          <p:cNvSpPr>
            <a:spLocks noGrp="1"/>
          </p:cNvSpPr>
          <p:nvPr>
            <p:ph type="body" sz="quarter" idx="29" hasCustomPrompt="1"/>
          </p:nvPr>
        </p:nvSpPr>
        <p:spPr>
          <a:xfrm>
            <a:off x="482600" y="4073629"/>
            <a:ext cx="796671" cy="796671"/>
          </a:xfrm>
          <a:prstGeom prst="ellipse">
            <a:avLst/>
          </a:prstGeom>
          <a:solidFill>
            <a:schemeClr val="accent1"/>
          </a:solidFill>
        </p:spPr>
        <p:txBody>
          <a:bodyPr vert="horz" lIns="91440" tIns="45720" rIns="91440" bIns="45720" rtlCol="0" anchor="ctr">
            <a:normAutofit/>
          </a:bodyPr>
          <a:lstStyle>
            <a:lvl1pPr marL="0" indent="0" algn="ctr">
              <a:buNone/>
              <a:defRPr lang="en-US" sz="3000">
                <a:latin typeface="FontAwesome" pitchFamily="2" charset="0"/>
              </a:defRPr>
            </a:lvl1pPr>
          </a:lstStyle>
          <a:p>
            <a:pPr lvl="0"/>
            <a:r>
              <a:rPr lang="en-US" smtClean="0"/>
              <a:t></a:t>
            </a:r>
            <a:endParaRPr lang="en-US"/>
          </a:p>
        </p:txBody>
      </p:sp>
      <p:sp>
        <p:nvSpPr>
          <p:cNvPr id="41" name="Text Placeholder 29"/>
          <p:cNvSpPr>
            <a:spLocks noGrp="1"/>
          </p:cNvSpPr>
          <p:nvPr>
            <p:ph type="body" sz="quarter" idx="36" hasCustomPrompt="1"/>
          </p:nvPr>
        </p:nvSpPr>
        <p:spPr>
          <a:xfrm>
            <a:off x="7411721" y="1942317"/>
            <a:ext cx="4297680" cy="431800"/>
          </a:xfrm>
        </p:spPr>
        <p:txBody>
          <a:bodyPr anchor="ctr">
            <a:normAutofit/>
          </a:bodyPr>
          <a:lstStyle>
            <a:lvl1pPr marL="0" indent="0" algn="l">
              <a:buNone/>
              <a:defRPr sz="2400" b="1" cap="none" baseline="0">
                <a:solidFill>
                  <a:srgbClr val="324D5E"/>
                </a:solidFill>
              </a:defRPr>
            </a:lvl1pPr>
          </a:lstStyle>
          <a:p>
            <a:pPr lvl="0"/>
            <a:r>
              <a:rPr lang="en-US" smtClean="0"/>
              <a:t>Title Here</a:t>
            </a:r>
            <a:endParaRPr lang="en-US"/>
          </a:p>
        </p:txBody>
      </p:sp>
      <p:sp>
        <p:nvSpPr>
          <p:cNvPr id="44" name="Text Placeholder 29"/>
          <p:cNvSpPr>
            <a:spLocks noGrp="1"/>
          </p:cNvSpPr>
          <p:nvPr>
            <p:ph type="body" sz="quarter" idx="37" hasCustomPrompt="1"/>
          </p:nvPr>
        </p:nvSpPr>
        <p:spPr>
          <a:xfrm>
            <a:off x="7411721" y="2374117"/>
            <a:ext cx="4297680"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1" name="Text Placeholder 7"/>
          <p:cNvSpPr>
            <a:spLocks noGrp="1"/>
          </p:cNvSpPr>
          <p:nvPr>
            <p:ph type="body" sz="quarter" idx="38" hasCustomPrompt="1"/>
          </p:nvPr>
        </p:nvSpPr>
        <p:spPr>
          <a:xfrm>
            <a:off x="6557978" y="1716544"/>
            <a:ext cx="796671" cy="796671"/>
          </a:xfrm>
          <a:prstGeom prst="ellipse">
            <a:avLst/>
          </a:prstGeom>
          <a:solidFill>
            <a:schemeClr val="accent5"/>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52" name="Text Placeholder 29"/>
          <p:cNvSpPr>
            <a:spLocks noGrp="1"/>
          </p:cNvSpPr>
          <p:nvPr>
            <p:ph type="body" sz="quarter" idx="39" hasCustomPrompt="1"/>
          </p:nvPr>
        </p:nvSpPr>
        <p:spPr>
          <a:xfrm>
            <a:off x="7411721" y="4299402"/>
            <a:ext cx="4297680" cy="431800"/>
          </a:xfrm>
        </p:spPr>
        <p:txBody>
          <a:bodyPr anchor="ctr">
            <a:normAutofit/>
          </a:bodyPr>
          <a:lstStyle>
            <a:lvl1pPr marL="0" indent="0" algn="l">
              <a:buNone/>
              <a:defRPr sz="2400" b="1" cap="none" baseline="0">
                <a:solidFill>
                  <a:srgbClr val="324D5E"/>
                </a:solidFill>
              </a:defRPr>
            </a:lvl1pPr>
          </a:lstStyle>
          <a:p>
            <a:pPr lvl="0"/>
            <a:r>
              <a:rPr lang="en-US" smtClean="0"/>
              <a:t>Title Here</a:t>
            </a:r>
            <a:endParaRPr lang="en-US"/>
          </a:p>
        </p:txBody>
      </p:sp>
      <p:sp>
        <p:nvSpPr>
          <p:cNvPr id="53" name="Text Placeholder 29"/>
          <p:cNvSpPr>
            <a:spLocks noGrp="1"/>
          </p:cNvSpPr>
          <p:nvPr>
            <p:ph type="body" sz="quarter" idx="40" hasCustomPrompt="1"/>
          </p:nvPr>
        </p:nvSpPr>
        <p:spPr>
          <a:xfrm>
            <a:off x="7411721" y="4731202"/>
            <a:ext cx="4297680"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4" name="Text Placeholder 7"/>
          <p:cNvSpPr>
            <a:spLocks noGrp="1"/>
          </p:cNvSpPr>
          <p:nvPr>
            <p:ph type="body" sz="quarter" idx="41" hasCustomPrompt="1"/>
          </p:nvPr>
        </p:nvSpPr>
        <p:spPr>
          <a:xfrm>
            <a:off x="6557978" y="4073629"/>
            <a:ext cx="796671" cy="796671"/>
          </a:xfrm>
          <a:prstGeom prst="ellipse">
            <a:avLst/>
          </a:prstGeom>
          <a:solidFill>
            <a:schemeClr val="accent6"/>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grpSp>
        <p:nvGrpSpPr>
          <p:cNvPr id="32" name="Group 31"/>
          <p:cNvGrpSpPr/>
          <p:nvPr userDrawn="1"/>
        </p:nvGrpSpPr>
        <p:grpSpPr>
          <a:xfrm>
            <a:off x="0" y="6766560"/>
            <a:ext cx="12192000" cy="91440"/>
            <a:chOff x="0" y="4480421"/>
            <a:chExt cx="12192000" cy="91440"/>
          </a:xfrm>
        </p:grpSpPr>
        <p:sp>
          <p:nvSpPr>
            <p:cNvPr id="33" name="Rectangle 3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165627521"/>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x2 icons and intro">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1336343" y="2762445"/>
            <a:ext cx="4297680"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35" name="Text Placeholder 29"/>
          <p:cNvSpPr>
            <a:spLocks noGrp="1"/>
          </p:cNvSpPr>
          <p:nvPr>
            <p:ph type="body" sz="quarter" idx="22" hasCustomPrompt="1"/>
          </p:nvPr>
        </p:nvSpPr>
        <p:spPr>
          <a:xfrm>
            <a:off x="1336343" y="3194246"/>
            <a:ext cx="4297680" cy="1110984"/>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1" name="Text Placeholder 7"/>
          <p:cNvSpPr>
            <a:spLocks noGrp="1"/>
          </p:cNvSpPr>
          <p:nvPr>
            <p:ph type="body" sz="quarter" idx="26" hasCustomPrompt="1"/>
          </p:nvPr>
        </p:nvSpPr>
        <p:spPr>
          <a:xfrm>
            <a:off x="482600" y="2536672"/>
            <a:ext cx="796671" cy="796671"/>
          </a:xfrm>
          <a:prstGeom prst="ellipse">
            <a:avLst/>
          </a:prstGeom>
          <a:solidFill>
            <a:schemeClr val="tx2"/>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25" name="Text Placeholder 29"/>
          <p:cNvSpPr>
            <a:spLocks noGrp="1"/>
          </p:cNvSpPr>
          <p:nvPr>
            <p:ph type="body" sz="quarter" idx="27" hasCustomPrompt="1"/>
          </p:nvPr>
        </p:nvSpPr>
        <p:spPr>
          <a:xfrm>
            <a:off x="1336343" y="4669224"/>
            <a:ext cx="4297680"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26" name="Text Placeholder 29"/>
          <p:cNvSpPr>
            <a:spLocks noGrp="1"/>
          </p:cNvSpPr>
          <p:nvPr>
            <p:ph type="body" sz="quarter" idx="28" hasCustomPrompt="1"/>
          </p:nvPr>
        </p:nvSpPr>
        <p:spPr>
          <a:xfrm>
            <a:off x="1336343" y="5101025"/>
            <a:ext cx="4297680" cy="1110984"/>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27" name="Text Placeholder 7"/>
          <p:cNvSpPr>
            <a:spLocks noGrp="1"/>
          </p:cNvSpPr>
          <p:nvPr>
            <p:ph type="body" sz="quarter" idx="29" hasCustomPrompt="1"/>
          </p:nvPr>
        </p:nvSpPr>
        <p:spPr>
          <a:xfrm>
            <a:off x="482600" y="4443451"/>
            <a:ext cx="796671" cy="796671"/>
          </a:xfrm>
          <a:prstGeom prst="ellipse">
            <a:avLst/>
          </a:prstGeom>
          <a:solidFill>
            <a:schemeClr val="accent1"/>
          </a:solidFill>
        </p:spPr>
        <p:txBody>
          <a:bodyPr vert="horz" lIns="91440" tIns="45720" rIns="91440" bIns="45720" rtlCol="0" anchor="ctr">
            <a:normAutofit/>
          </a:bodyPr>
          <a:lstStyle>
            <a:lvl1pPr marL="0" indent="0" algn="ctr">
              <a:buNone/>
              <a:defRPr lang="en-US" sz="3000">
                <a:latin typeface="FontAwesome" pitchFamily="2" charset="0"/>
              </a:defRPr>
            </a:lvl1pPr>
          </a:lstStyle>
          <a:p>
            <a:pPr lvl="0"/>
            <a:r>
              <a:rPr lang="en-US" smtClean="0"/>
              <a:t></a:t>
            </a:r>
            <a:endParaRPr lang="en-US"/>
          </a:p>
        </p:txBody>
      </p:sp>
      <p:sp>
        <p:nvSpPr>
          <p:cNvPr id="41" name="Text Placeholder 29"/>
          <p:cNvSpPr>
            <a:spLocks noGrp="1"/>
          </p:cNvSpPr>
          <p:nvPr>
            <p:ph type="body" sz="quarter" idx="36" hasCustomPrompt="1"/>
          </p:nvPr>
        </p:nvSpPr>
        <p:spPr>
          <a:xfrm>
            <a:off x="7411721" y="2762445"/>
            <a:ext cx="4297680"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44" name="Text Placeholder 29"/>
          <p:cNvSpPr>
            <a:spLocks noGrp="1"/>
          </p:cNvSpPr>
          <p:nvPr>
            <p:ph type="body" sz="quarter" idx="37" hasCustomPrompt="1"/>
          </p:nvPr>
        </p:nvSpPr>
        <p:spPr>
          <a:xfrm>
            <a:off x="7411721" y="3194246"/>
            <a:ext cx="4297680" cy="1110984"/>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1" name="Text Placeholder 7"/>
          <p:cNvSpPr>
            <a:spLocks noGrp="1"/>
          </p:cNvSpPr>
          <p:nvPr>
            <p:ph type="body" sz="quarter" idx="38" hasCustomPrompt="1"/>
          </p:nvPr>
        </p:nvSpPr>
        <p:spPr>
          <a:xfrm>
            <a:off x="6557978" y="2536672"/>
            <a:ext cx="796671" cy="796671"/>
          </a:xfrm>
          <a:prstGeom prst="ellipse">
            <a:avLst/>
          </a:prstGeom>
          <a:solidFill>
            <a:schemeClr val="accent5"/>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52" name="Text Placeholder 29"/>
          <p:cNvSpPr>
            <a:spLocks noGrp="1"/>
          </p:cNvSpPr>
          <p:nvPr>
            <p:ph type="body" sz="quarter" idx="39" hasCustomPrompt="1"/>
          </p:nvPr>
        </p:nvSpPr>
        <p:spPr>
          <a:xfrm>
            <a:off x="7411721" y="4669224"/>
            <a:ext cx="4297680" cy="431800"/>
          </a:xfrm>
        </p:spPr>
        <p:txBody>
          <a:bodyPr anchor="ctr">
            <a:normAutofit/>
          </a:bodyPr>
          <a:lstStyle>
            <a:lvl1pPr marL="0" indent="0" algn="l">
              <a:buNone/>
              <a:defRPr sz="2000" b="1" cap="none" baseline="0">
                <a:solidFill>
                  <a:srgbClr val="324D5E"/>
                </a:solidFill>
              </a:defRPr>
            </a:lvl1pPr>
          </a:lstStyle>
          <a:p>
            <a:pPr lvl="0"/>
            <a:r>
              <a:rPr lang="en-US" smtClean="0"/>
              <a:t>Title Here</a:t>
            </a:r>
            <a:endParaRPr lang="en-US"/>
          </a:p>
        </p:txBody>
      </p:sp>
      <p:sp>
        <p:nvSpPr>
          <p:cNvPr id="53" name="Text Placeholder 29"/>
          <p:cNvSpPr>
            <a:spLocks noGrp="1"/>
          </p:cNvSpPr>
          <p:nvPr>
            <p:ph type="body" sz="quarter" idx="40" hasCustomPrompt="1"/>
          </p:nvPr>
        </p:nvSpPr>
        <p:spPr>
          <a:xfrm>
            <a:off x="7411721" y="5101025"/>
            <a:ext cx="4297680" cy="1110984"/>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54" name="Text Placeholder 7"/>
          <p:cNvSpPr>
            <a:spLocks noGrp="1"/>
          </p:cNvSpPr>
          <p:nvPr>
            <p:ph type="body" sz="quarter" idx="41" hasCustomPrompt="1"/>
          </p:nvPr>
        </p:nvSpPr>
        <p:spPr>
          <a:xfrm>
            <a:off x="6557978" y="4443451"/>
            <a:ext cx="796671" cy="796671"/>
          </a:xfrm>
          <a:prstGeom prst="ellipse">
            <a:avLst/>
          </a:prstGeom>
          <a:solidFill>
            <a:schemeClr val="accent6"/>
          </a:solidFill>
        </p:spPr>
        <p:txBody>
          <a:bodyPr vert="horz" lIns="91440" tIns="45720" rIns="91440" bIns="45720" rtlCol="0" anchor="ctr">
            <a:normAutofit/>
          </a:bodyPr>
          <a:lstStyle>
            <a:lvl1pPr marL="0" indent="0" algn="ctr">
              <a:buNone/>
              <a:defRPr lang="en-US" sz="3000">
                <a:solidFill>
                  <a:schemeClr val="bg1"/>
                </a:solidFill>
                <a:latin typeface="FontAwesome" pitchFamily="2" charset="0"/>
              </a:defRPr>
            </a:lvl1pPr>
          </a:lstStyle>
          <a:p>
            <a:pPr lvl="0"/>
            <a:r>
              <a:rPr lang="en-US" smtClean="0"/>
              <a:t></a:t>
            </a:r>
            <a:endParaRPr lang="en-US"/>
          </a:p>
        </p:txBody>
      </p:sp>
      <p:sp>
        <p:nvSpPr>
          <p:cNvPr id="28" name="Text Placeholder 29"/>
          <p:cNvSpPr>
            <a:spLocks noGrp="1"/>
          </p:cNvSpPr>
          <p:nvPr>
            <p:ph type="body" sz="quarter" idx="42" hasCustomPrompt="1"/>
          </p:nvPr>
        </p:nvSpPr>
        <p:spPr>
          <a:xfrm>
            <a:off x="909471" y="1425678"/>
            <a:ext cx="10373058" cy="773698"/>
          </a:xfrm>
          <a:solidFill>
            <a:schemeClr val="tx1">
              <a:lumMod val="10000"/>
              <a:lumOff val="90000"/>
            </a:schemeClr>
          </a:solidFill>
        </p:spPr>
        <p:txBody>
          <a:bodyPr anchor="ctr">
            <a:normAutofit/>
          </a:bodyPr>
          <a:lstStyle>
            <a:lvl1pPr marL="0" indent="0" algn="ctr">
              <a:buNone/>
              <a:defRPr sz="2000">
                <a:solidFill>
                  <a:schemeClr val="tx2"/>
                </a:solidFill>
              </a:defRPr>
            </a:lvl1pPr>
          </a:lstStyle>
          <a:p>
            <a:pPr lvl="0"/>
            <a:r>
              <a:rPr lang="en-US" smtClean="0"/>
              <a:t>Short introduction text here</a:t>
            </a:r>
            <a:endParaRPr lang="en-US"/>
          </a:p>
        </p:txBody>
      </p:sp>
      <p:grpSp>
        <p:nvGrpSpPr>
          <p:cNvPr id="29" name="Group 28"/>
          <p:cNvGrpSpPr/>
          <p:nvPr userDrawn="1"/>
        </p:nvGrpSpPr>
        <p:grpSpPr>
          <a:xfrm>
            <a:off x="0" y="6766560"/>
            <a:ext cx="12192000" cy="91440"/>
            <a:chOff x="0" y="4480421"/>
            <a:chExt cx="12192000" cy="91440"/>
          </a:xfrm>
        </p:grpSpPr>
        <p:sp>
          <p:nvSpPr>
            <p:cNvPr id="32" name="Rectangle 3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33399057"/>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 pictures #1">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2301980"/>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21" name="Picture Placeholder 10"/>
          <p:cNvSpPr>
            <a:spLocks noGrp="1" noChangeAspect="1"/>
          </p:cNvSpPr>
          <p:nvPr>
            <p:ph type="pic" sz="quarter" idx="16"/>
          </p:nvPr>
        </p:nvSpPr>
        <p:spPr>
          <a:xfrm>
            <a:off x="6278479" y="2301979"/>
            <a:ext cx="2600055" cy="1957811"/>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54775" y="4257781"/>
            <a:ext cx="2596896"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Rectangle 22"/>
          <p:cNvSpPr/>
          <p:nvPr userDrawn="1"/>
        </p:nvSpPr>
        <p:spPr>
          <a:xfrm>
            <a:off x="6278479" y="4257780"/>
            <a:ext cx="2596896"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4391239"/>
            <a:ext cx="2596896" cy="431800"/>
          </a:xfrm>
        </p:spPr>
        <p:txBody>
          <a:bodyPr anchor="ctr">
            <a:normAutofit/>
          </a:bodyPr>
          <a:lstStyle>
            <a:lvl1pPr marL="0" indent="0" algn="ctr">
              <a:buNone/>
              <a:defRPr sz="2200">
                <a:solidFill>
                  <a:srgbClr val="324D5E"/>
                </a:solidFill>
              </a:defRPr>
            </a:lvl1pPr>
          </a:lstStyle>
          <a:p>
            <a:pPr lvl="0"/>
            <a:r>
              <a:rPr lang="en-US" smtClean="0"/>
              <a:t>Project Name Here</a:t>
            </a:r>
            <a:endParaRPr lang="en-US"/>
          </a:p>
        </p:txBody>
      </p:sp>
      <p:sp>
        <p:nvSpPr>
          <p:cNvPr id="33" name="Text Placeholder 29"/>
          <p:cNvSpPr>
            <a:spLocks noGrp="1"/>
          </p:cNvSpPr>
          <p:nvPr>
            <p:ph type="body" sz="quarter" idx="20" hasCustomPrompt="1"/>
          </p:nvPr>
        </p:nvSpPr>
        <p:spPr>
          <a:xfrm>
            <a:off x="6278479" y="4391239"/>
            <a:ext cx="2596896" cy="431800"/>
          </a:xfrm>
        </p:spPr>
        <p:txBody>
          <a:bodyPr anchor="ctr">
            <a:normAutofit/>
          </a:bodyPr>
          <a:lstStyle>
            <a:lvl1pPr marL="0" indent="0" algn="ctr">
              <a:buNone/>
              <a:defRPr sz="2200">
                <a:solidFill>
                  <a:srgbClr val="324D5E"/>
                </a:solidFill>
              </a:defRPr>
            </a:lvl1pPr>
          </a:lstStyle>
          <a:p>
            <a:pPr lvl="0"/>
            <a:r>
              <a:rPr lang="en-US" smtClean="0"/>
              <a:t>Project Name Here</a:t>
            </a:r>
            <a:endParaRPr lang="en-US"/>
          </a:p>
        </p:txBody>
      </p:sp>
      <p:sp>
        <p:nvSpPr>
          <p:cNvPr id="35" name="Text Placeholder 29"/>
          <p:cNvSpPr>
            <a:spLocks noGrp="1"/>
          </p:cNvSpPr>
          <p:nvPr>
            <p:ph type="body" sz="quarter" idx="22" hasCustomPrompt="1"/>
          </p:nvPr>
        </p:nvSpPr>
        <p:spPr>
          <a:xfrm>
            <a:off x="354775" y="4788857"/>
            <a:ext cx="2596896" cy="431800"/>
          </a:xfrm>
        </p:spPr>
        <p:txBody>
          <a:bodyPr anchor="ctr">
            <a:normAutofit/>
          </a:bodyPr>
          <a:lstStyle>
            <a:lvl1pPr marL="0" indent="0" algn="ctr">
              <a:buNone/>
              <a:defRPr sz="1800" baseline="0">
                <a:solidFill>
                  <a:srgbClr val="8C9CA6"/>
                </a:solidFill>
              </a:defRPr>
            </a:lvl1pPr>
          </a:lstStyle>
          <a:p>
            <a:pPr lvl="0"/>
            <a:r>
              <a:rPr lang="en-US" smtClean="0"/>
              <a:t>Client Name Here</a:t>
            </a:r>
            <a:endParaRPr lang="en-US"/>
          </a:p>
        </p:txBody>
      </p:sp>
      <p:sp>
        <p:nvSpPr>
          <p:cNvPr id="37" name="Text Placeholder 29"/>
          <p:cNvSpPr>
            <a:spLocks noGrp="1"/>
          </p:cNvSpPr>
          <p:nvPr>
            <p:ph type="body" sz="quarter" idx="24" hasCustomPrompt="1"/>
          </p:nvPr>
        </p:nvSpPr>
        <p:spPr>
          <a:xfrm>
            <a:off x="6278479" y="4788857"/>
            <a:ext cx="2596896" cy="431800"/>
          </a:xfrm>
        </p:spPr>
        <p:txBody>
          <a:bodyPr anchor="ctr">
            <a:normAutofit/>
          </a:bodyPr>
          <a:lstStyle>
            <a:lvl1pPr marL="0" indent="0" algn="ctr">
              <a:buNone/>
              <a:defRPr sz="1800">
                <a:solidFill>
                  <a:srgbClr val="8C9CA6"/>
                </a:solidFill>
              </a:defRPr>
            </a:lvl1pPr>
          </a:lstStyle>
          <a:p>
            <a:pPr lvl="0"/>
            <a:r>
              <a:rPr lang="en-US" smtClean="0"/>
              <a:t>Client Name Here</a:t>
            </a:r>
            <a:endParaRPr lang="en-US"/>
          </a:p>
        </p:txBody>
      </p:sp>
      <p:sp>
        <p:nvSpPr>
          <p:cNvPr id="31" name="Text Placeholder 29"/>
          <p:cNvSpPr>
            <a:spLocks noGrp="1"/>
          </p:cNvSpPr>
          <p:nvPr>
            <p:ph type="body" sz="quarter" idx="27" hasCustomPrompt="1"/>
          </p:nvPr>
        </p:nvSpPr>
        <p:spPr>
          <a:xfrm>
            <a:off x="3314870" y="2301979"/>
            <a:ext cx="2596896" cy="1643527"/>
          </a:xfrm>
          <a:solidFill>
            <a:srgbClr val="F9F9F9"/>
          </a:solidFill>
        </p:spPr>
        <p:txBody>
          <a:bodyPr anchor="t">
            <a:sp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40" name="Text Placeholder 29"/>
          <p:cNvSpPr>
            <a:spLocks noGrp="1"/>
          </p:cNvSpPr>
          <p:nvPr>
            <p:ph type="body" sz="quarter" idx="29" hasCustomPrompt="1"/>
          </p:nvPr>
        </p:nvSpPr>
        <p:spPr>
          <a:xfrm>
            <a:off x="9235060" y="2301979"/>
            <a:ext cx="2596896" cy="1643527"/>
          </a:xfrm>
          <a:solidFill>
            <a:srgbClr val="F9F9F9"/>
          </a:solidFill>
        </p:spPr>
        <p:txBody>
          <a:bodyPr anchor="t">
            <a:sp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41" name="Group 40"/>
          <p:cNvGrpSpPr/>
          <p:nvPr userDrawn="1"/>
        </p:nvGrpSpPr>
        <p:grpSpPr>
          <a:xfrm>
            <a:off x="0" y="6766560"/>
            <a:ext cx="12192000" cy="91440"/>
            <a:chOff x="0" y="4480421"/>
            <a:chExt cx="12192000" cy="91440"/>
          </a:xfrm>
        </p:grpSpPr>
        <p:sp>
          <p:nvSpPr>
            <p:cNvPr id="42" name="Rectangle 4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91199469"/>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 pictures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4" name="Picture Placeholder 10"/>
          <p:cNvSpPr>
            <a:spLocks noGrp="1" noChangeAspect="1"/>
          </p:cNvSpPr>
          <p:nvPr>
            <p:ph type="pic" sz="quarter" idx="14"/>
          </p:nvPr>
        </p:nvSpPr>
        <p:spPr>
          <a:xfrm>
            <a:off x="485759" y="1901337"/>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25" name="Text Placeholder 29"/>
          <p:cNvSpPr>
            <a:spLocks noGrp="1"/>
          </p:cNvSpPr>
          <p:nvPr>
            <p:ph type="body" sz="quarter" idx="26" hasCustomPrompt="1"/>
          </p:nvPr>
        </p:nvSpPr>
        <p:spPr>
          <a:xfrm>
            <a:off x="482600" y="3959455"/>
            <a:ext cx="4684076" cy="978729"/>
          </a:xfrm>
          <a:solidFill>
            <a:srgbClr val="F9F9F9"/>
          </a:solidFill>
        </p:spPr>
        <p:txBody>
          <a:bodyPr anchor="t">
            <a:sp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26" name="Text Placeholder 29"/>
          <p:cNvSpPr>
            <a:spLocks noGrp="1"/>
          </p:cNvSpPr>
          <p:nvPr>
            <p:ph type="body" sz="quarter" idx="18" hasCustomPrompt="1"/>
          </p:nvPr>
        </p:nvSpPr>
        <p:spPr>
          <a:xfrm>
            <a:off x="2570908" y="2197854"/>
            <a:ext cx="2596896" cy="431800"/>
          </a:xfrm>
          <a:solidFill>
            <a:schemeClr val="accent4"/>
          </a:solidFill>
        </p:spPr>
        <p:txBody>
          <a:bodyPr anchor="ctr">
            <a:normAutofit/>
          </a:bodyPr>
          <a:lstStyle>
            <a:lvl1pPr marL="0" indent="0" algn="r">
              <a:buNone/>
              <a:defRPr sz="2200">
                <a:solidFill>
                  <a:schemeClr val="bg1"/>
                </a:solidFill>
              </a:defRPr>
            </a:lvl1pPr>
          </a:lstStyle>
          <a:p>
            <a:pPr lvl="0"/>
            <a:r>
              <a:rPr lang="en-US" smtClean="0"/>
              <a:t>Project Name Here</a:t>
            </a:r>
            <a:endParaRPr lang="en-US"/>
          </a:p>
        </p:txBody>
      </p:sp>
      <p:sp>
        <p:nvSpPr>
          <p:cNvPr id="27" name="Text Placeholder 29"/>
          <p:cNvSpPr>
            <a:spLocks noGrp="1"/>
          </p:cNvSpPr>
          <p:nvPr>
            <p:ph type="body" sz="quarter" idx="22" hasCustomPrompt="1"/>
          </p:nvPr>
        </p:nvSpPr>
        <p:spPr>
          <a:xfrm>
            <a:off x="2570908" y="2789478"/>
            <a:ext cx="2596896" cy="431800"/>
          </a:xfrm>
          <a:solidFill>
            <a:schemeClr val="accent1"/>
          </a:solidFill>
        </p:spPr>
        <p:txBody>
          <a:bodyPr anchor="ctr">
            <a:normAutofit/>
          </a:bodyPr>
          <a:lstStyle>
            <a:lvl1pPr marL="0" indent="0" algn="r">
              <a:buNone/>
              <a:defRPr sz="1800">
                <a:solidFill>
                  <a:schemeClr val="bg1"/>
                </a:solidFill>
              </a:defRPr>
            </a:lvl1pPr>
          </a:lstStyle>
          <a:p>
            <a:pPr lvl="0"/>
            <a:r>
              <a:rPr lang="en-US" smtClean="0"/>
              <a:t>Client Name Here</a:t>
            </a:r>
            <a:endParaRPr lang="en-US"/>
          </a:p>
        </p:txBody>
      </p:sp>
      <p:sp>
        <p:nvSpPr>
          <p:cNvPr id="29" name="Picture Placeholder 10"/>
          <p:cNvSpPr>
            <a:spLocks noGrp="1" noChangeAspect="1"/>
          </p:cNvSpPr>
          <p:nvPr>
            <p:ph type="pic" sz="quarter" idx="28"/>
          </p:nvPr>
        </p:nvSpPr>
        <p:spPr>
          <a:xfrm>
            <a:off x="7027356" y="1901335"/>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32" name="Text Placeholder 29"/>
          <p:cNvSpPr>
            <a:spLocks noGrp="1"/>
          </p:cNvSpPr>
          <p:nvPr>
            <p:ph type="body" sz="quarter" idx="29" hasCustomPrompt="1"/>
          </p:nvPr>
        </p:nvSpPr>
        <p:spPr>
          <a:xfrm>
            <a:off x="7024197" y="3959453"/>
            <a:ext cx="4684076" cy="978729"/>
          </a:xfrm>
          <a:solidFill>
            <a:srgbClr val="F9F9F9"/>
          </a:solidFill>
        </p:spPr>
        <p:txBody>
          <a:bodyPr anchor="t">
            <a:sp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4" name="Text Placeholder 29"/>
          <p:cNvSpPr>
            <a:spLocks noGrp="1"/>
          </p:cNvSpPr>
          <p:nvPr>
            <p:ph type="body" sz="quarter" idx="30" hasCustomPrompt="1"/>
          </p:nvPr>
        </p:nvSpPr>
        <p:spPr>
          <a:xfrm>
            <a:off x="9112505" y="2197852"/>
            <a:ext cx="2596896" cy="431800"/>
          </a:xfrm>
          <a:solidFill>
            <a:schemeClr val="accent4"/>
          </a:solidFill>
        </p:spPr>
        <p:txBody>
          <a:bodyPr anchor="ctr">
            <a:normAutofit/>
          </a:bodyPr>
          <a:lstStyle>
            <a:lvl1pPr marL="0" indent="0" algn="r">
              <a:buNone/>
              <a:defRPr sz="2200">
                <a:solidFill>
                  <a:schemeClr val="bg1"/>
                </a:solidFill>
              </a:defRPr>
            </a:lvl1pPr>
          </a:lstStyle>
          <a:p>
            <a:pPr lvl="0"/>
            <a:r>
              <a:rPr lang="en-US" smtClean="0"/>
              <a:t>Project Name Here</a:t>
            </a:r>
            <a:endParaRPr lang="en-US"/>
          </a:p>
        </p:txBody>
      </p:sp>
      <p:sp>
        <p:nvSpPr>
          <p:cNvPr id="36" name="Text Placeholder 29"/>
          <p:cNvSpPr>
            <a:spLocks noGrp="1"/>
          </p:cNvSpPr>
          <p:nvPr>
            <p:ph type="body" sz="quarter" idx="31" hasCustomPrompt="1"/>
          </p:nvPr>
        </p:nvSpPr>
        <p:spPr>
          <a:xfrm>
            <a:off x="9112505" y="2789476"/>
            <a:ext cx="2596896" cy="431800"/>
          </a:xfrm>
          <a:solidFill>
            <a:schemeClr val="accent1"/>
          </a:solidFill>
        </p:spPr>
        <p:txBody>
          <a:bodyPr anchor="ctr">
            <a:normAutofit/>
          </a:bodyPr>
          <a:lstStyle>
            <a:lvl1pPr marL="0" indent="0" algn="r">
              <a:buNone/>
              <a:defRPr sz="1800">
                <a:solidFill>
                  <a:schemeClr val="bg1"/>
                </a:solidFill>
              </a:defRPr>
            </a:lvl1pPr>
          </a:lstStyle>
          <a:p>
            <a:pPr lvl="0"/>
            <a:r>
              <a:rPr lang="en-US" smtClean="0"/>
              <a:t>Client Name Here</a:t>
            </a:r>
            <a:endParaRPr lang="en-US"/>
          </a:p>
        </p:txBody>
      </p:sp>
      <p:grpSp>
        <p:nvGrpSpPr>
          <p:cNvPr id="39" name="Group 38"/>
          <p:cNvGrpSpPr/>
          <p:nvPr userDrawn="1"/>
        </p:nvGrpSpPr>
        <p:grpSpPr>
          <a:xfrm>
            <a:off x="0" y="6766560"/>
            <a:ext cx="12192000" cy="91440"/>
            <a:chOff x="0" y="4480421"/>
            <a:chExt cx="12192000" cy="91440"/>
          </a:xfrm>
        </p:grpSpPr>
        <p:sp>
          <p:nvSpPr>
            <p:cNvPr id="41" name="Rectangle 4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52664870"/>
      </p:ext>
    </p:extLst>
  </p:cSld>
  <p:clrMapOvr>
    <a:masterClrMapping/>
  </p:clrMapOvr>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 pictures and desc">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2" name="Picture Placeholder 10"/>
          <p:cNvSpPr>
            <a:spLocks noGrp="1" noChangeAspect="1"/>
          </p:cNvSpPr>
          <p:nvPr>
            <p:ph type="pic" sz="quarter" idx="14"/>
          </p:nvPr>
        </p:nvSpPr>
        <p:spPr>
          <a:xfrm>
            <a:off x="485759" y="1698832"/>
            <a:ext cx="3552841" cy="1957811"/>
          </a:xfrm>
          <a:solidFill>
            <a:schemeClr val="accent4">
              <a:alpha val="30000"/>
            </a:schemeClr>
          </a:solidFill>
        </p:spPr>
        <p:txBody>
          <a:bodyPr vert="horz" lIns="91440" tIns="45720" rIns="91440" bIns="45720" rtlCol="0">
            <a:normAutofit/>
          </a:bodyPr>
          <a:lstStyle>
            <a:lvl1pPr>
              <a:defRPr lang="en-US"/>
            </a:lvl1pPr>
          </a:lstStyle>
          <a:p>
            <a:pPr lvl="0"/>
            <a:endParaRPr lang="en-US"/>
          </a:p>
        </p:txBody>
      </p:sp>
      <p:sp>
        <p:nvSpPr>
          <p:cNvPr id="23" name="Text Placeholder 29"/>
          <p:cNvSpPr>
            <a:spLocks noGrp="1"/>
          </p:cNvSpPr>
          <p:nvPr>
            <p:ph type="body" sz="quarter" idx="26" hasCustomPrompt="1"/>
          </p:nvPr>
        </p:nvSpPr>
        <p:spPr>
          <a:xfrm>
            <a:off x="4038600" y="1699007"/>
            <a:ext cx="1752600" cy="1957636"/>
          </a:xfrm>
          <a:solidFill>
            <a:schemeClr val="accent4"/>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28" name="Picture Placeholder 10"/>
          <p:cNvSpPr>
            <a:spLocks noGrp="1" noChangeAspect="1"/>
          </p:cNvSpPr>
          <p:nvPr>
            <p:ph type="pic" sz="quarter" idx="27"/>
          </p:nvPr>
        </p:nvSpPr>
        <p:spPr>
          <a:xfrm>
            <a:off x="6403960" y="1699007"/>
            <a:ext cx="3552841"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30" name="Text Placeholder 29"/>
          <p:cNvSpPr>
            <a:spLocks noGrp="1"/>
          </p:cNvSpPr>
          <p:nvPr>
            <p:ph type="body" sz="quarter" idx="28" hasCustomPrompt="1"/>
          </p:nvPr>
        </p:nvSpPr>
        <p:spPr>
          <a:xfrm>
            <a:off x="9956801" y="1699007"/>
            <a:ext cx="1752600" cy="1957636"/>
          </a:xfrm>
          <a:solidFill>
            <a:schemeClr val="accent1"/>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1" name="Picture Placeholder 10"/>
          <p:cNvSpPr>
            <a:spLocks noGrp="1" noChangeAspect="1"/>
          </p:cNvSpPr>
          <p:nvPr>
            <p:ph type="pic" sz="quarter" idx="29"/>
          </p:nvPr>
        </p:nvSpPr>
        <p:spPr>
          <a:xfrm>
            <a:off x="2238359" y="3981044"/>
            <a:ext cx="3552841" cy="1957811"/>
          </a:xfrm>
          <a:solidFill>
            <a:schemeClr val="accent3">
              <a:alpha val="30000"/>
            </a:schemeClr>
          </a:solidFill>
        </p:spPr>
        <p:txBody>
          <a:bodyPr vert="horz" lIns="91440" tIns="45720" rIns="91440" bIns="45720" rtlCol="0">
            <a:normAutofit/>
          </a:bodyPr>
          <a:lstStyle>
            <a:lvl1pPr>
              <a:defRPr lang="en-US"/>
            </a:lvl1pPr>
          </a:lstStyle>
          <a:p>
            <a:pPr lvl="0"/>
            <a:endParaRPr lang="en-US"/>
          </a:p>
        </p:txBody>
      </p:sp>
      <p:sp>
        <p:nvSpPr>
          <p:cNvPr id="33" name="Text Placeholder 29"/>
          <p:cNvSpPr>
            <a:spLocks noGrp="1"/>
          </p:cNvSpPr>
          <p:nvPr>
            <p:ph type="body" sz="quarter" idx="30" hasCustomPrompt="1"/>
          </p:nvPr>
        </p:nvSpPr>
        <p:spPr>
          <a:xfrm>
            <a:off x="485759" y="3981219"/>
            <a:ext cx="1752600" cy="1957636"/>
          </a:xfrm>
          <a:solidFill>
            <a:schemeClr val="accent3"/>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9" name="Picture Placeholder 10"/>
          <p:cNvSpPr>
            <a:spLocks noGrp="1" noChangeAspect="1"/>
          </p:cNvSpPr>
          <p:nvPr>
            <p:ph type="pic" sz="quarter" idx="31"/>
          </p:nvPr>
        </p:nvSpPr>
        <p:spPr>
          <a:xfrm>
            <a:off x="8153400" y="3980869"/>
            <a:ext cx="3552841" cy="1957811"/>
          </a:xfrm>
          <a:solidFill>
            <a:schemeClr val="accent5">
              <a:alpha val="30000"/>
            </a:schemeClr>
          </a:solidFill>
        </p:spPr>
        <p:txBody>
          <a:bodyPr vert="horz" lIns="91440" tIns="45720" rIns="91440" bIns="45720" rtlCol="0">
            <a:normAutofit/>
          </a:bodyPr>
          <a:lstStyle>
            <a:lvl1pPr>
              <a:defRPr lang="en-US"/>
            </a:lvl1pPr>
          </a:lstStyle>
          <a:p>
            <a:pPr lvl="0"/>
            <a:endParaRPr lang="en-US"/>
          </a:p>
        </p:txBody>
      </p:sp>
      <p:sp>
        <p:nvSpPr>
          <p:cNvPr id="40" name="Text Placeholder 29"/>
          <p:cNvSpPr>
            <a:spLocks noGrp="1"/>
          </p:cNvSpPr>
          <p:nvPr>
            <p:ph type="body" sz="quarter" idx="32" hasCustomPrompt="1"/>
          </p:nvPr>
        </p:nvSpPr>
        <p:spPr>
          <a:xfrm>
            <a:off x="6400800" y="3981044"/>
            <a:ext cx="1752600" cy="1957636"/>
          </a:xfrm>
          <a:solidFill>
            <a:schemeClr val="accent5"/>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41" name="Group 40"/>
          <p:cNvGrpSpPr/>
          <p:nvPr userDrawn="1"/>
        </p:nvGrpSpPr>
        <p:grpSpPr>
          <a:xfrm>
            <a:off x="0" y="6766560"/>
            <a:ext cx="12192000" cy="91440"/>
            <a:chOff x="0" y="4480421"/>
            <a:chExt cx="12192000" cy="91440"/>
          </a:xfrm>
        </p:grpSpPr>
        <p:sp>
          <p:nvSpPr>
            <p:cNvPr id="42" name="Rectangle 4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75792779"/>
      </p:ext>
    </p:extLst>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 pictur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2" name="Picture Placeholder 10"/>
          <p:cNvSpPr>
            <a:spLocks noGrp="1" noChangeAspect="1"/>
          </p:cNvSpPr>
          <p:nvPr>
            <p:ph type="pic" sz="quarter" idx="14"/>
          </p:nvPr>
        </p:nvSpPr>
        <p:spPr>
          <a:xfrm>
            <a:off x="485759" y="1698832"/>
            <a:ext cx="3552841" cy="4286018"/>
          </a:xfrm>
          <a:solidFill>
            <a:schemeClr val="accent4">
              <a:alpha val="30000"/>
            </a:schemeClr>
          </a:solidFill>
        </p:spPr>
        <p:txBody>
          <a:bodyPr vert="horz" lIns="91440" tIns="45720" rIns="91440" bIns="45720" rtlCol="0">
            <a:normAutofit/>
          </a:bodyPr>
          <a:lstStyle>
            <a:lvl1pPr>
              <a:defRPr lang="en-US"/>
            </a:lvl1pPr>
          </a:lstStyle>
          <a:p>
            <a:pPr lvl="0"/>
            <a:endParaRPr lang="en-US"/>
          </a:p>
        </p:txBody>
      </p:sp>
      <p:sp>
        <p:nvSpPr>
          <p:cNvPr id="28" name="Picture Placeholder 10"/>
          <p:cNvSpPr>
            <a:spLocks noGrp="1" noChangeAspect="1"/>
          </p:cNvSpPr>
          <p:nvPr>
            <p:ph type="pic" sz="quarter" idx="27"/>
          </p:nvPr>
        </p:nvSpPr>
        <p:spPr>
          <a:xfrm>
            <a:off x="8153399" y="1699007"/>
            <a:ext cx="3552841" cy="4286018"/>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31" name="Picture Placeholder 10"/>
          <p:cNvSpPr>
            <a:spLocks noGrp="1" noChangeAspect="1"/>
          </p:cNvSpPr>
          <p:nvPr>
            <p:ph type="pic" sz="quarter" idx="29"/>
          </p:nvPr>
        </p:nvSpPr>
        <p:spPr>
          <a:xfrm>
            <a:off x="4319579" y="1698831"/>
            <a:ext cx="3552841" cy="1957811"/>
          </a:xfrm>
          <a:solidFill>
            <a:schemeClr val="accent3">
              <a:alpha val="30000"/>
            </a:schemeClr>
          </a:solidFill>
        </p:spPr>
        <p:txBody>
          <a:bodyPr vert="horz" lIns="91440" tIns="45720" rIns="91440" bIns="45720" rtlCol="0">
            <a:normAutofit/>
          </a:bodyPr>
          <a:lstStyle>
            <a:lvl1pPr>
              <a:defRPr lang="en-US"/>
            </a:lvl1pPr>
          </a:lstStyle>
          <a:p>
            <a:pPr lvl="0"/>
            <a:endParaRPr lang="en-US"/>
          </a:p>
        </p:txBody>
      </p:sp>
      <p:sp>
        <p:nvSpPr>
          <p:cNvPr id="39" name="Picture Placeholder 10"/>
          <p:cNvSpPr>
            <a:spLocks noGrp="1" noChangeAspect="1"/>
          </p:cNvSpPr>
          <p:nvPr>
            <p:ph type="pic" sz="quarter" idx="31"/>
          </p:nvPr>
        </p:nvSpPr>
        <p:spPr>
          <a:xfrm>
            <a:off x="4319579" y="4027214"/>
            <a:ext cx="3552841" cy="1957811"/>
          </a:xfrm>
          <a:solidFill>
            <a:schemeClr val="accent5">
              <a:alpha val="30000"/>
            </a:schemeClr>
          </a:solidFill>
        </p:spPr>
        <p:txBody>
          <a:bodyPr vert="horz" lIns="91440" tIns="45720" rIns="91440" bIns="45720" rtlCol="0">
            <a:normAutofit/>
          </a:bodyPr>
          <a:lstStyle>
            <a:lvl1pPr>
              <a:defRPr lang="en-US"/>
            </a:lvl1pPr>
          </a:lstStyle>
          <a:p>
            <a:pPr lvl="0"/>
            <a:endParaRPr lang="en-US"/>
          </a:p>
        </p:txBody>
      </p:sp>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86028547"/>
      </p:ext>
    </p:extLst>
  </p:cSld>
  <p:clrMapOvr>
    <a:masterClrMapping/>
  </p:clrMapOvr>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 pictur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2" name="Picture Placeholder 10"/>
          <p:cNvSpPr>
            <a:spLocks noGrp="1" noChangeAspect="1"/>
          </p:cNvSpPr>
          <p:nvPr>
            <p:ph type="pic" sz="quarter" idx="14"/>
          </p:nvPr>
        </p:nvSpPr>
        <p:spPr>
          <a:xfrm>
            <a:off x="485759" y="1860857"/>
            <a:ext cx="3552841" cy="1957811"/>
          </a:xfrm>
          <a:solidFill>
            <a:schemeClr val="accent4">
              <a:alpha val="30000"/>
            </a:schemeClr>
          </a:solidFill>
        </p:spPr>
        <p:txBody>
          <a:bodyPr vert="horz" lIns="91440" tIns="45720" rIns="91440" bIns="45720" rtlCol="0">
            <a:normAutofit/>
          </a:bodyPr>
          <a:lstStyle>
            <a:lvl1pPr>
              <a:defRPr lang="en-US"/>
            </a:lvl1pPr>
          </a:lstStyle>
          <a:p>
            <a:pPr lvl="0"/>
            <a:endParaRPr lang="en-US"/>
          </a:p>
        </p:txBody>
      </p:sp>
      <p:sp>
        <p:nvSpPr>
          <p:cNvPr id="23" name="Text Placeholder 29"/>
          <p:cNvSpPr>
            <a:spLocks noGrp="1"/>
          </p:cNvSpPr>
          <p:nvPr>
            <p:ph type="body" sz="quarter" idx="26" hasCustomPrompt="1"/>
          </p:nvPr>
        </p:nvSpPr>
        <p:spPr>
          <a:xfrm>
            <a:off x="4038600" y="1861032"/>
            <a:ext cx="1752600" cy="1957636"/>
          </a:xfrm>
          <a:solidFill>
            <a:schemeClr val="accent4"/>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28" name="Picture Placeholder 10"/>
          <p:cNvSpPr>
            <a:spLocks noGrp="1" noChangeAspect="1"/>
          </p:cNvSpPr>
          <p:nvPr>
            <p:ph type="pic" sz="quarter" idx="27"/>
          </p:nvPr>
        </p:nvSpPr>
        <p:spPr>
          <a:xfrm>
            <a:off x="6403960" y="1861032"/>
            <a:ext cx="5305441" cy="3915447"/>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31" name="Picture Placeholder 10"/>
          <p:cNvSpPr>
            <a:spLocks noGrp="1" noChangeAspect="1"/>
          </p:cNvSpPr>
          <p:nvPr>
            <p:ph type="pic" sz="quarter" idx="29"/>
          </p:nvPr>
        </p:nvSpPr>
        <p:spPr>
          <a:xfrm>
            <a:off x="2238359" y="3818668"/>
            <a:ext cx="3552841" cy="1957811"/>
          </a:xfrm>
          <a:solidFill>
            <a:schemeClr val="accent3">
              <a:alpha val="30000"/>
            </a:schemeClr>
          </a:solidFill>
        </p:spPr>
        <p:txBody>
          <a:bodyPr vert="horz" lIns="91440" tIns="45720" rIns="91440" bIns="45720" rtlCol="0">
            <a:normAutofit/>
          </a:bodyPr>
          <a:lstStyle>
            <a:lvl1pPr>
              <a:defRPr lang="en-US"/>
            </a:lvl1pPr>
          </a:lstStyle>
          <a:p>
            <a:pPr lvl="0"/>
            <a:endParaRPr lang="en-US"/>
          </a:p>
        </p:txBody>
      </p:sp>
      <p:sp>
        <p:nvSpPr>
          <p:cNvPr id="33" name="Text Placeholder 29"/>
          <p:cNvSpPr>
            <a:spLocks noGrp="1"/>
          </p:cNvSpPr>
          <p:nvPr>
            <p:ph type="body" sz="quarter" idx="30" hasCustomPrompt="1"/>
          </p:nvPr>
        </p:nvSpPr>
        <p:spPr>
          <a:xfrm>
            <a:off x="485759" y="3818843"/>
            <a:ext cx="1752600" cy="1957636"/>
          </a:xfrm>
          <a:solidFill>
            <a:schemeClr val="accent3"/>
          </a:solidFill>
        </p:spPr>
        <p:txBody>
          <a:bodyPr wrap="square" anchor="t">
            <a:normAutofit/>
          </a:bodyPr>
          <a:lstStyle>
            <a:lvl1pPr marL="0" indent="0" algn="just">
              <a:buNone/>
              <a:defRPr sz="12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21" name="Group 20"/>
          <p:cNvGrpSpPr/>
          <p:nvPr userDrawn="1"/>
        </p:nvGrpSpPr>
        <p:grpSpPr>
          <a:xfrm>
            <a:off x="0" y="6766560"/>
            <a:ext cx="12192000" cy="91440"/>
            <a:chOff x="0" y="4480421"/>
            <a:chExt cx="12192000" cy="91440"/>
          </a:xfrm>
        </p:grpSpPr>
        <p:sp>
          <p:nvSpPr>
            <p:cNvPr id="24" name="Rectangle 2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36940822"/>
      </p:ext>
    </p:extLst>
  </p:cSld>
  <p:clrMapOvr>
    <a:masterClrMapping/>
  </p:clrMapOvr>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x2 pictures">
    <p:spTree>
      <p:nvGrpSpPr>
        <p:cNvPr id="1" name=""/>
        <p:cNvGrpSpPr/>
        <p:nvPr/>
      </p:nvGrpSpPr>
      <p:grpSpPr>
        <a:xfrm>
          <a:off x="0" y="0"/>
          <a:ext cx="0" cy="0"/>
          <a:chOff x="0" y="0"/>
          <a:chExt cx="0" cy="0"/>
        </a:xfrm>
      </p:grpSpPr>
      <p:sp>
        <p:nvSpPr>
          <p:cNvPr id="18" name="Picture Placeholder 10"/>
          <p:cNvSpPr>
            <a:spLocks noGrp="1" noChangeAspect="1"/>
          </p:cNvSpPr>
          <p:nvPr>
            <p:ph type="pic" sz="quarter" idx="14"/>
          </p:nvPr>
        </p:nvSpPr>
        <p:spPr>
          <a:xfrm>
            <a:off x="0" y="0"/>
            <a:ext cx="3044952" cy="2202144"/>
          </a:xfrm>
          <a:solidFill>
            <a:schemeClr val="tx1">
              <a:alpha val="30000"/>
            </a:schemeClr>
          </a:solidFill>
        </p:spPr>
        <p:txBody>
          <a:bodyPr vert="horz" lIns="91440" tIns="45720" rIns="91440" bIns="45720" rtlCol="0">
            <a:normAutofit/>
          </a:bodyPr>
          <a:lstStyle>
            <a:lvl1pPr>
              <a:defRPr lang="en-US"/>
            </a:lvl1pPr>
          </a:lstStyle>
          <a:p>
            <a:pPr lvl="0"/>
            <a:endParaRPr lang="en-US"/>
          </a:p>
        </p:txBody>
      </p:sp>
      <p:sp>
        <p:nvSpPr>
          <p:cNvPr id="21" name="Picture Placeholder 10"/>
          <p:cNvSpPr>
            <a:spLocks noGrp="1" noChangeAspect="1"/>
          </p:cNvSpPr>
          <p:nvPr>
            <p:ph type="pic" sz="quarter" idx="15"/>
          </p:nvPr>
        </p:nvSpPr>
        <p:spPr>
          <a:xfrm>
            <a:off x="9134856" y="0"/>
            <a:ext cx="3057144" cy="2202144"/>
          </a:xfrm>
          <a:solidFill>
            <a:schemeClr val="accent3">
              <a:alpha val="30000"/>
            </a:schemeClr>
          </a:solidFill>
        </p:spPr>
        <p:txBody>
          <a:bodyPr vert="horz" lIns="91440" tIns="45720" rIns="91440" bIns="45720" rtlCol="0">
            <a:normAutofit/>
          </a:bodyPr>
          <a:lstStyle>
            <a:lvl1pPr>
              <a:defRPr lang="en-US"/>
            </a:lvl1pPr>
          </a:lstStyle>
          <a:p>
            <a:pPr lvl="0"/>
            <a:endParaRPr lang="en-US"/>
          </a:p>
        </p:txBody>
      </p:sp>
      <p:sp>
        <p:nvSpPr>
          <p:cNvPr id="23" name="Picture Placeholder 10"/>
          <p:cNvSpPr>
            <a:spLocks noGrp="1" noChangeAspect="1"/>
          </p:cNvSpPr>
          <p:nvPr>
            <p:ph type="pic" sz="quarter" idx="16"/>
          </p:nvPr>
        </p:nvSpPr>
        <p:spPr>
          <a:xfrm>
            <a:off x="3044952" y="0"/>
            <a:ext cx="3044952" cy="2202144"/>
          </a:xfrm>
          <a:solidFill>
            <a:schemeClr val="bg2">
              <a:alpha val="30000"/>
            </a:schemeClr>
          </a:solidFill>
        </p:spPr>
        <p:txBody>
          <a:bodyPr vert="horz" lIns="91440" tIns="45720" rIns="91440" bIns="45720" rtlCol="0">
            <a:normAutofit/>
          </a:bodyPr>
          <a:lstStyle>
            <a:lvl1pPr>
              <a:defRPr lang="en-US"/>
            </a:lvl1pPr>
          </a:lstStyle>
          <a:p>
            <a:pPr lvl="0"/>
            <a:endParaRPr lang="en-US"/>
          </a:p>
        </p:txBody>
      </p:sp>
      <p:sp>
        <p:nvSpPr>
          <p:cNvPr id="24" name="Picture Placeholder 10"/>
          <p:cNvSpPr>
            <a:spLocks noGrp="1" noChangeAspect="1"/>
          </p:cNvSpPr>
          <p:nvPr>
            <p:ph type="pic" sz="quarter" idx="17"/>
          </p:nvPr>
        </p:nvSpPr>
        <p:spPr>
          <a:xfrm>
            <a:off x="6089904" y="0"/>
            <a:ext cx="3044952" cy="2202144"/>
          </a:xfrm>
          <a:solidFill>
            <a:schemeClr val="accent1">
              <a:alpha val="30000"/>
            </a:schemeClr>
          </a:solidFill>
        </p:spPr>
        <p:txBody>
          <a:bodyPr vert="horz" lIns="91440" tIns="45720" rIns="91440" bIns="45720" rtlCol="0">
            <a:normAutofit/>
          </a:bodyPr>
          <a:lstStyle>
            <a:lvl1pPr>
              <a:defRPr lang="en-US"/>
            </a:lvl1pPr>
          </a:lstStyle>
          <a:p>
            <a:pPr lvl="0"/>
            <a:endParaRPr lang="en-US"/>
          </a:p>
        </p:txBody>
      </p:sp>
      <p:sp>
        <p:nvSpPr>
          <p:cNvPr id="25" name="Picture Placeholder 10"/>
          <p:cNvSpPr>
            <a:spLocks noGrp="1" noChangeAspect="1"/>
          </p:cNvSpPr>
          <p:nvPr>
            <p:ph type="pic" sz="quarter" idx="18"/>
          </p:nvPr>
        </p:nvSpPr>
        <p:spPr>
          <a:xfrm>
            <a:off x="0" y="2202144"/>
            <a:ext cx="3044952" cy="2202144"/>
          </a:xfrm>
          <a:solidFill>
            <a:schemeClr val="accent4">
              <a:alpha val="30000"/>
            </a:schemeClr>
          </a:solidFill>
        </p:spPr>
        <p:txBody>
          <a:bodyPr vert="horz" lIns="91440" tIns="45720" rIns="91440" bIns="45720" rtlCol="0">
            <a:normAutofit/>
          </a:bodyPr>
          <a:lstStyle>
            <a:lvl1pPr>
              <a:defRPr lang="en-US"/>
            </a:lvl1pPr>
          </a:lstStyle>
          <a:p>
            <a:pPr lvl="0"/>
            <a:endParaRPr lang="en-US"/>
          </a:p>
        </p:txBody>
      </p:sp>
      <p:sp>
        <p:nvSpPr>
          <p:cNvPr id="26" name="Picture Placeholder 10"/>
          <p:cNvSpPr>
            <a:spLocks noGrp="1" noChangeAspect="1"/>
          </p:cNvSpPr>
          <p:nvPr>
            <p:ph type="pic" sz="quarter" idx="19"/>
          </p:nvPr>
        </p:nvSpPr>
        <p:spPr>
          <a:xfrm>
            <a:off x="9134856" y="2202144"/>
            <a:ext cx="3057144" cy="2202144"/>
          </a:xfrm>
          <a:solidFill>
            <a:schemeClr val="tx1">
              <a:alpha val="30000"/>
            </a:schemeClr>
          </a:solidFill>
        </p:spPr>
        <p:txBody>
          <a:bodyPr vert="horz" lIns="91440" tIns="45720" rIns="91440" bIns="45720" rtlCol="0">
            <a:normAutofit/>
          </a:bodyPr>
          <a:lstStyle>
            <a:lvl1pPr>
              <a:defRPr lang="en-US"/>
            </a:lvl1pPr>
          </a:lstStyle>
          <a:p>
            <a:pPr lvl="0"/>
            <a:endParaRPr lang="en-US"/>
          </a:p>
        </p:txBody>
      </p:sp>
      <p:sp>
        <p:nvSpPr>
          <p:cNvPr id="27" name="Picture Placeholder 10"/>
          <p:cNvSpPr>
            <a:spLocks noGrp="1" noChangeAspect="1"/>
          </p:cNvSpPr>
          <p:nvPr>
            <p:ph type="pic" sz="quarter" idx="20"/>
          </p:nvPr>
        </p:nvSpPr>
        <p:spPr>
          <a:xfrm>
            <a:off x="3044952" y="2202144"/>
            <a:ext cx="3044952" cy="2202144"/>
          </a:xfrm>
          <a:solidFill>
            <a:schemeClr val="accent5">
              <a:alpha val="30000"/>
            </a:schemeClr>
          </a:solidFill>
        </p:spPr>
        <p:txBody>
          <a:bodyPr vert="horz" lIns="91440" tIns="45720" rIns="91440" bIns="45720" rtlCol="0">
            <a:normAutofit/>
          </a:bodyPr>
          <a:lstStyle>
            <a:lvl1pPr>
              <a:defRPr lang="en-US"/>
            </a:lvl1pPr>
          </a:lstStyle>
          <a:p>
            <a:pPr lvl="0"/>
            <a:endParaRPr lang="en-US"/>
          </a:p>
        </p:txBody>
      </p:sp>
      <p:sp>
        <p:nvSpPr>
          <p:cNvPr id="29" name="Picture Placeholder 10"/>
          <p:cNvSpPr>
            <a:spLocks noGrp="1" noChangeAspect="1"/>
          </p:cNvSpPr>
          <p:nvPr>
            <p:ph type="pic" sz="quarter" idx="21"/>
          </p:nvPr>
        </p:nvSpPr>
        <p:spPr>
          <a:xfrm>
            <a:off x="6089904" y="2202144"/>
            <a:ext cx="3044952" cy="2202144"/>
          </a:xfrm>
          <a:solidFill>
            <a:schemeClr val="accent6">
              <a:alpha val="30000"/>
            </a:schemeClr>
          </a:solidFill>
        </p:spPr>
        <p:txBody>
          <a:bodyPr vert="horz" lIns="91440" tIns="45720" rIns="91440" bIns="45720" rtlCol="0">
            <a:normAutofit/>
          </a:bodyPr>
          <a:lstStyle>
            <a:lvl1pPr>
              <a:defRPr lang="en-US"/>
            </a:lvl1pPr>
          </a:lstStyle>
          <a:p>
            <a:pPr lvl="0"/>
            <a:endParaRPr lang="en-US"/>
          </a:p>
        </p:txBody>
      </p:sp>
      <p:sp>
        <p:nvSpPr>
          <p:cNvPr id="33" name="Rectangle 32"/>
          <p:cNvSpPr/>
          <p:nvPr userDrawn="1"/>
        </p:nvSpPr>
        <p:spPr>
          <a:xfrm>
            <a:off x="2" y="5676694"/>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4" name="Title 1"/>
          <p:cNvSpPr>
            <a:spLocks noGrp="1"/>
          </p:cNvSpPr>
          <p:nvPr>
            <p:ph type="title"/>
          </p:nvPr>
        </p:nvSpPr>
        <p:spPr>
          <a:xfrm>
            <a:off x="838200" y="5930797"/>
            <a:ext cx="10515600" cy="673100"/>
          </a:xfrm>
        </p:spPr>
        <p:txBody>
          <a:bodyPr/>
          <a:lstStyle>
            <a:lvl1pPr>
              <a:defRPr>
                <a:solidFill>
                  <a:schemeClr val="bg1"/>
                </a:solidFill>
              </a:defRPr>
            </a:lvl1pPr>
          </a:lstStyle>
          <a:p>
            <a:r>
              <a:rPr lang="en-US" smtClean="0"/>
              <a:t>Click to edit Master title style</a:t>
            </a:r>
            <a:endParaRPr lang="en-US"/>
          </a:p>
        </p:txBody>
      </p:sp>
      <p:sp>
        <p:nvSpPr>
          <p:cNvPr id="35" name="Text Placeholder 29"/>
          <p:cNvSpPr>
            <a:spLocks noGrp="1"/>
          </p:cNvSpPr>
          <p:nvPr>
            <p:ph type="body" sz="quarter" idx="42" hasCustomPrompt="1"/>
          </p:nvPr>
        </p:nvSpPr>
        <p:spPr>
          <a:xfrm>
            <a:off x="909471" y="4652862"/>
            <a:ext cx="10373058" cy="773698"/>
          </a:xfrm>
          <a:noFill/>
        </p:spPr>
        <p:txBody>
          <a:bodyPr anchor="ctr">
            <a:normAutofit/>
          </a:bodyPr>
          <a:lstStyle>
            <a:lvl1pPr marL="0" indent="0" algn="ctr">
              <a:buNone/>
              <a:defRPr sz="2000">
                <a:solidFill>
                  <a:schemeClr val="tx2"/>
                </a:solidFill>
              </a:defRPr>
            </a:lvl1pPr>
          </a:lstStyle>
          <a:p>
            <a:pPr lvl="0"/>
            <a:r>
              <a:rPr lang="en-US" smtClean="0"/>
              <a:t>Short description text here</a:t>
            </a:r>
            <a:endParaRPr lang="en-US"/>
          </a:p>
        </p:txBody>
      </p:sp>
    </p:spTree>
    <p:extLst>
      <p:ext uri="{BB962C8B-B14F-4D97-AF65-F5344CB8AC3E}">
        <p14:creationId xmlns:p14="http://schemas.microsoft.com/office/powerpoint/2010/main" val="2882599152"/>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4 pictures and desc #2">
    <p:spTree>
      <p:nvGrpSpPr>
        <p:cNvPr id="1" name=""/>
        <p:cNvGrpSpPr/>
        <p:nvPr/>
      </p:nvGrpSpPr>
      <p:grpSpPr>
        <a:xfrm>
          <a:off x="0" y="0"/>
          <a:ext cx="0" cy="0"/>
          <a:chOff x="0" y="0"/>
          <a:chExt cx="0" cy="0"/>
        </a:xfrm>
      </p:grpSpPr>
      <p:sp>
        <p:nvSpPr>
          <p:cNvPr id="18" name="Picture Placeholder 10"/>
          <p:cNvSpPr>
            <a:spLocks noGrp="1" noChangeAspect="1"/>
          </p:cNvSpPr>
          <p:nvPr>
            <p:ph type="pic" sz="quarter" idx="14"/>
          </p:nvPr>
        </p:nvSpPr>
        <p:spPr>
          <a:xfrm>
            <a:off x="0" y="0"/>
            <a:ext cx="3044952" cy="2202144"/>
          </a:xfrm>
          <a:solidFill>
            <a:schemeClr val="accent4">
              <a:alpha val="30000"/>
            </a:schemeClr>
          </a:solidFill>
        </p:spPr>
        <p:txBody>
          <a:bodyPr vert="horz" lIns="91440" tIns="45720" rIns="91440" bIns="45720" rtlCol="0">
            <a:normAutofit/>
          </a:bodyPr>
          <a:lstStyle>
            <a:lvl1pPr>
              <a:defRPr lang="en-US"/>
            </a:lvl1pPr>
          </a:lstStyle>
          <a:p>
            <a:pPr lvl="0"/>
            <a:endParaRPr lang="en-US"/>
          </a:p>
        </p:txBody>
      </p:sp>
      <p:sp>
        <p:nvSpPr>
          <p:cNvPr id="24" name="Picture Placeholder 10"/>
          <p:cNvSpPr>
            <a:spLocks noGrp="1" noChangeAspect="1"/>
          </p:cNvSpPr>
          <p:nvPr>
            <p:ph type="pic" sz="quarter" idx="17"/>
          </p:nvPr>
        </p:nvSpPr>
        <p:spPr>
          <a:xfrm>
            <a:off x="6089904" y="0"/>
            <a:ext cx="3044952" cy="2202144"/>
          </a:xfrm>
          <a:solidFill>
            <a:schemeClr val="accent1">
              <a:alpha val="30000"/>
            </a:schemeClr>
          </a:solidFill>
        </p:spPr>
        <p:txBody>
          <a:bodyPr vert="horz" lIns="91440" tIns="45720" rIns="91440" bIns="45720" rtlCol="0">
            <a:normAutofit/>
          </a:bodyPr>
          <a:lstStyle>
            <a:lvl1pPr>
              <a:defRPr lang="en-US"/>
            </a:lvl1pPr>
          </a:lstStyle>
          <a:p>
            <a:pPr lvl="0"/>
            <a:endParaRPr lang="en-US"/>
          </a:p>
        </p:txBody>
      </p:sp>
      <p:sp>
        <p:nvSpPr>
          <p:cNvPr id="26" name="Picture Placeholder 10"/>
          <p:cNvSpPr>
            <a:spLocks noGrp="1" noChangeAspect="1"/>
          </p:cNvSpPr>
          <p:nvPr>
            <p:ph type="pic" sz="quarter" idx="19"/>
          </p:nvPr>
        </p:nvSpPr>
        <p:spPr>
          <a:xfrm>
            <a:off x="9134856" y="2202144"/>
            <a:ext cx="3057144" cy="2202144"/>
          </a:xfrm>
          <a:solidFill>
            <a:schemeClr val="accent3">
              <a:alpha val="30000"/>
            </a:schemeClr>
          </a:solidFill>
        </p:spPr>
        <p:txBody>
          <a:bodyPr vert="horz" lIns="91440" tIns="45720" rIns="91440" bIns="45720" rtlCol="0">
            <a:normAutofit/>
          </a:bodyPr>
          <a:lstStyle>
            <a:lvl1pPr>
              <a:defRPr lang="en-US"/>
            </a:lvl1pPr>
          </a:lstStyle>
          <a:p>
            <a:pPr lvl="0"/>
            <a:endParaRPr lang="en-US"/>
          </a:p>
        </p:txBody>
      </p:sp>
      <p:sp>
        <p:nvSpPr>
          <p:cNvPr id="27" name="Picture Placeholder 10"/>
          <p:cNvSpPr>
            <a:spLocks noGrp="1" noChangeAspect="1"/>
          </p:cNvSpPr>
          <p:nvPr>
            <p:ph type="pic" sz="quarter" idx="20"/>
          </p:nvPr>
        </p:nvSpPr>
        <p:spPr>
          <a:xfrm>
            <a:off x="3044952" y="2202144"/>
            <a:ext cx="3044952" cy="2202144"/>
          </a:xfrm>
          <a:solidFill>
            <a:schemeClr val="tx2">
              <a:alpha val="30000"/>
            </a:schemeClr>
          </a:solidFill>
        </p:spPr>
        <p:txBody>
          <a:bodyPr vert="horz" lIns="91440" tIns="45720" rIns="91440" bIns="45720" rtlCol="0">
            <a:normAutofit/>
          </a:bodyPr>
          <a:lstStyle>
            <a:lvl1pPr>
              <a:defRPr lang="en-US"/>
            </a:lvl1pPr>
          </a:lstStyle>
          <a:p>
            <a:pPr lvl="0"/>
            <a:endParaRPr lang="en-US"/>
          </a:p>
        </p:txBody>
      </p:sp>
      <p:sp>
        <p:nvSpPr>
          <p:cNvPr id="28" name="Text Placeholder 29"/>
          <p:cNvSpPr>
            <a:spLocks noGrp="1"/>
          </p:cNvSpPr>
          <p:nvPr>
            <p:ph type="body" sz="quarter" idx="26" hasCustomPrompt="1"/>
          </p:nvPr>
        </p:nvSpPr>
        <p:spPr>
          <a:xfrm>
            <a:off x="3044952" y="0"/>
            <a:ext cx="3044952" cy="2203704"/>
          </a:xfrm>
          <a:solidFill>
            <a:schemeClr val="accent4"/>
          </a:solidFill>
        </p:spPr>
        <p:txBody>
          <a:bodyPr wrap="square" anchor="ctr">
            <a:normAutofit/>
          </a:bodyPr>
          <a:lstStyle>
            <a:lvl1pPr marL="0" indent="0" algn="just">
              <a:buNone/>
              <a:defRPr sz="16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1" name="Text Placeholder 29"/>
          <p:cNvSpPr>
            <a:spLocks noGrp="1"/>
          </p:cNvSpPr>
          <p:nvPr>
            <p:ph type="body" sz="quarter" idx="27" hasCustomPrompt="1"/>
          </p:nvPr>
        </p:nvSpPr>
        <p:spPr>
          <a:xfrm>
            <a:off x="0" y="2202144"/>
            <a:ext cx="3044952" cy="2203704"/>
          </a:xfrm>
          <a:solidFill>
            <a:schemeClr val="tx2"/>
          </a:solidFill>
        </p:spPr>
        <p:txBody>
          <a:bodyPr wrap="square" anchor="ctr">
            <a:normAutofit/>
          </a:bodyPr>
          <a:lstStyle>
            <a:lvl1pPr marL="0" indent="0" algn="just">
              <a:buNone/>
              <a:defRPr sz="16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3" name="Text Placeholder 29"/>
          <p:cNvSpPr>
            <a:spLocks noGrp="1"/>
          </p:cNvSpPr>
          <p:nvPr>
            <p:ph type="body" sz="quarter" idx="28" hasCustomPrompt="1"/>
          </p:nvPr>
        </p:nvSpPr>
        <p:spPr>
          <a:xfrm>
            <a:off x="6089904" y="2202144"/>
            <a:ext cx="3044952" cy="2203704"/>
          </a:xfrm>
          <a:solidFill>
            <a:schemeClr val="accent3"/>
          </a:solidFill>
        </p:spPr>
        <p:txBody>
          <a:bodyPr wrap="square" anchor="ctr">
            <a:normAutofit/>
          </a:bodyPr>
          <a:lstStyle>
            <a:lvl1pPr marL="0" indent="0" algn="just">
              <a:buNone/>
              <a:defRPr sz="16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5" name="Text Placeholder 29"/>
          <p:cNvSpPr>
            <a:spLocks noGrp="1"/>
          </p:cNvSpPr>
          <p:nvPr>
            <p:ph type="body" sz="quarter" idx="29" hasCustomPrompt="1"/>
          </p:nvPr>
        </p:nvSpPr>
        <p:spPr>
          <a:xfrm>
            <a:off x="9137904" y="0"/>
            <a:ext cx="3054096" cy="2203704"/>
          </a:xfrm>
          <a:solidFill>
            <a:schemeClr val="accent1"/>
          </a:solidFill>
        </p:spPr>
        <p:txBody>
          <a:bodyPr wrap="square" anchor="ctr">
            <a:normAutofit/>
          </a:bodyPr>
          <a:lstStyle>
            <a:lvl1pPr marL="0" indent="0" algn="just">
              <a:buNone/>
              <a:defRPr sz="1600">
                <a:solidFill>
                  <a:schemeClr val="bg1"/>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6" name="Rectangle 35"/>
          <p:cNvSpPr/>
          <p:nvPr userDrawn="1"/>
        </p:nvSpPr>
        <p:spPr>
          <a:xfrm>
            <a:off x="2" y="5676694"/>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7" name="Title 1"/>
          <p:cNvSpPr>
            <a:spLocks noGrp="1"/>
          </p:cNvSpPr>
          <p:nvPr>
            <p:ph type="title"/>
          </p:nvPr>
        </p:nvSpPr>
        <p:spPr>
          <a:xfrm>
            <a:off x="838200" y="5930797"/>
            <a:ext cx="10515600" cy="673100"/>
          </a:xfrm>
        </p:spPr>
        <p:txBody>
          <a:bodyPr/>
          <a:lstStyle>
            <a:lvl1pPr>
              <a:defRPr>
                <a:solidFill>
                  <a:schemeClr val="bg1"/>
                </a:solidFill>
              </a:defRPr>
            </a:lvl1pPr>
          </a:lstStyle>
          <a:p>
            <a:r>
              <a:rPr lang="en-US" smtClean="0"/>
              <a:t>Click to edit Master title style</a:t>
            </a:r>
            <a:endParaRPr lang="en-US"/>
          </a:p>
        </p:txBody>
      </p:sp>
      <p:sp>
        <p:nvSpPr>
          <p:cNvPr id="38" name="Text Placeholder 29"/>
          <p:cNvSpPr>
            <a:spLocks noGrp="1"/>
          </p:cNvSpPr>
          <p:nvPr>
            <p:ph type="body" sz="quarter" idx="42" hasCustomPrompt="1"/>
          </p:nvPr>
        </p:nvSpPr>
        <p:spPr>
          <a:xfrm>
            <a:off x="909471" y="4652862"/>
            <a:ext cx="10373058" cy="773698"/>
          </a:xfrm>
          <a:noFill/>
        </p:spPr>
        <p:txBody>
          <a:bodyPr anchor="ctr">
            <a:normAutofit/>
          </a:bodyPr>
          <a:lstStyle>
            <a:lvl1pPr marL="0" indent="0" algn="ctr">
              <a:buNone/>
              <a:defRPr sz="2000">
                <a:solidFill>
                  <a:schemeClr val="tx2"/>
                </a:solidFill>
              </a:defRPr>
            </a:lvl1pPr>
          </a:lstStyle>
          <a:p>
            <a:pPr lvl="0"/>
            <a:r>
              <a:rPr lang="en-US" smtClean="0"/>
              <a:t>Short description text here</a:t>
            </a:r>
            <a:endParaRPr lang="en-US"/>
          </a:p>
        </p:txBody>
      </p:sp>
    </p:spTree>
    <p:extLst>
      <p:ext uri="{BB962C8B-B14F-4D97-AF65-F5344CB8AC3E}">
        <p14:creationId xmlns:p14="http://schemas.microsoft.com/office/powerpoint/2010/main" val="2087734793"/>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grpSp>
        <p:nvGrpSpPr>
          <p:cNvPr id="13" name="Group 12"/>
          <p:cNvGrpSpPr/>
          <p:nvPr userDrawn="1"/>
        </p:nvGrpSpPr>
        <p:grpSpPr>
          <a:xfrm>
            <a:off x="0" y="6766560"/>
            <a:ext cx="12192000" cy="91440"/>
            <a:chOff x="0" y="4480421"/>
            <a:chExt cx="12192000" cy="91440"/>
          </a:xfrm>
        </p:grpSpPr>
        <p:sp>
          <p:nvSpPr>
            <p:cNvPr id="14" name="Rectangle 1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81340472"/>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4 pictures title and desc">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1425680"/>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18" name="Picture Placeholder 10"/>
          <p:cNvSpPr>
            <a:spLocks noGrp="1" noChangeAspect="1"/>
          </p:cNvSpPr>
          <p:nvPr>
            <p:ph type="pic" sz="quarter" idx="15"/>
          </p:nvPr>
        </p:nvSpPr>
        <p:spPr>
          <a:xfrm>
            <a:off x="3316627" y="1425680"/>
            <a:ext cx="2600055" cy="1957811"/>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21" name="Picture Placeholder 10"/>
          <p:cNvSpPr>
            <a:spLocks noGrp="1" noChangeAspect="1"/>
          </p:cNvSpPr>
          <p:nvPr>
            <p:ph type="pic" sz="quarter" idx="16"/>
          </p:nvPr>
        </p:nvSpPr>
        <p:spPr>
          <a:xfrm>
            <a:off x="6278479" y="1425679"/>
            <a:ext cx="2600055" cy="1957811"/>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24" name="Picture Placeholder 10"/>
          <p:cNvSpPr>
            <a:spLocks noGrp="1" noChangeAspect="1"/>
          </p:cNvSpPr>
          <p:nvPr>
            <p:ph type="pic" sz="quarter" idx="17"/>
          </p:nvPr>
        </p:nvSpPr>
        <p:spPr>
          <a:xfrm>
            <a:off x="9240330" y="1425678"/>
            <a:ext cx="2600055" cy="1957811"/>
          </a:xfrm>
          <a:solidFill>
            <a:srgbClr val="7BB21B">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54775" y="3381481"/>
            <a:ext cx="2596896"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0" name="Rectangle 19"/>
          <p:cNvSpPr/>
          <p:nvPr userDrawn="1"/>
        </p:nvSpPr>
        <p:spPr>
          <a:xfrm>
            <a:off x="3316627" y="3381481"/>
            <a:ext cx="2596896"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Rectangle 22"/>
          <p:cNvSpPr/>
          <p:nvPr userDrawn="1"/>
        </p:nvSpPr>
        <p:spPr>
          <a:xfrm>
            <a:off x="6278479" y="3381480"/>
            <a:ext cx="2596896"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6" name="Rectangle 25"/>
          <p:cNvSpPr/>
          <p:nvPr userDrawn="1"/>
        </p:nvSpPr>
        <p:spPr>
          <a:xfrm>
            <a:off x="9240330" y="3381479"/>
            <a:ext cx="2596896"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3514939"/>
            <a:ext cx="2596896" cy="431800"/>
          </a:xfrm>
        </p:spPr>
        <p:txBody>
          <a:bodyPr anchor="ctr">
            <a:normAutofit/>
          </a:bodyPr>
          <a:lstStyle>
            <a:lvl1pPr marL="0" indent="0" algn="ctr">
              <a:buNone/>
              <a:defRPr sz="2200">
                <a:solidFill>
                  <a:srgbClr val="324D5E"/>
                </a:solidFill>
              </a:defRPr>
            </a:lvl1pPr>
          </a:lstStyle>
          <a:p>
            <a:pPr lvl="0"/>
            <a:r>
              <a:rPr lang="en-US" smtClean="0"/>
              <a:t>Project Here</a:t>
            </a:r>
            <a:endParaRPr lang="en-US"/>
          </a:p>
        </p:txBody>
      </p:sp>
      <p:sp>
        <p:nvSpPr>
          <p:cNvPr id="32" name="Text Placeholder 29"/>
          <p:cNvSpPr>
            <a:spLocks noGrp="1"/>
          </p:cNvSpPr>
          <p:nvPr>
            <p:ph type="body" sz="quarter" idx="19" hasCustomPrompt="1"/>
          </p:nvPr>
        </p:nvSpPr>
        <p:spPr>
          <a:xfrm>
            <a:off x="3316627" y="3514939"/>
            <a:ext cx="2596896" cy="431800"/>
          </a:xfrm>
        </p:spPr>
        <p:txBody>
          <a:bodyPr anchor="ctr">
            <a:normAutofit/>
          </a:bodyPr>
          <a:lstStyle>
            <a:lvl1pPr marL="0" indent="0" algn="ctr">
              <a:buNone/>
              <a:defRPr sz="2200">
                <a:solidFill>
                  <a:srgbClr val="324D5E"/>
                </a:solidFill>
              </a:defRPr>
            </a:lvl1pPr>
          </a:lstStyle>
          <a:p>
            <a:pPr lvl="0"/>
            <a:r>
              <a:rPr lang="en-US" smtClean="0"/>
              <a:t>Project Here</a:t>
            </a:r>
            <a:endParaRPr lang="en-US"/>
          </a:p>
        </p:txBody>
      </p:sp>
      <p:sp>
        <p:nvSpPr>
          <p:cNvPr id="33" name="Text Placeholder 29"/>
          <p:cNvSpPr>
            <a:spLocks noGrp="1"/>
          </p:cNvSpPr>
          <p:nvPr>
            <p:ph type="body" sz="quarter" idx="20" hasCustomPrompt="1"/>
          </p:nvPr>
        </p:nvSpPr>
        <p:spPr>
          <a:xfrm>
            <a:off x="6278479" y="3514939"/>
            <a:ext cx="2596896" cy="431800"/>
          </a:xfrm>
        </p:spPr>
        <p:txBody>
          <a:bodyPr anchor="ctr">
            <a:normAutofit/>
          </a:bodyPr>
          <a:lstStyle>
            <a:lvl1pPr marL="0" indent="0" algn="ctr">
              <a:buNone/>
              <a:defRPr sz="2200">
                <a:solidFill>
                  <a:srgbClr val="324D5E"/>
                </a:solidFill>
              </a:defRPr>
            </a:lvl1pPr>
          </a:lstStyle>
          <a:p>
            <a:pPr lvl="0"/>
            <a:r>
              <a:rPr lang="en-US" smtClean="0"/>
              <a:t>Project Here</a:t>
            </a:r>
            <a:endParaRPr lang="en-US"/>
          </a:p>
        </p:txBody>
      </p:sp>
      <p:sp>
        <p:nvSpPr>
          <p:cNvPr id="34" name="Text Placeholder 29"/>
          <p:cNvSpPr>
            <a:spLocks noGrp="1"/>
          </p:cNvSpPr>
          <p:nvPr>
            <p:ph type="body" sz="quarter" idx="21" hasCustomPrompt="1"/>
          </p:nvPr>
        </p:nvSpPr>
        <p:spPr>
          <a:xfrm>
            <a:off x="9240330" y="3514939"/>
            <a:ext cx="2596896" cy="431800"/>
          </a:xfrm>
        </p:spPr>
        <p:txBody>
          <a:bodyPr anchor="ctr">
            <a:normAutofit/>
          </a:bodyPr>
          <a:lstStyle>
            <a:lvl1pPr marL="0" indent="0" algn="ctr">
              <a:buNone/>
              <a:defRPr sz="2200">
                <a:solidFill>
                  <a:srgbClr val="324D5E"/>
                </a:solidFill>
              </a:defRPr>
            </a:lvl1pPr>
          </a:lstStyle>
          <a:p>
            <a:pPr lvl="0"/>
            <a:r>
              <a:rPr lang="en-US" smtClean="0"/>
              <a:t>Project Here</a:t>
            </a:r>
            <a:endParaRPr lang="en-US"/>
          </a:p>
        </p:txBody>
      </p:sp>
      <p:sp>
        <p:nvSpPr>
          <p:cNvPr id="35" name="Text Placeholder 29"/>
          <p:cNvSpPr>
            <a:spLocks noGrp="1"/>
          </p:cNvSpPr>
          <p:nvPr>
            <p:ph type="body" sz="quarter" idx="22" hasCustomPrompt="1"/>
          </p:nvPr>
        </p:nvSpPr>
        <p:spPr>
          <a:xfrm>
            <a:off x="354775" y="3912557"/>
            <a:ext cx="2596896" cy="431800"/>
          </a:xfrm>
        </p:spPr>
        <p:txBody>
          <a:bodyPr anchor="ctr">
            <a:normAutofit/>
          </a:bodyPr>
          <a:lstStyle>
            <a:lvl1pPr marL="0" indent="0" algn="ctr">
              <a:buNone/>
              <a:defRPr sz="1800">
                <a:solidFill>
                  <a:srgbClr val="8C9CA6"/>
                </a:solidFill>
              </a:defRPr>
            </a:lvl1pPr>
          </a:lstStyle>
          <a:p>
            <a:pPr lvl="0"/>
            <a:r>
              <a:rPr lang="en-US" smtClean="0"/>
              <a:t>Client Here</a:t>
            </a:r>
            <a:endParaRPr lang="en-US"/>
          </a:p>
        </p:txBody>
      </p:sp>
      <p:sp>
        <p:nvSpPr>
          <p:cNvPr id="36" name="Text Placeholder 29"/>
          <p:cNvSpPr>
            <a:spLocks noGrp="1"/>
          </p:cNvSpPr>
          <p:nvPr>
            <p:ph type="body" sz="quarter" idx="23" hasCustomPrompt="1"/>
          </p:nvPr>
        </p:nvSpPr>
        <p:spPr>
          <a:xfrm>
            <a:off x="3316627" y="3912557"/>
            <a:ext cx="2596896" cy="431800"/>
          </a:xfrm>
        </p:spPr>
        <p:txBody>
          <a:bodyPr anchor="ctr">
            <a:normAutofit/>
          </a:bodyPr>
          <a:lstStyle>
            <a:lvl1pPr marL="0" indent="0" algn="ctr">
              <a:buNone/>
              <a:defRPr sz="1800">
                <a:solidFill>
                  <a:srgbClr val="8C9CA6"/>
                </a:solidFill>
              </a:defRPr>
            </a:lvl1pPr>
          </a:lstStyle>
          <a:p>
            <a:pPr lvl="0"/>
            <a:r>
              <a:rPr lang="en-US" smtClean="0"/>
              <a:t>Client Here</a:t>
            </a:r>
            <a:endParaRPr lang="en-US"/>
          </a:p>
        </p:txBody>
      </p:sp>
      <p:sp>
        <p:nvSpPr>
          <p:cNvPr id="37" name="Text Placeholder 29"/>
          <p:cNvSpPr>
            <a:spLocks noGrp="1"/>
          </p:cNvSpPr>
          <p:nvPr>
            <p:ph type="body" sz="quarter" idx="24" hasCustomPrompt="1"/>
          </p:nvPr>
        </p:nvSpPr>
        <p:spPr>
          <a:xfrm>
            <a:off x="6278479" y="3912557"/>
            <a:ext cx="2596896" cy="431800"/>
          </a:xfrm>
        </p:spPr>
        <p:txBody>
          <a:bodyPr anchor="ctr">
            <a:normAutofit/>
          </a:bodyPr>
          <a:lstStyle>
            <a:lvl1pPr marL="0" indent="0" algn="ctr">
              <a:buNone/>
              <a:defRPr sz="1800">
                <a:solidFill>
                  <a:srgbClr val="8C9CA6"/>
                </a:solidFill>
              </a:defRPr>
            </a:lvl1pPr>
          </a:lstStyle>
          <a:p>
            <a:pPr lvl="0"/>
            <a:r>
              <a:rPr lang="en-US" smtClean="0"/>
              <a:t>Client Here</a:t>
            </a:r>
            <a:endParaRPr lang="en-US"/>
          </a:p>
        </p:txBody>
      </p:sp>
      <p:sp>
        <p:nvSpPr>
          <p:cNvPr id="38" name="Text Placeholder 29"/>
          <p:cNvSpPr>
            <a:spLocks noGrp="1"/>
          </p:cNvSpPr>
          <p:nvPr>
            <p:ph type="body" sz="quarter" idx="25" hasCustomPrompt="1"/>
          </p:nvPr>
        </p:nvSpPr>
        <p:spPr>
          <a:xfrm>
            <a:off x="9240330" y="3912557"/>
            <a:ext cx="2596896" cy="431800"/>
          </a:xfrm>
        </p:spPr>
        <p:txBody>
          <a:bodyPr anchor="ctr">
            <a:normAutofit/>
          </a:bodyPr>
          <a:lstStyle>
            <a:lvl1pPr marL="0" indent="0" algn="ctr">
              <a:buNone/>
              <a:defRPr sz="1800">
                <a:solidFill>
                  <a:srgbClr val="8C9CA6"/>
                </a:solidFill>
              </a:defRPr>
            </a:lvl1pPr>
          </a:lstStyle>
          <a:p>
            <a:pPr lvl="0"/>
            <a:r>
              <a:rPr lang="en-US" smtClean="0"/>
              <a:t>Client Here</a:t>
            </a:r>
            <a:endParaRPr lang="en-US"/>
          </a:p>
        </p:txBody>
      </p:sp>
      <p:sp>
        <p:nvSpPr>
          <p:cNvPr id="29" name="Text Placeholder 29"/>
          <p:cNvSpPr>
            <a:spLocks noGrp="1"/>
          </p:cNvSpPr>
          <p:nvPr>
            <p:ph type="body" sz="quarter" idx="26" hasCustomPrompt="1"/>
          </p:nvPr>
        </p:nvSpPr>
        <p:spPr>
          <a:xfrm>
            <a:off x="354775"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1" name="Text Placeholder 29"/>
          <p:cNvSpPr>
            <a:spLocks noGrp="1"/>
          </p:cNvSpPr>
          <p:nvPr>
            <p:ph type="body" sz="quarter" idx="27" hasCustomPrompt="1"/>
          </p:nvPr>
        </p:nvSpPr>
        <p:spPr>
          <a:xfrm>
            <a:off x="3314870"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9" name="Text Placeholder 29"/>
          <p:cNvSpPr>
            <a:spLocks noGrp="1"/>
          </p:cNvSpPr>
          <p:nvPr>
            <p:ph type="body" sz="quarter" idx="28" hasCustomPrompt="1"/>
          </p:nvPr>
        </p:nvSpPr>
        <p:spPr>
          <a:xfrm>
            <a:off x="6274965"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40" name="Text Placeholder 29"/>
          <p:cNvSpPr>
            <a:spLocks noGrp="1"/>
          </p:cNvSpPr>
          <p:nvPr>
            <p:ph type="body" sz="quarter" idx="29" hasCustomPrompt="1"/>
          </p:nvPr>
        </p:nvSpPr>
        <p:spPr>
          <a:xfrm>
            <a:off x="9235060"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41" name="Group 40"/>
          <p:cNvGrpSpPr/>
          <p:nvPr userDrawn="1"/>
        </p:nvGrpSpPr>
        <p:grpSpPr>
          <a:xfrm>
            <a:off x="0" y="6766560"/>
            <a:ext cx="12192000" cy="91440"/>
            <a:chOff x="0" y="4480421"/>
            <a:chExt cx="12192000" cy="91440"/>
          </a:xfrm>
        </p:grpSpPr>
        <p:sp>
          <p:nvSpPr>
            <p:cNvPr id="42" name="Rectangle 4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26976013"/>
      </p:ext>
    </p:extLst>
  </p:cSld>
  <p:clrMapOvr>
    <a:masterClrMapping/>
  </p:clrMapOvr>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4 pictures and titl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2321406"/>
            <a:ext cx="2600055" cy="1957811"/>
          </a:xfrm>
          <a:solidFill>
            <a:srgbClr val="0095CD">
              <a:alpha val="30000"/>
            </a:srgbClr>
          </a:solidFill>
        </p:spPr>
        <p:txBody>
          <a:bodyPr/>
          <a:lstStyle/>
          <a:p>
            <a:endParaRPr lang="en-US"/>
          </a:p>
        </p:txBody>
      </p:sp>
      <p:sp>
        <p:nvSpPr>
          <p:cNvPr id="18" name="Picture Placeholder 10"/>
          <p:cNvSpPr>
            <a:spLocks noGrp="1" noChangeAspect="1"/>
          </p:cNvSpPr>
          <p:nvPr>
            <p:ph type="pic" sz="quarter" idx="15"/>
          </p:nvPr>
        </p:nvSpPr>
        <p:spPr>
          <a:xfrm>
            <a:off x="3316627" y="2321406"/>
            <a:ext cx="2600055" cy="1957811"/>
          </a:xfrm>
          <a:solidFill>
            <a:srgbClr val="324D5E">
              <a:alpha val="30000"/>
            </a:srgbClr>
          </a:solidFill>
        </p:spPr>
        <p:txBody>
          <a:bodyPr/>
          <a:lstStyle/>
          <a:p>
            <a:endParaRPr lang="en-US"/>
          </a:p>
        </p:txBody>
      </p:sp>
      <p:sp>
        <p:nvSpPr>
          <p:cNvPr id="21" name="Picture Placeholder 10"/>
          <p:cNvSpPr>
            <a:spLocks noGrp="1" noChangeAspect="1"/>
          </p:cNvSpPr>
          <p:nvPr>
            <p:ph type="pic" sz="quarter" idx="16"/>
          </p:nvPr>
        </p:nvSpPr>
        <p:spPr>
          <a:xfrm>
            <a:off x="6278479" y="2321405"/>
            <a:ext cx="2600055" cy="1957811"/>
          </a:xfrm>
          <a:solidFill>
            <a:srgbClr val="F17C3F">
              <a:alpha val="30000"/>
            </a:srgbClr>
          </a:solidFill>
        </p:spPr>
        <p:txBody>
          <a:bodyPr/>
          <a:lstStyle/>
          <a:p>
            <a:endParaRPr lang="en-US"/>
          </a:p>
        </p:txBody>
      </p:sp>
      <p:sp>
        <p:nvSpPr>
          <p:cNvPr id="24" name="Picture Placeholder 10"/>
          <p:cNvSpPr>
            <a:spLocks noGrp="1" noChangeAspect="1"/>
          </p:cNvSpPr>
          <p:nvPr>
            <p:ph type="pic" sz="quarter" idx="17"/>
          </p:nvPr>
        </p:nvSpPr>
        <p:spPr>
          <a:xfrm>
            <a:off x="9240330" y="2321404"/>
            <a:ext cx="2600055" cy="1957811"/>
          </a:xfrm>
          <a:solidFill>
            <a:srgbClr val="7BB21B">
              <a:alpha val="30000"/>
            </a:srgbClr>
          </a:solidFill>
        </p:spPr>
        <p:txBody>
          <a:bodyPr/>
          <a:lstStyle/>
          <a:p>
            <a:endParaRPr lang="en-US"/>
          </a:p>
        </p:txBody>
      </p:sp>
      <p:sp>
        <p:nvSpPr>
          <p:cNvPr id="17" name="Rectangle 16"/>
          <p:cNvSpPr/>
          <p:nvPr userDrawn="1"/>
        </p:nvSpPr>
        <p:spPr>
          <a:xfrm>
            <a:off x="354775" y="4277207"/>
            <a:ext cx="2596896"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0" name="Rectangle 19"/>
          <p:cNvSpPr/>
          <p:nvPr userDrawn="1"/>
        </p:nvSpPr>
        <p:spPr>
          <a:xfrm>
            <a:off x="3316627" y="4277207"/>
            <a:ext cx="2596896"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Rectangle 22"/>
          <p:cNvSpPr/>
          <p:nvPr userDrawn="1"/>
        </p:nvSpPr>
        <p:spPr>
          <a:xfrm>
            <a:off x="6278479" y="4277206"/>
            <a:ext cx="2596896"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6" name="Rectangle 25"/>
          <p:cNvSpPr/>
          <p:nvPr userDrawn="1"/>
        </p:nvSpPr>
        <p:spPr>
          <a:xfrm>
            <a:off x="9240330" y="4277205"/>
            <a:ext cx="2596896"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441066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2" name="Text Placeholder 29"/>
          <p:cNvSpPr>
            <a:spLocks noGrp="1"/>
          </p:cNvSpPr>
          <p:nvPr>
            <p:ph type="body" sz="quarter" idx="19" hasCustomPrompt="1"/>
          </p:nvPr>
        </p:nvSpPr>
        <p:spPr>
          <a:xfrm>
            <a:off x="3316627" y="441066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3" name="Text Placeholder 29"/>
          <p:cNvSpPr>
            <a:spLocks noGrp="1"/>
          </p:cNvSpPr>
          <p:nvPr>
            <p:ph type="body" sz="quarter" idx="20" hasCustomPrompt="1"/>
          </p:nvPr>
        </p:nvSpPr>
        <p:spPr>
          <a:xfrm>
            <a:off x="6278479" y="441066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4" name="Text Placeholder 29"/>
          <p:cNvSpPr>
            <a:spLocks noGrp="1"/>
          </p:cNvSpPr>
          <p:nvPr>
            <p:ph type="body" sz="quarter" idx="21" hasCustomPrompt="1"/>
          </p:nvPr>
        </p:nvSpPr>
        <p:spPr>
          <a:xfrm>
            <a:off x="9240330" y="441066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354775" y="488448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6" name="Text Placeholder 29"/>
          <p:cNvSpPr>
            <a:spLocks noGrp="1"/>
          </p:cNvSpPr>
          <p:nvPr>
            <p:ph type="body" sz="quarter" idx="23" hasCustomPrompt="1"/>
          </p:nvPr>
        </p:nvSpPr>
        <p:spPr>
          <a:xfrm>
            <a:off x="3316627" y="488448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7" name="Text Placeholder 29"/>
          <p:cNvSpPr>
            <a:spLocks noGrp="1"/>
          </p:cNvSpPr>
          <p:nvPr>
            <p:ph type="body" sz="quarter" idx="24" hasCustomPrompt="1"/>
          </p:nvPr>
        </p:nvSpPr>
        <p:spPr>
          <a:xfrm>
            <a:off x="6278479" y="488448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8" name="Text Placeholder 29"/>
          <p:cNvSpPr>
            <a:spLocks noGrp="1"/>
          </p:cNvSpPr>
          <p:nvPr>
            <p:ph type="body" sz="quarter" idx="25" hasCustomPrompt="1"/>
          </p:nvPr>
        </p:nvSpPr>
        <p:spPr>
          <a:xfrm>
            <a:off x="9240330" y="488448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grpSp>
        <p:nvGrpSpPr>
          <p:cNvPr id="29" name="Group 28"/>
          <p:cNvGrpSpPr/>
          <p:nvPr userDrawn="1"/>
        </p:nvGrpSpPr>
        <p:grpSpPr>
          <a:xfrm>
            <a:off x="0" y="6766560"/>
            <a:ext cx="12192000" cy="91440"/>
            <a:chOff x="0" y="4480421"/>
            <a:chExt cx="12192000" cy="91440"/>
          </a:xfrm>
        </p:grpSpPr>
        <p:sp>
          <p:nvSpPr>
            <p:cNvPr id="31" name="Rectangle 3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74195514"/>
      </p:ext>
    </p:extLst>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 pictures hexa">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813040" y="2321406"/>
            <a:ext cx="2600055" cy="1957811"/>
          </a:xfrm>
          <a:prstGeom prst="hexagon">
            <a:avLst/>
          </a:prstGeom>
          <a:solidFill>
            <a:srgbClr val="0095CD">
              <a:alpha val="30000"/>
            </a:srgbClr>
          </a:solidFill>
        </p:spPr>
        <p:txBody>
          <a:bodyPr/>
          <a:lstStyle/>
          <a:p>
            <a:endParaRPr lang="en-US"/>
          </a:p>
        </p:txBody>
      </p:sp>
      <p:sp>
        <p:nvSpPr>
          <p:cNvPr id="30" name="Text Placeholder 29"/>
          <p:cNvSpPr>
            <a:spLocks noGrp="1"/>
          </p:cNvSpPr>
          <p:nvPr>
            <p:ph type="body" sz="quarter" idx="18" hasCustomPrompt="1"/>
          </p:nvPr>
        </p:nvSpPr>
        <p:spPr>
          <a:xfrm>
            <a:off x="813040" y="1780707"/>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813040" y="439847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40" name="Picture Placeholder 10"/>
          <p:cNvSpPr>
            <a:spLocks noGrp="1" noChangeAspect="1"/>
          </p:cNvSpPr>
          <p:nvPr>
            <p:ph type="pic" sz="quarter" idx="23"/>
          </p:nvPr>
        </p:nvSpPr>
        <p:spPr>
          <a:xfrm>
            <a:off x="3412068" y="3394458"/>
            <a:ext cx="2600055" cy="1957811"/>
          </a:xfrm>
          <a:prstGeom prst="hexagon">
            <a:avLst/>
          </a:prstGeo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41" name="Text Placeholder 29"/>
          <p:cNvSpPr>
            <a:spLocks noGrp="1"/>
          </p:cNvSpPr>
          <p:nvPr>
            <p:ph type="body" sz="quarter" idx="24" hasCustomPrompt="1"/>
          </p:nvPr>
        </p:nvSpPr>
        <p:spPr>
          <a:xfrm>
            <a:off x="3412068" y="285375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42" name="Text Placeholder 29"/>
          <p:cNvSpPr>
            <a:spLocks noGrp="1"/>
          </p:cNvSpPr>
          <p:nvPr>
            <p:ph type="body" sz="quarter" idx="25" hasCustomPrompt="1"/>
          </p:nvPr>
        </p:nvSpPr>
        <p:spPr>
          <a:xfrm>
            <a:off x="3412068" y="5471525"/>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48" name="Picture Placeholder 10"/>
          <p:cNvSpPr>
            <a:spLocks noGrp="1" noChangeAspect="1"/>
          </p:cNvSpPr>
          <p:nvPr>
            <p:ph type="pic" sz="quarter" idx="28"/>
          </p:nvPr>
        </p:nvSpPr>
        <p:spPr>
          <a:xfrm>
            <a:off x="6007937" y="2321406"/>
            <a:ext cx="2600055" cy="1957811"/>
          </a:xfrm>
          <a:prstGeom prst="hexagon">
            <a:avLst/>
          </a:prstGeo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49" name="Text Placeholder 29"/>
          <p:cNvSpPr>
            <a:spLocks noGrp="1"/>
          </p:cNvSpPr>
          <p:nvPr>
            <p:ph type="body" sz="quarter" idx="29" hasCustomPrompt="1"/>
          </p:nvPr>
        </p:nvSpPr>
        <p:spPr>
          <a:xfrm>
            <a:off x="6007937" y="1780707"/>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0" name="Text Placeholder 29"/>
          <p:cNvSpPr>
            <a:spLocks noGrp="1"/>
          </p:cNvSpPr>
          <p:nvPr>
            <p:ph type="body" sz="quarter" idx="30" hasCustomPrompt="1"/>
          </p:nvPr>
        </p:nvSpPr>
        <p:spPr>
          <a:xfrm>
            <a:off x="6007937" y="439847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54" name="Picture Placeholder 10"/>
          <p:cNvSpPr>
            <a:spLocks noGrp="1" noChangeAspect="1"/>
          </p:cNvSpPr>
          <p:nvPr>
            <p:ph type="pic" sz="quarter" idx="31"/>
          </p:nvPr>
        </p:nvSpPr>
        <p:spPr>
          <a:xfrm>
            <a:off x="8603806" y="3391318"/>
            <a:ext cx="2600055" cy="1957811"/>
          </a:xfrm>
          <a:prstGeom prst="hexagon">
            <a:avLst/>
          </a:prstGeom>
          <a:solidFill>
            <a:srgbClr val="7BB21B">
              <a:alpha val="30000"/>
            </a:srgbClr>
          </a:solidFill>
        </p:spPr>
        <p:txBody>
          <a:bodyPr vert="horz" lIns="91440" tIns="45720" rIns="91440" bIns="45720" rtlCol="0">
            <a:normAutofit/>
          </a:bodyPr>
          <a:lstStyle>
            <a:lvl1pPr>
              <a:defRPr lang="en-US"/>
            </a:lvl1pPr>
          </a:lstStyle>
          <a:p>
            <a:pPr lvl="0"/>
            <a:endParaRPr lang="en-US"/>
          </a:p>
        </p:txBody>
      </p:sp>
      <p:sp>
        <p:nvSpPr>
          <p:cNvPr id="55" name="Text Placeholder 29"/>
          <p:cNvSpPr>
            <a:spLocks noGrp="1"/>
          </p:cNvSpPr>
          <p:nvPr>
            <p:ph type="body" sz="quarter" idx="32" hasCustomPrompt="1"/>
          </p:nvPr>
        </p:nvSpPr>
        <p:spPr>
          <a:xfrm>
            <a:off x="8603806" y="285061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6" name="Text Placeholder 29"/>
          <p:cNvSpPr>
            <a:spLocks noGrp="1"/>
          </p:cNvSpPr>
          <p:nvPr>
            <p:ph type="body" sz="quarter" idx="33" hasCustomPrompt="1"/>
          </p:nvPr>
        </p:nvSpPr>
        <p:spPr>
          <a:xfrm>
            <a:off x="8603806" y="5468385"/>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grpSp>
        <p:nvGrpSpPr>
          <p:cNvPr id="25" name="Group 24"/>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54640444"/>
      </p:ext>
    </p:extLst>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 pictures oval">
    <p:spTree>
      <p:nvGrpSpPr>
        <p:cNvPr id="1" name=""/>
        <p:cNvGrpSpPr/>
        <p:nvPr/>
      </p:nvGrpSpPr>
      <p:grpSpPr>
        <a:xfrm>
          <a:off x="0" y="0"/>
          <a:ext cx="0" cy="0"/>
          <a:chOff x="0" y="0"/>
          <a:chExt cx="0" cy="0"/>
        </a:xfrm>
      </p:grpSpPr>
      <p:sp>
        <p:nvSpPr>
          <p:cNvPr id="28" name="Oval 27"/>
          <p:cNvSpPr/>
          <p:nvPr userDrawn="1"/>
        </p:nvSpPr>
        <p:spPr>
          <a:xfrm>
            <a:off x="5912775" y="2257292"/>
            <a:ext cx="2780902" cy="209546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userDrawn="1"/>
        </p:nvSpPr>
        <p:spPr>
          <a:xfrm>
            <a:off x="3320065" y="3322489"/>
            <a:ext cx="2780902" cy="209546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userDrawn="1"/>
        </p:nvSpPr>
        <p:spPr>
          <a:xfrm>
            <a:off x="8511803" y="3322489"/>
            <a:ext cx="2780902" cy="209546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p:cNvSpPr/>
          <p:nvPr userDrawn="1"/>
        </p:nvSpPr>
        <p:spPr>
          <a:xfrm>
            <a:off x="721037" y="2257292"/>
            <a:ext cx="2780902" cy="209546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813040" y="2321406"/>
            <a:ext cx="2600055" cy="1957811"/>
          </a:xfrm>
          <a:prstGeom prst="ellipse">
            <a:avLst/>
          </a:prstGeom>
          <a:solidFill>
            <a:srgbClr val="0095CD">
              <a:alpha val="30000"/>
            </a:srgbClr>
          </a:solidFill>
          <a:ln w="57150">
            <a:noFill/>
          </a:ln>
        </p:spPr>
        <p:txBody>
          <a:bodyPr/>
          <a:lstStyle/>
          <a:p>
            <a:endParaRPr lang="en-US"/>
          </a:p>
        </p:txBody>
      </p:sp>
      <p:sp>
        <p:nvSpPr>
          <p:cNvPr id="30" name="Text Placeholder 29"/>
          <p:cNvSpPr>
            <a:spLocks noGrp="1"/>
          </p:cNvSpPr>
          <p:nvPr>
            <p:ph type="body" sz="quarter" idx="18" hasCustomPrompt="1"/>
          </p:nvPr>
        </p:nvSpPr>
        <p:spPr>
          <a:xfrm>
            <a:off x="813040" y="1780707"/>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813040" y="439847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40" name="Picture Placeholder 10"/>
          <p:cNvSpPr>
            <a:spLocks noGrp="1" noChangeAspect="1"/>
          </p:cNvSpPr>
          <p:nvPr>
            <p:ph type="pic" sz="quarter" idx="23"/>
          </p:nvPr>
        </p:nvSpPr>
        <p:spPr>
          <a:xfrm>
            <a:off x="3410489" y="3391318"/>
            <a:ext cx="2600055" cy="1957811"/>
          </a:xfrm>
          <a:prstGeom prst="ellipse">
            <a:avLst/>
          </a:prstGeom>
          <a:solidFill>
            <a:srgbClr val="324D5E">
              <a:alpha val="30000"/>
            </a:srgbClr>
          </a:solidFill>
          <a:ln w="57150">
            <a:noFill/>
          </a:ln>
        </p:spPr>
        <p:txBody>
          <a:bodyPr vert="horz" lIns="91440" tIns="45720" rIns="91440" bIns="45720" rtlCol="0">
            <a:normAutofit/>
          </a:bodyPr>
          <a:lstStyle>
            <a:lvl1pPr>
              <a:defRPr lang="en-US"/>
            </a:lvl1pPr>
          </a:lstStyle>
          <a:p>
            <a:pPr lvl="0"/>
            <a:endParaRPr lang="en-US"/>
          </a:p>
        </p:txBody>
      </p:sp>
      <p:sp>
        <p:nvSpPr>
          <p:cNvPr id="41" name="Text Placeholder 29"/>
          <p:cNvSpPr>
            <a:spLocks noGrp="1"/>
          </p:cNvSpPr>
          <p:nvPr>
            <p:ph type="body" sz="quarter" idx="24" hasCustomPrompt="1"/>
          </p:nvPr>
        </p:nvSpPr>
        <p:spPr>
          <a:xfrm>
            <a:off x="3412068" y="285375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42" name="Text Placeholder 29"/>
          <p:cNvSpPr>
            <a:spLocks noGrp="1"/>
          </p:cNvSpPr>
          <p:nvPr>
            <p:ph type="body" sz="quarter" idx="25" hasCustomPrompt="1"/>
          </p:nvPr>
        </p:nvSpPr>
        <p:spPr>
          <a:xfrm>
            <a:off x="3412068" y="5471525"/>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48" name="Picture Placeholder 10"/>
          <p:cNvSpPr>
            <a:spLocks noGrp="1" noChangeAspect="1"/>
          </p:cNvSpPr>
          <p:nvPr>
            <p:ph type="pic" sz="quarter" idx="28"/>
          </p:nvPr>
        </p:nvSpPr>
        <p:spPr>
          <a:xfrm>
            <a:off x="6007937" y="2321406"/>
            <a:ext cx="2600055" cy="1957811"/>
          </a:xfrm>
          <a:prstGeom prst="ellipse">
            <a:avLst/>
          </a:prstGeom>
          <a:solidFill>
            <a:srgbClr val="F17C3F">
              <a:alpha val="30000"/>
            </a:srgbClr>
          </a:solidFill>
          <a:ln w="57150">
            <a:noFill/>
          </a:ln>
        </p:spPr>
        <p:txBody>
          <a:bodyPr vert="horz" lIns="91440" tIns="45720" rIns="91440" bIns="45720" rtlCol="0">
            <a:normAutofit/>
          </a:bodyPr>
          <a:lstStyle>
            <a:lvl1pPr>
              <a:defRPr lang="en-US"/>
            </a:lvl1pPr>
          </a:lstStyle>
          <a:p>
            <a:pPr lvl="0"/>
            <a:endParaRPr lang="en-US"/>
          </a:p>
        </p:txBody>
      </p:sp>
      <p:sp>
        <p:nvSpPr>
          <p:cNvPr id="49" name="Text Placeholder 29"/>
          <p:cNvSpPr>
            <a:spLocks noGrp="1"/>
          </p:cNvSpPr>
          <p:nvPr>
            <p:ph type="body" sz="quarter" idx="29" hasCustomPrompt="1"/>
          </p:nvPr>
        </p:nvSpPr>
        <p:spPr>
          <a:xfrm>
            <a:off x="6007937" y="1780707"/>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0" name="Text Placeholder 29"/>
          <p:cNvSpPr>
            <a:spLocks noGrp="1"/>
          </p:cNvSpPr>
          <p:nvPr>
            <p:ph type="body" sz="quarter" idx="30" hasCustomPrompt="1"/>
          </p:nvPr>
        </p:nvSpPr>
        <p:spPr>
          <a:xfrm>
            <a:off x="6007937" y="4398473"/>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54" name="Picture Placeholder 10"/>
          <p:cNvSpPr>
            <a:spLocks noGrp="1" noChangeAspect="1"/>
          </p:cNvSpPr>
          <p:nvPr>
            <p:ph type="pic" sz="quarter" idx="31"/>
          </p:nvPr>
        </p:nvSpPr>
        <p:spPr>
          <a:xfrm>
            <a:off x="8603806" y="3391318"/>
            <a:ext cx="2600055" cy="1957811"/>
          </a:xfrm>
          <a:prstGeom prst="ellipse">
            <a:avLst/>
          </a:prstGeom>
          <a:solidFill>
            <a:srgbClr val="7BB21B">
              <a:alpha val="30000"/>
            </a:srgbClr>
          </a:solidFill>
          <a:ln w="57150">
            <a:noFill/>
          </a:ln>
        </p:spPr>
        <p:txBody>
          <a:bodyPr vert="horz" lIns="91440" tIns="45720" rIns="91440" bIns="45720" rtlCol="0">
            <a:normAutofit/>
          </a:bodyPr>
          <a:lstStyle>
            <a:lvl1pPr>
              <a:defRPr lang="en-US"/>
            </a:lvl1pPr>
          </a:lstStyle>
          <a:p>
            <a:pPr lvl="0"/>
            <a:endParaRPr lang="en-US"/>
          </a:p>
        </p:txBody>
      </p:sp>
      <p:sp>
        <p:nvSpPr>
          <p:cNvPr id="55" name="Text Placeholder 29"/>
          <p:cNvSpPr>
            <a:spLocks noGrp="1"/>
          </p:cNvSpPr>
          <p:nvPr>
            <p:ph type="body" sz="quarter" idx="32" hasCustomPrompt="1"/>
          </p:nvPr>
        </p:nvSpPr>
        <p:spPr>
          <a:xfrm>
            <a:off x="8603806" y="285061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6" name="Text Placeholder 29"/>
          <p:cNvSpPr>
            <a:spLocks noGrp="1"/>
          </p:cNvSpPr>
          <p:nvPr>
            <p:ph type="body" sz="quarter" idx="33" hasCustomPrompt="1"/>
          </p:nvPr>
        </p:nvSpPr>
        <p:spPr>
          <a:xfrm>
            <a:off x="8603806" y="5468385"/>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grpSp>
        <p:nvGrpSpPr>
          <p:cNvPr id="37" name="Group 36"/>
          <p:cNvGrpSpPr/>
          <p:nvPr userDrawn="1"/>
        </p:nvGrpSpPr>
        <p:grpSpPr>
          <a:xfrm>
            <a:off x="0" y="6766560"/>
            <a:ext cx="12192000" cy="91440"/>
            <a:chOff x="0" y="4480421"/>
            <a:chExt cx="12192000" cy="91440"/>
          </a:xfrm>
        </p:grpSpPr>
        <p:sp>
          <p:nvSpPr>
            <p:cNvPr id="38" name="Rectangle 37"/>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4169171537"/>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4x2 pictures circle">
    <p:spTree>
      <p:nvGrpSpPr>
        <p:cNvPr id="1" name=""/>
        <p:cNvGrpSpPr/>
        <p:nvPr/>
      </p:nvGrpSpPr>
      <p:grpSpPr>
        <a:xfrm>
          <a:off x="0" y="0"/>
          <a:ext cx="0" cy="0"/>
          <a:chOff x="0" y="0"/>
          <a:chExt cx="0" cy="0"/>
        </a:xfrm>
      </p:grpSpPr>
      <p:sp>
        <p:nvSpPr>
          <p:cNvPr id="3" name="Oval 2"/>
          <p:cNvSpPr>
            <a:spLocks noChangeAspect="1"/>
          </p:cNvSpPr>
          <p:nvPr userDrawn="1"/>
        </p:nvSpPr>
        <p:spPr>
          <a:xfrm>
            <a:off x="894311" y="1825748"/>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0"/>
          <p:cNvSpPr>
            <a:spLocks noGrp="1" noChangeAspect="1"/>
          </p:cNvSpPr>
          <p:nvPr>
            <p:ph type="pic" sz="quarter" idx="14"/>
          </p:nvPr>
        </p:nvSpPr>
        <p:spPr>
          <a:xfrm>
            <a:off x="971180" y="1902617"/>
            <a:ext cx="1844841" cy="1844841"/>
          </a:xfrm>
          <a:prstGeom prst="ellipse">
            <a:avLst/>
          </a:prstGeom>
          <a:solidFill>
            <a:srgbClr val="0095CD">
              <a:alpha val="30000"/>
            </a:srgbClr>
          </a:solidFill>
          <a:ln w="57150">
            <a:noFill/>
          </a:ln>
        </p:spPr>
        <p:txBody>
          <a:bodyPr/>
          <a:lstStyle/>
          <a:p>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595152" y="144500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1" name="Oval 50"/>
          <p:cNvSpPr>
            <a:spLocks noChangeAspect="1"/>
          </p:cNvSpPr>
          <p:nvPr userDrawn="1"/>
        </p:nvSpPr>
        <p:spPr>
          <a:xfrm>
            <a:off x="8889332" y="1825748"/>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Picture Placeholder 10"/>
          <p:cNvSpPr>
            <a:spLocks noGrp="1" noChangeAspect="1"/>
          </p:cNvSpPr>
          <p:nvPr>
            <p:ph type="pic" sz="quarter" idx="19"/>
          </p:nvPr>
        </p:nvSpPr>
        <p:spPr>
          <a:xfrm>
            <a:off x="8966201" y="1902617"/>
            <a:ext cx="1844841" cy="1844841"/>
          </a:xfrm>
          <a:prstGeom prst="ellipse">
            <a:avLst/>
          </a:prstGeom>
          <a:solidFill>
            <a:srgbClr val="0095CD">
              <a:alpha val="30000"/>
            </a:srgbClr>
          </a:solidFill>
          <a:ln w="57150">
            <a:noFill/>
          </a:ln>
        </p:spPr>
        <p:txBody>
          <a:bodyPr/>
          <a:lstStyle/>
          <a:p>
            <a:endParaRPr lang="en-US"/>
          </a:p>
        </p:txBody>
      </p:sp>
      <p:sp>
        <p:nvSpPr>
          <p:cNvPr id="53" name="Text Placeholder 29"/>
          <p:cNvSpPr>
            <a:spLocks noGrp="1"/>
          </p:cNvSpPr>
          <p:nvPr>
            <p:ph type="body" sz="quarter" idx="20" hasCustomPrompt="1"/>
          </p:nvPr>
        </p:nvSpPr>
        <p:spPr>
          <a:xfrm>
            <a:off x="8590173" y="144500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7" name="Oval 56"/>
          <p:cNvSpPr>
            <a:spLocks noChangeAspect="1"/>
          </p:cNvSpPr>
          <p:nvPr userDrawn="1"/>
        </p:nvSpPr>
        <p:spPr>
          <a:xfrm>
            <a:off x="6224325" y="1825748"/>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Picture Placeholder 10"/>
          <p:cNvSpPr>
            <a:spLocks noGrp="1" noChangeAspect="1"/>
          </p:cNvSpPr>
          <p:nvPr>
            <p:ph type="pic" sz="quarter" idx="21"/>
          </p:nvPr>
        </p:nvSpPr>
        <p:spPr>
          <a:xfrm>
            <a:off x="6301194" y="1902617"/>
            <a:ext cx="1844841" cy="1844841"/>
          </a:xfrm>
          <a:prstGeom prst="ellipse">
            <a:avLst/>
          </a:prstGeom>
          <a:solidFill>
            <a:srgbClr val="0095CD">
              <a:alpha val="30000"/>
            </a:srgbClr>
          </a:solidFill>
          <a:ln w="57150">
            <a:noFill/>
          </a:ln>
        </p:spPr>
        <p:txBody>
          <a:bodyPr/>
          <a:lstStyle/>
          <a:p>
            <a:endParaRPr lang="en-US"/>
          </a:p>
        </p:txBody>
      </p:sp>
      <p:sp>
        <p:nvSpPr>
          <p:cNvPr id="59" name="Text Placeholder 29"/>
          <p:cNvSpPr>
            <a:spLocks noGrp="1"/>
          </p:cNvSpPr>
          <p:nvPr>
            <p:ph type="body" sz="quarter" idx="22" hasCustomPrompt="1"/>
          </p:nvPr>
        </p:nvSpPr>
        <p:spPr>
          <a:xfrm>
            <a:off x="5925166" y="144500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60" name="Oval 59"/>
          <p:cNvSpPr>
            <a:spLocks noChangeAspect="1"/>
          </p:cNvSpPr>
          <p:nvPr userDrawn="1"/>
        </p:nvSpPr>
        <p:spPr>
          <a:xfrm>
            <a:off x="3559318" y="1825748"/>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Picture Placeholder 10"/>
          <p:cNvSpPr>
            <a:spLocks noGrp="1" noChangeAspect="1"/>
          </p:cNvSpPr>
          <p:nvPr>
            <p:ph type="pic" sz="quarter" idx="23"/>
          </p:nvPr>
        </p:nvSpPr>
        <p:spPr>
          <a:xfrm>
            <a:off x="3636187" y="1902617"/>
            <a:ext cx="1844841" cy="1844841"/>
          </a:xfrm>
          <a:prstGeom prst="ellipse">
            <a:avLst/>
          </a:prstGeom>
          <a:solidFill>
            <a:srgbClr val="0095CD">
              <a:alpha val="30000"/>
            </a:srgbClr>
          </a:solidFill>
          <a:ln w="57150">
            <a:noFill/>
          </a:ln>
        </p:spPr>
        <p:txBody>
          <a:bodyPr/>
          <a:lstStyle/>
          <a:p>
            <a:endParaRPr lang="en-US"/>
          </a:p>
        </p:txBody>
      </p:sp>
      <p:sp>
        <p:nvSpPr>
          <p:cNvPr id="62" name="Text Placeholder 29"/>
          <p:cNvSpPr>
            <a:spLocks noGrp="1"/>
          </p:cNvSpPr>
          <p:nvPr>
            <p:ph type="body" sz="quarter" idx="24" hasCustomPrompt="1"/>
          </p:nvPr>
        </p:nvSpPr>
        <p:spPr>
          <a:xfrm>
            <a:off x="3260159" y="144500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67" name="Oval 66"/>
          <p:cNvSpPr>
            <a:spLocks noChangeAspect="1"/>
          </p:cNvSpPr>
          <p:nvPr userDrawn="1"/>
        </p:nvSpPr>
        <p:spPr>
          <a:xfrm>
            <a:off x="894311" y="4268934"/>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Picture Placeholder 10"/>
          <p:cNvSpPr>
            <a:spLocks noGrp="1" noChangeAspect="1"/>
          </p:cNvSpPr>
          <p:nvPr>
            <p:ph type="pic" sz="quarter" idx="25"/>
          </p:nvPr>
        </p:nvSpPr>
        <p:spPr>
          <a:xfrm>
            <a:off x="971180" y="4345803"/>
            <a:ext cx="1844841" cy="1844841"/>
          </a:xfrm>
          <a:prstGeom prst="ellipse">
            <a:avLst/>
          </a:prstGeom>
          <a:solidFill>
            <a:srgbClr val="0095CD">
              <a:alpha val="30000"/>
            </a:srgbClr>
          </a:solidFill>
          <a:ln w="57150">
            <a:noFill/>
          </a:ln>
        </p:spPr>
        <p:txBody>
          <a:bodyPr/>
          <a:lstStyle/>
          <a:p>
            <a:endParaRPr lang="en-US"/>
          </a:p>
        </p:txBody>
      </p:sp>
      <p:sp>
        <p:nvSpPr>
          <p:cNvPr id="69" name="Text Placeholder 29"/>
          <p:cNvSpPr>
            <a:spLocks noGrp="1"/>
          </p:cNvSpPr>
          <p:nvPr>
            <p:ph type="body" sz="quarter" idx="26" hasCustomPrompt="1"/>
          </p:nvPr>
        </p:nvSpPr>
        <p:spPr>
          <a:xfrm>
            <a:off x="595152" y="388819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70" name="Oval 69"/>
          <p:cNvSpPr>
            <a:spLocks noChangeAspect="1"/>
          </p:cNvSpPr>
          <p:nvPr userDrawn="1"/>
        </p:nvSpPr>
        <p:spPr>
          <a:xfrm>
            <a:off x="8889332" y="4268934"/>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Picture Placeholder 10"/>
          <p:cNvSpPr>
            <a:spLocks noGrp="1" noChangeAspect="1"/>
          </p:cNvSpPr>
          <p:nvPr>
            <p:ph type="pic" sz="quarter" idx="27"/>
          </p:nvPr>
        </p:nvSpPr>
        <p:spPr>
          <a:xfrm>
            <a:off x="8966201" y="4345803"/>
            <a:ext cx="1844841" cy="1844841"/>
          </a:xfrm>
          <a:prstGeom prst="ellipse">
            <a:avLst/>
          </a:prstGeom>
          <a:solidFill>
            <a:srgbClr val="0095CD">
              <a:alpha val="30000"/>
            </a:srgbClr>
          </a:solidFill>
          <a:ln w="57150">
            <a:noFill/>
          </a:ln>
        </p:spPr>
        <p:txBody>
          <a:bodyPr/>
          <a:lstStyle/>
          <a:p>
            <a:endParaRPr lang="en-US"/>
          </a:p>
        </p:txBody>
      </p:sp>
      <p:sp>
        <p:nvSpPr>
          <p:cNvPr id="72" name="Text Placeholder 29"/>
          <p:cNvSpPr>
            <a:spLocks noGrp="1"/>
          </p:cNvSpPr>
          <p:nvPr>
            <p:ph type="body" sz="quarter" idx="28" hasCustomPrompt="1"/>
          </p:nvPr>
        </p:nvSpPr>
        <p:spPr>
          <a:xfrm>
            <a:off x="8590173" y="388819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73" name="Oval 72"/>
          <p:cNvSpPr>
            <a:spLocks noChangeAspect="1"/>
          </p:cNvSpPr>
          <p:nvPr userDrawn="1"/>
        </p:nvSpPr>
        <p:spPr>
          <a:xfrm>
            <a:off x="6224325" y="4268934"/>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Picture Placeholder 10"/>
          <p:cNvSpPr>
            <a:spLocks noGrp="1" noChangeAspect="1"/>
          </p:cNvSpPr>
          <p:nvPr>
            <p:ph type="pic" sz="quarter" idx="29"/>
          </p:nvPr>
        </p:nvSpPr>
        <p:spPr>
          <a:xfrm>
            <a:off x="6301194" y="4345803"/>
            <a:ext cx="1844841" cy="1844841"/>
          </a:xfrm>
          <a:prstGeom prst="ellipse">
            <a:avLst/>
          </a:prstGeom>
          <a:solidFill>
            <a:srgbClr val="0095CD">
              <a:alpha val="30000"/>
            </a:srgbClr>
          </a:solidFill>
          <a:ln w="57150">
            <a:noFill/>
          </a:ln>
        </p:spPr>
        <p:txBody>
          <a:bodyPr/>
          <a:lstStyle/>
          <a:p>
            <a:endParaRPr lang="en-US"/>
          </a:p>
        </p:txBody>
      </p:sp>
      <p:sp>
        <p:nvSpPr>
          <p:cNvPr id="75" name="Text Placeholder 29"/>
          <p:cNvSpPr>
            <a:spLocks noGrp="1"/>
          </p:cNvSpPr>
          <p:nvPr>
            <p:ph type="body" sz="quarter" idx="30" hasCustomPrompt="1"/>
          </p:nvPr>
        </p:nvSpPr>
        <p:spPr>
          <a:xfrm>
            <a:off x="5925166" y="388819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76" name="Oval 75"/>
          <p:cNvSpPr>
            <a:spLocks noChangeAspect="1"/>
          </p:cNvSpPr>
          <p:nvPr userDrawn="1"/>
        </p:nvSpPr>
        <p:spPr>
          <a:xfrm>
            <a:off x="3559318" y="4268934"/>
            <a:ext cx="1998578" cy="1998578"/>
          </a:xfrm>
          <a:prstGeom prst="ellipse">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Picture Placeholder 10"/>
          <p:cNvSpPr>
            <a:spLocks noGrp="1" noChangeAspect="1"/>
          </p:cNvSpPr>
          <p:nvPr>
            <p:ph type="pic" sz="quarter" idx="31"/>
          </p:nvPr>
        </p:nvSpPr>
        <p:spPr>
          <a:xfrm>
            <a:off x="3636187" y="4345803"/>
            <a:ext cx="1844841" cy="1844841"/>
          </a:xfrm>
          <a:prstGeom prst="ellipse">
            <a:avLst/>
          </a:prstGeom>
          <a:solidFill>
            <a:srgbClr val="0095CD">
              <a:alpha val="30000"/>
            </a:srgbClr>
          </a:solidFill>
          <a:ln w="57150">
            <a:noFill/>
          </a:ln>
        </p:spPr>
        <p:txBody>
          <a:bodyPr/>
          <a:lstStyle/>
          <a:p>
            <a:endParaRPr lang="en-US"/>
          </a:p>
        </p:txBody>
      </p:sp>
      <p:sp>
        <p:nvSpPr>
          <p:cNvPr id="78" name="Text Placeholder 29"/>
          <p:cNvSpPr>
            <a:spLocks noGrp="1"/>
          </p:cNvSpPr>
          <p:nvPr>
            <p:ph type="body" sz="quarter" idx="32" hasCustomPrompt="1"/>
          </p:nvPr>
        </p:nvSpPr>
        <p:spPr>
          <a:xfrm>
            <a:off x="3260159" y="3888195"/>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grpSp>
        <p:nvGrpSpPr>
          <p:cNvPr id="37" name="Group 36"/>
          <p:cNvGrpSpPr/>
          <p:nvPr userDrawn="1"/>
        </p:nvGrpSpPr>
        <p:grpSpPr>
          <a:xfrm>
            <a:off x="0" y="6766560"/>
            <a:ext cx="12192000" cy="91440"/>
            <a:chOff x="0" y="4480421"/>
            <a:chExt cx="12192000" cy="91440"/>
          </a:xfrm>
        </p:grpSpPr>
        <p:sp>
          <p:nvSpPr>
            <p:cNvPr id="38" name="Rectangle 37"/>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168557465"/>
      </p:ext>
    </p:extLst>
  </p:cSld>
  <p:clrMapOvr>
    <a:masterClrMapping/>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4 pictures title and desc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1425680"/>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18" name="Picture Placeholder 10"/>
          <p:cNvSpPr>
            <a:spLocks noGrp="1" noChangeAspect="1"/>
          </p:cNvSpPr>
          <p:nvPr>
            <p:ph type="pic" sz="quarter" idx="15"/>
          </p:nvPr>
        </p:nvSpPr>
        <p:spPr>
          <a:xfrm>
            <a:off x="3316627" y="1425680"/>
            <a:ext cx="2600055" cy="1957811"/>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21" name="Picture Placeholder 10"/>
          <p:cNvSpPr>
            <a:spLocks noGrp="1" noChangeAspect="1"/>
          </p:cNvSpPr>
          <p:nvPr>
            <p:ph type="pic" sz="quarter" idx="16"/>
          </p:nvPr>
        </p:nvSpPr>
        <p:spPr>
          <a:xfrm>
            <a:off x="6278479" y="1425679"/>
            <a:ext cx="2600055" cy="1957811"/>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24" name="Picture Placeholder 10"/>
          <p:cNvSpPr>
            <a:spLocks noGrp="1" noChangeAspect="1"/>
          </p:cNvSpPr>
          <p:nvPr>
            <p:ph type="pic" sz="quarter" idx="17"/>
          </p:nvPr>
        </p:nvSpPr>
        <p:spPr>
          <a:xfrm>
            <a:off x="9240330" y="1425678"/>
            <a:ext cx="2600055" cy="1957811"/>
          </a:xfrm>
          <a:solidFill>
            <a:srgbClr val="7BB21B">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54775" y="3381481"/>
            <a:ext cx="2596896"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0" name="Rectangle 19"/>
          <p:cNvSpPr/>
          <p:nvPr userDrawn="1"/>
        </p:nvSpPr>
        <p:spPr>
          <a:xfrm>
            <a:off x="3316627" y="3381481"/>
            <a:ext cx="2596896"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Rectangle 22"/>
          <p:cNvSpPr/>
          <p:nvPr userDrawn="1"/>
        </p:nvSpPr>
        <p:spPr>
          <a:xfrm>
            <a:off x="6278479" y="3381480"/>
            <a:ext cx="2596896"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6" name="Rectangle 25"/>
          <p:cNvSpPr/>
          <p:nvPr userDrawn="1"/>
        </p:nvSpPr>
        <p:spPr>
          <a:xfrm>
            <a:off x="9240330" y="3381479"/>
            <a:ext cx="2596896"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351493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2" name="Text Placeholder 29"/>
          <p:cNvSpPr>
            <a:spLocks noGrp="1"/>
          </p:cNvSpPr>
          <p:nvPr>
            <p:ph type="body" sz="quarter" idx="19" hasCustomPrompt="1"/>
          </p:nvPr>
        </p:nvSpPr>
        <p:spPr>
          <a:xfrm>
            <a:off x="3316627" y="351493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3" name="Text Placeholder 29"/>
          <p:cNvSpPr>
            <a:spLocks noGrp="1"/>
          </p:cNvSpPr>
          <p:nvPr>
            <p:ph type="body" sz="quarter" idx="20" hasCustomPrompt="1"/>
          </p:nvPr>
        </p:nvSpPr>
        <p:spPr>
          <a:xfrm>
            <a:off x="6278479" y="351493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4" name="Text Placeholder 29"/>
          <p:cNvSpPr>
            <a:spLocks noGrp="1"/>
          </p:cNvSpPr>
          <p:nvPr>
            <p:ph type="body" sz="quarter" idx="21" hasCustomPrompt="1"/>
          </p:nvPr>
        </p:nvSpPr>
        <p:spPr>
          <a:xfrm>
            <a:off x="9240330" y="3514939"/>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354775" y="3912557"/>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6" name="Text Placeholder 29"/>
          <p:cNvSpPr>
            <a:spLocks noGrp="1"/>
          </p:cNvSpPr>
          <p:nvPr>
            <p:ph type="body" sz="quarter" idx="23" hasCustomPrompt="1"/>
          </p:nvPr>
        </p:nvSpPr>
        <p:spPr>
          <a:xfrm>
            <a:off x="3316627" y="3912557"/>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7" name="Text Placeholder 29"/>
          <p:cNvSpPr>
            <a:spLocks noGrp="1"/>
          </p:cNvSpPr>
          <p:nvPr>
            <p:ph type="body" sz="quarter" idx="24" hasCustomPrompt="1"/>
          </p:nvPr>
        </p:nvSpPr>
        <p:spPr>
          <a:xfrm>
            <a:off x="6278479" y="3912557"/>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8" name="Text Placeholder 29"/>
          <p:cNvSpPr>
            <a:spLocks noGrp="1"/>
          </p:cNvSpPr>
          <p:nvPr>
            <p:ph type="body" sz="quarter" idx="25" hasCustomPrompt="1"/>
          </p:nvPr>
        </p:nvSpPr>
        <p:spPr>
          <a:xfrm>
            <a:off x="9240330" y="3912557"/>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29" name="Text Placeholder 29"/>
          <p:cNvSpPr>
            <a:spLocks noGrp="1"/>
          </p:cNvSpPr>
          <p:nvPr>
            <p:ph type="body" sz="quarter" idx="26" hasCustomPrompt="1"/>
          </p:nvPr>
        </p:nvSpPr>
        <p:spPr>
          <a:xfrm>
            <a:off x="354775"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1" name="Text Placeholder 29"/>
          <p:cNvSpPr>
            <a:spLocks noGrp="1"/>
          </p:cNvSpPr>
          <p:nvPr>
            <p:ph type="body" sz="quarter" idx="27" hasCustomPrompt="1"/>
          </p:nvPr>
        </p:nvSpPr>
        <p:spPr>
          <a:xfrm>
            <a:off x="3314870"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9" name="Text Placeholder 29"/>
          <p:cNvSpPr>
            <a:spLocks noGrp="1"/>
          </p:cNvSpPr>
          <p:nvPr>
            <p:ph type="body" sz="quarter" idx="28" hasCustomPrompt="1"/>
          </p:nvPr>
        </p:nvSpPr>
        <p:spPr>
          <a:xfrm>
            <a:off x="6274965"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40" name="Text Placeholder 29"/>
          <p:cNvSpPr>
            <a:spLocks noGrp="1"/>
          </p:cNvSpPr>
          <p:nvPr>
            <p:ph type="body" sz="quarter" idx="29" hasCustomPrompt="1"/>
          </p:nvPr>
        </p:nvSpPr>
        <p:spPr>
          <a:xfrm>
            <a:off x="9235060" y="4397494"/>
            <a:ext cx="2596896" cy="1640717"/>
          </a:xfrm>
          <a:solidFill>
            <a:srgbClr val="F9F9F9"/>
          </a:solidFill>
        </p:spPr>
        <p:txBody>
          <a:bodyPr anchor="t">
            <a:noAutofit/>
          </a:bodyPr>
          <a:lstStyle>
            <a:lvl1pPr marL="0" indent="0" algn="just">
              <a:buNone/>
              <a:defRPr sz="16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41" name="Group 40"/>
          <p:cNvGrpSpPr/>
          <p:nvPr userDrawn="1"/>
        </p:nvGrpSpPr>
        <p:grpSpPr>
          <a:xfrm>
            <a:off x="0" y="6766560"/>
            <a:ext cx="12192000" cy="91440"/>
            <a:chOff x="0" y="4480421"/>
            <a:chExt cx="12192000" cy="91440"/>
          </a:xfrm>
        </p:grpSpPr>
        <p:sp>
          <p:nvSpPr>
            <p:cNvPr id="42" name="Rectangle 4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75339530"/>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2 pictures and skill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1425680"/>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29" name="Text Placeholder 29"/>
          <p:cNvSpPr>
            <a:spLocks noGrp="1"/>
          </p:cNvSpPr>
          <p:nvPr>
            <p:ph type="body" sz="quarter" idx="26" hasCustomPrompt="1"/>
          </p:nvPr>
        </p:nvSpPr>
        <p:spPr>
          <a:xfrm>
            <a:off x="351616" y="3483798"/>
            <a:ext cx="4684076" cy="816743"/>
          </a:xfrm>
          <a:solidFill>
            <a:srgbClr val="F9F9F9"/>
          </a:solidFill>
        </p:spPr>
        <p:txBody>
          <a:bodyPr anchor="t">
            <a:noAutofit/>
          </a:bodyPr>
          <a:lstStyle>
            <a:lvl1pPr marL="0" indent="0" algn="just">
              <a:buNone/>
              <a:defRPr sz="12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 name="TextBox 2"/>
          <p:cNvSpPr txBox="1"/>
          <p:nvPr userDrawn="1"/>
        </p:nvSpPr>
        <p:spPr>
          <a:xfrm>
            <a:off x="370264" y="4416650"/>
            <a:ext cx="941283" cy="492443"/>
          </a:xfrm>
          <a:prstGeom prst="rect">
            <a:avLst/>
          </a:prstGeom>
          <a:noFill/>
        </p:spPr>
        <p:txBody>
          <a:bodyPr wrap="none" rtlCol="0">
            <a:spAutoFit/>
          </a:bodyPr>
          <a:lstStyle/>
          <a:p>
            <a:r>
              <a:rPr lang="en-US" sz="2600" smtClean="0"/>
              <a:t>Skills:</a:t>
            </a:r>
            <a:endParaRPr lang="en-US" sz="2600"/>
          </a:p>
        </p:txBody>
      </p:sp>
      <p:sp>
        <p:nvSpPr>
          <p:cNvPr id="85" name="Text Placeholder 29"/>
          <p:cNvSpPr>
            <a:spLocks noGrp="1"/>
          </p:cNvSpPr>
          <p:nvPr>
            <p:ph type="body" sz="quarter" idx="18" hasCustomPrompt="1"/>
          </p:nvPr>
        </p:nvSpPr>
        <p:spPr>
          <a:xfrm>
            <a:off x="2439924" y="1722197"/>
            <a:ext cx="2596896" cy="431800"/>
          </a:xfrm>
          <a:solidFill>
            <a:schemeClr val="accent4"/>
          </a:solidFill>
        </p:spPr>
        <p:txBody>
          <a:bodyPr anchor="ctr">
            <a:normAutofit/>
          </a:bodyPr>
          <a:lstStyle>
            <a:lvl1pPr marL="0" indent="0" algn="r">
              <a:buNone/>
              <a:defRPr sz="2200">
                <a:solidFill>
                  <a:schemeClr val="bg1"/>
                </a:solidFill>
              </a:defRPr>
            </a:lvl1pPr>
          </a:lstStyle>
          <a:p>
            <a:pPr lvl="0"/>
            <a:r>
              <a:rPr lang="en-US" smtClean="0"/>
              <a:t>Name Here</a:t>
            </a:r>
            <a:endParaRPr lang="en-US"/>
          </a:p>
        </p:txBody>
      </p:sp>
      <p:sp>
        <p:nvSpPr>
          <p:cNvPr id="86" name="Text Placeholder 29"/>
          <p:cNvSpPr>
            <a:spLocks noGrp="1"/>
          </p:cNvSpPr>
          <p:nvPr>
            <p:ph type="body" sz="quarter" idx="22" hasCustomPrompt="1"/>
          </p:nvPr>
        </p:nvSpPr>
        <p:spPr>
          <a:xfrm>
            <a:off x="2439924" y="2313821"/>
            <a:ext cx="2596896" cy="431800"/>
          </a:xfrm>
          <a:solidFill>
            <a:schemeClr val="accent1"/>
          </a:solidFill>
        </p:spPr>
        <p:txBody>
          <a:bodyPr anchor="ctr">
            <a:normAutofit/>
          </a:bodyPr>
          <a:lstStyle>
            <a:lvl1pPr marL="0" indent="0" algn="r">
              <a:buNone/>
              <a:defRPr sz="1800">
                <a:solidFill>
                  <a:schemeClr val="bg1"/>
                </a:solidFill>
              </a:defRPr>
            </a:lvl1pPr>
          </a:lstStyle>
          <a:p>
            <a:pPr lvl="0"/>
            <a:r>
              <a:rPr lang="en-US" smtClean="0"/>
              <a:t>Job Title Here</a:t>
            </a:r>
            <a:endParaRPr lang="en-US"/>
          </a:p>
        </p:txBody>
      </p:sp>
      <p:sp>
        <p:nvSpPr>
          <p:cNvPr id="87" name="Text Placeholder 29"/>
          <p:cNvSpPr>
            <a:spLocks noGrp="1"/>
          </p:cNvSpPr>
          <p:nvPr>
            <p:ph type="body" sz="quarter" idx="27" hasCustomPrompt="1"/>
          </p:nvPr>
        </p:nvSpPr>
        <p:spPr>
          <a:xfrm>
            <a:off x="2948511" y="2868500"/>
            <a:ext cx="2087181" cy="431800"/>
          </a:xfrm>
          <a:noFill/>
        </p:spPr>
        <p:txBody>
          <a:bodyPr anchor="ctr">
            <a:normAutofit/>
          </a:bodyPr>
          <a:lstStyle>
            <a:lvl1pPr marL="0" indent="0" algn="r">
              <a:buNone/>
              <a:defRPr sz="1400" u="sng">
                <a:solidFill>
                  <a:srgbClr val="8C9CA6"/>
                </a:solidFill>
              </a:defRPr>
            </a:lvl1pPr>
          </a:lstStyle>
          <a:p>
            <a:pPr lvl="0"/>
            <a:r>
              <a:rPr lang="en-US" smtClean="0"/>
              <a:t>Email here</a:t>
            </a:r>
            <a:endParaRPr lang="en-US"/>
          </a:p>
        </p:txBody>
      </p:sp>
      <p:sp>
        <p:nvSpPr>
          <p:cNvPr id="88" name="Picture Placeholder 10"/>
          <p:cNvSpPr>
            <a:spLocks noGrp="1" noChangeAspect="1"/>
          </p:cNvSpPr>
          <p:nvPr>
            <p:ph type="pic" sz="quarter" idx="28"/>
          </p:nvPr>
        </p:nvSpPr>
        <p:spPr>
          <a:xfrm>
            <a:off x="6893513" y="1425678"/>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89" name="Text Placeholder 29"/>
          <p:cNvSpPr>
            <a:spLocks noGrp="1"/>
          </p:cNvSpPr>
          <p:nvPr>
            <p:ph type="body" sz="quarter" idx="29" hasCustomPrompt="1"/>
          </p:nvPr>
        </p:nvSpPr>
        <p:spPr>
          <a:xfrm>
            <a:off x="6890354" y="3483796"/>
            <a:ext cx="4684076" cy="816743"/>
          </a:xfrm>
          <a:solidFill>
            <a:srgbClr val="F9F9F9"/>
          </a:solidFill>
        </p:spPr>
        <p:txBody>
          <a:bodyPr anchor="t">
            <a:noAutofit/>
          </a:bodyPr>
          <a:lstStyle>
            <a:lvl1pPr marL="0" indent="0" algn="just">
              <a:buNone/>
              <a:defRPr sz="1200">
                <a:solidFill>
                  <a:srgbClr val="273339"/>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103" name="TextBox 102"/>
          <p:cNvSpPr txBox="1"/>
          <p:nvPr userDrawn="1"/>
        </p:nvSpPr>
        <p:spPr>
          <a:xfrm>
            <a:off x="6909002" y="4416648"/>
            <a:ext cx="941283" cy="492443"/>
          </a:xfrm>
          <a:prstGeom prst="rect">
            <a:avLst/>
          </a:prstGeom>
          <a:noFill/>
        </p:spPr>
        <p:txBody>
          <a:bodyPr wrap="none" rtlCol="0">
            <a:spAutoFit/>
          </a:bodyPr>
          <a:lstStyle/>
          <a:p>
            <a:r>
              <a:rPr lang="en-US" sz="2600" smtClean="0"/>
              <a:t>Skills:</a:t>
            </a:r>
            <a:endParaRPr lang="en-US" sz="2600"/>
          </a:p>
        </p:txBody>
      </p:sp>
      <p:sp>
        <p:nvSpPr>
          <p:cNvPr id="104" name="Text Placeholder 29"/>
          <p:cNvSpPr>
            <a:spLocks noGrp="1"/>
          </p:cNvSpPr>
          <p:nvPr>
            <p:ph type="body" sz="quarter" idx="30" hasCustomPrompt="1"/>
          </p:nvPr>
        </p:nvSpPr>
        <p:spPr>
          <a:xfrm>
            <a:off x="8978662" y="1722195"/>
            <a:ext cx="2596896" cy="431800"/>
          </a:xfrm>
          <a:solidFill>
            <a:schemeClr val="accent4"/>
          </a:solidFill>
        </p:spPr>
        <p:txBody>
          <a:bodyPr anchor="ctr">
            <a:normAutofit/>
          </a:bodyPr>
          <a:lstStyle>
            <a:lvl1pPr marL="0" indent="0" algn="r">
              <a:buNone/>
              <a:defRPr sz="2200">
                <a:solidFill>
                  <a:schemeClr val="bg1"/>
                </a:solidFill>
              </a:defRPr>
            </a:lvl1pPr>
          </a:lstStyle>
          <a:p>
            <a:pPr lvl="0"/>
            <a:r>
              <a:rPr lang="en-US" smtClean="0"/>
              <a:t>Name Here</a:t>
            </a:r>
            <a:endParaRPr lang="en-US"/>
          </a:p>
        </p:txBody>
      </p:sp>
      <p:sp>
        <p:nvSpPr>
          <p:cNvPr id="105" name="Text Placeholder 29"/>
          <p:cNvSpPr>
            <a:spLocks noGrp="1"/>
          </p:cNvSpPr>
          <p:nvPr>
            <p:ph type="body" sz="quarter" idx="31" hasCustomPrompt="1"/>
          </p:nvPr>
        </p:nvSpPr>
        <p:spPr>
          <a:xfrm>
            <a:off x="8978662" y="2313819"/>
            <a:ext cx="2596896" cy="431800"/>
          </a:xfrm>
          <a:solidFill>
            <a:schemeClr val="accent1"/>
          </a:solidFill>
        </p:spPr>
        <p:txBody>
          <a:bodyPr anchor="ctr">
            <a:normAutofit/>
          </a:bodyPr>
          <a:lstStyle>
            <a:lvl1pPr marL="0" indent="0" algn="r">
              <a:buNone/>
              <a:defRPr sz="1800">
                <a:solidFill>
                  <a:schemeClr val="bg1"/>
                </a:solidFill>
              </a:defRPr>
            </a:lvl1pPr>
          </a:lstStyle>
          <a:p>
            <a:pPr lvl="0"/>
            <a:r>
              <a:rPr lang="en-US" smtClean="0"/>
              <a:t>Job Title Here</a:t>
            </a:r>
            <a:endParaRPr lang="en-US"/>
          </a:p>
        </p:txBody>
      </p:sp>
      <p:sp>
        <p:nvSpPr>
          <p:cNvPr id="106" name="Text Placeholder 29"/>
          <p:cNvSpPr>
            <a:spLocks noGrp="1"/>
          </p:cNvSpPr>
          <p:nvPr>
            <p:ph type="body" sz="quarter" idx="32" hasCustomPrompt="1"/>
          </p:nvPr>
        </p:nvSpPr>
        <p:spPr>
          <a:xfrm>
            <a:off x="9487249" y="2868498"/>
            <a:ext cx="2087181" cy="431800"/>
          </a:xfrm>
          <a:noFill/>
        </p:spPr>
        <p:txBody>
          <a:bodyPr anchor="ctr">
            <a:normAutofit/>
          </a:bodyPr>
          <a:lstStyle>
            <a:lvl1pPr marL="0" indent="0" algn="r">
              <a:buNone/>
              <a:defRPr sz="1400" u="sng">
                <a:solidFill>
                  <a:srgbClr val="8C9CA6"/>
                </a:solidFill>
              </a:defRPr>
            </a:lvl1pPr>
          </a:lstStyle>
          <a:p>
            <a:pPr lvl="0"/>
            <a:r>
              <a:rPr lang="en-US" smtClean="0"/>
              <a:t>Email here</a:t>
            </a:r>
            <a:endParaRPr lang="en-US"/>
          </a:p>
        </p:txBody>
      </p:sp>
      <p:grpSp>
        <p:nvGrpSpPr>
          <p:cNvPr id="25" name="Group 24"/>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288484992"/>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 pictur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1595448"/>
            <a:ext cx="4458968" cy="335755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18" name="Picture Placeholder 10"/>
          <p:cNvSpPr>
            <a:spLocks noGrp="1" noChangeAspect="1"/>
          </p:cNvSpPr>
          <p:nvPr>
            <p:ph type="pic" sz="quarter" idx="15"/>
          </p:nvPr>
        </p:nvSpPr>
        <p:spPr>
          <a:xfrm>
            <a:off x="6160008" y="1589181"/>
            <a:ext cx="1993392" cy="1501000"/>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54775" y="4929496"/>
            <a:ext cx="4462272"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0" name="Rectangle 19"/>
          <p:cNvSpPr/>
          <p:nvPr userDrawn="1"/>
        </p:nvSpPr>
        <p:spPr>
          <a:xfrm>
            <a:off x="6160007" y="3072692"/>
            <a:ext cx="1993392"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5198839"/>
            <a:ext cx="4462272" cy="431800"/>
          </a:xfrm>
        </p:spPr>
        <p:txBody>
          <a:bodyPr anchor="ctr">
            <a:normAutofit/>
          </a:bodyPr>
          <a:lstStyle>
            <a:lvl1pPr marL="0" indent="0" algn="ctr">
              <a:buNone/>
              <a:defRPr sz="3200">
                <a:solidFill>
                  <a:srgbClr val="324D5E"/>
                </a:solidFill>
              </a:defRPr>
            </a:lvl1pPr>
          </a:lstStyle>
          <a:p>
            <a:pPr lvl="0"/>
            <a:r>
              <a:rPr lang="en-US" smtClean="0"/>
              <a:t>Name Here</a:t>
            </a:r>
            <a:endParaRPr lang="en-US"/>
          </a:p>
        </p:txBody>
      </p:sp>
      <p:sp>
        <p:nvSpPr>
          <p:cNvPr id="32" name="Text Placeholder 29"/>
          <p:cNvSpPr>
            <a:spLocks noGrp="1"/>
          </p:cNvSpPr>
          <p:nvPr>
            <p:ph type="body" sz="quarter" idx="19" hasCustomPrompt="1"/>
          </p:nvPr>
        </p:nvSpPr>
        <p:spPr>
          <a:xfrm>
            <a:off x="6160007" y="3168050"/>
            <a:ext cx="1993392" cy="438750"/>
          </a:xfrm>
        </p:spPr>
        <p:txBody>
          <a:bodyPr anchor="ctr">
            <a:normAutofit/>
          </a:bodyPr>
          <a:lstStyle>
            <a:lvl1pPr marL="0" indent="0" algn="ctr">
              <a:buNone/>
              <a:defRPr sz="20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354775" y="5596457"/>
            <a:ext cx="4462272" cy="431800"/>
          </a:xfrm>
        </p:spPr>
        <p:txBody>
          <a:bodyPr anchor="ctr">
            <a:noAutofit/>
          </a:bodyPr>
          <a:lstStyle>
            <a:lvl1pPr marL="0" indent="0" algn="ctr">
              <a:buNone/>
              <a:defRPr sz="2800">
                <a:solidFill>
                  <a:srgbClr val="8C9CA6"/>
                </a:solidFill>
              </a:defRPr>
            </a:lvl1pPr>
          </a:lstStyle>
          <a:p>
            <a:pPr lvl="0"/>
            <a:r>
              <a:rPr lang="en-US" smtClean="0"/>
              <a:t>Job Title Here</a:t>
            </a:r>
            <a:endParaRPr lang="en-US"/>
          </a:p>
        </p:txBody>
      </p:sp>
      <p:sp>
        <p:nvSpPr>
          <p:cNvPr id="36" name="Text Placeholder 29"/>
          <p:cNvSpPr>
            <a:spLocks noGrp="1"/>
          </p:cNvSpPr>
          <p:nvPr>
            <p:ph type="body" sz="quarter" idx="23" hasCustomPrompt="1"/>
          </p:nvPr>
        </p:nvSpPr>
        <p:spPr>
          <a:xfrm>
            <a:off x="6160007" y="3476507"/>
            <a:ext cx="1993392" cy="431800"/>
          </a:xfrm>
        </p:spPr>
        <p:txBody>
          <a:bodyPr anchor="ctr">
            <a:normAutofit/>
          </a:bodyPr>
          <a:lstStyle>
            <a:lvl1pPr marL="0" indent="0" algn="ctr">
              <a:buNone/>
              <a:defRPr sz="1600">
                <a:solidFill>
                  <a:srgbClr val="8C9CA6"/>
                </a:solidFill>
              </a:defRPr>
            </a:lvl1pPr>
          </a:lstStyle>
          <a:p>
            <a:pPr lvl="0"/>
            <a:r>
              <a:rPr lang="en-US" smtClean="0"/>
              <a:t>Job Title Here</a:t>
            </a:r>
            <a:endParaRPr lang="en-US"/>
          </a:p>
        </p:txBody>
      </p:sp>
      <p:sp>
        <p:nvSpPr>
          <p:cNvPr id="45" name="Picture Placeholder 10"/>
          <p:cNvSpPr>
            <a:spLocks noGrp="1" noChangeAspect="1"/>
          </p:cNvSpPr>
          <p:nvPr>
            <p:ph type="pic" sz="quarter" idx="24"/>
          </p:nvPr>
        </p:nvSpPr>
        <p:spPr>
          <a:xfrm>
            <a:off x="6155540" y="4027646"/>
            <a:ext cx="1993392" cy="1501000"/>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46" name="Rectangle 45"/>
          <p:cNvSpPr/>
          <p:nvPr userDrawn="1"/>
        </p:nvSpPr>
        <p:spPr>
          <a:xfrm>
            <a:off x="6155539" y="5511157"/>
            <a:ext cx="1993392"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7" name="Text Placeholder 29"/>
          <p:cNvSpPr>
            <a:spLocks noGrp="1"/>
          </p:cNvSpPr>
          <p:nvPr>
            <p:ph type="body" sz="quarter" idx="25" hasCustomPrompt="1"/>
          </p:nvPr>
        </p:nvSpPr>
        <p:spPr>
          <a:xfrm>
            <a:off x="6155539" y="5606515"/>
            <a:ext cx="1993392" cy="438750"/>
          </a:xfrm>
        </p:spPr>
        <p:txBody>
          <a:bodyPr anchor="ctr">
            <a:normAutofit/>
          </a:bodyPr>
          <a:lstStyle>
            <a:lvl1pPr marL="0" indent="0" algn="ctr">
              <a:buNone/>
              <a:defRPr sz="2000">
                <a:solidFill>
                  <a:srgbClr val="324D5E"/>
                </a:solidFill>
              </a:defRPr>
            </a:lvl1pPr>
          </a:lstStyle>
          <a:p>
            <a:pPr lvl="0"/>
            <a:r>
              <a:rPr lang="en-US" smtClean="0"/>
              <a:t>Name Here</a:t>
            </a:r>
            <a:endParaRPr lang="en-US"/>
          </a:p>
        </p:txBody>
      </p:sp>
      <p:sp>
        <p:nvSpPr>
          <p:cNvPr id="48" name="Text Placeholder 29"/>
          <p:cNvSpPr>
            <a:spLocks noGrp="1"/>
          </p:cNvSpPr>
          <p:nvPr>
            <p:ph type="body" sz="quarter" idx="26" hasCustomPrompt="1"/>
          </p:nvPr>
        </p:nvSpPr>
        <p:spPr>
          <a:xfrm>
            <a:off x="6155539" y="5914972"/>
            <a:ext cx="1993392" cy="431800"/>
          </a:xfrm>
        </p:spPr>
        <p:txBody>
          <a:bodyPr anchor="ctr">
            <a:normAutofit/>
          </a:bodyPr>
          <a:lstStyle>
            <a:lvl1pPr marL="0" indent="0" algn="ctr">
              <a:buNone/>
              <a:defRPr sz="1600">
                <a:solidFill>
                  <a:srgbClr val="8C9CA6"/>
                </a:solidFill>
              </a:defRPr>
            </a:lvl1pPr>
          </a:lstStyle>
          <a:p>
            <a:pPr lvl="0"/>
            <a:r>
              <a:rPr lang="en-US" smtClean="0"/>
              <a:t>Job Title Here</a:t>
            </a:r>
            <a:endParaRPr lang="en-US"/>
          </a:p>
        </p:txBody>
      </p:sp>
      <p:sp>
        <p:nvSpPr>
          <p:cNvPr id="49" name="Picture Placeholder 10"/>
          <p:cNvSpPr>
            <a:spLocks noGrp="1" noChangeAspect="1"/>
          </p:cNvSpPr>
          <p:nvPr>
            <p:ph type="pic" sz="quarter" idx="27"/>
          </p:nvPr>
        </p:nvSpPr>
        <p:spPr>
          <a:xfrm>
            <a:off x="9360408" y="1589181"/>
            <a:ext cx="1993392" cy="1501000"/>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50" name="Rectangle 49"/>
          <p:cNvSpPr/>
          <p:nvPr userDrawn="1"/>
        </p:nvSpPr>
        <p:spPr>
          <a:xfrm>
            <a:off x="9360407" y="3072692"/>
            <a:ext cx="1993392"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1" name="Text Placeholder 29"/>
          <p:cNvSpPr>
            <a:spLocks noGrp="1"/>
          </p:cNvSpPr>
          <p:nvPr>
            <p:ph type="body" sz="quarter" idx="28" hasCustomPrompt="1"/>
          </p:nvPr>
        </p:nvSpPr>
        <p:spPr>
          <a:xfrm>
            <a:off x="9360407" y="3168050"/>
            <a:ext cx="1993392" cy="438750"/>
          </a:xfrm>
        </p:spPr>
        <p:txBody>
          <a:bodyPr anchor="ctr">
            <a:normAutofit/>
          </a:bodyPr>
          <a:lstStyle>
            <a:lvl1pPr marL="0" indent="0" algn="ctr">
              <a:buNone/>
              <a:defRPr sz="2000">
                <a:solidFill>
                  <a:srgbClr val="324D5E"/>
                </a:solidFill>
              </a:defRPr>
            </a:lvl1pPr>
          </a:lstStyle>
          <a:p>
            <a:pPr lvl="0"/>
            <a:r>
              <a:rPr lang="en-US" smtClean="0"/>
              <a:t>Name Here</a:t>
            </a:r>
            <a:endParaRPr lang="en-US"/>
          </a:p>
        </p:txBody>
      </p:sp>
      <p:sp>
        <p:nvSpPr>
          <p:cNvPr id="52" name="Text Placeholder 29"/>
          <p:cNvSpPr>
            <a:spLocks noGrp="1"/>
          </p:cNvSpPr>
          <p:nvPr>
            <p:ph type="body" sz="quarter" idx="29" hasCustomPrompt="1"/>
          </p:nvPr>
        </p:nvSpPr>
        <p:spPr>
          <a:xfrm>
            <a:off x="9360407" y="3476507"/>
            <a:ext cx="1993392" cy="431800"/>
          </a:xfrm>
        </p:spPr>
        <p:txBody>
          <a:bodyPr anchor="ctr">
            <a:normAutofit/>
          </a:bodyPr>
          <a:lstStyle>
            <a:lvl1pPr marL="0" indent="0" algn="ctr">
              <a:buNone/>
              <a:defRPr sz="1600">
                <a:solidFill>
                  <a:srgbClr val="8C9CA6"/>
                </a:solidFill>
              </a:defRPr>
            </a:lvl1pPr>
          </a:lstStyle>
          <a:p>
            <a:pPr lvl="0"/>
            <a:r>
              <a:rPr lang="en-US" smtClean="0"/>
              <a:t>Job Title Here</a:t>
            </a:r>
            <a:endParaRPr lang="en-US"/>
          </a:p>
        </p:txBody>
      </p:sp>
      <p:sp>
        <p:nvSpPr>
          <p:cNvPr id="53" name="Picture Placeholder 10"/>
          <p:cNvSpPr>
            <a:spLocks noGrp="1" noChangeAspect="1"/>
          </p:cNvSpPr>
          <p:nvPr>
            <p:ph type="pic" sz="quarter" idx="30"/>
          </p:nvPr>
        </p:nvSpPr>
        <p:spPr>
          <a:xfrm>
            <a:off x="9355940" y="4027646"/>
            <a:ext cx="1993392" cy="1501000"/>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54" name="Rectangle 53"/>
          <p:cNvSpPr/>
          <p:nvPr userDrawn="1"/>
        </p:nvSpPr>
        <p:spPr>
          <a:xfrm>
            <a:off x="9355939" y="5511157"/>
            <a:ext cx="1993392"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5" name="Text Placeholder 29"/>
          <p:cNvSpPr>
            <a:spLocks noGrp="1"/>
          </p:cNvSpPr>
          <p:nvPr>
            <p:ph type="body" sz="quarter" idx="31" hasCustomPrompt="1"/>
          </p:nvPr>
        </p:nvSpPr>
        <p:spPr>
          <a:xfrm>
            <a:off x="9355939" y="5606515"/>
            <a:ext cx="1993392" cy="438750"/>
          </a:xfrm>
        </p:spPr>
        <p:txBody>
          <a:bodyPr anchor="ctr">
            <a:normAutofit/>
          </a:bodyPr>
          <a:lstStyle>
            <a:lvl1pPr marL="0" indent="0" algn="ctr">
              <a:buNone/>
              <a:defRPr sz="2000">
                <a:solidFill>
                  <a:srgbClr val="324D5E"/>
                </a:solidFill>
              </a:defRPr>
            </a:lvl1pPr>
          </a:lstStyle>
          <a:p>
            <a:pPr lvl="0"/>
            <a:r>
              <a:rPr lang="en-US" smtClean="0"/>
              <a:t>Name Here</a:t>
            </a:r>
            <a:endParaRPr lang="en-US"/>
          </a:p>
        </p:txBody>
      </p:sp>
      <p:sp>
        <p:nvSpPr>
          <p:cNvPr id="56" name="Text Placeholder 29"/>
          <p:cNvSpPr>
            <a:spLocks noGrp="1"/>
          </p:cNvSpPr>
          <p:nvPr>
            <p:ph type="body" sz="quarter" idx="32" hasCustomPrompt="1"/>
          </p:nvPr>
        </p:nvSpPr>
        <p:spPr>
          <a:xfrm>
            <a:off x="9355939" y="5914972"/>
            <a:ext cx="1993392" cy="431800"/>
          </a:xfrm>
        </p:spPr>
        <p:txBody>
          <a:bodyPr anchor="ctr">
            <a:normAutofit/>
          </a:bodyPr>
          <a:lstStyle>
            <a:lvl1pPr marL="0" indent="0" algn="ctr">
              <a:buNone/>
              <a:defRPr sz="1600">
                <a:solidFill>
                  <a:srgbClr val="8C9CA6"/>
                </a:solidFill>
              </a:defRPr>
            </a:lvl1pPr>
          </a:lstStyle>
          <a:p>
            <a:pPr lvl="0"/>
            <a:r>
              <a:rPr lang="en-US" smtClean="0"/>
              <a:t>Job Title Here</a:t>
            </a:r>
            <a:endParaRPr lang="en-US"/>
          </a:p>
        </p:txBody>
      </p:sp>
      <p:grpSp>
        <p:nvGrpSpPr>
          <p:cNvPr id="33" name="Group 32"/>
          <p:cNvGrpSpPr/>
          <p:nvPr userDrawn="1"/>
        </p:nvGrpSpPr>
        <p:grpSpPr>
          <a:xfrm>
            <a:off x="0" y="6766560"/>
            <a:ext cx="12192000" cy="91440"/>
            <a:chOff x="0" y="4480421"/>
            <a:chExt cx="12192000" cy="91440"/>
          </a:xfrm>
        </p:grpSpPr>
        <p:sp>
          <p:nvSpPr>
            <p:cNvPr id="34" name="Rectangle 3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40114456"/>
      </p:ext>
    </p:extLst>
  </p:cSld>
  <p:clrMapOvr>
    <a:masterClrMapping/>
  </p:clrMapOvr>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 pictures and quot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54775" y="2236041"/>
            <a:ext cx="2600055" cy="1957811"/>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21" name="Picture Placeholder 10"/>
          <p:cNvSpPr>
            <a:spLocks noGrp="1" noChangeAspect="1"/>
          </p:cNvSpPr>
          <p:nvPr>
            <p:ph type="pic" sz="quarter" idx="16"/>
          </p:nvPr>
        </p:nvSpPr>
        <p:spPr>
          <a:xfrm>
            <a:off x="6278479" y="2236040"/>
            <a:ext cx="2600055" cy="1957811"/>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54775" y="4191842"/>
            <a:ext cx="2596896"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Rectangle 22"/>
          <p:cNvSpPr/>
          <p:nvPr userDrawn="1"/>
        </p:nvSpPr>
        <p:spPr>
          <a:xfrm>
            <a:off x="6278479" y="4191841"/>
            <a:ext cx="2596896"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54775" y="4325300"/>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3" name="Text Placeholder 29"/>
          <p:cNvSpPr>
            <a:spLocks noGrp="1"/>
          </p:cNvSpPr>
          <p:nvPr>
            <p:ph type="body" sz="quarter" idx="20" hasCustomPrompt="1"/>
          </p:nvPr>
        </p:nvSpPr>
        <p:spPr>
          <a:xfrm>
            <a:off x="6278479" y="4325300"/>
            <a:ext cx="2596896" cy="431800"/>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354775" y="4799118"/>
            <a:ext cx="2596896" cy="431800"/>
          </a:xfrm>
        </p:spPr>
        <p:txBody>
          <a:bodyPr anchor="ctr">
            <a:norm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sz="1800">
                <a:solidFill>
                  <a:srgbClr val="8C9CA6"/>
                </a:solidFill>
              </a:defRPr>
            </a:lvl1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smtClean="0"/>
              <a:t>Job Title Here</a:t>
            </a:r>
          </a:p>
        </p:txBody>
      </p:sp>
      <p:sp>
        <p:nvSpPr>
          <p:cNvPr id="37" name="Text Placeholder 29"/>
          <p:cNvSpPr>
            <a:spLocks noGrp="1"/>
          </p:cNvSpPr>
          <p:nvPr>
            <p:ph type="body" sz="quarter" idx="24" hasCustomPrompt="1"/>
          </p:nvPr>
        </p:nvSpPr>
        <p:spPr>
          <a:xfrm>
            <a:off x="6278479" y="4799118"/>
            <a:ext cx="2596896" cy="431800"/>
          </a:xfrm>
        </p:spPr>
        <p:txBody>
          <a:bodyPr anchor="ctr">
            <a:normAutofit/>
          </a:bodyPr>
          <a:lstStyle>
            <a:lvl1pPr marL="0" indent="0" algn="ctr">
              <a:buNone/>
              <a:defRPr sz="1800">
                <a:solidFill>
                  <a:srgbClr val="8C9CA6"/>
                </a:solidFill>
              </a:defRPr>
            </a:lvl1pPr>
          </a:lstStyle>
          <a:p>
            <a:pPr lvl="0"/>
            <a:r>
              <a:rPr lang="en-US" smtClean="0"/>
              <a:t>Job Title Here</a:t>
            </a:r>
            <a:endParaRPr lang="en-US"/>
          </a:p>
        </p:txBody>
      </p:sp>
      <p:sp>
        <p:nvSpPr>
          <p:cNvPr id="31" name="Text Placeholder 29"/>
          <p:cNvSpPr>
            <a:spLocks noGrp="1"/>
          </p:cNvSpPr>
          <p:nvPr>
            <p:ph type="body" sz="quarter" idx="27" hasCustomPrompt="1"/>
          </p:nvPr>
        </p:nvSpPr>
        <p:spPr>
          <a:xfrm>
            <a:off x="3314870" y="2368596"/>
            <a:ext cx="2596896" cy="2862322"/>
          </a:xfrm>
        </p:spPr>
        <p:txBody>
          <a:bodyPr anchor="ctr">
            <a:spAutoFit/>
          </a:bodyPr>
          <a:lstStyle>
            <a:lvl1pPr marL="0" indent="457200" algn="just">
              <a:buNone/>
              <a:defRPr sz="2000">
                <a:solidFill>
                  <a:srgbClr val="324D5E"/>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3" name="TextBox 2"/>
          <p:cNvSpPr txBox="1"/>
          <p:nvPr userDrawn="1"/>
        </p:nvSpPr>
        <p:spPr>
          <a:xfrm>
            <a:off x="3000251" y="1746844"/>
            <a:ext cx="825867" cy="1862048"/>
          </a:xfrm>
          <a:prstGeom prst="rect">
            <a:avLst/>
          </a:prstGeom>
          <a:noFill/>
        </p:spPr>
        <p:txBody>
          <a:bodyPr wrap="none" rtlCol="0">
            <a:spAutoFit/>
          </a:bodyPr>
          <a:lstStyle/>
          <a:p>
            <a:r>
              <a:rPr lang="en-US" sz="11500" b="1" smtClean="0">
                <a:solidFill>
                  <a:srgbClr val="8C9CA6"/>
                </a:solidFill>
              </a:rPr>
              <a:t>“</a:t>
            </a:r>
            <a:endParaRPr lang="en-US" sz="11500" b="1">
              <a:solidFill>
                <a:srgbClr val="8C9CA6"/>
              </a:solidFill>
            </a:endParaRPr>
          </a:p>
        </p:txBody>
      </p:sp>
      <p:sp>
        <p:nvSpPr>
          <p:cNvPr id="41" name="TextBox 40"/>
          <p:cNvSpPr txBox="1"/>
          <p:nvPr userDrawn="1"/>
        </p:nvSpPr>
        <p:spPr>
          <a:xfrm>
            <a:off x="8926209" y="1746844"/>
            <a:ext cx="825867" cy="1862048"/>
          </a:xfrm>
          <a:prstGeom prst="rect">
            <a:avLst/>
          </a:prstGeom>
          <a:noFill/>
        </p:spPr>
        <p:txBody>
          <a:bodyPr wrap="none" rtlCol="0">
            <a:spAutoFit/>
          </a:bodyPr>
          <a:lstStyle/>
          <a:p>
            <a:r>
              <a:rPr lang="en-US" sz="11500" b="1" smtClean="0">
                <a:solidFill>
                  <a:srgbClr val="8C9CA6"/>
                </a:solidFill>
              </a:rPr>
              <a:t>“</a:t>
            </a:r>
            <a:endParaRPr lang="en-US" sz="11500" b="1">
              <a:solidFill>
                <a:srgbClr val="8C9CA6"/>
              </a:solidFill>
            </a:endParaRPr>
          </a:p>
        </p:txBody>
      </p:sp>
      <p:sp>
        <p:nvSpPr>
          <p:cNvPr id="42" name="TextBox 41"/>
          <p:cNvSpPr txBox="1"/>
          <p:nvPr userDrawn="1"/>
        </p:nvSpPr>
        <p:spPr>
          <a:xfrm>
            <a:off x="11353800" y="4650409"/>
            <a:ext cx="825867" cy="1862048"/>
          </a:xfrm>
          <a:prstGeom prst="rect">
            <a:avLst/>
          </a:prstGeom>
          <a:noFill/>
        </p:spPr>
        <p:txBody>
          <a:bodyPr wrap="none" rtlCol="0">
            <a:spAutoFit/>
          </a:bodyPr>
          <a:lstStyle/>
          <a:p>
            <a:r>
              <a:rPr lang="en-US" sz="11500" b="1" smtClean="0">
                <a:solidFill>
                  <a:srgbClr val="8C9CA6"/>
                </a:solidFill>
              </a:rPr>
              <a:t>”</a:t>
            </a:r>
            <a:endParaRPr lang="en-US" sz="11500" b="1">
              <a:solidFill>
                <a:srgbClr val="8C9CA6"/>
              </a:solidFill>
            </a:endParaRPr>
          </a:p>
        </p:txBody>
      </p:sp>
      <p:sp>
        <p:nvSpPr>
          <p:cNvPr id="43" name="TextBox 42"/>
          <p:cNvSpPr txBox="1"/>
          <p:nvPr userDrawn="1"/>
        </p:nvSpPr>
        <p:spPr>
          <a:xfrm>
            <a:off x="5447574" y="4650409"/>
            <a:ext cx="825867" cy="1862048"/>
          </a:xfrm>
          <a:prstGeom prst="rect">
            <a:avLst/>
          </a:prstGeom>
          <a:noFill/>
        </p:spPr>
        <p:txBody>
          <a:bodyPr wrap="none" rtlCol="0">
            <a:spAutoFit/>
          </a:bodyPr>
          <a:lstStyle/>
          <a:p>
            <a:r>
              <a:rPr lang="en-US" sz="11500" b="1" smtClean="0">
                <a:solidFill>
                  <a:srgbClr val="8C9CA6"/>
                </a:solidFill>
              </a:rPr>
              <a:t>”</a:t>
            </a:r>
            <a:endParaRPr lang="en-US" sz="11500" b="1">
              <a:solidFill>
                <a:srgbClr val="8C9CA6"/>
              </a:solidFill>
            </a:endParaRPr>
          </a:p>
        </p:txBody>
      </p:sp>
      <p:sp>
        <p:nvSpPr>
          <p:cNvPr id="22" name="Text Placeholder 21"/>
          <p:cNvSpPr>
            <a:spLocks noGrp="1"/>
          </p:cNvSpPr>
          <p:nvPr>
            <p:ph type="body" sz="quarter" idx="31" hasCustomPrompt="1"/>
          </p:nvPr>
        </p:nvSpPr>
        <p:spPr>
          <a:xfrm>
            <a:off x="9235060" y="2368846"/>
            <a:ext cx="2596896" cy="2862072"/>
          </a:xfrm>
        </p:spPr>
        <p:txBody>
          <a:bodyPr vert="horz" lIns="91440" tIns="45720" rIns="91440" bIns="45720" rtlCol="0">
            <a:spAutoFit/>
          </a:bodyPr>
          <a:lstStyle>
            <a:lvl1pPr marL="0" indent="457200" algn="just">
              <a:buNone/>
              <a:defRPr lang="en-US" sz="2000" smtClean="0">
                <a:solidFill>
                  <a:srgbClr val="324D5E"/>
                </a:solidFill>
              </a:defRPr>
            </a:lvl1pPr>
            <a:lvl2pPr>
              <a:defRPr lang="en-US" smtClean="0"/>
            </a:lvl2pPr>
            <a:lvl3pPr>
              <a:defRPr lang="en-US" smtClean="0"/>
            </a:lvl3pPr>
            <a:lvl4pPr>
              <a:defRPr lang="en-US" smtClean="0"/>
            </a:lvl4pPr>
            <a:lvl5pPr>
              <a:defRPr lang="en-US"/>
            </a:lvl5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grpSp>
        <p:nvGrpSpPr>
          <p:cNvPr id="27" name="Group 26"/>
          <p:cNvGrpSpPr/>
          <p:nvPr userDrawn="1"/>
        </p:nvGrpSpPr>
        <p:grpSpPr>
          <a:xfrm>
            <a:off x="0" y="6766560"/>
            <a:ext cx="12192000" cy="91440"/>
            <a:chOff x="0" y="4480421"/>
            <a:chExt cx="12192000" cy="91440"/>
          </a:xfrm>
        </p:grpSpPr>
        <p:sp>
          <p:nvSpPr>
            <p:cNvPr id="28" name="Rectangle 27"/>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7484205"/>
      </p:ext>
    </p:extLst>
  </p:cSld>
  <p:clrMapOvr>
    <a:masterClrMapping/>
  </p:clrMapOvr>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4 pictures and title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310896" y="1425680"/>
            <a:ext cx="2120775" cy="1596919"/>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310896" y="3012586"/>
            <a:ext cx="2121408"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Text Placeholder 29"/>
          <p:cNvSpPr>
            <a:spLocks noGrp="1"/>
          </p:cNvSpPr>
          <p:nvPr>
            <p:ph type="body" sz="quarter" idx="18" hasCustomPrompt="1"/>
          </p:nvPr>
        </p:nvSpPr>
        <p:spPr>
          <a:xfrm>
            <a:off x="310896" y="3274338"/>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5" name="Text Placeholder 29"/>
          <p:cNvSpPr>
            <a:spLocks noGrp="1"/>
          </p:cNvSpPr>
          <p:nvPr>
            <p:ph type="body" sz="quarter" idx="22" hasCustomPrompt="1"/>
          </p:nvPr>
        </p:nvSpPr>
        <p:spPr>
          <a:xfrm>
            <a:off x="310896" y="3605133"/>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53" name="Picture Placeholder 10"/>
          <p:cNvSpPr>
            <a:spLocks noGrp="1" noChangeAspect="1"/>
          </p:cNvSpPr>
          <p:nvPr>
            <p:ph type="pic" sz="quarter" idx="23"/>
          </p:nvPr>
        </p:nvSpPr>
        <p:spPr>
          <a:xfrm>
            <a:off x="3460496" y="3274113"/>
            <a:ext cx="2120775" cy="1596919"/>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54" name="Rectangle 53"/>
          <p:cNvSpPr/>
          <p:nvPr userDrawn="1"/>
        </p:nvSpPr>
        <p:spPr>
          <a:xfrm>
            <a:off x="3460496" y="4861019"/>
            <a:ext cx="2121408"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5" name="Text Placeholder 29"/>
          <p:cNvSpPr>
            <a:spLocks noGrp="1"/>
          </p:cNvSpPr>
          <p:nvPr>
            <p:ph type="body" sz="quarter" idx="24" hasCustomPrompt="1"/>
          </p:nvPr>
        </p:nvSpPr>
        <p:spPr>
          <a:xfrm>
            <a:off x="3460496" y="5122771"/>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56" name="Text Placeholder 29"/>
          <p:cNvSpPr>
            <a:spLocks noGrp="1"/>
          </p:cNvSpPr>
          <p:nvPr>
            <p:ph type="body" sz="quarter" idx="25" hasCustomPrompt="1"/>
          </p:nvPr>
        </p:nvSpPr>
        <p:spPr>
          <a:xfrm>
            <a:off x="3460496" y="5453566"/>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57" name="Picture Placeholder 10"/>
          <p:cNvSpPr>
            <a:spLocks noGrp="1" noChangeAspect="1"/>
          </p:cNvSpPr>
          <p:nvPr>
            <p:ph type="pic" sz="quarter" idx="26"/>
          </p:nvPr>
        </p:nvSpPr>
        <p:spPr>
          <a:xfrm>
            <a:off x="6610096" y="1425680"/>
            <a:ext cx="2120775" cy="1596919"/>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58" name="Rectangle 57"/>
          <p:cNvSpPr/>
          <p:nvPr userDrawn="1"/>
        </p:nvSpPr>
        <p:spPr>
          <a:xfrm>
            <a:off x="6610096" y="3012586"/>
            <a:ext cx="2121408"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9" name="Text Placeholder 29"/>
          <p:cNvSpPr>
            <a:spLocks noGrp="1"/>
          </p:cNvSpPr>
          <p:nvPr>
            <p:ph type="body" sz="quarter" idx="27" hasCustomPrompt="1"/>
          </p:nvPr>
        </p:nvSpPr>
        <p:spPr>
          <a:xfrm>
            <a:off x="6610096" y="3274338"/>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60" name="Text Placeholder 29"/>
          <p:cNvSpPr>
            <a:spLocks noGrp="1"/>
          </p:cNvSpPr>
          <p:nvPr>
            <p:ph type="body" sz="quarter" idx="28" hasCustomPrompt="1"/>
          </p:nvPr>
        </p:nvSpPr>
        <p:spPr>
          <a:xfrm>
            <a:off x="6610096" y="3605133"/>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61" name="Picture Placeholder 10"/>
          <p:cNvSpPr>
            <a:spLocks noGrp="1" noChangeAspect="1"/>
          </p:cNvSpPr>
          <p:nvPr>
            <p:ph type="pic" sz="quarter" idx="29"/>
          </p:nvPr>
        </p:nvSpPr>
        <p:spPr>
          <a:xfrm>
            <a:off x="9759696" y="3274338"/>
            <a:ext cx="2120775" cy="1596919"/>
          </a:xfrm>
          <a:solidFill>
            <a:srgbClr val="7BB21B">
              <a:alpha val="30000"/>
            </a:srgbClr>
          </a:solidFill>
        </p:spPr>
        <p:txBody>
          <a:bodyPr vert="horz" lIns="91440" tIns="45720" rIns="91440" bIns="45720" rtlCol="0">
            <a:normAutofit/>
          </a:bodyPr>
          <a:lstStyle>
            <a:lvl1pPr>
              <a:defRPr lang="en-US"/>
            </a:lvl1pPr>
          </a:lstStyle>
          <a:p>
            <a:pPr lvl="0"/>
            <a:endParaRPr lang="en-US"/>
          </a:p>
        </p:txBody>
      </p:sp>
      <p:sp>
        <p:nvSpPr>
          <p:cNvPr id="62" name="Rectangle 61"/>
          <p:cNvSpPr/>
          <p:nvPr userDrawn="1"/>
        </p:nvSpPr>
        <p:spPr>
          <a:xfrm>
            <a:off x="9759696" y="4861244"/>
            <a:ext cx="2121408"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3" name="Text Placeholder 29"/>
          <p:cNvSpPr>
            <a:spLocks noGrp="1"/>
          </p:cNvSpPr>
          <p:nvPr>
            <p:ph type="body" sz="quarter" idx="30" hasCustomPrompt="1"/>
          </p:nvPr>
        </p:nvSpPr>
        <p:spPr>
          <a:xfrm>
            <a:off x="9759696" y="5122996"/>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64" name="Text Placeholder 29"/>
          <p:cNvSpPr>
            <a:spLocks noGrp="1"/>
          </p:cNvSpPr>
          <p:nvPr>
            <p:ph type="body" sz="quarter" idx="31" hasCustomPrompt="1"/>
          </p:nvPr>
        </p:nvSpPr>
        <p:spPr>
          <a:xfrm>
            <a:off x="9759696" y="5453791"/>
            <a:ext cx="2121408" cy="311784"/>
          </a:xfrm>
        </p:spPr>
        <p:txBody>
          <a:bodyPr anchor="t">
            <a:noAutofit/>
          </a:bodyPr>
          <a:lstStyle>
            <a:lvl1pPr marL="0" indent="0" algn="ctr">
              <a:buNone/>
              <a:defRPr sz="1800">
                <a:solidFill>
                  <a:srgbClr val="8C9CA6"/>
                </a:solidFill>
              </a:defRPr>
            </a:lvl1pPr>
          </a:lstStyle>
          <a:p>
            <a:pPr lvl="0"/>
            <a:r>
              <a:rPr lang="en-US" smtClean="0"/>
              <a:t>Job Title Here</a:t>
            </a:r>
            <a:endParaRPr lang="en-US"/>
          </a:p>
        </p:txBody>
      </p:sp>
      <p:grpSp>
        <p:nvGrpSpPr>
          <p:cNvPr id="29" name="Group 28"/>
          <p:cNvGrpSpPr/>
          <p:nvPr userDrawn="1"/>
        </p:nvGrpSpPr>
        <p:grpSpPr>
          <a:xfrm>
            <a:off x="0" y="6766560"/>
            <a:ext cx="12192000" cy="91440"/>
            <a:chOff x="0" y="4480421"/>
            <a:chExt cx="12192000" cy="91440"/>
          </a:xfrm>
        </p:grpSpPr>
        <p:sp>
          <p:nvSpPr>
            <p:cNvPr id="31" name="Rectangle 3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658197163"/>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681569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4 pictures timelin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579706" y="1589809"/>
            <a:ext cx="2120775" cy="1596919"/>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17" name="Rectangle 16"/>
          <p:cNvSpPr/>
          <p:nvPr userDrawn="1"/>
        </p:nvSpPr>
        <p:spPr>
          <a:xfrm>
            <a:off x="579706" y="3176715"/>
            <a:ext cx="2121408" cy="91440"/>
          </a:xfrm>
          <a:prstGeom prst="rect">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5" name="Text Placeholder 29"/>
          <p:cNvSpPr>
            <a:spLocks noGrp="1"/>
          </p:cNvSpPr>
          <p:nvPr>
            <p:ph type="body" sz="quarter" idx="22" hasCustomPrompt="1"/>
          </p:nvPr>
        </p:nvSpPr>
        <p:spPr>
          <a:xfrm>
            <a:off x="579706" y="3950472"/>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53" name="Picture Placeholder 10"/>
          <p:cNvSpPr>
            <a:spLocks noGrp="1" noChangeAspect="1"/>
          </p:cNvSpPr>
          <p:nvPr>
            <p:ph type="pic" sz="quarter" idx="23"/>
          </p:nvPr>
        </p:nvSpPr>
        <p:spPr>
          <a:xfrm>
            <a:off x="3553978" y="3950472"/>
            <a:ext cx="2120775" cy="1596919"/>
          </a:xfrm>
          <a:solidFill>
            <a:srgbClr val="324D5E">
              <a:alpha val="30000"/>
            </a:srgbClr>
          </a:solidFill>
        </p:spPr>
        <p:txBody>
          <a:bodyPr vert="horz" lIns="91440" tIns="45720" rIns="91440" bIns="45720" rtlCol="0">
            <a:normAutofit/>
          </a:bodyPr>
          <a:lstStyle>
            <a:lvl1pPr>
              <a:defRPr lang="en-US"/>
            </a:lvl1pPr>
          </a:lstStyle>
          <a:p>
            <a:pPr lvl="0"/>
            <a:endParaRPr lang="en-US"/>
          </a:p>
        </p:txBody>
      </p:sp>
      <p:sp>
        <p:nvSpPr>
          <p:cNvPr id="54" name="Rectangle 53"/>
          <p:cNvSpPr/>
          <p:nvPr userDrawn="1"/>
        </p:nvSpPr>
        <p:spPr>
          <a:xfrm>
            <a:off x="3553345" y="5537378"/>
            <a:ext cx="2121408" cy="91440"/>
          </a:xfrm>
          <a:prstGeom prst="rect">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6" name="Text Placeholder 29"/>
          <p:cNvSpPr>
            <a:spLocks noGrp="1"/>
          </p:cNvSpPr>
          <p:nvPr>
            <p:ph type="body" sz="quarter" idx="25" hasCustomPrompt="1"/>
          </p:nvPr>
        </p:nvSpPr>
        <p:spPr>
          <a:xfrm>
            <a:off x="3553345" y="5735868"/>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61" name="Picture Placeholder 10"/>
          <p:cNvSpPr>
            <a:spLocks noGrp="1" noChangeAspect="1"/>
          </p:cNvSpPr>
          <p:nvPr>
            <p:ph type="pic" sz="quarter" idx="29"/>
          </p:nvPr>
        </p:nvSpPr>
        <p:spPr>
          <a:xfrm>
            <a:off x="9393235" y="3950697"/>
            <a:ext cx="2120775" cy="1596919"/>
          </a:xfrm>
          <a:solidFill>
            <a:srgbClr val="7BB21B">
              <a:alpha val="30000"/>
            </a:srgbClr>
          </a:solidFill>
        </p:spPr>
        <p:txBody>
          <a:bodyPr vert="horz" lIns="91440" tIns="45720" rIns="91440" bIns="45720" rtlCol="0">
            <a:normAutofit/>
          </a:bodyPr>
          <a:lstStyle>
            <a:lvl1pPr>
              <a:defRPr lang="en-US"/>
            </a:lvl1pPr>
          </a:lstStyle>
          <a:p>
            <a:pPr lvl="0"/>
            <a:endParaRPr lang="en-US"/>
          </a:p>
        </p:txBody>
      </p:sp>
      <p:sp>
        <p:nvSpPr>
          <p:cNvPr id="62" name="Rectangle 61"/>
          <p:cNvSpPr/>
          <p:nvPr userDrawn="1"/>
        </p:nvSpPr>
        <p:spPr>
          <a:xfrm>
            <a:off x="9393235" y="5537603"/>
            <a:ext cx="2121408"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4" name="Text Placeholder 29"/>
          <p:cNvSpPr>
            <a:spLocks noGrp="1"/>
          </p:cNvSpPr>
          <p:nvPr>
            <p:ph type="body" sz="quarter" idx="31" hasCustomPrompt="1"/>
          </p:nvPr>
        </p:nvSpPr>
        <p:spPr>
          <a:xfrm>
            <a:off x="9393235" y="5736093"/>
            <a:ext cx="2121408" cy="311784"/>
          </a:xfrm>
        </p:spPr>
        <p:txBody>
          <a:bodyPr anchor="t">
            <a:noAutofit/>
          </a:bodyPr>
          <a:lstStyle>
            <a:lvl1pPr marL="0" indent="0" algn="ctr">
              <a:buNone/>
              <a:defRPr sz="1800">
                <a:solidFill>
                  <a:srgbClr val="8C9CA6"/>
                </a:solidFill>
              </a:defRPr>
            </a:lvl1pPr>
          </a:lstStyle>
          <a:p>
            <a:pPr lvl="0"/>
            <a:r>
              <a:rPr lang="en-US" smtClean="0"/>
              <a:t>Job Title Here</a:t>
            </a:r>
            <a:endParaRPr lang="en-US"/>
          </a:p>
        </p:txBody>
      </p:sp>
      <p:sp>
        <p:nvSpPr>
          <p:cNvPr id="3" name="Pentagon 2"/>
          <p:cNvSpPr/>
          <p:nvPr userDrawn="1"/>
        </p:nvSpPr>
        <p:spPr>
          <a:xfrm>
            <a:off x="310895" y="3345750"/>
            <a:ext cx="2889504" cy="494759"/>
          </a:xfrm>
          <a:prstGeom prst="homePlate">
            <a:avLst/>
          </a:prstGeom>
          <a:solidFill>
            <a:srgbClr val="0095C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1" name="Chevron 30"/>
          <p:cNvSpPr/>
          <p:nvPr userDrawn="1"/>
        </p:nvSpPr>
        <p:spPr>
          <a:xfrm>
            <a:off x="3204252" y="3345750"/>
            <a:ext cx="2889504" cy="494759"/>
          </a:xfrm>
          <a:prstGeom prst="chevron">
            <a:avLst/>
          </a:prstGeom>
          <a:solidFill>
            <a:srgbClr val="324D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2" name="Chevron 31"/>
          <p:cNvSpPr/>
          <p:nvPr userDrawn="1"/>
        </p:nvSpPr>
        <p:spPr>
          <a:xfrm>
            <a:off x="6097609" y="3345750"/>
            <a:ext cx="2889504" cy="494759"/>
          </a:xfrm>
          <a:prstGeom prst="chevron">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3" name="Chevron 32"/>
          <p:cNvSpPr/>
          <p:nvPr userDrawn="1"/>
        </p:nvSpPr>
        <p:spPr>
          <a:xfrm>
            <a:off x="8990967" y="3345750"/>
            <a:ext cx="2889504" cy="494759"/>
          </a:xfrm>
          <a:prstGeom prst="chevron">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7" name="Picture Placeholder 10"/>
          <p:cNvSpPr>
            <a:spLocks noGrp="1" noChangeAspect="1"/>
          </p:cNvSpPr>
          <p:nvPr>
            <p:ph type="pic" sz="quarter" idx="26"/>
          </p:nvPr>
        </p:nvSpPr>
        <p:spPr>
          <a:xfrm>
            <a:off x="6455392" y="1589809"/>
            <a:ext cx="2120775" cy="1596919"/>
          </a:xfrm>
          <a:solidFill>
            <a:srgbClr val="F17C3F">
              <a:alpha val="30000"/>
            </a:srgbClr>
          </a:solidFill>
        </p:spPr>
        <p:txBody>
          <a:bodyPr vert="horz" lIns="91440" tIns="45720" rIns="91440" bIns="45720" rtlCol="0">
            <a:normAutofit/>
          </a:bodyPr>
          <a:lstStyle>
            <a:lvl1pPr>
              <a:defRPr lang="en-US"/>
            </a:lvl1pPr>
          </a:lstStyle>
          <a:p>
            <a:pPr lvl="0"/>
            <a:endParaRPr lang="en-US"/>
          </a:p>
        </p:txBody>
      </p:sp>
      <p:sp>
        <p:nvSpPr>
          <p:cNvPr id="58" name="Rectangle 57"/>
          <p:cNvSpPr/>
          <p:nvPr userDrawn="1"/>
        </p:nvSpPr>
        <p:spPr>
          <a:xfrm>
            <a:off x="6454759" y="3176715"/>
            <a:ext cx="2121408" cy="91440"/>
          </a:xfrm>
          <a:prstGeom prst="rect">
            <a:avLst/>
          </a:prstGeom>
          <a:solidFill>
            <a:srgbClr val="F17C3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0" name="Text Placeholder 29"/>
          <p:cNvSpPr>
            <a:spLocks noGrp="1"/>
          </p:cNvSpPr>
          <p:nvPr>
            <p:ph type="body" sz="quarter" idx="28" hasCustomPrompt="1"/>
          </p:nvPr>
        </p:nvSpPr>
        <p:spPr>
          <a:xfrm>
            <a:off x="6454759" y="3950472"/>
            <a:ext cx="2121408" cy="311784"/>
          </a:xfrm>
        </p:spPr>
        <p:txBody>
          <a:bodyPr anchor="t">
            <a:normAutofit/>
          </a:bodyPr>
          <a:lstStyle>
            <a:lvl1pPr marL="0" indent="0" algn="ctr">
              <a:buNone/>
              <a:defRPr sz="1800">
                <a:solidFill>
                  <a:srgbClr val="8C9CA6"/>
                </a:solidFill>
              </a:defRPr>
            </a:lvl1pPr>
          </a:lstStyle>
          <a:p>
            <a:pPr lvl="0"/>
            <a:r>
              <a:rPr lang="en-US" smtClean="0"/>
              <a:t>Job Title Here</a:t>
            </a:r>
            <a:endParaRPr lang="en-US"/>
          </a:p>
        </p:txBody>
      </p:sp>
      <p:sp>
        <p:nvSpPr>
          <p:cNvPr id="55" name="Text Placeholder 29"/>
          <p:cNvSpPr>
            <a:spLocks noGrp="1"/>
          </p:cNvSpPr>
          <p:nvPr>
            <p:ph type="body" sz="quarter" idx="24" hasCustomPrompt="1"/>
          </p:nvPr>
        </p:nvSpPr>
        <p:spPr>
          <a:xfrm>
            <a:off x="3553345" y="3438467"/>
            <a:ext cx="2121408" cy="311784"/>
          </a:xfrm>
        </p:spPr>
        <p:txBody>
          <a:bodyPr anchor="ctr">
            <a:normAutofit/>
          </a:bodyPr>
          <a:lstStyle>
            <a:lvl1pPr marL="0" indent="0" algn="ctr">
              <a:buNone/>
              <a:defRPr sz="2200">
                <a:solidFill>
                  <a:schemeClr val="bg1"/>
                </a:solidFill>
              </a:defRPr>
            </a:lvl1pPr>
          </a:lstStyle>
          <a:p>
            <a:pPr lvl="0"/>
            <a:r>
              <a:rPr lang="en-US" smtClean="0"/>
              <a:t>Name Here</a:t>
            </a:r>
            <a:endParaRPr lang="en-US"/>
          </a:p>
        </p:txBody>
      </p:sp>
      <p:sp>
        <p:nvSpPr>
          <p:cNvPr id="63" name="Text Placeholder 29"/>
          <p:cNvSpPr>
            <a:spLocks noGrp="1"/>
          </p:cNvSpPr>
          <p:nvPr>
            <p:ph type="body" sz="quarter" idx="30" hasCustomPrompt="1"/>
          </p:nvPr>
        </p:nvSpPr>
        <p:spPr>
          <a:xfrm>
            <a:off x="9393235" y="3438467"/>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sp>
        <p:nvSpPr>
          <p:cNvPr id="30" name="Text Placeholder 29"/>
          <p:cNvSpPr>
            <a:spLocks noGrp="1"/>
          </p:cNvSpPr>
          <p:nvPr>
            <p:ph type="body" sz="quarter" idx="18" hasCustomPrompt="1"/>
          </p:nvPr>
        </p:nvSpPr>
        <p:spPr>
          <a:xfrm>
            <a:off x="579706" y="3438467"/>
            <a:ext cx="2121408" cy="311784"/>
          </a:xfrm>
        </p:spPr>
        <p:txBody>
          <a:bodyPr anchor="ctr">
            <a:normAutofit/>
          </a:bodyPr>
          <a:lstStyle>
            <a:lvl1pPr marL="0" indent="0" algn="ctr">
              <a:buNone/>
              <a:defRPr sz="2200">
                <a:solidFill>
                  <a:schemeClr val="bg1"/>
                </a:solidFill>
              </a:defRPr>
            </a:lvl1pPr>
          </a:lstStyle>
          <a:p>
            <a:pPr lvl="0"/>
            <a:r>
              <a:rPr lang="en-US" smtClean="0"/>
              <a:t>Name Here</a:t>
            </a:r>
            <a:endParaRPr lang="en-US"/>
          </a:p>
        </p:txBody>
      </p:sp>
      <p:sp>
        <p:nvSpPr>
          <p:cNvPr id="59" name="Text Placeholder 29"/>
          <p:cNvSpPr>
            <a:spLocks noGrp="1"/>
          </p:cNvSpPr>
          <p:nvPr>
            <p:ph type="body" sz="quarter" idx="27" hasCustomPrompt="1"/>
          </p:nvPr>
        </p:nvSpPr>
        <p:spPr>
          <a:xfrm>
            <a:off x="6454759" y="3438467"/>
            <a:ext cx="2121408" cy="311784"/>
          </a:xfrm>
        </p:spPr>
        <p:txBody>
          <a:bodyPr anchor="ctr">
            <a:normAutofit/>
          </a:bodyPr>
          <a:lstStyle>
            <a:lvl1pPr marL="0" indent="0" algn="ctr">
              <a:buNone/>
              <a:defRPr sz="2200">
                <a:solidFill>
                  <a:srgbClr val="324D5E"/>
                </a:solidFill>
              </a:defRPr>
            </a:lvl1pPr>
          </a:lstStyle>
          <a:p>
            <a:pPr lvl="0"/>
            <a:r>
              <a:rPr lang="en-US" smtClean="0"/>
              <a:t>Name Here</a:t>
            </a:r>
            <a:endParaRPr lang="en-US"/>
          </a:p>
        </p:txBody>
      </p:sp>
      <p:grpSp>
        <p:nvGrpSpPr>
          <p:cNvPr id="41" name="Group 40"/>
          <p:cNvGrpSpPr/>
          <p:nvPr userDrawn="1"/>
        </p:nvGrpSpPr>
        <p:grpSpPr>
          <a:xfrm>
            <a:off x="0" y="6766560"/>
            <a:ext cx="12192000" cy="91440"/>
            <a:chOff x="0" y="4480421"/>
            <a:chExt cx="12192000" cy="91440"/>
          </a:xfrm>
        </p:grpSpPr>
        <p:sp>
          <p:nvSpPr>
            <p:cNvPr id="42" name="Rectangle 4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43162709"/>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 picture portfolio">
    <p:spTree>
      <p:nvGrpSpPr>
        <p:cNvPr id="1" name=""/>
        <p:cNvGrpSpPr/>
        <p:nvPr/>
      </p:nvGrpSpPr>
      <p:grpSpPr>
        <a:xfrm>
          <a:off x="0" y="0"/>
          <a:ext cx="0" cy="0"/>
          <a:chOff x="0" y="0"/>
          <a:chExt cx="0" cy="0"/>
        </a:xfrm>
      </p:grpSpPr>
      <p:sp>
        <p:nvSpPr>
          <p:cNvPr id="17" name="Date Placeholder 3"/>
          <p:cNvSpPr>
            <a:spLocks noGrp="1"/>
          </p:cNvSpPr>
          <p:nvPr>
            <p:ph type="dt" sz="half" idx="10"/>
          </p:nvPr>
        </p:nvSpPr>
        <p:spPr>
          <a:xfrm>
            <a:off x="4031479" y="6356350"/>
            <a:ext cx="1543821" cy="365125"/>
          </a:xfrm>
        </p:spPr>
        <p:txBody>
          <a:bodyPr/>
          <a:lstStyle>
            <a:lvl1pPr>
              <a:defRPr>
                <a:solidFill>
                  <a:srgbClr val="273339"/>
                </a:solidFill>
              </a:defRPr>
            </a:lvl1pPr>
          </a:lstStyle>
          <a:p>
            <a:r>
              <a:rPr lang="en-US" smtClean="0"/>
              <a:t>your date here</a:t>
            </a:r>
            <a:endParaRPr lang="en-US"/>
          </a:p>
        </p:txBody>
      </p:sp>
      <p:sp>
        <p:nvSpPr>
          <p:cNvPr id="18" name="Footer Placeholder 4"/>
          <p:cNvSpPr>
            <a:spLocks noGrp="1"/>
          </p:cNvSpPr>
          <p:nvPr>
            <p:ph type="ftr" sz="quarter" idx="11"/>
          </p:nvPr>
        </p:nvSpPr>
        <p:spPr>
          <a:xfrm>
            <a:off x="5850147" y="6356350"/>
            <a:ext cx="4114800" cy="365125"/>
          </a:xfrm>
        </p:spPr>
        <p:txBody>
          <a:bodyPr/>
          <a:lstStyle>
            <a:lvl1pPr algn="ctr">
              <a:defRPr>
                <a:solidFill>
                  <a:srgbClr val="273339"/>
                </a:solidFill>
              </a:defRPr>
            </a:lvl1pPr>
          </a:lstStyle>
          <a:p>
            <a:r>
              <a:rPr lang="en-US" smtClean="0"/>
              <a:t>större - a multipurpose PowerPoint template</a:t>
            </a:r>
            <a:endParaRPr lang="en-US"/>
          </a:p>
        </p:txBody>
      </p:sp>
      <p:sp>
        <p:nvSpPr>
          <p:cNvPr id="19" name="Slide Number Placeholder 5"/>
          <p:cNvSpPr>
            <a:spLocks noGrp="1"/>
          </p:cNvSpPr>
          <p:nvPr>
            <p:ph type="sldNum" sz="quarter" idx="12"/>
          </p:nvPr>
        </p:nvSpPr>
        <p:spPr>
          <a:xfrm>
            <a:off x="10239794" y="6356350"/>
            <a:ext cx="1114005" cy="365125"/>
          </a:xfrm>
        </p:spPr>
        <p:txBody>
          <a:bodyPr/>
          <a:lstStyle>
            <a:lvl1pPr>
              <a:defRPr>
                <a:solidFill>
                  <a:srgbClr val="273339"/>
                </a:solidFill>
              </a:defRPr>
            </a:lvl1pPr>
          </a:lstStyle>
          <a:p>
            <a:fld id="{6E18DBF4-37B7-4C4F-9728-A1C100B177EE}" type="slidenum">
              <a:rPr lang="en-US" smtClean="0"/>
              <a:pPr/>
              <a:t>‹#›</a:t>
            </a:fld>
            <a:endParaRPr lang="en-US"/>
          </a:p>
        </p:txBody>
      </p:sp>
      <p:sp>
        <p:nvSpPr>
          <p:cNvPr id="22" name="Rectangle 21"/>
          <p:cNvSpPr/>
          <p:nvPr userDrawn="1"/>
        </p:nvSpPr>
        <p:spPr>
          <a:xfrm>
            <a:off x="313730" y="418032"/>
            <a:ext cx="168296" cy="2118739"/>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Text Placeholder 29"/>
          <p:cNvSpPr>
            <a:spLocks noGrp="1"/>
          </p:cNvSpPr>
          <p:nvPr>
            <p:ph type="body" sz="quarter" idx="27" hasCustomPrompt="1"/>
          </p:nvPr>
        </p:nvSpPr>
        <p:spPr>
          <a:xfrm>
            <a:off x="449646" y="3380693"/>
            <a:ext cx="2596896" cy="2862322"/>
          </a:xfrm>
        </p:spPr>
        <p:txBody>
          <a:bodyPr anchor="ctr">
            <a:spAutoFit/>
          </a:bodyPr>
          <a:lstStyle>
            <a:lvl1pPr marL="0" indent="457200" algn="just">
              <a:buNone/>
              <a:defRPr sz="2000">
                <a:solidFill>
                  <a:srgbClr val="324D5E"/>
                </a:solidFill>
              </a:defRPr>
            </a:lvl1pPr>
          </a:lstStyle>
          <a:p>
            <a:pPr lvl="0"/>
            <a:r>
              <a:rPr lang="en-US" smtClean="0"/>
              <a:t>Lorem ipsum dolor sit amet, commodo lacinia dignissim vel sed, ut vestibulum augue phasellus eros. Parturient eros at in diam non eleifend, ac vitae non non vestibulum justo. Venenatis porta mit.</a:t>
            </a:r>
            <a:endParaRPr lang="en-US"/>
          </a:p>
        </p:txBody>
      </p:sp>
      <p:sp>
        <p:nvSpPr>
          <p:cNvPr id="24" name="TextBox 23"/>
          <p:cNvSpPr txBox="1"/>
          <p:nvPr userDrawn="1"/>
        </p:nvSpPr>
        <p:spPr>
          <a:xfrm>
            <a:off x="0" y="2758941"/>
            <a:ext cx="825867" cy="1862048"/>
          </a:xfrm>
          <a:prstGeom prst="rect">
            <a:avLst/>
          </a:prstGeom>
          <a:noFill/>
        </p:spPr>
        <p:txBody>
          <a:bodyPr wrap="none" rtlCol="0">
            <a:spAutoFit/>
          </a:bodyPr>
          <a:lstStyle/>
          <a:p>
            <a:r>
              <a:rPr lang="en-US" sz="11500" b="1" smtClean="0">
                <a:solidFill>
                  <a:srgbClr val="8C9CA6"/>
                </a:solidFill>
              </a:rPr>
              <a:t>“</a:t>
            </a:r>
            <a:endParaRPr lang="en-US" sz="11500" b="1">
              <a:solidFill>
                <a:srgbClr val="8C9CA6"/>
              </a:solidFill>
            </a:endParaRPr>
          </a:p>
        </p:txBody>
      </p:sp>
      <p:sp>
        <p:nvSpPr>
          <p:cNvPr id="27" name="Picture Placeholder 10"/>
          <p:cNvSpPr>
            <a:spLocks noGrp="1" noChangeAspect="1"/>
          </p:cNvSpPr>
          <p:nvPr>
            <p:ph type="pic" sz="quarter" idx="14"/>
          </p:nvPr>
        </p:nvSpPr>
        <p:spPr>
          <a:xfrm>
            <a:off x="3084289" y="1"/>
            <a:ext cx="9107711" cy="6858000"/>
          </a:xfrm>
          <a:solidFill>
            <a:srgbClr val="0095CD">
              <a:alpha val="30000"/>
            </a:srgbClr>
          </a:solidFill>
        </p:spPr>
        <p:txBody>
          <a:bodyPr vert="horz" lIns="91440" tIns="45720" rIns="91440" bIns="45720" rtlCol="0">
            <a:normAutofit/>
          </a:bodyPr>
          <a:lstStyle>
            <a:lvl1pPr>
              <a:defRPr lang="en-US"/>
            </a:lvl1pPr>
          </a:lstStyle>
          <a:p>
            <a:pPr lvl="0"/>
            <a:endParaRPr lang="en-US"/>
          </a:p>
        </p:txBody>
      </p:sp>
      <p:sp>
        <p:nvSpPr>
          <p:cNvPr id="20" name="Text Placeholder 29"/>
          <p:cNvSpPr>
            <a:spLocks noGrp="1"/>
          </p:cNvSpPr>
          <p:nvPr>
            <p:ph type="body" sz="quarter" idx="18" hasCustomPrompt="1"/>
          </p:nvPr>
        </p:nvSpPr>
        <p:spPr>
          <a:xfrm>
            <a:off x="647752" y="509008"/>
            <a:ext cx="5188204" cy="1006429"/>
          </a:xfrm>
        </p:spPr>
        <p:txBody>
          <a:bodyPr anchor="ctr">
            <a:spAutoFit/>
          </a:bodyPr>
          <a:lstStyle>
            <a:lvl1pPr marL="0" indent="0" algn="l">
              <a:buNone/>
              <a:defRPr sz="6600" b="1" cap="all" baseline="0">
                <a:solidFill>
                  <a:schemeClr val="tx2">
                    <a:lumMod val="50000"/>
                  </a:schemeClr>
                </a:solidFill>
              </a:defRPr>
            </a:lvl1pPr>
          </a:lstStyle>
          <a:p>
            <a:pPr lvl="0"/>
            <a:r>
              <a:rPr lang="en-US" smtClean="0"/>
              <a:t>Name Here</a:t>
            </a:r>
            <a:endParaRPr lang="en-US"/>
          </a:p>
        </p:txBody>
      </p:sp>
      <p:sp>
        <p:nvSpPr>
          <p:cNvPr id="21" name="Text Placeholder 29"/>
          <p:cNvSpPr>
            <a:spLocks noGrp="1"/>
          </p:cNvSpPr>
          <p:nvPr>
            <p:ph type="body" sz="quarter" idx="22" hasCustomPrompt="1"/>
          </p:nvPr>
        </p:nvSpPr>
        <p:spPr>
          <a:xfrm>
            <a:off x="647752" y="1699086"/>
            <a:ext cx="5188204" cy="757130"/>
          </a:xfrm>
        </p:spPr>
        <p:txBody>
          <a:bodyPr anchor="t">
            <a:spAutoFit/>
          </a:bodyPr>
          <a:lstStyle>
            <a:lvl1pPr marL="0" indent="0" algn="l">
              <a:buNone/>
              <a:defRPr sz="4800" cap="none" baseline="0">
                <a:solidFill>
                  <a:schemeClr val="tx2">
                    <a:lumMod val="50000"/>
                  </a:schemeClr>
                </a:solidFill>
              </a:defRPr>
            </a:lvl1pPr>
          </a:lstStyle>
          <a:p>
            <a:pPr lvl="0"/>
            <a:r>
              <a:rPr lang="en-US" smtClean="0"/>
              <a:t>Job Title Here</a:t>
            </a:r>
            <a:endParaRPr lang="en-US"/>
          </a:p>
        </p:txBody>
      </p:sp>
      <p:sp>
        <p:nvSpPr>
          <p:cNvPr id="25" name="TextBox 24"/>
          <p:cNvSpPr txBox="1"/>
          <p:nvPr userDrawn="1"/>
        </p:nvSpPr>
        <p:spPr>
          <a:xfrm>
            <a:off x="3007854" y="5662506"/>
            <a:ext cx="825867" cy="1862048"/>
          </a:xfrm>
          <a:prstGeom prst="rect">
            <a:avLst/>
          </a:prstGeom>
          <a:noFill/>
        </p:spPr>
        <p:txBody>
          <a:bodyPr wrap="none" rtlCol="0">
            <a:spAutoFit/>
          </a:bodyPr>
          <a:lstStyle/>
          <a:p>
            <a:r>
              <a:rPr lang="en-US" sz="11500" b="1" smtClean="0">
                <a:solidFill>
                  <a:schemeClr val="bg1"/>
                </a:solidFill>
              </a:rPr>
              <a:t>”</a:t>
            </a:r>
            <a:endParaRPr lang="en-US" sz="11500" b="1">
              <a:solidFill>
                <a:schemeClr val="bg1"/>
              </a:solidFill>
            </a:endParaRPr>
          </a:p>
        </p:txBody>
      </p:sp>
      <p:grpSp>
        <p:nvGrpSpPr>
          <p:cNvPr id="34" name="Group 33"/>
          <p:cNvGrpSpPr/>
          <p:nvPr userDrawn="1"/>
        </p:nvGrpSpPr>
        <p:grpSpPr>
          <a:xfrm>
            <a:off x="0" y="6766560"/>
            <a:ext cx="3081528" cy="91440"/>
            <a:chOff x="0" y="4480421"/>
            <a:chExt cx="12192000" cy="91440"/>
          </a:xfrm>
        </p:grpSpPr>
        <p:sp>
          <p:nvSpPr>
            <p:cNvPr id="35" name="Rectangle 3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2439924" y="4480421"/>
              <a:ext cx="243992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08347949"/>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and Content and picture">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955800"/>
            <a:ext cx="10515600" cy="42211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6"/>
          <p:cNvSpPr/>
          <p:nvPr userDrawn="1"/>
        </p:nvSpPr>
        <p:spPr>
          <a:xfrm>
            <a:off x="2" y="-9731"/>
            <a:ext cx="94360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85979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Picture Placeholder 10"/>
          <p:cNvSpPr>
            <a:spLocks noGrp="1" noChangeAspect="1"/>
          </p:cNvSpPr>
          <p:nvPr>
            <p:ph type="pic" sz="quarter" idx="14"/>
          </p:nvPr>
        </p:nvSpPr>
        <p:spPr>
          <a:xfrm>
            <a:off x="9591945" y="-1"/>
            <a:ext cx="2600055" cy="1957811"/>
          </a:xfrm>
        </p:spPr>
        <p:txBody>
          <a:bodyPr/>
          <a:lstStyle/>
          <a:p>
            <a:endParaRPr lang="en-US"/>
          </a:p>
        </p:txBody>
      </p:sp>
      <p:sp>
        <p:nvSpPr>
          <p:cNvPr id="16" name="Rectangle 15"/>
          <p:cNvSpPr/>
          <p:nvPr userDrawn="1"/>
        </p:nvSpPr>
        <p:spPr>
          <a:xfrm>
            <a:off x="9594616" y="0"/>
            <a:ext cx="2597384" cy="1955800"/>
          </a:xfrm>
          <a:prstGeom prst="rect">
            <a:avLst/>
          </a:prstGeom>
          <a:solidFill>
            <a:srgbClr val="7BB21B">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9595104" y="1955800"/>
            <a:ext cx="2596896" cy="91440"/>
          </a:xfrm>
          <a:prstGeom prst="rect">
            <a:avLst/>
          </a:prstGeom>
          <a:solidFill>
            <a:srgbClr val="7BB2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38028151"/>
      </p:ext>
    </p:extLst>
  </p:cSld>
  <p:clrMapOvr>
    <a:masterClrMapping/>
  </p:clrMapOvr>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10" name="Rectangle 9"/>
          <p:cNvSpPr/>
          <p:nvPr userDrawn="1"/>
        </p:nvSpPr>
        <p:spPr>
          <a:xfrm>
            <a:off x="2" y="-9731"/>
            <a:ext cx="3299670" cy="3115788"/>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189517" y="440130"/>
            <a:ext cx="2920641" cy="1465591"/>
          </a:xfrm>
        </p:spPr>
        <p:txBody>
          <a:bodyPr anchor="b">
            <a:noAutofit/>
          </a:bodyPr>
          <a:lstStyle>
            <a:lvl1pPr>
              <a:defRPr sz="3200" b="1">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031479" y="6356350"/>
            <a:ext cx="1543821" cy="365125"/>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5850147" y="6356350"/>
            <a:ext cx="4114800" cy="365125"/>
          </a:xfrm>
        </p:spPr>
        <p:txBody>
          <a:bodyPr/>
          <a:lstStyle>
            <a:lvl1pPr algn="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10239794" y="6356350"/>
            <a:ext cx="1114005" cy="365125"/>
          </a:xfrm>
        </p:spPr>
        <p:txBody>
          <a:bodyPr/>
          <a:lstStyle>
            <a:lvl1pPr>
              <a:defRPr>
                <a:solidFill>
                  <a:srgbClr val="576973"/>
                </a:solidFill>
              </a:defRPr>
            </a:lvl1pPr>
          </a:lstStyle>
          <a:p>
            <a:fld id="{6E18DBF4-37B7-4C4F-9728-A1C100B177EE}" type="slidenum">
              <a:rPr lang="en-US" smtClean="0"/>
              <a:pPr/>
              <a:t>‹#›</a:t>
            </a:fld>
            <a:endParaRPr lang="en-US"/>
          </a:p>
        </p:txBody>
      </p:sp>
      <p:sp>
        <p:nvSpPr>
          <p:cNvPr id="13" name="Text Placeholder 12"/>
          <p:cNvSpPr>
            <a:spLocks noGrp="1"/>
          </p:cNvSpPr>
          <p:nvPr>
            <p:ph type="body" sz="quarter" idx="13" hasCustomPrompt="1"/>
          </p:nvPr>
        </p:nvSpPr>
        <p:spPr>
          <a:xfrm>
            <a:off x="189517" y="1958585"/>
            <a:ext cx="2920641" cy="638175"/>
          </a:xfrm>
        </p:spPr>
        <p:txBody>
          <a:bodyPr vert="horz" lIns="91440" tIns="45720" rIns="91440" bIns="45720" rtlCol="0">
            <a:normAutofit/>
          </a:bodyPr>
          <a:lstStyle>
            <a:lvl1pPr marL="228600" indent="-228600">
              <a:buNone/>
              <a:defRPr lang="en-US" sz="1600">
                <a:solidFill>
                  <a:schemeClr val="tx1">
                    <a:lumMod val="25000"/>
                    <a:lumOff val="75000"/>
                  </a:schemeClr>
                </a:solidFill>
              </a:defRPr>
            </a:lvl1pPr>
          </a:lstStyle>
          <a:p>
            <a:pPr marL="0" lvl="0" indent="0"/>
            <a:r>
              <a:rPr lang="en-US" smtClean="0"/>
              <a:t>Title description</a:t>
            </a:r>
            <a:endParaRPr lang="en-US"/>
          </a:p>
        </p:txBody>
      </p:sp>
      <p:sp>
        <p:nvSpPr>
          <p:cNvPr id="17" name="Picture Placeholder 10"/>
          <p:cNvSpPr>
            <a:spLocks noGrp="1" noChangeAspect="1"/>
          </p:cNvSpPr>
          <p:nvPr>
            <p:ph type="pic" sz="quarter" idx="14"/>
          </p:nvPr>
        </p:nvSpPr>
        <p:spPr>
          <a:xfrm>
            <a:off x="0" y="3338285"/>
            <a:ext cx="3303064" cy="2487168"/>
          </a:xfrm>
        </p:spPr>
        <p:txBody>
          <a:bodyPr/>
          <a:lstStyle/>
          <a:p>
            <a:endParaRPr lang="en-US"/>
          </a:p>
        </p:txBody>
      </p:sp>
      <p:sp>
        <p:nvSpPr>
          <p:cNvPr id="18" name="Rectangle 17"/>
          <p:cNvSpPr/>
          <p:nvPr userDrawn="1"/>
        </p:nvSpPr>
        <p:spPr>
          <a:xfrm>
            <a:off x="0" y="3338285"/>
            <a:ext cx="3299672" cy="2484614"/>
          </a:xfrm>
          <a:prstGeom prst="rect">
            <a:avLst/>
          </a:prstGeom>
          <a:solidFill>
            <a:srgbClr val="75BEE9">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24"/>
          <p:cNvGrpSpPr/>
          <p:nvPr userDrawn="1"/>
        </p:nvGrpSpPr>
        <p:grpSpPr>
          <a:xfrm>
            <a:off x="0" y="6766560"/>
            <a:ext cx="3300984"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621166092"/>
      </p:ext>
    </p:extLst>
  </p:cSld>
  <p:clrMapOvr>
    <a:masterClrMapping/>
  </p:clrMapOvr>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chart 1">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72227" y="1701800"/>
            <a:ext cx="6837173" cy="4356100"/>
          </a:xfrm>
        </p:spPr>
        <p:txBody>
          <a:bodyPr/>
          <a:lstStyle/>
          <a:p>
            <a:endParaRPr lang="en-US"/>
          </a:p>
        </p:txBody>
      </p:sp>
      <p:sp>
        <p:nvSpPr>
          <p:cNvPr id="15" name="Text Placeholder 2"/>
          <p:cNvSpPr>
            <a:spLocks noGrp="1"/>
          </p:cNvSpPr>
          <p:nvPr>
            <p:ph type="body" idx="1"/>
          </p:nvPr>
        </p:nvSpPr>
        <p:spPr>
          <a:xfrm>
            <a:off x="482600" y="2257196"/>
            <a:ext cx="4026883" cy="2314804"/>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7" name="Text Placeholder 12"/>
          <p:cNvSpPr>
            <a:spLocks noGrp="1"/>
          </p:cNvSpPr>
          <p:nvPr>
            <p:ph type="body" sz="quarter" idx="15" hasCustomPrompt="1"/>
          </p:nvPr>
        </p:nvSpPr>
        <p:spPr>
          <a:xfrm>
            <a:off x="482599" y="1701800"/>
            <a:ext cx="4026883" cy="424732"/>
          </a:xfrm>
        </p:spPr>
        <p:txBody>
          <a:bodyPr vert="horz" lIns="91440" tIns="45720" rIns="91440" bIns="45720" rtlCol="0" anchor="ctr">
            <a:spAutoFit/>
          </a:bodyPr>
          <a:lstStyle>
            <a:lvl1pPr marL="228600" indent="-228600">
              <a:buNone/>
              <a:defRPr lang="en-US" sz="2400" b="1" cap="all" baseline="0">
                <a:solidFill>
                  <a:srgbClr val="47464B"/>
                </a:solidFill>
              </a:defRPr>
            </a:lvl1pPr>
          </a:lstStyle>
          <a:p>
            <a:pPr marL="0" lvl="0" indent="0"/>
            <a:r>
              <a:rPr lang="en-US" smtClean="0"/>
              <a:t>Insert some title here</a:t>
            </a:r>
            <a:endParaRPr lang="en-US"/>
          </a:p>
        </p:txBody>
      </p:sp>
      <p:grpSp>
        <p:nvGrpSpPr>
          <p:cNvPr id="16" name="Group 15"/>
          <p:cNvGrpSpPr/>
          <p:nvPr userDrawn="1"/>
        </p:nvGrpSpPr>
        <p:grpSpPr>
          <a:xfrm>
            <a:off x="0" y="6766560"/>
            <a:ext cx="12192000" cy="91440"/>
            <a:chOff x="0" y="4480421"/>
            <a:chExt cx="12192000" cy="91440"/>
          </a:xfrm>
        </p:grpSpPr>
        <p:sp>
          <p:nvSpPr>
            <p:cNvPr id="24" name="Rectangle 2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861453787"/>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chart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2599" y="1425678"/>
            <a:ext cx="11226801" cy="3117518"/>
          </a:xfrm>
        </p:spPr>
        <p:txBody>
          <a:bodyPr/>
          <a:lstStyle/>
          <a:p>
            <a:endParaRPr lang="en-US"/>
          </a:p>
        </p:txBody>
      </p:sp>
      <p:sp>
        <p:nvSpPr>
          <p:cNvPr id="15" name="Text Placeholder 2"/>
          <p:cNvSpPr>
            <a:spLocks noGrp="1"/>
          </p:cNvSpPr>
          <p:nvPr>
            <p:ph type="body" idx="1"/>
          </p:nvPr>
        </p:nvSpPr>
        <p:spPr>
          <a:xfrm>
            <a:off x="482599" y="5221786"/>
            <a:ext cx="11226801" cy="981015"/>
          </a:xfrm>
        </p:spPr>
        <p:txBody>
          <a:bodyPr>
            <a:normAutofit/>
          </a:bodyPr>
          <a:lstStyle>
            <a:lvl1pPr marL="0" indent="0">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7" name="Text Placeholder 12"/>
          <p:cNvSpPr>
            <a:spLocks noGrp="1"/>
          </p:cNvSpPr>
          <p:nvPr>
            <p:ph type="body" sz="quarter" idx="15" hasCustomPrompt="1"/>
          </p:nvPr>
        </p:nvSpPr>
        <p:spPr>
          <a:xfrm>
            <a:off x="482600" y="4754538"/>
            <a:ext cx="112268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grpSp>
        <p:nvGrpSpPr>
          <p:cNvPr id="16" name="Group 15"/>
          <p:cNvGrpSpPr/>
          <p:nvPr userDrawn="1"/>
        </p:nvGrpSpPr>
        <p:grpSpPr>
          <a:xfrm>
            <a:off x="0" y="6766560"/>
            <a:ext cx="12192000" cy="91440"/>
            <a:chOff x="0" y="4480421"/>
            <a:chExt cx="12192000" cy="91440"/>
          </a:xfrm>
        </p:grpSpPr>
        <p:sp>
          <p:nvSpPr>
            <p:cNvPr id="18" name="Rectangle 17"/>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896156951"/>
      </p:ext>
    </p:extLst>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hart 3">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2599" y="1425678"/>
            <a:ext cx="5130801" cy="3117518"/>
          </a:xfrm>
        </p:spPr>
        <p:txBody>
          <a:bodyPr/>
          <a:lstStyle/>
          <a:p>
            <a:endParaRPr lang="en-US"/>
          </a:p>
        </p:txBody>
      </p:sp>
      <p:sp>
        <p:nvSpPr>
          <p:cNvPr id="15" name="Text Placeholder 2"/>
          <p:cNvSpPr>
            <a:spLocks noGrp="1"/>
          </p:cNvSpPr>
          <p:nvPr>
            <p:ph type="body" idx="1"/>
          </p:nvPr>
        </p:nvSpPr>
        <p:spPr>
          <a:xfrm>
            <a:off x="482599" y="5221786"/>
            <a:ext cx="5130801" cy="981015"/>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7" name="Text Placeholder 12"/>
          <p:cNvSpPr>
            <a:spLocks noGrp="1"/>
          </p:cNvSpPr>
          <p:nvPr>
            <p:ph type="body" sz="quarter" idx="15" hasCustomPrompt="1"/>
          </p:nvPr>
        </p:nvSpPr>
        <p:spPr>
          <a:xfrm>
            <a:off x="482599" y="4754538"/>
            <a:ext cx="51308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16" name="Chart Placeholder 8"/>
          <p:cNvSpPr>
            <a:spLocks noGrp="1"/>
          </p:cNvSpPr>
          <p:nvPr>
            <p:ph type="chart" sz="quarter" idx="16"/>
          </p:nvPr>
        </p:nvSpPr>
        <p:spPr>
          <a:xfrm>
            <a:off x="6578599" y="1425678"/>
            <a:ext cx="5130801" cy="3117518"/>
          </a:xfrm>
        </p:spPr>
        <p:txBody>
          <a:bodyPr/>
          <a:lstStyle/>
          <a:p>
            <a:endParaRPr lang="en-US"/>
          </a:p>
        </p:txBody>
      </p:sp>
      <p:sp>
        <p:nvSpPr>
          <p:cNvPr id="18" name="Text Placeholder 2"/>
          <p:cNvSpPr>
            <a:spLocks noGrp="1"/>
          </p:cNvSpPr>
          <p:nvPr>
            <p:ph type="body" idx="17"/>
          </p:nvPr>
        </p:nvSpPr>
        <p:spPr>
          <a:xfrm>
            <a:off x="6578599" y="5221786"/>
            <a:ext cx="5130801" cy="981015"/>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9" name="Text Placeholder 12"/>
          <p:cNvSpPr>
            <a:spLocks noGrp="1"/>
          </p:cNvSpPr>
          <p:nvPr>
            <p:ph type="body" sz="quarter" idx="18" hasCustomPrompt="1"/>
          </p:nvPr>
        </p:nvSpPr>
        <p:spPr>
          <a:xfrm>
            <a:off x="6578600" y="4754538"/>
            <a:ext cx="51308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grpSp>
        <p:nvGrpSpPr>
          <p:cNvPr id="20" name="Group 19"/>
          <p:cNvGrpSpPr/>
          <p:nvPr userDrawn="1"/>
        </p:nvGrpSpPr>
        <p:grpSpPr>
          <a:xfrm>
            <a:off x="0" y="6766560"/>
            <a:ext cx="12192000" cy="91440"/>
            <a:chOff x="0" y="4480421"/>
            <a:chExt cx="12192000" cy="91440"/>
          </a:xfrm>
        </p:grpSpPr>
        <p:sp>
          <p:nvSpPr>
            <p:cNvPr id="21" name="Rectangle 2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81281994"/>
      </p:ext>
    </p:extLst>
  </p:cSld>
  <p:clrMapOvr>
    <a:masterClrMapping/>
  </p:clrMapOvr>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hart 4">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2599" y="1425678"/>
            <a:ext cx="3556001" cy="3117518"/>
          </a:xfrm>
        </p:spPr>
        <p:txBody>
          <a:bodyPr/>
          <a:lstStyle/>
          <a:p>
            <a:endParaRPr lang="en-US"/>
          </a:p>
        </p:txBody>
      </p:sp>
      <p:sp>
        <p:nvSpPr>
          <p:cNvPr id="15" name="Text Placeholder 2"/>
          <p:cNvSpPr>
            <a:spLocks noGrp="1"/>
          </p:cNvSpPr>
          <p:nvPr>
            <p:ph type="body" idx="1"/>
          </p:nvPr>
        </p:nvSpPr>
        <p:spPr>
          <a:xfrm>
            <a:off x="482599" y="5221786"/>
            <a:ext cx="3556001" cy="981015"/>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7" name="Text Placeholder 12"/>
          <p:cNvSpPr>
            <a:spLocks noGrp="1"/>
          </p:cNvSpPr>
          <p:nvPr>
            <p:ph type="body" sz="quarter" idx="15" hasCustomPrompt="1"/>
          </p:nvPr>
        </p:nvSpPr>
        <p:spPr>
          <a:xfrm>
            <a:off x="482599" y="4754538"/>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26" name="Chart Placeholder 8"/>
          <p:cNvSpPr>
            <a:spLocks noGrp="1"/>
          </p:cNvSpPr>
          <p:nvPr>
            <p:ph type="chart" sz="quarter" idx="16"/>
          </p:nvPr>
        </p:nvSpPr>
        <p:spPr>
          <a:xfrm>
            <a:off x="4318000" y="1425678"/>
            <a:ext cx="3556001" cy="3117518"/>
          </a:xfrm>
        </p:spPr>
        <p:txBody>
          <a:bodyPr/>
          <a:lstStyle/>
          <a:p>
            <a:endParaRPr lang="en-US"/>
          </a:p>
        </p:txBody>
      </p:sp>
      <p:sp>
        <p:nvSpPr>
          <p:cNvPr id="27" name="Text Placeholder 2"/>
          <p:cNvSpPr>
            <a:spLocks noGrp="1"/>
          </p:cNvSpPr>
          <p:nvPr>
            <p:ph type="body" idx="17"/>
          </p:nvPr>
        </p:nvSpPr>
        <p:spPr>
          <a:xfrm>
            <a:off x="4318000" y="5221786"/>
            <a:ext cx="3556001" cy="981015"/>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28" name="Text Placeholder 12"/>
          <p:cNvSpPr>
            <a:spLocks noGrp="1"/>
          </p:cNvSpPr>
          <p:nvPr>
            <p:ph type="body" sz="quarter" idx="18" hasCustomPrompt="1"/>
          </p:nvPr>
        </p:nvSpPr>
        <p:spPr>
          <a:xfrm>
            <a:off x="4318000" y="4754538"/>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29" name="Chart Placeholder 8"/>
          <p:cNvSpPr>
            <a:spLocks noGrp="1"/>
          </p:cNvSpPr>
          <p:nvPr>
            <p:ph type="chart" sz="quarter" idx="19"/>
          </p:nvPr>
        </p:nvSpPr>
        <p:spPr>
          <a:xfrm>
            <a:off x="8153400" y="1425678"/>
            <a:ext cx="3556001" cy="3117518"/>
          </a:xfrm>
        </p:spPr>
        <p:txBody>
          <a:bodyPr/>
          <a:lstStyle/>
          <a:p>
            <a:endParaRPr lang="en-US"/>
          </a:p>
        </p:txBody>
      </p:sp>
      <p:sp>
        <p:nvSpPr>
          <p:cNvPr id="30" name="Text Placeholder 2"/>
          <p:cNvSpPr>
            <a:spLocks noGrp="1"/>
          </p:cNvSpPr>
          <p:nvPr>
            <p:ph type="body" idx="20"/>
          </p:nvPr>
        </p:nvSpPr>
        <p:spPr>
          <a:xfrm>
            <a:off x="8153400" y="5221786"/>
            <a:ext cx="3556001" cy="981015"/>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31" name="Text Placeholder 12"/>
          <p:cNvSpPr>
            <a:spLocks noGrp="1"/>
          </p:cNvSpPr>
          <p:nvPr>
            <p:ph type="body" sz="quarter" idx="21" hasCustomPrompt="1"/>
          </p:nvPr>
        </p:nvSpPr>
        <p:spPr>
          <a:xfrm>
            <a:off x="8153400" y="4754538"/>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grpSp>
        <p:nvGrpSpPr>
          <p:cNvPr id="22" name="Group 21"/>
          <p:cNvGrpSpPr/>
          <p:nvPr userDrawn="1"/>
        </p:nvGrpSpPr>
        <p:grpSpPr>
          <a:xfrm>
            <a:off x="0" y="6766560"/>
            <a:ext cx="12192000" cy="91440"/>
            <a:chOff x="0" y="4480421"/>
            <a:chExt cx="12192000" cy="91440"/>
          </a:xfrm>
        </p:grpSpPr>
        <p:sp>
          <p:nvSpPr>
            <p:cNvPr id="23" name="Rectangle 2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4102748008"/>
      </p:ext>
    </p:extLst>
  </p:cSld>
  <p:clrMapOvr>
    <a:masterClrMapping/>
  </p:clrMapOvr>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chart 5">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2599" y="1406667"/>
            <a:ext cx="2641601" cy="3117518"/>
          </a:xfrm>
        </p:spPr>
        <p:txBody>
          <a:bodyPr/>
          <a:lstStyle/>
          <a:p>
            <a:endParaRPr lang="en-US"/>
          </a:p>
        </p:txBody>
      </p:sp>
      <p:sp>
        <p:nvSpPr>
          <p:cNvPr id="15" name="Text Placeholder 2"/>
          <p:cNvSpPr>
            <a:spLocks noGrp="1"/>
          </p:cNvSpPr>
          <p:nvPr>
            <p:ph type="body" idx="1"/>
          </p:nvPr>
        </p:nvSpPr>
        <p:spPr>
          <a:xfrm>
            <a:off x="482599" y="5053307"/>
            <a:ext cx="2641601" cy="1130483"/>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7" name="Text Placeholder 12"/>
          <p:cNvSpPr>
            <a:spLocks noGrp="1"/>
          </p:cNvSpPr>
          <p:nvPr>
            <p:ph type="body" sz="quarter" idx="15" hasCustomPrompt="1"/>
          </p:nvPr>
        </p:nvSpPr>
        <p:spPr>
          <a:xfrm>
            <a:off x="482599" y="4692664"/>
            <a:ext cx="2641600" cy="341632"/>
          </a:xfrm>
        </p:spPr>
        <p:txBody>
          <a:bodyPr vert="horz" wrap="square" lIns="91440" tIns="45720" rIns="91440" bIns="45720" rtlCol="0" anchor="ctr">
            <a:spAutoFit/>
          </a:bodyPr>
          <a:lstStyle>
            <a:lvl1pPr marL="228600" indent="-228600" algn="ctr">
              <a:buNone/>
              <a:defRPr lang="en-US" sz="1800" b="1" cap="all" baseline="0">
                <a:solidFill>
                  <a:srgbClr val="47464B"/>
                </a:solidFill>
              </a:defRPr>
            </a:lvl1pPr>
          </a:lstStyle>
          <a:p>
            <a:pPr marL="0" lvl="0" indent="0"/>
            <a:r>
              <a:rPr lang="en-US" smtClean="0"/>
              <a:t>Insert some title here</a:t>
            </a:r>
            <a:endParaRPr lang="en-US"/>
          </a:p>
        </p:txBody>
      </p:sp>
      <p:sp>
        <p:nvSpPr>
          <p:cNvPr id="25" name="Chart Placeholder 8"/>
          <p:cNvSpPr>
            <a:spLocks noGrp="1"/>
          </p:cNvSpPr>
          <p:nvPr>
            <p:ph type="chart" sz="quarter" idx="16"/>
          </p:nvPr>
        </p:nvSpPr>
        <p:spPr>
          <a:xfrm>
            <a:off x="3344333" y="1425678"/>
            <a:ext cx="2641601" cy="3117518"/>
          </a:xfrm>
        </p:spPr>
        <p:txBody>
          <a:bodyPr/>
          <a:lstStyle/>
          <a:p>
            <a:endParaRPr lang="en-US"/>
          </a:p>
        </p:txBody>
      </p:sp>
      <p:sp>
        <p:nvSpPr>
          <p:cNvPr id="32" name="Text Placeholder 2"/>
          <p:cNvSpPr>
            <a:spLocks noGrp="1"/>
          </p:cNvSpPr>
          <p:nvPr>
            <p:ph type="body" idx="17"/>
          </p:nvPr>
        </p:nvSpPr>
        <p:spPr>
          <a:xfrm>
            <a:off x="3344333" y="5072318"/>
            <a:ext cx="2641601" cy="1130483"/>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33" name="Text Placeholder 12"/>
          <p:cNvSpPr>
            <a:spLocks noGrp="1"/>
          </p:cNvSpPr>
          <p:nvPr>
            <p:ph type="body" sz="quarter" idx="18" hasCustomPrompt="1"/>
          </p:nvPr>
        </p:nvSpPr>
        <p:spPr>
          <a:xfrm>
            <a:off x="3344334" y="4711675"/>
            <a:ext cx="2641600" cy="341632"/>
          </a:xfrm>
        </p:spPr>
        <p:txBody>
          <a:bodyPr vert="horz" wrap="square" lIns="91440" tIns="45720" rIns="91440" bIns="45720" rtlCol="0" anchor="ctr">
            <a:spAutoFit/>
          </a:bodyPr>
          <a:lstStyle>
            <a:lvl1pPr marL="228600" indent="-228600" algn="ctr">
              <a:buNone/>
              <a:defRPr lang="en-US" sz="1800" b="1" cap="all" baseline="0">
                <a:solidFill>
                  <a:srgbClr val="47464B"/>
                </a:solidFill>
              </a:defRPr>
            </a:lvl1pPr>
          </a:lstStyle>
          <a:p>
            <a:pPr marL="0" lvl="0" indent="0"/>
            <a:r>
              <a:rPr lang="en-US" smtClean="0"/>
              <a:t>Insert some title here</a:t>
            </a:r>
            <a:endParaRPr lang="en-US"/>
          </a:p>
        </p:txBody>
      </p:sp>
      <p:sp>
        <p:nvSpPr>
          <p:cNvPr id="34" name="Chart Placeholder 8"/>
          <p:cNvSpPr>
            <a:spLocks noGrp="1"/>
          </p:cNvSpPr>
          <p:nvPr>
            <p:ph type="chart" sz="quarter" idx="19"/>
          </p:nvPr>
        </p:nvSpPr>
        <p:spPr>
          <a:xfrm>
            <a:off x="6206067" y="1425678"/>
            <a:ext cx="2641601" cy="3117518"/>
          </a:xfrm>
        </p:spPr>
        <p:txBody>
          <a:bodyPr/>
          <a:lstStyle/>
          <a:p>
            <a:endParaRPr lang="en-US"/>
          </a:p>
        </p:txBody>
      </p:sp>
      <p:sp>
        <p:nvSpPr>
          <p:cNvPr id="35" name="Text Placeholder 2"/>
          <p:cNvSpPr>
            <a:spLocks noGrp="1"/>
          </p:cNvSpPr>
          <p:nvPr>
            <p:ph type="body" idx="20"/>
          </p:nvPr>
        </p:nvSpPr>
        <p:spPr>
          <a:xfrm>
            <a:off x="6206067" y="5072318"/>
            <a:ext cx="2641601" cy="1130483"/>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36" name="Text Placeholder 12"/>
          <p:cNvSpPr>
            <a:spLocks noGrp="1"/>
          </p:cNvSpPr>
          <p:nvPr>
            <p:ph type="body" sz="quarter" idx="21" hasCustomPrompt="1"/>
          </p:nvPr>
        </p:nvSpPr>
        <p:spPr>
          <a:xfrm>
            <a:off x="6206067" y="4711675"/>
            <a:ext cx="2641600" cy="341632"/>
          </a:xfrm>
        </p:spPr>
        <p:txBody>
          <a:bodyPr vert="horz" wrap="square" lIns="91440" tIns="45720" rIns="91440" bIns="45720" rtlCol="0" anchor="ctr">
            <a:spAutoFit/>
          </a:bodyPr>
          <a:lstStyle>
            <a:lvl1pPr marL="228600" indent="-228600" algn="ctr">
              <a:buNone/>
              <a:defRPr lang="en-US" sz="1800" b="1" cap="all" baseline="0">
                <a:solidFill>
                  <a:srgbClr val="47464B"/>
                </a:solidFill>
              </a:defRPr>
            </a:lvl1pPr>
          </a:lstStyle>
          <a:p>
            <a:pPr marL="0" lvl="0" indent="0"/>
            <a:r>
              <a:rPr lang="en-US" smtClean="0"/>
              <a:t>Insert some title here</a:t>
            </a:r>
            <a:endParaRPr lang="en-US"/>
          </a:p>
        </p:txBody>
      </p:sp>
      <p:sp>
        <p:nvSpPr>
          <p:cNvPr id="37" name="Chart Placeholder 8"/>
          <p:cNvSpPr>
            <a:spLocks noGrp="1"/>
          </p:cNvSpPr>
          <p:nvPr>
            <p:ph type="chart" sz="quarter" idx="22"/>
          </p:nvPr>
        </p:nvSpPr>
        <p:spPr>
          <a:xfrm>
            <a:off x="9067800" y="1425678"/>
            <a:ext cx="2641601" cy="3117518"/>
          </a:xfrm>
        </p:spPr>
        <p:txBody>
          <a:bodyPr/>
          <a:lstStyle/>
          <a:p>
            <a:endParaRPr lang="en-US"/>
          </a:p>
        </p:txBody>
      </p:sp>
      <p:sp>
        <p:nvSpPr>
          <p:cNvPr id="38" name="Text Placeholder 2"/>
          <p:cNvSpPr>
            <a:spLocks noGrp="1"/>
          </p:cNvSpPr>
          <p:nvPr>
            <p:ph type="body" idx="23"/>
          </p:nvPr>
        </p:nvSpPr>
        <p:spPr>
          <a:xfrm>
            <a:off x="9067800" y="5072318"/>
            <a:ext cx="2641601" cy="1130483"/>
          </a:xfrm>
        </p:spPr>
        <p:txBody>
          <a:bodyPr>
            <a:normAutofit/>
          </a:bodyPr>
          <a:lstStyle>
            <a:lvl1pPr marL="0" indent="0" algn="just">
              <a:buNone/>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39" name="Text Placeholder 12"/>
          <p:cNvSpPr>
            <a:spLocks noGrp="1"/>
          </p:cNvSpPr>
          <p:nvPr>
            <p:ph type="body" sz="quarter" idx="24" hasCustomPrompt="1"/>
          </p:nvPr>
        </p:nvSpPr>
        <p:spPr>
          <a:xfrm>
            <a:off x="9067801" y="4711675"/>
            <a:ext cx="2641600" cy="341632"/>
          </a:xfrm>
        </p:spPr>
        <p:txBody>
          <a:bodyPr vert="horz" wrap="square" lIns="91440" tIns="45720" rIns="91440" bIns="45720" rtlCol="0" anchor="ctr">
            <a:spAutoFit/>
          </a:bodyPr>
          <a:lstStyle>
            <a:lvl1pPr marL="228600" indent="-228600" algn="ctr">
              <a:buNone/>
              <a:defRPr lang="en-US" sz="1800" b="1" cap="all" baseline="0">
                <a:solidFill>
                  <a:srgbClr val="47464B"/>
                </a:solidFill>
              </a:defRPr>
            </a:lvl1pPr>
          </a:lstStyle>
          <a:p>
            <a:pPr marL="0" lvl="0" indent="0"/>
            <a:r>
              <a:rPr lang="en-US" smtClean="0"/>
              <a:t>Insert some title here</a:t>
            </a:r>
            <a:endParaRPr lang="en-US"/>
          </a:p>
        </p:txBody>
      </p:sp>
      <p:grpSp>
        <p:nvGrpSpPr>
          <p:cNvPr id="26" name="Group 25"/>
          <p:cNvGrpSpPr/>
          <p:nvPr userDrawn="1"/>
        </p:nvGrpSpPr>
        <p:grpSpPr>
          <a:xfrm>
            <a:off x="0" y="6766560"/>
            <a:ext cx="12192000" cy="91440"/>
            <a:chOff x="0" y="4480421"/>
            <a:chExt cx="12192000" cy="91440"/>
          </a:xfrm>
        </p:grpSpPr>
        <p:sp>
          <p:nvSpPr>
            <p:cNvPr id="27" name="Rectangle 2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724811744"/>
      </p:ext>
    </p:extLst>
  </p:cSld>
  <p:clrMapOvr>
    <a:masterClrMapping/>
  </p:clrMapOvr>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hart 6">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5905500" y="2360118"/>
            <a:ext cx="5803900" cy="3697781"/>
          </a:xfrm>
        </p:spPr>
        <p:txBody>
          <a:bodyPr/>
          <a:lstStyle/>
          <a:p>
            <a:endParaRPr lang="en-US"/>
          </a:p>
        </p:txBody>
      </p:sp>
      <p:sp>
        <p:nvSpPr>
          <p:cNvPr id="15" name="Text Placeholder 2"/>
          <p:cNvSpPr>
            <a:spLocks noGrp="1"/>
          </p:cNvSpPr>
          <p:nvPr>
            <p:ph type="body" idx="1"/>
          </p:nvPr>
        </p:nvSpPr>
        <p:spPr>
          <a:xfrm>
            <a:off x="482600" y="4254499"/>
            <a:ext cx="4572000" cy="1803399"/>
          </a:xfrm>
        </p:spPr>
        <p:txBody>
          <a:bodyPr>
            <a:normAutofit/>
          </a:bodyPr>
          <a:lstStyle>
            <a:lvl1pPr marL="285750" indent="-285750" algn="just">
              <a:buFont typeface="Arial" panose="020B0604020202020204" pitchFamily="34" charset="0"/>
              <a:buChar char="•"/>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6" name="Text Placeholder 12"/>
          <p:cNvSpPr>
            <a:spLocks noGrp="1"/>
          </p:cNvSpPr>
          <p:nvPr>
            <p:ph type="body" sz="quarter" idx="16" hasCustomPrompt="1"/>
          </p:nvPr>
        </p:nvSpPr>
        <p:spPr>
          <a:xfrm>
            <a:off x="5905500" y="1689557"/>
            <a:ext cx="5803900" cy="666924"/>
          </a:xfrm>
          <a:solidFill>
            <a:schemeClr val="bg2"/>
          </a:solidFill>
          <a:ln>
            <a:solidFill>
              <a:schemeClr val="bg2"/>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4" name="Chart Placeholder 8"/>
          <p:cNvSpPr>
            <a:spLocks noGrp="1"/>
          </p:cNvSpPr>
          <p:nvPr>
            <p:ph type="chart" sz="quarter" idx="17"/>
          </p:nvPr>
        </p:nvSpPr>
        <p:spPr>
          <a:xfrm>
            <a:off x="482600" y="2360117"/>
            <a:ext cx="4572000" cy="1767381"/>
          </a:xfrm>
        </p:spPr>
        <p:txBody>
          <a:bodyPr/>
          <a:lstStyle/>
          <a:p>
            <a:endParaRPr lang="en-US"/>
          </a:p>
        </p:txBody>
      </p:sp>
      <p:sp>
        <p:nvSpPr>
          <p:cNvPr id="25" name="Text Placeholder 12"/>
          <p:cNvSpPr>
            <a:spLocks noGrp="1"/>
          </p:cNvSpPr>
          <p:nvPr>
            <p:ph type="body" sz="quarter" idx="18" hasCustomPrompt="1"/>
          </p:nvPr>
        </p:nvSpPr>
        <p:spPr>
          <a:xfrm>
            <a:off x="482600" y="1689557"/>
            <a:ext cx="4572000" cy="666924"/>
          </a:xfrm>
          <a:solidFill>
            <a:schemeClr val="bg2">
              <a:lumMod val="20000"/>
              <a:lumOff val="80000"/>
            </a:schemeClr>
          </a:solidFill>
          <a:ln>
            <a:solidFill>
              <a:schemeClr val="bg2">
                <a:lumMod val="20000"/>
                <a:lumOff val="80000"/>
              </a:schemeClr>
            </a:solidFill>
          </a:ln>
        </p:spPr>
        <p:txBody>
          <a:bodyPr vert="horz" wrap="square" lIns="91440" tIns="45720" rIns="91440" bIns="45720" rtlCol="0" anchor="ctr">
            <a:no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grpSp>
        <p:nvGrpSpPr>
          <p:cNvPr id="26" name="Group 25"/>
          <p:cNvGrpSpPr/>
          <p:nvPr userDrawn="1"/>
        </p:nvGrpSpPr>
        <p:grpSpPr>
          <a:xfrm>
            <a:off x="0" y="6766560"/>
            <a:ext cx="12192000" cy="91440"/>
            <a:chOff x="0" y="4480421"/>
            <a:chExt cx="12192000" cy="91440"/>
          </a:xfrm>
        </p:grpSpPr>
        <p:sp>
          <p:nvSpPr>
            <p:cNvPr id="27" name="Rectangle 2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088766643"/>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425678"/>
            <a:ext cx="10515600" cy="475128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grpSp>
        <p:nvGrpSpPr>
          <p:cNvPr id="14" name="Group 13"/>
          <p:cNvGrpSpPr/>
          <p:nvPr userDrawn="1"/>
        </p:nvGrpSpPr>
        <p:grpSpPr>
          <a:xfrm>
            <a:off x="0" y="6766560"/>
            <a:ext cx="12192000" cy="91440"/>
            <a:chOff x="0" y="4480421"/>
            <a:chExt cx="12192000" cy="91440"/>
          </a:xfrm>
        </p:grpSpPr>
        <p:sp>
          <p:nvSpPr>
            <p:cNvPr id="21" name="Rectangle 2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497885013"/>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chart 7">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5" name="Text Placeholder 2"/>
          <p:cNvSpPr>
            <a:spLocks noGrp="1"/>
          </p:cNvSpPr>
          <p:nvPr>
            <p:ph type="body" idx="1"/>
          </p:nvPr>
        </p:nvSpPr>
        <p:spPr>
          <a:xfrm>
            <a:off x="482600" y="4254499"/>
            <a:ext cx="5143500" cy="1803399"/>
          </a:xfrm>
        </p:spPr>
        <p:txBody>
          <a:bodyPr>
            <a:normAutofit/>
          </a:bodyPr>
          <a:lstStyle>
            <a:lvl1pPr marL="285750" indent="-285750" algn="just">
              <a:buFont typeface="Arial" panose="020B0604020202020204" pitchFamily="34" charset="0"/>
              <a:buChar char="•"/>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24" name="Chart Placeholder 8"/>
          <p:cNvSpPr>
            <a:spLocks noGrp="1"/>
          </p:cNvSpPr>
          <p:nvPr>
            <p:ph type="chart" sz="quarter" idx="17"/>
          </p:nvPr>
        </p:nvSpPr>
        <p:spPr>
          <a:xfrm>
            <a:off x="482600" y="2360117"/>
            <a:ext cx="5143500" cy="1767381"/>
          </a:xfrm>
          <a:ln>
            <a:solidFill>
              <a:schemeClr val="accent3"/>
            </a:solidFill>
          </a:ln>
        </p:spPr>
        <p:txBody>
          <a:bodyPr/>
          <a:lstStyle/>
          <a:p>
            <a:endParaRPr lang="en-US"/>
          </a:p>
        </p:txBody>
      </p:sp>
      <p:sp>
        <p:nvSpPr>
          <p:cNvPr id="25" name="Text Placeholder 12"/>
          <p:cNvSpPr>
            <a:spLocks noGrp="1"/>
          </p:cNvSpPr>
          <p:nvPr>
            <p:ph type="body" sz="quarter" idx="18" hasCustomPrompt="1"/>
          </p:nvPr>
        </p:nvSpPr>
        <p:spPr>
          <a:xfrm>
            <a:off x="482600" y="1689557"/>
            <a:ext cx="5143500" cy="666924"/>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6" name="Text Placeholder 2"/>
          <p:cNvSpPr>
            <a:spLocks noGrp="1"/>
          </p:cNvSpPr>
          <p:nvPr>
            <p:ph type="body" idx="19"/>
          </p:nvPr>
        </p:nvSpPr>
        <p:spPr>
          <a:xfrm>
            <a:off x="6565901" y="4254499"/>
            <a:ext cx="5143500" cy="1803399"/>
          </a:xfrm>
        </p:spPr>
        <p:txBody>
          <a:bodyPr>
            <a:normAutofit/>
          </a:bodyPr>
          <a:lstStyle>
            <a:lvl1pPr marL="285750" indent="-285750" algn="just">
              <a:buFont typeface="Arial" panose="020B0604020202020204" pitchFamily="34" charset="0"/>
              <a:buChar char="•"/>
              <a:defRPr sz="16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27" name="Chart Placeholder 8"/>
          <p:cNvSpPr>
            <a:spLocks noGrp="1"/>
          </p:cNvSpPr>
          <p:nvPr>
            <p:ph type="chart" sz="quarter" idx="20"/>
          </p:nvPr>
        </p:nvSpPr>
        <p:spPr>
          <a:xfrm>
            <a:off x="6565901" y="2360117"/>
            <a:ext cx="5143500" cy="1767381"/>
          </a:xfrm>
          <a:ln>
            <a:solidFill>
              <a:schemeClr val="accent3"/>
            </a:solidFill>
          </a:ln>
        </p:spPr>
        <p:txBody>
          <a:bodyPr/>
          <a:lstStyle/>
          <a:p>
            <a:endParaRPr lang="en-US"/>
          </a:p>
        </p:txBody>
      </p:sp>
      <p:sp>
        <p:nvSpPr>
          <p:cNvPr id="28" name="Text Placeholder 12"/>
          <p:cNvSpPr>
            <a:spLocks noGrp="1"/>
          </p:cNvSpPr>
          <p:nvPr>
            <p:ph type="body" sz="quarter" idx="21" hasCustomPrompt="1"/>
          </p:nvPr>
        </p:nvSpPr>
        <p:spPr>
          <a:xfrm>
            <a:off x="6565901" y="1689557"/>
            <a:ext cx="5143500" cy="666924"/>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grpSp>
        <p:nvGrpSpPr>
          <p:cNvPr id="29" name="Group 28"/>
          <p:cNvGrpSpPr/>
          <p:nvPr userDrawn="1"/>
        </p:nvGrpSpPr>
        <p:grpSpPr>
          <a:xfrm>
            <a:off x="0" y="6766560"/>
            <a:ext cx="12192000" cy="91440"/>
            <a:chOff x="0" y="4480421"/>
            <a:chExt cx="12192000" cy="91440"/>
          </a:xfrm>
        </p:grpSpPr>
        <p:sp>
          <p:nvSpPr>
            <p:cNvPr id="30" name="Rectangle 2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36405521"/>
      </p:ext>
    </p:extLst>
  </p:cSld>
  <p:clrMapOvr>
    <a:masterClrMapping/>
  </p:clrMapOvr>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chart 8">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4" name="Chart Placeholder 8"/>
          <p:cNvSpPr>
            <a:spLocks noGrp="1"/>
          </p:cNvSpPr>
          <p:nvPr>
            <p:ph type="chart" sz="quarter" idx="17"/>
          </p:nvPr>
        </p:nvSpPr>
        <p:spPr>
          <a:xfrm>
            <a:off x="482600" y="1918165"/>
            <a:ext cx="5143500" cy="1767381"/>
          </a:xfrm>
          <a:solidFill>
            <a:schemeClr val="accent1">
              <a:alpha val="30000"/>
            </a:schemeClr>
          </a:solidFill>
          <a:ln>
            <a:solidFill>
              <a:schemeClr val="accent1"/>
            </a:solidFill>
          </a:ln>
        </p:spPr>
        <p:txBody>
          <a:bodyPr/>
          <a:lstStyle/>
          <a:p>
            <a:endParaRPr lang="en-US"/>
          </a:p>
        </p:txBody>
      </p:sp>
      <p:sp>
        <p:nvSpPr>
          <p:cNvPr id="25" name="Text Placeholder 12"/>
          <p:cNvSpPr>
            <a:spLocks noGrp="1"/>
          </p:cNvSpPr>
          <p:nvPr>
            <p:ph type="body" sz="quarter" idx="18" hasCustomPrompt="1"/>
          </p:nvPr>
        </p:nvSpPr>
        <p:spPr>
          <a:xfrm>
            <a:off x="482600" y="1419645"/>
            <a:ext cx="5143500" cy="498733"/>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7" name="Chart Placeholder 8"/>
          <p:cNvSpPr>
            <a:spLocks noGrp="1"/>
          </p:cNvSpPr>
          <p:nvPr>
            <p:ph type="chart" sz="quarter" idx="20"/>
          </p:nvPr>
        </p:nvSpPr>
        <p:spPr>
          <a:xfrm>
            <a:off x="6565901" y="1918165"/>
            <a:ext cx="5143500" cy="1767381"/>
          </a:xfrm>
          <a:solidFill>
            <a:schemeClr val="accent4">
              <a:alpha val="30000"/>
            </a:schemeClr>
          </a:solidFill>
          <a:ln>
            <a:solidFill>
              <a:schemeClr val="accent4"/>
            </a:solidFill>
          </a:ln>
        </p:spPr>
        <p:txBody>
          <a:bodyPr/>
          <a:lstStyle/>
          <a:p>
            <a:endParaRPr lang="en-US"/>
          </a:p>
        </p:txBody>
      </p:sp>
      <p:sp>
        <p:nvSpPr>
          <p:cNvPr id="28" name="Text Placeholder 12"/>
          <p:cNvSpPr>
            <a:spLocks noGrp="1"/>
          </p:cNvSpPr>
          <p:nvPr>
            <p:ph type="body" sz="quarter" idx="21" hasCustomPrompt="1"/>
          </p:nvPr>
        </p:nvSpPr>
        <p:spPr>
          <a:xfrm>
            <a:off x="6565901" y="1419645"/>
            <a:ext cx="5143500" cy="498733"/>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9" name="Chart Placeholder 8"/>
          <p:cNvSpPr>
            <a:spLocks noGrp="1"/>
          </p:cNvSpPr>
          <p:nvPr>
            <p:ph type="chart" sz="quarter" idx="22"/>
          </p:nvPr>
        </p:nvSpPr>
        <p:spPr>
          <a:xfrm>
            <a:off x="482600" y="4438382"/>
            <a:ext cx="5143500" cy="1767381"/>
          </a:xfrm>
          <a:solidFill>
            <a:schemeClr val="accent3">
              <a:alpha val="30000"/>
            </a:schemeClr>
          </a:solidFill>
          <a:ln>
            <a:solidFill>
              <a:schemeClr val="accent3"/>
            </a:solidFill>
          </a:ln>
        </p:spPr>
        <p:txBody>
          <a:bodyPr/>
          <a:lstStyle/>
          <a:p>
            <a:endParaRPr lang="en-US"/>
          </a:p>
        </p:txBody>
      </p:sp>
      <p:sp>
        <p:nvSpPr>
          <p:cNvPr id="30" name="Text Placeholder 12"/>
          <p:cNvSpPr>
            <a:spLocks noGrp="1"/>
          </p:cNvSpPr>
          <p:nvPr>
            <p:ph type="body" sz="quarter" idx="23" hasCustomPrompt="1"/>
          </p:nvPr>
        </p:nvSpPr>
        <p:spPr>
          <a:xfrm>
            <a:off x="482600" y="3939862"/>
            <a:ext cx="5143500" cy="498733"/>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1" name="Chart Placeholder 8"/>
          <p:cNvSpPr>
            <a:spLocks noGrp="1"/>
          </p:cNvSpPr>
          <p:nvPr>
            <p:ph type="chart" sz="quarter" idx="24"/>
          </p:nvPr>
        </p:nvSpPr>
        <p:spPr>
          <a:xfrm>
            <a:off x="6565901" y="4438382"/>
            <a:ext cx="5143500" cy="1767381"/>
          </a:xfrm>
          <a:solidFill>
            <a:schemeClr val="accent5">
              <a:alpha val="30000"/>
            </a:schemeClr>
          </a:solidFill>
          <a:ln>
            <a:solidFill>
              <a:schemeClr val="accent5"/>
            </a:solidFill>
          </a:ln>
        </p:spPr>
        <p:txBody>
          <a:bodyPr/>
          <a:lstStyle/>
          <a:p>
            <a:endParaRPr lang="en-US"/>
          </a:p>
        </p:txBody>
      </p:sp>
      <p:sp>
        <p:nvSpPr>
          <p:cNvPr id="32" name="Text Placeholder 12"/>
          <p:cNvSpPr>
            <a:spLocks noGrp="1"/>
          </p:cNvSpPr>
          <p:nvPr>
            <p:ph type="body" sz="quarter" idx="25" hasCustomPrompt="1"/>
          </p:nvPr>
        </p:nvSpPr>
        <p:spPr>
          <a:xfrm>
            <a:off x="6565901" y="3939862"/>
            <a:ext cx="5143500" cy="498733"/>
          </a:xfrm>
          <a:solidFill>
            <a:schemeClr val="accent5"/>
          </a:solidFill>
          <a:ln>
            <a:solidFill>
              <a:schemeClr val="accent5"/>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grpSp>
        <p:nvGrpSpPr>
          <p:cNvPr id="26" name="Group 25"/>
          <p:cNvGrpSpPr/>
          <p:nvPr userDrawn="1"/>
        </p:nvGrpSpPr>
        <p:grpSpPr>
          <a:xfrm>
            <a:off x="0" y="6766560"/>
            <a:ext cx="12192000" cy="91440"/>
            <a:chOff x="0" y="4480421"/>
            <a:chExt cx="12192000" cy="91440"/>
          </a:xfrm>
        </p:grpSpPr>
        <p:sp>
          <p:nvSpPr>
            <p:cNvPr id="33" name="Rectangle 3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690785998"/>
      </p:ext>
    </p:extLst>
  </p:cSld>
  <p:clrMapOvr>
    <a:masterClrMapping/>
  </p:clrMapOvr>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chart 9">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4" name="Chart Placeholder 8"/>
          <p:cNvSpPr>
            <a:spLocks noGrp="1"/>
          </p:cNvSpPr>
          <p:nvPr>
            <p:ph type="chart" sz="quarter" idx="17"/>
          </p:nvPr>
        </p:nvSpPr>
        <p:spPr>
          <a:xfrm>
            <a:off x="482600" y="1918165"/>
            <a:ext cx="5143500" cy="1767381"/>
          </a:xfrm>
          <a:solidFill>
            <a:schemeClr val="accent1">
              <a:alpha val="30000"/>
            </a:schemeClr>
          </a:solidFill>
          <a:ln>
            <a:solidFill>
              <a:schemeClr val="accent1"/>
            </a:solidFill>
          </a:ln>
        </p:spPr>
        <p:txBody>
          <a:bodyPr/>
          <a:lstStyle/>
          <a:p>
            <a:endParaRPr lang="en-US"/>
          </a:p>
        </p:txBody>
      </p:sp>
      <p:sp>
        <p:nvSpPr>
          <p:cNvPr id="25" name="Text Placeholder 12"/>
          <p:cNvSpPr>
            <a:spLocks noGrp="1"/>
          </p:cNvSpPr>
          <p:nvPr>
            <p:ph type="body" sz="quarter" idx="18" hasCustomPrompt="1"/>
          </p:nvPr>
        </p:nvSpPr>
        <p:spPr>
          <a:xfrm>
            <a:off x="985520" y="1419645"/>
            <a:ext cx="4640580" cy="498733"/>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7" name="Chart Placeholder 8"/>
          <p:cNvSpPr>
            <a:spLocks noGrp="1"/>
          </p:cNvSpPr>
          <p:nvPr>
            <p:ph type="chart" sz="quarter" idx="20"/>
          </p:nvPr>
        </p:nvSpPr>
        <p:spPr>
          <a:xfrm>
            <a:off x="6565901" y="1918165"/>
            <a:ext cx="5143500" cy="1767381"/>
          </a:xfrm>
          <a:solidFill>
            <a:schemeClr val="accent4">
              <a:alpha val="30000"/>
            </a:schemeClr>
          </a:solidFill>
          <a:ln>
            <a:solidFill>
              <a:schemeClr val="accent4"/>
            </a:solidFill>
          </a:ln>
        </p:spPr>
        <p:txBody>
          <a:bodyPr/>
          <a:lstStyle/>
          <a:p>
            <a:endParaRPr lang="en-US"/>
          </a:p>
        </p:txBody>
      </p:sp>
      <p:sp>
        <p:nvSpPr>
          <p:cNvPr id="28" name="Text Placeholder 12"/>
          <p:cNvSpPr>
            <a:spLocks noGrp="1"/>
          </p:cNvSpPr>
          <p:nvPr>
            <p:ph type="body" sz="quarter" idx="21" hasCustomPrompt="1"/>
          </p:nvPr>
        </p:nvSpPr>
        <p:spPr>
          <a:xfrm>
            <a:off x="7068821" y="1419645"/>
            <a:ext cx="4640580" cy="498733"/>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9" name="Chart Placeholder 8"/>
          <p:cNvSpPr>
            <a:spLocks noGrp="1"/>
          </p:cNvSpPr>
          <p:nvPr>
            <p:ph type="chart" sz="quarter" idx="22"/>
          </p:nvPr>
        </p:nvSpPr>
        <p:spPr>
          <a:xfrm>
            <a:off x="482600" y="4438382"/>
            <a:ext cx="5143500" cy="1767381"/>
          </a:xfrm>
          <a:solidFill>
            <a:schemeClr val="accent3">
              <a:alpha val="30000"/>
            </a:schemeClr>
          </a:solidFill>
          <a:ln>
            <a:solidFill>
              <a:schemeClr val="accent3"/>
            </a:solidFill>
          </a:ln>
        </p:spPr>
        <p:txBody>
          <a:bodyPr/>
          <a:lstStyle/>
          <a:p>
            <a:endParaRPr lang="en-US"/>
          </a:p>
        </p:txBody>
      </p:sp>
      <p:sp>
        <p:nvSpPr>
          <p:cNvPr id="30" name="Text Placeholder 12"/>
          <p:cNvSpPr>
            <a:spLocks noGrp="1"/>
          </p:cNvSpPr>
          <p:nvPr>
            <p:ph type="body" sz="quarter" idx="23" hasCustomPrompt="1"/>
          </p:nvPr>
        </p:nvSpPr>
        <p:spPr>
          <a:xfrm>
            <a:off x="985520" y="3939862"/>
            <a:ext cx="4640580" cy="498733"/>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1" name="Chart Placeholder 8"/>
          <p:cNvSpPr>
            <a:spLocks noGrp="1"/>
          </p:cNvSpPr>
          <p:nvPr>
            <p:ph type="chart" sz="quarter" idx="24"/>
          </p:nvPr>
        </p:nvSpPr>
        <p:spPr>
          <a:xfrm>
            <a:off x="6565901" y="4438382"/>
            <a:ext cx="5143500" cy="1767381"/>
          </a:xfrm>
          <a:solidFill>
            <a:schemeClr val="accent5">
              <a:alpha val="30000"/>
            </a:schemeClr>
          </a:solidFill>
          <a:ln>
            <a:solidFill>
              <a:schemeClr val="accent5"/>
            </a:solidFill>
          </a:ln>
        </p:spPr>
        <p:txBody>
          <a:bodyPr/>
          <a:lstStyle/>
          <a:p>
            <a:endParaRPr lang="en-US"/>
          </a:p>
        </p:txBody>
      </p:sp>
      <p:sp>
        <p:nvSpPr>
          <p:cNvPr id="32" name="Text Placeholder 12"/>
          <p:cNvSpPr>
            <a:spLocks noGrp="1"/>
          </p:cNvSpPr>
          <p:nvPr>
            <p:ph type="body" sz="quarter" idx="25" hasCustomPrompt="1"/>
          </p:nvPr>
        </p:nvSpPr>
        <p:spPr>
          <a:xfrm>
            <a:off x="7068821" y="3939862"/>
            <a:ext cx="4640580" cy="498733"/>
          </a:xfrm>
          <a:solidFill>
            <a:schemeClr val="accent5"/>
          </a:solidFill>
          <a:ln>
            <a:solidFill>
              <a:schemeClr val="accent5"/>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3" name="Text Placeholder 12"/>
          <p:cNvSpPr>
            <a:spLocks noGrp="1"/>
          </p:cNvSpPr>
          <p:nvPr>
            <p:ph type="body" sz="quarter" idx="26" hasCustomPrompt="1"/>
          </p:nvPr>
        </p:nvSpPr>
        <p:spPr>
          <a:xfrm>
            <a:off x="482600" y="1419645"/>
            <a:ext cx="502920" cy="498733"/>
          </a:xfrm>
          <a:solidFill>
            <a:schemeClr val="accent1">
              <a:lumMod val="75000"/>
            </a:schemeClr>
          </a:solidFill>
          <a:ln>
            <a:solidFill>
              <a:schemeClr val="accent1"/>
            </a:solidFill>
          </a:ln>
        </p:spPr>
        <p:txBody>
          <a:bodyPr vert="horz" wrap="square" lIns="0" tIns="0" rIns="0" bIns="0" rtlCol="0" anchor="ctr">
            <a:noAutofit/>
          </a:bodyPr>
          <a:lstStyle>
            <a:lvl1pPr marL="228600" indent="-228600" algn="ctr">
              <a:buNone/>
              <a:defRPr lang="en-US" sz="2400" b="0" cap="all" baseline="0">
                <a:solidFill>
                  <a:schemeClr val="bg1"/>
                </a:solidFill>
                <a:latin typeface="FontAwesome" pitchFamily="2" charset="0"/>
              </a:defRPr>
            </a:lvl1pPr>
          </a:lstStyle>
          <a:p>
            <a:pPr marL="0" lvl="0" indent="0"/>
            <a:r>
              <a:rPr lang="en-US" smtClean="0"/>
              <a:t></a:t>
            </a:r>
            <a:endParaRPr lang="en-US"/>
          </a:p>
        </p:txBody>
      </p:sp>
      <p:sp>
        <p:nvSpPr>
          <p:cNvPr id="34" name="Text Placeholder 12"/>
          <p:cNvSpPr>
            <a:spLocks noGrp="1"/>
          </p:cNvSpPr>
          <p:nvPr>
            <p:ph type="body" sz="quarter" idx="27" hasCustomPrompt="1"/>
          </p:nvPr>
        </p:nvSpPr>
        <p:spPr>
          <a:xfrm>
            <a:off x="482600" y="3939862"/>
            <a:ext cx="502920" cy="498733"/>
          </a:xfrm>
          <a:solidFill>
            <a:schemeClr val="accent3">
              <a:lumMod val="75000"/>
            </a:schemeClr>
          </a:solidFill>
          <a:ln>
            <a:solidFill>
              <a:schemeClr val="accent3"/>
            </a:solidFill>
          </a:ln>
        </p:spPr>
        <p:txBody>
          <a:bodyPr vert="horz" wrap="square" lIns="0" tIns="0" rIns="0" bIns="0" rtlCol="0" anchor="ctr">
            <a:noAutofit/>
          </a:bodyPr>
          <a:lstStyle>
            <a:lvl1pPr marL="228600" indent="-228600" algn="ctr">
              <a:buNone/>
              <a:defRPr lang="en-US" sz="2400" b="0" cap="all" baseline="0">
                <a:solidFill>
                  <a:schemeClr val="bg1"/>
                </a:solidFill>
                <a:latin typeface="FontAwesome" pitchFamily="2" charset="0"/>
              </a:defRPr>
            </a:lvl1pPr>
          </a:lstStyle>
          <a:p>
            <a:pPr marL="0" lvl="0" indent="0"/>
            <a:r>
              <a:rPr lang="en-US" smtClean="0"/>
              <a:t></a:t>
            </a:r>
            <a:endParaRPr lang="en-US"/>
          </a:p>
        </p:txBody>
      </p:sp>
      <p:sp>
        <p:nvSpPr>
          <p:cNvPr id="35" name="Text Placeholder 12"/>
          <p:cNvSpPr>
            <a:spLocks noGrp="1"/>
          </p:cNvSpPr>
          <p:nvPr>
            <p:ph type="body" sz="quarter" idx="28" hasCustomPrompt="1"/>
          </p:nvPr>
        </p:nvSpPr>
        <p:spPr>
          <a:xfrm>
            <a:off x="6565901" y="1419645"/>
            <a:ext cx="502920" cy="498733"/>
          </a:xfrm>
          <a:solidFill>
            <a:schemeClr val="accent4">
              <a:lumMod val="75000"/>
            </a:schemeClr>
          </a:solidFill>
          <a:ln>
            <a:solidFill>
              <a:schemeClr val="accent4"/>
            </a:solidFill>
          </a:ln>
        </p:spPr>
        <p:txBody>
          <a:bodyPr vert="horz" wrap="square" lIns="0" tIns="0" rIns="0" bIns="0" rtlCol="0" anchor="ctr">
            <a:noAutofit/>
          </a:bodyPr>
          <a:lstStyle>
            <a:lvl1pPr marL="228600" indent="-228600" algn="ctr">
              <a:buNone/>
              <a:defRPr lang="en-US" sz="2400" b="0" cap="all" baseline="0">
                <a:solidFill>
                  <a:schemeClr val="bg1"/>
                </a:solidFill>
                <a:latin typeface="FontAwesome" pitchFamily="2" charset="0"/>
              </a:defRPr>
            </a:lvl1pPr>
          </a:lstStyle>
          <a:p>
            <a:pPr marL="0" lvl="0" indent="0"/>
            <a:r>
              <a:rPr lang="en-US" smtClean="0"/>
              <a:t></a:t>
            </a:r>
            <a:endParaRPr lang="en-US"/>
          </a:p>
        </p:txBody>
      </p:sp>
      <p:sp>
        <p:nvSpPr>
          <p:cNvPr id="36" name="Text Placeholder 12"/>
          <p:cNvSpPr>
            <a:spLocks noGrp="1"/>
          </p:cNvSpPr>
          <p:nvPr>
            <p:ph type="body" sz="quarter" idx="29" hasCustomPrompt="1"/>
          </p:nvPr>
        </p:nvSpPr>
        <p:spPr>
          <a:xfrm>
            <a:off x="6565901" y="3939862"/>
            <a:ext cx="502920" cy="498733"/>
          </a:xfrm>
          <a:solidFill>
            <a:schemeClr val="accent5">
              <a:lumMod val="75000"/>
            </a:schemeClr>
          </a:solidFill>
          <a:ln>
            <a:solidFill>
              <a:schemeClr val="accent5"/>
            </a:solidFill>
          </a:ln>
        </p:spPr>
        <p:txBody>
          <a:bodyPr vert="horz" wrap="square" lIns="0" tIns="0" rIns="0" bIns="0" rtlCol="0" anchor="ctr">
            <a:noAutofit/>
          </a:bodyPr>
          <a:lstStyle>
            <a:lvl1pPr marL="228600" indent="-228600" algn="ctr">
              <a:buNone/>
              <a:defRPr lang="en-US" sz="2400" b="0" cap="all" baseline="0">
                <a:solidFill>
                  <a:schemeClr val="bg1"/>
                </a:solidFill>
                <a:latin typeface="FontAwesome" pitchFamily="2" charset="0"/>
              </a:defRPr>
            </a:lvl1pPr>
          </a:lstStyle>
          <a:p>
            <a:pPr marL="0" lvl="0" indent="0"/>
            <a:r>
              <a:rPr lang="en-US" smtClean="0"/>
              <a:t></a:t>
            </a:r>
            <a:endParaRPr lang="en-US"/>
          </a:p>
        </p:txBody>
      </p:sp>
      <p:grpSp>
        <p:nvGrpSpPr>
          <p:cNvPr id="26" name="Group 25"/>
          <p:cNvGrpSpPr/>
          <p:nvPr userDrawn="1"/>
        </p:nvGrpSpPr>
        <p:grpSpPr>
          <a:xfrm>
            <a:off x="0" y="6766560"/>
            <a:ext cx="12192000" cy="91440"/>
            <a:chOff x="0" y="4480421"/>
            <a:chExt cx="12192000" cy="91440"/>
          </a:xfrm>
        </p:grpSpPr>
        <p:sp>
          <p:nvSpPr>
            <p:cNvPr id="37" name="Rectangle 3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23943969"/>
      </p:ext>
    </p:extLst>
  </p:cSld>
  <p:clrMapOvr>
    <a:masterClrMapping/>
  </p:clrMapOvr>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chart 10">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24" name="Chart Placeholder 8"/>
          <p:cNvSpPr>
            <a:spLocks noGrp="1"/>
          </p:cNvSpPr>
          <p:nvPr>
            <p:ph type="chart" sz="quarter" idx="17"/>
          </p:nvPr>
        </p:nvSpPr>
        <p:spPr>
          <a:xfrm>
            <a:off x="482600" y="1918165"/>
            <a:ext cx="5143500" cy="1767381"/>
          </a:xfrm>
          <a:solidFill>
            <a:schemeClr val="accent1">
              <a:alpha val="30000"/>
            </a:schemeClr>
          </a:solidFill>
          <a:ln>
            <a:solidFill>
              <a:schemeClr val="accent1"/>
            </a:solidFill>
          </a:ln>
        </p:spPr>
        <p:txBody>
          <a:bodyPr/>
          <a:lstStyle/>
          <a:p>
            <a:endParaRPr lang="en-US"/>
          </a:p>
        </p:txBody>
      </p:sp>
      <p:sp>
        <p:nvSpPr>
          <p:cNvPr id="25" name="Text Placeholder 12"/>
          <p:cNvSpPr>
            <a:spLocks noGrp="1"/>
          </p:cNvSpPr>
          <p:nvPr>
            <p:ph type="body" sz="quarter" idx="18" hasCustomPrompt="1"/>
          </p:nvPr>
        </p:nvSpPr>
        <p:spPr>
          <a:xfrm>
            <a:off x="482600" y="1419645"/>
            <a:ext cx="5143500" cy="498733"/>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7" name="Chart Placeholder 8"/>
          <p:cNvSpPr>
            <a:spLocks noGrp="1"/>
          </p:cNvSpPr>
          <p:nvPr>
            <p:ph type="chart" sz="quarter" idx="20"/>
          </p:nvPr>
        </p:nvSpPr>
        <p:spPr>
          <a:xfrm>
            <a:off x="6565901" y="1918165"/>
            <a:ext cx="5143500" cy="1767381"/>
          </a:xfrm>
          <a:solidFill>
            <a:schemeClr val="accent4">
              <a:alpha val="30000"/>
            </a:schemeClr>
          </a:solidFill>
          <a:ln>
            <a:solidFill>
              <a:schemeClr val="accent4"/>
            </a:solidFill>
          </a:ln>
        </p:spPr>
        <p:txBody>
          <a:bodyPr/>
          <a:lstStyle/>
          <a:p>
            <a:endParaRPr lang="en-US"/>
          </a:p>
        </p:txBody>
      </p:sp>
      <p:sp>
        <p:nvSpPr>
          <p:cNvPr id="28" name="Text Placeholder 12"/>
          <p:cNvSpPr>
            <a:spLocks noGrp="1"/>
          </p:cNvSpPr>
          <p:nvPr>
            <p:ph type="body" sz="quarter" idx="21" hasCustomPrompt="1"/>
          </p:nvPr>
        </p:nvSpPr>
        <p:spPr>
          <a:xfrm>
            <a:off x="6565901" y="1419645"/>
            <a:ext cx="5143500" cy="498733"/>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1" name="Chart Placeholder 8"/>
          <p:cNvSpPr>
            <a:spLocks noGrp="1"/>
          </p:cNvSpPr>
          <p:nvPr>
            <p:ph type="chart" sz="quarter" idx="24"/>
          </p:nvPr>
        </p:nvSpPr>
        <p:spPr>
          <a:xfrm>
            <a:off x="482600" y="4450660"/>
            <a:ext cx="11226801" cy="1767381"/>
          </a:xfrm>
          <a:solidFill>
            <a:schemeClr val="accent5">
              <a:alpha val="30000"/>
            </a:schemeClr>
          </a:solidFill>
          <a:ln>
            <a:solidFill>
              <a:schemeClr val="accent5"/>
            </a:solidFill>
          </a:ln>
        </p:spPr>
        <p:txBody>
          <a:bodyPr/>
          <a:lstStyle/>
          <a:p>
            <a:endParaRPr lang="en-US"/>
          </a:p>
        </p:txBody>
      </p:sp>
      <p:sp>
        <p:nvSpPr>
          <p:cNvPr id="32" name="Text Placeholder 12"/>
          <p:cNvSpPr>
            <a:spLocks noGrp="1"/>
          </p:cNvSpPr>
          <p:nvPr>
            <p:ph type="body" sz="quarter" idx="25" hasCustomPrompt="1"/>
          </p:nvPr>
        </p:nvSpPr>
        <p:spPr>
          <a:xfrm>
            <a:off x="482600" y="3952140"/>
            <a:ext cx="11226801" cy="498733"/>
          </a:xfrm>
          <a:solidFill>
            <a:schemeClr val="accent5"/>
          </a:solidFill>
          <a:ln>
            <a:solidFill>
              <a:schemeClr val="accent5"/>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grpSp>
        <p:nvGrpSpPr>
          <p:cNvPr id="29" name="Group 28"/>
          <p:cNvGrpSpPr/>
          <p:nvPr userDrawn="1"/>
        </p:nvGrpSpPr>
        <p:grpSpPr>
          <a:xfrm>
            <a:off x="0" y="6766560"/>
            <a:ext cx="12192000" cy="91440"/>
            <a:chOff x="0" y="4480421"/>
            <a:chExt cx="12192000" cy="91440"/>
          </a:xfrm>
        </p:grpSpPr>
        <p:sp>
          <p:nvSpPr>
            <p:cNvPr id="30" name="Rectangle 2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34221566"/>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hart 11">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4" name="Chart Placeholder 8"/>
          <p:cNvSpPr>
            <a:spLocks noGrp="1"/>
          </p:cNvSpPr>
          <p:nvPr>
            <p:ph type="chart" sz="quarter" idx="17"/>
          </p:nvPr>
        </p:nvSpPr>
        <p:spPr>
          <a:xfrm>
            <a:off x="482600" y="1918165"/>
            <a:ext cx="3568699" cy="1767381"/>
          </a:xfrm>
          <a:solidFill>
            <a:schemeClr val="accent1">
              <a:alpha val="30000"/>
            </a:schemeClr>
          </a:solidFill>
          <a:ln>
            <a:solidFill>
              <a:schemeClr val="accent1"/>
            </a:solidFill>
          </a:ln>
        </p:spPr>
        <p:txBody>
          <a:bodyPr/>
          <a:lstStyle/>
          <a:p>
            <a:endParaRPr lang="en-US"/>
          </a:p>
        </p:txBody>
      </p:sp>
      <p:sp>
        <p:nvSpPr>
          <p:cNvPr id="25" name="Text Placeholder 12"/>
          <p:cNvSpPr>
            <a:spLocks noGrp="1"/>
          </p:cNvSpPr>
          <p:nvPr>
            <p:ph type="body" sz="quarter" idx="18" hasCustomPrompt="1"/>
          </p:nvPr>
        </p:nvSpPr>
        <p:spPr>
          <a:xfrm>
            <a:off x="482600" y="1419645"/>
            <a:ext cx="3568699" cy="498733"/>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7" name="Chart Placeholder 8"/>
          <p:cNvSpPr>
            <a:spLocks noGrp="1"/>
          </p:cNvSpPr>
          <p:nvPr>
            <p:ph type="chart" sz="quarter" idx="20"/>
          </p:nvPr>
        </p:nvSpPr>
        <p:spPr>
          <a:xfrm>
            <a:off x="4311651" y="1918165"/>
            <a:ext cx="3568699" cy="1767381"/>
          </a:xfrm>
          <a:solidFill>
            <a:schemeClr val="accent4">
              <a:alpha val="30000"/>
            </a:schemeClr>
          </a:solidFill>
          <a:ln>
            <a:solidFill>
              <a:schemeClr val="accent4"/>
            </a:solidFill>
          </a:ln>
        </p:spPr>
        <p:txBody>
          <a:bodyPr/>
          <a:lstStyle/>
          <a:p>
            <a:endParaRPr lang="en-US"/>
          </a:p>
        </p:txBody>
      </p:sp>
      <p:sp>
        <p:nvSpPr>
          <p:cNvPr id="28" name="Text Placeholder 12"/>
          <p:cNvSpPr>
            <a:spLocks noGrp="1"/>
          </p:cNvSpPr>
          <p:nvPr>
            <p:ph type="body" sz="quarter" idx="21" hasCustomPrompt="1"/>
          </p:nvPr>
        </p:nvSpPr>
        <p:spPr>
          <a:xfrm>
            <a:off x="4311651" y="1419645"/>
            <a:ext cx="3568699" cy="498733"/>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9" name="Chart Placeholder 8"/>
          <p:cNvSpPr>
            <a:spLocks noGrp="1"/>
          </p:cNvSpPr>
          <p:nvPr>
            <p:ph type="chart" sz="quarter" idx="22"/>
          </p:nvPr>
        </p:nvSpPr>
        <p:spPr>
          <a:xfrm>
            <a:off x="482600" y="4438382"/>
            <a:ext cx="3568699" cy="1767381"/>
          </a:xfrm>
          <a:solidFill>
            <a:schemeClr val="accent3">
              <a:alpha val="30000"/>
            </a:schemeClr>
          </a:solidFill>
          <a:ln>
            <a:solidFill>
              <a:schemeClr val="accent3"/>
            </a:solidFill>
          </a:ln>
        </p:spPr>
        <p:txBody>
          <a:bodyPr/>
          <a:lstStyle/>
          <a:p>
            <a:endParaRPr lang="en-US"/>
          </a:p>
        </p:txBody>
      </p:sp>
      <p:sp>
        <p:nvSpPr>
          <p:cNvPr id="30" name="Text Placeholder 12"/>
          <p:cNvSpPr>
            <a:spLocks noGrp="1"/>
          </p:cNvSpPr>
          <p:nvPr>
            <p:ph type="body" sz="quarter" idx="23" hasCustomPrompt="1"/>
          </p:nvPr>
        </p:nvSpPr>
        <p:spPr>
          <a:xfrm>
            <a:off x="482600" y="3939862"/>
            <a:ext cx="3568699" cy="498733"/>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1" name="Chart Placeholder 8"/>
          <p:cNvSpPr>
            <a:spLocks noGrp="1"/>
          </p:cNvSpPr>
          <p:nvPr>
            <p:ph type="chart" sz="quarter" idx="24"/>
          </p:nvPr>
        </p:nvSpPr>
        <p:spPr>
          <a:xfrm>
            <a:off x="4311651" y="4438382"/>
            <a:ext cx="3568699" cy="1767381"/>
          </a:xfrm>
          <a:solidFill>
            <a:schemeClr val="accent5">
              <a:alpha val="30000"/>
            </a:schemeClr>
          </a:solidFill>
          <a:ln>
            <a:solidFill>
              <a:schemeClr val="accent5"/>
            </a:solidFill>
          </a:ln>
        </p:spPr>
        <p:txBody>
          <a:bodyPr/>
          <a:lstStyle/>
          <a:p>
            <a:endParaRPr lang="en-US"/>
          </a:p>
        </p:txBody>
      </p:sp>
      <p:sp>
        <p:nvSpPr>
          <p:cNvPr id="32" name="Text Placeholder 12"/>
          <p:cNvSpPr>
            <a:spLocks noGrp="1"/>
          </p:cNvSpPr>
          <p:nvPr>
            <p:ph type="body" sz="quarter" idx="25" hasCustomPrompt="1"/>
          </p:nvPr>
        </p:nvSpPr>
        <p:spPr>
          <a:xfrm>
            <a:off x="4311651" y="3939862"/>
            <a:ext cx="3568699" cy="498733"/>
          </a:xfrm>
          <a:solidFill>
            <a:schemeClr val="accent5"/>
          </a:solidFill>
          <a:ln>
            <a:solidFill>
              <a:schemeClr val="accent5"/>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6" name="Chart Placeholder 8"/>
          <p:cNvSpPr>
            <a:spLocks noGrp="1"/>
          </p:cNvSpPr>
          <p:nvPr>
            <p:ph type="chart" sz="quarter" idx="26"/>
          </p:nvPr>
        </p:nvSpPr>
        <p:spPr>
          <a:xfrm>
            <a:off x="8140702" y="1918165"/>
            <a:ext cx="3568699" cy="1767381"/>
          </a:xfrm>
          <a:solidFill>
            <a:schemeClr val="accent2">
              <a:alpha val="30000"/>
            </a:schemeClr>
          </a:solidFill>
          <a:ln>
            <a:solidFill>
              <a:schemeClr val="accent2"/>
            </a:solidFill>
          </a:ln>
        </p:spPr>
        <p:txBody>
          <a:bodyPr/>
          <a:lstStyle/>
          <a:p>
            <a:endParaRPr lang="en-US"/>
          </a:p>
        </p:txBody>
      </p:sp>
      <p:sp>
        <p:nvSpPr>
          <p:cNvPr id="33" name="Text Placeholder 12"/>
          <p:cNvSpPr>
            <a:spLocks noGrp="1"/>
          </p:cNvSpPr>
          <p:nvPr>
            <p:ph type="body" sz="quarter" idx="27" hasCustomPrompt="1"/>
          </p:nvPr>
        </p:nvSpPr>
        <p:spPr>
          <a:xfrm>
            <a:off x="8140702" y="1419645"/>
            <a:ext cx="3568699" cy="498733"/>
          </a:xfrm>
          <a:solidFill>
            <a:schemeClr val="accent2"/>
          </a:solidFill>
          <a:ln>
            <a:solidFill>
              <a:schemeClr val="accent2"/>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4" name="Chart Placeholder 8"/>
          <p:cNvSpPr>
            <a:spLocks noGrp="1"/>
          </p:cNvSpPr>
          <p:nvPr>
            <p:ph type="chart" sz="quarter" idx="28"/>
          </p:nvPr>
        </p:nvSpPr>
        <p:spPr>
          <a:xfrm>
            <a:off x="8140702" y="4438382"/>
            <a:ext cx="3568699" cy="1767381"/>
          </a:xfrm>
          <a:solidFill>
            <a:schemeClr val="accent6">
              <a:alpha val="30000"/>
            </a:schemeClr>
          </a:solidFill>
          <a:ln>
            <a:solidFill>
              <a:schemeClr val="accent6"/>
            </a:solidFill>
          </a:ln>
        </p:spPr>
        <p:txBody>
          <a:bodyPr/>
          <a:lstStyle/>
          <a:p>
            <a:endParaRPr lang="en-US"/>
          </a:p>
        </p:txBody>
      </p:sp>
      <p:sp>
        <p:nvSpPr>
          <p:cNvPr id="35" name="Text Placeholder 12"/>
          <p:cNvSpPr>
            <a:spLocks noGrp="1"/>
          </p:cNvSpPr>
          <p:nvPr>
            <p:ph type="body" sz="quarter" idx="29" hasCustomPrompt="1"/>
          </p:nvPr>
        </p:nvSpPr>
        <p:spPr>
          <a:xfrm>
            <a:off x="8140702" y="3939862"/>
            <a:ext cx="3568699" cy="498733"/>
          </a:xfrm>
          <a:solidFill>
            <a:schemeClr val="accent6"/>
          </a:solidFill>
          <a:ln>
            <a:solidFill>
              <a:schemeClr val="accent6"/>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grpSp>
        <p:nvGrpSpPr>
          <p:cNvPr id="36" name="Group 35"/>
          <p:cNvGrpSpPr/>
          <p:nvPr userDrawn="1"/>
        </p:nvGrpSpPr>
        <p:grpSpPr>
          <a:xfrm>
            <a:off x="0" y="6766560"/>
            <a:ext cx="12192000" cy="91440"/>
            <a:chOff x="0" y="4480421"/>
            <a:chExt cx="12192000" cy="91440"/>
          </a:xfrm>
        </p:grpSpPr>
        <p:sp>
          <p:nvSpPr>
            <p:cNvPr id="37" name="Rectangle 3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748401"/>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hart 13">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p:cNvSpPr>
          <p:nvPr>
            <p:ph type="chart" sz="quarter" idx="13"/>
          </p:nvPr>
        </p:nvSpPr>
        <p:spPr>
          <a:xfrm>
            <a:off x="482599" y="2443305"/>
            <a:ext cx="3556001" cy="3117518"/>
          </a:xfrm>
        </p:spPr>
        <p:txBody>
          <a:bodyPr/>
          <a:lstStyle/>
          <a:p>
            <a:endParaRPr lang="en-US"/>
          </a:p>
        </p:txBody>
      </p:sp>
      <p:sp>
        <p:nvSpPr>
          <p:cNvPr id="17" name="Text Placeholder 12"/>
          <p:cNvSpPr>
            <a:spLocks noGrp="1"/>
          </p:cNvSpPr>
          <p:nvPr>
            <p:ph type="body" sz="quarter" idx="15" hasCustomPrompt="1"/>
          </p:nvPr>
        </p:nvSpPr>
        <p:spPr>
          <a:xfrm>
            <a:off x="482599" y="1999562"/>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26" name="Chart Placeholder 8"/>
          <p:cNvSpPr>
            <a:spLocks noGrp="1"/>
          </p:cNvSpPr>
          <p:nvPr>
            <p:ph type="chart" sz="quarter" idx="16"/>
          </p:nvPr>
        </p:nvSpPr>
        <p:spPr>
          <a:xfrm>
            <a:off x="4318000" y="2443305"/>
            <a:ext cx="3556001" cy="3117518"/>
          </a:xfrm>
        </p:spPr>
        <p:txBody>
          <a:bodyPr/>
          <a:lstStyle/>
          <a:p>
            <a:endParaRPr lang="en-US"/>
          </a:p>
        </p:txBody>
      </p:sp>
      <p:sp>
        <p:nvSpPr>
          <p:cNvPr id="28" name="Text Placeholder 12"/>
          <p:cNvSpPr>
            <a:spLocks noGrp="1"/>
          </p:cNvSpPr>
          <p:nvPr>
            <p:ph type="body" sz="quarter" idx="18" hasCustomPrompt="1"/>
          </p:nvPr>
        </p:nvSpPr>
        <p:spPr>
          <a:xfrm>
            <a:off x="4318000" y="1999562"/>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29" name="Chart Placeholder 8"/>
          <p:cNvSpPr>
            <a:spLocks noGrp="1"/>
          </p:cNvSpPr>
          <p:nvPr>
            <p:ph type="chart" sz="quarter" idx="19"/>
          </p:nvPr>
        </p:nvSpPr>
        <p:spPr>
          <a:xfrm>
            <a:off x="8153400" y="2443305"/>
            <a:ext cx="3556001" cy="3117518"/>
          </a:xfrm>
        </p:spPr>
        <p:txBody>
          <a:bodyPr/>
          <a:lstStyle/>
          <a:p>
            <a:endParaRPr lang="en-US"/>
          </a:p>
        </p:txBody>
      </p:sp>
      <p:sp>
        <p:nvSpPr>
          <p:cNvPr id="31" name="Text Placeholder 12"/>
          <p:cNvSpPr>
            <a:spLocks noGrp="1"/>
          </p:cNvSpPr>
          <p:nvPr>
            <p:ph type="body" sz="quarter" idx="21" hasCustomPrompt="1"/>
          </p:nvPr>
        </p:nvSpPr>
        <p:spPr>
          <a:xfrm>
            <a:off x="8153400" y="1999562"/>
            <a:ext cx="3556000"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23" name="Text Placeholder 12"/>
          <p:cNvSpPr>
            <a:spLocks noGrp="1"/>
          </p:cNvSpPr>
          <p:nvPr>
            <p:ph type="body" sz="quarter" idx="22" hasCustomPrompt="1"/>
          </p:nvPr>
        </p:nvSpPr>
        <p:spPr>
          <a:xfrm>
            <a:off x="1625598" y="3789698"/>
            <a:ext cx="1270001"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99%</a:t>
            </a:r>
            <a:endParaRPr lang="en-US"/>
          </a:p>
        </p:txBody>
      </p:sp>
      <p:sp>
        <p:nvSpPr>
          <p:cNvPr id="24" name="Text Placeholder 12"/>
          <p:cNvSpPr>
            <a:spLocks noGrp="1"/>
          </p:cNvSpPr>
          <p:nvPr>
            <p:ph type="body" sz="quarter" idx="23" hasCustomPrompt="1"/>
          </p:nvPr>
        </p:nvSpPr>
        <p:spPr>
          <a:xfrm>
            <a:off x="5460999" y="3789698"/>
            <a:ext cx="1270001"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99%</a:t>
            </a:r>
            <a:endParaRPr lang="en-US"/>
          </a:p>
        </p:txBody>
      </p:sp>
      <p:sp>
        <p:nvSpPr>
          <p:cNvPr id="25" name="Text Placeholder 12"/>
          <p:cNvSpPr>
            <a:spLocks noGrp="1"/>
          </p:cNvSpPr>
          <p:nvPr>
            <p:ph type="body" sz="quarter" idx="24" hasCustomPrompt="1"/>
          </p:nvPr>
        </p:nvSpPr>
        <p:spPr>
          <a:xfrm>
            <a:off x="9296399" y="3789698"/>
            <a:ext cx="1270001" cy="424732"/>
          </a:xfrm>
        </p:spPr>
        <p:txBody>
          <a:bodyPr vert="horz" wrap="square" lIns="91440" tIns="45720" rIns="91440" bIns="45720" rtlCol="0" anchor="ctr">
            <a:spAutoFit/>
          </a:bodyPr>
          <a:lstStyle>
            <a:lvl1pPr marL="228600" indent="-228600" algn="ctr">
              <a:buNone/>
              <a:defRPr lang="en-US" sz="2400" b="1" cap="all" baseline="0">
                <a:solidFill>
                  <a:srgbClr val="47464B"/>
                </a:solidFill>
              </a:defRPr>
            </a:lvl1pPr>
          </a:lstStyle>
          <a:p>
            <a:pPr marL="0" lvl="0" indent="0"/>
            <a:r>
              <a:rPr lang="en-US" smtClean="0"/>
              <a:t>99%</a:t>
            </a:r>
            <a:endParaRPr lang="en-US"/>
          </a:p>
        </p:txBody>
      </p:sp>
      <p:grpSp>
        <p:nvGrpSpPr>
          <p:cNvPr id="22" name="Group 21"/>
          <p:cNvGrpSpPr/>
          <p:nvPr userDrawn="1"/>
        </p:nvGrpSpPr>
        <p:grpSpPr>
          <a:xfrm>
            <a:off x="0" y="6766560"/>
            <a:ext cx="12192000" cy="91440"/>
            <a:chOff x="0" y="4480421"/>
            <a:chExt cx="12192000" cy="91440"/>
          </a:xfrm>
        </p:grpSpPr>
        <p:sp>
          <p:nvSpPr>
            <p:cNvPr id="27" name="Rectangle 2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78716164"/>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chart and mockup">
    <p:spTree>
      <p:nvGrpSpPr>
        <p:cNvPr id="1" name=""/>
        <p:cNvGrpSpPr/>
        <p:nvPr/>
      </p:nvGrpSpPr>
      <p:grpSpPr>
        <a:xfrm>
          <a:off x="0" y="0"/>
          <a:ext cx="0" cy="0"/>
          <a:chOff x="0" y="0"/>
          <a:chExt cx="0" cy="0"/>
        </a:xfrm>
      </p:grpSpPr>
      <p:grpSp>
        <p:nvGrpSpPr>
          <p:cNvPr id="25" name="Group 24"/>
          <p:cNvGrpSpPr/>
          <p:nvPr userDrawn="1"/>
        </p:nvGrpSpPr>
        <p:grpSpPr>
          <a:xfrm>
            <a:off x="1036776" y="1717358"/>
            <a:ext cx="5059198" cy="4416742"/>
            <a:chOff x="3742268" y="2033349"/>
            <a:chExt cx="4296282" cy="3750707"/>
          </a:xfrm>
        </p:grpSpPr>
        <p:sp>
          <p:nvSpPr>
            <p:cNvPr id="26" name="Shape 6"/>
            <p:cNvSpPr/>
            <p:nvPr/>
          </p:nvSpPr>
          <p:spPr>
            <a:xfrm>
              <a:off x="5156233" y="5716335"/>
              <a:ext cx="1464334" cy="67721"/>
            </a:xfrm>
            <a:custGeom>
              <a:avLst/>
              <a:gdLst/>
              <a:ahLst/>
              <a:cxnLst>
                <a:cxn ang="0">
                  <a:pos x="wd2" y="hd2"/>
                </a:cxn>
                <a:cxn ang="5400000">
                  <a:pos x="wd2" y="hd2"/>
                </a:cxn>
                <a:cxn ang="10800000">
                  <a:pos x="wd2" y="hd2"/>
                </a:cxn>
                <a:cxn ang="16200000">
                  <a:pos x="wd2" y="hd2"/>
                </a:cxn>
              </a:cxnLst>
              <a:rect l="0" t="0" r="r" b="b"/>
              <a:pathLst>
                <a:path w="21600" h="21600" extrusionOk="0">
                  <a:moveTo>
                    <a:pt x="21518" y="7200"/>
                  </a:moveTo>
                  <a:lnTo>
                    <a:pt x="21600" y="0"/>
                  </a:lnTo>
                  <a:cubicBezTo>
                    <a:pt x="21575" y="2780"/>
                    <a:pt x="21355" y="12687"/>
                    <a:pt x="20651" y="13859"/>
                  </a:cubicBezTo>
                  <a:cubicBezTo>
                    <a:pt x="19347" y="16026"/>
                    <a:pt x="17405" y="15717"/>
                    <a:pt x="17405" y="15717"/>
                  </a:cubicBezTo>
                  <a:lnTo>
                    <a:pt x="12405" y="15717"/>
                  </a:lnTo>
                  <a:lnTo>
                    <a:pt x="9195" y="15717"/>
                  </a:lnTo>
                  <a:lnTo>
                    <a:pt x="4195" y="15717"/>
                  </a:lnTo>
                  <a:cubicBezTo>
                    <a:pt x="4195" y="15717"/>
                    <a:pt x="2253" y="16026"/>
                    <a:pt x="949" y="13859"/>
                  </a:cubicBezTo>
                  <a:cubicBezTo>
                    <a:pt x="245" y="12687"/>
                    <a:pt x="25" y="4217"/>
                    <a:pt x="0" y="1437"/>
                  </a:cubicBezTo>
                  <a:lnTo>
                    <a:pt x="82" y="5385"/>
                  </a:lnTo>
                  <a:cubicBezTo>
                    <a:pt x="82" y="5385"/>
                    <a:pt x="124" y="14404"/>
                    <a:pt x="496" y="17423"/>
                  </a:cubicBezTo>
                  <a:cubicBezTo>
                    <a:pt x="868" y="20442"/>
                    <a:pt x="2101" y="21600"/>
                    <a:pt x="2983" y="21600"/>
                  </a:cubicBezTo>
                  <a:cubicBezTo>
                    <a:pt x="3502" y="21600"/>
                    <a:pt x="6673" y="21600"/>
                    <a:pt x="9195" y="21600"/>
                  </a:cubicBezTo>
                  <a:cubicBezTo>
                    <a:pt x="10959" y="21600"/>
                    <a:pt x="12405" y="21600"/>
                    <a:pt x="12405" y="21600"/>
                  </a:cubicBezTo>
                  <a:cubicBezTo>
                    <a:pt x="14927" y="21600"/>
                    <a:pt x="18098" y="21600"/>
                    <a:pt x="18617" y="21600"/>
                  </a:cubicBezTo>
                  <a:cubicBezTo>
                    <a:pt x="19499" y="21600"/>
                    <a:pt x="20732" y="20442"/>
                    <a:pt x="21104" y="17423"/>
                  </a:cubicBezTo>
                  <a:cubicBezTo>
                    <a:pt x="21476" y="14404"/>
                    <a:pt x="21518" y="7200"/>
                    <a:pt x="21518" y="7200"/>
                  </a:cubicBezTo>
                  <a:close/>
                </a:path>
              </a:pathLst>
            </a:custGeom>
            <a:solidFill>
              <a:srgbClr val="32373C">
                <a:alpha val="10000"/>
              </a:srgbClr>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7" name="Shape 6"/>
            <p:cNvSpPr/>
            <p:nvPr/>
          </p:nvSpPr>
          <p:spPr>
            <a:xfrm>
              <a:off x="5148520" y="5698509"/>
              <a:ext cx="1479760" cy="67721"/>
            </a:xfrm>
            <a:custGeom>
              <a:avLst/>
              <a:gdLst/>
              <a:ahLst/>
              <a:cxnLst>
                <a:cxn ang="0">
                  <a:pos x="wd2" y="hd2"/>
                </a:cxn>
                <a:cxn ang="5400000">
                  <a:pos x="wd2" y="hd2"/>
                </a:cxn>
                <a:cxn ang="10800000">
                  <a:pos x="wd2" y="hd2"/>
                </a:cxn>
                <a:cxn ang="16200000">
                  <a:pos x="wd2" y="hd2"/>
                </a:cxn>
              </a:cxnLst>
              <a:rect l="0" t="0" r="r" b="b"/>
              <a:pathLst>
                <a:path w="21600" h="21600" extrusionOk="0">
                  <a:moveTo>
                    <a:pt x="21518" y="7200"/>
                  </a:moveTo>
                  <a:lnTo>
                    <a:pt x="21600" y="0"/>
                  </a:lnTo>
                  <a:cubicBezTo>
                    <a:pt x="21575" y="2780"/>
                    <a:pt x="21355" y="12687"/>
                    <a:pt x="20651" y="13859"/>
                  </a:cubicBezTo>
                  <a:cubicBezTo>
                    <a:pt x="19347" y="16026"/>
                    <a:pt x="17405" y="15717"/>
                    <a:pt x="17405" y="15717"/>
                  </a:cubicBezTo>
                  <a:lnTo>
                    <a:pt x="12405" y="15717"/>
                  </a:lnTo>
                  <a:lnTo>
                    <a:pt x="9195" y="15717"/>
                  </a:lnTo>
                  <a:lnTo>
                    <a:pt x="4195" y="15717"/>
                  </a:lnTo>
                  <a:cubicBezTo>
                    <a:pt x="4195" y="15717"/>
                    <a:pt x="2253" y="16026"/>
                    <a:pt x="949" y="13859"/>
                  </a:cubicBezTo>
                  <a:cubicBezTo>
                    <a:pt x="245" y="12687"/>
                    <a:pt x="25" y="4217"/>
                    <a:pt x="0" y="1437"/>
                  </a:cubicBezTo>
                  <a:lnTo>
                    <a:pt x="82" y="5385"/>
                  </a:lnTo>
                  <a:cubicBezTo>
                    <a:pt x="82" y="5385"/>
                    <a:pt x="124" y="14404"/>
                    <a:pt x="496" y="17423"/>
                  </a:cubicBezTo>
                  <a:cubicBezTo>
                    <a:pt x="868" y="20442"/>
                    <a:pt x="2101" y="21600"/>
                    <a:pt x="2983" y="21600"/>
                  </a:cubicBezTo>
                  <a:cubicBezTo>
                    <a:pt x="3502" y="21600"/>
                    <a:pt x="6673" y="21600"/>
                    <a:pt x="9195" y="21600"/>
                  </a:cubicBezTo>
                  <a:cubicBezTo>
                    <a:pt x="10959" y="21600"/>
                    <a:pt x="12405" y="21600"/>
                    <a:pt x="12405" y="21600"/>
                  </a:cubicBezTo>
                  <a:cubicBezTo>
                    <a:pt x="14927" y="21600"/>
                    <a:pt x="18098" y="21600"/>
                    <a:pt x="18617" y="21600"/>
                  </a:cubicBezTo>
                  <a:cubicBezTo>
                    <a:pt x="19499" y="21600"/>
                    <a:pt x="20732" y="20442"/>
                    <a:pt x="21104" y="17423"/>
                  </a:cubicBezTo>
                  <a:cubicBezTo>
                    <a:pt x="21476" y="14404"/>
                    <a:pt x="21518" y="7200"/>
                    <a:pt x="21518" y="7200"/>
                  </a:cubicBezTo>
                  <a:close/>
                </a:path>
              </a:pathLst>
            </a:custGeom>
            <a:gradFill>
              <a:gsLst>
                <a:gs pos="17000">
                  <a:srgbClr val="000000">
                    <a:alpha val="30000"/>
                  </a:srgbClr>
                </a:gs>
                <a:gs pos="76000">
                  <a:srgbClr val="32373C">
                    <a:alpha val="80000"/>
                  </a:srgbClr>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8" name="Shape 7"/>
            <p:cNvSpPr/>
            <p:nvPr/>
          </p:nvSpPr>
          <p:spPr>
            <a:xfrm>
              <a:off x="3742268" y="4635867"/>
              <a:ext cx="4296281" cy="485675"/>
            </a:xfrm>
            <a:custGeom>
              <a:avLst/>
              <a:gdLst/>
              <a:ahLst/>
              <a:cxnLst>
                <a:cxn ang="0">
                  <a:pos x="wd2" y="hd2"/>
                </a:cxn>
                <a:cxn ang="5400000">
                  <a:pos x="wd2" y="hd2"/>
                </a:cxn>
                <a:cxn ang="10800000">
                  <a:pos x="wd2" y="hd2"/>
                </a:cxn>
                <a:cxn ang="16200000">
                  <a:pos x="wd2" y="hd2"/>
                </a:cxn>
              </a:cxnLst>
              <a:rect l="0" t="0" r="r" b="b"/>
              <a:pathLst>
                <a:path w="21600" h="21600" extrusionOk="0">
                  <a:moveTo>
                    <a:pt x="0" y="15382"/>
                  </a:moveTo>
                  <a:cubicBezTo>
                    <a:pt x="0" y="18816"/>
                    <a:pt x="315" y="21600"/>
                    <a:pt x="703" y="21600"/>
                  </a:cubicBezTo>
                  <a:lnTo>
                    <a:pt x="20897" y="21600"/>
                  </a:lnTo>
                  <a:cubicBezTo>
                    <a:pt x="21285" y="21600"/>
                    <a:pt x="21600" y="18816"/>
                    <a:pt x="21600" y="15382"/>
                  </a:cubicBezTo>
                  <a:lnTo>
                    <a:pt x="21600" y="0"/>
                  </a:lnTo>
                  <a:lnTo>
                    <a:pt x="0" y="0"/>
                  </a:lnTo>
                  <a:cubicBezTo>
                    <a:pt x="0" y="0"/>
                    <a:pt x="0" y="15382"/>
                    <a:pt x="0" y="15382"/>
                  </a:cubicBezTo>
                  <a:close/>
                </a:path>
              </a:pathLst>
            </a:custGeom>
            <a:gradFill>
              <a:gsLst>
                <a:gs pos="0">
                  <a:srgbClr val="C8CBCF"/>
                </a:gs>
                <a:gs pos="100000">
                  <a:srgbClr val="E7E7E8"/>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9" name="Shape 8"/>
            <p:cNvSpPr/>
            <p:nvPr/>
          </p:nvSpPr>
          <p:spPr>
            <a:xfrm>
              <a:off x="3742268" y="2033349"/>
              <a:ext cx="4296282" cy="2607645"/>
            </a:xfrm>
            <a:custGeom>
              <a:avLst/>
              <a:gdLst/>
              <a:ahLst/>
              <a:cxnLst>
                <a:cxn ang="0">
                  <a:pos x="wd2" y="hd2"/>
                </a:cxn>
                <a:cxn ang="5400000">
                  <a:pos x="wd2" y="hd2"/>
                </a:cxn>
                <a:cxn ang="10800000">
                  <a:pos x="wd2" y="hd2"/>
                </a:cxn>
                <a:cxn ang="16200000">
                  <a:pos x="wd2" y="hd2"/>
                </a:cxn>
              </a:cxnLst>
              <a:rect l="0" t="0" r="r" b="b"/>
              <a:pathLst>
                <a:path w="21600" h="21600" extrusionOk="0">
                  <a:moveTo>
                    <a:pt x="20575" y="19911"/>
                  </a:moveTo>
                  <a:lnTo>
                    <a:pt x="1025" y="19911"/>
                  </a:lnTo>
                  <a:lnTo>
                    <a:pt x="1025" y="1737"/>
                  </a:lnTo>
                  <a:lnTo>
                    <a:pt x="20575" y="1737"/>
                  </a:lnTo>
                  <a:cubicBezTo>
                    <a:pt x="20575" y="1737"/>
                    <a:pt x="20575" y="19911"/>
                    <a:pt x="20575" y="19911"/>
                  </a:cubicBezTo>
                  <a:close/>
                  <a:moveTo>
                    <a:pt x="20897" y="0"/>
                  </a:moveTo>
                  <a:lnTo>
                    <a:pt x="703" y="0"/>
                  </a:lnTo>
                  <a:cubicBezTo>
                    <a:pt x="315" y="0"/>
                    <a:pt x="0" y="518"/>
                    <a:pt x="0" y="1158"/>
                  </a:cubicBezTo>
                  <a:lnTo>
                    <a:pt x="0" y="21600"/>
                  </a:lnTo>
                  <a:lnTo>
                    <a:pt x="21600" y="21600"/>
                  </a:lnTo>
                  <a:lnTo>
                    <a:pt x="21600" y="1158"/>
                  </a:lnTo>
                  <a:cubicBezTo>
                    <a:pt x="21600" y="518"/>
                    <a:pt x="21285" y="0"/>
                    <a:pt x="20897" y="0"/>
                  </a:cubicBezTo>
                  <a:close/>
                </a:path>
              </a:pathLst>
            </a:custGeom>
            <a:gradFill>
              <a:gsLst>
                <a:gs pos="6000">
                  <a:srgbClr val="32373C"/>
                </a:gs>
                <a:gs pos="62000">
                  <a:srgbClr val="000000"/>
                </a:gs>
              </a:gsLst>
              <a:lin ang="18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0" name="Shape 9"/>
            <p:cNvSpPr/>
            <p:nvPr/>
          </p:nvSpPr>
          <p:spPr>
            <a:xfrm>
              <a:off x="5154883" y="5711236"/>
              <a:ext cx="1468712" cy="45147"/>
            </a:xfrm>
            <a:custGeom>
              <a:avLst/>
              <a:gdLst/>
              <a:ahLst/>
              <a:cxnLst>
                <a:cxn ang="0">
                  <a:pos x="wd2" y="hd2"/>
                </a:cxn>
                <a:cxn ang="5400000">
                  <a:pos x="wd2" y="hd2"/>
                </a:cxn>
                <a:cxn ang="10800000">
                  <a:pos x="wd2" y="hd2"/>
                </a:cxn>
                <a:cxn ang="16200000">
                  <a:pos x="wd2" y="hd2"/>
                </a:cxn>
              </a:cxnLst>
              <a:rect l="0" t="0" r="r" b="b"/>
              <a:pathLst>
                <a:path w="21516" h="21600" extrusionOk="0">
                  <a:moveTo>
                    <a:pt x="21512" y="0"/>
                  </a:moveTo>
                  <a:cubicBezTo>
                    <a:pt x="21499" y="3516"/>
                    <a:pt x="21438" y="9477"/>
                    <a:pt x="21185" y="12548"/>
                  </a:cubicBezTo>
                  <a:cubicBezTo>
                    <a:pt x="20811" y="17077"/>
                    <a:pt x="19488" y="18813"/>
                    <a:pt x="18603" y="18813"/>
                  </a:cubicBezTo>
                  <a:cubicBezTo>
                    <a:pt x="18082" y="18813"/>
                    <a:pt x="14899" y="18813"/>
                    <a:pt x="12368" y="18813"/>
                  </a:cubicBezTo>
                  <a:cubicBezTo>
                    <a:pt x="12368" y="18813"/>
                    <a:pt x="10917" y="18813"/>
                    <a:pt x="9148" y="18813"/>
                  </a:cubicBezTo>
                  <a:cubicBezTo>
                    <a:pt x="6617" y="18813"/>
                    <a:pt x="3434" y="18813"/>
                    <a:pt x="2913" y="18813"/>
                  </a:cubicBezTo>
                  <a:cubicBezTo>
                    <a:pt x="2028" y="18813"/>
                    <a:pt x="705" y="17077"/>
                    <a:pt x="331" y="12548"/>
                  </a:cubicBezTo>
                  <a:cubicBezTo>
                    <a:pt x="78" y="9477"/>
                    <a:pt x="17" y="3516"/>
                    <a:pt x="4" y="0"/>
                  </a:cubicBezTo>
                  <a:lnTo>
                    <a:pt x="2" y="0"/>
                  </a:lnTo>
                  <a:cubicBezTo>
                    <a:pt x="2" y="0"/>
                    <a:pt x="-42" y="10806"/>
                    <a:pt x="331" y="15335"/>
                  </a:cubicBezTo>
                  <a:cubicBezTo>
                    <a:pt x="705" y="19864"/>
                    <a:pt x="2028" y="21600"/>
                    <a:pt x="2913" y="21600"/>
                  </a:cubicBezTo>
                  <a:cubicBezTo>
                    <a:pt x="3434" y="21600"/>
                    <a:pt x="6617" y="21600"/>
                    <a:pt x="9148" y="21600"/>
                  </a:cubicBezTo>
                  <a:cubicBezTo>
                    <a:pt x="10917" y="21600"/>
                    <a:pt x="12368" y="21600"/>
                    <a:pt x="12368" y="21600"/>
                  </a:cubicBezTo>
                  <a:cubicBezTo>
                    <a:pt x="14899" y="21600"/>
                    <a:pt x="18082" y="21600"/>
                    <a:pt x="18603" y="21600"/>
                  </a:cubicBezTo>
                  <a:cubicBezTo>
                    <a:pt x="19488" y="21600"/>
                    <a:pt x="20811" y="19864"/>
                    <a:pt x="21185" y="15335"/>
                  </a:cubicBezTo>
                  <a:cubicBezTo>
                    <a:pt x="21558" y="10806"/>
                    <a:pt x="21514" y="0"/>
                    <a:pt x="21514" y="0"/>
                  </a:cubicBezTo>
                  <a:cubicBezTo>
                    <a:pt x="21514" y="0"/>
                    <a:pt x="21512" y="0"/>
                    <a:pt x="21512" y="0"/>
                  </a:cubicBezTo>
                  <a:close/>
                </a:path>
              </a:pathLst>
            </a:custGeom>
            <a:solidFill>
              <a:srgbClr val="000000">
                <a:alpha val="75000"/>
              </a:srgbClr>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1" name="Shape 10"/>
            <p:cNvSpPr/>
            <p:nvPr/>
          </p:nvSpPr>
          <p:spPr>
            <a:xfrm>
              <a:off x="5148520" y="5119465"/>
              <a:ext cx="1480148" cy="610751"/>
            </a:xfrm>
            <a:custGeom>
              <a:avLst/>
              <a:gdLst/>
              <a:ahLst/>
              <a:cxnLst>
                <a:cxn ang="0">
                  <a:pos x="wd2" y="hd2"/>
                </a:cxn>
                <a:cxn ang="5400000">
                  <a:pos x="wd2" y="hd2"/>
                </a:cxn>
                <a:cxn ang="10800000">
                  <a:pos x="wd2" y="hd2"/>
                </a:cxn>
                <a:cxn ang="16200000">
                  <a:pos x="wd2" y="hd2"/>
                </a:cxn>
              </a:cxnLst>
              <a:rect l="0" t="0" r="r" b="b"/>
              <a:pathLst>
                <a:path w="20919" h="21568" extrusionOk="0">
                  <a:moveTo>
                    <a:pt x="20738" y="19920"/>
                  </a:moveTo>
                  <a:cubicBezTo>
                    <a:pt x="20559" y="19543"/>
                    <a:pt x="18693" y="15429"/>
                    <a:pt x="18281" y="13714"/>
                  </a:cubicBezTo>
                  <a:cubicBezTo>
                    <a:pt x="17870" y="12000"/>
                    <a:pt x="17568" y="0"/>
                    <a:pt x="17568" y="0"/>
                  </a:cubicBezTo>
                  <a:lnTo>
                    <a:pt x="12013" y="0"/>
                  </a:lnTo>
                  <a:lnTo>
                    <a:pt x="8905" y="0"/>
                  </a:lnTo>
                  <a:lnTo>
                    <a:pt x="3350" y="0"/>
                  </a:lnTo>
                  <a:cubicBezTo>
                    <a:pt x="3350" y="0"/>
                    <a:pt x="3048" y="12000"/>
                    <a:pt x="2637" y="13714"/>
                  </a:cubicBezTo>
                  <a:cubicBezTo>
                    <a:pt x="2225" y="15429"/>
                    <a:pt x="359" y="19543"/>
                    <a:pt x="180" y="19920"/>
                  </a:cubicBezTo>
                  <a:cubicBezTo>
                    <a:pt x="2" y="20297"/>
                    <a:pt x="-341" y="21120"/>
                    <a:pt x="921" y="21360"/>
                  </a:cubicBezTo>
                  <a:cubicBezTo>
                    <a:pt x="2184" y="21600"/>
                    <a:pt x="4064" y="21566"/>
                    <a:pt x="4064" y="21566"/>
                  </a:cubicBezTo>
                  <a:lnTo>
                    <a:pt x="8905" y="21566"/>
                  </a:lnTo>
                  <a:lnTo>
                    <a:pt x="12013" y="21566"/>
                  </a:lnTo>
                  <a:lnTo>
                    <a:pt x="16854" y="21566"/>
                  </a:lnTo>
                  <a:cubicBezTo>
                    <a:pt x="16854" y="21566"/>
                    <a:pt x="18734" y="21600"/>
                    <a:pt x="19997" y="21360"/>
                  </a:cubicBezTo>
                  <a:cubicBezTo>
                    <a:pt x="21259" y="21120"/>
                    <a:pt x="20916" y="20297"/>
                    <a:pt x="20738" y="19920"/>
                  </a:cubicBezTo>
                  <a:close/>
                </a:path>
              </a:pathLst>
            </a:custGeom>
            <a:gradFill>
              <a:gsLst>
                <a:gs pos="66000">
                  <a:srgbClr val="A4A7A8"/>
                </a:gs>
                <a:gs pos="0">
                  <a:srgbClr val="A4A7A8"/>
                </a:gs>
                <a:gs pos="34000">
                  <a:srgbClr val="F5F8FA"/>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2" name="Shape 11"/>
            <p:cNvSpPr/>
            <p:nvPr/>
          </p:nvSpPr>
          <p:spPr>
            <a:xfrm>
              <a:off x="5148520" y="5119465"/>
              <a:ext cx="1480148" cy="610751"/>
            </a:xfrm>
            <a:custGeom>
              <a:avLst/>
              <a:gdLst/>
              <a:ahLst/>
              <a:cxnLst>
                <a:cxn ang="0">
                  <a:pos x="wd2" y="hd2"/>
                </a:cxn>
                <a:cxn ang="5400000">
                  <a:pos x="wd2" y="hd2"/>
                </a:cxn>
                <a:cxn ang="10800000">
                  <a:pos x="wd2" y="hd2"/>
                </a:cxn>
                <a:cxn ang="16200000">
                  <a:pos x="wd2" y="hd2"/>
                </a:cxn>
              </a:cxnLst>
              <a:rect l="0" t="0" r="r" b="b"/>
              <a:pathLst>
                <a:path w="20919" h="21568" extrusionOk="0">
                  <a:moveTo>
                    <a:pt x="20738" y="19920"/>
                  </a:moveTo>
                  <a:cubicBezTo>
                    <a:pt x="20559" y="19543"/>
                    <a:pt x="18693" y="15429"/>
                    <a:pt x="18281" y="13714"/>
                  </a:cubicBezTo>
                  <a:cubicBezTo>
                    <a:pt x="17870" y="12000"/>
                    <a:pt x="17568" y="0"/>
                    <a:pt x="17568" y="0"/>
                  </a:cubicBezTo>
                  <a:lnTo>
                    <a:pt x="12013" y="0"/>
                  </a:lnTo>
                  <a:lnTo>
                    <a:pt x="8905" y="0"/>
                  </a:lnTo>
                  <a:lnTo>
                    <a:pt x="3350" y="0"/>
                  </a:lnTo>
                  <a:cubicBezTo>
                    <a:pt x="3350" y="0"/>
                    <a:pt x="3048" y="12000"/>
                    <a:pt x="2637" y="13714"/>
                  </a:cubicBezTo>
                  <a:cubicBezTo>
                    <a:pt x="2225" y="15429"/>
                    <a:pt x="359" y="19543"/>
                    <a:pt x="180" y="19920"/>
                  </a:cubicBezTo>
                  <a:cubicBezTo>
                    <a:pt x="2" y="20297"/>
                    <a:pt x="-341" y="21120"/>
                    <a:pt x="921" y="21360"/>
                  </a:cubicBezTo>
                  <a:cubicBezTo>
                    <a:pt x="2184" y="21600"/>
                    <a:pt x="4064" y="21566"/>
                    <a:pt x="4064" y="21566"/>
                  </a:cubicBezTo>
                  <a:lnTo>
                    <a:pt x="8905" y="21566"/>
                  </a:lnTo>
                  <a:lnTo>
                    <a:pt x="12013" y="21566"/>
                  </a:lnTo>
                  <a:lnTo>
                    <a:pt x="16854" y="21566"/>
                  </a:lnTo>
                  <a:cubicBezTo>
                    <a:pt x="16854" y="21566"/>
                    <a:pt x="18734" y="21600"/>
                    <a:pt x="19997" y="21360"/>
                  </a:cubicBezTo>
                  <a:cubicBezTo>
                    <a:pt x="21259" y="21120"/>
                    <a:pt x="20916" y="20297"/>
                    <a:pt x="20738" y="19920"/>
                  </a:cubicBezTo>
                  <a:close/>
                </a:path>
              </a:pathLst>
            </a:custGeom>
            <a:gradFill>
              <a:gsLst>
                <a:gs pos="65000">
                  <a:srgbClr val="000000">
                    <a:alpha val="30000"/>
                  </a:srgbClr>
                </a:gs>
                <a:gs pos="36000">
                  <a:srgbClr val="FFFFFF">
                    <a:alpha val="0"/>
                  </a:srgbClr>
                </a:gs>
                <a:gs pos="95000">
                  <a:srgbClr val="FFFFFF">
                    <a:alpha val="0"/>
                  </a:srgbClr>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4" name="Shape 12"/>
            <p:cNvSpPr/>
            <p:nvPr/>
          </p:nvSpPr>
          <p:spPr>
            <a:xfrm>
              <a:off x="5148520" y="5704872"/>
              <a:ext cx="1480363" cy="45147"/>
            </a:xfrm>
            <a:custGeom>
              <a:avLst/>
              <a:gdLst/>
              <a:ahLst/>
              <a:cxnLst>
                <a:cxn ang="0">
                  <a:pos x="wd2" y="hd2"/>
                </a:cxn>
                <a:cxn ang="5400000">
                  <a:pos x="wd2" y="hd2"/>
                </a:cxn>
                <a:cxn ang="10800000">
                  <a:pos x="wd2" y="hd2"/>
                </a:cxn>
                <a:cxn ang="16200000">
                  <a:pos x="wd2" y="hd2"/>
                </a:cxn>
              </a:cxnLst>
              <a:rect l="0" t="0" r="r" b="b"/>
              <a:pathLst>
                <a:path w="21516" h="21600" extrusionOk="0">
                  <a:moveTo>
                    <a:pt x="21515" y="0"/>
                  </a:moveTo>
                  <a:lnTo>
                    <a:pt x="21512" y="0"/>
                  </a:lnTo>
                  <a:cubicBezTo>
                    <a:pt x="21487" y="4170"/>
                    <a:pt x="21268" y="8231"/>
                    <a:pt x="20567" y="9989"/>
                  </a:cubicBezTo>
                  <a:cubicBezTo>
                    <a:pt x="19268" y="13239"/>
                    <a:pt x="17335" y="12776"/>
                    <a:pt x="17335" y="12776"/>
                  </a:cubicBezTo>
                  <a:lnTo>
                    <a:pt x="12356" y="12776"/>
                  </a:lnTo>
                  <a:lnTo>
                    <a:pt x="9160" y="12776"/>
                  </a:lnTo>
                  <a:lnTo>
                    <a:pt x="4181" y="12776"/>
                  </a:lnTo>
                  <a:cubicBezTo>
                    <a:pt x="4181" y="12776"/>
                    <a:pt x="2248" y="13239"/>
                    <a:pt x="949" y="9989"/>
                  </a:cubicBezTo>
                  <a:cubicBezTo>
                    <a:pt x="248" y="8231"/>
                    <a:pt x="29" y="4170"/>
                    <a:pt x="4" y="0"/>
                  </a:cubicBezTo>
                  <a:lnTo>
                    <a:pt x="1" y="0"/>
                  </a:lnTo>
                  <a:cubicBezTo>
                    <a:pt x="1" y="0"/>
                    <a:pt x="-42" y="10806"/>
                    <a:pt x="328" y="15335"/>
                  </a:cubicBezTo>
                  <a:cubicBezTo>
                    <a:pt x="699" y="19864"/>
                    <a:pt x="2096" y="21600"/>
                    <a:pt x="2974" y="21600"/>
                  </a:cubicBezTo>
                  <a:cubicBezTo>
                    <a:pt x="3491" y="21600"/>
                    <a:pt x="6649" y="21600"/>
                    <a:pt x="9160" y="21600"/>
                  </a:cubicBezTo>
                  <a:cubicBezTo>
                    <a:pt x="10916" y="21600"/>
                    <a:pt x="12356" y="21600"/>
                    <a:pt x="12356" y="21600"/>
                  </a:cubicBezTo>
                  <a:cubicBezTo>
                    <a:pt x="14867" y="21600"/>
                    <a:pt x="18025" y="21600"/>
                    <a:pt x="18542" y="21600"/>
                  </a:cubicBezTo>
                  <a:cubicBezTo>
                    <a:pt x="19420" y="21600"/>
                    <a:pt x="20817" y="19864"/>
                    <a:pt x="21188" y="15335"/>
                  </a:cubicBezTo>
                  <a:cubicBezTo>
                    <a:pt x="21558" y="10806"/>
                    <a:pt x="21515" y="0"/>
                    <a:pt x="21515" y="0"/>
                  </a:cubicBezTo>
                  <a:close/>
                </a:path>
              </a:pathLst>
            </a:custGeom>
            <a:gradFill>
              <a:gsLst>
                <a:gs pos="0">
                  <a:srgbClr val="6A6A6A"/>
                </a:gs>
                <a:gs pos="87000">
                  <a:srgbClr val="F5F8FA"/>
                </a:gs>
                <a:gs pos="13000">
                  <a:srgbClr val="F5F8FA"/>
                </a:gs>
                <a:gs pos="100000">
                  <a:srgbClr val="6A6A6A"/>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5" name="Shape 13"/>
            <p:cNvSpPr/>
            <p:nvPr/>
          </p:nvSpPr>
          <p:spPr>
            <a:xfrm>
              <a:off x="5148520" y="5342174"/>
              <a:ext cx="563717" cy="388408"/>
            </a:xfrm>
            <a:custGeom>
              <a:avLst/>
              <a:gdLst/>
              <a:ahLst/>
              <a:cxnLst>
                <a:cxn ang="0">
                  <a:pos x="wd2" y="hd2"/>
                </a:cxn>
                <a:cxn ang="5400000">
                  <a:pos x="wd2" y="hd2"/>
                </a:cxn>
                <a:cxn ang="10800000">
                  <a:pos x="wd2" y="hd2"/>
                </a:cxn>
                <a:cxn ang="16200000">
                  <a:pos x="wd2" y="hd2"/>
                </a:cxn>
              </a:cxnLst>
              <a:rect l="0" t="0" r="r" b="b"/>
              <a:pathLst>
                <a:path w="20714" h="21549" extrusionOk="0">
                  <a:moveTo>
                    <a:pt x="9190" y="0"/>
                  </a:moveTo>
                  <a:cubicBezTo>
                    <a:pt x="8788" y="0"/>
                    <a:pt x="8391" y="32"/>
                    <a:pt x="7999" y="92"/>
                  </a:cubicBezTo>
                  <a:cubicBezTo>
                    <a:pt x="7690" y="4243"/>
                    <a:pt x="7297" y="8100"/>
                    <a:pt x="6856" y="9211"/>
                  </a:cubicBezTo>
                  <a:cubicBezTo>
                    <a:pt x="5786" y="11904"/>
                    <a:pt x="933" y="18368"/>
                    <a:pt x="470" y="18961"/>
                  </a:cubicBezTo>
                  <a:cubicBezTo>
                    <a:pt x="6" y="19553"/>
                    <a:pt x="-886" y="20846"/>
                    <a:pt x="2396" y="21223"/>
                  </a:cubicBezTo>
                  <a:cubicBezTo>
                    <a:pt x="5678" y="21600"/>
                    <a:pt x="10566" y="21546"/>
                    <a:pt x="10566" y="21546"/>
                  </a:cubicBezTo>
                  <a:lnTo>
                    <a:pt x="20377" y="21546"/>
                  </a:lnTo>
                  <a:cubicBezTo>
                    <a:pt x="20596" y="20209"/>
                    <a:pt x="20714" y="18811"/>
                    <a:pt x="20714" y="17372"/>
                  </a:cubicBezTo>
                  <a:cubicBezTo>
                    <a:pt x="20714" y="7778"/>
                    <a:pt x="15555" y="0"/>
                    <a:pt x="9190" y="0"/>
                  </a:cubicBezTo>
                  <a:close/>
                </a:path>
              </a:pathLst>
            </a:custGeom>
            <a:gradFill flip="none" rotWithShape="1">
              <a:gsLst>
                <a:gs pos="94000">
                  <a:srgbClr val="F5F8FA"/>
                </a:gs>
                <a:gs pos="35000">
                  <a:srgbClr val="FFFFFF">
                    <a:alpha val="0"/>
                  </a:srgbClr>
                </a:gs>
              </a:gsLst>
              <a:lin ang="9000000" scaled="0"/>
              <a:tileRec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6" name="Shape 14"/>
            <p:cNvSpPr/>
            <p:nvPr/>
          </p:nvSpPr>
          <p:spPr>
            <a:xfrm>
              <a:off x="6064811" y="5342174"/>
              <a:ext cx="563717" cy="388408"/>
            </a:xfrm>
            <a:custGeom>
              <a:avLst/>
              <a:gdLst/>
              <a:ahLst/>
              <a:cxnLst>
                <a:cxn ang="0">
                  <a:pos x="wd2" y="hd2"/>
                </a:cxn>
                <a:cxn ang="5400000">
                  <a:pos x="wd2" y="hd2"/>
                </a:cxn>
                <a:cxn ang="10800000">
                  <a:pos x="wd2" y="hd2"/>
                </a:cxn>
                <a:cxn ang="16200000">
                  <a:pos x="wd2" y="hd2"/>
                </a:cxn>
              </a:cxnLst>
              <a:rect l="0" t="0" r="r" b="b"/>
              <a:pathLst>
                <a:path w="20714" h="21549" extrusionOk="0">
                  <a:moveTo>
                    <a:pt x="11524" y="0"/>
                  </a:moveTo>
                  <a:cubicBezTo>
                    <a:pt x="11926" y="0"/>
                    <a:pt x="12323" y="32"/>
                    <a:pt x="12715" y="92"/>
                  </a:cubicBezTo>
                  <a:cubicBezTo>
                    <a:pt x="13024" y="4243"/>
                    <a:pt x="13417" y="8100"/>
                    <a:pt x="13858" y="9211"/>
                  </a:cubicBezTo>
                  <a:cubicBezTo>
                    <a:pt x="14928" y="11904"/>
                    <a:pt x="19781" y="18368"/>
                    <a:pt x="20244" y="18961"/>
                  </a:cubicBezTo>
                  <a:cubicBezTo>
                    <a:pt x="20708" y="19553"/>
                    <a:pt x="21600" y="20846"/>
                    <a:pt x="18318" y="21223"/>
                  </a:cubicBezTo>
                  <a:cubicBezTo>
                    <a:pt x="15036" y="21600"/>
                    <a:pt x="10148" y="21546"/>
                    <a:pt x="10148" y="21546"/>
                  </a:cubicBezTo>
                  <a:lnTo>
                    <a:pt x="337" y="21546"/>
                  </a:lnTo>
                  <a:cubicBezTo>
                    <a:pt x="118" y="20209"/>
                    <a:pt x="0" y="18811"/>
                    <a:pt x="0" y="17372"/>
                  </a:cubicBezTo>
                  <a:cubicBezTo>
                    <a:pt x="0" y="7778"/>
                    <a:pt x="5159" y="0"/>
                    <a:pt x="11524" y="0"/>
                  </a:cubicBezTo>
                  <a:close/>
                </a:path>
              </a:pathLst>
            </a:custGeom>
            <a:gradFill flip="none" rotWithShape="1">
              <a:gsLst>
                <a:gs pos="78000">
                  <a:srgbClr val="EEEFF1">
                    <a:alpha val="0"/>
                  </a:srgbClr>
                </a:gs>
                <a:gs pos="21000">
                  <a:srgbClr val="F5F8FA"/>
                </a:gs>
              </a:gsLst>
              <a:path path="circle">
                <a:fillToRect l="100000" t="100000"/>
              </a:path>
              <a:tileRect r="-100000" b="-1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8" name="Shape 16"/>
            <p:cNvSpPr/>
            <p:nvPr/>
          </p:nvSpPr>
          <p:spPr>
            <a:xfrm>
              <a:off x="3742268" y="4642230"/>
              <a:ext cx="4296281" cy="58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21600" y="0"/>
                  </a:lnTo>
                  <a:cubicBezTo>
                    <a:pt x="21600" y="0"/>
                    <a:pt x="0" y="0"/>
                    <a:pt x="0" y="0"/>
                  </a:cubicBezTo>
                  <a:close/>
                </a:path>
              </a:pathLst>
            </a:custGeom>
            <a:gradFill>
              <a:gsLst>
                <a:gs pos="0">
                  <a:srgbClr val="E1E1E3">
                    <a:alpha val="0"/>
                  </a:srgbClr>
                </a:gs>
                <a:gs pos="100000">
                  <a:srgbClr val="9EA0A4">
                    <a:alpha val="0"/>
                  </a:srgbClr>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9" name="Shape 17"/>
            <p:cNvSpPr/>
            <p:nvPr/>
          </p:nvSpPr>
          <p:spPr>
            <a:xfrm>
              <a:off x="5861191" y="2084254"/>
              <a:ext cx="55723" cy="55723"/>
            </a:xfrm>
            <a:custGeom>
              <a:avLst/>
              <a:gdLst/>
              <a:ahLst/>
              <a:cxnLst>
                <a:cxn ang="0">
                  <a:pos x="wd2" y="hd2"/>
                </a:cxn>
                <a:cxn ang="5400000">
                  <a:pos x="wd2" y="hd2"/>
                </a:cxn>
                <a:cxn ang="10800000">
                  <a:pos x="wd2" y="hd2"/>
                </a:cxn>
                <a:cxn ang="16200000">
                  <a:pos x="wd2" y="hd2"/>
                </a:cxn>
              </a:cxnLst>
              <a:rect l="0" t="0" r="r" b="b"/>
              <a:pathLst>
                <a:path w="19678" h="19678" extrusionOk="0">
                  <a:moveTo>
                    <a:pt x="16797" y="2883"/>
                  </a:moveTo>
                  <a:cubicBezTo>
                    <a:pt x="12953" y="-961"/>
                    <a:pt x="6723" y="-961"/>
                    <a:pt x="2882" y="2883"/>
                  </a:cubicBezTo>
                  <a:cubicBezTo>
                    <a:pt x="-961" y="6723"/>
                    <a:pt x="-961" y="12953"/>
                    <a:pt x="2882" y="16797"/>
                  </a:cubicBezTo>
                  <a:cubicBezTo>
                    <a:pt x="6723" y="20639"/>
                    <a:pt x="12953" y="20638"/>
                    <a:pt x="16797" y="16797"/>
                  </a:cubicBezTo>
                  <a:cubicBezTo>
                    <a:pt x="20637" y="12953"/>
                    <a:pt x="20639" y="6723"/>
                    <a:pt x="16797" y="2883"/>
                  </a:cubicBezTo>
                  <a:close/>
                </a:path>
              </a:pathLst>
            </a:custGeom>
            <a:gradFill>
              <a:gsLst>
                <a:gs pos="28000">
                  <a:srgbClr val="666666"/>
                </a:gs>
                <a:gs pos="86000">
                  <a:srgbClr val="090909"/>
                </a:gs>
              </a:gsLst>
              <a:lin ang="3558017"/>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44" name="Shape 18"/>
            <p:cNvSpPr/>
            <p:nvPr/>
          </p:nvSpPr>
          <p:spPr>
            <a:xfrm>
              <a:off x="5867554" y="2090617"/>
              <a:ext cx="43907" cy="43895"/>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40" y="21600"/>
                    <a:pt x="0" y="16765"/>
                    <a:pt x="0" y="10803"/>
                  </a:cubicBezTo>
                  <a:cubicBezTo>
                    <a:pt x="0" y="4835"/>
                    <a:pt x="4840" y="0"/>
                    <a:pt x="10800" y="0"/>
                  </a:cubicBezTo>
                  <a:cubicBezTo>
                    <a:pt x="16776" y="0"/>
                    <a:pt x="21600" y="4835"/>
                    <a:pt x="21600" y="10803"/>
                  </a:cubicBezTo>
                  <a:close/>
                </a:path>
              </a:pathLst>
            </a:custGeom>
            <a:gradFill>
              <a:gsLst>
                <a:gs pos="30000">
                  <a:srgbClr val="474747"/>
                </a:gs>
                <a:gs pos="70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45" name="Shape 19"/>
            <p:cNvSpPr/>
            <p:nvPr/>
          </p:nvSpPr>
          <p:spPr>
            <a:xfrm>
              <a:off x="5883462" y="2106525"/>
              <a:ext cx="10795" cy="10792"/>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60000"/>
              <a:lumOff val="4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7" name="Chart Placeholder 5"/>
          <p:cNvSpPr>
            <a:spLocks noGrp="1"/>
          </p:cNvSpPr>
          <p:nvPr>
            <p:ph type="chart" sz="quarter" idx="23"/>
          </p:nvPr>
        </p:nvSpPr>
        <p:spPr>
          <a:xfrm>
            <a:off x="1273978" y="1965559"/>
            <a:ext cx="4581144" cy="2587752"/>
          </a:xfrm>
        </p:spPr>
        <p:txBody>
          <a:bodyPr/>
          <a:lstStyle/>
          <a:p>
            <a:endParaRPr lang="en-US"/>
          </a:p>
        </p:txBody>
      </p:sp>
      <p:grpSp>
        <p:nvGrpSpPr>
          <p:cNvPr id="40" name="Group 39"/>
          <p:cNvGrpSpPr/>
          <p:nvPr userDrawn="1"/>
        </p:nvGrpSpPr>
        <p:grpSpPr>
          <a:xfrm>
            <a:off x="0" y="6766560"/>
            <a:ext cx="12192000" cy="91440"/>
            <a:chOff x="0" y="4480421"/>
            <a:chExt cx="12192000" cy="91440"/>
          </a:xfrm>
        </p:grpSpPr>
        <p:sp>
          <p:nvSpPr>
            <p:cNvPr id="41" name="Rectangle 4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61978892"/>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 block arc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7" name="Freeform 26"/>
          <p:cNvSpPr/>
          <p:nvPr/>
        </p:nvSpPr>
        <p:spPr>
          <a:xfrm>
            <a:off x="2060575"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29"/>
          <p:cNvSpPr/>
          <p:nvPr/>
        </p:nvSpPr>
        <p:spPr>
          <a:xfrm rot="10800000">
            <a:off x="4484069" y="3664178"/>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a:off x="6907563"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Chart Placeholder 8"/>
          <p:cNvSpPr>
            <a:spLocks noGrp="1" noChangeAspect="1"/>
          </p:cNvSpPr>
          <p:nvPr>
            <p:ph type="chart" sz="quarter" idx="13"/>
          </p:nvPr>
        </p:nvSpPr>
        <p:spPr>
          <a:xfrm>
            <a:off x="2523208" y="2268329"/>
            <a:ext cx="2294626" cy="2011680"/>
          </a:xfrm>
        </p:spPr>
        <p:txBody>
          <a:bodyPr/>
          <a:lstStyle/>
          <a:p>
            <a:endParaRPr lang="en-US"/>
          </a:p>
        </p:txBody>
      </p:sp>
      <p:sp>
        <p:nvSpPr>
          <p:cNvPr id="37" name="Chart Placeholder 8"/>
          <p:cNvSpPr>
            <a:spLocks noGrp="1" noChangeAspect="1"/>
          </p:cNvSpPr>
          <p:nvPr>
            <p:ph type="chart" sz="quarter" idx="22"/>
          </p:nvPr>
        </p:nvSpPr>
        <p:spPr>
          <a:xfrm>
            <a:off x="4950671" y="3358499"/>
            <a:ext cx="2294626" cy="2011680"/>
          </a:xfrm>
        </p:spPr>
        <p:txBody>
          <a:bodyPr/>
          <a:lstStyle/>
          <a:p>
            <a:endParaRPr lang="en-US"/>
          </a:p>
        </p:txBody>
      </p:sp>
      <p:sp>
        <p:nvSpPr>
          <p:cNvPr id="44" name="Chart Placeholder 8"/>
          <p:cNvSpPr>
            <a:spLocks noGrp="1" noChangeAspect="1"/>
          </p:cNvSpPr>
          <p:nvPr>
            <p:ph type="chart" sz="quarter" idx="23"/>
          </p:nvPr>
        </p:nvSpPr>
        <p:spPr>
          <a:xfrm>
            <a:off x="7372181" y="2268329"/>
            <a:ext cx="2294626" cy="2011680"/>
          </a:xfrm>
        </p:spPr>
        <p:txBody>
          <a:bodyPr/>
          <a:lstStyle/>
          <a:p>
            <a:endParaRPr lang="en-US"/>
          </a:p>
        </p:txBody>
      </p:sp>
      <p:sp>
        <p:nvSpPr>
          <p:cNvPr id="47" name="Text Placeholder 12"/>
          <p:cNvSpPr>
            <a:spLocks noGrp="1"/>
          </p:cNvSpPr>
          <p:nvPr>
            <p:ph type="body" sz="quarter" idx="15" hasCustomPrompt="1"/>
          </p:nvPr>
        </p:nvSpPr>
        <p:spPr>
          <a:xfrm>
            <a:off x="2523207" y="4433755"/>
            <a:ext cx="1727559" cy="1089529"/>
          </a:xfrm>
        </p:spPr>
        <p:txBody>
          <a:bodyPr vert="horz" wrap="square" lIns="91440" tIns="45720" rIns="91440" bIns="45720" rtlCol="0" anchor="t">
            <a:spAutoFit/>
          </a:bodyPr>
          <a:lstStyle>
            <a:lvl1pPr marL="228600" indent="-228600" algn="l">
              <a:buNone/>
              <a:defRPr lang="en-US" sz="2400" b="1" cap="all" baseline="0">
                <a:solidFill>
                  <a:srgbClr val="47464B"/>
                </a:solidFill>
              </a:defRPr>
            </a:lvl1pPr>
          </a:lstStyle>
          <a:p>
            <a:pPr marL="0" lvl="0" indent="0"/>
            <a:r>
              <a:rPr lang="en-US" smtClean="0"/>
              <a:t>Insert some title here</a:t>
            </a:r>
            <a:endParaRPr lang="en-US"/>
          </a:p>
        </p:txBody>
      </p:sp>
      <p:sp>
        <p:nvSpPr>
          <p:cNvPr id="48" name="Text Placeholder 12"/>
          <p:cNvSpPr>
            <a:spLocks noGrp="1"/>
          </p:cNvSpPr>
          <p:nvPr>
            <p:ph type="body" sz="quarter" idx="24" hasCustomPrompt="1"/>
          </p:nvPr>
        </p:nvSpPr>
        <p:spPr>
          <a:xfrm>
            <a:off x="7939248" y="4433755"/>
            <a:ext cx="1727559" cy="1089529"/>
          </a:xfrm>
        </p:spPr>
        <p:txBody>
          <a:bodyPr vert="horz" wrap="square" lIns="91440" tIns="45720" rIns="91440" bIns="45720" rtlCol="0" anchor="t">
            <a:spAutoFit/>
          </a:bodyPr>
          <a:lstStyle>
            <a:lvl1pPr marL="228600" indent="-228600" algn="r">
              <a:buNone/>
              <a:defRPr lang="en-US" sz="2400" b="1" cap="all" baseline="0">
                <a:solidFill>
                  <a:srgbClr val="47464B"/>
                </a:solidFill>
              </a:defRPr>
            </a:lvl1pPr>
          </a:lstStyle>
          <a:p>
            <a:pPr marL="0" lvl="0" indent="0"/>
            <a:r>
              <a:rPr lang="en-US" smtClean="0"/>
              <a:t>Insert some title here</a:t>
            </a:r>
            <a:endParaRPr lang="en-US"/>
          </a:p>
        </p:txBody>
      </p:sp>
      <p:sp>
        <p:nvSpPr>
          <p:cNvPr id="49" name="Text Placeholder 12"/>
          <p:cNvSpPr>
            <a:spLocks noGrp="1"/>
          </p:cNvSpPr>
          <p:nvPr>
            <p:ph type="body" sz="quarter" idx="25" hasCustomPrompt="1"/>
          </p:nvPr>
        </p:nvSpPr>
        <p:spPr>
          <a:xfrm>
            <a:off x="5232221" y="2184550"/>
            <a:ext cx="1727559" cy="1089529"/>
          </a:xfrm>
        </p:spPr>
        <p:txBody>
          <a:bodyPr vert="horz" wrap="square" lIns="91440" tIns="45720" rIns="91440" bIns="45720" rtlCol="0" anchor="b">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50" name="Text Placeholder 29"/>
          <p:cNvSpPr>
            <a:spLocks noGrp="1"/>
          </p:cNvSpPr>
          <p:nvPr>
            <p:ph type="body" sz="quarter" idx="18" hasCustomPrompt="1"/>
          </p:nvPr>
        </p:nvSpPr>
        <p:spPr>
          <a:xfrm>
            <a:off x="2884040" y="1666874"/>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51" name="Text Placeholder 29"/>
          <p:cNvSpPr>
            <a:spLocks noGrp="1"/>
          </p:cNvSpPr>
          <p:nvPr>
            <p:ph type="body" sz="quarter" idx="26" hasCustomPrompt="1"/>
          </p:nvPr>
        </p:nvSpPr>
        <p:spPr>
          <a:xfrm>
            <a:off x="5309517" y="5472835"/>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52" name="Text Placeholder 29"/>
          <p:cNvSpPr>
            <a:spLocks noGrp="1"/>
          </p:cNvSpPr>
          <p:nvPr>
            <p:ph type="body" sz="quarter" idx="27" hasCustomPrompt="1"/>
          </p:nvPr>
        </p:nvSpPr>
        <p:spPr>
          <a:xfrm>
            <a:off x="7733013" y="1666874"/>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grpSp>
        <p:nvGrpSpPr>
          <p:cNvPr id="25" name="Group 24"/>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037037129"/>
      </p:ext>
    </p:extLst>
  </p:cSld>
  <p:clrMapOvr>
    <a:masterClrMapping/>
  </p:clrMapOvr>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 block arcs gray">
    <p:spTree>
      <p:nvGrpSpPr>
        <p:cNvPr id="1" name=""/>
        <p:cNvGrpSpPr/>
        <p:nvPr/>
      </p:nvGrpSpPr>
      <p:grpSpPr>
        <a:xfrm>
          <a:off x="0" y="0"/>
          <a:ext cx="0" cy="0"/>
          <a:chOff x="0" y="0"/>
          <a:chExt cx="0" cy="0"/>
        </a:xfrm>
      </p:grpSpPr>
      <p:grpSp>
        <p:nvGrpSpPr>
          <p:cNvPr id="3" name="Group 2"/>
          <p:cNvGrpSpPr/>
          <p:nvPr userDrawn="1"/>
        </p:nvGrpSpPr>
        <p:grpSpPr>
          <a:xfrm>
            <a:off x="2060575" y="1614640"/>
            <a:ext cx="8070850" cy="4356172"/>
            <a:chOff x="2060575" y="1614640"/>
            <a:chExt cx="8070850" cy="4356172"/>
          </a:xfrm>
          <a:gradFill>
            <a:gsLst>
              <a:gs pos="58000">
                <a:srgbClr val="C2C2C2"/>
              </a:gs>
              <a:gs pos="0">
                <a:schemeClr val="bg1">
                  <a:lumMod val="95000"/>
                </a:schemeClr>
              </a:gs>
              <a:gs pos="100000">
                <a:schemeClr val="bg1">
                  <a:lumMod val="50000"/>
                </a:schemeClr>
              </a:gs>
            </a:gsLst>
            <a:lin ang="0" scaled="1"/>
          </a:gradFill>
        </p:grpSpPr>
        <p:sp>
          <p:nvSpPr>
            <p:cNvPr id="27" name="Freeform 26"/>
            <p:cNvSpPr/>
            <p:nvPr/>
          </p:nvSpPr>
          <p:spPr>
            <a:xfrm>
              <a:off x="2060575"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29"/>
            <p:cNvSpPr/>
            <p:nvPr/>
          </p:nvSpPr>
          <p:spPr>
            <a:xfrm rot="10800000">
              <a:off x="4484069" y="3664178"/>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a:off x="6907563"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noChangeAspect="1"/>
          </p:cNvSpPr>
          <p:nvPr>
            <p:ph type="chart" sz="quarter" idx="13"/>
          </p:nvPr>
        </p:nvSpPr>
        <p:spPr>
          <a:xfrm>
            <a:off x="2523208" y="2268329"/>
            <a:ext cx="2294626" cy="2011680"/>
          </a:xfrm>
        </p:spPr>
        <p:txBody>
          <a:bodyPr/>
          <a:lstStyle/>
          <a:p>
            <a:endParaRPr lang="en-US"/>
          </a:p>
        </p:txBody>
      </p:sp>
      <p:sp>
        <p:nvSpPr>
          <p:cNvPr id="37" name="Chart Placeholder 8"/>
          <p:cNvSpPr>
            <a:spLocks noGrp="1" noChangeAspect="1"/>
          </p:cNvSpPr>
          <p:nvPr>
            <p:ph type="chart" sz="quarter" idx="22"/>
          </p:nvPr>
        </p:nvSpPr>
        <p:spPr>
          <a:xfrm>
            <a:off x="4950671" y="3358499"/>
            <a:ext cx="2294626" cy="2011680"/>
          </a:xfrm>
        </p:spPr>
        <p:txBody>
          <a:bodyPr/>
          <a:lstStyle/>
          <a:p>
            <a:endParaRPr lang="en-US"/>
          </a:p>
        </p:txBody>
      </p:sp>
      <p:sp>
        <p:nvSpPr>
          <p:cNvPr id="44" name="Chart Placeholder 8"/>
          <p:cNvSpPr>
            <a:spLocks noGrp="1" noChangeAspect="1"/>
          </p:cNvSpPr>
          <p:nvPr>
            <p:ph type="chart" sz="quarter" idx="23"/>
          </p:nvPr>
        </p:nvSpPr>
        <p:spPr>
          <a:xfrm>
            <a:off x="7372181" y="2268329"/>
            <a:ext cx="2294626" cy="2011680"/>
          </a:xfrm>
        </p:spPr>
        <p:txBody>
          <a:bodyPr/>
          <a:lstStyle/>
          <a:p>
            <a:endParaRPr lang="en-US"/>
          </a:p>
        </p:txBody>
      </p:sp>
      <p:sp>
        <p:nvSpPr>
          <p:cNvPr id="47" name="Text Placeholder 12"/>
          <p:cNvSpPr>
            <a:spLocks noGrp="1"/>
          </p:cNvSpPr>
          <p:nvPr>
            <p:ph type="body" sz="quarter" idx="15" hasCustomPrompt="1"/>
          </p:nvPr>
        </p:nvSpPr>
        <p:spPr>
          <a:xfrm>
            <a:off x="2523207" y="4433755"/>
            <a:ext cx="1727559" cy="1089529"/>
          </a:xfrm>
        </p:spPr>
        <p:txBody>
          <a:bodyPr vert="horz" wrap="square" lIns="91440" tIns="45720" rIns="91440" bIns="45720" rtlCol="0" anchor="t">
            <a:spAutoFit/>
          </a:bodyPr>
          <a:lstStyle>
            <a:lvl1pPr marL="228600" indent="-228600" algn="l">
              <a:buNone/>
              <a:defRPr lang="en-US" sz="2400" b="1" cap="all" baseline="0">
                <a:solidFill>
                  <a:srgbClr val="47464B"/>
                </a:solidFill>
              </a:defRPr>
            </a:lvl1pPr>
          </a:lstStyle>
          <a:p>
            <a:pPr marL="0" lvl="0" indent="0"/>
            <a:r>
              <a:rPr lang="en-US" smtClean="0"/>
              <a:t>Insert some title here</a:t>
            </a:r>
            <a:endParaRPr lang="en-US"/>
          </a:p>
        </p:txBody>
      </p:sp>
      <p:sp>
        <p:nvSpPr>
          <p:cNvPr id="48" name="Text Placeholder 12"/>
          <p:cNvSpPr>
            <a:spLocks noGrp="1"/>
          </p:cNvSpPr>
          <p:nvPr>
            <p:ph type="body" sz="quarter" idx="24" hasCustomPrompt="1"/>
          </p:nvPr>
        </p:nvSpPr>
        <p:spPr>
          <a:xfrm>
            <a:off x="7939248" y="4433755"/>
            <a:ext cx="1727559" cy="1089529"/>
          </a:xfrm>
        </p:spPr>
        <p:txBody>
          <a:bodyPr vert="horz" wrap="square" lIns="91440" tIns="45720" rIns="91440" bIns="45720" rtlCol="0" anchor="t">
            <a:spAutoFit/>
          </a:bodyPr>
          <a:lstStyle>
            <a:lvl1pPr marL="228600" indent="-228600" algn="r">
              <a:buNone/>
              <a:defRPr lang="en-US" sz="2400" b="1" cap="all" baseline="0">
                <a:solidFill>
                  <a:srgbClr val="47464B"/>
                </a:solidFill>
              </a:defRPr>
            </a:lvl1pPr>
          </a:lstStyle>
          <a:p>
            <a:pPr marL="0" lvl="0" indent="0"/>
            <a:r>
              <a:rPr lang="en-US" smtClean="0"/>
              <a:t>Insert some title here</a:t>
            </a:r>
            <a:endParaRPr lang="en-US"/>
          </a:p>
        </p:txBody>
      </p:sp>
      <p:sp>
        <p:nvSpPr>
          <p:cNvPr id="49" name="Text Placeholder 12"/>
          <p:cNvSpPr>
            <a:spLocks noGrp="1"/>
          </p:cNvSpPr>
          <p:nvPr>
            <p:ph type="body" sz="quarter" idx="25" hasCustomPrompt="1"/>
          </p:nvPr>
        </p:nvSpPr>
        <p:spPr>
          <a:xfrm>
            <a:off x="5232221" y="2184550"/>
            <a:ext cx="1727559" cy="1089529"/>
          </a:xfrm>
        </p:spPr>
        <p:txBody>
          <a:bodyPr vert="horz" wrap="square" lIns="91440" tIns="45720" rIns="91440" bIns="45720" rtlCol="0" anchor="b">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50" name="Text Placeholder 29"/>
          <p:cNvSpPr>
            <a:spLocks noGrp="1"/>
          </p:cNvSpPr>
          <p:nvPr>
            <p:ph type="body" sz="quarter" idx="18" hasCustomPrompt="1"/>
          </p:nvPr>
        </p:nvSpPr>
        <p:spPr>
          <a:xfrm>
            <a:off x="2884040" y="1666874"/>
            <a:ext cx="1572963" cy="431800"/>
          </a:xfrm>
        </p:spPr>
        <p:txBody>
          <a:bodyPr anchor="ctr">
            <a:normAutofit/>
          </a:bodyPr>
          <a:lstStyle>
            <a:lvl1pPr marL="0" indent="0" algn="ctr">
              <a:buNone/>
              <a:defRPr sz="2200" b="1">
                <a:solidFill>
                  <a:schemeClr val="tx1"/>
                </a:solidFill>
              </a:defRPr>
            </a:lvl1pPr>
          </a:lstStyle>
          <a:p>
            <a:pPr lvl="0"/>
            <a:r>
              <a:rPr lang="en-US" smtClean="0"/>
              <a:t>Date here</a:t>
            </a:r>
            <a:endParaRPr lang="en-US"/>
          </a:p>
        </p:txBody>
      </p:sp>
      <p:sp>
        <p:nvSpPr>
          <p:cNvPr id="51" name="Text Placeholder 29"/>
          <p:cNvSpPr>
            <a:spLocks noGrp="1"/>
          </p:cNvSpPr>
          <p:nvPr>
            <p:ph type="body" sz="quarter" idx="26" hasCustomPrompt="1"/>
          </p:nvPr>
        </p:nvSpPr>
        <p:spPr>
          <a:xfrm>
            <a:off x="5309517" y="5472835"/>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52" name="Text Placeholder 29"/>
          <p:cNvSpPr>
            <a:spLocks noGrp="1"/>
          </p:cNvSpPr>
          <p:nvPr>
            <p:ph type="body" sz="quarter" idx="27" hasCustomPrompt="1"/>
          </p:nvPr>
        </p:nvSpPr>
        <p:spPr>
          <a:xfrm>
            <a:off x="7733013" y="1666874"/>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grpSp>
        <p:nvGrpSpPr>
          <p:cNvPr id="26" name="Group 25"/>
          <p:cNvGrpSpPr/>
          <p:nvPr userDrawn="1"/>
        </p:nvGrpSpPr>
        <p:grpSpPr>
          <a:xfrm>
            <a:off x="0" y="6766560"/>
            <a:ext cx="12192000" cy="91440"/>
            <a:chOff x="0" y="4480421"/>
            <a:chExt cx="12192000" cy="91440"/>
          </a:xfrm>
        </p:grpSpPr>
        <p:sp>
          <p:nvSpPr>
            <p:cNvPr id="28" name="Rectangle 27"/>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10242117"/>
      </p:ext>
    </p:extLst>
  </p:cSld>
  <p:clrMapOvr>
    <a:masterClrMapping/>
  </p:clrMapOvr>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4 block arc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7" name="Freeform 26"/>
          <p:cNvSpPr/>
          <p:nvPr/>
        </p:nvSpPr>
        <p:spPr>
          <a:xfrm>
            <a:off x="838200"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29"/>
          <p:cNvSpPr/>
          <p:nvPr/>
        </p:nvSpPr>
        <p:spPr>
          <a:xfrm rot="10800000">
            <a:off x="3261694" y="3664178"/>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a:off x="5685188"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Chart Placeholder 8"/>
          <p:cNvSpPr>
            <a:spLocks noGrp="1" noChangeAspect="1"/>
          </p:cNvSpPr>
          <p:nvPr>
            <p:ph type="chart" sz="quarter" idx="13"/>
          </p:nvPr>
        </p:nvSpPr>
        <p:spPr>
          <a:xfrm>
            <a:off x="1300833" y="2268329"/>
            <a:ext cx="2294626" cy="2011680"/>
          </a:xfrm>
        </p:spPr>
        <p:txBody>
          <a:bodyPr/>
          <a:lstStyle/>
          <a:p>
            <a:endParaRPr lang="en-US"/>
          </a:p>
        </p:txBody>
      </p:sp>
      <p:sp>
        <p:nvSpPr>
          <p:cNvPr id="37" name="Chart Placeholder 8"/>
          <p:cNvSpPr>
            <a:spLocks noGrp="1" noChangeAspect="1"/>
          </p:cNvSpPr>
          <p:nvPr>
            <p:ph type="chart" sz="quarter" idx="22"/>
          </p:nvPr>
        </p:nvSpPr>
        <p:spPr>
          <a:xfrm>
            <a:off x="3728296" y="3358499"/>
            <a:ext cx="2294626" cy="2011680"/>
          </a:xfrm>
        </p:spPr>
        <p:txBody>
          <a:bodyPr/>
          <a:lstStyle/>
          <a:p>
            <a:endParaRPr lang="en-US"/>
          </a:p>
        </p:txBody>
      </p:sp>
      <p:sp>
        <p:nvSpPr>
          <p:cNvPr id="44" name="Chart Placeholder 8"/>
          <p:cNvSpPr>
            <a:spLocks noGrp="1" noChangeAspect="1"/>
          </p:cNvSpPr>
          <p:nvPr>
            <p:ph type="chart" sz="quarter" idx="23"/>
          </p:nvPr>
        </p:nvSpPr>
        <p:spPr>
          <a:xfrm>
            <a:off x="6149806" y="2268329"/>
            <a:ext cx="2294626" cy="2011680"/>
          </a:xfrm>
        </p:spPr>
        <p:txBody>
          <a:bodyPr/>
          <a:lstStyle/>
          <a:p>
            <a:endParaRPr lang="en-US"/>
          </a:p>
        </p:txBody>
      </p:sp>
      <p:sp>
        <p:nvSpPr>
          <p:cNvPr id="47" name="Text Placeholder 12"/>
          <p:cNvSpPr>
            <a:spLocks noGrp="1"/>
          </p:cNvSpPr>
          <p:nvPr>
            <p:ph type="body" sz="quarter" idx="15" hasCustomPrompt="1"/>
          </p:nvPr>
        </p:nvSpPr>
        <p:spPr>
          <a:xfrm>
            <a:off x="1300832" y="4433755"/>
            <a:ext cx="1727559" cy="1089529"/>
          </a:xfrm>
        </p:spPr>
        <p:txBody>
          <a:bodyPr vert="horz" wrap="square" lIns="91440" tIns="45720" rIns="91440" bIns="45720" rtlCol="0" anchor="t">
            <a:spAutoFit/>
          </a:bodyPr>
          <a:lstStyle>
            <a:lvl1pPr marL="228600" indent="-228600" algn="l">
              <a:buNone/>
              <a:defRPr lang="en-US" sz="2400" b="1" cap="all" baseline="0">
                <a:solidFill>
                  <a:srgbClr val="47464B"/>
                </a:solidFill>
              </a:defRPr>
            </a:lvl1pPr>
          </a:lstStyle>
          <a:p>
            <a:pPr marL="0" lvl="0" indent="0"/>
            <a:r>
              <a:rPr lang="en-US" smtClean="0"/>
              <a:t>Insert some title here</a:t>
            </a:r>
            <a:endParaRPr lang="en-US"/>
          </a:p>
        </p:txBody>
      </p:sp>
      <p:sp>
        <p:nvSpPr>
          <p:cNvPr id="48" name="Text Placeholder 12"/>
          <p:cNvSpPr>
            <a:spLocks noGrp="1"/>
          </p:cNvSpPr>
          <p:nvPr>
            <p:ph type="body" sz="quarter" idx="24" hasCustomPrompt="1"/>
          </p:nvPr>
        </p:nvSpPr>
        <p:spPr>
          <a:xfrm>
            <a:off x="6441325" y="4433755"/>
            <a:ext cx="1727559" cy="1089529"/>
          </a:xfrm>
        </p:spPr>
        <p:txBody>
          <a:bodyPr vert="horz" wrap="square" lIns="91440" tIns="45720" rIns="91440" bIns="45720" rtlCol="0" anchor="t">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49" name="Text Placeholder 12"/>
          <p:cNvSpPr>
            <a:spLocks noGrp="1"/>
          </p:cNvSpPr>
          <p:nvPr>
            <p:ph type="body" sz="quarter" idx="25" hasCustomPrompt="1"/>
          </p:nvPr>
        </p:nvSpPr>
        <p:spPr>
          <a:xfrm>
            <a:off x="4009846" y="2184550"/>
            <a:ext cx="1727559" cy="1089529"/>
          </a:xfrm>
        </p:spPr>
        <p:txBody>
          <a:bodyPr vert="horz" wrap="square" lIns="91440" tIns="45720" rIns="91440" bIns="45720" rtlCol="0" anchor="b">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50" name="Text Placeholder 29"/>
          <p:cNvSpPr>
            <a:spLocks noGrp="1"/>
          </p:cNvSpPr>
          <p:nvPr>
            <p:ph type="body" sz="quarter" idx="18" hasCustomPrompt="1"/>
          </p:nvPr>
        </p:nvSpPr>
        <p:spPr>
          <a:xfrm>
            <a:off x="1661665" y="1666874"/>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51" name="Text Placeholder 29"/>
          <p:cNvSpPr>
            <a:spLocks noGrp="1"/>
          </p:cNvSpPr>
          <p:nvPr>
            <p:ph type="body" sz="quarter" idx="26" hasCustomPrompt="1"/>
          </p:nvPr>
        </p:nvSpPr>
        <p:spPr>
          <a:xfrm>
            <a:off x="4087142" y="5472835"/>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52" name="Text Placeholder 29"/>
          <p:cNvSpPr>
            <a:spLocks noGrp="1"/>
          </p:cNvSpPr>
          <p:nvPr>
            <p:ph type="body" sz="quarter" idx="27" hasCustomPrompt="1"/>
          </p:nvPr>
        </p:nvSpPr>
        <p:spPr>
          <a:xfrm>
            <a:off x="6510638" y="1666874"/>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sp>
        <p:nvSpPr>
          <p:cNvPr id="25" name="Freeform 24"/>
          <p:cNvSpPr/>
          <p:nvPr userDrawn="1"/>
        </p:nvSpPr>
        <p:spPr>
          <a:xfrm rot="10800000">
            <a:off x="8124652" y="3662231"/>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Chart Placeholder 8"/>
          <p:cNvSpPr>
            <a:spLocks noGrp="1" noChangeAspect="1"/>
          </p:cNvSpPr>
          <p:nvPr>
            <p:ph type="chart" sz="quarter" idx="28"/>
          </p:nvPr>
        </p:nvSpPr>
        <p:spPr>
          <a:xfrm>
            <a:off x="8591254" y="3356552"/>
            <a:ext cx="2294626" cy="2011680"/>
          </a:xfrm>
        </p:spPr>
        <p:txBody>
          <a:bodyPr/>
          <a:lstStyle/>
          <a:p>
            <a:endParaRPr lang="en-US"/>
          </a:p>
        </p:txBody>
      </p:sp>
      <p:sp>
        <p:nvSpPr>
          <p:cNvPr id="28" name="Text Placeholder 12"/>
          <p:cNvSpPr>
            <a:spLocks noGrp="1"/>
          </p:cNvSpPr>
          <p:nvPr>
            <p:ph type="body" sz="quarter" idx="29" hasCustomPrompt="1"/>
          </p:nvPr>
        </p:nvSpPr>
        <p:spPr>
          <a:xfrm>
            <a:off x="8872804" y="2182603"/>
            <a:ext cx="1727559" cy="1089529"/>
          </a:xfrm>
        </p:spPr>
        <p:txBody>
          <a:bodyPr vert="horz" wrap="square" lIns="91440" tIns="45720" rIns="91440" bIns="45720" rtlCol="0" anchor="b">
            <a:spAutoFit/>
          </a:bodyPr>
          <a:lstStyle>
            <a:lvl1pPr marL="228600" indent="-228600" algn="r">
              <a:buNone/>
              <a:defRPr lang="en-US" sz="2400" b="1" cap="all" baseline="0">
                <a:solidFill>
                  <a:srgbClr val="47464B"/>
                </a:solidFill>
              </a:defRPr>
            </a:lvl1pPr>
          </a:lstStyle>
          <a:p>
            <a:pPr marL="0" lvl="0" indent="0"/>
            <a:r>
              <a:rPr lang="en-US" smtClean="0"/>
              <a:t>Insert some title here</a:t>
            </a:r>
            <a:endParaRPr lang="en-US"/>
          </a:p>
        </p:txBody>
      </p:sp>
      <p:sp>
        <p:nvSpPr>
          <p:cNvPr id="29" name="Text Placeholder 29"/>
          <p:cNvSpPr>
            <a:spLocks noGrp="1"/>
          </p:cNvSpPr>
          <p:nvPr>
            <p:ph type="body" sz="quarter" idx="30" hasCustomPrompt="1"/>
          </p:nvPr>
        </p:nvSpPr>
        <p:spPr>
          <a:xfrm>
            <a:off x="8950100" y="5470888"/>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grpSp>
        <p:nvGrpSpPr>
          <p:cNvPr id="31" name="Group 30"/>
          <p:cNvGrpSpPr/>
          <p:nvPr userDrawn="1"/>
        </p:nvGrpSpPr>
        <p:grpSpPr>
          <a:xfrm>
            <a:off x="0" y="6766560"/>
            <a:ext cx="12192000" cy="91440"/>
            <a:chOff x="0" y="4480421"/>
            <a:chExt cx="12192000" cy="91440"/>
          </a:xfrm>
        </p:grpSpPr>
        <p:sp>
          <p:nvSpPr>
            <p:cNvPr id="33" name="Rectangle 3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60216158"/>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 colum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Content Placeholder 2"/>
          <p:cNvSpPr>
            <a:spLocks noGrp="1"/>
          </p:cNvSpPr>
          <p:nvPr>
            <p:ph sz="half" idx="1"/>
          </p:nvPr>
        </p:nvSpPr>
        <p:spPr>
          <a:xfrm>
            <a:off x="838200" y="1643174"/>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1" name="Content Placeholder 3"/>
          <p:cNvSpPr>
            <a:spLocks noGrp="1"/>
          </p:cNvSpPr>
          <p:nvPr>
            <p:ph sz="half" idx="2"/>
          </p:nvPr>
        </p:nvSpPr>
        <p:spPr>
          <a:xfrm>
            <a:off x="6172200" y="1643174"/>
            <a:ext cx="518160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grpSp>
        <p:nvGrpSpPr>
          <p:cNvPr id="22" name="Group 21"/>
          <p:cNvGrpSpPr/>
          <p:nvPr userDrawn="1"/>
        </p:nvGrpSpPr>
        <p:grpSpPr>
          <a:xfrm>
            <a:off x="0" y="6766560"/>
            <a:ext cx="12192000" cy="91440"/>
            <a:chOff x="0" y="4480421"/>
            <a:chExt cx="12192000" cy="91440"/>
          </a:xfrm>
        </p:grpSpPr>
        <p:sp>
          <p:nvSpPr>
            <p:cNvPr id="23" name="Rectangle 2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13398668"/>
      </p:ext>
    </p:extLst>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4 block arcs gray">
    <p:spTree>
      <p:nvGrpSpPr>
        <p:cNvPr id="1" name=""/>
        <p:cNvGrpSpPr/>
        <p:nvPr/>
      </p:nvGrpSpPr>
      <p:grpSpPr>
        <a:xfrm>
          <a:off x="0" y="0"/>
          <a:ext cx="0" cy="0"/>
          <a:chOff x="0" y="0"/>
          <a:chExt cx="0" cy="0"/>
        </a:xfrm>
      </p:grpSpPr>
      <p:grpSp>
        <p:nvGrpSpPr>
          <p:cNvPr id="3" name="Group 2"/>
          <p:cNvGrpSpPr/>
          <p:nvPr userDrawn="1"/>
        </p:nvGrpSpPr>
        <p:grpSpPr>
          <a:xfrm>
            <a:off x="838200" y="1614640"/>
            <a:ext cx="10510314" cy="4356172"/>
            <a:chOff x="838200" y="1614640"/>
            <a:chExt cx="10510314" cy="4356172"/>
          </a:xfrm>
          <a:gradFill flip="none" rotWithShape="1">
            <a:gsLst>
              <a:gs pos="58000">
                <a:srgbClr val="C2C2C2"/>
              </a:gs>
              <a:gs pos="0">
                <a:schemeClr val="bg1">
                  <a:lumMod val="95000"/>
                </a:schemeClr>
              </a:gs>
              <a:gs pos="100000">
                <a:schemeClr val="bg1">
                  <a:lumMod val="50000"/>
                </a:schemeClr>
              </a:gs>
            </a:gsLst>
            <a:lin ang="0" scaled="1"/>
            <a:tileRect/>
          </a:gradFill>
        </p:grpSpPr>
        <p:sp>
          <p:nvSpPr>
            <p:cNvPr id="27" name="Freeform 26"/>
            <p:cNvSpPr/>
            <p:nvPr/>
          </p:nvSpPr>
          <p:spPr>
            <a:xfrm>
              <a:off x="838200"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29"/>
            <p:cNvSpPr/>
            <p:nvPr/>
          </p:nvSpPr>
          <p:spPr>
            <a:xfrm rot="10800000">
              <a:off x="3261694" y="3664178"/>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1"/>
            <p:cNvSpPr/>
            <p:nvPr/>
          </p:nvSpPr>
          <p:spPr>
            <a:xfrm>
              <a:off x="5685188" y="1614640"/>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userDrawn="1"/>
          </p:nvSpPr>
          <p:spPr>
            <a:xfrm rot="10800000">
              <a:off x="8124652" y="3662231"/>
              <a:ext cx="3223862" cy="2306634"/>
            </a:xfrm>
            <a:custGeom>
              <a:avLst/>
              <a:gdLst>
                <a:gd name="connsiteX0" fmla="*/ 1828800 w 3657600"/>
                <a:gd name="connsiteY0" fmla="*/ 0 h 2616968"/>
                <a:gd name="connsiteX1" fmla="*/ 3657600 w 3657600"/>
                <a:gd name="connsiteY1" fmla="*/ 1828800 h 2616968"/>
                <a:gd name="connsiteX2" fmla="*/ 3513884 w 3657600"/>
                <a:gd name="connsiteY2" fmla="*/ 2540652 h 2616968"/>
                <a:gd name="connsiteX3" fmla="*/ 3477120 w 3657600"/>
                <a:gd name="connsiteY3" fmla="*/ 2616968 h 2616968"/>
                <a:gd name="connsiteX4" fmla="*/ 2988913 w 3657600"/>
                <a:gd name="connsiteY4" fmla="*/ 2269937 h 2616968"/>
                <a:gd name="connsiteX5" fmla="*/ 3047995 w 3657600"/>
                <a:gd name="connsiteY5" fmla="*/ 2079607 h 2616968"/>
                <a:gd name="connsiteX6" fmla="*/ 3073278 w 3657600"/>
                <a:gd name="connsiteY6" fmla="*/ 1828801 h 2616968"/>
                <a:gd name="connsiteX7" fmla="*/ 1828801 w 3657600"/>
                <a:gd name="connsiteY7" fmla="*/ 584324 h 2616968"/>
                <a:gd name="connsiteX8" fmla="*/ 584324 w 3657600"/>
                <a:gd name="connsiteY8" fmla="*/ 1828801 h 2616968"/>
                <a:gd name="connsiteX9" fmla="*/ 609608 w 3657600"/>
                <a:gd name="connsiteY9" fmla="*/ 2079607 h 2616968"/>
                <a:gd name="connsiteX10" fmla="*/ 668689 w 3657600"/>
                <a:gd name="connsiteY10" fmla="*/ 2269936 h 2616968"/>
                <a:gd name="connsiteX11" fmla="*/ 180480 w 3657600"/>
                <a:gd name="connsiteY11" fmla="*/ 2616968 h 2616968"/>
                <a:gd name="connsiteX12" fmla="*/ 143716 w 3657600"/>
                <a:gd name="connsiteY12" fmla="*/ 2540652 h 2616968"/>
                <a:gd name="connsiteX13" fmla="*/ 0 w 3657600"/>
                <a:gd name="connsiteY13" fmla="*/ 1828800 h 2616968"/>
                <a:gd name="connsiteX14" fmla="*/ 1828800 w 3657600"/>
                <a:gd name="connsiteY14" fmla="*/ 0 h 2616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57600" h="2616968">
                  <a:moveTo>
                    <a:pt x="1828800" y="0"/>
                  </a:moveTo>
                  <a:cubicBezTo>
                    <a:pt x="2838818" y="0"/>
                    <a:pt x="3657600" y="818782"/>
                    <a:pt x="3657600" y="1828800"/>
                  </a:cubicBezTo>
                  <a:cubicBezTo>
                    <a:pt x="3657600" y="2081305"/>
                    <a:pt x="3606426" y="2321857"/>
                    <a:pt x="3513884" y="2540652"/>
                  </a:cubicBezTo>
                  <a:lnTo>
                    <a:pt x="3477120" y="2616968"/>
                  </a:lnTo>
                  <a:lnTo>
                    <a:pt x="2988913" y="2269937"/>
                  </a:lnTo>
                  <a:lnTo>
                    <a:pt x="3047995" y="2079607"/>
                  </a:lnTo>
                  <a:cubicBezTo>
                    <a:pt x="3064573" y="1998594"/>
                    <a:pt x="3073278" y="1914714"/>
                    <a:pt x="3073278" y="1828801"/>
                  </a:cubicBezTo>
                  <a:cubicBezTo>
                    <a:pt x="3073278" y="1141495"/>
                    <a:pt x="2516107" y="584324"/>
                    <a:pt x="1828801" y="584324"/>
                  </a:cubicBezTo>
                  <a:cubicBezTo>
                    <a:pt x="1141495" y="584324"/>
                    <a:pt x="584324" y="1141495"/>
                    <a:pt x="584324" y="1828801"/>
                  </a:cubicBezTo>
                  <a:cubicBezTo>
                    <a:pt x="584324" y="1914714"/>
                    <a:pt x="593030" y="1998594"/>
                    <a:pt x="609608" y="2079607"/>
                  </a:cubicBezTo>
                  <a:lnTo>
                    <a:pt x="668689" y="2269936"/>
                  </a:lnTo>
                  <a:lnTo>
                    <a:pt x="180480" y="2616968"/>
                  </a:lnTo>
                  <a:lnTo>
                    <a:pt x="143716" y="2540652"/>
                  </a:lnTo>
                  <a:cubicBezTo>
                    <a:pt x="51174" y="2321857"/>
                    <a:pt x="0" y="2081305"/>
                    <a:pt x="0" y="1828800"/>
                  </a:cubicBezTo>
                  <a:cubicBezTo>
                    <a:pt x="0" y="818782"/>
                    <a:pt x="818782" y="0"/>
                    <a:pt x="1828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Chart Placeholder 8"/>
          <p:cNvSpPr>
            <a:spLocks noGrp="1" noChangeAspect="1"/>
          </p:cNvSpPr>
          <p:nvPr>
            <p:ph type="chart" sz="quarter" idx="13"/>
          </p:nvPr>
        </p:nvSpPr>
        <p:spPr>
          <a:xfrm>
            <a:off x="1300833" y="2268329"/>
            <a:ext cx="2294626" cy="2011680"/>
          </a:xfrm>
        </p:spPr>
        <p:txBody>
          <a:bodyPr/>
          <a:lstStyle/>
          <a:p>
            <a:endParaRPr lang="en-US"/>
          </a:p>
        </p:txBody>
      </p:sp>
      <p:sp>
        <p:nvSpPr>
          <p:cNvPr id="37" name="Chart Placeholder 8"/>
          <p:cNvSpPr>
            <a:spLocks noGrp="1" noChangeAspect="1"/>
          </p:cNvSpPr>
          <p:nvPr>
            <p:ph type="chart" sz="quarter" idx="22"/>
          </p:nvPr>
        </p:nvSpPr>
        <p:spPr>
          <a:xfrm>
            <a:off x="3728296" y="3358499"/>
            <a:ext cx="2294626" cy="2011680"/>
          </a:xfrm>
        </p:spPr>
        <p:txBody>
          <a:bodyPr/>
          <a:lstStyle/>
          <a:p>
            <a:endParaRPr lang="en-US"/>
          </a:p>
        </p:txBody>
      </p:sp>
      <p:sp>
        <p:nvSpPr>
          <p:cNvPr id="44" name="Chart Placeholder 8"/>
          <p:cNvSpPr>
            <a:spLocks noGrp="1" noChangeAspect="1"/>
          </p:cNvSpPr>
          <p:nvPr>
            <p:ph type="chart" sz="quarter" idx="23"/>
          </p:nvPr>
        </p:nvSpPr>
        <p:spPr>
          <a:xfrm>
            <a:off x="6149806" y="2268329"/>
            <a:ext cx="2294626" cy="2011680"/>
          </a:xfrm>
        </p:spPr>
        <p:txBody>
          <a:bodyPr/>
          <a:lstStyle/>
          <a:p>
            <a:endParaRPr lang="en-US"/>
          </a:p>
        </p:txBody>
      </p:sp>
      <p:sp>
        <p:nvSpPr>
          <p:cNvPr id="47" name="Text Placeholder 12"/>
          <p:cNvSpPr>
            <a:spLocks noGrp="1"/>
          </p:cNvSpPr>
          <p:nvPr>
            <p:ph type="body" sz="quarter" idx="15" hasCustomPrompt="1"/>
          </p:nvPr>
        </p:nvSpPr>
        <p:spPr>
          <a:xfrm>
            <a:off x="1300832" y="4433755"/>
            <a:ext cx="1727559" cy="1089529"/>
          </a:xfrm>
        </p:spPr>
        <p:txBody>
          <a:bodyPr vert="horz" wrap="square" lIns="91440" tIns="45720" rIns="91440" bIns="45720" rtlCol="0" anchor="t">
            <a:spAutoFit/>
          </a:bodyPr>
          <a:lstStyle>
            <a:lvl1pPr marL="228600" indent="-228600" algn="l">
              <a:buNone/>
              <a:defRPr lang="en-US" sz="2400" b="1" cap="all" baseline="0">
                <a:solidFill>
                  <a:srgbClr val="47464B"/>
                </a:solidFill>
              </a:defRPr>
            </a:lvl1pPr>
          </a:lstStyle>
          <a:p>
            <a:pPr marL="0" lvl="0" indent="0"/>
            <a:r>
              <a:rPr lang="en-US" smtClean="0"/>
              <a:t>Insert some title here</a:t>
            </a:r>
            <a:endParaRPr lang="en-US"/>
          </a:p>
        </p:txBody>
      </p:sp>
      <p:sp>
        <p:nvSpPr>
          <p:cNvPr id="48" name="Text Placeholder 12"/>
          <p:cNvSpPr>
            <a:spLocks noGrp="1"/>
          </p:cNvSpPr>
          <p:nvPr>
            <p:ph type="body" sz="quarter" idx="24" hasCustomPrompt="1"/>
          </p:nvPr>
        </p:nvSpPr>
        <p:spPr>
          <a:xfrm>
            <a:off x="6441325" y="4433755"/>
            <a:ext cx="1727559" cy="1089529"/>
          </a:xfrm>
        </p:spPr>
        <p:txBody>
          <a:bodyPr vert="horz" wrap="square" lIns="91440" tIns="45720" rIns="91440" bIns="45720" rtlCol="0" anchor="t">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49" name="Text Placeholder 12"/>
          <p:cNvSpPr>
            <a:spLocks noGrp="1"/>
          </p:cNvSpPr>
          <p:nvPr>
            <p:ph type="body" sz="quarter" idx="25" hasCustomPrompt="1"/>
          </p:nvPr>
        </p:nvSpPr>
        <p:spPr>
          <a:xfrm>
            <a:off x="4009846" y="2184550"/>
            <a:ext cx="1727559" cy="1089529"/>
          </a:xfrm>
        </p:spPr>
        <p:txBody>
          <a:bodyPr vert="horz" wrap="square" lIns="91440" tIns="45720" rIns="91440" bIns="45720" rtlCol="0" anchor="b">
            <a:spAutoFit/>
          </a:bodyPr>
          <a:lstStyle>
            <a:lvl1pPr marL="228600" indent="-228600" algn="ctr">
              <a:buNone/>
              <a:defRPr lang="en-US" sz="2400" b="1" cap="all" baseline="0">
                <a:solidFill>
                  <a:srgbClr val="47464B"/>
                </a:solidFill>
              </a:defRPr>
            </a:lvl1pPr>
          </a:lstStyle>
          <a:p>
            <a:pPr marL="0" lvl="0" indent="0"/>
            <a:r>
              <a:rPr lang="en-US" smtClean="0"/>
              <a:t>Insert some title here</a:t>
            </a:r>
            <a:endParaRPr lang="en-US"/>
          </a:p>
        </p:txBody>
      </p:sp>
      <p:sp>
        <p:nvSpPr>
          <p:cNvPr id="50" name="Text Placeholder 29"/>
          <p:cNvSpPr>
            <a:spLocks noGrp="1"/>
          </p:cNvSpPr>
          <p:nvPr>
            <p:ph type="body" sz="quarter" idx="18" hasCustomPrompt="1"/>
          </p:nvPr>
        </p:nvSpPr>
        <p:spPr>
          <a:xfrm>
            <a:off x="1661665" y="1666874"/>
            <a:ext cx="1572963" cy="431800"/>
          </a:xfrm>
        </p:spPr>
        <p:txBody>
          <a:bodyPr anchor="ctr">
            <a:normAutofit/>
          </a:bodyPr>
          <a:lstStyle>
            <a:lvl1pPr marL="0" indent="0" algn="ctr">
              <a:buNone/>
              <a:defRPr sz="2200" b="1">
                <a:solidFill>
                  <a:schemeClr val="tx1"/>
                </a:solidFill>
              </a:defRPr>
            </a:lvl1pPr>
          </a:lstStyle>
          <a:p>
            <a:pPr lvl="0"/>
            <a:r>
              <a:rPr lang="en-US" smtClean="0"/>
              <a:t>Date here</a:t>
            </a:r>
            <a:endParaRPr lang="en-US"/>
          </a:p>
        </p:txBody>
      </p:sp>
      <p:sp>
        <p:nvSpPr>
          <p:cNvPr id="51" name="Text Placeholder 29"/>
          <p:cNvSpPr>
            <a:spLocks noGrp="1"/>
          </p:cNvSpPr>
          <p:nvPr>
            <p:ph type="body" sz="quarter" idx="26" hasCustomPrompt="1"/>
          </p:nvPr>
        </p:nvSpPr>
        <p:spPr>
          <a:xfrm>
            <a:off x="4087142" y="5472835"/>
            <a:ext cx="1572963" cy="431800"/>
          </a:xfrm>
        </p:spPr>
        <p:txBody>
          <a:bodyPr anchor="ctr">
            <a:normAutofit/>
          </a:bodyPr>
          <a:lstStyle>
            <a:lvl1pPr marL="0" indent="0" algn="ctr">
              <a:buNone/>
              <a:defRPr sz="2200" b="1">
                <a:solidFill>
                  <a:schemeClr val="tx1"/>
                </a:solidFill>
              </a:defRPr>
            </a:lvl1pPr>
          </a:lstStyle>
          <a:p>
            <a:pPr lvl="0"/>
            <a:r>
              <a:rPr lang="en-US" smtClean="0"/>
              <a:t>Date here</a:t>
            </a:r>
            <a:endParaRPr lang="en-US"/>
          </a:p>
        </p:txBody>
      </p:sp>
      <p:sp>
        <p:nvSpPr>
          <p:cNvPr id="52" name="Text Placeholder 29"/>
          <p:cNvSpPr>
            <a:spLocks noGrp="1"/>
          </p:cNvSpPr>
          <p:nvPr>
            <p:ph type="body" sz="quarter" idx="27" hasCustomPrompt="1"/>
          </p:nvPr>
        </p:nvSpPr>
        <p:spPr>
          <a:xfrm>
            <a:off x="6510638" y="1666874"/>
            <a:ext cx="1572963" cy="431800"/>
          </a:xfrm>
        </p:spPr>
        <p:txBody>
          <a:bodyPr anchor="ctr">
            <a:normAutofit/>
          </a:bodyPr>
          <a:lstStyle>
            <a:lvl1pPr marL="0" indent="0" algn="ctr">
              <a:buNone/>
              <a:defRPr sz="2200" b="1">
                <a:solidFill>
                  <a:schemeClr val="tx1"/>
                </a:solidFill>
              </a:defRPr>
            </a:lvl1pPr>
          </a:lstStyle>
          <a:p>
            <a:pPr lvl="0"/>
            <a:r>
              <a:rPr lang="en-US" smtClean="0"/>
              <a:t>Date here</a:t>
            </a:r>
            <a:endParaRPr lang="en-US"/>
          </a:p>
        </p:txBody>
      </p:sp>
      <p:sp>
        <p:nvSpPr>
          <p:cNvPr id="26" name="Chart Placeholder 8"/>
          <p:cNvSpPr>
            <a:spLocks noGrp="1" noChangeAspect="1"/>
          </p:cNvSpPr>
          <p:nvPr>
            <p:ph type="chart" sz="quarter" idx="28"/>
          </p:nvPr>
        </p:nvSpPr>
        <p:spPr>
          <a:xfrm>
            <a:off x="8591254" y="3356552"/>
            <a:ext cx="2294626" cy="2011680"/>
          </a:xfrm>
        </p:spPr>
        <p:txBody>
          <a:bodyPr/>
          <a:lstStyle/>
          <a:p>
            <a:endParaRPr lang="en-US"/>
          </a:p>
        </p:txBody>
      </p:sp>
      <p:sp>
        <p:nvSpPr>
          <p:cNvPr id="28" name="Text Placeholder 12"/>
          <p:cNvSpPr>
            <a:spLocks noGrp="1"/>
          </p:cNvSpPr>
          <p:nvPr>
            <p:ph type="body" sz="quarter" idx="29" hasCustomPrompt="1"/>
          </p:nvPr>
        </p:nvSpPr>
        <p:spPr>
          <a:xfrm>
            <a:off x="8872804" y="2182603"/>
            <a:ext cx="1727559" cy="1089529"/>
          </a:xfrm>
        </p:spPr>
        <p:txBody>
          <a:bodyPr vert="horz" wrap="square" lIns="91440" tIns="45720" rIns="91440" bIns="45720" rtlCol="0" anchor="b">
            <a:spAutoFit/>
          </a:bodyPr>
          <a:lstStyle>
            <a:lvl1pPr marL="228600" indent="-228600" algn="r">
              <a:buNone/>
              <a:defRPr lang="en-US" sz="2400" b="1" cap="all" baseline="0">
                <a:solidFill>
                  <a:srgbClr val="47464B"/>
                </a:solidFill>
              </a:defRPr>
            </a:lvl1pPr>
          </a:lstStyle>
          <a:p>
            <a:pPr marL="0" lvl="0" indent="0"/>
            <a:r>
              <a:rPr lang="en-US" smtClean="0"/>
              <a:t>Insert some title here</a:t>
            </a:r>
            <a:endParaRPr lang="en-US"/>
          </a:p>
        </p:txBody>
      </p:sp>
      <p:sp>
        <p:nvSpPr>
          <p:cNvPr id="29" name="Text Placeholder 29"/>
          <p:cNvSpPr>
            <a:spLocks noGrp="1"/>
          </p:cNvSpPr>
          <p:nvPr>
            <p:ph type="body" sz="quarter" idx="30" hasCustomPrompt="1"/>
          </p:nvPr>
        </p:nvSpPr>
        <p:spPr>
          <a:xfrm>
            <a:off x="8950100" y="5470888"/>
            <a:ext cx="1572963" cy="431800"/>
          </a:xfrm>
        </p:spPr>
        <p:txBody>
          <a:bodyPr anchor="ctr">
            <a:normAutofit/>
          </a:bodyPr>
          <a:lstStyle>
            <a:lvl1pPr marL="0" indent="0" algn="ctr">
              <a:buNone/>
              <a:defRPr sz="2200" b="1">
                <a:solidFill>
                  <a:schemeClr val="bg1"/>
                </a:solidFill>
              </a:defRPr>
            </a:lvl1pPr>
          </a:lstStyle>
          <a:p>
            <a:pPr lvl="0"/>
            <a:r>
              <a:rPr lang="en-US" smtClean="0"/>
              <a:t>Date here</a:t>
            </a:r>
            <a:endParaRPr lang="en-US"/>
          </a:p>
        </p:txBody>
      </p:sp>
      <p:grpSp>
        <p:nvGrpSpPr>
          <p:cNvPr id="31" name="Group 30"/>
          <p:cNvGrpSpPr/>
          <p:nvPr userDrawn="1"/>
        </p:nvGrpSpPr>
        <p:grpSpPr>
          <a:xfrm>
            <a:off x="0" y="6766560"/>
            <a:ext cx="12192000" cy="91440"/>
            <a:chOff x="0" y="4480421"/>
            <a:chExt cx="12192000" cy="91440"/>
          </a:xfrm>
        </p:grpSpPr>
        <p:sp>
          <p:nvSpPr>
            <p:cNvPr id="33" name="Rectangle 3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195894625"/>
      </p:ext>
    </p:extLst>
  </p:cSld>
  <p:clrMapOvr>
    <a:masterClrMapping/>
  </p:clrMapOvr>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matrix 1">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6" name="Text Placeholder 5"/>
          <p:cNvSpPr>
            <a:spLocks noGrp="1"/>
          </p:cNvSpPr>
          <p:nvPr userDrawn="1">
            <p:ph type="body" sz="quarter" idx="25"/>
          </p:nvPr>
        </p:nvSpPr>
        <p:spPr>
          <a:xfrm>
            <a:off x="482599" y="1992954"/>
            <a:ext cx="5613400" cy="1815764"/>
          </a:xfrm>
          <a:solidFill>
            <a:schemeClr val="bg1">
              <a:lumMod val="95000"/>
            </a:schemeClr>
          </a:solidFill>
          <a:ln>
            <a:solidFill>
              <a:schemeClr val="bg1">
                <a:lumMod val="85000"/>
              </a:schemeClr>
            </a:solid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4" name="Text Placeholder 5"/>
          <p:cNvSpPr>
            <a:spLocks noGrp="1"/>
          </p:cNvSpPr>
          <p:nvPr>
            <p:ph type="body" sz="quarter" idx="26"/>
          </p:nvPr>
        </p:nvSpPr>
        <p:spPr>
          <a:xfrm>
            <a:off x="482599" y="4277940"/>
            <a:ext cx="5613400" cy="1802097"/>
          </a:xfrm>
          <a:ln>
            <a:solidFill>
              <a:schemeClr val="bg1">
                <a:lumMod val="85000"/>
              </a:schemeClr>
            </a:solid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5" name="Text Placeholder 5"/>
          <p:cNvSpPr>
            <a:spLocks noGrp="1"/>
          </p:cNvSpPr>
          <p:nvPr userDrawn="1">
            <p:ph type="body" sz="quarter" idx="27"/>
          </p:nvPr>
        </p:nvSpPr>
        <p:spPr>
          <a:xfrm>
            <a:off x="6096001" y="1992954"/>
            <a:ext cx="5613400" cy="1815764"/>
          </a:xfrm>
          <a:ln>
            <a:solidFill>
              <a:schemeClr val="bg1">
                <a:lumMod val="85000"/>
              </a:schemeClr>
            </a:solid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6" name="Text Placeholder 5"/>
          <p:cNvSpPr>
            <a:spLocks noGrp="1"/>
          </p:cNvSpPr>
          <p:nvPr userDrawn="1">
            <p:ph type="body" sz="quarter" idx="28"/>
          </p:nvPr>
        </p:nvSpPr>
        <p:spPr>
          <a:xfrm>
            <a:off x="6096001" y="4277940"/>
            <a:ext cx="5613400" cy="1802097"/>
          </a:xfrm>
          <a:solidFill>
            <a:schemeClr val="bg1">
              <a:lumMod val="95000"/>
            </a:schemeClr>
          </a:solidFill>
          <a:ln>
            <a:solidFill>
              <a:schemeClr val="bg1">
                <a:lumMod val="85000"/>
              </a:schemeClr>
            </a:solid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1" name="Text Placeholder 12"/>
          <p:cNvSpPr>
            <a:spLocks noGrp="1"/>
          </p:cNvSpPr>
          <p:nvPr userDrawn="1">
            <p:ph type="body" sz="quarter" idx="23" hasCustomPrompt="1"/>
          </p:nvPr>
        </p:nvSpPr>
        <p:spPr>
          <a:xfrm>
            <a:off x="482599" y="3875314"/>
            <a:ext cx="5613401" cy="420914"/>
          </a:xfrm>
          <a:solidFill>
            <a:schemeClr val="accent4"/>
          </a:solidFill>
          <a:ln>
            <a:solidFill>
              <a:schemeClr val="accent4"/>
            </a:solidFill>
          </a:ln>
        </p:spPr>
        <p:txBody>
          <a:bodyPr vert="horz" wrap="square" lIns="0" tIns="0" rIns="0" bIns="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2" name="Text Placeholder 12"/>
          <p:cNvSpPr>
            <a:spLocks noGrp="1"/>
          </p:cNvSpPr>
          <p:nvPr userDrawn="1">
            <p:ph type="body" sz="quarter" idx="24" hasCustomPrompt="1"/>
          </p:nvPr>
        </p:nvSpPr>
        <p:spPr>
          <a:xfrm>
            <a:off x="6096000" y="3875314"/>
            <a:ext cx="5613401" cy="420914"/>
          </a:xfrm>
          <a:solidFill>
            <a:schemeClr val="accent5"/>
          </a:solidFill>
          <a:ln>
            <a:solidFill>
              <a:schemeClr val="accent5"/>
            </a:solidFill>
          </a:ln>
        </p:spPr>
        <p:txBody>
          <a:bodyPr vert="horz" wrap="square" lIns="0" tIns="0" rIns="0" bIns="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29" name="Text Placeholder 12"/>
          <p:cNvSpPr>
            <a:spLocks noGrp="1"/>
          </p:cNvSpPr>
          <p:nvPr userDrawn="1">
            <p:ph type="body" sz="quarter" idx="21" hasCustomPrompt="1"/>
          </p:nvPr>
        </p:nvSpPr>
        <p:spPr>
          <a:xfrm>
            <a:off x="482599" y="1581184"/>
            <a:ext cx="5613401" cy="420914"/>
          </a:xfrm>
          <a:solidFill>
            <a:schemeClr val="accent1"/>
          </a:solidFill>
          <a:ln>
            <a:solidFill>
              <a:schemeClr val="accent1"/>
            </a:solidFill>
          </a:ln>
        </p:spPr>
        <p:txBody>
          <a:bodyPr vert="horz" wrap="square" lIns="0" tIns="0" rIns="0" bIns="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0" name="Text Placeholder 12"/>
          <p:cNvSpPr>
            <a:spLocks noGrp="1"/>
          </p:cNvSpPr>
          <p:nvPr userDrawn="1">
            <p:ph type="body" sz="quarter" idx="22" hasCustomPrompt="1"/>
          </p:nvPr>
        </p:nvSpPr>
        <p:spPr>
          <a:xfrm>
            <a:off x="6096000" y="1581184"/>
            <a:ext cx="5613401" cy="420914"/>
          </a:xfrm>
          <a:solidFill>
            <a:schemeClr val="accent3"/>
          </a:solidFill>
          <a:ln>
            <a:solidFill>
              <a:schemeClr val="accent3"/>
            </a:solidFill>
          </a:ln>
        </p:spPr>
        <p:txBody>
          <a:bodyPr vert="horz" wrap="square" lIns="0" tIns="0" rIns="0" bIns="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663651696"/>
      </p:ext>
    </p:extLst>
  </p:cSld>
  <p:clrMapOvr>
    <a:masterClrMapping/>
  </p:clrMapOvr>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matrix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5" name="Rectangle 24"/>
          <p:cNvSpPr/>
          <p:nvPr/>
        </p:nvSpPr>
        <p:spPr>
          <a:xfrm>
            <a:off x="482599" y="1452153"/>
            <a:ext cx="5613401" cy="2322576"/>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82599" y="3902745"/>
            <a:ext cx="5613401" cy="2322285"/>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6096000" y="1452153"/>
            <a:ext cx="5613401" cy="2322576"/>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096000" y="3902745"/>
            <a:ext cx="5613401" cy="2322285"/>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12"/>
          <p:cNvSpPr>
            <a:spLocks noGrp="1"/>
          </p:cNvSpPr>
          <p:nvPr userDrawn="1">
            <p:ph type="body" sz="quarter" idx="21" hasCustomPrompt="1"/>
          </p:nvPr>
        </p:nvSpPr>
        <p:spPr>
          <a:xfrm rot="16200000">
            <a:off x="-287709" y="2222461"/>
            <a:ext cx="2322576" cy="781960"/>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4" name="Text Placeholder 12"/>
          <p:cNvSpPr>
            <a:spLocks noGrp="1"/>
          </p:cNvSpPr>
          <p:nvPr userDrawn="1">
            <p:ph type="body" sz="quarter" idx="22" hasCustomPrompt="1"/>
          </p:nvPr>
        </p:nvSpPr>
        <p:spPr>
          <a:xfrm rot="16200000">
            <a:off x="-287563" y="4672908"/>
            <a:ext cx="2322285" cy="781960"/>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5" name="Text Placeholder 12"/>
          <p:cNvSpPr>
            <a:spLocks noGrp="1"/>
          </p:cNvSpPr>
          <p:nvPr>
            <p:ph type="body" sz="quarter" idx="23" hasCustomPrompt="1"/>
          </p:nvPr>
        </p:nvSpPr>
        <p:spPr>
          <a:xfrm rot="16200000">
            <a:off x="5325692" y="2222462"/>
            <a:ext cx="2322576" cy="781960"/>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6" name="Text Placeholder 12"/>
          <p:cNvSpPr>
            <a:spLocks noGrp="1"/>
          </p:cNvSpPr>
          <p:nvPr>
            <p:ph type="body" sz="quarter" idx="24" hasCustomPrompt="1"/>
          </p:nvPr>
        </p:nvSpPr>
        <p:spPr>
          <a:xfrm rot="16200000">
            <a:off x="5325838" y="4672908"/>
            <a:ext cx="2322285" cy="781960"/>
          </a:xfrm>
          <a:solidFill>
            <a:schemeClr val="accent5"/>
          </a:solidFill>
          <a:ln>
            <a:solidFill>
              <a:schemeClr val="accent5"/>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cxnSp>
        <p:nvCxnSpPr>
          <p:cNvPr id="6" name="Straight Connector 5"/>
          <p:cNvCxnSpPr/>
          <p:nvPr userDrawn="1"/>
        </p:nvCxnSpPr>
        <p:spPr>
          <a:xfrm>
            <a:off x="482599" y="1452153"/>
            <a:ext cx="781960" cy="939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4" name="Text Placeholder 5"/>
          <p:cNvSpPr>
            <a:spLocks noGrp="1"/>
          </p:cNvSpPr>
          <p:nvPr>
            <p:ph type="body" sz="quarter" idx="26"/>
          </p:nvPr>
        </p:nvSpPr>
        <p:spPr>
          <a:xfrm>
            <a:off x="1264560" y="3902745"/>
            <a:ext cx="4831440" cy="2322576"/>
          </a:xfrm>
          <a:noFill/>
          <a:ln>
            <a:no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6" name="Text Placeholder 5"/>
          <p:cNvSpPr>
            <a:spLocks noGrp="1"/>
          </p:cNvSpPr>
          <p:nvPr>
            <p:ph type="body" sz="quarter" idx="28"/>
          </p:nvPr>
        </p:nvSpPr>
        <p:spPr>
          <a:xfrm>
            <a:off x="6877961" y="3902745"/>
            <a:ext cx="4831440" cy="2322576"/>
          </a:xfrm>
          <a:noFill/>
          <a:ln>
            <a:no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7" name="Text Placeholder 5"/>
          <p:cNvSpPr>
            <a:spLocks noGrp="1"/>
          </p:cNvSpPr>
          <p:nvPr>
            <p:ph type="body" sz="quarter" idx="25"/>
          </p:nvPr>
        </p:nvSpPr>
        <p:spPr>
          <a:xfrm>
            <a:off x="1264560" y="1452153"/>
            <a:ext cx="4831440" cy="2322576"/>
          </a:xfrm>
          <a:noFill/>
          <a:ln>
            <a:no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8" name="Text Placeholder 5"/>
          <p:cNvSpPr>
            <a:spLocks noGrp="1"/>
          </p:cNvSpPr>
          <p:nvPr>
            <p:ph type="body" sz="quarter" idx="27"/>
          </p:nvPr>
        </p:nvSpPr>
        <p:spPr>
          <a:xfrm>
            <a:off x="6877961" y="1452153"/>
            <a:ext cx="4831440" cy="2322576"/>
          </a:xfrm>
          <a:noFill/>
          <a:ln>
            <a:noFill/>
          </a:ln>
        </p:spPr>
        <p:txBody>
          <a:bodyPr t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grpSp>
        <p:nvGrpSpPr>
          <p:cNvPr id="30" name="Group 29"/>
          <p:cNvGrpSpPr/>
          <p:nvPr userDrawn="1"/>
        </p:nvGrpSpPr>
        <p:grpSpPr>
          <a:xfrm>
            <a:off x="0" y="6766560"/>
            <a:ext cx="12192000" cy="91440"/>
            <a:chOff x="0" y="4480421"/>
            <a:chExt cx="12192000" cy="91440"/>
          </a:xfrm>
        </p:grpSpPr>
        <p:sp>
          <p:nvSpPr>
            <p:cNvPr id="31" name="Rectangle 30"/>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21110798"/>
      </p:ext>
    </p:extLst>
  </p:cSld>
  <p:clrMapOvr>
    <a:masterClrMapping/>
  </p:clrMapOvr>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matrix 3">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5" name="Rectangle 24"/>
          <p:cNvSpPr/>
          <p:nvPr/>
        </p:nvSpPr>
        <p:spPr>
          <a:xfrm>
            <a:off x="482599" y="1553028"/>
            <a:ext cx="5613401" cy="2322285"/>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482599" y="3875314"/>
            <a:ext cx="5613401" cy="2322285"/>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6096000" y="1553028"/>
            <a:ext cx="5613401" cy="2322285"/>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096000" y="3875314"/>
            <a:ext cx="5613401" cy="2322285"/>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12"/>
          <p:cNvSpPr>
            <a:spLocks noGrp="1"/>
          </p:cNvSpPr>
          <p:nvPr userDrawn="1">
            <p:ph type="body" sz="quarter" idx="21" hasCustomPrompt="1"/>
          </p:nvPr>
        </p:nvSpPr>
        <p:spPr>
          <a:xfrm rot="16200000">
            <a:off x="-287563" y="2323191"/>
            <a:ext cx="2322285" cy="781960"/>
          </a:xfrm>
          <a:solidFill>
            <a:schemeClr val="accent1"/>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4" name="Text Placeholder 12"/>
          <p:cNvSpPr>
            <a:spLocks noGrp="1"/>
          </p:cNvSpPr>
          <p:nvPr userDrawn="1">
            <p:ph type="body" sz="quarter" idx="22" hasCustomPrompt="1"/>
          </p:nvPr>
        </p:nvSpPr>
        <p:spPr>
          <a:xfrm rot="16200000">
            <a:off x="-287563" y="4645476"/>
            <a:ext cx="2322285" cy="781960"/>
          </a:xfrm>
          <a:solidFill>
            <a:schemeClr val="accent2"/>
          </a:solidFill>
          <a:ln>
            <a:no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1" name="Text Placeholder 12"/>
          <p:cNvSpPr>
            <a:spLocks noGrp="1"/>
          </p:cNvSpPr>
          <p:nvPr>
            <p:ph type="body" sz="quarter" idx="24" hasCustomPrompt="1"/>
          </p:nvPr>
        </p:nvSpPr>
        <p:spPr>
          <a:xfrm rot="5400000">
            <a:off x="10157278" y="2323192"/>
            <a:ext cx="2322285" cy="781960"/>
          </a:xfrm>
          <a:solidFill>
            <a:schemeClr val="accent3"/>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7" name="Text Placeholder 12"/>
          <p:cNvSpPr>
            <a:spLocks noGrp="1"/>
          </p:cNvSpPr>
          <p:nvPr>
            <p:ph type="body" sz="quarter" idx="25" hasCustomPrompt="1"/>
          </p:nvPr>
        </p:nvSpPr>
        <p:spPr>
          <a:xfrm rot="5400000">
            <a:off x="10157278" y="4645476"/>
            <a:ext cx="2322285" cy="781960"/>
          </a:xfrm>
          <a:solidFill>
            <a:schemeClr val="accent4"/>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8" name="Text Placeholder 5"/>
          <p:cNvSpPr>
            <a:spLocks noGrp="1"/>
          </p:cNvSpPr>
          <p:nvPr>
            <p:ph type="body" sz="quarter" idx="27"/>
          </p:nvPr>
        </p:nvSpPr>
        <p:spPr>
          <a:xfrm>
            <a:off x="1264560" y="1572039"/>
            <a:ext cx="4025897" cy="2303049"/>
          </a:xfrm>
        </p:spPr>
        <p:txBody>
          <a:bodyPr tIns="182880" rIns="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9" name="Text Placeholder 5"/>
          <p:cNvSpPr>
            <a:spLocks noGrp="1"/>
          </p:cNvSpPr>
          <p:nvPr>
            <p:ph type="body" sz="quarter" idx="28"/>
          </p:nvPr>
        </p:nvSpPr>
        <p:spPr>
          <a:xfrm>
            <a:off x="1264560" y="3894550"/>
            <a:ext cx="4025897" cy="2303049"/>
          </a:xfrm>
        </p:spPr>
        <p:txBody>
          <a:bodyPr tIns="182880" rIns="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0" name="Text Placeholder 5"/>
          <p:cNvSpPr>
            <a:spLocks noGrp="1"/>
          </p:cNvSpPr>
          <p:nvPr>
            <p:ph type="body" sz="quarter" idx="29"/>
          </p:nvPr>
        </p:nvSpPr>
        <p:spPr>
          <a:xfrm>
            <a:off x="6900862" y="1572039"/>
            <a:ext cx="4026578" cy="2303049"/>
          </a:xfrm>
        </p:spPr>
        <p:txBody>
          <a:bodyPr tIns="182880" rIns="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1" name="Text Placeholder 5"/>
          <p:cNvSpPr>
            <a:spLocks noGrp="1"/>
          </p:cNvSpPr>
          <p:nvPr>
            <p:ph type="body" sz="quarter" idx="30"/>
          </p:nvPr>
        </p:nvSpPr>
        <p:spPr>
          <a:xfrm>
            <a:off x="6900862" y="3894550"/>
            <a:ext cx="4026578" cy="2303049"/>
          </a:xfrm>
        </p:spPr>
        <p:txBody>
          <a:bodyPr tIns="182880" rIns="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8" name="Text Placeholder 7"/>
          <p:cNvSpPr>
            <a:spLocks noGrp="1"/>
          </p:cNvSpPr>
          <p:nvPr>
            <p:ph type="body" sz="quarter" idx="26" hasCustomPrompt="1"/>
          </p:nvPr>
        </p:nvSpPr>
        <p:spPr>
          <a:xfrm>
            <a:off x="5291138" y="3060700"/>
            <a:ext cx="1609725" cy="1611313"/>
          </a:xfrm>
          <a:prstGeom prst="ellipse">
            <a:avLst/>
          </a:prstGeom>
          <a:solidFill>
            <a:schemeClr val="bg1"/>
          </a:solidFill>
          <a:ln>
            <a:solidFill>
              <a:schemeClr val="bg1">
                <a:lumMod val="85000"/>
              </a:schemeClr>
            </a:solidFill>
          </a:ln>
        </p:spPr>
        <p:txBody>
          <a:bodyPr lIns="0" rIns="0" anchor="ctr">
            <a:normAutofit/>
          </a:bodyPr>
          <a:lstStyle>
            <a:lvl1pPr marL="0" indent="0" algn="ctr">
              <a:buNone/>
              <a:defRPr sz="2000" b="1" cap="all" baseline="0">
                <a:solidFill>
                  <a:schemeClr val="accent5"/>
                </a:solidFill>
              </a:defRPr>
            </a:lvl1pPr>
            <a:lvl2pPr marL="457200" indent="0" algn="ctr">
              <a:buNone/>
              <a:defRPr/>
            </a:lvl2pPr>
            <a:lvl3pPr marL="914400" indent="0" algn="ctr">
              <a:buNone/>
              <a:defRPr/>
            </a:lvl3pPr>
            <a:lvl4pPr marL="1371600" indent="0" algn="ctr">
              <a:buNone/>
              <a:defRPr/>
            </a:lvl4pPr>
            <a:lvl5pPr marL="1828800" indent="0" algn="ctr">
              <a:buNone/>
              <a:defRPr/>
            </a:lvl5pPr>
          </a:lstStyle>
          <a:p>
            <a:pPr lvl="0"/>
            <a:r>
              <a:rPr lang="en-US" smtClean="0"/>
              <a:t>Strategy</a:t>
            </a:r>
            <a:endParaRPr lang="en-US"/>
          </a:p>
        </p:txBody>
      </p:sp>
      <p:grpSp>
        <p:nvGrpSpPr>
          <p:cNvPr id="30" name="Group 29"/>
          <p:cNvGrpSpPr/>
          <p:nvPr userDrawn="1"/>
        </p:nvGrpSpPr>
        <p:grpSpPr>
          <a:xfrm>
            <a:off x="0" y="6766560"/>
            <a:ext cx="12192000" cy="91440"/>
            <a:chOff x="0" y="4480421"/>
            <a:chExt cx="12192000" cy="91440"/>
          </a:xfrm>
        </p:grpSpPr>
        <p:sp>
          <p:nvSpPr>
            <p:cNvPr id="32" name="Rectangle 3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25743157"/>
      </p:ext>
    </p:extLst>
  </p:cSld>
  <p:clrMapOvr>
    <a:masterClrMapping/>
  </p:clrMapOvr>
  <p:timing>
    <p:tnLst>
      <p:par>
        <p:cTn id="1" dur="indefinite" restart="never" nodeType="tmRoot"/>
      </p:par>
    </p:tn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matrix 4">
    <p:spTree>
      <p:nvGrpSpPr>
        <p:cNvPr id="1" name=""/>
        <p:cNvGrpSpPr/>
        <p:nvPr/>
      </p:nvGrpSpPr>
      <p:grpSpPr>
        <a:xfrm>
          <a:off x="0" y="0"/>
          <a:ext cx="0" cy="0"/>
          <a:chOff x="0" y="0"/>
          <a:chExt cx="0" cy="0"/>
        </a:xfrm>
      </p:grpSpPr>
      <p:sp>
        <p:nvSpPr>
          <p:cNvPr id="31" name="Text Placeholder 12"/>
          <p:cNvSpPr>
            <a:spLocks noGrp="1"/>
          </p:cNvSpPr>
          <p:nvPr>
            <p:ph type="body" sz="quarter" idx="33" hasCustomPrompt="1"/>
          </p:nvPr>
        </p:nvSpPr>
        <p:spPr>
          <a:xfrm rot="16200000">
            <a:off x="-127688" y="2741910"/>
            <a:ext cx="2002536" cy="781960"/>
          </a:xfrm>
          <a:prstGeom prst="snip1Rect">
            <a:avLst/>
          </a:prstGeom>
          <a:solidFill>
            <a:schemeClr val="accent1"/>
          </a:solidFill>
          <a:ln>
            <a:solidFill>
              <a:schemeClr val="accent1"/>
            </a:solidFill>
          </a:ln>
        </p:spPr>
        <p:txBody>
          <a:bodyPr vert="horz" wrap="square" lIns="0" tIns="45720" rIns="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5" name="Rectangle 24"/>
          <p:cNvSpPr/>
          <p:nvPr/>
        </p:nvSpPr>
        <p:spPr>
          <a:xfrm>
            <a:off x="1264559" y="2056884"/>
            <a:ext cx="5222421" cy="2077562"/>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1264559" y="4134447"/>
            <a:ext cx="5222421" cy="2077562"/>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6486980" y="2056884"/>
            <a:ext cx="5222421" cy="2077562"/>
          </a:xfrm>
          <a:prstGeom prst="rect">
            <a:avLst/>
          </a:prstGeom>
          <a:solidFill>
            <a:schemeClr val="bg1">
              <a:lumMod val="9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p:nvSpPr>
        <p:spPr>
          <a:xfrm>
            <a:off x="6486980" y="4134447"/>
            <a:ext cx="5222421" cy="2077562"/>
          </a:xfrm>
          <a:prstGeom prst="rect">
            <a:avLst/>
          </a:prstGeom>
          <a:solidFill>
            <a:schemeClr val="bg1">
              <a:lumMod val="85000"/>
            </a:schemeClr>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12"/>
          <p:cNvSpPr>
            <a:spLocks noGrp="1"/>
          </p:cNvSpPr>
          <p:nvPr userDrawn="1">
            <p:ph type="body" sz="quarter" idx="22" hasCustomPrompt="1"/>
          </p:nvPr>
        </p:nvSpPr>
        <p:spPr>
          <a:xfrm rot="16200000">
            <a:off x="-165203" y="4782246"/>
            <a:ext cx="2077565" cy="781960"/>
          </a:xfrm>
          <a:prstGeom prst="snip1Rect">
            <a:avLst/>
          </a:prstGeom>
          <a:solidFill>
            <a:schemeClr val="accent2"/>
          </a:solidFill>
          <a:ln>
            <a:solidFill>
              <a:schemeClr val="accent2"/>
            </a:solidFill>
          </a:ln>
        </p:spPr>
        <p:txBody>
          <a:bodyPr vert="horz" wrap="square" lIns="0" tIns="45720" rIns="0" bIns="4572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0" name="Text Placeholder 12"/>
          <p:cNvSpPr>
            <a:spLocks noGrp="1"/>
          </p:cNvSpPr>
          <p:nvPr userDrawn="1">
            <p:ph type="body" sz="quarter" idx="31" hasCustomPrompt="1"/>
          </p:nvPr>
        </p:nvSpPr>
        <p:spPr>
          <a:xfrm>
            <a:off x="1264560" y="1359189"/>
            <a:ext cx="5222420" cy="772434"/>
          </a:xfrm>
          <a:prstGeom prst="snip1Rect">
            <a:avLst/>
          </a:prstGeom>
          <a:solidFill>
            <a:schemeClr val="accent4"/>
          </a:solidFill>
          <a:ln>
            <a:solidFill>
              <a:schemeClr val="accent4"/>
            </a:solidFill>
          </a:ln>
        </p:spPr>
        <p:txBody>
          <a:bodyPr vert="horz" wrap="square" lIns="0" tIns="0" rIns="0" bIns="0" rtlCol="0" anchor="ctr">
            <a:noAutofit/>
          </a:bodyPr>
          <a:lstStyle>
            <a:lvl1pPr marL="228600" indent="-228600" algn="ctr">
              <a:buNone/>
              <a:defRPr lang="en-US" sz="2400" b="1" cap="all" baseline="0">
                <a:solidFill>
                  <a:schemeClr val="bg1"/>
                </a:solidFill>
              </a:defRPr>
            </a:lvl1pPr>
          </a:lstStyle>
          <a:p>
            <a:pPr marL="0" lvl="0" indent="0"/>
            <a:r>
              <a:rPr lang="en-US" smtClean="0"/>
              <a:t>Insert some title here</a:t>
            </a:r>
            <a:endParaRPr lang="en-US"/>
          </a:p>
        </p:txBody>
      </p:sp>
      <p:sp>
        <p:nvSpPr>
          <p:cNvPr id="32" name="Text Placeholder 12"/>
          <p:cNvSpPr>
            <a:spLocks noGrp="1"/>
          </p:cNvSpPr>
          <p:nvPr userDrawn="1">
            <p:ph type="body" sz="quarter" idx="32" hasCustomPrompt="1"/>
          </p:nvPr>
        </p:nvSpPr>
        <p:spPr>
          <a:xfrm>
            <a:off x="6486980" y="1359189"/>
            <a:ext cx="5222420" cy="772434"/>
          </a:xfrm>
          <a:prstGeom prst="snip1Rect">
            <a:avLst/>
          </a:prstGeom>
          <a:solidFill>
            <a:schemeClr val="accent3"/>
          </a:solidFill>
          <a:ln>
            <a:solidFill>
              <a:schemeClr val="accent3"/>
            </a:solidFill>
          </a:ln>
        </p:spPr>
        <p:txBody>
          <a:bodyPr vert="horz" wrap="square" lIns="0" tIns="0" rIns="0" bIns="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52" name="Text Placeholder 5"/>
          <p:cNvSpPr>
            <a:spLocks noGrp="1"/>
          </p:cNvSpPr>
          <p:nvPr>
            <p:ph type="body" sz="quarter" idx="28"/>
          </p:nvPr>
        </p:nvSpPr>
        <p:spPr>
          <a:xfrm>
            <a:off x="1264560" y="4153457"/>
            <a:ext cx="5222420" cy="2058552"/>
          </a:xfrm>
        </p:spPr>
        <p:txBody>
          <a:bodyPr tIns="182880" r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3" name="Text Placeholder 5"/>
          <p:cNvSpPr>
            <a:spLocks noGrp="1"/>
          </p:cNvSpPr>
          <p:nvPr>
            <p:ph type="body" sz="quarter" idx="29"/>
          </p:nvPr>
        </p:nvSpPr>
        <p:spPr>
          <a:xfrm>
            <a:off x="6486980" y="2150632"/>
            <a:ext cx="5222420" cy="1983812"/>
          </a:xfrm>
        </p:spPr>
        <p:txBody>
          <a:bodyPr tIns="182880" r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4" name="Text Placeholder 5"/>
          <p:cNvSpPr>
            <a:spLocks noGrp="1"/>
          </p:cNvSpPr>
          <p:nvPr>
            <p:ph type="body" sz="quarter" idx="30"/>
          </p:nvPr>
        </p:nvSpPr>
        <p:spPr>
          <a:xfrm>
            <a:off x="6486980" y="4153457"/>
            <a:ext cx="5222420" cy="2058552"/>
          </a:xfrm>
        </p:spPr>
        <p:txBody>
          <a:bodyPr tIns="182880" r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5" name="Text Placeholder 5"/>
          <p:cNvSpPr>
            <a:spLocks noGrp="1"/>
          </p:cNvSpPr>
          <p:nvPr>
            <p:ph type="body" sz="quarter" idx="27"/>
          </p:nvPr>
        </p:nvSpPr>
        <p:spPr>
          <a:xfrm>
            <a:off x="1264560" y="2150632"/>
            <a:ext cx="5222420" cy="1983812"/>
          </a:xfrm>
        </p:spPr>
        <p:txBody>
          <a:bodyPr tIns="182880" rIns="182880">
            <a:normAutofit/>
          </a:bodyPr>
          <a:lstStyle>
            <a:lvl1pPr>
              <a:defRPr sz="2400">
                <a:solidFill>
                  <a:schemeClr val="bg2">
                    <a:lumMod val="75000"/>
                  </a:schemeClr>
                </a:solidFill>
              </a:defRPr>
            </a:lvl1pPr>
            <a:lvl2pPr>
              <a:defRPr sz="2000">
                <a:solidFill>
                  <a:schemeClr val="bg2">
                    <a:lumMod val="75000"/>
                  </a:schemeClr>
                </a:solidFill>
              </a:defRPr>
            </a:lvl2pPr>
            <a:lvl3pPr>
              <a:defRPr sz="1800">
                <a:solidFill>
                  <a:schemeClr val="bg2">
                    <a:lumMod val="75000"/>
                  </a:schemeClr>
                </a:solidFill>
              </a:defRPr>
            </a:lvl3pPr>
            <a:lvl4pPr>
              <a:defRPr sz="1600">
                <a:solidFill>
                  <a:schemeClr val="bg2">
                    <a:lumMod val="75000"/>
                  </a:schemeClr>
                </a:solidFill>
              </a:defRPr>
            </a:lvl4pPr>
            <a:lvl5pPr>
              <a:defRPr sz="1600">
                <a:solidFill>
                  <a:schemeClr val="bg2">
                    <a:lumMod val="75000"/>
                  </a:schemeClr>
                </a:solidFill>
              </a:defRPr>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grpSp>
        <p:nvGrpSpPr>
          <p:cNvPr id="29" name="Group 28"/>
          <p:cNvGrpSpPr/>
          <p:nvPr userDrawn="1"/>
        </p:nvGrpSpPr>
        <p:grpSpPr>
          <a:xfrm>
            <a:off x="0" y="6766560"/>
            <a:ext cx="12192000" cy="91440"/>
            <a:chOff x="0" y="4480421"/>
            <a:chExt cx="12192000" cy="91440"/>
          </a:xfrm>
        </p:grpSpPr>
        <p:sp>
          <p:nvSpPr>
            <p:cNvPr id="35" name="Rectangle 3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597981142"/>
      </p:ext>
    </p:extLst>
  </p:cSld>
  <p:clrMapOvr>
    <a:masterClrMapping/>
  </p:clrMapOvr>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wot">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grpSp>
        <p:nvGrpSpPr>
          <p:cNvPr id="11" name="Group 10"/>
          <p:cNvGrpSpPr/>
          <p:nvPr userDrawn="1"/>
        </p:nvGrpSpPr>
        <p:grpSpPr>
          <a:xfrm>
            <a:off x="3743557" y="1545751"/>
            <a:ext cx="4704887" cy="4666258"/>
            <a:chOff x="1581543" y="1298448"/>
            <a:chExt cx="4704887" cy="4666258"/>
          </a:xfrm>
        </p:grpSpPr>
        <p:grpSp>
          <p:nvGrpSpPr>
            <p:cNvPr id="10" name="Group 9"/>
            <p:cNvGrpSpPr/>
            <p:nvPr userDrawn="1"/>
          </p:nvGrpSpPr>
          <p:grpSpPr>
            <a:xfrm>
              <a:off x="1581543" y="1298448"/>
              <a:ext cx="2266926" cy="4662029"/>
              <a:chOff x="1581543" y="1298448"/>
              <a:chExt cx="2266926" cy="4662029"/>
            </a:xfrm>
          </p:grpSpPr>
          <p:sp>
            <p:nvSpPr>
              <p:cNvPr id="9" name="Teardrop 8"/>
              <p:cNvSpPr/>
              <p:nvPr userDrawn="1"/>
            </p:nvSpPr>
            <p:spPr>
              <a:xfrm rot="5400000">
                <a:off x="1581543" y="1298448"/>
                <a:ext cx="2266926" cy="2266926"/>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ardrop 38"/>
              <p:cNvSpPr/>
              <p:nvPr userDrawn="1"/>
            </p:nvSpPr>
            <p:spPr>
              <a:xfrm>
                <a:off x="1581543" y="3693551"/>
                <a:ext cx="2266926" cy="2266926"/>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 name="Group 39"/>
            <p:cNvGrpSpPr/>
            <p:nvPr userDrawn="1"/>
          </p:nvGrpSpPr>
          <p:grpSpPr>
            <a:xfrm rot="10800000">
              <a:off x="4006919" y="1302677"/>
              <a:ext cx="2279511" cy="4662029"/>
              <a:chOff x="1581543" y="1298448"/>
              <a:chExt cx="2279511" cy="4662029"/>
            </a:xfrm>
          </p:grpSpPr>
          <p:sp>
            <p:nvSpPr>
              <p:cNvPr id="41" name="Teardrop 40"/>
              <p:cNvSpPr/>
              <p:nvPr userDrawn="1"/>
            </p:nvSpPr>
            <p:spPr>
              <a:xfrm rot="5400000">
                <a:off x="1594128" y="1298448"/>
                <a:ext cx="2266926" cy="2266926"/>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ardrop 41"/>
              <p:cNvSpPr/>
              <p:nvPr userDrawn="1"/>
            </p:nvSpPr>
            <p:spPr>
              <a:xfrm>
                <a:off x="1581543" y="3693551"/>
                <a:ext cx="2266926" cy="2266926"/>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9" name="Text Placeholder 13"/>
          <p:cNvSpPr>
            <a:spLocks noGrp="1"/>
          </p:cNvSpPr>
          <p:nvPr>
            <p:ph type="body" sz="quarter" idx="13"/>
          </p:nvPr>
        </p:nvSpPr>
        <p:spPr>
          <a:xfrm>
            <a:off x="3914912" y="1721082"/>
            <a:ext cx="1920240" cy="1920240"/>
          </a:xfrm>
          <a:prstGeom prst="ellipse">
            <a:avLst/>
          </a:prstGeom>
          <a:solidFill>
            <a:schemeClr val="bg1">
              <a:lumMod val="95000"/>
            </a:schemeClr>
          </a:solidFill>
          <a:ln w="28575">
            <a:solidFill>
              <a:schemeClr val="accent1">
                <a:lumMod val="75000"/>
              </a:schemeClr>
            </a:solidFill>
          </a:ln>
        </p:spPr>
        <p:txBody>
          <a:bodyPr>
            <a:normAutofit/>
          </a:bodyPr>
          <a:lstStyle>
            <a:lvl1pPr marL="0" indent="0" algn="ctr">
              <a:buNone/>
              <a:defRPr sz="1600"/>
            </a:lvl1pPr>
          </a:lstStyle>
          <a:p>
            <a:pPr lvl="0"/>
            <a:endParaRPr lang="en-US"/>
          </a:p>
        </p:txBody>
      </p:sp>
      <p:sp>
        <p:nvSpPr>
          <p:cNvPr id="50" name="Text Placeholder 13"/>
          <p:cNvSpPr>
            <a:spLocks noGrp="1"/>
          </p:cNvSpPr>
          <p:nvPr>
            <p:ph type="body" sz="quarter" idx="14"/>
          </p:nvPr>
        </p:nvSpPr>
        <p:spPr>
          <a:xfrm>
            <a:off x="6344264" y="1721082"/>
            <a:ext cx="1920240" cy="1920240"/>
          </a:xfrm>
          <a:prstGeom prst="ellipse">
            <a:avLst/>
          </a:prstGeom>
          <a:solidFill>
            <a:schemeClr val="bg1">
              <a:lumMod val="95000"/>
            </a:schemeClr>
          </a:solidFill>
          <a:ln w="28575">
            <a:solidFill>
              <a:schemeClr val="accent3">
                <a:lumMod val="75000"/>
              </a:schemeClr>
            </a:solidFill>
          </a:ln>
        </p:spPr>
        <p:txBody>
          <a:bodyPr>
            <a:normAutofit/>
          </a:bodyPr>
          <a:lstStyle>
            <a:lvl1pPr marL="0" indent="0" algn="ctr">
              <a:buNone/>
              <a:defRPr sz="1600"/>
            </a:lvl1pPr>
          </a:lstStyle>
          <a:p>
            <a:pPr lvl="0"/>
            <a:endParaRPr lang="en-US"/>
          </a:p>
        </p:txBody>
      </p:sp>
      <p:sp>
        <p:nvSpPr>
          <p:cNvPr id="51" name="Text Placeholder 13"/>
          <p:cNvSpPr>
            <a:spLocks noGrp="1"/>
          </p:cNvSpPr>
          <p:nvPr>
            <p:ph type="body" sz="quarter" idx="15"/>
          </p:nvPr>
        </p:nvSpPr>
        <p:spPr>
          <a:xfrm>
            <a:off x="3914912" y="4116185"/>
            <a:ext cx="1920240" cy="1920240"/>
          </a:xfrm>
          <a:prstGeom prst="ellipse">
            <a:avLst/>
          </a:prstGeom>
          <a:solidFill>
            <a:schemeClr val="bg1">
              <a:lumMod val="95000"/>
            </a:schemeClr>
          </a:solidFill>
          <a:ln w="28575">
            <a:solidFill>
              <a:schemeClr val="accent4">
                <a:lumMod val="75000"/>
              </a:schemeClr>
            </a:solidFill>
          </a:ln>
        </p:spPr>
        <p:txBody>
          <a:bodyPr>
            <a:normAutofit/>
          </a:bodyPr>
          <a:lstStyle>
            <a:lvl1pPr marL="0" indent="0" algn="ctr">
              <a:buNone/>
              <a:defRPr sz="1600"/>
            </a:lvl1pPr>
          </a:lstStyle>
          <a:p>
            <a:pPr lvl="0"/>
            <a:endParaRPr lang="en-US"/>
          </a:p>
        </p:txBody>
      </p:sp>
      <p:sp>
        <p:nvSpPr>
          <p:cNvPr id="56" name="Text Placeholder 13"/>
          <p:cNvSpPr>
            <a:spLocks noGrp="1"/>
          </p:cNvSpPr>
          <p:nvPr>
            <p:ph type="body" sz="quarter" idx="16"/>
          </p:nvPr>
        </p:nvSpPr>
        <p:spPr>
          <a:xfrm>
            <a:off x="6344264" y="4116185"/>
            <a:ext cx="1920240" cy="1920240"/>
          </a:xfrm>
          <a:prstGeom prst="ellipse">
            <a:avLst/>
          </a:prstGeom>
          <a:solidFill>
            <a:schemeClr val="bg1">
              <a:lumMod val="95000"/>
            </a:schemeClr>
          </a:solidFill>
          <a:ln w="28575">
            <a:solidFill>
              <a:schemeClr val="accent6">
                <a:lumMod val="75000"/>
              </a:schemeClr>
            </a:solidFill>
          </a:ln>
        </p:spPr>
        <p:txBody>
          <a:bodyPr>
            <a:normAutofit/>
          </a:bodyPr>
          <a:lstStyle>
            <a:lvl1pPr marL="0" indent="0" algn="ctr">
              <a:buNone/>
              <a:defRPr sz="1600"/>
            </a:lvl1pPr>
          </a:lstStyle>
          <a:p>
            <a:pPr lvl="0"/>
            <a:endParaRPr lang="en-US"/>
          </a:p>
        </p:txBody>
      </p:sp>
      <p:sp>
        <p:nvSpPr>
          <p:cNvPr id="15" name="TextBox 14"/>
          <p:cNvSpPr txBox="1"/>
          <p:nvPr userDrawn="1"/>
        </p:nvSpPr>
        <p:spPr>
          <a:xfrm>
            <a:off x="5589515" y="3234004"/>
            <a:ext cx="402674" cy="646331"/>
          </a:xfrm>
          <a:prstGeom prst="rect">
            <a:avLst/>
          </a:prstGeom>
          <a:noFill/>
        </p:spPr>
        <p:txBody>
          <a:bodyPr wrap="none" rtlCol="0" anchor="ctr">
            <a:spAutoFit/>
          </a:bodyPr>
          <a:lstStyle/>
          <a:p>
            <a:pPr algn="ctr"/>
            <a:r>
              <a:rPr lang="en-US" sz="3600" b="1" smtClean="0">
                <a:solidFill>
                  <a:schemeClr val="accent1">
                    <a:lumMod val="20000"/>
                    <a:lumOff val="80000"/>
                  </a:schemeClr>
                </a:solidFill>
              </a:rPr>
              <a:t>S</a:t>
            </a:r>
            <a:endParaRPr lang="en-US" sz="3600" b="1">
              <a:solidFill>
                <a:schemeClr val="accent1">
                  <a:lumMod val="20000"/>
                  <a:lumOff val="80000"/>
                </a:schemeClr>
              </a:solidFill>
            </a:endParaRPr>
          </a:p>
        </p:txBody>
      </p:sp>
      <p:sp>
        <p:nvSpPr>
          <p:cNvPr id="57" name="TextBox 56"/>
          <p:cNvSpPr txBox="1"/>
          <p:nvPr userDrawn="1"/>
        </p:nvSpPr>
        <p:spPr>
          <a:xfrm>
            <a:off x="6129361" y="3234004"/>
            <a:ext cx="603050" cy="646331"/>
          </a:xfrm>
          <a:prstGeom prst="rect">
            <a:avLst/>
          </a:prstGeom>
          <a:noFill/>
        </p:spPr>
        <p:txBody>
          <a:bodyPr wrap="none" rtlCol="0" anchor="ctr">
            <a:spAutoFit/>
          </a:bodyPr>
          <a:lstStyle/>
          <a:p>
            <a:pPr algn="ctr"/>
            <a:r>
              <a:rPr lang="en-US" sz="3600" b="1" smtClean="0">
                <a:solidFill>
                  <a:schemeClr val="accent3">
                    <a:lumMod val="40000"/>
                    <a:lumOff val="60000"/>
                  </a:schemeClr>
                </a:solidFill>
              </a:rPr>
              <a:t>W</a:t>
            </a:r>
            <a:endParaRPr lang="en-US" sz="3600" b="1">
              <a:solidFill>
                <a:schemeClr val="accent3">
                  <a:lumMod val="40000"/>
                  <a:lumOff val="60000"/>
                </a:schemeClr>
              </a:solidFill>
            </a:endParaRPr>
          </a:p>
        </p:txBody>
      </p:sp>
      <p:sp>
        <p:nvSpPr>
          <p:cNvPr id="58" name="TextBox 57"/>
          <p:cNvSpPr txBox="1"/>
          <p:nvPr userDrawn="1"/>
        </p:nvSpPr>
        <p:spPr>
          <a:xfrm>
            <a:off x="5522791" y="3892735"/>
            <a:ext cx="497252" cy="646331"/>
          </a:xfrm>
          <a:prstGeom prst="rect">
            <a:avLst/>
          </a:prstGeom>
          <a:noFill/>
        </p:spPr>
        <p:txBody>
          <a:bodyPr wrap="none" rtlCol="0" anchor="ctr">
            <a:spAutoFit/>
          </a:bodyPr>
          <a:lstStyle/>
          <a:p>
            <a:pPr algn="ctr"/>
            <a:r>
              <a:rPr lang="en-US" sz="3600" b="1" smtClean="0">
                <a:solidFill>
                  <a:schemeClr val="accent4">
                    <a:lumMod val="40000"/>
                    <a:lumOff val="60000"/>
                  </a:schemeClr>
                </a:solidFill>
              </a:rPr>
              <a:t>O</a:t>
            </a:r>
            <a:endParaRPr lang="en-US" sz="3600" b="1">
              <a:solidFill>
                <a:schemeClr val="accent4">
                  <a:lumMod val="40000"/>
                  <a:lumOff val="60000"/>
                </a:schemeClr>
              </a:solidFill>
            </a:endParaRPr>
          </a:p>
        </p:txBody>
      </p:sp>
      <p:sp>
        <p:nvSpPr>
          <p:cNvPr id="59" name="TextBox 58"/>
          <p:cNvSpPr txBox="1"/>
          <p:nvPr userDrawn="1"/>
        </p:nvSpPr>
        <p:spPr>
          <a:xfrm>
            <a:off x="6211921" y="3892735"/>
            <a:ext cx="413896" cy="646331"/>
          </a:xfrm>
          <a:prstGeom prst="rect">
            <a:avLst/>
          </a:prstGeom>
          <a:noFill/>
        </p:spPr>
        <p:txBody>
          <a:bodyPr wrap="none" rtlCol="0" anchor="ctr">
            <a:spAutoFit/>
          </a:bodyPr>
          <a:lstStyle/>
          <a:p>
            <a:pPr algn="ctr"/>
            <a:r>
              <a:rPr lang="en-US" sz="3600" b="1" smtClean="0">
                <a:solidFill>
                  <a:schemeClr val="accent6">
                    <a:lumMod val="20000"/>
                    <a:lumOff val="80000"/>
                  </a:schemeClr>
                </a:solidFill>
              </a:rPr>
              <a:t>T</a:t>
            </a:r>
            <a:endParaRPr lang="en-US" sz="3600" b="1">
              <a:solidFill>
                <a:schemeClr val="accent6">
                  <a:lumMod val="20000"/>
                  <a:lumOff val="80000"/>
                </a:schemeClr>
              </a:solidFill>
            </a:endParaRPr>
          </a:p>
        </p:txBody>
      </p:sp>
      <p:grpSp>
        <p:nvGrpSpPr>
          <p:cNvPr id="28" name="Group 27"/>
          <p:cNvGrpSpPr/>
          <p:nvPr userDrawn="1"/>
        </p:nvGrpSpPr>
        <p:grpSpPr>
          <a:xfrm>
            <a:off x="0" y="6766560"/>
            <a:ext cx="12192000" cy="91440"/>
            <a:chOff x="0" y="4480421"/>
            <a:chExt cx="12192000" cy="91440"/>
          </a:xfrm>
        </p:grpSpPr>
        <p:sp>
          <p:nvSpPr>
            <p:cNvPr id="29" name="Rectangle 28"/>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91846146"/>
      </p:ext>
    </p:extLst>
  </p:cSld>
  <p:clrMapOvr>
    <a:masterClrMapping/>
  </p:clrMapOvr>
  <p:timing>
    <p:tnLst>
      <p:par>
        <p:cTn id="1" dur="indefinite" restart="never" nodeType="tmRoot"/>
      </p:par>
    </p:tn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swot strength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Teardrop 8"/>
          <p:cNvSpPr/>
          <p:nvPr userDrawn="1"/>
        </p:nvSpPr>
        <p:spPr>
          <a:xfrm rot="5400000">
            <a:off x="8270775" y="2746872"/>
            <a:ext cx="2266926" cy="2266926"/>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Placeholder 13"/>
          <p:cNvSpPr>
            <a:spLocks noGrp="1"/>
          </p:cNvSpPr>
          <p:nvPr userDrawn="1">
            <p:ph type="body" sz="quarter" idx="13" hasCustomPrompt="1"/>
          </p:nvPr>
        </p:nvSpPr>
        <p:spPr>
          <a:xfrm>
            <a:off x="8429224" y="2922203"/>
            <a:ext cx="1920240" cy="1920240"/>
          </a:xfrm>
          <a:prstGeom prst="ellipse">
            <a:avLst/>
          </a:prstGeom>
          <a:solidFill>
            <a:schemeClr val="bg1">
              <a:lumMod val="95000"/>
            </a:schemeClr>
          </a:solidFill>
          <a:ln w="28575">
            <a:solidFill>
              <a:schemeClr val="accent1">
                <a:lumMod val="75000"/>
              </a:schemeClr>
            </a:solidFill>
          </a:ln>
        </p:spPr>
        <p:txBody>
          <a:bodyPr lIns="0" rIns="0">
            <a:normAutofit/>
          </a:bodyPr>
          <a:lstStyle>
            <a:lvl1pPr marL="0" indent="0" algn="ctr">
              <a:buFont typeface="Arial" panose="020B0604020202020204" pitchFamily="34" charset="0"/>
              <a:buNone/>
              <a:defRPr sz="1600" baseline="0"/>
            </a:lvl1pPr>
          </a:lstStyle>
          <a:p>
            <a:pPr lvl="0"/>
            <a:r>
              <a:rPr lang="en-US" smtClean="0"/>
              <a:t>List main strengths here</a:t>
            </a:r>
          </a:p>
        </p:txBody>
      </p:sp>
      <p:sp>
        <p:nvSpPr>
          <p:cNvPr id="15" name="TextBox 14"/>
          <p:cNvSpPr txBox="1"/>
          <p:nvPr userDrawn="1"/>
        </p:nvSpPr>
        <p:spPr>
          <a:xfrm>
            <a:off x="10177919" y="4431556"/>
            <a:ext cx="402674" cy="646331"/>
          </a:xfrm>
          <a:prstGeom prst="rect">
            <a:avLst/>
          </a:prstGeom>
          <a:noFill/>
        </p:spPr>
        <p:txBody>
          <a:bodyPr wrap="none" rtlCol="0" anchor="ctr">
            <a:spAutoFit/>
          </a:bodyPr>
          <a:lstStyle/>
          <a:p>
            <a:pPr algn="ctr"/>
            <a:r>
              <a:rPr lang="en-US" sz="3600" b="1" smtClean="0">
                <a:solidFill>
                  <a:schemeClr val="accent1">
                    <a:lumMod val="20000"/>
                    <a:lumOff val="80000"/>
                  </a:schemeClr>
                </a:solidFill>
              </a:rPr>
              <a:t>S</a:t>
            </a:r>
            <a:endParaRPr lang="en-US" sz="3600" b="1">
              <a:solidFill>
                <a:schemeClr val="accent1">
                  <a:lumMod val="20000"/>
                  <a:lumOff val="80000"/>
                </a:schemeClr>
              </a:solidFill>
            </a:endParaRPr>
          </a:p>
        </p:txBody>
      </p:sp>
      <p:sp>
        <p:nvSpPr>
          <p:cNvPr id="39" name="Teardrop 38"/>
          <p:cNvSpPr/>
          <p:nvPr userDrawn="1"/>
        </p:nvSpPr>
        <p:spPr>
          <a:xfrm>
            <a:off x="9403917" y="5076110"/>
            <a:ext cx="1133784" cy="1133784"/>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41" name="Teardrop 40"/>
          <p:cNvSpPr/>
          <p:nvPr userDrawn="1"/>
        </p:nvSpPr>
        <p:spPr>
          <a:xfrm rot="16200000">
            <a:off x="10616948" y="5078225"/>
            <a:ext cx="1133784" cy="1133784"/>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42" name="Teardrop 41"/>
          <p:cNvSpPr/>
          <p:nvPr userDrawn="1"/>
        </p:nvSpPr>
        <p:spPr>
          <a:xfrm rot="10800000">
            <a:off x="10623242" y="3880335"/>
            <a:ext cx="1133784" cy="1133784"/>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57" name="TextBox 56"/>
          <p:cNvSpPr txBox="1"/>
          <p:nvPr userDrawn="1"/>
        </p:nvSpPr>
        <p:spPr>
          <a:xfrm>
            <a:off x="10559774" y="4699546"/>
            <a:ext cx="394660" cy="369332"/>
          </a:xfrm>
          <a:prstGeom prst="rect">
            <a:avLst/>
          </a:prstGeom>
          <a:noFill/>
        </p:spPr>
        <p:txBody>
          <a:bodyPr wrap="none" rtlCol="0" anchor="ctr">
            <a:spAutoFit/>
          </a:bodyPr>
          <a:lstStyle/>
          <a:p>
            <a:pPr algn="ctr"/>
            <a:r>
              <a:rPr lang="en-US" sz="1800" b="1" smtClean="0">
                <a:solidFill>
                  <a:schemeClr val="accent3">
                    <a:lumMod val="40000"/>
                    <a:lumOff val="60000"/>
                  </a:schemeClr>
                </a:solidFill>
              </a:rPr>
              <a:t>W</a:t>
            </a:r>
            <a:endParaRPr lang="en-US" sz="1800" b="1">
              <a:solidFill>
                <a:schemeClr val="accent3">
                  <a:lumMod val="40000"/>
                  <a:lumOff val="60000"/>
                </a:schemeClr>
              </a:solidFill>
            </a:endParaRPr>
          </a:p>
        </p:txBody>
      </p:sp>
      <p:sp>
        <p:nvSpPr>
          <p:cNvPr id="58" name="TextBox 57"/>
          <p:cNvSpPr txBox="1"/>
          <p:nvPr userDrawn="1"/>
        </p:nvSpPr>
        <p:spPr>
          <a:xfrm>
            <a:off x="10248055" y="5029005"/>
            <a:ext cx="340158" cy="369332"/>
          </a:xfrm>
          <a:prstGeom prst="rect">
            <a:avLst/>
          </a:prstGeom>
          <a:noFill/>
        </p:spPr>
        <p:txBody>
          <a:bodyPr wrap="none" rtlCol="0" anchor="ctr">
            <a:spAutoFit/>
          </a:bodyPr>
          <a:lstStyle/>
          <a:p>
            <a:pPr algn="ctr"/>
            <a:r>
              <a:rPr lang="en-US" sz="1800" b="1" smtClean="0">
                <a:solidFill>
                  <a:schemeClr val="accent4">
                    <a:lumMod val="40000"/>
                    <a:lumOff val="60000"/>
                  </a:schemeClr>
                </a:solidFill>
              </a:rPr>
              <a:t>O</a:t>
            </a:r>
            <a:endParaRPr lang="en-US" sz="1800" b="1">
              <a:solidFill>
                <a:schemeClr val="accent4">
                  <a:lumMod val="40000"/>
                  <a:lumOff val="60000"/>
                </a:schemeClr>
              </a:solidFill>
            </a:endParaRPr>
          </a:p>
        </p:txBody>
      </p:sp>
      <p:sp>
        <p:nvSpPr>
          <p:cNvPr id="59" name="TextBox 58"/>
          <p:cNvSpPr txBox="1"/>
          <p:nvPr userDrawn="1"/>
        </p:nvSpPr>
        <p:spPr>
          <a:xfrm>
            <a:off x="10592711" y="5029005"/>
            <a:ext cx="298480" cy="369332"/>
          </a:xfrm>
          <a:prstGeom prst="rect">
            <a:avLst/>
          </a:prstGeom>
          <a:noFill/>
        </p:spPr>
        <p:txBody>
          <a:bodyPr wrap="none" rtlCol="0" anchor="ctr">
            <a:spAutoFit/>
          </a:bodyPr>
          <a:lstStyle/>
          <a:p>
            <a:pPr algn="ctr"/>
            <a:r>
              <a:rPr lang="en-US" sz="1800" b="1" smtClean="0">
                <a:solidFill>
                  <a:schemeClr val="accent6">
                    <a:lumMod val="20000"/>
                    <a:lumOff val="80000"/>
                  </a:schemeClr>
                </a:solidFill>
              </a:rPr>
              <a:t>T</a:t>
            </a:r>
            <a:endParaRPr lang="en-US" sz="1800" b="1">
              <a:solidFill>
                <a:schemeClr val="accent6">
                  <a:lumMod val="20000"/>
                  <a:lumOff val="80000"/>
                </a:schemeClr>
              </a:solidFill>
            </a:endParaRPr>
          </a:p>
        </p:txBody>
      </p:sp>
      <p:sp>
        <p:nvSpPr>
          <p:cNvPr id="6" name="Text Placeholder 5"/>
          <p:cNvSpPr>
            <a:spLocks noGrp="1"/>
          </p:cNvSpPr>
          <p:nvPr userDrawn="1">
            <p:ph type="body" sz="quarter" idx="14"/>
          </p:nvPr>
        </p:nvSpPr>
        <p:spPr>
          <a:xfrm>
            <a:off x="482600" y="2438400"/>
            <a:ext cx="7670800" cy="3771900"/>
          </a:xfrm>
          <a:solidFill>
            <a:schemeClr val="bg1">
              <a:lumMod val="95000"/>
            </a:schemeClr>
          </a:solidFill>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Text Placeholder 12"/>
          <p:cNvSpPr>
            <a:spLocks noGrp="1"/>
          </p:cNvSpPr>
          <p:nvPr userDrawn="1">
            <p:ph type="body" sz="quarter" idx="18" hasCustomPrompt="1"/>
          </p:nvPr>
        </p:nvSpPr>
        <p:spPr>
          <a:xfrm>
            <a:off x="482600" y="1709857"/>
            <a:ext cx="7670800" cy="498733"/>
          </a:xfrm>
          <a:solidFill>
            <a:schemeClr val="accent1"/>
          </a:solidFill>
          <a:ln>
            <a:solidFill>
              <a:schemeClr val="accent1"/>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STRENGTHS</a:t>
            </a:r>
            <a:endParaRPr lang="en-US"/>
          </a:p>
        </p:txBody>
      </p:sp>
      <p:grpSp>
        <p:nvGrpSpPr>
          <p:cNvPr id="24" name="Group 23"/>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11889630"/>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swot weakness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6" name="Text Placeholder 5"/>
          <p:cNvSpPr>
            <a:spLocks noGrp="1"/>
          </p:cNvSpPr>
          <p:nvPr>
            <p:ph type="body" sz="quarter" idx="14"/>
          </p:nvPr>
        </p:nvSpPr>
        <p:spPr>
          <a:xfrm>
            <a:off x="4038600" y="2438400"/>
            <a:ext cx="7670800" cy="3771900"/>
          </a:xfrm>
          <a:solidFill>
            <a:schemeClr val="bg1">
              <a:lumMod val="95000"/>
            </a:schemeClr>
          </a:solidFill>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Text Placeholder 12"/>
          <p:cNvSpPr>
            <a:spLocks noGrp="1"/>
          </p:cNvSpPr>
          <p:nvPr>
            <p:ph type="body" sz="quarter" idx="18" hasCustomPrompt="1"/>
          </p:nvPr>
        </p:nvSpPr>
        <p:spPr>
          <a:xfrm>
            <a:off x="4038600" y="1673281"/>
            <a:ext cx="7670800" cy="498733"/>
          </a:xfrm>
          <a:solidFill>
            <a:schemeClr val="accent3"/>
          </a:solidFill>
          <a:ln>
            <a:solidFill>
              <a:schemeClr val="accent3"/>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Weaknesses</a:t>
            </a:r>
            <a:endParaRPr lang="en-US"/>
          </a:p>
        </p:txBody>
      </p:sp>
      <p:sp>
        <p:nvSpPr>
          <p:cNvPr id="34" name="Teardrop 33"/>
          <p:cNvSpPr/>
          <p:nvPr userDrawn="1"/>
        </p:nvSpPr>
        <p:spPr>
          <a:xfrm rot="5400000">
            <a:off x="278097" y="3889879"/>
            <a:ext cx="1132779" cy="113229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ardrop 34"/>
          <p:cNvSpPr/>
          <p:nvPr userDrawn="1"/>
        </p:nvSpPr>
        <p:spPr>
          <a:xfrm>
            <a:off x="272055" y="5086463"/>
            <a:ext cx="1132290" cy="1132779"/>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ardrop 35"/>
          <p:cNvSpPr/>
          <p:nvPr userDrawn="1"/>
        </p:nvSpPr>
        <p:spPr>
          <a:xfrm rot="16200000">
            <a:off x="1483243" y="5088821"/>
            <a:ext cx="1132779" cy="113229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p:cNvSpPr txBox="1"/>
          <p:nvPr userDrawn="1"/>
        </p:nvSpPr>
        <p:spPr>
          <a:xfrm>
            <a:off x="1099084" y="5029005"/>
            <a:ext cx="340158" cy="369332"/>
          </a:xfrm>
          <a:prstGeom prst="rect">
            <a:avLst/>
          </a:prstGeom>
          <a:noFill/>
        </p:spPr>
        <p:txBody>
          <a:bodyPr wrap="none" rtlCol="0" anchor="ctr">
            <a:spAutoFit/>
          </a:bodyPr>
          <a:lstStyle/>
          <a:p>
            <a:pPr algn="ctr"/>
            <a:r>
              <a:rPr lang="en-US" sz="1800" b="1" smtClean="0">
                <a:solidFill>
                  <a:schemeClr val="accent4">
                    <a:lumMod val="40000"/>
                    <a:lumOff val="60000"/>
                  </a:schemeClr>
                </a:solidFill>
              </a:rPr>
              <a:t>O</a:t>
            </a:r>
            <a:endParaRPr lang="en-US" sz="1800" b="1">
              <a:solidFill>
                <a:schemeClr val="accent4">
                  <a:lumMod val="40000"/>
                  <a:lumOff val="60000"/>
                </a:schemeClr>
              </a:solidFill>
            </a:endParaRPr>
          </a:p>
        </p:txBody>
      </p:sp>
      <p:sp>
        <p:nvSpPr>
          <p:cNvPr id="38" name="TextBox 37"/>
          <p:cNvSpPr txBox="1"/>
          <p:nvPr userDrawn="1"/>
        </p:nvSpPr>
        <p:spPr>
          <a:xfrm>
            <a:off x="1451557" y="5029005"/>
            <a:ext cx="298480" cy="369332"/>
          </a:xfrm>
          <a:prstGeom prst="rect">
            <a:avLst/>
          </a:prstGeom>
          <a:noFill/>
        </p:spPr>
        <p:txBody>
          <a:bodyPr wrap="none" rtlCol="0" anchor="ctr">
            <a:spAutoFit/>
          </a:bodyPr>
          <a:lstStyle/>
          <a:p>
            <a:pPr algn="ctr"/>
            <a:r>
              <a:rPr lang="en-US" sz="1800" b="1" smtClean="0">
                <a:solidFill>
                  <a:schemeClr val="accent6">
                    <a:lumMod val="20000"/>
                    <a:lumOff val="80000"/>
                  </a:schemeClr>
                </a:solidFill>
              </a:rPr>
              <a:t>T</a:t>
            </a:r>
            <a:endParaRPr lang="en-US" sz="1800" b="1">
              <a:solidFill>
                <a:schemeClr val="accent6">
                  <a:lumMod val="20000"/>
                  <a:lumOff val="80000"/>
                </a:schemeClr>
              </a:solidFill>
            </a:endParaRPr>
          </a:p>
        </p:txBody>
      </p:sp>
      <p:sp>
        <p:nvSpPr>
          <p:cNvPr id="40" name="TextBox 39"/>
          <p:cNvSpPr txBox="1"/>
          <p:nvPr userDrawn="1"/>
        </p:nvSpPr>
        <p:spPr>
          <a:xfrm>
            <a:off x="1122328" y="4707987"/>
            <a:ext cx="293670" cy="369332"/>
          </a:xfrm>
          <a:prstGeom prst="rect">
            <a:avLst/>
          </a:prstGeom>
          <a:noFill/>
        </p:spPr>
        <p:txBody>
          <a:bodyPr wrap="none" rtlCol="0" anchor="ctr">
            <a:spAutoFit/>
          </a:bodyPr>
          <a:lstStyle/>
          <a:p>
            <a:pPr algn="ctr"/>
            <a:r>
              <a:rPr lang="en-US" sz="1800" b="1" smtClean="0">
                <a:solidFill>
                  <a:schemeClr val="accent1">
                    <a:lumMod val="20000"/>
                    <a:lumOff val="80000"/>
                  </a:schemeClr>
                </a:solidFill>
              </a:rPr>
              <a:t>S</a:t>
            </a:r>
            <a:endParaRPr lang="en-US" sz="1800" b="1">
              <a:solidFill>
                <a:schemeClr val="accent1">
                  <a:lumMod val="20000"/>
                  <a:lumOff val="80000"/>
                </a:schemeClr>
              </a:solidFill>
            </a:endParaRPr>
          </a:p>
        </p:txBody>
      </p:sp>
      <p:sp>
        <p:nvSpPr>
          <p:cNvPr id="43" name="Teardrop 42"/>
          <p:cNvSpPr/>
          <p:nvPr userDrawn="1"/>
        </p:nvSpPr>
        <p:spPr>
          <a:xfrm rot="10800000">
            <a:off x="1482315" y="2755337"/>
            <a:ext cx="2266926" cy="2266926"/>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 Placeholder 13"/>
          <p:cNvSpPr>
            <a:spLocks noGrp="1"/>
          </p:cNvSpPr>
          <p:nvPr>
            <p:ph type="body" sz="quarter" idx="20"/>
          </p:nvPr>
        </p:nvSpPr>
        <p:spPr>
          <a:xfrm>
            <a:off x="1645061" y="2926439"/>
            <a:ext cx="1920240" cy="1920240"/>
          </a:xfrm>
          <a:prstGeom prst="ellipse">
            <a:avLst/>
          </a:prstGeom>
          <a:solidFill>
            <a:schemeClr val="bg1">
              <a:lumMod val="95000"/>
            </a:schemeClr>
          </a:solidFill>
          <a:ln w="28575">
            <a:solidFill>
              <a:schemeClr val="accent3">
                <a:lumMod val="75000"/>
              </a:schemeClr>
            </a:solidFill>
          </a:ln>
        </p:spPr>
        <p:txBody>
          <a:bodyPr>
            <a:normAutofit/>
          </a:bodyPr>
          <a:lstStyle>
            <a:lvl1pPr marL="0" indent="0" algn="ctr">
              <a:buNone/>
              <a:defRPr sz="1600"/>
            </a:lvl1pPr>
          </a:lstStyle>
          <a:p>
            <a:pPr lvl="0"/>
            <a:endParaRPr lang="en-US"/>
          </a:p>
        </p:txBody>
      </p:sp>
      <p:sp>
        <p:nvSpPr>
          <p:cNvPr id="45" name="TextBox 44"/>
          <p:cNvSpPr txBox="1"/>
          <p:nvPr userDrawn="1"/>
        </p:nvSpPr>
        <p:spPr>
          <a:xfrm>
            <a:off x="1434976" y="4496336"/>
            <a:ext cx="603050" cy="646331"/>
          </a:xfrm>
          <a:prstGeom prst="rect">
            <a:avLst/>
          </a:prstGeom>
          <a:noFill/>
        </p:spPr>
        <p:txBody>
          <a:bodyPr wrap="none" rtlCol="0" anchor="ctr">
            <a:spAutoFit/>
          </a:bodyPr>
          <a:lstStyle>
            <a:defPPr>
              <a:defRPr lang="en-US"/>
            </a:defPPr>
            <a:lvl1pPr algn="ctr">
              <a:defRPr b="1">
                <a:solidFill>
                  <a:schemeClr val="accent3">
                    <a:lumMod val="40000"/>
                    <a:lumOff val="60000"/>
                  </a:schemeClr>
                </a:solidFill>
              </a:defRPr>
            </a:lvl1pPr>
          </a:lstStyle>
          <a:p>
            <a:pPr lvl="0"/>
            <a:r>
              <a:rPr lang="en-US" sz="3600" smtClean="0"/>
              <a:t>W</a:t>
            </a:r>
            <a:endParaRPr lang="en-US" sz="3600"/>
          </a:p>
        </p:txBody>
      </p:sp>
      <p:grpSp>
        <p:nvGrpSpPr>
          <p:cNvPr id="24" name="Group 23"/>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498343413"/>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swot opportuniti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6" name="Text Placeholder 5"/>
          <p:cNvSpPr>
            <a:spLocks noGrp="1"/>
          </p:cNvSpPr>
          <p:nvPr>
            <p:ph type="body" sz="quarter" idx="14"/>
          </p:nvPr>
        </p:nvSpPr>
        <p:spPr>
          <a:xfrm>
            <a:off x="482600" y="2438400"/>
            <a:ext cx="7670800" cy="3771900"/>
          </a:xfrm>
          <a:solidFill>
            <a:schemeClr val="bg1">
              <a:lumMod val="95000"/>
            </a:schemeClr>
          </a:solidFill>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Text Placeholder 12"/>
          <p:cNvSpPr>
            <a:spLocks noGrp="1"/>
          </p:cNvSpPr>
          <p:nvPr>
            <p:ph type="body" sz="quarter" idx="18" hasCustomPrompt="1"/>
          </p:nvPr>
        </p:nvSpPr>
        <p:spPr>
          <a:xfrm>
            <a:off x="482600" y="1709857"/>
            <a:ext cx="7670800" cy="498733"/>
          </a:xfrm>
          <a:solidFill>
            <a:schemeClr val="accent4"/>
          </a:solidFill>
          <a:ln>
            <a:solidFill>
              <a:schemeClr val="accent4"/>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Opportunities</a:t>
            </a:r>
            <a:endParaRPr lang="en-US"/>
          </a:p>
        </p:txBody>
      </p:sp>
      <p:sp>
        <p:nvSpPr>
          <p:cNvPr id="26" name="Teardrop 25"/>
          <p:cNvSpPr/>
          <p:nvPr userDrawn="1"/>
        </p:nvSpPr>
        <p:spPr>
          <a:xfrm rot="5400000">
            <a:off x="9419251" y="2755944"/>
            <a:ext cx="1132779" cy="113229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ardrop 26"/>
          <p:cNvSpPr/>
          <p:nvPr userDrawn="1"/>
        </p:nvSpPr>
        <p:spPr>
          <a:xfrm rot="16200000">
            <a:off x="10624397" y="3954886"/>
            <a:ext cx="1132779" cy="113229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ardrop 27"/>
          <p:cNvSpPr/>
          <p:nvPr userDrawn="1"/>
        </p:nvSpPr>
        <p:spPr>
          <a:xfrm rot="10800000">
            <a:off x="10630927" y="2757813"/>
            <a:ext cx="1132290" cy="1132779"/>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userDrawn="1"/>
        </p:nvSpPr>
        <p:spPr>
          <a:xfrm>
            <a:off x="10559774" y="3574052"/>
            <a:ext cx="394660" cy="369332"/>
          </a:xfrm>
          <a:prstGeom prst="rect">
            <a:avLst/>
          </a:prstGeom>
          <a:noFill/>
        </p:spPr>
        <p:txBody>
          <a:bodyPr wrap="none" rtlCol="0" anchor="ctr">
            <a:spAutoFit/>
          </a:bodyPr>
          <a:lstStyle/>
          <a:p>
            <a:pPr algn="ctr"/>
            <a:r>
              <a:rPr lang="en-US" sz="1800" b="1" smtClean="0">
                <a:solidFill>
                  <a:schemeClr val="accent3">
                    <a:lumMod val="40000"/>
                    <a:lumOff val="60000"/>
                  </a:schemeClr>
                </a:solidFill>
              </a:rPr>
              <a:t>W</a:t>
            </a:r>
            <a:endParaRPr lang="en-US" sz="1800" b="1">
              <a:solidFill>
                <a:schemeClr val="accent3">
                  <a:lumMod val="40000"/>
                  <a:lumOff val="60000"/>
                </a:schemeClr>
              </a:solidFill>
            </a:endParaRPr>
          </a:p>
        </p:txBody>
      </p:sp>
      <p:sp>
        <p:nvSpPr>
          <p:cNvPr id="30" name="TextBox 29"/>
          <p:cNvSpPr txBox="1"/>
          <p:nvPr userDrawn="1"/>
        </p:nvSpPr>
        <p:spPr>
          <a:xfrm>
            <a:off x="10592711" y="3895070"/>
            <a:ext cx="298480" cy="369332"/>
          </a:xfrm>
          <a:prstGeom prst="rect">
            <a:avLst/>
          </a:prstGeom>
          <a:noFill/>
        </p:spPr>
        <p:txBody>
          <a:bodyPr wrap="none" rtlCol="0" anchor="ctr">
            <a:spAutoFit/>
          </a:bodyPr>
          <a:lstStyle/>
          <a:p>
            <a:pPr algn="ctr"/>
            <a:r>
              <a:rPr lang="en-US" sz="1800" b="1" smtClean="0">
                <a:solidFill>
                  <a:schemeClr val="accent6">
                    <a:lumMod val="20000"/>
                    <a:lumOff val="80000"/>
                  </a:schemeClr>
                </a:solidFill>
              </a:rPr>
              <a:t>T</a:t>
            </a:r>
            <a:endParaRPr lang="en-US" sz="1800" b="1">
              <a:solidFill>
                <a:schemeClr val="accent6">
                  <a:lumMod val="20000"/>
                  <a:lumOff val="80000"/>
                </a:schemeClr>
              </a:solidFill>
            </a:endParaRPr>
          </a:p>
        </p:txBody>
      </p:sp>
      <p:sp>
        <p:nvSpPr>
          <p:cNvPr id="31" name="TextBox 30"/>
          <p:cNvSpPr txBox="1"/>
          <p:nvPr userDrawn="1"/>
        </p:nvSpPr>
        <p:spPr>
          <a:xfrm>
            <a:off x="10232421" y="3574052"/>
            <a:ext cx="293670" cy="369332"/>
          </a:xfrm>
          <a:prstGeom prst="rect">
            <a:avLst/>
          </a:prstGeom>
          <a:noFill/>
        </p:spPr>
        <p:txBody>
          <a:bodyPr wrap="none" rtlCol="0" anchor="ctr">
            <a:spAutoFit/>
          </a:bodyPr>
          <a:lstStyle/>
          <a:p>
            <a:pPr algn="ctr"/>
            <a:r>
              <a:rPr lang="en-US" sz="1800" b="1" smtClean="0">
                <a:solidFill>
                  <a:schemeClr val="accent1">
                    <a:lumMod val="20000"/>
                    <a:lumOff val="80000"/>
                  </a:schemeClr>
                </a:solidFill>
              </a:rPr>
              <a:t>S</a:t>
            </a:r>
            <a:endParaRPr lang="en-US" sz="1800" b="1">
              <a:solidFill>
                <a:schemeClr val="accent1">
                  <a:lumMod val="20000"/>
                  <a:lumOff val="80000"/>
                </a:schemeClr>
              </a:solidFill>
            </a:endParaRPr>
          </a:p>
        </p:txBody>
      </p:sp>
      <p:sp>
        <p:nvSpPr>
          <p:cNvPr id="32" name="Teardrop 31"/>
          <p:cNvSpPr/>
          <p:nvPr userDrawn="1"/>
        </p:nvSpPr>
        <p:spPr>
          <a:xfrm>
            <a:off x="8284860" y="3952528"/>
            <a:ext cx="2266926" cy="2266926"/>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13"/>
          <p:cNvSpPr>
            <a:spLocks noGrp="1"/>
          </p:cNvSpPr>
          <p:nvPr>
            <p:ph type="body" sz="quarter" idx="15"/>
          </p:nvPr>
        </p:nvSpPr>
        <p:spPr>
          <a:xfrm>
            <a:off x="8449928" y="4127859"/>
            <a:ext cx="1920240" cy="1920240"/>
          </a:xfrm>
          <a:prstGeom prst="ellipse">
            <a:avLst/>
          </a:prstGeom>
          <a:solidFill>
            <a:schemeClr val="bg1">
              <a:lumMod val="95000"/>
            </a:schemeClr>
          </a:solidFill>
          <a:ln w="28575">
            <a:solidFill>
              <a:schemeClr val="accent4">
                <a:lumMod val="75000"/>
              </a:schemeClr>
            </a:solidFill>
          </a:ln>
        </p:spPr>
        <p:txBody>
          <a:bodyPr>
            <a:normAutofit/>
          </a:bodyPr>
          <a:lstStyle>
            <a:lvl1pPr marL="0" indent="0" algn="ctr">
              <a:buNone/>
              <a:defRPr sz="1600"/>
            </a:lvl1pPr>
          </a:lstStyle>
          <a:p>
            <a:pPr lvl="0"/>
            <a:endParaRPr lang="en-US"/>
          </a:p>
        </p:txBody>
      </p:sp>
      <p:sp>
        <p:nvSpPr>
          <p:cNvPr id="35" name="TextBox 34"/>
          <p:cNvSpPr txBox="1"/>
          <p:nvPr userDrawn="1"/>
        </p:nvSpPr>
        <p:spPr>
          <a:xfrm>
            <a:off x="10038916" y="3838867"/>
            <a:ext cx="497252" cy="646331"/>
          </a:xfrm>
          <a:prstGeom prst="rect">
            <a:avLst/>
          </a:prstGeom>
          <a:noFill/>
        </p:spPr>
        <p:txBody>
          <a:bodyPr wrap="none" rtlCol="0" anchor="ctr">
            <a:spAutoFit/>
          </a:bodyPr>
          <a:lstStyle>
            <a:defPPr>
              <a:defRPr lang="en-US"/>
            </a:defPPr>
            <a:lvl1pPr algn="ctr">
              <a:defRPr b="1">
                <a:solidFill>
                  <a:schemeClr val="accent4">
                    <a:lumMod val="40000"/>
                    <a:lumOff val="60000"/>
                  </a:schemeClr>
                </a:solidFill>
              </a:defRPr>
            </a:lvl1pPr>
          </a:lstStyle>
          <a:p>
            <a:pPr lvl="0"/>
            <a:r>
              <a:rPr lang="en-US" sz="3600" smtClean="0"/>
              <a:t>O</a:t>
            </a:r>
            <a:endParaRPr lang="en-US" sz="3600"/>
          </a:p>
        </p:txBody>
      </p:sp>
      <p:grpSp>
        <p:nvGrpSpPr>
          <p:cNvPr id="24" name="Group 23"/>
          <p:cNvGrpSpPr/>
          <p:nvPr userDrawn="1"/>
        </p:nvGrpSpPr>
        <p:grpSpPr>
          <a:xfrm>
            <a:off x="0" y="6766560"/>
            <a:ext cx="12192000" cy="91440"/>
            <a:chOff x="0" y="4480421"/>
            <a:chExt cx="12192000" cy="91440"/>
          </a:xfrm>
        </p:grpSpPr>
        <p:sp>
          <p:nvSpPr>
            <p:cNvPr id="36" name="Rectangle 3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70281947"/>
      </p:ext>
    </p:extLst>
  </p:cSld>
  <p:clrMapOvr>
    <a:masterClrMapping/>
  </p:clrMapOvr>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swot threat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6" name="Text Placeholder 5"/>
          <p:cNvSpPr>
            <a:spLocks noGrp="1"/>
          </p:cNvSpPr>
          <p:nvPr>
            <p:ph type="body" sz="quarter" idx="14"/>
          </p:nvPr>
        </p:nvSpPr>
        <p:spPr>
          <a:xfrm>
            <a:off x="4038600" y="2438400"/>
            <a:ext cx="7670800" cy="3771900"/>
          </a:xfrm>
          <a:solidFill>
            <a:schemeClr val="bg1">
              <a:lumMod val="95000"/>
            </a:schemeClr>
          </a:solidFill>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5" name="Text Placeholder 12"/>
          <p:cNvSpPr>
            <a:spLocks noGrp="1"/>
          </p:cNvSpPr>
          <p:nvPr>
            <p:ph type="body" sz="quarter" idx="18" hasCustomPrompt="1"/>
          </p:nvPr>
        </p:nvSpPr>
        <p:spPr>
          <a:xfrm>
            <a:off x="4038600" y="1709857"/>
            <a:ext cx="7670800" cy="498733"/>
          </a:xfrm>
          <a:solidFill>
            <a:schemeClr val="accent6"/>
          </a:solidFill>
          <a:ln>
            <a:solidFill>
              <a:schemeClr val="accent6"/>
            </a:solid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Threats</a:t>
            </a:r>
            <a:endParaRPr lang="en-US"/>
          </a:p>
        </p:txBody>
      </p:sp>
      <p:sp>
        <p:nvSpPr>
          <p:cNvPr id="39" name="Teardrop 38"/>
          <p:cNvSpPr/>
          <p:nvPr userDrawn="1"/>
        </p:nvSpPr>
        <p:spPr>
          <a:xfrm rot="5400000">
            <a:off x="271811" y="2755087"/>
            <a:ext cx="1132779" cy="113229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ardrop 40"/>
          <p:cNvSpPr/>
          <p:nvPr userDrawn="1"/>
        </p:nvSpPr>
        <p:spPr>
          <a:xfrm>
            <a:off x="272056" y="3951671"/>
            <a:ext cx="1132290" cy="1132779"/>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ardrop 41"/>
          <p:cNvSpPr/>
          <p:nvPr userDrawn="1"/>
        </p:nvSpPr>
        <p:spPr>
          <a:xfrm rot="10800000">
            <a:off x="1489773" y="2756956"/>
            <a:ext cx="1132290" cy="1132779"/>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userDrawn="1"/>
        </p:nvSpPr>
        <p:spPr>
          <a:xfrm>
            <a:off x="1418620" y="3573195"/>
            <a:ext cx="394660" cy="369332"/>
          </a:xfrm>
          <a:prstGeom prst="rect">
            <a:avLst/>
          </a:prstGeom>
          <a:noFill/>
        </p:spPr>
        <p:txBody>
          <a:bodyPr wrap="none" rtlCol="0" anchor="ctr">
            <a:spAutoFit/>
          </a:bodyPr>
          <a:lstStyle/>
          <a:p>
            <a:pPr algn="ctr"/>
            <a:r>
              <a:rPr lang="en-US" sz="1800" b="1" smtClean="0">
                <a:solidFill>
                  <a:schemeClr val="accent3">
                    <a:lumMod val="40000"/>
                    <a:lumOff val="60000"/>
                  </a:schemeClr>
                </a:solidFill>
              </a:rPr>
              <a:t>W</a:t>
            </a:r>
            <a:endParaRPr lang="en-US" sz="1800" b="1">
              <a:solidFill>
                <a:schemeClr val="accent3">
                  <a:lumMod val="40000"/>
                  <a:lumOff val="60000"/>
                </a:schemeClr>
              </a:solidFill>
            </a:endParaRPr>
          </a:p>
        </p:txBody>
      </p:sp>
      <p:sp>
        <p:nvSpPr>
          <p:cNvPr id="46" name="TextBox 45"/>
          <p:cNvSpPr txBox="1"/>
          <p:nvPr userDrawn="1"/>
        </p:nvSpPr>
        <p:spPr>
          <a:xfrm>
            <a:off x="1099084" y="3894213"/>
            <a:ext cx="340158" cy="369332"/>
          </a:xfrm>
          <a:prstGeom prst="rect">
            <a:avLst/>
          </a:prstGeom>
          <a:noFill/>
        </p:spPr>
        <p:txBody>
          <a:bodyPr wrap="none" rtlCol="0" anchor="ctr">
            <a:spAutoFit/>
          </a:bodyPr>
          <a:lstStyle/>
          <a:p>
            <a:pPr algn="ctr"/>
            <a:r>
              <a:rPr lang="en-US" sz="1800" b="1" smtClean="0">
                <a:solidFill>
                  <a:schemeClr val="accent4">
                    <a:lumMod val="40000"/>
                    <a:lumOff val="60000"/>
                  </a:schemeClr>
                </a:solidFill>
              </a:rPr>
              <a:t>O</a:t>
            </a:r>
            <a:endParaRPr lang="en-US" sz="1800" b="1">
              <a:solidFill>
                <a:schemeClr val="accent4">
                  <a:lumMod val="40000"/>
                  <a:lumOff val="60000"/>
                </a:schemeClr>
              </a:solidFill>
            </a:endParaRPr>
          </a:p>
        </p:txBody>
      </p:sp>
      <p:sp>
        <p:nvSpPr>
          <p:cNvPr id="47" name="TextBox 46"/>
          <p:cNvSpPr txBox="1"/>
          <p:nvPr userDrawn="1"/>
        </p:nvSpPr>
        <p:spPr>
          <a:xfrm>
            <a:off x="1122328" y="3573195"/>
            <a:ext cx="293670" cy="369332"/>
          </a:xfrm>
          <a:prstGeom prst="rect">
            <a:avLst/>
          </a:prstGeom>
          <a:noFill/>
        </p:spPr>
        <p:txBody>
          <a:bodyPr wrap="none" rtlCol="0" anchor="ctr">
            <a:spAutoFit/>
          </a:bodyPr>
          <a:lstStyle/>
          <a:p>
            <a:pPr algn="ctr"/>
            <a:r>
              <a:rPr lang="en-US" sz="1800" b="1" smtClean="0">
                <a:solidFill>
                  <a:schemeClr val="accent1">
                    <a:lumMod val="20000"/>
                    <a:lumOff val="80000"/>
                  </a:schemeClr>
                </a:solidFill>
              </a:rPr>
              <a:t>S</a:t>
            </a:r>
            <a:endParaRPr lang="en-US" sz="1800" b="1">
              <a:solidFill>
                <a:schemeClr val="accent1">
                  <a:lumMod val="20000"/>
                  <a:lumOff val="80000"/>
                </a:schemeClr>
              </a:solidFill>
            </a:endParaRPr>
          </a:p>
        </p:txBody>
      </p:sp>
      <p:sp>
        <p:nvSpPr>
          <p:cNvPr id="48" name="Teardrop 47"/>
          <p:cNvSpPr/>
          <p:nvPr userDrawn="1"/>
        </p:nvSpPr>
        <p:spPr>
          <a:xfrm rot="16200000">
            <a:off x="1482315" y="3951671"/>
            <a:ext cx="2266926" cy="2266926"/>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Placeholder 13"/>
          <p:cNvSpPr>
            <a:spLocks noGrp="1"/>
          </p:cNvSpPr>
          <p:nvPr>
            <p:ph type="body" sz="quarter" idx="16"/>
          </p:nvPr>
        </p:nvSpPr>
        <p:spPr>
          <a:xfrm>
            <a:off x="1657646" y="4122773"/>
            <a:ext cx="1920240" cy="1920240"/>
          </a:xfrm>
          <a:prstGeom prst="ellipse">
            <a:avLst/>
          </a:prstGeom>
          <a:solidFill>
            <a:schemeClr val="bg1">
              <a:lumMod val="95000"/>
            </a:schemeClr>
          </a:solidFill>
          <a:ln w="28575">
            <a:solidFill>
              <a:schemeClr val="accent6">
                <a:lumMod val="75000"/>
              </a:schemeClr>
            </a:solidFill>
          </a:ln>
        </p:spPr>
        <p:txBody>
          <a:bodyPr>
            <a:normAutofit/>
          </a:bodyPr>
          <a:lstStyle>
            <a:lvl1pPr marL="0" indent="0" algn="ctr">
              <a:buNone/>
              <a:defRPr sz="1600"/>
            </a:lvl1pPr>
          </a:lstStyle>
          <a:p>
            <a:pPr lvl="0"/>
            <a:endParaRPr lang="en-US"/>
          </a:p>
        </p:txBody>
      </p:sp>
      <p:sp>
        <p:nvSpPr>
          <p:cNvPr id="50" name="TextBox 49"/>
          <p:cNvSpPr txBox="1"/>
          <p:nvPr userDrawn="1"/>
        </p:nvSpPr>
        <p:spPr>
          <a:xfrm>
            <a:off x="1474704" y="3840552"/>
            <a:ext cx="413896" cy="646331"/>
          </a:xfrm>
          <a:prstGeom prst="rect">
            <a:avLst/>
          </a:prstGeom>
          <a:noFill/>
        </p:spPr>
        <p:txBody>
          <a:bodyPr wrap="none" rtlCol="0" anchor="ctr">
            <a:spAutoFit/>
          </a:bodyPr>
          <a:lstStyle/>
          <a:p>
            <a:pPr algn="ctr"/>
            <a:r>
              <a:rPr lang="en-US" sz="3600" b="1" smtClean="0">
                <a:solidFill>
                  <a:schemeClr val="accent6">
                    <a:lumMod val="20000"/>
                    <a:lumOff val="80000"/>
                  </a:schemeClr>
                </a:solidFill>
              </a:rPr>
              <a:t>T</a:t>
            </a:r>
            <a:endParaRPr lang="en-US" sz="3600" b="1">
              <a:solidFill>
                <a:schemeClr val="accent6">
                  <a:lumMod val="20000"/>
                  <a:lumOff val="80000"/>
                </a:schemeClr>
              </a:solidFill>
            </a:endParaRPr>
          </a:p>
        </p:txBody>
      </p:sp>
      <p:grpSp>
        <p:nvGrpSpPr>
          <p:cNvPr id="24" name="Group 23"/>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560874858"/>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 colum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Content Placeholder 2"/>
          <p:cNvSpPr>
            <a:spLocks noGrp="1"/>
          </p:cNvSpPr>
          <p:nvPr>
            <p:ph sz="half" idx="1"/>
          </p:nvPr>
        </p:nvSpPr>
        <p:spPr>
          <a:xfrm>
            <a:off x="838200" y="1643174"/>
            <a:ext cx="3448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3" name="Content Placeholder 2"/>
          <p:cNvSpPr>
            <a:spLocks noGrp="1"/>
          </p:cNvSpPr>
          <p:nvPr>
            <p:ph sz="half" idx="13"/>
          </p:nvPr>
        </p:nvSpPr>
        <p:spPr>
          <a:xfrm>
            <a:off x="7905750" y="1643174"/>
            <a:ext cx="3448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24" name="Content Placeholder 2"/>
          <p:cNvSpPr>
            <a:spLocks noGrp="1"/>
          </p:cNvSpPr>
          <p:nvPr>
            <p:ph sz="half" idx="14"/>
          </p:nvPr>
        </p:nvSpPr>
        <p:spPr>
          <a:xfrm>
            <a:off x="4371975" y="1643174"/>
            <a:ext cx="3448050" cy="43513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grpSp>
        <p:nvGrpSpPr>
          <p:cNvPr id="25" name="Group 24"/>
          <p:cNvGrpSpPr/>
          <p:nvPr userDrawn="1"/>
        </p:nvGrpSpPr>
        <p:grpSpPr>
          <a:xfrm>
            <a:off x="0" y="6766560"/>
            <a:ext cx="12192000" cy="91440"/>
            <a:chOff x="0" y="4480421"/>
            <a:chExt cx="12192000" cy="91440"/>
          </a:xfrm>
        </p:grpSpPr>
        <p:sp>
          <p:nvSpPr>
            <p:cNvPr id="26" name="Rectangle 2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762133883"/>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 hexagons">
    <p:spTree>
      <p:nvGrpSpPr>
        <p:cNvPr id="1" name=""/>
        <p:cNvGrpSpPr/>
        <p:nvPr/>
      </p:nvGrpSpPr>
      <p:grpSpPr>
        <a:xfrm>
          <a:off x="0" y="0"/>
          <a:ext cx="0" cy="0"/>
          <a:chOff x="0" y="0"/>
          <a:chExt cx="0" cy="0"/>
        </a:xfrm>
      </p:grpSpPr>
      <p:cxnSp>
        <p:nvCxnSpPr>
          <p:cNvPr id="32" name="Straight Connector 31"/>
          <p:cNvCxnSpPr/>
          <p:nvPr userDrawn="1"/>
        </p:nvCxnSpPr>
        <p:spPr>
          <a:xfrm flipH="1" flipV="1">
            <a:off x="2952750" y="2047876"/>
            <a:ext cx="6276975" cy="35813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userDrawn="1"/>
        </p:nvCxnSpPr>
        <p:spPr>
          <a:xfrm flipV="1">
            <a:off x="2962275" y="1981200"/>
            <a:ext cx="6267450" cy="363855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0" name="Group 59"/>
          <p:cNvGrpSpPr/>
          <p:nvPr userDrawn="1"/>
        </p:nvGrpSpPr>
        <p:grpSpPr>
          <a:xfrm>
            <a:off x="6886811" y="1395985"/>
            <a:ext cx="2828102" cy="4860167"/>
            <a:chOff x="2477087" y="1395985"/>
            <a:chExt cx="2828102" cy="4860167"/>
          </a:xfrm>
        </p:grpSpPr>
        <p:sp>
          <p:nvSpPr>
            <p:cNvPr id="61" name="Hexagon 60"/>
            <p:cNvSpPr/>
            <p:nvPr userDrawn="1"/>
          </p:nvSpPr>
          <p:spPr>
            <a:xfrm>
              <a:off x="2477088" y="1395985"/>
              <a:ext cx="2828101" cy="2437309"/>
            </a:xfrm>
            <a:prstGeom prst="hexagon">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2" name="Hexagon 61"/>
            <p:cNvSpPr/>
            <p:nvPr userDrawn="1"/>
          </p:nvSpPr>
          <p:spPr>
            <a:xfrm>
              <a:off x="2477087" y="3818843"/>
              <a:ext cx="2828101" cy="2437309"/>
            </a:xfrm>
            <a:prstGeom prst="hexagon">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grpSp>
      <p:grpSp>
        <p:nvGrpSpPr>
          <p:cNvPr id="16" name="Group 15"/>
          <p:cNvGrpSpPr/>
          <p:nvPr userDrawn="1"/>
        </p:nvGrpSpPr>
        <p:grpSpPr>
          <a:xfrm>
            <a:off x="2477087" y="1395985"/>
            <a:ext cx="2828102" cy="4860167"/>
            <a:chOff x="2477087" y="1395985"/>
            <a:chExt cx="2828102" cy="4860167"/>
          </a:xfrm>
        </p:grpSpPr>
        <p:sp>
          <p:nvSpPr>
            <p:cNvPr id="58" name="Hexagon 57"/>
            <p:cNvSpPr/>
            <p:nvPr userDrawn="1"/>
          </p:nvSpPr>
          <p:spPr>
            <a:xfrm>
              <a:off x="2477088" y="1395985"/>
              <a:ext cx="2828101" cy="2437309"/>
            </a:xfrm>
            <a:prstGeom prst="hexagon">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9" name="Hexagon 58"/>
            <p:cNvSpPr/>
            <p:nvPr userDrawn="1"/>
          </p:nvSpPr>
          <p:spPr>
            <a:xfrm>
              <a:off x="2477087" y="3818843"/>
              <a:ext cx="2828101" cy="2437309"/>
            </a:xfrm>
            <a:prstGeom prst="hexagon">
              <a:avLst/>
            </a:prstGeom>
            <a:gradFill flip="none" rotWithShape="1">
              <a:gsLst>
                <a:gs pos="0">
                  <a:schemeClr val="accent3">
                    <a:lumMod val="5000"/>
                    <a:lumOff val="95000"/>
                  </a:schemeClr>
                </a:gs>
                <a:gs pos="87000">
                  <a:srgbClr val="D9D9D9"/>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5" name="Text Placeholder 11"/>
          <p:cNvSpPr>
            <a:spLocks noGrp="1"/>
          </p:cNvSpPr>
          <p:nvPr>
            <p:ph type="body" sz="quarter" idx="13" hasCustomPrompt="1"/>
          </p:nvPr>
        </p:nvSpPr>
        <p:spPr>
          <a:xfrm>
            <a:off x="4839066" y="2735279"/>
            <a:ext cx="2514600" cy="2167128"/>
          </a:xfrm>
          <a:prstGeom prst="hexagon">
            <a:avLst/>
          </a:prstGeom>
          <a:solidFill>
            <a:schemeClr val="accent3"/>
          </a:solidFill>
        </p:spPr>
        <p:txBody>
          <a:bodyPr anchor="ctr">
            <a:normAutofit/>
          </a:bodyPr>
          <a:lstStyle>
            <a:lvl1pPr marL="0" indent="0" algn="ctr">
              <a:buNone/>
              <a:defRPr sz="2400" b="1" baseline="0">
                <a:solidFill>
                  <a:schemeClr val="bg1"/>
                </a:solidFill>
              </a:defRPr>
            </a:lvl1pPr>
          </a:lstStyle>
          <a:p>
            <a:pPr lvl="0"/>
            <a:r>
              <a:rPr lang="en-US" smtClean="0"/>
              <a:t>TITLE</a:t>
            </a:r>
            <a:endParaRPr lang="en-US"/>
          </a:p>
        </p:txBody>
      </p:sp>
      <p:sp>
        <p:nvSpPr>
          <p:cNvPr id="43" name="Text Placeholder 11"/>
          <p:cNvSpPr>
            <a:spLocks noGrp="1"/>
          </p:cNvSpPr>
          <p:nvPr>
            <p:ph type="body" sz="quarter" idx="14" hasCustomPrompt="1"/>
          </p:nvPr>
        </p:nvSpPr>
        <p:spPr>
          <a:xfrm>
            <a:off x="2633838" y="1531076"/>
            <a:ext cx="2514600" cy="2167128"/>
          </a:xfrm>
          <a:prstGeom prst="hexagon">
            <a:avLst/>
          </a:prstGeom>
          <a:solidFill>
            <a:schemeClr val="accent1"/>
          </a:solidFill>
        </p:spPr>
        <p:txBody>
          <a:bodyPr anchor="ctr">
            <a:normAutofit/>
          </a:bodyPr>
          <a:lstStyle>
            <a:lvl1pPr marL="0" indent="0" algn="ctr">
              <a:buNone/>
              <a:defRPr sz="2400" b="1" baseline="0">
                <a:solidFill>
                  <a:schemeClr val="bg1"/>
                </a:solidFill>
              </a:defRPr>
            </a:lvl1pPr>
          </a:lstStyle>
          <a:p>
            <a:pPr lvl="0"/>
            <a:r>
              <a:rPr lang="en-US" smtClean="0"/>
              <a:t>Title 1</a:t>
            </a:r>
            <a:endParaRPr lang="en-US"/>
          </a:p>
        </p:txBody>
      </p:sp>
      <p:sp>
        <p:nvSpPr>
          <p:cNvPr id="44" name="Text Placeholder 11"/>
          <p:cNvSpPr>
            <a:spLocks noGrp="1"/>
          </p:cNvSpPr>
          <p:nvPr>
            <p:ph type="body" sz="quarter" idx="15" hasCustomPrompt="1"/>
          </p:nvPr>
        </p:nvSpPr>
        <p:spPr>
          <a:xfrm>
            <a:off x="7043562" y="1531076"/>
            <a:ext cx="2514600" cy="2167128"/>
          </a:xfrm>
          <a:prstGeom prst="hexagon">
            <a:avLst/>
          </a:prstGeom>
          <a:solidFill>
            <a:schemeClr val="accent4"/>
          </a:solidFill>
        </p:spPr>
        <p:txBody>
          <a:bodyPr anchor="ctr">
            <a:normAutofit/>
          </a:bodyPr>
          <a:lstStyle>
            <a:lvl1pPr marL="0" indent="0" algn="ctr">
              <a:buNone/>
              <a:defRPr sz="2400" b="1" baseline="0">
                <a:solidFill>
                  <a:schemeClr val="bg1"/>
                </a:solidFill>
              </a:defRPr>
            </a:lvl1pPr>
          </a:lstStyle>
          <a:p>
            <a:pPr lvl="0"/>
            <a:r>
              <a:rPr lang="en-US" smtClean="0"/>
              <a:t>Title 2</a:t>
            </a:r>
            <a:endParaRPr lang="en-US"/>
          </a:p>
        </p:txBody>
      </p:sp>
      <p:sp>
        <p:nvSpPr>
          <p:cNvPr id="51" name="Text Placeholder 11"/>
          <p:cNvSpPr>
            <a:spLocks noGrp="1"/>
          </p:cNvSpPr>
          <p:nvPr>
            <p:ph type="body" sz="quarter" idx="16" hasCustomPrompt="1"/>
          </p:nvPr>
        </p:nvSpPr>
        <p:spPr>
          <a:xfrm>
            <a:off x="2633838" y="3945895"/>
            <a:ext cx="2514600" cy="2167128"/>
          </a:xfrm>
          <a:prstGeom prst="hexagon">
            <a:avLst/>
          </a:prstGeom>
          <a:solidFill>
            <a:schemeClr val="accent2"/>
          </a:solidFill>
        </p:spPr>
        <p:txBody>
          <a:bodyPr anchor="ctr">
            <a:normAutofit/>
          </a:bodyPr>
          <a:lstStyle>
            <a:lvl1pPr marL="0" indent="0" algn="ctr">
              <a:buNone/>
              <a:defRPr sz="2400" b="1" baseline="0">
                <a:solidFill>
                  <a:schemeClr val="bg1"/>
                </a:solidFill>
              </a:defRPr>
            </a:lvl1pPr>
          </a:lstStyle>
          <a:p>
            <a:pPr lvl="0"/>
            <a:r>
              <a:rPr lang="en-US" smtClean="0"/>
              <a:t>Title 3</a:t>
            </a:r>
            <a:endParaRPr lang="en-US"/>
          </a:p>
        </p:txBody>
      </p:sp>
      <p:sp>
        <p:nvSpPr>
          <p:cNvPr id="52" name="Text Placeholder 11"/>
          <p:cNvSpPr>
            <a:spLocks noGrp="1"/>
          </p:cNvSpPr>
          <p:nvPr>
            <p:ph type="body" sz="quarter" idx="17" hasCustomPrompt="1"/>
          </p:nvPr>
        </p:nvSpPr>
        <p:spPr>
          <a:xfrm>
            <a:off x="7043562" y="3945895"/>
            <a:ext cx="2514600" cy="2167128"/>
          </a:xfrm>
          <a:prstGeom prst="hexagon">
            <a:avLst/>
          </a:prstGeom>
          <a:solidFill>
            <a:schemeClr val="accent5"/>
          </a:solidFill>
        </p:spPr>
        <p:txBody>
          <a:bodyPr anchor="ctr">
            <a:normAutofit/>
          </a:bodyPr>
          <a:lstStyle>
            <a:lvl1pPr marL="0" indent="0" algn="ctr">
              <a:buNone/>
              <a:defRPr sz="2400" b="1" baseline="0">
                <a:solidFill>
                  <a:schemeClr val="bg1"/>
                </a:solidFill>
              </a:defRPr>
            </a:lvl1pPr>
          </a:lstStyle>
          <a:p>
            <a:pPr lvl="0"/>
            <a:r>
              <a:rPr lang="en-US" smtClean="0"/>
              <a:t>Title 4</a:t>
            </a:r>
            <a:endParaRPr lang="en-US"/>
          </a:p>
        </p:txBody>
      </p:sp>
      <p:sp>
        <p:nvSpPr>
          <p:cNvPr id="14" name="Text Placeholder 13"/>
          <p:cNvSpPr>
            <a:spLocks noGrp="1"/>
          </p:cNvSpPr>
          <p:nvPr>
            <p:ph type="body" sz="quarter" idx="18" hasCustomPrompt="1"/>
          </p:nvPr>
        </p:nvSpPr>
        <p:spPr>
          <a:xfrm>
            <a:off x="201051" y="1533015"/>
            <a:ext cx="2279650" cy="2165188"/>
          </a:xfrm>
        </p:spPr>
        <p:txBody>
          <a:bodyPr>
            <a:normAutofit/>
          </a:bodyPr>
          <a:lstStyle>
            <a:lvl1pPr>
              <a:defRPr sz="1400" baseline="0">
                <a:solidFill>
                  <a:schemeClr val="accent1">
                    <a:lumMod val="75000"/>
                  </a:schemeClr>
                </a:solidFill>
              </a:defRPr>
            </a:lvl1pPr>
          </a:lstStyle>
          <a:p>
            <a:pPr lvl="0"/>
            <a:r>
              <a:rPr lang="en-US" smtClean="0"/>
              <a:t>List items for Title 1</a:t>
            </a:r>
            <a:endParaRPr lang="en-US"/>
          </a:p>
        </p:txBody>
      </p:sp>
      <p:sp>
        <p:nvSpPr>
          <p:cNvPr id="54" name="Text Placeholder 13"/>
          <p:cNvSpPr>
            <a:spLocks noGrp="1"/>
          </p:cNvSpPr>
          <p:nvPr>
            <p:ph type="body" sz="quarter" idx="20" hasCustomPrompt="1"/>
          </p:nvPr>
        </p:nvSpPr>
        <p:spPr>
          <a:xfrm>
            <a:off x="5305188" y="1283385"/>
            <a:ext cx="1581623" cy="1452164"/>
          </a:xfrm>
        </p:spPr>
        <p:txBody>
          <a:bodyPr>
            <a:normAutofit/>
          </a:bodyPr>
          <a:lstStyle>
            <a:lvl1pPr>
              <a:defRPr sz="1400" baseline="0">
                <a:solidFill>
                  <a:schemeClr val="accent3">
                    <a:lumMod val="75000"/>
                  </a:schemeClr>
                </a:solidFill>
              </a:defRPr>
            </a:lvl1pPr>
          </a:lstStyle>
          <a:p>
            <a:pPr lvl="0"/>
            <a:r>
              <a:rPr lang="en-US" smtClean="0"/>
              <a:t>List items for TITLE</a:t>
            </a:r>
            <a:endParaRPr lang="en-US"/>
          </a:p>
        </p:txBody>
      </p:sp>
      <p:sp>
        <p:nvSpPr>
          <p:cNvPr id="55" name="Text Placeholder 13"/>
          <p:cNvSpPr>
            <a:spLocks noGrp="1"/>
          </p:cNvSpPr>
          <p:nvPr>
            <p:ph type="body" sz="quarter" idx="21" hasCustomPrompt="1"/>
          </p:nvPr>
        </p:nvSpPr>
        <p:spPr>
          <a:xfrm>
            <a:off x="9714912" y="1533014"/>
            <a:ext cx="2279650" cy="2165189"/>
          </a:xfrm>
        </p:spPr>
        <p:txBody>
          <a:bodyPr>
            <a:normAutofit/>
          </a:bodyPr>
          <a:lstStyle>
            <a:lvl1pPr>
              <a:defRPr sz="1400" baseline="0">
                <a:solidFill>
                  <a:schemeClr val="accent4">
                    <a:lumMod val="75000"/>
                  </a:schemeClr>
                </a:solidFill>
              </a:defRPr>
            </a:lvl1pPr>
          </a:lstStyle>
          <a:p>
            <a:pPr lvl="0"/>
            <a:r>
              <a:rPr lang="en-US" smtClean="0"/>
              <a:t>List items for Title 2</a:t>
            </a:r>
            <a:endParaRPr lang="en-US"/>
          </a:p>
        </p:txBody>
      </p:sp>
      <p:sp>
        <p:nvSpPr>
          <p:cNvPr id="56" name="Text Placeholder 13"/>
          <p:cNvSpPr>
            <a:spLocks noGrp="1"/>
          </p:cNvSpPr>
          <p:nvPr>
            <p:ph type="body" sz="quarter" idx="22" hasCustomPrompt="1"/>
          </p:nvPr>
        </p:nvSpPr>
        <p:spPr>
          <a:xfrm>
            <a:off x="201051" y="3957340"/>
            <a:ext cx="2279650" cy="2165188"/>
          </a:xfrm>
        </p:spPr>
        <p:txBody>
          <a:bodyPr>
            <a:normAutofit/>
          </a:bodyPr>
          <a:lstStyle>
            <a:lvl1pPr>
              <a:defRPr sz="1400" baseline="0"/>
            </a:lvl1pPr>
          </a:lstStyle>
          <a:p>
            <a:pPr lvl="0"/>
            <a:r>
              <a:rPr lang="en-US" smtClean="0"/>
              <a:t>List items for Title 3</a:t>
            </a:r>
            <a:endParaRPr lang="en-US"/>
          </a:p>
        </p:txBody>
      </p:sp>
      <p:sp>
        <p:nvSpPr>
          <p:cNvPr id="57" name="Text Placeholder 13"/>
          <p:cNvSpPr>
            <a:spLocks noGrp="1"/>
          </p:cNvSpPr>
          <p:nvPr>
            <p:ph type="body" sz="quarter" idx="23" hasCustomPrompt="1"/>
          </p:nvPr>
        </p:nvSpPr>
        <p:spPr>
          <a:xfrm>
            <a:off x="9714912" y="3957339"/>
            <a:ext cx="2279650" cy="2165189"/>
          </a:xfrm>
        </p:spPr>
        <p:txBody>
          <a:bodyPr>
            <a:normAutofit/>
          </a:bodyPr>
          <a:lstStyle>
            <a:lvl1pPr>
              <a:defRPr sz="1400" baseline="0">
                <a:solidFill>
                  <a:schemeClr val="accent5"/>
                </a:solidFill>
              </a:defRPr>
            </a:lvl1pPr>
          </a:lstStyle>
          <a:p>
            <a:pPr lvl="0"/>
            <a:r>
              <a:rPr lang="en-US" smtClean="0"/>
              <a:t>List items for Title 4</a:t>
            </a:r>
            <a:endParaRPr lang="en-US"/>
          </a:p>
        </p:txBody>
      </p:sp>
      <p:sp>
        <p:nvSpPr>
          <p:cNvPr id="63" name="Text Placeholder 13"/>
          <p:cNvSpPr>
            <a:spLocks noGrp="1"/>
          </p:cNvSpPr>
          <p:nvPr>
            <p:ph type="body" sz="quarter" idx="24" hasCustomPrompt="1"/>
          </p:nvPr>
        </p:nvSpPr>
        <p:spPr>
          <a:xfrm>
            <a:off x="5305188" y="4958177"/>
            <a:ext cx="1581623" cy="1452164"/>
          </a:xfrm>
        </p:spPr>
        <p:txBody>
          <a:bodyPr>
            <a:normAutofit/>
          </a:bodyPr>
          <a:lstStyle>
            <a:lvl1pPr>
              <a:defRPr sz="1400" baseline="0">
                <a:solidFill>
                  <a:schemeClr val="accent3">
                    <a:lumMod val="75000"/>
                  </a:schemeClr>
                </a:solidFill>
              </a:defRPr>
            </a:lvl1pPr>
          </a:lstStyle>
          <a:p>
            <a:pPr lvl="0"/>
            <a:r>
              <a:rPr lang="en-US" smtClean="0"/>
              <a:t>List items for TITLE</a:t>
            </a:r>
            <a:endParaRPr lang="en-US"/>
          </a:p>
        </p:txBody>
      </p:sp>
      <p:grpSp>
        <p:nvGrpSpPr>
          <p:cNvPr id="34" name="Group 33"/>
          <p:cNvGrpSpPr/>
          <p:nvPr userDrawn="1"/>
        </p:nvGrpSpPr>
        <p:grpSpPr>
          <a:xfrm>
            <a:off x="0" y="6766560"/>
            <a:ext cx="12192000" cy="91440"/>
            <a:chOff x="0" y="4480421"/>
            <a:chExt cx="12192000" cy="91440"/>
          </a:xfrm>
        </p:grpSpPr>
        <p:sp>
          <p:nvSpPr>
            <p:cNvPr id="36" name="Rectangle 3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34460346"/>
      </p:ext>
    </p:extLst>
  </p:cSld>
  <p:clrMapOvr>
    <a:masterClrMapping/>
  </p:clrMapOvr>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 titles and list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9" name="Text Placeholder 13"/>
          <p:cNvSpPr>
            <a:spLocks noGrp="1"/>
          </p:cNvSpPr>
          <p:nvPr>
            <p:ph type="body" sz="quarter" idx="18" hasCustomPrompt="1"/>
          </p:nvPr>
        </p:nvSpPr>
        <p:spPr>
          <a:xfrm>
            <a:off x="301518" y="1533015"/>
            <a:ext cx="2279650" cy="2165188"/>
          </a:xfrm>
        </p:spPr>
        <p:txBody>
          <a:bodyPr tIns="640080">
            <a:normAutofit/>
          </a:bodyPr>
          <a:lstStyle>
            <a:lvl1pPr>
              <a:defRPr sz="1400" baseline="0">
                <a:solidFill>
                  <a:schemeClr val="accent1"/>
                </a:solidFill>
              </a:defRPr>
            </a:lvl1pPr>
          </a:lstStyle>
          <a:p>
            <a:pPr lvl="0"/>
            <a:r>
              <a:rPr lang="en-US" smtClean="0"/>
              <a:t>List items for Title 1</a:t>
            </a:r>
            <a:endParaRPr lang="en-US"/>
          </a:p>
        </p:txBody>
      </p:sp>
      <p:sp>
        <p:nvSpPr>
          <p:cNvPr id="100" name="Text Placeholder 13"/>
          <p:cNvSpPr>
            <a:spLocks noGrp="1"/>
          </p:cNvSpPr>
          <p:nvPr>
            <p:ph type="body" sz="quarter" idx="21" hasCustomPrompt="1"/>
          </p:nvPr>
        </p:nvSpPr>
        <p:spPr>
          <a:xfrm>
            <a:off x="9652448" y="1533014"/>
            <a:ext cx="2279650" cy="2165189"/>
          </a:xfrm>
        </p:spPr>
        <p:txBody>
          <a:bodyPr vert="horz" lIns="91440" tIns="640080" rIns="91440" bIns="45720" rtlCol="0">
            <a:normAutofit/>
          </a:bodyPr>
          <a:lstStyle>
            <a:lvl1pPr>
              <a:defRPr lang="en-US" sz="1400" baseline="0">
                <a:solidFill>
                  <a:schemeClr val="accent1"/>
                </a:solidFill>
              </a:defRPr>
            </a:lvl1pPr>
          </a:lstStyle>
          <a:p>
            <a:pPr lvl="0"/>
            <a:r>
              <a:rPr lang="en-US" smtClean="0"/>
              <a:t>List items for Title 2</a:t>
            </a:r>
            <a:endParaRPr lang="en-US"/>
          </a:p>
        </p:txBody>
      </p:sp>
      <p:sp>
        <p:nvSpPr>
          <p:cNvPr id="101" name="Text Placeholder 13"/>
          <p:cNvSpPr>
            <a:spLocks noGrp="1"/>
          </p:cNvSpPr>
          <p:nvPr>
            <p:ph type="body" sz="quarter" idx="22" hasCustomPrompt="1"/>
          </p:nvPr>
        </p:nvSpPr>
        <p:spPr>
          <a:xfrm>
            <a:off x="301518" y="3957340"/>
            <a:ext cx="2279650" cy="2165188"/>
          </a:xfrm>
        </p:spPr>
        <p:txBody>
          <a:bodyPr vert="horz" lIns="91440" tIns="640080" rIns="91440" bIns="45720" rtlCol="0">
            <a:normAutofit/>
          </a:bodyPr>
          <a:lstStyle>
            <a:lvl1pPr>
              <a:defRPr lang="en-US" sz="1400" baseline="0">
                <a:solidFill>
                  <a:schemeClr val="accent1"/>
                </a:solidFill>
              </a:defRPr>
            </a:lvl1pPr>
          </a:lstStyle>
          <a:p>
            <a:pPr lvl="0"/>
            <a:r>
              <a:rPr lang="en-US" smtClean="0"/>
              <a:t>List items for Title 3</a:t>
            </a:r>
            <a:endParaRPr lang="en-US"/>
          </a:p>
        </p:txBody>
      </p:sp>
      <p:sp>
        <p:nvSpPr>
          <p:cNvPr id="102" name="Text Placeholder 13"/>
          <p:cNvSpPr>
            <a:spLocks noGrp="1"/>
          </p:cNvSpPr>
          <p:nvPr>
            <p:ph type="body" sz="quarter" idx="23" hasCustomPrompt="1"/>
          </p:nvPr>
        </p:nvSpPr>
        <p:spPr>
          <a:xfrm>
            <a:off x="9652448" y="3957339"/>
            <a:ext cx="2279650" cy="2165189"/>
          </a:xfrm>
        </p:spPr>
        <p:txBody>
          <a:bodyPr vert="horz" lIns="91440" tIns="640080" rIns="91440" bIns="45720" rtlCol="0">
            <a:normAutofit/>
          </a:bodyPr>
          <a:lstStyle>
            <a:lvl1pPr>
              <a:defRPr lang="en-US" sz="1400" baseline="0">
                <a:solidFill>
                  <a:schemeClr val="accent1"/>
                </a:solidFill>
              </a:defRPr>
            </a:lvl1pPr>
          </a:lstStyle>
          <a:p>
            <a:pPr lvl="0"/>
            <a:r>
              <a:rPr lang="en-US" smtClean="0"/>
              <a:t>List items for Title 4</a:t>
            </a:r>
            <a:endParaRPr lang="en-US"/>
          </a:p>
        </p:txBody>
      </p:sp>
      <p:sp>
        <p:nvSpPr>
          <p:cNvPr id="106" name="Text Placeholder 12"/>
          <p:cNvSpPr>
            <a:spLocks noGrp="1"/>
          </p:cNvSpPr>
          <p:nvPr>
            <p:ph type="body" sz="quarter" idx="24" hasCustomPrompt="1"/>
          </p:nvPr>
        </p:nvSpPr>
        <p:spPr>
          <a:xfrm>
            <a:off x="301518" y="1533015"/>
            <a:ext cx="2279650" cy="496954"/>
          </a:xfrm>
          <a:solidFill>
            <a:schemeClr val="accent1"/>
          </a:solidFill>
          <a:ln>
            <a:noFill/>
          </a:ln>
        </p:spPr>
        <p:txBody>
          <a:bodyPr vert="horz" wrap="square" lIns="91440" tIns="45720" rIns="91440" bIns="45720" rtlCol="0" anchor="ctr">
            <a:noAutofit/>
          </a:bodyPr>
          <a:lstStyle>
            <a:lvl1pPr marL="228600" indent="-228600" algn="ctr">
              <a:buNone/>
              <a:defRPr lang="en-US" sz="1400" b="1" cap="all" baseline="0">
                <a:solidFill>
                  <a:schemeClr val="bg1"/>
                </a:solidFill>
              </a:defRPr>
            </a:lvl1pPr>
          </a:lstStyle>
          <a:p>
            <a:pPr marL="0" lvl="0" indent="0"/>
            <a:r>
              <a:rPr lang="en-US" smtClean="0"/>
              <a:t>Title 1</a:t>
            </a:r>
            <a:endParaRPr lang="en-US"/>
          </a:p>
        </p:txBody>
      </p:sp>
      <p:sp>
        <p:nvSpPr>
          <p:cNvPr id="107" name="Text Placeholder 12"/>
          <p:cNvSpPr>
            <a:spLocks noGrp="1"/>
          </p:cNvSpPr>
          <p:nvPr>
            <p:ph type="body" sz="quarter" idx="25" hasCustomPrompt="1"/>
          </p:nvPr>
        </p:nvSpPr>
        <p:spPr>
          <a:xfrm>
            <a:off x="301518" y="3957340"/>
            <a:ext cx="2279650" cy="496954"/>
          </a:xfrm>
          <a:solidFill>
            <a:schemeClr val="accent1"/>
          </a:solidFill>
          <a:ln>
            <a:noFill/>
          </a:ln>
        </p:spPr>
        <p:txBody>
          <a:bodyPr vert="horz" wrap="square" lIns="91440" tIns="45720" rIns="91440" bIns="45720" rtlCol="0" anchor="ctr">
            <a:noAutofit/>
          </a:bodyPr>
          <a:lstStyle>
            <a:lvl1pPr marL="228600" indent="-228600" algn="ctr">
              <a:buNone/>
              <a:defRPr lang="en-US" sz="1400" b="1" cap="all" baseline="0">
                <a:solidFill>
                  <a:schemeClr val="bg1"/>
                </a:solidFill>
              </a:defRPr>
            </a:lvl1pPr>
          </a:lstStyle>
          <a:p>
            <a:pPr marL="0" lvl="0" indent="0"/>
            <a:r>
              <a:rPr lang="en-US" smtClean="0"/>
              <a:t>Title 3</a:t>
            </a:r>
            <a:endParaRPr lang="en-US"/>
          </a:p>
        </p:txBody>
      </p:sp>
      <p:sp>
        <p:nvSpPr>
          <p:cNvPr id="108" name="Text Placeholder 12"/>
          <p:cNvSpPr>
            <a:spLocks noGrp="1"/>
          </p:cNvSpPr>
          <p:nvPr>
            <p:ph type="body" sz="quarter" idx="26" hasCustomPrompt="1"/>
          </p:nvPr>
        </p:nvSpPr>
        <p:spPr>
          <a:xfrm>
            <a:off x="9652448" y="1533014"/>
            <a:ext cx="2279650" cy="496954"/>
          </a:xfrm>
          <a:solidFill>
            <a:schemeClr val="accent1"/>
          </a:solidFill>
          <a:ln>
            <a:noFill/>
          </a:ln>
        </p:spPr>
        <p:txBody>
          <a:bodyPr vert="horz" wrap="square" lIns="91440" tIns="45720" rIns="91440" bIns="45720" rtlCol="0" anchor="ctr">
            <a:noAutofit/>
          </a:bodyPr>
          <a:lstStyle>
            <a:lvl1pPr marL="228600" indent="-228600" algn="ctr">
              <a:buNone/>
              <a:defRPr lang="en-US" sz="1400" b="1" cap="all" baseline="0">
                <a:solidFill>
                  <a:schemeClr val="bg1"/>
                </a:solidFill>
              </a:defRPr>
            </a:lvl1pPr>
          </a:lstStyle>
          <a:p>
            <a:pPr marL="0" lvl="0" indent="0"/>
            <a:r>
              <a:rPr lang="en-US" smtClean="0"/>
              <a:t>Title 2</a:t>
            </a:r>
            <a:endParaRPr lang="en-US"/>
          </a:p>
        </p:txBody>
      </p:sp>
      <p:sp>
        <p:nvSpPr>
          <p:cNvPr id="109" name="Text Placeholder 12"/>
          <p:cNvSpPr>
            <a:spLocks noGrp="1"/>
          </p:cNvSpPr>
          <p:nvPr>
            <p:ph type="body" sz="quarter" idx="27" hasCustomPrompt="1"/>
          </p:nvPr>
        </p:nvSpPr>
        <p:spPr>
          <a:xfrm>
            <a:off x="9652448" y="3957339"/>
            <a:ext cx="2279650" cy="496954"/>
          </a:xfrm>
          <a:solidFill>
            <a:schemeClr val="accent1"/>
          </a:solidFill>
          <a:ln>
            <a:noFill/>
          </a:ln>
        </p:spPr>
        <p:txBody>
          <a:bodyPr vert="horz" wrap="square" lIns="91440" tIns="45720" rIns="91440" bIns="45720" rtlCol="0" anchor="ctr">
            <a:noAutofit/>
          </a:bodyPr>
          <a:lstStyle>
            <a:lvl1pPr marL="228600" indent="-228600" algn="ctr">
              <a:buNone/>
              <a:defRPr lang="en-US" sz="1400" b="1" cap="all" baseline="0">
                <a:solidFill>
                  <a:schemeClr val="bg1"/>
                </a:solidFill>
              </a:defRPr>
            </a:lvl1pPr>
          </a:lstStyle>
          <a:p>
            <a:pPr marL="0" lvl="0" indent="0"/>
            <a:r>
              <a:rPr lang="en-US" smtClean="0"/>
              <a:t>Title 4</a:t>
            </a:r>
            <a:endParaRPr lang="en-US"/>
          </a:p>
        </p:txBody>
      </p:sp>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786009302"/>
      </p:ext>
    </p:extLst>
  </p:cSld>
  <p:clrMapOvr>
    <a:masterClrMapping/>
  </p:clrMapOvr>
  <p:timing>
    <p:tnLst>
      <p:par>
        <p:cTn id="1" dur="indefinite" restart="never" nodeType="tmRoot"/>
      </p:par>
    </p:tn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matrix with titl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4" name="Text Placeholder 13"/>
          <p:cNvSpPr>
            <a:spLocks noGrp="1"/>
          </p:cNvSpPr>
          <p:nvPr>
            <p:ph type="body" sz="quarter" idx="18" hasCustomPrompt="1"/>
          </p:nvPr>
        </p:nvSpPr>
        <p:spPr>
          <a:xfrm>
            <a:off x="1275617" y="2275983"/>
            <a:ext cx="4488882" cy="1667734"/>
          </a:xfrm>
        </p:spPr>
        <p:txBody>
          <a:bodyPr tIns="640080">
            <a:normAutofit/>
          </a:bodyPr>
          <a:lstStyle>
            <a:lvl1pPr>
              <a:defRPr sz="1400" baseline="0">
                <a:solidFill>
                  <a:schemeClr val="accent1"/>
                </a:solidFill>
              </a:defRPr>
            </a:lvl1pPr>
          </a:lstStyle>
          <a:p>
            <a:pPr lvl="0"/>
            <a:r>
              <a:rPr lang="en-US" smtClean="0"/>
              <a:t>List items for Title 1</a:t>
            </a:r>
            <a:endParaRPr lang="en-US"/>
          </a:p>
        </p:txBody>
      </p:sp>
      <p:sp>
        <p:nvSpPr>
          <p:cNvPr id="25" name="Text Placeholder 13"/>
          <p:cNvSpPr>
            <a:spLocks noGrp="1"/>
          </p:cNvSpPr>
          <p:nvPr>
            <p:ph type="body" sz="quarter" idx="21" hasCustomPrompt="1"/>
          </p:nvPr>
        </p:nvSpPr>
        <p:spPr>
          <a:xfrm>
            <a:off x="6486966" y="2275982"/>
            <a:ext cx="4488882" cy="1667735"/>
          </a:xfrm>
        </p:spPr>
        <p:txBody>
          <a:bodyPr vert="horz" lIns="91440" tIns="640080" rIns="91440" bIns="45720" rtlCol="0">
            <a:normAutofit/>
          </a:bodyPr>
          <a:lstStyle>
            <a:lvl1pPr>
              <a:defRPr lang="en-US" sz="1400" baseline="0">
                <a:solidFill>
                  <a:schemeClr val="tx2"/>
                </a:solidFill>
              </a:defRPr>
            </a:lvl1pPr>
          </a:lstStyle>
          <a:p>
            <a:pPr lvl="0"/>
            <a:r>
              <a:rPr lang="en-US" smtClean="0"/>
              <a:t>List items for Title 2</a:t>
            </a:r>
            <a:endParaRPr lang="en-US"/>
          </a:p>
        </p:txBody>
      </p:sp>
      <p:sp>
        <p:nvSpPr>
          <p:cNvPr id="26" name="Text Placeholder 13"/>
          <p:cNvSpPr>
            <a:spLocks noGrp="1"/>
          </p:cNvSpPr>
          <p:nvPr>
            <p:ph type="body" sz="quarter" idx="22" hasCustomPrompt="1"/>
          </p:nvPr>
        </p:nvSpPr>
        <p:spPr>
          <a:xfrm>
            <a:off x="1275617" y="4469484"/>
            <a:ext cx="4488882" cy="1667734"/>
          </a:xfrm>
        </p:spPr>
        <p:txBody>
          <a:bodyPr vert="horz" lIns="91440" tIns="640080" rIns="91440" bIns="45720" rtlCol="0">
            <a:normAutofit/>
          </a:bodyPr>
          <a:lstStyle>
            <a:lvl1pPr>
              <a:defRPr lang="en-US" sz="1400" baseline="0">
                <a:solidFill>
                  <a:schemeClr val="accent3"/>
                </a:solidFill>
              </a:defRPr>
            </a:lvl1pPr>
          </a:lstStyle>
          <a:p>
            <a:pPr lvl="0"/>
            <a:r>
              <a:rPr lang="en-US" smtClean="0"/>
              <a:t>List items for Title 3</a:t>
            </a:r>
            <a:endParaRPr lang="en-US"/>
          </a:p>
        </p:txBody>
      </p:sp>
      <p:sp>
        <p:nvSpPr>
          <p:cNvPr id="27" name="Text Placeholder 13"/>
          <p:cNvSpPr>
            <a:spLocks noGrp="1"/>
          </p:cNvSpPr>
          <p:nvPr>
            <p:ph type="body" sz="quarter" idx="23" hasCustomPrompt="1"/>
          </p:nvPr>
        </p:nvSpPr>
        <p:spPr>
          <a:xfrm>
            <a:off x="6486966" y="4469483"/>
            <a:ext cx="4488882" cy="1667735"/>
          </a:xfrm>
        </p:spPr>
        <p:txBody>
          <a:bodyPr vert="horz" lIns="91440" tIns="640080" rIns="91440" bIns="45720" rtlCol="0">
            <a:normAutofit/>
          </a:bodyPr>
          <a:lstStyle>
            <a:lvl1pPr>
              <a:defRPr lang="en-US" sz="1400" baseline="0">
                <a:solidFill>
                  <a:schemeClr val="accent4"/>
                </a:solidFill>
              </a:defRPr>
            </a:lvl1pPr>
          </a:lstStyle>
          <a:p>
            <a:pPr lvl="0"/>
            <a:r>
              <a:rPr lang="en-US" smtClean="0"/>
              <a:t>List items for Title 4</a:t>
            </a:r>
            <a:endParaRPr lang="en-US"/>
          </a:p>
        </p:txBody>
      </p:sp>
      <p:sp>
        <p:nvSpPr>
          <p:cNvPr id="28" name="Text Placeholder 12"/>
          <p:cNvSpPr>
            <a:spLocks noGrp="1"/>
          </p:cNvSpPr>
          <p:nvPr>
            <p:ph type="body" sz="quarter" idx="24" hasCustomPrompt="1"/>
          </p:nvPr>
        </p:nvSpPr>
        <p:spPr>
          <a:xfrm>
            <a:off x="1275617" y="2275983"/>
            <a:ext cx="4488882" cy="496954"/>
          </a:xfrm>
          <a:solidFill>
            <a:schemeClr val="accent1"/>
          </a:solidFill>
          <a:ln>
            <a:no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Title 1</a:t>
            </a:r>
            <a:endParaRPr lang="en-US"/>
          </a:p>
        </p:txBody>
      </p:sp>
      <p:sp>
        <p:nvSpPr>
          <p:cNvPr id="29" name="Text Placeholder 12"/>
          <p:cNvSpPr>
            <a:spLocks noGrp="1"/>
          </p:cNvSpPr>
          <p:nvPr>
            <p:ph type="body" sz="quarter" idx="25" hasCustomPrompt="1"/>
          </p:nvPr>
        </p:nvSpPr>
        <p:spPr>
          <a:xfrm>
            <a:off x="1275617" y="4469484"/>
            <a:ext cx="4488882" cy="496954"/>
          </a:xfrm>
          <a:solidFill>
            <a:schemeClr val="accent3"/>
          </a:solidFill>
          <a:ln>
            <a:no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Title 3</a:t>
            </a:r>
            <a:endParaRPr lang="en-US"/>
          </a:p>
        </p:txBody>
      </p:sp>
      <p:sp>
        <p:nvSpPr>
          <p:cNvPr id="30" name="Text Placeholder 12"/>
          <p:cNvSpPr>
            <a:spLocks noGrp="1"/>
          </p:cNvSpPr>
          <p:nvPr>
            <p:ph type="body" sz="quarter" idx="26" hasCustomPrompt="1"/>
          </p:nvPr>
        </p:nvSpPr>
        <p:spPr>
          <a:xfrm>
            <a:off x="6486966" y="2275982"/>
            <a:ext cx="4488882" cy="496954"/>
          </a:xfrm>
          <a:solidFill>
            <a:schemeClr val="accent2"/>
          </a:solidFill>
          <a:ln>
            <a:no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Title 2</a:t>
            </a:r>
            <a:endParaRPr lang="en-US"/>
          </a:p>
        </p:txBody>
      </p:sp>
      <p:sp>
        <p:nvSpPr>
          <p:cNvPr id="31" name="Text Placeholder 12"/>
          <p:cNvSpPr>
            <a:spLocks noGrp="1"/>
          </p:cNvSpPr>
          <p:nvPr>
            <p:ph type="body" sz="quarter" idx="27" hasCustomPrompt="1"/>
          </p:nvPr>
        </p:nvSpPr>
        <p:spPr>
          <a:xfrm>
            <a:off x="6486966" y="4469483"/>
            <a:ext cx="4488882" cy="496954"/>
          </a:xfrm>
          <a:solidFill>
            <a:schemeClr val="accent4"/>
          </a:solidFill>
          <a:ln>
            <a:noFill/>
          </a:ln>
        </p:spPr>
        <p:txBody>
          <a:bodyPr vert="horz" wrap="square" lIns="91440" tIns="45720" rIns="91440" bIns="45720" rtlCol="0" anchor="ctr">
            <a:noAutofit/>
          </a:bodyPr>
          <a:lstStyle>
            <a:lvl1pPr marL="228600" indent="-228600" algn="ctr">
              <a:buNone/>
              <a:defRPr lang="en-US" sz="2400" b="1" cap="all" baseline="0">
                <a:solidFill>
                  <a:schemeClr val="bg1"/>
                </a:solidFill>
              </a:defRPr>
            </a:lvl1pPr>
          </a:lstStyle>
          <a:p>
            <a:pPr marL="0" lvl="0" indent="0"/>
            <a:r>
              <a:rPr lang="en-US" smtClean="0"/>
              <a:t>Title 4</a:t>
            </a:r>
            <a:endParaRPr lang="en-US"/>
          </a:p>
        </p:txBody>
      </p:sp>
      <p:grpSp>
        <p:nvGrpSpPr>
          <p:cNvPr id="32" name="Group 31"/>
          <p:cNvGrpSpPr/>
          <p:nvPr userDrawn="1"/>
        </p:nvGrpSpPr>
        <p:grpSpPr>
          <a:xfrm>
            <a:off x="1155573" y="2173119"/>
            <a:ext cx="9880854" cy="4123944"/>
            <a:chOff x="1155573" y="2173119"/>
            <a:chExt cx="9880854" cy="4123944"/>
          </a:xfrm>
        </p:grpSpPr>
        <p:cxnSp>
          <p:nvCxnSpPr>
            <p:cNvPr id="10" name="Straight Connector 9"/>
            <p:cNvCxnSpPr/>
            <p:nvPr userDrawn="1"/>
          </p:nvCxnSpPr>
          <p:spPr>
            <a:xfrm>
              <a:off x="6096000" y="2173119"/>
              <a:ext cx="0" cy="4123944"/>
            </a:xfrm>
            <a:prstGeom prst="line">
              <a:avLst/>
            </a:prstGeom>
            <a:ln w="28575">
              <a:solidFill>
                <a:schemeClr val="tx2">
                  <a:lumMod val="40000"/>
                  <a:lumOff val="6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userDrawn="1"/>
          </p:nvCxnSpPr>
          <p:spPr>
            <a:xfrm>
              <a:off x="1155573" y="4235091"/>
              <a:ext cx="9880854" cy="0"/>
            </a:xfrm>
            <a:prstGeom prst="line">
              <a:avLst/>
            </a:prstGeom>
            <a:ln w="28575">
              <a:solidFill>
                <a:schemeClr val="tx2">
                  <a:lumMod val="40000"/>
                  <a:lumOff val="6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6" name="Text Placeholder 15"/>
          <p:cNvSpPr>
            <a:spLocks noGrp="1"/>
          </p:cNvSpPr>
          <p:nvPr>
            <p:ph type="body" sz="quarter" idx="28" hasCustomPrompt="1"/>
          </p:nvPr>
        </p:nvSpPr>
        <p:spPr>
          <a:xfrm rot="16200000">
            <a:off x="-1475587" y="3897026"/>
            <a:ext cx="3861238" cy="619151"/>
          </a:xfrm>
        </p:spPr>
        <p:txBody>
          <a:bodyPr anchor="ctr"/>
          <a:lstStyle>
            <a:lvl1pPr marL="0" indent="0" algn="ctr">
              <a:buNone/>
              <a:defRPr cap="all" baseline="0"/>
            </a:lvl1pPr>
          </a:lstStyle>
          <a:p>
            <a:pPr lvl="0"/>
            <a:r>
              <a:rPr lang="en-US" smtClean="0"/>
              <a:t>Title</a:t>
            </a:r>
            <a:endParaRPr lang="en-US"/>
          </a:p>
        </p:txBody>
      </p:sp>
      <p:sp>
        <p:nvSpPr>
          <p:cNvPr id="40" name="Text Placeholder 15"/>
          <p:cNvSpPr>
            <a:spLocks noGrp="1"/>
          </p:cNvSpPr>
          <p:nvPr>
            <p:ph type="body" sz="quarter" idx="29" hasCustomPrompt="1"/>
          </p:nvPr>
        </p:nvSpPr>
        <p:spPr>
          <a:xfrm>
            <a:off x="1275617" y="1888239"/>
            <a:ext cx="4488882" cy="387743"/>
          </a:xfrm>
        </p:spPr>
        <p:txBody>
          <a:bodyPr anchor="ctr">
            <a:noAutofit/>
          </a:bodyPr>
          <a:lstStyle>
            <a:lvl1pPr marL="0" indent="0" algn="ctr">
              <a:buNone/>
              <a:defRPr sz="2000"/>
            </a:lvl1pPr>
          </a:lstStyle>
          <a:p>
            <a:pPr lvl="0"/>
            <a:r>
              <a:rPr lang="en-US" smtClean="0"/>
              <a:t>Subtitle</a:t>
            </a:r>
            <a:endParaRPr lang="en-US"/>
          </a:p>
        </p:txBody>
      </p:sp>
      <p:sp>
        <p:nvSpPr>
          <p:cNvPr id="41" name="Text Placeholder 15"/>
          <p:cNvSpPr>
            <a:spLocks noGrp="1"/>
          </p:cNvSpPr>
          <p:nvPr>
            <p:ph type="body" sz="quarter" idx="30" hasCustomPrompt="1"/>
          </p:nvPr>
        </p:nvSpPr>
        <p:spPr>
          <a:xfrm>
            <a:off x="1275616" y="1209788"/>
            <a:ext cx="9700231" cy="619151"/>
          </a:xfrm>
        </p:spPr>
        <p:txBody>
          <a:bodyPr anchor="ctr"/>
          <a:lstStyle>
            <a:lvl1pPr marL="0" indent="0" algn="ctr">
              <a:buNone/>
              <a:defRPr cap="all" baseline="0"/>
            </a:lvl1pPr>
          </a:lstStyle>
          <a:p>
            <a:pPr lvl="0"/>
            <a:r>
              <a:rPr lang="en-US" smtClean="0"/>
              <a:t>Title</a:t>
            </a:r>
            <a:endParaRPr lang="en-US"/>
          </a:p>
        </p:txBody>
      </p:sp>
      <p:sp>
        <p:nvSpPr>
          <p:cNvPr id="42" name="Text Placeholder 15"/>
          <p:cNvSpPr>
            <a:spLocks noGrp="1"/>
          </p:cNvSpPr>
          <p:nvPr>
            <p:ph type="body" sz="quarter" idx="31" hasCustomPrompt="1"/>
          </p:nvPr>
        </p:nvSpPr>
        <p:spPr>
          <a:xfrm>
            <a:off x="6486966" y="1888239"/>
            <a:ext cx="4488882" cy="387743"/>
          </a:xfrm>
        </p:spPr>
        <p:txBody>
          <a:bodyPr anchor="ctr">
            <a:noAutofit/>
          </a:bodyPr>
          <a:lstStyle>
            <a:lvl1pPr marL="0" indent="0" algn="ctr">
              <a:buNone/>
              <a:defRPr sz="2000"/>
            </a:lvl1pPr>
          </a:lstStyle>
          <a:p>
            <a:pPr lvl="0"/>
            <a:r>
              <a:rPr lang="en-US" smtClean="0"/>
              <a:t>Subtitle</a:t>
            </a:r>
            <a:endParaRPr lang="en-US"/>
          </a:p>
        </p:txBody>
      </p:sp>
      <p:sp>
        <p:nvSpPr>
          <p:cNvPr id="44" name="Text Placeholder 15"/>
          <p:cNvSpPr>
            <a:spLocks noGrp="1"/>
          </p:cNvSpPr>
          <p:nvPr>
            <p:ph type="body" sz="quarter" idx="32" hasCustomPrompt="1"/>
          </p:nvPr>
        </p:nvSpPr>
        <p:spPr>
          <a:xfrm rot="16200000">
            <a:off x="186245" y="2915977"/>
            <a:ext cx="1667735" cy="387743"/>
          </a:xfrm>
        </p:spPr>
        <p:txBody>
          <a:bodyPr anchor="ctr">
            <a:noAutofit/>
          </a:bodyPr>
          <a:lstStyle>
            <a:lvl1pPr marL="0" indent="0" algn="ctr">
              <a:buNone/>
              <a:defRPr sz="2000"/>
            </a:lvl1pPr>
          </a:lstStyle>
          <a:p>
            <a:pPr lvl="0"/>
            <a:r>
              <a:rPr lang="en-US" smtClean="0"/>
              <a:t>Subtitle</a:t>
            </a:r>
            <a:endParaRPr lang="en-US"/>
          </a:p>
        </p:txBody>
      </p:sp>
      <p:sp>
        <p:nvSpPr>
          <p:cNvPr id="45" name="Text Placeholder 15"/>
          <p:cNvSpPr>
            <a:spLocks noGrp="1"/>
          </p:cNvSpPr>
          <p:nvPr>
            <p:ph type="body" sz="quarter" idx="33" hasCustomPrompt="1"/>
          </p:nvPr>
        </p:nvSpPr>
        <p:spPr>
          <a:xfrm rot="16200000">
            <a:off x="186244" y="5109479"/>
            <a:ext cx="1667735" cy="387743"/>
          </a:xfrm>
        </p:spPr>
        <p:txBody>
          <a:bodyPr anchor="ctr">
            <a:noAutofit/>
          </a:bodyPr>
          <a:lstStyle>
            <a:lvl1pPr marL="0" indent="0" algn="ctr">
              <a:buNone/>
              <a:defRPr sz="2000"/>
            </a:lvl1pPr>
          </a:lstStyle>
          <a:p>
            <a:pPr lvl="0"/>
            <a:r>
              <a:rPr lang="en-US" smtClean="0"/>
              <a:t>Subtitle</a:t>
            </a:r>
            <a:endParaRPr lang="en-US"/>
          </a:p>
        </p:txBody>
      </p:sp>
      <p:sp>
        <p:nvSpPr>
          <p:cNvPr id="17" name="Oval 16"/>
          <p:cNvSpPr/>
          <p:nvPr userDrawn="1"/>
        </p:nvSpPr>
        <p:spPr>
          <a:xfrm>
            <a:off x="5917678" y="4056769"/>
            <a:ext cx="356644" cy="356644"/>
          </a:xfrm>
          <a:prstGeom prst="ellipse">
            <a:avLst/>
          </a:prstGeom>
          <a:solidFill>
            <a:schemeClr val="bg1"/>
          </a:solidFill>
          <a:ln w="28575">
            <a:solidFill>
              <a:schemeClr val="tx2">
                <a:lumMod val="40000"/>
                <a:lumOff val="6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4" name="Group 33"/>
          <p:cNvGrpSpPr/>
          <p:nvPr userDrawn="1"/>
        </p:nvGrpSpPr>
        <p:grpSpPr>
          <a:xfrm>
            <a:off x="0" y="6766560"/>
            <a:ext cx="12192000" cy="91440"/>
            <a:chOff x="0" y="4480421"/>
            <a:chExt cx="12192000" cy="91440"/>
          </a:xfrm>
        </p:grpSpPr>
        <p:sp>
          <p:nvSpPr>
            <p:cNvPr id="35" name="Rectangle 3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92875299"/>
      </p:ext>
    </p:extLst>
  </p:cSld>
  <p:clrMapOvr>
    <a:masterClrMapping/>
  </p:clrMapOvr>
  <p:timing>
    <p:tnLst>
      <p:par>
        <p:cTn id="1" dur="indefinite" restart="never" nodeType="tmRoot"/>
      </p:par>
    </p:tn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3x3 matrix">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26" name="Text Placeholder 13"/>
          <p:cNvSpPr>
            <a:spLocks noGrp="1"/>
          </p:cNvSpPr>
          <p:nvPr>
            <p:ph type="body" sz="quarter" idx="22" hasCustomPrompt="1"/>
          </p:nvPr>
        </p:nvSpPr>
        <p:spPr>
          <a:xfrm>
            <a:off x="1275616" y="4902777"/>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16" name="Text Placeholder 15"/>
          <p:cNvSpPr>
            <a:spLocks noGrp="1"/>
          </p:cNvSpPr>
          <p:nvPr>
            <p:ph type="body" sz="quarter" idx="28" hasCustomPrompt="1"/>
          </p:nvPr>
        </p:nvSpPr>
        <p:spPr>
          <a:xfrm rot="16200000">
            <a:off x="-1475587" y="3897026"/>
            <a:ext cx="3861238" cy="619151"/>
          </a:xfrm>
        </p:spPr>
        <p:txBody>
          <a:bodyPr anchor="ctr"/>
          <a:lstStyle>
            <a:lvl1pPr marL="0" indent="0" algn="ctr">
              <a:buNone/>
              <a:defRPr cap="all" baseline="0"/>
            </a:lvl1pPr>
          </a:lstStyle>
          <a:p>
            <a:pPr lvl="0"/>
            <a:r>
              <a:rPr lang="en-US" smtClean="0"/>
              <a:t>Title</a:t>
            </a:r>
            <a:endParaRPr lang="en-US"/>
          </a:p>
        </p:txBody>
      </p:sp>
      <p:sp>
        <p:nvSpPr>
          <p:cNvPr id="40" name="Text Placeholder 15"/>
          <p:cNvSpPr>
            <a:spLocks noGrp="1"/>
          </p:cNvSpPr>
          <p:nvPr>
            <p:ph type="body" sz="quarter" idx="29" hasCustomPrompt="1"/>
          </p:nvPr>
        </p:nvSpPr>
        <p:spPr>
          <a:xfrm>
            <a:off x="1275617" y="1860807"/>
            <a:ext cx="3108960" cy="387743"/>
          </a:xfrm>
        </p:spPr>
        <p:txBody>
          <a:bodyPr anchor="ctr">
            <a:noAutofit/>
          </a:bodyPr>
          <a:lstStyle>
            <a:lvl1pPr marL="0" indent="0" algn="ctr">
              <a:buNone/>
              <a:defRPr sz="2000"/>
            </a:lvl1pPr>
          </a:lstStyle>
          <a:p>
            <a:pPr lvl="0"/>
            <a:r>
              <a:rPr lang="en-US" smtClean="0"/>
              <a:t>Subtitle</a:t>
            </a:r>
            <a:endParaRPr lang="en-US"/>
          </a:p>
        </p:txBody>
      </p:sp>
      <p:sp>
        <p:nvSpPr>
          <p:cNvPr id="41" name="Text Placeholder 15"/>
          <p:cNvSpPr>
            <a:spLocks noGrp="1"/>
          </p:cNvSpPr>
          <p:nvPr>
            <p:ph type="body" sz="quarter" idx="30" hasCustomPrompt="1"/>
          </p:nvPr>
        </p:nvSpPr>
        <p:spPr>
          <a:xfrm>
            <a:off x="1275616" y="1209788"/>
            <a:ext cx="9700232" cy="619151"/>
          </a:xfrm>
        </p:spPr>
        <p:txBody>
          <a:bodyPr anchor="ctr"/>
          <a:lstStyle>
            <a:lvl1pPr marL="0" indent="0" algn="ctr">
              <a:buNone/>
              <a:defRPr cap="all" baseline="0"/>
            </a:lvl1pPr>
          </a:lstStyle>
          <a:p>
            <a:pPr lvl="0"/>
            <a:r>
              <a:rPr lang="en-US" smtClean="0"/>
              <a:t>Title</a:t>
            </a:r>
            <a:endParaRPr lang="en-US"/>
          </a:p>
        </p:txBody>
      </p:sp>
      <p:sp>
        <p:nvSpPr>
          <p:cNvPr id="42" name="Text Placeholder 15"/>
          <p:cNvSpPr>
            <a:spLocks noGrp="1"/>
          </p:cNvSpPr>
          <p:nvPr>
            <p:ph type="body" sz="quarter" idx="31" hasCustomPrompt="1"/>
          </p:nvPr>
        </p:nvSpPr>
        <p:spPr>
          <a:xfrm>
            <a:off x="7866888" y="1860807"/>
            <a:ext cx="3108960" cy="387743"/>
          </a:xfrm>
        </p:spPr>
        <p:txBody>
          <a:bodyPr anchor="ctr">
            <a:noAutofit/>
          </a:bodyPr>
          <a:lstStyle>
            <a:lvl1pPr marL="0" indent="0" algn="ctr">
              <a:buNone/>
              <a:defRPr sz="2000"/>
            </a:lvl1pPr>
          </a:lstStyle>
          <a:p>
            <a:pPr lvl="0"/>
            <a:r>
              <a:rPr lang="en-US" smtClean="0"/>
              <a:t>Subtitle</a:t>
            </a:r>
            <a:endParaRPr lang="en-US"/>
          </a:p>
        </p:txBody>
      </p:sp>
      <p:sp>
        <p:nvSpPr>
          <p:cNvPr id="45" name="Text Placeholder 15"/>
          <p:cNvSpPr>
            <a:spLocks noGrp="1"/>
          </p:cNvSpPr>
          <p:nvPr>
            <p:ph type="body" sz="quarter" idx="33" hasCustomPrompt="1"/>
          </p:nvPr>
        </p:nvSpPr>
        <p:spPr>
          <a:xfrm rot="16200000">
            <a:off x="402894" y="5326125"/>
            <a:ext cx="1234440" cy="387743"/>
          </a:xfrm>
        </p:spPr>
        <p:txBody>
          <a:bodyPr anchor="ctr">
            <a:noAutofit/>
          </a:bodyPr>
          <a:lstStyle>
            <a:lvl1pPr marL="0" indent="0" algn="ctr">
              <a:buNone/>
              <a:defRPr sz="2000"/>
            </a:lvl1pPr>
          </a:lstStyle>
          <a:p>
            <a:pPr lvl="0"/>
            <a:r>
              <a:rPr lang="en-US" smtClean="0"/>
              <a:t>Subtitle</a:t>
            </a:r>
            <a:endParaRPr lang="en-US"/>
          </a:p>
        </p:txBody>
      </p:sp>
      <p:sp>
        <p:nvSpPr>
          <p:cNvPr id="49" name="Text Placeholder 13"/>
          <p:cNvSpPr>
            <a:spLocks noGrp="1"/>
          </p:cNvSpPr>
          <p:nvPr>
            <p:ph type="body" sz="quarter" idx="34" hasCustomPrompt="1"/>
          </p:nvPr>
        </p:nvSpPr>
        <p:spPr>
          <a:xfrm>
            <a:off x="1275616" y="2275982"/>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50" name="Text Placeholder 15"/>
          <p:cNvSpPr>
            <a:spLocks noGrp="1"/>
          </p:cNvSpPr>
          <p:nvPr>
            <p:ph type="body" sz="quarter" idx="35" hasCustomPrompt="1"/>
          </p:nvPr>
        </p:nvSpPr>
        <p:spPr>
          <a:xfrm rot="16200000">
            <a:off x="402894" y="2699330"/>
            <a:ext cx="1234440" cy="387743"/>
          </a:xfrm>
        </p:spPr>
        <p:txBody>
          <a:bodyPr anchor="ctr">
            <a:noAutofit/>
          </a:bodyPr>
          <a:lstStyle>
            <a:lvl1pPr marL="0" indent="0" algn="ctr">
              <a:buNone/>
              <a:defRPr sz="2000"/>
            </a:lvl1pPr>
          </a:lstStyle>
          <a:p>
            <a:pPr lvl="0"/>
            <a:r>
              <a:rPr lang="en-US" smtClean="0"/>
              <a:t>Subtitle</a:t>
            </a:r>
            <a:endParaRPr lang="en-US"/>
          </a:p>
        </p:txBody>
      </p:sp>
      <p:sp>
        <p:nvSpPr>
          <p:cNvPr id="51" name="Text Placeholder 13"/>
          <p:cNvSpPr>
            <a:spLocks noGrp="1"/>
          </p:cNvSpPr>
          <p:nvPr>
            <p:ph type="body" sz="quarter" idx="36" hasCustomPrompt="1"/>
          </p:nvPr>
        </p:nvSpPr>
        <p:spPr>
          <a:xfrm>
            <a:off x="1275617" y="3590099"/>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52" name="Text Placeholder 15"/>
          <p:cNvSpPr>
            <a:spLocks noGrp="1"/>
          </p:cNvSpPr>
          <p:nvPr>
            <p:ph type="body" sz="quarter" idx="37" hasCustomPrompt="1"/>
          </p:nvPr>
        </p:nvSpPr>
        <p:spPr>
          <a:xfrm rot="16200000">
            <a:off x="402895" y="4013447"/>
            <a:ext cx="1234440" cy="387743"/>
          </a:xfrm>
        </p:spPr>
        <p:txBody>
          <a:bodyPr anchor="ctr">
            <a:noAutofit/>
          </a:bodyPr>
          <a:lstStyle>
            <a:lvl1pPr marL="0" indent="0" algn="ctr">
              <a:buNone/>
              <a:defRPr sz="2000"/>
            </a:lvl1pPr>
          </a:lstStyle>
          <a:p>
            <a:pPr lvl="0"/>
            <a:r>
              <a:rPr lang="en-US" smtClean="0"/>
              <a:t>Subtitle</a:t>
            </a:r>
            <a:endParaRPr lang="en-US"/>
          </a:p>
        </p:txBody>
      </p:sp>
      <p:sp>
        <p:nvSpPr>
          <p:cNvPr id="59" name="Text Placeholder 13"/>
          <p:cNvSpPr>
            <a:spLocks noGrp="1"/>
          </p:cNvSpPr>
          <p:nvPr>
            <p:ph type="body" sz="quarter" idx="43" hasCustomPrompt="1"/>
          </p:nvPr>
        </p:nvSpPr>
        <p:spPr>
          <a:xfrm>
            <a:off x="7866888" y="4902777"/>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0" name="Text Placeholder 13"/>
          <p:cNvSpPr>
            <a:spLocks noGrp="1"/>
          </p:cNvSpPr>
          <p:nvPr>
            <p:ph type="body" sz="quarter" idx="44" hasCustomPrompt="1"/>
          </p:nvPr>
        </p:nvSpPr>
        <p:spPr>
          <a:xfrm>
            <a:off x="7866888" y="2272087"/>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1" name="Text Placeholder 13"/>
          <p:cNvSpPr>
            <a:spLocks noGrp="1"/>
          </p:cNvSpPr>
          <p:nvPr>
            <p:ph type="body" sz="quarter" idx="45" hasCustomPrompt="1"/>
          </p:nvPr>
        </p:nvSpPr>
        <p:spPr>
          <a:xfrm>
            <a:off x="7866888" y="3590099"/>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3" name="Text Placeholder 13"/>
          <p:cNvSpPr>
            <a:spLocks noGrp="1"/>
          </p:cNvSpPr>
          <p:nvPr>
            <p:ph type="body" sz="quarter" idx="46" hasCustomPrompt="1"/>
          </p:nvPr>
        </p:nvSpPr>
        <p:spPr>
          <a:xfrm>
            <a:off x="4541520" y="2272087"/>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4" name="Text Placeholder 13"/>
          <p:cNvSpPr>
            <a:spLocks noGrp="1"/>
          </p:cNvSpPr>
          <p:nvPr>
            <p:ph type="body" sz="quarter" idx="47" hasCustomPrompt="1"/>
          </p:nvPr>
        </p:nvSpPr>
        <p:spPr>
          <a:xfrm>
            <a:off x="4548392" y="3590099"/>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5" name="Text Placeholder 13"/>
          <p:cNvSpPr>
            <a:spLocks noGrp="1"/>
          </p:cNvSpPr>
          <p:nvPr>
            <p:ph type="body" sz="quarter" idx="48" hasCustomPrompt="1"/>
          </p:nvPr>
        </p:nvSpPr>
        <p:spPr>
          <a:xfrm>
            <a:off x="4548392" y="4902777"/>
            <a:ext cx="3108960" cy="1234440"/>
          </a:xfrm>
        </p:spPr>
        <p:txBody>
          <a:bodyPr vert="horz" lIns="91440" tIns="365760" rIns="91440" bIns="45720" rtlCol="0">
            <a:normAutofit/>
          </a:bodyPr>
          <a:lstStyle>
            <a:lvl1pPr>
              <a:defRPr lang="en-US" sz="1400" baseline="0">
                <a:solidFill>
                  <a:schemeClr val="bg2">
                    <a:lumMod val="75000"/>
                  </a:schemeClr>
                </a:solidFill>
              </a:defRPr>
            </a:lvl1pPr>
          </a:lstStyle>
          <a:p>
            <a:pPr lvl="0"/>
            <a:r>
              <a:rPr lang="en-US" smtClean="0"/>
              <a:t>List items</a:t>
            </a:r>
            <a:endParaRPr lang="en-US"/>
          </a:p>
        </p:txBody>
      </p:sp>
      <p:sp>
        <p:nvSpPr>
          <p:cNvPr id="66" name="Text Placeholder 15"/>
          <p:cNvSpPr>
            <a:spLocks noGrp="1"/>
          </p:cNvSpPr>
          <p:nvPr>
            <p:ph type="body" sz="quarter" idx="49" hasCustomPrompt="1"/>
          </p:nvPr>
        </p:nvSpPr>
        <p:spPr>
          <a:xfrm>
            <a:off x="4541520" y="1860807"/>
            <a:ext cx="3108960" cy="387743"/>
          </a:xfrm>
        </p:spPr>
        <p:txBody>
          <a:bodyPr anchor="ctr">
            <a:noAutofit/>
          </a:bodyPr>
          <a:lstStyle>
            <a:lvl1pPr marL="0" indent="0" algn="ctr">
              <a:buNone/>
              <a:defRPr sz="2000"/>
            </a:lvl1pPr>
          </a:lstStyle>
          <a:p>
            <a:pPr lvl="0"/>
            <a:r>
              <a:rPr lang="en-US" smtClean="0"/>
              <a:t>Subtitle</a:t>
            </a:r>
            <a:endParaRPr lang="en-US"/>
          </a:p>
        </p:txBody>
      </p:sp>
      <p:cxnSp>
        <p:nvCxnSpPr>
          <p:cNvPr id="67" name="Straight Connector 66"/>
          <p:cNvCxnSpPr/>
          <p:nvPr userDrawn="1"/>
        </p:nvCxnSpPr>
        <p:spPr>
          <a:xfrm>
            <a:off x="11346928" y="1888239"/>
            <a:ext cx="0" cy="4422714"/>
          </a:xfrm>
          <a:prstGeom prst="line">
            <a:avLst/>
          </a:prstGeom>
          <a:ln w="28575">
            <a:solidFill>
              <a:schemeClr val="tx2">
                <a:lumMod val="40000"/>
                <a:lumOff val="6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userDrawn="1"/>
        </p:nvCxnSpPr>
        <p:spPr>
          <a:xfrm>
            <a:off x="826244" y="6261228"/>
            <a:ext cx="10527556" cy="0"/>
          </a:xfrm>
          <a:prstGeom prst="line">
            <a:avLst/>
          </a:prstGeom>
          <a:ln w="28575">
            <a:solidFill>
              <a:schemeClr val="tx2">
                <a:lumMod val="40000"/>
                <a:lumOff val="60000"/>
              </a:schemeClr>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69" name="Oval 68"/>
          <p:cNvSpPr/>
          <p:nvPr userDrawn="1"/>
        </p:nvSpPr>
        <p:spPr>
          <a:xfrm>
            <a:off x="11168606" y="6082906"/>
            <a:ext cx="356644" cy="356644"/>
          </a:xfrm>
          <a:prstGeom prst="ellipse">
            <a:avLst/>
          </a:prstGeom>
          <a:solidFill>
            <a:schemeClr val="bg1"/>
          </a:solidFill>
          <a:ln w="28575">
            <a:solidFill>
              <a:schemeClr val="tx2">
                <a:lumMod val="40000"/>
                <a:lumOff val="60000"/>
              </a:schemeClr>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0" name="Text Placeholder 12"/>
          <p:cNvSpPr>
            <a:spLocks noGrp="1"/>
          </p:cNvSpPr>
          <p:nvPr>
            <p:ph type="body" sz="quarter" idx="24" hasCustomPrompt="1"/>
          </p:nvPr>
        </p:nvSpPr>
        <p:spPr>
          <a:xfrm>
            <a:off x="1275617" y="2275983"/>
            <a:ext cx="3108959" cy="283062"/>
          </a:xfrm>
          <a:solidFill>
            <a:schemeClr val="accent1"/>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1" name="Text Placeholder 12"/>
          <p:cNvSpPr>
            <a:spLocks noGrp="1"/>
          </p:cNvSpPr>
          <p:nvPr>
            <p:ph type="body" sz="quarter" idx="50" hasCustomPrompt="1"/>
          </p:nvPr>
        </p:nvSpPr>
        <p:spPr>
          <a:xfrm>
            <a:off x="1275617" y="3590099"/>
            <a:ext cx="3108959" cy="283062"/>
          </a:xfrm>
          <a:solidFill>
            <a:schemeClr val="accent1"/>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2" name="Text Placeholder 12"/>
          <p:cNvSpPr>
            <a:spLocks noGrp="1"/>
          </p:cNvSpPr>
          <p:nvPr>
            <p:ph type="body" sz="quarter" idx="51" hasCustomPrompt="1"/>
          </p:nvPr>
        </p:nvSpPr>
        <p:spPr>
          <a:xfrm>
            <a:off x="1315228" y="4902777"/>
            <a:ext cx="3108959" cy="283062"/>
          </a:xfrm>
          <a:solidFill>
            <a:schemeClr val="accent4"/>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3" name="Text Placeholder 12"/>
          <p:cNvSpPr>
            <a:spLocks noGrp="1"/>
          </p:cNvSpPr>
          <p:nvPr>
            <p:ph type="body" sz="quarter" idx="52" hasCustomPrompt="1"/>
          </p:nvPr>
        </p:nvSpPr>
        <p:spPr>
          <a:xfrm>
            <a:off x="4548392" y="2275982"/>
            <a:ext cx="3108959" cy="283062"/>
          </a:xfrm>
          <a:solidFill>
            <a:schemeClr val="accent1"/>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4" name="Text Placeholder 12"/>
          <p:cNvSpPr>
            <a:spLocks noGrp="1"/>
          </p:cNvSpPr>
          <p:nvPr>
            <p:ph type="body" sz="quarter" idx="53" hasCustomPrompt="1"/>
          </p:nvPr>
        </p:nvSpPr>
        <p:spPr>
          <a:xfrm>
            <a:off x="4548392" y="3590099"/>
            <a:ext cx="3108959" cy="283062"/>
          </a:xfrm>
          <a:solidFill>
            <a:schemeClr val="accent4"/>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5" name="Text Placeholder 12"/>
          <p:cNvSpPr>
            <a:spLocks noGrp="1"/>
          </p:cNvSpPr>
          <p:nvPr>
            <p:ph type="body" sz="quarter" idx="54" hasCustomPrompt="1"/>
          </p:nvPr>
        </p:nvSpPr>
        <p:spPr>
          <a:xfrm>
            <a:off x="4548392" y="4902777"/>
            <a:ext cx="3108959" cy="283062"/>
          </a:xfrm>
          <a:solidFill>
            <a:schemeClr val="accent3"/>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6" name="Text Placeholder 12"/>
          <p:cNvSpPr>
            <a:spLocks noGrp="1"/>
          </p:cNvSpPr>
          <p:nvPr>
            <p:ph type="body" sz="quarter" idx="55" hasCustomPrompt="1"/>
          </p:nvPr>
        </p:nvSpPr>
        <p:spPr>
          <a:xfrm>
            <a:off x="7866888" y="2275982"/>
            <a:ext cx="3108959" cy="283062"/>
          </a:xfrm>
          <a:solidFill>
            <a:schemeClr val="accent4"/>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7" name="Text Placeholder 12"/>
          <p:cNvSpPr>
            <a:spLocks noGrp="1"/>
          </p:cNvSpPr>
          <p:nvPr>
            <p:ph type="body" sz="quarter" idx="56" hasCustomPrompt="1"/>
          </p:nvPr>
        </p:nvSpPr>
        <p:spPr>
          <a:xfrm>
            <a:off x="7866888" y="3590099"/>
            <a:ext cx="3108959" cy="283062"/>
          </a:xfrm>
          <a:solidFill>
            <a:schemeClr val="accent3"/>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sp>
        <p:nvSpPr>
          <p:cNvPr id="78" name="Text Placeholder 12"/>
          <p:cNvSpPr>
            <a:spLocks noGrp="1"/>
          </p:cNvSpPr>
          <p:nvPr>
            <p:ph type="body" sz="quarter" idx="57" hasCustomPrompt="1"/>
          </p:nvPr>
        </p:nvSpPr>
        <p:spPr>
          <a:xfrm>
            <a:off x="7866888" y="4902777"/>
            <a:ext cx="3108959" cy="283062"/>
          </a:xfrm>
          <a:solidFill>
            <a:schemeClr val="accent3"/>
          </a:solidFill>
          <a:ln>
            <a:noFill/>
          </a:ln>
        </p:spPr>
        <p:txBody>
          <a:bodyPr vert="horz" wrap="square" lIns="91440" tIns="45720" rIns="91440" bIns="45720" rtlCol="0" anchor="ctr">
            <a:noAutofit/>
          </a:bodyPr>
          <a:lstStyle>
            <a:lvl1pPr marL="228600" indent="-228600" algn="ctr">
              <a:buNone/>
              <a:defRPr lang="en-US" sz="1600" b="1" cap="all" baseline="0">
                <a:solidFill>
                  <a:schemeClr val="bg1"/>
                </a:solidFill>
              </a:defRPr>
            </a:lvl1pPr>
          </a:lstStyle>
          <a:p>
            <a:pPr marL="0" lvl="0" indent="0"/>
            <a:r>
              <a:rPr lang="en-US" smtClean="0"/>
              <a:t>Title</a:t>
            </a:r>
            <a:endParaRPr lang="en-US"/>
          </a:p>
        </p:txBody>
      </p:sp>
      <p:grpSp>
        <p:nvGrpSpPr>
          <p:cNvPr id="43" name="Group 42"/>
          <p:cNvGrpSpPr/>
          <p:nvPr userDrawn="1"/>
        </p:nvGrpSpPr>
        <p:grpSpPr>
          <a:xfrm>
            <a:off x="0" y="6766560"/>
            <a:ext cx="12192000" cy="91440"/>
            <a:chOff x="0" y="4480421"/>
            <a:chExt cx="12192000" cy="91440"/>
          </a:xfrm>
        </p:grpSpPr>
        <p:sp>
          <p:nvSpPr>
            <p:cNvPr id="44" name="Rectangle 4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724803101"/>
      </p:ext>
    </p:extLst>
  </p:cSld>
  <p:clrMapOvr>
    <a:masterClrMapping/>
  </p:clrMapOvr>
  <p:timing>
    <p:tnLst>
      <p:par>
        <p:cTn id="1" dur="indefinite" restart="never" nodeType="tmRoot"/>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fishbone 4 caus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13"/>
          <p:cNvSpPr>
            <a:spLocks noGrp="1"/>
          </p:cNvSpPr>
          <p:nvPr>
            <p:ph type="body" sz="quarter" idx="22" hasCustomPrompt="1"/>
          </p:nvPr>
        </p:nvSpPr>
        <p:spPr>
          <a:xfrm>
            <a:off x="6547499" y="423938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54" name="Text Placeholder 13"/>
          <p:cNvSpPr>
            <a:spLocks noGrp="1"/>
          </p:cNvSpPr>
          <p:nvPr>
            <p:ph type="body" sz="quarter" idx="27" hasCustomPrompt="1"/>
          </p:nvPr>
        </p:nvSpPr>
        <p:spPr>
          <a:xfrm>
            <a:off x="5970730" y="4915846"/>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55" name="Text Placeholder 13"/>
          <p:cNvSpPr>
            <a:spLocks noGrp="1"/>
          </p:cNvSpPr>
          <p:nvPr>
            <p:ph type="body" sz="quarter" idx="28" hasCustomPrompt="1"/>
          </p:nvPr>
        </p:nvSpPr>
        <p:spPr>
          <a:xfrm>
            <a:off x="5393962" y="559230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56" name="Text Placeholder 13"/>
          <p:cNvSpPr>
            <a:spLocks noGrp="1"/>
          </p:cNvSpPr>
          <p:nvPr>
            <p:ph type="body" sz="quarter" idx="29" hasCustomPrompt="1"/>
          </p:nvPr>
        </p:nvSpPr>
        <p:spPr>
          <a:xfrm>
            <a:off x="3722263" y="423938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57" name="Text Placeholder 13"/>
          <p:cNvSpPr>
            <a:spLocks noGrp="1"/>
          </p:cNvSpPr>
          <p:nvPr>
            <p:ph type="body" sz="quarter" idx="30" hasCustomPrompt="1"/>
          </p:nvPr>
        </p:nvSpPr>
        <p:spPr>
          <a:xfrm>
            <a:off x="3145494" y="4915846"/>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58" name="Text Placeholder 13"/>
          <p:cNvSpPr>
            <a:spLocks noGrp="1"/>
          </p:cNvSpPr>
          <p:nvPr>
            <p:ph type="body" sz="quarter" idx="31" hasCustomPrompt="1"/>
          </p:nvPr>
        </p:nvSpPr>
        <p:spPr>
          <a:xfrm>
            <a:off x="2568726" y="559230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90" name="Text Placeholder 12"/>
          <p:cNvSpPr>
            <a:spLocks noGrp="1"/>
          </p:cNvSpPr>
          <p:nvPr>
            <p:ph type="body" sz="quarter" idx="32" hasCustomPrompt="1"/>
          </p:nvPr>
        </p:nvSpPr>
        <p:spPr>
          <a:xfrm rot="18900000">
            <a:off x="3536016" y="4859874"/>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3</a:t>
            </a:r>
            <a:endParaRPr lang="en-US"/>
          </a:p>
        </p:txBody>
      </p:sp>
      <p:sp>
        <p:nvSpPr>
          <p:cNvPr id="91" name="Text Placeholder 12"/>
          <p:cNvSpPr>
            <a:spLocks noGrp="1"/>
          </p:cNvSpPr>
          <p:nvPr>
            <p:ph type="body" sz="quarter" idx="33" hasCustomPrompt="1"/>
          </p:nvPr>
        </p:nvSpPr>
        <p:spPr>
          <a:xfrm rot="18900000">
            <a:off x="6432662" y="4859874"/>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4</a:t>
            </a:r>
            <a:endParaRPr lang="en-US"/>
          </a:p>
        </p:txBody>
      </p:sp>
      <p:sp>
        <p:nvSpPr>
          <p:cNvPr id="92" name="Text Placeholder 12"/>
          <p:cNvSpPr>
            <a:spLocks noGrp="1"/>
          </p:cNvSpPr>
          <p:nvPr>
            <p:ph type="body" sz="quarter" idx="34" hasCustomPrompt="1"/>
          </p:nvPr>
        </p:nvSpPr>
        <p:spPr>
          <a:xfrm rot="2700000">
            <a:off x="6432662" y="2292301"/>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2</a:t>
            </a:r>
            <a:endParaRPr lang="en-US"/>
          </a:p>
        </p:txBody>
      </p:sp>
      <p:sp>
        <p:nvSpPr>
          <p:cNvPr id="93" name="Text Placeholder 12"/>
          <p:cNvSpPr>
            <a:spLocks noGrp="1"/>
          </p:cNvSpPr>
          <p:nvPr>
            <p:ph type="body" sz="quarter" idx="35" hasCustomPrompt="1"/>
          </p:nvPr>
        </p:nvSpPr>
        <p:spPr>
          <a:xfrm rot="2700000">
            <a:off x="3536016" y="2292302"/>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1</a:t>
            </a:r>
            <a:endParaRPr lang="en-US"/>
          </a:p>
        </p:txBody>
      </p:sp>
      <p:sp>
        <p:nvSpPr>
          <p:cNvPr id="106" name="Text Placeholder 13"/>
          <p:cNvSpPr>
            <a:spLocks noGrp="1"/>
          </p:cNvSpPr>
          <p:nvPr>
            <p:ph type="body" sz="quarter" idx="36" hasCustomPrompt="1"/>
          </p:nvPr>
        </p:nvSpPr>
        <p:spPr>
          <a:xfrm>
            <a:off x="2568726" y="1484665"/>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107" name="Text Placeholder 13"/>
          <p:cNvSpPr>
            <a:spLocks noGrp="1"/>
          </p:cNvSpPr>
          <p:nvPr>
            <p:ph type="body" sz="quarter" idx="37" hasCustomPrompt="1"/>
          </p:nvPr>
        </p:nvSpPr>
        <p:spPr>
          <a:xfrm>
            <a:off x="3145494" y="216112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108" name="Text Placeholder 13"/>
          <p:cNvSpPr>
            <a:spLocks noGrp="1"/>
          </p:cNvSpPr>
          <p:nvPr>
            <p:ph type="body" sz="quarter" idx="38" hasCustomPrompt="1"/>
          </p:nvPr>
        </p:nvSpPr>
        <p:spPr>
          <a:xfrm>
            <a:off x="3722263" y="283759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112" name="Text Placeholder 13"/>
          <p:cNvSpPr>
            <a:spLocks noGrp="1"/>
          </p:cNvSpPr>
          <p:nvPr>
            <p:ph type="body" sz="quarter" idx="39" hasCustomPrompt="1"/>
          </p:nvPr>
        </p:nvSpPr>
        <p:spPr>
          <a:xfrm>
            <a:off x="5393962" y="1496710"/>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113" name="Text Placeholder 13"/>
          <p:cNvSpPr>
            <a:spLocks noGrp="1"/>
          </p:cNvSpPr>
          <p:nvPr>
            <p:ph type="body" sz="quarter" idx="40" hasCustomPrompt="1"/>
          </p:nvPr>
        </p:nvSpPr>
        <p:spPr>
          <a:xfrm>
            <a:off x="5970730" y="2173174"/>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114" name="Text Placeholder 13"/>
          <p:cNvSpPr>
            <a:spLocks noGrp="1"/>
          </p:cNvSpPr>
          <p:nvPr>
            <p:ph type="body" sz="quarter" idx="41" hasCustomPrompt="1"/>
          </p:nvPr>
        </p:nvSpPr>
        <p:spPr>
          <a:xfrm>
            <a:off x="6547499" y="2849637"/>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118" name="Text Placeholder 13"/>
          <p:cNvSpPr>
            <a:spLocks noGrp="1"/>
          </p:cNvSpPr>
          <p:nvPr>
            <p:ph type="body" sz="quarter" idx="42" hasCustomPrompt="1"/>
          </p:nvPr>
        </p:nvSpPr>
        <p:spPr>
          <a:xfrm>
            <a:off x="409002" y="284387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119" name="Text Placeholder 13"/>
          <p:cNvSpPr>
            <a:spLocks noGrp="1"/>
          </p:cNvSpPr>
          <p:nvPr>
            <p:ph type="body" sz="quarter" idx="43" hasCustomPrompt="1"/>
          </p:nvPr>
        </p:nvSpPr>
        <p:spPr>
          <a:xfrm>
            <a:off x="401192" y="3540747"/>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120" name="Text Placeholder 13"/>
          <p:cNvSpPr>
            <a:spLocks noGrp="1"/>
          </p:cNvSpPr>
          <p:nvPr>
            <p:ph type="body" sz="quarter" idx="44" hasCustomPrompt="1"/>
          </p:nvPr>
        </p:nvSpPr>
        <p:spPr>
          <a:xfrm>
            <a:off x="401192" y="4237617"/>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121" name="Text Placeholder 12"/>
          <p:cNvSpPr>
            <a:spLocks noGrp="1"/>
          </p:cNvSpPr>
          <p:nvPr>
            <p:ph type="body" sz="quarter" idx="45" hasCustomPrompt="1"/>
          </p:nvPr>
        </p:nvSpPr>
        <p:spPr>
          <a:xfrm>
            <a:off x="1865376" y="3581099"/>
            <a:ext cx="1225296" cy="475488"/>
          </a:xfrm>
          <a:prstGeom prst="rightArrow">
            <a:avLst>
              <a:gd name="adj1" fmla="val 60684"/>
              <a:gd name="adj2" fmla="val 50000"/>
            </a:avLst>
          </a:prstGeom>
          <a:solidFill>
            <a:schemeClr val="accent4"/>
          </a:solidFill>
          <a:ln>
            <a:noFill/>
          </a:ln>
        </p:spPr>
        <p:txBody>
          <a:bodyPr vert="horz" wrap="square" lIns="91440" tIns="45720" rIns="91440" bIns="45720" rtlCol="0" anchor="ctr">
            <a:noAutofit/>
          </a:bodyPr>
          <a:lstStyle>
            <a:lvl1pPr marL="228600" indent="-228600" algn="ctr">
              <a:buNone/>
              <a:defRPr lang="en-US" sz="1600" b="1" cap="none" baseline="0">
                <a:solidFill>
                  <a:schemeClr val="bg1"/>
                </a:solidFill>
              </a:defRPr>
            </a:lvl1pPr>
          </a:lstStyle>
          <a:p>
            <a:pPr marL="0" lvl="0" indent="0"/>
            <a:r>
              <a:rPr lang="en-US" smtClean="0"/>
              <a:t>Item</a:t>
            </a:r>
            <a:endParaRPr lang="en-US"/>
          </a:p>
        </p:txBody>
      </p:sp>
      <p:sp>
        <p:nvSpPr>
          <p:cNvPr id="125" name="Text Placeholder 12"/>
          <p:cNvSpPr>
            <a:spLocks noGrp="1"/>
          </p:cNvSpPr>
          <p:nvPr>
            <p:ph type="body" sz="quarter" idx="46" hasCustomPrompt="1"/>
          </p:nvPr>
        </p:nvSpPr>
        <p:spPr>
          <a:xfrm>
            <a:off x="3090672" y="3624716"/>
            <a:ext cx="6519672" cy="384048"/>
          </a:xfrm>
          <a:prstGeom prst="homePlate">
            <a:avLst/>
          </a:prstGeom>
          <a:solidFill>
            <a:schemeClr val="accent2"/>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Cause &amp; Effect Fishbone Diagram</a:t>
            </a:r>
            <a:endParaRPr lang="en-US"/>
          </a:p>
        </p:txBody>
      </p:sp>
      <p:sp>
        <p:nvSpPr>
          <p:cNvPr id="129" name="Text Placeholder 128"/>
          <p:cNvSpPr>
            <a:spLocks noGrp="1"/>
          </p:cNvSpPr>
          <p:nvPr>
            <p:ph type="body" sz="quarter" idx="48" hasCustomPrompt="1"/>
          </p:nvPr>
        </p:nvSpPr>
        <p:spPr>
          <a:xfrm>
            <a:off x="9637781" y="3540747"/>
            <a:ext cx="2281936" cy="548640"/>
          </a:xfrm>
          <a:solidFill>
            <a:schemeClr val="accent3"/>
          </a:solidFill>
        </p:spPr>
        <p:txBody>
          <a:bodyPr wrap="square" anchor="ctr">
            <a:spAutoFit/>
          </a:bodyPr>
          <a:lstStyle>
            <a:lvl1pPr marL="0" indent="0" algn="ctr">
              <a:buNone/>
              <a:defRPr sz="2200" b="1" cap="all" baseline="0">
                <a:solidFill>
                  <a:schemeClr val="bg1"/>
                </a:solidFill>
              </a:defRPr>
            </a:lvl1pPr>
          </a:lstStyle>
          <a:p>
            <a:pPr lvl="0"/>
            <a:r>
              <a:rPr lang="en-US" smtClean="0"/>
              <a:t>Effect</a:t>
            </a:r>
            <a:endParaRPr lang="en-US"/>
          </a:p>
        </p:txBody>
      </p:sp>
      <p:grpSp>
        <p:nvGrpSpPr>
          <p:cNvPr id="35" name="Group 34"/>
          <p:cNvGrpSpPr/>
          <p:nvPr userDrawn="1"/>
        </p:nvGrpSpPr>
        <p:grpSpPr>
          <a:xfrm>
            <a:off x="0" y="6766560"/>
            <a:ext cx="12192000" cy="91440"/>
            <a:chOff x="0" y="4480421"/>
            <a:chExt cx="12192000" cy="91440"/>
          </a:xfrm>
        </p:grpSpPr>
        <p:sp>
          <p:nvSpPr>
            <p:cNvPr id="36" name="Rectangle 3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4139844183"/>
      </p:ext>
    </p:extLst>
  </p:cSld>
  <p:clrMapOvr>
    <a:masterClrMapping/>
  </p:clrMapOvr>
  <p:timing>
    <p:tnLst>
      <p:par>
        <p:cTn id="1" dur="indefinite" restart="never" nodeType="tmRoot"/>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fishbone 6 cause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13"/>
          <p:cNvSpPr>
            <a:spLocks noGrp="1"/>
          </p:cNvSpPr>
          <p:nvPr>
            <p:ph type="body" sz="quarter" idx="22" hasCustomPrompt="1"/>
          </p:nvPr>
        </p:nvSpPr>
        <p:spPr>
          <a:xfrm>
            <a:off x="6703908" y="423938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54" name="Text Placeholder 13"/>
          <p:cNvSpPr>
            <a:spLocks noGrp="1"/>
          </p:cNvSpPr>
          <p:nvPr>
            <p:ph type="body" sz="quarter" idx="27" hasCustomPrompt="1"/>
          </p:nvPr>
        </p:nvSpPr>
        <p:spPr>
          <a:xfrm>
            <a:off x="6127139" y="4915846"/>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55" name="Text Placeholder 13"/>
          <p:cNvSpPr>
            <a:spLocks noGrp="1"/>
          </p:cNvSpPr>
          <p:nvPr>
            <p:ph type="body" sz="quarter" idx="28" hasCustomPrompt="1"/>
          </p:nvPr>
        </p:nvSpPr>
        <p:spPr>
          <a:xfrm>
            <a:off x="5550371" y="559230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56" name="Text Placeholder 13"/>
          <p:cNvSpPr>
            <a:spLocks noGrp="1"/>
          </p:cNvSpPr>
          <p:nvPr>
            <p:ph type="body" sz="quarter" idx="29" hasCustomPrompt="1"/>
          </p:nvPr>
        </p:nvSpPr>
        <p:spPr>
          <a:xfrm>
            <a:off x="3878672" y="423938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57" name="Text Placeholder 13"/>
          <p:cNvSpPr>
            <a:spLocks noGrp="1"/>
          </p:cNvSpPr>
          <p:nvPr>
            <p:ph type="body" sz="quarter" idx="30" hasCustomPrompt="1"/>
          </p:nvPr>
        </p:nvSpPr>
        <p:spPr>
          <a:xfrm>
            <a:off x="3301903" y="4915846"/>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58" name="Text Placeholder 13"/>
          <p:cNvSpPr>
            <a:spLocks noGrp="1"/>
          </p:cNvSpPr>
          <p:nvPr>
            <p:ph type="body" sz="quarter" idx="31" hasCustomPrompt="1"/>
          </p:nvPr>
        </p:nvSpPr>
        <p:spPr>
          <a:xfrm>
            <a:off x="2725135" y="559230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90" name="Text Placeholder 12"/>
          <p:cNvSpPr>
            <a:spLocks noGrp="1"/>
          </p:cNvSpPr>
          <p:nvPr>
            <p:ph type="body" sz="quarter" idx="32" hasCustomPrompt="1"/>
          </p:nvPr>
        </p:nvSpPr>
        <p:spPr>
          <a:xfrm rot="18900000">
            <a:off x="3692425" y="4859874"/>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3</a:t>
            </a:r>
            <a:endParaRPr lang="en-US"/>
          </a:p>
        </p:txBody>
      </p:sp>
      <p:sp>
        <p:nvSpPr>
          <p:cNvPr id="91" name="Text Placeholder 12"/>
          <p:cNvSpPr>
            <a:spLocks noGrp="1"/>
          </p:cNvSpPr>
          <p:nvPr>
            <p:ph type="body" sz="quarter" idx="33" hasCustomPrompt="1"/>
          </p:nvPr>
        </p:nvSpPr>
        <p:spPr>
          <a:xfrm rot="18900000">
            <a:off x="6589071" y="4859874"/>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4</a:t>
            </a:r>
            <a:endParaRPr lang="en-US"/>
          </a:p>
        </p:txBody>
      </p:sp>
      <p:sp>
        <p:nvSpPr>
          <p:cNvPr id="92" name="Text Placeholder 12"/>
          <p:cNvSpPr>
            <a:spLocks noGrp="1"/>
          </p:cNvSpPr>
          <p:nvPr>
            <p:ph type="body" sz="quarter" idx="34" hasCustomPrompt="1"/>
          </p:nvPr>
        </p:nvSpPr>
        <p:spPr>
          <a:xfrm rot="2700000">
            <a:off x="6589071" y="2292301"/>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2</a:t>
            </a:r>
            <a:endParaRPr lang="en-US"/>
          </a:p>
        </p:txBody>
      </p:sp>
      <p:sp>
        <p:nvSpPr>
          <p:cNvPr id="93" name="Text Placeholder 12"/>
          <p:cNvSpPr>
            <a:spLocks noGrp="1"/>
          </p:cNvSpPr>
          <p:nvPr>
            <p:ph type="body" sz="quarter" idx="35" hasCustomPrompt="1"/>
          </p:nvPr>
        </p:nvSpPr>
        <p:spPr>
          <a:xfrm rot="2700000">
            <a:off x="3692425" y="2292302"/>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1</a:t>
            </a:r>
            <a:endParaRPr lang="en-US"/>
          </a:p>
        </p:txBody>
      </p:sp>
      <p:sp>
        <p:nvSpPr>
          <p:cNvPr id="106" name="Text Placeholder 13"/>
          <p:cNvSpPr>
            <a:spLocks noGrp="1"/>
          </p:cNvSpPr>
          <p:nvPr>
            <p:ph type="body" sz="quarter" idx="36" hasCustomPrompt="1"/>
          </p:nvPr>
        </p:nvSpPr>
        <p:spPr>
          <a:xfrm>
            <a:off x="2725135" y="1484665"/>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107" name="Text Placeholder 13"/>
          <p:cNvSpPr>
            <a:spLocks noGrp="1"/>
          </p:cNvSpPr>
          <p:nvPr>
            <p:ph type="body" sz="quarter" idx="37" hasCustomPrompt="1"/>
          </p:nvPr>
        </p:nvSpPr>
        <p:spPr>
          <a:xfrm>
            <a:off x="3301903" y="216112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108" name="Text Placeholder 13"/>
          <p:cNvSpPr>
            <a:spLocks noGrp="1"/>
          </p:cNvSpPr>
          <p:nvPr>
            <p:ph type="body" sz="quarter" idx="38" hasCustomPrompt="1"/>
          </p:nvPr>
        </p:nvSpPr>
        <p:spPr>
          <a:xfrm>
            <a:off x="3878672" y="283759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112" name="Text Placeholder 13"/>
          <p:cNvSpPr>
            <a:spLocks noGrp="1"/>
          </p:cNvSpPr>
          <p:nvPr>
            <p:ph type="body" sz="quarter" idx="39" hasCustomPrompt="1"/>
          </p:nvPr>
        </p:nvSpPr>
        <p:spPr>
          <a:xfrm>
            <a:off x="5550371" y="1496710"/>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113" name="Text Placeholder 13"/>
          <p:cNvSpPr>
            <a:spLocks noGrp="1"/>
          </p:cNvSpPr>
          <p:nvPr>
            <p:ph type="body" sz="quarter" idx="40" hasCustomPrompt="1"/>
          </p:nvPr>
        </p:nvSpPr>
        <p:spPr>
          <a:xfrm>
            <a:off x="6127139" y="2173174"/>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114" name="Text Placeholder 13"/>
          <p:cNvSpPr>
            <a:spLocks noGrp="1"/>
          </p:cNvSpPr>
          <p:nvPr>
            <p:ph type="body" sz="quarter" idx="41" hasCustomPrompt="1"/>
          </p:nvPr>
        </p:nvSpPr>
        <p:spPr>
          <a:xfrm>
            <a:off x="6703908" y="2849637"/>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129" name="Text Placeholder 128"/>
          <p:cNvSpPr>
            <a:spLocks noGrp="1"/>
          </p:cNvSpPr>
          <p:nvPr>
            <p:ph type="body" sz="quarter" idx="48" hasCustomPrompt="1"/>
          </p:nvPr>
        </p:nvSpPr>
        <p:spPr>
          <a:xfrm>
            <a:off x="9637781" y="3540747"/>
            <a:ext cx="2281936" cy="548640"/>
          </a:xfrm>
          <a:solidFill>
            <a:schemeClr val="accent3"/>
          </a:solidFill>
        </p:spPr>
        <p:txBody>
          <a:bodyPr wrap="square" anchor="ctr">
            <a:spAutoFit/>
          </a:bodyPr>
          <a:lstStyle>
            <a:lvl1pPr marL="0" indent="0" algn="ctr">
              <a:buNone/>
              <a:defRPr sz="2200" b="1" cap="all" baseline="0">
                <a:solidFill>
                  <a:schemeClr val="bg1"/>
                </a:solidFill>
              </a:defRPr>
            </a:lvl1pPr>
          </a:lstStyle>
          <a:p>
            <a:pPr lvl="0"/>
            <a:r>
              <a:rPr lang="en-US" smtClean="0"/>
              <a:t>Effect</a:t>
            </a:r>
            <a:endParaRPr lang="en-US"/>
          </a:p>
        </p:txBody>
      </p:sp>
      <p:sp>
        <p:nvSpPr>
          <p:cNvPr id="36" name="Text Placeholder 13"/>
          <p:cNvSpPr>
            <a:spLocks noGrp="1"/>
          </p:cNvSpPr>
          <p:nvPr>
            <p:ph type="body" sz="quarter" idx="49" hasCustomPrompt="1"/>
          </p:nvPr>
        </p:nvSpPr>
        <p:spPr>
          <a:xfrm>
            <a:off x="1312517" y="423938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37" name="Text Placeholder 13"/>
          <p:cNvSpPr>
            <a:spLocks noGrp="1"/>
          </p:cNvSpPr>
          <p:nvPr>
            <p:ph type="body" sz="quarter" idx="50" hasCustomPrompt="1"/>
          </p:nvPr>
        </p:nvSpPr>
        <p:spPr>
          <a:xfrm>
            <a:off x="735748" y="4915846"/>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38" name="Text Placeholder 13"/>
          <p:cNvSpPr>
            <a:spLocks noGrp="1"/>
          </p:cNvSpPr>
          <p:nvPr>
            <p:ph type="body" sz="quarter" idx="51" hasCustomPrompt="1"/>
          </p:nvPr>
        </p:nvSpPr>
        <p:spPr>
          <a:xfrm>
            <a:off x="158980" y="559230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39" name="Text Placeholder 12"/>
          <p:cNvSpPr>
            <a:spLocks noGrp="1"/>
          </p:cNvSpPr>
          <p:nvPr>
            <p:ph type="body" sz="quarter" idx="52" hasCustomPrompt="1"/>
          </p:nvPr>
        </p:nvSpPr>
        <p:spPr>
          <a:xfrm rot="18900000">
            <a:off x="1126270" y="4859874"/>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3</a:t>
            </a:r>
            <a:endParaRPr lang="en-US"/>
          </a:p>
        </p:txBody>
      </p:sp>
      <p:sp>
        <p:nvSpPr>
          <p:cNvPr id="40" name="Text Placeholder 12"/>
          <p:cNvSpPr>
            <a:spLocks noGrp="1"/>
          </p:cNvSpPr>
          <p:nvPr>
            <p:ph type="body" sz="quarter" idx="53" hasCustomPrompt="1"/>
          </p:nvPr>
        </p:nvSpPr>
        <p:spPr>
          <a:xfrm rot="2700000">
            <a:off x="1126270" y="2292302"/>
            <a:ext cx="3026664" cy="475488"/>
          </a:xfrm>
          <a:prstGeom prst="rightArrow">
            <a:avLst>
              <a:gd name="adj1" fmla="val 60684"/>
              <a:gd name="adj2" fmla="val 50000"/>
            </a:avLst>
          </a:prstGeom>
          <a:solidFill>
            <a:schemeClr val="accent1"/>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Category 1</a:t>
            </a:r>
            <a:endParaRPr lang="en-US"/>
          </a:p>
        </p:txBody>
      </p:sp>
      <p:sp>
        <p:nvSpPr>
          <p:cNvPr id="41" name="Text Placeholder 13"/>
          <p:cNvSpPr>
            <a:spLocks noGrp="1"/>
          </p:cNvSpPr>
          <p:nvPr>
            <p:ph type="body" sz="quarter" idx="54" hasCustomPrompt="1"/>
          </p:nvPr>
        </p:nvSpPr>
        <p:spPr>
          <a:xfrm>
            <a:off x="158980" y="1484665"/>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1</a:t>
            </a:r>
            <a:endParaRPr lang="en-US"/>
          </a:p>
        </p:txBody>
      </p:sp>
      <p:sp>
        <p:nvSpPr>
          <p:cNvPr id="42" name="Text Placeholder 13"/>
          <p:cNvSpPr>
            <a:spLocks noGrp="1"/>
          </p:cNvSpPr>
          <p:nvPr>
            <p:ph type="body" sz="quarter" idx="55" hasCustomPrompt="1"/>
          </p:nvPr>
        </p:nvSpPr>
        <p:spPr>
          <a:xfrm>
            <a:off x="735748" y="2161129"/>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2</a:t>
            </a:r>
            <a:endParaRPr lang="en-US"/>
          </a:p>
        </p:txBody>
      </p:sp>
      <p:sp>
        <p:nvSpPr>
          <p:cNvPr id="44" name="Text Placeholder 13"/>
          <p:cNvSpPr>
            <a:spLocks noGrp="1"/>
          </p:cNvSpPr>
          <p:nvPr>
            <p:ph type="body" sz="quarter" idx="56" hasCustomPrompt="1"/>
          </p:nvPr>
        </p:nvSpPr>
        <p:spPr>
          <a:xfrm>
            <a:off x="1312517" y="2837592"/>
            <a:ext cx="1164308" cy="556191"/>
          </a:xfrm>
          <a:solidFill>
            <a:schemeClr val="bg2">
              <a:lumMod val="20000"/>
              <a:lumOff val="80000"/>
            </a:schemeClr>
          </a:solidFill>
        </p:spPr>
        <p:txBody>
          <a:bodyPr vert="horz" lIns="91440" tIns="91440" rIns="91440" bIns="91440" rtlCol="0">
            <a:normAutofit/>
          </a:bodyPr>
          <a:lstStyle>
            <a:lvl1pPr>
              <a:defRPr lang="en-US" sz="1400" baseline="0">
                <a:solidFill>
                  <a:schemeClr val="bg2">
                    <a:lumMod val="75000"/>
                  </a:schemeClr>
                </a:solidFill>
              </a:defRPr>
            </a:lvl1pPr>
          </a:lstStyle>
          <a:p>
            <a:pPr lvl="0"/>
            <a:r>
              <a:rPr lang="en-US" smtClean="0"/>
              <a:t>Cause 3</a:t>
            </a:r>
            <a:endParaRPr lang="en-US"/>
          </a:p>
        </p:txBody>
      </p:sp>
      <p:sp>
        <p:nvSpPr>
          <p:cNvPr id="45" name="Text Placeholder 12"/>
          <p:cNvSpPr>
            <a:spLocks noGrp="1"/>
          </p:cNvSpPr>
          <p:nvPr>
            <p:ph type="body" sz="quarter" idx="46" hasCustomPrompt="1"/>
          </p:nvPr>
        </p:nvSpPr>
        <p:spPr>
          <a:xfrm>
            <a:off x="1323289" y="3624716"/>
            <a:ext cx="8287056" cy="384048"/>
          </a:xfrm>
          <a:prstGeom prst="homePlate">
            <a:avLst/>
          </a:prstGeom>
          <a:solidFill>
            <a:schemeClr val="accent2"/>
          </a:solidFill>
          <a:ln>
            <a:noFill/>
          </a:ln>
        </p:spPr>
        <p:txBody>
          <a:bodyPr vert="horz" wrap="square" lIns="91440" tIns="45720" rIns="91440" bIns="45720" rtlCol="0" anchor="ctr">
            <a:noAutofit/>
          </a:bodyPr>
          <a:lstStyle>
            <a:lvl1pPr marL="228600" indent="-228600" algn="ctr">
              <a:buNone/>
              <a:defRPr lang="en-US" sz="1800" b="1" cap="none" baseline="0">
                <a:solidFill>
                  <a:schemeClr val="bg1"/>
                </a:solidFill>
              </a:defRPr>
            </a:lvl1pPr>
          </a:lstStyle>
          <a:p>
            <a:pPr marL="0" lvl="0" indent="0"/>
            <a:r>
              <a:rPr lang="en-US" smtClean="0"/>
              <a:t>Cause &amp; Effect Fishbone Diagram</a:t>
            </a:r>
            <a:endParaRPr lang="en-US"/>
          </a:p>
        </p:txBody>
      </p:sp>
      <p:grpSp>
        <p:nvGrpSpPr>
          <p:cNvPr id="43" name="Group 42"/>
          <p:cNvGrpSpPr/>
          <p:nvPr userDrawn="1"/>
        </p:nvGrpSpPr>
        <p:grpSpPr>
          <a:xfrm>
            <a:off x="0" y="6766560"/>
            <a:ext cx="12192000" cy="91440"/>
            <a:chOff x="0" y="4480421"/>
            <a:chExt cx="12192000" cy="91440"/>
          </a:xfrm>
        </p:grpSpPr>
        <p:sp>
          <p:nvSpPr>
            <p:cNvPr id="46" name="Rectangle 4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052460920"/>
      </p:ext>
    </p:extLst>
  </p:cSld>
  <p:clrMapOvr>
    <a:masterClrMapping/>
  </p:clrMapOvr>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table 1">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6" name="Text Placeholder 13"/>
          <p:cNvSpPr>
            <a:spLocks noGrp="1"/>
          </p:cNvSpPr>
          <p:nvPr>
            <p:ph type="body" sz="quarter" idx="18" hasCustomPrompt="1"/>
          </p:nvPr>
        </p:nvSpPr>
        <p:spPr>
          <a:xfrm>
            <a:off x="482600"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48" name="Text Placeholder 12"/>
          <p:cNvSpPr>
            <a:spLocks noGrp="1"/>
          </p:cNvSpPr>
          <p:nvPr>
            <p:ph type="body" sz="quarter" idx="24" hasCustomPrompt="1"/>
          </p:nvPr>
        </p:nvSpPr>
        <p:spPr>
          <a:xfrm>
            <a:off x="482600" y="1780295"/>
            <a:ext cx="2594864" cy="607243"/>
          </a:xfrm>
          <a:solidFill>
            <a:schemeClr val="accent4"/>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1</a:t>
            </a:r>
            <a:endParaRPr lang="en-US"/>
          </a:p>
        </p:txBody>
      </p:sp>
      <p:sp>
        <p:nvSpPr>
          <p:cNvPr id="49" name="Text Placeholder 13"/>
          <p:cNvSpPr>
            <a:spLocks noGrp="1"/>
          </p:cNvSpPr>
          <p:nvPr>
            <p:ph type="body" sz="quarter" idx="25" hasCustomPrompt="1"/>
          </p:nvPr>
        </p:nvSpPr>
        <p:spPr>
          <a:xfrm>
            <a:off x="482600"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0" name="Text Placeholder 13"/>
          <p:cNvSpPr>
            <a:spLocks noGrp="1"/>
          </p:cNvSpPr>
          <p:nvPr>
            <p:ph type="body" sz="quarter" idx="26" hasCustomPrompt="1"/>
          </p:nvPr>
        </p:nvSpPr>
        <p:spPr>
          <a:xfrm>
            <a:off x="482600"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51" name="Text Placeholder 13"/>
          <p:cNvSpPr>
            <a:spLocks noGrp="1"/>
          </p:cNvSpPr>
          <p:nvPr>
            <p:ph type="body" sz="quarter" idx="27" hasCustomPrompt="1"/>
          </p:nvPr>
        </p:nvSpPr>
        <p:spPr>
          <a:xfrm>
            <a:off x="9114537" y="2040590"/>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52" name="Text Placeholder 12"/>
          <p:cNvSpPr>
            <a:spLocks noGrp="1"/>
          </p:cNvSpPr>
          <p:nvPr>
            <p:ph type="body" sz="quarter" idx="28" hasCustomPrompt="1"/>
          </p:nvPr>
        </p:nvSpPr>
        <p:spPr>
          <a:xfrm>
            <a:off x="9114537" y="1780295"/>
            <a:ext cx="2594864" cy="607243"/>
          </a:xfrm>
          <a:solidFill>
            <a:schemeClr val="accent5"/>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4</a:t>
            </a:r>
            <a:endParaRPr lang="en-US"/>
          </a:p>
        </p:txBody>
      </p:sp>
      <p:sp>
        <p:nvSpPr>
          <p:cNvPr id="53" name="Text Placeholder 13"/>
          <p:cNvSpPr>
            <a:spLocks noGrp="1"/>
          </p:cNvSpPr>
          <p:nvPr>
            <p:ph type="body" sz="quarter" idx="29" hasCustomPrompt="1"/>
          </p:nvPr>
        </p:nvSpPr>
        <p:spPr>
          <a:xfrm>
            <a:off x="9114537"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9" name="Text Placeholder 13"/>
          <p:cNvSpPr>
            <a:spLocks noGrp="1"/>
          </p:cNvSpPr>
          <p:nvPr>
            <p:ph type="body" sz="quarter" idx="30" hasCustomPrompt="1"/>
          </p:nvPr>
        </p:nvSpPr>
        <p:spPr>
          <a:xfrm>
            <a:off x="9114537"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61" name="Text Placeholder 13"/>
          <p:cNvSpPr>
            <a:spLocks noGrp="1"/>
          </p:cNvSpPr>
          <p:nvPr>
            <p:ph type="body" sz="quarter" idx="31" hasCustomPrompt="1"/>
          </p:nvPr>
        </p:nvSpPr>
        <p:spPr>
          <a:xfrm>
            <a:off x="6237224"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62" name="Text Placeholder 12"/>
          <p:cNvSpPr>
            <a:spLocks noGrp="1"/>
          </p:cNvSpPr>
          <p:nvPr>
            <p:ph type="body" sz="quarter" idx="32" hasCustomPrompt="1"/>
          </p:nvPr>
        </p:nvSpPr>
        <p:spPr>
          <a:xfrm>
            <a:off x="6237224" y="1780295"/>
            <a:ext cx="2594864" cy="607243"/>
          </a:xfrm>
          <a:solidFill>
            <a:schemeClr val="accent3"/>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3</a:t>
            </a:r>
            <a:endParaRPr lang="en-US"/>
          </a:p>
        </p:txBody>
      </p:sp>
      <p:sp>
        <p:nvSpPr>
          <p:cNvPr id="63" name="Text Placeholder 13"/>
          <p:cNvSpPr>
            <a:spLocks noGrp="1"/>
          </p:cNvSpPr>
          <p:nvPr>
            <p:ph type="body" sz="quarter" idx="33" hasCustomPrompt="1"/>
          </p:nvPr>
        </p:nvSpPr>
        <p:spPr>
          <a:xfrm>
            <a:off x="6237224"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64" name="Text Placeholder 13"/>
          <p:cNvSpPr>
            <a:spLocks noGrp="1"/>
          </p:cNvSpPr>
          <p:nvPr>
            <p:ph type="body" sz="quarter" idx="34" hasCustomPrompt="1"/>
          </p:nvPr>
        </p:nvSpPr>
        <p:spPr>
          <a:xfrm>
            <a:off x="6237224"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66" name="Text Placeholder 13"/>
          <p:cNvSpPr>
            <a:spLocks noGrp="1"/>
          </p:cNvSpPr>
          <p:nvPr>
            <p:ph type="body" sz="quarter" idx="35" hasCustomPrompt="1"/>
          </p:nvPr>
        </p:nvSpPr>
        <p:spPr>
          <a:xfrm>
            <a:off x="3359912"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67" name="Text Placeholder 12"/>
          <p:cNvSpPr>
            <a:spLocks noGrp="1"/>
          </p:cNvSpPr>
          <p:nvPr>
            <p:ph type="body" sz="quarter" idx="36" hasCustomPrompt="1"/>
          </p:nvPr>
        </p:nvSpPr>
        <p:spPr>
          <a:xfrm>
            <a:off x="3359912" y="1780295"/>
            <a:ext cx="2594864" cy="607243"/>
          </a:xfrm>
          <a:solidFill>
            <a:schemeClr val="accent1"/>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2</a:t>
            </a:r>
            <a:endParaRPr lang="en-US"/>
          </a:p>
        </p:txBody>
      </p:sp>
      <p:sp>
        <p:nvSpPr>
          <p:cNvPr id="68" name="Text Placeholder 13"/>
          <p:cNvSpPr>
            <a:spLocks noGrp="1"/>
          </p:cNvSpPr>
          <p:nvPr>
            <p:ph type="body" sz="quarter" idx="37" hasCustomPrompt="1"/>
          </p:nvPr>
        </p:nvSpPr>
        <p:spPr>
          <a:xfrm>
            <a:off x="3359912"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69" name="Text Placeholder 13"/>
          <p:cNvSpPr>
            <a:spLocks noGrp="1"/>
          </p:cNvSpPr>
          <p:nvPr>
            <p:ph type="body" sz="quarter" idx="38" hasCustomPrompt="1"/>
          </p:nvPr>
        </p:nvSpPr>
        <p:spPr>
          <a:xfrm>
            <a:off x="3359912"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grpSp>
        <p:nvGrpSpPr>
          <p:cNvPr id="29" name="Group 28"/>
          <p:cNvGrpSpPr/>
          <p:nvPr userDrawn="1"/>
        </p:nvGrpSpPr>
        <p:grpSpPr>
          <a:xfrm>
            <a:off x="0" y="6766560"/>
            <a:ext cx="12192000" cy="91440"/>
            <a:chOff x="0" y="4480421"/>
            <a:chExt cx="12192000" cy="91440"/>
          </a:xfrm>
        </p:grpSpPr>
        <p:sp>
          <p:nvSpPr>
            <p:cNvPr id="30" name="Rectangle 2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03107639"/>
      </p:ext>
    </p:extLst>
  </p:cSld>
  <p:clrMapOvr>
    <a:masterClrMapping/>
  </p:clrMapOvr>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able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6" name="Text Placeholder 13"/>
          <p:cNvSpPr>
            <a:spLocks noGrp="1"/>
          </p:cNvSpPr>
          <p:nvPr>
            <p:ph type="body" sz="quarter" idx="18" hasCustomPrompt="1"/>
          </p:nvPr>
        </p:nvSpPr>
        <p:spPr>
          <a:xfrm>
            <a:off x="482600"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48" name="Text Placeholder 12"/>
          <p:cNvSpPr>
            <a:spLocks noGrp="1"/>
          </p:cNvSpPr>
          <p:nvPr>
            <p:ph type="body" sz="quarter" idx="24" hasCustomPrompt="1"/>
          </p:nvPr>
        </p:nvSpPr>
        <p:spPr>
          <a:xfrm>
            <a:off x="482600" y="1780295"/>
            <a:ext cx="2594864" cy="607243"/>
          </a:xfrm>
          <a:solidFill>
            <a:schemeClr val="accent4"/>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1</a:t>
            </a:r>
            <a:endParaRPr lang="en-US"/>
          </a:p>
        </p:txBody>
      </p:sp>
      <p:sp>
        <p:nvSpPr>
          <p:cNvPr id="49" name="Text Placeholder 13"/>
          <p:cNvSpPr>
            <a:spLocks noGrp="1"/>
          </p:cNvSpPr>
          <p:nvPr>
            <p:ph type="body" sz="quarter" idx="25" hasCustomPrompt="1"/>
          </p:nvPr>
        </p:nvSpPr>
        <p:spPr>
          <a:xfrm>
            <a:off x="482600"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0" name="Text Placeholder 13"/>
          <p:cNvSpPr>
            <a:spLocks noGrp="1"/>
          </p:cNvSpPr>
          <p:nvPr>
            <p:ph type="body" sz="quarter" idx="26" hasCustomPrompt="1"/>
          </p:nvPr>
        </p:nvSpPr>
        <p:spPr>
          <a:xfrm>
            <a:off x="482600"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51" name="Text Placeholder 13"/>
          <p:cNvSpPr>
            <a:spLocks noGrp="1"/>
          </p:cNvSpPr>
          <p:nvPr>
            <p:ph type="body" sz="quarter" idx="27" hasCustomPrompt="1"/>
          </p:nvPr>
        </p:nvSpPr>
        <p:spPr>
          <a:xfrm>
            <a:off x="9114537" y="2040590"/>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52" name="Text Placeholder 12"/>
          <p:cNvSpPr>
            <a:spLocks noGrp="1"/>
          </p:cNvSpPr>
          <p:nvPr>
            <p:ph type="body" sz="quarter" idx="28" hasCustomPrompt="1"/>
          </p:nvPr>
        </p:nvSpPr>
        <p:spPr>
          <a:xfrm>
            <a:off x="9114537" y="1780295"/>
            <a:ext cx="2594864" cy="607243"/>
          </a:xfrm>
          <a:solidFill>
            <a:schemeClr val="accent5"/>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4</a:t>
            </a:r>
            <a:endParaRPr lang="en-US"/>
          </a:p>
        </p:txBody>
      </p:sp>
      <p:sp>
        <p:nvSpPr>
          <p:cNvPr id="53" name="Text Placeholder 13"/>
          <p:cNvSpPr>
            <a:spLocks noGrp="1"/>
          </p:cNvSpPr>
          <p:nvPr>
            <p:ph type="body" sz="quarter" idx="29" hasCustomPrompt="1"/>
          </p:nvPr>
        </p:nvSpPr>
        <p:spPr>
          <a:xfrm>
            <a:off x="9114537"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9" name="Text Placeholder 13"/>
          <p:cNvSpPr>
            <a:spLocks noGrp="1"/>
          </p:cNvSpPr>
          <p:nvPr>
            <p:ph type="body" sz="quarter" idx="30" hasCustomPrompt="1"/>
          </p:nvPr>
        </p:nvSpPr>
        <p:spPr>
          <a:xfrm>
            <a:off x="9114537"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61" name="Text Placeholder 13"/>
          <p:cNvSpPr>
            <a:spLocks noGrp="1"/>
          </p:cNvSpPr>
          <p:nvPr>
            <p:ph type="body" sz="quarter" idx="31" hasCustomPrompt="1"/>
          </p:nvPr>
        </p:nvSpPr>
        <p:spPr>
          <a:xfrm>
            <a:off x="6237224"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62" name="Text Placeholder 12"/>
          <p:cNvSpPr>
            <a:spLocks noGrp="1"/>
          </p:cNvSpPr>
          <p:nvPr>
            <p:ph type="body" sz="quarter" idx="32" hasCustomPrompt="1"/>
          </p:nvPr>
        </p:nvSpPr>
        <p:spPr>
          <a:xfrm>
            <a:off x="6237224" y="1780295"/>
            <a:ext cx="2594864" cy="607243"/>
          </a:xfrm>
          <a:solidFill>
            <a:schemeClr val="accent3"/>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3</a:t>
            </a:r>
            <a:endParaRPr lang="en-US"/>
          </a:p>
        </p:txBody>
      </p:sp>
      <p:sp>
        <p:nvSpPr>
          <p:cNvPr id="63" name="Text Placeholder 13"/>
          <p:cNvSpPr>
            <a:spLocks noGrp="1"/>
          </p:cNvSpPr>
          <p:nvPr>
            <p:ph type="body" sz="quarter" idx="33" hasCustomPrompt="1"/>
          </p:nvPr>
        </p:nvSpPr>
        <p:spPr>
          <a:xfrm>
            <a:off x="6237224"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64" name="Text Placeholder 13"/>
          <p:cNvSpPr>
            <a:spLocks noGrp="1"/>
          </p:cNvSpPr>
          <p:nvPr>
            <p:ph type="body" sz="quarter" idx="34" hasCustomPrompt="1"/>
          </p:nvPr>
        </p:nvSpPr>
        <p:spPr>
          <a:xfrm>
            <a:off x="6237224"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66" name="Text Placeholder 13"/>
          <p:cNvSpPr>
            <a:spLocks noGrp="1"/>
          </p:cNvSpPr>
          <p:nvPr>
            <p:ph type="body" sz="quarter" idx="35" hasCustomPrompt="1"/>
          </p:nvPr>
        </p:nvSpPr>
        <p:spPr>
          <a:xfrm>
            <a:off x="2864769" y="2034398"/>
            <a:ext cx="3585150" cy="2961648"/>
          </a:xfrm>
          <a:solidFill>
            <a:schemeClr val="tx2">
              <a:lumMod val="40000"/>
              <a:lumOff val="60000"/>
            </a:schemeClr>
          </a:solidFill>
        </p:spPr>
        <p:txBody>
          <a:bodyPr tIns="640080">
            <a:normAutofit/>
          </a:bodyPr>
          <a:lstStyle>
            <a:lvl1pPr>
              <a:defRPr sz="1800" baseline="0">
                <a:solidFill>
                  <a:schemeClr val="accent2"/>
                </a:solidFill>
              </a:defRPr>
            </a:lvl1pPr>
          </a:lstStyle>
          <a:p>
            <a:pPr lvl="0"/>
            <a:r>
              <a:rPr lang="en-US" smtClean="0"/>
              <a:t>List items for Title 1</a:t>
            </a:r>
            <a:endParaRPr lang="en-US"/>
          </a:p>
        </p:txBody>
      </p:sp>
      <p:sp>
        <p:nvSpPr>
          <p:cNvPr id="67" name="Text Placeholder 12"/>
          <p:cNvSpPr>
            <a:spLocks noGrp="1"/>
          </p:cNvSpPr>
          <p:nvPr>
            <p:ph type="body" sz="quarter" idx="36" hasCustomPrompt="1"/>
          </p:nvPr>
        </p:nvSpPr>
        <p:spPr>
          <a:xfrm>
            <a:off x="2864769" y="1548551"/>
            <a:ext cx="3585150" cy="838987"/>
          </a:xfrm>
          <a:solidFill>
            <a:schemeClr val="accent1"/>
          </a:solidFill>
          <a:ln>
            <a:noFill/>
          </a:ln>
        </p:spPr>
        <p:txBody>
          <a:bodyPr vert="horz" wrap="square" lIns="91440" tIns="45720" rIns="91440" bIns="45720" rtlCol="0" anchor="ctr">
            <a:noAutofit/>
          </a:bodyPr>
          <a:lstStyle>
            <a:lvl1pPr marL="228600" indent="-228600" algn="ctr">
              <a:buNone/>
              <a:defRPr lang="en-US" sz="3600" b="1" cap="all" baseline="0">
                <a:solidFill>
                  <a:schemeClr val="bg1"/>
                </a:solidFill>
              </a:defRPr>
            </a:lvl1pPr>
          </a:lstStyle>
          <a:p>
            <a:pPr marL="0" lvl="0" indent="0"/>
            <a:r>
              <a:rPr lang="en-US" smtClean="0"/>
              <a:t>Option 2</a:t>
            </a:r>
            <a:endParaRPr lang="en-US"/>
          </a:p>
        </p:txBody>
      </p:sp>
      <p:sp>
        <p:nvSpPr>
          <p:cNvPr id="68" name="Text Placeholder 13"/>
          <p:cNvSpPr>
            <a:spLocks noGrp="1"/>
          </p:cNvSpPr>
          <p:nvPr>
            <p:ph type="body" sz="quarter" idx="37" hasCustomPrompt="1"/>
          </p:nvPr>
        </p:nvSpPr>
        <p:spPr>
          <a:xfrm>
            <a:off x="2864769" y="5506854"/>
            <a:ext cx="3585150" cy="783448"/>
          </a:xfrm>
          <a:solidFill>
            <a:schemeClr val="tx2">
              <a:lumMod val="40000"/>
              <a:lumOff val="60000"/>
            </a:schemeClr>
          </a:solidFill>
        </p:spPr>
        <p:txBody>
          <a:bodyPr tIns="91440" bIns="91440" anchor="ctr">
            <a:normAutofit/>
          </a:bodyPr>
          <a:lstStyle>
            <a:lvl1pPr marL="0" indent="0" algn="ctr">
              <a:buNone/>
              <a:defRPr sz="3600" b="1" baseline="0">
                <a:solidFill>
                  <a:schemeClr val="accent2"/>
                </a:solidFill>
              </a:defRPr>
            </a:lvl1pPr>
          </a:lstStyle>
          <a:p>
            <a:pPr lvl="0"/>
            <a:r>
              <a:rPr lang="en-US" smtClean="0"/>
              <a:t>Price Here</a:t>
            </a:r>
            <a:endParaRPr lang="en-US"/>
          </a:p>
        </p:txBody>
      </p:sp>
      <p:sp>
        <p:nvSpPr>
          <p:cNvPr id="69" name="Text Placeholder 13"/>
          <p:cNvSpPr>
            <a:spLocks noGrp="1"/>
          </p:cNvSpPr>
          <p:nvPr>
            <p:ph type="body" sz="quarter" idx="38" hasCustomPrompt="1"/>
          </p:nvPr>
        </p:nvSpPr>
        <p:spPr>
          <a:xfrm>
            <a:off x="2864769" y="5129878"/>
            <a:ext cx="3585150" cy="387470"/>
          </a:xfrm>
          <a:solidFill>
            <a:schemeClr val="tx2">
              <a:lumMod val="20000"/>
              <a:lumOff val="80000"/>
            </a:schemeClr>
          </a:solidFill>
        </p:spPr>
        <p:txBody>
          <a:bodyPr tIns="91440" bIns="91440" anchor="ctr">
            <a:noAutofit/>
          </a:bodyPr>
          <a:lstStyle>
            <a:lvl1pPr marL="0" indent="0" algn="ctr">
              <a:buNone/>
              <a:defRPr sz="2800" b="0" baseline="0">
                <a:solidFill>
                  <a:schemeClr val="accent2"/>
                </a:solidFill>
              </a:defRPr>
            </a:lvl1pPr>
          </a:lstStyle>
          <a:p>
            <a:pPr lvl="0"/>
            <a:r>
              <a:rPr lang="en-US" smtClean="0"/>
              <a:t>Price:</a:t>
            </a:r>
            <a:endParaRPr lang="en-US"/>
          </a:p>
        </p:txBody>
      </p:sp>
      <p:grpSp>
        <p:nvGrpSpPr>
          <p:cNvPr id="29" name="Group 28"/>
          <p:cNvGrpSpPr/>
          <p:nvPr userDrawn="1"/>
        </p:nvGrpSpPr>
        <p:grpSpPr>
          <a:xfrm>
            <a:off x="0" y="6766560"/>
            <a:ext cx="12192000" cy="91440"/>
            <a:chOff x="0" y="4480421"/>
            <a:chExt cx="12192000" cy="91440"/>
          </a:xfrm>
        </p:grpSpPr>
        <p:sp>
          <p:nvSpPr>
            <p:cNvPr id="30" name="Rectangle 2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464296154"/>
      </p:ext>
    </p:extLst>
  </p:cSld>
  <p:clrMapOvr>
    <a:masterClrMapping/>
  </p:clrMapOvr>
  <p:timing>
    <p:tnLst>
      <p:par>
        <p:cT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able 3">
    <p:spTree>
      <p:nvGrpSpPr>
        <p:cNvPr id="1" name=""/>
        <p:cNvGrpSpPr/>
        <p:nvPr/>
      </p:nvGrpSpPr>
      <p:grpSpPr>
        <a:xfrm>
          <a:off x="0" y="0"/>
          <a:ext cx="0" cy="0"/>
          <a:chOff x="0" y="0"/>
          <a:chExt cx="0" cy="0"/>
        </a:xfrm>
      </p:grpSpPr>
      <p:sp>
        <p:nvSpPr>
          <p:cNvPr id="35" name="Text Placeholder 13"/>
          <p:cNvSpPr>
            <a:spLocks noGrp="1"/>
          </p:cNvSpPr>
          <p:nvPr>
            <p:ph type="body" sz="quarter" idx="39" hasCustomPrompt="1"/>
          </p:nvPr>
        </p:nvSpPr>
        <p:spPr>
          <a:xfrm>
            <a:off x="3359912"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36" name="Text Placeholder 12"/>
          <p:cNvSpPr>
            <a:spLocks noGrp="1"/>
          </p:cNvSpPr>
          <p:nvPr>
            <p:ph type="body" sz="quarter" idx="40" hasCustomPrompt="1"/>
          </p:nvPr>
        </p:nvSpPr>
        <p:spPr>
          <a:xfrm>
            <a:off x="3359912" y="1780295"/>
            <a:ext cx="2594864" cy="607243"/>
          </a:xfrm>
          <a:solidFill>
            <a:schemeClr val="accent1"/>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2</a:t>
            </a:r>
            <a:endParaRPr lang="en-US"/>
          </a:p>
        </p:txBody>
      </p:sp>
      <p:sp>
        <p:nvSpPr>
          <p:cNvPr id="37" name="Text Placeholder 13"/>
          <p:cNvSpPr>
            <a:spLocks noGrp="1"/>
          </p:cNvSpPr>
          <p:nvPr>
            <p:ph type="body" sz="quarter" idx="41" hasCustomPrompt="1"/>
          </p:nvPr>
        </p:nvSpPr>
        <p:spPr>
          <a:xfrm>
            <a:off x="3359912"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38" name="Text Placeholder 13"/>
          <p:cNvSpPr>
            <a:spLocks noGrp="1"/>
          </p:cNvSpPr>
          <p:nvPr>
            <p:ph type="body" sz="quarter" idx="42" hasCustomPrompt="1"/>
          </p:nvPr>
        </p:nvSpPr>
        <p:spPr>
          <a:xfrm>
            <a:off x="3359912"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6" name="Text Placeholder 13"/>
          <p:cNvSpPr>
            <a:spLocks noGrp="1"/>
          </p:cNvSpPr>
          <p:nvPr>
            <p:ph type="body" sz="quarter" idx="18" hasCustomPrompt="1"/>
          </p:nvPr>
        </p:nvSpPr>
        <p:spPr>
          <a:xfrm>
            <a:off x="482600" y="2034398"/>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48" name="Text Placeholder 12"/>
          <p:cNvSpPr>
            <a:spLocks noGrp="1"/>
          </p:cNvSpPr>
          <p:nvPr>
            <p:ph type="body" sz="quarter" idx="24" hasCustomPrompt="1"/>
          </p:nvPr>
        </p:nvSpPr>
        <p:spPr>
          <a:xfrm>
            <a:off x="482600" y="1780295"/>
            <a:ext cx="2594864" cy="607243"/>
          </a:xfrm>
          <a:solidFill>
            <a:schemeClr val="accent4"/>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1</a:t>
            </a:r>
            <a:endParaRPr lang="en-US"/>
          </a:p>
        </p:txBody>
      </p:sp>
      <p:sp>
        <p:nvSpPr>
          <p:cNvPr id="49" name="Text Placeholder 13"/>
          <p:cNvSpPr>
            <a:spLocks noGrp="1"/>
          </p:cNvSpPr>
          <p:nvPr>
            <p:ph type="body" sz="quarter" idx="25" hasCustomPrompt="1"/>
          </p:nvPr>
        </p:nvSpPr>
        <p:spPr>
          <a:xfrm>
            <a:off x="482600"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0" name="Text Placeholder 13"/>
          <p:cNvSpPr>
            <a:spLocks noGrp="1"/>
          </p:cNvSpPr>
          <p:nvPr>
            <p:ph type="body" sz="quarter" idx="26" hasCustomPrompt="1"/>
          </p:nvPr>
        </p:nvSpPr>
        <p:spPr>
          <a:xfrm>
            <a:off x="482600"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51" name="Text Placeholder 13"/>
          <p:cNvSpPr>
            <a:spLocks noGrp="1"/>
          </p:cNvSpPr>
          <p:nvPr>
            <p:ph type="body" sz="quarter" idx="27" hasCustomPrompt="1"/>
          </p:nvPr>
        </p:nvSpPr>
        <p:spPr>
          <a:xfrm>
            <a:off x="9114537" y="2040590"/>
            <a:ext cx="2594864" cy="2574178"/>
          </a:xfrm>
          <a:solidFill>
            <a:schemeClr val="tx2">
              <a:lumMod val="40000"/>
              <a:lumOff val="60000"/>
            </a:schemeClr>
          </a:solidFill>
        </p:spPr>
        <p:txBody>
          <a:bodyPr tIns="640080">
            <a:normAutofit/>
          </a:bodyPr>
          <a:lstStyle>
            <a:lvl1pPr>
              <a:defRPr sz="1400" baseline="0">
                <a:solidFill>
                  <a:schemeClr val="accent2"/>
                </a:solidFill>
              </a:defRPr>
            </a:lvl1pPr>
          </a:lstStyle>
          <a:p>
            <a:pPr lvl="0"/>
            <a:r>
              <a:rPr lang="en-US" smtClean="0"/>
              <a:t>List items for Title 1</a:t>
            </a:r>
            <a:endParaRPr lang="en-US"/>
          </a:p>
        </p:txBody>
      </p:sp>
      <p:sp>
        <p:nvSpPr>
          <p:cNvPr id="52" name="Text Placeholder 12"/>
          <p:cNvSpPr>
            <a:spLocks noGrp="1"/>
          </p:cNvSpPr>
          <p:nvPr>
            <p:ph type="body" sz="quarter" idx="28" hasCustomPrompt="1"/>
          </p:nvPr>
        </p:nvSpPr>
        <p:spPr>
          <a:xfrm>
            <a:off x="9114537" y="1780295"/>
            <a:ext cx="2594864" cy="607243"/>
          </a:xfrm>
          <a:solidFill>
            <a:schemeClr val="accent5"/>
          </a:solidFill>
          <a:ln>
            <a:noFill/>
          </a:ln>
        </p:spPr>
        <p:txBody>
          <a:bodyPr vert="horz" wrap="square" lIns="91440" tIns="45720" rIns="91440" bIns="45720" rtlCol="0" anchor="ctr">
            <a:noAutofit/>
          </a:bodyPr>
          <a:lstStyle>
            <a:lvl1pPr marL="228600" indent="-228600" algn="ctr">
              <a:buNone/>
              <a:defRPr lang="en-US" sz="2200" b="1" cap="all" baseline="0">
                <a:solidFill>
                  <a:schemeClr val="bg1"/>
                </a:solidFill>
              </a:defRPr>
            </a:lvl1pPr>
          </a:lstStyle>
          <a:p>
            <a:pPr marL="0" lvl="0" indent="0"/>
            <a:r>
              <a:rPr lang="en-US" smtClean="0"/>
              <a:t>Option 4</a:t>
            </a:r>
            <a:endParaRPr lang="en-US"/>
          </a:p>
        </p:txBody>
      </p:sp>
      <p:sp>
        <p:nvSpPr>
          <p:cNvPr id="53" name="Text Placeholder 13"/>
          <p:cNvSpPr>
            <a:spLocks noGrp="1"/>
          </p:cNvSpPr>
          <p:nvPr>
            <p:ph type="body" sz="quarter" idx="29" hasCustomPrompt="1"/>
          </p:nvPr>
        </p:nvSpPr>
        <p:spPr>
          <a:xfrm>
            <a:off x="9114537" y="5161362"/>
            <a:ext cx="2594864" cy="783448"/>
          </a:xfrm>
          <a:solidFill>
            <a:schemeClr val="tx2">
              <a:lumMod val="40000"/>
              <a:lumOff val="60000"/>
            </a:schemeClr>
          </a:solidFill>
        </p:spPr>
        <p:txBody>
          <a:bodyPr tIns="91440" bIns="91440" anchor="ctr">
            <a:normAutofit/>
          </a:bodyPr>
          <a:lstStyle>
            <a:lvl1pPr marL="0" indent="0" algn="ctr">
              <a:buNone/>
              <a:defRPr sz="2800" b="1" baseline="0">
                <a:solidFill>
                  <a:schemeClr val="accent2"/>
                </a:solidFill>
              </a:defRPr>
            </a:lvl1pPr>
          </a:lstStyle>
          <a:p>
            <a:pPr lvl="0"/>
            <a:r>
              <a:rPr lang="en-US" smtClean="0"/>
              <a:t>Price Here</a:t>
            </a:r>
            <a:endParaRPr lang="en-US"/>
          </a:p>
        </p:txBody>
      </p:sp>
      <p:sp>
        <p:nvSpPr>
          <p:cNvPr id="59" name="Text Placeholder 13"/>
          <p:cNvSpPr>
            <a:spLocks noGrp="1"/>
          </p:cNvSpPr>
          <p:nvPr>
            <p:ph type="body" sz="quarter" idx="30" hasCustomPrompt="1"/>
          </p:nvPr>
        </p:nvSpPr>
        <p:spPr>
          <a:xfrm>
            <a:off x="9114537" y="4784386"/>
            <a:ext cx="2594864" cy="387470"/>
          </a:xfrm>
          <a:solidFill>
            <a:schemeClr val="tx2">
              <a:lumMod val="20000"/>
              <a:lumOff val="80000"/>
            </a:schemeClr>
          </a:solidFill>
        </p:spPr>
        <p:txBody>
          <a:bodyPr tIns="91440" bIns="91440" anchor="ctr">
            <a:noAutofit/>
          </a:bodyPr>
          <a:lstStyle>
            <a:lvl1pPr marL="0" indent="0" algn="ctr">
              <a:buNone/>
              <a:defRPr sz="2000" b="0" baseline="0">
                <a:solidFill>
                  <a:schemeClr val="accent2"/>
                </a:solidFill>
              </a:defRPr>
            </a:lvl1pPr>
          </a:lstStyle>
          <a:p>
            <a:pPr lvl="0"/>
            <a:r>
              <a:rPr lang="en-US" smtClean="0"/>
              <a:t>Price:</a:t>
            </a:r>
            <a:endParaRPr lang="en-US"/>
          </a:p>
        </p:txBody>
      </p:sp>
      <p:sp>
        <p:nvSpPr>
          <p:cNvPr id="66" name="Text Placeholder 13"/>
          <p:cNvSpPr>
            <a:spLocks noGrp="1"/>
          </p:cNvSpPr>
          <p:nvPr>
            <p:ph type="body" sz="quarter" idx="35" hasCustomPrompt="1"/>
          </p:nvPr>
        </p:nvSpPr>
        <p:spPr>
          <a:xfrm>
            <a:off x="5742081" y="2034398"/>
            <a:ext cx="3585150" cy="2961648"/>
          </a:xfrm>
          <a:solidFill>
            <a:schemeClr val="tx2">
              <a:lumMod val="40000"/>
              <a:lumOff val="60000"/>
            </a:schemeClr>
          </a:solidFill>
        </p:spPr>
        <p:txBody>
          <a:bodyPr tIns="640080">
            <a:normAutofit/>
          </a:bodyPr>
          <a:lstStyle>
            <a:lvl1pPr>
              <a:defRPr sz="1800" baseline="0">
                <a:solidFill>
                  <a:schemeClr val="accent2"/>
                </a:solidFill>
              </a:defRPr>
            </a:lvl1pPr>
          </a:lstStyle>
          <a:p>
            <a:pPr lvl="0"/>
            <a:r>
              <a:rPr lang="en-US" smtClean="0"/>
              <a:t>List items for Title 1</a:t>
            </a:r>
            <a:endParaRPr lang="en-US"/>
          </a:p>
        </p:txBody>
      </p:sp>
      <p:sp>
        <p:nvSpPr>
          <p:cNvPr id="67" name="Text Placeholder 12"/>
          <p:cNvSpPr>
            <a:spLocks noGrp="1"/>
          </p:cNvSpPr>
          <p:nvPr>
            <p:ph type="body" sz="quarter" idx="36" hasCustomPrompt="1"/>
          </p:nvPr>
        </p:nvSpPr>
        <p:spPr>
          <a:xfrm>
            <a:off x="5742081" y="1548551"/>
            <a:ext cx="3585150" cy="838987"/>
          </a:xfrm>
          <a:solidFill>
            <a:schemeClr val="accent3"/>
          </a:solidFill>
          <a:ln>
            <a:noFill/>
          </a:ln>
        </p:spPr>
        <p:txBody>
          <a:bodyPr vert="horz" wrap="square" lIns="91440" tIns="45720" rIns="91440" bIns="45720" rtlCol="0" anchor="ctr">
            <a:noAutofit/>
          </a:bodyPr>
          <a:lstStyle>
            <a:lvl1pPr marL="228600" indent="-228600" algn="ctr">
              <a:buNone/>
              <a:defRPr lang="en-US" sz="3600" b="1" cap="all" baseline="0">
                <a:solidFill>
                  <a:schemeClr val="bg1"/>
                </a:solidFill>
              </a:defRPr>
            </a:lvl1pPr>
          </a:lstStyle>
          <a:p>
            <a:pPr marL="0" lvl="0" indent="0"/>
            <a:r>
              <a:rPr lang="en-US" smtClean="0"/>
              <a:t>Option 3</a:t>
            </a:r>
            <a:endParaRPr lang="en-US"/>
          </a:p>
        </p:txBody>
      </p:sp>
      <p:sp>
        <p:nvSpPr>
          <p:cNvPr id="68" name="Text Placeholder 13"/>
          <p:cNvSpPr>
            <a:spLocks noGrp="1"/>
          </p:cNvSpPr>
          <p:nvPr>
            <p:ph type="body" sz="quarter" idx="37" hasCustomPrompt="1"/>
          </p:nvPr>
        </p:nvSpPr>
        <p:spPr>
          <a:xfrm>
            <a:off x="5742081" y="5506854"/>
            <a:ext cx="3585150" cy="783448"/>
          </a:xfrm>
          <a:solidFill>
            <a:schemeClr val="tx2">
              <a:lumMod val="40000"/>
              <a:lumOff val="60000"/>
            </a:schemeClr>
          </a:solidFill>
        </p:spPr>
        <p:txBody>
          <a:bodyPr tIns="91440" bIns="91440" anchor="ctr">
            <a:normAutofit/>
          </a:bodyPr>
          <a:lstStyle>
            <a:lvl1pPr marL="0" indent="0" algn="ctr">
              <a:buNone/>
              <a:defRPr sz="3600" b="1" baseline="0">
                <a:solidFill>
                  <a:schemeClr val="accent2"/>
                </a:solidFill>
              </a:defRPr>
            </a:lvl1pPr>
          </a:lstStyle>
          <a:p>
            <a:pPr lvl="0"/>
            <a:r>
              <a:rPr lang="en-US" smtClean="0"/>
              <a:t>Price Here</a:t>
            </a:r>
            <a:endParaRPr lang="en-US"/>
          </a:p>
        </p:txBody>
      </p:sp>
      <p:sp>
        <p:nvSpPr>
          <p:cNvPr id="69" name="Text Placeholder 13"/>
          <p:cNvSpPr>
            <a:spLocks noGrp="1"/>
          </p:cNvSpPr>
          <p:nvPr>
            <p:ph type="body" sz="quarter" idx="38" hasCustomPrompt="1"/>
          </p:nvPr>
        </p:nvSpPr>
        <p:spPr>
          <a:xfrm>
            <a:off x="5742081" y="5129878"/>
            <a:ext cx="3585150" cy="387470"/>
          </a:xfrm>
          <a:solidFill>
            <a:schemeClr val="tx2">
              <a:lumMod val="20000"/>
              <a:lumOff val="80000"/>
            </a:schemeClr>
          </a:solidFill>
        </p:spPr>
        <p:txBody>
          <a:bodyPr tIns="91440" bIns="91440" anchor="ctr">
            <a:noAutofit/>
          </a:bodyPr>
          <a:lstStyle>
            <a:lvl1pPr marL="0" indent="0" algn="ctr">
              <a:buNone/>
              <a:defRPr sz="2800" b="0" baseline="0">
                <a:solidFill>
                  <a:schemeClr val="accent2"/>
                </a:solidFill>
              </a:defRPr>
            </a:lvl1pPr>
          </a:lstStyle>
          <a:p>
            <a:pPr lvl="0"/>
            <a:r>
              <a:rPr lang="en-US" smtClean="0"/>
              <a:t>Price:</a:t>
            </a:r>
            <a:endParaRPr lang="en-US"/>
          </a:p>
        </p:txBody>
      </p:sp>
      <p:grpSp>
        <p:nvGrpSpPr>
          <p:cNvPr id="29" name="Group 28"/>
          <p:cNvGrpSpPr/>
          <p:nvPr userDrawn="1"/>
        </p:nvGrpSpPr>
        <p:grpSpPr>
          <a:xfrm>
            <a:off x="0" y="6766560"/>
            <a:ext cx="12192000" cy="91440"/>
            <a:chOff x="0" y="4480421"/>
            <a:chExt cx="12192000" cy="91440"/>
          </a:xfrm>
        </p:grpSpPr>
        <p:sp>
          <p:nvSpPr>
            <p:cNvPr id="30" name="Rectangle 2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67771207"/>
      </p:ext>
    </p:extLst>
  </p:cSld>
  <p:clrMapOvr>
    <a:masterClrMapping/>
  </p:clrMapOvr>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table 4">
    <p:spTree>
      <p:nvGrpSpPr>
        <p:cNvPr id="1" name=""/>
        <p:cNvGrpSpPr/>
        <p:nvPr/>
      </p:nvGrpSpPr>
      <p:grpSpPr>
        <a:xfrm>
          <a:off x="0" y="0"/>
          <a:ext cx="0" cy="0"/>
          <a:chOff x="0" y="0"/>
          <a:chExt cx="0" cy="0"/>
        </a:xfrm>
      </p:grpSpPr>
      <p:sp>
        <p:nvSpPr>
          <p:cNvPr id="6" name="Rectangle 5"/>
          <p:cNvSpPr/>
          <p:nvPr userDrawn="1"/>
        </p:nvSpPr>
        <p:spPr>
          <a:xfrm>
            <a:off x="482600" y="1773746"/>
            <a:ext cx="3242056" cy="4255070"/>
          </a:xfrm>
          <a:prstGeom prst="rect">
            <a:avLst/>
          </a:prstGeom>
          <a:solidFill>
            <a:schemeClr val="bg1"/>
          </a:solid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userDrawn="1"/>
        </p:nvSpPr>
        <p:spPr>
          <a:xfrm>
            <a:off x="4474972" y="1773746"/>
            <a:ext cx="3242056" cy="4255070"/>
          </a:xfrm>
          <a:prstGeom prst="rect">
            <a:avLst/>
          </a:prstGeom>
          <a:solidFill>
            <a:schemeClr val="bg1"/>
          </a:solid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userDrawn="1"/>
        </p:nvSpPr>
        <p:spPr>
          <a:xfrm>
            <a:off x="8467344" y="1773746"/>
            <a:ext cx="3242056" cy="4255070"/>
          </a:xfrm>
          <a:prstGeom prst="rect">
            <a:avLst/>
          </a:prstGeom>
          <a:solidFill>
            <a:schemeClr val="bg1"/>
          </a:solidFill>
          <a:ln>
            <a:solidFill>
              <a:schemeClr val="tx1">
                <a:lumMod val="25000"/>
                <a:lumOff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1" name="Text Placeholder 12"/>
          <p:cNvSpPr>
            <a:spLocks noGrp="1"/>
          </p:cNvSpPr>
          <p:nvPr>
            <p:ph type="body" sz="quarter" idx="24" hasCustomPrompt="1"/>
          </p:nvPr>
        </p:nvSpPr>
        <p:spPr>
          <a:xfrm>
            <a:off x="482600" y="1780295"/>
            <a:ext cx="3242056" cy="607243"/>
          </a:xfrm>
          <a:noFill/>
          <a:ln>
            <a:noFill/>
          </a:ln>
        </p:spPr>
        <p:txBody>
          <a:bodyPr vert="horz" wrap="square" lIns="91440" tIns="45720" rIns="91440" bIns="45720" rtlCol="0" anchor="ctr">
            <a:noAutofit/>
          </a:bodyPr>
          <a:lstStyle>
            <a:lvl1pPr marL="228600" indent="-228600" algn="ctr">
              <a:buNone/>
              <a:defRPr lang="en-US" sz="1600" b="1" cap="all" baseline="0">
                <a:solidFill>
                  <a:schemeClr val="bg2"/>
                </a:solidFill>
              </a:defRPr>
            </a:lvl1pPr>
          </a:lstStyle>
          <a:p>
            <a:pPr marL="0" lvl="0" indent="0"/>
            <a:r>
              <a:rPr lang="en-US" smtClean="0"/>
              <a:t>Option 1</a:t>
            </a:r>
            <a:endParaRPr lang="en-US"/>
          </a:p>
        </p:txBody>
      </p:sp>
      <p:sp>
        <p:nvSpPr>
          <p:cNvPr id="32" name="Text Placeholder 13"/>
          <p:cNvSpPr>
            <a:spLocks noGrp="1"/>
          </p:cNvSpPr>
          <p:nvPr>
            <p:ph type="body" sz="quarter" idx="25" hasCustomPrompt="1"/>
          </p:nvPr>
        </p:nvSpPr>
        <p:spPr>
          <a:xfrm>
            <a:off x="482600" y="2406549"/>
            <a:ext cx="3242056" cy="783448"/>
          </a:xfrm>
          <a:noFill/>
        </p:spPr>
        <p:txBody>
          <a:bodyPr tIns="91440" bIns="91440" anchor="ctr">
            <a:normAutofit/>
          </a:bodyPr>
          <a:lstStyle>
            <a:lvl1pPr marL="0" indent="0" algn="ctr">
              <a:buNone/>
              <a:defRPr sz="2800" b="1" baseline="0">
                <a:solidFill>
                  <a:schemeClr val="tx1"/>
                </a:solidFill>
              </a:defRPr>
            </a:lvl1pPr>
          </a:lstStyle>
          <a:p>
            <a:pPr lvl="0"/>
            <a:r>
              <a:rPr lang="en-US" smtClean="0"/>
              <a:t>Price Here</a:t>
            </a:r>
            <a:endParaRPr lang="en-US"/>
          </a:p>
        </p:txBody>
      </p:sp>
      <p:sp>
        <p:nvSpPr>
          <p:cNvPr id="34" name="Text Placeholder 13"/>
          <p:cNvSpPr>
            <a:spLocks noGrp="1"/>
          </p:cNvSpPr>
          <p:nvPr>
            <p:ph type="body" sz="quarter" idx="26" hasCustomPrompt="1"/>
          </p:nvPr>
        </p:nvSpPr>
        <p:spPr>
          <a:xfrm>
            <a:off x="482600" y="319213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1</a:t>
            </a:r>
            <a:endParaRPr lang="en-US"/>
          </a:p>
        </p:txBody>
      </p:sp>
      <p:sp>
        <p:nvSpPr>
          <p:cNvPr id="40" name="Text Placeholder 12"/>
          <p:cNvSpPr>
            <a:spLocks noGrp="1"/>
          </p:cNvSpPr>
          <p:nvPr>
            <p:ph type="body" sz="quarter" idx="28" hasCustomPrompt="1"/>
          </p:nvPr>
        </p:nvSpPr>
        <p:spPr>
          <a:xfrm>
            <a:off x="8467345" y="1780295"/>
            <a:ext cx="3242056" cy="607243"/>
          </a:xfrm>
          <a:noFill/>
          <a:ln>
            <a:noFill/>
          </a:ln>
        </p:spPr>
        <p:txBody>
          <a:bodyPr vert="horz" wrap="square" lIns="91440" tIns="45720" rIns="91440" bIns="45720" rtlCol="0" anchor="ctr">
            <a:noAutofit/>
          </a:bodyPr>
          <a:lstStyle>
            <a:lvl1pPr marL="228600" indent="-228600" algn="ctr">
              <a:buNone/>
              <a:defRPr lang="en-US" sz="1600" b="1" cap="all" baseline="0">
                <a:solidFill>
                  <a:schemeClr val="bg2"/>
                </a:solidFill>
              </a:defRPr>
            </a:lvl1pPr>
          </a:lstStyle>
          <a:p>
            <a:pPr marL="0" lvl="0" indent="0"/>
            <a:r>
              <a:rPr lang="en-US" smtClean="0"/>
              <a:t>Option 3</a:t>
            </a:r>
            <a:endParaRPr lang="en-US"/>
          </a:p>
        </p:txBody>
      </p:sp>
      <p:sp>
        <p:nvSpPr>
          <p:cNvPr id="41" name="Text Placeholder 13"/>
          <p:cNvSpPr>
            <a:spLocks noGrp="1"/>
          </p:cNvSpPr>
          <p:nvPr>
            <p:ph type="body" sz="quarter" idx="29" hasCustomPrompt="1"/>
          </p:nvPr>
        </p:nvSpPr>
        <p:spPr>
          <a:xfrm>
            <a:off x="8467345" y="2406549"/>
            <a:ext cx="3242056" cy="783448"/>
          </a:xfrm>
          <a:noFill/>
        </p:spPr>
        <p:txBody>
          <a:bodyPr tIns="91440" bIns="91440" anchor="ctr">
            <a:normAutofit/>
          </a:bodyPr>
          <a:lstStyle>
            <a:lvl1pPr marL="0" indent="0" algn="ctr">
              <a:buNone/>
              <a:defRPr sz="2800" b="1" baseline="0">
                <a:solidFill>
                  <a:schemeClr val="tx1"/>
                </a:solidFill>
              </a:defRPr>
            </a:lvl1pPr>
          </a:lstStyle>
          <a:p>
            <a:pPr lvl="0"/>
            <a:r>
              <a:rPr lang="en-US" smtClean="0"/>
              <a:t>Price Here</a:t>
            </a:r>
            <a:endParaRPr lang="en-US"/>
          </a:p>
        </p:txBody>
      </p:sp>
      <p:sp>
        <p:nvSpPr>
          <p:cNvPr id="42" name="Text Placeholder 13"/>
          <p:cNvSpPr>
            <a:spLocks noGrp="1"/>
          </p:cNvSpPr>
          <p:nvPr>
            <p:ph type="body" sz="quarter" idx="30" hasCustomPrompt="1"/>
          </p:nvPr>
        </p:nvSpPr>
        <p:spPr>
          <a:xfrm>
            <a:off x="8467345" y="319213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1</a:t>
            </a:r>
            <a:endParaRPr lang="en-US"/>
          </a:p>
        </p:txBody>
      </p:sp>
      <p:sp>
        <p:nvSpPr>
          <p:cNvPr id="55" name="Text Placeholder 12"/>
          <p:cNvSpPr>
            <a:spLocks noGrp="1"/>
          </p:cNvSpPr>
          <p:nvPr>
            <p:ph type="body" sz="quarter" idx="36" hasCustomPrompt="1"/>
          </p:nvPr>
        </p:nvSpPr>
        <p:spPr>
          <a:xfrm>
            <a:off x="4474972" y="1780295"/>
            <a:ext cx="3242056" cy="607243"/>
          </a:xfrm>
          <a:noFill/>
          <a:ln>
            <a:noFill/>
          </a:ln>
        </p:spPr>
        <p:txBody>
          <a:bodyPr vert="horz" wrap="square" lIns="91440" tIns="45720" rIns="91440" bIns="45720" rtlCol="0" anchor="ctr">
            <a:noAutofit/>
          </a:bodyPr>
          <a:lstStyle>
            <a:lvl1pPr marL="228600" indent="-228600" algn="ctr">
              <a:buNone/>
              <a:defRPr lang="en-US" sz="1600" b="1" cap="all" baseline="0">
                <a:solidFill>
                  <a:schemeClr val="bg2"/>
                </a:solidFill>
              </a:defRPr>
            </a:lvl1pPr>
          </a:lstStyle>
          <a:p>
            <a:pPr marL="0" lvl="0" indent="0"/>
            <a:r>
              <a:rPr lang="en-US" smtClean="0"/>
              <a:t>Option 2</a:t>
            </a:r>
            <a:endParaRPr lang="en-US"/>
          </a:p>
        </p:txBody>
      </p:sp>
      <p:sp>
        <p:nvSpPr>
          <p:cNvPr id="56" name="Text Placeholder 13"/>
          <p:cNvSpPr>
            <a:spLocks noGrp="1"/>
          </p:cNvSpPr>
          <p:nvPr>
            <p:ph type="body" sz="quarter" idx="37" hasCustomPrompt="1"/>
          </p:nvPr>
        </p:nvSpPr>
        <p:spPr>
          <a:xfrm>
            <a:off x="4474972" y="2406549"/>
            <a:ext cx="3242056" cy="783448"/>
          </a:xfrm>
          <a:noFill/>
        </p:spPr>
        <p:txBody>
          <a:bodyPr tIns="91440" bIns="91440" anchor="ctr">
            <a:normAutofit/>
          </a:bodyPr>
          <a:lstStyle>
            <a:lvl1pPr marL="0" indent="0" algn="ctr">
              <a:buNone/>
              <a:defRPr sz="2800" b="1" baseline="0">
                <a:solidFill>
                  <a:schemeClr val="tx1"/>
                </a:solidFill>
              </a:defRPr>
            </a:lvl1pPr>
          </a:lstStyle>
          <a:p>
            <a:pPr lvl="0"/>
            <a:r>
              <a:rPr lang="en-US" smtClean="0"/>
              <a:t>Price Here</a:t>
            </a:r>
            <a:endParaRPr lang="en-US"/>
          </a:p>
        </p:txBody>
      </p:sp>
      <p:sp>
        <p:nvSpPr>
          <p:cNvPr id="57" name="Text Placeholder 13"/>
          <p:cNvSpPr>
            <a:spLocks noGrp="1"/>
          </p:cNvSpPr>
          <p:nvPr>
            <p:ph type="body" sz="quarter" idx="38" hasCustomPrompt="1"/>
          </p:nvPr>
        </p:nvSpPr>
        <p:spPr>
          <a:xfrm>
            <a:off x="4474972" y="319213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1</a:t>
            </a:r>
            <a:endParaRPr lang="en-US"/>
          </a:p>
        </p:txBody>
      </p:sp>
      <p:sp>
        <p:nvSpPr>
          <p:cNvPr id="58" name="Text Placeholder 13"/>
          <p:cNvSpPr>
            <a:spLocks noGrp="1"/>
          </p:cNvSpPr>
          <p:nvPr>
            <p:ph type="body" sz="quarter" idx="39" hasCustomPrompt="1"/>
          </p:nvPr>
        </p:nvSpPr>
        <p:spPr>
          <a:xfrm>
            <a:off x="482600" y="3588139"/>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2</a:t>
            </a:r>
            <a:endParaRPr lang="en-US"/>
          </a:p>
        </p:txBody>
      </p:sp>
      <p:sp>
        <p:nvSpPr>
          <p:cNvPr id="60" name="Text Placeholder 13"/>
          <p:cNvSpPr>
            <a:spLocks noGrp="1"/>
          </p:cNvSpPr>
          <p:nvPr>
            <p:ph type="body" sz="quarter" idx="40" hasCustomPrompt="1"/>
          </p:nvPr>
        </p:nvSpPr>
        <p:spPr>
          <a:xfrm>
            <a:off x="8467345" y="3588139"/>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2</a:t>
            </a:r>
            <a:endParaRPr lang="en-US"/>
          </a:p>
        </p:txBody>
      </p:sp>
      <p:sp>
        <p:nvSpPr>
          <p:cNvPr id="61" name="Text Placeholder 13"/>
          <p:cNvSpPr>
            <a:spLocks noGrp="1"/>
          </p:cNvSpPr>
          <p:nvPr>
            <p:ph type="body" sz="quarter" idx="41" hasCustomPrompt="1"/>
          </p:nvPr>
        </p:nvSpPr>
        <p:spPr>
          <a:xfrm>
            <a:off x="4474972" y="3588139"/>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2</a:t>
            </a:r>
            <a:endParaRPr lang="en-US"/>
          </a:p>
        </p:txBody>
      </p:sp>
      <p:sp>
        <p:nvSpPr>
          <p:cNvPr id="62" name="Text Placeholder 13"/>
          <p:cNvSpPr>
            <a:spLocks noGrp="1"/>
          </p:cNvSpPr>
          <p:nvPr>
            <p:ph type="body" sz="quarter" idx="42" hasCustomPrompt="1"/>
          </p:nvPr>
        </p:nvSpPr>
        <p:spPr>
          <a:xfrm>
            <a:off x="482600" y="3984141"/>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3</a:t>
            </a:r>
            <a:endParaRPr lang="en-US"/>
          </a:p>
        </p:txBody>
      </p:sp>
      <p:sp>
        <p:nvSpPr>
          <p:cNvPr id="63" name="Text Placeholder 13"/>
          <p:cNvSpPr>
            <a:spLocks noGrp="1"/>
          </p:cNvSpPr>
          <p:nvPr>
            <p:ph type="body" sz="quarter" idx="43" hasCustomPrompt="1"/>
          </p:nvPr>
        </p:nvSpPr>
        <p:spPr>
          <a:xfrm>
            <a:off x="8467345" y="3984141"/>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3</a:t>
            </a:r>
            <a:endParaRPr lang="en-US"/>
          </a:p>
        </p:txBody>
      </p:sp>
      <p:sp>
        <p:nvSpPr>
          <p:cNvPr id="64" name="Text Placeholder 13"/>
          <p:cNvSpPr>
            <a:spLocks noGrp="1"/>
          </p:cNvSpPr>
          <p:nvPr>
            <p:ph type="body" sz="quarter" idx="44" hasCustomPrompt="1"/>
          </p:nvPr>
        </p:nvSpPr>
        <p:spPr>
          <a:xfrm>
            <a:off x="4474972" y="3984141"/>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3</a:t>
            </a:r>
            <a:endParaRPr lang="en-US"/>
          </a:p>
        </p:txBody>
      </p:sp>
      <p:sp>
        <p:nvSpPr>
          <p:cNvPr id="65" name="Text Placeholder 13"/>
          <p:cNvSpPr>
            <a:spLocks noGrp="1"/>
          </p:cNvSpPr>
          <p:nvPr>
            <p:ph type="body" sz="quarter" idx="45" hasCustomPrompt="1"/>
          </p:nvPr>
        </p:nvSpPr>
        <p:spPr>
          <a:xfrm>
            <a:off x="482600" y="4380144"/>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4</a:t>
            </a:r>
            <a:endParaRPr lang="en-US"/>
          </a:p>
        </p:txBody>
      </p:sp>
      <p:sp>
        <p:nvSpPr>
          <p:cNvPr id="70" name="Text Placeholder 13"/>
          <p:cNvSpPr>
            <a:spLocks noGrp="1"/>
          </p:cNvSpPr>
          <p:nvPr>
            <p:ph type="body" sz="quarter" idx="46" hasCustomPrompt="1"/>
          </p:nvPr>
        </p:nvSpPr>
        <p:spPr>
          <a:xfrm>
            <a:off x="8467345" y="4380144"/>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4</a:t>
            </a:r>
            <a:endParaRPr lang="en-US"/>
          </a:p>
        </p:txBody>
      </p:sp>
      <p:sp>
        <p:nvSpPr>
          <p:cNvPr id="71" name="Text Placeholder 13"/>
          <p:cNvSpPr>
            <a:spLocks noGrp="1"/>
          </p:cNvSpPr>
          <p:nvPr>
            <p:ph type="body" sz="quarter" idx="47" hasCustomPrompt="1"/>
          </p:nvPr>
        </p:nvSpPr>
        <p:spPr>
          <a:xfrm>
            <a:off x="4474972" y="4380144"/>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4</a:t>
            </a:r>
            <a:endParaRPr lang="en-US"/>
          </a:p>
        </p:txBody>
      </p:sp>
      <p:sp>
        <p:nvSpPr>
          <p:cNvPr id="72" name="Text Placeholder 13"/>
          <p:cNvSpPr>
            <a:spLocks noGrp="1"/>
          </p:cNvSpPr>
          <p:nvPr>
            <p:ph type="body" sz="quarter" idx="48" hasCustomPrompt="1"/>
          </p:nvPr>
        </p:nvSpPr>
        <p:spPr>
          <a:xfrm>
            <a:off x="482600" y="477614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5</a:t>
            </a:r>
            <a:endParaRPr lang="en-US"/>
          </a:p>
        </p:txBody>
      </p:sp>
      <p:sp>
        <p:nvSpPr>
          <p:cNvPr id="73" name="Text Placeholder 13"/>
          <p:cNvSpPr>
            <a:spLocks noGrp="1"/>
          </p:cNvSpPr>
          <p:nvPr>
            <p:ph type="body" sz="quarter" idx="49" hasCustomPrompt="1"/>
          </p:nvPr>
        </p:nvSpPr>
        <p:spPr>
          <a:xfrm>
            <a:off x="8467345" y="477614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5</a:t>
            </a:r>
            <a:endParaRPr lang="en-US"/>
          </a:p>
        </p:txBody>
      </p:sp>
      <p:sp>
        <p:nvSpPr>
          <p:cNvPr id="74" name="Text Placeholder 13"/>
          <p:cNvSpPr>
            <a:spLocks noGrp="1"/>
          </p:cNvSpPr>
          <p:nvPr>
            <p:ph type="body" sz="quarter" idx="50" hasCustomPrompt="1"/>
          </p:nvPr>
        </p:nvSpPr>
        <p:spPr>
          <a:xfrm>
            <a:off x="4474972" y="4776146"/>
            <a:ext cx="3242056" cy="387470"/>
          </a:xfrm>
          <a:noFill/>
        </p:spPr>
        <p:txBody>
          <a:bodyPr tIns="91440" bIns="91440" anchor="ctr">
            <a:noAutofit/>
          </a:bodyPr>
          <a:lstStyle>
            <a:lvl1pPr marL="0" indent="0" algn="ctr">
              <a:buNone/>
              <a:defRPr sz="1600" b="0" baseline="0">
                <a:solidFill>
                  <a:schemeClr val="bg2">
                    <a:lumMod val="75000"/>
                  </a:schemeClr>
                </a:solidFill>
              </a:defRPr>
            </a:lvl1pPr>
          </a:lstStyle>
          <a:p>
            <a:pPr lvl="0"/>
            <a:r>
              <a:rPr lang="en-US" smtClean="0"/>
              <a:t>Attribute 5</a:t>
            </a:r>
            <a:endParaRPr lang="en-US"/>
          </a:p>
        </p:txBody>
      </p:sp>
      <p:grpSp>
        <p:nvGrpSpPr>
          <p:cNvPr id="11" name="Group 10"/>
          <p:cNvGrpSpPr/>
          <p:nvPr userDrawn="1"/>
        </p:nvGrpSpPr>
        <p:grpSpPr>
          <a:xfrm>
            <a:off x="482600" y="3192136"/>
            <a:ext cx="3242056" cy="1584010"/>
            <a:chOff x="482600" y="3192136"/>
            <a:chExt cx="3242056" cy="1584010"/>
          </a:xfrm>
        </p:grpSpPr>
        <p:cxnSp>
          <p:nvCxnSpPr>
            <p:cNvPr id="9" name="Straight Connector 8"/>
            <p:cNvCxnSpPr/>
            <p:nvPr userDrawn="1"/>
          </p:nvCxnSpPr>
          <p:spPr>
            <a:xfrm>
              <a:off x="482600" y="477614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userDrawn="1"/>
          </p:nvCxnSpPr>
          <p:spPr>
            <a:xfrm>
              <a:off x="482600" y="319213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userDrawn="1"/>
          </p:nvCxnSpPr>
          <p:spPr>
            <a:xfrm>
              <a:off x="482600" y="3588139"/>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userDrawn="1"/>
          </p:nvCxnSpPr>
          <p:spPr>
            <a:xfrm>
              <a:off x="482600" y="3984141"/>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userDrawn="1"/>
          </p:nvCxnSpPr>
          <p:spPr>
            <a:xfrm>
              <a:off x="482600" y="4380144"/>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grpSp>
      <p:sp>
        <p:nvSpPr>
          <p:cNvPr id="81" name="Text Placeholder 13"/>
          <p:cNvSpPr>
            <a:spLocks noGrp="1"/>
          </p:cNvSpPr>
          <p:nvPr>
            <p:ph type="body" sz="quarter" idx="51" hasCustomPrompt="1"/>
          </p:nvPr>
        </p:nvSpPr>
        <p:spPr>
          <a:xfrm>
            <a:off x="4474972" y="5219609"/>
            <a:ext cx="3242056" cy="783448"/>
          </a:xfrm>
          <a:noFill/>
        </p:spPr>
        <p:txBody>
          <a:bodyPr tIns="91440" bIns="91440" anchor="ctr">
            <a:normAutofit/>
          </a:bodyPr>
          <a:lstStyle>
            <a:lvl1pPr marL="0" indent="0" algn="ctr">
              <a:buNone/>
              <a:defRPr sz="2000" b="1" baseline="0">
                <a:solidFill>
                  <a:schemeClr val="bg2">
                    <a:lumMod val="75000"/>
                  </a:schemeClr>
                </a:solidFill>
              </a:defRPr>
            </a:lvl1pPr>
          </a:lstStyle>
          <a:p>
            <a:pPr lvl="0"/>
            <a:r>
              <a:rPr lang="en-US" smtClean="0"/>
              <a:t>Comment here</a:t>
            </a:r>
            <a:endParaRPr lang="en-US"/>
          </a:p>
        </p:txBody>
      </p:sp>
      <p:sp>
        <p:nvSpPr>
          <p:cNvPr id="82" name="Text Placeholder 13"/>
          <p:cNvSpPr>
            <a:spLocks noGrp="1"/>
          </p:cNvSpPr>
          <p:nvPr>
            <p:ph type="body" sz="quarter" idx="52" hasCustomPrompt="1"/>
          </p:nvPr>
        </p:nvSpPr>
        <p:spPr>
          <a:xfrm>
            <a:off x="482600" y="5219609"/>
            <a:ext cx="3242056" cy="783448"/>
          </a:xfrm>
          <a:noFill/>
        </p:spPr>
        <p:txBody>
          <a:bodyPr tIns="91440" bIns="91440" anchor="ctr">
            <a:normAutofit/>
          </a:bodyPr>
          <a:lstStyle>
            <a:lvl1pPr marL="0" indent="0" algn="ctr">
              <a:buNone/>
              <a:defRPr sz="2000" b="1" baseline="0">
                <a:solidFill>
                  <a:schemeClr val="bg2">
                    <a:lumMod val="75000"/>
                  </a:schemeClr>
                </a:solidFill>
              </a:defRPr>
            </a:lvl1pPr>
          </a:lstStyle>
          <a:p>
            <a:pPr lvl="0"/>
            <a:r>
              <a:rPr lang="en-US" smtClean="0"/>
              <a:t>Comment here</a:t>
            </a:r>
            <a:endParaRPr lang="en-US"/>
          </a:p>
        </p:txBody>
      </p:sp>
      <p:sp>
        <p:nvSpPr>
          <p:cNvPr id="85" name="Text Placeholder 13"/>
          <p:cNvSpPr>
            <a:spLocks noGrp="1"/>
          </p:cNvSpPr>
          <p:nvPr>
            <p:ph type="body" sz="quarter" idx="53" hasCustomPrompt="1"/>
          </p:nvPr>
        </p:nvSpPr>
        <p:spPr>
          <a:xfrm>
            <a:off x="8467345" y="5219609"/>
            <a:ext cx="3242056" cy="783448"/>
          </a:xfrm>
          <a:noFill/>
        </p:spPr>
        <p:txBody>
          <a:bodyPr tIns="91440" bIns="91440" anchor="ctr">
            <a:normAutofit/>
          </a:bodyPr>
          <a:lstStyle>
            <a:lvl1pPr marL="0" indent="0" algn="ctr">
              <a:buNone/>
              <a:defRPr sz="2000" b="1" baseline="0">
                <a:solidFill>
                  <a:schemeClr val="bg2">
                    <a:lumMod val="75000"/>
                  </a:schemeClr>
                </a:solidFill>
              </a:defRPr>
            </a:lvl1pPr>
          </a:lstStyle>
          <a:p>
            <a:pPr lvl="0"/>
            <a:r>
              <a:rPr lang="en-US" smtClean="0"/>
              <a:t>Comment here</a:t>
            </a:r>
            <a:endParaRPr lang="en-US"/>
          </a:p>
        </p:txBody>
      </p:sp>
      <p:grpSp>
        <p:nvGrpSpPr>
          <p:cNvPr id="86" name="Group 85"/>
          <p:cNvGrpSpPr/>
          <p:nvPr userDrawn="1"/>
        </p:nvGrpSpPr>
        <p:grpSpPr>
          <a:xfrm>
            <a:off x="4474972" y="3192136"/>
            <a:ext cx="3242056" cy="1584010"/>
            <a:chOff x="482600" y="3192136"/>
            <a:chExt cx="3242056" cy="1584010"/>
          </a:xfrm>
        </p:grpSpPr>
        <p:cxnSp>
          <p:nvCxnSpPr>
            <p:cNvPr id="87" name="Straight Connector 86"/>
            <p:cNvCxnSpPr/>
            <p:nvPr userDrawn="1"/>
          </p:nvCxnSpPr>
          <p:spPr>
            <a:xfrm>
              <a:off x="482600" y="477614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userDrawn="1"/>
          </p:nvCxnSpPr>
          <p:spPr>
            <a:xfrm>
              <a:off x="482600" y="319213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userDrawn="1"/>
          </p:nvCxnSpPr>
          <p:spPr>
            <a:xfrm>
              <a:off x="482600" y="3588139"/>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userDrawn="1"/>
          </p:nvCxnSpPr>
          <p:spPr>
            <a:xfrm>
              <a:off x="482600" y="3984141"/>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userDrawn="1"/>
          </p:nvCxnSpPr>
          <p:spPr>
            <a:xfrm>
              <a:off x="482600" y="4380144"/>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grpSp>
      <p:grpSp>
        <p:nvGrpSpPr>
          <p:cNvPr id="92" name="Group 91"/>
          <p:cNvGrpSpPr/>
          <p:nvPr userDrawn="1"/>
        </p:nvGrpSpPr>
        <p:grpSpPr>
          <a:xfrm>
            <a:off x="8467344" y="3192136"/>
            <a:ext cx="3242056" cy="1584010"/>
            <a:chOff x="482600" y="3192136"/>
            <a:chExt cx="3242056" cy="1584010"/>
          </a:xfrm>
        </p:grpSpPr>
        <p:cxnSp>
          <p:nvCxnSpPr>
            <p:cNvPr id="93" name="Straight Connector 92"/>
            <p:cNvCxnSpPr/>
            <p:nvPr userDrawn="1"/>
          </p:nvCxnSpPr>
          <p:spPr>
            <a:xfrm>
              <a:off x="482600" y="477614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userDrawn="1"/>
          </p:nvCxnSpPr>
          <p:spPr>
            <a:xfrm>
              <a:off x="482600" y="3192136"/>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userDrawn="1"/>
          </p:nvCxnSpPr>
          <p:spPr>
            <a:xfrm>
              <a:off x="482600" y="3588139"/>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userDrawn="1"/>
          </p:nvCxnSpPr>
          <p:spPr>
            <a:xfrm>
              <a:off x="482600" y="3984141"/>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userDrawn="1"/>
          </p:nvCxnSpPr>
          <p:spPr>
            <a:xfrm>
              <a:off x="482600" y="4380144"/>
              <a:ext cx="3242056" cy="0"/>
            </a:xfrm>
            <a:prstGeom prst="line">
              <a:avLst/>
            </a:prstGeom>
            <a:ln>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cxnSp>
      </p:grpSp>
      <p:grpSp>
        <p:nvGrpSpPr>
          <p:cNvPr id="59" name="Group 58"/>
          <p:cNvGrpSpPr/>
          <p:nvPr userDrawn="1"/>
        </p:nvGrpSpPr>
        <p:grpSpPr>
          <a:xfrm>
            <a:off x="0" y="6766560"/>
            <a:ext cx="12192000" cy="91440"/>
            <a:chOff x="0" y="4480421"/>
            <a:chExt cx="12192000" cy="91440"/>
          </a:xfrm>
        </p:grpSpPr>
        <p:sp>
          <p:nvSpPr>
            <p:cNvPr id="66" name="Rectangle 65"/>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72125672"/>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ntact">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grpSp>
        <p:nvGrpSpPr>
          <p:cNvPr id="13" name="Group 12"/>
          <p:cNvGrpSpPr/>
          <p:nvPr userDrawn="1"/>
        </p:nvGrpSpPr>
        <p:grpSpPr>
          <a:xfrm>
            <a:off x="0" y="6766560"/>
            <a:ext cx="12192000" cy="91440"/>
            <a:chOff x="0" y="4480421"/>
            <a:chExt cx="12192000" cy="91440"/>
          </a:xfrm>
        </p:grpSpPr>
        <p:sp>
          <p:nvSpPr>
            <p:cNvPr id="14" name="Rectangle 1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Picture Placeholder 10"/>
          <p:cNvSpPr>
            <a:spLocks noGrp="1" noChangeAspect="1"/>
          </p:cNvSpPr>
          <p:nvPr>
            <p:ph type="pic" sz="quarter" idx="14" hasCustomPrompt="1"/>
          </p:nvPr>
        </p:nvSpPr>
        <p:spPr>
          <a:xfrm>
            <a:off x="354775" y="1721331"/>
            <a:ext cx="5703125" cy="4294386"/>
          </a:xfrm>
          <a:solidFill>
            <a:schemeClr val="bg1"/>
          </a:solidFill>
          <a:effectLst>
            <a:outerShdw blurRad="101600" dist="63500" dir="2700000" algn="tl" rotWithShape="0">
              <a:prstClr val="black">
                <a:alpha val="40000"/>
              </a:prstClr>
            </a:outerShdw>
          </a:effectLst>
        </p:spPr>
        <p:txBody>
          <a:bodyPr/>
          <a:lstStyle>
            <a:lvl1pPr>
              <a:defRPr/>
            </a:lvl1pPr>
          </a:lstStyle>
          <a:p>
            <a:r>
              <a:rPr lang="en-US" smtClean="0"/>
              <a:t>Your map goes here</a:t>
            </a:r>
            <a:endParaRPr lang="en-US"/>
          </a:p>
        </p:txBody>
      </p:sp>
      <p:sp>
        <p:nvSpPr>
          <p:cNvPr id="18" name="Text Placeholder 29"/>
          <p:cNvSpPr>
            <a:spLocks noGrp="1"/>
          </p:cNvSpPr>
          <p:nvPr>
            <p:ph type="body" sz="quarter" idx="22" hasCustomPrompt="1"/>
          </p:nvPr>
        </p:nvSpPr>
        <p:spPr>
          <a:xfrm>
            <a:off x="6615875" y="1721331"/>
            <a:ext cx="5093526" cy="1174269"/>
          </a:xfrm>
          <a:solidFill>
            <a:schemeClr val="tx1">
              <a:lumMod val="10000"/>
              <a:lumOff val="90000"/>
            </a:schemeClr>
          </a:solidFill>
        </p:spPr>
        <p:txBody>
          <a:bodyPr anchor="t">
            <a:normAutofit/>
          </a:bodyPr>
          <a:lstStyle>
            <a:lvl1pPr marL="0" indent="0" algn="just">
              <a:buNone/>
              <a:defRPr sz="1800">
                <a:solidFill>
                  <a:schemeClr val="tx2"/>
                </a:solidFill>
              </a:defRPr>
            </a:lvl1pPr>
          </a:lstStyle>
          <a:p>
            <a:pPr lvl="0"/>
            <a:r>
              <a:rPr lang="en-US" smtClean="0"/>
              <a:t>Lorem ipsum dolor sit amet, placerat ipsum erat et tortor, vehicula sociis vel vel, ut cursus sociosqu integer sapien in. Aliquet blandit, pellentesque nec vitae. Sapien ante feugiat non est etiam aut.</a:t>
            </a:r>
            <a:endParaRPr lang="en-US"/>
          </a:p>
        </p:txBody>
      </p:sp>
      <p:sp>
        <p:nvSpPr>
          <p:cNvPr id="19" name="Text Placeholder 29"/>
          <p:cNvSpPr>
            <a:spLocks noGrp="1"/>
          </p:cNvSpPr>
          <p:nvPr>
            <p:ph type="body" sz="quarter" idx="18" hasCustomPrompt="1"/>
          </p:nvPr>
        </p:nvSpPr>
        <p:spPr>
          <a:xfrm>
            <a:off x="6615875" y="3197675"/>
            <a:ext cx="546925" cy="431800"/>
          </a:xfrm>
        </p:spPr>
        <p:txBody>
          <a:bodyPr vert="horz" lIns="91440" tIns="45720" rIns="91440" bIns="45720" rtlCol="0" anchor="ctr">
            <a:normAutofit/>
          </a:bodyPr>
          <a:lstStyle>
            <a:lvl1pPr algn="ctr">
              <a:defRPr lang="en-US" sz="2000" b="0" cap="none" baseline="0">
                <a:solidFill>
                  <a:srgbClr val="324D5E"/>
                </a:solidFill>
                <a:latin typeface="FontAwesome" pitchFamily="2" charset="0"/>
              </a:defRPr>
            </a:lvl1pPr>
          </a:lstStyle>
          <a:p>
            <a:pPr marL="0" lvl="0" indent="0">
              <a:buNone/>
            </a:pPr>
            <a:r>
              <a:rPr lang="en-US" smtClean="0"/>
              <a:t></a:t>
            </a:r>
            <a:endParaRPr lang="en-US"/>
          </a:p>
        </p:txBody>
      </p:sp>
      <p:sp>
        <p:nvSpPr>
          <p:cNvPr id="20" name="Text Placeholder 29"/>
          <p:cNvSpPr>
            <a:spLocks noGrp="1"/>
          </p:cNvSpPr>
          <p:nvPr>
            <p:ph type="body" sz="quarter" idx="23" hasCustomPrompt="1"/>
          </p:nvPr>
        </p:nvSpPr>
        <p:spPr>
          <a:xfrm>
            <a:off x="7319772" y="3197675"/>
            <a:ext cx="4392168" cy="1110984"/>
          </a:xfrm>
        </p:spPr>
        <p:txBody>
          <a:bodyPr anchor="t">
            <a:normAutofit/>
          </a:bodyPr>
          <a:lstStyle>
            <a:lvl1pPr marL="0" indent="0" algn="just">
              <a:buNone/>
              <a:defRPr sz="1800">
                <a:solidFill>
                  <a:srgbClr val="8C9CA6"/>
                </a:solidFill>
              </a:defRPr>
            </a:lvl1pPr>
          </a:lstStyle>
          <a:p>
            <a:pPr lvl="0"/>
            <a:r>
              <a:rPr lang="en-US" smtClean="0"/>
              <a:t>Adress</a:t>
            </a:r>
            <a:endParaRPr lang="en-US"/>
          </a:p>
        </p:txBody>
      </p:sp>
      <p:sp>
        <p:nvSpPr>
          <p:cNvPr id="21" name="Text Placeholder 29"/>
          <p:cNvSpPr>
            <a:spLocks noGrp="1"/>
          </p:cNvSpPr>
          <p:nvPr>
            <p:ph type="body" sz="quarter" idx="24" hasCustomPrompt="1"/>
          </p:nvPr>
        </p:nvSpPr>
        <p:spPr>
          <a:xfrm>
            <a:off x="6615875" y="4366208"/>
            <a:ext cx="546925" cy="431800"/>
          </a:xfrm>
        </p:spPr>
        <p:txBody>
          <a:bodyPr anchor="ctr">
            <a:normAutofit/>
          </a:bodyPr>
          <a:lstStyle>
            <a:lvl1pPr marL="0" indent="0" algn="ctr">
              <a:buNone/>
              <a:defRPr sz="2000" b="0" cap="none" baseline="0">
                <a:solidFill>
                  <a:srgbClr val="324D5E"/>
                </a:solidFill>
                <a:latin typeface="FontAwesome" pitchFamily="2" charset="0"/>
              </a:defRPr>
            </a:lvl1pPr>
          </a:lstStyle>
          <a:p>
            <a:pPr lvl="0"/>
            <a:r>
              <a:rPr lang="en-US" smtClean="0"/>
              <a:t></a:t>
            </a:r>
            <a:endParaRPr lang="en-US"/>
          </a:p>
        </p:txBody>
      </p:sp>
      <p:sp>
        <p:nvSpPr>
          <p:cNvPr id="25" name="Text Placeholder 29"/>
          <p:cNvSpPr>
            <a:spLocks noGrp="1"/>
          </p:cNvSpPr>
          <p:nvPr>
            <p:ph type="body" sz="quarter" idx="25" hasCustomPrompt="1"/>
          </p:nvPr>
        </p:nvSpPr>
        <p:spPr>
          <a:xfrm>
            <a:off x="7319772" y="4366208"/>
            <a:ext cx="4392168" cy="431800"/>
          </a:xfrm>
        </p:spPr>
        <p:txBody>
          <a:bodyPr anchor="ctr">
            <a:normAutofit/>
          </a:bodyPr>
          <a:lstStyle>
            <a:lvl1pPr marL="0" indent="0" algn="just">
              <a:buNone/>
              <a:defRPr sz="1800">
                <a:solidFill>
                  <a:srgbClr val="8C9CA6"/>
                </a:solidFill>
              </a:defRPr>
            </a:lvl1pPr>
          </a:lstStyle>
          <a:p>
            <a:pPr lvl="0"/>
            <a:r>
              <a:rPr lang="en-US" smtClean="0"/>
              <a:t>Some information here</a:t>
            </a:r>
            <a:endParaRPr lang="en-US"/>
          </a:p>
        </p:txBody>
      </p:sp>
      <p:sp>
        <p:nvSpPr>
          <p:cNvPr id="26" name="Text Placeholder 29"/>
          <p:cNvSpPr>
            <a:spLocks noGrp="1"/>
          </p:cNvSpPr>
          <p:nvPr>
            <p:ph type="body" sz="quarter" idx="26" hasCustomPrompt="1"/>
          </p:nvPr>
        </p:nvSpPr>
        <p:spPr>
          <a:xfrm>
            <a:off x="6615875" y="4834136"/>
            <a:ext cx="546925" cy="431800"/>
          </a:xfrm>
        </p:spPr>
        <p:txBody>
          <a:bodyPr anchor="ctr">
            <a:normAutofit/>
          </a:bodyPr>
          <a:lstStyle>
            <a:lvl1pPr marL="0" indent="0" algn="ctr">
              <a:buNone/>
              <a:defRPr sz="2000" b="0" cap="none" baseline="0">
                <a:solidFill>
                  <a:srgbClr val="324D5E"/>
                </a:solidFill>
                <a:latin typeface="FontAwesome" pitchFamily="2" charset="0"/>
              </a:defRPr>
            </a:lvl1pPr>
          </a:lstStyle>
          <a:p>
            <a:pPr lvl="0"/>
            <a:r>
              <a:rPr lang="en-US" smtClean="0"/>
              <a:t></a:t>
            </a:r>
            <a:endParaRPr lang="en-US"/>
          </a:p>
        </p:txBody>
      </p:sp>
      <p:sp>
        <p:nvSpPr>
          <p:cNvPr id="27" name="Text Placeholder 29"/>
          <p:cNvSpPr>
            <a:spLocks noGrp="1"/>
          </p:cNvSpPr>
          <p:nvPr>
            <p:ph type="body" sz="quarter" idx="27" hasCustomPrompt="1"/>
          </p:nvPr>
        </p:nvSpPr>
        <p:spPr>
          <a:xfrm>
            <a:off x="7319772" y="4834136"/>
            <a:ext cx="4392168" cy="431800"/>
          </a:xfrm>
        </p:spPr>
        <p:txBody>
          <a:bodyPr anchor="ctr">
            <a:normAutofit/>
          </a:bodyPr>
          <a:lstStyle>
            <a:lvl1pPr marL="0" indent="0" algn="just">
              <a:buNone/>
              <a:defRPr sz="1800">
                <a:solidFill>
                  <a:srgbClr val="8C9CA6"/>
                </a:solidFill>
              </a:defRPr>
            </a:lvl1pPr>
          </a:lstStyle>
          <a:p>
            <a:pPr lvl="0"/>
            <a:r>
              <a:rPr lang="en-US" smtClean="0"/>
              <a:t>Some information here</a:t>
            </a:r>
            <a:endParaRPr lang="en-US"/>
          </a:p>
        </p:txBody>
      </p:sp>
      <p:sp>
        <p:nvSpPr>
          <p:cNvPr id="28" name="Text Placeholder 29"/>
          <p:cNvSpPr>
            <a:spLocks noGrp="1"/>
          </p:cNvSpPr>
          <p:nvPr>
            <p:ph type="body" sz="quarter" idx="28" hasCustomPrompt="1"/>
          </p:nvPr>
        </p:nvSpPr>
        <p:spPr>
          <a:xfrm>
            <a:off x="6615875" y="5292935"/>
            <a:ext cx="546925" cy="431800"/>
          </a:xfrm>
        </p:spPr>
        <p:txBody>
          <a:bodyPr anchor="ctr">
            <a:normAutofit/>
          </a:bodyPr>
          <a:lstStyle>
            <a:lvl1pPr marL="0" indent="0" algn="ctr">
              <a:buNone/>
              <a:defRPr sz="2000" b="0" cap="none" baseline="0">
                <a:solidFill>
                  <a:srgbClr val="324D5E"/>
                </a:solidFill>
                <a:latin typeface="FontAwesome" pitchFamily="2" charset="0"/>
              </a:defRPr>
            </a:lvl1pPr>
          </a:lstStyle>
          <a:p>
            <a:pPr lvl="0"/>
            <a:r>
              <a:rPr lang="en-US" smtClean="0"/>
              <a:t></a:t>
            </a:r>
            <a:endParaRPr lang="en-US"/>
          </a:p>
        </p:txBody>
      </p:sp>
      <p:sp>
        <p:nvSpPr>
          <p:cNvPr id="29" name="Text Placeholder 29"/>
          <p:cNvSpPr>
            <a:spLocks noGrp="1"/>
          </p:cNvSpPr>
          <p:nvPr>
            <p:ph type="body" sz="quarter" idx="29" hasCustomPrompt="1"/>
          </p:nvPr>
        </p:nvSpPr>
        <p:spPr>
          <a:xfrm>
            <a:off x="7319772" y="5292935"/>
            <a:ext cx="4392168" cy="431800"/>
          </a:xfrm>
        </p:spPr>
        <p:txBody>
          <a:bodyPr anchor="ctr">
            <a:normAutofit/>
          </a:bodyPr>
          <a:lstStyle>
            <a:lvl1pPr marL="0" indent="0" algn="just">
              <a:buNone/>
              <a:defRPr sz="1800">
                <a:solidFill>
                  <a:srgbClr val="8C9CA6"/>
                </a:solidFill>
              </a:defRPr>
            </a:lvl1pPr>
          </a:lstStyle>
          <a:p>
            <a:pPr lvl="0"/>
            <a:r>
              <a:rPr lang="en-US" smtClean="0"/>
              <a:t>Some information here</a:t>
            </a:r>
            <a:endParaRPr lang="en-US"/>
          </a:p>
        </p:txBody>
      </p:sp>
      <p:sp>
        <p:nvSpPr>
          <p:cNvPr id="30" name="Text Placeholder 29"/>
          <p:cNvSpPr>
            <a:spLocks noGrp="1"/>
          </p:cNvSpPr>
          <p:nvPr>
            <p:ph type="body" sz="quarter" idx="30" hasCustomPrompt="1"/>
          </p:nvPr>
        </p:nvSpPr>
        <p:spPr>
          <a:xfrm>
            <a:off x="6615875" y="5760863"/>
            <a:ext cx="546925" cy="431800"/>
          </a:xfrm>
        </p:spPr>
        <p:txBody>
          <a:bodyPr anchor="ctr">
            <a:norm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sz="2000" b="0" cap="none" baseline="0">
                <a:solidFill>
                  <a:srgbClr val="324D5E"/>
                </a:solidFill>
                <a:latin typeface="FontAwesome" pitchFamily="2" charset="0"/>
              </a:defRPr>
            </a:lvl1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smtClean="0"/>
              <a:t></a:t>
            </a:r>
          </a:p>
        </p:txBody>
      </p:sp>
      <p:sp>
        <p:nvSpPr>
          <p:cNvPr id="31" name="Text Placeholder 29"/>
          <p:cNvSpPr>
            <a:spLocks noGrp="1"/>
          </p:cNvSpPr>
          <p:nvPr>
            <p:ph type="body" sz="quarter" idx="31" hasCustomPrompt="1"/>
          </p:nvPr>
        </p:nvSpPr>
        <p:spPr>
          <a:xfrm>
            <a:off x="7319772" y="5760863"/>
            <a:ext cx="4392168" cy="431800"/>
          </a:xfrm>
        </p:spPr>
        <p:txBody>
          <a:bodyPr anchor="ctr">
            <a:normAutofit/>
          </a:bodyPr>
          <a:lstStyle>
            <a:lvl1pPr marL="0" indent="0" algn="just">
              <a:buNone/>
              <a:defRPr sz="1800">
                <a:solidFill>
                  <a:srgbClr val="8C9CA6"/>
                </a:solidFill>
              </a:defRPr>
            </a:lvl1pPr>
          </a:lstStyle>
          <a:p>
            <a:pPr lvl="0"/>
            <a:r>
              <a:rPr lang="en-US" smtClean="0"/>
              <a:t>Some information here</a:t>
            </a:r>
            <a:endParaRPr lang="en-US"/>
          </a:p>
        </p:txBody>
      </p:sp>
    </p:spTree>
    <p:extLst>
      <p:ext uri="{BB962C8B-B14F-4D97-AF65-F5344CB8AC3E}">
        <p14:creationId xmlns:p14="http://schemas.microsoft.com/office/powerpoint/2010/main" val="472874140"/>
      </p:ext>
    </p:extLst>
  </p:cSld>
  <p:clrMapOvr>
    <a:masterClrMapping/>
  </p:clrMapOvr>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8" name="Table Placeholder 7"/>
          <p:cNvSpPr>
            <a:spLocks noGrp="1"/>
          </p:cNvSpPr>
          <p:nvPr>
            <p:ph type="tbl" sz="quarter" idx="13"/>
          </p:nvPr>
        </p:nvSpPr>
        <p:spPr>
          <a:xfrm>
            <a:off x="482600" y="1619250"/>
            <a:ext cx="11226801" cy="4505325"/>
          </a:xfrm>
        </p:spPr>
        <p:txBody>
          <a:bodyPr/>
          <a:lstStyle/>
          <a:p>
            <a:endParaRPr lang="en-US"/>
          </a:p>
        </p:txBody>
      </p:sp>
      <p:grpSp>
        <p:nvGrpSpPr>
          <p:cNvPr id="14" name="Group 13"/>
          <p:cNvGrpSpPr/>
          <p:nvPr userDrawn="1"/>
        </p:nvGrpSpPr>
        <p:grpSpPr>
          <a:xfrm>
            <a:off x="0" y="6766560"/>
            <a:ext cx="12192000" cy="91440"/>
            <a:chOff x="0" y="4480421"/>
            <a:chExt cx="12192000" cy="91440"/>
          </a:xfrm>
        </p:grpSpPr>
        <p:sp>
          <p:nvSpPr>
            <p:cNvPr id="15" name="Rectangle 1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57073808"/>
      </p:ext>
    </p:extLst>
  </p:cSld>
  <p:clrMapOvr>
    <a:masterClrMapping/>
  </p:clrMapOvr>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full width tabl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8" name="Table Placeholder 7"/>
          <p:cNvSpPr>
            <a:spLocks noGrp="1"/>
          </p:cNvSpPr>
          <p:nvPr>
            <p:ph type="tbl" sz="quarter" idx="13"/>
          </p:nvPr>
        </p:nvSpPr>
        <p:spPr>
          <a:xfrm>
            <a:off x="0" y="1619250"/>
            <a:ext cx="12192000" cy="4505325"/>
          </a:xfrm>
        </p:spPr>
        <p:txBody>
          <a:bodyPr/>
          <a:lstStyle/>
          <a:p>
            <a:endParaRPr lang="en-US"/>
          </a:p>
        </p:txBody>
      </p:sp>
      <p:grpSp>
        <p:nvGrpSpPr>
          <p:cNvPr id="14" name="Group 13"/>
          <p:cNvGrpSpPr/>
          <p:nvPr userDrawn="1"/>
        </p:nvGrpSpPr>
        <p:grpSpPr>
          <a:xfrm>
            <a:off x="0" y="6766560"/>
            <a:ext cx="12192000" cy="91440"/>
            <a:chOff x="0" y="4480421"/>
            <a:chExt cx="12192000" cy="91440"/>
          </a:xfrm>
        </p:grpSpPr>
        <p:sp>
          <p:nvSpPr>
            <p:cNvPr id="15" name="Rectangle 1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4155646353"/>
      </p:ext>
    </p:extLst>
  </p:cSld>
  <p:clrMapOvr>
    <a:masterClrMapping/>
  </p:clrMapOvr>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map and chart">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Text Placeholder 12"/>
          <p:cNvSpPr>
            <a:spLocks noGrp="1"/>
          </p:cNvSpPr>
          <p:nvPr>
            <p:ph type="body" sz="quarter" idx="24" hasCustomPrompt="1"/>
          </p:nvPr>
        </p:nvSpPr>
        <p:spPr>
          <a:xfrm>
            <a:off x="482598" y="2967665"/>
            <a:ext cx="3246120"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Continent</a:t>
            </a:r>
            <a:endParaRPr lang="en-US"/>
          </a:p>
        </p:txBody>
      </p:sp>
      <p:sp>
        <p:nvSpPr>
          <p:cNvPr id="17" name="Text Placeholder 12"/>
          <p:cNvSpPr>
            <a:spLocks noGrp="1"/>
          </p:cNvSpPr>
          <p:nvPr>
            <p:ph type="body" sz="quarter" idx="28" hasCustomPrompt="1"/>
          </p:nvPr>
        </p:nvSpPr>
        <p:spPr>
          <a:xfrm>
            <a:off x="8467345" y="2967665"/>
            <a:ext cx="3246120"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Continent</a:t>
            </a:r>
            <a:endParaRPr lang="en-US"/>
          </a:p>
        </p:txBody>
      </p:sp>
      <p:sp>
        <p:nvSpPr>
          <p:cNvPr id="26" name="Text Placeholder 12"/>
          <p:cNvSpPr>
            <a:spLocks noGrp="1"/>
          </p:cNvSpPr>
          <p:nvPr>
            <p:ph type="body" sz="quarter" idx="36" hasCustomPrompt="1"/>
          </p:nvPr>
        </p:nvSpPr>
        <p:spPr>
          <a:xfrm>
            <a:off x="4472940" y="2967665"/>
            <a:ext cx="3246120"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Continent</a:t>
            </a:r>
            <a:endParaRPr lang="en-US"/>
          </a:p>
        </p:txBody>
      </p:sp>
      <p:sp>
        <p:nvSpPr>
          <p:cNvPr id="6" name="Text Placeholder 5"/>
          <p:cNvSpPr>
            <a:spLocks noGrp="1"/>
          </p:cNvSpPr>
          <p:nvPr>
            <p:ph type="body" sz="quarter" idx="39"/>
          </p:nvPr>
        </p:nvSpPr>
        <p:spPr>
          <a:xfrm>
            <a:off x="482598" y="3593919"/>
            <a:ext cx="3246120" cy="1117781"/>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sp>
        <p:nvSpPr>
          <p:cNvPr id="29" name="Text Placeholder 5"/>
          <p:cNvSpPr>
            <a:spLocks noGrp="1"/>
          </p:cNvSpPr>
          <p:nvPr>
            <p:ph type="body" sz="quarter" idx="40"/>
          </p:nvPr>
        </p:nvSpPr>
        <p:spPr>
          <a:xfrm>
            <a:off x="4472940" y="3593919"/>
            <a:ext cx="3246120" cy="1117781"/>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sp>
        <p:nvSpPr>
          <p:cNvPr id="30" name="Text Placeholder 5"/>
          <p:cNvSpPr>
            <a:spLocks noGrp="1"/>
          </p:cNvSpPr>
          <p:nvPr>
            <p:ph type="body" sz="quarter" idx="41"/>
          </p:nvPr>
        </p:nvSpPr>
        <p:spPr>
          <a:xfrm>
            <a:off x="8467345" y="3593919"/>
            <a:ext cx="3246120" cy="1117781"/>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sp>
        <p:nvSpPr>
          <p:cNvPr id="12" name="Chart Placeholder 11"/>
          <p:cNvSpPr>
            <a:spLocks noGrp="1"/>
          </p:cNvSpPr>
          <p:nvPr>
            <p:ph type="chart" sz="quarter" idx="42"/>
          </p:nvPr>
        </p:nvSpPr>
        <p:spPr>
          <a:xfrm>
            <a:off x="482598" y="4730711"/>
            <a:ext cx="3246120" cy="1517689"/>
          </a:xfrm>
        </p:spPr>
        <p:txBody>
          <a:bodyPr/>
          <a:lstStyle/>
          <a:p>
            <a:endParaRPr lang="en-US"/>
          </a:p>
        </p:txBody>
      </p:sp>
      <p:sp>
        <p:nvSpPr>
          <p:cNvPr id="31" name="Chart Placeholder 11"/>
          <p:cNvSpPr>
            <a:spLocks noGrp="1"/>
          </p:cNvSpPr>
          <p:nvPr>
            <p:ph type="chart" sz="quarter" idx="43"/>
          </p:nvPr>
        </p:nvSpPr>
        <p:spPr>
          <a:xfrm>
            <a:off x="4472940" y="4730711"/>
            <a:ext cx="3246120" cy="1517689"/>
          </a:xfrm>
        </p:spPr>
        <p:txBody>
          <a:bodyPr/>
          <a:lstStyle/>
          <a:p>
            <a:endParaRPr lang="en-US"/>
          </a:p>
        </p:txBody>
      </p:sp>
      <p:sp>
        <p:nvSpPr>
          <p:cNvPr id="32" name="Chart Placeholder 11"/>
          <p:cNvSpPr>
            <a:spLocks noGrp="1"/>
          </p:cNvSpPr>
          <p:nvPr>
            <p:ph type="chart" sz="quarter" idx="44"/>
          </p:nvPr>
        </p:nvSpPr>
        <p:spPr>
          <a:xfrm>
            <a:off x="8467345" y="4730711"/>
            <a:ext cx="3246120" cy="1517689"/>
          </a:xfrm>
        </p:spPr>
        <p:txBody>
          <a:bodyPr/>
          <a:lstStyle/>
          <a:p>
            <a:endParaRPr lang="en-US"/>
          </a:p>
        </p:txBody>
      </p:sp>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627065074"/>
      </p:ext>
    </p:extLst>
  </p:cSld>
  <p:clrMapOvr>
    <a:masterClrMapping/>
  </p:clrMapOvr>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map and chart 2">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Text Placeholder 12"/>
          <p:cNvSpPr>
            <a:spLocks noGrp="1"/>
          </p:cNvSpPr>
          <p:nvPr>
            <p:ph type="body" sz="quarter" idx="24" hasCustomPrompt="1"/>
          </p:nvPr>
        </p:nvSpPr>
        <p:spPr>
          <a:xfrm>
            <a:off x="482598" y="4224965"/>
            <a:ext cx="5613402"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Continent</a:t>
            </a:r>
            <a:endParaRPr lang="en-US"/>
          </a:p>
        </p:txBody>
      </p:sp>
      <p:sp>
        <p:nvSpPr>
          <p:cNvPr id="6" name="Text Placeholder 5"/>
          <p:cNvSpPr>
            <a:spLocks noGrp="1"/>
          </p:cNvSpPr>
          <p:nvPr>
            <p:ph type="body" sz="quarter" idx="39"/>
          </p:nvPr>
        </p:nvSpPr>
        <p:spPr>
          <a:xfrm>
            <a:off x="482598" y="4851219"/>
            <a:ext cx="5613402" cy="1117781"/>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sp>
        <p:nvSpPr>
          <p:cNvPr id="32" name="Chart Placeholder 11"/>
          <p:cNvSpPr>
            <a:spLocks noGrp="1"/>
          </p:cNvSpPr>
          <p:nvPr>
            <p:ph type="chart" sz="quarter" idx="44"/>
          </p:nvPr>
        </p:nvSpPr>
        <p:spPr>
          <a:xfrm>
            <a:off x="6642100" y="3378201"/>
            <a:ext cx="5071365" cy="2590800"/>
          </a:xfrm>
        </p:spPr>
        <p:txBody>
          <a:bodyPr/>
          <a:lstStyle/>
          <a:p>
            <a:endParaRPr lang="en-US"/>
          </a:p>
        </p:txBody>
      </p:sp>
      <p:sp>
        <p:nvSpPr>
          <p:cNvPr id="24" name="Text Placeholder 5"/>
          <p:cNvSpPr>
            <a:spLocks noGrp="1"/>
          </p:cNvSpPr>
          <p:nvPr>
            <p:ph type="body" sz="quarter" idx="45"/>
          </p:nvPr>
        </p:nvSpPr>
        <p:spPr>
          <a:xfrm>
            <a:off x="6642100" y="1668688"/>
            <a:ext cx="5067302" cy="1531712"/>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grpSp>
        <p:nvGrpSpPr>
          <p:cNvPr id="17" name="Group 16"/>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34287180"/>
      </p:ext>
    </p:extLst>
  </p:cSld>
  <p:clrMapOvr>
    <a:masterClrMapping/>
  </p:clrMapOvr>
  <p:timing>
    <p:tnLst>
      <p:par>
        <p:cTn id="1" dur="indefinite" restart="never" nodeType="tmRoot"/>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map and chart 3">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Text Placeholder 12"/>
          <p:cNvSpPr>
            <a:spLocks noGrp="1"/>
          </p:cNvSpPr>
          <p:nvPr>
            <p:ph type="body" sz="quarter" idx="24" hasCustomPrompt="1"/>
          </p:nvPr>
        </p:nvSpPr>
        <p:spPr>
          <a:xfrm>
            <a:off x="482598" y="2694810"/>
            <a:ext cx="2743200"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Continent</a:t>
            </a:r>
            <a:endParaRPr lang="en-US"/>
          </a:p>
        </p:txBody>
      </p:sp>
      <p:sp>
        <p:nvSpPr>
          <p:cNvPr id="6" name="Text Placeholder 5"/>
          <p:cNvSpPr>
            <a:spLocks noGrp="1"/>
          </p:cNvSpPr>
          <p:nvPr>
            <p:ph type="body" sz="quarter" idx="39"/>
          </p:nvPr>
        </p:nvSpPr>
        <p:spPr>
          <a:xfrm>
            <a:off x="482598" y="3302053"/>
            <a:ext cx="2743200" cy="2666947"/>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sp>
        <p:nvSpPr>
          <p:cNvPr id="32" name="Chart Placeholder 11"/>
          <p:cNvSpPr>
            <a:spLocks noGrp="1"/>
          </p:cNvSpPr>
          <p:nvPr>
            <p:ph type="chart" sz="quarter" idx="44"/>
          </p:nvPr>
        </p:nvSpPr>
        <p:spPr>
          <a:xfrm>
            <a:off x="6642100" y="3378201"/>
            <a:ext cx="5071365" cy="2590800"/>
          </a:xfrm>
        </p:spPr>
        <p:txBody>
          <a:bodyPr/>
          <a:lstStyle/>
          <a:p>
            <a:endParaRPr lang="en-US"/>
          </a:p>
        </p:txBody>
      </p:sp>
      <p:sp>
        <p:nvSpPr>
          <p:cNvPr id="24" name="Text Placeholder 5"/>
          <p:cNvSpPr>
            <a:spLocks noGrp="1"/>
          </p:cNvSpPr>
          <p:nvPr>
            <p:ph type="body" sz="quarter" idx="45"/>
          </p:nvPr>
        </p:nvSpPr>
        <p:spPr>
          <a:xfrm>
            <a:off x="6642100" y="1668688"/>
            <a:ext cx="5067302" cy="1531712"/>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grpSp>
        <p:nvGrpSpPr>
          <p:cNvPr id="17" name="Group 16"/>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42379331"/>
      </p:ext>
    </p:extLst>
  </p:cSld>
  <p:clrMapOvr>
    <a:masterClrMapping/>
  </p:clrMapOvr>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map 4">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4" name="Text Placeholder 12"/>
          <p:cNvSpPr>
            <a:spLocks noGrp="1"/>
          </p:cNvSpPr>
          <p:nvPr>
            <p:ph type="body" sz="quarter" idx="24" hasCustomPrompt="1"/>
          </p:nvPr>
        </p:nvSpPr>
        <p:spPr>
          <a:xfrm>
            <a:off x="482598" y="5361758"/>
            <a:ext cx="5613402" cy="607243"/>
          </a:xfrm>
          <a:noFill/>
          <a:ln>
            <a:noFill/>
          </a:ln>
        </p:spPr>
        <p:txBody>
          <a:bodyPr vert="horz" wrap="square" lIns="91440" tIns="45720" rIns="91440" bIns="45720" rtlCol="0" anchor="ctr">
            <a:noAutofit/>
          </a:bodyPr>
          <a:lstStyle>
            <a:lvl1pPr marL="228600" indent="-228600" algn="l">
              <a:buNone/>
              <a:defRPr lang="en-US" sz="1600" b="1" cap="all" baseline="0">
                <a:solidFill>
                  <a:schemeClr val="bg2"/>
                </a:solidFill>
              </a:defRPr>
            </a:lvl1pPr>
          </a:lstStyle>
          <a:p>
            <a:pPr marL="0" lvl="0" indent="0"/>
            <a:r>
              <a:rPr lang="en-US" smtClean="0"/>
              <a:t>COUNTRY</a:t>
            </a:r>
            <a:endParaRPr lang="en-US"/>
          </a:p>
        </p:txBody>
      </p:sp>
      <p:sp>
        <p:nvSpPr>
          <p:cNvPr id="24" name="Text Placeholder 5"/>
          <p:cNvSpPr>
            <a:spLocks noGrp="1"/>
          </p:cNvSpPr>
          <p:nvPr>
            <p:ph type="body" sz="quarter" idx="45"/>
          </p:nvPr>
        </p:nvSpPr>
        <p:spPr>
          <a:xfrm>
            <a:off x="6642100" y="1668688"/>
            <a:ext cx="5067302" cy="2890612"/>
          </a:xfrm>
        </p:spPr>
        <p:txBody>
          <a:bodyPr>
            <a:noAutofit/>
          </a:bodyPr>
          <a:lstStyle>
            <a:lvl1pPr>
              <a:defRPr sz="1600">
                <a:solidFill>
                  <a:schemeClr val="bg2"/>
                </a:solidFill>
              </a:defRPr>
            </a:lvl1pPr>
            <a:lvl2pPr>
              <a:defRPr sz="1600">
                <a:solidFill>
                  <a:schemeClr val="bg2"/>
                </a:solidFill>
              </a:defRPr>
            </a:lvl2pPr>
            <a:lvl3pPr>
              <a:defRPr sz="1600">
                <a:solidFill>
                  <a:schemeClr val="bg2"/>
                </a:solidFill>
              </a:defRPr>
            </a:lvl3pPr>
            <a:lvl4pPr>
              <a:defRPr sz="1400">
                <a:solidFill>
                  <a:schemeClr val="bg2"/>
                </a:solidFill>
              </a:defRPr>
            </a:lvl4pPr>
            <a:lvl5pPr>
              <a:defRPr sz="1400">
                <a:solidFill>
                  <a:schemeClr val="bg2"/>
                </a:solidFill>
              </a:defRPr>
            </a:lvl5pPr>
          </a:lstStyle>
          <a:p>
            <a:pPr lvl="0"/>
            <a:r>
              <a:rPr lang="en-US" smtClean="0"/>
              <a:t>Click to edit Master text styles</a:t>
            </a:r>
          </a:p>
          <a:p>
            <a:pPr lvl="1"/>
            <a:r>
              <a:rPr lang="en-US" smtClean="0"/>
              <a:t>Second level</a:t>
            </a:r>
          </a:p>
          <a:p>
            <a:pPr lvl="2"/>
            <a:r>
              <a:rPr lang="en-US" smtClean="0"/>
              <a:t>Third level</a:t>
            </a:r>
            <a:endParaRPr lang="en-US"/>
          </a:p>
        </p:txBody>
      </p:sp>
      <p:cxnSp>
        <p:nvCxnSpPr>
          <p:cNvPr id="8" name="Straight Connector 7"/>
          <p:cNvCxnSpPr/>
          <p:nvPr userDrawn="1"/>
        </p:nvCxnSpPr>
        <p:spPr>
          <a:xfrm>
            <a:off x="6642100" y="4714194"/>
            <a:ext cx="5067302" cy="0"/>
          </a:xfrm>
          <a:prstGeom prst="line">
            <a:avLst/>
          </a:prstGeom>
          <a:ln>
            <a:solidFill>
              <a:schemeClr val="bg2">
                <a:lumMod val="60000"/>
                <a:lumOff val="40000"/>
              </a:schemeClr>
            </a:solidFill>
          </a:ln>
        </p:spPr>
        <p:style>
          <a:lnRef idx="1">
            <a:schemeClr val="accent2"/>
          </a:lnRef>
          <a:fillRef idx="0">
            <a:schemeClr val="accent2"/>
          </a:fillRef>
          <a:effectRef idx="0">
            <a:schemeClr val="accent2"/>
          </a:effectRef>
          <a:fontRef idx="minor">
            <a:schemeClr val="tx1"/>
          </a:fontRef>
        </p:style>
      </p:cxnSp>
      <p:grpSp>
        <p:nvGrpSpPr>
          <p:cNvPr id="16" name="Group 15"/>
          <p:cNvGrpSpPr/>
          <p:nvPr userDrawn="1"/>
        </p:nvGrpSpPr>
        <p:grpSpPr>
          <a:xfrm>
            <a:off x="0" y="6766560"/>
            <a:ext cx="12192000" cy="91440"/>
            <a:chOff x="0" y="4480421"/>
            <a:chExt cx="12192000" cy="91440"/>
          </a:xfrm>
        </p:grpSpPr>
        <p:sp>
          <p:nvSpPr>
            <p:cNvPr id="17" name="Rectangle 1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98819205"/>
      </p:ext>
    </p:extLst>
  </p:cSld>
  <p:clrMapOvr>
    <a:masterClrMapping/>
  </p:clrMapOvr>
  <p:timing>
    <p:tnLst>
      <p:par>
        <p:cTn id="1" dur="indefinite" restart="never" nodeType="tmRoot"/>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invoice">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9" name="Table Placeholder 8"/>
          <p:cNvSpPr>
            <a:spLocks noGrp="1"/>
          </p:cNvSpPr>
          <p:nvPr>
            <p:ph type="tbl" sz="quarter" idx="13"/>
          </p:nvPr>
        </p:nvSpPr>
        <p:spPr>
          <a:xfrm>
            <a:off x="7126514" y="1654175"/>
            <a:ext cx="4586952" cy="1988911"/>
          </a:xfrm>
        </p:spPr>
        <p:txBody>
          <a:bodyPr/>
          <a:lstStyle/>
          <a:p>
            <a:endParaRPr lang="en-US"/>
          </a:p>
        </p:txBody>
      </p:sp>
      <p:sp>
        <p:nvSpPr>
          <p:cNvPr id="25" name="Table Placeholder 8"/>
          <p:cNvSpPr>
            <a:spLocks noGrp="1"/>
          </p:cNvSpPr>
          <p:nvPr>
            <p:ph type="tbl" sz="quarter" idx="14"/>
          </p:nvPr>
        </p:nvSpPr>
        <p:spPr>
          <a:xfrm>
            <a:off x="482598" y="4125686"/>
            <a:ext cx="11230867" cy="2086323"/>
          </a:xfrm>
        </p:spPr>
        <p:txBody>
          <a:bodyPr/>
          <a:lstStyle/>
          <a:p>
            <a:endParaRPr lang="en-US"/>
          </a:p>
        </p:txBody>
      </p:sp>
      <p:sp>
        <p:nvSpPr>
          <p:cNvPr id="11" name="Text Placeholder 10"/>
          <p:cNvSpPr>
            <a:spLocks noGrp="1"/>
          </p:cNvSpPr>
          <p:nvPr>
            <p:ph type="body" sz="quarter" idx="15" hasCustomPrompt="1"/>
          </p:nvPr>
        </p:nvSpPr>
        <p:spPr>
          <a:xfrm>
            <a:off x="482598" y="1981511"/>
            <a:ext cx="5236031" cy="1890071"/>
          </a:xfrm>
        </p:spPr>
        <p:txBody>
          <a:bodyPr>
            <a:normAutofit/>
          </a:bodyPr>
          <a:lstStyle>
            <a:lvl1pPr marL="0" indent="0">
              <a:spcBef>
                <a:spcPts val="0"/>
              </a:spcBef>
              <a:buNone/>
              <a:defRPr sz="1600" baseline="0"/>
            </a:lvl1pPr>
            <a:lvl2pPr marL="457200" indent="0">
              <a:buNone/>
              <a:defRPr/>
            </a:lvl2pPr>
            <a:lvl3pPr marL="914400" indent="0">
              <a:buNone/>
              <a:defRPr/>
            </a:lvl3pPr>
            <a:lvl4pPr marL="1371600" indent="0">
              <a:buNone/>
              <a:defRPr/>
            </a:lvl4pPr>
            <a:lvl5pPr marL="1828800" indent="0">
              <a:buNone/>
              <a:defRPr/>
            </a:lvl5pPr>
          </a:lstStyle>
          <a:p>
            <a:pPr lvl="0"/>
            <a:r>
              <a:rPr lang="en-US" smtClean="0"/>
              <a:t>Supplier information (address, phone #, etc.)</a:t>
            </a:r>
            <a:endParaRPr lang="en-US"/>
          </a:p>
        </p:txBody>
      </p:sp>
      <p:sp>
        <p:nvSpPr>
          <p:cNvPr id="26" name="Text Placeholder 10"/>
          <p:cNvSpPr>
            <a:spLocks noGrp="1"/>
          </p:cNvSpPr>
          <p:nvPr>
            <p:ph type="body" sz="quarter" idx="16" hasCustomPrompt="1"/>
          </p:nvPr>
        </p:nvSpPr>
        <p:spPr>
          <a:xfrm>
            <a:off x="482597" y="1630415"/>
            <a:ext cx="5236031" cy="332086"/>
          </a:xfrm>
        </p:spPr>
        <p:txBody>
          <a:bodyPr>
            <a:noAutofit/>
          </a:bodyPr>
          <a:lstStyle>
            <a:lvl1pPr marL="0" indent="0">
              <a:buNone/>
              <a:defRPr sz="1800" b="1" baseline="0"/>
            </a:lvl1pPr>
            <a:lvl2pPr marL="457200" indent="0">
              <a:buNone/>
              <a:defRPr/>
            </a:lvl2pPr>
            <a:lvl3pPr marL="914400" indent="0">
              <a:buNone/>
              <a:defRPr/>
            </a:lvl3pPr>
            <a:lvl4pPr marL="1371600" indent="0">
              <a:buNone/>
              <a:defRPr/>
            </a:lvl4pPr>
            <a:lvl5pPr marL="1828800" indent="0">
              <a:buNone/>
              <a:defRPr/>
            </a:lvl5pPr>
          </a:lstStyle>
          <a:p>
            <a:pPr lvl="0"/>
            <a:r>
              <a:rPr lang="en-US" smtClean="0"/>
              <a:t>Invoice to:</a:t>
            </a:r>
            <a:endParaRPr lang="en-US"/>
          </a:p>
        </p:txBody>
      </p:sp>
      <p:grpSp>
        <p:nvGrpSpPr>
          <p:cNvPr id="17" name="Group 16"/>
          <p:cNvGrpSpPr/>
          <p:nvPr userDrawn="1"/>
        </p:nvGrpSpPr>
        <p:grpSpPr>
          <a:xfrm>
            <a:off x="0" y="6766560"/>
            <a:ext cx="12192000" cy="91440"/>
            <a:chOff x="0" y="4480421"/>
            <a:chExt cx="12192000" cy="91440"/>
          </a:xfrm>
        </p:grpSpPr>
        <p:sp>
          <p:nvSpPr>
            <p:cNvPr id="24" name="Rectangle 2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927286031"/>
      </p:ext>
    </p:extLst>
  </p:cSld>
  <p:clrMapOvr>
    <a:masterClrMapping/>
  </p:clrMapOvr>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content and 6 icons left">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1" name="Text Placeholder 10"/>
          <p:cNvSpPr>
            <a:spLocks noGrp="1"/>
          </p:cNvSpPr>
          <p:nvPr>
            <p:ph type="body" sz="quarter" idx="15" hasCustomPrompt="1"/>
          </p:nvPr>
        </p:nvSpPr>
        <p:spPr>
          <a:xfrm>
            <a:off x="482598" y="2295143"/>
            <a:ext cx="6939282" cy="1242913"/>
          </a:xfrm>
        </p:spPr>
        <p:txBody>
          <a:bodyPr>
            <a:normAutofit/>
          </a:bodyPr>
          <a:lstStyle>
            <a:lvl1pPr marL="0" indent="0">
              <a:spcBef>
                <a:spcPts val="0"/>
              </a:spcBef>
              <a:buNone/>
              <a:defRPr sz="1600" baseline="0">
                <a:solidFill>
                  <a:schemeClr val="bg2">
                    <a:lumMod val="7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text here</a:t>
            </a:r>
            <a:endParaRPr lang="en-US"/>
          </a:p>
        </p:txBody>
      </p:sp>
      <p:sp>
        <p:nvSpPr>
          <p:cNvPr id="17" name="Text Placeholder 10"/>
          <p:cNvSpPr>
            <a:spLocks noGrp="1"/>
          </p:cNvSpPr>
          <p:nvPr>
            <p:ph type="body" sz="quarter" idx="16" hasCustomPrompt="1"/>
          </p:nvPr>
        </p:nvSpPr>
        <p:spPr>
          <a:xfrm>
            <a:off x="482598"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4" name="Text Placeholder 10"/>
          <p:cNvSpPr>
            <a:spLocks noGrp="1"/>
          </p:cNvSpPr>
          <p:nvPr>
            <p:ph type="body" sz="quarter" idx="17" hasCustomPrompt="1"/>
          </p:nvPr>
        </p:nvSpPr>
        <p:spPr>
          <a:xfrm>
            <a:off x="1718562"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7" name="Text Placeholder 10"/>
          <p:cNvSpPr>
            <a:spLocks noGrp="1"/>
          </p:cNvSpPr>
          <p:nvPr>
            <p:ph type="body" sz="quarter" idx="18" hasCustomPrompt="1"/>
          </p:nvPr>
        </p:nvSpPr>
        <p:spPr>
          <a:xfrm>
            <a:off x="2954526"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8" name="Text Placeholder 10"/>
          <p:cNvSpPr>
            <a:spLocks noGrp="1"/>
          </p:cNvSpPr>
          <p:nvPr>
            <p:ph type="body" sz="quarter" idx="19" hasCustomPrompt="1"/>
          </p:nvPr>
        </p:nvSpPr>
        <p:spPr>
          <a:xfrm>
            <a:off x="4190490"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9" name="Text Placeholder 10"/>
          <p:cNvSpPr>
            <a:spLocks noGrp="1"/>
          </p:cNvSpPr>
          <p:nvPr>
            <p:ph type="body" sz="quarter" idx="20" hasCustomPrompt="1"/>
          </p:nvPr>
        </p:nvSpPr>
        <p:spPr>
          <a:xfrm>
            <a:off x="5426454"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30" name="Text Placeholder 10"/>
          <p:cNvSpPr>
            <a:spLocks noGrp="1"/>
          </p:cNvSpPr>
          <p:nvPr>
            <p:ph type="body" sz="quarter" idx="21" hasCustomPrompt="1"/>
          </p:nvPr>
        </p:nvSpPr>
        <p:spPr>
          <a:xfrm>
            <a:off x="6662418"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31" name="Text Placeholder 10"/>
          <p:cNvSpPr>
            <a:spLocks noGrp="1"/>
          </p:cNvSpPr>
          <p:nvPr>
            <p:ph type="body" sz="quarter" idx="22" hasCustomPrompt="1"/>
          </p:nvPr>
        </p:nvSpPr>
        <p:spPr>
          <a:xfrm>
            <a:off x="482598"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38" name="Text Placeholder 10"/>
          <p:cNvSpPr>
            <a:spLocks noGrp="1"/>
          </p:cNvSpPr>
          <p:nvPr>
            <p:ph type="body" sz="quarter" idx="28" hasCustomPrompt="1"/>
          </p:nvPr>
        </p:nvSpPr>
        <p:spPr>
          <a:xfrm>
            <a:off x="482598" y="4889678"/>
            <a:ext cx="6939282" cy="1348429"/>
          </a:xfrm>
        </p:spPr>
        <p:txBody>
          <a:bodyPr>
            <a:normAutofit/>
          </a:bodyPr>
          <a:lstStyle>
            <a:lvl1pPr marL="0" indent="0">
              <a:spcBef>
                <a:spcPts val="0"/>
              </a:spcBef>
              <a:buNone/>
              <a:defRPr sz="1600" baseline="0">
                <a:solidFill>
                  <a:schemeClr val="bg2">
                    <a:lumMod val="7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text here</a:t>
            </a:r>
            <a:endParaRPr lang="en-US"/>
          </a:p>
        </p:txBody>
      </p:sp>
      <p:sp>
        <p:nvSpPr>
          <p:cNvPr id="39" name="Text Placeholder 10"/>
          <p:cNvSpPr>
            <a:spLocks noGrp="1"/>
          </p:cNvSpPr>
          <p:nvPr>
            <p:ph type="body" sz="quarter" idx="29" hasCustomPrompt="1"/>
          </p:nvPr>
        </p:nvSpPr>
        <p:spPr>
          <a:xfrm>
            <a:off x="1718562"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0" name="Text Placeholder 10"/>
          <p:cNvSpPr>
            <a:spLocks noGrp="1"/>
          </p:cNvSpPr>
          <p:nvPr>
            <p:ph type="body" sz="quarter" idx="30" hasCustomPrompt="1"/>
          </p:nvPr>
        </p:nvSpPr>
        <p:spPr>
          <a:xfrm>
            <a:off x="2954526"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1" name="Text Placeholder 10"/>
          <p:cNvSpPr>
            <a:spLocks noGrp="1"/>
          </p:cNvSpPr>
          <p:nvPr>
            <p:ph type="body" sz="quarter" idx="31" hasCustomPrompt="1"/>
          </p:nvPr>
        </p:nvSpPr>
        <p:spPr>
          <a:xfrm>
            <a:off x="4190490"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2" name="Text Placeholder 10"/>
          <p:cNvSpPr>
            <a:spLocks noGrp="1"/>
          </p:cNvSpPr>
          <p:nvPr>
            <p:ph type="body" sz="quarter" idx="32" hasCustomPrompt="1"/>
          </p:nvPr>
        </p:nvSpPr>
        <p:spPr>
          <a:xfrm>
            <a:off x="5426454"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3" name="Text Placeholder 10"/>
          <p:cNvSpPr>
            <a:spLocks noGrp="1"/>
          </p:cNvSpPr>
          <p:nvPr>
            <p:ph type="body" sz="quarter" idx="33" hasCustomPrompt="1"/>
          </p:nvPr>
        </p:nvSpPr>
        <p:spPr>
          <a:xfrm>
            <a:off x="6662418"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4" name="Text Placeholder 10"/>
          <p:cNvSpPr>
            <a:spLocks noGrp="1"/>
          </p:cNvSpPr>
          <p:nvPr>
            <p:ph type="body" sz="quarter" idx="34" hasCustomPrompt="1"/>
          </p:nvPr>
        </p:nvSpPr>
        <p:spPr>
          <a:xfrm>
            <a:off x="482598" y="1766691"/>
            <a:ext cx="6939282" cy="413582"/>
          </a:xfrm>
        </p:spPr>
        <p:txBody>
          <a:bodyPr>
            <a:normAutofit/>
          </a:bodyPr>
          <a:lstStyle>
            <a:lvl1pPr marL="0" indent="0">
              <a:spcBef>
                <a:spcPts val="0"/>
              </a:spcBef>
              <a:buNone/>
              <a:defRPr sz="2000" b="1" cap="all" baseline="0"/>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title here</a:t>
            </a:r>
            <a:endParaRPr lang="en-US"/>
          </a:p>
        </p:txBody>
      </p:sp>
      <p:grpSp>
        <p:nvGrpSpPr>
          <p:cNvPr id="32" name="Group 31"/>
          <p:cNvGrpSpPr/>
          <p:nvPr userDrawn="1"/>
        </p:nvGrpSpPr>
        <p:grpSpPr>
          <a:xfrm>
            <a:off x="0" y="6766560"/>
            <a:ext cx="12192000" cy="91440"/>
            <a:chOff x="0" y="4480421"/>
            <a:chExt cx="12192000" cy="91440"/>
          </a:xfrm>
        </p:grpSpPr>
        <p:sp>
          <p:nvSpPr>
            <p:cNvPr id="34" name="Rectangle 3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46068793"/>
      </p:ext>
    </p:extLst>
  </p:cSld>
  <p:clrMapOvr>
    <a:masterClrMapping/>
  </p:clrMapOvr>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ntent and 6 icons right">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598"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70265"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11" name="Text Placeholder 10"/>
          <p:cNvSpPr>
            <a:spLocks noGrp="1"/>
          </p:cNvSpPr>
          <p:nvPr>
            <p:ph type="body" sz="quarter" idx="15" hasCustomPrompt="1"/>
          </p:nvPr>
        </p:nvSpPr>
        <p:spPr>
          <a:xfrm>
            <a:off x="4774183" y="2295143"/>
            <a:ext cx="6939282" cy="1242913"/>
          </a:xfrm>
        </p:spPr>
        <p:txBody>
          <a:bodyPr>
            <a:normAutofit/>
          </a:bodyPr>
          <a:lstStyle>
            <a:lvl1pPr marL="0" indent="0">
              <a:spcBef>
                <a:spcPts val="0"/>
              </a:spcBef>
              <a:buNone/>
              <a:defRPr sz="1600" baseline="0">
                <a:solidFill>
                  <a:schemeClr val="bg2">
                    <a:lumMod val="7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text here</a:t>
            </a:r>
            <a:endParaRPr lang="en-US"/>
          </a:p>
        </p:txBody>
      </p:sp>
      <p:sp>
        <p:nvSpPr>
          <p:cNvPr id="17" name="Text Placeholder 10"/>
          <p:cNvSpPr>
            <a:spLocks noGrp="1"/>
          </p:cNvSpPr>
          <p:nvPr>
            <p:ph type="body" sz="quarter" idx="16" hasCustomPrompt="1"/>
          </p:nvPr>
        </p:nvSpPr>
        <p:spPr>
          <a:xfrm>
            <a:off x="4774183"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4" name="Text Placeholder 10"/>
          <p:cNvSpPr>
            <a:spLocks noGrp="1"/>
          </p:cNvSpPr>
          <p:nvPr>
            <p:ph type="body" sz="quarter" idx="17" hasCustomPrompt="1"/>
          </p:nvPr>
        </p:nvSpPr>
        <p:spPr>
          <a:xfrm>
            <a:off x="6010147"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7" name="Text Placeholder 10"/>
          <p:cNvSpPr>
            <a:spLocks noGrp="1"/>
          </p:cNvSpPr>
          <p:nvPr>
            <p:ph type="body" sz="quarter" idx="18" hasCustomPrompt="1"/>
          </p:nvPr>
        </p:nvSpPr>
        <p:spPr>
          <a:xfrm>
            <a:off x="7246111"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8" name="Text Placeholder 10"/>
          <p:cNvSpPr>
            <a:spLocks noGrp="1"/>
          </p:cNvSpPr>
          <p:nvPr>
            <p:ph type="body" sz="quarter" idx="19" hasCustomPrompt="1"/>
          </p:nvPr>
        </p:nvSpPr>
        <p:spPr>
          <a:xfrm>
            <a:off x="8482075"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29" name="Text Placeholder 10"/>
          <p:cNvSpPr>
            <a:spLocks noGrp="1"/>
          </p:cNvSpPr>
          <p:nvPr>
            <p:ph type="body" sz="quarter" idx="20" hasCustomPrompt="1"/>
          </p:nvPr>
        </p:nvSpPr>
        <p:spPr>
          <a:xfrm>
            <a:off x="9718039"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30" name="Text Placeholder 10"/>
          <p:cNvSpPr>
            <a:spLocks noGrp="1"/>
          </p:cNvSpPr>
          <p:nvPr>
            <p:ph type="body" sz="quarter" idx="21" hasCustomPrompt="1"/>
          </p:nvPr>
        </p:nvSpPr>
        <p:spPr>
          <a:xfrm>
            <a:off x="10954003" y="3640616"/>
            <a:ext cx="759462" cy="759462"/>
          </a:xfrm>
        </p:spPr>
        <p:txBody>
          <a:bodyPr anchor="ctr">
            <a:normAutofit/>
          </a:bodyPr>
          <a:lstStyle>
            <a:lvl1pPr marL="0" indent="0" algn="ctr">
              <a:spcBef>
                <a:spcPts val="0"/>
              </a:spcBef>
              <a:buNone/>
              <a:defRPr sz="3600" baseline="0">
                <a:latin typeface="FontAwesome" pitchFamily="2" charset="0"/>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a:t>
            </a:r>
            <a:endParaRPr lang="en-US"/>
          </a:p>
        </p:txBody>
      </p:sp>
      <p:sp>
        <p:nvSpPr>
          <p:cNvPr id="31" name="Text Placeholder 10"/>
          <p:cNvSpPr>
            <a:spLocks noGrp="1"/>
          </p:cNvSpPr>
          <p:nvPr>
            <p:ph type="body" sz="quarter" idx="22" hasCustomPrompt="1"/>
          </p:nvPr>
        </p:nvSpPr>
        <p:spPr>
          <a:xfrm>
            <a:off x="4774183"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38" name="Text Placeholder 10"/>
          <p:cNvSpPr>
            <a:spLocks noGrp="1"/>
          </p:cNvSpPr>
          <p:nvPr>
            <p:ph type="body" sz="quarter" idx="28" hasCustomPrompt="1"/>
          </p:nvPr>
        </p:nvSpPr>
        <p:spPr>
          <a:xfrm>
            <a:off x="4774183" y="4889678"/>
            <a:ext cx="6939282" cy="1348429"/>
          </a:xfrm>
        </p:spPr>
        <p:txBody>
          <a:bodyPr>
            <a:normAutofit/>
          </a:bodyPr>
          <a:lstStyle>
            <a:lvl1pPr marL="0" indent="0">
              <a:spcBef>
                <a:spcPts val="0"/>
              </a:spcBef>
              <a:buNone/>
              <a:defRPr sz="1600" baseline="0">
                <a:solidFill>
                  <a:schemeClr val="bg2">
                    <a:lumMod val="75000"/>
                  </a:schemeClr>
                </a:solidFill>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text here</a:t>
            </a:r>
            <a:endParaRPr lang="en-US"/>
          </a:p>
        </p:txBody>
      </p:sp>
      <p:sp>
        <p:nvSpPr>
          <p:cNvPr id="39" name="Text Placeholder 10"/>
          <p:cNvSpPr>
            <a:spLocks noGrp="1"/>
          </p:cNvSpPr>
          <p:nvPr>
            <p:ph type="body" sz="quarter" idx="29" hasCustomPrompt="1"/>
          </p:nvPr>
        </p:nvSpPr>
        <p:spPr>
          <a:xfrm>
            <a:off x="6010147"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0" name="Text Placeholder 10"/>
          <p:cNvSpPr>
            <a:spLocks noGrp="1"/>
          </p:cNvSpPr>
          <p:nvPr>
            <p:ph type="body" sz="quarter" idx="30" hasCustomPrompt="1"/>
          </p:nvPr>
        </p:nvSpPr>
        <p:spPr>
          <a:xfrm>
            <a:off x="7246111"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1" name="Text Placeholder 10"/>
          <p:cNvSpPr>
            <a:spLocks noGrp="1"/>
          </p:cNvSpPr>
          <p:nvPr>
            <p:ph type="body" sz="quarter" idx="31" hasCustomPrompt="1"/>
          </p:nvPr>
        </p:nvSpPr>
        <p:spPr>
          <a:xfrm>
            <a:off x="8482075"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2" name="Text Placeholder 10"/>
          <p:cNvSpPr>
            <a:spLocks noGrp="1"/>
          </p:cNvSpPr>
          <p:nvPr>
            <p:ph type="body" sz="quarter" idx="32" hasCustomPrompt="1"/>
          </p:nvPr>
        </p:nvSpPr>
        <p:spPr>
          <a:xfrm>
            <a:off x="9718039"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3" name="Text Placeholder 10"/>
          <p:cNvSpPr>
            <a:spLocks noGrp="1"/>
          </p:cNvSpPr>
          <p:nvPr>
            <p:ph type="body" sz="quarter" idx="33" hasCustomPrompt="1"/>
          </p:nvPr>
        </p:nvSpPr>
        <p:spPr>
          <a:xfrm>
            <a:off x="10954003" y="4419089"/>
            <a:ext cx="759462" cy="286232"/>
          </a:xfrm>
          <a:solidFill>
            <a:schemeClr val="bg2">
              <a:lumMod val="20000"/>
              <a:lumOff val="80000"/>
            </a:schemeClr>
          </a:solidFill>
        </p:spPr>
        <p:txBody>
          <a:bodyPr lIns="0" rIns="0" anchor="t">
            <a:spAutoFit/>
          </a:bodyPr>
          <a:lstStyle>
            <a:lvl1pPr marL="0" indent="0" algn="ctr">
              <a:spcBef>
                <a:spcPts val="0"/>
              </a:spcBef>
              <a:buNone/>
              <a:defRPr sz="1400" b="1" baseline="0">
                <a:latin typeface="+mj-lt"/>
              </a:defRPr>
            </a:lvl1pPr>
            <a:lvl2pPr marL="457200" indent="0">
              <a:buNone/>
              <a:defRPr/>
            </a:lvl2pPr>
            <a:lvl3pPr marL="914400" indent="0">
              <a:buNone/>
              <a:defRPr/>
            </a:lvl3pPr>
            <a:lvl4pPr marL="1371600" indent="0">
              <a:buNone/>
              <a:defRPr/>
            </a:lvl4pPr>
            <a:lvl5pPr marL="1828800" indent="0">
              <a:buNone/>
              <a:defRPr/>
            </a:lvl5pPr>
          </a:lstStyle>
          <a:p>
            <a:pPr lvl="0"/>
            <a:r>
              <a:rPr lang="en-US" smtClean="0"/>
              <a:t>Caption</a:t>
            </a:r>
            <a:endParaRPr lang="en-US"/>
          </a:p>
        </p:txBody>
      </p:sp>
      <p:sp>
        <p:nvSpPr>
          <p:cNvPr id="44" name="Text Placeholder 10"/>
          <p:cNvSpPr>
            <a:spLocks noGrp="1"/>
          </p:cNvSpPr>
          <p:nvPr>
            <p:ph type="body" sz="quarter" idx="34" hasCustomPrompt="1"/>
          </p:nvPr>
        </p:nvSpPr>
        <p:spPr>
          <a:xfrm>
            <a:off x="4774183" y="1766691"/>
            <a:ext cx="6939282" cy="413582"/>
          </a:xfrm>
        </p:spPr>
        <p:txBody>
          <a:bodyPr>
            <a:normAutofit/>
          </a:bodyPr>
          <a:lstStyle>
            <a:lvl1pPr marL="0" indent="0">
              <a:spcBef>
                <a:spcPts val="0"/>
              </a:spcBef>
              <a:buNone/>
              <a:defRPr sz="2000" b="1" cap="all" baseline="0"/>
            </a:lvl1pPr>
            <a:lvl2pPr marL="457200" indent="0">
              <a:buNone/>
              <a:defRPr/>
            </a:lvl2pPr>
            <a:lvl3pPr marL="914400" indent="0">
              <a:buNone/>
              <a:defRPr/>
            </a:lvl3pPr>
            <a:lvl4pPr marL="1371600" indent="0">
              <a:buNone/>
              <a:defRPr/>
            </a:lvl4pPr>
            <a:lvl5pPr marL="1828800" indent="0">
              <a:buNone/>
              <a:defRPr/>
            </a:lvl5pPr>
          </a:lstStyle>
          <a:p>
            <a:pPr lvl="0"/>
            <a:r>
              <a:rPr lang="en-US" smtClean="0"/>
              <a:t>Your title here</a:t>
            </a:r>
            <a:endParaRPr lang="en-US"/>
          </a:p>
        </p:txBody>
      </p:sp>
      <p:grpSp>
        <p:nvGrpSpPr>
          <p:cNvPr id="32" name="Group 31"/>
          <p:cNvGrpSpPr/>
          <p:nvPr userDrawn="1"/>
        </p:nvGrpSpPr>
        <p:grpSpPr>
          <a:xfrm>
            <a:off x="0" y="6766560"/>
            <a:ext cx="12192000" cy="91440"/>
            <a:chOff x="0" y="4480421"/>
            <a:chExt cx="12192000" cy="91440"/>
          </a:xfrm>
        </p:grpSpPr>
        <p:sp>
          <p:nvSpPr>
            <p:cNvPr id="34" name="Rectangle 3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6486937"/>
      </p:ext>
    </p:extLst>
  </p:cSld>
  <p:clrMapOvr>
    <a:masterClrMapping/>
  </p:clrMapOvr>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iMac">
    <p:spTree>
      <p:nvGrpSpPr>
        <p:cNvPr id="1" name=""/>
        <p:cNvGrpSpPr/>
        <p:nvPr/>
      </p:nvGrpSpPr>
      <p:grpSpPr>
        <a:xfrm>
          <a:off x="0" y="0"/>
          <a:ext cx="0" cy="0"/>
          <a:chOff x="0" y="0"/>
          <a:chExt cx="0" cy="0"/>
        </a:xfrm>
      </p:grpSpPr>
      <p:grpSp>
        <p:nvGrpSpPr>
          <p:cNvPr id="25" name="Group 24"/>
          <p:cNvGrpSpPr/>
          <p:nvPr userDrawn="1"/>
        </p:nvGrpSpPr>
        <p:grpSpPr>
          <a:xfrm>
            <a:off x="1036776" y="1717358"/>
            <a:ext cx="5059198" cy="4416742"/>
            <a:chOff x="3742268" y="2033349"/>
            <a:chExt cx="4296282" cy="3750707"/>
          </a:xfrm>
        </p:grpSpPr>
        <p:sp>
          <p:nvSpPr>
            <p:cNvPr id="26" name="Shape 6"/>
            <p:cNvSpPr/>
            <p:nvPr/>
          </p:nvSpPr>
          <p:spPr>
            <a:xfrm>
              <a:off x="5156233" y="5716335"/>
              <a:ext cx="1464334" cy="67721"/>
            </a:xfrm>
            <a:custGeom>
              <a:avLst/>
              <a:gdLst/>
              <a:ahLst/>
              <a:cxnLst>
                <a:cxn ang="0">
                  <a:pos x="wd2" y="hd2"/>
                </a:cxn>
                <a:cxn ang="5400000">
                  <a:pos x="wd2" y="hd2"/>
                </a:cxn>
                <a:cxn ang="10800000">
                  <a:pos x="wd2" y="hd2"/>
                </a:cxn>
                <a:cxn ang="16200000">
                  <a:pos x="wd2" y="hd2"/>
                </a:cxn>
              </a:cxnLst>
              <a:rect l="0" t="0" r="r" b="b"/>
              <a:pathLst>
                <a:path w="21600" h="21600" extrusionOk="0">
                  <a:moveTo>
                    <a:pt x="21518" y="7200"/>
                  </a:moveTo>
                  <a:lnTo>
                    <a:pt x="21600" y="0"/>
                  </a:lnTo>
                  <a:cubicBezTo>
                    <a:pt x="21575" y="2780"/>
                    <a:pt x="21355" y="12687"/>
                    <a:pt x="20651" y="13859"/>
                  </a:cubicBezTo>
                  <a:cubicBezTo>
                    <a:pt x="19347" y="16026"/>
                    <a:pt x="17405" y="15717"/>
                    <a:pt x="17405" y="15717"/>
                  </a:cubicBezTo>
                  <a:lnTo>
                    <a:pt x="12405" y="15717"/>
                  </a:lnTo>
                  <a:lnTo>
                    <a:pt x="9195" y="15717"/>
                  </a:lnTo>
                  <a:lnTo>
                    <a:pt x="4195" y="15717"/>
                  </a:lnTo>
                  <a:cubicBezTo>
                    <a:pt x="4195" y="15717"/>
                    <a:pt x="2253" y="16026"/>
                    <a:pt x="949" y="13859"/>
                  </a:cubicBezTo>
                  <a:cubicBezTo>
                    <a:pt x="245" y="12687"/>
                    <a:pt x="25" y="4217"/>
                    <a:pt x="0" y="1437"/>
                  </a:cubicBezTo>
                  <a:lnTo>
                    <a:pt x="82" y="5385"/>
                  </a:lnTo>
                  <a:cubicBezTo>
                    <a:pt x="82" y="5385"/>
                    <a:pt x="124" y="14404"/>
                    <a:pt x="496" y="17423"/>
                  </a:cubicBezTo>
                  <a:cubicBezTo>
                    <a:pt x="868" y="20442"/>
                    <a:pt x="2101" y="21600"/>
                    <a:pt x="2983" y="21600"/>
                  </a:cubicBezTo>
                  <a:cubicBezTo>
                    <a:pt x="3502" y="21600"/>
                    <a:pt x="6673" y="21600"/>
                    <a:pt x="9195" y="21600"/>
                  </a:cubicBezTo>
                  <a:cubicBezTo>
                    <a:pt x="10959" y="21600"/>
                    <a:pt x="12405" y="21600"/>
                    <a:pt x="12405" y="21600"/>
                  </a:cubicBezTo>
                  <a:cubicBezTo>
                    <a:pt x="14927" y="21600"/>
                    <a:pt x="18098" y="21600"/>
                    <a:pt x="18617" y="21600"/>
                  </a:cubicBezTo>
                  <a:cubicBezTo>
                    <a:pt x="19499" y="21600"/>
                    <a:pt x="20732" y="20442"/>
                    <a:pt x="21104" y="17423"/>
                  </a:cubicBezTo>
                  <a:cubicBezTo>
                    <a:pt x="21476" y="14404"/>
                    <a:pt x="21518" y="7200"/>
                    <a:pt x="21518" y="7200"/>
                  </a:cubicBezTo>
                  <a:close/>
                </a:path>
              </a:pathLst>
            </a:custGeom>
            <a:solidFill>
              <a:srgbClr val="32373C">
                <a:alpha val="10000"/>
              </a:srgbClr>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7" name="Shape 6"/>
            <p:cNvSpPr/>
            <p:nvPr/>
          </p:nvSpPr>
          <p:spPr>
            <a:xfrm>
              <a:off x="5148520" y="5698509"/>
              <a:ext cx="1479760" cy="67721"/>
            </a:xfrm>
            <a:custGeom>
              <a:avLst/>
              <a:gdLst/>
              <a:ahLst/>
              <a:cxnLst>
                <a:cxn ang="0">
                  <a:pos x="wd2" y="hd2"/>
                </a:cxn>
                <a:cxn ang="5400000">
                  <a:pos x="wd2" y="hd2"/>
                </a:cxn>
                <a:cxn ang="10800000">
                  <a:pos x="wd2" y="hd2"/>
                </a:cxn>
                <a:cxn ang="16200000">
                  <a:pos x="wd2" y="hd2"/>
                </a:cxn>
              </a:cxnLst>
              <a:rect l="0" t="0" r="r" b="b"/>
              <a:pathLst>
                <a:path w="21600" h="21600" extrusionOk="0">
                  <a:moveTo>
                    <a:pt x="21518" y="7200"/>
                  </a:moveTo>
                  <a:lnTo>
                    <a:pt x="21600" y="0"/>
                  </a:lnTo>
                  <a:cubicBezTo>
                    <a:pt x="21575" y="2780"/>
                    <a:pt x="21355" y="12687"/>
                    <a:pt x="20651" y="13859"/>
                  </a:cubicBezTo>
                  <a:cubicBezTo>
                    <a:pt x="19347" y="16026"/>
                    <a:pt x="17405" y="15717"/>
                    <a:pt x="17405" y="15717"/>
                  </a:cubicBezTo>
                  <a:lnTo>
                    <a:pt x="12405" y="15717"/>
                  </a:lnTo>
                  <a:lnTo>
                    <a:pt x="9195" y="15717"/>
                  </a:lnTo>
                  <a:lnTo>
                    <a:pt x="4195" y="15717"/>
                  </a:lnTo>
                  <a:cubicBezTo>
                    <a:pt x="4195" y="15717"/>
                    <a:pt x="2253" y="16026"/>
                    <a:pt x="949" y="13859"/>
                  </a:cubicBezTo>
                  <a:cubicBezTo>
                    <a:pt x="245" y="12687"/>
                    <a:pt x="25" y="4217"/>
                    <a:pt x="0" y="1437"/>
                  </a:cubicBezTo>
                  <a:lnTo>
                    <a:pt x="82" y="5385"/>
                  </a:lnTo>
                  <a:cubicBezTo>
                    <a:pt x="82" y="5385"/>
                    <a:pt x="124" y="14404"/>
                    <a:pt x="496" y="17423"/>
                  </a:cubicBezTo>
                  <a:cubicBezTo>
                    <a:pt x="868" y="20442"/>
                    <a:pt x="2101" y="21600"/>
                    <a:pt x="2983" y="21600"/>
                  </a:cubicBezTo>
                  <a:cubicBezTo>
                    <a:pt x="3502" y="21600"/>
                    <a:pt x="6673" y="21600"/>
                    <a:pt x="9195" y="21600"/>
                  </a:cubicBezTo>
                  <a:cubicBezTo>
                    <a:pt x="10959" y="21600"/>
                    <a:pt x="12405" y="21600"/>
                    <a:pt x="12405" y="21600"/>
                  </a:cubicBezTo>
                  <a:cubicBezTo>
                    <a:pt x="14927" y="21600"/>
                    <a:pt x="18098" y="21600"/>
                    <a:pt x="18617" y="21600"/>
                  </a:cubicBezTo>
                  <a:cubicBezTo>
                    <a:pt x="19499" y="21600"/>
                    <a:pt x="20732" y="20442"/>
                    <a:pt x="21104" y="17423"/>
                  </a:cubicBezTo>
                  <a:cubicBezTo>
                    <a:pt x="21476" y="14404"/>
                    <a:pt x="21518" y="7200"/>
                    <a:pt x="21518" y="7200"/>
                  </a:cubicBezTo>
                  <a:close/>
                </a:path>
              </a:pathLst>
            </a:custGeom>
            <a:gradFill>
              <a:gsLst>
                <a:gs pos="17000">
                  <a:srgbClr val="000000">
                    <a:alpha val="30000"/>
                  </a:srgbClr>
                </a:gs>
                <a:gs pos="76000">
                  <a:srgbClr val="32373C">
                    <a:alpha val="80000"/>
                  </a:srgbClr>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8" name="Shape 7"/>
            <p:cNvSpPr/>
            <p:nvPr/>
          </p:nvSpPr>
          <p:spPr>
            <a:xfrm>
              <a:off x="3742268" y="4635867"/>
              <a:ext cx="4296281" cy="485675"/>
            </a:xfrm>
            <a:custGeom>
              <a:avLst/>
              <a:gdLst/>
              <a:ahLst/>
              <a:cxnLst>
                <a:cxn ang="0">
                  <a:pos x="wd2" y="hd2"/>
                </a:cxn>
                <a:cxn ang="5400000">
                  <a:pos x="wd2" y="hd2"/>
                </a:cxn>
                <a:cxn ang="10800000">
                  <a:pos x="wd2" y="hd2"/>
                </a:cxn>
                <a:cxn ang="16200000">
                  <a:pos x="wd2" y="hd2"/>
                </a:cxn>
              </a:cxnLst>
              <a:rect l="0" t="0" r="r" b="b"/>
              <a:pathLst>
                <a:path w="21600" h="21600" extrusionOk="0">
                  <a:moveTo>
                    <a:pt x="0" y="15382"/>
                  </a:moveTo>
                  <a:cubicBezTo>
                    <a:pt x="0" y="18816"/>
                    <a:pt x="315" y="21600"/>
                    <a:pt x="703" y="21600"/>
                  </a:cubicBezTo>
                  <a:lnTo>
                    <a:pt x="20897" y="21600"/>
                  </a:lnTo>
                  <a:cubicBezTo>
                    <a:pt x="21285" y="21600"/>
                    <a:pt x="21600" y="18816"/>
                    <a:pt x="21600" y="15382"/>
                  </a:cubicBezTo>
                  <a:lnTo>
                    <a:pt x="21600" y="0"/>
                  </a:lnTo>
                  <a:lnTo>
                    <a:pt x="0" y="0"/>
                  </a:lnTo>
                  <a:cubicBezTo>
                    <a:pt x="0" y="0"/>
                    <a:pt x="0" y="15382"/>
                    <a:pt x="0" y="15382"/>
                  </a:cubicBezTo>
                  <a:close/>
                </a:path>
              </a:pathLst>
            </a:custGeom>
            <a:gradFill>
              <a:gsLst>
                <a:gs pos="0">
                  <a:srgbClr val="C8CBCF"/>
                </a:gs>
                <a:gs pos="100000">
                  <a:srgbClr val="E7E7E8"/>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9" name="Shape 8"/>
            <p:cNvSpPr/>
            <p:nvPr/>
          </p:nvSpPr>
          <p:spPr>
            <a:xfrm>
              <a:off x="3742268" y="2033349"/>
              <a:ext cx="4296282" cy="2607645"/>
            </a:xfrm>
            <a:custGeom>
              <a:avLst/>
              <a:gdLst/>
              <a:ahLst/>
              <a:cxnLst>
                <a:cxn ang="0">
                  <a:pos x="wd2" y="hd2"/>
                </a:cxn>
                <a:cxn ang="5400000">
                  <a:pos x="wd2" y="hd2"/>
                </a:cxn>
                <a:cxn ang="10800000">
                  <a:pos x="wd2" y="hd2"/>
                </a:cxn>
                <a:cxn ang="16200000">
                  <a:pos x="wd2" y="hd2"/>
                </a:cxn>
              </a:cxnLst>
              <a:rect l="0" t="0" r="r" b="b"/>
              <a:pathLst>
                <a:path w="21600" h="21600" extrusionOk="0">
                  <a:moveTo>
                    <a:pt x="20575" y="19911"/>
                  </a:moveTo>
                  <a:lnTo>
                    <a:pt x="1025" y="19911"/>
                  </a:lnTo>
                  <a:lnTo>
                    <a:pt x="1025" y="1737"/>
                  </a:lnTo>
                  <a:lnTo>
                    <a:pt x="20575" y="1737"/>
                  </a:lnTo>
                  <a:cubicBezTo>
                    <a:pt x="20575" y="1737"/>
                    <a:pt x="20575" y="19911"/>
                    <a:pt x="20575" y="19911"/>
                  </a:cubicBezTo>
                  <a:close/>
                  <a:moveTo>
                    <a:pt x="20897" y="0"/>
                  </a:moveTo>
                  <a:lnTo>
                    <a:pt x="703" y="0"/>
                  </a:lnTo>
                  <a:cubicBezTo>
                    <a:pt x="315" y="0"/>
                    <a:pt x="0" y="518"/>
                    <a:pt x="0" y="1158"/>
                  </a:cubicBezTo>
                  <a:lnTo>
                    <a:pt x="0" y="21600"/>
                  </a:lnTo>
                  <a:lnTo>
                    <a:pt x="21600" y="21600"/>
                  </a:lnTo>
                  <a:lnTo>
                    <a:pt x="21600" y="1158"/>
                  </a:lnTo>
                  <a:cubicBezTo>
                    <a:pt x="21600" y="518"/>
                    <a:pt x="21285" y="0"/>
                    <a:pt x="20897" y="0"/>
                  </a:cubicBezTo>
                  <a:close/>
                </a:path>
              </a:pathLst>
            </a:custGeom>
            <a:gradFill>
              <a:gsLst>
                <a:gs pos="6000">
                  <a:srgbClr val="32373C"/>
                </a:gs>
                <a:gs pos="62000">
                  <a:srgbClr val="000000"/>
                </a:gs>
              </a:gsLst>
              <a:lin ang="18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0" name="Shape 9"/>
            <p:cNvSpPr/>
            <p:nvPr/>
          </p:nvSpPr>
          <p:spPr>
            <a:xfrm>
              <a:off x="5154883" y="5711236"/>
              <a:ext cx="1468712" cy="45147"/>
            </a:xfrm>
            <a:custGeom>
              <a:avLst/>
              <a:gdLst/>
              <a:ahLst/>
              <a:cxnLst>
                <a:cxn ang="0">
                  <a:pos x="wd2" y="hd2"/>
                </a:cxn>
                <a:cxn ang="5400000">
                  <a:pos x="wd2" y="hd2"/>
                </a:cxn>
                <a:cxn ang="10800000">
                  <a:pos x="wd2" y="hd2"/>
                </a:cxn>
                <a:cxn ang="16200000">
                  <a:pos x="wd2" y="hd2"/>
                </a:cxn>
              </a:cxnLst>
              <a:rect l="0" t="0" r="r" b="b"/>
              <a:pathLst>
                <a:path w="21516" h="21600" extrusionOk="0">
                  <a:moveTo>
                    <a:pt x="21512" y="0"/>
                  </a:moveTo>
                  <a:cubicBezTo>
                    <a:pt x="21499" y="3516"/>
                    <a:pt x="21438" y="9477"/>
                    <a:pt x="21185" y="12548"/>
                  </a:cubicBezTo>
                  <a:cubicBezTo>
                    <a:pt x="20811" y="17077"/>
                    <a:pt x="19488" y="18813"/>
                    <a:pt x="18603" y="18813"/>
                  </a:cubicBezTo>
                  <a:cubicBezTo>
                    <a:pt x="18082" y="18813"/>
                    <a:pt x="14899" y="18813"/>
                    <a:pt x="12368" y="18813"/>
                  </a:cubicBezTo>
                  <a:cubicBezTo>
                    <a:pt x="12368" y="18813"/>
                    <a:pt x="10917" y="18813"/>
                    <a:pt x="9148" y="18813"/>
                  </a:cubicBezTo>
                  <a:cubicBezTo>
                    <a:pt x="6617" y="18813"/>
                    <a:pt x="3434" y="18813"/>
                    <a:pt x="2913" y="18813"/>
                  </a:cubicBezTo>
                  <a:cubicBezTo>
                    <a:pt x="2028" y="18813"/>
                    <a:pt x="705" y="17077"/>
                    <a:pt x="331" y="12548"/>
                  </a:cubicBezTo>
                  <a:cubicBezTo>
                    <a:pt x="78" y="9477"/>
                    <a:pt x="17" y="3516"/>
                    <a:pt x="4" y="0"/>
                  </a:cubicBezTo>
                  <a:lnTo>
                    <a:pt x="2" y="0"/>
                  </a:lnTo>
                  <a:cubicBezTo>
                    <a:pt x="2" y="0"/>
                    <a:pt x="-42" y="10806"/>
                    <a:pt x="331" y="15335"/>
                  </a:cubicBezTo>
                  <a:cubicBezTo>
                    <a:pt x="705" y="19864"/>
                    <a:pt x="2028" y="21600"/>
                    <a:pt x="2913" y="21600"/>
                  </a:cubicBezTo>
                  <a:cubicBezTo>
                    <a:pt x="3434" y="21600"/>
                    <a:pt x="6617" y="21600"/>
                    <a:pt x="9148" y="21600"/>
                  </a:cubicBezTo>
                  <a:cubicBezTo>
                    <a:pt x="10917" y="21600"/>
                    <a:pt x="12368" y="21600"/>
                    <a:pt x="12368" y="21600"/>
                  </a:cubicBezTo>
                  <a:cubicBezTo>
                    <a:pt x="14899" y="21600"/>
                    <a:pt x="18082" y="21600"/>
                    <a:pt x="18603" y="21600"/>
                  </a:cubicBezTo>
                  <a:cubicBezTo>
                    <a:pt x="19488" y="21600"/>
                    <a:pt x="20811" y="19864"/>
                    <a:pt x="21185" y="15335"/>
                  </a:cubicBezTo>
                  <a:cubicBezTo>
                    <a:pt x="21558" y="10806"/>
                    <a:pt x="21514" y="0"/>
                    <a:pt x="21514" y="0"/>
                  </a:cubicBezTo>
                  <a:cubicBezTo>
                    <a:pt x="21514" y="0"/>
                    <a:pt x="21512" y="0"/>
                    <a:pt x="21512" y="0"/>
                  </a:cubicBezTo>
                  <a:close/>
                </a:path>
              </a:pathLst>
            </a:custGeom>
            <a:solidFill>
              <a:srgbClr val="000000">
                <a:alpha val="75000"/>
              </a:srgbClr>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1" name="Shape 10"/>
            <p:cNvSpPr/>
            <p:nvPr/>
          </p:nvSpPr>
          <p:spPr>
            <a:xfrm>
              <a:off x="5148520" y="5119465"/>
              <a:ext cx="1480148" cy="610751"/>
            </a:xfrm>
            <a:custGeom>
              <a:avLst/>
              <a:gdLst/>
              <a:ahLst/>
              <a:cxnLst>
                <a:cxn ang="0">
                  <a:pos x="wd2" y="hd2"/>
                </a:cxn>
                <a:cxn ang="5400000">
                  <a:pos x="wd2" y="hd2"/>
                </a:cxn>
                <a:cxn ang="10800000">
                  <a:pos x="wd2" y="hd2"/>
                </a:cxn>
                <a:cxn ang="16200000">
                  <a:pos x="wd2" y="hd2"/>
                </a:cxn>
              </a:cxnLst>
              <a:rect l="0" t="0" r="r" b="b"/>
              <a:pathLst>
                <a:path w="20919" h="21568" extrusionOk="0">
                  <a:moveTo>
                    <a:pt x="20738" y="19920"/>
                  </a:moveTo>
                  <a:cubicBezTo>
                    <a:pt x="20559" y="19543"/>
                    <a:pt x="18693" y="15429"/>
                    <a:pt x="18281" y="13714"/>
                  </a:cubicBezTo>
                  <a:cubicBezTo>
                    <a:pt x="17870" y="12000"/>
                    <a:pt x="17568" y="0"/>
                    <a:pt x="17568" y="0"/>
                  </a:cubicBezTo>
                  <a:lnTo>
                    <a:pt x="12013" y="0"/>
                  </a:lnTo>
                  <a:lnTo>
                    <a:pt x="8905" y="0"/>
                  </a:lnTo>
                  <a:lnTo>
                    <a:pt x="3350" y="0"/>
                  </a:lnTo>
                  <a:cubicBezTo>
                    <a:pt x="3350" y="0"/>
                    <a:pt x="3048" y="12000"/>
                    <a:pt x="2637" y="13714"/>
                  </a:cubicBezTo>
                  <a:cubicBezTo>
                    <a:pt x="2225" y="15429"/>
                    <a:pt x="359" y="19543"/>
                    <a:pt x="180" y="19920"/>
                  </a:cubicBezTo>
                  <a:cubicBezTo>
                    <a:pt x="2" y="20297"/>
                    <a:pt x="-341" y="21120"/>
                    <a:pt x="921" y="21360"/>
                  </a:cubicBezTo>
                  <a:cubicBezTo>
                    <a:pt x="2184" y="21600"/>
                    <a:pt x="4064" y="21566"/>
                    <a:pt x="4064" y="21566"/>
                  </a:cubicBezTo>
                  <a:lnTo>
                    <a:pt x="8905" y="21566"/>
                  </a:lnTo>
                  <a:lnTo>
                    <a:pt x="12013" y="21566"/>
                  </a:lnTo>
                  <a:lnTo>
                    <a:pt x="16854" y="21566"/>
                  </a:lnTo>
                  <a:cubicBezTo>
                    <a:pt x="16854" y="21566"/>
                    <a:pt x="18734" y="21600"/>
                    <a:pt x="19997" y="21360"/>
                  </a:cubicBezTo>
                  <a:cubicBezTo>
                    <a:pt x="21259" y="21120"/>
                    <a:pt x="20916" y="20297"/>
                    <a:pt x="20738" y="19920"/>
                  </a:cubicBezTo>
                  <a:close/>
                </a:path>
              </a:pathLst>
            </a:custGeom>
            <a:gradFill>
              <a:gsLst>
                <a:gs pos="66000">
                  <a:srgbClr val="A4A7A8"/>
                </a:gs>
                <a:gs pos="0">
                  <a:srgbClr val="A4A7A8"/>
                </a:gs>
                <a:gs pos="34000">
                  <a:srgbClr val="F5F8FA"/>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2" name="Shape 11"/>
            <p:cNvSpPr/>
            <p:nvPr/>
          </p:nvSpPr>
          <p:spPr>
            <a:xfrm>
              <a:off x="5148520" y="5119465"/>
              <a:ext cx="1480148" cy="610751"/>
            </a:xfrm>
            <a:custGeom>
              <a:avLst/>
              <a:gdLst/>
              <a:ahLst/>
              <a:cxnLst>
                <a:cxn ang="0">
                  <a:pos x="wd2" y="hd2"/>
                </a:cxn>
                <a:cxn ang="5400000">
                  <a:pos x="wd2" y="hd2"/>
                </a:cxn>
                <a:cxn ang="10800000">
                  <a:pos x="wd2" y="hd2"/>
                </a:cxn>
                <a:cxn ang="16200000">
                  <a:pos x="wd2" y="hd2"/>
                </a:cxn>
              </a:cxnLst>
              <a:rect l="0" t="0" r="r" b="b"/>
              <a:pathLst>
                <a:path w="20919" h="21568" extrusionOk="0">
                  <a:moveTo>
                    <a:pt x="20738" y="19920"/>
                  </a:moveTo>
                  <a:cubicBezTo>
                    <a:pt x="20559" y="19543"/>
                    <a:pt x="18693" y="15429"/>
                    <a:pt x="18281" y="13714"/>
                  </a:cubicBezTo>
                  <a:cubicBezTo>
                    <a:pt x="17870" y="12000"/>
                    <a:pt x="17568" y="0"/>
                    <a:pt x="17568" y="0"/>
                  </a:cubicBezTo>
                  <a:lnTo>
                    <a:pt x="12013" y="0"/>
                  </a:lnTo>
                  <a:lnTo>
                    <a:pt x="8905" y="0"/>
                  </a:lnTo>
                  <a:lnTo>
                    <a:pt x="3350" y="0"/>
                  </a:lnTo>
                  <a:cubicBezTo>
                    <a:pt x="3350" y="0"/>
                    <a:pt x="3048" y="12000"/>
                    <a:pt x="2637" y="13714"/>
                  </a:cubicBezTo>
                  <a:cubicBezTo>
                    <a:pt x="2225" y="15429"/>
                    <a:pt x="359" y="19543"/>
                    <a:pt x="180" y="19920"/>
                  </a:cubicBezTo>
                  <a:cubicBezTo>
                    <a:pt x="2" y="20297"/>
                    <a:pt x="-341" y="21120"/>
                    <a:pt x="921" y="21360"/>
                  </a:cubicBezTo>
                  <a:cubicBezTo>
                    <a:pt x="2184" y="21600"/>
                    <a:pt x="4064" y="21566"/>
                    <a:pt x="4064" y="21566"/>
                  </a:cubicBezTo>
                  <a:lnTo>
                    <a:pt x="8905" y="21566"/>
                  </a:lnTo>
                  <a:lnTo>
                    <a:pt x="12013" y="21566"/>
                  </a:lnTo>
                  <a:lnTo>
                    <a:pt x="16854" y="21566"/>
                  </a:lnTo>
                  <a:cubicBezTo>
                    <a:pt x="16854" y="21566"/>
                    <a:pt x="18734" y="21600"/>
                    <a:pt x="19997" y="21360"/>
                  </a:cubicBezTo>
                  <a:cubicBezTo>
                    <a:pt x="21259" y="21120"/>
                    <a:pt x="20916" y="20297"/>
                    <a:pt x="20738" y="19920"/>
                  </a:cubicBezTo>
                  <a:close/>
                </a:path>
              </a:pathLst>
            </a:custGeom>
            <a:gradFill>
              <a:gsLst>
                <a:gs pos="65000">
                  <a:srgbClr val="000000">
                    <a:alpha val="30000"/>
                  </a:srgbClr>
                </a:gs>
                <a:gs pos="36000">
                  <a:srgbClr val="FFFFFF">
                    <a:alpha val="0"/>
                  </a:srgbClr>
                </a:gs>
                <a:gs pos="95000">
                  <a:srgbClr val="FFFFFF">
                    <a:alpha val="0"/>
                  </a:srgbClr>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4" name="Shape 12"/>
            <p:cNvSpPr/>
            <p:nvPr/>
          </p:nvSpPr>
          <p:spPr>
            <a:xfrm>
              <a:off x="5148520" y="5704872"/>
              <a:ext cx="1480363" cy="45147"/>
            </a:xfrm>
            <a:custGeom>
              <a:avLst/>
              <a:gdLst/>
              <a:ahLst/>
              <a:cxnLst>
                <a:cxn ang="0">
                  <a:pos x="wd2" y="hd2"/>
                </a:cxn>
                <a:cxn ang="5400000">
                  <a:pos x="wd2" y="hd2"/>
                </a:cxn>
                <a:cxn ang="10800000">
                  <a:pos x="wd2" y="hd2"/>
                </a:cxn>
                <a:cxn ang="16200000">
                  <a:pos x="wd2" y="hd2"/>
                </a:cxn>
              </a:cxnLst>
              <a:rect l="0" t="0" r="r" b="b"/>
              <a:pathLst>
                <a:path w="21516" h="21600" extrusionOk="0">
                  <a:moveTo>
                    <a:pt x="21515" y="0"/>
                  </a:moveTo>
                  <a:lnTo>
                    <a:pt x="21512" y="0"/>
                  </a:lnTo>
                  <a:cubicBezTo>
                    <a:pt x="21487" y="4170"/>
                    <a:pt x="21268" y="8231"/>
                    <a:pt x="20567" y="9989"/>
                  </a:cubicBezTo>
                  <a:cubicBezTo>
                    <a:pt x="19268" y="13239"/>
                    <a:pt x="17335" y="12776"/>
                    <a:pt x="17335" y="12776"/>
                  </a:cubicBezTo>
                  <a:lnTo>
                    <a:pt x="12356" y="12776"/>
                  </a:lnTo>
                  <a:lnTo>
                    <a:pt x="9160" y="12776"/>
                  </a:lnTo>
                  <a:lnTo>
                    <a:pt x="4181" y="12776"/>
                  </a:lnTo>
                  <a:cubicBezTo>
                    <a:pt x="4181" y="12776"/>
                    <a:pt x="2248" y="13239"/>
                    <a:pt x="949" y="9989"/>
                  </a:cubicBezTo>
                  <a:cubicBezTo>
                    <a:pt x="248" y="8231"/>
                    <a:pt x="29" y="4170"/>
                    <a:pt x="4" y="0"/>
                  </a:cubicBezTo>
                  <a:lnTo>
                    <a:pt x="1" y="0"/>
                  </a:lnTo>
                  <a:cubicBezTo>
                    <a:pt x="1" y="0"/>
                    <a:pt x="-42" y="10806"/>
                    <a:pt x="328" y="15335"/>
                  </a:cubicBezTo>
                  <a:cubicBezTo>
                    <a:pt x="699" y="19864"/>
                    <a:pt x="2096" y="21600"/>
                    <a:pt x="2974" y="21600"/>
                  </a:cubicBezTo>
                  <a:cubicBezTo>
                    <a:pt x="3491" y="21600"/>
                    <a:pt x="6649" y="21600"/>
                    <a:pt x="9160" y="21600"/>
                  </a:cubicBezTo>
                  <a:cubicBezTo>
                    <a:pt x="10916" y="21600"/>
                    <a:pt x="12356" y="21600"/>
                    <a:pt x="12356" y="21600"/>
                  </a:cubicBezTo>
                  <a:cubicBezTo>
                    <a:pt x="14867" y="21600"/>
                    <a:pt x="18025" y="21600"/>
                    <a:pt x="18542" y="21600"/>
                  </a:cubicBezTo>
                  <a:cubicBezTo>
                    <a:pt x="19420" y="21600"/>
                    <a:pt x="20817" y="19864"/>
                    <a:pt x="21188" y="15335"/>
                  </a:cubicBezTo>
                  <a:cubicBezTo>
                    <a:pt x="21558" y="10806"/>
                    <a:pt x="21515" y="0"/>
                    <a:pt x="21515" y="0"/>
                  </a:cubicBezTo>
                  <a:close/>
                </a:path>
              </a:pathLst>
            </a:custGeom>
            <a:gradFill>
              <a:gsLst>
                <a:gs pos="0">
                  <a:srgbClr val="6A6A6A"/>
                </a:gs>
                <a:gs pos="87000">
                  <a:srgbClr val="F5F8FA"/>
                </a:gs>
                <a:gs pos="13000">
                  <a:srgbClr val="F5F8FA"/>
                </a:gs>
                <a:gs pos="100000">
                  <a:srgbClr val="6A6A6A"/>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5" name="Shape 13"/>
            <p:cNvSpPr/>
            <p:nvPr/>
          </p:nvSpPr>
          <p:spPr>
            <a:xfrm>
              <a:off x="5148520" y="5342174"/>
              <a:ext cx="563717" cy="388408"/>
            </a:xfrm>
            <a:custGeom>
              <a:avLst/>
              <a:gdLst/>
              <a:ahLst/>
              <a:cxnLst>
                <a:cxn ang="0">
                  <a:pos x="wd2" y="hd2"/>
                </a:cxn>
                <a:cxn ang="5400000">
                  <a:pos x="wd2" y="hd2"/>
                </a:cxn>
                <a:cxn ang="10800000">
                  <a:pos x="wd2" y="hd2"/>
                </a:cxn>
                <a:cxn ang="16200000">
                  <a:pos x="wd2" y="hd2"/>
                </a:cxn>
              </a:cxnLst>
              <a:rect l="0" t="0" r="r" b="b"/>
              <a:pathLst>
                <a:path w="20714" h="21549" extrusionOk="0">
                  <a:moveTo>
                    <a:pt x="9190" y="0"/>
                  </a:moveTo>
                  <a:cubicBezTo>
                    <a:pt x="8788" y="0"/>
                    <a:pt x="8391" y="32"/>
                    <a:pt x="7999" y="92"/>
                  </a:cubicBezTo>
                  <a:cubicBezTo>
                    <a:pt x="7690" y="4243"/>
                    <a:pt x="7297" y="8100"/>
                    <a:pt x="6856" y="9211"/>
                  </a:cubicBezTo>
                  <a:cubicBezTo>
                    <a:pt x="5786" y="11904"/>
                    <a:pt x="933" y="18368"/>
                    <a:pt x="470" y="18961"/>
                  </a:cubicBezTo>
                  <a:cubicBezTo>
                    <a:pt x="6" y="19553"/>
                    <a:pt x="-886" y="20846"/>
                    <a:pt x="2396" y="21223"/>
                  </a:cubicBezTo>
                  <a:cubicBezTo>
                    <a:pt x="5678" y="21600"/>
                    <a:pt x="10566" y="21546"/>
                    <a:pt x="10566" y="21546"/>
                  </a:cubicBezTo>
                  <a:lnTo>
                    <a:pt x="20377" y="21546"/>
                  </a:lnTo>
                  <a:cubicBezTo>
                    <a:pt x="20596" y="20209"/>
                    <a:pt x="20714" y="18811"/>
                    <a:pt x="20714" y="17372"/>
                  </a:cubicBezTo>
                  <a:cubicBezTo>
                    <a:pt x="20714" y="7778"/>
                    <a:pt x="15555" y="0"/>
                    <a:pt x="9190" y="0"/>
                  </a:cubicBezTo>
                  <a:close/>
                </a:path>
              </a:pathLst>
            </a:custGeom>
            <a:gradFill flip="none" rotWithShape="1">
              <a:gsLst>
                <a:gs pos="94000">
                  <a:srgbClr val="F5F8FA"/>
                </a:gs>
                <a:gs pos="35000">
                  <a:srgbClr val="FFFFFF">
                    <a:alpha val="0"/>
                  </a:srgbClr>
                </a:gs>
              </a:gsLst>
              <a:lin ang="9000000" scaled="0"/>
              <a:tileRec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6" name="Shape 14"/>
            <p:cNvSpPr/>
            <p:nvPr/>
          </p:nvSpPr>
          <p:spPr>
            <a:xfrm>
              <a:off x="6064811" y="5342174"/>
              <a:ext cx="563717" cy="388408"/>
            </a:xfrm>
            <a:custGeom>
              <a:avLst/>
              <a:gdLst/>
              <a:ahLst/>
              <a:cxnLst>
                <a:cxn ang="0">
                  <a:pos x="wd2" y="hd2"/>
                </a:cxn>
                <a:cxn ang="5400000">
                  <a:pos x="wd2" y="hd2"/>
                </a:cxn>
                <a:cxn ang="10800000">
                  <a:pos x="wd2" y="hd2"/>
                </a:cxn>
                <a:cxn ang="16200000">
                  <a:pos x="wd2" y="hd2"/>
                </a:cxn>
              </a:cxnLst>
              <a:rect l="0" t="0" r="r" b="b"/>
              <a:pathLst>
                <a:path w="20714" h="21549" extrusionOk="0">
                  <a:moveTo>
                    <a:pt x="11524" y="0"/>
                  </a:moveTo>
                  <a:cubicBezTo>
                    <a:pt x="11926" y="0"/>
                    <a:pt x="12323" y="32"/>
                    <a:pt x="12715" y="92"/>
                  </a:cubicBezTo>
                  <a:cubicBezTo>
                    <a:pt x="13024" y="4243"/>
                    <a:pt x="13417" y="8100"/>
                    <a:pt x="13858" y="9211"/>
                  </a:cubicBezTo>
                  <a:cubicBezTo>
                    <a:pt x="14928" y="11904"/>
                    <a:pt x="19781" y="18368"/>
                    <a:pt x="20244" y="18961"/>
                  </a:cubicBezTo>
                  <a:cubicBezTo>
                    <a:pt x="20708" y="19553"/>
                    <a:pt x="21600" y="20846"/>
                    <a:pt x="18318" y="21223"/>
                  </a:cubicBezTo>
                  <a:cubicBezTo>
                    <a:pt x="15036" y="21600"/>
                    <a:pt x="10148" y="21546"/>
                    <a:pt x="10148" y="21546"/>
                  </a:cubicBezTo>
                  <a:lnTo>
                    <a:pt x="337" y="21546"/>
                  </a:lnTo>
                  <a:cubicBezTo>
                    <a:pt x="118" y="20209"/>
                    <a:pt x="0" y="18811"/>
                    <a:pt x="0" y="17372"/>
                  </a:cubicBezTo>
                  <a:cubicBezTo>
                    <a:pt x="0" y="7778"/>
                    <a:pt x="5159" y="0"/>
                    <a:pt x="11524" y="0"/>
                  </a:cubicBezTo>
                  <a:close/>
                </a:path>
              </a:pathLst>
            </a:custGeom>
            <a:gradFill flip="none" rotWithShape="1">
              <a:gsLst>
                <a:gs pos="78000">
                  <a:srgbClr val="EEEFF1">
                    <a:alpha val="0"/>
                  </a:srgbClr>
                </a:gs>
                <a:gs pos="21000">
                  <a:srgbClr val="F5F8FA"/>
                </a:gs>
              </a:gsLst>
              <a:path path="circle">
                <a:fillToRect l="100000" t="100000"/>
              </a:path>
              <a:tileRect r="-100000" b="-1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8" name="Shape 16"/>
            <p:cNvSpPr/>
            <p:nvPr/>
          </p:nvSpPr>
          <p:spPr>
            <a:xfrm>
              <a:off x="3742268" y="4642230"/>
              <a:ext cx="4296281" cy="58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21600" y="0"/>
                  </a:lnTo>
                  <a:cubicBezTo>
                    <a:pt x="21600" y="0"/>
                    <a:pt x="0" y="0"/>
                    <a:pt x="0" y="0"/>
                  </a:cubicBezTo>
                  <a:close/>
                </a:path>
              </a:pathLst>
            </a:custGeom>
            <a:gradFill>
              <a:gsLst>
                <a:gs pos="0">
                  <a:srgbClr val="E1E1E3">
                    <a:alpha val="0"/>
                  </a:srgbClr>
                </a:gs>
                <a:gs pos="100000">
                  <a:srgbClr val="9EA0A4">
                    <a:alpha val="0"/>
                  </a:srgbClr>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9" name="Shape 17"/>
            <p:cNvSpPr/>
            <p:nvPr/>
          </p:nvSpPr>
          <p:spPr>
            <a:xfrm>
              <a:off x="5861191" y="2084254"/>
              <a:ext cx="55723" cy="55723"/>
            </a:xfrm>
            <a:custGeom>
              <a:avLst/>
              <a:gdLst/>
              <a:ahLst/>
              <a:cxnLst>
                <a:cxn ang="0">
                  <a:pos x="wd2" y="hd2"/>
                </a:cxn>
                <a:cxn ang="5400000">
                  <a:pos x="wd2" y="hd2"/>
                </a:cxn>
                <a:cxn ang="10800000">
                  <a:pos x="wd2" y="hd2"/>
                </a:cxn>
                <a:cxn ang="16200000">
                  <a:pos x="wd2" y="hd2"/>
                </a:cxn>
              </a:cxnLst>
              <a:rect l="0" t="0" r="r" b="b"/>
              <a:pathLst>
                <a:path w="19678" h="19678" extrusionOk="0">
                  <a:moveTo>
                    <a:pt x="16797" y="2883"/>
                  </a:moveTo>
                  <a:cubicBezTo>
                    <a:pt x="12953" y="-961"/>
                    <a:pt x="6723" y="-961"/>
                    <a:pt x="2882" y="2883"/>
                  </a:cubicBezTo>
                  <a:cubicBezTo>
                    <a:pt x="-961" y="6723"/>
                    <a:pt x="-961" y="12953"/>
                    <a:pt x="2882" y="16797"/>
                  </a:cubicBezTo>
                  <a:cubicBezTo>
                    <a:pt x="6723" y="20639"/>
                    <a:pt x="12953" y="20638"/>
                    <a:pt x="16797" y="16797"/>
                  </a:cubicBezTo>
                  <a:cubicBezTo>
                    <a:pt x="20637" y="12953"/>
                    <a:pt x="20639" y="6723"/>
                    <a:pt x="16797" y="2883"/>
                  </a:cubicBezTo>
                  <a:close/>
                </a:path>
              </a:pathLst>
            </a:custGeom>
            <a:gradFill>
              <a:gsLst>
                <a:gs pos="28000">
                  <a:srgbClr val="666666"/>
                </a:gs>
                <a:gs pos="86000">
                  <a:srgbClr val="090909"/>
                </a:gs>
              </a:gsLst>
              <a:lin ang="3558017"/>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44" name="Shape 18"/>
            <p:cNvSpPr/>
            <p:nvPr/>
          </p:nvSpPr>
          <p:spPr>
            <a:xfrm>
              <a:off x="5867554" y="2090617"/>
              <a:ext cx="43907" cy="43895"/>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40" y="21600"/>
                    <a:pt x="0" y="16765"/>
                    <a:pt x="0" y="10803"/>
                  </a:cubicBezTo>
                  <a:cubicBezTo>
                    <a:pt x="0" y="4835"/>
                    <a:pt x="4840" y="0"/>
                    <a:pt x="10800" y="0"/>
                  </a:cubicBezTo>
                  <a:cubicBezTo>
                    <a:pt x="16776" y="0"/>
                    <a:pt x="21600" y="4835"/>
                    <a:pt x="21600" y="10803"/>
                  </a:cubicBezTo>
                  <a:close/>
                </a:path>
              </a:pathLst>
            </a:custGeom>
            <a:gradFill>
              <a:gsLst>
                <a:gs pos="30000">
                  <a:srgbClr val="474747"/>
                </a:gs>
                <a:gs pos="70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45" name="Shape 19"/>
            <p:cNvSpPr/>
            <p:nvPr/>
          </p:nvSpPr>
          <p:spPr>
            <a:xfrm>
              <a:off x="5883462" y="2106525"/>
              <a:ext cx="10795" cy="10792"/>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60000"/>
              <a:lumOff val="4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24" name="Picture Placeholder 5"/>
          <p:cNvSpPr>
            <a:spLocks noGrp="1"/>
          </p:cNvSpPr>
          <p:nvPr>
            <p:ph type="pic" sz="quarter" idx="22"/>
          </p:nvPr>
        </p:nvSpPr>
        <p:spPr>
          <a:xfrm>
            <a:off x="1273978" y="1965559"/>
            <a:ext cx="4581144" cy="2587752"/>
          </a:xfrm>
        </p:spPr>
        <p:txBody>
          <a:bodyPr/>
          <a:lstStyle/>
          <a:p>
            <a:endParaRPr lang="en-US"/>
          </a:p>
        </p:txBody>
      </p:sp>
      <p:grpSp>
        <p:nvGrpSpPr>
          <p:cNvPr id="37" name="Group 36"/>
          <p:cNvGrpSpPr/>
          <p:nvPr userDrawn="1"/>
        </p:nvGrpSpPr>
        <p:grpSpPr>
          <a:xfrm>
            <a:off x="0" y="6766560"/>
            <a:ext cx="12192000" cy="91440"/>
            <a:chOff x="0" y="4480421"/>
            <a:chExt cx="12192000" cy="91440"/>
          </a:xfrm>
        </p:grpSpPr>
        <p:sp>
          <p:nvSpPr>
            <p:cNvPr id="40" name="Rectangle 39"/>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370694163"/>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 ico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354775" y="4318989"/>
            <a:ext cx="2596896" cy="431800"/>
          </a:xfrm>
        </p:spPr>
        <p:txBody>
          <a:bodyPr anchor="ctr">
            <a:normAutofit/>
          </a:bodyPr>
          <a:lstStyle>
            <a:lvl1pPr marL="0" indent="0" algn="ctr">
              <a:buNone/>
              <a:defRPr sz="2200" cap="all" baseline="0">
                <a:solidFill>
                  <a:srgbClr val="324D5E"/>
                </a:solidFill>
              </a:defRPr>
            </a:lvl1pPr>
          </a:lstStyle>
          <a:p>
            <a:pPr lvl="0"/>
            <a:r>
              <a:rPr lang="en-US" smtClean="0"/>
              <a:t>Title Here</a:t>
            </a:r>
            <a:endParaRPr lang="en-US"/>
          </a:p>
        </p:txBody>
      </p:sp>
      <p:sp>
        <p:nvSpPr>
          <p:cNvPr id="32" name="Text Placeholder 29"/>
          <p:cNvSpPr>
            <a:spLocks noGrp="1"/>
          </p:cNvSpPr>
          <p:nvPr>
            <p:ph type="body" sz="quarter" idx="19" hasCustomPrompt="1"/>
          </p:nvPr>
        </p:nvSpPr>
        <p:spPr>
          <a:xfrm>
            <a:off x="3316627" y="4318989"/>
            <a:ext cx="2596896" cy="431800"/>
          </a:xfrm>
        </p:spPr>
        <p:txBody>
          <a:bodyPr anchor="ctr">
            <a:norm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sz="2200" cap="all" baseline="0">
                <a:solidFill>
                  <a:srgbClr val="324D5E"/>
                </a:solidFill>
              </a:defRPr>
            </a:lvl1pPr>
          </a:lstStyle>
          <a:p>
            <a:pPr lvl="0"/>
            <a:r>
              <a:rPr lang="en-US" smtClean="0"/>
              <a:t>Title Here</a:t>
            </a:r>
            <a:endParaRPr lang="en-US"/>
          </a:p>
        </p:txBody>
      </p:sp>
      <p:sp>
        <p:nvSpPr>
          <p:cNvPr id="33" name="Text Placeholder 29"/>
          <p:cNvSpPr>
            <a:spLocks noGrp="1"/>
          </p:cNvSpPr>
          <p:nvPr>
            <p:ph type="body" sz="quarter" idx="20" hasCustomPrompt="1"/>
          </p:nvPr>
        </p:nvSpPr>
        <p:spPr>
          <a:xfrm>
            <a:off x="6278479" y="4318989"/>
            <a:ext cx="2596896" cy="431800"/>
          </a:xfrm>
        </p:spPr>
        <p:txBody>
          <a:bodyPr anchor="ctr">
            <a:normAutofit/>
          </a:bodyPr>
          <a:lstStyle>
            <a:lvl1pPr marL="0" indent="0" algn="ctr">
              <a:buNone/>
              <a:defRPr sz="2200" cap="all" baseline="0">
                <a:solidFill>
                  <a:srgbClr val="324D5E"/>
                </a:solidFill>
              </a:defRPr>
            </a:lvl1pPr>
          </a:lstStyle>
          <a:p>
            <a:pPr lvl="0"/>
            <a:r>
              <a:rPr lang="en-US" smtClean="0"/>
              <a:t>Title Here</a:t>
            </a:r>
            <a:endParaRPr lang="en-US"/>
          </a:p>
        </p:txBody>
      </p:sp>
      <p:sp>
        <p:nvSpPr>
          <p:cNvPr id="34" name="Text Placeholder 29"/>
          <p:cNvSpPr>
            <a:spLocks noGrp="1"/>
          </p:cNvSpPr>
          <p:nvPr>
            <p:ph type="body" sz="quarter" idx="21" hasCustomPrompt="1"/>
          </p:nvPr>
        </p:nvSpPr>
        <p:spPr>
          <a:xfrm>
            <a:off x="9240330" y="4318989"/>
            <a:ext cx="2596896" cy="431800"/>
          </a:xfrm>
        </p:spPr>
        <p:txBody>
          <a:bodyPr anchor="ctr">
            <a:normAutofit/>
          </a:bodyPr>
          <a:lstStyle>
            <a:lvl1pPr marL="0" indent="0" algn="ctr">
              <a:buNone/>
              <a:defRPr sz="2200" cap="all" baseline="0">
                <a:solidFill>
                  <a:srgbClr val="324D5E"/>
                </a:solidFill>
              </a:defRPr>
            </a:lvl1pPr>
          </a:lstStyle>
          <a:p>
            <a:pPr lvl="0"/>
            <a:r>
              <a:rPr lang="en-US" smtClean="0"/>
              <a:t>Title Here</a:t>
            </a:r>
            <a:endParaRPr lang="en-US"/>
          </a:p>
        </p:txBody>
      </p:sp>
      <p:sp>
        <p:nvSpPr>
          <p:cNvPr id="35" name="Text Placeholder 29"/>
          <p:cNvSpPr>
            <a:spLocks noGrp="1"/>
          </p:cNvSpPr>
          <p:nvPr>
            <p:ph type="body" sz="quarter" idx="22" hasCustomPrompt="1"/>
          </p:nvPr>
        </p:nvSpPr>
        <p:spPr>
          <a:xfrm>
            <a:off x="354775"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6" name="Text Placeholder 29"/>
          <p:cNvSpPr>
            <a:spLocks noGrp="1"/>
          </p:cNvSpPr>
          <p:nvPr>
            <p:ph type="body" sz="quarter" idx="23" hasCustomPrompt="1"/>
          </p:nvPr>
        </p:nvSpPr>
        <p:spPr>
          <a:xfrm>
            <a:off x="3316627"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7" name="Text Placeholder 29"/>
          <p:cNvSpPr>
            <a:spLocks noGrp="1"/>
          </p:cNvSpPr>
          <p:nvPr>
            <p:ph type="body" sz="quarter" idx="24" hasCustomPrompt="1"/>
          </p:nvPr>
        </p:nvSpPr>
        <p:spPr>
          <a:xfrm>
            <a:off x="6278479"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8" name="Text Placeholder 29"/>
          <p:cNvSpPr>
            <a:spLocks noGrp="1"/>
          </p:cNvSpPr>
          <p:nvPr>
            <p:ph type="body" sz="quarter" idx="25" hasCustomPrompt="1"/>
          </p:nvPr>
        </p:nvSpPr>
        <p:spPr>
          <a:xfrm>
            <a:off x="9240330"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1" name="Text Placeholder 7"/>
          <p:cNvSpPr>
            <a:spLocks noGrp="1"/>
          </p:cNvSpPr>
          <p:nvPr>
            <p:ph type="body" sz="quarter" idx="26" hasCustomPrompt="1"/>
          </p:nvPr>
        </p:nvSpPr>
        <p:spPr>
          <a:xfrm>
            <a:off x="354775" y="1686031"/>
            <a:ext cx="2596896" cy="2596896"/>
          </a:xfrm>
          <a:prstGeom prst="ellipse">
            <a:avLst/>
          </a:prstGeom>
          <a:solidFill>
            <a:schemeClr val="accent1"/>
          </a:solidFill>
        </p:spPr>
        <p:txBody>
          <a:bodyPr vert="horz" lIns="91440" tIns="45720" rIns="91440" bIns="45720" rtlCol="0" anchor="ctr">
            <a:normAutofit/>
          </a:bodyPr>
          <a:lstStyle>
            <a:lvl1pPr marL="0" indent="0" algn="ctr">
              <a:buNone/>
              <a:defRPr lang="en-US" sz="10000">
                <a:latin typeface="FontAwesome" pitchFamily="2" charset="0"/>
              </a:defRPr>
            </a:lvl1pPr>
          </a:lstStyle>
          <a:p>
            <a:pPr lvl="0"/>
            <a:r>
              <a:rPr lang="en-US" smtClean="0"/>
              <a:t></a:t>
            </a:r>
            <a:endParaRPr lang="en-US"/>
          </a:p>
        </p:txBody>
      </p:sp>
      <p:sp>
        <p:nvSpPr>
          <p:cNvPr id="42" name="Text Placeholder 7"/>
          <p:cNvSpPr>
            <a:spLocks noGrp="1"/>
          </p:cNvSpPr>
          <p:nvPr>
            <p:ph type="body" sz="quarter" idx="27" hasCustomPrompt="1"/>
          </p:nvPr>
        </p:nvSpPr>
        <p:spPr>
          <a:xfrm>
            <a:off x="3313467" y="1686031"/>
            <a:ext cx="2596896" cy="2596896"/>
          </a:xfrm>
          <a:prstGeom prst="ellipse">
            <a:avLst/>
          </a:prstGeom>
          <a:solidFill>
            <a:schemeClr val="accent2"/>
          </a:solidFill>
        </p:spPr>
        <p:txBody>
          <a:bodyPr vert="horz" lIns="91440" tIns="45720" rIns="91440" bIns="45720" rtlCol="0" anchor="ctr">
            <a:normAutofit/>
          </a:bodyPr>
          <a:lstStyle>
            <a:lvl1pPr marL="0" indent="0" algn="ctr">
              <a:buNone/>
              <a:defRPr lang="en-US" sz="10000">
                <a:solidFill>
                  <a:schemeClr val="bg1"/>
                </a:solidFill>
                <a:latin typeface="FontAwesome" pitchFamily="2" charset="0"/>
              </a:defRPr>
            </a:lvl1pPr>
          </a:lstStyle>
          <a:p>
            <a:pPr lvl="0"/>
            <a:r>
              <a:rPr lang="en-US" smtClean="0"/>
              <a:t></a:t>
            </a:r>
            <a:endParaRPr lang="en-US"/>
          </a:p>
        </p:txBody>
      </p:sp>
      <p:sp>
        <p:nvSpPr>
          <p:cNvPr id="43" name="Text Placeholder 7"/>
          <p:cNvSpPr>
            <a:spLocks noGrp="1"/>
          </p:cNvSpPr>
          <p:nvPr>
            <p:ph type="body" sz="quarter" idx="28" hasCustomPrompt="1"/>
          </p:nvPr>
        </p:nvSpPr>
        <p:spPr>
          <a:xfrm>
            <a:off x="6280058" y="1686031"/>
            <a:ext cx="2596896" cy="2596896"/>
          </a:xfrm>
          <a:prstGeom prst="ellipse">
            <a:avLst/>
          </a:prstGeom>
          <a:solidFill>
            <a:schemeClr val="accent3"/>
          </a:solidFill>
        </p:spPr>
        <p:txBody>
          <a:bodyPr vert="horz" lIns="91440" tIns="45720" rIns="91440" bIns="45720" rtlCol="0" anchor="ctr">
            <a:normAutofit/>
          </a:bodyPr>
          <a:lstStyle>
            <a:lvl1pPr marL="0" indent="0" algn="ctr">
              <a:buNone/>
              <a:defRPr lang="en-US" sz="10000">
                <a:latin typeface="FontAwesome" pitchFamily="2" charset="0"/>
              </a:defRPr>
            </a:lvl1pPr>
          </a:lstStyle>
          <a:p>
            <a:pPr lvl="0"/>
            <a:r>
              <a:rPr lang="en-US" smtClean="0"/>
              <a:t></a:t>
            </a:r>
            <a:endParaRPr lang="en-US"/>
          </a:p>
        </p:txBody>
      </p:sp>
      <p:sp>
        <p:nvSpPr>
          <p:cNvPr id="44" name="Text Placeholder 7"/>
          <p:cNvSpPr>
            <a:spLocks noGrp="1"/>
          </p:cNvSpPr>
          <p:nvPr>
            <p:ph type="body" sz="quarter" idx="29" hasCustomPrompt="1"/>
          </p:nvPr>
        </p:nvSpPr>
        <p:spPr>
          <a:xfrm>
            <a:off x="9246649" y="1686031"/>
            <a:ext cx="2596896" cy="2596896"/>
          </a:xfrm>
          <a:prstGeom prst="ellipse">
            <a:avLst/>
          </a:prstGeom>
          <a:solidFill>
            <a:schemeClr val="accent4"/>
          </a:solidFill>
        </p:spPr>
        <p:txBody>
          <a:bodyPr vert="horz" lIns="91440" tIns="45720" rIns="91440" bIns="45720" rtlCol="0" anchor="ctr">
            <a:normAutofit/>
          </a:bodyPr>
          <a:lstStyle>
            <a:lvl1pPr marL="0" indent="0" algn="ctr">
              <a:buNone/>
              <a:defRPr lang="en-US" sz="10000">
                <a:latin typeface="FontAwesome" pitchFamily="2" charset="0"/>
              </a:defRPr>
            </a:lvl1pPr>
          </a:lstStyle>
          <a:p>
            <a:pPr lvl="0"/>
            <a:r>
              <a:rPr lang="en-US" smtClean="0"/>
              <a:t></a:t>
            </a:r>
            <a:endParaRPr lang="en-US"/>
          </a:p>
        </p:txBody>
      </p:sp>
      <p:grpSp>
        <p:nvGrpSpPr>
          <p:cNvPr id="51" name="Group 50"/>
          <p:cNvGrpSpPr/>
          <p:nvPr userDrawn="1"/>
        </p:nvGrpSpPr>
        <p:grpSpPr>
          <a:xfrm>
            <a:off x="0" y="6766560"/>
            <a:ext cx="12192000" cy="91440"/>
            <a:chOff x="0" y="4480421"/>
            <a:chExt cx="12192000" cy="91440"/>
          </a:xfrm>
        </p:grpSpPr>
        <p:sp>
          <p:nvSpPr>
            <p:cNvPr id="52" name="Rectangle 51"/>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68521132"/>
      </p:ext>
    </p:extLst>
  </p:cSld>
  <p:clrMapOvr>
    <a:masterClrMapping/>
  </p:clrMapOvr>
  <p:timing>
    <p:tnLst>
      <p:par>
        <p:cTn id="1" dur="indefinite" restart="never" nodeType="tmRoot"/>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MacBook">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60000"/>
              <a:lumOff val="4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pic>
        <p:nvPicPr>
          <p:cNvPr id="37" name="Picture 3"/>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02608" y="1801199"/>
            <a:ext cx="6167436" cy="35444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Picture Placeholder 4"/>
          <p:cNvSpPr>
            <a:spLocks noGrp="1"/>
          </p:cNvSpPr>
          <p:nvPr>
            <p:ph type="pic" sz="quarter" idx="22"/>
          </p:nvPr>
        </p:nvSpPr>
        <p:spPr>
          <a:xfrm>
            <a:off x="963750" y="2037929"/>
            <a:ext cx="4645152" cy="2895111"/>
          </a:xfrm>
        </p:spPr>
      </p:sp>
      <p:grpSp>
        <p:nvGrpSpPr>
          <p:cNvPr id="17" name="Group 16"/>
          <p:cNvGrpSpPr/>
          <p:nvPr userDrawn="1"/>
        </p:nvGrpSpPr>
        <p:grpSpPr>
          <a:xfrm>
            <a:off x="0" y="6766560"/>
            <a:ext cx="12192000" cy="91440"/>
            <a:chOff x="0" y="4480421"/>
            <a:chExt cx="12192000" cy="91440"/>
          </a:xfrm>
        </p:grpSpPr>
        <p:sp>
          <p:nvSpPr>
            <p:cNvPr id="24" name="Rectangle 2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592389070"/>
      </p:ext>
    </p:extLst>
  </p:cSld>
  <p:clrMapOvr>
    <a:masterClrMapping/>
  </p:clrMapOvr>
  <p:timing>
    <p:tnLst>
      <p:par>
        <p:cTn id="1" dur="indefinite" restart="never" nodeType="tmRoot"/>
      </p:par>
    </p:tn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iPad black">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60000"/>
              <a:lumOff val="4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grpSp>
        <p:nvGrpSpPr>
          <p:cNvPr id="17" name="Group 16"/>
          <p:cNvGrpSpPr/>
          <p:nvPr userDrawn="1"/>
        </p:nvGrpSpPr>
        <p:grpSpPr>
          <a:xfrm>
            <a:off x="1743159" y="1778377"/>
            <a:ext cx="3136689" cy="4080933"/>
            <a:chOff x="14427200" y="12090400"/>
            <a:chExt cx="15590475" cy="20283713"/>
          </a:xfrm>
        </p:grpSpPr>
        <p:sp>
          <p:nvSpPr>
            <p:cNvPr id="24" name="Shape 6"/>
            <p:cNvSpPr/>
            <p:nvPr userDrawn="1"/>
          </p:nvSpPr>
          <p:spPr>
            <a:xfrm>
              <a:off x="14427200" y="12090400"/>
              <a:ext cx="15590475" cy="20283713"/>
            </a:xfrm>
            <a:custGeom>
              <a:avLst/>
              <a:gdLst/>
              <a:ahLst/>
              <a:cxnLst>
                <a:cxn ang="0">
                  <a:pos x="wd2" y="hd2"/>
                </a:cxn>
                <a:cxn ang="5400000">
                  <a:pos x="wd2" y="hd2"/>
                </a:cxn>
                <a:cxn ang="10800000">
                  <a:pos x="wd2" y="hd2"/>
                </a:cxn>
                <a:cxn ang="16200000">
                  <a:pos x="wd2" y="hd2"/>
                </a:cxn>
              </a:cxnLst>
              <a:rect l="0" t="0" r="r" b="b"/>
              <a:pathLst>
                <a:path w="21600" h="21600" extrusionOk="0">
                  <a:moveTo>
                    <a:pt x="19337" y="19571"/>
                  </a:moveTo>
                  <a:lnTo>
                    <a:pt x="2263" y="19571"/>
                  </a:lnTo>
                  <a:lnTo>
                    <a:pt x="2263" y="2006"/>
                  </a:lnTo>
                  <a:lnTo>
                    <a:pt x="19337" y="2006"/>
                  </a:lnTo>
                  <a:cubicBezTo>
                    <a:pt x="19337" y="2006"/>
                    <a:pt x="19337" y="19571"/>
                    <a:pt x="19337" y="19571"/>
                  </a:cubicBezTo>
                  <a:close/>
                  <a:moveTo>
                    <a:pt x="20539" y="0"/>
                  </a:moveTo>
                  <a:lnTo>
                    <a:pt x="1061" y="0"/>
                  </a:lnTo>
                  <a:cubicBezTo>
                    <a:pt x="476" y="0"/>
                    <a:pt x="0" y="366"/>
                    <a:pt x="0" y="815"/>
                  </a:cubicBezTo>
                  <a:lnTo>
                    <a:pt x="0" y="20785"/>
                  </a:lnTo>
                  <a:cubicBezTo>
                    <a:pt x="0" y="21234"/>
                    <a:pt x="476" y="21600"/>
                    <a:pt x="1061" y="21600"/>
                  </a:cubicBezTo>
                  <a:lnTo>
                    <a:pt x="20539" y="21600"/>
                  </a:lnTo>
                  <a:cubicBezTo>
                    <a:pt x="21124" y="21600"/>
                    <a:pt x="21600" y="21234"/>
                    <a:pt x="21600" y="20785"/>
                  </a:cubicBezTo>
                  <a:lnTo>
                    <a:pt x="21600" y="815"/>
                  </a:lnTo>
                  <a:cubicBezTo>
                    <a:pt x="21600" y="366"/>
                    <a:pt x="21124" y="0"/>
                    <a:pt x="20539" y="0"/>
                  </a:cubicBezTo>
                  <a:close/>
                </a:path>
              </a:pathLst>
            </a:custGeom>
            <a:solidFill>
              <a:schemeClr val="tx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5" name="Shape 7"/>
            <p:cNvSpPr/>
            <p:nvPr/>
          </p:nvSpPr>
          <p:spPr>
            <a:xfrm>
              <a:off x="14478000" y="12141200"/>
              <a:ext cx="15480431" cy="20173667"/>
            </a:xfrm>
            <a:custGeom>
              <a:avLst/>
              <a:gdLst/>
              <a:ahLst/>
              <a:cxnLst>
                <a:cxn ang="0">
                  <a:pos x="wd2" y="hd2"/>
                </a:cxn>
                <a:cxn ang="5400000">
                  <a:pos x="wd2" y="hd2"/>
                </a:cxn>
                <a:cxn ang="10800000">
                  <a:pos x="wd2" y="hd2"/>
                </a:cxn>
                <a:cxn ang="16200000">
                  <a:pos x="wd2" y="hd2"/>
                </a:cxn>
              </a:cxnLst>
              <a:rect l="0" t="0" r="r" b="b"/>
              <a:pathLst>
                <a:path w="21600" h="21600" extrusionOk="0">
                  <a:moveTo>
                    <a:pt x="2126" y="19678"/>
                  </a:moveTo>
                  <a:lnTo>
                    <a:pt x="19474" y="19678"/>
                  </a:lnTo>
                  <a:lnTo>
                    <a:pt x="19474" y="1900"/>
                  </a:lnTo>
                  <a:lnTo>
                    <a:pt x="2126" y="1900"/>
                  </a:lnTo>
                  <a:cubicBezTo>
                    <a:pt x="2126" y="1900"/>
                    <a:pt x="2126" y="19678"/>
                    <a:pt x="2126" y="19678"/>
                  </a:cubicBezTo>
                  <a:close/>
                  <a:moveTo>
                    <a:pt x="991" y="21600"/>
                  </a:moveTo>
                  <a:cubicBezTo>
                    <a:pt x="445" y="21600"/>
                    <a:pt x="0" y="21259"/>
                    <a:pt x="0" y="20839"/>
                  </a:cubicBezTo>
                  <a:lnTo>
                    <a:pt x="0" y="761"/>
                  </a:lnTo>
                  <a:cubicBezTo>
                    <a:pt x="0" y="341"/>
                    <a:pt x="445" y="0"/>
                    <a:pt x="991" y="0"/>
                  </a:cubicBezTo>
                  <a:lnTo>
                    <a:pt x="20609" y="0"/>
                  </a:lnTo>
                  <a:cubicBezTo>
                    <a:pt x="21155" y="0"/>
                    <a:pt x="21600" y="341"/>
                    <a:pt x="21600" y="761"/>
                  </a:cubicBezTo>
                  <a:lnTo>
                    <a:pt x="21600" y="20839"/>
                  </a:lnTo>
                  <a:cubicBezTo>
                    <a:pt x="21600" y="21259"/>
                    <a:pt x="21155" y="21600"/>
                    <a:pt x="20609" y="21600"/>
                  </a:cubicBezTo>
                  <a:cubicBezTo>
                    <a:pt x="20609" y="21600"/>
                    <a:pt x="991" y="21600"/>
                    <a:pt x="991" y="21600"/>
                  </a:cubicBezTo>
                  <a:close/>
                </a:path>
              </a:pathLst>
            </a:custGeom>
            <a:solidFill>
              <a:srgbClr val="FDFDFF"/>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6" name="Shape 8"/>
            <p:cNvSpPr/>
            <p:nvPr userDrawn="1"/>
          </p:nvSpPr>
          <p:spPr>
            <a:xfrm>
              <a:off x="14528800" y="12192000"/>
              <a:ext cx="15384020" cy="20077254"/>
            </a:xfrm>
            <a:custGeom>
              <a:avLst/>
              <a:gdLst/>
              <a:ahLst/>
              <a:cxnLst>
                <a:cxn ang="0">
                  <a:pos x="wd2" y="hd2"/>
                </a:cxn>
                <a:cxn ang="5400000">
                  <a:pos x="wd2" y="hd2"/>
                </a:cxn>
                <a:cxn ang="10800000">
                  <a:pos x="wd2" y="hd2"/>
                </a:cxn>
                <a:cxn ang="16200000">
                  <a:pos x="wd2" y="hd2"/>
                </a:cxn>
              </a:cxnLst>
              <a:rect l="0" t="0" r="r" b="b"/>
              <a:pathLst>
                <a:path w="21600" h="21600" extrusionOk="0">
                  <a:moveTo>
                    <a:pt x="19451" y="19661"/>
                  </a:moveTo>
                  <a:lnTo>
                    <a:pt x="2149" y="19661"/>
                  </a:lnTo>
                  <a:lnTo>
                    <a:pt x="2149" y="1916"/>
                  </a:lnTo>
                  <a:lnTo>
                    <a:pt x="19451" y="1916"/>
                  </a:lnTo>
                  <a:cubicBezTo>
                    <a:pt x="19451" y="1916"/>
                    <a:pt x="19451" y="19661"/>
                    <a:pt x="19451" y="19661"/>
                  </a:cubicBezTo>
                  <a:close/>
                  <a:moveTo>
                    <a:pt x="20670" y="0"/>
                  </a:moveTo>
                  <a:lnTo>
                    <a:pt x="930" y="0"/>
                  </a:lnTo>
                  <a:cubicBezTo>
                    <a:pt x="419" y="0"/>
                    <a:pt x="0" y="321"/>
                    <a:pt x="0" y="712"/>
                  </a:cubicBezTo>
                  <a:lnTo>
                    <a:pt x="0" y="20888"/>
                  </a:lnTo>
                  <a:cubicBezTo>
                    <a:pt x="0" y="21279"/>
                    <a:pt x="419" y="21600"/>
                    <a:pt x="930" y="21600"/>
                  </a:cubicBezTo>
                  <a:lnTo>
                    <a:pt x="20670" y="21600"/>
                  </a:lnTo>
                  <a:cubicBezTo>
                    <a:pt x="21182" y="21600"/>
                    <a:pt x="21600" y="21279"/>
                    <a:pt x="21600" y="20888"/>
                  </a:cubicBezTo>
                  <a:lnTo>
                    <a:pt x="21600" y="712"/>
                  </a:lnTo>
                  <a:cubicBezTo>
                    <a:pt x="21600" y="321"/>
                    <a:pt x="21182" y="0"/>
                    <a:pt x="20670" y="0"/>
                  </a:cubicBezTo>
                  <a:close/>
                </a:path>
              </a:pathLst>
            </a:custGeom>
            <a:gradFill>
              <a:gsLst>
                <a:gs pos="85000">
                  <a:srgbClr val="46474B"/>
                </a:gs>
                <a:gs pos="0">
                  <a:srgbClr val="000000"/>
                </a:gs>
                <a:gs pos="38000">
                  <a:srgbClr val="292A2E"/>
                </a:gs>
              </a:gsLst>
              <a:lin ang="180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7" name="Shape 9"/>
            <p:cNvSpPr/>
            <p:nvPr/>
          </p:nvSpPr>
          <p:spPr>
            <a:xfrm>
              <a:off x="14516100" y="12179300"/>
              <a:ext cx="15411091" cy="20104336"/>
            </a:xfrm>
            <a:custGeom>
              <a:avLst/>
              <a:gdLst/>
              <a:ahLst/>
              <a:cxnLst>
                <a:cxn ang="0">
                  <a:pos x="wd2" y="hd2"/>
                </a:cxn>
                <a:cxn ang="5400000">
                  <a:pos x="wd2" y="hd2"/>
                </a:cxn>
                <a:cxn ang="10800000">
                  <a:pos x="wd2" y="hd2"/>
                </a:cxn>
                <a:cxn ang="16200000">
                  <a:pos x="wd2" y="hd2"/>
                </a:cxn>
              </a:cxnLst>
              <a:rect l="0" t="0" r="r" b="b"/>
              <a:pathLst>
                <a:path w="21600" h="21600" extrusionOk="0">
                  <a:moveTo>
                    <a:pt x="947" y="29"/>
                  </a:moveTo>
                  <a:cubicBezTo>
                    <a:pt x="446" y="29"/>
                    <a:pt x="38" y="342"/>
                    <a:pt x="38" y="726"/>
                  </a:cubicBezTo>
                  <a:lnTo>
                    <a:pt x="38" y="20874"/>
                  </a:lnTo>
                  <a:cubicBezTo>
                    <a:pt x="38" y="21258"/>
                    <a:pt x="446" y="21571"/>
                    <a:pt x="947" y="21571"/>
                  </a:cubicBezTo>
                  <a:lnTo>
                    <a:pt x="20653" y="21571"/>
                  </a:lnTo>
                  <a:cubicBezTo>
                    <a:pt x="21154" y="21571"/>
                    <a:pt x="21562" y="21258"/>
                    <a:pt x="21562" y="20874"/>
                  </a:cubicBezTo>
                  <a:lnTo>
                    <a:pt x="21562" y="726"/>
                  </a:lnTo>
                  <a:cubicBezTo>
                    <a:pt x="21562" y="342"/>
                    <a:pt x="21154" y="29"/>
                    <a:pt x="20653" y="29"/>
                  </a:cubicBezTo>
                  <a:cubicBezTo>
                    <a:pt x="20653" y="29"/>
                    <a:pt x="947" y="29"/>
                    <a:pt x="947" y="29"/>
                  </a:cubicBezTo>
                  <a:close/>
                  <a:moveTo>
                    <a:pt x="20653" y="21600"/>
                  </a:moveTo>
                  <a:lnTo>
                    <a:pt x="947" y="21600"/>
                  </a:lnTo>
                  <a:cubicBezTo>
                    <a:pt x="425" y="21600"/>
                    <a:pt x="0" y="21274"/>
                    <a:pt x="0" y="20874"/>
                  </a:cubicBezTo>
                  <a:lnTo>
                    <a:pt x="0" y="726"/>
                  </a:lnTo>
                  <a:cubicBezTo>
                    <a:pt x="0" y="326"/>
                    <a:pt x="425" y="0"/>
                    <a:pt x="947" y="0"/>
                  </a:cubicBezTo>
                  <a:lnTo>
                    <a:pt x="20653" y="0"/>
                  </a:lnTo>
                  <a:cubicBezTo>
                    <a:pt x="21175" y="0"/>
                    <a:pt x="21600" y="326"/>
                    <a:pt x="21600" y="726"/>
                  </a:cubicBezTo>
                  <a:lnTo>
                    <a:pt x="21600" y="20874"/>
                  </a:lnTo>
                  <a:cubicBezTo>
                    <a:pt x="21600" y="21274"/>
                    <a:pt x="21175" y="21600"/>
                    <a:pt x="20653" y="21600"/>
                  </a:cubicBezTo>
                  <a:close/>
                </a:path>
              </a:pathLst>
            </a:custGeom>
            <a:solidFill>
              <a:srgbClr val="B5B5B5"/>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8" name="Shape 10"/>
            <p:cNvSpPr/>
            <p:nvPr/>
          </p:nvSpPr>
          <p:spPr>
            <a:xfrm>
              <a:off x="17602200" y="12090400"/>
              <a:ext cx="9555755" cy="8971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rgbClr val="1D1D20"/>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9" name="Shape 11"/>
            <p:cNvSpPr/>
            <p:nvPr/>
          </p:nvSpPr>
          <p:spPr>
            <a:xfrm>
              <a:off x="16065500" y="13970000"/>
              <a:ext cx="12323458" cy="403728"/>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gradFill>
              <a:gsLst>
                <a:gs pos="85000">
                  <a:srgbClr val="46474B"/>
                </a:gs>
                <a:gs pos="0">
                  <a:srgbClr val="000000"/>
                </a:gs>
                <a:gs pos="38000">
                  <a:srgbClr val="292A2E"/>
                </a:gs>
              </a:gsLst>
              <a:lin ang="180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1" name="Freeform 30"/>
            <p:cNvSpPr/>
            <p:nvPr/>
          </p:nvSpPr>
          <p:spPr>
            <a:xfrm>
              <a:off x="16254428" y="14061787"/>
              <a:ext cx="11950874" cy="215371"/>
            </a:xfrm>
            <a:custGeom>
              <a:avLst/>
              <a:gdLst>
                <a:gd name="connsiteX0" fmla="*/ 0 w 11950874"/>
                <a:gd name="connsiteY0" fmla="*/ 122970 h 215371"/>
                <a:gd name="connsiteX1" fmla="*/ 42687 w 11950874"/>
                <a:gd name="connsiteY1" fmla="*/ 122970 h 215371"/>
                <a:gd name="connsiteX2" fmla="*/ 42687 w 11950874"/>
                <a:gd name="connsiteY2" fmla="*/ 215370 h 215371"/>
                <a:gd name="connsiteX3" fmla="*/ 0 w 11950874"/>
                <a:gd name="connsiteY3" fmla="*/ 215370 h 215371"/>
                <a:gd name="connsiteX4" fmla="*/ 11901472 w 11950874"/>
                <a:gd name="connsiteY4" fmla="*/ 98713 h 215371"/>
                <a:gd name="connsiteX5" fmla="*/ 11901472 w 11950874"/>
                <a:gd name="connsiteY5" fmla="*/ 144861 h 215371"/>
                <a:gd name="connsiteX6" fmla="*/ 11924532 w 11950874"/>
                <a:gd name="connsiteY6" fmla="*/ 144861 h 215371"/>
                <a:gd name="connsiteX7" fmla="*/ 11924532 w 11950874"/>
                <a:gd name="connsiteY7" fmla="*/ 98713 h 215371"/>
                <a:gd name="connsiteX8" fmla="*/ 167288 w 11950874"/>
                <a:gd name="connsiteY8" fmla="*/ 75541 h 215371"/>
                <a:gd name="connsiteX9" fmla="*/ 212884 w 11950874"/>
                <a:gd name="connsiteY9" fmla="*/ 75541 h 215371"/>
                <a:gd name="connsiteX10" fmla="*/ 212884 w 11950874"/>
                <a:gd name="connsiteY10" fmla="*/ 215370 h 215371"/>
                <a:gd name="connsiteX11" fmla="*/ 167288 w 11950874"/>
                <a:gd name="connsiteY11" fmla="*/ 215370 h 215371"/>
                <a:gd name="connsiteX12" fmla="*/ 85099 w 11950874"/>
                <a:gd name="connsiteY12" fmla="*/ 75541 h 215371"/>
                <a:gd name="connsiteX13" fmla="*/ 124876 w 11950874"/>
                <a:gd name="connsiteY13" fmla="*/ 75541 h 215371"/>
                <a:gd name="connsiteX14" fmla="*/ 124876 w 11950874"/>
                <a:gd name="connsiteY14" fmla="*/ 215371 h 215371"/>
                <a:gd name="connsiteX15" fmla="*/ 85099 w 11950874"/>
                <a:gd name="connsiteY15" fmla="*/ 215371 h 215371"/>
                <a:gd name="connsiteX16" fmla="*/ 11582912 w 11950874"/>
                <a:gd name="connsiteY16" fmla="*/ 47913 h 215371"/>
                <a:gd name="connsiteX17" fmla="*/ 11571272 w 11950874"/>
                <a:gd name="connsiteY17" fmla="*/ 59456 h 215371"/>
                <a:gd name="connsiteX18" fmla="*/ 11571272 w 11950874"/>
                <a:gd name="connsiteY18" fmla="*/ 174845 h 215371"/>
                <a:gd name="connsiteX19" fmla="*/ 11582912 w 11950874"/>
                <a:gd name="connsiteY19" fmla="*/ 186356 h 215371"/>
                <a:gd name="connsiteX20" fmla="*/ 11859876 w 11950874"/>
                <a:gd name="connsiteY20" fmla="*/ 186356 h 215371"/>
                <a:gd name="connsiteX21" fmla="*/ 11871308 w 11950874"/>
                <a:gd name="connsiteY21" fmla="*/ 174845 h 215371"/>
                <a:gd name="connsiteX22" fmla="*/ 11871308 w 11950874"/>
                <a:gd name="connsiteY22" fmla="*/ 59456 h 215371"/>
                <a:gd name="connsiteX23" fmla="*/ 11859876 w 11950874"/>
                <a:gd name="connsiteY23" fmla="*/ 47913 h 215371"/>
                <a:gd name="connsiteX24" fmla="*/ 255296 w 11950874"/>
                <a:gd name="connsiteY24" fmla="*/ 41048 h 215371"/>
                <a:gd name="connsiteX25" fmla="*/ 295073 w 11950874"/>
                <a:gd name="connsiteY25" fmla="*/ 41048 h 215371"/>
                <a:gd name="connsiteX26" fmla="*/ 295073 w 11950874"/>
                <a:gd name="connsiteY26" fmla="*/ 215371 h 215371"/>
                <a:gd name="connsiteX27" fmla="*/ 255296 w 11950874"/>
                <a:gd name="connsiteY27" fmla="*/ 215371 h 215371"/>
                <a:gd name="connsiteX28" fmla="*/ 11593170 w 11950874"/>
                <a:gd name="connsiteY28" fmla="*/ 22513 h 215371"/>
                <a:gd name="connsiteX29" fmla="*/ 11870162 w 11950874"/>
                <a:gd name="connsiteY29" fmla="*/ 22513 h 215371"/>
                <a:gd name="connsiteX30" fmla="*/ 11904760 w 11950874"/>
                <a:gd name="connsiteY30" fmla="*/ 57146 h 215371"/>
                <a:gd name="connsiteX31" fmla="*/ 11904760 w 11950874"/>
                <a:gd name="connsiteY31" fmla="*/ 68634 h 215371"/>
                <a:gd name="connsiteX32" fmla="*/ 11950874 w 11950874"/>
                <a:gd name="connsiteY32" fmla="*/ 68634 h 215371"/>
                <a:gd name="connsiteX33" fmla="*/ 11950874 w 11950874"/>
                <a:gd name="connsiteY33" fmla="*/ 160952 h 215371"/>
                <a:gd name="connsiteX34" fmla="*/ 11904760 w 11950874"/>
                <a:gd name="connsiteY34" fmla="*/ 160952 h 215371"/>
                <a:gd name="connsiteX35" fmla="*/ 11904760 w 11950874"/>
                <a:gd name="connsiteY35" fmla="*/ 172534 h 215371"/>
                <a:gd name="connsiteX36" fmla="*/ 11870162 w 11950874"/>
                <a:gd name="connsiteY36" fmla="*/ 207133 h 215371"/>
                <a:gd name="connsiteX37" fmla="*/ 11593170 w 11950874"/>
                <a:gd name="connsiteY37" fmla="*/ 207133 h 215371"/>
                <a:gd name="connsiteX38" fmla="*/ 11558572 w 11950874"/>
                <a:gd name="connsiteY38" fmla="*/ 172534 h 215371"/>
                <a:gd name="connsiteX39" fmla="*/ 11558572 w 11950874"/>
                <a:gd name="connsiteY39" fmla="*/ 57146 h 215371"/>
                <a:gd name="connsiteX40" fmla="*/ 11593170 w 11950874"/>
                <a:gd name="connsiteY40" fmla="*/ 22513 h 215371"/>
                <a:gd name="connsiteX41" fmla="*/ 337485 w 11950874"/>
                <a:gd name="connsiteY41" fmla="*/ 0 h 215371"/>
                <a:gd name="connsiteX42" fmla="*/ 383307 w 11950874"/>
                <a:gd name="connsiteY42" fmla="*/ 0 h 215371"/>
                <a:gd name="connsiteX43" fmla="*/ 383307 w 11950874"/>
                <a:gd name="connsiteY43" fmla="*/ 215371 h 215371"/>
                <a:gd name="connsiteX44" fmla="*/ 337485 w 11950874"/>
                <a:gd name="connsiteY44" fmla="*/ 215371 h 215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950874" h="215371">
                  <a:moveTo>
                    <a:pt x="0" y="122970"/>
                  </a:moveTo>
                  <a:lnTo>
                    <a:pt x="42687" y="122970"/>
                  </a:lnTo>
                  <a:lnTo>
                    <a:pt x="42687" y="215370"/>
                  </a:lnTo>
                  <a:lnTo>
                    <a:pt x="0" y="215370"/>
                  </a:lnTo>
                  <a:close/>
                  <a:moveTo>
                    <a:pt x="11901472" y="98713"/>
                  </a:moveTo>
                  <a:lnTo>
                    <a:pt x="11901472" y="144861"/>
                  </a:lnTo>
                  <a:lnTo>
                    <a:pt x="11924532" y="144861"/>
                  </a:lnTo>
                  <a:cubicBezTo>
                    <a:pt x="11924532" y="144861"/>
                    <a:pt x="11924532" y="98713"/>
                    <a:pt x="11924532" y="98713"/>
                  </a:cubicBezTo>
                  <a:close/>
                  <a:moveTo>
                    <a:pt x="167288" y="75541"/>
                  </a:moveTo>
                  <a:lnTo>
                    <a:pt x="212884" y="75541"/>
                  </a:lnTo>
                  <a:lnTo>
                    <a:pt x="212884" y="215370"/>
                  </a:lnTo>
                  <a:lnTo>
                    <a:pt x="167288" y="215370"/>
                  </a:lnTo>
                  <a:close/>
                  <a:moveTo>
                    <a:pt x="85099" y="75541"/>
                  </a:moveTo>
                  <a:lnTo>
                    <a:pt x="124876" y="75541"/>
                  </a:lnTo>
                  <a:lnTo>
                    <a:pt x="124876" y="215371"/>
                  </a:lnTo>
                  <a:lnTo>
                    <a:pt x="85099" y="215371"/>
                  </a:lnTo>
                  <a:close/>
                  <a:moveTo>
                    <a:pt x="11582912" y="47913"/>
                  </a:moveTo>
                  <a:cubicBezTo>
                    <a:pt x="11576550" y="47913"/>
                    <a:pt x="11571272" y="53041"/>
                    <a:pt x="11571272" y="59456"/>
                  </a:cubicBezTo>
                  <a:lnTo>
                    <a:pt x="11571272" y="174845"/>
                  </a:lnTo>
                  <a:cubicBezTo>
                    <a:pt x="11571272" y="181196"/>
                    <a:pt x="11576550" y="186356"/>
                    <a:pt x="11582912" y="186356"/>
                  </a:cubicBezTo>
                  <a:lnTo>
                    <a:pt x="11859876" y="186356"/>
                  </a:lnTo>
                  <a:cubicBezTo>
                    <a:pt x="11866236" y="186356"/>
                    <a:pt x="11871308" y="181196"/>
                    <a:pt x="11871308" y="174845"/>
                  </a:cubicBezTo>
                  <a:cubicBezTo>
                    <a:pt x="11871308" y="174845"/>
                    <a:pt x="11871308" y="59456"/>
                    <a:pt x="11871308" y="59456"/>
                  </a:cubicBezTo>
                  <a:cubicBezTo>
                    <a:pt x="11871308" y="53041"/>
                    <a:pt x="11866236" y="47913"/>
                    <a:pt x="11859876" y="47913"/>
                  </a:cubicBezTo>
                  <a:close/>
                  <a:moveTo>
                    <a:pt x="255296" y="41048"/>
                  </a:moveTo>
                  <a:lnTo>
                    <a:pt x="295073" y="41048"/>
                  </a:lnTo>
                  <a:lnTo>
                    <a:pt x="295073" y="215371"/>
                  </a:lnTo>
                  <a:lnTo>
                    <a:pt x="255296" y="215371"/>
                  </a:lnTo>
                  <a:close/>
                  <a:moveTo>
                    <a:pt x="11593170" y="22513"/>
                  </a:moveTo>
                  <a:lnTo>
                    <a:pt x="11870162" y="22513"/>
                  </a:lnTo>
                  <a:cubicBezTo>
                    <a:pt x="11889178" y="22513"/>
                    <a:pt x="11904760" y="38052"/>
                    <a:pt x="11904760" y="57146"/>
                  </a:cubicBezTo>
                  <a:lnTo>
                    <a:pt x="11904760" y="68634"/>
                  </a:lnTo>
                  <a:cubicBezTo>
                    <a:pt x="11904760" y="68634"/>
                    <a:pt x="11950874" y="68634"/>
                    <a:pt x="11950874" y="68634"/>
                  </a:cubicBezTo>
                  <a:lnTo>
                    <a:pt x="11950874" y="160952"/>
                  </a:lnTo>
                  <a:lnTo>
                    <a:pt x="11904760" y="160952"/>
                  </a:lnTo>
                  <a:lnTo>
                    <a:pt x="11904760" y="172534"/>
                  </a:lnTo>
                  <a:cubicBezTo>
                    <a:pt x="11904760" y="191594"/>
                    <a:pt x="11889178" y="207133"/>
                    <a:pt x="11870162" y="207133"/>
                  </a:cubicBezTo>
                  <a:lnTo>
                    <a:pt x="11593170" y="207133"/>
                  </a:lnTo>
                  <a:cubicBezTo>
                    <a:pt x="11574028" y="207133"/>
                    <a:pt x="11558572" y="191594"/>
                    <a:pt x="11558572" y="172534"/>
                  </a:cubicBezTo>
                  <a:lnTo>
                    <a:pt x="11558572" y="57146"/>
                  </a:lnTo>
                  <a:cubicBezTo>
                    <a:pt x="11558572" y="38052"/>
                    <a:pt x="11574028" y="22513"/>
                    <a:pt x="11593170" y="22513"/>
                  </a:cubicBezTo>
                  <a:close/>
                  <a:moveTo>
                    <a:pt x="337485" y="0"/>
                  </a:moveTo>
                  <a:lnTo>
                    <a:pt x="383307" y="0"/>
                  </a:lnTo>
                  <a:lnTo>
                    <a:pt x="383307" y="215371"/>
                  </a:lnTo>
                  <a:lnTo>
                    <a:pt x="337485" y="215371"/>
                  </a:lnTo>
                  <a:close/>
                </a:path>
              </a:pathLst>
            </a:custGeom>
            <a:solidFill>
              <a:srgbClr val="E9E9E9"/>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32" name="Shape 29"/>
            <p:cNvSpPr/>
            <p:nvPr/>
          </p:nvSpPr>
          <p:spPr>
            <a:xfrm>
              <a:off x="21729700" y="30861000"/>
              <a:ext cx="989640" cy="989643"/>
            </a:xfrm>
            <a:custGeom>
              <a:avLst/>
              <a:gdLst/>
              <a:ahLst/>
              <a:cxnLst>
                <a:cxn ang="0">
                  <a:pos x="wd2" y="hd2"/>
                </a:cxn>
                <a:cxn ang="5400000">
                  <a:pos x="wd2" y="hd2"/>
                </a:cxn>
                <a:cxn ang="10800000">
                  <a:pos x="wd2" y="hd2"/>
                </a:cxn>
                <a:cxn ang="16200000">
                  <a:pos x="wd2" y="hd2"/>
                </a:cxn>
              </a:cxnLst>
              <a:rect l="0" t="0" r="r" b="b"/>
              <a:pathLst>
                <a:path w="21600" h="21600" extrusionOk="0">
                  <a:moveTo>
                    <a:pt x="10800" y="20564"/>
                  </a:moveTo>
                  <a:cubicBezTo>
                    <a:pt x="5408" y="20564"/>
                    <a:pt x="1036" y="16193"/>
                    <a:pt x="1036" y="10800"/>
                  </a:cubicBezTo>
                  <a:cubicBezTo>
                    <a:pt x="1036" y="5408"/>
                    <a:pt x="5408" y="1036"/>
                    <a:pt x="10800" y="1036"/>
                  </a:cubicBezTo>
                  <a:cubicBezTo>
                    <a:pt x="16192" y="1036"/>
                    <a:pt x="20564" y="5408"/>
                    <a:pt x="20564" y="10800"/>
                  </a:cubicBezTo>
                  <a:cubicBezTo>
                    <a:pt x="20564" y="16193"/>
                    <a:pt x="16192" y="20564"/>
                    <a:pt x="10800" y="20564"/>
                  </a:cubicBezTo>
                  <a:close/>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close/>
                </a:path>
              </a:pathLst>
            </a:custGeom>
            <a:gradFill>
              <a:gsLst>
                <a:gs pos="46000">
                  <a:schemeClr val="accent4">
                    <a:lumMod val="60000"/>
                    <a:lumOff val="40000"/>
                  </a:schemeClr>
                </a:gs>
                <a:gs pos="0">
                  <a:schemeClr val="bg2">
                    <a:lumMod val="75000"/>
                  </a:schemeClr>
                </a:gs>
                <a:gs pos="90000">
                  <a:schemeClr val="bg2"/>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4" name="Shape 30"/>
            <p:cNvSpPr/>
            <p:nvPr/>
          </p:nvSpPr>
          <p:spPr>
            <a:xfrm>
              <a:off x="21767800" y="30861000"/>
              <a:ext cx="809638" cy="321949"/>
            </a:xfrm>
            <a:custGeom>
              <a:avLst/>
              <a:gdLst/>
              <a:ahLst/>
              <a:cxnLst>
                <a:cxn ang="0">
                  <a:pos x="wd2" y="hd2"/>
                </a:cxn>
                <a:cxn ang="5400000">
                  <a:pos x="wd2" y="hd2"/>
                </a:cxn>
                <a:cxn ang="10800000">
                  <a:pos x="wd2" y="hd2"/>
                </a:cxn>
                <a:cxn ang="16200000">
                  <a:pos x="wd2" y="hd2"/>
                </a:cxn>
              </a:cxnLst>
              <a:rect l="0" t="0" r="r" b="b"/>
              <a:pathLst>
                <a:path w="21600" h="21600" extrusionOk="0">
                  <a:moveTo>
                    <a:pt x="1173" y="21600"/>
                  </a:moveTo>
                  <a:cubicBezTo>
                    <a:pt x="2977" y="10785"/>
                    <a:pt x="7227" y="3185"/>
                    <a:pt x="12183" y="3185"/>
                  </a:cubicBezTo>
                  <a:cubicBezTo>
                    <a:pt x="15317" y="3185"/>
                    <a:pt x="18167" y="6227"/>
                    <a:pt x="20296" y="11195"/>
                  </a:cubicBezTo>
                  <a:lnTo>
                    <a:pt x="21600" y="9940"/>
                  </a:lnTo>
                  <a:cubicBezTo>
                    <a:pt x="19205" y="3808"/>
                    <a:pt x="15871" y="0"/>
                    <a:pt x="12183" y="0"/>
                  </a:cubicBezTo>
                  <a:cubicBezTo>
                    <a:pt x="6697" y="0"/>
                    <a:pt x="1993" y="8418"/>
                    <a:pt x="0" y="20398"/>
                  </a:cubicBezTo>
                  <a:cubicBezTo>
                    <a:pt x="0" y="20398"/>
                    <a:pt x="1173" y="21600"/>
                    <a:pt x="1173" y="21600"/>
                  </a:cubicBezTo>
                  <a:close/>
                </a:path>
              </a:pathLst>
            </a:custGeom>
            <a:gradFill>
              <a:gsLst>
                <a:gs pos="0">
                  <a:schemeClr val="bg2"/>
                </a:gs>
                <a:gs pos="100000">
                  <a:schemeClr val="accent4">
                    <a:lumMod val="60000"/>
                    <a:lumOff val="40000"/>
                  </a:schemeClr>
                </a:gs>
              </a:gsLst>
              <a:lin ang="20718678"/>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5" name="Shape 31"/>
            <p:cNvSpPr/>
            <p:nvPr/>
          </p:nvSpPr>
          <p:spPr>
            <a:xfrm>
              <a:off x="21996400" y="12992100"/>
              <a:ext cx="272244" cy="272174"/>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gradFill>
              <a:gsLst>
                <a:gs pos="0">
                  <a:srgbClr val="464646"/>
                </a:gs>
                <a:gs pos="92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6" name="Shape 32"/>
            <p:cNvSpPr/>
            <p:nvPr/>
          </p:nvSpPr>
          <p:spPr>
            <a:xfrm>
              <a:off x="22110700" y="13106400"/>
              <a:ext cx="66933" cy="66916"/>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8" name="Shape 33"/>
            <p:cNvSpPr/>
            <p:nvPr/>
          </p:nvSpPr>
          <p:spPr>
            <a:xfrm>
              <a:off x="21704300" y="13068300"/>
              <a:ext cx="132873" cy="132874"/>
            </a:xfrm>
            <a:custGeom>
              <a:avLst/>
              <a:gdLst/>
              <a:ahLst/>
              <a:cxnLst>
                <a:cxn ang="0">
                  <a:pos x="wd2" y="hd2"/>
                </a:cxn>
                <a:cxn ang="5400000">
                  <a:pos x="wd2" y="hd2"/>
                </a:cxn>
                <a:cxn ang="10800000">
                  <a:pos x="wd2" y="hd2"/>
                </a:cxn>
                <a:cxn ang="16200000">
                  <a:pos x="wd2" y="hd2"/>
                </a:cxn>
              </a:cxnLst>
              <a:rect l="0" t="0" r="r" b="b"/>
              <a:pathLst>
                <a:path w="21600" h="21600" extrusionOk="0">
                  <a:moveTo>
                    <a:pt x="21600" y="10798"/>
                  </a:moveTo>
                  <a:cubicBezTo>
                    <a:pt x="21600" y="16757"/>
                    <a:pt x="16773" y="21600"/>
                    <a:pt x="10797" y="21600"/>
                  </a:cubicBezTo>
                  <a:cubicBezTo>
                    <a:pt x="4795" y="21600"/>
                    <a:pt x="0" y="16757"/>
                    <a:pt x="0" y="10798"/>
                  </a:cubicBezTo>
                  <a:cubicBezTo>
                    <a:pt x="0" y="4826"/>
                    <a:pt x="4795" y="0"/>
                    <a:pt x="10797" y="0"/>
                  </a:cubicBezTo>
                  <a:cubicBezTo>
                    <a:pt x="16773" y="0"/>
                    <a:pt x="21600" y="4826"/>
                    <a:pt x="21600" y="10798"/>
                  </a:cubicBezTo>
                  <a:close/>
                </a:path>
              </a:pathLst>
            </a:custGeom>
            <a:solidFill>
              <a:srgbClr val="BEBFC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grpSp>
      <p:sp>
        <p:nvSpPr>
          <p:cNvPr id="39" name="Picture Placeholder 4"/>
          <p:cNvSpPr>
            <a:spLocks noGrp="1"/>
          </p:cNvSpPr>
          <p:nvPr>
            <p:ph type="pic" sz="quarter" idx="22"/>
          </p:nvPr>
        </p:nvSpPr>
        <p:spPr>
          <a:xfrm>
            <a:off x="2071808" y="2236803"/>
            <a:ext cx="2479390" cy="3233860"/>
          </a:xfrm>
        </p:spPr>
      </p:sp>
      <p:grpSp>
        <p:nvGrpSpPr>
          <p:cNvPr id="30" name="Group 29"/>
          <p:cNvGrpSpPr/>
          <p:nvPr userDrawn="1"/>
        </p:nvGrpSpPr>
        <p:grpSpPr>
          <a:xfrm>
            <a:off x="0" y="6766560"/>
            <a:ext cx="12192000" cy="91440"/>
            <a:chOff x="0" y="4480421"/>
            <a:chExt cx="12192000" cy="91440"/>
          </a:xfrm>
        </p:grpSpPr>
        <p:sp>
          <p:nvSpPr>
            <p:cNvPr id="37" name="Rectangle 3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186201936"/>
      </p:ext>
    </p:extLst>
  </p:cSld>
  <p:clrMapOvr>
    <a:masterClrMapping/>
  </p:clrMapOvr>
  <p:timing>
    <p:tnLst>
      <p:par>
        <p:cTn id="1" dur="indefinite" restart="never" nodeType="tmRoot"/>
      </p:par>
    </p:tn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apple watch">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60000"/>
              <a:lumOff val="4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sp>
        <p:nvSpPr>
          <p:cNvPr id="37" name="Freeform 9"/>
          <p:cNvSpPr>
            <a:spLocks/>
          </p:cNvSpPr>
          <p:nvPr userDrawn="1"/>
        </p:nvSpPr>
        <p:spPr bwMode="auto">
          <a:xfrm>
            <a:off x="4523145" y="2996164"/>
            <a:ext cx="177209" cy="410605"/>
          </a:xfrm>
          <a:custGeom>
            <a:avLst/>
            <a:gdLst>
              <a:gd name="T0" fmla="*/ 62 w 123"/>
              <a:gd name="T1" fmla="*/ 0 h 285"/>
              <a:gd name="T2" fmla="*/ 81 w 123"/>
              <a:gd name="T3" fmla="*/ 4 h 285"/>
              <a:gd name="T4" fmla="*/ 98 w 123"/>
              <a:gd name="T5" fmla="*/ 11 h 285"/>
              <a:gd name="T6" fmla="*/ 111 w 123"/>
              <a:gd name="T7" fmla="*/ 25 h 285"/>
              <a:gd name="T8" fmla="*/ 121 w 123"/>
              <a:gd name="T9" fmla="*/ 42 h 285"/>
              <a:gd name="T10" fmla="*/ 123 w 123"/>
              <a:gd name="T11" fmla="*/ 61 h 285"/>
              <a:gd name="T12" fmla="*/ 123 w 123"/>
              <a:gd name="T13" fmla="*/ 224 h 285"/>
              <a:gd name="T14" fmla="*/ 121 w 123"/>
              <a:gd name="T15" fmla="*/ 243 h 285"/>
              <a:gd name="T16" fmla="*/ 111 w 123"/>
              <a:gd name="T17" fmla="*/ 260 h 285"/>
              <a:gd name="T18" fmla="*/ 98 w 123"/>
              <a:gd name="T19" fmla="*/ 273 h 285"/>
              <a:gd name="T20" fmla="*/ 81 w 123"/>
              <a:gd name="T21" fmla="*/ 282 h 285"/>
              <a:gd name="T22" fmla="*/ 62 w 123"/>
              <a:gd name="T23" fmla="*/ 285 h 285"/>
              <a:gd name="T24" fmla="*/ 42 w 123"/>
              <a:gd name="T25" fmla="*/ 282 h 285"/>
              <a:gd name="T26" fmla="*/ 25 w 123"/>
              <a:gd name="T27" fmla="*/ 273 h 285"/>
              <a:gd name="T28" fmla="*/ 12 w 123"/>
              <a:gd name="T29" fmla="*/ 260 h 285"/>
              <a:gd name="T30" fmla="*/ 3 w 123"/>
              <a:gd name="T31" fmla="*/ 243 h 285"/>
              <a:gd name="T32" fmla="*/ 0 w 123"/>
              <a:gd name="T33" fmla="*/ 224 h 285"/>
              <a:gd name="T34" fmla="*/ 0 w 123"/>
              <a:gd name="T35" fmla="*/ 61 h 285"/>
              <a:gd name="T36" fmla="*/ 3 w 123"/>
              <a:gd name="T37" fmla="*/ 42 h 285"/>
              <a:gd name="T38" fmla="*/ 12 w 123"/>
              <a:gd name="T39" fmla="*/ 25 h 285"/>
              <a:gd name="T40" fmla="*/ 25 w 123"/>
              <a:gd name="T41" fmla="*/ 11 h 285"/>
              <a:gd name="T42" fmla="*/ 42 w 123"/>
              <a:gd name="T43" fmla="*/ 4 h 285"/>
              <a:gd name="T44" fmla="*/ 62 w 123"/>
              <a:gd name="T45"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285">
                <a:moveTo>
                  <a:pt x="62" y="0"/>
                </a:moveTo>
                <a:lnTo>
                  <a:pt x="81" y="4"/>
                </a:lnTo>
                <a:lnTo>
                  <a:pt x="98" y="11"/>
                </a:lnTo>
                <a:lnTo>
                  <a:pt x="111" y="25"/>
                </a:lnTo>
                <a:lnTo>
                  <a:pt x="121" y="42"/>
                </a:lnTo>
                <a:lnTo>
                  <a:pt x="123" y="61"/>
                </a:lnTo>
                <a:lnTo>
                  <a:pt x="123" y="224"/>
                </a:lnTo>
                <a:lnTo>
                  <a:pt x="121" y="243"/>
                </a:lnTo>
                <a:lnTo>
                  <a:pt x="111" y="260"/>
                </a:lnTo>
                <a:lnTo>
                  <a:pt x="98" y="273"/>
                </a:lnTo>
                <a:lnTo>
                  <a:pt x="81" y="282"/>
                </a:lnTo>
                <a:lnTo>
                  <a:pt x="62" y="285"/>
                </a:lnTo>
                <a:lnTo>
                  <a:pt x="42" y="282"/>
                </a:lnTo>
                <a:lnTo>
                  <a:pt x="25" y="273"/>
                </a:lnTo>
                <a:lnTo>
                  <a:pt x="12" y="260"/>
                </a:lnTo>
                <a:lnTo>
                  <a:pt x="3" y="243"/>
                </a:lnTo>
                <a:lnTo>
                  <a:pt x="0" y="224"/>
                </a:lnTo>
                <a:lnTo>
                  <a:pt x="0" y="61"/>
                </a:lnTo>
                <a:lnTo>
                  <a:pt x="3" y="42"/>
                </a:lnTo>
                <a:lnTo>
                  <a:pt x="12" y="25"/>
                </a:lnTo>
                <a:lnTo>
                  <a:pt x="25" y="11"/>
                </a:lnTo>
                <a:lnTo>
                  <a:pt x="42" y="4"/>
                </a:lnTo>
                <a:lnTo>
                  <a:pt x="62"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0"/>
          <p:cNvSpPr>
            <a:spLocks/>
          </p:cNvSpPr>
          <p:nvPr userDrawn="1"/>
        </p:nvSpPr>
        <p:spPr bwMode="auto">
          <a:xfrm>
            <a:off x="4569248" y="4203183"/>
            <a:ext cx="122461" cy="609423"/>
          </a:xfrm>
          <a:custGeom>
            <a:avLst/>
            <a:gdLst>
              <a:gd name="T0" fmla="*/ 42 w 85"/>
              <a:gd name="T1" fmla="*/ 0 h 423"/>
              <a:gd name="T2" fmla="*/ 59 w 85"/>
              <a:gd name="T3" fmla="*/ 4 h 423"/>
              <a:gd name="T4" fmla="*/ 72 w 85"/>
              <a:gd name="T5" fmla="*/ 13 h 423"/>
              <a:gd name="T6" fmla="*/ 81 w 85"/>
              <a:gd name="T7" fmla="*/ 27 h 423"/>
              <a:gd name="T8" fmla="*/ 85 w 85"/>
              <a:gd name="T9" fmla="*/ 44 h 423"/>
              <a:gd name="T10" fmla="*/ 85 w 85"/>
              <a:gd name="T11" fmla="*/ 380 h 423"/>
              <a:gd name="T12" fmla="*/ 81 w 85"/>
              <a:gd name="T13" fmla="*/ 397 h 423"/>
              <a:gd name="T14" fmla="*/ 72 w 85"/>
              <a:gd name="T15" fmla="*/ 410 h 423"/>
              <a:gd name="T16" fmla="*/ 59 w 85"/>
              <a:gd name="T17" fmla="*/ 419 h 423"/>
              <a:gd name="T18" fmla="*/ 42 w 85"/>
              <a:gd name="T19" fmla="*/ 423 h 423"/>
              <a:gd name="T20" fmla="*/ 26 w 85"/>
              <a:gd name="T21" fmla="*/ 419 h 423"/>
              <a:gd name="T22" fmla="*/ 11 w 85"/>
              <a:gd name="T23" fmla="*/ 410 h 423"/>
              <a:gd name="T24" fmla="*/ 2 w 85"/>
              <a:gd name="T25" fmla="*/ 397 h 423"/>
              <a:gd name="T26" fmla="*/ 0 w 85"/>
              <a:gd name="T27" fmla="*/ 380 h 423"/>
              <a:gd name="T28" fmla="*/ 0 w 85"/>
              <a:gd name="T29" fmla="*/ 44 h 423"/>
              <a:gd name="T30" fmla="*/ 2 w 85"/>
              <a:gd name="T31" fmla="*/ 27 h 423"/>
              <a:gd name="T32" fmla="*/ 11 w 85"/>
              <a:gd name="T33" fmla="*/ 13 h 423"/>
              <a:gd name="T34" fmla="*/ 26 w 85"/>
              <a:gd name="T35" fmla="*/ 4 h 423"/>
              <a:gd name="T36" fmla="*/ 42 w 85"/>
              <a:gd name="T37"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423">
                <a:moveTo>
                  <a:pt x="42" y="0"/>
                </a:moveTo>
                <a:lnTo>
                  <a:pt x="59" y="4"/>
                </a:lnTo>
                <a:lnTo>
                  <a:pt x="72" y="13"/>
                </a:lnTo>
                <a:lnTo>
                  <a:pt x="81" y="27"/>
                </a:lnTo>
                <a:lnTo>
                  <a:pt x="85" y="44"/>
                </a:lnTo>
                <a:lnTo>
                  <a:pt x="85" y="380"/>
                </a:lnTo>
                <a:lnTo>
                  <a:pt x="81" y="397"/>
                </a:lnTo>
                <a:lnTo>
                  <a:pt x="72" y="410"/>
                </a:lnTo>
                <a:lnTo>
                  <a:pt x="59" y="419"/>
                </a:lnTo>
                <a:lnTo>
                  <a:pt x="42" y="423"/>
                </a:lnTo>
                <a:lnTo>
                  <a:pt x="26" y="419"/>
                </a:lnTo>
                <a:lnTo>
                  <a:pt x="11" y="410"/>
                </a:lnTo>
                <a:lnTo>
                  <a:pt x="2" y="397"/>
                </a:lnTo>
                <a:lnTo>
                  <a:pt x="0" y="380"/>
                </a:lnTo>
                <a:lnTo>
                  <a:pt x="0" y="44"/>
                </a:lnTo>
                <a:lnTo>
                  <a:pt x="2" y="27"/>
                </a:lnTo>
                <a:lnTo>
                  <a:pt x="11" y="13"/>
                </a:lnTo>
                <a:lnTo>
                  <a:pt x="26" y="4"/>
                </a:lnTo>
                <a:lnTo>
                  <a:pt x="42"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1"/>
          <p:cNvSpPr>
            <a:spLocks/>
          </p:cNvSpPr>
          <p:nvPr userDrawn="1"/>
        </p:nvSpPr>
        <p:spPr bwMode="auto">
          <a:xfrm>
            <a:off x="1997569" y="1313407"/>
            <a:ext cx="2645155" cy="5077084"/>
          </a:xfrm>
          <a:custGeom>
            <a:avLst/>
            <a:gdLst>
              <a:gd name="T0" fmla="*/ 1141 w 1836"/>
              <a:gd name="T1" fmla="*/ 5 h 3524"/>
              <a:gd name="T2" fmla="*/ 1354 w 1836"/>
              <a:gd name="T3" fmla="*/ 24 h 3524"/>
              <a:gd name="T4" fmla="*/ 1436 w 1836"/>
              <a:gd name="T5" fmla="*/ 59 h 3524"/>
              <a:gd name="T6" fmla="*/ 1480 w 1836"/>
              <a:gd name="T7" fmla="*/ 132 h 3524"/>
              <a:gd name="T8" fmla="*/ 1489 w 1836"/>
              <a:gd name="T9" fmla="*/ 221 h 3524"/>
              <a:gd name="T10" fmla="*/ 1504 w 1836"/>
              <a:gd name="T11" fmla="*/ 384 h 3524"/>
              <a:gd name="T12" fmla="*/ 1545 w 1836"/>
              <a:gd name="T13" fmla="*/ 528 h 3524"/>
              <a:gd name="T14" fmla="*/ 1618 w 1836"/>
              <a:gd name="T15" fmla="*/ 653 h 3524"/>
              <a:gd name="T16" fmla="*/ 1697 w 1836"/>
              <a:gd name="T17" fmla="*/ 725 h 3524"/>
              <a:gd name="T18" fmla="*/ 1760 w 1836"/>
              <a:gd name="T19" fmla="*/ 776 h 3524"/>
              <a:gd name="T20" fmla="*/ 1821 w 1836"/>
              <a:gd name="T21" fmla="*/ 871 h 3524"/>
              <a:gd name="T22" fmla="*/ 1836 w 1836"/>
              <a:gd name="T23" fmla="*/ 2546 h 3524"/>
              <a:gd name="T24" fmla="*/ 1821 w 1836"/>
              <a:gd name="T25" fmla="*/ 2630 h 3524"/>
              <a:gd name="T26" fmla="*/ 1761 w 1836"/>
              <a:gd name="T27" fmla="*/ 2739 h 3524"/>
              <a:gd name="T28" fmla="*/ 1665 w 1836"/>
              <a:gd name="T29" fmla="*/ 2821 h 3524"/>
              <a:gd name="T30" fmla="*/ 1592 w 1836"/>
              <a:gd name="T31" fmla="*/ 2896 h 3524"/>
              <a:gd name="T32" fmla="*/ 1529 w 1836"/>
              <a:gd name="T33" fmla="*/ 3033 h 3524"/>
              <a:gd name="T34" fmla="*/ 1507 w 1836"/>
              <a:gd name="T35" fmla="*/ 3168 h 3524"/>
              <a:gd name="T36" fmla="*/ 1497 w 1836"/>
              <a:gd name="T37" fmla="*/ 3294 h 3524"/>
              <a:gd name="T38" fmla="*/ 1473 w 1836"/>
              <a:gd name="T39" fmla="*/ 3392 h 3524"/>
              <a:gd name="T40" fmla="*/ 1429 w 1836"/>
              <a:gd name="T41" fmla="*/ 3455 h 3524"/>
              <a:gd name="T42" fmla="*/ 1346 w 1836"/>
              <a:gd name="T43" fmla="*/ 3494 h 3524"/>
              <a:gd name="T44" fmla="*/ 1247 w 1836"/>
              <a:gd name="T45" fmla="*/ 3508 h 3524"/>
              <a:gd name="T46" fmla="*/ 918 w 1836"/>
              <a:gd name="T47" fmla="*/ 3524 h 3524"/>
              <a:gd name="T48" fmla="*/ 589 w 1836"/>
              <a:gd name="T49" fmla="*/ 3508 h 3524"/>
              <a:gd name="T50" fmla="*/ 490 w 1836"/>
              <a:gd name="T51" fmla="*/ 3494 h 3524"/>
              <a:gd name="T52" fmla="*/ 407 w 1836"/>
              <a:gd name="T53" fmla="*/ 3455 h 3524"/>
              <a:gd name="T54" fmla="*/ 363 w 1836"/>
              <a:gd name="T55" fmla="*/ 3392 h 3524"/>
              <a:gd name="T56" fmla="*/ 339 w 1836"/>
              <a:gd name="T57" fmla="*/ 3294 h 3524"/>
              <a:gd name="T58" fmla="*/ 329 w 1836"/>
              <a:gd name="T59" fmla="*/ 3168 h 3524"/>
              <a:gd name="T60" fmla="*/ 307 w 1836"/>
              <a:gd name="T61" fmla="*/ 3033 h 3524"/>
              <a:gd name="T62" fmla="*/ 244 w 1836"/>
              <a:gd name="T63" fmla="*/ 2896 h 3524"/>
              <a:gd name="T64" fmla="*/ 171 w 1836"/>
              <a:gd name="T65" fmla="*/ 2821 h 3524"/>
              <a:gd name="T66" fmla="*/ 87 w 1836"/>
              <a:gd name="T67" fmla="*/ 2744 h 3524"/>
              <a:gd name="T68" fmla="*/ 34 w 1836"/>
              <a:gd name="T69" fmla="*/ 2676 h 3524"/>
              <a:gd name="T70" fmla="*/ 6 w 1836"/>
              <a:gd name="T71" fmla="*/ 2589 h 3524"/>
              <a:gd name="T72" fmla="*/ 0 w 1836"/>
              <a:gd name="T73" fmla="*/ 943 h 3524"/>
              <a:gd name="T74" fmla="*/ 30 w 1836"/>
              <a:gd name="T75" fmla="*/ 836 h 3524"/>
              <a:gd name="T76" fmla="*/ 104 w 1836"/>
              <a:gd name="T77" fmla="*/ 750 h 3524"/>
              <a:gd name="T78" fmla="*/ 144 w 1836"/>
              <a:gd name="T79" fmla="*/ 721 h 3524"/>
              <a:gd name="T80" fmla="*/ 240 w 1836"/>
              <a:gd name="T81" fmla="*/ 623 h 3524"/>
              <a:gd name="T82" fmla="*/ 305 w 1836"/>
              <a:gd name="T83" fmla="*/ 487 h 3524"/>
              <a:gd name="T84" fmla="*/ 338 w 1836"/>
              <a:gd name="T85" fmla="*/ 335 h 3524"/>
              <a:gd name="T86" fmla="*/ 347 w 1836"/>
              <a:gd name="T87" fmla="*/ 204 h 3524"/>
              <a:gd name="T88" fmla="*/ 367 w 1836"/>
              <a:gd name="T89" fmla="*/ 103 h 3524"/>
              <a:gd name="T90" fmla="*/ 423 w 1836"/>
              <a:gd name="T91" fmla="*/ 43 h 3524"/>
              <a:gd name="T92" fmla="*/ 517 w 1836"/>
              <a:gd name="T93" fmla="*/ 18 h 3524"/>
              <a:gd name="T94" fmla="*/ 843 w 1836"/>
              <a:gd name="T95" fmla="*/ 0 h 3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36" h="3524">
                <a:moveTo>
                  <a:pt x="843" y="0"/>
                </a:moveTo>
                <a:lnTo>
                  <a:pt x="993" y="0"/>
                </a:lnTo>
                <a:lnTo>
                  <a:pt x="1141" y="5"/>
                </a:lnTo>
                <a:lnTo>
                  <a:pt x="1287" y="16"/>
                </a:lnTo>
                <a:lnTo>
                  <a:pt x="1319" y="18"/>
                </a:lnTo>
                <a:lnTo>
                  <a:pt x="1354" y="24"/>
                </a:lnTo>
                <a:lnTo>
                  <a:pt x="1385" y="31"/>
                </a:lnTo>
                <a:lnTo>
                  <a:pt x="1413" y="43"/>
                </a:lnTo>
                <a:lnTo>
                  <a:pt x="1436" y="59"/>
                </a:lnTo>
                <a:lnTo>
                  <a:pt x="1455" y="80"/>
                </a:lnTo>
                <a:lnTo>
                  <a:pt x="1469" y="103"/>
                </a:lnTo>
                <a:lnTo>
                  <a:pt x="1480" y="132"/>
                </a:lnTo>
                <a:lnTo>
                  <a:pt x="1486" y="166"/>
                </a:lnTo>
                <a:lnTo>
                  <a:pt x="1489" y="204"/>
                </a:lnTo>
                <a:lnTo>
                  <a:pt x="1489" y="221"/>
                </a:lnTo>
                <a:lnTo>
                  <a:pt x="1493" y="284"/>
                </a:lnTo>
                <a:lnTo>
                  <a:pt x="1498" y="334"/>
                </a:lnTo>
                <a:lnTo>
                  <a:pt x="1504" y="384"/>
                </a:lnTo>
                <a:lnTo>
                  <a:pt x="1515" y="432"/>
                </a:lnTo>
                <a:lnTo>
                  <a:pt x="1528" y="480"/>
                </a:lnTo>
                <a:lnTo>
                  <a:pt x="1545" y="528"/>
                </a:lnTo>
                <a:lnTo>
                  <a:pt x="1565" y="572"/>
                </a:lnTo>
                <a:lnTo>
                  <a:pt x="1590" y="614"/>
                </a:lnTo>
                <a:lnTo>
                  <a:pt x="1618" y="653"/>
                </a:lnTo>
                <a:lnTo>
                  <a:pt x="1652" y="689"/>
                </a:lnTo>
                <a:lnTo>
                  <a:pt x="1692" y="721"/>
                </a:lnTo>
                <a:lnTo>
                  <a:pt x="1697" y="725"/>
                </a:lnTo>
                <a:lnTo>
                  <a:pt x="1703" y="729"/>
                </a:lnTo>
                <a:lnTo>
                  <a:pt x="1732" y="750"/>
                </a:lnTo>
                <a:lnTo>
                  <a:pt x="1760" y="776"/>
                </a:lnTo>
                <a:lnTo>
                  <a:pt x="1785" y="805"/>
                </a:lnTo>
                <a:lnTo>
                  <a:pt x="1806" y="836"/>
                </a:lnTo>
                <a:lnTo>
                  <a:pt x="1821" y="871"/>
                </a:lnTo>
                <a:lnTo>
                  <a:pt x="1832" y="906"/>
                </a:lnTo>
                <a:lnTo>
                  <a:pt x="1836" y="943"/>
                </a:lnTo>
                <a:lnTo>
                  <a:pt x="1836" y="2546"/>
                </a:lnTo>
                <a:lnTo>
                  <a:pt x="1834" y="2568"/>
                </a:lnTo>
                <a:lnTo>
                  <a:pt x="1830" y="2589"/>
                </a:lnTo>
                <a:lnTo>
                  <a:pt x="1821" y="2630"/>
                </a:lnTo>
                <a:lnTo>
                  <a:pt x="1806" y="2669"/>
                </a:lnTo>
                <a:lnTo>
                  <a:pt x="1786" y="2705"/>
                </a:lnTo>
                <a:lnTo>
                  <a:pt x="1761" y="2739"/>
                </a:lnTo>
                <a:lnTo>
                  <a:pt x="1731" y="2769"/>
                </a:lnTo>
                <a:lnTo>
                  <a:pt x="1700" y="2796"/>
                </a:lnTo>
                <a:lnTo>
                  <a:pt x="1665" y="2821"/>
                </a:lnTo>
                <a:lnTo>
                  <a:pt x="1646" y="2835"/>
                </a:lnTo>
                <a:lnTo>
                  <a:pt x="1628" y="2850"/>
                </a:lnTo>
                <a:lnTo>
                  <a:pt x="1592" y="2896"/>
                </a:lnTo>
                <a:lnTo>
                  <a:pt x="1566" y="2941"/>
                </a:lnTo>
                <a:lnTo>
                  <a:pt x="1545" y="2987"/>
                </a:lnTo>
                <a:lnTo>
                  <a:pt x="1529" y="3033"/>
                </a:lnTo>
                <a:lnTo>
                  <a:pt x="1519" y="3079"/>
                </a:lnTo>
                <a:lnTo>
                  <a:pt x="1511" y="3125"/>
                </a:lnTo>
                <a:lnTo>
                  <a:pt x="1507" y="3168"/>
                </a:lnTo>
                <a:lnTo>
                  <a:pt x="1503" y="3211"/>
                </a:lnTo>
                <a:lnTo>
                  <a:pt x="1501" y="3253"/>
                </a:lnTo>
                <a:lnTo>
                  <a:pt x="1497" y="3294"/>
                </a:lnTo>
                <a:lnTo>
                  <a:pt x="1491" y="3332"/>
                </a:lnTo>
                <a:lnTo>
                  <a:pt x="1482" y="3367"/>
                </a:lnTo>
                <a:lnTo>
                  <a:pt x="1473" y="3392"/>
                </a:lnTo>
                <a:lnTo>
                  <a:pt x="1463" y="3415"/>
                </a:lnTo>
                <a:lnTo>
                  <a:pt x="1447" y="3436"/>
                </a:lnTo>
                <a:lnTo>
                  <a:pt x="1429" y="3455"/>
                </a:lnTo>
                <a:lnTo>
                  <a:pt x="1406" y="3470"/>
                </a:lnTo>
                <a:lnTo>
                  <a:pt x="1379" y="3483"/>
                </a:lnTo>
                <a:lnTo>
                  <a:pt x="1346" y="3494"/>
                </a:lnTo>
                <a:lnTo>
                  <a:pt x="1307" y="3500"/>
                </a:lnTo>
                <a:lnTo>
                  <a:pt x="1285" y="3503"/>
                </a:lnTo>
                <a:lnTo>
                  <a:pt x="1247" y="3508"/>
                </a:lnTo>
                <a:lnTo>
                  <a:pt x="1139" y="3517"/>
                </a:lnTo>
                <a:lnTo>
                  <a:pt x="1029" y="3523"/>
                </a:lnTo>
                <a:lnTo>
                  <a:pt x="918" y="3524"/>
                </a:lnTo>
                <a:lnTo>
                  <a:pt x="807" y="3523"/>
                </a:lnTo>
                <a:lnTo>
                  <a:pt x="697" y="3517"/>
                </a:lnTo>
                <a:lnTo>
                  <a:pt x="589" y="3508"/>
                </a:lnTo>
                <a:lnTo>
                  <a:pt x="551" y="3503"/>
                </a:lnTo>
                <a:lnTo>
                  <a:pt x="529" y="3500"/>
                </a:lnTo>
                <a:lnTo>
                  <a:pt x="490" y="3494"/>
                </a:lnTo>
                <a:lnTo>
                  <a:pt x="457" y="3483"/>
                </a:lnTo>
                <a:lnTo>
                  <a:pt x="430" y="3470"/>
                </a:lnTo>
                <a:lnTo>
                  <a:pt x="407" y="3455"/>
                </a:lnTo>
                <a:lnTo>
                  <a:pt x="389" y="3436"/>
                </a:lnTo>
                <a:lnTo>
                  <a:pt x="373" y="3415"/>
                </a:lnTo>
                <a:lnTo>
                  <a:pt x="363" y="3392"/>
                </a:lnTo>
                <a:lnTo>
                  <a:pt x="354" y="3367"/>
                </a:lnTo>
                <a:lnTo>
                  <a:pt x="345" y="3332"/>
                </a:lnTo>
                <a:lnTo>
                  <a:pt x="339" y="3294"/>
                </a:lnTo>
                <a:lnTo>
                  <a:pt x="335" y="3253"/>
                </a:lnTo>
                <a:lnTo>
                  <a:pt x="333" y="3211"/>
                </a:lnTo>
                <a:lnTo>
                  <a:pt x="329" y="3168"/>
                </a:lnTo>
                <a:lnTo>
                  <a:pt x="325" y="3125"/>
                </a:lnTo>
                <a:lnTo>
                  <a:pt x="317" y="3079"/>
                </a:lnTo>
                <a:lnTo>
                  <a:pt x="307" y="3033"/>
                </a:lnTo>
                <a:lnTo>
                  <a:pt x="291" y="2987"/>
                </a:lnTo>
                <a:lnTo>
                  <a:pt x="270" y="2941"/>
                </a:lnTo>
                <a:lnTo>
                  <a:pt x="244" y="2896"/>
                </a:lnTo>
                <a:lnTo>
                  <a:pt x="208" y="2850"/>
                </a:lnTo>
                <a:lnTo>
                  <a:pt x="190" y="2835"/>
                </a:lnTo>
                <a:lnTo>
                  <a:pt x="171" y="2821"/>
                </a:lnTo>
                <a:lnTo>
                  <a:pt x="142" y="2800"/>
                </a:lnTo>
                <a:lnTo>
                  <a:pt x="113" y="2774"/>
                </a:lnTo>
                <a:lnTo>
                  <a:pt x="87" y="2744"/>
                </a:lnTo>
                <a:lnTo>
                  <a:pt x="66" y="2724"/>
                </a:lnTo>
                <a:lnTo>
                  <a:pt x="47" y="2701"/>
                </a:lnTo>
                <a:lnTo>
                  <a:pt x="34" y="2676"/>
                </a:lnTo>
                <a:lnTo>
                  <a:pt x="23" y="2648"/>
                </a:lnTo>
                <a:lnTo>
                  <a:pt x="13" y="2619"/>
                </a:lnTo>
                <a:lnTo>
                  <a:pt x="6" y="2589"/>
                </a:lnTo>
                <a:lnTo>
                  <a:pt x="2" y="2568"/>
                </a:lnTo>
                <a:lnTo>
                  <a:pt x="0" y="2546"/>
                </a:lnTo>
                <a:lnTo>
                  <a:pt x="0" y="943"/>
                </a:lnTo>
                <a:lnTo>
                  <a:pt x="4" y="906"/>
                </a:lnTo>
                <a:lnTo>
                  <a:pt x="15" y="871"/>
                </a:lnTo>
                <a:lnTo>
                  <a:pt x="30" y="836"/>
                </a:lnTo>
                <a:lnTo>
                  <a:pt x="51" y="805"/>
                </a:lnTo>
                <a:lnTo>
                  <a:pt x="76" y="776"/>
                </a:lnTo>
                <a:lnTo>
                  <a:pt x="104" y="750"/>
                </a:lnTo>
                <a:lnTo>
                  <a:pt x="133" y="729"/>
                </a:lnTo>
                <a:lnTo>
                  <a:pt x="139" y="725"/>
                </a:lnTo>
                <a:lnTo>
                  <a:pt x="144" y="721"/>
                </a:lnTo>
                <a:lnTo>
                  <a:pt x="180" y="692"/>
                </a:lnTo>
                <a:lnTo>
                  <a:pt x="210" y="662"/>
                </a:lnTo>
                <a:lnTo>
                  <a:pt x="240" y="623"/>
                </a:lnTo>
                <a:lnTo>
                  <a:pt x="266" y="581"/>
                </a:lnTo>
                <a:lnTo>
                  <a:pt x="288" y="535"/>
                </a:lnTo>
                <a:lnTo>
                  <a:pt x="305" y="487"/>
                </a:lnTo>
                <a:lnTo>
                  <a:pt x="320" y="437"/>
                </a:lnTo>
                <a:lnTo>
                  <a:pt x="330" y="386"/>
                </a:lnTo>
                <a:lnTo>
                  <a:pt x="338" y="335"/>
                </a:lnTo>
                <a:lnTo>
                  <a:pt x="343" y="284"/>
                </a:lnTo>
                <a:lnTo>
                  <a:pt x="347" y="221"/>
                </a:lnTo>
                <a:lnTo>
                  <a:pt x="347" y="204"/>
                </a:lnTo>
                <a:lnTo>
                  <a:pt x="350" y="166"/>
                </a:lnTo>
                <a:lnTo>
                  <a:pt x="356" y="132"/>
                </a:lnTo>
                <a:lnTo>
                  <a:pt x="367" y="103"/>
                </a:lnTo>
                <a:lnTo>
                  <a:pt x="381" y="80"/>
                </a:lnTo>
                <a:lnTo>
                  <a:pt x="400" y="59"/>
                </a:lnTo>
                <a:lnTo>
                  <a:pt x="423" y="43"/>
                </a:lnTo>
                <a:lnTo>
                  <a:pt x="451" y="31"/>
                </a:lnTo>
                <a:lnTo>
                  <a:pt x="482" y="24"/>
                </a:lnTo>
                <a:lnTo>
                  <a:pt x="517" y="18"/>
                </a:lnTo>
                <a:lnTo>
                  <a:pt x="549" y="16"/>
                </a:lnTo>
                <a:lnTo>
                  <a:pt x="695" y="5"/>
                </a:lnTo>
                <a:lnTo>
                  <a:pt x="843" y="0"/>
                </a:lnTo>
                <a:close/>
              </a:path>
            </a:pathLst>
          </a:custGeom>
          <a:pattFill prst="wdUpDiag">
            <a:fgClr>
              <a:srgbClr val="C8DB46"/>
            </a:fgClr>
            <a:bgClr>
              <a:srgbClr val="D0E546"/>
            </a:bgClr>
          </a:patt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12"/>
          <p:cNvSpPr>
            <a:spLocks/>
          </p:cNvSpPr>
          <p:nvPr userDrawn="1"/>
        </p:nvSpPr>
        <p:spPr bwMode="auto">
          <a:xfrm>
            <a:off x="1997569" y="2277247"/>
            <a:ext cx="2645155" cy="3149406"/>
          </a:xfrm>
          <a:custGeom>
            <a:avLst/>
            <a:gdLst>
              <a:gd name="T0" fmla="*/ 1498 w 1836"/>
              <a:gd name="T1" fmla="*/ 0 h 2186"/>
              <a:gd name="T2" fmla="*/ 1563 w 1836"/>
              <a:gd name="T3" fmla="*/ 1 h 2186"/>
              <a:gd name="T4" fmla="*/ 1614 w 1836"/>
              <a:gd name="T5" fmla="*/ 10 h 2186"/>
              <a:gd name="T6" fmla="*/ 1664 w 1836"/>
              <a:gd name="T7" fmla="*/ 34 h 2186"/>
              <a:gd name="T8" fmla="*/ 1697 w 1836"/>
              <a:gd name="T9" fmla="*/ 56 h 2186"/>
              <a:gd name="T10" fmla="*/ 1732 w 1836"/>
              <a:gd name="T11" fmla="*/ 81 h 2186"/>
              <a:gd name="T12" fmla="*/ 1785 w 1836"/>
              <a:gd name="T13" fmla="*/ 136 h 2186"/>
              <a:gd name="T14" fmla="*/ 1821 w 1836"/>
              <a:gd name="T15" fmla="*/ 202 h 2186"/>
              <a:gd name="T16" fmla="*/ 1836 w 1836"/>
              <a:gd name="T17" fmla="*/ 274 h 2186"/>
              <a:gd name="T18" fmla="*/ 1834 w 1836"/>
              <a:gd name="T19" fmla="*/ 1899 h 2186"/>
              <a:gd name="T20" fmla="*/ 1821 w 1836"/>
              <a:gd name="T21" fmla="*/ 1961 h 2186"/>
              <a:gd name="T22" fmla="*/ 1786 w 1836"/>
              <a:gd name="T23" fmla="*/ 2036 h 2186"/>
              <a:gd name="T24" fmla="*/ 1731 w 1836"/>
              <a:gd name="T25" fmla="*/ 2100 h 2186"/>
              <a:gd name="T26" fmla="*/ 1665 w 1836"/>
              <a:gd name="T27" fmla="*/ 2152 h 2186"/>
              <a:gd name="T28" fmla="*/ 1604 w 1836"/>
              <a:gd name="T29" fmla="*/ 2178 h 2186"/>
              <a:gd name="T30" fmla="*/ 1537 w 1836"/>
              <a:gd name="T31" fmla="*/ 2186 h 2186"/>
              <a:gd name="T32" fmla="*/ 338 w 1836"/>
              <a:gd name="T33" fmla="*/ 2186 h 2186"/>
              <a:gd name="T34" fmla="*/ 231 w 1836"/>
              <a:gd name="T35" fmla="*/ 2176 h 2186"/>
              <a:gd name="T36" fmla="*/ 177 w 1836"/>
              <a:gd name="T37" fmla="*/ 2157 h 2186"/>
              <a:gd name="T38" fmla="*/ 136 w 1836"/>
              <a:gd name="T39" fmla="*/ 2127 h 2186"/>
              <a:gd name="T40" fmla="*/ 75 w 1836"/>
              <a:gd name="T41" fmla="*/ 2070 h 2186"/>
              <a:gd name="T42" fmla="*/ 30 w 1836"/>
              <a:gd name="T43" fmla="*/ 2000 h 2186"/>
              <a:gd name="T44" fmla="*/ 6 w 1836"/>
              <a:gd name="T45" fmla="*/ 1920 h 2186"/>
              <a:gd name="T46" fmla="*/ 0 w 1836"/>
              <a:gd name="T47" fmla="*/ 1877 h 2186"/>
              <a:gd name="T48" fmla="*/ 4 w 1836"/>
              <a:gd name="T49" fmla="*/ 237 h 2186"/>
              <a:gd name="T50" fmla="*/ 30 w 1836"/>
              <a:gd name="T51" fmla="*/ 167 h 2186"/>
              <a:gd name="T52" fmla="*/ 76 w 1836"/>
              <a:gd name="T53" fmla="*/ 107 h 2186"/>
              <a:gd name="T54" fmla="*/ 133 w 1836"/>
              <a:gd name="T55" fmla="*/ 60 h 2186"/>
              <a:gd name="T56" fmla="*/ 144 w 1836"/>
              <a:gd name="T57" fmla="*/ 52 h 2186"/>
              <a:gd name="T58" fmla="*/ 207 w 1836"/>
              <a:gd name="T59" fmla="*/ 17 h 2186"/>
              <a:gd name="T60" fmla="*/ 271 w 1836"/>
              <a:gd name="T61" fmla="*/ 3 h 2186"/>
              <a:gd name="T62" fmla="*/ 345 w 1836"/>
              <a:gd name="T63" fmla="*/ 0 h 2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36" h="2186">
                <a:moveTo>
                  <a:pt x="345" y="0"/>
                </a:moveTo>
                <a:lnTo>
                  <a:pt x="1498" y="0"/>
                </a:lnTo>
                <a:lnTo>
                  <a:pt x="1533" y="0"/>
                </a:lnTo>
                <a:lnTo>
                  <a:pt x="1563" y="1"/>
                </a:lnTo>
                <a:lnTo>
                  <a:pt x="1590" y="5"/>
                </a:lnTo>
                <a:lnTo>
                  <a:pt x="1614" y="10"/>
                </a:lnTo>
                <a:lnTo>
                  <a:pt x="1639" y="21"/>
                </a:lnTo>
                <a:lnTo>
                  <a:pt x="1664" y="34"/>
                </a:lnTo>
                <a:lnTo>
                  <a:pt x="1692" y="52"/>
                </a:lnTo>
                <a:lnTo>
                  <a:pt x="1697" y="56"/>
                </a:lnTo>
                <a:lnTo>
                  <a:pt x="1703" y="60"/>
                </a:lnTo>
                <a:lnTo>
                  <a:pt x="1732" y="81"/>
                </a:lnTo>
                <a:lnTo>
                  <a:pt x="1760" y="107"/>
                </a:lnTo>
                <a:lnTo>
                  <a:pt x="1785" y="136"/>
                </a:lnTo>
                <a:lnTo>
                  <a:pt x="1806" y="167"/>
                </a:lnTo>
                <a:lnTo>
                  <a:pt x="1821" y="202"/>
                </a:lnTo>
                <a:lnTo>
                  <a:pt x="1832" y="237"/>
                </a:lnTo>
                <a:lnTo>
                  <a:pt x="1836" y="274"/>
                </a:lnTo>
                <a:lnTo>
                  <a:pt x="1836" y="1877"/>
                </a:lnTo>
                <a:lnTo>
                  <a:pt x="1834" y="1899"/>
                </a:lnTo>
                <a:lnTo>
                  <a:pt x="1830" y="1920"/>
                </a:lnTo>
                <a:lnTo>
                  <a:pt x="1821" y="1961"/>
                </a:lnTo>
                <a:lnTo>
                  <a:pt x="1806" y="2000"/>
                </a:lnTo>
                <a:lnTo>
                  <a:pt x="1786" y="2036"/>
                </a:lnTo>
                <a:lnTo>
                  <a:pt x="1761" y="2070"/>
                </a:lnTo>
                <a:lnTo>
                  <a:pt x="1731" y="2100"/>
                </a:lnTo>
                <a:lnTo>
                  <a:pt x="1700" y="2127"/>
                </a:lnTo>
                <a:lnTo>
                  <a:pt x="1665" y="2152"/>
                </a:lnTo>
                <a:lnTo>
                  <a:pt x="1635" y="2168"/>
                </a:lnTo>
                <a:lnTo>
                  <a:pt x="1604" y="2178"/>
                </a:lnTo>
                <a:lnTo>
                  <a:pt x="1571" y="2183"/>
                </a:lnTo>
                <a:lnTo>
                  <a:pt x="1537" y="2186"/>
                </a:lnTo>
                <a:lnTo>
                  <a:pt x="1502" y="2186"/>
                </a:lnTo>
                <a:lnTo>
                  <a:pt x="338" y="2186"/>
                </a:lnTo>
                <a:lnTo>
                  <a:pt x="282" y="2183"/>
                </a:lnTo>
                <a:lnTo>
                  <a:pt x="231" y="2176"/>
                </a:lnTo>
                <a:lnTo>
                  <a:pt x="185" y="2163"/>
                </a:lnTo>
                <a:lnTo>
                  <a:pt x="177" y="2157"/>
                </a:lnTo>
                <a:lnTo>
                  <a:pt x="171" y="2152"/>
                </a:lnTo>
                <a:lnTo>
                  <a:pt x="136" y="2127"/>
                </a:lnTo>
                <a:lnTo>
                  <a:pt x="105" y="2100"/>
                </a:lnTo>
                <a:lnTo>
                  <a:pt x="75" y="2070"/>
                </a:lnTo>
                <a:lnTo>
                  <a:pt x="50" y="2036"/>
                </a:lnTo>
                <a:lnTo>
                  <a:pt x="30" y="2000"/>
                </a:lnTo>
                <a:lnTo>
                  <a:pt x="15" y="1961"/>
                </a:lnTo>
                <a:lnTo>
                  <a:pt x="6" y="1920"/>
                </a:lnTo>
                <a:lnTo>
                  <a:pt x="2" y="1899"/>
                </a:lnTo>
                <a:lnTo>
                  <a:pt x="0" y="1877"/>
                </a:lnTo>
                <a:lnTo>
                  <a:pt x="0" y="274"/>
                </a:lnTo>
                <a:lnTo>
                  <a:pt x="4" y="237"/>
                </a:lnTo>
                <a:lnTo>
                  <a:pt x="15" y="202"/>
                </a:lnTo>
                <a:lnTo>
                  <a:pt x="30" y="167"/>
                </a:lnTo>
                <a:lnTo>
                  <a:pt x="51" y="136"/>
                </a:lnTo>
                <a:lnTo>
                  <a:pt x="76" y="107"/>
                </a:lnTo>
                <a:lnTo>
                  <a:pt x="104" y="81"/>
                </a:lnTo>
                <a:lnTo>
                  <a:pt x="133" y="60"/>
                </a:lnTo>
                <a:lnTo>
                  <a:pt x="139" y="56"/>
                </a:lnTo>
                <a:lnTo>
                  <a:pt x="144" y="52"/>
                </a:lnTo>
                <a:lnTo>
                  <a:pt x="176" y="31"/>
                </a:lnTo>
                <a:lnTo>
                  <a:pt x="207" y="17"/>
                </a:lnTo>
                <a:lnTo>
                  <a:pt x="239" y="8"/>
                </a:lnTo>
                <a:lnTo>
                  <a:pt x="271" y="3"/>
                </a:lnTo>
                <a:lnTo>
                  <a:pt x="307" y="0"/>
                </a:lnTo>
                <a:lnTo>
                  <a:pt x="345" y="0"/>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13"/>
          <p:cNvSpPr>
            <a:spLocks/>
          </p:cNvSpPr>
          <p:nvPr userDrawn="1"/>
        </p:nvSpPr>
        <p:spPr bwMode="auto">
          <a:xfrm>
            <a:off x="2068165" y="2344960"/>
            <a:ext cx="2503965" cy="3013978"/>
          </a:xfrm>
          <a:custGeom>
            <a:avLst/>
            <a:gdLst>
              <a:gd name="T0" fmla="*/ 1449 w 1738"/>
              <a:gd name="T1" fmla="*/ 0 h 2092"/>
              <a:gd name="T2" fmla="*/ 1504 w 1738"/>
              <a:gd name="T3" fmla="*/ 1 h 2092"/>
              <a:gd name="T4" fmla="*/ 1548 w 1738"/>
              <a:gd name="T5" fmla="*/ 9 h 2092"/>
              <a:gd name="T6" fmla="*/ 1592 w 1738"/>
              <a:gd name="T7" fmla="*/ 29 h 2092"/>
              <a:gd name="T8" fmla="*/ 1619 w 1738"/>
              <a:gd name="T9" fmla="*/ 47 h 2092"/>
              <a:gd name="T10" fmla="*/ 1622 w 1738"/>
              <a:gd name="T11" fmla="*/ 48 h 2092"/>
              <a:gd name="T12" fmla="*/ 1656 w 1738"/>
              <a:gd name="T13" fmla="*/ 73 h 2092"/>
              <a:gd name="T14" fmla="*/ 1704 w 1738"/>
              <a:gd name="T15" fmla="*/ 128 h 2092"/>
              <a:gd name="T16" fmla="*/ 1734 w 1738"/>
              <a:gd name="T17" fmla="*/ 192 h 2092"/>
              <a:gd name="T18" fmla="*/ 1738 w 1738"/>
              <a:gd name="T19" fmla="*/ 1830 h 2092"/>
              <a:gd name="T20" fmla="*/ 1734 w 1738"/>
              <a:gd name="T21" fmla="*/ 1864 h 2092"/>
              <a:gd name="T22" fmla="*/ 1726 w 1738"/>
              <a:gd name="T23" fmla="*/ 1902 h 2092"/>
              <a:gd name="T24" fmla="*/ 1694 w 1738"/>
              <a:gd name="T25" fmla="*/ 1966 h 2092"/>
              <a:gd name="T26" fmla="*/ 1647 w 1738"/>
              <a:gd name="T27" fmla="*/ 2020 h 2092"/>
              <a:gd name="T28" fmla="*/ 1590 w 1738"/>
              <a:gd name="T29" fmla="*/ 2064 h 2092"/>
              <a:gd name="T30" fmla="*/ 1538 w 1738"/>
              <a:gd name="T31" fmla="*/ 2085 h 2092"/>
              <a:gd name="T32" fmla="*/ 1482 w 1738"/>
              <a:gd name="T33" fmla="*/ 2091 h 2092"/>
              <a:gd name="T34" fmla="*/ 289 w 1738"/>
              <a:gd name="T35" fmla="*/ 2092 h 2092"/>
              <a:gd name="T36" fmla="*/ 201 w 1738"/>
              <a:gd name="T37" fmla="*/ 2083 h 2092"/>
              <a:gd name="T38" fmla="*/ 148 w 1738"/>
              <a:gd name="T39" fmla="*/ 2064 h 2092"/>
              <a:gd name="T40" fmla="*/ 91 w 1738"/>
              <a:gd name="T41" fmla="*/ 2020 h 2092"/>
              <a:gd name="T42" fmla="*/ 44 w 1738"/>
              <a:gd name="T43" fmla="*/ 1965 h 2092"/>
              <a:gd name="T44" fmla="*/ 12 w 1738"/>
              <a:gd name="T45" fmla="*/ 1901 h 2092"/>
              <a:gd name="T46" fmla="*/ 4 w 1738"/>
              <a:gd name="T47" fmla="*/ 1864 h 2092"/>
              <a:gd name="T48" fmla="*/ 0 w 1738"/>
              <a:gd name="T49" fmla="*/ 1830 h 2092"/>
              <a:gd name="T50" fmla="*/ 4 w 1738"/>
              <a:gd name="T51" fmla="*/ 192 h 2092"/>
              <a:gd name="T52" fmla="*/ 34 w 1738"/>
              <a:gd name="T53" fmla="*/ 128 h 2092"/>
              <a:gd name="T54" fmla="*/ 82 w 1738"/>
              <a:gd name="T55" fmla="*/ 73 h 2092"/>
              <a:gd name="T56" fmla="*/ 116 w 1738"/>
              <a:gd name="T57" fmla="*/ 48 h 2092"/>
              <a:gd name="T58" fmla="*/ 119 w 1738"/>
              <a:gd name="T59" fmla="*/ 47 h 2092"/>
              <a:gd name="T60" fmla="*/ 150 w 1738"/>
              <a:gd name="T61" fmla="*/ 26 h 2092"/>
              <a:gd name="T62" fmla="*/ 204 w 1738"/>
              <a:gd name="T63" fmla="*/ 7 h 2092"/>
              <a:gd name="T64" fmla="*/ 263 w 1738"/>
              <a:gd name="T65" fmla="*/ 1 h 2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38" h="2092">
                <a:moveTo>
                  <a:pt x="296" y="0"/>
                </a:moveTo>
                <a:lnTo>
                  <a:pt x="1449" y="0"/>
                </a:lnTo>
                <a:lnTo>
                  <a:pt x="1479" y="1"/>
                </a:lnTo>
                <a:lnTo>
                  <a:pt x="1504" y="1"/>
                </a:lnTo>
                <a:lnTo>
                  <a:pt x="1527" y="4"/>
                </a:lnTo>
                <a:lnTo>
                  <a:pt x="1548" y="9"/>
                </a:lnTo>
                <a:lnTo>
                  <a:pt x="1569" y="17"/>
                </a:lnTo>
                <a:lnTo>
                  <a:pt x="1592" y="29"/>
                </a:lnTo>
                <a:lnTo>
                  <a:pt x="1615" y="45"/>
                </a:lnTo>
                <a:lnTo>
                  <a:pt x="1619" y="47"/>
                </a:lnTo>
                <a:lnTo>
                  <a:pt x="1620" y="48"/>
                </a:lnTo>
                <a:lnTo>
                  <a:pt x="1622" y="48"/>
                </a:lnTo>
                <a:lnTo>
                  <a:pt x="1628" y="54"/>
                </a:lnTo>
                <a:lnTo>
                  <a:pt x="1656" y="73"/>
                </a:lnTo>
                <a:lnTo>
                  <a:pt x="1682" y="98"/>
                </a:lnTo>
                <a:lnTo>
                  <a:pt x="1704" y="128"/>
                </a:lnTo>
                <a:lnTo>
                  <a:pt x="1723" y="160"/>
                </a:lnTo>
                <a:lnTo>
                  <a:pt x="1734" y="192"/>
                </a:lnTo>
                <a:lnTo>
                  <a:pt x="1738" y="227"/>
                </a:lnTo>
                <a:lnTo>
                  <a:pt x="1738" y="1830"/>
                </a:lnTo>
                <a:lnTo>
                  <a:pt x="1734" y="1863"/>
                </a:lnTo>
                <a:lnTo>
                  <a:pt x="1734" y="1864"/>
                </a:lnTo>
                <a:lnTo>
                  <a:pt x="1734" y="1867"/>
                </a:lnTo>
                <a:lnTo>
                  <a:pt x="1726" y="1902"/>
                </a:lnTo>
                <a:lnTo>
                  <a:pt x="1712" y="1935"/>
                </a:lnTo>
                <a:lnTo>
                  <a:pt x="1694" y="1966"/>
                </a:lnTo>
                <a:lnTo>
                  <a:pt x="1671" y="1994"/>
                </a:lnTo>
                <a:lnTo>
                  <a:pt x="1647" y="2020"/>
                </a:lnTo>
                <a:lnTo>
                  <a:pt x="1619" y="2044"/>
                </a:lnTo>
                <a:lnTo>
                  <a:pt x="1590" y="2064"/>
                </a:lnTo>
                <a:lnTo>
                  <a:pt x="1565" y="2078"/>
                </a:lnTo>
                <a:lnTo>
                  <a:pt x="1538" y="2085"/>
                </a:lnTo>
                <a:lnTo>
                  <a:pt x="1510" y="2089"/>
                </a:lnTo>
                <a:lnTo>
                  <a:pt x="1482" y="2091"/>
                </a:lnTo>
                <a:lnTo>
                  <a:pt x="1453" y="2092"/>
                </a:lnTo>
                <a:lnTo>
                  <a:pt x="289" y="2092"/>
                </a:lnTo>
                <a:lnTo>
                  <a:pt x="245" y="2089"/>
                </a:lnTo>
                <a:lnTo>
                  <a:pt x="201" y="2083"/>
                </a:lnTo>
                <a:lnTo>
                  <a:pt x="158" y="2072"/>
                </a:lnTo>
                <a:lnTo>
                  <a:pt x="148" y="2064"/>
                </a:lnTo>
                <a:lnTo>
                  <a:pt x="119" y="2044"/>
                </a:lnTo>
                <a:lnTo>
                  <a:pt x="91" y="2020"/>
                </a:lnTo>
                <a:lnTo>
                  <a:pt x="67" y="1994"/>
                </a:lnTo>
                <a:lnTo>
                  <a:pt x="44" y="1965"/>
                </a:lnTo>
                <a:lnTo>
                  <a:pt x="26" y="1934"/>
                </a:lnTo>
                <a:lnTo>
                  <a:pt x="12" y="1901"/>
                </a:lnTo>
                <a:lnTo>
                  <a:pt x="4" y="1867"/>
                </a:lnTo>
                <a:lnTo>
                  <a:pt x="4" y="1864"/>
                </a:lnTo>
                <a:lnTo>
                  <a:pt x="4" y="1863"/>
                </a:lnTo>
                <a:lnTo>
                  <a:pt x="0" y="1830"/>
                </a:lnTo>
                <a:lnTo>
                  <a:pt x="0" y="227"/>
                </a:lnTo>
                <a:lnTo>
                  <a:pt x="4" y="192"/>
                </a:lnTo>
                <a:lnTo>
                  <a:pt x="15" y="160"/>
                </a:lnTo>
                <a:lnTo>
                  <a:pt x="34" y="128"/>
                </a:lnTo>
                <a:lnTo>
                  <a:pt x="56" y="98"/>
                </a:lnTo>
                <a:lnTo>
                  <a:pt x="82" y="73"/>
                </a:lnTo>
                <a:lnTo>
                  <a:pt x="110" y="54"/>
                </a:lnTo>
                <a:lnTo>
                  <a:pt x="116" y="48"/>
                </a:lnTo>
                <a:lnTo>
                  <a:pt x="118" y="48"/>
                </a:lnTo>
                <a:lnTo>
                  <a:pt x="119" y="47"/>
                </a:lnTo>
                <a:lnTo>
                  <a:pt x="123" y="45"/>
                </a:lnTo>
                <a:lnTo>
                  <a:pt x="150" y="26"/>
                </a:lnTo>
                <a:lnTo>
                  <a:pt x="178" y="14"/>
                </a:lnTo>
                <a:lnTo>
                  <a:pt x="204" y="7"/>
                </a:lnTo>
                <a:lnTo>
                  <a:pt x="233" y="3"/>
                </a:lnTo>
                <a:lnTo>
                  <a:pt x="263" y="1"/>
                </a:lnTo>
                <a:lnTo>
                  <a:pt x="296" y="0"/>
                </a:lnTo>
                <a:close/>
              </a:path>
            </a:pathLst>
          </a:custGeom>
          <a:solidFill>
            <a:srgbClr val="FFFFFF"/>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Picture Placeholder 4"/>
          <p:cNvSpPr>
            <a:spLocks noGrp="1"/>
          </p:cNvSpPr>
          <p:nvPr>
            <p:ph type="pic" sz="quarter" idx="22"/>
          </p:nvPr>
        </p:nvSpPr>
        <p:spPr>
          <a:xfrm>
            <a:off x="2144522" y="2424200"/>
            <a:ext cx="2350008" cy="2852928"/>
          </a:xfrm>
          <a:prstGeom prst="roundRect">
            <a:avLst>
              <a:gd name="adj" fmla="val 12344"/>
            </a:avLst>
          </a:prstGeom>
          <a:solidFill>
            <a:schemeClr val="tx1"/>
          </a:solidFill>
        </p:spPr>
      </p:sp>
      <p:grpSp>
        <p:nvGrpSpPr>
          <p:cNvPr id="63" name="Group 62"/>
          <p:cNvGrpSpPr/>
          <p:nvPr userDrawn="1"/>
        </p:nvGrpSpPr>
        <p:grpSpPr>
          <a:xfrm>
            <a:off x="0" y="6766560"/>
            <a:ext cx="12192000" cy="91440"/>
            <a:chOff x="0" y="4480421"/>
            <a:chExt cx="12192000" cy="91440"/>
          </a:xfrm>
        </p:grpSpPr>
        <p:sp>
          <p:nvSpPr>
            <p:cNvPr id="64" name="Rectangle 63"/>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414895216"/>
      </p:ext>
    </p:extLst>
  </p:cSld>
  <p:clrMapOvr>
    <a:masterClrMapping/>
  </p:clrMapOvr>
  <p:timing>
    <p:tnLst>
      <p:par>
        <p:cTn id="1" dur="indefinite" restart="never" nodeType="tmRoot"/>
      </p:par>
    </p:tn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iPad white">
    <p:bg>
      <p:bgPr>
        <a:solidFill>
          <a:schemeClr val="bg2"/>
        </a:solidFill>
        <a:effectLst/>
      </p:bgPr>
    </p:bg>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47" name="Text Placeholder 2"/>
          <p:cNvSpPr>
            <a:spLocks noGrp="1"/>
          </p:cNvSpPr>
          <p:nvPr>
            <p:ph type="body" idx="19"/>
          </p:nvPr>
        </p:nvSpPr>
        <p:spPr>
          <a:xfrm>
            <a:off x="6565901" y="2640853"/>
            <a:ext cx="5143500" cy="3429324"/>
          </a:xfrm>
        </p:spPr>
        <p:txBody>
          <a:bodyPr>
            <a:normAutofit/>
          </a:bodyPr>
          <a:lstStyle>
            <a:lvl1pPr marL="285750" indent="-285750" algn="just">
              <a:buFont typeface="Arial" panose="020B0604020202020204" pitchFamily="34" charset="0"/>
              <a:buChar char="•"/>
              <a:defRPr sz="1800">
                <a:solidFill>
                  <a:srgbClr val="47464B"/>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8" name="Text Placeholder 12"/>
          <p:cNvSpPr>
            <a:spLocks noGrp="1"/>
          </p:cNvSpPr>
          <p:nvPr>
            <p:ph type="body" sz="quarter" idx="21" hasCustomPrompt="1"/>
          </p:nvPr>
        </p:nvSpPr>
        <p:spPr>
          <a:xfrm>
            <a:off x="6565901" y="1701835"/>
            <a:ext cx="5143500" cy="666924"/>
          </a:xfrm>
          <a:solidFill>
            <a:schemeClr val="bg2">
              <a:lumMod val="40000"/>
              <a:lumOff val="60000"/>
            </a:schemeClr>
          </a:solidFill>
          <a:ln>
            <a:noFill/>
          </a:ln>
        </p:spPr>
        <p:txBody>
          <a:bodyPr vert="horz" wrap="square" lIns="91440" tIns="45720" rIns="91440" bIns="45720" rtlCol="0" anchor="ctr">
            <a:noAutofit/>
          </a:bodyPr>
          <a:lstStyle>
            <a:lvl1pPr marL="228600" indent="-228600" algn="ctr">
              <a:buNone/>
              <a:defRPr lang="en-US" sz="2400" b="1" cap="all" baseline="0">
                <a:solidFill>
                  <a:schemeClr val="tx2"/>
                </a:solidFill>
              </a:defRPr>
            </a:lvl1pPr>
          </a:lstStyle>
          <a:p>
            <a:pPr marL="0" lvl="0" indent="0"/>
            <a:r>
              <a:rPr lang="en-US" smtClean="0"/>
              <a:t>Insert some title here</a:t>
            </a:r>
            <a:endParaRPr lang="en-US"/>
          </a:p>
        </p:txBody>
      </p:sp>
      <p:grpSp>
        <p:nvGrpSpPr>
          <p:cNvPr id="17" name="Group 16"/>
          <p:cNvGrpSpPr/>
          <p:nvPr userDrawn="1"/>
        </p:nvGrpSpPr>
        <p:grpSpPr>
          <a:xfrm>
            <a:off x="1743159" y="1778377"/>
            <a:ext cx="3136689" cy="4080933"/>
            <a:chOff x="14427200" y="12090400"/>
            <a:chExt cx="15590475" cy="20283713"/>
          </a:xfrm>
        </p:grpSpPr>
        <p:sp>
          <p:nvSpPr>
            <p:cNvPr id="24" name="Shape 6"/>
            <p:cNvSpPr/>
            <p:nvPr/>
          </p:nvSpPr>
          <p:spPr>
            <a:xfrm>
              <a:off x="14427200" y="12090400"/>
              <a:ext cx="15590475" cy="20283713"/>
            </a:xfrm>
            <a:custGeom>
              <a:avLst/>
              <a:gdLst/>
              <a:ahLst/>
              <a:cxnLst>
                <a:cxn ang="0">
                  <a:pos x="wd2" y="hd2"/>
                </a:cxn>
                <a:cxn ang="5400000">
                  <a:pos x="wd2" y="hd2"/>
                </a:cxn>
                <a:cxn ang="10800000">
                  <a:pos x="wd2" y="hd2"/>
                </a:cxn>
                <a:cxn ang="16200000">
                  <a:pos x="wd2" y="hd2"/>
                </a:cxn>
              </a:cxnLst>
              <a:rect l="0" t="0" r="r" b="b"/>
              <a:pathLst>
                <a:path w="21600" h="21600" extrusionOk="0">
                  <a:moveTo>
                    <a:pt x="19337" y="19571"/>
                  </a:moveTo>
                  <a:lnTo>
                    <a:pt x="2263" y="19571"/>
                  </a:lnTo>
                  <a:lnTo>
                    <a:pt x="2263" y="2006"/>
                  </a:lnTo>
                  <a:lnTo>
                    <a:pt x="19337" y="2006"/>
                  </a:lnTo>
                  <a:cubicBezTo>
                    <a:pt x="19337" y="2006"/>
                    <a:pt x="19337" y="19571"/>
                    <a:pt x="19337" y="19571"/>
                  </a:cubicBezTo>
                  <a:close/>
                  <a:moveTo>
                    <a:pt x="20539" y="0"/>
                  </a:moveTo>
                  <a:lnTo>
                    <a:pt x="1061" y="0"/>
                  </a:lnTo>
                  <a:cubicBezTo>
                    <a:pt x="476" y="0"/>
                    <a:pt x="0" y="366"/>
                    <a:pt x="0" y="815"/>
                  </a:cubicBezTo>
                  <a:lnTo>
                    <a:pt x="0" y="20785"/>
                  </a:lnTo>
                  <a:cubicBezTo>
                    <a:pt x="0" y="21234"/>
                    <a:pt x="476" y="21600"/>
                    <a:pt x="1061" y="21600"/>
                  </a:cubicBezTo>
                  <a:lnTo>
                    <a:pt x="20539" y="21600"/>
                  </a:lnTo>
                  <a:cubicBezTo>
                    <a:pt x="21124" y="21600"/>
                    <a:pt x="21600" y="21234"/>
                    <a:pt x="21600" y="20785"/>
                  </a:cubicBezTo>
                  <a:lnTo>
                    <a:pt x="21600" y="815"/>
                  </a:lnTo>
                  <a:cubicBezTo>
                    <a:pt x="21600" y="366"/>
                    <a:pt x="21124" y="0"/>
                    <a:pt x="20539" y="0"/>
                  </a:cubicBezTo>
                  <a:close/>
                </a:path>
              </a:pathLst>
            </a:custGeom>
            <a:solidFill>
              <a:srgbClr val="E4E4E4"/>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5" name="Shape 7"/>
            <p:cNvSpPr/>
            <p:nvPr/>
          </p:nvSpPr>
          <p:spPr>
            <a:xfrm>
              <a:off x="14478000" y="12141200"/>
              <a:ext cx="15480431" cy="20173667"/>
            </a:xfrm>
            <a:custGeom>
              <a:avLst/>
              <a:gdLst/>
              <a:ahLst/>
              <a:cxnLst>
                <a:cxn ang="0">
                  <a:pos x="wd2" y="hd2"/>
                </a:cxn>
                <a:cxn ang="5400000">
                  <a:pos x="wd2" y="hd2"/>
                </a:cxn>
                <a:cxn ang="10800000">
                  <a:pos x="wd2" y="hd2"/>
                </a:cxn>
                <a:cxn ang="16200000">
                  <a:pos x="wd2" y="hd2"/>
                </a:cxn>
              </a:cxnLst>
              <a:rect l="0" t="0" r="r" b="b"/>
              <a:pathLst>
                <a:path w="21600" h="21600" extrusionOk="0">
                  <a:moveTo>
                    <a:pt x="2126" y="19678"/>
                  </a:moveTo>
                  <a:lnTo>
                    <a:pt x="19474" y="19678"/>
                  </a:lnTo>
                  <a:lnTo>
                    <a:pt x="19474" y="1900"/>
                  </a:lnTo>
                  <a:lnTo>
                    <a:pt x="2126" y="1900"/>
                  </a:lnTo>
                  <a:cubicBezTo>
                    <a:pt x="2126" y="1900"/>
                    <a:pt x="2126" y="19678"/>
                    <a:pt x="2126" y="19678"/>
                  </a:cubicBezTo>
                  <a:close/>
                  <a:moveTo>
                    <a:pt x="991" y="21600"/>
                  </a:moveTo>
                  <a:cubicBezTo>
                    <a:pt x="445" y="21600"/>
                    <a:pt x="0" y="21259"/>
                    <a:pt x="0" y="20839"/>
                  </a:cubicBezTo>
                  <a:lnTo>
                    <a:pt x="0" y="761"/>
                  </a:lnTo>
                  <a:cubicBezTo>
                    <a:pt x="0" y="341"/>
                    <a:pt x="445" y="0"/>
                    <a:pt x="991" y="0"/>
                  </a:cubicBezTo>
                  <a:lnTo>
                    <a:pt x="20609" y="0"/>
                  </a:lnTo>
                  <a:cubicBezTo>
                    <a:pt x="21155" y="0"/>
                    <a:pt x="21600" y="341"/>
                    <a:pt x="21600" y="761"/>
                  </a:cubicBezTo>
                  <a:lnTo>
                    <a:pt x="21600" y="20839"/>
                  </a:lnTo>
                  <a:cubicBezTo>
                    <a:pt x="21600" y="21259"/>
                    <a:pt x="21155" y="21600"/>
                    <a:pt x="20609" y="21600"/>
                  </a:cubicBezTo>
                  <a:cubicBezTo>
                    <a:pt x="20609" y="21600"/>
                    <a:pt x="991" y="21600"/>
                    <a:pt x="991" y="21600"/>
                  </a:cubicBezTo>
                  <a:close/>
                </a:path>
              </a:pathLst>
            </a:custGeom>
            <a:solidFill>
              <a:srgbClr val="FDFDFF"/>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6" name="Shape 8"/>
            <p:cNvSpPr/>
            <p:nvPr/>
          </p:nvSpPr>
          <p:spPr>
            <a:xfrm>
              <a:off x="14528800" y="12192000"/>
              <a:ext cx="15384020" cy="20077254"/>
            </a:xfrm>
            <a:custGeom>
              <a:avLst/>
              <a:gdLst/>
              <a:ahLst/>
              <a:cxnLst>
                <a:cxn ang="0">
                  <a:pos x="wd2" y="hd2"/>
                </a:cxn>
                <a:cxn ang="5400000">
                  <a:pos x="wd2" y="hd2"/>
                </a:cxn>
                <a:cxn ang="10800000">
                  <a:pos x="wd2" y="hd2"/>
                </a:cxn>
                <a:cxn ang="16200000">
                  <a:pos x="wd2" y="hd2"/>
                </a:cxn>
              </a:cxnLst>
              <a:rect l="0" t="0" r="r" b="b"/>
              <a:pathLst>
                <a:path w="21600" h="21600" extrusionOk="0">
                  <a:moveTo>
                    <a:pt x="19451" y="19661"/>
                  </a:moveTo>
                  <a:lnTo>
                    <a:pt x="2149" y="19661"/>
                  </a:lnTo>
                  <a:lnTo>
                    <a:pt x="2149" y="1916"/>
                  </a:lnTo>
                  <a:lnTo>
                    <a:pt x="19451" y="1916"/>
                  </a:lnTo>
                  <a:cubicBezTo>
                    <a:pt x="19451" y="1916"/>
                    <a:pt x="19451" y="19661"/>
                    <a:pt x="19451" y="19661"/>
                  </a:cubicBezTo>
                  <a:close/>
                  <a:moveTo>
                    <a:pt x="20670" y="0"/>
                  </a:moveTo>
                  <a:lnTo>
                    <a:pt x="930" y="0"/>
                  </a:lnTo>
                  <a:cubicBezTo>
                    <a:pt x="419" y="0"/>
                    <a:pt x="0" y="321"/>
                    <a:pt x="0" y="712"/>
                  </a:cubicBezTo>
                  <a:lnTo>
                    <a:pt x="0" y="20888"/>
                  </a:lnTo>
                  <a:cubicBezTo>
                    <a:pt x="0" y="21279"/>
                    <a:pt x="419" y="21600"/>
                    <a:pt x="930" y="21600"/>
                  </a:cubicBezTo>
                  <a:lnTo>
                    <a:pt x="20670" y="21600"/>
                  </a:lnTo>
                  <a:cubicBezTo>
                    <a:pt x="21182" y="21600"/>
                    <a:pt x="21600" y="21279"/>
                    <a:pt x="21600" y="20888"/>
                  </a:cubicBezTo>
                  <a:lnTo>
                    <a:pt x="21600" y="712"/>
                  </a:lnTo>
                  <a:cubicBezTo>
                    <a:pt x="21600" y="321"/>
                    <a:pt x="21182" y="0"/>
                    <a:pt x="20670" y="0"/>
                  </a:cubicBezTo>
                  <a:close/>
                </a:path>
              </a:pathLst>
            </a:custGeom>
            <a:gradFill>
              <a:gsLst>
                <a:gs pos="85000">
                  <a:srgbClr val="FEFEFE"/>
                </a:gs>
                <a:gs pos="0">
                  <a:schemeClr val="bg2">
                    <a:lumMod val="40000"/>
                    <a:lumOff val="60000"/>
                  </a:schemeClr>
                </a:gs>
                <a:gs pos="38000">
                  <a:srgbClr val="F0F2F5"/>
                </a:gs>
              </a:gsLst>
              <a:lin ang="180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7" name="Shape 9"/>
            <p:cNvSpPr/>
            <p:nvPr/>
          </p:nvSpPr>
          <p:spPr>
            <a:xfrm>
              <a:off x="14516100" y="12179300"/>
              <a:ext cx="15411091" cy="20104336"/>
            </a:xfrm>
            <a:custGeom>
              <a:avLst/>
              <a:gdLst/>
              <a:ahLst/>
              <a:cxnLst>
                <a:cxn ang="0">
                  <a:pos x="wd2" y="hd2"/>
                </a:cxn>
                <a:cxn ang="5400000">
                  <a:pos x="wd2" y="hd2"/>
                </a:cxn>
                <a:cxn ang="10800000">
                  <a:pos x="wd2" y="hd2"/>
                </a:cxn>
                <a:cxn ang="16200000">
                  <a:pos x="wd2" y="hd2"/>
                </a:cxn>
              </a:cxnLst>
              <a:rect l="0" t="0" r="r" b="b"/>
              <a:pathLst>
                <a:path w="21600" h="21600" extrusionOk="0">
                  <a:moveTo>
                    <a:pt x="947" y="29"/>
                  </a:moveTo>
                  <a:cubicBezTo>
                    <a:pt x="446" y="29"/>
                    <a:pt x="38" y="342"/>
                    <a:pt x="38" y="726"/>
                  </a:cubicBezTo>
                  <a:lnTo>
                    <a:pt x="38" y="20874"/>
                  </a:lnTo>
                  <a:cubicBezTo>
                    <a:pt x="38" y="21258"/>
                    <a:pt x="446" y="21571"/>
                    <a:pt x="947" y="21571"/>
                  </a:cubicBezTo>
                  <a:lnTo>
                    <a:pt x="20653" y="21571"/>
                  </a:lnTo>
                  <a:cubicBezTo>
                    <a:pt x="21154" y="21571"/>
                    <a:pt x="21562" y="21258"/>
                    <a:pt x="21562" y="20874"/>
                  </a:cubicBezTo>
                  <a:lnTo>
                    <a:pt x="21562" y="726"/>
                  </a:lnTo>
                  <a:cubicBezTo>
                    <a:pt x="21562" y="342"/>
                    <a:pt x="21154" y="29"/>
                    <a:pt x="20653" y="29"/>
                  </a:cubicBezTo>
                  <a:cubicBezTo>
                    <a:pt x="20653" y="29"/>
                    <a:pt x="947" y="29"/>
                    <a:pt x="947" y="29"/>
                  </a:cubicBezTo>
                  <a:close/>
                  <a:moveTo>
                    <a:pt x="20653" y="21600"/>
                  </a:moveTo>
                  <a:lnTo>
                    <a:pt x="947" y="21600"/>
                  </a:lnTo>
                  <a:cubicBezTo>
                    <a:pt x="425" y="21600"/>
                    <a:pt x="0" y="21274"/>
                    <a:pt x="0" y="20874"/>
                  </a:cubicBezTo>
                  <a:lnTo>
                    <a:pt x="0" y="726"/>
                  </a:lnTo>
                  <a:cubicBezTo>
                    <a:pt x="0" y="326"/>
                    <a:pt x="425" y="0"/>
                    <a:pt x="947" y="0"/>
                  </a:cubicBezTo>
                  <a:lnTo>
                    <a:pt x="20653" y="0"/>
                  </a:lnTo>
                  <a:cubicBezTo>
                    <a:pt x="21175" y="0"/>
                    <a:pt x="21600" y="326"/>
                    <a:pt x="21600" y="726"/>
                  </a:cubicBezTo>
                  <a:lnTo>
                    <a:pt x="21600" y="20874"/>
                  </a:lnTo>
                  <a:cubicBezTo>
                    <a:pt x="21600" y="21274"/>
                    <a:pt x="21175" y="21600"/>
                    <a:pt x="20653" y="21600"/>
                  </a:cubicBezTo>
                  <a:close/>
                </a:path>
              </a:pathLst>
            </a:custGeom>
            <a:solidFill>
              <a:srgbClr val="B5B5B5"/>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8" name="Shape 10"/>
            <p:cNvSpPr/>
            <p:nvPr/>
          </p:nvSpPr>
          <p:spPr>
            <a:xfrm>
              <a:off x="17602200" y="12090400"/>
              <a:ext cx="9555755" cy="8971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rgbClr val="9B9B9B"/>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9" name="Shape 11"/>
            <p:cNvSpPr/>
            <p:nvPr/>
          </p:nvSpPr>
          <p:spPr>
            <a:xfrm>
              <a:off x="16065500" y="13970000"/>
              <a:ext cx="12323458" cy="403728"/>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1" name="Freeform 30"/>
            <p:cNvSpPr/>
            <p:nvPr/>
          </p:nvSpPr>
          <p:spPr>
            <a:xfrm>
              <a:off x="16254428" y="14061787"/>
              <a:ext cx="11950874" cy="215371"/>
            </a:xfrm>
            <a:custGeom>
              <a:avLst/>
              <a:gdLst>
                <a:gd name="connsiteX0" fmla="*/ 0 w 11950874"/>
                <a:gd name="connsiteY0" fmla="*/ 122970 h 215371"/>
                <a:gd name="connsiteX1" fmla="*/ 42687 w 11950874"/>
                <a:gd name="connsiteY1" fmla="*/ 122970 h 215371"/>
                <a:gd name="connsiteX2" fmla="*/ 42687 w 11950874"/>
                <a:gd name="connsiteY2" fmla="*/ 215370 h 215371"/>
                <a:gd name="connsiteX3" fmla="*/ 0 w 11950874"/>
                <a:gd name="connsiteY3" fmla="*/ 215370 h 215371"/>
                <a:gd name="connsiteX4" fmla="*/ 11901472 w 11950874"/>
                <a:gd name="connsiteY4" fmla="*/ 98713 h 215371"/>
                <a:gd name="connsiteX5" fmla="*/ 11901472 w 11950874"/>
                <a:gd name="connsiteY5" fmla="*/ 144861 h 215371"/>
                <a:gd name="connsiteX6" fmla="*/ 11924532 w 11950874"/>
                <a:gd name="connsiteY6" fmla="*/ 144861 h 215371"/>
                <a:gd name="connsiteX7" fmla="*/ 11924532 w 11950874"/>
                <a:gd name="connsiteY7" fmla="*/ 98713 h 215371"/>
                <a:gd name="connsiteX8" fmla="*/ 167288 w 11950874"/>
                <a:gd name="connsiteY8" fmla="*/ 75541 h 215371"/>
                <a:gd name="connsiteX9" fmla="*/ 212884 w 11950874"/>
                <a:gd name="connsiteY9" fmla="*/ 75541 h 215371"/>
                <a:gd name="connsiteX10" fmla="*/ 212884 w 11950874"/>
                <a:gd name="connsiteY10" fmla="*/ 215370 h 215371"/>
                <a:gd name="connsiteX11" fmla="*/ 167288 w 11950874"/>
                <a:gd name="connsiteY11" fmla="*/ 215370 h 215371"/>
                <a:gd name="connsiteX12" fmla="*/ 85099 w 11950874"/>
                <a:gd name="connsiteY12" fmla="*/ 75541 h 215371"/>
                <a:gd name="connsiteX13" fmla="*/ 124876 w 11950874"/>
                <a:gd name="connsiteY13" fmla="*/ 75541 h 215371"/>
                <a:gd name="connsiteX14" fmla="*/ 124876 w 11950874"/>
                <a:gd name="connsiteY14" fmla="*/ 215371 h 215371"/>
                <a:gd name="connsiteX15" fmla="*/ 85099 w 11950874"/>
                <a:gd name="connsiteY15" fmla="*/ 215371 h 215371"/>
                <a:gd name="connsiteX16" fmla="*/ 11582912 w 11950874"/>
                <a:gd name="connsiteY16" fmla="*/ 47913 h 215371"/>
                <a:gd name="connsiteX17" fmla="*/ 11571272 w 11950874"/>
                <a:gd name="connsiteY17" fmla="*/ 59456 h 215371"/>
                <a:gd name="connsiteX18" fmla="*/ 11571272 w 11950874"/>
                <a:gd name="connsiteY18" fmla="*/ 174845 h 215371"/>
                <a:gd name="connsiteX19" fmla="*/ 11582912 w 11950874"/>
                <a:gd name="connsiteY19" fmla="*/ 186356 h 215371"/>
                <a:gd name="connsiteX20" fmla="*/ 11859876 w 11950874"/>
                <a:gd name="connsiteY20" fmla="*/ 186356 h 215371"/>
                <a:gd name="connsiteX21" fmla="*/ 11871308 w 11950874"/>
                <a:gd name="connsiteY21" fmla="*/ 174845 h 215371"/>
                <a:gd name="connsiteX22" fmla="*/ 11871308 w 11950874"/>
                <a:gd name="connsiteY22" fmla="*/ 59456 h 215371"/>
                <a:gd name="connsiteX23" fmla="*/ 11859876 w 11950874"/>
                <a:gd name="connsiteY23" fmla="*/ 47913 h 215371"/>
                <a:gd name="connsiteX24" fmla="*/ 255296 w 11950874"/>
                <a:gd name="connsiteY24" fmla="*/ 41048 h 215371"/>
                <a:gd name="connsiteX25" fmla="*/ 295073 w 11950874"/>
                <a:gd name="connsiteY25" fmla="*/ 41048 h 215371"/>
                <a:gd name="connsiteX26" fmla="*/ 295073 w 11950874"/>
                <a:gd name="connsiteY26" fmla="*/ 215371 h 215371"/>
                <a:gd name="connsiteX27" fmla="*/ 255296 w 11950874"/>
                <a:gd name="connsiteY27" fmla="*/ 215371 h 215371"/>
                <a:gd name="connsiteX28" fmla="*/ 11593170 w 11950874"/>
                <a:gd name="connsiteY28" fmla="*/ 22513 h 215371"/>
                <a:gd name="connsiteX29" fmla="*/ 11870162 w 11950874"/>
                <a:gd name="connsiteY29" fmla="*/ 22513 h 215371"/>
                <a:gd name="connsiteX30" fmla="*/ 11904760 w 11950874"/>
                <a:gd name="connsiteY30" fmla="*/ 57146 h 215371"/>
                <a:gd name="connsiteX31" fmla="*/ 11904760 w 11950874"/>
                <a:gd name="connsiteY31" fmla="*/ 68634 h 215371"/>
                <a:gd name="connsiteX32" fmla="*/ 11950874 w 11950874"/>
                <a:gd name="connsiteY32" fmla="*/ 68634 h 215371"/>
                <a:gd name="connsiteX33" fmla="*/ 11950874 w 11950874"/>
                <a:gd name="connsiteY33" fmla="*/ 160952 h 215371"/>
                <a:gd name="connsiteX34" fmla="*/ 11904760 w 11950874"/>
                <a:gd name="connsiteY34" fmla="*/ 160952 h 215371"/>
                <a:gd name="connsiteX35" fmla="*/ 11904760 w 11950874"/>
                <a:gd name="connsiteY35" fmla="*/ 172534 h 215371"/>
                <a:gd name="connsiteX36" fmla="*/ 11870162 w 11950874"/>
                <a:gd name="connsiteY36" fmla="*/ 207133 h 215371"/>
                <a:gd name="connsiteX37" fmla="*/ 11593170 w 11950874"/>
                <a:gd name="connsiteY37" fmla="*/ 207133 h 215371"/>
                <a:gd name="connsiteX38" fmla="*/ 11558572 w 11950874"/>
                <a:gd name="connsiteY38" fmla="*/ 172534 h 215371"/>
                <a:gd name="connsiteX39" fmla="*/ 11558572 w 11950874"/>
                <a:gd name="connsiteY39" fmla="*/ 57146 h 215371"/>
                <a:gd name="connsiteX40" fmla="*/ 11593170 w 11950874"/>
                <a:gd name="connsiteY40" fmla="*/ 22513 h 215371"/>
                <a:gd name="connsiteX41" fmla="*/ 337485 w 11950874"/>
                <a:gd name="connsiteY41" fmla="*/ 0 h 215371"/>
                <a:gd name="connsiteX42" fmla="*/ 383307 w 11950874"/>
                <a:gd name="connsiteY42" fmla="*/ 0 h 215371"/>
                <a:gd name="connsiteX43" fmla="*/ 383307 w 11950874"/>
                <a:gd name="connsiteY43" fmla="*/ 215371 h 215371"/>
                <a:gd name="connsiteX44" fmla="*/ 337485 w 11950874"/>
                <a:gd name="connsiteY44" fmla="*/ 215371 h 215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950874" h="215371">
                  <a:moveTo>
                    <a:pt x="0" y="122970"/>
                  </a:moveTo>
                  <a:lnTo>
                    <a:pt x="42687" y="122970"/>
                  </a:lnTo>
                  <a:lnTo>
                    <a:pt x="42687" y="215370"/>
                  </a:lnTo>
                  <a:lnTo>
                    <a:pt x="0" y="215370"/>
                  </a:lnTo>
                  <a:close/>
                  <a:moveTo>
                    <a:pt x="11901472" y="98713"/>
                  </a:moveTo>
                  <a:lnTo>
                    <a:pt x="11901472" y="144861"/>
                  </a:lnTo>
                  <a:lnTo>
                    <a:pt x="11924532" y="144861"/>
                  </a:lnTo>
                  <a:cubicBezTo>
                    <a:pt x="11924532" y="144861"/>
                    <a:pt x="11924532" y="98713"/>
                    <a:pt x="11924532" y="98713"/>
                  </a:cubicBezTo>
                  <a:close/>
                  <a:moveTo>
                    <a:pt x="167288" y="75541"/>
                  </a:moveTo>
                  <a:lnTo>
                    <a:pt x="212884" y="75541"/>
                  </a:lnTo>
                  <a:lnTo>
                    <a:pt x="212884" y="215370"/>
                  </a:lnTo>
                  <a:lnTo>
                    <a:pt x="167288" y="215370"/>
                  </a:lnTo>
                  <a:close/>
                  <a:moveTo>
                    <a:pt x="85099" y="75541"/>
                  </a:moveTo>
                  <a:lnTo>
                    <a:pt x="124876" y="75541"/>
                  </a:lnTo>
                  <a:lnTo>
                    <a:pt x="124876" y="215371"/>
                  </a:lnTo>
                  <a:lnTo>
                    <a:pt x="85099" y="215371"/>
                  </a:lnTo>
                  <a:close/>
                  <a:moveTo>
                    <a:pt x="11582912" y="47913"/>
                  </a:moveTo>
                  <a:cubicBezTo>
                    <a:pt x="11576550" y="47913"/>
                    <a:pt x="11571272" y="53041"/>
                    <a:pt x="11571272" y="59456"/>
                  </a:cubicBezTo>
                  <a:lnTo>
                    <a:pt x="11571272" y="174845"/>
                  </a:lnTo>
                  <a:cubicBezTo>
                    <a:pt x="11571272" y="181196"/>
                    <a:pt x="11576550" y="186356"/>
                    <a:pt x="11582912" y="186356"/>
                  </a:cubicBezTo>
                  <a:lnTo>
                    <a:pt x="11859876" y="186356"/>
                  </a:lnTo>
                  <a:cubicBezTo>
                    <a:pt x="11866236" y="186356"/>
                    <a:pt x="11871308" y="181196"/>
                    <a:pt x="11871308" y="174845"/>
                  </a:cubicBezTo>
                  <a:cubicBezTo>
                    <a:pt x="11871308" y="174845"/>
                    <a:pt x="11871308" y="59456"/>
                    <a:pt x="11871308" y="59456"/>
                  </a:cubicBezTo>
                  <a:cubicBezTo>
                    <a:pt x="11871308" y="53041"/>
                    <a:pt x="11866236" y="47913"/>
                    <a:pt x="11859876" y="47913"/>
                  </a:cubicBezTo>
                  <a:close/>
                  <a:moveTo>
                    <a:pt x="255296" y="41048"/>
                  </a:moveTo>
                  <a:lnTo>
                    <a:pt x="295073" y="41048"/>
                  </a:lnTo>
                  <a:lnTo>
                    <a:pt x="295073" y="215371"/>
                  </a:lnTo>
                  <a:lnTo>
                    <a:pt x="255296" y="215371"/>
                  </a:lnTo>
                  <a:close/>
                  <a:moveTo>
                    <a:pt x="11593170" y="22513"/>
                  </a:moveTo>
                  <a:lnTo>
                    <a:pt x="11870162" y="22513"/>
                  </a:lnTo>
                  <a:cubicBezTo>
                    <a:pt x="11889178" y="22513"/>
                    <a:pt x="11904760" y="38052"/>
                    <a:pt x="11904760" y="57146"/>
                  </a:cubicBezTo>
                  <a:lnTo>
                    <a:pt x="11904760" y="68634"/>
                  </a:lnTo>
                  <a:cubicBezTo>
                    <a:pt x="11904760" y="68634"/>
                    <a:pt x="11950874" y="68634"/>
                    <a:pt x="11950874" y="68634"/>
                  </a:cubicBezTo>
                  <a:lnTo>
                    <a:pt x="11950874" y="160952"/>
                  </a:lnTo>
                  <a:lnTo>
                    <a:pt x="11904760" y="160952"/>
                  </a:lnTo>
                  <a:lnTo>
                    <a:pt x="11904760" y="172534"/>
                  </a:lnTo>
                  <a:cubicBezTo>
                    <a:pt x="11904760" y="191594"/>
                    <a:pt x="11889178" y="207133"/>
                    <a:pt x="11870162" y="207133"/>
                  </a:cubicBezTo>
                  <a:lnTo>
                    <a:pt x="11593170" y="207133"/>
                  </a:lnTo>
                  <a:cubicBezTo>
                    <a:pt x="11574028" y="207133"/>
                    <a:pt x="11558572" y="191594"/>
                    <a:pt x="11558572" y="172534"/>
                  </a:cubicBezTo>
                  <a:lnTo>
                    <a:pt x="11558572" y="57146"/>
                  </a:lnTo>
                  <a:cubicBezTo>
                    <a:pt x="11558572" y="38052"/>
                    <a:pt x="11574028" y="22513"/>
                    <a:pt x="11593170" y="22513"/>
                  </a:cubicBezTo>
                  <a:close/>
                  <a:moveTo>
                    <a:pt x="337485" y="0"/>
                  </a:moveTo>
                  <a:lnTo>
                    <a:pt x="383307" y="0"/>
                  </a:lnTo>
                  <a:lnTo>
                    <a:pt x="383307" y="215371"/>
                  </a:lnTo>
                  <a:lnTo>
                    <a:pt x="337485" y="215371"/>
                  </a:lnTo>
                  <a:close/>
                </a:path>
              </a:pathLst>
            </a:custGeom>
            <a:solidFill>
              <a:srgbClr val="E9E9E9"/>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32" name="Shape 29"/>
            <p:cNvSpPr/>
            <p:nvPr/>
          </p:nvSpPr>
          <p:spPr>
            <a:xfrm>
              <a:off x="21729700" y="30861000"/>
              <a:ext cx="989640" cy="989643"/>
            </a:xfrm>
            <a:custGeom>
              <a:avLst/>
              <a:gdLst/>
              <a:ahLst/>
              <a:cxnLst>
                <a:cxn ang="0">
                  <a:pos x="wd2" y="hd2"/>
                </a:cxn>
                <a:cxn ang="5400000">
                  <a:pos x="wd2" y="hd2"/>
                </a:cxn>
                <a:cxn ang="10800000">
                  <a:pos x="wd2" y="hd2"/>
                </a:cxn>
                <a:cxn ang="16200000">
                  <a:pos x="wd2" y="hd2"/>
                </a:cxn>
              </a:cxnLst>
              <a:rect l="0" t="0" r="r" b="b"/>
              <a:pathLst>
                <a:path w="21600" h="21600" extrusionOk="0">
                  <a:moveTo>
                    <a:pt x="10800" y="20564"/>
                  </a:moveTo>
                  <a:cubicBezTo>
                    <a:pt x="5408" y="20564"/>
                    <a:pt x="1036" y="16193"/>
                    <a:pt x="1036" y="10800"/>
                  </a:cubicBezTo>
                  <a:cubicBezTo>
                    <a:pt x="1036" y="5408"/>
                    <a:pt x="5408" y="1036"/>
                    <a:pt x="10800" y="1036"/>
                  </a:cubicBezTo>
                  <a:cubicBezTo>
                    <a:pt x="16192" y="1036"/>
                    <a:pt x="20564" y="5408"/>
                    <a:pt x="20564" y="10800"/>
                  </a:cubicBezTo>
                  <a:cubicBezTo>
                    <a:pt x="20564" y="16193"/>
                    <a:pt x="16192" y="20564"/>
                    <a:pt x="10800" y="20564"/>
                  </a:cubicBezTo>
                  <a:close/>
                  <a:moveTo>
                    <a:pt x="10800" y="0"/>
                  </a:moveTo>
                  <a:cubicBezTo>
                    <a:pt x="4835" y="0"/>
                    <a:pt x="0" y="4836"/>
                    <a:pt x="0" y="10800"/>
                  </a:cubicBezTo>
                  <a:cubicBezTo>
                    <a:pt x="0" y="16765"/>
                    <a:pt x="4835" y="21600"/>
                    <a:pt x="10800" y="21600"/>
                  </a:cubicBezTo>
                  <a:cubicBezTo>
                    <a:pt x="16765" y="21600"/>
                    <a:pt x="21600" y="16765"/>
                    <a:pt x="21600" y="10800"/>
                  </a:cubicBezTo>
                  <a:cubicBezTo>
                    <a:pt x="21600" y="4836"/>
                    <a:pt x="16765" y="0"/>
                    <a:pt x="10800" y="0"/>
                  </a:cubicBezTo>
                  <a:close/>
                </a:path>
              </a:pathLst>
            </a:custGeom>
            <a:gradFill>
              <a:gsLst>
                <a:gs pos="46000">
                  <a:schemeClr val="accent4">
                    <a:lumMod val="60000"/>
                    <a:lumOff val="40000"/>
                  </a:schemeClr>
                </a:gs>
                <a:gs pos="0">
                  <a:schemeClr val="bg2">
                    <a:lumMod val="75000"/>
                  </a:schemeClr>
                </a:gs>
                <a:gs pos="90000">
                  <a:schemeClr val="bg2"/>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4" name="Shape 30"/>
            <p:cNvSpPr/>
            <p:nvPr/>
          </p:nvSpPr>
          <p:spPr>
            <a:xfrm>
              <a:off x="21767800" y="30861000"/>
              <a:ext cx="809638" cy="321949"/>
            </a:xfrm>
            <a:custGeom>
              <a:avLst/>
              <a:gdLst/>
              <a:ahLst/>
              <a:cxnLst>
                <a:cxn ang="0">
                  <a:pos x="wd2" y="hd2"/>
                </a:cxn>
                <a:cxn ang="5400000">
                  <a:pos x="wd2" y="hd2"/>
                </a:cxn>
                <a:cxn ang="10800000">
                  <a:pos x="wd2" y="hd2"/>
                </a:cxn>
                <a:cxn ang="16200000">
                  <a:pos x="wd2" y="hd2"/>
                </a:cxn>
              </a:cxnLst>
              <a:rect l="0" t="0" r="r" b="b"/>
              <a:pathLst>
                <a:path w="21600" h="21600" extrusionOk="0">
                  <a:moveTo>
                    <a:pt x="1173" y="21600"/>
                  </a:moveTo>
                  <a:cubicBezTo>
                    <a:pt x="2977" y="10785"/>
                    <a:pt x="7227" y="3185"/>
                    <a:pt x="12183" y="3185"/>
                  </a:cubicBezTo>
                  <a:cubicBezTo>
                    <a:pt x="15317" y="3185"/>
                    <a:pt x="18167" y="6227"/>
                    <a:pt x="20296" y="11195"/>
                  </a:cubicBezTo>
                  <a:lnTo>
                    <a:pt x="21600" y="9940"/>
                  </a:lnTo>
                  <a:cubicBezTo>
                    <a:pt x="19205" y="3808"/>
                    <a:pt x="15871" y="0"/>
                    <a:pt x="12183" y="0"/>
                  </a:cubicBezTo>
                  <a:cubicBezTo>
                    <a:pt x="6697" y="0"/>
                    <a:pt x="1993" y="8418"/>
                    <a:pt x="0" y="20398"/>
                  </a:cubicBezTo>
                  <a:cubicBezTo>
                    <a:pt x="0" y="20398"/>
                    <a:pt x="1173" y="21600"/>
                    <a:pt x="1173" y="21600"/>
                  </a:cubicBezTo>
                  <a:close/>
                </a:path>
              </a:pathLst>
            </a:custGeom>
            <a:gradFill>
              <a:gsLst>
                <a:gs pos="0">
                  <a:schemeClr val="bg2"/>
                </a:gs>
                <a:gs pos="100000">
                  <a:schemeClr val="accent4">
                    <a:lumMod val="60000"/>
                    <a:lumOff val="40000"/>
                  </a:schemeClr>
                </a:gs>
              </a:gsLst>
              <a:lin ang="20718678"/>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5" name="Shape 31"/>
            <p:cNvSpPr/>
            <p:nvPr/>
          </p:nvSpPr>
          <p:spPr>
            <a:xfrm>
              <a:off x="21996400" y="12992100"/>
              <a:ext cx="272244" cy="272174"/>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gradFill>
              <a:gsLst>
                <a:gs pos="0">
                  <a:srgbClr val="464646"/>
                </a:gs>
                <a:gs pos="92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6" name="Shape 32"/>
            <p:cNvSpPr/>
            <p:nvPr/>
          </p:nvSpPr>
          <p:spPr>
            <a:xfrm>
              <a:off x="22110700" y="13106400"/>
              <a:ext cx="66933" cy="66916"/>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38" name="Shape 33"/>
            <p:cNvSpPr/>
            <p:nvPr/>
          </p:nvSpPr>
          <p:spPr>
            <a:xfrm>
              <a:off x="21704300" y="13068300"/>
              <a:ext cx="132873" cy="132874"/>
            </a:xfrm>
            <a:custGeom>
              <a:avLst/>
              <a:gdLst/>
              <a:ahLst/>
              <a:cxnLst>
                <a:cxn ang="0">
                  <a:pos x="wd2" y="hd2"/>
                </a:cxn>
                <a:cxn ang="5400000">
                  <a:pos x="wd2" y="hd2"/>
                </a:cxn>
                <a:cxn ang="10800000">
                  <a:pos x="wd2" y="hd2"/>
                </a:cxn>
                <a:cxn ang="16200000">
                  <a:pos x="wd2" y="hd2"/>
                </a:cxn>
              </a:cxnLst>
              <a:rect l="0" t="0" r="r" b="b"/>
              <a:pathLst>
                <a:path w="21600" h="21600" extrusionOk="0">
                  <a:moveTo>
                    <a:pt x="21600" y="10798"/>
                  </a:moveTo>
                  <a:cubicBezTo>
                    <a:pt x="21600" y="16757"/>
                    <a:pt x="16773" y="21600"/>
                    <a:pt x="10797" y="21600"/>
                  </a:cubicBezTo>
                  <a:cubicBezTo>
                    <a:pt x="4795" y="21600"/>
                    <a:pt x="0" y="16757"/>
                    <a:pt x="0" y="10798"/>
                  </a:cubicBezTo>
                  <a:cubicBezTo>
                    <a:pt x="0" y="4826"/>
                    <a:pt x="4795" y="0"/>
                    <a:pt x="10797" y="0"/>
                  </a:cubicBezTo>
                  <a:cubicBezTo>
                    <a:pt x="16773" y="0"/>
                    <a:pt x="21600" y="4826"/>
                    <a:pt x="21600" y="10798"/>
                  </a:cubicBezTo>
                  <a:close/>
                </a:path>
              </a:pathLst>
            </a:custGeom>
            <a:solidFill>
              <a:srgbClr val="BEBFC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grpSp>
      <p:sp>
        <p:nvSpPr>
          <p:cNvPr id="39" name="Picture Placeholder 4"/>
          <p:cNvSpPr>
            <a:spLocks noGrp="1"/>
          </p:cNvSpPr>
          <p:nvPr>
            <p:ph type="pic" sz="quarter" idx="22"/>
          </p:nvPr>
        </p:nvSpPr>
        <p:spPr>
          <a:xfrm>
            <a:off x="2071808" y="2236803"/>
            <a:ext cx="2479390" cy="3233860"/>
          </a:xfrm>
        </p:spPr>
      </p:sp>
      <p:grpSp>
        <p:nvGrpSpPr>
          <p:cNvPr id="30" name="Group 29"/>
          <p:cNvGrpSpPr/>
          <p:nvPr userDrawn="1"/>
        </p:nvGrpSpPr>
        <p:grpSpPr>
          <a:xfrm>
            <a:off x="0" y="6766560"/>
            <a:ext cx="12192000" cy="91440"/>
            <a:chOff x="0" y="4480421"/>
            <a:chExt cx="12192000" cy="91440"/>
          </a:xfrm>
        </p:grpSpPr>
        <p:sp>
          <p:nvSpPr>
            <p:cNvPr id="37" name="Rectangle 36"/>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44754962"/>
      </p:ext>
    </p:extLst>
  </p:cSld>
  <p:clrMapOvr>
    <a:masterClrMapping/>
  </p:clrMapOvr>
  <p:timing>
    <p:tnLst>
      <p:par>
        <p:cTn id="1" dur="indefinite" restart="never" nodeType="tmRoot"/>
      </p:par>
    </p:tn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big ipad black">
    <p:spTree>
      <p:nvGrpSpPr>
        <p:cNvPr id="1" name=""/>
        <p:cNvGrpSpPr/>
        <p:nvPr/>
      </p:nvGrpSpPr>
      <p:grpSpPr>
        <a:xfrm>
          <a:off x="0" y="0"/>
          <a:ext cx="0" cy="0"/>
          <a:chOff x="0" y="0"/>
          <a:chExt cx="0" cy="0"/>
        </a:xfrm>
      </p:grpSpPr>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72" name="Freeform 71"/>
          <p:cNvSpPr/>
          <p:nvPr userDrawn="1"/>
        </p:nvSpPr>
        <p:spPr>
          <a:xfrm>
            <a:off x="3479144" y="1425678"/>
            <a:ext cx="5233713" cy="5432322"/>
          </a:xfrm>
          <a:custGeom>
            <a:avLst/>
            <a:gdLst>
              <a:gd name="connsiteX0" fmla="*/ 257082 w 5233713"/>
              <a:gd name="connsiteY0" fmla="*/ 0 h 5432322"/>
              <a:gd name="connsiteX1" fmla="*/ 4976631 w 5233713"/>
              <a:gd name="connsiteY1" fmla="*/ 0 h 5432322"/>
              <a:gd name="connsiteX2" fmla="*/ 5233713 w 5233713"/>
              <a:gd name="connsiteY2" fmla="*/ 256922 h 5432322"/>
              <a:gd name="connsiteX3" fmla="*/ 5233713 w 5233713"/>
              <a:gd name="connsiteY3" fmla="*/ 5432322 h 5432322"/>
              <a:gd name="connsiteX4" fmla="*/ 4685385 w 5233713"/>
              <a:gd name="connsiteY4" fmla="*/ 5432322 h 5432322"/>
              <a:gd name="connsiteX5" fmla="*/ 4685385 w 5233713"/>
              <a:gd name="connsiteY5" fmla="*/ 5304411 h 5432322"/>
              <a:gd name="connsiteX6" fmla="*/ 4685385 w 5233713"/>
              <a:gd name="connsiteY6" fmla="*/ 632376 h 5432322"/>
              <a:gd name="connsiteX7" fmla="*/ 548329 w 5233713"/>
              <a:gd name="connsiteY7" fmla="*/ 632376 h 5432322"/>
              <a:gd name="connsiteX8" fmla="*/ 548329 w 5233713"/>
              <a:gd name="connsiteY8" fmla="*/ 5432322 h 5432322"/>
              <a:gd name="connsiteX9" fmla="*/ 0 w 5233713"/>
              <a:gd name="connsiteY9" fmla="*/ 5432322 h 5432322"/>
              <a:gd name="connsiteX10" fmla="*/ 0 w 5233713"/>
              <a:gd name="connsiteY10" fmla="*/ 256922 h 5432322"/>
              <a:gd name="connsiteX11" fmla="*/ 257082 w 5233713"/>
              <a:gd name="connsiteY11" fmla="*/ 0 h 5432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3713" h="5432322">
                <a:moveTo>
                  <a:pt x="257082" y="0"/>
                </a:moveTo>
                <a:lnTo>
                  <a:pt x="4976631" y="0"/>
                </a:lnTo>
                <a:cubicBezTo>
                  <a:pt x="5118378" y="0"/>
                  <a:pt x="5233713" y="115379"/>
                  <a:pt x="5233713" y="256922"/>
                </a:cubicBezTo>
                <a:lnTo>
                  <a:pt x="5233713" y="5432322"/>
                </a:lnTo>
                <a:lnTo>
                  <a:pt x="4685385" y="5432322"/>
                </a:lnTo>
                <a:lnTo>
                  <a:pt x="4685385" y="5304411"/>
                </a:lnTo>
                <a:cubicBezTo>
                  <a:pt x="4685385" y="3747066"/>
                  <a:pt x="4685385" y="632376"/>
                  <a:pt x="4685385" y="632376"/>
                </a:cubicBezTo>
                <a:lnTo>
                  <a:pt x="548329" y="632376"/>
                </a:lnTo>
                <a:lnTo>
                  <a:pt x="548329" y="5432322"/>
                </a:lnTo>
                <a:lnTo>
                  <a:pt x="0" y="5432322"/>
                </a:lnTo>
                <a:lnTo>
                  <a:pt x="0" y="256922"/>
                </a:lnTo>
                <a:cubicBezTo>
                  <a:pt x="0" y="115379"/>
                  <a:pt x="115336" y="0"/>
                  <a:pt x="257082" y="0"/>
                </a:cubicBezTo>
                <a:close/>
              </a:path>
            </a:pathLst>
          </a:custGeom>
          <a:solidFill>
            <a:schemeClr val="tx2"/>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70" name="Freeform 69"/>
          <p:cNvSpPr/>
          <p:nvPr/>
        </p:nvSpPr>
        <p:spPr>
          <a:xfrm>
            <a:off x="3496198" y="1442732"/>
            <a:ext cx="5196771" cy="5415268"/>
          </a:xfrm>
          <a:custGeom>
            <a:avLst/>
            <a:gdLst>
              <a:gd name="connsiteX0" fmla="*/ 238426 w 5196771"/>
              <a:gd name="connsiteY0" fmla="*/ 0 h 5415268"/>
              <a:gd name="connsiteX1" fmla="*/ 4958345 w 5196771"/>
              <a:gd name="connsiteY1" fmla="*/ 0 h 5415268"/>
              <a:gd name="connsiteX2" fmla="*/ 5196771 w 5196771"/>
              <a:gd name="connsiteY2" fmla="*/ 238598 h 5415268"/>
              <a:gd name="connsiteX3" fmla="*/ 5196771 w 5196771"/>
              <a:gd name="connsiteY3" fmla="*/ 5415268 h 5415268"/>
              <a:gd name="connsiteX4" fmla="*/ 4685274 w 5196771"/>
              <a:gd name="connsiteY4" fmla="*/ 5415268 h 5415268"/>
              <a:gd name="connsiteX5" fmla="*/ 4685274 w 5196771"/>
              <a:gd name="connsiteY5" fmla="*/ 595710 h 5415268"/>
              <a:gd name="connsiteX6" fmla="*/ 511497 w 5196771"/>
              <a:gd name="connsiteY6" fmla="*/ 595710 h 5415268"/>
              <a:gd name="connsiteX7" fmla="*/ 511497 w 5196771"/>
              <a:gd name="connsiteY7" fmla="*/ 5298746 h 5415268"/>
              <a:gd name="connsiteX8" fmla="*/ 511497 w 5196771"/>
              <a:gd name="connsiteY8" fmla="*/ 5415268 h 5415268"/>
              <a:gd name="connsiteX9" fmla="*/ 0 w 5196771"/>
              <a:gd name="connsiteY9" fmla="*/ 5415268 h 5415268"/>
              <a:gd name="connsiteX10" fmla="*/ 0 w 5196771"/>
              <a:gd name="connsiteY10" fmla="*/ 238598 h 5415268"/>
              <a:gd name="connsiteX11" fmla="*/ 238426 w 5196771"/>
              <a:gd name="connsiteY11" fmla="*/ 0 h 541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96771" h="5415268">
                <a:moveTo>
                  <a:pt x="238426" y="0"/>
                </a:moveTo>
                <a:lnTo>
                  <a:pt x="4958345" y="0"/>
                </a:lnTo>
                <a:cubicBezTo>
                  <a:pt x="5089708" y="0"/>
                  <a:pt x="5196771" y="106915"/>
                  <a:pt x="5196771" y="238598"/>
                </a:cubicBezTo>
                <a:lnTo>
                  <a:pt x="5196771" y="5415268"/>
                </a:lnTo>
                <a:lnTo>
                  <a:pt x="4685274" y="5415268"/>
                </a:lnTo>
                <a:lnTo>
                  <a:pt x="4685274" y="595710"/>
                </a:lnTo>
                <a:lnTo>
                  <a:pt x="511497" y="595710"/>
                </a:lnTo>
                <a:cubicBezTo>
                  <a:pt x="511497" y="595710"/>
                  <a:pt x="511497" y="3731067"/>
                  <a:pt x="511497" y="5298746"/>
                </a:cubicBezTo>
                <a:lnTo>
                  <a:pt x="511497" y="5415268"/>
                </a:lnTo>
                <a:lnTo>
                  <a:pt x="0" y="5415268"/>
                </a:lnTo>
                <a:lnTo>
                  <a:pt x="0" y="238598"/>
                </a:lnTo>
                <a:cubicBezTo>
                  <a:pt x="0" y="106915"/>
                  <a:pt x="107063" y="0"/>
                  <a:pt x="238426" y="0"/>
                </a:cubicBezTo>
                <a:close/>
              </a:path>
            </a:pathLst>
          </a:custGeom>
          <a:solidFill>
            <a:srgbClr val="FDFDFF"/>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68" name="Freeform 67"/>
          <p:cNvSpPr/>
          <p:nvPr userDrawn="1"/>
        </p:nvSpPr>
        <p:spPr>
          <a:xfrm>
            <a:off x="3513251" y="1459786"/>
            <a:ext cx="5164406" cy="5398215"/>
          </a:xfrm>
          <a:custGeom>
            <a:avLst/>
            <a:gdLst>
              <a:gd name="connsiteX0" fmla="*/ 222357 w 5164406"/>
              <a:gd name="connsiteY0" fmla="*/ 0 h 5398215"/>
              <a:gd name="connsiteX1" fmla="*/ 4942049 w 5164406"/>
              <a:gd name="connsiteY1" fmla="*/ 0 h 5398215"/>
              <a:gd name="connsiteX2" fmla="*/ 5164406 w 5164406"/>
              <a:gd name="connsiteY2" fmla="*/ 222168 h 5398215"/>
              <a:gd name="connsiteX3" fmla="*/ 5164406 w 5164406"/>
              <a:gd name="connsiteY3" fmla="*/ 5398215 h 5398215"/>
              <a:gd name="connsiteX4" fmla="*/ 4650596 w 5164406"/>
              <a:gd name="connsiteY4" fmla="*/ 5398215 h 5398215"/>
              <a:gd name="connsiteX5" fmla="*/ 4650596 w 5164406"/>
              <a:gd name="connsiteY5" fmla="*/ 5269727 h 5398215"/>
              <a:gd name="connsiteX6" fmla="*/ 4650596 w 5164406"/>
              <a:gd name="connsiteY6" fmla="*/ 597856 h 5398215"/>
              <a:gd name="connsiteX7" fmla="*/ 513811 w 5164406"/>
              <a:gd name="connsiteY7" fmla="*/ 597856 h 5398215"/>
              <a:gd name="connsiteX8" fmla="*/ 513811 w 5164406"/>
              <a:gd name="connsiteY8" fmla="*/ 5398215 h 5398215"/>
              <a:gd name="connsiteX9" fmla="*/ 0 w 5164406"/>
              <a:gd name="connsiteY9" fmla="*/ 5398215 h 5398215"/>
              <a:gd name="connsiteX10" fmla="*/ 0 w 5164406"/>
              <a:gd name="connsiteY10" fmla="*/ 222168 h 5398215"/>
              <a:gd name="connsiteX11" fmla="*/ 222357 w 5164406"/>
              <a:gd name="connsiteY11" fmla="*/ 0 h 539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406" h="5398215">
                <a:moveTo>
                  <a:pt x="222357" y="0"/>
                </a:moveTo>
                <a:lnTo>
                  <a:pt x="4942049" y="0"/>
                </a:lnTo>
                <a:cubicBezTo>
                  <a:pt x="5064465" y="0"/>
                  <a:pt x="5164406" y="100163"/>
                  <a:pt x="5164406" y="222168"/>
                </a:cubicBezTo>
                <a:lnTo>
                  <a:pt x="5164406" y="5398215"/>
                </a:lnTo>
                <a:lnTo>
                  <a:pt x="4650596" y="5398215"/>
                </a:lnTo>
                <a:lnTo>
                  <a:pt x="4650596" y="5269727"/>
                </a:lnTo>
                <a:cubicBezTo>
                  <a:pt x="4650596" y="3712436"/>
                  <a:pt x="4650596" y="597856"/>
                  <a:pt x="4650596" y="597856"/>
                </a:cubicBezTo>
                <a:lnTo>
                  <a:pt x="513811" y="597856"/>
                </a:lnTo>
                <a:lnTo>
                  <a:pt x="513811" y="5398215"/>
                </a:lnTo>
                <a:lnTo>
                  <a:pt x="0" y="5398215"/>
                </a:lnTo>
                <a:lnTo>
                  <a:pt x="0" y="222168"/>
                </a:lnTo>
                <a:cubicBezTo>
                  <a:pt x="0" y="100163"/>
                  <a:pt x="100180" y="0"/>
                  <a:pt x="222357" y="0"/>
                </a:cubicBezTo>
                <a:close/>
              </a:path>
            </a:pathLst>
          </a:custGeom>
          <a:gradFill>
            <a:gsLst>
              <a:gs pos="85000">
                <a:srgbClr val="46474B"/>
              </a:gs>
              <a:gs pos="0">
                <a:srgbClr val="000000"/>
              </a:gs>
              <a:gs pos="38000">
                <a:srgbClr val="292A2E"/>
              </a:gs>
            </a:gsLst>
            <a:lin ang="18000000" scaled="0"/>
          </a:gra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59" name="Shape 10"/>
          <p:cNvSpPr/>
          <p:nvPr/>
        </p:nvSpPr>
        <p:spPr>
          <a:xfrm>
            <a:off x="4544990" y="1425678"/>
            <a:ext cx="3207861" cy="3011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rgbClr val="1D1D20"/>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0" name="Shape 11"/>
          <p:cNvSpPr/>
          <p:nvPr/>
        </p:nvSpPr>
        <p:spPr>
          <a:xfrm>
            <a:off x="4029120" y="2056658"/>
            <a:ext cx="4136977" cy="13553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gradFill>
            <a:gsLst>
              <a:gs pos="85000">
                <a:srgbClr val="46474B"/>
              </a:gs>
              <a:gs pos="0">
                <a:srgbClr val="000000"/>
              </a:gs>
              <a:gs pos="38000">
                <a:srgbClr val="292A2E"/>
              </a:gs>
            </a:gsLst>
            <a:lin ang="180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1" name="Freeform 60"/>
          <p:cNvSpPr/>
          <p:nvPr/>
        </p:nvSpPr>
        <p:spPr>
          <a:xfrm>
            <a:off x="4092543" y="2087471"/>
            <a:ext cx="4011901" cy="72300"/>
          </a:xfrm>
          <a:custGeom>
            <a:avLst/>
            <a:gdLst>
              <a:gd name="connsiteX0" fmla="*/ 0 w 11950874"/>
              <a:gd name="connsiteY0" fmla="*/ 122970 h 215371"/>
              <a:gd name="connsiteX1" fmla="*/ 42687 w 11950874"/>
              <a:gd name="connsiteY1" fmla="*/ 122970 h 215371"/>
              <a:gd name="connsiteX2" fmla="*/ 42687 w 11950874"/>
              <a:gd name="connsiteY2" fmla="*/ 215370 h 215371"/>
              <a:gd name="connsiteX3" fmla="*/ 0 w 11950874"/>
              <a:gd name="connsiteY3" fmla="*/ 215370 h 215371"/>
              <a:gd name="connsiteX4" fmla="*/ 11901472 w 11950874"/>
              <a:gd name="connsiteY4" fmla="*/ 98713 h 215371"/>
              <a:gd name="connsiteX5" fmla="*/ 11901472 w 11950874"/>
              <a:gd name="connsiteY5" fmla="*/ 144861 h 215371"/>
              <a:gd name="connsiteX6" fmla="*/ 11924532 w 11950874"/>
              <a:gd name="connsiteY6" fmla="*/ 144861 h 215371"/>
              <a:gd name="connsiteX7" fmla="*/ 11924532 w 11950874"/>
              <a:gd name="connsiteY7" fmla="*/ 98713 h 215371"/>
              <a:gd name="connsiteX8" fmla="*/ 167288 w 11950874"/>
              <a:gd name="connsiteY8" fmla="*/ 75541 h 215371"/>
              <a:gd name="connsiteX9" fmla="*/ 212884 w 11950874"/>
              <a:gd name="connsiteY9" fmla="*/ 75541 h 215371"/>
              <a:gd name="connsiteX10" fmla="*/ 212884 w 11950874"/>
              <a:gd name="connsiteY10" fmla="*/ 215370 h 215371"/>
              <a:gd name="connsiteX11" fmla="*/ 167288 w 11950874"/>
              <a:gd name="connsiteY11" fmla="*/ 215370 h 215371"/>
              <a:gd name="connsiteX12" fmla="*/ 85099 w 11950874"/>
              <a:gd name="connsiteY12" fmla="*/ 75541 h 215371"/>
              <a:gd name="connsiteX13" fmla="*/ 124876 w 11950874"/>
              <a:gd name="connsiteY13" fmla="*/ 75541 h 215371"/>
              <a:gd name="connsiteX14" fmla="*/ 124876 w 11950874"/>
              <a:gd name="connsiteY14" fmla="*/ 215371 h 215371"/>
              <a:gd name="connsiteX15" fmla="*/ 85099 w 11950874"/>
              <a:gd name="connsiteY15" fmla="*/ 215371 h 215371"/>
              <a:gd name="connsiteX16" fmla="*/ 11582912 w 11950874"/>
              <a:gd name="connsiteY16" fmla="*/ 47913 h 215371"/>
              <a:gd name="connsiteX17" fmla="*/ 11571272 w 11950874"/>
              <a:gd name="connsiteY17" fmla="*/ 59456 h 215371"/>
              <a:gd name="connsiteX18" fmla="*/ 11571272 w 11950874"/>
              <a:gd name="connsiteY18" fmla="*/ 174845 h 215371"/>
              <a:gd name="connsiteX19" fmla="*/ 11582912 w 11950874"/>
              <a:gd name="connsiteY19" fmla="*/ 186356 h 215371"/>
              <a:gd name="connsiteX20" fmla="*/ 11859876 w 11950874"/>
              <a:gd name="connsiteY20" fmla="*/ 186356 h 215371"/>
              <a:gd name="connsiteX21" fmla="*/ 11871308 w 11950874"/>
              <a:gd name="connsiteY21" fmla="*/ 174845 h 215371"/>
              <a:gd name="connsiteX22" fmla="*/ 11871308 w 11950874"/>
              <a:gd name="connsiteY22" fmla="*/ 59456 h 215371"/>
              <a:gd name="connsiteX23" fmla="*/ 11859876 w 11950874"/>
              <a:gd name="connsiteY23" fmla="*/ 47913 h 215371"/>
              <a:gd name="connsiteX24" fmla="*/ 255296 w 11950874"/>
              <a:gd name="connsiteY24" fmla="*/ 41048 h 215371"/>
              <a:gd name="connsiteX25" fmla="*/ 295073 w 11950874"/>
              <a:gd name="connsiteY25" fmla="*/ 41048 h 215371"/>
              <a:gd name="connsiteX26" fmla="*/ 295073 w 11950874"/>
              <a:gd name="connsiteY26" fmla="*/ 215371 h 215371"/>
              <a:gd name="connsiteX27" fmla="*/ 255296 w 11950874"/>
              <a:gd name="connsiteY27" fmla="*/ 215371 h 215371"/>
              <a:gd name="connsiteX28" fmla="*/ 11593170 w 11950874"/>
              <a:gd name="connsiteY28" fmla="*/ 22513 h 215371"/>
              <a:gd name="connsiteX29" fmla="*/ 11870162 w 11950874"/>
              <a:gd name="connsiteY29" fmla="*/ 22513 h 215371"/>
              <a:gd name="connsiteX30" fmla="*/ 11904760 w 11950874"/>
              <a:gd name="connsiteY30" fmla="*/ 57146 h 215371"/>
              <a:gd name="connsiteX31" fmla="*/ 11904760 w 11950874"/>
              <a:gd name="connsiteY31" fmla="*/ 68634 h 215371"/>
              <a:gd name="connsiteX32" fmla="*/ 11950874 w 11950874"/>
              <a:gd name="connsiteY32" fmla="*/ 68634 h 215371"/>
              <a:gd name="connsiteX33" fmla="*/ 11950874 w 11950874"/>
              <a:gd name="connsiteY33" fmla="*/ 160952 h 215371"/>
              <a:gd name="connsiteX34" fmla="*/ 11904760 w 11950874"/>
              <a:gd name="connsiteY34" fmla="*/ 160952 h 215371"/>
              <a:gd name="connsiteX35" fmla="*/ 11904760 w 11950874"/>
              <a:gd name="connsiteY35" fmla="*/ 172534 h 215371"/>
              <a:gd name="connsiteX36" fmla="*/ 11870162 w 11950874"/>
              <a:gd name="connsiteY36" fmla="*/ 207133 h 215371"/>
              <a:gd name="connsiteX37" fmla="*/ 11593170 w 11950874"/>
              <a:gd name="connsiteY37" fmla="*/ 207133 h 215371"/>
              <a:gd name="connsiteX38" fmla="*/ 11558572 w 11950874"/>
              <a:gd name="connsiteY38" fmla="*/ 172534 h 215371"/>
              <a:gd name="connsiteX39" fmla="*/ 11558572 w 11950874"/>
              <a:gd name="connsiteY39" fmla="*/ 57146 h 215371"/>
              <a:gd name="connsiteX40" fmla="*/ 11593170 w 11950874"/>
              <a:gd name="connsiteY40" fmla="*/ 22513 h 215371"/>
              <a:gd name="connsiteX41" fmla="*/ 337485 w 11950874"/>
              <a:gd name="connsiteY41" fmla="*/ 0 h 215371"/>
              <a:gd name="connsiteX42" fmla="*/ 383307 w 11950874"/>
              <a:gd name="connsiteY42" fmla="*/ 0 h 215371"/>
              <a:gd name="connsiteX43" fmla="*/ 383307 w 11950874"/>
              <a:gd name="connsiteY43" fmla="*/ 215371 h 215371"/>
              <a:gd name="connsiteX44" fmla="*/ 337485 w 11950874"/>
              <a:gd name="connsiteY44" fmla="*/ 215371 h 215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950874" h="215371">
                <a:moveTo>
                  <a:pt x="0" y="122970"/>
                </a:moveTo>
                <a:lnTo>
                  <a:pt x="42687" y="122970"/>
                </a:lnTo>
                <a:lnTo>
                  <a:pt x="42687" y="215370"/>
                </a:lnTo>
                <a:lnTo>
                  <a:pt x="0" y="215370"/>
                </a:lnTo>
                <a:close/>
                <a:moveTo>
                  <a:pt x="11901472" y="98713"/>
                </a:moveTo>
                <a:lnTo>
                  <a:pt x="11901472" y="144861"/>
                </a:lnTo>
                <a:lnTo>
                  <a:pt x="11924532" y="144861"/>
                </a:lnTo>
                <a:cubicBezTo>
                  <a:pt x="11924532" y="144861"/>
                  <a:pt x="11924532" y="98713"/>
                  <a:pt x="11924532" y="98713"/>
                </a:cubicBezTo>
                <a:close/>
                <a:moveTo>
                  <a:pt x="167288" y="75541"/>
                </a:moveTo>
                <a:lnTo>
                  <a:pt x="212884" y="75541"/>
                </a:lnTo>
                <a:lnTo>
                  <a:pt x="212884" y="215370"/>
                </a:lnTo>
                <a:lnTo>
                  <a:pt x="167288" y="215370"/>
                </a:lnTo>
                <a:close/>
                <a:moveTo>
                  <a:pt x="85099" y="75541"/>
                </a:moveTo>
                <a:lnTo>
                  <a:pt x="124876" y="75541"/>
                </a:lnTo>
                <a:lnTo>
                  <a:pt x="124876" y="215371"/>
                </a:lnTo>
                <a:lnTo>
                  <a:pt x="85099" y="215371"/>
                </a:lnTo>
                <a:close/>
                <a:moveTo>
                  <a:pt x="11582912" y="47913"/>
                </a:moveTo>
                <a:cubicBezTo>
                  <a:pt x="11576550" y="47913"/>
                  <a:pt x="11571272" y="53041"/>
                  <a:pt x="11571272" y="59456"/>
                </a:cubicBezTo>
                <a:lnTo>
                  <a:pt x="11571272" y="174845"/>
                </a:lnTo>
                <a:cubicBezTo>
                  <a:pt x="11571272" y="181196"/>
                  <a:pt x="11576550" y="186356"/>
                  <a:pt x="11582912" y="186356"/>
                </a:cubicBezTo>
                <a:lnTo>
                  <a:pt x="11859876" y="186356"/>
                </a:lnTo>
                <a:cubicBezTo>
                  <a:pt x="11866236" y="186356"/>
                  <a:pt x="11871308" y="181196"/>
                  <a:pt x="11871308" y="174845"/>
                </a:cubicBezTo>
                <a:cubicBezTo>
                  <a:pt x="11871308" y="174845"/>
                  <a:pt x="11871308" y="59456"/>
                  <a:pt x="11871308" y="59456"/>
                </a:cubicBezTo>
                <a:cubicBezTo>
                  <a:pt x="11871308" y="53041"/>
                  <a:pt x="11866236" y="47913"/>
                  <a:pt x="11859876" y="47913"/>
                </a:cubicBezTo>
                <a:close/>
                <a:moveTo>
                  <a:pt x="255296" y="41048"/>
                </a:moveTo>
                <a:lnTo>
                  <a:pt x="295073" y="41048"/>
                </a:lnTo>
                <a:lnTo>
                  <a:pt x="295073" y="215371"/>
                </a:lnTo>
                <a:lnTo>
                  <a:pt x="255296" y="215371"/>
                </a:lnTo>
                <a:close/>
                <a:moveTo>
                  <a:pt x="11593170" y="22513"/>
                </a:moveTo>
                <a:lnTo>
                  <a:pt x="11870162" y="22513"/>
                </a:lnTo>
                <a:cubicBezTo>
                  <a:pt x="11889178" y="22513"/>
                  <a:pt x="11904760" y="38052"/>
                  <a:pt x="11904760" y="57146"/>
                </a:cubicBezTo>
                <a:lnTo>
                  <a:pt x="11904760" y="68634"/>
                </a:lnTo>
                <a:cubicBezTo>
                  <a:pt x="11904760" y="68634"/>
                  <a:pt x="11950874" y="68634"/>
                  <a:pt x="11950874" y="68634"/>
                </a:cubicBezTo>
                <a:lnTo>
                  <a:pt x="11950874" y="160952"/>
                </a:lnTo>
                <a:lnTo>
                  <a:pt x="11904760" y="160952"/>
                </a:lnTo>
                <a:lnTo>
                  <a:pt x="11904760" y="172534"/>
                </a:lnTo>
                <a:cubicBezTo>
                  <a:pt x="11904760" y="191594"/>
                  <a:pt x="11889178" y="207133"/>
                  <a:pt x="11870162" y="207133"/>
                </a:cubicBezTo>
                <a:lnTo>
                  <a:pt x="11593170" y="207133"/>
                </a:lnTo>
                <a:cubicBezTo>
                  <a:pt x="11574028" y="207133"/>
                  <a:pt x="11558572" y="191594"/>
                  <a:pt x="11558572" y="172534"/>
                </a:cubicBezTo>
                <a:lnTo>
                  <a:pt x="11558572" y="57146"/>
                </a:lnTo>
                <a:cubicBezTo>
                  <a:pt x="11558572" y="38052"/>
                  <a:pt x="11574028" y="22513"/>
                  <a:pt x="11593170" y="22513"/>
                </a:cubicBezTo>
                <a:close/>
                <a:moveTo>
                  <a:pt x="337485" y="0"/>
                </a:moveTo>
                <a:lnTo>
                  <a:pt x="383307" y="0"/>
                </a:lnTo>
                <a:lnTo>
                  <a:pt x="383307" y="215371"/>
                </a:lnTo>
                <a:lnTo>
                  <a:pt x="337485" y="215371"/>
                </a:lnTo>
                <a:close/>
              </a:path>
            </a:pathLst>
          </a:custGeom>
          <a:solidFill>
            <a:srgbClr val="E9E9E9"/>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64" name="Shape 31"/>
          <p:cNvSpPr/>
          <p:nvPr/>
        </p:nvSpPr>
        <p:spPr>
          <a:xfrm>
            <a:off x="6020120" y="1728378"/>
            <a:ext cx="91392" cy="91369"/>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gradFill>
            <a:gsLst>
              <a:gs pos="0">
                <a:srgbClr val="464646"/>
              </a:gs>
              <a:gs pos="92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5" name="Shape 32"/>
          <p:cNvSpPr/>
          <p:nvPr/>
        </p:nvSpPr>
        <p:spPr>
          <a:xfrm>
            <a:off x="6058490" y="1766748"/>
            <a:ext cx="22469" cy="22464"/>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6" name="Shape 33"/>
          <p:cNvSpPr/>
          <p:nvPr/>
        </p:nvSpPr>
        <p:spPr>
          <a:xfrm>
            <a:off x="5922062" y="1753958"/>
            <a:ext cx="44605" cy="44606"/>
          </a:xfrm>
          <a:custGeom>
            <a:avLst/>
            <a:gdLst/>
            <a:ahLst/>
            <a:cxnLst>
              <a:cxn ang="0">
                <a:pos x="wd2" y="hd2"/>
              </a:cxn>
              <a:cxn ang="5400000">
                <a:pos x="wd2" y="hd2"/>
              </a:cxn>
              <a:cxn ang="10800000">
                <a:pos x="wd2" y="hd2"/>
              </a:cxn>
              <a:cxn ang="16200000">
                <a:pos x="wd2" y="hd2"/>
              </a:cxn>
            </a:cxnLst>
            <a:rect l="0" t="0" r="r" b="b"/>
            <a:pathLst>
              <a:path w="21600" h="21600" extrusionOk="0">
                <a:moveTo>
                  <a:pt x="21600" y="10798"/>
                </a:moveTo>
                <a:cubicBezTo>
                  <a:pt x="21600" y="16757"/>
                  <a:pt x="16773" y="21600"/>
                  <a:pt x="10797" y="21600"/>
                </a:cubicBezTo>
                <a:cubicBezTo>
                  <a:pt x="4795" y="21600"/>
                  <a:pt x="0" y="16757"/>
                  <a:pt x="0" y="10798"/>
                </a:cubicBezTo>
                <a:cubicBezTo>
                  <a:pt x="0" y="4826"/>
                  <a:pt x="4795" y="0"/>
                  <a:pt x="10797" y="0"/>
                </a:cubicBezTo>
                <a:cubicBezTo>
                  <a:pt x="16773" y="0"/>
                  <a:pt x="21600" y="4826"/>
                  <a:pt x="21600" y="10798"/>
                </a:cubicBezTo>
                <a:close/>
              </a:path>
            </a:pathLst>
          </a:custGeom>
          <a:solidFill>
            <a:srgbClr val="BEBFC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7" name="Picture Placeholder 4"/>
          <p:cNvSpPr>
            <a:spLocks noGrp="1"/>
          </p:cNvSpPr>
          <p:nvPr userDrawn="1">
            <p:ph type="pic" sz="quarter" idx="22"/>
          </p:nvPr>
        </p:nvSpPr>
        <p:spPr>
          <a:xfrm>
            <a:off x="4027511" y="2190585"/>
            <a:ext cx="4136979" cy="4667416"/>
          </a:xfrm>
        </p:spPr>
      </p:sp>
    </p:spTree>
    <p:extLst>
      <p:ext uri="{BB962C8B-B14F-4D97-AF65-F5344CB8AC3E}">
        <p14:creationId xmlns:p14="http://schemas.microsoft.com/office/powerpoint/2010/main" val="368411400"/>
      </p:ext>
    </p:extLst>
  </p:cSld>
  <p:clrMapOvr>
    <a:masterClrMapping/>
  </p:clrMapOvr>
  <p:timing>
    <p:tnLst>
      <p:par>
        <p:cTn id="1" dur="indefinite" restart="never" nodeType="tmRoot"/>
      </p:par>
    </p:tn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big ipad white">
    <p:bg>
      <p:bgPr>
        <a:solidFill>
          <a:schemeClr val="bg2"/>
        </a:solidFill>
        <a:effectLst/>
      </p:bgPr>
    </p:bg>
    <p:spTree>
      <p:nvGrpSpPr>
        <p:cNvPr id="1" name=""/>
        <p:cNvGrpSpPr/>
        <p:nvPr/>
      </p:nvGrpSpPr>
      <p:grpSpPr>
        <a:xfrm>
          <a:off x="0" y="0"/>
          <a:ext cx="0" cy="0"/>
          <a:chOff x="0" y="0"/>
          <a:chExt cx="0" cy="0"/>
        </a:xfrm>
      </p:grpSpPr>
      <p:grpSp>
        <p:nvGrpSpPr>
          <p:cNvPr id="24" name="Group 23"/>
          <p:cNvGrpSpPr/>
          <p:nvPr userDrawn="1"/>
        </p:nvGrpSpPr>
        <p:grpSpPr>
          <a:xfrm>
            <a:off x="0" y="6766560"/>
            <a:ext cx="12192000" cy="91440"/>
            <a:chOff x="0" y="4480421"/>
            <a:chExt cx="12192000" cy="91440"/>
          </a:xfrm>
        </p:grpSpPr>
        <p:sp>
          <p:nvSpPr>
            <p:cNvPr id="25" name="Rectangle 24"/>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33"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72" name="Freeform 71"/>
          <p:cNvSpPr/>
          <p:nvPr userDrawn="1"/>
        </p:nvSpPr>
        <p:spPr>
          <a:xfrm>
            <a:off x="3479144" y="1425678"/>
            <a:ext cx="5233713" cy="5432322"/>
          </a:xfrm>
          <a:custGeom>
            <a:avLst/>
            <a:gdLst>
              <a:gd name="connsiteX0" fmla="*/ 257082 w 5233713"/>
              <a:gd name="connsiteY0" fmla="*/ 0 h 5432322"/>
              <a:gd name="connsiteX1" fmla="*/ 4976631 w 5233713"/>
              <a:gd name="connsiteY1" fmla="*/ 0 h 5432322"/>
              <a:gd name="connsiteX2" fmla="*/ 5233713 w 5233713"/>
              <a:gd name="connsiteY2" fmla="*/ 256922 h 5432322"/>
              <a:gd name="connsiteX3" fmla="*/ 5233713 w 5233713"/>
              <a:gd name="connsiteY3" fmla="*/ 5432322 h 5432322"/>
              <a:gd name="connsiteX4" fmla="*/ 4685385 w 5233713"/>
              <a:gd name="connsiteY4" fmla="*/ 5432322 h 5432322"/>
              <a:gd name="connsiteX5" fmla="*/ 4685385 w 5233713"/>
              <a:gd name="connsiteY5" fmla="*/ 5304411 h 5432322"/>
              <a:gd name="connsiteX6" fmla="*/ 4685385 w 5233713"/>
              <a:gd name="connsiteY6" fmla="*/ 632376 h 5432322"/>
              <a:gd name="connsiteX7" fmla="*/ 548329 w 5233713"/>
              <a:gd name="connsiteY7" fmla="*/ 632376 h 5432322"/>
              <a:gd name="connsiteX8" fmla="*/ 548329 w 5233713"/>
              <a:gd name="connsiteY8" fmla="*/ 5432322 h 5432322"/>
              <a:gd name="connsiteX9" fmla="*/ 0 w 5233713"/>
              <a:gd name="connsiteY9" fmla="*/ 5432322 h 5432322"/>
              <a:gd name="connsiteX10" fmla="*/ 0 w 5233713"/>
              <a:gd name="connsiteY10" fmla="*/ 256922 h 5432322"/>
              <a:gd name="connsiteX11" fmla="*/ 257082 w 5233713"/>
              <a:gd name="connsiteY11" fmla="*/ 0 h 5432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3713" h="5432322">
                <a:moveTo>
                  <a:pt x="257082" y="0"/>
                </a:moveTo>
                <a:lnTo>
                  <a:pt x="4976631" y="0"/>
                </a:lnTo>
                <a:cubicBezTo>
                  <a:pt x="5118378" y="0"/>
                  <a:pt x="5233713" y="115379"/>
                  <a:pt x="5233713" y="256922"/>
                </a:cubicBezTo>
                <a:lnTo>
                  <a:pt x="5233713" y="5432322"/>
                </a:lnTo>
                <a:lnTo>
                  <a:pt x="4685385" y="5432322"/>
                </a:lnTo>
                <a:lnTo>
                  <a:pt x="4685385" y="5304411"/>
                </a:lnTo>
                <a:cubicBezTo>
                  <a:pt x="4685385" y="3747066"/>
                  <a:pt x="4685385" y="632376"/>
                  <a:pt x="4685385" y="632376"/>
                </a:cubicBezTo>
                <a:lnTo>
                  <a:pt x="548329" y="632376"/>
                </a:lnTo>
                <a:lnTo>
                  <a:pt x="548329" y="5432322"/>
                </a:lnTo>
                <a:lnTo>
                  <a:pt x="0" y="5432322"/>
                </a:lnTo>
                <a:lnTo>
                  <a:pt x="0" y="256922"/>
                </a:lnTo>
                <a:cubicBezTo>
                  <a:pt x="0" y="115379"/>
                  <a:pt x="115336" y="0"/>
                  <a:pt x="257082" y="0"/>
                </a:cubicBezTo>
                <a:close/>
              </a:path>
            </a:pathLst>
          </a:custGeom>
          <a:solidFill>
            <a:srgbClr val="E4E4E4"/>
          </a:solidFill>
          <a:ln w="12700">
            <a:miter lim="400000"/>
          </a:ln>
        </p:spPr>
        <p:txBody>
          <a:bodyPr lIns="0" tIns="0" rIns="0" bIns="0" anchor="ctr"/>
          <a:lstStyle/>
          <a:p>
            <a:pPr lvl="0"/>
            <a:endParaRPr sz="3000">
              <a:solidFill>
                <a:srgbClr val="FFFFFF"/>
              </a:solidFill>
              <a:effectLst>
                <a:outerShdw blurRad="38100" dist="12700" dir="5400000" rotWithShape="0">
                  <a:srgbClr val="000000">
                    <a:alpha val="50000"/>
                  </a:srgbClr>
                </a:outerShdw>
              </a:effectLst>
            </a:endParaRPr>
          </a:p>
        </p:txBody>
      </p:sp>
      <p:sp>
        <p:nvSpPr>
          <p:cNvPr id="70" name="Freeform 69"/>
          <p:cNvSpPr/>
          <p:nvPr/>
        </p:nvSpPr>
        <p:spPr>
          <a:xfrm>
            <a:off x="3496198" y="1442732"/>
            <a:ext cx="5196771" cy="5415268"/>
          </a:xfrm>
          <a:custGeom>
            <a:avLst/>
            <a:gdLst>
              <a:gd name="connsiteX0" fmla="*/ 238426 w 5196771"/>
              <a:gd name="connsiteY0" fmla="*/ 0 h 5415268"/>
              <a:gd name="connsiteX1" fmla="*/ 4958345 w 5196771"/>
              <a:gd name="connsiteY1" fmla="*/ 0 h 5415268"/>
              <a:gd name="connsiteX2" fmla="*/ 5196771 w 5196771"/>
              <a:gd name="connsiteY2" fmla="*/ 238598 h 5415268"/>
              <a:gd name="connsiteX3" fmla="*/ 5196771 w 5196771"/>
              <a:gd name="connsiteY3" fmla="*/ 5415268 h 5415268"/>
              <a:gd name="connsiteX4" fmla="*/ 4685274 w 5196771"/>
              <a:gd name="connsiteY4" fmla="*/ 5415268 h 5415268"/>
              <a:gd name="connsiteX5" fmla="*/ 4685274 w 5196771"/>
              <a:gd name="connsiteY5" fmla="*/ 595710 h 5415268"/>
              <a:gd name="connsiteX6" fmla="*/ 511497 w 5196771"/>
              <a:gd name="connsiteY6" fmla="*/ 595710 h 5415268"/>
              <a:gd name="connsiteX7" fmla="*/ 511497 w 5196771"/>
              <a:gd name="connsiteY7" fmla="*/ 5298746 h 5415268"/>
              <a:gd name="connsiteX8" fmla="*/ 511497 w 5196771"/>
              <a:gd name="connsiteY8" fmla="*/ 5415268 h 5415268"/>
              <a:gd name="connsiteX9" fmla="*/ 0 w 5196771"/>
              <a:gd name="connsiteY9" fmla="*/ 5415268 h 5415268"/>
              <a:gd name="connsiteX10" fmla="*/ 0 w 5196771"/>
              <a:gd name="connsiteY10" fmla="*/ 238598 h 5415268"/>
              <a:gd name="connsiteX11" fmla="*/ 238426 w 5196771"/>
              <a:gd name="connsiteY11" fmla="*/ 0 h 541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96771" h="5415268">
                <a:moveTo>
                  <a:pt x="238426" y="0"/>
                </a:moveTo>
                <a:lnTo>
                  <a:pt x="4958345" y="0"/>
                </a:lnTo>
                <a:cubicBezTo>
                  <a:pt x="5089708" y="0"/>
                  <a:pt x="5196771" y="106915"/>
                  <a:pt x="5196771" y="238598"/>
                </a:cubicBezTo>
                <a:lnTo>
                  <a:pt x="5196771" y="5415268"/>
                </a:lnTo>
                <a:lnTo>
                  <a:pt x="4685274" y="5415268"/>
                </a:lnTo>
                <a:lnTo>
                  <a:pt x="4685274" y="595710"/>
                </a:lnTo>
                <a:lnTo>
                  <a:pt x="511497" y="595710"/>
                </a:lnTo>
                <a:cubicBezTo>
                  <a:pt x="511497" y="595710"/>
                  <a:pt x="511497" y="3731067"/>
                  <a:pt x="511497" y="5298746"/>
                </a:cubicBezTo>
                <a:lnTo>
                  <a:pt x="511497" y="5415268"/>
                </a:lnTo>
                <a:lnTo>
                  <a:pt x="0" y="5415268"/>
                </a:lnTo>
                <a:lnTo>
                  <a:pt x="0" y="238598"/>
                </a:lnTo>
                <a:cubicBezTo>
                  <a:pt x="0" y="106915"/>
                  <a:pt x="107063" y="0"/>
                  <a:pt x="238426" y="0"/>
                </a:cubicBezTo>
                <a:close/>
              </a:path>
            </a:pathLst>
          </a:custGeom>
          <a:solidFill>
            <a:srgbClr val="FDFDFF"/>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68" name="Freeform 67"/>
          <p:cNvSpPr/>
          <p:nvPr userDrawn="1"/>
        </p:nvSpPr>
        <p:spPr>
          <a:xfrm>
            <a:off x="3513251" y="1459786"/>
            <a:ext cx="5164406" cy="5398215"/>
          </a:xfrm>
          <a:custGeom>
            <a:avLst/>
            <a:gdLst>
              <a:gd name="connsiteX0" fmla="*/ 222357 w 5164406"/>
              <a:gd name="connsiteY0" fmla="*/ 0 h 5398215"/>
              <a:gd name="connsiteX1" fmla="*/ 4942049 w 5164406"/>
              <a:gd name="connsiteY1" fmla="*/ 0 h 5398215"/>
              <a:gd name="connsiteX2" fmla="*/ 5164406 w 5164406"/>
              <a:gd name="connsiteY2" fmla="*/ 222168 h 5398215"/>
              <a:gd name="connsiteX3" fmla="*/ 5164406 w 5164406"/>
              <a:gd name="connsiteY3" fmla="*/ 5398215 h 5398215"/>
              <a:gd name="connsiteX4" fmla="*/ 4650596 w 5164406"/>
              <a:gd name="connsiteY4" fmla="*/ 5398215 h 5398215"/>
              <a:gd name="connsiteX5" fmla="*/ 4650596 w 5164406"/>
              <a:gd name="connsiteY5" fmla="*/ 5269727 h 5398215"/>
              <a:gd name="connsiteX6" fmla="*/ 4650596 w 5164406"/>
              <a:gd name="connsiteY6" fmla="*/ 597856 h 5398215"/>
              <a:gd name="connsiteX7" fmla="*/ 513811 w 5164406"/>
              <a:gd name="connsiteY7" fmla="*/ 597856 h 5398215"/>
              <a:gd name="connsiteX8" fmla="*/ 513811 w 5164406"/>
              <a:gd name="connsiteY8" fmla="*/ 5398215 h 5398215"/>
              <a:gd name="connsiteX9" fmla="*/ 0 w 5164406"/>
              <a:gd name="connsiteY9" fmla="*/ 5398215 h 5398215"/>
              <a:gd name="connsiteX10" fmla="*/ 0 w 5164406"/>
              <a:gd name="connsiteY10" fmla="*/ 222168 h 5398215"/>
              <a:gd name="connsiteX11" fmla="*/ 222357 w 5164406"/>
              <a:gd name="connsiteY11" fmla="*/ 0 h 539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406" h="5398215">
                <a:moveTo>
                  <a:pt x="222357" y="0"/>
                </a:moveTo>
                <a:lnTo>
                  <a:pt x="4942049" y="0"/>
                </a:lnTo>
                <a:cubicBezTo>
                  <a:pt x="5064465" y="0"/>
                  <a:pt x="5164406" y="100163"/>
                  <a:pt x="5164406" y="222168"/>
                </a:cubicBezTo>
                <a:lnTo>
                  <a:pt x="5164406" y="5398215"/>
                </a:lnTo>
                <a:lnTo>
                  <a:pt x="4650596" y="5398215"/>
                </a:lnTo>
                <a:lnTo>
                  <a:pt x="4650596" y="5269727"/>
                </a:lnTo>
                <a:cubicBezTo>
                  <a:pt x="4650596" y="3712436"/>
                  <a:pt x="4650596" y="597856"/>
                  <a:pt x="4650596" y="597856"/>
                </a:cubicBezTo>
                <a:lnTo>
                  <a:pt x="513811" y="597856"/>
                </a:lnTo>
                <a:lnTo>
                  <a:pt x="513811" y="5398215"/>
                </a:lnTo>
                <a:lnTo>
                  <a:pt x="0" y="5398215"/>
                </a:lnTo>
                <a:lnTo>
                  <a:pt x="0" y="222168"/>
                </a:lnTo>
                <a:cubicBezTo>
                  <a:pt x="0" y="100163"/>
                  <a:pt x="100180" y="0"/>
                  <a:pt x="222357" y="0"/>
                </a:cubicBezTo>
                <a:close/>
              </a:path>
            </a:pathLst>
          </a:custGeom>
          <a:gradFill>
            <a:gsLst>
              <a:gs pos="85000">
                <a:srgbClr val="FEFEFE"/>
              </a:gs>
              <a:gs pos="0">
                <a:schemeClr val="bg2">
                  <a:lumMod val="40000"/>
                  <a:lumOff val="60000"/>
                </a:schemeClr>
              </a:gs>
              <a:gs pos="38000">
                <a:srgbClr val="F0F2F5"/>
              </a:gs>
            </a:gsLst>
            <a:lin ang="18000000" scaled="0"/>
          </a:gradFill>
          <a:ln w="12700">
            <a:miter lim="400000"/>
          </a:ln>
        </p:spPr>
        <p:txBody>
          <a:bodyPr lIns="0" tIns="0" rIns="0" bIns="0" anchor="ctr"/>
          <a:lstStyle/>
          <a:p>
            <a:pPr lvl="0"/>
            <a:endParaRPr sz="3000">
              <a:solidFill>
                <a:srgbClr val="FFFFFF"/>
              </a:solidFill>
              <a:effectLst>
                <a:outerShdw blurRad="38100" dist="12700" dir="5400000" rotWithShape="0">
                  <a:srgbClr val="000000">
                    <a:alpha val="50000"/>
                  </a:srgbClr>
                </a:outerShdw>
              </a:effectLst>
            </a:endParaRPr>
          </a:p>
        </p:txBody>
      </p:sp>
      <p:sp>
        <p:nvSpPr>
          <p:cNvPr id="59" name="Shape 10"/>
          <p:cNvSpPr/>
          <p:nvPr/>
        </p:nvSpPr>
        <p:spPr>
          <a:xfrm>
            <a:off x="4544990" y="1425678"/>
            <a:ext cx="3207861" cy="30117"/>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rgbClr val="9B9B9B"/>
          </a:solidFill>
          <a:ln w="12700">
            <a:miter lim="400000"/>
          </a:ln>
        </p:spPr>
        <p:txBody>
          <a:bodyPr lIns="0" tIns="0" rIns="0" bIns="0" anchor="ctr"/>
          <a:lstStyle/>
          <a:p>
            <a:pPr lvl="0"/>
            <a:endParaRPr sz="3000">
              <a:solidFill>
                <a:srgbClr val="FFFFFF"/>
              </a:solidFill>
              <a:effectLst>
                <a:outerShdw blurRad="38100" dist="12700" dir="5400000" rotWithShape="0">
                  <a:srgbClr val="000000">
                    <a:alpha val="50000"/>
                  </a:srgbClr>
                </a:outerShdw>
              </a:effectLst>
            </a:endParaRPr>
          </a:p>
        </p:txBody>
      </p:sp>
      <p:sp>
        <p:nvSpPr>
          <p:cNvPr id="60" name="Shape 11"/>
          <p:cNvSpPr/>
          <p:nvPr/>
        </p:nvSpPr>
        <p:spPr>
          <a:xfrm>
            <a:off x="4029120" y="2056658"/>
            <a:ext cx="4136977" cy="13553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gradFill>
            <a:gsLst>
              <a:gs pos="85000">
                <a:srgbClr val="46474B"/>
              </a:gs>
              <a:gs pos="0">
                <a:srgbClr val="000000"/>
              </a:gs>
              <a:gs pos="38000">
                <a:srgbClr val="292A2E"/>
              </a:gs>
            </a:gsLst>
            <a:lin ang="18000000" scaled="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1" name="Freeform 60"/>
          <p:cNvSpPr/>
          <p:nvPr/>
        </p:nvSpPr>
        <p:spPr>
          <a:xfrm>
            <a:off x="4092543" y="2087471"/>
            <a:ext cx="4011901" cy="72300"/>
          </a:xfrm>
          <a:custGeom>
            <a:avLst/>
            <a:gdLst>
              <a:gd name="connsiteX0" fmla="*/ 0 w 11950874"/>
              <a:gd name="connsiteY0" fmla="*/ 122970 h 215371"/>
              <a:gd name="connsiteX1" fmla="*/ 42687 w 11950874"/>
              <a:gd name="connsiteY1" fmla="*/ 122970 h 215371"/>
              <a:gd name="connsiteX2" fmla="*/ 42687 w 11950874"/>
              <a:gd name="connsiteY2" fmla="*/ 215370 h 215371"/>
              <a:gd name="connsiteX3" fmla="*/ 0 w 11950874"/>
              <a:gd name="connsiteY3" fmla="*/ 215370 h 215371"/>
              <a:gd name="connsiteX4" fmla="*/ 11901472 w 11950874"/>
              <a:gd name="connsiteY4" fmla="*/ 98713 h 215371"/>
              <a:gd name="connsiteX5" fmla="*/ 11901472 w 11950874"/>
              <a:gd name="connsiteY5" fmla="*/ 144861 h 215371"/>
              <a:gd name="connsiteX6" fmla="*/ 11924532 w 11950874"/>
              <a:gd name="connsiteY6" fmla="*/ 144861 h 215371"/>
              <a:gd name="connsiteX7" fmla="*/ 11924532 w 11950874"/>
              <a:gd name="connsiteY7" fmla="*/ 98713 h 215371"/>
              <a:gd name="connsiteX8" fmla="*/ 167288 w 11950874"/>
              <a:gd name="connsiteY8" fmla="*/ 75541 h 215371"/>
              <a:gd name="connsiteX9" fmla="*/ 212884 w 11950874"/>
              <a:gd name="connsiteY9" fmla="*/ 75541 h 215371"/>
              <a:gd name="connsiteX10" fmla="*/ 212884 w 11950874"/>
              <a:gd name="connsiteY10" fmla="*/ 215370 h 215371"/>
              <a:gd name="connsiteX11" fmla="*/ 167288 w 11950874"/>
              <a:gd name="connsiteY11" fmla="*/ 215370 h 215371"/>
              <a:gd name="connsiteX12" fmla="*/ 85099 w 11950874"/>
              <a:gd name="connsiteY12" fmla="*/ 75541 h 215371"/>
              <a:gd name="connsiteX13" fmla="*/ 124876 w 11950874"/>
              <a:gd name="connsiteY13" fmla="*/ 75541 h 215371"/>
              <a:gd name="connsiteX14" fmla="*/ 124876 w 11950874"/>
              <a:gd name="connsiteY14" fmla="*/ 215371 h 215371"/>
              <a:gd name="connsiteX15" fmla="*/ 85099 w 11950874"/>
              <a:gd name="connsiteY15" fmla="*/ 215371 h 215371"/>
              <a:gd name="connsiteX16" fmla="*/ 11582912 w 11950874"/>
              <a:gd name="connsiteY16" fmla="*/ 47913 h 215371"/>
              <a:gd name="connsiteX17" fmla="*/ 11571272 w 11950874"/>
              <a:gd name="connsiteY17" fmla="*/ 59456 h 215371"/>
              <a:gd name="connsiteX18" fmla="*/ 11571272 w 11950874"/>
              <a:gd name="connsiteY18" fmla="*/ 174845 h 215371"/>
              <a:gd name="connsiteX19" fmla="*/ 11582912 w 11950874"/>
              <a:gd name="connsiteY19" fmla="*/ 186356 h 215371"/>
              <a:gd name="connsiteX20" fmla="*/ 11859876 w 11950874"/>
              <a:gd name="connsiteY20" fmla="*/ 186356 h 215371"/>
              <a:gd name="connsiteX21" fmla="*/ 11871308 w 11950874"/>
              <a:gd name="connsiteY21" fmla="*/ 174845 h 215371"/>
              <a:gd name="connsiteX22" fmla="*/ 11871308 w 11950874"/>
              <a:gd name="connsiteY22" fmla="*/ 59456 h 215371"/>
              <a:gd name="connsiteX23" fmla="*/ 11859876 w 11950874"/>
              <a:gd name="connsiteY23" fmla="*/ 47913 h 215371"/>
              <a:gd name="connsiteX24" fmla="*/ 255296 w 11950874"/>
              <a:gd name="connsiteY24" fmla="*/ 41048 h 215371"/>
              <a:gd name="connsiteX25" fmla="*/ 295073 w 11950874"/>
              <a:gd name="connsiteY25" fmla="*/ 41048 h 215371"/>
              <a:gd name="connsiteX26" fmla="*/ 295073 w 11950874"/>
              <a:gd name="connsiteY26" fmla="*/ 215371 h 215371"/>
              <a:gd name="connsiteX27" fmla="*/ 255296 w 11950874"/>
              <a:gd name="connsiteY27" fmla="*/ 215371 h 215371"/>
              <a:gd name="connsiteX28" fmla="*/ 11593170 w 11950874"/>
              <a:gd name="connsiteY28" fmla="*/ 22513 h 215371"/>
              <a:gd name="connsiteX29" fmla="*/ 11870162 w 11950874"/>
              <a:gd name="connsiteY29" fmla="*/ 22513 h 215371"/>
              <a:gd name="connsiteX30" fmla="*/ 11904760 w 11950874"/>
              <a:gd name="connsiteY30" fmla="*/ 57146 h 215371"/>
              <a:gd name="connsiteX31" fmla="*/ 11904760 w 11950874"/>
              <a:gd name="connsiteY31" fmla="*/ 68634 h 215371"/>
              <a:gd name="connsiteX32" fmla="*/ 11950874 w 11950874"/>
              <a:gd name="connsiteY32" fmla="*/ 68634 h 215371"/>
              <a:gd name="connsiteX33" fmla="*/ 11950874 w 11950874"/>
              <a:gd name="connsiteY33" fmla="*/ 160952 h 215371"/>
              <a:gd name="connsiteX34" fmla="*/ 11904760 w 11950874"/>
              <a:gd name="connsiteY34" fmla="*/ 160952 h 215371"/>
              <a:gd name="connsiteX35" fmla="*/ 11904760 w 11950874"/>
              <a:gd name="connsiteY35" fmla="*/ 172534 h 215371"/>
              <a:gd name="connsiteX36" fmla="*/ 11870162 w 11950874"/>
              <a:gd name="connsiteY36" fmla="*/ 207133 h 215371"/>
              <a:gd name="connsiteX37" fmla="*/ 11593170 w 11950874"/>
              <a:gd name="connsiteY37" fmla="*/ 207133 h 215371"/>
              <a:gd name="connsiteX38" fmla="*/ 11558572 w 11950874"/>
              <a:gd name="connsiteY38" fmla="*/ 172534 h 215371"/>
              <a:gd name="connsiteX39" fmla="*/ 11558572 w 11950874"/>
              <a:gd name="connsiteY39" fmla="*/ 57146 h 215371"/>
              <a:gd name="connsiteX40" fmla="*/ 11593170 w 11950874"/>
              <a:gd name="connsiteY40" fmla="*/ 22513 h 215371"/>
              <a:gd name="connsiteX41" fmla="*/ 337485 w 11950874"/>
              <a:gd name="connsiteY41" fmla="*/ 0 h 215371"/>
              <a:gd name="connsiteX42" fmla="*/ 383307 w 11950874"/>
              <a:gd name="connsiteY42" fmla="*/ 0 h 215371"/>
              <a:gd name="connsiteX43" fmla="*/ 383307 w 11950874"/>
              <a:gd name="connsiteY43" fmla="*/ 215371 h 215371"/>
              <a:gd name="connsiteX44" fmla="*/ 337485 w 11950874"/>
              <a:gd name="connsiteY44" fmla="*/ 215371 h 215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1950874" h="215371">
                <a:moveTo>
                  <a:pt x="0" y="122970"/>
                </a:moveTo>
                <a:lnTo>
                  <a:pt x="42687" y="122970"/>
                </a:lnTo>
                <a:lnTo>
                  <a:pt x="42687" y="215370"/>
                </a:lnTo>
                <a:lnTo>
                  <a:pt x="0" y="215370"/>
                </a:lnTo>
                <a:close/>
                <a:moveTo>
                  <a:pt x="11901472" y="98713"/>
                </a:moveTo>
                <a:lnTo>
                  <a:pt x="11901472" y="144861"/>
                </a:lnTo>
                <a:lnTo>
                  <a:pt x="11924532" y="144861"/>
                </a:lnTo>
                <a:cubicBezTo>
                  <a:pt x="11924532" y="144861"/>
                  <a:pt x="11924532" y="98713"/>
                  <a:pt x="11924532" y="98713"/>
                </a:cubicBezTo>
                <a:close/>
                <a:moveTo>
                  <a:pt x="167288" y="75541"/>
                </a:moveTo>
                <a:lnTo>
                  <a:pt x="212884" y="75541"/>
                </a:lnTo>
                <a:lnTo>
                  <a:pt x="212884" y="215370"/>
                </a:lnTo>
                <a:lnTo>
                  <a:pt x="167288" y="215370"/>
                </a:lnTo>
                <a:close/>
                <a:moveTo>
                  <a:pt x="85099" y="75541"/>
                </a:moveTo>
                <a:lnTo>
                  <a:pt x="124876" y="75541"/>
                </a:lnTo>
                <a:lnTo>
                  <a:pt x="124876" y="215371"/>
                </a:lnTo>
                <a:lnTo>
                  <a:pt x="85099" y="215371"/>
                </a:lnTo>
                <a:close/>
                <a:moveTo>
                  <a:pt x="11582912" y="47913"/>
                </a:moveTo>
                <a:cubicBezTo>
                  <a:pt x="11576550" y="47913"/>
                  <a:pt x="11571272" y="53041"/>
                  <a:pt x="11571272" y="59456"/>
                </a:cubicBezTo>
                <a:lnTo>
                  <a:pt x="11571272" y="174845"/>
                </a:lnTo>
                <a:cubicBezTo>
                  <a:pt x="11571272" y="181196"/>
                  <a:pt x="11576550" y="186356"/>
                  <a:pt x="11582912" y="186356"/>
                </a:cubicBezTo>
                <a:lnTo>
                  <a:pt x="11859876" y="186356"/>
                </a:lnTo>
                <a:cubicBezTo>
                  <a:pt x="11866236" y="186356"/>
                  <a:pt x="11871308" y="181196"/>
                  <a:pt x="11871308" y="174845"/>
                </a:cubicBezTo>
                <a:cubicBezTo>
                  <a:pt x="11871308" y="174845"/>
                  <a:pt x="11871308" y="59456"/>
                  <a:pt x="11871308" y="59456"/>
                </a:cubicBezTo>
                <a:cubicBezTo>
                  <a:pt x="11871308" y="53041"/>
                  <a:pt x="11866236" y="47913"/>
                  <a:pt x="11859876" y="47913"/>
                </a:cubicBezTo>
                <a:close/>
                <a:moveTo>
                  <a:pt x="255296" y="41048"/>
                </a:moveTo>
                <a:lnTo>
                  <a:pt x="295073" y="41048"/>
                </a:lnTo>
                <a:lnTo>
                  <a:pt x="295073" y="215371"/>
                </a:lnTo>
                <a:lnTo>
                  <a:pt x="255296" y="215371"/>
                </a:lnTo>
                <a:close/>
                <a:moveTo>
                  <a:pt x="11593170" y="22513"/>
                </a:moveTo>
                <a:lnTo>
                  <a:pt x="11870162" y="22513"/>
                </a:lnTo>
                <a:cubicBezTo>
                  <a:pt x="11889178" y="22513"/>
                  <a:pt x="11904760" y="38052"/>
                  <a:pt x="11904760" y="57146"/>
                </a:cubicBezTo>
                <a:lnTo>
                  <a:pt x="11904760" y="68634"/>
                </a:lnTo>
                <a:cubicBezTo>
                  <a:pt x="11904760" y="68634"/>
                  <a:pt x="11950874" y="68634"/>
                  <a:pt x="11950874" y="68634"/>
                </a:cubicBezTo>
                <a:lnTo>
                  <a:pt x="11950874" y="160952"/>
                </a:lnTo>
                <a:lnTo>
                  <a:pt x="11904760" y="160952"/>
                </a:lnTo>
                <a:lnTo>
                  <a:pt x="11904760" y="172534"/>
                </a:lnTo>
                <a:cubicBezTo>
                  <a:pt x="11904760" y="191594"/>
                  <a:pt x="11889178" y="207133"/>
                  <a:pt x="11870162" y="207133"/>
                </a:cubicBezTo>
                <a:lnTo>
                  <a:pt x="11593170" y="207133"/>
                </a:lnTo>
                <a:cubicBezTo>
                  <a:pt x="11574028" y="207133"/>
                  <a:pt x="11558572" y="191594"/>
                  <a:pt x="11558572" y="172534"/>
                </a:cubicBezTo>
                <a:lnTo>
                  <a:pt x="11558572" y="57146"/>
                </a:lnTo>
                <a:cubicBezTo>
                  <a:pt x="11558572" y="38052"/>
                  <a:pt x="11574028" y="22513"/>
                  <a:pt x="11593170" y="22513"/>
                </a:cubicBezTo>
                <a:close/>
                <a:moveTo>
                  <a:pt x="337485" y="0"/>
                </a:moveTo>
                <a:lnTo>
                  <a:pt x="383307" y="0"/>
                </a:lnTo>
                <a:lnTo>
                  <a:pt x="383307" y="215371"/>
                </a:lnTo>
                <a:lnTo>
                  <a:pt x="337485" y="215371"/>
                </a:lnTo>
                <a:close/>
              </a:path>
            </a:pathLst>
          </a:custGeom>
          <a:solidFill>
            <a:srgbClr val="E9E9E9"/>
          </a:solidFill>
          <a:ln w="12700">
            <a:miter lim="400000"/>
          </a:ln>
        </p:spPr>
        <p:txBody>
          <a:bodyPr wrap="square" lIns="0" tIns="0" rIns="0" bIns="0" anchor="ctr">
            <a:noAutofit/>
          </a:bodyPr>
          <a:lstStyle/>
          <a:p>
            <a:pPr lvl="0">
              <a:defRPr sz="3000">
                <a:solidFill>
                  <a:srgbClr val="FFFFFF"/>
                </a:solidFill>
                <a:effectLst>
                  <a:outerShdw blurRad="38100" dist="12700" dir="5400000" rotWithShape="0">
                    <a:srgbClr val="000000">
                      <a:alpha val="50000"/>
                    </a:srgbClr>
                  </a:outerShdw>
                </a:effectLst>
              </a:defRPr>
            </a:pPr>
            <a:endParaRPr/>
          </a:p>
        </p:txBody>
      </p:sp>
      <p:sp>
        <p:nvSpPr>
          <p:cNvPr id="64" name="Shape 31"/>
          <p:cNvSpPr/>
          <p:nvPr/>
        </p:nvSpPr>
        <p:spPr>
          <a:xfrm>
            <a:off x="6020120" y="1728378"/>
            <a:ext cx="91392" cy="91369"/>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gradFill>
            <a:gsLst>
              <a:gs pos="0">
                <a:srgbClr val="464646"/>
              </a:gs>
              <a:gs pos="92000">
                <a:srgbClr val="060606"/>
              </a:gs>
            </a:gsLst>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5" name="Shape 32"/>
          <p:cNvSpPr/>
          <p:nvPr/>
        </p:nvSpPr>
        <p:spPr>
          <a:xfrm>
            <a:off x="6058490" y="1766748"/>
            <a:ext cx="22469" cy="22464"/>
          </a:xfrm>
          <a:custGeom>
            <a:avLst/>
            <a:gdLst/>
            <a:ahLst/>
            <a:cxnLst>
              <a:cxn ang="0">
                <a:pos x="wd2" y="hd2"/>
              </a:cxn>
              <a:cxn ang="5400000">
                <a:pos x="wd2" y="hd2"/>
              </a:cxn>
              <a:cxn ang="10800000">
                <a:pos x="wd2" y="hd2"/>
              </a:cxn>
              <a:cxn ang="16200000">
                <a:pos x="wd2" y="hd2"/>
              </a:cxn>
            </a:cxnLst>
            <a:rect l="0" t="0" r="r" b="b"/>
            <a:pathLst>
              <a:path w="21600" h="21600" extrusionOk="0">
                <a:moveTo>
                  <a:pt x="21600" y="10803"/>
                </a:moveTo>
                <a:cubicBezTo>
                  <a:pt x="21600" y="16765"/>
                  <a:pt x="16776" y="21600"/>
                  <a:pt x="10800" y="21600"/>
                </a:cubicBezTo>
                <a:cubicBezTo>
                  <a:pt x="4839" y="21600"/>
                  <a:pt x="0" y="16765"/>
                  <a:pt x="0" y="10803"/>
                </a:cubicBezTo>
                <a:cubicBezTo>
                  <a:pt x="0" y="4835"/>
                  <a:pt x="4839" y="0"/>
                  <a:pt x="10800" y="0"/>
                </a:cubicBezTo>
                <a:cubicBezTo>
                  <a:pt x="16776" y="0"/>
                  <a:pt x="21600" y="4835"/>
                  <a:pt x="21600" y="10803"/>
                </a:cubicBezTo>
                <a:close/>
              </a:path>
            </a:pathLst>
          </a:custGeom>
          <a:solidFill>
            <a:srgbClr val="557DB1"/>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6" name="Shape 33"/>
          <p:cNvSpPr/>
          <p:nvPr/>
        </p:nvSpPr>
        <p:spPr>
          <a:xfrm>
            <a:off x="5922062" y="1753958"/>
            <a:ext cx="44605" cy="44606"/>
          </a:xfrm>
          <a:custGeom>
            <a:avLst/>
            <a:gdLst/>
            <a:ahLst/>
            <a:cxnLst>
              <a:cxn ang="0">
                <a:pos x="wd2" y="hd2"/>
              </a:cxn>
              <a:cxn ang="5400000">
                <a:pos x="wd2" y="hd2"/>
              </a:cxn>
              <a:cxn ang="10800000">
                <a:pos x="wd2" y="hd2"/>
              </a:cxn>
              <a:cxn ang="16200000">
                <a:pos x="wd2" y="hd2"/>
              </a:cxn>
            </a:cxnLst>
            <a:rect l="0" t="0" r="r" b="b"/>
            <a:pathLst>
              <a:path w="21600" h="21600" extrusionOk="0">
                <a:moveTo>
                  <a:pt x="21600" y="10798"/>
                </a:moveTo>
                <a:cubicBezTo>
                  <a:pt x="21600" y="16757"/>
                  <a:pt x="16773" y="21600"/>
                  <a:pt x="10797" y="21600"/>
                </a:cubicBezTo>
                <a:cubicBezTo>
                  <a:pt x="4795" y="21600"/>
                  <a:pt x="0" y="16757"/>
                  <a:pt x="0" y="10798"/>
                </a:cubicBezTo>
                <a:cubicBezTo>
                  <a:pt x="0" y="4826"/>
                  <a:pt x="4795" y="0"/>
                  <a:pt x="10797" y="0"/>
                </a:cubicBezTo>
                <a:cubicBezTo>
                  <a:pt x="16773" y="0"/>
                  <a:pt x="21600" y="4826"/>
                  <a:pt x="21600" y="10798"/>
                </a:cubicBezTo>
                <a:close/>
              </a:path>
            </a:pathLst>
          </a:custGeom>
          <a:solidFill>
            <a:srgbClr val="BEBFC2"/>
          </a:soli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67" name="Picture Placeholder 4"/>
          <p:cNvSpPr>
            <a:spLocks noGrp="1"/>
          </p:cNvSpPr>
          <p:nvPr userDrawn="1">
            <p:ph type="pic" sz="quarter" idx="22"/>
          </p:nvPr>
        </p:nvSpPr>
        <p:spPr>
          <a:xfrm>
            <a:off x="4027511" y="2190585"/>
            <a:ext cx="4136979" cy="4667416"/>
          </a:xfrm>
        </p:spPr>
      </p:sp>
    </p:spTree>
    <p:extLst>
      <p:ext uri="{BB962C8B-B14F-4D97-AF65-F5344CB8AC3E}">
        <p14:creationId xmlns:p14="http://schemas.microsoft.com/office/powerpoint/2010/main" val="915084117"/>
      </p:ext>
    </p:extLst>
  </p:cSld>
  <p:clrMapOvr>
    <a:masterClrMapping/>
  </p:clrMapOvr>
  <p:timing>
    <p:tnLst>
      <p:par>
        <p:cTn id="1" dur="indefinite" restart="never" nodeType="tmRoot"/>
      </p:par>
    </p:tn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Section Header high left">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t>‹#›</a:t>
            </a:fld>
            <a:endParaRPr lang="en-US"/>
          </a:p>
        </p:txBody>
      </p:sp>
      <p:sp>
        <p:nvSpPr>
          <p:cNvPr id="7" name="Picture Placeholder 10"/>
          <p:cNvSpPr>
            <a:spLocks noGrp="1"/>
          </p:cNvSpPr>
          <p:nvPr>
            <p:ph type="pic" sz="quarter" idx="17"/>
          </p:nvPr>
        </p:nvSpPr>
        <p:spPr>
          <a:xfrm>
            <a:off x="0" y="0"/>
            <a:ext cx="12192000" cy="6858000"/>
          </a:xfrm>
        </p:spPr>
        <p:txBody>
          <a:bodyPr/>
          <a:lstStyle/>
          <a:p>
            <a:endParaRPr lang="en-US"/>
          </a:p>
        </p:txBody>
      </p:sp>
      <p:sp>
        <p:nvSpPr>
          <p:cNvPr id="2" name="Title 1"/>
          <p:cNvSpPr>
            <a:spLocks noGrp="1"/>
          </p:cNvSpPr>
          <p:nvPr>
            <p:ph type="title"/>
          </p:nvPr>
        </p:nvSpPr>
        <p:spPr>
          <a:xfrm>
            <a:off x="342900" y="420688"/>
            <a:ext cx="4572000" cy="2852737"/>
          </a:xfrm>
          <a:solidFill>
            <a:schemeClr val="bg1">
              <a:alpha val="30000"/>
            </a:schemeClr>
          </a:solidFill>
        </p:spPr>
        <p:txBody>
          <a:bodyPr lIns="274320" tIns="91440" rIns="274320" bIns="182880" anchor="ctr"/>
          <a:lstStyle>
            <a:lvl1pPr algn="ctr">
              <a:defRPr sz="6000" b="1">
                <a:solidFill>
                  <a:srgbClr val="324D5E"/>
                </a:solidFill>
                <a:latin typeface="+mn-lt"/>
              </a:defRPr>
            </a:lvl1pPr>
          </a:lstStyle>
          <a:p>
            <a:r>
              <a:rPr lang="en-US" smtClean="0"/>
              <a:t>Click to edit Master title style</a:t>
            </a:r>
            <a:endParaRPr lang="en-US"/>
          </a:p>
        </p:txBody>
      </p:sp>
      <p:sp>
        <p:nvSpPr>
          <p:cNvPr id="3" name="Text Placeholder 2"/>
          <p:cNvSpPr>
            <a:spLocks noGrp="1"/>
          </p:cNvSpPr>
          <p:nvPr>
            <p:ph type="body" idx="1"/>
          </p:nvPr>
        </p:nvSpPr>
        <p:spPr>
          <a:xfrm>
            <a:off x="342900" y="3273425"/>
            <a:ext cx="4572000" cy="942975"/>
          </a:xfrm>
          <a:solidFill>
            <a:schemeClr val="bg1">
              <a:alpha val="50000"/>
            </a:schemeClr>
          </a:solidFill>
        </p:spPr>
        <p:txBody>
          <a:bodyPr lIns="274320" tIns="91440" rIns="274320" bIns="182880" anchor="ctr"/>
          <a:lstStyle>
            <a:lvl1pPr marL="0" indent="0" algn="ctr">
              <a:buNone/>
              <a:defRPr sz="2400">
                <a:solidFill>
                  <a:srgbClr val="8C9CA6"/>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1898066840"/>
      </p:ext>
    </p:extLst>
  </p:cSld>
  <p:clrMapOvr>
    <a:masterClrMapping/>
  </p:clrMapOvr>
  <p:timing>
    <p:tnLst>
      <p:par>
        <p:cTn id="1" dur="indefinite" restart="never" nodeType="tmRoot"/>
      </p:par>
    </p:tn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Section Header bottom left">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t>‹#›</a:t>
            </a:fld>
            <a:endParaRPr lang="en-US"/>
          </a:p>
        </p:txBody>
      </p:sp>
      <p:sp>
        <p:nvSpPr>
          <p:cNvPr id="7" name="Picture Placeholder 10"/>
          <p:cNvSpPr>
            <a:spLocks noGrp="1"/>
          </p:cNvSpPr>
          <p:nvPr>
            <p:ph type="pic" sz="quarter" idx="17"/>
          </p:nvPr>
        </p:nvSpPr>
        <p:spPr>
          <a:xfrm>
            <a:off x="0" y="0"/>
            <a:ext cx="12192000" cy="6858000"/>
          </a:xfrm>
        </p:spPr>
        <p:txBody>
          <a:bodyPr/>
          <a:lstStyle/>
          <a:p>
            <a:endParaRPr lang="en-US"/>
          </a:p>
        </p:txBody>
      </p:sp>
      <p:sp>
        <p:nvSpPr>
          <p:cNvPr id="9" name="Text Placeholder 2"/>
          <p:cNvSpPr>
            <a:spLocks noGrp="1"/>
          </p:cNvSpPr>
          <p:nvPr>
            <p:ph type="body" idx="18"/>
          </p:nvPr>
        </p:nvSpPr>
        <p:spPr>
          <a:xfrm>
            <a:off x="342900" y="5413375"/>
            <a:ext cx="4572000" cy="942975"/>
          </a:xfrm>
          <a:solidFill>
            <a:schemeClr val="bg1">
              <a:alpha val="50000"/>
            </a:schemeClr>
          </a:solidFill>
        </p:spPr>
        <p:txBody>
          <a:bodyPr lIns="274320" tIns="91440" rIns="274320" bIns="182880"/>
          <a:lstStyle>
            <a:lvl1pPr marL="0" indent="0" algn="ctr">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10" name="Title 1"/>
          <p:cNvSpPr>
            <a:spLocks noGrp="1"/>
          </p:cNvSpPr>
          <p:nvPr>
            <p:ph type="title"/>
          </p:nvPr>
        </p:nvSpPr>
        <p:spPr>
          <a:xfrm>
            <a:off x="342900" y="2560638"/>
            <a:ext cx="4572000" cy="2852737"/>
          </a:xfrm>
          <a:solidFill>
            <a:schemeClr val="bg1">
              <a:alpha val="30000"/>
            </a:schemeClr>
          </a:solidFill>
        </p:spPr>
        <p:txBody>
          <a:bodyPr lIns="274320" tIns="91440" rIns="274320" bIns="182880" anchor="ctr"/>
          <a:lstStyle>
            <a:lvl1pPr algn="ctr">
              <a:defRPr sz="6000" b="1">
                <a:solidFill>
                  <a:schemeClr val="tx1"/>
                </a:solidFill>
                <a:latin typeface="+mn-lt"/>
              </a:defRPr>
            </a:lvl1pPr>
          </a:lstStyle>
          <a:p>
            <a:r>
              <a:rPr lang="en-US" smtClean="0"/>
              <a:t>Click to edit Master title style</a:t>
            </a:r>
            <a:endParaRPr lang="en-US"/>
          </a:p>
        </p:txBody>
      </p:sp>
    </p:spTree>
    <p:extLst>
      <p:ext uri="{BB962C8B-B14F-4D97-AF65-F5344CB8AC3E}">
        <p14:creationId xmlns:p14="http://schemas.microsoft.com/office/powerpoint/2010/main" val="3256673876"/>
      </p:ext>
    </p:extLst>
  </p:cSld>
  <p:clrMapOvr>
    <a:masterClrMapping/>
  </p:clrMapOvr>
  <p:timing>
    <p:tnLst>
      <p:par>
        <p:cT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Section Header bottom right">
    <p:spTree>
      <p:nvGrpSpPr>
        <p:cNvPr id="1" name=""/>
        <p:cNvGrpSpPr/>
        <p:nvPr/>
      </p:nvGrpSpPr>
      <p:grpSpPr>
        <a:xfrm>
          <a:off x="0" y="0"/>
          <a:ext cx="0" cy="0"/>
          <a:chOff x="0" y="0"/>
          <a:chExt cx="0" cy="0"/>
        </a:xfrm>
      </p:grpSpPr>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t>‹#›</a:t>
            </a:fld>
            <a:endParaRPr lang="en-US"/>
          </a:p>
        </p:txBody>
      </p:sp>
      <p:sp>
        <p:nvSpPr>
          <p:cNvPr id="7" name="Picture Placeholder 10"/>
          <p:cNvSpPr>
            <a:spLocks noGrp="1"/>
          </p:cNvSpPr>
          <p:nvPr>
            <p:ph type="pic" sz="quarter" idx="17"/>
          </p:nvPr>
        </p:nvSpPr>
        <p:spPr>
          <a:xfrm>
            <a:off x="0" y="0"/>
            <a:ext cx="12192000" cy="6858000"/>
          </a:xfrm>
        </p:spPr>
        <p:txBody>
          <a:bodyPr/>
          <a:lstStyle/>
          <a:p>
            <a:endParaRPr lang="en-US"/>
          </a:p>
        </p:txBody>
      </p:sp>
      <p:sp>
        <p:nvSpPr>
          <p:cNvPr id="2" name="Title 1"/>
          <p:cNvSpPr>
            <a:spLocks noGrp="1"/>
          </p:cNvSpPr>
          <p:nvPr>
            <p:ph type="title"/>
          </p:nvPr>
        </p:nvSpPr>
        <p:spPr>
          <a:xfrm>
            <a:off x="7213600" y="2560638"/>
            <a:ext cx="4572000" cy="2852737"/>
          </a:xfrm>
          <a:solidFill>
            <a:schemeClr val="bg1">
              <a:alpha val="30000"/>
            </a:schemeClr>
          </a:solidFill>
        </p:spPr>
        <p:txBody>
          <a:bodyPr lIns="274320" tIns="91440" rIns="274320" bIns="182880" anchor="ctr"/>
          <a:lstStyle>
            <a:lvl1pPr algn="ctr">
              <a:defRPr sz="6000" b="1">
                <a:solidFill>
                  <a:schemeClr val="tx1"/>
                </a:solidFill>
                <a:latin typeface="+mn-lt"/>
              </a:defRPr>
            </a:lvl1pPr>
          </a:lstStyle>
          <a:p>
            <a:r>
              <a:rPr lang="en-US" smtClean="0"/>
              <a:t>Click to edit Master title style</a:t>
            </a:r>
            <a:endParaRPr lang="en-US"/>
          </a:p>
        </p:txBody>
      </p:sp>
      <p:sp>
        <p:nvSpPr>
          <p:cNvPr id="3" name="Text Placeholder 2"/>
          <p:cNvSpPr>
            <a:spLocks noGrp="1"/>
          </p:cNvSpPr>
          <p:nvPr>
            <p:ph type="body" idx="1"/>
          </p:nvPr>
        </p:nvSpPr>
        <p:spPr>
          <a:xfrm>
            <a:off x="7213600" y="5413375"/>
            <a:ext cx="4572000" cy="942975"/>
          </a:xfrm>
          <a:solidFill>
            <a:schemeClr val="bg1">
              <a:alpha val="30000"/>
            </a:schemeClr>
          </a:solidFill>
        </p:spPr>
        <p:txBody>
          <a:bodyPr lIns="274320" tIns="91440" rIns="274320" bIns="182880"/>
          <a:lstStyle>
            <a:lvl1pPr marL="0" indent="0" algn="ctr">
              <a:buNone/>
              <a:defRPr sz="2400">
                <a:solidFill>
                  <a:srgbClr val="8C9CA6"/>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2741523490"/>
      </p:ext>
    </p:extLst>
  </p:cSld>
  <p:clrMapOvr>
    <a:masterClrMapping/>
  </p:clrMapOvr>
  <p:timing>
    <p:tnLst>
      <p:par>
        <p:cT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pic>
        <p:nvPicPr>
          <p:cNvPr id="2" name="Picture 1"/>
          <p:cNvPicPr>
            <a:picLocks noChangeAspect="1"/>
          </p:cNvPicPr>
          <p:nvPr userDrawn="1"/>
        </p:nvPicPr>
        <p:blipFill rotWithShape="1">
          <a:blip r:embed="rId2" cstate="print">
            <a:extLst>
              <a:ext uri="{28A0092B-C50C-407E-A947-70E740481C1C}">
                <a14:useLocalDpi xmlns:a14="http://schemas.microsoft.com/office/drawing/2010/main" val="0"/>
              </a:ext>
            </a:extLst>
          </a:blip>
          <a:srcRect r="18500" b="19391"/>
          <a:stretch/>
        </p:blipFill>
        <p:spPr>
          <a:xfrm>
            <a:off x="11096512" y="5774480"/>
            <a:ext cx="1095488" cy="1083520"/>
          </a:xfrm>
          <a:prstGeom prst="rect">
            <a:avLst/>
          </a:prstGeom>
        </p:spPr>
      </p:pic>
    </p:spTree>
    <p:extLst>
      <p:ext uri="{BB962C8B-B14F-4D97-AF65-F5344CB8AC3E}">
        <p14:creationId xmlns:p14="http://schemas.microsoft.com/office/powerpoint/2010/main" val="1503133924"/>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 icons">
    <p:spTree>
      <p:nvGrpSpPr>
        <p:cNvPr id="1" name=""/>
        <p:cNvGrpSpPr/>
        <p:nvPr/>
      </p:nvGrpSpPr>
      <p:grpSpPr>
        <a:xfrm>
          <a:off x="0" y="0"/>
          <a:ext cx="0" cy="0"/>
          <a:chOff x="0" y="0"/>
          <a:chExt cx="0" cy="0"/>
        </a:xfrm>
      </p:grpSpPr>
      <p:sp>
        <p:nvSpPr>
          <p:cNvPr id="7" name="Rectangle 6"/>
          <p:cNvSpPr/>
          <p:nvPr userDrawn="1"/>
        </p:nvSpPr>
        <p:spPr>
          <a:xfrm>
            <a:off x="2" y="-9731"/>
            <a:ext cx="12191998" cy="1181306"/>
          </a:xfrm>
          <a:prstGeom prst="rect">
            <a:avLst/>
          </a:prstGeom>
          <a:solidFill>
            <a:srgbClr val="273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 name="Title 1"/>
          <p:cNvSpPr>
            <a:spLocks noGrp="1"/>
          </p:cNvSpPr>
          <p:nvPr>
            <p:ph type="title"/>
          </p:nvPr>
        </p:nvSpPr>
        <p:spPr>
          <a:xfrm>
            <a:off x="838200" y="244372"/>
            <a:ext cx="10515600" cy="673100"/>
          </a:xfrm>
        </p:spPr>
        <p:txBody>
          <a:bodyPr/>
          <a:lstStyle>
            <a:lvl1pPr>
              <a:defRPr>
                <a:solidFill>
                  <a:schemeClr val="bg1"/>
                </a:solidFill>
              </a:defRPr>
            </a:lvl1pPr>
          </a:lstStyle>
          <a:p>
            <a:r>
              <a:rPr lang="en-US" smtClean="0"/>
              <a:t>Click to edit Master title style</a:t>
            </a:r>
            <a:endParaRPr lang="en-US"/>
          </a:p>
        </p:txBody>
      </p:sp>
      <p:sp>
        <p:nvSpPr>
          <p:cNvPr id="4" name="Date Placeholder 3"/>
          <p:cNvSpPr>
            <a:spLocks noGrp="1"/>
          </p:cNvSpPr>
          <p:nvPr>
            <p:ph type="dt" sz="half" idx="10"/>
          </p:nvPr>
        </p:nvSpPr>
        <p:spPr>
          <a:xfrm>
            <a:off x="482600" y="6466112"/>
            <a:ext cx="2743200" cy="281437"/>
          </a:xfrm>
        </p:spPr>
        <p:txBody>
          <a:bodyPr/>
          <a:lstStyle>
            <a:lvl1pPr>
              <a:defRPr>
                <a:solidFill>
                  <a:srgbClr val="576973"/>
                </a:solidFill>
              </a:defRPr>
            </a:lvl1pPr>
          </a:lstStyle>
          <a:p>
            <a:r>
              <a:rPr lang="en-US" smtClean="0"/>
              <a:t>your date here</a:t>
            </a:r>
            <a:endParaRPr lang="en-US"/>
          </a:p>
        </p:txBody>
      </p:sp>
      <p:sp>
        <p:nvSpPr>
          <p:cNvPr id="5" name="Footer Placeholder 4"/>
          <p:cNvSpPr>
            <a:spLocks noGrp="1"/>
          </p:cNvSpPr>
          <p:nvPr>
            <p:ph type="ftr" sz="quarter" idx="11"/>
          </p:nvPr>
        </p:nvSpPr>
        <p:spPr>
          <a:xfrm>
            <a:off x="4038600" y="6466112"/>
            <a:ext cx="4114800" cy="281437"/>
          </a:xfrm>
        </p:spPr>
        <p:txBody>
          <a:bodyPr/>
          <a:lstStyle>
            <a:lvl1pPr>
              <a:defRPr>
                <a:solidFill>
                  <a:srgbClr val="576973"/>
                </a:solidFill>
              </a:defRPr>
            </a:lvl1pPr>
          </a:lstStyle>
          <a:p>
            <a:r>
              <a:rPr lang="en-US" smtClean="0"/>
              <a:t>större - a multipurpose PowerPoint template</a:t>
            </a:r>
            <a:endParaRPr lang="en-US"/>
          </a:p>
        </p:txBody>
      </p:sp>
      <p:sp>
        <p:nvSpPr>
          <p:cNvPr id="6" name="Slide Number Placeholder 5"/>
          <p:cNvSpPr>
            <a:spLocks noGrp="1"/>
          </p:cNvSpPr>
          <p:nvPr>
            <p:ph type="sldNum" sz="quarter" idx="12"/>
          </p:nvPr>
        </p:nvSpPr>
        <p:spPr>
          <a:xfrm>
            <a:off x="8966201" y="6466112"/>
            <a:ext cx="2743200" cy="281437"/>
          </a:xfrm>
        </p:spPr>
        <p:txBody>
          <a:bodyPr/>
          <a:lstStyle>
            <a:lvl1pPr algn="r">
              <a:defRPr>
                <a:solidFill>
                  <a:srgbClr val="576973"/>
                </a:solidFill>
              </a:defRPr>
            </a:lvl1pPr>
          </a:lstStyle>
          <a:p>
            <a:fld id="{6E18DBF4-37B7-4C4F-9728-A1C100B177EE}" type="slidenum">
              <a:rPr lang="en-US" smtClean="0"/>
              <a:pPr/>
              <a:t>‹#›</a:t>
            </a:fld>
            <a:endParaRPr lang="en-US"/>
          </a:p>
        </p:txBody>
      </p:sp>
      <p:sp>
        <p:nvSpPr>
          <p:cNvPr id="30" name="Text Placeholder 29"/>
          <p:cNvSpPr>
            <a:spLocks noGrp="1"/>
          </p:cNvSpPr>
          <p:nvPr>
            <p:ph type="body" sz="quarter" idx="18" hasCustomPrompt="1"/>
          </p:nvPr>
        </p:nvSpPr>
        <p:spPr>
          <a:xfrm>
            <a:off x="1441704" y="4318989"/>
            <a:ext cx="2596896" cy="431800"/>
          </a:xfrm>
        </p:spPr>
        <p:txBody>
          <a:bodyPr anchor="ctr">
            <a:normAutofit/>
          </a:bodyPr>
          <a:lstStyle>
            <a:lvl1pPr marL="0" indent="0" algn="ctr">
              <a:buNone/>
              <a:defRPr sz="2200" cap="all" baseline="0">
                <a:solidFill>
                  <a:srgbClr val="324D5E"/>
                </a:solidFill>
              </a:defRPr>
            </a:lvl1pPr>
          </a:lstStyle>
          <a:p>
            <a:pPr lvl="0"/>
            <a:r>
              <a:rPr lang="en-US" smtClean="0"/>
              <a:t>Title Here</a:t>
            </a:r>
            <a:endParaRPr lang="en-US"/>
          </a:p>
        </p:txBody>
      </p:sp>
      <p:sp>
        <p:nvSpPr>
          <p:cNvPr id="32" name="Text Placeholder 29"/>
          <p:cNvSpPr>
            <a:spLocks noGrp="1"/>
          </p:cNvSpPr>
          <p:nvPr>
            <p:ph type="body" sz="quarter" idx="19" hasCustomPrompt="1"/>
          </p:nvPr>
        </p:nvSpPr>
        <p:spPr>
          <a:xfrm>
            <a:off x="4797554" y="4318989"/>
            <a:ext cx="2596896" cy="431800"/>
          </a:xfrm>
        </p:spPr>
        <p:txBody>
          <a:bodyPr anchor="ctr">
            <a:normAutofit/>
          </a:bodyPr>
          <a:lstStyle>
            <a:lvl1pPr marL="0" marR="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sz="2200" cap="all" baseline="0">
                <a:solidFill>
                  <a:srgbClr val="324D5E"/>
                </a:solidFill>
              </a:defRPr>
            </a:lvl1pPr>
          </a:lstStyle>
          <a:p>
            <a:pPr lvl="0"/>
            <a:r>
              <a:rPr lang="en-US" smtClean="0"/>
              <a:t>Title Here</a:t>
            </a:r>
            <a:endParaRPr lang="en-US"/>
          </a:p>
        </p:txBody>
      </p:sp>
      <p:sp>
        <p:nvSpPr>
          <p:cNvPr id="33" name="Text Placeholder 29"/>
          <p:cNvSpPr>
            <a:spLocks noGrp="1"/>
          </p:cNvSpPr>
          <p:nvPr>
            <p:ph type="body" sz="quarter" idx="20" hasCustomPrompt="1"/>
          </p:nvPr>
        </p:nvSpPr>
        <p:spPr>
          <a:xfrm>
            <a:off x="8147084" y="4318989"/>
            <a:ext cx="2596896" cy="431800"/>
          </a:xfrm>
        </p:spPr>
        <p:txBody>
          <a:bodyPr anchor="ctr">
            <a:normAutofit/>
          </a:bodyPr>
          <a:lstStyle>
            <a:lvl1pPr marL="0" indent="0" algn="ctr">
              <a:buNone/>
              <a:defRPr sz="2200" cap="all" baseline="0">
                <a:solidFill>
                  <a:srgbClr val="324D5E"/>
                </a:solidFill>
              </a:defRPr>
            </a:lvl1pPr>
          </a:lstStyle>
          <a:p>
            <a:pPr lvl="0"/>
            <a:r>
              <a:rPr lang="en-US" smtClean="0"/>
              <a:t>Title Here</a:t>
            </a:r>
            <a:endParaRPr lang="en-US"/>
          </a:p>
        </p:txBody>
      </p:sp>
      <p:sp>
        <p:nvSpPr>
          <p:cNvPr id="35" name="Text Placeholder 29"/>
          <p:cNvSpPr>
            <a:spLocks noGrp="1"/>
          </p:cNvSpPr>
          <p:nvPr>
            <p:ph type="body" sz="quarter" idx="22" hasCustomPrompt="1"/>
          </p:nvPr>
        </p:nvSpPr>
        <p:spPr>
          <a:xfrm>
            <a:off x="1441704"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6" name="Text Placeholder 29"/>
          <p:cNvSpPr>
            <a:spLocks noGrp="1"/>
          </p:cNvSpPr>
          <p:nvPr>
            <p:ph type="body" sz="quarter" idx="23" hasCustomPrompt="1"/>
          </p:nvPr>
        </p:nvSpPr>
        <p:spPr>
          <a:xfrm>
            <a:off x="4797554"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7" name="Text Placeholder 29"/>
          <p:cNvSpPr>
            <a:spLocks noGrp="1"/>
          </p:cNvSpPr>
          <p:nvPr>
            <p:ph type="body" sz="quarter" idx="24" hasCustomPrompt="1"/>
          </p:nvPr>
        </p:nvSpPr>
        <p:spPr>
          <a:xfrm>
            <a:off x="8147084" y="4792807"/>
            <a:ext cx="2596896" cy="1226993"/>
          </a:xfrm>
        </p:spPr>
        <p:txBody>
          <a:bodyPr anchor="t">
            <a:normAutofit/>
          </a:bodyPr>
          <a:lstStyle>
            <a:lvl1pPr marL="0" indent="0" algn="just">
              <a:buNone/>
              <a:defRPr sz="1800">
                <a:solidFill>
                  <a:srgbClr val="8C9CA6"/>
                </a:solidFill>
              </a:defRPr>
            </a:lvl1pPr>
          </a:lstStyle>
          <a:p>
            <a:pPr lvl="0"/>
            <a:r>
              <a:rPr lang="en-US" smtClean="0"/>
              <a:t>Short description here</a:t>
            </a:r>
            <a:endParaRPr lang="en-US"/>
          </a:p>
        </p:txBody>
      </p:sp>
      <p:sp>
        <p:nvSpPr>
          <p:cNvPr id="31" name="Text Placeholder 7"/>
          <p:cNvSpPr>
            <a:spLocks noGrp="1"/>
          </p:cNvSpPr>
          <p:nvPr>
            <p:ph type="body" sz="quarter" idx="26" hasCustomPrompt="1"/>
          </p:nvPr>
        </p:nvSpPr>
        <p:spPr>
          <a:xfrm>
            <a:off x="1441704" y="1686031"/>
            <a:ext cx="2596896" cy="2596896"/>
          </a:xfrm>
          <a:prstGeom prst="ellipse">
            <a:avLst/>
          </a:prstGeom>
          <a:solidFill>
            <a:schemeClr val="accent1"/>
          </a:solidFill>
        </p:spPr>
        <p:txBody>
          <a:bodyPr vert="horz" lIns="91440" tIns="45720" rIns="91440" bIns="45720" rtlCol="0" anchor="ctr">
            <a:normAutofit/>
          </a:bodyPr>
          <a:lstStyle>
            <a:lvl1pPr marL="0" indent="0" algn="ctr">
              <a:buNone/>
              <a:defRPr lang="en-US" sz="10000">
                <a:latin typeface="FontAwesome" pitchFamily="2" charset="0"/>
              </a:defRPr>
            </a:lvl1pPr>
          </a:lstStyle>
          <a:p>
            <a:pPr lvl="0"/>
            <a:r>
              <a:rPr lang="en-US" smtClean="0"/>
              <a:t></a:t>
            </a:r>
            <a:endParaRPr lang="en-US"/>
          </a:p>
        </p:txBody>
      </p:sp>
      <p:sp>
        <p:nvSpPr>
          <p:cNvPr id="42" name="Text Placeholder 7"/>
          <p:cNvSpPr>
            <a:spLocks noGrp="1"/>
          </p:cNvSpPr>
          <p:nvPr>
            <p:ph type="body" sz="quarter" idx="27" hasCustomPrompt="1"/>
          </p:nvPr>
        </p:nvSpPr>
        <p:spPr>
          <a:xfrm>
            <a:off x="4794394" y="1686031"/>
            <a:ext cx="2596896" cy="2596896"/>
          </a:xfrm>
          <a:prstGeom prst="ellipse">
            <a:avLst/>
          </a:prstGeom>
          <a:solidFill>
            <a:schemeClr val="accent2"/>
          </a:solidFill>
        </p:spPr>
        <p:txBody>
          <a:bodyPr vert="horz" lIns="91440" tIns="45720" rIns="91440" bIns="45720" rtlCol="0" anchor="ctr">
            <a:normAutofit/>
          </a:bodyPr>
          <a:lstStyle>
            <a:lvl1pPr marL="0" indent="0" algn="ctr">
              <a:buNone/>
              <a:defRPr lang="en-US" sz="10000">
                <a:solidFill>
                  <a:schemeClr val="bg1"/>
                </a:solidFill>
                <a:latin typeface="FontAwesome" pitchFamily="2" charset="0"/>
              </a:defRPr>
            </a:lvl1pPr>
          </a:lstStyle>
          <a:p>
            <a:pPr lvl="0"/>
            <a:r>
              <a:rPr lang="en-US" smtClean="0"/>
              <a:t></a:t>
            </a:r>
            <a:endParaRPr lang="en-US"/>
          </a:p>
        </p:txBody>
      </p:sp>
      <p:sp>
        <p:nvSpPr>
          <p:cNvPr id="43" name="Text Placeholder 7"/>
          <p:cNvSpPr>
            <a:spLocks noGrp="1"/>
          </p:cNvSpPr>
          <p:nvPr>
            <p:ph type="body" sz="quarter" idx="28" hasCustomPrompt="1"/>
          </p:nvPr>
        </p:nvSpPr>
        <p:spPr>
          <a:xfrm>
            <a:off x="8148663" y="1686031"/>
            <a:ext cx="2596896" cy="2596896"/>
          </a:xfrm>
          <a:prstGeom prst="ellipse">
            <a:avLst/>
          </a:prstGeom>
          <a:solidFill>
            <a:schemeClr val="accent3"/>
          </a:solidFill>
        </p:spPr>
        <p:txBody>
          <a:bodyPr vert="horz" lIns="91440" tIns="45720" rIns="91440" bIns="45720" rtlCol="0" anchor="ctr">
            <a:normAutofit/>
          </a:bodyPr>
          <a:lstStyle>
            <a:lvl1pPr marL="0" indent="0" algn="ctr">
              <a:buNone/>
              <a:defRPr lang="en-US" sz="10000">
                <a:latin typeface="FontAwesome" pitchFamily="2" charset="0"/>
              </a:defRPr>
            </a:lvl1pPr>
          </a:lstStyle>
          <a:p>
            <a:pPr lvl="0"/>
            <a:r>
              <a:rPr lang="en-US" smtClean="0"/>
              <a:t></a:t>
            </a:r>
            <a:endParaRPr lang="en-US"/>
          </a:p>
        </p:txBody>
      </p:sp>
      <p:grpSp>
        <p:nvGrpSpPr>
          <p:cNvPr id="22" name="Group 21"/>
          <p:cNvGrpSpPr/>
          <p:nvPr userDrawn="1"/>
        </p:nvGrpSpPr>
        <p:grpSpPr>
          <a:xfrm>
            <a:off x="0" y="6766560"/>
            <a:ext cx="12192000" cy="91440"/>
            <a:chOff x="0" y="4480421"/>
            <a:chExt cx="12192000" cy="91440"/>
          </a:xfrm>
        </p:grpSpPr>
        <p:sp>
          <p:nvSpPr>
            <p:cNvPr id="23" name="Rectangle 22"/>
            <p:cNvSpPr/>
            <p:nvPr userDrawn="1"/>
          </p:nvSpPr>
          <p:spPr>
            <a:xfrm>
              <a:off x="0" y="4480421"/>
              <a:ext cx="243992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2439924" y="4480421"/>
              <a:ext cx="243992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userDrawn="1"/>
          </p:nvSpPr>
          <p:spPr>
            <a:xfrm>
              <a:off x="4879848" y="4480421"/>
              <a:ext cx="243992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userDrawn="1"/>
          </p:nvSpPr>
          <p:spPr>
            <a:xfrm>
              <a:off x="7319772" y="4480421"/>
              <a:ext cx="243992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88827749"/>
      </p:ext>
    </p:extLst>
  </p:cSld>
  <p:clrMapOvr>
    <a:masterClrMapping/>
  </p:clrMapOvr>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rgbClr val="222A35"/>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solidFill>
                  <a:schemeClr val="bg1"/>
                </a:solidFill>
              </a:defRPr>
            </a:lvl1pPr>
          </a:lstStyle>
          <a:p>
            <a:r>
              <a:rPr lang="en-US" dirty="0" smtClean="0"/>
              <a:t>Click to edit Master title style</a:t>
            </a:r>
            <a:endParaRPr lang="en-US" dirty="0"/>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solidFill>
                  <a:schemeClr val="bg1"/>
                </a:solidFill>
              </a:defRPr>
            </a:lvl1pPr>
            <a:lvl2pPr marL="457178" indent="0" algn="ctr">
              <a:buNone/>
              <a:defRPr sz="2000"/>
            </a:lvl2pPr>
            <a:lvl3pPr marL="914354" indent="0" algn="ctr">
              <a:buNone/>
              <a:defRPr sz="1800"/>
            </a:lvl3pPr>
            <a:lvl4pPr marL="1371532" indent="0" algn="ctr">
              <a:buNone/>
              <a:defRPr sz="1600"/>
            </a:lvl4pPr>
            <a:lvl5pPr marL="1828709" indent="0" algn="ctr">
              <a:buNone/>
              <a:defRPr sz="1600"/>
            </a:lvl5pPr>
            <a:lvl6pPr marL="2285886" indent="0" algn="ctr">
              <a:buNone/>
              <a:defRPr sz="1600"/>
            </a:lvl6pPr>
            <a:lvl7pPr marL="2743062" indent="0" algn="ctr">
              <a:buNone/>
              <a:defRPr sz="1600"/>
            </a:lvl7pPr>
            <a:lvl8pPr marL="3200240" indent="0" algn="ctr">
              <a:buNone/>
              <a:defRPr sz="1600"/>
            </a:lvl8pPr>
            <a:lvl9pPr marL="3657418" indent="0" algn="ctr">
              <a:buNone/>
              <a:defRPr sz="1600"/>
            </a:lvl9pPr>
          </a:lstStyle>
          <a:p>
            <a:r>
              <a:rPr lang="en-US" dirty="0" smtClean="0"/>
              <a:t>Click to edit Master subtitle style</a:t>
            </a:r>
            <a:endParaRPr lang="en-US" dirty="0"/>
          </a:p>
        </p:txBody>
      </p:sp>
      <p:sp>
        <p:nvSpPr>
          <p:cNvPr id="7" name="Rectangle 6"/>
          <p:cNvSpPr/>
          <p:nvPr userDrawn="1"/>
        </p:nvSpPr>
        <p:spPr>
          <a:xfrm>
            <a:off x="0" y="6021288"/>
            <a:ext cx="12192000" cy="8367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351">
              <a:solidFill>
                <a:prstClr val="white"/>
              </a:solidFill>
            </a:endParaRPr>
          </a:p>
        </p:txBody>
      </p:sp>
      <p:pic>
        <p:nvPicPr>
          <p:cNvPr id="8" name="Picture 7">
            <a:hlinkClick r:id="rId2"/>
          </p:cNvPr>
          <p:cNvPicPr>
            <a:picLocks noChangeAspect="1"/>
          </p:cNvPicPr>
          <p:nvPr userDrawn="1"/>
        </p:nvPicPr>
        <p:blipFill>
          <a:blip r:embed="rId3"/>
          <a:stretch>
            <a:fillRect/>
          </a:stretch>
        </p:blipFill>
        <p:spPr>
          <a:xfrm>
            <a:off x="10200456" y="6214075"/>
            <a:ext cx="1627773" cy="451143"/>
          </a:xfrm>
          <a:prstGeom prst="rect">
            <a:avLst/>
          </a:prstGeom>
        </p:spPr>
      </p:pic>
    </p:spTree>
    <p:extLst>
      <p:ext uri="{BB962C8B-B14F-4D97-AF65-F5344CB8AC3E}">
        <p14:creationId xmlns:p14="http://schemas.microsoft.com/office/powerpoint/2010/main" val="320259877"/>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76" Type="http://schemas.openxmlformats.org/officeDocument/2006/relationships/slideLayout" Target="../slideLayouts/slideLayout76.xml"/><Relationship Id="rId84" Type="http://schemas.openxmlformats.org/officeDocument/2006/relationships/slideLayout" Target="../slideLayouts/slideLayout84.xml"/><Relationship Id="rId89" Type="http://schemas.openxmlformats.org/officeDocument/2006/relationships/theme" Target="../theme/theme1.xml"/><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87" Type="http://schemas.openxmlformats.org/officeDocument/2006/relationships/slideLayout" Target="../slideLayouts/slideLayout87.xml"/><Relationship Id="rId5" Type="http://schemas.openxmlformats.org/officeDocument/2006/relationships/slideLayout" Target="../slideLayouts/slideLayout5.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s>
</file>

<file path=ppt/slideMasters/_rels/slideMaster2.xml.rels><?xml version="1.0" encoding="UTF-8" standalone="yes"?>
<Relationships xmlns="http://schemas.openxmlformats.org/package/2006/relationships"><Relationship Id="rId8" Type="http://schemas.openxmlformats.org/officeDocument/2006/relationships/hyperlink" Target="http://pinterest.com/showeet" TargetMode="External"/><Relationship Id="rId13" Type="http://schemas.openxmlformats.org/officeDocument/2006/relationships/image" Target="../media/image8.png"/><Relationship Id="rId3" Type="http://schemas.openxmlformats.org/officeDocument/2006/relationships/hyperlink" Target="https://www.facebook.com/pages/Neetwork/240707325947259" TargetMode="External"/><Relationship Id="rId7" Type="http://schemas.openxmlformats.org/officeDocument/2006/relationships/image" Target="../media/image5.png"/><Relationship Id="rId12" Type="http://schemas.openxmlformats.org/officeDocument/2006/relationships/hyperlink" Target="http://linhpham.me/" TargetMode="External"/><Relationship Id="rId2" Type="http://schemas.openxmlformats.org/officeDocument/2006/relationships/theme" Target="../theme/theme2.xml"/><Relationship Id="rId1" Type="http://schemas.openxmlformats.org/officeDocument/2006/relationships/slideLayout" Target="../slideLayouts/slideLayout89.xml"/><Relationship Id="rId6" Type="http://schemas.openxmlformats.org/officeDocument/2006/relationships/hyperlink" Target="http://feeds.feedburner.com/showeet" TargetMode="External"/><Relationship Id="rId11" Type="http://schemas.openxmlformats.org/officeDocument/2006/relationships/image" Target="../media/image7.png"/><Relationship Id="rId5" Type="http://schemas.openxmlformats.org/officeDocument/2006/relationships/image" Target="../media/image4.png"/><Relationship Id="rId10" Type="http://schemas.openxmlformats.org/officeDocument/2006/relationships/hyperlink" Target="https://twitter.com/showeet" TargetMode="External"/><Relationship Id="rId4" Type="http://schemas.openxmlformats.org/officeDocument/2006/relationships/image" Target="../media/image3.png"/><Relationship Id="rId9" Type="http://schemas.openxmlformats.org/officeDocument/2006/relationships/image" Target="../media/image6.png"/><Relationship Id="rId14" Type="http://schemas.openxmlformats.org/officeDocument/2006/relationships/image" Target="../media/image9.png"/></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9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en-US" smtClean="0"/>
              <a:t>your date here</a:t>
            </a:r>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r>
              <a:rPr lang="en-US" smtClean="0"/>
              <a:t>större - a multipurpose PowerPoint template</a:t>
            </a:r>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E18DBF4-37B7-4C4F-9728-A1C100B177EE}" type="slidenum">
              <a:rPr lang="en-US" smtClean="0"/>
              <a:t>‹#›</a:t>
            </a:fld>
            <a:endParaRPr lang="en-US"/>
          </a:p>
        </p:txBody>
      </p:sp>
      <p:sp>
        <p:nvSpPr>
          <p:cNvPr id="7" name="Rectangle 6"/>
          <p:cNvSpPr/>
          <p:nvPr userDrawn="1"/>
        </p:nvSpPr>
        <p:spPr>
          <a:xfrm rot="5400000">
            <a:off x="11604686" y="5799924"/>
            <a:ext cx="1839158" cy="276999"/>
          </a:xfrm>
          <a:prstGeom prst="rect">
            <a:avLst/>
          </a:prstGeom>
        </p:spPr>
        <p:txBody>
          <a:bodyPr wrap="none">
            <a:sp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200" dirty="0">
                <a:solidFill>
                  <a:prstClr val="black"/>
                </a:solidFill>
              </a:rPr>
              <a:t>© Copyright Showeet.com</a:t>
            </a:r>
          </a:p>
        </p:txBody>
      </p:sp>
    </p:spTree>
    <p:extLst>
      <p:ext uri="{BB962C8B-B14F-4D97-AF65-F5344CB8AC3E}">
        <p14:creationId xmlns:p14="http://schemas.microsoft.com/office/powerpoint/2010/main" val="3326370052"/>
      </p:ext>
    </p:extLst>
  </p:cSld>
  <p:clrMap bg1="lt1" tx1="dk1" bg2="lt2" tx2="dk2" accent1="accent1" accent2="accent2" accent3="accent3" accent4="accent4" accent5="accent5" accent6="accent6" hlink="hlink" folHlink="folHlink"/>
  <p:sldLayoutIdLst>
    <p:sldLayoutId id="2147483770" r:id="rId1"/>
    <p:sldLayoutId id="2147483683" r:id="rId2"/>
    <p:sldLayoutId id="2147483760" r:id="rId3"/>
    <p:sldLayoutId id="2147483666" r:id="rId4"/>
    <p:sldLayoutId id="2147483754" r:id="rId5"/>
    <p:sldLayoutId id="2147483756" r:id="rId6"/>
    <p:sldLayoutId id="2147483771" r:id="rId7"/>
    <p:sldLayoutId id="2147483671" r:id="rId8"/>
    <p:sldLayoutId id="2147483750" r:id="rId9"/>
    <p:sldLayoutId id="2147483752" r:id="rId10"/>
    <p:sldLayoutId id="2147483753" r:id="rId11"/>
    <p:sldLayoutId id="2147483755" r:id="rId12"/>
    <p:sldLayoutId id="2147483746" r:id="rId13"/>
    <p:sldLayoutId id="2147483747" r:id="rId14"/>
    <p:sldLayoutId id="2147483748" r:id="rId15"/>
    <p:sldLayoutId id="2147483751" r:id="rId16"/>
    <p:sldLayoutId id="2147483759" r:id="rId17"/>
    <p:sldLayoutId id="2147483757" r:id="rId18"/>
    <p:sldLayoutId id="2147483758" r:id="rId19"/>
    <p:sldLayoutId id="2147483745" r:id="rId20"/>
    <p:sldLayoutId id="2147483744" r:id="rId21"/>
    <p:sldLayoutId id="2147483675" r:id="rId22"/>
    <p:sldLayoutId id="2147483678" r:id="rId23"/>
    <p:sldLayoutId id="2147483690" r:id="rId24"/>
    <p:sldLayoutId id="2147483672" r:id="rId25"/>
    <p:sldLayoutId id="2147483721" r:id="rId26"/>
    <p:sldLayoutId id="2147483677" r:id="rId27"/>
    <p:sldLayoutId id="2147483674" r:id="rId28"/>
    <p:sldLayoutId id="2147483673" r:id="rId29"/>
    <p:sldLayoutId id="2147483676" r:id="rId30"/>
    <p:sldLayoutId id="2147483679" r:id="rId31"/>
    <p:sldLayoutId id="2147483669" r:id="rId32"/>
    <p:sldLayoutId id="2147483668" r:id="rId33"/>
    <p:sldLayoutId id="2147483684" r:id="rId34"/>
    <p:sldLayoutId id="2147483685" r:id="rId35"/>
    <p:sldLayoutId id="2147483686" r:id="rId36"/>
    <p:sldLayoutId id="2147483687" r:id="rId37"/>
    <p:sldLayoutId id="2147483688" r:id="rId38"/>
    <p:sldLayoutId id="2147483689" r:id="rId39"/>
    <p:sldLayoutId id="2147483691" r:id="rId40"/>
    <p:sldLayoutId id="2147483692" r:id="rId41"/>
    <p:sldLayoutId id="2147483698" r:id="rId42"/>
    <p:sldLayoutId id="2147483693" r:id="rId43"/>
    <p:sldLayoutId id="2147483702" r:id="rId44"/>
    <p:sldLayoutId id="2147483695" r:id="rId45"/>
    <p:sldLayoutId id="2147483737" r:id="rId46"/>
    <p:sldLayoutId id="2147483697" r:id="rId47"/>
    <p:sldLayoutId id="2147483701" r:id="rId48"/>
    <p:sldLayoutId id="2147483699" r:id="rId49"/>
    <p:sldLayoutId id="2147483700" r:id="rId50"/>
    <p:sldLayoutId id="2147483704" r:id="rId51"/>
    <p:sldLayoutId id="2147483705" r:id="rId52"/>
    <p:sldLayoutId id="2147483706" r:id="rId53"/>
    <p:sldLayoutId id="2147483707" r:id="rId54"/>
    <p:sldLayoutId id="2147483708" r:id="rId55"/>
    <p:sldLayoutId id="2147483709" r:id="rId56"/>
    <p:sldLayoutId id="2147483710" r:id="rId57"/>
    <p:sldLayoutId id="2147483714" r:id="rId58"/>
    <p:sldLayoutId id="2147483713" r:id="rId59"/>
    <p:sldLayoutId id="2147483715" r:id="rId60"/>
    <p:sldLayoutId id="2147483716" r:id="rId61"/>
    <p:sldLayoutId id="2147483717" r:id="rId62"/>
    <p:sldLayoutId id="2147483718" r:id="rId63"/>
    <p:sldLayoutId id="2147483719" r:id="rId64"/>
    <p:sldLayoutId id="2147483720" r:id="rId65"/>
    <p:sldLayoutId id="2147483722" r:id="rId66"/>
    <p:sldLayoutId id="2147483723" r:id="rId67"/>
    <p:sldLayoutId id="2147483724" r:id="rId68"/>
    <p:sldLayoutId id="2147483725" r:id="rId69"/>
    <p:sldLayoutId id="2147483726" r:id="rId70"/>
    <p:sldLayoutId id="2147483727" r:id="rId71"/>
    <p:sldLayoutId id="2147483728" r:id="rId72"/>
    <p:sldLayoutId id="2147483729" r:id="rId73"/>
    <p:sldLayoutId id="2147483732" r:id="rId74"/>
    <p:sldLayoutId id="2147483730" r:id="rId75"/>
    <p:sldLayoutId id="2147483731" r:id="rId76"/>
    <p:sldLayoutId id="2147483733" r:id="rId77"/>
    <p:sldLayoutId id="2147483734" r:id="rId78"/>
    <p:sldLayoutId id="2147483736" r:id="rId79"/>
    <p:sldLayoutId id="2147483738" r:id="rId80"/>
    <p:sldLayoutId id="2147483739" r:id="rId81"/>
    <p:sldLayoutId id="2147483743" r:id="rId82"/>
    <p:sldLayoutId id="2147483740" r:id="rId83"/>
    <p:sldLayoutId id="2147483741" r:id="rId84"/>
    <p:sldLayoutId id="2147483742" r:id="rId85"/>
    <p:sldLayoutId id="2147483681" r:id="rId86"/>
    <p:sldLayoutId id="2147483703" r:id="rId87"/>
    <p:sldLayoutId id="2147483682" r:id="rId88"/>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p:cNvSpPr/>
          <p:nvPr userDrawn="1"/>
        </p:nvSpPr>
        <p:spPr>
          <a:xfrm>
            <a:off x="0" y="0"/>
            <a:ext cx="5087888" cy="6858000"/>
          </a:xfrm>
          <a:prstGeom prst="rect">
            <a:avLst/>
          </a:prstGeom>
          <a:solidFill>
            <a:srgbClr val="1E263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US" sz="1351">
              <a:solidFill>
                <a:prstClr val="white"/>
              </a:solidFill>
            </a:endParaRPr>
          </a:p>
        </p:txBody>
      </p:sp>
      <p:sp>
        <p:nvSpPr>
          <p:cNvPr id="5" name="Rectangle 4"/>
          <p:cNvSpPr/>
          <p:nvPr userDrawn="1"/>
        </p:nvSpPr>
        <p:spPr>
          <a:xfrm>
            <a:off x="5868144" y="821050"/>
            <a:ext cx="5772472" cy="2554545"/>
          </a:xfrm>
          <a:prstGeom prst="rect">
            <a:avLst/>
          </a:prstGeom>
        </p:spPr>
        <p:txBody>
          <a:bodyPr wrap="square">
            <a:spAutoFit/>
          </a:bodyPr>
          <a:lstStyle/>
          <a:p>
            <a:pPr defTabSz="914354"/>
            <a:r>
              <a:rPr lang="en-US" sz="4000" dirty="0">
                <a:solidFill>
                  <a:srgbClr val="909DB3"/>
                </a:solidFill>
                <a:latin typeface="Calibri Light" panose="020F0302020204030204" pitchFamily="34" charset="0"/>
              </a:rPr>
              <a:t>Free </a:t>
            </a:r>
            <a:r>
              <a:rPr lang="en-US" sz="4000">
                <a:solidFill>
                  <a:srgbClr val="909DB3"/>
                </a:solidFill>
                <a:latin typeface="Calibri Light" panose="020F0302020204030204" pitchFamily="34" charset="0"/>
              </a:rPr>
              <a:t>creative </a:t>
            </a:r>
            <a:r>
              <a:rPr lang="en-US" sz="4000" smtClean="0">
                <a:solidFill>
                  <a:srgbClr val="909DB3"/>
                </a:solidFill>
                <a:latin typeface="Calibri Light" panose="020F0302020204030204" pitchFamily="34" charset="0"/>
              </a:rPr>
              <a:t>templates</a:t>
            </a:r>
            <a:r>
              <a:rPr lang="en-US" sz="4000" dirty="0">
                <a:solidFill>
                  <a:srgbClr val="909DB3"/>
                </a:solidFill>
                <a:latin typeface="Calibri Light" panose="020F0302020204030204" pitchFamily="34" charset="0"/>
              </a:rPr>
              <a:t>, charts, diagrams and maps for your outstanding presentations</a:t>
            </a:r>
          </a:p>
        </p:txBody>
      </p:sp>
      <p:grpSp>
        <p:nvGrpSpPr>
          <p:cNvPr id="6" name="Group 5"/>
          <p:cNvGrpSpPr/>
          <p:nvPr userDrawn="1"/>
        </p:nvGrpSpPr>
        <p:grpSpPr>
          <a:xfrm>
            <a:off x="326747" y="2952729"/>
            <a:ext cx="475488" cy="3067687"/>
            <a:chOff x="4820005" y="2954735"/>
            <a:chExt cx="475488" cy="3067687"/>
          </a:xfrm>
        </p:grpSpPr>
        <p:pic>
          <p:nvPicPr>
            <p:cNvPr id="7" name="Picture 6">
              <a:hlinkClick r:id="rId3"/>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820005" y="3602785"/>
              <a:ext cx="470610" cy="470610"/>
            </a:xfrm>
            <a:prstGeom prst="rect">
              <a:avLst/>
            </a:prstGeom>
          </p:spPr>
        </p:pic>
        <p:pic>
          <p:nvPicPr>
            <p:cNvPr id="8" name="Picture 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20005" y="2954735"/>
              <a:ext cx="470610" cy="470610"/>
            </a:xfrm>
            <a:prstGeom prst="rect">
              <a:avLst/>
            </a:prstGeom>
          </p:spPr>
        </p:pic>
        <p:pic>
          <p:nvPicPr>
            <p:cNvPr id="9" name="Picture 8">
              <a:hlinkClick r:id="rId6"/>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820005" y="5551812"/>
              <a:ext cx="470610" cy="470610"/>
            </a:xfrm>
            <a:prstGeom prst="rect">
              <a:avLst/>
            </a:prstGeom>
          </p:spPr>
        </p:pic>
        <p:pic>
          <p:nvPicPr>
            <p:cNvPr id="10" name="Picture 9">
              <a:hlinkClick r:id="rId8"/>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20005" y="4903763"/>
              <a:ext cx="470610" cy="470610"/>
            </a:xfrm>
            <a:prstGeom prst="rect">
              <a:avLst/>
            </a:prstGeom>
          </p:spPr>
        </p:pic>
        <p:pic>
          <p:nvPicPr>
            <p:cNvPr id="11" name="Picture 10">
              <a:hlinkClick r:id="rId10"/>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4820005" y="4250835"/>
              <a:ext cx="475488" cy="475488"/>
            </a:xfrm>
            <a:prstGeom prst="rect">
              <a:avLst/>
            </a:prstGeom>
          </p:spPr>
        </p:pic>
      </p:grpSp>
      <p:pic>
        <p:nvPicPr>
          <p:cNvPr id="12" name="Picture 11">
            <a:hlinkClick r:id="rId12"/>
          </p:cNvPr>
          <p:cNvPicPr>
            <a:picLocks noChangeAspect="1"/>
          </p:cNvPicPr>
          <p:nvPr userDrawn="1"/>
        </p:nvPicPr>
        <p:blipFill>
          <a:blip r:embed="rId13"/>
          <a:stretch>
            <a:fillRect/>
          </a:stretch>
        </p:blipFill>
        <p:spPr>
          <a:xfrm>
            <a:off x="0" y="6898040"/>
            <a:ext cx="2493480" cy="262151"/>
          </a:xfrm>
          <a:prstGeom prst="rect">
            <a:avLst/>
          </a:prstGeom>
        </p:spPr>
      </p:pic>
      <p:sp>
        <p:nvSpPr>
          <p:cNvPr id="13" name="TextBox 12"/>
          <p:cNvSpPr txBox="1"/>
          <p:nvPr userDrawn="1"/>
        </p:nvSpPr>
        <p:spPr>
          <a:xfrm>
            <a:off x="907582" y="3034146"/>
            <a:ext cx="1720407" cy="307777"/>
          </a:xfrm>
          <a:prstGeom prst="rect">
            <a:avLst/>
          </a:prstGeom>
          <a:noFill/>
        </p:spPr>
        <p:txBody>
          <a:bodyPr wrap="none" rtlCol="0" anchor="ctr">
            <a:spAutoFit/>
          </a:bodyPr>
          <a:lstStyle/>
          <a:p>
            <a:pPr defTabSz="914354"/>
            <a:r>
              <a:rPr lang="en-US" sz="1400" dirty="0" smtClean="0">
                <a:solidFill>
                  <a:prstClr val="white">
                    <a:lumMod val="85000"/>
                  </a:prstClr>
                </a:solidFill>
              </a:rPr>
              <a:t>showeet@ymail.com</a:t>
            </a:r>
            <a:endParaRPr lang="en-US" sz="1400" dirty="0">
              <a:solidFill>
                <a:prstClr val="white">
                  <a:lumMod val="85000"/>
                </a:prstClr>
              </a:solidFill>
            </a:endParaRPr>
          </a:p>
        </p:txBody>
      </p:sp>
      <p:pic>
        <p:nvPicPr>
          <p:cNvPr id="16" name="Picture 15"/>
          <p:cNvPicPr>
            <a:picLocks noChangeAspect="1"/>
          </p:cNvPicPr>
          <p:nvPr userDrawn="1"/>
        </p:nvPicPr>
        <p:blipFill>
          <a:blip r:embed="rId14"/>
          <a:stretch>
            <a:fillRect/>
          </a:stretch>
        </p:blipFill>
        <p:spPr>
          <a:xfrm>
            <a:off x="118884" y="102906"/>
            <a:ext cx="2914141" cy="804743"/>
          </a:xfrm>
          <a:prstGeom prst="rect">
            <a:avLst/>
          </a:prstGeom>
        </p:spPr>
      </p:pic>
    </p:spTree>
    <p:extLst>
      <p:ext uri="{BB962C8B-B14F-4D97-AF65-F5344CB8AC3E}">
        <p14:creationId xmlns:p14="http://schemas.microsoft.com/office/powerpoint/2010/main" val="3091616675"/>
      </p:ext>
    </p:extLst>
  </p:cSld>
  <p:clrMap bg1="lt1" tx1="dk1" bg2="lt2" tx2="dk2" accent1="accent1" accent2="accent2" accent3="accent3" accent4="accent4" accent5="accent5" accent6="accent6" hlink="hlink" folHlink="folHlink"/>
  <p:sldLayoutIdLst>
    <p:sldLayoutId id="2147483762" r:id="rId1"/>
  </p:sldLayoutIdLst>
  <p:timing>
    <p:tnLst>
      <p:par>
        <p:cTn id="1" dur="indefinite" restart="never" nodeType="tmRoot"/>
      </p:par>
    </p:tnLst>
  </p:timing>
  <p:hf hdr="0" ftr="0" dt="0"/>
  <p:txStyles>
    <p:titleStyle>
      <a:lvl1pPr algn="l" defTabSz="914354"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9"/>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defTabSz="914354"/>
            <a:endParaRPr lang="en-US">
              <a:solidFill>
                <a:prstClr val="black">
                  <a:tint val="75000"/>
                </a:prstClr>
              </a:solidFill>
            </a:endParaRP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defTabSz="914354"/>
            <a:endParaRPr lang="en-US">
              <a:solidFill>
                <a:prstClr val="black">
                  <a:tint val="75000"/>
                </a:prstClr>
              </a:solidFill>
            </a:endParaRP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defTabSz="914354"/>
            <a:fld id="{F68327C5-B821-4FE9-A59A-A60D9EB59A9A}" type="slidenum">
              <a:rPr lang="en-US" smtClean="0">
                <a:solidFill>
                  <a:prstClr val="black">
                    <a:tint val="75000"/>
                  </a:prstClr>
                </a:solidFill>
              </a:rPr>
              <a:pPr defTabSz="914354"/>
              <a:t>‹#›</a:t>
            </a:fld>
            <a:endParaRPr lang="en-US">
              <a:solidFill>
                <a:prstClr val="black">
                  <a:tint val="75000"/>
                </a:prstClr>
              </a:solidFill>
            </a:endParaRPr>
          </a:p>
        </p:txBody>
      </p:sp>
      <p:sp>
        <p:nvSpPr>
          <p:cNvPr id="7" name="Rectangle 6"/>
          <p:cNvSpPr/>
          <p:nvPr userDrawn="1"/>
        </p:nvSpPr>
        <p:spPr>
          <a:xfrm rot="5400000">
            <a:off x="11604686" y="5799924"/>
            <a:ext cx="1839158" cy="276999"/>
          </a:xfrm>
          <a:prstGeom prst="rect">
            <a:avLst/>
          </a:prstGeom>
        </p:spPr>
        <p:txBody>
          <a:bodyPr wrap="none">
            <a:spAutoFit/>
          </a:bodyPr>
          <a:ls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200" dirty="0">
                <a:solidFill>
                  <a:prstClr val="black"/>
                </a:solidFill>
              </a:rPr>
              <a:t>© Copyright Showeet.com</a:t>
            </a:r>
          </a:p>
        </p:txBody>
      </p:sp>
    </p:spTree>
    <p:extLst>
      <p:ext uri="{BB962C8B-B14F-4D97-AF65-F5344CB8AC3E}">
        <p14:creationId xmlns:p14="http://schemas.microsoft.com/office/powerpoint/2010/main" val="2444329656"/>
      </p:ext>
    </p:extLst>
  </p:cSld>
  <p:clrMap bg1="lt1" tx1="dk1" bg2="lt2" tx2="dk2" accent1="accent1" accent2="accent2" accent3="accent3" accent4="accent4" accent5="accent5" accent6="accent6" hlink="hlink" folHlink="folHlink"/>
  <p:sldLayoutIdLst>
    <p:sldLayoutId id="2147483764" r:id="rId1"/>
  </p:sldLayoutIdLst>
  <p:timing>
    <p:tnLst>
      <p:par>
        <p:cTn id="1" dur="indefinite" restart="never" nodeType="tmRoot"/>
      </p:par>
    </p:tnLst>
  </p:timing>
  <p:hf hdr="0" ftr="0" dt="0"/>
  <p:txStyles>
    <p:titleStyle>
      <a:lvl1pPr algn="l" defTabSz="914354" rtl="0" eaLnBrk="1" latinLnBrk="0" hangingPunct="1">
        <a:lnSpc>
          <a:spcPct val="90000"/>
        </a:lnSpc>
        <a:spcBef>
          <a:spcPct val="0"/>
        </a:spcBef>
        <a:buNone/>
        <a:defRPr sz="4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p:titleStyle>
    <p:bodyStyle>
      <a:lvl1pPr marL="228589" indent="-228589" algn="l" defTabSz="914354" rtl="0" eaLnBrk="1" latinLnBrk="0" hangingPunct="1">
        <a:lnSpc>
          <a:spcPct val="90000"/>
        </a:lnSpc>
        <a:spcBef>
          <a:spcPts val="1000"/>
        </a:spcBef>
        <a:buFont typeface="Arial" panose="020B0604020202020204" pitchFamily="34" charset="0"/>
        <a:buChar char="•"/>
        <a:defRPr sz="2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685766" indent="-228589" algn="l" defTabSz="914354" rtl="0" eaLnBrk="1" latinLnBrk="0" hangingPunct="1">
        <a:lnSpc>
          <a:spcPct val="90000"/>
        </a:lnSpc>
        <a:spcBef>
          <a:spcPts val="500"/>
        </a:spcBef>
        <a:buFont typeface="Arial" panose="020B0604020202020204" pitchFamily="34" charset="0"/>
        <a:buChar char="•"/>
        <a:defRPr sz="24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1142942" indent="-228589" algn="l" defTabSz="914354" rtl="0" eaLnBrk="1" latinLnBrk="0" hangingPunct="1">
        <a:lnSpc>
          <a:spcPct val="90000"/>
        </a:lnSpc>
        <a:spcBef>
          <a:spcPts val="500"/>
        </a:spcBef>
        <a:buFont typeface="Arial" panose="020B0604020202020204" pitchFamily="34" charset="0"/>
        <a:buChar char="•"/>
        <a:defRPr sz="20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15.jpeg"/><Relationship Id="rId5" Type="http://schemas.openxmlformats.org/officeDocument/2006/relationships/image" Target="../media/image14.jpeg"/><Relationship Id="rId4" Type="http://schemas.openxmlformats.org/officeDocument/2006/relationships/image" Target="../media/image13.jpe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04.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05.xml.rels><?xml version="1.0" encoding="UTF-8" standalone="yes"?>
<Relationships xmlns="http://schemas.openxmlformats.org/package/2006/relationships"><Relationship Id="rId3" Type="http://schemas.openxmlformats.org/officeDocument/2006/relationships/chart" Target="../charts/chart70.xml"/><Relationship Id="rId2" Type="http://schemas.openxmlformats.org/officeDocument/2006/relationships/notesSlide" Target="../notesSlides/notesSlide105.xml"/><Relationship Id="rId1" Type="http://schemas.openxmlformats.org/officeDocument/2006/relationships/slideLayout" Target="../slideLayouts/slideLayout72.xml"/><Relationship Id="rId5" Type="http://schemas.openxmlformats.org/officeDocument/2006/relationships/chart" Target="../charts/chart72.xml"/><Relationship Id="rId4" Type="http://schemas.openxmlformats.org/officeDocument/2006/relationships/chart" Target="../charts/chart71.xml"/></Relationships>
</file>

<file path=ppt/slides/_rels/slide106.xml.rels><?xml version="1.0" encoding="UTF-8" standalone="yes"?>
<Relationships xmlns="http://schemas.openxmlformats.org/package/2006/relationships"><Relationship Id="rId3" Type="http://schemas.openxmlformats.org/officeDocument/2006/relationships/chart" Target="../charts/chart73.xml"/><Relationship Id="rId2" Type="http://schemas.openxmlformats.org/officeDocument/2006/relationships/notesSlide" Target="../notesSlides/notesSlide106.xml"/><Relationship Id="rId1" Type="http://schemas.openxmlformats.org/officeDocument/2006/relationships/slideLayout" Target="../slideLayouts/slideLayout72.xml"/><Relationship Id="rId5" Type="http://schemas.openxmlformats.org/officeDocument/2006/relationships/chart" Target="../charts/chart75.xml"/><Relationship Id="rId4" Type="http://schemas.openxmlformats.org/officeDocument/2006/relationships/chart" Target="../charts/chart74.xml"/></Relationships>
</file>

<file path=ppt/slides/_rels/slide107.xml.rels><?xml version="1.0" encoding="UTF-8" standalone="yes"?>
<Relationships xmlns="http://schemas.openxmlformats.org/package/2006/relationships"><Relationship Id="rId3" Type="http://schemas.openxmlformats.org/officeDocument/2006/relationships/chart" Target="../charts/chart76.xml"/><Relationship Id="rId2" Type="http://schemas.openxmlformats.org/officeDocument/2006/relationships/notesSlide" Target="../notesSlides/notesSlide107.xml"/><Relationship Id="rId1" Type="http://schemas.openxmlformats.org/officeDocument/2006/relationships/slideLayout" Target="../slideLayouts/slideLayout7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75.xml"/></Relationships>
</file>

<file path=ppt/slides/_rels/slide111.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notesSlide" Target="../notesSlides/notesSlide111.xml"/><Relationship Id="rId1" Type="http://schemas.openxmlformats.org/officeDocument/2006/relationships/slideLayout" Target="../slideLayouts/slideLayout73.xml"/><Relationship Id="rId4" Type="http://schemas.openxmlformats.org/officeDocument/2006/relationships/image" Target="../media/image23.png"/></Relationships>
</file>

<file path=ppt/slides/_rels/slide112.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notesSlide" Target="../notesSlides/notesSlide112.xml"/><Relationship Id="rId1" Type="http://schemas.openxmlformats.org/officeDocument/2006/relationships/slideLayout" Target="../slideLayouts/slideLayout73.xml"/><Relationship Id="rId4" Type="http://schemas.openxmlformats.org/officeDocument/2006/relationships/image" Target="../media/image24.png"/></Relationships>
</file>

<file path=ppt/slides/_rels/slide113.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notesSlide" Target="../notesSlides/notesSlide113.xml"/><Relationship Id="rId1" Type="http://schemas.openxmlformats.org/officeDocument/2006/relationships/slideLayout" Target="../slideLayouts/slideLayout73.xml"/><Relationship Id="rId4" Type="http://schemas.openxmlformats.org/officeDocument/2006/relationships/image" Target="../media/image25.png"/></Relationships>
</file>

<file path=ppt/slides/_rels/slide114.xml.rels><?xml version="1.0" encoding="UTF-8" standalone="yes"?>
<Relationships xmlns="http://schemas.openxmlformats.org/package/2006/relationships"><Relationship Id="rId3" Type="http://schemas.openxmlformats.org/officeDocument/2006/relationships/chart" Target="../charts/chart80.xml"/><Relationship Id="rId2" Type="http://schemas.openxmlformats.org/officeDocument/2006/relationships/notesSlide" Target="../notesSlides/notesSlide114.xml"/><Relationship Id="rId1" Type="http://schemas.openxmlformats.org/officeDocument/2006/relationships/slideLayout" Target="../slideLayouts/slideLayout73.xml"/><Relationship Id="rId4" Type="http://schemas.openxmlformats.org/officeDocument/2006/relationships/image" Target="../media/image26.png"/></Relationships>
</file>

<file path=ppt/slides/_rels/slide115.xml.rels><?xml version="1.0" encoding="UTF-8" standalone="yes"?>
<Relationships xmlns="http://schemas.openxmlformats.org/package/2006/relationships"><Relationship Id="rId3" Type="http://schemas.openxmlformats.org/officeDocument/2006/relationships/chart" Target="../charts/chart81.xml"/><Relationship Id="rId2" Type="http://schemas.openxmlformats.org/officeDocument/2006/relationships/notesSlide" Target="../notesSlides/notesSlide115.xml"/><Relationship Id="rId1" Type="http://schemas.openxmlformats.org/officeDocument/2006/relationships/slideLayout" Target="../slideLayouts/slideLayout73.xml"/><Relationship Id="rId4" Type="http://schemas.openxmlformats.org/officeDocument/2006/relationships/image" Target="../media/image27.png"/></Relationships>
</file>

<file path=ppt/slides/_rels/slide116.xml.rels><?xml version="1.0" encoding="UTF-8" standalone="yes"?>
<Relationships xmlns="http://schemas.openxmlformats.org/package/2006/relationships"><Relationship Id="rId3" Type="http://schemas.openxmlformats.org/officeDocument/2006/relationships/chart" Target="../charts/chart82.xml"/><Relationship Id="rId2" Type="http://schemas.openxmlformats.org/officeDocument/2006/relationships/notesSlide" Target="../notesSlides/notesSlide116.xml"/><Relationship Id="rId1" Type="http://schemas.openxmlformats.org/officeDocument/2006/relationships/slideLayout" Target="../slideLayouts/slideLayout74.xml"/><Relationship Id="rId4" Type="http://schemas.openxmlformats.org/officeDocument/2006/relationships/image" Target="../media/image28.png"/></Relationships>
</file>

<file path=ppt/slides/_rels/slide117.xml.rels><?xml version="1.0" encoding="UTF-8" standalone="yes"?>
<Relationships xmlns="http://schemas.openxmlformats.org/package/2006/relationships"><Relationship Id="rId3" Type="http://schemas.openxmlformats.org/officeDocument/2006/relationships/chart" Target="../charts/chart83.xml"/><Relationship Id="rId2" Type="http://schemas.openxmlformats.org/officeDocument/2006/relationships/notesSlide" Target="../notesSlides/notesSlide117.xml"/><Relationship Id="rId1" Type="http://schemas.openxmlformats.org/officeDocument/2006/relationships/slideLayout" Target="../slideLayouts/slideLayout73.xml"/><Relationship Id="rId4" Type="http://schemas.openxmlformats.org/officeDocument/2006/relationships/image" Target="../media/image29.png"/></Relationships>
</file>

<file path=ppt/slides/_rels/slide118.xml.rels><?xml version="1.0" encoding="UTF-8" standalone="yes"?>
<Relationships xmlns="http://schemas.openxmlformats.org/package/2006/relationships"><Relationship Id="rId3" Type="http://schemas.openxmlformats.org/officeDocument/2006/relationships/chart" Target="../charts/chart84.xml"/><Relationship Id="rId2" Type="http://schemas.openxmlformats.org/officeDocument/2006/relationships/notesSlide" Target="../notesSlides/notesSlide118.xml"/><Relationship Id="rId1" Type="http://schemas.openxmlformats.org/officeDocument/2006/relationships/slideLayout" Target="../slideLayouts/slideLayout74.xml"/><Relationship Id="rId4" Type="http://schemas.openxmlformats.org/officeDocument/2006/relationships/image" Target="../media/image30.png"/></Relationships>
</file>

<file path=ppt/slides/_rels/slide119.xml.rels><?xml version="1.0" encoding="UTF-8" standalone="yes"?>
<Relationships xmlns="http://schemas.openxmlformats.org/package/2006/relationships"><Relationship Id="rId3" Type="http://schemas.openxmlformats.org/officeDocument/2006/relationships/chart" Target="../charts/chart85.xml"/><Relationship Id="rId2" Type="http://schemas.openxmlformats.org/officeDocument/2006/relationships/notesSlide" Target="../notesSlides/notesSlide119.xml"/><Relationship Id="rId1" Type="http://schemas.openxmlformats.org/officeDocument/2006/relationships/slideLayout" Target="../slideLayouts/slideLayout73.xml"/><Relationship Id="rId4" Type="http://schemas.openxmlformats.org/officeDocument/2006/relationships/image" Target="../media/image31.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3" Type="http://schemas.openxmlformats.org/officeDocument/2006/relationships/chart" Target="../charts/chart86.xml"/><Relationship Id="rId2" Type="http://schemas.openxmlformats.org/officeDocument/2006/relationships/notesSlide" Target="../notesSlides/notesSlide120.xml"/><Relationship Id="rId1" Type="http://schemas.openxmlformats.org/officeDocument/2006/relationships/slideLayout" Target="../slideLayouts/slideLayout74.xml"/><Relationship Id="rId4" Type="http://schemas.openxmlformats.org/officeDocument/2006/relationships/image" Target="../media/image32.png"/></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87.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2.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88.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77.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78.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3.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87.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88.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88.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79.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80.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82.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81.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8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84.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85.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88.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0.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70.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70.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70.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8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17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70.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71.xml"/><Relationship Id="rId1" Type="http://schemas.openxmlformats.org/officeDocument/2006/relationships/slideLayout" Target="../slideLayouts/slideLayout86.xml"/></Relationships>
</file>

<file path=ppt/slides/_rels/slide17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72.xml"/><Relationship Id="rId1" Type="http://schemas.openxmlformats.org/officeDocument/2006/relationships/slideLayout" Target="../slideLayouts/slideLayout87.xml"/></Relationships>
</file>

<file path=ppt/slides/_rels/slide17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73.xml"/><Relationship Id="rId1" Type="http://schemas.openxmlformats.org/officeDocument/2006/relationships/slideLayout" Target="../slideLayouts/slideLayout88.xml"/></Relationships>
</file>

<file path=ppt/slides/_rels/slide17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74.xml"/><Relationship Id="rId1" Type="http://schemas.openxmlformats.org/officeDocument/2006/relationships/slideLayout" Target="../slideLayouts/slideLayout88.xml"/></Relationships>
</file>

<file path=ppt/slides/_rels/slide17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75.xml"/><Relationship Id="rId1" Type="http://schemas.openxmlformats.org/officeDocument/2006/relationships/slideLayout" Target="../slideLayouts/slideLayout87.xml"/></Relationships>
</file>

<file path=ppt/slides/_rels/slide17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76.xml"/><Relationship Id="rId1" Type="http://schemas.openxmlformats.org/officeDocument/2006/relationships/slideLayout" Target="../slideLayouts/slideLayout88.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87.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4.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90.xml"/></Relationships>
</file>

<file path=ppt/slides/_rels/slide184.xml.rels><?xml version="1.0" encoding="UTF-8" standalone="yes"?>
<Relationships xmlns="http://schemas.openxmlformats.org/package/2006/relationships"><Relationship Id="rId8" Type="http://schemas.openxmlformats.org/officeDocument/2006/relationships/hyperlink" Target="http://www.showeet.com/fr/conditions-utilisation/" TargetMode="External"/><Relationship Id="rId3" Type="http://schemas.openxmlformats.org/officeDocument/2006/relationships/hyperlink" Target="http://www.showeet.com/" TargetMode="External"/><Relationship Id="rId7" Type="http://schemas.openxmlformats.org/officeDocument/2006/relationships/image" Target="../media/image42.png"/><Relationship Id="rId2" Type="http://schemas.openxmlformats.org/officeDocument/2006/relationships/notesSlide" Target="../notesSlides/notesSlide184.xml"/><Relationship Id="rId1" Type="http://schemas.openxmlformats.org/officeDocument/2006/relationships/slideLayout" Target="../slideLayouts/slideLayout89.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hyperlink" Target="http://www.showeet.com/terms-of-use/" TargetMode="External"/><Relationship Id="rId9" Type="http://schemas.openxmlformats.org/officeDocument/2006/relationships/hyperlink" Target="http://www.showeet.com/es/condiciones-de-uso/" TargetMode="Externa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3.xml"/><Relationship Id="rId4" Type="http://schemas.openxmlformats.org/officeDocument/2006/relationships/image" Target="../media/image9.png"/></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6.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0.xml"/></Relationships>
</file>

<file path=ppt/slides/_rels/slide3.xml.rels><?xml version="1.0" encoding="UTF-8" standalone="yes"?>
<Relationships xmlns="http://schemas.openxmlformats.org/package/2006/relationships"><Relationship Id="rId8" Type="http://schemas.openxmlformats.org/officeDocument/2006/relationships/slide" Target="slide146.xml"/><Relationship Id="rId13" Type="http://schemas.openxmlformats.org/officeDocument/2006/relationships/slide" Target="slide150.xml"/><Relationship Id="rId3" Type="http://schemas.openxmlformats.org/officeDocument/2006/relationships/slide" Target="slide4.xml"/><Relationship Id="rId7" Type="http://schemas.openxmlformats.org/officeDocument/2006/relationships/slide" Target="slide60.xml"/><Relationship Id="rId12" Type="http://schemas.openxmlformats.org/officeDocument/2006/relationships/slide" Target="slide84.xml"/><Relationship Id="rId2" Type="http://schemas.openxmlformats.org/officeDocument/2006/relationships/notesSlide" Target="../notesSlides/notesSlide3.xml"/><Relationship Id="rId16" Type="http://schemas.openxmlformats.org/officeDocument/2006/relationships/slide" Target="slide177.xml"/><Relationship Id="rId1" Type="http://schemas.openxmlformats.org/officeDocument/2006/relationships/slideLayout" Target="../slideLayouts/slideLayout2.xml"/><Relationship Id="rId6" Type="http://schemas.openxmlformats.org/officeDocument/2006/relationships/slide" Target="slide36.xml"/><Relationship Id="rId11" Type="http://schemas.openxmlformats.org/officeDocument/2006/relationships/slide" Target="slide97.xml"/><Relationship Id="rId5" Type="http://schemas.openxmlformats.org/officeDocument/2006/relationships/slide" Target="slide24.xml"/><Relationship Id="rId15" Type="http://schemas.openxmlformats.org/officeDocument/2006/relationships/slide" Target="slide169.xml"/><Relationship Id="rId10" Type="http://schemas.openxmlformats.org/officeDocument/2006/relationships/slide" Target="slide122.xml"/><Relationship Id="rId4" Type="http://schemas.openxmlformats.org/officeDocument/2006/relationships/slide" Target="slide15.xml"/><Relationship Id="rId9" Type="http://schemas.openxmlformats.org/officeDocument/2006/relationships/slide" Target="slide133.xml"/><Relationship Id="rId14" Type="http://schemas.openxmlformats.org/officeDocument/2006/relationships/slide" Target="slide158.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5.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9.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8.xml"/></Relationships>
</file>

<file path=ppt/slides/_rels/slide3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9.xml"/><Relationship Id="rId1" Type="http://schemas.openxmlformats.org/officeDocument/2006/relationships/slideLayout" Target="../slideLayouts/slideLayout3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8.xml"/></Relationships>
</file>

<file path=ppt/slides/_rels/slide40.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1.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41.xml"/><Relationship Id="rId1" Type="http://schemas.openxmlformats.org/officeDocument/2006/relationships/slideLayout" Target="../slideLayouts/slideLayout45.xml"/><Relationship Id="rId5" Type="http://schemas.openxmlformats.org/officeDocument/2006/relationships/chart" Target="../charts/chart7.xml"/><Relationship Id="rId4" Type="http://schemas.openxmlformats.org/officeDocument/2006/relationships/chart" Target="../charts/chart6.xml"/></Relationships>
</file>

<file path=ppt/slides/_rels/slide42.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42.xml"/><Relationship Id="rId1" Type="http://schemas.openxmlformats.org/officeDocument/2006/relationships/slideLayout" Target="../slideLayouts/slideLayout36.xml"/><Relationship Id="rId4" Type="http://schemas.openxmlformats.org/officeDocument/2006/relationships/chart" Target="../charts/chart9.xml"/></Relationships>
</file>

<file path=ppt/slides/_rels/slide43.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43.xml"/><Relationship Id="rId1" Type="http://schemas.openxmlformats.org/officeDocument/2006/relationships/slideLayout" Target="../slideLayouts/slideLayout37.xml"/><Relationship Id="rId5" Type="http://schemas.openxmlformats.org/officeDocument/2006/relationships/chart" Target="../charts/chart12.xml"/><Relationship Id="rId4" Type="http://schemas.openxmlformats.org/officeDocument/2006/relationships/chart" Target="../charts/chart11.xml"/></Relationships>
</file>

<file path=ppt/slides/_rels/slide44.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44.xml"/><Relationship Id="rId1" Type="http://schemas.openxmlformats.org/officeDocument/2006/relationships/slideLayout" Target="../slideLayouts/slideLayout38.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45.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46.xml"/><Relationship Id="rId1" Type="http://schemas.openxmlformats.org/officeDocument/2006/relationships/slideLayout" Target="../slideLayouts/slideLayout34.xml"/></Relationships>
</file>

<file path=ppt/slides/_rels/slide47.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47.xml"/><Relationship Id="rId1" Type="http://schemas.openxmlformats.org/officeDocument/2006/relationships/slideLayout" Target="../slideLayouts/slideLayout39.xml"/><Relationship Id="rId4" Type="http://schemas.openxmlformats.org/officeDocument/2006/relationships/chart" Target="../charts/chart20.xml"/></Relationships>
</file>

<file path=ppt/slides/_rels/slide48.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notesSlide" Target="../notesSlides/notesSlide48.xml"/><Relationship Id="rId1" Type="http://schemas.openxmlformats.org/officeDocument/2006/relationships/slideLayout" Target="../slideLayouts/slideLayout40.xml"/><Relationship Id="rId4" Type="http://schemas.openxmlformats.org/officeDocument/2006/relationships/chart" Target="../charts/chart22.xml"/></Relationships>
</file>

<file path=ppt/slides/_rels/slide49.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49.xml"/><Relationship Id="rId1" Type="http://schemas.openxmlformats.org/officeDocument/2006/relationships/slideLayout" Target="../slideLayouts/slideLayout41.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8" Type="http://schemas.openxmlformats.org/officeDocument/2006/relationships/chart" Target="../charts/chart32.xml"/><Relationship Id="rId3" Type="http://schemas.openxmlformats.org/officeDocument/2006/relationships/chart" Target="../charts/chart27.xml"/><Relationship Id="rId7" Type="http://schemas.openxmlformats.org/officeDocument/2006/relationships/chart" Target="../charts/chart31.xml"/><Relationship Id="rId2" Type="http://schemas.openxmlformats.org/officeDocument/2006/relationships/notesSlide" Target="../notesSlides/notesSlide50.xml"/><Relationship Id="rId1" Type="http://schemas.openxmlformats.org/officeDocument/2006/relationships/slideLayout" Target="../slideLayouts/slideLayout44.xml"/><Relationship Id="rId6" Type="http://schemas.openxmlformats.org/officeDocument/2006/relationships/chart" Target="../charts/chart30.xml"/><Relationship Id="rId5" Type="http://schemas.openxmlformats.org/officeDocument/2006/relationships/chart" Target="../charts/chart29.xml"/><Relationship Id="rId4" Type="http://schemas.openxmlformats.org/officeDocument/2006/relationships/chart" Target="../charts/chart28.xml"/></Relationships>
</file>

<file path=ppt/slides/_rels/slide51.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51.xml"/><Relationship Id="rId1" Type="http://schemas.openxmlformats.org/officeDocument/2006/relationships/slideLayout" Target="../slideLayouts/slideLayout42.xml"/><Relationship Id="rId6" Type="http://schemas.openxmlformats.org/officeDocument/2006/relationships/chart" Target="../charts/chart36.xml"/><Relationship Id="rId5" Type="http://schemas.openxmlformats.org/officeDocument/2006/relationships/chart" Target="../charts/chart35.xml"/><Relationship Id="rId4" Type="http://schemas.openxmlformats.org/officeDocument/2006/relationships/chart" Target="../charts/chart34.xml"/></Relationships>
</file>

<file path=ppt/slides/_rels/slide52.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notesSlide" Target="../notesSlides/notesSlide52.xml"/><Relationship Id="rId1" Type="http://schemas.openxmlformats.org/officeDocument/2006/relationships/slideLayout" Target="../slideLayouts/slideLayout43.xml"/><Relationship Id="rId5" Type="http://schemas.openxmlformats.org/officeDocument/2006/relationships/chart" Target="../charts/chart39.xml"/><Relationship Id="rId4" Type="http://schemas.openxmlformats.org/officeDocument/2006/relationships/chart" Target="../charts/chart38.xml"/></Relationships>
</file>

<file path=ppt/slides/_rels/slide53.xml.rels><?xml version="1.0" encoding="UTF-8" standalone="yes"?>
<Relationships xmlns="http://schemas.openxmlformats.org/package/2006/relationships"><Relationship Id="rId3" Type="http://schemas.openxmlformats.org/officeDocument/2006/relationships/chart" Target="../charts/chart40.xml"/><Relationship Id="rId2" Type="http://schemas.openxmlformats.org/officeDocument/2006/relationships/notesSlide" Target="../notesSlides/notesSlide53.xml"/><Relationship Id="rId1" Type="http://schemas.openxmlformats.org/officeDocument/2006/relationships/slideLayout" Target="../slideLayouts/slideLayout46.xml"/></Relationships>
</file>

<file path=ppt/slides/_rels/slide54.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notesSlide" Target="../notesSlides/notesSlide54.xml"/><Relationship Id="rId1" Type="http://schemas.openxmlformats.org/officeDocument/2006/relationships/slideLayout" Target="../slideLayouts/slideLayout45.xml"/><Relationship Id="rId5" Type="http://schemas.openxmlformats.org/officeDocument/2006/relationships/chart" Target="../charts/chart43.xml"/><Relationship Id="rId4" Type="http://schemas.openxmlformats.org/officeDocument/2006/relationships/chart" Target="../charts/chart42.xml"/></Relationships>
</file>

<file path=ppt/slides/_rels/slide55.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notesSlide" Target="../notesSlides/notesSlide55.xml"/><Relationship Id="rId1" Type="http://schemas.openxmlformats.org/officeDocument/2006/relationships/slideLayout" Target="../slideLayouts/slideLayout47.xml"/><Relationship Id="rId5" Type="http://schemas.openxmlformats.org/officeDocument/2006/relationships/chart" Target="../charts/chart46.xml"/><Relationship Id="rId4" Type="http://schemas.openxmlformats.org/officeDocument/2006/relationships/chart" Target="../charts/chart45.xml"/></Relationships>
</file>

<file path=ppt/slides/_rels/slide56.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notesSlide" Target="../notesSlides/notesSlide56.xml"/><Relationship Id="rId1" Type="http://schemas.openxmlformats.org/officeDocument/2006/relationships/slideLayout" Target="../slideLayouts/slideLayout48.xml"/><Relationship Id="rId5" Type="http://schemas.openxmlformats.org/officeDocument/2006/relationships/chart" Target="../charts/chart49.xml"/><Relationship Id="rId4" Type="http://schemas.openxmlformats.org/officeDocument/2006/relationships/chart" Target="../charts/chart48.xml"/></Relationships>
</file>

<file path=ppt/slides/_rels/slide57.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notesSlide" Target="../notesSlides/notesSlide57.xml"/><Relationship Id="rId1" Type="http://schemas.openxmlformats.org/officeDocument/2006/relationships/slideLayout" Target="../slideLayouts/slideLayout49.xml"/><Relationship Id="rId6" Type="http://schemas.openxmlformats.org/officeDocument/2006/relationships/chart" Target="../charts/chart53.xml"/><Relationship Id="rId5" Type="http://schemas.openxmlformats.org/officeDocument/2006/relationships/chart" Target="../charts/chart52.xml"/><Relationship Id="rId4" Type="http://schemas.openxmlformats.org/officeDocument/2006/relationships/chart" Target="../charts/chart51.xml"/></Relationships>
</file>

<file path=ppt/slides/_rels/slide58.xml.rels><?xml version="1.0" encoding="UTF-8" standalone="yes"?>
<Relationships xmlns="http://schemas.openxmlformats.org/package/2006/relationships"><Relationship Id="rId3" Type="http://schemas.openxmlformats.org/officeDocument/2006/relationships/chart" Target="../charts/chart54.xml"/><Relationship Id="rId2" Type="http://schemas.openxmlformats.org/officeDocument/2006/relationships/notesSlide" Target="../notesSlides/notesSlide58.xml"/><Relationship Id="rId1" Type="http://schemas.openxmlformats.org/officeDocument/2006/relationships/slideLayout" Target="../slideLayouts/slideLayout49.xml"/><Relationship Id="rId6" Type="http://schemas.openxmlformats.org/officeDocument/2006/relationships/chart" Target="../charts/chart57.xml"/><Relationship Id="rId5" Type="http://schemas.openxmlformats.org/officeDocument/2006/relationships/chart" Target="../charts/chart56.xml"/><Relationship Id="rId4" Type="http://schemas.openxmlformats.org/officeDocument/2006/relationships/chart" Target="../charts/chart55.xml"/></Relationships>
</file>

<file path=ppt/slides/_rels/slide59.xml.rels><?xml version="1.0" encoding="UTF-8" standalone="yes"?>
<Relationships xmlns="http://schemas.openxmlformats.org/package/2006/relationships"><Relationship Id="rId3" Type="http://schemas.openxmlformats.org/officeDocument/2006/relationships/chart" Target="../charts/chart58.xml"/><Relationship Id="rId2" Type="http://schemas.openxmlformats.org/officeDocument/2006/relationships/notesSlide" Target="../notesSlides/notesSlide59.xml"/><Relationship Id="rId1" Type="http://schemas.openxmlformats.org/officeDocument/2006/relationships/slideLayout" Target="../slideLayouts/slideLayout5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8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5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3.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4.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55.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5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5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5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5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0.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0.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2.xml"/></Relationships>
</file>

<file path=ppt/slides/_rels/slide78.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8.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6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65.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8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66.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66.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6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6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6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0.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0.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0.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70.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6.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87.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8" Type="http://schemas.openxmlformats.org/officeDocument/2006/relationships/chart" Target="../charts/chart69.xml"/><Relationship Id="rId3" Type="http://schemas.openxmlformats.org/officeDocument/2006/relationships/chart" Target="../charts/chart64.xml"/><Relationship Id="rId7" Type="http://schemas.openxmlformats.org/officeDocument/2006/relationships/chart" Target="../charts/chart68.xml"/><Relationship Id="rId2" Type="http://schemas.openxmlformats.org/officeDocument/2006/relationships/notesSlide" Target="../notesSlides/notesSlide99.xml"/><Relationship Id="rId1" Type="http://schemas.openxmlformats.org/officeDocument/2006/relationships/slideLayout" Target="../slideLayouts/slideLayout2.xml"/><Relationship Id="rId6" Type="http://schemas.openxmlformats.org/officeDocument/2006/relationships/chart" Target="../charts/chart67.xml"/><Relationship Id="rId5" Type="http://schemas.openxmlformats.org/officeDocument/2006/relationships/chart" Target="../charts/chart66.xml"/><Relationship Id="rId4" Type="http://schemas.openxmlformats.org/officeDocument/2006/relationships/chart" Target="../charts/chart6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p:cNvPicPr>
            <a:picLocks noGrp="1" noChangeAspect="1"/>
          </p:cNvPicPr>
          <p:nvPr>
            <p:ph type="pic" sz="quarter" idx="13"/>
          </p:nvPr>
        </p:nvPicPr>
        <p:blipFill>
          <a:blip r:embed="rId3" cstate="print">
            <a:extLst>
              <a:ext uri="{28A0092B-C50C-407E-A947-70E740481C1C}">
                <a14:useLocalDpi xmlns:a14="http://schemas.microsoft.com/office/drawing/2010/main" val="0"/>
              </a:ext>
            </a:extLst>
          </a:blip>
          <a:srcRect l="5739" r="5739"/>
          <a:stretch>
            <a:fillRect/>
          </a:stretch>
        </p:blipFill>
        <p:spPr/>
      </p:pic>
      <p:pic>
        <p:nvPicPr>
          <p:cNvPr id="16" name="Picture Placeholder 15"/>
          <p:cNvPicPr>
            <a:picLocks noGrp="1" noChangeAspect="1"/>
          </p:cNvPicPr>
          <p:nvPr>
            <p:ph type="pic" sz="quarter" idx="14"/>
          </p:nvPr>
        </p:nvPicPr>
        <p:blipFill>
          <a:blip r:embed="rId4" cstate="print">
            <a:extLst>
              <a:ext uri="{28A0092B-C50C-407E-A947-70E740481C1C}">
                <a14:useLocalDpi xmlns:a14="http://schemas.microsoft.com/office/drawing/2010/main" val="0"/>
              </a:ext>
            </a:extLst>
          </a:blip>
          <a:srcRect l="5841" r="5841"/>
          <a:stretch>
            <a:fillRect/>
          </a:stretch>
        </p:blipFill>
        <p:spPr/>
      </p:pic>
      <p:pic>
        <p:nvPicPr>
          <p:cNvPr id="17" name="Picture Placeholder 16"/>
          <p:cNvPicPr>
            <a:picLocks noGrp="1" noChangeAspect="1"/>
          </p:cNvPicPr>
          <p:nvPr>
            <p:ph type="pic" sz="quarter" idx="15"/>
          </p:nvPr>
        </p:nvPicPr>
        <p:blipFill>
          <a:blip r:embed="rId5" cstate="print">
            <a:extLst>
              <a:ext uri="{28A0092B-C50C-407E-A947-70E740481C1C}">
                <a14:useLocalDpi xmlns:a14="http://schemas.microsoft.com/office/drawing/2010/main" val="0"/>
              </a:ext>
            </a:extLst>
          </a:blip>
          <a:srcRect l="6091" r="6091"/>
          <a:stretch>
            <a:fillRect/>
          </a:stretch>
        </p:blipFill>
        <p:spPr/>
      </p:pic>
      <p:pic>
        <p:nvPicPr>
          <p:cNvPr id="18" name="Picture Placeholder 17"/>
          <p:cNvPicPr>
            <a:picLocks noGrp="1" noChangeAspect="1"/>
          </p:cNvPicPr>
          <p:nvPr>
            <p:ph type="pic" sz="quarter" idx="16"/>
          </p:nvPr>
        </p:nvPicPr>
        <p:blipFill>
          <a:blip r:embed="rId6" cstate="print">
            <a:extLst>
              <a:ext uri="{28A0092B-C50C-407E-A947-70E740481C1C}">
                <a14:useLocalDpi xmlns:a14="http://schemas.microsoft.com/office/drawing/2010/main" val="0"/>
              </a:ext>
            </a:extLst>
          </a:blip>
          <a:srcRect l="12754" r="12754"/>
          <a:stretch>
            <a:fillRect/>
          </a:stretch>
        </p:blipFill>
        <p:spPr/>
      </p:pic>
      <p:pic>
        <p:nvPicPr>
          <p:cNvPr id="19" name="Picture Placeholder 18"/>
          <p:cNvPicPr>
            <a:picLocks noGrp="1" noChangeAspect="1"/>
          </p:cNvPicPr>
          <p:nvPr>
            <p:ph type="pic" sz="quarter" idx="17"/>
          </p:nvPr>
        </p:nvPicPr>
        <p:blipFill>
          <a:blip r:embed="rId7" cstate="print">
            <a:extLst>
              <a:ext uri="{28A0092B-C50C-407E-A947-70E740481C1C}">
                <a14:useLocalDpi xmlns:a14="http://schemas.microsoft.com/office/drawing/2010/main" val="0"/>
              </a:ext>
            </a:extLst>
          </a:blip>
          <a:srcRect l="12627" r="12627"/>
          <a:stretch>
            <a:fillRect/>
          </a:stretch>
        </p:blipFill>
        <p:spPr/>
      </p:pic>
      <p:sp>
        <p:nvSpPr>
          <p:cNvPr id="20" name="Date Placeholder 19"/>
          <p:cNvSpPr>
            <a:spLocks noGrp="1"/>
          </p:cNvSpPr>
          <p:nvPr>
            <p:ph type="dt" sz="half" idx="10"/>
          </p:nvPr>
        </p:nvSpPr>
        <p:spPr/>
        <p:txBody>
          <a:bodyPr/>
          <a:lstStyle/>
          <a:p>
            <a:r>
              <a:rPr lang="en-US" smtClean="0"/>
              <a:t>your date here</a:t>
            </a:r>
            <a:endParaRPr lang="en-US"/>
          </a:p>
        </p:txBody>
      </p:sp>
      <p:sp>
        <p:nvSpPr>
          <p:cNvPr id="21" name="Footer Placeholder 20"/>
          <p:cNvSpPr>
            <a:spLocks noGrp="1"/>
          </p:cNvSpPr>
          <p:nvPr>
            <p:ph type="ftr" sz="quarter" idx="11"/>
          </p:nvPr>
        </p:nvSpPr>
        <p:spPr/>
        <p:txBody>
          <a:bodyPr/>
          <a:lstStyle/>
          <a:p>
            <a:r>
              <a:rPr lang="en-US"/>
              <a:t>Your [</a:t>
            </a:r>
            <a:r>
              <a:rPr lang="en-US" smtClean="0"/>
              <a:t>company] </a:t>
            </a:r>
            <a:r>
              <a:rPr lang="en-US"/>
              <a:t>name here</a:t>
            </a:r>
          </a:p>
        </p:txBody>
      </p:sp>
      <p:sp>
        <p:nvSpPr>
          <p:cNvPr id="4" name="Title 3"/>
          <p:cNvSpPr>
            <a:spLocks noGrp="1"/>
          </p:cNvSpPr>
          <p:nvPr>
            <p:ph type="ctrTitle"/>
          </p:nvPr>
        </p:nvSpPr>
        <p:spPr/>
        <p:txBody>
          <a:bodyPr/>
          <a:lstStyle/>
          <a:p>
            <a:r>
              <a:rPr lang="en-US" smtClean="0"/>
              <a:t>st</a:t>
            </a:r>
            <a:r>
              <a:rPr lang="en-US" sz="4400" smtClean="0"/>
              <a:t> </a:t>
            </a:r>
            <a:r>
              <a:rPr lang="en-US" smtClean="0"/>
              <a:t>   </a:t>
            </a:r>
            <a:r>
              <a:rPr lang="en-US" sz="3600" smtClean="0"/>
              <a:t> </a:t>
            </a:r>
            <a:r>
              <a:rPr lang="en-US" smtClean="0"/>
              <a:t>rre</a:t>
            </a:r>
            <a:endParaRPr lang="en-US"/>
          </a:p>
        </p:txBody>
      </p:sp>
      <p:sp>
        <p:nvSpPr>
          <p:cNvPr id="5" name="Subtitle 4"/>
          <p:cNvSpPr>
            <a:spLocks noGrp="1"/>
          </p:cNvSpPr>
          <p:nvPr>
            <p:ph type="subTitle" idx="1"/>
          </p:nvPr>
        </p:nvSpPr>
        <p:spPr/>
        <p:txBody>
          <a:bodyPr/>
          <a:lstStyle/>
          <a:p>
            <a:r>
              <a:rPr lang="en-US" smtClean="0">
                <a:solidFill>
                  <a:srgbClr val="ACB9C1"/>
                </a:solidFill>
              </a:rPr>
              <a:t>A Multipurpose PowerPoint Template</a:t>
            </a:r>
            <a:endParaRPr lang="en-US">
              <a:solidFill>
                <a:srgbClr val="ACB9C1"/>
              </a:solidFill>
            </a:endParaRPr>
          </a:p>
        </p:txBody>
      </p:sp>
      <p:grpSp>
        <p:nvGrpSpPr>
          <p:cNvPr id="40" name="Group 39"/>
          <p:cNvGrpSpPr>
            <a:grpSpLocks noChangeAspect="1"/>
          </p:cNvGrpSpPr>
          <p:nvPr/>
        </p:nvGrpSpPr>
        <p:grpSpPr>
          <a:xfrm>
            <a:off x="9066745" y="706817"/>
            <a:ext cx="587263" cy="731520"/>
            <a:chOff x="8505824" y="0"/>
            <a:chExt cx="2653134" cy="3304856"/>
          </a:xfrm>
        </p:grpSpPr>
        <p:sp>
          <p:nvSpPr>
            <p:cNvPr id="41" name="Freeform 40"/>
            <p:cNvSpPr>
              <a:spLocks noChangeAspect="1"/>
            </p:cNvSpPr>
            <p:nvPr/>
          </p:nvSpPr>
          <p:spPr>
            <a:xfrm>
              <a:off x="8505824" y="651722"/>
              <a:ext cx="2653134" cy="2653134"/>
            </a:xfrm>
            <a:custGeom>
              <a:avLst/>
              <a:gdLst>
                <a:gd name="connsiteX0" fmla="*/ 1326567 w 2653134"/>
                <a:gd name="connsiteY0" fmla="*/ 0 h 2653134"/>
                <a:gd name="connsiteX1" fmla="*/ 2653134 w 2653134"/>
                <a:gd name="connsiteY1" fmla="*/ 1326567 h 2653134"/>
                <a:gd name="connsiteX2" fmla="*/ 1326567 w 2653134"/>
                <a:gd name="connsiteY2" fmla="*/ 2653134 h 2653134"/>
                <a:gd name="connsiteX3" fmla="*/ 1059217 w 2653134"/>
                <a:gd name="connsiteY3" fmla="*/ 2626183 h 2653134"/>
                <a:gd name="connsiteX4" fmla="*/ 1052376 w 2653134"/>
                <a:gd name="connsiteY4" fmla="*/ 2624424 h 2653134"/>
                <a:gd name="connsiteX5" fmla="*/ 1087248 w 2653134"/>
                <a:gd name="connsiteY5" fmla="*/ 2615457 h 2653134"/>
                <a:gd name="connsiteX6" fmla="*/ 1676081 w 2653134"/>
                <a:gd name="connsiteY6" fmla="*/ 1815093 h 2653134"/>
                <a:gd name="connsiteX7" fmla="*/ 838040 w 2653134"/>
                <a:gd name="connsiteY7" fmla="*/ 977052 h 2653134"/>
                <a:gd name="connsiteX8" fmla="*/ 37676 w 2653134"/>
                <a:gd name="connsiteY8" fmla="*/ 1565885 h 2653134"/>
                <a:gd name="connsiteX9" fmla="*/ 28710 w 2653134"/>
                <a:gd name="connsiteY9" fmla="*/ 1600756 h 2653134"/>
                <a:gd name="connsiteX10" fmla="*/ 26951 w 2653134"/>
                <a:gd name="connsiteY10" fmla="*/ 1593917 h 2653134"/>
                <a:gd name="connsiteX11" fmla="*/ 0 w 2653134"/>
                <a:gd name="connsiteY11" fmla="*/ 1326567 h 2653134"/>
                <a:gd name="connsiteX12" fmla="*/ 1326567 w 2653134"/>
                <a:gd name="connsiteY12" fmla="*/ 0 h 265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3134" h="2653134">
                  <a:moveTo>
                    <a:pt x="1326567" y="0"/>
                  </a:moveTo>
                  <a:cubicBezTo>
                    <a:pt x="2059210" y="0"/>
                    <a:pt x="2653134" y="593924"/>
                    <a:pt x="2653134" y="1326567"/>
                  </a:cubicBezTo>
                  <a:cubicBezTo>
                    <a:pt x="2653134" y="2059210"/>
                    <a:pt x="2059210" y="2653134"/>
                    <a:pt x="1326567" y="2653134"/>
                  </a:cubicBezTo>
                  <a:cubicBezTo>
                    <a:pt x="1234987" y="2653134"/>
                    <a:pt x="1145574" y="2643854"/>
                    <a:pt x="1059217" y="2626183"/>
                  </a:cubicBezTo>
                  <a:lnTo>
                    <a:pt x="1052376" y="2624424"/>
                  </a:lnTo>
                  <a:lnTo>
                    <a:pt x="1087248" y="2615457"/>
                  </a:lnTo>
                  <a:cubicBezTo>
                    <a:pt x="1428388" y="2509352"/>
                    <a:pt x="1676081" y="2191148"/>
                    <a:pt x="1676081" y="1815093"/>
                  </a:cubicBezTo>
                  <a:cubicBezTo>
                    <a:pt x="1676081" y="1352256"/>
                    <a:pt x="1300877" y="977052"/>
                    <a:pt x="838040" y="977052"/>
                  </a:cubicBezTo>
                  <a:cubicBezTo>
                    <a:pt x="461985" y="977052"/>
                    <a:pt x="143781" y="1224745"/>
                    <a:pt x="37676" y="1565885"/>
                  </a:cubicBezTo>
                  <a:lnTo>
                    <a:pt x="28710" y="1600756"/>
                  </a:lnTo>
                  <a:lnTo>
                    <a:pt x="26951" y="1593917"/>
                  </a:lnTo>
                  <a:cubicBezTo>
                    <a:pt x="9280" y="1507560"/>
                    <a:pt x="0" y="1418147"/>
                    <a:pt x="0" y="1326567"/>
                  </a:cubicBezTo>
                  <a:cubicBezTo>
                    <a:pt x="0" y="593924"/>
                    <a:pt x="593924" y="0"/>
                    <a:pt x="132656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2" name="Freeform 41"/>
            <p:cNvSpPr>
              <a:spLocks noChangeAspect="1"/>
            </p:cNvSpPr>
            <p:nvPr/>
          </p:nvSpPr>
          <p:spPr>
            <a:xfrm>
              <a:off x="8505824" y="862458"/>
              <a:ext cx="2442398" cy="2442398"/>
            </a:xfrm>
            <a:custGeom>
              <a:avLst/>
              <a:gdLst>
                <a:gd name="connsiteX0" fmla="*/ 1221199 w 2442398"/>
                <a:gd name="connsiteY0" fmla="*/ 0 h 2442398"/>
                <a:gd name="connsiteX1" fmla="*/ 2442398 w 2442398"/>
                <a:gd name="connsiteY1" fmla="*/ 1221199 h 2442398"/>
                <a:gd name="connsiteX2" fmla="*/ 1221199 w 2442398"/>
                <a:gd name="connsiteY2" fmla="*/ 2442398 h 2442398"/>
                <a:gd name="connsiteX3" fmla="*/ 1096338 w 2442398"/>
                <a:gd name="connsiteY3" fmla="*/ 2436093 h 2442398"/>
                <a:gd name="connsiteX4" fmla="*/ 1014069 w 2442398"/>
                <a:gd name="connsiteY4" fmla="*/ 2423537 h 2442398"/>
                <a:gd name="connsiteX5" fmla="*/ 1087248 w 2442398"/>
                <a:gd name="connsiteY5" fmla="*/ 2404721 h 2442398"/>
                <a:gd name="connsiteX6" fmla="*/ 1676081 w 2442398"/>
                <a:gd name="connsiteY6" fmla="*/ 1604357 h 2442398"/>
                <a:gd name="connsiteX7" fmla="*/ 838040 w 2442398"/>
                <a:gd name="connsiteY7" fmla="*/ 766316 h 2442398"/>
                <a:gd name="connsiteX8" fmla="*/ 37676 w 2442398"/>
                <a:gd name="connsiteY8" fmla="*/ 1355149 h 2442398"/>
                <a:gd name="connsiteX9" fmla="*/ 18860 w 2442398"/>
                <a:gd name="connsiteY9" fmla="*/ 1428326 h 2442398"/>
                <a:gd name="connsiteX10" fmla="*/ 6305 w 2442398"/>
                <a:gd name="connsiteY10" fmla="*/ 1346060 h 2442398"/>
                <a:gd name="connsiteX11" fmla="*/ 0 w 2442398"/>
                <a:gd name="connsiteY11" fmla="*/ 1221199 h 2442398"/>
                <a:gd name="connsiteX12" fmla="*/ 1221199 w 2442398"/>
                <a:gd name="connsiteY12" fmla="*/ 0 h 244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2398" h="2442398">
                  <a:moveTo>
                    <a:pt x="1221199" y="0"/>
                  </a:moveTo>
                  <a:cubicBezTo>
                    <a:pt x="1895649" y="0"/>
                    <a:pt x="2442398" y="546749"/>
                    <a:pt x="2442398" y="1221199"/>
                  </a:cubicBezTo>
                  <a:cubicBezTo>
                    <a:pt x="2442398" y="1895649"/>
                    <a:pt x="1895649" y="2442398"/>
                    <a:pt x="1221199" y="2442398"/>
                  </a:cubicBezTo>
                  <a:cubicBezTo>
                    <a:pt x="1179046" y="2442398"/>
                    <a:pt x="1137392" y="2440262"/>
                    <a:pt x="1096338" y="2436093"/>
                  </a:cubicBezTo>
                  <a:lnTo>
                    <a:pt x="1014069" y="2423537"/>
                  </a:lnTo>
                  <a:lnTo>
                    <a:pt x="1087248" y="2404721"/>
                  </a:lnTo>
                  <a:cubicBezTo>
                    <a:pt x="1428388" y="2298616"/>
                    <a:pt x="1676081" y="1980412"/>
                    <a:pt x="1676081" y="1604357"/>
                  </a:cubicBezTo>
                  <a:cubicBezTo>
                    <a:pt x="1676081" y="1141520"/>
                    <a:pt x="1300877" y="766316"/>
                    <a:pt x="838040" y="766316"/>
                  </a:cubicBezTo>
                  <a:cubicBezTo>
                    <a:pt x="461985" y="766316"/>
                    <a:pt x="143781" y="1014009"/>
                    <a:pt x="37676" y="1355149"/>
                  </a:cubicBezTo>
                  <a:lnTo>
                    <a:pt x="18860" y="1428326"/>
                  </a:lnTo>
                  <a:lnTo>
                    <a:pt x="6305" y="1346060"/>
                  </a:lnTo>
                  <a:cubicBezTo>
                    <a:pt x="2136" y="1305007"/>
                    <a:pt x="0" y="1263352"/>
                    <a:pt x="0" y="1221199"/>
                  </a:cubicBezTo>
                  <a:cubicBezTo>
                    <a:pt x="0" y="546749"/>
                    <a:pt x="546749" y="0"/>
                    <a:pt x="122119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3" name="Freeform 42"/>
            <p:cNvSpPr>
              <a:spLocks noChangeAspect="1"/>
            </p:cNvSpPr>
            <p:nvPr/>
          </p:nvSpPr>
          <p:spPr>
            <a:xfrm>
              <a:off x="8505824" y="1071252"/>
              <a:ext cx="2233604" cy="2233604"/>
            </a:xfrm>
            <a:custGeom>
              <a:avLst/>
              <a:gdLst>
                <a:gd name="connsiteX0" fmla="*/ 1116802 w 2233604"/>
                <a:gd name="connsiteY0" fmla="*/ 0 h 2233604"/>
                <a:gd name="connsiteX1" fmla="*/ 2233604 w 2233604"/>
                <a:gd name="connsiteY1" fmla="*/ 1116802 h 2233604"/>
                <a:gd name="connsiteX2" fmla="*/ 1116802 w 2233604"/>
                <a:gd name="connsiteY2" fmla="*/ 2233604 h 2233604"/>
                <a:gd name="connsiteX3" fmla="*/ 1002615 w 2233604"/>
                <a:gd name="connsiteY3" fmla="*/ 2227838 h 2233604"/>
                <a:gd name="connsiteX4" fmla="*/ 967885 w 2233604"/>
                <a:gd name="connsiteY4" fmla="*/ 2222538 h 2233604"/>
                <a:gd name="connsiteX5" fmla="*/ 1006934 w 2233604"/>
                <a:gd name="connsiteY5" fmla="*/ 2216578 h 2233604"/>
                <a:gd name="connsiteX6" fmla="*/ 1676081 w 2233604"/>
                <a:gd name="connsiteY6" fmla="*/ 1395563 h 2233604"/>
                <a:gd name="connsiteX7" fmla="*/ 838040 w 2233604"/>
                <a:gd name="connsiteY7" fmla="*/ 557522 h 2233604"/>
                <a:gd name="connsiteX8" fmla="*/ 17025 w 2233604"/>
                <a:gd name="connsiteY8" fmla="*/ 1226669 h 2233604"/>
                <a:gd name="connsiteX9" fmla="*/ 11066 w 2233604"/>
                <a:gd name="connsiteY9" fmla="*/ 1265715 h 2233604"/>
                <a:gd name="connsiteX10" fmla="*/ 5766 w 2233604"/>
                <a:gd name="connsiteY10" fmla="*/ 1230989 h 2233604"/>
                <a:gd name="connsiteX11" fmla="*/ 0 w 2233604"/>
                <a:gd name="connsiteY11" fmla="*/ 1116802 h 2233604"/>
                <a:gd name="connsiteX12" fmla="*/ 1116802 w 2233604"/>
                <a:gd name="connsiteY12" fmla="*/ 0 h 223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3604" h="2233604">
                  <a:moveTo>
                    <a:pt x="1116802" y="0"/>
                  </a:moveTo>
                  <a:cubicBezTo>
                    <a:pt x="1733595" y="0"/>
                    <a:pt x="2233604" y="500009"/>
                    <a:pt x="2233604" y="1116802"/>
                  </a:cubicBezTo>
                  <a:cubicBezTo>
                    <a:pt x="2233604" y="1733595"/>
                    <a:pt x="1733595" y="2233604"/>
                    <a:pt x="1116802" y="2233604"/>
                  </a:cubicBezTo>
                  <a:cubicBezTo>
                    <a:pt x="1078252" y="2233604"/>
                    <a:pt x="1040159" y="2231651"/>
                    <a:pt x="1002615" y="2227838"/>
                  </a:cubicBezTo>
                  <a:lnTo>
                    <a:pt x="967885" y="2222538"/>
                  </a:lnTo>
                  <a:lnTo>
                    <a:pt x="1006934" y="2216578"/>
                  </a:lnTo>
                  <a:cubicBezTo>
                    <a:pt x="1388815" y="2138434"/>
                    <a:pt x="1676081" y="1800545"/>
                    <a:pt x="1676081" y="1395563"/>
                  </a:cubicBezTo>
                  <a:cubicBezTo>
                    <a:pt x="1676081" y="932726"/>
                    <a:pt x="1300877" y="557522"/>
                    <a:pt x="838040" y="557522"/>
                  </a:cubicBezTo>
                  <a:cubicBezTo>
                    <a:pt x="433058" y="557522"/>
                    <a:pt x="95169" y="844788"/>
                    <a:pt x="17025" y="1226669"/>
                  </a:cubicBezTo>
                  <a:lnTo>
                    <a:pt x="11066" y="1265715"/>
                  </a:lnTo>
                  <a:lnTo>
                    <a:pt x="5766" y="1230989"/>
                  </a:lnTo>
                  <a:cubicBezTo>
                    <a:pt x="1953" y="1193445"/>
                    <a:pt x="0" y="1155352"/>
                    <a:pt x="0" y="1116802"/>
                  </a:cubicBezTo>
                  <a:cubicBezTo>
                    <a:pt x="0" y="500009"/>
                    <a:pt x="500009" y="0"/>
                    <a:pt x="111680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4" name="Freeform 43"/>
            <p:cNvSpPr>
              <a:spLocks noChangeAspect="1"/>
            </p:cNvSpPr>
            <p:nvPr/>
          </p:nvSpPr>
          <p:spPr>
            <a:xfrm>
              <a:off x="8505825" y="1275190"/>
              <a:ext cx="2029666" cy="2029666"/>
            </a:xfrm>
            <a:custGeom>
              <a:avLst/>
              <a:gdLst>
                <a:gd name="connsiteX0" fmla="*/ 1014833 w 2029666"/>
                <a:gd name="connsiteY0" fmla="*/ 0 h 2029666"/>
                <a:gd name="connsiteX1" fmla="*/ 2029666 w 2029666"/>
                <a:gd name="connsiteY1" fmla="*/ 1014833 h 2029666"/>
                <a:gd name="connsiteX2" fmla="*/ 1014833 w 2029666"/>
                <a:gd name="connsiteY2" fmla="*/ 2029666 h 2029666"/>
                <a:gd name="connsiteX3" fmla="*/ 925073 w 2029666"/>
                <a:gd name="connsiteY3" fmla="*/ 2025134 h 2029666"/>
                <a:gd name="connsiteX4" fmla="*/ 1006934 w 2029666"/>
                <a:gd name="connsiteY4" fmla="*/ 2012640 h 2029666"/>
                <a:gd name="connsiteX5" fmla="*/ 1676081 w 2029666"/>
                <a:gd name="connsiteY5" fmla="*/ 1191625 h 2029666"/>
                <a:gd name="connsiteX6" fmla="*/ 838040 w 2029666"/>
                <a:gd name="connsiteY6" fmla="*/ 353584 h 2029666"/>
                <a:gd name="connsiteX7" fmla="*/ 17025 w 2029666"/>
                <a:gd name="connsiteY7" fmla="*/ 1022731 h 2029666"/>
                <a:gd name="connsiteX8" fmla="*/ 4532 w 2029666"/>
                <a:gd name="connsiteY8" fmla="*/ 1104587 h 2029666"/>
                <a:gd name="connsiteX9" fmla="*/ 0 w 2029666"/>
                <a:gd name="connsiteY9" fmla="*/ 1014833 h 2029666"/>
                <a:gd name="connsiteX10" fmla="*/ 1014833 w 2029666"/>
                <a:gd name="connsiteY10" fmla="*/ 0 h 202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9666" h="2029666">
                  <a:moveTo>
                    <a:pt x="1014833" y="0"/>
                  </a:moveTo>
                  <a:cubicBezTo>
                    <a:pt x="1575310" y="0"/>
                    <a:pt x="2029666" y="454356"/>
                    <a:pt x="2029666" y="1014833"/>
                  </a:cubicBezTo>
                  <a:cubicBezTo>
                    <a:pt x="2029666" y="1575310"/>
                    <a:pt x="1575310" y="2029666"/>
                    <a:pt x="1014833" y="2029666"/>
                  </a:cubicBezTo>
                  <a:lnTo>
                    <a:pt x="925073" y="2025134"/>
                  </a:lnTo>
                  <a:lnTo>
                    <a:pt x="1006934" y="2012640"/>
                  </a:lnTo>
                  <a:cubicBezTo>
                    <a:pt x="1388815" y="1934496"/>
                    <a:pt x="1676081" y="1596608"/>
                    <a:pt x="1676081" y="1191625"/>
                  </a:cubicBezTo>
                  <a:cubicBezTo>
                    <a:pt x="1676081" y="728788"/>
                    <a:pt x="1300877" y="353584"/>
                    <a:pt x="838040" y="353584"/>
                  </a:cubicBezTo>
                  <a:cubicBezTo>
                    <a:pt x="433058" y="353584"/>
                    <a:pt x="95169" y="640850"/>
                    <a:pt x="17025" y="1022731"/>
                  </a:cubicBezTo>
                  <a:lnTo>
                    <a:pt x="4532" y="1104587"/>
                  </a:lnTo>
                  <a:lnTo>
                    <a:pt x="0" y="1014833"/>
                  </a:lnTo>
                  <a:cubicBezTo>
                    <a:pt x="0" y="454356"/>
                    <a:pt x="454356" y="0"/>
                    <a:pt x="101483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5" name="Freeform 44"/>
            <p:cNvSpPr>
              <a:spLocks noChangeAspect="1"/>
            </p:cNvSpPr>
            <p:nvPr/>
          </p:nvSpPr>
          <p:spPr>
            <a:xfrm>
              <a:off x="8505825" y="1483984"/>
              <a:ext cx="1820872" cy="1820872"/>
            </a:xfrm>
            <a:custGeom>
              <a:avLst/>
              <a:gdLst>
                <a:gd name="connsiteX0" fmla="*/ 910436 w 1820872"/>
                <a:gd name="connsiteY0" fmla="*/ 0 h 1820872"/>
                <a:gd name="connsiteX1" fmla="*/ 1820872 w 1820872"/>
                <a:gd name="connsiteY1" fmla="*/ 910436 h 1820872"/>
                <a:gd name="connsiteX2" fmla="*/ 910436 w 1820872"/>
                <a:gd name="connsiteY2" fmla="*/ 1820872 h 1820872"/>
                <a:gd name="connsiteX3" fmla="*/ 858349 w 1820872"/>
                <a:gd name="connsiteY3" fmla="*/ 1818242 h 1820872"/>
                <a:gd name="connsiteX4" fmla="*/ 888697 w 1820872"/>
                <a:gd name="connsiteY4" fmla="*/ 1816710 h 1820872"/>
                <a:gd name="connsiteX5" fmla="*/ 1612522 w 1820872"/>
                <a:gd name="connsiteY5" fmla="*/ 1014611 h 1820872"/>
                <a:gd name="connsiteX6" fmla="*/ 806261 w 1820872"/>
                <a:gd name="connsiteY6" fmla="*/ 208350 h 1820872"/>
                <a:gd name="connsiteX7" fmla="*/ 4163 w 1820872"/>
                <a:gd name="connsiteY7" fmla="*/ 932176 h 1820872"/>
                <a:gd name="connsiteX8" fmla="*/ 2630 w 1820872"/>
                <a:gd name="connsiteY8" fmla="*/ 962524 h 1820872"/>
                <a:gd name="connsiteX9" fmla="*/ 0 w 1820872"/>
                <a:gd name="connsiteY9" fmla="*/ 910436 h 1820872"/>
                <a:gd name="connsiteX10" fmla="*/ 910436 w 1820872"/>
                <a:gd name="connsiteY10" fmla="*/ 0 h 182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0872" h="1820872">
                  <a:moveTo>
                    <a:pt x="910436" y="0"/>
                  </a:moveTo>
                  <a:cubicBezTo>
                    <a:pt x="1413256" y="0"/>
                    <a:pt x="1820872" y="407616"/>
                    <a:pt x="1820872" y="910436"/>
                  </a:cubicBezTo>
                  <a:cubicBezTo>
                    <a:pt x="1820872" y="1413256"/>
                    <a:pt x="1413256" y="1820872"/>
                    <a:pt x="910436" y="1820872"/>
                  </a:cubicBezTo>
                  <a:lnTo>
                    <a:pt x="858349" y="1818242"/>
                  </a:lnTo>
                  <a:lnTo>
                    <a:pt x="888697" y="1816710"/>
                  </a:lnTo>
                  <a:cubicBezTo>
                    <a:pt x="1295259" y="1775421"/>
                    <a:pt x="1612522" y="1432067"/>
                    <a:pt x="1612522" y="1014611"/>
                  </a:cubicBezTo>
                  <a:cubicBezTo>
                    <a:pt x="1612522" y="569325"/>
                    <a:pt x="1251547" y="208350"/>
                    <a:pt x="806261" y="208350"/>
                  </a:cubicBezTo>
                  <a:cubicBezTo>
                    <a:pt x="388805" y="208350"/>
                    <a:pt x="45451" y="525613"/>
                    <a:pt x="4163" y="932176"/>
                  </a:cubicBezTo>
                  <a:lnTo>
                    <a:pt x="2630" y="962524"/>
                  </a:lnTo>
                  <a:lnTo>
                    <a:pt x="0" y="910436"/>
                  </a:lnTo>
                  <a:cubicBezTo>
                    <a:pt x="0" y="407616"/>
                    <a:pt x="407616" y="0"/>
                    <a:pt x="9104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6" name="Oval 45"/>
            <p:cNvSpPr/>
            <p:nvPr/>
          </p:nvSpPr>
          <p:spPr>
            <a:xfrm>
              <a:off x="9157167" y="0"/>
              <a:ext cx="518190" cy="5181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p:cNvSpPr/>
            <p:nvPr/>
          </p:nvSpPr>
          <p:spPr>
            <a:xfrm>
              <a:off x="9808509" y="0"/>
              <a:ext cx="518190" cy="51819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441158"/>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p:nvPr>
        </p:nvSpPr>
        <p:spPr/>
        <p:txBody>
          <a:bodyPr>
            <a:normAutofit fontScale="90000"/>
          </a:bodyPr>
          <a:lstStyle/>
          <a:p>
            <a:r>
              <a:rPr lang="en-US" smtClean="0"/>
              <a:t>List with Icons 3x2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a:t>
            </a:fld>
            <a:endParaRPr lang="en-US"/>
          </a:p>
        </p:txBody>
      </p:sp>
      <p:sp>
        <p:nvSpPr>
          <p:cNvPr id="16" name="Text Placeholder 15"/>
          <p:cNvSpPr>
            <a:spLocks noGrp="1"/>
          </p:cNvSpPr>
          <p:nvPr>
            <p:ph type="body" sz="quarter" idx="18"/>
          </p:nvPr>
        </p:nvSpPr>
        <p:spPr/>
        <p:txBody>
          <a:bodyPr/>
          <a:lstStyle/>
          <a:p>
            <a:r>
              <a:rPr lang="en-US" smtClean="0"/>
              <a:t>Lorem Ipsum</a:t>
            </a:r>
            <a:endParaRPr lang="en-US"/>
          </a:p>
        </p:txBody>
      </p:sp>
      <p:sp>
        <p:nvSpPr>
          <p:cNvPr id="17" name="Text Placeholder 16"/>
          <p:cNvSpPr>
            <a:spLocks noGrp="1"/>
          </p:cNvSpPr>
          <p:nvPr>
            <p:ph type="body" sz="quarter" idx="22"/>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18" name="Text Placeholder 17"/>
          <p:cNvSpPr>
            <a:spLocks noGrp="1"/>
          </p:cNvSpPr>
          <p:nvPr>
            <p:ph type="body" sz="quarter" idx="26"/>
          </p:nvPr>
        </p:nvSpPr>
        <p:spPr/>
        <p:txBody>
          <a:bodyPr/>
          <a:lstStyle/>
          <a:p>
            <a:r>
              <a:rPr lang="en-US" smtClean="0"/>
              <a:t></a:t>
            </a:r>
            <a:endParaRPr lang="en-US"/>
          </a:p>
        </p:txBody>
      </p:sp>
      <p:sp>
        <p:nvSpPr>
          <p:cNvPr id="19" name="Text Placeholder 18"/>
          <p:cNvSpPr>
            <a:spLocks noGrp="1"/>
          </p:cNvSpPr>
          <p:nvPr>
            <p:ph type="body" sz="quarter" idx="27"/>
          </p:nvPr>
        </p:nvSpPr>
        <p:spPr/>
        <p:txBody>
          <a:bodyPr/>
          <a:lstStyle/>
          <a:p>
            <a:r>
              <a:rPr lang="en-US"/>
              <a:t>Lorem </a:t>
            </a:r>
            <a:r>
              <a:rPr lang="en-US" smtClean="0"/>
              <a:t>Ipsum</a:t>
            </a:r>
            <a:endParaRPr lang="en-US"/>
          </a:p>
        </p:txBody>
      </p:sp>
      <p:sp>
        <p:nvSpPr>
          <p:cNvPr id="20" name="Text Placeholder 19"/>
          <p:cNvSpPr>
            <a:spLocks noGrp="1"/>
          </p:cNvSpPr>
          <p:nvPr>
            <p:ph type="body" sz="quarter" idx="28"/>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1" name="Text Placeholder 20"/>
          <p:cNvSpPr>
            <a:spLocks noGrp="1"/>
          </p:cNvSpPr>
          <p:nvPr>
            <p:ph type="body" sz="quarter" idx="29"/>
          </p:nvPr>
        </p:nvSpPr>
        <p:spPr/>
        <p:txBody>
          <a:bodyPr/>
          <a:lstStyle/>
          <a:p>
            <a:r>
              <a:rPr lang="en-US" smtClean="0"/>
              <a:t></a:t>
            </a:r>
            <a:endParaRPr lang="en-US"/>
          </a:p>
        </p:txBody>
      </p:sp>
      <p:sp>
        <p:nvSpPr>
          <p:cNvPr id="22" name="Text Placeholder 21"/>
          <p:cNvSpPr>
            <a:spLocks noGrp="1"/>
          </p:cNvSpPr>
          <p:nvPr>
            <p:ph type="body" sz="quarter" idx="30"/>
          </p:nvPr>
        </p:nvSpPr>
        <p:spPr/>
        <p:txBody>
          <a:bodyPr/>
          <a:lstStyle/>
          <a:p>
            <a:r>
              <a:rPr lang="en-US"/>
              <a:t>Lorem </a:t>
            </a:r>
            <a:r>
              <a:rPr lang="en-US" smtClean="0"/>
              <a:t>Ipsum</a:t>
            </a:r>
            <a:endParaRPr lang="en-US"/>
          </a:p>
        </p:txBody>
      </p:sp>
      <p:sp>
        <p:nvSpPr>
          <p:cNvPr id="23" name="Text Placeholder 22"/>
          <p:cNvSpPr>
            <a:spLocks noGrp="1"/>
          </p:cNvSpPr>
          <p:nvPr>
            <p:ph type="body" sz="quarter" idx="31"/>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4" name="Text Placeholder 23"/>
          <p:cNvSpPr>
            <a:spLocks noGrp="1"/>
          </p:cNvSpPr>
          <p:nvPr>
            <p:ph type="body" sz="quarter" idx="32"/>
          </p:nvPr>
        </p:nvSpPr>
        <p:spPr/>
        <p:txBody>
          <a:bodyPr/>
          <a:lstStyle/>
          <a:p>
            <a:r>
              <a:rPr lang="en-US" smtClean="0"/>
              <a:t></a:t>
            </a:r>
            <a:endParaRPr lang="en-US"/>
          </a:p>
        </p:txBody>
      </p:sp>
      <p:sp>
        <p:nvSpPr>
          <p:cNvPr id="25" name="Text Placeholder 24"/>
          <p:cNvSpPr>
            <a:spLocks noGrp="1"/>
          </p:cNvSpPr>
          <p:nvPr>
            <p:ph type="body" sz="quarter" idx="33"/>
          </p:nvPr>
        </p:nvSpPr>
        <p:spPr/>
        <p:txBody>
          <a:bodyPr/>
          <a:lstStyle/>
          <a:p>
            <a:r>
              <a:rPr lang="en-US"/>
              <a:t>Lorem </a:t>
            </a:r>
            <a:r>
              <a:rPr lang="en-US" smtClean="0"/>
              <a:t>Ipsum</a:t>
            </a:r>
            <a:endParaRPr lang="en-US"/>
          </a:p>
        </p:txBody>
      </p:sp>
      <p:sp>
        <p:nvSpPr>
          <p:cNvPr id="26" name="Text Placeholder 25"/>
          <p:cNvSpPr>
            <a:spLocks noGrp="1"/>
          </p:cNvSpPr>
          <p:nvPr>
            <p:ph type="body" sz="quarter" idx="34"/>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7" name="Text Placeholder 26"/>
          <p:cNvSpPr>
            <a:spLocks noGrp="1"/>
          </p:cNvSpPr>
          <p:nvPr>
            <p:ph type="body" sz="quarter" idx="35"/>
          </p:nvPr>
        </p:nvSpPr>
        <p:spPr/>
        <p:txBody>
          <a:bodyPr/>
          <a:lstStyle/>
          <a:p>
            <a:r>
              <a:rPr lang="en-US" smtClean="0"/>
              <a:t></a:t>
            </a:r>
            <a:endParaRPr lang="en-US"/>
          </a:p>
        </p:txBody>
      </p:sp>
      <p:sp>
        <p:nvSpPr>
          <p:cNvPr id="28" name="Text Placeholder 27"/>
          <p:cNvSpPr>
            <a:spLocks noGrp="1"/>
          </p:cNvSpPr>
          <p:nvPr>
            <p:ph type="body" sz="quarter" idx="36"/>
          </p:nvPr>
        </p:nvSpPr>
        <p:spPr/>
        <p:txBody>
          <a:bodyPr/>
          <a:lstStyle/>
          <a:p>
            <a:r>
              <a:rPr lang="en-US"/>
              <a:t>Lorem </a:t>
            </a:r>
            <a:r>
              <a:rPr lang="en-US" smtClean="0"/>
              <a:t>Ipsum</a:t>
            </a:r>
            <a:endParaRPr lang="en-US"/>
          </a:p>
        </p:txBody>
      </p:sp>
      <p:sp>
        <p:nvSpPr>
          <p:cNvPr id="29" name="Text Placeholder 28"/>
          <p:cNvSpPr>
            <a:spLocks noGrp="1"/>
          </p:cNvSpPr>
          <p:nvPr>
            <p:ph type="body" sz="quarter" idx="37"/>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0" name="Text Placeholder 29"/>
          <p:cNvSpPr>
            <a:spLocks noGrp="1"/>
          </p:cNvSpPr>
          <p:nvPr>
            <p:ph type="body" sz="quarter" idx="38"/>
          </p:nvPr>
        </p:nvSpPr>
        <p:spPr/>
        <p:txBody>
          <a:bodyPr/>
          <a:lstStyle/>
          <a:p>
            <a:r>
              <a:rPr lang="en-US" smtClean="0"/>
              <a:t></a:t>
            </a:r>
            <a:endParaRPr lang="en-US"/>
          </a:p>
        </p:txBody>
      </p:sp>
      <p:sp>
        <p:nvSpPr>
          <p:cNvPr id="31" name="Text Placeholder 30"/>
          <p:cNvSpPr>
            <a:spLocks noGrp="1"/>
          </p:cNvSpPr>
          <p:nvPr>
            <p:ph type="body" sz="quarter" idx="39"/>
          </p:nvPr>
        </p:nvSpPr>
        <p:spPr/>
        <p:txBody>
          <a:bodyPr/>
          <a:lstStyle/>
          <a:p>
            <a:r>
              <a:rPr lang="en-US"/>
              <a:t>Lorem </a:t>
            </a:r>
            <a:r>
              <a:rPr lang="en-US" smtClean="0"/>
              <a:t>Ipsum</a:t>
            </a:r>
            <a:endParaRPr lang="en-US"/>
          </a:p>
        </p:txBody>
      </p:sp>
      <p:sp>
        <p:nvSpPr>
          <p:cNvPr id="32" name="Text Placeholder 31"/>
          <p:cNvSpPr>
            <a:spLocks noGrp="1"/>
          </p:cNvSpPr>
          <p:nvPr>
            <p:ph type="body" sz="quarter" idx="40"/>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3" name="Text Placeholder 32"/>
          <p:cNvSpPr>
            <a:spLocks noGrp="1"/>
          </p:cNvSpPr>
          <p:nvPr>
            <p:ph type="body" sz="quarter" idx="41"/>
          </p:nvPr>
        </p:nvSpPr>
        <p:spPr/>
        <p:txBody>
          <a:bodyPr/>
          <a:lstStyle/>
          <a:p>
            <a:r>
              <a:rPr lang="en-US" smtClean="0"/>
              <a:t></a:t>
            </a:r>
            <a:endParaRPr lang="en-US"/>
          </a:p>
        </p:txBody>
      </p:sp>
      <p:sp>
        <p:nvSpPr>
          <p:cNvPr id="34" name="Rectangle 33"/>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233127471"/>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World Map with Statistics</a:t>
            </a:r>
            <a:endParaRPr lang="en-US"/>
          </a:p>
        </p:txBody>
      </p:sp>
      <p:sp>
        <p:nvSpPr>
          <p:cNvPr id="2" name="Date Placeholder 1"/>
          <p:cNvSpPr>
            <a:spLocks noGrp="1"/>
          </p:cNvSpPr>
          <p:nvPr>
            <p:ph type="dt" sz="half" idx="10"/>
          </p:nvPr>
        </p:nvSpPr>
        <p:spPr>
          <a:xfrm>
            <a:off x="482600" y="6466112"/>
            <a:ext cx="2743200" cy="281437"/>
          </a:xfrm>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100</a:t>
            </a:fld>
            <a:endParaRPr lang="en-US"/>
          </a:p>
        </p:txBody>
      </p:sp>
      <p:grpSp>
        <p:nvGrpSpPr>
          <p:cNvPr id="10" name="Group 341"/>
          <p:cNvGrpSpPr/>
          <p:nvPr/>
        </p:nvGrpSpPr>
        <p:grpSpPr>
          <a:xfrm>
            <a:off x="5404799" y="3516867"/>
            <a:ext cx="1654276" cy="2035131"/>
            <a:chOff x="4097338" y="2217738"/>
            <a:chExt cx="1139825" cy="1274763"/>
          </a:xfrm>
          <a:solidFill>
            <a:schemeClr val="bg2">
              <a:lumMod val="60000"/>
              <a:lumOff val="40000"/>
            </a:schemeClr>
          </a:solidFill>
        </p:grpSpPr>
        <p:sp>
          <p:nvSpPr>
            <p:cNvPr id="181"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2"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1" name="Group 274"/>
          <p:cNvGrpSpPr/>
          <p:nvPr/>
        </p:nvGrpSpPr>
        <p:grpSpPr>
          <a:xfrm>
            <a:off x="3856507" y="4246775"/>
            <a:ext cx="1131266" cy="2009787"/>
            <a:chOff x="3030538" y="2674938"/>
            <a:chExt cx="779463" cy="1258888"/>
          </a:xfrm>
          <a:solidFill>
            <a:schemeClr val="tx2"/>
          </a:solidFill>
        </p:grpSpPr>
        <p:sp>
          <p:nvSpPr>
            <p:cNvPr id="179"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0"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2" name="Group 277"/>
          <p:cNvGrpSpPr/>
          <p:nvPr/>
        </p:nvGrpSpPr>
        <p:grpSpPr>
          <a:xfrm>
            <a:off x="1759862" y="1509617"/>
            <a:ext cx="3760138" cy="2881621"/>
            <a:chOff x="1585913" y="960438"/>
            <a:chExt cx="2590800" cy="1804987"/>
          </a:xfrm>
          <a:solidFill>
            <a:schemeClr val="bg2"/>
          </a:solidFill>
        </p:grpSpPr>
        <p:sp>
          <p:nvSpPr>
            <p:cNvPr id="116"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7"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8"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9"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0"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1"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2"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3"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4"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5"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6"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7"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8"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9"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0"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1"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2"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3"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4"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5"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6"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7"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8"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9"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0"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1"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2"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3"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4"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5"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6"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7"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8"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9"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0"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1"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3"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4"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5"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6"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7"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8"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9"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0"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1"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2"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3"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4"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5"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6"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8"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9"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0"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1"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2"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3"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4"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5"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6"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7"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8"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3" name="Group 345"/>
          <p:cNvGrpSpPr/>
          <p:nvPr/>
        </p:nvGrpSpPr>
        <p:grpSpPr>
          <a:xfrm>
            <a:off x="5582206" y="1714902"/>
            <a:ext cx="997635" cy="1845052"/>
            <a:chOff x="4219575" y="1089025"/>
            <a:chExt cx="687388" cy="1155701"/>
          </a:xfrm>
          <a:solidFill>
            <a:schemeClr val="tx1">
              <a:lumMod val="75000"/>
              <a:lumOff val="25000"/>
            </a:schemeClr>
          </a:solidFill>
        </p:grpSpPr>
        <p:sp>
          <p:nvSpPr>
            <p:cNvPr id="101"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102" name="Group 343"/>
            <p:cNvGrpSpPr/>
            <p:nvPr/>
          </p:nvGrpSpPr>
          <p:grpSpPr>
            <a:xfrm>
              <a:off x="4219575" y="1089025"/>
              <a:ext cx="687388" cy="1155701"/>
              <a:chOff x="4219575" y="1089025"/>
              <a:chExt cx="687388" cy="1155701"/>
            </a:xfrm>
            <a:grpFill/>
          </p:grpSpPr>
          <p:sp>
            <p:nvSpPr>
              <p:cNvPr id="103"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1"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2"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3"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4"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5"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4" name="Group 363"/>
          <p:cNvGrpSpPr/>
          <p:nvPr/>
        </p:nvGrpSpPr>
        <p:grpSpPr>
          <a:xfrm>
            <a:off x="8565894" y="4573714"/>
            <a:ext cx="1403140" cy="1348308"/>
            <a:chOff x="6275388" y="2879725"/>
            <a:chExt cx="966788" cy="844551"/>
          </a:xfrm>
          <a:solidFill>
            <a:schemeClr val="tx1"/>
          </a:solidFill>
        </p:grpSpPr>
        <p:sp>
          <p:nvSpPr>
            <p:cNvPr id="83"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4" name="Group 361"/>
            <p:cNvGrpSpPr/>
            <p:nvPr/>
          </p:nvGrpSpPr>
          <p:grpSpPr>
            <a:xfrm>
              <a:off x="6275388" y="2917825"/>
              <a:ext cx="966788" cy="806451"/>
              <a:chOff x="6275388" y="2917825"/>
              <a:chExt cx="966788" cy="806451"/>
            </a:xfrm>
            <a:grpFill/>
          </p:grpSpPr>
          <p:sp>
            <p:nvSpPr>
              <p:cNvPr id="85"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6"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7"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8"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9"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0"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1"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2"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3"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4"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5"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6"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7"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8"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9"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0"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5" name="Group 383"/>
          <p:cNvGrpSpPr/>
          <p:nvPr/>
        </p:nvGrpSpPr>
        <p:grpSpPr>
          <a:xfrm>
            <a:off x="6298753" y="1633803"/>
            <a:ext cx="4133386" cy="3213630"/>
            <a:chOff x="4713288" y="1038225"/>
            <a:chExt cx="2847975" cy="2012950"/>
          </a:xfrm>
          <a:solidFill>
            <a:schemeClr val="tx2">
              <a:lumMod val="60000"/>
              <a:lumOff val="40000"/>
            </a:schemeClr>
          </a:solidFill>
        </p:grpSpPr>
        <p:sp>
          <p:nvSpPr>
            <p:cNvPr id="16"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0"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3"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9"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0"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2"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86" name="Group 185"/>
          <p:cNvGrpSpPr/>
          <p:nvPr/>
        </p:nvGrpSpPr>
        <p:grpSpPr>
          <a:xfrm>
            <a:off x="2805191" y="2270176"/>
            <a:ext cx="752484" cy="752484"/>
            <a:chOff x="914400" y="2903541"/>
            <a:chExt cx="1319161" cy="1319161"/>
          </a:xfrm>
          <a:solidFill>
            <a:schemeClr val="tx1"/>
          </a:solidFill>
        </p:grpSpPr>
        <p:sp>
          <p:nvSpPr>
            <p:cNvPr id="6" name="Teardrop 5"/>
            <p:cNvSpPr/>
            <p:nvPr/>
          </p:nvSpPr>
          <p:spPr>
            <a:xfrm rot="8100000">
              <a:off x="914400" y="2903541"/>
              <a:ext cx="1319161" cy="1319161"/>
            </a:xfrm>
            <a:prstGeom prst="teardrop">
              <a:avLst>
                <a:gd name="adj" fmla="val 133214"/>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Oval 200"/>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72%</a:t>
              </a:r>
              <a:endParaRPr lang="en-US" b="1">
                <a:solidFill>
                  <a:schemeClr val="tx1"/>
                </a:solidFill>
              </a:endParaRPr>
            </a:p>
          </p:txBody>
        </p:sp>
      </p:grpSp>
      <p:grpSp>
        <p:nvGrpSpPr>
          <p:cNvPr id="204" name="Group 203"/>
          <p:cNvGrpSpPr/>
          <p:nvPr/>
        </p:nvGrpSpPr>
        <p:grpSpPr>
          <a:xfrm>
            <a:off x="4138538" y="3870533"/>
            <a:ext cx="752484" cy="752484"/>
            <a:chOff x="914400" y="2903541"/>
            <a:chExt cx="1319161" cy="1319161"/>
          </a:xfrm>
        </p:grpSpPr>
        <p:sp>
          <p:nvSpPr>
            <p:cNvPr id="205" name="Teardrop 204"/>
            <p:cNvSpPr/>
            <p:nvPr/>
          </p:nvSpPr>
          <p:spPr>
            <a:xfrm rot="8100000">
              <a:off x="914400" y="2903541"/>
              <a:ext cx="1319161" cy="1319161"/>
            </a:xfrm>
            <a:prstGeom prst="teardrop">
              <a:avLst>
                <a:gd name="adj" fmla="val 13321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Oval 205"/>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45%</a:t>
              </a:r>
              <a:endParaRPr lang="en-US" b="1">
                <a:solidFill>
                  <a:schemeClr val="tx1"/>
                </a:solidFill>
              </a:endParaRPr>
            </a:p>
          </p:txBody>
        </p:sp>
      </p:grpSp>
      <p:grpSp>
        <p:nvGrpSpPr>
          <p:cNvPr id="207" name="Group 206"/>
          <p:cNvGrpSpPr/>
          <p:nvPr/>
        </p:nvGrpSpPr>
        <p:grpSpPr>
          <a:xfrm>
            <a:off x="5959011" y="3700729"/>
            <a:ext cx="752484" cy="752484"/>
            <a:chOff x="914400" y="2903541"/>
            <a:chExt cx="1319161" cy="1319161"/>
          </a:xfrm>
        </p:grpSpPr>
        <p:sp>
          <p:nvSpPr>
            <p:cNvPr id="208" name="Teardrop 207"/>
            <p:cNvSpPr/>
            <p:nvPr/>
          </p:nvSpPr>
          <p:spPr>
            <a:xfrm rot="8100000">
              <a:off x="914400" y="2903541"/>
              <a:ext cx="1319161" cy="1319161"/>
            </a:xfrm>
            <a:prstGeom prst="teardrop">
              <a:avLst>
                <a:gd name="adj" fmla="val 1332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Oval 208"/>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66%</a:t>
              </a:r>
              <a:endParaRPr lang="en-US" b="1">
                <a:solidFill>
                  <a:schemeClr val="tx1"/>
                </a:solidFill>
              </a:endParaRPr>
            </a:p>
          </p:txBody>
        </p:sp>
      </p:grpSp>
      <p:grpSp>
        <p:nvGrpSpPr>
          <p:cNvPr id="210" name="Group 209"/>
          <p:cNvGrpSpPr/>
          <p:nvPr/>
        </p:nvGrpSpPr>
        <p:grpSpPr>
          <a:xfrm>
            <a:off x="5509868" y="2137117"/>
            <a:ext cx="752484" cy="752484"/>
            <a:chOff x="914400" y="2903541"/>
            <a:chExt cx="1319161" cy="1319161"/>
          </a:xfrm>
        </p:grpSpPr>
        <p:sp>
          <p:nvSpPr>
            <p:cNvPr id="211" name="Teardrop 210"/>
            <p:cNvSpPr/>
            <p:nvPr/>
          </p:nvSpPr>
          <p:spPr>
            <a:xfrm rot="8100000">
              <a:off x="914400" y="2903541"/>
              <a:ext cx="1319161" cy="1319161"/>
            </a:xfrm>
            <a:prstGeom prst="teardrop">
              <a:avLst>
                <a:gd name="adj" fmla="val 13321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82%</a:t>
              </a:r>
              <a:endParaRPr lang="en-US" b="1">
                <a:solidFill>
                  <a:schemeClr val="tx1"/>
                </a:solidFill>
              </a:endParaRPr>
            </a:p>
          </p:txBody>
        </p:sp>
      </p:grpSp>
      <p:grpSp>
        <p:nvGrpSpPr>
          <p:cNvPr id="215" name="Group 214"/>
          <p:cNvGrpSpPr/>
          <p:nvPr/>
        </p:nvGrpSpPr>
        <p:grpSpPr>
          <a:xfrm>
            <a:off x="7703315" y="2349034"/>
            <a:ext cx="752484" cy="752484"/>
            <a:chOff x="914400" y="2903541"/>
            <a:chExt cx="1319161" cy="1319161"/>
          </a:xfrm>
        </p:grpSpPr>
        <p:sp>
          <p:nvSpPr>
            <p:cNvPr id="216" name="Teardrop 215"/>
            <p:cNvSpPr/>
            <p:nvPr/>
          </p:nvSpPr>
          <p:spPr>
            <a:xfrm rot="8100000">
              <a:off x="914400" y="2903541"/>
              <a:ext cx="1319161" cy="1319161"/>
            </a:xfrm>
            <a:prstGeom prst="teardrop">
              <a:avLst>
                <a:gd name="adj" fmla="val 13321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Oval 216"/>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37%</a:t>
              </a:r>
              <a:endParaRPr lang="en-US" b="1">
                <a:solidFill>
                  <a:schemeClr val="tx1"/>
                </a:solidFill>
              </a:endParaRPr>
            </a:p>
          </p:txBody>
        </p:sp>
      </p:grpSp>
      <p:grpSp>
        <p:nvGrpSpPr>
          <p:cNvPr id="218" name="Group 217"/>
          <p:cNvGrpSpPr/>
          <p:nvPr/>
        </p:nvGrpSpPr>
        <p:grpSpPr>
          <a:xfrm>
            <a:off x="8847910" y="4177776"/>
            <a:ext cx="752484" cy="752484"/>
            <a:chOff x="914400" y="2903541"/>
            <a:chExt cx="1319161" cy="1319161"/>
          </a:xfrm>
        </p:grpSpPr>
        <p:sp>
          <p:nvSpPr>
            <p:cNvPr id="219" name="Teardrop 218"/>
            <p:cNvSpPr/>
            <p:nvPr/>
          </p:nvSpPr>
          <p:spPr>
            <a:xfrm rot="8100000">
              <a:off x="914400" y="2903541"/>
              <a:ext cx="1319161" cy="1319161"/>
            </a:xfrm>
            <a:prstGeom prst="teardrop">
              <a:avLst>
                <a:gd name="adj" fmla="val 13321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Oval 219"/>
            <p:cNvSpPr/>
            <p:nvPr/>
          </p:nvSpPr>
          <p:spPr>
            <a:xfrm>
              <a:off x="1056960" y="3046101"/>
              <a:ext cx="1034041" cy="1034041"/>
            </a:xfrm>
            <a:prstGeom prst="ellipse">
              <a:avLst/>
            </a:prstGeom>
            <a:solidFill>
              <a:schemeClr val="bg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b="1" smtClean="0">
                  <a:solidFill>
                    <a:schemeClr val="tx1"/>
                  </a:solidFill>
                </a:rPr>
                <a:t>69%</a:t>
              </a:r>
              <a:endParaRPr lang="en-US" b="1">
                <a:solidFill>
                  <a:schemeClr val="tx1"/>
                </a:solidFill>
              </a:endParaRPr>
            </a:p>
          </p:txBody>
        </p:sp>
      </p:grpSp>
      <p:sp>
        <p:nvSpPr>
          <p:cNvPr id="222" name="Teardrop 221"/>
          <p:cNvSpPr/>
          <p:nvPr/>
        </p:nvSpPr>
        <p:spPr>
          <a:xfrm rot="8100000">
            <a:off x="290300" y="3506966"/>
            <a:ext cx="405022" cy="405022"/>
          </a:xfrm>
          <a:prstGeom prst="teardrop">
            <a:avLst>
              <a:gd name="adj" fmla="val 133214"/>
            </a:avLst>
          </a:prstGeom>
          <a:solidFill>
            <a:schemeClr val="tx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4" name="Group 223"/>
          <p:cNvGrpSpPr/>
          <p:nvPr/>
        </p:nvGrpSpPr>
        <p:grpSpPr>
          <a:xfrm>
            <a:off x="777959" y="3600504"/>
            <a:ext cx="1650064" cy="2752517"/>
            <a:chOff x="482600" y="3277370"/>
            <a:chExt cx="1650064" cy="3075652"/>
          </a:xfrm>
          <a:noFill/>
        </p:grpSpPr>
        <p:sp>
          <p:nvSpPr>
            <p:cNvPr id="225" name="Rectangle 224"/>
            <p:cNvSpPr/>
            <p:nvPr/>
          </p:nvSpPr>
          <p:spPr>
            <a:xfrm>
              <a:off x="482600" y="3277370"/>
              <a:ext cx="1650064"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North America</a:t>
              </a:r>
              <a:endParaRPr lang="en-US">
                <a:solidFill>
                  <a:schemeClr val="tx1"/>
                </a:solidFill>
              </a:endParaRPr>
            </a:p>
          </p:txBody>
        </p:sp>
        <p:sp>
          <p:nvSpPr>
            <p:cNvPr id="226" name="Rectangle 225"/>
            <p:cNvSpPr/>
            <p:nvPr/>
          </p:nvSpPr>
          <p:spPr>
            <a:xfrm>
              <a:off x="482600" y="3803796"/>
              <a:ext cx="1650064"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South America</a:t>
              </a:r>
              <a:endParaRPr lang="en-US">
                <a:solidFill>
                  <a:schemeClr val="tx1"/>
                </a:solidFill>
              </a:endParaRPr>
            </a:p>
          </p:txBody>
        </p:sp>
        <p:sp>
          <p:nvSpPr>
            <p:cNvPr id="227" name="Rectangle 226"/>
            <p:cNvSpPr/>
            <p:nvPr/>
          </p:nvSpPr>
          <p:spPr>
            <a:xfrm>
              <a:off x="482600" y="4856648"/>
              <a:ext cx="1650064"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Africa</a:t>
              </a:r>
              <a:endParaRPr lang="en-US">
                <a:solidFill>
                  <a:schemeClr val="tx1"/>
                </a:solidFill>
              </a:endParaRPr>
            </a:p>
          </p:txBody>
        </p:sp>
        <p:sp>
          <p:nvSpPr>
            <p:cNvPr id="228" name="Rectangle 227"/>
            <p:cNvSpPr/>
            <p:nvPr/>
          </p:nvSpPr>
          <p:spPr>
            <a:xfrm>
              <a:off x="482600" y="5383074"/>
              <a:ext cx="1650064"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Asia</a:t>
              </a:r>
              <a:endParaRPr lang="en-US">
                <a:solidFill>
                  <a:schemeClr val="tx1"/>
                </a:solidFill>
              </a:endParaRPr>
            </a:p>
          </p:txBody>
        </p:sp>
        <p:sp>
          <p:nvSpPr>
            <p:cNvPr id="229" name="Rectangle 228"/>
            <p:cNvSpPr/>
            <p:nvPr/>
          </p:nvSpPr>
          <p:spPr>
            <a:xfrm>
              <a:off x="482600" y="5909502"/>
              <a:ext cx="1650064"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Australia</a:t>
              </a:r>
              <a:endParaRPr lang="en-US">
                <a:solidFill>
                  <a:schemeClr val="tx1"/>
                </a:solidFill>
              </a:endParaRPr>
            </a:p>
          </p:txBody>
        </p:sp>
        <p:sp>
          <p:nvSpPr>
            <p:cNvPr id="230" name="Rectangle 229"/>
            <p:cNvSpPr/>
            <p:nvPr/>
          </p:nvSpPr>
          <p:spPr>
            <a:xfrm>
              <a:off x="482600" y="4330222"/>
              <a:ext cx="1649905" cy="44352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mtClean="0">
                  <a:solidFill>
                    <a:schemeClr val="tx1"/>
                  </a:solidFill>
                </a:rPr>
                <a:t>Europe</a:t>
              </a:r>
              <a:endParaRPr lang="en-US">
                <a:solidFill>
                  <a:schemeClr val="tx1"/>
                </a:solidFill>
              </a:endParaRPr>
            </a:p>
          </p:txBody>
        </p:sp>
      </p:grpSp>
      <p:sp>
        <p:nvSpPr>
          <p:cNvPr id="231" name="Teardrop 230"/>
          <p:cNvSpPr/>
          <p:nvPr/>
        </p:nvSpPr>
        <p:spPr>
          <a:xfrm rot="8100000">
            <a:off x="290300" y="3979144"/>
            <a:ext cx="405022" cy="405022"/>
          </a:xfrm>
          <a:prstGeom prst="teardrop">
            <a:avLst>
              <a:gd name="adj" fmla="val 133214"/>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ardrop 231"/>
          <p:cNvSpPr/>
          <p:nvPr/>
        </p:nvSpPr>
        <p:spPr>
          <a:xfrm rot="8100000">
            <a:off x="290300" y="4451322"/>
            <a:ext cx="405022" cy="405022"/>
          </a:xfrm>
          <a:prstGeom prst="teardrop">
            <a:avLst>
              <a:gd name="adj" fmla="val 133214"/>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Teardrop 232"/>
          <p:cNvSpPr/>
          <p:nvPr/>
        </p:nvSpPr>
        <p:spPr>
          <a:xfrm rot="8100000">
            <a:off x="290300" y="4923500"/>
            <a:ext cx="405022" cy="405022"/>
          </a:xfrm>
          <a:prstGeom prst="teardrop">
            <a:avLst>
              <a:gd name="adj" fmla="val 133214"/>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Teardrop 233"/>
          <p:cNvSpPr/>
          <p:nvPr/>
        </p:nvSpPr>
        <p:spPr>
          <a:xfrm rot="8100000">
            <a:off x="290300" y="5395678"/>
            <a:ext cx="405022" cy="405022"/>
          </a:xfrm>
          <a:prstGeom prst="teardrop">
            <a:avLst>
              <a:gd name="adj" fmla="val 133214"/>
            </a:avLst>
          </a:prstGeom>
          <a:solidFill>
            <a:schemeClr val="accent5"/>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Teardrop 234"/>
          <p:cNvSpPr/>
          <p:nvPr/>
        </p:nvSpPr>
        <p:spPr>
          <a:xfrm rot="8100000">
            <a:off x="290300" y="5867855"/>
            <a:ext cx="405022" cy="405022"/>
          </a:xfrm>
          <a:prstGeom prst="teardrop">
            <a:avLst>
              <a:gd name="adj" fmla="val 133214"/>
            </a:avLst>
          </a:prstGeom>
          <a:solidFill>
            <a:schemeClr val="accent6"/>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63738000"/>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World Map with Text</a:t>
            </a:r>
            <a:endParaRPr lang="en-US"/>
          </a:p>
        </p:txBody>
      </p:sp>
      <p:sp>
        <p:nvSpPr>
          <p:cNvPr id="2" name="Date Placeholder 1"/>
          <p:cNvSpPr>
            <a:spLocks noGrp="1"/>
          </p:cNvSpPr>
          <p:nvPr>
            <p:ph type="dt" sz="half" idx="10"/>
          </p:nvPr>
        </p:nvSpPr>
        <p:spPr>
          <a:xfrm>
            <a:off x="482600" y="6466112"/>
            <a:ext cx="2743200" cy="281437"/>
          </a:xfrm>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101</a:t>
            </a:fld>
            <a:endParaRPr lang="en-US"/>
          </a:p>
        </p:txBody>
      </p:sp>
      <p:grpSp>
        <p:nvGrpSpPr>
          <p:cNvPr id="5" name="Group 4"/>
          <p:cNvGrpSpPr/>
          <p:nvPr/>
        </p:nvGrpSpPr>
        <p:grpSpPr>
          <a:xfrm>
            <a:off x="688696" y="2263324"/>
            <a:ext cx="6047393" cy="3310162"/>
            <a:chOff x="1759862" y="1509617"/>
            <a:chExt cx="8672277" cy="4746945"/>
          </a:xfrm>
        </p:grpSpPr>
        <p:grpSp>
          <p:nvGrpSpPr>
            <p:cNvPr id="10" name="Group 341"/>
            <p:cNvGrpSpPr/>
            <p:nvPr/>
          </p:nvGrpSpPr>
          <p:grpSpPr>
            <a:xfrm>
              <a:off x="5404799" y="3516867"/>
              <a:ext cx="1654276" cy="2035131"/>
              <a:chOff x="4097338" y="2217738"/>
              <a:chExt cx="1139825" cy="1274763"/>
            </a:xfrm>
            <a:solidFill>
              <a:schemeClr val="bg2">
                <a:lumMod val="60000"/>
                <a:lumOff val="40000"/>
              </a:schemeClr>
            </a:solidFill>
          </p:grpSpPr>
          <p:sp>
            <p:nvSpPr>
              <p:cNvPr id="181"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2"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1" name="Group 274"/>
            <p:cNvGrpSpPr/>
            <p:nvPr/>
          </p:nvGrpSpPr>
          <p:grpSpPr>
            <a:xfrm>
              <a:off x="3856507" y="4246775"/>
              <a:ext cx="1131266" cy="2009787"/>
              <a:chOff x="3030538" y="2674938"/>
              <a:chExt cx="779463" cy="1258888"/>
            </a:xfrm>
            <a:solidFill>
              <a:schemeClr val="tx2"/>
            </a:solidFill>
          </p:grpSpPr>
          <p:sp>
            <p:nvSpPr>
              <p:cNvPr id="179"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0"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2" name="Group 277"/>
            <p:cNvGrpSpPr/>
            <p:nvPr/>
          </p:nvGrpSpPr>
          <p:grpSpPr>
            <a:xfrm>
              <a:off x="1759862" y="1509617"/>
              <a:ext cx="3760138" cy="2881621"/>
              <a:chOff x="1585913" y="960438"/>
              <a:chExt cx="2590800" cy="1804987"/>
            </a:xfrm>
            <a:solidFill>
              <a:schemeClr val="bg2"/>
            </a:solidFill>
          </p:grpSpPr>
          <p:sp>
            <p:nvSpPr>
              <p:cNvPr id="116"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7"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8"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9"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0"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1"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2"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3"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4"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5"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6"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7"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8"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9"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0"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1"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2"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3"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4"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5"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6"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7"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8"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9"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0"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1"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2"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3"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4"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5"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6"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7"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8"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9"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0"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1"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3"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4"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5"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6"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7"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8"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9"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0"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1"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2"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3"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4"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5"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6"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8"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9"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0"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1"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2"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3"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4"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5"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6"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7"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8"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3" name="Group 345"/>
            <p:cNvGrpSpPr/>
            <p:nvPr/>
          </p:nvGrpSpPr>
          <p:grpSpPr>
            <a:xfrm>
              <a:off x="5582206" y="1714902"/>
              <a:ext cx="997635" cy="1845052"/>
              <a:chOff x="4219575" y="1089025"/>
              <a:chExt cx="687388" cy="1155701"/>
            </a:xfrm>
            <a:solidFill>
              <a:schemeClr val="tx1">
                <a:lumMod val="75000"/>
                <a:lumOff val="25000"/>
              </a:schemeClr>
            </a:solidFill>
          </p:grpSpPr>
          <p:sp>
            <p:nvSpPr>
              <p:cNvPr id="101"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102" name="Group 343"/>
              <p:cNvGrpSpPr/>
              <p:nvPr/>
            </p:nvGrpSpPr>
            <p:grpSpPr>
              <a:xfrm>
                <a:off x="4219575" y="1089025"/>
                <a:ext cx="687388" cy="1155701"/>
                <a:chOff x="4219575" y="1089025"/>
                <a:chExt cx="687388" cy="1155701"/>
              </a:xfrm>
              <a:grpFill/>
            </p:grpSpPr>
            <p:sp>
              <p:nvSpPr>
                <p:cNvPr id="103"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1"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2"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3"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4"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5"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4" name="Group 363"/>
            <p:cNvGrpSpPr/>
            <p:nvPr/>
          </p:nvGrpSpPr>
          <p:grpSpPr>
            <a:xfrm>
              <a:off x="8565894" y="4573714"/>
              <a:ext cx="1403140" cy="1348308"/>
              <a:chOff x="6275388" y="2879725"/>
              <a:chExt cx="966788" cy="844551"/>
            </a:xfrm>
            <a:solidFill>
              <a:schemeClr val="tx1"/>
            </a:solidFill>
          </p:grpSpPr>
          <p:sp>
            <p:nvSpPr>
              <p:cNvPr id="83"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4" name="Group 361"/>
              <p:cNvGrpSpPr/>
              <p:nvPr/>
            </p:nvGrpSpPr>
            <p:grpSpPr>
              <a:xfrm>
                <a:off x="6275388" y="2917825"/>
                <a:ext cx="966788" cy="806451"/>
                <a:chOff x="6275388" y="2917825"/>
                <a:chExt cx="966788" cy="806451"/>
              </a:xfrm>
              <a:grpFill/>
            </p:grpSpPr>
            <p:sp>
              <p:nvSpPr>
                <p:cNvPr id="85"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6"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7"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8"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9"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0"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1"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2"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3"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4"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5"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6"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7"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8"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9"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0"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5" name="Group 383"/>
            <p:cNvGrpSpPr/>
            <p:nvPr/>
          </p:nvGrpSpPr>
          <p:grpSpPr>
            <a:xfrm>
              <a:off x="6298753" y="1633803"/>
              <a:ext cx="4133386" cy="3213630"/>
              <a:chOff x="4713288" y="1038225"/>
              <a:chExt cx="2847975" cy="2012950"/>
            </a:xfrm>
            <a:solidFill>
              <a:schemeClr val="tx2">
                <a:lumMod val="60000"/>
                <a:lumOff val="40000"/>
              </a:schemeClr>
            </a:solidFill>
          </p:grpSpPr>
          <p:sp>
            <p:nvSpPr>
              <p:cNvPr id="16"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0"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3"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9"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0"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2"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cxnSp>
        <p:nvCxnSpPr>
          <p:cNvPr id="9" name="Straight Connector 8"/>
          <p:cNvCxnSpPr/>
          <p:nvPr/>
        </p:nvCxnSpPr>
        <p:spPr>
          <a:xfrm>
            <a:off x="7326456" y="2090057"/>
            <a:ext cx="0" cy="3483429"/>
          </a:xfrm>
          <a:prstGeom prst="line">
            <a:avLst/>
          </a:prstGeom>
          <a:ln>
            <a:solidFill>
              <a:schemeClr val="bg1">
                <a:lumMod val="75000"/>
              </a:schemeClr>
            </a:solidFill>
            <a:prstDash val="dash"/>
          </a:ln>
        </p:spPr>
        <p:style>
          <a:lnRef idx="1">
            <a:schemeClr val="accent2"/>
          </a:lnRef>
          <a:fillRef idx="0">
            <a:schemeClr val="accent2"/>
          </a:fillRef>
          <a:effectRef idx="0">
            <a:schemeClr val="accent2"/>
          </a:effectRef>
          <a:fontRef idx="minor">
            <a:schemeClr val="tx1"/>
          </a:fontRef>
        </p:style>
      </p:cxnSp>
      <p:sp>
        <p:nvSpPr>
          <p:cNvPr id="243" name="Rectangle 242"/>
          <p:cNvSpPr/>
          <p:nvPr/>
        </p:nvSpPr>
        <p:spPr>
          <a:xfrm>
            <a:off x="7644571" y="1992944"/>
            <a:ext cx="763639" cy="683892"/>
          </a:xfrm>
          <a:prstGeom prst="rect">
            <a:avLst/>
          </a:prstGeom>
          <a:solidFill>
            <a:schemeClr val="accent6"/>
          </a:solidFill>
          <a:ln>
            <a:noFill/>
          </a:ln>
          <a:extLst/>
        </p:spPr>
        <p:txBody>
          <a:bodyPr lIns="0" tIns="0" rIns="0" bIns="0" anchor="ctr"/>
          <a:lstStyle/>
          <a:p>
            <a:pPr algn="ctr"/>
            <a:r>
              <a:rPr lang="en-US" sz="3600" spc="-151" smtClean="0">
                <a:solidFill>
                  <a:schemeClr val="bg1">
                    <a:lumMod val="95000"/>
                  </a:schemeClr>
                </a:solidFill>
                <a:latin typeface="FontAwesome" pitchFamily="2" charset="0"/>
                <a:ea typeface="Open Sans" panose="020B0606030504020204" pitchFamily="34" charset="0"/>
                <a:cs typeface="Microsoft New Tai Lue" panose="020B0502040204020203" pitchFamily="34" charset="0"/>
              </a:rPr>
              <a:t></a:t>
            </a:r>
            <a:endParaRPr lang="en-US" sz="3600" spc="-151" dirty="0">
              <a:solidFill>
                <a:schemeClr val="bg1">
                  <a:lumMod val="95000"/>
                </a:schemeClr>
              </a:solidFill>
              <a:latin typeface="FontAwesome" pitchFamily="2" charset="0"/>
              <a:ea typeface="Open Sans" panose="020B0606030504020204" pitchFamily="34" charset="0"/>
              <a:cs typeface="Microsoft New Tai Lue" panose="020B0502040204020203" pitchFamily="34" charset="0"/>
            </a:endParaRPr>
          </a:p>
        </p:txBody>
      </p:sp>
      <p:sp>
        <p:nvSpPr>
          <p:cNvPr id="244" name="Rectangle 243"/>
          <p:cNvSpPr/>
          <p:nvPr/>
        </p:nvSpPr>
        <p:spPr>
          <a:xfrm>
            <a:off x="8507190" y="1856194"/>
            <a:ext cx="1421671" cy="369332"/>
          </a:xfrm>
          <a:prstGeom prst="rect">
            <a:avLst/>
          </a:prstGeom>
          <a:noFill/>
          <a:extLst/>
        </p:spPr>
        <p:txBody>
          <a:bodyPr wrap="none" rtlCol="0">
            <a:spAutoFit/>
          </a:bodyPr>
          <a:lstStyle/>
          <a:p>
            <a:r>
              <a:rPr lang="en-US" b="1"/>
              <a:t>Lorem ipsum</a:t>
            </a:r>
            <a:endParaRPr lang="en-US" b="1" dirty="0"/>
          </a:p>
        </p:txBody>
      </p:sp>
      <p:sp>
        <p:nvSpPr>
          <p:cNvPr id="245" name="Rectangle 244"/>
          <p:cNvSpPr/>
          <p:nvPr/>
        </p:nvSpPr>
        <p:spPr>
          <a:xfrm>
            <a:off x="8507191" y="2190331"/>
            <a:ext cx="3013855" cy="738664"/>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sp>
        <p:nvSpPr>
          <p:cNvPr id="240" name="Rectangle 239"/>
          <p:cNvSpPr/>
          <p:nvPr/>
        </p:nvSpPr>
        <p:spPr>
          <a:xfrm>
            <a:off x="7644571" y="3567880"/>
            <a:ext cx="763639" cy="683892"/>
          </a:xfrm>
          <a:prstGeom prst="rect">
            <a:avLst/>
          </a:prstGeom>
          <a:solidFill>
            <a:schemeClr val="accent5"/>
          </a:solidFill>
          <a:ln>
            <a:noFill/>
          </a:ln>
          <a:extLst/>
        </p:spPr>
        <p:txBody>
          <a:bodyPr lIns="0" tIns="0" rIns="0" bIns="0" anchor="ctr"/>
          <a:lstStyle/>
          <a:p>
            <a:pPr algn="ctr"/>
            <a:r>
              <a:rPr lang="en-US" sz="3600" spc="-151" smtClean="0">
                <a:solidFill>
                  <a:schemeClr val="bg1">
                    <a:lumMod val="95000"/>
                  </a:schemeClr>
                </a:solidFill>
                <a:latin typeface="FontAwesome" pitchFamily="2" charset="0"/>
                <a:ea typeface="Open Sans" panose="020B0606030504020204" pitchFamily="34" charset="0"/>
                <a:cs typeface="Microsoft New Tai Lue" panose="020B0502040204020203" pitchFamily="34" charset="0"/>
              </a:rPr>
              <a:t></a:t>
            </a:r>
            <a:endParaRPr lang="en-US" sz="3600" spc="-151" dirty="0">
              <a:solidFill>
                <a:schemeClr val="bg1">
                  <a:lumMod val="95000"/>
                </a:schemeClr>
              </a:solidFill>
              <a:latin typeface="FontAwesome" pitchFamily="2" charset="0"/>
              <a:ea typeface="Open Sans" panose="020B0606030504020204" pitchFamily="34" charset="0"/>
              <a:cs typeface="Microsoft New Tai Lue" panose="020B0502040204020203" pitchFamily="34" charset="0"/>
            </a:endParaRPr>
          </a:p>
        </p:txBody>
      </p:sp>
      <p:sp>
        <p:nvSpPr>
          <p:cNvPr id="241" name="Rectangle 240"/>
          <p:cNvSpPr/>
          <p:nvPr/>
        </p:nvSpPr>
        <p:spPr>
          <a:xfrm>
            <a:off x="8507190" y="3431130"/>
            <a:ext cx="1421671" cy="369332"/>
          </a:xfrm>
          <a:prstGeom prst="rect">
            <a:avLst/>
          </a:prstGeom>
          <a:noFill/>
          <a:extLst/>
        </p:spPr>
        <p:txBody>
          <a:bodyPr wrap="none" rtlCol="0">
            <a:spAutoFit/>
          </a:bodyPr>
          <a:lstStyle/>
          <a:p>
            <a:r>
              <a:rPr lang="en-US" b="1"/>
              <a:t>Lorem ipsum</a:t>
            </a:r>
            <a:endParaRPr lang="en-US" b="1" dirty="0"/>
          </a:p>
        </p:txBody>
      </p:sp>
      <p:sp>
        <p:nvSpPr>
          <p:cNvPr id="242" name="Rectangle 241"/>
          <p:cNvSpPr/>
          <p:nvPr/>
        </p:nvSpPr>
        <p:spPr>
          <a:xfrm>
            <a:off x="8507191" y="3765267"/>
            <a:ext cx="3013855" cy="738664"/>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sp>
        <p:nvSpPr>
          <p:cNvPr id="237" name="Rectangle 236"/>
          <p:cNvSpPr/>
          <p:nvPr/>
        </p:nvSpPr>
        <p:spPr>
          <a:xfrm>
            <a:off x="7644571" y="5142816"/>
            <a:ext cx="763639" cy="683892"/>
          </a:xfrm>
          <a:prstGeom prst="rect">
            <a:avLst/>
          </a:prstGeom>
          <a:solidFill>
            <a:schemeClr val="accent4"/>
          </a:solidFill>
          <a:ln>
            <a:noFill/>
          </a:ln>
          <a:extLst/>
        </p:spPr>
        <p:txBody>
          <a:bodyPr lIns="0" tIns="0" rIns="0" bIns="0" anchor="ctr"/>
          <a:lstStyle/>
          <a:p>
            <a:pPr algn="ctr"/>
            <a:r>
              <a:rPr lang="en-US" sz="3600" spc="-151" smtClean="0">
                <a:solidFill>
                  <a:schemeClr val="bg1">
                    <a:lumMod val="95000"/>
                  </a:schemeClr>
                </a:solidFill>
                <a:latin typeface="FontAwesome" pitchFamily="2" charset="0"/>
                <a:ea typeface="Open Sans" panose="020B0606030504020204" pitchFamily="34" charset="0"/>
                <a:cs typeface="Microsoft New Tai Lue" panose="020B0502040204020203" pitchFamily="34" charset="0"/>
              </a:rPr>
              <a:t></a:t>
            </a:r>
            <a:endParaRPr lang="en-US" sz="3600" spc="-151" dirty="0">
              <a:solidFill>
                <a:schemeClr val="bg1">
                  <a:lumMod val="95000"/>
                </a:schemeClr>
              </a:solidFill>
              <a:latin typeface="FontAwesome" pitchFamily="2" charset="0"/>
              <a:ea typeface="Open Sans" panose="020B0606030504020204" pitchFamily="34" charset="0"/>
              <a:cs typeface="Microsoft New Tai Lue" panose="020B0502040204020203" pitchFamily="34" charset="0"/>
            </a:endParaRPr>
          </a:p>
        </p:txBody>
      </p:sp>
      <p:sp>
        <p:nvSpPr>
          <p:cNvPr id="238" name="Rectangle 237"/>
          <p:cNvSpPr/>
          <p:nvPr/>
        </p:nvSpPr>
        <p:spPr>
          <a:xfrm>
            <a:off x="8507190" y="5006066"/>
            <a:ext cx="1421671" cy="369332"/>
          </a:xfrm>
          <a:prstGeom prst="rect">
            <a:avLst/>
          </a:prstGeom>
          <a:noFill/>
          <a:extLst/>
        </p:spPr>
        <p:txBody>
          <a:bodyPr wrap="none" rtlCol="0">
            <a:spAutoFit/>
          </a:bodyPr>
          <a:lstStyle/>
          <a:p>
            <a:r>
              <a:rPr lang="en-US" b="1"/>
              <a:t>Lorem ipsum</a:t>
            </a:r>
            <a:endParaRPr lang="en-US" b="1" dirty="0"/>
          </a:p>
        </p:txBody>
      </p:sp>
      <p:sp>
        <p:nvSpPr>
          <p:cNvPr id="239" name="Rectangle 238"/>
          <p:cNvSpPr/>
          <p:nvPr/>
        </p:nvSpPr>
        <p:spPr>
          <a:xfrm>
            <a:off x="8507191" y="5340203"/>
            <a:ext cx="3013855" cy="738664"/>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sp>
        <p:nvSpPr>
          <p:cNvPr id="190" name="Rectangle 189"/>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275371617"/>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Sketchy World Map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102</a:t>
            </a:fld>
            <a:endParaRPr lang="en-US"/>
          </a:p>
        </p:txBody>
      </p:sp>
      <p:grpSp>
        <p:nvGrpSpPr>
          <p:cNvPr id="80" name="Group 79"/>
          <p:cNvGrpSpPr/>
          <p:nvPr/>
        </p:nvGrpSpPr>
        <p:grpSpPr>
          <a:xfrm>
            <a:off x="2252663" y="1423988"/>
            <a:ext cx="7686676" cy="4967288"/>
            <a:chOff x="2252663" y="1423988"/>
            <a:chExt cx="7686676" cy="4967288"/>
          </a:xfrm>
          <a:solidFill>
            <a:schemeClr val="accent4"/>
          </a:solidFill>
        </p:grpSpPr>
        <p:sp>
          <p:nvSpPr>
            <p:cNvPr id="7" name="Freeform 6"/>
            <p:cNvSpPr>
              <a:spLocks/>
            </p:cNvSpPr>
            <p:nvPr/>
          </p:nvSpPr>
          <p:spPr bwMode="auto">
            <a:xfrm>
              <a:off x="2663826" y="3473450"/>
              <a:ext cx="7938" cy="6350"/>
            </a:xfrm>
            <a:custGeom>
              <a:avLst/>
              <a:gdLst>
                <a:gd name="T0" fmla="*/ 32 w 32"/>
                <a:gd name="T1" fmla="*/ 0 h 20"/>
                <a:gd name="T2" fmla="*/ 32 w 32"/>
                <a:gd name="T3" fmla="*/ 0 h 20"/>
                <a:gd name="T4" fmla="*/ 0 w 32"/>
                <a:gd name="T5" fmla="*/ 20 h 20"/>
                <a:gd name="T6" fmla="*/ 0 w 32"/>
                <a:gd name="T7" fmla="*/ 20 h 20"/>
                <a:gd name="T8" fmla="*/ 14 w 32"/>
                <a:gd name="T9" fmla="*/ 12 h 20"/>
                <a:gd name="T10" fmla="*/ 32 w 32"/>
                <a:gd name="T11" fmla="*/ 0 h 20"/>
                <a:gd name="T12" fmla="*/ 32 w 3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32" y="0"/>
                  </a:moveTo>
                  <a:lnTo>
                    <a:pt x="32" y="0"/>
                  </a:lnTo>
                  <a:lnTo>
                    <a:pt x="0" y="20"/>
                  </a:lnTo>
                  <a:lnTo>
                    <a:pt x="0" y="20"/>
                  </a:lnTo>
                  <a:lnTo>
                    <a:pt x="14" y="12"/>
                  </a:lnTo>
                  <a:lnTo>
                    <a:pt x="32" y="0"/>
                  </a:ln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3044826" y="3260725"/>
              <a:ext cx="22225" cy="31750"/>
            </a:xfrm>
            <a:custGeom>
              <a:avLst/>
              <a:gdLst>
                <a:gd name="T0" fmla="*/ 40 w 86"/>
                <a:gd name="T1" fmla="*/ 66 h 117"/>
                <a:gd name="T2" fmla="*/ 40 w 86"/>
                <a:gd name="T3" fmla="*/ 66 h 117"/>
                <a:gd name="T4" fmla="*/ 86 w 86"/>
                <a:gd name="T5" fmla="*/ 0 h 117"/>
                <a:gd name="T6" fmla="*/ 86 w 86"/>
                <a:gd name="T7" fmla="*/ 0 h 117"/>
                <a:gd name="T8" fmla="*/ 0 w 86"/>
                <a:gd name="T9" fmla="*/ 117 h 117"/>
                <a:gd name="T10" fmla="*/ 0 w 86"/>
                <a:gd name="T11" fmla="*/ 117 h 117"/>
                <a:gd name="T12" fmla="*/ 40 w 86"/>
                <a:gd name="T13" fmla="*/ 66 h 117"/>
                <a:gd name="T14" fmla="*/ 40 w 86"/>
                <a:gd name="T15" fmla="*/ 66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117">
                  <a:moveTo>
                    <a:pt x="40" y="66"/>
                  </a:moveTo>
                  <a:lnTo>
                    <a:pt x="40" y="66"/>
                  </a:lnTo>
                  <a:lnTo>
                    <a:pt x="86" y="0"/>
                  </a:lnTo>
                  <a:lnTo>
                    <a:pt x="86" y="0"/>
                  </a:lnTo>
                  <a:lnTo>
                    <a:pt x="0" y="117"/>
                  </a:lnTo>
                  <a:lnTo>
                    <a:pt x="0" y="117"/>
                  </a:lnTo>
                  <a:lnTo>
                    <a:pt x="40" y="66"/>
                  </a:lnTo>
                  <a:lnTo>
                    <a:pt x="40"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4111626" y="3457575"/>
              <a:ext cx="17463" cy="71438"/>
            </a:xfrm>
            <a:custGeom>
              <a:avLst/>
              <a:gdLst>
                <a:gd name="T0" fmla="*/ 0 w 67"/>
                <a:gd name="T1" fmla="*/ 0 h 268"/>
                <a:gd name="T2" fmla="*/ 0 w 67"/>
                <a:gd name="T3" fmla="*/ 0 h 268"/>
                <a:gd name="T4" fmla="*/ 10 w 67"/>
                <a:gd name="T5" fmla="*/ 33 h 268"/>
                <a:gd name="T6" fmla="*/ 19 w 67"/>
                <a:gd name="T7" fmla="*/ 66 h 268"/>
                <a:gd name="T8" fmla="*/ 35 w 67"/>
                <a:gd name="T9" fmla="*/ 134 h 268"/>
                <a:gd name="T10" fmla="*/ 67 w 67"/>
                <a:gd name="T11" fmla="*/ 268 h 268"/>
                <a:gd name="T12" fmla="*/ 67 w 67"/>
                <a:gd name="T13" fmla="*/ 268 h 268"/>
                <a:gd name="T14" fmla="*/ 56 w 67"/>
                <a:gd name="T15" fmla="*/ 200 h 268"/>
                <a:gd name="T16" fmla="*/ 49 w 67"/>
                <a:gd name="T17" fmla="*/ 165 h 268"/>
                <a:gd name="T18" fmla="*/ 42 w 67"/>
                <a:gd name="T19" fmla="*/ 131 h 268"/>
                <a:gd name="T20" fmla="*/ 34 w 67"/>
                <a:gd name="T21" fmla="*/ 97 h 268"/>
                <a:gd name="T22" fmla="*/ 24 w 67"/>
                <a:gd name="T23" fmla="*/ 65 h 268"/>
                <a:gd name="T24" fmla="*/ 13 w 67"/>
                <a:gd name="T25" fmla="*/ 32 h 268"/>
                <a:gd name="T26" fmla="*/ 0 w 67"/>
                <a:gd name="T27" fmla="*/ 0 h 268"/>
                <a:gd name="T28" fmla="*/ 0 w 67"/>
                <a:gd name="T2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268">
                  <a:moveTo>
                    <a:pt x="0" y="0"/>
                  </a:moveTo>
                  <a:lnTo>
                    <a:pt x="0" y="0"/>
                  </a:lnTo>
                  <a:lnTo>
                    <a:pt x="10" y="33"/>
                  </a:lnTo>
                  <a:lnTo>
                    <a:pt x="19" y="66"/>
                  </a:lnTo>
                  <a:lnTo>
                    <a:pt x="35" y="134"/>
                  </a:lnTo>
                  <a:lnTo>
                    <a:pt x="67" y="268"/>
                  </a:lnTo>
                  <a:lnTo>
                    <a:pt x="67" y="268"/>
                  </a:lnTo>
                  <a:lnTo>
                    <a:pt x="56" y="200"/>
                  </a:lnTo>
                  <a:lnTo>
                    <a:pt x="49" y="165"/>
                  </a:lnTo>
                  <a:lnTo>
                    <a:pt x="42" y="131"/>
                  </a:lnTo>
                  <a:lnTo>
                    <a:pt x="34" y="97"/>
                  </a:lnTo>
                  <a:lnTo>
                    <a:pt x="24" y="65"/>
                  </a:lnTo>
                  <a:lnTo>
                    <a:pt x="13" y="3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3730626" y="4484688"/>
              <a:ext cx="26988" cy="26988"/>
            </a:xfrm>
            <a:custGeom>
              <a:avLst/>
              <a:gdLst>
                <a:gd name="T0" fmla="*/ 0 w 107"/>
                <a:gd name="T1" fmla="*/ 100 h 100"/>
                <a:gd name="T2" fmla="*/ 0 w 107"/>
                <a:gd name="T3" fmla="*/ 100 h 100"/>
                <a:gd name="T4" fmla="*/ 12 w 107"/>
                <a:gd name="T5" fmla="*/ 92 h 100"/>
                <a:gd name="T6" fmla="*/ 25 w 107"/>
                <a:gd name="T7" fmla="*/ 83 h 100"/>
                <a:gd name="T8" fmla="*/ 37 w 107"/>
                <a:gd name="T9" fmla="*/ 72 h 100"/>
                <a:gd name="T10" fmla="*/ 52 w 107"/>
                <a:gd name="T11" fmla="*/ 59 h 100"/>
                <a:gd name="T12" fmla="*/ 78 w 107"/>
                <a:gd name="T13" fmla="*/ 31 h 100"/>
                <a:gd name="T14" fmla="*/ 107 w 107"/>
                <a:gd name="T15" fmla="*/ 0 h 100"/>
                <a:gd name="T16" fmla="*/ 107 w 107"/>
                <a:gd name="T17" fmla="*/ 0 h 100"/>
                <a:gd name="T18" fmla="*/ 0 w 107"/>
                <a:gd name="T19" fmla="*/ 94 h 100"/>
                <a:gd name="T20" fmla="*/ 0 w 107"/>
                <a:gd name="T21" fmla="*/ 94 h 100"/>
                <a:gd name="T22" fmla="*/ 2 w 107"/>
                <a:gd name="T23" fmla="*/ 97 h 100"/>
                <a:gd name="T24" fmla="*/ 1 w 107"/>
                <a:gd name="T25" fmla="*/ 99 h 100"/>
                <a:gd name="T26" fmla="*/ 0 w 107"/>
                <a:gd name="T27" fmla="*/ 100 h 100"/>
                <a:gd name="T28" fmla="*/ 0 w 107"/>
                <a:gd name="T29"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7" h="100">
                  <a:moveTo>
                    <a:pt x="0" y="100"/>
                  </a:moveTo>
                  <a:lnTo>
                    <a:pt x="0" y="100"/>
                  </a:lnTo>
                  <a:lnTo>
                    <a:pt x="12" y="92"/>
                  </a:lnTo>
                  <a:lnTo>
                    <a:pt x="25" y="83"/>
                  </a:lnTo>
                  <a:lnTo>
                    <a:pt x="37" y="72"/>
                  </a:lnTo>
                  <a:lnTo>
                    <a:pt x="52" y="59"/>
                  </a:lnTo>
                  <a:lnTo>
                    <a:pt x="78" y="31"/>
                  </a:lnTo>
                  <a:lnTo>
                    <a:pt x="107" y="0"/>
                  </a:lnTo>
                  <a:lnTo>
                    <a:pt x="107" y="0"/>
                  </a:lnTo>
                  <a:lnTo>
                    <a:pt x="0" y="94"/>
                  </a:lnTo>
                  <a:lnTo>
                    <a:pt x="0" y="94"/>
                  </a:lnTo>
                  <a:lnTo>
                    <a:pt x="2" y="97"/>
                  </a:lnTo>
                  <a:lnTo>
                    <a:pt x="1" y="99"/>
                  </a:lnTo>
                  <a:lnTo>
                    <a:pt x="0" y="100"/>
                  </a:lnTo>
                  <a:lnTo>
                    <a:pt x="0" y="1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4756151" y="5064125"/>
              <a:ext cx="95250" cy="98425"/>
            </a:xfrm>
            <a:custGeom>
              <a:avLst/>
              <a:gdLst>
                <a:gd name="T0" fmla="*/ 77 w 360"/>
                <a:gd name="T1" fmla="*/ 277 h 371"/>
                <a:gd name="T2" fmla="*/ 77 w 360"/>
                <a:gd name="T3" fmla="*/ 277 h 371"/>
                <a:gd name="T4" fmla="*/ 0 w 360"/>
                <a:gd name="T5" fmla="*/ 371 h 371"/>
                <a:gd name="T6" fmla="*/ 0 w 360"/>
                <a:gd name="T7" fmla="*/ 371 h 371"/>
                <a:gd name="T8" fmla="*/ 181 w 360"/>
                <a:gd name="T9" fmla="*/ 186 h 371"/>
                <a:gd name="T10" fmla="*/ 271 w 360"/>
                <a:gd name="T11" fmla="*/ 94 h 371"/>
                <a:gd name="T12" fmla="*/ 360 w 360"/>
                <a:gd name="T13" fmla="*/ 0 h 371"/>
                <a:gd name="T14" fmla="*/ 360 w 360"/>
                <a:gd name="T15" fmla="*/ 0 h 371"/>
                <a:gd name="T16" fmla="*/ 285 w 360"/>
                <a:gd name="T17" fmla="*/ 66 h 371"/>
                <a:gd name="T18" fmla="*/ 249 w 360"/>
                <a:gd name="T19" fmla="*/ 99 h 371"/>
                <a:gd name="T20" fmla="*/ 211 w 360"/>
                <a:gd name="T21" fmla="*/ 133 h 371"/>
                <a:gd name="T22" fmla="*/ 176 w 360"/>
                <a:gd name="T23" fmla="*/ 167 h 371"/>
                <a:gd name="T24" fmla="*/ 141 w 360"/>
                <a:gd name="T25" fmla="*/ 202 h 371"/>
                <a:gd name="T26" fmla="*/ 108 w 360"/>
                <a:gd name="T27" fmla="*/ 238 h 371"/>
                <a:gd name="T28" fmla="*/ 77 w 360"/>
                <a:gd name="T29" fmla="*/ 277 h 371"/>
                <a:gd name="T30" fmla="*/ 77 w 360"/>
                <a:gd name="T31" fmla="*/ 27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0" h="371">
                  <a:moveTo>
                    <a:pt x="77" y="277"/>
                  </a:moveTo>
                  <a:lnTo>
                    <a:pt x="77" y="277"/>
                  </a:lnTo>
                  <a:lnTo>
                    <a:pt x="0" y="371"/>
                  </a:lnTo>
                  <a:lnTo>
                    <a:pt x="0" y="371"/>
                  </a:lnTo>
                  <a:lnTo>
                    <a:pt x="181" y="186"/>
                  </a:lnTo>
                  <a:lnTo>
                    <a:pt x="271" y="94"/>
                  </a:lnTo>
                  <a:lnTo>
                    <a:pt x="360" y="0"/>
                  </a:lnTo>
                  <a:lnTo>
                    <a:pt x="360" y="0"/>
                  </a:lnTo>
                  <a:lnTo>
                    <a:pt x="285" y="66"/>
                  </a:lnTo>
                  <a:lnTo>
                    <a:pt x="249" y="99"/>
                  </a:lnTo>
                  <a:lnTo>
                    <a:pt x="211" y="133"/>
                  </a:lnTo>
                  <a:lnTo>
                    <a:pt x="176" y="167"/>
                  </a:lnTo>
                  <a:lnTo>
                    <a:pt x="141" y="202"/>
                  </a:lnTo>
                  <a:lnTo>
                    <a:pt x="108" y="238"/>
                  </a:lnTo>
                  <a:lnTo>
                    <a:pt x="77" y="277"/>
                  </a:lnTo>
                  <a:lnTo>
                    <a:pt x="77" y="2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noEditPoints="1"/>
            </p:cNvSpPr>
            <p:nvPr/>
          </p:nvSpPr>
          <p:spPr bwMode="auto">
            <a:xfrm>
              <a:off x="2252663" y="2503488"/>
              <a:ext cx="2901950" cy="3887788"/>
            </a:xfrm>
            <a:custGeom>
              <a:avLst/>
              <a:gdLst>
                <a:gd name="T0" fmla="*/ 7063 w 10968"/>
                <a:gd name="T1" fmla="*/ 6822 h 14696"/>
                <a:gd name="T2" fmla="*/ 8661 w 10968"/>
                <a:gd name="T3" fmla="*/ 4896 h 14696"/>
                <a:gd name="T4" fmla="*/ 7075 w 10968"/>
                <a:gd name="T5" fmla="*/ 3864 h 14696"/>
                <a:gd name="T6" fmla="*/ 7220 w 10968"/>
                <a:gd name="T7" fmla="*/ 1733 h 14696"/>
                <a:gd name="T8" fmla="*/ 7307 w 10968"/>
                <a:gd name="T9" fmla="*/ 175 h 14696"/>
                <a:gd name="T10" fmla="*/ 3831 w 10968"/>
                <a:gd name="T11" fmla="*/ 880 h 14696"/>
                <a:gd name="T12" fmla="*/ 1938 w 10968"/>
                <a:gd name="T13" fmla="*/ 1154 h 14696"/>
                <a:gd name="T14" fmla="*/ 1760 w 10968"/>
                <a:gd name="T15" fmla="*/ 3541 h 14696"/>
                <a:gd name="T16" fmla="*/ 7750 w 10968"/>
                <a:gd name="T17" fmla="*/ 8433 h 14696"/>
                <a:gd name="T18" fmla="*/ 7736 w 10968"/>
                <a:gd name="T19" fmla="*/ 13478 h 14696"/>
                <a:gd name="T20" fmla="*/ 9203 w 10968"/>
                <a:gd name="T21" fmla="*/ 12648 h 14696"/>
                <a:gd name="T22" fmla="*/ 5820 w 10968"/>
                <a:gd name="T23" fmla="*/ 664 h 14696"/>
                <a:gd name="T24" fmla="*/ 10403 w 10968"/>
                <a:gd name="T25" fmla="*/ 9561 h 14696"/>
                <a:gd name="T26" fmla="*/ 8160 w 10968"/>
                <a:gd name="T27" fmla="*/ 10377 h 14696"/>
                <a:gd name="T28" fmla="*/ 7574 w 10968"/>
                <a:gd name="T29" fmla="*/ 9729 h 14696"/>
                <a:gd name="T30" fmla="*/ 7965 w 10968"/>
                <a:gd name="T31" fmla="*/ 9807 h 14696"/>
                <a:gd name="T32" fmla="*/ 7554 w 10968"/>
                <a:gd name="T33" fmla="*/ 9258 h 14696"/>
                <a:gd name="T34" fmla="*/ 6846 w 10968"/>
                <a:gd name="T35" fmla="*/ 8117 h 14696"/>
                <a:gd name="T36" fmla="*/ 6601 w 10968"/>
                <a:gd name="T37" fmla="*/ 6767 h 14696"/>
                <a:gd name="T38" fmla="*/ 8896 w 10968"/>
                <a:gd name="T39" fmla="*/ 5077 h 14696"/>
                <a:gd name="T40" fmla="*/ 5311 w 10968"/>
                <a:gd name="T41" fmla="*/ 7322 h 14696"/>
                <a:gd name="T42" fmla="*/ 5493 w 10968"/>
                <a:gd name="T43" fmla="*/ 6807 h 14696"/>
                <a:gd name="T44" fmla="*/ 9041 w 10968"/>
                <a:gd name="T45" fmla="*/ 3934 h 14696"/>
                <a:gd name="T46" fmla="*/ 4776 w 10968"/>
                <a:gd name="T47" fmla="*/ 6717 h 14696"/>
                <a:gd name="T48" fmla="*/ 7632 w 10968"/>
                <a:gd name="T49" fmla="*/ 3808 h 14696"/>
                <a:gd name="T50" fmla="*/ 7946 w 10968"/>
                <a:gd name="T51" fmla="*/ 3139 h 14696"/>
                <a:gd name="T52" fmla="*/ 5379 w 10968"/>
                <a:gd name="T53" fmla="*/ 5634 h 14696"/>
                <a:gd name="T54" fmla="*/ 6094 w 10968"/>
                <a:gd name="T55" fmla="*/ 1254 h 14696"/>
                <a:gd name="T56" fmla="*/ 7175 w 10968"/>
                <a:gd name="T57" fmla="*/ 1040 h 14696"/>
                <a:gd name="T58" fmla="*/ 5067 w 10968"/>
                <a:gd name="T59" fmla="*/ 3464 h 14696"/>
                <a:gd name="T60" fmla="*/ 3789 w 10968"/>
                <a:gd name="T61" fmla="*/ 4309 h 14696"/>
                <a:gd name="T62" fmla="*/ 7106 w 10968"/>
                <a:gd name="T63" fmla="*/ 1755 h 14696"/>
                <a:gd name="T64" fmla="*/ 5701 w 10968"/>
                <a:gd name="T65" fmla="*/ 4343 h 14696"/>
                <a:gd name="T66" fmla="*/ 4522 w 10968"/>
                <a:gd name="T67" fmla="*/ 5312 h 14696"/>
                <a:gd name="T68" fmla="*/ 6722 w 10968"/>
                <a:gd name="T69" fmla="*/ 2404 h 14696"/>
                <a:gd name="T70" fmla="*/ 8057 w 10968"/>
                <a:gd name="T71" fmla="*/ 984 h 14696"/>
                <a:gd name="T72" fmla="*/ 8691 w 10968"/>
                <a:gd name="T73" fmla="*/ 2605 h 14696"/>
                <a:gd name="T74" fmla="*/ 8331 w 10968"/>
                <a:gd name="T75" fmla="*/ 1148 h 14696"/>
                <a:gd name="T76" fmla="*/ 6925 w 10968"/>
                <a:gd name="T77" fmla="*/ 970 h 14696"/>
                <a:gd name="T78" fmla="*/ 6197 w 10968"/>
                <a:gd name="T79" fmla="*/ 469 h 14696"/>
                <a:gd name="T80" fmla="*/ 5604 w 10968"/>
                <a:gd name="T81" fmla="*/ 1845 h 14696"/>
                <a:gd name="T82" fmla="*/ 5118 w 10968"/>
                <a:gd name="T83" fmla="*/ 995 h 14696"/>
                <a:gd name="T84" fmla="*/ 4029 w 10968"/>
                <a:gd name="T85" fmla="*/ 49 h 14696"/>
                <a:gd name="T86" fmla="*/ 4641 w 10968"/>
                <a:gd name="T87" fmla="*/ 842 h 14696"/>
                <a:gd name="T88" fmla="*/ 4525 w 10968"/>
                <a:gd name="T89" fmla="*/ 2538 h 14696"/>
                <a:gd name="T90" fmla="*/ 2935 w 10968"/>
                <a:gd name="T91" fmla="*/ 3127 h 14696"/>
                <a:gd name="T92" fmla="*/ 3082 w 10968"/>
                <a:gd name="T93" fmla="*/ 2407 h 14696"/>
                <a:gd name="T94" fmla="*/ 4583 w 10968"/>
                <a:gd name="T95" fmla="*/ 1737 h 14696"/>
                <a:gd name="T96" fmla="*/ 2963 w 10968"/>
                <a:gd name="T97" fmla="*/ 1424 h 14696"/>
                <a:gd name="T98" fmla="*/ 2232 w 10968"/>
                <a:gd name="T99" fmla="*/ 1423 h 14696"/>
                <a:gd name="T100" fmla="*/ 1814 w 10968"/>
                <a:gd name="T101" fmla="*/ 1145 h 14696"/>
                <a:gd name="T102" fmla="*/ 819 w 10968"/>
                <a:gd name="T103" fmla="*/ 1962 h 14696"/>
                <a:gd name="T104" fmla="*/ 987 w 10968"/>
                <a:gd name="T105" fmla="*/ 3434 h 14696"/>
                <a:gd name="T106" fmla="*/ 2273 w 10968"/>
                <a:gd name="T107" fmla="*/ 2554 h 14696"/>
                <a:gd name="T108" fmla="*/ 4206 w 10968"/>
                <a:gd name="T109" fmla="*/ 5171 h 14696"/>
                <a:gd name="T110" fmla="*/ 5504 w 10968"/>
                <a:gd name="T111" fmla="*/ 7585 h 14696"/>
                <a:gd name="T112" fmla="*/ 6996 w 10968"/>
                <a:gd name="T113" fmla="*/ 8462 h 14696"/>
                <a:gd name="T114" fmla="*/ 8100 w 10968"/>
                <a:gd name="T115" fmla="*/ 10150 h 14696"/>
                <a:gd name="T116" fmla="*/ 10159 w 10968"/>
                <a:gd name="T117" fmla="*/ 9189 h 14696"/>
                <a:gd name="T118" fmla="*/ 10059 w 10968"/>
                <a:gd name="T119" fmla="*/ 10550 h 14696"/>
                <a:gd name="T120" fmla="*/ 8440 w 10968"/>
                <a:gd name="T121" fmla="*/ 13004 h 14696"/>
                <a:gd name="T122" fmla="*/ 8488 w 10968"/>
                <a:gd name="T123" fmla="*/ 14302 h 14696"/>
                <a:gd name="T124" fmla="*/ 8533 w 10968"/>
                <a:gd name="T125" fmla="*/ 13358 h 14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68" h="14696">
                  <a:moveTo>
                    <a:pt x="10736" y="9429"/>
                  </a:moveTo>
                  <a:lnTo>
                    <a:pt x="10736" y="9429"/>
                  </a:lnTo>
                  <a:lnTo>
                    <a:pt x="10736" y="9424"/>
                  </a:lnTo>
                  <a:lnTo>
                    <a:pt x="10734" y="9420"/>
                  </a:lnTo>
                  <a:lnTo>
                    <a:pt x="10732" y="9416"/>
                  </a:lnTo>
                  <a:lnTo>
                    <a:pt x="10728" y="9414"/>
                  </a:lnTo>
                  <a:lnTo>
                    <a:pt x="10723" y="9413"/>
                  </a:lnTo>
                  <a:lnTo>
                    <a:pt x="10719" y="9413"/>
                  </a:lnTo>
                  <a:lnTo>
                    <a:pt x="10714" y="9414"/>
                  </a:lnTo>
                  <a:lnTo>
                    <a:pt x="10709" y="9417"/>
                  </a:lnTo>
                  <a:lnTo>
                    <a:pt x="10709" y="9417"/>
                  </a:lnTo>
                  <a:lnTo>
                    <a:pt x="10708" y="9418"/>
                  </a:lnTo>
                  <a:lnTo>
                    <a:pt x="10708" y="9418"/>
                  </a:lnTo>
                  <a:lnTo>
                    <a:pt x="10681" y="9409"/>
                  </a:lnTo>
                  <a:lnTo>
                    <a:pt x="10653" y="9400"/>
                  </a:lnTo>
                  <a:lnTo>
                    <a:pt x="10623" y="9393"/>
                  </a:lnTo>
                  <a:lnTo>
                    <a:pt x="10590" y="9387"/>
                  </a:lnTo>
                  <a:lnTo>
                    <a:pt x="10590" y="9387"/>
                  </a:lnTo>
                  <a:lnTo>
                    <a:pt x="10544" y="9380"/>
                  </a:lnTo>
                  <a:lnTo>
                    <a:pt x="10503" y="9374"/>
                  </a:lnTo>
                  <a:lnTo>
                    <a:pt x="10466" y="9369"/>
                  </a:lnTo>
                  <a:lnTo>
                    <a:pt x="10448" y="9366"/>
                  </a:lnTo>
                  <a:lnTo>
                    <a:pt x="10431" y="9361"/>
                  </a:lnTo>
                  <a:lnTo>
                    <a:pt x="10416" y="9355"/>
                  </a:lnTo>
                  <a:lnTo>
                    <a:pt x="10399" y="9348"/>
                  </a:lnTo>
                  <a:lnTo>
                    <a:pt x="10385" y="9340"/>
                  </a:lnTo>
                  <a:lnTo>
                    <a:pt x="10371" y="9329"/>
                  </a:lnTo>
                  <a:lnTo>
                    <a:pt x="10357" y="9317"/>
                  </a:lnTo>
                  <a:lnTo>
                    <a:pt x="10344" y="9301"/>
                  </a:lnTo>
                  <a:lnTo>
                    <a:pt x="10331" y="9283"/>
                  </a:lnTo>
                  <a:lnTo>
                    <a:pt x="10318" y="9263"/>
                  </a:lnTo>
                  <a:lnTo>
                    <a:pt x="10318" y="9263"/>
                  </a:lnTo>
                  <a:lnTo>
                    <a:pt x="10311" y="9250"/>
                  </a:lnTo>
                  <a:lnTo>
                    <a:pt x="10301" y="9238"/>
                  </a:lnTo>
                  <a:lnTo>
                    <a:pt x="10289" y="9226"/>
                  </a:lnTo>
                  <a:lnTo>
                    <a:pt x="10276" y="9216"/>
                  </a:lnTo>
                  <a:lnTo>
                    <a:pt x="10262" y="9205"/>
                  </a:lnTo>
                  <a:lnTo>
                    <a:pt x="10247" y="9195"/>
                  </a:lnTo>
                  <a:lnTo>
                    <a:pt x="10231" y="9185"/>
                  </a:lnTo>
                  <a:lnTo>
                    <a:pt x="10213" y="9177"/>
                  </a:lnTo>
                  <a:lnTo>
                    <a:pt x="10179" y="9161"/>
                  </a:lnTo>
                  <a:lnTo>
                    <a:pt x="10145" y="9146"/>
                  </a:lnTo>
                  <a:lnTo>
                    <a:pt x="10087" y="9121"/>
                  </a:lnTo>
                  <a:lnTo>
                    <a:pt x="10087" y="9121"/>
                  </a:lnTo>
                  <a:lnTo>
                    <a:pt x="9877" y="9030"/>
                  </a:lnTo>
                  <a:lnTo>
                    <a:pt x="9773" y="8983"/>
                  </a:lnTo>
                  <a:lnTo>
                    <a:pt x="9669" y="8936"/>
                  </a:lnTo>
                  <a:lnTo>
                    <a:pt x="9669" y="8936"/>
                  </a:lnTo>
                  <a:lnTo>
                    <a:pt x="9651" y="8929"/>
                  </a:lnTo>
                  <a:lnTo>
                    <a:pt x="9633" y="8924"/>
                  </a:lnTo>
                  <a:lnTo>
                    <a:pt x="9614" y="8921"/>
                  </a:lnTo>
                  <a:lnTo>
                    <a:pt x="9595" y="8919"/>
                  </a:lnTo>
                  <a:lnTo>
                    <a:pt x="9576" y="8919"/>
                  </a:lnTo>
                  <a:lnTo>
                    <a:pt x="9556" y="8919"/>
                  </a:lnTo>
                  <a:lnTo>
                    <a:pt x="9518" y="8921"/>
                  </a:lnTo>
                  <a:lnTo>
                    <a:pt x="9480" y="8922"/>
                  </a:lnTo>
                  <a:lnTo>
                    <a:pt x="9462" y="8921"/>
                  </a:lnTo>
                  <a:lnTo>
                    <a:pt x="9443" y="8920"/>
                  </a:lnTo>
                  <a:lnTo>
                    <a:pt x="9424" y="8917"/>
                  </a:lnTo>
                  <a:lnTo>
                    <a:pt x="9407" y="8913"/>
                  </a:lnTo>
                  <a:lnTo>
                    <a:pt x="9390" y="8906"/>
                  </a:lnTo>
                  <a:lnTo>
                    <a:pt x="9374" y="8896"/>
                  </a:lnTo>
                  <a:lnTo>
                    <a:pt x="9374" y="8896"/>
                  </a:lnTo>
                  <a:lnTo>
                    <a:pt x="9376" y="8865"/>
                  </a:lnTo>
                  <a:lnTo>
                    <a:pt x="9377" y="8834"/>
                  </a:lnTo>
                  <a:lnTo>
                    <a:pt x="9376" y="8805"/>
                  </a:lnTo>
                  <a:lnTo>
                    <a:pt x="9373" y="8776"/>
                  </a:lnTo>
                  <a:lnTo>
                    <a:pt x="9367" y="8748"/>
                  </a:lnTo>
                  <a:lnTo>
                    <a:pt x="9359" y="8721"/>
                  </a:lnTo>
                  <a:lnTo>
                    <a:pt x="9349" y="8695"/>
                  </a:lnTo>
                  <a:lnTo>
                    <a:pt x="9339" y="8669"/>
                  </a:lnTo>
                  <a:lnTo>
                    <a:pt x="9325" y="8646"/>
                  </a:lnTo>
                  <a:lnTo>
                    <a:pt x="9311" y="8621"/>
                  </a:lnTo>
                  <a:lnTo>
                    <a:pt x="9294" y="8599"/>
                  </a:lnTo>
                  <a:lnTo>
                    <a:pt x="9277" y="8577"/>
                  </a:lnTo>
                  <a:lnTo>
                    <a:pt x="9258" y="8556"/>
                  </a:lnTo>
                  <a:lnTo>
                    <a:pt x="9238" y="8536"/>
                  </a:lnTo>
                  <a:lnTo>
                    <a:pt x="9217" y="8516"/>
                  </a:lnTo>
                  <a:lnTo>
                    <a:pt x="9194" y="8497"/>
                  </a:lnTo>
                  <a:lnTo>
                    <a:pt x="9171" y="8478"/>
                  </a:lnTo>
                  <a:lnTo>
                    <a:pt x="9147" y="8461"/>
                  </a:lnTo>
                  <a:lnTo>
                    <a:pt x="9122" y="8443"/>
                  </a:lnTo>
                  <a:lnTo>
                    <a:pt x="9096" y="8427"/>
                  </a:lnTo>
                  <a:lnTo>
                    <a:pt x="9071" y="8411"/>
                  </a:lnTo>
                  <a:lnTo>
                    <a:pt x="9044" y="8395"/>
                  </a:lnTo>
                  <a:lnTo>
                    <a:pt x="8990" y="8366"/>
                  </a:lnTo>
                  <a:lnTo>
                    <a:pt x="8935" y="8339"/>
                  </a:lnTo>
                  <a:lnTo>
                    <a:pt x="8881" y="8315"/>
                  </a:lnTo>
                  <a:lnTo>
                    <a:pt x="8827" y="8291"/>
                  </a:lnTo>
                  <a:lnTo>
                    <a:pt x="8775" y="8269"/>
                  </a:lnTo>
                  <a:lnTo>
                    <a:pt x="8775" y="8269"/>
                  </a:lnTo>
                  <a:lnTo>
                    <a:pt x="8775" y="8264"/>
                  </a:lnTo>
                  <a:lnTo>
                    <a:pt x="8773" y="8261"/>
                  </a:lnTo>
                  <a:lnTo>
                    <a:pt x="8771" y="8256"/>
                  </a:lnTo>
                  <a:lnTo>
                    <a:pt x="8768" y="8254"/>
                  </a:lnTo>
                  <a:lnTo>
                    <a:pt x="8764" y="8251"/>
                  </a:lnTo>
                  <a:lnTo>
                    <a:pt x="8761" y="8250"/>
                  </a:lnTo>
                  <a:lnTo>
                    <a:pt x="8756" y="8251"/>
                  </a:lnTo>
                  <a:lnTo>
                    <a:pt x="8752" y="8254"/>
                  </a:lnTo>
                  <a:lnTo>
                    <a:pt x="8752" y="8254"/>
                  </a:lnTo>
                  <a:lnTo>
                    <a:pt x="8748" y="8257"/>
                  </a:lnTo>
                  <a:lnTo>
                    <a:pt x="8748" y="8257"/>
                  </a:lnTo>
                  <a:lnTo>
                    <a:pt x="8686" y="8232"/>
                  </a:lnTo>
                  <a:lnTo>
                    <a:pt x="8622" y="8207"/>
                  </a:lnTo>
                  <a:lnTo>
                    <a:pt x="8591" y="8195"/>
                  </a:lnTo>
                  <a:lnTo>
                    <a:pt x="8558" y="8185"/>
                  </a:lnTo>
                  <a:lnTo>
                    <a:pt x="8526" y="8175"/>
                  </a:lnTo>
                  <a:lnTo>
                    <a:pt x="8494" y="8166"/>
                  </a:lnTo>
                  <a:lnTo>
                    <a:pt x="8461" y="8159"/>
                  </a:lnTo>
                  <a:lnTo>
                    <a:pt x="8428" y="8152"/>
                  </a:lnTo>
                  <a:lnTo>
                    <a:pt x="8394" y="8147"/>
                  </a:lnTo>
                  <a:lnTo>
                    <a:pt x="8361" y="8145"/>
                  </a:lnTo>
                  <a:lnTo>
                    <a:pt x="8327" y="8144"/>
                  </a:lnTo>
                  <a:lnTo>
                    <a:pt x="8295" y="8144"/>
                  </a:lnTo>
                  <a:lnTo>
                    <a:pt x="8261" y="8147"/>
                  </a:lnTo>
                  <a:lnTo>
                    <a:pt x="8228" y="8153"/>
                  </a:lnTo>
                  <a:lnTo>
                    <a:pt x="8228" y="8153"/>
                  </a:lnTo>
                  <a:lnTo>
                    <a:pt x="8227" y="8153"/>
                  </a:lnTo>
                  <a:lnTo>
                    <a:pt x="8227" y="8153"/>
                  </a:lnTo>
                  <a:lnTo>
                    <a:pt x="8222" y="8152"/>
                  </a:lnTo>
                  <a:lnTo>
                    <a:pt x="8219" y="8152"/>
                  </a:lnTo>
                  <a:lnTo>
                    <a:pt x="8215" y="8154"/>
                  </a:lnTo>
                  <a:lnTo>
                    <a:pt x="8212" y="8157"/>
                  </a:lnTo>
                  <a:lnTo>
                    <a:pt x="8212" y="8157"/>
                  </a:lnTo>
                  <a:lnTo>
                    <a:pt x="8212" y="8157"/>
                  </a:lnTo>
                  <a:lnTo>
                    <a:pt x="8212" y="8157"/>
                  </a:lnTo>
                  <a:lnTo>
                    <a:pt x="8184" y="8164"/>
                  </a:lnTo>
                  <a:lnTo>
                    <a:pt x="8154" y="8172"/>
                  </a:lnTo>
                  <a:lnTo>
                    <a:pt x="8092" y="8191"/>
                  </a:lnTo>
                  <a:lnTo>
                    <a:pt x="7952" y="8236"/>
                  </a:lnTo>
                  <a:lnTo>
                    <a:pt x="7878" y="8260"/>
                  </a:lnTo>
                  <a:lnTo>
                    <a:pt x="7839" y="8271"/>
                  </a:lnTo>
                  <a:lnTo>
                    <a:pt x="7802" y="8282"/>
                  </a:lnTo>
                  <a:lnTo>
                    <a:pt x="7763" y="8291"/>
                  </a:lnTo>
                  <a:lnTo>
                    <a:pt x="7726" y="8299"/>
                  </a:lnTo>
                  <a:lnTo>
                    <a:pt x="7688" y="8306"/>
                  </a:lnTo>
                  <a:lnTo>
                    <a:pt x="7651" y="8312"/>
                  </a:lnTo>
                  <a:lnTo>
                    <a:pt x="7615" y="8317"/>
                  </a:lnTo>
                  <a:lnTo>
                    <a:pt x="7578" y="8319"/>
                  </a:lnTo>
                  <a:lnTo>
                    <a:pt x="7543" y="8319"/>
                  </a:lnTo>
                  <a:lnTo>
                    <a:pt x="7509" y="8317"/>
                  </a:lnTo>
                  <a:lnTo>
                    <a:pt x="7477" y="8312"/>
                  </a:lnTo>
                  <a:lnTo>
                    <a:pt x="7461" y="8310"/>
                  </a:lnTo>
                  <a:lnTo>
                    <a:pt x="7446" y="8305"/>
                  </a:lnTo>
                  <a:lnTo>
                    <a:pt x="7431" y="8301"/>
                  </a:lnTo>
                  <a:lnTo>
                    <a:pt x="7416" y="8296"/>
                  </a:lnTo>
                  <a:lnTo>
                    <a:pt x="7402" y="8290"/>
                  </a:lnTo>
                  <a:lnTo>
                    <a:pt x="7388" y="8283"/>
                  </a:lnTo>
                  <a:lnTo>
                    <a:pt x="7375" y="8275"/>
                  </a:lnTo>
                  <a:lnTo>
                    <a:pt x="7362" y="8267"/>
                  </a:lnTo>
                  <a:lnTo>
                    <a:pt x="7350" y="8257"/>
                  </a:lnTo>
                  <a:lnTo>
                    <a:pt x="7337" y="8247"/>
                  </a:lnTo>
                  <a:lnTo>
                    <a:pt x="7327" y="8235"/>
                  </a:lnTo>
                  <a:lnTo>
                    <a:pt x="7316" y="8223"/>
                  </a:lnTo>
                  <a:lnTo>
                    <a:pt x="7306" y="8210"/>
                  </a:lnTo>
                  <a:lnTo>
                    <a:pt x="7296" y="8196"/>
                  </a:lnTo>
                  <a:lnTo>
                    <a:pt x="7287" y="8181"/>
                  </a:lnTo>
                  <a:lnTo>
                    <a:pt x="7279" y="8165"/>
                  </a:lnTo>
                  <a:lnTo>
                    <a:pt x="7272" y="8148"/>
                  </a:lnTo>
                  <a:lnTo>
                    <a:pt x="7265" y="8130"/>
                  </a:lnTo>
                  <a:lnTo>
                    <a:pt x="7258" y="8111"/>
                  </a:lnTo>
                  <a:lnTo>
                    <a:pt x="7253" y="8090"/>
                  </a:lnTo>
                  <a:lnTo>
                    <a:pt x="7248" y="8069"/>
                  </a:lnTo>
                  <a:lnTo>
                    <a:pt x="7244" y="8045"/>
                  </a:lnTo>
                  <a:lnTo>
                    <a:pt x="7244" y="8045"/>
                  </a:lnTo>
                  <a:lnTo>
                    <a:pt x="7252" y="8035"/>
                  </a:lnTo>
                  <a:lnTo>
                    <a:pt x="7252" y="8035"/>
                  </a:lnTo>
                  <a:lnTo>
                    <a:pt x="7255" y="8030"/>
                  </a:lnTo>
                  <a:lnTo>
                    <a:pt x="7255" y="8026"/>
                  </a:lnTo>
                  <a:lnTo>
                    <a:pt x="7254" y="8021"/>
                  </a:lnTo>
                  <a:lnTo>
                    <a:pt x="7252" y="8016"/>
                  </a:lnTo>
                  <a:lnTo>
                    <a:pt x="7248" y="8013"/>
                  </a:lnTo>
                  <a:lnTo>
                    <a:pt x="7244" y="8010"/>
                  </a:lnTo>
                  <a:lnTo>
                    <a:pt x="7239" y="8008"/>
                  </a:lnTo>
                  <a:lnTo>
                    <a:pt x="7234" y="8008"/>
                  </a:lnTo>
                  <a:lnTo>
                    <a:pt x="7234" y="8008"/>
                  </a:lnTo>
                  <a:lnTo>
                    <a:pt x="7230" y="8004"/>
                  </a:lnTo>
                  <a:lnTo>
                    <a:pt x="7226" y="8002"/>
                  </a:lnTo>
                  <a:lnTo>
                    <a:pt x="7220" y="8002"/>
                  </a:lnTo>
                  <a:lnTo>
                    <a:pt x="7216" y="8002"/>
                  </a:lnTo>
                  <a:lnTo>
                    <a:pt x="7212" y="8003"/>
                  </a:lnTo>
                  <a:lnTo>
                    <a:pt x="7209" y="8007"/>
                  </a:lnTo>
                  <a:lnTo>
                    <a:pt x="7206" y="8011"/>
                  </a:lnTo>
                  <a:lnTo>
                    <a:pt x="7206" y="8016"/>
                  </a:lnTo>
                  <a:lnTo>
                    <a:pt x="7206" y="8016"/>
                  </a:lnTo>
                  <a:lnTo>
                    <a:pt x="7209" y="8034"/>
                  </a:lnTo>
                  <a:lnTo>
                    <a:pt x="7209" y="8034"/>
                  </a:lnTo>
                  <a:lnTo>
                    <a:pt x="7173" y="8077"/>
                  </a:lnTo>
                  <a:lnTo>
                    <a:pt x="7141" y="8120"/>
                  </a:lnTo>
                  <a:lnTo>
                    <a:pt x="7109" y="8165"/>
                  </a:lnTo>
                  <a:lnTo>
                    <a:pt x="7079" y="8209"/>
                  </a:lnTo>
                  <a:lnTo>
                    <a:pt x="7079" y="8209"/>
                  </a:lnTo>
                  <a:lnTo>
                    <a:pt x="7075" y="8205"/>
                  </a:lnTo>
                  <a:lnTo>
                    <a:pt x="7072" y="8201"/>
                  </a:lnTo>
                  <a:lnTo>
                    <a:pt x="7068" y="8198"/>
                  </a:lnTo>
                  <a:lnTo>
                    <a:pt x="7063" y="8195"/>
                  </a:lnTo>
                  <a:lnTo>
                    <a:pt x="7059" y="8195"/>
                  </a:lnTo>
                  <a:lnTo>
                    <a:pt x="7054" y="8194"/>
                  </a:lnTo>
                  <a:lnTo>
                    <a:pt x="7049" y="8195"/>
                  </a:lnTo>
                  <a:lnTo>
                    <a:pt x="7044" y="8196"/>
                  </a:lnTo>
                  <a:lnTo>
                    <a:pt x="7032" y="8203"/>
                  </a:lnTo>
                  <a:lnTo>
                    <a:pt x="7018" y="8213"/>
                  </a:lnTo>
                  <a:lnTo>
                    <a:pt x="7003" y="8226"/>
                  </a:lnTo>
                  <a:lnTo>
                    <a:pt x="6987" y="8243"/>
                  </a:lnTo>
                  <a:lnTo>
                    <a:pt x="6987" y="8243"/>
                  </a:lnTo>
                  <a:lnTo>
                    <a:pt x="7028" y="8176"/>
                  </a:lnTo>
                  <a:lnTo>
                    <a:pt x="7068" y="8109"/>
                  </a:lnTo>
                  <a:lnTo>
                    <a:pt x="7107" y="8040"/>
                  </a:lnTo>
                  <a:lnTo>
                    <a:pt x="7143" y="7969"/>
                  </a:lnTo>
                  <a:lnTo>
                    <a:pt x="7143" y="7969"/>
                  </a:lnTo>
                  <a:lnTo>
                    <a:pt x="7144" y="7963"/>
                  </a:lnTo>
                  <a:lnTo>
                    <a:pt x="7144" y="7958"/>
                  </a:lnTo>
                  <a:lnTo>
                    <a:pt x="7142" y="7952"/>
                  </a:lnTo>
                  <a:lnTo>
                    <a:pt x="7138" y="7947"/>
                  </a:lnTo>
                  <a:lnTo>
                    <a:pt x="7138" y="7947"/>
                  </a:lnTo>
                  <a:lnTo>
                    <a:pt x="7161" y="7953"/>
                  </a:lnTo>
                  <a:lnTo>
                    <a:pt x="7176" y="7955"/>
                  </a:lnTo>
                  <a:lnTo>
                    <a:pt x="7176" y="7955"/>
                  </a:lnTo>
                  <a:lnTo>
                    <a:pt x="7178" y="7955"/>
                  </a:lnTo>
                  <a:lnTo>
                    <a:pt x="7180" y="7954"/>
                  </a:lnTo>
                  <a:lnTo>
                    <a:pt x="7183" y="7953"/>
                  </a:lnTo>
                  <a:lnTo>
                    <a:pt x="7183" y="7951"/>
                  </a:lnTo>
                  <a:lnTo>
                    <a:pt x="7184" y="7948"/>
                  </a:lnTo>
                  <a:lnTo>
                    <a:pt x="7183" y="7947"/>
                  </a:lnTo>
                  <a:lnTo>
                    <a:pt x="7182" y="7945"/>
                  </a:lnTo>
                  <a:lnTo>
                    <a:pt x="7179" y="7944"/>
                  </a:lnTo>
                  <a:lnTo>
                    <a:pt x="7179" y="7944"/>
                  </a:lnTo>
                  <a:lnTo>
                    <a:pt x="7155" y="7938"/>
                  </a:lnTo>
                  <a:lnTo>
                    <a:pt x="7130" y="7931"/>
                  </a:lnTo>
                  <a:lnTo>
                    <a:pt x="7106" y="7923"/>
                  </a:lnTo>
                  <a:lnTo>
                    <a:pt x="7081" y="7913"/>
                  </a:lnTo>
                  <a:lnTo>
                    <a:pt x="7058" y="7904"/>
                  </a:lnTo>
                  <a:lnTo>
                    <a:pt x="7034" y="7893"/>
                  </a:lnTo>
                  <a:lnTo>
                    <a:pt x="6987" y="7870"/>
                  </a:lnTo>
                  <a:lnTo>
                    <a:pt x="6941" y="7845"/>
                  </a:lnTo>
                  <a:lnTo>
                    <a:pt x="6895" y="7821"/>
                  </a:lnTo>
                  <a:lnTo>
                    <a:pt x="6849" y="7795"/>
                  </a:lnTo>
                  <a:lnTo>
                    <a:pt x="6804" y="7772"/>
                  </a:lnTo>
                  <a:lnTo>
                    <a:pt x="6804" y="7772"/>
                  </a:lnTo>
                  <a:lnTo>
                    <a:pt x="6800" y="7768"/>
                  </a:lnTo>
                  <a:lnTo>
                    <a:pt x="6798" y="7764"/>
                  </a:lnTo>
                  <a:lnTo>
                    <a:pt x="6798" y="7760"/>
                  </a:lnTo>
                  <a:lnTo>
                    <a:pt x="6798" y="7755"/>
                  </a:lnTo>
                  <a:lnTo>
                    <a:pt x="6800" y="7749"/>
                  </a:lnTo>
                  <a:lnTo>
                    <a:pt x="6804" y="7743"/>
                  </a:lnTo>
                  <a:lnTo>
                    <a:pt x="6812" y="7731"/>
                  </a:lnTo>
                  <a:lnTo>
                    <a:pt x="6822" y="7719"/>
                  </a:lnTo>
                  <a:lnTo>
                    <a:pt x="6833" y="7707"/>
                  </a:lnTo>
                  <a:lnTo>
                    <a:pt x="6841" y="7697"/>
                  </a:lnTo>
                  <a:lnTo>
                    <a:pt x="6847" y="7690"/>
                  </a:lnTo>
                  <a:lnTo>
                    <a:pt x="6847" y="7690"/>
                  </a:lnTo>
                  <a:lnTo>
                    <a:pt x="6852" y="7680"/>
                  </a:lnTo>
                  <a:lnTo>
                    <a:pt x="6856" y="7671"/>
                  </a:lnTo>
                  <a:lnTo>
                    <a:pt x="6863" y="7651"/>
                  </a:lnTo>
                  <a:lnTo>
                    <a:pt x="6867" y="7630"/>
                  </a:lnTo>
                  <a:lnTo>
                    <a:pt x="6869" y="7608"/>
                  </a:lnTo>
                  <a:lnTo>
                    <a:pt x="6869" y="7584"/>
                  </a:lnTo>
                  <a:lnTo>
                    <a:pt x="6868" y="7561"/>
                  </a:lnTo>
                  <a:lnTo>
                    <a:pt x="6866" y="7536"/>
                  </a:lnTo>
                  <a:lnTo>
                    <a:pt x="6861" y="7512"/>
                  </a:lnTo>
                  <a:lnTo>
                    <a:pt x="6856" y="7487"/>
                  </a:lnTo>
                  <a:lnTo>
                    <a:pt x="6850" y="7463"/>
                  </a:lnTo>
                  <a:lnTo>
                    <a:pt x="6843" y="7439"/>
                  </a:lnTo>
                  <a:lnTo>
                    <a:pt x="6835" y="7417"/>
                  </a:lnTo>
                  <a:lnTo>
                    <a:pt x="6820" y="7375"/>
                  </a:lnTo>
                  <a:lnTo>
                    <a:pt x="6805" y="7337"/>
                  </a:lnTo>
                  <a:lnTo>
                    <a:pt x="6805" y="7337"/>
                  </a:lnTo>
                  <a:lnTo>
                    <a:pt x="6795" y="7322"/>
                  </a:lnTo>
                  <a:lnTo>
                    <a:pt x="6791" y="7315"/>
                  </a:lnTo>
                  <a:lnTo>
                    <a:pt x="6786" y="7309"/>
                  </a:lnTo>
                  <a:lnTo>
                    <a:pt x="6780" y="7304"/>
                  </a:lnTo>
                  <a:lnTo>
                    <a:pt x="6774" y="7300"/>
                  </a:lnTo>
                  <a:lnTo>
                    <a:pt x="6769" y="7296"/>
                  </a:lnTo>
                  <a:lnTo>
                    <a:pt x="6761" y="7293"/>
                  </a:lnTo>
                  <a:lnTo>
                    <a:pt x="6749" y="7288"/>
                  </a:lnTo>
                  <a:lnTo>
                    <a:pt x="6733" y="7287"/>
                  </a:lnTo>
                  <a:lnTo>
                    <a:pt x="6718" y="7287"/>
                  </a:lnTo>
                  <a:lnTo>
                    <a:pt x="6702" y="7289"/>
                  </a:lnTo>
                  <a:lnTo>
                    <a:pt x="6684" y="7294"/>
                  </a:lnTo>
                  <a:lnTo>
                    <a:pt x="6667" y="7300"/>
                  </a:lnTo>
                  <a:lnTo>
                    <a:pt x="6649" y="7308"/>
                  </a:lnTo>
                  <a:lnTo>
                    <a:pt x="6630" y="7317"/>
                  </a:lnTo>
                  <a:lnTo>
                    <a:pt x="6610" y="7328"/>
                  </a:lnTo>
                  <a:lnTo>
                    <a:pt x="6592" y="7340"/>
                  </a:lnTo>
                  <a:lnTo>
                    <a:pt x="6552" y="7365"/>
                  </a:lnTo>
                  <a:lnTo>
                    <a:pt x="6513" y="7395"/>
                  </a:lnTo>
                  <a:lnTo>
                    <a:pt x="6475" y="7424"/>
                  </a:lnTo>
                  <a:lnTo>
                    <a:pt x="6402" y="7481"/>
                  </a:lnTo>
                  <a:lnTo>
                    <a:pt x="6369" y="7507"/>
                  </a:lnTo>
                  <a:lnTo>
                    <a:pt x="6341" y="7528"/>
                  </a:lnTo>
                  <a:lnTo>
                    <a:pt x="6317" y="7543"/>
                  </a:lnTo>
                  <a:lnTo>
                    <a:pt x="6306" y="7549"/>
                  </a:lnTo>
                  <a:lnTo>
                    <a:pt x="6298" y="7553"/>
                  </a:lnTo>
                  <a:lnTo>
                    <a:pt x="6298" y="7553"/>
                  </a:lnTo>
                  <a:lnTo>
                    <a:pt x="6280" y="7557"/>
                  </a:lnTo>
                  <a:lnTo>
                    <a:pt x="6263" y="7561"/>
                  </a:lnTo>
                  <a:lnTo>
                    <a:pt x="6246" y="7562"/>
                  </a:lnTo>
                  <a:lnTo>
                    <a:pt x="6230" y="7563"/>
                  </a:lnTo>
                  <a:lnTo>
                    <a:pt x="6215" y="7562"/>
                  </a:lnTo>
                  <a:lnTo>
                    <a:pt x="6201" y="7561"/>
                  </a:lnTo>
                  <a:lnTo>
                    <a:pt x="6187" y="7557"/>
                  </a:lnTo>
                  <a:lnTo>
                    <a:pt x="6173" y="7554"/>
                  </a:lnTo>
                  <a:lnTo>
                    <a:pt x="6173" y="7554"/>
                  </a:lnTo>
                  <a:lnTo>
                    <a:pt x="6168" y="7551"/>
                  </a:lnTo>
                  <a:lnTo>
                    <a:pt x="6163" y="7550"/>
                  </a:lnTo>
                  <a:lnTo>
                    <a:pt x="6163" y="7550"/>
                  </a:lnTo>
                  <a:lnTo>
                    <a:pt x="6152" y="7544"/>
                  </a:lnTo>
                  <a:lnTo>
                    <a:pt x="6140" y="7537"/>
                  </a:lnTo>
                  <a:lnTo>
                    <a:pt x="6129" y="7530"/>
                  </a:lnTo>
                  <a:lnTo>
                    <a:pt x="6119" y="7522"/>
                  </a:lnTo>
                  <a:lnTo>
                    <a:pt x="6110" y="7514"/>
                  </a:lnTo>
                  <a:lnTo>
                    <a:pt x="6100" y="7505"/>
                  </a:lnTo>
                  <a:lnTo>
                    <a:pt x="6091" y="7494"/>
                  </a:lnTo>
                  <a:lnTo>
                    <a:pt x="6084" y="7484"/>
                  </a:lnTo>
                  <a:lnTo>
                    <a:pt x="6076" y="7472"/>
                  </a:lnTo>
                  <a:lnTo>
                    <a:pt x="6069" y="7460"/>
                  </a:lnTo>
                  <a:lnTo>
                    <a:pt x="6063" y="7448"/>
                  </a:lnTo>
                  <a:lnTo>
                    <a:pt x="6057" y="7436"/>
                  </a:lnTo>
                  <a:lnTo>
                    <a:pt x="6048" y="7410"/>
                  </a:lnTo>
                  <a:lnTo>
                    <a:pt x="6039" y="7382"/>
                  </a:lnTo>
                  <a:lnTo>
                    <a:pt x="6035" y="7354"/>
                  </a:lnTo>
                  <a:lnTo>
                    <a:pt x="6031" y="7324"/>
                  </a:lnTo>
                  <a:lnTo>
                    <a:pt x="6031" y="7296"/>
                  </a:lnTo>
                  <a:lnTo>
                    <a:pt x="6033" y="7267"/>
                  </a:lnTo>
                  <a:lnTo>
                    <a:pt x="6037" y="7240"/>
                  </a:lnTo>
                  <a:lnTo>
                    <a:pt x="6044" y="7213"/>
                  </a:lnTo>
                  <a:lnTo>
                    <a:pt x="6048" y="7200"/>
                  </a:lnTo>
                  <a:lnTo>
                    <a:pt x="6053" y="7187"/>
                  </a:lnTo>
                  <a:lnTo>
                    <a:pt x="6058" y="7176"/>
                  </a:lnTo>
                  <a:lnTo>
                    <a:pt x="6064" y="7164"/>
                  </a:lnTo>
                  <a:lnTo>
                    <a:pt x="6064" y="7164"/>
                  </a:lnTo>
                  <a:lnTo>
                    <a:pt x="6077" y="7143"/>
                  </a:lnTo>
                  <a:lnTo>
                    <a:pt x="6091" y="7123"/>
                  </a:lnTo>
                  <a:lnTo>
                    <a:pt x="6105" y="7103"/>
                  </a:lnTo>
                  <a:lnTo>
                    <a:pt x="6121" y="7083"/>
                  </a:lnTo>
                  <a:lnTo>
                    <a:pt x="6138" y="7065"/>
                  </a:lnTo>
                  <a:lnTo>
                    <a:pt x="6155" y="7046"/>
                  </a:lnTo>
                  <a:lnTo>
                    <a:pt x="6174" y="7028"/>
                  </a:lnTo>
                  <a:lnTo>
                    <a:pt x="6191" y="7011"/>
                  </a:lnTo>
                  <a:lnTo>
                    <a:pt x="6231" y="6977"/>
                  </a:lnTo>
                  <a:lnTo>
                    <a:pt x="6271" y="6945"/>
                  </a:lnTo>
                  <a:lnTo>
                    <a:pt x="6311" y="6916"/>
                  </a:lnTo>
                  <a:lnTo>
                    <a:pt x="6349" y="6887"/>
                  </a:lnTo>
                  <a:lnTo>
                    <a:pt x="6349" y="6887"/>
                  </a:lnTo>
                  <a:lnTo>
                    <a:pt x="6378" y="6868"/>
                  </a:lnTo>
                  <a:lnTo>
                    <a:pt x="6405" y="6853"/>
                  </a:lnTo>
                  <a:lnTo>
                    <a:pt x="6429" y="6840"/>
                  </a:lnTo>
                  <a:lnTo>
                    <a:pt x="6454" y="6830"/>
                  </a:lnTo>
                  <a:lnTo>
                    <a:pt x="6477" y="6822"/>
                  </a:lnTo>
                  <a:lnTo>
                    <a:pt x="6499" y="6816"/>
                  </a:lnTo>
                  <a:lnTo>
                    <a:pt x="6522" y="6813"/>
                  </a:lnTo>
                  <a:lnTo>
                    <a:pt x="6544" y="6812"/>
                  </a:lnTo>
                  <a:lnTo>
                    <a:pt x="6567" y="6812"/>
                  </a:lnTo>
                  <a:lnTo>
                    <a:pt x="6591" y="6812"/>
                  </a:lnTo>
                  <a:lnTo>
                    <a:pt x="6614" y="6814"/>
                  </a:lnTo>
                  <a:lnTo>
                    <a:pt x="6640" y="6816"/>
                  </a:lnTo>
                  <a:lnTo>
                    <a:pt x="6694" y="6823"/>
                  </a:lnTo>
                  <a:lnTo>
                    <a:pt x="6754" y="6830"/>
                  </a:lnTo>
                  <a:lnTo>
                    <a:pt x="6754" y="6830"/>
                  </a:lnTo>
                  <a:lnTo>
                    <a:pt x="6767" y="6832"/>
                  </a:lnTo>
                  <a:lnTo>
                    <a:pt x="6780" y="6829"/>
                  </a:lnTo>
                  <a:lnTo>
                    <a:pt x="6791" y="6826"/>
                  </a:lnTo>
                  <a:lnTo>
                    <a:pt x="6801" y="6820"/>
                  </a:lnTo>
                  <a:lnTo>
                    <a:pt x="6812" y="6814"/>
                  </a:lnTo>
                  <a:lnTo>
                    <a:pt x="6821" y="6806"/>
                  </a:lnTo>
                  <a:lnTo>
                    <a:pt x="6841" y="6791"/>
                  </a:lnTo>
                  <a:lnTo>
                    <a:pt x="6841" y="6791"/>
                  </a:lnTo>
                  <a:lnTo>
                    <a:pt x="6860" y="6778"/>
                  </a:lnTo>
                  <a:lnTo>
                    <a:pt x="6879" y="6766"/>
                  </a:lnTo>
                  <a:lnTo>
                    <a:pt x="6896" y="6756"/>
                  </a:lnTo>
                  <a:lnTo>
                    <a:pt x="6914" y="6749"/>
                  </a:lnTo>
                  <a:lnTo>
                    <a:pt x="6931" y="6743"/>
                  </a:lnTo>
                  <a:lnTo>
                    <a:pt x="6949" y="6739"/>
                  </a:lnTo>
                  <a:lnTo>
                    <a:pt x="6965" y="6737"/>
                  </a:lnTo>
                  <a:lnTo>
                    <a:pt x="6982" y="6737"/>
                  </a:lnTo>
                  <a:lnTo>
                    <a:pt x="6998" y="6738"/>
                  </a:lnTo>
                  <a:lnTo>
                    <a:pt x="7013" y="6740"/>
                  </a:lnTo>
                  <a:lnTo>
                    <a:pt x="7027" y="6745"/>
                  </a:lnTo>
                  <a:lnTo>
                    <a:pt x="7042" y="6751"/>
                  </a:lnTo>
                  <a:lnTo>
                    <a:pt x="7056" y="6759"/>
                  </a:lnTo>
                  <a:lnTo>
                    <a:pt x="7069" y="6768"/>
                  </a:lnTo>
                  <a:lnTo>
                    <a:pt x="7082" y="6779"/>
                  </a:lnTo>
                  <a:lnTo>
                    <a:pt x="7095" y="6791"/>
                  </a:lnTo>
                  <a:lnTo>
                    <a:pt x="7095" y="6791"/>
                  </a:lnTo>
                  <a:lnTo>
                    <a:pt x="7063" y="6822"/>
                  </a:lnTo>
                  <a:lnTo>
                    <a:pt x="7063" y="6822"/>
                  </a:lnTo>
                  <a:lnTo>
                    <a:pt x="7061" y="6827"/>
                  </a:lnTo>
                  <a:lnTo>
                    <a:pt x="7060" y="6830"/>
                  </a:lnTo>
                  <a:lnTo>
                    <a:pt x="7061" y="6835"/>
                  </a:lnTo>
                  <a:lnTo>
                    <a:pt x="7062" y="6840"/>
                  </a:lnTo>
                  <a:lnTo>
                    <a:pt x="7066" y="6843"/>
                  </a:lnTo>
                  <a:lnTo>
                    <a:pt x="7070" y="6845"/>
                  </a:lnTo>
                  <a:lnTo>
                    <a:pt x="7074" y="6845"/>
                  </a:lnTo>
                  <a:lnTo>
                    <a:pt x="7079" y="6842"/>
                  </a:lnTo>
                  <a:lnTo>
                    <a:pt x="7079" y="6842"/>
                  </a:lnTo>
                  <a:lnTo>
                    <a:pt x="7116" y="6815"/>
                  </a:lnTo>
                  <a:lnTo>
                    <a:pt x="7116" y="6815"/>
                  </a:lnTo>
                  <a:lnTo>
                    <a:pt x="7127" y="6829"/>
                  </a:lnTo>
                  <a:lnTo>
                    <a:pt x="7136" y="6846"/>
                  </a:lnTo>
                  <a:lnTo>
                    <a:pt x="7145" y="6863"/>
                  </a:lnTo>
                  <a:lnTo>
                    <a:pt x="7155" y="6881"/>
                  </a:lnTo>
                  <a:lnTo>
                    <a:pt x="7155" y="6881"/>
                  </a:lnTo>
                  <a:lnTo>
                    <a:pt x="7165" y="6903"/>
                  </a:lnTo>
                  <a:lnTo>
                    <a:pt x="7178" y="6923"/>
                  </a:lnTo>
                  <a:lnTo>
                    <a:pt x="7190" y="6939"/>
                  </a:lnTo>
                  <a:lnTo>
                    <a:pt x="7204" y="6955"/>
                  </a:lnTo>
                  <a:lnTo>
                    <a:pt x="7218" y="6967"/>
                  </a:lnTo>
                  <a:lnTo>
                    <a:pt x="7233" y="6978"/>
                  </a:lnTo>
                  <a:lnTo>
                    <a:pt x="7250" y="6986"/>
                  </a:lnTo>
                  <a:lnTo>
                    <a:pt x="7266" y="6993"/>
                  </a:lnTo>
                  <a:lnTo>
                    <a:pt x="7283" y="6998"/>
                  </a:lnTo>
                  <a:lnTo>
                    <a:pt x="7302" y="7000"/>
                  </a:lnTo>
                  <a:lnTo>
                    <a:pt x="7321" y="7001"/>
                  </a:lnTo>
                  <a:lnTo>
                    <a:pt x="7341" y="7001"/>
                  </a:lnTo>
                  <a:lnTo>
                    <a:pt x="7362" y="6999"/>
                  </a:lnTo>
                  <a:lnTo>
                    <a:pt x="7383" y="6997"/>
                  </a:lnTo>
                  <a:lnTo>
                    <a:pt x="7404" y="6992"/>
                  </a:lnTo>
                  <a:lnTo>
                    <a:pt x="7427" y="6986"/>
                  </a:lnTo>
                  <a:lnTo>
                    <a:pt x="7427" y="6986"/>
                  </a:lnTo>
                  <a:lnTo>
                    <a:pt x="7431" y="6985"/>
                  </a:lnTo>
                  <a:lnTo>
                    <a:pt x="7434" y="6983"/>
                  </a:lnTo>
                  <a:lnTo>
                    <a:pt x="7437" y="6979"/>
                  </a:lnTo>
                  <a:lnTo>
                    <a:pt x="7438" y="6976"/>
                  </a:lnTo>
                  <a:lnTo>
                    <a:pt x="7439" y="6972"/>
                  </a:lnTo>
                  <a:lnTo>
                    <a:pt x="7439" y="6969"/>
                  </a:lnTo>
                  <a:lnTo>
                    <a:pt x="7437" y="6962"/>
                  </a:lnTo>
                  <a:lnTo>
                    <a:pt x="7437" y="6962"/>
                  </a:lnTo>
                  <a:lnTo>
                    <a:pt x="7422" y="6925"/>
                  </a:lnTo>
                  <a:lnTo>
                    <a:pt x="7404" y="6888"/>
                  </a:lnTo>
                  <a:lnTo>
                    <a:pt x="7388" y="6848"/>
                  </a:lnTo>
                  <a:lnTo>
                    <a:pt x="7379" y="6827"/>
                  </a:lnTo>
                  <a:lnTo>
                    <a:pt x="7374" y="6806"/>
                  </a:lnTo>
                  <a:lnTo>
                    <a:pt x="7368" y="6785"/>
                  </a:lnTo>
                  <a:lnTo>
                    <a:pt x="7364" y="6765"/>
                  </a:lnTo>
                  <a:lnTo>
                    <a:pt x="7363" y="6744"/>
                  </a:lnTo>
                  <a:lnTo>
                    <a:pt x="7363" y="6723"/>
                  </a:lnTo>
                  <a:lnTo>
                    <a:pt x="7365" y="6702"/>
                  </a:lnTo>
                  <a:lnTo>
                    <a:pt x="7368" y="6692"/>
                  </a:lnTo>
                  <a:lnTo>
                    <a:pt x="7371" y="6682"/>
                  </a:lnTo>
                  <a:lnTo>
                    <a:pt x="7375" y="6672"/>
                  </a:lnTo>
                  <a:lnTo>
                    <a:pt x="7379" y="6662"/>
                  </a:lnTo>
                  <a:lnTo>
                    <a:pt x="7385" y="6653"/>
                  </a:lnTo>
                  <a:lnTo>
                    <a:pt x="7391" y="6643"/>
                  </a:lnTo>
                  <a:lnTo>
                    <a:pt x="7391" y="6643"/>
                  </a:lnTo>
                  <a:lnTo>
                    <a:pt x="7394" y="6637"/>
                  </a:lnTo>
                  <a:lnTo>
                    <a:pt x="7394" y="6633"/>
                  </a:lnTo>
                  <a:lnTo>
                    <a:pt x="7391" y="6628"/>
                  </a:lnTo>
                  <a:lnTo>
                    <a:pt x="7388" y="6623"/>
                  </a:lnTo>
                  <a:lnTo>
                    <a:pt x="7383" y="6621"/>
                  </a:lnTo>
                  <a:lnTo>
                    <a:pt x="7377" y="6620"/>
                  </a:lnTo>
                  <a:lnTo>
                    <a:pt x="7372" y="6621"/>
                  </a:lnTo>
                  <a:lnTo>
                    <a:pt x="7368" y="6624"/>
                  </a:lnTo>
                  <a:lnTo>
                    <a:pt x="7368" y="6624"/>
                  </a:lnTo>
                  <a:lnTo>
                    <a:pt x="7353" y="6644"/>
                  </a:lnTo>
                  <a:lnTo>
                    <a:pt x="7342" y="6662"/>
                  </a:lnTo>
                  <a:lnTo>
                    <a:pt x="7334" y="6679"/>
                  </a:lnTo>
                  <a:lnTo>
                    <a:pt x="7329" y="6697"/>
                  </a:lnTo>
                  <a:lnTo>
                    <a:pt x="7327" y="6715"/>
                  </a:lnTo>
                  <a:lnTo>
                    <a:pt x="7327" y="6733"/>
                  </a:lnTo>
                  <a:lnTo>
                    <a:pt x="7328" y="6753"/>
                  </a:lnTo>
                  <a:lnTo>
                    <a:pt x="7331" y="6775"/>
                  </a:lnTo>
                  <a:lnTo>
                    <a:pt x="7331" y="6775"/>
                  </a:lnTo>
                  <a:lnTo>
                    <a:pt x="7329" y="6777"/>
                  </a:lnTo>
                  <a:lnTo>
                    <a:pt x="7329" y="6777"/>
                  </a:lnTo>
                  <a:lnTo>
                    <a:pt x="7301" y="6793"/>
                  </a:lnTo>
                  <a:lnTo>
                    <a:pt x="7279" y="6804"/>
                  </a:lnTo>
                  <a:lnTo>
                    <a:pt x="7271" y="6806"/>
                  </a:lnTo>
                  <a:lnTo>
                    <a:pt x="7264" y="6808"/>
                  </a:lnTo>
                  <a:lnTo>
                    <a:pt x="7258" y="6809"/>
                  </a:lnTo>
                  <a:lnTo>
                    <a:pt x="7254" y="6808"/>
                  </a:lnTo>
                  <a:lnTo>
                    <a:pt x="7251" y="6807"/>
                  </a:lnTo>
                  <a:lnTo>
                    <a:pt x="7248" y="6805"/>
                  </a:lnTo>
                  <a:lnTo>
                    <a:pt x="7247" y="6801"/>
                  </a:lnTo>
                  <a:lnTo>
                    <a:pt x="7247" y="6798"/>
                  </a:lnTo>
                  <a:lnTo>
                    <a:pt x="7251" y="6786"/>
                  </a:lnTo>
                  <a:lnTo>
                    <a:pt x="7255" y="6773"/>
                  </a:lnTo>
                  <a:lnTo>
                    <a:pt x="7264" y="6758"/>
                  </a:lnTo>
                  <a:lnTo>
                    <a:pt x="7274" y="6742"/>
                  </a:lnTo>
                  <a:lnTo>
                    <a:pt x="7296" y="6705"/>
                  </a:lnTo>
                  <a:lnTo>
                    <a:pt x="7319" y="6670"/>
                  </a:lnTo>
                  <a:lnTo>
                    <a:pt x="7328" y="6655"/>
                  </a:lnTo>
                  <a:lnTo>
                    <a:pt x="7335" y="6641"/>
                  </a:lnTo>
                  <a:lnTo>
                    <a:pt x="7335" y="6641"/>
                  </a:lnTo>
                  <a:lnTo>
                    <a:pt x="7336" y="6636"/>
                  </a:lnTo>
                  <a:lnTo>
                    <a:pt x="7336" y="6633"/>
                  </a:lnTo>
                  <a:lnTo>
                    <a:pt x="7335" y="6629"/>
                  </a:lnTo>
                  <a:lnTo>
                    <a:pt x="7333" y="6626"/>
                  </a:lnTo>
                  <a:lnTo>
                    <a:pt x="7329" y="6623"/>
                  </a:lnTo>
                  <a:lnTo>
                    <a:pt x="7326" y="6621"/>
                  </a:lnTo>
                  <a:lnTo>
                    <a:pt x="7322" y="6622"/>
                  </a:lnTo>
                  <a:lnTo>
                    <a:pt x="7319" y="6623"/>
                  </a:lnTo>
                  <a:lnTo>
                    <a:pt x="7319" y="6623"/>
                  </a:lnTo>
                  <a:lnTo>
                    <a:pt x="7268" y="6661"/>
                  </a:lnTo>
                  <a:lnTo>
                    <a:pt x="7239" y="6682"/>
                  </a:lnTo>
                  <a:lnTo>
                    <a:pt x="7228" y="6691"/>
                  </a:lnTo>
                  <a:lnTo>
                    <a:pt x="7217" y="6702"/>
                  </a:lnTo>
                  <a:lnTo>
                    <a:pt x="7186" y="6733"/>
                  </a:lnTo>
                  <a:lnTo>
                    <a:pt x="7186" y="6733"/>
                  </a:lnTo>
                  <a:lnTo>
                    <a:pt x="7293" y="6623"/>
                  </a:lnTo>
                  <a:lnTo>
                    <a:pt x="7398" y="6514"/>
                  </a:lnTo>
                  <a:lnTo>
                    <a:pt x="7398" y="6514"/>
                  </a:lnTo>
                  <a:lnTo>
                    <a:pt x="7441" y="6469"/>
                  </a:lnTo>
                  <a:lnTo>
                    <a:pt x="7482" y="6423"/>
                  </a:lnTo>
                  <a:lnTo>
                    <a:pt x="7523" y="6376"/>
                  </a:lnTo>
                  <a:lnTo>
                    <a:pt x="7563" y="6328"/>
                  </a:lnTo>
                  <a:lnTo>
                    <a:pt x="7603" y="6282"/>
                  </a:lnTo>
                  <a:lnTo>
                    <a:pt x="7640" y="6232"/>
                  </a:lnTo>
                  <a:lnTo>
                    <a:pt x="7678" y="6183"/>
                  </a:lnTo>
                  <a:lnTo>
                    <a:pt x="7713" y="6133"/>
                  </a:lnTo>
                  <a:lnTo>
                    <a:pt x="7713" y="6133"/>
                  </a:lnTo>
                  <a:lnTo>
                    <a:pt x="7718" y="6129"/>
                  </a:lnTo>
                  <a:lnTo>
                    <a:pt x="7718" y="6129"/>
                  </a:lnTo>
                  <a:lnTo>
                    <a:pt x="7681" y="6183"/>
                  </a:lnTo>
                  <a:lnTo>
                    <a:pt x="7645" y="6236"/>
                  </a:lnTo>
                  <a:lnTo>
                    <a:pt x="7608" y="6289"/>
                  </a:lnTo>
                  <a:lnTo>
                    <a:pt x="7568" y="6341"/>
                  </a:lnTo>
                  <a:lnTo>
                    <a:pt x="7528" y="6393"/>
                  </a:lnTo>
                  <a:lnTo>
                    <a:pt x="7486" y="6443"/>
                  </a:lnTo>
                  <a:lnTo>
                    <a:pt x="7464" y="6468"/>
                  </a:lnTo>
                  <a:lnTo>
                    <a:pt x="7440" y="6491"/>
                  </a:lnTo>
                  <a:lnTo>
                    <a:pt x="7417" y="6516"/>
                  </a:lnTo>
                  <a:lnTo>
                    <a:pt x="7392" y="6539"/>
                  </a:lnTo>
                  <a:lnTo>
                    <a:pt x="7392" y="6539"/>
                  </a:lnTo>
                  <a:lnTo>
                    <a:pt x="7390" y="6543"/>
                  </a:lnTo>
                  <a:lnTo>
                    <a:pt x="7390" y="6546"/>
                  </a:lnTo>
                  <a:lnTo>
                    <a:pt x="7390" y="6551"/>
                  </a:lnTo>
                  <a:lnTo>
                    <a:pt x="7392" y="6553"/>
                  </a:lnTo>
                  <a:lnTo>
                    <a:pt x="7396" y="6555"/>
                  </a:lnTo>
                  <a:lnTo>
                    <a:pt x="7399" y="6557"/>
                  </a:lnTo>
                  <a:lnTo>
                    <a:pt x="7404" y="6557"/>
                  </a:lnTo>
                  <a:lnTo>
                    <a:pt x="7408" y="6554"/>
                  </a:lnTo>
                  <a:lnTo>
                    <a:pt x="7408" y="6554"/>
                  </a:lnTo>
                  <a:lnTo>
                    <a:pt x="7441" y="6526"/>
                  </a:lnTo>
                  <a:lnTo>
                    <a:pt x="7473" y="6502"/>
                  </a:lnTo>
                  <a:lnTo>
                    <a:pt x="7505" y="6478"/>
                  </a:lnTo>
                  <a:lnTo>
                    <a:pt x="7535" y="6457"/>
                  </a:lnTo>
                  <a:lnTo>
                    <a:pt x="7594" y="6417"/>
                  </a:lnTo>
                  <a:lnTo>
                    <a:pt x="7622" y="6399"/>
                  </a:lnTo>
                  <a:lnTo>
                    <a:pt x="7649" y="6379"/>
                  </a:lnTo>
                  <a:lnTo>
                    <a:pt x="7674" y="6359"/>
                  </a:lnTo>
                  <a:lnTo>
                    <a:pt x="7700" y="6338"/>
                  </a:lnTo>
                  <a:lnTo>
                    <a:pt x="7726" y="6315"/>
                  </a:lnTo>
                  <a:lnTo>
                    <a:pt x="7749" y="6291"/>
                  </a:lnTo>
                  <a:lnTo>
                    <a:pt x="7773" y="6264"/>
                  </a:lnTo>
                  <a:lnTo>
                    <a:pt x="7795" y="6235"/>
                  </a:lnTo>
                  <a:lnTo>
                    <a:pt x="7817" y="6202"/>
                  </a:lnTo>
                  <a:lnTo>
                    <a:pt x="7838" y="6164"/>
                  </a:lnTo>
                  <a:lnTo>
                    <a:pt x="7838" y="6164"/>
                  </a:lnTo>
                  <a:lnTo>
                    <a:pt x="7871" y="6104"/>
                  </a:lnTo>
                  <a:lnTo>
                    <a:pt x="7905" y="6043"/>
                  </a:lnTo>
                  <a:lnTo>
                    <a:pt x="7938" y="5985"/>
                  </a:lnTo>
                  <a:lnTo>
                    <a:pt x="7972" y="5928"/>
                  </a:lnTo>
                  <a:lnTo>
                    <a:pt x="8007" y="5872"/>
                  </a:lnTo>
                  <a:lnTo>
                    <a:pt x="8042" y="5817"/>
                  </a:lnTo>
                  <a:lnTo>
                    <a:pt x="8077" y="5762"/>
                  </a:lnTo>
                  <a:lnTo>
                    <a:pt x="8113" y="5708"/>
                  </a:lnTo>
                  <a:lnTo>
                    <a:pt x="8113" y="5708"/>
                  </a:lnTo>
                  <a:lnTo>
                    <a:pt x="8178" y="5632"/>
                  </a:lnTo>
                  <a:lnTo>
                    <a:pt x="8241" y="5556"/>
                  </a:lnTo>
                  <a:lnTo>
                    <a:pt x="8302" y="5477"/>
                  </a:lnTo>
                  <a:lnTo>
                    <a:pt x="8360" y="5400"/>
                  </a:lnTo>
                  <a:lnTo>
                    <a:pt x="8360" y="5400"/>
                  </a:lnTo>
                  <a:lnTo>
                    <a:pt x="8379" y="5386"/>
                  </a:lnTo>
                  <a:lnTo>
                    <a:pt x="8400" y="5376"/>
                  </a:lnTo>
                  <a:lnTo>
                    <a:pt x="8420" y="5365"/>
                  </a:lnTo>
                  <a:lnTo>
                    <a:pt x="8441" y="5358"/>
                  </a:lnTo>
                  <a:lnTo>
                    <a:pt x="8463" y="5352"/>
                  </a:lnTo>
                  <a:lnTo>
                    <a:pt x="8484" y="5347"/>
                  </a:lnTo>
                  <a:lnTo>
                    <a:pt x="8507" y="5345"/>
                  </a:lnTo>
                  <a:lnTo>
                    <a:pt x="8529" y="5345"/>
                  </a:lnTo>
                  <a:lnTo>
                    <a:pt x="8551" y="5346"/>
                  </a:lnTo>
                  <a:lnTo>
                    <a:pt x="8573" y="5350"/>
                  </a:lnTo>
                  <a:lnTo>
                    <a:pt x="8596" y="5354"/>
                  </a:lnTo>
                  <a:lnTo>
                    <a:pt x="8618" y="5362"/>
                  </a:lnTo>
                  <a:lnTo>
                    <a:pt x="8640" y="5370"/>
                  </a:lnTo>
                  <a:lnTo>
                    <a:pt x="8662" y="5379"/>
                  </a:lnTo>
                  <a:lnTo>
                    <a:pt x="8683" y="5391"/>
                  </a:lnTo>
                  <a:lnTo>
                    <a:pt x="8704" y="5405"/>
                  </a:lnTo>
                  <a:lnTo>
                    <a:pt x="8704" y="5405"/>
                  </a:lnTo>
                  <a:lnTo>
                    <a:pt x="8711" y="5407"/>
                  </a:lnTo>
                  <a:lnTo>
                    <a:pt x="8717" y="5410"/>
                  </a:lnTo>
                  <a:lnTo>
                    <a:pt x="8724" y="5410"/>
                  </a:lnTo>
                  <a:lnTo>
                    <a:pt x="8732" y="5410"/>
                  </a:lnTo>
                  <a:lnTo>
                    <a:pt x="8741" y="5407"/>
                  </a:lnTo>
                  <a:lnTo>
                    <a:pt x="8749" y="5405"/>
                  </a:lnTo>
                  <a:lnTo>
                    <a:pt x="8766" y="5399"/>
                  </a:lnTo>
                  <a:lnTo>
                    <a:pt x="8782" y="5390"/>
                  </a:lnTo>
                  <a:lnTo>
                    <a:pt x="8797" y="5379"/>
                  </a:lnTo>
                  <a:lnTo>
                    <a:pt x="8809" y="5369"/>
                  </a:lnTo>
                  <a:lnTo>
                    <a:pt x="8816" y="5359"/>
                  </a:lnTo>
                  <a:lnTo>
                    <a:pt x="8816" y="5359"/>
                  </a:lnTo>
                  <a:lnTo>
                    <a:pt x="8831" y="5336"/>
                  </a:lnTo>
                  <a:lnTo>
                    <a:pt x="8847" y="5312"/>
                  </a:lnTo>
                  <a:lnTo>
                    <a:pt x="8862" y="5290"/>
                  </a:lnTo>
                  <a:lnTo>
                    <a:pt x="8879" y="5269"/>
                  </a:lnTo>
                  <a:lnTo>
                    <a:pt x="8896" y="5248"/>
                  </a:lnTo>
                  <a:lnTo>
                    <a:pt x="8914" y="5229"/>
                  </a:lnTo>
                  <a:lnTo>
                    <a:pt x="8931" y="5211"/>
                  </a:lnTo>
                  <a:lnTo>
                    <a:pt x="8950" y="5193"/>
                  </a:lnTo>
                  <a:lnTo>
                    <a:pt x="8968" y="5177"/>
                  </a:lnTo>
                  <a:lnTo>
                    <a:pt x="8988" y="5161"/>
                  </a:lnTo>
                  <a:lnTo>
                    <a:pt x="9006" y="5146"/>
                  </a:lnTo>
                  <a:lnTo>
                    <a:pt x="9026" y="5132"/>
                  </a:lnTo>
                  <a:lnTo>
                    <a:pt x="9047" y="5119"/>
                  </a:lnTo>
                  <a:lnTo>
                    <a:pt x="9067" y="5106"/>
                  </a:lnTo>
                  <a:lnTo>
                    <a:pt x="9088" y="5095"/>
                  </a:lnTo>
                  <a:lnTo>
                    <a:pt x="9109" y="5084"/>
                  </a:lnTo>
                  <a:lnTo>
                    <a:pt x="9132" y="5074"/>
                  </a:lnTo>
                  <a:lnTo>
                    <a:pt x="9153" y="5064"/>
                  </a:lnTo>
                  <a:lnTo>
                    <a:pt x="9176" y="5056"/>
                  </a:lnTo>
                  <a:lnTo>
                    <a:pt x="9198" y="5048"/>
                  </a:lnTo>
                  <a:lnTo>
                    <a:pt x="9245" y="5034"/>
                  </a:lnTo>
                  <a:lnTo>
                    <a:pt x="9292" y="5022"/>
                  </a:lnTo>
                  <a:lnTo>
                    <a:pt x="9341" y="5012"/>
                  </a:lnTo>
                  <a:lnTo>
                    <a:pt x="9390" y="5005"/>
                  </a:lnTo>
                  <a:lnTo>
                    <a:pt x="9442" y="4999"/>
                  </a:lnTo>
                  <a:lnTo>
                    <a:pt x="9494" y="4995"/>
                  </a:lnTo>
                  <a:lnTo>
                    <a:pt x="9494" y="4995"/>
                  </a:lnTo>
                  <a:lnTo>
                    <a:pt x="9519" y="4994"/>
                  </a:lnTo>
                  <a:lnTo>
                    <a:pt x="9549" y="4992"/>
                  </a:lnTo>
                  <a:lnTo>
                    <a:pt x="9583" y="4987"/>
                  </a:lnTo>
                  <a:lnTo>
                    <a:pt x="9617" y="4981"/>
                  </a:lnTo>
                  <a:lnTo>
                    <a:pt x="9635" y="4976"/>
                  </a:lnTo>
                  <a:lnTo>
                    <a:pt x="9651" y="4972"/>
                  </a:lnTo>
                  <a:lnTo>
                    <a:pt x="9666" y="4966"/>
                  </a:lnTo>
                  <a:lnTo>
                    <a:pt x="9680" y="4959"/>
                  </a:lnTo>
                  <a:lnTo>
                    <a:pt x="9695" y="4952"/>
                  </a:lnTo>
                  <a:lnTo>
                    <a:pt x="9705" y="4942"/>
                  </a:lnTo>
                  <a:lnTo>
                    <a:pt x="9716" y="4933"/>
                  </a:lnTo>
                  <a:lnTo>
                    <a:pt x="9723" y="4921"/>
                  </a:lnTo>
                  <a:lnTo>
                    <a:pt x="9723" y="4921"/>
                  </a:lnTo>
                  <a:lnTo>
                    <a:pt x="9737" y="4896"/>
                  </a:lnTo>
                  <a:lnTo>
                    <a:pt x="9746" y="4872"/>
                  </a:lnTo>
                  <a:lnTo>
                    <a:pt x="9753" y="4850"/>
                  </a:lnTo>
                  <a:lnTo>
                    <a:pt x="9758" y="4829"/>
                  </a:lnTo>
                  <a:lnTo>
                    <a:pt x="9759" y="4809"/>
                  </a:lnTo>
                  <a:lnTo>
                    <a:pt x="9759" y="4790"/>
                  </a:lnTo>
                  <a:lnTo>
                    <a:pt x="9755" y="4773"/>
                  </a:lnTo>
                  <a:lnTo>
                    <a:pt x="9751" y="4756"/>
                  </a:lnTo>
                  <a:lnTo>
                    <a:pt x="9744" y="4741"/>
                  </a:lnTo>
                  <a:lnTo>
                    <a:pt x="9734" y="4726"/>
                  </a:lnTo>
                  <a:lnTo>
                    <a:pt x="9724" y="4713"/>
                  </a:lnTo>
                  <a:lnTo>
                    <a:pt x="9712" y="4700"/>
                  </a:lnTo>
                  <a:lnTo>
                    <a:pt x="9699" y="4687"/>
                  </a:lnTo>
                  <a:lnTo>
                    <a:pt x="9684" y="4676"/>
                  </a:lnTo>
                  <a:lnTo>
                    <a:pt x="9668" y="4664"/>
                  </a:lnTo>
                  <a:lnTo>
                    <a:pt x="9651" y="4653"/>
                  </a:lnTo>
                  <a:lnTo>
                    <a:pt x="9616" y="4632"/>
                  </a:lnTo>
                  <a:lnTo>
                    <a:pt x="9577" y="4611"/>
                  </a:lnTo>
                  <a:lnTo>
                    <a:pt x="9540" y="4591"/>
                  </a:lnTo>
                  <a:lnTo>
                    <a:pt x="9501" y="4570"/>
                  </a:lnTo>
                  <a:lnTo>
                    <a:pt x="9465" y="4548"/>
                  </a:lnTo>
                  <a:lnTo>
                    <a:pt x="9448" y="4535"/>
                  </a:lnTo>
                  <a:lnTo>
                    <a:pt x="9431" y="4523"/>
                  </a:lnTo>
                  <a:lnTo>
                    <a:pt x="9416" y="4509"/>
                  </a:lnTo>
                  <a:lnTo>
                    <a:pt x="9402" y="4495"/>
                  </a:lnTo>
                  <a:lnTo>
                    <a:pt x="9389" y="4481"/>
                  </a:lnTo>
                  <a:lnTo>
                    <a:pt x="9377" y="4465"/>
                  </a:lnTo>
                  <a:lnTo>
                    <a:pt x="9377" y="4465"/>
                  </a:lnTo>
                  <a:lnTo>
                    <a:pt x="9375" y="4461"/>
                  </a:lnTo>
                  <a:lnTo>
                    <a:pt x="9371" y="4459"/>
                  </a:lnTo>
                  <a:lnTo>
                    <a:pt x="9368" y="4458"/>
                  </a:lnTo>
                  <a:lnTo>
                    <a:pt x="9364" y="4457"/>
                  </a:lnTo>
                  <a:lnTo>
                    <a:pt x="9357" y="4457"/>
                  </a:lnTo>
                  <a:lnTo>
                    <a:pt x="9352" y="4459"/>
                  </a:lnTo>
                  <a:lnTo>
                    <a:pt x="9346" y="4463"/>
                  </a:lnTo>
                  <a:lnTo>
                    <a:pt x="9342" y="4468"/>
                  </a:lnTo>
                  <a:lnTo>
                    <a:pt x="9341" y="4472"/>
                  </a:lnTo>
                  <a:lnTo>
                    <a:pt x="9341" y="4475"/>
                  </a:lnTo>
                  <a:lnTo>
                    <a:pt x="9342" y="4479"/>
                  </a:lnTo>
                  <a:lnTo>
                    <a:pt x="9343" y="4483"/>
                  </a:lnTo>
                  <a:lnTo>
                    <a:pt x="9343" y="4483"/>
                  </a:lnTo>
                  <a:lnTo>
                    <a:pt x="9339" y="4483"/>
                  </a:lnTo>
                  <a:lnTo>
                    <a:pt x="9333" y="4485"/>
                  </a:lnTo>
                  <a:lnTo>
                    <a:pt x="9333" y="4485"/>
                  </a:lnTo>
                  <a:lnTo>
                    <a:pt x="9293" y="4515"/>
                  </a:lnTo>
                  <a:lnTo>
                    <a:pt x="9254" y="4547"/>
                  </a:lnTo>
                  <a:lnTo>
                    <a:pt x="9217" y="4580"/>
                  </a:lnTo>
                  <a:lnTo>
                    <a:pt x="9180" y="4614"/>
                  </a:lnTo>
                  <a:lnTo>
                    <a:pt x="9144" y="4649"/>
                  </a:lnTo>
                  <a:lnTo>
                    <a:pt x="9109" y="4685"/>
                  </a:lnTo>
                  <a:lnTo>
                    <a:pt x="9041" y="4759"/>
                  </a:lnTo>
                  <a:lnTo>
                    <a:pt x="9041" y="4759"/>
                  </a:lnTo>
                  <a:lnTo>
                    <a:pt x="8982" y="4815"/>
                  </a:lnTo>
                  <a:lnTo>
                    <a:pt x="8938" y="4854"/>
                  </a:lnTo>
                  <a:lnTo>
                    <a:pt x="8938" y="4854"/>
                  </a:lnTo>
                  <a:lnTo>
                    <a:pt x="8908" y="4882"/>
                  </a:lnTo>
                  <a:lnTo>
                    <a:pt x="8878" y="4910"/>
                  </a:lnTo>
                  <a:lnTo>
                    <a:pt x="8848" y="4939"/>
                  </a:lnTo>
                  <a:lnTo>
                    <a:pt x="8820" y="4967"/>
                  </a:lnTo>
                  <a:lnTo>
                    <a:pt x="8793" y="4996"/>
                  </a:lnTo>
                  <a:lnTo>
                    <a:pt x="8766" y="5027"/>
                  </a:lnTo>
                  <a:lnTo>
                    <a:pt x="8741" y="5057"/>
                  </a:lnTo>
                  <a:lnTo>
                    <a:pt x="8715" y="5089"/>
                  </a:lnTo>
                  <a:lnTo>
                    <a:pt x="8715" y="5089"/>
                  </a:lnTo>
                  <a:lnTo>
                    <a:pt x="8677" y="5118"/>
                  </a:lnTo>
                  <a:lnTo>
                    <a:pt x="8640" y="5146"/>
                  </a:lnTo>
                  <a:lnTo>
                    <a:pt x="8640" y="5146"/>
                  </a:lnTo>
                  <a:lnTo>
                    <a:pt x="8651" y="5137"/>
                  </a:lnTo>
                  <a:lnTo>
                    <a:pt x="8665" y="5122"/>
                  </a:lnTo>
                  <a:lnTo>
                    <a:pt x="8681" y="5103"/>
                  </a:lnTo>
                  <a:lnTo>
                    <a:pt x="8700" y="5079"/>
                  </a:lnTo>
                  <a:lnTo>
                    <a:pt x="8743" y="5023"/>
                  </a:lnTo>
                  <a:lnTo>
                    <a:pt x="8791" y="4959"/>
                  </a:lnTo>
                  <a:lnTo>
                    <a:pt x="8840" y="4892"/>
                  </a:lnTo>
                  <a:lnTo>
                    <a:pt x="8888" y="4828"/>
                  </a:lnTo>
                  <a:lnTo>
                    <a:pt x="8931" y="4773"/>
                  </a:lnTo>
                  <a:lnTo>
                    <a:pt x="8950" y="4751"/>
                  </a:lnTo>
                  <a:lnTo>
                    <a:pt x="8968" y="4732"/>
                  </a:lnTo>
                  <a:lnTo>
                    <a:pt x="8968" y="4732"/>
                  </a:lnTo>
                  <a:lnTo>
                    <a:pt x="9096" y="4595"/>
                  </a:lnTo>
                  <a:lnTo>
                    <a:pt x="9096" y="4595"/>
                  </a:lnTo>
                  <a:lnTo>
                    <a:pt x="9142" y="4555"/>
                  </a:lnTo>
                  <a:lnTo>
                    <a:pt x="9188" y="4514"/>
                  </a:lnTo>
                  <a:lnTo>
                    <a:pt x="9232" y="4472"/>
                  </a:lnTo>
                  <a:lnTo>
                    <a:pt x="9276" y="4429"/>
                  </a:lnTo>
                  <a:lnTo>
                    <a:pt x="9316" y="4384"/>
                  </a:lnTo>
                  <a:lnTo>
                    <a:pt x="9356" y="4339"/>
                  </a:lnTo>
                  <a:lnTo>
                    <a:pt x="9376" y="4315"/>
                  </a:lnTo>
                  <a:lnTo>
                    <a:pt x="9394" y="4291"/>
                  </a:lnTo>
                  <a:lnTo>
                    <a:pt x="9412" y="4267"/>
                  </a:lnTo>
                  <a:lnTo>
                    <a:pt x="9430" y="4241"/>
                  </a:lnTo>
                  <a:lnTo>
                    <a:pt x="9430" y="4241"/>
                  </a:lnTo>
                  <a:lnTo>
                    <a:pt x="9432" y="4237"/>
                  </a:lnTo>
                  <a:lnTo>
                    <a:pt x="9432" y="4231"/>
                  </a:lnTo>
                  <a:lnTo>
                    <a:pt x="9430" y="4227"/>
                  </a:lnTo>
                  <a:lnTo>
                    <a:pt x="9427" y="4223"/>
                  </a:lnTo>
                  <a:lnTo>
                    <a:pt x="9422" y="4220"/>
                  </a:lnTo>
                  <a:lnTo>
                    <a:pt x="9417" y="4220"/>
                  </a:lnTo>
                  <a:lnTo>
                    <a:pt x="9411" y="4220"/>
                  </a:lnTo>
                  <a:lnTo>
                    <a:pt x="9407" y="4224"/>
                  </a:lnTo>
                  <a:lnTo>
                    <a:pt x="9407" y="4224"/>
                  </a:lnTo>
                  <a:lnTo>
                    <a:pt x="9256" y="4385"/>
                  </a:lnTo>
                  <a:lnTo>
                    <a:pt x="9103" y="4546"/>
                  </a:lnTo>
                  <a:lnTo>
                    <a:pt x="9103" y="4546"/>
                  </a:lnTo>
                  <a:lnTo>
                    <a:pt x="9064" y="4577"/>
                  </a:lnTo>
                  <a:lnTo>
                    <a:pt x="9026" y="4610"/>
                  </a:lnTo>
                  <a:lnTo>
                    <a:pt x="9026" y="4610"/>
                  </a:lnTo>
                  <a:lnTo>
                    <a:pt x="8933" y="4692"/>
                  </a:lnTo>
                  <a:lnTo>
                    <a:pt x="8842" y="4775"/>
                  </a:lnTo>
                  <a:lnTo>
                    <a:pt x="8752" y="4861"/>
                  </a:lnTo>
                  <a:lnTo>
                    <a:pt x="8663" y="4946"/>
                  </a:lnTo>
                  <a:lnTo>
                    <a:pt x="8577" y="5034"/>
                  </a:lnTo>
                  <a:lnTo>
                    <a:pt x="8490" y="5122"/>
                  </a:lnTo>
                  <a:lnTo>
                    <a:pt x="8405" y="5212"/>
                  </a:lnTo>
                  <a:lnTo>
                    <a:pt x="8319" y="5301"/>
                  </a:lnTo>
                  <a:lnTo>
                    <a:pt x="8319" y="5301"/>
                  </a:lnTo>
                  <a:lnTo>
                    <a:pt x="8241" y="5369"/>
                  </a:lnTo>
                  <a:lnTo>
                    <a:pt x="8164" y="5436"/>
                  </a:lnTo>
                  <a:lnTo>
                    <a:pt x="8088" y="5507"/>
                  </a:lnTo>
                  <a:lnTo>
                    <a:pt x="8011" y="5577"/>
                  </a:lnTo>
                  <a:lnTo>
                    <a:pt x="7862" y="5719"/>
                  </a:lnTo>
                  <a:lnTo>
                    <a:pt x="7711" y="5859"/>
                  </a:lnTo>
                  <a:lnTo>
                    <a:pt x="7711" y="5859"/>
                  </a:lnTo>
                  <a:lnTo>
                    <a:pt x="7666" y="5900"/>
                  </a:lnTo>
                  <a:lnTo>
                    <a:pt x="7622" y="5940"/>
                  </a:lnTo>
                  <a:lnTo>
                    <a:pt x="7532" y="6018"/>
                  </a:lnTo>
                  <a:lnTo>
                    <a:pt x="7441" y="6095"/>
                  </a:lnTo>
                  <a:lnTo>
                    <a:pt x="7351" y="6173"/>
                  </a:lnTo>
                  <a:lnTo>
                    <a:pt x="7351" y="6173"/>
                  </a:lnTo>
                  <a:lnTo>
                    <a:pt x="7443" y="6079"/>
                  </a:lnTo>
                  <a:lnTo>
                    <a:pt x="7534" y="5987"/>
                  </a:lnTo>
                  <a:lnTo>
                    <a:pt x="7626" y="5894"/>
                  </a:lnTo>
                  <a:lnTo>
                    <a:pt x="7720" y="5803"/>
                  </a:lnTo>
                  <a:lnTo>
                    <a:pt x="7908" y="5621"/>
                  </a:lnTo>
                  <a:lnTo>
                    <a:pt x="8097" y="5441"/>
                  </a:lnTo>
                  <a:lnTo>
                    <a:pt x="8287" y="5261"/>
                  </a:lnTo>
                  <a:lnTo>
                    <a:pt x="8475" y="5079"/>
                  </a:lnTo>
                  <a:lnTo>
                    <a:pt x="8569" y="4988"/>
                  </a:lnTo>
                  <a:lnTo>
                    <a:pt x="8661" y="4896"/>
                  </a:lnTo>
                  <a:lnTo>
                    <a:pt x="8752" y="4803"/>
                  </a:lnTo>
                  <a:lnTo>
                    <a:pt x="8844" y="4710"/>
                  </a:lnTo>
                  <a:lnTo>
                    <a:pt x="8844" y="4710"/>
                  </a:lnTo>
                  <a:lnTo>
                    <a:pt x="8936" y="4611"/>
                  </a:lnTo>
                  <a:lnTo>
                    <a:pt x="9027" y="4514"/>
                  </a:lnTo>
                  <a:lnTo>
                    <a:pt x="9027" y="4514"/>
                  </a:lnTo>
                  <a:lnTo>
                    <a:pt x="9123" y="4417"/>
                  </a:lnTo>
                  <a:lnTo>
                    <a:pt x="9170" y="4368"/>
                  </a:lnTo>
                  <a:lnTo>
                    <a:pt x="9217" y="4319"/>
                  </a:lnTo>
                  <a:lnTo>
                    <a:pt x="9264" y="4268"/>
                  </a:lnTo>
                  <a:lnTo>
                    <a:pt x="9309" y="4218"/>
                  </a:lnTo>
                  <a:lnTo>
                    <a:pt x="9354" y="4168"/>
                  </a:lnTo>
                  <a:lnTo>
                    <a:pt x="9398" y="4115"/>
                  </a:lnTo>
                  <a:lnTo>
                    <a:pt x="9398" y="4115"/>
                  </a:lnTo>
                  <a:lnTo>
                    <a:pt x="9411" y="4145"/>
                  </a:lnTo>
                  <a:lnTo>
                    <a:pt x="9423" y="4176"/>
                  </a:lnTo>
                  <a:lnTo>
                    <a:pt x="9431" y="4207"/>
                  </a:lnTo>
                  <a:lnTo>
                    <a:pt x="9438" y="4240"/>
                  </a:lnTo>
                  <a:lnTo>
                    <a:pt x="9441" y="4257"/>
                  </a:lnTo>
                  <a:lnTo>
                    <a:pt x="9442" y="4274"/>
                  </a:lnTo>
                  <a:lnTo>
                    <a:pt x="9443" y="4291"/>
                  </a:lnTo>
                  <a:lnTo>
                    <a:pt x="9443" y="4308"/>
                  </a:lnTo>
                  <a:lnTo>
                    <a:pt x="9442" y="4327"/>
                  </a:lnTo>
                  <a:lnTo>
                    <a:pt x="9441" y="4344"/>
                  </a:lnTo>
                  <a:lnTo>
                    <a:pt x="9438" y="4363"/>
                  </a:lnTo>
                  <a:lnTo>
                    <a:pt x="9435" y="4382"/>
                  </a:lnTo>
                  <a:lnTo>
                    <a:pt x="9435" y="4382"/>
                  </a:lnTo>
                  <a:lnTo>
                    <a:pt x="9435" y="4388"/>
                  </a:lnTo>
                  <a:lnTo>
                    <a:pt x="9437" y="4394"/>
                  </a:lnTo>
                  <a:lnTo>
                    <a:pt x="9442" y="4397"/>
                  </a:lnTo>
                  <a:lnTo>
                    <a:pt x="9446" y="4399"/>
                  </a:lnTo>
                  <a:lnTo>
                    <a:pt x="9451" y="4401"/>
                  </a:lnTo>
                  <a:lnTo>
                    <a:pt x="9457" y="4399"/>
                  </a:lnTo>
                  <a:lnTo>
                    <a:pt x="9462" y="4396"/>
                  </a:lnTo>
                  <a:lnTo>
                    <a:pt x="9464" y="4390"/>
                  </a:lnTo>
                  <a:lnTo>
                    <a:pt x="9464" y="4390"/>
                  </a:lnTo>
                  <a:lnTo>
                    <a:pt x="9470" y="4369"/>
                  </a:lnTo>
                  <a:lnTo>
                    <a:pt x="9474" y="4348"/>
                  </a:lnTo>
                  <a:lnTo>
                    <a:pt x="9478" y="4327"/>
                  </a:lnTo>
                  <a:lnTo>
                    <a:pt x="9479" y="4307"/>
                  </a:lnTo>
                  <a:lnTo>
                    <a:pt x="9480" y="4287"/>
                  </a:lnTo>
                  <a:lnTo>
                    <a:pt x="9480" y="4267"/>
                  </a:lnTo>
                  <a:lnTo>
                    <a:pt x="9478" y="4248"/>
                  </a:lnTo>
                  <a:lnTo>
                    <a:pt x="9476" y="4230"/>
                  </a:lnTo>
                  <a:lnTo>
                    <a:pt x="9472" y="4211"/>
                  </a:lnTo>
                  <a:lnTo>
                    <a:pt x="9467" y="4192"/>
                  </a:lnTo>
                  <a:lnTo>
                    <a:pt x="9463" y="4173"/>
                  </a:lnTo>
                  <a:lnTo>
                    <a:pt x="9456" y="4156"/>
                  </a:lnTo>
                  <a:lnTo>
                    <a:pt x="9449" y="4138"/>
                  </a:lnTo>
                  <a:lnTo>
                    <a:pt x="9441" y="4121"/>
                  </a:lnTo>
                  <a:lnTo>
                    <a:pt x="9432" y="4103"/>
                  </a:lnTo>
                  <a:lnTo>
                    <a:pt x="9423" y="4086"/>
                  </a:lnTo>
                  <a:lnTo>
                    <a:pt x="9423" y="4086"/>
                  </a:lnTo>
                  <a:lnTo>
                    <a:pt x="9428" y="4080"/>
                  </a:lnTo>
                  <a:lnTo>
                    <a:pt x="9428" y="4080"/>
                  </a:lnTo>
                  <a:lnTo>
                    <a:pt x="9431" y="4075"/>
                  </a:lnTo>
                  <a:lnTo>
                    <a:pt x="9431" y="4069"/>
                  </a:lnTo>
                  <a:lnTo>
                    <a:pt x="9430" y="4063"/>
                  </a:lnTo>
                  <a:lnTo>
                    <a:pt x="9427" y="4059"/>
                  </a:lnTo>
                  <a:lnTo>
                    <a:pt x="9423" y="4056"/>
                  </a:lnTo>
                  <a:lnTo>
                    <a:pt x="9417" y="4055"/>
                  </a:lnTo>
                  <a:lnTo>
                    <a:pt x="9412" y="4055"/>
                  </a:lnTo>
                  <a:lnTo>
                    <a:pt x="9408" y="4059"/>
                  </a:lnTo>
                  <a:lnTo>
                    <a:pt x="9408" y="4059"/>
                  </a:lnTo>
                  <a:lnTo>
                    <a:pt x="9382" y="4020"/>
                  </a:lnTo>
                  <a:lnTo>
                    <a:pt x="9353" y="3983"/>
                  </a:lnTo>
                  <a:lnTo>
                    <a:pt x="9353" y="3983"/>
                  </a:lnTo>
                  <a:lnTo>
                    <a:pt x="9363" y="3967"/>
                  </a:lnTo>
                  <a:lnTo>
                    <a:pt x="9363" y="3967"/>
                  </a:lnTo>
                  <a:lnTo>
                    <a:pt x="9366" y="3962"/>
                  </a:lnTo>
                  <a:lnTo>
                    <a:pt x="9364" y="3957"/>
                  </a:lnTo>
                  <a:lnTo>
                    <a:pt x="9363" y="3953"/>
                  </a:lnTo>
                  <a:lnTo>
                    <a:pt x="9360" y="3950"/>
                  </a:lnTo>
                  <a:lnTo>
                    <a:pt x="9356" y="3948"/>
                  </a:lnTo>
                  <a:lnTo>
                    <a:pt x="9352" y="3948"/>
                  </a:lnTo>
                  <a:lnTo>
                    <a:pt x="9347" y="3949"/>
                  </a:lnTo>
                  <a:lnTo>
                    <a:pt x="9342" y="3951"/>
                  </a:lnTo>
                  <a:lnTo>
                    <a:pt x="9342" y="3951"/>
                  </a:lnTo>
                  <a:lnTo>
                    <a:pt x="9334" y="3958"/>
                  </a:lnTo>
                  <a:lnTo>
                    <a:pt x="9334" y="3958"/>
                  </a:lnTo>
                  <a:lnTo>
                    <a:pt x="9290" y="3905"/>
                  </a:lnTo>
                  <a:lnTo>
                    <a:pt x="9245" y="3856"/>
                  </a:lnTo>
                  <a:lnTo>
                    <a:pt x="9245" y="3856"/>
                  </a:lnTo>
                  <a:lnTo>
                    <a:pt x="9246" y="3852"/>
                  </a:lnTo>
                  <a:lnTo>
                    <a:pt x="9246" y="3848"/>
                  </a:lnTo>
                  <a:lnTo>
                    <a:pt x="9244" y="3845"/>
                  </a:lnTo>
                  <a:lnTo>
                    <a:pt x="9242" y="3841"/>
                  </a:lnTo>
                  <a:lnTo>
                    <a:pt x="9239" y="3839"/>
                  </a:lnTo>
                  <a:lnTo>
                    <a:pt x="9236" y="3836"/>
                  </a:lnTo>
                  <a:lnTo>
                    <a:pt x="9231" y="3836"/>
                  </a:lnTo>
                  <a:lnTo>
                    <a:pt x="9228" y="3836"/>
                  </a:lnTo>
                  <a:lnTo>
                    <a:pt x="9228" y="3836"/>
                  </a:lnTo>
                  <a:lnTo>
                    <a:pt x="9173" y="3779"/>
                  </a:lnTo>
                  <a:lnTo>
                    <a:pt x="9173" y="3779"/>
                  </a:lnTo>
                  <a:lnTo>
                    <a:pt x="9177" y="3774"/>
                  </a:lnTo>
                  <a:lnTo>
                    <a:pt x="9177" y="3774"/>
                  </a:lnTo>
                  <a:lnTo>
                    <a:pt x="9181" y="3769"/>
                  </a:lnTo>
                  <a:lnTo>
                    <a:pt x="9181" y="3763"/>
                  </a:lnTo>
                  <a:lnTo>
                    <a:pt x="9180" y="3757"/>
                  </a:lnTo>
                  <a:lnTo>
                    <a:pt x="9176" y="3752"/>
                  </a:lnTo>
                  <a:lnTo>
                    <a:pt x="9171" y="3749"/>
                  </a:lnTo>
                  <a:lnTo>
                    <a:pt x="9167" y="3747"/>
                  </a:lnTo>
                  <a:lnTo>
                    <a:pt x="9160" y="3749"/>
                  </a:lnTo>
                  <a:lnTo>
                    <a:pt x="9154" y="3752"/>
                  </a:lnTo>
                  <a:lnTo>
                    <a:pt x="9154" y="3752"/>
                  </a:lnTo>
                  <a:lnTo>
                    <a:pt x="9149" y="3756"/>
                  </a:lnTo>
                  <a:lnTo>
                    <a:pt x="9149" y="3756"/>
                  </a:lnTo>
                  <a:lnTo>
                    <a:pt x="9102" y="3706"/>
                  </a:lnTo>
                  <a:lnTo>
                    <a:pt x="9055" y="3656"/>
                  </a:lnTo>
                  <a:lnTo>
                    <a:pt x="9033" y="3632"/>
                  </a:lnTo>
                  <a:lnTo>
                    <a:pt x="9012" y="3606"/>
                  </a:lnTo>
                  <a:lnTo>
                    <a:pt x="8990" y="3579"/>
                  </a:lnTo>
                  <a:lnTo>
                    <a:pt x="8970" y="3552"/>
                  </a:lnTo>
                  <a:lnTo>
                    <a:pt x="8950" y="3525"/>
                  </a:lnTo>
                  <a:lnTo>
                    <a:pt x="8930" y="3496"/>
                  </a:lnTo>
                  <a:lnTo>
                    <a:pt x="8912" y="3467"/>
                  </a:lnTo>
                  <a:lnTo>
                    <a:pt x="8894" y="3435"/>
                  </a:lnTo>
                  <a:lnTo>
                    <a:pt x="8878" y="3403"/>
                  </a:lnTo>
                  <a:lnTo>
                    <a:pt x="8862" y="3369"/>
                  </a:lnTo>
                  <a:lnTo>
                    <a:pt x="8847" y="3334"/>
                  </a:lnTo>
                  <a:lnTo>
                    <a:pt x="8834" y="3298"/>
                  </a:lnTo>
                  <a:lnTo>
                    <a:pt x="8834" y="3298"/>
                  </a:lnTo>
                  <a:lnTo>
                    <a:pt x="8824" y="3272"/>
                  </a:lnTo>
                  <a:lnTo>
                    <a:pt x="8812" y="3250"/>
                  </a:lnTo>
                  <a:lnTo>
                    <a:pt x="8799" y="3229"/>
                  </a:lnTo>
                  <a:lnTo>
                    <a:pt x="8785" y="3211"/>
                  </a:lnTo>
                  <a:lnTo>
                    <a:pt x="8769" y="3196"/>
                  </a:lnTo>
                  <a:lnTo>
                    <a:pt x="8752" y="3183"/>
                  </a:lnTo>
                  <a:lnTo>
                    <a:pt x="8735" y="3172"/>
                  </a:lnTo>
                  <a:lnTo>
                    <a:pt x="8716" y="3162"/>
                  </a:lnTo>
                  <a:lnTo>
                    <a:pt x="8697" y="3155"/>
                  </a:lnTo>
                  <a:lnTo>
                    <a:pt x="8677" y="3151"/>
                  </a:lnTo>
                  <a:lnTo>
                    <a:pt x="8658" y="3147"/>
                  </a:lnTo>
                  <a:lnTo>
                    <a:pt x="8638" y="3146"/>
                  </a:lnTo>
                  <a:lnTo>
                    <a:pt x="8617" y="3146"/>
                  </a:lnTo>
                  <a:lnTo>
                    <a:pt x="8597" y="3147"/>
                  </a:lnTo>
                  <a:lnTo>
                    <a:pt x="8576" y="3149"/>
                  </a:lnTo>
                  <a:lnTo>
                    <a:pt x="8556" y="3154"/>
                  </a:lnTo>
                  <a:lnTo>
                    <a:pt x="8537" y="3159"/>
                  </a:lnTo>
                  <a:lnTo>
                    <a:pt x="8518" y="3166"/>
                  </a:lnTo>
                  <a:lnTo>
                    <a:pt x="8500" y="3173"/>
                  </a:lnTo>
                  <a:lnTo>
                    <a:pt x="8482" y="3182"/>
                  </a:lnTo>
                  <a:lnTo>
                    <a:pt x="8466" y="3191"/>
                  </a:lnTo>
                  <a:lnTo>
                    <a:pt x="8450" y="3201"/>
                  </a:lnTo>
                  <a:lnTo>
                    <a:pt x="8436" y="3211"/>
                  </a:lnTo>
                  <a:lnTo>
                    <a:pt x="8423" y="3223"/>
                  </a:lnTo>
                  <a:lnTo>
                    <a:pt x="8413" y="3235"/>
                  </a:lnTo>
                  <a:lnTo>
                    <a:pt x="8402" y="3246"/>
                  </a:lnTo>
                  <a:lnTo>
                    <a:pt x="8395" y="3258"/>
                  </a:lnTo>
                  <a:lnTo>
                    <a:pt x="8390" y="3271"/>
                  </a:lnTo>
                  <a:lnTo>
                    <a:pt x="8386" y="3284"/>
                  </a:lnTo>
                  <a:lnTo>
                    <a:pt x="8384" y="3296"/>
                  </a:lnTo>
                  <a:lnTo>
                    <a:pt x="8385" y="3309"/>
                  </a:lnTo>
                  <a:lnTo>
                    <a:pt x="8388" y="3320"/>
                  </a:lnTo>
                  <a:lnTo>
                    <a:pt x="8388" y="3320"/>
                  </a:lnTo>
                  <a:lnTo>
                    <a:pt x="8174" y="3525"/>
                  </a:lnTo>
                  <a:lnTo>
                    <a:pt x="8174" y="3525"/>
                  </a:lnTo>
                  <a:lnTo>
                    <a:pt x="8216" y="3478"/>
                  </a:lnTo>
                  <a:lnTo>
                    <a:pt x="8258" y="3431"/>
                  </a:lnTo>
                  <a:lnTo>
                    <a:pt x="8298" y="3382"/>
                  </a:lnTo>
                  <a:lnTo>
                    <a:pt x="8338" y="3333"/>
                  </a:lnTo>
                  <a:lnTo>
                    <a:pt x="8338" y="3333"/>
                  </a:lnTo>
                  <a:lnTo>
                    <a:pt x="8344" y="3331"/>
                  </a:lnTo>
                  <a:lnTo>
                    <a:pt x="8349" y="3328"/>
                  </a:lnTo>
                  <a:lnTo>
                    <a:pt x="8352" y="3323"/>
                  </a:lnTo>
                  <a:lnTo>
                    <a:pt x="8353" y="3317"/>
                  </a:lnTo>
                  <a:lnTo>
                    <a:pt x="8353" y="3317"/>
                  </a:lnTo>
                  <a:lnTo>
                    <a:pt x="8353" y="3286"/>
                  </a:lnTo>
                  <a:lnTo>
                    <a:pt x="8352" y="3257"/>
                  </a:lnTo>
                  <a:lnTo>
                    <a:pt x="8349" y="3228"/>
                  </a:lnTo>
                  <a:lnTo>
                    <a:pt x="8343" y="3200"/>
                  </a:lnTo>
                  <a:lnTo>
                    <a:pt x="8343" y="3200"/>
                  </a:lnTo>
                  <a:lnTo>
                    <a:pt x="8367" y="3168"/>
                  </a:lnTo>
                  <a:lnTo>
                    <a:pt x="8367" y="3168"/>
                  </a:lnTo>
                  <a:lnTo>
                    <a:pt x="8370" y="3162"/>
                  </a:lnTo>
                  <a:lnTo>
                    <a:pt x="8370" y="3158"/>
                  </a:lnTo>
                  <a:lnTo>
                    <a:pt x="8367" y="3153"/>
                  </a:lnTo>
                  <a:lnTo>
                    <a:pt x="8364" y="3149"/>
                  </a:lnTo>
                  <a:lnTo>
                    <a:pt x="8359" y="3148"/>
                  </a:lnTo>
                  <a:lnTo>
                    <a:pt x="8354" y="3147"/>
                  </a:lnTo>
                  <a:lnTo>
                    <a:pt x="8349" y="3147"/>
                  </a:lnTo>
                  <a:lnTo>
                    <a:pt x="8344" y="3151"/>
                  </a:lnTo>
                  <a:lnTo>
                    <a:pt x="8344" y="3151"/>
                  </a:lnTo>
                  <a:lnTo>
                    <a:pt x="8332" y="3160"/>
                  </a:lnTo>
                  <a:lnTo>
                    <a:pt x="8332" y="3160"/>
                  </a:lnTo>
                  <a:lnTo>
                    <a:pt x="8323" y="3133"/>
                  </a:lnTo>
                  <a:lnTo>
                    <a:pt x="8312" y="3106"/>
                  </a:lnTo>
                  <a:lnTo>
                    <a:pt x="8312" y="3106"/>
                  </a:lnTo>
                  <a:lnTo>
                    <a:pt x="8315" y="3103"/>
                  </a:lnTo>
                  <a:lnTo>
                    <a:pt x="8315" y="3103"/>
                  </a:lnTo>
                  <a:lnTo>
                    <a:pt x="8316" y="3099"/>
                  </a:lnTo>
                  <a:lnTo>
                    <a:pt x="8317" y="3094"/>
                  </a:lnTo>
                  <a:lnTo>
                    <a:pt x="8316" y="3090"/>
                  </a:lnTo>
                  <a:lnTo>
                    <a:pt x="8313" y="3086"/>
                  </a:lnTo>
                  <a:lnTo>
                    <a:pt x="8311" y="3083"/>
                  </a:lnTo>
                  <a:lnTo>
                    <a:pt x="8306" y="3079"/>
                  </a:lnTo>
                  <a:lnTo>
                    <a:pt x="8303" y="3078"/>
                  </a:lnTo>
                  <a:lnTo>
                    <a:pt x="8298" y="3078"/>
                  </a:lnTo>
                  <a:lnTo>
                    <a:pt x="8298" y="3078"/>
                  </a:lnTo>
                  <a:lnTo>
                    <a:pt x="8289" y="3060"/>
                  </a:lnTo>
                  <a:lnTo>
                    <a:pt x="8278" y="3043"/>
                  </a:lnTo>
                  <a:lnTo>
                    <a:pt x="8268" y="3026"/>
                  </a:lnTo>
                  <a:lnTo>
                    <a:pt x="8256" y="3009"/>
                  </a:lnTo>
                  <a:lnTo>
                    <a:pt x="8256" y="3009"/>
                  </a:lnTo>
                  <a:lnTo>
                    <a:pt x="8268" y="2997"/>
                  </a:lnTo>
                  <a:lnTo>
                    <a:pt x="8268" y="2997"/>
                  </a:lnTo>
                  <a:lnTo>
                    <a:pt x="8270" y="2994"/>
                  </a:lnTo>
                  <a:lnTo>
                    <a:pt x="8271" y="2990"/>
                  </a:lnTo>
                  <a:lnTo>
                    <a:pt x="8271" y="2984"/>
                  </a:lnTo>
                  <a:lnTo>
                    <a:pt x="8270" y="2978"/>
                  </a:lnTo>
                  <a:lnTo>
                    <a:pt x="8267" y="2973"/>
                  </a:lnTo>
                  <a:lnTo>
                    <a:pt x="8262" y="2969"/>
                  </a:lnTo>
                  <a:lnTo>
                    <a:pt x="8256" y="2968"/>
                  </a:lnTo>
                  <a:lnTo>
                    <a:pt x="8253" y="2968"/>
                  </a:lnTo>
                  <a:lnTo>
                    <a:pt x="8250" y="2969"/>
                  </a:lnTo>
                  <a:lnTo>
                    <a:pt x="8247" y="2970"/>
                  </a:lnTo>
                  <a:lnTo>
                    <a:pt x="8244" y="2974"/>
                  </a:lnTo>
                  <a:lnTo>
                    <a:pt x="8244" y="2974"/>
                  </a:lnTo>
                  <a:lnTo>
                    <a:pt x="8235" y="2982"/>
                  </a:lnTo>
                  <a:lnTo>
                    <a:pt x="8235" y="2982"/>
                  </a:lnTo>
                  <a:lnTo>
                    <a:pt x="8222" y="2967"/>
                  </a:lnTo>
                  <a:lnTo>
                    <a:pt x="8208" y="2950"/>
                  </a:lnTo>
                  <a:lnTo>
                    <a:pt x="8179" y="2920"/>
                  </a:lnTo>
                  <a:lnTo>
                    <a:pt x="8146" y="2892"/>
                  </a:lnTo>
                  <a:lnTo>
                    <a:pt x="8113" y="2866"/>
                  </a:lnTo>
                  <a:lnTo>
                    <a:pt x="8078" y="2842"/>
                  </a:lnTo>
                  <a:lnTo>
                    <a:pt x="8042" y="2819"/>
                  </a:lnTo>
                  <a:lnTo>
                    <a:pt x="8003" y="2799"/>
                  </a:lnTo>
                  <a:lnTo>
                    <a:pt x="7965" y="2782"/>
                  </a:lnTo>
                  <a:lnTo>
                    <a:pt x="7965" y="2782"/>
                  </a:lnTo>
                  <a:lnTo>
                    <a:pt x="7966" y="2777"/>
                  </a:lnTo>
                  <a:lnTo>
                    <a:pt x="7965" y="2771"/>
                  </a:lnTo>
                  <a:lnTo>
                    <a:pt x="7962" y="2767"/>
                  </a:lnTo>
                  <a:lnTo>
                    <a:pt x="7959" y="2763"/>
                  </a:lnTo>
                  <a:lnTo>
                    <a:pt x="7955" y="2761"/>
                  </a:lnTo>
                  <a:lnTo>
                    <a:pt x="7951" y="2758"/>
                  </a:lnTo>
                  <a:lnTo>
                    <a:pt x="7946" y="2760"/>
                  </a:lnTo>
                  <a:lnTo>
                    <a:pt x="7940" y="2762"/>
                  </a:lnTo>
                  <a:lnTo>
                    <a:pt x="7940" y="2762"/>
                  </a:lnTo>
                  <a:lnTo>
                    <a:pt x="7931" y="2769"/>
                  </a:lnTo>
                  <a:lnTo>
                    <a:pt x="7931" y="2769"/>
                  </a:lnTo>
                  <a:lnTo>
                    <a:pt x="7904" y="2761"/>
                  </a:lnTo>
                  <a:lnTo>
                    <a:pt x="7877" y="2753"/>
                  </a:lnTo>
                  <a:lnTo>
                    <a:pt x="7850" y="2747"/>
                  </a:lnTo>
                  <a:lnTo>
                    <a:pt x="7823" y="2741"/>
                  </a:lnTo>
                  <a:lnTo>
                    <a:pt x="7795" y="2737"/>
                  </a:lnTo>
                  <a:lnTo>
                    <a:pt x="7768" y="2735"/>
                  </a:lnTo>
                  <a:lnTo>
                    <a:pt x="7740" y="2734"/>
                  </a:lnTo>
                  <a:lnTo>
                    <a:pt x="7713" y="2734"/>
                  </a:lnTo>
                  <a:lnTo>
                    <a:pt x="7685" y="2735"/>
                  </a:lnTo>
                  <a:lnTo>
                    <a:pt x="7658" y="2739"/>
                  </a:lnTo>
                  <a:lnTo>
                    <a:pt x="7631" y="2743"/>
                  </a:lnTo>
                  <a:lnTo>
                    <a:pt x="7605" y="2749"/>
                  </a:lnTo>
                  <a:lnTo>
                    <a:pt x="7578" y="2757"/>
                  </a:lnTo>
                  <a:lnTo>
                    <a:pt x="7553" y="2765"/>
                  </a:lnTo>
                  <a:lnTo>
                    <a:pt x="7528" y="2777"/>
                  </a:lnTo>
                  <a:lnTo>
                    <a:pt x="7504" y="2789"/>
                  </a:lnTo>
                  <a:lnTo>
                    <a:pt x="7504" y="2789"/>
                  </a:lnTo>
                  <a:lnTo>
                    <a:pt x="7500" y="2792"/>
                  </a:lnTo>
                  <a:lnTo>
                    <a:pt x="7496" y="2796"/>
                  </a:lnTo>
                  <a:lnTo>
                    <a:pt x="7495" y="2799"/>
                  </a:lnTo>
                  <a:lnTo>
                    <a:pt x="7494" y="2804"/>
                  </a:lnTo>
                  <a:lnTo>
                    <a:pt x="7494" y="2804"/>
                  </a:lnTo>
                  <a:lnTo>
                    <a:pt x="7496" y="2829"/>
                  </a:lnTo>
                  <a:lnTo>
                    <a:pt x="7495" y="2854"/>
                  </a:lnTo>
                  <a:lnTo>
                    <a:pt x="7492" y="2880"/>
                  </a:lnTo>
                  <a:lnTo>
                    <a:pt x="7488" y="2907"/>
                  </a:lnTo>
                  <a:lnTo>
                    <a:pt x="7482" y="2935"/>
                  </a:lnTo>
                  <a:lnTo>
                    <a:pt x="7477" y="2963"/>
                  </a:lnTo>
                  <a:lnTo>
                    <a:pt x="7463" y="3021"/>
                  </a:lnTo>
                  <a:lnTo>
                    <a:pt x="7456" y="3049"/>
                  </a:lnTo>
                  <a:lnTo>
                    <a:pt x="7450" y="3077"/>
                  </a:lnTo>
                  <a:lnTo>
                    <a:pt x="7445" y="3105"/>
                  </a:lnTo>
                  <a:lnTo>
                    <a:pt x="7441" y="3132"/>
                  </a:lnTo>
                  <a:lnTo>
                    <a:pt x="7440" y="3159"/>
                  </a:lnTo>
                  <a:lnTo>
                    <a:pt x="7441" y="3183"/>
                  </a:lnTo>
                  <a:lnTo>
                    <a:pt x="7443" y="3196"/>
                  </a:lnTo>
                  <a:lnTo>
                    <a:pt x="7445" y="3208"/>
                  </a:lnTo>
                  <a:lnTo>
                    <a:pt x="7447" y="3221"/>
                  </a:lnTo>
                  <a:lnTo>
                    <a:pt x="7451" y="3231"/>
                  </a:lnTo>
                  <a:lnTo>
                    <a:pt x="7451" y="3231"/>
                  </a:lnTo>
                  <a:lnTo>
                    <a:pt x="7464" y="3265"/>
                  </a:lnTo>
                  <a:lnTo>
                    <a:pt x="7479" y="3297"/>
                  </a:lnTo>
                  <a:lnTo>
                    <a:pt x="7495" y="3328"/>
                  </a:lnTo>
                  <a:lnTo>
                    <a:pt x="7513" y="3360"/>
                  </a:lnTo>
                  <a:lnTo>
                    <a:pt x="7548" y="3422"/>
                  </a:lnTo>
                  <a:lnTo>
                    <a:pt x="7564" y="3452"/>
                  </a:lnTo>
                  <a:lnTo>
                    <a:pt x="7580" y="3484"/>
                  </a:lnTo>
                  <a:lnTo>
                    <a:pt x="7594" y="3516"/>
                  </a:lnTo>
                  <a:lnTo>
                    <a:pt x="7599" y="3532"/>
                  </a:lnTo>
                  <a:lnTo>
                    <a:pt x="7605" y="3548"/>
                  </a:lnTo>
                  <a:lnTo>
                    <a:pt x="7610" y="3565"/>
                  </a:lnTo>
                  <a:lnTo>
                    <a:pt x="7614" y="3581"/>
                  </a:lnTo>
                  <a:lnTo>
                    <a:pt x="7616" y="3599"/>
                  </a:lnTo>
                  <a:lnTo>
                    <a:pt x="7618" y="3616"/>
                  </a:lnTo>
                  <a:lnTo>
                    <a:pt x="7619" y="3634"/>
                  </a:lnTo>
                  <a:lnTo>
                    <a:pt x="7619" y="3651"/>
                  </a:lnTo>
                  <a:lnTo>
                    <a:pt x="7618" y="3670"/>
                  </a:lnTo>
                  <a:lnTo>
                    <a:pt x="7615" y="3689"/>
                  </a:lnTo>
                  <a:lnTo>
                    <a:pt x="7611" y="3708"/>
                  </a:lnTo>
                  <a:lnTo>
                    <a:pt x="7607" y="3728"/>
                  </a:lnTo>
                  <a:lnTo>
                    <a:pt x="7599" y="3747"/>
                  </a:lnTo>
                  <a:lnTo>
                    <a:pt x="7591" y="3769"/>
                  </a:lnTo>
                  <a:lnTo>
                    <a:pt x="7591" y="3769"/>
                  </a:lnTo>
                  <a:lnTo>
                    <a:pt x="7576" y="3800"/>
                  </a:lnTo>
                  <a:lnTo>
                    <a:pt x="7559" y="3831"/>
                  </a:lnTo>
                  <a:lnTo>
                    <a:pt x="7540" y="3860"/>
                  </a:lnTo>
                  <a:lnTo>
                    <a:pt x="7520" y="3889"/>
                  </a:lnTo>
                  <a:lnTo>
                    <a:pt x="7480" y="3943"/>
                  </a:lnTo>
                  <a:lnTo>
                    <a:pt x="7460" y="3970"/>
                  </a:lnTo>
                  <a:lnTo>
                    <a:pt x="7441" y="3997"/>
                  </a:lnTo>
                  <a:lnTo>
                    <a:pt x="7423" y="4023"/>
                  </a:lnTo>
                  <a:lnTo>
                    <a:pt x="7408" y="4051"/>
                  </a:lnTo>
                  <a:lnTo>
                    <a:pt x="7394" y="4078"/>
                  </a:lnTo>
                  <a:lnTo>
                    <a:pt x="7388" y="4092"/>
                  </a:lnTo>
                  <a:lnTo>
                    <a:pt x="7383" y="4107"/>
                  </a:lnTo>
                  <a:lnTo>
                    <a:pt x="7378" y="4121"/>
                  </a:lnTo>
                  <a:lnTo>
                    <a:pt x="7375" y="4136"/>
                  </a:lnTo>
                  <a:lnTo>
                    <a:pt x="7371" y="4151"/>
                  </a:lnTo>
                  <a:lnTo>
                    <a:pt x="7370" y="4166"/>
                  </a:lnTo>
                  <a:lnTo>
                    <a:pt x="7369" y="4183"/>
                  </a:lnTo>
                  <a:lnTo>
                    <a:pt x="7370" y="4199"/>
                  </a:lnTo>
                  <a:lnTo>
                    <a:pt x="7371" y="4216"/>
                  </a:lnTo>
                  <a:lnTo>
                    <a:pt x="7374" y="4233"/>
                  </a:lnTo>
                  <a:lnTo>
                    <a:pt x="7374" y="4233"/>
                  </a:lnTo>
                  <a:lnTo>
                    <a:pt x="7369" y="4243"/>
                  </a:lnTo>
                  <a:lnTo>
                    <a:pt x="7369" y="4243"/>
                  </a:lnTo>
                  <a:lnTo>
                    <a:pt x="7369" y="4247"/>
                  </a:lnTo>
                  <a:lnTo>
                    <a:pt x="7370" y="4251"/>
                  </a:lnTo>
                  <a:lnTo>
                    <a:pt x="7374" y="4253"/>
                  </a:lnTo>
                  <a:lnTo>
                    <a:pt x="7378" y="4254"/>
                  </a:lnTo>
                  <a:lnTo>
                    <a:pt x="7378" y="4254"/>
                  </a:lnTo>
                  <a:lnTo>
                    <a:pt x="7382" y="4266"/>
                  </a:lnTo>
                  <a:lnTo>
                    <a:pt x="7382" y="4266"/>
                  </a:lnTo>
                  <a:lnTo>
                    <a:pt x="7341" y="4303"/>
                  </a:lnTo>
                  <a:lnTo>
                    <a:pt x="7341" y="4303"/>
                  </a:lnTo>
                  <a:lnTo>
                    <a:pt x="7320" y="4289"/>
                  </a:lnTo>
                  <a:lnTo>
                    <a:pt x="7301" y="4275"/>
                  </a:lnTo>
                  <a:lnTo>
                    <a:pt x="7282" y="4260"/>
                  </a:lnTo>
                  <a:lnTo>
                    <a:pt x="7266" y="4244"/>
                  </a:lnTo>
                  <a:lnTo>
                    <a:pt x="7250" y="4226"/>
                  </a:lnTo>
                  <a:lnTo>
                    <a:pt x="7234" y="4209"/>
                  </a:lnTo>
                  <a:lnTo>
                    <a:pt x="7220" y="4191"/>
                  </a:lnTo>
                  <a:lnTo>
                    <a:pt x="7207" y="4172"/>
                  </a:lnTo>
                  <a:lnTo>
                    <a:pt x="7195" y="4154"/>
                  </a:lnTo>
                  <a:lnTo>
                    <a:pt x="7184" y="4134"/>
                  </a:lnTo>
                  <a:lnTo>
                    <a:pt x="7172" y="4114"/>
                  </a:lnTo>
                  <a:lnTo>
                    <a:pt x="7163" y="4093"/>
                  </a:lnTo>
                  <a:lnTo>
                    <a:pt x="7154" y="4072"/>
                  </a:lnTo>
                  <a:lnTo>
                    <a:pt x="7145" y="4049"/>
                  </a:lnTo>
                  <a:lnTo>
                    <a:pt x="7129" y="4006"/>
                  </a:lnTo>
                  <a:lnTo>
                    <a:pt x="7129" y="4006"/>
                  </a:lnTo>
                  <a:lnTo>
                    <a:pt x="7140" y="3994"/>
                  </a:lnTo>
                  <a:lnTo>
                    <a:pt x="7140" y="3994"/>
                  </a:lnTo>
                  <a:lnTo>
                    <a:pt x="7143" y="3989"/>
                  </a:lnTo>
                  <a:lnTo>
                    <a:pt x="7144" y="3982"/>
                  </a:lnTo>
                  <a:lnTo>
                    <a:pt x="7143" y="3977"/>
                  </a:lnTo>
                  <a:lnTo>
                    <a:pt x="7140" y="3971"/>
                  </a:lnTo>
                  <a:lnTo>
                    <a:pt x="7135" y="3967"/>
                  </a:lnTo>
                  <a:lnTo>
                    <a:pt x="7130" y="3966"/>
                  </a:lnTo>
                  <a:lnTo>
                    <a:pt x="7124" y="3966"/>
                  </a:lnTo>
                  <a:lnTo>
                    <a:pt x="7117" y="3969"/>
                  </a:lnTo>
                  <a:lnTo>
                    <a:pt x="7117" y="3969"/>
                  </a:lnTo>
                  <a:lnTo>
                    <a:pt x="7106" y="3924"/>
                  </a:lnTo>
                  <a:lnTo>
                    <a:pt x="7094" y="3877"/>
                  </a:lnTo>
                  <a:lnTo>
                    <a:pt x="7094" y="3877"/>
                  </a:lnTo>
                  <a:lnTo>
                    <a:pt x="7108" y="3977"/>
                  </a:lnTo>
                  <a:lnTo>
                    <a:pt x="7108" y="3977"/>
                  </a:lnTo>
                  <a:lnTo>
                    <a:pt x="6986" y="4086"/>
                  </a:lnTo>
                  <a:lnTo>
                    <a:pt x="6866" y="4197"/>
                  </a:lnTo>
                  <a:lnTo>
                    <a:pt x="6745" y="4312"/>
                  </a:lnTo>
                  <a:lnTo>
                    <a:pt x="6625" y="4427"/>
                  </a:lnTo>
                  <a:lnTo>
                    <a:pt x="6625" y="4427"/>
                  </a:lnTo>
                  <a:lnTo>
                    <a:pt x="6687" y="4362"/>
                  </a:lnTo>
                  <a:lnTo>
                    <a:pt x="6746" y="4296"/>
                  </a:lnTo>
                  <a:lnTo>
                    <a:pt x="6806" y="4230"/>
                  </a:lnTo>
                  <a:lnTo>
                    <a:pt x="6863" y="4163"/>
                  </a:lnTo>
                  <a:lnTo>
                    <a:pt x="6918" y="4094"/>
                  </a:lnTo>
                  <a:lnTo>
                    <a:pt x="6973" y="4024"/>
                  </a:lnTo>
                  <a:lnTo>
                    <a:pt x="7025" y="3953"/>
                  </a:lnTo>
                  <a:lnTo>
                    <a:pt x="7075" y="3881"/>
                  </a:lnTo>
                  <a:lnTo>
                    <a:pt x="7075" y="3881"/>
                  </a:lnTo>
                  <a:lnTo>
                    <a:pt x="7077" y="3875"/>
                  </a:lnTo>
                  <a:lnTo>
                    <a:pt x="7076" y="3869"/>
                  </a:lnTo>
                  <a:lnTo>
                    <a:pt x="7075" y="3864"/>
                  </a:lnTo>
                  <a:lnTo>
                    <a:pt x="7070" y="3861"/>
                  </a:lnTo>
                  <a:lnTo>
                    <a:pt x="7066" y="3859"/>
                  </a:lnTo>
                  <a:lnTo>
                    <a:pt x="7061" y="3857"/>
                  </a:lnTo>
                  <a:lnTo>
                    <a:pt x="7055" y="3859"/>
                  </a:lnTo>
                  <a:lnTo>
                    <a:pt x="7051" y="3862"/>
                  </a:lnTo>
                  <a:lnTo>
                    <a:pt x="7051" y="3862"/>
                  </a:lnTo>
                  <a:lnTo>
                    <a:pt x="6970" y="3937"/>
                  </a:lnTo>
                  <a:lnTo>
                    <a:pt x="6890" y="4013"/>
                  </a:lnTo>
                  <a:lnTo>
                    <a:pt x="6811" y="4090"/>
                  </a:lnTo>
                  <a:lnTo>
                    <a:pt x="6732" y="4168"/>
                  </a:lnTo>
                  <a:lnTo>
                    <a:pt x="6654" y="4246"/>
                  </a:lnTo>
                  <a:lnTo>
                    <a:pt x="6577" y="4326"/>
                  </a:lnTo>
                  <a:lnTo>
                    <a:pt x="6422" y="4485"/>
                  </a:lnTo>
                  <a:lnTo>
                    <a:pt x="6269" y="4645"/>
                  </a:lnTo>
                  <a:lnTo>
                    <a:pt x="6117" y="4807"/>
                  </a:lnTo>
                  <a:lnTo>
                    <a:pt x="5964" y="4967"/>
                  </a:lnTo>
                  <a:lnTo>
                    <a:pt x="5812" y="5127"/>
                  </a:lnTo>
                  <a:lnTo>
                    <a:pt x="5812" y="5127"/>
                  </a:lnTo>
                  <a:lnTo>
                    <a:pt x="5733" y="5209"/>
                  </a:lnTo>
                  <a:lnTo>
                    <a:pt x="5652" y="5290"/>
                  </a:lnTo>
                  <a:lnTo>
                    <a:pt x="5572" y="5371"/>
                  </a:lnTo>
                  <a:lnTo>
                    <a:pt x="5490" y="5450"/>
                  </a:lnTo>
                  <a:lnTo>
                    <a:pt x="5328" y="5608"/>
                  </a:lnTo>
                  <a:lnTo>
                    <a:pt x="5163" y="5765"/>
                  </a:lnTo>
                  <a:lnTo>
                    <a:pt x="4833" y="6078"/>
                  </a:lnTo>
                  <a:lnTo>
                    <a:pt x="4666" y="6234"/>
                  </a:lnTo>
                  <a:lnTo>
                    <a:pt x="4501" y="6392"/>
                  </a:lnTo>
                  <a:lnTo>
                    <a:pt x="4501" y="6392"/>
                  </a:lnTo>
                  <a:lnTo>
                    <a:pt x="4827" y="6077"/>
                  </a:lnTo>
                  <a:lnTo>
                    <a:pt x="5153" y="5758"/>
                  </a:lnTo>
                  <a:lnTo>
                    <a:pt x="5316" y="5597"/>
                  </a:lnTo>
                  <a:lnTo>
                    <a:pt x="5479" y="5435"/>
                  </a:lnTo>
                  <a:lnTo>
                    <a:pt x="5641" y="5273"/>
                  </a:lnTo>
                  <a:lnTo>
                    <a:pt x="5803" y="5109"/>
                  </a:lnTo>
                  <a:lnTo>
                    <a:pt x="5964" y="4944"/>
                  </a:lnTo>
                  <a:lnTo>
                    <a:pt x="6125" y="4779"/>
                  </a:lnTo>
                  <a:lnTo>
                    <a:pt x="6285" y="4612"/>
                  </a:lnTo>
                  <a:lnTo>
                    <a:pt x="6443" y="4446"/>
                  </a:lnTo>
                  <a:lnTo>
                    <a:pt x="6600" y="4279"/>
                  </a:lnTo>
                  <a:lnTo>
                    <a:pt x="6756" y="4110"/>
                  </a:lnTo>
                  <a:lnTo>
                    <a:pt x="6909" y="3943"/>
                  </a:lnTo>
                  <a:lnTo>
                    <a:pt x="7061" y="3773"/>
                  </a:lnTo>
                  <a:lnTo>
                    <a:pt x="7061" y="3773"/>
                  </a:lnTo>
                  <a:lnTo>
                    <a:pt x="7065" y="3767"/>
                  </a:lnTo>
                  <a:lnTo>
                    <a:pt x="7065" y="3763"/>
                  </a:lnTo>
                  <a:lnTo>
                    <a:pt x="7063" y="3757"/>
                  </a:lnTo>
                  <a:lnTo>
                    <a:pt x="7061" y="3753"/>
                  </a:lnTo>
                  <a:lnTo>
                    <a:pt x="7056" y="3750"/>
                  </a:lnTo>
                  <a:lnTo>
                    <a:pt x="7051" y="3749"/>
                  </a:lnTo>
                  <a:lnTo>
                    <a:pt x="7046" y="3750"/>
                  </a:lnTo>
                  <a:lnTo>
                    <a:pt x="7040" y="3752"/>
                  </a:lnTo>
                  <a:lnTo>
                    <a:pt x="7040" y="3752"/>
                  </a:lnTo>
                  <a:lnTo>
                    <a:pt x="6956" y="3826"/>
                  </a:lnTo>
                  <a:lnTo>
                    <a:pt x="6873" y="3900"/>
                  </a:lnTo>
                  <a:lnTo>
                    <a:pt x="6791" y="3976"/>
                  </a:lnTo>
                  <a:lnTo>
                    <a:pt x="6710" y="4052"/>
                  </a:lnTo>
                  <a:lnTo>
                    <a:pt x="6630" y="4130"/>
                  </a:lnTo>
                  <a:lnTo>
                    <a:pt x="6551" y="4209"/>
                  </a:lnTo>
                  <a:lnTo>
                    <a:pt x="6471" y="4289"/>
                  </a:lnTo>
                  <a:lnTo>
                    <a:pt x="6394" y="4369"/>
                  </a:lnTo>
                  <a:lnTo>
                    <a:pt x="6316" y="4451"/>
                  </a:lnTo>
                  <a:lnTo>
                    <a:pt x="6238" y="4533"/>
                  </a:lnTo>
                  <a:lnTo>
                    <a:pt x="6085" y="4698"/>
                  </a:lnTo>
                  <a:lnTo>
                    <a:pt x="5780" y="5029"/>
                  </a:lnTo>
                  <a:lnTo>
                    <a:pt x="5780" y="5029"/>
                  </a:lnTo>
                  <a:lnTo>
                    <a:pt x="5707" y="5103"/>
                  </a:lnTo>
                  <a:lnTo>
                    <a:pt x="5634" y="5177"/>
                  </a:lnTo>
                  <a:lnTo>
                    <a:pt x="5563" y="5250"/>
                  </a:lnTo>
                  <a:lnTo>
                    <a:pt x="5493" y="5325"/>
                  </a:lnTo>
                  <a:lnTo>
                    <a:pt x="5351" y="5475"/>
                  </a:lnTo>
                  <a:lnTo>
                    <a:pt x="5212" y="5626"/>
                  </a:lnTo>
                  <a:lnTo>
                    <a:pt x="5212" y="5626"/>
                  </a:lnTo>
                  <a:lnTo>
                    <a:pt x="5119" y="5717"/>
                  </a:lnTo>
                  <a:lnTo>
                    <a:pt x="5026" y="5807"/>
                  </a:lnTo>
                  <a:lnTo>
                    <a:pt x="4931" y="5896"/>
                  </a:lnTo>
                  <a:lnTo>
                    <a:pt x="4834" y="5983"/>
                  </a:lnTo>
                  <a:lnTo>
                    <a:pt x="4737" y="6067"/>
                  </a:lnTo>
                  <a:lnTo>
                    <a:pt x="4637" y="6150"/>
                  </a:lnTo>
                  <a:lnTo>
                    <a:pt x="4587" y="6191"/>
                  </a:lnTo>
                  <a:lnTo>
                    <a:pt x="4537" y="6231"/>
                  </a:lnTo>
                  <a:lnTo>
                    <a:pt x="4486" y="6271"/>
                  </a:lnTo>
                  <a:lnTo>
                    <a:pt x="4434" y="6310"/>
                  </a:lnTo>
                  <a:lnTo>
                    <a:pt x="4434" y="6310"/>
                  </a:lnTo>
                  <a:lnTo>
                    <a:pt x="4474" y="6279"/>
                  </a:lnTo>
                  <a:lnTo>
                    <a:pt x="4513" y="6246"/>
                  </a:lnTo>
                  <a:lnTo>
                    <a:pt x="4552" y="6214"/>
                  </a:lnTo>
                  <a:lnTo>
                    <a:pt x="4589" y="6180"/>
                  </a:lnTo>
                  <a:lnTo>
                    <a:pt x="4625" y="6143"/>
                  </a:lnTo>
                  <a:lnTo>
                    <a:pt x="4662" y="6107"/>
                  </a:lnTo>
                  <a:lnTo>
                    <a:pt x="4698" y="6070"/>
                  </a:lnTo>
                  <a:lnTo>
                    <a:pt x="4733" y="6032"/>
                  </a:lnTo>
                  <a:lnTo>
                    <a:pt x="4733" y="6032"/>
                  </a:lnTo>
                  <a:lnTo>
                    <a:pt x="4779" y="5994"/>
                  </a:lnTo>
                  <a:lnTo>
                    <a:pt x="4823" y="5955"/>
                  </a:lnTo>
                  <a:lnTo>
                    <a:pt x="4868" y="5914"/>
                  </a:lnTo>
                  <a:lnTo>
                    <a:pt x="4911" y="5873"/>
                  </a:lnTo>
                  <a:lnTo>
                    <a:pt x="4953" y="5831"/>
                  </a:lnTo>
                  <a:lnTo>
                    <a:pt x="4996" y="5789"/>
                  </a:lnTo>
                  <a:lnTo>
                    <a:pt x="5078" y="5702"/>
                  </a:lnTo>
                  <a:lnTo>
                    <a:pt x="5158" y="5617"/>
                  </a:lnTo>
                  <a:lnTo>
                    <a:pt x="5235" y="5534"/>
                  </a:lnTo>
                  <a:lnTo>
                    <a:pt x="5310" y="5453"/>
                  </a:lnTo>
                  <a:lnTo>
                    <a:pt x="5383" y="5377"/>
                  </a:lnTo>
                  <a:lnTo>
                    <a:pt x="5383" y="5377"/>
                  </a:lnTo>
                  <a:lnTo>
                    <a:pt x="5588" y="5165"/>
                  </a:lnTo>
                  <a:lnTo>
                    <a:pt x="5791" y="4952"/>
                  </a:lnTo>
                  <a:lnTo>
                    <a:pt x="6199" y="4525"/>
                  </a:lnTo>
                  <a:lnTo>
                    <a:pt x="6402" y="4312"/>
                  </a:lnTo>
                  <a:lnTo>
                    <a:pt x="6606" y="4099"/>
                  </a:lnTo>
                  <a:lnTo>
                    <a:pt x="6811" y="3886"/>
                  </a:lnTo>
                  <a:lnTo>
                    <a:pt x="7017" y="3675"/>
                  </a:lnTo>
                  <a:lnTo>
                    <a:pt x="7017" y="3675"/>
                  </a:lnTo>
                  <a:lnTo>
                    <a:pt x="7020" y="3670"/>
                  </a:lnTo>
                  <a:lnTo>
                    <a:pt x="7020" y="3664"/>
                  </a:lnTo>
                  <a:lnTo>
                    <a:pt x="7020" y="3660"/>
                  </a:lnTo>
                  <a:lnTo>
                    <a:pt x="7018" y="3656"/>
                  </a:lnTo>
                  <a:lnTo>
                    <a:pt x="7014" y="3653"/>
                  </a:lnTo>
                  <a:lnTo>
                    <a:pt x="7010" y="3650"/>
                  </a:lnTo>
                  <a:lnTo>
                    <a:pt x="7005" y="3650"/>
                  </a:lnTo>
                  <a:lnTo>
                    <a:pt x="6999" y="3653"/>
                  </a:lnTo>
                  <a:lnTo>
                    <a:pt x="6999" y="3653"/>
                  </a:lnTo>
                  <a:lnTo>
                    <a:pt x="6965" y="3673"/>
                  </a:lnTo>
                  <a:lnTo>
                    <a:pt x="6931" y="3695"/>
                  </a:lnTo>
                  <a:lnTo>
                    <a:pt x="6864" y="3739"/>
                  </a:lnTo>
                  <a:lnTo>
                    <a:pt x="6799" y="3786"/>
                  </a:lnTo>
                  <a:lnTo>
                    <a:pt x="6733" y="3833"/>
                  </a:lnTo>
                  <a:lnTo>
                    <a:pt x="6733" y="3833"/>
                  </a:lnTo>
                  <a:lnTo>
                    <a:pt x="6804" y="3769"/>
                  </a:lnTo>
                  <a:lnTo>
                    <a:pt x="6871" y="3702"/>
                  </a:lnTo>
                  <a:lnTo>
                    <a:pt x="6939" y="3634"/>
                  </a:lnTo>
                  <a:lnTo>
                    <a:pt x="7006" y="3565"/>
                  </a:lnTo>
                  <a:lnTo>
                    <a:pt x="7006" y="3565"/>
                  </a:lnTo>
                  <a:lnTo>
                    <a:pt x="7006" y="3564"/>
                  </a:lnTo>
                  <a:lnTo>
                    <a:pt x="7006" y="3564"/>
                  </a:lnTo>
                  <a:lnTo>
                    <a:pt x="7018" y="3586"/>
                  </a:lnTo>
                  <a:lnTo>
                    <a:pt x="7027" y="3609"/>
                  </a:lnTo>
                  <a:lnTo>
                    <a:pt x="7027" y="3609"/>
                  </a:lnTo>
                  <a:lnTo>
                    <a:pt x="7019" y="3581"/>
                  </a:lnTo>
                  <a:lnTo>
                    <a:pt x="7008" y="3553"/>
                  </a:lnTo>
                  <a:lnTo>
                    <a:pt x="7008" y="3553"/>
                  </a:lnTo>
                  <a:lnTo>
                    <a:pt x="7008" y="3550"/>
                  </a:lnTo>
                  <a:lnTo>
                    <a:pt x="7006" y="3546"/>
                  </a:lnTo>
                  <a:lnTo>
                    <a:pt x="7006" y="3546"/>
                  </a:lnTo>
                  <a:lnTo>
                    <a:pt x="6996" y="3520"/>
                  </a:lnTo>
                  <a:lnTo>
                    <a:pt x="6984" y="3495"/>
                  </a:lnTo>
                  <a:lnTo>
                    <a:pt x="6972" y="3469"/>
                  </a:lnTo>
                  <a:lnTo>
                    <a:pt x="6958" y="3444"/>
                  </a:lnTo>
                  <a:lnTo>
                    <a:pt x="6944" y="3421"/>
                  </a:lnTo>
                  <a:lnTo>
                    <a:pt x="6929" y="3397"/>
                  </a:lnTo>
                  <a:lnTo>
                    <a:pt x="6911" y="3375"/>
                  </a:lnTo>
                  <a:lnTo>
                    <a:pt x="6893" y="3354"/>
                  </a:lnTo>
                  <a:lnTo>
                    <a:pt x="6873" y="3333"/>
                  </a:lnTo>
                  <a:lnTo>
                    <a:pt x="6850" y="3314"/>
                  </a:lnTo>
                  <a:lnTo>
                    <a:pt x="6827" y="3296"/>
                  </a:lnTo>
                  <a:lnTo>
                    <a:pt x="6802" y="3278"/>
                  </a:lnTo>
                  <a:lnTo>
                    <a:pt x="6774" y="3262"/>
                  </a:lnTo>
                  <a:lnTo>
                    <a:pt x="6746" y="3248"/>
                  </a:lnTo>
                  <a:lnTo>
                    <a:pt x="6715" y="3234"/>
                  </a:lnTo>
                  <a:lnTo>
                    <a:pt x="6681" y="3222"/>
                  </a:lnTo>
                  <a:lnTo>
                    <a:pt x="6681" y="3222"/>
                  </a:lnTo>
                  <a:lnTo>
                    <a:pt x="6662" y="3216"/>
                  </a:lnTo>
                  <a:lnTo>
                    <a:pt x="6643" y="3213"/>
                  </a:lnTo>
                  <a:lnTo>
                    <a:pt x="6625" y="3211"/>
                  </a:lnTo>
                  <a:lnTo>
                    <a:pt x="6606" y="3213"/>
                  </a:lnTo>
                  <a:lnTo>
                    <a:pt x="6588" y="3216"/>
                  </a:lnTo>
                  <a:lnTo>
                    <a:pt x="6570" y="3220"/>
                  </a:lnTo>
                  <a:lnTo>
                    <a:pt x="6553" y="3225"/>
                  </a:lnTo>
                  <a:lnTo>
                    <a:pt x="6536" y="3234"/>
                  </a:lnTo>
                  <a:lnTo>
                    <a:pt x="6519" y="3242"/>
                  </a:lnTo>
                  <a:lnTo>
                    <a:pt x="6504" y="3251"/>
                  </a:lnTo>
                  <a:lnTo>
                    <a:pt x="6488" y="3262"/>
                  </a:lnTo>
                  <a:lnTo>
                    <a:pt x="6472" y="3272"/>
                  </a:lnTo>
                  <a:lnTo>
                    <a:pt x="6444" y="3297"/>
                  </a:lnTo>
                  <a:lnTo>
                    <a:pt x="6417" y="3321"/>
                  </a:lnTo>
                  <a:lnTo>
                    <a:pt x="6417" y="3321"/>
                  </a:lnTo>
                  <a:lnTo>
                    <a:pt x="6409" y="3330"/>
                  </a:lnTo>
                  <a:lnTo>
                    <a:pt x="6402" y="3339"/>
                  </a:lnTo>
                  <a:lnTo>
                    <a:pt x="6387" y="3360"/>
                  </a:lnTo>
                  <a:lnTo>
                    <a:pt x="6374" y="3383"/>
                  </a:lnTo>
                  <a:lnTo>
                    <a:pt x="6362" y="3408"/>
                  </a:lnTo>
                  <a:lnTo>
                    <a:pt x="6351" y="3433"/>
                  </a:lnTo>
                  <a:lnTo>
                    <a:pt x="6341" y="3457"/>
                  </a:lnTo>
                  <a:lnTo>
                    <a:pt x="6324" y="3502"/>
                  </a:lnTo>
                  <a:lnTo>
                    <a:pt x="6324" y="3502"/>
                  </a:lnTo>
                  <a:lnTo>
                    <a:pt x="6293" y="3498"/>
                  </a:lnTo>
                  <a:lnTo>
                    <a:pt x="6265" y="3493"/>
                  </a:lnTo>
                  <a:lnTo>
                    <a:pt x="6252" y="3489"/>
                  </a:lnTo>
                  <a:lnTo>
                    <a:pt x="6241" y="3485"/>
                  </a:lnTo>
                  <a:lnTo>
                    <a:pt x="6229" y="3481"/>
                  </a:lnTo>
                  <a:lnTo>
                    <a:pt x="6220" y="3476"/>
                  </a:lnTo>
                  <a:lnTo>
                    <a:pt x="6209" y="3470"/>
                  </a:lnTo>
                  <a:lnTo>
                    <a:pt x="6201" y="3464"/>
                  </a:lnTo>
                  <a:lnTo>
                    <a:pt x="6193" y="3457"/>
                  </a:lnTo>
                  <a:lnTo>
                    <a:pt x="6184" y="3450"/>
                  </a:lnTo>
                  <a:lnTo>
                    <a:pt x="6179" y="3442"/>
                  </a:lnTo>
                  <a:lnTo>
                    <a:pt x="6173" y="3434"/>
                  </a:lnTo>
                  <a:lnTo>
                    <a:pt x="6167" y="3426"/>
                  </a:lnTo>
                  <a:lnTo>
                    <a:pt x="6162" y="3416"/>
                  </a:lnTo>
                  <a:lnTo>
                    <a:pt x="6159" y="3407"/>
                  </a:lnTo>
                  <a:lnTo>
                    <a:pt x="6156" y="3396"/>
                  </a:lnTo>
                  <a:lnTo>
                    <a:pt x="6154" y="3386"/>
                  </a:lnTo>
                  <a:lnTo>
                    <a:pt x="6153" y="3375"/>
                  </a:lnTo>
                  <a:lnTo>
                    <a:pt x="6152" y="3364"/>
                  </a:lnTo>
                  <a:lnTo>
                    <a:pt x="6152" y="3351"/>
                  </a:lnTo>
                  <a:lnTo>
                    <a:pt x="6154" y="3325"/>
                  </a:lnTo>
                  <a:lnTo>
                    <a:pt x="6160" y="3297"/>
                  </a:lnTo>
                  <a:lnTo>
                    <a:pt x="6168" y="3266"/>
                  </a:lnTo>
                  <a:lnTo>
                    <a:pt x="6180" y="3235"/>
                  </a:lnTo>
                  <a:lnTo>
                    <a:pt x="6194" y="3201"/>
                  </a:lnTo>
                  <a:lnTo>
                    <a:pt x="6194" y="3201"/>
                  </a:lnTo>
                  <a:lnTo>
                    <a:pt x="6203" y="3174"/>
                  </a:lnTo>
                  <a:lnTo>
                    <a:pt x="6213" y="3148"/>
                  </a:lnTo>
                  <a:lnTo>
                    <a:pt x="6224" y="3122"/>
                  </a:lnTo>
                  <a:lnTo>
                    <a:pt x="6236" y="3097"/>
                  </a:lnTo>
                  <a:lnTo>
                    <a:pt x="6249" y="3073"/>
                  </a:lnTo>
                  <a:lnTo>
                    <a:pt x="6262" y="3050"/>
                  </a:lnTo>
                  <a:lnTo>
                    <a:pt x="6277" y="3026"/>
                  </a:lnTo>
                  <a:lnTo>
                    <a:pt x="6292" y="3004"/>
                  </a:lnTo>
                  <a:lnTo>
                    <a:pt x="6310" y="2982"/>
                  </a:lnTo>
                  <a:lnTo>
                    <a:pt x="6327" y="2961"/>
                  </a:lnTo>
                  <a:lnTo>
                    <a:pt x="6345" y="2941"/>
                  </a:lnTo>
                  <a:lnTo>
                    <a:pt x="6365" y="2921"/>
                  </a:lnTo>
                  <a:lnTo>
                    <a:pt x="6385" y="2901"/>
                  </a:lnTo>
                  <a:lnTo>
                    <a:pt x="6407" y="2882"/>
                  </a:lnTo>
                  <a:lnTo>
                    <a:pt x="6429" y="2865"/>
                  </a:lnTo>
                  <a:lnTo>
                    <a:pt x="6452" y="2847"/>
                  </a:lnTo>
                  <a:lnTo>
                    <a:pt x="6452" y="2847"/>
                  </a:lnTo>
                  <a:lnTo>
                    <a:pt x="6490" y="2820"/>
                  </a:lnTo>
                  <a:lnTo>
                    <a:pt x="6529" y="2794"/>
                  </a:lnTo>
                  <a:lnTo>
                    <a:pt x="6568" y="2765"/>
                  </a:lnTo>
                  <a:lnTo>
                    <a:pt x="6606" y="2736"/>
                  </a:lnTo>
                  <a:lnTo>
                    <a:pt x="6625" y="2721"/>
                  </a:lnTo>
                  <a:lnTo>
                    <a:pt x="6642" y="2706"/>
                  </a:lnTo>
                  <a:lnTo>
                    <a:pt x="6658" y="2689"/>
                  </a:lnTo>
                  <a:lnTo>
                    <a:pt x="6674" y="2672"/>
                  </a:lnTo>
                  <a:lnTo>
                    <a:pt x="6688" y="2653"/>
                  </a:lnTo>
                  <a:lnTo>
                    <a:pt x="6702" y="2633"/>
                  </a:lnTo>
                  <a:lnTo>
                    <a:pt x="6713" y="2612"/>
                  </a:lnTo>
                  <a:lnTo>
                    <a:pt x="6724" y="2590"/>
                  </a:lnTo>
                  <a:lnTo>
                    <a:pt x="6724" y="2590"/>
                  </a:lnTo>
                  <a:lnTo>
                    <a:pt x="6730" y="2578"/>
                  </a:lnTo>
                  <a:lnTo>
                    <a:pt x="6737" y="2568"/>
                  </a:lnTo>
                  <a:lnTo>
                    <a:pt x="6744" y="2558"/>
                  </a:lnTo>
                  <a:lnTo>
                    <a:pt x="6752" y="2551"/>
                  </a:lnTo>
                  <a:lnTo>
                    <a:pt x="6761" y="2545"/>
                  </a:lnTo>
                  <a:lnTo>
                    <a:pt x="6772" y="2542"/>
                  </a:lnTo>
                  <a:lnTo>
                    <a:pt x="6783" y="2538"/>
                  </a:lnTo>
                  <a:lnTo>
                    <a:pt x="6793" y="2537"/>
                  </a:lnTo>
                  <a:lnTo>
                    <a:pt x="6805" y="2537"/>
                  </a:lnTo>
                  <a:lnTo>
                    <a:pt x="6818" y="2538"/>
                  </a:lnTo>
                  <a:lnTo>
                    <a:pt x="6829" y="2541"/>
                  </a:lnTo>
                  <a:lnTo>
                    <a:pt x="6843" y="2543"/>
                  </a:lnTo>
                  <a:lnTo>
                    <a:pt x="6856" y="2548"/>
                  </a:lnTo>
                  <a:lnTo>
                    <a:pt x="6870" y="2552"/>
                  </a:lnTo>
                  <a:lnTo>
                    <a:pt x="6900" y="2565"/>
                  </a:lnTo>
                  <a:lnTo>
                    <a:pt x="6900" y="2565"/>
                  </a:lnTo>
                  <a:lnTo>
                    <a:pt x="6895" y="2571"/>
                  </a:lnTo>
                  <a:lnTo>
                    <a:pt x="6895" y="2571"/>
                  </a:lnTo>
                  <a:lnTo>
                    <a:pt x="6893" y="2577"/>
                  </a:lnTo>
                  <a:lnTo>
                    <a:pt x="6893" y="2583"/>
                  </a:lnTo>
                  <a:lnTo>
                    <a:pt x="6894" y="2588"/>
                  </a:lnTo>
                  <a:lnTo>
                    <a:pt x="6898" y="2591"/>
                  </a:lnTo>
                  <a:lnTo>
                    <a:pt x="6903" y="2593"/>
                  </a:lnTo>
                  <a:lnTo>
                    <a:pt x="6909" y="2595"/>
                  </a:lnTo>
                  <a:lnTo>
                    <a:pt x="6914" y="2593"/>
                  </a:lnTo>
                  <a:lnTo>
                    <a:pt x="6919" y="2591"/>
                  </a:lnTo>
                  <a:lnTo>
                    <a:pt x="6919" y="2591"/>
                  </a:lnTo>
                  <a:lnTo>
                    <a:pt x="6930" y="2579"/>
                  </a:lnTo>
                  <a:lnTo>
                    <a:pt x="6930" y="2579"/>
                  </a:lnTo>
                  <a:lnTo>
                    <a:pt x="6958" y="2596"/>
                  </a:lnTo>
                  <a:lnTo>
                    <a:pt x="6986" y="2612"/>
                  </a:lnTo>
                  <a:lnTo>
                    <a:pt x="6986" y="2612"/>
                  </a:lnTo>
                  <a:lnTo>
                    <a:pt x="6971" y="2637"/>
                  </a:lnTo>
                  <a:lnTo>
                    <a:pt x="6971" y="2637"/>
                  </a:lnTo>
                  <a:lnTo>
                    <a:pt x="6969" y="2643"/>
                  </a:lnTo>
                  <a:lnTo>
                    <a:pt x="6969" y="2648"/>
                  </a:lnTo>
                  <a:lnTo>
                    <a:pt x="6971" y="2653"/>
                  </a:lnTo>
                  <a:lnTo>
                    <a:pt x="6976" y="2658"/>
                  </a:lnTo>
                  <a:lnTo>
                    <a:pt x="6980" y="2660"/>
                  </a:lnTo>
                  <a:lnTo>
                    <a:pt x="6985" y="2661"/>
                  </a:lnTo>
                  <a:lnTo>
                    <a:pt x="6991" y="2660"/>
                  </a:lnTo>
                  <a:lnTo>
                    <a:pt x="6996" y="2657"/>
                  </a:lnTo>
                  <a:lnTo>
                    <a:pt x="6996" y="2657"/>
                  </a:lnTo>
                  <a:lnTo>
                    <a:pt x="7020" y="2633"/>
                  </a:lnTo>
                  <a:lnTo>
                    <a:pt x="7020" y="2633"/>
                  </a:lnTo>
                  <a:lnTo>
                    <a:pt x="7081" y="2671"/>
                  </a:lnTo>
                  <a:lnTo>
                    <a:pt x="7110" y="2688"/>
                  </a:lnTo>
                  <a:lnTo>
                    <a:pt x="7138" y="2703"/>
                  </a:lnTo>
                  <a:lnTo>
                    <a:pt x="7164" y="2716"/>
                  </a:lnTo>
                  <a:lnTo>
                    <a:pt x="7188" y="2727"/>
                  </a:lnTo>
                  <a:lnTo>
                    <a:pt x="7199" y="2730"/>
                  </a:lnTo>
                  <a:lnTo>
                    <a:pt x="7210" y="2734"/>
                  </a:lnTo>
                  <a:lnTo>
                    <a:pt x="7219" y="2735"/>
                  </a:lnTo>
                  <a:lnTo>
                    <a:pt x="7228" y="2736"/>
                  </a:lnTo>
                  <a:lnTo>
                    <a:pt x="7228" y="2736"/>
                  </a:lnTo>
                  <a:lnTo>
                    <a:pt x="7255" y="2735"/>
                  </a:lnTo>
                  <a:lnTo>
                    <a:pt x="7280" y="2731"/>
                  </a:lnTo>
                  <a:lnTo>
                    <a:pt x="7302" y="2726"/>
                  </a:lnTo>
                  <a:lnTo>
                    <a:pt x="7312" y="2722"/>
                  </a:lnTo>
                  <a:lnTo>
                    <a:pt x="7321" y="2719"/>
                  </a:lnTo>
                  <a:lnTo>
                    <a:pt x="7329" y="2714"/>
                  </a:lnTo>
                  <a:lnTo>
                    <a:pt x="7337" y="2709"/>
                  </a:lnTo>
                  <a:lnTo>
                    <a:pt x="7344" y="2703"/>
                  </a:lnTo>
                  <a:lnTo>
                    <a:pt x="7351" y="2698"/>
                  </a:lnTo>
                  <a:lnTo>
                    <a:pt x="7362" y="2685"/>
                  </a:lnTo>
                  <a:lnTo>
                    <a:pt x="7371" y="2671"/>
                  </a:lnTo>
                  <a:lnTo>
                    <a:pt x="7378" y="2655"/>
                  </a:lnTo>
                  <a:lnTo>
                    <a:pt x="7383" y="2639"/>
                  </a:lnTo>
                  <a:lnTo>
                    <a:pt x="7386" y="2621"/>
                  </a:lnTo>
                  <a:lnTo>
                    <a:pt x="7388" y="2603"/>
                  </a:lnTo>
                  <a:lnTo>
                    <a:pt x="7386" y="2583"/>
                  </a:lnTo>
                  <a:lnTo>
                    <a:pt x="7385" y="2562"/>
                  </a:lnTo>
                  <a:lnTo>
                    <a:pt x="7382" y="2542"/>
                  </a:lnTo>
                  <a:lnTo>
                    <a:pt x="7377" y="2520"/>
                  </a:lnTo>
                  <a:lnTo>
                    <a:pt x="7372" y="2499"/>
                  </a:lnTo>
                  <a:lnTo>
                    <a:pt x="7365" y="2476"/>
                  </a:lnTo>
                  <a:lnTo>
                    <a:pt x="7350" y="2433"/>
                  </a:lnTo>
                  <a:lnTo>
                    <a:pt x="7334" y="2390"/>
                  </a:lnTo>
                  <a:lnTo>
                    <a:pt x="7315" y="2349"/>
                  </a:lnTo>
                  <a:lnTo>
                    <a:pt x="7296" y="2310"/>
                  </a:lnTo>
                  <a:lnTo>
                    <a:pt x="7279" y="2275"/>
                  </a:lnTo>
                  <a:lnTo>
                    <a:pt x="7251" y="2221"/>
                  </a:lnTo>
                  <a:lnTo>
                    <a:pt x="7251" y="2221"/>
                  </a:lnTo>
                  <a:lnTo>
                    <a:pt x="7250" y="2219"/>
                  </a:lnTo>
                  <a:lnTo>
                    <a:pt x="7247" y="2218"/>
                  </a:lnTo>
                  <a:lnTo>
                    <a:pt x="7244" y="2218"/>
                  </a:lnTo>
                  <a:lnTo>
                    <a:pt x="7241" y="2218"/>
                  </a:lnTo>
                  <a:lnTo>
                    <a:pt x="7239" y="2219"/>
                  </a:lnTo>
                  <a:lnTo>
                    <a:pt x="7237" y="2221"/>
                  </a:lnTo>
                  <a:lnTo>
                    <a:pt x="7237" y="2223"/>
                  </a:lnTo>
                  <a:lnTo>
                    <a:pt x="7237" y="2227"/>
                  </a:lnTo>
                  <a:lnTo>
                    <a:pt x="7237" y="2227"/>
                  </a:lnTo>
                  <a:lnTo>
                    <a:pt x="7243" y="2241"/>
                  </a:lnTo>
                  <a:lnTo>
                    <a:pt x="7247" y="2257"/>
                  </a:lnTo>
                  <a:lnTo>
                    <a:pt x="7252" y="2273"/>
                  </a:lnTo>
                  <a:lnTo>
                    <a:pt x="7255" y="2290"/>
                  </a:lnTo>
                  <a:lnTo>
                    <a:pt x="7261" y="2325"/>
                  </a:lnTo>
                  <a:lnTo>
                    <a:pt x="7265" y="2363"/>
                  </a:lnTo>
                  <a:lnTo>
                    <a:pt x="7265" y="2363"/>
                  </a:lnTo>
                  <a:lnTo>
                    <a:pt x="7149" y="2467"/>
                  </a:lnTo>
                  <a:lnTo>
                    <a:pt x="7149" y="2467"/>
                  </a:lnTo>
                  <a:lnTo>
                    <a:pt x="7070" y="2541"/>
                  </a:lnTo>
                  <a:lnTo>
                    <a:pt x="7070" y="2541"/>
                  </a:lnTo>
                  <a:lnTo>
                    <a:pt x="7114" y="2476"/>
                  </a:lnTo>
                  <a:lnTo>
                    <a:pt x="7158" y="2413"/>
                  </a:lnTo>
                  <a:lnTo>
                    <a:pt x="7179" y="2380"/>
                  </a:lnTo>
                  <a:lnTo>
                    <a:pt x="7200" y="2348"/>
                  </a:lnTo>
                  <a:lnTo>
                    <a:pt x="7220" y="2315"/>
                  </a:lnTo>
                  <a:lnTo>
                    <a:pt x="7239" y="2281"/>
                  </a:lnTo>
                  <a:lnTo>
                    <a:pt x="7239" y="2281"/>
                  </a:lnTo>
                  <a:lnTo>
                    <a:pt x="7241" y="2276"/>
                  </a:lnTo>
                  <a:lnTo>
                    <a:pt x="7241" y="2273"/>
                  </a:lnTo>
                  <a:lnTo>
                    <a:pt x="7241" y="2269"/>
                  </a:lnTo>
                  <a:lnTo>
                    <a:pt x="7239" y="2266"/>
                  </a:lnTo>
                  <a:lnTo>
                    <a:pt x="7238" y="2263"/>
                  </a:lnTo>
                  <a:lnTo>
                    <a:pt x="7234" y="2261"/>
                  </a:lnTo>
                  <a:lnTo>
                    <a:pt x="7232" y="2259"/>
                  </a:lnTo>
                  <a:lnTo>
                    <a:pt x="7228" y="2257"/>
                  </a:lnTo>
                  <a:lnTo>
                    <a:pt x="7228" y="2257"/>
                  </a:lnTo>
                  <a:lnTo>
                    <a:pt x="7231" y="2255"/>
                  </a:lnTo>
                  <a:lnTo>
                    <a:pt x="7233" y="2252"/>
                  </a:lnTo>
                  <a:lnTo>
                    <a:pt x="7235" y="2248"/>
                  </a:lnTo>
                  <a:lnTo>
                    <a:pt x="7234" y="2243"/>
                  </a:lnTo>
                  <a:lnTo>
                    <a:pt x="7234" y="2243"/>
                  </a:lnTo>
                  <a:lnTo>
                    <a:pt x="7228" y="2211"/>
                  </a:lnTo>
                  <a:lnTo>
                    <a:pt x="7224" y="2177"/>
                  </a:lnTo>
                  <a:lnTo>
                    <a:pt x="7224" y="2177"/>
                  </a:lnTo>
                  <a:lnTo>
                    <a:pt x="7228" y="2171"/>
                  </a:lnTo>
                  <a:lnTo>
                    <a:pt x="7228" y="2171"/>
                  </a:lnTo>
                  <a:lnTo>
                    <a:pt x="7230" y="2167"/>
                  </a:lnTo>
                  <a:lnTo>
                    <a:pt x="7231" y="2164"/>
                  </a:lnTo>
                  <a:lnTo>
                    <a:pt x="7231" y="2160"/>
                  </a:lnTo>
                  <a:lnTo>
                    <a:pt x="7230" y="2158"/>
                  </a:lnTo>
                  <a:lnTo>
                    <a:pt x="7227" y="2156"/>
                  </a:lnTo>
                  <a:lnTo>
                    <a:pt x="7225" y="2153"/>
                  </a:lnTo>
                  <a:lnTo>
                    <a:pt x="7219" y="2150"/>
                  </a:lnTo>
                  <a:lnTo>
                    <a:pt x="7219" y="2150"/>
                  </a:lnTo>
                  <a:lnTo>
                    <a:pt x="7213" y="2101"/>
                  </a:lnTo>
                  <a:lnTo>
                    <a:pt x="7210" y="2050"/>
                  </a:lnTo>
                  <a:lnTo>
                    <a:pt x="7209" y="1999"/>
                  </a:lnTo>
                  <a:lnTo>
                    <a:pt x="7207" y="1946"/>
                  </a:lnTo>
                  <a:lnTo>
                    <a:pt x="7209" y="1893"/>
                  </a:lnTo>
                  <a:lnTo>
                    <a:pt x="7211" y="1841"/>
                  </a:lnTo>
                  <a:lnTo>
                    <a:pt x="7214" y="1787"/>
                  </a:lnTo>
                  <a:lnTo>
                    <a:pt x="7220" y="1733"/>
                  </a:lnTo>
                  <a:lnTo>
                    <a:pt x="7226" y="1680"/>
                  </a:lnTo>
                  <a:lnTo>
                    <a:pt x="7233" y="1628"/>
                  </a:lnTo>
                  <a:lnTo>
                    <a:pt x="7241" y="1576"/>
                  </a:lnTo>
                  <a:lnTo>
                    <a:pt x="7250" y="1525"/>
                  </a:lnTo>
                  <a:lnTo>
                    <a:pt x="7259" y="1474"/>
                  </a:lnTo>
                  <a:lnTo>
                    <a:pt x="7269" y="1426"/>
                  </a:lnTo>
                  <a:lnTo>
                    <a:pt x="7280" y="1378"/>
                  </a:lnTo>
                  <a:lnTo>
                    <a:pt x="7292" y="1333"/>
                  </a:lnTo>
                  <a:lnTo>
                    <a:pt x="7292" y="1333"/>
                  </a:lnTo>
                  <a:lnTo>
                    <a:pt x="7321" y="1318"/>
                  </a:lnTo>
                  <a:lnTo>
                    <a:pt x="7348" y="1305"/>
                  </a:lnTo>
                  <a:lnTo>
                    <a:pt x="7374" y="1293"/>
                  </a:lnTo>
                  <a:lnTo>
                    <a:pt x="7399" y="1284"/>
                  </a:lnTo>
                  <a:lnTo>
                    <a:pt x="7423" y="1274"/>
                  </a:lnTo>
                  <a:lnTo>
                    <a:pt x="7445" y="1268"/>
                  </a:lnTo>
                  <a:lnTo>
                    <a:pt x="7466" y="1264"/>
                  </a:lnTo>
                  <a:lnTo>
                    <a:pt x="7486" y="1260"/>
                  </a:lnTo>
                  <a:lnTo>
                    <a:pt x="7504" y="1259"/>
                  </a:lnTo>
                  <a:lnTo>
                    <a:pt x="7521" y="1259"/>
                  </a:lnTo>
                  <a:lnTo>
                    <a:pt x="7536" y="1261"/>
                  </a:lnTo>
                  <a:lnTo>
                    <a:pt x="7552" y="1265"/>
                  </a:lnTo>
                  <a:lnTo>
                    <a:pt x="7564" y="1271"/>
                  </a:lnTo>
                  <a:lnTo>
                    <a:pt x="7576" y="1278"/>
                  </a:lnTo>
                  <a:lnTo>
                    <a:pt x="7587" y="1286"/>
                  </a:lnTo>
                  <a:lnTo>
                    <a:pt x="7596" y="1296"/>
                  </a:lnTo>
                  <a:lnTo>
                    <a:pt x="7596" y="1296"/>
                  </a:lnTo>
                  <a:lnTo>
                    <a:pt x="7597" y="1301"/>
                  </a:lnTo>
                  <a:lnTo>
                    <a:pt x="7598" y="1305"/>
                  </a:lnTo>
                  <a:lnTo>
                    <a:pt x="7602" y="1308"/>
                  </a:lnTo>
                  <a:lnTo>
                    <a:pt x="7605" y="1311"/>
                  </a:lnTo>
                  <a:lnTo>
                    <a:pt x="7605" y="1311"/>
                  </a:lnTo>
                  <a:lnTo>
                    <a:pt x="7611" y="1321"/>
                  </a:lnTo>
                  <a:lnTo>
                    <a:pt x="7616" y="1334"/>
                  </a:lnTo>
                  <a:lnTo>
                    <a:pt x="7619" y="1348"/>
                  </a:lnTo>
                  <a:lnTo>
                    <a:pt x="7623" y="1363"/>
                  </a:lnTo>
                  <a:lnTo>
                    <a:pt x="7625" y="1378"/>
                  </a:lnTo>
                  <a:lnTo>
                    <a:pt x="7626" y="1396"/>
                  </a:lnTo>
                  <a:lnTo>
                    <a:pt x="7626" y="1415"/>
                  </a:lnTo>
                  <a:lnTo>
                    <a:pt x="7625" y="1435"/>
                  </a:lnTo>
                  <a:lnTo>
                    <a:pt x="7625" y="1435"/>
                  </a:lnTo>
                  <a:lnTo>
                    <a:pt x="7589" y="1479"/>
                  </a:lnTo>
                  <a:lnTo>
                    <a:pt x="7550" y="1524"/>
                  </a:lnTo>
                  <a:lnTo>
                    <a:pt x="7550" y="1524"/>
                  </a:lnTo>
                  <a:lnTo>
                    <a:pt x="7540" y="1536"/>
                  </a:lnTo>
                  <a:lnTo>
                    <a:pt x="7527" y="1555"/>
                  </a:lnTo>
                  <a:lnTo>
                    <a:pt x="7521" y="1566"/>
                  </a:lnTo>
                  <a:lnTo>
                    <a:pt x="7516" y="1576"/>
                  </a:lnTo>
                  <a:lnTo>
                    <a:pt x="7514" y="1586"/>
                  </a:lnTo>
                  <a:lnTo>
                    <a:pt x="7514" y="1594"/>
                  </a:lnTo>
                  <a:lnTo>
                    <a:pt x="7514" y="1594"/>
                  </a:lnTo>
                  <a:lnTo>
                    <a:pt x="7516" y="1608"/>
                  </a:lnTo>
                  <a:lnTo>
                    <a:pt x="7519" y="1621"/>
                  </a:lnTo>
                  <a:lnTo>
                    <a:pt x="7522" y="1634"/>
                  </a:lnTo>
                  <a:lnTo>
                    <a:pt x="7527" y="1645"/>
                  </a:lnTo>
                  <a:lnTo>
                    <a:pt x="7533" y="1657"/>
                  </a:lnTo>
                  <a:lnTo>
                    <a:pt x="7539" y="1669"/>
                  </a:lnTo>
                  <a:lnTo>
                    <a:pt x="7544" y="1679"/>
                  </a:lnTo>
                  <a:lnTo>
                    <a:pt x="7553" y="1690"/>
                  </a:lnTo>
                  <a:lnTo>
                    <a:pt x="7568" y="1710"/>
                  </a:lnTo>
                  <a:lnTo>
                    <a:pt x="7587" y="1728"/>
                  </a:lnTo>
                  <a:lnTo>
                    <a:pt x="7607" y="1746"/>
                  </a:lnTo>
                  <a:lnTo>
                    <a:pt x="7628" y="1762"/>
                  </a:lnTo>
                  <a:lnTo>
                    <a:pt x="7628" y="1762"/>
                  </a:lnTo>
                  <a:lnTo>
                    <a:pt x="7639" y="1771"/>
                  </a:lnTo>
                  <a:lnTo>
                    <a:pt x="7651" y="1778"/>
                  </a:lnTo>
                  <a:lnTo>
                    <a:pt x="7677" y="1792"/>
                  </a:lnTo>
                  <a:lnTo>
                    <a:pt x="7704" y="1804"/>
                  </a:lnTo>
                  <a:lnTo>
                    <a:pt x="7731" y="1817"/>
                  </a:lnTo>
                  <a:lnTo>
                    <a:pt x="7756" y="1829"/>
                  </a:lnTo>
                  <a:lnTo>
                    <a:pt x="7782" y="1842"/>
                  </a:lnTo>
                  <a:lnTo>
                    <a:pt x="7804" y="1856"/>
                  </a:lnTo>
                  <a:lnTo>
                    <a:pt x="7815" y="1863"/>
                  </a:lnTo>
                  <a:lnTo>
                    <a:pt x="7824" y="1871"/>
                  </a:lnTo>
                  <a:lnTo>
                    <a:pt x="7824" y="1871"/>
                  </a:lnTo>
                  <a:lnTo>
                    <a:pt x="7818" y="1878"/>
                  </a:lnTo>
                  <a:lnTo>
                    <a:pt x="7818" y="1878"/>
                  </a:lnTo>
                  <a:lnTo>
                    <a:pt x="7815" y="1883"/>
                  </a:lnTo>
                  <a:lnTo>
                    <a:pt x="7814" y="1889"/>
                  </a:lnTo>
                  <a:lnTo>
                    <a:pt x="7815" y="1893"/>
                  </a:lnTo>
                  <a:lnTo>
                    <a:pt x="7817" y="1898"/>
                  </a:lnTo>
                  <a:lnTo>
                    <a:pt x="7821" y="1902"/>
                  </a:lnTo>
                  <a:lnTo>
                    <a:pt x="7825" y="1904"/>
                  </a:lnTo>
                  <a:lnTo>
                    <a:pt x="7830" y="1904"/>
                  </a:lnTo>
                  <a:lnTo>
                    <a:pt x="7836" y="1902"/>
                  </a:lnTo>
                  <a:lnTo>
                    <a:pt x="7836" y="1902"/>
                  </a:lnTo>
                  <a:lnTo>
                    <a:pt x="7844" y="1897"/>
                  </a:lnTo>
                  <a:lnTo>
                    <a:pt x="7844" y="1897"/>
                  </a:lnTo>
                  <a:lnTo>
                    <a:pt x="7848" y="1905"/>
                  </a:lnTo>
                  <a:lnTo>
                    <a:pt x="7851" y="1913"/>
                  </a:lnTo>
                  <a:lnTo>
                    <a:pt x="7853" y="1923"/>
                  </a:lnTo>
                  <a:lnTo>
                    <a:pt x="7855" y="1932"/>
                  </a:lnTo>
                  <a:lnTo>
                    <a:pt x="7855" y="1941"/>
                  </a:lnTo>
                  <a:lnTo>
                    <a:pt x="7855" y="1953"/>
                  </a:lnTo>
                  <a:lnTo>
                    <a:pt x="7852" y="1965"/>
                  </a:lnTo>
                  <a:lnTo>
                    <a:pt x="7850" y="1977"/>
                  </a:lnTo>
                  <a:lnTo>
                    <a:pt x="7850" y="1977"/>
                  </a:lnTo>
                  <a:lnTo>
                    <a:pt x="7693" y="2167"/>
                  </a:lnTo>
                  <a:lnTo>
                    <a:pt x="7693" y="2167"/>
                  </a:lnTo>
                  <a:lnTo>
                    <a:pt x="7664" y="2185"/>
                  </a:lnTo>
                  <a:lnTo>
                    <a:pt x="7633" y="2201"/>
                  </a:lnTo>
                  <a:lnTo>
                    <a:pt x="7604" y="2218"/>
                  </a:lnTo>
                  <a:lnTo>
                    <a:pt x="7575" y="2234"/>
                  </a:lnTo>
                  <a:lnTo>
                    <a:pt x="7547" y="2253"/>
                  </a:lnTo>
                  <a:lnTo>
                    <a:pt x="7533" y="2262"/>
                  </a:lnTo>
                  <a:lnTo>
                    <a:pt x="7520" y="2273"/>
                  </a:lnTo>
                  <a:lnTo>
                    <a:pt x="7507" y="2284"/>
                  </a:lnTo>
                  <a:lnTo>
                    <a:pt x="7495" y="2297"/>
                  </a:lnTo>
                  <a:lnTo>
                    <a:pt x="7484" y="2310"/>
                  </a:lnTo>
                  <a:lnTo>
                    <a:pt x="7473" y="2324"/>
                  </a:lnTo>
                  <a:lnTo>
                    <a:pt x="7473" y="2324"/>
                  </a:lnTo>
                  <a:lnTo>
                    <a:pt x="7464" y="2338"/>
                  </a:lnTo>
                  <a:lnTo>
                    <a:pt x="7457" y="2352"/>
                  </a:lnTo>
                  <a:lnTo>
                    <a:pt x="7451" y="2366"/>
                  </a:lnTo>
                  <a:lnTo>
                    <a:pt x="7446" y="2379"/>
                  </a:lnTo>
                  <a:lnTo>
                    <a:pt x="7443" y="2393"/>
                  </a:lnTo>
                  <a:lnTo>
                    <a:pt x="7441" y="2406"/>
                  </a:lnTo>
                  <a:lnTo>
                    <a:pt x="7441" y="2419"/>
                  </a:lnTo>
                  <a:lnTo>
                    <a:pt x="7441" y="2431"/>
                  </a:lnTo>
                  <a:lnTo>
                    <a:pt x="7444" y="2444"/>
                  </a:lnTo>
                  <a:lnTo>
                    <a:pt x="7447" y="2455"/>
                  </a:lnTo>
                  <a:lnTo>
                    <a:pt x="7452" y="2466"/>
                  </a:lnTo>
                  <a:lnTo>
                    <a:pt x="7457" y="2476"/>
                  </a:lnTo>
                  <a:lnTo>
                    <a:pt x="7464" y="2487"/>
                  </a:lnTo>
                  <a:lnTo>
                    <a:pt x="7471" y="2497"/>
                  </a:lnTo>
                  <a:lnTo>
                    <a:pt x="7479" y="2506"/>
                  </a:lnTo>
                  <a:lnTo>
                    <a:pt x="7487" y="2515"/>
                  </a:lnTo>
                  <a:lnTo>
                    <a:pt x="7498" y="2523"/>
                  </a:lnTo>
                  <a:lnTo>
                    <a:pt x="7507" y="2530"/>
                  </a:lnTo>
                  <a:lnTo>
                    <a:pt x="7519" y="2537"/>
                  </a:lnTo>
                  <a:lnTo>
                    <a:pt x="7530" y="2543"/>
                  </a:lnTo>
                  <a:lnTo>
                    <a:pt x="7542" y="2548"/>
                  </a:lnTo>
                  <a:lnTo>
                    <a:pt x="7554" y="2552"/>
                  </a:lnTo>
                  <a:lnTo>
                    <a:pt x="7567" y="2556"/>
                  </a:lnTo>
                  <a:lnTo>
                    <a:pt x="7581" y="2558"/>
                  </a:lnTo>
                  <a:lnTo>
                    <a:pt x="7594" y="2561"/>
                  </a:lnTo>
                  <a:lnTo>
                    <a:pt x="7608" y="2562"/>
                  </a:lnTo>
                  <a:lnTo>
                    <a:pt x="7621" y="2562"/>
                  </a:lnTo>
                  <a:lnTo>
                    <a:pt x="7635" y="2561"/>
                  </a:lnTo>
                  <a:lnTo>
                    <a:pt x="7649" y="2558"/>
                  </a:lnTo>
                  <a:lnTo>
                    <a:pt x="7663" y="2555"/>
                  </a:lnTo>
                  <a:lnTo>
                    <a:pt x="7677" y="2551"/>
                  </a:lnTo>
                  <a:lnTo>
                    <a:pt x="7690" y="2545"/>
                  </a:lnTo>
                  <a:lnTo>
                    <a:pt x="7690" y="2545"/>
                  </a:lnTo>
                  <a:lnTo>
                    <a:pt x="7698" y="2585"/>
                  </a:lnTo>
                  <a:lnTo>
                    <a:pt x="7698" y="2585"/>
                  </a:lnTo>
                  <a:lnTo>
                    <a:pt x="7699" y="2589"/>
                  </a:lnTo>
                  <a:lnTo>
                    <a:pt x="7700" y="2591"/>
                  </a:lnTo>
                  <a:lnTo>
                    <a:pt x="7705" y="2595"/>
                  </a:lnTo>
                  <a:lnTo>
                    <a:pt x="7710" y="2596"/>
                  </a:lnTo>
                  <a:lnTo>
                    <a:pt x="7715" y="2596"/>
                  </a:lnTo>
                  <a:lnTo>
                    <a:pt x="7720" y="2593"/>
                  </a:lnTo>
                  <a:lnTo>
                    <a:pt x="7725" y="2589"/>
                  </a:lnTo>
                  <a:lnTo>
                    <a:pt x="7727" y="2584"/>
                  </a:lnTo>
                  <a:lnTo>
                    <a:pt x="7727" y="2577"/>
                  </a:lnTo>
                  <a:lnTo>
                    <a:pt x="7727" y="2577"/>
                  </a:lnTo>
                  <a:lnTo>
                    <a:pt x="7722" y="2550"/>
                  </a:lnTo>
                  <a:lnTo>
                    <a:pt x="7720" y="2525"/>
                  </a:lnTo>
                  <a:lnTo>
                    <a:pt x="7719" y="2503"/>
                  </a:lnTo>
                  <a:lnTo>
                    <a:pt x="7718" y="2482"/>
                  </a:lnTo>
                  <a:lnTo>
                    <a:pt x="7719" y="2465"/>
                  </a:lnTo>
                  <a:lnTo>
                    <a:pt x="7721" y="2448"/>
                  </a:lnTo>
                  <a:lnTo>
                    <a:pt x="7725" y="2434"/>
                  </a:lnTo>
                  <a:lnTo>
                    <a:pt x="7729" y="2422"/>
                  </a:lnTo>
                  <a:lnTo>
                    <a:pt x="7735" y="2412"/>
                  </a:lnTo>
                  <a:lnTo>
                    <a:pt x="7742" y="2403"/>
                  </a:lnTo>
                  <a:lnTo>
                    <a:pt x="7749" y="2396"/>
                  </a:lnTo>
                  <a:lnTo>
                    <a:pt x="7757" y="2390"/>
                  </a:lnTo>
                  <a:lnTo>
                    <a:pt x="7767" y="2386"/>
                  </a:lnTo>
                  <a:lnTo>
                    <a:pt x="7776" y="2384"/>
                  </a:lnTo>
                  <a:lnTo>
                    <a:pt x="7787" y="2383"/>
                  </a:lnTo>
                  <a:lnTo>
                    <a:pt x="7798" y="2382"/>
                  </a:lnTo>
                  <a:lnTo>
                    <a:pt x="7810" y="2383"/>
                  </a:lnTo>
                  <a:lnTo>
                    <a:pt x="7822" y="2385"/>
                  </a:lnTo>
                  <a:lnTo>
                    <a:pt x="7835" y="2389"/>
                  </a:lnTo>
                  <a:lnTo>
                    <a:pt x="7848" y="2392"/>
                  </a:lnTo>
                  <a:lnTo>
                    <a:pt x="7875" y="2403"/>
                  </a:lnTo>
                  <a:lnTo>
                    <a:pt x="7901" y="2417"/>
                  </a:lnTo>
                  <a:lnTo>
                    <a:pt x="7928" y="2432"/>
                  </a:lnTo>
                  <a:lnTo>
                    <a:pt x="7956" y="2449"/>
                  </a:lnTo>
                  <a:lnTo>
                    <a:pt x="7982" y="2467"/>
                  </a:lnTo>
                  <a:lnTo>
                    <a:pt x="8008" y="2485"/>
                  </a:lnTo>
                  <a:lnTo>
                    <a:pt x="8008" y="2485"/>
                  </a:lnTo>
                  <a:lnTo>
                    <a:pt x="8002" y="2490"/>
                  </a:lnTo>
                  <a:lnTo>
                    <a:pt x="8002" y="2490"/>
                  </a:lnTo>
                  <a:lnTo>
                    <a:pt x="8000" y="2494"/>
                  </a:lnTo>
                  <a:lnTo>
                    <a:pt x="7999" y="2496"/>
                  </a:lnTo>
                  <a:lnTo>
                    <a:pt x="7997" y="2500"/>
                  </a:lnTo>
                  <a:lnTo>
                    <a:pt x="7997" y="2503"/>
                  </a:lnTo>
                  <a:lnTo>
                    <a:pt x="7999" y="2509"/>
                  </a:lnTo>
                  <a:lnTo>
                    <a:pt x="8002" y="2515"/>
                  </a:lnTo>
                  <a:lnTo>
                    <a:pt x="8008" y="2518"/>
                  </a:lnTo>
                  <a:lnTo>
                    <a:pt x="8014" y="2520"/>
                  </a:lnTo>
                  <a:lnTo>
                    <a:pt x="8017" y="2520"/>
                  </a:lnTo>
                  <a:lnTo>
                    <a:pt x="8021" y="2520"/>
                  </a:lnTo>
                  <a:lnTo>
                    <a:pt x="8024" y="2517"/>
                  </a:lnTo>
                  <a:lnTo>
                    <a:pt x="8027" y="2515"/>
                  </a:lnTo>
                  <a:lnTo>
                    <a:pt x="8027" y="2515"/>
                  </a:lnTo>
                  <a:lnTo>
                    <a:pt x="8036" y="2506"/>
                  </a:lnTo>
                  <a:lnTo>
                    <a:pt x="8036" y="2506"/>
                  </a:lnTo>
                  <a:lnTo>
                    <a:pt x="8102" y="2556"/>
                  </a:lnTo>
                  <a:lnTo>
                    <a:pt x="8102" y="2556"/>
                  </a:lnTo>
                  <a:lnTo>
                    <a:pt x="8150" y="2590"/>
                  </a:lnTo>
                  <a:lnTo>
                    <a:pt x="8198" y="2621"/>
                  </a:lnTo>
                  <a:lnTo>
                    <a:pt x="8247" y="2651"/>
                  </a:lnTo>
                  <a:lnTo>
                    <a:pt x="8297" y="2678"/>
                  </a:lnTo>
                  <a:lnTo>
                    <a:pt x="8297" y="2678"/>
                  </a:lnTo>
                  <a:lnTo>
                    <a:pt x="8296" y="2680"/>
                  </a:lnTo>
                  <a:lnTo>
                    <a:pt x="8296" y="2680"/>
                  </a:lnTo>
                  <a:lnTo>
                    <a:pt x="8294" y="2687"/>
                  </a:lnTo>
                  <a:lnTo>
                    <a:pt x="8294" y="2693"/>
                  </a:lnTo>
                  <a:lnTo>
                    <a:pt x="8296" y="2699"/>
                  </a:lnTo>
                  <a:lnTo>
                    <a:pt x="8301" y="2702"/>
                  </a:lnTo>
                  <a:lnTo>
                    <a:pt x="8305" y="2706"/>
                  </a:lnTo>
                  <a:lnTo>
                    <a:pt x="8311" y="2707"/>
                  </a:lnTo>
                  <a:lnTo>
                    <a:pt x="8317" y="2706"/>
                  </a:lnTo>
                  <a:lnTo>
                    <a:pt x="8323" y="2701"/>
                  </a:lnTo>
                  <a:lnTo>
                    <a:pt x="8323" y="2701"/>
                  </a:lnTo>
                  <a:lnTo>
                    <a:pt x="8330" y="2695"/>
                  </a:lnTo>
                  <a:lnTo>
                    <a:pt x="8330" y="2695"/>
                  </a:lnTo>
                  <a:lnTo>
                    <a:pt x="8373" y="2715"/>
                  </a:lnTo>
                  <a:lnTo>
                    <a:pt x="8419" y="2735"/>
                  </a:lnTo>
                  <a:lnTo>
                    <a:pt x="8419" y="2735"/>
                  </a:lnTo>
                  <a:lnTo>
                    <a:pt x="8434" y="2741"/>
                  </a:lnTo>
                  <a:lnTo>
                    <a:pt x="8448" y="2746"/>
                  </a:lnTo>
                  <a:lnTo>
                    <a:pt x="8462" y="2749"/>
                  </a:lnTo>
                  <a:lnTo>
                    <a:pt x="8476" y="2751"/>
                  </a:lnTo>
                  <a:lnTo>
                    <a:pt x="8490" y="2753"/>
                  </a:lnTo>
                  <a:lnTo>
                    <a:pt x="8504" y="2753"/>
                  </a:lnTo>
                  <a:lnTo>
                    <a:pt x="8517" y="2753"/>
                  </a:lnTo>
                  <a:lnTo>
                    <a:pt x="8530" y="2751"/>
                  </a:lnTo>
                  <a:lnTo>
                    <a:pt x="8542" y="2749"/>
                  </a:lnTo>
                  <a:lnTo>
                    <a:pt x="8555" y="2746"/>
                  </a:lnTo>
                  <a:lnTo>
                    <a:pt x="8566" y="2742"/>
                  </a:lnTo>
                  <a:lnTo>
                    <a:pt x="8578" y="2737"/>
                  </a:lnTo>
                  <a:lnTo>
                    <a:pt x="8590" y="2731"/>
                  </a:lnTo>
                  <a:lnTo>
                    <a:pt x="8600" y="2726"/>
                  </a:lnTo>
                  <a:lnTo>
                    <a:pt x="8621" y="2712"/>
                  </a:lnTo>
                  <a:lnTo>
                    <a:pt x="8641" y="2695"/>
                  </a:lnTo>
                  <a:lnTo>
                    <a:pt x="8660" y="2678"/>
                  </a:lnTo>
                  <a:lnTo>
                    <a:pt x="8679" y="2658"/>
                  </a:lnTo>
                  <a:lnTo>
                    <a:pt x="8695" y="2637"/>
                  </a:lnTo>
                  <a:lnTo>
                    <a:pt x="8710" y="2614"/>
                  </a:lnTo>
                  <a:lnTo>
                    <a:pt x="8724" y="2591"/>
                  </a:lnTo>
                  <a:lnTo>
                    <a:pt x="8737" y="2566"/>
                  </a:lnTo>
                  <a:lnTo>
                    <a:pt x="8749" y="2543"/>
                  </a:lnTo>
                  <a:lnTo>
                    <a:pt x="8749" y="2543"/>
                  </a:lnTo>
                  <a:lnTo>
                    <a:pt x="8769" y="2496"/>
                  </a:lnTo>
                  <a:lnTo>
                    <a:pt x="8786" y="2449"/>
                  </a:lnTo>
                  <a:lnTo>
                    <a:pt x="8800" y="2404"/>
                  </a:lnTo>
                  <a:lnTo>
                    <a:pt x="8812" y="2357"/>
                  </a:lnTo>
                  <a:lnTo>
                    <a:pt x="8820" y="2311"/>
                  </a:lnTo>
                  <a:lnTo>
                    <a:pt x="8826" y="2266"/>
                  </a:lnTo>
                  <a:lnTo>
                    <a:pt x="8830" y="2221"/>
                  </a:lnTo>
                  <a:lnTo>
                    <a:pt x="8831" y="2176"/>
                  </a:lnTo>
                  <a:lnTo>
                    <a:pt x="8831" y="2176"/>
                  </a:lnTo>
                  <a:lnTo>
                    <a:pt x="8831" y="2171"/>
                  </a:lnTo>
                  <a:lnTo>
                    <a:pt x="8831" y="2171"/>
                  </a:lnTo>
                  <a:lnTo>
                    <a:pt x="8830" y="2133"/>
                  </a:lnTo>
                  <a:lnTo>
                    <a:pt x="8827" y="2097"/>
                  </a:lnTo>
                  <a:lnTo>
                    <a:pt x="8824" y="2060"/>
                  </a:lnTo>
                  <a:lnTo>
                    <a:pt x="8818" y="2022"/>
                  </a:lnTo>
                  <a:lnTo>
                    <a:pt x="8818" y="2022"/>
                  </a:lnTo>
                  <a:lnTo>
                    <a:pt x="8827" y="2012"/>
                  </a:lnTo>
                  <a:lnTo>
                    <a:pt x="8827" y="2012"/>
                  </a:lnTo>
                  <a:lnTo>
                    <a:pt x="8831" y="2006"/>
                  </a:lnTo>
                  <a:lnTo>
                    <a:pt x="8831" y="2000"/>
                  </a:lnTo>
                  <a:lnTo>
                    <a:pt x="8831" y="1994"/>
                  </a:lnTo>
                  <a:lnTo>
                    <a:pt x="8828" y="1989"/>
                  </a:lnTo>
                  <a:lnTo>
                    <a:pt x="8825" y="1986"/>
                  </a:lnTo>
                  <a:lnTo>
                    <a:pt x="8820" y="1984"/>
                  </a:lnTo>
                  <a:lnTo>
                    <a:pt x="8816" y="1981"/>
                  </a:lnTo>
                  <a:lnTo>
                    <a:pt x="8810" y="1982"/>
                  </a:lnTo>
                  <a:lnTo>
                    <a:pt x="8810" y="1982"/>
                  </a:lnTo>
                  <a:lnTo>
                    <a:pt x="8802" y="1944"/>
                  </a:lnTo>
                  <a:lnTo>
                    <a:pt x="8791" y="1905"/>
                  </a:lnTo>
                  <a:lnTo>
                    <a:pt x="8779" y="1867"/>
                  </a:lnTo>
                  <a:lnTo>
                    <a:pt x="8766" y="1829"/>
                  </a:lnTo>
                  <a:lnTo>
                    <a:pt x="8752" y="1790"/>
                  </a:lnTo>
                  <a:lnTo>
                    <a:pt x="8737" y="1753"/>
                  </a:lnTo>
                  <a:lnTo>
                    <a:pt x="8720" y="1716"/>
                  </a:lnTo>
                  <a:lnTo>
                    <a:pt x="8703" y="1678"/>
                  </a:lnTo>
                  <a:lnTo>
                    <a:pt x="8684" y="1641"/>
                  </a:lnTo>
                  <a:lnTo>
                    <a:pt x="8665" y="1603"/>
                  </a:lnTo>
                  <a:lnTo>
                    <a:pt x="8645" y="1566"/>
                  </a:lnTo>
                  <a:lnTo>
                    <a:pt x="8625" y="1529"/>
                  </a:lnTo>
                  <a:lnTo>
                    <a:pt x="8580" y="1456"/>
                  </a:lnTo>
                  <a:lnTo>
                    <a:pt x="8535" y="1383"/>
                  </a:lnTo>
                  <a:lnTo>
                    <a:pt x="8535" y="1383"/>
                  </a:lnTo>
                  <a:lnTo>
                    <a:pt x="8532" y="1377"/>
                  </a:lnTo>
                  <a:lnTo>
                    <a:pt x="8529" y="1374"/>
                  </a:lnTo>
                  <a:lnTo>
                    <a:pt x="8529" y="1374"/>
                  </a:lnTo>
                  <a:lnTo>
                    <a:pt x="8473" y="1289"/>
                  </a:lnTo>
                  <a:lnTo>
                    <a:pt x="8416" y="1208"/>
                  </a:lnTo>
                  <a:lnTo>
                    <a:pt x="8416" y="1208"/>
                  </a:lnTo>
                  <a:lnTo>
                    <a:pt x="8434" y="1184"/>
                  </a:lnTo>
                  <a:lnTo>
                    <a:pt x="8434" y="1184"/>
                  </a:lnTo>
                  <a:lnTo>
                    <a:pt x="8435" y="1179"/>
                  </a:lnTo>
                  <a:lnTo>
                    <a:pt x="8435" y="1175"/>
                  </a:lnTo>
                  <a:lnTo>
                    <a:pt x="8434" y="1170"/>
                  </a:lnTo>
                  <a:lnTo>
                    <a:pt x="8430" y="1165"/>
                  </a:lnTo>
                  <a:lnTo>
                    <a:pt x="8427" y="1163"/>
                  </a:lnTo>
                  <a:lnTo>
                    <a:pt x="8422" y="1161"/>
                  </a:lnTo>
                  <a:lnTo>
                    <a:pt x="8418" y="1161"/>
                  </a:lnTo>
                  <a:lnTo>
                    <a:pt x="8413" y="1163"/>
                  </a:lnTo>
                  <a:lnTo>
                    <a:pt x="8413" y="1163"/>
                  </a:lnTo>
                  <a:lnTo>
                    <a:pt x="8395" y="1177"/>
                  </a:lnTo>
                  <a:lnTo>
                    <a:pt x="8395" y="1177"/>
                  </a:lnTo>
                  <a:lnTo>
                    <a:pt x="8326" y="1079"/>
                  </a:lnTo>
                  <a:lnTo>
                    <a:pt x="8260" y="980"/>
                  </a:lnTo>
                  <a:lnTo>
                    <a:pt x="8260" y="980"/>
                  </a:lnTo>
                  <a:lnTo>
                    <a:pt x="8258" y="976"/>
                  </a:lnTo>
                  <a:lnTo>
                    <a:pt x="8257" y="972"/>
                  </a:lnTo>
                  <a:lnTo>
                    <a:pt x="8254" y="969"/>
                  </a:lnTo>
                  <a:lnTo>
                    <a:pt x="8250" y="966"/>
                  </a:lnTo>
                  <a:lnTo>
                    <a:pt x="8250" y="966"/>
                  </a:lnTo>
                  <a:lnTo>
                    <a:pt x="8215" y="915"/>
                  </a:lnTo>
                  <a:lnTo>
                    <a:pt x="8215" y="915"/>
                  </a:lnTo>
                  <a:lnTo>
                    <a:pt x="8214" y="910"/>
                  </a:lnTo>
                  <a:lnTo>
                    <a:pt x="8213" y="907"/>
                  </a:lnTo>
                  <a:lnTo>
                    <a:pt x="8210" y="903"/>
                  </a:lnTo>
                  <a:lnTo>
                    <a:pt x="8206" y="901"/>
                  </a:lnTo>
                  <a:lnTo>
                    <a:pt x="8206" y="901"/>
                  </a:lnTo>
                  <a:lnTo>
                    <a:pt x="8166" y="840"/>
                  </a:lnTo>
                  <a:lnTo>
                    <a:pt x="8129" y="778"/>
                  </a:lnTo>
                  <a:lnTo>
                    <a:pt x="8093" y="717"/>
                  </a:lnTo>
                  <a:lnTo>
                    <a:pt x="8062" y="657"/>
                  </a:lnTo>
                  <a:lnTo>
                    <a:pt x="8062" y="657"/>
                  </a:lnTo>
                  <a:lnTo>
                    <a:pt x="8057" y="653"/>
                  </a:lnTo>
                  <a:lnTo>
                    <a:pt x="8052" y="649"/>
                  </a:lnTo>
                  <a:lnTo>
                    <a:pt x="8048" y="649"/>
                  </a:lnTo>
                  <a:lnTo>
                    <a:pt x="8042" y="649"/>
                  </a:lnTo>
                  <a:lnTo>
                    <a:pt x="8042" y="649"/>
                  </a:lnTo>
                  <a:lnTo>
                    <a:pt x="8020" y="652"/>
                  </a:lnTo>
                  <a:lnTo>
                    <a:pt x="7999" y="654"/>
                  </a:lnTo>
                  <a:lnTo>
                    <a:pt x="7979" y="655"/>
                  </a:lnTo>
                  <a:lnTo>
                    <a:pt x="7961" y="655"/>
                  </a:lnTo>
                  <a:lnTo>
                    <a:pt x="7946" y="654"/>
                  </a:lnTo>
                  <a:lnTo>
                    <a:pt x="7931" y="653"/>
                  </a:lnTo>
                  <a:lnTo>
                    <a:pt x="7918" y="649"/>
                  </a:lnTo>
                  <a:lnTo>
                    <a:pt x="7906" y="646"/>
                  </a:lnTo>
                  <a:lnTo>
                    <a:pt x="7894" y="641"/>
                  </a:lnTo>
                  <a:lnTo>
                    <a:pt x="7885" y="636"/>
                  </a:lnTo>
                  <a:lnTo>
                    <a:pt x="7877" y="630"/>
                  </a:lnTo>
                  <a:lnTo>
                    <a:pt x="7869" y="623"/>
                  </a:lnTo>
                  <a:lnTo>
                    <a:pt x="7862" y="616"/>
                  </a:lnTo>
                  <a:lnTo>
                    <a:pt x="7855" y="608"/>
                  </a:lnTo>
                  <a:lnTo>
                    <a:pt x="7849" y="600"/>
                  </a:lnTo>
                  <a:lnTo>
                    <a:pt x="7844" y="591"/>
                  </a:lnTo>
                  <a:lnTo>
                    <a:pt x="7835" y="572"/>
                  </a:lnTo>
                  <a:lnTo>
                    <a:pt x="7827" y="551"/>
                  </a:lnTo>
                  <a:lnTo>
                    <a:pt x="7811" y="508"/>
                  </a:lnTo>
                  <a:lnTo>
                    <a:pt x="7803" y="484"/>
                  </a:lnTo>
                  <a:lnTo>
                    <a:pt x="7793" y="462"/>
                  </a:lnTo>
                  <a:lnTo>
                    <a:pt x="7780" y="440"/>
                  </a:lnTo>
                  <a:lnTo>
                    <a:pt x="7773" y="428"/>
                  </a:lnTo>
                  <a:lnTo>
                    <a:pt x="7765" y="417"/>
                  </a:lnTo>
                  <a:lnTo>
                    <a:pt x="7765" y="417"/>
                  </a:lnTo>
                  <a:lnTo>
                    <a:pt x="7748" y="399"/>
                  </a:lnTo>
                  <a:lnTo>
                    <a:pt x="7733" y="382"/>
                  </a:lnTo>
                  <a:lnTo>
                    <a:pt x="7719" y="368"/>
                  </a:lnTo>
                  <a:lnTo>
                    <a:pt x="7704" y="354"/>
                  </a:lnTo>
                  <a:lnTo>
                    <a:pt x="7688" y="343"/>
                  </a:lnTo>
                  <a:lnTo>
                    <a:pt x="7673" y="332"/>
                  </a:lnTo>
                  <a:lnTo>
                    <a:pt x="7658" y="321"/>
                  </a:lnTo>
                  <a:lnTo>
                    <a:pt x="7642" y="312"/>
                  </a:lnTo>
                  <a:lnTo>
                    <a:pt x="7625" y="304"/>
                  </a:lnTo>
                  <a:lnTo>
                    <a:pt x="7609" y="297"/>
                  </a:lnTo>
                  <a:lnTo>
                    <a:pt x="7573" y="282"/>
                  </a:lnTo>
                  <a:lnTo>
                    <a:pt x="7533" y="269"/>
                  </a:lnTo>
                  <a:lnTo>
                    <a:pt x="7488" y="254"/>
                  </a:lnTo>
                  <a:lnTo>
                    <a:pt x="7488" y="254"/>
                  </a:lnTo>
                  <a:lnTo>
                    <a:pt x="7447" y="242"/>
                  </a:lnTo>
                  <a:lnTo>
                    <a:pt x="7405" y="230"/>
                  </a:lnTo>
                  <a:lnTo>
                    <a:pt x="7363" y="221"/>
                  </a:lnTo>
                  <a:lnTo>
                    <a:pt x="7320" y="211"/>
                  </a:lnTo>
                  <a:lnTo>
                    <a:pt x="7320" y="211"/>
                  </a:lnTo>
                  <a:lnTo>
                    <a:pt x="7328" y="199"/>
                  </a:lnTo>
                  <a:lnTo>
                    <a:pt x="7328" y="199"/>
                  </a:lnTo>
                  <a:lnTo>
                    <a:pt x="7329" y="193"/>
                  </a:lnTo>
                  <a:lnTo>
                    <a:pt x="7329" y="187"/>
                  </a:lnTo>
                  <a:lnTo>
                    <a:pt x="7327" y="182"/>
                  </a:lnTo>
                  <a:lnTo>
                    <a:pt x="7323" y="178"/>
                  </a:lnTo>
                  <a:lnTo>
                    <a:pt x="7319" y="175"/>
                  </a:lnTo>
                  <a:lnTo>
                    <a:pt x="7313" y="174"/>
                  </a:lnTo>
                  <a:lnTo>
                    <a:pt x="7307" y="175"/>
                  </a:lnTo>
                  <a:lnTo>
                    <a:pt x="7302" y="179"/>
                  </a:lnTo>
                  <a:lnTo>
                    <a:pt x="7302" y="179"/>
                  </a:lnTo>
                  <a:lnTo>
                    <a:pt x="7278" y="204"/>
                  </a:lnTo>
                  <a:lnTo>
                    <a:pt x="7278" y="204"/>
                  </a:lnTo>
                  <a:lnTo>
                    <a:pt x="7230" y="196"/>
                  </a:lnTo>
                  <a:lnTo>
                    <a:pt x="7183" y="189"/>
                  </a:lnTo>
                  <a:lnTo>
                    <a:pt x="7135" y="183"/>
                  </a:lnTo>
                  <a:lnTo>
                    <a:pt x="7086" y="179"/>
                  </a:lnTo>
                  <a:lnTo>
                    <a:pt x="7038" y="174"/>
                  </a:lnTo>
                  <a:lnTo>
                    <a:pt x="6989" y="170"/>
                  </a:lnTo>
                  <a:lnTo>
                    <a:pt x="6941" y="168"/>
                  </a:lnTo>
                  <a:lnTo>
                    <a:pt x="6891" y="167"/>
                  </a:lnTo>
                  <a:lnTo>
                    <a:pt x="6891" y="167"/>
                  </a:lnTo>
                  <a:lnTo>
                    <a:pt x="6889" y="162"/>
                  </a:lnTo>
                  <a:lnTo>
                    <a:pt x="6887" y="159"/>
                  </a:lnTo>
                  <a:lnTo>
                    <a:pt x="6884" y="155"/>
                  </a:lnTo>
                  <a:lnTo>
                    <a:pt x="6881" y="153"/>
                  </a:lnTo>
                  <a:lnTo>
                    <a:pt x="6876" y="152"/>
                  </a:lnTo>
                  <a:lnTo>
                    <a:pt x="6871" y="153"/>
                  </a:lnTo>
                  <a:lnTo>
                    <a:pt x="6868" y="154"/>
                  </a:lnTo>
                  <a:lnTo>
                    <a:pt x="6863" y="156"/>
                  </a:lnTo>
                  <a:lnTo>
                    <a:pt x="6863" y="156"/>
                  </a:lnTo>
                  <a:lnTo>
                    <a:pt x="6855" y="167"/>
                  </a:lnTo>
                  <a:lnTo>
                    <a:pt x="6855" y="167"/>
                  </a:lnTo>
                  <a:lnTo>
                    <a:pt x="6787" y="166"/>
                  </a:lnTo>
                  <a:lnTo>
                    <a:pt x="6719" y="167"/>
                  </a:lnTo>
                  <a:lnTo>
                    <a:pt x="6651" y="168"/>
                  </a:lnTo>
                  <a:lnTo>
                    <a:pt x="6585" y="169"/>
                  </a:lnTo>
                  <a:lnTo>
                    <a:pt x="6452" y="175"/>
                  </a:lnTo>
                  <a:lnTo>
                    <a:pt x="6324" y="182"/>
                  </a:lnTo>
                  <a:lnTo>
                    <a:pt x="6324" y="182"/>
                  </a:lnTo>
                  <a:lnTo>
                    <a:pt x="6328" y="176"/>
                  </a:lnTo>
                  <a:lnTo>
                    <a:pt x="6328" y="176"/>
                  </a:lnTo>
                  <a:lnTo>
                    <a:pt x="6332" y="170"/>
                  </a:lnTo>
                  <a:lnTo>
                    <a:pt x="6332" y="166"/>
                  </a:lnTo>
                  <a:lnTo>
                    <a:pt x="6330" y="161"/>
                  </a:lnTo>
                  <a:lnTo>
                    <a:pt x="6326" y="158"/>
                  </a:lnTo>
                  <a:lnTo>
                    <a:pt x="6321" y="155"/>
                  </a:lnTo>
                  <a:lnTo>
                    <a:pt x="6316" y="155"/>
                  </a:lnTo>
                  <a:lnTo>
                    <a:pt x="6311" y="155"/>
                  </a:lnTo>
                  <a:lnTo>
                    <a:pt x="6306" y="159"/>
                  </a:lnTo>
                  <a:lnTo>
                    <a:pt x="6306" y="159"/>
                  </a:lnTo>
                  <a:lnTo>
                    <a:pt x="6279" y="181"/>
                  </a:lnTo>
                  <a:lnTo>
                    <a:pt x="6252" y="206"/>
                  </a:lnTo>
                  <a:lnTo>
                    <a:pt x="6228" y="230"/>
                  </a:lnTo>
                  <a:lnTo>
                    <a:pt x="6203" y="256"/>
                  </a:lnTo>
                  <a:lnTo>
                    <a:pt x="6180" y="282"/>
                  </a:lnTo>
                  <a:lnTo>
                    <a:pt x="6156" y="309"/>
                  </a:lnTo>
                  <a:lnTo>
                    <a:pt x="6111" y="362"/>
                  </a:lnTo>
                  <a:lnTo>
                    <a:pt x="6023" y="474"/>
                  </a:lnTo>
                  <a:lnTo>
                    <a:pt x="5978" y="529"/>
                  </a:lnTo>
                  <a:lnTo>
                    <a:pt x="5932" y="583"/>
                  </a:lnTo>
                  <a:lnTo>
                    <a:pt x="5932" y="583"/>
                  </a:lnTo>
                  <a:lnTo>
                    <a:pt x="5909" y="606"/>
                  </a:lnTo>
                  <a:lnTo>
                    <a:pt x="5886" y="629"/>
                  </a:lnTo>
                  <a:lnTo>
                    <a:pt x="5865" y="653"/>
                  </a:lnTo>
                  <a:lnTo>
                    <a:pt x="5854" y="664"/>
                  </a:lnTo>
                  <a:lnTo>
                    <a:pt x="5844" y="677"/>
                  </a:lnTo>
                  <a:lnTo>
                    <a:pt x="5844" y="677"/>
                  </a:lnTo>
                  <a:lnTo>
                    <a:pt x="5844" y="677"/>
                  </a:lnTo>
                  <a:lnTo>
                    <a:pt x="5844" y="677"/>
                  </a:lnTo>
                  <a:lnTo>
                    <a:pt x="5891" y="612"/>
                  </a:lnTo>
                  <a:lnTo>
                    <a:pt x="5938" y="546"/>
                  </a:lnTo>
                  <a:lnTo>
                    <a:pt x="5938" y="546"/>
                  </a:lnTo>
                  <a:lnTo>
                    <a:pt x="5988" y="478"/>
                  </a:lnTo>
                  <a:lnTo>
                    <a:pt x="6041" y="413"/>
                  </a:lnTo>
                  <a:lnTo>
                    <a:pt x="6094" y="347"/>
                  </a:lnTo>
                  <a:lnTo>
                    <a:pt x="6151" y="284"/>
                  </a:lnTo>
                  <a:lnTo>
                    <a:pt x="6151" y="284"/>
                  </a:lnTo>
                  <a:lnTo>
                    <a:pt x="6160" y="278"/>
                  </a:lnTo>
                  <a:lnTo>
                    <a:pt x="6167" y="272"/>
                  </a:lnTo>
                  <a:lnTo>
                    <a:pt x="6170" y="265"/>
                  </a:lnTo>
                  <a:lnTo>
                    <a:pt x="6172" y="263"/>
                  </a:lnTo>
                  <a:lnTo>
                    <a:pt x="6172" y="261"/>
                  </a:lnTo>
                  <a:lnTo>
                    <a:pt x="6172" y="261"/>
                  </a:lnTo>
                  <a:lnTo>
                    <a:pt x="6189" y="241"/>
                  </a:lnTo>
                  <a:lnTo>
                    <a:pt x="6206" y="222"/>
                  </a:lnTo>
                  <a:lnTo>
                    <a:pt x="6206" y="222"/>
                  </a:lnTo>
                  <a:lnTo>
                    <a:pt x="6208" y="220"/>
                  </a:lnTo>
                  <a:lnTo>
                    <a:pt x="6209" y="216"/>
                  </a:lnTo>
                  <a:lnTo>
                    <a:pt x="6209" y="213"/>
                  </a:lnTo>
                  <a:lnTo>
                    <a:pt x="6209" y="209"/>
                  </a:lnTo>
                  <a:lnTo>
                    <a:pt x="6209" y="209"/>
                  </a:lnTo>
                  <a:lnTo>
                    <a:pt x="6224" y="192"/>
                  </a:lnTo>
                  <a:lnTo>
                    <a:pt x="6224" y="192"/>
                  </a:lnTo>
                  <a:lnTo>
                    <a:pt x="6228" y="190"/>
                  </a:lnTo>
                  <a:lnTo>
                    <a:pt x="6231" y="188"/>
                  </a:lnTo>
                  <a:lnTo>
                    <a:pt x="6234" y="187"/>
                  </a:lnTo>
                  <a:lnTo>
                    <a:pt x="6235" y="183"/>
                  </a:lnTo>
                  <a:lnTo>
                    <a:pt x="6236" y="179"/>
                  </a:lnTo>
                  <a:lnTo>
                    <a:pt x="6236" y="173"/>
                  </a:lnTo>
                  <a:lnTo>
                    <a:pt x="6232" y="167"/>
                  </a:lnTo>
                  <a:lnTo>
                    <a:pt x="6229" y="162"/>
                  </a:lnTo>
                  <a:lnTo>
                    <a:pt x="6223" y="160"/>
                  </a:lnTo>
                  <a:lnTo>
                    <a:pt x="6220" y="159"/>
                  </a:lnTo>
                  <a:lnTo>
                    <a:pt x="6215" y="160"/>
                  </a:lnTo>
                  <a:lnTo>
                    <a:pt x="6215" y="160"/>
                  </a:lnTo>
                  <a:lnTo>
                    <a:pt x="6199" y="162"/>
                  </a:lnTo>
                  <a:lnTo>
                    <a:pt x="6184" y="167"/>
                  </a:lnTo>
                  <a:lnTo>
                    <a:pt x="6170" y="173"/>
                  </a:lnTo>
                  <a:lnTo>
                    <a:pt x="6159" y="180"/>
                  </a:lnTo>
                  <a:lnTo>
                    <a:pt x="6147" y="188"/>
                  </a:lnTo>
                  <a:lnTo>
                    <a:pt x="6136" y="197"/>
                  </a:lnTo>
                  <a:lnTo>
                    <a:pt x="6113" y="221"/>
                  </a:lnTo>
                  <a:lnTo>
                    <a:pt x="6113" y="221"/>
                  </a:lnTo>
                  <a:lnTo>
                    <a:pt x="6099" y="234"/>
                  </a:lnTo>
                  <a:lnTo>
                    <a:pt x="6088" y="247"/>
                  </a:lnTo>
                  <a:lnTo>
                    <a:pt x="6070" y="270"/>
                  </a:lnTo>
                  <a:lnTo>
                    <a:pt x="6055" y="289"/>
                  </a:lnTo>
                  <a:lnTo>
                    <a:pt x="6046" y="298"/>
                  </a:lnTo>
                  <a:lnTo>
                    <a:pt x="6039" y="305"/>
                  </a:lnTo>
                  <a:lnTo>
                    <a:pt x="6031" y="312"/>
                  </a:lnTo>
                  <a:lnTo>
                    <a:pt x="6022" y="319"/>
                  </a:lnTo>
                  <a:lnTo>
                    <a:pt x="6011" y="324"/>
                  </a:lnTo>
                  <a:lnTo>
                    <a:pt x="6000" y="329"/>
                  </a:lnTo>
                  <a:lnTo>
                    <a:pt x="5985" y="333"/>
                  </a:lnTo>
                  <a:lnTo>
                    <a:pt x="5970" y="336"/>
                  </a:lnTo>
                  <a:lnTo>
                    <a:pt x="5952" y="338"/>
                  </a:lnTo>
                  <a:lnTo>
                    <a:pt x="5932" y="340"/>
                  </a:lnTo>
                  <a:lnTo>
                    <a:pt x="5932" y="340"/>
                  </a:lnTo>
                  <a:lnTo>
                    <a:pt x="5882" y="344"/>
                  </a:lnTo>
                  <a:lnTo>
                    <a:pt x="5859" y="346"/>
                  </a:lnTo>
                  <a:lnTo>
                    <a:pt x="5837" y="351"/>
                  </a:lnTo>
                  <a:lnTo>
                    <a:pt x="5816" y="355"/>
                  </a:lnTo>
                  <a:lnTo>
                    <a:pt x="5796" y="361"/>
                  </a:lnTo>
                  <a:lnTo>
                    <a:pt x="5776" y="367"/>
                  </a:lnTo>
                  <a:lnTo>
                    <a:pt x="5757" y="377"/>
                  </a:lnTo>
                  <a:lnTo>
                    <a:pt x="5740" y="386"/>
                  </a:lnTo>
                  <a:lnTo>
                    <a:pt x="5723" y="398"/>
                  </a:lnTo>
                  <a:lnTo>
                    <a:pt x="5709" y="410"/>
                  </a:lnTo>
                  <a:lnTo>
                    <a:pt x="5695" y="426"/>
                  </a:lnTo>
                  <a:lnTo>
                    <a:pt x="5682" y="442"/>
                  </a:lnTo>
                  <a:lnTo>
                    <a:pt x="5672" y="462"/>
                  </a:lnTo>
                  <a:lnTo>
                    <a:pt x="5662" y="483"/>
                  </a:lnTo>
                  <a:lnTo>
                    <a:pt x="5654" y="506"/>
                  </a:lnTo>
                  <a:lnTo>
                    <a:pt x="5654" y="506"/>
                  </a:lnTo>
                  <a:lnTo>
                    <a:pt x="5651" y="523"/>
                  </a:lnTo>
                  <a:lnTo>
                    <a:pt x="5651" y="537"/>
                  </a:lnTo>
                  <a:lnTo>
                    <a:pt x="5652" y="552"/>
                  </a:lnTo>
                  <a:lnTo>
                    <a:pt x="5655" y="566"/>
                  </a:lnTo>
                  <a:lnTo>
                    <a:pt x="5661" y="579"/>
                  </a:lnTo>
                  <a:lnTo>
                    <a:pt x="5668" y="592"/>
                  </a:lnTo>
                  <a:lnTo>
                    <a:pt x="5678" y="605"/>
                  </a:lnTo>
                  <a:lnTo>
                    <a:pt x="5688" y="616"/>
                  </a:lnTo>
                  <a:lnTo>
                    <a:pt x="5700" y="628"/>
                  </a:lnTo>
                  <a:lnTo>
                    <a:pt x="5713" y="640"/>
                  </a:lnTo>
                  <a:lnTo>
                    <a:pt x="5726" y="650"/>
                  </a:lnTo>
                  <a:lnTo>
                    <a:pt x="5740" y="661"/>
                  </a:lnTo>
                  <a:lnTo>
                    <a:pt x="5769" y="680"/>
                  </a:lnTo>
                  <a:lnTo>
                    <a:pt x="5798" y="697"/>
                  </a:lnTo>
                  <a:lnTo>
                    <a:pt x="5798" y="697"/>
                  </a:lnTo>
                  <a:lnTo>
                    <a:pt x="5790" y="710"/>
                  </a:lnTo>
                  <a:lnTo>
                    <a:pt x="5790" y="710"/>
                  </a:lnTo>
                  <a:lnTo>
                    <a:pt x="5788" y="714"/>
                  </a:lnTo>
                  <a:lnTo>
                    <a:pt x="5788" y="718"/>
                  </a:lnTo>
                  <a:lnTo>
                    <a:pt x="5789" y="722"/>
                  </a:lnTo>
                  <a:lnTo>
                    <a:pt x="5792" y="726"/>
                  </a:lnTo>
                  <a:lnTo>
                    <a:pt x="5796" y="729"/>
                  </a:lnTo>
                  <a:lnTo>
                    <a:pt x="5799" y="730"/>
                  </a:lnTo>
                  <a:lnTo>
                    <a:pt x="5804" y="730"/>
                  </a:lnTo>
                  <a:lnTo>
                    <a:pt x="5808" y="728"/>
                  </a:lnTo>
                  <a:lnTo>
                    <a:pt x="5808" y="728"/>
                  </a:lnTo>
                  <a:lnTo>
                    <a:pt x="5827" y="712"/>
                  </a:lnTo>
                  <a:lnTo>
                    <a:pt x="5827" y="712"/>
                  </a:lnTo>
                  <a:lnTo>
                    <a:pt x="5874" y="737"/>
                  </a:lnTo>
                  <a:lnTo>
                    <a:pt x="5874" y="737"/>
                  </a:lnTo>
                  <a:lnTo>
                    <a:pt x="5904" y="755"/>
                  </a:lnTo>
                  <a:lnTo>
                    <a:pt x="5930" y="773"/>
                  </a:lnTo>
                  <a:lnTo>
                    <a:pt x="5953" y="792"/>
                  </a:lnTo>
                  <a:lnTo>
                    <a:pt x="5971" y="812"/>
                  </a:lnTo>
                  <a:lnTo>
                    <a:pt x="5988" y="832"/>
                  </a:lnTo>
                  <a:lnTo>
                    <a:pt x="6001" y="852"/>
                  </a:lnTo>
                  <a:lnTo>
                    <a:pt x="6010" y="873"/>
                  </a:lnTo>
                  <a:lnTo>
                    <a:pt x="6017" y="894"/>
                  </a:lnTo>
                  <a:lnTo>
                    <a:pt x="6022" y="916"/>
                  </a:lnTo>
                  <a:lnTo>
                    <a:pt x="6025" y="937"/>
                  </a:lnTo>
                  <a:lnTo>
                    <a:pt x="6025" y="959"/>
                  </a:lnTo>
                  <a:lnTo>
                    <a:pt x="6024" y="982"/>
                  </a:lnTo>
                  <a:lnTo>
                    <a:pt x="6021" y="1005"/>
                  </a:lnTo>
                  <a:lnTo>
                    <a:pt x="6016" y="1027"/>
                  </a:lnTo>
                  <a:lnTo>
                    <a:pt x="6010" y="1051"/>
                  </a:lnTo>
                  <a:lnTo>
                    <a:pt x="6003" y="1074"/>
                  </a:lnTo>
                  <a:lnTo>
                    <a:pt x="5987" y="1122"/>
                  </a:lnTo>
                  <a:lnTo>
                    <a:pt x="5968" y="1171"/>
                  </a:lnTo>
                  <a:lnTo>
                    <a:pt x="5948" y="1219"/>
                  </a:lnTo>
                  <a:lnTo>
                    <a:pt x="5929" y="1270"/>
                  </a:lnTo>
                  <a:lnTo>
                    <a:pt x="5921" y="1294"/>
                  </a:lnTo>
                  <a:lnTo>
                    <a:pt x="5914" y="1319"/>
                  </a:lnTo>
                  <a:lnTo>
                    <a:pt x="5907" y="1343"/>
                  </a:lnTo>
                  <a:lnTo>
                    <a:pt x="5902" y="1368"/>
                  </a:lnTo>
                  <a:lnTo>
                    <a:pt x="5898" y="1394"/>
                  </a:lnTo>
                  <a:lnTo>
                    <a:pt x="5895" y="1418"/>
                  </a:lnTo>
                  <a:lnTo>
                    <a:pt x="5895" y="1443"/>
                  </a:lnTo>
                  <a:lnTo>
                    <a:pt x="5897" y="1467"/>
                  </a:lnTo>
                  <a:lnTo>
                    <a:pt x="5897" y="1467"/>
                  </a:lnTo>
                  <a:lnTo>
                    <a:pt x="5899" y="1472"/>
                  </a:lnTo>
                  <a:lnTo>
                    <a:pt x="5901" y="1476"/>
                  </a:lnTo>
                  <a:lnTo>
                    <a:pt x="5905" y="1478"/>
                  </a:lnTo>
                  <a:lnTo>
                    <a:pt x="5908" y="1478"/>
                  </a:lnTo>
                  <a:lnTo>
                    <a:pt x="5913" y="1478"/>
                  </a:lnTo>
                  <a:lnTo>
                    <a:pt x="5916" y="1476"/>
                  </a:lnTo>
                  <a:lnTo>
                    <a:pt x="5919" y="1472"/>
                  </a:lnTo>
                  <a:lnTo>
                    <a:pt x="5919" y="1467"/>
                  </a:lnTo>
                  <a:lnTo>
                    <a:pt x="5919" y="1467"/>
                  </a:lnTo>
                  <a:lnTo>
                    <a:pt x="5920" y="1456"/>
                  </a:lnTo>
                  <a:lnTo>
                    <a:pt x="5920" y="1456"/>
                  </a:lnTo>
                  <a:lnTo>
                    <a:pt x="5925" y="1457"/>
                  </a:lnTo>
                  <a:lnTo>
                    <a:pt x="5930" y="1453"/>
                  </a:lnTo>
                  <a:lnTo>
                    <a:pt x="5930" y="1453"/>
                  </a:lnTo>
                  <a:lnTo>
                    <a:pt x="5955" y="1435"/>
                  </a:lnTo>
                  <a:lnTo>
                    <a:pt x="5955" y="1435"/>
                  </a:lnTo>
                  <a:lnTo>
                    <a:pt x="5952" y="1444"/>
                  </a:lnTo>
                  <a:lnTo>
                    <a:pt x="5948" y="1453"/>
                  </a:lnTo>
                  <a:lnTo>
                    <a:pt x="5943" y="1463"/>
                  </a:lnTo>
                  <a:lnTo>
                    <a:pt x="5939" y="1472"/>
                  </a:lnTo>
                  <a:lnTo>
                    <a:pt x="5926" y="1490"/>
                  </a:lnTo>
                  <a:lnTo>
                    <a:pt x="5909" y="1506"/>
                  </a:lnTo>
                  <a:lnTo>
                    <a:pt x="5892" y="1522"/>
                  </a:lnTo>
                  <a:lnTo>
                    <a:pt x="5873" y="1536"/>
                  </a:lnTo>
                  <a:lnTo>
                    <a:pt x="5853" y="1548"/>
                  </a:lnTo>
                  <a:lnTo>
                    <a:pt x="5833" y="1559"/>
                  </a:lnTo>
                  <a:lnTo>
                    <a:pt x="5812" y="1567"/>
                  </a:lnTo>
                  <a:lnTo>
                    <a:pt x="5792" y="1573"/>
                  </a:lnTo>
                  <a:lnTo>
                    <a:pt x="5783" y="1574"/>
                  </a:lnTo>
                  <a:lnTo>
                    <a:pt x="5774" y="1574"/>
                  </a:lnTo>
                  <a:lnTo>
                    <a:pt x="5765" y="1574"/>
                  </a:lnTo>
                  <a:lnTo>
                    <a:pt x="5757" y="1573"/>
                  </a:lnTo>
                  <a:lnTo>
                    <a:pt x="5749" y="1572"/>
                  </a:lnTo>
                  <a:lnTo>
                    <a:pt x="5742" y="1568"/>
                  </a:lnTo>
                  <a:lnTo>
                    <a:pt x="5735" y="1565"/>
                  </a:lnTo>
                  <a:lnTo>
                    <a:pt x="5730" y="1560"/>
                  </a:lnTo>
                  <a:lnTo>
                    <a:pt x="5724" y="1554"/>
                  </a:lnTo>
                  <a:lnTo>
                    <a:pt x="5721" y="1547"/>
                  </a:lnTo>
                  <a:lnTo>
                    <a:pt x="5717" y="1539"/>
                  </a:lnTo>
                  <a:lnTo>
                    <a:pt x="5715" y="1529"/>
                  </a:lnTo>
                  <a:lnTo>
                    <a:pt x="5715" y="1529"/>
                  </a:lnTo>
                  <a:lnTo>
                    <a:pt x="5719" y="1526"/>
                  </a:lnTo>
                  <a:lnTo>
                    <a:pt x="5719" y="1526"/>
                  </a:lnTo>
                  <a:lnTo>
                    <a:pt x="5721" y="1522"/>
                  </a:lnTo>
                  <a:lnTo>
                    <a:pt x="5722" y="1519"/>
                  </a:lnTo>
                  <a:lnTo>
                    <a:pt x="5722" y="1517"/>
                  </a:lnTo>
                  <a:lnTo>
                    <a:pt x="5722" y="1513"/>
                  </a:lnTo>
                  <a:lnTo>
                    <a:pt x="5719" y="1507"/>
                  </a:lnTo>
                  <a:lnTo>
                    <a:pt x="5714" y="1504"/>
                  </a:lnTo>
                  <a:lnTo>
                    <a:pt x="5714" y="1504"/>
                  </a:lnTo>
                  <a:lnTo>
                    <a:pt x="5715" y="1455"/>
                  </a:lnTo>
                  <a:lnTo>
                    <a:pt x="5715" y="1430"/>
                  </a:lnTo>
                  <a:lnTo>
                    <a:pt x="5713" y="1405"/>
                  </a:lnTo>
                  <a:lnTo>
                    <a:pt x="5713" y="1405"/>
                  </a:lnTo>
                  <a:lnTo>
                    <a:pt x="5712" y="1395"/>
                  </a:lnTo>
                  <a:lnTo>
                    <a:pt x="5709" y="1383"/>
                  </a:lnTo>
                  <a:lnTo>
                    <a:pt x="5702" y="1359"/>
                  </a:lnTo>
                  <a:lnTo>
                    <a:pt x="5693" y="1334"/>
                  </a:lnTo>
                  <a:lnTo>
                    <a:pt x="5682" y="1309"/>
                  </a:lnTo>
                  <a:lnTo>
                    <a:pt x="5659" y="1261"/>
                  </a:lnTo>
                  <a:lnTo>
                    <a:pt x="5638" y="1218"/>
                  </a:lnTo>
                  <a:lnTo>
                    <a:pt x="5638" y="1218"/>
                  </a:lnTo>
                  <a:lnTo>
                    <a:pt x="5597" y="1122"/>
                  </a:lnTo>
                  <a:lnTo>
                    <a:pt x="5558" y="1027"/>
                  </a:lnTo>
                  <a:lnTo>
                    <a:pt x="5522" y="932"/>
                  </a:lnTo>
                  <a:lnTo>
                    <a:pt x="5487" y="838"/>
                  </a:lnTo>
                  <a:lnTo>
                    <a:pt x="5453" y="742"/>
                  </a:lnTo>
                  <a:lnTo>
                    <a:pt x="5421" y="646"/>
                  </a:lnTo>
                  <a:lnTo>
                    <a:pt x="5391" y="547"/>
                  </a:lnTo>
                  <a:lnTo>
                    <a:pt x="5360" y="448"/>
                  </a:lnTo>
                  <a:lnTo>
                    <a:pt x="5360" y="448"/>
                  </a:lnTo>
                  <a:lnTo>
                    <a:pt x="5352" y="423"/>
                  </a:lnTo>
                  <a:lnTo>
                    <a:pt x="5345" y="402"/>
                  </a:lnTo>
                  <a:lnTo>
                    <a:pt x="5336" y="382"/>
                  </a:lnTo>
                  <a:lnTo>
                    <a:pt x="5328" y="366"/>
                  </a:lnTo>
                  <a:lnTo>
                    <a:pt x="5318" y="352"/>
                  </a:lnTo>
                  <a:lnTo>
                    <a:pt x="5310" y="339"/>
                  </a:lnTo>
                  <a:lnTo>
                    <a:pt x="5301" y="329"/>
                  </a:lnTo>
                  <a:lnTo>
                    <a:pt x="5291" y="320"/>
                  </a:lnTo>
                  <a:lnTo>
                    <a:pt x="5291" y="320"/>
                  </a:lnTo>
                  <a:lnTo>
                    <a:pt x="5290" y="316"/>
                  </a:lnTo>
                  <a:lnTo>
                    <a:pt x="5288" y="312"/>
                  </a:lnTo>
                  <a:lnTo>
                    <a:pt x="5286" y="310"/>
                  </a:lnTo>
                  <a:lnTo>
                    <a:pt x="5282" y="307"/>
                  </a:lnTo>
                  <a:lnTo>
                    <a:pt x="5279" y="305"/>
                  </a:lnTo>
                  <a:lnTo>
                    <a:pt x="5275" y="305"/>
                  </a:lnTo>
                  <a:lnTo>
                    <a:pt x="5272" y="305"/>
                  </a:lnTo>
                  <a:lnTo>
                    <a:pt x="5268" y="307"/>
                  </a:lnTo>
                  <a:lnTo>
                    <a:pt x="5268" y="307"/>
                  </a:lnTo>
                  <a:lnTo>
                    <a:pt x="5260" y="305"/>
                  </a:lnTo>
                  <a:lnTo>
                    <a:pt x="5253" y="304"/>
                  </a:lnTo>
                  <a:lnTo>
                    <a:pt x="5245" y="304"/>
                  </a:lnTo>
                  <a:lnTo>
                    <a:pt x="5236" y="305"/>
                  </a:lnTo>
                  <a:lnTo>
                    <a:pt x="5229" y="307"/>
                  </a:lnTo>
                  <a:lnTo>
                    <a:pt x="5221" y="310"/>
                  </a:lnTo>
                  <a:lnTo>
                    <a:pt x="5205" y="318"/>
                  </a:lnTo>
                  <a:lnTo>
                    <a:pt x="5190" y="329"/>
                  </a:lnTo>
                  <a:lnTo>
                    <a:pt x="5173" y="341"/>
                  </a:lnTo>
                  <a:lnTo>
                    <a:pt x="5157" y="358"/>
                  </a:lnTo>
                  <a:lnTo>
                    <a:pt x="5142" y="375"/>
                  </a:lnTo>
                  <a:lnTo>
                    <a:pt x="5125" y="394"/>
                  </a:lnTo>
                  <a:lnTo>
                    <a:pt x="5110" y="415"/>
                  </a:lnTo>
                  <a:lnTo>
                    <a:pt x="5095" y="437"/>
                  </a:lnTo>
                  <a:lnTo>
                    <a:pt x="5081" y="460"/>
                  </a:lnTo>
                  <a:lnTo>
                    <a:pt x="5052" y="506"/>
                  </a:lnTo>
                  <a:lnTo>
                    <a:pt x="5026" y="552"/>
                  </a:lnTo>
                  <a:lnTo>
                    <a:pt x="5026" y="552"/>
                  </a:lnTo>
                  <a:lnTo>
                    <a:pt x="4971" y="513"/>
                  </a:lnTo>
                  <a:lnTo>
                    <a:pt x="4915" y="471"/>
                  </a:lnTo>
                  <a:lnTo>
                    <a:pt x="4799" y="380"/>
                  </a:lnTo>
                  <a:lnTo>
                    <a:pt x="4739" y="333"/>
                  </a:lnTo>
                  <a:lnTo>
                    <a:pt x="4678" y="288"/>
                  </a:lnTo>
                  <a:lnTo>
                    <a:pt x="4616" y="241"/>
                  </a:lnTo>
                  <a:lnTo>
                    <a:pt x="4553" y="197"/>
                  </a:lnTo>
                  <a:lnTo>
                    <a:pt x="4521" y="176"/>
                  </a:lnTo>
                  <a:lnTo>
                    <a:pt x="4490" y="155"/>
                  </a:lnTo>
                  <a:lnTo>
                    <a:pt x="4457" y="135"/>
                  </a:lnTo>
                  <a:lnTo>
                    <a:pt x="4425" y="117"/>
                  </a:lnTo>
                  <a:lnTo>
                    <a:pt x="4393" y="99"/>
                  </a:lnTo>
                  <a:lnTo>
                    <a:pt x="4360" y="83"/>
                  </a:lnTo>
                  <a:lnTo>
                    <a:pt x="4327" y="67"/>
                  </a:lnTo>
                  <a:lnTo>
                    <a:pt x="4294" y="53"/>
                  </a:lnTo>
                  <a:lnTo>
                    <a:pt x="4260" y="41"/>
                  </a:lnTo>
                  <a:lnTo>
                    <a:pt x="4228" y="30"/>
                  </a:lnTo>
                  <a:lnTo>
                    <a:pt x="4194" y="20"/>
                  </a:lnTo>
                  <a:lnTo>
                    <a:pt x="4161" y="12"/>
                  </a:lnTo>
                  <a:lnTo>
                    <a:pt x="4127" y="7"/>
                  </a:lnTo>
                  <a:lnTo>
                    <a:pt x="4093" y="2"/>
                  </a:lnTo>
                  <a:lnTo>
                    <a:pt x="4059" y="0"/>
                  </a:lnTo>
                  <a:lnTo>
                    <a:pt x="4025" y="0"/>
                  </a:lnTo>
                  <a:lnTo>
                    <a:pt x="4024" y="0"/>
                  </a:lnTo>
                  <a:lnTo>
                    <a:pt x="4024" y="0"/>
                  </a:lnTo>
                  <a:lnTo>
                    <a:pt x="4006" y="1"/>
                  </a:lnTo>
                  <a:lnTo>
                    <a:pt x="3989" y="1"/>
                  </a:lnTo>
                  <a:lnTo>
                    <a:pt x="3989" y="1"/>
                  </a:lnTo>
                  <a:lnTo>
                    <a:pt x="3963" y="5"/>
                  </a:lnTo>
                  <a:lnTo>
                    <a:pt x="3940" y="10"/>
                  </a:lnTo>
                  <a:lnTo>
                    <a:pt x="3919" y="17"/>
                  </a:lnTo>
                  <a:lnTo>
                    <a:pt x="3897" y="25"/>
                  </a:lnTo>
                  <a:lnTo>
                    <a:pt x="3879" y="36"/>
                  </a:lnTo>
                  <a:lnTo>
                    <a:pt x="3861" y="46"/>
                  </a:lnTo>
                  <a:lnTo>
                    <a:pt x="3845" y="59"/>
                  </a:lnTo>
                  <a:lnTo>
                    <a:pt x="3830" y="73"/>
                  </a:lnTo>
                  <a:lnTo>
                    <a:pt x="3816" y="89"/>
                  </a:lnTo>
                  <a:lnTo>
                    <a:pt x="3803" y="105"/>
                  </a:lnTo>
                  <a:lnTo>
                    <a:pt x="3791" y="123"/>
                  </a:lnTo>
                  <a:lnTo>
                    <a:pt x="3782" y="141"/>
                  </a:lnTo>
                  <a:lnTo>
                    <a:pt x="3772" y="161"/>
                  </a:lnTo>
                  <a:lnTo>
                    <a:pt x="3764" y="182"/>
                  </a:lnTo>
                  <a:lnTo>
                    <a:pt x="3757" y="203"/>
                  </a:lnTo>
                  <a:lnTo>
                    <a:pt x="3751" y="226"/>
                  </a:lnTo>
                  <a:lnTo>
                    <a:pt x="3745" y="248"/>
                  </a:lnTo>
                  <a:lnTo>
                    <a:pt x="3742" y="272"/>
                  </a:lnTo>
                  <a:lnTo>
                    <a:pt x="3738" y="296"/>
                  </a:lnTo>
                  <a:lnTo>
                    <a:pt x="3736" y="321"/>
                  </a:lnTo>
                  <a:lnTo>
                    <a:pt x="3734" y="346"/>
                  </a:lnTo>
                  <a:lnTo>
                    <a:pt x="3734" y="372"/>
                  </a:lnTo>
                  <a:lnTo>
                    <a:pt x="3732" y="398"/>
                  </a:lnTo>
                  <a:lnTo>
                    <a:pt x="3734" y="424"/>
                  </a:lnTo>
                  <a:lnTo>
                    <a:pt x="3737" y="477"/>
                  </a:lnTo>
                  <a:lnTo>
                    <a:pt x="3743" y="531"/>
                  </a:lnTo>
                  <a:lnTo>
                    <a:pt x="3751" y="585"/>
                  </a:lnTo>
                  <a:lnTo>
                    <a:pt x="3761" y="638"/>
                  </a:lnTo>
                  <a:lnTo>
                    <a:pt x="3761" y="638"/>
                  </a:lnTo>
                  <a:lnTo>
                    <a:pt x="3761" y="642"/>
                  </a:lnTo>
                  <a:lnTo>
                    <a:pt x="3762" y="646"/>
                  </a:lnTo>
                  <a:lnTo>
                    <a:pt x="3762" y="646"/>
                  </a:lnTo>
                  <a:lnTo>
                    <a:pt x="3771" y="688"/>
                  </a:lnTo>
                  <a:lnTo>
                    <a:pt x="3782" y="728"/>
                  </a:lnTo>
                  <a:lnTo>
                    <a:pt x="3782" y="728"/>
                  </a:lnTo>
                  <a:lnTo>
                    <a:pt x="3769" y="756"/>
                  </a:lnTo>
                  <a:lnTo>
                    <a:pt x="3769" y="756"/>
                  </a:lnTo>
                  <a:lnTo>
                    <a:pt x="3769" y="760"/>
                  </a:lnTo>
                  <a:lnTo>
                    <a:pt x="3769" y="765"/>
                  </a:lnTo>
                  <a:lnTo>
                    <a:pt x="3771" y="770"/>
                  </a:lnTo>
                  <a:lnTo>
                    <a:pt x="3775" y="773"/>
                  </a:lnTo>
                  <a:lnTo>
                    <a:pt x="3779" y="776"/>
                  </a:lnTo>
                  <a:lnTo>
                    <a:pt x="3784" y="777"/>
                  </a:lnTo>
                  <a:lnTo>
                    <a:pt x="3789" y="777"/>
                  </a:lnTo>
                  <a:lnTo>
                    <a:pt x="3793" y="774"/>
                  </a:lnTo>
                  <a:lnTo>
                    <a:pt x="3793" y="774"/>
                  </a:lnTo>
                  <a:lnTo>
                    <a:pt x="3794" y="773"/>
                  </a:lnTo>
                  <a:lnTo>
                    <a:pt x="3794" y="773"/>
                  </a:lnTo>
                  <a:lnTo>
                    <a:pt x="3810" y="824"/>
                  </a:lnTo>
                  <a:lnTo>
                    <a:pt x="3826" y="869"/>
                  </a:lnTo>
                  <a:lnTo>
                    <a:pt x="3826" y="869"/>
                  </a:lnTo>
                  <a:lnTo>
                    <a:pt x="3827" y="875"/>
                  </a:lnTo>
                  <a:lnTo>
                    <a:pt x="3828" y="877"/>
                  </a:lnTo>
                  <a:lnTo>
                    <a:pt x="3831" y="880"/>
                  </a:lnTo>
                  <a:lnTo>
                    <a:pt x="3831" y="880"/>
                  </a:lnTo>
                  <a:lnTo>
                    <a:pt x="3842" y="910"/>
                  </a:lnTo>
                  <a:lnTo>
                    <a:pt x="3854" y="937"/>
                  </a:lnTo>
                  <a:lnTo>
                    <a:pt x="3854" y="937"/>
                  </a:lnTo>
                  <a:lnTo>
                    <a:pt x="3847" y="949"/>
                  </a:lnTo>
                  <a:lnTo>
                    <a:pt x="3847" y="949"/>
                  </a:lnTo>
                  <a:lnTo>
                    <a:pt x="3845" y="955"/>
                  </a:lnTo>
                  <a:lnTo>
                    <a:pt x="3846" y="961"/>
                  </a:lnTo>
                  <a:lnTo>
                    <a:pt x="3847" y="965"/>
                  </a:lnTo>
                  <a:lnTo>
                    <a:pt x="3851" y="969"/>
                  </a:lnTo>
                  <a:lnTo>
                    <a:pt x="3855" y="972"/>
                  </a:lnTo>
                  <a:lnTo>
                    <a:pt x="3860" y="973"/>
                  </a:lnTo>
                  <a:lnTo>
                    <a:pt x="3865" y="973"/>
                  </a:lnTo>
                  <a:lnTo>
                    <a:pt x="3871" y="971"/>
                  </a:lnTo>
                  <a:lnTo>
                    <a:pt x="3871" y="971"/>
                  </a:lnTo>
                  <a:lnTo>
                    <a:pt x="3868" y="977"/>
                  </a:lnTo>
                  <a:lnTo>
                    <a:pt x="3869" y="983"/>
                  </a:lnTo>
                  <a:lnTo>
                    <a:pt x="3871" y="985"/>
                  </a:lnTo>
                  <a:lnTo>
                    <a:pt x="3872" y="987"/>
                  </a:lnTo>
                  <a:lnTo>
                    <a:pt x="3874" y="989"/>
                  </a:lnTo>
                  <a:lnTo>
                    <a:pt x="3878" y="991"/>
                  </a:lnTo>
                  <a:lnTo>
                    <a:pt x="3878" y="991"/>
                  </a:lnTo>
                  <a:lnTo>
                    <a:pt x="3894" y="996"/>
                  </a:lnTo>
                  <a:lnTo>
                    <a:pt x="3909" y="999"/>
                  </a:lnTo>
                  <a:lnTo>
                    <a:pt x="3924" y="1002"/>
                  </a:lnTo>
                  <a:lnTo>
                    <a:pt x="3940" y="1003"/>
                  </a:lnTo>
                  <a:lnTo>
                    <a:pt x="3955" y="1003"/>
                  </a:lnTo>
                  <a:lnTo>
                    <a:pt x="3969" y="1003"/>
                  </a:lnTo>
                  <a:lnTo>
                    <a:pt x="3983" y="1002"/>
                  </a:lnTo>
                  <a:lnTo>
                    <a:pt x="3997" y="999"/>
                  </a:lnTo>
                  <a:lnTo>
                    <a:pt x="4011" y="996"/>
                  </a:lnTo>
                  <a:lnTo>
                    <a:pt x="4024" y="991"/>
                  </a:lnTo>
                  <a:lnTo>
                    <a:pt x="4037" y="986"/>
                  </a:lnTo>
                  <a:lnTo>
                    <a:pt x="4048" y="980"/>
                  </a:lnTo>
                  <a:lnTo>
                    <a:pt x="4061" y="975"/>
                  </a:lnTo>
                  <a:lnTo>
                    <a:pt x="4073" y="968"/>
                  </a:lnTo>
                  <a:lnTo>
                    <a:pt x="4095" y="951"/>
                  </a:lnTo>
                  <a:lnTo>
                    <a:pt x="4116" y="934"/>
                  </a:lnTo>
                  <a:lnTo>
                    <a:pt x="4136" y="913"/>
                  </a:lnTo>
                  <a:lnTo>
                    <a:pt x="4156" y="892"/>
                  </a:lnTo>
                  <a:lnTo>
                    <a:pt x="4174" y="867"/>
                  </a:lnTo>
                  <a:lnTo>
                    <a:pt x="4190" y="842"/>
                  </a:lnTo>
                  <a:lnTo>
                    <a:pt x="4205" y="817"/>
                  </a:lnTo>
                  <a:lnTo>
                    <a:pt x="4219" y="791"/>
                  </a:lnTo>
                  <a:lnTo>
                    <a:pt x="4232" y="764"/>
                  </a:lnTo>
                  <a:lnTo>
                    <a:pt x="4232" y="764"/>
                  </a:lnTo>
                  <a:lnTo>
                    <a:pt x="4238" y="787"/>
                  </a:lnTo>
                  <a:lnTo>
                    <a:pt x="4243" y="798"/>
                  </a:lnTo>
                  <a:lnTo>
                    <a:pt x="4246" y="808"/>
                  </a:lnTo>
                  <a:lnTo>
                    <a:pt x="4252" y="819"/>
                  </a:lnTo>
                  <a:lnTo>
                    <a:pt x="4259" y="828"/>
                  </a:lnTo>
                  <a:lnTo>
                    <a:pt x="4266" y="836"/>
                  </a:lnTo>
                  <a:lnTo>
                    <a:pt x="4276" y="845"/>
                  </a:lnTo>
                  <a:lnTo>
                    <a:pt x="4276" y="845"/>
                  </a:lnTo>
                  <a:lnTo>
                    <a:pt x="4287" y="856"/>
                  </a:lnTo>
                  <a:lnTo>
                    <a:pt x="4292" y="861"/>
                  </a:lnTo>
                  <a:lnTo>
                    <a:pt x="4295" y="867"/>
                  </a:lnTo>
                  <a:lnTo>
                    <a:pt x="4295" y="867"/>
                  </a:lnTo>
                  <a:lnTo>
                    <a:pt x="4294" y="870"/>
                  </a:lnTo>
                  <a:lnTo>
                    <a:pt x="4295" y="875"/>
                  </a:lnTo>
                  <a:lnTo>
                    <a:pt x="4297" y="879"/>
                  </a:lnTo>
                  <a:lnTo>
                    <a:pt x="4299" y="881"/>
                  </a:lnTo>
                  <a:lnTo>
                    <a:pt x="4299" y="881"/>
                  </a:lnTo>
                  <a:lnTo>
                    <a:pt x="4300" y="890"/>
                  </a:lnTo>
                  <a:lnTo>
                    <a:pt x="4300" y="900"/>
                  </a:lnTo>
                  <a:lnTo>
                    <a:pt x="4298" y="909"/>
                  </a:lnTo>
                  <a:lnTo>
                    <a:pt x="4294" y="918"/>
                  </a:lnTo>
                  <a:lnTo>
                    <a:pt x="4291" y="928"/>
                  </a:lnTo>
                  <a:lnTo>
                    <a:pt x="4285" y="937"/>
                  </a:lnTo>
                  <a:lnTo>
                    <a:pt x="4274" y="957"/>
                  </a:lnTo>
                  <a:lnTo>
                    <a:pt x="4261" y="977"/>
                  </a:lnTo>
                  <a:lnTo>
                    <a:pt x="4250" y="998"/>
                  </a:lnTo>
                  <a:lnTo>
                    <a:pt x="4245" y="1009"/>
                  </a:lnTo>
                  <a:lnTo>
                    <a:pt x="4240" y="1020"/>
                  </a:lnTo>
                  <a:lnTo>
                    <a:pt x="4237" y="1031"/>
                  </a:lnTo>
                  <a:lnTo>
                    <a:pt x="4235" y="1042"/>
                  </a:lnTo>
                  <a:lnTo>
                    <a:pt x="4235" y="1042"/>
                  </a:lnTo>
                  <a:lnTo>
                    <a:pt x="4233" y="1066"/>
                  </a:lnTo>
                  <a:lnTo>
                    <a:pt x="4233" y="1089"/>
                  </a:lnTo>
                  <a:lnTo>
                    <a:pt x="4236" y="1110"/>
                  </a:lnTo>
                  <a:lnTo>
                    <a:pt x="4240" y="1131"/>
                  </a:lnTo>
                  <a:lnTo>
                    <a:pt x="4246" y="1150"/>
                  </a:lnTo>
                  <a:lnTo>
                    <a:pt x="4253" y="1169"/>
                  </a:lnTo>
                  <a:lnTo>
                    <a:pt x="4263" y="1188"/>
                  </a:lnTo>
                  <a:lnTo>
                    <a:pt x="4273" y="1204"/>
                  </a:lnTo>
                  <a:lnTo>
                    <a:pt x="4273" y="1204"/>
                  </a:lnTo>
                  <a:lnTo>
                    <a:pt x="4272" y="1208"/>
                  </a:lnTo>
                  <a:lnTo>
                    <a:pt x="4272" y="1212"/>
                  </a:lnTo>
                  <a:lnTo>
                    <a:pt x="4273" y="1216"/>
                  </a:lnTo>
                  <a:lnTo>
                    <a:pt x="4276" y="1219"/>
                  </a:lnTo>
                  <a:lnTo>
                    <a:pt x="4278" y="1223"/>
                  </a:lnTo>
                  <a:lnTo>
                    <a:pt x="4281" y="1225"/>
                  </a:lnTo>
                  <a:lnTo>
                    <a:pt x="4285" y="1226"/>
                  </a:lnTo>
                  <a:lnTo>
                    <a:pt x="4290" y="1227"/>
                  </a:lnTo>
                  <a:lnTo>
                    <a:pt x="4290" y="1227"/>
                  </a:lnTo>
                  <a:lnTo>
                    <a:pt x="4301" y="1239"/>
                  </a:lnTo>
                  <a:lnTo>
                    <a:pt x="4314" y="1252"/>
                  </a:lnTo>
                  <a:lnTo>
                    <a:pt x="4327" y="1263"/>
                  </a:lnTo>
                  <a:lnTo>
                    <a:pt x="4341" y="1273"/>
                  </a:lnTo>
                  <a:lnTo>
                    <a:pt x="4341" y="1273"/>
                  </a:lnTo>
                  <a:lnTo>
                    <a:pt x="4338" y="1281"/>
                  </a:lnTo>
                  <a:lnTo>
                    <a:pt x="4338" y="1281"/>
                  </a:lnTo>
                  <a:lnTo>
                    <a:pt x="4336" y="1287"/>
                  </a:lnTo>
                  <a:lnTo>
                    <a:pt x="4338" y="1292"/>
                  </a:lnTo>
                  <a:lnTo>
                    <a:pt x="4341" y="1296"/>
                  </a:lnTo>
                  <a:lnTo>
                    <a:pt x="4345" y="1300"/>
                  </a:lnTo>
                  <a:lnTo>
                    <a:pt x="4348" y="1302"/>
                  </a:lnTo>
                  <a:lnTo>
                    <a:pt x="4354" y="1305"/>
                  </a:lnTo>
                  <a:lnTo>
                    <a:pt x="4359" y="1304"/>
                  </a:lnTo>
                  <a:lnTo>
                    <a:pt x="4363" y="1301"/>
                  </a:lnTo>
                  <a:lnTo>
                    <a:pt x="4363" y="1301"/>
                  </a:lnTo>
                  <a:lnTo>
                    <a:pt x="4374" y="1293"/>
                  </a:lnTo>
                  <a:lnTo>
                    <a:pt x="4374" y="1293"/>
                  </a:lnTo>
                  <a:lnTo>
                    <a:pt x="4397" y="1305"/>
                  </a:lnTo>
                  <a:lnTo>
                    <a:pt x="4421" y="1314"/>
                  </a:lnTo>
                  <a:lnTo>
                    <a:pt x="4444" y="1322"/>
                  </a:lnTo>
                  <a:lnTo>
                    <a:pt x="4470" y="1330"/>
                  </a:lnTo>
                  <a:lnTo>
                    <a:pt x="4494" y="1335"/>
                  </a:lnTo>
                  <a:lnTo>
                    <a:pt x="4520" y="1340"/>
                  </a:lnTo>
                  <a:lnTo>
                    <a:pt x="4546" y="1343"/>
                  </a:lnTo>
                  <a:lnTo>
                    <a:pt x="4572" y="1344"/>
                  </a:lnTo>
                  <a:lnTo>
                    <a:pt x="4572" y="1344"/>
                  </a:lnTo>
                  <a:lnTo>
                    <a:pt x="4576" y="1343"/>
                  </a:lnTo>
                  <a:lnTo>
                    <a:pt x="4580" y="1341"/>
                  </a:lnTo>
                  <a:lnTo>
                    <a:pt x="4581" y="1337"/>
                  </a:lnTo>
                  <a:lnTo>
                    <a:pt x="4581" y="1334"/>
                  </a:lnTo>
                  <a:lnTo>
                    <a:pt x="4581" y="1334"/>
                  </a:lnTo>
                  <a:lnTo>
                    <a:pt x="4585" y="1333"/>
                  </a:lnTo>
                  <a:lnTo>
                    <a:pt x="4587" y="1332"/>
                  </a:lnTo>
                  <a:lnTo>
                    <a:pt x="4587" y="1332"/>
                  </a:lnTo>
                  <a:lnTo>
                    <a:pt x="4614" y="1309"/>
                  </a:lnTo>
                  <a:lnTo>
                    <a:pt x="4641" y="1286"/>
                  </a:lnTo>
                  <a:lnTo>
                    <a:pt x="4666" y="1263"/>
                  </a:lnTo>
                  <a:lnTo>
                    <a:pt x="4692" y="1239"/>
                  </a:lnTo>
                  <a:lnTo>
                    <a:pt x="4717" y="1215"/>
                  </a:lnTo>
                  <a:lnTo>
                    <a:pt x="4741" y="1189"/>
                  </a:lnTo>
                  <a:lnTo>
                    <a:pt x="4789" y="1137"/>
                  </a:lnTo>
                  <a:lnTo>
                    <a:pt x="4836" y="1083"/>
                  </a:lnTo>
                  <a:lnTo>
                    <a:pt x="4881" y="1028"/>
                  </a:lnTo>
                  <a:lnTo>
                    <a:pt x="4924" y="972"/>
                  </a:lnTo>
                  <a:lnTo>
                    <a:pt x="4965" y="914"/>
                  </a:lnTo>
                  <a:lnTo>
                    <a:pt x="4965" y="914"/>
                  </a:lnTo>
                  <a:lnTo>
                    <a:pt x="5007" y="868"/>
                  </a:lnTo>
                  <a:lnTo>
                    <a:pt x="5047" y="822"/>
                  </a:lnTo>
                  <a:lnTo>
                    <a:pt x="5088" y="774"/>
                  </a:lnTo>
                  <a:lnTo>
                    <a:pt x="5126" y="725"/>
                  </a:lnTo>
                  <a:lnTo>
                    <a:pt x="5126" y="725"/>
                  </a:lnTo>
                  <a:lnTo>
                    <a:pt x="5236" y="583"/>
                  </a:lnTo>
                  <a:lnTo>
                    <a:pt x="5241" y="578"/>
                  </a:lnTo>
                  <a:lnTo>
                    <a:pt x="5238" y="581"/>
                  </a:lnTo>
                  <a:lnTo>
                    <a:pt x="5217" y="611"/>
                  </a:lnTo>
                  <a:lnTo>
                    <a:pt x="5136" y="719"/>
                  </a:lnTo>
                  <a:lnTo>
                    <a:pt x="5096" y="776"/>
                  </a:lnTo>
                  <a:lnTo>
                    <a:pt x="5067" y="818"/>
                  </a:lnTo>
                  <a:lnTo>
                    <a:pt x="5067" y="818"/>
                  </a:lnTo>
                  <a:lnTo>
                    <a:pt x="5021" y="888"/>
                  </a:lnTo>
                  <a:lnTo>
                    <a:pt x="4975" y="957"/>
                  </a:lnTo>
                  <a:lnTo>
                    <a:pt x="4929" y="1025"/>
                  </a:lnTo>
                  <a:lnTo>
                    <a:pt x="4882" y="1093"/>
                  </a:lnTo>
                  <a:lnTo>
                    <a:pt x="4786" y="1230"/>
                  </a:lnTo>
                  <a:lnTo>
                    <a:pt x="4690" y="1366"/>
                  </a:lnTo>
                  <a:lnTo>
                    <a:pt x="4690" y="1366"/>
                  </a:lnTo>
                  <a:lnTo>
                    <a:pt x="4689" y="1368"/>
                  </a:lnTo>
                  <a:lnTo>
                    <a:pt x="4688" y="1371"/>
                  </a:lnTo>
                  <a:lnTo>
                    <a:pt x="4688" y="1377"/>
                  </a:lnTo>
                  <a:lnTo>
                    <a:pt x="4688" y="1377"/>
                  </a:lnTo>
                  <a:lnTo>
                    <a:pt x="4678" y="1366"/>
                  </a:lnTo>
                  <a:lnTo>
                    <a:pt x="4669" y="1353"/>
                  </a:lnTo>
                  <a:lnTo>
                    <a:pt x="4661" y="1340"/>
                  </a:lnTo>
                  <a:lnTo>
                    <a:pt x="4654" y="1325"/>
                  </a:lnTo>
                  <a:lnTo>
                    <a:pt x="4654" y="1325"/>
                  </a:lnTo>
                  <a:lnTo>
                    <a:pt x="4651" y="1322"/>
                  </a:lnTo>
                  <a:lnTo>
                    <a:pt x="4649" y="1320"/>
                  </a:lnTo>
                  <a:lnTo>
                    <a:pt x="4643" y="1318"/>
                  </a:lnTo>
                  <a:lnTo>
                    <a:pt x="4636" y="1316"/>
                  </a:lnTo>
                  <a:lnTo>
                    <a:pt x="4632" y="1318"/>
                  </a:lnTo>
                  <a:lnTo>
                    <a:pt x="4629" y="1319"/>
                  </a:lnTo>
                  <a:lnTo>
                    <a:pt x="4629" y="1319"/>
                  </a:lnTo>
                  <a:lnTo>
                    <a:pt x="4611" y="1330"/>
                  </a:lnTo>
                  <a:lnTo>
                    <a:pt x="4606" y="1335"/>
                  </a:lnTo>
                  <a:lnTo>
                    <a:pt x="4601" y="1339"/>
                  </a:lnTo>
                  <a:lnTo>
                    <a:pt x="4597" y="1343"/>
                  </a:lnTo>
                  <a:lnTo>
                    <a:pt x="4594" y="1349"/>
                  </a:lnTo>
                  <a:lnTo>
                    <a:pt x="4583" y="1369"/>
                  </a:lnTo>
                  <a:lnTo>
                    <a:pt x="4583" y="1369"/>
                  </a:lnTo>
                  <a:lnTo>
                    <a:pt x="4582" y="1373"/>
                  </a:lnTo>
                  <a:lnTo>
                    <a:pt x="4581" y="1377"/>
                  </a:lnTo>
                  <a:lnTo>
                    <a:pt x="4582" y="1381"/>
                  </a:lnTo>
                  <a:lnTo>
                    <a:pt x="4583" y="1384"/>
                  </a:lnTo>
                  <a:lnTo>
                    <a:pt x="4586" y="1388"/>
                  </a:lnTo>
                  <a:lnTo>
                    <a:pt x="4589" y="1390"/>
                  </a:lnTo>
                  <a:lnTo>
                    <a:pt x="4593" y="1392"/>
                  </a:lnTo>
                  <a:lnTo>
                    <a:pt x="4597" y="1392"/>
                  </a:lnTo>
                  <a:lnTo>
                    <a:pt x="4597" y="1392"/>
                  </a:lnTo>
                  <a:lnTo>
                    <a:pt x="4616" y="1392"/>
                  </a:lnTo>
                  <a:lnTo>
                    <a:pt x="4616" y="1392"/>
                  </a:lnTo>
                  <a:lnTo>
                    <a:pt x="4621" y="1391"/>
                  </a:lnTo>
                  <a:lnTo>
                    <a:pt x="4625" y="1388"/>
                  </a:lnTo>
                  <a:lnTo>
                    <a:pt x="4628" y="1384"/>
                  </a:lnTo>
                  <a:lnTo>
                    <a:pt x="4629" y="1380"/>
                  </a:lnTo>
                  <a:lnTo>
                    <a:pt x="4629" y="1375"/>
                  </a:lnTo>
                  <a:lnTo>
                    <a:pt x="4628" y="1370"/>
                  </a:lnTo>
                  <a:lnTo>
                    <a:pt x="4624" y="1367"/>
                  </a:lnTo>
                  <a:lnTo>
                    <a:pt x="4620" y="1366"/>
                  </a:lnTo>
                  <a:lnTo>
                    <a:pt x="4620" y="1366"/>
                  </a:lnTo>
                  <a:lnTo>
                    <a:pt x="4629" y="1368"/>
                  </a:lnTo>
                  <a:lnTo>
                    <a:pt x="4640" y="1374"/>
                  </a:lnTo>
                  <a:lnTo>
                    <a:pt x="4649" y="1381"/>
                  </a:lnTo>
                  <a:lnTo>
                    <a:pt x="4659" y="1390"/>
                  </a:lnTo>
                  <a:lnTo>
                    <a:pt x="4679" y="1411"/>
                  </a:lnTo>
                  <a:lnTo>
                    <a:pt x="4700" y="1436"/>
                  </a:lnTo>
                  <a:lnTo>
                    <a:pt x="4721" y="1460"/>
                  </a:lnTo>
                  <a:lnTo>
                    <a:pt x="4732" y="1472"/>
                  </a:lnTo>
                  <a:lnTo>
                    <a:pt x="4744" y="1483"/>
                  </a:lnTo>
                  <a:lnTo>
                    <a:pt x="4755" y="1493"/>
                  </a:lnTo>
                  <a:lnTo>
                    <a:pt x="4767" y="1501"/>
                  </a:lnTo>
                  <a:lnTo>
                    <a:pt x="4780" y="1508"/>
                  </a:lnTo>
                  <a:lnTo>
                    <a:pt x="4793" y="1513"/>
                  </a:lnTo>
                  <a:lnTo>
                    <a:pt x="4793" y="1513"/>
                  </a:lnTo>
                  <a:lnTo>
                    <a:pt x="4836" y="1525"/>
                  </a:lnTo>
                  <a:lnTo>
                    <a:pt x="4878" y="1533"/>
                  </a:lnTo>
                  <a:lnTo>
                    <a:pt x="4920" y="1540"/>
                  </a:lnTo>
                  <a:lnTo>
                    <a:pt x="4964" y="1545"/>
                  </a:lnTo>
                  <a:lnTo>
                    <a:pt x="4964" y="1545"/>
                  </a:lnTo>
                  <a:lnTo>
                    <a:pt x="5074" y="1550"/>
                  </a:lnTo>
                  <a:lnTo>
                    <a:pt x="5074" y="1550"/>
                  </a:lnTo>
                  <a:lnTo>
                    <a:pt x="5102" y="1549"/>
                  </a:lnTo>
                  <a:lnTo>
                    <a:pt x="5114" y="1549"/>
                  </a:lnTo>
                  <a:lnTo>
                    <a:pt x="5124" y="1549"/>
                  </a:lnTo>
                  <a:lnTo>
                    <a:pt x="5135" y="1552"/>
                  </a:lnTo>
                  <a:lnTo>
                    <a:pt x="5144" y="1553"/>
                  </a:lnTo>
                  <a:lnTo>
                    <a:pt x="5152" y="1556"/>
                  </a:lnTo>
                  <a:lnTo>
                    <a:pt x="5158" y="1560"/>
                  </a:lnTo>
                  <a:lnTo>
                    <a:pt x="5158" y="1560"/>
                  </a:lnTo>
                  <a:lnTo>
                    <a:pt x="5159" y="1563"/>
                  </a:lnTo>
                  <a:lnTo>
                    <a:pt x="5159" y="1566"/>
                  </a:lnTo>
                  <a:lnTo>
                    <a:pt x="5164" y="1572"/>
                  </a:lnTo>
                  <a:lnTo>
                    <a:pt x="5169" y="1576"/>
                  </a:lnTo>
                  <a:lnTo>
                    <a:pt x="5176" y="1577"/>
                  </a:lnTo>
                  <a:lnTo>
                    <a:pt x="5176" y="1577"/>
                  </a:lnTo>
                  <a:lnTo>
                    <a:pt x="5178" y="1587"/>
                  </a:lnTo>
                  <a:lnTo>
                    <a:pt x="5178" y="1597"/>
                  </a:lnTo>
                  <a:lnTo>
                    <a:pt x="5177" y="1609"/>
                  </a:lnTo>
                  <a:lnTo>
                    <a:pt x="5174" y="1623"/>
                  </a:lnTo>
                  <a:lnTo>
                    <a:pt x="5169" y="1637"/>
                  </a:lnTo>
                  <a:lnTo>
                    <a:pt x="5162" y="1652"/>
                  </a:lnTo>
                  <a:lnTo>
                    <a:pt x="5152" y="1670"/>
                  </a:lnTo>
                  <a:lnTo>
                    <a:pt x="5142" y="1687"/>
                  </a:lnTo>
                  <a:lnTo>
                    <a:pt x="5142" y="1687"/>
                  </a:lnTo>
                  <a:lnTo>
                    <a:pt x="5137" y="1685"/>
                  </a:lnTo>
                  <a:lnTo>
                    <a:pt x="5131" y="1684"/>
                  </a:lnTo>
                  <a:lnTo>
                    <a:pt x="5125" y="1686"/>
                  </a:lnTo>
                  <a:lnTo>
                    <a:pt x="5119" y="1690"/>
                  </a:lnTo>
                  <a:lnTo>
                    <a:pt x="5119" y="1690"/>
                  </a:lnTo>
                  <a:lnTo>
                    <a:pt x="5101" y="1711"/>
                  </a:lnTo>
                  <a:lnTo>
                    <a:pt x="5101" y="1711"/>
                  </a:lnTo>
                  <a:lnTo>
                    <a:pt x="5036" y="1690"/>
                  </a:lnTo>
                  <a:lnTo>
                    <a:pt x="4972" y="1669"/>
                  </a:lnTo>
                  <a:lnTo>
                    <a:pt x="4846" y="1629"/>
                  </a:lnTo>
                  <a:lnTo>
                    <a:pt x="4720" y="1590"/>
                  </a:lnTo>
                  <a:lnTo>
                    <a:pt x="4595" y="1550"/>
                  </a:lnTo>
                  <a:lnTo>
                    <a:pt x="4533" y="1529"/>
                  </a:lnTo>
                  <a:lnTo>
                    <a:pt x="4471" y="1508"/>
                  </a:lnTo>
                  <a:lnTo>
                    <a:pt x="4409" y="1486"/>
                  </a:lnTo>
                  <a:lnTo>
                    <a:pt x="4347" y="1463"/>
                  </a:lnTo>
                  <a:lnTo>
                    <a:pt x="4286" y="1437"/>
                  </a:lnTo>
                  <a:lnTo>
                    <a:pt x="4224" y="1411"/>
                  </a:lnTo>
                  <a:lnTo>
                    <a:pt x="4162" y="1382"/>
                  </a:lnTo>
                  <a:lnTo>
                    <a:pt x="4100" y="1352"/>
                  </a:lnTo>
                  <a:lnTo>
                    <a:pt x="4100" y="1352"/>
                  </a:lnTo>
                  <a:lnTo>
                    <a:pt x="4057" y="1330"/>
                  </a:lnTo>
                  <a:lnTo>
                    <a:pt x="4013" y="1311"/>
                  </a:lnTo>
                  <a:lnTo>
                    <a:pt x="3970" y="1292"/>
                  </a:lnTo>
                  <a:lnTo>
                    <a:pt x="3927" y="1273"/>
                  </a:lnTo>
                  <a:lnTo>
                    <a:pt x="3882" y="1257"/>
                  </a:lnTo>
                  <a:lnTo>
                    <a:pt x="3838" y="1243"/>
                  </a:lnTo>
                  <a:lnTo>
                    <a:pt x="3793" y="1229"/>
                  </a:lnTo>
                  <a:lnTo>
                    <a:pt x="3749" y="1216"/>
                  </a:lnTo>
                  <a:lnTo>
                    <a:pt x="3749" y="1216"/>
                  </a:lnTo>
                  <a:lnTo>
                    <a:pt x="3743" y="1215"/>
                  </a:lnTo>
                  <a:lnTo>
                    <a:pt x="3743" y="1215"/>
                  </a:lnTo>
                  <a:lnTo>
                    <a:pt x="3702" y="1205"/>
                  </a:lnTo>
                  <a:lnTo>
                    <a:pt x="3660" y="1197"/>
                  </a:lnTo>
                  <a:lnTo>
                    <a:pt x="3660" y="1197"/>
                  </a:lnTo>
                  <a:lnTo>
                    <a:pt x="3659" y="1191"/>
                  </a:lnTo>
                  <a:lnTo>
                    <a:pt x="3656" y="1188"/>
                  </a:lnTo>
                  <a:lnTo>
                    <a:pt x="3653" y="1184"/>
                  </a:lnTo>
                  <a:lnTo>
                    <a:pt x="3648" y="1182"/>
                  </a:lnTo>
                  <a:lnTo>
                    <a:pt x="3643" y="1181"/>
                  </a:lnTo>
                  <a:lnTo>
                    <a:pt x="3639" y="1181"/>
                  </a:lnTo>
                  <a:lnTo>
                    <a:pt x="3634" y="1182"/>
                  </a:lnTo>
                  <a:lnTo>
                    <a:pt x="3629" y="1185"/>
                  </a:lnTo>
                  <a:lnTo>
                    <a:pt x="3629" y="1185"/>
                  </a:lnTo>
                  <a:lnTo>
                    <a:pt x="3625" y="1191"/>
                  </a:lnTo>
                  <a:lnTo>
                    <a:pt x="3625" y="1191"/>
                  </a:lnTo>
                  <a:lnTo>
                    <a:pt x="3594" y="1185"/>
                  </a:lnTo>
                  <a:lnTo>
                    <a:pt x="3565" y="1181"/>
                  </a:lnTo>
                  <a:lnTo>
                    <a:pt x="3565" y="1181"/>
                  </a:lnTo>
                  <a:lnTo>
                    <a:pt x="3564" y="1176"/>
                  </a:lnTo>
                  <a:lnTo>
                    <a:pt x="3563" y="1172"/>
                  </a:lnTo>
                  <a:lnTo>
                    <a:pt x="3562" y="1169"/>
                  </a:lnTo>
                  <a:lnTo>
                    <a:pt x="3559" y="1165"/>
                  </a:lnTo>
                  <a:lnTo>
                    <a:pt x="3556" y="1162"/>
                  </a:lnTo>
                  <a:lnTo>
                    <a:pt x="3551" y="1161"/>
                  </a:lnTo>
                  <a:lnTo>
                    <a:pt x="3548" y="1160"/>
                  </a:lnTo>
                  <a:lnTo>
                    <a:pt x="3542" y="1160"/>
                  </a:lnTo>
                  <a:lnTo>
                    <a:pt x="3542" y="1160"/>
                  </a:lnTo>
                  <a:lnTo>
                    <a:pt x="3503" y="1167"/>
                  </a:lnTo>
                  <a:lnTo>
                    <a:pt x="3464" y="1176"/>
                  </a:lnTo>
                  <a:lnTo>
                    <a:pt x="3427" y="1188"/>
                  </a:lnTo>
                  <a:lnTo>
                    <a:pt x="3391" y="1199"/>
                  </a:lnTo>
                  <a:lnTo>
                    <a:pt x="3354" y="1213"/>
                  </a:lnTo>
                  <a:lnTo>
                    <a:pt x="3318" y="1227"/>
                  </a:lnTo>
                  <a:lnTo>
                    <a:pt x="3283" y="1244"/>
                  </a:lnTo>
                  <a:lnTo>
                    <a:pt x="3247" y="1259"/>
                  </a:lnTo>
                  <a:lnTo>
                    <a:pt x="3247" y="1259"/>
                  </a:lnTo>
                  <a:lnTo>
                    <a:pt x="3243" y="1259"/>
                  </a:lnTo>
                  <a:lnTo>
                    <a:pt x="3240" y="1261"/>
                  </a:lnTo>
                  <a:lnTo>
                    <a:pt x="3240" y="1261"/>
                  </a:lnTo>
                  <a:lnTo>
                    <a:pt x="3235" y="1265"/>
                  </a:lnTo>
                  <a:lnTo>
                    <a:pt x="3235" y="1265"/>
                  </a:lnTo>
                  <a:lnTo>
                    <a:pt x="3165" y="1299"/>
                  </a:lnTo>
                  <a:lnTo>
                    <a:pt x="3096" y="1333"/>
                  </a:lnTo>
                  <a:lnTo>
                    <a:pt x="3026" y="1366"/>
                  </a:lnTo>
                  <a:lnTo>
                    <a:pt x="2990" y="1382"/>
                  </a:lnTo>
                  <a:lnTo>
                    <a:pt x="2955" y="1396"/>
                  </a:lnTo>
                  <a:lnTo>
                    <a:pt x="2920" y="1410"/>
                  </a:lnTo>
                  <a:lnTo>
                    <a:pt x="2884" y="1424"/>
                  </a:lnTo>
                  <a:lnTo>
                    <a:pt x="2848" y="1436"/>
                  </a:lnTo>
                  <a:lnTo>
                    <a:pt x="2810" y="1446"/>
                  </a:lnTo>
                  <a:lnTo>
                    <a:pt x="2773" y="1456"/>
                  </a:lnTo>
                  <a:lnTo>
                    <a:pt x="2734" y="1463"/>
                  </a:lnTo>
                  <a:lnTo>
                    <a:pt x="2695" y="1467"/>
                  </a:lnTo>
                  <a:lnTo>
                    <a:pt x="2656" y="1471"/>
                  </a:lnTo>
                  <a:lnTo>
                    <a:pt x="2656" y="1471"/>
                  </a:lnTo>
                  <a:lnTo>
                    <a:pt x="2647" y="1471"/>
                  </a:lnTo>
                  <a:lnTo>
                    <a:pt x="2647" y="1471"/>
                  </a:lnTo>
                  <a:lnTo>
                    <a:pt x="2642" y="1467"/>
                  </a:lnTo>
                  <a:lnTo>
                    <a:pt x="2635" y="1465"/>
                  </a:lnTo>
                  <a:lnTo>
                    <a:pt x="2631" y="1465"/>
                  </a:lnTo>
                  <a:lnTo>
                    <a:pt x="2628" y="1466"/>
                  </a:lnTo>
                  <a:lnTo>
                    <a:pt x="2624" y="1467"/>
                  </a:lnTo>
                  <a:lnTo>
                    <a:pt x="2621" y="1471"/>
                  </a:lnTo>
                  <a:lnTo>
                    <a:pt x="2621" y="1471"/>
                  </a:lnTo>
                  <a:lnTo>
                    <a:pt x="2621" y="1471"/>
                  </a:lnTo>
                  <a:lnTo>
                    <a:pt x="2621" y="1471"/>
                  </a:lnTo>
                  <a:lnTo>
                    <a:pt x="2588" y="1470"/>
                  </a:lnTo>
                  <a:lnTo>
                    <a:pt x="2555" y="1466"/>
                  </a:lnTo>
                  <a:lnTo>
                    <a:pt x="2522" y="1462"/>
                  </a:lnTo>
                  <a:lnTo>
                    <a:pt x="2491" y="1456"/>
                  </a:lnTo>
                  <a:lnTo>
                    <a:pt x="2459" y="1447"/>
                  </a:lnTo>
                  <a:lnTo>
                    <a:pt x="2427" y="1438"/>
                  </a:lnTo>
                  <a:lnTo>
                    <a:pt x="2396" y="1428"/>
                  </a:lnTo>
                  <a:lnTo>
                    <a:pt x="2365" y="1415"/>
                  </a:lnTo>
                  <a:lnTo>
                    <a:pt x="2334" y="1402"/>
                  </a:lnTo>
                  <a:lnTo>
                    <a:pt x="2303" y="1388"/>
                  </a:lnTo>
                  <a:lnTo>
                    <a:pt x="2273" y="1373"/>
                  </a:lnTo>
                  <a:lnTo>
                    <a:pt x="2243" y="1357"/>
                  </a:lnTo>
                  <a:lnTo>
                    <a:pt x="2182" y="1323"/>
                  </a:lnTo>
                  <a:lnTo>
                    <a:pt x="2123" y="1287"/>
                  </a:lnTo>
                  <a:lnTo>
                    <a:pt x="2123" y="1287"/>
                  </a:lnTo>
                  <a:lnTo>
                    <a:pt x="2117" y="1281"/>
                  </a:lnTo>
                  <a:lnTo>
                    <a:pt x="2114" y="1280"/>
                  </a:lnTo>
                  <a:lnTo>
                    <a:pt x="2110" y="1279"/>
                  </a:lnTo>
                  <a:lnTo>
                    <a:pt x="2110" y="1279"/>
                  </a:lnTo>
                  <a:lnTo>
                    <a:pt x="2042" y="1236"/>
                  </a:lnTo>
                  <a:lnTo>
                    <a:pt x="2042" y="1236"/>
                  </a:lnTo>
                  <a:lnTo>
                    <a:pt x="2047" y="1230"/>
                  </a:lnTo>
                  <a:lnTo>
                    <a:pt x="2047" y="1230"/>
                  </a:lnTo>
                  <a:lnTo>
                    <a:pt x="2049" y="1226"/>
                  </a:lnTo>
                  <a:lnTo>
                    <a:pt x="2051" y="1223"/>
                  </a:lnTo>
                  <a:lnTo>
                    <a:pt x="2051" y="1220"/>
                  </a:lnTo>
                  <a:lnTo>
                    <a:pt x="2051" y="1217"/>
                  </a:lnTo>
                  <a:lnTo>
                    <a:pt x="2048" y="1211"/>
                  </a:lnTo>
                  <a:lnTo>
                    <a:pt x="2044" y="1208"/>
                  </a:lnTo>
                  <a:lnTo>
                    <a:pt x="2038" y="1204"/>
                  </a:lnTo>
                  <a:lnTo>
                    <a:pt x="2031" y="1203"/>
                  </a:lnTo>
                  <a:lnTo>
                    <a:pt x="2025" y="1204"/>
                  </a:lnTo>
                  <a:lnTo>
                    <a:pt x="2019" y="1208"/>
                  </a:lnTo>
                  <a:lnTo>
                    <a:pt x="2019" y="1208"/>
                  </a:lnTo>
                  <a:lnTo>
                    <a:pt x="2010" y="1215"/>
                  </a:lnTo>
                  <a:lnTo>
                    <a:pt x="2010" y="1215"/>
                  </a:lnTo>
                  <a:lnTo>
                    <a:pt x="1931" y="1164"/>
                  </a:lnTo>
                  <a:lnTo>
                    <a:pt x="1931" y="1164"/>
                  </a:lnTo>
                  <a:lnTo>
                    <a:pt x="1938" y="1154"/>
                  </a:lnTo>
                  <a:lnTo>
                    <a:pt x="1938" y="1154"/>
                  </a:lnTo>
                  <a:lnTo>
                    <a:pt x="1939" y="1147"/>
                  </a:lnTo>
                  <a:lnTo>
                    <a:pt x="1939" y="1141"/>
                  </a:lnTo>
                  <a:lnTo>
                    <a:pt x="1938" y="1136"/>
                  </a:lnTo>
                  <a:lnTo>
                    <a:pt x="1935" y="1131"/>
                  </a:lnTo>
                  <a:lnTo>
                    <a:pt x="1930" y="1128"/>
                  </a:lnTo>
                  <a:lnTo>
                    <a:pt x="1924" y="1126"/>
                  </a:lnTo>
                  <a:lnTo>
                    <a:pt x="1918" y="1126"/>
                  </a:lnTo>
                  <a:lnTo>
                    <a:pt x="1912" y="1128"/>
                  </a:lnTo>
                  <a:lnTo>
                    <a:pt x="1912" y="1128"/>
                  </a:lnTo>
                  <a:lnTo>
                    <a:pt x="1895" y="1141"/>
                  </a:lnTo>
                  <a:lnTo>
                    <a:pt x="1895" y="1141"/>
                  </a:lnTo>
                  <a:lnTo>
                    <a:pt x="1840" y="1108"/>
                  </a:lnTo>
                  <a:lnTo>
                    <a:pt x="1785" y="1078"/>
                  </a:lnTo>
                  <a:lnTo>
                    <a:pt x="1758" y="1062"/>
                  </a:lnTo>
                  <a:lnTo>
                    <a:pt x="1730" y="1050"/>
                  </a:lnTo>
                  <a:lnTo>
                    <a:pt x="1703" y="1037"/>
                  </a:lnTo>
                  <a:lnTo>
                    <a:pt x="1675" y="1025"/>
                  </a:lnTo>
                  <a:lnTo>
                    <a:pt x="1675" y="1025"/>
                  </a:lnTo>
                  <a:lnTo>
                    <a:pt x="1627" y="1007"/>
                  </a:lnTo>
                  <a:lnTo>
                    <a:pt x="1581" y="991"/>
                  </a:lnTo>
                  <a:lnTo>
                    <a:pt x="1537" y="977"/>
                  </a:lnTo>
                  <a:lnTo>
                    <a:pt x="1493" y="966"/>
                  </a:lnTo>
                  <a:lnTo>
                    <a:pt x="1452" y="957"/>
                  </a:lnTo>
                  <a:lnTo>
                    <a:pt x="1413" y="950"/>
                  </a:lnTo>
                  <a:lnTo>
                    <a:pt x="1375" y="945"/>
                  </a:lnTo>
                  <a:lnTo>
                    <a:pt x="1338" y="943"/>
                  </a:lnTo>
                  <a:lnTo>
                    <a:pt x="1303" y="943"/>
                  </a:lnTo>
                  <a:lnTo>
                    <a:pt x="1268" y="944"/>
                  </a:lnTo>
                  <a:lnTo>
                    <a:pt x="1235" y="948"/>
                  </a:lnTo>
                  <a:lnTo>
                    <a:pt x="1202" y="954"/>
                  </a:lnTo>
                  <a:lnTo>
                    <a:pt x="1170" y="961"/>
                  </a:lnTo>
                  <a:lnTo>
                    <a:pt x="1139" y="969"/>
                  </a:lnTo>
                  <a:lnTo>
                    <a:pt x="1108" y="979"/>
                  </a:lnTo>
                  <a:lnTo>
                    <a:pt x="1079" y="991"/>
                  </a:lnTo>
                  <a:lnTo>
                    <a:pt x="1050" y="1005"/>
                  </a:lnTo>
                  <a:lnTo>
                    <a:pt x="1021" y="1020"/>
                  </a:lnTo>
                  <a:lnTo>
                    <a:pt x="991" y="1037"/>
                  </a:lnTo>
                  <a:lnTo>
                    <a:pt x="963" y="1054"/>
                  </a:lnTo>
                  <a:lnTo>
                    <a:pt x="935" y="1074"/>
                  </a:lnTo>
                  <a:lnTo>
                    <a:pt x="906" y="1094"/>
                  </a:lnTo>
                  <a:lnTo>
                    <a:pt x="878" y="1115"/>
                  </a:lnTo>
                  <a:lnTo>
                    <a:pt x="849" y="1138"/>
                  </a:lnTo>
                  <a:lnTo>
                    <a:pt x="789" y="1186"/>
                  </a:lnTo>
                  <a:lnTo>
                    <a:pt x="728" y="1238"/>
                  </a:lnTo>
                  <a:lnTo>
                    <a:pt x="596" y="1352"/>
                  </a:lnTo>
                  <a:lnTo>
                    <a:pt x="596" y="1352"/>
                  </a:lnTo>
                  <a:lnTo>
                    <a:pt x="559" y="1382"/>
                  </a:lnTo>
                  <a:lnTo>
                    <a:pt x="526" y="1414"/>
                  </a:lnTo>
                  <a:lnTo>
                    <a:pt x="509" y="1429"/>
                  </a:lnTo>
                  <a:lnTo>
                    <a:pt x="495" y="1445"/>
                  </a:lnTo>
                  <a:lnTo>
                    <a:pt x="481" y="1462"/>
                  </a:lnTo>
                  <a:lnTo>
                    <a:pt x="469" y="1479"/>
                  </a:lnTo>
                  <a:lnTo>
                    <a:pt x="459" y="1497"/>
                  </a:lnTo>
                  <a:lnTo>
                    <a:pt x="451" y="1515"/>
                  </a:lnTo>
                  <a:lnTo>
                    <a:pt x="444" y="1535"/>
                  </a:lnTo>
                  <a:lnTo>
                    <a:pt x="439" y="1555"/>
                  </a:lnTo>
                  <a:lnTo>
                    <a:pt x="437" y="1576"/>
                  </a:lnTo>
                  <a:lnTo>
                    <a:pt x="438" y="1598"/>
                  </a:lnTo>
                  <a:lnTo>
                    <a:pt x="440" y="1622"/>
                  </a:lnTo>
                  <a:lnTo>
                    <a:pt x="446" y="1648"/>
                  </a:lnTo>
                  <a:lnTo>
                    <a:pt x="446" y="1648"/>
                  </a:lnTo>
                  <a:lnTo>
                    <a:pt x="467" y="1726"/>
                  </a:lnTo>
                  <a:lnTo>
                    <a:pt x="476" y="1760"/>
                  </a:lnTo>
                  <a:lnTo>
                    <a:pt x="483" y="1790"/>
                  </a:lnTo>
                  <a:lnTo>
                    <a:pt x="489" y="1819"/>
                  </a:lnTo>
                  <a:lnTo>
                    <a:pt x="493" y="1845"/>
                  </a:lnTo>
                  <a:lnTo>
                    <a:pt x="495" y="1870"/>
                  </a:lnTo>
                  <a:lnTo>
                    <a:pt x="495" y="1895"/>
                  </a:lnTo>
                  <a:lnTo>
                    <a:pt x="493" y="1918"/>
                  </a:lnTo>
                  <a:lnTo>
                    <a:pt x="488" y="1943"/>
                  </a:lnTo>
                  <a:lnTo>
                    <a:pt x="481" y="1967"/>
                  </a:lnTo>
                  <a:lnTo>
                    <a:pt x="472" y="1994"/>
                  </a:lnTo>
                  <a:lnTo>
                    <a:pt x="459" y="2022"/>
                  </a:lnTo>
                  <a:lnTo>
                    <a:pt x="444" y="2054"/>
                  </a:lnTo>
                  <a:lnTo>
                    <a:pt x="425" y="2088"/>
                  </a:lnTo>
                  <a:lnTo>
                    <a:pt x="404" y="2125"/>
                  </a:lnTo>
                  <a:lnTo>
                    <a:pt x="404" y="2125"/>
                  </a:lnTo>
                  <a:lnTo>
                    <a:pt x="393" y="2144"/>
                  </a:lnTo>
                  <a:lnTo>
                    <a:pt x="386" y="2163"/>
                  </a:lnTo>
                  <a:lnTo>
                    <a:pt x="380" y="2180"/>
                  </a:lnTo>
                  <a:lnTo>
                    <a:pt x="377" y="2197"/>
                  </a:lnTo>
                  <a:lnTo>
                    <a:pt x="376" y="2212"/>
                  </a:lnTo>
                  <a:lnTo>
                    <a:pt x="377" y="2227"/>
                  </a:lnTo>
                  <a:lnTo>
                    <a:pt x="379" y="2241"/>
                  </a:lnTo>
                  <a:lnTo>
                    <a:pt x="384" y="2254"/>
                  </a:lnTo>
                  <a:lnTo>
                    <a:pt x="391" y="2266"/>
                  </a:lnTo>
                  <a:lnTo>
                    <a:pt x="399" y="2277"/>
                  </a:lnTo>
                  <a:lnTo>
                    <a:pt x="408" y="2288"/>
                  </a:lnTo>
                  <a:lnTo>
                    <a:pt x="419" y="2297"/>
                  </a:lnTo>
                  <a:lnTo>
                    <a:pt x="431" y="2307"/>
                  </a:lnTo>
                  <a:lnTo>
                    <a:pt x="445" y="2315"/>
                  </a:lnTo>
                  <a:lnTo>
                    <a:pt x="459" y="2323"/>
                  </a:lnTo>
                  <a:lnTo>
                    <a:pt x="474" y="2330"/>
                  </a:lnTo>
                  <a:lnTo>
                    <a:pt x="490" y="2337"/>
                  </a:lnTo>
                  <a:lnTo>
                    <a:pt x="507" y="2343"/>
                  </a:lnTo>
                  <a:lnTo>
                    <a:pt x="542" y="2352"/>
                  </a:lnTo>
                  <a:lnTo>
                    <a:pt x="579" y="2360"/>
                  </a:lnTo>
                  <a:lnTo>
                    <a:pt x="617" y="2366"/>
                  </a:lnTo>
                  <a:lnTo>
                    <a:pt x="654" y="2371"/>
                  </a:lnTo>
                  <a:lnTo>
                    <a:pt x="691" y="2373"/>
                  </a:lnTo>
                  <a:lnTo>
                    <a:pt x="724" y="2373"/>
                  </a:lnTo>
                  <a:lnTo>
                    <a:pt x="756" y="2373"/>
                  </a:lnTo>
                  <a:lnTo>
                    <a:pt x="756" y="2373"/>
                  </a:lnTo>
                  <a:lnTo>
                    <a:pt x="706" y="2439"/>
                  </a:lnTo>
                  <a:lnTo>
                    <a:pt x="681" y="2472"/>
                  </a:lnTo>
                  <a:lnTo>
                    <a:pt x="657" y="2504"/>
                  </a:lnTo>
                  <a:lnTo>
                    <a:pt x="657" y="2504"/>
                  </a:lnTo>
                  <a:lnTo>
                    <a:pt x="655" y="2508"/>
                  </a:lnTo>
                  <a:lnTo>
                    <a:pt x="654" y="2511"/>
                  </a:lnTo>
                  <a:lnTo>
                    <a:pt x="653" y="2514"/>
                  </a:lnTo>
                  <a:lnTo>
                    <a:pt x="654" y="2517"/>
                  </a:lnTo>
                  <a:lnTo>
                    <a:pt x="657" y="2523"/>
                  </a:lnTo>
                  <a:lnTo>
                    <a:pt x="661" y="2527"/>
                  </a:lnTo>
                  <a:lnTo>
                    <a:pt x="667" y="2530"/>
                  </a:lnTo>
                  <a:lnTo>
                    <a:pt x="673" y="2531"/>
                  </a:lnTo>
                  <a:lnTo>
                    <a:pt x="680" y="2530"/>
                  </a:lnTo>
                  <a:lnTo>
                    <a:pt x="686" y="2527"/>
                  </a:lnTo>
                  <a:lnTo>
                    <a:pt x="686" y="2527"/>
                  </a:lnTo>
                  <a:lnTo>
                    <a:pt x="695" y="2518"/>
                  </a:lnTo>
                  <a:lnTo>
                    <a:pt x="695" y="2518"/>
                  </a:lnTo>
                  <a:lnTo>
                    <a:pt x="626" y="2616"/>
                  </a:lnTo>
                  <a:lnTo>
                    <a:pt x="592" y="2666"/>
                  </a:lnTo>
                  <a:lnTo>
                    <a:pt x="577" y="2691"/>
                  </a:lnTo>
                  <a:lnTo>
                    <a:pt x="562" y="2716"/>
                  </a:lnTo>
                  <a:lnTo>
                    <a:pt x="548" y="2742"/>
                  </a:lnTo>
                  <a:lnTo>
                    <a:pt x="535" y="2768"/>
                  </a:lnTo>
                  <a:lnTo>
                    <a:pt x="523" y="2795"/>
                  </a:lnTo>
                  <a:lnTo>
                    <a:pt x="514" y="2820"/>
                  </a:lnTo>
                  <a:lnTo>
                    <a:pt x="506" y="2847"/>
                  </a:lnTo>
                  <a:lnTo>
                    <a:pt x="500" y="2873"/>
                  </a:lnTo>
                  <a:lnTo>
                    <a:pt x="496" y="2900"/>
                  </a:lnTo>
                  <a:lnTo>
                    <a:pt x="496" y="2927"/>
                  </a:lnTo>
                  <a:lnTo>
                    <a:pt x="496" y="2927"/>
                  </a:lnTo>
                  <a:lnTo>
                    <a:pt x="495" y="2928"/>
                  </a:lnTo>
                  <a:lnTo>
                    <a:pt x="495" y="2928"/>
                  </a:lnTo>
                  <a:lnTo>
                    <a:pt x="493" y="2932"/>
                  </a:lnTo>
                  <a:lnTo>
                    <a:pt x="490" y="2935"/>
                  </a:lnTo>
                  <a:lnTo>
                    <a:pt x="490" y="2939"/>
                  </a:lnTo>
                  <a:lnTo>
                    <a:pt x="490" y="2943"/>
                  </a:lnTo>
                  <a:lnTo>
                    <a:pt x="492" y="2947"/>
                  </a:lnTo>
                  <a:lnTo>
                    <a:pt x="493" y="2949"/>
                  </a:lnTo>
                  <a:lnTo>
                    <a:pt x="497" y="2955"/>
                  </a:lnTo>
                  <a:lnTo>
                    <a:pt x="497" y="2955"/>
                  </a:lnTo>
                  <a:lnTo>
                    <a:pt x="500" y="2969"/>
                  </a:lnTo>
                  <a:lnTo>
                    <a:pt x="502" y="2982"/>
                  </a:lnTo>
                  <a:lnTo>
                    <a:pt x="502" y="2982"/>
                  </a:lnTo>
                  <a:lnTo>
                    <a:pt x="511" y="3017"/>
                  </a:lnTo>
                  <a:lnTo>
                    <a:pt x="523" y="3051"/>
                  </a:lnTo>
                  <a:lnTo>
                    <a:pt x="537" y="3084"/>
                  </a:lnTo>
                  <a:lnTo>
                    <a:pt x="552" y="3115"/>
                  </a:lnTo>
                  <a:lnTo>
                    <a:pt x="570" y="3146"/>
                  </a:lnTo>
                  <a:lnTo>
                    <a:pt x="589" y="3175"/>
                  </a:lnTo>
                  <a:lnTo>
                    <a:pt x="609" y="3202"/>
                  </a:lnTo>
                  <a:lnTo>
                    <a:pt x="631" y="3229"/>
                  </a:lnTo>
                  <a:lnTo>
                    <a:pt x="631" y="3229"/>
                  </a:lnTo>
                  <a:lnTo>
                    <a:pt x="624" y="3238"/>
                  </a:lnTo>
                  <a:lnTo>
                    <a:pt x="624" y="3238"/>
                  </a:lnTo>
                  <a:lnTo>
                    <a:pt x="621" y="3244"/>
                  </a:lnTo>
                  <a:lnTo>
                    <a:pt x="621" y="3250"/>
                  </a:lnTo>
                  <a:lnTo>
                    <a:pt x="623" y="3256"/>
                  </a:lnTo>
                  <a:lnTo>
                    <a:pt x="626" y="3261"/>
                  </a:lnTo>
                  <a:lnTo>
                    <a:pt x="632" y="3264"/>
                  </a:lnTo>
                  <a:lnTo>
                    <a:pt x="637" y="3266"/>
                  </a:lnTo>
                  <a:lnTo>
                    <a:pt x="644" y="3266"/>
                  </a:lnTo>
                  <a:lnTo>
                    <a:pt x="650" y="3264"/>
                  </a:lnTo>
                  <a:lnTo>
                    <a:pt x="650" y="3264"/>
                  </a:lnTo>
                  <a:lnTo>
                    <a:pt x="660" y="3257"/>
                  </a:lnTo>
                  <a:lnTo>
                    <a:pt x="660" y="3257"/>
                  </a:lnTo>
                  <a:lnTo>
                    <a:pt x="680" y="3277"/>
                  </a:lnTo>
                  <a:lnTo>
                    <a:pt x="701" y="3296"/>
                  </a:lnTo>
                  <a:lnTo>
                    <a:pt x="723" y="3313"/>
                  </a:lnTo>
                  <a:lnTo>
                    <a:pt x="747" y="3331"/>
                  </a:lnTo>
                  <a:lnTo>
                    <a:pt x="770" y="3347"/>
                  </a:lnTo>
                  <a:lnTo>
                    <a:pt x="795" y="3362"/>
                  </a:lnTo>
                  <a:lnTo>
                    <a:pt x="819" y="3376"/>
                  </a:lnTo>
                  <a:lnTo>
                    <a:pt x="845" y="3390"/>
                  </a:lnTo>
                  <a:lnTo>
                    <a:pt x="845" y="3390"/>
                  </a:lnTo>
                  <a:lnTo>
                    <a:pt x="849" y="3394"/>
                  </a:lnTo>
                  <a:lnTo>
                    <a:pt x="852" y="3396"/>
                  </a:lnTo>
                  <a:lnTo>
                    <a:pt x="857" y="3397"/>
                  </a:lnTo>
                  <a:lnTo>
                    <a:pt x="861" y="3397"/>
                  </a:lnTo>
                  <a:lnTo>
                    <a:pt x="861" y="3397"/>
                  </a:lnTo>
                  <a:lnTo>
                    <a:pt x="897" y="3415"/>
                  </a:lnTo>
                  <a:lnTo>
                    <a:pt x="933" y="3429"/>
                  </a:lnTo>
                  <a:lnTo>
                    <a:pt x="969" y="3443"/>
                  </a:lnTo>
                  <a:lnTo>
                    <a:pt x="1007" y="3455"/>
                  </a:lnTo>
                  <a:lnTo>
                    <a:pt x="1007" y="3455"/>
                  </a:lnTo>
                  <a:lnTo>
                    <a:pt x="1009" y="3455"/>
                  </a:lnTo>
                  <a:lnTo>
                    <a:pt x="1010" y="3455"/>
                  </a:lnTo>
                  <a:lnTo>
                    <a:pt x="1012" y="3451"/>
                  </a:lnTo>
                  <a:lnTo>
                    <a:pt x="1012" y="3448"/>
                  </a:lnTo>
                  <a:lnTo>
                    <a:pt x="1011" y="3447"/>
                  </a:lnTo>
                  <a:lnTo>
                    <a:pt x="1009" y="3445"/>
                  </a:lnTo>
                  <a:lnTo>
                    <a:pt x="1009" y="3445"/>
                  </a:lnTo>
                  <a:lnTo>
                    <a:pt x="1001" y="3442"/>
                  </a:lnTo>
                  <a:lnTo>
                    <a:pt x="1001" y="3442"/>
                  </a:lnTo>
                  <a:lnTo>
                    <a:pt x="1004" y="3442"/>
                  </a:lnTo>
                  <a:lnTo>
                    <a:pt x="1008" y="3441"/>
                  </a:lnTo>
                  <a:lnTo>
                    <a:pt x="1011" y="3440"/>
                  </a:lnTo>
                  <a:lnTo>
                    <a:pt x="1015" y="3437"/>
                  </a:lnTo>
                  <a:lnTo>
                    <a:pt x="1015" y="3437"/>
                  </a:lnTo>
                  <a:lnTo>
                    <a:pt x="1044" y="3409"/>
                  </a:lnTo>
                  <a:lnTo>
                    <a:pt x="1072" y="3381"/>
                  </a:lnTo>
                  <a:lnTo>
                    <a:pt x="1099" y="3353"/>
                  </a:lnTo>
                  <a:lnTo>
                    <a:pt x="1126" y="3324"/>
                  </a:lnTo>
                  <a:lnTo>
                    <a:pt x="1126" y="3324"/>
                  </a:lnTo>
                  <a:lnTo>
                    <a:pt x="1145" y="3309"/>
                  </a:lnTo>
                  <a:lnTo>
                    <a:pt x="1172" y="3284"/>
                  </a:lnTo>
                  <a:lnTo>
                    <a:pt x="1208" y="3248"/>
                  </a:lnTo>
                  <a:lnTo>
                    <a:pt x="1255" y="3201"/>
                  </a:lnTo>
                  <a:lnTo>
                    <a:pt x="1255" y="3201"/>
                  </a:lnTo>
                  <a:lnTo>
                    <a:pt x="1313" y="3140"/>
                  </a:lnTo>
                  <a:lnTo>
                    <a:pt x="1372" y="3077"/>
                  </a:lnTo>
                  <a:lnTo>
                    <a:pt x="1429" y="3015"/>
                  </a:lnTo>
                  <a:lnTo>
                    <a:pt x="1485" y="2950"/>
                  </a:lnTo>
                  <a:lnTo>
                    <a:pt x="1598" y="2823"/>
                  </a:lnTo>
                  <a:lnTo>
                    <a:pt x="1709" y="2694"/>
                  </a:lnTo>
                  <a:lnTo>
                    <a:pt x="1709" y="2694"/>
                  </a:lnTo>
                  <a:lnTo>
                    <a:pt x="1719" y="2682"/>
                  </a:lnTo>
                  <a:lnTo>
                    <a:pt x="1719" y="2682"/>
                  </a:lnTo>
                  <a:lnTo>
                    <a:pt x="1650" y="2763"/>
                  </a:lnTo>
                  <a:lnTo>
                    <a:pt x="1582" y="2844"/>
                  </a:lnTo>
                  <a:lnTo>
                    <a:pt x="1582" y="2844"/>
                  </a:lnTo>
                  <a:lnTo>
                    <a:pt x="1452" y="3001"/>
                  </a:lnTo>
                  <a:lnTo>
                    <a:pt x="1324" y="3159"/>
                  </a:lnTo>
                  <a:lnTo>
                    <a:pt x="1324" y="3159"/>
                  </a:lnTo>
                  <a:lnTo>
                    <a:pt x="1258" y="3228"/>
                  </a:lnTo>
                  <a:lnTo>
                    <a:pt x="1195" y="3298"/>
                  </a:lnTo>
                  <a:lnTo>
                    <a:pt x="1132" y="3369"/>
                  </a:lnTo>
                  <a:lnTo>
                    <a:pt x="1069" y="3441"/>
                  </a:lnTo>
                  <a:lnTo>
                    <a:pt x="1069" y="3441"/>
                  </a:lnTo>
                  <a:lnTo>
                    <a:pt x="1066" y="3437"/>
                  </a:lnTo>
                  <a:lnTo>
                    <a:pt x="1063" y="3434"/>
                  </a:lnTo>
                  <a:lnTo>
                    <a:pt x="1058" y="3433"/>
                  </a:lnTo>
                  <a:lnTo>
                    <a:pt x="1053" y="3431"/>
                  </a:lnTo>
                  <a:lnTo>
                    <a:pt x="1048" y="3431"/>
                  </a:lnTo>
                  <a:lnTo>
                    <a:pt x="1043" y="3433"/>
                  </a:lnTo>
                  <a:lnTo>
                    <a:pt x="1039" y="3436"/>
                  </a:lnTo>
                  <a:lnTo>
                    <a:pt x="1035" y="3440"/>
                  </a:lnTo>
                  <a:lnTo>
                    <a:pt x="1035" y="3440"/>
                  </a:lnTo>
                  <a:lnTo>
                    <a:pt x="1014" y="3474"/>
                  </a:lnTo>
                  <a:lnTo>
                    <a:pt x="990" y="3505"/>
                  </a:lnTo>
                  <a:lnTo>
                    <a:pt x="967" y="3534"/>
                  </a:lnTo>
                  <a:lnTo>
                    <a:pt x="942" y="3561"/>
                  </a:lnTo>
                  <a:lnTo>
                    <a:pt x="916" y="3587"/>
                  </a:lnTo>
                  <a:lnTo>
                    <a:pt x="891" y="3609"/>
                  </a:lnTo>
                  <a:lnTo>
                    <a:pt x="864" y="3632"/>
                  </a:lnTo>
                  <a:lnTo>
                    <a:pt x="836" y="3651"/>
                  </a:lnTo>
                  <a:lnTo>
                    <a:pt x="808" y="3670"/>
                  </a:lnTo>
                  <a:lnTo>
                    <a:pt x="779" y="3688"/>
                  </a:lnTo>
                  <a:lnTo>
                    <a:pt x="750" y="3704"/>
                  </a:lnTo>
                  <a:lnTo>
                    <a:pt x="720" y="3719"/>
                  </a:lnTo>
                  <a:lnTo>
                    <a:pt x="691" y="3733"/>
                  </a:lnTo>
                  <a:lnTo>
                    <a:pt x="660" y="3747"/>
                  </a:lnTo>
                  <a:lnTo>
                    <a:pt x="598" y="3772"/>
                  </a:lnTo>
                  <a:lnTo>
                    <a:pt x="474" y="3821"/>
                  </a:lnTo>
                  <a:lnTo>
                    <a:pt x="412" y="3846"/>
                  </a:lnTo>
                  <a:lnTo>
                    <a:pt x="382" y="3860"/>
                  </a:lnTo>
                  <a:lnTo>
                    <a:pt x="351" y="3874"/>
                  </a:lnTo>
                  <a:lnTo>
                    <a:pt x="321" y="3888"/>
                  </a:lnTo>
                  <a:lnTo>
                    <a:pt x="290" y="3903"/>
                  </a:lnTo>
                  <a:lnTo>
                    <a:pt x="261" y="3921"/>
                  </a:lnTo>
                  <a:lnTo>
                    <a:pt x="232" y="3938"/>
                  </a:lnTo>
                  <a:lnTo>
                    <a:pt x="204" y="3957"/>
                  </a:lnTo>
                  <a:lnTo>
                    <a:pt x="176" y="3978"/>
                  </a:lnTo>
                  <a:lnTo>
                    <a:pt x="149" y="4000"/>
                  </a:lnTo>
                  <a:lnTo>
                    <a:pt x="122" y="4024"/>
                  </a:lnTo>
                  <a:lnTo>
                    <a:pt x="122" y="4024"/>
                  </a:lnTo>
                  <a:lnTo>
                    <a:pt x="78" y="4063"/>
                  </a:lnTo>
                  <a:lnTo>
                    <a:pt x="54" y="4087"/>
                  </a:lnTo>
                  <a:lnTo>
                    <a:pt x="42" y="4100"/>
                  </a:lnTo>
                  <a:lnTo>
                    <a:pt x="32" y="4114"/>
                  </a:lnTo>
                  <a:lnTo>
                    <a:pt x="22" y="4128"/>
                  </a:lnTo>
                  <a:lnTo>
                    <a:pt x="13" y="4142"/>
                  </a:lnTo>
                  <a:lnTo>
                    <a:pt x="7" y="4157"/>
                  </a:lnTo>
                  <a:lnTo>
                    <a:pt x="2" y="4171"/>
                  </a:lnTo>
                  <a:lnTo>
                    <a:pt x="0" y="4186"/>
                  </a:lnTo>
                  <a:lnTo>
                    <a:pt x="0" y="4195"/>
                  </a:lnTo>
                  <a:lnTo>
                    <a:pt x="1" y="4202"/>
                  </a:lnTo>
                  <a:lnTo>
                    <a:pt x="2" y="4210"/>
                  </a:lnTo>
                  <a:lnTo>
                    <a:pt x="5" y="4217"/>
                  </a:lnTo>
                  <a:lnTo>
                    <a:pt x="7" y="4225"/>
                  </a:lnTo>
                  <a:lnTo>
                    <a:pt x="12" y="4233"/>
                  </a:lnTo>
                  <a:lnTo>
                    <a:pt x="12" y="4233"/>
                  </a:lnTo>
                  <a:lnTo>
                    <a:pt x="20" y="4245"/>
                  </a:lnTo>
                  <a:lnTo>
                    <a:pt x="29" y="4255"/>
                  </a:lnTo>
                  <a:lnTo>
                    <a:pt x="41" y="4266"/>
                  </a:lnTo>
                  <a:lnTo>
                    <a:pt x="53" y="4274"/>
                  </a:lnTo>
                  <a:lnTo>
                    <a:pt x="67" y="4282"/>
                  </a:lnTo>
                  <a:lnTo>
                    <a:pt x="82" y="4288"/>
                  </a:lnTo>
                  <a:lnTo>
                    <a:pt x="97" y="4294"/>
                  </a:lnTo>
                  <a:lnTo>
                    <a:pt x="115" y="4298"/>
                  </a:lnTo>
                  <a:lnTo>
                    <a:pt x="132" y="4301"/>
                  </a:lnTo>
                  <a:lnTo>
                    <a:pt x="151" y="4303"/>
                  </a:lnTo>
                  <a:lnTo>
                    <a:pt x="171" y="4305"/>
                  </a:lnTo>
                  <a:lnTo>
                    <a:pt x="192" y="4305"/>
                  </a:lnTo>
                  <a:lnTo>
                    <a:pt x="213" y="4305"/>
                  </a:lnTo>
                  <a:lnTo>
                    <a:pt x="235" y="4303"/>
                  </a:lnTo>
                  <a:lnTo>
                    <a:pt x="282" y="4299"/>
                  </a:lnTo>
                  <a:lnTo>
                    <a:pt x="331" y="4291"/>
                  </a:lnTo>
                  <a:lnTo>
                    <a:pt x="382" y="4280"/>
                  </a:lnTo>
                  <a:lnTo>
                    <a:pt x="433" y="4267"/>
                  </a:lnTo>
                  <a:lnTo>
                    <a:pt x="486" y="4253"/>
                  </a:lnTo>
                  <a:lnTo>
                    <a:pt x="538" y="4237"/>
                  </a:lnTo>
                  <a:lnTo>
                    <a:pt x="591" y="4218"/>
                  </a:lnTo>
                  <a:lnTo>
                    <a:pt x="644" y="4199"/>
                  </a:lnTo>
                  <a:lnTo>
                    <a:pt x="695" y="4179"/>
                  </a:lnTo>
                  <a:lnTo>
                    <a:pt x="695" y="4179"/>
                  </a:lnTo>
                  <a:lnTo>
                    <a:pt x="699" y="4183"/>
                  </a:lnTo>
                  <a:lnTo>
                    <a:pt x="703" y="4184"/>
                  </a:lnTo>
                  <a:lnTo>
                    <a:pt x="708" y="4184"/>
                  </a:lnTo>
                  <a:lnTo>
                    <a:pt x="714" y="4182"/>
                  </a:lnTo>
                  <a:lnTo>
                    <a:pt x="714" y="4182"/>
                  </a:lnTo>
                  <a:lnTo>
                    <a:pt x="746" y="4158"/>
                  </a:lnTo>
                  <a:lnTo>
                    <a:pt x="746" y="4158"/>
                  </a:lnTo>
                  <a:lnTo>
                    <a:pt x="796" y="4136"/>
                  </a:lnTo>
                  <a:lnTo>
                    <a:pt x="844" y="4114"/>
                  </a:lnTo>
                  <a:lnTo>
                    <a:pt x="890" y="4092"/>
                  </a:lnTo>
                  <a:lnTo>
                    <a:pt x="930" y="4070"/>
                  </a:lnTo>
                  <a:lnTo>
                    <a:pt x="967" y="4051"/>
                  </a:lnTo>
                  <a:lnTo>
                    <a:pt x="998" y="4032"/>
                  </a:lnTo>
                  <a:lnTo>
                    <a:pt x="1025" y="4015"/>
                  </a:lnTo>
                  <a:lnTo>
                    <a:pt x="1045" y="4000"/>
                  </a:lnTo>
                  <a:lnTo>
                    <a:pt x="1045" y="4000"/>
                  </a:lnTo>
                  <a:lnTo>
                    <a:pt x="1076" y="3976"/>
                  </a:lnTo>
                  <a:lnTo>
                    <a:pt x="1106" y="3953"/>
                  </a:lnTo>
                  <a:lnTo>
                    <a:pt x="1138" y="3931"/>
                  </a:lnTo>
                  <a:lnTo>
                    <a:pt x="1169" y="3910"/>
                  </a:lnTo>
                  <a:lnTo>
                    <a:pt x="1232" y="3870"/>
                  </a:lnTo>
                  <a:lnTo>
                    <a:pt x="1297" y="3833"/>
                  </a:lnTo>
                  <a:lnTo>
                    <a:pt x="1361" y="3798"/>
                  </a:lnTo>
                  <a:lnTo>
                    <a:pt x="1426" y="3761"/>
                  </a:lnTo>
                  <a:lnTo>
                    <a:pt x="1489" y="3726"/>
                  </a:lnTo>
                  <a:lnTo>
                    <a:pt x="1552" y="3690"/>
                  </a:lnTo>
                  <a:lnTo>
                    <a:pt x="1552" y="3690"/>
                  </a:lnTo>
                  <a:lnTo>
                    <a:pt x="1539" y="3694"/>
                  </a:lnTo>
                  <a:lnTo>
                    <a:pt x="1529" y="3696"/>
                  </a:lnTo>
                  <a:lnTo>
                    <a:pt x="1519" y="3694"/>
                  </a:lnTo>
                  <a:lnTo>
                    <a:pt x="1511" y="3691"/>
                  </a:lnTo>
                  <a:lnTo>
                    <a:pt x="1504" y="3687"/>
                  </a:lnTo>
                  <a:lnTo>
                    <a:pt x="1496" y="3681"/>
                  </a:lnTo>
                  <a:lnTo>
                    <a:pt x="1482" y="3669"/>
                  </a:lnTo>
                  <a:lnTo>
                    <a:pt x="1482" y="3669"/>
                  </a:lnTo>
                  <a:lnTo>
                    <a:pt x="1581" y="3570"/>
                  </a:lnTo>
                  <a:lnTo>
                    <a:pt x="1680" y="3468"/>
                  </a:lnTo>
                  <a:lnTo>
                    <a:pt x="1776" y="3366"/>
                  </a:lnTo>
                  <a:lnTo>
                    <a:pt x="1870" y="3262"/>
                  </a:lnTo>
                  <a:lnTo>
                    <a:pt x="1964" y="3156"/>
                  </a:lnTo>
                  <a:lnTo>
                    <a:pt x="2056" y="3050"/>
                  </a:lnTo>
                  <a:lnTo>
                    <a:pt x="2148" y="2942"/>
                  </a:lnTo>
                  <a:lnTo>
                    <a:pt x="2237" y="2834"/>
                  </a:lnTo>
                  <a:lnTo>
                    <a:pt x="2237" y="2834"/>
                  </a:lnTo>
                  <a:lnTo>
                    <a:pt x="2170" y="2940"/>
                  </a:lnTo>
                  <a:lnTo>
                    <a:pt x="2136" y="2992"/>
                  </a:lnTo>
                  <a:lnTo>
                    <a:pt x="2101" y="3044"/>
                  </a:lnTo>
                  <a:lnTo>
                    <a:pt x="2066" y="3095"/>
                  </a:lnTo>
                  <a:lnTo>
                    <a:pt x="2029" y="3146"/>
                  </a:lnTo>
                  <a:lnTo>
                    <a:pt x="1991" y="3196"/>
                  </a:lnTo>
                  <a:lnTo>
                    <a:pt x="1952" y="3245"/>
                  </a:lnTo>
                  <a:lnTo>
                    <a:pt x="1952" y="3245"/>
                  </a:lnTo>
                  <a:lnTo>
                    <a:pt x="1949" y="3251"/>
                  </a:lnTo>
                  <a:lnTo>
                    <a:pt x="1948" y="3257"/>
                  </a:lnTo>
                  <a:lnTo>
                    <a:pt x="1948" y="3263"/>
                  </a:lnTo>
                  <a:lnTo>
                    <a:pt x="1950" y="3268"/>
                  </a:lnTo>
                  <a:lnTo>
                    <a:pt x="1950" y="3268"/>
                  </a:lnTo>
                  <a:lnTo>
                    <a:pt x="1923" y="3294"/>
                  </a:lnTo>
                  <a:lnTo>
                    <a:pt x="1896" y="3321"/>
                  </a:lnTo>
                  <a:lnTo>
                    <a:pt x="1871" y="3351"/>
                  </a:lnTo>
                  <a:lnTo>
                    <a:pt x="1847" y="3380"/>
                  </a:lnTo>
                  <a:lnTo>
                    <a:pt x="1799" y="3441"/>
                  </a:lnTo>
                  <a:lnTo>
                    <a:pt x="1774" y="3471"/>
                  </a:lnTo>
                  <a:lnTo>
                    <a:pt x="1749" y="3500"/>
                  </a:lnTo>
                  <a:lnTo>
                    <a:pt x="1749" y="3500"/>
                  </a:lnTo>
                  <a:lnTo>
                    <a:pt x="1695" y="3563"/>
                  </a:lnTo>
                  <a:lnTo>
                    <a:pt x="1650" y="3611"/>
                  </a:lnTo>
                  <a:lnTo>
                    <a:pt x="1630" y="3630"/>
                  </a:lnTo>
                  <a:lnTo>
                    <a:pt x="1613" y="3646"/>
                  </a:lnTo>
                  <a:lnTo>
                    <a:pt x="1598" y="3660"/>
                  </a:lnTo>
                  <a:lnTo>
                    <a:pt x="1584" y="3670"/>
                  </a:lnTo>
                  <a:lnTo>
                    <a:pt x="1584" y="3670"/>
                  </a:lnTo>
                  <a:lnTo>
                    <a:pt x="1620" y="3647"/>
                  </a:lnTo>
                  <a:lnTo>
                    <a:pt x="1656" y="3622"/>
                  </a:lnTo>
                  <a:lnTo>
                    <a:pt x="1691" y="3596"/>
                  </a:lnTo>
                  <a:lnTo>
                    <a:pt x="1726" y="3570"/>
                  </a:lnTo>
                  <a:lnTo>
                    <a:pt x="1760" y="3541"/>
                  </a:lnTo>
                  <a:lnTo>
                    <a:pt x="1793" y="3511"/>
                  </a:lnTo>
                  <a:lnTo>
                    <a:pt x="1825" y="3479"/>
                  </a:lnTo>
                  <a:lnTo>
                    <a:pt x="1856" y="3444"/>
                  </a:lnTo>
                  <a:lnTo>
                    <a:pt x="1856" y="3444"/>
                  </a:lnTo>
                  <a:lnTo>
                    <a:pt x="1884" y="3413"/>
                  </a:lnTo>
                  <a:lnTo>
                    <a:pt x="1911" y="3385"/>
                  </a:lnTo>
                  <a:lnTo>
                    <a:pt x="1939" y="3360"/>
                  </a:lnTo>
                  <a:lnTo>
                    <a:pt x="1966" y="3337"/>
                  </a:lnTo>
                  <a:lnTo>
                    <a:pt x="1993" y="3318"/>
                  </a:lnTo>
                  <a:lnTo>
                    <a:pt x="2020" y="3300"/>
                  </a:lnTo>
                  <a:lnTo>
                    <a:pt x="2047" y="3286"/>
                  </a:lnTo>
                  <a:lnTo>
                    <a:pt x="2074" y="3273"/>
                  </a:lnTo>
                  <a:lnTo>
                    <a:pt x="2101" y="3264"/>
                  </a:lnTo>
                  <a:lnTo>
                    <a:pt x="2127" y="3257"/>
                  </a:lnTo>
                  <a:lnTo>
                    <a:pt x="2152" y="3252"/>
                  </a:lnTo>
                  <a:lnTo>
                    <a:pt x="2178" y="3249"/>
                  </a:lnTo>
                  <a:lnTo>
                    <a:pt x="2204" y="3249"/>
                  </a:lnTo>
                  <a:lnTo>
                    <a:pt x="2230" y="3250"/>
                  </a:lnTo>
                  <a:lnTo>
                    <a:pt x="2254" y="3254"/>
                  </a:lnTo>
                  <a:lnTo>
                    <a:pt x="2279" y="3258"/>
                  </a:lnTo>
                  <a:lnTo>
                    <a:pt x="2305" y="3265"/>
                  </a:lnTo>
                  <a:lnTo>
                    <a:pt x="2329" y="3275"/>
                  </a:lnTo>
                  <a:lnTo>
                    <a:pt x="2353" y="3284"/>
                  </a:lnTo>
                  <a:lnTo>
                    <a:pt x="2377" y="3296"/>
                  </a:lnTo>
                  <a:lnTo>
                    <a:pt x="2402" y="3309"/>
                  </a:lnTo>
                  <a:lnTo>
                    <a:pt x="2425" y="3324"/>
                  </a:lnTo>
                  <a:lnTo>
                    <a:pt x="2449" y="3339"/>
                  </a:lnTo>
                  <a:lnTo>
                    <a:pt x="2472" y="3357"/>
                  </a:lnTo>
                  <a:lnTo>
                    <a:pt x="2495" y="3374"/>
                  </a:lnTo>
                  <a:lnTo>
                    <a:pt x="2519" y="3393"/>
                  </a:lnTo>
                  <a:lnTo>
                    <a:pt x="2541" y="3413"/>
                  </a:lnTo>
                  <a:lnTo>
                    <a:pt x="2564" y="3434"/>
                  </a:lnTo>
                  <a:lnTo>
                    <a:pt x="2609" y="3477"/>
                  </a:lnTo>
                  <a:lnTo>
                    <a:pt x="2652" y="3523"/>
                  </a:lnTo>
                  <a:lnTo>
                    <a:pt x="2652" y="3523"/>
                  </a:lnTo>
                  <a:lnTo>
                    <a:pt x="2654" y="3527"/>
                  </a:lnTo>
                  <a:lnTo>
                    <a:pt x="2657" y="3532"/>
                  </a:lnTo>
                  <a:lnTo>
                    <a:pt x="2660" y="3534"/>
                  </a:lnTo>
                  <a:lnTo>
                    <a:pt x="2665" y="3537"/>
                  </a:lnTo>
                  <a:lnTo>
                    <a:pt x="2665" y="3537"/>
                  </a:lnTo>
                  <a:lnTo>
                    <a:pt x="2719" y="3596"/>
                  </a:lnTo>
                  <a:lnTo>
                    <a:pt x="2772" y="3657"/>
                  </a:lnTo>
                  <a:lnTo>
                    <a:pt x="2872" y="3778"/>
                  </a:lnTo>
                  <a:lnTo>
                    <a:pt x="2872" y="3778"/>
                  </a:lnTo>
                  <a:lnTo>
                    <a:pt x="2907" y="3817"/>
                  </a:lnTo>
                  <a:lnTo>
                    <a:pt x="2941" y="3852"/>
                  </a:lnTo>
                  <a:lnTo>
                    <a:pt x="2978" y="3886"/>
                  </a:lnTo>
                  <a:lnTo>
                    <a:pt x="3014" y="3918"/>
                  </a:lnTo>
                  <a:lnTo>
                    <a:pt x="3050" y="3949"/>
                  </a:lnTo>
                  <a:lnTo>
                    <a:pt x="3086" y="3979"/>
                  </a:lnTo>
                  <a:lnTo>
                    <a:pt x="3160" y="4038"/>
                  </a:lnTo>
                  <a:lnTo>
                    <a:pt x="3233" y="4096"/>
                  </a:lnTo>
                  <a:lnTo>
                    <a:pt x="3268" y="4126"/>
                  </a:lnTo>
                  <a:lnTo>
                    <a:pt x="3303" y="4157"/>
                  </a:lnTo>
                  <a:lnTo>
                    <a:pt x="3337" y="4190"/>
                  </a:lnTo>
                  <a:lnTo>
                    <a:pt x="3370" y="4224"/>
                  </a:lnTo>
                  <a:lnTo>
                    <a:pt x="3400" y="4259"/>
                  </a:lnTo>
                  <a:lnTo>
                    <a:pt x="3430" y="4298"/>
                  </a:lnTo>
                  <a:lnTo>
                    <a:pt x="3430" y="4298"/>
                  </a:lnTo>
                  <a:lnTo>
                    <a:pt x="3419" y="4313"/>
                  </a:lnTo>
                  <a:lnTo>
                    <a:pt x="3419" y="4313"/>
                  </a:lnTo>
                  <a:lnTo>
                    <a:pt x="3418" y="4316"/>
                  </a:lnTo>
                  <a:lnTo>
                    <a:pt x="3416" y="4319"/>
                  </a:lnTo>
                  <a:lnTo>
                    <a:pt x="3416" y="4326"/>
                  </a:lnTo>
                  <a:lnTo>
                    <a:pt x="3419" y="4330"/>
                  </a:lnTo>
                  <a:lnTo>
                    <a:pt x="3423" y="4335"/>
                  </a:lnTo>
                  <a:lnTo>
                    <a:pt x="3429" y="4339"/>
                  </a:lnTo>
                  <a:lnTo>
                    <a:pt x="3435" y="4340"/>
                  </a:lnTo>
                  <a:lnTo>
                    <a:pt x="3441" y="4339"/>
                  </a:lnTo>
                  <a:lnTo>
                    <a:pt x="3445" y="4336"/>
                  </a:lnTo>
                  <a:lnTo>
                    <a:pt x="3447" y="4334"/>
                  </a:lnTo>
                  <a:lnTo>
                    <a:pt x="3447" y="4334"/>
                  </a:lnTo>
                  <a:lnTo>
                    <a:pt x="3452" y="4328"/>
                  </a:lnTo>
                  <a:lnTo>
                    <a:pt x="3452" y="4328"/>
                  </a:lnTo>
                  <a:lnTo>
                    <a:pt x="3467" y="4351"/>
                  </a:lnTo>
                  <a:lnTo>
                    <a:pt x="3481" y="4375"/>
                  </a:lnTo>
                  <a:lnTo>
                    <a:pt x="3495" y="4399"/>
                  </a:lnTo>
                  <a:lnTo>
                    <a:pt x="3508" y="4425"/>
                  </a:lnTo>
                  <a:lnTo>
                    <a:pt x="3508" y="4425"/>
                  </a:lnTo>
                  <a:lnTo>
                    <a:pt x="3507" y="4429"/>
                  </a:lnTo>
                  <a:lnTo>
                    <a:pt x="3507" y="4432"/>
                  </a:lnTo>
                  <a:lnTo>
                    <a:pt x="3507" y="4436"/>
                  </a:lnTo>
                  <a:lnTo>
                    <a:pt x="3509" y="4439"/>
                  </a:lnTo>
                  <a:lnTo>
                    <a:pt x="3512" y="4444"/>
                  </a:lnTo>
                  <a:lnTo>
                    <a:pt x="3516" y="4446"/>
                  </a:lnTo>
                  <a:lnTo>
                    <a:pt x="3518" y="4447"/>
                  </a:lnTo>
                  <a:lnTo>
                    <a:pt x="3518" y="4447"/>
                  </a:lnTo>
                  <a:lnTo>
                    <a:pt x="3526" y="4464"/>
                  </a:lnTo>
                  <a:lnTo>
                    <a:pt x="3526" y="4464"/>
                  </a:lnTo>
                  <a:lnTo>
                    <a:pt x="3532" y="4475"/>
                  </a:lnTo>
                  <a:lnTo>
                    <a:pt x="3532" y="4475"/>
                  </a:lnTo>
                  <a:lnTo>
                    <a:pt x="3532" y="4479"/>
                  </a:lnTo>
                  <a:lnTo>
                    <a:pt x="3533" y="4481"/>
                  </a:lnTo>
                  <a:lnTo>
                    <a:pt x="3535" y="4484"/>
                  </a:lnTo>
                  <a:lnTo>
                    <a:pt x="3537" y="4486"/>
                  </a:lnTo>
                  <a:lnTo>
                    <a:pt x="3537" y="4486"/>
                  </a:lnTo>
                  <a:lnTo>
                    <a:pt x="3556" y="4521"/>
                  </a:lnTo>
                  <a:lnTo>
                    <a:pt x="3576" y="4556"/>
                  </a:lnTo>
                  <a:lnTo>
                    <a:pt x="3597" y="4591"/>
                  </a:lnTo>
                  <a:lnTo>
                    <a:pt x="3619" y="4624"/>
                  </a:lnTo>
                  <a:lnTo>
                    <a:pt x="3619" y="4624"/>
                  </a:lnTo>
                  <a:lnTo>
                    <a:pt x="3606" y="4643"/>
                  </a:lnTo>
                  <a:lnTo>
                    <a:pt x="3606" y="4643"/>
                  </a:lnTo>
                  <a:lnTo>
                    <a:pt x="3604" y="4649"/>
                  </a:lnTo>
                  <a:lnTo>
                    <a:pt x="3604" y="4653"/>
                  </a:lnTo>
                  <a:lnTo>
                    <a:pt x="3606" y="4658"/>
                  </a:lnTo>
                  <a:lnTo>
                    <a:pt x="3610" y="4663"/>
                  </a:lnTo>
                  <a:lnTo>
                    <a:pt x="3615" y="4665"/>
                  </a:lnTo>
                  <a:lnTo>
                    <a:pt x="3621" y="4665"/>
                  </a:lnTo>
                  <a:lnTo>
                    <a:pt x="3627" y="4665"/>
                  </a:lnTo>
                  <a:lnTo>
                    <a:pt x="3632" y="4662"/>
                  </a:lnTo>
                  <a:lnTo>
                    <a:pt x="3632" y="4662"/>
                  </a:lnTo>
                  <a:lnTo>
                    <a:pt x="3640" y="4656"/>
                  </a:lnTo>
                  <a:lnTo>
                    <a:pt x="3640" y="4656"/>
                  </a:lnTo>
                  <a:lnTo>
                    <a:pt x="3669" y="4694"/>
                  </a:lnTo>
                  <a:lnTo>
                    <a:pt x="3699" y="4732"/>
                  </a:lnTo>
                  <a:lnTo>
                    <a:pt x="3758" y="4808"/>
                  </a:lnTo>
                  <a:lnTo>
                    <a:pt x="3787" y="4845"/>
                  </a:lnTo>
                  <a:lnTo>
                    <a:pt x="3817" y="4883"/>
                  </a:lnTo>
                  <a:lnTo>
                    <a:pt x="3844" y="4921"/>
                  </a:lnTo>
                  <a:lnTo>
                    <a:pt x="3871" y="4960"/>
                  </a:lnTo>
                  <a:lnTo>
                    <a:pt x="3871" y="4960"/>
                  </a:lnTo>
                  <a:lnTo>
                    <a:pt x="3879" y="4974"/>
                  </a:lnTo>
                  <a:lnTo>
                    <a:pt x="3887" y="4989"/>
                  </a:lnTo>
                  <a:lnTo>
                    <a:pt x="3893" y="5006"/>
                  </a:lnTo>
                  <a:lnTo>
                    <a:pt x="3899" y="5022"/>
                  </a:lnTo>
                  <a:lnTo>
                    <a:pt x="3902" y="5038"/>
                  </a:lnTo>
                  <a:lnTo>
                    <a:pt x="3906" y="5055"/>
                  </a:lnTo>
                  <a:lnTo>
                    <a:pt x="3908" y="5072"/>
                  </a:lnTo>
                  <a:lnTo>
                    <a:pt x="3909" y="5090"/>
                  </a:lnTo>
                  <a:lnTo>
                    <a:pt x="3909" y="5108"/>
                  </a:lnTo>
                  <a:lnTo>
                    <a:pt x="3908" y="5125"/>
                  </a:lnTo>
                  <a:lnTo>
                    <a:pt x="3907" y="5143"/>
                  </a:lnTo>
                  <a:lnTo>
                    <a:pt x="3904" y="5161"/>
                  </a:lnTo>
                  <a:lnTo>
                    <a:pt x="3899" y="5198"/>
                  </a:lnTo>
                  <a:lnTo>
                    <a:pt x="3890" y="5234"/>
                  </a:lnTo>
                  <a:lnTo>
                    <a:pt x="3881" y="5271"/>
                  </a:lnTo>
                  <a:lnTo>
                    <a:pt x="3871" y="5308"/>
                  </a:lnTo>
                  <a:lnTo>
                    <a:pt x="3847" y="5380"/>
                  </a:lnTo>
                  <a:lnTo>
                    <a:pt x="3826" y="5448"/>
                  </a:lnTo>
                  <a:lnTo>
                    <a:pt x="3817" y="5481"/>
                  </a:lnTo>
                  <a:lnTo>
                    <a:pt x="3810" y="5511"/>
                  </a:lnTo>
                  <a:lnTo>
                    <a:pt x="3810" y="5511"/>
                  </a:lnTo>
                  <a:lnTo>
                    <a:pt x="3805" y="5543"/>
                  </a:lnTo>
                  <a:lnTo>
                    <a:pt x="3800" y="5575"/>
                  </a:lnTo>
                  <a:lnTo>
                    <a:pt x="3798" y="5606"/>
                  </a:lnTo>
                  <a:lnTo>
                    <a:pt x="3798" y="5637"/>
                  </a:lnTo>
                  <a:lnTo>
                    <a:pt x="3798" y="5666"/>
                  </a:lnTo>
                  <a:lnTo>
                    <a:pt x="3800" y="5695"/>
                  </a:lnTo>
                  <a:lnTo>
                    <a:pt x="3804" y="5724"/>
                  </a:lnTo>
                  <a:lnTo>
                    <a:pt x="3809" y="5754"/>
                  </a:lnTo>
                  <a:lnTo>
                    <a:pt x="3816" y="5782"/>
                  </a:lnTo>
                  <a:lnTo>
                    <a:pt x="3824" y="5810"/>
                  </a:lnTo>
                  <a:lnTo>
                    <a:pt x="3833" y="5838"/>
                  </a:lnTo>
                  <a:lnTo>
                    <a:pt x="3844" y="5866"/>
                  </a:lnTo>
                  <a:lnTo>
                    <a:pt x="3855" y="5894"/>
                  </a:lnTo>
                  <a:lnTo>
                    <a:pt x="3868" y="5921"/>
                  </a:lnTo>
                  <a:lnTo>
                    <a:pt x="3883" y="5949"/>
                  </a:lnTo>
                  <a:lnTo>
                    <a:pt x="3899" y="5976"/>
                  </a:lnTo>
                  <a:lnTo>
                    <a:pt x="3899" y="5976"/>
                  </a:lnTo>
                  <a:lnTo>
                    <a:pt x="3934" y="6031"/>
                  </a:lnTo>
                  <a:lnTo>
                    <a:pt x="3970" y="6085"/>
                  </a:lnTo>
                  <a:lnTo>
                    <a:pt x="4009" y="6138"/>
                  </a:lnTo>
                  <a:lnTo>
                    <a:pt x="4048" y="6189"/>
                  </a:lnTo>
                  <a:lnTo>
                    <a:pt x="4089" y="6241"/>
                  </a:lnTo>
                  <a:lnTo>
                    <a:pt x="4132" y="6291"/>
                  </a:lnTo>
                  <a:lnTo>
                    <a:pt x="4218" y="6390"/>
                  </a:lnTo>
                  <a:lnTo>
                    <a:pt x="4306" y="6490"/>
                  </a:lnTo>
                  <a:lnTo>
                    <a:pt x="4348" y="6540"/>
                  </a:lnTo>
                  <a:lnTo>
                    <a:pt x="4390" y="6592"/>
                  </a:lnTo>
                  <a:lnTo>
                    <a:pt x="4432" y="6643"/>
                  </a:lnTo>
                  <a:lnTo>
                    <a:pt x="4472" y="6696"/>
                  </a:lnTo>
                  <a:lnTo>
                    <a:pt x="4510" y="6750"/>
                  </a:lnTo>
                  <a:lnTo>
                    <a:pt x="4546" y="6805"/>
                  </a:lnTo>
                  <a:lnTo>
                    <a:pt x="4546" y="6805"/>
                  </a:lnTo>
                  <a:lnTo>
                    <a:pt x="4600" y="6890"/>
                  </a:lnTo>
                  <a:lnTo>
                    <a:pt x="4629" y="6936"/>
                  </a:lnTo>
                  <a:lnTo>
                    <a:pt x="4661" y="6980"/>
                  </a:lnTo>
                  <a:lnTo>
                    <a:pt x="4661" y="6980"/>
                  </a:lnTo>
                  <a:lnTo>
                    <a:pt x="4659" y="6984"/>
                  </a:lnTo>
                  <a:lnTo>
                    <a:pt x="4659" y="6986"/>
                  </a:lnTo>
                  <a:lnTo>
                    <a:pt x="4661" y="6990"/>
                  </a:lnTo>
                  <a:lnTo>
                    <a:pt x="4662" y="6993"/>
                  </a:lnTo>
                  <a:lnTo>
                    <a:pt x="4664" y="6995"/>
                  </a:lnTo>
                  <a:lnTo>
                    <a:pt x="4668" y="6997"/>
                  </a:lnTo>
                  <a:lnTo>
                    <a:pt x="4670" y="6998"/>
                  </a:lnTo>
                  <a:lnTo>
                    <a:pt x="4673" y="6998"/>
                  </a:lnTo>
                  <a:lnTo>
                    <a:pt x="4673" y="6998"/>
                  </a:lnTo>
                  <a:lnTo>
                    <a:pt x="4707" y="7045"/>
                  </a:lnTo>
                  <a:lnTo>
                    <a:pt x="4726" y="7067"/>
                  </a:lnTo>
                  <a:lnTo>
                    <a:pt x="4745" y="7088"/>
                  </a:lnTo>
                  <a:lnTo>
                    <a:pt x="4764" y="7109"/>
                  </a:lnTo>
                  <a:lnTo>
                    <a:pt x="4782" y="7130"/>
                  </a:lnTo>
                  <a:lnTo>
                    <a:pt x="4803" y="7150"/>
                  </a:lnTo>
                  <a:lnTo>
                    <a:pt x="4823" y="7169"/>
                  </a:lnTo>
                  <a:lnTo>
                    <a:pt x="4844" y="7187"/>
                  </a:lnTo>
                  <a:lnTo>
                    <a:pt x="4867" y="7204"/>
                  </a:lnTo>
                  <a:lnTo>
                    <a:pt x="4889" y="7219"/>
                  </a:lnTo>
                  <a:lnTo>
                    <a:pt x="4912" y="7234"/>
                  </a:lnTo>
                  <a:lnTo>
                    <a:pt x="4936" y="7247"/>
                  </a:lnTo>
                  <a:lnTo>
                    <a:pt x="4960" y="7259"/>
                  </a:lnTo>
                  <a:lnTo>
                    <a:pt x="4985" y="7269"/>
                  </a:lnTo>
                  <a:lnTo>
                    <a:pt x="5011" y="7278"/>
                  </a:lnTo>
                  <a:lnTo>
                    <a:pt x="5011" y="7278"/>
                  </a:lnTo>
                  <a:lnTo>
                    <a:pt x="5041" y="7287"/>
                  </a:lnTo>
                  <a:lnTo>
                    <a:pt x="5070" y="7296"/>
                  </a:lnTo>
                  <a:lnTo>
                    <a:pt x="5096" y="7307"/>
                  </a:lnTo>
                  <a:lnTo>
                    <a:pt x="5122" y="7317"/>
                  </a:lnTo>
                  <a:lnTo>
                    <a:pt x="5144" y="7329"/>
                  </a:lnTo>
                  <a:lnTo>
                    <a:pt x="5166" y="7341"/>
                  </a:lnTo>
                  <a:lnTo>
                    <a:pt x="5186" y="7352"/>
                  </a:lnTo>
                  <a:lnTo>
                    <a:pt x="5205" y="7364"/>
                  </a:lnTo>
                  <a:lnTo>
                    <a:pt x="5222" y="7377"/>
                  </a:lnTo>
                  <a:lnTo>
                    <a:pt x="5239" y="7391"/>
                  </a:lnTo>
                  <a:lnTo>
                    <a:pt x="5254" y="7404"/>
                  </a:lnTo>
                  <a:lnTo>
                    <a:pt x="5268" y="7418"/>
                  </a:lnTo>
                  <a:lnTo>
                    <a:pt x="5281" y="7433"/>
                  </a:lnTo>
                  <a:lnTo>
                    <a:pt x="5294" y="7447"/>
                  </a:lnTo>
                  <a:lnTo>
                    <a:pt x="5305" y="7463"/>
                  </a:lnTo>
                  <a:lnTo>
                    <a:pt x="5317" y="7479"/>
                  </a:lnTo>
                  <a:lnTo>
                    <a:pt x="5338" y="7512"/>
                  </a:lnTo>
                  <a:lnTo>
                    <a:pt x="5358" y="7546"/>
                  </a:lnTo>
                  <a:lnTo>
                    <a:pt x="5398" y="7618"/>
                  </a:lnTo>
                  <a:lnTo>
                    <a:pt x="5419" y="7657"/>
                  </a:lnTo>
                  <a:lnTo>
                    <a:pt x="5441" y="7698"/>
                  </a:lnTo>
                  <a:lnTo>
                    <a:pt x="5467" y="7740"/>
                  </a:lnTo>
                  <a:lnTo>
                    <a:pt x="5496" y="7783"/>
                  </a:lnTo>
                  <a:lnTo>
                    <a:pt x="5496" y="7783"/>
                  </a:lnTo>
                  <a:lnTo>
                    <a:pt x="5510" y="7801"/>
                  </a:lnTo>
                  <a:lnTo>
                    <a:pt x="5526" y="7818"/>
                  </a:lnTo>
                  <a:lnTo>
                    <a:pt x="5543" y="7834"/>
                  </a:lnTo>
                  <a:lnTo>
                    <a:pt x="5561" y="7849"/>
                  </a:lnTo>
                  <a:lnTo>
                    <a:pt x="5579" y="7862"/>
                  </a:lnTo>
                  <a:lnTo>
                    <a:pt x="5598" y="7875"/>
                  </a:lnTo>
                  <a:lnTo>
                    <a:pt x="5619" y="7887"/>
                  </a:lnTo>
                  <a:lnTo>
                    <a:pt x="5640" y="7898"/>
                  </a:lnTo>
                  <a:lnTo>
                    <a:pt x="5640" y="7898"/>
                  </a:lnTo>
                  <a:lnTo>
                    <a:pt x="5633" y="7908"/>
                  </a:lnTo>
                  <a:lnTo>
                    <a:pt x="5633" y="7908"/>
                  </a:lnTo>
                  <a:lnTo>
                    <a:pt x="5632" y="7911"/>
                  </a:lnTo>
                  <a:lnTo>
                    <a:pt x="5631" y="7914"/>
                  </a:lnTo>
                  <a:lnTo>
                    <a:pt x="5631" y="7920"/>
                  </a:lnTo>
                  <a:lnTo>
                    <a:pt x="5634" y="7925"/>
                  </a:lnTo>
                  <a:lnTo>
                    <a:pt x="5638" y="7930"/>
                  </a:lnTo>
                  <a:lnTo>
                    <a:pt x="5643" y="7932"/>
                  </a:lnTo>
                  <a:lnTo>
                    <a:pt x="5648" y="7933"/>
                  </a:lnTo>
                  <a:lnTo>
                    <a:pt x="5654" y="7932"/>
                  </a:lnTo>
                  <a:lnTo>
                    <a:pt x="5657" y="7931"/>
                  </a:lnTo>
                  <a:lnTo>
                    <a:pt x="5659" y="7928"/>
                  </a:lnTo>
                  <a:lnTo>
                    <a:pt x="5659" y="7928"/>
                  </a:lnTo>
                  <a:lnTo>
                    <a:pt x="5673" y="7913"/>
                  </a:lnTo>
                  <a:lnTo>
                    <a:pt x="5673" y="7913"/>
                  </a:lnTo>
                  <a:lnTo>
                    <a:pt x="5699" y="7925"/>
                  </a:lnTo>
                  <a:lnTo>
                    <a:pt x="5726" y="7934"/>
                  </a:lnTo>
                  <a:lnTo>
                    <a:pt x="5753" y="7944"/>
                  </a:lnTo>
                  <a:lnTo>
                    <a:pt x="5778" y="7952"/>
                  </a:lnTo>
                  <a:lnTo>
                    <a:pt x="5832" y="7967"/>
                  </a:lnTo>
                  <a:lnTo>
                    <a:pt x="5884" y="7981"/>
                  </a:lnTo>
                  <a:lnTo>
                    <a:pt x="5884" y="7981"/>
                  </a:lnTo>
                  <a:lnTo>
                    <a:pt x="5884" y="7986"/>
                  </a:lnTo>
                  <a:lnTo>
                    <a:pt x="5886" y="7990"/>
                  </a:lnTo>
                  <a:lnTo>
                    <a:pt x="5888" y="7994"/>
                  </a:lnTo>
                  <a:lnTo>
                    <a:pt x="5893" y="7996"/>
                  </a:lnTo>
                  <a:lnTo>
                    <a:pt x="5898" y="7999"/>
                  </a:lnTo>
                  <a:lnTo>
                    <a:pt x="5902" y="7999"/>
                  </a:lnTo>
                  <a:lnTo>
                    <a:pt x="5907" y="7997"/>
                  </a:lnTo>
                  <a:lnTo>
                    <a:pt x="5912" y="7994"/>
                  </a:lnTo>
                  <a:lnTo>
                    <a:pt x="5912" y="7994"/>
                  </a:lnTo>
                  <a:lnTo>
                    <a:pt x="5916" y="7989"/>
                  </a:lnTo>
                  <a:lnTo>
                    <a:pt x="5916" y="7989"/>
                  </a:lnTo>
                  <a:lnTo>
                    <a:pt x="5973" y="8002"/>
                  </a:lnTo>
                  <a:lnTo>
                    <a:pt x="6028" y="8014"/>
                  </a:lnTo>
                  <a:lnTo>
                    <a:pt x="6081" y="8024"/>
                  </a:lnTo>
                  <a:lnTo>
                    <a:pt x="6134" y="8034"/>
                  </a:lnTo>
                  <a:lnTo>
                    <a:pt x="6236" y="8051"/>
                  </a:lnTo>
                  <a:lnTo>
                    <a:pt x="6286" y="8061"/>
                  </a:lnTo>
                  <a:lnTo>
                    <a:pt x="6334" y="8070"/>
                  </a:lnTo>
                  <a:lnTo>
                    <a:pt x="6383" y="8083"/>
                  </a:lnTo>
                  <a:lnTo>
                    <a:pt x="6431" y="8097"/>
                  </a:lnTo>
                  <a:lnTo>
                    <a:pt x="6478" y="8112"/>
                  </a:lnTo>
                  <a:lnTo>
                    <a:pt x="6502" y="8121"/>
                  </a:lnTo>
                  <a:lnTo>
                    <a:pt x="6526" y="8132"/>
                  </a:lnTo>
                  <a:lnTo>
                    <a:pt x="6550" y="8143"/>
                  </a:lnTo>
                  <a:lnTo>
                    <a:pt x="6573" y="8154"/>
                  </a:lnTo>
                  <a:lnTo>
                    <a:pt x="6596" y="8167"/>
                  </a:lnTo>
                  <a:lnTo>
                    <a:pt x="6621" y="8181"/>
                  </a:lnTo>
                  <a:lnTo>
                    <a:pt x="6644" y="8196"/>
                  </a:lnTo>
                  <a:lnTo>
                    <a:pt x="6669" y="8213"/>
                  </a:lnTo>
                  <a:lnTo>
                    <a:pt x="6692" y="8229"/>
                  </a:lnTo>
                  <a:lnTo>
                    <a:pt x="6717" y="8248"/>
                  </a:lnTo>
                  <a:lnTo>
                    <a:pt x="6717" y="8248"/>
                  </a:lnTo>
                  <a:lnTo>
                    <a:pt x="6715" y="8255"/>
                  </a:lnTo>
                  <a:lnTo>
                    <a:pt x="6716" y="8260"/>
                  </a:lnTo>
                  <a:lnTo>
                    <a:pt x="6718" y="8265"/>
                  </a:lnTo>
                  <a:lnTo>
                    <a:pt x="6722" y="8269"/>
                  </a:lnTo>
                  <a:lnTo>
                    <a:pt x="6726" y="8272"/>
                  </a:lnTo>
                  <a:lnTo>
                    <a:pt x="6732" y="8274"/>
                  </a:lnTo>
                  <a:lnTo>
                    <a:pt x="6738" y="8272"/>
                  </a:lnTo>
                  <a:lnTo>
                    <a:pt x="6744" y="8270"/>
                  </a:lnTo>
                  <a:lnTo>
                    <a:pt x="6744" y="8270"/>
                  </a:lnTo>
                  <a:lnTo>
                    <a:pt x="6790" y="8310"/>
                  </a:lnTo>
                  <a:lnTo>
                    <a:pt x="6838" y="8356"/>
                  </a:lnTo>
                  <a:lnTo>
                    <a:pt x="6889" y="8404"/>
                  </a:lnTo>
                  <a:lnTo>
                    <a:pt x="6942" y="8453"/>
                  </a:lnTo>
                  <a:lnTo>
                    <a:pt x="6942" y="8453"/>
                  </a:lnTo>
                  <a:lnTo>
                    <a:pt x="6936" y="8466"/>
                  </a:lnTo>
                  <a:lnTo>
                    <a:pt x="6936" y="8466"/>
                  </a:lnTo>
                  <a:lnTo>
                    <a:pt x="6935" y="8473"/>
                  </a:lnTo>
                  <a:lnTo>
                    <a:pt x="6935" y="8480"/>
                  </a:lnTo>
                  <a:lnTo>
                    <a:pt x="6937" y="8486"/>
                  </a:lnTo>
                  <a:lnTo>
                    <a:pt x="6942" y="8489"/>
                  </a:lnTo>
                  <a:lnTo>
                    <a:pt x="6946" y="8493"/>
                  </a:lnTo>
                  <a:lnTo>
                    <a:pt x="6952" y="8494"/>
                  </a:lnTo>
                  <a:lnTo>
                    <a:pt x="6958" y="8493"/>
                  </a:lnTo>
                  <a:lnTo>
                    <a:pt x="6965" y="8488"/>
                  </a:lnTo>
                  <a:lnTo>
                    <a:pt x="6965" y="8488"/>
                  </a:lnTo>
                  <a:lnTo>
                    <a:pt x="6973" y="8481"/>
                  </a:lnTo>
                  <a:lnTo>
                    <a:pt x="6973" y="8481"/>
                  </a:lnTo>
                  <a:lnTo>
                    <a:pt x="7007" y="8511"/>
                  </a:lnTo>
                  <a:lnTo>
                    <a:pt x="7007" y="8511"/>
                  </a:lnTo>
                  <a:lnTo>
                    <a:pt x="7001" y="8521"/>
                  </a:lnTo>
                  <a:lnTo>
                    <a:pt x="7001" y="8521"/>
                  </a:lnTo>
                  <a:lnTo>
                    <a:pt x="7000" y="8524"/>
                  </a:lnTo>
                  <a:lnTo>
                    <a:pt x="6999" y="8528"/>
                  </a:lnTo>
                  <a:lnTo>
                    <a:pt x="7000" y="8533"/>
                  </a:lnTo>
                  <a:lnTo>
                    <a:pt x="7003" y="8539"/>
                  </a:lnTo>
                  <a:lnTo>
                    <a:pt x="7007" y="8544"/>
                  </a:lnTo>
                  <a:lnTo>
                    <a:pt x="7012" y="8548"/>
                  </a:lnTo>
                  <a:lnTo>
                    <a:pt x="7019" y="8549"/>
                  </a:lnTo>
                  <a:lnTo>
                    <a:pt x="7025" y="8548"/>
                  </a:lnTo>
                  <a:lnTo>
                    <a:pt x="7027" y="8545"/>
                  </a:lnTo>
                  <a:lnTo>
                    <a:pt x="7031" y="8543"/>
                  </a:lnTo>
                  <a:lnTo>
                    <a:pt x="7031" y="8543"/>
                  </a:lnTo>
                  <a:lnTo>
                    <a:pt x="7038" y="8536"/>
                  </a:lnTo>
                  <a:lnTo>
                    <a:pt x="7038" y="8536"/>
                  </a:lnTo>
                  <a:lnTo>
                    <a:pt x="7066" y="8559"/>
                  </a:lnTo>
                  <a:lnTo>
                    <a:pt x="7094" y="8581"/>
                  </a:lnTo>
                  <a:lnTo>
                    <a:pt x="7123" y="8603"/>
                  </a:lnTo>
                  <a:lnTo>
                    <a:pt x="7152" y="8622"/>
                  </a:lnTo>
                  <a:lnTo>
                    <a:pt x="7183" y="8641"/>
                  </a:lnTo>
                  <a:lnTo>
                    <a:pt x="7212" y="8658"/>
                  </a:lnTo>
                  <a:lnTo>
                    <a:pt x="7243" y="8674"/>
                  </a:lnTo>
                  <a:lnTo>
                    <a:pt x="7273" y="8687"/>
                  </a:lnTo>
                  <a:lnTo>
                    <a:pt x="7273" y="8687"/>
                  </a:lnTo>
                  <a:lnTo>
                    <a:pt x="7274" y="8692"/>
                  </a:lnTo>
                  <a:lnTo>
                    <a:pt x="7276" y="8695"/>
                  </a:lnTo>
                  <a:lnTo>
                    <a:pt x="7280" y="8697"/>
                  </a:lnTo>
                  <a:lnTo>
                    <a:pt x="7283" y="8700"/>
                  </a:lnTo>
                  <a:lnTo>
                    <a:pt x="7288" y="8701"/>
                  </a:lnTo>
                  <a:lnTo>
                    <a:pt x="7293" y="8701"/>
                  </a:lnTo>
                  <a:lnTo>
                    <a:pt x="7298" y="8700"/>
                  </a:lnTo>
                  <a:lnTo>
                    <a:pt x="7302" y="8699"/>
                  </a:lnTo>
                  <a:lnTo>
                    <a:pt x="7302" y="8699"/>
                  </a:lnTo>
                  <a:lnTo>
                    <a:pt x="7322" y="8704"/>
                  </a:lnTo>
                  <a:lnTo>
                    <a:pt x="7342" y="8710"/>
                  </a:lnTo>
                  <a:lnTo>
                    <a:pt x="7363" y="8715"/>
                  </a:lnTo>
                  <a:lnTo>
                    <a:pt x="7383" y="8717"/>
                  </a:lnTo>
                  <a:lnTo>
                    <a:pt x="7404" y="8720"/>
                  </a:lnTo>
                  <a:lnTo>
                    <a:pt x="7424" y="8721"/>
                  </a:lnTo>
                  <a:lnTo>
                    <a:pt x="7445" y="8720"/>
                  </a:lnTo>
                  <a:lnTo>
                    <a:pt x="7465" y="8718"/>
                  </a:lnTo>
                  <a:lnTo>
                    <a:pt x="7486" y="8715"/>
                  </a:lnTo>
                  <a:lnTo>
                    <a:pt x="7506" y="8710"/>
                  </a:lnTo>
                  <a:lnTo>
                    <a:pt x="7527" y="8704"/>
                  </a:lnTo>
                  <a:lnTo>
                    <a:pt x="7547" y="8697"/>
                  </a:lnTo>
                  <a:lnTo>
                    <a:pt x="7568" y="8688"/>
                  </a:lnTo>
                  <a:lnTo>
                    <a:pt x="7588" y="8676"/>
                  </a:lnTo>
                  <a:lnTo>
                    <a:pt x="7609" y="8665"/>
                  </a:lnTo>
                  <a:lnTo>
                    <a:pt x="7629" y="8649"/>
                  </a:lnTo>
                  <a:lnTo>
                    <a:pt x="7629" y="8649"/>
                  </a:lnTo>
                  <a:lnTo>
                    <a:pt x="7632" y="8646"/>
                  </a:lnTo>
                  <a:lnTo>
                    <a:pt x="7633" y="8642"/>
                  </a:lnTo>
                  <a:lnTo>
                    <a:pt x="7633" y="8638"/>
                  </a:lnTo>
                  <a:lnTo>
                    <a:pt x="7632" y="8634"/>
                  </a:lnTo>
                  <a:lnTo>
                    <a:pt x="7629" y="8632"/>
                  </a:lnTo>
                  <a:lnTo>
                    <a:pt x="7626" y="8629"/>
                  </a:lnTo>
                  <a:lnTo>
                    <a:pt x="7622" y="8629"/>
                  </a:lnTo>
                  <a:lnTo>
                    <a:pt x="7618" y="8631"/>
                  </a:lnTo>
                  <a:lnTo>
                    <a:pt x="7618" y="8631"/>
                  </a:lnTo>
                  <a:lnTo>
                    <a:pt x="7597" y="8644"/>
                  </a:lnTo>
                  <a:lnTo>
                    <a:pt x="7576" y="8654"/>
                  </a:lnTo>
                  <a:lnTo>
                    <a:pt x="7576" y="8654"/>
                  </a:lnTo>
                  <a:lnTo>
                    <a:pt x="7621" y="8600"/>
                  </a:lnTo>
                  <a:lnTo>
                    <a:pt x="7665" y="8544"/>
                  </a:lnTo>
                  <a:lnTo>
                    <a:pt x="7750" y="8433"/>
                  </a:lnTo>
                  <a:lnTo>
                    <a:pt x="7750" y="8433"/>
                  </a:lnTo>
                  <a:lnTo>
                    <a:pt x="7724" y="8486"/>
                  </a:lnTo>
                  <a:lnTo>
                    <a:pt x="7698" y="8538"/>
                  </a:lnTo>
                  <a:lnTo>
                    <a:pt x="7673" y="8592"/>
                  </a:lnTo>
                  <a:lnTo>
                    <a:pt x="7650" y="8647"/>
                  </a:lnTo>
                  <a:lnTo>
                    <a:pt x="7650" y="8647"/>
                  </a:lnTo>
                  <a:lnTo>
                    <a:pt x="7649" y="8651"/>
                  </a:lnTo>
                  <a:lnTo>
                    <a:pt x="7649" y="8654"/>
                  </a:lnTo>
                  <a:lnTo>
                    <a:pt x="7650" y="8658"/>
                  </a:lnTo>
                  <a:lnTo>
                    <a:pt x="7652" y="8660"/>
                  </a:lnTo>
                  <a:lnTo>
                    <a:pt x="7656" y="8663"/>
                  </a:lnTo>
                  <a:lnTo>
                    <a:pt x="7658" y="8665"/>
                  </a:lnTo>
                  <a:lnTo>
                    <a:pt x="7663" y="8666"/>
                  </a:lnTo>
                  <a:lnTo>
                    <a:pt x="7666" y="8666"/>
                  </a:lnTo>
                  <a:lnTo>
                    <a:pt x="7666" y="8666"/>
                  </a:lnTo>
                  <a:lnTo>
                    <a:pt x="7632" y="8745"/>
                  </a:lnTo>
                  <a:lnTo>
                    <a:pt x="7597" y="8823"/>
                  </a:lnTo>
                  <a:lnTo>
                    <a:pt x="7561" y="8896"/>
                  </a:lnTo>
                  <a:lnTo>
                    <a:pt x="7523" y="8970"/>
                  </a:lnTo>
                  <a:lnTo>
                    <a:pt x="7482" y="9041"/>
                  </a:lnTo>
                  <a:lnTo>
                    <a:pt x="7440" y="9113"/>
                  </a:lnTo>
                  <a:lnTo>
                    <a:pt x="7394" y="9185"/>
                  </a:lnTo>
                  <a:lnTo>
                    <a:pt x="7343" y="9260"/>
                  </a:lnTo>
                  <a:lnTo>
                    <a:pt x="7343" y="9260"/>
                  </a:lnTo>
                  <a:lnTo>
                    <a:pt x="7333" y="9278"/>
                  </a:lnTo>
                  <a:lnTo>
                    <a:pt x="7323" y="9298"/>
                  </a:lnTo>
                  <a:lnTo>
                    <a:pt x="7315" y="9319"/>
                  </a:lnTo>
                  <a:lnTo>
                    <a:pt x="7308" y="9342"/>
                  </a:lnTo>
                  <a:lnTo>
                    <a:pt x="7302" y="9367"/>
                  </a:lnTo>
                  <a:lnTo>
                    <a:pt x="7299" y="9393"/>
                  </a:lnTo>
                  <a:lnTo>
                    <a:pt x="7295" y="9420"/>
                  </a:lnTo>
                  <a:lnTo>
                    <a:pt x="7294" y="9445"/>
                  </a:lnTo>
                  <a:lnTo>
                    <a:pt x="7294" y="9472"/>
                  </a:lnTo>
                  <a:lnTo>
                    <a:pt x="7295" y="9498"/>
                  </a:lnTo>
                  <a:lnTo>
                    <a:pt x="7299" y="9524"/>
                  </a:lnTo>
                  <a:lnTo>
                    <a:pt x="7303" y="9548"/>
                  </a:lnTo>
                  <a:lnTo>
                    <a:pt x="7309" y="9572"/>
                  </a:lnTo>
                  <a:lnTo>
                    <a:pt x="7317" y="9594"/>
                  </a:lnTo>
                  <a:lnTo>
                    <a:pt x="7327" y="9613"/>
                  </a:lnTo>
                  <a:lnTo>
                    <a:pt x="7338" y="9630"/>
                  </a:lnTo>
                  <a:lnTo>
                    <a:pt x="7338" y="9630"/>
                  </a:lnTo>
                  <a:lnTo>
                    <a:pt x="7351" y="9649"/>
                  </a:lnTo>
                  <a:lnTo>
                    <a:pt x="7363" y="9667"/>
                  </a:lnTo>
                  <a:lnTo>
                    <a:pt x="7386" y="9704"/>
                  </a:lnTo>
                  <a:lnTo>
                    <a:pt x="7406" y="9743"/>
                  </a:lnTo>
                  <a:lnTo>
                    <a:pt x="7425" y="9782"/>
                  </a:lnTo>
                  <a:lnTo>
                    <a:pt x="7443" y="9823"/>
                  </a:lnTo>
                  <a:lnTo>
                    <a:pt x="7459" y="9864"/>
                  </a:lnTo>
                  <a:lnTo>
                    <a:pt x="7489" y="9947"/>
                  </a:lnTo>
                  <a:lnTo>
                    <a:pt x="7520" y="10029"/>
                  </a:lnTo>
                  <a:lnTo>
                    <a:pt x="7535" y="10069"/>
                  </a:lnTo>
                  <a:lnTo>
                    <a:pt x="7552" y="10109"/>
                  </a:lnTo>
                  <a:lnTo>
                    <a:pt x="7568" y="10148"/>
                  </a:lnTo>
                  <a:lnTo>
                    <a:pt x="7587" y="10185"/>
                  </a:lnTo>
                  <a:lnTo>
                    <a:pt x="7607" y="10220"/>
                  </a:lnTo>
                  <a:lnTo>
                    <a:pt x="7617" y="10238"/>
                  </a:lnTo>
                  <a:lnTo>
                    <a:pt x="7629" y="10254"/>
                  </a:lnTo>
                  <a:lnTo>
                    <a:pt x="7629" y="10254"/>
                  </a:lnTo>
                  <a:lnTo>
                    <a:pt x="7650" y="10283"/>
                  </a:lnTo>
                  <a:lnTo>
                    <a:pt x="7673" y="10311"/>
                  </a:lnTo>
                  <a:lnTo>
                    <a:pt x="7697" y="10338"/>
                  </a:lnTo>
                  <a:lnTo>
                    <a:pt x="7720" y="10363"/>
                  </a:lnTo>
                  <a:lnTo>
                    <a:pt x="7745" y="10388"/>
                  </a:lnTo>
                  <a:lnTo>
                    <a:pt x="7770" y="10411"/>
                  </a:lnTo>
                  <a:lnTo>
                    <a:pt x="7796" y="10432"/>
                  </a:lnTo>
                  <a:lnTo>
                    <a:pt x="7822" y="10453"/>
                  </a:lnTo>
                  <a:lnTo>
                    <a:pt x="7850" y="10473"/>
                  </a:lnTo>
                  <a:lnTo>
                    <a:pt x="7877" y="10493"/>
                  </a:lnTo>
                  <a:lnTo>
                    <a:pt x="7905" y="10512"/>
                  </a:lnTo>
                  <a:lnTo>
                    <a:pt x="7934" y="10529"/>
                  </a:lnTo>
                  <a:lnTo>
                    <a:pt x="7993" y="10564"/>
                  </a:lnTo>
                  <a:lnTo>
                    <a:pt x="8055" y="10599"/>
                  </a:lnTo>
                  <a:lnTo>
                    <a:pt x="8055" y="10599"/>
                  </a:lnTo>
                  <a:lnTo>
                    <a:pt x="8045" y="10616"/>
                  </a:lnTo>
                  <a:lnTo>
                    <a:pt x="8045" y="10616"/>
                  </a:lnTo>
                  <a:lnTo>
                    <a:pt x="8043" y="10622"/>
                  </a:lnTo>
                  <a:lnTo>
                    <a:pt x="8043" y="10626"/>
                  </a:lnTo>
                  <a:lnTo>
                    <a:pt x="8045" y="10631"/>
                  </a:lnTo>
                  <a:lnTo>
                    <a:pt x="8049" y="10636"/>
                  </a:lnTo>
                  <a:lnTo>
                    <a:pt x="8054" y="10638"/>
                  </a:lnTo>
                  <a:lnTo>
                    <a:pt x="8058" y="10638"/>
                  </a:lnTo>
                  <a:lnTo>
                    <a:pt x="8064" y="10637"/>
                  </a:lnTo>
                  <a:lnTo>
                    <a:pt x="8070" y="10634"/>
                  </a:lnTo>
                  <a:lnTo>
                    <a:pt x="8070" y="10634"/>
                  </a:lnTo>
                  <a:lnTo>
                    <a:pt x="8089" y="10618"/>
                  </a:lnTo>
                  <a:lnTo>
                    <a:pt x="8089" y="10618"/>
                  </a:lnTo>
                  <a:lnTo>
                    <a:pt x="8144" y="10647"/>
                  </a:lnTo>
                  <a:lnTo>
                    <a:pt x="8144" y="10647"/>
                  </a:lnTo>
                  <a:lnTo>
                    <a:pt x="8144" y="10649"/>
                  </a:lnTo>
                  <a:lnTo>
                    <a:pt x="8144" y="10649"/>
                  </a:lnTo>
                  <a:lnTo>
                    <a:pt x="8141" y="10653"/>
                  </a:lnTo>
                  <a:lnTo>
                    <a:pt x="8141" y="10659"/>
                  </a:lnTo>
                  <a:lnTo>
                    <a:pt x="8144" y="10664"/>
                  </a:lnTo>
                  <a:lnTo>
                    <a:pt x="8147" y="10667"/>
                  </a:lnTo>
                  <a:lnTo>
                    <a:pt x="8152" y="10671"/>
                  </a:lnTo>
                  <a:lnTo>
                    <a:pt x="8158" y="10672"/>
                  </a:lnTo>
                  <a:lnTo>
                    <a:pt x="8164" y="10671"/>
                  </a:lnTo>
                  <a:lnTo>
                    <a:pt x="8168" y="10667"/>
                  </a:lnTo>
                  <a:lnTo>
                    <a:pt x="8168" y="10667"/>
                  </a:lnTo>
                  <a:lnTo>
                    <a:pt x="8173" y="10663"/>
                  </a:lnTo>
                  <a:lnTo>
                    <a:pt x="8173" y="10663"/>
                  </a:lnTo>
                  <a:lnTo>
                    <a:pt x="8179" y="10664"/>
                  </a:lnTo>
                  <a:lnTo>
                    <a:pt x="8185" y="10663"/>
                  </a:lnTo>
                  <a:lnTo>
                    <a:pt x="8189" y="10660"/>
                  </a:lnTo>
                  <a:lnTo>
                    <a:pt x="8193" y="10657"/>
                  </a:lnTo>
                  <a:lnTo>
                    <a:pt x="8196" y="10653"/>
                  </a:lnTo>
                  <a:lnTo>
                    <a:pt x="8198" y="10647"/>
                  </a:lnTo>
                  <a:lnTo>
                    <a:pt x="8199" y="10643"/>
                  </a:lnTo>
                  <a:lnTo>
                    <a:pt x="8198" y="10638"/>
                  </a:lnTo>
                  <a:lnTo>
                    <a:pt x="8198" y="10638"/>
                  </a:lnTo>
                  <a:lnTo>
                    <a:pt x="8258" y="10575"/>
                  </a:lnTo>
                  <a:lnTo>
                    <a:pt x="8319" y="10513"/>
                  </a:lnTo>
                  <a:lnTo>
                    <a:pt x="8439" y="10385"/>
                  </a:lnTo>
                  <a:lnTo>
                    <a:pt x="8557" y="10256"/>
                  </a:lnTo>
                  <a:lnTo>
                    <a:pt x="8675" y="10128"/>
                  </a:lnTo>
                  <a:lnTo>
                    <a:pt x="8675" y="10128"/>
                  </a:lnTo>
                  <a:lnTo>
                    <a:pt x="8618" y="10204"/>
                  </a:lnTo>
                  <a:lnTo>
                    <a:pt x="8560" y="10280"/>
                  </a:lnTo>
                  <a:lnTo>
                    <a:pt x="8505" y="10357"/>
                  </a:lnTo>
                  <a:lnTo>
                    <a:pt x="8450" y="10434"/>
                  </a:lnTo>
                  <a:lnTo>
                    <a:pt x="8397" y="10513"/>
                  </a:lnTo>
                  <a:lnTo>
                    <a:pt x="8344" y="10590"/>
                  </a:lnTo>
                  <a:lnTo>
                    <a:pt x="8292" y="10668"/>
                  </a:lnTo>
                  <a:lnTo>
                    <a:pt x="8242" y="10747"/>
                  </a:lnTo>
                  <a:lnTo>
                    <a:pt x="8242" y="10747"/>
                  </a:lnTo>
                  <a:lnTo>
                    <a:pt x="8240" y="10753"/>
                  </a:lnTo>
                  <a:lnTo>
                    <a:pt x="8240" y="10759"/>
                  </a:lnTo>
                  <a:lnTo>
                    <a:pt x="8242" y="10763"/>
                  </a:lnTo>
                  <a:lnTo>
                    <a:pt x="8247" y="10767"/>
                  </a:lnTo>
                  <a:lnTo>
                    <a:pt x="8251" y="10770"/>
                  </a:lnTo>
                  <a:lnTo>
                    <a:pt x="8257" y="10771"/>
                  </a:lnTo>
                  <a:lnTo>
                    <a:pt x="8262" y="10770"/>
                  </a:lnTo>
                  <a:lnTo>
                    <a:pt x="8267" y="10766"/>
                  </a:lnTo>
                  <a:lnTo>
                    <a:pt x="8267" y="10766"/>
                  </a:lnTo>
                  <a:lnTo>
                    <a:pt x="8476" y="10528"/>
                  </a:lnTo>
                  <a:lnTo>
                    <a:pt x="8684" y="10288"/>
                  </a:lnTo>
                  <a:lnTo>
                    <a:pt x="8890" y="10047"/>
                  </a:lnTo>
                  <a:lnTo>
                    <a:pt x="9096" y="9806"/>
                  </a:lnTo>
                  <a:lnTo>
                    <a:pt x="9096" y="9806"/>
                  </a:lnTo>
                  <a:lnTo>
                    <a:pt x="9216" y="9665"/>
                  </a:lnTo>
                  <a:lnTo>
                    <a:pt x="9285" y="9585"/>
                  </a:lnTo>
                  <a:lnTo>
                    <a:pt x="9312" y="9551"/>
                  </a:lnTo>
                  <a:lnTo>
                    <a:pt x="9333" y="9525"/>
                  </a:lnTo>
                  <a:lnTo>
                    <a:pt x="9333" y="9525"/>
                  </a:lnTo>
                  <a:lnTo>
                    <a:pt x="9407" y="9423"/>
                  </a:lnTo>
                  <a:lnTo>
                    <a:pt x="9522" y="9265"/>
                  </a:lnTo>
                  <a:lnTo>
                    <a:pt x="9576" y="9194"/>
                  </a:lnTo>
                  <a:lnTo>
                    <a:pt x="9617" y="9141"/>
                  </a:lnTo>
                  <a:lnTo>
                    <a:pt x="9629" y="9126"/>
                  </a:lnTo>
                  <a:lnTo>
                    <a:pt x="9635" y="9120"/>
                  </a:lnTo>
                  <a:lnTo>
                    <a:pt x="9635" y="9121"/>
                  </a:lnTo>
                  <a:lnTo>
                    <a:pt x="9634" y="9125"/>
                  </a:lnTo>
                  <a:lnTo>
                    <a:pt x="9623" y="9141"/>
                  </a:lnTo>
                  <a:lnTo>
                    <a:pt x="9623" y="9141"/>
                  </a:lnTo>
                  <a:lnTo>
                    <a:pt x="9594" y="9187"/>
                  </a:lnTo>
                  <a:lnTo>
                    <a:pt x="9563" y="9232"/>
                  </a:lnTo>
                  <a:lnTo>
                    <a:pt x="9501" y="9321"/>
                  </a:lnTo>
                  <a:lnTo>
                    <a:pt x="9438" y="9409"/>
                  </a:lnTo>
                  <a:lnTo>
                    <a:pt x="9373" y="9496"/>
                  </a:lnTo>
                  <a:lnTo>
                    <a:pt x="9373" y="9496"/>
                  </a:lnTo>
                  <a:lnTo>
                    <a:pt x="9312" y="9574"/>
                  </a:lnTo>
                  <a:lnTo>
                    <a:pt x="9252" y="9654"/>
                  </a:lnTo>
                  <a:lnTo>
                    <a:pt x="9252" y="9654"/>
                  </a:lnTo>
                  <a:lnTo>
                    <a:pt x="9187" y="9734"/>
                  </a:lnTo>
                  <a:lnTo>
                    <a:pt x="9121" y="9815"/>
                  </a:lnTo>
                  <a:lnTo>
                    <a:pt x="8989" y="9976"/>
                  </a:lnTo>
                  <a:lnTo>
                    <a:pt x="8855" y="10135"/>
                  </a:lnTo>
                  <a:lnTo>
                    <a:pt x="8723" y="10294"/>
                  </a:lnTo>
                  <a:lnTo>
                    <a:pt x="8656" y="10375"/>
                  </a:lnTo>
                  <a:lnTo>
                    <a:pt x="8591" y="10455"/>
                  </a:lnTo>
                  <a:lnTo>
                    <a:pt x="8526" y="10536"/>
                  </a:lnTo>
                  <a:lnTo>
                    <a:pt x="8463" y="10618"/>
                  </a:lnTo>
                  <a:lnTo>
                    <a:pt x="8400" y="10701"/>
                  </a:lnTo>
                  <a:lnTo>
                    <a:pt x="8339" y="10784"/>
                  </a:lnTo>
                  <a:lnTo>
                    <a:pt x="8278" y="10869"/>
                  </a:lnTo>
                  <a:lnTo>
                    <a:pt x="8220" y="10955"/>
                  </a:lnTo>
                  <a:lnTo>
                    <a:pt x="8220" y="10955"/>
                  </a:lnTo>
                  <a:lnTo>
                    <a:pt x="8219" y="10958"/>
                  </a:lnTo>
                  <a:lnTo>
                    <a:pt x="8217" y="10961"/>
                  </a:lnTo>
                  <a:lnTo>
                    <a:pt x="8217" y="10966"/>
                  </a:lnTo>
                  <a:lnTo>
                    <a:pt x="8220" y="10972"/>
                  </a:lnTo>
                  <a:lnTo>
                    <a:pt x="8224" y="10975"/>
                  </a:lnTo>
                  <a:lnTo>
                    <a:pt x="8229" y="10979"/>
                  </a:lnTo>
                  <a:lnTo>
                    <a:pt x="8235" y="10980"/>
                  </a:lnTo>
                  <a:lnTo>
                    <a:pt x="8241" y="10979"/>
                  </a:lnTo>
                  <a:lnTo>
                    <a:pt x="8243" y="10976"/>
                  </a:lnTo>
                  <a:lnTo>
                    <a:pt x="8246" y="10974"/>
                  </a:lnTo>
                  <a:lnTo>
                    <a:pt x="8246" y="10974"/>
                  </a:lnTo>
                  <a:lnTo>
                    <a:pt x="8315" y="10898"/>
                  </a:lnTo>
                  <a:lnTo>
                    <a:pt x="8385" y="10821"/>
                  </a:lnTo>
                  <a:lnTo>
                    <a:pt x="8457" y="10745"/>
                  </a:lnTo>
                  <a:lnTo>
                    <a:pt x="8531" y="10667"/>
                  </a:lnTo>
                  <a:lnTo>
                    <a:pt x="8531" y="10667"/>
                  </a:lnTo>
                  <a:lnTo>
                    <a:pt x="8497" y="10720"/>
                  </a:lnTo>
                  <a:lnTo>
                    <a:pt x="8497" y="10720"/>
                  </a:lnTo>
                  <a:lnTo>
                    <a:pt x="8457" y="10768"/>
                  </a:lnTo>
                  <a:lnTo>
                    <a:pt x="8418" y="10818"/>
                  </a:lnTo>
                  <a:lnTo>
                    <a:pt x="8379" y="10867"/>
                  </a:lnTo>
                  <a:lnTo>
                    <a:pt x="8342" y="10919"/>
                  </a:lnTo>
                  <a:lnTo>
                    <a:pt x="8304" y="10970"/>
                  </a:lnTo>
                  <a:lnTo>
                    <a:pt x="8268" y="11023"/>
                  </a:lnTo>
                  <a:lnTo>
                    <a:pt x="8233" y="11076"/>
                  </a:lnTo>
                  <a:lnTo>
                    <a:pt x="8198" y="11130"/>
                  </a:lnTo>
                  <a:lnTo>
                    <a:pt x="8198" y="11130"/>
                  </a:lnTo>
                  <a:lnTo>
                    <a:pt x="8196" y="11133"/>
                  </a:lnTo>
                  <a:lnTo>
                    <a:pt x="8195" y="11135"/>
                  </a:lnTo>
                  <a:lnTo>
                    <a:pt x="8196" y="11141"/>
                  </a:lnTo>
                  <a:lnTo>
                    <a:pt x="8199" y="11147"/>
                  </a:lnTo>
                  <a:lnTo>
                    <a:pt x="8202" y="11151"/>
                  </a:lnTo>
                  <a:lnTo>
                    <a:pt x="8208" y="11154"/>
                  </a:lnTo>
                  <a:lnTo>
                    <a:pt x="8213" y="11155"/>
                  </a:lnTo>
                  <a:lnTo>
                    <a:pt x="8219" y="11154"/>
                  </a:lnTo>
                  <a:lnTo>
                    <a:pt x="8221" y="11152"/>
                  </a:lnTo>
                  <a:lnTo>
                    <a:pt x="8223" y="11149"/>
                  </a:lnTo>
                  <a:lnTo>
                    <a:pt x="8223" y="11149"/>
                  </a:lnTo>
                  <a:lnTo>
                    <a:pt x="8271" y="11090"/>
                  </a:lnTo>
                  <a:lnTo>
                    <a:pt x="8319" y="11029"/>
                  </a:lnTo>
                  <a:lnTo>
                    <a:pt x="8365" y="10967"/>
                  </a:lnTo>
                  <a:lnTo>
                    <a:pt x="8411" y="10905"/>
                  </a:lnTo>
                  <a:lnTo>
                    <a:pt x="8501" y="10780"/>
                  </a:lnTo>
                  <a:lnTo>
                    <a:pt x="8588" y="10653"/>
                  </a:lnTo>
                  <a:lnTo>
                    <a:pt x="8588" y="10653"/>
                  </a:lnTo>
                  <a:lnTo>
                    <a:pt x="8695" y="10535"/>
                  </a:lnTo>
                  <a:lnTo>
                    <a:pt x="8695" y="10535"/>
                  </a:lnTo>
                  <a:lnTo>
                    <a:pt x="8754" y="10471"/>
                  </a:lnTo>
                  <a:lnTo>
                    <a:pt x="8813" y="10407"/>
                  </a:lnTo>
                  <a:lnTo>
                    <a:pt x="8874" y="10344"/>
                  </a:lnTo>
                  <a:lnTo>
                    <a:pt x="8934" y="10281"/>
                  </a:lnTo>
                  <a:lnTo>
                    <a:pt x="9178" y="10032"/>
                  </a:lnTo>
                  <a:lnTo>
                    <a:pt x="9239" y="9970"/>
                  </a:lnTo>
                  <a:lnTo>
                    <a:pt x="9299" y="9906"/>
                  </a:lnTo>
                  <a:lnTo>
                    <a:pt x="9359" y="9842"/>
                  </a:lnTo>
                  <a:lnTo>
                    <a:pt x="9417" y="9778"/>
                  </a:lnTo>
                  <a:lnTo>
                    <a:pt x="9476" y="9712"/>
                  </a:lnTo>
                  <a:lnTo>
                    <a:pt x="9532" y="9647"/>
                  </a:lnTo>
                  <a:lnTo>
                    <a:pt x="9587" y="9579"/>
                  </a:lnTo>
                  <a:lnTo>
                    <a:pt x="9641" y="9510"/>
                  </a:lnTo>
                  <a:lnTo>
                    <a:pt x="9641" y="9510"/>
                  </a:lnTo>
                  <a:lnTo>
                    <a:pt x="9670" y="9469"/>
                  </a:lnTo>
                  <a:lnTo>
                    <a:pt x="9699" y="9429"/>
                  </a:lnTo>
                  <a:lnTo>
                    <a:pt x="9730" y="9389"/>
                  </a:lnTo>
                  <a:lnTo>
                    <a:pt x="9760" y="9350"/>
                  </a:lnTo>
                  <a:lnTo>
                    <a:pt x="9791" y="9312"/>
                  </a:lnTo>
                  <a:lnTo>
                    <a:pt x="9823" y="9273"/>
                  </a:lnTo>
                  <a:lnTo>
                    <a:pt x="9855" y="9236"/>
                  </a:lnTo>
                  <a:lnTo>
                    <a:pt x="9888" y="9198"/>
                  </a:lnTo>
                  <a:lnTo>
                    <a:pt x="9888" y="9198"/>
                  </a:lnTo>
                  <a:lnTo>
                    <a:pt x="9843" y="9251"/>
                  </a:lnTo>
                  <a:lnTo>
                    <a:pt x="9800" y="9305"/>
                  </a:lnTo>
                  <a:lnTo>
                    <a:pt x="9757" y="9361"/>
                  </a:lnTo>
                  <a:lnTo>
                    <a:pt x="9716" y="9417"/>
                  </a:lnTo>
                  <a:lnTo>
                    <a:pt x="9631" y="9531"/>
                  </a:lnTo>
                  <a:lnTo>
                    <a:pt x="9589" y="9587"/>
                  </a:lnTo>
                  <a:lnTo>
                    <a:pt x="9546" y="9642"/>
                  </a:lnTo>
                  <a:lnTo>
                    <a:pt x="9546" y="9642"/>
                  </a:lnTo>
                  <a:lnTo>
                    <a:pt x="9464" y="9743"/>
                  </a:lnTo>
                  <a:lnTo>
                    <a:pt x="9381" y="9843"/>
                  </a:lnTo>
                  <a:lnTo>
                    <a:pt x="9213" y="10042"/>
                  </a:lnTo>
                  <a:lnTo>
                    <a:pt x="9045" y="10241"/>
                  </a:lnTo>
                  <a:lnTo>
                    <a:pt x="8962" y="10342"/>
                  </a:lnTo>
                  <a:lnTo>
                    <a:pt x="8879" y="10441"/>
                  </a:lnTo>
                  <a:lnTo>
                    <a:pt x="8879" y="10441"/>
                  </a:lnTo>
                  <a:lnTo>
                    <a:pt x="8826" y="10507"/>
                  </a:lnTo>
                  <a:lnTo>
                    <a:pt x="8775" y="10572"/>
                  </a:lnTo>
                  <a:lnTo>
                    <a:pt x="8723" y="10639"/>
                  </a:lnTo>
                  <a:lnTo>
                    <a:pt x="8674" y="10706"/>
                  </a:lnTo>
                  <a:lnTo>
                    <a:pt x="8674" y="10706"/>
                  </a:lnTo>
                  <a:lnTo>
                    <a:pt x="8594" y="10783"/>
                  </a:lnTo>
                  <a:lnTo>
                    <a:pt x="8516" y="10862"/>
                  </a:lnTo>
                  <a:lnTo>
                    <a:pt x="8477" y="10900"/>
                  </a:lnTo>
                  <a:lnTo>
                    <a:pt x="8440" y="10941"/>
                  </a:lnTo>
                  <a:lnTo>
                    <a:pt x="8402" y="10982"/>
                  </a:lnTo>
                  <a:lnTo>
                    <a:pt x="8367" y="11023"/>
                  </a:lnTo>
                  <a:lnTo>
                    <a:pt x="8333" y="11065"/>
                  </a:lnTo>
                  <a:lnTo>
                    <a:pt x="8301" y="11109"/>
                  </a:lnTo>
                  <a:lnTo>
                    <a:pt x="8269" y="11152"/>
                  </a:lnTo>
                  <a:lnTo>
                    <a:pt x="8241" y="11196"/>
                  </a:lnTo>
                  <a:lnTo>
                    <a:pt x="8214" y="11242"/>
                  </a:lnTo>
                  <a:lnTo>
                    <a:pt x="8189" y="11289"/>
                  </a:lnTo>
                  <a:lnTo>
                    <a:pt x="8179" y="11312"/>
                  </a:lnTo>
                  <a:lnTo>
                    <a:pt x="8168" y="11337"/>
                  </a:lnTo>
                  <a:lnTo>
                    <a:pt x="8158" y="11361"/>
                  </a:lnTo>
                  <a:lnTo>
                    <a:pt x="8150" y="11386"/>
                  </a:lnTo>
                  <a:lnTo>
                    <a:pt x="8150" y="11386"/>
                  </a:lnTo>
                  <a:lnTo>
                    <a:pt x="8167" y="11297"/>
                  </a:lnTo>
                  <a:lnTo>
                    <a:pt x="8182" y="11208"/>
                  </a:lnTo>
                  <a:lnTo>
                    <a:pt x="8198" y="11118"/>
                  </a:lnTo>
                  <a:lnTo>
                    <a:pt x="8209" y="11029"/>
                  </a:lnTo>
                  <a:lnTo>
                    <a:pt x="8219" y="10939"/>
                  </a:lnTo>
                  <a:lnTo>
                    <a:pt x="8227" y="10849"/>
                  </a:lnTo>
                  <a:lnTo>
                    <a:pt x="8229" y="10803"/>
                  </a:lnTo>
                  <a:lnTo>
                    <a:pt x="8232" y="10759"/>
                  </a:lnTo>
                  <a:lnTo>
                    <a:pt x="8233" y="10713"/>
                  </a:lnTo>
                  <a:lnTo>
                    <a:pt x="8233" y="10667"/>
                  </a:lnTo>
                  <a:lnTo>
                    <a:pt x="8233" y="10667"/>
                  </a:lnTo>
                  <a:lnTo>
                    <a:pt x="8233" y="10664"/>
                  </a:lnTo>
                  <a:lnTo>
                    <a:pt x="8230" y="10661"/>
                  </a:lnTo>
                  <a:lnTo>
                    <a:pt x="8228" y="10660"/>
                  </a:lnTo>
                  <a:lnTo>
                    <a:pt x="8224" y="10659"/>
                  </a:lnTo>
                  <a:lnTo>
                    <a:pt x="8222" y="10660"/>
                  </a:lnTo>
                  <a:lnTo>
                    <a:pt x="8219" y="10661"/>
                  </a:lnTo>
                  <a:lnTo>
                    <a:pt x="8217" y="10664"/>
                  </a:lnTo>
                  <a:lnTo>
                    <a:pt x="8216" y="10667"/>
                  </a:lnTo>
                  <a:lnTo>
                    <a:pt x="8216" y="10667"/>
                  </a:lnTo>
                  <a:lnTo>
                    <a:pt x="8210" y="10754"/>
                  </a:lnTo>
                  <a:lnTo>
                    <a:pt x="8203" y="10840"/>
                  </a:lnTo>
                  <a:lnTo>
                    <a:pt x="8194" y="10927"/>
                  </a:lnTo>
                  <a:lnTo>
                    <a:pt x="8184" y="11013"/>
                  </a:lnTo>
                  <a:lnTo>
                    <a:pt x="8171" y="11099"/>
                  </a:lnTo>
                  <a:lnTo>
                    <a:pt x="8157" y="11185"/>
                  </a:lnTo>
                  <a:lnTo>
                    <a:pt x="8140" y="11271"/>
                  </a:lnTo>
                  <a:lnTo>
                    <a:pt x="8124" y="11357"/>
                  </a:lnTo>
                  <a:lnTo>
                    <a:pt x="8106" y="11442"/>
                  </a:lnTo>
                  <a:lnTo>
                    <a:pt x="8088" y="11528"/>
                  </a:lnTo>
                  <a:lnTo>
                    <a:pt x="8049" y="11700"/>
                  </a:lnTo>
                  <a:lnTo>
                    <a:pt x="8008" y="11870"/>
                  </a:lnTo>
                  <a:lnTo>
                    <a:pt x="7967" y="12041"/>
                  </a:lnTo>
                  <a:lnTo>
                    <a:pt x="7967" y="12041"/>
                  </a:lnTo>
                  <a:lnTo>
                    <a:pt x="7966" y="12045"/>
                  </a:lnTo>
                  <a:lnTo>
                    <a:pt x="7966" y="12050"/>
                  </a:lnTo>
                  <a:lnTo>
                    <a:pt x="7966" y="12050"/>
                  </a:lnTo>
                  <a:lnTo>
                    <a:pt x="7924" y="12226"/>
                  </a:lnTo>
                  <a:lnTo>
                    <a:pt x="7904" y="12315"/>
                  </a:lnTo>
                  <a:lnTo>
                    <a:pt x="7885" y="12404"/>
                  </a:lnTo>
                  <a:lnTo>
                    <a:pt x="7885" y="12404"/>
                  </a:lnTo>
                  <a:lnTo>
                    <a:pt x="7880" y="12412"/>
                  </a:lnTo>
                  <a:lnTo>
                    <a:pt x="7880" y="12412"/>
                  </a:lnTo>
                  <a:lnTo>
                    <a:pt x="7879" y="12416"/>
                  </a:lnTo>
                  <a:lnTo>
                    <a:pt x="7879" y="12419"/>
                  </a:lnTo>
                  <a:lnTo>
                    <a:pt x="7880" y="12426"/>
                  </a:lnTo>
                  <a:lnTo>
                    <a:pt x="7880" y="12426"/>
                  </a:lnTo>
                  <a:lnTo>
                    <a:pt x="7865" y="12503"/>
                  </a:lnTo>
                  <a:lnTo>
                    <a:pt x="7851" y="12580"/>
                  </a:lnTo>
                  <a:lnTo>
                    <a:pt x="7851" y="12580"/>
                  </a:lnTo>
                  <a:lnTo>
                    <a:pt x="7828" y="12607"/>
                  </a:lnTo>
                  <a:lnTo>
                    <a:pt x="7828" y="12607"/>
                  </a:lnTo>
                  <a:lnTo>
                    <a:pt x="7825" y="12611"/>
                  </a:lnTo>
                  <a:lnTo>
                    <a:pt x="7824" y="12616"/>
                  </a:lnTo>
                  <a:lnTo>
                    <a:pt x="7824" y="12621"/>
                  </a:lnTo>
                  <a:lnTo>
                    <a:pt x="7825" y="12625"/>
                  </a:lnTo>
                  <a:lnTo>
                    <a:pt x="7828" y="12629"/>
                  </a:lnTo>
                  <a:lnTo>
                    <a:pt x="7832" y="12631"/>
                  </a:lnTo>
                  <a:lnTo>
                    <a:pt x="7836" y="12634"/>
                  </a:lnTo>
                  <a:lnTo>
                    <a:pt x="7841" y="12634"/>
                  </a:lnTo>
                  <a:lnTo>
                    <a:pt x="7841" y="12634"/>
                  </a:lnTo>
                  <a:lnTo>
                    <a:pt x="7830" y="12697"/>
                  </a:lnTo>
                  <a:lnTo>
                    <a:pt x="7821" y="12761"/>
                  </a:lnTo>
                  <a:lnTo>
                    <a:pt x="7821" y="12761"/>
                  </a:lnTo>
                  <a:lnTo>
                    <a:pt x="7805" y="12783"/>
                  </a:lnTo>
                  <a:lnTo>
                    <a:pt x="7791" y="12807"/>
                  </a:lnTo>
                  <a:lnTo>
                    <a:pt x="7791" y="12807"/>
                  </a:lnTo>
                  <a:lnTo>
                    <a:pt x="7790" y="12812"/>
                  </a:lnTo>
                  <a:lnTo>
                    <a:pt x="7790" y="12816"/>
                  </a:lnTo>
                  <a:lnTo>
                    <a:pt x="7791" y="12821"/>
                  </a:lnTo>
                  <a:lnTo>
                    <a:pt x="7794" y="12824"/>
                  </a:lnTo>
                  <a:lnTo>
                    <a:pt x="7797" y="12828"/>
                  </a:lnTo>
                  <a:lnTo>
                    <a:pt x="7801" y="12830"/>
                  </a:lnTo>
                  <a:lnTo>
                    <a:pt x="7805" y="12831"/>
                  </a:lnTo>
                  <a:lnTo>
                    <a:pt x="7810" y="12831"/>
                  </a:lnTo>
                  <a:lnTo>
                    <a:pt x="7810" y="12831"/>
                  </a:lnTo>
                  <a:lnTo>
                    <a:pt x="7802" y="12901"/>
                  </a:lnTo>
                  <a:lnTo>
                    <a:pt x="7794" y="12971"/>
                  </a:lnTo>
                  <a:lnTo>
                    <a:pt x="7788" y="13040"/>
                  </a:lnTo>
                  <a:lnTo>
                    <a:pt x="7783" y="13109"/>
                  </a:lnTo>
                  <a:lnTo>
                    <a:pt x="7783" y="13109"/>
                  </a:lnTo>
                  <a:lnTo>
                    <a:pt x="7761" y="13131"/>
                  </a:lnTo>
                  <a:lnTo>
                    <a:pt x="7761" y="13131"/>
                  </a:lnTo>
                  <a:lnTo>
                    <a:pt x="7757" y="13137"/>
                  </a:lnTo>
                  <a:lnTo>
                    <a:pt x="7756" y="13143"/>
                  </a:lnTo>
                  <a:lnTo>
                    <a:pt x="7757" y="13149"/>
                  </a:lnTo>
                  <a:lnTo>
                    <a:pt x="7760" y="13153"/>
                  </a:lnTo>
                  <a:lnTo>
                    <a:pt x="7765" y="13157"/>
                  </a:lnTo>
                  <a:lnTo>
                    <a:pt x="7769" y="13160"/>
                  </a:lnTo>
                  <a:lnTo>
                    <a:pt x="7774" y="13160"/>
                  </a:lnTo>
                  <a:lnTo>
                    <a:pt x="7780" y="13159"/>
                  </a:lnTo>
                  <a:lnTo>
                    <a:pt x="7780" y="13159"/>
                  </a:lnTo>
                  <a:lnTo>
                    <a:pt x="7777" y="13227"/>
                  </a:lnTo>
                  <a:lnTo>
                    <a:pt x="7776" y="13294"/>
                  </a:lnTo>
                  <a:lnTo>
                    <a:pt x="7777" y="13360"/>
                  </a:lnTo>
                  <a:lnTo>
                    <a:pt x="7780" y="13427"/>
                  </a:lnTo>
                  <a:lnTo>
                    <a:pt x="7780" y="13427"/>
                  </a:lnTo>
                  <a:lnTo>
                    <a:pt x="7740" y="13472"/>
                  </a:lnTo>
                  <a:lnTo>
                    <a:pt x="7740" y="13472"/>
                  </a:lnTo>
                  <a:lnTo>
                    <a:pt x="7738" y="13474"/>
                  </a:lnTo>
                  <a:lnTo>
                    <a:pt x="7736" y="13478"/>
                  </a:lnTo>
                  <a:lnTo>
                    <a:pt x="7735" y="13485"/>
                  </a:lnTo>
                  <a:lnTo>
                    <a:pt x="7736" y="13490"/>
                  </a:lnTo>
                  <a:lnTo>
                    <a:pt x="7740" y="13495"/>
                  </a:lnTo>
                  <a:lnTo>
                    <a:pt x="7746" y="13499"/>
                  </a:lnTo>
                  <a:lnTo>
                    <a:pt x="7752" y="13500"/>
                  </a:lnTo>
                  <a:lnTo>
                    <a:pt x="7754" y="13500"/>
                  </a:lnTo>
                  <a:lnTo>
                    <a:pt x="7757" y="13500"/>
                  </a:lnTo>
                  <a:lnTo>
                    <a:pt x="7761" y="13497"/>
                  </a:lnTo>
                  <a:lnTo>
                    <a:pt x="7763" y="13495"/>
                  </a:lnTo>
                  <a:lnTo>
                    <a:pt x="7763" y="13495"/>
                  </a:lnTo>
                  <a:lnTo>
                    <a:pt x="7782" y="13478"/>
                  </a:lnTo>
                  <a:lnTo>
                    <a:pt x="7782" y="13478"/>
                  </a:lnTo>
                  <a:lnTo>
                    <a:pt x="7786" y="13523"/>
                  </a:lnTo>
                  <a:lnTo>
                    <a:pt x="7789" y="13570"/>
                  </a:lnTo>
                  <a:lnTo>
                    <a:pt x="7795" y="13617"/>
                  </a:lnTo>
                  <a:lnTo>
                    <a:pt x="7801" y="13662"/>
                  </a:lnTo>
                  <a:lnTo>
                    <a:pt x="7801" y="13662"/>
                  </a:lnTo>
                  <a:lnTo>
                    <a:pt x="7768" y="13700"/>
                  </a:lnTo>
                  <a:lnTo>
                    <a:pt x="7738" y="13739"/>
                  </a:lnTo>
                  <a:lnTo>
                    <a:pt x="7738" y="13739"/>
                  </a:lnTo>
                  <a:lnTo>
                    <a:pt x="7735" y="13743"/>
                  </a:lnTo>
                  <a:lnTo>
                    <a:pt x="7735" y="13748"/>
                  </a:lnTo>
                  <a:lnTo>
                    <a:pt x="7738" y="13754"/>
                  </a:lnTo>
                  <a:lnTo>
                    <a:pt x="7740" y="13757"/>
                  </a:lnTo>
                  <a:lnTo>
                    <a:pt x="7745" y="13761"/>
                  </a:lnTo>
                  <a:lnTo>
                    <a:pt x="7749" y="13762"/>
                  </a:lnTo>
                  <a:lnTo>
                    <a:pt x="7755" y="13762"/>
                  </a:lnTo>
                  <a:lnTo>
                    <a:pt x="7760" y="13761"/>
                  </a:lnTo>
                  <a:lnTo>
                    <a:pt x="7760" y="13761"/>
                  </a:lnTo>
                  <a:lnTo>
                    <a:pt x="7809" y="13723"/>
                  </a:lnTo>
                  <a:lnTo>
                    <a:pt x="7809" y="13723"/>
                  </a:lnTo>
                  <a:lnTo>
                    <a:pt x="7821" y="13790"/>
                  </a:lnTo>
                  <a:lnTo>
                    <a:pt x="7835" y="13856"/>
                  </a:lnTo>
                  <a:lnTo>
                    <a:pt x="7835" y="13856"/>
                  </a:lnTo>
                  <a:lnTo>
                    <a:pt x="7836" y="13863"/>
                  </a:lnTo>
                  <a:lnTo>
                    <a:pt x="7836" y="13863"/>
                  </a:lnTo>
                  <a:lnTo>
                    <a:pt x="7836" y="13866"/>
                  </a:lnTo>
                  <a:lnTo>
                    <a:pt x="7836" y="13871"/>
                  </a:lnTo>
                  <a:lnTo>
                    <a:pt x="7837" y="13874"/>
                  </a:lnTo>
                  <a:lnTo>
                    <a:pt x="7839" y="13877"/>
                  </a:lnTo>
                  <a:lnTo>
                    <a:pt x="7839" y="13877"/>
                  </a:lnTo>
                  <a:lnTo>
                    <a:pt x="7849" y="13916"/>
                  </a:lnTo>
                  <a:lnTo>
                    <a:pt x="7849" y="13916"/>
                  </a:lnTo>
                  <a:lnTo>
                    <a:pt x="7839" y="13940"/>
                  </a:lnTo>
                  <a:lnTo>
                    <a:pt x="7836" y="13952"/>
                  </a:lnTo>
                  <a:lnTo>
                    <a:pt x="7832" y="13963"/>
                  </a:lnTo>
                  <a:lnTo>
                    <a:pt x="7832" y="13963"/>
                  </a:lnTo>
                  <a:lnTo>
                    <a:pt x="7832" y="13967"/>
                  </a:lnTo>
                  <a:lnTo>
                    <a:pt x="7834" y="13969"/>
                  </a:lnTo>
                  <a:lnTo>
                    <a:pt x="7835" y="13971"/>
                  </a:lnTo>
                  <a:lnTo>
                    <a:pt x="7837" y="13973"/>
                  </a:lnTo>
                  <a:lnTo>
                    <a:pt x="7841" y="13973"/>
                  </a:lnTo>
                  <a:lnTo>
                    <a:pt x="7843" y="13973"/>
                  </a:lnTo>
                  <a:lnTo>
                    <a:pt x="7845" y="13970"/>
                  </a:lnTo>
                  <a:lnTo>
                    <a:pt x="7846" y="13968"/>
                  </a:lnTo>
                  <a:lnTo>
                    <a:pt x="7846" y="13968"/>
                  </a:lnTo>
                  <a:lnTo>
                    <a:pt x="7851" y="13955"/>
                  </a:lnTo>
                  <a:lnTo>
                    <a:pt x="7856" y="13942"/>
                  </a:lnTo>
                  <a:lnTo>
                    <a:pt x="7856" y="13942"/>
                  </a:lnTo>
                  <a:lnTo>
                    <a:pt x="7873" y="14004"/>
                  </a:lnTo>
                  <a:lnTo>
                    <a:pt x="7873" y="14004"/>
                  </a:lnTo>
                  <a:lnTo>
                    <a:pt x="7850" y="14031"/>
                  </a:lnTo>
                  <a:lnTo>
                    <a:pt x="7850" y="14031"/>
                  </a:lnTo>
                  <a:lnTo>
                    <a:pt x="7848" y="14035"/>
                  </a:lnTo>
                  <a:lnTo>
                    <a:pt x="7846" y="14038"/>
                  </a:lnTo>
                  <a:lnTo>
                    <a:pt x="7846" y="14042"/>
                  </a:lnTo>
                  <a:lnTo>
                    <a:pt x="7846" y="14046"/>
                  </a:lnTo>
                  <a:lnTo>
                    <a:pt x="7848" y="14050"/>
                  </a:lnTo>
                  <a:lnTo>
                    <a:pt x="7850" y="14052"/>
                  </a:lnTo>
                  <a:lnTo>
                    <a:pt x="7852" y="14056"/>
                  </a:lnTo>
                  <a:lnTo>
                    <a:pt x="7856" y="14057"/>
                  </a:lnTo>
                  <a:lnTo>
                    <a:pt x="7856" y="14057"/>
                  </a:lnTo>
                  <a:lnTo>
                    <a:pt x="7851" y="14070"/>
                  </a:lnTo>
                  <a:lnTo>
                    <a:pt x="7846" y="14082"/>
                  </a:lnTo>
                  <a:lnTo>
                    <a:pt x="7846" y="14082"/>
                  </a:lnTo>
                  <a:lnTo>
                    <a:pt x="7845" y="14085"/>
                  </a:lnTo>
                  <a:lnTo>
                    <a:pt x="7845" y="14089"/>
                  </a:lnTo>
                  <a:lnTo>
                    <a:pt x="7848" y="14094"/>
                  </a:lnTo>
                  <a:lnTo>
                    <a:pt x="7851" y="14098"/>
                  </a:lnTo>
                  <a:lnTo>
                    <a:pt x="7857" y="14100"/>
                  </a:lnTo>
                  <a:lnTo>
                    <a:pt x="7863" y="14101"/>
                  </a:lnTo>
                  <a:lnTo>
                    <a:pt x="7869" y="14100"/>
                  </a:lnTo>
                  <a:lnTo>
                    <a:pt x="7873" y="14097"/>
                  </a:lnTo>
                  <a:lnTo>
                    <a:pt x="7876" y="14093"/>
                  </a:lnTo>
                  <a:lnTo>
                    <a:pt x="7877" y="14091"/>
                  </a:lnTo>
                  <a:lnTo>
                    <a:pt x="7877" y="14091"/>
                  </a:lnTo>
                  <a:lnTo>
                    <a:pt x="7883" y="14073"/>
                  </a:lnTo>
                  <a:lnTo>
                    <a:pt x="7890" y="14057"/>
                  </a:lnTo>
                  <a:lnTo>
                    <a:pt x="7890" y="14057"/>
                  </a:lnTo>
                  <a:lnTo>
                    <a:pt x="7905" y="14099"/>
                  </a:lnTo>
                  <a:lnTo>
                    <a:pt x="7920" y="14141"/>
                  </a:lnTo>
                  <a:lnTo>
                    <a:pt x="7920" y="14141"/>
                  </a:lnTo>
                  <a:lnTo>
                    <a:pt x="7883" y="14185"/>
                  </a:lnTo>
                  <a:lnTo>
                    <a:pt x="7883" y="14185"/>
                  </a:lnTo>
                  <a:lnTo>
                    <a:pt x="7879" y="14190"/>
                  </a:lnTo>
                  <a:lnTo>
                    <a:pt x="7878" y="14196"/>
                  </a:lnTo>
                  <a:lnTo>
                    <a:pt x="7879" y="14202"/>
                  </a:lnTo>
                  <a:lnTo>
                    <a:pt x="7883" y="14207"/>
                  </a:lnTo>
                  <a:lnTo>
                    <a:pt x="7887" y="14210"/>
                  </a:lnTo>
                  <a:lnTo>
                    <a:pt x="7893" y="14211"/>
                  </a:lnTo>
                  <a:lnTo>
                    <a:pt x="7899" y="14210"/>
                  </a:lnTo>
                  <a:lnTo>
                    <a:pt x="7906" y="14207"/>
                  </a:lnTo>
                  <a:lnTo>
                    <a:pt x="7906" y="14207"/>
                  </a:lnTo>
                  <a:lnTo>
                    <a:pt x="7937" y="14182"/>
                  </a:lnTo>
                  <a:lnTo>
                    <a:pt x="7937" y="14182"/>
                  </a:lnTo>
                  <a:lnTo>
                    <a:pt x="7952" y="14216"/>
                  </a:lnTo>
                  <a:lnTo>
                    <a:pt x="7967" y="14250"/>
                  </a:lnTo>
                  <a:lnTo>
                    <a:pt x="7967" y="14250"/>
                  </a:lnTo>
                  <a:lnTo>
                    <a:pt x="7959" y="14261"/>
                  </a:lnTo>
                  <a:lnTo>
                    <a:pt x="7959" y="14261"/>
                  </a:lnTo>
                  <a:lnTo>
                    <a:pt x="7956" y="14263"/>
                  </a:lnTo>
                  <a:lnTo>
                    <a:pt x="7955" y="14266"/>
                  </a:lnTo>
                  <a:lnTo>
                    <a:pt x="7954" y="14273"/>
                  </a:lnTo>
                  <a:lnTo>
                    <a:pt x="7955" y="14279"/>
                  </a:lnTo>
                  <a:lnTo>
                    <a:pt x="7959" y="14284"/>
                  </a:lnTo>
                  <a:lnTo>
                    <a:pt x="7963" y="14288"/>
                  </a:lnTo>
                  <a:lnTo>
                    <a:pt x="7971" y="14290"/>
                  </a:lnTo>
                  <a:lnTo>
                    <a:pt x="7976" y="14289"/>
                  </a:lnTo>
                  <a:lnTo>
                    <a:pt x="7980" y="14288"/>
                  </a:lnTo>
                  <a:lnTo>
                    <a:pt x="7983" y="14285"/>
                  </a:lnTo>
                  <a:lnTo>
                    <a:pt x="7983" y="14285"/>
                  </a:lnTo>
                  <a:lnTo>
                    <a:pt x="7983" y="14284"/>
                  </a:lnTo>
                  <a:lnTo>
                    <a:pt x="7983" y="14284"/>
                  </a:lnTo>
                  <a:lnTo>
                    <a:pt x="8001" y="14318"/>
                  </a:lnTo>
                  <a:lnTo>
                    <a:pt x="8020" y="14350"/>
                  </a:lnTo>
                  <a:lnTo>
                    <a:pt x="8040" y="14381"/>
                  </a:lnTo>
                  <a:lnTo>
                    <a:pt x="8059" y="14413"/>
                  </a:lnTo>
                  <a:lnTo>
                    <a:pt x="8059" y="14413"/>
                  </a:lnTo>
                  <a:lnTo>
                    <a:pt x="8057" y="14414"/>
                  </a:lnTo>
                  <a:lnTo>
                    <a:pt x="8057" y="14414"/>
                  </a:lnTo>
                  <a:lnTo>
                    <a:pt x="8055" y="14420"/>
                  </a:lnTo>
                  <a:lnTo>
                    <a:pt x="8054" y="14426"/>
                  </a:lnTo>
                  <a:lnTo>
                    <a:pt x="8055" y="14431"/>
                  </a:lnTo>
                  <a:lnTo>
                    <a:pt x="8057" y="14437"/>
                  </a:lnTo>
                  <a:lnTo>
                    <a:pt x="8062" y="14441"/>
                  </a:lnTo>
                  <a:lnTo>
                    <a:pt x="8066" y="14443"/>
                  </a:lnTo>
                  <a:lnTo>
                    <a:pt x="8072" y="14443"/>
                  </a:lnTo>
                  <a:lnTo>
                    <a:pt x="8075" y="14442"/>
                  </a:lnTo>
                  <a:lnTo>
                    <a:pt x="8078" y="14441"/>
                  </a:lnTo>
                  <a:lnTo>
                    <a:pt x="8078" y="14441"/>
                  </a:lnTo>
                  <a:lnTo>
                    <a:pt x="8078" y="14440"/>
                  </a:lnTo>
                  <a:lnTo>
                    <a:pt x="8078" y="14440"/>
                  </a:lnTo>
                  <a:lnTo>
                    <a:pt x="8095" y="14462"/>
                  </a:lnTo>
                  <a:lnTo>
                    <a:pt x="8112" y="14483"/>
                  </a:lnTo>
                  <a:lnTo>
                    <a:pt x="8129" y="14503"/>
                  </a:lnTo>
                  <a:lnTo>
                    <a:pt x="8146" y="14522"/>
                  </a:lnTo>
                  <a:lnTo>
                    <a:pt x="8146" y="14522"/>
                  </a:lnTo>
                  <a:lnTo>
                    <a:pt x="8145" y="14524"/>
                  </a:lnTo>
                  <a:lnTo>
                    <a:pt x="8145" y="14524"/>
                  </a:lnTo>
                  <a:lnTo>
                    <a:pt x="8143" y="14526"/>
                  </a:lnTo>
                  <a:lnTo>
                    <a:pt x="8141" y="14529"/>
                  </a:lnTo>
                  <a:lnTo>
                    <a:pt x="8140" y="14534"/>
                  </a:lnTo>
                  <a:lnTo>
                    <a:pt x="8141" y="14540"/>
                  </a:lnTo>
                  <a:lnTo>
                    <a:pt x="8144" y="14545"/>
                  </a:lnTo>
                  <a:lnTo>
                    <a:pt x="8148" y="14550"/>
                  </a:lnTo>
                  <a:lnTo>
                    <a:pt x="8154" y="14552"/>
                  </a:lnTo>
                  <a:lnTo>
                    <a:pt x="8160" y="14552"/>
                  </a:lnTo>
                  <a:lnTo>
                    <a:pt x="8162" y="14552"/>
                  </a:lnTo>
                  <a:lnTo>
                    <a:pt x="8166" y="14550"/>
                  </a:lnTo>
                  <a:lnTo>
                    <a:pt x="8166" y="14550"/>
                  </a:lnTo>
                  <a:lnTo>
                    <a:pt x="8171" y="14546"/>
                  </a:lnTo>
                  <a:lnTo>
                    <a:pt x="8171" y="14546"/>
                  </a:lnTo>
                  <a:lnTo>
                    <a:pt x="8187" y="14561"/>
                  </a:lnTo>
                  <a:lnTo>
                    <a:pt x="8203" y="14575"/>
                  </a:lnTo>
                  <a:lnTo>
                    <a:pt x="8220" y="14589"/>
                  </a:lnTo>
                  <a:lnTo>
                    <a:pt x="8237" y="14601"/>
                  </a:lnTo>
                  <a:lnTo>
                    <a:pt x="8237" y="14601"/>
                  </a:lnTo>
                  <a:lnTo>
                    <a:pt x="8221" y="14621"/>
                  </a:lnTo>
                  <a:lnTo>
                    <a:pt x="8221" y="14621"/>
                  </a:lnTo>
                  <a:lnTo>
                    <a:pt x="8220" y="14625"/>
                  </a:lnTo>
                  <a:lnTo>
                    <a:pt x="8217" y="14628"/>
                  </a:lnTo>
                  <a:lnTo>
                    <a:pt x="8217" y="14635"/>
                  </a:lnTo>
                  <a:lnTo>
                    <a:pt x="8219" y="14641"/>
                  </a:lnTo>
                  <a:lnTo>
                    <a:pt x="8222" y="14647"/>
                  </a:lnTo>
                  <a:lnTo>
                    <a:pt x="8227" y="14650"/>
                  </a:lnTo>
                  <a:lnTo>
                    <a:pt x="8234" y="14652"/>
                  </a:lnTo>
                  <a:lnTo>
                    <a:pt x="8236" y="14652"/>
                  </a:lnTo>
                  <a:lnTo>
                    <a:pt x="8240" y="14650"/>
                  </a:lnTo>
                  <a:lnTo>
                    <a:pt x="8243" y="14649"/>
                  </a:lnTo>
                  <a:lnTo>
                    <a:pt x="8247" y="14647"/>
                  </a:lnTo>
                  <a:lnTo>
                    <a:pt x="8247" y="14647"/>
                  </a:lnTo>
                  <a:lnTo>
                    <a:pt x="8271" y="14623"/>
                  </a:lnTo>
                  <a:lnTo>
                    <a:pt x="8271" y="14623"/>
                  </a:lnTo>
                  <a:lnTo>
                    <a:pt x="8303" y="14641"/>
                  </a:lnTo>
                  <a:lnTo>
                    <a:pt x="8319" y="14648"/>
                  </a:lnTo>
                  <a:lnTo>
                    <a:pt x="8335" y="14655"/>
                  </a:lnTo>
                  <a:lnTo>
                    <a:pt x="8352" y="14661"/>
                  </a:lnTo>
                  <a:lnTo>
                    <a:pt x="8368" y="14667"/>
                  </a:lnTo>
                  <a:lnTo>
                    <a:pt x="8385" y="14671"/>
                  </a:lnTo>
                  <a:lnTo>
                    <a:pt x="8402" y="14675"/>
                  </a:lnTo>
                  <a:lnTo>
                    <a:pt x="8402" y="14675"/>
                  </a:lnTo>
                  <a:lnTo>
                    <a:pt x="8402" y="14681"/>
                  </a:lnTo>
                  <a:lnTo>
                    <a:pt x="8405" y="14685"/>
                  </a:lnTo>
                  <a:lnTo>
                    <a:pt x="8408" y="14690"/>
                  </a:lnTo>
                  <a:lnTo>
                    <a:pt x="8412" y="14694"/>
                  </a:lnTo>
                  <a:lnTo>
                    <a:pt x="8416" y="14695"/>
                  </a:lnTo>
                  <a:lnTo>
                    <a:pt x="8422" y="14696"/>
                  </a:lnTo>
                  <a:lnTo>
                    <a:pt x="8428" y="14695"/>
                  </a:lnTo>
                  <a:lnTo>
                    <a:pt x="8433" y="14691"/>
                  </a:lnTo>
                  <a:lnTo>
                    <a:pt x="8433" y="14691"/>
                  </a:lnTo>
                  <a:lnTo>
                    <a:pt x="8443" y="14682"/>
                  </a:lnTo>
                  <a:lnTo>
                    <a:pt x="8443" y="14682"/>
                  </a:lnTo>
                  <a:lnTo>
                    <a:pt x="8461" y="14683"/>
                  </a:lnTo>
                  <a:lnTo>
                    <a:pt x="8480" y="14684"/>
                  </a:lnTo>
                  <a:lnTo>
                    <a:pt x="8498" y="14684"/>
                  </a:lnTo>
                  <a:lnTo>
                    <a:pt x="8517" y="14683"/>
                  </a:lnTo>
                  <a:lnTo>
                    <a:pt x="8537" y="14681"/>
                  </a:lnTo>
                  <a:lnTo>
                    <a:pt x="8556" y="14678"/>
                  </a:lnTo>
                  <a:lnTo>
                    <a:pt x="8576" y="14675"/>
                  </a:lnTo>
                  <a:lnTo>
                    <a:pt x="8596" y="14670"/>
                  </a:lnTo>
                  <a:lnTo>
                    <a:pt x="8596" y="14670"/>
                  </a:lnTo>
                  <a:lnTo>
                    <a:pt x="8601" y="14674"/>
                  </a:lnTo>
                  <a:lnTo>
                    <a:pt x="8607" y="14675"/>
                  </a:lnTo>
                  <a:lnTo>
                    <a:pt x="8614" y="14674"/>
                  </a:lnTo>
                  <a:lnTo>
                    <a:pt x="8617" y="14671"/>
                  </a:lnTo>
                  <a:lnTo>
                    <a:pt x="8620" y="14669"/>
                  </a:lnTo>
                  <a:lnTo>
                    <a:pt x="8620" y="14669"/>
                  </a:lnTo>
                  <a:lnTo>
                    <a:pt x="8624" y="14663"/>
                  </a:lnTo>
                  <a:lnTo>
                    <a:pt x="8624" y="14663"/>
                  </a:lnTo>
                  <a:lnTo>
                    <a:pt x="8649" y="14655"/>
                  </a:lnTo>
                  <a:lnTo>
                    <a:pt x="8674" y="14644"/>
                  </a:lnTo>
                  <a:lnTo>
                    <a:pt x="8700" y="14634"/>
                  </a:lnTo>
                  <a:lnTo>
                    <a:pt x="8725" y="14621"/>
                  </a:lnTo>
                  <a:lnTo>
                    <a:pt x="8752" y="14607"/>
                  </a:lnTo>
                  <a:lnTo>
                    <a:pt x="8779" y="14592"/>
                  </a:lnTo>
                  <a:lnTo>
                    <a:pt x="8806" y="14575"/>
                  </a:lnTo>
                  <a:lnTo>
                    <a:pt x="8833" y="14557"/>
                  </a:lnTo>
                  <a:lnTo>
                    <a:pt x="8833" y="14557"/>
                  </a:lnTo>
                  <a:lnTo>
                    <a:pt x="8838" y="14552"/>
                  </a:lnTo>
                  <a:lnTo>
                    <a:pt x="8840" y="14546"/>
                  </a:lnTo>
                  <a:lnTo>
                    <a:pt x="8840" y="14540"/>
                  </a:lnTo>
                  <a:lnTo>
                    <a:pt x="8838" y="14536"/>
                  </a:lnTo>
                  <a:lnTo>
                    <a:pt x="8834" y="14531"/>
                  </a:lnTo>
                  <a:lnTo>
                    <a:pt x="8830" y="14529"/>
                  </a:lnTo>
                  <a:lnTo>
                    <a:pt x="8825" y="14527"/>
                  </a:lnTo>
                  <a:lnTo>
                    <a:pt x="8821" y="14529"/>
                  </a:lnTo>
                  <a:lnTo>
                    <a:pt x="8818" y="14531"/>
                  </a:lnTo>
                  <a:lnTo>
                    <a:pt x="8818" y="14531"/>
                  </a:lnTo>
                  <a:lnTo>
                    <a:pt x="8807" y="14538"/>
                  </a:lnTo>
                  <a:lnTo>
                    <a:pt x="8807" y="14538"/>
                  </a:lnTo>
                  <a:lnTo>
                    <a:pt x="8818" y="14526"/>
                  </a:lnTo>
                  <a:lnTo>
                    <a:pt x="8828" y="14516"/>
                  </a:lnTo>
                  <a:lnTo>
                    <a:pt x="8828" y="14516"/>
                  </a:lnTo>
                  <a:lnTo>
                    <a:pt x="8831" y="14512"/>
                  </a:lnTo>
                  <a:lnTo>
                    <a:pt x="8832" y="14509"/>
                  </a:lnTo>
                  <a:lnTo>
                    <a:pt x="8833" y="14505"/>
                  </a:lnTo>
                  <a:lnTo>
                    <a:pt x="8833" y="14502"/>
                  </a:lnTo>
                  <a:lnTo>
                    <a:pt x="8832" y="14495"/>
                  </a:lnTo>
                  <a:lnTo>
                    <a:pt x="8827" y="14489"/>
                  </a:lnTo>
                  <a:lnTo>
                    <a:pt x="8821" y="14485"/>
                  </a:lnTo>
                  <a:lnTo>
                    <a:pt x="8816" y="14483"/>
                  </a:lnTo>
                  <a:lnTo>
                    <a:pt x="8812" y="14484"/>
                  </a:lnTo>
                  <a:lnTo>
                    <a:pt x="8809" y="14484"/>
                  </a:lnTo>
                  <a:lnTo>
                    <a:pt x="8805" y="14486"/>
                  </a:lnTo>
                  <a:lnTo>
                    <a:pt x="8802" y="14489"/>
                  </a:lnTo>
                  <a:lnTo>
                    <a:pt x="8802" y="14489"/>
                  </a:lnTo>
                  <a:lnTo>
                    <a:pt x="8800" y="14491"/>
                  </a:lnTo>
                  <a:lnTo>
                    <a:pt x="8800" y="14491"/>
                  </a:lnTo>
                  <a:lnTo>
                    <a:pt x="8799" y="14486"/>
                  </a:lnTo>
                  <a:lnTo>
                    <a:pt x="8797" y="14482"/>
                  </a:lnTo>
                  <a:lnTo>
                    <a:pt x="8793" y="14478"/>
                  </a:lnTo>
                  <a:lnTo>
                    <a:pt x="8790" y="14475"/>
                  </a:lnTo>
                  <a:lnTo>
                    <a:pt x="8786" y="14472"/>
                  </a:lnTo>
                  <a:lnTo>
                    <a:pt x="8782" y="14472"/>
                  </a:lnTo>
                  <a:lnTo>
                    <a:pt x="8777" y="14472"/>
                  </a:lnTo>
                  <a:lnTo>
                    <a:pt x="8772" y="14475"/>
                  </a:lnTo>
                  <a:lnTo>
                    <a:pt x="8772" y="14475"/>
                  </a:lnTo>
                  <a:lnTo>
                    <a:pt x="8731" y="14506"/>
                  </a:lnTo>
                  <a:lnTo>
                    <a:pt x="8708" y="14525"/>
                  </a:lnTo>
                  <a:lnTo>
                    <a:pt x="8686" y="14545"/>
                  </a:lnTo>
                  <a:lnTo>
                    <a:pt x="8648" y="14580"/>
                  </a:lnTo>
                  <a:lnTo>
                    <a:pt x="8648" y="14580"/>
                  </a:lnTo>
                  <a:lnTo>
                    <a:pt x="8656" y="14572"/>
                  </a:lnTo>
                  <a:lnTo>
                    <a:pt x="8667" y="14560"/>
                  </a:lnTo>
                  <a:lnTo>
                    <a:pt x="8693" y="14526"/>
                  </a:lnTo>
                  <a:lnTo>
                    <a:pt x="8707" y="14506"/>
                  </a:lnTo>
                  <a:lnTo>
                    <a:pt x="8721" y="14485"/>
                  </a:lnTo>
                  <a:lnTo>
                    <a:pt x="8732" y="14465"/>
                  </a:lnTo>
                  <a:lnTo>
                    <a:pt x="8743" y="14446"/>
                  </a:lnTo>
                  <a:lnTo>
                    <a:pt x="8743" y="14446"/>
                  </a:lnTo>
                  <a:lnTo>
                    <a:pt x="8744" y="14441"/>
                  </a:lnTo>
                  <a:lnTo>
                    <a:pt x="8744" y="14436"/>
                  </a:lnTo>
                  <a:lnTo>
                    <a:pt x="8744" y="14436"/>
                  </a:lnTo>
                  <a:lnTo>
                    <a:pt x="8759" y="14438"/>
                  </a:lnTo>
                  <a:lnTo>
                    <a:pt x="8759" y="14438"/>
                  </a:lnTo>
                  <a:lnTo>
                    <a:pt x="8762" y="14438"/>
                  </a:lnTo>
                  <a:lnTo>
                    <a:pt x="8764" y="14437"/>
                  </a:lnTo>
                  <a:lnTo>
                    <a:pt x="8765" y="14435"/>
                  </a:lnTo>
                  <a:lnTo>
                    <a:pt x="8765" y="14433"/>
                  </a:lnTo>
                  <a:lnTo>
                    <a:pt x="8765" y="14430"/>
                  </a:lnTo>
                  <a:lnTo>
                    <a:pt x="8765" y="14428"/>
                  </a:lnTo>
                  <a:lnTo>
                    <a:pt x="8763" y="14427"/>
                  </a:lnTo>
                  <a:lnTo>
                    <a:pt x="8761" y="14426"/>
                  </a:lnTo>
                  <a:lnTo>
                    <a:pt x="8761" y="14426"/>
                  </a:lnTo>
                  <a:lnTo>
                    <a:pt x="8745" y="14422"/>
                  </a:lnTo>
                  <a:lnTo>
                    <a:pt x="8729" y="14417"/>
                  </a:lnTo>
                  <a:lnTo>
                    <a:pt x="8714" y="14412"/>
                  </a:lnTo>
                  <a:lnTo>
                    <a:pt x="8699" y="14406"/>
                  </a:lnTo>
                  <a:lnTo>
                    <a:pt x="8684" y="14399"/>
                  </a:lnTo>
                  <a:lnTo>
                    <a:pt x="8669" y="14392"/>
                  </a:lnTo>
                  <a:lnTo>
                    <a:pt x="8655" y="14383"/>
                  </a:lnTo>
                  <a:lnTo>
                    <a:pt x="8642" y="14374"/>
                  </a:lnTo>
                  <a:lnTo>
                    <a:pt x="8628" y="14365"/>
                  </a:lnTo>
                  <a:lnTo>
                    <a:pt x="8615" y="14354"/>
                  </a:lnTo>
                  <a:lnTo>
                    <a:pt x="8591" y="14332"/>
                  </a:lnTo>
                  <a:lnTo>
                    <a:pt x="8567" y="14309"/>
                  </a:lnTo>
                  <a:lnTo>
                    <a:pt x="8546" y="14282"/>
                  </a:lnTo>
                  <a:lnTo>
                    <a:pt x="8526" y="14255"/>
                  </a:lnTo>
                  <a:lnTo>
                    <a:pt x="8508" y="14225"/>
                  </a:lnTo>
                  <a:lnTo>
                    <a:pt x="8491" y="14194"/>
                  </a:lnTo>
                  <a:lnTo>
                    <a:pt x="8477" y="14162"/>
                  </a:lnTo>
                  <a:lnTo>
                    <a:pt x="8464" y="14131"/>
                  </a:lnTo>
                  <a:lnTo>
                    <a:pt x="8454" y="14097"/>
                  </a:lnTo>
                  <a:lnTo>
                    <a:pt x="8446" y="14063"/>
                  </a:lnTo>
                  <a:lnTo>
                    <a:pt x="8440" y="14029"/>
                  </a:lnTo>
                  <a:lnTo>
                    <a:pt x="8436" y="13995"/>
                  </a:lnTo>
                  <a:lnTo>
                    <a:pt x="8434" y="13961"/>
                  </a:lnTo>
                  <a:lnTo>
                    <a:pt x="8435" y="13928"/>
                  </a:lnTo>
                  <a:lnTo>
                    <a:pt x="8439" y="13895"/>
                  </a:lnTo>
                  <a:lnTo>
                    <a:pt x="8445" y="13863"/>
                  </a:lnTo>
                  <a:lnTo>
                    <a:pt x="8448" y="13847"/>
                  </a:lnTo>
                  <a:lnTo>
                    <a:pt x="8453" y="13832"/>
                  </a:lnTo>
                  <a:lnTo>
                    <a:pt x="8459" y="13817"/>
                  </a:lnTo>
                  <a:lnTo>
                    <a:pt x="8464" y="13802"/>
                  </a:lnTo>
                  <a:lnTo>
                    <a:pt x="8470" y="13788"/>
                  </a:lnTo>
                  <a:lnTo>
                    <a:pt x="8478" y="13774"/>
                  </a:lnTo>
                  <a:lnTo>
                    <a:pt x="8485" y="13760"/>
                  </a:lnTo>
                  <a:lnTo>
                    <a:pt x="8495" y="13747"/>
                  </a:lnTo>
                  <a:lnTo>
                    <a:pt x="8504" y="13734"/>
                  </a:lnTo>
                  <a:lnTo>
                    <a:pt x="8515" y="13722"/>
                  </a:lnTo>
                  <a:lnTo>
                    <a:pt x="8525" y="13710"/>
                  </a:lnTo>
                  <a:lnTo>
                    <a:pt x="8537" y="13699"/>
                  </a:lnTo>
                  <a:lnTo>
                    <a:pt x="8549" y="13688"/>
                  </a:lnTo>
                  <a:lnTo>
                    <a:pt x="8563" y="13678"/>
                  </a:lnTo>
                  <a:lnTo>
                    <a:pt x="8577" y="13668"/>
                  </a:lnTo>
                  <a:lnTo>
                    <a:pt x="8591" y="13660"/>
                  </a:lnTo>
                  <a:lnTo>
                    <a:pt x="8606" y="13652"/>
                  </a:lnTo>
                  <a:lnTo>
                    <a:pt x="8622" y="13644"/>
                  </a:lnTo>
                  <a:lnTo>
                    <a:pt x="8640" y="13638"/>
                  </a:lnTo>
                  <a:lnTo>
                    <a:pt x="8658" y="13631"/>
                  </a:lnTo>
                  <a:lnTo>
                    <a:pt x="8676" y="13626"/>
                  </a:lnTo>
                  <a:lnTo>
                    <a:pt x="8696" y="13622"/>
                  </a:lnTo>
                  <a:lnTo>
                    <a:pt x="8696" y="13622"/>
                  </a:lnTo>
                  <a:lnTo>
                    <a:pt x="8700" y="13620"/>
                  </a:lnTo>
                  <a:lnTo>
                    <a:pt x="8703" y="13618"/>
                  </a:lnTo>
                  <a:lnTo>
                    <a:pt x="8704" y="13614"/>
                  </a:lnTo>
                  <a:lnTo>
                    <a:pt x="8707" y="13611"/>
                  </a:lnTo>
                  <a:lnTo>
                    <a:pt x="8707" y="13607"/>
                  </a:lnTo>
                  <a:lnTo>
                    <a:pt x="8707" y="13604"/>
                  </a:lnTo>
                  <a:lnTo>
                    <a:pt x="8706" y="13600"/>
                  </a:lnTo>
                  <a:lnTo>
                    <a:pt x="8702" y="13598"/>
                  </a:lnTo>
                  <a:lnTo>
                    <a:pt x="8702" y="13598"/>
                  </a:lnTo>
                  <a:lnTo>
                    <a:pt x="8684" y="13581"/>
                  </a:lnTo>
                  <a:lnTo>
                    <a:pt x="8668" y="13563"/>
                  </a:lnTo>
                  <a:lnTo>
                    <a:pt x="8654" y="13545"/>
                  </a:lnTo>
                  <a:lnTo>
                    <a:pt x="8642" y="13528"/>
                  </a:lnTo>
                  <a:lnTo>
                    <a:pt x="8632" y="13510"/>
                  </a:lnTo>
                  <a:lnTo>
                    <a:pt x="8624" y="13492"/>
                  </a:lnTo>
                  <a:lnTo>
                    <a:pt x="8618" y="13474"/>
                  </a:lnTo>
                  <a:lnTo>
                    <a:pt x="8613" y="13455"/>
                  </a:lnTo>
                  <a:lnTo>
                    <a:pt x="8610" y="13438"/>
                  </a:lnTo>
                  <a:lnTo>
                    <a:pt x="8608" y="13419"/>
                  </a:lnTo>
                  <a:lnTo>
                    <a:pt x="8608" y="13400"/>
                  </a:lnTo>
                  <a:lnTo>
                    <a:pt x="8611" y="13382"/>
                  </a:lnTo>
                  <a:lnTo>
                    <a:pt x="8614" y="13363"/>
                  </a:lnTo>
                  <a:lnTo>
                    <a:pt x="8619" y="13343"/>
                  </a:lnTo>
                  <a:lnTo>
                    <a:pt x="8625" y="13324"/>
                  </a:lnTo>
                  <a:lnTo>
                    <a:pt x="8632" y="13304"/>
                  </a:lnTo>
                  <a:lnTo>
                    <a:pt x="8640" y="13286"/>
                  </a:lnTo>
                  <a:lnTo>
                    <a:pt x="8649" y="13266"/>
                  </a:lnTo>
                  <a:lnTo>
                    <a:pt x="8661" y="13246"/>
                  </a:lnTo>
                  <a:lnTo>
                    <a:pt x="8673" y="13226"/>
                  </a:lnTo>
                  <a:lnTo>
                    <a:pt x="8686" y="13206"/>
                  </a:lnTo>
                  <a:lnTo>
                    <a:pt x="8700" y="13186"/>
                  </a:lnTo>
                  <a:lnTo>
                    <a:pt x="8730" y="13146"/>
                  </a:lnTo>
                  <a:lnTo>
                    <a:pt x="8763" y="13107"/>
                  </a:lnTo>
                  <a:lnTo>
                    <a:pt x="8799" y="13066"/>
                  </a:lnTo>
                  <a:lnTo>
                    <a:pt x="8837" y="13025"/>
                  </a:lnTo>
                  <a:lnTo>
                    <a:pt x="8876" y="12982"/>
                  </a:lnTo>
                  <a:lnTo>
                    <a:pt x="8960" y="12899"/>
                  </a:lnTo>
                  <a:lnTo>
                    <a:pt x="9045" y="12816"/>
                  </a:lnTo>
                  <a:lnTo>
                    <a:pt x="9086" y="12774"/>
                  </a:lnTo>
                  <a:lnTo>
                    <a:pt x="9127" y="12732"/>
                  </a:lnTo>
                  <a:lnTo>
                    <a:pt x="9166" y="12690"/>
                  </a:lnTo>
                  <a:lnTo>
                    <a:pt x="9203" y="12648"/>
                  </a:lnTo>
                  <a:lnTo>
                    <a:pt x="9238" y="12606"/>
                  </a:lnTo>
                  <a:lnTo>
                    <a:pt x="9270" y="12563"/>
                  </a:lnTo>
                  <a:lnTo>
                    <a:pt x="9284" y="12542"/>
                  </a:lnTo>
                  <a:lnTo>
                    <a:pt x="9298" y="12521"/>
                  </a:lnTo>
                  <a:lnTo>
                    <a:pt x="9311" y="12501"/>
                  </a:lnTo>
                  <a:lnTo>
                    <a:pt x="9322" y="12480"/>
                  </a:lnTo>
                  <a:lnTo>
                    <a:pt x="9334" y="12459"/>
                  </a:lnTo>
                  <a:lnTo>
                    <a:pt x="9343" y="12438"/>
                  </a:lnTo>
                  <a:lnTo>
                    <a:pt x="9352" y="12417"/>
                  </a:lnTo>
                  <a:lnTo>
                    <a:pt x="9359" y="12397"/>
                  </a:lnTo>
                  <a:lnTo>
                    <a:pt x="9364" y="12376"/>
                  </a:lnTo>
                  <a:lnTo>
                    <a:pt x="9369" y="12355"/>
                  </a:lnTo>
                  <a:lnTo>
                    <a:pt x="9373" y="12335"/>
                  </a:lnTo>
                  <a:lnTo>
                    <a:pt x="9375" y="12314"/>
                  </a:lnTo>
                  <a:lnTo>
                    <a:pt x="9375" y="12314"/>
                  </a:lnTo>
                  <a:lnTo>
                    <a:pt x="9470" y="12216"/>
                  </a:lnTo>
                  <a:lnTo>
                    <a:pt x="9470" y="12216"/>
                  </a:lnTo>
                  <a:lnTo>
                    <a:pt x="9506" y="12191"/>
                  </a:lnTo>
                  <a:lnTo>
                    <a:pt x="9542" y="12165"/>
                  </a:lnTo>
                  <a:lnTo>
                    <a:pt x="9577" y="12140"/>
                  </a:lnTo>
                  <a:lnTo>
                    <a:pt x="9613" y="12113"/>
                  </a:lnTo>
                  <a:lnTo>
                    <a:pt x="9647" y="12085"/>
                  </a:lnTo>
                  <a:lnTo>
                    <a:pt x="9680" y="12055"/>
                  </a:lnTo>
                  <a:lnTo>
                    <a:pt x="9713" y="12024"/>
                  </a:lnTo>
                  <a:lnTo>
                    <a:pt x="9745" y="11991"/>
                  </a:lnTo>
                  <a:lnTo>
                    <a:pt x="9745" y="11991"/>
                  </a:lnTo>
                  <a:lnTo>
                    <a:pt x="9762" y="11972"/>
                  </a:lnTo>
                  <a:lnTo>
                    <a:pt x="9778" y="11952"/>
                  </a:lnTo>
                  <a:lnTo>
                    <a:pt x="9793" y="11933"/>
                  </a:lnTo>
                  <a:lnTo>
                    <a:pt x="9807" y="11913"/>
                  </a:lnTo>
                  <a:lnTo>
                    <a:pt x="9821" y="11892"/>
                  </a:lnTo>
                  <a:lnTo>
                    <a:pt x="9834" y="11870"/>
                  </a:lnTo>
                  <a:lnTo>
                    <a:pt x="9858" y="11827"/>
                  </a:lnTo>
                  <a:lnTo>
                    <a:pt x="9881" y="11783"/>
                  </a:lnTo>
                  <a:lnTo>
                    <a:pt x="9902" y="11736"/>
                  </a:lnTo>
                  <a:lnTo>
                    <a:pt x="9922" y="11690"/>
                  </a:lnTo>
                  <a:lnTo>
                    <a:pt x="9941" y="11643"/>
                  </a:lnTo>
                  <a:lnTo>
                    <a:pt x="9980" y="11550"/>
                  </a:lnTo>
                  <a:lnTo>
                    <a:pt x="10001" y="11503"/>
                  </a:lnTo>
                  <a:lnTo>
                    <a:pt x="10023" y="11457"/>
                  </a:lnTo>
                  <a:lnTo>
                    <a:pt x="10047" y="11413"/>
                  </a:lnTo>
                  <a:lnTo>
                    <a:pt x="10060" y="11391"/>
                  </a:lnTo>
                  <a:lnTo>
                    <a:pt x="10074" y="11370"/>
                  </a:lnTo>
                  <a:lnTo>
                    <a:pt x="10088" y="11348"/>
                  </a:lnTo>
                  <a:lnTo>
                    <a:pt x="10103" y="11329"/>
                  </a:lnTo>
                  <a:lnTo>
                    <a:pt x="10118" y="11309"/>
                  </a:lnTo>
                  <a:lnTo>
                    <a:pt x="10135" y="11289"/>
                  </a:lnTo>
                  <a:lnTo>
                    <a:pt x="10135" y="11289"/>
                  </a:lnTo>
                  <a:lnTo>
                    <a:pt x="10149" y="11275"/>
                  </a:lnTo>
                  <a:lnTo>
                    <a:pt x="10162" y="11261"/>
                  </a:lnTo>
                  <a:lnTo>
                    <a:pt x="10177" y="11248"/>
                  </a:lnTo>
                  <a:lnTo>
                    <a:pt x="10192" y="11235"/>
                  </a:lnTo>
                  <a:lnTo>
                    <a:pt x="10222" y="11210"/>
                  </a:lnTo>
                  <a:lnTo>
                    <a:pt x="10255" y="11188"/>
                  </a:lnTo>
                  <a:lnTo>
                    <a:pt x="10289" y="11168"/>
                  </a:lnTo>
                  <a:lnTo>
                    <a:pt x="10323" y="11147"/>
                  </a:lnTo>
                  <a:lnTo>
                    <a:pt x="10393" y="11109"/>
                  </a:lnTo>
                  <a:lnTo>
                    <a:pt x="10428" y="11089"/>
                  </a:lnTo>
                  <a:lnTo>
                    <a:pt x="10462" y="11069"/>
                  </a:lnTo>
                  <a:lnTo>
                    <a:pt x="10496" y="11048"/>
                  </a:lnTo>
                  <a:lnTo>
                    <a:pt x="10529" y="11024"/>
                  </a:lnTo>
                  <a:lnTo>
                    <a:pt x="10559" y="11001"/>
                  </a:lnTo>
                  <a:lnTo>
                    <a:pt x="10575" y="10988"/>
                  </a:lnTo>
                  <a:lnTo>
                    <a:pt x="10589" y="10974"/>
                  </a:lnTo>
                  <a:lnTo>
                    <a:pt x="10603" y="10960"/>
                  </a:lnTo>
                  <a:lnTo>
                    <a:pt x="10616" y="10945"/>
                  </a:lnTo>
                  <a:lnTo>
                    <a:pt x="10629" y="10929"/>
                  </a:lnTo>
                  <a:lnTo>
                    <a:pt x="10640" y="10913"/>
                  </a:lnTo>
                  <a:lnTo>
                    <a:pt x="10640" y="10913"/>
                  </a:lnTo>
                  <a:lnTo>
                    <a:pt x="10667" y="10873"/>
                  </a:lnTo>
                  <a:lnTo>
                    <a:pt x="10692" y="10831"/>
                  </a:lnTo>
                  <a:lnTo>
                    <a:pt x="10714" y="10789"/>
                  </a:lnTo>
                  <a:lnTo>
                    <a:pt x="10735" y="10747"/>
                  </a:lnTo>
                  <a:lnTo>
                    <a:pt x="10754" y="10704"/>
                  </a:lnTo>
                  <a:lnTo>
                    <a:pt x="10772" y="10660"/>
                  </a:lnTo>
                  <a:lnTo>
                    <a:pt x="10789" y="10616"/>
                  </a:lnTo>
                  <a:lnTo>
                    <a:pt x="10804" y="10571"/>
                  </a:lnTo>
                  <a:lnTo>
                    <a:pt x="10819" y="10526"/>
                  </a:lnTo>
                  <a:lnTo>
                    <a:pt x="10833" y="10480"/>
                  </a:lnTo>
                  <a:lnTo>
                    <a:pt x="10860" y="10389"/>
                  </a:lnTo>
                  <a:lnTo>
                    <a:pt x="10887" y="10296"/>
                  </a:lnTo>
                  <a:lnTo>
                    <a:pt x="10914" y="10204"/>
                  </a:lnTo>
                  <a:lnTo>
                    <a:pt x="10914" y="10204"/>
                  </a:lnTo>
                  <a:lnTo>
                    <a:pt x="10915" y="10200"/>
                  </a:lnTo>
                  <a:lnTo>
                    <a:pt x="10915" y="10197"/>
                  </a:lnTo>
                  <a:lnTo>
                    <a:pt x="10914" y="10193"/>
                  </a:lnTo>
                  <a:lnTo>
                    <a:pt x="10913" y="10191"/>
                  </a:lnTo>
                  <a:lnTo>
                    <a:pt x="10908" y="10186"/>
                  </a:lnTo>
                  <a:lnTo>
                    <a:pt x="10902" y="10184"/>
                  </a:lnTo>
                  <a:lnTo>
                    <a:pt x="10897" y="10183"/>
                  </a:lnTo>
                  <a:lnTo>
                    <a:pt x="10890" y="10185"/>
                  </a:lnTo>
                  <a:lnTo>
                    <a:pt x="10887" y="10186"/>
                  </a:lnTo>
                  <a:lnTo>
                    <a:pt x="10885" y="10189"/>
                  </a:lnTo>
                  <a:lnTo>
                    <a:pt x="10883" y="10191"/>
                  </a:lnTo>
                  <a:lnTo>
                    <a:pt x="10881" y="10196"/>
                  </a:lnTo>
                  <a:lnTo>
                    <a:pt x="10881" y="10196"/>
                  </a:lnTo>
                  <a:lnTo>
                    <a:pt x="10863" y="10254"/>
                  </a:lnTo>
                  <a:lnTo>
                    <a:pt x="10846" y="10313"/>
                  </a:lnTo>
                  <a:lnTo>
                    <a:pt x="10812" y="10430"/>
                  </a:lnTo>
                  <a:lnTo>
                    <a:pt x="10796" y="10486"/>
                  </a:lnTo>
                  <a:lnTo>
                    <a:pt x="10777" y="10542"/>
                  </a:lnTo>
                  <a:lnTo>
                    <a:pt x="10758" y="10598"/>
                  </a:lnTo>
                  <a:lnTo>
                    <a:pt x="10736" y="10652"/>
                  </a:lnTo>
                  <a:lnTo>
                    <a:pt x="10713" y="10706"/>
                  </a:lnTo>
                  <a:lnTo>
                    <a:pt x="10701" y="10732"/>
                  </a:lnTo>
                  <a:lnTo>
                    <a:pt x="10687" y="10757"/>
                  </a:lnTo>
                  <a:lnTo>
                    <a:pt x="10673" y="10783"/>
                  </a:lnTo>
                  <a:lnTo>
                    <a:pt x="10658" y="10808"/>
                  </a:lnTo>
                  <a:lnTo>
                    <a:pt x="10643" y="10832"/>
                  </a:lnTo>
                  <a:lnTo>
                    <a:pt x="10626" y="10857"/>
                  </a:lnTo>
                  <a:lnTo>
                    <a:pt x="10609" y="10880"/>
                  </a:lnTo>
                  <a:lnTo>
                    <a:pt x="10590" y="10904"/>
                  </a:lnTo>
                  <a:lnTo>
                    <a:pt x="10570" y="10927"/>
                  </a:lnTo>
                  <a:lnTo>
                    <a:pt x="10549" y="10949"/>
                  </a:lnTo>
                  <a:lnTo>
                    <a:pt x="10527" y="10972"/>
                  </a:lnTo>
                  <a:lnTo>
                    <a:pt x="10503" y="10993"/>
                  </a:lnTo>
                  <a:lnTo>
                    <a:pt x="10479" y="11014"/>
                  </a:lnTo>
                  <a:lnTo>
                    <a:pt x="10453" y="11035"/>
                  </a:lnTo>
                  <a:lnTo>
                    <a:pt x="10453" y="11035"/>
                  </a:lnTo>
                  <a:lnTo>
                    <a:pt x="10412" y="11064"/>
                  </a:lnTo>
                  <a:lnTo>
                    <a:pt x="10372" y="11092"/>
                  </a:lnTo>
                  <a:lnTo>
                    <a:pt x="10294" y="11144"/>
                  </a:lnTo>
                  <a:lnTo>
                    <a:pt x="10254" y="11168"/>
                  </a:lnTo>
                  <a:lnTo>
                    <a:pt x="10217" y="11194"/>
                  </a:lnTo>
                  <a:lnTo>
                    <a:pt x="10178" y="11221"/>
                  </a:lnTo>
                  <a:lnTo>
                    <a:pt x="10142" y="11249"/>
                  </a:lnTo>
                  <a:lnTo>
                    <a:pt x="10142" y="11249"/>
                  </a:lnTo>
                  <a:lnTo>
                    <a:pt x="10200" y="11192"/>
                  </a:lnTo>
                  <a:lnTo>
                    <a:pt x="10200" y="11192"/>
                  </a:lnTo>
                  <a:lnTo>
                    <a:pt x="10258" y="11138"/>
                  </a:lnTo>
                  <a:lnTo>
                    <a:pt x="10315" y="11085"/>
                  </a:lnTo>
                  <a:lnTo>
                    <a:pt x="10372" y="11031"/>
                  </a:lnTo>
                  <a:lnTo>
                    <a:pt x="10430" y="10979"/>
                  </a:lnTo>
                  <a:lnTo>
                    <a:pt x="10430" y="10979"/>
                  </a:lnTo>
                  <a:lnTo>
                    <a:pt x="10420" y="10995"/>
                  </a:lnTo>
                  <a:lnTo>
                    <a:pt x="10411" y="11013"/>
                  </a:lnTo>
                  <a:lnTo>
                    <a:pt x="10403" y="11030"/>
                  </a:lnTo>
                  <a:lnTo>
                    <a:pt x="10397" y="11049"/>
                  </a:lnTo>
                  <a:lnTo>
                    <a:pt x="10397" y="11049"/>
                  </a:lnTo>
                  <a:lnTo>
                    <a:pt x="10397" y="11051"/>
                  </a:lnTo>
                  <a:lnTo>
                    <a:pt x="10397" y="11054"/>
                  </a:lnTo>
                  <a:lnTo>
                    <a:pt x="10399" y="11056"/>
                  </a:lnTo>
                  <a:lnTo>
                    <a:pt x="10400" y="11057"/>
                  </a:lnTo>
                  <a:lnTo>
                    <a:pt x="10403" y="11057"/>
                  </a:lnTo>
                  <a:lnTo>
                    <a:pt x="10406" y="11057"/>
                  </a:lnTo>
                  <a:lnTo>
                    <a:pt x="10408" y="11056"/>
                  </a:lnTo>
                  <a:lnTo>
                    <a:pt x="10410" y="11055"/>
                  </a:lnTo>
                  <a:lnTo>
                    <a:pt x="10410" y="11055"/>
                  </a:lnTo>
                  <a:lnTo>
                    <a:pt x="10435" y="11013"/>
                  </a:lnTo>
                  <a:lnTo>
                    <a:pt x="10462" y="10972"/>
                  </a:lnTo>
                  <a:lnTo>
                    <a:pt x="10490" y="10932"/>
                  </a:lnTo>
                  <a:lnTo>
                    <a:pt x="10520" y="10893"/>
                  </a:lnTo>
                  <a:lnTo>
                    <a:pt x="10520" y="10893"/>
                  </a:lnTo>
                  <a:lnTo>
                    <a:pt x="10536" y="10872"/>
                  </a:lnTo>
                  <a:lnTo>
                    <a:pt x="10554" y="10853"/>
                  </a:lnTo>
                  <a:lnTo>
                    <a:pt x="10590" y="10816"/>
                  </a:lnTo>
                  <a:lnTo>
                    <a:pt x="10627" y="10778"/>
                  </a:lnTo>
                  <a:lnTo>
                    <a:pt x="10646" y="10760"/>
                  </a:lnTo>
                  <a:lnTo>
                    <a:pt x="10664" y="10741"/>
                  </a:lnTo>
                  <a:lnTo>
                    <a:pt x="10664" y="10741"/>
                  </a:lnTo>
                  <a:lnTo>
                    <a:pt x="10666" y="10736"/>
                  </a:lnTo>
                  <a:lnTo>
                    <a:pt x="10667" y="10732"/>
                  </a:lnTo>
                  <a:lnTo>
                    <a:pt x="10665" y="10728"/>
                  </a:lnTo>
                  <a:lnTo>
                    <a:pt x="10662" y="10725"/>
                  </a:lnTo>
                  <a:lnTo>
                    <a:pt x="10662" y="10725"/>
                  </a:lnTo>
                  <a:lnTo>
                    <a:pt x="10694" y="10679"/>
                  </a:lnTo>
                  <a:lnTo>
                    <a:pt x="10724" y="10632"/>
                  </a:lnTo>
                  <a:lnTo>
                    <a:pt x="10739" y="10608"/>
                  </a:lnTo>
                  <a:lnTo>
                    <a:pt x="10753" y="10583"/>
                  </a:lnTo>
                  <a:lnTo>
                    <a:pt x="10765" y="10558"/>
                  </a:lnTo>
                  <a:lnTo>
                    <a:pt x="10778" y="10531"/>
                  </a:lnTo>
                  <a:lnTo>
                    <a:pt x="10778" y="10531"/>
                  </a:lnTo>
                  <a:lnTo>
                    <a:pt x="10780" y="10527"/>
                  </a:lnTo>
                  <a:lnTo>
                    <a:pt x="10780" y="10522"/>
                  </a:lnTo>
                  <a:lnTo>
                    <a:pt x="10777" y="10517"/>
                  </a:lnTo>
                  <a:lnTo>
                    <a:pt x="10775" y="10514"/>
                  </a:lnTo>
                  <a:lnTo>
                    <a:pt x="10771" y="10510"/>
                  </a:lnTo>
                  <a:lnTo>
                    <a:pt x="10768" y="10509"/>
                  </a:lnTo>
                  <a:lnTo>
                    <a:pt x="10763" y="10509"/>
                  </a:lnTo>
                  <a:lnTo>
                    <a:pt x="10757" y="10512"/>
                  </a:lnTo>
                  <a:lnTo>
                    <a:pt x="10757" y="10512"/>
                  </a:lnTo>
                  <a:lnTo>
                    <a:pt x="10732" y="10531"/>
                  </a:lnTo>
                  <a:lnTo>
                    <a:pt x="10707" y="10553"/>
                  </a:lnTo>
                  <a:lnTo>
                    <a:pt x="10657" y="10594"/>
                  </a:lnTo>
                  <a:lnTo>
                    <a:pt x="10657" y="10594"/>
                  </a:lnTo>
                  <a:lnTo>
                    <a:pt x="10680" y="10554"/>
                  </a:lnTo>
                  <a:lnTo>
                    <a:pt x="10702" y="10514"/>
                  </a:lnTo>
                  <a:lnTo>
                    <a:pt x="10724" y="10474"/>
                  </a:lnTo>
                  <a:lnTo>
                    <a:pt x="10744" y="10433"/>
                  </a:lnTo>
                  <a:lnTo>
                    <a:pt x="10744" y="10433"/>
                  </a:lnTo>
                  <a:lnTo>
                    <a:pt x="10746" y="10428"/>
                  </a:lnTo>
                  <a:lnTo>
                    <a:pt x="10746" y="10424"/>
                  </a:lnTo>
                  <a:lnTo>
                    <a:pt x="10744" y="10420"/>
                  </a:lnTo>
                  <a:lnTo>
                    <a:pt x="10742" y="10417"/>
                  </a:lnTo>
                  <a:lnTo>
                    <a:pt x="10739" y="10413"/>
                  </a:lnTo>
                  <a:lnTo>
                    <a:pt x="10735" y="10412"/>
                  </a:lnTo>
                  <a:lnTo>
                    <a:pt x="10730" y="10412"/>
                  </a:lnTo>
                  <a:lnTo>
                    <a:pt x="10726" y="10414"/>
                  </a:lnTo>
                  <a:lnTo>
                    <a:pt x="10726" y="10414"/>
                  </a:lnTo>
                  <a:lnTo>
                    <a:pt x="10705" y="10427"/>
                  </a:lnTo>
                  <a:lnTo>
                    <a:pt x="10685" y="10440"/>
                  </a:lnTo>
                  <a:lnTo>
                    <a:pt x="10646" y="10467"/>
                  </a:lnTo>
                  <a:lnTo>
                    <a:pt x="10646" y="10467"/>
                  </a:lnTo>
                  <a:lnTo>
                    <a:pt x="10675" y="10433"/>
                  </a:lnTo>
                  <a:lnTo>
                    <a:pt x="10703" y="10398"/>
                  </a:lnTo>
                  <a:lnTo>
                    <a:pt x="10732" y="10362"/>
                  </a:lnTo>
                  <a:lnTo>
                    <a:pt x="10757" y="10325"/>
                  </a:lnTo>
                  <a:lnTo>
                    <a:pt x="10782" y="10288"/>
                  </a:lnTo>
                  <a:lnTo>
                    <a:pt x="10804" y="10251"/>
                  </a:lnTo>
                  <a:lnTo>
                    <a:pt x="10826" y="10211"/>
                  </a:lnTo>
                  <a:lnTo>
                    <a:pt x="10845" y="10171"/>
                  </a:lnTo>
                  <a:lnTo>
                    <a:pt x="10845" y="10171"/>
                  </a:lnTo>
                  <a:lnTo>
                    <a:pt x="10846" y="10169"/>
                  </a:lnTo>
                  <a:lnTo>
                    <a:pt x="10846" y="10165"/>
                  </a:lnTo>
                  <a:lnTo>
                    <a:pt x="10846" y="10165"/>
                  </a:lnTo>
                  <a:lnTo>
                    <a:pt x="10868" y="10122"/>
                  </a:lnTo>
                  <a:lnTo>
                    <a:pt x="10887" y="10079"/>
                  </a:lnTo>
                  <a:lnTo>
                    <a:pt x="10906" y="10034"/>
                  </a:lnTo>
                  <a:lnTo>
                    <a:pt x="10921" y="9991"/>
                  </a:lnTo>
                  <a:lnTo>
                    <a:pt x="10934" y="9947"/>
                  </a:lnTo>
                  <a:lnTo>
                    <a:pt x="10946" y="9904"/>
                  </a:lnTo>
                  <a:lnTo>
                    <a:pt x="10954" y="9861"/>
                  </a:lnTo>
                  <a:lnTo>
                    <a:pt x="10959" y="9819"/>
                  </a:lnTo>
                  <a:lnTo>
                    <a:pt x="10959" y="9819"/>
                  </a:lnTo>
                  <a:lnTo>
                    <a:pt x="10968" y="9795"/>
                  </a:lnTo>
                  <a:lnTo>
                    <a:pt x="10968" y="9795"/>
                  </a:lnTo>
                  <a:lnTo>
                    <a:pt x="10968" y="9791"/>
                  </a:lnTo>
                  <a:lnTo>
                    <a:pt x="10967" y="9786"/>
                  </a:lnTo>
                  <a:lnTo>
                    <a:pt x="10966" y="9781"/>
                  </a:lnTo>
                  <a:lnTo>
                    <a:pt x="10962" y="9778"/>
                  </a:lnTo>
                  <a:lnTo>
                    <a:pt x="10962" y="9778"/>
                  </a:lnTo>
                  <a:lnTo>
                    <a:pt x="10962" y="9750"/>
                  </a:lnTo>
                  <a:lnTo>
                    <a:pt x="10960" y="9723"/>
                  </a:lnTo>
                  <a:lnTo>
                    <a:pt x="10956" y="9696"/>
                  </a:lnTo>
                  <a:lnTo>
                    <a:pt x="10952" y="9670"/>
                  </a:lnTo>
                  <a:lnTo>
                    <a:pt x="10945" y="9644"/>
                  </a:lnTo>
                  <a:lnTo>
                    <a:pt x="10936" y="9620"/>
                  </a:lnTo>
                  <a:lnTo>
                    <a:pt x="10926" y="9596"/>
                  </a:lnTo>
                  <a:lnTo>
                    <a:pt x="10913" y="9573"/>
                  </a:lnTo>
                  <a:lnTo>
                    <a:pt x="10899" y="9552"/>
                  </a:lnTo>
                  <a:lnTo>
                    <a:pt x="10883" y="9531"/>
                  </a:lnTo>
                  <a:lnTo>
                    <a:pt x="10864" y="9511"/>
                  </a:lnTo>
                  <a:lnTo>
                    <a:pt x="10843" y="9492"/>
                  </a:lnTo>
                  <a:lnTo>
                    <a:pt x="10819" y="9475"/>
                  </a:lnTo>
                  <a:lnTo>
                    <a:pt x="10795" y="9458"/>
                  </a:lnTo>
                  <a:lnTo>
                    <a:pt x="10767" y="9443"/>
                  </a:lnTo>
                  <a:lnTo>
                    <a:pt x="10736" y="9429"/>
                  </a:lnTo>
                  <a:lnTo>
                    <a:pt x="10736" y="9429"/>
                  </a:lnTo>
                  <a:close/>
                  <a:moveTo>
                    <a:pt x="5925" y="375"/>
                  </a:moveTo>
                  <a:lnTo>
                    <a:pt x="5925" y="375"/>
                  </a:lnTo>
                  <a:lnTo>
                    <a:pt x="5975" y="373"/>
                  </a:lnTo>
                  <a:lnTo>
                    <a:pt x="6025" y="372"/>
                  </a:lnTo>
                  <a:lnTo>
                    <a:pt x="6025" y="372"/>
                  </a:lnTo>
                  <a:lnTo>
                    <a:pt x="5971" y="429"/>
                  </a:lnTo>
                  <a:lnTo>
                    <a:pt x="5916" y="485"/>
                  </a:lnTo>
                  <a:lnTo>
                    <a:pt x="5916" y="485"/>
                  </a:lnTo>
                  <a:lnTo>
                    <a:pt x="5948" y="441"/>
                  </a:lnTo>
                  <a:lnTo>
                    <a:pt x="5977" y="394"/>
                  </a:lnTo>
                  <a:lnTo>
                    <a:pt x="5977" y="394"/>
                  </a:lnTo>
                  <a:lnTo>
                    <a:pt x="5980" y="389"/>
                  </a:lnTo>
                  <a:lnTo>
                    <a:pt x="5978" y="385"/>
                  </a:lnTo>
                  <a:lnTo>
                    <a:pt x="5977" y="381"/>
                  </a:lnTo>
                  <a:lnTo>
                    <a:pt x="5974" y="378"/>
                  </a:lnTo>
                  <a:lnTo>
                    <a:pt x="5969" y="375"/>
                  </a:lnTo>
                  <a:lnTo>
                    <a:pt x="5966" y="374"/>
                  </a:lnTo>
                  <a:lnTo>
                    <a:pt x="5961" y="375"/>
                  </a:lnTo>
                  <a:lnTo>
                    <a:pt x="5956" y="378"/>
                  </a:lnTo>
                  <a:lnTo>
                    <a:pt x="5956" y="378"/>
                  </a:lnTo>
                  <a:lnTo>
                    <a:pt x="5912" y="422"/>
                  </a:lnTo>
                  <a:lnTo>
                    <a:pt x="5866" y="464"/>
                  </a:lnTo>
                  <a:lnTo>
                    <a:pt x="5819" y="505"/>
                  </a:lnTo>
                  <a:lnTo>
                    <a:pt x="5796" y="525"/>
                  </a:lnTo>
                  <a:lnTo>
                    <a:pt x="5770" y="545"/>
                  </a:lnTo>
                  <a:lnTo>
                    <a:pt x="5770" y="545"/>
                  </a:lnTo>
                  <a:lnTo>
                    <a:pt x="5791" y="527"/>
                  </a:lnTo>
                  <a:lnTo>
                    <a:pt x="5810" y="509"/>
                  </a:lnTo>
                  <a:lnTo>
                    <a:pt x="5830" y="489"/>
                  </a:lnTo>
                  <a:lnTo>
                    <a:pt x="5847" y="469"/>
                  </a:lnTo>
                  <a:lnTo>
                    <a:pt x="5884" y="427"/>
                  </a:lnTo>
                  <a:lnTo>
                    <a:pt x="5902" y="406"/>
                  </a:lnTo>
                  <a:lnTo>
                    <a:pt x="5921" y="387"/>
                  </a:lnTo>
                  <a:lnTo>
                    <a:pt x="5921" y="387"/>
                  </a:lnTo>
                  <a:lnTo>
                    <a:pt x="5923" y="384"/>
                  </a:lnTo>
                  <a:lnTo>
                    <a:pt x="5925" y="381"/>
                  </a:lnTo>
                  <a:lnTo>
                    <a:pt x="5925" y="378"/>
                  </a:lnTo>
                  <a:lnTo>
                    <a:pt x="5925" y="375"/>
                  </a:lnTo>
                  <a:lnTo>
                    <a:pt x="5925" y="375"/>
                  </a:lnTo>
                  <a:close/>
                  <a:moveTo>
                    <a:pt x="5827" y="391"/>
                  </a:moveTo>
                  <a:lnTo>
                    <a:pt x="5827" y="391"/>
                  </a:lnTo>
                  <a:lnTo>
                    <a:pt x="5850" y="385"/>
                  </a:lnTo>
                  <a:lnTo>
                    <a:pt x="5872" y="381"/>
                  </a:lnTo>
                  <a:lnTo>
                    <a:pt x="5872" y="381"/>
                  </a:lnTo>
                  <a:lnTo>
                    <a:pt x="5846" y="395"/>
                  </a:lnTo>
                  <a:lnTo>
                    <a:pt x="5820" y="412"/>
                  </a:lnTo>
                  <a:lnTo>
                    <a:pt x="5820" y="412"/>
                  </a:lnTo>
                  <a:lnTo>
                    <a:pt x="5818" y="408"/>
                  </a:lnTo>
                  <a:lnTo>
                    <a:pt x="5813" y="407"/>
                  </a:lnTo>
                  <a:lnTo>
                    <a:pt x="5810" y="407"/>
                  </a:lnTo>
                  <a:lnTo>
                    <a:pt x="5805" y="409"/>
                  </a:lnTo>
                  <a:lnTo>
                    <a:pt x="5805" y="409"/>
                  </a:lnTo>
                  <a:lnTo>
                    <a:pt x="5787" y="422"/>
                  </a:lnTo>
                  <a:lnTo>
                    <a:pt x="5770" y="437"/>
                  </a:lnTo>
                  <a:lnTo>
                    <a:pt x="5753" y="451"/>
                  </a:lnTo>
                  <a:lnTo>
                    <a:pt x="5737" y="467"/>
                  </a:lnTo>
                  <a:lnTo>
                    <a:pt x="5722" y="483"/>
                  </a:lnTo>
                  <a:lnTo>
                    <a:pt x="5707" y="499"/>
                  </a:lnTo>
                  <a:lnTo>
                    <a:pt x="5678" y="533"/>
                  </a:lnTo>
                  <a:lnTo>
                    <a:pt x="5678" y="533"/>
                  </a:lnTo>
                  <a:lnTo>
                    <a:pt x="5675" y="524"/>
                  </a:lnTo>
                  <a:lnTo>
                    <a:pt x="5673" y="515"/>
                  </a:lnTo>
                  <a:lnTo>
                    <a:pt x="5672" y="505"/>
                  </a:lnTo>
                  <a:lnTo>
                    <a:pt x="5673" y="496"/>
                  </a:lnTo>
                  <a:lnTo>
                    <a:pt x="5675" y="487"/>
                  </a:lnTo>
                  <a:lnTo>
                    <a:pt x="5679" y="477"/>
                  </a:lnTo>
                  <a:lnTo>
                    <a:pt x="5685" y="468"/>
                  </a:lnTo>
                  <a:lnTo>
                    <a:pt x="5692" y="458"/>
                  </a:lnTo>
                  <a:lnTo>
                    <a:pt x="5701" y="449"/>
                  </a:lnTo>
                  <a:lnTo>
                    <a:pt x="5713" y="440"/>
                  </a:lnTo>
                  <a:lnTo>
                    <a:pt x="5726" y="432"/>
                  </a:lnTo>
                  <a:lnTo>
                    <a:pt x="5741" y="422"/>
                  </a:lnTo>
                  <a:lnTo>
                    <a:pt x="5760" y="414"/>
                  </a:lnTo>
                  <a:lnTo>
                    <a:pt x="5780" y="406"/>
                  </a:lnTo>
                  <a:lnTo>
                    <a:pt x="5802" y="398"/>
                  </a:lnTo>
                  <a:lnTo>
                    <a:pt x="5827" y="391"/>
                  </a:lnTo>
                  <a:lnTo>
                    <a:pt x="5827" y="391"/>
                  </a:lnTo>
                  <a:close/>
                  <a:moveTo>
                    <a:pt x="5693" y="560"/>
                  </a:moveTo>
                  <a:lnTo>
                    <a:pt x="5693" y="560"/>
                  </a:lnTo>
                  <a:lnTo>
                    <a:pt x="5723" y="530"/>
                  </a:lnTo>
                  <a:lnTo>
                    <a:pt x="5755" y="499"/>
                  </a:lnTo>
                  <a:lnTo>
                    <a:pt x="5755" y="499"/>
                  </a:lnTo>
                  <a:lnTo>
                    <a:pt x="5772" y="484"/>
                  </a:lnTo>
                  <a:lnTo>
                    <a:pt x="5818" y="443"/>
                  </a:lnTo>
                  <a:lnTo>
                    <a:pt x="5858" y="408"/>
                  </a:lnTo>
                  <a:lnTo>
                    <a:pt x="5866" y="401"/>
                  </a:lnTo>
                  <a:lnTo>
                    <a:pt x="5861" y="407"/>
                  </a:lnTo>
                  <a:lnTo>
                    <a:pt x="5861" y="407"/>
                  </a:lnTo>
                  <a:lnTo>
                    <a:pt x="5824" y="447"/>
                  </a:lnTo>
                  <a:lnTo>
                    <a:pt x="5805" y="468"/>
                  </a:lnTo>
                  <a:lnTo>
                    <a:pt x="5788" y="489"/>
                  </a:lnTo>
                  <a:lnTo>
                    <a:pt x="5771" y="510"/>
                  </a:lnTo>
                  <a:lnTo>
                    <a:pt x="5755" y="532"/>
                  </a:lnTo>
                  <a:lnTo>
                    <a:pt x="5739" y="554"/>
                  </a:lnTo>
                  <a:lnTo>
                    <a:pt x="5723" y="578"/>
                  </a:lnTo>
                  <a:lnTo>
                    <a:pt x="5723" y="578"/>
                  </a:lnTo>
                  <a:lnTo>
                    <a:pt x="5722" y="583"/>
                  </a:lnTo>
                  <a:lnTo>
                    <a:pt x="5722" y="587"/>
                  </a:lnTo>
                  <a:lnTo>
                    <a:pt x="5723" y="591"/>
                  </a:lnTo>
                  <a:lnTo>
                    <a:pt x="5726" y="594"/>
                  </a:lnTo>
                  <a:lnTo>
                    <a:pt x="5729" y="598"/>
                  </a:lnTo>
                  <a:lnTo>
                    <a:pt x="5734" y="599"/>
                  </a:lnTo>
                  <a:lnTo>
                    <a:pt x="5739" y="599"/>
                  </a:lnTo>
                  <a:lnTo>
                    <a:pt x="5742" y="597"/>
                  </a:lnTo>
                  <a:lnTo>
                    <a:pt x="5742" y="597"/>
                  </a:lnTo>
                  <a:lnTo>
                    <a:pt x="5780" y="571"/>
                  </a:lnTo>
                  <a:lnTo>
                    <a:pt x="5816" y="543"/>
                  </a:lnTo>
                  <a:lnTo>
                    <a:pt x="5851" y="515"/>
                  </a:lnTo>
                  <a:lnTo>
                    <a:pt x="5885" y="484"/>
                  </a:lnTo>
                  <a:lnTo>
                    <a:pt x="5885" y="484"/>
                  </a:lnTo>
                  <a:lnTo>
                    <a:pt x="5861" y="512"/>
                  </a:lnTo>
                  <a:lnTo>
                    <a:pt x="5861" y="512"/>
                  </a:lnTo>
                  <a:lnTo>
                    <a:pt x="5838" y="542"/>
                  </a:lnTo>
                  <a:lnTo>
                    <a:pt x="5812" y="570"/>
                  </a:lnTo>
                  <a:lnTo>
                    <a:pt x="5763" y="626"/>
                  </a:lnTo>
                  <a:lnTo>
                    <a:pt x="5763" y="626"/>
                  </a:lnTo>
                  <a:lnTo>
                    <a:pt x="5743" y="611"/>
                  </a:lnTo>
                  <a:lnTo>
                    <a:pt x="5724" y="595"/>
                  </a:lnTo>
                  <a:lnTo>
                    <a:pt x="5707" y="578"/>
                  </a:lnTo>
                  <a:lnTo>
                    <a:pt x="5693" y="560"/>
                  </a:lnTo>
                  <a:lnTo>
                    <a:pt x="5693" y="560"/>
                  </a:lnTo>
                  <a:close/>
                  <a:moveTo>
                    <a:pt x="5820" y="664"/>
                  </a:moveTo>
                  <a:lnTo>
                    <a:pt x="5820" y="664"/>
                  </a:lnTo>
                  <a:lnTo>
                    <a:pt x="5785" y="642"/>
                  </a:lnTo>
                  <a:lnTo>
                    <a:pt x="5785" y="642"/>
                  </a:lnTo>
                  <a:lnTo>
                    <a:pt x="5804" y="626"/>
                  </a:lnTo>
                  <a:lnTo>
                    <a:pt x="5822" y="609"/>
                  </a:lnTo>
                  <a:lnTo>
                    <a:pt x="5822" y="609"/>
                  </a:lnTo>
                  <a:lnTo>
                    <a:pt x="5825" y="607"/>
                  </a:lnTo>
                  <a:lnTo>
                    <a:pt x="5829" y="604"/>
                  </a:lnTo>
                  <a:lnTo>
                    <a:pt x="5829" y="604"/>
                  </a:lnTo>
                  <a:lnTo>
                    <a:pt x="5879" y="558"/>
                  </a:lnTo>
                  <a:lnTo>
                    <a:pt x="5929" y="511"/>
                  </a:lnTo>
                  <a:lnTo>
                    <a:pt x="5929" y="511"/>
                  </a:lnTo>
                  <a:lnTo>
                    <a:pt x="5874" y="587"/>
                  </a:lnTo>
                  <a:lnTo>
                    <a:pt x="5820" y="664"/>
                  </a:lnTo>
                  <a:lnTo>
                    <a:pt x="5820" y="664"/>
                  </a:lnTo>
                  <a:close/>
                  <a:moveTo>
                    <a:pt x="10929" y="9655"/>
                  </a:moveTo>
                  <a:lnTo>
                    <a:pt x="10929" y="9655"/>
                  </a:lnTo>
                  <a:lnTo>
                    <a:pt x="10932" y="9663"/>
                  </a:lnTo>
                  <a:lnTo>
                    <a:pt x="10934" y="9672"/>
                  </a:lnTo>
                  <a:lnTo>
                    <a:pt x="10938" y="9690"/>
                  </a:lnTo>
                  <a:lnTo>
                    <a:pt x="10938" y="9690"/>
                  </a:lnTo>
                  <a:lnTo>
                    <a:pt x="10933" y="9688"/>
                  </a:lnTo>
                  <a:lnTo>
                    <a:pt x="10928" y="9688"/>
                  </a:lnTo>
                  <a:lnTo>
                    <a:pt x="10923" y="9688"/>
                  </a:lnTo>
                  <a:lnTo>
                    <a:pt x="10918" y="9691"/>
                  </a:lnTo>
                  <a:lnTo>
                    <a:pt x="10918" y="9691"/>
                  </a:lnTo>
                  <a:lnTo>
                    <a:pt x="10861" y="9739"/>
                  </a:lnTo>
                  <a:lnTo>
                    <a:pt x="10805" y="9788"/>
                  </a:lnTo>
                  <a:lnTo>
                    <a:pt x="10751" y="9839"/>
                  </a:lnTo>
                  <a:lnTo>
                    <a:pt x="10696" y="9890"/>
                  </a:lnTo>
                  <a:lnTo>
                    <a:pt x="10696" y="9890"/>
                  </a:lnTo>
                  <a:lnTo>
                    <a:pt x="10724" y="9855"/>
                  </a:lnTo>
                  <a:lnTo>
                    <a:pt x="10753" y="9820"/>
                  </a:lnTo>
                  <a:lnTo>
                    <a:pt x="10780" y="9784"/>
                  </a:lnTo>
                  <a:lnTo>
                    <a:pt x="10805" y="9747"/>
                  </a:lnTo>
                  <a:lnTo>
                    <a:pt x="10830" y="9710"/>
                  </a:lnTo>
                  <a:lnTo>
                    <a:pt x="10854" y="9671"/>
                  </a:lnTo>
                  <a:lnTo>
                    <a:pt x="10877" y="9633"/>
                  </a:lnTo>
                  <a:lnTo>
                    <a:pt x="10899" y="9593"/>
                  </a:lnTo>
                  <a:lnTo>
                    <a:pt x="10899" y="9593"/>
                  </a:lnTo>
                  <a:lnTo>
                    <a:pt x="10907" y="9607"/>
                  </a:lnTo>
                  <a:lnTo>
                    <a:pt x="10915" y="9622"/>
                  </a:lnTo>
                  <a:lnTo>
                    <a:pt x="10922" y="9638"/>
                  </a:lnTo>
                  <a:lnTo>
                    <a:pt x="10929" y="9655"/>
                  </a:lnTo>
                  <a:lnTo>
                    <a:pt x="10929" y="9655"/>
                  </a:lnTo>
                  <a:close/>
                  <a:moveTo>
                    <a:pt x="10881" y="9567"/>
                  </a:moveTo>
                  <a:lnTo>
                    <a:pt x="10881" y="9567"/>
                  </a:lnTo>
                  <a:lnTo>
                    <a:pt x="10878" y="9568"/>
                  </a:lnTo>
                  <a:lnTo>
                    <a:pt x="10874" y="9571"/>
                  </a:lnTo>
                  <a:lnTo>
                    <a:pt x="10874" y="9571"/>
                  </a:lnTo>
                  <a:lnTo>
                    <a:pt x="10776" y="9682"/>
                  </a:lnTo>
                  <a:lnTo>
                    <a:pt x="10675" y="9792"/>
                  </a:lnTo>
                  <a:lnTo>
                    <a:pt x="10575" y="9901"/>
                  </a:lnTo>
                  <a:lnTo>
                    <a:pt x="10472" y="10008"/>
                  </a:lnTo>
                  <a:lnTo>
                    <a:pt x="10369" y="10115"/>
                  </a:lnTo>
                  <a:lnTo>
                    <a:pt x="10265" y="10221"/>
                  </a:lnTo>
                  <a:lnTo>
                    <a:pt x="10056" y="10432"/>
                  </a:lnTo>
                  <a:lnTo>
                    <a:pt x="9848" y="10644"/>
                  </a:lnTo>
                  <a:lnTo>
                    <a:pt x="9745" y="10752"/>
                  </a:lnTo>
                  <a:lnTo>
                    <a:pt x="9643" y="10859"/>
                  </a:lnTo>
                  <a:lnTo>
                    <a:pt x="9541" y="10968"/>
                  </a:lnTo>
                  <a:lnTo>
                    <a:pt x="9442" y="11078"/>
                  </a:lnTo>
                  <a:lnTo>
                    <a:pt x="9345" y="11189"/>
                  </a:lnTo>
                  <a:lnTo>
                    <a:pt x="9295" y="11247"/>
                  </a:lnTo>
                  <a:lnTo>
                    <a:pt x="9249" y="11303"/>
                  </a:lnTo>
                  <a:lnTo>
                    <a:pt x="9249" y="11303"/>
                  </a:lnTo>
                  <a:lnTo>
                    <a:pt x="9160" y="11409"/>
                  </a:lnTo>
                  <a:lnTo>
                    <a:pt x="9071" y="11515"/>
                  </a:lnTo>
                  <a:lnTo>
                    <a:pt x="8893" y="11725"/>
                  </a:lnTo>
                  <a:lnTo>
                    <a:pt x="8716" y="11937"/>
                  </a:lnTo>
                  <a:lnTo>
                    <a:pt x="8628" y="12044"/>
                  </a:lnTo>
                  <a:lnTo>
                    <a:pt x="8542" y="12150"/>
                  </a:lnTo>
                  <a:lnTo>
                    <a:pt x="8542" y="12150"/>
                  </a:lnTo>
                  <a:lnTo>
                    <a:pt x="8469" y="12240"/>
                  </a:lnTo>
                  <a:lnTo>
                    <a:pt x="8397" y="12329"/>
                  </a:lnTo>
                  <a:lnTo>
                    <a:pt x="8323" y="12417"/>
                  </a:lnTo>
                  <a:lnTo>
                    <a:pt x="8248" y="12504"/>
                  </a:lnTo>
                  <a:lnTo>
                    <a:pt x="8248" y="12504"/>
                  </a:lnTo>
                  <a:lnTo>
                    <a:pt x="8215" y="12539"/>
                  </a:lnTo>
                  <a:lnTo>
                    <a:pt x="8155" y="12599"/>
                  </a:lnTo>
                  <a:lnTo>
                    <a:pt x="8015" y="12735"/>
                  </a:lnTo>
                  <a:lnTo>
                    <a:pt x="7934" y="12814"/>
                  </a:lnTo>
                  <a:lnTo>
                    <a:pt x="7948" y="12800"/>
                  </a:lnTo>
                  <a:lnTo>
                    <a:pt x="8019" y="12731"/>
                  </a:lnTo>
                  <a:lnTo>
                    <a:pt x="8019" y="12731"/>
                  </a:lnTo>
                  <a:lnTo>
                    <a:pt x="8065" y="12684"/>
                  </a:lnTo>
                  <a:lnTo>
                    <a:pt x="8112" y="12636"/>
                  </a:lnTo>
                  <a:lnTo>
                    <a:pt x="8158" y="12588"/>
                  </a:lnTo>
                  <a:lnTo>
                    <a:pt x="8202" y="12540"/>
                  </a:lnTo>
                  <a:lnTo>
                    <a:pt x="8247" y="12491"/>
                  </a:lnTo>
                  <a:lnTo>
                    <a:pt x="8290" y="12442"/>
                  </a:lnTo>
                  <a:lnTo>
                    <a:pt x="8375" y="12342"/>
                  </a:lnTo>
                  <a:lnTo>
                    <a:pt x="8459" y="12240"/>
                  </a:lnTo>
                  <a:lnTo>
                    <a:pt x="8542" y="12139"/>
                  </a:lnTo>
                  <a:lnTo>
                    <a:pt x="8622" y="12036"/>
                  </a:lnTo>
                  <a:lnTo>
                    <a:pt x="8702" y="11931"/>
                  </a:lnTo>
                  <a:lnTo>
                    <a:pt x="8862" y="11724"/>
                  </a:lnTo>
                  <a:lnTo>
                    <a:pt x="8942" y="11620"/>
                  </a:lnTo>
                  <a:lnTo>
                    <a:pt x="9024" y="11517"/>
                  </a:lnTo>
                  <a:lnTo>
                    <a:pt x="9106" y="11415"/>
                  </a:lnTo>
                  <a:lnTo>
                    <a:pt x="9190" y="11313"/>
                  </a:lnTo>
                  <a:lnTo>
                    <a:pt x="9277" y="11214"/>
                  </a:lnTo>
                  <a:lnTo>
                    <a:pt x="9320" y="11164"/>
                  </a:lnTo>
                  <a:lnTo>
                    <a:pt x="9364" y="11114"/>
                  </a:lnTo>
                  <a:lnTo>
                    <a:pt x="9364" y="11114"/>
                  </a:lnTo>
                  <a:lnTo>
                    <a:pt x="9458" y="11015"/>
                  </a:lnTo>
                  <a:lnTo>
                    <a:pt x="9552" y="10917"/>
                  </a:lnTo>
                  <a:lnTo>
                    <a:pt x="9647" y="10819"/>
                  </a:lnTo>
                  <a:lnTo>
                    <a:pt x="9743" y="10722"/>
                  </a:lnTo>
                  <a:lnTo>
                    <a:pt x="9933" y="10530"/>
                  </a:lnTo>
                  <a:lnTo>
                    <a:pt x="10029" y="10434"/>
                  </a:lnTo>
                  <a:lnTo>
                    <a:pt x="10124" y="10337"/>
                  </a:lnTo>
                  <a:lnTo>
                    <a:pt x="10218" y="10240"/>
                  </a:lnTo>
                  <a:lnTo>
                    <a:pt x="10311" y="10142"/>
                  </a:lnTo>
                  <a:lnTo>
                    <a:pt x="10403" y="10042"/>
                  </a:lnTo>
                  <a:lnTo>
                    <a:pt x="10493" y="9940"/>
                  </a:lnTo>
                  <a:lnTo>
                    <a:pt x="10537" y="9890"/>
                  </a:lnTo>
                  <a:lnTo>
                    <a:pt x="10582" y="9839"/>
                  </a:lnTo>
                  <a:lnTo>
                    <a:pt x="10625" y="9786"/>
                  </a:lnTo>
                  <a:lnTo>
                    <a:pt x="10667" y="9733"/>
                  </a:lnTo>
                  <a:lnTo>
                    <a:pt x="10709" y="9679"/>
                  </a:lnTo>
                  <a:lnTo>
                    <a:pt x="10751" y="9626"/>
                  </a:lnTo>
                  <a:lnTo>
                    <a:pt x="10792" y="9572"/>
                  </a:lnTo>
                  <a:lnTo>
                    <a:pt x="10832" y="9516"/>
                  </a:lnTo>
                  <a:lnTo>
                    <a:pt x="10832" y="9516"/>
                  </a:lnTo>
                  <a:lnTo>
                    <a:pt x="10846" y="9527"/>
                  </a:lnTo>
                  <a:lnTo>
                    <a:pt x="10858" y="9540"/>
                  </a:lnTo>
                  <a:lnTo>
                    <a:pt x="10870" y="9553"/>
                  </a:lnTo>
                  <a:lnTo>
                    <a:pt x="10881" y="9567"/>
                  </a:lnTo>
                  <a:lnTo>
                    <a:pt x="10881" y="9567"/>
                  </a:lnTo>
                  <a:close/>
                  <a:moveTo>
                    <a:pt x="8951" y="11371"/>
                  </a:moveTo>
                  <a:lnTo>
                    <a:pt x="8951" y="11371"/>
                  </a:lnTo>
                  <a:lnTo>
                    <a:pt x="8997" y="11313"/>
                  </a:lnTo>
                  <a:lnTo>
                    <a:pt x="9044" y="11256"/>
                  </a:lnTo>
                  <a:lnTo>
                    <a:pt x="9139" y="11144"/>
                  </a:lnTo>
                  <a:lnTo>
                    <a:pt x="9235" y="11032"/>
                  </a:lnTo>
                  <a:lnTo>
                    <a:pt x="9333" y="10924"/>
                  </a:lnTo>
                  <a:lnTo>
                    <a:pt x="9431" y="10815"/>
                  </a:lnTo>
                  <a:lnTo>
                    <a:pt x="9532" y="10708"/>
                  </a:lnTo>
                  <a:lnTo>
                    <a:pt x="9633" y="10602"/>
                  </a:lnTo>
                  <a:lnTo>
                    <a:pt x="9734" y="10496"/>
                  </a:lnTo>
                  <a:lnTo>
                    <a:pt x="9937" y="10285"/>
                  </a:lnTo>
                  <a:lnTo>
                    <a:pt x="10037" y="10179"/>
                  </a:lnTo>
                  <a:lnTo>
                    <a:pt x="10138" y="10073"/>
                  </a:lnTo>
                  <a:lnTo>
                    <a:pt x="10238" y="9965"/>
                  </a:lnTo>
                  <a:lnTo>
                    <a:pt x="10337" y="9856"/>
                  </a:lnTo>
                  <a:lnTo>
                    <a:pt x="10433" y="9746"/>
                  </a:lnTo>
                  <a:lnTo>
                    <a:pt x="10529" y="9635"/>
                  </a:lnTo>
                  <a:lnTo>
                    <a:pt x="10529" y="9635"/>
                  </a:lnTo>
                  <a:lnTo>
                    <a:pt x="10549" y="9613"/>
                  </a:lnTo>
                  <a:lnTo>
                    <a:pt x="10568" y="9592"/>
                  </a:lnTo>
                  <a:lnTo>
                    <a:pt x="10588" y="9571"/>
                  </a:lnTo>
                  <a:lnTo>
                    <a:pt x="10606" y="9553"/>
                  </a:lnTo>
                  <a:lnTo>
                    <a:pt x="10624" y="9538"/>
                  </a:lnTo>
                  <a:lnTo>
                    <a:pt x="10638" y="9526"/>
                  </a:lnTo>
                  <a:lnTo>
                    <a:pt x="10650" y="9518"/>
                  </a:lnTo>
                  <a:lnTo>
                    <a:pt x="10653" y="9516"/>
                  </a:lnTo>
                  <a:lnTo>
                    <a:pt x="10657" y="9514"/>
                  </a:lnTo>
                  <a:lnTo>
                    <a:pt x="10659" y="9516"/>
                  </a:lnTo>
                  <a:lnTo>
                    <a:pt x="10659" y="9517"/>
                  </a:lnTo>
                  <a:lnTo>
                    <a:pt x="10659" y="9520"/>
                  </a:lnTo>
                  <a:lnTo>
                    <a:pt x="10657" y="9525"/>
                  </a:lnTo>
                  <a:lnTo>
                    <a:pt x="10648" y="9540"/>
                  </a:lnTo>
                  <a:lnTo>
                    <a:pt x="10633" y="9562"/>
                  </a:lnTo>
                  <a:lnTo>
                    <a:pt x="10610" y="9593"/>
                  </a:lnTo>
                  <a:lnTo>
                    <a:pt x="10579" y="9633"/>
                  </a:lnTo>
                  <a:lnTo>
                    <a:pt x="10540" y="9681"/>
                  </a:lnTo>
                  <a:lnTo>
                    <a:pt x="10489" y="9739"/>
                  </a:lnTo>
                  <a:lnTo>
                    <a:pt x="10489" y="9739"/>
                  </a:lnTo>
                  <a:lnTo>
                    <a:pt x="10410" y="9829"/>
                  </a:lnTo>
                  <a:lnTo>
                    <a:pt x="10329" y="9918"/>
                  </a:lnTo>
                  <a:lnTo>
                    <a:pt x="10247" y="10007"/>
                  </a:lnTo>
                  <a:lnTo>
                    <a:pt x="10166" y="10096"/>
                  </a:lnTo>
                  <a:lnTo>
                    <a:pt x="10166" y="10096"/>
                  </a:lnTo>
                  <a:lnTo>
                    <a:pt x="9963" y="10321"/>
                  </a:lnTo>
                  <a:lnTo>
                    <a:pt x="9758" y="10546"/>
                  </a:lnTo>
                  <a:lnTo>
                    <a:pt x="9552" y="10768"/>
                  </a:lnTo>
                  <a:lnTo>
                    <a:pt x="9346" y="10990"/>
                  </a:lnTo>
                  <a:lnTo>
                    <a:pt x="9346" y="10990"/>
                  </a:lnTo>
                  <a:lnTo>
                    <a:pt x="9182" y="11167"/>
                  </a:lnTo>
                  <a:lnTo>
                    <a:pt x="9100" y="11255"/>
                  </a:lnTo>
                  <a:lnTo>
                    <a:pt x="9019" y="11344"/>
                  </a:lnTo>
                  <a:lnTo>
                    <a:pt x="8938" y="11433"/>
                  </a:lnTo>
                  <a:lnTo>
                    <a:pt x="8860" y="11524"/>
                  </a:lnTo>
                  <a:lnTo>
                    <a:pt x="8782" y="11615"/>
                  </a:lnTo>
                  <a:lnTo>
                    <a:pt x="8707" y="11709"/>
                  </a:lnTo>
                  <a:lnTo>
                    <a:pt x="8707" y="11709"/>
                  </a:lnTo>
                  <a:lnTo>
                    <a:pt x="8768" y="11620"/>
                  </a:lnTo>
                  <a:lnTo>
                    <a:pt x="8828" y="11535"/>
                  </a:lnTo>
                  <a:lnTo>
                    <a:pt x="8890" y="11450"/>
                  </a:lnTo>
                  <a:lnTo>
                    <a:pt x="8951" y="11371"/>
                  </a:lnTo>
                  <a:lnTo>
                    <a:pt x="8951" y="11371"/>
                  </a:lnTo>
                  <a:close/>
                  <a:moveTo>
                    <a:pt x="7932" y="12548"/>
                  </a:moveTo>
                  <a:lnTo>
                    <a:pt x="7932" y="12548"/>
                  </a:lnTo>
                  <a:lnTo>
                    <a:pt x="7953" y="12533"/>
                  </a:lnTo>
                  <a:lnTo>
                    <a:pt x="7973" y="12515"/>
                  </a:lnTo>
                  <a:lnTo>
                    <a:pt x="7993" y="12498"/>
                  </a:lnTo>
                  <a:lnTo>
                    <a:pt x="8013" y="12479"/>
                  </a:lnTo>
                  <a:lnTo>
                    <a:pt x="8051" y="12438"/>
                  </a:lnTo>
                  <a:lnTo>
                    <a:pt x="8090" y="12395"/>
                  </a:lnTo>
                  <a:lnTo>
                    <a:pt x="8127" y="12349"/>
                  </a:lnTo>
                  <a:lnTo>
                    <a:pt x="8165" y="12301"/>
                  </a:lnTo>
                  <a:lnTo>
                    <a:pt x="8201" y="12252"/>
                  </a:lnTo>
                  <a:lnTo>
                    <a:pt x="8237" y="12202"/>
                  </a:lnTo>
                  <a:lnTo>
                    <a:pt x="8308" y="12099"/>
                  </a:lnTo>
                  <a:lnTo>
                    <a:pt x="8377" y="11998"/>
                  </a:lnTo>
                  <a:lnTo>
                    <a:pt x="8411" y="11949"/>
                  </a:lnTo>
                  <a:lnTo>
                    <a:pt x="8443" y="11902"/>
                  </a:lnTo>
                  <a:lnTo>
                    <a:pt x="8476" y="11858"/>
                  </a:lnTo>
                  <a:lnTo>
                    <a:pt x="8509" y="11815"/>
                  </a:lnTo>
                  <a:lnTo>
                    <a:pt x="8509" y="11815"/>
                  </a:lnTo>
                  <a:lnTo>
                    <a:pt x="8586" y="11721"/>
                  </a:lnTo>
                  <a:lnTo>
                    <a:pt x="8663" y="11628"/>
                  </a:lnTo>
                  <a:lnTo>
                    <a:pt x="8742" y="11536"/>
                  </a:lnTo>
                  <a:lnTo>
                    <a:pt x="8821" y="11443"/>
                  </a:lnTo>
                  <a:lnTo>
                    <a:pt x="8902" y="11352"/>
                  </a:lnTo>
                  <a:lnTo>
                    <a:pt x="8983" y="11262"/>
                  </a:lnTo>
                  <a:lnTo>
                    <a:pt x="9147" y="11082"/>
                  </a:lnTo>
                  <a:lnTo>
                    <a:pt x="9147" y="11082"/>
                  </a:lnTo>
                  <a:lnTo>
                    <a:pt x="9074" y="11174"/>
                  </a:lnTo>
                  <a:lnTo>
                    <a:pt x="9003" y="11270"/>
                  </a:lnTo>
                  <a:lnTo>
                    <a:pt x="8933" y="11367"/>
                  </a:lnTo>
                  <a:lnTo>
                    <a:pt x="8861" y="11466"/>
                  </a:lnTo>
                  <a:lnTo>
                    <a:pt x="8720" y="11663"/>
                  </a:lnTo>
                  <a:lnTo>
                    <a:pt x="8648" y="11763"/>
                  </a:lnTo>
                  <a:lnTo>
                    <a:pt x="8576" y="11860"/>
                  </a:lnTo>
                  <a:lnTo>
                    <a:pt x="8503" y="11957"/>
                  </a:lnTo>
                  <a:lnTo>
                    <a:pt x="8427" y="12052"/>
                  </a:lnTo>
                  <a:lnTo>
                    <a:pt x="8390" y="12099"/>
                  </a:lnTo>
                  <a:lnTo>
                    <a:pt x="8351" y="12144"/>
                  </a:lnTo>
                  <a:lnTo>
                    <a:pt x="8312" y="12189"/>
                  </a:lnTo>
                  <a:lnTo>
                    <a:pt x="8272" y="12233"/>
                  </a:lnTo>
                  <a:lnTo>
                    <a:pt x="8232" y="12277"/>
                  </a:lnTo>
                  <a:lnTo>
                    <a:pt x="8192" y="12319"/>
                  </a:lnTo>
                  <a:lnTo>
                    <a:pt x="8150" y="12360"/>
                  </a:lnTo>
                  <a:lnTo>
                    <a:pt x="8107" y="12401"/>
                  </a:lnTo>
                  <a:lnTo>
                    <a:pt x="8065" y="12439"/>
                  </a:lnTo>
                  <a:lnTo>
                    <a:pt x="8022" y="12477"/>
                  </a:lnTo>
                  <a:lnTo>
                    <a:pt x="7978" y="12513"/>
                  </a:lnTo>
                  <a:lnTo>
                    <a:pt x="7932" y="12548"/>
                  </a:lnTo>
                  <a:lnTo>
                    <a:pt x="7932" y="12548"/>
                  </a:lnTo>
                  <a:close/>
                  <a:moveTo>
                    <a:pt x="10526" y="9862"/>
                  </a:moveTo>
                  <a:lnTo>
                    <a:pt x="10526" y="9862"/>
                  </a:lnTo>
                  <a:lnTo>
                    <a:pt x="10453" y="9949"/>
                  </a:lnTo>
                  <a:lnTo>
                    <a:pt x="10379" y="10034"/>
                  </a:lnTo>
                  <a:lnTo>
                    <a:pt x="10303" y="10117"/>
                  </a:lnTo>
                  <a:lnTo>
                    <a:pt x="10227" y="10200"/>
                  </a:lnTo>
                  <a:lnTo>
                    <a:pt x="10150" y="10282"/>
                  </a:lnTo>
                  <a:lnTo>
                    <a:pt x="10071" y="10363"/>
                  </a:lnTo>
                  <a:lnTo>
                    <a:pt x="9992" y="10444"/>
                  </a:lnTo>
                  <a:lnTo>
                    <a:pt x="9912" y="10523"/>
                  </a:lnTo>
                  <a:lnTo>
                    <a:pt x="9752" y="10682"/>
                  </a:lnTo>
                  <a:lnTo>
                    <a:pt x="9592" y="10842"/>
                  </a:lnTo>
                  <a:lnTo>
                    <a:pt x="9512" y="10921"/>
                  </a:lnTo>
                  <a:lnTo>
                    <a:pt x="9432" y="11002"/>
                  </a:lnTo>
                  <a:lnTo>
                    <a:pt x="9354" y="11083"/>
                  </a:lnTo>
                  <a:lnTo>
                    <a:pt x="9277" y="11165"/>
                  </a:lnTo>
                  <a:lnTo>
                    <a:pt x="9277" y="11165"/>
                  </a:lnTo>
                  <a:lnTo>
                    <a:pt x="9316" y="11117"/>
                  </a:lnTo>
                  <a:lnTo>
                    <a:pt x="9355" y="11068"/>
                  </a:lnTo>
                  <a:lnTo>
                    <a:pt x="9355" y="11068"/>
                  </a:lnTo>
                  <a:lnTo>
                    <a:pt x="9451" y="10956"/>
                  </a:lnTo>
                  <a:lnTo>
                    <a:pt x="9548" y="10846"/>
                  </a:lnTo>
                  <a:lnTo>
                    <a:pt x="9647" y="10739"/>
                  </a:lnTo>
                  <a:lnTo>
                    <a:pt x="9746" y="10632"/>
                  </a:lnTo>
                  <a:lnTo>
                    <a:pt x="9746" y="10632"/>
                  </a:lnTo>
                  <a:lnTo>
                    <a:pt x="9931" y="10450"/>
                  </a:lnTo>
                  <a:lnTo>
                    <a:pt x="10023" y="10356"/>
                  </a:lnTo>
                  <a:lnTo>
                    <a:pt x="10115" y="10262"/>
                  </a:lnTo>
                  <a:lnTo>
                    <a:pt x="10115" y="10262"/>
                  </a:lnTo>
                  <a:lnTo>
                    <a:pt x="10172" y="10206"/>
                  </a:lnTo>
                  <a:lnTo>
                    <a:pt x="10172" y="10206"/>
                  </a:lnTo>
                  <a:lnTo>
                    <a:pt x="10201" y="10178"/>
                  </a:lnTo>
                  <a:lnTo>
                    <a:pt x="10241" y="10135"/>
                  </a:lnTo>
                  <a:lnTo>
                    <a:pt x="10348" y="10020"/>
                  </a:lnTo>
                  <a:lnTo>
                    <a:pt x="10581" y="9764"/>
                  </a:lnTo>
                  <a:lnTo>
                    <a:pt x="10627" y="9713"/>
                  </a:lnTo>
                  <a:lnTo>
                    <a:pt x="10665" y="9674"/>
                  </a:lnTo>
                  <a:lnTo>
                    <a:pt x="10688" y="9649"/>
                  </a:lnTo>
                  <a:lnTo>
                    <a:pt x="10695" y="9643"/>
                  </a:lnTo>
                  <a:lnTo>
                    <a:pt x="10698" y="9643"/>
                  </a:lnTo>
                  <a:lnTo>
                    <a:pt x="10698" y="9643"/>
                  </a:lnTo>
                  <a:lnTo>
                    <a:pt x="10695" y="9648"/>
                  </a:lnTo>
                  <a:lnTo>
                    <a:pt x="10688" y="9658"/>
                  </a:lnTo>
                  <a:lnTo>
                    <a:pt x="10659" y="9697"/>
                  </a:lnTo>
                  <a:lnTo>
                    <a:pt x="10605" y="9765"/>
                  </a:lnTo>
                  <a:lnTo>
                    <a:pt x="10526" y="9862"/>
                  </a:lnTo>
                  <a:lnTo>
                    <a:pt x="10526" y="9862"/>
                  </a:lnTo>
                  <a:close/>
                  <a:moveTo>
                    <a:pt x="9197" y="11206"/>
                  </a:moveTo>
                  <a:lnTo>
                    <a:pt x="9197" y="11206"/>
                  </a:lnTo>
                  <a:lnTo>
                    <a:pt x="9100" y="11323"/>
                  </a:lnTo>
                  <a:lnTo>
                    <a:pt x="9005" y="11442"/>
                  </a:lnTo>
                  <a:lnTo>
                    <a:pt x="8912" y="11561"/>
                  </a:lnTo>
                  <a:lnTo>
                    <a:pt x="8819" y="11682"/>
                  </a:lnTo>
                  <a:lnTo>
                    <a:pt x="8725" y="11801"/>
                  </a:lnTo>
                  <a:lnTo>
                    <a:pt x="8631" y="11921"/>
                  </a:lnTo>
                  <a:lnTo>
                    <a:pt x="8535" y="12038"/>
                  </a:lnTo>
                  <a:lnTo>
                    <a:pt x="8485" y="12096"/>
                  </a:lnTo>
                  <a:lnTo>
                    <a:pt x="8436" y="12154"/>
                  </a:lnTo>
                  <a:lnTo>
                    <a:pt x="8436" y="12154"/>
                  </a:lnTo>
                  <a:lnTo>
                    <a:pt x="8416" y="12176"/>
                  </a:lnTo>
                  <a:lnTo>
                    <a:pt x="8397" y="12197"/>
                  </a:lnTo>
                  <a:lnTo>
                    <a:pt x="8356" y="12239"/>
                  </a:lnTo>
                  <a:lnTo>
                    <a:pt x="8312" y="12279"/>
                  </a:lnTo>
                  <a:lnTo>
                    <a:pt x="8268" y="12319"/>
                  </a:lnTo>
                  <a:lnTo>
                    <a:pt x="8268" y="12319"/>
                  </a:lnTo>
                  <a:lnTo>
                    <a:pt x="8384" y="12181"/>
                  </a:lnTo>
                  <a:lnTo>
                    <a:pt x="8500" y="12040"/>
                  </a:lnTo>
                  <a:lnTo>
                    <a:pt x="8729" y="11760"/>
                  </a:lnTo>
                  <a:lnTo>
                    <a:pt x="8844" y="11621"/>
                  </a:lnTo>
                  <a:lnTo>
                    <a:pt x="8961" y="11482"/>
                  </a:lnTo>
                  <a:lnTo>
                    <a:pt x="9078" y="11343"/>
                  </a:lnTo>
                  <a:lnTo>
                    <a:pt x="9197" y="11206"/>
                  </a:lnTo>
                  <a:lnTo>
                    <a:pt x="9197" y="11206"/>
                  </a:lnTo>
                  <a:close/>
                  <a:moveTo>
                    <a:pt x="8565" y="12055"/>
                  </a:moveTo>
                  <a:lnTo>
                    <a:pt x="8565" y="12055"/>
                  </a:lnTo>
                  <a:lnTo>
                    <a:pt x="8606" y="12007"/>
                  </a:lnTo>
                  <a:lnTo>
                    <a:pt x="8647" y="11959"/>
                  </a:lnTo>
                  <a:lnTo>
                    <a:pt x="8728" y="11860"/>
                  </a:lnTo>
                  <a:lnTo>
                    <a:pt x="8728" y="11860"/>
                  </a:lnTo>
                  <a:lnTo>
                    <a:pt x="8658" y="11961"/>
                  </a:lnTo>
                  <a:lnTo>
                    <a:pt x="8586" y="12061"/>
                  </a:lnTo>
                  <a:lnTo>
                    <a:pt x="8586" y="12061"/>
                  </a:lnTo>
                  <a:lnTo>
                    <a:pt x="8543" y="12120"/>
                  </a:lnTo>
                  <a:lnTo>
                    <a:pt x="8498" y="12176"/>
                  </a:lnTo>
                  <a:lnTo>
                    <a:pt x="8452" y="12231"/>
                  </a:lnTo>
                  <a:lnTo>
                    <a:pt x="8405" y="12285"/>
                  </a:lnTo>
                  <a:lnTo>
                    <a:pt x="8357" y="12338"/>
                  </a:lnTo>
                  <a:lnTo>
                    <a:pt x="8308" y="12389"/>
                  </a:lnTo>
                  <a:lnTo>
                    <a:pt x="8258" y="12439"/>
                  </a:lnTo>
                  <a:lnTo>
                    <a:pt x="8208" y="12490"/>
                  </a:lnTo>
                  <a:lnTo>
                    <a:pt x="8107" y="12590"/>
                  </a:lnTo>
                  <a:lnTo>
                    <a:pt x="8008" y="12691"/>
                  </a:lnTo>
                  <a:lnTo>
                    <a:pt x="7959" y="12742"/>
                  </a:lnTo>
                  <a:lnTo>
                    <a:pt x="7910" y="12794"/>
                  </a:lnTo>
                  <a:lnTo>
                    <a:pt x="7862" y="12848"/>
                  </a:lnTo>
                  <a:lnTo>
                    <a:pt x="7815" y="12902"/>
                  </a:lnTo>
                  <a:lnTo>
                    <a:pt x="7815" y="12902"/>
                  </a:lnTo>
                  <a:lnTo>
                    <a:pt x="7825" y="12820"/>
                  </a:lnTo>
                  <a:lnTo>
                    <a:pt x="7825" y="12820"/>
                  </a:lnTo>
                  <a:lnTo>
                    <a:pt x="7903" y="12735"/>
                  </a:lnTo>
                  <a:lnTo>
                    <a:pt x="7980" y="12651"/>
                  </a:lnTo>
                  <a:lnTo>
                    <a:pt x="8055" y="12566"/>
                  </a:lnTo>
                  <a:lnTo>
                    <a:pt x="8130" y="12480"/>
                  </a:lnTo>
                  <a:lnTo>
                    <a:pt x="8130" y="12480"/>
                  </a:lnTo>
                  <a:lnTo>
                    <a:pt x="8242" y="12378"/>
                  </a:lnTo>
                  <a:lnTo>
                    <a:pt x="8297" y="12327"/>
                  </a:lnTo>
                  <a:lnTo>
                    <a:pt x="8353" y="12275"/>
                  </a:lnTo>
                  <a:lnTo>
                    <a:pt x="8407" y="12223"/>
                  </a:lnTo>
                  <a:lnTo>
                    <a:pt x="8461" y="12169"/>
                  </a:lnTo>
                  <a:lnTo>
                    <a:pt x="8514" y="12113"/>
                  </a:lnTo>
                  <a:lnTo>
                    <a:pt x="8565" y="12055"/>
                  </a:lnTo>
                  <a:lnTo>
                    <a:pt x="8565" y="12055"/>
                  </a:lnTo>
                  <a:close/>
                  <a:moveTo>
                    <a:pt x="10726" y="9456"/>
                  </a:moveTo>
                  <a:lnTo>
                    <a:pt x="10726" y="9456"/>
                  </a:lnTo>
                  <a:lnTo>
                    <a:pt x="10747" y="9464"/>
                  </a:lnTo>
                  <a:lnTo>
                    <a:pt x="10767" y="9473"/>
                  </a:lnTo>
                  <a:lnTo>
                    <a:pt x="10787" y="9484"/>
                  </a:lnTo>
                  <a:lnTo>
                    <a:pt x="10805" y="9497"/>
                  </a:lnTo>
                  <a:lnTo>
                    <a:pt x="10805" y="9497"/>
                  </a:lnTo>
                  <a:lnTo>
                    <a:pt x="10749" y="9546"/>
                  </a:lnTo>
                  <a:lnTo>
                    <a:pt x="10693" y="9596"/>
                  </a:lnTo>
                  <a:lnTo>
                    <a:pt x="10581" y="9700"/>
                  </a:lnTo>
                  <a:lnTo>
                    <a:pt x="10581" y="9700"/>
                  </a:lnTo>
                  <a:lnTo>
                    <a:pt x="10620" y="9640"/>
                  </a:lnTo>
                  <a:lnTo>
                    <a:pt x="10658" y="9579"/>
                  </a:lnTo>
                  <a:lnTo>
                    <a:pt x="10693" y="9518"/>
                  </a:lnTo>
                  <a:lnTo>
                    <a:pt x="10726" y="9456"/>
                  </a:lnTo>
                  <a:lnTo>
                    <a:pt x="10726" y="9456"/>
                  </a:lnTo>
                  <a:close/>
                  <a:moveTo>
                    <a:pt x="10604" y="9425"/>
                  </a:moveTo>
                  <a:lnTo>
                    <a:pt x="10604" y="9425"/>
                  </a:lnTo>
                  <a:lnTo>
                    <a:pt x="10604" y="9424"/>
                  </a:lnTo>
                  <a:lnTo>
                    <a:pt x="10604" y="9424"/>
                  </a:lnTo>
                  <a:lnTo>
                    <a:pt x="10644" y="9431"/>
                  </a:lnTo>
                  <a:lnTo>
                    <a:pt x="10682" y="9441"/>
                  </a:lnTo>
                  <a:lnTo>
                    <a:pt x="10682" y="9441"/>
                  </a:lnTo>
                  <a:lnTo>
                    <a:pt x="10630" y="9487"/>
                  </a:lnTo>
                  <a:lnTo>
                    <a:pt x="10577" y="9534"/>
                  </a:lnTo>
                  <a:lnTo>
                    <a:pt x="10524" y="9582"/>
                  </a:lnTo>
                  <a:lnTo>
                    <a:pt x="10472" y="9630"/>
                  </a:lnTo>
                  <a:lnTo>
                    <a:pt x="10472" y="9630"/>
                  </a:lnTo>
                  <a:lnTo>
                    <a:pt x="10508" y="9582"/>
                  </a:lnTo>
                  <a:lnTo>
                    <a:pt x="10542" y="9532"/>
                  </a:lnTo>
                  <a:lnTo>
                    <a:pt x="10558" y="9506"/>
                  </a:lnTo>
                  <a:lnTo>
                    <a:pt x="10574" y="9480"/>
                  </a:lnTo>
                  <a:lnTo>
                    <a:pt x="10589" y="9453"/>
                  </a:lnTo>
                  <a:lnTo>
                    <a:pt x="10604" y="9425"/>
                  </a:lnTo>
                  <a:lnTo>
                    <a:pt x="10604" y="9425"/>
                  </a:lnTo>
                  <a:close/>
                  <a:moveTo>
                    <a:pt x="10427" y="9425"/>
                  </a:moveTo>
                  <a:lnTo>
                    <a:pt x="10427" y="9425"/>
                  </a:lnTo>
                  <a:lnTo>
                    <a:pt x="10430" y="9420"/>
                  </a:lnTo>
                  <a:lnTo>
                    <a:pt x="10428" y="9414"/>
                  </a:lnTo>
                  <a:lnTo>
                    <a:pt x="10428" y="9414"/>
                  </a:lnTo>
                  <a:lnTo>
                    <a:pt x="10462" y="9414"/>
                  </a:lnTo>
                  <a:lnTo>
                    <a:pt x="10496" y="9415"/>
                  </a:lnTo>
                  <a:lnTo>
                    <a:pt x="10530" y="9417"/>
                  </a:lnTo>
                  <a:lnTo>
                    <a:pt x="10564" y="9420"/>
                  </a:lnTo>
                  <a:lnTo>
                    <a:pt x="10564" y="9420"/>
                  </a:lnTo>
                  <a:lnTo>
                    <a:pt x="10483" y="9490"/>
                  </a:lnTo>
                  <a:lnTo>
                    <a:pt x="10403" y="9561"/>
                  </a:lnTo>
                  <a:lnTo>
                    <a:pt x="10324" y="9634"/>
                  </a:lnTo>
                  <a:lnTo>
                    <a:pt x="10246" y="9709"/>
                  </a:lnTo>
                  <a:lnTo>
                    <a:pt x="10169" y="9785"/>
                  </a:lnTo>
                  <a:lnTo>
                    <a:pt x="10092" y="9862"/>
                  </a:lnTo>
                  <a:lnTo>
                    <a:pt x="10016" y="9940"/>
                  </a:lnTo>
                  <a:lnTo>
                    <a:pt x="9941" y="10019"/>
                  </a:lnTo>
                  <a:lnTo>
                    <a:pt x="9867" y="10100"/>
                  </a:lnTo>
                  <a:lnTo>
                    <a:pt x="9793" y="10180"/>
                  </a:lnTo>
                  <a:lnTo>
                    <a:pt x="9648" y="10343"/>
                  </a:lnTo>
                  <a:lnTo>
                    <a:pt x="9504" y="10507"/>
                  </a:lnTo>
                  <a:lnTo>
                    <a:pt x="9361" y="10671"/>
                  </a:lnTo>
                  <a:lnTo>
                    <a:pt x="9361" y="10671"/>
                  </a:lnTo>
                  <a:lnTo>
                    <a:pt x="9491" y="10516"/>
                  </a:lnTo>
                  <a:lnTo>
                    <a:pt x="9623" y="10363"/>
                  </a:lnTo>
                  <a:lnTo>
                    <a:pt x="9758" y="10212"/>
                  </a:lnTo>
                  <a:lnTo>
                    <a:pt x="9826" y="10136"/>
                  </a:lnTo>
                  <a:lnTo>
                    <a:pt x="9895" y="10061"/>
                  </a:lnTo>
                  <a:lnTo>
                    <a:pt x="9895" y="10061"/>
                  </a:lnTo>
                  <a:lnTo>
                    <a:pt x="9965" y="9987"/>
                  </a:lnTo>
                  <a:lnTo>
                    <a:pt x="10037" y="9912"/>
                  </a:lnTo>
                  <a:lnTo>
                    <a:pt x="10111" y="9837"/>
                  </a:lnTo>
                  <a:lnTo>
                    <a:pt x="10147" y="9799"/>
                  </a:lnTo>
                  <a:lnTo>
                    <a:pt x="10184" y="9760"/>
                  </a:lnTo>
                  <a:lnTo>
                    <a:pt x="10219" y="9722"/>
                  </a:lnTo>
                  <a:lnTo>
                    <a:pt x="10254" y="9682"/>
                  </a:lnTo>
                  <a:lnTo>
                    <a:pt x="10287" y="9641"/>
                  </a:lnTo>
                  <a:lnTo>
                    <a:pt x="10318" y="9600"/>
                  </a:lnTo>
                  <a:lnTo>
                    <a:pt x="10349" y="9558"/>
                  </a:lnTo>
                  <a:lnTo>
                    <a:pt x="10377" y="9514"/>
                  </a:lnTo>
                  <a:lnTo>
                    <a:pt x="10404" y="9471"/>
                  </a:lnTo>
                  <a:lnTo>
                    <a:pt x="10427" y="9425"/>
                  </a:lnTo>
                  <a:lnTo>
                    <a:pt x="10427" y="9425"/>
                  </a:lnTo>
                  <a:close/>
                  <a:moveTo>
                    <a:pt x="10308" y="9343"/>
                  </a:moveTo>
                  <a:lnTo>
                    <a:pt x="10308" y="9343"/>
                  </a:lnTo>
                  <a:lnTo>
                    <a:pt x="10313" y="9356"/>
                  </a:lnTo>
                  <a:lnTo>
                    <a:pt x="10317" y="9369"/>
                  </a:lnTo>
                  <a:lnTo>
                    <a:pt x="10321" y="9383"/>
                  </a:lnTo>
                  <a:lnTo>
                    <a:pt x="10323" y="9397"/>
                  </a:lnTo>
                  <a:lnTo>
                    <a:pt x="10323" y="9397"/>
                  </a:lnTo>
                  <a:lnTo>
                    <a:pt x="10324" y="9403"/>
                  </a:lnTo>
                  <a:lnTo>
                    <a:pt x="10328" y="9408"/>
                  </a:lnTo>
                  <a:lnTo>
                    <a:pt x="10328" y="9408"/>
                  </a:lnTo>
                  <a:lnTo>
                    <a:pt x="10293" y="9434"/>
                  </a:lnTo>
                  <a:lnTo>
                    <a:pt x="10258" y="9460"/>
                  </a:lnTo>
                  <a:lnTo>
                    <a:pt x="10224" y="9489"/>
                  </a:lnTo>
                  <a:lnTo>
                    <a:pt x="10190" y="9517"/>
                  </a:lnTo>
                  <a:lnTo>
                    <a:pt x="10190" y="9517"/>
                  </a:lnTo>
                  <a:lnTo>
                    <a:pt x="10220" y="9475"/>
                  </a:lnTo>
                  <a:lnTo>
                    <a:pt x="10250" y="9431"/>
                  </a:lnTo>
                  <a:lnTo>
                    <a:pt x="10280" y="9387"/>
                  </a:lnTo>
                  <a:lnTo>
                    <a:pt x="10308" y="9343"/>
                  </a:lnTo>
                  <a:lnTo>
                    <a:pt x="10308" y="9343"/>
                  </a:lnTo>
                  <a:close/>
                  <a:moveTo>
                    <a:pt x="9846" y="9964"/>
                  </a:moveTo>
                  <a:lnTo>
                    <a:pt x="9846" y="9964"/>
                  </a:lnTo>
                  <a:lnTo>
                    <a:pt x="9909" y="9899"/>
                  </a:lnTo>
                  <a:lnTo>
                    <a:pt x="9974" y="9836"/>
                  </a:lnTo>
                  <a:lnTo>
                    <a:pt x="9974" y="9836"/>
                  </a:lnTo>
                  <a:lnTo>
                    <a:pt x="9731" y="10116"/>
                  </a:lnTo>
                  <a:lnTo>
                    <a:pt x="9731" y="10116"/>
                  </a:lnTo>
                  <a:lnTo>
                    <a:pt x="9788" y="10040"/>
                  </a:lnTo>
                  <a:lnTo>
                    <a:pt x="9846" y="9964"/>
                  </a:lnTo>
                  <a:lnTo>
                    <a:pt x="9846" y="9964"/>
                  </a:lnTo>
                  <a:close/>
                  <a:moveTo>
                    <a:pt x="9710" y="10005"/>
                  </a:moveTo>
                  <a:lnTo>
                    <a:pt x="9710" y="10005"/>
                  </a:lnTo>
                  <a:lnTo>
                    <a:pt x="9795" y="9909"/>
                  </a:lnTo>
                  <a:lnTo>
                    <a:pt x="9879" y="9810"/>
                  </a:lnTo>
                  <a:lnTo>
                    <a:pt x="9879" y="9810"/>
                  </a:lnTo>
                  <a:lnTo>
                    <a:pt x="9929" y="9754"/>
                  </a:lnTo>
                  <a:lnTo>
                    <a:pt x="10004" y="9671"/>
                  </a:lnTo>
                  <a:lnTo>
                    <a:pt x="10159" y="9500"/>
                  </a:lnTo>
                  <a:lnTo>
                    <a:pt x="10208" y="9449"/>
                  </a:lnTo>
                  <a:lnTo>
                    <a:pt x="10218" y="9439"/>
                  </a:lnTo>
                  <a:lnTo>
                    <a:pt x="10219" y="9439"/>
                  </a:lnTo>
                  <a:lnTo>
                    <a:pt x="10218" y="9439"/>
                  </a:lnTo>
                  <a:lnTo>
                    <a:pt x="10215" y="9444"/>
                  </a:lnTo>
                  <a:lnTo>
                    <a:pt x="10164" y="9504"/>
                  </a:lnTo>
                  <a:lnTo>
                    <a:pt x="10039" y="9645"/>
                  </a:lnTo>
                  <a:lnTo>
                    <a:pt x="10039" y="9645"/>
                  </a:lnTo>
                  <a:lnTo>
                    <a:pt x="9957" y="9737"/>
                  </a:lnTo>
                  <a:lnTo>
                    <a:pt x="9875" y="9827"/>
                  </a:lnTo>
                  <a:lnTo>
                    <a:pt x="9710" y="10005"/>
                  </a:lnTo>
                  <a:lnTo>
                    <a:pt x="9710" y="10005"/>
                  </a:lnTo>
                  <a:close/>
                  <a:moveTo>
                    <a:pt x="9954" y="9817"/>
                  </a:moveTo>
                  <a:lnTo>
                    <a:pt x="9954" y="9817"/>
                  </a:lnTo>
                  <a:lnTo>
                    <a:pt x="9984" y="9780"/>
                  </a:lnTo>
                  <a:lnTo>
                    <a:pt x="9984" y="9780"/>
                  </a:lnTo>
                  <a:lnTo>
                    <a:pt x="9997" y="9765"/>
                  </a:lnTo>
                  <a:lnTo>
                    <a:pt x="10015" y="9744"/>
                  </a:lnTo>
                  <a:lnTo>
                    <a:pt x="10068" y="9688"/>
                  </a:lnTo>
                  <a:lnTo>
                    <a:pt x="10129" y="9626"/>
                  </a:lnTo>
                  <a:lnTo>
                    <a:pt x="10187" y="9567"/>
                  </a:lnTo>
                  <a:lnTo>
                    <a:pt x="10212" y="9542"/>
                  </a:lnTo>
                  <a:lnTo>
                    <a:pt x="10231" y="9525"/>
                  </a:lnTo>
                  <a:lnTo>
                    <a:pt x="10243" y="9514"/>
                  </a:lnTo>
                  <a:lnTo>
                    <a:pt x="10247" y="9512"/>
                  </a:lnTo>
                  <a:lnTo>
                    <a:pt x="10249" y="9512"/>
                  </a:lnTo>
                  <a:lnTo>
                    <a:pt x="10248" y="9514"/>
                  </a:lnTo>
                  <a:lnTo>
                    <a:pt x="10245" y="9520"/>
                  </a:lnTo>
                  <a:lnTo>
                    <a:pt x="10229" y="9540"/>
                  </a:lnTo>
                  <a:lnTo>
                    <a:pt x="10201" y="9574"/>
                  </a:lnTo>
                  <a:lnTo>
                    <a:pt x="10159" y="9622"/>
                  </a:lnTo>
                  <a:lnTo>
                    <a:pt x="10159" y="9622"/>
                  </a:lnTo>
                  <a:lnTo>
                    <a:pt x="10150" y="9634"/>
                  </a:lnTo>
                  <a:lnTo>
                    <a:pt x="10150" y="9634"/>
                  </a:lnTo>
                  <a:lnTo>
                    <a:pt x="10052" y="9725"/>
                  </a:lnTo>
                  <a:lnTo>
                    <a:pt x="9954" y="9817"/>
                  </a:lnTo>
                  <a:lnTo>
                    <a:pt x="9954" y="9817"/>
                  </a:lnTo>
                  <a:close/>
                  <a:moveTo>
                    <a:pt x="10291" y="9310"/>
                  </a:moveTo>
                  <a:lnTo>
                    <a:pt x="10291" y="9310"/>
                  </a:lnTo>
                  <a:lnTo>
                    <a:pt x="10056" y="9548"/>
                  </a:lnTo>
                  <a:lnTo>
                    <a:pt x="9938" y="9669"/>
                  </a:lnTo>
                  <a:lnTo>
                    <a:pt x="9820" y="9791"/>
                  </a:lnTo>
                  <a:lnTo>
                    <a:pt x="9702" y="9913"/>
                  </a:lnTo>
                  <a:lnTo>
                    <a:pt x="9585" y="10036"/>
                  </a:lnTo>
                  <a:lnTo>
                    <a:pt x="9467" y="10162"/>
                  </a:lnTo>
                  <a:lnTo>
                    <a:pt x="9352" y="10287"/>
                  </a:lnTo>
                  <a:lnTo>
                    <a:pt x="9352" y="10287"/>
                  </a:lnTo>
                  <a:lnTo>
                    <a:pt x="9462" y="10156"/>
                  </a:lnTo>
                  <a:lnTo>
                    <a:pt x="9573" y="10026"/>
                  </a:lnTo>
                  <a:lnTo>
                    <a:pt x="9684" y="9897"/>
                  </a:lnTo>
                  <a:lnTo>
                    <a:pt x="9796" y="9768"/>
                  </a:lnTo>
                  <a:lnTo>
                    <a:pt x="9910" y="9640"/>
                  </a:lnTo>
                  <a:lnTo>
                    <a:pt x="10025" y="9513"/>
                  </a:lnTo>
                  <a:lnTo>
                    <a:pt x="10139" y="9387"/>
                  </a:lnTo>
                  <a:lnTo>
                    <a:pt x="10256" y="9262"/>
                  </a:lnTo>
                  <a:lnTo>
                    <a:pt x="10256" y="9262"/>
                  </a:lnTo>
                  <a:lnTo>
                    <a:pt x="10266" y="9273"/>
                  </a:lnTo>
                  <a:lnTo>
                    <a:pt x="10275" y="9285"/>
                  </a:lnTo>
                  <a:lnTo>
                    <a:pt x="10284" y="9297"/>
                  </a:lnTo>
                  <a:lnTo>
                    <a:pt x="10291" y="9310"/>
                  </a:lnTo>
                  <a:lnTo>
                    <a:pt x="10291" y="9310"/>
                  </a:lnTo>
                  <a:close/>
                  <a:moveTo>
                    <a:pt x="7989" y="12062"/>
                  </a:moveTo>
                  <a:lnTo>
                    <a:pt x="7989" y="12062"/>
                  </a:lnTo>
                  <a:lnTo>
                    <a:pt x="7983" y="12068"/>
                  </a:lnTo>
                  <a:lnTo>
                    <a:pt x="7983" y="12068"/>
                  </a:lnTo>
                  <a:lnTo>
                    <a:pt x="7985" y="12062"/>
                  </a:lnTo>
                  <a:lnTo>
                    <a:pt x="7985" y="12062"/>
                  </a:lnTo>
                  <a:lnTo>
                    <a:pt x="7989" y="12062"/>
                  </a:lnTo>
                  <a:lnTo>
                    <a:pt x="7989" y="12062"/>
                  </a:lnTo>
                  <a:close/>
                  <a:moveTo>
                    <a:pt x="8098" y="11613"/>
                  </a:moveTo>
                  <a:lnTo>
                    <a:pt x="8098" y="11613"/>
                  </a:lnTo>
                  <a:lnTo>
                    <a:pt x="8103" y="11614"/>
                  </a:lnTo>
                  <a:lnTo>
                    <a:pt x="8107" y="11613"/>
                  </a:lnTo>
                  <a:lnTo>
                    <a:pt x="8112" y="11611"/>
                  </a:lnTo>
                  <a:lnTo>
                    <a:pt x="8117" y="11607"/>
                  </a:lnTo>
                  <a:lnTo>
                    <a:pt x="8117" y="11607"/>
                  </a:lnTo>
                  <a:lnTo>
                    <a:pt x="8160" y="11549"/>
                  </a:lnTo>
                  <a:lnTo>
                    <a:pt x="8205" y="11491"/>
                  </a:lnTo>
                  <a:lnTo>
                    <a:pt x="8250" y="11435"/>
                  </a:lnTo>
                  <a:lnTo>
                    <a:pt x="8297" y="11379"/>
                  </a:lnTo>
                  <a:lnTo>
                    <a:pt x="8344" y="11324"/>
                  </a:lnTo>
                  <a:lnTo>
                    <a:pt x="8391" y="11268"/>
                  </a:lnTo>
                  <a:lnTo>
                    <a:pt x="8488" y="11159"/>
                  </a:lnTo>
                  <a:lnTo>
                    <a:pt x="8586" y="11050"/>
                  </a:lnTo>
                  <a:lnTo>
                    <a:pt x="8684" y="10942"/>
                  </a:lnTo>
                  <a:lnTo>
                    <a:pt x="8883" y="10728"/>
                  </a:lnTo>
                  <a:lnTo>
                    <a:pt x="8883" y="10728"/>
                  </a:lnTo>
                  <a:lnTo>
                    <a:pt x="8673" y="10987"/>
                  </a:lnTo>
                  <a:lnTo>
                    <a:pt x="8567" y="11116"/>
                  </a:lnTo>
                  <a:lnTo>
                    <a:pt x="8463" y="11245"/>
                  </a:lnTo>
                  <a:lnTo>
                    <a:pt x="8360" y="11375"/>
                  </a:lnTo>
                  <a:lnTo>
                    <a:pt x="8257" y="11506"/>
                  </a:lnTo>
                  <a:lnTo>
                    <a:pt x="8157" y="11640"/>
                  </a:lnTo>
                  <a:lnTo>
                    <a:pt x="8107" y="11707"/>
                  </a:lnTo>
                  <a:lnTo>
                    <a:pt x="8058" y="11773"/>
                  </a:lnTo>
                  <a:lnTo>
                    <a:pt x="8058" y="11773"/>
                  </a:lnTo>
                  <a:lnTo>
                    <a:pt x="8098" y="11613"/>
                  </a:lnTo>
                  <a:lnTo>
                    <a:pt x="8098" y="11613"/>
                  </a:lnTo>
                  <a:close/>
                  <a:moveTo>
                    <a:pt x="9438" y="10074"/>
                  </a:moveTo>
                  <a:lnTo>
                    <a:pt x="9438" y="10074"/>
                  </a:lnTo>
                  <a:lnTo>
                    <a:pt x="9532" y="9956"/>
                  </a:lnTo>
                  <a:lnTo>
                    <a:pt x="9623" y="9836"/>
                  </a:lnTo>
                  <a:lnTo>
                    <a:pt x="9623" y="9836"/>
                  </a:lnTo>
                  <a:lnTo>
                    <a:pt x="9689" y="9750"/>
                  </a:lnTo>
                  <a:lnTo>
                    <a:pt x="9755" y="9664"/>
                  </a:lnTo>
                  <a:lnTo>
                    <a:pt x="9822" y="9579"/>
                  </a:lnTo>
                  <a:lnTo>
                    <a:pt x="9890" y="9493"/>
                  </a:lnTo>
                  <a:lnTo>
                    <a:pt x="9890" y="9493"/>
                  </a:lnTo>
                  <a:lnTo>
                    <a:pt x="9902" y="9480"/>
                  </a:lnTo>
                  <a:lnTo>
                    <a:pt x="9919" y="9463"/>
                  </a:lnTo>
                  <a:lnTo>
                    <a:pt x="9966" y="9416"/>
                  </a:lnTo>
                  <a:lnTo>
                    <a:pt x="10021" y="9366"/>
                  </a:lnTo>
                  <a:lnTo>
                    <a:pt x="10048" y="9342"/>
                  </a:lnTo>
                  <a:lnTo>
                    <a:pt x="10073" y="9322"/>
                  </a:lnTo>
                  <a:lnTo>
                    <a:pt x="10094" y="9307"/>
                  </a:lnTo>
                  <a:lnTo>
                    <a:pt x="10102" y="9301"/>
                  </a:lnTo>
                  <a:lnTo>
                    <a:pt x="10109" y="9298"/>
                  </a:lnTo>
                  <a:lnTo>
                    <a:pt x="10115" y="9295"/>
                  </a:lnTo>
                  <a:lnTo>
                    <a:pt x="10119" y="9295"/>
                  </a:lnTo>
                  <a:lnTo>
                    <a:pt x="10121" y="9297"/>
                  </a:lnTo>
                  <a:lnTo>
                    <a:pt x="10121" y="9298"/>
                  </a:lnTo>
                  <a:lnTo>
                    <a:pt x="10121" y="9302"/>
                  </a:lnTo>
                  <a:lnTo>
                    <a:pt x="10118" y="9310"/>
                  </a:lnTo>
                  <a:lnTo>
                    <a:pt x="10114" y="9319"/>
                  </a:lnTo>
                  <a:lnTo>
                    <a:pt x="10105" y="9332"/>
                  </a:lnTo>
                  <a:lnTo>
                    <a:pt x="10096" y="9348"/>
                  </a:lnTo>
                  <a:lnTo>
                    <a:pt x="10066" y="9390"/>
                  </a:lnTo>
                  <a:lnTo>
                    <a:pt x="10022" y="9446"/>
                  </a:lnTo>
                  <a:lnTo>
                    <a:pt x="10022" y="9446"/>
                  </a:lnTo>
                  <a:lnTo>
                    <a:pt x="9974" y="9506"/>
                  </a:lnTo>
                  <a:lnTo>
                    <a:pt x="9925" y="9565"/>
                  </a:lnTo>
                  <a:lnTo>
                    <a:pt x="9874" y="9622"/>
                  </a:lnTo>
                  <a:lnTo>
                    <a:pt x="9822" y="9679"/>
                  </a:lnTo>
                  <a:lnTo>
                    <a:pt x="9822" y="9679"/>
                  </a:lnTo>
                  <a:lnTo>
                    <a:pt x="9865" y="9641"/>
                  </a:lnTo>
                  <a:lnTo>
                    <a:pt x="9865" y="9641"/>
                  </a:lnTo>
                  <a:lnTo>
                    <a:pt x="9774" y="9744"/>
                  </a:lnTo>
                  <a:lnTo>
                    <a:pt x="9682" y="9849"/>
                  </a:lnTo>
                  <a:lnTo>
                    <a:pt x="9500" y="10059"/>
                  </a:lnTo>
                  <a:lnTo>
                    <a:pt x="9321" y="10270"/>
                  </a:lnTo>
                  <a:lnTo>
                    <a:pt x="9142" y="10483"/>
                  </a:lnTo>
                  <a:lnTo>
                    <a:pt x="9142" y="10483"/>
                  </a:lnTo>
                  <a:lnTo>
                    <a:pt x="8921" y="10750"/>
                  </a:lnTo>
                  <a:lnTo>
                    <a:pt x="8701" y="11017"/>
                  </a:lnTo>
                  <a:lnTo>
                    <a:pt x="8701" y="11017"/>
                  </a:lnTo>
                  <a:lnTo>
                    <a:pt x="8546" y="11200"/>
                  </a:lnTo>
                  <a:lnTo>
                    <a:pt x="8394" y="11384"/>
                  </a:lnTo>
                  <a:lnTo>
                    <a:pt x="8394" y="11384"/>
                  </a:lnTo>
                  <a:lnTo>
                    <a:pt x="8659" y="11049"/>
                  </a:lnTo>
                  <a:lnTo>
                    <a:pt x="8926" y="10715"/>
                  </a:lnTo>
                  <a:lnTo>
                    <a:pt x="9194" y="10382"/>
                  </a:lnTo>
                  <a:lnTo>
                    <a:pt x="9462" y="10050"/>
                  </a:lnTo>
                  <a:lnTo>
                    <a:pt x="9462" y="10050"/>
                  </a:lnTo>
                  <a:lnTo>
                    <a:pt x="9438" y="10074"/>
                  </a:lnTo>
                  <a:lnTo>
                    <a:pt x="9438" y="10074"/>
                  </a:lnTo>
                  <a:close/>
                  <a:moveTo>
                    <a:pt x="8030" y="11885"/>
                  </a:moveTo>
                  <a:lnTo>
                    <a:pt x="8030" y="11885"/>
                  </a:lnTo>
                  <a:lnTo>
                    <a:pt x="8035" y="11882"/>
                  </a:lnTo>
                  <a:lnTo>
                    <a:pt x="8038" y="11880"/>
                  </a:lnTo>
                  <a:lnTo>
                    <a:pt x="8038" y="11880"/>
                  </a:lnTo>
                  <a:lnTo>
                    <a:pt x="8113" y="11783"/>
                  </a:lnTo>
                  <a:lnTo>
                    <a:pt x="8191" y="11687"/>
                  </a:lnTo>
                  <a:lnTo>
                    <a:pt x="8268" y="11592"/>
                  </a:lnTo>
                  <a:lnTo>
                    <a:pt x="8347" y="11498"/>
                  </a:lnTo>
                  <a:lnTo>
                    <a:pt x="8427" y="11405"/>
                  </a:lnTo>
                  <a:lnTo>
                    <a:pt x="8508" y="11312"/>
                  </a:lnTo>
                  <a:lnTo>
                    <a:pt x="8590" y="11221"/>
                  </a:lnTo>
                  <a:lnTo>
                    <a:pt x="8672" y="11130"/>
                  </a:lnTo>
                  <a:lnTo>
                    <a:pt x="8672" y="11130"/>
                  </a:lnTo>
                  <a:lnTo>
                    <a:pt x="8584" y="11231"/>
                  </a:lnTo>
                  <a:lnTo>
                    <a:pt x="8496" y="11336"/>
                  </a:lnTo>
                  <a:lnTo>
                    <a:pt x="8411" y="11440"/>
                  </a:lnTo>
                  <a:lnTo>
                    <a:pt x="8326" y="11546"/>
                  </a:lnTo>
                  <a:lnTo>
                    <a:pt x="8243" y="11653"/>
                  </a:lnTo>
                  <a:lnTo>
                    <a:pt x="8162" y="11762"/>
                  </a:lnTo>
                  <a:lnTo>
                    <a:pt x="8083" y="11873"/>
                  </a:lnTo>
                  <a:lnTo>
                    <a:pt x="8004" y="11985"/>
                  </a:lnTo>
                  <a:lnTo>
                    <a:pt x="8004" y="11985"/>
                  </a:lnTo>
                  <a:lnTo>
                    <a:pt x="8030" y="11885"/>
                  </a:lnTo>
                  <a:lnTo>
                    <a:pt x="8030" y="11885"/>
                  </a:lnTo>
                  <a:close/>
                  <a:moveTo>
                    <a:pt x="8089" y="11917"/>
                  </a:moveTo>
                  <a:lnTo>
                    <a:pt x="8089" y="11917"/>
                  </a:lnTo>
                  <a:lnTo>
                    <a:pt x="8147" y="11830"/>
                  </a:lnTo>
                  <a:lnTo>
                    <a:pt x="8208" y="11744"/>
                  </a:lnTo>
                  <a:lnTo>
                    <a:pt x="8270" y="11659"/>
                  </a:lnTo>
                  <a:lnTo>
                    <a:pt x="8335" y="11574"/>
                  </a:lnTo>
                  <a:lnTo>
                    <a:pt x="8399" y="11491"/>
                  </a:lnTo>
                  <a:lnTo>
                    <a:pt x="8464" y="11408"/>
                  </a:lnTo>
                  <a:lnTo>
                    <a:pt x="8596" y="11244"/>
                  </a:lnTo>
                  <a:lnTo>
                    <a:pt x="8596" y="11244"/>
                  </a:lnTo>
                  <a:lnTo>
                    <a:pt x="8642" y="11188"/>
                  </a:lnTo>
                  <a:lnTo>
                    <a:pt x="8689" y="11133"/>
                  </a:lnTo>
                  <a:lnTo>
                    <a:pt x="8737" y="11078"/>
                  </a:lnTo>
                  <a:lnTo>
                    <a:pt x="8785" y="11024"/>
                  </a:lnTo>
                  <a:lnTo>
                    <a:pt x="8834" y="10970"/>
                  </a:lnTo>
                  <a:lnTo>
                    <a:pt x="8885" y="10917"/>
                  </a:lnTo>
                  <a:lnTo>
                    <a:pt x="8986" y="10810"/>
                  </a:lnTo>
                  <a:lnTo>
                    <a:pt x="9089" y="10705"/>
                  </a:lnTo>
                  <a:lnTo>
                    <a:pt x="9195" y="10599"/>
                  </a:lnTo>
                  <a:lnTo>
                    <a:pt x="9407" y="10390"/>
                  </a:lnTo>
                  <a:lnTo>
                    <a:pt x="9407" y="10390"/>
                  </a:lnTo>
                  <a:lnTo>
                    <a:pt x="9320" y="10486"/>
                  </a:lnTo>
                  <a:lnTo>
                    <a:pt x="9236" y="10583"/>
                  </a:lnTo>
                  <a:lnTo>
                    <a:pt x="9151" y="10680"/>
                  </a:lnTo>
                  <a:lnTo>
                    <a:pt x="9067" y="10778"/>
                  </a:lnTo>
                  <a:lnTo>
                    <a:pt x="8901" y="10975"/>
                  </a:lnTo>
                  <a:lnTo>
                    <a:pt x="8736" y="11172"/>
                  </a:lnTo>
                  <a:lnTo>
                    <a:pt x="8406" y="11569"/>
                  </a:lnTo>
                  <a:lnTo>
                    <a:pt x="8241" y="11766"/>
                  </a:lnTo>
                  <a:lnTo>
                    <a:pt x="8074" y="11963"/>
                  </a:lnTo>
                  <a:lnTo>
                    <a:pt x="8074" y="11963"/>
                  </a:lnTo>
                  <a:lnTo>
                    <a:pt x="8071" y="11962"/>
                  </a:lnTo>
                  <a:lnTo>
                    <a:pt x="8069" y="11961"/>
                  </a:lnTo>
                  <a:lnTo>
                    <a:pt x="8068" y="11957"/>
                  </a:lnTo>
                  <a:lnTo>
                    <a:pt x="8069" y="11952"/>
                  </a:lnTo>
                  <a:lnTo>
                    <a:pt x="8071" y="11947"/>
                  </a:lnTo>
                  <a:lnTo>
                    <a:pt x="8075" y="11938"/>
                  </a:lnTo>
                  <a:lnTo>
                    <a:pt x="8089" y="11917"/>
                  </a:lnTo>
                  <a:lnTo>
                    <a:pt x="8089" y="11917"/>
                  </a:lnTo>
                  <a:close/>
                  <a:moveTo>
                    <a:pt x="8528" y="11470"/>
                  </a:moveTo>
                  <a:lnTo>
                    <a:pt x="8528" y="11470"/>
                  </a:lnTo>
                  <a:lnTo>
                    <a:pt x="8769" y="11179"/>
                  </a:lnTo>
                  <a:lnTo>
                    <a:pt x="8890" y="11034"/>
                  </a:lnTo>
                  <a:lnTo>
                    <a:pt x="9011" y="10890"/>
                  </a:lnTo>
                  <a:lnTo>
                    <a:pt x="9134" y="10746"/>
                  </a:lnTo>
                  <a:lnTo>
                    <a:pt x="9258" y="10603"/>
                  </a:lnTo>
                  <a:lnTo>
                    <a:pt x="9382" y="10461"/>
                  </a:lnTo>
                  <a:lnTo>
                    <a:pt x="9508" y="10321"/>
                  </a:lnTo>
                  <a:lnTo>
                    <a:pt x="9508" y="10321"/>
                  </a:lnTo>
                  <a:lnTo>
                    <a:pt x="9371" y="10510"/>
                  </a:lnTo>
                  <a:lnTo>
                    <a:pt x="9304" y="10604"/>
                  </a:lnTo>
                  <a:lnTo>
                    <a:pt x="9236" y="10695"/>
                  </a:lnTo>
                  <a:lnTo>
                    <a:pt x="9236" y="10695"/>
                  </a:lnTo>
                  <a:lnTo>
                    <a:pt x="9206" y="10729"/>
                  </a:lnTo>
                  <a:lnTo>
                    <a:pt x="9206" y="10729"/>
                  </a:lnTo>
                  <a:lnTo>
                    <a:pt x="9077" y="10884"/>
                  </a:lnTo>
                  <a:lnTo>
                    <a:pt x="8948" y="11039"/>
                  </a:lnTo>
                  <a:lnTo>
                    <a:pt x="8948" y="11039"/>
                  </a:lnTo>
                  <a:lnTo>
                    <a:pt x="8887" y="11104"/>
                  </a:lnTo>
                  <a:lnTo>
                    <a:pt x="8826" y="11169"/>
                  </a:lnTo>
                  <a:lnTo>
                    <a:pt x="8702" y="11298"/>
                  </a:lnTo>
                  <a:lnTo>
                    <a:pt x="8578" y="11427"/>
                  </a:lnTo>
                  <a:lnTo>
                    <a:pt x="8517" y="11491"/>
                  </a:lnTo>
                  <a:lnTo>
                    <a:pt x="8456" y="11557"/>
                  </a:lnTo>
                  <a:lnTo>
                    <a:pt x="8456" y="11557"/>
                  </a:lnTo>
                  <a:lnTo>
                    <a:pt x="8528" y="11470"/>
                  </a:lnTo>
                  <a:lnTo>
                    <a:pt x="8528" y="11470"/>
                  </a:lnTo>
                  <a:close/>
                  <a:moveTo>
                    <a:pt x="10232" y="9239"/>
                  </a:moveTo>
                  <a:lnTo>
                    <a:pt x="10232" y="9239"/>
                  </a:lnTo>
                  <a:lnTo>
                    <a:pt x="10171" y="9304"/>
                  </a:lnTo>
                  <a:lnTo>
                    <a:pt x="10110" y="9370"/>
                  </a:lnTo>
                  <a:lnTo>
                    <a:pt x="10110" y="9370"/>
                  </a:lnTo>
                  <a:lnTo>
                    <a:pt x="10135" y="9332"/>
                  </a:lnTo>
                  <a:lnTo>
                    <a:pt x="10156" y="9293"/>
                  </a:lnTo>
                  <a:lnTo>
                    <a:pt x="10166" y="9272"/>
                  </a:lnTo>
                  <a:lnTo>
                    <a:pt x="10176" y="9252"/>
                  </a:lnTo>
                  <a:lnTo>
                    <a:pt x="10184" y="9231"/>
                  </a:lnTo>
                  <a:lnTo>
                    <a:pt x="10192" y="9209"/>
                  </a:lnTo>
                  <a:lnTo>
                    <a:pt x="10192" y="9209"/>
                  </a:lnTo>
                  <a:lnTo>
                    <a:pt x="10212" y="9223"/>
                  </a:lnTo>
                  <a:lnTo>
                    <a:pt x="10232" y="9239"/>
                  </a:lnTo>
                  <a:lnTo>
                    <a:pt x="10232" y="9239"/>
                  </a:lnTo>
                  <a:close/>
                  <a:moveTo>
                    <a:pt x="9492" y="8974"/>
                  </a:moveTo>
                  <a:lnTo>
                    <a:pt x="9492" y="8974"/>
                  </a:lnTo>
                  <a:lnTo>
                    <a:pt x="9414" y="9059"/>
                  </a:lnTo>
                  <a:lnTo>
                    <a:pt x="9338" y="9144"/>
                  </a:lnTo>
                  <a:lnTo>
                    <a:pt x="9185" y="9318"/>
                  </a:lnTo>
                  <a:lnTo>
                    <a:pt x="9109" y="9403"/>
                  </a:lnTo>
                  <a:lnTo>
                    <a:pt x="9033" y="9490"/>
                  </a:lnTo>
                  <a:lnTo>
                    <a:pt x="8956" y="9575"/>
                  </a:lnTo>
                  <a:lnTo>
                    <a:pt x="8879" y="9658"/>
                  </a:lnTo>
                  <a:lnTo>
                    <a:pt x="8879" y="9658"/>
                  </a:lnTo>
                  <a:lnTo>
                    <a:pt x="8971" y="9540"/>
                  </a:lnTo>
                  <a:lnTo>
                    <a:pt x="9064" y="9421"/>
                  </a:lnTo>
                  <a:lnTo>
                    <a:pt x="9064" y="9421"/>
                  </a:lnTo>
                  <a:lnTo>
                    <a:pt x="9154" y="9312"/>
                  </a:lnTo>
                  <a:lnTo>
                    <a:pt x="9240" y="9202"/>
                  </a:lnTo>
                  <a:lnTo>
                    <a:pt x="9284" y="9147"/>
                  </a:lnTo>
                  <a:lnTo>
                    <a:pt x="9326" y="9091"/>
                  </a:lnTo>
                  <a:lnTo>
                    <a:pt x="9368" y="9033"/>
                  </a:lnTo>
                  <a:lnTo>
                    <a:pt x="9409" y="8976"/>
                  </a:lnTo>
                  <a:lnTo>
                    <a:pt x="9409" y="8976"/>
                  </a:lnTo>
                  <a:lnTo>
                    <a:pt x="9410" y="8974"/>
                  </a:lnTo>
                  <a:lnTo>
                    <a:pt x="9411" y="8971"/>
                  </a:lnTo>
                  <a:lnTo>
                    <a:pt x="9411" y="8965"/>
                  </a:lnTo>
                  <a:lnTo>
                    <a:pt x="9409" y="8961"/>
                  </a:lnTo>
                  <a:lnTo>
                    <a:pt x="9404" y="8956"/>
                  </a:lnTo>
                  <a:lnTo>
                    <a:pt x="9400" y="8954"/>
                  </a:lnTo>
                  <a:lnTo>
                    <a:pt x="9395" y="8953"/>
                  </a:lnTo>
                  <a:lnTo>
                    <a:pt x="9389" y="8954"/>
                  </a:lnTo>
                  <a:lnTo>
                    <a:pt x="9387" y="8955"/>
                  </a:lnTo>
                  <a:lnTo>
                    <a:pt x="9384" y="8957"/>
                  </a:lnTo>
                  <a:lnTo>
                    <a:pt x="9384" y="8957"/>
                  </a:lnTo>
                  <a:lnTo>
                    <a:pt x="9292" y="9075"/>
                  </a:lnTo>
                  <a:lnTo>
                    <a:pt x="9199" y="9194"/>
                  </a:lnTo>
                  <a:lnTo>
                    <a:pt x="9017" y="9430"/>
                  </a:lnTo>
                  <a:lnTo>
                    <a:pt x="9017" y="9430"/>
                  </a:lnTo>
                  <a:lnTo>
                    <a:pt x="8823" y="9665"/>
                  </a:lnTo>
                  <a:lnTo>
                    <a:pt x="8699" y="9815"/>
                  </a:lnTo>
                  <a:lnTo>
                    <a:pt x="8699" y="9815"/>
                  </a:lnTo>
                  <a:lnTo>
                    <a:pt x="8656" y="9867"/>
                  </a:lnTo>
                  <a:lnTo>
                    <a:pt x="8619" y="9915"/>
                  </a:lnTo>
                  <a:lnTo>
                    <a:pt x="8619" y="9915"/>
                  </a:lnTo>
                  <a:lnTo>
                    <a:pt x="8526" y="10004"/>
                  </a:lnTo>
                  <a:lnTo>
                    <a:pt x="8481" y="10049"/>
                  </a:lnTo>
                  <a:lnTo>
                    <a:pt x="8435" y="10095"/>
                  </a:lnTo>
                  <a:lnTo>
                    <a:pt x="8391" y="10141"/>
                  </a:lnTo>
                  <a:lnTo>
                    <a:pt x="8349" y="10187"/>
                  </a:lnTo>
                  <a:lnTo>
                    <a:pt x="8306" y="10234"/>
                  </a:lnTo>
                  <a:lnTo>
                    <a:pt x="8265" y="10282"/>
                  </a:lnTo>
                  <a:lnTo>
                    <a:pt x="8265" y="10282"/>
                  </a:lnTo>
                  <a:lnTo>
                    <a:pt x="8234" y="10311"/>
                  </a:lnTo>
                  <a:lnTo>
                    <a:pt x="8203" y="10341"/>
                  </a:lnTo>
                  <a:lnTo>
                    <a:pt x="8203" y="10341"/>
                  </a:lnTo>
                  <a:lnTo>
                    <a:pt x="8160" y="10377"/>
                  </a:lnTo>
                  <a:lnTo>
                    <a:pt x="8131" y="10402"/>
                  </a:lnTo>
                  <a:lnTo>
                    <a:pt x="8120" y="10409"/>
                  </a:lnTo>
                  <a:lnTo>
                    <a:pt x="8113" y="10413"/>
                  </a:lnTo>
                  <a:lnTo>
                    <a:pt x="8109" y="10414"/>
                  </a:lnTo>
                  <a:lnTo>
                    <a:pt x="8107" y="10414"/>
                  </a:lnTo>
                  <a:lnTo>
                    <a:pt x="8106" y="10414"/>
                  </a:lnTo>
                  <a:lnTo>
                    <a:pt x="8106" y="10411"/>
                  </a:lnTo>
                  <a:lnTo>
                    <a:pt x="8109" y="10406"/>
                  </a:lnTo>
                  <a:lnTo>
                    <a:pt x="8118" y="10391"/>
                  </a:lnTo>
                  <a:lnTo>
                    <a:pt x="8134" y="10370"/>
                  </a:lnTo>
                  <a:lnTo>
                    <a:pt x="8154" y="10345"/>
                  </a:lnTo>
                  <a:lnTo>
                    <a:pt x="8205" y="10286"/>
                  </a:lnTo>
                  <a:lnTo>
                    <a:pt x="8255" y="10227"/>
                  </a:lnTo>
                  <a:lnTo>
                    <a:pt x="8318" y="10157"/>
                  </a:lnTo>
                  <a:lnTo>
                    <a:pt x="8318" y="10157"/>
                  </a:lnTo>
                  <a:lnTo>
                    <a:pt x="8368" y="10094"/>
                  </a:lnTo>
                  <a:lnTo>
                    <a:pt x="8422" y="10023"/>
                  </a:lnTo>
                  <a:lnTo>
                    <a:pt x="8525" y="9890"/>
                  </a:lnTo>
                  <a:lnTo>
                    <a:pt x="8525" y="9890"/>
                  </a:lnTo>
                  <a:lnTo>
                    <a:pt x="8624" y="9760"/>
                  </a:lnTo>
                  <a:lnTo>
                    <a:pt x="8624" y="9760"/>
                  </a:lnTo>
                  <a:lnTo>
                    <a:pt x="8730" y="9644"/>
                  </a:lnTo>
                  <a:lnTo>
                    <a:pt x="8837" y="9527"/>
                  </a:lnTo>
                  <a:lnTo>
                    <a:pt x="8837" y="9527"/>
                  </a:lnTo>
                  <a:lnTo>
                    <a:pt x="8872" y="9490"/>
                  </a:lnTo>
                  <a:lnTo>
                    <a:pt x="8907" y="9452"/>
                  </a:lnTo>
                  <a:lnTo>
                    <a:pt x="8979" y="9381"/>
                  </a:lnTo>
                  <a:lnTo>
                    <a:pt x="9052" y="9310"/>
                  </a:lnTo>
                  <a:lnTo>
                    <a:pt x="9087" y="9274"/>
                  </a:lnTo>
                  <a:lnTo>
                    <a:pt x="9122" y="9238"/>
                  </a:lnTo>
                  <a:lnTo>
                    <a:pt x="9156" y="9202"/>
                  </a:lnTo>
                  <a:lnTo>
                    <a:pt x="9188" y="9163"/>
                  </a:lnTo>
                  <a:lnTo>
                    <a:pt x="9219" y="9125"/>
                  </a:lnTo>
                  <a:lnTo>
                    <a:pt x="9249" y="9085"/>
                  </a:lnTo>
                  <a:lnTo>
                    <a:pt x="9277" y="9044"/>
                  </a:lnTo>
                  <a:lnTo>
                    <a:pt x="9290" y="9023"/>
                  </a:lnTo>
                  <a:lnTo>
                    <a:pt x="9301" y="9001"/>
                  </a:lnTo>
                  <a:lnTo>
                    <a:pt x="9313" y="8978"/>
                  </a:lnTo>
                  <a:lnTo>
                    <a:pt x="9325" y="8956"/>
                  </a:lnTo>
                  <a:lnTo>
                    <a:pt x="9335" y="8933"/>
                  </a:lnTo>
                  <a:lnTo>
                    <a:pt x="9345" y="8909"/>
                  </a:lnTo>
                  <a:lnTo>
                    <a:pt x="9345" y="8909"/>
                  </a:lnTo>
                  <a:lnTo>
                    <a:pt x="9346" y="8914"/>
                  </a:lnTo>
                  <a:lnTo>
                    <a:pt x="9347" y="8916"/>
                  </a:lnTo>
                  <a:lnTo>
                    <a:pt x="9349" y="8919"/>
                  </a:lnTo>
                  <a:lnTo>
                    <a:pt x="9349" y="8919"/>
                  </a:lnTo>
                  <a:lnTo>
                    <a:pt x="9366" y="8930"/>
                  </a:lnTo>
                  <a:lnTo>
                    <a:pt x="9383" y="8940"/>
                  </a:lnTo>
                  <a:lnTo>
                    <a:pt x="9400" y="8949"/>
                  </a:lnTo>
                  <a:lnTo>
                    <a:pt x="9417" y="8956"/>
                  </a:lnTo>
                  <a:lnTo>
                    <a:pt x="9436" y="8962"/>
                  </a:lnTo>
                  <a:lnTo>
                    <a:pt x="9455" y="8967"/>
                  </a:lnTo>
                  <a:lnTo>
                    <a:pt x="9473" y="8971"/>
                  </a:lnTo>
                  <a:lnTo>
                    <a:pt x="9492" y="8974"/>
                  </a:lnTo>
                  <a:lnTo>
                    <a:pt x="9492" y="8974"/>
                  </a:lnTo>
                  <a:close/>
                  <a:moveTo>
                    <a:pt x="8401" y="10193"/>
                  </a:moveTo>
                  <a:lnTo>
                    <a:pt x="8401" y="10193"/>
                  </a:lnTo>
                  <a:lnTo>
                    <a:pt x="8233" y="10386"/>
                  </a:lnTo>
                  <a:lnTo>
                    <a:pt x="8196" y="10428"/>
                  </a:lnTo>
                  <a:lnTo>
                    <a:pt x="8167" y="10464"/>
                  </a:lnTo>
                  <a:lnTo>
                    <a:pt x="8145" y="10492"/>
                  </a:lnTo>
                  <a:lnTo>
                    <a:pt x="8138" y="10501"/>
                  </a:lnTo>
                  <a:lnTo>
                    <a:pt x="8133" y="10509"/>
                  </a:lnTo>
                  <a:lnTo>
                    <a:pt x="8133" y="10509"/>
                  </a:lnTo>
                  <a:lnTo>
                    <a:pt x="8145" y="10487"/>
                  </a:lnTo>
                  <a:lnTo>
                    <a:pt x="8157" y="10465"/>
                  </a:lnTo>
                  <a:lnTo>
                    <a:pt x="8184" y="10423"/>
                  </a:lnTo>
                  <a:lnTo>
                    <a:pt x="8212" y="10380"/>
                  </a:lnTo>
                  <a:lnTo>
                    <a:pt x="8241" y="10340"/>
                  </a:lnTo>
                  <a:lnTo>
                    <a:pt x="8241" y="10340"/>
                  </a:lnTo>
                  <a:lnTo>
                    <a:pt x="8282" y="10304"/>
                  </a:lnTo>
                  <a:lnTo>
                    <a:pt x="8323" y="10268"/>
                  </a:lnTo>
                  <a:lnTo>
                    <a:pt x="8361" y="10231"/>
                  </a:lnTo>
                  <a:lnTo>
                    <a:pt x="8401" y="10193"/>
                  </a:lnTo>
                  <a:lnTo>
                    <a:pt x="8401" y="10193"/>
                  </a:lnTo>
                  <a:close/>
                  <a:moveTo>
                    <a:pt x="7920" y="10476"/>
                  </a:moveTo>
                  <a:lnTo>
                    <a:pt x="7920" y="10476"/>
                  </a:lnTo>
                  <a:lnTo>
                    <a:pt x="8042" y="10359"/>
                  </a:lnTo>
                  <a:lnTo>
                    <a:pt x="8162" y="10240"/>
                  </a:lnTo>
                  <a:lnTo>
                    <a:pt x="8282" y="10121"/>
                  </a:lnTo>
                  <a:lnTo>
                    <a:pt x="8399" y="9999"/>
                  </a:lnTo>
                  <a:lnTo>
                    <a:pt x="8399" y="9999"/>
                  </a:lnTo>
                  <a:lnTo>
                    <a:pt x="8296" y="10129"/>
                  </a:lnTo>
                  <a:lnTo>
                    <a:pt x="8191" y="10259"/>
                  </a:lnTo>
                  <a:lnTo>
                    <a:pt x="8138" y="10322"/>
                  </a:lnTo>
                  <a:lnTo>
                    <a:pt x="8084" y="10386"/>
                  </a:lnTo>
                  <a:lnTo>
                    <a:pt x="8029" y="10448"/>
                  </a:lnTo>
                  <a:lnTo>
                    <a:pt x="7973" y="10510"/>
                  </a:lnTo>
                  <a:lnTo>
                    <a:pt x="7973" y="10510"/>
                  </a:lnTo>
                  <a:lnTo>
                    <a:pt x="7946" y="10494"/>
                  </a:lnTo>
                  <a:lnTo>
                    <a:pt x="7920" y="10476"/>
                  </a:lnTo>
                  <a:lnTo>
                    <a:pt x="7920" y="10476"/>
                  </a:lnTo>
                  <a:close/>
                  <a:moveTo>
                    <a:pt x="8768" y="9571"/>
                  </a:moveTo>
                  <a:lnTo>
                    <a:pt x="8768" y="9571"/>
                  </a:lnTo>
                  <a:lnTo>
                    <a:pt x="8847" y="9466"/>
                  </a:lnTo>
                  <a:lnTo>
                    <a:pt x="8927" y="9362"/>
                  </a:lnTo>
                  <a:lnTo>
                    <a:pt x="8927" y="9362"/>
                  </a:lnTo>
                  <a:lnTo>
                    <a:pt x="8942" y="9343"/>
                  </a:lnTo>
                  <a:lnTo>
                    <a:pt x="8965" y="9317"/>
                  </a:lnTo>
                  <a:lnTo>
                    <a:pt x="9030" y="9245"/>
                  </a:lnTo>
                  <a:lnTo>
                    <a:pt x="9106" y="9163"/>
                  </a:lnTo>
                  <a:lnTo>
                    <a:pt x="9180" y="9087"/>
                  </a:lnTo>
                  <a:lnTo>
                    <a:pt x="9211" y="9056"/>
                  </a:lnTo>
                  <a:lnTo>
                    <a:pt x="9237" y="9031"/>
                  </a:lnTo>
                  <a:lnTo>
                    <a:pt x="9256" y="9016"/>
                  </a:lnTo>
                  <a:lnTo>
                    <a:pt x="9260" y="9012"/>
                  </a:lnTo>
                  <a:lnTo>
                    <a:pt x="9263" y="9012"/>
                  </a:lnTo>
                  <a:lnTo>
                    <a:pt x="9264" y="9012"/>
                  </a:lnTo>
                  <a:lnTo>
                    <a:pt x="9264" y="9013"/>
                  </a:lnTo>
                  <a:lnTo>
                    <a:pt x="9264" y="9015"/>
                  </a:lnTo>
                  <a:lnTo>
                    <a:pt x="9261" y="9022"/>
                  </a:lnTo>
                  <a:lnTo>
                    <a:pt x="9256" y="9032"/>
                  </a:lnTo>
                  <a:lnTo>
                    <a:pt x="9245" y="9046"/>
                  </a:lnTo>
                  <a:lnTo>
                    <a:pt x="9215" y="9088"/>
                  </a:lnTo>
                  <a:lnTo>
                    <a:pt x="9168" y="9149"/>
                  </a:lnTo>
                  <a:lnTo>
                    <a:pt x="9168" y="9149"/>
                  </a:lnTo>
                  <a:lnTo>
                    <a:pt x="9123" y="9205"/>
                  </a:lnTo>
                  <a:lnTo>
                    <a:pt x="9075" y="9259"/>
                  </a:lnTo>
                  <a:lnTo>
                    <a:pt x="9026" y="9313"/>
                  </a:lnTo>
                  <a:lnTo>
                    <a:pt x="8976" y="9366"/>
                  </a:lnTo>
                  <a:lnTo>
                    <a:pt x="8924" y="9417"/>
                  </a:lnTo>
                  <a:lnTo>
                    <a:pt x="8873" y="9469"/>
                  </a:lnTo>
                  <a:lnTo>
                    <a:pt x="8768" y="9571"/>
                  </a:lnTo>
                  <a:lnTo>
                    <a:pt x="8768" y="9571"/>
                  </a:lnTo>
                  <a:close/>
                  <a:moveTo>
                    <a:pt x="9350" y="8832"/>
                  </a:moveTo>
                  <a:lnTo>
                    <a:pt x="9350" y="8832"/>
                  </a:lnTo>
                  <a:lnTo>
                    <a:pt x="9345" y="8833"/>
                  </a:lnTo>
                  <a:lnTo>
                    <a:pt x="9341" y="8837"/>
                  </a:lnTo>
                  <a:lnTo>
                    <a:pt x="9341" y="8837"/>
                  </a:lnTo>
                  <a:lnTo>
                    <a:pt x="9290" y="8892"/>
                  </a:lnTo>
                  <a:lnTo>
                    <a:pt x="9240" y="8947"/>
                  </a:lnTo>
                  <a:lnTo>
                    <a:pt x="9191" y="9002"/>
                  </a:lnTo>
                  <a:lnTo>
                    <a:pt x="9142" y="9058"/>
                  </a:lnTo>
                  <a:lnTo>
                    <a:pt x="9047" y="9170"/>
                  </a:lnTo>
                  <a:lnTo>
                    <a:pt x="8954" y="9285"/>
                  </a:lnTo>
                  <a:lnTo>
                    <a:pt x="8861" y="9401"/>
                  </a:lnTo>
                  <a:lnTo>
                    <a:pt x="8770" y="9518"/>
                  </a:lnTo>
                  <a:lnTo>
                    <a:pt x="8590" y="9753"/>
                  </a:lnTo>
                  <a:lnTo>
                    <a:pt x="8590" y="9753"/>
                  </a:lnTo>
                  <a:lnTo>
                    <a:pt x="8521" y="9827"/>
                  </a:lnTo>
                  <a:lnTo>
                    <a:pt x="8412" y="9944"/>
                  </a:lnTo>
                  <a:lnTo>
                    <a:pt x="8287" y="10077"/>
                  </a:lnTo>
                  <a:lnTo>
                    <a:pt x="8166" y="10203"/>
                  </a:lnTo>
                  <a:lnTo>
                    <a:pt x="8114" y="10254"/>
                  </a:lnTo>
                  <a:lnTo>
                    <a:pt x="8072" y="10295"/>
                  </a:lnTo>
                  <a:lnTo>
                    <a:pt x="8056" y="10310"/>
                  </a:lnTo>
                  <a:lnTo>
                    <a:pt x="8043" y="10321"/>
                  </a:lnTo>
                  <a:lnTo>
                    <a:pt x="8034" y="10328"/>
                  </a:lnTo>
                  <a:lnTo>
                    <a:pt x="8031" y="10329"/>
                  </a:lnTo>
                  <a:lnTo>
                    <a:pt x="8029" y="10329"/>
                  </a:lnTo>
                  <a:lnTo>
                    <a:pt x="8028" y="10328"/>
                  </a:lnTo>
                  <a:lnTo>
                    <a:pt x="8029" y="10325"/>
                  </a:lnTo>
                  <a:lnTo>
                    <a:pt x="8034" y="10316"/>
                  </a:lnTo>
                  <a:lnTo>
                    <a:pt x="8043" y="10302"/>
                  </a:lnTo>
                  <a:lnTo>
                    <a:pt x="8058" y="10280"/>
                  </a:lnTo>
                  <a:lnTo>
                    <a:pt x="8107" y="10217"/>
                  </a:lnTo>
                  <a:lnTo>
                    <a:pt x="8182" y="10123"/>
                  </a:lnTo>
                  <a:lnTo>
                    <a:pt x="8182" y="10123"/>
                  </a:lnTo>
                  <a:lnTo>
                    <a:pt x="8255" y="10035"/>
                  </a:lnTo>
                  <a:lnTo>
                    <a:pt x="8329" y="9950"/>
                  </a:lnTo>
                  <a:lnTo>
                    <a:pt x="8405" y="9867"/>
                  </a:lnTo>
                  <a:lnTo>
                    <a:pt x="8481" y="9784"/>
                  </a:lnTo>
                  <a:lnTo>
                    <a:pt x="8634" y="9619"/>
                  </a:lnTo>
                  <a:lnTo>
                    <a:pt x="8711" y="9537"/>
                  </a:lnTo>
                  <a:lnTo>
                    <a:pt x="8787" y="9455"/>
                  </a:lnTo>
                  <a:lnTo>
                    <a:pt x="8862" y="9372"/>
                  </a:lnTo>
                  <a:lnTo>
                    <a:pt x="8936" y="9287"/>
                  </a:lnTo>
                  <a:lnTo>
                    <a:pt x="9008" y="9202"/>
                  </a:lnTo>
                  <a:lnTo>
                    <a:pt x="9043" y="9157"/>
                  </a:lnTo>
                  <a:lnTo>
                    <a:pt x="9078" y="9114"/>
                  </a:lnTo>
                  <a:lnTo>
                    <a:pt x="9112" y="9070"/>
                  </a:lnTo>
                  <a:lnTo>
                    <a:pt x="9146" y="9024"/>
                  </a:lnTo>
                  <a:lnTo>
                    <a:pt x="9178" y="8978"/>
                  </a:lnTo>
                  <a:lnTo>
                    <a:pt x="9210" y="8931"/>
                  </a:lnTo>
                  <a:lnTo>
                    <a:pt x="9242" y="8885"/>
                  </a:lnTo>
                  <a:lnTo>
                    <a:pt x="9272" y="8837"/>
                  </a:lnTo>
                  <a:lnTo>
                    <a:pt x="9301" y="8787"/>
                  </a:lnTo>
                  <a:lnTo>
                    <a:pt x="9331" y="8738"/>
                  </a:lnTo>
                  <a:lnTo>
                    <a:pt x="9331" y="8738"/>
                  </a:lnTo>
                  <a:lnTo>
                    <a:pt x="9338" y="8761"/>
                  </a:lnTo>
                  <a:lnTo>
                    <a:pt x="9343" y="8784"/>
                  </a:lnTo>
                  <a:lnTo>
                    <a:pt x="9347" y="8807"/>
                  </a:lnTo>
                  <a:lnTo>
                    <a:pt x="9350" y="8832"/>
                  </a:lnTo>
                  <a:lnTo>
                    <a:pt x="9350" y="8832"/>
                  </a:lnTo>
                  <a:close/>
                  <a:moveTo>
                    <a:pt x="9321" y="8713"/>
                  </a:moveTo>
                  <a:lnTo>
                    <a:pt x="9321" y="8713"/>
                  </a:lnTo>
                  <a:lnTo>
                    <a:pt x="9318" y="8713"/>
                  </a:lnTo>
                  <a:lnTo>
                    <a:pt x="9314" y="8713"/>
                  </a:lnTo>
                  <a:lnTo>
                    <a:pt x="9311" y="8714"/>
                  </a:lnTo>
                  <a:lnTo>
                    <a:pt x="9308" y="8716"/>
                  </a:lnTo>
                  <a:lnTo>
                    <a:pt x="9308" y="8716"/>
                  </a:lnTo>
                  <a:lnTo>
                    <a:pt x="9231" y="8805"/>
                  </a:lnTo>
                  <a:lnTo>
                    <a:pt x="9155" y="8894"/>
                  </a:lnTo>
                  <a:lnTo>
                    <a:pt x="9004" y="9073"/>
                  </a:lnTo>
                  <a:lnTo>
                    <a:pt x="9004" y="9073"/>
                  </a:lnTo>
                  <a:lnTo>
                    <a:pt x="9075" y="8976"/>
                  </a:lnTo>
                  <a:lnTo>
                    <a:pt x="9146" y="8878"/>
                  </a:lnTo>
                  <a:lnTo>
                    <a:pt x="9212" y="8779"/>
                  </a:lnTo>
                  <a:lnTo>
                    <a:pt x="9277" y="8680"/>
                  </a:lnTo>
                  <a:lnTo>
                    <a:pt x="9277" y="8680"/>
                  </a:lnTo>
                  <a:lnTo>
                    <a:pt x="9278" y="8675"/>
                  </a:lnTo>
                  <a:lnTo>
                    <a:pt x="9278" y="8669"/>
                  </a:lnTo>
                  <a:lnTo>
                    <a:pt x="9276" y="8665"/>
                  </a:lnTo>
                  <a:lnTo>
                    <a:pt x="9272" y="8661"/>
                  </a:lnTo>
                  <a:lnTo>
                    <a:pt x="9269" y="8659"/>
                  </a:lnTo>
                  <a:lnTo>
                    <a:pt x="9263" y="8658"/>
                  </a:lnTo>
                  <a:lnTo>
                    <a:pt x="9258" y="8659"/>
                  </a:lnTo>
                  <a:lnTo>
                    <a:pt x="9253" y="8662"/>
                  </a:lnTo>
                  <a:lnTo>
                    <a:pt x="9253" y="8662"/>
                  </a:lnTo>
                  <a:lnTo>
                    <a:pt x="9140" y="8787"/>
                  </a:lnTo>
                  <a:lnTo>
                    <a:pt x="9025" y="8912"/>
                  </a:lnTo>
                  <a:lnTo>
                    <a:pt x="8794" y="9160"/>
                  </a:lnTo>
                  <a:lnTo>
                    <a:pt x="8564" y="9409"/>
                  </a:lnTo>
                  <a:lnTo>
                    <a:pt x="8333" y="9657"/>
                  </a:lnTo>
                  <a:lnTo>
                    <a:pt x="8333" y="9657"/>
                  </a:lnTo>
                  <a:lnTo>
                    <a:pt x="8344" y="9641"/>
                  </a:lnTo>
                  <a:lnTo>
                    <a:pt x="8344" y="9641"/>
                  </a:lnTo>
                  <a:lnTo>
                    <a:pt x="8391" y="9568"/>
                  </a:lnTo>
                  <a:lnTo>
                    <a:pt x="8438" y="9496"/>
                  </a:lnTo>
                  <a:lnTo>
                    <a:pt x="8438" y="9496"/>
                  </a:lnTo>
                  <a:lnTo>
                    <a:pt x="8596" y="9324"/>
                  </a:lnTo>
                  <a:lnTo>
                    <a:pt x="8755" y="9153"/>
                  </a:lnTo>
                  <a:lnTo>
                    <a:pt x="8755" y="9153"/>
                  </a:lnTo>
                  <a:lnTo>
                    <a:pt x="8783" y="9123"/>
                  </a:lnTo>
                  <a:lnTo>
                    <a:pt x="8813" y="9094"/>
                  </a:lnTo>
                  <a:lnTo>
                    <a:pt x="8878" y="9033"/>
                  </a:lnTo>
                  <a:lnTo>
                    <a:pt x="8944" y="8971"/>
                  </a:lnTo>
                  <a:lnTo>
                    <a:pt x="8978" y="8938"/>
                  </a:lnTo>
                  <a:lnTo>
                    <a:pt x="9012" y="8906"/>
                  </a:lnTo>
                  <a:lnTo>
                    <a:pt x="9045" y="8873"/>
                  </a:lnTo>
                  <a:lnTo>
                    <a:pt x="9075" y="8839"/>
                  </a:lnTo>
                  <a:lnTo>
                    <a:pt x="9106" y="8804"/>
                  </a:lnTo>
                  <a:lnTo>
                    <a:pt x="9133" y="8769"/>
                  </a:lnTo>
                  <a:lnTo>
                    <a:pt x="9157" y="8734"/>
                  </a:lnTo>
                  <a:lnTo>
                    <a:pt x="9169" y="8715"/>
                  </a:lnTo>
                  <a:lnTo>
                    <a:pt x="9180" y="8697"/>
                  </a:lnTo>
                  <a:lnTo>
                    <a:pt x="9190" y="8679"/>
                  </a:lnTo>
                  <a:lnTo>
                    <a:pt x="9198" y="8660"/>
                  </a:lnTo>
                  <a:lnTo>
                    <a:pt x="9206" y="8641"/>
                  </a:lnTo>
                  <a:lnTo>
                    <a:pt x="9213" y="8622"/>
                  </a:lnTo>
                  <a:lnTo>
                    <a:pt x="9213" y="8622"/>
                  </a:lnTo>
                  <a:lnTo>
                    <a:pt x="9215" y="8617"/>
                  </a:lnTo>
                  <a:lnTo>
                    <a:pt x="9213" y="8612"/>
                  </a:lnTo>
                  <a:lnTo>
                    <a:pt x="9210" y="8608"/>
                  </a:lnTo>
                  <a:lnTo>
                    <a:pt x="9206" y="8605"/>
                  </a:lnTo>
                  <a:lnTo>
                    <a:pt x="9206" y="8605"/>
                  </a:lnTo>
                  <a:lnTo>
                    <a:pt x="9221" y="8580"/>
                  </a:lnTo>
                  <a:lnTo>
                    <a:pt x="9221" y="8580"/>
                  </a:lnTo>
                  <a:lnTo>
                    <a:pt x="9222" y="8577"/>
                  </a:lnTo>
                  <a:lnTo>
                    <a:pt x="9222" y="8572"/>
                  </a:lnTo>
                  <a:lnTo>
                    <a:pt x="9221" y="8567"/>
                  </a:lnTo>
                  <a:lnTo>
                    <a:pt x="9218" y="8564"/>
                  </a:lnTo>
                  <a:lnTo>
                    <a:pt x="9215" y="8562"/>
                  </a:lnTo>
                  <a:lnTo>
                    <a:pt x="9211" y="8560"/>
                  </a:lnTo>
                  <a:lnTo>
                    <a:pt x="9206" y="8560"/>
                  </a:lnTo>
                  <a:lnTo>
                    <a:pt x="9203" y="8563"/>
                  </a:lnTo>
                  <a:lnTo>
                    <a:pt x="9203" y="8563"/>
                  </a:lnTo>
                  <a:lnTo>
                    <a:pt x="9164" y="8589"/>
                  </a:lnTo>
                  <a:lnTo>
                    <a:pt x="9128" y="8617"/>
                  </a:lnTo>
                  <a:lnTo>
                    <a:pt x="9092" y="8645"/>
                  </a:lnTo>
                  <a:lnTo>
                    <a:pt x="9057" y="8674"/>
                  </a:lnTo>
                  <a:lnTo>
                    <a:pt x="9057" y="8674"/>
                  </a:lnTo>
                  <a:lnTo>
                    <a:pt x="9078" y="8644"/>
                  </a:lnTo>
                  <a:lnTo>
                    <a:pt x="9098" y="8612"/>
                  </a:lnTo>
                  <a:lnTo>
                    <a:pt x="9116" y="8580"/>
                  </a:lnTo>
                  <a:lnTo>
                    <a:pt x="9134" y="8549"/>
                  </a:lnTo>
                  <a:lnTo>
                    <a:pt x="9134" y="8549"/>
                  </a:lnTo>
                  <a:lnTo>
                    <a:pt x="9136" y="8543"/>
                  </a:lnTo>
                  <a:lnTo>
                    <a:pt x="9135" y="8538"/>
                  </a:lnTo>
                  <a:lnTo>
                    <a:pt x="9133" y="8533"/>
                  </a:lnTo>
                  <a:lnTo>
                    <a:pt x="9130" y="8530"/>
                  </a:lnTo>
                  <a:lnTo>
                    <a:pt x="9126" y="8528"/>
                  </a:lnTo>
                  <a:lnTo>
                    <a:pt x="9121" y="8526"/>
                  </a:lnTo>
                  <a:lnTo>
                    <a:pt x="9116" y="8528"/>
                  </a:lnTo>
                  <a:lnTo>
                    <a:pt x="9112" y="8531"/>
                  </a:lnTo>
                  <a:lnTo>
                    <a:pt x="9112" y="8531"/>
                  </a:lnTo>
                  <a:lnTo>
                    <a:pt x="9022" y="8624"/>
                  </a:lnTo>
                  <a:lnTo>
                    <a:pt x="8933" y="8718"/>
                  </a:lnTo>
                  <a:lnTo>
                    <a:pt x="8845" y="8813"/>
                  </a:lnTo>
                  <a:lnTo>
                    <a:pt x="8758" y="8909"/>
                  </a:lnTo>
                  <a:lnTo>
                    <a:pt x="8758" y="8909"/>
                  </a:lnTo>
                  <a:lnTo>
                    <a:pt x="8805" y="8857"/>
                  </a:lnTo>
                  <a:lnTo>
                    <a:pt x="8851" y="8803"/>
                  </a:lnTo>
                  <a:lnTo>
                    <a:pt x="8895" y="8748"/>
                  </a:lnTo>
                  <a:lnTo>
                    <a:pt x="8938" y="8693"/>
                  </a:lnTo>
                  <a:lnTo>
                    <a:pt x="8981" y="8636"/>
                  </a:lnTo>
                  <a:lnTo>
                    <a:pt x="9022" y="8580"/>
                  </a:lnTo>
                  <a:lnTo>
                    <a:pt x="9061" y="8523"/>
                  </a:lnTo>
                  <a:lnTo>
                    <a:pt x="9099" y="8464"/>
                  </a:lnTo>
                  <a:lnTo>
                    <a:pt x="9099" y="8464"/>
                  </a:lnTo>
                  <a:lnTo>
                    <a:pt x="9135" y="8490"/>
                  </a:lnTo>
                  <a:lnTo>
                    <a:pt x="9170" y="8517"/>
                  </a:lnTo>
                  <a:lnTo>
                    <a:pt x="9202" y="8546"/>
                  </a:lnTo>
                  <a:lnTo>
                    <a:pt x="9218" y="8562"/>
                  </a:lnTo>
                  <a:lnTo>
                    <a:pt x="9232" y="8577"/>
                  </a:lnTo>
                  <a:lnTo>
                    <a:pt x="9246" y="8592"/>
                  </a:lnTo>
                  <a:lnTo>
                    <a:pt x="9259" y="8608"/>
                  </a:lnTo>
                  <a:lnTo>
                    <a:pt x="9272" y="8625"/>
                  </a:lnTo>
                  <a:lnTo>
                    <a:pt x="9284" y="8641"/>
                  </a:lnTo>
                  <a:lnTo>
                    <a:pt x="9294" y="8659"/>
                  </a:lnTo>
                  <a:lnTo>
                    <a:pt x="9304" y="8676"/>
                  </a:lnTo>
                  <a:lnTo>
                    <a:pt x="9313" y="8695"/>
                  </a:lnTo>
                  <a:lnTo>
                    <a:pt x="9321" y="8713"/>
                  </a:lnTo>
                  <a:lnTo>
                    <a:pt x="9321" y="8713"/>
                  </a:lnTo>
                  <a:close/>
                  <a:moveTo>
                    <a:pt x="7570" y="9844"/>
                  </a:moveTo>
                  <a:lnTo>
                    <a:pt x="7570" y="9844"/>
                  </a:lnTo>
                  <a:lnTo>
                    <a:pt x="7650" y="9751"/>
                  </a:lnTo>
                  <a:lnTo>
                    <a:pt x="7729" y="9656"/>
                  </a:lnTo>
                  <a:lnTo>
                    <a:pt x="7808" y="9561"/>
                  </a:lnTo>
                  <a:lnTo>
                    <a:pt x="7885" y="9465"/>
                  </a:lnTo>
                  <a:lnTo>
                    <a:pt x="7962" y="9369"/>
                  </a:lnTo>
                  <a:lnTo>
                    <a:pt x="8038" y="9272"/>
                  </a:lnTo>
                  <a:lnTo>
                    <a:pt x="8113" y="9175"/>
                  </a:lnTo>
                  <a:lnTo>
                    <a:pt x="8188" y="9078"/>
                  </a:lnTo>
                  <a:lnTo>
                    <a:pt x="8188" y="9078"/>
                  </a:lnTo>
                  <a:lnTo>
                    <a:pt x="8223" y="9041"/>
                  </a:lnTo>
                  <a:lnTo>
                    <a:pt x="8258" y="9005"/>
                  </a:lnTo>
                  <a:lnTo>
                    <a:pt x="8291" y="8968"/>
                  </a:lnTo>
                  <a:lnTo>
                    <a:pt x="8325" y="8929"/>
                  </a:lnTo>
                  <a:lnTo>
                    <a:pt x="8325" y="8929"/>
                  </a:lnTo>
                  <a:lnTo>
                    <a:pt x="8361" y="8886"/>
                  </a:lnTo>
                  <a:lnTo>
                    <a:pt x="8398" y="8840"/>
                  </a:lnTo>
                  <a:lnTo>
                    <a:pt x="8469" y="8749"/>
                  </a:lnTo>
                  <a:lnTo>
                    <a:pt x="8539" y="8658"/>
                  </a:lnTo>
                  <a:lnTo>
                    <a:pt x="8610" y="8566"/>
                  </a:lnTo>
                  <a:lnTo>
                    <a:pt x="8610" y="8566"/>
                  </a:lnTo>
                  <a:lnTo>
                    <a:pt x="8660" y="8505"/>
                  </a:lnTo>
                  <a:lnTo>
                    <a:pt x="8700" y="8459"/>
                  </a:lnTo>
                  <a:lnTo>
                    <a:pt x="8715" y="8441"/>
                  </a:lnTo>
                  <a:lnTo>
                    <a:pt x="8729" y="8427"/>
                  </a:lnTo>
                  <a:lnTo>
                    <a:pt x="8738" y="8419"/>
                  </a:lnTo>
                  <a:lnTo>
                    <a:pt x="8745" y="8414"/>
                  </a:lnTo>
                  <a:lnTo>
                    <a:pt x="8748" y="8414"/>
                  </a:lnTo>
                  <a:lnTo>
                    <a:pt x="8749" y="8414"/>
                  </a:lnTo>
                  <a:lnTo>
                    <a:pt x="8750" y="8416"/>
                  </a:lnTo>
                  <a:lnTo>
                    <a:pt x="8749" y="8420"/>
                  </a:lnTo>
                  <a:lnTo>
                    <a:pt x="8745" y="8430"/>
                  </a:lnTo>
                  <a:lnTo>
                    <a:pt x="8738" y="8447"/>
                  </a:lnTo>
                  <a:lnTo>
                    <a:pt x="8727" y="8469"/>
                  </a:lnTo>
                  <a:lnTo>
                    <a:pt x="8710" y="8496"/>
                  </a:lnTo>
                  <a:lnTo>
                    <a:pt x="8665" y="8571"/>
                  </a:lnTo>
                  <a:lnTo>
                    <a:pt x="8665" y="8571"/>
                  </a:lnTo>
                  <a:lnTo>
                    <a:pt x="8636" y="8614"/>
                  </a:lnTo>
                  <a:lnTo>
                    <a:pt x="8606" y="8658"/>
                  </a:lnTo>
                  <a:lnTo>
                    <a:pt x="8576" y="8701"/>
                  </a:lnTo>
                  <a:lnTo>
                    <a:pt x="8544" y="8743"/>
                  </a:lnTo>
                  <a:lnTo>
                    <a:pt x="8512" y="8784"/>
                  </a:lnTo>
                  <a:lnTo>
                    <a:pt x="8478" y="8825"/>
                  </a:lnTo>
                  <a:lnTo>
                    <a:pt x="8446" y="8865"/>
                  </a:lnTo>
                  <a:lnTo>
                    <a:pt x="8411" y="8905"/>
                  </a:lnTo>
                  <a:lnTo>
                    <a:pt x="8342" y="8983"/>
                  </a:lnTo>
                  <a:lnTo>
                    <a:pt x="8270" y="9060"/>
                  </a:lnTo>
                  <a:lnTo>
                    <a:pt x="8126" y="9212"/>
                  </a:lnTo>
                  <a:lnTo>
                    <a:pt x="8055" y="9290"/>
                  </a:lnTo>
                  <a:lnTo>
                    <a:pt x="7985" y="9367"/>
                  </a:lnTo>
                  <a:lnTo>
                    <a:pt x="7916" y="9445"/>
                  </a:lnTo>
                  <a:lnTo>
                    <a:pt x="7882" y="9485"/>
                  </a:lnTo>
                  <a:lnTo>
                    <a:pt x="7849" y="9526"/>
                  </a:lnTo>
                  <a:lnTo>
                    <a:pt x="7816" y="9566"/>
                  </a:lnTo>
                  <a:lnTo>
                    <a:pt x="7784" y="9608"/>
                  </a:lnTo>
                  <a:lnTo>
                    <a:pt x="7753" y="9650"/>
                  </a:lnTo>
                  <a:lnTo>
                    <a:pt x="7722" y="9693"/>
                  </a:lnTo>
                  <a:lnTo>
                    <a:pt x="7694" y="9737"/>
                  </a:lnTo>
                  <a:lnTo>
                    <a:pt x="7666" y="9781"/>
                  </a:lnTo>
                  <a:lnTo>
                    <a:pt x="7638" y="9827"/>
                  </a:lnTo>
                  <a:lnTo>
                    <a:pt x="7612" y="9874"/>
                  </a:lnTo>
                  <a:lnTo>
                    <a:pt x="7612" y="9874"/>
                  </a:lnTo>
                  <a:lnTo>
                    <a:pt x="7594" y="9895"/>
                  </a:lnTo>
                  <a:lnTo>
                    <a:pt x="7594" y="9895"/>
                  </a:lnTo>
                  <a:lnTo>
                    <a:pt x="7583" y="9869"/>
                  </a:lnTo>
                  <a:lnTo>
                    <a:pt x="7570" y="9844"/>
                  </a:lnTo>
                  <a:lnTo>
                    <a:pt x="7570" y="9844"/>
                  </a:lnTo>
                  <a:close/>
                  <a:moveTo>
                    <a:pt x="7499" y="9750"/>
                  </a:moveTo>
                  <a:lnTo>
                    <a:pt x="7499" y="9750"/>
                  </a:lnTo>
                  <a:lnTo>
                    <a:pt x="7552" y="9699"/>
                  </a:lnTo>
                  <a:lnTo>
                    <a:pt x="7603" y="9648"/>
                  </a:lnTo>
                  <a:lnTo>
                    <a:pt x="7653" y="9595"/>
                  </a:lnTo>
                  <a:lnTo>
                    <a:pt x="7702" y="9542"/>
                  </a:lnTo>
                  <a:lnTo>
                    <a:pt x="7702" y="9542"/>
                  </a:lnTo>
                  <a:lnTo>
                    <a:pt x="7679" y="9572"/>
                  </a:lnTo>
                  <a:lnTo>
                    <a:pt x="7656" y="9602"/>
                  </a:lnTo>
                  <a:lnTo>
                    <a:pt x="7635" y="9633"/>
                  </a:lnTo>
                  <a:lnTo>
                    <a:pt x="7614" y="9664"/>
                  </a:lnTo>
                  <a:lnTo>
                    <a:pt x="7592" y="9696"/>
                  </a:lnTo>
                  <a:lnTo>
                    <a:pt x="7574" y="9729"/>
                  </a:lnTo>
                  <a:lnTo>
                    <a:pt x="7556" y="9762"/>
                  </a:lnTo>
                  <a:lnTo>
                    <a:pt x="7539" y="9798"/>
                  </a:lnTo>
                  <a:lnTo>
                    <a:pt x="7539" y="9798"/>
                  </a:lnTo>
                  <a:lnTo>
                    <a:pt x="7520" y="9774"/>
                  </a:lnTo>
                  <a:lnTo>
                    <a:pt x="7499" y="9750"/>
                  </a:lnTo>
                  <a:lnTo>
                    <a:pt x="7499" y="9750"/>
                  </a:lnTo>
                  <a:close/>
                  <a:moveTo>
                    <a:pt x="7440" y="9685"/>
                  </a:moveTo>
                  <a:lnTo>
                    <a:pt x="7440" y="9685"/>
                  </a:lnTo>
                  <a:lnTo>
                    <a:pt x="7443" y="9684"/>
                  </a:lnTo>
                  <a:lnTo>
                    <a:pt x="7446" y="9682"/>
                  </a:lnTo>
                  <a:lnTo>
                    <a:pt x="7446" y="9682"/>
                  </a:lnTo>
                  <a:lnTo>
                    <a:pt x="7492" y="9637"/>
                  </a:lnTo>
                  <a:lnTo>
                    <a:pt x="7536" y="9593"/>
                  </a:lnTo>
                  <a:lnTo>
                    <a:pt x="7581" y="9547"/>
                  </a:lnTo>
                  <a:lnTo>
                    <a:pt x="7624" y="9501"/>
                  </a:lnTo>
                  <a:lnTo>
                    <a:pt x="7667" y="9456"/>
                  </a:lnTo>
                  <a:lnTo>
                    <a:pt x="7710" y="9408"/>
                  </a:lnTo>
                  <a:lnTo>
                    <a:pt x="7750" y="9361"/>
                  </a:lnTo>
                  <a:lnTo>
                    <a:pt x="7791" y="9313"/>
                  </a:lnTo>
                  <a:lnTo>
                    <a:pt x="7791" y="9313"/>
                  </a:lnTo>
                  <a:lnTo>
                    <a:pt x="7711" y="9415"/>
                  </a:lnTo>
                  <a:lnTo>
                    <a:pt x="7631" y="9517"/>
                  </a:lnTo>
                  <a:lnTo>
                    <a:pt x="7473" y="9723"/>
                  </a:lnTo>
                  <a:lnTo>
                    <a:pt x="7473" y="9723"/>
                  </a:lnTo>
                  <a:lnTo>
                    <a:pt x="7456" y="9704"/>
                  </a:lnTo>
                  <a:lnTo>
                    <a:pt x="7440" y="9685"/>
                  </a:lnTo>
                  <a:lnTo>
                    <a:pt x="7440" y="9685"/>
                  </a:lnTo>
                  <a:close/>
                  <a:moveTo>
                    <a:pt x="7336" y="9408"/>
                  </a:moveTo>
                  <a:lnTo>
                    <a:pt x="7336" y="9408"/>
                  </a:lnTo>
                  <a:lnTo>
                    <a:pt x="7479" y="9242"/>
                  </a:lnTo>
                  <a:lnTo>
                    <a:pt x="7619" y="9075"/>
                  </a:lnTo>
                  <a:lnTo>
                    <a:pt x="7760" y="8907"/>
                  </a:lnTo>
                  <a:lnTo>
                    <a:pt x="7899" y="8738"/>
                  </a:lnTo>
                  <a:lnTo>
                    <a:pt x="7899" y="8738"/>
                  </a:lnTo>
                  <a:lnTo>
                    <a:pt x="7981" y="8639"/>
                  </a:lnTo>
                  <a:lnTo>
                    <a:pt x="8024" y="8587"/>
                  </a:lnTo>
                  <a:lnTo>
                    <a:pt x="8062" y="8538"/>
                  </a:lnTo>
                  <a:lnTo>
                    <a:pt x="8062" y="8538"/>
                  </a:lnTo>
                  <a:lnTo>
                    <a:pt x="8090" y="8502"/>
                  </a:lnTo>
                  <a:lnTo>
                    <a:pt x="8132" y="8449"/>
                  </a:lnTo>
                  <a:lnTo>
                    <a:pt x="8179" y="8391"/>
                  </a:lnTo>
                  <a:lnTo>
                    <a:pt x="8226" y="8336"/>
                  </a:lnTo>
                  <a:lnTo>
                    <a:pt x="8246" y="8312"/>
                  </a:lnTo>
                  <a:lnTo>
                    <a:pt x="8263" y="8295"/>
                  </a:lnTo>
                  <a:lnTo>
                    <a:pt x="8276" y="8283"/>
                  </a:lnTo>
                  <a:lnTo>
                    <a:pt x="8281" y="8279"/>
                  </a:lnTo>
                  <a:lnTo>
                    <a:pt x="8284" y="8278"/>
                  </a:lnTo>
                  <a:lnTo>
                    <a:pt x="8287" y="8279"/>
                  </a:lnTo>
                  <a:lnTo>
                    <a:pt x="8287" y="8282"/>
                  </a:lnTo>
                  <a:lnTo>
                    <a:pt x="8285" y="8288"/>
                  </a:lnTo>
                  <a:lnTo>
                    <a:pt x="8283" y="8296"/>
                  </a:lnTo>
                  <a:lnTo>
                    <a:pt x="8270" y="8320"/>
                  </a:lnTo>
                  <a:lnTo>
                    <a:pt x="8250" y="8358"/>
                  </a:lnTo>
                  <a:lnTo>
                    <a:pt x="8250" y="8358"/>
                  </a:lnTo>
                  <a:lnTo>
                    <a:pt x="8226" y="8398"/>
                  </a:lnTo>
                  <a:lnTo>
                    <a:pt x="8201" y="8436"/>
                  </a:lnTo>
                  <a:lnTo>
                    <a:pt x="8177" y="8475"/>
                  </a:lnTo>
                  <a:lnTo>
                    <a:pt x="8151" y="8512"/>
                  </a:lnTo>
                  <a:lnTo>
                    <a:pt x="8124" y="8550"/>
                  </a:lnTo>
                  <a:lnTo>
                    <a:pt x="8097" y="8587"/>
                  </a:lnTo>
                  <a:lnTo>
                    <a:pt x="8040" y="8660"/>
                  </a:lnTo>
                  <a:lnTo>
                    <a:pt x="7982" y="8731"/>
                  </a:lnTo>
                  <a:lnTo>
                    <a:pt x="7923" y="8802"/>
                  </a:lnTo>
                  <a:lnTo>
                    <a:pt x="7862" y="8871"/>
                  </a:lnTo>
                  <a:lnTo>
                    <a:pt x="7801" y="8940"/>
                  </a:lnTo>
                  <a:lnTo>
                    <a:pt x="7679" y="9079"/>
                  </a:lnTo>
                  <a:lnTo>
                    <a:pt x="7619" y="9149"/>
                  </a:lnTo>
                  <a:lnTo>
                    <a:pt x="7560" y="9219"/>
                  </a:lnTo>
                  <a:lnTo>
                    <a:pt x="7502" y="9292"/>
                  </a:lnTo>
                  <a:lnTo>
                    <a:pt x="7475" y="9329"/>
                  </a:lnTo>
                  <a:lnTo>
                    <a:pt x="7447" y="9366"/>
                  </a:lnTo>
                  <a:lnTo>
                    <a:pt x="7420" y="9403"/>
                  </a:lnTo>
                  <a:lnTo>
                    <a:pt x="7395" y="9442"/>
                  </a:lnTo>
                  <a:lnTo>
                    <a:pt x="7370" y="9480"/>
                  </a:lnTo>
                  <a:lnTo>
                    <a:pt x="7346" y="9519"/>
                  </a:lnTo>
                  <a:lnTo>
                    <a:pt x="7346" y="9519"/>
                  </a:lnTo>
                  <a:lnTo>
                    <a:pt x="7341" y="9505"/>
                  </a:lnTo>
                  <a:lnTo>
                    <a:pt x="7338" y="9491"/>
                  </a:lnTo>
                  <a:lnTo>
                    <a:pt x="7336" y="9476"/>
                  </a:lnTo>
                  <a:lnTo>
                    <a:pt x="7335" y="9462"/>
                  </a:lnTo>
                  <a:lnTo>
                    <a:pt x="7334" y="9448"/>
                  </a:lnTo>
                  <a:lnTo>
                    <a:pt x="7334" y="9435"/>
                  </a:lnTo>
                  <a:lnTo>
                    <a:pt x="7336" y="9408"/>
                  </a:lnTo>
                  <a:lnTo>
                    <a:pt x="7336" y="9408"/>
                  </a:lnTo>
                  <a:close/>
                  <a:moveTo>
                    <a:pt x="7420" y="9661"/>
                  </a:moveTo>
                  <a:lnTo>
                    <a:pt x="7420" y="9661"/>
                  </a:lnTo>
                  <a:lnTo>
                    <a:pt x="7402" y="9635"/>
                  </a:lnTo>
                  <a:lnTo>
                    <a:pt x="7385" y="9609"/>
                  </a:lnTo>
                  <a:lnTo>
                    <a:pt x="7371" y="9585"/>
                  </a:lnTo>
                  <a:lnTo>
                    <a:pt x="7360" y="9560"/>
                  </a:lnTo>
                  <a:lnTo>
                    <a:pt x="7360" y="9560"/>
                  </a:lnTo>
                  <a:lnTo>
                    <a:pt x="7392" y="9539"/>
                  </a:lnTo>
                  <a:lnTo>
                    <a:pt x="7424" y="9518"/>
                  </a:lnTo>
                  <a:lnTo>
                    <a:pt x="7456" y="9494"/>
                  </a:lnTo>
                  <a:lnTo>
                    <a:pt x="7486" y="9471"/>
                  </a:lnTo>
                  <a:lnTo>
                    <a:pt x="7516" y="9445"/>
                  </a:lnTo>
                  <a:lnTo>
                    <a:pt x="7546" y="9420"/>
                  </a:lnTo>
                  <a:lnTo>
                    <a:pt x="7575" y="9394"/>
                  </a:lnTo>
                  <a:lnTo>
                    <a:pt x="7603" y="9367"/>
                  </a:lnTo>
                  <a:lnTo>
                    <a:pt x="7631" y="9339"/>
                  </a:lnTo>
                  <a:lnTo>
                    <a:pt x="7659" y="9310"/>
                  </a:lnTo>
                  <a:lnTo>
                    <a:pt x="7713" y="9251"/>
                  </a:lnTo>
                  <a:lnTo>
                    <a:pt x="7766" y="9190"/>
                  </a:lnTo>
                  <a:lnTo>
                    <a:pt x="7817" y="9128"/>
                  </a:lnTo>
                  <a:lnTo>
                    <a:pt x="7817" y="9128"/>
                  </a:lnTo>
                  <a:lnTo>
                    <a:pt x="7722" y="9263"/>
                  </a:lnTo>
                  <a:lnTo>
                    <a:pt x="7626" y="9397"/>
                  </a:lnTo>
                  <a:lnTo>
                    <a:pt x="7577" y="9464"/>
                  </a:lnTo>
                  <a:lnTo>
                    <a:pt x="7527" y="9530"/>
                  </a:lnTo>
                  <a:lnTo>
                    <a:pt x="7475" y="9594"/>
                  </a:lnTo>
                  <a:lnTo>
                    <a:pt x="7422" y="9658"/>
                  </a:lnTo>
                  <a:lnTo>
                    <a:pt x="7422" y="9658"/>
                  </a:lnTo>
                  <a:lnTo>
                    <a:pt x="7420" y="9661"/>
                  </a:lnTo>
                  <a:lnTo>
                    <a:pt x="7420" y="9661"/>
                  </a:lnTo>
                  <a:close/>
                  <a:moveTo>
                    <a:pt x="7824" y="9404"/>
                  </a:moveTo>
                  <a:lnTo>
                    <a:pt x="7824" y="9404"/>
                  </a:lnTo>
                  <a:lnTo>
                    <a:pt x="7876" y="9343"/>
                  </a:lnTo>
                  <a:lnTo>
                    <a:pt x="7926" y="9281"/>
                  </a:lnTo>
                  <a:lnTo>
                    <a:pt x="8024" y="9156"/>
                  </a:lnTo>
                  <a:lnTo>
                    <a:pt x="8123" y="9030"/>
                  </a:lnTo>
                  <a:lnTo>
                    <a:pt x="8220" y="8903"/>
                  </a:lnTo>
                  <a:lnTo>
                    <a:pt x="8317" y="8777"/>
                  </a:lnTo>
                  <a:lnTo>
                    <a:pt x="8416" y="8652"/>
                  </a:lnTo>
                  <a:lnTo>
                    <a:pt x="8467" y="8589"/>
                  </a:lnTo>
                  <a:lnTo>
                    <a:pt x="8518" y="8528"/>
                  </a:lnTo>
                  <a:lnTo>
                    <a:pt x="8570" y="8467"/>
                  </a:lnTo>
                  <a:lnTo>
                    <a:pt x="8622" y="8407"/>
                  </a:lnTo>
                  <a:lnTo>
                    <a:pt x="8622" y="8407"/>
                  </a:lnTo>
                  <a:lnTo>
                    <a:pt x="8641" y="8386"/>
                  </a:lnTo>
                  <a:lnTo>
                    <a:pt x="8652" y="8377"/>
                  </a:lnTo>
                  <a:lnTo>
                    <a:pt x="8654" y="8375"/>
                  </a:lnTo>
                  <a:lnTo>
                    <a:pt x="8655" y="8377"/>
                  </a:lnTo>
                  <a:lnTo>
                    <a:pt x="8652" y="8385"/>
                  </a:lnTo>
                  <a:lnTo>
                    <a:pt x="8644" y="8399"/>
                  </a:lnTo>
                  <a:lnTo>
                    <a:pt x="8629" y="8420"/>
                  </a:lnTo>
                  <a:lnTo>
                    <a:pt x="8593" y="8474"/>
                  </a:lnTo>
                  <a:lnTo>
                    <a:pt x="8550" y="8536"/>
                  </a:lnTo>
                  <a:lnTo>
                    <a:pt x="8507" y="8596"/>
                  </a:lnTo>
                  <a:lnTo>
                    <a:pt x="8453" y="8670"/>
                  </a:lnTo>
                  <a:lnTo>
                    <a:pt x="8453" y="8670"/>
                  </a:lnTo>
                  <a:lnTo>
                    <a:pt x="8378" y="8773"/>
                  </a:lnTo>
                  <a:lnTo>
                    <a:pt x="8302" y="8875"/>
                  </a:lnTo>
                  <a:lnTo>
                    <a:pt x="8150" y="9078"/>
                  </a:lnTo>
                  <a:lnTo>
                    <a:pt x="8150" y="9078"/>
                  </a:lnTo>
                  <a:lnTo>
                    <a:pt x="8099" y="9132"/>
                  </a:lnTo>
                  <a:lnTo>
                    <a:pt x="8047" y="9185"/>
                  </a:lnTo>
                  <a:lnTo>
                    <a:pt x="8047" y="9185"/>
                  </a:lnTo>
                  <a:lnTo>
                    <a:pt x="7934" y="9294"/>
                  </a:lnTo>
                  <a:lnTo>
                    <a:pt x="7879" y="9349"/>
                  </a:lnTo>
                  <a:lnTo>
                    <a:pt x="7824" y="9404"/>
                  </a:lnTo>
                  <a:lnTo>
                    <a:pt x="7824" y="9404"/>
                  </a:lnTo>
                  <a:close/>
                  <a:moveTo>
                    <a:pt x="8021" y="9244"/>
                  </a:moveTo>
                  <a:lnTo>
                    <a:pt x="8021" y="9244"/>
                  </a:lnTo>
                  <a:lnTo>
                    <a:pt x="7889" y="9411"/>
                  </a:lnTo>
                  <a:lnTo>
                    <a:pt x="7754" y="9578"/>
                  </a:lnTo>
                  <a:lnTo>
                    <a:pt x="7754" y="9578"/>
                  </a:lnTo>
                  <a:lnTo>
                    <a:pt x="7673" y="9675"/>
                  </a:lnTo>
                  <a:lnTo>
                    <a:pt x="7592" y="9772"/>
                  </a:lnTo>
                  <a:lnTo>
                    <a:pt x="7592" y="9772"/>
                  </a:lnTo>
                  <a:lnTo>
                    <a:pt x="7604" y="9757"/>
                  </a:lnTo>
                  <a:lnTo>
                    <a:pt x="7616" y="9741"/>
                  </a:lnTo>
                  <a:lnTo>
                    <a:pt x="7638" y="9709"/>
                  </a:lnTo>
                  <a:lnTo>
                    <a:pt x="7662" y="9672"/>
                  </a:lnTo>
                  <a:lnTo>
                    <a:pt x="7684" y="9636"/>
                  </a:lnTo>
                  <a:lnTo>
                    <a:pt x="7706" y="9599"/>
                  </a:lnTo>
                  <a:lnTo>
                    <a:pt x="7729" y="9562"/>
                  </a:lnTo>
                  <a:lnTo>
                    <a:pt x="7753" y="9528"/>
                  </a:lnTo>
                  <a:lnTo>
                    <a:pt x="7766" y="9512"/>
                  </a:lnTo>
                  <a:lnTo>
                    <a:pt x="7779" y="9497"/>
                  </a:lnTo>
                  <a:lnTo>
                    <a:pt x="7779" y="9497"/>
                  </a:lnTo>
                  <a:lnTo>
                    <a:pt x="7807" y="9464"/>
                  </a:lnTo>
                  <a:lnTo>
                    <a:pt x="7836" y="9431"/>
                  </a:lnTo>
                  <a:lnTo>
                    <a:pt x="7897" y="9368"/>
                  </a:lnTo>
                  <a:lnTo>
                    <a:pt x="7959" y="9306"/>
                  </a:lnTo>
                  <a:lnTo>
                    <a:pt x="8021" y="9244"/>
                  </a:lnTo>
                  <a:lnTo>
                    <a:pt x="8021" y="9244"/>
                  </a:lnTo>
                  <a:close/>
                  <a:moveTo>
                    <a:pt x="7619" y="9589"/>
                  </a:moveTo>
                  <a:lnTo>
                    <a:pt x="7619" y="9589"/>
                  </a:lnTo>
                  <a:lnTo>
                    <a:pt x="7564" y="9648"/>
                  </a:lnTo>
                  <a:lnTo>
                    <a:pt x="7554" y="9657"/>
                  </a:lnTo>
                  <a:lnTo>
                    <a:pt x="7552" y="9658"/>
                  </a:lnTo>
                  <a:lnTo>
                    <a:pt x="7553" y="9656"/>
                  </a:lnTo>
                  <a:lnTo>
                    <a:pt x="7560" y="9647"/>
                  </a:lnTo>
                  <a:lnTo>
                    <a:pt x="7574" y="9629"/>
                  </a:lnTo>
                  <a:lnTo>
                    <a:pt x="7618" y="9576"/>
                  </a:lnTo>
                  <a:lnTo>
                    <a:pt x="7731" y="9444"/>
                  </a:lnTo>
                  <a:lnTo>
                    <a:pt x="7803" y="9357"/>
                  </a:lnTo>
                  <a:lnTo>
                    <a:pt x="7803" y="9357"/>
                  </a:lnTo>
                  <a:lnTo>
                    <a:pt x="7901" y="9235"/>
                  </a:lnTo>
                  <a:lnTo>
                    <a:pt x="8000" y="9113"/>
                  </a:lnTo>
                  <a:lnTo>
                    <a:pt x="8000" y="9113"/>
                  </a:lnTo>
                  <a:lnTo>
                    <a:pt x="7907" y="9238"/>
                  </a:lnTo>
                  <a:lnTo>
                    <a:pt x="7862" y="9299"/>
                  </a:lnTo>
                  <a:lnTo>
                    <a:pt x="7815" y="9360"/>
                  </a:lnTo>
                  <a:lnTo>
                    <a:pt x="7767" y="9420"/>
                  </a:lnTo>
                  <a:lnTo>
                    <a:pt x="7719" y="9477"/>
                  </a:lnTo>
                  <a:lnTo>
                    <a:pt x="7670" y="9534"/>
                  </a:lnTo>
                  <a:lnTo>
                    <a:pt x="7619" y="9589"/>
                  </a:lnTo>
                  <a:lnTo>
                    <a:pt x="7619" y="9589"/>
                  </a:lnTo>
                  <a:close/>
                  <a:moveTo>
                    <a:pt x="7946" y="9125"/>
                  </a:moveTo>
                  <a:lnTo>
                    <a:pt x="7946" y="9125"/>
                  </a:lnTo>
                  <a:lnTo>
                    <a:pt x="8023" y="9026"/>
                  </a:lnTo>
                  <a:lnTo>
                    <a:pt x="8099" y="8926"/>
                  </a:lnTo>
                  <a:lnTo>
                    <a:pt x="8253" y="8725"/>
                  </a:lnTo>
                  <a:lnTo>
                    <a:pt x="8329" y="8626"/>
                  </a:lnTo>
                  <a:lnTo>
                    <a:pt x="8406" y="8526"/>
                  </a:lnTo>
                  <a:lnTo>
                    <a:pt x="8484" y="8428"/>
                  </a:lnTo>
                  <a:lnTo>
                    <a:pt x="8565" y="8331"/>
                  </a:lnTo>
                  <a:lnTo>
                    <a:pt x="8565" y="8331"/>
                  </a:lnTo>
                  <a:lnTo>
                    <a:pt x="8532" y="8371"/>
                  </a:lnTo>
                  <a:lnTo>
                    <a:pt x="8498" y="8412"/>
                  </a:lnTo>
                  <a:lnTo>
                    <a:pt x="8432" y="8500"/>
                  </a:lnTo>
                  <a:lnTo>
                    <a:pt x="8363" y="8591"/>
                  </a:lnTo>
                  <a:lnTo>
                    <a:pt x="8292" y="8686"/>
                  </a:lnTo>
                  <a:lnTo>
                    <a:pt x="8221" y="8782"/>
                  </a:lnTo>
                  <a:lnTo>
                    <a:pt x="8148" y="8876"/>
                  </a:lnTo>
                  <a:lnTo>
                    <a:pt x="8076" y="8968"/>
                  </a:lnTo>
                  <a:lnTo>
                    <a:pt x="8040" y="9013"/>
                  </a:lnTo>
                  <a:lnTo>
                    <a:pt x="8002" y="9057"/>
                  </a:lnTo>
                  <a:lnTo>
                    <a:pt x="8002" y="9057"/>
                  </a:lnTo>
                  <a:lnTo>
                    <a:pt x="7946" y="9125"/>
                  </a:lnTo>
                  <a:lnTo>
                    <a:pt x="7946" y="9125"/>
                  </a:lnTo>
                  <a:close/>
                  <a:moveTo>
                    <a:pt x="7625" y="10000"/>
                  </a:moveTo>
                  <a:lnTo>
                    <a:pt x="7625" y="10000"/>
                  </a:lnTo>
                  <a:lnTo>
                    <a:pt x="7617" y="9970"/>
                  </a:lnTo>
                  <a:lnTo>
                    <a:pt x="7610" y="9943"/>
                  </a:lnTo>
                  <a:lnTo>
                    <a:pt x="7610" y="9943"/>
                  </a:lnTo>
                  <a:lnTo>
                    <a:pt x="7657" y="9899"/>
                  </a:lnTo>
                  <a:lnTo>
                    <a:pt x="7704" y="9855"/>
                  </a:lnTo>
                  <a:lnTo>
                    <a:pt x="7748" y="9809"/>
                  </a:lnTo>
                  <a:lnTo>
                    <a:pt x="7793" y="9764"/>
                  </a:lnTo>
                  <a:lnTo>
                    <a:pt x="7836" y="9717"/>
                  </a:lnTo>
                  <a:lnTo>
                    <a:pt x="7878" y="9670"/>
                  </a:lnTo>
                  <a:lnTo>
                    <a:pt x="7920" y="9622"/>
                  </a:lnTo>
                  <a:lnTo>
                    <a:pt x="7961" y="9574"/>
                  </a:lnTo>
                  <a:lnTo>
                    <a:pt x="8001" y="9526"/>
                  </a:lnTo>
                  <a:lnTo>
                    <a:pt x="8041" y="9477"/>
                  </a:lnTo>
                  <a:lnTo>
                    <a:pt x="8119" y="9377"/>
                  </a:lnTo>
                  <a:lnTo>
                    <a:pt x="8195" y="9277"/>
                  </a:lnTo>
                  <a:lnTo>
                    <a:pt x="8271" y="9176"/>
                  </a:lnTo>
                  <a:lnTo>
                    <a:pt x="8271" y="9176"/>
                  </a:lnTo>
                  <a:lnTo>
                    <a:pt x="8440" y="8998"/>
                  </a:lnTo>
                  <a:lnTo>
                    <a:pt x="8523" y="8910"/>
                  </a:lnTo>
                  <a:lnTo>
                    <a:pt x="8604" y="8823"/>
                  </a:lnTo>
                  <a:lnTo>
                    <a:pt x="8683" y="8736"/>
                  </a:lnTo>
                  <a:lnTo>
                    <a:pt x="8761" y="8649"/>
                  </a:lnTo>
                  <a:lnTo>
                    <a:pt x="8835" y="8565"/>
                  </a:lnTo>
                  <a:lnTo>
                    <a:pt x="8906" y="8481"/>
                  </a:lnTo>
                  <a:lnTo>
                    <a:pt x="8906" y="8481"/>
                  </a:lnTo>
                  <a:lnTo>
                    <a:pt x="8820" y="8584"/>
                  </a:lnTo>
                  <a:lnTo>
                    <a:pt x="8736" y="8688"/>
                  </a:lnTo>
                  <a:lnTo>
                    <a:pt x="8567" y="8896"/>
                  </a:lnTo>
                  <a:lnTo>
                    <a:pt x="8483" y="8999"/>
                  </a:lnTo>
                  <a:lnTo>
                    <a:pt x="8398" y="9104"/>
                  </a:lnTo>
                  <a:lnTo>
                    <a:pt x="8311" y="9207"/>
                  </a:lnTo>
                  <a:lnTo>
                    <a:pt x="8224" y="9308"/>
                  </a:lnTo>
                  <a:lnTo>
                    <a:pt x="8224" y="9308"/>
                  </a:lnTo>
                  <a:lnTo>
                    <a:pt x="8187" y="9352"/>
                  </a:lnTo>
                  <a:lnTo>
                    <a:pt x="8148" y="9395"/>
                  </a:lnTo>
                  <a:lnTo>
                    <a:pt x="8071" y="9479"/>
                  </a:lnTo>
                  <a:lnTo>
                    <a:pt x="7993" y="9562"/>
                  </a:lnTo>
                  <a:lnTo>
                    <a:pt x="7914" y="9647"/>
                  </a:lnTo>
                  <a:lnTo>
                    <a:pt x="7837" y="9731"/>
                  </a:lnTo>
                  <a:lnTo>
                    <a:pt x="7800" y="9774"/>
                  </a:lnTo>
                  <a:lnTo>
                    <a:pt x="7763" y="9817"/>
                  </a:lnTo>
                  <a:lnTo>
                    <a:pt x="7727" y="9862"/>
                  </a:lnTo>
                  <a:lnTo>
                    <a:pt x="7692" y="9908"/>
                  </a:lnTo>
                  <a:lnTo>
                    <a:pt x="7658" y="9953"/>
                  </a:lnTo>
                  <a:lnTo>
                    <a:pt x="7625" y="10001"/>
                  </a:lnTo>
                  <a:lnTo>
                    <a:pt x="7625" y="10001"/>
                  </a:lnTo>
                  <a:lnTo>
                    <a:pt x="7625" y="10000"/>
                  </a:lnTo>
                  <a:lnTo>
                    <a:pt x="7625" y="10000"/>
                  </a:lnTo>
                  <a:close/>
                  <a:moveTo>
                    <a:pt x="8731" y="8765"/>
                  </a:moveTo>
                  <a:lnTo>
                    <a:pt x="8731" y="8765"/>
                  </a:lnTo>
                  <a:lnTo>
                    <a:pt x="8744" y="8751"/>
                  </a:lnTo>
                  <a:lnTo>
                    <a:pt x="8764" y="8731"/>
                  </a:lnTo>
                  <a:lnTo>
                    <a:pt x="8818" y="8679"/>
                  </a:lnTo>
                  <a:lnTo>
                    <a:pt x="8882" y="8620"/>
                  </a:lnTo>
                  <a:lnTo>
                    <a:pt x="8914" y="8591"/>
                  </a:lnTo>
                  <a:lnTo>
                    <a:pt x="8944" y="8565"/>
                  </a:lnTo>
                  <a:lnTo>
                    <a:pt x="8971" y="8543"/>
                  </a:lnTo>
                  <a:lnTo>
                    <a:pt x="8995" y="8526"/>
                  </a:lnTo>
                  <a:lnTo>
                    <a:pt x="9003" y="8522"/>
                  </a:lnTo>
                  <a:lnTo>
                    <a:pt x="9010" y="8517"/>
                  </a:lnTo>
                  <a:lnTo>
                    <a:pt x="9016" y="8516"/>
                  </a:lnTo>
                  <a:lnTo>
                    <a:pt x="9019" y="8517"/>
                  </a:lnTo>
                  <a:lnTo>
                    <a:pt x="9020" y="8518"/>
                  </a:lnTo>
                  <a:lnTo>
                    <a:pt x="9020" y="8519"/>
                  </a:lnTo>
                  <a:lnTo>
                    <a:pt x="9019" y="8525"/>
                  </a:lnTo>
                  <a:lnTo>
                    <a:pt x="9015" y="8533"/>
                  </a:lnTo>
                  <a:lnTo>
                    <a:pt x="9009" y="8545"/>
                  </a:lnTo>
                  <a:lnTo>
                    <a:pt x="8998" y="8560"/>
                  </a:lnTo>
                  <a:lnTo>
                    <a:pt x="8985" y="8579"/>
                  </a:lnTo>
                  <a:lnTo>
                    <a:pt x="8950" y="8626"/>
                  </a:lnTo>
                  <a:lnTo>
                    <a:pt x="8950" y="8626"/>
                  </a:lnTo>
                  <a:lnTo>
                    <a:pt x="8913" y="8670"/>
                  </a:lnTo>
                  <a:lnTo>
                    <a:pt x="8874" y="8715"/>
                  </a:lnTo>
                  <a:lnTo>
                    <a:pt x="8834" y="8758"/>
                  </a:lnTo>
                  <a:lnTo>
                    <a:pt x="8792" y="8800"/>
                  </a:lnTo>
                  <a:lnTo>
                    <a:pt x="8710" y="8885"/>
                  </a:lnTo>
                  <a:lnTo>
                    <a:pt x="8669" y="8927"/>
                  </a:lnTo>
                  <a:lnTo>
                    <a:pt x="8629" y="8969"/>
                  </a:lnTo>
                  <a:lnTo>
                    <a:pt x="8629" y="8969"/>
                  </a:lnTo>
                  <a:lnTo>
                    <a:pt x="8569" y="9034"/>
                  </a:lnTo>
                  <a:lnTo>
                    <a:pt x="8508" y="9099"/>
                  </a:lnTo>
                  <a:lnTo>
                    <a:pt x="8446" y="9163"/>
                  </a:lnTo>
                  <a:lnTo>
                    <a:pt x="8384" y="9226"/>
                  </a:lnTo>
                  <a:lnTo>
                    <a:pt x="8384" y="9226"/>
                  </a:lnTo>
                  <a:lnTo>
                    <a:pt x="8468" y="9109"/>
                  </a:lnTo>
                  <a:lnTo>
                    <a:pt x="8553" y="8992"/>
                  </a:lnTo>
                  <a:lnTo>
                    <a:pt x="8597" y="8935"/>
                  </a:lnTo>
                  <a:lnTo>
                    <a:pt x="8640" y="8878"/>
                  </a:lnTo>
                  <a:lnTo>
                    <a:pt x="8686" y="8821"/>
                  </a:lnTo>
                  <a:lnTo>
                    <a:pt x="8731" y="8765"/>
                  </a:lnTo>
                  <a:lnTo>
                    <a:pt x="8731" y="8765"/>
                  </a:lnTo>
                  <a:close/>
                  <a:moveTo>
                    <a:pt x="8141" y="9468"/>
                  </a:moveTo>
                  <a:lnTo>
                    <a:pt x="8141" y="9468"/>
                  </a:lnTo>
                  <a:lnTo>
                    <a:pt x="7963" y="9644"/>
                  </a:lnTo>
                  <a:lnTo>
                    <a:pt x="7876" y="9733"/>
                  </a:lnTo>
                  <a:lnTo>
                    <a:pt x="7789" y="9823"/>
                  </a:lnTo>
                  <a:lnTo>
                    <a:pt x="7789" y="9823"/>
                  </a:lnTo>
                  <a:lnTo>
                    <a:pt x="7719" y="9897"/>
                  </a:lnTo>
                  <a:lnTo>
                    <a:pt x="7692" y="9924"/>
                  </a:lnTo>
                  <a:lnTo>
                    <a:pt x="7691" y="9925"/>
                  </a:lnTo>
                  <a:lnTo>
                    <a:pt x="7692" y="9923"/>
                  </a:lnTo>
                  <a:lnTo>
                    <a:pt x="7699" y="9915"/>
                  </a:lnTo>
                  <a:lnTo>
                    <a:pt x="7731" y="9881"/>
                  </a:lnTo>
                  <a:lnTo>
                    <a:pt x="7916" y="9681"/>
                  </a:lnTo>
                  <a:lnTo>
                    <a:pt x="7916" y="9681"/>
                  </a:lnTo>
                  <a:lnTo>
                    <a:pt x="7997" y="9593"/>
                  </a:lnTo>
                  <a:lnTo>
                    <a:pt x="8081" y="9505"/>
                  </a:lnTo>
                  <a:lnTo>
                    <a:pt x="8164" y="9417"/>
                  </a:lnTo>
                  <a:lnTo>
                    <a:pt x="8244" y="9328"/>
                  </a:lnTo>
                  <a:lnTo>
                    <a:pt x="8244" y="9328"/>
                  </a:lnTo>
                  <a:lnTo>
                    <a:pt x="8332" y="9226"/>
                  </a:lnTo>
                  <a:lnTo>
                    <a:pt x="8418" y="9125"/>
                  </a:lnTo>
                  <a:lnTo>
                    <a:pt x="8418" y="9125"/>
                  </a:lnTo>
                  <a:lnTo>
                    <a:pt x="8386" y="9169"/>
                  </a:lnTo>
                  <a:lnTo>
                    <a:pt x="8386" y="9169"/>
                  </a:lnTo>
                  <a:lnTo>
                    <a:pt x="8358" y="9208"/>
                  </a:lnTo>
                  <a:lnTo>
                    <a:pt x="8329" y="9246"/>
                  </a:lnTo>
                  <a:lnTo>
                    <a:pt x="8298" y="9284"/>
                  </a:lnTo>
                  <a:lnTo>
                    <a:pt x="8268" y="9321"/>
                  </a:lnTo>
                  <a:lnTo>
                    <a:pt x="8206" y="9395"/>
                  </a:lnTo>
                  <a:lnTo>
                    <a:pt x="8141" y="9468"/>
                  </a:lnTo>
                  <a:lnTo>
                    <a:pt x="8141" y="9468"/>
                  </a:lnTo>
                  <a:close/>
                  <a:moveTo>
                    <a:pt x="7635" y="10036"/>
                  </a:moveTo>
                  <a:lnTo>
                    <a:pt x="7635" y="10036"/>
                  </a:lnTo>
                  <a:lnTo>
                    <a:pt x="7684" y="9981"/>
                  </a:lnTo>
                  <a:lnTo>
                    <a:pt x="7734" y="9926"/>
                  </a:lnTo>
                  <a:lnTo>
                    <a:pt x="7784" y="9873"/>
                  </a:lnTo>
                  <a:lnTo>
                    <a:pt x="7837" y="9820"/>
                  </a:lnTo>
                  <a:lnTo>
                    <a:pt x="7837" y="9820"/>
                  </a:lnTo>
                  <a:lnTo>
                    <a:pt x="7786" y="9884"/>
                  </a:lnTo>
                  <a:lnTo>
                    <a:pt x="7738" y="9950"/>
                  </a:lnTo>
                  <a:lnTo>
                    <a:pt x="7714" y="9984"/>
                  </a:lnTo>
                  <a:lnTo>
                    <a:pt x="7691" y="10018"/>
                  </a:lnTo>
                  <a:lnTo>
                    <a:pt x="7670" y="10052"/>
                  </a:lnTo>
                  <a:lnTo>
                    <a:pt x="7647" y="10087"/>
                  </a:lnTo>
                  <a:lnTo>
                    <a:pt x="7647" y="10087"/>
                  </a:lnTo>
                  <a:lnTo>
                    <a:pt x="7635" y="10036"/>
                  </a:lnTo>
                  <a:lnTo>
                    <a:pt x="7635" y="10036"/>
                  </a:lnTo>
                  <a:close/>
                  <a:moveTo>
                    <a:pt x="7889" y="9809"/>
                  </a:moveTo>
                  <a:lnTo>
                    <a:pt x="7889" y="9809"/>
                  </a:lnTo>
                  <a:lnTo>
                    <a:pt x="7961" y="9730"/>
                  </a:lnTo>
                  <a:lnTo>
                    <a:pt x="8034" y="9652"/>
                  </a:lnTo>
                  <a:lnTo>
                    <a:pt x="8106" y="9574"/>
                  </a:lnTo>
                  <a:lnTo>
                    <a:pt x="8143" y="9533"/>
                  </a:lnTo>
                  <a:lnTo>
                    <a:pt x="8178" y="9493"/>
                  </a:lnTo>
                  <a:lnTo>
                    <a:pt x="8178" y="9493"/>
                  </a:lnTo>
                  <a:lnTo>
                    <a:pt x="8192" y="9475"/>
                  </a:lnTo>
                  <a:lnTo>
                    <a:pt x="8192" y="9475"/>
                  </a:lnTo>
                  <a:lnTo>
                    <a:pt x="8330" y="9343"/>
                  </a:lnTo>
                  <a:lnTo>
                    <a:pt x="8399" y="9278"/>
                  </a:lnTo>
                  <a:lnTo>
                    <a:pt x="8467" y="9211"/>
                  </a:lnTo>
                  <a:lnTo>
                    <a:pt x="8533" y="9144"/>
                  </a:lnTo>
                  <a:lnTo>
                    <a:pt x="8600" y="9078"/>
                  </a:lnTo>
                  <a:lnTo>
                    <a:pt x="8666" y="9010"/>
                  </a:lnTo>
                  <a:lnTo>
                    <a:pt x="8730" y="8941"/>
                  </a:lnTo>
                  <a:lnTo>
                    <a:pt x="8730" y="8941"/>
                  </a:lnTo>
                  <a:lnTo>
                    <a:pt x="8619" y="9064"/>
                  </a:lnTo>
                  <a:lnTo>
                    <a:pt x="8510" y="9187"/>
                  </a:lnTo>
                  <a:lnTo>
                    <a:pt x="8292" y="9436"/>
                  </a:lnTo>
                  <a:lnTo>
                    <a:pt x="8075" y="9684"/>
                  </a:lnTo>
                  <a:lnTo>
                    <a:pt x="7965" y="9807"/>
                  </a:lnTo>
                  <a:lnTo>
                    <a:pt x="7856" y="9930"/>
                  </a:lnTo>
                  <a:lnTo>
                    <a:pt x="7856" y="9930"/>
                  </a:lnTo>
                  <a:lnTo>
                    <a:pt x="7839" y="9951"/>
                  </a:lnTo>
                  <a:lnTo>
                    <a:pt x="7822" y="9970"/>
                  </a:lnTo>
                  <a:lnTo>
                    <a:pt x="7803" y="9987"/>
                  </a:lnTo>
                  <a:lnTo>
                    <a:pt x="7783" y="10004"/>
                  </a:lnTo>
                  <a:lnTo>
                    <a:pt x="7762" y="10019"/>
                  </a:lnTo>
                  <a:lnTo>
                    <a:pt x="7740" y="10033"/>
                  </a:lnTo>
                  <a:lnTo>
                    <a:pt x="7718" y="10046"/>
                  </a:lnTo>
                  <a:lnTo>
                    <a:pt x="7693" y="10056"/>
                  </a:lnTo>
                  <a:lnTo>
                    <a:pt x="7693" y="10056"/>
                  </a:lnTo>
                  <a:lnTo>
                    <a:pt x="7715" y="10023"/>
                  </a:lnTo>
                  <a:lnTo>
                    <a:pt x="7738" y="9991"/>
                  </a:lnTo>
                  <a:lnTo>
                    <a:pt x="7761" y="9959"/>
                  </a:lnTo>
                  <a:lnTo>
                    <a:pt x="7786" y="9929"/>
                  </a:lnTo>
                  <a:lnTo>
                    <a:pt x="7810" y="9898"/>
                  </a:lnTo>
                  <a:lnTo>
                    <a:pt x="7836" y="9868"/>
                  </a:lnTo>
                  <a:lnTo>
                    <a:pt x="7862" y="9839"/>
                  </a:lnTo>
                  <a:lnTo>
                    <a:pt x="7889" y="9809"/>
                  </a:lnTo>
                  <a:lnTo>
                    <a:pt x="7889" y="9809"/>
                  </a:lnTo>
                  <a:close/>
                  <a:moveTo>
                    <a:pt x="9132" y="8717"/>
                  </a:moveTo>
                  <a:lnTo>
                    <a:pt x="9132" y="8717"/>
                  </a:lnTo>
                  <a:lnTo>
                    <a:pt x="9108" y="8752"/>
                  </a:lnTo>
                  <a:lnTo>
                    <a:pt x="9081" y="8787"/>
                  </a:lnTo>
                  <a:lnTo>
                    <a:pt x="9053" y="8821"/>
                  </a:lnTo>
                  <a:lnTo>
                    <a:pt x="9023" y="8857"/>
                  </a:lnTo>
                  <a:lnTo>
                    <a:pt x="8991" y="8890"/>
                  </a:lnTo>
                  <a:lnTo>
                    <a:pt x="8958" y="8924"/>
                  </a:lnTo>
                  <a:lnTo>
                    <a:pt x="8924" y="8958"/>
                  </a:lnTo>
                  <a:lnTo>
                    <a:pt x="8890" y="8991"/>
                  </a:lnTo>
                  <a:lnTo>
                    <a:pt x="8821" y="9056"/>
                  </a:lnTo>
                  <a:lnTo>
                    <a:pt x="8756" y="9118"/>
                  </a:lnTo>
                  <a:lnTo>
                    <a:pt x="8694" y="9175"/>
                  </a:lnTo>
                  <a:lnTo>
                    <a:pt x="8667" y="9203"/>
                  </a:lnTo>
                  <a:lnTo>
                    <a:pt x="8641" y="9229"/>
                  </a:lnTo>
                  <a:lnTo>
                    <a:pt x="8641" y="9229"/>
                  </a:lnTo>
                  <a:lnTo>
                    <a:pt x="8537" y="9342"/>
                  </a:lnTo>
                  <a:lnTo>
                    <a:pt x="8537" y="9342"/>
                  </a:lnTo>
                  <a:lnTo>
                    <a:pt x="8580" y="9273"/>
                  </a:lnTo>
                  <a:lnTo>
                    <a:pt x="8625" y="9205"/>
                  </a:lnTo>
                  <a:lnTo>
                    <a:pt x="8625" y="9205"/>
                  </a:lnTo>
                  <a:lnTo>
                    <a:pt x="8656" y="9160"/>
                  </a:lnTo>
                  <a:lnTo>
                    <a:pt x="8689" y="9115"/>
                  </a:lnTo>
                  <a:lnTo>
                    <a:pt x="8722" y="9071"/>
                  </a:lnTo>
                  <a:lnTo>
                    <a:pt x="8756" y="9026"/>
                  </a:lnTo>
                  <a:lnTo>
                    <a:pt x="8756" y="9026"/>
                  </a:lnTo>
                  <a:lnTo>
                    <a:pt x="8839" y="8937"/>
                  </a:lnTo>
                  <a:lnTo>
                    <a:pt x="8880" y="8893"/>
                  </a:lnTo>
                  <a:lnTo>
                    <a:pt x="8921" y="8847"/>
                  </a:lnTo>
                  <a:lnTo>
                    <a:pt x="8921" y="8847"/>
                  </a:lnTo>
                  <a:lnTo>
                    <a:pt x="8950" y="8826"/>
                  </a:lnTo>
                  <a:lnTo>
                    <a:pt x="8982" y="8805"/>
                  </a:lnTo>
                  <a:lnTo>
                    <a:pt x="9044" y="8763"/>
                  </a:lnTo>
                  <a:lnTo>
                    <a:pt x="9071" y="8744"/>
                  </a:lnTo>
                  <a:lnTo>
                    <a:pt x="9094" y="8727"/>
                  </a:lnTo>
                  <a:lnTo>
                    <a:pt x="9112" y="8711"/>
                  </a:lnTo>
                  <a:lnTo>
                    <a:pt x="9118" y="8704"/>
                  </a:lnTo>
                  <a:lnTo>
                    <a:pt x="9121" y="8699"/>
                  </a:lnTo>
                  <a:lnTo>
                    <a:pt x="9121" y="8699"/>
                  </a:lnTo>
                  <a:lnTo>
                    <a:pt x="9120" y="8702"/>
                  </a:lnTo>
                  <a:lnTo>
                    <a:pt x="9120" y="8706"/>
                  </a:lnTo>
                  <a:lnTo>
                    <a:pt x="9120" y="8708"/>
                  </a:lnTo>
                  <a:lnTo>
                    <a:pt x="9121" y="8711"/>
                  </a:lnTo>
                  <a:lnTo>
                    <a:pt x="9126" y="8715"/>
                  </a:lnTo>
                  <a:lnTo>
                    <a:pt x="9132" y="8717"/>
                  </a:lnTo>
                  <a:lnTo>
                    <a:pt x="9132" y="8717"/>
                  </a:lnTo>
                  <a:close/>
                  <a:moveTo>
                    <a:pt x="8903" y="8818"/>
                  </a:moveTo>
                  <a:lnTo>
                    <a:pt x="8903" y="8818"/>
                  </a:lnTo>
                  <a:lnTo>
                    <a:pt x="8851" y="8874"/>
                  </a:lnTo>
                  <a:lnTo>
                    <a:pt x="8799" y="8931"/>
                  </a:lnTo>
                  <a:lnTo>
                    <a:pt x="8799" y="8931"/>
                  </a:lnTo>
                  <a:lnTo>
                    <a:pt x="8704" y="9036"/>
                  </a:lnTo>
                  <a:lnTo>
                    <a:pt x="8704" y="9036"/>
                  </a:lnTo>
                  <a:lnTo>
                    <a:pt x="8770" y="8955"/>
                  </a:lnTo>
                  <a:lnTo>
                    <a:pt x="8837" y="8876"/>
                  </a:lnTo>
                  <a:lnTo>
                    <a:pt x="8902" y="8799"/>
                  </a:lnTo>
                  <a:lnTo>
                    <a:pt x="8968" y="8724"/>
                  </a:lnTo>
                  <a:lnTo>
                    <a:pt x="8968" y="8724"/>
                  </a:lnTo>
                  <a:lnTo>
                    <a:pt x="9024" y="8662"/>
                  </a:lnTo>
                  <a:lnTo>
                    <a:pt x="9052" y="8633"/>
                  </a:lnTo>
                  <a:lnTo>
                    <a:pt x="9057" y="8628"/>
                  </a:lnTo>
                  <a:lnTo>
                    <a:pt x="9058" y="8629"/>
                  </a:lnTo>
                  <a:lnTo>
                    <a:pt x="9057" y="8631"/>
                  </a:lnTo>
                  <a:lnTo>
                    <a:pt x="9043" y="8649"/>
                  </a:lnTo>
                  <a:lnTo>
                    <a:pt x="9016" y="8683"/>
                  </a:lnTo>
                  <a:lnTo>
                    <a:pt x="8981" y="8725"/>
                  </a:lnTo>
                  <a:lnTo>
                    <a:pt x="8903" y="8818"/>
                  </a:lnTo>
                  <a:lnTo>
                    <a:pt x="8903" y="8818"/>
                  </a:lnTo>
                  <a:close/>
                  <a:moveTo>
                    <a:pt x="8600" y="9195"/>
                  </a:moveTo>
                  <a:lnTo>
                    <a:pt x="8600" y="9195"/>
                  </a:lnTo>
                  <a:lnTo>
                    <a:pt x="8529" y="9300"/>
                  </a:lnTo>
                  <a:lnTo>
                    <a:pt x="8459" y="9408"/>
                  </a:lnTo>
                  <a:lnTo>
                    <a:pt x="8459" y="9408"/>
                  </a:lnTo>
                  <a:lnTo>
                    <a:pt x="8418" y="9472"/>
                  </a:lnTo>
                  <a:lnTo>
                    <a:pt x="8418" y="9472"/>
                  </a:lnTo>
                  <a:lnTo>
                    <a:pt x="8295" y="9606"/>
                  </a:lnTo>
                  <a:lnTo>
                    <a:pt x="8171" y="9738"/>
                  </a:lnTo>
                  <a:lnTo>
                    <a:pt x="8045" y="9869"/>
                  </a:lnTo>
                  <a:lnTo>
                    <a:pt x="7919" y="9999"/>
                  </a:lnTo>
                  <a:lnTo>
                    <a:pt x="7919" y="9999"/>
                  </a:lnTo>
                  <a:lnTo>
                    <a:pt x="7962" y="9953"/>
                  </a:lnTo>
                  <a:lnTo>
                    <a:pt x="8006" y="9905"/>
                  </a:lnTo>
                  <a:lnTo>
                    <a:pt x="8089" y="9809"/>
                  </a:lnTo>
                  <a:lnTo>
                    <a:pt x="8172" y="9711"/>
                  </a:lnTo>
                  <a:lnTo>
                    <a:pt x="8254" y="9613"/>
                  </a:lnTo>
                  <a:lnTo>
                    <a:pt x="8415" y="9414"/>
                  </a:lnTo>
                  <a:lnTo>
                    <a:pt x="8496" y="9317"/>
                  </a:lnTo>
                  <a:lnTo>
                    <a:pt x="8578" y="9219"/>
                  </a:lnTo>
                  <a:lnTo>
                    <a:pt x="8578" y="9219"/>
                  </a:lnTo>
                  <a:lnTo>
                    <a:pt x="8600" y="9195"/>
                  </a:lnTo>
                  <a:lnTo>
                    <a:pt x="8600" y="9195"/>
                  </a:lnTo>
                  <a:close/>
                  <a:moveTo>
                    <a:pt x="9072" y="8447"/>
                  </a:moveTo>
                  <a:lnTo>
                    <a:pt x="9072" y="8447"/>
                  </a:lnTo>
                  <a:lnTo>
                    <a:pt x="9034" y="8469"/>
                  </a:lnTo>
                  <a:lnTo>
                    <a:pt x="8998" y="8494"/>
                  </a:lnTo>
                  <a:lnTo>
                    <a:pt x="8962" y="8518"/>
                  </a:lnTo>
                  <a:lnTo>
                    <a:pt x="8928" y="8545"/>
                  </a:lnTo>
                  <a:lnTo>
                    <a:pt x="8894" y="8572"/>
                  </a:lnTo>
                  <a:lnTo>
                    <a:pt x="8860" y="8600"/>
                  </a:lnTo>
                  <a:lnTo>
                    <a:pt x="8828" y="8629"/>
                  </a:lnTo>
                  <a:lnTo>
                    <a:pt x="8797" y="8660"/>
                  </a:lnTo>
                  <a:lnTo>
                    <a:pt x="8797" y="8660"/>
                  </a:lnTo>
                  <a:lnTo>
                    <a:pt x="8900" y="8532"/>
                  </a:lnTo>
                  <a:lnTo>
                    <a:pt x="9004" y="8406"/>
                  </a:lnTo>
                  <a:lnTo>
                    <a:pt x="9004" y="8406"/>
                  </a:lnTo>
                  <a:lnTo>
                    <a:pt x="9039" y="8426"/>
                  </a:lnTo>
                  <a:lnTo>
                    <a:pt x="9072" y="8447"/>
                  </a:lnTo>
                  <a:lnTo>
                    <a:pt x="9072" y="8447"/>
                  </a:lnTo>
                  <a:close/>
                  <a:moveTo>
                    <a:pt x="8896" y="8352"/>
                  </a:moveTo>
                  <a:lnTo>
                    <a:pt x="8896" y="8352"/>
                  </a:lnTo>
                  <a:lnTo>
                    <a:pt x="8894" y="8353"/>
                  </a:lnTo>
                  <a:lnTo>
                    <a:pt x="8892" y="8354"/>
                  </a:lnTo>
                  <a:lnTo>
                    <a:pt x="8892" y="8354"/>
                  </a:lnTo>
                  <a:lnTo>
                    <a:pt x="8855" y="8393"/>
                  </a:lnTo>
                  <a:lnTo>
                    <a:pt x="8820" y="8432"/>
                  </a:lnTo>
                  <a:lnTo>
                    <a:pt x="8786" y="8473"/>
                  </a:lnTo>
                  <a:lnTo>
                    <a:pt x="8752" y="8512"/>
                  </a:lnTo>
                  <a:lnTo>
                    <a:pt x="8720" y="8555"/>
                  </a:lnTo>
                  <a:lnTo>
                    <a:pt x="8688" y="8597"/>
                  </a:lnTo>
                  <a:lnTo>
                    <a:pt x="8625" y="8682"/>
                  </a:lnTo>
                  <a:lnTo>
                    <a:pt x="8564" y="8768"/>
                  </a:lnTo>
                  <a:lnTo>
                    <a:pt x="8503" y="8855"/>
                  </a:lnTo>
                  <a:lnTo>
                    <a:pt x="8442" y="8942"/>
                  </a:lnTo>
                  <a:lnTo>
                    <a:pt x="8381" y="9027"/>
                  </a:lnTo>
                  <a:lnTo>
                    <a:pt x="8381" y="9027"/>
                  </a:lnTo>
                  <a:lnTo>
                    <a:pt x="8445" y="8943"/>
                  </a:lnTo>
                  <a:lnTo>
                    <a:pt x="8507" y="8859"/>
                  </a:lnTo>
                  <a:lnTo>
                    <a:pt x="8571" y="8776"/>
                  </a:lnTo>
                  <a:lnTo>
                    <a:pt x="8636" y="8694"/>
                  </a:lnTo>
                  <a:lnTo>
                    <a:pt x="8702" y="8612"/>
                  </a:lnTo>
                  <a:lnTo>
                    <a:pt x="8771" y="8532"/>
                  </a:lnTo>
                  <a:lnTo>
                    <a:pt x="8841" y="8454"/>
                  </a:lnTo>
                  <a:lnTo>
                    <a:pt x="8876" y="8415"/>
                  </a:lnTo>
                  <a:lnTo>
                    <a:pt x="8914" y="8377"/>
                  </a:lnTo>
                  <a:lnTo>
                    <a:pt x="8914" y="8377"/>
                  </a:lnTo>
                  <a:lnTo>
                    <a:pt x="8916" y="8373"/>
                  </a:lnTo>
                  <a:lnTo>
                    <a:pt x="8917" y="8368"/>
                  </a:lnTo>
                  <a:lnTo>
                    <a:pt x="8917" y="8365"/>
                  </a:lnTo>
                  <a:lnTo>
                    <a:pt x="8916" y="8361"/>
                  </a:lnTo>
                  <a:lnTo>
                    <a:pt x="8916" y="8361"/>
                  </a:lnTo>
                  <a:lnTo>
                    <a:pt x="8947" y="8375"/>
                  </a:lnTo>
                  <a:lnTo>
                    <a:pt x="8976" y="8391"/>
                  </a:lnTo>
                  <a:lnTo>
                    <a:pt x="8976" y="8391"/>
                  </a:lnTo>
                  <a:lnTo>
                    <a:pt x="8930" y="8430"/>
                  </a:lnTo>
                  <a:lnTo>
                    <a:pt x="8887" y="8470"/>
                  </a:lnTo>
                  <a:lnTo>
                    <a:pt x="8844" y="8511"/>
                  </a:lnTo>
                  <a:lnTo>
                    <a:pt x="8803" y="8555"/>
                  </a:lnTo>
                  <a:lnTo>
                    <a:pt x="8762" y="8597"/>
                  </a:lnTo>
                  <a:lnTo>
                    <a:pt x="8722" y="8641"/>
                  </a:lnTo>
                  <a:lnTo>
                    <a:pt x="8683" y="8686"/>
                  </a:lnTo>
                  <a:lnTo>
                    <a:pt x="8645" y="8730"/>
                  </a:lnTo>
                  <a:lnTo>
                    <a:pt x="8569" y="8821"/>
                  </a:lnTo>
                  <a:lnTo>
                    <a:pt x="8494" y="8913"/>
                  </a:lnTo>
                  <a:lnTo>
                    <a:pt x="8418" y="9005"/>
                  </a:lnTo>
                  <a:lnTo>
                    <a:pt x="8342" y="9096"/>
                  </a:lnTo>
                  <a:lnTo>
                    <a:pt x="8342" y="9096"/>
                  </a:lnTo>
                  <a:lnTo>
                    <a:pt x="8313" y="9127"/>
                  </a:lnTo>
                  <a:lnTo>
                    <a:pt x="8284" y="9159"/>
                  </a:lnTo>
                  <a:lnTo>
                    <a:pt x="8284" y="9159"/>
                  </a:lnTo>
                  <a:lnTo>
                    <a:pt x="8377" y="9033"/>
                  </a:lnTo>
                  <a:lnTo>
                    <a:pt x="8377" y="9033"/>
                  </a:lnTo>
                  <a:lnTo>
                    <a:pt x="8349" y="9071"/>
                  </a:lnTo>
                  <a:lnTo>
                    <a:pt x="8319" y="9108"/>
                  </a:lnTo>
                  <a:lnTo>
                    <a:pt x="8261" y="9183"/>
                  </a:lnTo>
                  <a:lnTo>
                    <a:pt x="8261" y="9183"/>
                  </a:lnTo>
                  <a:lnTo>
                    <a:pt x="8226" y="9223"/>
                  </a:lnTo>
                  <a:lnTo>
                    <a:pt x="8191" y="9262"/>
                  </a:lnTo>
                  <a:lnTo>
                    <a:pt x="8191" y="9262"/>
                  </a:lnTo>
                  <a:lnTo>
                    <a:pt x="8249" y="9198"/>
                  </a:lnTo>
                  <a:lnTo>
                    <a:pt x="8249" y="9198"/>
                  </a:lnTo>
                  <a:lnTo>
                    <a:pt x="8189" y="9276"/>
                  </a:lnTo>
                  <a:lnTo>
                    <a:pt x="8127" y="9352"/>
                  </a:lnTo>
                  <a:lnTo>
                    <a:pt x="8065" y="9427"/>
                  </a:lnTo>
                  <a:lnTo>
                    <a:pt x="8002" y="9501"/>
                  </a:lnTo>
                  <a:lnTo>
                    <a:pt x="8002" y="9501"/>
                  </a:lnTo>
                  <a:lnTo>
                    <a:pt x="7979" y="9527"/>
                  </a:lnTo>
                  <a:lnTo>
                    <a:pt x="7951" y="9554"/>
                  </a:lnTo>
                  <a:lnTo>
                    <a:pt x="7920" y="9582"/>
                  </a:lnTo>
                  <a:lnTo>
                    <a:pt x="7887" y="9611"/>
                  </a:lnTo>
                  <a:lnTo>
                    <a:pt x="7821" y="9670"/>
                  </a:lnTo>
                  <a:lnTo>
                    <a:pt x="7787" y="9700"/>
                  </a:lnTo>
                  <a:lnTo>
                    <a:pt x="7755" y="9731"/>
                  </a:lnTo>
                  <a:lnTo>
                    <a:pt x="7755" y="9731"/>
                  </a:lnTo>
                  <a:lnTo>
                    <a:pt x="7843" y="9633"/>
                  </a:lnTo>
                  <a:lnTo>
                    <a:pt x="7933" y="9534"/>
                  </a:lnTo>
                  <a:lnTo>
                    <a:pt x="8024" y="9437"/>
                  </a:lnTo>
                  <a:lnTo>
                    <a:pt x="8116" y="9339"/>
                  </a:lnTo>
                  <a:lnTo>
                    <a:pt x="8116" y="9339"/>
                  </a:lnTo>
                  <a:lnTo>
                    <a:pt x="8009" y="9449"/>
                  </a:lnTo>
                  <a:lnTo>
                    <a:pt x="7903" y="9558"/>
                  </a:lnTo>
                  <a:lnTo>
                    <a:pt x="7797" y="9668"/>
                  </a:lnTo>
                  <a:lnTo>
                    <a:pt x="7746" y="9724"/>
                  </a:lnTo>
                  <a:lnTo>
                    <a:pt x="7694" y="9781"/>
                  </a:lnTo>
                  <a:lnTo>
                    <a:pt x="7694" y="9781"/>
                  </a:lnTo>
                  <a:lnTo>
                    <a:pt x="7724" y="9731"/>
                  </a:lnTo>
                  <a:lnTo>
                    <a:pt x="7754" y="9682"/>
                  </a:lnTo>
                  <a:lnTo>
                    <a:pt x="7786" y="9634"/>
                  </a:lnTo>
                  <a:lnTo>
                    <a:pt x="7818" y="9586"/>
                  </a:lnTo>
                  <a:lnTo>
                    <a:pt x="7852" y="9540"/>
                  </a:lnTo>
                  <a:lnTo>
                    <a:pt x="7887" y="9494"/>
                  </a:lnTo>
                  <a:lnTo>
                    <a:pt x="7924" y="9449"/>
                  </a:lnTo>
                  <a:lnTo>
                    <a:pt x="7961" y="9404"/>
                  </a:lnTo>
                  <a:lnTo>
                    <a:pt x="7999" y="9361"/>
                  </a:lnTo>
                  <a:lnTo>
                    <a:pt x="8037" y="9318"/>
                  </a:lnTo>
                  <a:lnTo>
                    <a:pt x="8114" y="9232"/>
                  </a:lnTo>
                  <a:lnTo>
                    <a:pt x="8194" y="9147"/>
                  </a:lnTo>
                  <a:lnTo>
                    <a:pt x="8275" y="9063"/>
                  </a:lnTo>
                  <a:lnTo>
                    <a:pt x="8354" y="8978"/>
                  </a:lnTo>
                  <a:lnTo>
                    <a:pt x="8433" y="8892"/>
                  </a:lnTo>
                  <a:lnTo>
                    <a:pt x="8471" y="8848"/>
                  </a:lnTo>
                  <a:lnTo>
                    <a:pt x="8509" y="8805"/>
                  </a:lnTo>
                  <a:lnTo>
                    <a:pt x="8546" y="8761"/>
                  </a:lnTo>
                  <a:lnTo>
                    <a:pt x="8583" y="8716"/>
                  </a:lnTo>
                  <a:lnTo>
                    <a:pt x="8619" y="8670"/>
                  </a:lnTo>
                  <a:lnTo>
                    <a:pt x="8654" y="8624"/>
                  </a:lnTo>
                  <a:lnTo>
                    <a:pt x="8687" y="8577"/>
                  </a:lnTo>
                  <a:lnTo>
                    <a:pt x="8720" y="8529"/>
                  </a:lnTo>
                  <a:lnTo>
                    <a:pt x="8750" y="8480"/>
                  </a:lnTo>
                  <a:lnTo>
                    <a:pt x="8780" y="8429"/>
                  </a:lnTo>
                  <a:lnTo>
                    <a:pt x="8809" y="8378"/>
                  </a:lnTo>
                  <a:lnTo>
                    <a:pt x="8834" y="8325"/>
                  </a:lnTo>
                  <a:lnTo>
                    <a:pt x="8834" y="8325"/>
                  </a:lnTo>
                  <a:lnTo>
                    <a:pt x="8896" y="8352"/>
                  </a:lnTo>
                  <a:lnTo>
                    <a:pt x="8896" y="8352"/>
                  </a:lnTo>
                  <a:close/>
                  <a:moveTo>
                    <a:pt x="8759" y="8295"/>
                  </a:moveTo>
                  <a:lnTo>
                    <a:pt x="8759" y="8295"/>
                  </a:lnTo>
                  <a:lnTo>
                    <a:pt x="8804" y="8312"/>
                  </a:lnTo>
                  <a:lnTo>
                    <a:pt x="8804" y="8312"/>
                  </a:lnTo>
                  <a:lnTo>
                    <a:pt x="8765" y="8351"/>
                  </a:lnTo>
                  <a:lnTo>
                    <a:pt x="8728" y="8390"/>
                  </a:lnTo>
                  <a:lnTo>
                    <a:pt x="8691" y="8429"/>
                  </a:lnTo>
                  <a:lnTo>
                    <a:pt x="8655" y="8469"/>
                  </a:lnTo>
                  <a:lnTo>
                    <a:pt x="8586" y="8551"/>
                  </a:lnTo>
                  <a:lnTo>
                    <a:pt x="8517" y="8634"/>
                  </a:lnTo>
                  <a:lnTo>
                    <a:pt x="8517" y="8634"/>
                  </a:lnTo>
                  <a:lnTo>
                    <a:pt x="8639" y="8464"/>
                  </a:lnTo>
                  <a:lnTo>
                    <a:pt x="8759" y="8295"/>
                  </a:lnTo>
                  <a:lnTo>
                    <a:pt x="8759" y="8295"/>
                  </a:lnTo>
                  <a:close/>
                  <a:moveTo>
                    <a:pt x="8720" y="8281"/>
                  </a:moveTo>
                  <a:lnTo>
                    <a:pt x="8720" y="8281"/>
                  </a:lnTo>
                  <a:lnTo>
                    <a:pt x="8693" y="8303"/>
                  </a:lnTo>
                  <a:lnTo>
                    <a:pt x="8666" y="8326"/>
                  </a:lnTo>
                  <a:lnTo>
                    <a:pt x="8612" y="8373"/>
                  </a:lnTo>
                  <a:lnTo>
                    <a:pt x="8560" y="8423"/>
                  </a:lnTo>
                  <a:lnTo>
                    <a:pt x="8510" y="8474"/>
                  </a:lnTo>
                  <a:lnTo>
                    <a:pt x="8510" y="8474"/>
                  </a:lnTo>
                  <a:lnTo>
                    <a:pt x="8544" y="8420"/>
                  </a:lnTo>
                  <a:lnTo>
                    <a:pt x="8577" y="8365"/>
                  </a:lnTo>
                  <a:lnTo>
                    <a:pt x="8608" y="8309"/>
                  </a:lnTo>
                  <a:lnTo>
                    <a:pt x="8638" y="8251"/>
                  </a:lnTo>
                  <a:lnTo>
                    <a:pt x="8638" y="8251"/>
                  </a:lnTo>
                  <a:lnTo>
                    <a:pt x="8720" y="8281"/>
                  </a:lnTo>
                  <a:lnTo>
                    <a:pt x="8720" y="8281"/>
                  </a:lnTo>
                  <a:close/>
                  <a:moveTo>
                    <a:pt x="8501" y="8208"/>
                  </a:moveTo>
                  <a:lnTo>
                    <a:pt x="8501" y="8208"/>
                  </a:lnTo>
                  <a:lnTo>
                    <a:pt x="8507" y="8209"/>
                  </a:lnTo>
                  <a:lnTo>
                    <a:pt x="8507" y="8209"/>
                  </a:lnTo>
                  <a:lnTo>
                    <a:pt x="8603" y="8240"/>
                  </a:lnTo>
                  <a:lnTo>
                    <a:pt x="8603" y="8240"/>
                  </a:lnTo>
                  <a:lnTo>
                    <a:pt x="8532" y="8323"/>
                  </a:lnTo>
                  <a:lnTo>
                    <a:pt x="8463" y="8406"/>
                  </a:lnTo>
                  <a:lnTo>
                    <a:pt x="8395" y="8490"/>
                  </a:lnTo>
                  <a:lnTo>
                    <a:pt x="8327" y="8576"/>
                  </a:lnTo>
                  <a:lnTo>
                    <a:pt x="8195" y="8747"/>
                  </a:lnTo>
                  <a:lnTo>
                    <a:pt x="8064" y="8919"/>
                  </a:lnTo>
                  <a:lnTo>
                    <a:pt x="7999" y="9005"/>
                  </a:lnTo>
                  <a:lnTo>
                    <a:pt x="7932" y="9089"/>
                  </a:lnTo>
                  <a:lnTo>
                    <a:pt x="7864" y="9175"/>
                  </a:lnTo>
                  <a:lnTo>
                    <a:pt x="7795" y="9258"/>
                  </a:lnTo>
                  <a:lnTo>
                    <a:pt x="7725" y="9341"/>
                  </a:lnTo>
                  <a:lnTo>
                    <a:pt x="7653" y="9422"/>
                  </a:lnTo>
                  <a:lnTo>
                    <a:pt x="7581" y="9501"/>
                  </a:lnTo>
                  <a:lnTo>
                    <a:pt x="7543" y="9541"/>
                  </a:lnTo>
                  <a:lnTo>
                    <a:pt x="7505" y="9580"/>
                  </a:lnTo>
                  <a:lnTo>
                    <a:pt x="7505" y="9580"/>
                  </a:lnTo>
                  <a:lnTo>
                    <a:pt x="7534" y="9551"/>
                  </a:lnTo>
                  <a:lnTo>
                    <a:pt x="7562" y="9519"/>
                  </a:lnTo>
                  <a:lnTo>
                    <a:pt x="7590" y="9487"/>
                  </a:lnTo>
                  <a:lnTo>
                    <a:pt x="7619" y="9453"/>
                  </a:lnTo>
                  <a:lnTo>
                    <a:pt x="7676" y="9382"/>
                  </a:lnTo>
                  <a:lnTo>
                    <a:pt x="7733" y="9307"/>
                  </a:lnTo>
                  <a:lnTo>
                    <a:pt x="7789" y="9230"/>
                  </a:lnTo>
                  <a:lnTo>
                    <a:pt x="7845" y="9151"/>
                  </a:lnTo>
                  <a:lnTo>
                    <a:pt x="7953" y="8999"/>
                  </a:lnTo>
                  <a:lnTo>
                    <a:pt x="7953" y="8999"/>
                  </a:lnTo>
                  <a:lnTo>
                    <a:pt x="7988" y="8949"/>
                  </a:lnTo>
                  <a:lnTo>
                    <a:pt x="8024" y="8900"/>
                  </a:lnTo>
                  <a:lnTo>
                    <a:pt x="8097" y="8805"/>
                  </a:lnTo>
                  <a:lnTo>
                    <a:pt x="8171" y="8710"/>
                  </a:lnTo>
                  <a:lnTo>
                    <a:pt x="8243" y="8615"/>
                  </a:lnTo>
                  <a:lnTo>
                    <a:pt x="8280" y="8567"/>
                  </a:lnTo>
                  <a:lnTo>
                    <a:pt x="8313" y="8519"/>
                  </a:lnTo>
                  <a:lnTo>
                    <a:pt x="8349" y="8470"/>
                  </a:lnTo>
                  <a:lnTo>
                    <a:pt x="8381" y="8421"/>
                  </a:lnTo>
                  <a:lnTo>
                    <a:pt x="8413" y="8370"/>
                  </a:lnTo>
                  <a:lnTo>
                    <a:pt x="8443" y="8318"/>
                  </a:lnTo>
                  <a:lnTo>
                    <a:pt x="8473" y="8264"/>
                  </a:lnTo>
                  <a:lnTo>
                    <a:pt x="8501" y="8209"/>
                  </a:lnTo>
                  <a:lnTo>
                    <a:pt x="8501" y="8209"/>
                  </a:lnTo>
                  <a:lnTo>
                    <a:pt x="8501" y="8208"/>
                  </a:lnTo>
                  <a:lnTo>
                    <a:pt x="8501" y="8208"/>
                  </a:lnTo>
                  <a:close/>
                  <a:moveTo>
                    <a:pt x="8026" y="8850"/>
                  </a:moveTo>
                  <a:lnTo>
                    <a:pt x="8026" y="8850"/>
                  </a:lnTo>
                  <a:lnTo>
                    <a:pt x="8144" y="8684"/>
                  </a:lnTo>
                  <a:lnTo>
                    <a:pt x="8202" y="8604"/>
                  </a:lnTo>
                  <a:lnTo>
                    <a:pt x="8261" y="8525"/>
                  </a:lnTo>
                  <a:lnTo>
                    <a:pt x="8261" y="8525"/>
                  </a:lnTo>
                  <a:lnTo>
                    <a:pt x="8282" y="8496"/>
                  </a:lnTo>
                  <a:lnTo>
                    <a:pt x="8313" y="8449"/>
                  </a:lnTo>
                  <a:lnTo>
                    <a:pt x="8383" y="8346"/>
                  </a:lnTo>
                  <a:lnTo>
                    <a:pt x="8407" y="8311"/>
                  </a:lnTo>
                  <a:lnTo>
                    <a:pt x="8414" y="8302"/>
                  </a:lnTo>
                  <a:lnTo>
                    <a:pt x="8416" y="8301"/>
                  </a:lnTo>
                  <a:lnTo>
                    <a:pt x="8416" y="8301"/>
                  </a:lnTo>
                  <a:lnTo>
                    <a:pt x="8413" y="8309"/>
                  </a:lnTo>
                  <a:lnTo>
                    <a:pt x="8404" y="8327"/>
                  </a:lnTo>
                  <a:lnTo>
                    <a:pt x="8361" y="8401"/>
                  </a:lnTo>
                  <a:lnTo>
                    <a:pt x="8361" y="8401"/>
                  </a:lnTo>
                  <a:lnTo>
                    <a:pt x="8344" y="8430"/>
                  </a:lnTo>
                  <a:lnTo>
                    <a:pt x="8325" y="8461"/>
                  </a:lnTo>
                  <a:lnTo>
                    <a:pt x="8285" y="8518"/>
                  </a:lnTo>
                  <a:lnTo>
                    <a:pt x="8244" y="8576"/>
                  </a:lnTo>
                  <a:lnTo>
                    <a:pt x="8202" y="8632"/>
                  </a:lnTo>
                  <a:lnTo>
                    <a:pt x="8159" y="8687"/>
                  </a:lnTo>
                  <a:lnTo>
                    <a:pt x="8114" y="8741"/>
                  </a:lnTo>
                  <a:lnTo>
                    <a:pt x="8026" y="8850"/>
                  </a:lnTo>
                  <a:lnTo>
                    <a:pt x="8026" y="8850"/>
                  </a:lnTo>
                  <a:close/>
                  <a:moveTo>
                    <a:pt x="8380" y="8187"/>
                  </a:moveTo>
                  <a:lnTo>
                    <a:pt x="8380" y="8187"/>
                  </a:lnTo>
                  <a:lnTo>
                    <a:pt x="8401" y="8188"/>
                  </a:lnTo>
                  <a:lnTo>
                    <a:pt x="8422" y="8192"/>
                  </a:lnTo>
                  <a:lnTo>
                    <a:pt x="8445" y="8196"/>
                  </a:lnTo>
                  <a:lnTo>
                    <a:pt x="8466" y="8201"/>
                  </a:lnTo>
                  <a:lnTo>
                    <a:pt x="8466" y="8201"/>
                  </a:lnTo>
                  <a:lnTo>
                    <a:pt x="8401" y="8285"/>
                  </a:lnTo>
                  <a:lnTo>
                    <a:pt x="8337" y="8370"/>
                  </a:lnTo>
                  <a:lnTo>
                    <a:pt x="8206" y="8537"/>
                  </a:lnTo>
                  <a:lnTo>
                    <a:pt x="8076" y="8704"/>
                  </a:lnTo>
                  <a:lnTo>
                    <a:pt x="8011" y="8789"/>
                  </a:lnTo>
                  <a:lnTo>
                    <a:pt x="7947" y="8873"/>
                  </a:lnTo>
                  <a:lnTo>
                    <a:pt x="7947" y="8873"/>
                  </a:lnTo>
                  <a:lnTo>
                    <a:pt x="7886" y="8956"/>
                  </a:lnTo>
                  <a:lnTo>
                    <a:pt x="7825" y="9039"/>
                  </a:lnTo>
                  <a:lnTo>
                    <a:pt x="7765" y="9122"/>
                  </a:lnTo>
                  <a:lnTo>
                    <a:pt x="7702" y="9204"/>
                  </a:lnTo>
                  <a:lnTo>
                    <a:pt x="7702" y="9204"/>
                  </a:lnTo>
                  <a:lnTo>
                    <a:pt x="7688" y="9222"/>
                  </a:lnTo>
                  <a:lnTo>
                    <a:pt x="7672" y="9238"/>
                  </a:lnTo>
                  <a:lnTo>
                    <a:pt x="7655" y="9254"/>
                  </a:lnTo>
                  <a:lnTo>
                    <a:pt x="7636" y="9271"/>
                  </a:lnTo>
                  <a:lnTo>
                    <a:pt x="7594" y="9305"/>
                  </a:lnTo>
                  <a:lnTo>
                    <a:pt x="7550" y="9339"/>
                  </a:lnTo>
                  <a:lnTo>
                    <a:pt x="7508" y="9372"/>
                  </a:lnTo>
                  <a:lnTo>
                    <a:pt x="7488" y="9388"/>
                  </a:lnTo>
                  <a:lnTo>
                    <a:pt x="7470" y="9404"/>
                  </a:lnTo>
                  <a:lnTo>
                    <a:pt x="7453" y="9421"/>
                  </a:lnTo>
                  <a:lnTo>
                    <a:pt x="7438" y="9436"/>
                  </a:lnTo>
                  <a:lnTo>
                    <a:pt x="7425" y="9451"/>
                  </a:lnTo>
                  <a:lnTo>
                    <a:pt x="7415" y="9466"/>
                  </a:lnTo>
                  <a:lnTo>
                    <a:pt x="7415" y="9466"/>
                  </a:lnTo>
                  <a:lnTo>
                    <a:pt x="7441" y="9424"/>
                  </a:lnTo>
                  <a:lnTo>
                    <a:pt x="7468" y="9381"/>
                  </a:lnTo>
                  <a:lnTo>
                    <a:pt x="7496" y="9340"/>
                  </a:lnTo>
                  <a:lnTo>
                    <a:pt x="7525" y="9299"/>
                  </a:lnTo>
                  <a:lnTo>
                    <a:pt x="7554" y="9258"/>
                  </a:lnTo>
                  <a:lnTo>
                    <a:pt x="7584" y="9218"/>
                  </a:lnTo>
                  <a:lnTo>
                    <a:pt x="7646" y="9140"/>
                  </a:lnTo>
                  <a:lnTo>
                    <a:pt x="7711" y="9063"/>
                  </a:lnTo>
                  <a:lnTo>
                    <a:pt x="7775" y="8986"/>
                  </a:lnTo>
                  <a:lnTo>
                    <a:pt x="7907" y="8835"/>
                  </a:lnTo>
                  <a:lnTo>
                    <a:pt x="7973" y="8759"/>
                  </a:lnTo>
                  <a:lnTo>
                    <a:pt x="8038" y="8683"/>
                  </a:lnTo>
                  <a:lnTo>
                    <a:pt x="8102" y="8606"/>
                  </a:lnTo>
                  <a:lnTo>
                    <a:pt x="8132" y="8566"/>
                  </a:lnTo>
                  <a:lnTo>
                    <a:pt x="8164" y="8526"/>
                  </a:lnTo>
                  <a:lnTo>
                    <a:pt x="8193" y="8487"/>
                  </a:lnTo>
                  <a:lnTo>
                    <a:pt x="8222" y="8446"/>
                  </a:lnTo>
                  <a:lnTo>
                    <a:pt x="8250" y="8405"/>
                  </a:lnTo>
                  <a:lnTo>
                    <a:pt x="8278" y="8363"/>
                  </a:lnTo>
                  <a:lnTo>
                    <a:pt x="8305" y="8320"/>
                  </a:lnTo>
                  <a:lnTo>
                    <a:pt x="8331" y="8277"/>
                  </a:lnTo>
                  <a:lnTo>
                    <a:pt x="8356" y="8233"/>
                  </a:lnTo>
                  <a:lnTo>
                    <a:pt x="8380" y="8188"/>
                  </a:lnTo>
                  <a:lnTo>
                    <a:pt x="8380" y="8188"/>
                  </a:lnTo>
                  <a:lnTo>
                    <a:pt x="8380" y="8187"/>
                  </a:lnTo>
                  <a:lnTo>
                    <a:pt x="8380" y="8187"/>
                  </a:lnTo>
                  <a:close/>
                  <a:moveTo>
                    <a:pt x="8230" y="8191"/>
                  </a:moveTo>
                  <a:lnTo>
                    <a:pt x="8230" y="8191"/>
                  </a:lnTo>
                  <a:lnTo>
                    <a:pt x="8255" y="8188"/>
                  </a:lnTo>
                  <a:lnTo>
                    <a:pt x="8281" y="8186"/>
                  </a:lnTo>
                  <a:lnTo>
                    <a:pt x="8306" y="8185"/>
                  </a:lnTo>
                  <a:lnTo>
                    <a:pt x="8331" y="8185"/>
                  </a:lnTo>
                  <a:lnTo>
                    <a:pt x="8331" y="8185"/>
                  </a:lnTo>
                  <a:lnTo>
                    <a:pt x="8301" y="8208"/>
                  </a:lnTo>
                  <a:lnTo>
                    <a:pt x="8271" y="8234"/>
                  </a:lnTo>
                  <a:lnTo>
                    <a:pt x="8243" y="8261"/>
                  </a:lnTo>
                  <a:lnTo>
                    <a:pt x="8216" y="8288"/>
                  </a:lnTo>
                  <a:lnTo>
                    <a:pt x="8191" y="8317"/>
                  </a:lnTo>
                  <a:lnTo>
                    <a:pt x="8165" y="8346"/>
                  </a:lnTo>
                  <a:lnTo>
                    <a:pt x="8140" y="8375"/>
                  </a:lnTo>
                  <a:lnTo>
                    <a:pt x="8117" y="8406"/>
                  </a:lnTo>
                  <a:lnTo>
                    <a:pt x="8117" y="8406"/>
                  </a:lnTo>
                  <a:lnTo>
                    <a:pt x="8147" y="8354"/>
                  </a:lnTo>
                  <a:lnTo>
                    <a:pt x="8177" y="8301"/>
                  </a:lnTo>
                  <a:lnTo>
                    <a:pt x="8205" y="8247"/>
                  </a:lnTo>
                  <a:lnTo>
                    <a:pt x="8230" y="8191"/>
                  </a:lnTo>
                  <a:lnTo>
                    <a:pt x="8230" y="8191"/>
                  </a:lnTo>
                  <a:close/>
                  <a:moveTo>
                    <a:pt x="7536" y="8358"/>
                  </a:moveTo>
                  <a:lnTo>
                    <a:pt x="7536" y="8358"/>
                  </a:lnTo>
                  <a:lnTo>
                    <a:pt x="7487" y="8411"/>
                  </a:lnTo>
                  <a:lnTo>
                    <a:pt x="7450" y="8454"/>
                  </a:lnTo>
                  <a:lnTo>
                    <a:pt x="7420" y="8490"/>
                  </a:lnTo>
                  <a:lnTo>
                    <a:pt x="7401" y="8517"/>
                  </a:lnTo>
                  <a:lnTo>
                    <a:pt x="7401" y="8517"/>
                  </a:lnTo>
                  <a:lnTo>
                    <a:pt x="7415" y="8489"/>
                  </a:lnTo>
                  <a:lnTo>
                    <a:pt x="7431" y="8454"/>
                  </a:lnTo>
                  <a:lnTo>
                    <a:pt x="7450" y="8408"/>
                  </a:lnTo>
                  <a:lnTo>
                    <a:pt x="7468" y="8356"/>
                  </a:lnTo>
                  <a:lnTo>
                    <a:pt x="7468" y="8356"/>
                  </a:lnTo>
                  <a:lnTo>
                    <a:pt x="7501" y="8358"/>
                  </a:lnTo>
                  <a:lnTo>
                    <a:pt x="7536" y="8358"/>
                  </a:lnTo>
                  <a:lnTo>
                    <a:pt x="7536" y="8358"/>
                  </a:lnTo>
                  <a:close/>
                  <a:moveTo>
                    <a:pt x="7410" y="8684"/>
                  </a:moveTo>
                  <a:lnTo>
                    <a:pt x="7410" y="8684"/>
                  </a:lnTo>
                  <a:lnTo>
                    <a:pt x="7389" y="8682"/>
                  </a:lnTo>
                  <a:lnTo>
                    <a:pt x="7368" y="8679"/>
                  </a:lnTo>
                  <a:lnTo>
                    <a:pt x="7348" y="8674"/>
                  </a:lnTo>
                  <a:lnTo>
                    <a:pt x="7327" y="8668"/>
                  </a:lnTo>
                  <a:lnTo>
                    <a:pt x="7327" y="8668"/>
                  </a:lnTo>
                  <a:lnTo>
                    <a:pt x="7411" y="8560"/>
                  </a:lnTo>
                  <a:lnTo>
                    <a:pt x="7440" y="8524"/>
                  </a:lnTo>
                  <a:lnTo>
                    <a:pt x="7463" y="8497"/>
                  </a:lnTo>
                  <a:lnTo>
                    <a:pt x="7479" y="8481"/>
                  </a:lnTo>
                  <a:lnTo>
                    <a:pt x="7488" y="8471"/>
                  </a:lnTo>
                  <a:lnTo>
                    <a:pt x="7492" y="8470"/>
                  </a:lnTo>
                  <a:lnTo>
                    <a:pt x="7493" y="8471"/>
                  </a:lnTo>
                  <a:lnTo>
                    <a:pt x="7494" y="8474"/>
                  </a:lnTo>
                  <a:lnTo>
                    <a:pt x="7493" y="8477"/>
                  </a:lnTo>
                  <a:lnTo>
                    <a:pt x="7489" y="8489"/>
                  </a:lnTo>
                  <a:lnTo>
                    <a:pt x="7482" y="8505"/>
                  </a:lnTo>
                  <a:lnTo>
                    <a:pt x="7460" y="8551"/>
                  </a:lnTo>
                  <a:lnTo>
                    <a:pt x="7433" y="8606"/>
                  </a:lnTo>
                  <a:lnTo>
                    <a:pt x="7406" y="8663"/>
                  </a:lnTo>
                  <a:lnTo>
                    <a:pt x="7406" y="8663"/>
                  </a:lnTo>
                  <a:lnTo>
                    <a:pt x="7405" y="8669"/>
                  </a:lnTo>
                  <a:lnTo>
                    <a:pt x="7405" y="8675"/>
                  </a:lnTo>
                  <a:lnTo>
                    <a:pt x="7406" y="8680"/>
                  </a:lnTo>
                  <a:lnTo>
                    <a:pt x="7410" y="8684"/>
                  </a:lnTo>
                  <a:lnTo>
                    <a:pt x="7410" y="8684"/>
                  </a:lnTo>
                  <a:close/>
                  <a:moveTo>
                    <a:pt x="7223" y="8624"/>
                  </a:moveTo>
                  <a:lnTo>
                    <a:pt x="7223" y="8624"/>
                  </a:lnTo>
                  <a:lnTo>
                    <a:pt x="7379" y="8432"/>
                  </a:lnTo>
                  <a:lnTo>
                    <a:pt x="7379" y="8432"/>
                  </a:lnTo>
                  <a:lnTo>
                    <a:pt x="7374" y="8462"/>
                  </a:lnTo>
                  <a:lnTo>
                    <a:pt x="7367" y="8491"/>
                  </a:lnTo>
                  <a:lnTo>
                    <a:pt x="7357" y="8521"/>
                  </a:lnTo>
                  <a:lnTo>
                    <a:pt x="7347" y="8549"/>
                  </a:lnTo>
                  <a:lnTo>
                    <a:pt x="7335" y="8577"/>
                  </a:lnTo>
                  <a:lnTo>
                    <a:pt x="7321" y="8604"/>
                  </a:lnTo>
                  <a:lnTo>
                    <a:pt x="7306" y="8629"/>
                  </a:lnTo>
                  <a:lnTo>
                    <a:pt x="7288" y="8655"/>
                  </a:lnTo>
                  <a:lnTo>
                    <a:pt x="7288" y="8655"/>
                  </a:lnTo>
                  <a:lnTo>
                    <a:pt x="7255" y="8640"/>
                  </a:lnTo>
                  <a:lnTo>
                    <a:pt x="7223" y="8624"/>
                  </a:lnTo>
                  <a:lnTo>
                    <a:pt x="7223" y="8624"/>
                  </a:lnTo>
                  <a:close/>
                  <a:moveTo>
                    <a:pt x="7135" y="8570"/>
                  </a:moveTo>
                  <a:lnTo>
                    <a:pt x="7135" y="8570"/>
                  </a:lnTo>
                  <a:lnTo>
                    <a:pt x="7138" y="8570"/>
                  </a:lnTo>
                  <a:lnTo>
                    <a:pt x="7143" y="8570"/>
                  </a:lnTo>
                  <a:lnTo>
                    <a:pt x="7147" y="8567"/>
                  </a:lnTo>
                  <a:lnTo>
                    <a:pt x="7151" y="8565"/>
                  </a:lnTo>
                  <a:lnTo>
                    <a:pt x="7151" y="8565"/>
                  </a:lnTo>
                  <a:lnTo>
                    <a:pt x="7188" y="8532"/>
                  </a:lnTo>
                  <a:lnTo>
                    <a:pt x="7218" y="8503"/>
                  </a:lnTo>
                  <a:lnTo>
                    <a:pt x="7244" y="8478"/>
                  </a:lnTo>
                  <a:lnTo>
                    <a:pt x="7262" y="8459"/>
                  </a:lnTo>
                  <a:lnTo>
                    <a:pt x="7287" y="8433"/>
                  </a:lnTo>
                  <a:lnTo>
                    <a:pt x="7294" y="8425"/>
                  </a:lnTo>
                  <a:lnTo>
                    <a:pt x="7286" y="8438"/>
                  </a:lnTo>
                  <a:lnTo>
                    <a:pt x="7264" y="8471"/>
                  </a:lnTo>
                  <a:lnTo>
                    <a:pt x="7248" y="8496"/>
                  </a:lnTo>
                  <a:lnTo>
                    <a:pt x="7231" y="8526"/>
                  </a:lnTo>
                  <a:lnTo>
                    <a:pt x="7211" y="8563"/>
                  </a:lnTo>
                  <a:lnTo>
                    <a:pt x="7190" y="8605"/>
                  </a:lnTo>
                  <a:lnTo>
                    <a:pt x="7190" y="8605"/>
                  </a:lnTo>
                  <a:lnTo>
                    <a:pt x="7162" y="8587"/>
                  </a:lnTo>
                  <a:lnTo>
                    <a:pt x="7135" y="8570"/>
                  </a:lnTo>
                  <a:lnTo>
                    <a:pt x="7135" y="8570"/>
                  </a:lnTo>
                  <a:close/>
                  <a:moveTo>
                    <a:pt x="7417" y="8345"/>
                  </a:moveTo>
                  <a:lnTo>
                    <a:pt x="7417" y="8345"/>
                  </a:lnTo>
                  <a:lnTo>
                    <a:pt x="7388" y="8374"/>
                  </a:lnTo>
                  <a:lnTo>
                    <a:pt x="7363" y="8400"/>
                  </a:lnTo>
                  <a:lnTo>
                    <a:pt x="7323" y="8445"/>
                  </a:lnTo>
                  <a:lnTo>
                    <a:pt x="7299" y="8475"/>
                  </a:lnTo>
                  <a:lnTo>
                    <a:pt x="7287" y="8489"/>
                  </a:lnTo>
                  <a:lnTo>
                    <a:pt x="7307" y="8459"/>
                  </a:lnTo>
                  <a:lnTo>
                    <a:pt x="7340" y="8409"/>
                  </a:lnTo>
                  <a:lnTo>
                    <a:pt x="7386" y="8335"/>
                  </a:lnTo>
                  <a:lnTo>
                    <a:pt x="7386" y="8335"/>
                  </a:lnTo>
                  <a:lnTo>
                    <a:pt x="7401" y="8340"/>
                  </a:lnTo>
                  <a:lnTo>
                    <a:pt x="7417" y="8345"/>
                  </a:lnTo>
                  <a:lnTo>
                    <a:pt x="7417" y="8345"/>
                  </a:lnTo>
                  <a:close/>
                  <a:moveTo>
                    <a:pt x="7349" y="8316"/>
                  </a:moveTo>
                  <a:lnTo>
                    <a:pt x="7349" y="8316"/>
                  </a:lnTo>
                  <a:lnTo>
                    <a:pt x="7292" y="8377"/>
                  </a:lnTo>
                  <a:lnTo>
                    <a:pt x="7253" y="8415"/>
                  </a:lnTo>
                  <a:lnTo>
                    <a:pt x="7241" y="8426"/>
                  </a:lnTo>
                  <a:lnTo>
                    <a:pt x="7233" y="8432"/>
                  </a:lnTo>
                  <a:lnTo>
                    <a:pt x="7231" y="8433"/>
                  </a:lnTo>
                  <a:lnTo>
                    <a:pt x="7228" y="8434"/>
                  </a:lnTo>
                  <a:lnTo>
                    <a:pt x="7227" y="8433"/>
                  </a:lnTo>
                  <a:lnTo>
                    <a:pt x="7227" y="8430"/>
                  </a:lnTo>
                  <a:lnTo>
                    <a:pt x="7228" y="8422"/>
                  </a:lnTo>
                  <a:lnTo>
                    <a:pt x="7233" y="8412"/>
                  </a:lnTo>
                  <a:lnTo>
                    <a:pt x="7248" y="8377"/>
                  </a:lnTo>
                  <a:lnTo>
                    <a:pt x="7269" y="8329"/>
                  </a:lnTo>
                  <a:lnTo>
                    <a:pt x="7294" y="8269"/>
                  </a:lnTo>
                  <a:lnTo>
                    <a:pt x="7294" y="8269"/>
                  </a:lnTo>
                  <a:lnTo>
                    <a:pt x="7306" y="8283"/>
                  </a:lnTo>
                  <a:lnTo>
                    <a:pt x="7320" y="8295"/>
                  </a:lnTo>
                  <a:lnTo>
                    <a:pt x="7334" y="8306"/>
                  </a:lnTo>
                  <a:lnTo>
                    <a:pt x="7349" y="8316"/>
                  </a:lnTo>
                  <a:lnTo>
                    <a:pt x="7349" y="8316"/>
                  </a:lnTo>
                  <a:close/>
                  <a:moveTo>
                    <a:pt x="7246" y="8191"/>
                  </a:moveTo>
                  <a:lnTo>
                    <a:pt x="7246" y="8191"/>
                  </a:lnTo>
                  <a:lnTo>
                    <a:pt x="7254" y="8209"/>
                  </a:lnTo>
                  <a:lnTo>
                    <a:pt x="7264" y="8227"/>
                  </a:lnTo>
                  <a:lnTo>
                    <a:pt x="7264" y="8227"/>
                  </a:lnTo>
                  <a:lnTo>
                    <a:pt x="7216" y="8279"/>
                  </a:lnTo>
                  <a:lnTo>
                    <a:pt x="7179" y="8323"/>
                  </a:lnTo>
                  <a:lnTo>
                    <a:pt x="7152" y="8356"/>
                  </a:lnTo>
                  <a:lnTo>
                    <a:pt x="7135" y="8378"/>
                  </a:lnTo>
                  <a:lnTo>
                    <a:pt x="7135" y="8378"/>
                  </a:lnTo>
                  <a:lnTo>
                    <a:pt x="7152" y="8351"/>
                  </a:lnTo>
                  <a:lnTo>
                    <a:pt x="7178" y="8311"/>
                  </a:lnTo>
                  <a:lnTo>
                    <a:pt x="7209" y="8257"/>
                  </a:lnTo>
                  <a:lnTo>
                    <a:pt x="7246" y="8191"/>
                  </a:lnTo>
                  <a:lnTo>
                    <a:pt x="7246" y="8191"/>
                  </a:lnTo>
                  <a:close/>
                  <a:moveTo>
                    <a:pt x="7089" y="8248"/>
                  </a:moveTo>
                  <a:lnTo>
                    <a:pt x="7089" y="8248"/>
                  </a:lnTo>
                  <a:lnTo>
                    <a:pt x="7088" y="8237"/>
                  </a:lnTo>
                  <a:lnTo>
                    <a:pt x="7086" y="8228"/>
                  </a:lnTo>
                  <a:lnTo>
                    <a:pt x="7086" y="8228"/>
                  </a:lnTo>
                  <a:lnTo>
                    <a:pt x="7120" y="8193"/>
                  </a:lnTo>
                  <a:lnTo>
                    <a:pt x="7152" y="8158"/>
                  </a:lnTo>
                  <a:lnTo>
                    <a:pt x="7184" y="8120"/>
                  </a:lnTo>
                  <a:lnTo>
                    <a:pt x="7214" y="8082"/>
                  </a:lnTo>
                  <a:lnTo>
                    <a:pt x="7214" y="8082"/>
                  </a:lnTo>
                  <a:lnTo>
                    <a:pt x="7223" y="8118"/>
                  </a:lnTo>
                  <a:lnTo>
                    <a:pt x="7232" y="8152"/>
                  </a:lnTo>
                  <a:lnTo>
                    <a:pt x="7232" y="8152"/>
                  </a:lnTo>
                  <a:lnTo>
                    <a:pt x="7227" y="8153"/>
                  </a:lnTo>
                  <a:lnTo>
                    <a:pt x="7224" y="8155"/>
                  </a:lnTo>
                  <a:lnTo>
                    <a:pt x="7224" y="8155"/>
                  </a:lnTo>
                  <a:lnTo>
                    <a:pt x="7158" y="8236"/>
                  </a:lnTo>
                  <a:lnTo>
                    <a:pt x="7114" y="8289"/>
                  </a:lnTo>
                  <a:lnTo>
                    <a:pt x="7092" y="8313"/>
                  </a:lnTo>
                  <a:lnTo>
                    <a:pt x="7072" y="8336"/>
                  </a:lnTo>
                  <a:lnTo>
                    <a:pt x="7054" y="8353"/>
                  </a:lnTo>
                  <a:lnTo>
                    <a:pt x="7040" y="8365"/>
                  </a:lnTo>
                  <a:lnTo>
                    <a:pt x="7035" y="8368"/>
                  </a:lnTo>
                  <a:lnTo>
                    <a:pt x="7032" y="8371"/>
                  </a:lnTo>
                  <a:lnTo>
                    <a:pt x="7030" y="8370"/>
                  </a:lnTo>
                  <a:lnTo>
                    <a:pt x="7028" y="8367"/>
                  </a:lnTo>
                  <a:lnTo>
                    <a:pt x="7028" y="8363"/>
                  </a:lnTo>
                  <a:lnTo>
                    <a:pt x="7031" y="8356"/>
                  </a:lnTo>
                  <a:lnTo>
                    <a:pt x="7041" y="8332"/>
                  </a:lnTo>
                  <a:lnTo>
                    <a:pt x="7061" y="8296"/>
                  </a:lnTo>
                  <a:lnTo>
                    <a:pt x="7089" y="8248"/>
                  </a:lnTo>
                  <a:lnTo>
                    <a:pt x="7089" y="8248"/>
                  </a:lnTo>
                  <a:close/>
                  <a:moveTo>
                    <a:pt x="6881" y="8357"/>
                  </a:moveTo>
                  <a:lnTo>
                    <a:pt x="6881" y="8357"/>
                  </a:lnTo>
                  <a:lnTo>
                    <a:pt x="6880" y="8360"/>
                  </a:lnTo>
                  <a:lnTo>
                    <a:pt x="6880" y="8360"/>
                  </a:lnTo>
                  <a:lnTo>
                    <a:pt x="6833" y="8318"/>
                  </a:lnTo>
                  <a:lnTo>
                    <a:pt x="6833" y="8318"/>
                  </a:lnTo>
                  <a:lnTo>
                    <a:pt x="6839" y="8317"/>
                  </a:lnTo>
                  <a:lnTo>
                    <a:pt x="6843" y="8312"/>
                  </a:lnTo>
                  <a:lnTo>
                    <a:pt x="6843" y="8312"/>
                  </a:lnTo>
                  <a:lnTo>
                    <a:pt x="6924" y="8224"/>
                  </a:lnTo>
                  <a:lnTo>
                    <a:pt x="6978" y="8162"/>
                  </a:lnTo>
                  <a:lnTo>
                    <a:pt x="7010" y="8127"/>
                  </a:lnTo>
                  <a:lnTo>
                    <a:pt x="7018" y="8120"/>
                  </a:lnTo>
                  <a:lnTo>
                    <a:pt x="7019" y="8119"/>
                  </a:lnTo>
                  <a:lnTo>
                    <a:pt x="7020" y="8119"/>
                  </a:lnTo>
                  <a:lnTo>
                    <a:pt x="7018" y="8125"/>
                  </a:lnTo>
                  <a:lnTo>
                    <a:pt x="7010" y="8138"/>
                  </a:lnTo>
                  <a:lnTo>
                    <a:pt x="6983" y="8184"/>
                  </a:lnTo>
                  <a:lnTo>
                    <a:pt x="6939" y="8256"/>
                  </a:lnTo>
                  <a:lnTo>
                    <a:pt x="6881" y="8357"/>
                  </a:lnTo>
                  <a:lnTo>
                    <a:pt x="6881" y="8357"/>
                  </a:lnTo>
                  <a:close/>
                  <a:moveTo>
                    <a:pt x="6540" y="8088"/>
                  </a:moveTo>
                  <a:lnTo>
                    <a:pt x="6540" y="8088"/>
                  </a:lnTo>
                  <a:lnTo>
                    <a:pt x="6588" y="8035"/>
                  </a:lnTo>
                  <a:lnTo>
                    <a:pt x="6630" y="7990"/>
                  </a:lnTo>
                  <a:lnTo>
                    <a:pt x="6648" y="7973"/>
                  </a:lnTo>
                  <a:lnTo>
                    <a:pt x="6662" y="7959"/>
                  </a:lnTo>
                  <a:lnTo>
                    <a:pt x="6675" y="7949"/>
                  </a:lnTo>
                  <a:lnTo>
                    <a:pt x="6683" y="7944"/>
                  </a:lnTo>
                  <a:lnTo>
                    <a:pt x="6687" y="7942"/>
                  </a:lnTo>
                  <a:lnTo>
                    <a:pt x="6689" y="7942"/>
                  </a:lnTo>
                  <a:lnTo>
                    <a:pt x="6690" y="7945"/>
                  </a:lnTo>
                  <a:lnTo>
                    <a:pt x="6690" y="7947"/>
                  </a:lnTo>
                  <a:lnTo>
                    <a:pt x="6688" y="7958"/>
                  </a:lnTo>
                  <a:lnTo>
                    <a:pt x="6682" y="7973"/>
                  </a:lnTo>
                  <a:lnTo>
                    <a:pt x="6670" y="7995"/>
                  </a:lnTo>
                  <a:lnTo>
                    <a:pt x="6655" y="8024"/>
                  </a:lnTo>
                  <a:lnTo>
                    <a:pt x="6634" y="8061"/>
                  </a:lnTo>
                  <a:lnTo>
                    <a:pt x="6608" y="8105"/>
                  </a:lnTo>
                  <a:lnTo>
                    <a:pt x="6608" y="8105"/>
                  </a:lnTo>
                  <a:lnTo>
                    <a:pt x="6607" y="8107"/>
                  </a:lnTo>
                  <a:lnTo>
                    <a:pt x="6606" y="8111"/>
                  </a:lnTo>
                  <a:lnTo>
                    <a:pt x="6606" y="8117"/>
                  </a:lnTo>
                  <a:lnTo>
                    <a:pt x="6608" y="8123"/>
                  </a:lnTo>
                  <a:lnTo>
                    <a:pt x="6613" y="8127"/>
                  </a:lnTo>
                  <a:lnTo>
                    <a:pt x="6619" y="8131"/>
                  </a:lnTo>
                  <a:lnTo>
                    <a:pt x="6625" y="8131"/>
                  </a:lnTo>
                  <a:lnTo>
                    <a:pt x="6630" y="8130"/>
                  </a:lnTo>
                  <a:lnTo>
                    <a:pt x="6633" y="8129"/>
                  </a:lnTo>
                  <a:lnTo>
                    <a:pt x="6635" y="8126"/>
                  </a:lnTo>
                  <a:lnTo>
                    <a:pt x="6635" y="8126"/>
                  </a:lnTo>
                  <a:lnTo>
                    <a:pt x="6708" y="8045"/>
                  </a:lnTo>
                  <a:lnTo>
                    <a:pt x="6732" y="8018"/>
                  </a:lnTo>
                  <a:lnTo>
                    <a:pt x="6750" y="7999"/>
                  </a:lnTo>
                  <a:lnTo>
                    <a:pt x="6763" y="7988"/>
                  </a:lnTo>
                  <a:lnTo>
                    <a:pt x="6770" y="7983"/>
                  </a:lnTo>
                  <a:lnTo>
                    <a:pt x="6771" y="7983"/>
                  </a:lnTo>
                  <a:lnTo>
                    <a:pt x="6771" y="7985"/>
                  </a:lnTo>
                  <a:lnTo>
                    <a:pt x="6769" y="7992"/>
                  </a:lnTo>
                  <a:lnTo>
                    <a:pt x="6763" y="8003"/>
                  </a:lnTo>
                  <a:lnTo>
                    <a:pt x="6753" y="8020"/>
                  </a:lnTo>
                  <a:lnTo>
                    <a:pt x="6726" y="8062"/>
                  </a:lnTo>
                  <a:lnTo>
                    <a:pt x="6694" y="8113"/>
                  </a:lnTo>
                  <a:lnTo>
                    <a:pt x="6658" y="8169"/>
                  </a:lnTo>
                  <a:lnTo>
                    <a:pt x="6658" y="8169"/>
                  </a:lnTo>
                  <a:lnTo>
                    <a:pt x="6629" y="8147"/>
                  </a:lnTo>
                  <a:lnTo>
                    <a:pt x="6599" y="8126"/>
                  </a:lnTo>
                  <a:lnTo>
                    <a:pt x="6570" y="8106"/>
                  </a:lnTo>
                  <a:lnTo>
                    <a:pt x="6540" y="8088"/>
                  </a:lnTo>
                  <a:lnTo>
                    <a:pt x="6540" y="8088"/>
                  </a:lnTo>
                  <a:close/>
                  <a:moveTo>
                    <a:pt x="6451" y="8044"/>
                  </a:moveTo>
                  <a:lnTo>
                    <a:pt x="6451" y="8044"/>
                  </a:lnTo>
                  <a:lnTo>
                    <a:pt x="6586" y="7887"/>
                  </a:lnTo>
                  <a:lnTo>
                    <a:pt x="6723" y="7731"/>
                  </a:lnTo>
                  <a:lnTo>
                    <a:pt x="6723" y="7731"/>
                  </a:lnTo>
                  <a:lnTo>
                    <a:pt x="6715" y="7741"/>
                  </a:lnTo>
                  <a:lnTo>
                    <a:pt x="6704" y="7754"/>
                  </a:lnTo>
                  <a:lnTo>
                    <a:pt x="6681" y="7789"/>
                  </a:lnTo>
                  <a:lnTo>
                    <a:pt x="6654" y="7832"/>
                  </a:lnTo>
                  <a:lnTo>
                    <a:pt x="6625" y="7882"/>
                  </a:lnTo>
                  <a:lnTo>
                    <a:pt x="6563" y="7982"/>
                  </a:lnTo>
                  <a:lnTo>
                    <a:pt x="6533" y="8029"/>
                  </a:lnTo>
                  <a:lnTo>
                    <a:pt x="6507" y="8070"/>
                  </a:lnTo>
                  <a:lnTo>
                    <a:pt x="6507" y="8070"/>
                  </a:lnTo>
                  <a:lnTo>
                    <a:pt x="6479" y="8056"/>
                  </a:lnTo>
                  <a:lnTo>
                    <a:pt x="6451" y="8044"/>
                  </a:lnTo>
                  <a:lnTo>
                    <a:pt x="6451" y="8044"/>
                  </a:lnTo>
                  <a:close/>
                  <a:moveTo>
                    <a:pt x="6751" y="7754"/>
                  </a:moveTo>
                  <a:lnTo>
                    <a:pt x="6751" y="7754"/>
                  </a:lnTo>
                  <a:lnTo>
                    <a:pt x="6751" y="7759"/>
                  </a:lnTo>
                  <a:lnTo>
                    <a:pt x="6751" y="7763"/>
                  </a:lnTo>
                  <a:lnTo>
                    <a:pt x="6754" y="7772"/>
                  </a:lnTo>
                  <a:lnTo>
                    <a:pt x="6760" y="7781"/>
                  </a:lnTo>
                  <a:lnTo>
                    <a:pt x="6769" y="7790"/>
                  </a:lnTo>
                  <a:lnTo>
                    <a:pt x="6769" y="7790"/>
                  </a:lnTo>
                  <a:lnTo>
                    <a:pt x="6636" y="7928"/>
                  </a:lnTo>
                  <a:lnTo>
                    <a:pt x="6614" y="7949"/>
                  </a:lnTo>
                  <a:lnTo>
                    <a:pt x="6613" y="7952"/>
                  </a:lnTo>
                  <a:lnTo>
                    <a:pt x="6613" y="7951"/>
                  </a:lnTo>
                  <a:lnTo>
                    <a:pt x="6615" y="7946"/>
                  </a:lnTo>
                  <a:lnTo>
                    <a:pt x="6667" y="7877"/>
                  </a:lnTo>
                  <a:lnTo>
                    <a:pt x="6708" y="7821"/>
                  </a:lnTo>
                  <a:lnTo>
                    <a:pt x="6729" y="7788"/>
                  </a:lnTo>
                  <a:lnTo>
                    <a:pt x="6751" y="7754"/>
                  </a:lnTo>
                  <a:lnTo>
                    <a:pt x="6751" y="7754"/>
                  </a:lnTo>
                  <a:close/>
                  <a:moveTo>
                    <a:pt x="6730" y="8228"/>
                  </a:moveTo>
                  <a:lnTo>
                    <a:pt x="6730" y="8228"/>
                  </a:lnTo>
                  <a:lnTo>
                    <a:pt x="6689" y="8194"/>
                  </a:lnTo>
                  <a:lnTo>
                    <a:pt x="6689" y="8194"/>
                  </a:lnTo>
                  <a:lnTo>
                    <a:pt x="6764" y="8119"/>
                  </a:lnTo>
                  <a:lnTo>
                    <a:pt x="6816" y="8066"/>
                  </a:lnTo>
                  <a:lnTo>
                    <a:pt x="6847" y="8037"/>
                  </a:lnTo>
                  <a:lnTo>
                    <a:pt x="6854" y="8030"/>
                  </a:lnTo>
                  <a:lnTo>
                    <a:pt x="6856" y="8029"/>
                  </a:lnTo>
                  <a:lnTo>
                    <a:pt x="6856" y="8029"/>
                  </a:lnTo>
                  <a:lnTo>
                    <a:pt x="6855" y="8034"/>
                  </a:lnTo>
                  <a:lnTo>
                    <a:pt x="6849" y="8044"/>
                  </a:lnTo>
                  <a:lnTo>
                    <a:pt x="6824" y="8082"/>
                  </a:lnTo>
                  <a:lnTo>
                    <a:pt x="6784" y="8144"/>
                  </a:lnTo>
                  <a:lnTo>
                    <a:pt x="6730" y="8228"/>
                  </a:lnTo>
                  <a:lnTo>
                    <a:pt x="6730" y="8228"/>
                  </a:lnTo>
                  <a:close/>
                  <a:moveTo>
                    <a:pt x="6815" y="8291"/>
                  </a:moveTo>
                  <a:lnTo>
                    <a:pt x="6815" y="8291"/>
                  </a:lnTo>
                  <a:lnTo>
                    <a:pt x="6814" y="8296"/>
                  </a:lnTo>
                  <a:lnTo>
                    <a:pt x="6814" y="8302"/>
                  </a:lnTo>
                  <a:lnTo>
                    <a:pt x="6814" y="8302"/>
                  </a:lnTo>
                  <a:lnTo>
                    <a:pt x="6760" y="8254"/>
                  </a:lnTo>
                  <a:lnTo>
                    <a:pt x="6760" y="8254"/>
                  </a:lnTo>
                  <a:lnTo>
                    <a:pt x="6799" y="8216"/>
                  </a:lnTo>
                  <a:lnTo>
                    <a:pt x="6833" y="8184"/>
                  </a:lnTo>
                  <a:lnTo>
                    <a:pt x="6860" y="8153"/>
                  </a:lnTo>
                  <a:lnTo>
                    <a:pt x="6883" y="8129"/>
                  </a:lnTo>
                  <a:lnTo>
                    <a:pt x="6915" y="8093"/>
                  </a:lnTo>
                  <a:lnTo>
                    <a:pt x="6927" y="8079"/>
                  </a:lnTo>
                  <a:lnTo>
                    <a:pt x="6928" y="8079"/>
                  </a:lnTo>
                  <a:lnTo>
                    <a:pt x="6927" y="8081"/>
                  </a:lnTo>
                  <a:lnTo>
                    <a:pt x="6922" y="8089"/>
                  </a:lnTo>
                  <a:lnTo>
                    <a:pt x="6902" y="8126"/>
                  </a:lnTo>
                  <a:lnTo>
                    <a:pt x="6866" y="8193"/>
                  </a:lnTo>
                  <a:lnTo>
                    <a:pt x="6842" y="8237"/>
                  </a:lnTo>
                  <a:lnTo>
                    <a:pt x="6815" y="8291"/>
                  </a:lnTo>
                  <a:lnTo>
                    <a:pt x="6815" y="8291"/>
                  </a:lnTo>
                  <a:close/>
                  <a:moveTo>
                    <a:pt x="6990" y="7901"/>
                  </a:moveTo>
                  <a:lnTo>
                    <a:pt x="6990" y="7901"/>
                  </a:lnTo>
                  <a:lnTo>
                    <a:pt x="7026" y="7914"/>
                  </a:lnTo>
                  <a:lnTo>
                    <a:pt x="7061" y="7925"/>
                  </a:lnTo>
                  <a:lnTo>
                    <a:pt x="7123" y="7944"/>
                  </a:lnTo>
                  <a:lnTo>
                    <a:pt x="7123" y="7944"/>
                  </a:lnTo>
                  <a:lnTo>
                    <a:pt x="7118" y="7945"/>
                  </a:lnTo>
                  <a:lnTo>
                    <a:pt x="7115" y="7947"/>
                  </a:lnTo>
                  <a:lnTo>
                    <a:pt x="7115" y="7947"/>
                  </a:lnTo>
                  <a:lnTo>
                    <a:pt x="6991" y="8091"/>
                  </a:lnTo>
                  <a:lnTo>
                    <a:pt x="6953" y="8134"/>
                  </a:lnTo>
                  <a:lnTo>
                    <a:pt x="6941" y="8147"/>
                  </a:lnTo>
                  <a:lnTo>
                    <a:pt x="6934" y="8153"/>
                  </a:lnTo>
                  <a:lnTo>
                    <a:pt x="6931" y="8154"/>
                  </a:lnTo>
                  <a:lnTo>
                    <a:pt x="6930" y="8154"/>
                  </a:lnTo>
                  <a:lnTo>
                    <a:pt x="6930" y="8151"/>
                  </a:lnTo>
                  <a:lnTo>
                    <a:pt x="6932" y="8147"/>
                  </a:lnTo>
                  <a:lnTo>
                    <a:pt x="6938" y="8133"/>
                  </a:lnTo>
                  <a:lnTo>
                    <a:pt x="6951" y="8112"/>
                  </a:lnTo>
                  <a:lnTo>
                    <a:pt x="6991" y="8047"/>
                  </a:lnTo>
                  <a:lnTo>
                    <a:pt x="7055" y="7947"/>
                  </a:lnTo>
                  <a:lnTo>
                    <a:pt x="7055" y="7947"/>
                  </a:lnTo>
                  <a:lnTo>
                    <a:pt x="7056" y="7944"/>
                  </a:lnTo>
                  <a:lnTo>
                    <a:pt x="7058" y="7941"/>
                  </a:lnTo>
                  <a:lnTo>
                    <a:pt x="7058" y="7934"/>
                  </a:lnTo>
                  <a:lnTo>
                    <a:pt x="7054" y="7930"/>
                  </a:lnTo>
                  <a:lnTo>
                    <a:pt x="7051" y="7925"/>
                  </a:lnTo>
                  <a:lnTo>
                    <a:pt x="7045" y="7921"/>
                  </a:lnTo>
                  <a:lnTo>
                    <a:pt x="7039" y="7920"/>
                  </a:lnTo>
                  <a:lnTo>
                    <a:pt x="7033" y="7921"/>
                  </a:lnTo>
                  <a:lnTo>
                    <a:pt x="7030" y="7924"/>
                  </a:lnTo>
                  <a:lnTo>
                    <a:pt x="7027" y="7926"/>
                  </a:lnTo>
                  <a:lnTo>
                    <a:pt x="7027" y="7926"/>
                  </a:lnTo>
                  <a:lnTo>
                    <a:pt x="6894" y="8069"/>
                  </a:lnTo>
                  <a:lnTo>
                    <a:pt x="6860" y="8106"/>
                  </a:lnTo>
                  <a:lnTo>
                    <a:pt x="6850" y="8116"/>
                  </a:lnTo>
                  <a:lnTo>
                    <a:pt x="6846" y="8118"/>
                  </a:lnTo>
                  <a:lnTo>
                    <a:pt x="6846" y="8117"/>
                  </a:lnTo>
                  <a:lnTo>
                    <a:pt x="6847" y="8114"/>
                  </a:lnTo>
                  <a:lnTo>
                    <a:pt x="6852" y="8105"/>
                  </a:lnTo>
                  <a:lnTo>
                    <a:pt x="6879" y="8065"/>
                  </a:lnTo>
                  <a:lnTo>
                    <a:pt x="6989" y="7904"/>
                  </a:lnTo>
                  <a:lnTo>
                    <a:pt x="6989" y="7904"/>
                  </a:lnTo>
                  <a:lnTo>
                    <a:pt x="6990" y="7901"/>
                  </a:lnTo>
                  <a:lnTo>
                    <a:pt x="6990" y="7901"/>
                  </a:lnTo>
                  <a:close/>
                  <a:moveTo>
                    <a:pt x="6869" y="7853"/>
                  </a:moveTo>
                  <a:lnTo>
                    <a:pt x="6869" y="7853"/>
                  </a:lnTo>
                  <a:lnTo>
                    <a:pt x="6910" y="7871"/>
                  </a:lnTo>
                  <a:lnTo>
                    <a:pt x="6953" y="7889"/>
                  </a:lnTo>
                  <a:lnTo>
                    <a:pt x="6953" y="7889"/>
                  </a:lnTo>
                  <a:lnTo>
                    <a:pt x="6916" y="7924"/>
                  </a:lnTo>
                  <a:lnTo>
                    <a:pt x="6883" y="7955"/>
                  </a:lnTo>
                  <a:lnTo>
                    <a:pt x="6829" y="8009"/>
                  </a:lnTo>
                  <a:lnTo>
                    <a:pt x="6793" y="8044"/>
                  </a:lnTo>
                  <a:lnTo>
                    <a:pt x="6781" y="8055"/>
                  </a:lnTo>
                  <a:lnTo>
                    <a:pt x="6774" y="8061"/>
                  </a:lnTo>
                  <a:lnTo>
                    <a:pt x="6773" y="8061"/>
                  </a:lnTo>
                  <a:lnTo>
                    <a:pt x="6772" y="8059"/>
                  </a:lnTo>
                  <a:lnTo>
                    <a:pt x="6772" y="8057"/>
                  </a:lnTo>
                  <a:lnTo>
                    <a:pt x="6773" y="8052"/>
                  </a:lnTo>
                  <a:lnTo>
                    <a:pt x="6779" y="8040"/>
                  </a:lnTo>
                  <a:lnTo>
                    <a:pt x="6788" y="8018"/>
                  </a:lnTo>
                  <a:lnTo>
                    <a:pt x="6868" y="7859"/>
                  </a:lnTo>
                  <a:lnTo>
                    <a:pt x="6868" y="7859"/>
                  </a:lnTo>
                  <a:lnTo>
                    <a:pt x="6869" y="7856"/>
                  </a:lnTo>
                  <a:lnTo>
                    <a:pt x="6869" y="7853"/>
                  </a:lnTo>
                  <a:lnTo>
                    <a:pt x="6869" y="7853"/>
                  </a:lnTo>
                  <a:close/>
                  <a:moveTo>
                    <a:pt x="6798" y="7815"/>
                  </a:moveTo>
                  <a:lnTo>
                    <a:pt x="6798" y="7815"/>
                  </a:lnTo>
                  <a:lnTo>
                    <a:pt x="6818" y="7827"/>
                  </a:lnTo>
                  <a:lnTo>
                    <a:pt x="6840" y="7839"/>
                  </a:lnTo>
                  <a:lnTo>
                    <a:pt x="6840" y="7839"/>
                  </a:lnTo>
                  <a:lnTo>
                    <a:pt x="6731" y="7963"/>
                  </a:lnTo>
                  <a:lnTo>
                    <a:pt x="6712" y="7983"/>
                  </a:lnTo>
                  <a:lnTo>
                    <a:pt x="6711" y="7986"/>
                  </a:lnTo>
                  <a:lnTo>
                    <a:pt x="6710" y="7985"/>
                  </a:lnTo>
                  <a:lnTo>
                    <a:pt x="6711" y="7981"/>
                  </a:lnTo>
                  <a:lnTo>
                    <a:pt x="6724" y="7959"/>
                  </a:lnTo>
                  <a:lnTo>
                    <a:pt x="6745" y="7921"/>
                  </a:lnTo>
                  <a:lnTo>
                    <a:pt x="6771" y="7872"/>
                  </a:lnTo>
                  <a:lnTo>
                    <a:pt x="6785" y="7844"/>
                  </a:lnTo>
                  <a:lnTo>
                    <a:pt x="6798" y="7815"/>
                  </a:lnTo>
                  <a:lnTo>
                    <a:pt x="6798" y="7815"/>
                  </a:lnTo>
                  <a:close/>
                  <a:moveTo>
                    <a:pt x="6816" y="7485"/>
                  </a:moveTo>
                  <a:lnTo>
                    <a:pt x="6816" y="7485"/>
                  </a:lnTo>
                  <a:lnTo>
                    <a:pt x="6820" y="7502"/>
                  </a:lnTo>
                  <a:lnTo>
                    <a:pt x="6822" y="7519"/>
                  </a:lnTo>
                  <a:lnTo>
                    <a:pt x="6825" y="7534"/>
                  </a:lnTo>
                  <a:lnTo>
                    <a:pt x="6825" y="7548"/>
                  </a:lnTo>
                  <a:lnTo>
                    <a:pt x="6825" y="7561"/>
                  </a:lnTo>
                  <a:lnTo>
                    <a:pt x="6824" y="7573"/>
                  </a:lnTo>
                  <a:lnTo>
                    <a:pt x="6821" y="7584"/>
                  </a:lnTo>
                  <a:lnTo>
                    <a:pt x="6819" y="7596"/>
                  </a:lnTo>
                  <a:lnTo>
                    <a:pt x="6819" y="7596"/>
                  </a:lnTo>
                  <a:lnTo>
                    <a:pt x="6814" y="7592"/>
                  </a:lnTo>
                  <a:lnTo>
                    <a:pt x="6808" y="7591"/>
                  </a:lnTo>
                  <a:lnTo>
                    <a:pt x="6802" y="7592"/>
                  </a:lnTo>
                  <a:lnTo>
                    <a:pt x="6797" y="7597"/>
                  </a:lnTo>
                  <a:lnTo>
                    <a:pt x="6797" y="7597"/>
                  </a:lnTo>
                  <a:lnTo>
                    <a:pt x="6759" y="7639"/>
                  </a:lnTo>
                  <a:lnTo>
                    <a:pt x="6722" y="7683"/>
                  </a:lnTo>
                  <a:lnTo>
                    <a:pt x="6683" y="7728"/>
                  </a:lnTo>
                  <a:lnTo>
                    <a:pt x="6647" y="7773"/>
                  </a:lnTo>
                  <a:lnTo>
                    <a:pt x="6610" y="7818"/>
                  </a:lnTo>
                  <a:lnTo>
                    <a:pt x="6577" y="7863"/>
                  </a:lnTo>
                  <a:lnTo>
                    <a:pt x="6545" y="7905"/>
                  </a:lnTo>
                  <a:lnTo>
                    <a:pt x="6516" y="7946"/>
                  </a:lnTo>
                  <a:lnTo>
                    <a:pt x="6516" y="7946"/>
                  </a:lnTo>
                  <a:lnTo>
                    <a:pt x="6593" y="7835"/>
                  </a:lnTo>
                  <a:lnTo>
                    <a:pt x="6669" y="7725"/>
                  </a:lnTo>
                  <a:lnTo>
                    <a:pt x="6706" y="7670"/>
                  </a:lnTo>
                  <a:lnTo>
                    <a:pt x="6743" y="7614"/>
                  </a:lnTo>
                  <a:lnTo>
                    <a:pt x="6779" y="7556"/>
                  </a:lnTo>
                  <a:lnTo>
                    <a:pt x="6813" y="7498"/>
                  </a:lnTo>
                  <a:lnTo>
                    <a:pt x="6813" y="7498"/>
                  </a:lnTo>
                  <a:lnTo>
                    <a:pt x="6814" y="7492"/>
                  </a:lnTo>
                  <a:lnTo>
                    <a:pt x="6814" y="7486"/>
                  </a:lnTo>
                  <a:lnTo>
                    <a:pt x="6812" y="7480"/>
                  </a:lnTo>
                  <a:lnTo>
                    <a:pt x="6808" y="7477"/>
                  </a:lnTo>
                  <a:lnTo>
                    <a:pt x="6804" y="7473"/>
                  </a:lnTo>
                  <a:lnTo>
                    <a:pt x="6798" y="7472"/>
                  </a:lnTo>
                  <a:lnTo>
                    <a:pt x="6792" y="7473"/>
                  </a:lnTo>
                  <a:lnTo>
                    <a:pt x="6787" y="7478"/>
                  </a:lnTo>
                  <a:lnTo>
                    <a:pt x="6787" y="7478"/>
                  </a:lnTo>
                  <a:lnTo>
                    <a:pt x="6751" y="7515"/>
                  </a:lnTo>
                  <a:lnTo>
                    <a:pt x="6716" y="7553"/>
                  </a:lnTo>
                  <a:lnTo>
                    <a:pt x="6648" y="7631"/>
                  </a:lnTo>
                  <a:lnTo>
                    <a:pt x="6581" y="7709"/>
                  </a:lnTo>
                  <a:lnTo>
                    <a:pt x="6515" y="7788"/>
                  </a:lnTo>
                  <a:lnTo>
                    <a:pt x="6515" y="7788"/>
                  </a:lnTo>
                  <a:lnTo>
                    <a:pt x="6553" y="7742"/>
                  </a:lnTo>
                  <a:lnTo>
                    <a:pt x="6591" y="7695"/>
                  </a:lnTo>
                  <a:lnTo>
                    <a:pt x="6626" y="7649"/>
                  </a:lnTo>
                  <a:lnTo>
                    <a:pt x="6661" y="7601"/>
                  </a:lnTo>
                  <a:lnTo>
                    <a:pt x="6694" y="7551"/>
                  </a:lnTo>
                  <a:lnTo>
                    <a:pt x="6725" y="7501"/>
                  </a:lnTo>
                  <a:lnTo>
                    <a:pt x="6756" y="7450"/>
                  </a:lnTo>
                  <a:lnTo>
                    <a:pt x="6785" y="7395"/>
                  </a:lnTo>
                  <a:lnTo>
                    <a:pt x="6785" y="7395"/>
                  </a:lnTo>
                  <a:lnTo>
                    <a:pt x="6794" y="7413"/>
                  </a:lnTo>
                  <a:lnTo>
                    <a:pt x="6802" y="7434"/>
                  </a:lnTo>
                  <a:lnTo>
                    <a:pt x="6809" y="7458"/>
                  </a:lnTo>
                  <a:lnTo>
                    <a:pt x="6816" y="7485"/>
                  </a:lnTo>
                  <a:lnTo>
                    <a:pt x="6816" y="7485"/>
                  </a:lnTo>
                  <a:close/>
                  <a:moveTo>
                    <a:pt x="6736" y="7348"/>
                  </a:moveTo>
                  <a:lnTo>
                    <a:pt x="6736" y="7348"/>
                  </a:lnTo>
                  <a:lnTo>
                    <a:pt x="6744" y="7351"/>
                  </a:lnTo>
                  <a:lnTo>
                    <a:pt x="6751" y="7356"/>
                  </a:lnTo>
                  <a:lnTo>
                    <a:pt x="6759" y="7362"/>
                  </a:lnTo>
                  <a:lnTo>
                    <a:pt x="6766" y="7368"/>
                  </a:lnTo>
                  <a:lnTo>
                    <a:pt x="6766" y="7368"/>
                  </a:lnTo>
                  <a:lnTo>
                    <a:pt x="6765" y="7369"/>
                  </a:lnTo>
                  <a:lnTo>
                    <a:pt x="6765" y="7369"/>
                  </a:lnTo>
                  <a:lnTo>
                    <a:pt x="6726" y="7407"/>
                  </a:lnTo>
                  <a:lnTo>
                    <a:pt x="6688" y="7446"/>
                  </a:lnTo>
                  <a:lnTo>
                    <a:pt x="6650" y="7487"/>
                  </a:lnTo>
                  <a:lnTo>
                    <a:pt x="6613" y="7527"/>
                  </a:lnTo>
                  <a:lnTo>
                    <a:pt x="6541" y="7610"/>
                  </a:lnTo>
                  <a:lnTo>
                    <a:pt x="6471" y="7694"/>
                  </a:lnTo>
                  <a:lnTo>
                    <a:pt x="6471" y="7694"/>
                  </a:lnTo>
                  <a:lnTo>
                    <a:pt x="6539" y="7609"/>
                  </a:lnTo>
                  <a:lnTo>
                    <a:pt x="6607" y="7523"/>
                  </a:lnTo>
                  <a:lnTo>
                    <a:pt x="6673" y="7436"/>
                  </a:lnTo>
                  <a:lnTo>
                    <a:pt x="6704" y="7391"/>
                  </a:lnTo>
                  <a:lnTo>
                    <a:pt x="6736" y="7348"/>
                  </a:lnTo>
                  <a:lnTo>
                    <a:pt x="6736" y="7348"/>
                  </a:lnTo>
                  <a:close/>
                  <a:moveTo>
                    <a:pt x="6168" y="7989"/>
                  </a:moveTo>
                  <a:lnTo>
                    <a:pt x="6168" y="7989"/>
                  </a:lnTo>
                  <a:lnTo>
                    <a:pt x="6204" y="7951"/>
                  </a:lnTo>
                  <a:lnTo>
                    <a:pt x="6239" y="7913"/>
                  </a:lnTo>
                  <a:lnTo>
                    <a:pt x="6273" y="7875"/>
                  </a:lnTo>
                  <a:lnTo>
                    <a:pt x="6306" y="7835"/>
                  </a:lnTo>
                  <a:lnTo>
                    <a:pt x="6337" y="7795"/>
                  </a:lnTo>
                  <a:lnTo>
                    <a:pt x="6367" y="7755"/>
                  </a:lnTo>
                  <a:lnTo>
                    <a:pt x="6396" y="7714"/>
                  </a:lnTo>
                  <a:lnTo>
                    <a:pt x="6424" y="7672"/>
                  </a:lnTo>
                  <a:lnTo>
                    <a:pt x="6424" y="7672"/>
                  </a:lnTo>
                  <a:lnTo>
                    <a:pt x="6483" y="7611"/>
                  </a:lnTo>
                  <a:lnTo>
                    <a:pt x="6541" y="7550"/>
                  </a:lnTo>
                  <a:lnTo>
                    <a:pt x="6568" y="7520"/>
                  </a:lnTo>
                  <a:lnTo>
                    <a:pt x="6594" y="7491"/>
                  </a:lnTo>
                  <a:lnTo>
                    <a:pt x="6618" y="7463"/>
                  </a:lnTo>
                  <a:lnTo>
                    <a:pt x="6637" y="7434"/>
                  </a:lnTo>
                  <a:lnTo>
                    <a:pt x="6637" y="7434"/>
                  </a:lnTo>
                  <a:lnTo>
                    <a:pt x="6612" y="7471"/>
                  </a:lnTo>
                  <a:lnTo>
                    <a:pt x="6586" y="7507"/>
                  </a:lnTo>
                  <a:lnTo>
                    <a:pt x="6533" y="7577"/>
                  </a:lnTo>
                  <a:lnTo>
                    <a:pt x="6479" y="7645"/>
                  </a:lnTo>
                  <a:lnTo>
                    <a:pt x="6426" y="7714"/>
                  </a:lnTo>
                  <a:lnTo>
                    <a:pt x="6372" y="7783"/>
                  </a:lnTo>
                  <a:lnTo>
                    <a:pt x="6319" y="7852"/>
                  </a:lnTo>
                  <a:lnTo>
                    <a:pt x="6268" y="7924"/>
                  </a:lnTo>
                  <a:lnTo>
                    <a:pt x="6242" y="7960"/>
                  </a:lnTo>
                  <a:lnTo>
                    <a:pt x="6217" y="7996"/>
                  </a:lnTo>
                  <a:lnTo>
                    <a:pt x="6217" y="7996"/>
                  </a:lnTo>
                  <a:lnTo>
                    <a:pt x="6168" y="7989"/>
                  </a:lnTo>
                  <a:lnTo>
                    <a:pt x="6168" y="7989"/>
                  </a:lnTo>
                  <a:close/>
                  <a:moveTo>
                    <a:pt x="6560" y="7431"/>
                  </a:moveTo>
                  <a:lnTo>
                    <a:pt x="6560" y="7431"/>
                  </a:lnTo>
                  <a:lnTo>
                    <a:pt x="6561" y="7426"/>
                  </a:lnTo>
                  <a:lnTo>
                    <a:pt x="6561" y="7422"/>
                  </a:lnTo>
                  <a:lnTo>
                    <a:pt x="6561" y="7422"/>
                  </a:lnTo>
                  <a:lnTo>
                    <a:pt x="6596" y="7393"/>
                  </a:lnTo>
                  <a:lnTo>
                    <a:pt x="6613" y="7382"/>
                  </a:lnTo>
                  <a:lnTo>
                    <a:pt x="6630" y="7371"/>
                  </a:lnTo>
                  <a:lnTo>
                    <a:pt x="6646" y="7362"/>
                  </a:lnTo>
                  <a:lnTo>
                    <a:pt x="6662" y="7354"/>
                  </a:lnTo>
                  <a:lnTo>
                    <a:pt x="6677" y="7348"/>
                  </a:lnTo>
                  <a:lnTo>
                    <a:pt x="6691" y="7344"/>
                  </a:lnTo>
                  <a:lnTo>
                    <a:pt x="6691" y="7344"/>
                  </a:lnTo>
                  <a:lnTo>
                    <a:pt x="6596" y="7443"/>
                  </a:lnTo>
                  <a:lnTo>
                    <a:pt x="6503" y="7541"/>
                  </a:lnTo>
                  <a:lnTo>
                    <a:pt x="6503" y="7541"/>
                  </a:lnTo>
                  <a:lnTo>
                    <a:pt x="6532" y="7487"/>
                  </a:lnTo>
                  <a:lnTo>
                    <a:pt x="6546" y="7460"/>
                  </a:lnTo>
                  <a:lnTo>
                    <a:pt x="6560" y="7431"/>
                  </a:lnTo>
                  <a:lnTo>
                    <a:pt x="6560" y="7431"/>
                  </a:lnTo>
                  <a:close/>
                  <a:moveTo>
                    <a:pt x="6310" y="7756"/>
                  </a:moveTo>
                  <a:lnTo>
                    <a:pt x="6310" y="7756"/>
                  </a:lnTo>
                  <a:lnTo>
                    <a:pt x="6265" y="7809"/>
                  </a:lnTo>
                  <a:lnTo>
                    <a:pt x="6221" y="7863"/>
                  </a:lnTo>
                  <a:lnTo>
                    <a:pt x="6179" y="7918"/>
                  </a:lnTo>
                  <a:lnTo>
                    <a:pt x="6138" y="7974"/>
                  </a:lnTo>
                  <a:lnTo>
                    <a:pt x="6138" y="7974"/>
                  </a:lnTo>
                  <a:lnTo>
                    <a:pt x="6135" y="7979"/>
                  </a:lnTo>
                  <a:lnTo>
                    <a:pt x="6135" y="7983"/>
                  </a:lnTo>
                  <a:lnTo>
                    <a:pt x="6135" y="7983"/>
                  </a:lnTo>
                  <a:lnTo>
                    <a:pt x="6055" y="7972"/>
                  </a:lnTo>
                  <a:lnTo>
                    <a:pt x="6055" y="7972"/>
                  </a:lnTo>
                  <a:lnTo>
                    <a:pt x="6107" y="7920"/>
                  </a:lnTo>
                  <a:lnTo>
                    <a:pt x="6159" y="7869"/>
                  </a:lnTo>
                  <a:lnTo>
                    <a:pt x="6208" y="7816"/>
                  </a:lnTo>
                  <a:lnTo>
                    <a:pt x="6257" y="7762"/>
                  </a:lnTo>
                  <a:lnTo>
                    <a:pt x="6354" y="7654"/>
                  </a:lnTo>
                  <a:lnTo>
                    <a:pt x="6450" y="7544"/>
                  </a:lnTo>
                  <a:lnTo>
                    <a:pt x="6450" y="7544"/>
                  </a:lnTo>
                  <a:lnTo>
                    <a:pt x="6452" y="7543"/>
                  </a:lnTo>
                  <a:lnTo>
                    <a:pt x="6451" y="7544"/>
                  </a:lnTo>
                  <a:lnTo>
                    <a:pt x="6444" y="7556"/>
                  </a:lnTo>
                  <a:lnTo>
                    <a:pt x="6412" y="7605"/>
                  </a:lnTo>
                  <a:lnTo>
                    <a:pt x="6362" y="7678"/>
                  </a:lnTo>
                  <a:lnTo>
                    <a:pt x="6310" y="7756"/>
                  </a:lnTo>
                  <a:lnTo>
                    <a:pt x="6310" y="7756"/>
                  </a:lnTo>
                  <a:close/>
                  <a:moveTo>
                    <a:pt x="6276" y="7592"/>
                  </a:moveTo>
                  <a:lnTo>
                    <a:pt x="6276" y="7592"/>
                  </a:lnTo>
                  <a:lnTo>
                    <a:pt x="6294" y="7590"/>
                  </a:lnTo>
                  <a:lnTo>
                    <a:pt x="6313" y="7585"/>
                  </a:lnTo>
                  <a:lnTo>
                    <a:pt x="6332" y="7580"/>
                  </a:lnTo>
                  <a:lnTo>
                    <a:pt x="6349" y="7573"/>
                  </a:lnTo>
                  <a:lnTo>
                    <a:pt x="6368" y="7564"/>
                  </a:lnTo>
                  <a:lnTo>
                    <a:pt x="6386" y="7555"/>
                  </a:lnTo>
                  <a:lnTo>
                    <a:pt x="6403" y="7544"/>
                  </a:lnTo>
                  <a:lnTo>
                    <a:pt x="6420" y="7534"/>
                  </a:lnTo>
                  <a:lnTo>
                    <a:pt x="6420" y="7534"/>
                  </a:lnTo>
                  <a:lnTo>
                    <a:pt x="6323" y="7643"/>
                  </a:lnTo>
                  <a:lnTo>
                    <a:pt x="6225" y="7753"/>
                  </a:lnTo>
                  <a:lnTo>
                    <a:pt x="6225" y="7753"/>
                  </a:lnTo>
                  <a:lnTo>
                    <a:pt x="6182" y="7802"/>
                  </a:lnTo>
                  <a:lnTo>
                    <a:pt x="6151" y="7837"/>
                  </a:lnTo>
                  <a:lnTo>
                    <a:pt x="6129" y="7857"/>
                  </a:lnTo>
                  <a:lnTo>
                    <a:pt x="6122" y="7864"/>
                  </a:lnTo>
                  <a:lnTo>
                    <a:pt x="6118" y="7866"/>
                  </a:lnTo>
                  <a:lnTo>
                    <a:pt x="6114" y="7867"/>
                  </a:lnTo>
                  <a:lnTo>
                    <a:pt x="6113" y="7866"/>
                  </a:lnTo>
                  <a:lnTo>
                    <a:pt x="6114" y="7862"/>
                  </a:lnTo>
                  <a:lnTo>
                    <a:pt x="6117" y="7856"/>
                  </a:lnTo>
                  <a:lnTo>
                    <a:pt x="6125" y="7839"/>
                  </a:lnTo>
                  <a:lnTo>
                    <a:pt x="6138" y="7816"/>
                  </a:lnTo>
                  <a:lnTo>
                    <a:pt x="6174" y="7760"/>
                  </a:lnTo>
                  <a:lnTo>
                    <a:pt x="6215" y="7698"/>
                  </a:lnTo>
                  <a:lnTo>
                    <a:pt x="6276" y="7606"/>
                  </a:lnTo>
                  <a:lnTo>
                    <a:pt x="6276" y="7606"/>
                  </a:lnTo>
                  <a:lnTo>
                    <a:pt x="6277" y="7603"/>
                  </a:lnTo>
                  <a:lnTo>
                    <a:pt x="6278" y="7599"/>
                  </a:lnTo>
                  <a:lnTo>
                    <a:pt x="6277" y="7596"/>
                  </a:lnTo>
                  <a:lnTo>
                    <a:pt x="6276" y="7592"/>
                  </a:lnTo>
                  <a:lnTo>
                    <a:pt x="6276" y="7592"/>
                  </a:lnTo>
                  <a:close/>
                  <a:moveTo>
                    <a:pt x="6175" y="7576"/>
                  </a:moveTo>
                  <a:lnTo>
                    <a:pt x="6175" y="7576"/>
                  </a:lnTo>
                  <a:lnTo>
                    <a:pt x="6182" y="7580"/>
                  </a:lnTo>
                  <a:lnTo>
                    <a:pt x="6182" y="7580"/>
                  </a:lnTo>
                  <a:lnTo>
                    <a:pt x="6199" y="7585"/>
                  </a:lnTo>
                  <a:lnTo>
                    <a:pt x="6214" y="7589"/>
                  </a:lnTo>
                  <a:lnTo>
                    <a:pt x="6229" y="7591"/>
                  </a:lnTo>
                  <a:lnTo>
                    <a:pt x="6244" y="7594"/>
                  </a:lnTo>
                  <a:lnTo>
                    <a:pt x="6244" y="7594"/>
                  </a:lnTo>
                  <a:lnTo>
                    <a:pt x="6114" y="7736"/>
                  </a:lnTo>
                  <a:lnTo>
                    <a:pt x="6049" y="7808"/>
                  </a:lnTo>
                  <a:lnTo>
                    <a:pt x="5983" y="7878"/>
                  </a:lnTo>
                  <a:lnTo>
                    <a:pt x="5983" y="7878"/>
                  </a:lnTo>
                  <a:lnTo>
                    <a:pt x="5997" y="7863"/>
                  </a:lnTo>
                  <a:lnTo>
                    <a:pt x="6010" y="7846"/>
                  </a:lnTo>
                  <a:lnTo>
                    <a:pt x="6023" y="7829"/>
                  </a:lnTo>
                  <a:lnTo>
                    <a:pt x="6037" y="7811"/>
                  </a:lnTo>
                  <a:lnTo>
                    <a:pt x="6062" y="7773"/>
                  </a:lnTo>
                  <a:lnTo>
                    <a:pt x="6086" y="7733"/>
                  </a:lnTo>
                  <a:lnTo>
                    <a:pt x="6132" y="7652"/>
                  </a:lnTo>
                  <a:lnTo>
                    <a:pt x="6154" y="7612"/>
                  </a:lnTo>
                  <a:lnTo>
                    <a:pt x="6175" y="7576"/>
                  </a:lnTo>
                  <a:lnTo>
                    <a:pt x="6175" y="7576"/>
                  </a:lnTo>
                  <a:close/>
                  <a:moveTo>
                    <a:pt x="6145" y="7561"/>
                  </a:moveTo>
                  <a:lnTo>
                    <a:pt x="6145" y="7561"/>
                  </a:lnTo>
                  <a:lnTo>
                    <a:pt x="6081" y="7624"/>
                  </a:lnTo>
                  <a:lnTo>
                    <a:pt x="6018" y="7687"/>
                  </a:lnTo>
                  <a:lnTo>
                    <a:pt x="5894" y="7815"/>
                  </a:lnTo>
                  <a:lnTo>
                    <a:pt x="5894" y="7815"/>
                  </a:lnTo>
                  <a:lnTo>
                    <a:pt x="5908" y="7798"/>
                  </a:lnTo>
                  <a:lnTo>
                    <a:pt x="5923" y="7783"/>
                  </a:lnTo>
                  <a:lnTo>
                    <a:pt x="5936" y="7767"/>
                  </a:lnTo>
                  <a:lnTo>
                    <a:pt x="5949" y="7750"/>
                  </a:lnTo>
                  <a:lnTo>
                    <a:pt x="5973" y="7717"/>
                  </a:lnTo>
                  <a:lnTo>
                    <a:pt x="5994" y="7681"/>
                  </a:lnTo>
                  <a:lnTo>
                    <a:pt x="6014" y="7645"/>
                  </a:lnTo>
                  <a:lnTo>
                    <a:pt x="6031" y="7608"/>
                  </a:lnTo>
                  <a:lnTo>
                    <a:pt x="6067" y="7530"/>
                  </a:lnTo>
                  <a:lnTo>
                    <a:pt x="6067" y="7530"/>
                  </a:lnTo>
                  <a:lnTo>
                    <a:pt x="6070" y="7523"/>
                  </a:lnTo>
                  <a:lnTo>
                    <a:pt x="6069" y="7518"/>
                  </a:lnTo>
                  <a:lnTo>
                    <a:pt x="6066" y="7513"/>
                  </a:lnTo>
                  <a:lnTo>
                    <a:pt x="6063" y="7509"/>
                  </a:lnTo>
                  <a:lnTo>
                    <a:pt x="6058" y="7507"/>
                  </a:lnTo>
                  <a:lnTo>
                    <a:pt x="6053" y="7506"/>
                  </a:lnTo>
                  <a:lnTo>
                    <a:pt x="6048" y="7507"/>
                  </a:lnTo>
                  <a:lnTo>
                    <a:pt x="6042" y="7511"/>
                  </a:lnTo>
                  <a:lnTo>
                    <a:pt x="6042" y="7511"/>
                  </a:lnTo>
                  <a:lnTo>
                    <a:pt x="6000" y="7546"/>
                  </a:lnTo>
                  <a:lnTo>
                    <a:pt x="5960" y="7581"/>
                  </a:lnTo>
                  <a:lnTo>
                    <a:pt x="5919" y="7616"/>
                  </a:lnTo>
                  <a:lnTo>
                    <a:pt x="5880" y="7652"/>
                  </a:lnTo>
                  <a:lnTo>
                    <a:pt x="5840" y="7688"/>
                  </a:lnTo>
                  <a:lnTo>
                    <a:pt x="5802" y="7726"/>
                  </a:lnTo>
                  <a:lnTo>
                    <a:pt x="5726" y="7803"/>
                  </a:lnTo>
                  <a:lnTo>
                    <a:pt x="5726" y="7803"/>
                  </a:lnTo>
                  <a:lnTo>
                    <a:pt x="5804" y="7721"/>
                  </a:lnTo>
                  <a:lnTo>
                    <a:pt x="5842" y="7680"/>
                  </a:lnTo>
                  <a:lnTo>
                    <a:pt x="5877" y="7639"/>
                  </a:lnTo>
                  <a:lnTo>
                    <a:pt x="5912" y="7598"/>
                  </a:lnTo>
                  <a:lnTo>
                    <a:pt x="5946" y="7555"/>
                  </a:lnTo>
                  <a:lnTo>
                    <a:pt x="5980" y="7512"/>
                  </a:lnTo>
                  <a:lnTo>
                    <a:pt x="6012" y="7465"/>
                  </a:lnTo>
                  <a:lnTo>
                    <a:pt x="6012" y="7465"/>
                  </a:lnTo>
                  <a:lnTo>
                    <a:pt x="6016" y="7458"/>
                  </a:lnTo>
                  <a:lnTo>
                    <a:pt x="6015" y="7453"/>
                  </a:lnTo>
                  <a:lnTo>
                    <a:pt x="6014" y="7447"/>
                  </a:lnTo>
                  <a:lnTo>
                    <a:pt x="6009" y="7444"/>
                  </a:lnTo>
                  <a:lnTo>
                    <a:pt x="6004" y="7441"/>
                  </a:lnTo>
                  <a:lnTo>
                    <a:pt x="5998" y="7440"/>
                  </a:lnTo>
                  <a:lnTo>
                    <a:pt x="5993" y="7441"/>
                  </a:lnTo>
                  <a:lnTo>
                    <a:pt x="5987" y="7445"/>
                  </a:lnTo>
                  <a:lnTo>
                    <a:pt x="5987" y="7445"/>
                  </a:lnTo>
                  <a:lnTo>
                    <a:pt x="5906" y="7514"/>
                  </a:lnTo>
                  <a:lnTo>
                    <a:pt x="5823" y="7588"/>
                  </a:lnTo>
                  <a:lnTo>
                    <a:pt x="5743" y="7661"/>
                  </a:lnTo>
                  <a:lnTo>
                    <a:pt x="5678" y="7725"/>
                  </a:lnTo>
                  <a:lnTo>
                    <a:pt x="5678" y="7725"/>
                  </a:lnTo>
                  <a:lnTo>
                    <a:pt x="5722" y="7680"/>
                  </a:lnTo>
                  <a:lnTo>
                    <a:pt x="5764" y="7636"/>
                  </a:lnTo>
                  <a:lnTo>
                    <a:pt x="5804" y="7590"/>
                  </a:lnTo>
                  <a:lnTo>
                    <a:pt x="5843" y="7544"/>
                  </a:lnTo>
                  <a:lnTo>
                    <a:pt x="5880" y="7498"/>
                  </a:lnTo>
                  <a:lnTo>
                    <a:pt x="5915" y="7450"/>
                  </a:lnTo>
                  <a:lnTo>
                    <a:pt x="5949" y="7400"/>
                  </a:lnTo>
                  <a:lnTo>
                    <a:pt x="5982" y="7348"/>
                  </a:lnTo>
                  <a:lnTo>
                    <a:pt x="5982" y="7348"/>
                  </a:lnTo>
                  <a:lnTo>
                    <a:pt x="5984" y="7365"/>
                  </a:lnTo>
                  <a:lnTo>
                    <a:pt x="5988" y="7382"/>
                  </a:lnTo>
                  <a:lnTo>
                    <a:pt x="5994" y="7398"/>
                  </a:lnTo>
                  <a:lnTo>
                    <a:pt x="6000" y="7413"/>
                  </a:lnTo>
                  <a:lnTo>
                    <a:pt x="6007" y="7429"/>
                  </a:lnTo>
                  <a:lnTo>
                    <a:pt x="6014" y="7443"/>
                  </a:lnTo>
                  <a:lnTo>
                    <a:pt x="6023" y="7457"/>
                  </a:lnTo>
                  <a:lnTo>
                    <a:pt x="6033" y="7471"/>
                  </a:lnTo>
                  <a:lnTo>
                    <a:pt x="6044" y="7484"/>
                  </a:lnTo>
                  <a:lnTo>
                    <a:pt x="6056" y="7496"/>
                  </a:lnTo>
                  <a:lnTo>
                    <a:pt x="6069" y="7508"/>
                  </a:lnTo>
                  <a:lnTo>
                    <a:pt x="6083" y="7520"/>
                  </a:lnTo>
                  <a:lnTo>
                    <a:pt x="6097" y="7532"/>
                  </a:lnTo>
                  <a:lnTo>
                    <a:pt x="6112" y="7542"/>
                  </a:lnTo>
                  <a:lnTo>
                    <a:pt x="6127" y="7551"/>
                  </a:lnTo>
                  <a:lnTo>
                    <a:pt x="6145" y="7561"/>
                  </a:lnTo>
                  <a:lnTo>
                    <a:pt x="6145" y="7561"/>
                  </a:lnTo>
                  <a:close/>
                  <a:moveTo>
                    <a:pt x="6499" y="6758"/>
                  </a:moveTo>
                  <a:lnTo>
                    <a:pt x="6499" y="6758"/>
                  </a:lnTo>
                  <a:lnTo>
                    <a:pt x="6532" y="6718"/>
                  </a:lnTo>
                  <a:lnTo>
                    <a:pt x="6566" y="6678"/>
                  </a:lnTo>
                  <a:lnTo>
                    <a:pt x="6600" y="6639"/>
                  </a:lnTo>
                  <a:lnTo>
                    <a:pt x="6635" y="6600"/>
                  </a:lnTo>
                  <a:lnTo>
                    <a:pt x="6671" y="6561"/>
                  </a:lnTo>
                  <a:lnTo>
                    <a:pt x="6708" y="6524"/>
                  </a:lnTo>
                  <a:lnTo>
                    <a:pt x="6783" y="6449"/>
                  </a:lnTo>
                  <a:lnTo>
                    <a:pt x="6859" y="6375"/>
                  </a:lnTo>
                  <a:lnTo>
                    <a:pt x="6937" y="6303"/>
                  </a:lnTo>
                  <a:lnTo>
                    <a:pt x="7017" y="6231"/>
                  </a:lnTo>
                  <a:lnTo>
                    <a:pt x="7097" y="6161"/>
                  </a:lnTo>
                  <a:lnTo>
                    <a:pt x="7179" y="6091"/>
                  </a:lnTo>
                  <a:lnTo>
                    <a:pt x="7261" y="6022"/>
                  </a:lnTo>
                  <a:lnTo>
                    <a:pt x="7425" y="5884"/>
                  </a:lnTo>
                  <a:lnTo>
                    <a:pt x="7506" y="5814"/>
                  </a:lnTo>
                  <a:lnTo>
                    <a:pt x="7585" y="5744"/>
                  </a:lnTo>
                  <a:lnTo>
                    <a:pt x="7664" y="5675"/>
                  </a:lnTo>
                  <a:lnTo>
                    <a:pt x="7740" y="5605"/>
                  </a:lnTo>
                  <a:lnTo>
                    <a:pt x="7740" y="5605"/>
                  </a:lnTo>
                  <a:lnTo>
                    <a:pt x="7942" y="5414"/>
                  </a:lnTo>
                  <a:lnTo>
                    <a:pt x="8145" y="5221"/>
                  </a:lnTo>
                  <a:lnTo>
                    <a:pt x="8145" y="5221"/>
                  </a:lnTo>
                  <a:lnTo>
                    <a:pt x="8048" y="5321"/>
                  </a:lnTo>
                  <a:lnTo>
                    <a:pt x="7949" y="5418"/>
                  </a:lnTo>
                  <a:lnTo>
                    <a:pt x="7851" y="5515"/>
                  </a:lnTo>
                  <a:lnTo>
                    <a:pt x="7753" y="5612"/>
                  </a:lnTo>
                  <a:lnTo>
                    <a:pt x="7555" y="5804"/>
                  </a:lnTo>
                  <a:lnTo>
                    <a:pt x="7355" y="5995"/>
                  </a:lnTo>
                  <a:lnTo>
                    <a:pt x="6955" y="6375"/>
                  </a:lnTo>
                  <a:lnTo>
                    <a:pt x="6756" y="6566"/>
                  </a:lnTo>
                  <a:lnTo>
                    <a:pt x="6557" y="6758"/>
                  </a:lnTo>
                  <a:lnTo>
                    <a:pt x="6557" y="6758"/>
                  </a:lnTo>
                  <a:lnTo>
                    <a:pt x="6537" y="6752"/>
                  </a:lnTo>
                  <a:lnTo>
                    <a:pt x="6537" y="6752"/>
                  </a:lnTo>
                  <a:lnTo>
                    <a:pt x="6529" y="6752"/>
                  </a:lnTo>
                  <a:lnTo>
                    <a:pt x="6519" y="6752"/>
                  </a:lnTo>
                  <a:lnTo>
                    <a:pt x="6510" y="6754"/>
                  </a:lnTo>
                  <a:lnTo>
                    <a:pt x="6499" y="6758"/>
                  </a:lnTo>
                  <a:lnTo>
                    <a:pt x="6499" y="6758"/>
                  </a:lnTo>
                  <a:close/>
                  <a:moveTo>
                    <a:pt x="6601" y="6767"/>
                  </a:moveTo>
                  <a:lnTo>
                    <a:pt x="6601" y="6767"/>
                  </a:lnTo>
                  <a:lnTo>
                    <a:pt x="6637" y="6747"/>
                  </a:lnTo>
                  <a:lnTo>
                    <a:pt x="6673" y="6726"/>
                  </a:lnTo>
                  <a:lnTo>
                    <a:pt x="6708" y="6704"/>
                  </a:lnTo>
                  <a:lnTo>
                    <a:pt x="6742" y="6681"/>
                  </a:lnTo>
                  <a:lnTo>
                    <a:pt x="6776" y="6657"/>
                  </a:lnTo>
                  <a:lnTo>
                    <a:pt x="6809" y="6634"/>
                  </a:lnTo>
                  <a:lnTo>
                    <a:pt x="6876" y="6583"/>
                  </a:lnTo>
                  <a:lnTo>
                    <a:pt x="6941" y="6531"/>
                  </a:lnTo>
                  <a:lnTo>
                    <a:pt x="7005" y="6477"/>
                  </a:lnTo>
                  <a:lnTo>
                    <a:pt x="7067" y="6421"/>
                  </a:lnTo>
                  <a:lnTo>
                    <a:pt x="7129" y="6363"/>
                  </a:lnTo>
                  <a:lnTo>
                    <a:pt x="7129" y="6363"/>
                  </a:lnTo>
                  <a:lnTo>
                    <a:pt x="7053" y="6451"/>
                  </a:lnTo>
                  <a:lnTo>
                    <a:pt x="6978" y="6541"/>
                  </a:lnTo>
                  <a:lnTo>
                    <a:pt x="6904" y="6631"/>
                  </a:lnTo>
                  <a:lnTo>
                    <a:pt x="6832" y="6723"/>
                  </a:lnTo>
                  <a:lnTo>
                    <a:pt x="6832" y="6723"/>
                  </a:lnTo>
                  <a:lnTo>
                    <a:pt x="6829" y="6727"/>
                  </a:lnTo>
                  <a:lnTo>
                    <a:pt x="6829" y="6734"/>
                  </a:lnTo>
                  <a:lnTo>
                    <a:pt x="6829" y="6734"/>
                  </a:lnTo>
                  <a:lnTo>
                    <a:pt x="6815" y="6744"/>
                  </a:lnTo>
                  <a:lnTo>
                    <a:pt x="6802" y="6752"/>
                  </a:lnTo>
                  <a:lnTo>
                    <a:pt x="6788" y="6759"/>
                  </a:lnTo>
                  <a:lnTo>
                    <a:pt x="6776" y="6765"/>
                  </a:lnTo>
                  <a:lnTo>
                    <a:pt x="6761" y="6770"/>
                  </a:lnTo>
                  <a:lnTo>
                    <a:pt x="6747" y="6773"/>
                  </a:lnTo>
                  <a:lnTo>
                    <a:pt x="6735" y="6777"/>
                  </a:lnTo>
                  <a:lnTo>
                    <a:pt x="6721" y="6778"/>
                  </a:lnTo>
                  <a:lnTo>
                    <a:pt x="6706" y="6779"/>
                  </a:lnTo>
                  <a:lnTo>
                    <a:pt x="6692" y="6779"/>
                  </a:lnTo>
                  <a:lnTo>
                    <a:pt x="6663" y="6778"/>
                  </a:lnTo>
                  <a:lnTo>
                    <a:pt x="6633" y="6774"/>
                  </a:lnTo>
                  <a:lnTo>
                    <a:pt x="6601" y="6767"/>
                  </a:lnTo>
                  <a:lnTo>
                    <a:pt x="6601" y="6767"/>
                  </a:lnTo>
                  <a:close/>
                  <a:moveTo>
                    <a:pt x="7338" y="6811"/>
                  </a:moveTo>
                  <a:lnTo>
                    <a:pt x="7338" y="6811"/>
                  </a:lnTo>
                  <a:lnTo>
                    <a:pt x="7349" y="6839"/>
                  </a:lnTo>
                  <a:lnTo>
                    <a:pt x="7361" y="6868"/>
                  </a:lnTo>
                  <a:lnTo>
                    <a:pt x="7383" y="6919"/>
                  </a:lnTo>
                  <a:lnTo>
                    <a:pt x="7383" y="6919"/>
                  </a:lnTo>
                  <a:lnTo>
                    <a:pt x="7363" y="6926"/>
                  </a:lnTo>
                  <a:lnTo>
                    <a:pt x="7343" y="6931"/>
                  </a:lnTo>
                  <a:lnTo>
                    <a:pt x="7324" y="6936"/>
                  </a:lnTo>
                  <a:lnTo>
                    <a:pt x="7308" y="6937"/>
                  </a:lnTo>
                  <a:lnTo>
                    <a:pt x="7308" y="6937"/>
                  </a:lnTo>
                  <a:lnTo>
                    <a:pt x="7320" y="6929"/>
                  </a:lnTo>
                  <a:lnTo>
                    <a:pt x="7331" y="6919"/>
                  </a:lnTo>
                  <a:lnTo>
                    <a:pt x="7331" y="6919"/>
                  </a:lnTo>
                  <a:lnTo>
                    <a:pt x="7335" y="6916"/>
                  </a:lnTo>
                  <a:lnTo>
                    <a:pt x="7337" y="6910"/>
                  </a:lnTo>
                  <a:lnTo>
                    <a:pt x="7336" y="6905"/>
                  </a:lnTo>
                  <a:lnTo>
                    <a:pt x="7335" y="6901"/>
                  </a:lnTo>
                  <a:lnTo>
                    <a:pt x="7331" y="6896"/>
                  </a:lnTo>
                  <a:lnTo>
                    <a:pt x="7328" y="6895"/>
                  </a:lnTo>
                  <a:lnTo>
                    <a:pt x="7322" y="6894"/>
                  </a:lnTo>
                  <a:lnTo>
                    <a:pt x="7317" y="6896"/>
                  </a:lnTo>
                  <a:lnTo>
                    <a:pt x="7317" y="6896"/>
                  </a:lnTo>
                  <a:lnTo>
                    <a:pt x="7309" y="6902"/>
                  </a:lnTo>
                  <a:lnTo>
                    <a:pt x="7303" y="6905"/>
                  </a:lnTo>
                  <a:lnTo>
                    <a:pt x="7300" y="6907"/>
                  </a:lnTo>
                  <a:lnTo>
                    <a:pt x="7298" y="6905"/>
                  </a:lnTo>
                  <a:lnTo>
                    <a:pt x="7296" y="6902"/>
                  </a:lnTo>
                  <a:lnTo>
                    <a:pt x="7296" y="6897"/>
                  </a:lnTo>
                  <a:lnTo>
                    <a:pt x="7301" y="6884"/>
                  </a:lnTo>
                  <a:lnTo>
                    <a:pt x="7309" y="6868"/>
                  </a:lnTo>
                  <a:lnTo>
                    <a:pt x="7320" y="6848"/>
                  </a:lnTo>
                  <a:lnTo>
                    <a:pt x="7338" y="6811"/>
                  </a:lnTo>
                  <a:lnTo>
                    <a:pt x="7338" y="6811"/>
                  </a:lnTo>
                  <a:close/>
                  <a:moveTo>
                    <a:pt x="7252" y="6933"/>
                  </a:moveTo>
                  <a:lnTo>
                    <a:pt x="7252" y="6933"/>
                  </a:lnTo>
                  <a:lnTo>
                    <a:pt x="7244" y="6930"/>
                  </a:lnTo>
                  <a:lnTo>
                    <a:pt x="7235" y="6926"/>
                  </a:lnTo>
                  <a:lnTo>
                    <a:pt x="7227" y="6922"/>
                  </a:lnTo>
                  <a:lnTo>
                    <a:pt x="7220" y="6916"/>
                  </a:lnTo>
                  <a:lnTo>
                    <a:pt x="7213" y="6910"/>
                  </a:lnTo>
                  <a:lnTo>
                    <a:pt x="7206" y="6903"/>
                  </a:lnTo>
                  <a:lnTo>
                    <a:pt x="7200" y="6896"/>
                  </a:lnTo>
                  <a:lnTo>
                    <a:pt x="7196" y="6888"/>
                  </a:lnTo>
                  <a:lnTo>
                    <a:pt x="7196" y="6888"/>
                  </a:lnTo>
                  <a:lnTo>
                    <a:pt x="7197" y="6887"/>
                  </a:lnTo>
                  <a:lnTo>
                    <a:pt x="7199" y="6887"/>
                  </a:lnTo>
                  <a:lnTo>
                    <a:pt x="7199" y="6887"/>
                  </a:lnTo>
                  <a:lnTo>
                    <a:pt x="7226" y="6863"/>
                  </a:lnTo>
                  <a:lnTo>
                    <a:pt x="7238" y="6855"/>
                  </a:lnTo>
                  <a:lnTo>
                    <a:pt x="7248" y="6849"/>
                  </a:lnTo>
                  <a:lnTo>
                    <a:pt x="7257" y="6845"/>
                  </a:lnTo>
                  <a:lnTo>
                    <a:pt x="7264" y="6843"/>
                  </a:lnTo>
                  <a:lnTo>
                    <a:pt x="7268" y="6843"/>
                  </a:lnTo>
                  <a:lnTo>
                    <a:pt x="7273" y="6845"/>
                  </a:lnTo>
                  <a:lnTo>
                    <a:pt x="7275" y="6849"/>
                  </a:lnTo>
                  <a:lnTo>
                    <a:pt x="7276" y="6855"/>
                  </a:lnTo>
                  <a:lnTo>
                    <a:pt x="7276" y="6863"/>
                  </a:lnTo>
                  <a:lnTo>
                    <a:pt x="7274" y="6873"/>
                  </a:lnTo>
                  <a:lnTo>
                    <a:pt x="7271" y="6884"/>
                  </a:lnTo>
                  <a:lnTo>
                    <a:pt x="7266" y="6898"/>
                  </a:lnTo>
                  <a:lnTo>
                    <a:pt x="7252" y="6933"/>
                  </a:lnTo>
                  <a:lnTo>
                    <a:pt x="7252" y="6933"/>
                  </a:lnTo>
                  <a:close/>
                  <a:moveTo>
                    <a:pt x="7184" y="6864"/>
                  </a:moveTo>
                  <a:lnTo>
                    <a:pt x="7184" y="6864"/>
                  </a:lnTo>
                  <a:lnTo>
                    <a:pt x="7184" y="6863"/>
                  </a:lnTo>
                  <a:lnTo>
                    <a:pt x="7184" y="6863"/>
                  </a:lnTo>
                  <a:lnTo>
                    <a:pt x="7150" y="6788"/>
                  </a:lnTo>
                  <a:lnTo>
                    <a:pt x="7150" y="6788"/>
                  </a:lnTo>
                  <a:lnTo>
                    <a:pt x="7166" y="6777"/>
                  </a:lnTo>
                  <a:lnTo>
                    <a:pt x="7166" y="6777"/>
                  </a:lnTo>
                  <a:lnTo>
                    <a:pt x="7202" y="6747"/>
                  </a:lnTo>
                  <a:lnTo>
                    <a:pt x="7228" y="6726"/>
                  </a:lnTo>
                  <a:lnTo>
                    <a:pt x="7248" y="6713"/>
                  </a:lnTo>
                  <a:lnTo>
                    <a:pt x="7255" y="6709"/>
                  </a:lnTo>
                  <a:lnTo>
                    <a:pt x="7261" y="6706"/>
                  </a:lnTo>
                  <a:lnTo>
                    <a:pt x="7266" y="6705"/>
                  </a:lnTo>
                  <a:lnTo>
                    <a:pt x="7269" y="6705"/>
                  </a:lnTo>
                  <a:lnTo>
                    <a:pt x="7272" y="6706"/>
                  </a:lnTo>
                  <a:lnTo>
                    <a:pt x="7273" y="6709"/>
                  </a:lnTo>
                  <a:lnTo>
                    <a:pt x="7273" y="6713"/>
                  </a:lnTo>
                  <a:lnTo>
                    <a:pt x="7272" y="6718"/>
                  </a:lnTo>
                  <a:lnTo>
                    <a:pt x="7267" y="6730"/>
                  </a:lnTo>
                  <a:lnTo>
                    <a:pt x="7259" y="6745"/>
                  </a:lnTo>
                  <a:lnTo>
                    <a:pt x="7250" y="6761"/>
                  </a:lnTo>
                  <a:lnTo>
                    <a:pt x="7226" y="6799"/>
                  </a:lnTo>
                  <a:lnTo>
                    <a:pt x="7203" y="6835"/>
                  </a:lnTo>
                  <a:lnTo>
                    <a:pt x="7184" y="6864"/>
                  </a:lnTo>
                  <a:lnTo>
                    <a:pt x="7184" y="6864"/>
                  </a:lnTo>
                  <a:close/>
                  <a:moveTo>
                    <a:pt x="7131" y="6752"/>
                  </a:moveTo>
                  <a:lnTo>
                    <a:pt x="7131" y="6752"/>
                  </a:lnTo>
                  <a:lnTo>
                    <a:pt x="7122" y="6737"/>
                  </a:lnTo>
                  <a:lnTo>
                    <a:pt x="7111" y="6722"/>
                  </a:lnTo>
                  <a:lnTo>
                    <a:pt x="7100" y="6708"/>
                  </a:lnTo>
                  <a:lnTo>
                    <a:pt x="7088" y="6695"/>
                  </a:lnTo>
                  <a:lnTo>
                    <a:pt x="7088" y="6695"/>
                  </a:lnTo>
                  <a:lnTo>
                    <a:pt x="7220" y="6583"/>
                  </a:lnTo>
                  <a:lnTo>
                    <a:pt x="7354" y="6468"/>
                  </a:lnTo>
                  <a:lnTo>
                    <a:pt x="7419" y="6408"/>
                  </a:lnTo>
                  <a:lnTo>
                    <a:pt x="7486" y="6348"/>
                  </a:lnTo>
                  <a:lnTo>
                    <a:pt x="7552" y="6287"/>
                  </a:lnTo>
                  <a:lnTo>
                    <a:pt x="7618" y="6225"/>
                  </a:lnTo>
                  <a:lnTo>
                    <a:pt x="7618" y="6225"/>
                  </a:lnTo>
                  <a:lnTo>
                    <a:pt x="7590" y="6262"/>
                  </a:lnTo>
                  <a:lnTo>
                    <a:pt x="7562" y="6296"/>
                  </a:lnTo>
                  <a:lnTo>
                    <a:pt x="7534" y="6331"/>
                  </a:lnTo>
                  <a:lnTo>
                    <a:pt x="7505" y="6365"/>
                  </a:lnTo>
                  <a:lnTo>
                    <a:pt x="7445" y="6431"/>
                  </a:lnTo>
                  <a:lnTo>
                    <a:pt x="7383" y="6497"/>
                  </a:lnTo>
                  <a:lnTo>
                    <a:pt x="7321" y="6561"/>
                  </a:lnTo>
                  <a:lnTo>
                    <a:pt x="7258" y="6626"/>
                  </a:lnTo>
                  <a:lnTo>
                    <a:pt x="7131" y="6752"/>
                  </a:lnTo>
                  <a:lnTo>
                    <a:pt x="7131" y="6752"/>
                  </a:lnTo>
                  <a:close/>
                  <a:moveTo>
                    <a:pt x="7378" y="6370"/>
                  </a:moveTo>
                  <a:lnTo>
                    <a:pt x="7378" y="6370"/>
                  </a:lnTo>
                  <a:lnTo>
                    <a:pt x="7436" y="6317"/>
                  </a:lnTo>
                  <a:lnTo>
                    <a:pt x="7493" y="6265"/>
                  </a:lnTo>
                  <a:lnTo>
                    <a:pt x="7611" y="6162"/>
                  </a:lnTo>
                  <a:lnTo>
                    <a:pt x="7611" y="6162"/>
                  </a:lnTo>
                  <a:lnTo>
                    <a:pt x="7532" y="6243"/>
                  </a:lnTo>
                  <a:lnTo>
                    <a:pt x="7453" y="6325"/>
                  </a:lnTo>
                  <a:lnTo>
                    <a:pt x="7372" y="6404"/>
                  </a:lnTo>
                  <a:lnTo>
                    <a:pt x="7292" y="6484"/>
                  </a:lnTo>
                  <a:lnTo>
                    <a:pt x="7292" y="6484"/>
                  </a:lnTo>
                  <a:lnTo>
                    <a:pt x="7203" y="6568"/>
                  </a:lnTo>
                  <a:lnTo>
                    <a:pt x="7176" y="6593"/>
                  </a:lnTo>
                  <a:lnTo>
                    <a:pt x="7158" y="6607"/>
                  </a:lnTo>
                  <a:lnTo>
                    <a:pt x="7150" y="6613"/>
                  </a:lnTo>
                  <a:lnTo>
                    <a:pt x="7150" y="6612"/>
                  </a:lnTo>
                  <a:lnTo>
                    <a:pt x="7150" y="6609"/>
                  </a:lnTo>
                  <a:lnTo>
                    <a:pt x="7158" y="6600"/>
                  </a:lnTo>
                  <a:lnTo>
                    <a:pt x="7171" y="6585"/>
                  </a:lnTo>
                  <a:lnTo>
                    <a:pt x="7212" y="6539"/>
                  </a:lnTo>
                  <a:lnTo>
                    <a:pt x="7266" y="6483"/>
                  </a:lnTo>
                  <a:lnTo>
                    <a:pt x="7324" y="6423"/>
                  </a:lnTo>
                  <a:lnTo>
                    <a:pt x="7378" y="6370"/>
                  </a:lnTo>
                  <a:lnTo>
                    <a:pt x="7378" y="6370"/>
                  </a:lnTo>
                  <a:close/>
                  <a:moveTo>
                    <a:pt x="9108" y="5003"/>
                  </a:moveTo>
                  <a:lnTo>
                    <a:pt x="9108" y="5003"/>
                  </a:lnTo>
                  <a:lnTo>
                    <a:pt x="9215" y="4911"/>
                  </a:lnTo>
                  <a:lnTo>
                    <a:pt x="9215" y="4911"/>
                  </a:lnTo>
                  <a:lnTo>
                    <a:pt x="9304" y="4836"/>
                  </a:lnTo>
                  <a:lnTo>
                    <a:pt x="9349" y="4800"/>
                  </a:lnTo>
                  <a:lnTo>
                    <a:pt x="9360" y="4793"/>
                  </a:lnTo>
                  <a:lnTo>
                    <a:pt x="9361" y="4792"/>
                  </a:lnTo>
                  <a:lnTo>
                    <a:pt x="9362" y="4793"/>
                  </a:lnTo>
                  <a:lnTo>
                    <a:pt x="9357" y="4799"/>
                  </a:lnTo>
                  <a:lnTo>
                    <a:pt x="9348" y="4810"/>
                  </a:lnTo>
                  <a:lnTo>
                    <a:pt x="9274" y="4890"/>
                  </a:lnTo>
                  <a:lnTo>
                    <a:pt x="9232" y="4938"/>
                  </a:lnTo>
                  <a:lnTo>
                    <a:pt x="9212" y="4961"/>
                  </a:lnTo>
                  <a:lnTo>
                    <a:pt x="9196" y="4982"/>
                  </a:lnTo>
                  <a:lnTo>
                    <a:pt x="9196" y="4982"/>
                  </a:lnTo>
                  <a:lnTo>
                    <a:pt x="9194" y="4987"/>
                  </a:lnTo>
                  <a:lnTo>
                    <a:pt x="9194" y="4987"/>
                  </a:lnTo>
                  <a:lnTo>
                    <a:pt x="9161" y="4990"/>
                  </a:lnTo>
                  <a:lnTo>
                    <a:pt x="9161" y="4990"/>
                  </a:lnTo>
                  <a:lnTo>
                    <a:pt x="9147" y="4993"/>
                  </a:lnTo>
                  <a:lnTo>
                    <a:pt x="9134" y="4995"/>
                  </a:lnTo>
                  <a:lnTo>
                    <a:pt x="9121" y="4999"/>
                  </a:lnTo>
                  <a:lnTo>
                    <a:pt x="9108" y="5003"/>
                  </a:lnTo>
                  <a:lnTo>
                    <a:pt x="9108" y="5003"/>
                  </a:lnTo>
                  <a:close/>
                  <a:moveTo>
                    <a:pt x="9412" y="4961"/>
                  </a:moveTo>
                  <a:lnTo>
                    <a:pt x="9412" y="4961"/>
                  </a:lnTo>
                  <a:lnTo>
                    <a:pt x="9373" y="4965"/>
                  </a:lnTo>
                  <a:lnTo>
                    <a:pt x="9334" y="4968"/>
                  </a:lnTo>
                  <a:lnTo>
                    <a:pt x="9261" y="4979"/>
                  </a:lnTo>
                  <a:lnTo>
                    <a:pt x="9261" y="4979"/>
                  </a:lnTo>
                  <a:lnTo>
                    <a:pt x="9284" y="4964"/>
                  </a:lnTo>
                  <a:lnTo>
                    <a:pt x="9307" y="4946"/>
                  </a:lnTo>
                  <a:lnTo>
                    <a:pt x="9354" y="4911"/>
                  </a:lnTo>
                  <a:lnTo>
                    <a:pt x="9396" y="4877"/>
                  </a:lnTo>
                  <a:lnTo>
                    <a:pt x="9430" y="4851"/>
                  </a:lnTo>
                  <a:lnTo>
                    <a:pt x="9444" y="4842"/>
                  </a:lnTo>
                  <a:lnTo>
                    <a:pt x="9453" y="4837"/>
                  </a:lnTo>
                  <a:lnTo>
                    <a:pt x="9457" y="4836"/>
                  </a:lnTo>
                  <a:lnTo>
                    <a:pt x="9459" y="4836"/>
                  </a:lnTo>
                  <a:lnTo>
                    <a:pt x="9460" y="4837"/>
                  </a:lnTo>
                  <a:lnTo>
                    <a:pt x="9460" y="4839"/>
                  </a:lnTo>
                  <a:lnTo>
                    <a:pt x="9460" y="4843"/>
                  </a:lnTo>
                  <a:lnTo>
                    <a:pt x="9458" y="4849"/>
                  </a:lnTo>
                  <a:lnTo>
                    <a:pt x="9449" y="4864"/>
                  </a:lnTo>
                  <a:lnTo>
                    <a:pt x="9435" y="4886"/>
                  </a:lnTo>
                  <a:lnTo>
                    <a:pt x="9415" y="4917"/>
                  </a:lnTo>
                  <a:lnTo>
                    <a:pt x="9415" y="4917"/>
                  </a:lnTo>
                  <a:lnTo>
                    <a:pt x="9412" y="4921"/>
                  </a:lnTo>
                  <a:lnTo>
                    <a:pt x="9411" y="4927"/>
                  </a:lnTo>
                  <a:lnTo>
                    <a:pt x="9414" y="4932"/>
                  </a:lnTo>
                  <a:lnTo>
                    <a:pt x="9417" y="4935"/>
                  </a:lnTo>
                  <a:lnTo>
                    <a:pt x="9421" y="4938"/>
                  </a:lnTo>
                  <a:lnTo>
                    <a:pt x="9427" y="4940"/>
                  </a:lnTo>
                  <a:lnTo>
                    <a:pt x="9431" y="4940"/>
                  </a:lnTo>
                  <a:lnTo>
                    <a:pt x="9436" y="4939"/>
                  </a:lnTo>
                  <a:lnTo>
                    <a:pt x="9436" y="4939"/>
                  </a:lnTo>
                  <a:lnTo>
                    <a:pt x="9471" y="4921"/>
                  </a:lnTo>
                  <a:lnTo>
                    <a:pt x="9503" y="4903"/>
                  </a:lnTo>
                  <a:lnTo>
                    <a:pt x="9533" y="4883"/>
                  </a:lnTo>
                  <a:lnTo>
                    <a:pt x="9561" y="4862"/>
                  </a:lnTo>
                  <a:lnTo>
                    <a:pt x="9561" y="4862"/>
                  </a:lnTo>
                  <a:lnTo>
                    <a:pt x="9551" y="4882"/>
                  </a:lnTo>
                  <a:lnTo>
                    <a:pt x="9537" y="4899"/>
                  </a:lnTo>
                  <a:lnTo>
                    <a:pt x="9530" y="4909"/>
                  </a:lnTo>
                  <a:lnTo>
                    <a:pt x="9521" y="4916"/>
                  </a:lnTo>
                  <a:lnTo>
                    <a:pt x="9513" y="4924"/>
                  </a:lnTo>
                  <a:lnTo>
                    <a:pt x="9504" y="4931"/>
                  </a:lnTo>
                  <a:lnTo>
                    <a:pt x="9494" y="4937"/>
                  </a:lnTo>
                  <a:lnTo>
                    <a:pt x="9484" y="4942"/>
                  </a:lnTo>
                  <a:lnTo>
                    <a:pt x="9473" y="4947"/>
                  </a:lnTo>
                  <a:lnTo>
                    <a:pt x="9462" y="4952"/>
                  </a:lnTo>
                  <a:lnTo>
                    <a:pt x="9450" y="4955"/>
                  </a:lnTo>
                  <a:lnTo>
                    <a:pt x="9438" y="4958"/>
                  </a:lnTo>
                  <a:lnTo>
                    <a:pt x="9425" y="4960"/>
                  </a:lnTo>
                  <a:lnTo>
                    <a:pt x="9412" y="4961"/>
                  </a:lnTo>
                  <a:lnTo>
                    <a:pt x="9412" y="4961"/>
                  </a:lnTo>
                  <a:close/>
                  <a:moveTo>
                    <a:pt x="9579" y="4806"/>
                  </a:moveTo>
                  <a:lnTo>
                    <a:pt x="9579" y="4806"/>
                  </a:lnTo>
                  <a:lnTo>
                    <a:pt x="9559" y="4823"/>
                  </a:lnTo>
                  <a:lnTo>
                    <a:pt x="9540" y="4837"/>
                  </a:lnTo>
                  <a:lnTo>
                    <a:pt x="9533" y="4843"/>
                  </a:lnTo>
                  <a:lnTo>
                    <a:pt x="9526" y="4847"/>
                  </a:lnTo>
                  <a:lnTo>
                    <a:pt x="9521" y="4848"/>
                  </a:lnTo>
                  <a:lnTo>
                    <a:pt x="9518" y="4848"/>
                  </a:lnTo>
                  <a:lnTo>
                    <a:pt x="9517" y="4848"/>
                  </a:lnTo>
                  <a:lnTo>
                    <a:pt x="9517" y="4845"/>
                  </a:lnTo>
                  <a:lnTo>
                    <a:pt x="9517" y="4841"/>
                  </a:lnTo>
                  <a:lnTo>
                    <a:pt x="9519" y="4834"/>
                  </a:lnTo>
                  <a:lnTo>
                    <a:pt x="9525" y="4823"/>
                  </a:lnTo>
                  <a:lnTo>
                    <a:pt x="9532" y="4809"/>
                  </a:lnTo>
                  <a:lnTo>
                    <a:pt x="9542" y="4792"/>
                  </a:lnTo>
                  <a:lnTo>
                    <a:pt x="9574" y="4746"/>
                  </a:lnTo>
                  <a:lnTo>
                    <a:pt x="9574" y="4746"/>
                  </a:lnTo>
                  <a:lnTo>
                    <a:pt x="9576" y="4741"/>
                  </a:lnTo>
                  <a:lnTo>
                    <a:pt x="9576" y="4735"/>
                  </a:lnTo>
                  <a:lnTo>
                    <a:pt x="9574" y="4731"/>
                  </a:lnTo>
                  <a:lnTo>
                    <a:pt x="9569" y="4726"/>
                  </a:lnTo>
                  <a:lnTo>
                    <a:pt x="9565" y="4724"/>
                  </a:lnTo>
                  <a:lnTo>
                    <a:pt x="9559" y="4722"/>
                  </a:lnTo>
                  <a:lnTo>
                    <a:pt x="9554" y="4724"/>
                  </a:lnTo>
                  <a:lnTo>
                    <a:pt x="9548" y="4727"/>
                  </a:lnTo>
                  <a:lnTo>
                    <a:pt x="9548" y="4727"/>
                  </a:lnTo>
                  <a:lnTo>
                    <a:pt x="9473" y="4800"/>
                  </a:lnTo>
                  <a:lnTo>
                    <a:pt x="9415" y="4856"/>
                  </a:lnTo>
                  <a:lnTo>
                    <a:pt x="9370" y="4896"/>
                  </a:lnTo>
                  <a:lnTo>
                    <a:pt x="9339" y="4921"/>
                  </a:lnTo>
                  <a:lnTo>
                    <a:pt x="9327" y="4930"/>
                  </a:lnTo>
                  <a:lnTo>
                    <a:pt x="9318" y="4935"/>
                  </a:lnTo>
                  <a:lnTo>
                    <a:pt x="9312" y="4938"/>
                  </a:lnTo>
                  <a:lnTo>
                    <a:pt x="9308" y="4937"/>
                  </a:lnTo>
                  <a:lnTo>
                    <a:pt x="9307" y="4937"/>
                  </a:lnTo>
                  <a:lnTo>
                    <a:pt x="9307" y="4934"/>
                  </a:lnTo>
                  <a:lnTo>
                    <a:pt x="9308" y="4930"/>
                  </a:lnTo>
                  <a:lnTo>
                    <a:pt x="9311" y="4923"/>
                  </a:lnTo>
                  <a:lnTo>
                    <a:pt x="9314" y="4914"/>
                  </a:lnTo>
                  <a:lnTo>
                    <a:pt x="9328" y="4893"/>
                  </a:lnTo>
                  <a:lnTo>
                    <a:pt x="9346" y="4866"/>
                  </a:lnTo>
                  <a:lnTo>
                    <a:pt x="9368" y="4837"/>
                  </a:lnTo>
                  <a:lnTo>
                    <a:pt x="9391" y="4806"/>
                  </a:lnTo>
                  <a:lnTo>
                    <a:pt x="9441" y="4744"/>
                  </a:lnTo>
                  <a:lnTo>
                    <a:pt x="9483" y="4694"/>
                  </a:lnTo>
                  <a:lnTo>
                    <a:pt x="9483" y="4694"/>
                  </a:lnTo>
                  <a:lnTo>
                    <a:pt x="9486" y="4689"/>
                  </a:lnTo>
                  <a:lnTo>
                    <a:pt x="9487" y="4683"/>
                  </a:lnTo>
                  <a:lnTo>
                    <a:pt x="9486" y="4678"/>
                  </a:lnTo>
                  <a:lnTo>
                    <a:pt x="9483" y="4673"/>
                  </a:lnTo>
                  <a:lnTo>
                    <a:pt x="9478" y="4670"/>
                  </a:lnTo>
                  <a:lnTo>
                    <a:pt x="9473" y="4669"/>
                  </a:lnTo>
                  <a:lnTo>
                    <a:pt x="9467" y="4670"/>
                  </a:lnTo>
                  <a:lnTo>
                    <a:pt x="9462" y="4672"/>
                  </a:lnTo>
                  <a:lnTo>
                    <a:pt x="9462" y="4672"/>
                  </a:lnTo>
                  <a:lnTo>
                    <a:pt x="9380" y="4738"/>
                  </a:lnTo>
                  <a:lnTo>
                    <a:pt x="9299" y="4803"/>
                  </a:lnTo>
                  <a:lnTo>
                    <a:pt x="9218" y="4870"/>
                  </a:lnTo>
                  <a:lnTo>
                    <a:pt x="9139" y="4937"/>
                  </a:lnTo>
                  <a:lnTo>
                    <a:pt x="8981" y="5072"/>
                  </a:lnTo>
                  <a:lnTo>
                    <a:pt x="8821" y="5208"/>
                  </a:lnTo>
                  <a:lnTo>
                    <a:pt x="8821" y="5208"/>
                  </a:lnTo>
                  <a:lnTo>
                    <a:pt x="8819" y="5209"/>
                  </a:lnTo>
                  <a:lnTo>
                    <a:pt x="8819" y="5209"/>
                  </a:lnTo>
                  <a:lnTo>
                    <a:pt x="8859" y="5175"/>
                  </a:lnTo>
                  <a:lnTo>
                    <a:pt x="8897" y="5139"/>
                  </a:lnTo>
                  <a:lnTo>
                    <a:pt x="8936" y="5102"/>
                  </a:lnTo>
                  <a:lnTo>
                    <a:pt x="8975" y="5065"/>
                  </a:lnTo>
                  <a:lnTo>
                    <a:pt x="9051" y="4988"/>
                  </a:lnTo>
                  <a:lnTo>
                    <a:pt x="9126" y="4911"/>
                  </a:lnTo>
                  <a:lnTo>
                    <a:pt x="9199" y="4834"/>
                  </a:lnTo>
                  <a:lnTo>
                    <a:pt x="9276" y="4756"/>
                  </a:lnTo>
                  <a:lnTo>
                    <a:pt x="9350" y="4680"/>
                  </a:lnTo>
                  <a:lnTo>
                    <a:pt x="9389" y="4643"/>
                  </a:lnTo>
                  <a:lnTo>
                    <a:pt x="9428" y="4607"/>
                  </a:lnTo>
                  <a:lnTo>
                    <a:pt x="9428" y="4607"/>
                  </a:lnTo>
                  <a:lnTo>
                    <a:pt x="9431" y="4603"/>
                  </a:lnTo>
                  <a:lnTo>
                    <a:pt x="9432" y="4598"/>
                  </a:lnTo>
                  <a:lnTo>
                    <a:pt x="9432" y="4595"/>
                  </a:lnTo>
                  <a:lnTo>
                    <a:pt x="9431" y="4591"/>
                  </a:lnTo>
                  <a:lnTo>
                    <a:pt x="9431" y="4591"/>
                  </a:lnTo>
                  <a:lnTo>
                    <a:pt x="9450" y="4602"/>
                  </a:lnTo>
                  <a:lnTo>
                    <a:pt x="9473" y="4612"/>
                  </a:lnTo>
                  <a:lnTo>
                    <a:pt x="9473" y="4612"/>
                  </a:lnTo>
                  <a:lnTo>
                    <a:pt x="9489" y="4619"/>
                  </a:lnTo>
                  <a:lnTo>
                    <a:pt x="9503" y="4629"/>
                  </a:lnTo>
                  <a:lnTo>
                    <a:pt x="9515" y="4637"/>
                  </a:lnTo>
                  <a:lnTo>
                    <a:pt x="9527" y="4648"/>
                  </a:lnTo>
                  <a:lnTo>
                    <a:pt x="9538" y="4658"/>
                  </a:lnTo>
                  <a:lnTo>
                    <a:pt x="9547" y="4670"/>
                  </a:lnTo>
                  <a:lnTo>
                    <a:pt x="9555" y="4681"/>
                  </a:lnTo>
                  <a:lnTo>
                    <a:pt x="9562" y="4694"/>
                  </a:lnTo>
                  <a:lnTo>
                    <a:pt x="9568" y="4707"/>
                  </a:lnTo>
                  <a:lnTo>
                    <a:pt x="9573" y="4721"/>
                  </a:lnTo>
                  <a:lnTo>
                    <a:pt x="9576" y="4734"/>
                  </a:lnTo>
                  <a:lnTo>
                    <a:pt x="9579" y="4748"/>
                  </a:lnTo>
                  <a:lnTo>
                    <a:pt x="9580" y="4762"/>
                  </a:lnTo>
                  <a:lnTo>
                    <a:pt x="9581" y="4777"/>
                  </a:lnTo>
                  <a:lnTo>
                    <a:pt x="9580" y="4792"/>
                  </a:lnTo>
                  <a:lnTo>
                    <a:pt x="9579" y="4806"/>
                  </a:lnTo>
                  <a:lnTo>
                    <a:pt x="9579" y="4806"/>
                  </a:lnTo>
                  <a:close/>
                  <a:moveTo>
                    <a:pt x="9070" y="4774"/>
                  </a:moveTo>
                  <a:lnTo>
                    <a:pt x="9070" y="4774"/>
                  </a:lnTo>
                  <a:lnTo>
                    <a:pt x="9142" y="4710"/>
                  </a:lnTo>
                  <a:lnTo>
                    <a:pt x="9212" y="4644"/>
                  </a:lnTo>
                  <a:lnTo>
                    <a:pt x="9283" y="4577"/>
                  </a:lnTo>
                  <a:lnTo>
                    <a:pt x="9318" y="4542"/>
                  </a:lnTo>
                  <a:lnTo>
                    <a:pt x="9352" y="4507"/>
                  </a:lnTo>
                  <a:lnTo>
                    <a:pt x="9352" y="4507"/>
                  </a:lnTo>
                  <a:lnTo>
                    <a:pt x="9353" y="4504"/>
                  </a:lnTo>
                  <a:lnTo>
                    <a:pt x="9354" y="4500"/>
                  </a:lnTo>
                  <a:lnTo>
                    <a:pt x="9354" y="4500"/>
                  </a:lnTo>
                  <a:lnTo>
                    <a:pt x="9370" y="4525"/>
                  </a:lnTo>
                  <a:lnTo>
                    <a:pt x="9386" y="4547"/>
                  </a:lnTo>
                  <a:lnTo>
                    <a:pt x="9393" y="4556"/>
                  </a:lnTo>
                  <a:lnTo>
                    <a:pt x="9401" y="4566"/>
                  </a:lnTo>
                  <a:lnTo>
                    <a:pt x="9409" y="4574"/>
                  </a:lnTo>
                  <a:lnTo>
                    <a:pt x="9418" y="4582"/>
                  </a:lnTo>
                  <a:lnTo>
                    <a:pt x="9418" y="4582"/>
                  </a:lnTo>
                  <a:lnTo>
                    <a:pt x="9412" y="4582"/>
                  </a:lnTo>
                  <a:lnTo>
                    <a:pt x="9410" y="4583"/>
                  </a:lnTo>
                  <a:lnTo>
                    <a:pt x="9407" y="4586"/>
                  </a:lnTo>
                  <a:lnTo>
                    <a:pt x="9407" y="4586"/>
                  </a:lnTo>
                  <a:lnTo>
                    <a:pt x="9356" y="4629"/>
                  </a:lnTo>
                  <a:lnTo>
                    <a:pt x="9307" y="4674"/>
                  </a:lnTo>
                  <a:lnTo>
                    <a:pt x="9259" y="4720"/>
                  </a:lnTo>
                  <a:lnTo>
                    <a:pt x="9212" y="4767"/>
                  </a:lnTo>
                  <a:lnTo>
                    <a:pt x="9212" y="4767"/>
                  </a:lnTo>
                  <a:lnTo>
                    <a:pt x="9153" y="4822"/>
                  </a:lnTo>
                  <a:lnTo>
                    <a:pt x="9153" y="4822"/>
                  </a:lnTo>
                  <a:lnTo>
                    <a:pt x="9095" y="4878"/>
                  </a:lnTo>
                  <a:lnTo>
                    <a:pt x="9039" y="4934"/>
                  </a:lnTo>
                  <a:lnTo>
                    <a:pt x="8983" y="4990"/>
                  </a:lnTo>
                  <a:lnTo>
                    <a:pt x="8928" y="5048"/>
                  </a:lnTo>
                  <a:lnTo>
                    <a:pt x="8928" y="5048"/>
                  </a:lnTo>
                  <a:lnTo>
                    <a:pt x="8896" y="5077"/>
                  </a:lnTo>
                  <a:lnTo>
                    <a:pt x="8864" y="5106"/>
                  </a:lnTo>
                  <a:lnTo>
                    <a:pt x="8831" y="5134"/>
                  </a:lnTo>
                  <a:lnTo>
                    <a:pt x="8796" y="5163"/>
                  </a:lnTo>
                  <a:lnTo>
                    <a:pt x="8796" y="5163"/>
                  </a:lnTo>
                  <a:lnTo>
                    <a:pt x="8773" y="5089"/>
                  </a:lnTo>
                  <a:lnTo>
                    <a:pt x="8773" y="5089"/>
                  </a:lnTo>
                  <a:lnTo>
                    <a:pt x="8793" y="5071"/>
                  </a:lnTo>
                  <a:lnTo>
                    <a:pt x="8813" y="5054"/>
                  </a:lnTo>
                  <a:lnTo>
                    <a:pt x="8853" y="5016"/>
                  </a:lnTo>
                  <a:lnTo>
                    <a:pt x="8892" y="4978"/>
                  </a:lnTo>
                  <a:lnTo>
                    <a:pt x="8929" y="4938"/>
                  </a:lnTo>
                  <a:lnTo>
                    <a:pt x="8965" y="4897"/>
                  </a:lnTo>
                  <a:lnTo>
                    <a:pt x="9000" y="4855"/>
                  </a:lnTo>
                  <a:lnTo>
                    <a:pt x="9070" y="4774"/>
                  </a:lnTo>
                  <a:lnTo>
                    <a:pt x="9070" y="4774"/>
                  </a:lnTo>
                  <a:close/>
                  <a:moveTo>
                    <a:pt x="8805" y="5182"/>
                  </a:moveTo>
                  <a:lnTo>
                    <a:pt x="8805" y="5182"/>
                  </a:lnTo>
                  <a:lnTo>
                    <a:pt x="8743" y="5250"/>
                  </a:lnTo>
                  <a:lnTo>
                    <a:pt x="8743" y="5250"/>
                  </a:lnTo>
                  <a:lnTo>
                    <a:pt x="8722" y="5257"/>
                  </a:lnTo>
                  <a:lnTo>
                    <a:pt x="8710" y="5260"/>
                  </a:lnTo>
                  <a:lnTo>
                    <a:pt x="8700" y="5262"/>
                  </a:lnTo>
                  <a:lnTo>
                    <a:pt x="8689" y="5263"/>
                  </a:lnTo>
                  <a:lnTo>
                    <a:pt x="8677" y="5263"/>
                  </a:lnTo>
                  <a:lnTo>
                    <a:pt x="8667" y="5263"/>
                  </a:lnTo>
                  <a:lnTo>
                    <a:pt x="8656" y="5261"/>
                  </a:lnTo>
                  <a:lnTo>
                    <a:pt x="8656" y="5261"/>
                  </a:lnTo>
                  <a:lnTo>
                    <a:pt x="8695" y="5244"/>
                  </a:lnTo>
                  <a:lnTo>
                    <a:pt x="8734" y="5225"/>
                  </a:lnTo>
                  <a:lnTo>
                    <a:pt x="8770" y="5205"/>
                  </a:lnTo>
                  <a:lnTo>
                    <a:pt x="8805" y="5182"/>
                  </a:lnTo>
                  <a:lnTo>
                    <a:pt x="8805" y="5182"/>
                  </a:lnTo>
                  <a:close/>
                  <a:moveTo>
                    <a:pt x="8653" y="5170"/>
                  </a:moveTo>
                  <a:lnTo>
                    <a:pt x="8653" y="5170"/>
                  </a:lnTo>
                  <a:lnTo>
                    <a:pt x="8628" y="5205"/>
                  </a:lnTo>
                  <a:lnTo>
                    <a:pt x="8604" y="5241"/>
                  </a:lnTo>
                  <a:lnTo>
                    <a:pt x="8604" y="5241"/>
                  </a:lnTo>
                  <a:lnTo>
                    <a:pt x="8588" y="5232"/>
                  </a:lnTo>
                  <a:lnTo>
                    <a:pt x="8572" y="5219"/>
                  </a:lnTo>
                  <a:lnTo>
                    <a:pt x="8572" y="5219"/>
                  </a:lnTo>
                  <a:lnTo>
                    <a:pt x="8565" y="5213"/>
                  </a:lnTo>
                  <a:lnTo>
                    <a:pt x="8559" y="5209"/>
                  </a:lnTo>
                  <a:lnTo>
                    <a:pt x="8559" y="5209"/>
                  </a:lnTo>
                  <a:lnTo>
                    <a:pt x="8583" y="5201"/>
                  </a:lnTo>
                  <a:lnTo>
                    <a:pt x="8607" y="5192"/>
                  </a:lnTo>
                  <a:lnTo>
                    <a:pt x="8629" y="5181"/>
                  </a:lnTo>
                  <a:lnTo>
                    <a:pt x="8653" y="5170"/>
                  </a:lnTo>
                  <a:lnTo>
                    <a:pt x="8653" y="5170"/>
                  </a:lnTo>
                  <a:close/>
                  <a:moveTo>
                    <a:pt x="8798" y="4858"/>
                  </a:moveTo>
                  <a:lnTo>
                    <a:pt x="8798" y="4858"/>
                  </a:lnTo>
                  <a:lnTo>
                    <a:pt x="8838" y="4821"/>
                  </a:lnTo>
                  <a:lnTo>
                    <a:pt x="8879" y="4783"/>
                  </a:lnTo>
                  <a:lnTo>
                    <a:pt x="8879" y="4783"/>
                  </a:lnTo>
                  <a:lnTo>
                    <a:pt x="8695" y="4978"/>
                  </a:lnTo>
                  <a:lnTo>
                    <a:pt x="8511" y="5173"/>
                  </a:lnTo>
                  <a:lnTo>
                    <a:pt x="8511" y="5173"/>
                  </a:lnTo>
                  <a:lnTo>
                    <a:pt x="8509" y="5168"/>
                  </a:lnTo>
                  <a:lnTo>
                    <a:pt x="8505" y="5164"/>
                  </a:lnTo>
                  <a:lnTo>
                    <a:pt x="8501" y="5161"/>
                  </a:lnTo>
                  <a:lnTo>
                    <a:pt x="8496" y="5161"/>
                  </a:lnTo>
                  <a:lnTo>
                    <a:pt x="8496" y="5161"/>
                  </a:lnTo>
                  <a:lnTo>
                    <a:pt x="8571" y="5085"/>
                  </a:lnTo>
                  <a:lnTo>
                    <a:pt x="8646" y="5009"/>
                  </a:lnTo>
                  <a:lnTo>
                    <a:pt x="8721" y="4933"/>
                  </a:lnTo>
                  <a:lnTo>
                    <a:pt x="8798" y="4858"/>
                  </a:lnTo>
                  <a:lnTo>
                    <a:pt x="8798" y="4858"/>
                  </a:lnTo>
                  <a:close/>
                  <a:moveTo>
                    <a:pt x="8305" y="5362"/>
                  </a:moveTo>
                  <a:lnTo>
                    <a:pt x="8305" y="5362"/>
                  </a:lnTo>
                  <a:lnTo>
                    <a:pt x="8299" y="5372"/>
                  </a:lnTo>
                  <a:lnTo>
                    <a:pt x="8299" y="5372"/>
                  </a:lnTo>
                  <a:lnTo>
                    <a:pt x="8282" y="5407"/>
                  </a:lnTo>
                  <a:lnTo>
                    <a:pt x="8262" y="5442"/>
                  </a:lnTo>
                  <a:lnTo>
                    <a:pt x="8241" y="5475"/>
                  </a:lnTo>
                  <a:lnTo>
                    <a:pt x="8217" y="5507"/>
                  </a:lnTo>
                  <a:lnTo>
                    <a:pt x="8193" y="5538"/>
                  </a:lnTo>
                  <a:lnTo>
                    <a:pt x="8167" y="5569"/>
                  </a:lnTo>
                  <a:lnTo>
                    <a:pt x="8140" y="5599"/>
                  </a:lnTo>
                  <a:lnTo>
                    <a:pt x="8112" y="5630"/>
                  </a:lnTo>
                  <a:lnTo>
                    <a:pt x="8056" y="5688"/>
                  </a:lnTo>
                  <a:lnTo>
                    <a:pt x="8000" y="5748"/>
                  </a:lnTo>
                  <a:lnTo>
                    <a:pt x="7973" y="5777"/>
                  </a:lnTo>
                  <a:lnTo>
                    <a:pt x="7946" y="5807"/>
                  </a:lnTo>
                  <a:lnTo>
                    <a:pt x="7920" y="5838"/>
                  </a:lnTo>
                  <a:lnTo>
                    <a:pt x="7897" y="5868"/>
                  </a:lnTo>
                  <a:lnTo>
                    <a:pt x="7897" y="5868"/>
                  </a:lnTo>
                  <a:lnTo>
                    <a:pt x="7891" y="5877"/>
                  </a:lnTo>
                  <a:lnTo>
                    <a:pt x="7891" y="5877"/>
                  </a:lnTo>
                  <a:lnTo>
                    <a:pt x="7813" y="5955"/>
                  </a:lnTo>
                  <a:lnTo>
                    <a:pt x="7813" y="5955"/>
                  </a:lnTo>
                  <a:lnTo>
                    <a:pt x="7809" y="5954"/>
                  </a:lnTo>
                  <a:lnTo>
                    <a:pt x="7804" y="5953"/>
                  </a:lnTo>
                  <a:lnTo>
                    <a:pt x="7801" y="5954"/>
                  </a:lnTo>
                  <a:lnTo>
                    <a:pt x="7797" y="5956"/>
                  </a:lnTo>
                  <a:lnTo>
                    <a:pt x="7797" y="5956"/>
                  </a:lnTo>
                  <a:lnTo>
                    <a:pt x="7702" y="6044"/>
                  </a:lnTo>
                  <a:lnTo>
                    <a:pt x="7608" y="6131"/>
                  </a:lnTo>
                  <a:lnTo>
                    <a:pt x="7513" y="6216"/>
                  </a:lnTo>
                  <a:lnTo>
                    <a:pt x="7418" y="6304"/>
                  </a:lnTo>
                  <a:lnTo>
                    <a:pt x="7371" y="6347"/>
                  </a:lnTo>
                  <a:lnTo>
                    <a:pt x="7326" y="6392"/>
                  </a:lnTo>
                  <a:lnTo>
                    <a:pt x="7280" y="6437"/>
                  </a:lnTo>
                  <a:lnTo>
                    <a:pt x="7235" y="6483"/>
                  </a:lnTo>
                  <a:lnTo>
                    <a:pt x="7191" y="6528"/>
                  </a:lnTo>
                  <a:lnTo>
                    <a:pt x="7149" y="6576"/>
                  </a:lnTo>
                  <a:lnTo>
                    <a:pt x="7106" y="6624"/>
                  </a:lnTo>
                  <a:lnTo>
                    <a:pt x="7065" y="6675"/>
                  </a:lnTo>
                  <a:lnTo>
                    <a:pt x="7065" y="6675"/>
                  </a:lnTo>
                  <a:lnTo>
                    <a:pt x="7055" y="6668"/>
                  </a:lnTo>
                  <a:lnTo>
                    <a:pt x="7046" y="6662"/>
                  </a:lnTo>
                  <a:lnTo>
                    <a:pt x="7037" y="6657"/>
                  </a:lnTo>
                  <a:lnTo>
                    <a:pt x="7027" y="6653"/>
                  </a:lnTo>
                  <a:lnTo>
                    <a:pt x="7017" y="6649"/>
                  </a:lnTo>
                  <a:lnTo>
                    <a:pt x="7006" y="6647"/>
                  </a:lnTo>
                  <a:lnTo>
                    <a:pt x="6996" y="6646"/>
                  </a:lnTo>
                  <a:lnTo>
                    <a:pt x="6986" y="6644"/>
                  </a:lnTo>
                  <a:lnTo>
                    <a:pt x="6986" y="6644"/>
                  </a:lnTo>
                  <a:lnTo>
                    <a:pt x="7063" y="6583"/>
                  </a:lnTo>
                  <a:lnTo>
                    <a:pt x="7141" y="6521"/>
                  </a:lnTo>
                  <a:lnTo>
                    <a:pt x="7216" y="6458"/>
                  </a:lnTo>
                  <a:lnTo>
                    <a:pt x="7289" y="6394"/>
                  </a:lnTo>
                  <a:lnTo>
                    <a:pt x="7363" y="6328"/>
                  </a:lnTo>
                  <a:lnTo>
                    <a:pt x="7436" y="6262"/>
                  </a:lnTo>
                  <a:lnTo>
                    <a:pt x="7507" y="6194"/>
                  </a:lnTo>
                  <a:lnTo>
                    <a:pt x="7577" y="6125"/>
                  </a:lnTo>
                  <a:lnTo>
                    <a:pt x="7647" y="6056"/>
                  </a:lnTo>
                  <a:lnTo>
                    <a:pt x="7717" y="5985"/>
                  </a:lnTo>
                  <a:lnTo>
                    <a:pt x="7786" y="5915"/>
                  </a:lnTo>
                  <a:lnTo>
                    <a:pt x="7853" y="5844"/>
                  </a:lnTo>
                  <a:lnTo>
                    <a:pt x="7989" y="5700"/>
                  </a:lnTo>
                  <a:lnTo>
                    <a:pt x="8124" y="5555"/>
                  </a:lnTo>
                  <a:lnTo>
                    <a:pt x="8124" y="5555"/>
                  </a:lnTo>
                  <a:lnTo>
                    <a:pt x="8214" y="5458"/>
                  </a:lnTo>
                  <a:lnTo>
                    <a:pt x="8305" y="5362"/>
                  </a:lnTo>
                  <a:lnTo>
                    <a:pt x="8305" y="5362"/>
                  </a:lnTo>
                  <a:close/>
                  <a:moveTo>
                    <a:pt x="7978" y="5648"/>
                  </a:moveTo>
                  <a:lnTo>
                    <a:pt x="7978" y="5648"/>
                  </a:lnTo>
                  <a:lnTo>
                    <a:pt x="8040" y="5591"/>
                  </a:lnTo>
                  <a:lnTo>
                    <a:pt x="8103" y="5534"/>
                  </a:lnTo>
                  <a:lnTo>
                    <a:pt x="8103" y="5534"/>
                  </a:lnTo>
                  <a:lnTo>
                    <a:pt x="7967" y="5680"/>
                  </a:lnTo>
                  <a:lnTo>
                    <a:pt x="7831" y="5825"/>
                  </a:lnTo>
                  <a:lnTo>
                    <a:pt x="7694" y="5970"/>
                  </a:lnTo>
                  <a:lnTo>
                    <a:pt x="7624" y="6042"/>
                  </a:lnTo>
                  <a:lnTo>
                    <a:pt x="7555" y="6113"/>
                  </a:lnTo>
                  <a:lnTo>
                    <a:pt x="7555" y="6113"/>
                  </a:lnTo>
                  <a:lnTo>
                    <a:pt x="7519" y="6148"/>
                  </a:lnTo>
                  <a:lnTo>
                    <a:pt x="7473" y="6191"/>
                  </a:lnTo>
                  <a:lnTo>
                    <a:pt x="7360" y="6297"/>
                  </a:lnTo>
                  <a:lnTo>
                    <a:pt x="7298" y="6353"/>
                  </a:lnTo>
                  <a:lnTo>
                    <a:pt x="7234" y="6408"/>
                  </a:lnTo>
                  <a:lnTo>
                    <a:pt x="7173" y="6461"/>
                  </a:lnTo>
                  <a:lnTo>
                    <a:pt x="7117" y="6509"/>
                  </a:lnTo>
                  <a:lnTo>
                    <a:pt x="7067" y="6548"/>
                  </a:lnTo>
                  <a:lnTo>
                    <a:pt x="7027" y="6579"/>
                  </a:lnTo>
                  <a:lnTo>
                    <a:pt x="7011" y="6589"/>
                  </a:lnTo>
                  <a:lnTo>
                    <a:pt x="6999" y="6598"/>
                  </a:lnTo>
                  <a:lnTo>
                    <a:pt x="6990" y="6601"/>
                  </a:lnTo>
                  <a:lnTo>
                    <a:pt x="6986" y="6601"/>
                  </a:lnTo>
                  <a:lnTo>
                    <a:pt x="6985" y="6600"/>
                  </a:lnTo>
                  <a:lnTo>
                    <a:pt x="6984" y="6599"/>
                  </a:lnTo>
                  <a:lnTo>
                    <a:pt x="6984" y="6596"/>
                  </a:lnTo>
                  <a:lnTo>
                    <a:pt x="6987" y="6587"/>
                  </a:lnTo>
                  <a:lnTo>
                    <a:pt x="6996" y="6573"/>
                  </a:lnTo>
                  <a:lnTo>
                    <a:pt x="7010" y="6554"/>
                  </a:lnTo>
                  <a:lnTo>
                    <a:pt x="7028" y="6530"/>
                  </a:lnTo>
                  <a:lnTo>
                    <a:pt x="7053" y="6500"/>
                  </a:lnTo>
                  <a:lnTo>
                    <a:pt x="7083" y="6464"/>
                  </a:lnTo>
                  <a:lnTo>
                    <a:pt x="7121" y="6422"/>
                  </a:lnTo>
                  <a:lnTo>
                    <a:pt x="7121" y="6422"/>
                  </a:lnTo>
                  <a:lnTo>
                    <a:pt x="7170" y="6370"/>
                  </a:lnTo>
                  <a:lnTo>
                    <a:pt x="7220" y="6319"/>
                  </a:lnTo>
                  <a:lnTo>
                    <a:pt x="7273" y="6269"/>
                  </a:lnTo>
                  <a:lnTo>
                    <a:pt x="7326" y="6219"/>
                  </a:lnTo>
                  <a:lnTo>
                    <a:pt x="7379" y="6171"/>
                  </a:lnTo>
                  <a:lnTo>
                    <a:pt x="7433" y="6123"/>
                  </a:lnTo>
                  <a:lnTo>
                    <a:pt x="7543" y="6029"/>
                  </a:lnTo>
                  <a:lnTo>
                    <a:pt x="7655" y="5935"/>
                  </a:lnTo>
                  <a:lnTo>
                    <a:pt x="7765" y="5841"/>
                  </a:lnTo>
                  <a:lnTo>
                    <a:pt x="7818" y="5793"/>
                  </a:lnTo>
                  <a:lnTo>
                    <a:pt x="7872" y="5745"/>
                  </a:lnTo>
                  <a:lnTo>
                    <a:pt x="7926" y="5697"/>
                  </a:lnTo>
                  <a:lnTo>
                    <a:pt x="7978" y="5648"/>
                  </a:lnTo>
                  <a:lnTo>
                    <a:pt x="7978" y="5648"/>
                  </a:lnTo>
                  <a:close/>
                  <a:moveTo>
                    <a:pt x="9382" y="4086"/>
                  </a:moveTo>
                  <a:lnTo>
                    <a:pt x="9382" y="4086"/>
                  </a:lnTo>
                  <a:lnTo>
                    <a:pt x="9320" y="4154"/>
                  </a:lnTo>
                  <a:lnTo>
                    <a:pt x="9257" y="4220"/>
                  </a:lnTo>
                  <a:lnTo>
                    <a:pt x="9130" y="4353"/>
                  </a:lnTo>
                  <a:lnTo>
                    <a:pt x="9002" y="4485"/>
                  </a:lnTo>
                  <a:lnTo>
                    <a:pt x="8871" y="4615"/>
                  </a:lnTo>
                  <a:lnTo>
                    <a:pt x="8871" y="4615"/>
                  </a:lnTo>
                  <a:lnTo>
                    <a:pt x="8736" y="4733"/>
                  </a:lnTo>
                  <a:lnTo>
                    <a:pt x="8600" y="4851"/>
                  </a:lnTo>
                  <a:lnTo>
                    <a:pt x="8466" y="4969"/>
                  </a:lnTo>
                  <a:lnTo>
                    <a:pt x="8399" y="5029"/>
                  </a:lnTo>
                  <a:lnTo>
                    <a:pt x="8333" y="5090"/>
                  </a:lnTo>
                  <a:lnTo>
                    <a:pt x="8333" y="5090"/>
                  </a:lnTo>
                  <a:lnTo>
                    <a:pt x="8241" y="5178"/>
                  </a:lnTo>
                  <a:lnTo>
                    <a:pt x="8150" y="5267"/>
                  </a:lnTo>
                  <a:lnTo>
                    <a:pt x="8058" y="5358"/>
                  </a:lnTo>
                  <a:lnTo>
                    <a:pt x="7968" y="5448"/>
                  </a:lnTo>
                  <a:lnTo>
                    <a:pt x="7790" y="5632"/>
                  </a:lnTo>
                  <a:lnTo>
                    <a:pt x="7614" y="5817"/>
                  </a:lnTo>
                  <a:lnTo>
                    <a:pt x="7436" y="6002"/>
                  </a:lnTo>
                  <a:lnTo>
                    <a:pt x="7347" y="6093"/>
                  </a:lnTo>
                  <a:lnTo>
                    <a:pt x="7257" y="6184"/>
                  </a:lnTo>
                  <a:lnTo>
                    <a:pt x="7166" y="6274"/>
                  </a:lnTo>
                  <a:lnTo>
                    <a:pt x="7075" y="6363"/>
                  </a:lnTo>
                  <a:lnTo>
                    <a:pt x="6983" y="6451"/>
                  </a:lnTo>
                  <a:lnTo>
                    <a:pt x="6889" y="6539"/>
                  </a:lnTo>
                  <a:lnTo>
                    <a:pt x="6889" y="6539"/>
                  </a:lnTo>
                  <a:lnTo>
                    <a:pt x="6807" y="6613"/>
                  </a:lnTo>
                  <a:lnTo>
                    <a:pt x="6750" y="6663"/>
                  </a:lnTo>
                  <a:lnTo>
                    <a:pt x="6717" y="6690"/>
                  </a:lnTo>
                  <a:lnTo>
                    <a:pt x="6709" y="6697"/>
                  </a:lnTo>
                  <a:lnTo>
                    <a:pt x="6704" y="6698"/>
                  </a:lnTo>
                  <a:lnTo>
                    <a:pt x="6704" y="6697"/>
                  </a:lnTo>
                  <a:lnTo>
                    <a:pt x="6705" y="6696"/>
                  </a:lnTo>
                  <a:lnTo>
                    <a:pt x="6710" y="6689"/>
                  </a:lnTo>
                  <a:lnTo>
                    <a:pt x="6730" y="6665"/>
                  </a:lnTo>
                  <a:lnTo>
                    <a:pt x="6763" y="6630"/>
                  </a:lnTo>
                  <a:lnTo>
                    <a:pt x="6805" y="6587"/>
                  </a:lnTo>
                  <a:lnTo>
                    <a:pt x="6910" y="6480"/>
                  </a:lnTo>
                  <a:lnTo>
                    <a:pt x="7021" y="6368"/>
                  </a:lnTo>
                  <a:lnTo>
                    <a:pt x="7121" y="6272"/>
                  </a:lnTo>
                  <a:lnTo>
                    <a:pt x="7185" y="6210"/>
                  </a:lnTo>
                  <a:lnTo>
                    <a:pt x="7185" y="6210"/>
                  </a:lnTo>
                  <a:lnTo>
                    <a:pt x="7295" y="6108"/>
                  </a:lnTo>
                  <a:lnTo>
                    <a:pt x="7404" y="6004"/>
                  </a:lnTo>
                  <a:lnTo>
                    <a:pt x="7512" y="5899"/>
                  </a:lnTo>
                  <a:lnTo>
                    <a:pt x="7618" y="5792"/>
                  </a:lnTo>
                  <a:lnTo>
                    <a:pt x="7830" y="5578"/>
                  </a:lnTo>
                  <a:lnTo>
                    <a:pt x="8042" y="5364"/>
                  </a:lnTo>
                  <a:lnTo>
                    <a:pt x="8042" y="5364"/>
                  </a:lnTo>
                  <a:lnTo>
                    <a:pt x="8123" y="5283"/>
                  </a:lnTo>
                  <a:lnTo>
                    <a:pt x="8206" y="5204"/>
                  </a:lnTo>
                  <a:lnTo>
                    <a:pt x="8291" y="5123"/>
                  </a:lnTo>
                  <a:lnTo>
                    <a:pt x="8377" y="5043"/>
                  </a:lnTo>
                  <a:lnTo>
                    <a:pt x="8550" y="4882"/>
                  </a:lnTo>
                  <a:lnTo>
                    <a:pt x="8636" y="4801"/>
                  </a:lnTo>
                  <a:lnTo>
                    <a:pt x="8722" y="4719"/>
                  </a:lnTo>
                  <a:lnTo>
                    <a:pt x="8806" y="4636"/>
                  </a:lnTo>
                  <a:lnTo>
                    <a:pt x="8889" y="4552"/>
                  </a:lnTo>
                  <a:lnTo>
                    <a:pt x="8971" y="4466"/>
                  </a:lnTo>
                  <a:lnTo>
                    <a:pt x="9011" y="4423"/>
                  </a:lnTo>
                  <a:lnTo>
                    <a:pt x="9050" y="4380"/>
                  </a:lnTo>
                  <a:lnTo>
                    <a:pt x="9088" y="4335"/>
                  </a:lnTo>
                  <a:lnTo>
                    <a:pt x="9126" y="4291"/>
                  </a:lnTo>
                  <a:lnTo>
                    <a:pt x="9163" y="4246"/>
                  </a:lnTo>
                  <a:lnTo>
                    <a:pt x="9198" y="4200"/>
                  </a:lnTo>
                  <a:lnTo>
                    <a:pt x="9233" y="4155"/>
                  </a:lnTo>
                  <a:lnTo>
                    <a:pt x="9267" y="4108"/>
                  </a:lnTo>
                  <a:lnTo>
                    <a:pt x="9301" y="4061"/>
                  </a:lnTo>
                  <a:lnTo>
                    <a:pt x="9333" y="4013"/>
                  </a:lnTo>
                  <a:lnTo>
                    <a:pt x="9333" y="4013"/>
                  </a:lnTo>
                  <a:lnTo>
                    <a:pt x="9347" y="4031"/>
                  </a:lnTo>
                  <a:lnTo>
                    <a:pt x="9359" y="4049"/>
                  </a:lnTo>
                  <a:lnTo>
                    <a:pt x="9371" y="4067"/>
                  </a:lnTo>
                  <a:lnTo>
                    <a:pt x="9382" y="4086"/>
                  </a:lnTo>
                  <a:lnTo>
                    <a:pt x="9382" y="4086"/>
                  </a:lnTo>
                  <a:close/>
                  <a:moveTo>
                    <a:pt x="8597" y="4773"/>
                  </a:moveTo>
                  <a:lnTo>
                    <a:pt x="8597" y="4773"/>
                  </a:lnTo>
                  <a:lnTo>
                    <a:pt x="8746" y="4618"/>
                  </a:lnTo>
                  <a:lnTo>
                    <a:pt x="8895" y="4464"/>
                  </a:lnTo>
                  <a:lnTo>
                    <a:pt x="8969" y="4385"/>
                  </a:lnTo>
                  <a:lnTo>
                    <a:pt x="9041" y="4307"/>
                  </a:lnTo>
                  <a:lnTo>
                    <a:pt x="9113" y="4229"/>
                  </a:lnTo>
                  <a:lnTo>
                    <a:pt x="9184" y="4149"/>
                  </a:lnTo>
                  <a:lnTo>
                    <a:pt x="9184" y="4149"/>
                  </a:lnTo>
                  <a:lnTo>
                    <a:pt x="9245" y="4081"/>
                  </a:lnTo>
                  <a:lnTo>
                    <a:pt x="9251" y="4075"/>
                  </a:lnTo>
                  <a:lnTo>
                    <a:pt x="9243" y="4085"/>
                  </a:lnTo>
                  <a:lnTo>
                    <a:pt x="9113" y="4233"/>
                  </a:lnTo>
                  <a:lnTo>
                    <a:pt x="9016" y="4341"/>
                  </a:lnTo>
                  <a:lnTo>
                    <a:pt x="8921" y="4447"/>
                  </a:lnTo>
                  <a:lnTo>
                    <a:pt x="8841" y="4534"/>
                  </a:lnTo>
                  <a:lnTo>
                    <a:pt x="8812" y="4564"/>
                  </a:lnTo>
                  <a:lnTo>
                    <a:pt x="8794" y="4583"/>
                  </a:lnTo>
                  <a:lnTo>
                    <a:pt x="8794" y="4583"/>
                  </a:lnTo>
                  <a:lnTo>
                    <a:pt x="8695" y="4677"/>
                  </a:lnTo>
                  <a:lnTo>
                    <a:pt x="8597" y="4773"/>
                  </a:lnTo>
                  <a:lnTo>
                    <a:pt x="8597" y="4773"/>
                  </a:lnTo>
                  <a:close/>
                  <a:moveTo>
                    <a:pt x="7845" y="5466"/>
                  </a:moveTo>
                  <a:lnTo>
                    <a:pt x="7845" y="5466"/>
                  </a:lnTo>
                  <a:lnTo>
                    <a:pt x="7786" y="5523"/>
                  </a:lnTo>
                  <a:lnTo>
                    <a:pt x="7724" y="5579"/>
                  </a:lnTo>
                  <a:lnTo>
                    <a:pt x="7662" y="5635"/>
                  </a:lnTo>
                  <a:lnTo>
                    <a:pt x="7598" y="5690"/>
                  </a:lnTo>
                  <a:lnTo>
                    <a:pt x="7471" y="5802"/>
                  </a:lnTo>
                  <a:lnTo>
                    <a:pt x="7341" y="5913"/>
                  </a:lnTo>
                  <a:lnTo>
                    <a:pt x="7211" y="6024"/>
                  </a:lnTo>
                  <a:lnTo>
                    <a:pt x="7082" y="6136"/>
                  </a:lnTo>
                  <a:lnTo>
                    <a:pt x="7018" y="6193"/>
                  </a:lnTo>
                  <a:lnTo>
                    <a:pt x="6955" y="6250"/>
                  </a:lnTo>
                  <a:lnTo>
                    <a:pt x="6893" y="6308"/>
                  </a:lnTo>
                  <a:lnTo>
                    <a:pt x="6832" y="6367"/>
                  </a:lnTo>
                  <a:lnTo>
                    <a:pt x="6832" y="6367"/>
                  </a:lnTo>
                  <a:lnTo>
                    <a:pt x="6978" y="6222"/>
                  </a:lnTo>
                  <a:lnTo>
                    <a:pt x="7123" y="6078"/>
                  </a:lnTo>
                  <a:lnTo>
                    <a:pt x="7269" y="5934"/>
                  </a:lnTo>
                  <a:lnTo>
                    <a:pt x="7416" y="5791"/>
                  </a:lnTo>
                  <a:lnTo>
                    <a:pt x="7416" y="5791"/>
                  </a:lnTo>
                  <a:lnTo>
                    <a:pt x="7533" y="5679"/>
                  </a:lnTo>
                  <a:lnTo>
                    <a:pt x="7649" y="5564"/>
                  </a:lnTo>
                  <a:lnTo>
                    <a:pt x="7882" y="5333"/>
                  </a:lnTo>
                  <a:lnTo>
                    <a:pt x="8113" y="5101"/>
                  </a:lnTo>
                  <a:lnTo>
                    <a:pt x="8346" y="4869"/>
                  </a:lnTo>
                  <a:lnTo>
                    <a:pt x="8464" y="4753"/>
                  </a:lnTo>
                  <a:lnTo>
                    <a:pt x="8581" y="4638"/>
                  </a:lnTo>
                  <a:lnTo>
                    <a:pt x="8701" y="4523"/>
                  </a:lnTo>
                  <a:lnTo>
                    <a:pt x="8820" y="4411"/>
                  </a:lnTo>
                  <a:lnTo>
                    <a:pt x="8940" y="4301"/>
                  </a:lnTo>
                  <a:lnTo>
                    <a:pt x="9061" y="4192"/>
                  </a:lnTo>
                  <a:lnTo>
                    <a:pt x="9184" y="4086"/>
                  </a:lnTo>
                  <a:lnTo>
                    <a:pt x="9245" y="4033"/>
                  </a:lnTo>
                  <a:lnTo>
                    <a:pt x="9307" y="3982"/>
                  </a:lnTo>
                  <a:lnTo>
                    <a:pt x="9307" y="3982"/>
                  </a:lnTo>
                  <a:lnTo>
                    <a:pt x="9307" y="3982"/>
                  </a:lnTo>
                  <a:lnTo>
                    <a:pt x="9307" y="3982"/>
                  </a:lnTo>
                  <a:lnTo>
                    <a:pt x="9211" y="4067"/>
                  </a:lnTo>
                  <a:lnTo>
                    <a:pt x="9116" y="4156"/>
                  </a:lnTo>
                  <a:lnTo>
                    <a:pt x="9023" y="4246"/>
                  </a:lnTo>
                  <a:lnTo>
                    <a:pt x="8930" y="4337"/>
                  </a:lnTo>
                  <a:lnTo>
                    <a:pt x="8839" y="4430"/>
                  </a:lnTo>
                  <a:lnTo>
                    <a:pt x="8749" y="4525"/>
                  </a:lnTo>
                  <a:lnTo>
                    <a:pt x="8659" y="4619"/>
                  </a:lnTo>
                  <a:lnTo>
                    <a:pt x="8569" y="4714"/>
                  </a:lnTo>
                  <a:lnTo>
                    <a:pt x="8391" y="4906"/>
                  </a:lnTo>
                  <a:lnTo>
                    <a:pt x="8212" y="5096"/>
                  </a:lnTo>
                  <a:lnTo>
                    <a:pt x="8120" y="5191"/>
                  </a:lnTo>
                  <a:lnTo>
                    <a:pt x="8030" y="5283"/>
                  </a:lnTo>
                  <a:lnTo>
                    <a:pt x="7938" y="5376"/>
                  </a:lnTo>
                  <a:lnTo>
                    <a:pt x="7845" y="5466"/>
                  </a:lnTo>
                  <a:lnTo>
                    <a:pt x="7845" y="5466"/>
                  </a:lnTo>
                  <a:close/>
                  <a:moveTo>
                    <a:pt x="5440" y="7416"/>
                  </a:moveTo>
                  <a:lnTo>
                    <a:pt x="5440" y="7416"/>
                  </a:lnTo>
                  <a:lnTo>
                    <a:pt x="5440" y="7410"/>
                  </a:lnTo>
                  <a:lnTo>
                    <a:pt x="5438" y="7404"/>
                  </a:lnTo>
                  <a:lnTo>
                    <a:pt x="5434" y="7399"/>
                  </a:lnTo>
                  <a:lnTo>
                    <a:pt x="5430" y="7396"/>
                  </a:lnTo>
                  <a:lnTo>
                    <a:pt x="5430" y="7396"/>
                  </a:lnTo>
                  <a:lnTo>
                    <a:pt x="5408" y="7382"/>
                  </a:lnTo>
                  <a:lnTo>
                    <a:pt x="5408" y="7382"/>
                  </a:lnTo>
                  <a:lnTo>
                    <a:pt x="5518" y="7297"/>
                  </a:lnTo>
                  <a:lnTo>
                    <a:pt x="5627" y="7212"/>
                  </a:lnTo>
                  <a:lnTo>
                    <a:pt x="5735" y="7124"/>
                  </a:lnTo>
                  <a:lnTo>
                    <a:pt x="5840" y="7035"/>
                  </a:lnTo>
                  <a:lnTo>
                    <a:pt x="5840" y="7035"/>
                  </a:lnTo>
                  <a:lnTo>
                    <a:pt x="5441" y="7473"/>
                  </a:lnTo>
                  <a:lnTo>
                    <a:pt x="5441" y="7473"/>
                  </a:lnTo>
                  <a:lnTo>
                    <a:pt x="5440" y="7445"/>
                  </a:lnTo>
                  <a:lnTo>
                    <a:pt x="5440" y="7416"/>
                  </a:lnTo>
                  <a:lnTo>
                    <a:pt x="5440" y="7416"/>
                  </a:lnTo>
                  <a:close/>
                  <a:moveTo>
                    <a:pt x="5330" y="7333"/>
                  </a:moveTo>
                  <a:lnTo>
                    <a:pt x="5330" y="7333"/>
                  </a:lnTo>
                  <a:lnTo>
                    <a:pt x="5345" y="7321"/>
                  </a:lnTo>
                  <a:lnTo>
                    <a:pt x="5345" y="7321"/>
                  </a:lnTo>
                  <a:lnTo>
                    <a:pt x="5348" y="7319"/>
                  </a:lnTo>
                  <a:lnTo>
                    <a:pt x="5349" y="7315"/>
                  </a:lnTo>
                  <a:lnTo>
                    <a:pt x="5349" y="7312"/>
                  </a:lnTo>
                  <a:lnTo>
                    <a:pt x="5348" y="7309"/>
                  </a:lnTo>
                  <a:lnTo>
                    <a:pt x="5346" y="7307"/>
                  </a:lnTo>
                  <a:lnTo>
                    <a:pt x="5343" y="7304"/>
                  </a:lnTo>
                  <a:lnTo>
                    <a:pt x="5339" y="7304"/>
                  </a:lnTo>
                  <a:lnTo>
                    <a:pt x="5336" y="7306"/>
                  </a:lnTo>
                  <a:lnTo>
                    <a:pt x="5336" y="7306"/>
                  </a:lnTo>
                  <a:lnTo>
                    <a:pt x="5397" y="7265"/>
                  </a:lnTo>
                  <a:lnTo>
                    <a:pt x="5456" y="7220"/>
                  </a:lnTo>
                  <a:lnTo>
                    <a:pt x="5516" y="7176"/>
                  </a:lnTo>
                  <a:lnTo>
                    <a:pt x="5575" y="7129"/>
                  </a:lnTo>
                  <a:lnTo>
                    <a:pt x="5575" y="7129"/>
                  </a:lnTo>
                  <a:lnTo>
                    <a:pt x="5475" y="7245"/>
                  </a:lnTo>
                  <a:lnTo>
                    <a:pt x="5427" y="7302"/>
                  </a:lnTo>
                  <a:lnTo>
                    <a:pt x="5378" y="7362"/>
                  </a:lnTo>
                  <a:lnTo>
                    <a:pt x="5378" y="7362"/>
                  </a:lnTo>
                  <a:lnTo>
                    <a:pt x="5330" y="7333"/>
                  </a:lnTo>
                  <a:lnTo>
                    <a:pt x="5330" y="7333"/>
                  </a:lnTo>
                  <a:close/>
                  <a:moveTo>
                    <a:pt x="5300" y="7316"/>
                  </a:moveTo>
                  <a:lnTo>
                    <a:pt x="5300" y="7316"/>
                  </a:lnTo>
                  <a:lnTo>
                    <a:pt x="5403" y="7228"/>
                  </a:lnTo>
                  <a:lnTo>
                    <a:pt x="5503" y="7141"/>
                  </a:lnTo>
                  <a:lnTo>
                    <a:pt x="5503" y="7141"/>
                  </a:lnTo>
                  <a:lnTo>
                    <a:pt x="5407" y="7231"/>
                  </a:lnTo>
                  <a:lnTo>
                    <a:pt x="5311" y="7322"/>
                  </a:lnTo>
                  <a:lnTo>
                    <a:pt x="5311" y="7322"/>
                  </a:lnTo>
                  <a:lnTo>
                    <a:pt x="5300" y="7316"/>
                  </a:lnTo>
                  <a:lnTo>
                    <a:pt x="5300" y="7316"/>
                  </a:lnTo>
                  <a:close/>
                  <a:moveTo>
                    <a:pt x="5262" y="7296"/>
                  </a:moveTo>
                  <a:lnTo>
                    <a:pt x="5262" y="7296"/>
                  </a:lnTo>
                  <a:lnTo>
                    <a:pt x="5359" y="7197"/>
                  </a:lnTo>
                  <a:lnTo>
                    <a:pt x="5454" y="7097"/>
                  </a:lnTo>
                  <a:lnTo>
                    <a:pt x="5454" y="7097"/>
                  </a:lnTo>
                  <a:lnTo>
                    <a:pt x="5524" y="7038"/>
                  </a:lnTo>
                  <a:lnTo>
                    <a:pt x="5626" y="6948"/>
                  </a:lnTo>
                  <a:lnTo>
                    <a:pt x="5626" y="6948"/>
                  </a:lnTo>
                  <a:lnTo>
                    <a:pt x="5682" y="6896"/>
                  </a:lnTo>
                  <a:lnTo>
                    <a:pt x="5739" y="6843"/>
                  </a:lnTo>
                  <a:lnTo>
                    <a:pt x="5792" y="6791"/>
                  </a:lnTo>
                  <a:lnTo>
                    <a:pt x="5847" y="6738"/>
                  </a:lnTo>
                  <a:lnTo>
                    <a:pt x="5847" y="6738"/>
                  </a:lnTo>
                  <a:lnTo>
                    <a:pt x="5748" y="6857"/>
                  </a:lnTo>
                  <a:lnTo>
                    <a:pt x="5748" y="6857"/>
                  </a:lnTo>
                  <a:lnTo>
                    <a:pt x="5760" y="6846"/>
                  </a:lnTo>
                  <a:lnTo>
                    <a:pt x="5760" y="6846"/>
                  </a:lnTo>
                  <a:lnTo>
                    <a:pt x="5929" y="6674"/>
                  </a:lnTo>
                  <a:lnTo>
                    <a:pt x="6097" y="6502"/>
                  </a:lnTo>
                  <a:lnTo>
                    <a:pt x="6264" y="6328"/>
                  </a:lnTo>
                  <a:lnTo>
                    <a:pt x="6433" y="6155"/>
                  </a:lnTo>
                  <a:lnTo>
                    <a:pt x="6433" y="6155"/>
                  </a:lnTo>
                  <a:lnTo>
                    <a:pt x="6627" y="5956"/>
                  </a:lnTo>
                  <a:lnTo>
                    <a:pt x="6820" y="5755"/>
                  </a:lnTo>
                  <a:lnTo>
                    <a:pt x="7210" y="5352"/>
                  </a:lnTo>
                  <a:lnTo>
                    <a:pt x="7405" y="5151"/>
                  </a:lnTo>
                  <a:lnTo>
                    <a:pt x="7602" y="4952"/>
                  </a:lnTo>
                  <a:lnTo>
                    <a:pt x="7701" y="4852"/>
                  </a:lnTo>
                  <a:lnTo>
                    <a:pt x="7801" y="4754"/>
                  </a:lnTo>
                  <a:lnTo>
                    <a:pt x="7901" y="4656"/>
                  </a:lnTo>
                  <a:lnTo>
                    <a:pt x="8002" y="4557"/>
                  </a:lnTo>
                  <a:lnTo>
                    <a:pt x="8002" y="4557"/>
                  </a:lnTo>
                  <a:lnTo>
                    <a:pt x="8145" y="4443"/>
                  </a:lnTo>
                  <a:lnTo>
                    <a:pt x="8289" y="4328"/>
                  </a:lnTo>
                  <a:lnTo>
                    <a:pt x="8359" y="4269"/>
                  </a:lnTo>
                  <a:lnTo>
                    <a:pt x="8430" y="4211"/>
                  </a:lnTo>
                  <a:lnTo>
                    <a:pt x="8501" y="4152"/>
                  </a:lnTo>
                  <a:lnTo>
                    <a:pt x="8570" y="4093"/>
                  </a:lnTo>
                  <a:lnTo>
                    <a:pt x="8570" y="4093"/>
                  </a:lnTo>
                  <a:lnTo>
                    <a:pt x="8386" y="4268"/>
                  </a:lnTo>
                  <a:lnTo>
                    <a:pt x="8203" y="4446"/>
                  </a:lnTo>
                  <a:lnTo>
                    <a:pt x="8022" y="4624"/>
                  </a:lnTo>
                  <a:lnTo>
                    <a:pt x="7841" y="4802"/>
                  </a:lnTo>
                  <a:lnTo>
                    <a:pt x="7659" y="4981"/>
                  </a:lnTo>
                  <a:lnTo>
                    <a:pt x="7477" y="5159"/>
                  </a:lnTo>
                  <a:lnTo>
                    <a:pt x="7294" y="5335"/>
                  </a:lnTo>
                  <a:lnTo>
                    <a:pt x="7202" y="5422"/>
                  </a:lnTo>
                  <a:lnTo>
                    <a:pt x="7109" y="5510"/>
                  </a:lnTo>
                  <a:lnTo>
                    <a:pt x="7109" y="5510"/>
                  </a:lnTo>
                  <a:lnTo>
                    <a:pt x="7014" y="5599"/>
                  </a:lnTo>
                  <a:lnTo>
                    <a:pt x="6921" y="5688"/>
                  </a:lnTo>
                  <a:lnTo>
                    <a:pt x="6828" y="5779"/>
                  </a:lnTo>
                  <a:lnTo>
                    <a:pt x="6737" y="5872"/>
                  </a:lnTo>
                  <a:lnTo>
                    <a:pt x="6644" y="5964"/>
                  </a:lnTo>
                  <a:lnTo>
                    <a:pt x="6553" y="6057"/>
                  </a:lnTo>
                  <a:lnTo>
                    <a:pt x="6372" y="6244"/>
                  </a:lnTo>
                  <a:lnTo>
                    <a:pt x="6190" y="6431"/>
                  </a:lnTo>
                  <a:lnTo>
                    <a:pt x="6009" y="6619"/>
                  </a:lnTo>
                  <a:lnTo>
                    <a:pt x="5916" y="6711"/>
                  </a:lnTo>
                  <a:lnTo>
                    <a:pt x="5825" y="6804"/>
                  </a:lnTo>
                  <a:lnTo>
                    <a:pt x="5733" y="6894"/>
                  </a:lnTo>
                  <a:lnTo>
                    <a:pt x="5639" y="6984"/>
                  </a:lnTo>
                  <a:lnTo>
                    <a:pt x="5639" y="6984"/>
                  </a:lnTo>
                  <a:lnTo>
                    <a:pt x="5694" y="6922"/>
                  </a:lnTo>
                  <a:lnTo>
                    <a:pt x="5748" y="6857"/>
                  </a:lnTo>
                  <a:lnTo>
                    <a:pt x="5748" y="6857"/>
                  </a:lnTo>
                  <a:lnTo>
                    <a:pt x="5720" y="6889"/>
                  </a:lnTo>
                  <a:lnTo>
                    <a:pt x="5689" y="6923"/>
                  </a:lnTo>
                  <a:lnTo>
                    <a:pt x="5624" y="6999"/>
                  </a:lnTo>
                  <a:lnTo>
                    <a:pt x="5624" y="6999"/>
                  </a:lnTo>
                  <a:lnTo>
                    <a:pt x="5548" y="7072"/>
                  </a:lnTo>
                  <a:lnTo>
                    <a:pt x="5471" y="7143"/>
                  </a:lnTo>
                  <a:lnTo>
                    <a:pt x="5471" y="7143"/>
                  </a:lnTo>
                  <a:lnTo>
                    <a:pt x="5440" y="7164"/>
                  </a:lnTo>
                  <a:lnTo>
                    <a:pt x="5410" y="7183"/>
                  </a:lnTo>
                  <a:lnTo>
                    <a:pt x="5380" y="7199"/>
                  </a:lnTo>
                  <a:lnTo>
                    <a:pt x="5365" y="7205"/>
                  </a:lnTo>
                  <a:lnTo>
                    <a:pt x="5351" y="7211"/>
                  </a:lnTo>
                  <a:lnTo>
                    <a:pt x="5351" y="7211"/>
                  </a:lnTo>
                  <a:lnTo>
                    <a:pt x="5349" y="7212"/>
                  </a:lnTo>
                  <a:lnTo>
                    <a:pt x="5349" y="7213"/>
                  </a:lnTo>
                  <a:lnTo>
                    <a:pt x="5348" y="7217"/>
                  </a:lnTo>
                  <a:lnTo>
                    <a:pt x="5350" y="7219"/>
                  </a:lnTo>
                  <a:lnTo>
                    <a:pt x="5351" y="7219"/>
                  </a:lnTo>
                  <a:lnTo>
                    <a:pt x="5353" y="7219"/>
                  </a:lnTo>
                  <a:lnTo>
                    <a:pt x="5353" y="7219"/>
                  </a:lnTo>
                  <a:lnTo>
                    <a:pt x="5370" y="7213"/>
                  </a:lnTo>
                  <a:lnTo>
                    <a:pt x="5387" y="7205"/>
                  </a:lnTo>
                  <a:lnTo>
                    <a:pt x="5405" y="7196"/>
                  </a:lnTo>
                  <a:lnTo>
                    <a:pt x="5423" y="7185"/>
                  </a:lnTo>
                  <a:lnTo>
                    <a:pt x="5423" y="7185"/>
                  </a:lnTo>
                  <a:lnTo>
                    <a:pt x="5353" y="7247"/>
                  </a:lnTo>
                  <a:lnTo>
                    <a:pt x="5284" y="7308"/>
                  </a:lnTo>
                  <a:lnTo>
                    <a:pt x="5284" y="7308"/>
                  </a:lnTo>
                  <a:lnTo>
                    <a:pt x="5262" y="7296"/>
                  </a:lnTo>
                  <a:lnTo>
                    <a:pt x="5262" y="7296"/>
                  </a:lnTo>
                  <a:close/>
                  <a:moveTo>
                    <a:pt x="8851" y="3451"/>
                  </a:moveTo>
                  <a:lnTo>
                    <a:pt x="8851" y="3451"/>
                  </a:lnTo>
                  <a:lnTo>
                    <a:pt x="8857" y="3469"/>
                  </a:lnTo>
                  <a:lnTo>
                    <a:pt x="8865" y="3484"/>
                  </a:lnTo>
                  <a:lnTo>
                    <a:pt x="8881" y="3515"/>
                  </a:lnTo>
                  <a:lnTo>
                    <a:pt x="8881" y="3515"/>
                  </a:lnTo>
                  <a:lnTo>
                    <a:pt x="8847" y="3536"/>
                  </a:lnTo>
                  <a:lnTo>
                    <a:pt x="8813" y="3557"/>
                  </a:lnTo>
                  <a:lnTo>
                    <a:pt x="8779" y="3578"/>
                  </a:lnTo>
                  <a:lnTo>
                    <a:pt x="8746" y="3600"/>
                  </a:lnTo>
                  <a:lnTo>
                    <a:pt x="8682" y="3648"/>
                  </a:lnTo>
                  <a:lnTo>
                    <a:pt x="8618" y="3697"/>
                  </a:lnTo>
                  <a:lnTo>
                    <a:pt x="8618" y="3697"/>
                  </a:lnTo>
                  <a:lnTo>
                    <a:pt x="8676" y="3635"/>
                  </a:lnTo>
                  <a:lnTo>
                    <a:pt x="8735" y="3573"/>
                  </a:lnTo>
                  <a:lnTo>
                    <a:pt x="8792" y="3510"/>
                  </a:lnTo>
                  <a:lnTo>
                    <a:pt x="8848" y="3447"/>
                  </a:lnTo>
                  <a:lnTo>
                    <a:pt x="8848" y="3447"/>
                  </a:lnTo>
                  <a:lnTo>
                    <a:pt x="8851" y="3451"/>
                  </a:lnTo>
                  <a:lnTo>
                    <a:pt x="8851" y="3451"/>
                  </a:lnTo>
                  <a:close/>
                  <a:moveTo>
                    <a:pt x="8903" y="3552"/>
                  </a:moveTo>
                  <a:lnTo>
                    <a:pt x="8903" y="3552"/>
                  </a:lnTo>
                  <a:lnTo>
                    <a:pt x="8887" y="3560"/>
                  </a:lnTo>
                  <a:lnTo>
                    <a:pt x="8887" y="3560"/>
                  </a:lnTo>
                  <a:lnTo>
                    <a:pt x="8901" y="3547"/>
                  </a:lnTo>
                  <a:lnTo>
                    <a:pt x="8901" y="3547"/>
                  </a:lnTo>
                  <a:lnTo>
                    <a:pt x="8903" y="3552"/>
                  </a:lnTo>
                  <a:lnTo>
                    <a:pt x="8903" y="3552"/>
                  </a:lnTo>
                  <a:close/>
                  <a:moveTo>
                    <a:pt x="7028" y="5213"/>
                  </a:moveTo>
                  <a:lnTo>
                    <a:pt x="7028" y="5213"/>
                  </a:lnTo>
                  <a:lnTo>
                    <a:pt x="7175" y="5074"/>
                  </a:lnTo>
                  <a:lnTo>
                    <a:pt x="7321" y="4934"/>
                  </a:lnTo>
                  <a:lnTo>
                    <a:pt x="7468" y="4796"/>
                  </a:lnTo>
                  <a:lnTo>
                    <a:pt x="7617" y="4658"/>
                  </a:lnTo>
                  <a:lnTo>
                    <a:pt x="7914" y="4383"/>
                  </a:lnTo>
                  <a:lnTo>
                    <a:pt x="8062" y="4245"/>
                  </a:lnTo>
                  <a:lnTo>
                    <a:pt x="8208" y="4106"/>
                  </a:lnTo>
                  <a:lnTo>
                    <a:pt x="8208" y="4106"/>
                  </a:lnTo>
                  <a:lnTo>
                    <a:pt x="8281" y="4049"/>
                  </a:lnTo>
                  <a:lnTo>
                    <a:pt x="8354" y="3992"/>
                  </a:lnTo>
                  <a:lnTo>
                    <a:pt x="8354" y="3992"/>
                  </a:lnTo>
                  <a:lnTo>
                    <a:pt x="8317" y="4026"/>
                  </a:lnTo>
                  <a:lnTo>
                    <a:pt x="8281" y="4060"/>
                  </a:lnTo>
                  <a:lnTo>
                    <a:pt x="8281" y="4060"/>
                  </a:lnTo>
                  <a:lnTo>
                    <a:pt x="8196" y="4135"/>
                  </a:lnTo>
                  <a:lnTo>
                    <a:pt x="8113" y="4212"/>
                  </a:lnTo>
                  <a:lnTo>
                    <a:pt x="8030" y="4289"/>
                  </a:lnTo>
                  <a:lnTo>
                    <a:pt x="7948" y="4367"/>
                  </a:lnTo>
                  <a:lnTo>
                    <a:pt x="7786" y="4523"/>
                  </a:lnTo>
                  <a:lnTo>
                    <a:pt x="7624" y="4681"/>
                  </a:lnTo>
                  <a:lnTo>
                    <a:pt x="7624" y="4681"/>
                  </a:lnTo>
                  <a:lnTo>
                    <a:pt x="7326" y="4946"/>
                  </a:lnTo>
                  <a:lnTo>
                    <a:pt x="7177" y="5079"/>
                  </a:lnTo>
                  <a:lnTo>
                    <a:pt x="7028" y="5213"/>
                  </a:lnTo>
                  <a:lnTo>
                    <a:pt x="7028" y="5213"/>
                  </a:lnTo>
                  <a:close/>
                  <a:moveTo>
                    <a:pt x="7295" y="5012"/>
                  </a:moveTo>
                  <a:lnTo>
                    <a:pt x="7295" y="5012"/>
                  </a:lnTo>
                  <a:lnTo>
                    <a:pt x="7140" y="5174"/>
                  </a:lnTo>
                  <a:lnTo>
                    <a:pt x="6985" y="5339"/>
                  </a:lnTo>
                  <a:lnTo>
                    <a:pt x="6832" y="5504"/>
                  </a:lnTo>
                  <a:lnTo>
                    <a:pt x="6680" y="5671"/>
                  </a:lnTo>
                  <a:lnTo>
                    <a:pt x="6680" y="5671"/>
                  </a:lnTo>
                  <a:lnTo>
                    <a:pt x="6559" y="5797"/>
                  </a:lnTo>
                  <a:lnTo>
                    <a:pt x="6440" y="5925"/>
                  </a:lnTo>
                  <a:lnTo>
                    <a:pt x="6323" y="6052"/>
                  </a:lnTo>
                  <a:lnTo>
                    <a:pt x="6204" y="6181"/>
                  </a:lnTo>
                  <a:lnTo>
                    <a:pt x="6204" y="6181"/>
                  </a:lnTo>
                  <a:lnTo>
                    <a:pt x="6111" y="6282"/>
                  </a:lnTo>
                  <a:lnTo>
                    <a:pt x="6016" y="6381"/>
                  </a:lnTo>
                  <a:lnTo>
                    <a:pt x="5920" y="6479"/>
                  </a:lnTo>
                  <a:lnTo>
                    <a:pt x="5824" y="6578"/>
                  </a:lnTo>
                  <a:lnTo>
                    <a:pt x="5727" y="6676"/>
                  </a:lnTo>
                  <a:lnTo>
                    <a:pt x="5629" y="6772"/>
                  </a:lnTo>
                  <a:lnTo>
                    <a:pt x="5530" y="6868"/>
                  </a:lnTo>
                  <a:lnTo>
                    <a:pt x="5431" y="6963"/>
                  </a:lnTo>
                  <a:lnTo>
                    <a:pt x="5431" y="6963"/>
                  </a:lnTo>
                  <a:lnTo>
                    <a:pt x="5407" y="6985"/>
                  </a:lnTo>
                  <a:lnTo>
                    <a:pt x="5407" y="6985"/>
                  </a:lnTo>
                  <a:lnTo>
                    <a:pt x="5430" y="6960"/>
                  </a:lnTo>
                  <a:lnTo>
                    <a:pt x="5430" y="6960"/>
                  </a:lnTo>
                  <a:lnTo>
                    <a:pt x="5544" y="6829"/>
                  </a:lnTo>
                  <a:lnTo>
                    <a:pt x="5658" y="6698"/>
                  </a:lnTo>
                  <a:lnTo>
                    <a:pt x="5884" y="6434"/>
                  </a:lnTo>
                  <a:lnTo>
                    <a:pt x="5884" y="6434"/>
                  </a:lnTo>
                  <a:lnTo>
                    <a:pt x="5998" y="6301"/>
                  </a:lnTo>
                  <a:lnTo>
                    <a:pt x="6115" y="6171"/>
                  </a:lnTo>
                  <a:lnTo>
                    <a:pt x="6232" y="6044"/>
                  </a:lnTo>
                  <a:lnTo>
                    <a:pt x="6353" y="5917"/>
                  </a:lnTo>
                  <a:lnTo>
                    <a:pt x="6474" y="5792"/>
                  </a:lnTo>
                  <a:lnTo>
                    <a:pt x="6596" y="5668"/>
                  </a:lnTo>
                  <a:lnTo>
                    <a:pt x="6721" y="5546"/>
                  </a:lnTo>
                  <a:lnTo>
                    <a:pt x="6847" y="5425"/>
                  </a:lnTo>
                  <a:lnTo>
                    <a:pt x="6847" y="5425"/>
                  </a:lnTo>
                  <a:lnTo>
                    <a:pt x="6958" y="5321"/>
                  </a:lnTo>
                  <a:lnTo>
                    <a:pt x="7069" y="5216"/>
                  </a:lnTo>
                  <a:lnTo>
                    <a:pt x="7183" y="5113"/>
                  </a:lnTo>
                  <a:lnTo>
                    <a:pt x="7295" y="5012"/>
                  </a:lnTo>
                  <a:lnTo>
                    <a:pt x="7295" y="5012"/>
                  </a:lnTo>
                  <a:close/>
                  <a:moveTo>
                    <a:pt x="8644" y="3798"/>
                  </a:moveTo>
                  <a:lnTo>
                    <a:pt x="8644" y="3798"/>
                  </a:lnTo>
                  <a:lnTo>
                    <a:pt x="8610" y="3838"/>
                  </a:lnTo>
                  <a:lnTo>
                    <a:pt x="8573" y="3879"/>
                  </a:lnTo>
                  <a:lnTo>
                    <a:pt x="8555" y="3897"/>
                  </a:lnTo>
                  <a:lnTo>
                    <a:pt x="8537" y="3916"/>
                  </a:lnTo>
                  <a:lnTo>
                    <a:pt x="8518" y="3934"/>
                  </a:lnTo>
                  <a:lnTo>
                    <a:pt x="8500" y="3949"/>
                  </a:lnTo>
                  <a:lnTo>
                    <a:pt x="8500" y="3949"/>
                  </a:lnTo>
                  <a:lnTo>
                    <a:pt x="8419" y="4014"/>
                  </a:lnTo>
                  <a:lnTo>
                    <a:pt x="8339" y="4080"/>
                  </a:lnTo>
                  <a:lnTo>
                    <a:pt x="8339" y="4080"/>
                  </a:lnTo>
                  <a:lnTo>
                    <a:pt x="8493" y="3939"/>
                  </a:lnTo>
                  <a:lnTo>
                    <a:pt x="8644" y="3798"/>
                  </a:lnTo>
                  <a:lnTo>
                    <a:pt x="8644" y="3798"/>
                  </a:lnTo>
                  <a:close/>
                  <a:moveTo>
                    <a:pt x="8368" y="3907"/>
                  </a:moveTo>
                  <a:lnTo>
                    <a:pt x="8368" y="3907"/>
                  </a:lnTo>
                  <a:lnTo>
                    <a:pt x="8283" y="3982"/>
                  </a:lnTo>
                  <a:lnTo>
                    <a:pt x="8199" y="4056"/>
                  </a:lnTo>
                  <a:lnTo>
                    <a:pt x="8113" y="4128"/>
                  </a:lnTo>
                  <a:lnTo>
                    <a:pt x="8070" y="4162"/>
                  </a:lnTo>
                  <a:lnTo>
                    <a:pt x="8027" y="4196"/>
                  </a:lnTo>
                  <a:lnTo>
                    <a:pt x="8027" y="4196"/>
                  </a:lnTo>
                  <a:lnTo>
                    <a:pt x="7927" y="4272"/>
                  </a:lnTo>
                  <a:lnTo>
                    <a:pt x="7829" y="4349"/>
                  </a:lnTo>
                  <a:lnTo>
                    <a:pt x="7732" y="4426"/>
                  </a:lnTo>
                  <a:lnTo>
                    <a:pt x="7635" y="4505"/>
                  </a:lnTo>
                  <a:lnTo>
                    <a:pt x="7540" y="4584"/>
                  </a:lnTo>
                  <a:lnTo>
                    <a:pt x="7444" y="4665"/>
                  </a:lnTo>
                  <a:lnTo>
                    <a:pt x="7350" y="4746"/>
                  </a:lnTo>
                  <a:lnTo>
                    <a:pt x="7257" y="4829"/>
                  </a:lnTo>
                  <a:lnTo>
                    <a:pt x="7257" y="4829"/>
                  </a:lnTo>
                  <a:lnTo>
                    <a:pt x="7382" y="4706"/>
                  </a:lnTo>
                  <a:lnTo>
                    <a:pt x="7382" y="4706"/>
                  </a:lnTo>
                  <a:lnTo>
                    <a:pt x="7704" y="4410"/>
                  </a:lnTo>
                  <a:lnTo>
                    <a:pt x="7864" y="4262"/>
                  </a:lnTo>
                  <a:lnTo>
                    <a:pt x="8024" y="4113"/>
                  </a:lnTo>
                  <a:lnTo>
                    <a:pt x="8024" y="4113"/>
                  </a:lnTo>
                  <a:lnTo>
                    <a:pt x="8117" y="4041"/>
                  </a:lnTo>
                  <a:lnTo>
                    <a:pt x="8210" y="3971"/>
                  </a:lnTo>
                  <a:lnTo>
                    <a:pt x="8305" y="3900"/>
                  </a:lnTo>
                  <a:lnTo>
                    <a:pt x="8399" y="3828"/>
                  </a:lnTo>
                  <a:lnTo>
                    <a:pt x="8445" y="3793"/>
                  </a:lnTo>
                  <a:lnTo>
                    <a:pt x="8490" y="3757"/>
                  </a:lnTo>
                  <a:lnTo>
                    <a:pt x="8533" y="3721"/>
                  </a:lnTo>
                  <a:lnTo>
                    <a:pt x="8576" y="3684"/>
                  </a:lnTo>
                  <a:lnTo>
                    <a:pt x="8617" y="3647"/>
                  </a:lnTo>
                  <a:lnTo>
                    <a:pt x="8656" y="3609"/>
                  </a:lnTo>
                  <a:lnTo>
                    <a:pt x="8693" y="3572"/>
                  </a:lnTo>
                  <a:lnTo>
                    <a:pt x="8728" y="3534"/>
                  </a:lnTo>
                  <a:lnTo>
                    <a:pt x="8728" y="3534"/>
                  </a:lnTo>
                  <a:lnTo>
                    <a:pt x="8686" y="3582"/>
                  </a:lnTo>
                  <a:lnTo>
                    <a:pt x="8641" y="3629"/>
                  </a:lnTo>
                  <a:lnTo>
                    <a:pt x="8552" y="3724"/>
                  </a:lnTo>
                  <a:lnTo>
                    <a:pt x="8461" y="3815"/>
                  </a:lnTo>
                  <a:lnTo>
                    <a:pt x="8368" y="3907"/>
                  </a:lnTo>
                  <a:lnTo>
                    <a:pt x="8368" y="3907"/>
                  </a:lnTo>
                  <a:close/>
                  <a:moveTo>
                    <a:pt x="7623" y="4555"/>
                  </a:moveTo>
                  <a:lnTo>
                    <a:pt x="7623" y="4555"/>
                  </a:lnTo>
                  <a:lnTo>
                    <a:pt x="7695" y="4495"/>
                  </a:lnTo>
                  <a:lnTo>
                    <a:pt x="7769" y="4438"/>
                  </a:lnTo>
                  <a:lnTo>
                    <a:pt x="7843" y="4381"/>
                  </a:lnTo>
                  <a:lnTo>
                    <a:pt x="7918" y="4324"/>
                  </a:lnTo>
                  <a:lnTo>
                    <a:pt x="7918" y="4324"/>
                  </a:lnTo>
                  <a:lnTo>
                    <a:pt x="7754" y="4472"/>
                  </a:lnTo>
                  <a:lnTo>
                    <a:pt x="7591" y="4619"/>
                  </a:lnTo>
                  <a:lnTo>
                    <a:pt x="7511" y="4694"/>
                  </a:lnTo>
                  <a:lnTo>
                    <a:pt x="7431" y="4769"/>
                  </a:lnTo>
                  <a:lnTo>
                    <a:pt x="7353" y="4845"/>
                  </a:lnTo>
                  <a:lnTo>
                    <a:pt x="7275" y="4921"/>
                  </a:lnTo>
                  <a:lnTo>
                    <a:pt x="7275" y="4921"/>
                  </a:lnTo>
                  <a:lnTo>
                    <a:pt x="6866" y="5328"/>
                  </a:lnTo>
                  <a:lnTo>
                    <a:pt x="6662" y="5531"/>
                  </a:lnTo>
                  <a:lnTo>
                    <a:pt x="6458" y="5736"/>
                  </a:lnTo>
                  <a:lnTo>
                    <a:pt x="6256" y="5941"/>
                  </a:lnTo>
                  <a:lnTo>
                    <a:pt x="6055" y="6148"/>
                  </a:lnTo>
                  <a:lnTo>
                    <a:pt x="5955" y="6252"/>
                  </a:lnTo>
                  <a:lnTo>
                    <a:pt x="5857" y="6358"/>
                  </a:lnTo>
                  <a:lnTo>
                    <a:pt x="5758" y="6463"/>
                  </a:lnTo>
                  <a:lnTo>
                    <a:pt x="5661" y="6569"/>
                  </a:lnTo>
                  <a:lnTo>
                    <a:pt x="5661" y="6569"/>
                  </a:lnTo>
                  <a:lnTo>
                    <a:pt x="5585" y="6654"/>
                  </a:lnTo>
                  <a:lnTo>
                    <a:pt x="5510" y="6740"/>
                  </a:lnTo>
                  <a:lnTo>
                    <a:pt x="5435" y="6826"/>
                  </a:lnTo>
                  <a:lnTo>
                    <a:pt x="5397" y="6868"/>
                  </a:lnTo>
                  <a:lnTo>
                    <a:pt x="5358" y="6910"/>
                  </a:lnTo>
                  <a:lnTo>
                    <a:pt x="5358" y="6910"/>
                  </a:lnTo>
                  <a:lnTo>
                    <a:pt x="5335" y="6933"/>
                  </a:lnTo>
                  <a:lnTo>
                    <a:pt x="5313" y="6955"/>
                  </a:lnTo>
                  <a:lnTo>
                    <a:pt x="5294" y="6970"/>
                  </a:lnTo>
                  <a:lnTo>
                    <a:pt x="5276" y="6983"/>
                  </a:lnTo>
                  <a:lnTo>
                    <a:pt x="5261" y="6992"/>
                  </a:lnTo>
                  <a:lnTo>
                    <a:pt x="5249" y="6997"/>
                  </a:lnTo>
                  <a:lnTo>
                    <a:pt x="5241" y="6999"/>
                  </a:lnTo>
                  <a:lnTo>
                    <a:pt x="5238" y="6999"/>
                  </a:lnTo>
                  <a:lnTo>
                    <a:pt x="5235" y="6998"/>
                  </a:lnTo>
                  <a:lnTo>
                    <a:pt x="5233" y="6995"/>
                  </a:lnTo>
                  <a:lnTo>
                    <a:pt x="5233" y="6993"/>
                  </a:lnTo>
                  <a:lnTo>
                    <a:pt x="5233" y="6990"/>
                  </a:lnTo>
                  <a:lnTo>
                    <a:pt x="5234" y="6985"/>
                  </a:lnTo>
                  <a:lnTo>
                    <a:pt x="5239" y="6973"/>
                  </a:lnTo>
                  <a:lnTo>
                    <a:pt x="5247" y="6959"/>
                  </a:lnTo>
                  <a:lnTo>
                    <a:pt x="5260" y="6943"/>
                  </a:lnTo>
                  <a:lnTo>
                    <a:pt x="5277" y="6923"/>
                  </a:lnTo>
                  <a:lnTo>
                    <a:pt x="5298" y="6901"/>
                  </a:lnTo>
                  <a:lnTo>
                    <a:pt x="5325" y="6875"/>
                  </a:lnTo>
                  <a:lnTo>
                    <a:pt x="5325" y="6875"/>
                  </a:lnTo>
                  <a:lnTo>
                    <a:pt x="5412" y="6794"/>
                  </a:lnTo>
                  <a:lnTo>
                    <a:pt x="5499" y="6711"/>
                  </a:lnTo>
                  <a:lnTo>
                    <a:pt x="5585" y="6628"/>
                  </a:lnTo>
                  <a:lnTo>
                    <a:pt x="5671" y="6544"/>
                  </a:lnTo>
                  <a:lnTo>
                    <a:pt x="5755" y="6458"/>
                  </a:lnTo>
                  <a:lnTo>
                    <a:pt x="5838" y="6373"/>
                  </a:lnTo>
                  <a:lnTo>
                    <a:pt x="5919" y="6285"/>
                  </a:lnTo>
                  <a:lnTo>
                    <a:pt x="6000" y="6197"/>
                  </a:lnTo>
                  <a:lnTo>
                    <a:pt x="6000" y="6197"/>
                  </a:lnTo>
                  <a:lnTo>
                    <a:pt x="6193" y="5981"/>
                  </a:lnTo>
                  <a:lnTo>
                    <a:pt x="6387" y="5767"/>
                  </a:lnTo>
                  <a:lnTo>
                    <a:pt x="6484" y="5660"/>
                  </a:lnTo>
                  <a:lnTo>
                    <a:pt x="6582" y="5553"/>
                  </a:lnTo>
                  <a:lnTo>
                    <a:pt x="6681" y="5449"/>
                  </a:lnTo>
                  <a:lnTo>
                    <a:pt x="6780" y="5345"/>
                  </a:lnTo>
                  <a:lnTo>
                    <a:pt x="6881" y="5241"/>
                  </a:lnTo>
                  <a:lnTo>
                    <a:pt x="6982" y="5139"/>
                  </a:lnTo>
                  <a:lnTo>
                    <a:pt x="7085" y="5038"/>
                  </a:lnTo>
                  <a:lnTo>
                    <a:pt x="7189" y="4939"/>
                  </a:lnTo>
                  <a:lnTo>
                    <a:pt x="7294" y="4841"/>
                  </a:lnTo>
                  <a:lnTo>
                    <a:pt x="7402" y="4744"/>
                  </a:lnTo>
                  <a:lnTo>
                    <a:pt x="7512" y="4649"/>
                  </a:lnTo>
                  <a:lnTo>
                    <a:pt x="7623" y="4555"/>
                  </a:lnTo>
                  <a:lnTo>
                    <a:pt x="7623" y="4555"/>
                  </a:lnTo>
                  <a:close/>
                  <a:moveTo>
                    <a:pt x="5801" y="6465"/>
                  </a:moveTo>
                  <a:lnTo>
                    <a:pt x="5801" y="6465"/>
                  </a:lnTo>
                  <a:lnTo>
                    <a:pt x="5870" y="6392"/>
                  </a:lnTo>
                  <a:lnTo>
                    <a:pt x="5938" y="6318"/>
                  </a:lnTo>
                  <a:lnTo>
                    <a:pt x="6077" y="6173"/>
                  </a:lnTo>
                  <a:lnTo>
                    <a:pt x="6077" y="6173"/>
                  </a:lnTo>
                  <a:lnTo>
                    <a:pt x="5964" y="6299"/>
                  </a:lnTo>
                  <a:lnTo>
                    <a:pt x="5852" y="6427"/>
                  </a:lnTo>
                  <a:lnTo>
                    <a:pt x="5629" y="6683"/>
                  </a:lnTo>
                  <a:lnTo>
                    <a:pt x="5403" y="6938"/>
                  </a:lnTo>
                  <a:lnTo>
                    <a:pt x="5290" y="7066"/>
                  </a:lnTo>
                  <a:lnTo>
                    <a:pt x="5176" y="7192"/>
                  </a:lnTo>
                  <a:lnTo>
                    <a:pt x="5176" y="7192"/>
                  </a:lnTo>
                  <a:lnTo>
                    <a:pt x="5173" y="7196"/>
                  </a:lnTo>
                  <a:lnTo>
                    <a:pt x="5171" y="7198"/>
                  </a:lnTo>
                  <a:lnTo>
                    <a:pt x="5171" y="7205"/>
                  </a:lnTo>
                  <a:lnTo>
                    <a:pt x="5172" y="7211"/>
                  </a:lnTo>
                  <a:lnTo>
                    <a:pt x="5176" y="7216"/>
                  </a:lnTo>
                  <a:lnTo>
                    <a:pt x="5180" y="7219"/>
                  </a:lnTo>
                  <a:lnTo>
                    <a:pt x="5187" y="7221"/>
                  </a:lnTo>
                  <a:lnTo>
                    <a:pt x="5193" y="7220"/>
                  </a:lnTo>
                  <a:lnTo>
                    <a:pt x="5197" y="7219"/>
                  </a:lnTo>
                  <a:lnTo>
                    <a:pt x="5200" y="7217"/>
                  </a:lnTo>
                  <a:lnTo>
                    <a:pt x="5200" y="7217"/>
                  </a:lnTo>
                  <a:lnTo>
                    <a:pt x="5275" y="7149"/>
                  </a:lnTo>
                  <a:lnTo>
                    <a:pt x="5349" y="7082"/>
                  </a:lnTo>
                  <a:lnTo>
                    <a:pt x="5423" y="7014"/>
                  </a:lnTo>
                  <a:lnTo>
                    <a:pt x="5495" y="6945"/>
                  </a:lnTo>
                  <a:lnTo>
                    <a:pt x="5568" y="6876"/>
                  </a:lnTo>
                  <a:lnTo>
                    <a:pt x="5640" y="6806"/>
                  </a:lnTo>
                  <a:lnTo>
                    <a:pt x="5782" y="6665"/>
                  </a:lnTo>
                  <a:lnTo>
                    <a:pt x="5782" y="6665"/>
                  </a:lnTo>
                  <a:lnTo>
                    <a:pt x="5739" y="6717"/>
                  </a:lnTo>
                  <a:lnTo>
                    <a:pt x="5694" y="6768"/>
                  </a:lnTo>
                  <a:lnTo>
                    <a:pt x="5694" y="6768"/>
                  </a:lnTo>
                  <a:lnTo>
                    <a:pt x="5624" y="6852"/>
                  </a:lnTo>
                  <a:lnTo>
                    <a:pt x="5551" y="6936"/>
                  </a:lnTo>
                  <a:lnTo>
                    <a:pt x="5486" y="7014"/>
                  </a:lnTo>
                  <a:lnTo>
                    <a:pt x="5432" y="7079"/>
                  </a:lnTo>
                  <a:lnTo>
                    <a:pt x="5432" y="7079"/>
                  </a:lnTo>
                  <a:lnTo>
                    <a:pt x="5330" y="7178"/>
                  </a:lnTo>
                  <a:lnTo>
                    <a:pt x="5280" y="7228"/>
                  </a:lnTo>
                  <a:lnTo>
                    <a:pt x="5229" y="7279"/>
                  </a:lnTo>
                  <a:lnTo>
                    <a:pt x="5229" y="7279"/>
                  </a:lnTo>
                  <a:lnTo>
                    <a:pt x="5229" y="7280"/>
                  </a:lnTo>
                  <a:lnTo>
                    <a:pt x="5229" y="7280"/>
                  </a:lnTo>
                  <a:lnTo>
                    <a:pt x="5142" y="7239"/>
                  </a:lnTo>
                  <a:lnTo>
                    <a:pt x="5054" y="7199"/>
                  </a:lnTo>
                  <a:lnTo>
                    <a:pt x="5054" y="7199"/>
                  </a:lnTo>
                  <a:lnTo>
                    <a:pt x="5109" y="7161"/>
                  </a:lnTo>
                  <a:lnTo>
                    <a:pt x="5160" y="7120"/>
                  </a:lnTo>
                  <a:lnTo>
                    <a:pt x="5212" y="7079"/>
                  </a:lnTo>
                  <a:lnTo>
                    <a:pt x="5261" y="7035"/>
                  </a:lnTo>
                  <a:lnTo>
                    <a:pt x="5309" y="6992"/>
                  </a:lnTo>
                  <a:lnTo>
                    <a:pt x="5357" y="6946"/>
                  </a:lnTo>
                  <a:lnTo>
                    <a:pt x="5403" y="6901"/>
                  </a:lnTo>
                  <a:lnTo>
                    <a:pt x="5448" y="6854"/>
                  </a:lnTo>
                  <a:lnTo>
                    <a:pt x="5493" y="6807"/>
                  </a:lnTo>
                  <a:lnTo>
                    <a:pt x="5537" y="6759"/>
                  </a:lnTo>
                  <a:lnTo>
                    <a:pt x="5625" y="6662"/>
                  </a:lnTo>
                  <a:lnTo>
                    <a:pt x="5713" y="6564"/>
                  </a:lnTo>
                  <a:lnTo>
                    <a:pt x="5801" y="6465"/>
                  </a:lnTo>
                  <a:lnTo>
                    <a:pt x="5801" y="6465"/>
                  </a:lnTo>
                  <a:close/>
                  <a:moveTo>
                    <a:pt x="6271" y="6279"/>
                  </a:moveTo>
                  <a:lnTo>
                    <a:pt x="6271" y="6279"/>
                  </a:lnTo>
                  <a:lnTo>
                    <a:pt x="6317" y="6229"/>
                  </a:lnTo>
                  <a:lnTo>
                    <a:pt x="6317" y="6229"/>
                  </a:lnTo>
                  <a:lnTo>
                    <a:pt x="6467" y="6056"/>
                  </a:lnTo>
                  <a:lnTo>
                    <a:pt x="6543" y="5970"/>
                  </a:lnTo>
                  <a:lnTo>
                    <a:pt x="6619" y="5885"/>
                  </a:lnTo>
                  <a:lnTo>
                    <a:pt x="6695" y="5799"/>
                  </a:lnTo>
                  <a:lnTo>
                    <a:pt x="6772" y="5716"/>
                  </a:lnTo>
                  <a:lnTo>
                    <a:pt x="6850" y="5632"/>
                  </a:lnTo>
                  <a:lnTo>
                    <a:pt x="6929" y="5550"/>
                  </a:lnTo>
                  <a:lnTo>
                    <a:pt x="7007" y="5468"/>
                  </a:lnTo>
                  <a:lnTo>
                    <a:pt x="7087" y="5386"/>
                  </a:lnTo>
                  <a:lnTo>
                    <a:pt x="7168" y="5305"/>
                  </a:lnTo>
                  <a:lnTo>
                    <a:pt x="7250" y="5225"/>
                  </a:lnTo>
                  <a:lnTo>
                    <a:pt x="7331" y="5145"/>
                  </a:lnTo>
                  <a:lnTo>
                    <a:pt x="7415" y="5067"/>
                  </a:lnTo>
                  <a:lnTo>
                    <a:pt x="7498" y="4988"/>
                  </a:lnTo>
                  <a:lnTo>
                    <a:pt x="7582" y="4911"/>
                  </a:lnTo>
                  <a:lnTo>
                    <a:pt x="7582" y="4911"/>
                  </a:lnTo>
                  <a:lnTo>
                    <a:pt x="7638" y="4862"/>
                  </a:lnTo>
                  <a:lnTo>
                    <a:pt x="7694" y="4814"/>
                  </a:lnTo>
                  <a:lnTo>
                    <a:pt x="7694" y="4814"/>
                  </a:lnTo>
                  <a:lnTo>
                    <a:pt x="7549" y="4960"/>
                  </a:lnTo>
                  <a:lnTo>
                    <a:pt x="7404" y="5106"/>
                  </a:lnTo>
                  <a:lnTo>
                    <a:pt x="7261" y="5254"/>
                  </a:lnTo>
                  <a:lnTo>
                    <a:pt x="7117" y="5401"/>
                  </a:lnTo>
                  <a:lnTo>
                    <a:pt x="6833" y="5696"/>
                  </a:lnTo>
                  <a:lnTo>
                    <a:pt x="6548" y="5990"/>
                  </a:lnTo>
                  <a:lnTo>
                    <a:pt x="6548" y="5990"/>
                  </a:lnTo>
                  <a:lnTo>
                    <a:pt x="6410" y="6134"/>
                  </a:lnTo>
                  <a:lnTo>
                    <a:pt x="6271" y="6279"/>
                  </a:lnTo>
                  <a:lnTo>
                    <a:pt x="6271" y="6279"/>
                  </a:lnTo>
                  <a:close/>
                  <a:moveTo>
                    <a:pt x="8995" y="3667"/>
                  </a:moveTo>
                  <a:lnTo>
                    <a:pt x="8995" y="3667"/>
                  </a:lnTo>
                  <a:lnTo>
                    <a:pt x="9012" y="3685"/>
                  </a:lnTo>
                  <a:lnTo>
                    <a:pt x="9012" y="3685"/>
                  </a:lnTo>
                  <a:lnTo>
                    <a:pt x="8920" y="3769"/>
                  </a:lnTo>
                  <a:lnTo>
                    <a:pt x="8828" y="3852"/>
                  </a:lnTo>
                  <a:lnTo>
                    <a:pt x="8828" y="3852"/>
                  </a:lnTo>
                  <a:lnTo>
                    <a:pt x="8869" y="3809"/>
                  </a:lnTo>
                  <a:lnTo>
                    <a:pt x="8912" y="3765"/>
                  </a:lnTo>
                  <a:lnTo>
                    <a:pt x="8951" y="3722"/>
                  </a:lnTo>
                  <a:lnTo>
                    <a:pt x="8991" y="3676"/>
                  </a:lnTo>
                  <a:lnTo>
                    <a:pt x="8991" y="3676"/>
                  </a:lnTo>
                  <a:lnTo>
                    <a:pt x="8993" y="3671"/>
                  </a:lnTo>
                  <a:lnTo>
                    <a:pt x="8995" y="3667"/>
                  </a:lnTo>
                  <a:lnTo>
                    <a:pt x="8995" y="3667"/>
                  </a:lnTo>
                  <a:close/>
                  <a:moveTo>
                    <a:pt x="8892" y="3838"/>
                  </a:moveTo>
                  <a:lnTo>
                    <a:pt x="8892" y="3838"/>
                  </a:lnTo>
                  <a:lnTo>
                    <a:pt x="8962" y="3772"/>
                  </a:lnTo>
                  <a:lnTo>
                    <a:pt x="9032" y="3706"/>
                  </a:lnTo>
                  <a:lnTo>
                    <a:pt x="9032" y="3706"/>
                  </a:lnTo>
                  <a:lnTo>
                    <a:pt x="9063" y="3738"/>
                  </a:lnTo>
                  <a:lnTo>
                    <a:pt x="9063" y="3738"/>
                  </a:lnTo>
                  <a:lnTo>
                    <a:pt x="9059" y="3739"/>
                  </a:lnTo>
                  <a:lnTo>
                    <a:pt x="9059" y="3739"/>
                  </a:lnTo>
                  <a:lnTo>
                    <a:pt x="9032" y="3751"/>
                  </a:lnTo>
                  <a:lnTo>
                    <a:pt x="9006" y="3765"/>
                  </a:lnTo>
                  <a:lnTo>
                    <a:pt x="8982" y="3779"/>
                  </a:lnTo>
                  <a:lnTo>
                    <a:pt x="8957" y="3793"/>
                  </a:lnTo>
                  <a:lnTo>
                    <a:pt x="8957" y="3793"/>
                  </a:lnTo>
                  <a:lnTo>
                    <a:pt x="8924" y="3832"/>
                  </a:lnTo>
                  <a:lnTo>
                    <a:pt x="8880" y="3883"/>
                  </a:lnTo>
                  <a:lnTo>
                    <a:pt x="8832" y="3935"/>
                  </a:lnTo>
                  <a:lnTo>
                    <a:pt x="8810" y="3957"/>
                  </a:lnTo>
                  <a:lnTo>
                    <a:pt x="8791" y="3975"/>
                  </a:lnTo>
                  <a:lnTo>
                    <a:pt x="8791" y="3975"/>
                  </a:lnTo>
                  <a:lnTo>
                    <a:pt x="8765" y="3999"/>
                  </a:lnTo>
                  <a:lnTo>
                    <a:pt x="8739" y="4025"/>
                  </a:lnTo>
                  <a:lnTo>
                    <a:pt x="8688" y="4075"/>
                  </a:lnTo>
                  <a:lnTo>
                    <a:pt x="8688" y="4075"/>
                  </a:lnTo>
                  <a:lnTo>
                    <a:pt x="8744" y="4015"/>
                  </a:lnTo>
                  <a:lnTo>
                    <a:pt x="8800" y="3955"/>
                  </a:lnTo>
                  <a:lnTo>
                    <a:pt x="8800" y="3955"/>
                  </a:lnTo>
                  <a:lnTo>
                    <a:pt x="8887" y="3860"/>
                  </a:lnTo>
                  <a:lnTo>
                    <a:pt x="8940" y="3805"/>
                  </a:lnTo>
                  <a:lnTo>
                    <a:pt x="8940" y="3805"/>
                  </a:lnTo>
                  <a:lnTo>
                    <a:pt x="8915" y="3821"/>
                  </a:lnTo>
                  <a:lnTo>
                    <a:pt x="8892" y="3838"/>
                  </a:lnTo>
                  <a:lnTo>
                    <a:pt x="8892" y="3838"/>
                  </a:lnTo>
                  <a:close/>
                  <a:moveTo>
                    <a:pt x="8098" y="4467"/>
                  </a:moveTo>
                  <a:lnTo>
                    <a:pt x="8098" y="4467"/>
                  </a:lnTo>
                  <a:lnTo>
                    <a:pt x="8180" y="4390"/>
                  </a:lnTo>
                  <a:lnTo>
                    <a:pt x="8262" y="4314"/>
                  </a:lnTo>
                  <a:lnTo>
                    <a:pt x="8344" y="4238"/>
                  </a:lnTo>
                  <a:lnTo>
                    <a:pt x="8427" y="4163"/>
                  </a:lnTo>
                  <a:lnTo>
                    <a:pt x="8511" y="4089"/>
                  </a:lnTo>
                  <a:lnTo>
                    <a:pt x="8596" y="4015"/>
                  </a:lnTo>
                  <a:lnTo>
                    <a:pt x="8680" y="3943"/>
                  </a:lnTo>
                  <a:lnTo>
                    <a:pt x="8765" y="3870"/>
                  </a:lnTo>
                  <a:lnTo>
                    <a:pt x="8765" y="3870"/>
                  </a:lnTo>
                  <a:lnTo>
                    <a:pt x="8686" y="3949"/>
                  </a:lnTo>
                  <a:lnTo>
                    <a:pt x="8606" y="4026"/>
                  </a:lnTo>
                  <a:lnTo>
                    <a:pt x="8524" y="4102"/>
                  </a:lnTo>
                  <a:lnTo>
                    <a:pt x="8440" y="4177"/>
                  </a:lnTo>
                  <a:lnTo>
                    <a:pt x="8356" y="4251"/>
                  </a:lnTo>
                  <a:lnTo>
                    <a:pt x="8271" y="4323"/>
                  </a:lnTo>
                  <a:lnTo>
                    <a:pt x="8185" y="4396"/>
                  </a:lnTo>
                  <a:lnTo>
                    <a:pt x="8098" y="4467"/>
                  </a:lnTo>
                  <a:lnTo>
                    <a:pt x="8098" y="4467"/>
                  </a:lnTo>
                  <a:close/>
                  <a:moveTo>
                    <a:pt x="5611" y="7189"/>
                  </a:moveTo>
                  <a:lnTo>
                    <a:pt x="5611" y="7189"/>
                  </a:lnTo>
                  <a:lnTo>
                    <a:pt x="5562" y="7230"/>
                  </a:lnTo>
                  <a:lnTo>
                    <a:pt x="5526" y="7258"/>
                  </a:lnTo>
                  <a:lnTo>
                    <a:pt x="5514" y="7266"/>
                  </a:lnTo>
                  <a:lnTo>
                    <a:pt x="5504" y="7273"/>
                  </a:lnTo>
                  <a:lnTo>
                    <a:pt x="5497" y="7275"/>
                  </a:lnTo>
                  <a:lnTo>
                    <a:pt x="5494" y="7276"/>
                  </a:lnTo>
                  <a:lnTo>
                    <a:pt x="5493" y="7275"/>
                  </a:lnTo>
                  <a:lnTo>
                    <a:pt x="5492" y="7274"/>
                  </a:lnTo>
                  <a:lnTo>
                    <a:pt x="5493" y="7271"/>
                  </a:lnTo>
                  <a:lnTo>
                    <a:pt x="5496" y="7265"/>
                  </a:lnTo>
                  <a:lnTo>
                    <a:pt x="5501" y="7257"/>
                  </a:lnTo>
                  <a:lnTo>
                    <a:pt x="5516" y="7235"/>
                  </a:lnTo>
                  <a:lnTo>
                    <a:pt x="5537" y="7211"/>
                  </a:lnTo>
                  <a:lnTo>
                    <a:pt x="5589" y="7151"/>
                  </a:lnTo>
                  <a:lnTo>
                    <a:pt x="5643" y="7090"/>
                  </a:lnTo>
                  <a:lnTo>
                    <a:pt x="5714" y="7013"/>
                  </a:lnTo>
                  <a:lnTo>
                    <a:pt x="5714" y="7013"/>
                  </a:lnTo>
                  <a:lnTo>
                    <a:pt x="5715" y="7011"/>
                  </a:lnTo>
                  <a:lnTo>
                    <a:pt x="5715" y="7011"/>
                  </a:lnTo>
                  <a:lnTo>
                    <a:pt x="5778" y="6955"/>
                  </a:lnTo>
                  <a:lnTo>
                    <a:pt x="5842" y="6897"/>
                  </a:lnTo>
                  <a:lnTo>
                    <a:pt x="5905" y="6839"/>
                  </a:lnTo>
                  <a:lnTo>
                    <a:pt x="5967" y="6779"/>
                  </a:lnTo>
                  <a:lnTo>
                    <a:pt x="6028" y="6719"/>
                  </a:lnTo>
                  <a:lnTo>
                    <a:pt x="6090" y="6658"/>
                  </a:lnTo>
                  <a:lnTo>
                    <a:pt x="6211" y="6534"/>
                  </a:lnTo>
                  <a:lnTo>
                    <a:pt x="6454" y="6286"/>
                  </a:lnTo>
                  <a:lnTo>
                    <a:pt x="6574" y="6164"/>
                  </a:lnTo>
                  <a:lnTo>
                    <a:pt x="6696" y="6044"/>
                  </a:lnTo>
                  <a:lnTo>
                    <a:pt x="6696" y="6044"/>
                  </a:lnTo>
                  <a:lnTo>
                    <a:pt x="6946" y="5818"/>
                  </a:lnTo>
                  <a:lnTo>
                    <a:pt x="7198" y="5592"/>
                  </a:lnTo>
                  <a:lnTo>
                    <a:pt x="7198" y="5592"/>
                  </a:lnTo>
                  <a:lnTo>
                    <a:pt x="7301" y="5497"/>
                  </a:lnTo>
                  <a:lnTo>
                    <a:pt x="7403" y="5400"/>
                  </a:lnTo>
                  <a:lnTo>
                    <a:pt x="7505" y="5303"/>
                  </a:lnTo>
                  <a:lnTo>
                    <a:pt x="7604" y="5204"/>
                  </a:lnTo>
                  <a:lnTo>
                    <a:pt x="7604" y="5204"/>
                  </a:lnTo>
                  <a:lnTo>
                    <a:pt x="7326" y="5496"/>
                  </a:lnTo>
                  <a:lnTo>
                    <a:pt x="7047" y="5790"/>
                  </a:lnTo>
                  <a:lnTo>
                    <a:pt x="7047" y="5790"/>
                  </a:lnTo>
                  <a:lnTo>
                    <a:pt x="6931" y="5900"/>
                  </a:lnTo>
                  <a:lnTo>
                    <a:pt x="6818" y="6011"/>
                  </a:lnTo>
                  <a:lnTo>
                    <a:pt x="6704" y="6123"/>
                  </a:lnTo>
                  <a:lnTo>
                    <a:pt x="6592" y="6236"/>
                  </a:lnTo>
                  <a:lnTo>
                    <a:pt x="6482" y="6349"/>
                  </a:lnTo>
                  <a:lnTo>
                    <a:pt x="6372" y="6464"/>
                  </a:lnTo>
                  <a:lnTo>
                    <a:pt x="6263" y="6580"/>
                  </a:lnTo>
                  <a:lnTo>
                    <a:pt x="6154" y="6696"/>
                  </a:lnTo>
                  <a:lnTo>
                    <a:pt x="6154" y="6696"/>
                  </a:lnTo>
                  <a:lnTo>
                    <a:pt x="6021" y="6821"/>
                  </a:lnTo>
                  <a:lnTo>
                    <a:pt x="5886" y="6946"/>
                  </a:lnTo>
                  <a:lnTo>
                    <a:pt x="5818" y="7007"/>
                  </a:lnTo>
                  <a:lnTo>
                    <a:pt x="5749" y="7068"/>
                  </a:lnTo>
                  <a:lnTo>
                    <a:pt x="5681" y="7129"/>
                  </a:lnTo>
                  <a:lnTo>
                    <a:pt x="5611" y="7189"/>
                  </a:lnTo>
                  <a:lnTo>
                    <a:pt x="5611" y="7189"/>
                  </a:lnTo>
                  <a:close/>
                  <a:moveTo>
                    <a:pt x="7261" y="5479"/>
                  </a:moveTo>
                  <a:lnTo>
                    <a:pt x="7261" y="5479"/>
                  </a:lnTo>
                  <a:lnTo>
                    <a:pt x="7086" y="5647"/>
                  </a:lnTo>
                  <a:lnTo>
                    <a:pt x="6909" y="5816"/>
                  </a:lnTo>
                  <a:lnTo>
                    <a:pt x="6909" y="5816"/>
                  </a:lnTo>
                  <a:lnTo>
                    <a:pt x="6689" y="6017"/>
                  </a:lnTo>
                  <a:lnTo>
                    <a:pt x="6579" y="6118"/>
                  </a:lnTo>
                  <a:lnTo>
                    <a:pt x="6470" y="6219"/>
                  </a:lnTo>
                  <a:lnTo>
                    <a:pt x="6361" y="6321"/>
                  </a:lnTo>
                  <a:lnTo>
                    <a:pt x="6254" y="6424"/>
                  </a:lnTo>
                  <a:lnTo>
                    <a:pt x="6147" y="6528"/>
                  </a:lnTo>
                  <a:lnTo>
                    <a:pt x="6041" y="6634"/>
                  </a:lnTo>
                  <a:lnTo>
                    <a:pt x="6041" y="6634"/>
                  </a:lnTo>
                  <a:lnTo>
                    <a:pt x="5904" y="6763"/>
                  </a:lnTo>
                  <a:lnTo>
                    <a:pt x="5904" y="6763"/>
                  </a:lnTo>
                  <a:lnTo>
                    <a:pt x="6057" y="6608"/>
                  </a:lnTo>
                  <a:lnTo>
                    <a:pt x="6209" y="6452"/>
                  </a:lnTo>
                  <a:lnTo>
                    <a:pt x="6512" y="6140"/>
                  </a:lnTo>
                  <a:lnTo>
                    <a:pt x="6664" y="5984"/>
                  </a:lnTo>
                  <a:lnTo>
                    <a:pt x="6818" y="5831"/>
                  </a:lnTo>
                  <a:lnTo>
                    <a:pt x="6895" y="5755"/>
                  </a:lnTo>
                  <a:lnTo>
                    <a:pt x="6973" y="5680"/>
                  </a:lnTo>
                  <a:lnTo>
                    <a:pt x="7052" y="5605"/>
                  </a:lnTo>
                  <a:lnTo>
                    <a:pt x="7130" y="5531"/>
                  </a:lnTo>
                  <a:lnTo>
                    <a:pt x="7130" y="5531"/>
                  </a:lnTo>
                  <a:lnTo>
                    <a:pt x="7231" y="5439"/>
                  </a:lnTo>
                  <a:lnTo>
                    <a:pt x="7330" y="5346"/>
                  </a:lnTo>
                  <a:lnTo>
                    <a:pt x="7430" y="5251"/>
                  </a:lnTo>
                  <a:lnTo>
                    <a:pt x="7528" y="5158"/>
                  </a:lnTo>
                  <a:lnTo>
                    <a:pt x="7725" y="4967"/>
                  </a:lnTo>
                  <a:lnTo>
                    <a:pt x="7920" y="4776"/>
                  </a:lnTo>
                  <a:lnTo>
                    <a:pt x="8310" y="4394"/>
                  </a:lnTo>
                  <a:lnTo>
                    <a:pt x="8507" y="4203"/>
                  </a:lnTo>
                  <a:lnTo>
                    <a:pt x="8703" y="4014"/>
                  </a:lnTo>
                  <a:lnTo>
                    <a:pt x="8703" y="4014"/>
                  </a:lnTo>
                  <a:lnTo>
                    <a:pt x="8644" y="4082"/>
                  </a:lnTo>
                  <a:lnTo>
                    <a:pt x="8584" y="4151"/>
                  </a:lnTo>
                  <a:lnTo>
                    <a:pt x="8525" y="4220"/>
                  </a:lnTo>
                  <a:lnTo>
                    <a:pt x="8495" y="4254"/>
                  </a:lnTo>
                  <a:lnTo>
                    <a:pt x="8463" y="4289"/>
                  </a:lnTo>
                  <a:lnTo>
                    <a:pt x="8463" y="4289"/>
                  </a:lnTo>
                  <a:lnTo>
                    <a:pt x="8392" y="4365"/>
                  </a:lnTo>
                  <a:lnTo>
                    <a:pt x="8319" y="4443"/>
                  </a:lnTo>
                  <a:lnTo>
                    <a:pt x="8246" y="4518"/>
                  </a:lnTo>
                  <a:lnTo>
                    <a:pt x="8172" y="4594"/>
                  </a:lnTo>
                  <a:lnTo>
                    <a:pt x="8022" y="4742"/>
                  </a:lnTo>
                  <a:lnTo>
                    <a:pt x="7870" y="4891"/>
                  </a:lnTo>
                  <a:lnTo>
                    <a:pt x="7718" y="5038"/>
                  </a:lnTo>
                  <a:lnTo>
                    <a:pt x="7564" y="5185"/>
                  </a:lnTo>
                  <a:lnTo>
                    <a:pt x="7412" y="5331"/>
                  </a:lnTo>
                  <a:lnTo>
                    <a:pt x="7261" y="5479"/>
                  </a:lnTo>
                  <a:lnTo>
                    <a:pt x="7261" y="5479"/>
                  </a:lnTo>
                  <a:close/>
                  <a:moveTo>
                    <a:pt x="9287" y="3958"/>
                  </a:moveTo>
                  <a:lnTo>
                    <a:pt x="9287" y="3958"/>
                  </a:lnTo>
                  <a:lnTo>
                    <a:pt x="9195" y="4035"/>
                  </a:lnTo>
                  <a:lnTo>
                    <a:pt x="9102" y="4115"/>
                  </a:lnTo>
                  <a:lnTo>
                    <a:pt x="9012" y="4195"/>
                  </a:lnTo>
                  <a:lnTo>
                    <a:pt x="8921" y="4276"/>
                  </a:lnTo>
                  <a:lnTo>
                    <a:pt x="8921" y="4276"/>
                  </a:lnTo>
                  <a:lnTo>
                    <a:pt x="8962" y="4230"/>
                  </a:lnTo>
                  <a:lnTo>
                    <a:pt x="9002" y="4183"/>
                  </a:lnTo>
                  <a:lnTo>
                    <a:pt x="9040" y="4135"/>
                  </a:lnTo>
                  <a:lnTo>
                    <a:pt x="9079" y="4087"/>
                  </a:lnTo>
                  <a:lnTo>
                    <a:pt x="9116" y="4039"/>
                  </a:lnTo>
                  <a:lnTo>
                    <a:pt x="9153" y="3990"/>
                  </a:lnTo>
                  <a:lnTo>
                    <a:pt x="9188" y="3941"/>
                  </a:lnTo>
                  <a:lnTo>
                    <a:pt x="9223" y="3890"/>
                  </a:lnTo>
                  <a:lnTo>
                    <a:pt x="9223" y="3890"/>
                  </a:lnTo>
                  <a:lnTo>
                    <a:pt x="9256" y="3923"/>
                  </a:lnTo>
                  <a:lnTo>
                    <a:pt x="9287" y="3958"/>
                  </a:lnTo>
                  <a:lnTo>
                    <a:pt x="9287" y="3958"/>
                  </a:lnTo>
                  <a:close/>
                  <a:moveTo>
                    <a:pt x="9057" y="4059"/>
                  </a:moveTo>
                  <a:lnTo>
                    <a:pt x="9057" y="4059"/>
                  </a:lnTo>
                  <a:lnTo>
                    <a:pt x="9020" y="4099"/>
                  </a:lnTo>
                  <a:lnTo>
                    <a:pt x="8983" y="4138"/>
                  </a:lnTo>
                  <a:lnTo>
                    <a:pt x="8944" y="4177"/>
                  </a:lnTo>
                  <a:lnTo>
                    <a:pt x="8906" y="4214"/>
                  </a:lnTo>
                  <a:lnTo>
                    <a:pt x="8826" y="4289"/>
                  </a:lnTo>
                  <a:lnTo>
                    <a:pt x="8787" y="4328"/>
                  </a:lnTo>
                  <a:lnTo>
                    <a:pt x="8749" y="4365"/>
                  </a:lnTo>
                  <a:lnTo>
                    <a:pt x="8749" y="4365"/>
                  </a:lnTo>
                  <a:lnTo>
                    <a:pt x="8596" y="4520"/>
                  </a:lnTo>
                  <a:lnTo>
                    <a:pt x="8596" y="4520"/>
                  </a:lnTo>
                  <a:lnTo>
                    <a:pt x="8596" y="4516"/>
                  </a:lnTo>
                  <a:lnTo>
                    <a:pt x="8594" y="4513"/>
                  </a:lnTo>
                  <a:lnTo>
                    <a:pt x="8593" y="4511"/>
                  </a:lnTo>
                  <a:lnTo>
                    <a:pt x="8591" y="4508"/>
                  </a:lnTo>
                  <a:lnTo>
                    <a:pt x="8588" y="4507"/>
                  </a:lnTo>
                  <a:lnTo>
                    <a:pt x="8585" y="4506"/>
                  </a:lnTo>
                  <a:lnTo>
                    <a:pt x="8581" y="4507"/>
                  </a:lnTo>
                  <a:lnTo>
                    <a:pt x="8578" y="4508"/>
                  </a:lnTo>
                  <a:lnTo>
                    <a:pt x="8578" y="4508"/>
                  </a:lnTo>
                  <a:lnTo>
                    <a:pt x="8539" y="4539"/>
                  </a:lnTo>
                  <a:lnTo>
                    <a:pt x="8500" y="4569"/>
                  </a:lnTo>
                  <a:lnTo>
                    <a:pt x="8500" y="4569"/>
                  </a:lnTo>
                  <a:lnTo>
                    <a:pt x="8805" y="4214"/>
                  </a:lnTo>
                  <a:lnTo>
                    <a:pt x="8805" y="4214"/>
                  </a:lnTo>
                  <a:lnTo>
                    <a:pt x="8821" y="4198"/>
                  </a:lnTo>
                  <a:lnTo>
                    <a:pt x="8845" y="4176"/>
                  </a:lnTo>
                  <a:lnTo>
                    <a:pt x="8907" y="4117"/>
                  </a:lnTo>
                  <a:lnTo>
                    <a:pt x="8981" y="4053"/>
                  </a:lnTo>
                  <a:lnTo>
                    <a:pt x="9017" y="4023"/>
                  </a:lnTo>
                  <a:lnTo>
                    <a:pt x="9052" y="3996"/>
                  </a:lnTo>
                  <a:lnTo>
                    <a:pt x="9082" y="3972"/>
                  </a:lnTo>
                  <a:lnTo>
                    <a:pt x="9108" y="3955"/>
                  </a:lnTo>
                  <a:lnTo>
                    <a:pt x="9118" y="3949"/>
                  </a:lnTo>
                  <a:lnTo>
                    <a:pt x="9126" y="3945"/>
                  </a:lnTo>
                  <a:lnTo>
                    <a:pt x="9133" y="3943"/>
                  </a:lnTo>
                  <a:lnTo>
                    <a:pt x="9134" y="3943"/>
                  </a:lnTo>
                  <a:lnTo>
                    <a:pt x="9136" y="3944"/>
                  </a:lnTo>
                  <a:lnTo>
                    <a:pt x="9136" y="3945"/>
                  </a:lnTo>
                  <a:lnTo>
                    <a:pt x="9137" y="3946"/>
                  </a:lnTo>
                  <a:lnTo>
                    <a:pt x="9135" y="3953"/>
                  </a:lnTo>
                  <a:lnTo>
                    <a:pt x="9130" y="3962"/>
                  </a:lnTo>
                  <a:lnTo>
                    <a:pt x="9123" y="3975"/>
                  </a:lnTo>
                  <a:lnTo>
                    <a:pt x="9112" y="3990"/>
                  </a:lnTo>
                  <a:lnTo>
                    <a:pt x="9098" y="4008"/>
                  </a:lnTo>
                  <a:lnTo>
                    <a:pt x="9057" y="4059"/>
                  </a:lnTo>
                  <a:lnTo>
                    <a:pt x="9057" y="4059"/>
                  </a:lnTo>
                  <a:close/>
                  <a:moveTo>
                    <a:pt x="8570" y="4546"/>
                  </a:moveTo>
                  <a:lnTo>
                    <a:pt x="8570" y="4546"/>
                  </a:lnTo>
                  <a:lnTo>
                    <a:pt x="8488" y="4628"/>
                  </a:lnTo>
                  <a:lnTo>
                    <a:pt x="8405" y="4707"/>
                  </a:lnTo>
                  <a:lnTo>
                    <a:pt x="8322" y="4788"/>
                  </a:lnTo>
                  <a:lnTo>
                    <a:pt x="8239" y="4868"/>
                  </a:lnTo>
                  <a:lnTo>
                    <a:pt x="8239" y="4868"/>
                  </a:lnTo>
                  <a:lnTo>
                    <a:pt x="8326" y="4767"/>
                  </a:lnTo>
                  <a:lnTo>
                    <a:pt x="8414" y="4666"/>
                  </a:lnTo>
                  <a:lnTo>
                    <a:pt x="8414" y="4666"/>
                  </a:lnTo>
                  <a:lnTo>
                    <a:pt x="8491" y="4605"/>
                  </a:lnTo>
                  <a:lnTo>
                    <a:pt x="8570" y="4546"/>
                  </a:lnTo>
                  <a:lnTo>
                    <a:pt x="8570" y="4546"/>
                  </a:lnTo>
                  <a:close/>
                  <a:moveTo>
                    <a:pt x="8008" y="4967"/>
                  </a:moveTo>
                  <a:lnTo>
                    <a:pt x="8008" y="4967"/>
                  </a:lnTo>
                  <a:lnTo>
                    <a:pt x="8175" y="4813"/>
                  </a:lnTo>
                  <a:lnTo>
                    <a:pt x="8258" y="4734"/>
                  </a:lnTo>
                  <a:lnTo>
                    <a:pt x="8342" y="4656"/>
                  </a:lnTo>
                  <a:lnTo>
                    <a:pt x="8423" y="4577"/>
                  </a:lnTo>
                  <a:lnTo>
                    <a:pt x="8505" y="4498"/>
                  </a:lnTo>
                  <a:lnTo>
                    <a:pt x="8585" y="4418"/>
                  </a:lnTo>
                  <a:lnTo>
                    <a:pt x="8666" y="4337"/>
                  </a:lnTo>
                  <a:lnTo>
                    <a:pt x="8666" y="4337"/>
                  </a:lnTo>
                  <a:lnTo>
                    <a:pt x="8611" y="4404"/>
                  </a:lnTo>
                  <a:lnTo>
                    <a:pt x="8556" y="4472"/>
                  </a:lnTo>
                  <a:lnTo>
                    <a:pt x="8447" y="4610"/>
                  </a:lnTo>
                  <a:lnTo>
                    <a:pt x="8447" y="4610"/>
                  </a:lnTo>
                  <a:lnTo>
                    <a:pt x="8335" y="4697"/>
                  </a:lnTo>
                  <a:lnTo>
                    <a:pt x="8224" y="4784"/>
                  </a:lnTo>
                  <a:lnTo>
                    <a:pt x="8116" y="4875"/>
                  </a:lnTo>
                  <a:lnTo>
                    <a:pt x="8008" y="4967"/>
                  </a:lnTo>
                  <a:lnTo>
                    <a:pt x="8008" y="4967"/>
                  </a:lnTo>
                  <a:close/>
                  <a:moveTo>
                    <a:pt x="7760" y="5116"/>
                  </a:moveTo>
                  <a:lnTo>
                    <a:pt x="7760" y="5116"/>
                  </a:lnTo>
                  <a:lnTo>
                    <a:pt x="7890" y="4981"/>
                  </a:lnTo>
                  <a:lnTo>
                    <a:pt x="8020" y="4847"/>
                  </a:lnTo>
                  <a:lnTo>
                    <a:pt x="8151" y="4714"/>
                  </a:lnTo>
                  <a:lnTo>
                    <a:pt x="8283" y="4582"/>
                  </a:lnTo>
                  <a:lnTo>
                    <a:pt x="8416" y="4452"/>
                  </a:lnTo>
                  <a:lnTo>
                    <a:pt x="8551" y="4323"/>
                  </a:lnTo>
                  <a:lnTo>
                    <a:pt x="8688" y="4196"/>
                  </a:lnTo>
                  <a:lnTo>
                    <a:pt x="8756" y="4134"/>
                  </a:lnTo>
                  <a:lnTo>
                    <a:pt x="8826" y="4072"/>
                  </a:lnTo>
                  <a:lnTo>
                    <a:pt x="8826" y="4072"/>
                  </a:lnTo>
                  <a:lnTo>
                    <a:pt x="8758" y="4133"/>
                  </a:lnTo>
                  <a:lnTo>
                    <a:pt x="8691" y="4195"/>
                  </a:lnTo>
                  <a:lnTo>
                    <a:pt x="8558" y="4322"/>
                  </a:lnTo>
                  <a:lnTo>
                    <a:pt x="8425" y="4451"/>
                  </a:lnTo>
                  <a:lnTo>
                    <a:pt x="8292" y="4583"/>
                  </a:lnTo>
                  <a:lnTo>
                    <a:pt x="8027" y="4850"/>
                  </a:lnTo>
                  <a:lnTo>
                    <a:pt x="7893" y="4983"/>
                  </a:lnTo>
                  <a:lnTo>
                    <a:pt x="7760" y="5116"/>
                  </a:lnTo>
                  <a:lnTo>
                    <a:pt x="7760" y="5116"/>
                  </a:lnTo>
                  <a:close/>
                  <a:moveTo>
                    <a:pt x="8379" y="4694"/>
                  </a:moveTo>
                  <a:lnTo>
                    <a:pt x="8379" y="4694"/>
                  </a:lnTo>
                  <a:lnTo>
                    <a:pt x="8333" y="4749"/>
                  </a:lnTo>
                  <a:lnTo>
                    <a:pt x="8287" y="4804"/>
                  </a:lnTo>
                  <a:lnTo>
                    <a:pt x="8239" y="4859"/>
                  </a:lnTo>
                  <a:lnTo>
                    <a:pt x="8191" y="4913"/>
                  </a:lnTo>
                  <a:lnTo>
                    <a:pt x="8191" y="4913"/>
                  </a:lnTo>
                  <a:lnTo>
                    <a:pt x="8097" y="4999"/>
                  </a:lnTo>
                  <a:lnTo>
                    <a:pt x="8002" y="5084"/>
                  </a:lnTo>
                  <a:lnTo>
                    <a:pt x="8002" y="5084"/>
                  </a:lnTo>
                  <a:lnTo>
                    <a:pt x="7841" y="5230"/>
                  </a:lnTo>
                  <a:lnTo>
                    <a:pt x="7681" y="5378"/>
                  </a:lnTo>
                  <a:lnTo>
                    <a:pt x="7522" y="5527"/>
                  </a:lnTo>
                  <a:lnTo>
                    <a:pt x="7365" y="5676"/>
                  </a:lnTo>
                  <a:lnTo>
                    <a:pt x="7210" y="5827"/>
                  </a:lnTo>
                  <a:lnTo>
                    <a:pt x="7054" y="5980"/>
                  </a:lnTo>
                  <a:lnTo>
                    <a:pt x="6744" y="6285"/>
                  </a:lnTo>
                  <a:lnTo>
                    <a:pt x="6744" y="6285"/>
                  </a:lnTo>
                  <a:lnTo>
                    <a:pt x="6683" y="6338"/>
                  </a:lnTo>
                  <a:lnTo>
                    <a:pt x="6683" y="6338"/>
                  </a:lnTo>
                  <a:lnTo>
                    <a:pt x="6886" y="6121"/>
                  </a:lnTo>
                  <a:lnTo>
                    <a:pt x="7088" y="5907"/>
                  </a:lnTo>
                  <a:lnTo>
                    <a:pt x="7191" y="5800"/>
                  </a:lnTo>
                  <a:lnTo>
                    <a:pt x="7294" y="5694"/>
                  </a:lnTo>
                  <a:lnTo>
                    <a:pt x="7397" y="5590"/>
                  </a:lnTo>
                  <a:lnTo>
                    <a:pt x="7501" y="5484"/>
                  </a:lnTo>
                  <a:lnTo>
                    <a:pt x="7607" y="5381"/>
                  </a:lnTo>
                  <a:lnTo>
                    <a:pt x="7713" y="5280"/>
                  </a:lnTo>
                  <a:lnTo>
                    <a:pt x="7821" y="5178"/>
                  </a:lnTo>
                  <a:lnTo>
                    <a:pt x="7930" y="5078"/>
                  </a:lnTo>
                  <a:lnTo>
                    <a:pt x="8040" y="4980"/>
                  </a:lnTo>
                  <a:lnTo>
                    <a:pt x="8152" y="4883"/>
                  </a:lnTo>
                  <a:lnTo>
                    <a:pt x="8264" y="4788"/>
                  </a:lnTo>
                  <a:lnTo>
                    <a:pt x="8379" y="4694"/>
                  </a:lnTo>
                  <a:lnTo>
                    <a:pt x="8379" y="4694"/>
                  </a:lnTo>
                  <a:close/>
                  <a:moveTo>
                    <a:pt x="9190" y="3859"/>
                  </a:moveTo>
                  <a:lnTo>
                    <a:pt x="9190" y="3859"/>
                  </a:lnTo>
                  <a:lnTo>
                    <a:pt x="9156" y="3880"/>
                  </a:lnTo>
                  <a:lnTo>
                    <a:pt x="9122" y="3903"/>
                  </a:lnTo>
                  <a:lnTo>
                    <a:pt x="9089" y="3925"/>
                  </a:lnTo>
                  <a:lnTo>
                    <a:pt x="9058" y="3950"/>
                  </a:lnTo>
                  <a:lnTo>
                    <a:pt x="9026" y="3975"/>
                  </a:lnTo>
                  <a:lnTo>
                    <a:pt x="8996" y="3999"/>
                  </a:lnTo>
                  <a:lnTo>
                    <a:pt x="8965" y="4025"/>
                  </a:lnTo>
                  <a:lnTo>
                    <a:pt x="8936" y="4052"/>
                  </a:lnTo>
                  <a:lnTo>
                    <a:pt x="8936" y="4052"/>
                  </a:lnTo>
                  <a:lnTo>
                    <a:pt x="8989" y="3992"/>
                  </a:lnTo>
                  <a:lnTo>
                    <a:pt x="9041" y="3934"/>
                  </a:lnTo>
                  <a:lnTo>
                    <a:pt x="9092" y="3874"/>
                  </a:lnTo>
                  <a:lnTo>
                    <a:pt x="9143" y="3814"/>
                  </a:lnTo>
                  <a:lnTo>
                    <a:pt x="9143" y="3814"/>
                  </a:lnTo>
                  <a:lnTo>
                    <a:pt x="9190" y="3859"/>
                  </a:lnTo>
                  <a:lnTo>
                    <a:pt x="9190" y="3859"/>
                  </a:lnTo>
                  <a:close/>
                  <a:moveTo>
                    <a:pt x="8141" y="4658"/>
                  </a:moveTo>
                  <a:lnTo>
                    <a:pt x="8141" y="4658"/>
                  </a:lnTo>
                  <a:lnTo>
                    <a:pt x="8255" y="4542"/>
                  </a:lnTo>
                  <a:lnTo>
                    <a:pt x="8368" y="4426"/>
                  </a:lnTo>
                  <a:lnTo>
                    <a:pt x="8483" y="4312"/>
                  </a:lnTo>
                  <a:lnTo>
                    <a:pt x="8599" y="4198"/>
                  </a:lnTo>
                  <a:lnTo>
                    <a:pt x="8716" y="4087"/>
                  </a:lnTo>
                  <a:lnTo>
                    <a:pt x="8834" y="3977"/>
                  </a:lnTo>
                  <a:lnTo>
                    <a:pt x="8894" y="3922"/>
                  </a:lnTo>
                  <a:lnTo>
                    <a:pt x="8955" y="3868"/>
                  </a:lnTo>
                  <a:lnTo>
                    <a:pt x="9016" y="3815"/>
                  </a:lnTo>
                  <a:lnTo>
                    <a:pt x="9078" y="3763"/>
                  </a:lnTo>
                  <a:lnTo>
                    <a:pt x="9078" y="3763"/>
                  </a:lnTo>
                  <a:lnTo>
                    <a:pt x="9080" y="3759"/>
                  </a:lnTo>
                  <a:lnTo>
                    <a:pt x="9082" y="3757"/>
                  </a:lnTo>
                  <a:lnTo>
                    <a:pt x="9082" y="3757"/>
                  </a:lnTo>
                  <a:lnTo>
                    <a:pt x="9112" y="3785"/>
                  </a:lnTo>
                  <a:lnTo>
                    <a:pt x="9112" y="3785"/>
                  </a:lnTo>
                  <a:lnTo>
                    <a:pt x="8985" y="3888"/>
                  </a:lnTo>
                  <a:lnTo>
                    <a:pt x="8861" y="3993"/>
                  </a:lnTo>
                  <a:lnTo>
                    <a:pt x="8737" y="4100"/>
                  </a:lnTo>
                  <a:lnTo>
                    <a:pt x="8615" y="4209"/>
                  </a:lnTo>
                  <a:lnTo>
                    <a:pt x="8495" y="4319"/>
                  </a:lnTo>
                  <a:lnTo>
                    <a:pt x="8377" y="4430"/>
                  </a:lnTo>
                  <a:lnTo>
                    <a:pt x="8258" y="4543"/>
                  </a:lnTo>
                  <a:lnTo>
                    <a:pt x="8141" y="4658"/>
                  </a:lnTo>
                  <a:lnTo>
                    <a:pt x="8141" y="4658"/>
                  </a:lnTo>
                  <a:close/>
                  <a:moveTo>
                    <a:pt x="8978" y="3647"/>
                  </a:moveTo>
                  <a:lnTo>
                    <a:pt x="8978" y="3647"/>
                  </a:lnTo>
                  <a:lnTo>
                    <a:pt x="8972" y="3649"/>
                  </a:lnTo>
                  <a:lnTo>
                    <a:pt x="8970" y="3650"/>
                  </a:lnTo>
                  <a:lnTo>
                    <a:pt x="8968" y="3653"/>
                  </a:lnTo>
                  <a:lnTo>
                    <a:pt x="8968" y="3653"/>
                  </a:lnTo>
                  <a:lnTo>
                    <a:pt x="8947" y="3675"/>
                  </a:lnTo>
                  <a:lnTo>
                    <a:pt x="8927" y="3696"/>
                  </a:lnTo>
                  <a:lnTo>
                    <a:pt x="8927" y="3696"/>
                  </a:lnTo>
                  <a:lnTo>
                    <a:pt x="8924" y="3697"/>
                  </a:lnTo>
                  <a:lnTo>
                    <a:pt x="8924" y="3697"/>
                  </a:lnTo>
                  <a:lnTo>
                    <a:pt x="8851" y="3757"/>
                  </a:lnTo>
                  <a:lnTo>
                    <a:pt x="8778" y="3817"/>
                  </a:lnTo>
                  <a:lnTo>
                    <a:pt x="8706" y="3877"/>
                  </a:lnTo>
                  <a:lnTo>
                    <a:pt x="8634" y="3938"/>
                  </a:lnTo>
                  <a:lnTo>
                    <a:pt x="8563" y="4000"/>
                  </a:lnTo>
                  <a:lnTo>
                    <a:pt x="8491" y="4062"/>
                  </a:lnTo>
                  <a:lnTo>
                    <a:pt x="8350" y="4189"/>
                  </a:lnTo>
                  <a:lnTo>
                    <a:pt x="8210" y="4317"/>
                  </a:lnTo>
                  <a:lnTo>
                    <a:pt x="8072" y="4447"/>
                  </a:lnTo>
                  <a:lnTo>
                    <a:pt x="7934" y="4578"/>
                  </a:lnTo>
                  <a:lnTo>
                    <a:pt x="7798" y="4712"/>
                  </a:lnTo>
                  <a:lnTo>
                    <a:pt x="7798" y="4712"/>
                  </a:lnTo>
                  <a:lnTo>
                    <a:pt x="7611" y="4865"/>
                  </a:lnTo>
                  <a:lnTo>
                    <a:pt x="7519" y="4944"/>
                  </a:lnTo>
                  <a:lnTo>
                    <a:pt x="7426" y="5021"/>
                  </a:lnTo>
                  <a:lnTo>
                    <a:pt x="7335" y="5101"/>
                  </a:lnTo>
                  <a:lnTo>
                    <a:pt x="7246" y="5181"/>
                  </a:lnTo>
                  <a:lnTo>
                    <a:pt x="7158" y="5263"/>
                  </a:lnTo>
                  <a:lnTo>
                    <a:pt x="7072" y="5346"/>
                  </a:lnTo>
                  <a:lnTo>
                    <a:pt x="7072" y="5346"/>
                  </a:lnTo>
                  <a:lnTo>
                    <a:pt x="7013" y="5405"/>
                  </a:lnTo>
                  <a:lnTo>
                    <a:pt x="6955" y="5465"/>
                  </a:lnTo>
                  <a:lnTo>
                    <a:pt x="6897" y="5523"/>
                  </a:lnTo>
                  <a:lnTo>
                    <a:pt x="6841" y="5584"/>
                  </a:lnTo>
                  <a:lnTo>
                    <a:pt x="6729" y="5706"/>
                  </a:lnTo>
                  <a:lnTo>
                    <a:pt x="6619" y="5829"/>
                  </a:lnTo>
                  <a:lnTo>
                    <a:pt x="6509" y="5953"/>
                  </a:lnTo>
                  <a:lnTo>
                    <a:pt x="6401" y="6077"/>
                  </a:lnTo>
                  <a:lnTo>
                    <a:pt x="6186" y="6328"/>
                  </a:lnTo>
                  <a:lnTo>
                    <a:pt x="6186" y="6328"/>
                  </a:lnTo>
                  <a:lnTo>
                    <a:pt x="6135" y="6386"/>
                  </a:lnTo>
                  <a:lnTo>
                    <a:pt x="6084" y="6442"/>
                  </a:lnTo>
                  <a:lnTo>
                    <a:pt x="6032" y="6497"/>
                  </a:lnTo>
                  <a:lnTo>
                    <a:pt x="5980" y="6552"/>
                  </a:lnTo>
                  <a:lnTo>
                    <a:pt x="5926" y="6606"/>
                  </a:lnTo>
                  <a:lnTo>
                    <a:pt x="5872" y="6658"/>
                  </a:lnTo>
                  <a:lnTo>
                    <a:pt x="5763" y="6764"/>
                  </a:lnTo>
                  <a:lnTo>
                    <a:pt x="5763" y="6764"/>
                  </a:lnTo>
                  <a:lnTo>
                    <a:pt x="5929" y="6579"/>
                  </a:lnTo>
                  <a:lnTo>
                    <a:pt x="6096" y="6392"/>
                  </a:lnTo>
                  <a:lnTo>
                    <a:pt x="6427" y="6017"/>
                  </a:lnTo>
                  <a:lnTo>
                    <a:pt x="6593" y="5831"/>
                  </a:lnTo>
                  <a:lnTo>
                    <a:pt x="6761" y="5646"/>
                  </a:lnTo>
                  <a:lnTo>
                    <a:pt x="6846" y="5555"/>
                  </a:lnTo>
                  <a:lnTo>
                    <a:pt x="6931" y="5463"/>
                  </a:lnTo>
                  <a:lnTo>
                    <a:pt x="7018" y="5373"/>
                  </a:lnTo>
                  <a:lnTo>
                    <a:pt x="7104" y="5283"/>
                  </a:lnTo>
                  <a:lnTo>
                    <a:pt x="7104" y="5283"/>
                  </a:lnTo>
                  <a:lnTo>
                    <a:pt x="7168" y="5220"/>
                  </a:lnTo>
                  <a:lnTo>
                    <a:pt x="7231" y="5157"/>
                  </a:lnTo>
                  <a:lnTo>
                    <a:pt x="7360" y="5031"/>
                  </a:lnTo>
                  <a:lnTo>
                    <a:pt x="7488" y="4907"/>
                  </a:lnTo>
                  <a:lnTo>
                    <a:pt x="7619" y="4786"/>
                  </a:lnTo>
                  <a:lnTo>
                    <a:pt x="7752" y="4665"/>
                  </a:lnTo>
                  <a:lnTo>
                    <a:pt x="7884" y="4545"/>
                  </a:lnTo>
                  <a:lnTo>
                    <a:pt x="8150" y="4305"/>
                  </a:lnTo>
                  <a:lnTo>
                    <a:pt x="8150" y="4305"/>
                  </a:lnTo>
                  <a:lnTo>
                    <a:pt x="8199" y="4261"/>
                  </a:lnTo>
                  <a:lnTo>
                    <a:pt x="8248" y="4218"/>
                  </a:lnTo>
                  <a:lnTo>
                    <a:pt x="8351" y="4134"/>
                  </a:lnTo>
                  <a:lnTo>
                    <a:pt x="8455" y="4048"/>
                  </a:lnTo>
                  <a:lnTo>
                    <a:pt x="8507" y="4005"/>
                  </a:lnTo>
                  <a:lnTo>
                    <a:pt x="8558" y="3962"/>
                  </a:lnTo>
                  <a:lnTo>
                    <a:pt x="8608" y="3918"/>
                  </a:lnTo>
                  <a:lnTo>
                    <a:pt x="8658" y="3874"/>
                  </a:lnTo>
                  <a:lnTo>
                    <a:pt x="8707" y="3827"/>
                  </a:lnTo>
                  <a:lnTo>
                    <a:pt x="8754" y="3781"/>
                  </a:lnTo>
                  <a:lnTo>
                    <a:pt x="8799" y="3733"/>
                  </a:lnTo>
                  <a:lnTo>
                    <a:pt x="8844" y="3683"/>
                  </a:lnTo>
                  <a:lnTo>
                    <a:pt x="8865" y="3658"/>
                  </a:lnTo>
                  <a:lnTo>
                    <a:pt x="8885" y="3633"/>
                  </a:lnTo>
                  <a:lnTo>
                    <a:pt x="8905" y="3606"/>
                  </a:lnTo>
                  <a:lnTo>
                    <a:pt x="8923" y="3580"/>
                  </a:lnTo>
                  <a:lnTo>
                    <a:pt x="8923" y="3580"/>
                  </a:lnTo>
                  <a:lnTo>
                    <a:pt x="8948" y="3611"/>
                  </a:lnTo>
                  <a:lnTo>
                    <a:pt x="8971" y="3640"/>
                  </a:lnTo>
                  <a:lnTo>
                    <a:pt x="8971" y="3640"/>
                  </a:lnTo>
                  <a:lnTo>
                    <a:pt x="8978" y="3647"/>
                  </a:lnTo>
                  <a:lnTo>
                    <a:pt x="8978" y="3647"/>
                  </a:lnTo>
                  <a:close/>
                  <a:moveTo>
                    <a:pt x="8802" y="3307"/>
                  </a:moveTo>
                  <a:lnTo>
                    <a:pt x="8802" y="3307"/>
                  </a:lnTo>
                  <a:lnTo>
                    <a:pt x="8812" y="3333"/>
                  </a:lnTo>
                  <a:lnTo>
                    <a:pt x="8820" y="3359"/>
                  </a:lnTo>
                  <a:lnTo>
                    <a:pt x="8837" y="3410"/>
                  </a:lnTo>
                  <a:lnTo>
                    <a:pt x="8837" y="3410"/>
                  </a:lnTo>
                  <a:lnTo>
                    <a:pt x="8737" y="3481"/>
                  </a:lnTo>
                  <a:lnTo>
                    <a:pt x="8640" y="3552"/>
                  </a:lnTo>
                  <a:lnTo>
                    <a:pt x="8543" y="3625"/>
                  </a:lnTo>
                  <a:lnTo>
                    <a:pt x="8447" y="3698"/>
                  </a:lnTo>
                  <a:lnTo>
                    <a:pt x="8447" y="3698"/>
                  </a:lnTo>
                  <a:lnTo>
                    <a:pt x="8536" y="3607"/>
                  </a:lnTo>
                  <a:lnTo>
                    <a:pt x="8624" y="3515"/>
                  </a:lnTo>
                  <a:lnTo>
                    <a:pt x="8709" y="3421"/>
                  </a:lnTo>
                  <a:lnTo>
                    <a:pt x="8793" y="3326"/>
                  </a:lnTo>
                  <a:lnTo>
                    <a:pt x="8793" y="3326"/>
                  </a:lnTo>
                  <a:lnTo>
                    <a:pt x="8796" y="3323"/>
                  </a:lnTo>
                  <a:lnTo>
                    <a:pt x="8797" y="3319"/>
                  </a:lnTo>
                  <a:lnTo>
                    <a:pt x="8798" y="3313"/>
                  </a:lnTo>
                  <a:lnTo>
                    <a:pt x="8797" y="3306"/>
                  </a:lnTo>
                  <a:lnTo>
                    <a:pt x="8792" y="3302"/>
                  </a:lnTo>
                  <a:lnTo>
                    <a:pt x="8787" y="3298"/>
                  </a:lnTo>
                  <a:lnTo>
                    <a:pt x="8782" y="3297"/>
                  </a:lnTo>
                  <a:lnTo>
                    <a:pt x="8779" y="3297"/>
                  </a:lnTo>
                  <a:lnTo>
                    <a:pt x="8776" y="3298"/>
                  </a:lnTo>
                  <a:lnTo>
                    <a:pt x="8773" y="3299"/>
                  </a:lnTo>
                  <a:lnTo>
                    <a:pt x="8770" y="3302"/>
                  </a:lnTo>
                  <a:lnTo>
                    <a:pt x="8770" y="3302"/>
                  </a:lnTo>
                  <a:lnTo>
                    <a:pt x="8711" y="3364"/>
                  </a:lnTo>
                  <a:lnTo>
                    <a:pt x="8651" y="3424"/>
                  </a:lnTo>
                  <a:lnTo>
                    <a:pt x="8591" y="3485"/>
                  </a:lnTo>
                  <a:lnTo>
                    <a:pt x="8530" y="3545"/>
                  </a:lnTo>
                  <a:lnTo>
                    <a:pt x="8468" y="3605"/>
                  </a:lnTo>
                  <a:lnTo>
                    <a:pt x="8406" y="3663"/>
                  </a:lnTo>
                  <a:lnTo>
                    <a:pt x="8281" y="3780"/>
                  </a:lnTo>
                  <a:lnTo>
                    <a:pt x="8154" y="3894"/>
                  </a:lnTo>
                  <a:lnTo>
                    <a:pt x="8026" y="4007"/>
                  </a:lnTo>
                  <a:lnTo>
                    <a:pt x="7897" y="4120"/>
                  </a:lnTo>
                  <a:lnTo>
                    <a:pt x="7767" y="4232"/>
                  </a:lnTo>
                  <a:lnTo>
                    <a:pt x="7508" y="4456"/>
                  </a:lnTo>
                  <a:lnTo>
                    <a:pt x="7378" y="4568"/>
                  </a:lnTo>
                  <a:lnTo>
                    <a:pt x="7251" y="4680"/>
                  </a:lnTo>
                  <a:lnTo>
                    <a:pt x="7123" y="4795"/>
                  </a:lnTo>
                  <a:lnTo>
                    <a:pt x="6997" y="4911"/>
                  </a:lnTo>
                  <a:lnTo>
                    <a:pt x="6935" y="4969"/>
                  </a:lnTo>
                  <a:lnTo>
                    <a:pt x="6873" y="5029"/>
                  </a:lnTo>
                  <a:lnTo>
                    <a:pt x="6812" y="5089"/>
                  </a:lnTo>
                  <a:lnTo>
                    <a:pt x="6751" y="5148"/>
                  </a:lnTo>
                  <a:lnTo>
                    <a:pt x="6751" y="5148"/>
                  </a:lnTo>
                  <a:lnTo>
                    <a:pt x="6633" y="5269"/>
                  </a:lnTo>
                  <a:lnTo>
                    <a:pt x="6516" y="5390"/>
                  </a:lnTo>
                  <a:lnTo>
                    <a:pt x="6280" y="5631"/>
                  </a:lnTo>
                  <a:lnTo>
                    <a:pt x="6163" y="5750"/>
                  </a:lnTo>
                  <a:lnTo>
                    <a:pt x="6044" y="5870"/>
                  </a:lnTo>
                  <a:lnTo>
                    <a:pt x="5925" y="5988"/>
                  </a:lnTo>
                  <a:lnTo>
                    <a:pt x="5803" y="6104"/>
                  </a:lnTo>
                  <a:lnTo>
                    <a:pt x="5803" y="6104"/>
                  </a:lnTo>
                  <a:lnTo>
                    <a:pt x="5865" y="6031"/>
                  </a:lnTo>
                  <a:lnTo>
                    <a:pt x="5927" y="5961"/>
                  </a:lnTo>
                  <a:lnTo>
                    <a:pt x="5988" y="5892"/>
                  </a:lnTo>
                  <a:lnTo>
                    <a:pt x="6050" y="5826"/>
                  </a:lnTo>
                  <a:lnTo>
                    <a:pt x="6050" y="5826"/>
                  </a:lnTo>
                  <a:lnTo>
                    <a:pt x="6134" y="5737"/>
                  </a:lnTo>
                  <a:lnTo>
                    <a:pt x="6217" y="5647"/>
                  </a:lnTo>
                  <a:lnTo>
                    <a:pt x="6217" y="5647"/>
                  </a:lnTo>
                  <a:lnTo>
                    <a:pt x="6351" y="5510"/>
                  </a:lnTo>
                  <a:lnTo>
                    <a:pt x="6486" y="5376"/>
                  </a:lnTo>
                  <a:lnTo>
                    <a:pt x="6622" y="5241"/>
                  </a:lnTo>
                  <a:lnTo>
                    <a:pt x="6690" y="5174"/>
                  </a:lnTo>
                  <a:lnTo>
                    <a:pt x="6759" y="5109"/>
                  </a:lnTo>
                  <a:lnTo>
                    <a:pt x="6759" y="5109"/>
                  </a:lnTo>
                  <a:lnTo>
                    <a:pt x="6898" y="4979"/>
                  </a:lnTo>
                  <a:lnTo>
                    <a:pt x="7039" y="4849"/>
                  </a:lnTo>
                  <a:lnTo>
                    <a:pt x="7321" y="4591"/>
                  </a:lnTo>
                  <a:lnTo>
                    <a:pt x="7463" y="4463"/>
                  </a:lnTo>
                  <a:lnTo>
                    <a:pt x="7603" y="4334"/>
                  </a:lnTo>
                  <a:lnTo>
                    <a:pt x="7742" y="4203"/>
                  </a:lnTo>
                  <a:lnTo>
                    <a:pt x="7879" y="4070"/>
                  </a:lnTo>
                  <a:lnTo>
                    <a:pt x="7879" y="4070"/>
                  </a:lnTo>
                  <a:lnTo>
                    <a:pt x="7932" y="4020"/>
                  </a:lnTo>
                  <a:lnTo>
                    <a:pt x="7986" y="3971"/>
                  </a:lnTo>
                  <a:lnTo>
                    <a:pt x="8040" y="3922"/>
                  </a:lnTo>
                  <a:lnTo>
                    <a:pt x="8095" y="3874"/>
                  </a:lnTo>
                  <a:lnTo>
                    <a:pt x="8206" y="3777"/>
                  </a:lnTo>
                  <a:lnTo>
                    <a:pt x="8317" y="3678"/>
                  </a:lnTo>
                  <a:lnTo>
                    <a:pt x="8372" y="3629"/>
                  </a:lnTo>
                  <a:lnTo>
                    <a:pt x="8426" y="3579"/>
                  </a:lnTo>
                  <a:lnTo>
                    <a:pt x="8477" y="3527"/>
                  </a:lnTo>
                  <a:lnTo>
                    <a:pt x="8529" y="3475"/>
                  </a:lnTo>
                  <a:lnTo>
                    <a:pt x="8578" y="3421"/>
                  </a:lnTo>
                  <a:lnTo>
                    <a:pt x="8626" y="3366"/>
                  </a:lnTo>
                  <a:lnTo>
                    <a:pt x="8648" y="3338"/>
                  </a:lnTo>
                  <a:lnTo>
                    <a:pt x="8670" y="3309"/>
                  </a:lnTo>
                  <a:lnTo>
                    <a:pt x="8693" y="3279"/>
                  </a:lnTo>
                  <a:lnTo>
                    <a:pt x="8714" y="3250"/>
                  </a:lnTo>
                  <a:lnTo>
                    <a:pt x="8714" y="3250"/>
                  </a:lnTo>
                  <a:lnTo>
                    <a:pt x="8756" y="3276"/>
                  </a:lnTo>
                  <a:lnTo>
                    <a:pt x="8802" y="3307"/>
                  </a:lnTo>
                  <a:lnTo>
                    <a:pt x="8802" y="3307"/>
                  </a:lnTo>
                  <a:close/>
                  <a:moveTo>
                    <a:pt x="4713" y="6963"/>
                  </a:moveTo>
                  <a:lnTo>
                    <a:pt x="4713" y="6963"/>
                  </a:lnTo>
                  <a:lnTo>
                    <a:pt x="4808" y="6864"/>
                  </a:lnTo>
                  <a:lnTo>
                    <a:pt x="4903" y="6768"/>
                  </a:lnTo>
                  <a:lnTo>
                    <a:pt x="5094" y="6576"/>
                  </a:lnTo>
                  <a:lnTo>
                    <a:pt x="5287" y="6386"/>
                  </a:lnTo>
                  <a:lnTo>
                    <a:pt x="5481" y="6197"/>
                  </a:lnTo>
                  <a:lnTo>
                    <a:pt x="5481" y="6197"/>
                  </a:lnTo>
                  <a:lnTo>
                    <a:pt x="5390" y="6297"/>
                  </a:lnTo>
                  <a:lnTo>
                    <a:pt x="5298" y="6397"/>
                  </a:lnTo>
                  <a:lnTo>
                    <a:pt x="5205" y="6496"/>
                  </a:lnTo>
                  <a:lnTo>
                    <a:pt x="5110" y="6593"/>
                  </a:lnTo>
                  <a:lnTo>
                    <a:pt x="5014" y="6689"/>
                  </a:lnTo>
                  <a:lnTo>
                    <a:pt x="4917" y="6782"/>
                  </a:lnTo>
                  <a:lnTo>
                    <a:pt x="4868" y="6829"/>
                  </a:lnTo>
                  <a:lnTo>
                    <a:pt x="4817" y="6875"/>
                  </a:lnTo>
                  <a:lnTo>
                    <a:pt x="4767" y="6921"/>
                  </a:lnTo>
                  <a:lnTo>
                    <a:pt x="4716" y="6965"/>
                  </a:lnTo>
                  <a:lnTo>
                    <a:pt x="4716" y="6965"/>
                  </a:lnTo>
                  <a:lnTo>
                    <a:pt x="4713" y="6963"/>
                  </a:lnTo>
                  <a:lnTo>
                    <a:pt x="4713" y="6963"/>
                  </a:lnTo>
                  <a:close/>
                  <a:moveTo>
                    <a:pt x="6482" y="4858"/>
                  </a:moveTo>
                  <a:lnTo>
                    <a:pt x="6482" y="4858"/>
                  </a:lnTo>
                  <a:lnTo>
                    <a:pt x="6173" y="5156"/>
                  </a:lnTo>
                  <a:lnTo>
                    <a:pt x="5865" y="5454"/>
                  </a:lnTo>
                  <a:lnTo>
                    <a:pt x="5865" y="5454"/>
                  </a:lnTo>
                  <a:lnTo>
                    <a:pt x="5700" y="5616"/>
                  </a:lnTo>
                  <a:lnTo>
                    <a:pt x="5700" y="5616"/>
                  </a:lnTo>
                  <a:lnTo>
                    <a:pt x="5713" y="5601"/>
                  </a:lnTo>
                  <a:lnTo>
                    <a:pt x="5713" y="5601"/>
                  </a:lnTo>
                  <a:lnTo>
                    <a:pt x="5817" y="5493"/>
                  </a:lnTo>
                  <a:lnTo>
                    <a:pt x="5919" y="5384"/>
                  </a:lnTo>
                  <a:lnTo>
                    <a:pt x="6021" y="5274"/>
                  </a:lnTo>
                  <a:lnTo>
                    <a:pt x="6121" y="5164"/>
                  </a:lnTo>
                  <a:lnTo>
                    <a:pt x="6221" y="5053"/>
                  </a:lnTo>
                  <a:lnTo>
                    <a:pt x="6320" y="4940"/>
                  </a:lnTo>
                  <a:lnTo>
                    <a:pt x="6518" y="4715"/>
                  </a:lnTo>
                  <a:lnTo>
                    <a:pt x="6518" y="4715"/>
                  </a:lnTo>
                  <a:lnTo>
                    <a:pt x="6616" y="4626"/>
                  </a:lnTo>
                  <a:lnTo>
                    <a:pt x="6715" y="4538"/>
                  </a:lnTo>
                  <a:lnTo>
                    <a:pt x="6814" y="4450"/>
                  </a:lnTo>
                  <a:lnTo>
                    <a:pt x="6914" y="4364"/>
                  </a:lnTo>
                  <a:lnTo>
                    <a:pt x="6914" y="4364"/>
                  </a:lnTo>
                  <a:lnTo>
                    <a:pt x="6896" y="4380"/>
                  </a:lnTo>
                  <a:lnTo>
                    <a:pt x="6877" y="4401"/>
                  </a:lnTo>
                  <a:lnTo>
                    <a:pt x="6855" y="4425"/>
                  </a:lnTo>
                  <a:lnTo>
                    <a:pt x="6831" y="4453"/>
                  </a:lnTo>
                  <a:lnTo>
                    <a:pt x="6776" y="4518"/>
                  </a:lnTo>
                  <a:lnTo>
                    <a:pt x="6717" y="4589"/>
                  </a:lnTo>
                  <a:lnTo>
                    <a:pt x="6655" y="4664"/>
                  </a:lnTo>
                  <a:lnTo>
                    <a:pt x="6594" y="4736"/>
                  </a:lnTo>
                  <a:lnTo>
                    <a:pt x="6565" y="4772"/>
                  </a:lnTo>
                  <a:lnTo>
                    <a:pt x="6536" y="4803"/>
                  </a:lnTo>
                  <a:lnTo>
                    <a:pt x="6507" y="4832"/>
                  </a:lnTo>
                  <a:lnTo>
                    <a:pt x="6482" y="4858"/>
                  </a:lnTo>
                  <a:lnTo>
                    <a:pt x="6482" y="4858"/>
                  </a:lnTo>
                  <a:close/>
                  <a:moveTo>
                    <a:pt x="7051" y="4420"/>
                  </a:moveTo>
                  <a:lnTo>
                    <a:pt x="7051" y="4420"/>
                  </a:lnTo>
                  <a:lnTo>
                    <a:pt x="6957" y="4518"/>
                  </a:lnTo>
                  <a:lnTo>
                    <a:pt x="6864" y="4615"/>
                  </a:lnTo>
                  <a:lnTo>
                    <a:pt x="6682" y="4813"/>
                  </a:lnTo>
                  <a:lnTo>
                    <a:pt x="6591" y="4911"/>
                  </a:lnTo>
                  <a:lnTo>
                    <a:pt x="6498" y="5009"/>
                  </a:lnTo>
                  <a:lnTo>
                    <a:pt x="6405" y="5106"/>
                  </a:lnTo>
                  <a:lnTo>
                    <a:pt x="6310" y="5201"/>
                  </a:lnTo>
                  <a:lnTo>
                    <a:pt x="6310" y="5201"/>
                  </a:lnTo>
                  <a:lnTo>
                    <a:pt x="6200" y="5311"/>
                  </a:lnTo>
                  <a:lnTo>
                    <a:pt x="6091" y="5421"/>
                  </a:lnTo>
                  <a:lnTo>
                    <a:pt x="5873" y="5642"/>
                  </a:lnTo>
                  <a:lnTo>
                    <a:pt x="5655" y="5864"/>
                  </a:lnTo>
                  <a:lnTo>
                    <a:pt x="5438" y="6085"/>
                  </a:lnTo>
                  <a:lnTo>
                    <a:pt x="5438" y="6085"/>
                  </a:lnTo>
                  <a:lnTo>
                    <a:pt x="5556" y="5951"/>
                  </a:lnTo>
                  <a:lnTo>
                    <a:pt x="5674" y="5818"/>
                  </a:lnTo>
                  <a:lnTo>
                    <a:pt x="5908" y="5549"/>
                  </a:lnTo>
                  <a:lnTo>
                    <a:pt x="6143" y="5280"/>
                  </a:lnTo>
                  <a:lnTo>
                    <a:pt x="6379" y="5012"/>
                  </a:lnTo>
                  <a:lnTo>
                    <a:pt x="6379" y="5012"/>
                  </a:lnTo>
                  <a:lnTo>
                    <a:pt x="6492" y="4904"/>
                  </a:lnTo>
                  <a:lnTo>
                    <a:pt x="6603" y="4796"/>
                  </a:lnTo>
                  <a:lnTo>
                    <a:pt x="6713" y="4686"/>
                  </a:lnTo>
                  <a:lnTo>
                    <a:pt x="6769" y="4631"/>
                  </a:lnTo>
                  <a:lnTo>
                    <a:pt x="6822" y="4575"/>
                  </a:lnTo>
                  <a:lnTo>
                    <a:pt x="6822" y="4575"/>
                  </a:lnTo>
                  <a:lnTo>
                    <a:pt x="6854" y="4555"/>
                  </a:lnTo>
                  <a:lnTo>
                    <a:pt x="6886" y="4535"/>
                  </a:lnTo>
                  <a:lnTo>
                    <a:pt x="6949" y="4495"/>
                  </a:lnTo>
                  <a:lnTo>
                    <a:pt x="6979" y="4477"/>
                  </a:lnTo>
                  <a:lnTo>
                    <a:pt x="7006" y="4458"/>
                  </a:lnTo>
                  <a:lnTo>
                    <a:pt x="7030" y="4439"/>
                  </a:lnTo>
                  <a:lnTo>
                    <a:pt x="7040" y="4430"/>
                  </a:lnTo>
                  <a:lnTo>
                    <a:pt x="7051" y="4420"/>
                  </a:lnTo>
                  <a:lnTo>
                    <a:pt x="7051" y="4420"/>
                  </a:lnTo>
                  <a:close/>
                  <a:moveTo>
                    <a:pt x="6174" y="5051"/>
                  </a:moveTo>
                  <a:lnTo>
                    <a:pt x="6174" y="5051"/>
                  </a:lnTo>
                  <a:lnTo>
                    <a:pt x="6094" y="5140"/>
                  </a:lnTo>
                  <a:lnTo>
                    <a:pt x="6014" y="5229"/>
                  </a:lnTo>
                  <a:lnTo>
                    <a:pt x="5851" y="5406"/>
                  </a:lnTo>
                  <a:lnTo>
                    <a:pt x="5687" y="5580"/>
                  </a:lnTo>
                  <a:lnTo>
                    <a:pt x="5521" y="5754"/>
                  </a:lnTo>
                  <a:lnTo>
                    <a:pt x="5353" y="5925"/>
                  </a:lnTo>
                  <a:lnTo>
                    <a:pt x="5185" y="6097"/>
                  </a:lnTo>
                  <a:lnTo>
                    <a:pt x="5016" y="6266"/>
                  </a:lnTo>
                  <a:lnTo>
                    <a:pt x="4847" y="6436"/>
                  </a:lnTo>
                  <a:lnTo>
                    <a:pt x="4847" y="6436"/>
                  </a:lnTo>
                  <a:lnTo>
                    <a:pt x="4781" y="6502"/>
                  </a:lnTo>
                  <a:lnTo>
                    <a:pt x="4734" y="6545"/>
                  </a:lnTo>
                  <a:lnTo>
                    <a:pt x="4717" y="6560"/>
                  </a:lnTo>
                  <a:lnTo>
                    <a:pt x="4704" y="6571"/>
                  </a:lnTo>
                  <a:lnTo>
                    <a:pt x="4695" y="6578"/>
                  </a:lnTo>
                  <a:lnTo>
                    <a:pt x="4690" y="6580"/>
                  </a:lnTo>
                  <a:lnTo>
                    <a:pt x="4688" y="6580"/>
                  </a:lnTo>
                  <a:lnTo>
                    <a:pt x="4688" y="6579"/>
                  </a:lnTo>
                  <a:lnTo>
                    <a:pt x="4689" y="6574"/>
                  </a:lnTo>
                  <a:lnTo>
                    <a:pt x="4692" y="6566"/>
                  </a:lnTo>
                  <a:lnTo>
                    <a:pt x="4699" y="6555"/>
                  </a:lnTo>
                  <a:lnTo>
                    <a:pt x="4720" y="6527"/>
                  </a:lnTo>
                  <a:lnTo>
                    <a:pt x="4748" y="6490"/>
                  </a:lnTo>
                  <a:lnTo>
                    <a:pt x="4783" y="6447"/>
                  </a:lnTo>
                  <a:lnTo>
                    <a:pt x="4823" y="6399"/>
                  </a:lnTo>
                  <a:lnTo>
                    <a:pt x="4910" y="6298"/>
                  </a:lnTo>
                  <a:lnTo>
                    <a:pt x="4993" y="6204"/>
                  </a:lnTo>
                  <a:lnTo>
                    <a:pt x="5028" y="6166"/>
                  </a:lnTo>
                  <a:lnTo>
                    <a:pt x="5059" y="6135"/>
                  </a:lnTo>
                  <a:lnTo>
                    <a:pt x="5059" y="6135"/>
                  </a:lnTo>
                  <a:lnTo>
                    <a:pt x="5342" y="5853"/>
                  </a:lnTo>
                  <a:lnTo>
                    <a:pt x="5485" y="5713"/>
                  </a:lnTo>
                  <a:lnTo>
                    <a:pt x="5625" y="5571"/>
                  </a:lnTo>
                  <a:lnTo>
                    <a:pt x="5625" y="5571"/>
                  </a:lnTo>
                  <a:lnTo>
                    <a:pt x="5782" y="5415"/>
                  </a:lnTo>
                  <a:lnTo>
                    <a:pt x="5941" y="5260"/>
                  </a:lnTo>
                  <a:lnTo>
                    <a:pt x="6100" y="5105"/>
                  </a:lnTo>
                  <a:lnTo>
                    <a:pt x="6262" y="4952"/>
                  </a:lnTo>
                  <a:lnTo>
                    <a:pt x="6262" y="4952"/>
                  </a:lnTo>
                  <a:lnTo>
                    <a:pt x="6174" y="5051"/>
                  </a:lnTo>
                  <a:lnTo>
                    <a:pt x="6174" y="5051"/>
                  </a:lnTo>
                  <a:close/>
                  <a:moveTo>
                    <a:pt x="5172" y="6216"/>
                  </a:moveTo>
                  <a:lnTo>
                    <a:pt x="5172" y="6216"/>
                  </a:lnTo>
                  <a:lnTo>
                    <a:pt x="5528" y="5845"/>
                  </a:lnTo>
                  <a:lnTo>
                    <a:pt x="5707" y="5660"/>
                  </a:lnTo>
                  <a:lnTo>
                    <a:pt x="5797" y="5568"/>
                  </a:lnTo>
                  <a:lnTo>
                    <a:pt x="5888" y="5477"/>
                  </a:lnTo>
                  <a:lnTo>
                    <a:pt x="5888" y="5477"/>
                  </a:lnTo>
                  <a:lnTo>
                    <a:pt x="5957" y="5410"/>
                  </a:lnTo>
                  <a:lnTo>
                    <a:pt x="6026" y="5343"/>
                  </a:lnTo>
                  <a:lnTo>
                    <a:pt x="6167" y="5211"/>
                  </a:lnTo>
                  <a:lnTo>
                    <a:pt x="6167" y="5211"/>
                  </a:lnTo>
                  <a:lnTo>
                    <a:pt x="6072" y="5321"/>
                  </a:lnTo>
                  <a:lnTo>
                    <a:pt x="6072" y="5321"/>
                  </a:lnTo>
                  <a:lnTo>
                    <a:pt x="5943" y="5470"/>
                  </a:lnTo>
                  <a:lnTo>
                    <a:pt x="5813" y="5619"/>
                  </a:lnTo>
                  <a:lnTo>
                    <a:pt x="5684" y="5767"/>
                  </a:lnTo>
                  <a:lnTo>
                    <a:pt x="5552" y="5913"/>
                  </a:lnTo>
                  <a:lnTo>
                    <a:pt x="5420" y="6059"/>
                  </a:lnTo>
                  <a:lnTo>
                    <a:pt x="5287" y="6204"/>
                  </a:lnTo>
                  <a:lnTo>
                    <a:pt x="5021" y="6495"/>
                  </a:lnTo>
                  <a:lnTo>
                    <a:pt x="5021" y="6495"/>
                  </a:lnTo>
                  <a:lnTo>
                    <a:pt x="4984" y="6531"/>
                  </a:lnTo>
                  <a:lnTo>
                    <a:pt x="4945" y="6567"/>
                  </a:lnTo>
                  <a:lnTo>
                    <a:pt x="4945" y="6567"/>
                  </a:lnTo>
                  <a:lnTo>
                    <a:pt x="4860" y="6647"/>
                  </a:lnTo>
                  <a:lnTo>
                    <a:pt x="4826" y="6676"/>
                  </a:lnTo>
                  <a:lnTo>
                    <a:pt x="4799" y="6699"/>
                  </a:lnTo>
                  <a:lnTo>
                    <a:pt x="4776" y="6717"/>
                  </a:lnTo>
                  <a:lnTo>
                    <a:pt x="4760" y="6729"/>
                  </a:lnTo>
                  <a:lnTo>
                    <a:pt x="4748" y="6736"/>
                  </a:lnTo>
                  <a:lnTo>
                    <a:pt x="4745" y="6737"/>
                  </a:lnTo>
                  <a:lnTo>
                    <a:pt x="4743" y="6738"/>
                  </a:lnTo>
                  <a:lnTo>
                    <a:pt x="4740" y="6737"/>
                  </a:lnTo>
                  <a:lnTo>
                    <a:pt x="4740" y="6734"/>
                  </a:lnTo>
                  <a:lnTo>
                    <a:pt x="4741" y="6727"/>
                  </a:lnTo>
                  <a:lnTo>
                    <a:pt x="4747" y="6717"/>
                  </a:lnTo>
                  <a:lnTo>
                    <a:pt x="4757" y="6703"/>
                  </a:lnTo>
                  <a:lnTo>
                    <a:pt x="4783" y="6665"/>
                  </a:lnTo>
                  <a:lnTo>
                    <a:pt x="4821" y="6619"/>
                  </a:lnTo>
                  <a:lnTo>
                    <a:pt x="4867" y="6564"/>
                  </a:lnTo>
                  <a:lnTo>
                    <a:pt x="4916" y="6505"/>
                  </a:lnTo>
                  <a:lnTo>
                    <a:pt x="5019" y="6386"/>
                  </a:lnTo>
                  <a:lnTo>
                    <a:pt x="5111" y="6283"/>
                  </a:lnTo>
                  <a:lnTo>
                    <a:pt x="5172" y="6216"/>
                  </a:lnTo>
                  <a:lnTo>
                    <a:pt x="5172" y="6216"/>
                  </a:lnTo>
                  <a:close/>
                  <a:moveTo>
                    <a:pt x="4844" y="6688"/>
                  </a:moveTo>
                  <a:lnTo>
                    <a:pt x="4844" y="6688"/>
                  </a:lnTo>
                  <a:lnTo>
                    <a:pt x="4683" y="6864"/>
                  </a:lnTo>
                  <a:lnTo>
                    <a:pt x="4683" y="6864"/>
                  </a:lnTo>
                  <a:lnTo>
                    <a:pt x="4679" y="6870"/>
                  </a:lnTo>
                  <a:lnTo>
                    <a:pt x="4678" y="6876"/>
                  </a:lnTo>
                  <a:lnTo>
                    <a:pt x="4679" y="6881"/>
                  </a:lnTo>
                  <a:lnTo>
                    <a:pt x="4683" y="6885"/>
                  </a:lnTo>
                  <a:lnTo>
                    <a:pt x="4688" y="6889"/>
                  </a:lnTo>
                  <a:lnTo>
                    <a:pt x="4693" y="6890"/>
                  </a:lnTo>
                  <a:lnTo>
                    <a:pt x="4699" y="6890"/>
                  </a:lnTo>
                  <a:lnTo>
                    <a:pt x="4706" y="6887"/>
                  </a:lnTo>
                  <a:lnTo>
                    <a:pt x="4706" y="6887"/>
                  </a:lnTo>
                  <a:lnTo>
                    <a:pt x="4760" y="6843"/>
                  </a:lnTo>
                  <a:lnTo>
                    <a:pt x="4813" y="6800"/>
                  </a:lnTo>
                  <a:lnTo>
                    <a:pt x="4919" y="6712"/>
                  </a:lnTo>
                  <a:lnTo>
                    <a:pt x="4919" y="6712"/>
                  </a:lnTo>
                  <a:lnTo>
                    <a:pt x="4807" y="6827"/>
                  </a:lnTo>
                  <a:lnTo>
                    <a:pt x="4696" y="6942"/>
                  </a:lnTo>
                  <a:lnTo>
                    <a:pt x="4696" y="6942"/>
                  </a:lnTo>
                  <a:lnTo>
                    <a:pt x="4679" y="6922"/>
                  </a:lnTo>
                  <a:lnTo>
                    <a:pt x="4663" y="6901"/>
                  </a:lnTo>
                  <a:lnTo>
                    <a:pt x="4663" y="6901"/>
                  </a:lnTo>
                  <a:lnTo>
                    <a:pt x="4621" y="6842"/>
                  </a:lnTo>
                  <a:lnTo>
                    <a:pt x="4621" y="6842"/>
                  </a:lnTo>
                  <a:lnTo>
                    <a:pt x="4678" y="6806"/>
                  </a:lnTo>
                  <a:lnTo>
                    <a:pt x="4734" y="6768"/>
                  </a:lnTo>
                  <a:lnTo>
                    <a:pt x="4789" y="6729"/>
                  </a:lnTo>
                  <a:lnTo>
                    <a:pt x="4844" y="6688"/>
                  </a:lnTo>
                  <a:lnTo>
                    <a:pt x="4844" y="6688"/>
                  </a:lnTo>
                  <a:close/>
                  <a:moveTo>
                    <a:pt x="5078" y="6674"/>
                  </a:moveTo>
                  <a:lnTo>
                    <a:pt x="5078" y="6674"/>
                  </a:lnTo>
                  <a:lnTo>
                    <a:pt x="5165" y="6589"/>
                  </a:lnTo>
                  <a:lnTo>
                    <a:pt x="5248" y="6503"/>
                  </a:lnTo>
                  <a:lnTo>
                    <a:pt x="5331" y="6415"/>
                  </a:lnTo>
                  <a:lnTo>
                    <a:pt x="5412" y="6325"/>
                  </a:lnTo>
                  <a:lnTo>
                    <a:pt x="5493" y="6235"/>
                  </a:lnTo>
                  <a:lnTo>
                    <a:pt x="5572" y="6145"/>
                  </a:lnTo>
                  <a:lnTo>
                    <a:pt x="5730" y="5962"/>
                  </a:lnTo>
                  <a:lnTo>
                    <a:pt x="5730" y="5962"/>
                  </a:lnTo>
                  <a:lnTo>
                    <a:pt x="5755" y="5935"/>
                  </a:lnTo>
                  <a:lnTo>
                    <a:pt x="5755" y="5935"/>
                  </a:lnTo>
                  <a:lnTo>
                    <a:pt x="5962" y="5740"/>
                  </a:lnTo>
                  <a:lnTo>
                    <a:pt x="6170" y="5544"/>
                  </a:lnTo>
                  <a:lnTo>
                    <a:pt x="6379" y="5351"/>
                  </a:lnTo>
                  <a:lnTo>
                    <a:pt x="6588" y="5158"/>
                  </a:lnTo>
                  <a:lnTo>
                    <a:pt x="6588" y="5158"/>
                  </a:lnTo>
                  <a:lnTo>
                    <a:pt x="6785" y="4976"/>
                  </a:lnTo>
                  <a:lnTo>
                    <a:pt x="6785" y="4976"/>
                  </a:lnTo>
                  <a:lnTo>
                    <a:pt x="6503" y="5283"/>
                  </a:lnTo>
                  <a:lnTo>
                    <a:pt x="6220" y="5591"/>
                  </a:lnTo>
                  <a:lnTo>
                    <a:pt x="6220" y="5591"/>
                  </a:lnTo>
                  <a:lnTo>
                    <a:pt x="5997" y="5816"/>
                  </a:lnTo>
                  <a:lnTo>
                    <a:pt x="5775" y="6040"/>
                  </a:lnTo>
                  <a:lnTo>
                    <a:pt x="5664" y="6152"/>
                  </a:lnTo>
                  <a:lnTo>
                    <a:pt x="5551" y="6262"/>
                  </a:lnTo>
                  <a:lnTo>
                    <a:pt x="5438" y="6372"/>
                  </a:lnTo>
                  <a:lnTo>
                    <a:pt x="5323" y="6480"/>
                  </a:lnTo>
                  <a:lnTo>
                    <a:pt x="5323" y="6480"/>
                  </a:lnTo>
                  <a:lnTo>
                    <a:pt x="5265" y="6534"/>
                  </a:lnTo>
                  <a:lnTo>
                    <a:pt x="5206" y="6587"/>
                  </a:lnTo>
                  <a:lnTo>
                    <a:pt x="5146" y="6639"/>
                  </a:lnTo>
                  <a:lnTo>
                    <a:pt x="5085" y="6689"/>
                  </a:lnTo>
                  <a:lnTo>
                    <a:pt x="5023" y="6738"/>
                  </a:lnTo>
                  <a:lnTo>
                    <a:pt x="4963" y="6787"/>
                  </a:lnTo>
                  <a:lnTo>
                    <a:pt x="4899" y="6836"/>
                  </a:lnTo>
                  <a:lnTo>
                    <a:pt x="4836" y="6884"/>
                  </a:lnTo>
                  <a:lnTo>
                    <a:pt x="4836" y="6884"/>
                  </a:lnTo>
                  <a:lnTo>
                    <a:pt x="4882" y="6847"/>
                  </a:lnTo>
                  <a:lnTo>
                    <a:pt x="4953" y="6786"/>
                  </a:lnTo>
                  <a:lnTo>
                    <a:pt x="5027" y="6722"/>
                  </a:lnTo>
                  <a:lnTo>
                    <a:pt x="5078" y="6674"/>
                  </a:lnTo>
                  <a:lnTo>
                    <a:pt x="5078" y="6674"/>
                  </a:lnTo>
                  <a:close/>
                  <a:moveTo>
                    <a:pt x="7331" y="4335"/>
                  </a:moveTo>
                  <a:lnTo>
                    <a:pt x="7331" y="4335"/>
                  </a:lnTo>
                  <a:lnTo>
                    <a:pt x="7336" y="4335"/>
                  </a:lnTo>
                  <a:lnTo>
                    <a:pt x="7336" y="4335"/>
                  </a:lnTo>
                  <a:lnTo>
                    <a:pt x="7288" y="4375"/>
                  </a:lnTo>
                  <a:lnTo>
                    <a:pt x="7288" y="4375"/>
                  </a:lnTo>
                  <a:lnTo>
                    <a:pt x="7331" y="4335"/>
                  </a:lnTo>
                  <a:lnTo>
                    <a:pt x="7331" y="4335"/>
                  </a:lnTo>
                  <a:close/>
                  <a:moveTo>
                    <a:pt x="7396" y="4302"/>
                  </a:moveTo>
                  <a:lnTo>
                    <a:pt x="7396" y="4302"/>
                  </a:lnTo>
                  <a:lnTo>
                    <a:pt x="7401" y="4303"/>
                  </a:lnTo>
                  <a:lnTo>
                    <a:pt x="7405" y="4302"/>
                  </a:lnTo>
                  <a:lnTo>
                    <a:pt x="7406" y="4301"/>
                  </a:lnTo>
                  <a:lnTo>
                    <a:pt x="7408" y="4300"/>
                  </a:lnTo>
                  <a:lnTo>
                    <a:pt x="7409" y="4298"/>
                  </a:lnTo>
                  <a:lnTo>
                    <a:pt x="7408" y="4294"/>
                  </a:lnTo>
                  <a:lnTo>
                    <a:pt x="7408" y="4294"/>
                  </a:lnTo>
                  <a:lnTo>
                    <a:pt x="7408" y="4293"/>
                  </a:lnTo>
                  <a:lnTo>
                    <a:pt x="7408" y="4293"/>
                  </a:lnTo>
                  <a:lnTo>
                    <a:pt x="7547" y="4185"/>
                  </a:lnTo>
                  <a:lnTo>
                    <a:pt x="7547" y="4185"/>
                  </a:lnTo>
                  <a:lnTo>
                    <a:pt x="7443" y="4287"/>
                  </a:lnTo>
                  <a:lnTo>
                    <a:pt x="7340" y="4391"/>
                  </a:lnTo>
                  <a:lnTo>
                    <a:pt x="7238" y="4497"/>
                  </a:lnTo>
                  <a:lnTo>
                    <a:pt x="7137" y="4602"/>
                  </a:lnTo>
                  <a:lnTo>
                    <a:pt x="7137" y="4602"/>
                  </a:lnTo>
                  <a:lnTo>
                    <a:pt x="6573" y="5123"/>
                  </a:lnTo>
                  <a:lnTo>
                    <a:pt x="6291" y="5384"/>
                  </a:lnTo>
                  <a:lnTo>
                    <a:pt x="6010" y="5646"/>
                  </a:lnTo>
                  <a:lnTo>
                    <a:pt x="6010" y="5646"/>
                  </a:lnTo>
                  <a:lnTo>
                    <a:pt x="6036" y="5617"/>
                  </a:lnTo>
                  <a:lnTo>
                    <a:pt x="6036" y="5617"/>
                  </a:lnTo>
                  <a:lnTo>
                    <a:pt x="6298" y="5340"/>
                  </a:lnTo>
                  <a:lnTo>
                    <a:pt x="6430" y="5202"/>
                  </a:lnTo>
                  <a:lnTo>
                    <a:pt x="6563" y="5067"/>
                  </a:lnTo>
                  <a:lnTo>
                    <a:pt x="6563" y="5067"/>
                  </a:lnTo>
                  <a:lnTo>
                    <a:pt x="6635" y="4994"/>
                  </a:lnTo>
                  <a:lnTo>
                    <a:pt x="6708" y="4923"/>
                  </a:lnTo>
                  <a:lnTo>
                    <a:pt x="6854" y="4780"/>
                  </a:lnTo>
                  <a:lnTo>
                    <a:pt x="7003" y="4639"/>
                  </a:lnTo>
                  <a:lnTo>
                    <a:pt x="7152" y="4500"/>
                  </a:lnTo>
                  <a:lnTo>
                    <a:pt x="7152" y="4500"/>
                  </a:lnTo>
                  <a:lnTo>
                    <a:pt x="7212" y="4450"/>
                  </a:lnTo>
                  <a:lnTo>
                    <a:pt x="7273" y="4401"/>
                  </a:lnTo>
                  <a:lnTo>
                    <a:pt x="7396" y="4302"/>
                  </a:lnTo>
                  <a:lnTo>
                    <a:pt x="7396" y="4302"/>
                  </a:lnTo>
                  <a:close/>
                  <a:moveTo>
                    <a:pt x="8670" y="3227"/>
                  </a:moveTo>
                  <a:lnTo>
                    <a:pt x="8670" y="3227"/>
                  </a:lnTo>
                  <a:lnTo>
                    <a:pt x="8592" y="3284"/>
                  </a:lnTo>
                  <a:lnTo>
                    <a:pt x="8515" y="3341"/>
                  </a:lnTo>
                  <a:lnTo>
                    <a:pt x="8515" y="3341"/>
                  </a:lnTo>
                  <a:lnTo>
                    <a:pt x="8571" y="3275"/>
                  </a:lnTo>
                  <a:lnTo>
                    <a:pt x="8599" y="3242"/>
                  </a:lnTo>
                  <a:lnTo>
                    <a:pt x="8626" y="3207"/>
                  </a:lnTo>
                  <a:lnTo>
                    <a:pt x="8626" y="3207"/>
                  </a:lnTo>
                  <a:lnTo>
                    <a:pt x="8648" y="3216"/>
                  </a:lnTo>
                  <a:lnTo>
                    <a:pt x="8670" y="3227"/>
                  </a:lnTo>
                  <a:lnTo>
                    <a:pt x="8670" y="3227"/>
                  </a:lnTo>
                  <a:close/>
                  <a:moveTo>
                    <a:pt x="8546" y="3413"/>
                  </a:moveTo>
                  <a:lnTo>
                    <a:pt x="8546" y="3413"/>
                  </a:lnTo>
                  <a:lnTo>
                    <a:pt x="8509" y="3451"/>
                  </a:lnTo>
                  <a:lnTo>
                    <a:pt x="8469" y="3490"/>
                  </a:lnTo>
                  <a:lnTo>
                    <a:pt x="8428" y="3527"/>
                  </a:lnTo>
                  <a:lnTo>
                    <a:pt x="8386" y="3565"/>
                  </a:lnTo>
                  <a:lnTo>
                    <a:pt x="8302" y="3636"/>
                  </a:lnTo>
                  <a:lnTo>
                    <a:pt x="8217" y="3706"/>
                  </a:lnTo>
                  <a:lnTo>
                    <a:pt x="8217" y="3706"/>
                  </a:lnTo>
                  <a:lnTo>
                    <a:pt x="8123" y="3790"/>
                  </a:lnTo>
                  <a:lnTo>
                    <a:pt x="8028" y="3874"/>
                  </a:lnTo>
                  <a:lnTo>
                    <a:pt x="7934" y="3958"/>
                  </a:lnTo>
                  <a:lnTo>
                    <a:pt x="7841" y="4044"/>
                  </a:lnTo>
                  <a:lnTo>
                    <a:pt x="7656" y="4216"/>
                  </a:lnTo>
                  <a:lnTo>
                    <a:pt x="7471" y="4389"/>
                  </a:lnTo>
                  <a:lnTo>
                    <a:pt x="7287" y="4563"/>
                  </a:lnTo>
                  <a:lnTo>
                    <a:pt x="7103" y="4738"/>
                  </a:lnTo>
                  <a:lnTo>
                    <a:pt x="6919" y="4912"/>
                  </a:lnTo>
                  <a:lnTo>
                    <a:pt x="6736" y="5085"/>
                  </a:lnTo>
                  <a:lnTo>
                    <a:pt x="6736" y="5085"/>
                  </a:lnTo>
                  <a:lnTo>
                    <a:pt x="6695" y="5125"/>
                  </a:lnTo>
                  <a:lnTo>
                    <a:pt x="6695" y="5125"/>
                  </a:lnTo>
                  <a:lnTo>
                    <a:pt x="6883" y="4918"/>
                  </a:lnTo>
                  <a:lnTo>
                    <a:pt x="7072" y="4712"/>
                  </a:lnTo>
                  <a:lnTo>
                    <a:pt x="7072" y="4712"/>
                  </a:lnTo>
                  <a:lnTo>
                    <a:pt x="7349" y="4454"/>
                  </a:lnTo>
                  <a:lnTo>
                    <a:pt x="7625" y="4197"/>
                  </a:lnTo>
                  <a:lnTo>
                    <a:pt x="7625" y="4197"/>
                  </a:lnTo>
                  <a:lnTo>
                    <a:pt x="7728" y="4097"/>
                  </a:lnTo>
                  <a:lnTo>
                    <a:pt x="7832" y="3999"/>
                  </a:lnTo>
                  <a:lnTo>
                    <a:pt x="8037" y="3800"/>
                  </a:lnTo>
                  <a:lnTo>
                    <a:pt x="8037" y="3800"/>
                  </a:lnTo>
                  <a:lnTo>
                    <a:pt x="8086" y="3758"/>
                  </a:lnTo>
                  <a:lnTo>
                    <a:pt x="8136" y="3716"/>
                  </a:lnTo>
                  <a:lnTo>
                    <a:pt x="8185" y="3673"/>
                  </a:lnTo>
                  <a:lnTo>
                    <a:pt x="8232" y="3629"/>
                  </a:lnTo>
                  <a:lnTo>
                    <a:pt x="8280" y="3586"/>
                  </a:lnTo>
                  <a:lnTo>
                    <a:pt x="8325" y="3541"/>
                  </a:lnTo>
                  <a:lnTo>
                    <a:pt x="8371" y="3496"/>
                  </a:lnTo>
                  <a:lnTo>
                    <a:pt x="8415" y="3450"/>
                  </a:lnTo>
                  <a:lnTo>
                    <a:pt x="8415" y="3450"/>
                  </a:lnTo>
                  <a:lnTo>
                    <a:pt x="8469" y="3410"/>
                  </a:lnTo>
                  <a:lnTo>
                    <a:pt x="8518" y="3374"/>
                  </a:lnTo>
                  <a:lnTo>
                    <a:pt x="8560" y="3345"/>
                  </a:lnTo>
                  <a:lnTo>
                    <a:pt x="8578" y="3334"/>
                  </a:lnTo>
                  <a:lnTo>
                    <a:pt x="8592" y="3326"/>
                  </a:lnTo>
                  <a:lnTo>
                    <a:pt x="8604" y="3321"/>
                  </a:lnTo>
                  <a:lnTo>
                    <a:pt x="8607" y="3320"/>
                  </a:lnTo>
                  <a:lnTo>
                    <a:pt x="8611" y="3320"/>
                  </a:lnTo>
                  <a:lnTo>
                    <a:pt x="8612" y="3321"/>
                  </a:lnTo>
                  <a:lnTo>
                    <a:pt x="8613" y="3324"/>
                  </a:lnTo>
                  <a:lnTo>
                    <a:pt x="8612" y="3327"/>
                  </a:lnTo>
                  <a:lnTo>
                    <a:pt x="8611" y="3331"/>
                  </a:lnTo>
                  <a:lnTo>
                    <a:pt x="8604" y="3344"/>
                  </a:lnTo>
                  <a:lnTo>
                    <a:pt x="8591" y="3361"/>
                  </a:lnTo>
                  <a:lnTo>
                    <a:pt x="8572" y="3383"/>
                  </a:lnTo>
                  <a:lnTo>
                    <a:pt x="8546" y="3413"/>
                  </a:lnTo>
                  <a:lnTo>
                    <a:pt x="8546" y="3413"/>
                  </a:lnTo>
                  <a:close/>
                  <a:moveTo>
                    <a:pt x="8497" y="3259"/>
                  </a:moveTo>
                  <a:lnTo>
                    <a:pt x="8497" y="3259"/>
                  </a:lnTo>
                  <a:lnTo>
                    <a:pt x="8500" y="3256"/>
                  </a:lnTo>
                  <a:lnTo>
                    <a:pt x="8501" y="3254"/>
                  </a:lnTo>
                  <a:lnTo>
                    <a:pt x="8502" y="3248"/>
                  </a:lnTo>
                  <a:lnTo>
                    <a:pt x="8500" y="3242"/>
                  </a:lnTo>
                  <a:lnTo>
                    <a:pt x="8497" y="3237"/>
                  </a:lnTo>
                  <a:lnTo>
                    <a:pt x="8493" y="3234"/>
                  </a:lnTo>
                  <a:lnTo>
                    <a:pt x="8487" y="3232"/>
                  </a:lnTo>
                  <a:lnTo>
                    <a:pt x="8481" y="3234"/>
                  </a:lnTo>
                  <a:lnTo>
                    <a:pt x="8477" y="3235"/>
                  </a:lnTo>
                  <a:lnTo>
                    <a:pt x="8475" y="3237"/>
                  </a:lnTo>
                  <a:lnTo>
                    <a:pt x="8475" y="3237"/>
                  </a:lnTo>
                  <a:lnTo>
                    <a:pt x="8414" y="3294"/>
                  </a:lnTo>
                  <a:lnTo>
                    <a:pt x="8414" y="3294"/>
                  </a:lnTo>
                  <a:lnTo>
                    <a:pt x="8419" y="3278"/>
                  </a:lnTo>
                  <a:lnTo>
                    <a:pt x="8425" y="3263"/>
                  </a:lnTo>
                  <a:lnTo>
                    <a:pt x="8432" y="3249"/>
                  </a:lnTo>
                  <a:lnTo>
                    <a:pt x="8439" y="3237"/>
                  </a:lnTo>
                  <a:lnTo>
                    <a:pt x="8447" y="3225"/>
                  </a:lnTo>
                  <a:lnTo>
                    <a:pt x="8456" y="3216"/>
                  </a:lnTo>
                  <a:lnTo>
                    <a:pt x="8467" y="3208"/>
                  </a:lnTo>
                  <a:lnTo>
                    <a:pt x="8477" y="3201"/>
                  </a:lnTo>
                  <a:lnTo>
                    <a:pt x="8489" y="3196"/>
                  </a:lnTo>
                  <a:lnTo>
                    <a:pt x="8501" y="3191"/>
                  </a:lnTo>
                  <a:lnTo>
                    <a:pt x="8515" y="3189"/>
                  </a:lnTo>
                  <a:lnTo>
                    <a:pt x="8529" y="3188"/>
                  </a:lnTo>
                  <a:lnTo>
                    <a:pt x="8543" y="3188"/>
                  </a:lnTo>
                  <a:lnTo>
                    <a:pt x="8559" y="3189"/>
                  </a:lnTo>
                  <a:lnTo>
                    <a:pt x="8576" y="3191"/>
                  </a:lnTo>
                  <a:lnTo>
                    <a:pt x="8593" y="3196"/>
                  </a:lnTo>
                  <a:lnTo>
                    <a:pt x="8593" y="3196"/>
                  </a:lnTo>
                  <a:lnTo>
                    <a:pt x="8493" y="3299"/>
                  </a:lnTo>
                  <a:lnTo>
                    <a:pt x="8391" y="3401"/>
                  </a:lnTo>
                  <a:lnTo>
                    <a:pt x="8187" y="3603"/>
                  </a:lnTo>
                  <a:lnTo>
                    <a:pt x="8187" y="3603"/>
                  </a:lnTo>
                  <a:lnTo>
                    <a:pt x="8120" y="3660"/>
                  </a:lnTo>
                  <a:lnTo>
                    <a:pt x="8054" y="3717"/>
                  </a:lnTo>
                  <a:lnTo>
                    <a:pt x="7988" y="3774"/>
                  </a:lnTo>
                  <a:lnTo>
                    <a:pt x="7923" y="3833"/>
                  </a:lnTo>
                  <a:lnTo>
                    <a:pt x="7858" y="3891"/>
                  </a:lnTo>
                  <a:lnTo>
                    <a:pt x="7794" y="3951"/>
                  </a:lnTo>
                  <a:lnTo>
                    <a:pt x="7666" y="4070"/>
                  </a:lnTo>
                  <a:lnTo>
                    <a:pt x="7666" y="4070"/>
                  </a:lnTo>
                  <a:lnTo>
                    <a:pt x="7404" y="4281"/>
                  </a:lnTo>
                  <a:lnTo>
                    <a:pt x="7404" y="4281"/>
                  </a:lnTo>
                  <a:lnTo>
                    <a:pt x="7401" y="4272"/>
                  </a:lnTo>
                  <a:lnTo>
                    <a:pt x="7401" y="4272"/>
                  </a:lnTo>
                  <a:lnTo>
                    <a:pt x="7678" y="4021"/>
                  </a:lnTo>
                  <a:lnTo>
                    <a:pt x="7954" y="3770"/>
                  </a:lnTo>
                  <a:lnTo>
                    <a:pt x="8091" y="3643"/>
                  </a:lnTo>
                  <a:lnTo>
                    <a:pt x="8228" y="3517"/>
                  </a:lnTo>
                  <a:lnTo>
                    <a:pt x="8363" y="3388"/>
                  </a:lnTo>
                  <a:lnTo>
                    <a:pt x="8497" y="3259"/>
                  </a:lnTo>
                  <a:lnTo>
                    <a:pt x="8497" y="3259"/>
                  </a:lnTo>
                  <a:close/>
                  <a:moveTo>
                    <a:pt x="8186" y="3464"/>
                  </a:moveTo>
                  <a:lnTo>
                    <a:pt x="8186" y="3464"/>
                  </a:lnTo>
                  <a:lnTo>
                    <a:pt x="8151" y="3503"/>
                  </a:lnTo>
                  <a:lnTo>
                    <a:pt x="8116" y="3539"/>
                  </a:lnTo>
                  <a:lnTo>
                    <a:pt x="8079" y="3575"/>
                  </a:lnTo>
                  <a:lnTo>
                    <a:pt x="8042" y="3609"/>
                  </a:lnTo>
                  <a:lnTo>
                    <a:pt x="8003" y="3643"/>
                  </a:lnTo>
                  <a:lnTo>
                    <a:pt x="7963" y="3676"/>
                  </a:lnTo>
                  <a:lnTo>
                    <a:pt x="7924" y="3708"/>
                  </a:lnTo>
                  <a:lnTo>
                    <a:pt x="7883" y="3738"/>
                  </a:lnTo>
                  <a:lnTo>
                    <a:pt x="7883" y="3738"/>
                  </a:lnTo>
                  <a:lnTo>
                    <a:pt x="7879" y="3740"/>
                  </a:lnTo>
                  <a:lnTo>
                    <a:pt x="7879" y="3740"/>
                  </a:lnTo>
                  <a:lnTo>
                    <a:pt x="7940" y="3678"/>
                  </a:lnTo>
                  <a:lnTo>
                    <a:pt x="8000" y="3614"/>
                  </a:lnTo>
                  <a:lnTo>
                    <a:pt x="8057" y="3550"/>
                  </a:lnTo>
                  <a:lnTo>
                    <a:pt x="8114" y="3484"/>
                  </a:lnTo>
                  <a:lnTo>
                    <a:pt x="8114" y="3484"/>
                  </a:lnTo>
                  <a:lnTo>
                    <a:pt x="8184" y="3435"/>
                  </a:lnTo>
                  <a:lnTo>
                    <a:pt x="8184" y="3435"/>
                  </a:lnTo>
                  <a:lnTo>
                    <a:pt x="8244" y="3392"/>
                  </a:lnTo>
                  <a:lnTo>
                    <a:pt x="8257" y="3383"/>
                  </a:lnTo>
                  <a:lnTo>
                    <a:pt x="8260" y="3382"/>
                  </a:lnTo>
                  <a:lnTo>
                    <a:pt x="8260" y="3383"/>
                  </a:lnTo>
                  <a:lnTo>
                    <a:pt x="8253" y="3392"/>
                  </a:lnTo>
                  <a:lnTo>
                    <a:pt x="8237" y="3408"/>
                  </a:lnTo>
                  <a:lnTo>
                    <a:pt x="8215" y="3433"/>
                  </a:lnTo>
                  <a:lnTo>
                    <a:pt x="8186" y="3464"/>
                  </a:lnTo>
                  <a:lnTo>
                    <a:pt x="8186" y="3464"/>
                  </a:lnTo>
                  <a:close/>
                  <a:moveTo>
                    <a:pt x="8000" y="3566"/>
                  </a:moveTo>
                  <a:lnTo>
                    <a:pt x="8000" y="3566"/>
                  </a:lnTo>
                  <a:lnTo>
                    <a:pt x="7918" y="3656"/>
                  </a:lnTo>
                  <a:lnTo>
                    <a:pt x="7876" y="3701"/>
                  </a:lnTo>
                  <a:lnTo>
                    <a:pt x="7834" y="3744"/>
                  </a:lnTo>
                  <a:lnTo>
                    <a:pt x="7834" y="3744"/>
                  </a:lnTo>
                  <a:lnTo>
                    <a:pt x="7802" y="3776"/>
                  </a:lnTo>
                  <a:lnTo>
                    <a:pt x="7772" y="3805"/>
                  </a:lnTo>
                  <a:lnTo>
                    <a:pt x="7707" y="3863"/>
                  </a:lnTo>
                  <a:lnTo>
                    <a:pt x="7707" y="3863"/>
                  </a:lnTo>
                  <a:lnTo>
                    <a:pt x="7655" y="3903"/>
                  </a:lnTo>
                  <a:lnTo>
                    <a:pt x="7603" y="3945"/>
                  </a:lnTo>
                  <a:lnTo>
                    <a:pt x="7578" y="3966"/>
                  </a:lnTo>
                  <a:lnTo>
                    <a:pt x="7554" y="3989"/>
                  </a:lnTo>
                  <a:lnTo>
                    <a:pt x="7530" y="4012"/>
                  </a:lnTo>
                  <a:lnTo>
                    <a:pt x="7508" y="4035"/>
                  </a:lnTo>
                  <a:lnTo>
                    <a:pt x="7508" y="4035"/>
                  </a:lnTo>
                  <a:lnTo>
                    <a:pt x="7487" y="4051"/>
                  </a:lnTo>
                  <a:lnTo>
                    <a:pt x="7474" y="4059"/>
                  </a:lnTo>
                  <a:lnTo>
                    <a:pt x="7471" y="4060"/>
                  </a:lnTo>
                  <a:lnTo>
                    <a:pt x="7468" y="4060"/>
                  </a:lnTo>
                  <a:lnTo>
                    <a:pt x="7468" y="4059"/>
                  </a:lnTo>
                  <a:lnTo>
                    <a:pt x="7470" y="4056"/>
                  </a:lnTo>
                  <a:lnTo>
                    <a:pt x="7475" y="4048"/>
                  </a:lnTo>
                  <a:lnTo>
                    <a:pt x="7485" y="4035"/>
                  </a:lnTo>
                  <a:lnTo>
                    <a:pt x="7516" y="4000"/>
                  </a:lnTo>
                  <a:lnTo>
                    <a:pt x="7556" y="3958"/>
                  </a:lnTo>
                  <a:lnTo>
                    <a:pt x="7597" y="3915"/>
                  </a:lnTo>
                  <a:lnTo>
                    <a:pt x="7663" y="3848"/>
                  </a:lnTo>
                  <a:lnTo>
                    <a:pt x="7663" y="3848"/>
                  </a:lnTo>
                  <a:lnTo>
                    <a:pt x="7702" y="3809"/>
                  </a:lnTo>
                  <a:lnTo>
                    <a:pt x="7742" y="3772"/>
                  </a:lnTo>
                  <a:lnTo>
                    <a:pt x="7783" y="3736"/>
                  </a:lnTo>
                  <a:lnTo>
                    <a:pt x="7825" y="3701"/>
                  </a:lnTo>
                  <a:lnTo>
                    <a:pt x="7869" y="3667"/>
                  </a:lnTo>
                  <a:lnTo>
                    <a:pt x="7912" y="3633"/>
                  </a:lnTo>
                  <a:lnTo>
                    <a:pt x="8000" y="3566"/>
                  </a:lnTo>
                  <a:lnTo>
                    <a:pt x="8000" y="3566"/>
                  </a:lnTo>
                  <a:close/>
                  <a:moveTo>
                    <a:pt x="7851" y="3646"/>
                  </a:moveTo>
                  <a:lnTo>
                    <a:pt x="7851" y="3646"/>
                  </a:lnTo>
                  <a:lnTo>
                    <a:pt x="7896" y="3605"/>
                  </a:lnTo>
                  <a:lnTo>
                    <a:pt x="7940" y="3564"/>
                  </a:lnTo>
                  <a:lnTo>
                    <a:pt x="7940" y="3564"/>
                  </a:lnTo>
                  <a:lnTo>
                    <a:pt x="8044" y="3461"/>
                  </a:lnTo>
                  <a:lnTo>
                    <a:pt x="8148" y="3359"/>
                  </a:lnTo>
                  <a:lnTo>
                    <a:pt x="8148" y="3359"/>
                  </a:lnTo>
                  <a:lnTo>
                    <a:pt x="8193" y="3312"/>
                  </a:lnTo>
                  <a:lnTo>
                    <a:pt x="8224" y="3278"/>
                  </a:lnTo>
                  <a:lnTo>
                    <a:pt x="8255" y="3248"/>
                  </a:lnTo>
                  <a:lnTo>
                    <a:pt x="8276" y="3228"/>
                  </a:lnTo>
                  <a:lnTo>
                    <a:pt x="8282" y="3223"/>
                  </a:lnTo>
                  <a:lnTo>
                    <a:pt x="8283" y="3223"/>
                  </a:lnTo>
                  <a:lnTo>
                    <a:pt x="8283" y="3224"/>
                  </a:lnTo>
                  <a:lnTo>
                    <a:pt x="8280" y="3231"/>
                  </a:lnTo>
                  <a:lnTo>
                    <a:pt x="8270" y="3245"/>
                  </a:lnTo>
                  <a:lnTo>
                    <a:pt x="8229" y="3298"/>
                  </a:lnTo>
                  <a:lnTo>
                    <a:pt x="8229" y="3298"/>
                  </a:lnTo>
                  <a:lnTo>
                    <a:pt x="8196" y="3339"/>
                  </a:lnTo>
                  <a:lnTo>
                    <a:pt x="8162" y="3380"/>
                  </a:lnTo>
                  <a:lnTo>
                    <a:pt x="8092" y="3461"/>
                  </a:lnTo>
                  <a:lnTo>
                    <a:pt x="8092" y="3461"/>
                  </a:lnTo>
                  <a:lnTo>
                    <a:pt x="8031" y="3506"/>
                  </a:lnTo>
                  <a:lnTo>
                    <a:pt x="7971" y="3552"/>
                  </a:lnTo>
                  <a:lnTo>
                    <a:pt x="7910" y="3598"/>
                  </a:lnTo>
                  <a:lnTo>
                    <a:pt x="7851" y="3646"/>
                  </a:lnTo>
                  <a:lnTo>
                    <a:pt x="7851" y="3646"/>
                  </a:lnTo>
                  <a:close/>
                  <a:moveTo>
                    <a:pt x="8318" y="3304"/>
                  </a:moveTo>
                  <a:lnTo>
                    <a:pt x="8318" y="3304"/>
                  </a:lnTo>
                  <a:lnTo>
                    <a:pt x="8194" y="3389"/>
                  </a:lnTo>
                  <a:lnTo>
                    <a:pt x="8194" y="3389"/>
                  </a:lnTo>
                  <a:lnTo>
                    <a:pt x="8254" y="3314"/>
                  </a:lnTo>
                  <a:lnTo>
                    <a:pt x="8313" y="3238"/>
                  </a:lnTo>
                  <a:lnTo>
                    <a:pt x="8313" y="3238"/>
                  </a:lnTo>
                  <a:lnTo>
                    <a:pt x="8317" y="3271"/>
                  </a:lnTo>
                  <a:lnTo>
                    <a:pt x="8318" y="3287"/>
                  </a:lnTo>
                  <a:lnTo>
                    <a:pt x="8318" y="3304"/>
                  </a:lnTo>
                  <a:lnTo>
                    <a:pt x="8318" y="3304"/>
                  </a:lnTo>
                  <a:close/>
                  <a:moveTo>
                    <a:pt x="8301" y="3186"/>
                  </a:moveTo>
                  <a:lnTo>
                    <a:pt x="8301" y="3186"/>
                  </a:lnTo>
                  <a:lnTo>
                    <a:pt x="8261" y="3221"/>
                  </a:lnTo>
                  <a:lnTo>
                    <a:pt x="8220" y="3256"/>
                  </a:lnTo>
                  <a:lnTo>
                    <a:pt x="8141" y="3327"/>
                  </a:lnTo>
                  <a:lnTo>
                    <a:pt x="8064" y="3400"/>
                  </a:lnTo>
                  <a:lnTo>
                    <a:pt x="7988" y="3475"/>
                  </a:lnTo>
                  <a:lnTo>
                    <a:pt x="7988" y="3475"/>
                  </a:lnTo>
                  <a:lnTo>
                    <a:pt x="7884" y="3577"/>
                  </a:lnTo>
                  <a:lnTo>
                    <a:pt x="7831" y="3627"/>
                  </a:lnTo>
                  <a:lnTo>
                    <a:pt x="7777" y="3676"/>
                  </a:lnTo>
                  <a:lnTo>
                    <a:pt x="7777" y="3676"/>
                  </a:lnTo>
                  <a:lnTo>
                    <a:pt x="7732" y="3719"/>
                  </a:lnTo>
                  <a:lnTo>
                    <a:pt x="7665" y="3783"/>
                  </a:lnTo>
                  <a:lnTo>
                    <a:pt x="7642" y="3804"/>
                  </a:lnTo>
                  <a:lnTo>
                    <a:pt x="7635" y="3808"/>
                  </a:lnTo>
                  <a:lnTo>
                    <a:pt x="7633" y="3808"/>
                  </a:lnTo>
                  <a:lnTo>
                    <a:pt x="7632" y="3808"/>
                  </a:lnTo>
                  <a:lnTo>
                    <a:pt x="7637" y="3802"/>
                  </a:lnTo>
                  <a:lnTo>
                    <a:pt x="7646" y="3790"/>
                  </a:lnTo>
                  <a:lnTo>
                    <a:pt x="7691" y="3742"/>
                  </a:lnTo>
                  <a:lnTo>
                    <a:pt x="7691" y="3742"/>
                  </a:lnTo>
                  <a:lnTo>
                    <a:pt x="7727" y="3703"/>
                  </a:lnTo>
                  <a:lnTo>
                    <a:pt x="7765" y="3664"/>
                  </a:lnTo>
                  <a:lnTo>
                    <a:pt x="7802" y="3628"/>
                  </a:lnTo>
                  <a:lnTo>
                    <a:pt x="7841" y="3592"/>
                  </a:lnTo>
                  <a:lnTo>
                    <a:pt x="7918" y="3520"/>
                  </a:lnTo>
                  <a:lnTo>
                    <a:pt x="7996" y="3449"/>
                  </a:lnTo>
                  <a:lnTo>
                    <a:pt x="8074" y="3376"/>
                  </a:lnTo>
                  <a:lnTo>
                    <a:pt x="8111" y="3340"/>
                  </a:lnTo>
                  <a:lnTo>
                    <a:pt x="8147" y="3303"/>
                  </a:lnTo>
                  <a:lnTo>
                    <a:pt x="8184" y="3264"/>
                  </a:lnTo>
                  <a:lnTo>
                    <a:pt x="8219" y="3224"/>
                  </a:lnTo>
                  <a:lnTo>
                    <a:pt x="8253" y="3183"/>
                  </a:lnTo>
                  <a:lnTo>
                    <a:pt x="8285" y="3141"/>
                  </a:lnTo>
                  <a:lnTo>
                    <a:pt x="8285" y="3141"/>
                  </a:lnTo>
                  <a:lnTo>
                    <a:pt x="8294" y="3163"/>
                  </a:lnTo>
                  <a:lnTo>
                    <a:pt x="8301" y="3186"/>
                  </a:lnTo>
                  <a:lnTo>
                    <a:pt x="8301" y="3186"/>
                  </a:lnTo>
                  <a:close/>
                  <a:moveTo>
                    <a:pt x="8265" y="3098"/>
                  </a:moveTo>
                  <a:lnTo>
                    <a:pt x="8265" y="3098"/>
                  </a:lnTo>
                  <a:lnTo>
                    <a:pt x="8227" y="3125"/>
                  </a:lnTo>
                  <a:lnTo>
                    <a:pt x="8189" y="3152"/>
                  </a:lnTo>
                  <a:lnTo>
                    <a:pt x="8116" y="3208"/>
                  </a:lnTo>
                  <a:lnTo>
                    <a:pt x="8044" y="3266"/>
                  </a:lnTo>
                  <a:lnTo>
                    <a:pt x="7974" y="3326"/>
                  </a:lnTo>
                  <a:lnTo>
                    <a:pt x="7904" y="3387"/>
                  </a:lnTo>
                  <a:lnTo>
                    <a:pt x="7836" y="3449"/>
                  </a:lnTo>
                  <a:lnTo>
                    <a:pt x="7768" y="3512"/>
                  </a:lnTo>
                  <a:lnTo>
                    <a:pt x="7700" y="3575"/>
                  </a:lnTo>
                  <a:lnTo>
                    <a:pt x="7700" y="3575"/>
                  </a:lnTo>
                  <a:lnTo>
                    <a:pt x="7817" y="3463"/>
                  </a:lnTo>
                  <a:lnTo>
                    <a:pt x="7944" y="3339"/>
                  </a:lnTo>
                  <a:lnTo>
                    <a:pt x="8007" y="3273"/>
                  </a:lnTo>
                  <a:lnTo>
                    <a:pt x="8071" y="3207"/>
                  </a:lnTo>
                  <a:lnTo>
                    <a:pt x="8136" y="3140"/>
                  </a:lnTo>
                  <a:lnTo>
                    <a:pt x="8198" y="3073"/>
                  </a:lnTo>
                  <a:lnTo>
                    <a:pt x="8198" y="3073"/>
                  </a:lnTo>
                  <a:lnTo>
                    <a:pt x="8207" y="3064"/>
                  </a:lnTo>
                  <a:lnTo>
                    <a:pt x="8207" y="3064"/>
                  </a:lnTo>
                  <a:lnTo>
                    <a:pt x="8206" y="3064"/>
                  </a:lnTo>
                  <a:lnTo>
                    <a:pt x="8206" y="3064"/>
                  </a:lnTo>
                  <a:lnTo>
                    <a:pt x="8230" y="3038"/>
                  </a:lnTo>
                  <a:lnTo>
                    <a:pt x="8230" y="3038"/>
                  </a:lnTo>
                  <a:lnTo>
                    <a:pt x="8249" y="3067"/>
                  </a:lnTo>
                  <a:lnTo>
                    <a:pt x="8265" y="3098"/>
                  </a:lnTo>
                  <a:lnTo>
                    <a:pt x="8265" y="3098"/>
                  </a:lnTo>
                  <a:close/>
                  <a:moveTo>
                    <a:pt x="7640" y="3546"/>
                  </a:moveTo>
                  <a:lnTo>
                    <a:pt x="7640" y="3546"/>
                  </a:lnTo>
                  <a:lnTo>
                    <a:pt x="7643" y="3545"/>
                  </a:lnTo>
                  <a:lnTo>
                    <a:pt x="7643" y="3545"/>
                  </a:lnTo>
                  <a:lnTo>
                    <a:pt x="7714" y="3486"/>
                  </a:lnTo>
                  <a:lnTo>
                    <a:pt x="7786" y="3429"/>
                  </a:lnTo>
                  <a:lnTo>
                    <a:pt x="7857" y="3372"/>
                  </a:lnTo>
                  <a:lnTo>
                    <a:pt x="7928" y="3313"/>
                  </a:lnTo>
                  <a:lnTo>
                    <a:pt x="7928" y="3313"/>
                  </a:lnTo>
                  <a:lnTo>
                    <a:pt x="7856" y="3389"/>
                  </a:lnTo>
                  <a:lnTo>
                    <a:pt x="7784" y="3467"/>
                  </a:lnTo>
                  <a:lnTo>
                    <a:pt x="7714" y="3545"/>
                  </a:lnTo>
                  <a:lnTo>
                    <a:pt x="7645" y="3625"/>
                  </a:lnTo>
                  <a:lnTo>
                    <a:pt x="7645" y="3625"/>
                  </a:lnTo>
                  <a:lnTo>
                    <a:pt x="7646" y="3606"/>
                  </a:lnTo>
                  <a:lnTo>
                    <a:pt x="7645" y="3586"/>
                  </a:lnTo>
                  <a:lnTo>
                    <a:pt x="7644" y="3566"/>
                  </a:lnTo>
                  <a:lnTo>
                    <a:pt x="7640" y="3546"/>
                  </a:lnTo>
                  <a:lnTo>
                    <a:pt x="7640" y="3546"/>
                  </a:lnTo>
                  <a:close/>
                  <a:moveTo>
                    <a:pt x="8169" y="3051"/>
                  </a:moveTo>
                  <a:lnTo>
                    <a:pt x="8169" y="3051"/>
                  </a:lnTo>
                  <a:lnTo>
                    <a:pt x="8162" y="3051"/>
                  </a:lnTo>
                  <a:lnTo>
                    <a:pt x="8155" y="3053"/>
                  </a:lnTo>
                  <a:lnTo>
                    <a:pt x="8148" y="3058"/>
                  </a:lnTo>
                  <a:lnTo>
                    <a:pt x="8141" y="3064"/>
                  </a:lnTo>
                  <a:lnTo>
                    <a:pt x="8136" y="3071"/>
                  </a:lnTo>
                  <a:lnTo>
                    <a:pt x="8129" y="3080"/>
                  </a:lnTo>
                  <a:lnTo>
                    <a:pt x="8123" y="3091"/>
                  </a:lnTo>
                  <a:lnTo>
                    <a:pt x="8118" y="3103"/>
                  </a:lnTo>
                  <a:lnTo>
                    <a:pt x="8118" y="3103"/>
                  </a:lnTo>
                  <a:lnTo>
                    <a:pt x="8075" y="3142"/>
                  </a:lnTo>
                  <a:lnTo>
                    <a:pt x="8031" y="3182"/>
                  </a:lnTo>
                  <a:lnTo>
                    <a:pt x="7988" y="3220"/>
                  </a:lnTo>
                  <a:lnTo>
                    <a:pt x="7944" y="3258"/>
                  </a:lnTo>
                  <a:lnTo>
                    <a:pt x="7853" y="3332"/>
                  </a:lnTo>
                  <a:lnTo>
                    <a:pt x="7762" y="3406"/>
                  </a:lnTo>
                  <a:lnTo>
                    <a:pt x="7762" y="3406"/>
                  </a:lnTo>
                  <a:lnTo>
                    <a:pt x="7732" y="3429"/>
                  </a:lnTo>
                  <a:lnTo>
                    <a:pt x="7711" y="3444"/>
                  </a:lnTo>
                  <a:lnTo>
                    <a:pt x="7700" y="3450"/>
                  </a:lnTo>
                  <a:lnTo>
                    <a:pt x="7698" y="3451"/>
                  </a:lnTo>
                  <a:lnTo>
                    <a:pt x="7697" y="3450"/>
                  </a:lnTo>
                  <a:lnTo>
                    <a:pt x="7701" y="3443"/>
                  </a:lnTo>
                  <a:lnTo>
                    <a:pt x="7712" y="3431"/>
                  </a:lnTo>
                  <a:lnTo>
                    <a:pt x="7746" y="3396"/>
                  </a:lnTo>
                  <a:lnTo>
                    <a:pt x="7790" y="3352"/>
                  </a:lnTo>
                  <a:lnTo>
                    <a:pt x="7837" y="3306"/>
                  </a:lnTo>
                  <a:lnTo>
                    <a:pt x="7899" y="3245"/>
                  </a:lnTo>
                  <a:lnTo>
                    <a:pt x="7899" y="3245"/>
                  </a:lnTo>
                  <a:lnTo>
                    <a:pt x="7967" y="3176"/>
                  </a:lnTo>
                  <a:lnTo>
                    <a:pt x="8036" y="3107"/>
                  </a:lnTo>
                  <a:lnTo>
                    <a:pt x="8105" y="3038"/>
                  </a:lnTo>
                  <a:lnTo>
                    <a:pt x="8174" y="2969"/>
                  </a:lnTo>
                  <a:lnTo>
                    <a:pt x="8174" y="2969"/>
                  </a:lnTo>
                  <a:lnTo>
                    <a:pt x="8192" y="2989"/>
                  </a:lnTo>
                  <a:lnTo>
                    <a:pt x="8209" y="3010"/>
                  </a:lnTo>
                  <a:lnTo>
                    <a:pt x="8209" y="3010"/>
                  </a:lnTo>
                  <a:lnTo>
                    <a:pt x="8169" y="3051"/>
                  </a:lnTo>
                  <a:lnTo>
                    <a:pt x="8169" y="3051"/>
                  </a:lnTo>
                  <a:close/>
                  <a:moveTo>
                    <a:pt x="7511" y="3074"/>
                  </a:moveTo>
                  <a:lnTo>
                    <a:pt x="7511" y="3074"/>
                  </a:lnTo>
                  <a:lnTo>
                    <a:pt x="7512" y="3073"/>
                  </a:lnTo>
                  <a:lnTo>
                    <a:pt x="7512" y="3073"/>
                  </a:lnTo>
                  <a:lnTo>
                    <a:pt x="7542" y="3048"/>
                  </a:lnTo>
                  <a:lnTo>
                    <a:pt x="7573" y="3021"/>
                  </a:lnTo>
                  <a:lnTo>
                    <a:pt x="7603" y="2992"/>
                  </a:lnTo>
                  <a:lnTo>
                    <a:pt x="7631" y="2964"/>
                  </a:lnTo>
                  <a:lnTo>
                    <a:pt x="7631" y="2964"/>
                  </a:lnTo>
                  <a:lnTo>
                    <a:pt x="7601" y="3000"/>
                  </a:lnTo>
                  <a:lnTo>
                    <a:pt x="7585" y="3017"/>
                  </a:lnTo>
                  <a:lnTo>
                    <a:pt x="7570" y="3036"/>
                  </a:lnTo>
                  <a:lnTo>
                    <a:pt x="7556" y="3056"/>
                  </a:lnTo>
                  <a:lnTo>
                    <a:pt x="7543" y="3076"/>
                  </a:lnTo>
                  <a:lnTo>
                    <a:pt x="7530" y="3097"/>
                  </a:lnTo>
                  <a:lnTo>
                    <a:pt x="7518" y="3119"/>
                  </a:lnTo>
                  <a:lnTo>
                    <a:pt x="7518" y="3119"/>
                  </a:lnTo>
                  <a:lnTo>
                    <a:pt x="7516" y="3125"/>
                  </a:lnTo>
                  <a:lnTo>
                    <a:pt x="7516" y="3129"/>
                  </a:lnTo>
                  <a:lnTo>
                    <a:pt x="7518" y="3135"/>
                  </a:lnTo>
                  <a:lnTo>
                    <a:pt x="7521" y="3140"/>
                  </a:lnTo>
                  <a:lnTo>
                    <a:pt x="7526" y="3143"/>
                  </a:lnTo>
                  <a:lnTo>
                    <a:pt x="7530" y="3145"/>
                  </a:lnTo>
                  <a:lnTo>
                    <a:pt x="7535" y="3145"/>
                  </a:lnTo>
                  <a:lnTo>
                    <a:pt x="7541" y="3142"/>
                  </a:lnTo>
                  <a:lnTo>
                    <a:pt x="7541" y="3142"/>
                  </a:lnTo>
                  <a:lnTo>
                    <a:pt x="7581" y="3112"/>
                  </a:lnTo>
                  <a:lnTo>
                    <a:pt x="7618" y="3081"/>
                  </a:lnTo>
                  <a:lnTo>
                    <a:pt x="7656" y="3050"/>
                  </a:lnTo>
                  <a:lnTo>
                    <a:pt x="7691" y="3017"/>
                  </a:lnTo>
                  <a:lnTo>
                    <a:pt x="7725" y="2984"/>
                  </a:lnTo>
                  <a:lnTo>
                    <a:pt x="7760" y="2950"/>
                  </a:lnTo>
                  <a:lnTo>
                    <a:pt x="7827" y="2880"/>
                  </a:lnTo>
                  <a:lnTo>
                    <a:pt x="7827" y="2880"/>
                  </a:lnTo>
                  <a:lnTo>
                    <a:pt x="7753" y="2959"/>
                  </a:lnTo>
                  <a:lnTo>
                    <a:pt x="7718" y="2997"/>
                  </a:lnTo>
                  <a:lnTo>
                    <a:pt x="7681" y="3037"/>
                  </a:lnTo>
                  <a:lnTo>
                    <a:pt x="7647" y="3078"/>
                  </a:lnTo>
                  <a:lnTo>
                    <a:pt x="7614" y="3119"/>
                  </a:lnTo>
                  <a:lnTo>
                    <a:pt x="7582" y="3162"/>
                  </a:lnTo>
                  <a:lnTo>
                    <a:pt x="7550" y="3207"/>
                  </a:lnTo>
                  <a:lnTo>
                    <a:pt x="7550" y="3207"/>
                  </a:lnTo>
                  <a:lnTo>
                    <a:pt x="7549" y="3209"/>
                  </a:lnTo>
                  <a:lnTo>
                    <a:pt x="7548" y="3213"/>
                  </a:lnTo>
                  <a:lnTo>
                    <a:pt x="7548" y="3218"/>
                  </a:lnTo>
                  <a:lnTo>
                    <a:pt x="7550" y="3223"/>
                  </a:lnTo>
                  <a:lnTo>
                    <a:pt x="7555" y="3228"/>
                  </a:lnTo>
                  <a:lnTo>
                    <a:pt x="7560" y="3230"/>
                  </a:lnTo>
                  <a:lnTo>
                    <a:pt x="7566" y="3231"/>
                  </a:lnTo>
                  <a:lnTo>
                    <a:pt x="7571" y="3230"/>
                  </a:lnTo>
                  <a:lnTo>
                    <a:pt x="7577" y="3227"/>
                  </a:lnTo>
                  <a:lnTo>
                    <a:pt x="7577" y="3227"/>
                  </a:lnTo>
                  <a:lnTo>
                    <a:pt x="7767" y="3062"/>
                  </a:lnTo>
                  <a:lnTo>
                    <a:pt x="7767" y="3062"/>
                  </a:lnTo>
                  <a:lnTo>
                    <a:pt x="7708" y="3120"/>
                  </a:lnTo>
                  <a:lnTo>
                    <a:pt x="7680" y="3149"/>
                  </a:lnTo>
                  <a:lnTo>
                    <a:pt x="7652" y="3179"/>
                  </a:lnTo>
                  <a:lnTo>
                    <a:pt x="7625" y="3210"/>
                  </a:lnTo>
                  <a:lnTo>
                    <a:pt x="7598" y="3241"/>
                  </a:lnTo>
                  <a:lnTo>
                    <a:pt x="7573" y="3273"/>
                  </a:lnTo>
                  <a:lnTo>
                    <a:pt x="7548" y="3306"/>
                  </a:lnTo>
                  <a:lnTo>
                    <a:pt x="7548" y="3306"/>
                  </a:lnTo>
                  <a:lnTo>
                    <a:pt x="7540" y="3278"/>
                  </a:lnTo>
                  <a:lnTo>
                    <a:pt x="7533" y="3250"/>
                  </a:lnTo>
                  <a:lnTo>
                    <a:pt x="7527" y="3221"/>
                  </a:lnTo>
                  <a:lnTo>
                    <a:pt x="7521" y="3191"/>
                  </a:lnTo>
                  <a:lnTo>
                    <a:pt x="7516" y="3162"/>
                  </a:lnTo>
                  <a:lnTo>
                    <a:pt x="7513" y="3133"/>
                  </a:lnTo>
                  <a:lnTo>
                    <a:pt x="7512" y="3104"/>
                  </a:lnTo>
                  <a:lnTo>
                    <a:pt x="7511" y="3074"/>
                  </a:lnTo>
                  <a:lnTo>
                    <a:pt x="7511" y="3074"/>
                  </a:lnTo>
                  <a:close/>
                  <a:moveTo>
                    <a:pt x="7945" y="2805"/>
                  </a:moveTo>
                  <a:lnTo>
                    <a:pt x="7945" y="2805"/>
                  </a:lnTo>
                  <a:lnTo>
                    <a:pt x="7978" y="2820"/>
                  </a:lnTo>
                  <a:lnTo>
                    <a:pt x="8010" y="2837"/>
                  </a:lnTo>
                  <a:lnTo>
                    <a:pt x="8010" y="2837"/>
                  </a:lnTo>
                  <a:lnTo>
                    <a:pt x="8007" y="2839"/>
                  </a:lnTo>
                  <a:lnTo>
                    <a:pt x="8007" y="2839"/>
                  </a:lnTo>
                  <a:lnTo>
                    <a:pt x="7965" y="2866"/>
                  </a:lnTo>
                  <a:lnTo>
                    <a:pt x="7925" y="2894"/>
                  </a:lnTo>
                  <a:lnTo>
                    <a:pt x="7886" y="2923"/>
                  </a:lnTo>
                  <a:lnTo>
                    <a:pt x="7848" y="2953"/>
                  </a:lnTo>
                  <a:lnTo>
                    <a:pt x="7809" y="2983"/>
                  </a:lnTo>
                  <a:lnTo>
                    <a:pt x="7772" y="3014"/>
                  </a:lnTo>
                  <a:lnTo>
                    <a:pt x="7697" y="3078"/>
                  </a:lnTo>
                  <a:lnTo>
                    <a:pt x="7697" y="3078"/>
                  </a:lnTo>
                  <a:lnTo>
                    <a:pt x="7644" y="3124"/>
                  </a:lnTo>
                  <a:lnTo>
                    <a:pt x="7629" y="3134"/>
                  </a:lnTo>
                  <a:lnTo>
                    <a:pt x="7622" y="3139"/>
                  </a:lnTo>
                  <a:lnTo>
                    <a:pt x="7621" y="3140"/>
                  </a:lnTo>
                  <a:lnTo>
                    <a:pt x="7622" y="3139"/>
                  </a:lnTo>
                  <a:lnTo>
                    <a:pt x="7625" y="3133"/>
                  </a:lnTo>
                  <a:lnTo>
                    <a:pt x="7646" y="3111"/>
                  </a:lnTo>
                  <a:lnTo>
                    <a:pt x="7711" y="3046"/>
                  </a:lnTo>
                  <a:lnTo>
                    <a:pt x="7757" y="3000"/>
                  </a:lnTo>
                  <a:lnTo>
                    <a:pt x="7757" y="3000"/>
                  </a:lnTo>
                  <a:lnTo>
                    <a:pt x="7803" y="2950"/>
                  </a:lnTo>
                  <a:lnTo>
                    <a:pt x="7850" y="2902"/>
                  </a:lnTo>
                  <a:lnTo>
                    <a:pt x="7945" y="2805"/>
                  </a:lnTo>
                  <a:lnTo>
                    <a:pt x="7945" y="2805"/>
                  </a:lnTo>
                  <a:close/>
                  <a:moveTo>
                    <a:pt x="8027" y="2865"/>
                  </a:moveTo>
                  <a:lnTo>
                    <a:pt x="8027" y="2865"/>
                  </a:lnTo>
                  <a:lnTo>
                    <a:pt x="8029" y="2861"/>
                  </a:lnTo>
                  <a:lnTo>
                    <a:pt x="8031" y="2858"/>
                  </a:lnTo>
                  <a:lnTo>
                    <a:pt x="8031" y="2854"/>
                  </a:lnTo>
                  <a:lnTo>
                    <a:pt x="8031" y="2850"/>
                  </a:lnTo>
                  <a:lnTo>
                    <a:pt x="8031" y="2850"/>
                  </a:lnTo>
                  <a:lnTo>
                    <a:pt x="8065" y="2873"/>
                  </a:lnTo>
                  <a:lnTo>
                    <a:pt x="8098" y="2898"/>
                  </a:lnTo>
                  <a:lnTo>
                    <a:pt x="8098" y="2898"/>
                  </a:lnTo>
                  <a:lnTo>
                    <a:pt x="8047" y="2932"/>
                  </a:lnTo>
                  <a:lnTo>
                    <a:pt x="7996" y="2967"/>
                  </a:lnTo>
                  <a:lnTo>
                    <a:pt x="7946" y="3003"/>
                  </a:lnTo>
                  <a:lnTo>
                    <a:pt x="7897" y="3040"/>
                  </a:lnTo>
                  <a:lnTo>
                    <a:pt x="7848" y="3078"/>
                  </a:lnTo>
                  <a:lnTo>
                    <a:pt x="7800" y="3117"/>
                  </a:lnTo>
                  <a:lnTo>
                    <a:pt x="7704" y="3194"/>
                  </a:lnTo>
                  <a:lnTo>
                    <a:pt x="7704" y="3194"/>
                  </a:lnTo>
                  <a:lnTo>
                    <a:pt x="7717" y="3183"/>
                  </a:lnTo>
                  <a:lnTo>
                    <a:pt x="7731" y="3169"/>
                  </a:lnTo>
                  <a:lnTo>
                    <a:pt x="7767" y="3134"/>
                  </a:lnTo>
                  <a:lnTo>
                    <a:pt x="7808" y="3092"/>
                  </a:lnTo>
                  <a:lnTo>
                    <a:pt x="7852" y="3045"/>
                  </a:lnTo>
                  <a:lnTo>
                    <a:pt x="7944" y="2949"/>
                  </a:lnTo>
                  <a:lnTo>
                    <a:pt x="7988" y="2904"/>
                  </a:lnTo>
                  <a:lnTo>
                    <a:pt x="8027" y="2865"/>
                  </a:lnTo>
                  <a:lnTo>
                    <a:pt x="8027" y="2865"/>
                  </a:lnTo>
                  <a:close/>
                  <a:moveTo>
                    <a:pt x="8151" y="2945"/>
                  </a:moveTo>
                  <a:lnTo>
                    <a:pt x="8151" y="2945"/>
                  </a:lnTo>
                  <a:lnTo>
                    <a:pt x="8100" y="2980"/>
                  </a:lnTo>
                  <a:lnTo>
                    <a:pt x="8052" y="3016"/>
                  </a:lnTo>
                  <a:lnTo>
                    <a:pt x="8004" y="3052"/>
                  </a:lnTo>
                  <a:lnTo>
                    <a:pt x="7959" y="3091"/>
                  </a:lnTo>
                  <a:lnTo>
                    <a:pt x="7912" y="3129"/>
                  </a:lnTo>
                  <a:lnTo>
                    <a:pt x="7868" y="3169"/>
                  </a:lnTo>
                  <a:lnTo>
                    <a:pt x="7777" y="3251"/>
                  </a:lnTo>
                  <a:lnTo>
                    <a:pt x="7777" y="3251"/>
                  </a:lnTo>
                  <a:lnTo>
                    <a:pt x="7725" y="3299"/>
                  </a:lnTo>
                  <a:lnTo>
                    <a:pt x="7704" y="3317"/>
                  </a:lnTo>
                  <a:lnTo>
                    <a:pt x="7702" y="3317"/>
                  </a:lnTo>
                  <a:lnTo>
                    <a:pt x="7702" y="3316"/>
                  </a:lnTo>
                  <a:lnTo>
                    <a:pt x="7707" y="3311"/>
                  </a:lnTo>
                  <a:lnTo>
                    <a:pt x="7727" y="3289"/>
                  </a:lnTo>
                  <a:lnTo>
                    <a:pt x="7793" y="3224"/>
                  </a:lnTo>
                  <a:lnTo>
                    <a:pt x="7838" y="3177"/>
                  </a:lnTo>
                  <a:lnTo>
                    <a:pt x="7838" y="3177"/>
                  </a:lnTo>
                  <a:lnTo>
                    <a:pt x="7872" y="3143"/>
                  </a:lnTo>
                  <a:lnTo>
                    <a:pt x="7907" y="3111"/>
                  </a:lnTo>
                  <a:lnTo>
                    <a:pt x="7942" y="3078"/>
                  </a:lnTo>
                  <a:lnTo>
                    <a:pt x="7980" y="3046"/>
                  </a:lnTo>
                  <a:lnTo>
                    <a:pt x="8052" y="2983"/>
                  </a:lnTo>
                  <a:lnTo>
                    <a:pt x="8125" y="2920"/>
                  </a:lnTo>
                  <a:lnTo>
                    <a:pt x="8125" y="2920"/>
                  </a:lnTo>
                  <a:lnTo>
                    <a:pt x="8151" y="2945"/>
                  </a:lnTo>
                  <a:lnTo>
                    <a:pt x="8151" y="2945"/>
                  </a:lnTo>
                  <a:close/>
                  <a:moveTo>
                    <a:pt x="7904" y="2790"/>
                  </a:moveTo>
                  <a:lnTo>
                    <a:pt x="7904" y="2790"/>
                  </a:lnTo>
                  <a:lnTo>
                    <a:pt x="7858" y="2825"/>
                  </a:lnTo>
                  <a:lnTo>
                    <a:pt x="7815" y="2863"/>
                  </a:lnTo>
                  <a:lnTo>
                    <a:pt x="7772" y="2900"/>
                  </a:lnTo>
                  <a:lnTo>
                    <a:pt x="7728" y="2940"/>
                  </a:lnTo>
                  <a:lnTo>
                    <a:pt x="7728" y="2940"/>
                  </a:lnTo>
                  <a:lnTo>
                    <a:pt x="7697" y="2970"/>
                  </a:lnTo>
                  <a:lnTo>
                    <a:pt x="7674" y="2990"/>
                  </a:lnTo>
                  <a:lnTo>
                    <a:pt x="7660" y="3002"/>
                  </a:lnTo>
                  <a:lnTo>
                    <a:pt x="7653" y="3005"/>
                  </a:lnTo>
                  <a:lnTo>
                    <a:pt x="7652" y="3004"/>
                  </a:lnTo>
                  <a:lnTo>
                    <a:pt x="7653" y="3003"/>
                  </a:lnTo>
                  <a:lnTo>
                    <a:pt x="7659" y="2994"/>
                  </a:lnTo>
                  <a:lnTo>
                    <a:pt x="7683" y="2964"/>
                  </a:lnTo>
                  <a:lnTo>
                    <a:pt x="7719" y="2922"/>
                  </a:lnTo>
                  <a:lnTo>
                    <a:pt x="7757" y="2878"/>
                  </a:lnTo>
                  <a:lnTo>
                    <a:pt x="7818" y="2811"/>
                  </a:lnTo>
                  <a:lnTo>
                    <a:pt x="7818" y="2811"/>
                  </a:lnTo>
                  <a:lnTo>
                    <a:pt x="7821" y="2808"/>
                  </a:lnTo>
                  <a:lnTo>
                    <a:pt x="7823" y="2804"/>
                  </a:lnTo>
                  <a:lnTo>
                    <a:pt x="7823" y="2798"/>
                  </a:lnTo>
                  <a:lnTo>
                    <a:pt x="7822" y="2792"/>
                  </a:lnTo>
                  <a:lnTo>
                    <a:pt x="7818" y="2788"/>
                  </a:lnTo>
                  <a:lnTo>
                    <a:pt x="7814" y="2784"/>
                  </a:lnTo>
                  <a:lnTo>
                    <a:pt x="7808" y="2782"/>
                  </a:lnTo>
                  <a:lnTo>
                    <a:pt x="7801" y="2783"/>
                  </a:lnTo>
                  <a:lnTo>
                    <a:pt x="7797" y="2784"/>
                  </a:lnTo>
                  <a:lnTo>
                    <a:pt x="7795" y="2786"/>
                  </a:lnTo>
                  <a:lnTo>
                    <a:pt x="7795" y="2786"/>
                  </a:lnTo>
                  <a:lnTo>
                    <a:pt x="7735" y="2834"/>
                  </a:lnTo>
                  <a:lnTo>
                    <a:pt x="7679" y="2885"/>
                  </a:lnTo>
                  <a:lnTo>
                    <a:pt x="7623" y="2935"/>
                  </a:lnTo>
                  <a:lnTo>
                    <a:pt x="7567" y="2987"/>
                  </a:lnTo>
                  <a:lnTo>
                    <a:pt x="7567" y="2987"/>
                  </a:lnTo>
                  <a:lnTo>
                    <a:pt x="7590" y="2963"/>
                  </a:lnTo>
                  <a:lnTo>
                    <a:pt x="7615" y="2940"/>
                  </a:lnTo>
                  <a:lnTo>
                    <a:pt x="7660" y="2888"/>
                  </a:lnTo>
                  <a:lnTo>
                    <a:pt x="7706" y="2838"/>
                  </a:lnTo>
                  <a:lnTo>
                    <a:pt x="7729" y="2812"/>
                  </a:lnTo>
                  <a:lnTo>
                    <a:pt x="7753" y="2789"/>
                  </a:lnTo>
                  <a:lnTo>
                    <a:pt x="7753" y="2789"/>
                  </a:lnTo>
                  <a:lnTo>
                    <a:pt x="7755" y="2785"/>
                  </a:lnTo>
                  <a:lnTo>
                    <a:pt x="7756" y="2782"/>
                  </a:lnTo>
                  <a:lnTo>
                    <a:pt x="7757" y="2779"/>
                  </a:lnTo>
                  <a:lnTo>
                    <a:pt x="7757" y="2776"/>
                  </a:lnTo>
                  <a:lnTo>
                    <a:pt x="7755" y="2770"/>
                  </a:lnTo>
                  <a:lnTo>
                    <a:pt x="7752" y="2764"/>
                  </a:lnTo>
                  <a:lnTo>
                    <a:pt x="7752" y="2764"/>
                  </a:lnTo>
                  <a:lnTo>
                    <a:pt x="7782" y="2765"/>
                  </a:lnTo>
                  <a:lnTo>
                    <a:pt x="7815" y="2768"/>
                  </a:lnTo>
                  <a:lnTo>
                    <a:pt x="7815" y="2768"/>
                  </a:lnTo>
                  <a:lnTo>
                    <a:pt x="7837" y="2772"/>
                  </a:lnTo>
                  <a:lnTo>
                    <a:pt x="7859" y="2777"/>
                  </a:lnTo>
                  <a:lnTo>
                    <a:pt x="7882" y="2783"/>
                  </a:lnTo>
                  <a:lnTo>
                    <a:pt x="7904" y="2790"/>
                  </a:lnTo>
                  <a:lnTo>
                    <a:pt x="7904" y="2790"/>
                  </a:lnTo>
                  <a:close/>
                  <a:moveTo>
                    <a:pt x="7728" y="2765"/>
                  </a:moveTo>
                  <a:lnTo>
                    <a:pt x="7728" y="2765"/>
                  </a:lnTo>
                  <a:lnTo>
                    <a:pt x="7670" y="2824"/>
                  </a:lnTo>
                  <a:lnTo>
                    <a:pt x="7642" y="2853"/>
                  </a:lnTo>
                  <a:lnTo>
                    <a:pt x="7614" y="2884"/>
                  </a:lnTo>
                  <a:lnTo>
                    <a:pt x="7587" y="2914"/>
                  </a:lnTo>
                  <a:lnTo>
                    <a:pt x="7561" y="2946"/>
                  </a:lnTo>
                  <a:lnTo>
                    <a:pt x="7536" y="2977"/>
                  </a:lnTo>
                  <a:lnTo>
                    <a:pt x="7513" y="3011"/>
                  </a:lnTo>
                  <a:lnTo>
                    <a:pt x="7513" y="3011"/>
                  </a:lnTo>
                  <a:lnTo>
                    <a:pt x="7515" y="2988"/>
                  </a:lnTo>
                  <a:lnTo>
                    <a:pt x="7520" y="2964"/>
                  </a:lnTo>
                  <a:lnTo>
                    <a:pt x="7526" y="2942"/>
                  </a:lnTo>
                  <a:lnTo>
                    <a:pt x="7532" y="2920"/>
                  </a:lnTo>
                  <a:lnTo>
                    <a:pt x="7540" y="2900"/>
                  </a:lnTo>
                  <a:lnTo>
                    <a:pt x="7549" y="2880"/>
                  </a:lnTo>
                  <a:lnTo>
                    <a:pt x="7560" y="2861"/>
                  </a:lnTo>
                  <a:lnTo>
                    <a:pt x="7571" y="2845"/>
                  </a:lnTo>
                  <a:lnTo>
                    <a:pt x="7585" y="2830"/>
                  </a:lnTo>
                  <a:lnTo>
                    <a:pt x="7601" y="2815"/>
                  </a:lnTo>
                  <a:lnTo>
                    <a:pt x="7617" y="2803"/>
                  </a:lnTo>
                  <a:lnTo>
                    <a:pt x="7636" y="2791"/>
                  </a:lnTo>
                  <a:lnTo>
                    <a:pt x="7657" y="2782"/>
                  </a:lnTo>
                  <a:lnTo>
                    <a:pt x="7678" y="2775"/>
                  </a:lnTo>
                  <a:lnTo>
                    <a:pt x="7702" y="2769"/>
                  </a:lnTo>
                  <a:lnTo>
                    <a:pt x="7728" y="2765"/>
                  </a:lnTo>
                  <a:lnTo>
                    <a:pt x="7728" y="2765"/>
                  </a:lnTo>
                  <a:close/>
                  <a:moveTo>
                    <a:pt x="7559" y="3341"/>
                  </a:moveTo>
                  <a:lnTo>
                    <a:pt x="7559" y="3341"/>
                  </a:lnTo>
                  <a:lnTo>
                    <a:pt x="7563" y="3339"/>
                  </a:lnTo>
                  <a:lnTo>
                    <a:pt x="7563" y="3339"/>
                  </a:lnTo>
                  <a:lnTo>
                    <a:pt x="7624" y="3294"/>
                  </a:lnTo>
                  <a:lnTo>
                    <a:pt x="7686" y="3249"/>
                  </a:lnTo>
                  <a:lnTo>
                    <a:pt x="7747" y="3201"/>
                  </a:lnTo>
                  <a:lnTo>
                    <a:pt x="7807" y="3153"/>
                  </a:lnTo>
                  <a:lnTo>
                    <a:pt x="7866" y="3104"/>
                  </a:lnTo>
                  <a:lnTo>
                    <a:pt x="7923" y="3056"/>
                  </a:lnTo>
                  <a:lnTo>
                    <a:pt x="7978" y="3008"/>
                  </a:lnTo>
                  <a:lnTo>
                    <a:pt x="8030" y="2961"/>
                  </a:lnTo>
                  <a:lnTo>
                    <a:pt x="8030" y="2961"/>
                  </a:lnTo>
                  <a:lnTo>
                    <a:pt x="7921" y="3060"/>
                  </a:lnTo>
                  <a:lnTo>
                    <a:pt x="7868" y="3110"/>
                  </a:lnTo>
                  <a:lnTo>
                    <a:pt x="7816" y="3160"/>
                  </a:lnTo>
                  <a:lnTo>
                    <a:pt x="7766" y="3211"/>
                  </a:lnTo>
                  <a:lnTo>
                    <a:pt x="7741" y="3238"/>
                  </a:lnTo>
                  <a:lnTo>
                    <a:pt x="7718" y="3265"/>
                  </a:lnTo>
                  <a:lnTo>
                    <a:pt x="7694" y="3293"/>
                  </a:lnTo>
                  <a:lnTo>
                    <a:pt x="7672" y="3323"/>
                  </a:lnTo>
                  <a:lnTo>
                    <a:pt x="7650" y="3352"/>
                  </a:lnTo>
                  <a:lnTo>
                    <a:pt x="7628" y="3382"/>
                  </a:lnTo>
                  <a:lnTo>
                    <a:pt x="7628" y="3382"/>
                  </a:lnTo>
                  <a:lnTo>
                    <a:pt x="7625" y="3388"/>
                  </a:lnTo>
                  <a:lnTo>
                    <a:pt x="7625" y="3394"/>
                  </a:lnTo>
                  <a:lnTo>
                    <a:pt x="7628" y="3399"/>
                  </a:lnTo>
                  <a:lnTo>
                    <a:pt x="7632" y="3402"/>
                  </a:lnTo>
                  <a:lnTo>
                    <a:pt x="7637" y="3405"/>
                  </a:lnTo>
                  <a:lnTo>
                    <a:pt x="7643" y="3406"/>
                  </a:lnTo>
                  <a:lnTo>
                    <a:pt x="7649" y="3405"/>
                  </a:lnTo>
                  <a:lnTo>
                    <a:pt x="7653" y="3402"/>
                  </a:lnTo>
                  <a:lnTo>
                    <a:pt x="7653" y="3402"/>
                  </a:lnTo>
                  <a:lnTo>
                    <a:pt x="7710" y="3354"/>
                  </a:lnTo>
                  <a:lnTo>
                    <a:pt x="7763" y="3306"/>
                  </a:lnTo>
                  <a:lnTo>
                    <a:pt x="7872" y="3208"/>
                  </a:lnTo>
                  <a:lnTo>
                    <a:pt x="7872" y="3208"/>
                  </a:lnTo>
                  <a:lnTo>
                    <a:pt x="7946" y="3139"/>
                  </a:lnTo>
                  <a:lnTo>
                    <a:pt x="8040" y="3052"/>
                  </a:lnTo>
                  <a:lnTo>
                    <a:pt x="8072" y="3022"/>
                  </a:lnTo>
                  <a:lnTo>
                    <a:pt x="8082" y="3014"/>
                  </a:lnTo>
                  <a:lnTo>
                    <a:pt x="8085" y="3011"/>
                  </a:lnTo>
                  <a:lnTo>
                    <a:pt x="8082" y="3017"/>
                  </a:lnTo>
                  <a:lnTo>
                    <a:pt x="8069" y="3030"/>
                  </a:lnTo>
                  <a:lnTo>
                    <a:pt x="8016" y="3084"/>
                  </a:lnTo>
                  <a:lnTo>
                    <a:pt x="8016" y="3084"/>
                  </a:lnTo>
                  <a:lnTo>
                    <a:pt x="7914" y="3186"/>
                  </a:lnTo>
                  <a:lnTo>
                    <a:pt x="7864" y="3237"/>
                  </a:lnTo>
                  <a:lnTo>
                    <a:pt x="7815" y="3290"/>
                  </a:lnTo>
                  <a:lnTo>
                    <a:pt x="7767" y="3342"/>
                  </a:lnTo>
                  <a:lnTo>
                    <a:pt x="7720" y="3396"/>
                  </a:lnTo>
                  <a:lnTo>
                    <a:pt x="7674" y="3451"/>
                  </a:lnTo>
                  <a:lnTo>
                    <a:pt x="7630" y="3509"/>
                  </a:lnTo>
                  <a:lnTo>
                    <a:pt x="7630" y="3509"/>
                  </a:lnTo>
                  <a:lnTo>
                    <a:pt x="7618" y="3478"/>
                  </a:lnTo>
                  <a:lnTo>
                    <a:pt x="7611" y="3463"/>
                  </a:lnTo>
                  <a:lnTo>
                    <a:pt x="7604" y="3448"/>
                  </a:lnTo>
                  <a:lnTo>
                    <a:pt x="7604" y="3448"/>
                  </a:lnTo>
                  <a:lnTo>
                    <a:pt x="7591" y="3423"/>
                  </a:lnTo>
                  <a:lnTo>
                    <a:pt x="7580" y="3397"/>
                  </a:lnTo>
                  <a:lnTo>
                    <a:pt x="7569" y="3369"/>
                  </a:lnTo>
                  <a:lnTo>
                    <a:pt x="7559" y="3341"/>
                  </a:lnTo>
                  <a:lnTo>
                    <a:pt x="7559" y="3341"/>
                  </a:lnTo>
                  <a:close/>
                  <a:moveTo>
                    <a:pt x="7639" y="3669"/>
                  </a:moveTo>
                  <a:lnTo>
                    <a:pt x="7639" y="3669"/>
                  </a:lnTo>
                  <a:lnTo>
                    <a:pt x="7643" y="3670"/>
                  </a:lnTo>
                  <a:lnTo>
                    <a:pt x="7646" y="3669"/>
                  </a:lnTo>
                  <a:lnTo>
                    <a:pt x="7650" y="3668"/>
                  </a:lnTo>
                  <a:lnTo>
                    <a:pt x="7653" y="3666"/>
                  </a:lnTo>
                  <a:lnTo>
                    <a:pt x="7653" y="3666"/>
                  </a:lnTo>
                  <a:lnTo>
                    <a:pt x="7794" y="3532"/>
                  </a:lnTo>
                  <a:lnTo>
                    <a:pt x="7864" y="3467"/>
                  </a:lnTo>
                  <a:lnTo>
                    <a:pt x="7934" y="3401"/>
                  </a:lnTo>
                  <a:lnTo>
                    <a:pt x="7934" y="3401"/>
                  </a:lnTo>
                  <a:lnTo>
                    <a:pt x="8007" y="3338"/>
                  </a:lnTo>
                  <a:lnTo>
                    <a:pt x="8079" y="3276"/>
                  </a:lnTo>
                  <a:lnTo>
                    <a:pt x="8079" y="3276"/>
                  </a:lnTo>
                  <a:lnTo>
                    <a:pt x="8131" y="3234"/>
                  </a:lnTo>
                  <a:lnTo>
                    <a:pt x="8171" y="3201"/>
                  </a:lnTo>
                  <a:lnTo>
                    <a:pt x="8201" y="3177"/>
                  </a:lnTo>
                  <a:lnTo>
                    <a:pt x="8222" y="3161"/>
                  </a:lnTo>
                  <a:lnTo>
                    <a:pt x="8235" y="3153"/>
                  </a:lnTo>
                  <a:lnTo>
                    <a:pt x="8240" y="3152"/>
                  </a:lnTo>
                  <a:lnTo>
                    <a:pt x="8242" y="3151"/>
                  </a:lnTo>
                  <a:lnTo>
                    <a:pt x="8242" y="3152"/>
                  </a:lnTo>
                  <a:lnTo>
                    <a:pt x="8242" y="3154"/>
                  </a:lnTo>
                  <a:lnTo>
                    <a:pt x="8237" y="3162"/>
                  </a:lnTo>
                  <a:lnTo>
                    <a:pt x="8228" y="3174"/>
                  </a:lnTo>
                  <a:lnTo>
                    <a:pt x="8215" y="3189"/>
                  </a:lnTo>
                  <a:lnTo>
                    <a:pt x="8185" y="3223"/>
                  </a:lnTo>
                  <a:lnTo>
                    <a:pt x="8124" y="3289"/>
                  </a:lnTo>
                  <a:lnTo>
                    <a:pt x="8124" y="3289"/>
                  </a:lnTo>
                  <a:lnTo>
                    <a:pt x="8090" y="3326"/>
                  </a:lnTo>
                  <a:lnTo>
                    <a:pt x="8055" y="3361"/>
                  </a:lnTo>
                  <a:lnTo>
                    <a:pt x="8020" y="3396"/>
                  </a:lnTo>
                  <a:lnTo>
                    <a:pt x="7983" y="3431"/>
                  </a:lnTo>
                  <a:lnTo>
                    <a:pt x="7910" y="3499"/>
                  </a:lnTo>
                  <a:lnTo>
                    <a:pt x="7836" y="3566"/>
                  </a:lnTo>
                  <a:lnTo>
                    <a:pt x="7762" y="3634"/>
                  </a:lnTo>
                  <a:lnTo>
                    <a:pt x="7726" y="3668"/>
                  </a:lnTo>
                  <a:lnTo>
                    <a:pt x="7690" y="3703"/>
                  </a:lnTo>
                  <a:lnTo>
                    <a:pt x="7655" y="3738"/>
                  </a:lnTo>
                  <a:lnTo>
                    <a:pt x="7621" y="3774"/>
                  </a:lnTo>
                  <a:lnTo>
                    <a:pt x="7587" y="3812"/>
                  </a:lnTo>
                  <a:lnTo>
                    <a:pt x="7555" y="3850"/>
                  </a:lnTo>
                  <a:lnTo>
                    <a:pt x="7555" y="3850"/>
                  </a:lnTo>
                  <a:lnTo>
                    <a:pt x="7552" y="3856"/>
                  </a:lnTo>
                  <a:lnTo>
                    <a:pt x="7552" y="3861"/>
                  </a:lnTo>
                  <a:lnTo>
                    <a:pt x="7553" y="3867"/>
                  </a:lnTo>
                  <a:lnTo>
                    <a:pt x="7555" y="3872"/>
                  </a:lnTo>
                  <a:lnTo>
                    <a:pt x="7559" y="3875"/>
                  </a:lnTo>
                  <a:lnTo>
                    <a:pt x="7562" y="3877"/>
                  </a:lnTo>
                  <a:lnTo>
                    <a:pt x="7568" y="3877"/>
                  </a:lnTo>
                  <a:lnTo>
                    <a:pt x="7573" y="3875"/>
                  </a:lnTo>
                  <a:lnTo>
                    <a:pt x="7573" y="3875"/>
                  </a:lnTo>
                  <a:lnTo>
                    <a:pt x="7605" y="3852"/>
                  </a:lnTo>
                  <a:lnTo>
                    <a:pt x="7637" y="3827"/>
                  </a:lnTo>
                  <a:lnTo>
                    <a:pt x="7698" y="3777"/>
                  </a:lnTo>
                  <a:lnTo>
                    <a:pt x="7698" y="3777"/>
                  </a:lnTo>
                  <a:lnTo>
                    <a:pt x="7659" y="3813"/>
                  </a:lnTo>
                  <a:lnTo>
                    <a:pt x="7621" y="3850"/>
                  </a:lnTo>
                  <a:lnTo>
                    <a:pt x="7583" y="3889"/>
                  </a:lnTo>
                  <a:lnTo>
                    <a:pt x="7546" y="3928"/>
                  </a:lnTo>
                  <a:lnTo>
                    <a:pt x="7509" y="3967"/>
                  </a:lnTo>
                  <a:lnTo>
                    <a:pt x="7474" y="4008"/>
                  </a:lnTo>
                  <a:lnTo>
                    <a:pt x="7440" y="4051"/>
                  </a:lnTo>
                  <a:lnTo>
                    <a:pt x="7406" y="4093"/>
                  </a:lnTo>
                  <a:lnTo>
                    <a:pt x="7406" y="4093"/>
                  </a:lnTo>
                  <a:lnTo>
                    <a:pt x="7417" y="4066"/>
                  </a:lnTo>
                  <a:lnTo>
                    <a:pt x="7429" y="4039"/>
                  </a:lnTo>
                  <a:lnTo>
                    <a:pt x="7444" y="4012"/>
                  </a:lnTo>
                  <a:lnTo>
                    <a:pt x="7459" y="3986"/>
                  </a:lnTo>
                  <a:lnTo>
                    <a:pt x="7475" y="3960"/>
                  </a:lnTo>
                  <a:lnTo>
                    <a:pt x="7493" y="3935"/>
                  </a:lnTo>
                  <a:lnTo>
                    <a:pt x="7528" y="3883"/>
                  </a:lnTo>
                  <a:lnTo>
                    <a:pt x="7563" y="3832"/>
                  </a:lnTo>
                  <a:lnTo>
                    <a:pt x="7580" y="3806"/>
                  </a:lnTo>
                  <a:lnTo>
                    <a:pt x="7595" y="3780"/>
                  </a:lnTo>
                  <a:lnTo>
                    <a:pt x="7609" y="3753"/>
                  </a:lnTo>
                  <a:lnTo>
                    <a:pt x="7622" y="3725"/>
                  </a:lnTo>
                  <a:lnTo>
                    <a:pt x="7631" y="3698"/>
                  </a:lnTo>
                  <a:lnTo>
                    <a:pt x="7639" y="3669"/>
                  </a:lnTo>
                  <a:lnTo>
                    <a:pt x="7639" y="3669"/>
                  </a:lnTo>
                  <a:close/>
                  <a:moveTo>
                    <a:pt x="7395" y="4138"/>
                  </a:moveTo>
                  <a:lnTo>
                    <a:pt x="7395" y="4138"/>
                  </a:lnTo>
                  <a:lnTo>
                    <a:pt x="7398" y="4140"/>
                  </a:lnTo>
                  <a:lnTo>
                    <a:pt x="7402" y="4141"/>
                  </a:lnTo>
                  <a:lnTo>
                    <a:pt x="7405" y="4140"/>
                  </a:lnTo>
                  <a:lnTo>
                    <a:pt x="7409" y="4138"/>
                  </a:lnTo>
                  <a:lnTo>
                    <a:pt x="7409" y="4138"/>
                  </a:lnTo>
                  <a:lnTo>
                    <a:pt x="7444" y="4113"/>
                  </a:lnTo>
                  <a:lnTo>
                    <a:pt x="7444" y="4113"/>
                  </a:lnTo>
                  <a:lnTo>
                    <a:pt x="7429" y="4134"/>
                  </a:lnTo>
                  <a:lnTo>
                    <a:pt x="7415" y="4155"/>
                  </a:lnTo>
                  <a:lnTo>
                    <a:pt x="7402" y="4177"/>
                  </a:lnTo>
                  <a:lnTo>
                    <a:pt x="7390" y="4199"/>
                  </a:lnTo>
                  <a:lnTo>
                    <a:pt x="7390" y="4199"/>
                  </a:lnTo>
                  <a:lnTo>
                    <a:pt x="7390" y="4184"/>
                  </a:lnTo>
                  <a:lnTo>
                    <a:pt x="7390" y="4169"/>
                  </a:lnTo>
                  <a:lnTo>
                    <a:pt x="7392" y="4154"/>
                  </a:lnTo>
                  <a:lnTo>
                    <a:pt x="7395" y="4138"/>
                  </a:lnTo>
                  <a:lnTo>
                    <a:pt x="7395" y="4138"/>
                  </a:lnTo>
                  <a:close/>
                  <a:moveTo>
                    <a:pt x="7394" y="4239"/>
                  </a:moveTo>
                  <a:lnTo>
                    <a:pt x="7394" y="4239"/>
                  </a:lnTo>
                  <a:lnTo>
                    <a:pt x="7406" y="4213"/>
                  </a:lnTo>
                  <a:lnTo>
                    <a:pt x="7420" y="4188"/>
                  </a:lnTo>
                  <a:lnTo>
                    <a:pt x="7436" y="4163"/>
                  </a:lnTo>
                  <a:lnTo>
                    <a:pt x="7452" y="4140"/>
                  </a:lnTo>
                  <a:lnTo>
                    <a:pt x="7470" y="4117"/>
                  </a:lnTo>
                  <a:lnTo>
                    <a:pt x="7488" y="4095"/>
                  </a:lnTo>
                  <a:lnTo>
                    <a:pt x="7507" y="4073"/>
                  </a:lnTo>
                  <a:lnTo>
                    <a:pt x="7527" y="4052"/>
                  </a:lnTo>
                  <a:lnTo>
                    <a:pt x="7527" y="4052"/>
                  </a:lnTo>
                  <a:lnTo>
                    <a:pt x="7577" y="4012"/>
                  </a:lnTo>
                  <a:lnTo>
                    <a:pt x="7628" y="3971"/>
                  </a:lnTo>
                  <a:lnTo>
                    <a:pt x="7677" y="3930"/>
                  </a:lnTo>
                  <a:lnTo>
                    <a:pt x="7725" y="3887"/>
                  </a:lnTo>
                  <a:lnTo>
                    <a:pt x="7725" y="3887"/>
                  </a:lnTo>
                  <a:lnTo>
                    <a:pt x="7813" y="3826"/>
                  </a:lnTo>
                  <a:lnTo>
                    <a:pt x="7899" y="3766"/>
                  </a:lnTo>
                  <a:lnTo>
                    <a:pt x="7899" y="3766"/>
                  </a:lnTo>
                  <a:lnTo>
                    <a:pt x="7926" y="3746"/>
                  </a:lnTo>
                  <a:lnTo>
                    <a:pt x="7953" y="3726"/>
                  </a:lnTo>
                  <a:lnTo>
                    <a:pt x="8006" y="3684"/>
                  </a:lnTo>
                  <a:lnTo>
                    <a:pt x="8006" y="3684"/>
                  </a:lnTo>
                  <a:lnTo>
                    <a:pt x="7701" y="3969"/>
                  </a:lnTo>
                  <a:lnTo>
                    <a:pt x="7396" y="4252"/>
                  </a:lnTo>
                  <a:lnTo>
                    <a:pt x="7396" y="4252"/>
                  </a:lnTo>
                  <a:lnTo>
                    <a:pt x="7394" y="4239"/>
                  </a:lnTo>
                  <a:lnTo>
                    <a:pt x="7394" y="4239"/>
                  </a:lnTo>
                  <a:close/>
                  <a:moveTo>
                    <a:pt x="7391" y="4292"/>
                  </a:moveTo>
                  <a:lnTo>
                    <a:pt x="7391" y="4292"/>
                  </a:lnTo>
                  <a:lnTo>
                    <a:pt x="7348" y="4327"/>
                  </a:lnTo>
                  <a:lnTo>
                    <a:pt x="7348" y="4327"/>
                  </a:lnTo>
                  <a:lnTo>
                    <a:pt x="7349" y="4322"/>
                  </a:lnTo>
                  <a:lnTo>
                    <a:pt x="7350" y="4319"/>
                  </a:lnTo>
                  <a:lnTo>
                    <a:pt x="7350" y="4319"/>
                  </a:lnTo>
                  <a:lnTo>
                    <a:pt x="7388" y="4284"/>
                  </a:lnTo>
                  <a:lnTo>
                    <a:pt x="7388" y="4284"/>
                  </a:lnTo>
                  <a:lnTo>
                    <a:pt x="7391" y="4292"/>
                  </a:lnTo>
                  <a:lnTo>
                    <a:pt x="7391" y="4292"/>
                  </a:lnTo>
                  <a:close/>
                  <a:moveTo>
                    <a:pt x="7316" y="4327"/>
                  </a:moveTo>
                  <a:lnTo>
                    <a:pt x="7316" y="4327"/>
                  </a:lnTo>
                  <a:lnTo>
                    <a:pt x="7101" y="4528"/>
                  </a:lnTo>
                  <a:lnTo>
                    <a:pt x="7101" y="4528"/>
                  </a:lnTo>
                  <a:lnTo>
                    <a:pt x="7020" y="4595"/>
                  </a:lnTo>
                  <a:lnTo>
                    <a:pt x="6939" y="4663"/>
                  </a:lnTo>
                  <a:lnTo>
                    <a:pt x="6860" y="4732"/>
                  </a:lnTo>
                  <a:lnTo>
                    <a:pt x="6781" y="4801"/>
                  </a:lnTo>
                  <a:lnTo>
                    <a:pt x="6704" y="4871"/>
                  </a:lnTo>
                  <a:lnTo>
                    <a:pt x="6628" y="4942"/>
                  </a:lnTo>
                  <a:lnTo>
                    <a:pt x="6552" y="5016"/>
                  </a:lnTo>
                  <a:lnTo>
                    <a:pt x="6478" y="5090"/>
                  </a:lnTo>
                  <a:lnTo>
                    <a:pt x="6478" y="5090"/>
                  </a:lnTo>
                  <a:lnTo>
                    <a:pt x="6366" y="5208"/>
                  </a:lnTo>
                  <a:lnTo>
                    <a:pt x="6255" y="5328"/>
                  </a:lnTo>
                  <a:lnTo>
                    <a:pt x="6145" y="5448"/>
                  </a:lnTo>
                  <a:lnTo>
                    <a:pt x="6036" y="5570"/>
                  </a:lnTo>
                  <a:lnTo>
                    <a:pt x="6036" y="5570"/>
                  </a:lnTo>
                  <a:lnTo>
                    <a:pt x="5949" y="5660"/>
                  </a:lnTo>
                  <a:lnTo>
                    <a:pt x="5863" y="5752"/>
                  </a:lnTo>
                  <a:lnTo>
                    <a:pt x="5863" y="5752"/>
                  </a:lnTo>
                  <a:lnTo>
                    <a:pt x="5694" y="5929"/>
                  </a:lnTo>
                  <a:lnTo>
                    <a:pt x="5610" y="6017"/>
                  </a:lnTo>
                  <a:lnTo>
                    <a:pt x="5524" y="6105"/>
                  </a:lnTo>
                  <a:lnTo>
                    <a:pt x="5438" y="6191"/>
                  </a:lnTo>
                  <a:lnTo>
                    <a:pt x="5351" y="6277"/>
                  </a:lnTo>
                  <a:lnTo>
                    <a:pt x="5263" y="6362"/>
                  </a:lnTo>
                  <a:lnTo>
                    <a:pt x="5176" y="6448"/>
                  </a:lnTo>
                  <a:lnTo>
                    <a:pt x="5176" y="6448"/>
                  </a:lnTo>
                  <a:lnTo>
                    <a:pt x="5131" y="6489"/>
                  </a:lnTo>
                  <a:lnTo>
                    <a:pt x="5087" y="6530"/>
                  </a:lnTo>
                  <a:lnTo>
                    <a:pt x="4995" y="6609"/>
                  </a:lnTo>
                  <a:lnTo>
                    <a:pt x="4903" y="6688"/>
                  </a:lnTo>
                  <a:lnTo>
                    <a:pt x="4810" y="6765"/>
                  </a:lnTo>
                  <a:lnTo>
                    <a:pt x="4810" y="6765"/>
                  </a:lnTo>
                  <a:lnTo>
                    <a:pt x="4838" y="6740"/>
                  </a:lnTo>
                  <a:lnTo>
                    <a:pt x="4868" y="6712"/>
                  </a:lnTo>
                  <a:lnTo>
                    <a:pt x="4896" y="6684"/>
                  </a:lnTo>
                  <a:lnTo>
                    <a:pt x="4924" y="6654"/>
                  </a:lnTo>
                  <a:lnTo>
                    <a:pt x="4979" y="6593"/>
                  </a:lnTo>
                  <a:lnTo>
                    <a:pt x="5033" y="6531"/>
                  </a:lnTo>
                  <a:lnTo>
                    <a:pt x="5033" y="6531"/>
                  </a:lnTo>
                  <a:lnTo>
                    <a:pt x="5087" y="6483"/>
                  </a:lnTo>
                  <a:lnTo>
                    <a:pt x="5139" y="6434"/>
                  </a:lnTo>
                  <a:lnTo>
                    <a:pt x="5191" y="6383"/>
                  </a:lnTo>
                  <a:lnTo>
                    <a:pt x="5242" y="6333"/>
                  </a:lnTo>
                  <a:lnTo>
                    <a:pt x="5343" y="6230"/>
                  </a:lnTo>
                  <a:lnTo>
                    <a:pt x="5444" y="6125"/>
                  </a:lnTo>
                  <a:lnTo>
                    <a:pt x="5641" y="5915"/>
                  </a:lnTo>
                  <a:lnTo>
                    <a:pt x="5740" y="5812"/>
                  </a:lnTo>
                  <a:lnTo>
                    <a:pt x="5790" y="5761"/>
                  </a:lnTo>
                  <a:lnTo>
                    <a:pt x="5840" y="5710"/>
                  </a:lnTo>
                  <a:lnTo>
                    <a:pt x="5840" y="5710"/>
                  </a:lnTo>
                  <a:lnTo>
                    <a:pt x="6210" y="5346"/>
                  </a:lnTo>
                  <a:lnTo>
                    <a:pt x="6395" y="5164"/>
                  </a:lnTo>
                  <a:lnTo>
                    <a:pt x="6580" y="4980"/>
                  </a:lnTo>
                  <a:lnTo>
                    <a:pt x="6580" y="4980"/>
                  </a:lnTo>
                  <a:lnTo>
                    <a:pt x="6662" y="4899"/>
                  </a:lnTo>
                  <a:lnTo>
                    <a:pt x="6749" y="4816"/>
                  </a:lnTo>
                  <a:lnTo>
                    <a:pt x="6836" y="4728"/>
                  </a:lnTo>
                  <a:lnTo>
                    <a:pt x="6881" y="4684"/>
                  </a:lnTo>
                  <a:lnTo>
                    <a:pt x="6923" y="4639"/>
                  </a:lnTo>
                  <a:lnTo>
                    <a:pt x="6965" y="4594"/>
                  </a:lnTo>
                  <a:lnTo>
                    <a:pt x="7006" y="4547"/>
                  </a:lnTo>
                  <a:lnTo>
                    <a:pt x="7046" y="4499"/>
                  </a:lnTo>
                  <a:lnTo>
                    <a:pt x="7082" y="4451"/>
                  </a:lnTo>
                  <a:lnTo>
                    <a:pt x="7117" y="4403"/>
                  </a:lnTo>
                  <a:lnTo>
                    <a:pt x="7150" y="4354"/>
                  </a:lnTo>
                  <a:lnTo>
                    <a:pt x="7165" y="4328"/>
                  </a:lnTo>
                  <a:lnTo>
                    <a:pt x="7179" y="4303"/>
                  </a:lnTo>
                  <a:lnTo>
                    <a:pt x="7193" y="4278"/>
                  </a:lnTo>
                  <a:lnTo>
                    <a:pt x="7206" y="4253"/>
                  </a:lnTo>
                  <a:lnTo>
                    <a:pt x="7206" y="4253"/>
                  </a:lnTo>
                  <a:lnTo>
                    <a:pt x="7207" y="4248"/>
                  </a:lnTo>
                  <a:lnTo>
                    <a:pt x="7207" y="4243"/>
                  </a:lnTo>
                  <a:lnTo>
                    <a:pt x="7205" y="4238"/>
                  </a:lnTo>
                  <a:lnTo>
                    <a:pt x="7203" y="4234"/>
                  </a:lnTo>
                  <a:lnTo>
                    <a:pt x="7199" y="4231"/>
                  </a:lnTo>
                  <a:lnTo>
                    <a:pt x="7195" y="4230"/>
                  </a:lnTo>
                  <a:lnTo>
                    <a:pt x="7190" y="4230"/>
                  </a:lnTo>
                  <a:lnTo>
                    <a:pt x="7185" y="4232"/>
                  </a:lnTo>
                  <a:lnTo>
                    <a:pt x="7185" y="4232"/>
                  </a:lnTo>
                  <a:lnTo>
                    <a:pt x="7140" y="4266"/>
                  </a:lnTo>
                  <a:lnTo>
                    <a:pt x="7095" y="4301"/>
                  </a:lnTo>
                  <a:lnTo>
                    <a:pt x="7006" y="4371"/>
                  </a:lnTo>
                  <a:lnTo>
                    <a:pt x="7006" y="4371"/>
                  </a:lnTo>
                  <a:lnTo>
                    <a:pt x="7047" y="4323"/>
                  </a:lnTo>
                  <a:lnTo>
                    <a:pt x="7086" y="4275"/>
                  </a:lnTo>
                  <a:lnTo>
                    <a:pt x="7125" y="4226"/>
                  </a:lnTo>
                  <a:lnTo>
                    <a:pt x="7163" y="4177"/>
                  </a:lnTo>
                  <a:lnTo>
                    <a:pt x="7163" y="4177"/>
                  </a:lnTo>
                  <a:lnTo>
                    <a:pt x="7164" y="4173"/>
                  </a:lnTo>
                  <a:lnTo>
                    <a:pt x="7164" y="4173"/>
                  </a:lnTo>
                  <a:lnTo>
                    <a:pt x="7178" y="4196"/>
                  </a:lnTo>
                  <a:lnTo>
                    <a:pt x="7192" y="4217"/>
                  </a:lnTo>
                  <a:lnTo>
                    <a:pt x="7209" y="4238"/>
                  </a:lnTo>
                  <a:lnTo>
                    <a:pt x="7227" y="4257"/>
                  </a:lnTo>
                  <a:lnTo>
                    <a:pt x="7246" y="4275"/>
                  </a:lnTo>
                  <a:lnTo>
                    <a:pt x="7268" y="4293"/>
                  </a:lnTo>
                  <a:lnTo>
                    <a:pt x="7291" y="4310"/>
                  </a:lnTo>
                  <a:lnTo>
                    <a:pt x="7316" y="4327"/>
                  </a:lnTo>
                  <a:lnTo>
                    <a:pt x="7316" y="4327"/>
                  </a:lnTo>
                  <a:close/>
                  <a:moveTo>
                    <a:pt x="7154" y="4154"/>
                  </a:moveTo>
                  <a:lnTo>
                    <a:pt x="7154" y="4154"/>
                  </a:lnTo>
                  <a:lnTo>
                    <a:pt x="7151" y="4152"/>
                  </a:lnTo>
                  <a:lnTo>
                    <a:pt x="7148" y="4152"/>
                  </a:lnTo>
                  <a:lnTo>
                    <a:pt x="7144" y="4152"/>
                  </a:lnTo>
                  <a:lnTo>
                    <a:pt x="7141" y="4155"/>
                  </a:lnTo>
                  <a:lnTo>
                    <a:pt x="7141" y="4155"/>
                  </a:lnTo>
                  <a:lnTo>
                    <a:pt x="7083" y="4195"/>
                  </a:lnTo>
                  <a:lnTo>
                    <a:pt x="7027" y="4237"/>
                  </a:lnTo>
                  <a:lnTo>
                    <a:pt x="6972" y="4280"/>
                  </a:lnTo>
                  <a:lnTo>
                    <a:pt x="6917" y="4323"/>
                  </a:lnTo>
                  <a:lnTo>
                    <a:pt x="6862" y="4367"/>
                  </a:lnTo>
                  <a:lnTo>
                    <a:pt x="6808" y="4412"/>
                  </a:lnTo>
                  <a:lnTo>
                    <a:pt x="6754" y="4458"/>
                  </a:lnTo>
                  <a:lnTo>
                    <a:pt x="6701" y="4504"/>
                  </a:lnTo>
                  <a:lnTo>
                    <a:pt x="6701" y="4504"/>
                  </a:lnTo>
                  <a:lnTo>
                    <a:pt x="7115" y="4023"/>
                  </a:lnTo>
                  <a:lnTo>
                    <a:pt x="7115" y="4023"/>
                  </a:lnTo>
                  <a:lnTo>
                    <a:pt x="7122" y="4059"/>
                  </a:lnTo>
                  <a:lnTo>
                    <a:pt x="7130" y="4092"/>
                  </a:lnTo>
                  <a:lnTo>
                    <a:pt x="7142" y="4123"/>
                  </a:lnTo>
                  <a:lnTo>
                    <a:pt x="7154" y="4154"/>
                  </a:lnTo>
                  <a:lnTo>
                    <a:pt x="7154" y="4154"/>
                  </a:lnTo>
                  <a:close/>
                  <a:moveTo>
                    <a:pt x="6787" y="4323"/>
                  </a:moveTo>
                  <a:lnTo>
                    <a:pt x="6787" y="4323"/>
                  </a:lnTo>
                  <a:lnTo>
                    <a:pt x="6948" y="4161"/>
                  </a:lnTo>
                  <a:lnTo>
                    <a:pt x="6978" y="4130"/>
                  </a:lnTo>
                  <a:lnTo>
                    <a:pt x="6982" y="4127"/>
                  </a:lnTo>
                  <a:lnTo>
                    <a:pt x="6979" y="4131"/>
                  </a:lnTo>
                  <a:lnTo>
                    <a:pt x="6955" y="4159"/>
                  </a:lnTo>
                  <a:lnTo>
                    <a:pt x="6909" y="4212"/>
                  </a:lnTo>
                  <a:lnTo>
                    <a:pt x="6845" y="4286"/>
                  </a:lnTo>
                  <a:lnTo>
                    <a:pt x="6764" y="4378"/>
                  </a:lnTo>
                  <a:lnTo>
                    <a:pt x="6764" y="4378"/>
                  </a:lnTo>
                  <a:lnTo>
                    <a:pt x="6622" y="4541"/>
                  </a:lnTo>
                  <a:lnTo>
                    <a:pt x="6479" y="4703"/>
                  </a:lnTo>
                  <a:lnTo>
                    <a:pt x="6479" y="4703"/>
                  </a:lnTo>
                  <a:lnTo>
                    <a:pt x="6399" y="4779"/>
                  </a:lnTo>
                  <a:lnTo>
                    <a:pt x="6318" y="4856"/>
                  </a:lnTo>
                  <a:lnTo>
                    <a:pt x="6158" y="5010"/>
                  </a:lnTo>
                  <a:lnTo>
                    <a:pt x="5998" y="5164"/>
                  </a:lnTo>
                  <a:lnTo>
                    <a:pt x="5919" y="5241"/>
                  </a:lnTo>
                  <a:lnTo>
                    <a:pt x="5839" y="5316"/>
                  </a:lnTo>
                  <a:lnTo>
                    <a:pt x="5839" y="5316"/>
                  </a:lnTo>
                  <a:lnTo>
                    <a:pt x="5749" y="5400"/>
                  </a:lnTo>
                  <a:lnTo>
                    <a:pt x="5658" y="5483"/>
                  </a:lnTo>
                  <a:lnTo>
                    <a:pt x="5658" y="5483"/>
                  </a:lnTo>
                  <a:lnTo>
                    <a:pt x="5797" y="5337"/>
                  </a:lnTo>
                  <a:lnTo>
                    <a:pt x="5938" y="5191"/>
                  </a:lnTo>
                  <a:lnTo>
                    <a:pt x="6078" y="5045"/>
                  </a:lnTo>
                  <a:lnTo>
                    <a:pt x="6220" y="4900"/>
                  </a:lnTo>
                  <a:lnTo>
                    <a:pt x="6504" y="4611"/>
                  </a:lnTo>
                  <a:lnTo>
                    <a:pt x="6787" y="4323"/>
                  </a:lnTo>
                  <a:lnTo>
                    <a:pt x="6787" y="4323"/>
                  </a:lnTo>
                  <a:close/>
                  <a:moveTo>
                    <a:pt x="4586" y="6512"/>
                  </a:moveTo>
                  <a:lnTo>
                    <a:pt x="4586" y="6512"/>
                  </a:lnTo>
                  <a:lnTo>
                    <a:pt x="4671" y="6433"/>
                  </a:lnTo>
                  <a:lnTo>
                    <a:pt x="4755" y="6351"/>
                  </a:lnTo>
                  <a:lnTo>
                    <a:pt x="4838" y="6269"/>
                  </a:lnTo>
                  <a:lnTo>
                    <a:pt x="4920" y="6184"/>
                  </a:lnTo>
                  <a:lnTo>
                    <a:pt x="5002" y="6100"/>
                  </a:lnTo>
                  <a:lnTo>
                    <a:pt x="5083" y="6015"/>
                  </a:lnTo>
                  <a:lnTo>
                    <a:pt x="5243" y="5841"/>
                  </a:lnTo>
                  <a:lnTo>
                    <a:pt x="5404" y="5668"/>
                  </a:lnTo>
                  <a:lnTo>
                    <a:pt x="5563" y="5495"/>
                  </a:lnTo>
                  <a:lnTo>
                    <a:pt x="5643" y="5408"/>
                  </a:lnTo>
                  <a:lnTo>
                    <a:pt x="5723" y="5323"/>
                  </a:lnTo>
                  <a:lnTo>
                    <a:pt x="5804" y="5239"/>
                  </a:lnTo>
                  <a:lnTo>
                    <a:pt x="5886" y="5154"/>
                  </a:lnTo>
                  <a:lnTo>
                    <a:pt x="5886" y="5154"/>
                  </a:lnTo>
                  <a:lnTo>
                    <a:pt x="5942" y="5098"/>
                  </a:lnTo>
                  <a:lnTo>
                    <a:pt x="5998" y="5042"/>
                  </a:lnTo>
                  <a:lnTo>
                    <a:pt x="6113" y="4931"/>
                  </a:lnTo>
                  <a:lnTo>
                    <a:pt x="6346" y="4707"/>
                  </a:lnTo>
                  <a:lnTo>
                    <a:pt x="6346" y="4707"/>
                  </a:lnTo>
                  <a:lnTo>
                    <a:pt x="6232" y="4823"/>
                  </a:lnTo>
                  <a:lnTo>
                    <a:pt x="6119" y="4940"/>
                  </a:lnTo>
                  <a:lnTo>
                    <a:pt x="5895" y="5175"/>
                  </a:lnTo>
                  <a:lnTo>
                    <a:pt x="5453" y="5644"/>
                  </a:lnTo>
                  <a:lnTo>
                    <a:pt x="5234" y="5872"/>
                  </a:lnTo>
                  <a:lnTo>
                    <a:pt x="5125" y="5984"/>
                  </a:lnTo>
                  <a:lnTo>
                    <a:pt x="5016" y="6094"/>
                  </a:lnTo>
                  <a:lnTo>
                    <a:pt x="4909" y="6203"/>
                  </a:lnTo>
                  <a:lnTo>
                    <a:pt x="4801" y="6308"/>
                  </a:lnTo>
                  <a:lnTo>
                    <a:pt x="4693" y="6411"/>
                  </a:lnTo>
                  <a:lnTo>
                    <a:pt x="4586" y="6512"/>
                  </a:lnTo>
                  <a:lnTo>
                    <a:pt x="4586" y="6512"/>
                  </a:lnTo>
                  <a:close/>
                  <a:moveTo>
                    <a:pt x="6282" y="4690"/>
                  </a:moveTo>
                  <a:lnTo>
                    <a:pt x="6282" y="4690"/>
                  </a:lnTo>
                  <a:lnTo>
                    <a:pt x="6057" y="4931"/>
                  </a:lnTo>
                  <a:lnTo>
                    <a:pt x="5832" y="5174"/>
                  </a:lnTo>
                  <a:lnTo>
                    <a:pt x="5607" y="5417"/>
                  </a:lnTo>
                  <a:lnTo>
                    <a:pt x="5382" y="5658"/>
                  </a:lnTo>
                  <a:lnTo>
                    <a:pt x="5268" y="5778"/>
                  </a:lnTo>
                  <a:lnTo>
                    <a:pt x="5155" y="5898"/>
                  </a:lnTo>
                  <a:lnTo>
                    <a:pt x="5039" y="6016"/>
                  </a:lnTo>
                  <a:lnTo>
                    <a:pt x="4924" y="6133"/>
                  </a:lnTo>
                  <a:lnTo>
                    <a:pt x="4807" y="6250"/>
                  </a:lnTo>
                  <a:lnTo>
                    <a:pt x="4690" y="6365"/>
                  </a:lnTo>
                  <a:lnTo>
                    <a:pt x="4570" y="6479"/>
                  </a:lnTo>
                  <a:lnTo>
                    <a:pt x="4451" y="6592"/>
                  </a:lnTo>
                  <a:lnTo>
                    <a:pt x="4451" y="6592"/>
                  </a:lnTo>
                  <a:lnTo>
                    <a:pt x="4391" y="6505"/>
                  </a:lnTo>
                  <a:lnTo>
                    <a:pt x="4391" y="6505"/>
                  </a:lnTo>
                  <a:lnTo>
                    <a:pt x="4396" y="6506"/>
                  </a:lnTo>
                  <a:lnTo>
                    <a:pt x="4401" y="6506"/>
                  </a:lnTo>
                  <a:lnTo>
                    <a:pt x="4405" y="6505"/>
                  </a:lnTo>
                  <a:lnTo>
                    <a:pt x="4410" y="6503"/>
                  </a:lnTo>
                  <a:lnTo>
                    <a:pt x="4410" y="6503"/>
                  </a:lnTo>
                  <a:lnTo>
                    <a:pt x="4473" y="6452"/>
                  </a:lnTo>
                  <a:lnTo>
                    <a:pt x="4537" y="6402"/>
                  </a:lnTo>
                  <a:lnTo>
                    <a:pt x="4600" y="6351"/>
                  </a:lnTo>
                  <a:lnTo>
                    <a:pt x="4663" y="6298"/>
                  </a:lnTo>
                  <a:lnTo>
                    <a:pt x="4724" y="6245"/>
                  </a:lnTo>
                  <a:lnTo>
                    <a:pt x="4786" y="6191"/>
                  </a:lnTo>
                  <a:lnTo>
                    <a:pt x="4908" y="6084"/>
                  </a:lnTo>
                  <a:lnTo>
                    <a:pt x="5027" y="5974"/>
                  </a:lnTo>
                  <a:lnTo>
                    <a:pt x="5146" y="5862"/>
                  </a:lnTo>
                  <a:lnTo>
                    <a:pt x="5263" y="5749"/>
                  </a:lnTo>
                  <a:lnTo>
                    <a:pt x="5379" y="5634"/>
                  </a:lnTo>
                  <a:lnTo>
                    <a:pt x="5494" y="5518"/>
                  </a:lnTo>
                  <a:lnTo>
                    <a:pt x="5607" y="5401"/>
                  </a:lnTo>
                  <a:lnTo>
                    <a:pt x="5721" y="5284"/>
                  </a:lnTo>
                  <a:lnTo>
                    <a:pt x="5833" y="5165"/>
                  </a:lnTo>
                  <a:lnTo>
                    <a:pt x="6058" y="4927"/>
                  </a:lnTo>
                  <a:lnTo>
                    <a:pt x="6282" y="4690"/>
                  </a:lnTo>
                  <a:lnTo>
                    <a:pt x="6282" y="4690"/>
                  </a:lnTo>
                  <a:close/>
                  <a:moveTo>
                    <a:pt x="4996" y="5859"/>
                  </a:moveTo>
                  <a:lnTo>
                    <a:pt x="4996" y="5859"/>
                  </a:lnTo>
                  <a:lnTo>
                    <a:pt x="4848" y="6018"/>
                  </a:lnTo>
                  <a:lnTo>
                    <a:pt x="4773" y="6097"/>
                  </a:lnTo>
                  <a:lnTo>
                    <a:pt x="4698" y="6175"/>
                  </a:lnTo>
                  <a:lnTo>
                    <a:pt x="4622" y="6253"/>
                  </a:lnTo>
                  <a:lnTo>
                    <a:pt x="4545" y="6329"/>
                  </a:lnTo>
                  <a:lnTo>
                    <a:pt x="4466" y="6406"/>
                  </a:lnTo>
                  <a:lnTo>
                    <a:pt x="4388" y="6480"/>
                  </a:lnTo>
                  <a:lnTo>
                    <a:pt x="4388" y="6480"/>
                  </a:lnTo>
                  <a:lnTo>
                    <a:pt x="4383" y="6486"/>
                  </a:lnTo>
                  <a:lnTo>
                    <a:pt x="4382" y="6491"/>
                  </a:lnTo>
                  <a:lnTo>
                    <a:pt x="4382" y="6491"/>
                  </a:lnTo>
                  <a:lnTo>
                    <a:pt x="4349" y="6444"/>
                  </a:lnTo>
                  <a:lnTo>
                    <a:pt x="4314" y="6396"/>
                  </a:lnTo>
                  <a:lnTo>
                    <a:pt x="4314" y="6396"/>
                  </a:lnTo>
                  <a:lnTo>
                    <a:pt x="4319" y="6395"/>
                  </a:lnTo>
                  <a:lnTo>
                    <a:pt x="4319" y="6395"/>
                  </a:lnTo>
                  <a:lnTo>
                    <a:pt x="4364" y="6366"/>
                  </a:lnTo>
                  <a:lnTo>
                    <a:pt x="4410" y="6337"/>
                  </a:lnTo>
                  <a:lnTo>
                    <a:pt x="4456" y="6306"/>
                  </a:lnTo>
                  <a:lnTo>
                    <a:pt x="4500" y="6276"/>
                  </a:lnTo>
                  <a:lnTo>
                    <a:pt x="4544" y="6244"/>
                  </a:lnTo>
                  <a:lnTo>
                    <a:pt x="4587" y="6211"/>
                  </a:lnTo>
                  <a:lnTo>
                    <a:pt x="4630" y="6179"/>
                  </a:lnTo>
                  <a:lnTo>
                    <a:pt x="4672" y="6146"/>
                  </a:lnTo>
                  <a:lnTo>
                    <a:pt x="4714" y="6111"/>
                  </a:lnTo>
                  <a:lnTo>
                    <a:pt x="4755" y="6077"/>
                  </a:lnTo>
                  <a:lnTo>
                    <a:pt x="4837" y="6005"/>
                  </a:lnTo>
                  <a:lnTo>
                    <a:pt x="4918" y="5934"/>
                  </a:lnTo>
                  <a:lnTo>
                    <a:pt x="4996" y="5859"/>
                  </a:lnTo>
                  <a:lnTo>
                    <a:pt x="4996" y="5859"/>
                  </a:lnTo>
                  <a:close/>
                  <a:moveTo>
                    <a:pt x="4304" y="6369"/>
                  </a:moveTo>
                  <a:lnTo>
                    <a:pt x="4304" y="6369"/>
                  </a:lnTo>
                  <a:lnTo>
                    <a:pt x="4300" y="6372"/>
                  </a:lnTo>
                  <a:lnTo>
                    <a:pt x="4299" y="6375"/>
                  </a:lnTo>
                  <a:lnTo>
                    <a:pt x="4299" y="6375"/>
                  </a:lnTo>
                  <a:lnTo>
                    <a:pt x="4261" y="6327"/>
                  </a:lnTo>
                  <a:lnTo>
                    <a:pt x="4261" y="6327"/>
                  </a:lnTo>
                  <a:lnTo>
                    <a:pt x="4290" y="6290"/>
                  </a:lnTo>
                  <a:lnTo>
                    <a:pt x="4290" y="6290"/>
                  </a:lnTo>
                  <a:lnTo>
                    <a:pt x="4322" y="6278"/>
                  </a:lnTo>
                  <a:lnTo>
                    <a:pt x="4355" y="6266"/>
                  </a:lnTo>
                  <a:lnTo>
                    <a:pt x="4387" y="6252"/>
                  </a:lnTo>
                  <a:lnTo>
                    <a:pt x="4419" y="6237"/>
                  </a:lnTo>
                  <a:lnTo>
                    <a:pt x="4451" y="6222"/>
                  </a:lnTo>
                  <a:lnTo>
                    <a:pt x="4483" y="6204"/>
                  </a:lnTo>
                  <a:lnTo>
                    <a:pt x="4513" y="6187"/>
                  </a:lnTo>
                  <a:lnTo>
                    <a:pt x="4545" y="6168"/>
                  </a:lnTo>
                  <a:lnTo>
                    <a:pt x="4545" y="6168"/>
                  </a:lnTo>
                  <a:lnTo>
                    <a:pt x="4486" y="6221"/>
                  </a:lnTo>
                  <a:lnTo>
                    <a:pt x="4425" y="6272"/>
                  </a:lnTo>
                  <a:lnTo>
                    <a:pt x="4366" y="6322"/>
                  </a:lnTo>
                  <a:lnTo>
                    <a:pt x="4304" y="6369"/>
                  </a:lnTo>
                  <a:lnTo>
                    <a:pt x="4304" y="6369"/>
                  </a:lnTo>
                  <a:close/>
                  <a:moveTo>
                    <a:pt x="4242" y="6304"/>
                  </a:moveTo>
                  <a:lnTo>
                    <a:pt x="4242" y="6304"/>
                  </a:lnTo>
                  <a:lnTo>
                    <a:pt x="4247" y="6303"/>
                  </a:lnTo>
                  <a:lnTo>
                    <a:pt x="4247" y="6303"/>
                  </a:lnTo>
                  <a:lnTo>
                    <a:pt x="4244" y="6307"/>
                  </a:lnTo>
                  <a:lnTo>
                    <a:pt x="4244" y="6307"/>
                  </a:lnTo>
                  <a:lnTo>
                    <a:pt x="4242" y="6304"/>
                  </a:lnTo>
                  <a:lnTo>
                    <a:pt x="4242" y="6304"/>
                  </a:lnTo>
                  <a:close/>
                  <a:moveTo>
                    <a:pt x="4099" y="6143"/>
                  </a:moveTo>
                  <a:lnTo>
                    <a:pt x="4099" y="6143"/>
                  </a:lnTo>
                  <a:lnTo>
                    <a:pt x="4177" y="6067"/>
                  </a:lnTo>
                  <a:lnTo>
                    <a:pt x="4254" y="5991"/>
                  </a:lnTo>
                  <a:lnTo>
                    <a:pt x="4332" y="5914"/>
                  </a:lnTo>
                  <a:lnTo>
                    <a:pt x="4408" y="5837"/>
                  </a:lnTo>
                  <a:lnTo>
                    <a:pt x="4484" y="5758"/>
                  </a:lnTo>
                  <a:lnTo>
                    <a:pt x="4560" y="5680"/>
                  </a:lnTo>
                  <a:lnTo>
                    <a:pt x="4710" y="5521"/>
                  </a:lnTo>
                  <a:lnTo>
                    <a:pt x="4710" y="5521"/>
                  </a:lnTo>
                  <a:lnTo>
                    <a:pt x="4562" y="5683"/>
                  </a:lnTo>
                  <a:lnTo>
                    <a:pt x="4416" y="5846"/>
                  </a:lnTo>
                  <a:lnTo>
                    <a:pt x="4270" y="6010"/>
                  </a:lnTo>
                  <a:lnTo>
                    <a:pt x="4126" y="6173"/>
                  </a:lnTo>
                  <a:lnTo>
                    <a:pt x="4126" y="6173"/>
                  </a:lnTo>
                  <a:lnTo>
                    <a:pt x="4099" y="6143"/>
                  </a:lnTo>
                  <a:lnTo>
                    <a:pt x="4099" y="6143"/>
                  </a:lnTo>
                  <a:close/>
                  <a:moveTo>
                    <a:pt x="4011" y="6032"/>
                  </a:moveTo>
                  <a:lnTo>
                    <a:pt x="4011" y="6032"/>
                  </a:lnTo>
                  <a:lnTo>
                    <a:pt x="4066" y="5991"/>
                  </a:lnTo>
                  <a:lnTo>
                    <a:pt x="4120" y="5948"/>
                  </a:lnTo>
                  <a:lnTo>
                    <a:pt x="4173" y="5903"/>
                  </a:lnTo>
                  <a:lnTo>
                    <a:pt x="4225" y="5859"/>
                  </a:lnTo>
                  <a:lnTo>
                    <a:pt x="4225" y="5859"/>
                  </a:lnTo>
                  <a:lnTo>
                    <a:pt x="4203" y="5888"/>
                  </a:lnTo>
                  <a:lnTo>
                    <a:pt x="4182" y="5919"/>
                  </a:lnTo>
                  <a:lnTo>
                    <a:pt x="4162" y="5949"/>
                  </a:lnTo>
                  <a:lnTo>
                    <a:pt x="4142" y="5981"/>
                  </a:lnTo>
                  <a:lnTo>
                    <a:pt x="4125" y="6012"/>
                  </a:lnTo>
                  <a:lnTo>
                    <a:pt x="4107" y="6046"/>
                  </a:lnTo>
                  <a:lnTo>
                    <a:pt x="4091" y="6080"/>
                  </a:lnTo>
                  <a:lnTo>
                    <a:pt x="4075" y="6115"/>
                  </a:lnTo>
                  <a:lnTo>
                    <a:pt x="4075" y="6115"/>
                  </a:lnTo>
                  <a:lnTo>
                    <a:pt x="4043" y="6074"/>
                  </a:lnTo>
                  <a:lnTo>
                    <a:pt x="4011" y="6032"/>
                  </a:lnTo>
                  <a:lnTo>
                    <a:pt x="4011" y="6032"/>
                  </a:lnTo>
                  <a:close/>
                  <a:moveTo>
                    <a:pt x="3962" y="5956"/>
                  </a:moveTo>
                  <a:lnTo>
                    <a:pt x="3962" y="5956"/>
                  </a:lnTo>
                  <a:lnTo>
                    <a:pt x="4006" y="5923"/>
                  </a:lnTo>
                  <a:lnTo>
                    <a:pt x="4050" y="5889"/>
                  </a:lnTo>
                  <a:lnTo>
                    <a:pt x="4092" y="5853"/>
                  </a:lnTo>
                  <a:lnTo>
                    <a:pt x="4134" y="5817"/>
                  </a:lnTo>
                  <a:lnTo>
                    <a:pt x="4175" y="5779"/>
                  </a:lnTo>
                  <a:lnTo>
                    <a:pt x="4216" y="5741"/>
                  </a:lnTo>
                  <a:lnTo>
                    <a:pt x="4257" y="5701"/>
                  </a:lnTo>
                  <a:lnTo>
                    <a:pt x="4297" y="5660"/>
                  </a:lnTo>
                  <a:lnTo>
                    <a:pt x="4297" y="5660"/>
                  </a:lnTo>
                  <a:lnTo>
                    <a:pt x="4146" y="5833"/>
                  </a:lnTo>
                  <a:lnTo>
                    <a:pt x="3995" y="6009"/>
                  </a:lnTo>
                  <a:lnTo>
                    <a:pt x="3995" y="6009"/>
                  </a:lnTo>
                  <a:lnTo>
                    <a:pt x="3978" y="5983"/>
                  </a:lnTo>
                  <a:lnTo>
                    <a:pt x="3962" y="5956"/>
                  </a:lnTo>
                  <a:lnTo>
                    <a:pt x="3962" y="5956"/>
                  </a:lnTo>
                  <a:close/>
                  <a:moveTo>
                    <a:pt x="3889" y="5791"/>
                  </a:moveTo>
                  <a:lnTo>
                    <a:pt x="3889" y="5791"/>
                  </a:lnTo>
                  <a:lnTo>
                    <a:pt x="3921" y="5770"/>
                  </a:lnTo>
                  <a:lnTo>
                    <a:pt x="3952" y="5748"/>
                  </a:lnTo>
                  <a:lnTo>
                    <a:pt x="3983" y="5726"/>
                  </a:lnTo>
                  <a:lnTo>
                    <a:pt x="4013" y="5702"/>
                  </a:lnTo>
                  <a:lnTo>
                    <a:pt x="4043" y="5679"/>
                  </a:lnTo>
                  <a:lnTo>
                    <a:pt x="4072" y="5654"/>
                  </a:lnTo>
                  <a:lnTo>
                    <a:pt x="4100" y="5630"/>
                  </a:lnTo>
                  <a:lnTo>
                    <a:pt x="4128" y="5604"/>
                  </a:lnTo>
                  <a:lnTo>
                    <a:pt x="4183" y="5551"/>
                  </a:lnTo>
                  <a:lnTo>
                    <a:pt x="4237" y="5497"/>
                  </a:lnTo>
                  <a:lnTo>
                    <a:pt x="4288" y="5442"/>
                  </a:lnTo>
                  <a:lnTo>
                    <a:pt x="4340" y="5385"/>
                  </a:lnTo>
                  <a:lnTo>
                    <a:pt x="4390" y="5328"/>
                  </a:lnTo>
                  <a:lnTo>
                    <a:pt x="4439" y="5268"/>
                  </a:lnTo>
                  <a:lnTo>
                    <a:pt x="4537" y="5150"/>
                  </a:lnTo>
                  <a:lnTo>
                    <a:pt x="4632" y="5031"/>
                  </a:lnTo>
                  <a:lnTo>
                    <a:pt x="4682" y="4973"/>
                  </a:lnTo>
                  <a:lnTo>
                    <a:pt x="4730" y="4916"/>
                  </a:lnTo>
                  <a:lnTo>
                    <a:pt x="4730" y="4916"/>
                  </a:lnTo>
                  <a:lnTo>
                    <a:pt x="4844" y="4782"/>
                  </a:lnTo>
                  <a:lnTo>
                    <a:pt x="4960" y="4649"/>
                  </a:lnTo>
                  <a:lnTo>
                    <a:pt x="5193" y="4384"/>
                  </a:lnTo>
                  <a:lnTo>
                    <a:pt x="5193" y="4384"/>
                  </a:lnTo>
                  <a:lnTo>
                    <a:pt x="5087" y="4515"/>
                  </a:lnTo>
                  <a:lnTo>
                    <a:pt x="4981" y="4646"/>
                  </a:lnTo>
                  <a:lnTo>
                    <a:pt x="4772" y="4911"/>
                  </a:lnTo>
                  <a:lnTo>
                    <a:pt x="4668" y="5043"/>
                  </a:lnTo>
                  <a:lnTo>
                    <a:pt x="4562" y="5174"/>
                  </a:lnTo>
                  <a:lnTo>
                    <a:pt x="4457" y="5305"/>
                  </a:lnTo>
                  <a:lnTo>
                    <a:pt x="4348" y="5434"/>
                  </a:lnTo>
                  <a:lnTo>
                    <a:pt x="4348" y="5434"/>
                  </a:lnTo>
                  <a:lnTo>
                    <a:pt x="4290" y="5500"/>
                  </a:lnTo>
                  <a:lnTo>
                    <a:pt x="4197" y="5601"/>
                  </a:lnTo>
                  <a:lnTo>
                    <a:pt x="4197" y="5601"/>
                  </a:lnTo>
                  <a:lnTo>
                    <a:pt x="4058" y="5736"/>
                  </a:lnTo>
                  <a:lnTo>
                    <a:pt x="3919" y="5870"/>
                  </a:lnTo>
                  <a:lnTo>
                    <a:pt x="3919" y="5870"/>
                  </a:lnTo>
                  <a:lnTo>
                    <a:pt x="3902" y="5830"/>
                  </a:lnTo>
                  <a:lnTo>
                    <a:pt x="3895" y="5810"/>
                  </a:lnTo>
                  <a:lnTo>
                    <a:pt x="3889" y="5791"/>
                  </a:lnTo>
                  <a:lnTo>
                    <a:pt x="3889" y="5791"/>
                  </a:lnTo>
                  <a:close/>
                  <a:moveTo>
                    <a:pt x="3883" y="5767"/>
                  </a:moveTo>
                  <a:lnTo>
                    <a:pt x="3883" y="5767"/>
                  </a:lnTo>
                  <a:lnTo>
                    <a:pt x="3933" y="5729"/>
                  </a:lnTo>
                  <a:lnTo>
                    <a:pt x="3979" y="5690"/>
                  </a:lnTo>
                  <a:lnTo>
                    <a:pt x="4025" y="5651"/>
                  </a:lnTo>
                  <a:lnTo>
                    <a:pt x="4070" y="5610"/>
                  </a:lnTo>
                  <a:lnTo>
                    <a:pt x="4113" y="5568"/>
                  </a:lnTo>
                  <a:lnTo>
                    <a:pt x="4155" y="5524"/>
                  </a:lnTo>
                  <a:lnTo>
                    <a:pt x="4196" y="5480"/>
                  </a:lnTo>
                  <a:lnTo>
                    <a:pt x="4236" y="5435"/>
                  </a:lnTo>
                  <a:lnTo>
                    <a:pt x="4276" y="5388"/>
                  </a:lnTo>
                  <a:lnTo>
                    <a:pt x="4314" y="5343"/>
                  </a:lnTo>
                  <a:lnTo>
                    <a:pt x="4390" y="5248"/>
                  </a:lnTo>
                  <a:lnTo>
                    <a:pt x="4541" y="5056"/>
                  </a:lnTo>
                  <a:lnTo>
                    <a:pt x="4541" y="5056"/>
                  </a:lnTo>
                  <a:lnTo>
                    <a:pt x="4604" y="4976"/>
                  </a:lnTo>
                  <a:lnTo>
                    <a:pt x="4670" y="4899"/>
                  </a:lnTo>
                  <a:lnTo>
                    <a:pt x="4737" y="4822"/>
                  </a:lnTo>
                  <a:lnTo>
                    <a:pt x="4805" y="4746"/>
                  </a:lnTo>
                  <a:lnTo>
                    <a:pt x="4940" y="4595"/>
                  </a:lnTo>
                  <a:lnTo>
                    <a:pt x="5077" y="4444"/>
                  </a:lnTo>
                  <a:lnTo>
                    <a:pt x="5077" y="4444"/>
                  </a:lnTo>
                  <a:lnTo>
                    <a:pt x="5040" y="4487"/>
                  </a:lnTo>
                  <a:lnTo>
                    <a:pt x="5002" y="4532"/>
                  </a:lnTo>
                  <a:lnTo>
                    <a:pt x="5002" y="4532"/>
                  </a:lnTo>
                  <a:lnTo>
                    <a:pt x="4939" y="4610"/>
                  </a:lnTo>
                  <a:lnTo>
                    <a:pt x="4875" y="4691"/>
                  </a:lnTo>
                  <a:lnTo>
                    <a:pt x="4747" y="4857"/>
                  </a:lnTo>
                  <a:lnTo>
                    <a:pt x="4617" y="5026"/>
                  </a:lnTo>
                  <a:lnTo>
                    <a:pt x="4552" y="5110"/>
                  </a:lnTo>
                  <a:lnTo>
                    <a:pt x="4485" y="5193"/>
                  </a:lnTo>
                  <a:lnTo>
                    <a:pt x="4416" y="5275"/>
                  </a:lnTo>
                  <a:lnTo>
                    <a:pt x="4346" y="5356"/>
                  </a:lnTo>
                  <a:lnTo>
                    <a:pt x="4311" y="5394"/>
                  </a:lnTo>
                  <a:lnTo>
                    <a:pt x="4274" y="5433"/>
                  </a:lnTo>
                  <a:lnTo>
                    <a:pt x="4238" y="5472"/>
                  </a:lnTo>
                  <a:lnTo>
                    <a:pt x="4201" y="5508"/>
                  </a:lnTo>
                  <a:lnTo>
                    <a:pt x="4163" y="5544"/>
                  </a:lnTo>
                  <a:lnTo>
                    <a:pt x="4126" y="5580"/>
                  </a:lnTo>
                  <a:lnTo>
                    <a:pt x="4087" y="5614"/>
                  </a:lnTo>
                  <a:lnTo>
                    <a:pt x="4047" y="5648"/>
                  </a:lnTo>
                  <a:lnTo>
                    <a:pt x="4007" y="5681"/>
                  </a:lnTo>
                  <a:lnTo>
                    <a:pt x="3968" y="5711"/>
                  </a:lnTo>
                  <a:lnTo>
                    <a:pt x="3927" y="5742"/>
                  </a:lnTo>
                  <a:lnTo>
                    <a:pt x="3885" y="5770"/>
                  </a:lnTo>
                  <a:lnTo>
                    <a:pt x="3885" y="5770"/>
                  </a:lnTo>
                  <a:lnTo>
                    <a:pt x="3883" y="5767"/>
                  </a:lnTo>
                  <a:lnTo>
                    <a:pt x="3883" y="5767"/>
                  </a:lnTo>
                  <a:close/>
                  <a:moveTo>
                    <a:pt x="3862" y="5601"/>
                  </a:moveTo>
                  <a:lnTo>
                    <a:pt x="3862" y="5601"/>
                  </a:lnTo>
                  <a:lnTo>
                    <a:pt x="3919" y="5549"/>
                  </a:lnTo>
                  <a:lnTo>
                    <a:pt x="3972" y="5495"/>
                  </a:lnTo>
                  <a:lnTo>
                    <a:pt x="4027" y="5441"/>
                  </a:lnTo>
                  <a:lnTo>
                    <a:pt x="4080" y="5386"/>
                  </a:lnTo>
                  <a:lnTo>
                    <a:pt x="4185" y="5276"/>
                  </a:lnTo>
                  <a:lnTo>
                    <a:pt x="4288" y="5165"/>
                  </a:lnTo>
                  <a:lnTo>
                    <a:pt x="4390" y="5053"/>
                  </a:lnTo>
                  <a:lnTo>
                    <a:pt x="4490" y="4939"/>
                  </a:lnTo>
                  <a:lnTo>
                    <a:pt x="4589" y="4824"/>
                  </a:lnTo>
                  <a:lnTo>
                    <a:pt x="4686" y="4708"/>
                  </a:lnTo>
                  <a:lnTo>
                    <a:pt x="4686" y="4708"/>
                  </a:lnTo>
                  <a:lnTo>
                    <a:pt x="4865" y="4511"/>
                  </a:lnTo>
                  <a:lnTo>
                    <a:pt x="4954" y="4411"/>
                  </a:lnTo>
                  <a:lnTo>
                    <a:pt x="5042" y="4312"/>
                  </a:lnTo>
                  <a:lnTo>
                    <a:pt x="5042" y="4312"/>
                  </a:lnTo>
                  <a:lnTo>
                    <a:pt x="5110" y="4236"/>
                  </a:lnTo>
                  <a:lnTo>
                    <a:pt x="5178" y="4159"/>
                  </a:lnTo>
                  <a:lnTo>
                    <a:pt x="5178" y="4159"/>
                  </a:lnTo>
                  <a:lnTo>
                    <a:pt x="5102" y="4255"/>
                  </a:lnTo>
                  <a:lnTo>
                    <a:pt x="5102" y="4255"/>
                  </a:lnTo>
                  <a:lnTo>
                    <a:pt x="5027" y="4347"/>
                  </a:lnTo>
                  <a:lnTo>
                    <a:pt x="4951" y="4437"/>
                  </a:lnTo>
                  <a:lnTo>
                    <a:pt x="4872" y="4527"/>
                  </a:lnTo>
                  <a:lnTo>
                    <a:pt x="4794" y="4616"/>
                  </a:lnTo>
                  <a:lnTo>
                    <a:pt x="4713" y="4704"/>
                  </a:lnTo>
                  <a:lnTo>
                    <a:pt x="4632" y="4793"/>
                  </a:lnTo>
                  <a:lnTo>
                    <a:pt x="4471" y="4968"/>
                  </a:lnTo>
                  <a:lnTo>
                    <a:pt x="4390" y="5057"/>
                  </a:lnTo>
                  <a:lnTo>
                    <a:pt x="4311" y="5146"/>
                  </a:lnTo>
                  <a:lnTo>
                    <a:pt x="4233" y="5236"/>
                  </a:lnTo>
                  <a:lnTo>
                    <a:pt x="4156" y="5328"/>
                  </a:lnTo>
                  <a:lnTo>
                    <a:pt x="4081" y="5420"/>
                  </a:lnTo>
                  <a:lnTo>
                    <a:pt x="4045" y="5466"/>
                  </a:lnTo>
                  <a:lnTo>
                    <a:pt x="4009" y="5513"/>
                  </a:lnTo>
                  <a:lnTo>
                    <a:pt x="3972" y="5561"/>
                  </a:lnTo>
                  <a:lnTo>
                    <a:pt x="3938" y="5608"/>
                  </a:lnTo>
                  <a:lnTo>
                    <a:pt x="3904" y="5656"/>
                  </a:lnTo>
                  <a:lnTo>
                    <a:pt x="3871" y="5704"/>
                  </a:lnTo>
                  <a:lnTo>
                    <a:pt x="3871" y="5704"/>
                  </a:lnTo>
                  <a:lnTo>
                    <a:pt x="3867" y="5679"/>
                  </a:lnTo>
                  <a:lnTo>
                    <a:pt x="3865" y="5654"/>
                  </a:lnTo>
                  <a:lnTo>
                    <a:pt x="3864" y="5627"/>
                  </a:lnTo>
                  <a:lnTo>
                    <a:pt x="3862" y="5601"/>
                  </a:lnTo>
                  <a:lnTo>
                    <a:pt x="3862" y="5601"/>
                  </a:lnTo>
                  <a:close/>
                  <a:moveTo>
                    <a:pt x="3896" y="4903"/>
                  </a:moveTo>
                  <a:lnTo>
                    <a:pt x="3896" y="4903"/>
                  </a:lnTo>
                  <a:lnTo>
                    <a:pt x="3944" y="4858"/>
                  </a:lnTo>
                  <a:lnTo>
                    <a:pt x="3944" y="4858"/>
                  </a:lnTo>
                  <a:lnTo>
                    <a:pt x="3927" y="4892"/>
                  </a:lnTo>
                  <a:lnTo>
                    <a:pt x="3913" y="4926"/>
                  </a:lnTo>
                  <a:lnTo>
                    <a:pt x="3913" y="4926"/>
                  </a:lnTo>
                  <a:lnTo>
                    <a:pt x="3896" y="4903"/>
                  </a:lnTo>
                  <a:lnTo>
                    <a:pt x="3896" y="4903"/>
                  </a:lnTo>
                  <a:close/>
                  <a:moveTo>
                    <a:pt x="3844" y="4830"/>
                  </a:moveTo>
                  <a:lnTo>
                    <a:pt x="3844" y="4830"/>
                  </a:lnTo>
                  <a:lnTo>
                    <a:pt x="3848" y="4829"/>
                  </a:lnTo>
                  <a:lnTo>
                    <a:pt x="3851" y="4827"/>
                  </a:lnTo>
                  <a:lnTo>
                    <a:pt x="3851" y="4827"/>
                  </a:lnTo>
                  <a:lnTo>
                    <a:pt x="3904" y="4782"/>
                  </a:lnTo>
                  <a:lnTo>
                    <a:pt x="3957" y="4736"/>
                  </a:lnTo>
                  <a:lnTo>
                    <a:pt x="4009" y="4690"/>
                  </a:lnTo>
                  <a:lnTo>
                    <a:pt x="4060" y="4643"/>
                  </a:lnTo>
                  <a:lnTo>
                    <a:pt x="4060" y="4643"/>
                  </a:lnTo>
                  <a:lnTo>
                    <a:pt x="3876" y="4872"/>
                  </a:lnTo>
                  <a:lnTo>
                    <a:pt x="3876" y="4872"/>
                  </a:lnTo>
                  <a:lnTo>
                    <a:pt x="3844" y="4830"/>
                  </a:lnTo>
                  <a:lnTo>
                    <a:pt x="3844" y="4830"/>
                  </a:lnTo>
                  <a:close/>
                  <a:moveTo>
                    <a:pt x="6101" y="1510"/>
                  </a:moveTo>
                  <a:lnTo>
                    <a:pt x="6101" y="1510"/>
                  </a:lnTo>
                  <a:lnTo>
                    <a:pt x="6142" y="1467"/>
                  </a:lnTo>
                  <a:lnTo>
                    <a:pt x="6183" y="1424"/>
                  </a:lnTo>
                  <a:lnTo>
                    <a:pt x="6222" y="1381"/>
                  </a:lnTo>
                  <a:lnTo>
                    <a:pt x="6259" y="1335"/>
                  </a:lnTo>
                  <a:lnTo>
                    <a:pt x="6296" y="1288"/>
                  </a:lnTo>
                  <a:lnTo>
                    <a:pt x="6331" y="1239"/>
                  </a:lnTo>
                  <a:lnTo>
                    <a:pt x="6347" y="1215"/>
                  </a:lnTo>
                  <a:lnTo>
                    <a:pt x="6364" y="1189"/>
                  </a:lnTo>
                  <a:lnTo>
                    <a:pt x="6379" y="1163"/>
                  </a:lnTo>
                  <a:lnTo>
                    <a:pt x="6394" y="1136"/>
                  </a:lnTo>
                  <a:lnTo>
                    <a:pt x="6394" y="1136"/>
                  </a:lnTo>
                  <a:lnTo>
                    <a:pt x="6400" y="1169"/>
                  </a:lnTo>
                  <a:lnTo>
                    <a:pt x="6406" y="1203"/>
                  </a:lnTo>
                  <a:lnTo>
                    <a:pt x="6406" y="1203"/>
                  </a:lnTo>
                  <a:lnTo>
                    <a:pt x="6401" y="1198"/>
                  </a:lnTo>
                  <a:lnTo>
                    <a:pt x="6397" y="1196"/>
                  </a:lnTo>
                  <a:lnTo>
                    <a:pt x="6395" y="1195"/>
                  </a:lnTo>
                  <a:lnTo>
                    <a:pt x="6392" y="1195"/>
                  </a:lnTo>
                  <a:lnTo>
                    <a:pt x="6388" y="1195"/>
                  </a:lnTo>
                  <a:lnTo>
                    <a:pt x="6386" y="1197"/>
                  </a:lnTo>
                  <a:lnTo>
                    <a:pt x="6382" y="1199"/>
                  </a:lnTo>
                  <a:lnTo>
                    <a:pt x="6382" y="1199"/>
                  </a:lnTo>
                  <a:lnTo>
                    <a:pt x="6306" y="1295"/>
                  </a:lnTo>
                  <a:lnTo>
                    <a:pt x="6229" y="1391"/>
                  </a:lnTo>
                  <a:lnTo>
                    <a:pt x="6149" y="1486"/>
                  </a:lnTo>
                  <a:lnTo>
                    <a:pt x="6071" y="1580"/>
                  </a:lnTo>
                  <a:lnTo>
                    <a:pt x="5990" y="1673"/>
                  </a:lnTo>
                  <a:lnTo>
                    <a:pt x="5909" y="1767"/>
                  </a:lnTo>
                  <a:lnTo>
                    <a:pt x="5747" y="1952"/>
                  </a:lnTo>
                  <a:lnTo>
                    <a:pt x="5419" y="2321"/>
                  </a:lnTo>
                  <a:lnTo>
                    <a:pt x="5256" y="2506"/>
                  </a:lnTo>
                  <a:lnTo>
                    <a:pt x="5094" y="2692"/>
                  </a:lnTo>
                  <a:lnTo>
                    <a:pt x="5094" y="2692"/>
                  </a:lnTo>
                  <a:lnTo>
                    <a:pt x="5181" y="2573"/>
                  </a:lnTo>
                  <a:lnTo>
                    <a:pt x="5269" y="2455"/>
                  </a:lnTo>
                  <a:lnTo>
                    <a:pt x="5357" y="2338"/>
                  </a:lnTo>
                  <a:lnTo>
                    <a:pt x="5446" y="2221"/>
                  </a:lnTo>
                  <a:lnTo>
                    <a:pt x="5446" y="2221"/>
                  </a:lnTo>
                  <a:lnTo>
                    <a:pt x="5612" y="2044"/>
                  </a:lnTo>
                  <a:lnTo>
                    <a:pt x="5777" y="1869"/>
                  </a:lnTo>
                  <a:lnTo>
                    <a:pt x="5859" y="1780"/>
                  </a:lnTo>
                  <a:lnTo>
                    <a:pt x="5941" y="1691"/>
                  </a:lnTo>
                  <a:lnTo>
                    <a:pt x="6022" y="1601"/>
                  </a:lnTo>
                  <a:lnTo>
                    <a:pt x="6101" y="1510"/>
                  </a:lnTo>
                  <a:lnTo>
                    <a:pt x="6101" y="1510"/>
                  </a:lnTo>
                  <a:close/>
                  <a:moveTo>
                    <a:pt x="5497" y="2156"/>
                  </a:moveTo>
                  <a:lnTo>
                    <a:pt x="5497" y="2156"/>
                  </a:lnTo>
                  <a:lnTo>
                    <a:pt x="5541" y="2101"/>
                  </a:lnTo>
                  <a:lnTo>
                    <a:pt x="5584" y="2048"/>
                  </a:lnTo>
                  <a:lnTo>
                    <a:pt x="5629" y="1994"/>
                  </a:lnTo>
                  <a:lnTo>
                    <a:pt x="5674" y="1941"/>
                  </a:lnTo>
                  <a:lnTo>
                    <a:pt x="5720" y="1890"/>
                  </a:lnTo>
                  <a:lnTo>
                    <a:pt x="5767" y="1840"/>
                  </a:lnTo>
                  <a:lnTo>
                    <a:pt x="5815" y="1789"/>
                  </a:lnTo>
                  <a:lnTo>
                    <a:pt x="5863" y="1740"/>
                  </a:lnTo>
                  <a:lnTo>
                    <a:pt x="5863" y="1740"/>
                  </a:lnTo>
                  <a:lnTo>
                    <a:pt x="5921" y="1684"/>
                  </a:lnTo>
                  <a:lnTo>
                    <a:pt x="5921" y="1684"/>
                  </a:lnTo>
                  <a:lnTo>
                    <a:pt x="5817" y="1803"/>
                  </a:lnTo>
                  <a:lnTo>
                    <a:pt x="5712" y="1922"/>
                  </a:lnTo>
                  <a:lnTo>
                    <a:pt x="5605" y="2039"/>
                  </a:lnTo>
                  <a:lnTo>
                    <a:pt x="5497" y="2156"/>
                  </a:lnTo>
                  <a:lnTo>
                    <a:pt x="5497" y="2156"/>
                  </a:lnTo>
                  <a:close/>
                  <a:moveTo>
                    <a:pt x="5983" y="1410"/>
                  </a:moveTo>
                  <a:lnTo>
                    <a:pt x="5983" y="1410"/>
                  </a:lnTo>
                  <a:lnTo>
                    <a:pt x="6052" y="1348"/>
                  </a:lnTo>
                  <a:lnTo>
                    <a:pt x="6124" y="1282"/>
                  </a:lnTo>
                  <a:lnTo>
                    <a:pt x="6188" y="1222"/>
                  </a:lnTo>
                  <a:lnTo>
                    <a:pt x="6215" y="1197"/>
                  </a:lnTo>
                  <a:lnTo>
                    <a:pt x="6236" y="1178"/>
                  </a:lnTo>
                  <a:lnTo>
                    <a:pt x="6251" y="1167"/>
                  </a:lnTo>
                  <a:lnTo>
                    <a:pt x="6256" y="1164"/>
                  </a:lnTo>
                  <a:lnTo>
                    <a:pt x="6258" y="1163"/>
                  </a:lnTo>
                  <a:lnTo>
                    <a:pt x="6258" y="1165"/>
                  </a:lnTo>
                  <a:lnTo>
                    <a:pt x="6256" y="1170"/>
                  </a:lnTo>
                  <a:lnTo>
                    <a:pt x="6244" y="1188"/>
                  </a:lnTo>
                  <a:lnTo>
                    <a:pt x="6221" y="1218"/>
                  </a:lnTo>
                  <a:lnTo>
                    <a:pt x="6184" y="1263"/>
                  </a:lnTo>
                  <a:lnTo>
                    <a:pt x="6134" y="1323"/>
                  </a:lnTo>
                  <a:lnTo>
                    <a:pt x="6069" y="1399"/>
                  </a:lnTo>
                  <a:lnTo>
                    <a:pt x="6069" y="1399"/>
                  </a:lnTo>
                  <a:lnTo>
                    <a:pt x="6029" y="1444"/>
                  </a:lnTo>
                  <a:lnTo>
                    <a:pt x="5988" y="1490"/>
                  </a:lnTo>
                  <a:lnTo>
                    <a:pt x="5988" y="1490"/>
                  </a:lnTo>
                  <a:lnTo>
                    <a:pt x="5991" y="1457"/>
                  </a:lnTo>
                  <a:lnTo>
                    <a:pt x="5991" y="1440"/>
                  </a:lnTo>
                  <a:lnTo>
                    <a:pt x="5991" y="1423"/>
                  </a:lnTo>
                  <a:lnTo>
                    <a:pt x="5991" y="1423"/>
                  </a:lnTo>
                  <a:lnTo>
                    <a:pt x="5990" y="1418"/>
                  </a:lnTo>
                  <a:lnTo>
                    <a:pt x="5989" y="1415"/>
                  </a:lnTo>
                  <a:lnTo>
                    <a:pt x="5987" y="1412"/>
                  </a:lnTo>
                  <a:lnTo>
                    <a:pt x="5983" y="1410"/>
                  </a:lnTo>
                  <a:lnTo>
                    <a:pt x="5983" y="1410"/>
                  </a:lnTo>
                  <a:close/>
                  <a:moveTo>
                    <a:pt x="6170" y="1186"/>
                  </a:moveTo>
                  <a:lnTo>
                    <a:pt x="6170" y="1186"/>
                  </a:lnTo>
                  <a:lnTo>
                    <a:pt x="6134" y="1222"/>
                  </a:lnTo>
                  <a:lnTo>
                    <a:pt x="6111" y="1244"/>
                  </a:lnTo>
                  <a:lnTo>
                    <a:pt x="6098" y="1254"/>
                  </a:lnTo>
                  <a:lnTo>
                    <a:pt x="6096" y="1256"/>
                  </a:lnTo>
                  <a:lnTo>
                    <a:pt x="6094" y="1254"/>
                  </a:lnTo>
                  <a:lnTo>
                    <a:pt x="6094" y="1254"/>
                  </a:lnTo>
                  <a:lnTo>
                    <a:pt x="6100" y="1245"/>
                  </a:lnTo>
                  <a:lnTo>
                    <a:pt x="6112" y="1229"/>
                  </a:lnTo>
                  <a:lnTo>
                    <a:pt x="6153" y="1179"/>
                  </a:lnTo>
                  <a:lnTo>
                    <a:pt x="6207" y="1117"/>
                  </a:lnTo>
                  <a:lnTo>
                    <a:pt x="6263" y="1054"/>
                  </a:lnTo>
                  <a:lnTo>
                    <a:pt x="6339" y="969"/>
                  </a:lnTo>
                  <a:lnTo>
                    <a:pt x="6339" y="969"/>
                  </a:lnTo>
                  <a:lnTo>
                    <a:pt x="6341" y="966"/>
                  </a:lnTo>
                  <a:lnTo>
                    <a:pt x="6342" y="963"/>
                  </a:lnTo>
                  <a:lnTo>
                    <a:pt x="6342" y="957"/>
                  </a:lnTo>
                  <a:lnTo>
                    <a:pt x="6341" y="951"/>
                  </a:lnTo>
                  <a:lnTo>
                    <a:pt x="6338" y="947"/>
                  </a:lnTo>
                  <a:lnTo>
                    <a:pt x="6333" y="943"/>
                  </a:lnTo>
                  <a:lnTo>
                    <a:pt x="6328" y="942"/>
                  </a:lnTo>
                  <a:lnTo>
                    <a:pt x="6321" y="943"/>
                  </a:lnTo>
                  <a:lnTo>
                    <a:pt x="6319" y="944"/>
                  </a:lnTo>
                  <a:lnTo>
                    <a:pt x="6316" y="947"/>
                  </a:lnTo>
                  <a:lnTo>
                    <a:pt x="6316" y="947"/>
                  </a:lnTo>
                  <a:lnTo>
                    <a:pt x="6259" y="1000"/>
                  </a:lnTo>
                  <a:lnTo>
                    <a:pt x="6210" y="1046"/>
                  </a:lnTo>
                  <a:lnTo>
                    <a:pt x="6161" y="1092"/>
                  </a:lnTo>
                  <a:lnTo>
                    <a:pt x="6139" y="1112"/>
                  </a:lnTo>
                  <a:lnTo>
                    <a:pt x="6120" y="1127"/>
                  </a:lnTo>
                  <a:lnTo>
                    <a:pt x="6106" y="1136"/>
                  </a:lnTo>
                  <a:lnTo>
                    <a:pt x="6100" y="1138"/>
                  </a:lnTo>
                  <a:lnTo>
                    <a:pt x="6098" y="1140"/>
                  </a:lnTo>
                  <a:lnTo>
                    <a:pt x="6096" y="1138"/>
                  </a:lnTo>
                  <a:lnTo>
                    <a:pt x="6097" y="1136"/>
                  </a:lnTo>
                  <a:lnTo>
                    <a:pt x="6099" y="1130"/>
                  </a:lnTo>
                  <a:lnTo>
                    <a:pt x="6104" y="1122"/>
                  </a:lnTo>
                  <a:lnTo>
                    <a:pt x="6120" y="1099"/>
                  </a:lnTo>
                  <a:lnTo>
                    <a:pt x="6147" y="1064"/>
                  </a:lnTo>
                  <a:lnTo>
                    <a:pt x="6147" y="1064"/>
                  </a:lnTo>
                  <a:lnTo>
                    <a:pt x="6167" y="1038"/>
                  </a:lnTo>
                  <a:lnTo>
                    <a:pt x="6188" y="1013"/>
                  </a:lnTo>
                  <a:lnTo>
                    <a:pt x="6232" y="965"/>
                  </a:lnTo>
                  <a:lnTo>
                    <a:pt x="6277" y="918"/>
                  </a:lnTo>
                  <a:lnTo>
                    <a:pt x="6323" y="870"/>
                  </a:lnTo>
                  <a:lnTo>
                    <a:pt x="6323" y="870"/>
                  </a:lnTo>
                  <a:lnTo>
                    <a:pt x="6327" y="875"/>
                  </a:lnTo>
                  <a:lnTo>
                    <a:pt x="6333" y="879"/>
                  </a:lnTo>
                  <a:lnTo>
                    <a:pt x="6333" y="879"/>
                  </a:lnTo>
                  <a:lnTo>
                    <a:pt x="6341" y="917"/>
                  </a:lnTo>
                  <a:lnTo>
                    <a:pt x="6349" y="956"/>
                  </a:lnTo>
                  <a:lnTo>
                    <a:pt x="6369" y="1032"/>
                  </a:lnTo>
                  <a:lnTo>
                    <a:pt x="6369" y="1032"/>
                  </a:lnTo>
                  <a:lnTo>
                    <a:pt x="6365" y="1030"/>
                  </a:lnTo>
                  <a:lnTo>
                    <a:pt x="6361" y="1028"/>
                  </a:lnTo>
                  <a:lnTo>
                    <a:pt x="6357" y="1028"/>
                  </a:lnTo>
                  <a:lnTo>
                    <a:pt x="6352" y="1031"/>
                  </a:lnTo>
                  <a:lnTo>
                    <a:pt x="6352" y="1031"/>
                  </a:lnTo>
                  <a:lnTo>
                    <a:pt x="6287" y="1079"/>
                  </a:lnTo>
                  <a:lnTo>
                    <a:pt x="6270" y="1092"/>
                  </a:lnTo>
                  <a:lnTo>
                    <a:pt x="6257" y="1102"/>
                  </a:lnTo>
                  <a:lnTo>
                    <a:pt x="6244" y="1114"/>
                  </a:lnTo>
                  <a:lnTo>
                    <a:pt x="6228" y="1130"/>
                  </a:lnTo>
                  <a:lnTo>
                    <a:pt x="6170" y="1186"/>
                  </a:lnTo>
                  <a:lnTo>
                    <a:pt x="6170" y="1186"/>
                  </a:lnTo>
                  <a:close/>
                  <a:moveTo>
                    <a:pt x="6360" y="868"/>
                  </a:moveTo>
                  <a:lnTo>
                    <a:pt x="6360" y="868"/>
                  </a:lnTo>
                  <a:lnTo>
                    <a:pt x="6374" y="855"/>
                  </a:lnTo>
                  <a:lnTo>
                    <a:pt x="6388" y="844"/>
                  </a:lnTo>
                  <a:lnTo>
                    <a:pt x="6402" y="834"/>
                  </a:lnTo>
                  <a:lnTo>
                    <a:pt x="6416" y="826"/>
                  </a:lnTo>
                  <a:lnTo>
                    <a:pt x="6430" y="820"/>
                  </a:lnTo>
                  <a:lnTo>
                    <a:pt x="6443" y="814"/>
                  </a:lnTo>
                  <a:lnTo>
                    <a:pt x="6456" y="811"/>
                  </a:lnTo>
                  <a:lnTo>
                    <a:pt x="6469" y="808"/>
                  </a:lnTo>
                  <a:lnTo>
                    <a:pt x="6482" y="807"/>
                  </a:lnTo>
                  <a:lnTo>
                    <a:pt x="6493" y="807"/>
                  </a:lnTo>
                  <a:lnTo>
                    <a:pt x="6505" y="808"/>
                  </a:lnTo>
                  <a:lnTo>
                    <a:pt x="6517" y="811"/>
                  </a:lnTo>
                  <a:lnTo>
                    <a:pt x="6529" y="814"/>
                  </a:lnTo>
                  <a:lnTo>
                    <a:pt x="6539" y="819"/>
                  </a:lnTo>
                  <a:lnTo>
                    <a:pt x="6551" y="825"/>
                  </a:lnTo>
                  <a:lnTo>
                    <a:pt x="6560" y="831"/>
                  </a:lnTo>
                  <a:lnTo>
                    <a:pt x="6571" y="838"/>
                  </a:lnTo>
                  <a:lnTo>
                    <a:pt x="6580" y="846"/>
                  </a:lnTo>
                  <a:lnTo>
                    <a:pt x="6589" y="855"/>
                  </a:lnTo>
                  <a:lnTo>
                    <a:pt x="6599" y="865"/>
                  </a:lnTo>
                  <a:lnTo>
                    <a:pt x="6607" y="875"/>
                  </a:lnTo>
                  <a:lnTo>
                    <a:pt x="6615" y="886"/>
                  </a:lnTo>
                  <a:lnTo>
                    <a:pt x="6629" y="910"/>
                  </a:lnTo>
                  <a:lnTo>
                    <a:pt x="6642" y="936"/>
                  </a:lnTo>
                  <a:lnTo>
                    <a:pt x="6654" y="963"/>
                  </a:lnTo>
                  <a:lnTo>
                    <a:pt x="6663" y="991"/>
                  </a:lnTo>
                  <a:lnTo>
                    <a:pt x="6670" y="1020"/>
                  </a:lnTo>
                  <a:lnTo>
                    <a:pt x="6670" y="1020"/>
                  </a:lnTo>
                  <a:lnTo>
                    <a:pt x="6673" y="1033"/>
                  </a:lnTo>
                  <a:lnTo>
                    <a:pt x="6676" y="1045"/>
                  </a:lnTo>
                  <a:lnTo>
                    <a:pt x="6681" y="1055"/>
                  </a:lnTo>
                  <a:lnTo>
                    <a:pt x="6685" y="1067"/>
                  </a:lnTo>
                  <a:lnTo>
                    <a:pt x="6692" y="1076"/>
                  </a:lnTo>
                  <a:lnTo>
                    <a:pt x="6699" y="1086"/>
                  </a:lnTo>
                  <a:lnTo>
                    <a:pt x="6708" y="1095"/>
                  </a:lnTo>
                  <a:lnTo>
                    <a:pt x="6718" y="1103"/>
                  </a:lnTo>
                  <a:lnTo>
                    <a:pt x="6718" y="1103"/>
                  </a:lnTo>
                  <a:lnTo>
                    <a:pt x="6751" y="1126"/>
                  </a:lnTo>
                  <a:lnTo>
                    <a:pt x="6785" y="1147"/>
                  </a:lnTo>
                  <a:lnTo>
                    <a:pt x="6821" y="1165"/>
                  </a:lnTo>
                  <a:lnTo>
                    <a:pt x="6840" y="1174"/>
                  </a:lnTo>
                  <a:lnTo>
                    <a:pt x="6859" y="1181"/>
                  </a:lnTo>
                  <a:lnTo>
                    <a:pt x="6859" y="1181"/>
                  </a:lnTo>
                  <a:lnTo>
                    <a:pt x="6876" y="1189"/>
                  </a:lnTo>
                  <a:lnTo>
                    <a:pt x="6891" y="1198"/>
                  </a:lnTo>
                  <a:lnTo>
                    <a:pt x="6904" y="1208"/>
                  </a:lnTo>
                  <a:lnTo>
                    <a:pt x="6916" y="1218"/>
                  </a:lnTo>
                  <a:lnTo>
                    <a:pt x="6925" y="1230"/>
                  </a:lnTo>
                  <a:lnTo>
                    <a:pt x="6934" y="1241"/>
                  </a:lnTo>
                  <a:lnTo>
                    <a:pt x="6939" y="1254"/>
                  </a:lnTo>
                  <a:lnTo>
                    <a:pt x="6944" y="1268"/>
                  </a:lnTo>
                  <a:lnTo>
                    <a:pt x="6948" y="1282"/>
                  </a:lnTo>
                  <a:lnTo>
                    <a:pt x="6950" y="1298"/>
                  </a:lnTo>
                  <a:lnTo>
                    <a:pt x="6952" y="1314"/>
                  </a:lnTo>
                  <a:lnTo>
                    <a:pt x="6953" y="1330"/>
                  </a:lnTo>
                  <a:lnTo>
                    <a:pt x="6953" y="1366"/>
                  </a:lnTo>
                  <a:lnTo>
                    <a:pt x="6953" y="1403"/>
                  </a:lnTo>
                  <a:lnTo>
                    <a:pt x="6953" y="1403"/>
                  </a:lnTo>
                  <a:lnTo>
                    <a:pt x="6952" y="1423"/>
                  </a:lnTo>
                  <a:lnTo>
                    <a:pt x="6949" y="1456"/>
                  </a:lnTo>
                  <a:lnTo>
                    <a:pt x="6945" y="1476"/>
                  </a:lnTo>
                  <a:lnTo>
                    <a:pt x="6941" y="1494"/>
                  </a:lnTo>
                  <a:lnTo>
                    <a:pt x="6935" y="1513"/>
                  </a:lnTo>
                  <a:lnTo>
                    <a:pt x="6928" y="1531"/>
                  </a:lnTo>
                  <a:lnTo>
                    <a:pt x="6918" y="1546"/>
                  </a:lnTo>
                  <a:lnTo>
                    <a:pt x="6914" y="1553"/>
                  </a:lnTo>
                  <a:lnTo>
                    <a:pt x="6908" y="1559"/>
                  </a:lnTo>
                  <a:lnTo>
                    <a:pt x="6902" y="1563"/>
                  </a:lnTo>
                  <a:lnTo>
                    <a:pt x="6895" y="1568"/>
                  </a:lnTo>
                  <a:lnTo>
                    <a:pt x="6888" y="1570"/>
                  </a:lnTo>
                  <a:lnTo>
                    <a:pt x="6881" y="1572"/>
                  </a:lnTo>
                  <a:lnTo>
                    <a:pt x="6873" y="1572"/>
                  </a:lnTo>
                  <a:lnTo>
                    <a:pt x="6863" y="1570"/>
                  </a:lnTo>
                  <a:lnTo>
                    <a:pt x="6855" y="1567"/>
                  </a:lnTo>
                  <a:lnTo>
                    <a:pt x="6845" y="1562"/>
                  </a:lnTo>
                  <a:lnTo>
                    <a:pt x="6834" y="1556"/>
                  </a:lnTo>
                  <a:lnTo>
                    <a:pt x="6824" y="1547"/>
                  </a:lnTo>
                  <a:lnTo>
                    <a:pt x="6812" y="1536"/>
                  </a:lnTo>
                  <a:lnTo>
                    <a:pt x="6799" y="1525"/>
                  </a:lnTo>
                  <a:lnTo>
                    <a:pt x="6799" y="1525"/>
                  </a:lnTo>
                  <a:lnTo>
                    <a:pt x="6786" y="1508"/>
                  </a:lnTo>
                  <a:lnTo>
                    <a:pt x="6770" y="1486"/>
                  </a:lnTo>
                  <a:lnTo>
                    <a:pt x="6737" y="1445"/>
                  </a:lnTo>
                  <a:lnTo>
                    <a:pt x="6737" y="1445"/>
                  </a:lnTo>
                  <a:lnTo>
                    <a:pt x="6728" y="1436"/>
                  </a:lnTo>
                  <a:lnTo>
                    <a:pt x="6718" y="1428"/>
                  </a:lnTo>
                  <a:lnTo>
                    <a:pt x="6708" y="1422"/>
                  </a:lnTo>
                  <a:lnTo>
                    <a:pt x="6696" y="1417"/>
                  </a:lnTo>
                  <a:lnTo>
                    <a:pt x="6684" y="1412"/>
                  </a:lnTo>
                  <a:lnTo>
                    <a:pt x="6673" y="1410"/>
                  </a:lnTo>
                  <a:lnTo>
                    <a:pt x="6647" y="1405"/>
                  </a:lnTo>
                  <a:lnTo>
                    <a:pt x="6621" y="1403"/>
                  </a:lnTo>
                  <a:lnTo>
                    <a:pt x="6595" y="1401"/>
                  </a:lnTo>
                  <a:lnTo>
                    <a:pt x="6582" y="1398"/>
                  </a:lnTo>
                  <a:lnTo>
                    <a:pt x="6570" y="1396"/>
                  </a:lnTo>
                  <a:lnTo>
                    <a:pt x="6558" y="1392"/>
                  </a:lnTo>
                  <a:lnTo>
                    <a:pt x="6546" y="1388"/>
                  </a:lnTo>
                  <a:lnTo>
                    <a:pt x="6546" y="1388"/>
                  </a:lnTo>
                  <a:lnTo>
                    <a:pt x="6527" y="1378"/>
                  </a:lnTo>
                  <a:lnTo>
                    <a:pt x="6512" y="1368"/>
                  </a:lnTo>
                  <a:lnTo>
                    <a:pt x="6498" y="1356"/>
                  </a:lnTo>
                  <a:lnTo>
                    <a:pt x="6488" y="1343"/>
                  </a:lnTo>
                  <a:lnTo>
                    <a:pt x="6478" y="1329"/>
                  </a:lnTo>
                  <a:lnTo>
                    <a:pt x="6471" y="1314"/>
                  </a:lnTo>
                  <a:lnTo>
                    <a:pt x="6465" y="1298"/>
                  </a:lnTo>
                  <a:lnTo>
                    <a:pt x="6461" y="1281"/>
                  </a:lnTo>
                  <a:lnTo>
                    <a:pt x="6457" y="1265"/>
                  </a:lnTo>
                  <a:lnTo>
                    <a:pt x="6455" y="1247"/>
                  </a:lnTo>
                  <a:lnTo>
                    <a:pt x="6451" y="1211"/>
                  </a:lnTo>
                  <a:lnTo>
                    <a:pt x="6449" y="1175"/>
                  </a:lnTo>
                  <a:lnTo>
                    <a:pt x="6445" y="1138"/>
                  </a:lnTo>
                  <a:lnTo>
                    <a:pt x="6445" y="1138"/>
                  </a:lnTo>
                  <a:lnTo>
                    <a:pt x="6442" y="1121"/>
                  </a:lnTo>
                  <a:lnTo>
                    <a:pt x="6438" y="1105"/>
                  </a:lnTo>
                  <a:lnTo>
                    <a:pt x="6430" y="1069"/>
                  </a:lnTo>
                  <a:lnTo>
                    <a:pt x="6420" y="1035"/>
                  </a:lnTo>
                  <a:lnTo>
                    <a:pt x="6407" y="1003"/>
                  </a:lnTo>
                  <a:lnTo>
                    <a:pt x="6382" y="935"/>
                  </a:lnTo>
                  <a:lnTo>
                    <a:pt x="6371" y="902"/>
                  </a:lnTo>
                  <a:lnTo>
                    <a:pt x="6360" y="868"/>
                  </a:lnTo>
                  <a:lnTo>
                    <a:pt x="6360" y="868"/>
                  </a:lnTo>
                  <a:close/>
                  <a:moveTo>
                    <a:pt x="6567" y="759"/>
                  </a:moveTo>
                  <a:lnTo>
                    <a:pt x="6567" y="759"/>
                  </a:lnTo>
                  <a:lnTo>
                    <a:pt x="6599" y="733"/>
                  </a:lnTo>
                  <a:lnTo>
                    <a:pt x="6629" y="705"/>
                  </a:lnTo>
                  <a:lnTo>
                    <a:pt x="6660" y="677"/>
                  </a:lnTo>
                  <a:lnTo>
                    <a:pt x="6689" y="647"/>
                  </a:lnTo>
                  <a:lnTo>
                    <a:pt x="6718" y="616"/>
                  </a:lnTo>
                  <a:lnTo>
                    <a:pt x="6747" y="585"/>
                  </a:lnTo>
                  <a:lnTo>
                    <a:pt x="6802" y="522"/>
                  </a:lnTo>
                  <a:lnTo>
                    <a:pt x="6855" y="457"/>
                  </a:lnTo>
                  <a:lnTo>
                    <a:pt x="6905" y="396"/>
                  </a:lnTo>
                  <a:lnTo>
                    <a:pt x="6953" y="338"/>
                  </a:lnTo>
                  <a:lnTo>
                    <a:pt x="6999" y="285"/>
                  </a:lnTo>
                  <a:lnTo>
                    <a:pt x="6999" y="285"/>
                  </a:lnTo>
                  <a:lnTo>
                    <a:pt x="6972" y="314"/>
                  </a:lnTo>
                  <a:lnTo>
                    <a:pt x="6946" y="346"/>
                  </a:lnTo>
                  <a:lnTo>
                    <a:pt x="6922" y="378"/>
                  </a:lnTo>
                  <a:lnTo>
                    <a:pt x="6897" y="409"/>
                  </a:lnTo>
                  <a:lnTo>
                    <a:pt x="6850" y="475"/>
                  </a:lnTo>
                  <a:lnTo>
                    <a:pt x="6805" y="540"/>
                  </a:lnTo>
                  <a:lnTo>
                    <a:pt x="6713" y="674"/>
                  </a:lnTo>
                  <a:lnTo>
                    <a:pt x="6668" y="741"/>
                  </a:lnTo>
                  <a:lnTo>
                    <a:pt x="6621" y="805"/>
                  </a:lnTo>
                  <a:lnTo>
                    <a:pt x="6621" y="805"/>
                  </a:lnTo>
                  <a:lnTo>
                    <a:pt x="6606" y="792"/>
                  </a:lnTo>
                  <a:lnTo>
                    <a:pt x="6598" y="785"/>
                  </a:lnTo>
                  <a:lnTo>
                    <a:pt x="6588" y="779"/>
                  </a:lnTo>
                  <a:lnTo>
                    <a:pt x="6588" y="779"/>
                  </a:lnTo>
                  <a:lnTo>
                    <a:pt x="6572" y="772"/>
                  </a:lnTo>
                  <a:lnTo>
                    <a:pt x="6555" y="766"/>
                  </a:lnTo>
                  <a:lnTo>
                    <a:pt x="6540" y="762"/>
                  </a:lnTo>
                  <a:lnTo>
                    <a:pt x="6525" y="758"/>
                  </a:lnTo>
                  <a:lnTo>
                    <a:pt x="6525" y="758"/>
                  </a:lnTo>
                  <a:lnTo>
                    <a:pt x="6534" y="753"/>
                  </a:lnTo>
                  <a:lnTo>
                    <a:pt x="6544" y="748"/>
                  </a:lnTo>
                  <a:lnTo>
                    <a:pt x="6544" y="748"/>
                  </a:lnTo>
                  <a:lnTo>
                    <a:pt x="6544" y="750"/>
                  </a:lnTo>
                  <a:lnTo>
                    <a:pt x="6544" y="750"/>
                  </a:lnTo>
                  <a:lnTo>
                    <a:pt x="6545" y="753"/>
                  </a:lnTo>
                  <a:lnTo>
                    <a:pt x="6546" y="757"/>
                  </a:lnTo>
                  <a:lnTo>
                    <a:pt x="6548" y="760"/>
                  </a:lnTo>
                  <a:lnTo>
                    <a:pt x="6552" y="762"/>
                  </a:lnTo>
                  <a:lnTo>
                    <a:pt x="6555" y="763"/>
                  </a:lnTo>
                  <a:lnTo>
                    <a:pt x="6559" y="763"/>
                  </a:lnTo>
                  <a:lnTo>
                    <a:pt x="6564" y="762"/>
                  </a:lnTo>
                  <a:lnTo>
                    <a:pt x="6567" y="759"/>
                  </a:lnTo>
                  <a:lnTo>
                    <a:pt x="6567" y="759"/>
                  </a:lnTo>
                  <a:close/>
                  <a:moveTo>
                    <a:pt x="6544" y="714"/>
                  </a:moveTo>
                  <a:lnTo>
                    <a:pt x="6544" y="714"/>
                  </a:lnTo>
                  <a:lnTo>
                    <a:pt x="6525" y="728"/>
                  </a:lnTo>
                  <a:lnTo>
                    <a:pt x="6517" y="733"/>
                  </a:lnTo>
                  <a:lnTo>
                    <a:pt x="6507" y="738"/>
                  </a:lnTo>
                  <a:lnTo>
                    <a:pt x="6507" y="738"/>
                  </a:lnTo>
                  <a:lnTo>
                    <a:pt x="6504" y="739"/>
                  </a:lnTo>
                  <a:lnTo>
                    <a:pt x="6503" y="742"/>
                  </a:lnTo>
                  <a:lnTo>
                    <a:pt x="6500" y="746"/>
                  </a:lnTo>
                  <a:lnTo>
                    <a:pt x="6500" y="751"/>
                  </a:lnTo>
                  <a:lnTo>
                    <a:pt x="6503" y="755"/>
                  </a:lnTo>
                  <a:lnTo>
                    <a:pt x="6503" y="755"/>
                  </a:lnTo>
                  <a:lnTo>
                    <a:pt x="6491" y="755"/>
                  </a:lnTo>
                  <a:lnTo>
                    <a:pt x="6478" y="756"/>
                  </a:lnTo>
                  <a:lnTo>
                    <a:pt x="6467" y="757"/>
                  </a:lnTo>
                  <a:lnTo>
                    <a:pt x="6455" y="759"/>
                  </a:lnTo>
                  <a:lnTo>
                    <a:pt x="6443" y="763"/>
                  </a:lnTo>
                  <a:lnTo>
                    <a:pt x="6431" y="766"/>
                  </a:lnTo>
                  <a:lnTo>
                    <a:pt x="6420" y="771"/>
                  </a:lnTo>
                  <a:lnTo>
                    <a:pt x="6409" y="777"/>
                  </a:lnTo>
                  <a:lnTo>
                    <a:pt x="6409" y="777"/>
                  </a:lnTo>
                  <a:lnTo>
                    <a:pt x="6502" y="670"/>
                  </a:lnTo>
                  <a:lnTo>
                    <a:pt x="6594" y="564"/>
                  </a:lnTo>
                  <a:lnTo>
                    <a:pt x="6594" y="564"/>
                  </a:lnTo>
                  <a:lnTo>
                    <a:pt x="6585" y="583"/>
                  </a:lnTo>
                  <a:lnTo>
                    <a:pt x="6575" y="602"/>
                  </a:lnTo>
                  <a:lnTo>
                    <a:pt x="6567" y="621"/>
                  </a:lnTo>
                  <a:lnTo>
                    <a:pt x="6560" y="640"/>
                  </a:lnTo>
                  <a:lnTo>
                    <a:pt x="6554" y="659"/>
                  </a:lnTo>
                  <a:lnTo>
                    <a:pt x="6550" y="677"/>
                  </a:lnTo>
                  <a:lnTo>
                    <a:pt x="6546" y="696"/>
                  </a:lnTo>
                  <a:lnTo>
                    <a:pt x="6544" y="714"/>
                  </a:lnTo>
                  <a:lnTo>
                    <a:pt x="6544" y="714"/>
                  </a:lnTo>
                  <a:close/>
                  <a:moveTo>
                    <a:pt x="6639" y="828"/>
                  </a:moveTo>
                  <a:lnTo>
                    <a:pt x="6639" y="828"/>
                  </a:lnTo>
                  <a:lnTo>
                    <a:pt x="6687" y="772"/>
                  </a:lnTo>
                  <a:lnTo>
                    <a:pt x="6735" y="718"/>
                  </a:lnTo>
                  <a:lnTo>
                    <a:pt x="6784" y="664"/>
                  </a:lnTo>
                  <a:lnTo>
                    <a:pt x="6833" y="611"/>
                  </a:lnTo>
                  <a:lnTo>
                    <a:pt x="6833" y="611"/>
                  </a:lnTo>
                  <a:lnTo>
                    <a:pt x="6786" y="670"/>
                  </a:lnTo>
                  <a:lnTo>
                    <a:pt x="6742" y="732"/>
                  </a:lnTo>
                  <a:lnTo>
                    <a:pt x="6698" y="794"/>
                  </a:lnTo>
                  <a:lnTo>
                    <a:pt x="6677" y="827"/>
                  </a:lnTo>
                  <a:lnTo>
                    <a:pt x="6657" y="860"/>
                  </a:lnTo>
                  <a:lnTo>
                    <a:pt x="6657" y="860"/>
                  </a:lnTo>
                  <a:lnTo>
                    <a:pt x="6649" y="844"/>
                  </a:lnTo>
                  <a:lnTo>
                    <a:pt x="6639" y="828"/>
                  </a:lnTo>
                  <a:lnTo>
                    <a:pt x="6639" y="828"/>
                  </a:lnTo>
                  <a:close/>
                  <a:moveTo>
                    <a:pt x="6776" y="1045"/>
                  </a:moveTo>
                  <a:lnTo>
                    <a:pt x="6776" y="1045"/>
                  </a:lnTo>
                  <a:lnTo>
                    <a:pt x="6826" y="998"/>
                  </a:lnTo>
                  <a:lnTo>
                    <a:pt x="6875" y="950"/>
                  </a:lnTo>
                  <a:lnTo>
                    <a:pt x="6923" y="902"/>
                  </a:lnTo>
                  <a:lnTo>
                    <a:pt x="6971" y="853"/>
                  </a:lnTo>
                  <a:lnTo>
                    <a:pt x="6971" y="853"/>
                  </a:lnTo>
                  <a:lnTo>
                    <a:pt x="6932" y="907"/>
                  </a:lnTo>
                  <a:lnTo>
                    <a:pt x="6894" y="961"/>
                  </a:lnTo>
                  <a:lnTo>
                    <a:pt x="6855" y="1016"/>
                  </a:lnTo>
                  <a:lnTo>
                    <a:pt x="6818" y="1071"/>
                  </a:lnTo>
                  <a:lnTo>
                    <a:pt x="6818" y="1071"/>
                  </a:lnTo>
                  <a:lnTo>
                    <a:pt x="6816" y="1076"/>
                  </a:lnTo>
                  <a:lnTo>
                    <a:pt x="6816" y="1081"/>
                  </a:lnTo>
                  <a:lnTo>
                    <a:pt x="6819" y="1086"/>
                  </a:lnTo>
                  <a:lnTo>
                    <a:pt x="6822" y="1089"/>
                  </a:lnTo>
                  <a:lnTo>
                    <a:pt x="6827" y="1092"/>
                  </a:lnTo>
                  <a:lnTo>
                    <a:pt x="6832" y="1093"/>
                  </a:lnTo>
                  <a:lnTo>
                    <a:pt x="6838" y="1092"/>
                  </a:lnTo>
                  <a:lnTo>
                    <a:pt x="6842" y="1089"/>
                  </a:lnTo>
                  <a:lnTo>
                    <a:pt x="6842" y="1089"/>
                  </a:lnTo>
                  <a:lnTo>
                    <a:pt x="6890" y="1041"/>
                  </a:lnTo>
                  <a:lnTo>
                    <a:pt x="6939" y="991"/>
                  </a:lnTo>
                  <a:lnTo>
                    <a:pt x="6987" y="941"/>
                  </a:lnTo>
                  <a:lnTo>
                    <a:pt x="7037" y="889"/>
                  </a:lnTo>
                  <a:lnTo>
                    <a:pt x="7134" y="784"/>
                  </a:lnTo>
                  <a:lnTo>
                    <a:pt x="7227" y="678"/>
                  </a:lnTo>
                  <a:lnTo>
                    <a:pt x="7227" y="678"/>
                  </a:lnTo>
                  <a:lnTo>
                    <a:pt x="7137" y="786"/>
                  </a:lnTo>
                  <a:lnTo>
                    <a:pt x="7093" y="840"/>
                  </a:lnTo>
                  <a:lnTo>
                    <a:pt x="7048" y="896"/>
                  </a:lnTo>
                  <a:lnTo>
                    <a:pt x="7005" y="951"/>
                  </a:lnTo>
                  <a:lnTo>
                    <a:pt x="6964" y="1009"/>
                  </a:lnTo>
                  <a:lnTo>
                    <a:pt x="6923" y="1066"/>
                  </a:lnTo>
                  <a:lnTo>
                    <a:pt x="6884" y="1126"/>
                  </a:lnTo>
                  <a:lnTo>
                    <a:pt x="6884" y="1126"/>
                  </a:lnTo>
                  <a:lnTo>
                    <a:pt x="6883" y="1128"/>
                  </a:lnTo>
                  <a:lnTo>
                    <a:pt x="6883" y="1131"/>
                  </a:lnTo>
                  <a:lnTo>
                    <a:pt x="6883" y="1131"/>
                  </a:lnTo>
                  <a:lnTo>
                    <a:pt x="6849" y="1119"/>
                  </a:lnTo>
                  <a:lnTo>
                    <a:pt x="6816" y="1106"/>
                  </a:lnTo>
                  <a:lnTo>
                    <a:pt x="6787" y="1094"/>
                  </a:lnTo>
                  <a:lnTo>
                    <a:pt x="6774" y="1088"/>
                  </a:lnTo>
                  <a:lnTo>
                    <a:pt x="6764" y="1083"/>
                  </a:lnTo>
                  <a:lnTo>
                    <a:pt x="6764" y="1083"/>
                  </a:lnTo>
                  <a:lnTo>
                    <a:pt x="6752" y="1075"/>
                  </a:lnTo>
                  <a:lnTo>
                    <a:pt x="6740" y="1066"/>
                  </a:lnTo>
                  <a:lnTo>
                    <a:pt x="6731" y="1054"/>
                  </a:lnTo>
                  <a:lnTo>
                    <a:pt x="6723" y="1044"/>
                  </a:lnTo>
                  <a:lnTo>
                    <a:pt x="6716" y="1031"/>
                  </a:lnTo>
                  <a:lnTo>
                    <a:pt x="6710" y="1018"/>
                  </a:lnTo>
                  <a:lnTo>
                    <a:pt x="6704" y="1004"/>
                  </a:lnTo>
                  <a:lnTo>
                    <a:pt x="6698" y="990"/>
                  </a:lnTo>
                  <a:lnTo>
                    <a:pt x="6698" y="990"/>
                  </a:lnTo>
                  <a:lnTo>
                    <a:pt x="6766" y="931"/>
                  </a:lnTo>
                  <a:lnTo>
                    <a:pt x="6833" y="870"/>
                  </a:lnTo>
                  <a:lnTo>
                    <a:pt x="6898" y="810"/>
                  </a:lnTo>
                  <a:lnTo>
                    <a:pt x="6963" y="748"/>
                  </a:lnTo>
                  <a:lnTo>
                    <a:pt x="6963" y="748"/>
                  </a:lnTo>
                  <a:lnTo>
                    <a:pt x="6909" y="817"/>
                  </a:lnTo>
                  <a:lnTo>
                    <a:pt x="6856" y="886"/>
                  </a:lnTo>
                  <a:lnTo>
                    <a:pt x="6805" y="956"/>
                  </a:lnTo>
                  <a:lnTo>
                    <a:pt x="6753" y="1027"/>
                  </a:lnTo>
                  <a:lnTo>
                    <a:pt x="6753" y="1027"/>
                  </a:lnTo>
                  <a:lnTo>
                    <a:pt x="6751" y="1032"/>
                  </a:lnTo>
                  <a:lnTo>
                    <a:pt x="6751" y="1037"/>
                  </a:lnTo>
                  <a:lnTo>
                    <a:pt x="6753" y="1041"/>
                  </a:lnTo>
                  <a:lnTo>
                    <a:pt x="6757" y="1045"/>
                  </a:lnTo>
                  <a:lnTo>
                    <a:pt x="6760" y="1047"/>
                  </a:lnTo>
                  <a:lnTo>
                    <a:pt x="6766" y="1048"/>
                  </a:lnTo>
                  <a:lnTo>
                    <a:pt x="6771" y="1047"/>
                  </a:lnTo>
                  <a:lnTo>
                    <a:pt x="6776" y="1045"/>
                  </a:lnTo>
                  <a:lnTo>
                    <a:pt x="6776" y="1045"/>
                  </a:lnTo>
                  <a:close/>
                  <a:moveTo>
                    <a:pt x="6971" y="1202"/>
                  </a:moveTo>
                  <a:lnTo>
                    <a:pt x="6971" y="1202"/>
                  </a:lnTo>
                  <a:lnTo>
                    <a:pt x="6971" y="1204"/>
                  </a:lnTo>
                  <a:lnTo>
                    <a:pt x="6971" y="1206"/>
                  </a:lnTo>
                  <a:lnTo>
                    <a:pt x="6971" y="1206"/>
                  </a:lnTo>
                  <a:lnTo>
                    <a:pt x="6966" y="1193"/>
                  </a:lnTo>
                  <a:lnTo>
                    <a:pt x="6966" y="1193"/>
                  </a:lnTo>
                  <a:lnTo>
                    <a:pt x="6963" y="1186"/>
                  </a:lnTo>
                  <a:lnTo>
                    <a:pt x="6957" y="1179"/>
                  </a:lnTo>
                  <a:lnTo>
                    <a:pt x="6951" y="1172"/>
                  </a:lnTo>
                  <a:lnTo>
                    <a:pt x="6944" y="1167"/>
                  </a:lnTo>
                  <a:lnTo>
                    <a:pt x="6928" y="1155"/>
                  </a:lnTo>
                  <a:lnTo>
                    <a:pt x="6908" y="1143"/>
                  </a:lnTo>
                  <a:lnTo>
                    <a:pt x="6908" y="1143"/>
                  </a:lnTo>
                  <a:lnTo>
                    <a:pt x="6941" y="1121"/>
                  </a:lnTo>
                  <a:lnTo>
                    <a:pt x="6973" y="1098"/>
                  </a:lnTo>
                  <a:lnTo>
                    <a:pt x="7004" y="1074"/>
                  </a:lnTo>
                  <a:lnTo>
                    <a:pt x="7035" y="1050"/>
                  </a:lnTo>
                  <a:lnTo>
                    <a:pt x="7066" y="1024"/>
                  </a:lnTo>
                  <a:lnTo>
                    <a:pt x="7096" y="998"/>
                  </a:lnTo>
                  <a:lnTo>
                    <a:pt x="7154" y="945"/>
                  </a:lnTo>
                  <a:lnTo>
                    <a:pt x="7154" y="945"/>
                  </a:lnTo>
                  <a:lnTo>
                    <a:pt x="7106" y="1007"/>
                  </a:lnTo>
                  <a:lnTo>
                    <a:pt x="7059" y="1071"/>
                  </a:lnTo>
                  <a:lnTo>
                    <a:pt x="7037" y="1102"/>
                  </a:lnTo>
                  <a:lnTo>
                    <a:pt x="7014" y="1135"/>
                  </a:lnTo>
                  <a:lnTo>
                    <a:pt x="6992" y="1168"/>
                  </a:lnTo>
                  <a:lnTo>
                    <a:pt x="6971" y="1202"/>
                  </a:lnTo>
                  <a:lnTo>
                    <a:pt x="6971" y="1202"/>
                  </a:lnTo>
                  <a:close/>
                  <a:moveTo>
                    <a:pt x="6996" y="1220"/>
                  </a:moveTo>
                  <a:lnTo>
                    <a:pt x="6996" y="1220"/>
                  </a:lnTo>
                  <a:lnTo>
                    <a:pt x="7055" y="1163"/>
                  </a:lnTo>
                  <a:lnTo>
                    <a:pt x="7115" y="1102"/>
                  </a:lnTo>
                  <a:lnTo>
                    <a:pt x="7175" y="1040"/>
                  </a:lnTo>
                  <a:lnTo>
                    <a:pt x="7233" y="977"/>
                  </a:lnTo>
                  <a:lnTo>
                    <a:pt x="7292" y="913"/>
                  </a:lnTo>
                  <a:lnTo>
                    <a:pt x="7349" y="848"/>
                  </a:lnTo>
                  <a:lnTo>
                    <a:pt x="7461" y="719"/>
                  </a:lnTo>
                  <a:lnTo>
                    <a:pt x="7461" y="719"/>
                  </a:lnTo>
                  <a:lnTo>
                    <a:pt x="7342" y="861"/>
                  </a:lnTo>
                  <a:lnTo>
                    <a:pt x="7224" y="1004"/>
                  </a:lnTo>
                  <a:lnTo>
                    <a:pt x="7165" y="1075"/>
                  </a:lnTo>
                  <a:lnTo>
                    <a:pt x="7107" y="1147"/>
                  </a:lnTo>
                  <a:lnTo>
                    <a:pt x="7049" y="1219"/>
                  </a:lnTo>
                  <a:lnTo>
                    <a:pt x="6993" y="1293"/>
                  </a:lnTo>
                  <a:lnTo>
                    <a:pt x="6993" y="1293"/>
                  </a:lnTo>
                  <a:lnTo>
                    <a:pt x="6990" y="1274"/>
                  </a:lnTo>
                  <a:lnTo>
                    <a:pt x="6986" y="1257"/>
                  </a:lnTo>
                  <a:lnTo>
                    <a:pt x="6982" y="1239"/>
                  </a:lnTo>
                  <a:lnTo>
                    <a:pt x="6976" y="1222"/>
                  </a:lnTo>
                  <a:lnTo>
                    <a:pt x="6976" y="1222"/>
                  </a:lnTo>
                  <a:lnTo>
                    <a:pt x="6980" y="1224"/>
                  </a:lnTo>
                  <a:lnTo>
                    <a:pt x="6985" y="1225"/>
                  </a:lnTo>
                  <a:lnTo>
                    <a:pt x="6991" y="1224"/>
                  </a:lnTo>
                  <a:lnTo>
                    <a:pt x="6996" y="1220"/>
                  </a:lnTo>
                  <a:lnTo>
                    <a:pt x="6996" y="1220"/>
                  </a:lnTo>
                  <a:close/>
                  <a:moveTo>
                    <a:pt x="6458" y="2122"/>
                  </a:moveTo>
                  <a:lnTo>
                    <a:pt x="6458" y="2122"/>
                  </a:lnTo>
                  <a:lnTo>
                    <a:pt x="6387" y="2206"/>
                  </a:lnTo>
                  <a:lnTo>
                    <a:pt x="6316" y="2290"/>
                  </a:lnTo>
                  <a:lnTo>
                    <a:pt x="6170" y="2456"/>
                  </a:lnTo>
                  <a:lnTo>
                    <a:pt x="6024" y="2623"/>
                  </a:lnTo>
                  <a:lnTo>
                    <a:pt x="5879" y="2789"/>
                  </a:lnTo>
                  <a:lnTo>
                    <a:pt x="5879" y="2789"/>
                  </a:lnTo>
                  <a:lnTo>
                    <a:pt x="5742" y="2948"/>
                  </a:lnTo>
                  <a:lnTo>
                    <a:pt x="5606" y="3107"/>
                  </a:lnTo>
                  <a:lnTo>
                    <a:pt x="5471" y="3266"/>
                  </a:lnTo>
                  <a:lnTo>
                    <a:pt x="5335" y="3426"/>
                  </a:lnTo>
                  <a:lnTo>
                    <a:pt x="5335" y="3426"/>
                  </a:lnTo>
                  <a:lnTo>
                    <a:pt x="5619" y="3076"/>
                  </a:lnTo>
                  <a:lnTo>
                    <a:pt x="5904" y="2727"/>
                  </a:lnTo>
                  <a:lnTo>
                    <a:pt x="6046" y="2551"/>
                  </a:lnTo>
                  <a:lnTo>
                    <a:pt x="6190" y="2378"/>
                  </a:lnTo>
                  <a:lnTo>
                    <a:pt x="6334" y="2204"/>
                  </a:lnTo>
                  <a:lnTo>
                    <a:pt x="6478" y="2032"/>
                  </a:lnTo>
                  <a:lnTo>
                    <a:pt x="6478" y="2032"/>
                  </a:lnTo>
                  <a:lnTo>
                    <a:pt x="6594" y="1895"/>
                  </a:lnTo>
                  <a:lnTo>
                    <a:pt x="6712" y="1760"/>
                  </a:lnTo>
                  <a:lnTo>
                    <a:pt x="6712" y="1760"/>
                  </a:lnTo>
                  <a:lnTo>
                    <a:pt x="6736" y="1733"/>
                  </a:lnTo>
                  <a:lnTo>
                    <a:pt x="6746" y="1723"/>
                  </a:lnTo>
                  <a:lnTo>
                    <a:pt x="6747" y="1723"/>
                  </a:lnTo>
                  <a:lnTo>
                    <a:pt x="6747" y="1724"/>
                  </a:lnTo>
                  <a:lnTo>
                    <a:pt x="6745" y="1727"/>
                  </a:lnTo>
                  <a:lnTo>
                    <a:pt x="6736" y="1742"/>
                  </a:lnTo>
                  <a:lnTo>
                    <a:pt x="6694" y="1801"/>
                  </a:lnTo>
                  <a:lnTo>
                    <a:pt x="6633" y="1884"/>
                  </a:lnTo>
                  <a:lnTo>
                    <a:pt x="6505" y="2054"/>
                  </a:lnTo>
                  <a:lnTo>
                    <a:pt x="6465" y="2109"/>
                  </a:lnTo>
                  <a:lnTo>
                    <a:pt x="6457" y="2122"/>
                  </a:lnTo>
                  <a:lnTo>
                    <a:pt x="6456" y="2123"/>
                  </a:lnTo>
                  <a:lnTo>
                    <a:pt x="6458" y="2122"/>
                  </a:lnTo>
                  <a:lnTo>
                    <a:pt x="6458" y="2122"/>
                  </a:lnTo>
                  <a:close/>
                  <a:moveTo>
                    <a:pt x="6833" y="1622"/>
                  </a:moveTo>
                  <a:lnTo>
                    <a:pt x="6833" y="1622"/>
                  </a:lnTo>
                  <a:lnTo>
                    <a:pt x="6834" y="1617"/>
                  </a:lnTo>
                  <a:lnTo>
                    <a:pt x="6834" y="1611"/>
                  </a:lnTo>
                  <a:lnTo>
                    <a:pt x="6832" y="1608"/>
                  </a:lnTo>
                  <a:lnTo>
                    <a:pt x="6828" y="1603"/>
                  </a:lnTo>
                  <a:lnTo>
                    <a:pt x="6824" y="1601"/>
                  </a:lnTo>
                  <a:lnTo>
                    <a:pt x="6819" y="1600"/>
                  </a:lnTo>
                  <a:lnTo>
                    <a:pt x="6814" y="1601"/>
                  </a:lnTo>
                  <a:lnTo>
                    <a:pt x="6811" y="1604"/>
                  </a:lnTo>
                  <a:lnTo>
                    <a:pt x="6811" y="1604"/>
                  </a:lnTo>
                  <a:lnTo>
                    <a:pt x="6687" y="1748"/>
                  </a:lnTo>
                  <a:lnTo>
                    <a:pt x="6563" y="1893"/>
                  </a:lnTo>
                  <a:lnTo>
                    <a:pt x="6440" y="2039"/>
                  </a:lnTo>
                  <a:lnTo>
                    <a:pt x="6318" y="2185"/>
                  </a:lnTo>
                  <a:lnTo>
                    <a:pt x="6076" y="2477"/>
                  </a:lnTo>
                  <a:lnTo>
                    <a:pt x="5835" y="2771"/>
                  </a:lnTo>
                  <a:lnTo>
                    <a:pt x="5353" y="3360"/>
                  </a:lnTo>
                  <a:lnTo>
                    <a:pt x="5112" y="3653"/>
                  </a:lnTo>
                  <a:lnTo>
                    <a:pt x="4991" y="3799"/>
                  </a:lnTo>
                  <a:lnTo>
                    <a:pt x="4869" y="3945"/>
                  </a:lnTo>
                  <a:lnTo>
                    <a:pt x="4869" y="3945"/>
                  </a:lnTo>
                  <a:lnTo>
                    <a:pt x="4806" y="4011"/>
                  </a:lnTo>
                  <a:lnTo>
                    <a:pt x="4743" y="4075"/>
                  </a:lnTo>
                  <a:lnTo>
                    <a:pt x="4678" y="4140"/>
                  </a:lnTo>
                  <a:lnTo>
                    <a:pt x="4613" y="4204"/>
                  </a:lnTo>
                  <a:lnTo>
                    <a:pt x="4613" y="4204"/>
                  </a:lnTo>
                  <a:lnTo>
                    <a:pt x="4563" y="4250"/>
                  </a:lnTo>
                  <a:lnTo>
                    <a:pt x="4511" y="4295"/>
                  </a:lnTo>
                  <a:lnTo>
                    <a:pt x="4511" y="4295"/>
                  </a:lnTo>
                  <a:lnTo>
                    <a:pt x="4622" y="4173"/>
                  </a:lnTo>
                  <a:lnTo>
                    <a:pt x="4731" y="4051"/>
                  </a:lnTo>
                  <a:lnTo>
                    <a:pt x="4837" y="3927"/>
                  </a:lnTo>
                  <a:lnTo>
                    <a:pt x="4943" y="3800"/>
                  </a:lnTo>
                  <a:lnTo>
                    <a:pt x="5047" y="3673"/>
                  </a:lnTo>
                  <a:lnTo>
                    <a:pt x="5149" y="3544"/>
                  </a:lnTo>
                  <a:lnTo>
                    <a:pt x="5249" y="3413"/>
                  </a:lnTo>
                  <a:lnTo>
                    <a:pt x="5349" y="3280"/>
                  </a:lnTo>
                  <a:lnTo>
                    <a:pt x="5349" y="3280"/>
                  </a:lnTo>
                  <a:lnTo>
                    <a:pt x="5416" y="3193"/>
                  </a:lnTo>
                  <a:lnTo>
                    <a:pt x="5483" y="3105"/>
                  </a:lnTo>
                  <a:lnTo>
                    <a:pt x="5552" y="3018"/>
                  </a:lnTo>
                  <a:lnTo>
                    <a:pt x="5623" y="2932"/>
                  </a:lnTo>
                  <a:lnTo>
                    <a:pt x="5623" y="2932"/>
                  </a:lnTo>
                  <a:lnTo>
                    <a:pt x="5708" y="2843"/>
                  </a:lnTo>
                  <a:lnTo>
                    <a:pt x="5791" y="2753"/>
                  </a:lnTo>
                  <a:lnTo>
                    <a:pt x="5874" y="2662"/>
                  </a:lnTo>
                  <a:lnTo>
                    <a:pt x="5956" y="2570"/>
                  </a:lnTo>
                  <a:lnTo>
                    <a:pt x="6120" y="2386"/>
                  </a:lnTo>
                  <a:lnTo>
                    <a:pt x="6202" y="2295"/>
                  </a:lnTo>
                  <a:lnTo>
                    <a:pt x="6284" y="2204"/>
                  </a:lnTo>
                  <a:lnTo>
                    <a:pt x="6284" y="2204"/>
                  </a:lnTo>
                  <a:lnTo>
                    <a:pt x="6317" y="2166"/>
                  </a:lnTo>
                  <a:lnTo>
                    <a:pt x="6349" y="2128"/>
                  </a:lnTo>
                  <a:lnTo>
                    <a:pt x="6414" y="2049"/>
                  </a:lnTo>
                  <a:lnTo>
                    <a:pt x="6539" y="1888"/>
                  </a:lnTo>
                  <a:lnTo>
                    <a:pt x="6603" y="1808"/>
                  </a:lnTo>
                  <a:lnTo>
                    <a:pt x="6636" y="1769"/>
                  </a:lnTo>
                  <a:lnTo>
                    <a:pt x="6669" y="1731"/>
                  </a:lnTo>
                  <a:lnTo>
                    <a:pt x="6703" y="1694"/>
                  </a:lnTo>
                  <a:lnTo>
                    <a:pt x="6738" y="1658"/>
                  </a:lnTo>
                  <a:lnTo>
                    <a:pt x="6774" y="1623"/>
                  </a:lnTo>
                  <a:lnTo>
                    <a:pt x="6811" y="1590"/>
                  </a:lnTo>
                  <a:lnTo>
                    <a:pt x="6811" y="1590"/>
                  </a:lnTo>
                  <a:lnTo>
                    <a:pt x="6820" y="1595"/>
                  </a:lnTo>
                  <a:lnTo>
                    <a:pt x="6831" y="1598"/>
                  </a:lnTo>
                  <a:lnTo>
                    <a:pt x="6841" y="1601"/>
                  </a:lnTo>
                  <a:lnTo>
                    <a:pt x="6852" y="1603"/>
                  </a:lnTo>
                  <a:lnTo>
                    <a:pt x="6852" y="1603"/>
                  </a:lnTo>
                  <a:lnTo>
                    <a:pt x="6863" y="1603"/>
                  </a:lnTo>
                  <a:lnTo>
                    <a:pt x="6874" y="1603"/>
                  </a:lnTo>
                  <a:lnTo>
                    <a:pt x="6884" y="1603"/>
                  </a:lnTo>
                  <a:lnTo>
                    <a:pt x="6895" y="1601"/>
                  </a:lnTo>
                  <a:lnTo>
                    <a:pt x="6903" y="1598"/>
                  </a:lnTo>
                  <a:lnTo>
                    <a:pt x="6912" y="1595"/>
                  </a:lnTo>
                  <a:lnTo>
                    <a:pt x="6921" y="1591"/>
                  </a:lnTo>
                  <a:lnTo>
                    <a:pt x="6928" y="1587"/>
                  </a:lnTo>
                  <a:lnTo>
                    <a:pt x="6928" y="1587"/>
                  </a:lnTo>
                  <a:lnTo>
                    <a:pt x="6725" y="1823"/>
                  </a:lnTo>
                  <a:lnTo>
                    <a:pt x="6725" y="1823"/>
                  </a:lnTo>
                  <a:lnTo>
                    <a:pt x="6754" y="1774"/>
                  </a:lnTo>
                  <a:lnTo>
                    <a:pt x="6781" y="1724"/>
                  </a:lnTo>
                  <a:lnTo>
                    <a:pt x="6808" y="1673"/>
                  </a:lnTo>
                  <a:lnTo>
                    <a:pt x="6833" y="1622"/>
                  </a:lnTo>
                  <a:lnTo>
                    <a:pt x="6833" y="1622"/>
                  </a:lnTo>
                  <a:close/>
                  <a:moveTo>
                    <a:pt x="4549" y="4368"/>
                  </a:moveTo>
                  <a:lnTo>
                    <a:pt x="4549" y="4368"/>
                  </a:lnTo>
                  <a:lnTo>
                    <a:pt x="4634" y="4271"/>
                  </a:lnTo>
                  <a:lnTo>
                    <a:pt x="4717" y="4172"/>
                  </a:lnTo>
                  <a:lnTo>
                    <a:pt x="4883" y="3976"/>
                  </a:lnTo>
                  <a:lnTo>
                    <a:pt x="4883" y="3976"/>
                  </a:lnTo>
                  <a:lnTo>
                    <a:pt x="4957" y="3900"/>
                  </a:lnTo>
                  <a:lnTo>
                    <a:pt x="4957" y="3900"/>
                  </a:lnTo>
                  <a:lnTo>
                    <a:pt x="4768" y="4149"/>
                  </a:lnTo>
                  <a:lnTo>
                    <a:pt x="4768" y="4149"/>
                  </a:lnTo>
                  <a:lnTo>
                    <a:pt x="4656" y="4266"/>
                  </a:lnTo>
                  <a:lnTo>
                    <a:pt x="4656" y="4266"/>
                  </a:lnTo>
                  <a:lnTo>
                    <a:pt x="4637" y="4286"/>
                  </a:lnTo>
                  <a:lnTo>
                    <a:pt x="4611" y="4309"/>
                  </a:lnTo>
                  <a:lnTo>
                    <a:pt x="4549" y="4368"/>
                  </a:lnTo>
                  <a:lnTo>
                    <a:pt x="4549" y="4368"/>
                  </a:lnTo>
                  <a:close/>
                  <a:moveTo>
                    <a:pt x="4552" y="4425"/>
                  </a:moveTo>
                  <a:lnTo>
                    <a:pt x="4552" y="4425"/>
                  </a:lnTo>
                  <a:lnTo>
                    <a:pt x="4476" y="4515"/>
                  </a:lnTo>
                  <a:lnTo>
                    <a:pt x="4438" y="4560"/>
                  </a:lnTo>
                  <a:lnTo>
                    <a:pt x="4398" y="4604"/>
                  </a:lnTo>
                  <a:lnTo>
                    <a:pt x="4360" y="4649"/>
                  </a:lnTo>
                  <a:lnTo>
                    <a:pt x="4319" y="4692"/>
                  </a:lnTo>
                  <a:lnTo>
                    <a:pt x="4278" y="4734"/>
                  </a:lnTo>
                  <a:lnTo>
                    <a:pt x="4236" y="4776"/>
                  </a:lnTo>
                  <a:lnTo>
                    <a:pt x="4236" y="4776"/>
                  </a:lnTo>
                  <a:lnTo>
                    <a:pt x="4194" y="4816"/>
                  </a:lnTo>
                  <a:lnTo>
                    <a:pt x="4133" y="4872"/>
                  </a:lnTo>
                  <a:lnTo>
                    <a:pt x="4103" y="4898"/>
                  </a:lnTo>
                  <a:lnTo>
                    <a:pt x="4079" y="4918"/>
                  </a:lnTo>
                  <a:lnTo>
                    <a:pt x="4070" y="4925"/>
                  </a:lnTo>
                  <a:lnTo>
                    <a:pt x="4063" y="4928"/>
                  </a:lnTo>
                  <a:lnTo>
                    <a:pt x="4059" y="4930"/>
                  </a:lnTo>
                  <a:lnTo>
                    <a:pt x="4058" y="4930"/>
                  </a:lnTo>
                  <a:lnTo>
                    <a:pt x="4058" y="4928"/>
                  </a:lnTo>
                  <a:lnTo>
                    <a:pt x="4058" y="4928"/>
                  </a:lnTo>
                  <a:lnTo>
                    <a:pt x="4081" y="4898"/>
                  </a:lnTo>
                  <a:lnTo>
                    <a:pt x="4107" y="4866"/>
                  </a:lnTo>
                  <a:lnTo>
                    <a:pt x="4135" y="4835"/>
                  </a:lnTo>
                  <a:lnTo>
                    <a:pt x="4166" y="4803"/>
                  </a:lnTo>
                  <a:lnTo>
                    <a:pt x="4196" y="4772"/>
                  </a:lnTo>
                  <a:lnTo>
                    <a:pt x="4228" y="4740"/>
                  </a:lnTo>
                  <a:lnTo>
                    <a:pt x="4291" y="4678"/>
                  </a:lnTo>
                  <a:lnTo>
                    <a:pt x="4352" y="4621"/>
                  </a:lnTo>
                  <a:lnTo>
                    <a:pt x="4407" y="4570"/>
                  </a:lnTo>
                  <a:lnTo>
                    <a:pt x="4452" y="4528"/>
                  </a:lnTo>
                  <a:lnTo>
                    <a:pt x="4483" y="4497"/>
                  </a:lnTo>
                  <a:lnTo>
                    <a:pt x="4483" y="4497"/>
                  </a:lnTo>
                  <a:lnTo>
                    <a:pt x="4552" y="4425"/>
                  </a:lnTo>
                  <a:lnTo>
                    <a:pt x="4552" y="4425"/>
                  </a:lnTo>
                  <a:close/>
                  <a:moveTo>
                    <a:pt x="6132" y="1705"/>
                  </a:moveTo>
                  <a:lnTo>
                    <a:pt x="6132" y="1705"/>
                  </a:lnTo>
                  <a:lnTo>
                    <a:pt x="6106" y="1733"/>
                  </a:lnTo>
                  <a:lnTo>
                    <a:pt x="6106" y="1733"/>
                  </a:lnTo>
                  <a:lnTo>
                    <a:pt x="6152" y="1675"/>
                  </a:lnTo>
                  <a:lnTo>
                    <a:pt x="6194" y="1616"/>
                  </a:lnTo>
                  <a:lnTo>
                    <a:pt x="6235" y="1556"/>
                  </a:lnTo>
                  <a:lnTo>
                    <a:pt x="6273" y="1497"/>
                  </a:lnTo>
                  <a:lnTo>
                    <a:pt x="6273" y="1497"/>
                  </a:lnTo>
                  <a:lnTo>
                    <a:pt x="6299" y="1472"/>
                  </a:lnTo>
                  <a:lnTo>
                    <a:pt x="6314" y="1458"/>
                  </a:lnTo>
                  <a:lnTo>
                    <a:pt x="6319" y="1455"/>
                  </a:lnTo>
                  <a:lnTo>
                    <a:pt x="6323" y="1453"/>
                  </a:lnTo>
                  <a:lnTo>
                    <a:pt x="6324" y="1455"/>
                  </a:lnTo>
                  <a:lnTo>
                    <a:pt x="6323" y="1457"/>
                  </a:lnTo>
                  <a:lnTo>
                    <a:pt x="6318" y="1467"/>
                  </a:lnTo>
                  <a:lnTo>
                    <a:pt x="6306" y="1483"/>
                  </a:lnTo>
                  <a:lnTo>
                    <a:pt x="6273" y="1527"/>
                  </a:lnTo>
                  <a:lnTo>
                    <a:pt x="6231" y="1581"/>
                  </a:lnTo>
                  <a:lnTo>
                    <a:pt x="6189" y="1635"/>
                  </a:lnTo>
                  <a:lnTo>
                    <a:pt x="6132" y="1705"/>
                  </a:lnTo>
                  <a:lnTo>
                    <a:pt x="6132" y="1705"/>
                  </a:lnTo>
                  <a:close/>
                  <a:moveTo>
                    <a:pt x="6310" y="1433"/>
                  </a:moveTo>
                  <a:lnTo>
                    <a:pt x="6310" y="1433"/>
                  </a:lnTo>
                  <a:lnTo>
                    <a:pt x="6338" y="1380"/>
                  </a:lnTo>
                  <a:lnTo>
                    <a:pt x="6364" y="1325"/>
                  </a:lnTo>
                  <a:lnTo>
                    <a:pt x="6375" y="1298"/>
                  </a:lnTo>
                  <a:lnTo>
                    <a:pt x="6387" y="1270"/>
                  </a:lnTo>
                  <a:lnTo>
                    <a:pt x="6397" y="1241"/>
                  </a:lnTo>
                  <a:lnTo>
                    <a:pt x="6407" y="1213"/>
                  </a:lnTo>
                  <a:lnTo>
                    <a:pt x="6407" y="1213"/>
                  </a:lnTo>
                  <a:lnTo>
                    <a:pt x="6412" y="1244"/>
                  </a:lnTo>
                  <a:lnTo>
                    <a:pt x="6414" y="1259"/>
                  </a:lnTo>
                  <a:lnTo>
                    <a:pt x="6415" y="1274"/>
                  </a:lnTo>
                  <a:lnTo>
                    <a:pt x="6415" y="1274"/>
                  </a:lnTo>
                  <a:lnTo>
                    <a:pt x="6417" y="1292"/>
                  </a:lnTo>
                  <a:lnTo>
                    <a:pt x="6421" y="1308"/>
                  </a:lnTo>
                  <a:lnTo>
                    <a:pt x="6426" y="1325"/>
                  </a:lnTo>
                  <a:lnTo>
                    <a:pt x="6433" y="1340"/>
                  </a:lnTo>
                  <a:lnTo>
                    <a:pt x="6433" y="1340"/>
                  </a:lnTo>
                  <a:lnTo>
                    <a:pt x="6428" y="1337"/>
                  </a:lnTo>
                  <a:lnTo>
                    <a:pt x="6423" y="1337"/>
                  </a:lnTo>
                  <a:lnTo>
                    <a:pt x="6419" y="1339"/>
                  </a:lnTo>
                  <a:lnTo>
                    <a:pt x="6415" y="1341"/>
                  </a:lnTo>
                  <a:lnTo>
                    <a:pt x="6415" y="1341"/>
                  </a:lnTo>
                  <a:lnTo>
                    <a:pt x="6388" y="1363"/>
                  </a:lnTo>
                  <a:lnTo>
                    <a:pt x="6361" y="1387"/>
                  </a:lnTo>
                  <a:lnTo>
                    <a:pt x="6310" y="1433"/>
                  </a:lnTo>
                  <a:lnTo>
                    <a:pt x="6310" y="1433"/>
                  </a:lnTo>
                  <a:close/>
                  <a:moveTo>
                    <a:pt x="4924" y="3017"/>
                  </a:moveTo>
                  <a:lnTo>
                    <a:pt x="4924" y="3017"/>
                  </a:lnTo>
                  <a:lnTo>
                    <a:pt x="4783" y="3186"/>
                  </a:lnTo>
                  <a:lnTo>
                    <a:pt x="4642" y="3355"/>
                  </a:lnTo>
                  <a:lnTo>
                    <a:pt x="4354" y="3692"/>
                  </a:lnTo>
                  <a:lnTo>
                    <a:pt x="4354" y="3692"/>
                  </a:lnTo>
                  <a:lnTo>
                    <a:pt x="4432" y="3580"/>
                  </a:lnTo>
                  <a:lnTo>
                    <a:pt x="4510" y="3468"/>
                  </a:lnTo>
                  <a:lnTo>
                    <a:pt x="4549" y="3413"/>
                  </a:lnTo>
                  <a:lnTo>
                    <a:pt x="4589" y="3359"/>
                  </a:lnTo>
                  <a:lnTo>
                    <a:pt x="4630" y="3305"/>
                  </a:lnTo>
                  <a:lnTo>
                    <a:pt x="4670" y="3252"/>
                  </a:lnTo>
                  <a:lnTo>
                    <a:pt x="4670" y="3252"/>
                  </a:lnTo>
                  <a:lnTo>
                    <a:pt x="4768" y="3131"/>
                  </a:lnTo>
                  <a:lnTo>
                    <a:pt x="4867" y="3010"/>
                  </a:lnTo>
                  <a:lnTo>
                    <a:pt x="4967" y="2889"/>
                  </a:lnTo>
                  <a:lnTo>
                    <a:pt x="5068" y="2771"/>
                  </a:lnTo>
                  <a:lnTo>
                    <a:pt x="5170" y="2653"/>
                  </a:lnTo>
                  <a:lnTo>
                    <a:pt x="5273" y="2535"/>
                  </a:lnTo>
                  <a:lnTo>
                    <a:pt x="5479" y="2301"/>
                  </a:lnTo>
                  <a:lnTo>
                    <a:pt x="5686" y="2067"/>
                  </a:lnTo>
                  <a:lnTo>
                    <a:pt x="5892" y="1833"/>
                  </a:lnTo>
                  <a:lnTo>
                    <a:pt x="5995" y="1714"/>
                  </a:lnTo>
                  <a:lnTo>
                    <a:pt x="6096" y="1596"/>
                  </a:lnTo>
                  <a:lnTo>
                    <a:pt x="6196" y="1477"/>
                  </a:lnTo>
                  <a:lnTo>
                    <a:pt x="6297" y="1356"/>
                  </a:lnTo>
                  <a:lnTo>
                    <a:pt x="6297" y="1356"/>
                  </a:lnTo>
                  <a:lnTo>
                    <a:pt x="5957" y="1767"/>
                  </a:lnTo>
                  <a:lnTo>
                    <a:pt x="5613" y="2183"/>
                  </a:lnTo>
                  <a:lnTo>
                    <a:pt x="5267" y="2600"/>
                  </a:lnTo>
                  <a:lnTo>
                    <a:pt x="5095" y="2809"/>
                  </a:lnTo>
                  <a:lnTo>
                    <a:pt x="4924" y="3017"/>
                  </a:lnTo>
                  <a:lnTo>
                    <a:pt x="4924" y="3017"/>
                  </a:lnTo>
                  <a:close/>
                  <a:moveTo>
                    <a:pt x="5735" y="2142"/>
                  </a:moveTo>
                  <a:lnTo>
                    <a:pt x="5735" y="2142"/>
                  </a:lnTo>
                  <a:lnTo>
                    <a:pt x="5679" y="2209"/>
                  </a:lnTo>
                  <a:lnTo>
                    <a:pt x="5624" y="2277"/>
                  </a:lnTo>
                  <a:lnTo>
                    <a:pt x="5570" y="2345"/>
                  </a:lnTo>
                  <a:lnTo>
                    <a:pt x="5517" y="2415"/>
                  </a:lnTo>
                  <a:lnTo>
                    <a:pt x="5466" y="2486"/>
                  </a:lnTo>
                  <a:lnTo>
                    <a:pt x="5414" y="2557"/>
                  </a:lnTo>
                  <a:lnTo>
                    <a:pt x="5314" y="2700"/>
                  </a:lnTo>
                  <a:lnTo>
                    <a:pt x="5314" y="2700"/>
                  </a:lnTo>
                  <a:lnTo>
                    <a:pt x="5275" y="2754"/>
                  </a:lnTo>
                  <a:lnTo>
                    <a:pt x="5235" y="2806"/>
                  </a:lnTo>
                  <a:lnTo>
                    <a:pt x="5156" y="2912"/>
                  </a:lnTo>
                  <a:lnTo>
                    <a:pt x="5075" y="3016"/>
                  </a:lnTo>
                  <a:lnTo>
                    <a:pt x="4992" y="3118"/>
                  </a:lnTo>
                  <a:lnTo>
                    <a:pt x="4909" y="3220"/>
                  </a:lnTo>
                  <a:lnTo>
                    <a:pt x="4823" y="3320"/>
                  </a:lnTo>
                  <a:lnTo>
                    <a:pt x="4654" y="3519"/>
                  </a:lnTo>
                  <a:lnTo>
                    <a:pt x="4654" y="3519"/>
                  </a:lnTo>
                  <a:lnTo>
                    <a:pt x="4776" y="3358"/>
                  </a:lnTo>
                  <a:lnTo>
                    <a:pt x="4840" y="3278"/>
                  </a:lnTo>
                  <a:lnTo>
                    <a:pt x="4902" y="3201"/>
                  </a:lnTo>
                  <a:lnTo>
                    <a:pt x="4902" y="3201"/>
                  </a:lnTo>
                  <a:lnTo>
                    <a:pt x="4996" y="3083"/>
                  </a:lnTo>
                  <a:lnTo>
                    <a:pt x="5089" y="2964"/>
                  </a:lnTo>
                  <a:lnTo>
                    <a:pt x="5181" y="2844"/>
                  </a:lnTo>
                  <a:lnTo>
                    <a:pt x="5273" y="2723"/>
                  </a:lnTo>
                  <a:lnTo>
                    <a:pt x="5456" y="2480"/>
                  </a:lnTo>
                  <a:lnTo>
                    <a:pt x="5549" y="2359"/>
                  </a:lnTo>
                  <a:lnTo>
                    <a:pt x="5641" y="2238"/>
                  </a:lnTo>
                  <a:lnTo>
                    <a:pt x="5641" y="2238"/>
                  </a:lnTo>
                  <a:lnTo>
                    <a:pt x="5735" y="2142"/>
                  </a:lnTo>
                  <a:lnTo>
                    <a:pt x="5735" y="2142"/>
                  </a:lnTo>
                  <a:close/>
                  <a:moveTo>
                    <a:pt x="5838" y="2073"/>
                  </a:moveTo>
                  <a:lnTo>
                    <a:pt x="5838" y="2073"/>
                  </a:lnTo>
                  <a:lnTo>
                    <a:pt x="5916" y="1985"/>
                  </a:lnTo>
                  <a:lnTo>
                    <a:pt x="5995" y="1898"/>
                  </a:lnTo>
                  <a:lnTo>
                    <a:pt x="6072" y="1813"/>
                  </a:lnTo>
                  <a:lnTo>
                    <a:pt x="6149" y="1725"/>
                  </a:lnTo>
                  <a:lnTo>
                    <a:pt x="6225" y="1637"/>
                  </a:lnTo>
                  <a:lnTo>
                    <a:pt x="6263" y="1593"/>
                  </a:lnTo>
                  <a:lnTo>
                    <a:pt x="6299" y="1547"/>
                  </a:lnTo>
                  <a:lnTo>
                    <a:pt x="6335" y="1501"/>
                  </a:lnTo>
                  <a:lnTo>
                    <a:pt x="6371" y="1456"/>
                  </a:lnTo>
                  <a:lnTo>
                    <a:pt x="6406" y="1408"/>
                  </a:lnTo>
                  <a:lnTo>
                    <a:pt x="6440" y="1360"/>
                  </a:lnTo>
                  <a:lnTo>
                    <a:pt x="6440" y="1360"/>
                  </a:lnTo>
                  <a:lnTo>
                    <a:pt x="6441" y="1357"/>
                  </a:lnTo>
                  <a:lnTo>
                    <a:pt x="6441" y="1355"/>
                  </a:lnTo>
                  <a:lnTo>
                    <a:pt x="6441" y="1355"/>
                  </a:lnTo>
                  <a:lnTo>
                    <a:pt x="6454" y="1373"/>
                  </a:lnTo>
                  <a:lnTo>
                    <a:pt x="6469" y="1388"/>
                  </a:lnTo>
                  <a:lnTo>
                    <a:pt x="6485" y="1403"/>
                  </a:lnTo>
                  <a:lnTo>
                    <a:pt x="6503" y="1416"/>
                  </a:lnTo>
                  <a:lnTo>
                    <a:pt x="6503" y="1416"/>
                  </a:lnTo>
                  <a:lnTo>
                    <a:pt x="6461" y="1456"/>
                  </a:lnTo>
                  <a:lnTo>
                    <a:pt x="6419" y="1495"/>
                  </a:lnTo>
                  <a:lnTo>
                    <a:pt x="6337" y="1577"/>
                  </a:lnTo>
                  <a:lnTo>
                    <a:pt x="6255" y="1663"/>
                  </a:lnTo>
                  <a:lnTo>
                    <a:pt x="6174" y="1749"/>
                  </a:lnTo>
                  <a:lnTo>
                    <a:pt x="6094" y="1837"/>
                  </a:lnTo>
                  <a:lnTo>
                    <a:pt x="6016" y="1927"/>
                  </a:lnTo>
                  <a:lnTo>
                    <a:pt x="5939" y="2019"/>
                  </a:lnTo>
                  <a:lnTo>
                    <a:pt x="5863" y="2111"/>
                  </a:lnTo>
                  <a:lnTo>
                    <a:pt x="5787" y="2204"/>
                  </a:lnTo>
                  <a:lnTo>
                    <a:pt x="5712" y="2297"/>
                  </a:lnTo>
                  <a:lnTo>
                    <a:pt x="5563" y="2485"/>
                  </a:lnTo>
                  <a:lnTo>
                    <a:pt x="5416" y="2669"/>
                  </a:lnTo>
                  <a:lnTo>
                    <a:pt x="5342" y="2761"/>
                  </a:lnTo>
                  <a:lnTo>
                    <a:pt x="5268" y="2851"/>
                  </a:lnTo>
                  <a:lnTo>
                    <a:pt x="5268" y="2851"/>
                  </a:lnTo>
                  <a:lnTo>
                    <a:pt x="5202" y="2929"/>
                  </a:lnTo>
                  <a:lnTo>
                    <a:pt x="5137" y="3008"/>
                  </a:lnTo>
                  <a:lnTo>
                    <a:pt x="5137" y="3008"/>
                  </a:lnTo>
                  <a:lnTo>
                    <a:pt x="5222" y="2889"/>
                  </a:lnTo>
                  <a:lnTo>
                    <a:pt x="5307" y="2770"/>
                  </a:lnTo>
                  <a:lnTo>
                    <a:pt x="5391" y="2651"/>
                  </a:lnTo>
                  <a:lnTo>
                    <a:pt x="5476" y="2531"/>
                  </a:lnTo>
                  <a:lnTo>
                    <a:pt x="5562" y="2414"/>
                  </a:lnTo>
                  <a:lnTo>
                    <a:pt x="5606" y="2356"/>
                  </a:lnTo>
                  <a:lnTo>
                    <a:pt x="5651" y="2298"/>
                  </a:lnTo>
                  <a:lnTo>
                    <a:pt x="5696" y="2241"/>
                  </a:lnTo>
                  <a:lnTo>
                    <a:pt x="5742" y="2184"/>
                  </a:lnTo>
                  <a:lnTo>
                    <a:pt x="5790" y="2128"/>
                  </a:lnTo>
                  <a:lnTo>
                    <a:pt x="5838" y="2073"/>
                  </a:lnTo>
                  <a:lnTo>
                    <a:pt x="5838" y="2073"/>
                  </a:lnTo>
                  <a:close/>
                  <a:moveTo>
                    <a:pt x="5246" y="3242"/>
                  </a:moveTo>
                  <a:lnTo>
                    <a:pt x="5246" y="3242"/>
                  </a:lnTo>
                  <a:lnTo>
                    <a:pt x="5298" y="3187"/>
                  </a:lnTo>
                  <a:lnTo>
                    <a:pt x="5350" y="3131"/>
                  </a:lnTo>
                  <a:lnTo>
                    <a:pt x="5452" y="3018"/>
                  </a:lnTo>
                  <a:lnTo>
                    <a:pt x="5552" y="2904"/>
                  </a:lnTo>
                  <a:lnTo>
                    <a:pt x="5651" y="2789"/>
                  </a:lnTo>
                  <a:lnTo>
                    <a:pt x="5748" y="2672"/>
                  </a:lnTo>
                  <a:lnTo>
                    <a:pt x="5844" y="2555"/>
                  </a:lnTo>
                  <a:lnTo>
                    <a:pt x="6036" y="2319"/>
                  </a:lnTo>
                  <a:lnTo>
                    <a:pt x="6036" y="2319"/>
                  </a:lnTo>
                  <a:lnTo>
                    <a:pt x="5907" y="2482"/>
                  </a:lnTo>
                  <a:lnTo>
                    <a:pt x="5781" y="2646"/>
                  </a:lnTo>
                  <a:lnTo>
                    <a:pt x="5657" y="2811"/>
                  </a:lnTo>
                  <a:lnTo>
                    <a:pt x="5534" y="2976"/>
                  </a:lnTo>
                  <a:lnTo>
                    <a:pt x="5534" y="2976"/>
                  </a:lnTo>
                  <a:lnTo>
                    <a:pt x="5494" y="3017"/>
                  </a:lnTo>
                  <a:lnTo>
                    <a:pt x="5494" y="3017"/>
                  </a:lnTo>
                  <a:lnTo>
                    <a:pt x="5421" y="3091"/>
                  </a:lnTo>
                  <a:lnTo>
                    <a:pt x="5349" y="3165"/>
                  </a:lnTo>
                  <a:lnTo>
                    <a:pt x="5277" y="3238"/>
                  </a:lnTo>
                  <a:lnTo>
                    <a:pt x="5206" y="3313"/>
                  </a:lnTo>
                  <a:lnTo>
                    <a:pt x="5067" y="3464"/>
                  </a:lnTo>
                  <a:lnTo>
                    <a:pt x="4927" y="3616"/>
                  </a:lnTo>
                  <a:lnTo>
                    <a:pt x="4927" y="3616"/>
                  </a:lnTo>
                  <a:lnTo>
                    <a:pt x="5047" y="3449"/>
                  </a:lnTo>
                  <a:lnTo>
                    <a:pt x="5047" y="3449"/>
                  </a:lnTo>
                  <a:lnTo>
                    <a:pt x="5246" y="3242"/>
                  </a:lnTo>
                  <a:lnTo>
                    <a:pt x="5246" y="3242"/>
                  </a:lnTo>
                  <a:close/>
                  <a:moveTo>
                    <a:pt x="5169" y="3276"/>
                  </a:moveTo>
                  <a:lnTo>
                    <a:pt x="5169" y="3276"/>
                  </a:lnTo>
                  <a:lnTo>
                    <a:pt x="5286" y="3108"/>
                  </a:lnTo>
                  <a:lnTo>
                    <a:pt x="5403" y="2943"/>
                  </a:lnTo>
                  <a:lnTo>
                    <a:pt x="5403" y="2943"/>
                  </a:lnTo>
                  <a:lnTo>
                    <a:pt x="5467" y="2875"/>
                  </a:lnTo>
                  <a:lnTo>
                    <a:pt x="5530" y="2808"/>
                  </a:lnTo>
                  <a:lnTo>
                    <a:pt x="5659" y="2674"/>
                  </a:lnTo>
                  <a:lnTo>
                    <a:pt x="5788" y="2543"/>
                  </a:lnTo>
                  <a:lnTo>
                    <a:pt x="5916" y="2411"/>
                  </a:lnTo>
                  <a:lnTo>
                    <a:pt x="5916" y="2411"/>
                  </a:lnTo>
                  <a:lnTo>
                    <a:pt x="5748" y="2617"/>
                  </a:lnTo>
                  <a:lnTo>
                    <a:pt x="5664" y="2719"/>
                  </a:lnTo>
                  <a:lnTo>
                    <a:pt x="5578" y="2822"/>
                  </a:lnTo>
                  <a:lnTo>
                    <a:pt x="5492" y="2922"/>
                  </a:lnTo>
                  <a:lnTo>
                    <a:pt x="5403" y="3022"/>
                  </a:lnTo>
                  <a:lnTo>
                    <a:pt x="5314" y="3121"/>
                  </a:lnTo>
                  <a:lnTo>
                    <a:pt x="5222" y="3218"/>
                  </a:lnTo>
                  <a:lnTo>
                    <a:pt x="5222" y="3218"/>
                  </a:lnTo>
                  <a:lnTo>
                    <a:pt x="5169" y="3276"/>
                  </a:lnTo>
                  <a:lnTo>
                    <a:pt x="5169" y="3276"/>
                  </a:lnTo>
                  <a:close/>
                  <a:moveTo>
                    <a:pt x="5529" y="2769"/>
                  </a:moveTo>
                  <a:lnTo>
                    <a:pt x="5529" y="2769"/>
                  </a:lnTo>
                  <a:lnTo>
                    <a:pt x="5604" y="2668"/>
                  </a:lnTo>
                  <a:lnTo>
                    <a:pt x="5680" y="2568"/>
                  </a:lnTo>
                  <a:lnTo>
                    <a:pt x="5756" y="2469"/>
                  </a:lnTo>
                  <a:lnTo>
                    <a:pt x="5835" y="2372"/>
                  </a:lnTo>
                  <a:lnTo>
                    <a:pt x="5835" y="2372"/>
                  </a:lnTo>
                  <a:lnTo>
                    <a:pt x="5863" y="2339"/>
                  </a:lnTo>
                  <a:lnTo>
                    <a:pt x="5891" y="2307"/>
                  </a:lnTo>
                  <a:lnTo>
                    <a:pt x="5950" y="2242"/>
                  </a:lnTo>
                  <a:lnTo>
                    <a:pt x="6011" y="2180"/>
                  </a:lnTo>
                  <a:lnTo>
                    <a:pt x="6072" y="2117"/>
                  </a:lnTo>
                  <a:lnTo>
                    <a:pt x="6132" y="2054"/>
                  </a:lnTo>
                  <a:lnTo>
                    <a:pt x="6162" y="2022"/>
                  </a:lnTo>
                  <a:lnTo>
                    <a:pt x="6190" y="1989"/>
                  </a:lnTo>
                  <a:lnTo>
                    <a:pt x="6218" y="1957"/>
                  </a:lnTo>
                  <a:lnTo>
                    <a:pt x="6246" y="1923"/>
                  </a:lnTo>
                  <a:lnTo>
                    <a:pt x="6272" y="1889"/>
                  </a:lnTo>
                  <a:lnTo>
                    <a:pt x="6298" y="1854"/>
                  </a:lnTo>
                  <a:lnTo>
                    <a:pt x="6298" y="1854"/>
                  </a:lnTo>
                  <a:lnTo>
                    <a:pt x="6324" y="1814"/>
                  </a:lnTo>
                  <a:lnTo>
                    <a:pt x="6351" y="1774"/>
                  </a:lnTo>
                  <a:lnTo>
                    <a:pt x="6380" y="1737"/>
                  </a:lnTo>
                  <a:lnTo>
                    <a:pt x="6410" y="1699"/>
                  </a:lnTo>
                  <a:lnTo>
                    <a:pt x="6442" y="1664"/>
                  </a:lnTo>
                  <a:lnTo>
                    <a:pt x="6475" y="1630"/>
                  </a:lnTo>
                  <a:lnTo>
                    <a:pt x="6510" y="1597"/>
                  </a:lnTo>
                  <a:lnTo>
                    <a:pt x="6546" y="1566"/>
                  </a:lnTo>
                  <a:lnTo>
                    <a:pt x="6546" y="1566"/>
                  </a:lnTo>
                  <a:lnTo>
                    <a:pt x="6531" y="1596"/>
                  </a:lnTo>
                  <a:lnTo>
                    <a:pt x="6513" y="1627"/>
                  </a:lnTo>
                  <a:lnTo>
                    <a:pt x="6496" y="1657"/>
                  </a:lnTo>
                  <a:lnTo>
                    <a:pt x="6477" y="1687"/>
                  </a:lnTo>
                  <a:lnTo>
                    <a:pt x="6438" y="1747"/>
                  </a:lnTo>
                  <a:lnTo>
                    <a:pt x="6397" y="1804"/>
                  </a:lnTo>
                  <a:lnTo>
                    <a:pt x="6355" y="1862"/>
                  </a:lnTo>
                  <a:lnTo>
                    <a:pt x="6312" y="1918"/>
                  </a:lnTo>
                  <a:lnTo>
                    <a:pt x="6225" y="2028"/>
                  </a:lnTo>
                  <a:lnTo>
                    <a:pt x="6225" y="2028"/>
                  </a:lnTo>
                  <a:lnTo>
                    <a:pt x="6186" y="2077"/>
                  </a:lnTo>
                  <a:lnTo>
                    <a:pt x="6145" y="2125"/>
                  </a:lnTo>
                  <a:lnTo>
                    <a:pt x="6104" y="2173"/>
                  </a:lnTo>
                  <a:lnTo>
                    <a:pt x="6062" y="2221"/>
                  </a:lnTo>
                  <a:lnTo>
                    <a:pt x="5976" y="2315"/>
                  </a:lnTo>
                  <a:lnTo>
                    <a:pt x="5888" y="2407"/>
                  </a:lnTo>
                  <a:lnTo>
                    <a:pt x="5799" y="2499"/>
                  </a:lnTo>
                  <a:lnTo>
                    <a:pt x="5709" y="2589"/>
                  </a:lnTo>
                  <a:lnTo>
                    <a:pt x="5529" y="2769"/>
                  </a:lnTo>
                  <a:lnTo>
                    <a:pt x="5529" y="2769"/>
                  </a:lnTo>
                  <a:close/>
                  <a:moveTo>
                    <a:pt x="6731" y="1505"/>
                  </a:moveTo>
                  <a:lnTo>
                    <a:pt x="6731" y="1505"/>
                  </a:lnTo>
                  <a:lnTo>
                    <a:pt x="6769" y="1555"/>
                  </a:lnTo>
                  <a:lnTo>
                    <a:pt x="6769" y="1555"/>
                  </a:lnTo>
                  <a:lnTo>
                    <a:pt x="6777" y="1565"/>
                  </a:lnTo>
                  <a:lnTo>
                    <a:pt x="6786" y="1573"/>
                  </a:lnTo>
                  <a:lnTo>
                    <a:pt x="6786" y="1573"/>
                  </a:lnTo>
                  <a:lnTo>
                    <a:pt x="6749" y="1607"/>
                  </a:lnTo>
                  <a:lnTo>
                    <a:pt x="6712" y="1641"/>
                  </a:lnTo>
                  <a:lnTo>
                    <a:pt x="6678" y="1677"/>
                  </a:lnTo>
                  <a:lnTo>
                    <a:pt x="6644" y="1714"/>
                  </a:lnTo>
                  <a:lnTo>
                    <a:pt x="6612" y="1752"/>
                  </a:lnTo>
                  <a:lnTo>
                    <a:pt x="6579" y="1790"/>
                  </a:lnTo>
                  <a:lnTo>
                    <a:pt x="6516" y="1869"/>
                  </a:lnTo>
                  <a:lnTo>
                    <a:pt x="6454" y="1950"/>
                  </a:lnTo>
                  <a:lnTo>
                    <a:pt x="6392" y="2028"/>
                  </a:lnTo>
                  <a:lnTo>
                    <a:pt x="6359" y="2068"/>
                  </a:lnTo>
                  <a:lnTo>
                    <a:pt x="6327" y="2106"/>
                  </a:lnTo>
                  <a:lnTo>
                    <a:pt x="6294" y="2144"/>
                  </a:lnTo>
                  <a:lnTo>
                    <a:pt x="6261" y="2180"/>
                  </a:lnTo>
                  <a:lnTo>
                    <a:pt x="6261" y="2180"/>
                  </a:lnTo>
                  <a:lnTo>
                    <a:pt x="6195" y="2252"/>
                  </a:lnTo>
                  <a:lnTo>
                    <a:pt x="6131" y="2323"/>
                  </a:lnTo>
                  <a:lnTo>
                    <a:pt x="6131" y="2323"/>
                  </a:lnTo>
                  <a:lnTo>
                    <a:pt x="6211" y="2225"/>
                  </a:lnTo>
                  <a:lnTo>
                    <a:pt x="6291" y="2124"/>
                  </a:lnTo>
                  <a:lnTo>
                    <a:pt x="6371" y="2025"/>
                  </a:lnTo>
                  <a:lnTo>
                    <a:pt x="6447" y="1923"/>
                  </a:lnTo>
                  <a:lnTo>
                    <a:pt x="6522" y="1821"/>
                  </a:lnTo>
                  <a:lnTo>
                    <a:pt x="6559" y="1769"/>
                  </a:lnTo>
                  <a:lnTo>
                    <a:pt x="6594" y="1717"/>
                  </a:lnTo>
                  <a:lnTo>
                    <a:pt x="6629" y="1664"/>
                  </a:lnTo>
                  <a:lnTo>
                    <a:pt x="6664" y="1611"/>
                  </a:lnTo>
                  <a:lnTo>
                    <a:pt x="6698" y="1559"/>
                  </a:lnTo>
                  <a:lnTo>
                    <a:pt x="6731" y="1505"/>
                  </a:lnTo>
                  <a:lnTo>
                    <a:pt x="6731" y="1505"/>
                  </a:lnTo>
                  <a:close/>
                  <a:moveTo>
                    <a:pt x="6712" y="1485"/>
                  </a:moveTo>
                  <a:lnTo>
                    <a:pt x="6712" y="1485"/>
                  </a:lnTo>
                  <a:lnTo>
                    <a:pt x="6647" y="1554"/>
                  </a:lnTo>
                  <a:lnTo>
                    <a:pt x="6582" y="1623"/>
                  </a:lnTo>
                  <a:lnTo>
                    <a:pt x="6519" y="1693"/>
                  </a:lnTo>
                  <a:lnTo>
                    <a:pt x="6457" y="1764"/>
                  </a:lnTo>
                  <a:lnTo>
                    <a:pt x="6457" y="1764"/>
                  </a:lnTo>
                  <a:lnTo>
                    <a:pt x="6505" y="1691"/>
                  </a:lnTo>
                  <a:lnTo>
                    <a:pt x="6552" y="1616"/>
                  </a:lnTo>
                  <a:lnTo>
                    <a:pt x="6574" y="1577"/>
                  </a:lnTo>
                  <a:lnTo>
                    <a:pt x="6596" y="1539"/>
                  </a:lnTo>
                  <a:lnTo>
                    <a:pt x="6618" y="1499"/>
                  </a:lnTo>
                  <a:lnTo>
                    <a:pt x="6637" y="1459"/>
                  </a:lnTo>
                  <a:lnTo>
                    <a:pt x="6637" y="1459"/>
                  </a:lnTo>
                  <a:lnTo>
                    <a:pt x="6639" y="1455"/>
                  </a:lnTo>
                  <a:lnTo>
                    <a:pt x="6639" y="1450"/>
                  </a:lnTo>
                  <a:lnTo>
                    <a:pt x="6639" y="1450"/>
                  </a:lnTo>
                  <a:lnTo>
                    <a:pt x="6657" y="1452"/>
                  </a:lnTo>
                  <a:lnTo>
                    <a:pt x="6666" y="1455"/>
                  </a:lnTo>
                  <a:lnTo>
                    <a:pt x="6674" y="1457"/>
                  </a:lnTo>
                  <a:lnTo>
                    <a:pt x="6683" y="1459"/>
                  </a:lnTo>
                  <a:lnTo>
                    <a:pt x="6691" y="1464"/>
                  </a:lnTo>
                  <a:lnTo>
                    <a:pt x="6698" y="1469"/>
                  </a:lnTo>
                  <a:lnTo>
                    <a:pt x="6706" y="1476"/>
                  </a:lnTo>
                  <a:lnTo>
                    <a:pt x="6706" y="1476"/>
                  </a:lnTo>
                  <a:lnTo>
                    <a:pt x="6713" y="1484"/>
                  </a:lnTo>
                  <a:lnTo>
                    <a:pt x="6713" y="1484"/>
                  </a:lnTo>
                  <a:lnTo>
                    <a:pt x="6712" y="1485"/>
                  </a:lnTo>
                  <a:lnTo>
                    <a:pt x="6712" y="1485"/>
                  </a:lnTo>
                  <a:close/>
                  <a:moveTo>
                    <a:pt x="6161" y="1964"/>
                  </a:moveTo>
                  <a:lnTo>
                    <a:pt x="6161" y="1964"/>
                  </a:lnTo>
                  <a:lnTo>
                    <a:pt x="6059" y="2082"/>
                  </a:lnTo>
                  <a:lnTo>
                    <a:pt x="5957" y="2200"/>
                  </a:lnTo>
                  <a:lnTo>
                    <a:pt x="5754" y="2435"/>
                  </a:lnTo>
                  <a:lnTo>
                    <a:pt x="5653" y="2554"/>
                  </a:lnTo>
                  <a:lnTo>
                    <a:pt x="5552" y="2673"/>
                  </a:lnTo>
                  <a:lnTo>
                    <a:pt x="5454" y="2795"/>
                  </a:lnTo>
                  <a:lnTo>
                    <a:pt x="5405" y="2856"/>
                  </a:lnTo>
                  <a:lnTo>
                    <a:pt x="5357" y="2918"/>
                  </a:lnTo>
                  <a:lnTo>
                    <a:pt x="5357" y="2918"/>
                  </a:lnTo>
                  <a:lnTo>
                    <a:pt x="5300" y="2992"/>
                  </a:lnTo>
                  <a:lnTo>
                    <a:pt x="5243" y="3067"/>
                  </a:lnTo>
                  <a:lnTo>
                    <a:pt x="5243" y="3067"/>
                  </a:lnTo>
                  <a:lnTo>
                    <a:pt x="5231" y="3083"/>
                  </a:lnTo>
                  <a:lnTo>
                    <a:pt x="5231" y="3083"/>
                  </a:lnTo>
                  <a:lnTo>
                    <a:pt x="5183" y="3136"/>
                  </a:lnTo>
                  <a:lnTo>
                    <a:pt x="5136" y="3190"/>
                  </a:lnTo>
                  <a:lnTo>
                    <a:pt x="5089" y="3245"/>
                  </a:lnTo>
                  <a:lnTo>
                    <a:pt x="5043" y="3302"/>
                  </a:lnTo>
                  <a:lnTo>
                    <a:pt x="4952" y="3413"/>
                  </a:lnTo>
                  <a:lnTo>
                    <a:pt x="4863" y="3526"/>
                  </a:lnTo>
                  <a:lnTo>
                    <a:pt x="4686" y="3753"/>
                  </a:lnTo>
                  <a:lnTo>
                    <a:pt x="4597" y="3868"/>
                  </a:lnTo>
                  <a:lnTo>
                    <a:pt x="4508" y="3980"/>
                  </a:lnTo>
                  <a:lnTo>
                    <a:pt x="4508" y="3980"/>
                  </a:lnTo>
                  <a:lnTo>
                    <a:pt x="4415" y="4086"/>
                  </a:lnTo>
                  <a:lnTo>
                    <a:pt x="4321" y="4192"/>
                  </a:lnTo>
                  <a:lnTo>
                    <a:pt x="4230" y="4299"/>
                  </a:lnTo>
                  <a:lnTo>
                    <a:pt x="4139" y="4406"/>
                  </a:lnTo>
                  <a:lnTo>
                    <a:pt x="4139" y="4406"/>
                  </a:lnTo>
                  <a:lnTo>
                    <a:pt x="4084" y="4463"/>
                  </a:lnTo>
                  <a:lnTo>
                    <a:pt x="4026" y="4519"/>
                  </a:lnTo>
                  <a:lnTo>
                    <a:pt x="3975" y="4569"/>
                  </a:lnTo>
                  <a:lnTo>
                    <a:pt x="3934" y="4607"/>
                  </a:lnTo>
                  <a:lnTo>
                    <a:pt x="3920" y="4618"/>
                  </a:lnTo>
                  <a:lnTo>
                    <a:pt x="3910" y="4624"/>
                  </a:lnTo>
                  <a:lnTo>
                    <a:pt x="3907" y="4625"/>
                  </a:lnTo>
                  <a:lnTo>
                    <a:pt x="3907" y="4624"/>
                  </a:lnTo>
                  <a:lnTo>
                    <a:pt x="3907" y="4621"/>
                  </a:lnTo>
                  <a:lnTo>
                    <a:pt x="3909" y="4616"/>
                  </a:lnTo>
                  <a:lnTo>
                    <a:pt x="3920" y="4601"/>
                  </a:lnTo>
                  <a:lnTo>
                    <a:pt x="3937" y="4576"/>
                  </a:lnTo>
                  <a:lnTo>
                    <a:pt x="3964" y="4542"/>
                  </a:lnTo>
                  <a:lnTo>
                    <a:pt x="4000" y="4497"/>
                  </a:lnTo>
                  <a:lnTo>
                    <a:pt x="4000" y="4497"/>
                  </a:lnTo>
                  <a:lnTo>
                    <a:pt x="4066" y="4418"/>
                  </a:lnTo>
                  <a:lnTo>
                    <a:pt x="4133" y="4340"/>
                  </a:lnTo>
                  <a:lnTo>
                    <a:pt x="4201" y="4262"/>
                  </a:lnTo>
                  <a:lnTo>
                    <a:pt x="4268" y="4186"/>
                  </a:lnTo>
                  <a:lnTo>
                    <a:pt x="4407" y="4033"/>
                  </a:lnTo>
                  <a:lnTo>
                    <a:pt x="4544" y="3881"/>
                  </a:lnTo>
                  <a:lnTo>
                    <a:pt x="4544" y="3881"/>
                  </a:lnTo>
                  <a:lnTo>
                    <a:pt x="4616" y="3799"/>
                  </a:lnTo>
                  <a:lnTo>
                    <a:pt x="4689" y="3716"/>
                  </a:lnTo>
                  <a:lnTo>
                    <a:pt x="4760" y="3633"/>
                  </a:lnTo>
                  <a:lnTo>
                    <a:pt x="4831" y="3548"/>
                  </a:lnTo>
                  <a:lnTo>
                    <a:pt x="4972" y="3379"/>
                  </a:lnTo>
                  <a:lnTo>
                    <a:pt x="5111" y="3208"/>
                  </a:lnTo>
                  <a:lnTo>
                    <a:pt x="5248" y="3036"/>
                  </a:lnTo>
                  <a:lnTo>
                    <a:pt x="5385" y="2863"/>
                  </a:lnTo>
                  <a:lnTo>
                    <a:pt x="5657" y="2517"/>
                  </a:lnTo>
                  <a:lnTo>
                    <a:pt x="5657" y="2517"/>
                  </a:lnTo>
                  <a:lnTo>
                    <a:pt x="5710" y="2448"/>
                  </a:lnTo>
                  <a:lnTo>
                    <a:pt x="5765" y="2382"/>
                  </a:lnTo>
                  <a:lnTo>
                    <a:pt x="5823" y="2315"/>
                  </a:lnTo>
                  <a:lnTo>
                    <a:pt x="5880" y="2249"/>
                  </a:lnTo>
                  <a:lnTo>
                    <a:pt x="5995" y="2117"/>
                  </a:lnTo>
                  <a:lnTo>
                    <a:pt x="6111" y="1986"/>
                  </a:lnTo>
                  <a:lnTo>
                    <a:pt x="6168" y="1919"/>
                  </a:lnTo>
                  <a:lnTo>
                    <a:pt x="6224" y="1852"/>
                  </a:lnTo>
                  <a:lnTo>
                    <a:pt x="6279" y="1786"/>
                  </a:lnTo>
                  <a:lnTo>
                    <a:pt x="6334" y="1717"/>
                  </a:lnTo>
                  <a:lnTo>
                    <a:pt x="6387" y="1648"/>
                  </a:lnTo>
                  <a:lnTo>
                    <a:pt x="6438" y="1577"/>
                  </a:lnTo>
                  <a:lnTo>
                    <a:pt x="6488" y="1506"/>
                  </a:lnTo>
                  <a:lnTo>
                    <a:pt x="6534" y="1432"/>
                  </a:lnTo>
                  <a:lnTo>
                    <a:pt x="6534" y="1432"/>
                  </a:lnTo>
                  <a:lnTo>
                    <a:pt x="6550" y="1438"/>
                  </a:lnTo>
                  <a:lnTo>
                    <a:pt x="6566" y="1444"/>
                  </a:lnTo>
                  <a:lnTo>
                    <a:pt x="6566" y="1444"/>
                  </a:lnTo>
                  <a:lnTo>
                    <a:pt x="6582" y="1446"/>
                  </a:lnTo>
                  <a:lnTo>
                    <a:pt x="6599" y="1449"/>
                  </a:lnTo>
                  <a:lnTo>
                    <a:pt x="6599" y="1449"/>
                  </a:lnTo>
                  <a:lnTo>
                    <a:pt x="6565" y="1476"/>
                  </a:lnTo>
                  <a:lnTo>
                    <a:pt x="6533" y="1504"/>
                  </a:lnTo>
                  <a:lnTo>
                    <a:pt x="6503" y="1533"/>
                  </a:lnTo>
                  <a:lnTo>
                    <a:pt x="6474" y="1563"/>
                  </a:lnTo>
                  <a:lnTo>
                    <a:pt x="6445" y="1594"/>
                  </a:lnTo>
                  <a:lnTo>
                    <a:pt x="6420" y="1625"/>
                  </a:lnTo>
                  <a:lnTo>
                    <a:pt x="6394" y="1658"/>
                  </a:lnTo>
                  <a:lnTo>
                    <a:pt x="6368" y="1691"/>
                  </a:lnTo>
                  <a:lnTo>
                    <a:pt x="6318" y="1758"/>
                  </a:lnTo>
                  <a:lnTo>
                    <a:pt x="6269" y="1827"/>
                  </a:lnTo>
                  <a:lnTo>
                    <a:pt x="6216" y="1895"/>
                  </a:lnTo>
                  <a:lnTo>
                    <a:pt x="6189" y="1930"/>
                  </a:lnTo>
                  <a:lnTo>
                    <a:pt x="6161" y="1964"/>
                  </a:lnTo>
                  <a:lnTo>
                    <a:pt x="6161" y="1964"/>
                  </a:lnTo>
                  <a:close/>
                  <a:moveTo>
                    <a:pt x="4149" y="4480"/>
                  </a:moveTo>
                  <a:lnTo>
                    <a:pt x="4149" y="4480"/>
                  </a:lnTo>
                  <a:lnTo>
                    <a:pt x="4191" y="4436"/>
                  </a:lnTo>
                  <a:lnTo>
                    <a:pt x="4231" y="4391"/>
                  </a:lnTo>
                  <a:lnTo>
                    <a:pt x="4271" y="4347"/>
                  </a:lnTo>
                  <a:lnTo>
                    <a:pt x="4309" y="4300"/>
                  </a:lnTo>
                  <a:lnTo>
                    <a:pt x="4386" y="4207"/>
                  </a:lnTo>
                  <a:lnTo>
                    <a:pt x="4460" y="4113"/>
                  </a:lnTo>
                  <a:lnTo>
                    <a:pt x="4460" y="4113"/>
                  </a:lnTo>
                  <a:lnTo>
                    <a:pt x="4526" y="4032"/>
                  </a:lnTo>
                  <a:lnTo>
                    <a:pt x="4592" y="3953"/>
                  </a:lnTo>
                  <a:lnTo>
                    <a:pt x="4658" y="3875"/>
                  </a:lnTo>
                  <a:lnTo>
                    <a:pt x="4726" y="3798"/>
                  </a:lnTo>
                  <a:lnTo>
                    <a:pt x="4726" y="3798"/>
                  </a:lnTo>
                  <a:lnTo>
                    <a:pt x="4657" y="3894"/>
                  </a:lnTo>
                  <a:lnTo>
                    <a:pt x="4587" y="3989"/>
                  </a:lnTo>
                  <a:lnTo>
                    <a:pt x="4515" y="4082"/>
                  </a:lnTo>
                  <a:lnTo>
                    <a:pt x="4443" y="4175"/>
                  </a:lnTo>
                  <a:lnTo>
                    <a:pt x="4443" y="4175"/>
                  </a:lnTo>
                  <a:lnTo>
                    <a:pt x="4352" y="4286"/>
                  </a:lnTo>
                  <a:lnTo>
                    <a:pt x="4352" y="4286"/>
                  </a:lnTo>
                  <a:lnTo>
                    <a:pt x="4281" y="4368"/>
                  </a:lnTo>
                  <a:lnTo>
                    <a:pt x="4209" y="4450"/>
                  </a:lnTo>
                  <a:lnTo>
                    <a:pt x="4173" y="4490"/>
                  </a:lnTo>
                  <a:lnTo>
                    <a:pt x="4135" y="4529"/>
                  </a:lnTo>
                  <a:lnTo>
                    <a:pt x="4096" y="4568"/>
                  </a:lnTo>
                  <a:lnTo>
                    <a:pt x="4058" y="4608"/>
                  </a:lnTo>
                  <a:lnTo>
                    <a:pt x="4058" y="4608"/>
                  </a:lnTo>
                  <a:lnTo>
                    <a:pt x="4010" y="4653"/>
                  </a:lnTo>
                  <a:lnTo>
                    <a:pt x="3976" y="4685"/>
                  </a:lnTo>
                  <a:lnTo>
                    <a:pt x="3955" y="4705"/>
                  </a:lnTo>
                  <a:lnTo>
                    <a:pt x="3944" y="4713"/>
                  </a:lnTo>
                  <a:lnTo>
                    <a:pt x="3942" y="4713"/>
                  </a:lnTo>
                  <a:lnTo>
                    <a:pt x="3943" y="4712"/>
                  </a:lnTo>
                  <a:lnTo>
                    <a:pt x="3949" y="4703"/>
                  </a:lnTo>
                  <a:lnTo>
                    <a:pt x="3981" y="4664"/>
                  </a:lnTo>
                  <a:lnTo>
                    <a:pt x="4029" y="4611"/>
                  </a:lnTo>
                  <a:lnTo>
                    <a:pt x="4080" y="4555"/>
                  </a:lnTo>
                  <a:lnTo>
                    <a:pt x="4149" y="4480"/>
                  </a:lnTo>
                  <a:lnTo>
                    <a:pt x="4149" y="4480"/>
                  </a:lnTo>
                  <a:close/>
                  <a:moveTo>
                    <a:pt x="4733" y="3879"/>
                  </a:moveTo>
                  <a:lnTo>
                    <a:pt x="4733" y="3879"/>
                  </a:lnTo>
                  <a:lnTo>
                    <a:pt x="4813" y="3788"/>
                  </a:lnTo>
                  <a:lnTo>
                    <a:pt x="4892" y="3698"/>
                  </a:lnTo>
                  <a:lnTo>
                    <a:pt x="4973" y="3609"/>
                  </a:lnTo>
                  <a:lnTo>
                    <a:pt x="5055" y="3520"/>
                  </a:lnTo>
                  <a:lnTo>
                    <a:pt x="5137" y="3433"/>
                  </a:lnTo>
                  <a:lnTo>
                    <a:pt x="5220" y="3346"/>
                  </a:lnTo>
                  <a:lnTo>
                    <a:pt x="5303" y="3259"/>
                  </a:lnTo>
                  <a:lnTo>
                    <a:pt x="5387" y="3173"/>
                  </a:lnTo>
                  <a:lnTo>
                    <a:pt x="5387" y="3173"/>
                  </a:lnTo>
                  <a:lnTo>
                    <a:pt x="5304" y="3285"/>
                  </a:lnTo>
                  <a:lnTo>
                    <a:pt x="5220" y="3397"/>
                  </a:lnTo>
                  <a:lnTo>
                    <a:pt x="5136" y="3509"/>
                  </a:lnTo>
                  <a:lnTo>
                    <a:pt x="5049" y="3619"/>
                  </a:lnTo>
                  <a:lnTo>
                    <a:pt x="4963" y="3729"/>
                  </a:lnTo>
                  <a:lnTo>
                    <a:pt x="4875" y="3838"/>
                  </a:lnTo>
                  <a:lnTo>
                    <a:pt x="4785" y="3945"/>
                  </a:lnTo>
                  <a:lnTo>
                    <a:pt x="4695" y="4052"/>
                  </a:lnTo>
                  <a:lnTo>
                    <a:pt x="4695" y="4052"/>
                  </a:lnTo>
                  <a:lnTo>
                    <a:pt x="4662" y="4088"/>
                  </a:lnTo>
                  <a:lnTo>
                    <a:pt x="4629" y="4124"/>
                  </a:lnTo>
                  <a:lnTo>
                    <a:pt x="4561" y="4196"/>
                  </a:lnTo>
                  <a:lnTo>
                    <a:pt x="4490" y="4267"/>
                  </a:lnTo>
                  <a:lnTo>
                    <a:pt x="4417" y="4337"/>
                  </a:lnTo>
                  <a:lnTo>
                    <a:pt x="4273" y="4478"/>
                  </a:lnTo>
                  <a:lnTo>
                    <a:pt x="4202" y="4548"/>
                  </a:lnTo>
                  <a:lnTo>
                    <a:pt x="4134" y="4617"/>
                  </a:lnTo>
                  <a:lnTo>
                    <a:pt x="4134" y="4617"/>
                  </a:lnTo>
                  <a:lnTo>
                    <a:pt x="4101" y="4651"/>
                  </a:lnTo>
                  <a:lnTo>
                    <a:pt x="4068" y="4686"/>
                  </a:lnTo>
                  <a:lnTo>
                    <a:pt x="4039" y="4721"/>
                  </a:lnTo>
                  <a:lnTo>
                    <a:pt x="4010" y="4756"/>
                  </a:lnTo>
                  <a:lnTo>
                    <a:pt x="4010" y="4756"/>
                  </a:lnTo>
                  <a:lnTo>
                    <a:pt x="3992" y="4777"/>
                  </a:lnTo>
                  <a:lnTo>
                    <a:pt x="3992" y="4777"/>
                  </a:lnTo>
                  <a:lnTo>
                    <a:pt x="4130" y="4605"/>
                  </a:lnTo>
                  <a:lnTo>
                    <a:pt x="4268" y="4436"/>
                  </a:lnTo>
                  <a:lnTo>
                    <a:pt x="4268" y="4436"/>
                  </a:lnTo>
                  <a:lnTo>
                    <a:pt x="4331" y="4369"/>
                  </a:lnTo>
                  <a:lnTo>
                    <a:pt x="4390" y="4301"/>
                  </a:lnTo>
                  <a:lnTo>
                    <a:pt x="4450" y="4233"/>
                  </a:lnTo>
                  <a:lnTo>
                    <a:pt x="4508" y="4164"/>
                  </a:lnTo>
                  <a:lnTo>
                    <a:pt x="4566" y="4094"/>
                  </a:lnTo>
                  <a:lnTo>
                    <a:pt x="4622" y="4023"/>
                  </a:lnTo>
                  <a:lnTo>
                    <a:pt x="4678" y="3951"/>
                  </a:lnTo>
                  <a:lnTo>
                    <a:pt x="4733" y="3879"/>
                  </a:lnTo>
                  <a:lnTo>
                    <a:pt x="4733" y="3879"/>
                  </a:lnTo>
                  <a:close/>
                  <a:moveTo>
                    <a:pt x="4513" y="3383"/>
                  </a:moveTo>
                  <a:lnTo>
                    <a:pt x="4513" y="3383"/>
                  </a:lnTo>
                  <a:lnTo>
                    <a:pt x="4432" y="3481"/>
                  </a:lnTo>
                  <a:lnTo>
                    <a:pt x="4350" y="3575"/>
                  </a:lnTo>
                  <a:lnTo>
                    <a:pt x="4267" y="3671"/>
                  </a:lnTo>
                  <a:lnTo>
                    <a:pt x="4184" y="3767"/>
                  </a:lnTo>
                  <a:lnTo>
                    <a:pt x="4184" y="3767"/>
                  </a:lnTo>
                  <a:lnTo>
                    <a:pt x="4206" y="3737"/>
                  </a:lnTo>
                  <a:lnTo>
                    <a:pt x="4206" y="3737"/>
                  </a:lnTo>
                  <a:lnTo>
                    <a:pt x="4332" y="3578"/>
                  </a:lnTo>
                  <a:lnTo>
                    <a:pt x="4457" y="3417"/>
                  </a:lnTo>
                  <a:lnTo>
                    <a:pt x="4705" y="3095"/>
                  </a:lnTo>
                  <a:lnTo>
                    <a:pt x="4830" y="2936"/>
                  </a:lnTo>
                  <a:lnTo>
                    <a:pt x="4893" y="2857"/>
                  </a:lnTo>
                  <a:lnTo>
                    <a:pt x="4957" y="2777"/>
                  </a:lnTo>
                  <a:lnTo>
                    <a:pt x="5021" y="2699"/>
                  </a:lnTo>
                  <a:lnTo>
                    <a:pt x="5087" y="2621"/>
                  </a:lnTo>
                  <a:lnTo>
                    <a:pt x="5152" y="2544"/>
                  </a:lnTo>
                  <a:lnTo>
                    <a:pt x="5219" y="2468"/>
                  </a:lnTo>
                  <a:lnTo>
                    <a:pt x="5219" y="2468"/>
                  </a:lnTo>
                  <a:lnTo>
                    <a:pt x="5231" y="2455"/>
                  </a:lnTo>
                  <a:lnTo>
                    <a:pt x="5231" y="2455"/>
                  </a:lnTo>
                  <a:lnTo>
                    <a:pt x="5053" y="2688"/>
                  </a:lnTo>
                  <a:lnTo>
                    <a:pt x="4875" y="2922"/>
                  </a:lnTo>
                  <a:lnTo>
                    <a:pt x="4786" y="3038"/>
                  </a:lnTo>
                  <a:lnTo>
                    <a:pt x="4696" y="3154"/>
                  </a:lnTo>
                  <a:lnTo>
                    <a:pt x="4604" y="3270"/>
                  </a:lnTo>
                  <a:lnTo>
                    <a:pt x="4513" y="3383"/>
                  </a:lnTo>
                  <a:lnTo>
                    <a:pt x="4513" y="3383"/>
                  </a:lnTo>
                  <a:close/>
                  <a:moveTo>
                    <a:pt x="4359" y="3602"/>
                  </a:moveTo>
                  <a:lnTo>
                    <a:pt x="4359" y="3602"/>
                  </a:lnTo>
                  <a:lnTo>
                    <a:pt x="4343" y="3621"/>
                  </a:lnTo>
                  <a:lnTo>
                    <a:pt x="4343" y="3621"/>
                  </a:lnTo>
                  <a:lnTo>
                    <a:pt x="4287" y="3701"/>
                  </a:lnTo>
                  <a:lnTo>
                    <a:pt x="4231" y="3781"/>
                  </a:lnTo>
                  <a:lnTo>
                    <a:pt x="4121" y="3942"/>
                  </a:lnTo>
                  <a:lnTo>
                    <a:pt x="4121" y="3942"/>
                  </a:lnTo>
                  <a:lnTo>
                    <a:pt x="4065" y="4023"/>
                  </a:lnTo>
                  <a:lnTo>
                    <a:pt x="4006" y="4102"/>
                  </a:lnTo>
                  <a:lnTo>
                    <a:pt x="3947" y="4181"/>
                  </a:lnTo>
                  <a:lnTo>
                    <a:pt x="3883" y="4257"/>
                  </a:lnTo>
                  <a:lnTo>
                    <a:pt x="3883" y="4257"/>
                  </a:lnTo>
                  <a:lnTo>
                    <a:pt x="3869" y="4282"/>
                  </a:lnTo>
                  <a:lnTo>
                    <a:pt x="3857" y="4303"/>
                  </a:lnTo>
                  <a:lnTo>
                    <a:pt x="3857" y="4303"/>
                  </a:lnTo>
                  <a:lnTo>
                    <a:pt x="3823" y="4347"/>
                  </a:lnTo>
                  <a:lnTo>
                    <a:pt x="3823" y="4347"/>
                  </a:lnTo>
                  <a:lnTo>
                    <a:pt x="3814" y="4353"/>
                  </a:lnTo>
                  <a:lnTo>
                    <a:pt x="3807" y="4356"/>
                  </a:lnTo>
                  <a:lnTo>
                    <a:pt x="3805" y="4357"/>
                  </a:lnTo>
                  <a:lnTo>
                    <a:pt x="3802" y="4356"/>
                  </a:lnTo>
                  <a:lnTo>
                    <a:pt x="3799" y="4355"/>
                  </a:lnTo>
                  <a:lnTo>
                    <a:pt x="3797" y="4353"/>
                  </a:lnTo>
                  <a:lnTo>
                    <a:pt x="3793" y="4347"/>
                  </a:lnTo>
                  <a:lnTo>
                    <a:pt x="3791" y="4337"/>
                  </a:lnTo>
                  <a:lnTo>
                    <a:pt x="3789" y="4324"/>
                  </a:lnTo>
                  <a:lnTo>
                    <a:pt x="3789" y="4309"/>
                  </a:lnTo>
                  <a:lnTo>
                    <a:pt x="3789" y="4309"/>
                  </a:lnTo>
                  <a:lnTo>
                    <a:pt x="3816" y="4276"/>
                  </a:lnTo>
                  <a:lnTo>
                    <a:pt x="3844" y="4243"/>
                  </a:lnTo>
                  <a:lnTo>
                    <a:pt x="3872" y="4209"/>
                  </a:lnTo>
                  <a:lnTo>
                    <a:pt x="3899" y="4172"/>
                  </a:lnTo>
                  <a:lnTo>
                    <a:pt x="3954" y="4100"/>
                  </a:lnTo>
                  <a:lnTo>
                    <a:pt x="4005" y="4027"/>
                  </a:lnTo>
                  <a:lnTo>
                    <a:pt x="4005" y="4027"/>
                  </a:lnTo>
                  <a:lnTo>
                    <a:pt x="4181" y="3814"/>
                  </a:lnTo>
                  <a:lnTo>
                    <a:pt x="4359" y="3602"/>
                  </a:lnTo>
                  <a:lnTo>
                    <a:pt x="4359" y="3602"/>
                  </a:lnTo>
                  <a:close/>
                  <a:moveTo>
                    <a:pt x="3904" y="4313"/>
                  </a:moveTo>
                  <a:lnTo>
                    <a:pt x="3904" y="4313"/>
                  </a:lnTo>
                  <a:lnTo>
                    <a:pt x="3998" y="4204"/>
                  </a:lnTo>
                  <a:lnTo>
                    <a:pt x="4092" y="4094"/>
                  </a:lnTo>
                  <a:lnTo>
                    <a:pt x="4184" y="3983"/>
                  </a:lnTo>
                  <a:lnTo>
                    <a:pt x="4277" y="3872"/>
                  </a:lnTo>
                  <a:lnTo>
                    <a:pt x="4460" y="3647"/>
                  </a:lnTo>
                  <a:lnTo>
                    <a:pt x="4642" y="3422"/>
                  </a:lnTo>
                  <a:lnTo>
                    <a:pt x="4823" y="3197"/>
                  </a:lnTo>
                  <a:lnTo>
                    <a:pt x="5006" y="2973"/>
                  </a:lnTo>
                  <a:lnTo>
                    <a:pt x="5190" y="2749"/>
                  </a:lnTo>
                  <a:lnTo>
                    <a:pt x="5282" y="2638"/>
                  </a:lnTo>
                  <a:lnTo>
                    <a:pt x="5375" y="2527"/>
                  </a:lnTo>
                  <a:lnTo>
                    <a:pt x="5375" y="2527"/>
                  </a:lnTo>
                  <a:lnTo>
                    <a:pt x="5423" y="2472"/>
                  </a:lnTo>
                  <a:lnTo>
                    <a:pt x="5423" y="2472"/>
                  </a:lnTo>
                  <a:lnTo>
                    <a:pt x="5316" y="2616"/>
                  </a:lnTo>
                  <a:lnTo>
                    <a:pt x="5211" y="2758"/>
                  </a:lnTo>
                  <a:lnTo>
                    <a:pt x="5157" y="2829"/>
                  </a:lnTo>
                  <a:lnTo>
                    <a:pt x="5103" y="2899"/>
                  </a:lnTo>
                  <a:lnTo>
                    <a:pt x="5049" y="2967"/>
                  </a:lnTo>
                  <a:lnTo>
                    <a:pt x="4994" y="3035"/>
                  </a:lnTo>
                  <a:lnTo>
                    <a:pt x="4994" y="3035"/>
                  </a:lnTo>
                  <a:lnTo>
                    <a:pt x="4823" y="3243"/>
                  </a:lnTo>
                  <a:lnTo>
                    <a:pt x="4651" y="3451"/>
                  </a:lnTo>
                  <a:lnTo>
                    <a:pt x="4566" y="3555"/>
                  </a:lnTo>
                  <a:lnTo>
                    <a:pt x="4480" y="3660"/>
                  </a:lnTo>
                  <a:lnTo>
                    <a:pt x="4396" y="3765"/>
                  </a:lnTo>
                  <a:lnTo>
                    <a:pt x="4313" y="3872"/>
                  </a:lnTo>
                  <a:lnTo>
                    <a:pt x="4313" y="3872"/>
                  </a:lnTo>
                  <a:lnTo>
                    <a:pt x="4222" y="3990"/>
                  </a:lnTo>
                  <a:lnTo>
                    <a:pt x="4129" y="4107"/>
                  </a:lnTo>
                  <a:lnTo>
                    <a:pt x="4036" y="4224"/>
                  </a:lnTo>
                  <a:lnTo>
                    <a:pt x="3989" y="4281"/>
                  </a:lnTo>
                  <a:lnTo>
                    <a:pt x="3941" y="4339"/>
                  </a:lnTo>
                  <a:lnTo>
                    <a:pt x="3941" y="4339"/>
                  </a:lnTo>
                  <a:lnTo>
                    <a:pt x="3889" y="4394"/>
                  </a:lnTo>
                  <a:lnTo>
                    <a:pt x="3838" y="4446"/>
                  </a:lnTo>
                  <a:lnTo>
                    <a:pt x="3784" y="4498"/>
                  </a:lnTo>
                  <a:lnTo>
                    <a:pt x="3728" y="4548"/>
                  </a:lnTo>
                  <a:lnTo>
                    <a:pt x="3728" y="4548"/>
                  </a:lnTo>
                  <a:lnTo>
                    <a:pt x="3746" y="4515"/>
                  </a:lnTo>
                  <a:lnTo>
                    <a:pt x="3765" y="4485"/>
                  </a:lnTo>
                  <a:lnTo>
                    <a:pt x="3786" y="4454"/>
                  </a:lnTo>
                  <a:lnTo>
                    <a:pt x="3807" y="4424"/>
                  </a:lnTo>
                  <a:lnTo>
                    <a:pt x="3831" y="4396"/>
                  </a:lnTo>
                  <a:lnTo>
                    <a:pt x="3854" y="4368"/>
                  </a:lnTo>
                  <a:lnTo>
                    <a:pt x="3879" y="4340"/>
                  </a:lnTo>
                  <a:lnTo>
                    <a:pt x="3904" y="4313"/>
                  </a:lnTo>
                  <a:lnTo>
                    <a:pt x="3904" y="4313"/>
                  </a:lnTo>
                  <a:close/>
                  <a:moveTo>
                    <a:pt x="4343" y="3989"/>
                  </a:moveTo>
                  <a:lnTo>
                    <a:pt x="4343" y="3989"/>
                  </a:lnTo>
                  <a:lnTo>
                    <a:pt x="4522" y="3781"/>
                  </a:lnTo>
                  <a:lnTo>
                    <a:pt x="4703" y="3573"/>
                  </a:lnTo>
                  <a:lnTo>
                    <a:pt x="4881" y="3365"/>
                  </a:lnTo>
                  <a:lnTo>
                    <a:pt x="5059" y="3155"/>
                  </a:lnTo>
                  <a:lnTo>
                    <a:pt x="5059" y="3155"/>
                  </a:lnTo>
                  <a:lnTo>
                    <a:pt x="5231" y="2949"/>
                  </a:lnTo>
                  <a:lnTo>
                    <a:pt x="5403" y="2743"/>
                  </a:lnTo>
                  <a:lnTo>
                    <a:pt x="5746" y="2331"/>
                  </a:lnTo>
                  <a:lnTo>
                    <a:pt x="5918" y="2125"/>
                  </a:lnTo>
                  <a:lnTo>
                    <a:pt x="6092" y="1920"/>
                  </a:lnTo>
                  <a:lnTo>
                    <a:pt x="6266" y="1717"/>
                  </a:lnTo>
                  <a:lnTo>
                    <a:pt x="6354" y="1616"/>
                  </a:lnTo>
                  <a:lnTo>
                    <a:pt x="6442" y="1515"/>
                  </a:lnTo>
                  <a:lnTo>
                    <a:pt x="6442" y="1515"/>
                  </a:lnTo>
                  <a:lnTo>
                    <a:pt x="6360" y="1609"/>
                  </a:lnTo>
                  <a:lnTo>
                    <a:pt x="6278" y="1704"/>
                  </a:lnTo>
                  <a:lnTo>
                    <a:pt x="6197" y="1799"/>
                  </a:lnTo>
                  <a:lnTo>
                    <a:pt x="6118" y="1895"/>
                  </a:lnTo>
                  <a:lnTo>
                    <a:pt x="5959" y="2088"/>
                  </a:lnTo>
                  <a:lnTo>
                    <a:pt x="5801" y="2283"/>
                  </a:lnTo>
                  <a:lnTo>
                    <a:pt x="5645" y="2479"/>
                  </a:lnTo>
                  <a:lnTo>
                    <a:pt x="5489" y="2675"/>
                  </a:lnTo>
                  <a:lnTo>
                    <a:pt x="5334" y="2872"/>
                  </a:lnTo>
                  <a:lnTo>
                    <a:pt x="5178" y="3067"/>
                  </a:lnTo>
                  <a:lnTo>
                    <a:pt x="5178" y="3067"/>
                  </a:lnTo>
                  <a:lnTo>
                    <a:pt x="5092" y="3174"/>
                  </a:lnTo>
                  <a:lnTo>
                    <a:pt x="5006" y="3278"/>
                  </a:lnTo>
                  <a:lnTo>
                    <a:pt x="4919" y="3382"/>
                  </a:lnTo>
                  <a:lnTo>
                    <a:pt x="4830" y="3486"/>
                  </a:lnTo>
                  <a:lnTo>
                    <a:pt x="4652" y="3691"/>
                  </a:lnTo>
                  <a:lnTo>
                    <a:pt x="4474" y="3896"/>
                  </a:lnTo>
                  <a:lnTo>
                    <a:pt x="4295" y="4101"/>
                  </a:lnTo>
                  <a:lnTo>
                    <a:pt x="4206" y="4204"/>
                  </a:lnTo>
                  <a:lnTo>
                    <a:pt x="4119" y="4307"/>
                  </a:lnTo>
                  <a:lnTo>
                    <a:pt x="4031" y="4411"/>
                  </a:lnTo>
                  <a:lnTo>
                    <a:pt x="3943" y="4515"/>
                  </a:lnTo>
                  <a:lnTo>
                    <a:pt x="3858" y="4621"/>
                  </a:lnTo>
                  <a:lnTo>
                    <a:pt x="3773" y="4727"/>
                  </a:lnTo>
                  <a:lnTo>
                    <a:pt x="3773" y="4727"/>
                  </a:lnTo>
                  <a:lnTo>
                    <a:pt x="3771" y="4729"/>
                  </a:lnTo>
                  <a:lnTo>
                    <a:pt x="3771" y="4729"/>
                  </a:lnTo>
                  <a:lnTo>
                    <a:pt x="3755" y="4703"/>
                  </a:lnTo>
                  <a:lnTo>
                    <a:pt x="3738" y="4676"/>
                  </a:lnTo>
                  <a:lnTo>
                    <a:pt x="3738" y="4676"/>
                  </a:lnTo>
                  <a:lnTo>
                    <a:pt x="3742" y="4673"/>
                  </a:lnTo>
                  <a:lnTo>
                    <a:pt x="3742" y="4673"/>
                  </a:lnTo>
                  <a:lnTo>
                    <a:pt x="3782" y="4635"/>
                  </a:lnTo>
                  <a:lnTo>
                    <a:pt x="3820" y="4596"/>
                  </a:lnTo>
                  <a:lnTo>
                    <a:pt x="3857" y="4556"/>
                  </a:lnTo>
                  <a:lnTo>
                    <a:pt x="3893" y="4515"/>
                  </a:lnTo>
                  <a:lnTo>
                    <a:pt x="3929" y="4473"/>
                  </a:lnTo>
                  <a:lnTo>
                    <a:pt x="3963" y="4431"/>
                  </a:lnTo>
                  <a:lnTo>
                    <a:pt x="4031" y="4344"/>
                  </a:lnTo>
                  <a:lnTo>
                    <a:pt x="4031" y="4344"/>
                  </a:lnTo>
                  <a:lnTo>
                    <a:pt x="4343" y="3989"/>
                  </a:lnTo>
                  <a:lnTo>
                    <a:pt x="4343" y="3989"/>
                  </a:lnTo>
                  <a:close/>
                  <a:moveTo>
                    <a:pt x="3797" y="4751"/>
                  </a:moveTo>
                  <a:lnTo>
                    <a:pt x="3797" y="4751"/>
                  </a:lnTo>
                  <a:lnTo>
                    <a:pt x="3851" y="4707"/>
                  </a:lnTo>
                  <a:lnTo>
                    <a:pt x="3902" y="4664"/>
                  </a:lnTo>
                  <a:lnTo>
                    <a:pt x="3954" y="4618"/>
                  </a:lnTo>
                  <a:lnTo>
                    <a:pt x="4004" y="4573"/>
                  </a:lnTo>
                  <a:lnTo>
                    <a:pt x="4004" y="4573"/>
                  </a:lnTo>
                  <a:lnTo>
                    <a:pt x="3914" y="4689"/>
                  </a:lnTo>
                  <a:lnTo>
                    <a:pt x="3869" y="4747"/>
                  </a:lnTo>
                  <a:lnTo>
                    <a:pt x="3826" y="4807"/>
                  </a:lnTo>
                  <a:lnTo>
                    <a:pt x="3826" y="4807"/>
                  </a:lnTo>
                  <a:lnTo>
                    <a:pt x="3807" y="4781"/>
                  </a:lnTo>
                  <a:lnTo>
                    <a:pt x="3789" y="4754"/>
                  </a:lnTo>
                  <a:lnTo>
                    <a:pt x="3789" y="4754"/>
                  </a:lnTo>
                  <a:lnTo>
                    <a:pt x="3792" y="4753"/>
                  </a:lnTo>
                  <a:lnTo>
                    <a:pt x="3797" y="4751"/>
                  </a:lnTo>
                  <a:lnTo>
                    <a:pt x="3797" y="4751"/>
                  </a:lnTo>
                  <a:close/>
                  <a:moveTo>
                    <a:pt x="4050" y="4761"/>
                  </a:moveTo>
                  <a:lnTo>
                    <a:pt x="4050" y="4761"/>
                  </a:lnTo>
                  <a:lnTo>
                    <a:pt x="4156" y="4659"/>
                  </a:lnTo>
                  <a:lnTo>
                    <a:pt x="4260" y="4556"/>
                  </a:lnTo>
                  <a:lnTo>
                    <a:pt x="4260" y="4556"/>
                  </a:lnTo>
                  <a:lnTo>
                    <a:pt x="4326" y="4501"/>
                  </a:lnTo>
                  <a:lnTo>
                    <a:pt x="4390" y="4447"/>
                  </a:lnTo>
                  <a:lnTo>
                    <a:pt x="4452" y="4396"/>
                  </a:lnTo>
                  <a:lnTo>
                    <a:pt x="4482" y="4370"/>
                  </a:lnTo>
                  <a:lnTo>
                    <a:pt x="4508" y="4344"/>
                  </a:lnTo>
                  <a:lnTo>
                    <a:pt x="4508" y="4344"/>
                  </a:lnTo>
                  <a:lnTo>
                    <a:pt x="4567" y="4288"/>
                  </a:lnTo>
                  <a:lnTo>
                    <a:pt x="4624" y="4232"/>
                  </a:lnTo>
                  <a:lnTo>
                    <a:pt x="4624" y="4232"/>
                  </a:lnTo>
                  <a:lnTo>
                    <a:pt x="4477" y="4403"/>
                  </a:lnTo>
                  <a:lnTo>
                    <a:pt x="4328" y="4571"/>
                  </a:lnTo>
                  <a:lnTo>
                    <a:pt x="4328" y="4571"/>
                  </a:lnTo>
                  <a:lnTo>
                    <a:pt x="4287" y="4611"/>
                  </a:lnTo>
                  <a:lnTo>
                    <a:pt x="4246" y="4651"/>
                  </a:lnTo>
                  <a:lnTo>
                    <a:pt x="4208" y="4691"/>
                  </a:lnTo>
                  <a:lnTo>
                    <a:pt x="4169" y="4732"/>
                  </a:lnTo>
                  <a:lnTo>
                    <a:pt x="4133" y="4772"/>
                  </a:lnTo>
                  <a:lnTo>
                    <a:pt x="4100" y="4811"/>
                  </a:lnTo>
                  <a:lnTo>
                    <a:pt x="4068" y="4850"/>
                  </a:lnTo>
                  <a:lnTo>
                    <a:pt x="4041" y="4887"/>
                  </a:lnTo>
                  <a:lnTo>
                    <a:pt x="4041" y="4887"/>
                  </a:lnTo>
                  <a:lnTo>
                    <a:pt x="3947" y="4992"/>
                  </a:lnTo>
                  <a:lnTo>
                    <a:pt x="3947" y="4992"/>
                  </a:lnTo>
                  <a:lnTo>
                    <a:pt x="3937" y="4972"/>
                  </a:lnTo>
                  <a:lnTo>
                    <a:pt x="3928" y="4953"/>
                  </a:lnTo>
                  <a:lnTo>
                    <a:pt x="3928" y="4953"/>
                  </a:lnTo>
                  <a:lnTo>
                    <a:pt x="3938" y="4928"/>
                  </a:lnTo>
                  <a:lnTo>
                    <a:pt x="3951" y="4903"/>
                  </a:lnTo>
                  <a:lnTo>
                    <a:pt x="3964" y="4878"/>
                  </a:lnTo>
                  <a:lnTo>
                    <a:pt x="3979" y="4855"/>
                  </a:lnTo>
                  <a:lnTo>
                    <a:pt x="3996" y="4830"/>
                  </a:lnTo>
                  <a:lnTo>
                    <a:pt x="4012" y="4807"/>
                  </a:lnTo>
                  <a:lnTo>
                    <a:pt x="4031" y="4783"/>
                  </a:lnTo>
                  <a:lnTo>
                    <a:pt x="4050" y="4761"/>
                  </a:lnTo>
                  <a:lnTo>
                    <a:pt x="4050" y="4761"/>
                  </a:lnTo>
                  <a:close/>
                  <a:moveTo>
                    <a:pt x="3960" y="5029"/>
                  </a:moveTo>
                  <a:lnTo>
                    <a:pt x="3960" y="5029"/>
                  </a:lnTo>
                  <a:lnTo>
                    <a:pt x="3974" y="5020"/>
                  </a:lnTo>
                  <a:lnTo>
                    <a:pt x="3974" y="5020"/>
                  </a:lnTo>
                  <a:lnTo>
                    <a:pt x="3971" y="5031"/>
                  </a:lnTo>
                  <a:lnTo>
                    <a:pt x="3969" y="5044"/>
                  </a:lnTo>
                  <a:lnTo>
                    <a:pt x="3969" y="5056"/>
                  </a:lnTo>
                  <a:lnTo>
                    <a:pt x="3969" y="5067"/>
                  </a:lnTo>
                  <a:lnTo>
                    <a:pt x="3969" y="5067"/>
                  </a:lnTo>
                  <a:lnTo>
                    <a:pt x="3971" y="5072"/>
                  </a:lnTo>
                  <a:lnTo>
                    <a:pt x="3974" y="5077"/>
                  </a:lnTo>
                  <a:lnTo>
                    <a:pt x="3978" y="5079"/>
                  </a:lnTo>
                  <a:lnTo>
                    <a:pt x="3983" y="5079"/>
                  </a:lnTo>
                  <a:lnTo>
                    <a:pt x="3989" y="5079"/>
                  </a:lnTo>
                  <a:lnTo>
                    <a:pt x="3992" y="5077"/>
                  </a:lnTo>
                  <a:lnTo>
                    <a:pt x="3995" y="5072"/>
                  </a:lnTo>
                  <a:lnTo>
                    <a:pt x="3996" y="5067"/>
                  </a:lnTo>
                  <a:lnTo>
                    <a:pt x="3996" y="5067"/>
                  </a:lnTo>
                  <a:lnTo>
                    <a:pt x="3995" y="5058"/>
                  </a:lnTo>
                  <a:lnTo>
                    <a:pt x="3996" y="5049"/>
                  </a:lnTo>
                  <a:lnTo>
                    <a:pt x="3998" y="5040"/>
                  </a:lnTo>
                  <a:lnTo>
                    <a:pt x="4000" y="5030"/>
                  </a:lnTo>
                  <a:lnTo>
                    <a:pt x="4009" y="5009"/>
                  </a:lnTo>
                  <a:lnTo>
                    <a:pt x="4020" y="4987"/>
                  </a:lnTo>
                  <a:lnTo>
                    <a:pt x="4020" y="4987"/>
                  </a:lnTo>
                  <a:lnTo>
                    <a:pt x="4089" y="4934"/>
                  </a:lnTo>
                  <a:lnTo>
                    <a:pt x="4157" y="4880"/>
                  </a:lnTo>
                  <a:lnTo>
                    <a:pt x="4224" y="4823"/>
                  </a:lnTo>
                  <a:lnTo>
                    <a:pt x="4288" y="4766"/>
                  </a:lnTo>
                  <a:lnTo>
                    <a:pt x="4353" y="4705"/>
                  </a:lnTo>
                  <a:lnTo>
                    <a:pt x="4415" y="4644"/>
                  </a:lnTo>
                  <a:lnTo>
                    <a:pt x="4477" y="4581"/>
                  </a:lnTo>
                  <a:lnTo>
                    <a:pt x="4537" y="4515"/>
                  </a:lnTo>
                  <a:lnTo>
                    <a:pt x="4596" y="4450"/>
                  </a:lnTo>
                  <a:lnTo>
                    <a:pt x="4654" y="4383"/>
                  </a:lnTo>
                  <a:lnTo>
                    <a:pt x="4712" y="4315"/>
                  </a:lnTo>
                  <a:lnTo>
                    <a:pt x="4768" y="4246"/>
                  </a:lnTo>
                  <a:lnTo>
                    <a:pt x="4824" y="4176"/>
                  </a:lnTo>
                  <a:lnTo>
                    <a:pt x="4879" y="4106"/>
                  </a:lnTo>
                  <a:lnTo>
                    <a:pt x="4989" y="3964"/>
                  </a:lnTo>
                  <a:lnTo>
                    <a:pt x="4989" y="3964"/>
                  </a:lnTo>
                  <a:lnTo>
                    <a:pt x="5286" y="3655"/>
                  </a:lnTo>
                  <a:lnTo>
                    <a:pt x="5286" y="3655"/>
                  </a:lnTo>
                  <a:lnTo>
                    <a:pt x="5497" y="3434"/>
                  </a:lnTo>
                  <a:lnTo>
                    <a:pt x="5708" y="3210"/>
                  </a:lnTo>
                  <a:lnTo>
                    <a:pt x="5708" y="3210"/>
                  </a:lnTo>
                  <a:lnTo>
                    <a:pt x="5515" y="3457"/>
                  </a:lnTo>
                  <a:lnTo>
                    <a:pt x="5322" y="3703"/>
                  </a:lnTo>
                  <a:lnTo>
                    <a:pt x="5322" y="3703"/>
                  </a:lnTo>
                  <a:lnTo>
                    <a:pt x="5179" y="3856"/>
                  </a:lnTo>
                  <a:lnTo>
                    <a:pt x="5037" y="4012"/>
                  </a:lnTo>
                  <a:lnTo>
                    <a:pt x="4967" y="4090"/>
                  </a:lnTo>
                  <a:lnTo>
                    <a:pt x="4898" y="4169"/>
                  </a:lnTo>
                  <a:lnTo>
                    <a:pt x="4830" y="4248"/>
                  </a:lnTo>
                  <a:lnTo>
                    <a:pt x="4762" y="4329"/>
                  </a:lnTo>
                  <a:lnTo>
                    <a:pt x="4762" y="4329"/>
                  </a:lnTo>
                  <a:lnTo>
                    <a:pt x="4716" y="4384"/>
                  </a:lnTo>
                  <a:lnTo>
                    <a:pt x="4668" y="4437"/>
                  </a:lnTo>
                  <a:lnTo>
                    <a:pt x="4618" y="4490"/>
                  </a:lnTo>
                  <a:lnTo>
                    <a:pt x="4569" y="4541"/>
                  </a:lnTo>
                  <a:lnTo>
                    <a:pt x="4518" y="4591"/>
                  </a:lnTo>
                  <a:lnTo>
                    <a:pt x="4467" y="4641"/>
                  </a:lnTo>
                  <a:lnTo>
                    <a:pt x="4364" y="4740"/>
                  </a:lnTo>
                  <a:lnTo>
                    <a:pt x="4260" y="4838"/>
                  </a:lnTo>
                  <a:lnTo>
                    <a:pt x="4210" y="4889"/>
                  </a:lnTo>
                  <a:lnTo>
                    <a:pt x="4158" y="4938"/>
                  </a:lnTo>
                  <a:lnTo>
                    <a:pt x="4109" y="4989"/>
                  </a:lnTo>
                  <a:lnTo>
                    <a:pt x="4060" y="5041"/>
                  </a:lnTo>
                  <a:lnTo>
                    <a:pt x="4012" y="5093"/>
                  </a:lnTo>
                  <a:lnTo>
                    <a:pt x="3965" y="5147"/>
                  </a:lnTo>
                  <a:lnTo>
                    <a:pt x="3965" y="5147"/>
                  </a:lnTo>
                  <a:lnTo>
                    <a:pt x="3968" y="5132"/>
                  </a:lnTo>
                  <a:lnTo>
                    <a:pt x="3969" y="5117"/>
                  </a:lnTo>
                  <a:lnTo>
                    <a:pt x="3970" y="5102"/>
                  </a:lnTo>
                  <a:lnTo>
                    <a:pt x="3969" y="5088"/>
                  </a:lnTo>
                  <a:lnTo>
                    <a:pt x="3968" y="5072"/>
                  </a:lnTo>
                  <a:lnTo>
                    <a:pt x="3967" y="5058"/>
                  </a:lnTo>
                  <a:lnTo>
                    <a:pt x="3963" y="5043"/>
                  </a:lnTo>
                  <a:lnTo>
                    <a:pt x="3960" y="5029"/>
                  </a:lnTo>
                  <a:lnTo>
                    <a:pt x="3960" y="5029"/>
                  </a:lnTo>
                  <a:close/>
                  <a:moveTo>
                    <a:pt x="7182" y="1988"/>
                  </a:moveTo>
                  <a:lnTo>
                    <a:pt x="7182" y="1988"/>
                  </a:lnTo>
                  <a:lnTo>
                    <a:pt x="7086" y="2082"/>
                  </a:lnTo>
                  <a:lnTo>
                    <a:pt x="6991" y="2177"/>
                  </a:lnTo>
                  <a:lnTo>
                    <a:pt x="6991" y="2177"/>
                  </a:lnTo>
                  <a:lnTo>
                    <a:pt x="6945" y="2226"/>
                  </a:lnTo>
                  <a:lnTo>
                    <a:pt x="6945" y="2226"/>
                  </a:lnTo>
                  <a:lnTo>
                    <a:pt x="7008" y="2137"/>
                  </a:lnTo>
                  <a:lnTo>
                    <a:pt x="7073" y="2049"/>
                  </a:lnTo>
                  <a:lnTo>
                    <a:pt x="7104" y="2005"/>
                  </a:lnTo>
                  <a:lnTo>
                    <a:pt x="7135" y="1959"/>
                  </a:lnTo>
                  <a:lnTo>
                    <a:pt x="7164" y="1913"/>
                  </a:lnTo>
                  <a:lnTo>
                    <a:pt x="7192" y="1867"/>
                  </a:lnTo>
                  <a:lnTo>
                    <a:pt x="7192" y="1867"/>
                  </a:lnTo>
                  <a:lnTo>
                    <a:pt x="7186" y="1925"/>
                  </a:lnTo>
                  <a:lnTo>
                    <a:pt x="7182" y="1988"/>
                  </a:lnTo>
                  <a:lnTo>
                    <a:pt x="7182" y="1988"/>
                  </a:lnTo>
                  <a:close/>
                  <a:moveTo>
                    <a:pt x="7186" y="2167"/>
                  </a:moveTo>
                  <a:lnTo>
                    <a:pt x="7186" y="2167"/>
                  </a:lnTo>
                  <a:lnTo>
                    <a:pt x="7089" y="2253"/>
                  </a:lnTo>
                  <a:lnTo>
                    <a:pt x="6994" y="2338"/>
                  </a:lnTo>
                  <a:lnTo>
                    <a:pt x="6994" y="2338"/>
                  </a:lnTo>
                  <a:lnTo>
                    <a:pt x="6953" y="2378"/>
                  </a:lnTo>
                  <a:lnTo>
                    <a:pt x="6914" y="2418"/>
                  </a:lnTo>
                  <a:lnTo>
                    <a:pt x="6914" y="2418"/>
                  </a:lnTo>
                  <a:lnTo>
                    <a:pt x="6876" y="2456"/>
                  </a:lnTo>
                  <a:lnTo>
                    <a:pt x="6874" y="2458"/>
                  </a:lnTo>
                  <a:lnTo>
                    <a:pt x="6875" y="2456"/>
                  </a:lnTo>
                  <a:lnTo>
                    <a:pt x="6881" y="2449"/>
                  </a:lnTo>
                  <a:lnTo>
                    <a:pt x="6904" y="2421"/>
                  </a:lnTo>
                  <a:lnTo>
                    <a:pt x="6916" y="2405"/>
                  </a:lnTo>
                  <a:lnTo>
                    <a:pt x="6924" y="2393"/>
                  </a:lnTo>
                  <a:lnTo>
                    <a:pt x="6924" y="2393"/>
                  </a:lnTo>
                  <a:lnTo>
                    <a:pt x="6938" y="2370"/>
                  </a:lnTo>
                  <a:lnTo>
                    <a:pt x="6952" y="2348"/>
                  </a:lnTo>
                  <a:lnTo>
                    <a:pt x="6967" y="2325"/>
                  </a:lnTo>
                  <a:lnTo>
                    <a:pt x="6983" y="2303"/>
                  </a:lnTo>
                  <a:lnTo>
                    <a:pt x="7015" y="2261"/>
                  </a:lnTo>
                  <a:lnTo>
                    <a:pt x="7048" y="2219"/>
                  </a:lnTo>
                  <a:lnTo>
                    <a:pt x="7082" y="2178"/>
                  </a:lnTo>
                  <a:lnTo>
                    <a:pt x="7116" y="2136"/>
                  </a:lnTo>
                  <a:lnTo>
                    <a:pt x="7148" y="2094"/>
                  </a:lnTo>
                  <a:lnTo>
                    <a:pt x="7164" y="2071"/>
                  </a:lnTo>
                  <a:lnTo>
                    <a:pt x="7178" y="2049"/>
                  </a:lnTo>
                  <a:lnTo>
                    <a:pt x="7178" y="2049"/>
                  </a:lnTo>
                  <a:lnTo>
                    <a:pt x="7178" y="2080"/>
                  </a:lnTo>
                  <a:lnTo>
                    <a:pt x="7179" y="2110"/>
                  </a:lnTo>
                  <a:lnTo>
                    <a:pt x="7183" y="2139"/>
                  </a:lnTo>
                  <a:lnTo>
                    <a:pt x="7186" y="2167"/>
                  </a:lnTo>
                  <a:lnTo>
                    <a:pt x="7186" y="2167"/>
                  </a:lnTo>
                  <a:close/>
                  <a:moveTo>
                    <a:pt x="7182" y="1823"/>
                  </a:moveTo>
                  <a:lnTo>
                    <a:pt x="7182" y="1823"/>
                  </a:lnTo>
                  <a:lnTo>
                    <a:pt x="7159" y="1849"/>
                  </a:lnTo>
                  <a:lnTo>
                    <a:pt x="7138" y="1875"/>
                  </a:lnTo>
                  <a:lnTo>
                    <a:pt x="7097" y="1927"/>
                  </a:lnTo>
                  <a:lnTo>
                    <a:pt x="7056" y="1981"/>
                  </a:lnTo>
                  <a:lnTo>
                    <a:pt x="7017" y="2035"/>
                  </a:lnTo>
                  <a:lnTo>
                    <a:pt x="6977" y="2089"/>
                  </a:lnTo>
                  <a:lnTo>
                    <a:pt x="6936" y="2143"/>
                  </a:lnTo>
                  <a:lnTo>
                    <a:pt x="6894" y="2195"/>
                  </a:lnTo>
                  <a:lnTo>
                    <a:pt x="6873" y="2220"/>
                  </a:lnTo>
                  <a:lnTo>
                    <a:pt x="6850" y="2246"/>
                  </a:lnTo>
                  <a:lnTo>
                    <a:pt x="6850" y="2246"/>
                  </a:lnTo>
                  <a:lnTo>
                    <a:pt x="6895" y="2190"/>
                  </a:lnTo>
                  <a:lnTo>
                    <a:pt x="6938" y="2132"/>
                  </a:lnTo>
                  <a:lnTo>
                    <a:pt x="6982" y="2075"/>
                  </a:lnTo>
                  <a:lnTo>
                    <a:pt x="7024" y="2016"/>
                  </a:lnTo>
                  <a:lnTo>
                    <a:pt x="7066" y="1958"/>
                  </a:lnTo>
                  <a:lnTo>
                    <a:pt x="7106" y="1898"/>
                  </a:lnTo>
                  <a:lnTo>
                    <a:pt x="7145" y="1838"/>
                  </a:lnTo>
                  <a:lnTo>
                    <a:pt x="7184" y="1776"/>
                  </a:lnTo>
                  <a:lnTo>
                    <a:pt x="7184" y="1776"/>
                  </a:lnTo>
                  <a:lnTo>
                    <a:pt x="7186" y="1771"/>
                  </a:lnTo>
                  <a:lnTo>
                    <a:pt x="7186" y="1765"/>
                  </a:lnTo>
                  <a:lnTo>
                    <a:pt x="7184" y="1760"/>
                  </a:lnTo>
                  <a:lnTo>
                    <a:pt x="7180" y="1756"/>
                  </a:lnTo>
                  <a:lnTo>
                    <a:pt x="7176" y="1754"/>
                  </a:lnTo>
                  <a:lnTo>
                    <a:pt x="7170" y="1753"/>
                  </a:lnTo>
                  <a:lnTo>
                    <a:pt x="7165" y="1754"/>
                  </a:lnTo>
                  <a:lnTo>
                    <a:pt x="7159" y="1758"/>
                  </a:lnTo>
                  <a:lnTo>
                    <a:pt x="7159" y="1758"/>
                  </a:lnTo>
                  <a:lnTo>
                    <a:pt x="7130" y="1790"/>
                  </a:lnTo>
                  <a:lnTo>
                    <a:pt x="7101" y="1824"/>
                  </a:lnTo>
                  <a:lnTo>
                    <a:pt x="7045" y="1893"/>
                  </a:lnTo>
                  <a:lnTo>
                    <a:pt x="7045" y="1893"/>
                  </a:lnTo>
                  <a:lnTo>
                    <a:pt x="7087" y="1834"/>
                  </a:lnTo>
                  <a:lnTo>
                    <a:pt x="7128" y="1773"/>
                  </a:lnTo>
                  <a:lnTo>
                    <a:pt x="7168" y="1712"/>
                  </a:lnTo>
                  <a:lnTo>
                    <a:pt x="7206" y="1650"/>
                  </a:lnTo>
                  <a:lnTo>
                    <a:pt x="7206" y="1650"/>
                  </a:lnTo>
                  <a:lnTo>
                    <a:pt x="7196" y="1820"/>
                  </a:lnTo>
                  <a:lnTo>
                    <a:pt x="7196" y="1820"/>
                  </a:lnTo>
                  <a:lnTo>
                    <a:pt x="7192" y="1820"/>
                  </a:lnTo>
                  <a:lnTo>
                    <a:pt x="7189" y="1820"/>
                  </a:lnTo>
                  <a:lnTo>
                    <a:pt x="7185" y="1821"/>
                  </a:lnTo>
                  <a:lnTo>
                    <a:pt x="7182" y="1823"/>
                  </a:lnTo>
                  <a:lnTo>
                    <a:pt x="7182" y="1823"/>
                  </a:lnTo>
                  <a:close/>
                  <a:moveTo>
                    <a:pt x="6731" y="2273"/>
                  </a:moveTo>
                  <a:lnTo>
                    <a:pt x="6731" y="2273"/>
                  </a:lnTo>
                  <a:lnTo>
                    <a:pt x="6651" y="2371"/>
                  </a:lnTo>
                  <a:lnTo>
                    <a:pt x="6571" y="2469"/>
                  </a:lnTo>
                  <a:lnTo>
                    <a:pt x="6488" y="2565"/>
                  </a:lnTo>
                  <a:lnTo>
                    <a:pt x="6405" y="2661"/>
                  </a:lnTo>
                  <a:lnTo>
                    <a:pt x="6319" y="2756"/>
                  </a:lnTo>
                  <a:lnTo>
                    <a:pt x="6234" y="2850"/>
                  </a:lnTo>
                  <a:lnTo>
                    <a:pt x="6062" y="3037"/>
                  </a:lnTo>
                  <a:lnTo>
                    <a:pt x="6062" y="3037"/>
                  </a:lnTo>
                  <a:lnTo>
                    <a:pt x="6138" y="2930"/>
                  </a:lnTo>
                  <a:lnTo>
                    <a:pt x="6215" y="2825"/>
                  </a:lnTo>
                  <a:lnTo>
                    <a:pt x="6215" y="2825"/>
                  </a:lnTo>
                  <a:lnTo>
                    <a:pt x="6326" y="2710"/>
                  </a:lnTo>
                  <a:lnTo>
                    <a:pt x="6436" y="2595"/>
                  </a:lnTo>
                  <a:lnTo>
                    <a:pt x="6490" y="2536"/>
                  </a:lnTo>
                  <a:lnTo>
                    <a:pt x="6544" y="2476"/>
                  </a:lnTo>
                  <a:lnTo>
                    <a:pt x="6598" y="2417"/>
                  </a:lnTo>
                  <a:lnTo>
                    <a:pt x="6649" y="2357"/>
                  </a:lnTo>
                  <a:lnTo>
                    <a:pt x="6649" y="2357"/>
                  </a:lnTo>
                  <a:lnTo>
                    <a:pt x="6690" y="2309"/>
                  </a:lnTo>
                  <a:lnTo>
                    <a:pt x="6730" y="2261"/>
                  </a:lnTo>
                  <a:lnTo>
                    <a:pt x="6770" y="2212"/>
                  </a:lnTo>
                  <a:lnTo>
                    <a:pt x="6808" y="2163"/>
                  </a:lnTo>
                  <a:lnTo>
                    <a:pt x="6846" y="2112"/>
                  </a:lnTo>
                  <a:lnTo>
                    <a:pt x="6883" y="2062"/>
                  </a:lnTo>
                  <a:lnTo>
                    <a:pt x="6957" y="1961"/>
                  </a:lnTo>
                  <a:lnTo>
                    <a:pt x="6957" y="1961"/>
                  </a:lnTo>
                  <a:lnTo>
                    <a:pt x="6991" y="1907"/>
                  </a:lnTo>
                  <a:lnTo>
                    <a:pt x="7027" y="1856"/>
                  </a:lnTo>
                  <a:lnTo>
                    <a:pt x="7066" y="1804"/>
                  </a:lnTo>
                  <a:lnTo>
                    <a:pt x="7106" y="1755"/>
                  </a:lnTo>
                  <a:lnTo>
                    <a:pt x="7106" y="1755"/>
                  </a:lnTo>
                  <a:lnTo>
                    <a:pt x="7062" y="1823"/>
                  </a:lnTo>
                  <a:lnTo>
                    <a:pt x="7018" y="1890"/>
                  </a:lnTo>
                  <a:lnTo>
                    <a:pt x="6972" y="1955"/>
                  </a:lnTo>
                  <a:lnTo>
                    <a:pt x="6925" y="2020"/>
                  </a:lnTo>
                  <a:lnTo>
                    <a:pt x="6877" y="2084"/>
                  </a:lnTo>
                  <a:lnTo>
                    <a:pt x="6829" y="2147"/>
                  </a:lnTo>
                  <a:lnTo>
                    <a:pt x="6731" y="2273"/>
                  </a:lnTo>
                  <a:lnTo>
                    <a:pt x="6731" y="2273"/>
                  </a:lnTo>
                  <a:close/>
                  <a:moveTo>
                    <a:pt x="6824" y="2191"/>
                  </a:moveTo>
                  <a:lnTo>
                    <a:pt x="6824" y="2191"/>
                  </a:lnTo>
                  <a:lnTo>
                    <a:pt x="6743" y="2302"/>
                  </a:lnTo>
                  <a:lnTo>
                    <a:pt x="6703" y="2358"/>
                  </a:lnTo>
                  <a:lnTo>
                    <a:pt x="6662" y="2413"/>
                  </a:lnTo>
                  <a:lnTo>
                    <a:pt x="6620" y="2468"/>
                  </a:lnTo>
                  <a:lnTo>
                    <a:pt x="6577" y="2522"/>
                  </a:lnTo>
                  <a:lnTo>
                    <a:pt x="6533" y="2575"/>
                  </a:lnTo>
                  <a:lnTo>
                    <a:pt x="6488" y="2627"/>
                  </a:lnTo>
                  <a:lnTo>
                    <a:pt x="6488" y="2627"/>
                  </a:lnTo>
                  <a:lnTo>
                    <a:pt x="6311" y="2825"/>
                  </a:lnTo>
                  <a:lnTo>
                    <a:pt x="6133" y="3023"/>
                  </a:lnTo>
                  <a:lnTo>
                    <a:pt x="6133" y="3023"/>
                  </a:lnTo>
                  <a:lnTo>
                    <a:pt x="6055" y="3108"/>
                  </a:lnTo>
                  <a:lnTo>
                    <a:pt x="5977" y="3195"/>
                  </a:lnTo>
                  <a:lnTo>
                    <a:pt x="5900" y="3282"/>
                  </a:lnTo>
                  <a:lnTo>
                    <a:pt x="5824" y="3369"/>
                  </a:lnTo>
                  <a:lnTo>
                    <a:pt x="5824" y="3369"/>
                  </a:lnTo>
                  <a:lnTo>
                    <a:pt x="5822" y="3372"/>
                  </a:lnTo>
                  <a:lnTo>
                    <a:pt x="5822" y="3372"/>
                  </a:lnTo>
                  <a:lnTo>
                    <a:pt x="5946" y="3201"/>
                  </a:lnTo>
                  <a:lnTo>
                    <a:pt x="5946" y="3201"/>
                  </a:lnTo>
                  <a:lnTo>
                    <a:pt x="6169" y="2952"/>
                  </a:lnTo>
                  <a:lnTo>
                    <a:pt x="6282" y="2827"/>
                  </a:lnTo>
                  <a:lnTo>
                    <a:pt x="6393" y="2702"/>
                  </a:lnTo>
                  <a:lnTo>
                    <a:pt x="6503" y="2577"/>
                  </a:lnTo>
                  <a:lnTo>
                    <a:pt x="6612" y="2449"/>
                  </a:lnTo>
                  <a:lnTo>
                    <a:pt x="6718" y="2321"/>
                  </a:lnTo>
                  <a:lnTo>
                    <a:pt x="6771" y="2256"/>
                  </a:lnTo>
                  <a:lnTo>
                    <a:pt x="6824" y="2191"/>
                  </a:lnTo>
                  <a:lnTo>
                    <a:pt x="6824" y="2191"/>
                  </a:lnTo>
                  <a:close/>
                  <a:moveTo>
                    <a:pt x="6351" y="2646"/>
                  </a:moveTo>
                  <a:lnTo>
                    <a:pt x="6351" y="2646"/>
                  </a:lnTo>
                  <a:lnTo>
                    <a:pt x="6413" y="2565"/>
                  </a:lnTo>
                  <a:lnTo>
                    <a:pt x="6477" y="2487"/>
                  </a:lnTo>
                  <a:lnTo>
                    <a:pt x="6543" y="2408"/>
                  </a:lnTo>
                  <a:lnTo>
                    <a:pt x="6610" y="2331"/>
                  </a:lnTo>
                  <a:lnTo>
                    <a:pt x="6610" y="2331"/>
                  </a:lnTo>
                  <a:lnTo>
                    <a:pt x="6626" y="2315"/>
                  </a:lnTo>
                  <a:lnTo>
                    <a:pt x="6626" y="2315"/>
                  </a:lnTo>
                  <a:lnTo>
                    <a:pt x="6568" y="2389"/>
                  </a:lnTo>
                  <a:lnTo>
                    <a:pt x="6510" y="2462"/>
                  </a:lnTo>
                  <a:lnTo>
                    <a:pt x="6450" y="2535"/>
                  </a:lnTo>
                  <a:lnTo>
                    <a:pt x="6388" y="2605"/>
                  </a:lnTo>
                  <a:lnTo>
                    <a:pt x="6388" y="2605"/>
                  </a:lnTo>
                  <a:lnTo>
                    <a:pt x="6351" y="2646"/>
                  </a:lnTo>
                  <a:lnTo>
                    <a:pt x="6351" y="2646"/>
                  </a:lnTo>
                  <a:close/>
                  <a:moveTo>
                    <a:pt x="6887" y="1971"/>
                  </a:moveTo>
                  <a:lnTo>
                    <a:pt x="6887" y="1971"/>
                  </a:lnTo>
                  <a:lnTo>
                    <a:pt x="6855" y="2012"/>
                  </a:lnTo>
                  <a:lnTo>
                    <a:pt x="6822" y="2051"/>
                  </a:lnTo>
                  <a:lnTo>
                    <a:pt x="6754" y="2131"/>
                  </a:lnTo>
                  <a:lnTo>
                    <a:pt x="6685" y="2209"/>
                  </a:lnTo>
                  <a:lnTo>
                    <a:pt x="6615" y="2287"/>
                  </a:lnTo>
                  <a:lnTo>
                    <a:pt x="6615" y="2287"/>
                  </a:lnTo>
                  <a:lnTo>
                    <a:pt x="6747" y="2120"/>
                  </a:lnTo>
                  <a:lnTo>
                    <a:pt x="6877" y="1952"/>
                  </a:lnTo>
                  <a:lnTo>
                    <a:pt x="6877" y="1952"/>
                  </a:lnTo>
                  <a:lnTo>
                    <a:pt x="6917" y="1893"/>
                  </a:lnTo>
                  <a:lnTo>
                    <a:pt x="6956" y="1835"/>
                  </a:lnTo>
                  <a:lnTo>
                    <a:pt x="6994" y="1776"/>
                  </a:lnTo>
                  <a:lnTo>
                    <a:pt x="7031" y="1716"/>
                  </a:lnTo>
                  <a:lnTo>
                    <a:pt x="7031" y="1716"/>
                  </a:lnTo>
                  <a:lnTo>
                    <a:pt x="7089" y="1624"/>
                  </a:lnTo>
                  <a:lnTo>
                    <a:pt x="7100" y="1608"/>
                  </a:lnTo>
                  <a:lnTo>
                    <a:pt x="7101" y="1605"/>
                  </a:lnTo>
                  <a:lnTo>
                    <a:pt x="7100" y="1608"/>
                  </a:lnTo>
                  <a:lnTo>
                    <a:pt x="7077" y="1646"/>
                  </a:lnTo>
                  <a:lnTo>
                    <a:pt x="7033" y="1721"/>
                  </a:lnTo>
                  <a:lnTo>
                    <a:pt x="6929" y="1896"/>
                  </a:lnTo>
                  <a:lnTo>
                    <a:pt x="6894" y="1955"/>
                  </a:lnTo>
                  <a:lnTo>
                    <a:pt x="6886" y="1971"/>
                  </a:lnTo>
                  <a:lnTo>
                    <a:pt x="6886" y="1972"/>
                  </a:lnTo>
                  <a:lnTo>
                    <a:pt x="6887" y="1971"/>
                  </a:lnTo>
                  <a:lnTo>
                    <a:pt x="6887" y="1971"/>
                  </a:lnTo>
                  <a:close/>
                  <a:moveTo>
                    <a:pt x="6547" y="2322"/>
                  </a:moveTo>
                  <a:lnTo>
                    <a:pt x="6547" y="2322"/>
                  </a:lnTo>
                  <a:lnTo>
                    <a:pt x="6440" y="2453"/>
                  </a:lnTo>
                  <a:lnTo>
                    <a:pt x="6332" y="2583"/>
                  </a:lnTo>
                  <a:lnTo>
                    <a:pt x="6223" y="2712"/>
                  </a:lnTo>
                  <a:lnTo>
                    <a:pt x="6112" y="2840"/>
                  </a:lnTo>
                  <a:lnTo>
                    <a:pt x="6001" y="2967"/>
                  </a:lnTo>
                  <a:lnTo>
                    <a:pt x="5888" y="3093"/>
                  </a:lnTo>
                  <a:lnTo>
                    <a:pt x="5775" y="3217"/>
                  </a:lnTo>
                  <a:lnTo>
                    <a:pt x="5660" y="3341"/>
                  </a:lnTo>
                  <a:lnTo>
                    <a:pt x="5660" y="3341"/>
                  </a:lnTo>
                  <a:lnTo>
                    <a:pt x="5593" y="3412"/>
                  </a:lnTo>
                  <a:lnTo>
                    <a:pt x="5593" y="3412"/>
                  </a:lnTo>
                  <a:lnTo>
                    <a:pt x="5811" y="3136"/>
                  </a:lnTo>
                  <a:lnTo>
                    <a:pt x="5920" y="3000"/>
                  </a:lnTo>
                  <a:lnTo>
                    <a:pt x="6030" y="2863"/>
                  </a:lnTo>
                  <a:lnTo>
                    <a:pt x="6030" y="2863"/>
                  </a:lnTo>
                  <a:lnTo>
                    <a:pt x="6133" y="2749"/>
                  </a:lnTo>
                  <a:lnTo>
                    <a:pt x="6235" y="2636"/>
                  </a:lnTo>
                  <a:lnTo>
                    <a:pt x="6335" y="2521"/>
                  </a:lnTo>
                  <a:lnTo>
                    <a:pt x="6436" y="2405"/>
                  </a:lnTo>
                  <a:lnTo>
                    <a:pt x="6534" y="2288"/>
                  </a:lnTo>
                  <a:lnTo>
                    <a:pt x="6633" y="2171"/>
                  </a:lnTo>
                  <a:lnTo>
                    <a:pt x="6730" y="2053"/>
                  </a:lnTo>
                  <a:lnTo>
                    <a:pt x="6827" y="1933"/>
                  </a:lnTo>
                  <a:lnTo>
                    <a:pt x="6827" y="1933"/>
                  </a:lnTo>
                  <a:lnTo>
                    <a:pt x="6758" y="2033"/>
                  </a:lnTo>
                  <a:lnTo>
                    <a:pt x="6689" y="2132"/>
                  </a:lnTo>
                  <a:lnTo>
                    <a:pt x="6654" y="2181"/>
                  </a:lnTo>
                  <a:lnTo>
                    <a:pt x="6619" y="2229"/>
                  </a:lnTo>
                  <a:lnTo>
                    <a:pt x="6584" y="2276"/>
                  </a:lnTo>
                  <a:lnTo>
                    <a:pt x="6547" y="2322"/>
                  </a:lnTo>
                  <a:lnTo>
                    <a:pt x="6547" y="2322"/>
                  </a:lnTo>
                  <a:close/>
                  <a:moveTo>
                    <a:pt x="5570" y="3498"/>
                  </a:moveTo>
                  <a:lnTo>
                    <a:pt x="5570" y="3498"/>
                  </a:lnTo>
                  <a:lnTo>
                    <a:pt x="5668" y="3390"/>
                  </a:lnTo>
                  <a:lnTo>
                    <a:pt x="5768" y="3285"/>
                  </a:lnTo>
                  <a:lnTo>
                    <a:pt x="5868" y="3181"/>
                  </a:lnTo>
                  <a:lnTo>
                    <a:pt x="5970" y="3077"/>
                  </a:lnTo>
                  <a:lnTo>
                    <a:pt x="5970" y="3077"/>
                  </a:lnTo>
                  <a:lnTo>
                    <a:pt x="5782" y="3342"/>
                  </a:lnTo>
                  <a:lnTo>
                    <a:pt x="5782" y="3342"/>
                  </a:lnTo>
                  <a:lnTo>
                    <a:pt x="5771" y="3353"/>
                  </a:lnTo>
                  <a:lnTo>
                    <a:pt x="5771" y="3353"/>
                  </a:lnTo>
                  <a:lnTo>
                    <a:pt x="5702" y="3433"/>
                  </a:lnTo>
                  <a:lnTo>
                    <a:pt x="5633" y="3513"/>
                  </a:lnTo>
                  <a:lnTo>
                    <a:pt x="5566" y="3594"/>
                  </a:lnTo>
                  <a:lnTo>
                    <a:pt x="5501" y="3676"/>
                  </a:lnTo>
                  <a:lnTo>
                    <a:pt x="5437" y="3759"/>
                  </a:lnTo>
                  <a:lnTo>
                    <a:pt x="5372" y="3842"/>
                  </a:lnTo>
                  <a:lnTo>
                    <a:pt x="5245" y="4010"/>
                  </a:lnTo>
                  <a:lnTo>
                    <a:pt x="5245" y="4010"/>
                  </a:lnTo>
                  <a:lnTo>
                    <a:pt x="5155" y="4102"/>
                  </a:lnTo>
                  <a:lnTo>
                    <a:pt x="5064" y="4195"/>
                  </a:lnTo>
                  <a:lnTo>
                    <a:pt x="4881" y="4377"/>
                  </a:lnTo>
                  <a:lnTo>
                    <a:pt x="4881" y="4377"/>
                  </a:lnTo>
                  <a:lnTo>
                    <a:pt x="5049" y="4151"/>
                  </a:lnTo>
                  <a:lnTo>
                    <a:pt x="5133" y="4039"/>
                  </a:lnTo>
                  <a:lnTo>
                    <a:pt x="5218" y="3928"/>
                  </a:lnTo>
                  <a:lnTo>
                    <a:pt x="5303" y="3818"/>
                  </a:lnTo>
                  <a:lnTo>
                    <a:pt x="5390" y="3709"/>
                  </a:lnTo>
                  <a:lnTo>
                    <a:pt x="5434" y="3655"/>
                  </a:lnTo>
                  <a:lnTo>
                    <a:pt x="5479" y="3602"/>
                  </a:lnTo>
                  <a:lnTo>
                    <a:pt x="5524" y="3550"/>
                  </a:lnTo>
                  <a:lnTo>
                    <a:pt x="5570" y="3498"/>
                  </a:lnTo>
                  <a:lnTo>
                    <a:pt x="5570" y="3498"/>
                  </a:lnTo>
                  <a:close/>
                  <a:moveTo>
                    <a:pt x="6113" y="3371"/>
                  </a:moveTo>
                  <a:lnTo>
                    <a:pt x="6113" y="3371"/>
                  </a:lnTo>
                  <a:lnTo>
                    <a:pt x="6114" y="3395"/>
                  </a:lnTo>
                  <a:lnTo>
                    <a:pt x="6118" y="3420"/>
                  </a:lnTo>
                  <a:lnTo>
                    <a:pt x="6124" y="3443"/>
                  </a:lnTo>
                  <a:lnTo>
                    <a:pt x="6131" y="3468"/>
                  </a:lnTo>
                  <a:lnTo>
                    <a:pt x="6131" y="3468"/>
                  </a:lnTo>
                  <a:lnTo>
                    <a:pt x="6092" y="3497"/>
                  </a:lnTo>
                  <a:lnTo>
                    <a:pt x="6052" y="3527"/>
                  </a:lnTo>
                  <a:lnTo>
                    <a:pt x="6015" y="3559"/>
                  </a:lnTo>
                  <a:lnTo>
                    <a:pt x="5977" y="3592"/>
                  </a:lnTo>
                  <a:lnTo>
                    <a:pt x="5977" y="3592"/>
                  </a:lnTo>
                  <a:lnTo>
                    <a:pt x="5997" y="3565"/>
                  </a:lnTo>
                  <a:lnTo>
                    <a:pt x="6016" y="3538"/>
                  </a:lnTo>
                  <a:lnTo>
                    <a:pt x="6035" y="3510"/>
                  </a:lnTo>
                  <a:lnTo>
                    <a:pt x="6052" y="3483"/>
                  </a:lnTo>
                  <a:lnTo>
                    <a:pt x="6069" y="3455"/>
                  </a:lnTo>
                  <a:lnTo>
                    <a:pt x="6085" y="3427"/>
                  </a:lnTo>
                  <a:lnTo>
                    <a:pt x="6100" y="3399"/>
                  </a:lnTo>
                  <a:lnTo>
                    <a:pt x="6113" y="3371"/>
                  </a:lnTo>
                  <a:lnTo>
                    <a:pt x="6113" y="3371"/>
                  </a:lnTo>
                  <a:close/>
                  <a:moveTo>
                    <a:pt x="6029" y="3687"/>
                  </a:moveTo>
                  <a:lnTo>
                    <a:pt x="6029" y="3687"/>
                  </a:lnTo>
                  <a:lnTo>
                    <a:pt x="6011" y="3714"/>
                  </a:lnTo>
                  <a:lnTo>
                    <a:pt x="5994" y="3742"/>
                  </a:lnTo>
                  <a:lnTo>
                    <a:pt x="5974" y="3769"/>
                  </a:lnTo>
                  <a:lnTo>
                    <a:pt x="5953" y="3794"/>
                  </a:lnTo>
                  <a:lnTo>
                    <a:pt x="5930" y="3821"/>
                  </a:lnTo>
                  <a:lnTo>
                    <a:pt x="5907" y="3846"/>
                  </a:lnTo>
                  <a:lnTo>
                    <a:pt x="5884" y="3872"/>
                  </a:lnTo>
                  <a:lnTo>
                    <a:pt x="5859" y="3896"/>
                  </a:lnTo>
                  <a:lnTo>
                    <a:pt x="5809" y="3945"/>
                  </a:lnTo>
                  <a:lnTo>
                    <a:pt x="5757" y="3992"/>
                  </a:lnTo>
                  <a:lnTo>
                    <a:pt x="5659" y="4083"/>
                  </a:lnTo>
                  <a:lnTo>
                    <a:pt x="5659" y="4083"/>
                  </a:lnTo>
                  <a:lnTo>
                    <a:pt x="5579" y="4158"/>
                  </a:lnTo>
                  <a:lnTo>
                    <a:pt x="5501" y="4236"/>
                  </a:lnTo>
                  <a:lnTo>
                    <a:pt x="5424" y="4313"/>
                  </a:lnTo>
                  <a:lnTo>
                    <a:pt x="5349" y="4391"/>
                  </a:lnTo>
                  <a:lnTo>
                    <a:pt x="5274" y="4471"/>
                  </a:lnTo>
                  <a:lnTo>
                    <a:pt x="5201" y="4552"/>
                  </a:lnTo>
                  <a:lnTo>
                    <a:pt x="5130" y="4635"/>
                  </a:lnTo>
                  <a:lnTo>
                    <a:pt x="5059" y="4719"/>
                  </a:lnTo>
                  <a:lnTo>
                    <a:pt x="5059" y="4719"/>
                  </a:lnTo>
                  <a:lnTo>
                    <a:pt x="5036" y="4746"/>
                  </a:lnTo>
                  <a:lnTo>
                    <a:pt x="5036" y="4746"/>
                  </a:lnTo>
                  <a:lnTo>
                    <a:pt x="5138" y="4623"/>
                  </a:lnTo>
                  <a:lnTo>
                    <a:pt x="5239" y="4499"/>
                  </a:lnTo>
                  <a:lnTo>
                    <a:pt x="5438" y="4250"/>
                  </a:lnTo>
                  <a:lnTo>
                    <a:pt x="5537" y="4126"/>
                  </a:lnTo>
                  <a:lnTo>
                    <a:pt x="5638" y="4001"/>
                  </a:lnTo>
                  <a:lnTo>
                    <a:pt x="5740" y="3879"/>
                  </a:lnTo>
                  <a:lnTo>
                    <a:pt x="5843" y="3757"/>
                  </a:lnTo>
                  <a:lnTo>
                    <a:pt x="5843" y="3757"/>
                  </a:lnTo>
                  <a:lnTo>
                    <a:pt x="5849" y="3745"/>
                  </a:lnTo>
                  <a:lnTo>
                    <a:pt x="5849" y="3745"/>
                  </a:lnTo>
                  <a:lnTo>
                    <a:pt x="5886" y="3703"/>
                  </a:lnTo>
                  <a:lnTo>
                    <a:pt x="5922" y="3661"/>
                  </a:lnTo>
                  <a:lnTo>
                    <a:pt x="5922" y="3661"/>
                  </a:lnTo>
                  <a:lnTo>
                    <a:pt x="5934" y="3657"/>
                  </a:lnTo>
                  <a:lnTo>
                    <a:pt x="5946" y="3656"/>
                  </a:lnTo>
                  <a:lnTo>
                    <a:pt x="5959" y="3656"/>
                  </a:lnTo>
                  <a:lnTo>
                    <a:pt x="5971" y="3658"/>
                  </a:lnTo>
                  <a:lnTo>
                    <a:pt x="5985" y="3663"/>
                  </a:lnTo>
                  <a:lnTo>
                    <a:pt x="6000" y="3669"/>
                  </a:lnTo>
                  <a:lnTo>
                    <a:pt x="6014" y="3676"/>
                  </a:lnTo>
                  <a:lnTo>
                    <a:pt x="6029" y="3687"/>
                  </a:lnTo>
                  <a:lnTo>
                    <a:pt x="6029" y="3687"/>
                  </a:lnTo>
                  <a:close/>
                  <a:moveTo>
                    <a:pt x="5930" y="3579"/>
                  </a:moveTo>
                  <a:lnTo>
                    <a:pt x="5930" y="3579"/>
                  </a:lnTo>
                  <a:lnTo>
                    <a:pt x="5884" y="3634"/>
                  </a:lnTo>
                  <a:lnTo>
                    <a:pt x="5833" y="3689"/>
                  </a:lnTo>
                  <a:lnTo>
                    <a:pt x="5783" y="3742"/>
                  </a:lnTo>
                  <a:lnTo>
                    <a:pt x="5732" y="3795"/>
                  </a:lnTo>
                  <a:lnTo>
                    <a:pt x="5627" y="3900"/>
                  </a:lnTo>
                  <a:lnTo>
                    <a:pt x="5576" y="3952"/>
                  </a:lnTo>
                  <a:lnTo>
                    <a:pt x="5526" y="4005"/>
                  </a:lnTo>
                  <a:lnTo>
                    <a:pt x="5526" y="4005"/>
                  </a:lnTo>
                  <a:lnTo>
                    <a:pt x="5705" y="3797"/>
                  </a:lnTo>
                  <a:lnTo>
                    <a:pt x="5794" y="3692"/>
                  </a:lnTo>
                  <a:lnTo>
                    <a:pt x="5881" y="3587"/>
                  </a:lnTo>
                  <a:lnTo>
                    <a:pt x="5881" y="3587"/>
                  </a:lnTo>
                  <a:lnTo>
                    <a:pt x="5934" y="3527"/>
                  </a:lnTo>
                  <a:lnTo>
                    <a:pt x="5990" y="3464"/>
                  </a:lnTo>
                  <a:lnTo>
                    <a:pt x="6043" y="3409"/>
                  </a:lnTo>
                  <a:lnTo>
                    <a:pt x="6064" y="3388"/>
                  </a:lnTo>
                  <a:lnTo>
                    <a:pt x="6081" y="3372"/>
                  </a:lnTo>
                  <a:lnTo>
                    <a:pt x="6093" y="3361"/>
                  </a:lnTo>
                  <a:lnTo>
                    <a:pt x="6098" y="3360"/>
                  </a:lnTo>
                  <a:lnTo>
                    <a:pt x="6099" y="3360"/>
                  </a:lnTo>
                  <a:lnTo>
                    <a:pt x="6099" y="3362"/>
                  </a:lnTo>
                  <a:lnTo>
                    <a:pt x="6097" y="3367"/>
                  </a:lnTo>
                  <a:lnTo>
                    <a:pt x="6085" y="3385"/>
                  </a:lnTo>
                  <a:lnTo>
                    <a:pt x="6064" y="3413"/>
                  </a:lnTo>
                  <a:lnTo>
                    <a:pt x="6032" y="3454"/>
                  </a:lnTo>
                  <a:lnTo>
                    <a:pt x="5988" y="3509"/>
                  </a:lnTo>
                  <a:lnTo>
                    <a:pt x="5930" y="3579"/>
                  </a:lnTo>
                  <a:lnTo>
                    <a:pt x="5930" y="3579"/>
                  </a:lnTo>
                  <a:close/>
                  <a:moveTo>
                    <a:pt x="5599" y="3998"/>
                  </a:moveTo>
                  <a:lnTo>
                    <a:pt x="5599" y="3998"/>
                  </a:lnTo>
                  <a:lnTo>
                    <a:pt x="5544" y="4066"/>
                  </a:lnTo>
                  <a:lnTo>
                    <a:pt x="5492" y="4135"/>
                  </a:lnTo>
                  <a:lnTo>
                    <a:pt x="5386" y="4272"/>
                  </a:lnTo>
                  <a:lnTo>
                    <a:pt x="5281" y="4409"/>
                  </a:lnTo>
                  <a:lnTo>
                    <a:pt x="5228" y="4477"/>
                  </a:lnTo>
                  <a:lnTo>
                    <a:pt x="5174" y="4543"/>
                  </a:lnTo>
                  <a:lnTo>
                    <a:pt x="5174" y="4543"/>
                  </a:lnTo>
                  <a:lnTo>
                    <a:pt x="5092" y="4644"/>
                  </a:lnTo>
                  <a:lnTo>
                    <a:pt x="5009" y="4742"/>
                  </a:lnTo>
                  <a:lnTo>
                    <a:pt x="4924" y="4839"/>
                  </a:lnTo>
                  <a:lnTo>
                    <a:pt x="4838" y="4937"/>
                  </a:lnTo>
                  <a:lnTo>
                    <a:pt x="4751" y="5031"/>
                  </a:lnTo>
                  <a:lnTo>
                    <a:pt x="4663" y="5126"/>
                  </a:lnTo>
                  <a:lnTo>
                    <a:pt x="4573" y="5221"/>
                  </a:lnTo>
                  <a:lnTo>
                    <a:pt x="4483" y="5314"/>
                  </a:lnTo>
                  <a:lnTo>
                    <a:pt x="4483" y="5314"/>
                  </a:lnTo>
                  <a:lnTo>
                    <a:pt x="4586" y="5191"/>
                  </a:lnTo>
                  <a:lnTo>
                    <a:pt x="4686" y="5065"/>
                  </a:lnTo>
                  <a:lnTo>
                    <a:pt x="4786" y="4940"/>
                  </a:lnTo>
                  <a:lnTo>
                    <a:pt x="4884" y="4815"/>
                  </a:lnTo>
                  <a:lnTo>
                    <a:pt x="4984" y="4689"/>
                  </a:lnTo>
                  <a:lnTo>
                    <a:pt x="5084" y="4563"/>
                  </a:lnTo>
                  <a:lnTo>
                    <a:pt x="5185" y="4439"/>
                  </a:lnTo>
                  <a:lnTo>
                    <a:pt x="5288" y="4316"/>
                  </a:lnTo>
                  <a:lnTo>
                    <a:pt x="5288" y="4316"/>
                  </a:lnTo>
                  <a:lnTo>
                    <a:pt x="5322" y="4276"/>
                  </a:lnTo>
                  <a:lnTo>
                    <a:pt x="5357" y="4238"/>
                  </a:lnTo>
                  <a:lnTo>
                    <a:pt x="5394" y="4198"/>
                  </a:lnTo>
                  <a:lnTo>
                    <a:pt x="5433" y="4159"/>
                  </a:lnTo>
                  <a:lnTo>
                    <a:pt x="5515" y="4080"/>
                  </a:lnTo>
                  <a:lnTo>
                    <a:pt x="5599" y="3998"/>
                  </a:lnTo>
                  <a:lnTo>
                    <a:pt x="5599" y="3998"/>
                  </a:lnTo>
                  <a:close/>
                  <a:moveTo>
                    <a:pt x="6255" y="3614"/>
                  </a:moveTo>
                  <a:lnTo>
                    <a:pt x="6255" y="3614"/>
                  </a:lnTo>
                  <a:lnTo>
                    <a:pt x="6189" y="3689"/>
                  </a:lnTo>
                  <a:lnTo>
                    <a:pt x="6124" y="3765"/>
                  </a:lnTo>
                  <a:lnTo>
                    <a:pt x="5996" y="3921"/>
                  </a:lnTo>
                  <a:lnTo>
                    <a:pt x="5930" y="3997"/>
                  </a:lnTo>
                  <a:lnTo>
                    <a:pt x="5865" y="4073"/>
                  </a:lnTo>
                  <a:lnTo>
                    <a:pt x="5831" y="4109"/>
                  </a:lnTo>
                  <a:lnTo>
                    <a:pt x="5796" y="4145"/>
                  </a:lnTo>
                  <a:lnTo>
                    <a:pt x="5761" y="4182"/>
                  </a:lnTo>
                  <a:lnTo>
                    <a:pt x="5724" y="4216"/>
                  </a:lnTo>
                  <a:lnTo>
                    <a:pt x="5724" y="4216"/>
                  </a:lnTo>
                  <a:lnTo>
                    <a:pt x="5646" y="4292"/>
                  </a:lnTo>
                  <a:lnTo>
                    <a:pt x="5569" y="4369"/>
                  </a:lnTo>
                  <a:lnTo>
                    <a:pt x="5492" y="4446"/>
                  </a:lnTo>
                  <a:lnTo>
                    <a:pt x="5416" y="4525"/>
                  </a:lnTo>
                  <a:lnTo>
                    <a:pt x="5341" y="4604"/>
                  </a:lnTo>
                  <a:lnTo>
                    <a:pt x="5266" y="4684"/>
                  </a:lnTo>
                  <a:lnTo>
                    <a:pt x="5117" y="4844"/>
                  </a:lnTo>
                  <a:lnTo>
                    <a:pt x="4970" y="5006"/>
                  </a:lnTo>
                  <a:lnTo>
                    <a:pt x="4821" y="5166"/>
                  </a:lnTo>
                  <a:lnTo>
                    <a:pt x="4746" y="5246"/>
                  </a:lnTo>
                  <a:lnTo>
                    <a:pt x="4670" y="5325"/>
                  </a:lnTo>
                  <a:lnTo>
                    <a:pt x="4594" y="5404"/>
                  </a:lnTo>
                  <a:lnTo>
                    <a:pt x="4517" y="5481"/>
                  </a:lnTo>
                  <a:lnTo>
                    <a:pt x="4517" y="5481"/>
                  </a:lnTo>
                  <a:lnTo>
                    <a:pt x="4473" y="5528"/>
                  </a:lnTo>
                  <a:lnTo>
                    <a:pt x="4403" y="5603"/>
                  </a:lnTo>
                  <a:lnTo>
                    <a:pt x="4244" y="5777"/>
                  </a:lnTo>
                  <a:lnTo>
                    <a:pt x="4181" y="5844"/>
                  </a:lnTo>
                  <a:lnTo>
                    <a:pt x="4149" y="5878"/>
                  </a:lnTo>
                  <a:lnTo>
                    <a:pt x="4148" y="5879"/>
                  </a:lnTo>
                  <a:lnTo>
                    <a:pt x="4149" y="5877"/>
                  </a:lnTo>
                  <a:lnTo>
                    <a:pt x="4161" y="5860"/>
                  </a:lnTo>
                  <a:lnTo>
                    <a:pt x="4231" y="5778"/>
                  </a:lnTo>
                  <a:lnTo>
                    <a:pt x="4231" y="5778"/>
                  </a:lnTo>
                  <a:lnTo>
                    <a:pt x="4314" y="5683"/>
                  </a:lnTo>
                  <a:lnTo>
                    <a:pt x="4397" y="5589"/>
                  </a:lnTo>
                  <a:lnTo>
                    <a:pt x="4480" y="5495"/>
                  </a:lnTo>
                  <a:lnTo>
                    <a:pt x="4566" y="5402"/>
                  </a:lnTo>
                  <a:lnTo>
                    <a:pt x="4650" y="5310"/>
                  </a:lnTo>
                  <a:lnTo>
                    <a:pt x="4735" y="5218"/>
                  </a:lnTo>
                  <a:lnTo>
                    <a:pt x="4909" y="5034"/>
                  </a:lnTo>
                  <a:lnTo>
                    <a:pt x="4909" y="5034"/>
                  </a:lnTo>
                  <a:lnTo>
                    <a:pt x="4993" y="4946"/>
                  </a:lnTo>
                  <a:lnTo>
                    <a:pt x="5077" y="4858"/>
                  </a:lnTo>
                  <a:lnTo>
                    <a:pt x="5248" y="4683"/>
                  </a:lnTo>
                  <a:lnTo>
                    <a:pt x="5420" y="4508"/>
                  </a:lnTo>
                  <a:lnTo>
                    <a:pt x="5590" y="4333"/>
                  </a:lnTo>
                  <a:lnTo>
                    <a:pt x="5674" y="4245"/>
                  </a:lnTo>
                  <a:lnTo>
                    <a:pt x="5758" y="4156"/>
                  </a:lnTo>
                  <a:lnTo>
                    <a:pt x="5842" y="4066"/>
                  </a:lnTo>
                  <a:lnTo>
                    <a:pt x="5923" y="3976"/>
                  </a:lnTo>
                  <a:lnTo>
                    <a:pt x="6005" y="3884"/>
                  </a:lnTo>
                  <a:lnTo>
                    <a:pt x="6085" y="3792"/>
                  </a:lnTo>
                  <a:lnTo>
                    <a:pt x="6165" y="3699"/>
                  </a:lnTo>
                  <a:lnTo>
                    <a:pt x="6242" y="3603"/>
                  </a:lnTo>
                  <a:lnTo>
                    <a:pt x="6242" y="3603"/>
                  </a:lnTo>
                  <a:lnTo>
                    <a:pt x="6255" y="3614"/>
                  </a:lnTo>
                  <a:lnTo>
                    <a:pt x="6255" y="3614"/>
                  </a:lnTo>
                  <a:close/>
                  <a:moveTo>
                    <a:pt x="6300" y="3643"/>
                  </a:moveTo>
                  <a:lnTo>
                    <a:pt x="6300" y="3643"/>
                  </a:lnTo>
                  <a:lnTo>
                    <a:pt x="6304" y="3644"/>
                  </a:lnTo>
                  <a:lnTo>
                    <a:pt x="6307" y="3646"/>
                  </a:lnTo>
                  <a:lnTo>
                    <a:pt x="6312" y="3646"/>
                  </a:lnTo>
                  <a:lnTo>
                    <a:pt x="6316" y="3644"/>
                  </a:lnTo>
                  <a:lnTo>
                    <a:pt x="6319" y="3642"/>
                  </a:lnTo>
                  <a:lnTo>
                    <a:pt x="6321" y="3640"/>
                  </a:lnTo>
                  <a:lnTo>
                    <a:pt x="6324" y="3636"/>
                  </a:lnTo>
                  <a:lnTo>
                    <a:pt x="6326" y="3633"/>
                  </a:lnTo>
                  <a:lnTo>
                    <a:pt x="6326" y="3633"/>
                  </a:lnTo>
                  <a:lnTo>
                    <a:pt x="6332" y="3612"/>
                  </a:lnTo>
                  <a:lnTo>
                    <a:pt x="6339" y="3591"/>
                  </a:lnTo>
                  <a:lnTo>
                    <a:pt x="6347" y="3571"/>
                  </a:lnTo>
                  <a:lnTo>
                    <a:pt x="6357" y="3552"/>
                  </a:lnTo>
                  <a:lnTo>
                    <a:pt x="6357" y="3552"/>
                  </a:lnTo>
                  <a:lnTo>
                    <a:pt x="6409" y="3497"/>
                  </a:lnTo>
                  <a:lnTo>
                    <a:pt x="6463" y="3444"/>
                  </a:lnTo>
                  <a:lnTo>
                    <a:pt x="6463" y="3444"/>
                  </a:lnTo>
                  <a:lnTo>
                    <a:pt x="6500" y="3409"/>
                  </a:lnTo>
                  <a:lnTo>
                    <a:pt x="6513" y="3399"/>
                  </a:lnTo>
                  <a:lnTo>
                    <a:pt x="6523" y="3392"/>
                  </a:lnTo>
                  <a:lnTo>
                    <a:pt x="6529" y="3389"/>
                  </a:lnTo>
                  <a:lnTo>
                    <a:pt x="6531" y="3389"/>
                  </a:lnTo>
                  <a:lnTo>
                    <a:pt x="6532" y="3390"/>
                  </a:lnTo>
                  <a:lnTo>
                    <a:pt x="6532" y="3394"/>
                  </a:lnTo>
                  <a:lnTo>
                    <a:pt x="6529" y="3402"/>
                  </a:lnTo>
                  <a:lnTo>
                    <a:pt x="6523" y="3412"/>
                  </a:lnTo>
                  <a:lnTo>
                    <a:pt x="6516" y="3424"/>
                  </a:lnTo>
                  <a:lnTo>
                    <a:pt x="6493" y="3457"/>
                  </a:lnTo>
                  <a:lnTo>
                    <a:pt x="6464" y="3497"/>
                  </a:lnTo>
                  <a:lnTo>
                    <a:pt x="6430" y="3541"/>
                  </a:lnTo>
                  <a:lnTo>
                    <a:pt x="6354" y="3640"/>
                  </a:lnTo>
                  <a:lnTo>
                    <a:pt x="6276" y="3736"/>
                  </a:lnTo>
                  <a:lnTo>
                    <a:pt x="6211" y="3814"/>
                  </a:lnTo>
                  <a:lnTo>
                    <a:pt x="6188" y="3840"/>
                  </a:lnTo>
                  <a:lnTo>
                    <a:pt x="6173" y="3856"/>
                  </a:lnTo>
                  <a:lnTo>
                    <a:pt x="6173" y="3856"/>
                  </a:lnTo>
                  <a:lnTo>
                    <a:pt x="6035" y="3993"/>
                  </a:lnTo>
                  <a:lnTo>
                    <a:pt x="5966" y="4061"/>
                  </a:lnTo>
                  <a:lnTo>
                    <a:pt x="5899" y="4131"/>
                  </a:lnTo>
                  <a:lnTo>
                    <a:pt x="5832" y="4200"/>
                  </a:lnTo>
                  <a:lnTo>
                    <a:pt x="5765" y="4272"/>
                  </a:lnTo>
                  <a:lnTo>
                    <a:pt x="5701" y="4343"/>
                  </a:lnTo>
                  <a:lnTo>
                    <a:pt x="5637" y="4417"/>
                  </a:lnTo>
                  <a:lnTo>
                    <a:pt x="5637" y="4417"/>
                  </a:lnTo>
                  <a:lnTo>
                    <a:pt x="5582" y="4479"/>
                  </a:lnTo>
                  <a:lnTo>
                    <a:pt x="5582" y="4479"/>
                  </a:lnTo>
                  <a:lnTo>
                    <a:pt x="5398" y="4665"/>
                  </a:lnTo>
                  <a:lnTo>
                    <a:pt x="5305" y="4756"/>
                  </a:lnTo>
                  <a:lnTo>
                    <a:pt x="5213" y="4847"/>
                  </a:lnTo>
                  <a:lnTo>
                    <a:pt x="5213" y="4847"/>
                  </a:lnTo>
                  <a:lnTo>
                    <a:pt x="5158" y="4899"/>
                  </a:lnTo>
                  <a:lnTo>
                    <a:pt x="5104" y="4954"/>
                  </a:lnTo>
                  <a:lnTo>
                    <a:pt x="4996" y="5063"/>
                  </a:lnTo>
                  <a:lnTo>
                    <a:pt x="4996" y="5063"/>
                  </a:lnTo>
                  <a:lnTo>
                    <a:pt x="5181" y="4850"/>
                  </a:lnTo>
                  <a:lnTo>
                    <a:pt x="5274" y="4745"/>
                  </a:lnTo>
                  <a:lnTo>
                    <a:pt x="5368" y="4641"/>
                  </a:lnTo>
                  <a:lnTo>
                    <a:pt x="5461" y="4536"/>
                  </a:lnTo>
                  <a:lnTo>
                    <a:pt x="5555" y="4435"/>
                  </a:lnTo>
                  <a:lnTo>
                    <a:pt x="5651" y="4335"/>
                  </a:lnTo>
                  <a:lnTo>
                    <a:pt x="5699" y="4286"/>
                  </a:lnTo>
                  <a:lnTo>
                    <a:pt x="5747" y="4238"/>
                  </a:lnTo>
                  <a:lnTo>
                    <a:pt x="5747" y="4238"/>
                  </a:lnTo>
                  <a:lnTo>
                    <a:pt x="5783" y="4202"/>
                  </a:lnTo>
                  <a:lnTo>
                    <a:pt x="5818" y="4165"/>
                  </a:lnTo>
                  <a:lnTo>
                    <a:pt x="5887" y="4092"/>
                  </a:lnTo>
                  <a:lnTo>
                    <a:pt x="5954" y="4015"/>
                  </a:lnTo>
                  <a:lnTo>
                    <a:pt x="6019" y="3939"/>
                  </a:lnTo>
                  <a:lnTo>
                    <a:pt x="6151" y="3785"/>
                  </a:lnTo>
                  <a:lnTo>
                    <a:pt x="6216" y="3708"/>
                  </a:lnTo>
                  <a:lnTo>
                    <a:pt x="6283" y="3632"/>
                  </a:lnTo>
                  <a:lnTo>
                    <a:pt x="6283" y="3632"/>
                  </a:lnTo>
                  <a:lnTo>
                    <a:pt x="6300" y="3643"/>
                  </a:lnTo>
                  <a:lnTo>
                    <a:pt x="6300" y="3643"/>
                  </a:lnTo>
                  <a:close/>
                  <a:moveTo>
                    <a:pt x="4464" y="6010"/>
                  </a:moveTo>
                  <a:lnTo>
                    <a:pt x="4464" y="6010"/>
                  </a:lnTo>
                  <a:lnTo>
                    <a:pt x="4486" y="5990"/>
                  </a:lnTo>
                  <a:lnTo>
                    <a:pt x="4507" y="5970"/>
                  </a:lnTo>
                  <a:lnTo>
                    <a:pt x="4528" y="5949"/>
                  </a:lnTo>
                  <a:lnTo>
                    <a:pt x="4549" y="5928"/>
                  </a:lnTo>
                  <a:lnTo>
                    <a:pt x="4590" y="5884"/>
                  </a:lnTo>
                  <a:lnTo>
                    <a:pt x="4629" y="5838"/>
                  </a:lnTo>
                  <a:lnTo>
                    <a:pt x="4668" y="5791"/>
                  </a:lnTo>
                  <a:lnTo>
                    <a:pt x="4705" y="5744"/>
                  </a:lnTo>
                  <a:lnTo>
                    <a:pt x="4743" y="5697"/>
                  </a:lnTo>
                  <a:lnTo>
                    <a:pt x="4780" y="5653"/>
                  </a:lnTo>
                  <a:lnTo>
                    <a:pt x="4780" y="5653"/>
                  </a:lnTo>
                  <a:lnTo>
                    <a:pt x="4807" y="5623"/>
                  </a:lnTo>
                  <a:lnTo>
                    <a:pt x="4835" y="5593"/>
                  </a:lnTo>
                  <a:lnTo>
                    <a:pt x="4835" y="5593"/>
                  </a:lnTo>
                  <a:lnTo>
                    <a:pt x="4881" y="5548"/>
                  </a:lnTo>
                  <a:lnTo>
                    <a:pt x="4881" y="5548"/>
                  </a:lnTo>
                  <a:lnTo>
                    <a:pt x="4977" y="5446"/>
                  </a:lnTo>
                  <a:lnTo>
                    <a:pt x="5073" y="5343"/>
                  </a:lnTo>
                  <a:lnTo>
                    <a:pt x="5073" y="5343"/>
                  </a:lnTo>
                  <a:lnTo>
                    <a:pt x="5184" y="5234"/>
                  </a:lnTo>
                  <a:lnTo>
                    <a:pt x="5296" y="5126"/>
                  </a:lnTo>
                  <a:lnTo>
                    <a:pt x="5407" y="5019"/>
                  </a:lnTo>
                  <a:lnTo>
                    <a:pt x="5517" y="4910"/>
                  </a:lnTo>
                  <a:lnTo>
                    <a:pt x="5517" y="4910"/>
                  </a:lnTo>
                  <a:lnTo>
                    <a:pt x="5597" y="4832"/>
                  </a:lnTo>
                  <a:lnTo>
                    <a:pt x="5678" y="4756"/>
                  </a:lnTo>
                  <a:lnTo>
                    <a:pt x="5758" y="4681"/>
                  </a:lnTo>
                  <a:lnTo>
                    <a:pt x="5842" y="4608"/>
                  </a:lnTo>
                  <a:lnTo>
                    <a:pt x="5842" y="4608"/>
                  </a:lnTo>
                  <a:lnTo>
                    <a:pt x="5762" y="4689"/>
                  </a:lnTo>
                  <a:lnTo>
                    <a:pt x="5684" y="4769"/>
                  </a:lnTo>
                  <a:lnTo>
                    <a:pt x="5684" y="4769"/>
                  </a:lnTo>
                  <a:lnTo>
                    <a:pt x="5581" y="4880"/>
                  </a:lnTo>
                  <a:lnTo>
                    <a:pt x="5479" y="4990"/>
                  </a:lnTo>
                  <a:lnTo>
                    <a:pt x="5276" y="5214"/>
                  </a:lnTo>
                  <a:lnTo>
                    <a:pt x="5074" y="5436"/>
                  </a:lnTo>
                  <a:lnTo>
                    <a:pt x="4971" y="5548"/>
                  </a:lnTo>
                  <a:lnTo>
                    <a:pt x="4869" y="5658"/>
                  </a:lnTo>
                  <a:lnTo>
                    <a:pt x="4869" y="5658"/>
                  </a:lnTo>
                  <a:lnTo>
                    <a:pt x="4833" y="5696"/>
                  </a:lnTo>
                  <a:lnTo>
                    <a:pt x="4795" y="5734"/>
                  </a:lnTo>
                  <a:lnTo>
                    <a:pt x="4718" y="5807"/>
                  </a:lnTo>
                  <a:lnTo>
                    <a:pt x="4561" y="5956"/>
                  </a:lnTo>
                  <a:lnTo>
                    <a:pt x="4483" y="6031"/>
                  </a:lnTo>
                  <a:lnTo>
                    <a:pt x="4445" y="6068"/>
                  </a:lnTo>
                  <a:lnTo>
                    <a:pt x="4408" y="6107"/>
                  </a:lnTo>
                  <a:lnTo>
                    <a:pt x="4371" y="6147"/>
                  </a:lnTo>
                  <a:lnTo>
                    <a:pt x="4336" y="6187"/>
                  </a:lnTo>
                  <a:lnTo>
                    <a:pt x="4304" y="6228"/>
                  </a:lnTo>
                  <a:lnTo>
                    <a:pt x="4271" y="6270"/>
                  </a:lnTo>
                  <a:lnTo>
                    <a:pt x="4271" y="6270"/>
                  </a:lnTo>
                  <a:lnTo>
                    <a:pt x="4259" y="6274"/>
                  </a:lnTo>
                  <a:lnTo>
                    <a:pt x="4259" y="6274"/>
                  </a:lnTo>
                  <a:lnTo>
                    <a:pt x="4267" y="6253"/>
                  </a:lnTo>
                  <a:lnTo>
                    <a:pt x="4274" y="6234"/>
                  </a:lnTo>
                  <a:lnTo>
                    <a:pt x="4284" y="6214"/>
                  </a:lnTo>
                  <a:lnTo>
                    <a:pt x="4293" y="6194"/>
                  </a:lnTo>
                  <a:lnTo>
                    <a:pt x="4304" y="6175"/>
                  </a:lnTo>
                  <a:lnTo>
                    <a:pt x="4314" y="6157"/>
                  </a:lnTo>
                  <a:lnTo>
                    <a:pt x="4326" y="6140"/>
                  </a:lnTo>
                  <a:lnTo>
                    <a:pt x="4339" y="6122"/>
                  </a:lnTo>
                  <a:lnTo>
                    <a:pt x="4352" y="6106"/>
                  </a:lnTo>
                  <a:lnTo>
                    <a:pt x="4366" y="6091"/>
                  </a:lnTo>
                  <a:lnTo>
                    <a:pt x="4381" y="6076"/>
                  </a:lnTo>
                  <a:lnTo>
                    <a:pt x="4396" y="6061"/>
                  </a:lnTo>
                  <a:lnTo>
                    <a:pt x="4411" y="6047"/>
                  </a:lnTo>
                  <a:lnTo>
                    <a:pt x="4429" y="6035"/>
                  </a:lnTo>
                  <a:lnTo>
                    <a:pt x="4446" y="6022"/>
                  </a:lnTo>
                  <a:lnTo>
                    <a:pt x="4464" y="6010"/>
                  </a:lnTo>
                  <a:lnTo>
                    <a:pt x="4464" y="6010"/>
                  </a:lnTo>
                  <a:close/>
                  <a:moveTo>
                    <a:pt x="4389" y="5923"/>
                  </a:moveTo>
                  <a:lnTo>
                    <a:pt x="4389" y="5923"/>
                  </a:lnTo>
                  <a:lnTo>
                    <a:pt x="4658" y="5630"/>
                  </a:lnTo>
                  <a:lnTo>
                    <a:pt x="4929" y="5338"/>
                  </a:lnTo>
                  <a:lnTo>
                    <a:pt x="5199" y="5045"/>
                  </a:lnTo>
                  <a:lnTo>
                    <a:pt x="5468" y="4753"/>
                  </a:lnTo>
                  <a:lnTo>
                    <a:pt x="5468" y="4753"/>
                  </a:lnTo>
                  <a:lnTo>
                    <a:pt x="5534" y="4683"/>
                  </a:lnTo>
                  <a:lnTo>
                    <a:pt x="5599" y="4614"/>
                  </a:lnTo>
                  <a:lnTo>
                    <a:pt x="5666" y="4545"/>
                  </a:lnTo>
                  <a:lnTo>
                    <a:pt x="5734" y="4477"/>
                  </a:lnTo>
                  <a:lnTo>
                    <a:pt x="5734" y="4477"/>
                  </a:lnTo>
                  <a:lnTo>
                    <a:pt x="5637" y="4582"/>
                  </a:lnTo>
                  <a:lnTo>
                    <a:pt x="5541" y="4689"/>
                  </a:lnTo>
                  <a:lnTo>
                    <a:pt x="5350" y="4902"/>
                  </a:lnTo>
                  <a:lnTo>
                    <a:pt x="5159" y="5115"/>
                  </a:lnTo>
                  <a:lnTo>
                    <a:pt x="5063" y="5221"/>
                  </a:lnTo>
                  <a:lnTo>
                    <a:pt x="4967" y="5326"/>
                  </a:lnTo>
                  <a:lnTo>
                    <a:pt x="4967" y="5326"/>
                  </a:lnTo>
                  <a:lnTo>
                    <a:pt x="4735" y="5579"/>
                  </a:lnTo>
                  <a:lnTo>
                    <a:pt x="4618" y="5704"/>
                  </a:lnTo>
                  <a:lnTo>
                    <a:pt x="4500" y="5830"/>
                  </a:lnTo>
                  <a:lnTo>
                    <a:pt x="4500" y="5830"/>
                  </a:lnTo>
                  <a:lnTo>
                    <a:pt x="4412" y="5920"/>
                  </a:lnTo>
                  <a:lnTo>
                    <a:pt x="4354" y="5980"/>
                  </a:lnTo>
                  <a:lnTo>
                    <a:pt x="4302" y="6031"/>
                  </a:lnTo>
                  <a:lnTo>
                    <a:pt x="4268" y="6063"/>
                  </a:lnTo>
                  <a:lnTo>
                    <a:pt x="4263" y="6068"/>
                  </a:lnTo>
                  <a:lnTo>
                    <a:pt x="4263" y="6067"/>
                  </a:lnTo>
                  <a:lnTo>
                    <a:pt x="4265" y="6064"/>
                  </a:lnTo>
                  <a:lnTo>
                    <a:pt x="4277" y="6049"/>
                  </a:lnTo>
                  <a:lnTo>
                    <a:pt x="4301" y="6022"/>
                  </a:lnTo>
                  <a:lnTo>
                    <a:pt x="4389" y="5923"/>
                  </a:lnTo>
                  <a:lnTo>
                    <a:pt x="4389" y="5923"/>
                  </a:lnTo>
                  <a:close/>
                  <a:moveTo>
                    <a:pt x="5055" y="5316"/>
                  </a:moveTo>
                  <a:lnTo>
                    <a:pt x="5055" y="5316"/>
                  </a:lnTo>
                  <a:lnTo>
                    <a:pt x="4898" y="5463"/>
                  </a:lnTo>
                  <a:lnTo>
                    <a:pt x="4898" y="5463"/>
                  </a:lnTo>
                  <a:lnTo>
                    <a:pt x="4985" y="5371"/>
                  </a:lnTo>
                  <a:lnTo>
                    <a:pt x="5070" y="5277"/>
                  </a:lnTo>
                  <a:lnTo>
                    <a:pt x="5240" y="5090"/>
                  </a:lnTo>
                  <a:lnTo>
                    <a:pt x="5408" y="4902"/>
                  </a:lnTo>
                  <a:lnTo>
                    <a:pt x="5577" y="4715"/>
                  </a:lnTo>
                  <a:lnTo>
                    <a:pt x="5577" y="4715"/>
                  </a:lnTo>
                  <a:lnTo>
                    <a:pt x="5636" y="4652"/>
                  </a:lnTo>
                  <a:lnTo>
                    <a:pt x="5695" y="4590"/>
                  </a:lnTo>
                  <a:lnTo>
                    <a:pt x="5756" y="4529"/>
                  </a:lnTo>
                  <a:lnTo>
                    <a:pt x="5818" y="4467"/>
                  </a:lnTo>
                  <a:lnTo>
                    <a:pt x="5946" y="4343"/>
                  </a:lnTo>
                  <a:lnTo>
                    <a:pt x="6076" y="4220"/>
                  </a:lnTo>
                  <a:lnTo>
                    <a:pt x="6204" y="4095"/>
                  </a:lnTo>
                  <a:lnTo>
                    <a:pt x="6269" y="4032"/>
                  </a:lnTo>
                  <a:lnTo>
                    <a:pt x="6332" y="3967"/>
                  </a:lnTo>
                  <a:lnTo>
                    <a:pt x="6393" y="3903"/>
                  </a:lnTo>
                  <a:lnTo>
                    <a:pt x="6454" y="3838"/>
                  </a:lnTo>
                  <a:lnTo>
                    <a:pt x="6512" y="3772"/>
                  </a:lnTo>
                  <a:lnTo>
                    <a:pt x="6570" y="3704"/>
                  </a:lnTo>
                  <a:lnTo>
                    <a:pt x="6570" y="3704"/>
                  </a:lnTo>
                  <a:lnTo>
                    <a:pt x="6629" y="3658"/>
                  </a:lnTo>
                  <a:lnTo>
                    <a:pt x="6685" y="3618"/>
                  </a:lnTo>
                  <a:lnTo>
                    <a:pt x="6731" y="3586"/>
                  </a:lnTo>
                  <a:lnTo>
                    <a:pt x="6749" y="3575"/>
                  </a:lnTo>
                  <a:lnTo>
                    <a:pt x="6761" y="3567"/>
                  </a:lnTo>
                  <a:lnTo>
                    <a:pt x="6770" y="3565"/>
                  </a:lnTo>
                  <a:lnTo>
                    <a:pt x="6772" y="3565"/>
                  </a:lnTo>
                  <a:lnTo>
                    <a:pt x="6773" y="3566"/>
                  </a:lnTo>
                  <a:lnTo>
                    <a:pt x="6772" y="3568"/>
                  </a:lnTo>
                  <a:lnTo>
                    <a:pt x="6770" y="3573"/>
                  </a:lnTo>
                  <a:lnTo>
                    <a:pt x="6759" y="3585"/>
                  </a:lnTo>
                  <a:lnTo>
                    <a:pt x="6743" y="3603"/>
                  </a:lnTo>
                  <a:lnTo>
                    <a:pt x="6717" y="3628"/>
                  </a:lnTo>
                  <a:lnTo>
                    <a:pt x="6683" y="3661"/>
                  </a:lnTo>
                  <a:lnTo>
                    <a:pt x="6640" y="3699"/>
                  </a:lnTo>
                  <a:lnTo>
                    <a:pt x="6640" y="3699"/>
                  </a:lnTo>
                  <a:lnTo>
                    <a:pt x="6566" y="3767"/>
                  </a:lnTo>
                  <a:lnTo>
                    <a:pt x="6493" y="3836"/>
                  </a:lnTo>
                  <a:lnTo>
                    <a:pt x="6422" y="3908"/>
                  </a:lnTo>
                  <a:lnTo>
                    <a:pt x="6352" y="3979"/>
                  </a:lnTo>
                  <a:lnTo>
                    <a:pt x="6214" y="4123"/>
                  </a:lnTo>
                  <a:lnTo>
                    <a:pt x="6074" y="4268"/>
                  </a:lnTo>
                  <a:lnTo>
                    <a:pt x="6074" y="4268"/>
                  </a:lnTo>
                  <a:lnTo>
                    <a:pt x="5947" y="4398"/>
                  </a:lnTo>
                  <a:lnTo>
                    <a:pt x="5818" y="4529"/>
                  </a:lnTo>
                  <a:lnTo>
                    <a:pt x="5562" y="4789"/>
                  </a:lnTo>
                  <a:lnTo>
                    <a:pt x="5434" y="4919"/>
                  </a:lnTo>
                  <a:lnTo>
                    <a:pt x="5307" y="5050"/>
                  </a:lnTo>
                  <a:lnTo>
                    <a:pt x="5180" y="5182"/>
                  </a:lnTo>
                  <a:lnTo>
                    <a:pt x="5055" y="5316"/>
                  </a:lnTo>
                  <a:lnTo>
                    <a:pt x="5055" y="5316"/>
                  </a:lnTo>
                  <a:close/>
                  <a:moveTo>
                    <a:pt x="6489" y="3726"/>
                  </a:moveTo>
                  <a:lnTo>
                    <a:pt x="6489" y="3726"/>
                  </a:lnTo>
                  <a:lnTo>
                    <a:pt x="6427" y="3778"/>
                  </a:lnTo>
                  <a:lnTo>
                    <a:pt x="6366" y="3829"/>
                  </a:lnTo>
                  <a:lnTo>
                    <a:pt x="6306" y="3883"/>
                  </a:lnTo>
                  <a:lnTo>
                    <a:pt x="6246" y="3937"/>
                  </a:lnTo>
                  <a:lnTo>
                    <a:pt x="6187" y="3991"/>
                  </a:lnTo>
                  <a:lnTo>
                    <a:pt x="6128" y="4046"/>
                  </a:lnTo>
                  <a:lnTo>
                    <a:pt x="6012" y="4157"/>
                  </a:lnTo>
                  <a:lnTo>
                    <a:pt x="5898" y="4271"/>
                  </a:lnTo>
                  <a:lnTo>
                    <a:pt x="5784" y="4384"/>
                  </a:lnTo>
                  <a:lnTo>
                    <a:pt x="5562" y="4611"/>
                  </a:lnTo>
                  <a:lnTo>
                    <a:pt x="5562" y="4611"/>
                  </a:lnTo>
                  <a:lnTo>
                    <a:pt x="5400" y="4780"/>
                  </a:lnTo>
                  <a:lnTo>
                    <a:pt x="5239" y="4948"/>
                  </a:lnTo>
                  <a:lnTo>
                    <a:pt x="5078" y="5119"/>
                  </a:lnTo>
                  <a:lnTo>
                    <a:pt x="4919" y="5291"/>
                  </a:lnTo>
                  <a:lnTo>
                    <a:pt x="4919" y="5291"/>
                  </a:lnTo>
                  <a:lnTo>
                    <a:pt x="5033" y="5165"/>
                  </a:lnTo>
                  <a:lnTo>
                    <a:pt x="5145" y="5037"/>
                  </a:lnTo>
                  <a:lnTo>
                    <a:pt x="5256" y="4911"/>
                  </a:lnTo>
                  <a:lnTo>
                    <a:pt x="5368" y="4782"/>
                  </a:lnTo>
                  <a:lnTo>
                    <a:pt x="5368" y="4782"/>
                  </a:lnTo>
                  <a:lnTo>
                    <a:pt x="5526" y="4629"/>
                  </a:lnTo>
                  <a:lnTo>
                    <a:pt x="5685" y="4475"/>
                  </a:lnTo>
                  <a:lnTo>
                    <a:pt x="5842" y="4321"/>
                  </a:lnTo>
                  <a:lnTo>
                    <a:pt x="5998" y="4166"/>
                  </a:lnTo>
                  <a:lnTo>
                    <a:pt x="6154" y="4011"/>
                  </a:lnTo>
                  <a:lnTo>
                    <a:pt x="6309" y="3855"/>
                  </a:lnTo>
                  <a:lnTo>
                    <a:pt x="6462" y="3698"/>
                  </a:lnTo>
                  <a:lnTo>
                    <a:pt x="6614" y="3541"/>
                  </a:lnTo>
                  <a:lnTo>
                    <a:pt x="6614" y="3541"/>
                  </a:lnTo>
                  <a:lnTo>
                    <a:pt x="6649" y="3505"/>
                  </a:lnTo>
                  <a:lnTo>
                    <a:pt x="6675" y="3481"/>
                  </a:lnTo>
                  <a:lnTo>
                    <a:pt x="6691" y="3464"/>
                  </a:lnTo>
                  <a:lnTo>
                    <a:pt x="6701" y="3458"/>
                  </a:lnTo>
                  <a:lnTo>
                    <a:pt x="6703" y="3457"/>
                  </a:lnTo>
                  <a:lnTo>
                    <a:pt x="6703" y="3460"/>
                  </a:lnTo>
                  <a:lnTo>
                    <a:pt x="6698" y="3468"/>
                  </a:lnTo>
                  <a:lnTo>
                    <a:pt x="6689" y="3482"/>
                  </a:lnTo>
                  <a:lnTo>
                    <a:pt x="6675" y="3500"/>
                  </a:lnTo>
                  <a:lnTo>
                    <a:pt x="6636" y="3551"/>
                  </a:lnTo>
                  <a:lnTo>
                    <a:pt x="6587" y="3609"/>
                  </a:lnTo>
                  <a:lnTo>
                    <a:pt x="6537" y="3671"/>
                  </a:lnTo>
                  <a:lnTo>
                    <a:pt x="6489" y="3726"/>
                  </a:lnTo>
                  <a:lnTo>
                    <a:pt x="6489" y="3726"/>
                  </a:lnTo>
                  <a:close/>
                  <a:moveTo>
                    <a:pt x="4759" y="5412"/>
                  </a:moveTo>
                  <a:lnTo>
                    <a:pt x="4759" y="5412"/>
                  </a:lnTo>
                  <a:lnTo>
                    <a:pt x="4648" y="5535"/>
                  </a:lnTo>
                  <a:lnTo>
                    <a:pt x="4535" y="5656"/>
                  </a:lnTo>
                  <a:lnTo>
                    <a:pt x="4422" y="5778"/>
                  </a:lnTo>
                  <a:lnTo>
                    <a:pt x="4307" y="5898"/>
                  </a:lnTo>
                  <a:lnTo>
                    <a:pt x="4307" y="5898"/>
                  </a:lnTo>
                  <a:lnTo>
                    <a:pt x="4259" y="5947"/>
                  </a:lnTo>
                  <a:lnTo>
                    <a:pt x="4229" y="5975"/>
                  </a:lnTo>
                  <a:lnTo>
                    <a:pt x="4219" y="5983"/>
                  </a:lnTo>
                  <a:lnTo>
                    <a:pt x="4213" y="5988"/>
                  </a:lnTo>
                  <a:lnTo>
                    <a:pt x="4211" y="5988"/>
                  </a:lnTo>
                  <a:lnTo>
                    <a:pt x="4210" y="5988"/>
                  </a:lnTo>
                  <a:lnTo>
                    <a:pt x="4211" y="5984"/>
                  </a:lnTo>
                  <a:lnTo>
                    <a:pt x="4213" y="5977"/>
                  </a:lnTo>
                  <a:lnTo>
                    <a:pt x="4219" y="5968"/>
                  </a:lnTo>
                  <a:lnTo>
                    <a:pt x="4238" y="5942"/>
                  </a:lnTo>
                  <a:lnTo>
                    <a:pt x="4265" y="5906"/>
                  </a:lnTo>
                  <a:lnTo>
                    <a:pt x="4298" y="5864"/>
                  </a:lnTo>
                  <a:lnTo>
                    <a:pt x="4375" y="5768"/>
                  </a:lnTo>
                  <a:lnTo>
                    <a:pt x="4457" y="5671"/>
                  </a:lnTo>
                  <a:lnTo>
                    <a:pt x="4528" y="5589"/>
                  </a:lnTo>
                  <a:lnTo>
                    <a:pt x="4556" y="5558"/>
                  </a:lnTo>
                  <a:lnTo>
                    <a:pt x="4576" y="5537"/>
                  </a:lnTo>
                  <a:lnTo>
                    <a:pt x="4576" y="5537"/>
                  </a:lnTo>
                  <a:lnTo>
                    <a:pt x="5032" y="5105"/>
                  </a:lnTo>
                  <a:lnTo>
                    <a:pt x="5032" y="5105"/>
                  </a:lnTo>
                  <a:lnTo>
                    <a:pt x="4896" y="5259"/>
                  </a:lnTo>
                  <a:lnTo>
                    <a:pt x="4759" y="5412"/>
                  </a:lnTo>
                  <a:lnTo>
                    <a:pt x="4759" y="5412"/>
                  </a:lnTo>
                  <a:close/>
                  <a:moveTo>
                    <a:pt x="5819" y="4051"/>
                  </a:moveTo>
                  <a:lnTo>
                    <a:pt x="5819" y="4051"/>
                  </a:lnTo>
                  <a:lnTo>
                    <a:pt x="5748" y="4128"/>
                  </a:lnTo>
                  <a:lnTo>
                    <a:pt x="5677" y="4204"/>
                  </a:lnTo>
                  <a:lnTo>
                    <a:pt x="5604" y="4280"/>
                  </a:lnTo>
                  <a:lnTo>
                    <a:pt x="5531" y="4355"/>
                  </a:lnTo>
                  <a:lnTo>
                    <a:pt x="5384" y="4505"/>
                  </a:lnTo>
                  <a:lnTo>
                    <a:pt x="5236" y="4653"/>
                  </a:lnTo>
                  <a:lnTo>
                    <a:pt x="5236" y="4653"/>
                  </a:lnTo>
                  <a:lnTo>
                    <a:pt x="5099" y="4794"/>
                  </a:lnTo>
                  <a:lnTo>
                    <a:pt x="4964" y="4934"/>
                  </a:lnTo>
                  <a:lnTo>
                    <a:pt x="4828" y="5077"/>
                  </a:lnTo>
                  <a:lnTo>
                    <a:pt x="4695" y="5220"/>
                  </a:lnTo>
                  <a:lnTo>
                    <a:pt x="4695" y="5220"/>
                  </a:lnTo>
                  <a:lnTo>
                    <a:pt x="4787" y="5117"/>
                  </a:lnTo>
                  <a:lnTo>
                    <a:pt x="4834" y="5067"/>
                  </a:lnTo>
                  <a:lnTo>
                    <a:pt x="4879" y="5019"/>
                  </a:lnTo>
                  <a:lnTo>
                    <a:pt x="4879" y="5019"/>
                  </a:lnTo>
                  <a:lnTo>
                    <a:pt x="5025" y="4866"/>
                  </a:lnTo>
                  <a:lnTo>
                    <a:pt x="5169" y="4715"/>
                  </a:lnTo>
                  <a:lnTo>
                    <a:pt x="5456" y="4412"/>
                  </a:lnTo>
                  <a:lnTo>
                    <a:pt x="5600" y="4261"/>
                  </a:lnTo>
                  <a:lnTo>
                    <a:pt x="5744" y="4110"/>
                  </a:lnTo>
                  <a:lnTo>
                    <a:pt x="5891" y="3960"/>
                  </a:lnTo>
                  <a:lnTo>
                    <a:pt x="6037" y="3811"/>
                  </a:lnTo>
                  <a:lnTo>
                    <a:pt x="6037" y="3811"/>
                  </a:lnTo>
                  <a:lnTo>
                    <a:pt x="6127" y="3721"/>
                  </a:lnTo>
                  <a:lnTo>
                    <a:pt x="6148" y="3702"/>
                  </a:lnTo>
                  <a:lnTo>
                    <a:pt x="6154" y="3696"/>
                  </a:lnTo>
                  <a:lnTo>
                    <a:pt x="6148" y="3703"/>
                  </a:lnTo>
                  <a:lnTo>
                    <a:pt x="6132" y="3721"/>
                  </a:lnTo>
                  <a:lnTo>
                    <a:pt x="6077" y="3779"/>
                  </a:lnTo>
                  <a:lnTo>
                    <a:pt x="5925" y="3938"/>
                  </a:lnTo>
                  <a:lnTo>
                    <a:pt x="5819" y="4051"/>
                  </a:lnTo>
                  <a:lnTo>
                    <a:pt x="5819" y="4051"/>
                  </a:lnTo>
                  <a:close/>
                  <a:moveTo>
                    <a:pt x="5685" y="3613"/>
                  </a:moveTo>
                  <a:lnTo>
                    <a:pt x="5685" y="3613"/>
                  </a:lnTo>
                  <a:lnTo>
                    <a:pt x="5565" y="3777"/>
                  </a:lnTo>
                  <a:lnTo>
                    <a:pt x="5446" y="3939"/>
                  </a:lnTo>
                  <a:lnTo>
                    <a:pt x="5385" y="4020"/>
                  </a:lnTo>
                  <a:lnTo>
                    <a:pt x="5324" y="4101"/>
                  </a:lnTo>
                  <a:lnTo>
                    <a:pt x="5262" y="4181"/>
                  </a:lnTo>
                  <a:lnTo>
                    <a:pt x="5199" y="4259"/>
                  </a:lnTo>
                  <a:lnTo>
                    <a:pt x="5199" y="4259"/>
                  </a:lnTo>
                  <a:lnTo>
                    <a:pt x="5140" y="4330"/>
                  </a:lnTo>
                  <a:lnTo>
                    <a:pt x="5082" y="4401"/>
                  </a:lnTo>
                  <a:lnTo>
                    <a:pt x="4964" y="4540"/>
                  </a:lnTo>
                  <a:lnTo>
                    <a:pt x="4843" y="4678"/>
                  </a:lnTo>
                  <a:lnTo>
                    <a:pt x="4723" y="4816"/>
                  </a:lnTo>
                  <a:lnTo>
                    <a:pt x="4603" y="4954"/>
                  </a:lnTo>
                  <a:lnTo>
                    <a:pt x="4483" y="5093"/>
                  </a:lnTo>
                  <a:lnTo>
                    <a:pt x="4364" y="5233"/>
                  </a:lnTo>
                  <a:lnTo>
                    <a:pt x="4306" y="5304"/>
                  </a:lnTo>
                  <a:lnTo>
                    <a:pt x="4249" y="5376"/>
                  </a:lnTo>
                  <a:lnTo>
                    <a:pt x="4249" y="5376"/>
                  </a:lnTo>
                  <a:lnTo>
                    <a:pt x="4228" y="5399"/>
                  </a:lnTo>
                  <a:lnTo>
                    <a:pt x="4199" y="5431"/>
                  </a:lnTo>
                  <a:lnTo>
                    <a:pt x="4167" y="5466"/>
                  </a:lnTo>
                  <a:lnTo>
                    <a:pt x="4129" y="5504"/>
                  </a:lnTo>
                  <a:lnTo>
                    <a:pt x="4091" y="5543"/>
                  </a:lnTo>
                  <a:lnTo>
                    <a:pt x="4053" y="5580"/>
                  </a:lnTo>
                  <a:lnTo>
                    <a:pt x="4017" y="5614"/>
                  </a:lnTo>
                  <a:lnTo>
                    <a:pt x="3985" y="5642"/>
                  </a:lnTo>
                  <a:lnTo>
                    <a:pt x="3960" y="5664"/>
                  </a:lnTo>
                  <a:lnTo>
                    <a:pt x="3949" y="5672"/>
                  </a:lnTo>
                  <a:lnTo>
                    <a:pt x="3941" y="5676"/>
                  </a:lnTo>
                  <a:lnTo>
                    <a:pt x="3935" y="5679"/>
                  </a:lnTo>
                  <a:lnTo>
                    <a:pt x="3934" y="5679"/>
                  </a:lnTo>
                  <a:lnTo>
                    <a:pt x="3933" y="5678"/>
                  </a:lnTo>
                  <a:lnTo>
                    <a:pt x="3933" y="5675"/>
                  </a:lnTo>
                  <a:lnTo>
                    <a:pt x="3933" y="5673"/>
                  </a:lnTo>
                  <a:lnTo>
                    <a:pt x="3936" y="5666"/>
                  </a:lnTo>
                  <a:lnTo>
                    <a:pt x="3942" y="5654"/>
                  </a:lnTo>
                  <a:lnTo>
                    <a:pt x="3952" y="5639"/>
                  </a:lnTo>
                  <a:lnTo>
                    <a:pt x="3984" y="5594"/>
                  </a:lnTo>
                  <a:lnTo>
                    <a:pt x="4033" y="5531"/>
                  </a:lnTo>
                  <a:lnTo>
                    <a:pt x="4102" y="5447"/>
                  </a:lnTo>
                  <a:lnTo>
                    <a:pt x="4102" y="5447"/>
                  </a:lnTo>
                  <a:lnTo>
                    <a:pt x="4162" y="5377"/>
                  </a:lnTo>
                  <a:lnTo>
                    <a:pt x="4224" y="5307"/>
                  </a:lnTo>
                  <a:lnTo>
                    <a:pt x="4288" y="5239"/>
                  </a:lnTo>
                  <a:lnTo>
                    <a:pt x="4353" y="5172"/>
                  </a:lnTo>
                  <a:lnTo>
                    <a:pt x="4484" y="5037"/>
                  </a:lnTo>
                  <a:lnTo>
                    <a:pt x="4548" y="4971"/>
                  </a:lnTo>
                  <a:lnTo>
                    <a:pt x="4613" y="4904"/>
                  </a:lnTo>
                  <a:lnTo>
                    <a:pt x="4613" y="4904"/>
                  </a:lnTo>
                  <a:lnTo>
                    <a:pt x="4684" y="4827"/>
                  </a:lnTo>
                  <a:lnTo>
                    <a:pt x="4754" y="4749"/>
                  </a:lnTo>
                  <a:lnTo>
                    <a:pt x="4823" y="4671"/>
                  </a:lnTo>
                  <a:lnTo>
                    <a:pt x="4892" y="4591"/>
                  </a:lnTo>
                  <a:lnTo>
                    <a:pt x="4960" y="4512"/>
                  </a:lnTo>
                  <a:lnTo>
                    <a:pt x="5027" y="4432"/>
                  </a:lnTo>
                  <a:lnTo>
                    <a:pt x="5160" y="4269"/>
                  </a:lnTo>
                  <a:lnTo>
                    <a:pt x="5291" y="4107"/>
                  </a:lnTo>
                  <a:lnTo>
                    <a:pt x="5423" y="3942"/>
                  </a:lnTo>
                  <a:lnTo>
                    <a:pt x="5554" y="3778"/>
                  </a:lnTo>
                  <a:lnTo>
                    <a:pt x="5685" y="3613"/>
                  </a:lnTo>
                  <a:lnTo>
                    <a:pt x="5685" y="3613"/>
                  </a:lnTo>
                  <a:close/>
                  <a:moveTo>
                    <a:pt x="3930" y="5895"/>
                  </a:moveTo>
                  <a:lnTo>
                    <a:pt x="3930" y="5895"/>
                  </a:lnTo>
                  <a:lnTo>
                    <a:pt x="3982" y="5847"/>
                  </a:lnTo>
                  <a:lnTo>
                    <a:pt x="4032" y="5799"/>
                  </a:lnTo>
                  <a:lnTo>
                    <a:pt x="4082" y="5751"/>
                  </a:lnTo>
                  <a:lnTo>
                    <a:pt x="4132" y="5702"/>
                  </a:lnTo>
                  <a:lnTo>
                    <a:pt x="4132" y="5702"/>
                  </a:lnTo>
                  <a:lnTo>
                    <a:pt x="4160" y="5675"/>
                  </a:lnTo>
                  <a:lnTo>
                    <a:pt x="4160" y="5675"/>
                  </a:lnTo>
                  <a:lnTo>
                    <a:pt x="4231" y="5606"/>
                  </a:lnTo>
                  <a:lnTo>
                    <a:pt x="4301" y="5536"/>
                  </a:lnTo>
                  <a:lnTo>
                    <a:pt x="4371" y="5466"/>
                  </a:lnTo>
                  <a:lnTo>
                    <a:pt x="4441" y="5395"/>
                  </a:lnTo>
                  <a:lnTo>
                    <a:pt x="4579" y="5253"/>
                  </a:lnTo>
                  <a:lnTo>
                    <a:pt x="4714" y="5109"/>
                  </a:lnTo>
                  <a:lnTo>
                    <a:pt x="4714" y="5109"/>
                  </a:lnTo>
                  <a:lnTo>
                    <a:pt x="4618" y="5211"/>
                  </a:lnTo>
                  <a:lnTo>
                    <a:pt x="4522" y="5312"/>
                  </a:lnTo>
                  <a:lnTo>
                    <a:pt x="4331" y="5515"/>
                  </a:lnTo>
                  <a:lnTo>
                    <a:pt x="4137" y="5719"/>
                  </a:lnTo>
                  <a:lnTo>
                    <a:pt x="4041" y="5822"/>
                  </a:lnTo>
                  <a:lnTo>
                    <a:pt x="3945" y="5926"/>
                  </a:lnTo>
                  <a:lnTo>
                    <a:pt x="3945" y="5926"/>
                  </a:lnTo>
                  <a:lnTo>
                    <a:pt x="3930" y="5895"/>
                  </a:lnTo>
                  <a:lnTo>
                    <a:pt x="3930" y="5895"/>
                  </a:lnTo>
                  <a:close/>
                  <a:moveTo>
                    <a:pt x="4153" y="6202"/>
                  </a:moveTo>
                  <a:lnTo>
                    <a:pt x="4153" y="6202"/>
                  </a:lnTo>
                  <a:lnTo>
                    <a:pt x="4147" y="6195"/>
                  </a:lnTo>
                  <a:lnTo>
                    <a:pt x="4147" y="6195"/>
                  </a:lnTo>
                  <a:lnTo>
                    <a:pt x="4217" y="6134"/>
                  </a:lnTo>
                  <a:lnTo>
                    <a:pt x="4287" y="6071"/>
                  </a:lnTo>
                  <a:lnTo>
                    <a:pt x="4287" y="6071"/>
                  </a:lnTo>
                  <a:lnTo>
                    <a:pt x="4256" y="6106"/>
                  </a:lnTo>
                  <a:lnTo>
                    <a:pt x="4225" y="6142"/>
                  </a:lnTo>
                  <a:lnTo>
                    <a:pt x="4195" y="6179"/>
                  </a:lnTo>
                  <a:lnTo>
                    <a:pt x="4166" y="6216"/>
                  </a:lnTo>
                  <a:lnTo>
                    <a:pt x="4166" y="6216"/>
                  </a:lnTo>
                  <a:lnTo>
                    <a:pt x="4153" y="6202"/>
                  </a:lnTo>
                  <a:lnTo>
                    <a:pt x="4153" y="6202"/>
                  </a:lnTo>
                  <a:close/>
                  <a:moveTo>
                    <a:pt x="4185" y="6239"/>
                  </a:moveTo>
                  <a:lnTo>
                    <a:pt x="4185" y="6239"/>
                  </a:lnTo>
                  <a:lnTo>
                    <a:pt x="4224" y="6191"/>
                  </a:lnTo>
                  <a:lnTo>
                    <a:pt x="4264" y="6145"/>
                  </a:lnTo>
                  <a:lnTo>
                    <a:pt x="4264" y="6145"/>
                  </a:lnTo>
                  <a:lnTo>
                    <a:pt x="4226" y="6195"/>
                  </a:lnTo>
                  <a:lnTo>
                    <a:pt x="4191" y="6245"/>
                  </a:lnTo>
                  <a:lnTo>
                    <a:pt x="4191" y="6245"/>
                  </a:lnTo>
                  <a:lnTo>
                    <a:pt x="4185" y="6239"/>
                  </a:lnTo>
                  <a:lnTo>
                    <a:pt x="4185" y="6239"/>
                  </a:lnTo>
                  <a:close/>
                  <a:moveTo>
                    <a:pt x="6798" y="3820"/>
                  </a:moveTo>
                  <a:lnTo>
                    <a:pt x="6798" y="3820"/>
                  </a:lnTo>
                  <a:lnTo>
                    <a:pt x="6761" y="3849"/>
                  </a:lnTo>
                  <a:lnTo>
                    <a:pt x="6725" y="3880"/>
                  </a:lnTo>
                  <a:lnTo>
                    <a:pt x="6689" y="3911"/>
                  </a:lnTo>
                  <a:lnTo>
                    <a:pt x="6653" y="3943"/>
                  </a:lnTo>
                  <a:lnTo>
                    <a:pt x="6616" y="3976"/>
                  </a:lnTo>
                  <a:lnTo>
                    <a:pt x="6581" y="4010"/>
                  </a:lnTo>
                  <a:lnTo>
                    <a:pt x="6510" y="4080"/>
                  </a:lnTo>
                  <a:lnTo>
                    <a:pt x="6440" y="4151"/>
                  </a:lnTo>
                  <a:lnTo>
                    <a:pt x="6371" y="4225"/>
                  </a:lnTo>
                  <a:lnTo>
                    <a:pt x="6303" y="4301"/>
                  </a:lnTo>
                  <a:lnTo>
                    <a:pt x="6235" y="4377"/>
                  </a:lnTo>
                  <a:lnTo>
                    <a:pt x="6168" y="4454"/>
                  </a:lnTo>
                  <a:lnTo>
                    <a:pt x="6101" y="4532"/>
                  </a:lnTo>
                  <a:lnTo>
                    <a:pt x="5971" y="4685"/>
                  </a:lnTo>
                  <a:lnTo>
                    <a:pt x="5844" y="4832"/>
                  </a:lnTo>
                  <a:lnTo>
                    <a:pt x="5781" y="4904"/>
                  </a:lnTo>
                  <a:lnTo>
                    <a:pt x="5717" y="4973"/>
                  </a:lnTo>
                  <a:lnTo>
                    <a:pt x="5717" y="4973"/>
                  </a:lnTo>
                  <a:lnTo>
                    <a:pt x="5620" y="5081"/>
                  </a:lnTo>
                  <a:lnTo>
                    <a:pt x="5521" y="5194"/>
                  </a:lnTo>
                  <a:lnTo>
                    <a:pt x="5418" y="5310"/>
                  </a:lnTo>
                  <a:lnTo>
                    <a:pt x="5311" y="5429"/>
                  </a:lnTo>
                  <a:lnTo>
                    <a:pt x="5257" y="5489"/>
                  </a:lnTo>
                  <a:lnTo>
                    <a:pt x="5202" y="5548"/>
                  </a:lnTo>
                  <a:lnTo>
                    <a:pt x="5147" y="5607"/>
                  </a:lnTo>
                  <a:lnTo>
                    <a:pt x="5090" y="5666"/>
                  </a:lnTo>
                  <a:lnTo>
                    <a:pt x="5034" y="5723"/>
                  </a:lnTo>
                  <a:lnTo>
                    <a:pt x="4975" y="5779"/>
                  </a:lnTo>
                  <a:lnTo>
                    <a:pt x="4917" y="5834"/>
                  </a:lnTo>
                  <a:lnTo>
                    <a:pt x="4857" y="5888"/>
                  </a:lnTo>
                  <a:lnTo>
                    <a:pt x="4857" y="5888"/>
                  </a:lnTo>
                  <a:lnTo>
                    <a:pt x="4911" y="5822"/>
                  </a:lnTo>
                  <a:lnTo>
                    <a:pt x="4964" y="5754"/>
                  </a:lnTo>
                  <a:lnTo>
                    <a:pt x="5069" y="5617"/>
                  </a:lnTo>
                  <a:lnTo>
                    <a:pt x="5173" y="5481"/>
                  </a:lnTo>
                  <a:lnTo>
                    <a:pt x="5226" y="5413"/>
                  </a:lnTo>
                  <a:lnTo>
                    <a:pt x="5279" y="5347"/>
                  </a:lnTo>
                  <a:lnTo>
                    <a:pt x="5279" y="5347"/>
                  </a:lnTo>
                  <a:lnTo>
                    <a:pt x="5138" y="5518"/>
                  </a:lnTo>
                  <a:lnTo>
                    <a:pt x="5068" y="5604"/>
                  </a:lnTo>
                  <a:lnTo>
                    <a:pt x="4996" y="5689"/>
                  </a:lnTo>
                  <a:lnTo>
                    <a:pt x="4925" y="5772"/>
                  </a:lnTo>
                  <a:lnTo>
                    <a:pt x="4851" y="5855"/>
                  </a:lnTo>
                  <a:lnTo>
                    <a:pt x="4778" y="5936"/>
                  </a:lnTo>
                  <a:lnTo>
                    <a:pt x="4703" y="6015"/>
                  </a:lnTo>
                  <a:lnTo>
                    <a:pt x="4703" y="6015"/>
                  </a:lnTo>
                  <a:lnTo>
                    <a:pt x="4657" y="6049"/>
                  </a:lnTo>
                  <a:lnTo>
                    <a:pt x="4610" y="6083"/>
                  </a:lnTo>
                  <a:lnTo>
                    <a:pt x="4563" y="6114"/>
                  </a:lnTo>
                  <a:lnTo>
                    <a:pt x="4515" y="6145"/>
                  </a:lnTo>
                  <a:lnTo>
                    <a:pt x="4467" y="6173"/>
                  </a:lnTo>
                  <a:lnTo>
                    <a:pt x="4418" y="6200"/>
                  </a:lnTo>
                  <a:lnTo>
                    <a:pt x="4369" y="6225"/>
                  </a:lnTo>
                  <a:lnTo>
                    <a:pt x="4320" y="6248"/>
                  </a:lnTo>
                  <a:lnTo>
                    <a:pt x="4320" y="6248"/>
                  </a:lnTo>
                  <a:lnTo>
                    <a:pt x="4352" y="6210"/>
                  </a:lnTo>
                  <a:lnTo>
                    <a:pt x="4384" y="6173"/>
                  </a:lnTo>
                  <a:lnTo>
                    <a:pt x="4418" y="6135"/>
                  </a:lnTo>
                  <a:lnTo>
                    <a:pt x="4453" y="6099"/>
                  </a:lnTo>
                  <a:lnTo>
                    <a:pt x="4489" y="6063"/>
                  </a:lnTo>
                  <a:lnTo>
                    <a:pt x="4525" y="6026"/>
                  </a:lnTo>
                  <a:lnTo>
                    <a:pt x="4600" y="5956"/>
                  </a:lnTo>
                  <a:lnTo>
                    <a:pt x="4750" y="5818"/>
                  </a:lnTo>
                  <a:lnTo>
                    <a:pt x="4823" y="5750"/>
                  </a:lnTo>
                  <a:lnTo>
                    <a:pt x="4858" y="5716"/>
                  </a:lnTo>
                  <a:lnTo>
                    <a:pt x="4892" y="5681"/>
                  </a:lnTo>
                  <a:lnTo>
                    <a:pt x="4892" y="5681"/>
                  </a:lnTo>
                  <a:lnTo>
                    <a:pt x="4982" y="5590"/>
                  </a:lnTo>
                  <a:lnTo>
                    <a:pt x="5071" y="5495"/>
                  </a:lnTo>
                  <a:lnTo>
                    <a:pt x="5159" y="5400"/>
                  </a:lnTo>
                  <a:lnTo>
                    <a:pt x="5246" y="5305"/>
                  </a:lnTo>
                  <a:lnTo>
                    <a:pt x="5418" y="5112"/>
                  </a:lnTo>
                  <a:lnTo>
                    <a:pt x="5504" y="5016"/>
                  </a:lnTo>
                  <a:lnTo>
                    <a:pt x="5591" y="4920"/>
                  </a:lnTo>
                  <a:lnTo>
                    <a:pt x="5591" y="4920"/>
                  </a:lnTo>
                  <a:lnTo>
                    <a:pt x="5650" y="4857"/>
                  </a:lnTo>
                  <a:lnTo>
                    <a:pt x="5710" y="4794"/>
                  </a:lnTo>
                  <a:lnTo>
                    <a:pt x="5771" y="4732"/>
                  </a:lnTo>
                  <a:lnTo>
                    <a:pt x="5833" y="4670"/>
                  </a:lnTo>
                  <a:lnTo>
                    <a:pt x="5897" y="4609"/>
                  </a:lnTo>
                  <a:lnTo>
                    <a:pt x="5960" y="4548"/>
                  </a:lnTo>
                  <a:lnTo>
                    <a:pt x="6088" y="4427"/>
                  </a:lnTo>
                  <a:lnTo>
                    <a:pt x="6088" y="4427"/>
                  </a:lnTo>
                  <a:lnTo>
                    <a:pt x="6008" y="4513"/>
                  </a:lnTo>
                  <a:lnTo>
                    <a:pt x="5928" y="4598"/>
                  </a:lnTo>
                  <a:lnTo>
                    <a:pt x="5769" y="4769"/>
                  </a:lnTo>
                  <a:lnTo>
                    <a:pt x="5769" y="4769"/>
                  </a:lnTo>
                  <a:lnTo>
                    <a:pt x="5714" y="4829"/>
                  </a:lnTo>
                  <a:lnTo>
                    <a:pt x="5659" y="4890"/>
                  </a:lnTo>
                  <a:lnTo>
                    <a:pt x="5605" y="4952"/>
                  </a:lnTo>
                  <a:lnTo>
                    <a:pt x="5551" y="5015"/>
                  </a:lnTo>
                  <a:lnTo>
                    <a:pt x="5444" y="5144"/>
                  </a:lnTo>
                  <a:lnTo>
                    <a:pt x="5337" y="5274"/>
                  </a:lnTo>
                  <a:lnTo>
                    <a:pt x="5337" y="5274"/>
                  </a:lnTo>
                  <a:lnTo>
                    <a:pt x="5392" y="5209"/>
                  </a:lnTo>
                  <a:lnTo>
                    <a:pt x="5421" y="5177"/>
                  </a:lnTo>
                  <a:lnTo>
                    <a:pt x="5449" y="5146"/>
                  </a:lnTo>
                  <a:lnTo>
                    <a:pt x="5449" y="5146"/>
                  </a:lnTo>
                  <a:lnTo>
                    <a:pt x="5609" y="4973"/>
                  </a:lnTo>
                  <a:lnTo>
                    <a:pt x="5768" y="4799"/>
                  </a:lnTo>
                  <a:lnTo>
                    <a:pt x="5929" y="4624"/>
                  </a:lnTo>
                  <a:lnTo>
                    <a:pt x="6011" y="4538"/>
                  </a:lnTo>
                  <a:lnTo>
                    <a:pt x="6094" y="4452"/>
                  </a:lnTo>
                  <a:lnTo>
                    <a:pt x="6177" y="4367"/>
                  </a:lnTo>
                  <a:lnTo>
                    <a:pt x="6262" y="4284"/>
                  </a:lnTo>
                  <a:lnTo>
                    <a:pt x="6348" y="4202"/>
                  </a:lnTo>
                  <a:lnTo>
                    <a:pt x="6435" y="4121"/>
                  </a:lnTo>
                  <a:lnTo>
                    <a:pt x="6524" y="4042"/>
                  </a:lnTo>
                  <a:lnTo>
                    <a:pt x="6613" y="3965"/>
                  </a:lnTo>
                  <a:lnTo>
                    <a:pt x="6658" y="3928"/>
                  </a:lnTo>
                  <a:lnTo>
                    <a:pt x="6705" y="3891"/>
                  </a:lnTo>
                  <a:lnTo>
                    <a:pt x="6751" y="3855"/>
                  </a:lnTo>
                  <a:lnTo>
                    <a:pt x="6798" y="3820"/>
                  </a:lnTo>
                  <a:lnTo>
                    <a:pt x="6798" y="3820"/>
                  </a:lnTo>
                  <a:close/>
                  <a:moveTo>
                    <a:pt x="6979" y="3518"/>
                  </a:moveTo>
                  <a:lnTo>
                    <a:pt x="6979" y="3518"/>
                  </a:lnTo>
                  <a:lnTo>
                    <a:pt x="6986" y="3530"/>
                  </a:lnTo>
                  <a:lnTo>
                    <a:pt x="6993" y="3541"/>
                  </a:lnTo>
                  <a:lnTo>
                    <a:pt x="6993" y="3541"/>
                  </a:lnTo>
                  <a:lnTo>
                    <a:pt x="6992" y="3541"/>
                  </a:lnTo>
                  <a:lnTo>
                    <a:pt x="6992" y="3541"/>
                  </a:lnTo>
                  <a:lnTo>
                    <a:pt x="6974" y="3547"/>
                  </a:lnTo>
                  <a:lnTo>
                    <a:pt x="6958" y="3554"/>
                  </a:lnTo>
                  <a:lnTo>
                    <a:pt x="6942" y="3561"/>
                  </a:lnTo>
                  <a:lnTo>
                    <a:pt x="6927" y="3570"/>
                  </a:lnTo>
                  <a:lnTo>
                    <a:pt x="6895" y="3587"/>
                  </a:lnTo>
                  <a:lnTo>
                    <a:pt x="6866" y="3607"/>
                  </a:lnTo>
                  <a:lnTo>
                    <a:pt x="6838" y="3629"/>
                  </a:lnTo>
                  <a:lnTo>
                    <a:pt x="6811" y="3653"/>
                  </a:lnTo>
                  <a:lnTo>
                    <a:pt x="6784" y="3677"/>
                  </a:lnTo>
                  <a:lnTo>
                    <a:pt x="6758" y="3703"/>
                  </a:lnTo>
                  <a:lnTo>
                    <a:pt x="6733" y="3729"/>
                  </a:lnTo>
                  <a:lnTo>
                    <a:pt x="6709" y="3757"/>
                  </a:lnTo>
                  <a:lnTo>
                    <a:pt x="6660" y="3812"/>
                  </a:lnTo>
                  <a:lnTo>
                    <a:pt x="6610" y="3866"/>
                  </a:lnTo>
                  <a:lnTo>
                    <a:pt x="6586" y="3893"/>
                  </a:lnTo>
                  <a:lnTo>
                    <a:pt x="6560" y="3917"/>
                  </a:lnTo>
                  <a:lnTo>
                    <a:pt x="6560" y="3917"/>
                  </a:lnTo>
                  <a:lnTo>
                    <a:pt x="6410" y="4060"/>
                  </a:lnTo>
                  <a:lnTo>
                    <a:pt x="6261" y="4203"/>
                  </a:lnTo>
                  <a:lnTo>
                    <a:pt x="6111" y="4344"/>
                  </a:lnTo>
                  <a:lnTo>
                    <a:pt x="5962" y="4487"/>
                  </a:lnTo>
                  <a:lnTo>
                    <a:pt x="5962" y="4487"/>
                  </a:lnTo>
                  <a:lnTo>
                    <a:pt x="5849" y="4582"/>
                  </a:lnTo>
                  <a:lnTo>
                    <a:pt x="5737" y="4677"/>
                  </a:lnTo>
                  <a:lnTo>
                    <a:pt x="5626" y="4774"/>
                  </a:lnTo>
                  <a:lnTo>
                    <a:pt x="5572" y="4823"/>
                  </a:lnTo>
                  <a:lnTo>
                    <a:pt x="5518" y="4872"/>
                  </a:lnTo>
                  <a:lnTo>
                    <a:pt x="5518" y="4872"/>
                  </a:lnTo>
                  <a:lnTo>
                    <a:pt x="5558" y="4830"/>
                  </a:lnTo>
                  <a:lnTo>
                    <a:pt x="5599" y="4787"/>
                  </a:lnTo>
                  <a:lnTo>
                    <a:pt x="5599" y="4787"/>
                  </a:lnTo>
                  <a:lnTo>
                    <a:pt x="5681" y="4705"/>
                  </a:lnTo>
                  <a:lnTo>
                    <a:pt x="5764" y="4624"/>
                  </a:lnTo>
                  <a:lnTo>
                    <a:pt x="5849" y="4542"/>
                  </a:lnTo>
                  <a:lnTo>
                    <a:pt x="5934" y="4461"/>
                  </a:lnTo>
                  <a:lnTo>
                    <a:pt x="6107" y="4299"/>
                  </a:lnTo>
                  <a:lnTo>
                    <a:pt x="6280" y="4135"/>
                  </a:lnTo>
                  <a:lnTo>
                    <a:pt x="6366" y="4053"/>
                  </a:lnTo>
                  <a:lnTo>
                    <a:pt x="6450" y="3969"/>
                  </a:lnTo>
                  <a:lnTo>
                    <a:pt x="6533" y="3884"/>
                  </a:lnTo>
                  <a:lnTo>
                    <a:pt x="6615" y="3800"/>
                  </a:lnTo>
                  <a:lnTo>
                    <a:pt x="6695" y="3714"/>
                  </a:lnTo>
                  <a:lnTo>
                    <a:pt x="6733" y="3669"/>
                  </a:lnTo>
                  <a:lnTo>
                    <a:pt x="6771" y="3626"/>
                  </a:lnTo>
                  <a:lnTo>
                    <a:pt x="6808" y="3581"/>
                  </a:lnTo>
                  <a:lnTo>
                    <a:pt x="6846" y="3537"/>
                  </a:lnTo>
                  <a:lnTo>
                    <a:pt x="6881" y="3491"/>
                  </a:lnTo>
                  <a:lnTo>
                    <a:pt x="6916" y="3445"/>
                  </a:lnTo>
                  <a:lnTo>
                    <a:pt x="6916" y="3445"/>
                  </a:lnTo>
                  <a:lnTo>
                    <a:pt x="6934" y="3462"/>
                  </a:lnTo>
                  <a:lnTo>
                    <a:pt x="6950" y="3479"/>
                  </a:lnTo>
                  <a:lnTo>
                    <a:pt x="6965" y="3498"/>
                  </a:lnTo>
                  <a:lnTo>
                    <a:pt x="6979" y="3518"/>
                  </a:lnTo>
                  <a:lnTo>
                    <a:pt x="6979" y="3518"/>
                  </a:lnTo>
                  <a:close/>
                  <a:moveTo>
                    <a:pt x="6895" y="3427"/>
                  </a:moveTo>
                  <a:lnTo>
                    <a:pt x="6895" y="3427"/>
                  </a:lnTo>
                  <a:lnTo>
                    <a:pt x="6833" y="3468"/>
                  </a:lnTo>
                  <a:lnTo>
                    <a:pt x="6773" y="3510"/>
                  </a:lnTo>
                  <a:lnTo>
                    <a:pt x="6713" y="3552"/>
                  </a:lnTo>
                  <a:lnTo>
                    <a:pt x="6654" y="3596"/>
                  </a:lnTo>
                  <a:lnTo>
                    <a:pt x="6654" y="3596"/>
                  </a:lnTo>
                  <a:lnTo>
                    <a:pt x="6694" y="3543"/>
                  </a:lnTo>
                  <a:lnTo>
                    <a:pt x="6731" y="3488"/>
                  </a:lnTo>
                  <a:lnTo>
                    <a:pt x="6767" y="3433"/>
                  </a:lnTo>
                  <a:lnTo>
                    <a:pt x="6801" y="3376"/>
                  </a:lnTo>
                  <a:lnTo>
                    <a:pt x="6801" y="3376"/>
                  </a:lnTo>
                  <a:lnTo>
                    <a:pt x="6801" y="3374"/>
                  </a:lnTo>
                  <a:lnTo>
                    <a:pt x="6801" y="3374"/>
                  </a:lnTo>
                  <a:lnTo>
                    <a:pt x="6826" y="3385"/>
                  </a:lnTo>
                  <a:lnTo>
                    <a:pt x="6849" y="3396"/>
                  </a:lnTo>
                  <a:lnTo>
                    <a:pt x="6873" y="3410"/>
                  </a:lnTo>
                  <a:lnTo>
                    <a:pt x="6895" y="3427"/>
                  </a:lnTo>
                  <a:lnTo>
                    <a:pt x="6895" y="3427"/>
                  </a:lnTo>
                  <a:close/>
                  <a:moveTo>
                    <a:pt x="6769" y="3364"/>
                  </a:moveTo>
                  <a:lnTo>
                    <a:pt x="6769" y="3364"/>
                  </a:lnTo>
                  <a:lnTo>
                    <a:pt x="6680" y="3435"/>
                  </a:lnTo>
                  <a:lnTo>
                    <a:pt x="6591" y="3509"/>
                  </a:lnTo>
                  <a:lnTo>
                    <a:pt x="6504" y="3585"/>
                  </a:lnTo>
                  <a:lnTo>
                    <a:pt x="6417" y="3662"/>
                  </a:lnTo>
                  <a:lnTo>
                    <a:pt x="6417" y="3662"/>
                  </a:lnTo>
                  <a:lnTo>
                    <a:pt x="6447" y="3625"/>
                  </a:lnTo>
                  <a:lnTo>
                    <a:pt x="6476" y="3587"/>
                  </a:lnTo>
                  <a:lnTo>
                    <a:pt x="6505" y="3548"/>
                  </a:lnTo>
                  <a:lnTo>
                    <a:pt x="6533" y="3511"/>
                  </a:lnTo>
                  <a:lnTo>
                    <a:pt x="6560" y="3471"/>
                  </a:lnTo>
                  <a:lnTo>
                    <a:pt x="6587" y="3433"/>
                  </a:lnTo>
                  <a:lnTo>
                    <a:pt x="6613" y="3393"/>
                  </a:lnTo>
                  <a:lnTo>
                    <a:pt x="6637" y="3353"/>
                  </a:lnTo>
                  <a:lnTo>
                    <a:pt x="6637" y="3353"/>
                  </a:lnTo>
                  <a:lnTo>
                    <a:pt x="6654" y="3352"/>
                  </a:lnTo>
                  <a:lnTo>
                    <a:pt x="6670" y="3352"/>
                  </a:lnTo>
                  <a:lnTo>
                    <a:pt x="6687" y="3352"/>
                  </a:lnTo>
                  <a:lnTo>
                    <a:pt x="6703" y="3352"/>
                  </a:lnTo>
                  <a:lnTo>
                    <a:pt x="6719" y="3354"/>
                  </a:lnTo>
                  <a:lnTo>
                    <a:pt x="6736" y="3357"/>
                  </a:lnTo>
                  <a:lnTo>
                    <a:pt x="6752" y="3359"/>
                  </a:lnTo>
                  <a:lnTo>
                    <a:pt x="6769" y="3364"/>
                  </a:lnTo>
                  <a:lnTo>
                    <a:pt x="6769" y="3364"/>
                  </a:lnTo>
                  <a:close/>
                  <a:moveTo>
                    <a:pt x="6214" y="3581"/>
                  </a:moveTo>
                  <a:lnTo>
                    <a:pt x="6214" y="3581"/>
                  </a:lnTo>
                  <a:lnTo>
                    <a:pt x="6057" y="3743"/>
                  </a:lnTo>
                  <a:lnTo>
                    <a:pt x="5899" y="3904"/>
                  </a:lnTo>
                  <a:lnTo>
                    <a:pt x="5583" y="4224"/>
                  </a:lnTo>
                  <a:lnTo>
                    <a:pt x="5425" y="4384"/>
                  </a:lnTo>
                  <a:lnTo>
                    <a:pt x="5348" y="4465"/>
                  </a:lnTo>
                  <a:lnTo>
                    <a:pt x="5269" y="4547"/>
                  </a:lnTo>
                  <a:lnTo>
                    <a:pt x="5192" y="4629"/>
                  </a:lnTo>
                  <a:lnTo>
                    <a:pt x="5116" y="4712"/>
                  </a:lnTo>
                  <a:lnTo>
                    <a:pt x="5040" y="4795"/>
                  </a:lnTo>
                  <a:lnTo>
                    <a:pt x="4966" y="4879"/>
                  </a:lnTo>
                  <a:lnTo>
                    <a:pt x="4966" y="4879"/>
                  </a:lnTo>
                  <a:lnTo>
                    <a:pt x="4925" y="4924"/>
                  </a:lnTo>
                  <a:lnTo>
                    <a:pt x="4885" y="4968"/>
                  </a:lnTo>
                  <a:lnTo>
                    <a:pt x="4885" y="4968"/>
                  </a:lnTo>
                  <a:lnTo>
                    <a:pt x="5013" y="4817"/>
                  </a:lnTo>
                  <a:lnTo>
                    <a:pt x="5142" y="4665"/>
                  </a:lnTo>
                  <a:lnTo>
                    <a:pt x="5207" y="4590"/>
                  </a:lnTo>
                  <a:lnTo>
                    <a:pt x="5273" y="4514"/>
                  </a:lnTo>
                  <a:lnTo>
                    <a:pt x="5339" y="4439"/>
                  </a:lnTo>
                  <a:lnTo>
                    <a:pt x="5406" y="4365"/>
                  </a:lnTo>
                  <a:lnTo>
                    <a:pt x="5406" y="4365"/>
                  </a:lnTo>
                  <a:lnTo>
                    <a:pt x="5456" y="4313"/>
                  </a:lnTo>
                  <a:lnTo>
                    <a:pt x="5507" y="4262"/>
                  </a:lnTo>
                  <a:lnTo>
                    <a:pt x="5559" y="4212"/>
                  </a:lnTo>
                  <a:lnTo>
                    <a:pt x="5612" y="4163"/>
                  </a:lnTo>
                  <a:lnTo>
                    <a:pt x="5719" y="4065"/>
                  </a:lnTo>
                  <a:lnTo>
                    <a:pt x="5771" y="4015"/>
                  </a:lnTo>
                  <a:lnTo>
                    <a:pt x="5822" y="3966"/>
                  </a:lnTo>
                  <a:lnTo>
                    <a:pt x="5872" y="3915"/>
                  </a:lnTo>
                  <a:lnTo>
                    <a:pt x="5920" y="3862"/>
                  </a:lnTo>
                  <a:lnTo>
                    <a:pt x="5943" y="3836"/>
                  </a:lnTo>
                  <a:lnTo>
                    <a:pt x="5966" y="3808"/>
                  </a:lnTo>
                  <a:lnTo>
                    <a:pt x="5988" y="3781"/>
                  </a:lnTo>
                  <a:lnTo>
                    <a:pt x="6009" y="3752"/>
                  </a:lnTo>
                  <a:lnTo>
                    <a:pt x="6030" y="3724"/>
                  </a:lnTo>
                  <a:lnTo>
                    <a:pt x="6050" y="3694"/>
                  </a:lnTo>
                  <a:lnTo>
                    <a:pt x="6069" y="3664"/>
                  </a:lnTo>
                  <a:lnTo>
                    <a:pt x="6086" y="3633"/>
                  </a:lnTo>
                  <a:lnTo>
                    <a:pt x="6103" y="3601"/>
                  </a:lnTo>
                  <a:lnTo>
                    <a:pt x="6119" y="3568"/>
                  </a:lnTo>
                  <a:lnTo>
                    <a:pt x="6134" y="3536"/>
                  </a:lnTo>
                  <a:lnTo>
                    <a:pt x="6147" y="3500"/>
                  </a:lnTo>
                  <a:lnTo>
                    <a:pt x="6147" y="3500"/>
                  </a:lnTo>
                  <a:lnTo>
                    <a:pt x="6160" y="3522"/>
                  </a:lnTo>
                  <a:lnTo>
                    <a:pt x="6176" y="3541"/>
                  </a:lnTo>
                  <a:lnTo>
                    <a:pt x="6194" y="3561"/>
                  </a:lnTo>
                  <a:lnTo>
                    <a:pt x="6214" y="3581"/>
                  </a:lnTo>
                  <a:lnTo>
                    <a:pt x="6214" y="3581"/>
                  </a:lnTo>
                  <a:close/>
                  <a:moveTo>
                    <a:pt x="6759" y="2453"/>
                  </a:moveTo>
                  <a:lnTo>
                    <a:pt x="6759" y="2453"/>
                  </a:lnTo>
                  <a:lnTo>
                    <a:pt x="6756" y="2453"/>
                  </a:lnTo>
                  <a:lnTo>
                    <a:pt x="6752" y="2453"/>
                  </a:lnTo>
                  <a:lnTo>
                    <a:pt x="6749" y="2453"/>
                  </a:lnTo>
                  <a:lnTo>
                    <a:pt x="6746" y="2455"/>
                  </a:lnTo>
                  <a:lnTo>
                    <a:pt x="6742" y="2459"/>
                  </a:lnTo>
                  <a:lnTo>
                    <a:pt x="6738" y="2466"/>
                  </a:lnTo>
                  <a:lnTo>
                    <a:pt x="6738" y="2466"/>
                  </a:lnTo>
                  <a:lnTo>
                    <a:pt x="6731" y="2480"/>
                  </a:lnTo>
                  <a:lnTo>
                    <a:pt x="6723" y="2495"/>
                  </a:lnTo>
                  <a:lnTo>
                    <a:pt x="6712" y="2511"/>
                  </a:lnTo>
                  <a:lnTo>
                    <a:pt x="6702" y="2528"/>
                  </a:lnTo>
                  <a:lnTo>
                    <a:pt x="6675" y="2563"/>
                  </a:lnTo>
                  <a:lnTo>
                    <a:pt x="6643" y="2602"/>
                  </a:lnTo>
                  <a:lnTo>
                    <a:pt x="6607" y="2641"/>
                  </a:lnTo>
                  <a:lnTo>
                    <a:pt x="6568" y="2683"/>
                  </a:lnTo>
                  <a:lnTo>
                    <a:pt x="6484" y="2772"/>
                  </a:lnTo>
                  <a:lnTo>
                    <a:pt x="6441" y="2820"/>
                  </a:lnTo>
                  <a:lnTo>
                    <a:pt x="6396" y="2868"/>
                  </a:lnTo>
                  <a:lnTo>
                    <a:pt x="6353" y="2918"/>
                  </a:lnTo>
                  <a:lnTo>
                    <a:pt x="6311" y="2968"/>
                  </a:lnTo>
                  <a:lnTo>
                    <a:pt x="6271" y="3018"/>
                  </a:lnTo>
                  <a:lnTo>
                    <a:pt x="6251" y="3044"/>
                  </a:lnTo>
                  <a:lnTo>
                    <a:pt x="6234" y="3070"/>
                  </a:lnTo>
                  <a:lnTo>
                    <a:pt x="6216" y="3094"/>
                  </a:lnTo>
                  <a:lnTo>
                    <a:pt x="6200" y="3120"/>
                  </a:lnTo>
                  <a:lnTo>
                    <a:pt x="6184" y="3146"/>
                  </a:lnTo>
                  <a:lnTo>
                    <a:pt x="6170" y="3172"/>
                  </a:lnTo>
                  <a:lnTo>
                    <a:pt x="6170" y="3172"/>
                  </a:lnTo>
                  <a:lnTo>
                    <a:pt x="6166" y="3169"/>
                  </a:lnTo>
                  <a:lnTo>
                    <a:pt x="6160" y="3169"/>
                  </a:lnTo>
                  <a:lnTo>
                    <a:pt x="6155" y="3170"/>
                  </a:lnTo>
                  <a:lnTo>
                    <a:pt x="6151" y="3175"/>
                  </a:lnTo>
                  <a:lnTo>
                    <a:pt x="6151" y="3175"/>
                  </a:lnTo>
                  <a:lnTo>
                    <a:pt x="6100" y="3246"/>
                  </a:lnTo>
                  <a:lnTo>
                    <a:pt x="6049" y="3317"/>
                  </a:lnTo>
                  <a:lnTo>
                    <a:pt x="5995" y="3386"/>
                  </a:lnTo>
                  <a:lnTo>
                    <a:pt x="5942" y="3454"/>
                  </a:lnTo>
                  <a:lnTo>
                    <a:pt x="5887" y="3520"/>
                  </a:lnTo>
                  <a:lnTo>
                    <a:pt x="5832" y="3587"/>
                  </a:lnTo>
                  <a:lnTo>
                    <a:pt x="5776" y="3654"/>
                  </a:lnTo>
                  <a:lnTo>
                    <a:pt x="5720" y="3719"/>
                  </a:lnTo>
                  <a:lnTo>
                    <a:pt x="5605" y="3848"/>
                  </a:lnTo>
                  <a:lnTo>
                    <a:pt x="5489" y="3977"/>
                  </a:lnTo>
                  <a:lnTo>
                    <a:pt x="5373" y="4106"/>
                  </a:lnTo>
                  <a:lnTo>
                    <a:pt x="5259" y="4234"/>
                  </a:lnTo>
                  <a:lnTo>
                    <a:pt x="5259" y="4234"/>
                  </a:lnTo>
                  <a:lnTo>
                    <a:pt x="5304" y="4179"/>
                  </a:lnTo>
                  <a:lnTo>
                    <a:pt x="5350" y="4123"/>
                  </a:lnTo>
                  <a:lnTo>
                    <a:pt x="5394" y="4067"/>
                  </a:lnTo>
                  <a:lnTo>
                    <a:pt x="5438" y="4010"/>
                  </a:lnTo>
                  <a:lnTo>
                    <a:pt x="5438" y="4010"/>
                  </a:lnTo>
                  <a:lnTo>
                    <a:pt x="5696" y="3658"/>
                  </a:lnTo>
                  <a:lnTo>
                    <a:pt x="5826" y="3484"/>
                  </a:lnTo>
                  <a:lnTo>
                    <a:pt x="5957" y="3312"/>
                  </a:lnTo>
                  <a:lnTo>
                    <a:pt x="5957" y="3312"/>
                  </a:lnTo>
                  <a:lnTo>
                    <a:pt x="6092" y="3162"/>
                  </a:lnTo>
                  <a:lnTo>
                    <a:pt x="6227" y="3011"/>
                  </a:lnTo>
                  <a:lnTo>
                    <a:pt x="6292" y="2935"/>
                  </a:lnTo>
                  <a:lnTo>
                    <a:pt x="6358" y="2859"/>
                  </a:lnTo>
                  <a:lnTo>
                    <a:pt x="6422" y="2783"/>
                  </a:lnTo>
                  <a:lnTo>
                    <a:pt x="6486" y="2706"/>
                  </a:lnTo>
                  <a:lnTo>
                    <a:pt x="6486" y="2706"/>
                  </a:lnTo>
                  <a:lnTo>
                    <a:pt x="6591" y="2603"/>
                  </a:lnTo>
                  <a:lnTo>
                    <a:pt x="6644" y="2551"/>
                  </a:lnTo>
                  <a:lnTo>
                    <a:pt x="6698" y="2502"/>
                  </a:lnTo>
                  <a:lnTo>
                    <a:pt x="6698" y="2502"/>
                  </a:lnTo>
                  <a:lnTo>
                    <a:pt x="6702" y="2497"/>
                  </a:lnTo>
                  <a:lnTo>
                    <a:pt x="6703" y="2492"/>
                  </a:lnTo>
                  <a:lnTo>
                    <a:pt x="6702" y="2487"/>
                  </a:lnTo>
                  <a:lnTo>
                    <a:pt x="6699" y="2482"/>
                  </a:lnTo>
                  <a:lnTo>
                    <a:pt x="6695" y="2480"/>
                  </a:lnTo>
                  <a:lnTo>
                    <a:pt x="6690" y="2479"/>
                  </a:lnTo>
                  <a:lnTo>
                    <a:pt x="6684" y="2479"/>
                  </a:lnTo>
                  <a:lnTo>
                    <a:pt x="6678" y="2482"/>
                  </a:lnTo>
                  <a:lnTo>
                    <a:pt x="6678" y="2482"/>
                  </a:lnTo>
                  <a:lnTo>
                    <a:pt x="6648" y="2510"/>
                  </a:lnTo>
                  <a:lnTo>
                    <a:pt x="6618" y="2540"/>
                  </a:lnTo>
                  <a:lnTo>
                    <a:pt x="6618" y="2540"/>
                  </a:lnTo>
                  <a:lnTo>
                    <a:pt x="6670" y="2472"/>
                  </a:lnTo>
                  <a:lnTo>
                    <a:pt x="6722" y="2404"/>
                  </a:lnTo>
                  <a:lnTo>
                    <a:pt x="6722" y="2404"/>
                  </a:lnTo>
                  <a:lnTo>
                    <a:pt x="6722" y="2408"/>
                  </a:lnTo>
                  <a:lnTo>
                    <a:pt x="6722" y="2408"/>
                  </a:lnTo>
                  <a:lnTo>
                    <a:pt x="6722" y="2410"/>
                  </a:lnTo>
                  <a:lnTo>
                    <a:pt x="6723" y="2411"/>
                  </a:lnTo>
                  <a:lnTo>
                    <a:pt x="6726" y="2412"/>
                  </a:lnTo>
                  <a:lnTo>
                    <a:pt x="6726" y="2412"/>
                  </a:lnTo>
                  <a:lnTo>
                    <a:pt x="6735" y="2413"/>
                  </a:lnTo>
                  <a:lnTo>
                    <a:pt x="6739" y="2412"/>
                  </a:lnTo>
                  <a:lnTo>
                    <a:pt x="6754" y="2405"/>
                  </a:lnTo>
                  <a:lnTo>
                    <a:pt x="6754" y="2405"/>
                  </a:lnTo>
                  <a:lnTo>
                    <a:pt x="6756" y="2404"/>
                  </a:lnTo>
                  <a:lnTo>
                    <a:pt x="6756" y="2403"/>
                  </a:lnTo>
                  <a:lnTo>
                    <a:pt x="6754" y="2403"/>
                  </a:lnTo>
                  <a:lnTo>
                    <a:pt x="6754" y="2403"/>
                  </a:lnTo>
                  <a:lnTo>
                    <a:pt x="6752" y="2403"/>
                  </a:lnTo>
                  <a:lnTo>
                    <a:pt x="6751" y="2401"/>
                  </a:lnTo>
                  <a:lnTo>
                    <a:pt x="6751" y="2400"/>
                  </a:lnTo>
                  <a:lnTo>
                    <a:pt x="6751" y="2399"/>
                  </a:lnTo>
                  <a:lnTo>
                    <a:pt x="6752" y="2393"/>
                  </a:lnTo>
                  <a:lnTo>
                    <a:pt x="6757" y="2387"/>
                  </a:lnTo>
                  <a:lnTo>
                    <a:pt x="6770" y="2370"/>
                  </a:lnTo>
                  <a:lnTo>
                    <a:pt x="6787" y="2350"/>
                  </a:lnTo>
                  <a:lnTo>
                    <a:pt x="6826" y="2309"/>
                  </a:lnTo>
                  <a:lnTo>
                    <a:pt x="6850" y="2284"/>
                  </a:lnTo>
                  <a:lnTo>
                    <a:pt x="6850" y="2284"/>
                  </a:lnTo>
                  <a:lnTo>
                    <a:pt x="6876" y="2259"/>
                  </a:lnTo>
                  <a:lnTo>
                    <a:pt x="6901" y="2231"/>
                  </a:lnTo>
                  <a:lnTo>
                    <a:pt x="6925" y="2201"/>
                  </a:lnTo>
                  <a:lnTo>
                    <a:pt x="6949" y="2171"/>
                  </a:lnTo>
                  <a:lnTo>
                    <a:pt x="6993" y="2110"/>
                  </a:lnTo>
                  <a:lnTo>
                    <a:pt x="7038" y="2050"/>
                  </a:lnTo>
                  <a:lnTo>
                    <a:pt x="7038" y="2050"/>
                  </a:lnTo>
                  <a:lnTo>
                    <a:pt x="7051" y="2033"/>
                  </a:lnTo>
                  <a:lnTo>
                    <a:pt x="7051" y="2033"/>
                  </a:lnTo>
                  <a:lnTo>
                    <a:pt x="6999" y="2105"/>
                  </a:lnTo>
                  <a:lnTo>
                    <a:pt x="6946" y="2178"/>
                  </a:lnTo>
                  <a:lnTo>
                    <a:pt x="6895" y="2250"/>
                  </a:lnTo>
                  <a:lnTo>
                    <a:pt x="6869" y="2288"/>
                  </a:lnTo>
                  <a:lnTo>
                    <a:pt x="6845" y="2324"/>
                  </a:lnTo>
                  <a:lnTo>
                    <a:pt x="6845" y="2324"/>
                  </a:lnTo>
                  <a:lnTo>
                    <a:pt x="6843" y="2328"/>
                  </a:lnTo>
                  <a:lnTo>
                    <a:pt x="6842" y="2330"/>
                  </a:lnTo>
                  <a:lnTo>
                    <a:pt x="6842" y="2330"/>
                  </a:lnTo>
                  <a:lnTo>
                    <a:pt x="6824" y="2357"/>
                  </a:lnTo>
                  <a:lnTo>
                    <a:pt x="6807" y="2385"/>
                  </a:lnTo>
                  <a:lnTo>
                    <a:pt x="6807" y="2385"/>
                  </a:lnTo>
                  <a:lnTo>
                    <a:pt x="6805" y="2391"/>
                  </a:lnTo>
                  <a:lnTo>
                    <a:pt x="6805" y="2397"/>
                  </a:lnTo>
                  <a:lnTo>
                    <a:pt x="6807" y="2401"/>
                  </a:lnTo>
                  <a:lnTo>
                    <a:pt x="6812" y="2406"/>
                  </a:lnTo>
                  <a:lnTo>
                    <a:pt x="6816" y="2408"/>
                  </a:lnTo>
                  <a:lnTo>
                    <a:pt x="6821" y="2410"/>
                  </a:lnTo>
                  <a:lnTo>
                    <a:pt x="6827" y="2408"/>
                  </a:lnTo>
                  <a:lnTo>
                    <a:pt x="6832" y="2404"/>
                  </a:lnTo>
                  <a:lnTo>
                    <a:pt x="6832" y="2404"/>
                  </a:lnTo>
                  <a:lnTo>
                    <a:pt x="6875" y="2351"/>
                  </a:lnTo>
                  <a:lnTo>
                    <a:pt x="6921" y="2300"/>
                  </a:lnTo>
                  <a:lnTo>
                    <a:pt x="6966" y="2249"/>
                  </a:lnTo>
                  <a:lnTo>
                    <a:pt x="7013" y="2199"/>
                  </a:lnTo>
                  <a:lnTo>
                    <a:pt x="7013" y="2199"/>
                  </a:lnTo>
                  <a:lnTo>
                    <a:pt x="7059" y="2153"/>
                  </a:lnTo>
                  <a:lnTo>
                    <a:pt x="7106" y="2108"/>
                  </a:lnTo>
                  <a:lnTo>
                    <a:pt x="7106" y="2108"/>
                  </a:lnTo>
                  <a:lnTo>
                    <a:pt x="7070" y="2154"/>
                  </a:lnTo>
                  <a:lnTo>
                    <a:pt x="7034" y="2200"/>
                  </a:lnTo>
                  <a:lnTo>
                    <a:pt x="6998" y="2245"/>
                  </a:lnTo>
                  <a:lnTo>
                    <a:pt x="6963" y="2290"/>
                  </a:lnTo>
                  <a:lnTo>
                    <a:pt x="6929" y="2337"/>
                  </a:lnTo>
                  <a:lnTo>
                    <a:pt x="6912" y="2360"/>
                  </a:lnTo>
                  <a:lnTo>
                    <a:pt x="6897" y="2385"/>
                  </a:lnTo>
                  <a:lnTo>
                    <a:pt x="6883" y="2410"/>
                  </a:lnTo>
                  <a:lnTo>
                    <a:pt x="6869" y="2435"/>
                  </a:lnTo>
                  <a:lnTo>
                    <a:pt x="6857" y="2462"/>
                  </a:lnTo>
                  <a:lnTo>
                    <a:pt x="6846" y="2490"/>
                  </a:lnTo>
                  <a:lnTo>
                    <a:pt x="6846" y="2490"/>
                  </a:lnTo>
                  <a:lnTo>
                    <a:pt x="6825" y="2480"/>
                  </a:lnTo>
                  <a:lnTo>
                    <a:pt x="6804" y="2469"/>
                  </a:lnTo>
                  <a:lnTo>
                    <a:pt x="6781" y="2461"/>
                  </a:lnTo>
                  <a:lnTo>
                    <a:pt x="6759" y="2453"/>
                  </a:lnTo>
                  <a:lnTo>
                    <a:pt x="6759" y="2453"/>
                  </a:lnTo>
                  <a:close/>
                  <a:moveTo>
                    <a:pt x="6879" y="2508"/>
                  </a:moveTo>
                  <a:lnTo>
                    <a:pt x="6879" y="2508"/>
                  </a:lnTo>
                  <a:lnTo>
                    <a:pt x="6907" y="2475"/>
                  </a:lnTo>
                  <a:lnTo>
                    <a:pt x="6936" y="2444"/>
                  </a:lnTo>
                  <a:lnTo>
                    <a:pt x="6966" y="2412"/>
                  </a:lnTo>
                  <a:lnTo>
                    <a:pt x="6997" y="2382"/>
                  </a:lnTo>
                  <a:lnTo>
                    <a:pt x="7028" y="2351"/>
                  </a:lnTo>
                  <a:lnTo>
                    <a:pt x="7060" y="2322"/>
                  </a:lnTo>
                  <a:lnTo>
                    <a:pt x="7124" y="2263"/>
                  </a:lnTo>
                  <a:lnTo>
                    <a:pt x="7124" y="2263"/>
                  </a:lnTo>
                  <a:lnTo>
                    <a:pt x="7066" y="2344"/>
                  </a:lnTo>
                  <a:lnTo>
                    <a:pt x="7066" y="2344"/>
                  </a:lnTo>
                  <a:lnTo>
                    <a:pt x="6994" y="2440"/>
                  </a:lnTo>
                  <a:lnTo>
                    <a:pt x="6922" y="2536"/>
                  </a:lnTo>
                  <a:lnTo>
                    <a:pt x="6922" y="2536"/>
                  </a:lnTo>
                  <a:lnTo>
                    <a:pt x="6879" y="2508"/>
                  </a:lnTo>
                  <a:lnTo>
                    <a:pt x="6879" y="2508"/>
                  </a:lnTo>
                  <a:close/>
                  <a:moveTo>
                    <a:pt x="7154" y="2638"/>
                  </a:moveTo>
                  <a:lnTo>
                    <a:pt x="7154" y="2638"/>
                  </a:lnTo>
                  <a:lnTo>
                    <a:pt x="7182" y="2596"/>
                  </a:lnTo>
                  <a:lnTo>
                    <a:pt x="7210" y="2551"/>
                  </a:lnTo>
                  <a:lnTo>
                    <a:pt x="7237" y="2507"/>
                  </a:lnTo>
                  <a:lnTo>
                    <a:pt x="7261" y="2461"/>
                  </a:lnTo>
                  <a:lnTo>
                    <a:pt x="7261" y="2461"/>
                  </a:lnTo>
                  <a:lnTo>
                    <a:pt x="7255" y="2493"/>
                  </a:lnTo>
                  <a:lnTo>
                    <a:pt x="7248" y="2523"/>
                  </a:lnTo>
                  <a:lnTo>
                    <a:pt x="7244" y="2537"/>
                  </a:lnTo>
                  <a:lnTo>
                    <a:pt x="7238" y="2550"/>
                  </a:lnTo>
                  <a:lnTo>
                    <a:pt x="7233" y="2563"/>
                  </a:lnTo>
                  <a:lnTo>
                    <a:pt x="7226" y="2576"/>
                  </a:lnTo>
                  <a:lnTo>
                    <a:pt x="7219" y="2586"/>
                  </a:lnTo>
                  <a:lnTo>
                    <a:pt x="7212" y="2597"/>
                  </a:lnTo>
                  <a:lnTo>
                    <a:pt x="7204" y="2606"/>
                  </a:lnTo>
                  <a:lnTo>
                    <a:pt x="7195" y="2616"/>
                  </a:lnTo>
                  <a:lnTo>
                    <a:pt x="7185" y="2623"/>
                  </a:lnTo>
                  <a:lnTo>
                    <a:pt x="7176" y="2628"/>
                  </a:lnTo>
                  <a:lnTo>
                    <a:pt x="7165" y="2634"/>
                  </a:lnTo>
                  <a:lnTo>
                    <a:pt x="7154" y="2638"/>
                  </a:lnTo>
                  <a:lnTo>
                    <a:pt x="7154" y="2638"/>
                  </a:lnTo>
                  <a:close/>
                  <a:moveTo>
                    <a:pt x="7127" y="2530"/>
                  </a:moveTo>
                  <a:lnTo>
                    <a:pt x="7127" y="2530"/>
                  </a:lnTo>
                  <a:lnTo>
                    <a:pt x="7217" y="2449"/>
                  </a:lnTo>
                  <a:lnTo>
                    <a:pt x="7217" y="2449"/>
                  </a:lnTo>
                  <a:lnTo>
                    <a:pt x="7247" y="2420"/>
                  </a:lnTo>
                  <a:lnTo>
                    <a:pt x="7255" y="2412"/>
                  </a:lnTo>
                  <a:lnTo>
                    <a:pt x="7260" y="2410"/>
                  </a:lnTo>
                  <a:lnTo>
                    <a:pt x="7260" y="2411"/>
                  </a:lnTo>
                  <a:lnTo>
                    <a:pt x="7259" y="2412"/>
                  </a:lnTo>
                  <a:lnTo>
                    <a:pt x="7254" y="2420"/>
                  </a:lnTo>
                  <a:lnTo>
                    <a:pt x="7231" y="2449"/>
                  </a:lnTo>
                  <a:lnTo>
                    <a:pt x="7231" y="2449"/>
                  </a:lnTo>
                  <a:lnTo>
                    <a:pt x="7223" y="2463"/>
                  </a:lnTo>
                  <a:lnTo>
                    <a:pt x="7213" y="2477"/>
                  </a:lnTo>
                  <a:lnTo>
                    <a:pt x="7193" y="2503"/>
                  </a:lnTo>
                  <a:lnTo>
                    <a:pt x="7175" y="2530"/>
                  </a:lnTo>
                  <a:lnTo>
                    <a:pt x="7165" y="2543"/>
                  </a:lnTo>
                  <a:lnTo>
                    <a:pt x="7157" y="2557"/>
                  </a:lnTo>
                  <a:lnTo>
                    <a:pt x="7157" y="2557"/>
                  </a:lnTo>
                  <a:lnTo>
                    <a:pt x="7130" y="2609"/>
                  </a:lnTo>
                  <a:lnTo>
                    <a:pt x="7130" y="2609"/>
                  </a:lnTo>
                  <a:lnTo>
                    <a:pt x="7124" y="2609"/>
                  </a:lnTo>
                  <a:lnTo>
                    <a:pt x="7120" y="2610"/>
                  </a:lnTo>
                  <a:lnTo>
                    <a:pt x="7117" y="2611"/>
                  </a:lnTo>
                  <a:lnTo>
                    <a:pt x="7115" y="2613"/>
                  </a:lnTo>
                  <a:lnTo>
                    <a:pt x="7114" y="2616"/>
                  </a:lnTo>
                  <a:lnTo>
                    <a:pt x="7113" y="2619"/>
                  </a:lnTo>
                  <a:lnTo>
                    <a:pt x="7113" y="2619"/>
                  </a:lnTo>
                  <a:lnTo>
                    <a:pt x="7107" y="2639"/>
                  </a:lnTo>
                  <a:lnTo>
                    <a:pt x="7107" y="2639"/>
                  </a:lnTo>
                  <a:lnTo>
                    <a:pt x="7092" y="2636"/>
                  </a:lnTo>
                  <a:lnTo>
                    <a:pt x="7075" y="2631"/>
                  </a:lnTo>
                  <a:lnTo>
                    <a:pt x="7059" y="2623"/>
                  </a:lnTo>
                  <a:lnTo>
                    <a:pt x="7040" y="2613"/>
                  </a:lnTo>
                  <a:lnTo>
                    <a:pt x="7040" y="2613"/>
                  </a:lnTo>
                  <a:lnTo>
                    <a:pt x="7083" y="2572"/>
                  </a:lnTo>
                  <a:lnTo>
                    <a:pt x="7127" y="2530"/>
                  </a:lnTo>
                  <a:lnTo>
                    <a:pt x="7127" y="2530"/>
                  </a:lnTo>
                  <a:close/>
                  <a:moveTo>
                    <a:pt x="7001" y="2589"/>
                  </a:moveTo>
                  <a:lnTo>
                    <a:pt x="7001" y="2589"/>
                  </a:lnTo>
                  <a:lnTo>
                    <a:pt x="6953" y="2557"/>
                  </a:lnTo>
                  <a:lnTo>
                    <a:pt x="6953" y="2557"/>
                  </a:lnTo>
                  <a:lnTo>
                    <a:pt x="7074" y="2438"/>
                  </a:lnTo>
                  <a:lnTo>
                    <a:pt x="7135" y="2379"/>
                  </a:lnTo>
                  <a:lnTo>
                    <a:pt x="7197" y="2321"/>
                  </a:lnTo>
                  <a:lnTo>
                    <a:pt x="7197" y="2321"/>
                  </a:lnTo>
                  <a:lnTo>
                    <a:pt x="7172" y="2345"/>
                  </a:lnTo>
                  <a:lnTo>
                    <a:pt x="7148" y="2373"/>
                  </a:lnTo>
                  <a:lnTo>
                    <a:pt x="7123" y="2406"/>
                  </a:lnTo>
                  <a:lnTo>
                    <a:pt x="7097" y="2440"/>
                  </a:lnTo>
                  <a:lnTo>
                    <a:pt x="7073" y="2477"/>
                  </a:lnTo>
                  <a:lnTo>
                    <a:pt x="7048" y="2515"/>
                  </a:lnTo>
                  <a:lnTo>
                    <a:pt x="7001" y="2589"/>
                  </a:lnTo>
                  <a:lnTo>
                    <a:pt x="7001" y="2589"/>
                  </a:lnTo>
                  <a:close/>
                  <a:moveTo>
                    <a:pt x="7211" y="2254"/>
                  </a:moveTo>
                  <a:lnTo>
                    <a:pt x="7211" y="2254"/>
                  </a:lnTo>
                  <a:lnTo>
                    <a:pt x="7214" y="2257"/>
                  </a:lnTo>
                  <a:lnTo>
                    <a:pt x="7218" y="2260"/>
                  </a:lnTo>
                  <a:lnTo>
                    <a:pt x="7218" y="2260"/>
                  </a:lnTo>
                  <a:lnTo>
                    <a:pt x="7214" y="2261"/>
                  </a:lnTo>
                  <a:lnTo>
                    <a:pt x="7214" y="2261"/>
                  </a:lnTo>
                  <a:lnTo>
                    <a:pt x="7135" y="2336"/>
                  </a:lnTo>
                  <a:lnTo>
                    <a:pt x="7055" y="2411"/>
                  </a:lnTo>
                  <a:lnTo>
                    <a:pt x="7055" y="2411"/>
                  </a:lnTo>
                  <a:lnTo>
                    <a:pt x="7047" y="2419"/>
                  </a:lnTo>
                  <a:lnTo>
                    <a:pt x="7047" y="2419"/>
                  </a:lnTo>
                  <a:lnTo>
                    <a:pt x="7122" y="2317"/>
                  </a:lnTo>
                  <a:lnTo>
                    <a:pt x="7197" y="2214"/>
                  </a:lnTo>
                  <a:lnTo>
                    <a:pt x="7197" y="2214"/>
                  </a:lnTo>
                  <a:lnTo>
                    <a:pt x="7203" y="2234"/>
                  </a:lnTo>
                  <a:lnTo>
                    <a:pt x="7211" y="2254"/>
                  </a:lnTo>
                  <a:lnTo>
                    <a:pt x="7211" y="2254"/>
                  </a:lnTo>
                  <a:close/>
                  <a:moveTo>
                    <a:pt x="7210" y="1613"/>
                  </a:moveTo>
                  <a:lnTo>
                    <a:pt x="7210" y="1613"/>
                  </a:lnTo>
                  <a:lnTo>
                    <a:pt x="7205" y="1611"/>
                  </a:lnTo>
                  <a:lnTo>
                    <a:pt x="7202" y="1611"/>
                  </a:lnTo>
                  <a:lnTo>
                    <a:pt x="7197" y="1613"/>
                  </a:lnTo>
                  <a:lnTo>
                    <a:pt x="7193" y="1615"/>
                  </a:lnTo>
                  <a:lnTo>
                    <a:pt x="7193" y="1615"/>
                  </a:lnTo>
                  <a:lnTo>
                    <a:pt x="7150" y="1661"/>
                  </a:lnTo>
                  <a:lnTo>
                    <a:pt x="7108" y="1706"/>
                  </a:lnTo>
                  <a:lnTo>
                    <a:pt x="7108" y="1706"/>
                  </a:lnTo>
                  <a:lnTo>
                    <a:pt x="7137" y="1659"/>
                  </a:lnTo>
                  <a:lnTo>
                    <a:pt x="7164" y="1611"/>
                  </a:lnTo>
                  <a:lnTo>
                    <a:pt x="7191" y="1563"/>
                  </a:lnTo>
                  <a:lnTo>
                    <a:pt x="7217" y="1513"/>
                  </a:lnTo>
                  <a:lnTo>
                    <a:pt x="7217" y="1513"/>
                  </a:lnTo>
                  <a:lnTo>
                    <a:pt x="7218" y="1507"/>
                  </a:lnTo>
                  <a:lnTo>
                    <a:pt x="7218" y="1502"/>
                  </a:lnTo>
                  <a:lnTo>
                    <a:pt x="7216" y="1498"/>
                  </a:lnTo>
                  <a:lnTo>
                    <a:pt x="7213" y="1494"/>
                  </a:lnTo>
                  <a:lnTo>
                    <a:pt x="7209" y="1492"/>
                  </a:lnTo>
                  <a:lnTo>
                    <a:pt x="7204" y="1491"/>
                  </a:lnTo>
                  <a:lnTo>
                    <a:pt x="7198" y="1492"/>
                  </a:lnTo>
                  <a:lnTo>
                    <a:pt x="7193" y="1495"/>
                  </a:lnTo>
                  <a:lnTo>
                    <a:pt x="7193" y="1495"/>
                  </a:lnTo>
                  <a:lnTo>
                    <a:pt x="7162" y="1524"/>
                  </a:lnTo>
                  <a:lnTo>
                    <a:pt x="7131" y="1554"/>
                  </a:lnTo>
                  <a:lnTo>
                    <a:pt x="7102" y="1584"/>
                  </a:lnTo>
                  <a:lnTo>
                    <a:pt x="7073" y="1616"/>
                  </a:lnTo>
                  <a:lnTo>
                    <a:pt x="7073" y="1616"/>
                  </a:lnTo>
                  <a:lnTo>
                    <a:pt x="7159" y="1499"/>
                  </a:lnTo>
                  <a:lnTo>
                    <a:pt x="7245" y="1382"/>
                  </a:lnTo>
                  <a:lnTo>
                    <a:pt x="7245" y="1382"/>
                  </a:lnTo>
                  <a:lnTo>
                    <a:pt x="7238" y="1410"/>
                  </a:lnTo>
                  <a:lnTo>
                    <a:pt x="7232" y="1438"/>
                  </a:lnTo>
                  <a:lnTo>
                    <a:pt x="7223" y="1495"/>
                  </a:lnTo>
                  <a:lnTo>
                    <a:pt x="7216" y="1554"/>
                  </a:lnTo>
                  <a:lnTo>
                    <a:pt x="7210" y="1613"/>
                  </a:lnTo>
                  <a:lnTo>
                    <a:pt x="7210" y="1613"/>
                  </a:lnTo>
                  <a:close/>
                  <a:moveTo>
                    <a:pt x="7385" y="1178"/>
                  </a:moveTo>
                  <a:lnTo>
                    <a:pt x="7385" y="1178"/>
                  </a:lnTo>
                  <a:lnTo>
                    <a:pt x="7372" y="1179"/>
                  </a:lnTo>
                  <a:lnTo>
                    <a:pt x="7361" y="1183"/>
                  </a:lnTo>
                  <a:lnTo>
                    <a:pt x="7349" y="1188"/>
                  </a:lnTo>
                  <a:lnTo>
                    <a:pt x="7338" y="1193"/>
                  </a:lnTo>
                  <a:lnTo>
                    <a:pt x="7329" y="1202"/>
                  </a:lnTo>
                  <a:lnTo>
                    <a:pt x="7320" y="1210"/>
                  </a:lnTo>
                  <a:lnTo>
                    <a:pt x="7310" y="1219"/>
                  </a:lnTo>
                  <a:lnTo>
                    <a:pt x="7303" y="1230"/>
                  </a:lnTo>
                  <a:lnTo>
                    <a:pt x="7296" y="1241"/>
                  </a:lnTo>
                  <a:lnTo>
                    <a:pt x="7289" y="1253"/>
                  </a:lnTo>
                  <a:lnTo>
                    <a:pt x="7278" y="1278"/>
                  </a:lnTo>
                  <a:lnTo>
                    <a:pt x="7267" y="1304"/>
                  </a:lnTo>
                  <a:lnTo>
                    <a:pt x="7259" y="1328"/>
                  </a:lnTo>
                  <a:lnTo>
                    <a:pt x="7259" y="1328"/>
                  </a:lnTo>
                  <a:lnTo>
                    <a:pt x="7254" y="1328"/>
                  </a:lnTo>
                  <a:lnTo>
                    <a:pt x="7252" y="1329"/>
                  </a:lnTo>
                  <a:lnTo>
                    <a:pt x="7250" y="1332"/>
                  </a:lnTo>
                  <a:lnTo>
                    <a:pt x="7250" y="1332"/>
                  </a:lnTo>
                  <a:lnTo>
                    <a:pt x="7099" y="1522"/>
                  </a:lnTo>
                  <a:lnTo>
                    <a:pt x="6946" y="1712"/>
                  </a:lnTo>
                  <a:lnTo>
                    <a:pt x="6793" y="1900"/>
                  </a:lnTo>
                  <a:lnTo>
                    <a:pt x="6639" y="2088"/>
                  </a:lnTo>
                  <a:lnTo>
                    <a:pt x="6483" y="2275"/>
                  </a:lnTo>
                  <a:lnTo>
                    <a:pt x="6327" y="2462"/>
                  </a:lnTo>
                  <a:lnTo>
                    <a:pt x="6015" y="2834"/>
                  </a:lnTo>
                  <a:lnTo>
                    <a:pt x="6015" y="2834"/>
                  </a:lnTo>
                  <a:lnTo>
                    <a:pt x="5875" y="2987"/>
                  </a:lnTo>
                  <a:lnTo>
                    <a:pt x="5735" y="3138"/>
                  </a:lnTo>
                  <a:lnTo>
                    <a:pt x="5735" y="3138"/>
                  </a:lnTo>
                  <a:lnTo>
                    <a:pt x="5590" y="3291"/>
                  </a:lnTo>
                  <a:lnTo>
                    <a:pt x="5445" y="3443"/>
                  </a:lnTo>
                  <a:lnTo>
                    <a:pt x="5153" y="3747"/>
                  </a:lnTo>
                  <a:lnTo>
                    <a:pt x="5153" y="3747"/>
                  </a:lnTo>
                  <a:lnTo>
                    <a:pt x="5287" y="3571"/>
                  </a:lnTo>
                  <a:lnTo>
                    <a:pt x="5355" y="3483"/>
                  </a:lnTo>
                  <a:lnTo>
                    <a:pt x="5423" y="3397"/>
                  </a:lnTo>
                  <a:lnTo>
                    <a:pt x="5490" y="3312"/>
                  </a:lnTo>
                  <a:lnTo>
                    <a:pt x="5559" y="3229"/>
                  </a:lnTo>
                  <a:lnTo>
                    <a:pt x="5630" y="3147"/>
                  </a:lnTo>
                  <a:lnTo>
                    <a:pt x="5700" y="3066"/>
                  </a:lnTo>
                  <a:lnTo>
                    <a:pt x="5700" y="3066"/>
                  </a:lnTo>
                  <a:lnTo>
                    <a:pt x="5797" y="2959"/>
                  </a:lnTo>
                  <a:lnTo>
                    <a:pt x="5894" y="2851"/>
                  </a:lnTo>
                  <a:lnTo>
                    <a:pt x="6087" y="2633"/>
                  </a:lnTo>
                  <a:lnTo>
                    <a:pt x="6087" y="2633"/>
                  </a:lnTo>
                  <a:lnTo>
                    <a:pt x="6180" y="2533"/>
                  </a:lnTo>
                  <a:lnTo>
                    <a:pt x="6270" y="2431"/>
                  </a:lnTo>
                  <a:lnTo>
                    <a:pt x="6359" y="2329"/>
                  </a:lnTo>
                  <a:lnTo>
                    <a:pt x="6402" y="2276"/>
                  </a:lnTo>
                  <a:lnTo>
                    <a:pt x="6444" y="2225"/>
                  </a:lnTo>
                  <a:lnTo>
                    <a:pt x="6444" y="2225"/>
                  </a:lnTo>
                  <a:lnTo>
                    <a:pt x="6657" y="1975"/>
                  </a:lnTo>
                  <a:lnTo>
                    <a:pt x="6869" y="1725"/>
                  </a:lnTo>
                  <a:lnTo>
                    <a:pt x="7079" y="1472"/>
                  </a:lnTo>
                  <a:lnTo>
                    <a:pt x="7286" y="1218"/>
                  </a:lnTo>
                  <a:lnTo>
                    <a:pt x="7286" y="1218"/>
                  </a:lnTo>
                  <a:lnTo>
                    <a:pt x="7285" y="1220"/>
                  </a:lnTo>
                  <a:lnTo>
                    <a:pt x="7286" y="1223"/>
                  </a:lnTo>
                  <a:lnTo>
                    <a:pt x="7288" y="1226"/>
                  </a:lnTo>
                  <a:lnTo>
                    <a:pt x="7289" y="1227"/>
                  </a:lnTo>
                  <a:lnTo>
                    <a:pt x="7292" y="1227"/>
                  </a:lnTo>
                  <a:lnTo>
                    <a:pt x="7294" y="1227"/>
                  </a:lnTo>
                  <a:lnTo>
                    <a:pt x="7296" y="1225"/>
                  </a:lnTo>
                  <a:lnTo>
                    <a:pt x="7296" y="1225"/>
                  </a:lnTo>
                  <a:lnTo>
                    <a:pt x="7512" y="1002"/>
                  </a:lnTo>
                  <a:lnTo>
                    <a:pt x="7619" y="890"/>
                  </a:lnTo>
                  <a:lnTo>
                    <a:pt x="7728" y="779"/>
                  </a:lnTo>
                  <a:lnTo>
                    <a:pt x="7728" y="779"/>
                  </a:lnTo>
                  <a:lnTo>
                    <a:pt x="7713" y="796"/>
                  </a:lnTo>
                  <a:lnTo>
                    <a:pt x="7695" y="813"/>
                  </a:lnTo>
                  <a:lnTo>
                    <a:pt x="7660" y="856"/>
                  </a:lnTo>
                  <a:lnTo>
                    <a:pt x="7621" y="906"/>
                  </a:lnTo>
                  <a:lnTo>
                    <a:pt x="7580" y="959"/>
                  </a:lnTo>
                  <a:lnTo>
                    <a:pt x="7495" y="1072"/>
                  </a:lnTo>
                  <a:lnTo>
                    <a:pt x="7417" y="1179"/>
                  </a:lnTo>
                  <a:lnTo>
                    <a:pt x="7417" y="1179"/>
                  </a:lnTo>
                  <a:lnTo>
                    <a:pt x="7401" y="1178"/>
                  </a:lnTo>
                  <a:lnTo>
                    <a:pt x="7385" y="1178"/>
                  </a:lnTo>
                  <a:lnTo>
                    <a:pt x="7385" y="1178"/>
                  </a:lnTo>
                  <a:close/>
                  <a:moveTo>
                    <a:pt x="7457" y="1185"/>
                  </a:moveTo>
                  <a:lnTo>
                    <a:pt x="7457" y="1185"/>
                  </a:lnTo>
                  <a:lnTo>
                    <a:pt x="7843" y="799"/>
                  </a:lnTo>
                  <a:lnTo>
                    <a:pt x="7843" y="799"/>
                  </a:lnTo>
                  <a:lnTo>
                    <a:pt x="7825" y="817"/>
                  </a:lnTo>
                  <a:lnTo>
                    <a:pt x="7808" y="838"/>
                  </a:lnTo>
                  <a:lnTo>
                    <a:pt x="7770" y="882"/>
                  </a:lnTo>
                  <a:lnTo>
                    <a:pt x="7732" y="934"/>
                  </a:lnTo>
                  <a:lnTo>
                    <a:pt x="7692" y="987"/>
                  </a:lnTo>
                  <a:lnTo>
                    <a:pt x="7611" y="1100"/>
                  </a:lnTo>
                  <a:lnTo>
                    <a:pt x="7571" y="1156"/>
                  </a:lnTo>
                  <a:lnTo>
                    <a:pt x="7532" y="1209"/>
                  </a:lnTo>
                  <a:lnTo>
                    <a:pt x="7532" y="1209"/>
                  </a:lnTo>
                  <a:lnTo>
                    <a:pt x="7513" y="1202"/>
                  </a:lnTo>
                  <a:lnTo>
                    <a:pt x="7494" y="1195"/>
                  </a:lnTo>
                  <a:lnTo>
                    <a:pt x="7475" y="1190"/>
                  </a:lnTo>
                  <a:lnTo>
                    <a:pt x="7457" y="1185"/>
                  </a:lnTo>
                  <a:lnTo>
                    <a:pt x="7457" y="1185"/>
                  </a:lnTo>
                  <a:close/>
                  <a:moveTo>
                    <a:pt x="7619" y="1263"/>
                  </a:moveTo>
                  <a:lnTo>
                    <a:pt x="7619" y="1263"/>
                  </a:lnTo>
                  <a:lnTo>
                    <a:pt x="7607" y="1251"/>
                  </a:lnTo>
                  <a:lnTo>
                    <a:pt x="7592" y="1240"/>
                  </a:lnTo>
                  <a:lnTo>
                    <a:pt x="7577" y="1231"/>
                  </a:lnTo>
                  <a:lnTo>
                    <a:pt x="7561" y="1223"/>
                  </a:lnTo>
                  <a:lnTo>
                    <a:pt x="7561" y="1223"/>
                  </a:lnTo>
                  <a:lnTo>
                    <a:pt x="7649" y="1134"/>
                  </a:lnTo>
                  <a:lnTo>
                    <a:pt x="7736" y="1044"/>
                  </a:lnTo>
                  <a:lnTo>
                    <a:pt x="7823" y="955"/>
                  </a:lnTo>
                  <a:lnTo>
                    <a:pt x="7868" y="910"/>
                  </a:lnTo>
                  <a:lnTo>
                    <a:pt x="7912" y="866"/>
                  </a:lnTo>
                  <a:lnTo>
                    <a:pt x="7912" y="866"/>
                  </a:lnTo>
                  <a:lnTo>
                    <a:pt x="7893" y="886"/>
                  </a:lnTo>
                  <a:lnTo>
                    <a:pt x="7875" y="906"/>
                  </a:lnTo>
                  <a:lnTo>
                    <a:pt x="7856" y="928"/>
                  </a:lnTo>
                  <a:lnTo>
                    <a:pt x="7838" y="951"/>
                  </a:lnTo>
                  <a:lnTo>
                    <a:pt x="7801" y="1002"/>
                  </a:lnTo>
                  <a:lnTo>
                    <a:pt x="7766" y="1053"/>
                  </a:lnTo>
                  <a:lnTo>
                    <a:pt x="7693" y="1161"/>
                  </a:lnTo>
                  <a:lnTo>
                    <a:pt x="7657" y="1212"/>
                  </a:lnTo>
                  <a:lnTo>
                    <a:pt x="7619" y="1263"/>
                  </a:lnTo>
                  <a:lnTo>
                    <a:pt x="7619" y="1263"/>
                  </a:lnTo>
                  <a:close/>
                  <a:moveTo>
                    <a:pt x="7665" y="1333"/>
                  </a:moveTo>
                  <a:lnTo>
                    <a:pt x="7665" y="1333"/>
                  </a:lnTo>
                  <a:lnTo>
                    <a:pt x="7665" y="1329"/>
                  </a:lnTo>
                  <a:lnTo>
                    <a:pt x="7665" y="1329"/>
                  </a:lnTo>
                  <a:lnTo>
                    <a:pt x="7660" y="1318"/>
                  </a:lnTo>
                  <a:lnTo>
                    <a:pt x="7655" y="1307"/>
                  </a:lnTo>
                  <a:lnTo>
                    <a:pt x="7647" y="1296"/>
                  </a:lnTo>
                  <a:lnTo>
                    <a:pt x="7640" y="1286"/>
                  </a:lnTo>
                  <a:lnTo>
                    <a:pt x="7640" y="1286"/>
                  </a:lnTo>
                  <a:lnTo>
                    <a:pt x="7733" y="1192"/>
                  </a:lnTo>
                  <a:lnTo>
                    <a:pt x="7825" y="1098"/>
                  </a:lnTo>
                  <a:lnTo>
                    <a:pt x="7920" y="1005"/>
                  </a:lnTo>
                  <a:lnTo>
                    <a:pt x="7967" y="959"/>
                  </a:lnTo>
                  <a:lnTo>
                    <a:pt x="8015" y="915"/>
                  </a:lnTo>
                  <a:lnTo>
                    <a:pt x="8015" y="915"/>
                  </a:lnTo>
                  <a:lnTo>
                    <a:pt x="7992" y="937"/>
                  </a:lnTo>
                  <a:lnTo>
                    <a:pt x="7968" y="961"/>
                  </a:lnTo>
                  <a:lnTo>
                    <a:pt x="7946" y="985"/>
                  </a:lnTo>
                  <a:lnTo>
                    <a:pt x="7923" y="1010"/>
                  </a:lnTo>
                  <a:lnTo>
                    <a:pt x="7878" y="1062"/>
                  </a:lnTo>
                  <a:lnTo>
                    <a:pt x="7835" y="1116"/>
                  </a:lnTo>
                  <a:lnTo>
                    <a:pt x="7791" y="1170"/>
                  </a:lnTo>
                  <a:lnTo>
                    <a:pt x="7749" y="1225"/>
                  </a:lnTo>
                  <a:lnTo>
                    <a:pt x="7707" y="1280"/>
                  </a:lnTo>
                  <a:lnTo>
                    <a:pt x="7665" y="1333"/>
                  </a:lnTo>
                  <a:lnTo>
                    <a:pt x="7665" y="1333"/>
                  </a:lnTo>
                  <a:close/>
                  <a:moveTo>
                    <a:pt x="7670" y="1378"/>
                  </a:moveTo>
                  <a:lnTo>
                    <a:pt x="7670" y="1378"/>
                  </a:lnTo>
                  <a:lnTo>
                    <a:pt x="7775" y="1274"/>
                  </a:lnTo>
                  <a:lnTo>
                    <a:pt x="7889" y="1161"/>
                  </a:lnTo>
                  <a:lnTo>
                    <a:pt x="7988" y="1058"/>
                  </a:lnTo>
                  <a:lnTo>
                    <a:pt x="8028" y="1016"/>
                  </a:lnTo>
                  <a:lnTo>
                    <a:pt x="8057" y="984"/>
                  </a:lnTo>
                  <a:lnTo>
                    <a:pt x="8057" y="984"/>
                  </a:lnTo>
                  <a:lnTo>
                    <a:pt x="7848" y="1219"/>
                  </a:lnTo>
                  <a:lnTo>
                    <a:pt x="7795" y="1278"/>
                  </a:lnTo>
                  <a:lnTo>
                    <a:pt x="7745" y="1337"/>
                  </a:lnTo>
                  <a:lnTo>
                    <a:pt x="7694" y="1397"/>
                  </a:lnTo>
                  <a:lnTo>
                    <a:pt x="7644" y="1458"/>
                  </a:lnTo>
                  <a:lnTo>
                    <a:pt x="7644" y="1458"/>
                  </a:lnTo>
                  <a:lnTo>
                    <a:pt x="7653" y="1439"/>
                  </a:lnTo>
                  <a:lnTo>
                    <a:pt x="7660" y="1419"/>
                  </a:lnTo>
                  <a:lnTo>
                    <a:pt x="7666" y="1399"/>
                  </a:lnTo>
                  <a:lnTo>
                    <a:pt x="7670" y="1378"/>
                  </a:lnTo>
                  <a:lnTo>
                    <a:pt x="7670" y="1378"/>
                  </a:lnTo>
                  <a:close/>
                  <a:moveTo>
                    <a:pt x="7816" y="1794"/>
                  </a:moveTo>
                  <a:lnTo>
                    <a:pt x="7816" y="1794"/>
                  </a:lnTo>
                  <a:lnTo>
                    <a:pt x="7814" y="1799"/>
                  </a:lnTo>
                  <a:lnTo>
                    <a:pt x="7814" y="1803"/>
                  </a:lnTo>
                  <a:lnTo>
                    <a:pt x="7814" y="1803"/>
                  </a:lnTo>
                  <a:lnTo>
                    <a:pt x="7791" y="1794"/>
                  </a:lnTo>
                  <a:lnTo>
                    <a:pt x="7769" y="1785"/>
                  </a:lnTo>
                  <a:lnTo>
                    <a:pt x="7722" y="1767"/>
                  </a:lnTo>
                  <a:lnTo>
                    <a:pt x="7680" y="1751"/>
                  </a:lnTo>
                  <a:lnTo>
                    <a:pt x="7662" y="1741"/>
                  </a:lnTo>
                  <a:lnTo>
                    <a:pt x="7645" y="1733"/>
                  </a:lnTo>
                  <a:lnTo>
                    <a:pt x="7645" y="1733"/>
                  </a:lnTo>
                  <a:lnTo>
                    <a:pt x="7628" y="1723"/>
                  </a:lnTo>
                  <a:lnTo>
                    <a:pt x="7612" y="1711"/>
                  </a:lnTo>
                  <a:lnTo>
                    <a:pt x="7601" y="1700"/>
                  </a:lnTo>
                  <a:lnTo>
                    <a:pt x="7590" y="1689"/>
                  </a:lnTo>
                  <a:lnTo>
                    <a:pt x="7590" y="1689"/>
                  </a:lnTo>
                  <a:lnTo>
                    <a:pt x="7623" y="1665"/>
                  </a:lnTo>
                  <a:lnTo>
                    <a:pt x="7656" y="1641"/>
                  </a:lnTo>
                  <a:lnTo>
                    <a:pt x="7686" y="1615"/>
                  </a:lnTo>
                  <a:lnTo>
                    <a:pt x="7717" y="1589"/>
                  </a:lnTo>
                  <a:lnTo>
                    <a:pt x="7747" y="1563"/>
                  </a:lnTo>
                  <a:lnTo>
                    <a:pt x="7776" y="1536"/>
                  </a:lnTo>
                  <a:lnTo>
                    <a:pt x="7834" y="1480"/>
                  </a:lnTo>
                  <a:lnTo>
                    <a:pt x="7834" y="1480"/>
                  </a:lnTo>
                  <a:lnTo>
                    <a:pt x="7741" y="1593"/>
                  </a:lnTo>
                  <a:lnTo>
                    <a:pt x="7695" y="1649"/>
                  </a:lnTo>
                  <a:lnTo>
                    <a:pt x="7651" y="1706"/>
                  </a:lnTo>
                  <a:lnTo>
                    <a:pt x="7651" y="1706"/>
                  </a:lnTo>
                  <a:lnTo>
                    <a:pt x="7649" y="1711"/>
                  </a:lnTo>
                  <a:lnTo>
                    <a:pt x="7649" y="1717"/>
                  </a:lnTo>
                  <a:lnTo>
                    <a:pt x="7651" y="1721"/>
                  </a:lnTo>
                  <a:lnTo>
                    <a:pt x="7655" y="1725"/>
                  </a:lnTo>
                  <a:lnTo>
                    <a:pt x="7659" y="1727"/>
                  </a:lnTo>
                  <a:lnTo>
                    <a:pt x="7665" y="1728"/>
                  </a:lnTo>
                  <a:lnTo>
                    <a:pt x="7670" y="1727"/>
                  </a:lnTo>
                  <a:lnTo>
                    <a:pt x="7674" y="1725"/>
                  </a:lnTo>
                  <a:lnTo>
                    <a:pt x="7674" y="1725"/>
                  </a:lnTo>
                  <a:lnTo>
                    <a:pt x="7809" y="1597"/>
                  </a:lnTo>
                  <a:lnTo>
                    <a:pt x="7942" y="1470"/>
                  </a:lnTo>
                  <a:lnTo>
                    <a:pt x="8008" y="1405"/>
                  </a:lnTo>
                  <a:lnTo>
                    <a:pt x="8074" y="1341"/>
                  </a:lnTo>
                  <a:lnTo>
                    <a:pt x="8139" y="1275"/>
                  </a:lnTo>
                  <a:lnTo>
                    <a:pt x="8203" y="1209"/>
                  </a:lnTo>
                  <a:lnTo>
                    <a:pt x="8203" y="1209"/>
                  </a:lnTo>
                  <a:lnTo>
                    <a:pt x="8141" y="1274"/>
                  </a:lnTo>
                  <a:lnTo>
                    <a:pt x="8082" y="1340"/>
                  </a:lnTo>
                  <a:lnTo>
                    <a:pt x="7962" y="1473"/>
                  </a:lnTo>
                  <a:lnTo>
                    <a:pt x="7842" y="1605"/>
                  </a:lnTo>
                  <a:lnTo>
                    <a:pt x="7781" y="1671"/>
                  </a:lnTo>
                  <a:lnTo>
                    <a:pt x="7720" y="1737"/>
                  </a:lnTo>
                  <a:lnTo>
                    <a:pt x="7720" y="1737"/>
                  </a:lnTo>
                  <a:lnTo>
                    <a:pt x="7717" y="1741"/>
                  </a:lnTo>
                  <a:lnTo>
                    <a:pt x="7715" y="1747"/>
                  </a:lnTo>
                  <a:lnTo>
                    <a:pt x="7717" y="1752"/>
                  </a:lnTo>
                  <a:lnTo>
                    <a:pt x="7720" y="1756"/>
                  </a:lnTo>
                  <a:lnTo>
                    <a:pt x="7724" y="1759"/>
                  </a:lnTo>
                  <a:lnTo>
                    <a:pt x="7729" y="1760"/>
                  </a:lnTo>
                  <a:lnTo>
                    <a:pt x="7734" y="1760"/>
                  </a:lnTo>
                  <a:lnTo>
                    <a:pt x="7740" y="1756"/>
                  </a:lnTo>
                  <a:lnTo>
                    <a:pt x="7740" y="1756"/>
                  </a:lnTo>
                  <a:lnTo>
                    <a:pt x="7809" y="1698"/>
                  </a:lnTo>
                  <a:lnTo>
                    <a:pt x="7877" y="1638"/>
                  </a:lnTo>
                  <a:lnTo>
                    <a:pt x="7945" y="1579"/>
                  </a:lnTo>
                  <a:lnTo>
                    <a:pt x="8011" y="1518"/>
                  </a:lnTo>
                  <a:lnTo>
                    <a:pt x="8077" y="1457"/>
                  </a:lnTo>
                  <a:lnTo>
                    <a:pt x="8141" y="1395"/>
                  </a:lnTo>
                  <a:lnTo>
                    <a:pt x="8206" y="1330"/>
                  </a:lnTo>
                  <a:lnTo>
                    <a:pt x="8269" y="1266"/>
                  </a:lnTo>
                  <a:lnTo>
                    <a:pt x="8269" y="1266"/>
                  </a:lnTo>
                  <a:lnTo>
                    <a:pt x="8209" y="1329"/>
                  </a:lnTo>
                  <a:lnTo>
                    <a:pt x="8150" y="1394"/>
                  </a:lnTo>
                  <a:lnTo>
                    <a:pt x="8092" y="1458"/>
                  </a:lnTo>
                  <a:lnTo>
                    <a:pt x="8035" y="1524"/>
                  </a:lnTo>
                  <a:lnTo>
                    <a:pt x="7979" y="1589"/>
                  </a:lnTo>
                  <a:lnTo>
                    <a:pt x="7924" y="1656"/>
                  </a:lnTo>
                  <a:lnTo>
                    <a:pt x="7869" y="1725"/>
                  </a:lnTo>
                  <a:lnTo>
                    <a:pt x="7816" y="1794"/>
                  </a:lnTo>
                  <a:lnTo>
                    <a:pt x="7816" y="1794"/>
                  </a:lnTo>
                  <a:close/>
                  <a:moveTo>
                    <a:pt x="7834" y="1814"/>
                  </a:moveTo>
                  <a:lnTo>
                    <a:pt x="7834" y="1814"/>
                  </a:lnTo>
                  <a:lnTo>
                    <a:pt x="7837" y="1814"/>
                  </a:lnTo>
                  <a:lnTo>
                    <a:pt x="7839" y="1811"/>
                  </a:lnTo>
                  <a:lnTo>
                    <a:pt x="7839" y="1811"/>
                  </a:lnTo>
                  <a:lnTo>
                    <a:pt x="7924" y="1716"/>
                  </a:lnTo>
                  <a:lnTo>
                    <a:pt x="8008" y="1617"/>
                  </a:lnTo>
                  <a:lnTo>
                    <a:pt x="8092" y="1520"/>
                  </a:lnTo>
                  <a:lnTo>
                    <a:pt x="8177" y="1423"/>
                  </a:lnTo>
                  <a:lnTo>
                    <a:pt x="8177" y="1423"/>
                  </a:lnTo>
                  <a:lnTo>
                    <a:pt x="8138" y="1470"/>
                  </a:lnTo>
                  <a:lnTo>
                    <a:pt x="8098" y="1519"/>
                  </a:lnTo>
                  <a:lnTo>
                    <a:pt x="8017" y="1623"/>
                  </a:lnTo>
                  <a:lnTo>
                    <a:pt x="7935" y="1728"/>
                  </a:lnTo>
                  <a:lnTo>
                    <a:pt x="7857" y="1830"/>
                  </a:lnTo>
                  <a:lnTo>
                    <a:pt x="7857" y="1830"/>
                  </a:lnTo>
                  <a:lnTo>
                    <a:pt x="7845" y="1822"/>
                  </a:lnTo>
                  <a:lnTo>
                    <a:pt x="7834" y="1814"/>
                  </a:lnTo>
                  <a:lnTo>
                    <a:pt x="7834" y="1814"/>
                  </a:lnTo>
                  <a:close/>
                  <a:moveTo>
                    <a:pt x="7552" y="2387"/>
                  </a:moveTo>
                  <a:lnTo>
                    <a:pt x="7552" y="2387"/>
                  </a:lnTo>
                  <a:lnTo>
                    <a:pt x="7577" y="2371"/>
                  </a:lnTo>
                  <a:lnTo>
                    <a:pt x="7602" y="2352"/>
                  </a:lnTo>
                  <a:lnTo>
                    <a:pt x="7650" y="2315"/>
                  </a:lnTo>
                  <a:lnTo>
                    <a:pt x="7650" y="2315"/>
                  </a:lnTo>
                  <a:lnTo>
                    <a:pt x="7631" y="2343"/>
                  </a:lnTo>
                  <a:lnTo>
                    <a:pt x="7614" y="2371"/>
                  </a:lnTo>
                  <a:lnTo>
                    <a:pt x="7578" y="2427"/>
                  </a:lnTo>
                  <a:lnTo>
                    <a:pt x="7578" y="2427"/>
                  </a:lnTo>
                  <a:lnTo>
                    <a:pt x="7563" y="2407"/>
                  </a:lnTo>
                  <a:lnTo>
                    <a:pt x="7552" y="2387"/>
                  </a:lnTo>
                  <a:lnTo>
                    <a:pt x="7552" y="2387"/>
                  </a:lnTo>
                  <a:close/>
                  <a:moveTo>
                    <a:pt x="7605" y="2456"/>
                  </a:moveTo>
                  <a:lnTo>
                    <a:pt x="7605" y="2456"/>
                  </a:lnTo>
                  <a:lnTo>
                    <a:pt x="7643" y="2426"/>
                  </a:lnTo>
                  <a:lnTo>
                    <a:pt x="7680" y="2394"/>
                  </a:lnTo>
                  <a:lnTo>
                    <a:pt x="7680" y="2394"/>
                  </a:lnTo>
                  <a:lnTo>
                    <a:pt x="7678" y="2410"/>
                  </a:lnTo>
                  <a:lnTo>
                    <a:pt x="7677" y="2425"/>
                  </a:lnTo>
                  <a:lnTo>
                    <a:pt x="7677" y="2441"/>
                  </a:lnTo>
                  <a:lnTo>
                    <a:pt x="7678" y="2458"/>
                  </a:lnTo>
                  <a:lnTo>
                    <a:pt x="7681" y="2493"/>
                  </a:lnTo>
                  <a:lnTo>
                    <a:pt x="7687" y="2528"/>
                  </a:lnTo>
                  <a:lnTo>
                    <a:pt x="7687" y="2528"/>
                  </a:lnTo>
                  <a:lnTo>
                    <a:pt x="7663" y="2509"/>
                  </a:lnTo>
                  <a:lnTo>
                    <a:pt x="7642" y="2490"/>
                  </a:lnTo>
                  <a:lnTo>
                    <a:pt x="7623" y="2473"/>
                  </a:lnTo>
                  <a:lnTo>
                    <a:pt x="7605" y="2456"/>
                  </a:lnTo>
                  <a:lnTo>
                    <a:pt x="7605" y="2456"/>
                  </a:lnTo>
                  <a:close/>
                  <a:moveTo>
                    <a:pt x="7827" y="2332"/>
                  </a:moveTo>
                  <a:lnTo>
                    <a:pt x="7827" y="2332"/>
                  </a:lnTo>
                  <a:lnTo>
                    <a:pt x="7815" y="2329"/>
                  </a:lnTo>
                  <a:lnTo>
                    <a:pt x="7803" y="2325"/>
                  </a:lnTo>
                  <a:lnTo>
                    <a:pt x="7803" y="2325"/>
                  </a:lnTo>
                  <a:lnTo>
                    <a:pt x="7784" y="2324"/>
                  </a:lnTo>
                  <a:lnTo>
                    <a:pt x="7767" y="2324"/>
                  </a:lnTo>
                  <a:lnTo>
                    <a:pt x="7767" y="2324"/>
                  </a:lnTo>
                  <a:lnTo>
                    <a:pt x="7857" y="2248"/>
                  </a:lnTo>
                  <a:lnTo>
                    <a:pt x="7944" y="2170"/>
                  </a:lnTo>
                  <a:lnTo>
                    <a:pt x="8029" y="2089"/>
                  </a:lnTo>
                  <a:lnTo>
                    <a:pt x="8113" y="2007"/>
                  </a:lnTo>
                  <a:lnTo>
                    <a:pt x="8113" y="2007"/>
                  </a:lnTo>
                  <a:lnTo>
                    <a:pt x="7969" y="2166"/>
                  </a:lnTo>
                  <a:lnTo>
                    <a:pt x="7898" y="2246"/>
                  </a:lnTo>
                  <a:lnTo>
                    <a:pt x="7828" y="2327"/>
                  </a:lnTo>
                  <a:lnTo>
                    <a:pt x="7828" y="2327"/>
                  </a:lnTo>
                  <a:lnTo>
                    <a:pt x="7827" y="2329"/>
                  </a:lnTo>
                  <a:lnTo>
                    <a:pt x="7827" y="2332"/>
                  </a:lnTo>
                  <a:lnTo>
                    <a:pt x="7827" y="2332"/>
                  </a:lnTo>
                  <a:close/>
                  <a:moveTo>
                    <a:pt x="7860" y="2342"/>
                  </a:moveTo>
                  <a:lnTo>
                    <a:pt x="7860" y="2342"/>
                  </a:lnTo>
                  <a:lnTo>
                    <a:pt x="7939" y="2281"/>
                  </a:lnTo>
                  <a:lnTo>
                    <a:pt x="8017" y="2219"/>
                  </a:lnTo>
                  <a:lnTo>
                    <a:pt x="8095" y="2156"/>
                  </a:lnTo>
                  <a:lnTo>
                    <a:pt x="8169" y="2091"/>
                  </a:lnTo>
                  <a:lnTo>
                    <a:pt x="8244" y="2025"/>
                  </a:lnTo>
                  <a:lnTo>
                    <a:pt x="8318" y="1958"/>
                  </a:lnTo>
                  <a:lnTo>
                    <a:pt x="8391" y="1889"/>
                  </a:lnTo>
                  <a:lnTo>
                    <a:pt x="8461" y="1819"/>
                  </a:lnTo>
                  <a:lnTo>
                    <a:pt x="8461" y="1819"/>
                  </a:lnTo>
                  <a:lnTo>
                    <a:pt x="8532" y="1746"/>
                  </a:lnTo>
                  <a:lnTo>
                    <a:pt x="8550" y="1728"/>
                  </a:lnTo>
                  <a:lnTo>
                    <a:pt x="8556" y="1724"/>
                  </a:lnTo>
                  <a:lnTo>
                    <a:pt x="8552" y="1728"/>
                  </a:lnTo>
                  <a:lnTo>
                    <a:pt x="8542" y="1741"/>
                  </a:lnTo>
                  <a:lnTo>
                    <a:pt x="8501" y="1787"/>
                  </a:lnTo>
                  <a:lnTo>
                    <a:pt x="8291" y="2014"/>
                  </a:lnTo>
                  <a:lnTo>
                    <a:pt x="8291" y="2014"/>
                  </a:lnTo>
                  <a:lnTo>
                    <a:pt x="8248" y="2062"/>
                  </a:lnTo>
                  <a:lnTo>
                    <a:pt x="8203" y="2108"/>
                  </a:lnTo>
                  <a:lnTo>
                    <a:pt x="8116" y="2200"/>
                  </a:lnTo>
                  <a:lnTo>
                    <a:pt x="8028" y="2293"/>
                  </a:lnTo>
                  <a:lnTo>
                    <a:pt x="7985" y="2339"/>
                  </a:lnTo>
                  <a:lnTo>
                    <a:pt x="7941" y="2386"/>
                  </a:lnTo>
                  <a:lnTo>
                    <a:pt x="7941" y="2386"/>
                  </a:lnTo>
                  <a:lnTo>
                    <a:pt x="7921" y="2373"/>
                  </a:lnTo>
                  <a:lnTo>
                    <a:pt x="7901" y="2362"/>
                  </a:lnTo>
                  <a:lnTo>
                    <a:pt x="7882" y="2351"/>
                  </a:lnTo>
                  <a:lnTo>
                    <a:pt x="7860" y="2342"/>
                  </a:lnTo>
                  <a:lnTo>
                    <a:pt x="7860" y="2342"/>
                  </a:lnTo>
                  <a:close/>
                  <a:moveTo>
                    <a:pt x="8034" y="2458"/>
                  </a:moveTo>
                  <a:lnTo>
                    <a:pt x="8034" y="2458"/>
                  </a:lnTo>
                  <a:lnTo>
                    <a:pt x="8003" y="2433"/>
                  </a:lnTo>
                  <a:lnTo>
                    <a:pt x="7972" y="2408"/>
                  </a:lnTo>
                  <a:lnTo>
                    <a:pt x="7972" y="2408"/>
                  </a:lnTo>
                  <a:lnTo>
                    <a:pt x="8013" y="2374"/>
                  </a:lnTo>
                  <a:lnTo>
                    <a:pt x="8054" y="2339"/>
                  </a:lnTo>
                  <a:lnTo>
                    <a:pt x="8093" y="2304"/>
                  </a:lnTo>
                  <a:lnTo>
                    <a:pt x="8133" y="2269"/>
                  </a:lnTo>
                  <a:lnTo>
                    <a:pt x="8210" y="2197"/>
                  </a:lnTo>
                  <a:lnTo>
                    <a:pt x="8287" y="2123"/>
                  </a:lnTo>
                  <a:lnTo>
                    <a:pt x="8360" y="2047"/>
                  </a:lnTo>
                  <a:lnTo>
                    <a:pt x="8434" y="1971"/>
                  </a:lnTo>
                  <a:lnTo>
                    <a:pt x="8507" y="1892"/>
                  </a:lnTo>
                  <a:lnTo>
                    <a:pt x="8578" y="1813"/>
                  </a:lnTo>
                  <a:lnTo>
                    <a:pt x="8578" y="1813"/>
                  </a:lnTo>
                  <a:lnTo>
                    <a:pt x="8529" y="1870"/>
                  </a:lnTo>
                  <a:lnTo>
                    <a:pt x="8471" y="1940"/>
                  </a:lnTo>
                  <a:lnTo>
                    <a:pt x="8335" y="2110"/>
                  </a:lnTo>
                  <a:lnTo>
                    <a:pt x="8261" y="2201"/>
                  </a:lnTo>
                  <a:lnTo>
                    <a:pt x="8185" y="2291"/>
                  </a:lnTo>
                  <a:lnTo>
                    <a:pt x="8146" y="2336"/>
                  </a:lnTo>
                  <a:lnTo>
                    <a:pt x="8109" y="2378"/>
                  </a:lnTo>
                  <a:lnTo>
                    <a:pt x="8071" y="2419"/>
                  </a:lnTo>
                  <a:lnTo>
                    <a:pt x="8034" y="2458"/>
                  </a:lnTo>
                  <a:lnTo>
                    <a:pt x="8034" y="2458"/>
                  </a:lnTo>
                  <a:close/>
                  <a:moveTo>
                    <a:pt x="8171" y="2564"/>
                  </a:moveTo>
                  <a:lnTo>
                    <a:pt x="8171" y="2564"/>
                  </a:lnTo>
                  <a:lnTo>
                    <a:pt x="8144" y="2547"/>
                  </a:lnTo>
                  <a:lnTo>
                    <a:pt x="8117" y="2527"/>
                  </a:lnTo>
                  <a:lnTo>
                    <a:pt x="8089" y="2504"/>
                  </a:lnTo>
                  <a:lnTo>
                    <a:pt x="8062" y="2481"/>
                  </a:lnTo>
                  <a:lnTo>
                    <a:pt x="8062" y="2481"/>
                  </a:lnTo>
                  <a:lnTo>
                    <a:pt x="8164" y="2379"/>
                  </a:lnTo>
                  <a:lnTo>
                    <a:pt x="8164" y="2379"/>
                  </a:lnTo>
                  <a:lnTo>
                    <a:pt x="8221" y="2321"/>
                  </a:lnTo>
                  <a:lnTo>
                    <a:pt x="8221" y="2321"/>
                  </a:lnTo>
                  <a:lnTo>
                    <a:pt x="8192" y="2351"/>
                  </a:lnTo>
                  <a:lnTo>
                    <a:pt x="8192" y="2351"/>
                  </a:lnTo>
                  <a:lnTo>
                    <a:pt x="8535" y="2008"/>
                  </a:lnTo>
                  <a:lnTo>
                    <a:pt x="8535" y="2008"/>
                  </a:lnTo>
                  <a:lnTo>
                    <a:pt x="8608" y="1934"/>
                  </a:lnTo>
                  <a:lnTo>
                    <a:pt x="8628" y="1917"/>
                  </a:lnTo>
                  <a:lnTo>
                    <a:pt x="8638" y="1909"/>
                  </a:lnTo>
                  <a:lnTo>
                    <a:pt x="8639" y="1909"/>
                  </a:lnTo>
                  <a:lnTo>
                    <a:pt x="8639" y="1911"/>
                  </a:lnTo>
                  <a:lnTo>
                    <a:pt x="8632" y="1920"/>
                  </a:lnTo>
                  <a:lnTo>
                    <a:pt x="8601" y="1957"/>
                  </a:lnTo>
                  <a:lnTo>
                    <a:pt x="8509" y="2061"/>
                  </a:lnTo>
                  <a:lnTo>
                    <a:pt x="8468" y="2108"/>
                  </a:lnTo>
                  <a:lnTo>
                    <a:pt x="8445" y="2135"/>
                  </a:lnTo>
                  <a:lnTo>
                    <a:pt x="8445" y="2135"/>
                  </a:lnTo>
                  <a:lnTo>
                    <a:pt x="8373" y="2222"/>
                  </a:lnTo>
                  <a:lnTo>
                    <a:pt x="8302" y="2308"/>
                  </a:lnTo>
                  <a:lnTo>
                    <a:pt x="8157" y="2480"/>
                  </a:lnTo>
                  <a:lnTo>
                    <a:pt x="8157" y="2480"/>
                  </a:lnTo>
                  <a:lnTo>
                    <a:pt x="8154" y="2483"/>
                  </a:lnTo>
                  <a:lnTo>
                    <a:pt x="8152" y="2486"/>
                  </a:lnTo>
                  <a:lnTo>
                    <a:pt x="8152" y="2493"/>
                  </a:lnTo>
                  <a:lnTo>
                    <a:pt x="8153" y="2499"/>
                  </a:lnTo>
                  <a:lnTo>
                    <a:pt x="8157" y="2504"/>
                  </a:lnTo>
                  <a:lnTo>
                    <a:pt x="8162" y="2508"/>
                  </a:lnTo>
                  <a:lnTo>
                    <a:pt x="8168" y="2509"/>
                  </a:lnTo>
                  <a:lnTo>
                    <a:pt x="8171" y="2509"/>
                  </a:lnTo>
                  <a:lnTo>
                    <a:pt x="8174" y="2508"/>
                  </a:lnTo>
                  <a:lnTo>
                    <a:pt x="8178" y="2507"/>
                  </a:lnTo>
                  <a:lnTo>
                    <a:pt x="8180" y="2504"/>
                  </a:lnTo>
                  <a:lnTo>
                    <a:pt x="8180" y="2504"/>
                  </a:lnTo>
                  <a:lnTo>
                    <a:pt x="8302" y="2379"/>
                  </a:lnTo>
                  <a:lnTo>
                    <a:pt x="8423" y="2254"/>
                  </a:lnTo>
                  <a:lnTo>
                    <a:pt x="8546" y="2130"/>
                  </a:lnTo>
                  <a:lnTo>
                    <a:pt x="8607" y="2068"/>
                  </a:lnTo>
                  <a:lnTo>
                    <a:pt x="8669" y="2007"/>
                  </a:lnTo>
                  <a:lnTo>
                    <a:pt x="8669" y="2007"/>
                  </a:lnTo>
                  <a:lnTo>
                    <a:pt x="8645" y="2033"/>
                  </a:lnTo>
                  <a:lnTo>
                    <a:pt x="8619" y="2062"/>
                  </a:lnTo>
                  <a:lnTo>
                    <a:pt x="8593" y="2094"/>
                  </a:lnTo>
                  <a:lnTo>
                    <a:pt x="8566" y="2128"/>
                  </a:lnTo>
                  <a:lnTo>
                    <a:pt x="8538" y="2164"/>
                  </a:lnTo>
                  <a:lnTo>
                    <a:pt x="8510" y="2201"/>
                  </a:lnTo>
                  <a:lnTo>
                    <a:pt x="8453" y="2282"/>
                  </a:lnTo>
                  <a:lnTo>
                    <a:pt x="8337" y="2446"/>
                  </a:lnTo>
                  <a:lnTo>
                    <a:pt x="8280" y="2524"/>
                  </a:lnTo>
                  <a:lnTo>
                    <a:pt x="8251" y="2562"/>
                  </a:lnTo>
                  <a:lnTo>
                    <a:pt x="8223" y="2597"/>
                  </a:lnTo>
                  <a:lnTo>
                    <a:pt x="8223" y="2597"/>
                  </a:lnTo>
                  <a:lnTo>
                    <a:pt x="8171" y="2564"/>
                  </a:lnTo>
                  <a:lnTo>
                    <a:pt x="8171" y="2564"/>
                  </a:lnTo>
                  <a:close/>
                  <a:moveTo>
                    <a:pt x="8313" y="2651"/>
                  </a:moveTo>
                  <a:lnTo>
                    <a:pt x="8313" y="2651"/>
                  </a:lnTo>
                  <a:lnTo>
                    <a:pt x="8283" y="2633"/>
                  </a:lnTo>
                  <a:lnTo>
                    <a:pt x="8255" y="2617"/>
                  </a:lnTo>
                  <a:lnTo>
                    <a:pt x="8255" y="2617"/>
                  </a:lnTo>
                  <a:lnTo>
                    <a:pt x="8288" y="2588"/>
                  </a:lnTo>
                  <a:lnTo>
                    <a:pt x="8320" y="2557"/>
                  </a:lnTo>
                  <a:lnTo>
                    <a:pt x="8352" y="2527"/>
                  </a:lnTo>
                  <a:lnTo>
                    <a:pt x="8383" y="2495"/>
                  </a:lnTo>
                  <a:lnTo>
                    <a:pt x="8413" y="2463"/>
                  </a:lnTo>
                  <a:lnTo>
                    <a:pt x="8442" y="2432"/>
                  </a:lnTo>
                  <a:lnTo>
                    <a:pt x="8500" y="2366"/>
                  </a:lnTo>
                  <a:lnTo>
                    <a:pt x="8500" y="2366"/>
                  </a:lnTo>
                  <a:lnTo>
                    <a:pt x="8474" y="2400"/>
                  </a:lnTo>
                  <a:lnTo>
                    <a:pt x="8449" y="2434"/>
                  </a:lnTo>
                  <a:lnTo>
                    <a:pt x="8425" y="2468"/>
                  </a:lnTo>
                  <a:lnTo>
                    <a:pt x="8401" y="2503"/>
                  </a:lnTo>
                  <a:lnTo>
                    <a:pt x="8378" y="2538"/>
                  </a:lnTo>
                  <a:lnTo>
                    <a:pt x="8356" y="2576"/>
                  </a:lnTo>
                  <a:lnTo>
                    <a:pt x="8333" y="2612"/>
                  </a:lnTo>
                  <a:lnTo>
                    <a:pt x="8313" y="2651"/>
                  </a:lnTo>
                  <a:lnTo>
                    <a:pt x="8313" y="2651"/>
                  </a:lnTo>
                  <a:close/>
                  <a:moveTo>
                    <a:pt x="8426" y="2700"/>
                  </a:moveTo>
                  <a:lnTo>
                    <a:pt x="8426" y="2700"/>
                  </a:lnTo>
                  <a:lnTo>
                    <a:pt x="8390" y="2687"/>
                  </a:lnTo>
                  <a:lnTo>
                    <a:pt x="8353" y="2671"/>
                  </a:lnTo>
                  <a:lnTo>
                    <a:pt x="8353" y="2671"/>
                  </a:lnTo>
                  <a:lnTo>
                    <a:pt x="8402" y="2620"/>
                  </a:lnTo>
                  <a:lnTo>
                    <a:pt x="8452" y="2566"/>
                  </a:lnTo>
                  <a:lnTo>
                    <a:pt x="8500" y="2511"/>
                  </a:lnTo>
                  <a:lnTo>
                    <a:pt x="8548" y="2456"/>
                  </a:lnTo>
                  <a:lnTo>
                    <a:pt x="8638" y="2349"/>
                  </a:lnTo>
                  <a:lnTo>
                    <a:pt x="8680" y="2300"/>
                  </a:lnTo>
                  <a:lnTo>
                    <a:pt x="8721" y="2253"/>
                  </a:lnTo>
                  <a:lnTo>
                    <a:pt x="8721" y="2253"/>
                  </a:lnTo>
                  <a:lnTo>
                    <a:pt x="8677" y="2303"/>
                  </a:lnTo>
                  <a:lnTo>
                    <a:pt x="8635" y="2355"/>
                  </a:lnTo>
                  <a:lnTo>
                    <a:pt x="8596" y="2408"/>
                  </a:lnTo>
                  <a:lnTo>
                    <a:pt x="8558" y="2462"/>
                  </a:lnTo>
                  <a:lnTo>
                    <a:pt x="8523" y="2517"/>
                  </a:lnTo>
                  <a:lnTo>
                    <a:pt x="8489" y="2575"/>
                  </a:lnTo>
                  <a:lnTo>
                    <a:pt x="8457" y="2632"/>
                  </a:lnTo>
                  <a:lnTo>
                    <a:pt x="8427" y="2691"/>
                  </a:lnTo>
                  <a:lnTo>
                    <a:pt x="8427" y="2691"/>
                  </a:lnTo>
                  <a:lnTo>
                    <a:pt x="8426" y="2695"/>
                  </a:lnTo>
                  <a:lnTo>
                    <a:pt x="8426" y="2700"/>
                  </a:lnTo>
                  <a:lnTo>
                    <a:pt x="8426" y="2700"/>
                  </a:lnTo>
                  <a:close/>
                  <a:moveTo>
                    <a:pt x="8557" y="2662"/>
                  </a:moveTo>
                  <a:lnTo>
                    <a:pt x="8557" y="2662"/>
                  </a:lnTo>
                  <a:lnTo>
                    <a:pt x="8545" y="2695"/>
                  </a:lnTo>
                  <a:lnTo>
                    <a:pt x="8545" y="2695"/>
                  </a:lnTo>
                  <a:lnTo>
                    <a:pt x="8544" y="2702"/>
                  </a:lnTo>
                  <a:lnTo>
                    <a:pt x="8546" y="2707"/>
                  </a:lnTo>
                  <a:lnTo>
                    <a:pt x="8549" y="2712"/>
                  </a:lnTo>
                  <a:lnTo>
                    <a:pt x="8553" y="2715"/>
                  </a:lnTo>
                  <a:lnTo>
                    <a:pt x="8553" y="2715"/>
                  </a:lnTo>
                  <a:lnTo>
                    <a:pt x="8531" y="2717"/>
                  </a:lnTo>
                  <a:lnTo>
                    <a:pt x="8508" y="2717"/>
                  </a:lnTo>
                  <a:lnTo>
                    <a:pt x="8483" y="2715"/>
                  </a:lnTo>
                  <a:lnTo>
                    <a:pt x="8460" y="2710"/>
                  </a:lnTo>
                  <a:lnTo>
                    <a:pt x="8460" y="2710"/>
                  </a:lnTo>
                  <a:lnTo>
                    <a:pt x="8521" y="2672"/>
                  </a:lnTo>
                  <a:lnTo>
                    <a:pt x="8538" y="2661"/>
                  </a:lnTo>
                  <a:lnTo>
                    <a:pt x="8551" y="2651"/>
                  </a:lnTo>
                  <a:lnTo>
                    <a:pt x="8564" y="2640"/>
                  </a:lnTo>
                  <a:lnTo>
                    <a:pt x="8579" y="2625"/>
                  </a:lnTo>
                  <a:lnTo>
                    <a:pt x="8635" y="2570"/>
                  </a:lnTo>
                  <a:lnTo>
                    <a:pt x="8635" y="2570"/>
                  </a:lnTo>
                  <a:lnTo>
                    <a:pt x="8676" y="2530"/>
                  </a:lnTo>
                  <a:lnTo>
                    <a:pt x="8701" y="2506"/>
                  </a:lnTo>
                  <a:lnTo>
                    <a:pt x="8701" y="2506"/>
                  </a:lnTo>
                  <a:lnTo>
                    <a:pt x="8675" y="2535"/>
                  </a:lnTo>
                  <a:lnTo>
                    <a:pt x="8660" y="2554"/>
                  </a:lnTo>
                  <a:lnTo>
                    <a:pt x="8644" y="2576"/>
                  </a:lnTo>
                  <a:lnTo>
                    <a:pt x="8628" y="2599"/>
                  </a:lnTo>
                  <a:lnTo>
                    <a:pt x="8613" y="2623"/>
                  </a:lnTo>
                  <a:lnTo>
                    <a:pt x="8600" y="2647"/>
                  </a:lnTo>
                  <a:lnTo>
                    <a:pt x="8596" y="2660"/>
                  </a:lnTo>
                  <a:lnTo>
                    <a:pt x="8591" y="2672"/>
                  </a:lnTo>
                  <a:lnTo>
                    <a:pt x="8591" y="2672"/>
                  </a:lnTo>
                  <a:lnTo>
                    <a:pt x="8592" y="2668"/>
                  </a:lnTo>
                  <a:lnTo>
                    <a:pt x="8592" y="2665"/>
                  </a:lnTo>
                  <a:lnTo>
                    <a:pt x="8591" y="2661"/>
                  </a:lnTo>
                  <a:lnTo>
                    <a:pt x="8590" y="2658"/>
                  </a:lnTo>
                  <a:lnTo>
                    <a:pt x="8585" y="2653"/>
                  </a:lnTo>
                  <a:lnTo>
                    <a:pt x="8579" y="2651"/>
                  </a:lnTo>
                  <a:lnTo>
                    <a:pt x="8572" y="2650"/>
                  </a:lnTo>
                  <a:lnTo>
                    <a:pt x="8566" y="2652"/>
                  </a:lnTo>
                  <a:lnTo>
                    <a:pt x="8563" y="2653"/>
                  </a:lnTo>
                  <a:lnTo>
                    <a:pt x="8560" y="2655"/>
                  </a:lnTo>
                  <a:lnTo>
                    <a:pt x="8558" y="2659"/>
                  </a:lnTo>
                  <a:lnTo>
                    <a:pt x="8557" y="2662"/>
                  </a:lnTo>
                  <a:lnTo>
                    <a:pt x="8557" y="2662"/>
                  </a:lnTo>
                  <a:close/>
                  <a:moveTo>
                    <a:pt x="8577" y="2710"/>
                  </a:moveTo>
                  <a:lnTo>
                    <a:pt x="8577" y="2710"/>
                  </a:lnTo>
                  <a:lnTo>
                    <a:pt x="8578" y="2709"/>
                  </a:lnTo>
                  <a:lnTo>
                    <a:pt x="8578" y="2709"/>
                  </a:lnTo>
                  <a:lnTo>
                    <a:pt x="8659" y="2589"/>
                  </a:lnTo>
                  <a:lnTo>
                    <a:pt x="8699" y="2528"/>
                  </a:lnTo>
                  <a:lnTo>
                    <a:pt x="8737" y="2467"/>
                  </a:lnTo>
                  <a:lnTo>
                    <a:pt x="8737" y="2467"/>
                  </a:lnTo>
                  <a:lnTo>
                    <a:pt x="8731" y="2495"/>
                  </a:lnTo>
                  <a:lnTo>
                    <a:pt x="8724" y="2520"/>
                  </a:lnTo>
                  <a:lnTo>
                    <a:pt x="8717" y="2544"/>
                  </a:lnTo>
                  <a:lnTo>
                    <a:pt x="8709" y="2565"/>
                  </a:lnTo>
                  <a:lnTo>
                    <a:pt x="8701" y="2586"/>
                  </a:lnTo>
                  <a:lnTo>
                    <a:pt x="8691" y="2605"/>
                  </a:lnTo>
                  <a:lnTo>
                    <a:pt x="8682" y="2621"/>
                  </a:lnTo>
                  <a:lnTo>
                    <a:pt x="8672" y="2637"/>
                  </a:lnTo>
                  <a:lnTo>
                    <a:pt x="8661" y="2651"/>
                  </a:lnTo>
                  <a:lnTo>
                    <a:pt x="8651" y="2664"/>
                  </a:lnTo>
                  <a:lnTo>
                    <a:pt x="8639" y="2674"/>
                  </a:lnTo>
                  <a:lnTo>
                    <a:pt x="8627" y="2683"/>
                  </a:lnTo>
                  <a:lnTo>
                    <a:pt x="8615" y="2693"/>
                  </a:lnTo>
                  <a:lnTo>
                    <a:pt x="8603" y="2700"/>
                  </a:lnTo>
                  <a:lnTo>
                    <a:pt x="8590" y="2706"/>
                  </a:lnTo>
                  <a:lnTo>
                    <a:pt x="8577" y="2710"/>
                  </a:lnTo>
                  <a:lnTo>
                    <a:pt x="8577" y="2710"/>
                  </a:lnTo>
                  <a:close/>
                  <a:moveTo>
                    <a:pt x="8756" y="2372"/>
                  </a:moveTo>
                  <a:lnTo>
                    <a:pt x="8756" y="2372"/>
                  </a:lnTo>
                  <a:lnTo>
                    <a:pt x="8745" y="2384"/>
                  </a:lnTo>
                  <a:lnTo>
                    <a:pt x="8732" y="2397"/>
                  </a:lnTo>
                  <a:lnTo>
                    <a:pt x="8700" y="2425"/>
                  </a:lnTo>
                  <a:lnTo>
                    <a:pt x="8624" y="2489"/>
                  </a:lnTo>
                  <a:lnTo>
                    <a:pt x="8586" y="2521"/>
                  </a:lnTo>
                  <a:lnTo>
                    <a:pt x="8553" y="2551"/>
                  </a:lnTo>
                  <a:lnTo>
                    <a:pt x="8539" y="2564"/>
                  </a:lnTo>
                  <a:lnTo>
                    <a:pt x="8528" y="2577"/>
                  </a:lnTo>
                  <a:lnTo>
                    <a:pt x="8518" y="2588"/>
                  </a:lnTo>
                  <a:lnTo>
                    <a:pt x="8512" y="2597"/>
                  </a:lnTo>
                  <a:lnTo>
                    <a:pt x="8512" y="2597"/>
                  </a:lnTo>
                  <a:lnTo>
                    <a:pt x="8525" y="2572"/>
                  </a:lnTo>
                  <a:lnTo>
                    <a:pt x="8539" y="2548"/>
                  </a:lnTo>
                  <a:lnTo>
                    <a:pt x="8553" y="2524"/>
                  </a:lnTo>
                  <a:lnTo>
                    <a:pt x="8567" y="2501"/>
                  </a:lnTo>
                  <a:lnTo>
                    <a:pt x="8599" y="2455"/>
                  </a:lnTo>
                  <a:lnTo>
                    <a:pt x="8632" y="2411"/>
                  </a:lnTo>
                  <a:lnTo>
                    <a:pt x="8667" y="2367"/>
                  </a:lnTo>
                  <a:lnTo>
                    <a:pt x="8703" y="2325"/>
                  </a:lnTo>
                  <a:lnTo>
                    <a:pt x="8739" y="2283"/>
                  </a:lnTo>
                  <a:lnTo>
                    <a:pt x="8777" y="2242"/>
                  </a:lnTo>
                  <a:lnTo>
                    <a:pt x="8777" y="2242"/>
                  </a:lnTo>
                  <a:lnTo>
                    <a:pt x="8766" y="2308"/>
                  </a:lnTo>
                  <a:lnTo>
                    <a:pt x="8756" y="2372"/>
                  </a:lnTo>
                  <a:lnTo>
                    <a:pt x="8756" y="2372"/>
                  </a:lnTo>
                  <a:close/>
                  <a:moveTo>
                    <a:pt x="8785" y="2178"/>
                  </a:moveTo>
                  <a:lnTo>
                    <a:pt x="8785" y="2178"/>
                  </a:lnTo>
                  <a:lnTo>
                    <a:pt x="8762" y="2201"/>
                  </a:lnTo>
                  <a:lnTo>
                    <a:pt x="8737" y="2225"/>
                  </a:lnTo>
                  <a:lnTo>
                    <a:pt x="8682" y="2274"/>
                  </a:lnTo>
                  <a:lnTo>
                    <a:pt x="8624" y="2325"/>
                  </a:lnTo>
                  <a:lnTo>
                    <a:pt x="8564" y="2378"/>
                  </a:lnTo>
                  <a:lnTo>
                    <a:pt x="8536" y="2405"/>
                  </a:lnTo>
                  <a:lnTo>
                    <a:pt x="8508" y="2432"/>
                  </a:lnTo>
                  <a:lnTo>
                    <a:pt x="8481" y="2459"/>
                  </a:lnTo>
                  <a:lnTo>
                    <a:pt x="8456" y="2486"/>
                  </a:lnTo>
                  <a:lnTo>
                    <a:pt x="8433" y="2513"/>
                  </a:lnTo>
                  <a:lnTo>
                    <a:pt x="8412" y="2540"/>
                  </a:lnTo>
                  <a:lnTo>
                    <a:pt x="8394" y="2566"/>
                  </a:lnTo>
                  <a:lnTo>
                    <a:pt x="8380" y="2592"/>
                  </a:lnTo>
                  <a:lnTo>
                    <a:pt x="8380" y="2592"/>
                  </a:lnTo>
                  <a:lnTo>
                    <a:pt x="8399" y="2555"/>
                  </a:lnTo>
                  <a:lnTo>
                    <a:pt x="8420" y="2520"/>
                  </a:lnTo>
                  <a:lnTo>
                    <a:pt x="8442" y="2483"/>
                  </a:lnTo>
                  <a:lnTo>
                    <a:pt x="8467" y="2449"/>
                  </a:lnTo>
                  <a:lnTo>
                    <a:pt x="8491" y="2414"/>
                  </a:lnTo>
                  <a:lnTo>
                    <a:pt x="8516" y="2380"/>
                  </a:lnTo>
                  <a:lnTo>
                    <a:pt x="8543" y="2348"/>
                  </a:lnTo>
                  <a:lnTo>
                    <a:pt x="8570" y="2314"/>
                  </a:lnTo>
                  <a:lnTo>
                    <a:pt x="8625" y="2248"/>
                  </a:lnTo>
                  <a:lnTo>
                    <a:pt x="8681" y="2184"/>
                  </a:lnTo>
                  <a:lnTo>
                    <a:pt x="8737" y="2119"/>
                  </a:lnTo>
                  <a:lnTo>
                    <a:pt x="8791" y="2055"/>
                  </a:lnTo>
                  <a:lnTo>
                    <a:pt x="8791" y="2055"/>
                  </a:lnTo>
                  <a:lnTo>
                    <a:pt x="8791" y="2085"/>
                  </a:lnTo>
                  <a:lnTo>
                    <a:pt x="8790" y="2117"/>
                  </a:lnTo>
                  <a:lnTo>
                    <a:pt x="8789" y="2147"/>
                  </a:lnTo>
                  <a:lnTo>
                    <a:pt x="8785" y="2178"/>
                  </a:lnTo>
                  <a:lnTo>
                    <a:pt x="8785" y="2178"/>
                  </a:lnTo>
                  <a:close/>
                  <a:moveTo>
                    <a:pt x="8790" y="2001"/>
                  </a:moveTo>
                  <a:lnTo>
                    <a:pt x="8790" y="2001"/>
                  </a:lnTo>
                  <a:lnTo>
                    <a:pt x="8731" y="2068"/>
                  </a:lnTo>
                  <a:lnTo>
                    <a:pt x="8673" y="2135"/>
                  </a:lnTo>
                  <a:lnTo>
                    <a:pt x="8553" y="2266"/>
                  </a:lnTo>
                  <a:lnTo>
                    <a:pt x="8494" y="2332"/>
                  </a:lnTo>
                  <a:lnTo>
                    <a:pt x="8435" y="2398"/>
                  </a:lnTo>
                  <a:lnTo>
                    <a:pt x="8378" y="2463"/>
                  </a:lnTo>
                  <a:lnTo>
                    <a:pt x="8323" y="2529"/>
                  </a:lnTo>
                  <a:lnTo>
                    <a:pt x="8323" y="2529"/>
                  </a:lnTo>
                  <a:lnTo>
                    <a:pt x="8384" y="2454"/>
                  </a:lnTo>
                  <a:lnTo>
                    <a:pt x="8443" y="2379"/>
                  </a:lnTo>
                  <a:lnTo>
                    <a:pt x="8502" y="2304"/>
                  </a:lnTo>
                  <a:lnTo>
                    <a:pt x="8559" y="2227"/>
                  </a:lnTo>
                  <a:lnTo>
                    <a:pt x="8615" y="2150"/>
                  </a:lnTo>
                  <a:lnTo>
                    <a:pt x="8670" y="2071"/>
                  </a:lnTo>
                  <a:lnTo>
                    <a:pt x="8723" y="1992"/>
                  </a:lnTo>
                  <a:lnTo>
                    <a:pt x="8773" y="1910"/>
                  </a:lnTo>
                  <a:lnTo>
                    <a:pt x="8773" y="1910"/>
                  </a:lnTo>
                  <a:lnTo>
                    <a:pt x="8779" y="1933"/>
                  </a:lnTo>
                  <a:lnTo>
                    <a:pt x="8784" y="1955"/>
                  </a:lnTo>
                  <a:lnTo>
                    <a:pt x="8787" y="1978"/>
                  </a:lnTo>
                  <a:lnTo>
                    <a:pt x="8790" y="2001"/>
                  </a:lnTo>
                  <a:lnTo>
                    <a:pt x="8790" y="2001"/>
                  </a:lnTo>
                  <a:close/>
                  <a:moveTo>
                    <a:pt x="8766" y="1885"/>
                  </a:moveTo>
                  <a:lnTo>
                    <a:pt x="8766" y="1885"/>
                  </a:lnTo>
                  <a:lnTo>
                    <a:pt x="8762" y="1884"/>
                  </a:lnTo>
                  <a:lnTo>
                    <a:pt x="8757" y="1884"/>
                  </a:lnTo>
                  <a:lnTo>
                    <a:pt x="8752" y="1885"/>
                  </a:lnTo>
                  <a:lnTo>
                    <a:pt x="8748" y="1888"/>
                  </a:lnTo>
                  <a:lnTo>
                    <a:pt x="8748" y="1888"/>
                  </a:lnTo>
                  <a:lnTo>
                    <a:pt x="8686" y="1947"/>
                  </a:lnTo>
                  <a:lnTo>
                    <a:pt x="8620" y="2012"/>
                  </a:lnTo>
                  <a:lnTo>
                    <a:pt x="8556" y="2080"/>
                  </a:lnTo>
                  <a:lnTo>
                    <a:pt x="8491" y="2149"/>
                  </a:lnTo>
                  <a:lnTo>
                    <a:pt x="8429" y="2215"/>
                  </a:lnTo>
                  <a:lnTo>
                    <a:pt x="8373" y="2280"/>
                  </a:lnTo>
                  <a:lnTo>
                    <a:pt x="8322" y="2338"/>
                  </a:lnTo>
                  <a:lnTo>
                    <a:pt x="8278" y="2389"/>
                  </a:lnTo>
                  <a:lnTo>
                    <a:pt x="8278" y="2389"/>
                  </a:lnTo>
                  <a:lnTo>
                    <a:pt x="8337" y="2318"/>
                  </a:lnTo>
                  <a:lnTo>
                    <a:pt x="8395" y="2247"/>
                  </a:lnTo>
                  <a:lnTo>
                    <a:pt x="8511" y="2104"/>
                  </a:lnTo>
                  <a:lnTo>
                    <a:pt x="8626" y="1959"/>
                  </a:lnTo>
                  <a:lnTo>
                    <a:pt x="8738" y="1813"/>
                  </a:lnTo>
                  <a:lnTo>
                    <a:pt x="8738" y="1813"/>
                  </a:lnTo>
                  <a:lnTo>
                    <a:pt x="8746" y="1831"/>
                  </a:lnTo>
                  <a:lnTo>
                    <a:pt x="8755" y="1849"/>
                  </a:lnTo>
                  <a:lnTo>
                    <a:pt x="8761" y="1868"/>
                  </a:lnTo>
                  <a:lnTo>
                    <a:pt x="8766" y="1885"/>
                  </a:lnTo>
                  <a:lnTo>
                    <a:pt x="8766" y="1885"/>
                  </a:lnTo>
                  <a:close/>
                  <a:moveTo>
                    <a:pt x="8675" y="1699"/>
                  </a:moveTo>
                  <a:lnTo>
                    <a:pt x="8675" y="1699"/>
                  </a:lnTo>
                  <a:lnTo>
                    <a:pt x="8715" y="1766"/>
                  </a:lnTo>
                  <a:lnTo>
                    <a:pt x="8715" y="1766"/>
                  </a:lnTo>
                  <a:lnTo>
                    <a:pt x="8721" y="1776"/>
                  </a:lnTo>
                  <a:lnTo>
                    <a:pt x="8725" y="1786"/>
                  </a:lnTo>
                  <a:lnTo>
                    <a:pt x="8725" y="1786"/>
                  </a:lnTo>
                  <a:lnTo>
                    <a:pt x="8720" y="1787"/>
                  </a:lnTo>
                  <a:lnTo>
                    <a:pt x="8715" y="1789"/>
                  </a:lnTo>
                  <a:lnTo>
                    <a:pt x="8715" y="1789"/>
                  </a:lnTo>
                  <a:lnTo>
                    <a:pt x="8665" y="1838"/>
                  </a:lnTo>
                  <a:lnTo>
                    <a:pt x="8613" y="1890"/>
                  </a:lnTo>
                  <a:lnTo>
                    <a:pt x="8563" y="1943"/>
                  </a:lnTo>
                  <a:lnTo>
                    <a:pt x="8512" y="1998"/>
                  </a:lnTo>
                  <a:lnTo>
                    <a:pt x="8413" y="2108"/>
                  </a:lnTo>
                  <a:lnTo>
                    <a:pt x="8315" y="2218"/>
                  </a:lnTo>
                  <a:lnTo>
                    <a:pt x="8315" y="2218"/>
                  </a:lnTo>
                  <a:lnTo>
                    <a:pt x="8366" y="2157"/>
                  </a:lnTo>
                  <a:lnTo>
                    <a:pt x="8416" y="2096"/>
                  </a:lnTo>
                  <a:lnTo>
                    <a:pt x="8464" y="2034"/>
                  </a:lnTo>
                  <a:lnTo>
                    <a:pt x="8510" y="1970"/>
                  </a:lnTo>
                  <a:lnTo>
                    <a:pt x="8555" y="1904"/>
                  </a:lnTo>
                  <a:lnTo>
                    <a:pt x="8597" y="1837"/>
                  </a:lnTo>
                  <a:lnTo>
                    <a:pt x="8638" y="1769"/>
                  </a:lnTo>
                  <a:lnTo>
                    <a:pt x="8656" y="1735"/>
                  </a:lnTo>
                  <a:lnTo>
                    <a:pt x="8675" y="1700"/>
                  </a:lnTo>
                  <a:lnTo>
                    <a:pt x="8675" y="1700"/>
                  </a:lnTo>
                  <a:lnTo>
                    <a:pt x="8675" y="1699"/>
                  </a:lnTo>
                  <a:lnTo>
                    <a:pt x="8675" y="1699"/>
                  </a:lnTo>
                  <a:close/>
                  <a:moveTo>
                    <a:pt x="8661" y="1676"/>
                  </a:moveTo>
                  <a:lnTo>
                    <a:pt x="8661" y="1676"/>
                  </a:lnTo>
                  <a:lnTo>
                    <a:pt x="8655" y="1676"/>
                  </a:lnTo>
                  <a:lnTo>
                    <a:pt x="8653" y="1678"/>
                  </a:lnTo>
                  <a:lnTo>
                    <a:pt x="8649" y="1680"/>
                  </a:lnTo>
                  <a:lnTo>
                    <a:pt x="8649" y="1680"/>
                  </a:lnTo>
                  <a:lnTo>
                    <a:pt x="8613" y="1723"/>
                  </a:lnTo>
                  <a:lnTo>
                    <a:pt x="8576" y="1764"/>
                  </a:lnTo>
                  <a:lnTo>
                    <a:pt x="8498" y="1845"/>
                  </a:lnTo>
                  <a:lnTo>
                    <a:pt x="8420" y="1926"/>
                  </a:lnTo>
                  <a:lnTo>
                    <a:pt x="8342" y="2007"/>
                  </a:lnTo>
                  <a:lnTo>
                    <a:pt x="8263" y="2087"/>
                  </a:lnTo>
                  <a:lnTo>
                    <a:pt x="8185" y="2167"/>
                  </a:lnTo>
                  <a:lnTo>
                    <a:pt x="8109" y="2248"/>
                  </a:lnTo>
                  <a:lnTo>
                    <a:pt x="8072" y="2288"/>
                  </a:lnTo>
                  <a:lnTo>
                    <a:pt x="8036" y="2329"/>
                  </a:lnTo>
                  <a:lnTo>
                    <a:pt x="8036" y="2329"/>
                  </a:lnTo>
                  <a:lnTo>
                    <a:pt x="8075" y="2286"/>
                  </a:lnTo>
                  <a:lnTo>
                    <a:pt x="8114" y="2242"/>
                  </a:lnTo>
                  <a:lnTo>
                    <a:pt x="8193" y="2157"/>
                  </a:lnTo>
                  <a:lnTo>
                    <a:pt x="8272" y="2073"/>
                  </a:lnTo>
                  <a:lnTo>
                    <a:pt x="8350" y="1988"/>
                  </a:lnTo>
                  <a:lnTo>
                    <a:pt x="8388" y="1945"/>
                  </a:lnTo>
                  <a:lnTo>
                    <a:pt x="8425" y="1902"/>
                  </a:lnTo>
                  <a:lnTo>
                    <a:pt x="8462" y="1857"/>
                  </a:lnTo>
                  <a:lnTo>
                    <a:pt x="8497" y="1813"/>
                  </a:lnTo>
                  <a:lnTo>
                    <a:pt x="8532" y="1766"/>
                  </a:lnTo>
                  <a:lnTo>
                    <a:pt x="8565" y="1718"/>
                  </a:lnTo>
                  <a:lnTo>
                    <a:pt x="8597" y="1669"/>
                  </a:lnTo>
                  <a:lnTo>
                    <a:pt x="8627" y="1618"/>
                  </a:lnTo>
                  <a:lnTo>
                    <a:pt x="8627" y="1618"/>
                  </a:lnTo>
                  <a:lnTo>
                    <a:pt x="8661" y="1676"/>
                  </a:lnTo>
                  <a:lnTo>
                    <a:pt x="8661" y="1676"/>
                  </a:lnTo>
                  <a:close/>
                  <a:moveTo>
                    <a:pt x="8611" y="1590"/>
                  </a:moveTo>
                  <a:lnTo>
                    <a:pt x="8611" y="1590"/>
                  </a:lnTo>
                  <a:lnTo>
                    <a:pt x="8608" y="1591"/>
                  </a:lnTo>
                  <a:lnTo>
                    <a:pt x="8606" y="1593"/>
                  </a:lnTo>
                  <a:lnTo>
                    <a:pt x="8606" y="1593"/>
                  </a:lnTo>
                  <a:lnTo>
                    <a:pt x="8569" y="1638"/>
                  </a:lnTo>
                  <a:lnTo>
                    <a:pt x="8530" y="1683"/>
                  </a:lnTo>
                  <a:lnTo>
                    <a:pt x="8489" y="1726"/>
                  </a:lnTo>
                  <a:lnTo>
                    <a:pt x="8448" y="1767"/>
                  </a:lnTo>
                  <a:lnTo>
                    <a:pt x="8405" y="1807"/>
                  </a:lnTo>
                  <a:lnTo>
                    <a:pt x="8363" y="1847"/>
                  </a:lnTo>
                  <a:lnTo>
                    <a:pt x="8275" y="1924"/>
                  </a:lnTo>
                  <a:lnTo>
                    <a:pt x="8186" y="2000"/>
                  </a:lnTo>
                  <a:lnTo>
                    <a:pt x="8143" y="2039"/>
                  </a:lnTo>
                  <a:lnTo>
                    <a:pt x="8100" y="2078"/>
                  </a:lnTo>
                  <a:lnTo>
                    <a:pt x="8058" y="2118"/>
                  </a:lnTo>
                  <a:lnTo>
                    <a:pt x="8017" y="2159"/>
                  </a:lnTo>
                  <a:lnTo>
                    <a:pt x="7978" y="2201"/>
                  </a:lnTo>
                  <a:lnTo>
                    <a:pt x="7939" y="2245"/>
                  </a:lnTo>
                  <a:lnTo>
                    <a:pt x="7939" y="2245"/>
                  </a:lnTo>
                  <a:lnTo>
                    <a:pt x="8019" y="2152"/>
                  </a:lnTo>
                  <a:lnTo>
                    <a:pt x="8098" y="2061"/>
                  </a:lnTo>
                  <a:lnTo>
                    <a:pt x="8179" y="1971"/>
                  </a:lnTo>
                  <a:lnTo>
                    <a:pt x="8258" y="1881"/>
                  </a:lnTo>
                  <a:lnTo>
                    <a:pt x="8337" y="1789"/>
                  </a:lnTo>
                  <a:lnTo>
                    <a:pt x="8375" y="1744"/>
                  </a:lnTo>
                  <a:lnTo>
                    <a:pt x="8414" y="1697"/>
                  </a:lnTo>
                  <a:lnTo>
                    <a:pt x="8450" y="1649"/>
                  </a:lnTo>
                  <a:lnTo>
                    <a:pt x="8488" y="1601"/>
                  </a:lnTo>
                  <a:lnTo>
                    <a:pt x="8523" y="1552"/>
                  </a:lnTo>
                  <a:lnTo>
                    <a:pt x="8558" y="1501"/>
                  </a:lnTo>
                  <a:lnTo>
                    <a:pt x="8558" y="1501"/>
                  </a:lnTo>
                  <a:lnTo>
                    <a:pt x="8611" y="1590"/>
                  </a:lnTo>
                  <a:lnTo>
                    <a:pt x="8611" y="1590"/>
                  </a:lnTo>
                  <a:close/>
                  <a:moveTo>
                    <a:pt x="8541" y="1474"/>
                  </a:moveTo>
                  <a:lnTo>
                    <a:pt x="8541" y="1474"/>
                  </a:lnTo>
                  <a:lnTo>
                    <a:pt x="8539" y="1474"/>
                  </a:lnTo>
                  <a:lnTo>
                    <a:pt x="8538" y="1476"/>
                  </a:lnTo>
                  <a:lnTo>
                    <a:pt x="8538" y="1476"/>
                  </a:lnTo>
                  <a:lnTo>
                    <a:pt x="8485" y="1545"/>
                  </a:lnTo>
                  <a:lnTo>
                    <a:pt x="8430" y="1613"/>
                  </a:lnTo>
                  <a:lnTo>
                    <a:pt x="8377" y="1678"/>
                  </a:lnTo>
                  <a:lnTo>
                    <a:pt x="8320" y="1744"/>
                  </a:lnTo>
                  <a:lnTo>
                    <a:pt x="8263" y="1808"/>
                  </a:lnTo>
                  <a:lnTo>
                    <a:pt x="8206" y="1871"/>
                  </a:lnTo>
                  <a:lnTo>
                    <a:pt x="8146" y="1934"/>
                  </a:lnTo>
                  <a:lnTo>
                    <a:pt x="8085" y="1998"/>
                  </a:lnTo>
                  <a:lnTo>
                    <a:pt x="8085" y="1998"/>
                  </a:lnTo>
                  <a:lnTo>
                    <a:pt x="8035" y="2047"/>
                  </a:lnTo>
                  <a:lnTo>
                    <a:pt x="7956" y="2122"/>
                  </a:lnTo>
                  <a:lnTo>
                    <a:pt x="7866" y="2205"/>
                  </a:lnTo>
                  <a:lnTo>
                    <a:pt x="7821" y="2246"/>
                  </a:lnTo>
                  <a:lnTo>
                    <a:pt x="7779" y="2283"/>
                  </a:lnTo>
                  <a:lnTo>
                    <a:pt x="7740" y="2315"/>
                  </a:lnTo>
                  <a:lnTo>
                    <a:pt x="7708" y="2338"/>
                  </a:lnTo>
                  <a:lnTo>
                    <a:pt x="7695" y="2348"/>
                  </a:lnTo>
                  <a:lnTo>
                    <a:pt x="7685" y="2353"/>
                  </a:lnTo>
                  <a:lnTo>
                    <a:pt x="7677" y="2357"/>
                  </a:lnTo>
                  <a:lnTo>
                    <a:pt x="7674" y="2357"/>
                  </a:lnTo>
                  <a:lnTo>
                    <a:pt x="7672" y="2357"/>
                  </a:lnTo>
                  <a:lnTo>
                    <a:pt x="7671" y="2356"/>
                  </a:lnTo>
                  <a:lnTo>
                    <a:pt x="7670" y="2355"/>
                  </a:lnTo>
                  <a:lnTo>
                    <a:pt x="7671" y="2348"/>
                  </a:lnTo>
                  <a:lnTo>
                    <a:pt x="7676" y="2338"/>
                  </a:lnTo>
                  <a:lnTo>
                    <a:pt x="7684" y="2324"/>
                  </a:lnTo>
                  <a:lnTo>
                    <a:pt x="7695" y="2305"/>
                  </a:lnTo>
                  <a:lnTo>
                    <a:pt x="7712" y="2283"/>
                  </a:lnTo>
                  <a:lnTo>
                    <a:pt x="7757" y="2223"/>
                  </a:lnTo>
                  <a:lnTo>
                    <a:pt x="7757" y="2223"/>
                  </a:lnTo>
                  <a:lnTo>
                    <a:pt x="7803" y="2180"/>
                  </a:lnTo>
                  <a:lnTo>
                    <a:pt x="7846" y="2137"/>
                  </a:lnTo>
                  <a:lnTo>
                    <a:pt x="7890" y="2092"/>
                  </a:lnTo>
                  <a:lnTo>
                    <a:pt x="7932" y="2048"/>
                  </a:lnTo>
                  <a:lnTo>
                    <a:pt x="7973" y="2001"/>
                  </a:lnTo>
                  <a:lnTo>
                    <a:pt x="8014" y="1955"/>
                  </a:lnTo>
                  <a:lnTo>
                    <a:pt x="8095" y="1861"/>
                  </a:lnTo>
                  <a:lnTo>
                    <a:pt x="8095" y="1861"/>
                  </a:lnTo>
                  <a:lnTo>
                    <a:pt x="8202" y="1755"/>
                  </a:lnTo>
                  <a:lnTo>
                    <a:pt x="8256" y="1701"/>
                  </a:lnTo>
                  <a:lnTo>
                    <a:pt x="8309" y="1648"/>
                  </a:lnTo>
                  <a:lnTo>
                    <a:pt x="8360" y="1594"/>
                  </a:lnTo>
                  <a:lnTo>
                    <a:pt x="8412" y="1538"/>
                  </a:lnTo>
                  <a:lnTo>
                    <a:pt x="8461" y="1480"/>
                  </a:lnTo>
                  <a:lnTo>
                    <a:pt x="8509" y="1422"/>
                  </a:lnTo>
                  <a:lnTo>
                    <a:pt x="8509" y="1422"/>
                  </a:lnTo>
                  <a:lnTo>
                    <a:pt x="8541" y="1474"/>
                  </a:lnTo>
                  <a:lnTo>
                    <a:pt x="8541" y="1474"/>
                  </a:lnTo>
                  <a:close/>
                  <a:moveTo>
                    <a:pt x="8490" y="1390"/>
                  </a:moveTo>
                  <a:lnTo>
                    <a:pt x="8490" y="1390"/>
                  </a:lnTo>
                  <a:lnTo>
                    <a:pt x="8439" y="1437"/>
                  </a:lnTo>
                  <a:lnTo>
                    <a:pt x="8390" y="1484"/>
                  </a:lnTo>
                  <a:lnTo>
                    <a:pt x="8340" y="1533"/>
                  </a:lnTo>
                  <a:lnTo>
                    <a:pt x="8294" y="1583"/>
                  </a:lnTo>
                  <a:lnTo>
                    <a:pt x="8248" y="1634"/>
                  </a:lnTo>
                  <a:lnTo>
                    <a:pt x="8202" y="1685"/>
                  </a:lnTo>
                  <a:lnTo>
                    <a:pt x="8113" y="1789"/>
                  </a:lnTo>
                  <a:lnTo>
                    <a:pt x="8113" y="1789"/>
                  </a:lnTo>
                  <a:lnTo>
                    <a:pt x="8040" y="1862"/>
                  </a:lnTo>
                  <a:lnTo>
                    <a:pt x="7968" y="1937"/>
                  </a:lnTo>
                  <a:lnTo>
                    <a:pt x="7897" y="2012"/>
                  </a:lnTo>
                  <a:lnTo>
                    <a:pt x="7829" y="2089"/>
                  </a:lnTo>
                  <a:lnTo>
                    <a:pt x="7829" y="2089"/>
                  </a:lnTo>
                  <a:lnTo>
                    <a:pt x="7844" y="2068"/>
                  </a:lnTo>
                  <a:lnTo>
                    <a:pt x="7844" y="2068"/>
                  </a:lnTo>
                  <a:lnTo>
                    <a:pt x="7858" y="2047"/>
                  </a:lnTo>
                  <a:lnTo>
                    <a:pt x="7872" y="2025"/>
                  </a:lnTo>
                  <a:lnTo>
                    <a:pt x="7884" y="2002"/>
                  </a:lnTo>
                  <a:lnTo>
                    <a:pt x="7893" y="1979"/>
                  </a:lnTo>
                  <a:lnTo>
                    <a:pt x="7893" y="1979"/>
                  </a:lnTo>
                  <a:lnTo>
                    <a:pt x="7992" y="1859"/>
                  </a:lnTo>
                  <a:lnTo>
                    <a:pt x="7992" y="1859"/>
                  </a:lnTo>
                  <a:lnTo>
                    <a:pt x="8048" y="1792"/>
                  </a:lnTo>
                  <a:lnTo>
                    <a:pt x="8104" y="1725"/>
                  </a:lnTo>
                  <a:lnTo>
                    <a:pt x="8161" y="1659"/>
                  </a:lnTo>
                  <a:lnTo>
                    <a:pt x="8219" y="1595"/>
                  </a:lnTo>
                  <a:lnTo>
                    <a:pt x="8278" y="1531"/>
                  </a:lnTo>
                  <a:lnTo>
                    <a:pt x="8338" y="1467"/>
                  </a:lnTo>
                  <a:lnTo>
                    <a:pt x="8399" y="1405"/>
                  </a:lnTo>
                  <a:lnTo>
                    <a:pt x="8461" y="1344"/>
                  </a:lnTo>
                  <a:lnTo>
                    <a:pt x="8461" y="1344"/>
                  </a:lnTo>
                  <a:lnTo>
                    <a:pt x="8490" y="1390"/>
                  </a:lnTo>
                  <a:lnTo>
                    <a:pt x="8490" y="1390"/>
                  </a:lnTo>
                  <a:close/>
                  <a:moveTo>
                    <a:pt x="7889" y="1865"/>
                  </a:moveTo>
                  <a:lnTo>
                    <a:pt x="7889" y="1865"/>
                  </a:lnTo>
                  <a:lnTo>
                    <a:pt x="7916" y="1844"/>
                  </a:lnTo>
                  <a:lnTo>
                    <a:pt x="7944" y="1822"/>
                  </a:lnTo>
                  <a:lnTo>
                    <a:pt x="7971" y="1800"/>
                  </a:lnTo>
                  <a:lnTo>
                    <a:pt x="7997" y="1775"/>
                  </a:lnTo>
                  <a:lnTo>
                    <a:pt x="8050" y="1726"/>
                  </a:lnTo>
                  <a:lnTo>
                    <a:pt x="8102" y="1675"/>
                  </a:lnTo>
                  <a:lnTo>
                    <a:pt x="8102" y="1675"/>
                  </a:lnTo>
                  <a:lnTo>
                    <a:pt x="8051" y="1733"/>
                  </a:lnTo>
                  <a:lnTo>
                    <a:pt x="8002" y="1792"/>
                  </a:lnTo>
                  <a:lnTo>
                    <a:pt x="7904" y="1910"/>
                  </a:lnTo>
                  <a:lnTo>
                    <a:pt x="7904" y="1910"/>
                  </a:lnTo>
                  <a:lnTo>
                    <a:pt x="7901" y="1898"/>
                  </a:lnTo>
                  <a:lnTo>
                    <a:pt x="7898" y="1888"/>
                  </a:lnTo>
                  <a:lnTo>
                    <a:pt x="7893" y="1877"/>
                  </a:lnTo>
                  <a:lnTo>
                    <a:pt x="7889" y="1865"/>
                  </a:lnTo>
                  <a:lnTo>
                    <a:pt x="7889" y="1865"/>
                  </a:lnTo>
                  <a:close/>
                  <a:moveTo>
                    <a:pt x="8445" y="1319"/>
                  </a:moveTo>
                  <a:lnTo>
                    <a:pt x="8445" y="1319"/>
                  </a:lnTo>
                  <a:lnTo>
                    <a:pt x="8442" y="1320"/>
                  </a:lnTo>
                  <a:lnTo>
                    <a:pt x="8442" y="1320"/>
                  </a:lnTo>
                  <a:lnTo>
                    <a:pt x="8378" y="1373"/>
                  </a:lnTo>
                  <a:lnTo>
                    <a:pt x="8310" y="1429"/>
                  </a:lnTo>
                  <a:lnTo>
                    <a:pt x="8240" y="1487"/>
                  </a:lnTo>
                  <a:lnTo>
                    <a:pt x="8169" y="1548"/>
                  </a:lnTo>
                  <a:lnTo>
                    <a:pt x="8102" y="1610"/>
                  </a:lnTo>
                  <a:lnTo>
                    <a:pt x="8069" y="1642"/>
                  </a:lnTo>
                  <a:lnTo>
                    <a:pt x="8036" y="1673"/>
                  </a:lnTo>
                  <a:lnTo>
                    <a:pt x="8006" y="1705"/>
                  </a:lnTo>
                  <a:lnTo>
                    <a:pt x="7976" y="1737"/>
                  </a:lnTo>
                  <a:lnTo>
                    <a:pt x="7948" y="1767"/>
                  </a:lnTo>
                  <a:lnTo>
                    <a:pt x="7923" y="1799"/>
                  </a:lnTo>
                  <a:lnTo>
                    <a:pt x="7923" y="1799"/>
                  </a:lnTo>
                  <a:lnTo>
                    <a:pt x="7981" y="1727"/>
                  </a:lnTo>
                  <a:lnTo>
                    <a:pt x="8041" y="1658"/>
                  </a:lnTo>
                  <a:lnTo>
                    <a:pt x="8161" y="1521"/>
                  </a:lnTo>
                  <a:lnTo>
                    <a:pt x="8221" y="1453"/>
                  </a:lnTo>
                  <a:lnTo>
                    <a:pt x="8281" y="1383"/>
                  </a:lnTo>
                  <a:lnTo>
                    <a:pt x="8338" y="1312"/>
                  </a:lnTo>
                  <a:lnTo>
                    <a:pt x="8366" y="1275"/>
                  </a:lnTo>
                  <a:lnTo>
                    <a:pt x="8393" y="1239"/>
                  </a:lnTo>
                  <a:lnTo>
                    <a:pt x="8393" y="1239"/>
                  </a:lnTo>
                  <a:lnTo>
                    <a:pt x="8445" y="1319"/>
                  </a:lnTo>
                  <a:lnTo>
                    <a:pt x="8445" y="1319"/>
                  </a:lnTo>
                  <a:close/>
                  <a:moveTo>
                    <a:pt x="8367" y="1201"/>
                  </a:moveTo>
                  <a:lnTo>
                    <a:pt x="8367" y="1201"/>
                  </a:lnTo>
                  <a:lnTo>
                    <a:pt x="8335" y="1229"/>
                  </a:lnTo>
                  <a:lnTo>
                    <a:pt x="8302" y="1257"/>
                  </a:lnTo>
                  <a:lnTo>
                    <a:pt x="8270" y="1286"/>
                  </a:lnTo>
                  <a:lnTo>
                    <a:pt x="8240" y="1315"/>
                  </a:lnTo>
                  <a:lnTo>
                    <a:pt x="8240" y="1315"/>
                  </a:lnTo>
                  <a:lnTo>
                    <a:pt x="8295" y="1245"/>
                  </a:lnTo>
                  <a:lnTo>
                    <a:pt x="8349" y="1175"/>
                  </a:lnTo>
                  <a:lnTo>
                    <a:pt x="8349" y="1175"/>
                  </a:lnTo>
                  <a:lnTo>
                    <a:pt x="8367" y="1201"/>
                  </a:lnTo>
                  <a:lnTo>
                    <a:pt x="8367" y="1201"/>
                  </a:lnTo>
                  <a:close/>
                  <a:moveTo>
                    <a:pt x="8331" y="1148"/>
                  </a:moveTo>
                  <a:lnTo>
                    <a:pt x="8331" y="1148"/>
                  </a:lnTo>
                  <a:lnTo>
                    <a:pt x="8271" y="1215"/>
                  </a:lnTo>
                  <a:lnTo>
                    <a:pt x="8209" y="1281"/>
                  </a:lnTo>
                  <a:lnTo>
                    <a:pt x="8146" y="1347"/>
                  </a:lnTo>
                  <a:lnTo>
                    <a:pt x="8082" y="1412"/>
                  </a:lnTo>
                  <a:lnTo>
                    <a:pt x="7955" y="1538"/>
                  </a:lnTo>
                  <a:lnTo>
                    <a:pt x="7896" y="1598"/>
                  </a:lnTo>
                  <a:lnTo>
                    <a:pt x="7838" y="1656"/>
                  </a:lnTo>
                  <a:lnTo>
                    <a:pt x="7838" y="1656"/>
                  </a:lnTo>
                  <a:lnTo>
                    <a:pt x="7900" y="1590"/>
                  </a:lnTo>
                  <a:lnTo>
                    <a:pt x="7961" y="1524"/>
                  </a:lnTo>
                  <a:lnTo>
                    <a:pt x="8020" y="1456"/>
                  </a:lnTo>
                  <a:lnTo>
                    <a:pt x="8078" y="1387"/>
                  </a:lnTo>
                  <a:lnTo>
                    <a:pt x="8134" y="1316"/>
                  </a:lnTo>
                  <a:lnTo>
                    <a:pt x="8189" y="1246"/>
                  </a:lnTo>
                  <a:lnTo>
                    <a:pt x="8244" y="1175"/>
                  </a:lnTo>
                  <a:lnTo>
                    <a:pt x="8298" y="1102"/>
                  </a:lnTo>
                  <a:lnTo>
                    <a:pt x="8298" y="1102"/>
                  </a:lnTo>
                  <a:lnTo>
                    <a:pt x="8331" y="1148"/>
                  </a:lnTo>
                  <a:lnTo>
                    <a:pt x="8331" y="1148"/>
                  </a:lnTo>
                  <a:close/>
                  <a:moveTo>
                    <a:pt x="8235" y="1019"/>
                  </a:moveTo>
                  <a:lnTo>
                    <a:pt x="8235" y="1019"/>
                  </a:lnTo>
                  <a:lnTo>
                    <a:pt x="8280" y="1078"/>
                  </a:lnTo>
                  <a:lnTo>
                    <a:pt x="8280" y="1078"/>
                  </a:lnTo>
                  <a:lnTo>
                    <a:pt x="8278" y="1078"/>
                  </a:lnTo>
                  <a:lnTo>
                    <a:pt x="8278" y="1078"/>
                  </a:lnTo>
                  <a:lnTo>
                    <a:pt x="8203" y="1161"/>
                  </a:lnTo>
                  <a:lnTo>
                    <a:pt x="8129" y="1240"/>
                  </a:lnTo>
                  <a:lnTo>
                    <a:pt x="8051" y="1320"/>
                  </a:lnTo>
                  <a:lnTo>
                    <a:pt x="7974" y="1398"/>
                  </a:lnTo>
                  <a:lnTo>
                    <a:pt x="7974" y="1398"/>
                  </a:lnTo>
                  <a:lnTo>
                    <a:pt x="7911" y="1465"/>
                  </a:lnTo>
                  <a:lnTo>
                    <a:pt x="7863" y="1517"/>
                  </a:lnTo>
                  <a:lnTo>
                    <a:pt x="7817" y="1566"/>
                  </a:lnTo>
                  <a:lnTo>
                    <a:pt x="7782" y="1601"/>
                  </a:lnTo>
                  <a:lnTo>
                    <a:pt x="7772" y="1610"/>
                  </a:lnTo>
                  <a:lnTo>
                    <a:pt x="7769" y="1611"/>
                  </a:lnTo>
                  <a:lnTo>
                    <a:pt x="7768" y="1611"/>
                  </a:lnTo>
                  <a:lnTo>
                    <a:pt x="7769" y="1608"/>
                  </a:lnTo>
                  <a:lnTo>
                    <a:pt x="7772" y="1603"/>
                  </a:lnTo>
                  <a:lnTo>
                    <a:pt x="7784" y="1586"/>
                  </a:lnTo>
                  <a:lnTo>
                    <a:pt x="7808" y="1555"/>
                  </a:lnTo>
                  <a:lnTo>
                    <a:pt x="7843" y="1513"/>
                  </a:lnTo>
                  <a:lnTo>
                    <a:pt x="7843" y="1513"/>
                  </a:lnTo>
                  <a:lnTo>
                    <a:pt x="7944" y="1391"/>
                  </a:lnTo>
                  <a:lnTo>
                    <a:pt x="8043" y="1268"/>
                  </a:lnTo>
                  <a:lnTo>
                    <a:pt x="8092" y="1208"/>
                  </a:lnTo>
                  <a:lnTo>
                    <a:pt x="8140" y="1145"/>
                  </a:lnTo>
                  <a:lnTo>
                    <a:pt x="8188" y="1082"/>
                  </a:lnTo>
                  <a:lnTo>
                    <a:pt x="8235" y="1019"/>
                  </a:lnTo>
                  <a:lnTo>
                    <a:pt x="8235" y="1019"/>
                  </a:lnTo>
                  <a:close/>
                  <a:moveTo>
                    <a:pt x="8214" y="993"/>
                  </a:moveTo>
                  <a:lnTo>
                    <a:pt x="8214" y="993"/>
                  </a:lnTo>
                  <a:lnTo>
                    <a:pt x="8107" y="1122"/>
                  </a:lnTo>
                  <a:lnTo>
                    <a:pt x="8002" y="1251"/>
                  </a:lnTo>
                  <a:lnTo>
                    <a:pt x="8002" y="1251"/>
                  </a:lnTo>
                  <a:lnTo>
                    <a:pt x="7962" y="1300"/>
                  </a:lnTo>
                  <a:lnTo>
                    <a:pt x="7921" y="1348"/>
                  </a:lnTo>
                  <a:lnTo>
                    <a:pt x="7879" y="1395"/>
                  </a:lnTo>
                  <a:lnTo>
                    <a:pt x="7836" y="1442"/>
                  </a:lnTo>
                  <a:lnTo>
                    <a:pt x="7836" y="1442"/>
                  </a:lnTo>
                  <a:lnTo>
                    <a:pt x="7816" y="1466"/>
                  </a:lnTo>
                  <a:lnTo>
                    <a:pt x="7794" y="1488"/>
                  </a:lnTo>
                  <a:lnTo>
                    <a:pt x="7770" y="1511"/>
                  </a:lnTo>
                  <a:lnTo>
                    <a:pt x="7747" y="1531"/>
                  </a:lnTo>
                  <a:lnTo>
                    <a:pt x="7721" y="1548"/>
                  </a:lnTo>
                  <a:lnTo>
                    <a:pt x="7694" y="1565"/>
                  </a:lnTo>
                  <a:lnTo>
                    <a:pt x="7666" y="1580"/>
                  </a:lnTo>
                  <a:lnTo>
                    <a:pt x="7637" y="1594"/>
                  </a:lnTo>
                  <a:lnTo>
                    <a:pt x="7637" y="1594"/>
                  </a:lnTo>
                  <a:lnTo>
                    <a:pt x="7649" y="1573"/>
                  </a:lnTo>
                  <a:lnTo>
                    <a:pt x="7660" y="1552"/>
                  </a:lnTo>
                  <a:lnTo>
                    <a:pt x="7673" y="1532"/>
                  </a:lnTo>
                  <a:lnTo>
                    <a:pt x="7686" y="1512"/>
                  </a:lnTo>
                  <a:lnTo>
                    <a:pt x="7715" y="1472"/>
                  </a:lnTo>
                  <a:lnTo>
                    <a:pt x="7745" y="1435"/>
                  </a:lnTo>
                  <a:lnTo>
                    <a:pt x="7745" y="1435"/>
                  </a:lnTo>
                  <a:lnTo>
                    <a:pt x="7794" y="1383"/>
                  </a:lnTo>
                  <a:lnTo>
                    <a:pt x="7842" y="1330"/>
                  </a:lnTo>
                  <a:lnTo>
                    <a:pt x="7842" y="1330"/>
                  </a:lnTo>
                  <a:lnTo>
                    <a:pt x="7865" y="1304"/>
                  </a:lnTo>
                  <a:lnTo>
                    <a:pt x="7865" y="1304"/>
                  </a:lnTo>
                  <a:lnTo>
                    <a:pt x="7951" y="1220"/>
                  </a:lnTo>
                  <a:lnTo>
                    <a:pt x="7993" y="1179"/>
                  </a:lnTo>
                  <a:lnTo>
                    <a:pt x="8035" y="1137"/>
                  </a:lnTo>
                  <a:lnTo>
                    <a:pt x="8075" y="1094"/>
                  </a:lnTo>
                  <a:lnTo>
                    <a:pt x="8114" y="1051"/>
                  </a:lnTo>
                  <a:lnTo>
                    <a:pt x="8152" y="1006"/>
                  </a:lnTo>
                  <a:lnTo>
                    <a:pt x="8169" y="983"/>
                  </a:lnTo>
                  <a:lnTo>
                    <a:pt x="8186" y="959"/>
                  </a:lnTo>
                  <a:lnTo>
                    <a:pt x="8186" y="959"/>
                  </a:lnTo>
                  <a:lnTo>
                    <a:pt x="8214" y="993"/>
                  </a:lnTo>
                  <a:lnTo>
                    <a:pt x="8214" y="993"/>
                  </a:lnTo>
                  <a:close/>
                  <a:moveTo>
                    <a:pt x="8164" y="932"/>
                  </a:moveTo>
                  <a:lnTo>
                    <a:pt x="8164" y="932"/>
                  </a:lnTo>
                  <a:lnTo>
                    <a:pt x="8096" y="1004"/>
                  </a:lnTo>
                  <a:lnTo>
                    <a:pt x="8029" y="1075"/>
                  </a:lnTo>
                  <a:lnTo>
                    <a:pt x="7963" y="1148"/>
                  </a:lnTo>
                  <a:lnTo>
                    <a:pt x="7898" y="1222"/>
                  </a:lnTo>
                  <a:lnTo>
                    <a:pt x="7767" y="1368"/>
                  </a:lnTo>
                  <a:lnTo>
                    <a:pt x="7701" y="1440"/>
                  </a:lnTo>
                  <a:lnTo>
                    <a:pt x="7633" y="1512"/>
                  </a:lnTo>
                  <a:lnTo>
                    <a:pt x="7633" y="1512"/>
                  </a:lnTo>
                  <a:lnTo>
                    <a:pt x="7700" y="1440"/>
                  </a:lnTo>
                  <a:lnTo>
                    <a:pt x="7767" y="1368"/>
                  </a:lnTo>
                  <a:lnTo>
                    <a:pt x="7831" y="1294"/>
                  </a:lnTo>
                  <a:lnTo>
                    <a:pt x="7896" y="1219"/>
                  </a:lnTo>
                  <a:lnTo>
                    <a:pt x="8023" y="1068"/>
                  </a:lnTo>
                  <a:lnTo>
                    <a:pt x="8088" y="995"/>
                  </a:lnTo>
                  <a:lnTo>
                    <a:pt x="8152" y="920"/>
                  </a:lnTo>
                  <a:lnTo>
                    <a:pt x="8152" y="920"/>
                  </a:lnTo>
                  <a:lnTo>
                    <a:pt x="8164" y="932"/>
                  </a:lnTo>
                  <a:lnTo>
                    <a:pt x="8164" y="932"/>
                  </a:lnTo>
                  <a:close/>
                  <a:moveTo>
                    <a:pt x="8131" y="897"/>
                  </a:moveTo>
                  <a:lnTo>
                    <a:pt x="8131" y="897"/>
                  </a:lnTo>
                  <a:lnTo>
                    <a:pt x="8082" y="949"/>
                  </a:lnTo>
                  <a:lnTo>
                    <a:pt x="8030" y="1000"/>
                  </a:lnTo>
                  <a:lnTo>
                    <a:pt x="7979" y="1051"/>
                  </a:lnTo>
                  <a:lnTo>
                    <a:pt x="7926" y="1101"/>
                  </a:lnTo>
                  <a:lnTo>
                    <a:pt x="7820" y="1199"/>
                  </a:lnTo>
                  <a:lnTo>
                    <a:pt x="7713" y="1296"/>
                  </a:lnTo>
                  <a:lnTo>
                    <a:pt x="7713" y="1296"/>
                  </a:lnTo>
                  <a:lnTo>
                    <a:pt x="7765" y="1247"/>
                  </a:lnTo>
                  <a:lnTo>
                    <a:pt x="7815" y="1197"/>
                  </a:lnTo>
                  <a:lnTo>
                    <a:pt x="7864" y="1143"/>
                  </a:lnTo>
                  <a:lnTo>
                    <a:pt x="7913" y="1088"/>
                  </a:lnTo>
                  <a:lnTo>
                    <a:pt x="7960" y="1033"/>
                  </a:lnTo>
                  <a:lnTo>
                    <a:pt x="8007" y="976"/>
                  </a:lnTo>
                  <a:lnTo>
                    <a:pt x="8052" y="918"/>
                  </a:lnTo>
                  <a:lnTo>
                    <a:pt x="8097" y="860"/>
                  </a:lnTo>
                  <a:lnTo>
                    <a:pt x="8097" y="860"/>
                  </a:lnTo>
                  <a:lnTo>
                    <a:pt x="8131" y="897"/>
                  </a:lnTo>
                  <a:lnTo>
                    <a:pt x="8131" y="897"/>
                  </a:lnTo>
                  <a:close/>
                  <a:moveTo>
                    <a:pt x="8070" y="834"/>
                  </a:moveTo>
                  <a:lnTo>
                    <a:pt x="8070" y="834"/>
                  </a:lnTo>
                  <a:lnTo>
                    <a:pt x="8020" y="879"/>
                  </a:lnTo>
                  <a:lnTo>
                    <a:pt x="7971" y="924"/>
                  </a:lnTo>
                  <a:lnTo>
                    <a:pt x="7921" y="971"/>
                  </a:lnTo>
                  <a:lnTo>
                    <a:pt x="7875" y="1018"/>
                  </a:lnTo>
                  <a:lnTo>
                    <a:pt x="7829" y="1066"/>
                  </a:lnTo>
                  <a:lnTo>
                    <a:pt x="7786" y="1114"/>
                  </a:lnTo>
                  <a:lnTo>
                    <a:pt x="7743" y="1161"/>
                  </a:lnTo>
                  <a:lnTo>
                    <a:pt x="7704" y="1208"/>
                  </a:lnTo>
                  <a:lnTo>
                    <a:pt x="7704" y="1208"/>
                  </a:lnTo>
                  <a:lnTo>
                    <a:pt x="7746" y="1156"/>
                  </a:lnTo>
                  <a:lnTo>
                    <a:pt x="7786" y="1105"/>
                  </a:lnTo>
                  <a:lnTo>
                    <a:pt x="7825" y="1052"/>
                  </a:lnTo>
                  <a:lnTo>
                    <a:pt x="7865" y="999"/>
                  </a:lnTo>
                  <a:lnTo>
                    <a:pt x="7903" y="945"/>
                  </a:lnTo>
                  <a:lnTo>
                    <a:pt x="7940" y="890"/>
                  </a:lnTo>
                  <a:lnTo>
                    <a:pt x="8014" y="781"/>
                  </a:lnTo>
                  <a:lnTo>
                    <a:pt x="8014" y="781"/>
                  </a:lnTo>
                  <a:lnTo>
                    <a:pt x="8042" y="807"/>
                  </a:lnTo>
                  <a:lnTo>
                    <a:pt x="8070" y="834"/>
                  </a:lnTo>
                  <a:lnTo>
                    <a:pt x="8070" y="834"/>
                  </a:lnTo>
                  <a:close/>
                  <a:moveTo>
                    <a:pt x="7993" y="763"/>
                  </a:moveTo>
                  <a:lnTo>
                    <a:pt x="7993" y="763"/>
                  </a:lnTo>
                  <a:lnTo>
                    <a:pt x="7942" y="806"/>
                  </a:lnTo>
                  <a:lnTo>
                    <a:pt x="7893" y="851"/>
                  </a:lnTo>
                  <a:lnTo>
                    <a:pt x="7845" y="895"/>
                  </a:lnTo>
                  <a:lnTo>
                    <a:pt x="7797" y="942"/>
                  </a:lnTo>
                  <a:lnTo>
                    <a:pt x="7752" y="987"/>
                  </a:lnTo>
                  <a:lnTo>
                    <a:pt x="7705" y="1035"/>
                  </a:lnTo>
                  <a:lnTo>
                    <a:pt x="7614" y="1131"/>
                  </a:lnTo>
                  <a:lnTo>
                    <a:pt x="7614" y="1131"/>
                  </a:lnTo>
                  <a:lnTo>
                    <a:pt x="7658" y="1083"/>
                  </a:lnTo>
                  <a:lnTo>
                    <a:pt x="7701" y="1033"/>
                  </a:lnTo>
                  <a:lnTo>
                    <a:pt x="7742" y="983"/>
                  </a:lnTo>
                  <a:lnTo>
                    <a:pt x="7782" y="931"/>
                  </a:lnTo>
                  <a:lnTo>
                    <a:pt x="7822" y="879"/>
                  </a:lnTo>
                  <a:lnTo>
                    <a:pt x="7859" y="825"/>
                  </a:lnTo>
                  <a:lnTo>
                    <a:pt x="7897" y="771"/>
                  </a:lnTo>
                  <a:lnTo>
                    <a:pt x="7933" y="716"/>
                  </a:lnTo>
                  <a:lnTo>
                    <a:pt x="7933" y="716"/>
                  </a:lnTo>
                  <a:lnTo>
                    <a:pt x="7963" y="738"/>
                  </a:lnTo>
                  <a:lnTo>
                    <a:pt x="7993" y="763"/>
                  </a:lnTo>
                  <a:lnTo>
                    <a:pt x="7993" y="763"/>
                  </a:lnTo>
                  <a:close/>
                  <a:moveTo>
                    <a:pt x="7862" y="669"/>
                  </a:moveTo>
                  <a:lnTo>
                    <a:pt x="7862" y="669"/>
                  </a:lnTo>
                  <a:lnTo>
                    <a:pt x="7883" y="682"/>
                  </a:lnTo>
                  <a:lnTo>
                    <a:pt x="7905" y="697"/>
                  </a:lnTo>
                  <a:lnTo>
                    <a:pt x="7905" y="697"/>
                  </a:lnTo>
                  <a:lnTo>
                    <a:pt x="7507" y="1094"/>
                  </a:lnTo>
                  <a:lnTo>
                    <a:pt x="7507" y="1094"/>
                  </a:lnTo>
                  <a:lnTo>
                    <a:pt x="7530" y="1071"/>
                  </a:lnTo>
                  <a:lnTo>
                    <a:pt x="7554" y="1046"/>
                  </a:lnTo>
                  <a:lnTo>
                    <a:pt x="7598" y="995"/>
                  </a:lnTo>
                  <a:lnTo>
                    <a:pt x="7642" y="943"/>
                  </a:lnTo>
                  <a:lnTo>
                    <a:pt x="7683" y="889"/>
                  </a:lnTo>
                  <a:lnTo>
                    <a:pt x="7724" y="834"/>
                  </a:lnTo>
                  <a:lnTo>
                    <a:pt x="7763" y="779"/>
                  </a:lnTo>
                  <a:lnTo>
                    <a:pt x="7842" y="669"/>
                  </a:lnTo>
                  <a:lnTo>
                    <a:pt x="7842" y="669"/>
                  </a:lnTo>
                  <a:lnTo>
                    <a:pt x="7844" y="664"/>
                  </a:lnTo>
                  <a:lnTo>
                    <a:pt x="7843" y="659"/>
                  </a:lnTo>
                  <a:lnTo>
                    <a:pt x="7842" y="654"/>
                  </a:lnTo>
                  <a:lnTo>
                    <a:pt x="7838" y="650"/>
                  </a:lnTo>
                  <a:lnTo>
                    <a:pt x="7834" y="648"/>
                  </a:lnTo>
                  <a:lnTo>
                    <a:pt x="7828" y="647"/>
                  </a:lnTo>
                  <a:lnTo>
                    <a:pt x="7823" y="648"/>
                  </a:lnTo>
                  <a:lnTo>
                    <a:pt x="7818" y="652"/>
                  </a:lnTo>
                  <a:lnTo>
                    <a:pt x="7818" y="652"/>
                  </a:lnTo>
                  <a:lnTo>
                    <a:pt x="7750" y="718"/>
                  </a:lnTo>
                  <a:lnTo>
                    <a:pt x="7684" y="787"/>
                  </a:lnTo>
                  <a:lnTo>
                    <a:pt x="7618" y="855"/>
                  </a:lnTo>
                  <a:lnTo>
                    <a:pt x="7553" y="925"/>
                  </a:lnTo>
                  <a:lnTo>
                    <a:pt x="7423" y="1066"/>
                  </a:lnTo>
                  <a:lnTo>
                    <a:pt x="7295" y="1206"/>
                  </a:lnTo>
                  <a:lnTo>
                    <a:pt x="7295" y="1206"/>
                  </a:lnTo>
                  <a:lnTo>
                    <a:pt x="7422" y="1050"/>
                  </a:lnTo>
                  <a:lnTo>
                    <a:pt x="7547" y="892"/>
                  </a:lnTo>
                  <a:lnTo>
                    <a:pt x="7672" y="732"/>
                  </a:lnTo>
                  <a:lnTo>
                    <a:pt x="7796" y="573"/>
                  </a:lnTo>
                  <a:lnTo>
                    <a:pt x="7796" y="573"/>
                  </a:lnTo>
                  <a:lnTo>
                    <a:pt x="7804" y="587"/>
                  </a:lnTo>
                  <a:lnTo>
                    <a:pt x="7811" y="601"/>
                  </a:lnTo>
                  <a:lnTo>
                    <a:pt x="7811" y="601"/>
                  </a:lnTo>
                  <a:lnTo>
                    <a:pt x="7807" y="590"/>
                  </a:lnTo>
                  <a:lnTo>
                    <a:pt x="7807" y="588"/>
                  </a:lnTo>
                  <a:lnTo>
                    <a:pt x="7808" y="590"/>
                  </a:lnTo>
                  <a:lnTo>
                    <a:pt x="7822" y="612"/>
                  </a:lnTo>
                  <a:lnTo>
                    <a:pt x="7843" y="647"/>
                  </a:lnTo>
                  <a:lnTo>
                    <a:pt x="7853" y="661"/>
                  </a:lnTo>
                  <a:lnTo>
                    <a:pt x="7858" y="666"/>
                  </a:lnTo>
                  <a:lnTo>
                    <a:pt x="7862" y="669"/>
                  </a:lnTo>
                  <a:lnTo>
                    <a:pt x="7862" y="669"/>
                  </a:lnTo>
                  <a:close/>
                  <a:moveTo>
                    <a:pt x="7766" y="518"/>
                  </a:moveTo>
                  <a:lnTo>
                    <a:pt x="7766" y="518"/>
                  </a:lnTo>
                  <a:lnTo>
                    <a:pt x="7774" y="533"/>
                  </a:lnTo>
                  <a:lnTo>
                    <a:pt x="7782" y="549"/>
                  </a:lnTo>
                  <a:lnTo>
                    <a:pt x="7782" y="549"/>
                  </a:lnTo>
                  <a:lnTo>
                    <a:pt x="7777" y="550"/>
                  </a:lnTo>
                  <a:lnTo>
                    <a:pt x="7774" y="552"/>
                  </a:lnTo>
                  <a:lnTo>
                    <a:pt x="7774" y="552"/>
                  </a:lnTo>
                  <a:lnTo>
                    <a:pt x="7676" y="678"/>
                  </a:lnTo>
                  <a:lnTo>
                    <a:pt x="7576" y="804"/>
                  </a:lnTo>
                  <a:lnTo>
                    <a:pt x="7477" y="928"/>
                  </a:lnTo>
                  <a:lnTo>
                    <a:pt x="7376" y="1052"/>
                  </a:lnTo>
                  <a:lnTo>
                    <a:pt x="7274" y="1175"/>
                  </a:lnTo>
                  <a:lnTo>
                    <a:pt x="7172" y="1298"/>
                  </a:lnTo>
                  <a:lnTo>
                    <a:pt x="6967" y="1541"/>
                  </a:lnTo>
                  <a:lnTo>
                    <a:pt x="6967" y="1541"/>
                  </a:lnTo>
                  <a:lnTo>
                    <a:pt x="6973" y="1527"/>
                  </a:lnTo>
                  <a:lnTo>
                    <a:pt x="6979" y="1513"/>
                  </a:lnTo>
                  <a:lnTo>
                    <a:pt x="6985" y="1497"/>
                  </a:lnTo>
                  <a:lnTo>
                    <a:pt x="6989" y="1480"/>
                  </a:lnTo>
                  <a:lnTo>
                    <a:pt x="6989" y="1480"/>
                  </a:lnTo>
                  <a:lnTo>
                    <a:pt x="6992" y="1464"/>
                  </a:lnTo>
                  <a:lnTo>
                    <a:pt x="6996" y="1447"/>
                  </a:lnTo>
                  <a:lnTo>
                    <a:pt x="6999" y="1411"/>
                  </a:lnTo>
                  <a:lnTo>
                    <a:pt x="7000" y="1375"/>
                  </a:lnTo>
                  <a:lnTo>
                    <a:pt x="6999" y="1339"/>
                  </a:lnTo>
                  <a:lnTo>
                    <a:pt x="6999" y="1339"/>
                  </a:lnTo>
                  <a:lnTo>
                    <a:pt x="7054" y="1294"/>
                  </a:lnTo>
                  <a:lnTo>
                    <a:pt x="7109" y="1250"/>
                  </a:lnTo>
                  <a:lnTo>
                    <a:pt x="7162" y="1203"/>
                  </a:lnTo>
                  <a:lnTo>
                    <a:pt x="7214" y="1156"/>
                  </a:lnTo>
                  <a:lnTo>
                    <a:pt x="7266" y="1108"/>
                  </a:lnTo>
                  <a:lnTo>
                    <a:pt x="7316" y="1059"/>
                  </a:lnTo>
                  <a:lnTo>
                    <a:pt x="7365" y="1009"/>
                  </a:lnTo>
                  <a:lnTo>
                    <a:pt x="7415" y="958"/>
                  </a:lnTo>
                  <a:lnTo>
                    <a:pt x="7461" y="906"/>
                  </a:lnTo>
                  <a:lnTo>
                    <a:pt x="7508" y="853"/>
                  </a:lnTo>
                  <a:lnTo>
                    <a:pt x="7554" y="799"/>
                  </a:lnTo>
                  <a:lnTo>
                    <a:pt x="7598" y="745"/>
                  </a:lnTo>
                  <a:lnTo>
                    <a:pt x="7642" y="689"/>
                  </a:lnTo>
                  <a:lnTo>
                    <a:pt x="7684" y="633"/>
                  </a:lnTo>
                  <a:lnTo>
                    <a:pt x="7726" y="577"/>
                  </a:lnTo>
                  <a:lnTo>
                    <a:pt x="7766" y="518"/>
                  </a:lnTo>
                  <a:lnTo>
                    <a:pt x="7766" y="518"/>
                  </a:lnTo>
                  <a:close/>
                  <a:moveTo>
                    <a:pt x="7748" y="492"/>
                  </a:moveTo>
                  <a:lnTo>
                    <a:pt x="7748" y="492"/>
                  </a:lnTo>
                  <a:lnTo>
                    <a:pt x="7742" y="495"/>
                  </a:lnTo>
                  <a:lnTo>
                    <a:pt x="7739" y="497"/>
                  </a:lnTo>
                  <a:lnTo>
                    <a:pt x="7736" y="499"/>
                  </a:lnTo>
                  <a:lnTo>
                    <a:pt x="7736" y="499"/>
                  </a:lnTo>
                  <a:lnTo>
                    <a:pt x="7700" y="553"/>
                  </a:lnTo>
                  <a:lnTo>
                    <a:pt x="7662" y="607"/>
                  </a:lnTo>
                  <a:lnTo>
                    <a:pt x="7622" y="660"/>
                  </a:lnTo>
                  <a:lnTo>
                    <a:pt x="7582" y="711"/>
                  </a:lnTo>
                  <a:lnTo>
                    <a:pt x="7541" y="763"/>
                  </a:lnTo>
                  <a:lnTo>
                    <a:pt x="7499" y="813"/>
                  </a:lnTo>
                  <a:lnTo>
                    <a:pt x="7456" y="862"/>
                  </a:lnTo>
                  <a:lnTo>
                    <a:pt x="7412" y="911"/>
                  </a:lnTo>
                  <a:lnTo>
                    <a:pt x="7368" y="959"/>
                  </a:lnTo>
                  <a:lnTo>
                    <a:pt x="7322" y="1006"/>
                  </a:lnTo>
                  <a:lnTo>
                    <a:pt x="7275" y="1052"/>
                  </a:lnTo>
                  <a:lnTo>
                    <a:pt x="7228" y="1098"/>
                  </a:lnTo>
                  <a:lnTo>
                    <a:pt x="7180" y="1143"/>
                  </a:lnTo>
                  <a:lnTo>
                    <a:pt x="7132" y="1186"/>
                  </a:lnTo>
                  <a:lnTo>
                    <a:pt x="7082" y="1230"/>
                  </a:lnTo>
                  <a:lnTo>
                    <a:pt x="7032" y="1272"/>
                  </a:lnTo>
                  <a:lnTo>
                    <a:pt x="7032" y="1272"/>
                  </a:lnTo>
                  <a:lnTo>
                    <a:pt x="7058" y="1251"/>
                  </a:lnTo>
                  <a:lnTo>
                    <a:pt x="7081" y="1227"/>
                  </a:lnTo>
                  <a:lnTo>
                    <a:pt x="7106" y="1204"/>
                  </a:lnTo>
                  <a:lnTo>
                    <a:pt x="7128" y="1179"/>
                  </a:lnTo>
                  <a:lnTo>
                    <a:pt x="7151" y="1154"/>
                  </a:lnTo>
                  <a:lnTo>
                    <a:pt x="7173" y="1128"/>
                  </a:lnTo>
                  <a:lnTo>
                    <a:pt x="7217" y="1074"/>
                  </a:lnTo>
                  <a:lnTo>
                    <a:pt x="7259" y="1020"/>
                  </a:lnTo>
                  <a:lnTo>
                    <a:pt x="7300" y="965"/>
                  </a:lnTo>
                  <a:lnTo>
                    <a:pt x="7342" y="911"/>
                  </a:lnTo>
                  <a:lnTo>
                    <a:pt x="7383" y="860"/>
                  </a:lnTo>
                  <a:lnTo>
                    <a:pt x="7383" y="860"/>
                  </a:lnTo>
                  <a:lnTo>
                    <a:pt x="7468" y="760"/>
                  </a:lnTo>
                  <a:lnTo>
                    <a:pt x="7553" y="661"/>
                  </a:lnTo>
                  <a:lnTo>
                    <a:pt x="7724" y="462"/>
                  </a:lnTo>
                  <a:lnTo>
                    <a:pt x="7724" y="462"/>
                  </a:lnTo>
                  <a:lnTo>
                    <a:pt x="7735" y="477"/>
                  </a:lnTo>
                  <a:lnTo>
                    <a:pt x="7748" y="492"/>
                  </a:lnTo>
                  <a:lnTo>
                    <a:pt x="7748" y="492"/>
                  </a:lnTo>
                  <a:close/>
                  <a:moveTo>
                    <a:pt x="7701" y="437"/>
                  </a:moveTo>
                  <a:lnTo>
                    <a:pt x="7701" y="437"/>
                  </a:lnTo>
                  <a:lnTo>
                    <a:pt x="7655" y="483"/>
                  </a:lnTo>
                  <a:lnTo>
                    <a:pt x="7608" y="529"/>
                  </a:lnTo>
                  <a:lnTo>
                    <a:pt x="7562" y="575"/>
                  </a:lnTo>
                  <a:lnTo>
                    <a:pt x="7518" y="622"/>
                  </a:lnTo>
                  <a:lnTo>
                    <a:pt x="7429" y="718"/>
                  </a:lnTo>
                  <a:lnTo>
                    <a:pt x="7341" y="815"/>
                  </a:lnTo>
                  <a:lnTo>
                    <a:pt x="7341" y="815"/>
                  </a:lnTo>
                  <a:lnTo>
                    <a:pt x="7303" y="855"/>
                  </a:lnTo>
                  <a:lnTo>
                    <a:pt x="7264" y="895"/>
                  </a:lnTo>
                  <a:lnTo>
                    <a:pt x="7182" y="978"/>
                  </a:lnTo>
                  <a:lnTo>
                    <a:pt x="7142" y="1020"/>
                  </a:lnTo>
                  <a:lnTo>
                    <a:pt x="7103" y="1062"/>
                  </a:lnTo>
                  <a:lnTo>
                    <a:pt x="7086" y="1083"/>
                  </a:lnTo>
                  <a:lnTo>
                    <a:pt x="7069" y="1105"/>
                  </a:lnTo>
                  <a:lnTo>
                    <a:pt x="7054" y="1127"/>
                  </a:lnTo>
                  <a:lnTo>
                    <a:pt x="7040" y="1148"/>
                  </a:lnTo>
                  <a:lnTo>
                    <a:pt x="7040" y="1148"/>
                  </a:lnTo>
                  <a:lnTo>
                    <a:pt x="7073" y="1096"/>
                  </a:lnTo>
                  <a:lnTo>
                    <a:pt x="7107" y="1047"/>
                  </a:lnTo>
                  <a:lnTo>
                    <a:pt x="7143" y="998"/>
                  </a:lnTo>
                  <a:lnTo>
                    <a:pt x="7180" y="950"/>
                  </a:lnTo>
                  <a:lnTo>
                    <a:pt x="7219" y="903"/>
                  </a:lnTo>
                  <a:lnTo>
                    <a:pt x="7258" y="856"/>
                  </a:lnTo>
                  <a:lnTo>
                    <a:pt x="7337" y="764"/>
                  </a:lnTo>
                  <a:lnTo>
                    <a:pt x="7418" y="673"/>
                  </a:lnTo>
                  <a:lnTo>
                    <a:pt x="7458" y="627"/>
                  </a:lnTo>
                  <a:lnTo>
                    <a:pt x="7498" y="580"/>
                  </a:lnTo>
                  <a:lnTo>
                    <a:pt x="7536" y="533"/>
                  </a:lnTo>
                  <a:lnTo>
                    <a:pt x="7574" y="485"/>
                  </a:lnTo>
                  <a:lnTo>
                    <a:pt x="7609" y="436"/>
                  </a:lnTo>
                  <a:lnTo>
                    <a:pt x="7644" y="386"/>
                  </a:lnTo>
                  <a:lnTo>
                    <a:pt x="7644" y="386"/>
                  </a:lnTo>
                  <a:lnTo>
                    <a:pt x="7673" y="410"/>
                  </a:lnTo>
                  <a:lnTo>
                    <a:pt x="7701" y="437"/>
                  </a:lnTo>
                  <a:lnTo>
                    <a:pt x="7701" y="437"/>
                  </a:lnTo>
                  <a:close/>
                  <a:moveTo>
                    <a:pt x="7566" y="333"/>
                  </a:moveTo>
                  <a:lnTo>
                    <a:pt x="7566" y="333"/>
                  </a:lnTo>
                  <a:lnTo>
                    <a:pt x="7592" y="350"/>
                  </a:lnTo>
                  <a:lnTo>
                    <a:pt x="7619" y="367"/>
                  </a:lnTo>
                  <a:lnTo>
                    <a:pt x="7619" y="367"/>
                  </a:lnTo>
                  <a:lnTo>
                    <a:pt x="7554" y="449"/>
                  </a:lnTo>
                  <a:lnTo>
                    <a:pt x="7487" y="532"/>
                  </a:lnTo>
                  <a:lnTo>
                    <a:pt x="7419" y="613"/>
                  </a:lnTo>
                  <a:lnTo>
                    <a:pt x="7351" y="693"/>
                  </a:lnTo>
                  <a:lnTo>
                    <a:pt x="7280" y="771"/>
                  </a:lnTo>
                  <a:lnTo>
                    <a:pt x="7245" y="810"/>
                  </a:lnTo>
                  <a:lnTo>
                    <a:pt x="7209" y="848"/>
                  </a:lnTo>
                  <a:lnTo>
                    <a:pt x="7171" y="886"/>
                  </a:lnTo>
                  <a:lnTo>
                    <a:pt x="7134" y="923"/>
                  </a:lnTo>
                  <a:lnTo>
                    <a:pt x="7095" y="959"/>
                  </a:lnTo>
                  <a:lnTo>
                    <a:pt x="7056" y="995"/>
                  </a:lnTo>
                  <a:lnTo>
                    <a:pt x="7056" y="995"/>
                  </a:lnTo>
                  <a:lnTo>
                    <a:pt x="7013" y="1032"/>
                  </a:lnTo>
                  <a:lnTo>
                    <a:pt x="6984" y="1055"/>
                  </a:lnTo>
                  <a:lnTo>
                    <a:pt x="6973" y="1062"/>
                  </a:lnTo>
                  <a:lnTo>
                    <a:pt x="6966" y="1066"/>
                  </a:lnTo>
                  <a:lnTo>
                    <a:pt x="6962" y="1067"/>
                  </a:lnTo>
                  <a:lnTo>
                    <a:pt x="6960" y="1066"/>
                  </a:lnTo>
                  <a:lnTo>
                    <a:pt x="6960" y="1065"/>
                  </a:lnTo>
                  <a:lnTo>
                    <a:pt x="6960" y="1061"/>
                  </a:lnTo>
                  <a:lnTo>
                    <a:pt x="6963" y="1054"/>
                  </a:lnTo>
                  <a:lnTo>
                    <a:pt x="6974" y="1037"/>
                  </a:lnTo>
                  <a:lnTo>
                    <a:pt x="6992" y="1011"/>
                  </a:lnTo>
                  <a:lnTo>
                    <a:pt x="7014" y="980"/>
                  </a:lnTo>
                  <a:lnTo>
                    <a:pt x="7070" y="910"/>
                  </a:lnTo>
                  <a:lnTo>
                    <a:pt x="7130" y="836"/>
                  </a:lnTo>
                  <a:lnTo>
                    <a:pt x="7220" y="730"/>
                  </a:lnTo>
                  <a:lnTo>
                    <a:pt x="7220" y="730"/>
                  </a:lnTo>
                  <a:lnTo>
                    <a:pt x="7306" y="630"/>
                  </a:lnTo>
                  <a:lnTo>
                    <a:pt x="7394" y="532"/>
                  </a:lnTo>
                  <a:lnTo>
                    <a:pt x="7480" y="433"/>
                  </a:lnTo>
                  <a:lnTo>
                    <a:pt x="7566" y="333"/>
                  </a:lnTo>
                  <a:lnTo>
                    <a:pt x="7566" y="333"/>
                  </a:lnTo>
                  <a:lnTo>
                    <a:pt x="7566" y="333"/>
                  </a:lnTo>
                  <a:lnTo>
                    <a:pt x="7566" y="333"/>
                  </a:lnTo>
                  <a:close/>
                  <a:moveTo>
                    <a:pt x="7470" y="290"/>
                  </a:moveTo>
                  <a:lnTo>
                    <a:pt x="7470" y="290"/>
                  </a:lnTo>
                  <a:lnTo>
                    <a:pt x="7504" y="303"/>
                  </a:lnTo>
                  <a:lnTo>
                    <a:pt x="7536" y="318"/>
                  </a:lnTo>
                  <a:lnTo>
                    <a:pt x="7536" y="318"/>
                  </a:lnTo>
                  <a:lnTo>
                    <a:pt x="7475" y="379"/>
                  </a:lnTo>
                  <a:lnTo>
                    <a:pt x="7416" y="441"/>
                  </a:lnTo>
                  <a:lnTo>
                    <a:pt x="7356" y="503"/>
                  </a:lnTo>
                  <a:lnTo>
                    <a:pt x="7298" y="565"/>
                  </a:lnTo>
                  <a:lnTo>
                    <a:pt x="7180" y="691"/>
                  </a:lnTo>
                  <a:lnTo>
                    <a:pt x="7065" y="818"/>
                  </a:lnTo>
                  <a:lnTo>
                    <a:pt x="7065" y="818"/>
                  </a:lnTo>
                  <a:lnTo>
                    <a:pt x="7019" y="866"/>
                  </a:lnTo>
                  <a:lnTo>
                    <a:pt x="6970" y="920"/>
                  </a:lnTo>
                  <a:lnTo>
                    <a:pt x="6946" y="945"/>
                  </a:lnTo>
                  <a:lnTo>
                    <a:pt x="6925" y="970"/>
                  </a:lnTo>
                  <a:lnTo>
                    <a:pt x="6908" y="992"/>
                  </a:lnTo>
                  <a:lnTo>
                    <a:pt x="6894" y="1011"/>
                  </a:lnTo>
                  <a:lnTo>
                    <a:pt x="6894" y="1011"/>
                  </a:lnTo>
                  <a:lnTo>
                    <a:pt x="6925" y="964"/>
                  </a:lnTo>
                  <a:lnTo>
                    <a:pt x="6958" y="918"/>
                  </a:lnTo>
                  <a:lnTo>
                    <a:pt x="6992" y="873"/>
                  </a:lnTo>
                  <a:lnTo>
                    <a:pt x="7026" y="827"/>
                  </a:lnTo>
                  <a:lnTo>
                    <a:pt x="7096" y="738"/>
                  </a:lnTo>
                  <a:lnTo>
                    <a:pt x="7166" y="650"/>
                  </a:lnTo>
                  <a:lnTo>
                    <a:pt x="7166" y="650"/>
                  </a:lnTo>
                  <a:lnTo>
                    <a:pt x="7214" y="593"/>
                  </a:lnTo>
                  <a:lnTo>
                    <a:pt x="7264" y="537"/>
                  </a:lnTo>
                  <a:lnTo>
                    <a:pt x="7264" y="537"/>
                  </a:lnTo>
                  <a:lnTo>
                    <a:pt x="7365" y="419"/>
                  </a:lnTo>
                  <a:lnTo>
                    <a:pt x="7466" y="299"/>
                  </a:lnTo>
                  <a:lnTo>
                    <a:pt x="7466" y="299"/>
                  </a:lnTo>
                  <a:lnTo>
                    <a:pt x="7468" y="295"/>
                  </a:lnTo>
                  <a:lnTo>
                    <a:pt x="7470" y="290"/>
                  </a:lnTo>
                  <a:lnTo>
                    <a:pt x="7470" y="290"/>
                  </a:lnTo>
                  <a:close/>
                  <a:moveTo>
                    <a:pt x="7444" y="281"/>
                  </a:moveTo>
                  <a:lnTo>
                    <a:pt x="7444" y="281"/>
                  </a:lnTo>
                  <a:lnTo>
                    <a:pt x="7391" y="341"/>
                  </a:lnTo>
                  <a:lnTo>
                    <a:pt x="7391" y="341"/>
                  </a:lnTo>
                  <a:lnTo>
                    <a:pt x="7386" y="339"/>
                  </a:lnTo>
                  <a:lnTo>
                    <a:pt x="7381" y="340"/>
                  </a:lnTo>
                  <a:lnTo>
                    <a:pt x="7375" y="343"/>
                  </a:lnTo>
                  <a:lnTo>
                    <a:pt x="7369" y="348"/>
                  </a:lnTo>
                  <a:lnTo>
                    <a:pt x="7363" y="357"/>
                  </a:lnTo>
                  <a:lnTo>
                    <a:pt x="7356" y="368"/>
                  </a:lnTo>
                  <a:lnTo>
                    <a:pt x="7349" y="382"/>
                  </a:lnTo>
                  <a:lnTo>
                    <a:pt x="7342" y="399"/>
                  </a:lnTo>
                  <a:lnTo>
                    <a:pt x="7342" y="399"/>
                  </a:lnTo>
                  <a:lnTo>
                    <a:pt x="7273" y="478"/>
                  </a:lnTo>
                  <a:lnTo>
                    <a:pt x="7205" y="560"/>
                  </a:lnTo>
                  <a:lnTo>
                    <a:pt x="7205" y="560"/>
                  </a:lnTo>
                  <a:lnTo>
                    <a:pt x="7157" y="612"/>
                  </a:lnTo>
                  <a:lnTo>
                    <a:pt x="7107" y="666"/>
                  </a:lnTo>
                  <a:lnTo>
                    <a:pt x="7003" y="773"/>
                  </a:lnTo>
                  <a:lnTo>
                    <a:pt x="6952" y="826"/>
                  </a:lnTo>
                  <a:lnTo>
                    <a:pt x="6905" y="876"/>
                  </a:lnTo>
                  <a:lnTo>
                    <a:pt x="6864" y="924"/>
                  </a:lnTo>
                  <a:lnTo>
                    <a:pt x="6846" y="948"/>
                  </a:lnTo>
                  <a:lnTo>
                    <a:pt x="6829" y="970"/>
                  </a:lnTo>
                  <a:lnTo>
                    <a:pt x="6829" y="970"/>
                  </a:lnTo>
                  <a:lnTo>
                    <a:pt x="6875" y="908"/>
                  </a:lnTo>
                  <a:lnTo>
                    <a:pt x="6921" y="846"/>
                  </a:lnTo>
                  <a:lnTo>
                    <a:pt x="6967" y="785"/>
                  </a:lnTo>
                  <a:lnTo>
                    <a:pt x="7015" y="724"/>
                  </a:lnTo>
                  <a:lnTo>
                    <a:pt x="7063" y="664"/>
                  </a:lnTo>
                  <a:lnTo>
                    <a:pt x="7111" y="605"/>
                  </a:lnTo>
                  <a:lnTo>
                    <a:pt x="7211" y="488"/>
                  </a:lnTo>
                  <a:lnTo>
                    <a:pt x="7211" y="488"/>
                  </a:lnTo>
                  <a:lnTo>
                    <a:pt x="7306" y="379"/>
                  </a:lnTo>
                  <a:lnTo>
                    <a:pt x="7354" y="324"/>
                  </a:lnTo>
                  <a:lnTo>
                    <a:pt x="7401" y="268"/>
                  </a:lnTo>
                  <a:lnTo>
                    <a:pt x="7401" y="268"/>
                  </a:lnTo>
                  <a:lnTo>
                    <a:pt x="7422" y="274"/>
                  </a:lnTo>
                  <a:lnTo>
                    <a:pt x="7444" y="281"/>
                  </a:lnTo>
                  <a:lnTo>
                    <a:pt x="7444" y="281"/>
                  </a:lnTo>
                  <a:close/>
                  <a:moveTo>
                    <a:pt x="7300" y="248"/>
                  </a:moveTo>
                  <a:lnTo>
                    <a:pt x="7300" y="248"/>
                  </a:lnTo>
                  <a:lnTo>
                    <a:pt x="7354" y="257"/>
                  </a:lnTo>
                  <a:lnTo>
                    <a:pt x="7354" y="257"/>
                  </a:lnTo>
                  <a:lnTo>
                    <a:pt x="7367" y="259"/>
                  </a:lnTo>
                  <a:lnTo>
                    <a:pt x="7367" y="259"/>
                  </a:lnTo>
                  <a:lnTo>
                    <a:pt x="7324" y="307"/>
                  </a:lnTo>
                  <a:lnTo>
                    <a:pt x="7324" y="307"/>
                  </a:lnTo>
                  <a:lnTo>
                    <a:pt x="7320" y="305"/>
                  </a:lnTo>
                  <a:lnTo>
                    <a:pt x="7315" y="306"/>
                  </a:lnTo>
                  <a:lnTo>
                    <a:pt x="7309" y="309"/>
                  </a:lnTo>
                  <a:lnTo>
                    <a:pt x="7303" y="314"/>
                  </a:lnTo>
                  <a:lnTo>
                    <a:pt x="7296" y="324"/>
                  </a:lnTo>
                  <a:lnTo>
                    <a:pt x="7289" y="334"/>
                  </a:lnTo>
                  <a:lnTo>
                    <a:pt x="7282" y="348"/>
                  </a:lnTo>
                  <a:lnTo>
                    <a:pt x="7275" y="365"/>
                  </a:lnTo>
                  <a:lnTo>
                    <a:pt x="7275" y="365"/>
                  </a:lnTo>
                  <a:lnTo>
                    <a:pt x="7224" y="424"/>
                  </a:lnTo>
                  <a:lnTo>
                    <a:pt x="7172" y="485"/>
                  </a:lnTo>
                  <a:lnTo>
                    <a:pt x="7172" y="485"/>
                  </a:lnTo>
                  <a:lnTo>
                    <a:pt x="7158" y="502"/>
                  </a:lnTo>
                  <a:lnTo>
                    <a:pt x="7158" y="502"/>
                  </a:lnTo>
                  <a:lnTo>
                    <a:pt x="7101" y="565"/>
                  </a:lnTo>
                  <a:lnTo>
                    <a:pt x="7041" y="627"/>
                  </a:lnTo>
                  <a:lnTo>
                    <a:pt x="6982" y="689"/>
                  </a:lnTo>
                  <a:lnTo>
                    <a:pt x="6921" y="750"/>
                  </a:lnTo>
                  <a:lnTo>
                    <a:pt x="6921" y="750"/>
                  </a:lnTo>
                  <a:lnTo>
                    <a:pt x="6882" y="787"/>
                  </a:lnTo>
                  <a:lnTo>
                    <a:pt x="6842" y="824"/>
                  </a:lnTo>
                  <a:lnTo>
                    <a:pt x="6842" y="824"/>
                  </a:lnTo>
                  <a:lnTo>
                    <a:pt x="6904" y="736"/>
                  </a:lnTo>
                  <a:lnTo>
                    <a:pt x="6904" y="736"/>
                  </a:lnTo>
                  <a:lnTo>
                    <a:pt x="6928" y="704"/>
                  </a:lnTo>
                  <a:lnTo>
                    <a:pt x="6952" y="673"/>
                  </a:lnTo>
                  <a:lnTo>
                    <a:pt x="6978" y="642"/>
                  </a:lnTo>
                  <a:lnTo>
                    <a:pt x="7004" y="613"/>
                  </a:lnTo>
                  <a:lnTo>
                    <a:pt x="7056" y="554"/>
                  </a:lnTo>
                  <a:lnTo>
                    <a:pt x="7109" y="496"/>
                  </a:lnTo>
                  <a:lnTo>
                    <a:pt x="7161" y="439"/>
                  </a:lnTo>
                  <a:lnTo>
                    <a:pt x="7186" y="408"/>
                  </a:lnTo>
                  <a:lnTo>
                    <a:pt x="7211" y="378"/>
                  </a:lnTo>
                  <a:lnTo>
                    <a:pt x="7234" y="347"/>
                  </a:lnTo>
                  <a:lnTo>
                    <a:pt x="7258" y="316"/>
                  </a:lnTo>
                  <a:lnTo>
                    <a:pt x="7280" y="283"/>
                  </a:lnTo>
                  <a:lnTo>
                    <a:pt x="7300" y="248"/>
                  </a:lnTo>
                  <a:lnTo>
                    <a:pt x="7300" y="248"/>
                  </a:lnTo>
                  <a:close/>
                  <a:moveTo>
                    <a:pt x="6977" y="597"/>
                  </a:moveTo>
                  <a:lnTo>
                    <a:pt x="6977" y="597"/>
                  </a:lnTo>
                  <a:lnTo>
                    <a:pt x="6945" y="633"/>
                  </a:lnTo>
                  <a:lnTo>
                    <a:pt x="6916" y="669"/>
                  </a:lnTo>
                  <a:lnTo>
                    <a:pt x="6887" y="705"/>
                  </a:lnTo>
                  <a:lnTo>
                    <a:pt x="6859" y="744"/>
                  </a:lnTo>
                  <a:lnTo>
                    <a:pt x="6802" y="820"/>
                  </a:lnTo>
                  <a:lnTo>
                    <a:pt x="6774" y="858"/>
                  </a:lnTo>
                  <a:lnTo>
                    <a:pt x="6745" y="894"/>
                  </a:lnTo>
                  <a:lnTo>
                    <a:pt x="6745" y="894"/>
                  </a:lnTo>
                  <a:lnTo>
                    <a:pt x="6742" y="897"/>
                  </a:lnTo>
                  <a:lnTo>
                    <a:pt x="6739" y="900"/>
                  </a:lnTo>
                  <a:lnTo>
                    <a:pt x="6739" y="900"/>
                  </a:lnTo>
                  <a:lnTo>
                    <a:pt x="6715" y="929"/>
                  </a:lnTo>
                  <a:lnTo>
                    <a:pt x="6689" y="958"/>
                  </a:lnTo>
                  <a:lnTo>
                    <a:pt x="6689" y="958"/>
                  </a:lnTo>
                  <a:lnTo>
                    <a:pt x="6678" y="921"/>
                  </a:lnTo>
                  <a:lnTo>
                    <a:pt x="6667" y="884"/>
                  </a:lnTo>
                  <a:lnTo>
                    <a:pt x="6667" y="884"/>
                  </a:lnTo>
                  <a:lnTo>
                    <a:pt x="6673" y="883"/>
                  </a:lnTo>
                  <a:lnTo>
                    <a:pt x="6677" y="880"/>
                  </a:lnTo>
                  <a:lnTo>
                    <a:pt x="6677" y="880"/>
                  </a:lnTo>
                  <a:lnTo>
                    <a:pt x="6756" y="793"/>
                  </a:lnTo>
                  <a:lnTo>
                    <a:pt x="6835" y="708"/>
                  </a:lnTo>
                  <a:lnTo>
                    <a:pt x="6997" y="537"/>
                  </a:lnTo>
                  <a:lnTo>
                    <a:pt x="6997" y="537"/>
                  </a:lnTo>
                  <a:lnTo>
                    <a:pt x="7030" y="504"/>
                  </a:lnTo>
                  <a:lnTo>
                    <a:pt x="7066" y="471"/>
                  </a:lnTo>
                  <a:lnTo>
                    <a:pt x="7104" y="436"/>
                  </a:lnTo>
                  <a:lnTo>
                    <a:pt x="7143" y="401"/>
                  </a:lnTo>
                  <a:lnTo>
                    <a:pt x="7179" y="364"/>
                  </a:lnTo>
                  <a:lnTo>
                    <a:pt x="7197" y="346"/>
                  </a:lnTo>
                  <a:lnTo>
                    <a:pt x="7213" y="327"/>
                  </a:lnTo>
                  <a:lnTo>
                    <a:pt x="7230" y="307"/>
                  </a:lnTo>
                  <a:lnTo>
                    <a:pt x="7244" y="289"/>
                  </a:lnTo>
                  <a:lnTo>
                    <a:pt x="7255" y="270"/>
                  </a:lnTo>
                  <a:lnTo>
                    <a:pt x="7266" y="250"/>
                  </a:lnTo>
                  <a:lnTo>
                    <a:pt x="7266" y="250"/>
                  </a:lnTo>
                  <a:lnTo>
                    <a:pt x="7253" y="275"/>
                  </a:lnTo>
                  <a:lnTo>
                    <a:pt x="7239" y="299"/>
                  </a:lnTo>
                  <a:lnTo>
                    <a:pt x="7224" y="323"/>
                  </a:lnTo>
                  <a:lnTo>
                    <a:pt x="7207" y="345"/>
                  </a:lnTo>
                  <a:lnTo>
                    <a:pt x="7190" y="368"/>
                  </a:lnTo>
                  <a:lnTo>
                    <a:pt x="7172" y="391"/>
                  </a:lnTo>
                  <a:lnTo>
                    <a:pt x="7135" y="433"/>
                  </a:lnTo>
                  <a:lnTo>
                    <a:pt x="7095" y="475"/>
                  </a:lnTo>
                  <a:lnTo>
                    <a:pt x="7055" y="517"/>
                  </a:lnTo>
                  <a:lnTo>
                    <a:pt x="7015" y="557"/>
                  </a:lnTo>
                  <a:lnTo>
                    <a:pt x="6977" y="597"/>
                  </a:lnTo>
                  <a:lnTo>
                    <a:pt x="6977" y="597"/>
                  </a:lnTo>
                  <a:close/>
                  <a:moveTo>
                    <a:pt x="7244" y="240"/>
                  </a:moveTo>
                  <a:lnTo>
                    <a:pt x="7244" y="240"/>
                  </a:lnTo>
                  <a:lnTo>
                    <a:pt x="7110" y="375"/>
                  </a:lnTo>
                  <a:lnTo>
                    <a:pt x="6979" y="512"/>
                  </a:lnTo>
                  <a:lnTo>
                    <a:pt x="6849" y="652"/>
                  </a:lnTo>
                  <a:lnTo>
                    <a:pt x="6719" y="791"/>
                  </a:lnTo>
                  <a:lnTo>
                    <a:pt x="6719" y="791"/>
                  </a:lnTo>
                  <a:lnTo>
                    <a:pt x="6758" y="749"/>
                  </a:lnTo>
                  <a:lnTo>
                    <a:pt x="6801" y="698"/>
                  </a:lnTo>
                  <a:lnTo>
                    <a:pt x="6902" y="583"/>
                  </a:lnTo>
                  <a:lnTo>
                    <a:pt x="7013" y="455"/>
                  </a:lnTo>
                  <a:lnTo>
                    <a:pt x="7070" y="389"/>
                  </a:lnTo>
                  <a:lnTo>
                    <a:pt x="7127" y="327"/>
                  </a:lnTo>
                  <a:lnTo>
                    <a:pt x="7127" y="327"/>
                  </a:lnTo>
                  <a:lnTo>
                    <a:pt x="7143" y="318"/>
                  </a:lnTo>
                  <a:lnTo>
                    <a:pt x="7149" y="313"/>
                  </a:lnTo>
                  <a:lnTo>
                    <a:pt x="7155" y="309"/>
                  </a:lnTo>
                  <a:lnTo>
                    <a:pt x="7158" y="303"/>
                  </a:lnTo>
                  <a:lnTo>
                    <a:pt x="7162" y="298"/>
                  </a:lnTo>
                  <a:lnTo>
                    <a:pt x="7163" y="292"/>
                  </a:lnTo>
                  <a:lnTo>
                    <a:pt x="7164" y="286"/>
                  </a:lnTo>
                  <a:lnTo>
                    <a:pt x="7164" y="286"/>
                  </a:lnTo>
                  <a:lnTo>
                    <a:pt x="7213" y="235"/>
                  </a:lnTo>
                  <a:lnTo>
                    <a:pt x="7213" y="235"/>
                  </a:lnTo>
                  <a:lnTo>
                    <a:pt x="7244" y="240"/>
                  </a:lnTo>
                  <a:lnTo>
                    <a:pt x="7244" y="240"/>
                  </a:lnTo>
                  <a:close/>
                  <a:moveTo>
                    <a:pt x="7175" y="230"/>
                  </a:moveTo>
                  <a:lnTo>
                    <a:pt x="7175" y="230"/>
                  </a:lnTo>
                  <a:lnTo>
                    <a:pt x="7076" y="325"/>
                  </a:lnTo>
                  <a:lnTo>
                    <a:pt x="6980" y="420"/>
                  </a:lnTo>
                  <a:lnTo>
                    <a:pt x="6884" y="517"/>
                  </a:lnTo>
                  <a:lnTo>
                    <a:pt x="6791" y="615"/>
                  </a:lnTo>
                  <a:lnTo>
                    <a:pt x="6791" y="615"/>
                  </a:lnTo>
                  <a:lnTo>
                    <a:pt x="6857" y="519"/>
                  </a:lnTo>
                  <a:lnTo>
                    <a:pt x="6891" y="472"/>
                  </a:lnTo>
                  <a:lnTo>
                    <a:pt x="6925" y="426"/>
                  </a:lnTo>
                  <a:lnTo>
                    <a:pt x="6960" y="379"/>
                  </a:lnTo>
                  <a:lnTo>
                    <a:pt x="6996" y="333"/>
                  </a:lnTo>
                  <a:lnTo>
                    <a:pt x="7033" y="289"/>
                  </a:lnTo>
                  <a:lnTo>
                    <a:pt x="7070" y="244"/>
                  </a:lnTo>
                  <a:lnTo>
                    <a:pt x="7070" y="244"/>
                  </a:lnTo>
                  <a:lnTo>
                    <a:pt x="7074" y="238"/>
                  </a:lnTo>
                  <a:lnTo>
                    <a:pt x="7075" y="234"/>
                  </a:lnTo>
                  <a:lnTo>
                    <a:pt x="7074" y="229"/>
                  </a:lnTo>
                  <a:lnTo>
                    <a:pt x="7070" y="224"/>
                  </a:lnTo>
                  <a:lnTo>
                    <a:pt x="7067" y="222"/>
                  </a:lnTo>
                  <a:lnTo>
                    <a:pt x="7062" y="221"/>
                  </a:lnTo>
                  <a:lnTo>
                    <a:pt x="7056" y="222"/>
                  </a:lnTo>
                  <a:lnTo>
                    <a:pt x="7052" y="224"/>
                  </a:lnTo>
                  <a:lnTo>
                    <a:pt x="7052" y="224"/>
                  </a:lnTo>
                  <a:lnTo>
                    <a:pt x="7022" y="252"/>
                  </a:lnTo>
                  <a:lnTo>
                    <a:pt x="6994" y="281"/>
                  </a:lnTo>
                  <a:lnTo>
                    <a:pt x="6939" y="337"/>
                  </a:lnTo>
                  <a:lnTo>
                    <a:pt x="6887" y="395"/>
                  </a:lnTo>
                  <a:lnTo>
                    <a:pt x="6834" y="455"/>
                  </a:lnTo>
                  <a:lnTo>
                    <a:pt x="6834" y="455"/>
                  </a:lnTo>
                  <a:lnTo>
                    <a:pt x="6825" y="464"/>
                  </a:lnTo>
                  <a:lnTo>
                    <a:pt x="6812" y="478"/>
                  </a:lnTo>
                  <a:lnTo>
                    <a:pt x="6774" y="512"/>
                  </a:lnTo>
                  <a:lnTo>
                    <a:pt x="6678" y="597"/>
                  </a:lnTo>
                  <a:lnTo>
                    <a:pt x="6678" y="597"/>
                  </a:lnTo>
                  <a:lnTo>
                    <a:pt x="6698" y="570"/>
                  </a:lnTo>
                  <a:lnTo>
                    <a:pt x="6717" y="546"/>
                  </a:lnTo>
                  <a:lnTo>
                    <a:pt x="6717" y="546"/>
                  </a:lnTo>
                  <a:lnTo>
                    <a:pt x="6786" y="465"/>
                  </a:lnTo>
                  <a:lnTo>
                    <a:pt x="6853" y="384"/>
                  </a:lnTo>
                  <a:lnTo>
                    <a:pt x="6886" y="341"/>
                  </a:lnTo>
                  <a:lnTo>
                    <a:pt x="6917" y="299"/>
                  </a:lnTo>
                  <a:lnTo>
                    <a:pt x="6949" y="256"/>
                  </a:lnTo>
                  <a:lnTo>
                    <a:pt x="6978" y="213"/>
                  </a:lnTo>
                  <a:lnTo>
                    <a:pt x="6978" y="213"/>
                  </a:lnTo>
                  <a:lnTo>
                    <a:pt x="7027" y="216"/>
                  </a:lnTo>
                  <a:lnTo>
                    <a:pt x="7076" y="220"/>
                  </a:lnTo>
                  <a:lnTo>
                    <a:pt x="7175" y="230"/>
                  </a:lnTo>
                  <a:lnTo>
                    <a:pt x="7175" y="230"/>
                  </a:lnTo>
                  <a:close/>
                  <a:moveTo>
                    <a:pt x="6905" y="259"/>
                  </a:moveTo>
                  <a:lnTo>
                    <a:pt x="6905" y="259"/>
                  </a:lnTo>
                  <a:lnTo>
                    <a:pt x="6862" y="317"/>
                  </a:lnTo>
                  <a:lnTo>
                    <a:pt x="6818" y="373"/>
                  </a:lnTo>
                  <a:lnTo>
                    <a:pt x="6729" y="484"/>
                  </a:lnTo>
                  <a:lnTo>
                    <a:pt x="6729" y="484"/>
                  </a:lnTo>
                  <a:lnTo>
                    <a:pt x="6713" y="504"/>
                  </a:lnTo>
                  <a:lnTo>
                    <a:pt x="6697" y="526"/>
                  </a:lnTo>
                  <a:lnTo>
                    <a:pt x="6661" y="578"/>
                  </a:lnTo>
                  <a:lnTo>
                    <a:pt x="6641" y="605"/>
                  </a:lnTo>
                  <a:lnTo>
                    <a:pt x="6621" y="632"/>
                  </a:lnTo>
                  <a:lnTo>
                    <a:pt x="6600" y="657"/>
                  </a:lnTo>
                  <a:lnTo>
                    <a:pt x="6579" y="681"/>
                  </a:lnTo>
                  <a:lnTo>
                    <a:pt x="6579" y="681"/>
                  </a:lnTo>
                  <a:lnTo>
                    <a:pt x="6582" y="667"/>
                  </a:lnTo>
                  <a:lnTo>
                    <a:pt x="6587" y="652"/>
                  </a:lnTo>
                  <a:lnTo>
                    <a:pt x="6599" y="621"/>
                  </a:lnTo>
                  <a:lnTo>
                    <a:pt x="6613" y="592"/>
                  </a:lnTo>
                  <a:lnTo>
                    <a:pt x="6629" y="563"/>
                  </a:lnTo>
                  <a:lnTo>
                    <a:pt x="6648" y="535"/>
                  </a:lnTo>
                  <a:lnTo>
                    <a:pt x="6668" y="505"/>
                  </a:lnTo>
                  <a:lnTo>
                    <a:pt x="6690" y="477"/>
                  </a:lnTo>
                  <a:lnTo>
                    <a:pt x="6712" y="450"/>
                  </a:lnTo>
                  <a:lnTo>
                    <a:pt x="6737" y="423"/>
                  </a:lnTo>
                  <a:lnTo>
                    <a:pt x="6761" y="398"/>
                  </a:lnTo>
                  <a:lnTo>
                    <a:pt x="6811" y="347"/>
                  </a:lnTo>
                  <a:lnTo>
                    <a:pt x="6860" y="302"/>
                  </a:lnTo>
                  <a:lnTo>
                    <a:pt x="6905" y="259"/>
                  </a:lnTo>
                  <a:lnTo>
                    <a:pt x="6905" y="259"/>
                  </a:lnTo>
                  <a:close/>
                  <a:moveTo>
                    <a:pt x="6769" y="203"/>
                  </a:moveTo>
                  <a:lnTo>
                    <a:pt x="6769" y="203"/>
                  </a:lnTo>
                  <a:lnTo>
                    <a:pt x="6819" y="204"/>
                  </a:lnTo>
                  <a:lnTo>
                    <a:pt x="6819" y="204"/>
                  </a:lnTo>
                  <a:lnTo>
                    <a:pt x="6507" y="533"/>
                  </a:lnTo>
                  <a:lnTo>
                    <a:pt x="6507" y="533"/>
                  </a:lnTo>
                  <a:lnTo>
                    <a:pt x="6400" y="649"/>
                  </a:lnTo>
                  <a:lnTo>
                    <a:pt x="6292" y="765"/>
                  </a:lnTo>
                  <a:lnTo>
                    <a:pt x="6292" y="765"/>
                  </a:lnTo>
                  <a:lnTo>
                    <a:pt x="6352" y="695"/>
                  </a:lnTo>
                  <a:lnTo>
                    <a:pt x="6412" y="627"/>
                  </a:lnTo>
                  <a:lnTo>
                    <a:pt x="6534" y="490"/>
                  </a:lnTo>
                  <a:lnTo>
                    <a:pt x="6594" y="422"/>
                  </a:lnTo>
                  <a:lnTo>
                    <a:pt x="6654" y="353"/>
                  </a:lnTo>
                  <a:lnTo>
                    <a:pt x="6711" y="282"/>
                  </a:lnTo>
                  <a:lnTo>
                    <a:pt x="6739" y="245"/>
                  </a:lnTo>
                  <a:lnTo>
                    <a:pt x="6767" y="209"/>
                  </a:lnTo>
                  <a:lnTo>
                    <a:pt x="6767" y="209"/>
                  </a:lnTo>
                  <a:lnTo>
                    <a:pt x="6767" y="207"/>
                  </a:lnTo>
                  <a:lnTo>
                    <a:pt x="6769" y="203"/>
                  </a:lnTo>
                  <a:lnTo>
                    <a:pt x="6769" y="203"/>
                  </a:lnTo>
                  <a:close/>
                  <a:moveTo>
                    <a:pt x="6069" y="916"/>
                  </a:moveTo>
                  <a:lnTo>
                    <a:pt x="6069" y="916"/>
                  </a:lnTo>
                  <a:lnTo>
                    <a:pt x="6072" y="916"/>
                  </a:lnTo>
                  <a:lnTo>
                    <a:pt x="6074" y="914"/>
                  </a:lnTo>
                  <a:lnTo>
                    <a:pt x="6074" y="914"/>
                  </a:lnTo>
                  <a:lnTo>
                    <a:pt x="6114" y="866"/>
                  </a:lnTo>
                  <a:lnTo>
                    <a:pt x="6155" y="819"/>
                  </a:lnTo>
                  <a:lnTo>
                    <a:pt x="6196" y="773"/>
                  </a:lnTo>
                  <a:lnTo>
                    <a:pt x="6237" y="728"/>
                  </a:lnTo>
                  <a:lnTo>
                    <a:pt x="6321" y="639"/>
                  </a:lnTo>
                  <a:lnTo>
                    <a:pt x="6408" y="550"/>
                  </a:lnTo>
                  <a:lnTo>
                    <a:pt x="6408" y="550"/>
                  </a:lnTo>
                  <a:lnTo>
                    <a:pt x="6465" y="490"/>
                  </a:lnTo>
                  <a:lnTo>
                    <a:pt x="6518" y="436"/>
                  </a:lnTo>
                  <a:lnTo>
                    <a:pt x="6572" y="381"/>
                  </a:lnTo>
                  <a:lnTo>
                    <a:pt x="6616" y="338"/>
                  </a:lnTo>
                  <a:lnTo>
                    <a:pt x="6632" y="324"/>
                  </a:lnTo>
                  <a:lnTo>
                    <a:pt x="6641" y="318"/>
                  </a:lnTo>
                  <a:lnTo>
                    <a:pt x="6642" y="318"/>
                  </a:lnTo>
                  <a:lnTo>
                    <a:pt x="6641" y="320"/>
                  </a:lnTo>
                  <a:lnTo>
                    <a:pt x="6633" y="333"/>
                  </a:lnTo>
                  <a:lnTo>
                    <a:pt x="6613" y="358"/>
                  </a:lnTo>
                  <a:lnTo>
                    <a:pt x="6581" y="396"/>
                  </a:lnTo>
                  <a:lnTo>
                    <a:pt x="6581" y="396"/>
                  </a:lnTo>
                  <a:lnTo>
                    <a:pt x="6516" y="471"/>
                  </a:lnTo>
                  <a:lnTo>
                    <a:pt x="6450" y="546"/>
                  </a:lnTo>
                  <a:lnTo>
                    <a:pt x="6318" y="696"/>
                  </a:lnTo>
                  <a:lnTo>
                    <a:pt x="6254" y="771"/>
                  </a:lnTo>
                  <a:lnTo>
                    <a:pt x="6190" y="847"/>
                  </a:lnTo>
                  <a:lnTo>
                    <a:pt x="6159" y="887"/>
                  </a:lnTo>
                  <a:lnTo>
                    <a:pt x="6128" y="925"/>
                  </a:lnTo>
                  <a:lnTo>
                    <a:pt x="6099" y="965"/>
                  </a:lnTo>
                  <a:lnTo>
                    <a:pt x="6070" y="1006"/>
                  </a:lnTo>
                  <a:lnTo>
                    <a:pt x="6070" y="1006"/>
                  </a:lnTo>
                  <a:lnTo>
                    <a:pt x="6072" y="984"/>
                  </a:lnTo>
                  <a:lnTo>
                    <a:pt x="6073" y="962"/>
                  </a:lnTo>
                  <a:lnTo>
                    <a:pt x="6072" y="939"/>
                  </a:lnTo>
                  <a:lnTo>
                    <a:pt x="6069" y="916"/>
                  </a:lnTo>
                  <a:lnTo>
                    <a:pt x="6069" y="916"/>
                  </a:lnTo>
                  <a:close/>
                  <a:moveTo>
                    <a:pt x="6732" y="203"/>
                  </a:moveTo>
                  <a:lnTo>
                    <a:pt x="6732" y="203"/>
                  </a:lnTo>
                  <a:lnTo>
                    <a:pt x="6606" y="324"/>
                  </a:lnTo>
                  <a:lnTo>
                    <a:pt x="6543" y="386"/>
                  </a:lnTo>
                  <a:lnTo>
                    <a:pt x="6481" y="448"/>
                  </a:lnTo>
                  <a:lnTo>
                    <a:pt x="6419" y="511"/>
                  </a:lnTo>
                  <a:lnTo>
                    <a:pt x="6359" y="573"/>
                  </a:lnTo>
                  <a:lnTo>
                    <a:pt x="6302" y="636"/>
                  </a:lnTo>
                  <a:lnTo>
                    <a:pt x="6248" y="698"/>
                  </a:lnTo>
                  <a:lnTo>
                    <a:pt x="6248" y="698"/>
                  </a:lnTo>
                  <a:lnTo>
                    <a:pt x="6300" y="636"/>
                  </a:lnTo>
                  <a:lnTo>
                    <a:pt x="6353" y="575"/>
                  </a:lnTo>
                  <a:lnTo>
                    <a:pt x="6460" y="454"/>
                  </a:lnTo>
                  <a:lnTo>
                    <a:pt x="6512" y="392"/>
                  </a:lnTo>
                  <a:lnTo>
                    <a:pt x="6565" y="330"/>
                  </a:lnTo>
                  <a:lnTo>
                    <a:pt x="6615" y="266"/>
                  </a:lnTo>
                  <a:lnTo>
                    <a:pt x="6666" y="202"/>
                  </a:lnTo>
                  <a:lnTo>
                    <a:pt x="6666" y="202"/>
                  </a:lnTo>
                  <a:lnTo>
                    <a:pt x="6732" y="203"/>
                  </a:lnTo>
                  <a:lnTo>
                    <a:pt x="6732" y="203"/>
                  </a:lnTo>
                  <a:close/>
                  <a:moveTo>
                    <a:pt x="6623" y="203"/>
                  </a:moveTo>
                  <a:lnTo>
                    <a:pt x="6623" y="203"/>
                  </a:lnTo>
                  <a:lnTo>
                    <a:pt x="6546" y="286"/>
                  </a:lnTo>
                  <a:lnTo>
                    <a:pt x="6467" y="369"/>
                  </a:lnTo>
                  <a:lnTo>
                    <a:pt x="6310" y="536"/>
                  </a:lnTo>
                  <a:lnTo>
                    <a:pt x="6310" y="536"/>
                  </a:lnTo>
                  <a:lnTo>
                    <a:pt x="6381" y="457"/>
                  </a:lnTo>
                  <a:lnTo>
                    <a:pt x="6416" y="417"/>
                  </a:lnTo>
                  <a:lnTo>
                    <a:pt x="6450" y="377"/>
                  </a:lnTo>
                  <a:lnTo>
                    <a:pt x="6484" y="336"/>
                  </a:lnTo>
                  <a:lnTo>
                    <a:pt x="6517" y="292"/>
                  </a:lnTo>
                  <a:lnTo>
                    <a:pt x="6548" y="249"/>
                  </a:lnTo>
                  <a:lnTo>
                    <a:pt x="6578" y="203"/>
                  </a:lnTo>
                  <a:lnTo>
                    <a:pt x="6578" y="203"/>
                  </a:lnTo>
                  <a:lnTo>
                    <a:pt x="6623" y="203"/>
                  </a:lnTo>
                  <a:lnTo>
                    <a:pt x="6623" y="203"/>
                  </a:lnTo>
                  <a:close/>
                  <a:moveTo>
                    <a:pt x="6534" y="203"/>
                  </a:moveTo>
                  <a:lnTo>
                    <a:pt x="6534" y="203"/>
                  </a:lnTo>
                  <a:lnTo>
                    <a:pt x="6479" y="261"/>
                  </a:lnTo>
                  <a:lnTo>
                    <a:pt x="6423" y="318"/>
                  </a:lnTo>
                  <a:lnTo>
                    <a:pt x="6311" y="429"/>
                  </a:lnTo>
                  <a:lnTo>
                    <a:pt x="6311" y="429"/>
                  </a:lnTo>
                  <a:lnTo>
                    <a:pt x="6355" y="379"/>
                  </a:lnTo>
                  <a:lnTo>
                    <a:pt x="6400" y="327"/>
                  </a:lnTo>
                  <a:lnTo>
                    <a:pt x="6421" y="302"/>
                  </a:lnTo>
                  <a:lnTo>
                    <a:pt x="6442" y="275"/>
                  </a:lnTo>
                  <a:lnTo>
                    <a:pt x="6462" y="247"/>
                  </a:lnTo>
                  <a:lnTo>
                    <a:pt x="6481" y="218"/>
                  </a:lnTo>
                  <a:lnTo>
                    <a:pt x="6481" y="218"/>
                  </a:lnTo>
                  <a:lnTo>
                    <a:pt x="6483" y="215"/>
                  </a:lnTo>
                  <a:lnTo>
                    <a:pt x="6483" y="211"/>
                  </a:lnTo>
                  <a:lnTo>
                    <a:pt x="6482" y="208"/>
                  </a:lnTo>
                  <a:lnTo>
                    <a:pt x="6479" y="206"/>
                  </a:lnTo>
                  <a:lnTo>
                    <a:pt x="6479" y="206"/>
                  </a:lnTo>
                  <a:lnTo>
                    <a:pt x="6534" y="203"/>
                  </a:lnTo>
                  <a:lnTo>
                    <a:pt x="6534" y="203"/>
                  </a:lnTo>
                  <a:close/>
                  <a:moveTo>
                    <a:pt x="6385" y="208"/>
                  </a:moveTo>
                  <a:lnTo>
                    <a:pt x="6385" y="208"/>
                  </a:lnTo>
                  <a:lnTo>
                    <a:pt x="6458" y="206"/>
                  </a:lnTo>
                  <a:lnTo>
                    <a:pt x="6458" y="206"/>
                  </a:lnTo>
                  <a:lnTo>
                    <a:pt x="6424" y="237"/>
                  </a:lnTo>
                  <a:lnTo>
                    <a:pt x="6390" y="270"/>
                  </a:lnTo>
                  <a:lnTo>
                    <a:pt x="6325" y="334"/>
                  </a:lnTo>
                  <a:lnTo>
                    <a:pt x="6261" y="401"/>
                  </a:lnTo>
                  <a:lnTo>
                    <a:pt x="6197" y="469"/>
                  </a:lnTo>
                  <a:lnTo>
                    <a:pt x="6197" y="469"/>
                  </a:lnTo>
                  <a:lnTo>
                    <a:pt x="6223" y="439"/>
                  </a:lnTo>
                  <a:lnTo>
                    <a:pt x="6249" y="408"/>
                  </a:lnTo>
                  <a:lnTo>
                    <a:pt x="6275" y="378"/>
                  </a:lnTo>
                  <a:lnTo>
                    <a:pt x="6298" y="346"/>
                  </a:lnTo>
                  <a:lnTo>
                    <a:pt x="6321" y="314"/>
                  </a:lnTo>
                  <a:lnTo>
                    <a:pt x="6344" y="283"/>
                  </a:lnTo>
                  <a:lnTo>
                    <a:pt x="6365" y="251"/>
                  </a:lnTo>
                  <a:lnTo>
                    <a:pt x="6383" y="220"/>
                  </a:lnTo>
                  <a:lnTo>
                    <a:pt x="6383" y="220"/>
                  </a:lnTo>
                  <a:lnTo>
                    <a:pt x="6385" y="216"/>
                  </a:lnTo>
                  <a:lnTo>
                    <a:pt x="6385" y="214"/>
                  </a:lnTo>
                  <a:lnTo>
                    <a:pt x="6385" y="208"/>
                  </a:lnTo>
                  <a:lnTo>
                    <a:pt x="6385" y="208"/>
                  </a:lnTo>
                  <a:close/>
                  <a:moveTo>
                    <a:pt x="6126" y="423"/>
                  </a:moveTo>
                  <a:lnTo>
                    <a:pt x="6126" y="423"/>
                  </a:lnTo>
                  <a:lnTo>
                    <a:pt x="6214" y="318"/>
                  </a:lnTo>
                  <a:lnTo>
                    <a:pt x="6258" y="264"/>
                  </a:lnTo>
                  <a:lnTo>
                    <a:pt x="6302" y="210"/>
                  </a:lnTo>
                  <a:lnTo>
                    <a:pt x="6302" y="210"/>
                  </a:lnTo>
                  <a:lnTo>
                    <a:pt x="6354" y="209"/>
                  </a:lnTo>
                  <a:lnTo>
                    <a:pt x="6354" y="209"/>
                  </a:lnTo>
                  <a:lnTo>
                    <a:pt x="6309" y="249"/>
                  </a:lnTo>
                  <a:lnTo>
                    <a:pt x="6265" y="290"/>
                  </a:lnTo>
                  <a:lnTo>
                    <a:pt x="6223" y="332"/>
                  </a:lnTo>
                  <a:lnTo>
                    <a:pt x="6181" y="375"/>
                  </a:lnTo>
                  <a:lnTo>
                    <a:pt x="6140" y="420"/>
                  </a:lnTo>
                  <a:lnTo>
                    <a:pt x="6100" y="464"/>
                  </a:lnTo>
                  <a:lnTo>
                    <a:pt x="6021" y="553"/>
                  </a:lnTo>
                  <a:lnTo>
                    <a:pt x="6021" y="553"/>
                  </a:lnTo>
                  <a:lnTo>
                    <a:pt x="6072" y="488"/>
                  </a:lnTo>
                  <a:lnTo>
                    <a:pt x="6126" y="423"/>
                  </a:lnTo>
                  <a:lnTo>
                    <a:pt x="6126" y="423"/>
                  </a:lnTo>
                  <a:close/>
                  <a:moveTo>
                    <a:pt x="5930" y="731"/>
                  </a:moveTo>
                  <a:lnTo>
                    <a:pt x="5930" y="731"/>
                  </a:lnTo>
                  <a:lnTo>
                    <a:pt x="5908" y="716"/>
                  </a:lnTo>
                  <a:lnTo>
                    <a:pt x="5908" y="716"/>
                  </a:lnTo>
                  <a:lnTo>
                    <a:pt x="5962" y="660"/>
                  </a:lnTo>
                  <a:lnTo>
                    <a:pt x="6015" y="602"/>
                  </a:lnTo>
                  <a:lnTo>
                    <a:pt x="6118" y="487"/>
                  </a:lnTo>
                  <a:lnTo>
                    <a:pt x="6118" y="487"/>
                  </a:lnTo>
                  <a:lnTo>
                    <a:pt x="6145" y="457"/>
                  </a:lnTo>
                  <a:lnTo>
                    <a:pt x="6174" y="428"/>
                  </a:lnTo>
                  <a:lnTo>
                    <a:pt x="6235" y="367"/>
                  </a:lnTo>
                  <a:lnTo>
                    <a:pt x="6265" y="337"/>
                  </a:lnTo>
                  <a:lnTo>
                    <a:pt x="6292" y="306"/>
                  </a:lnTo>
                  <a:lnTo>
                    <a:pt x="6304" y="291"/>
                  </a:lnTo>
                  <a:lnTo>
                    <a:pt x="6316" y="277"/>
                  </a:lnTo>
                  <a:lnTo>
                    <a:pt x="6325" y="263"/>
                  </a:lnTo>
                  <a:lnTo>
                    <a:pt x="6334" y="249"/>
                  </a:lnTo>
                  <a:lnTo>
                    <a:pt x="6334" y="249"/>
                  </a:lnTo>
                  <a:lnTo>
                    <a:pt x="6313" y="283"/>
                  </a:lnTo>
                  <a:lnTo>
                    <a:pt x="6292" y="314"/>
                  </a:lnTo>
                  <a:lnTo>
                    <a:pt x="6269" y="346"/>
                  </a:lnTo>
                  <a:lnTo>
                    <a:pt x="6244" y="377"/>
                  </a:lnTo>
                  <a:lnTo>
                    <a:pt x="6218" y="406"/>
                  </a:lnTo>
                  <a:lnTo>
                    <a:pt x="6191" y="435"/>
                  </a:lnTo>
                  <a:lnTo>
                    <a:pt x="6138" y="494"/>
                  </a:lnTo>
                  <a:lnTo>
                    <a:pt x="6083" y="550"/>
                  </a:lnTo>
                  <a:lnTo>
                    <a:pt x="6029" y="608"/>
                  </a:lnTo>
                  <a:lnTo>
                    <a:pt x="6002" y="638"/>
                  </a:lnTo>
                  <a:lnTo>
                    <a:pt x="5977" y="668"/>
                  </a:lnTo>
                  <a:lnTo>
                    <a:pt x="5953" y="698"/>
                  </a:lnTo>
                  <a:lnTo>
                    <a:pt x="5930" y="731"/>
                  </a:lnTo>
                  <a:lnTo>
                    <a:pt x="5930" y="731"/>
                  </a:lnTo>
                  <a:close/>
                  <a:moveTo>
                    <a:pt x="5954" y="749"/>
                  </a:moveTo>
                  <a:lnTo>
                    <a:pt x="5954" y="749"/>
                  </a:lnTo>
                  <a:lnTo>
                    <a:pt x="6007" y="702"/>
                  </a:lnTo>
                  <a:lnTo>
                    <a:pt x="6060" y="653"/>
                  </a:lnTo>
                  <a:lnTo>
                    <a:pt x="6115" y="601"/>
                  </a:lnTo>
                  <a:lnTo>
                    <a:pt x="6170" y="549"/>
                  </a:lnTo>
                  <a:lnTo>
                    <a:pt x="6170" y="549"/>
                  </a:lnTo>
                  <a:lnTo>
                    <a:pt x="6139" y="584"/>
                  </a:lnTo>
                  <a:lnTo>
                    <a:pt x="6107" y="620"/>
                  </a:lnTo>
                  <a:lnTo>
                    <a:pt x="6077" y="656"/>
                  </a:lnTo>
                  <a:lnTo>
                    <a:pt x="6049" y="695"/>
                  </a:lnTo>
                  <a:lnTo>
                    <a:pt x="6049" y="695"/>
                  </a:lnTo>
                  <a:lnTo>
                    <a:pt x="6014" y="731"/>
                  </a:lnTo>
                  <a:lnTo>
                    <a:pt x="5980" y="769"/>
                  </a:lnTo>
                  <a:lnTo>
                    <a:pt x="5980" y="769"/>
                  </a:lnTo>
                  <a:lnTo>
                    <a:pt x="5967" y="758"/>
                  </a:lnTo>
                  <a:lnTo>
                    <a:pt x="5954" y="749"/>
                  </a:lnTo>
                  <a:lnTo>
                    <a:pt x="5954" y="749"/>
                  </a:lnTo>
                  <a:close/>
                  <a:moveTo>
                    <a:pt x="6001" y="790"/>
                  </a:moveTo>
                  <a:lnTo>
                    <a:pt x="6001" y="790"/>
                  </a:lnTo>
                  <a:lnTo>
                    <a:pt x="6057" y="728"/>
                  </a:lnTo>
                  <a:lnTo>
                    <a:pt x="6113" y="668"/>
                  </a:lnTo>
                  <a:lnTo>
                    <a:pt x="6170" y="609"/>
                  </a:lnTo>
                  <a:lnTo>
                    <a:pt x="6229" y="551"/>
                  </a:lnTo>
                  <a:lnTo>
                    <a:pt x="6348" y="437"/>
                  </a:lnTo>
                  <a:lnTo>
                    <a:pt x="6467" y="323"/>
                  </a:lnTo>
                  <a:lnTo>
                    <a:pt x="6467" y="323"/>
                  </a:lnTo>
                  <a:lnTo>
                    <a:pt x="6410" y="379"/>
                  </a:lnTo>
                  <a:lnTo>
                    <a:pt x="6354" y="437"/>
                  </a:lnTo>
                  <a:lnTo>
                    <a:pt x="6298" y="497"/>
                  </a:lnTo>
                  <a:lnTo>
                    <a:pt x="6244" y="558"/>
                  </a:lnTo>
                  <a:lnTo>
                    <a:pt x="6190" y="620"/>
                  </a:lnTo>
                  <a:lnTo>
                    <a:pt x="6136" y="682"/>
                  </a:lnTo>
                  <a:lnTo>
                    <a:pt x="6031" y="805"/>
                  </a:lnTo>
                  <a:lnTo>
                    <a:pt x="6031" y="805"/>
                  </a:lnTo>
                  <a:lnTo>
                    <a:pt x="6029" y="810"/>
                  </a:lnTo>
                  <a:lnTo>
                    <a:pt x="6028" y="815"/>
                  </a:lnTo>
                  <a:lnTo>
                    <a:pt x="6029" y="821"/>
                  </a:lnTo>
                  <a:lnTo>
                    <a:pt x="6032" y="826"/>
                  </a:lnTo>
                  <a:lnTo>
                    <a:pt x="6037" y="828"/>
                  </a:lnTo>
                  <a:lnTo>
                    <a:pt x="6042" y="831"/>
                  </a:lnTo>
                  <a:lnTo>
                    <a:pt x="6048" y="829"/>
                  </a:lnTo>
                  <a:lnTo>
                    <a:pt x="6053" y="826"/>
                  </a:lnTo>
                  <a:lnTo>
                    <a:pt x="6053" y="826"/>
                  </a:lnTo>
                  <a:lnTo>
                    <a:pt x="6117" y="766"/>
                  </a:lnTo>
                  <a:lnTo>
                    <a:pt x="6180" y="705"/>
                  </a:lnTo>
                  <a:lnTo>
                    <a:pt x="6243" y="645"/>
                  </a:lnTo>
                  <a:lnTo>
                    <a:pt x="6305" y="583"/>
                  </a:lnTo>
                  <a:lnTo>
                    <a:pt x="6366" y="520"/>
                  </a:lnTo>
                  <a:lnTo>
                    <a:pt x="6428" y="458"/>
                  </a:lnTo>
                  <a:lnTo>
                    <a:pt x="6548" y="331"/>
                  </a:lnTo>
                  <a:lnTo>
                    <a:pt x="6548" y="331"/>
                  </a:lnTo>
                  <a:lnTo>
                    <a:pt x="6422" y="467"/>
                  </a:lnTo>
                  <a:lnTo>
                    <a:pt x="6360" y="535"/>
                  </a:lnTo>
                  <a:lnTo>
                    <a:pt x="6298" y="604"/>
                  </a:lnTo>
                  <a:lnTo>
                    <a:pt x="6237" y="673"/>
                  </a:lnTo>
                  <a:lnTo>
                    <a:pt x="6176" y="742"/>
                  </a:lnTo>
                  <a:lnTo>
                    <a:pt x="6118" y="813"/>
                  </a:lnTo>
                  <a:lnTo>
                    <a:pt x="6059" y="886"/>
                  </a:lnTo>
                  <a:lnTo>
                    <a:pt x="6059" y="886"/>
                  </a:lnTo>
                  <a:lnTo>
                    <a:pt x="6049" y="860"/>
                  </a:lnTo>
                  <a:lnTo>
                    <a:pt x="6043" y="847"/>
                  </a:lnTo>
                  <a:lnTo>
                    <a:pt x="6036" y="834"/>
                  </a:lnTo>
                  <a:lnTo>
                    <a:pt x="6036" y="834"/>
                  </a:lnTo>
                  <a:lnTo>
                    <a:pt x="6028" y="822"/>
                  </a:lnTo>
                  <a:lnTo>
                    <a:pt x="6019" y="811"/>
                  </a:lnTo>
                  <a:lnTo>
                    <a:pt x="6001" y="790"/>
                  </a:lnTo>
                  <a:lnTo>
                    <a:pt x="6001" y="790"/>
                  </a:lnTo>
                  <a:close/>
                  <a:moveTo>
                    <a:pt x="5923" y="1410"/>
                  </a:moveTo>
                  <a:lnTo>
                    <a:pt x="5923" y="1410"/>
                  </a:lnTo>
                  <a:lnTo>
                    <a:pt x="5927" y="1389"/>
                  </a:lnTo>
                  <a:lnTo>
                    <a:pt x="5933" y="1367"/>
                  </a:lnTo>
                  <a:lnTo>
                    <a:pt x="5939" y="1346"/>
                  </a:lnTo>
                  <a:lnTo>
                    <a:pt x="5946" y="1325"/>
                  </a:lnTo>
                  <a:lnTo>
                    <a:pt x="5963" y="1282"/>
                  </a:lnTo>
                  <a:lnTo>
                    <a:pt x="5982" y="1240"/>
                  </a:lnTo>
                  <a:lnTo>
                    <a:pt x="6022" y="1156"/>
                  </a:lnTo>
                  <a:lnTo>
                    <a:pt x="6039" y="1114"/>
                  </a:lnTo>
                  <a:lnTo>
                    <a:pt x="6048" y="1094"/>
                  </a:lnTo>
                  <a:lnTo>
                    <a:pt x="6055" y="1073"/>
                  </a:lnTo>
                  <a:lnTo>
                    <a:pt x="6055" y="1073"/>
                  </a:lnTo>
                  <a:lnTo>
                    <a:pt x="6060" y="1072"/>
                  </a:lnTo>
                  <a:lnTo>
                    <a:pt x="6063" y="1069"/>
                  </a:lnTo>
                  <a:lnTo>
                    <a:pt x="6065" y="1068"/>
                  </a:lnTo>
                  <a:lnTo>
                    <a:pt x="6065" y="1068"/>
                  </a:lnTo>
                  <a:lnTo>
                    <a:pt x="6180" y="938"/>
                  </a:lnTo>
                  <a:lnTo>
                    <a:pt x="6296" y="811"/>
                  </a:lnTo>
                  <a:lnTo>
                    <a:pt x="6413" y="683"/>
                  </a:lnTo>
                  <a:lnTo>
                    <a:pt x="6531" y="557"/>
                  </a:lnTo>
                  <a:lnTo>
                    <a:pt x="6531" y="557"/>
                  </a:lnTo>
                  <a:lnTo>
                    <a:pt x="6644" y="435"/>
                  </a:lnTo>
                  <a:lnTo>
                    <a:pt x="6710" y="364"/>
                  </a:lnTo>
                  <a:lnTo>
                    <a:pt x="6765" y="306"/>
                  </a:lnTo>
                  <a:lnTo>
                    <a:pt x="6783" y="288"/>
                  </a:lnTo>
                  <a:lnTo>
                    <a:pt x="6793" y="278"/>
                  </a:lnTo>
                  <a:lnTo>
                    <a:pt x="6794" y="277"/>
                  </a:lnTo>
                  <a:lnTo>
                    <a:pt x="6793" y="281"/>
                  </a:lnTo>
                  <a:lnTo>
                    <a:pt x="6783" y="295"/>
                  </a:lnTo>
                  <a:lnTo>
                    <a:pt x="6758" y="325"/>
                  </a:lnTo>
                  <a:lnTo>
                    <a:pt x="6718" y="373"/>
                  </a:lnTo>
                  <a:lnTo>
                    <a:pt x="6587" y="525"/>
                  </a:lnTo>
                  <a:lnTo>
                    <a:pt x="6587" y="525"/>
                  </a:lnTo>
                  <a:lnTo>
                    <a:pt x="6550" y="570"/>
                  </a:lnTo>
                  <a:lnTo>
                    <a:pt x="6510" y="613"/>
                  </a:lnTo>
                  <a:lnTo>
                    <a:pt x="6430" y="700"/>
                  </a:lnTo>
                  <a:lnTo>
                    <a:pt x="6349" y="786"/>
                  </a:lnTo>
                  <a:lnTo>
                    <a:pt x="6269" y="873"/>
                  </a:lnTo>
                  <a:lnTo>
                    <a:pt x="6229" y="916"/>
                  </a:lnTo>
                  <a:lnTo>
                    <a:pt x="6190" y="962"/>
                  </a:lnTo>
                  <a:lnTo>
                    <a:pt x="6153" y="1006"/>
                  </a:lnTo>
                  <a:lnTo>
                    <a:pt x="6115" y="1052"/>
                  </a:lnTo>
                  <a:lnTo>
                    <a:pt x="6080" y="1099"/>
                  </a:lnTo>
                  <a:lnTo>
                    <a:pt x="6046" y="1147"/>
                  </a:lnTo>
                  <a:lnTo>
                    <a:pt x="6015" y="1196"/>
                  </a:lnTo>
                  <a:lnTo>
                    <a:pt x="5984" y="1245"/>
                  </a:lnTo>
                  <a:lnTo>
                    <a:pt x="5984" y="1245"/>
                  </a:lnTo>
                  <a:lnTo>
                    <a:pt x="5983" y="1251"/>
                  </a:lnTo>
                  <a:lnTo>
                    <a:pt x="5983" y="1257"/>
                  </a:lnTo>
                  <a:lnTo>
                    <a:pt x="5985" y="1261"/>
                  </a:lnTo>
                  <a:lnTo>
                    <a:pt x="5989" y="1266"/>
                  </a:lnTo>
                  <a:lnTo>
                    <a:pt x="5994" y="1268"/>
                  </a:lnTo>
                  <a:lnTo>
                    <a:pt x="6000" y="1270"/>
                  </a:lnTo>
                  <a:lnTo>
                    <a:pt x="6004" y="1268"/>
                  </a:lnTo>
                  <a:lnTo>
                    <a:pt x="6010" y="1265"/>
                  </a:lnTo>
                  <a:lnTo>
                    <a:pt x="6010" y="1265"/>
                  </a:lnTo>
                  <a:lnTo>
                    <a:pt x="6127" y="1151"/>
                  </a:lnTo>
                  <a:lnTo>
                    <a:pt x="6187" y="1095"/>
                  </a:lnTo>
                  <a:lnTo>
                    <a:pt x="6197" y="1086"/>
                  </a:lnTo>
                  <a:lnTo>
                    <a:pt x="6199" y="1085"/>
                  </a:lnTo>
                  <a:lnTo>
                    <a:pt x="6197" y="1087"/>
                  </a:lnTo>
                  <a:lnTo>
                    <a:pt x="6173" y="1115"/>
                  </a:lnTo>
                  <a:lnTo>
                    <a:pt x="6121" y="1172"/>
                  </a:lnTo>
                  <a:lnTo>
                    <a:pt x="6056" y="1246"/>
                  </a:lnTo>
                  <a:lnTo>
                    <a:pt x="6021" y="1287"/>
                  </a:lnTo>
                  <a:lnTo>
                    <a:pt x="5987" y="1329"/>
                  </a:lnTo>
                  <a:lnTo>
                    <a:pt x="5953" y="1370"/>
                  </a:lnTo>
                  <a:lnTo>
                    <a:pt x="5923" y="1410"/>
                  </a:lnTo>
                  <a:lnTo>
                    <a:pt x="5923" y="1410"/>
                  </a:lnTo>
                  <a:close/>
                  <a:moveTo>
                    <a:pt x="5968" y="1568"/>
                  </a:moveTo>
                  <a:lnTo>
                    <a:pt x="5968" y="1568"/>
                  </a:lnTo>
                  <a:lnTo>
                    <a:pt x="6023" y="1506"/>
                  </a:lnTo>
                  <a:lnTo>
                    <a:pt x="6076" y="1444"/>
                  </a:lnTo>
                  <a:lnTo>
                    <a:pt x="6128" y="1381"/>
                  </a:lnTo>
                  <a:lnTo>
                    <a:pt x="6181" y="1318"/>
                  </a:lnTo>
                  <a:lnTo>
                    <a:pt x="6231" y="1253"/>
                  </a:lnTo>
                  <a:lnTo>
                    <a:pt x="6280" y="1188"/>
                  </a:lnTo>
                  <a:lnTo>
                    <a:pt x="6328" y="1121"/>
                  </a:lnTo>
                  <a:lnTo>
                    <a:pt x="6374" y="1054"/>
                  </a:lnTo>
                  <a:lnTo>
                    <a:pt x="6374" y="1054"/>
                  </a:lnTo>
                  <a:lnTo>
                    <a:pt x="6374" y="1053"/>
                  </a:lnTo>
                  <a:lnTo>
                    <a:pt x="6374" y="1053"/>
                  </a:lnTo>
                  <a:lnTo>
                    <a:pt x="6386" y="1101"/>
                  </a:lnTo>
                  <a:lnTo>
                    <a:pt x="6386" y="1101"/>
                  </a:lnTo>
                  <a:lnTo>
                    <a:pt x="6383" y="1102"/>
                  </a:lnTo>
                  <a:lnTo>
                    <a:pt x="6381" y="1105"/>
                  </a:lnTo>
                  <a:lnTo>
                    <a:pt x="6381" y="1105"/>
                  </a:lnTo>
                  <a:lnTo>
                    <a:pt x="6344" y="1157"/>
                  </a:lnTo>
                  <a:lnTo>
                    <a:pt x="6305" y="1210"/>
                  </a:lnTo>
                  <a:lnTo>
                    <a:pt x="6265" y="1261"/>
                  </a:lnTo>
                  <a:lnTo>
                    <a:pt x="6225" y="1313"/>
                  </a:lnTo>
                  <a:lnTo>
                    <a:pt x="6145" y="1415"/>
                  </a:lnTo>
                  <a:lnTo>
                    <a:pt x="6063" y="1515"/>
                  </a:lnTo>
                  <a:lnTo>
                    <a:pt x="6063" y="1515"/>
                  </a:lnTo>
                  <a:lnTo>
                    <a:pt x="6055" y="1524"/>
                  </a:lnTo>
                  <a:lnTo>
                    <a:pt x="6055" y="1524"/>
                  </a:lnTo>
                  <a:lnTo>
                    <a:pt x="5990" y="1588"/>
                  </a:lnTo>
                  <a:lnTo>
                    <a:pt x="5926" y="1650"/>
                  </a:lnTo>
                  <a:lnTo>
                    <a:pt x="5861" y="1713"/>
                  </a:lnTo>
                  <a:lnTo>
                    <a:pt x="5798" y="1776"/>
                  </a:lnTo>
                  <a:lnTo>
                    <a:pt x="5736" y="1840"/>
                  </a:lnTo>
                  <a:lnTo>
                    <a:pt x="5674" y="1905"/>
                  </a:lnTo>
                  <a:lnTo>
                    <a:pt x="5614" y="1972"/>
                  </a:lnTo>
                  <a:lnTo>
                    <a:pt x="5584" y="2007"/>
                  </a:lnTo>
                  <a:lnTo>
                    <a:pt x="5556" y="2042"/>
                  </a:lnTo>
                  <a:lnTo>
                    <a:pt x="5556" y="2042"/>
                  </a:lnTo>
                  <a:lnTo>
                    <a:pt x="5485" y="2130"/>
                  </a:lnTo>
                  <a:lnTo>
                    <a:pt x="5414" y="2219"/>
                  </a:lnTo>
                  <a:lnTo>
                    <a:pt x="5275" y="2397"/>
                  </a:lnTo>
                  <a:lnTo>
                    <a:pt x="5275" y="2397"/>
                  </a:lnTo>
                  <a:lnTo>
                    <a:pt x="5119" y="2569"/>
                  </a:lnTo>
                  <a:lnTo>
                    <a:pt x="5042" y="2655"/>
                  </a:lnTo>
                  <a:lnTo>
                    <a:pt x="4966" y="2743"/>
                  </a:lnTo>
                  <a:lnTo>
                    <a:pt x="4890" y="2831"/>
                  </a:lnTo>
                  <a:lnTo>
                    <a:pt x="4815" y="2919"/>
                  </a:lnTo>
                  <a:lnTo>
                    <a:pt x="4743" y="3009"/>
                  </a:lnTo>
                  <a:lnTo>
                    <a:pt x="4670" y="3100"/>
                  </a:lnTo>
                  <a:lnTo>
                    <a:pt x="4670" y="3100"/>
                  </a:lnTo>
                  <a:lnTo>
                    <a:pt x="4505" y="3311"/>
                  </a:lnTo>
                  <a:lnTo>
                    <a:pt x="4340" y="3520"/>
                  </a:lnTo>
                  <a:lnTo>
                    <a:pt x="4174" y="3731"/>
                  </a:lnTo>
                  <a:lnTo>
                    <a:pt x="4007" y="3939"/>
                  </a:lnTo>
                  <a:lnTo>
                    <a:pt x="4007" y="3939"/>
                  </a:lnTo>
                  <a:lnTo>
                    <a:pt x="3981" y="3975"/>
                  </a:lnTo>
                  <a:lnTo>
                    <a:pt x="3947" y="4024"/>
                  </a:lnTo>
                  <a:lnTo>
                    <a:pt x="3907" y="4082"/>
                  </a:lnTo>
                  <a:lnTo>
                    <a:pt x="3861" y="4148"/>
                  </a:lnTo>
                  <a:lnTo>
                    <a:pt x="3861" y="4148"/>
                  </a:lnTo>
                  <a:lnTo>
                    <a:pt x="3793" y="4234"/>
                  </a:lnTo>
                  <a:lnTo>
                    <a:pt x="3728" y="4322"/>
                  </a:lnTo>
                  <a:lnTo>
                    <a:pt x="3728" y="4322"/>
                  </a:lnTo>
                  <a:lnTo>
                    <a:pt x="3695" y="4358"/>
                  </a:lnTo>
                  <a:lnTo>
                    <a:pt x="3663" y="4390"/>
                  </a:lnTo>
                  <a:lnTo>
                    <a:pt x="3648" y="4405"/>
                  </a:lnTo>
                  <a:lnTo>
                    <a:pt x="3632" y="4418"/>
                  </a:lnTo>
                  <a:lnTo>
                    <a:pt x="3618" y="4430"/>
                  </a:lnTo>
                  <a:lnTo>
                    <a:pt x="3603" y="4439"/>
                  </a:lnTo>
                  <a:lnTo>
                    <a:pt x="3603" y="4439"/>
                  </a:lnTo>
                  <a:lnTo>
                    <a:pt x="3577" y="4395"/>
                  </a:lnTo>
                  <a:lnTo>
                    <a:pt x="3577" y="4395"/>
                  </a:lnTo>
                  <a:lnTo>
                    <a:pt x="3656" y="4306"/>
                  </a:lnTo>
                  <a:lnTo>
                    <a:pt x="3735" y="4216"/>
                  </a:lnTo>
                  <a:lnTo>
                    <a:pt x="3813" y="4126"/>
                  </a:lnTo>
                  <a:lnTo>
                    <a:pt x="3890" y="4034"/>
                  </a:lnTo>
                  <a:lnTo>
                    <a:pt x="3967" y="3942"/>
                  </a:lnTo>
                  <a:lnTo>
                    <a:pt x="4043" y="3850"/>
                  </a:lnTo>
                  <a:lnTo>
                    <a:pt x="4192" y="3664"/>
                  </a:lnTo>
                  <a:lnTo>
                    <a:pt x="4192" y="3664"/>
                  </a:lnTo>
                  <a:lnTo>
                    <a:pt x="4246" y="3598"/>
                  </a:lnTo>
                  <a:lnTo>
                    <a:pt x="4299" y="3532"/>
                  </a:lnTo>
                  <a:lnTo>
                    <a:pt x="4352" y="3464"/>
                  </a:lnTo>
                  <a:lnTo>
                    <a:pt x="4403" y="3396"/>
                  </a:lnTo>
                  <a:lnTo>
                    <a:pt x="4403" y="3396"/>
                  </a:lnTo>
                  <a:lnTo>
                    <a:pt x="4445" y="3342"/>
                  </a:lnTo>
                  <a:lnTo>
                    <a:pt x="4445" y="3342"/>
                  </a:lnTo>
                  <a:lnTo>
                    <a:pt x="4658" y="3069"/>
                  </a:lnTo>
                  <a:lnTo>
                    <a:pt x="4658" y="3069"/>
                  </a:lnTo>
                  <a:lnTo>
                    <a:pt x="4781" y="2914"/>
                  </a:lnTo>
                  <a:lnTo>
                    <a:pt x="4905" y="2760"/>
                  </a:lnTo>
                  <a:lnTo>
                    <a:pt x="5028" y="2605"/>
                  </a:lnTo>
                  <a:lnTo>
                    <a:pt x="5151" y="2451"/>
                  </a:lnTo>
                  <a:lnTo>
                    <a:pt x="5151" y="2451"/>
                  </a:lnTo>
                  <a:lnTo>
                    <a:pt x="5240" y="2350"/>
                  </a:lnTo>
                  <a:lnTo>
                    <a:pt x="5331" y="2250"/>
                  </a:lnTo>
                  <a:lnTo>
                    <a:pt x="5423" y="2151"/>
                  </a:lnTo>
                  <a:lnTo>
                    <a:pt x="5516" y="2053"/>
                  </a:lnTo>
                  <a:lnTo>
                    <a:pt x="5702" y="1857"/>
                  </a:lnTo>
                  <a:lnTo>
                    <a:pt x="5795" y="1759"/>
                  </a:lnTo>
                  <a:lnTo>
                    <a:pt x="5886" y="1661"/>
                  </a:lnTo>
                  <a:lnTo>
                    <a:pt x="5886" y="1661"/>
                  </a:lnTo>
                  <a:lnTo>
                    <a:pt x="5900" y="1652"/>
                  </a:lnTo>
                  <a:lnTo>
                    <a:pt x="5913" y="1643"/>
                  </a:lnTo>
                  <a:lnTo>
                    <a:pt x="5925" y="1632"/>
                  </a:lnTo>
                  <a:lnTo>
                    <a:pt x="5935" y="1622"/>
                  </a:lnTo>
                  <a:lnTo>
                    <a:pt x="5945" y="1609"/>
                  </a:lnTo>
                  <a:lnTo>
                    <a:pt x="5954" y="1596"/>
                  </a:lnTo>
                  <a:lnTo>
                    <a:pt x="5962" y="1582"/>
                  </a:lnTo>
                  <a:lnTo>
                    <a:pt x="5968" y="1568"/>
                  </a:lnTo>
                  <a:lnTo>
                    <a:pt x="5968" y="1568"/>
                  </a:lnTo>
                  <a:close/>
                  <a:moveTo>
                    <a:pt x="3622" y="4474"/>
                  </a:moveTo>
                  <a:lnTo>
                    <a:pt x="3622" y="4474"/>
                  </a:lnTo>
                  <a:lnTo>
                    <a:pt x="3615" y="4463"/>
                  </a:lnTo>
                  <a:lnTo>
                    <a:pt x="3615" y="4463"/>
                  </a:lnTo>
                  <a:lnTo>
                    <a:pt x="3641" y="4446"/>
                  </a:lnTo>
                  <a:lnTo>
                    <a:pt x="3641" y="4446"/>
                  </a:lnTo>
                  <a:lnTo>
                    <a:pt x="3622" y="4474"/>
                  </a:lnTo>
                  <a:lnTo>
                    <a:pt x="3622" y="4474"/>
                  </a:lnTo>
                  <a:close/>
                  <a:moveTo>
                    <a:pt x="3557" y="4362"/>
                  </a:moveTo>
                  <a:lnTo>
                    <a:pt x="3557" y="4362"/>
                  </a:lnTo>
                  <a:lnTo>
                    <a:pt x="3532" y="4321"/>
                  </a:lnTo>
                  <a:lnTo>
                    <a:pt x="3505" y="4281"/>
                  </a:lnTo>
                  <a:lnTo>
                    <a:pt x="3505" y="4281"/>
                  </a:lnTo>
                  <a:lnTo>
                    <a:pt x="3530" y="4267"/>
                  </a:lnTo>
                  <a:lnTo>
                    <a:pt x="3555" y="4252"/>
                  </a:lnTo>
                  <a:lnTo>
                    <a:pt x="3578" y="4236"/>
                  </a:lnTo>
                  <a:lnTo>
                    <a:pt x="3603" y="4219"/>
                  </a:lnTo>
                  <a:lnTo>
                    <a:pt x="3649" y="4184"/>
                  </a:lnTo>
                  <a:lnTo>
                    <a:pt x="3695" y="4147"/>
                  </a:lnTo>
                  <a:lnTo>
                    <a:pt x="3739" y="4106"/>
                  </a:lnTo>
                  <a:lnTo>
                    <a:pt x="3784" y="4063"/>
                  </a:lnTo>
                  <a:lnTo>
                    <a:pt x="3827" y="4020"/>
                  </a:lnTo>
                  <a:lnTo>
                    <a:pt x="3869" y="3975"/>
                  </a:lnTo>
                  <a:lnTo>
                    <a:pt x="3869" y="3975"/>
                  </a:lnTo>
                  <a:lnTo>
                    <a:pt x="3714" y="4169"/>
                  </a:lnTo>
                  <a:lnTo>
                    <a:pt x="3557" y="4362"/>
                  </a:lnTo>
                  <a:lnTo>
                    <a:pt x="3557" y="4362"/>
                  </a:lnTo>
                  <a:close/>
                  <a:moveTo>
                    <a:pt x="4212" y="3546"/>
                  </a:moveTo>
                  <a:lnTo>
                    <a:pt x="4212" y="3546"/>
                  </a:lnTo>
                  <a:lnTo>
                    <a:pt x="4272" y="3468"/>
                  </a:lnTo>
                  <a:lnTo>
                    <a:pt x="4331" y="3393"/>
                  </a:lnTo>
                  <a:lnTo>
                    <a:pt x="4331" y="3393"/>
                  </a:lnTo>
                  <a:lnTo>
                    <a:pt x="4623" y="3021"/>
                  </a:lnTo>
                  <a:lnTo>
                    <a:pt x="4917" y="2650"/>
                  </a:lnTo>
                  <a:lnTo>
                    <a:pt x="5064" y="2465"/>
                  </a:lnTo>
                  <a:lnTo>
                    <a:pt x="5212" y="2280"/>
                  </a:lnTo>
                  <a:lnTo>
                    <a:pt x="5362" y="2097"/>
                  </a:lnTo>
                  <a:lnTo>
                    <a:pt x="5511" y="1913"/>
                  </a:lnTo>
                  <a:lnTo>
                    <a:pt x="5511" y="1913"/>
                  </a:lnTo>
                  <a:lnTo>
                    <a:pt x="5592" y="1817"/>
                  </a:lnTo>
                  <a:lnTo>
                    <a:pt x="5607" y="1800"/>
                  </a:lnTo>
                  <a:lnTo>
                    <a:pt x="5610" y="1799"/>
                  </a:lnTo>
                  <a:lnTo>
                    <a:pt x="5609" y="1801"/>
                  </a:lnTo>
                  <a:lnTo>
                    <a:pt x="5597" y="1816"/>
                  </a:lnTo>
                  <a:lnTo>
                    <a:pt x="5576" y="1845"/>
                  </a:lnTo>
                  <a:lnTo>
                    <a:pt x="5509" y="1931"/>
                  </a:lnTo>
                  <a:lnTo>
                    <a:pt x="5336" y="2150"/>
                  </a:lnTo>
                  <a:lnTo>
                    <a:pt x="5214" y="2303"/>
                  </a:lnTo>
                  <a:lnTo>
                    <a:pt x="5214" y="2303"/>
                  </a:lnTo>
                  <a:lnTo>
                    <a:pt x="5078" y="2468"/>
                  </a:lnTo>
                  <a:lnTo>
                    <a:pt x="4943" y="2632"/>
                  </a:lnTo>
                  <a:lnTo>
                    <a:pt x="4808" y="2796"/>
                  </a:lnTo>
                  <a:lnTo>
                    <a:pt x="4741" y="2879"/>
                  </a:lnTo>
                  <a:lnTo>
                    <a:pt x="4675" y="2962"/>
                  </a:lnTo>
                  <a:lnTo>
                    <a:pt x="4675" y="2962"/>
                  </a:lnTo>
                  <a:lnTo>
                    <a:pt x="4212" y="3546"/>
                  </a:lnTo>
                  <a:lnTo>
                    <a:pt x="4212" y="3546"/>
                  </a:lnTo>
                  <a:close/>
                  <a:moveTo>
                    <a:pt x="5721" y="1672"/>
                  </a:moveTo>
                  <a:lnTo>
                    <a:pt x="5721" y="1672"/>
                  </a:lnTo>
                  <a:lnTo>
                    <a:pt x="5732" y="1679"/>
                  </a:lnTo>
                  <a:lnTo>
                    <a:pt x="5743" y="1684"/>
                  </a:lnTo>
                  <a:lnTo>
                    <a:pt x="5756" y="1686"/>
                  </a:lnTo>
                  <a:lnTo>
                    <a:pt x="5771" y="1687"/>
                  </a:lnTo>
                  <a:lnTo>
                    <a:pt x="5771" y="1687"/>
                  </a:lnTo>
                  <a:lnTo>
                    <a:pt x="5788" y="1686"/>
                  </a:lnTo>
                  <a:lnTo>
                    <a:pt x="5804" y="1685"/>
                  </a:lnTo>
                  <a:lnTo>
                    <a:pt x="5804" y="1685"/>
                  </a:lnTo>
                  <a:lnTo>
                    <a:pt x="5643" y="1850"/>
                  </a:lnTo>
                  <a:lnTo>
                    <a:pt x="5562" y="1932"/>
                  </a:lnTo>
                  <a:lnTo>
                    <a:pt x="5482" y="2016"/>
                  </a:lnTo>
                  <a:lnTo>
                    <a:pt x="5482" y="2016"/>
                  </a:lnTo>
                  <a:lnTo>
                    <a:pt x="5543" y="1931"/>
                  </a:lnTo>
                  <a:lnTo>
                    <a:pt x="5604" y="1845"/>
                  </a:lnTo>
                  <a:lnTo>
                    <a:pt x="5662" y="1760"/>
                  </a:lnTo>
                  <a:lnTo>
                    <a:pt x="5721" y="1672"/>
                  </a:lnTo>
                  <a:lnTo>
                    <a:pt x="5721" y="1672"/>
                  </a:lnTo>
                  <a:close/>
                  <a:moveTo>
                    <a:pt x="5696" y="1645"/>
                  </a:moveTo>
                  <a:lnTo>
                    <a:pt x="5696" y="1645"/>
                  </a:lnTo>
                  <a:lnTo>
                    <a:pt x="5558" y="1806"/>
                  </a:lnTo>
                  <a:lnTo>
                    <a:pt x="5423" y="1970"/>
                  </a:lnTo>
                  <a:lnTo>
                    <a:pt x="5288" y="2133"/>
                  </a:lnTo>
                  <a:lnTo>
                    <a:pt x="5156" y="2298"/>
                  </a:lnTo>
                  <a:lnTo>
                    <a:pt x="5023" y="2463"/>
                  </a:lnTo>
                  <a:lnTo>
                    <a:pt x="4891" y="2630"/>
                  </a:lnTo>
                  <a:lnTo>
                    <a:pt x="4628" y="2962"/>
                  </a:lnTo>
                  <a:lnTo>
                    <a:pt x="4628" y="2962"/>
                  </a:lnTo>
                  <a:lnTo>
                    <a:pt x="4567" y="3039"/>
                  </a:lnTo>
                  <a:lnTo>
                    <a:pt x="4506" y="3120"/>
                  </a:lnTo>
                  <a:lnTo>
                    <a:pt x="4444" y="3204"/>
                  </a:lnTo>
                  <a:lnTo>
                    <a:pt x="4382" y="3291"/>
                  </a:lnTo>
                  <a:lnTo>
                    <a:pt x="4254" y="3468"/>
                  </a:lnTo>
                  <a:lnTo>
                    <a:pt x="4189" y="3557"/>
                  </a:lnTo>
                  <a:lnTo>
                    <a:pt x="4122" y="3646"/>
                  </a:lnTo>
                  <a:lnTo>
                    <a:pt x="4054" y="3732"/>
                  </a:lnTo>
                  <a:lnTo>
                    <a:pt x="4019" y="3774"/>
                  </a:lnTo>
                  <a:lnTo>
                    <a:pt x="3984" y="3817"/>
                  </a:lnTo>
                  <a:lnTo>
                    <a:pt x="3949" y="3859"/>
                  </a:lnTo>
                  <a:lnTo>
                    <a:pt x="3913" y="3898"/>
                  </a:lnTo>
                  <a:lnTo>
                    <a:pt x="3876" y="3938"/>
                  </a:lnTo>
                  <a:lnTo>
                    <a:pt x="3839" y="3978"/>
                  </a:lnTo>
                  <a:lnTo>
                    <a:pt x="3802" y="4015"/>
                  </a:lnTo>
                  <a:lnTo>
                    <a:pt x="3764" y="4052"/>
                  </a:lnTo>
                  <a:lnTo>
                    <a:pt x="3725" y="4087"/>
                  </a:lnTo>
                  <a:lnTo>
                    <a:pt x="3686" y="4121"/>
                  </a:lnTo>
                  <a:lnTo>
                    <a:pt x="3646" y="4154"/>
                  </a:lnTo>
                  <a:lnTo>
                    <a:pt x="3606" y="4185"/>
                  </a:lnTo>
                  <a:lnTo>
                    <a:pt x="3565" y="4214"/>
                  </a:lnTo>
                  <a:lnTo>
                    <a:pt x="3523" y="4243"/>
                  </a:lnTo>
                  <a:lnTo>
                    <a:pt x="3523" y="4243"/>
                  </a:lnTo>
                  <a:lnTo>
                    <a:pt x="3798" y="3914"/>
                  </a:lnTo>
                  <a:lnTo>
                    <a:pt x="4072" y="3585"/>
                  </a:lnTo>
                  <a:lnTo>
                    <a:pt x="4345" y="3254"/>
                  </a:lnTo>
                  <a:lnTo>
                    <a:pt x="4615" y="2922"/>
                  </a:lnTo>
                  <a:lnTo>
                    <a:pt x="4884" y="2589"/>
                  </a:lnTo>
                  <a:lnTo>
                    <a:pt x="5151" y="2254"/>
                  </a:lnTo>
                  <a:lnTo>
                    <a:pt x="5283" y="2085"/>
                  </a:lnTo>
                  <a:lnTo>
                    <a:pt x="5416" y="1917"/>
                  </a:lnTo>
                  <a:lnTo>
                    <a:pt x="5547" y="1747"/>
                  </a:lnTo>
                  <a:lnTo>
                    <a:pt x="5678" y="1579"/>
                  </a:lnTo>
                  <a:lnTo>
                    <a:pt x="5678" y="1579"/>
                  </a:lnTo>
                  <a:lnTo>
                    <a:pt x="5680" y="1596"/>
                  </a:lnTo>
                  <a:lnTo>
                    <a:pt x="5684" y="1614"/>
                  </a:lnTo>
                  <a:lnTo>
                    <a:pt x="5689" y="1630"/>
                  </a:lnTo>
                  <a:lnTo>
                    <a:pt x="5696" y="1645"/>
                  </a:lnTo>
                  <a:lnTo>
                    <a:pt x="5696" y="1645"/>
                  </a:lnTo>
                  <a:close/>
                  <a:moveTo>
                    <a:pt x="3857" y="3788"/>
                  </a:moveTo>
                  <a:lnTo>
                    <a:pt x="3857" y="3788"/>
                  </a:lnTo>
                  <a:lnTo>
                    <a:pt x="3989" y="3606"/>
                  </a:lnTo>
                  <a:lnTo>
                    <a:pt x="4120" y="3424"/>
                  </a:lnTo>
                  <a:lnTo>
                    <a:pt x="4251" y="3242"/>
                  </a:lnTo>
                  <a:lnTo>
                    <a:pt x="4383" y="3060"/>
                  </a:lnTo>
                  <a:lnTo>
                    <a:pt x="4450" y="2970"/>
                  </a:lnTo>
                  <a:lnTo>
                    <a:pt x="4518" y="2881"/>
                  </a:lnTo>
                  <a:lnTo>
                    <a:pt x="4587" y="2792"/>
                  </a:lnTo>
                  <a:lnTo>
                    <a:pt x="4656" y="2705"/>
                  </a:lnTo>
                  <a:lnTo>
                    <a:pt x="4727" y="2617"/>
                  </a:lnTo>
                  <a:lnTo>
                    <a:pt x="4799" y="2531"/>
                  </a:lnTo>
                  <a:lnTo>
                    <a:pt x="4872" y="2446"/>
                  </a:lnTo>
                  <a:lnTo>
                    <a:pt x="4947" y="2362"/>
                  </a:lnTo>
                  <a:lnTo>
                    <a:pt x="4947" y="2362"/>
                  </a:lnTo>
                  <a:lnTo>
                    <a:pt x="5000" y="2305"/>
                  </a:lnTo>
                  <a:lnTo>
                    <a:pt x="5053" y="2250"/>
                  </a:lnTo>
                  <a:lnTo>
                    <a:pt x="5158" y="2140"/>
                  </a:lnTo>
                  <a:lnTo>
                    <a:pt x="5263" y="2030"/>
                  </a:lnTo>
                  <a:lnTo>
                    <a:pt x="5314" y="1975"/>
                  </a:lnTo>
                  <a:lnTo>
                    <a:pt x="5365" y="1919"/>
                  </a:lnTo>
                  <a:lnTo>
                    <a:pt x="5365" y="1919"/>
                  </a:lnTo>
                  <a:lnTo>
                    <a:pt x="5157" y="2184"/>
                  </a:lnTo>
                  <a:lnTo>
                    <a:pt x="4949" y="2446"/>
                  </a:lnTo>
                  <a:lnTo>
                    <a:pt x="4739" y="2709"/>
                  </a:lnTo>
                  <a:lnTo>
                    <a:pt x="4528" y="2970"/>
                  </a:lnTo>
                  <a:lnTo>
                    <a:pt x="4528" y="2970"/>
                  </a:lnTo>
                  <a:lnTo>
                    <a:pt x="4390" y="3141"/>
                  </a:lnTo>
                  <a:lnTo>
                    <a:pt x="4251" y="3311"/>
                  </a:lnTo>
                  <a:lnTo>
                    <a:pt x="3971" y="3650"/>
                  </a:lnTo>
                  <a:lnTo>
                    <a:pt x="3971" y="3650"/>
                  </a:lnTo>
                  <a:lnTo>
                    <a:pt x="3857" y="3788"/>
                  </a:lnTo>
                  <a:lnTo>
                    <a:pt x="3857" y="3788"/>
                  </a:lnTo>
                  <a:close/>
                  <a:moveTo>
                    <a:pt x="5677" y="1520"/>
                  </a:moveTo>
                  <a:lnTo>
                    <a:pt x="5677" y="1520"/>
                  </a:lnTo>
                  <a:lnTo>
                    <a:pt x="5554" y="1677"/>
                  </a:lnTo>
                  <a:lnTo>
                    <a:pt x="5554" y="1677"/>
                  </a:lnTo>
                  <a:lnTo>
                    <a:pt x="5588" y="1624"/>
                  </a:lnTo>
                  <a:lnTo>
                    <a:pt x="5620" y="1569"/>
                  </a:lnTo>
                  <a:lnTo>
                    <a:pt x="5650" y="1512"/>
                  </a:lnTo>
                  <a:lnTo>
                    <a:pt x="5678" y="1453"/>
                  </a:lnTo>
                  <a:lnTo>
                    <a:pt x="5678" y="1453"/>
                  </a:lnTo>
                  <a:lnTo>
                    <a:pt x="5678" y="1485"/>
                  </a:lnTo>
                  <a:lnTo>
                    <a:pt x="5677" y="1520"/>
                  </a:lnTo>
                  <a:lnTo>
                    <a:pt x="5677" y="1520"/>
                  </a:lnTo>
                  <a:close/>
                  <a:moveTo>
                    <a:pt x="5657" y="1346"/>
                  </a:moveTo>
                  <a:lnTo>
                    <a:pt x="5657" y="1346"/>
                  </a:lnTo>
                  <a:lnTo>
                    <a:pt x="5664" y="1369"/>
                  </a:lnTo>
                  <a:lnTo>
                    <a:pt x="5669" y="1394"/>
                  </a:lnTo>
                  <a:lnTo>
                    <a:pt x="5669" y="1394"/>
                  </a:lnTo>
                  <a:lnTo>
                    <a:pt x="5640" y="1412"/>
                  </a:lnTo>
                  <a:lnTo>
                    <a:pt x="5611" y="1433"/>
                  </a:lnTo>
                  <a:lnTo>
                    <a:pt x="5584" y="1455"/>
                  </a:lnTo>
                  <a:lnTo>
                    <a:pt x="5557" y="1476"/>
                  </a:lnTo>
                  <a:lnTo>
                    <a:pt x="5557" y="1476"/>
                  </a:lnTo>
                  <a:lnTo>
                    <a:pt x="5607" y="1411"/>
                  </a:lnTo>
                  <a:lnTo>
                    <a:pt x="5657" y="1346"/>
                  </a:lnTo>
                  <a:lnTo>
                    <a:pt x="5657" y="1346"/>
                  </a:lnTo>
                  <a:close/>
                  <a:moveTo>
                    <a:pt x="5626" y="1264"/>
                  </a:moveTo>
                  <a:lnTo>
                    <a:pt x="5626" y="1264"/>
                  </a:lnTo>
                  <a:lnTo>
                    <a:pt x="5624" y="1265"/>
                  </a:lnTo>
                  <a:lnTo>
                    <a:pt x="5621" y="1266"/>
                  </a:lnTo>
                  <a:lnTo>
                    <a:pt x="5621" y="1266"/>
                  </a:lnTo>
                  <a:lnTo>
                    <a:pt x="5563" y="1348"/>
                  </a:lnTo>
                  <a:lnTo>
                    <a:pt x="5502" y="1428"/>
                  </a:lnTo>
                  <a:lnTo>
                    <a:pt x="5502" y="1428"/>
                  </a:lnTo>
                  <a:lnTo>
                    <a:pt x="5476" y="1452"/>
                  </a:lnTo>
                  <a:lnTo>
                    <a:pt x="5476" y="1452"/>
                  </a:lnTo>
                  <a:lnTo>
                    <a:pt x="5496" y="1426"/>
                  </a:lnTo>
                  <a:lnTo>
                    <a:pt x="5514" y="1401"/>
                  </a:lnTo>
                  <a:lnTo>
                    <a:pt x="5531" y="1374"/>
                  </a:lnTo>
                  <a:lnTo>
                    <a:pt x="5548" y="1347"/>
                  </a:lnTo>
                  <a:lnTo>
                    <a:pt x="5562" y="1318"/>
                  </a:lnTo>
                  <a:lnTo>
                    <a:pt x="5576" y="1288"/>
                  </a:lnTo>
                  <a:lnTo>
                    <a:pt x="5589" y="1258"/>
                  </a:lnTo>
                  <a:lnTo>
                    <a:pt x="5599" y="1225"/>
                  </a:lnTo>
                  <a:lnTo>
                    <a:pt x="5599" y="1225"/>
                  </a:lnTo>
                  <a:lnTo>
                    <a:pt x="5600" y="1222"/>
                  </a:lnTo>
                  <a:lnTo>
                    <a:pt x="5600" y="1218"/>
                  </a:lnTo>
                  <a:lnTo>
                    <a:pt x="5598" y="1212"/>
                  </a:lnTo>
                  <a:lnTo>
                    <a:pt x="5595" y="1208"/>
                  </a:lnTo>
                  <a:lnTo>
                    <a:pt x="5590" y="1205"/>
                  </a:lnTo>
                  <a:lnTo>
                    <a:pt x="5584" y="1204"/>
                  </a:lnTo>
                  <a:lnTo>
                    <a:pt x="5577" y="1204"/>
                  </a:lnTo>
                  <a:lnTo>
                    <a:pt x="5571" y="1206"/>
                  </a:lnTo>
                  <a:lnTo>
                    <a:pt x="5566" y="1211"/>
                  </a:lnTo>
                  <a:lnTo>
                    <a:pt x="5566" y="1211"/>
                  </a:lnTo>
                  <a:lnTo>
                    <a:pt x="5556" y="1226"/>
                  </a:lnTo>
                  <a:lnTo>
                    <a:pt x="5542" y="1243"/>
                  </a:lnTo>
                  <a:lnTo>
                    <a:pt x="5509" y="1281"/>
                  </a:lnTo>
                  <a:lnTo>
                    <a:pt x="5431" y="1367"/>
                  </a:lnTo>
                  <a:lnTo>
                    <a:pt x="5391" y="1409"/>
                  </a:lnTo>
                  <a:lnTo>
                    <a:pt x="5356" y="1447"/>
                  </a:lnTo>
                  <a:lnTo>
                    <a:pt x="5328" y="1481"/>
                  </a:lnTo>
                  <a:lnTo>
                    <a:pt x="5318" y="1494"/>
                  </a:lnTo>
                  <a:lnTo>
                    <a:pt x="5311" y="1506"/>
                  </a:lnTo>
                  <a:lnTo>
                    <a:pt x="5311" y="1506"/>
                  </a:lnTo>
                  <a:lnTo>
                    <a:pt x="5324" y="1483"/>
                  </a:lnTo>
                  <a:lnTo>
                    <a:pt x="5338" y="1459"/>
                  </a:lnTo>
                  <a:lnTo>
                    <a:pt x="5369" y="1414"/>
                  </a:lnTo>
                  <a:lnTo>
                    <a:pt x="5401" y="1368"/>
                  </a:lnTo>
                  <a:lnTo>
                    <a:pt x="5435" y="1325"/>
                  </a:lnTo>
                  <a:lnTo>
                    <a:pt x="5504" y="1237"/>
                  </a:lnTo>
                  <a:lnTo>
                    <a:pt x="5538" y="1192"/>
                  </a:lnTo>
                  <a:lnTo>
                    <a:pt x="5570" y="1149"/>
                  </a:lnTo>
                  <a:lnTo>
                    <a:pt x="5570" y="1149"/>
                  </a:lnTo>
                  <a:lnTo>
                    <a:pt x="5599" y="1205"/>
                  </a:lnTo>
                  <a:lnTo>
                    <a:pt x="5626" y="1264"/>
                  </a:lnTo>
                  <a:lnTo>
                    <a:pt x="5626" y="1264"/>
                  </a:lnTo>
                  <a:close/>
                  <a:moveTo>
                    <a:pt x="5270" y="1648"/>
                  </a:moveTo>
                  <a:lnTo>
                    <a:pt x="5270" y="1648"/>
                  </a:lnTo>
                  <a:lnTo>
                    <a:pt x="5267" y="1636"/>
                  </a:lnTo>
                  <a:lnTo>
                    <a:pt x="5265" y="1625"/>
                  </a:lnTo>
                  <a:lnTo>
                    <a:pt x="5260" y="1615"/>
                  </a:lnTo>
                  <a:lnTo>
                    <a:pt x="5255" y="1605"/>
                  </a:lnTo>
                  <a:lnTo>
                    <a:pt x="5255" y="1605"/>
                  </a:lnTo>
                  <a:lnTo>
                    <a:pt x="5291" y="1569"/>
                  </a:lnTo>
                  <a:lnTo>
                    <a:pt x="5328" y="1534"/>
                  </a:lnTo>
                  <a:lnTo>
                    <a:pt x="5403" y="1463"/>
                  </a:lnTo>
                  <a:lnTo>
                    <a:pt x="5440" y="1428"/>
                  </a:lnTo>
                  <a:lnTo>
                    <a:pt x="5475" y="1390"/>
                  </a:lnTo>
                  <a:lnTo>
                    <a:pt x="5508" y="1352"/>
                  </a:lnTo>
                  <a:lnTo>
                    <a:pt x="5524" y="1332"/>
                  </a:lnTo>
                  <a:lnTo>
                    <a:pt x="5538" y="1312"/>
                  </a:lnTo>
                  <a:lnTo>
                    <a:pt x="5538" y="1312"/>
                  </a:lnTo>
                  <a:lnTo>
                    <a:pt x="5507" y="1355"/>
                  </a:lnTo>
                  <a:lnTo>
                    <a:pt x="5474" y="1397"/>
                  </a:lnTo>
                  <a:lnTo>
                    <a:pt x="5439" y="1439"/>
                  </a:lnTo>
                  <a:lnTo>
                    <a:pt x="5405" y="1480"/>
                  </a:lnTo>
                  <a:lnTo>
                    <a:pt x="5336" y="1562"/>
                  </a:lnTo>
                  <a:lnTo>
                    <a:pt x="5302" y="1604"/>
                  </a:lnTo>
                  <a:lnTo>
                    <a:pt x="5270" y="1648"/>
                  </a:lnTo>
                  <a:lnTo>
                    <a:pt x="5270" y="1648"/>
                  </a:lnTo>
                  <a:close/>
                  <a:moveTo>
                    <a:pt x="5233" y="1575"/>
                  </a:moveTo>
                  <a:lnTo>
                    <a:pt x="5233" y="1575"/>
                  </a:lnTo>
                  <a:lnTo>
                    <a:pt x="5220" y="1563"/>
                  </a:lnTo>
                  <a:lnTo>
                    <a:pt x="5205" y="1554"/>
                  </a:lnTo>
                  <a:lnTo>
                    <a:pt x="5205" y="1554"/>
                  </a:lnTo>
                  <a:lnTo>
                    <a:pt x="5240" y="1512"/>
                  </a:lnTo>
                  <a:lnTo>
                    <a:pt x="5275" y="1471"/>
                  </a:lnTo>
                  <a:lnTo>
                    <a:pt x="5311" y="1431"/>
                  </a:lnTo>
                  <a:lnTo>
                    <a:pt x="5348" y="1391"/>
                  </a:lnTo>
                  <a:lnTo>
                    <a:pt x="5423" y="1313"/>
                  </a:lnTo>
                  <a:lnTo>
                    <a:pt x="5497" y="1234"/>
                  </a:lnTo>
                  <a:lnTo>
                    <a:pt x="5497" y="1234"/>
                  </a:lnTo>
                  <a:lnTo>
                    <a:pt x="5469" y="1264"/>
                  </a:lnTo>
                  <a:lnTo>
                    <a:pt x="5438" y="1299"/>
                  </a:lnTo>
                  <a:lnTo>
                    <a:pt x="5404" y="1339"/>
                  </a:lnTo>
                  <a:lnTo>
                    <a:pt x="5368" y="1382"/>
                  </a:lnTo>
                  <a:lnTo>
                    <a:pt x="5331" y="1429"/>
                  </a:lnTo>
                  <a:lnTo>
                    <a:pt x="5295" y="1477"/>
                  </a:lnTo>
                  <a:lnTo>
                    <a:pt x="5262" y="1526"/>
                  </a:lnTo>
                  <a:lnTo>
                    <a:pt x="5247" y="1550"/>
                  </a:lnTo>
                  <a:lnTo>
                    <a:pt x="5233" y="1575"/>
                  </a:lnTo>
                  <a:lnTo>
                    <a:pt x="5233" y="1575"/>
                  </a:lnTo>
                  <a:close/>
                  <a:moveTo>
                    <a:pt x="5487" y="1514"/>
                  </a:moveTo>
                  <a:lnTo>
                    <a:pt x="5487" y="1514"/>
                  </a:lnTo>
                  <a:lnTo>
                    <a:pt x="5372" y="1659"/>
                  </a:lnTo>
                  <a:lnTo>
                    <a:pt x="5372" y="1659"/>
                  </a:lnTo>
                  <a:lnTo>
                    <a:pt x="5336" y="1703"/>
                  </a:lnTo>
                  <a:lnTo>
                    <a:pt x="5301" y="1747"/>
                  </a:lnTo>
                  <a:lnTo>
                    <a:pt x="5266" y="1793"/>
                  </a:lnTo>
                  <a:lnTo>
                    <a:pt x="5231" y="1838"/>
                  </a:lnTo>
                  <a:lnTo>
                    <a:pt x="5231" y="1838"/>
                  </a:lnTo>
                  <a:lnTo>
                    <a:pt x="5155" y="1931"/>
                  </a:lnTo>
                  <a:lnTo>
                    <a:pt x="5078" y="2023"/>
                  </a:lnTo>
                  <a:lnTo>
                    <a:pt x="5001" y="2115"/>
                  </a:lnTo>
                  <a:lnTo>
                    <a:pt x="4923" y="2205"/>
                  </a:lnTo>
                  <a:lnTo>
                    <a:pt x="4923" y="2205"/>
                  </a:lnTo>
                  <a:lnTo>
                    <a:pt x="4714" y="2444"/>
                  </a:lnTo>
                  <a:lnTo>
                    <a:pt x="4506" y="2682"/>
                  </a:lnTo>
                  <a:lnTo>
                    <a:pt x="4506" y="2682"/>
                  </a:lnTo>
                  <a:lnTo>
                    <a:pt x="4545" y="2634"/>
                  </a:lnTo>
                  <a:lnTo>
                    <a:pt x="4585" y="2588"/>
                  </a:lnTo>
                  <a:lnTo>
                    <a:pt x="4665" y="2494"/>
                  </a:lnTo>
                  <a:lnTo>
                    <a:pt x="4747" y="2401"/>
                  </a:lnTo>
                  <a:lnTo>
                    <a:pt x="4829" y="2309"/>
                  </a:lnTo>
                  <a:lnTo>
                    <a:pt x="4911" y="2216"/>
                  </a:lnTo>
                  <a:lnTo>
                    <a:pt x="4992" y="2123"/>
                  </a:lnTo>
                  <a:lnTo>
                    <a:pt x="5032" y="2075"/>
                  </a:lnTo>
                  <a:lnTo>
                    <a:pt x="5070" y="2028"/>
                  </a:lnTo>
                  <a:lnTo>
                    <a:pt x="5109" y="1979"/>
                  </a:lnTo>
                  <a:lnTo>
                    <a:pt x="5146" y="1930"/>
                  </a:lnTo>
                  <a:lnTo>
                    <a:pt x="5146" y="1930"/>
                  </a:lnTo>
                  <a:lnTo>
                    <a:pt x="5187" y="1877"/>
                  </a:lnTo>
                  <a:lnTo>
                    <a:pt x="5229" y="1824"/>
                  </a:lnTo>
                  <a:lnTo>
                    <a:pt x="5316" y="1720"/>
                  </a:lnTo>
                  <a:lnTo>
                    <a:pt x="5404" y="1616"/>
                  </a:lnTo>
                  <a:lnTo>
                    <a:pt x="5446" y="1565"/>
                  </a:lnTo>
                  <a:lnTo>
                    <a:pt x="5487" y="1514"/>
                  </a:lnTo>
                  <a:lnTo>
                    <a:pt x="5487" y="1514"/>
                  </a:lnTo>
                  <a:close/>
                  <a:moveTo>
                    <a:pt x="5555" y="1117"/>
                  </a:moveTo>
                  <a:lnTo>
                    <a:pt x="5555" y="1117"/>
                  </a:lnTo>
                  <a:lnTo>
                    <a:pt x="5551" y="1119"/>
                  </a:lnTo>
                  <a:lnTo>
                    <a:pt x="5548" y="1120"/>
                  </a:lnTo>
                  <a:lnTo>
                    <a:pt x="5548" y="1120"/>
                  </a:lnTo>
                  <a:lnTo>
                    <a:pt x="5509" y="1164"/>
                  </a:lnTo>
                  <a:lnTo>
                    <a:pt x="5471" y="1206"/>
                  </a:lnTo>
                  <a:lnTo>
                    <a:pt x="5392" y="1291"/>
                  </a:lnTo>
                  <a:lnTo>
                    <a:pt x="5314" y="1375"/>
                  </a:lnTo>
                  <a:lnTo>
                    <a:pt x="5234" y="1459"/>
                  </a:lnTo>
                  <a:lnTo>
                    <a:pt x="5234" y="1459"/>
                  </a:lnTo>
                  <a:lnTo>
                    <a:pt x="5269" y="1419"/>
                  </a:lnTo>
                  <a:lnTo>
                    <a:pt x="5307" y="1376"/>
                  </a:lnTo>
                  <a:lnTo>
                    <a:pt x="5344" y="1330"/>
                  </a:lnTo>
                  <a:lnTo>
                    <a:pt x="5383" y="1280"/>
                  </a:lnTo>
                  <a:lnTo>
                    <a:pt x="5421" y="1229"/>
                  </a:lnTo>
                  <a:lnTo>
                    <a:pt x="5459" y="1176"/>
                  </a:lnTo>
                  <a:lnTo>
                    <a:pt x="5495" y="1121"/>
                  </a:lnTo>
                  <a:lnTo>
                    <a:pt x="5529" y="1066"/>
                  </a:lnTo>
                  <a:lnTo>
                    <a:pt x="5529" y="1066"/>
                  </a:lnTo>
                  <a:lnTo>
                    <a:pt x="5555" y="1117"/>
                  </a:lnTo>
                  <a:lnTo>
                    <a:pt x="5555" y="1117"/>
                  </a:lnTo>
                  <a:close/>
                  <a:moveTo>
                    <a:pt x="5501" y="1006"/>
                  </a:moveTo>
                  <a:lnTo>
                    <a:pt x="5501" y="1006"/>
                  </a:lnTo>
                  <a:lnTo>
                    <a:pt x="5510" y="1027"/>
                  </a:lnTo>
                  <a:lnTo>
                    <a:pt x="5510" y="1027"/>
                  </a:lnTo>
                  <a:lnTo>
                    <a:pt x="5473" y="1080"/>
                  </a:lnTo>
                  <a:lnTo>
                    <a:pt x="5435" y="1131"/>
                  </a:lnTo>
                  <a:lnTo>
                    <a:pt x="5398" y="1181"/>
                  </a:lnTo>
                  <a:lnTo>
                    <a:pt x="5358" y="1230"/>
                  </a:lnTo>
                  <a:lnTo>
                    <a:pt x="5317" y="1278"/>
                  </a:lnTo>
                  <a:lnTo>
                    <a:pt x="5275" y="1325"/>
                  </a:lnTo>
                  <a:lnTo>
                    <a:pt x="5232" y="1370"/>
                  </a:lnTo>
                  <a:lnTo>
                    <a:pt x="5185" y="1415"/>
                  </a:lnTo>
                  <a:lnTo>
                    <a:pt x="5185" y="1415"/>
                  </a:lnTo>
                  <a:lnTo>
                    <a:pt x="5207" y="1394"/>
                  </a:lnTo>
                  <a:lnTo>
                    <a:pt x="5228" y="1370"/>
                  </a:lnTo>
                  <a:lnTo>
                    <a:pt x="5248" y="1346"/>
                  </a:lnTo>
                  <a:lnTo>
                    <a:pt x="5268" y="1319"/>
                  </a:lnTo>
                  <a:lnTo>
                    <a:pt x="5288" y="1291"/>
                  </a:lnTo>
                  <a:lnTo>
                    <a:pt x="5307" y="1263"/>
                  </a:lnTo>
                  <a:lnTo>
                    <a:pt x="5325" y="1233"/>
                  </a:lnTo>
                  <a:lnTo>
                    <a:pt x="5343" y="1203"/>
                  </a:lnTo>
                  <a:lnTo>
                    <a:pt x="5377" y="1142"/>
                  </a:lnTo>
                  <a:lnTo>
                    <a:pt x="5408" y="1081"/>
                  </a:lnTo>
                  <a:lnTo>
                    <a:pt x="5466" y="966"/>
                  </a:lnTo>
                  <a:lnTo>
                    <a:pt x="5466" y="966"/>
                  </a:lnTo>
                  <a:lnTo>
                    <a:pt x="5468" y="959"/>
                  </a:lnTo>
                  <a:lnTo>
                    <a:pt x="5467" y="954"/>
                  </a:lnTo>
                  <a:lnTo>
                    <a:pt x="5465" y="948"/>
                  </a:lnTo>
                  <a:lnTo>
                    <a:pt x="5461" y="943"/>
                  </a:lnTo>
                  <a:lnTo>
                    <a:pt x="5455" y="941"/>
                  </a:lnTo>
                  <a:lnTo>
                    <a:pt x="5449" y="939"/>
                  </a:lnTo>
                  <a:lnTo>
                    <a:pt x="5444" y="941"/>
                  </a:lnTo>
                  <a:lnTo>
                    <a:pt x="5441" y="943"/>
                  </a:lnTo>
                  <a:lnTo>
                    <a:pt x="5438" y="945"/>
                  </a:lnTo>
                  <a:lnTo>
                    <a:pt x="5438" y="945"/>
                  </a:lnTo>
                  <a:lnTo>
                    <a:pt x="5392" y="995"/>
                  </a:lnTo>
                  <a:lnTo>
                    <a:pt x="5346" y="1045"/>
                  </a:lnTo>
                  <a:lnTo>
                    <a:pt x="5301" y="1095"/>
                  </a:lnTo>
                  <a:lnTo>
                    <a:pt x="5257" y="1147"/>
                  </a:lnTo>
                  <a:lnTo>
                    <a:pt x="5214" y="1198"/>
                  </a:lnTo>
                  <a:lnTo>
                    <a:pt x="5171" y="1251"/>
                  </a:lnTo>
                  <a:lnTo>
                    <a:pt x="5129" y="1304"/>
                  </a:lnTo>
                  <a:lnTo>
                    <a:pt x="5088" y="1357"/>
                  </a:lnTo>
                  <a:lnTo>
                    <a:pt x="5088" y="1357"/>
                  </a:lnTo>
                  <a:lnTo>
                    <a:pt x="5172" y="1246"/>
                  </a:lnTo>
                  <a:lnTo>
                    <a:pt x="5218" y="1184"/>
                  </a:lnTo>
                  <a:lnTo>
                    <a:pt x="5263" y="1119"/>
                  </a:lnTo>
                  <a:lnTo>
                    <a:pt x="5310" y="1052"/>
                  </a:lnTo>
                  <a:lnTo>
                    <a:pt x="5356" y="984"/>
                  </a:lnTo>
                  <a:lnTo>
                    <a:pt x="5398" y="915"/>
                  </a:lnTo>
                  <a:lnTo>
                    <a:pt x="5418" y="881"/>
                  </a:lnTo>
                  <a:lnTo>
                    <a:pt x="5438" y="847"/>
                  </a:lnTo>
                  <a:lnTo>
                    <a:pt x="5438" y="847"/>
                  </a:lnTo>
                  <a:lnTo>
                    <a:pt x="5452" y="887"/>
                  </a:lnTo>
                  <a:lnTo>
                    <a:pt x="5467" y="927"/>
                  </a:lnTo>
                  <a:lnTo>
                    <a:pt x="5501" y="1006"/>
                  </a:lnTo>
                  <a:lnTo>
                    <a:pt x="5501" y="1006"/>
                  </a:lnTo>
                  <a:close/>
                  <a:moveTo>
                    <a:pt x="5363" y="588"/>
                  </a:moveTo>
                  <a:lnTo>
                    <a:pt x="5363" y="588"/>
                  </a:lnTo>
                  <a:lnTo>
                    <a:pt x="5376" y="642"/>
                  </a:lnTo>
                  <a:lnTo>
                    <a:pt x="5383" y="670"/>
                  </a:lnTo>
                  <a:lnTo>
                    <a:pt x="5383" y="670"/>
                  </a:lnTo>
                  <a:lnTo>
                    <a:pt x="5392" y="705"/>
                  </a:lnTo>
                  <a:lnTo>
                    <a:pt x="5403" y="741"/>
                  </a:lnTo>
                  <a:lnTo>
                    <a:pt x="5425" y="808"/>
                  </a:lnTo>
                  <a:lnTo>
                    <a:pt x="5425" y="808"/>
                  </a:lnTo>
                  <a:lnTo>
                    <a:pt x="5421" y="810"/>
                  </a:lnTo>
                  <a:lnTo>
                    <a:pt x="5419" y="812"/>
                  </a:lnTo>
                  <a:lnTo>
                    <a:pt x="5416" y="814"/>
                  </a:lnTo>
                  <a:lnTo>
                    <a:pt x="5413" y="817"/>
                  </a:lnTo>
                  <a:lnTo>
                    <a:pt x="5413" y="817"/>
                  </a:lnTo>
                  <a:lnTo>
                    <a:pt x="5389" y="855"/>
                  </a:lnTo>
                  <a:lnTo>
                    <a:pt x="5362" y="893"/>
                  </a:lnTo>
                  <a:lnTo>
                    <a:pt x="5334" y="931"/>
                  </a:lnTo>
                  <a:lnTo>
                    <a:pt x="5304" y="970"/>
                  </a:lnTo>
                  <a:lnTo>
                    <a:pt x="5243" y="1047"/>
                  </a:lnTo>
                  <a:lnTo>
                    <a:pt x="5183" y="1123"/>
                  </a:lnTo>
                  <a:lnTo>
                    <a:pt x="5064" y="1266"/>
                  </a:lnTo>
                  <a:lnTo>
                    <a:pt x="5013" y="1332"/>
                  </a:lnTo>
                  <a:lnTo>
                    <a:pt x="4989" y="1362"/>
                  </a:lnTo>
                  <a:lnTo>
                    <a:pt x="4968" y="1391"/>
                  </a:lnTo>
                  <a:lnTo>
                    <a:pt x="4968" y="1391"/>
                  </a:lnTo>
                  <a:lnTo>
                    <a:pt x="5026" y="1311"/>
                  </a:lnTo>
                  <a:lnTo>
                    <a:pt x="5081" y="1230"/>
                  </a:lnTo>
                  <a:lnTo>
                    <a:pt x="5136" y="1148"/>
                  </a:lnTo>
                  <a:lnTo>
                    <a:pt x="5190" y="1066"/>
                  </a:lnTo>
                  <a:lnTo>
                    <a:pt x="5242" y="982"/>
                  </a:lnTo>
                  <a:lnTo>
                    <a:pt x="5293" y="897"/>
                  </a:lnTo>
                  <a:lnTo>
                    <a:pt x="5342" y="812"/>
                  </a:lnTo>
                  <a:lnTo>
                    <a:pt x="5390" y="725"/>
                  </a:lnTo>
                  <a:lnTo>
                    <a:pt x="5390" y="725"/>
                  </a:lnTo>
                  <a:lnTo>
                    <a:pt x="5391" y="722"/>
                  </a:lnTo>
                  <a:lnTo>
                    <a:pt x="5391" y="719"/>
                  </a:lnTo>
                  <a:lnTo>
                    <a:pt x="5391" y="712"/>
                  </a:lnTo>
                  <a:lnTo>
                    <a:pt x="5387" y="707"/>
                  </a:lnTo>
                  <a:lnTo>
                    <a:pt x="5384" y="702"/>
                  </a:lnTo>
                  <a:lnTo>
                    <a:pt x="5378" y="700"/>
                  </a:lnTo>
                  <a:lnTo>
                    <a:pt x="5372" y="698"/>
                  </a:lnTo>
                  <a:lnTo>
                    <a:pt x="5370" y="698"/>
                  </a:lnTo>
                  <a:lnTo>
                    <a:pt x="5366" y="700"/>
                  </a:lnTo>
                  <a:lnTo>
                    <a:pt x="5364" y="701"/>
                  </a:lnTo>
                  <a:lnTo>
                    <a:pt x="5362" y="704"/>
                  </a:lnTo>
                  <a:lnTo>
                    <a:pt x="5362" y="704"/>
                  </a:lnTo>
                  <a:lnTo>
                    <a:pt x="5295" y="786"/>
                  </a:lnTo>
                  <a:lnTo>
                    <a:pt x="5231" y="868"/>
                  </a:lnTo>
                  <a:lnTo>
                    <a:pt x="5104" y="1035"/>
                  </a:lnTo>
                  <a:lnTo>
                    <a:pt x="5040" y="1120"/>
                  </a:lnTo>
                  <a:lnTo>
                    <a:pt x="4975" y="1202"/>
                  </a:lnTo>
                  <a:lnTo>
                    <a:pt x="4910" y="1284"/>
                  </a:lnTo>
                  <a:lnTo>
                    <a:pt x="4876" y="1325"/>
                  </a:lnTo>
                  <a:lnTo>
                    <a:pt x="4842" y="1364"/>
                  </a:lnTo>
                  <a:lnTo>
                    <a:pt x="4842" y="1364"/>
                  </a:lnTo>
                  <a:lnTo>
                    <a:pt x="4878" y="1321"/>
                  </a:lnTo>
                  <a:lnTo>
                    <a:pt x="4915" y="1278"/>
                  </a:lnTo>
                  <a:lnTo>
                    <a:pt x="4950" y="1232"/>
                  </a:lnTo>
                  <a:lnTo>
                    <a:pt x="4985" y="1186"/>
                  </a:lnTo>
                  <a:lnTo>
                    <a:pt x="5019" y="1140"/>
                  </a:lnTo>
                  <a:lnTo>
                    <a:pt x="5053" y="1092"/>
                  </a:lnTo>
                  <a:lnTo>
                    <a:pt x="5085" y="1044"/>
                  </a:lnTo>
                  <a:lnTo>
                    <a:pt x="5118" y="995"/>
                  </a:lnTo>
                  <a:lnTo>
                    <a:pt x="5181" y="895"/>
                  </a:lnTo>
                  <a:lnTo>
                    <a:pt x="5243" y="793"/>
                  </a:lnTo>
                  <a:lnTo>
                    <a:pt x="5304" y="691"/>
                  </a:lnTo>
                  <a:lnTo>
                    <a:pt x="5363" y="588"/>
                  </a:lnTo>
                  <a:lnTo>
                    <a:pt x="5363" y="588"/>
                  </a:lnTo>
                  <a:close/>
                  <a:moveTo>
                    <a:pt x="4802" y="1455"/>
                  </a:moveTo>
                  <a:lnTo>
                    <a:pt x="4802" y="1455"/>
                  </a:lnTo>
                  <a:lnTo>
                    <a:pt x="4862" y="1391"/>
                  </a:lnTo>
                  <a:lnTo>
                    <a:pt x="4919" y="1326"/>
                  </a:lnTo>
                  <a:lnTo>
                    <a:pt x="4975" y="1259"/>
                  </a:lnTo>
                  <a:lnTo>
                    <a:pt x="5029" y="1191"/>
                  </a:lnTo>
                  <a:lnTo>
                    <a:pt x="5083" y="1122"/>
                  </a:lnTo>
                  <a:lnTo>
                    <a:pt x="5135" y="1053"/>
                  </a:lnTo>
                  <a:lnTo>
                    <a:pt x="5240" y="913"/>
                  </a:lnTo>
                  <a:lnTo>
                    <a:pt x="5240" y="913"/>
                  </a:lnTo>
                  <a:lnTo>
                    <a:pt x="5289" y="847"/>
                  </a:lnTo>
                  <a:lnTo>
                    <a:pt x="5302" y="832"/>
                  </a:lnTo>
                  <a:lnTo>
                    <a:pt x="5307" y="826"/>
                  </a:lnTo>
                  <a:lnTo>
                    <a:pt x="5307" y="827"/>
                  </a:lnTo>
                  <a:lnTo>
                    <a:pt x="5305" y="829"/>
                  </a:lnTo>
                  <a:lnTo>
                    <a:pt x="5300" y="840"/>
                  </a:lnTo>
                  <a:lnTo>
                    <a:pt x="5275" y="877"/>
                  </a:lnTo>
                  <a:lnTo>
                    <a:pt x="5206" y="980"/>
                  </a:lnTo>
                  <a:lnTo>
                    <a:pt x="5160" y="1047"/>
                  </a:lnTo>
                  <a:lnTo>
                    <a:pt x="5160" y="1047"/>
                  </a:lnTo>
                  <a:lnTo>
                    <a:pt x="5126" y="1102"/>
                  </a:lnTo>
                  <a:lnTo>
                    <a:pt x="5090" y="1156"/>
                  </a:lnTo>
                  <a:lnTo>
                    <a:pt x="5054" y="1210"/>
                  </a:lnTo>
                  <a:lnTo>
                    <a:pt x="5016" y="1263"/>
                  </a:lnTo>
                  <a:lnTo>
                    <a:pt x="4941" y="1369"/>
                  </a:lnTo>
                  <a:lnTo>
                    <a:pt x="4865" y="1474"/>
                  </a:lnTo>
                  <a:lnTo>
                    <a:pt x="4865" y="1474"/>
                  </a:lnTo>
                  <a:lnTo>
                    <a:pt x="4834" y="1465"/>
                  </a:lnTo>
                  <a:lnTo>
                    <a:pt x="4802" y="1455"/>
                  </a:lnTo>
                  <a:lnTo>
                    <a:pt x="4802" y="1455"/>
                  </a:lnTo>
                  <a:close/>
                  <a:moveTo>
                    <a:pt x="5210" y="346"/>
                  </a:moveTo>
                  <a:lnTo>
                    <a:pt x="5210" y="346"/>
                  </a:lnTo>
                  <a:lnTo>
                    <a:pt x="5218" y="339"/>
                  </a:lnTo>
                  <a:lnTo>
                    <a:pt x="5226" y="336"/>
                  </a:lnTo>
                  <a:lnTo>
                    <a:pt x="5234" y="334"/>
                  </a:lnTo>
                  <a:lnTo>
                    <a:pt x="5242" y="336"/>
                  </a:lnTo>
                  <a:lnTo>
                    <a:pt x="5242" y="336"/>
                  </a:lnTo>
                  <a:lnTo>
                    <a:pt x="5193" y="393"/>
                  </a:lnTo>
                  <a:lnTo>
                    <a:pt x="5145" y="451"/>
                  </a:lnTo>
                  <a:lnTo>
                    <a:pt x="5052" y="570"/>
                  </a:lnTo>
                  <a:lnTo>
                    <a:pt x="5052" y="570"/>
                  </a:lnTo>
                  <a:lnTo>
                    <a:pt x="5042" y="564"/>
                  </a:lnTo>
                  <a:lnTo>
                    <a:pt x="5042" y="564"/>
                  </a:lnTo>
                  <a:lnTo>
                    <a:pt x="5081" y="506"/>
                  </a:lnTo>
                  <a:lnTo>
                    <a:pt x="5121" y="450"/>
                  </a:lnTo>
                  <a:lnTo>
                    <a:pt x="5142" y="423"/>
                  </a:lnTo>
                  <a:lnTo>
                    <a:pt x="5163" y="396"/>
                  </a:lnTo>
                  <a:lnTo>
                    <a:pt x="5185" y="371"/>
                  </a:lnTo>
                  <a:lnTo>
                    <a:pt x="5210" y="346"/>
                  </a:lnTo>
                  <a:lnTo>
                    <a:pt x="5210" y="346"/>
                  </a:lnTo>
                  <a:close/>
                  <a:moveTo>
                    <a:pt x="5007" y="585"/>
                  </a:moveTo>
                  <a:lnTo>
                    <a:pt x="5007" y="585"/>
                  </a:lnTo>
                  <a:lnTo>
                    <a:pt x="4989" y="618"/>
                  </a:lnTo>
                  <a:lnTo>
                    <a:pt x="4989" y="618"/>
                  </a:lnTo>
                  <a:lnTo>
                    <a:pt x="4988" y="620"/>
                  </a:lnTo>
                  <a:lnTo>
                    <a:pt x="4988" y="622"/>
                  </a:lnTo>
                  <a:lnTo>
                    <a:pt x="4989" y="625"/>
                  </a:lnTo>
                  <a:lnTo>
                    <a:pt x="4992" y="626"/>
                  </a:lnTo>
                  <a:lnTo>
                    <a:pt x="4994" y="627"/>
                  </a:lnTo>
                  <a:lnTo>
                    <a:pt x="4996" y="627"/>
                  </a:lnTo>
                  <a:lnTo>
                    <a:pt x="4998" y="626"/>
                  </a:lnTo>
                  <a:lnTo>
                    <a:pt x="5000" y="625"/>
                  </a:lnTo>
                  <a:lnTo>
                    <a:pt x="5000" y="625"/>
                  </a:lnTo>
                  <a:lnTo>
                    <a:pt x="5021" y="594"/>
                  </a:lnTo>
                  <a:lnTo>
                    <a:pt x="5021" y="594"/>
                  </a:lnTo>
                  <a:lnTo>
                    <a:pt x="5028" y="599"/>
                  </a:lnTo>
                  <a:lnTo>
                    <a:pt x="5028" y="599"/>
                  </a:lnTo>
                  <a:lnTo>
                    <a:pt x="4908" y="755"/>
                  </a:lnTo>
                  <a:lnTo>
                    <a:pt x="4847" y="832"/>
                  </a:lnTo>
                  <a:lnTo>
                    <a:pt x="4785" y="909"/>
                  </a:lnTo>
                  <a:lnTo>
                    <a:pt x="4785" y="909"/>
                  </a:lnTo>
                  <a:lnTo>
                    <a:pt x="4879" y="763"/>
                  </a:lnTo>
                  <a:lnTo>
                    <a:pt x="4973" y="615"/>
                  </a:lnTo>
                  <a:lnTo>
                    <a:pt x="4973" y="615"/>
                  </a:lnTo>
                  <a:lnTo>
                    <a:pt x="4974" y="611"/>
                  </a:lnTo>
                  <a:lnTo>
                    <a:pt x="4974" y="605"/>
                  </a:lnTo>
                  <a:lnTo>
                    <a:pt x="4973" y="599"/>
                  </a:lnTo>
                  <a:lnTo>
                    <a:pt x="4970" y="594"/>
                  </a:lnTo>
                  <a:lnTo>
                    <a:pt x="4965" y="591"/>
                  </a:lnTo>
                  <a:lnTo>
                    <a:pt x="4960" y="588"/>
                  </a:lnTo>
                  <a:lnTo>
                    <a:pt x="4954" y="590"/>
                  </a:lnTo>
                  <a:lnTo>
                    <a:pt x="4949" y="592"/>
                  </a:lnTo>
                  <a:lnTo>
                    <a:pt x="4949" y="592"/>
                  </a:lnTo>
                  <a:lnTo>
                    <a:pt x="4878" y="645"/>
                  </a:lnTo>
                  <a:lnTo>
                    <a:pt x="4878" y="645"/>
                  </a:lnTo>
                  <a:lnTo>
                    <a:pt x="4918" y="572"/>
                  </a:lnTo>
                  <a:lnTo>
                    <a:pt x="4918" y="572"/>
                  </a:lnTo>
                  <a:lnTo>
                    <a:pt x="4919" y="566"/>
                  </a:lnTo>
                  <a:lnTo>
                    <a:pt x="4919" y="560"/>
                  </a:lnTo>
                  <a:lnTo>
                    <a:pt x="4918" y="556"/>
                  </a:lnTo>
                  <a:lnTo>
                    <a:pt x="4915" y="551"/>
                  </a:lnTo>
                  <a:lnTo>
                    <a:pt x="4910" y="547"/>
                  </a:lnTo>
                  <a:lnTo>
                    <a:pt x="4905" y="545"/>
                  </a:lnTo>
                  <a:lnTo>
                    <a:pt x="4899" y="545"/>
                  </a:lnTo>
                  <a:lnTo>
                    <a:pt x="4893" y="547"/>
                  </a:lnTo>
                  <a:lnTo>
                    <a:pt x="4893" y="547"/>
                  </a:lnTo>
                  <a:lnTo>
                    <a:pt x="4868" y="566"/>
                  </a:lnTo>
                  <a:lnTo>
                    <a:pt x="4843" y="584"/>
                  </a:lnTo>
                  <a:lnTo>
                    <a:pt x="4819" y="604"/>
                  </a:lnTo>
                  <a:lnTo>
                    <a:pt x="4794" y="622"/>
                  </a:lnTo>
                  <a:lnTo>
                    <a:pt x="4747" y="663"/>
                  </a:lnTo>
                  <a:lnTo>
                    <a:pt x="4703" y="704"/>
                  </a:lnTo>
                  <a:lnTo>
                    <a:pt x="4703" y="704"/>
                  </a:lnTo>
                  <a:lnTo>
                    <a:pt x="4723" y="677"/>
                  </a:lnTo>
                  <a:lnTo>
                    <a:pt x="4741" y="650"/>
                  </a:lnTo>
                  <a:lnTo>
                    <a:pt x="4760" y="622"/>
                  </a:lnTo>
                  <a:lnTo>
                    <a:pt x="4778" y="593"/>
                  </a:lnTo>
                  <a:lnTo>
                    <a:pt x="4795" y="564"/>
                  </a:lnTo>
                  <a:lnTo>
                    <a:pt x="4812" y="533"/>
                  </a:lnTo>
                  <a:lnTo>
                    <a:pt x="4828" y="502"/>
                  </a:lnTo>
                  <a:lnTo>
                    <a:pt x="4843" y="470"/>
                  </a:lnTo>
                  <a:lnTo>
                    <a:pt x="4843" y="470"/>
                  </a:lnTo>
                  <a:lnTo>
                    <a:pt x="4924" y="529"/>
                  </a:lnTo>
                  <a:lnTo>
                    <a:pt x="4966" y="557"/>
                  </a:lnTo>
                  <a:lnTo>
                    <a:pt x="5007" y="585"/>
                  </a:lnTo>
                  <a:lnTo>
                    <a:pt x="5007" y="585"/>
                  </a:lnTo>
                  <a:close/>
                  <a:moveTo>
                    <a:pt x="4809" y="444"/>
                  </a:moveTo>
                  <a:lnTo>
                    <a:pt x="4809" y="444"/>
                  </a:lnTo>
                  <a:lnTo>
                    <a:pt x="4775" y="478"/>
                  </a:lnTo>
                  <a:lnTo>
                    <a:pt x="4743" y="512"/>
                  </a:lnTo>
                  <a:lnTo>
                    <a:pt x="4710" y="547"/>
                  </a:lnTo>
                  <a:lnTo>
                    <a:pt x="4679" y="583"/>
                  </a:lnTo>
                  <a:lnTo>
                    <a:pt x="4649" y="619"/>
                  </a:lnTo>
                  <a:lnTo>
                    <a:pt x="4618" y="656"/>
                  </a:lnTo>
                  <a:lnTo>
                    <a:pt x="4560" y="730"/>
                  </a:lnTo>
                  <a:lnTo>
                    <a:pt x="4560" y="730"/>
                  </a:lnTo>
                  <a:lnTo>
                    <a:pt x="4588" y="691"/>
                  </a:lnTo>
                  <a:lnTo>
                    <a:pt x="4615" y="653"/>
                  </a:lnTo>
                  <a:lnTo>
                    <a:pt x="4641" y="613"/>
                  </a:lnTo>
                  <a:lnTo>
                    <a:pt x="4666" y="573"/>
                  </a:lnTo>
                  <a:lnTo>
                    <a:pt x="4692" y="533"/>
                  </a:lnTo>
                  <a:lnTo>
                    <a:pt x="4716" y="492"/>
                  </a:lnTo>
                  <a:lnTo>
                    <a:pt x="4739" y="451"/>
                  </a:lnTo>
                  <a:lnTo>
                    <a:pt x="4761" y="409"/>
                  </a:lnTo>
                  <a:lnTo>
                    <a:pt x="4761" y="409"/>
                  </a:lnTo>
                  <a:lnTo>
                    <a:pt x="4809" y="444"/>
                  </a:lnTo>
                  <a:lnTo>
                    <a:pt x="4809" y="444"/>
                  </a:lnTo>
                  <a:close/>
                  <a:moveTo>
                    <a:pt x="4727" y="385"/>
                  </a:moveTo>
                  <a:lnTo>
                    <a:pt x="4727" y="385"/>
                  </a:lnTo>
                  <a:lnTo>
                    <a:pt x="4634" y="477"/>
                  </a:lnTo>
                  <a:lnTo>
                    <a:pt x="4540" y="571"/>
                  </a:lnTo>
                  <a:lnTo>
                    <a:pt x="4496" y="619"/>
                  </a:lnTo>
                  <a:lnTo>
                    <a:pt x="4450" y="667"/>
                  </a:lnTo>
                  <a:lnTo>
                    <a:pt x="4407" y="717"/>
                  </a:lnTo>
                  <a:lnTo>
                    <a:pt x="4363" y="767"/>
                  </a:lnTo>
                  <a:lnTo>
                    <a:pt x="4363" y="767"/>
                  </a:lnTo>
                  <a:lnTo>
                    <a:pt x="4437" y="680"/>
                  </a:lnTo>
                  <a:lnTo>
                    <a:pt x="4479" y="630"/>
                  </a:lnTo>
                  <a:lnTo>
                    <a:pt x="4524" y="578"/>
                  </a:lnTo>
                  <a:lnTo>
                    <a:pt x="4567" y="523"/>
                  </a:lnTo>
                  <a:lnTo>
                    <a:pt x="4610" y="467"/>
                  </a:lnTo>
                  <a:lnTo>
                    <a:pt x="4631" y="439"/>
                  </a:lnTo>
                  <a:lnTo>
                    <a:pt x="4650" y="410"/>
                  </a:lnTo>
                  <a:lnTo>
                    <a:pt x="4669" y="382"/>
                  </a:lnTo>
                  <a:lnTo>
                    <a:pt x="4686" y="354"/>
                  </a:lnTo>
                  <a:lnTo>
                    <a:pt x="4686" y="354"/>
                  </a:lnTo>
                  <a:lnTo>
                    <a:pt x="4727" y="385"/>
                  </a:lnTo>
                  <a:lnTo>
                    <a:pt x="4727" y="385"/>
                  </a:lnTo>
                  <a:close/>
                  <a:moveTo>
                    <a:pt x="4658" y="333"/>
                  </a:moveTo>
                  <a:lnTo>
                    <a:pt x="4658" y="333"/>
                  </a:lnTo>
                  <a:lnTo>
                    <a:pt x="4328" y="663"/>
                  </a:lnTo>
                  <a:lnTo>
                    <a:pt x="4328" y="663"/>
                  </a:lnTo>
                  <a:lnTo>
                    <a:pt x="4370" y="620"/>
                  </a:lnTo>
                  <a:lnTo>
                    <a:pt x="4410" y="578"/>
                  </a:lnTo>
                  <a:lnTo>
                    <a:pt x="4446" y="535"/>
                  </a:lnTo>
                  <a:lnTo>
                    <a:pt x="4482" y="490"/>
                  </a:lnTo>
                  <a:lnTo>
                    <a:pt x="4514" y="446"/>
                  </a:lnTo>
                  <a:lnTo>
                    <a:pt x="4546" y="398"/>
                  </a:lnTo>
                  <a:lnTo>
                    <a:pt x="4576" y="348"/>
                  </a:lnTo>
                  <a:lnTo>
                    <a:pt x="4606" y="296"/>
                  </a:lnTo>
                  <a:lnTo>
                    <a:pt x="4606" y="296"/>
                  </a:lnTo>
                  <a:lnTo>
                    <a:pt x="4658" y="333"/>
                  </a:lnTo>
                  <a:lnTo>
                    <a:pt x="4658" y="333"/>
                  </a:lnTo>
                  <a:close/>
                  <a:moveTo>
                    <a:pt x="4576" y="275"/>
                  </a:moveTo>
                  <a:lnTo>
                    <a:pt x="4576" y="275"/>
                  </a:lnTo>
                  <a:lnTo>
                    <a:pt x="4501" y="354"/>
                  </a:lnTo>
                  <a:lnTo>
                    <a:pt x="4427" y="435"/>
                  </a:lnTo>
                  <a:lnTo>
                    <a:pt x="4354" y="517"/>
                  </a:lnTo>
                  <a:lnTo>
                    <a:pt x="4280" y="599"/>
                  </a:lnTo>
                  <a:lnTo>
                    <a:pt x="4137" y="764"/>
                  </a:lnTo>
                  <a:lnTo>
                    <a:pt x="3997" y="927"/>
                  </a:lnTo>
                  <a:lnTo>
                    <a:pt x="3997" y="927"/>
                  </a:lnTo>
                  <a:lnTo>
                    <a:pt x="4026" y="892"/>
                  </a:lnTo>
                  <a:lnTo>
                    <a:pt x="4053" y="856"/>
                  </a:lnTo>
                  <a:lnTo>
                    <a:pt x="4079" y="819"/>
                  </a:lnTo>
                  <a:lnTo>
                    <a:pt x="4103" y="781"/>
                  </a:lnTo>
                  <a:lnTo>
                    <a:pt x="4127" y="743"/>
                  </a:lnTo>
                  <a:lnTo>
                    <a:pt x="4150" y="704"/>
                  </a:lnTo>
                  <a:lnTo>
                    <a:pt x="4196" y="625"/>
                  </a:lnTo>
                  <a:lnTo>
                    <a:pt x="4196" y="625"/>
                  </a:lnTo>
                  <a:lnTo>
                    <a:pt x="4287" y="536"/>
                  </a:lnTo>
                  <a:lnTo>
                    <a:pt x="4380" y="446"/>
                  </a:lnTo>
                  <a:lnTo>
                    <a:pt x="4470" y="355"/>
                  </a:lnTo>
                  <a:lnTo>
                    <a:pt x="4514" y="309"/>
                  </a:lnTo>
                  <a:lnTo>
                    <a:pt x="4559" y="262"/>
                  </a:lnTo>
                  <a:lnTo>
                    <a:pt x="4559" y="262"/>
                  </a:lnTo>
                  <a:lnTo>
                    <a:pt x="4576" y="275"/>
                  </a:lnTo>
                  <a:lnTo>
                    <a:pt x="4576" y="275"/>
                  </a:lnTo>
                  <a:close/>
                  <a:moveTo>
                    <a:pt x="4259" y="517"/>
                  </a:moveTo>
                  <a:lnTo>
                    <a:pt x="4259" y="517"/>
                  </a:lnTo>
                  <a:lnTo>
                    <a:pt x="4283" y="481"/>
                  </a:lnTo>
                  <a:lnTo>
                    <a:pt x="4307" y="444"/>
                  </a:lnTo>
                  <a:lnTo>
                    <a:pt x="4333" y="408"/>
                  </a:lnTo>
                  <a:lnTo>
                    <a:pt x="4359" y="374"/>
                  </a:lnTo>
                  <a:lnTo>
                    <a:pt x="4359" y="374"/>
                  </a:lnTo>
                  <a:lnTo>
                    <a:pt x="4383" y="345"/>
                  </a:lnTo>
                  <a:lnTo>
                    <a:pt x="4403" y="321"/>
                  </a:lnTo>
                  <a:lnTo>
                    <a:pt x="4421" y="304"/>
                  </a:lnTo>
                  <a:lnTo>
                    <a:pt x="4434" y="291"/>
                  </a:lnTo>
                  <a:lnTo>
                    <a:pt x="4444" y="284"/>
                  </a:lnTo>
                  <a:lnTo>
                    <a:pt x="4448" y="283"/>
                  </a:lnTo>
                  <a:lnTo>
                    <a:pt x="4451" y="282"/>
                  </a:lnTo>
                  <a:lnTo>
                    <a:pt x="4453" y="282"/>
                  </a:lnTo>
                  <a:lnTo>
                    <a:pt x="4456" y="283"/>
                  </a:lnTo>
                  <a:lnTo>
                    <a:pt x="4457" y="284"/>
                  </a:lnTo>
                  <a:lnTo>
                    <a:pt x="4457" y="288"/>
                  </a:lnTo>
                  <a:lnTo>
                    <a:pt x="4456" y="295"/>
                  </a:lnTo>
                  <a:lnTo>
                    <a:pt x="4451" y="306"/>
                  </a:lnTo>
                  <a:lnTo>
                    <a:pt x="4444" y="319"/>
                  </a:lnTo>
                  <a:lnTo>
                    <a:pt x="4435" y="333"/>
                  </a:lnTo>
                  <a:lnTo>
                    <a:pt x="4424" y="351"/>
                  </a:lnTo>
                  <a:lnTo>
                    <a:pt x="4410" y="368"/>
                  </a:lnTo>
                  <a:lnTo>
                    <a:pt x="4395" y="386"/>
                  </a:lnTo>
                  <a:lnTo>
                    <a:pt x="4376" y="405"/>
                  </a:lnTo>
                  <a:lnTo>
                    <a:pt x="4376" y="405"/>
                  </a:lnTo>
                  <a:lnTo>
                    <a:pt x="4319" y="462"/>
                  </a:lnTo>
                  <a:lnTo>
                    <a:pt x="4259" y="517"/>
                  </a:lnTo>
                  <a:lnTo>
                    <a:pt x="4259" y="517"/>
                  </a:lnTo>
                  <a:close/>
                  <a:moveTo>
                    <a:pt x="4510" y="230"/>
                  </a:moveTo>
                  <a:lnTo>
                    <a:pt x="4510" y="230"/>
                  </a:lnTo>
                  <a:lnTo>
                    <a:pt x="4493" y="235"/>
                  </a:lnTo>
                  <a:lnTo>
                    <a:pt x="4478" y="241"/>
                  </a:lnTo>
                  <a:lnTo>
                    <a:pt x="4462" y="248"/>
                  </a:lnTo>
                  <a:lnTo>
                    <a:pt x="4448" y="256"/>
                  </a:lnTo>
                  <a:lnTo>
                    <a:pt x="4432" y="264"/>
                  </a:lnTo>
                  <a:lnTo>
                    <a:pt x="4418" y="272"/>
                  </a:lnTo>
                  <a:lnTo>
                    <a:pt x="4390" y="292"/>
                  </a:lnTo>
                  <a:lnTo>
                    <a:pt x="4363" y="313"/>
                  </a:lnTo>
                  <a:lnTo>
                    <a:pt x="4338" y="338"/>
                  </a:lnTo>
                  <a:lnTo>
                    <a:pt x="4312" y="364"/>
                  </a:lnTo>
                  <a:lnTo>
                    <a:pt x="4288" y="392"/>
                  </a:lnTo>
                  <a:lnTo>
                    <a:pt x="4265" y="421"/>
                  </a:lnTo>
                  <a:lnTo>
                    <a:pt x="4243" y="451"/>
                  </a:lnTo>
                  <a:lnTo>
                    <a:pt x="4222" y="483"/>
                  </a:lnTo>
                  <a:lnTo>
                    <a:pt x="4201" y="516"/>
                  </a:lnTo>
                  <a:lnTo>
                    <a:pt x="4181" y="549"/>
                  </a:lnTo>
                  <a:lnTo>
                    <a:pt x="4161" y="583"/>
                  </a:lnTo>
                  <a:lnTo>
                    <a:pt x="4122" y="650"/>
                  </a:lnTo>
                  <a:lnTo>
                    <a:pt x="4122" y="650"/>
                  </a:lnTo>
                  <a:lnTo>
                    <a:pt x="4066" y="703"/>
                  </a:lnTo>
                  <a:lnTo>
                    <a:pt x="4012" y="757"/>
                  </a:lnTo>
                  <a:lnTo>
                    <a:pt x="4012" y="757"/>
                  </a:lnTo>
                  <a:lnTo>
                    <a:pt x="3950" y="819"/>
                  </a:lnTo>
                  <a:lnTo>
                    <a:pt x="3923" y="845"/>
                  </a:lnTo>
                  <a:lnTo>
                    <a:pt x="3920" y="846"/>
                  </a:lnTo>
                  <a:lnTo>
                    <a:pt x="3922" y="842"/>
                  </a:lnTo>
                  <a:lnTo>
                    <a:pt x="3942" y="819"/>
                  </a:lnTo>
                  <a:lnTo>
                    <a:pt x="4011" y="738"/>
                  </a:lnTo>
                  <a:lnTo>
                    <a:pt x="4046" y="696"/>
                  </a:lnTo>
                  <a:lnTo>
                    <a:pt x="4061" y="677"/>
                  </a:lnTo>
                  <a:lnTo>
                    <a:pt x="4072" y="662"/>
                  </a:lnTo>
                  <a:lnTo>
                    <a:pt x="4072" y="662"/>
                  </a:lnTo>
                  <a:lnTo>
                    <a:pt x="4116" y="600"/>
                  </a:lnTo>
                  <a:lnTo>
                    <a:pt x="4161" y="539"/>
                  </a:lnTo>
                  <a:lnTo>
                    <a:pt x="4208" y="480"/>
                  </a:lnTo>
                  <a:lnTo>
                    <a:pt x="4256" y="421"/>
                  </a:lnTo>
                  <a:lnTo>
                    <a:pt x="4305" y="364"/>
                  </a:lnTo>
                  <a:lnTo>
                    <a:pt x="4355" y="307"/>
                  </a:lnTo>
                  <a:lnTo>
                    <a:pt x="4407" y="252"/>
                  </a:lnTo>
                  <a:lnTo>
                    <a:pt x="4458" y="197"/>
                  </a:lnTo>
                  <a:lnTo>
                    <a:pt x="4458" y="197"/>
                  </a:lnTo>
                  <a:lnTo>
                    <a:pt x="4510" y="230"/>
                  </a:lnTo>
                  <a:lnTo>
                    <a:pt x="4510" y="230"/>
                  </a:lnTo>
                  <a:close/>
                  <a:moveTo>
                    <a:pt x="4429" y="180"/>
                  </a:moveTo>
                  <a:lnTo>
                    <a:pt x="4429" y="180"/>
                  </a:lnTo>
                  <a:lnTo>
                    <a:pt x="4373" y="229"/>
                  </a:lnTo>
                  <a:lnTo>
                    <a:pt x="4318" y="278"/>
                  </a:lnTo>
                  <a:lnTo>
                    <a:pt x="4318" y="278"/>
                  </a:lnTo>
                  <a:lnTo>
                    <a:pt x="4336" y="248"/>
                  </a:lnTo>
                  <a:lnTo>
                    <a:pt x="4353" y="216"/>
                  </a:lnTo>
                  <a:lnTo>
                    <a:pt x="4368" y="185"/>
                  </a:lnTo>
                  <a:lnTo>
                    <a:pt x="4381" y="153"/>
                  </a:lnTo>
                  <a:lnTo>
                    <a:pt x="4381" y="153"/>
                  </a:lnTo>
                  <a:lnTo>
                    <a:pt x="4429" y="180"/>
                  </a:lnTo>
                  <a:lnTo>
                    <a:pt x="4429" y="180"/>
                  </a:lnTo>
                  <a:close/>
                  <a:moveTo>
                    <a:pt x="4347" y="135"/>
                  </a:moveTo>
                  <a:lnTo>
                    <a:pt x="4347" y="135"/>
                  </a:lnTo>
                  <a:lnTo>
                    <a:pt x="4299" y="186"/>
                  </a:lnTo>
                  <a:lnTo>
                    <a:pt x="4252" y="237"/>
                  </a:lnTo>
                  <a:lnTo>
                    <a:pt x="4208" y="290"/>
                  </a:lnTo>
                  <a:lnTo>
                    <a:pt x="4164" y="344"/>
                  </a:lnTo>
                  <a:lnTo>
                    <a:pt x="4122" y="398"/>
                  </a:lnTo>
                  <a:lnTo>
                    <a:pt x="4081" y="453"/>
                  </a:lnTo>
                  <a:lnTo>
                    <a:pt x="4041" y="509"/>
                  </a:lnTo>
                  <a:lnTo>
                    <a:pt x="4003" y="566"/>
                  </a:lnTo>
                  <a:lnTo>
                    <a:pt x="4003" y="566"/>
                  </a:lnTo>
                  <a:lnTo>
                    <a:pt x="3941" y="619"/>
                  </a:lnTo>
                  <a:lnTo>
                    <a:pt x="3941" y="619"/>
                  </a:lnTo>
                  <a:lnTo>
                    <a:pt x="3913" y="642"/>
                  </a:lnTo>
                  <a:lnTo>
                    <a:pt x="3889" y="661"/>
                  </a:lnTo>
                  <a:lnTo>
                    <a:pt x="3869" y="674"/>
                  </a:lnTo>
                  <a:lnTo>
                    <a:pt x="3855" y="682"/>
                  </a:lnTo>
                  <a:lnTo>
                    <a:pt x="3844" y="687"/>
                  </a:lnTo>
                  <a:lnTo>
                    <a:pt x="3840" y="687"/>
                  </a:lnTo>
                  <a:lnTo>
                    <a:pt x="3837" y="687"/>
                  </a:lnTo>
                  <a:lnTo>
                    <a:pt x="3834" y="686"/>
                  </a:lnTo>
                  <a:lnTo>
                    <a:pt x="3833" y="683"/>
                  </a:lnTo>
                  <a:lnTo>
                    <a:pt x="3832" y="680"/>
                  </a:lnTo>
                  <a:lnTo>
                    <a:pt x="3832" y="676"/>
                  </a:lnTo>
                  <a:lnTo>
                    <a:pt x="3834" y="666"/>
                  </a:lnTo>
                  <a:lnTo>
                    <a:pt x="3839" y="653"/>
                  </a:lnTo>
                  <a:lnTo>
                    <a:pt x="3847" y="638"/>
                  </a:lnTo>
                  <a:lnTo>
                    <a:pt x="3855" y="620"/>
                  </a:lnTo>
                  <a:lnTo>
                    <a:pt x="3880" y="580"/>
                  </a:lnTo>
                  <a:lnTo>
                    <a:pt x="3908" y="536"/>
                  </a:lnTo>
                  <a:lnTo>
                    <a:pt x="3908" y="536"/>
                  </a:lnTo>
                  <a:lnTo>
                    <a:pt x="4020" y="441"/>
                  </a:lnTo>
                  <a:lnTo>
                    <a:pt x="4075" y="393"/>
                  </a:lnTo>
                  <a:lnTo>
                    <a:pt x="4129" y="344"/>
                  </a:lnTo>
                  <a:lnTo>
                    <a:pt x="4155" y="318"/>
                  </a:lnTo>
                  <a:lnTo>
                    <a:pt x="4180" y="292"/>
                  </a:lnTo>
                  <a:lnTo>
                    <a:pt x="4204" y="265"/>
                  </a:lnTo>
                  <a:lnTo>
                    <a:pt x="4229" y="238"/>
                  </a:lnTo>
                  <a:lnTo>
                    <a:pt x="4251" y="210"/>
                  </a:lnTo>
                  <a:lnTo>
                    <a:pt x="4272" y="181"/>
                  </a:lnTo>
                  <a:lnTo>
                    <a:pt x="4293" y="149"/>
                  </a:lnTo>
                  <a:lnTo>
                    <a:pt x="4312" y="118"/>
                  </a:lnTo>
                  <a:lnTo>
                    <a:pt x="4312" y="118"/>
                  </a:lnTo>
                  <a:lnTo>
                    <a:pt x="4347" y="135"/>
                  </a:lnTo>
                  <a:lnTo>
                    <a:pt x="4347" y="135"/>
                  </a:lnTo>
                  <a:close/>
                  <a:moveTo>
                    <a:pt x="3936" y="495"/>
                  </a:moveTo>
                  <a:lnTo>
                    <a:pt x="3936" y="495"/>
                  </a:lnTo>
                  <a:lnTo>
                    <a:pt x="3981" y="433"/>
                  </a:lnTo>
                  <a:lnTo>
                    <a:pt x="4022" y="377"/>
                  </a:lnTo>
                  <a:lnTo>
                    <a:pt x="4073" y="306"/>
                  </a:lnTo>
                  <a:lnTo>
                    <a:pt x="4073" y="306"/>
                  </a:lnTo>
                  <a:lnTo>
                    <a:pt x="4094" y="282"/>
                  </a:lnTo>
                  <a:lnTo>
                    <a:pt x="4115" y="258"/>
                  </a:lnTo>
                  <a:lnTo>
                    <a:pt x="4136" y="236"/>
                  </a:lnTo>
                  <a:lnTo>
                    <a:pt x="4160" y="214"/>
                  </a:lnTo>
                  <a:lnTo>
                    <a:pt x="4183" y="193"/>
                  </a:lnTo>
                  <a:lnTo>
                    <a:pt x="4206" y="172"/>
                  </a:lnTo>
                  <a:lnTo>
                    <a:pt x="4232" y="153"/>
                  </a:lnTo>
                  <a:lnTo>
                    <a:pt x="4258" y="134"/>
                  </a:lnTo>
                  <a:lnTo>
                    <a:pt x="4258" y="134"/>
                  </a:lnTo>
                  <a:lnTo>
                    <a:pt x="4246" y="144"/>
                  </a:lnTo>
                  <a:lnTo>
                    <a:pt x="4235" y="154"/>
                  </a:lnTo>
                  <a:lnTo>
                    <a:pt x="4222" y="168"/>
                  </a:lnTo>
                  <a:lnTo>
                    <a:pt x="4210" y="182"/>
                  </a:lnTo>
                  <a:lnTo>
                    <a:pt x="4184" y="214"/>
                  </a:lnTo>
                  <a:lnTo>
                    <a:pt x="4160" y="248"/>
                  </a:lnTo>
                  <a:lnTo>
                    <a:pt x="4134" y="283"/>
                  </a:lnTo>
                  <a:lnTo>
                    <a:pt x="4108" y="316"/>
                  </a:lnTo>
                  <a:lnTo>
                    <a:pt x="4082" y="346"/>
                  </a:lnTo>
                  <a:lnTo>
                    <a:pt x="4070" y="360"/>
                  </a:lnTo>
                  <a:lnTo>
                    <a:pt x="4057" y="372"/>
                  </a:lnTo>
                  <a:lnTo>
                    <a:pt x="4057" y="372"/>
                  </a:lnTo>
                  <a:lnTo>
                    <a:pt x="4031" y="395"/>
                  </a:lnTo>
                  <a:lnTo>
                    <a:pt x="4002" y="426"/>
                  </a:lnTo>
                  <a:lnTo>
                    <a:pt x="3936" y="495"/>
                  </a:lnTo>
                  <a:lnTo>
                    <a:pt x="3936" y="495"/>
                  </a:lnTo>
                  <a:close/>
                  <a:moveTo>
                    <a:pt x="4204" y="73"/>
                  </a:moveTo>
                  <a:lnTo>
                    <a:pt x="4204" y="73"/>
                  </a:lnTo>
                  <a:lnTo>
                    <a:pt x="4235" y="84"/>
                  </a:lnTo>
                  <a:lnTo>
                    <a:pt x="4265" y="96"/>
                  </a:lnTo>
                  <a:lnTo>
                    <a:pt x="4265" y="96"/>
                  </a:lnTo>
                  <a:lnTo>
                    <a:pt x="4271" y="98"/>
                  </a:lnTo>
                  <a:lnTo>
                    <a:pt x="4271" y="98"/>
                  </a:lnTo>
                  <a:lnTo>
                    <a:pt x="4239" y="117"/>
                  </a:lnTo>
                  <a:lnTo>
                    <a:pt x="4210" y="137"/>
                  </a:lnTo>
                  <a:lnTo>
                    <a:pt x="4181" y="158"/>
                  </a:lnTo>
                  <a:lnTo>
                    <a:pt x="4153" y="180"/>
                  </a:lnTo>
                  <a:lnTo>
                    <a:pt x="4153" y="180"/>
                  </a:lnTo>
                  <a:lnTo>
                    <a:pt x="4168" y="154"/>
                  </a:lnTo>
                  <a:lnTo>
                    <a:pt x="4182" y="128"/>
                  </a:lnTo>
                  <a:lnTo>
                    <a:pt x="4195" y="101"/>
                  </a:lnTo>
                  <a:lnTo>
                    <a:pt x="4204" y="73"/>
                  </a:lnTo>
                  <a:lnTo>
                    <a:pt x="4204" y="73"/>
                  </a:lnTo>
                  <a:close/>
                  <a:moveTo>
                    <a:pt x="4029" y="49"/>
                  </a:moveTo>
                  <a:lnTo>
                    <a:pt x="4029" y="49"/>
                  </a:lnTo>
                  <a:lnTo>
                    <a:pt x="4044" y="48"/>
                  </a:lnTo>
                  <a:lnTo>
                    <a:pt x="4060" y="46"/>
                  </a:lnTo>
                  <a:lnTo>
                    <a:pt x="4077" y="48"/>
                  </a:lnTo>
                  <a:lnTo>
                    <a:pt x="4094" y="49"/>
                  </a:lnTo>
                  <a:lnTo>
                    <a:pt x="4094" y="49"/>
                  </a:lnTo>
                  <a:lnTo>
                    <a:pt x="4074" y="70"/>
                  </a:lnTo>
                  <a:lnTo>
                    <a:pt x="4054" y="92"/>
                  </a:lnTo>
                  <a:lnTo>
                    <a:pt x="4037" y="115"/>
                  </a:lnTo>
                  <a:lnTo>
                    <a:pt x="4018" y="138"/>
                  </a:lnTo>
                  <a:lnTo>
                    <a:pt x="3984" y="185"/>
                  </a:lnTo>
                  <a:lnTo>
                    <a:pt x="3952" y="233"/>
                  </a:lnTo>
                  <a:lnTo>
                    <a:pt x="3921" y="282"/>
                  </a:lnTo>
                  <a:lnTo>
                    <a:pt x="3892" y="331"/>
                  </a:lnTo>
                  <a:lnTo>
                    <a:pt x="3832" y="432"/>
                  </a:lnTo>
                  <a:lnTo>
                    <a:pt x="3832" y="432"/>
                  </a:lnTo>
                  <a:lnTo>
                    <a:pt x="3818" y="442"/>
                  </a:lnTo>
                  <a:lnTo>
                    <a:pt x="3814" y="444"/>
                  </a:lnTo>
                  <a:lnTo>
                    <a:pt x="3812" y="446"/>
                  </a:lnTo>
                  <a:lnTo>
                    <a:pt x="3811" y="444"/>
                  </a:lnTo>
                  <a:lnTo>
                    <a:pt x="3812" y="442"/>
                  </a:lnTo>
                  <a:lnTo>
                    <a:pt x="3819" y="432"/>
                  </a:lnTo>
                  <a:lnTo>
                    <a:pt x="3847" y="388"/>
                  </a:lnTo>
                  <a:lnTo>
                    <a:pt x="3867" y="358"/>
                  </a:lnTo>
                  <a:lnTo>
                    <a:pt x="3892" y="319"/>
                  </a:lnTo>
                  <a:lnTo>
                    <a:pt x="3892" y="319"/>
                  </a:lnTo>
                  <a:lnTo>
                    <a:pt x="3929" y="252"/>
                  </a:lnTo>
                  <a:lnTo>
                    <a:pt x="3964" y="186"/>
                  </a:lnTo>
                  <a:lnTo>
                    <a:pt x="3997" y="118"/>
                  </a:lnTo>
                  <a:lnTo>
                    <a:pt x="4029" y="49"/>
                  </a:lnTo>
                  <a:lnTo>
                    <a:pt x="4029" y="49"/>
                  </a:lnTo>
                  <a:close/>
                  <a:moveTo>
                    <a:pt x="4073" y="153"/>
                  </a:moveTo>
                  <a:lnTo>
                    <a:pt x="4073" y="153"/>
                  </a:lnTo>
                  <a:lnTo>
                    <a:pt x="4032" y="203"/>
                  </a:lnTo>
                  <a:lnTo>
                    <a:pt x="3993" y="254"/>
                  </a:lnTo>
                  <a:lnTo>
                    <a:pt x="3957" y="304"/>
                  </a:lnTo>
                  <a:lnTo>
                    <a:pt x="3922" y="354"/>
                  </a:lnTo>
                  <a:lnTo>
                    <a:pt x="3922" y="354"/>
                  </a:lnTo>
                  <a:lnTo>
                    <a:pt x="3914" y="362"/>
                  </a:lnTo>
                  <a:lnTo>
                    <a:pt x="3904" y="371"/>
                  </a:lnTo>
                  <a:lnTo>
                    <a:pt x="3904" y="371"/>
                  </a:lnTo>
                  <a:lnTo>
                    <a:pt x="3901" y="374"/>
                  </a:lnTo>
                  <a:lnTo>
                    <a:pt x="3901" y="374"/>
                  </a:lnTo>
                  <a:lnTo>
                    <a:pt x="3945" y="292"/>
                  </a:lnTo>
                  <a:lnTo>
                    <a:pt x="3968" y="252"/>
                  </a:lnTo>
                  <a:lnTo>
                    <a:pt x="3991" y="213"/>
                  </a:lnTo>
                  <a:lnTo>
                    <a:pt x="3991" y="213"/>
                  </a:lnTo>
                  <a:lnTo>
                    <a:pt x="4019" y="189"/>
                  </a:lnTo>
                  <a:lnTo>
                    <a:pt x="4041" y="172"/>
                  </a:lnTo>
                  <a:lnTo>
                    <a:pt x="4059" y="160"/>
                  </a:lnTo>
                  <a:lnTo>
                    <a:pt x="4073" y="153"/>
                  </a:lnTo>
                  <a:lnTo>
                    <a:pt x="4073" y="153"/>
                  </a:lnTo>
                  <a:close/>
                  <a:moveTo>
                    <a:pt x="3950" y="71"/>
                  </a:moveTo>
                  <a:lnTo>
                    <a:pt x="3950" y="71"/>
                  </a:lnTo>
                  <a:lnTo>
                    <a:pt x="3913" y="114"/>
                  </a:lnTo>
                  <a:lnTo>
                    <a:pt x="3878" y="158"/>
                  </a:lnTo>
                  <a:lnTo>
                    <a:pt x="3844" y="203"/>
                  </a:lnTo>
                  <a:lnTo>
                    <a:pt x="3812" y="250"/>
                  </a:lnTo>
                  <a:lnTo>
                    <a:pt x="3812" y="250"/>
                  </a:lnTo>
                  <a:lnTo>
                    <a:pt x="3823" y="221"/>
                  </a:lnTo>
                  <a:lnTo>
                    <a:pt x="3834" y="193"/>
                  </a:lnTo>
                  <a:lnTo>
                    <a:pt x="3848" y="166"/>
                  </a:lnTo>
                  <a:lnTo>
                    <a:pt x="3857" y="154"/>
                  </a:lnTo>
                  <a:lnTo>
                    <a:pt x="3865" y="142"/>
                  </a:lnTo>
                  <a:lnTo>
                    <a:pt x="3874" y="131"/>
                  </a:lnTo>
                  <a:lnTo>
                    <a:pt x="3883" y="120"/>
                  </a:lnTo>
                  <a:lnTo>
                    <a:pt x="3893" y="111"/>
                  </a:lnTo>
                  <a:lnTo>
                    <a:pt x="3903" y="101"/>
                  </a:lnTo>
                  <a:lnTo>
                    <a:pt x="3914" y="92"/>
                  </a:lnTo>
                  <a:lnTo>
                    <a:pt x="3926" y="85"/>
                  </a:lnTo>
                  <a:lnTo>
                    <a:pt x="3937" y="77"/>
                  </a:lnTo>
                  <a:lnTo>
                    <a:pt x="3950" y="71"/>
                  </a:lnTo>
                  <a:lnTo>
                    <a:pt x="3950" y="71"/>
                  </a:lnTo>
                  <a:close/>
                  <a:moveTo>
                    <a:pt x="3783" y="444"/>
                  </a:moveTo>
                  <a:lnTo>
                    <a:pt x="3783" y="444"/>
                  </a:lnTo>
                  <a:lnTo>
                    <a:pt x="3784" y="414"/>
                  </a:lnTo>
                  <a:lnTo>
                    <a:pt x="3786" y="385"/>
                  </a:lnTo>
                  <a:lnTo>
                    <a:pt x="3790" y="357"/>
                  </a:lnTo>
                  <a:lnTo>
                    <a:pt x="3793" y="329"/>
                  </a:lnTo>
                  <a:lnTo>
                    <a:pt x="3793" y="329"/>
                  </a:lnTo>
                  <a:lnTo>
                    <a:pt x="3826" y="281"/>
                  </a:lnTo>
                  <a:lnTo>
                    <a:pt x="3864" y="228"/>
                  </a:lnTo>
                  <a:lnTo>
                    <a:pt x="3900" y="178"/>
                  </a:lnTo>
                  <a:lnTo>
                    <a:pt x="3931" y="135"/>
                  </a:lnTo>
                  <a:lnTo>
                    <a:pt x="3944" y="121"/>
                  </a:lnTo>
                  <a:lnTo>
                    <a:pt x="3955" y="111"/>
                  </a:lnTo>
                  <a:lnTo>
                    <a:pt x="3958" y="107"/>
                  </a:lnTo>
                  <a:lnTo>
                    <a:pt x="3961" y="106"/>
                  </a:lnTo>
                  <a:lnTo>
                    <a:pt x="3963" y="107"/>
                  </a:lnTo>
                  <a:lnTo>
                    <a:pt x="3963" y="108"/>
                  </a:lnTo>
                  <a:lnTo>
                    <a:pt x="3963" y="113"/>
                  </a:lnTo>
                  <a:lnTo>
                    <a:pt x="3961" y="119"/>
                  </a:lnTo>
                  <a:lnTo>
                    <a:pt x="3954" y="138"/>
                  </a:lnTo>
                  <a:lnTo>
                    <a:pt x="3941" y="166"/>
                  </a:lnTo>
                  <a:lnTo>
                    <a:pt x="3921" y="204"/>
                  </a:lnTo>
                  <a:lnTo>
                    <a:pt x="3921" y="204"/>
                  </a:lnTo>
                  <a:lnTo>
                    <a:pt x="3888" y="265"/>
                  </a:lnTo>
                  <a:lnTo>
                    <a:pt x="3854" y="325"/>
                  </a:lnTo>
                  <a:lnTo>
                    <a:pt x="3783" y="444"/>
                  </a:lnTo>
                  <a:lnTo>
                    <a:pt x="3783" y="444"/>
                  </a:lnTo>
                  <a:close/>
                  <a:moveTo>
                    <a:pt x="3790" y="600"/>
                  </a:moveTo>
                  <a:lnTo>
                    <a:pt x="3790" y="600"/>
                  </a:lnTo>
                  <a:lnTo>
                    <a:pt x="3786" y="559"/>
                  </a:lnTo>
                  <a:lnTo>
                    <a:pt x="3786" y="559"/>
                  </a:lnTo>
                  <a:lnTo>
                    <a:pt x="3786" y="559"/>
                  </a:lnTo>
                  <a:lnTo>
                    <a:pt x="3786" y="559"/>
                  </a:lnTo>
                  <a:lnTo>
                    <a:pt x="3830" y="498"/>
                  </a:lnTo>
                  <a:lnTo>
                    <a:pt x="3873" y="439"/>
                  </a:lnTo>
                  <a:lnTo>
                    <a:pt x="3873" y="439"/>
                  </a:lnTo>
                  <a:lnTo>
                    <a:pt x="3929" y="395"/>
                  </a:lnTo>
                  <a:lnTo>
                    <a:pt x="3985" y="351"/>
                  </a:lnTo>
                  <a:lnTo>
                    <a:pt x="3985" y="351"/>
                  </a:lnTo>
                  <a:lnTo>
                    <a:pt x="3981" y="357"/>
                  </a:lnTo>
                  <a:lnTo>
                    <a:pt x="3981" y="357"/>
                  </a:lnTo>
                  <a:lnTo>
                    <a:pt x="3960" y="389"/>
                  </a:lnTo>
                  <a:lnTo>
                    <a:pt x="3937" y="422"/>
                  </a:lnTo>
                  <a:lnTo>
                    <a:pt x="3915" y="453"/>
                  </a:lnTo>
                  <a:lnTo>
                    <a:pt x="3892" y="483"/>
                  </a:lnTo>
                  <a:lnTo>
                    <a:pt x="3867" y="513"/>
                  </a:lnTo>
                  <a:lnTo>
                    <a:pt x="3841" y="543"/>
                  </a:lnTo>
                  <a:lnTo>
                    <a:pt x="3816" y="572"/>
                  </a:lnTo>
                  <a:lnTo>
                    <a:pt x="3790" y="600"/>
                  </a:lnTo>
                  <a:lnTo>
                    <a:pt x="3790" y="600"/>
                  </a:lnTo>
                  <a:close/>
                  <a:moveTo>
                    <a:pt x="3817" y="757"/>
                  </a:moveTo>
                  <a:lnTo>
                    <a:pt x="3817" y="757"/>
                  </a:lnTo>
                  <a:lnTo>
                    <a:pt x="3876" y="712"/>
                  </a:lnTo>
                  <a:lnTo>
                    <a:pt x="3938" y="666"/>
                  </a:lnTo>
                  <a:lnTo>
                    <a:pt x="3938" y="666"/>
                  </a:lnTo>
                  <a:lnTo>
                    <a:pt x="3913" y="709"/>
                  </a:lnTo>
                  <a:lnTo>
                    <a:pt x="3887" y="753"/>
                  </a:lnTo>
                  <a:lnTo>
                    <a:pt x="3839" y="842"/>
                  </a:lnTo>
                  <a:lnTo>
                    <a:pt x="3839" y="842"/>
                  </a:lnTo>
                  <a:lnTo>
                    <a:pt x="3827" y="800"/>
                  </a:lnTo>
                  <a:lnTo>
                    <a:pt x="3817" y="757"/>
                  </a:lnTo>
                  <a:lnTo>
                    <a:pt x="3817" y="757"/>
                  </a:lnTo>
                  <a:close/>
                  <a:moveTo>
                    <a:pt x="3865" y="921"/>
                  </a:moveTo>
                  <a:lnTo>
                    <a:pt x="3865" y="921"/>
                  </a:lnTo>
                  <a:lnTo>
                    <a:pt x="3849" y="879"/>
                  </a:lnTo>
                  <a:lnTo>
                    <a:pt x="3849" y="879"/>
                  </a:lnTo>
                  <a:lnTo>
                    <a:pt x="3852" y="879"/>
                  </a:lnTo>
                  <a:lnTo>
                    <a:pt x="3853" y="877"/>
                  </a:lnTo>
                  <a:lnTo>
                    <a:pt x="3853" y="877"/>
                  </a:lnTo>
                  <a:lnTo>
                    <a:pt x="3890" y="824"/>
                  </a:lnTo>
                  <a:lnTo>
                    <a:pt x="3931" y="769"/>
                  </a:lnTo>
                  <a:lnTo>
                    <a:pt x="3975" y="711"/>
                  </a:lnTo>
                  <a:lnTo>
                    <a:pt x="4019" y="654"/>
                  </a:lnTo>
                  <a:lnTo>
                    <a:pt x="4065" y="595"/>
                  </a:lnTo>
                  <a:lnTo>
                    <a:pt x="4112" y="538"/>
                  </a:lnTo>
                  <a:lnTo>
                    <a:pt x="4158" y="483"/>
                  </a:lnTo>
                  <a:lnTo>
                    <a:pt x="4204" y="429"/>
                  </a:lnTo>
                  <a:lnTo>
                    <a:pt x="4204" y="429"/>
                  </a:lnTo>
                  <a:lnTo>
                    <a:pt x="4223" y="408"/>
                  </a:lnTo>
                  <a:lnTo>
                    <a:pt x="4240" y="386"/>
                  </a:lnTo>
                  <a:lnTo>
                    <a:pt x="4240" y="386"/>
                  </a:lnTo>
                  <a:lnTo>
                    <a:pt x="4304" y="314"/>
                  </a:lnTo>
                  <a:lnTo>
                    <a:pt x="4361" y="254"/>
                  </a:lnTo>
                  <a:lnTo>
                    <a:pt x="4361" y="254"/>
                  </a:lnTo>
                  <a:lnTo>
                    <a:pt x="4325" y="292"/>
                  </a:lnTo>
                  <a:lnTo>
                    <a:pt x="4290" y="331"/>
                  </a:lnTo>
                  <a:lnTo>
                    <a:pt x="4256" y="369"/>
                  </a:lnTo>
                  <a:lnTo>
                    <a:pt x="4223" y="409"/>
                  </a:lnTo>
                  <a:lnTo>
                    <a:pt x="4190" y="450"/>
                  </a:lnTo>
                  <a:lnTo>
                    <a:pt x="4157" y="491"/>
                  </a:lnTo>
                  <a:lnTo>
                    <a:pt x="4126" y="532"/>
                  </a:lnTo>
                  <a:lnTo>
                    <a:pt x="4095" y="574"/>
                  </a:lnTo>
                  <a:lnTo>
                    <a:pt x="4034" y="660"/>
                  </a:lnTo>
                  <a:lnTo>
                    <a:pt x="3976" y="746"/>
                  </a:lnTo>
                  <a:lnTo>
                    <a:pt x="3920" y="833"/>
                  </a:lnTo>
                  <a:lnTo>
                    <a:pt x="3865" y="921"/>
                  </a:lnTo>
                  <a:lnTo>
                    <a:pt x="3865" y="921"/>
                  </a:lnTo>
                  <a:close/>
                  <a:moveTo>
                    <a:pt x="3937" y="947"/>
                  </a:moveTo>
                  <a:lnTo>
                    <a:pt x="3937" y="947"/>
                  </a:lnTo>
                  <a:lnTo>
                    <a:pt x="3935" y="950"/>
                  </a:lnTo>
                  <a:lnTo>
                    <a:pt x="3934" y="955"/>
                  </a:lnTo>
                  <a:lnTo>
                    <a:pt x="3934" y="958"/>
                  </a:lnTo>
                  <a:lnTo>
                    <a:pt x="3935" y="963"/>
                  </a:lnTo>
                  <a:lnTo>
                    <a:pt x="3935" y="963"/>
                  </a:lnTo>
                  <a:lnTo>
                    <a:pt x="3909" y="964"/>
                  </a:lnTo>
                  <a:lnTo>
                    <a:pt x="3882" y="964"/>
                  </a:lnTo>
                  <a:lnTo>
                    <a:pt x="3882" y="964"/>
                  </a:lnTo>
                  <a:lnTo>
                    <a:pt x="3881" y="961"/>
                  </a:lnTo>
                  <a:lnTo>
                    <a:pt x="3881" y="961"/>
                  </a:lnTo>
                  <a:lnTo>
                    <a:pt x="3924" y="909"/>
                  </a:lnTo>
                  <a:lnTo>
                    <a:pt x="3969" y="859"/>
                  </a:lnTo>
                  <a:lnTo>
                    <a:pt x="4015" y="810"/>
                  </a:lnTo>
                  <a:lnTo>
                    <a:pt x="4060" y="760"/>
                  </a:lnTo>
                  <a:lnTo>
                    <a:pt x="4060" y="760"/>
                  </a:lnTo>
                  <a:lnTo>
                    <a:pt x="4031" y="812"/>
                  </a:lnTo>
                  <a:lnTo>
                    <a:pt x="4000" y="861"/>
                  </a:lnTo>
                  <a:lnTo>
                    <a:pt x="3985" y="884"/>
                  </a:lnTo>
                  <a:lnTo>
                    <a:pt x="3969" y="906"/>
                  </a:lnTo>
                  <a:lnTo>
                    <a:pt x="3954" y="927"/>
                  </a:lnTo>
                  <a:lnTo>
                    <a:pt x="3937" y="947"/>
                  </a:lnTo>
                  <a:lnTo>
                    <a:pt x="3937" y="947"/>
                  </a:lnTo>
                  <a:close/>
                  <a:moveTo>
                    <a:pt x="4254" y="705"/>
                  </a:moveTo>
                  <a:lnTo>
                    <a:pt x="4254" y="705"/>
                  </a:lnTo>
                  <a:lnTo>
                    <a:pt x="4252" y="700"/>
                  </a:lnTo>
                  <a:lnTo>
                    <a:pt x="4247" y="696"/>
                  </a:lnTo>
                  <a:lnTo>
                    <a:pt x="4243" y="694"/>
                  </a:lnTo>
                  <a:lnTo>
                    <a:pt x="4238" y="694"/>
                  </a:lnTo>
                  <a:lnTo>
                    <a:pt x="4232" y="694"/>
                  </a:lnTo>
                  <a:lnTo>
                    <a:pt x="4228" y="697"/>
                  </a:lnTo>
                  <a:lnTo>
                    <a:pt x="4224" y="701"/>
                  </a:lnTo>
                  <a:lnTo>
                    <a:pt x="4221" y="705"/>
                  </a:lnTo>
                  <a:lnTo>
                    <a:pt x="4221" y="705"/>
                  </a:lnTo>
                  <a:lnTo>
                    <a:pt x="4210" y="730"/>
                  </a:lnTo>
                  <a:lnTo>
                    <a:pt x="4199" y="753"/>
                  </a:lnTo>
                  <a:lnTo>
                    <a:pt x="4189" y="776"/>
                  </a:lnTo>
                  <a:lnTo>
                    <a:pt x="4177" y="797"/>
                  </a:lnTo>
                  <a:lnTo>
                    <a:pt x="4164" y="818"/>
                  </a:lnTo>
                  <a:lnTo>
                    <a:pt x="4151" y="836"/>
                  </a:lnTo>
                  <a:lnTo>
                    <a:pt x="4137" y="854"/>
                  </a:lnTo>
                  <a:lnTo>
                    <a:pt x="4123" y="872"/>
                  </a:lnTo>
                  <a:lnTo>
                    <a:pt x="4108" y="887"/>
                  </a:lnTo>
                  <a:lnTo>
                    <a:pt x="4092" y="901"/>
                  </a:lnTo>
                  <a:lnTo>
                    <a:pt x="4074" y="914"/>
                  </a:lnTo>
                  <a:lnTo>
                    <a:pt x="4057" y="925"/>
                  </a:lnTo>
                  <a:lnTo>
                    <a:pt x="4037" y="936"/>
                  </a:lnTo>
                  <a:lnTo>
                    <a:pt x="4017" y="944"/>
                  </a:lnTo>
                  <a:lnTo>
                    <a:pt x="3996" y="951"/>
                  </a:lnTo>
                  <a:lnTo>
                    <a:pt x="3972" y="957"/>
                  </a:lnTo>
                  <a:lnTo>
                    <a:pt x="3972" y="957"/>
                  </a:lnTo>
                  <a:lnTo>
                    <a:pt x="4421" y="487"/>
                  </a:lnTo>
                  <a:lnTo>
                    <a:pt x="4421" y="487"/>
                  </a:lnTo>
                  <a:lnTo>
                    <a:pt x="4464" y="442"/>
                  </a:lnTo>
                  <a:lnTo>
                    <a:pt x="4494" y="412"/>
                  </a:lnTo>
                  <a:lnTo>
                    <a:pt x="4513" y="394"/>
                  </a:lnTo>
                  <a:lnTo>
                    <a:pt x="4519" y="391"/>
                  </a:lnTo>
                  <a:lnTo>
                    <a:pt x="4522" y="388"/>
                  </a:lnTo>
                  <a:lnTo>
                    <a:pt x="4522" y="388"/>
                  </a:lnTo>
                  <a:lnTo>
                    <a:pt x="4522" y="389"/>
                  </a:lnTo>
                  <a:lnTo>
                    <a:pt x="4521" y="393"/>
                  </a:lnTo>
                  <a:lnTo>
                    <a:pt x="4514" y="406"/>
                  </a:lnTo>
                  <a:lnTo>
                    <a:pt x="4499" y="427"/>
                  </a:lnTo>
                  <a:lnTo>
                    <a:pt x="4478" y="454"/>
                  </a:lnTo>
                  <a:lnTo>
                    <a:pt x="4427" y="520"/>
                  </a:lnTo>
                  <a:lnTo>
                    <a:pt x="4366" y="595"/>
                  </a:lnTo>
                  <a:lnTo>
                    <a:pt x="4260" y="726"/>
                  </a:lnTo>
                  <a:lnTo>
                    <a:pt x="4260" y="726"/>
                  </a:lnTo>
                  <a:lnTo>
                    <a:pt x="4254" y="705"/>
                  </a:lnTo>
                  <a:lnTo>
                    <a:pt x="4254" y="705"/>
                  </a:lnTo>
                  <a:close/>
                  <a:moveTo>
                    <a:pt x="4274" y="766"/>
                  </a:moveTo>
                  <a:lnTo>
                    <a:pt x="4274" y="766"/>
                  </a:lnTo>
                  <a:lnTo>
                    <a:pt x="4601" y="441"/>
                  </a:lnTo>
                  <a:lnTo>
                    <a:pt x="4601" y="441"/>
                  </a:lnTo>
                  <a:lnTo>
                    <a:pt x="4580" y="461"/>
                  </a:lnTo>
                  <a:lnTo>
                    <a:pt x="4561" y="483"/>
                  </a:lnTo>
                  <a:lnTo>
                    <a:pt x="4541" y="505"/>
                  </a:lnTo>
                  <a:lnTo>
                    <a:pt x="4522" y="529"/>
                  </a:lnTo>
                  <a:lnTo>
                    <a:pt x="4485" y="577"/>
                  </a:lnTo>
                  <a:lnTo>
                    <a:pt x="4450" y="626"/>
                  </a:lnTo>
                  <a:lnTo>
                    <a:pt x="4415" y="677"/>
                  </a:lnTo>
                  <a:lnTo>
                    <a:pt x="4381" y="729"/>
                  </a:lnTo>
                  <a:lnTo>
                    <a:pt x="4315" y="831"/>
                  </a:lnTo>
                  <a:lnTo>
                    <a:pt x="4315" y="831"/>
                  </a:lnTo>
                  <a:lnTo>
                    <a:pt x="4302" y="815"/>
                  </a:lnTo>
                  <a:lnTo>
                    <a:pt x="4292" y="800"/>
                  </a:lnTo>
                  <a:lnTo>
                    <a:pt x="4283" y="784"/>
                  </a:lnTo>
                  <a:lnTo>
                    <a:pt x="4274" y="766"/>
                  </a:lnTo>
                  <a:lnTo>
                    <a:pt x="4274" y="766"/>
                  </a:lnTo>
                  <a:close/>
                  <a:moveTo>
                    <a:pt x="4361" y="901"/>
                  </a:moveTo>
                  <a:lnTo>
                    <a:pt x="4361" y="901"/>
                  </a:lnTo>
                  <a:lnTo>
                    <a:pt x="4363" y="897"/>
                  </a:lnTo>
                  <a:lnTo>
                    <a:pt x="4364" y="895"/>
                  </a:lnTo>
                  <a:lnTo>
                    <a:pt x="4366" y="888"/>
                  </a:lnTo>
                  <a:lnTo>
                    <a:pt x="4364" y="882"/>
                  </a:lnTo>
                  <a:lnTo>
                    <a:pt x="4363" y="879"/>
                  </a:lnTo>
                  <a:lnTo>
                    <a:pt x="4361" y="876"/>
                  </a:lnTo>
                  <a:lnTo>
                    <a:pt x="4361" y="876"/>
                  </a:lnTo>
                  <a:lnTo>
                    <a:pt x="4342" y="858"/>
                  </a:lnTo>
                  <a:lnTo>
                    <a:pt x="4342" y="858"/>
                  </a:lnTo>
                  <a:lnTo>
                    <a:pt x="4361" y="835"/>
                  </a:lnTo>
                  <a:lnTo>
                    <a:pt x="4382" y="812"/>
                  </a:lnTo>
                  <a:lnTo>
                    <a:pt x="4429" y="762"/>
                  </a:lnTo>
                  <a:lnTo>
                    <a:pt x="4480" y="709"/>
                  </a:lnTo>
                  <a:lnTo>
                    <a:pt x="4534" y="655"/>
                  </a:lnTo>
                  <a:lnTo>
                    <a:pt x="4585" y="604"/>
                  </a:lnTo>
                  <a:lnTo>
                    <a:pt x="4630" y="556"/>
                  </a:lnTo>
                  <a:lnTo>
                    <a:pt x="4649" y="533"/>
                  </a:lnTo>
                  <a:lnTo>
                    <a:pt x="4665" y="512"/>
                  </a:lnTo>
                  <a:lnTo>
                    <a:pt x="4679" y="494"/>
                  </a:lnTo>
                  <a:lnTo>
                    <a:pt x="4689" y="477"/>
                  </a:lnTo>
                  <a:lnTo>
                    <a:pt x="4689" y="477"/>
                  </a:lnTo>
                  <a:lnTo>
                    <a:pt x="4669" y="513"/>
                  </a:lnTo>
                  <a:lnTo>
                    <a:pt x="4648" y="550"/>
                  </a:lnTo>
                  <a:lnTo>
                    <a:pt x="4625" y="586"/>
                  </a:lnTo>
                  <a:lnTo>
                    <a:pt x="4602" y="621"/>
                  </a:lnTo>
                  <a:lnTo>
                    <a:pt x="4579" y="655"/>
                  </a:lnTo>
                  <a:lnTo>
                    <a:pt x="4553" y="690"/>
                  </a:lnTo>
                  <a:lnTo>
                    <a:pt x="4500" y="757"/>
                  </a:lnTo>
                  <a:lnTo>
                    <a:pt x="4446" y="824"/>
                  </a:lnTo>
                  <a:lnTo>
                    <a:pt x="4391" y="889"/>
                  </a:lnTo>
                  <a:lnTo>
                    <a:pt x="4336" y="955"/>
                  </a:lnTo>
                  <a:lnTo>
                    <a:pt x="4284" y="1019"/>
                  </a:lnTo>
                  <a:lnTo>
                    <a:pt x="4284" y="1019"/>
                  </a:lnTo>
                  <a:lnTo>
                    <a:pt x="4288" y="1005"/>
                  </a:lnTo>
                  <a:lnTo>
                    <a:pt x="4295" y="990"/>
                  </a:lnTo>
                  <a:lnTo>
                    <a:pt x="4302" y="976"/>
                  </a:lnTo>
                  <a:lnTo>
                    <a:pt x="4312" y="961"/>
                  </a:lnTo>
                  <a:lnTo>
                    <a:pt x="4322" y="945"/>
                  </a:lnTo>
                  <a:lnTo>
                    <a:pt x="4334" y="930"/>
                  </a:lnTo>
                  <a:lnTo>
                    <a:pt x="4347" y="915"/>
                  </a:lnTo>
                  <a:lnTo>
                    <a:pt x="4361" y="901"/>
                  </a:lnTo>
                  <a:lnTo>
                    <a:pt x="4361" y="901"/>
                  </a:lnTo>
                  <a:close/>
                  <a:moveTo>
                    <a:pt x="4273" y="1082"/>
                  </a:moveTo>
                  <a:lnTo>
                    <a:pt x="4273" y="1082"/>
                  </a:lnTo>
                  <a:lnTo>
                    <a:pt x="4276" y="1081"/>
                  </a:lnTo>
                  <a:lnTo>
                    <a:pt x="4279" y="1080"/>
                  </a:lnTo>
                  <a:lnTo>
                    <a:pt x="4279" y="1080"/>
                  </a:lnTo>
                  <a:lnTo>
                    <a:pt x="4309" y="1055"/>
                  </a:lnTo>
                  <a:lnTo>
                    <a:pt x="4342" y="1028"/>
                  </a:lnTo>
                  <a:lnTo>
                    <a:pt x="4376" y="998"/>
                  </a:lnTo>
                  <a:lnTo>
                    <a:pt x="4412" y="965"/>
                  </a:lnTo>
                  <a:lnTo>
                    <a:pt x="4450" y="931"/>
                  </a:lnTo>
                  <a:lnTo>
                    <a:pt x="4487" y="895"/>
                  </a:lnTo>
                  <a:lnTo>
                    <a:pt x="4525" y="858"/>
                  </a:lnTo>
                  <a:lnTo>
                    <a:pt x="4562" y="819"/>
                  </a:lnTo>
                  <a:lnTo>
                    <a:pt x="4599" y="780"/>
                  </a:lnTo>
                  <a:lnTo>
                    <a:pt x="4634" y="742"/>
                  </a:lnTo>
                  <a:lnTo>
                    <a:pt x="4666" y="703"/>
                  </a:lnTo>
                  <a:lnTo>
                    <a:pt x="4696" y="664"/>
                  </a:lnTo>
                  <a:lnTo>
                    <a:pt x="4724" y="627"/>
                  </a:lnTo>
                  <a:lnTo>
                    <a:pt x="4747" y="592"/>
                  </a:lnTo>
                  <a:lnTo>
                    <a:pt x="4767" y="558"/>
                  </a:lnTo>
                  <a:lnTo>
                    <a:pt x="4775" y="543"/>
                  </a:lnTo>
                  <a:lnTo>
                    <a:pt x="4782" y="526"/>
                  </a:lnTo>
                  <a:lnTo>
                    <a:pt x="4782" y="526"/>
                  </a:lnTo>
                  <a:lnTo>
                    <a:pt x="4766" y="563"/>
                  </a:lnTo>
                  <a:lnTo>
                    <a:pt x="4748" y="597"/>
                  </a:lnTo>
                  <a:lnTo>
                    <a:pt x="4730" y="632"/>
                  </a:lnTo>
                  <a:lnTo>
                    <a:pt x="4709" y="664"/>
                  </a:lnTo>
                  <a:lnTo>
                    <a:pt x="4686" y="697"/>
                  </a:lnTo>
                  <a:lnTo>
                    <a:pt x="4664" y="730"/>
                  </a:lnTo>
                  <a:lnTo>
                    <a:pt x="4640" y="763"/>
                  </a:lnTo>
                  <a:lnTo>
                    <a:pt x="4615" y="794"/>
                  </a:lnTo>
                  <a:lnTo>
                    <a:pt x="4615" y="794"/>
                  </a:lnTo>
                  <a:lnTo>
                    <a:pt x="4575" y="838"/>
                  </a:lnTo>
                  <a:lnTo>
                    <a:pt x="4537" y="882"/>
                  </a:lnTo>
                  <a:lnTo>
                    <a:pt x="4498" y="928"/>
                  </a:lnTo>
                  <a:lnTo>
                    <a:pt x="4460" y="973"/>
                  </a:lnTo>
                  <a:lnTo>
                    <a:pt x="4460" y="973"/>
                  </a:lnTo>
                  <a:lnTo>
                    <a:pt x="4417" y="1023"/>
                  </a:lnTo>
                  <a:lnTo>
                    <a:pt x="4375" y="1072"/>
                  </a:lnTo>
                  <a:lnTo>
                    <a:pt x="4335" y="1121"/>
                  </a:lnTo>
                  <a:lnTo>
                    <a:pt x="4297" y="1171"/>
                  </a:lnTo>
                  <a:lnTo>
                    <a:pt x="4297" y="1171"/>
                  </a:lnTo>
                  <a:lnTo>
                    <a:pt x="4286" y="1150"/>
                  </a:lnTo>
                  <a:lnTo>
                    <a:pt x="4283" y="1140"/>
                  </a:lnTo>
                  <a:lnTo>
                    <a:pt x="4279" y="1128"/>
                  </a:lnTo>
                  <a:lnTo>
                    <a:pt x="4277" y="1116"/>
                  </a:lnTo>
                  <a:lnTo>
                    <a:pt x="4274" y="1106"/>
                  </a:lnTo>
                  <a:lnTo>
                    <a:pt x="4273" y="1094"/>
                  </a:lnTo>
                  <a:lnTo>
                    <a:pt x="4273" y="1082"/>
                  </a:lnTo>
                  <a:lnTo>
                    <a:pt x="4273" y="1082"/>
                  </a:lnTo>
                  <a:close/>
                  <a:moveTo>
                    <a:pt x="4354" y="1241"/>
                  </a:moveTo>
                  <a:lnTo>
                    <a:pt x="4354" y="1241"/>
                  </a:lnTo>
                  <a:lnTo>
                    <a:pt x="4334" y="1223"/>
                  </a:lnTo>
                  <a:lnTo>
                    <a:pt x="4316" y="1203"/>
                  </a:lnTo>
                  <a:lnTo>
                    <a:pt x="4316" y="1203"/>
                  </a:lnTo>
                  <a:lnTo>
                    <a:pt x="4370" y="1140"/>
                  </a:lnTo>
                  <a:lnTo>
                    <a:pt x="4422" y="1076"/>
                  </a:lnTo>
                  <a:lnTo>
                    <a:pt x="4527" y="950"/>
                  </a:lnTo>
                  <a:lnTo>
                    <a:pt x="4580" y="887"/>
                  </a:lnTo>
                  <a:lnTo>
                    <a:pt x="4634" y="825"/>
                  </a:lnTo>
                  <a:lnTo>
                    <a:pt x="4690" y="764"/>
                  </a:lnTo>
                  <a:lnTo>
                    <a:pt x="4747" y="704"/>
                  </a:lnTo>
                  <a:lnTo>
                    <a:pt x="4747" y="704"/>
                  </a:lnTo>
                  <a:lnTo>
                    <a:pt x="4794" y="657"/>
                  </a:lnTo>
                  <a:lnTo>
                    <a:pt x="4812" y="641"/>
                  </a:lnTo>
                  <a:lnTo>
                    <a:pt x="4827" y="629"/>
                  </a:lnTo>
                  <a:lnTo>
                    <a:pt x="4837" y="621"/>
                  </a:lnTo>
                  <a:lnTo>
                    <a:pt x="4846" y="616"/>
                  </a:lnTo>
                  <a:lnTo>
                    <a:pt x="4851" y="614"/>
                  </a:lnTo>
                  <a:lnTo>
                    <a:pt x="4853" y="615"/>
                  </a:lnTo>
                  <a:lnTo>
                    <a:pt x="4854" y="615"/>
                  </a:lnTo>
                  <a:lnTo>
                    <a:pt x="4854" y="620"/>
                  </a:lnTo>
                  <a:lnTo>
                    <a:pt x="4853" y="626"/>
                  </a:lnTo>
                  <a:lnTo>
                    <a:pt x="4849" y="634"/>
                  </a:lnTo>
                  <a:lnTo>
                    <a:pt x="4844" y="645"/>
                  </a:lnTo>
                  <a:lnTo>
                    <a:pt x="4830" y="668"/>
                  </a:lnTo>
                  <a:lnTo>
                    <a:pt x="4814" y="695"/>
                  </a:lnTo>
                  <a:lnTo>
                    <a:pt x="4814" y="695"/>
                  </a:lnTo>
                  <a:lnTo>
                    <a:pt x="4744" y="752"/>
                  </a:lnTo>
                  <a:lnTo>
                    <a:pt x="4709" y="781"/>
                  </a:lnTo>
                  <a:lnTo>
                    <a:pt x="4675" y="812"/>
                  </a:lnTo>
                  <a:lnTo>
                    <a:pt x="4641" y="842"/>
                  </a:lnTo>
                  <a:lnTo>
                    <a:pt x="4608" y="874"/>
                  </a:lnTo>
                  <a:lnTo>
                    <a:pt x="4576" y="907"/>
                  </a:lnTo>
                  <a:lnTo>
                    <a:pt x="4546" y="939"/>
                  </a:lnTo>
                  <a:lnTo>
                    <a:pt x="4517" y="973"/>
                  </a:lnTo>
                  <a:lnTo>
                    <a:pt x="4489" y="1009"/>
                  </a:lnTo>
                  <a:lnTo>
                    <a:pt x="4462" y="1045"/>
                  </a:lnTo>
                  <a:lnTo>
                    <a:pt x="4437" y="1081"/>
                  </a:lnTo>
                  <a:lnTo>
                    <a:pt x="4414" y="1120"/>
                  </a:lnTo>
                  <a:lnTo>
                    <a:pt x="4391" y="1160"/>
                  </a:lnTo>
                  <a:lnTo>
                    <a:pt x="4371" y="1199"/>
                  </a:lnTo>
                  <a:lnTo>
                    <a:pt x="4354" y="1241"/>
                  </a:lnTo>
                  <a:lnTo>
                    <a:pt x="4354" y="1241"/>
                  </a:lnTo>
                  <a:close/>
                  <a:moveTo>
                    <a:pt x="4752" y="792"/>
                  </a:moveTo>
                  <a:lnTo>
                    <a:pt x="4752" y="792"/>
                  </a:lnTo>
                  <a:lnTo>
                    <a:pt x="4727" y="833"/>
                  </a:lnTo>
                  <a:lnTo>
                    <a:pt x="4702" y="873"/>
                  </a:lnTo>
                  <a:lnTo>
                    <a:pt x="4675" y="913"/>
                  </a:lnTo>
                  <a:lnTo>
                    <a:pt x="4648" y="951"/>
                  </a:lnTo>
                  <a:lnTo>
                    <a:pt x="4620" y="990"/>
                  </a:lnTo>
                  <a:lnTo>
                    <a:pt x="4590" y="1028"/>
                  </a:lnTo>
                  <a:lnTo>
                    <a:pt x="4532" y="1103"/>
                  </a:lnTo>
                  <a:lnTo>
                    <a:pt x="4532" y="1103"/>
                  </a:lnTo>
                  <a:lnTo>
                    <a:pt x="4507" y="1134"/>
                  </a:lnTo>
                  <a:lnTo>
                    <a:pt x="4489" y="1154"/>
                  </a:lnTo>
                  <a:lnTo>
                    <a:pt x="4476" y="1165"/>
                  </a:lnTo>
                  <a:lnTo>
                    <a:pt x="4471" y="1168"/>
                  </a:lnTo>
                  <a:lnTo>
                    <a:pt x="4467" y="1169"/>
                  </a:lnTo>
                  <a:lnTo>
                    <a:pt x="4466" y="1168"/>
                  </a:lnTo>
                  <a:lnTo>
                    <a:pt x="4465" y="1165"/>
                  </a:lnTo>
                  <a:lnTo>
                    <a:pt x="4465" y="1161"/>
                  </a:lnTo>
                  <a:lnTo>
                    <a:pt x="4466" y="1156"/>
                  </a:lnTo>
                  <a:lnTo>
                    <a:pt x="4471" y="1142"/>
                  </a:lnTo>
                  <a:lnTo>
                    <a:pt x="4478" y="1123"/>
                  </a:lnTo>
                  <a:lnTo>
                    <a:pt x="4487" y="1103"/>
                  </a:lnTo>
                  <a:lnTo>
                    <a:pt x="4499" y="1080"/>
                  </a:lnTo>
                  <a:lnTo>
                    <a:pt x="4525" y="1033"/>
                  </a:lnTo>
                  <a:lnTo>
                    <a:pt x="4552" y="991"/>
                  </a:lnTo>
                  <a:lnTo>
                    <a:pt x="4562" y="975"/>
                  </a:lnTo>
                  <a:lnTo>
                    <a:pt x="4573" y="962"/>
                  </a:lnTo>
                  <a:lnTo>
                    <a:pt x="4573" y="962"/>
                  </a:lnTo>
                  <a:lnTo>
                    <a:pt x="4593" y="939"/>
                  </a:lnTo>
                  <a:lnTo>
                    <a:pt x="4614" y="917"/>
                  </a:lnTo>
                  <a:lnTo>
                    <a:pt x="4636" y="895"/>
                  </a:lnTo>
                  <a:lnTo>
                    <a:pt x="4658" y="874"/>
                  </a:lnTo>
                  <a:lnTo>
                    <a:pt x="4705" y="832"/>
                  </a:lnTo>
                  <a:lnTo>
                    <a:pt x="4752" y="792"/>
                  </a:lnTo>
                  <a:lnTo>
                    <a:pt x="4752" y="792"/>
                  </a:lnTo>
                  <a:close/>
                  <a:moveTo>
                    <a:pt x="4462" y="1301"/>
                  </a:moveTo>
                  <a:lnTo>
                    <a:pt x="4462" y="1301"/>
                  </a:lnTo>
                  <a:lnTo>
                    <a:pt x="4445" y="1295"/>
                  </a:lnTo>
                  <a:lnTo>
                    <a:pt x="4430" y="1288"/>
                  </a:lnTo>
                  <a:lnTo>
                    <a:pt x="4415" y="1281"/>
                  </a:lnTo>
                  <a:lnTo>
                    <a:pt x="4400" y="1273"/>
                  </a:lnTo>
                  <a:lnTo>
                    <a:pt x="4400" y="1273"/>
                  </a:lnTo>
                  <a:lnTo>
                    <a:pt x="4434" y="1246"/>
                  </a:lnTo>
                  <a:lnTo>
                    <a:pt x="4467" y="1217"/>
                  </a:lnTo>
                  <a:lnTo>
                    <a:pt x="4499" y="1186"/>
                  </a:lnTo>
                  <a:lnTo>
                    <a:pt x="4529" y="1156"/>
                  </a:lnTo>
                  <a:lnTo>
                    <a:pt x="4560" y="1123"/>
                  </a:lnTo>
                  <a:lnTo>
                    <a:pt x="4588" y="1090"/>
                  </a:lnTo>
                  <a:lnTo>
                    <a:pt x="4616" y="1057"/>
                  </a:lnTo>
                  <a:lnTo>
                    <a:pt x="4643" y="1021"/>
                  </a:lnTo>
                  <a:lnTo>
                    <a:pt x="4670" y="986"/>
                  </a:lnTo>
                  <a:lnTo>
                    <a:pt x="4696" y="950"/>
                  </a:lnTo>
                  <a:lnTo>
                    <a:pt x="4720" y="913"/>
                  </a:lnTo>
                  <a:lnTo>
                    <a:pt x="4744" y="875"/>
                  </a:lnTo>
                  <a:lnTo>
                    <a:pt x="4791" y="800"/>
                  </a:lnTo>
                  <a:lnTo>
                    <a:pt x="4835" y="723"/>
                  </a:lnTo>
                  <a:lnTo>
                    <a:pt x="4835" y="723"/>
                  </a:lnTo>
                  <a:lnTo>
                    <a:pt x="4856" y="708"/>
                  </a:lnTo>
                  <a:lnTo>
                    <a:pt x="4864" y="703"/>
                  </a:lnTo>
                  <a:lnTo>
                    <a:pt x="4870" y="700"/>
                  </a:lnTo>
                  <a:lnTo>
                    <a:pt x="4875" y="698"/>
                  </a:lnTo>
                  <a:lnTo>
                    <a:pt x="4877" y="700"/>
                  </a:lnTo>
                  <a:lnTo>
                    <a:pt x="4878" y="702"/>
                  </a:lnTo>
                  <a:lnTo>
                    <a:pt x="4878" y="705"/>
                  </a:lnTo>
                  <a:lnTo>
                    <a:pt x="4878" y="710"/>
                  </a:lnTo>
                  <a:lnTo>
                    <a:pt x="4876" y="716"/>
                  </a:lnTo>
                  <a:lnTo>
                    <a:pt x="4868" y="730"/>
                  </a:lnTo>
                  <a:lnTo>
                    <a:pt x="4857" y="749"/>
                  </a:lnTo>
                  <a:lnTo>
                    <a:pt x="4844" y="769"/>
                  </a:lnTo>
                  <a:lnTo>
                    <a:pt x="4814" y="812"/>
                  </a:lnTo>
                  <a:lnTo>
                    <a:pt x="4783" y="854"/>
                  </a:lnTo>
                  <a:lnTo>
                    <a:pt x="4748" y="902"/>
                  </a:lnTo>
                  <a:lnTo>
                    <a:pt x="4748" y="902"/>
                  </a:lnTo>
                  <a:lnTo>
                    <a:pt x="4714" y="952"/>
                  </a:lnTo>
                  <a:lnTo>
                    <a:pt x="4679" y="1003"/>
                  </a:lnTo>
                  <a:lnTo>
                    <a:pt x="4609" y="1101"/>
                  </a:lnTo>
                  <a:lnTo>
                    <a:pt x="4537" y="1199"/>
                  </a:lnTo>
                  <a:lnTo>
                    <a:pt x="4463" y="1295"/>
                  </a:lnTo>
                  <a:lnTo>
                    <a:pt x="4463" y="1295"/>
                  </a:lnTo>
                  <a:lnTo>
                    <a:pt x="4462" y="1299"/>
                  </a:lnTo>
                  <a:lnTo>
                    <a:pt x="4462" y="1301"/>
                  </a:lnTo>
                  <a:lnTo>
                    <a:pt x="4462" y="1301"/>
                  </a:lnTo>
                  <a:close/>
                  <a:moveTo>
                    <a:pt x="5005" y="781"/>
                  </a:moveTo>
                  <a:lnTo>
                    <a:pt x="5005" y="781"/>
                  </a:lnTo>
                  <a:lnTo>
                    <a:pt x="4890" y="913"/>
                  </a:lnTo>
                  <a:lnTo>
                    <a:pt x="4776" y="1042"/>
                  </a:lnTo>
                  <a:lnTo>
                    <a:pt x="4721" y="1109"/>
                  </a:lnTo>
                  <a:lnTo>
                    <a:pt x="4665" y="1175"/>
                  </a:lnTo>
                  <a:lnTo>
                    <a:pt x="4611" y="1243"/>
                  </a:lnTo>
                  <a:lnTo>
                    <a:pt x="4559" y="1311"/>
                  </a:lnTo>
                  <a:lnTo>
                    <a:pt x="4559" y="1311"/>
                  </a:lnTo>
                  <a:lnTo>
                    <a:pt x="4556" y="1313"/>
                  </a:lnTo>
                  <a:lnTo>
                    <a:pt x="4555" y="1316"/>
                  </a:lnTo>
                  <a:lnTo>
                    <a:pt x="4555" y="1321"/>
                  </a:lnTo>
                  <a:lnTo>
                    <a:pt x="4555" y="1321"/>
                  </a:lnTo>
                  <a:lnTo>
                    <a:pt x="4525" y="1318"/>
                  </a:lnTo>
                  <a:lnTo>
                    <a:pt x="4496" y="1312"/>
                  </a:lnTo>
                  <a:lnTo>
                    <a:pt x="4496" y="1312"/>
                  </a:lnTo>
                  <a:lnTo>
                    <a:pt x="4566" y="1226"/>
                  </a:lnTo>
                  <a:lnTo>
                    <a:pt x="4636" y="1142"/>
                  </a:lnTo>
                  <a:lnTo>
                    <a:pt x="4780" y="976"/>
                  </a:lnTo>
                  <a:lnTo>
                    <a:pt x="4851" y="893"/>
                  </a:lnTo>
                  <a:lnTo>
                    <a:pt x="4923" y="810"/>
                  </a:lnTo>
                  <a:lnTo>
                    <a:pt x="4992" y="724"/>
                  </a:lnTo>
                  <a:lnTo>
                    <a:pt x="5060" y="638"/>
                  </a:lnTo>
                  <a:lnTo>
                    <a:pt x="5060" y="638"/>
                  </a:lnTo>
                  <a:lnTo>
                    <a:pt x="5102" y="577"/>
                  </a:lnTo>
                  <a:lnTo>
                    <a:pt x="5144" y="516"/>
                  </a:lnTo>
                  <a:lnTo>
                    <a:pt x="5184" y="454"/>
                  </a:lnTo>
                  <a:lnTo>
                    <a:pt x="5224" y="391"/>
                  </a:lnTo>
                  <a:lnTo>
                    <a:pt x="5224" y="391"/>
                  </a:lnTo>
                  <a:lnTo>
                    <a:pt x="5180" y="480"/>
                  </a:lnTo>
                  <a:lnTo>
                    <a:pt x="5133" y="566"/>
                  </a:lnTo>
                  <a:lnTo>
                    <a:pt x="5133" y="566"/>
                  </a:lnTo>
                  <a:lnTo>
                    <a:pt x="5103" y="621"/>
                  </a:lnTo>
                  <a:lnTo>
                    <a:pt x="5071" y="675"/>
                  </a:lnTo>
                  <a:lnTo>
                    <a:pt x="5039" y="729"/>
                  </a:lnTo>
                  <a:lnTo>
                    <a:pt x="5005" y="781"/>
                  </a:lnTo>
                  <a:lnTo>
                    <a:pt x="5005" y="781"/>
                  </a:lnTo>
                  <a:close/>
                  <a:moveTo>
                    <a:pt x="5302" y="496"/>
                  </a:moveTo>
                  <a:lnTo>
                    <a:pt x="5302" y="496"/>
                  </a:lnTo>
                  <a:lnTo>
                    <a:pt x="5303" y="492"/>
                  </a:lnTo>
                  <a:lnTo>
                    <a:pt x="5303" y="489"/>
                  </a:lnTo>
                  <a:lnTo>
                    <a:pt x="5303" y="483"/>
                  </a:lnTo>
                  <a:lnTo>
                    <a:pt x="5301" y="477"/>
                  </a:lnTo>
                  <a:lnTo>
                    <a:pt x="5296" y="472"/>
                  </a:lnTo>
                  <a:lnTo>
                    <a:pt x="5290" y="469"/>
                  </a:lnTo>
                  <a:lnTo>
                    <a:pt x="5284" y="468"/>
                  </a:lnTo>
                  <a:lnTo>
                    <a:pt x="5279" y="469"/>
                  </a:lnTo>
                  <a:lnTo>
                    <a:pt x="5276" y="471"/>
                  </a:lnTo>
                  <a:lnTo>
                    <a:pt x="5274" y="474"/>
                  </a:lnTo>
                  <a:lnTo>
                    <a:pt x="5274" y="474"/>
                  </a:lnTo>
                  <a:lnTo>
                    <a:pt x="5208" y="550"/>
                  </a:lnTo>
                  <a:lnTo>
                    <a:pt x="5142" y="626"/>
                  </a:lnTo>
                  <a:lnTo>
                    <a:pt x="5142" y="626"/>
                  </a:lnTo>
                  <a:lnTo>
                    <a:pt x="5177" y="560"/>
                  </a:lnTo>
                  <a:lnTo>
                    <a:pt x="5211" y="495"/>
                  </a:lnTo>
                  <a:lnTo>
                    <a:pt x="5243" y="428"/>
                  </a:lnTo>
                  <a:lnTo>
                    <a:pt x="5275" y="362"/>
                  </a:lnTo>
                  <a:lnTo>
                    <a:pt x="5275" y="362"/>
                  </a:lnTo>
                  <a:lnTo>
                    <a:pt x="5286" y="379"/>
                  </a:lnTo>
                  <a:lnTo>
                    <a:pt x="5296" y="398"/>
                  </a:lnTo>
                  <a:lnTo>
                    <a:pt x="5307" y="419"/>
                  </a:lnTo>
                  <a:lnTo>
                    <a:pt x="5316" y="442"/>
                  </a:lnTo>
                  <a:lnTo>
                    <a:pt x="5325" y="465"/>
                  </a:lnTo>
                  <a:lnTo>
                    <a:pt x="5334" y="491"/>
                  </a:lnTo>
                  <a:lnTo>
                    <a:pt x="5349" y="540"/>
                  </a:lnTo>
                  <a:lnTo>
                    <a:pt x="5349" y="540"/>
                  </a:lnTo>
                  <a:lnTo>
                    <a:pt x="5320" y="573"/>
                  </a:lnTo>
                  <a:lnTo>
                    <a:pt x="5290" y="606"/>
                  </a:lnTo>
                  <a:lnTo>
                    <a:pt x="5234" y="673"/>
                  </a:lnTo>
                  <a:lnTo>
                    <a:pt x="5179" y="741"/>
                  </a:lnTo>
                  <a:lnTo>
                    <a:pt x="5126" y="811"/>
                  </a:lnTo>
                  <a:lnTo>
                    <a:pt x="5074" y="880"/>
                  </a:lnTo>
                  <a:lnTo>
                    <a:pt x="5021" y="950"/>
                  </a:lnTo>
                  <a:lnTo>
                    <a:pt x="4918" y="1092"/>
                  </a:lnTo>
                  <a:lnTo>
                    <a:pt x="4918" y="1092"/>
                  </a:lnTo>
                  <a:lnTo>
                    <a:pt x="4970" y="1020"/>
                  </a:lnTo>
                  <a:lnTo>
                    <a:pt x="5020" y="948"/>
                  </a:lnTo>
                  <a:lnTo>
                    <a:pt x="5070" y="875"/>
                  </a:lnTo>
                  <a:lnTo>
                    <a:pt x="5118" y="800"/>
                  </a:lnTo>
                  <a:lnTo>
                    <a:pt x="5166" y="724"/>
                  </a:lnTo>
                  <a:lnTo>
                    <a:pt x="5213" y="648"/>
                  </a:lnTo>
                  <a:lnTo>
                    <a:pt x="5257" y="572"/>
                  </a:lnTo>
                  <a:lnTo>
                    <a:pt x="5302" y="496"/>
                  </a:lnTo>
                  <a:lnTo>
                    <a:pt x="5302" y="496"/>
                  </a:lnTo>
                  <a:close/>
                  <a:moveTo>
                    <a:pt x="4700" y="1390"/>
                  </a:moveTo>
                  <a:lnTo>
                    <a:pt x="4700" y="1390"/>
                  </a:lnTo>
                  <a:lnTo>
                    <a:pt x="4705" y="1391"/>
                  </a:lnTo>
                  <a:lnTo>
                    <a:pt x="4710" y="1391"/>
                  </a:lnTo>
                  <a:lnTo>
                    <a:pt x="4714" y="1390"/>
                  </a:lnTo>
                  <a:lnTo>
                    <a:pt x="4718" y="1387"/>
                  </a:lnTo>
                  <a:lnTo>
                    <a:pt x="4718" y="1387"/>
                  </a:lnTo>
                  <a:lnTo>
                    <a:pt x="4758" y="1343"/>
                  </a:lnTo>
                  <a:lnTo>
                    <a:pt x="4796" y="1299"/>
                  </a:lnTo>
                  <a:lnTo>
                    <a:pt x="4834" y="1254"/>
                  </a:lnTo>
                  <a:lnTo>
                    <a:pt x="4870" y="1209"/>
                  </a:lnTo>
                  <a:lnTo>
                    <a:pt x="4906" y="1163"/>
                  </a:lnTo>
                  <a:lnTo>
                    <a:pt x="4941" y="1116"/>
                  </a:lnTo>
                  <a:lnTo>
                    <a:pt x="5012" y="1023"/>
                  </a:lnTo>
                  <a:lnTo>
                    <a:pt x="5081" y="929"/>
                  </a:lnTo>
                  <a:lnTo>
                    <a:pt x="5150" y="835"/>
                  </a:lnTo>
                  <a:lnTo>
                    <a:pt x="5221" y="742"/>
                  </a:lnTo>
                  <a:lnTo>
                    <a:pt x="5257" y="696"/>
                  </a:lnTo>
                  <a:lnTo>
                    <a:pt x="5295" y="652"/>
                  </a:lnTo>
                  <a:lnTo>
                    <a:pt x="5295" y="652"/>
                  </a:lnTo>
                  <a:lnTo>
                    <a:pt x="5259" y="696"/>
                  </a:lnTo>
                  <a:lnTo>
                    <a:pt x="5224" y="743"/>
                  </a:lnTo>
                  <a:lnTo>
                    <a:pt x="5188" y="790"/>
                  </a:lnTo>
                  <a:lnTo>
                    <a:pt x="5156" y="839"/>
                  </a:lnTo>
                  <a:lnTo>
                    <a:pt x="5123" y="888"/>
                  </a:lnTo>
                  <a:lnTo>
                    <a:pt x="5090" y="938"/>
                  </a:lnTo>
                  <a:lnTo>
                    <a:pt x="5027" y="1039"/>
                  </a:lnTo>
                  <a:lnTo>
                    <a:pt x="4964" y="1141"/>
                  </a:lnTo>
                  <a:lnTo>
                    <a:pt x="4899" y="1243"/>
                  </a:lnTo>
                  <a:lnTo>
                    <a:pt x="4867" y="1293"/>
                  </a:lnTo>
                  <a:lnTo>
                    <a:pt x="4834" y="1342"/>
                  </a:lnTo>
                  <a:lnTo>
                    <a:pt x="4801" y="1390"/>
                  </a:lnTo>
                  <a:lnTo>
                    <a:pt x="4766" y="1438"/>
                  </a:lnTo>
                  <a:lnTo>
                    <a:pt x="4766" y="1438"/>
                  </a:lnTo>
                  <a:lnTo>
                    <a:pt x="4748" y="1429"/>
                  </a:lnTo>
                  <a:lnTo>
                    <a:pt x="4731" y="1417"/>
                  </a:lnTo>
                  <a:lnTo>
                    <a:pt x="4716" y="1404"/>
                  </a:lnTo>
                  <a:lnTo>
                    <a:pt x="4700" y="1390"/>
                  </a:lnTo>
                  <a:lnTo>
                    <a:pt x="4700" y="1390"/>
                  </a:lnTo>
                  <a:close/>
                  <a:moveTo>
                    <a:pt x="4906" y="1484"/>
                  </a:moveTo>
                  <a:lnTo>
                    <a:pt x="4906" y="1484"/>
                  </a:lnTo>
                  <a:lnTo>
                    <a:pt x="4940" y="1452"/>
                  </a:lnTo>
                  <a:lnTo>
                    <a:pt x="4973" y="1421"/>
                  </a:lnTo>
                  <a:lnTo>
                    <a:pt x="5006" y="1388"/>
                  </a:lnTo>
                  <a:lnTo>
                    <a:pt x="5037" y="1355"/>
                  </a:lnTo>
                  <a:lnTo>
                    <a:pt x="5099" y="1288"/>
                  </a:lnTo>
                  <a:lnTo>
                    <a:pt x="5160" y="1220"/>
                  </a:lnTo>
                  <a:lnTo>
                    <a:pt x="5160" y="1220"/>
                  </a:lnTo>
                  <a:lnTo>
                    <a:pt x="5121" y="1279"/>
                  </a:lnTo>
                  <a:lnTo>
                    <a:pt x="5081" y="1340"/>
                  </a:lnTo>
                  <a:lnTo>
                    <a:pt x="5043" y="1401"/>
                  </a:lnTo>
                  <a:lnTo>
                    <a:pt x="5026" y="1432"/>
                  </a:lnTo>
                  <a:lnTo>
                    <a:pt x="5008" y="1464"/>
                  </a:lnTo>
                  <a:lnTo>
                    <a:pt x="5008" y="1464"/>
                  </a:lnTo>
                  <a:lnTo>
                    <a:pt x="5006" y="1467"/>
                  </a:lnTo>
                  <a:lnTo>
                    <a:pt x="5006" y="1471"/>
                  </a:lnTo>
                  <a:lnTo>
                    <a:pt x="5005" y="1474"/>
                  </a:lnTo>
                  <a:lnTo>
                    <a:pt x="5006" y="1478"/>
                  </a:lnTo>
                  <a:lnTo>
                    <a:pt x="5009" y="1483"/>
                  </a:lnTo>
                  <a:lnTo>
                    <a:pt x="5014" y="1487"/>
                  </a:lnTo>
                  <a:lnTo>
                    <a:pt x="5020" y="1490"/>
                  </a:lnTo>
                  <a:lnTo>
                    <a:pt x="5027" y="1490"/>
                  </a:lnTo>
                  <a:lnTo>
                    <a:pt x="5033" y="1487"/>
                  </a:lnTo>
                  <a:lnTo>
                    <a:pt x="5036" y="1485"/>
                  </a:lnTo>
                  <a:lnTo>
                    <a:pt x="5039" y="1481"/>
                  </a:lnTo>
                  <a:lnTo>
                    <a:pt x="5039" y="1481"/>
                  </a:lnTo>
                  <a:lnTo>
                    <a:pt x="5055" y="1460"/>
                  </a:lnTo>
                  <a:lnTo>
                    <a:pt x="5074" y="1438"/>
                  </a:lnTo>
                  <a:lnTo>
                    <a:pt x="5117" y="1388"/>
                  </a:lnTo>
                  <a:lnTo>
                    <a:pt x="5217" y="1278"/>
                  </a:lnTo>
                  <a:lnTo>
                    <a:pt x="5266" y="1220"/>
                  </a:lnTo>
                  <a:lnTo>
                    <a:pt x="5289" y="1192"/>
                  </a:lnTo>
                  <a:lnTo>
                    <a:pt x="5311" y="1164"/>
                  </a:lnTo>
                  <a:lnTo>
                    <a:pt x="5332" y="1136"/>
                  </a:lnTo>
                  <a:lnTo>
                    <a:pt x="5351" y="1109"/>
                  </a:lnTo>
                  <a:lnTo>
                    <a:pt x="5368" y="1083"/>
                  </a:lnTo>
                  <a:lnTo>
                    <a:pt x="5380" y="1058"/>
                  </a:lnTo>
                  <a:lnTo>
                    <a:pt x="5380" y="1058"/>
                  </a:lnTo>
                  <a:lnTo>
                    <a:pt x="5366" y="1086"/>
                  </a:lnTo>
                  <a:lnTo>
                    <a:pt x="5351" y="1114"/>
                  </a:lnTo>
                  <a:lnTo>
                    <a:pt x="5335" y="1142"/>
                  </a:lnTo>
                  <a:lnTo>
                    <a:pt x="5317" y="1169"/>
                  </a:lnTo>
                  <a:lnTo>
                    <a:pt x="5282" y="1223"/>
                  </a:lnTo>
                  <a:lnTo>
                    <a:pt x="5245" y="1275"/>
                  </a:lnTo>
                  <a:lnTo>
                    <a:pt x="5167" y="1380"/>
                  </a:lnTo>
                  <a:lnTo>
                    <a:pt x="5131" y="1432"/>
                  </a:lnTo>
                  <a:lnTo>
                    <a:pt x="5096" y="1486"/>
                  </a:lnTo>
                  <a:lnTo>
                    <a:pt x="5096" y="1486"/>
                  </a:lnTo>
                  <a:lnTo>
                    <a:pt x="5094" y="1488"/>
                  </a:lnTo>
                  <a:lnTo>
                    <a:pt x="5092" y="1492"/>
                  </a:lnTo>
                  <a:lnTo>
                    <a:pt x="5092" y="1498"/>
                  </a:lnTo>
                  <a:lnTo>
                    <a:pt x="5095" y="1504"/>
                  </a:lnTo>
                  <a:lnTo>
                    <a:pt x="5099" y="1507"/>
                  </a:lnTo>
                  <a:lnTo>
                    <a:pt x="5105" y="1511"/>
                  </a:lnTo>
                  <a:lnTo>
                    <a:pt x="5111" y="1511"/>
                  </a:lnTo>
                  <a:lnTo>
                    <a:pt x="5117" y="1511"/>
                  </a:lnTo>
                  <a:lnTo>
                    <a:pt x="5123" y="1507"/>
                  </a:lnTo>
                  <a:lnTo>
                    <a:pt x="5123" y="1507"/>
                  </a:lnTo>
                  <a:lnTo>
                    <a:pt x="5185" y="1458"/>
                  </a:lnTo>
                  <a:lnTo>
                    <a:pt x="5215" y="1432"/>
                  </a:lnTo>
                  <a:lnTo>
                    <a:pt x="5245" y="1407"/>
                  </a:lnTo>
                  <a:lnTo>
                    <a:pt x="5273" y="1380"/>
                  </a:lnTo>
                  <a:lnTo>
                    <a:pt x="5301" y="1353"/>
                  </a:lnTo>
                  <a:lnTo>
                    <a:pt x="5328" y="1325"/>
                  </a:lnTo>
                  <a:lnTo>
                    <a:pt x="5353" y="1296"/>
                  </a:lnTo>
                  <a:lnTo>
                    <a:pt x="5353" y="1296"/>
                  </a:lnTo>
                  <a:lnTo>
                    <a:pt x="5172" y="1538"/>
                  </a:lnTo>
                  <a:lnTo>
                    <a:pt x="5172" y="1538"/>
                  </a:lnTo>
                  <a:lnTo>
                    <a:pt x="5144" y="1527"/>
                  </a:lnTo>
                  <a:lnTo>
                    <a:pt x="5114" y="1519"/>
                  </a:lnTo>
                  <a:lnTo>
                    <a:pt x="5082" y="1513"/>
                  </a:lnTo>
                  <a:lnTo>
                    <a:pt x="5048" y="1507"/>
                  </a:lnTo>
                  <a:lnTo>
                    <a:pt x="4978" y="1495"/>
                  </a:lnTo>
                  <a:lnTo>
                    <a:pt x="4943" y="1491"/>
                  </a:lnTo>
                  <a:lnTo>
                    <a:pt x="4906" y="1484"/>
                  </a:lnTo>
                  <a:lnTo>
                    <a:pt x="4906" y="1484"/>
                  </a:lnTo>
                  <a:close/>
                  <a:moveTo>
                    <a:pt x="5207" y="1788"/>
                  </a:moveTo>
                  <a:lnTo>
                    <a:pt x="5207" y="1788"/>
                  </a:lnTo>
                  <a:lnTo>
                    <a:pt x="5136" y="1882"/>
                  </a:lnTo>
                  <a:lnTo>
                    <a:pt x="5062" y="1974"/>
                  </a:lnTo>
                  <a:lnTo>
                    <a:pt x="4987" y="2065"/>
                  </a:lnTo>
                  <a:lnTo>
                    <a:pt x="4912" y="2154"/>
                  </a:lnTo>
                  <a:lnTo>
                    <a:pt x="4758" y="2334"/>
                  </a:lnTo>
                  <a:lnTo>
                    <a:pt x="4604" y="2511"/>
                  </a:lnTo>
                  <a:lnTo>
                    <a:pt x="4604" y="2511"/>
                  </a:lnTo>
                  <a:lnTo>
                    <a:pt x="4537" y="2591"/>
                  </a:lnTo>
                  <a:lnTo>
                    <a:pt x="4470" y="2673"/>
                  </a:lnTo>
                  <a:lnTo>
                    <a:pt x="4404" y="2756"/>
                  </a:lnTo>
                  <a:lnTo>
                    <a:pt x="4339" y="2839"/>
                  </a:lnTo>
                  <a:lnTo>
                    <a:pt x="4276" y="2923"/>
                  </a:lnTo>
                  <a:lnTo>
                    <a:pt x="4212" y="3009"/>
                  </a:lnTo>
                  <a:lnTo>
                    <a:pt x="4149" y="3094"/>
                  </a:lnTo>
                  <a:lnTo>
                    <a:pt x="4087" y="3181"/>
                  </a:lnTo>
                  <a:lnTo>
                    <a:pt x="4087" y="3181"/>
                  </a:lnTo>
                  <a:lnTo>
                    <a:pt x="4063" y="3210"/>
                  </a:lnTo>
                  <a:lnTo>
                    <a:pt x="4063" y="3210"/>
                  </a:lnTo>
                  <a:lnTo>
                    <a:pt x="4023" y="3261"/>
                  </a:lnTo>
                  <a:lnTo>
                    <a:pt x="3981" y="3310"/>
                  </a:lnTo>
                  <a:lnTo>
                    <a:pt x="3937" y="3359"/>
                  </a:lnTo>
                  <a:lnTo>
                    <a:pt x="3894" y="3408"/>
                  </a:lnTo>
                  <a:lnTo>
                    <a:pt x="3894" y="3408"/>
                  </a:lnTo>
                  <a:lnTo>
                    <a:pt x="3931" y="3341"/>
                  </a:lnTo>
                  <a:lnTo>
                    <a:pt x="3969" y="3276"/>
                  </a:lnTo>
                  <a:lnTo>
                    <a:pt x="4009" y="3210"/>
                  </a:lnTo>
                  <a:lnTo>
                    <a:pt x="4050" y="3146"/>
                  </a:lnTo>
                  <a:lnTo>
                    <a:pt x="4050" y="3146"/>
                  </a:lnTo>
                  <a:lnTo>
                    <a:pt x="4118" y="3059"/>
                  </a:lnTo>
                  <a:lnTo>
                    <a:pt x="4184" y="2973"/>
                  </a:lnTo>
                  <a:lnTo>
                    <a:pt x="4316" y="2799"/>
                  </a:lnTo>
                  <a:lnTo>
                    <a:pt x="4316" y="2799"/>
                  </a:lnTo>
                  <a:lnTo>
                    <a:pt x="4371" y="2736"/>
                  </a:lnTo>
                  <a:lnTo>
                    <a:pt x="4425" y="2675"/>
                  </a:lnTo>
                  <a:lnTo>
                    <a:pt x="4535" y="2552"/>
                  </a:lnTo>
                  <a:lnTo>
                    <a:pt x="4644" y="2431"/>
                  </a:lnTo>
                  <a:lnTo>
                    <a:pt x="4698" y="2369"/>
                  </a:lnTo>
                  <a:lnTo>
                    <a:pt x="4751" y="2307"/>
                  </a:lnTo>
                  <a:lnTo>
                    <a:pt x="4803" y="2243"/>
                  </a:lnTo>
                  <a:lnTo>
                    <a:pt x="4854" y="2179"/>
                  </a:lnTo>
                  <a:lnTo>
                    <a:pt x="4904" y="2113"/>
                  </a:lnTo>
                  <a:lnTo>
                    <a:pt x="4952" y="2047"/>
                  </a:lnTo>
                  <a:lnTo>
                    <a:pt x="4998" y="1979"/>
                  </a:lnTo>
                  <a:lnTo>
                    <a:pt x="5020" y="1944"/>
                  </a:lnTo>
                  <a:lnTo>
                    <a:pt x="5042" y="1909"/>
                  </a:lnTo>
                  <a:lnTo>
                    <a:pt x="5063" y="1874"/>
                  </a:lnTo>
                  <a:lnTo>
                    <a:pt x="5084" y="1837"/>
                  </a:lnTo>
                  <a:lnTo>
                    <a:pt x="5104" y="1800"/>
                  </a:lnTo>
                  <a:lnTo>
                    <a:pt x="5123" y="1764"/>
                  </a:lnTo>
                  <a:lnTo>
                    <a:pt x="5123" y="1764"/>
                  </a:lnTo>
                  <a:lnTo>
                    <a:pt x="5165" y="1775"/>
                  </a:lnTo>
                  <a:lnTo>
                    <a:pt x="5207" y="1788"/>
                  </a:lnTo>
                  <a:lnTo>
                    <a:pt x="5207" y="1788"/>
                  </a:lnTo>
                  <a:close/>
                  <a:moveTo>
                    <a:pt x="4328" y="2948"/>
                  </a:moveTo>
                  <a:lnTo>
                    <a:pt x="4328" y="2948"/>
                  </a:lnTo>
                  <a:lnTo>
                    <a:pt x="4154" y="3177"/>
                  </a:lnTo>
                  <a:lnTo>
                    <a:pt x="3981" y="3408"/>
                  </a:lnTo>
                  <a:lnTo>
                    <a:pt x="3981" y="3408"/>
                  </a:lnTo>
                  <a:lnTo>
                    <a:pt x="4099" y="3245"/>
                  </a:lnTo>
                  <a:lnTo>
                    <a:pt x="4216" y="3081"/>
                  </a:lnTo>
                  <a:lnTo>
                    <a:pt x="4216" y="3081"/>
                  </a:lnTo>
                  <a:lnTo>
                    <a:pt x="4328" y="2948"/>
                  </a:lnTo>
                  <a:lnTo>
                    <a:pt x="4328" y="2948"/>
                  </a:lnTo>
                  <a:close/>
                  <a:moveTo>
                    <a:pt x="4458" y="2613"/>
                  </a:moveTo>
                  <a:lnTo>
                    <a:pt x="4458" y="2613"/>
                  </a:lnTo>
                  <a:lnTo>
                    <a:pt x="4493" y="2565"/>
                  </a:lnTo>
                  <a:lnTo>
                    <a:pt x="4529" y="2518"/>
                  </a:lnTo>
                  <a:lnTo>
                    <a:pt x="4529" y="2518"/>
                  </a:lnTo>
                  <a:lnTo>
                    <a:pt x="4593" y="2432"/>
                  </a:lnTo>
                  <a:lnTo>
                    <a:pt x="4654" y="2345"/>
                  </a:lnTo>
                  <a:lnTo>
                    <a:pt x="4776" y="2173"/>
                  </a:lnTo>
                  <a:lnTo>
                    <a:pt x="4838" y="2088"/>
                  </a:lnTo>
                  <a:lnTo>
                    <a:pt x="4903" y="2002"/>
                  </a:lnTo>
                  <a:lnTo>
                    <a:pt x="4967" y="1918"/>
                  </a:lnTo>
                  <a:lnTo>
                    <a:pt x="5034" y="1835"/>
                  </a:lnTo>
                  <a:lnTo>
                    <a:pt x="5034" y="1835"/>
                  </a:lnTo>
                  <a:lnTo>
                    <a:pt x="5026" y="1847"/>
                  </a:lnTo>
                  <a:lnTo>
                    <a:pt x="5014" y="1864"/>
                  </a:lnTo>
                  <a:lnTo>
                    <a:pt x="4980" y="1914"/>
                  </a:lnTo>
                  <a:lnTo>
                    <a:pt x="4891" y="2055"/>
                  </a:lnTo>
                  <a:lnTo>
                    <a:pt x="4842" y="2131"/>
                  </a:lnTo>
                  <a:lnTo>
                    <a:pt x="4795" y="2204"/>
                  </a:lnTo>
                  <a:lnTo>
                    <a:pt x="4753" y="2264"/>
                  </a:lnTo>
                  <a:lnTo>
                    <a:pt x="4735" y="2289"/>
                  </a:lnTo>
                  <a:lnTo>
                    <a:pt x="4721" y="2308"/>
                  </a:lnTo>
                  <a:lnTo>
                    <a:pt x="4721" y="2308"/>
                  </a:lnTo>
                  <a:lnTo>
                    <a:pt x="4657" y="2386"/>
                  </a:lnTo>
                  <a:lnTo>
                    <a:pt x="4592" y="2462"/>
                  </a:lnTo>
                  <a:lnTo>
                    <a:pt x="4525" y="2538"/>
                  </a:lnTo>
                  <a:lnTo>
                    <a:pt x="4458" y="2613"/>
                  </a:lnTo>
                  <a:lnTo>
                    <a:pt x="4458" y="2613"/>
                  </a:lnTo>
                  <a:close/>
                  <a:moveTo>
                    <a:pt x="4393" y="2644"/>
                  </a:moveTo>
                  <a:lnTo>
                    <a:pt x="4393" y="2644"/>
                  </a:lnTo>
                  <a:lnTo>
                    <a:pt x="4328" y="2730"/>
                  </a:lnTo>
                  <a:lnTo>
                    <a:pt x="4265" y="2816"/>
                  </a:lnTo>
                  <a:lnTo>
                    <a:pt x="4134" y="2987"/>
                  </a:lnTo>
                  <a:lnTo>
                    <a:pt x="4134" y="2987"/>
                  </a:lnTo>
                  <a:lnTo>
                    <a:pt x="4081" y="3051"/>
                  </a:lnTo>
                  <a:lnTo>
                    <a:pt x="4054" y="3084"/>
                  </a:lnTo>
                  <a:lnTo>
                    <a:pt x="4029" y="3118"/>
                  </a:lnTo>
                  <a:lnTo>
                    <a:pt x="4029" y="3118"/>
                  </a:lnTo>
                  <a:lnTo>
                    <a:pt x="4017" y="3134"/>
                  </a:lnTo>
                  <a:lnTo>
                    <a:pt x="4004" y="3152"/>
                  </a:lnTo>
                  <a:lnTo>
                    <a:pt x="4004" y="3152"/>
                  </a:lnTo>
                  <a:lnTo>
                    <a:pt x="3890" y="3297"/>
                  </a:lnTo>
                  <a:lnTo>
                    <a:pt x="3776" y="3440"/>
                  </a:lnTo>
                  <a:lnTo>
                    <a:pt x="3776" y="3440"/>
                  </a:lnTo>
                  <a:lnTo>
                    <a:pt x="3857" y="3311"/>
                  </a:lnTo>
                  <a:lnTo>
                    <a:pt x="3937" y="3181"/>
                  </a:lnTo>
                  <a:lnTo>
                    <a:pt x="3937" y="3181"/>
                  </a:lnTo>
                  <a:lnTo>
                    <a:pt x="3986" y="3105"/>
                  </a:lnTo>
                  <a:lnTo>
                    <a:pt x="4036" y="3030"/>
                  </a:lnTo>
                  <a:lnTo>
                    <a:pt x="4086" y="2955"/>
                  </a:lnTo>
                  <a:lnTo>
                    <a:pt x="4137" y="2880"/>
                  </a:lnTo>
                  <a:lnTo>
                    <a:pt x="4137" y="2880"/>
                  </a:lnTo>
                  <a:lnTo>
                    <a:pt x="4232" y="2765"/>
                  </a:lnTo>
                  <a:lnTo>
                    <a:pt x="4324" y="2651"/>
                  </a:lnTo>
                  <a:lnTo>
                    <a:pt x="4369" y="2592"/>
                  </a:lnTo>
                  <a:lnTo>
                    <a:pt x="4414" y="2533"/>
                  </a:lnTo>
                  <a:lnTo>
                    <a:pt x="4458" y="2473"/>
                  </a:lnTo>
                  <a:lnTo>
                    <a:pt x="4501" y="2413"/>
                  </a:lnTo>
                  <a:lnTo>
                    <a:pt x="4501" y="2413"/>
                  </a:lnTo>
                  <a:lnTo>
                    <a:pt x="4559" y="2332"/>
                  </a:lnTo>
                  <a:lnTo>
                    <a:pt x="4629" y="2232"/>
                  </a:lnTo>
                  <a:lnTo>
                    <a:pt x="4629" y="2232"/>
                  </a:lnTo>
                  <a:lnTo>
                    <a:pt x="4727" y="2110"/>
                  </a:lnTo>
                  <a:lnTo>
                    <a:pt x="4826" y="1988"/>
                  </a:lnTo>
                  <a:lnTo>
                    <a:pt x="5023" y="1747"/>
                  </a:lnTo>
                  <a:lnTo>
                    <a:pt x="5023" y="1747"/>
                  </a:lnTo>
                  <a:lnTo>
                    <a:pt x="5026" y="1742"/>
                  </a:lnTo>
                  <a:lnTo>
                    <a:pt x="5027" y="1737"/>
                  </a:lnTo>
                  <a:lnTo>
                    <a:pt x="5027" y="1737"/>
                  </a:lnTo>
                  <a:lnTo>
                    <a:pt x="5068" y="1747"/>
                  </a:lnTo>
                  <a:lnTo>
                    <a:pt x="5068" y="1747"/>
                  </a:lnTo>
                  <a:lnTo>
                    <a:pt x="5021" y="1800"/>
                  </a:lnTo>
                  <a:lnTo>
                    <a:pt x="4977" y="1854"/>
                  </a:lnTo>
                  <a:lnTo>
                    <a:pt x="4931" y="1907"/>
                  </a:lnTo>
                  <a:lnTo>
                    <a:pt x="4888" y="1962"/>
                  </a:lnTo>
                  <a:lnTo>
                    <a:pt x="4844" y="2017"/>
                  </a:lnTo>
                  <a:lnTo>
                    <a:pt x="4802" y="2074"/>
                  </a:lnTo>
                  <a:lnTo>
                    <a:pt x="4719" y="2186"/>
                  </a:lnTo>
                  <a:lnTo>
                    <a:pt x="4637" y="2301"/>
                  </a:lnTo>
                  <a:lnTo>
                    <a:pt x="4555" y="2414"/>
                  </a:lnTo>
                  <a:lnTo>
                    <a:pt x="4474" y="2529"/>
                  </a:lnTo>
                  <a:lnTo>
                    <a:pt x="4393" y="2644"/>
                  </a:lnTo>
                  <a:lnTo>
                    <a:pt x="4393" y="2644"/>
                  </a:lnTo>
                  <a:close/>
                  <a:moveTo>
                    <a:pt x="3411" y="4158"/>
                  </a:moveTo>
                  <a:lnTo>
                    <a:pt x="3411" y="4158"/>
                  </a:lnTo>
                  <a:lnTo>
                    <a:pt x="3388" y="4135"/>
                  </a:lnTo>
                  <a:lnTo>
                    <a:pt x="3388" y="4135"/>
                  </a:lnTo>
                  <a:lnTo>
                    <a:pt x="3423" y="4103"/>
                  </a:lnTo>
                  <a:lnTo>
                    <a:pt x="3456" y="4070"/>
                  </a:lnTo>
                  <a:lnTo>
                    <a:pt x="3489" y="4037"/>
                  </a:lnTo>
                  <a:lnTo>
                    <a:pt x="3519" y="4003"/>
                  </a:lnTo>
                  <a:lnTo>
                    <a:pt x="3519" y="4003"/>
                  </a:lnTo>
                  <a:lnTo>
                    <a:pt x="3411" y="4158"/>
                  </a:lnTo>
                  <a:lnTo>
                    <a:pt x="3411" y="4158"/>
                  </a:lnTo>
                  <a:lnTo>
                    <a:pt x="3411" y="4158"/>
                  </a:lnTo>
                  <a:lnTo>
                    <a:pt x="3411" y="4158"/>
                  </a:lnTo>
                  <a:close/>
                  <a:moveTo>
                    <a:pt x="3508" y="3978"/>
                  </a:moveTo>
                  <a:lnTo>
                    <a:pt x="3508" y="3978"/>
                  </a:lnTo>
                  <a:lnTo>
                    <a:pt x="3457" y="4041"/>
                  </a:lnTo>
                  <a:lnTo>
                    <a:pt x="3445" y="4055"/>
                  </a:lnTo>
                  <a:lnTo>
                    <a:pt x="3440" y="4060"/>
                  </a:lnTo>
                  <a:lnTo>
                    <a:pt x="3440" y="4059"/>
                  </a:lnTo>
                  <a:lnTo>
                    <a:pt x="3441" y="4056"/>
                  </a:lnTo>
                  <a:lnTo>
                    <a:pt x="3448" y="4044"/>
                  </a:lnTo>
                  <a:lnTo>
                    <a:pt x="3476" y="4001"/>
                  </a:lnTo>
                  <a:lnTo>
                    <a:pt x="3518" y="3941"/>
                  </a:lnTo>
                  <a:lnTo>
                    <a:pt x="3567" y="3872"/>
                  </a:lnTo>
                  <a:lnTo>
                    <a:pt x="3618" y="3802"/>
                  </a:lnTo>
                  <a:lnTo>
                    <a:pt x="3662" y="3743"/>
                  </a:lnTo>
                  <a:lnTo>
                    <a:pt x="3662" y="3743"/>
                  </a:lnTo>
                  <a:lnTo>
                    <a:pt x="3627" y="3802"/>
                  </a:lnTo>
                  <a:lnTo>
                    <a:pt x="3590" y="3862"/>
                  </a:lnTo>
                  <a:lnTo>
                    <a:pt x="3550" y="3921"/>
                  </a:lnTo>
                  <a:lnTo>
                    <a:pt x="3529" y="3949"/>
                  </a:lnTo>
                  <a:lnTo>
                    <a:pt x="3508" y="3978"/>
                  </a:lnTo>
                  <a:lnTo>
                    <a:pt x="3508" y="3978"/>
                  </a:lnTo>
                  <a:close/>
                  <a:moveTo>
                    <a:pt x="3352" y="4099"/>
                  </a:moveTo>
                  <a:lnTo>
                    <a:pt x="3352" y="4099"/>
                  </a:lnTo>
                  <a:lnTo>
                    <a:pt x="3318" y="4067"/>
                  </a:lnTo>
                  <a:lnTo>
                    <a:pt x="3318" y="4067"/>
                  </a:lnTo>
                  <a:lnTo>
                    <a:pt x="3361" y="4019"/>
                  </a:lnTo>
                  <a:lnTo>
                    <a:pt x="3402" y="3970"/>
                  </a:lnTo>
                  <a:lnTo>
                    <a:pt x="3443" y="3920"/>
                  </a:lnTo>
                  <a:lnTo>
                    <a:pt x="3483" y="3869"/>
                  </a:lnTo>
                  <a:lnTo>
                    <a:pt x="3522" y="3818"/>
                  </a:lnTo>
                  <a:lnTo>
                    <a:pt x="3559" y="3766"/>
                  </a:lnTo>
                  <a:lnTo>
                    <a:pt x="3597" y="3714"/>
                  </a:lnTo>
                  <a:lnTo>
                    <a:pt x="3633" y="3661"/>
                  </a:lnTo>
                  <a:lnTo>
                    <a:pt x="3633" y="3661"/>
                  </a:lnTo>
                  <a:lnTo>
                    <a:pt x="3697" y="3586"/>
                  </a:lnTo>
                  <a:lnTo>
                    <a:pt x="3729" y="3550"/>
                  </a:lnTo>
                  <a:lnTo>
                    <a:pt x="3758" y="3513"/>
                  </a:lnTo>
                  <a:lnTo>
                    <a:pt x="3758" y="3513"/>
                  </a:lnTo>
                  <a:lnTo>
                    <a:pt x="3854" y="3393"/>
                  </a:lnTo>
                  <a:lnTo>
                    <a:pt x="3854" y="3393"/>
                  </a:lnTo>
                  <a:lnTo>
                    <a:pt x="3813" y="3468"/>
                  </a:lnTo>
                  <a:lnTo>
                    <a:pt x="3772" y="3544"/>
                  </a:lnTo>
                  <a:lnTo>
                    <a:pt x="3772" y="3544"/>
                  </a:lnTo>
                  <a:lnTo>
                    <a:pt x="3713" y="3609"/>
                  </a:lnTo>
                  <a:lnTo>
                    <a:pt x="3655" y="3675"/>
                  </a:lnTo>
                  <a:lnTo>
                    <a:pt x="3598" y="3743"/>
                  </a:lnTo>
                  <a:lnTo>
                    <a:pt x="3543" y="3811"/>
                  </a:lnTo>
                  <a:lnTo>
                    <a:pt x="3516" y="3846"/>
                  </a:lnTo>
                  <a:lnTo>
                    <a:pt x="3490" y="3880"/>
                  </a:lnTo>
                  <a:lnTo>
                    <a:pt x="3464" y="3916"/>
                  </a:lnTo>
                  <a:lnTo>
                    <a:pt x="3441" y="3951"/>
                  </a:lnTo>
                  <a:lnTo>
                    <a:pt x="3416" y="3987"/>
                  </a:lnTo>
                  <a:lnTo>
                    <a:pt x="3394" y="4024"/>
                  </a:lnTo>
                  <a:lnTo>
                    <a:pt x="3373" y="4061"/>
                  </a:lnTo>
                  <a:lnTo>
                    <a:pt x="3352" y="4099"/>
                  </a:lnTo>
                  <a:lnTo>
                    <a:pt x="3352" y="4099"/>
                  </a:lnTo>
                  <a:close/>
                  <a:moveTo>
                    <a:pt x="3253" y="4010"/>
                  </a:moveTo>
                  <a:lnTo>
                    <a:pt x="3253" y="4010"/>
                  </a:lnTo>
                  <a:lnTo>
                    <a:pt x="3312" y="3937"/>
                  </a:lnTo>
                  <a:lnTo>
                    <a:pt x="3371" y="3862"/>
                  </a:lnTo>
                  <a:lnTo>
                    <a:pt x="3427" y="3786"/>
                  </a:lnTo>
                  <a:lnTo>
                    <a:pt x="3482" y="3709"/>
                  </a:lnTo>
                  <a:lnTo>
                    <a:pt x="3535" y="3632"/>
                  </a:lnTo>
                  <a:lnTo>
                    <a:pt x="3588" y="3553"/>
                  </a:lnTo>
                  <a:lnTo>
                    <a:pt x="3640" y="3474"/>
                  </a:lnTo>
                  <a:lnTo>
                    <a:pt x="3691" y="3394"/>
                  </a:lnTo>
                  <a:lnTo>
                    <a:pt x="3691" y="3394"/>
                  </a:lnTo>
                  <a:lnTo>
                    <a:pt x="3734" y="3348"/>
                  </a:lnTo>
                  <a:lnTo>
                    <a:pt x="3775" y="3304"/>
                  </a:lnTo>
                  <a:lnTo>
                    <a:pt x="3775" y="3304"/>
                  </a:lnTo>
                  <a:lnTo>
                    <a:pt x="3878" y="3186"/>
                  </a:lnTo>
                  <a:lnTo>
                    <a:pt x="3979" y="3067"/>
                  </a:lnTo>
                  <a:lnTo>
                    <a:pt x="3979" y="3067"/>
                  </a:lnTo>
                  <a:lnTo>
                    <a:pt x="3855" y="3255"/>
                  </a:lnTo>
                  <a:lnTo>
                    <a:pt x="3732" y="3444"/>
                  </a:lnTo>
                  <a:lnTo>
                    <a:pt x="3732" y="3444"/>
                  </a:lnTo>
                  <a:lnTo>
                    <a:pt x="3639" y="3589"/>
                  </a:lnTo>
                  <a:lnTo>
                    <a:pt x="3591" y="3661"/>
                  </a:lnTo>
                  <a:lnTo>
                    <a:pt x="3543" y="3731"/>
                  </a:lnTo>
                  <a:lnTo>
                    <a:pt x="3543" y="3731"/>
                  </a:lnTo>
                  <a:lnTo>
                    <a:pt x="3418" y="3888"/>
                  </a:lnTo>
                  <a:lnTo>
                    <a:pt x="3294" y="4045"/>
                  </a:lnTo>
                  <a:lnTo>
                    <a:pt x="3294" y="4045"/>
                  </a:lnTo>
                  <a:lnTo>
                    <a:pt x="3253" y="4010"/>
                  </a:lnTo>
                  <a:lnTo>
                    <a:pt x="3253" y="4010"/>
                  </a:lnTo>
                  <a:close/>
                  <a:moveTo>
                    <a:pt x="3161" y="3936"/>
                  </a:moveTo>
                  <a:lnTo>
                    <a:pt x="3161" y="3936"/>
                  </a:lnTo>
                  <a:lnTo>
                    <a:pt x="3256" y="3809"/>
                  </a:lnTo>
                  <a:lnTo>
                    <a:pt x="3351" y="3682"/>
                  </a:lnTo>
                  <a:lnTo>
                    <a:pt x="3445" y="3553"/>
                  </a:lnTo>
                  <a:lnTo>
                    <a:pt x="3538" y="3424"/>
                  </a:lnTo>
                  <a:lnTo>
                    <a:pt x="3723" y="3167"/>
                  </a:lnTo>
                  <a:lnTo>
                    <a:pt x="3909" y="2908"/>
                  </a:lnTo>
                  <a:lnTo>
                    <a:pt x="4003" y="2781"/>
                  </a:lnTo>
                  <a:lnTo>
                    <a:pt x="4096" y="2653"/>
                  </a:lnTo>
                  <a:lnTo>
                    <a:pt x="4192" y="2527"/>
                  </a:lnTo>
                  <a:lnTo>
                    <a:pt x="4290" y="2400"/>
                  </a:lnTo>
                  <a:lnTo>
                    <a:pt x="4388" y="2276"/>
                  </a:lnTo>
                  <a:lnTo>
                    <a:pt x="4487" y="2153"/>
                  </a:lnTo>
                  <a:lnTo>
                    <a:pt x="4590" y="2032"/>
                  </a:lnTo>
                  <a:lnTo>
                    <a:pt x="4642" y="1972"/>
                  </a:lnTo>
                  <a:lnTo>
                    <a:pt x="4695" y="1912"/>
                  </a:lnTo>
                  <a:lnTo>
                    <a:pt x="4695" y="1912"/>
                  </a:lnTo>
                  <a:lnTo>
                    <a:pt x="4747" y="1855"/>
                  </a:lnTo>
                  <a:lnTo>
                    <a:pt x="4769" y="1833"/>
                  </a:lnTo>
                  <a:lnTo>
                    <a:pt x="4788" y="1814"/>
                  </a:lnTo>
                  <a:lnTo>
                    <a:pt x="4805" y="1799"/>
                  </a:lnTo>
                  <a:lnTo>
                    <a:pt x="4816" y="1789"/>
                  </a:lnTo>
                  <a:lnTo>
                    <a:pt x="4821" y="1787"/>
                  </a:lnTo>
                  <a:lnTo>
                    <a:pt x="4824" y="1786"/>
                  </a:lnTo>
                  <a:lnTo>
                    <a:pt x="4827" y="1786"/>
                  </a:lnTo>
                  <a:lnTo>
                    <a:pt x="4828" y="1787"/>
                  </a:lnTo>
                  <a:lnTo>
                    <a:pt x="4828" y="1790"/>
                  </a:lnTo>
                  <a:lnTo>
                    <a:pt x="4827" y="1794"/>
                  </a:lnTo>
                  <a:lnTo>
                    <a:pt x="4821" y="1808"/>
                  </a:lnTo>
                  <a:lnTo>
                    <a:pt x="4808" y="1828"/>
                  </a:lnTo>
                  <a:lnTo>
                    <a:pt x="4791" y="1855"/>
                  </a:lnTo>
                  <a:lnTo>
                    <a:pt x="4766" y="1890"/>
                  </a:lnTo>
                  <a:lnTo>
                    <a:pt x="4734" y="1932"/>
                  </a:lnTo>
                  <a:lnTo>
                    <a:pt x="4697" y="1982"/>
                  </a:lnTo>
                  <a:lnTo>
                    <a:pt x="4651" y="2041"/>
                  </a:lnTo>
                  <a:lnTo>
                    <a:pt x="4651" y="2041"/>
                  </a:lnTo>
                  <a:lnTo>
                    <a:pt x="4603" y="2101"/>
                  </a:lnTo>
                  <a:lnTo>
                    <a:pt x="4553" y="2159"/>
                  </a:lnTo>
                  <a:lnTo>
                    <a:pt x="4503" y="2219"/>
                  </a:lnTo>
                  <a:lnTo>
                    <a:pt x="4451" y="2276"/>
                  </a:lnTo>
                  <a:lnTo>
                    <a:pt x="4348" y="2392"/>
                  </a:lnTo>
                  <a:lnTo>
                    <a:pt x="4297" y="2451"/>
                  </a:lnTo>
                  <a:lnTo>
                    <a:pt x="4247" y="2510"/>
                  </a:lnTo>
                  <a:lnTo>
                    <a:pt x="4247" y="2510"/>
                  </a:lnTo>
                  <a:lnTo>
                    <a:pt x="4206" y="2561"/>
                  </a:lnTo>
                  <a:lnTo>
                    <a:pt x="4167" y="2611"/>
                  </a:lnTo>
                  <a:lnTo>
                    <a:pt x="4127" y="2662"/>
                  </a:lnTo>
                  <a:lnTo>
                    <a:pt x="4089" y="2714"/>
                  </a:lnTo>
                  <a:lnTo>
                    <a:pt x="4051" y="2767"/>
                  </a:lnTo>
                  <a:lnTo>
                    <a:pt x="4015" y="2820"/>
                  </a:lnTo>
                  <a:lnTo>
                    <a:pt x="3942" y="2928"/>
                  </a:lnTo>
                  <a:lnTo>
                    <a:pt x="3871" y="3037"/>
                  </a:lnTo>
                  <a:lnTo>
                    <a:pt x="3802" y="3147"/>
                  </a:lnTo>
                  <a:lnTo>
                    <a:pt x="3663" y="3366"/>
                  </a:lnTo>
                  <a:lnTo>
                    <a:pt x="3663" y="3366"/>
                  </a:lnTo>
                  <a:lnTo>
                    <a:pt x="3599" y="3437"/>
                  </a:lnTo>
                  <a:lnTo>
                    <a:pt x="3536" y="3510"/>
                  </a:lnTo>
                  <a:lnTo>
                    <a:pt x="3504" y="3547"/>
                  </a:lnTo>
                  <a:lnTo>
                    <a:pt x="3474" y="3585"/>
                  </a:lnTo>
                  <a:lnTo>
                    <a:pt x="3445" y="3622"/>
                  </a:lnTo>
                  <a:lnTo>
                    <a:pt x="3416" y="3660"/>
                  </a:lnTo>
                  <a:lnTo>
                    <a:pt x="3388" y="3698"/>
                  </a:lnTo>
                  <a:lnTo>
                    <a:pt x="3361" y="3738"/>
                  </a:lnTo>
                  <a:lnTo>
                    <a:pt x="3336" y="3778"/>
                  </a:lnTo>
                  <a:lnTo>
                    <a:pt x="3311" y="3819"/>
                  </a:lnTo>
                  <a:lnTo>
                    <a:pt x="3288" y="3860"/>
                  </a:lnTo>
                  <a:lnTo>
                    <a:pt x="3265" y="3902"/>
                  </a:lnTo>
                  <a:lnTo>
                    <a:pt x="3246" y="3944"/>
                  </a:lnTo>
                  <a:lnTo>
                    <a:pt x="3227" y="3989"/>
                  </a:lnTo>
                  <a:lnTo>
                    <a:pt x="3227" y="3989"/>
                  </a:lnTo>
                  <a:lnTo>
                    <a:pt x="3161" y="3936"/>
                  </a:lnTo>
                  <a:lnTo>
                    <a:pt x="3161" y="3936"/>
                  </a:lnTo>
                  <a:close/>
                  <a:moveTo>
                    <a:pt x="3085" y="3876"/>
                  </a:moveTo>
                  <a:lnTo>
                    <a:pt x="3085" y="3876"/>
                  </a:lnTo>
                  <a:lnTo>
                    <a:pt x="3175" y="3765"/>
                  </a:lnTo>
                  <a:lnTo>
                    <a:pt x="3265" y="3653"/>
                  </a:lnTo>
                  <a:lnTo>
                    <a:pt x="3353" y="3540"/>
                  </a:lnTo>
                  <a:lnTo>
                    <a:pt x="3440" y="3426"/>
                  </a:lnTo>
                  <a:lnTo>
                    <a:pt x="3526" y="3311"/>
                  </a:lnTo>
                  <a:lnTo>
                    <a:pt x="3612" y="3195"/>
                  </a:lnTo>
                  <a:lnTo>
                    <a:pt x="3782" y="2963"/>
                  </a:lnTo>
                  <a:lnTo>
                    <a:pt x="3952" y="2731"/>
                  </a:lnTo>
                  <a:lnTo>
                    <a:pt x="4038" y="2616"/>
                  </a:lnTo>
                  <a:lnTo>
                    <a:pt x="4125" y="2501"/>
                  </a:lnTo>
                  <a:lnTo>
                    <a:pt x="4211" y="2386"/>
                  </a:lnTo>
                  <a:lnTo>
                    <a:pt x="4299" y="2273"/>
                  </a:lnTo>
                  <a:lnTo>
                    <a:pt x="4389" y="2161"/>
                  </a:lnTo>
                  <a:lnTo>
                    <a:pt x="4479" y="2050"/>
                  </a:lnTo>
                  <a:lnTo>
                    <a:pt x="4479" y="2050"/>
                  </a:lnTo>
                  <a:lnTo>
                    <a:pt x="4389" y="2161"/>
                  </a:lnTo>
                  <a:lnTo>
                    <a:pt x="4299" y="2274"/>
                  </a:lnTo>
                  <a:lnTo>
                    <a:pt x="4212" y="2387"/>
                  </a:lnTo>
                  <a:lnTo>
                    <a:pt x="4126" y="2502"/>
                  </a:lnTo>
                  <a:lnTo>
                    <a:pt x="4040" y="2618"/>
                  </a:lnTo>
                  <a:lnTo>
                    <a:pt x="3957" y="2734"/>
                  </a:lnTo>
                  <a:lnTo>
                    <a:pt x="3874" y="2851"/>
                  </a:lnTo>
                  <a:lnTo>
                    <a:pt x="3791" y="2969"/>
                  </a:lnTo>
                  <a:lnTo>
                    <a:pt x="3627" y="3206"/>
                  </a:lnTo>
                  <a:lnTo>
                    <a:pt x="3464" y="3442"/>
                  </a:lnTo>
                  <a:lnTo>
                    <a:pt x="3301" y="3680"/>
                  </a:lnTo>
                  <a:lnTo>
                    <a:pt x="3219" y="3798"/>
                  </a:lnTo>
                  <a:lnTo>
                    <a:pt x="3134" y="3915"/>
                  </a:lnTo>
                  <a:lnTo>
                    <a:pt x="3134" y="3915"/>
                  </a:lnTo>
                  <a:lnTo>
                    <a:pt x="3085" y="3876"/>
                  </a:lnTo>
                  <a:lnTo>
                    <a:pt x="3085" y="3876"/>
                  </a:lnTo>
                  <a:close/>
                  <a:moveTo>
                    <a:pt x="3042" y="3842"/>
                  </a:moveTo>
                  <a:lnTo>
                    <a:pt x="3042" y="3842"/>
                  </a:lnTo>
                  <a:lnTo>
                    <a:pt x="3047" y="3845"/>
                  </a:lnTo>
                  <a:lnTo>
                    <a:pt x="3050" y="3846"/>
                  </a:lnTo>
                  <a:lnTo>
                    <a:pt x="3055" y="3845"/>
                  </a:lnTo>
                  <a:lnTo>
                    <a:pt x="3059" y="3843"/>
                  </a:lnTo>
                  <a:lnTo>
                    <a:pt x="3059" y="3843"/>
                  </a:lnTo>
                  <a:lnTo>
                    <a:pt x="3085" y="3825"/>
                  </a:lnTo>
                  <a:lnTo>
                    <a:pt x="3110" y="3806"/>
                  </a:lnTo>
                  <a:lnTo>
                    <a:pt x="3110" y="3806"/>
                  </a:lnTo>
                  <a:lnTo>
                    <a:pt x="3066" y="3861"/>
                  </a:lnTo>
                  <a:lnTo>
                    <a:pt x="3066" y="3861"/>
                  </a:lnTo>
                  <a:lnTo>
                    <a:pt x="3042" y="3842"/>
                  </a:lnTo>
                  <a:lnTo>
                    <a:pt x="3042" y="3842"/>
                  </a:lnTo>
                  <a:close/>
                  <a:moveTo>
                    <a:pt x="2852" y="3673"/>
                  </a:moveTo>
                  <a:lnTo>
                    <a:pt x="2852" y="3673"/>
                  </a:lnTo>
                  <a:lnTo>
                    <a:pt x="2820" y="3636"/>
                  </a:lnTo>
                  <a:lnTo>
                    <a:pt x="2789" y="3599"/>
                  </a:lnTo>
                  <a:lnTo>
                    <a:pt x="2789" y="3599"/>
                  </a:lnTo>
                  <a:lnTo>
                    <a:pt x="2837" y="3551"/>
                  </a:lnTo>
                  <a:lnTo>
                    <a:pt x="2885" y="3503"/>
                  </a:lnTo>
                  <a:lnTo>
                    <a:pt x="2932" y="3452"/>
                  </a:lnTo>
                  <a:lnTo>
                    <a:pt x="2979" y="3403"/>
                  </a:lnTo>
                  <a:lnTo>
                    <a:pt x="3026" y="3352"/>
                  </a:lnTo>
                  <a:lnTo>
                    <a:pt x="3071" y="3300"/>
                  </a:lnTo>
                  <a:lnTo>
                    <a:pt x="3116" y="3249"/>
                  </a:lnTo>
                  <a:lnTo>
                    <a:pt x="3160" y="3196"/>
                  </a:lnTo>
                  <a:lnTo>
                    <a:pt x="3205" y="3142"/>
                  </a:lnTo>
                  <a:lnTo>
                    <a:pt x="3248" y="3090"/>
                  </a:lnTo>
                  <a:lnTo>
                    <a:pt x="3335" y="2981"/>
                  </a:lnTo>
                  <a:lnTo>
                    <a:pt x="3419" y="2870"/>
                  </a:lnTo>
                  <a:lnTo>
                    <a:pt x="3501" y="2758"/>
                  </a:lnTo>
                  <a:lnTo>
                    <a:pt x="3583" y="2645"/>
                  </a:lnTo>
                  <a:lnTo>
                    <a:pt x="3662" y="2530"/>
                  </a:lnTo>
                  <a:lnTo>
                    <a:pt x="3741" y="2415"/>
                  </a:lnTo>
                  <a:lnTo>
                    <a:pt x="3818" y="2301"/>
                  </a:lnTo>
                  <a:lnTo>
                    <a:pt x="3893" y="2185"/>
                  </a:lnTo>
                  <a:lnTo>
                    <a:pt x="3968" y="2069"/>
                  </a:lnTo>
                  <a:lnTo>
                    <a:pt x="4115" y="1840"/>
                  </a:lnTo>
                  <a:lnTo>
                    <a:pt x="4115" y="1840"/>
                  </a:lnTo>
                  <a:lnTo>
                    <a:pt x="4170" y="1755"/>
                  </a:lnTo>
                  <a:lnTo>
                    <a:pt x="4213" y="1691"/>
                  </a:lnTo>
                  <a:lnTo>
                    <a:pt x="4245" y="1645"/>
                  </a:lnTo>
                  <a:lnTo>
                    <a:pt x="4258" y="1630"/>
                  </a:lnTo>
                  <a:lnTo>
                    <a:pt x="4267" y="1618"/>
                  </a:lnTo>
                  <a:lnTo>
                    <a:pt x="4276" y="1610"/>
                  </a:lnTo>
                  <a:lnTo>
                    <a:pt x="4281" y="1605"/>
                  </a:lnTo>
                  <a:lnTo>
                    <a:pt x="4285" y="1603"/>
                  </a:lnTo>
                  <a:lnTo>
                    <a:pt x="4286" y="1604"/>
                  </a:lnTo>
                  <a:lnTo>
                    <a:pt x="4287" y="1605"/>
                  </a:lnTo>
                  <a:lnTo>
                    <a:pt x="4287" y="1609"/>
                  </a:lnTo>
                  <a:lnTo>
                    <a:pt x="4286" y="1616"/>
                  </a:lnTo>
                  <a:lnTo>
                    <a:pt x="4279" y="1637"/>
                  </a:lnTo>
                  <a:lnTo>
                    <a:pt x="4268" y="1665"/>
                  </a:lnTo>
                  <a:lnTo>
                    <a:pt x="4253" y="1698"/>
                  </a:lnTo>
                  <a:lnTo>
                    <a:pt x="4236" y="1734"/>
                  </a:lnTo>
                  <a:lnTo>
                    <a:pt x="4217" y="1772"/>
                  </a:lnTo>
                  <a:lnTo>
                    <a:pt x="4197" y="1809"/>
                  </a:lnTo>
                  <a:lnTo>
                    <a:pt x="4177" y="1844"/>
                  </a:lnTo>
                  <a:lnTo>
                    <a:pt x="4160" y="1875"/>
                  </a:lnTo>
                  <a:lnTo>
                    <a:pt x="4144" y="1898"/>
                  </a:lnTo>
                  <a:lnTo>
                    <a:pt x="4144" y="1898"/>
                  </a:lnTo>
                  <a:lnTo>
                    <a:pt x="4099" y="1962"/>
                  </a:lnTo>
                  <a:lnTo>
                    <a:pt x="4053" y="2026"/>
                  </a:lnTo>
                  <a:lnTo>
                    <a:pt x="3961" y="2151"/>
                  </a:lnTo>
                  <a:lnTo>
                    <a:pt x="3867" y="2277"/>
                  </a:lnTo>
                  <a:lnTo>
                    <a:pt x="3821" y="2341"/>
                  </a:lnTo>
                  <a:lnTo>
                    <a:pt x="3777" y="2405"/>
                  </a:lnTo>
                  <a:lnTo>
                    <a:pt x="3777" y="2405"/>
                  </a:lnTo>
                  <a:lnTo>
                    <a:pt x="3721" y="2489"/>
                  </a:lnTo>
                  <a:lnTo>
                    <a:pt x="3666" y="2573"/>
                  </a:lnTo>
                  <a:lnTo>
                    <a:pt x="3556" y="2741"/>
                  </a:lnTo>
                  <a:lnTo>
                    <a:pt x="3556" y="2741"/>
                  </a:lnTo>
                  <a:lnTo>
                    <a:pt x="3462" y="2853"/>
                  </a:lnTo>
                  <a:lnTo>
                    <a:pt x="3366" y="2966"/>
                  </a:lnTo>
                  <a:lnTo>
                    <a:pt x="3270" y="3079"/>
                  </a:lnTo>
                  <a:lnTo>
                    <a:pt x="3222" y="3136"/>
                  </a:lnTo>
                  <a:lnTo>
                    <a:pt x="3175" y="3194"/>
                  </a:lnTo>
                  <a:lnTo>
                    <a:pt x="3130" y="3251"/>
                  </a:lnTo>
                  <a:lnTo>
                    <a:pt x="3084" y="3310"/>
                  </a:lnTo>
                  <a:lnTo>
                    <a:pt x="3041" y="3368"/>
                  </a:lnTo>
                  <a:lnTo>
                    <a:pt x="2999" y="3428"/>
                  </a:lnTo>
                  <a:lnTo>
                    <a:pt x="2959" y="3488"/>
                  </a:lnTo>
                  <a:lnTo>
                    <a:pt x="2921" y="3548"/>
                  </a:lnTo>
                  <a:lnTo>
                    <a:pt x="2885" y="3611"/>
                  </a:lnTo>
                  <a:lnTo>
                    <a:pt x="2852" y="3673"/>
                  </a:lnTo>
                  <a:lnTo>
                    <a:pt x="2852" y="3673"/>
                  </a:lnTo>
                  <a:close/>
                  <a:moveTo>
                    <a:pt x="2759" y="3560"/>
                  </a:moveTo>
                  <a:lnTo>
                    <a:pt x="2759" y="3560"/>
                  </a:lnTo>
                  <a:lnTo>
                    <a:pt x="2736" y="3531"/>
                  </a:lnTo>
                  <a:lnTo>
                    <a:pt x="2711" y="3498"/>
                  </a:lnTo>
                  <a:lnTo>
                    <a:pt x="2711" y="3498"/>
                  </a:lnTo>
                  <a:lnTo>
                    <a:pt x="2779" y="3427"/>
                  </a:lnTo>
                  <a:lnTo>
                    <a:pt x="2846" y="3354"/>
                  </a:lnTo>
                  <a:lnTo>
                    <a:pt x="2912" y="3282"/>
                  </a:lnTo>
                  <a:lnTo>
                    <a:pt x="2978" y="3208"/>
                  </a:lnTo>
                  <a:lnTo>
                    <a:pt x="3041" y="3133"/>
                  </a:lnTo>
                  <a:lnTo>
                    <a:pt x="3104" y="3058"/>
                  </a:lnTo>
                  <a:lnTo>
                    <a:pt x="3167" y="2982"/>
                  </a:lnTo>
                  <a:lnTo>
                    <a:pt x="3228" y="2906"/>
                  </a:lnTo>
                  <a:lnTo>
                    <a:pt x="3228" y="2906"/>
                  </a:lnTo>
                  <a:lnTo>
                    <a:pt x="3173" y="2991"/>
                  </a:lnTo>
                  <a:lnTo>
                    <a:pt x="3119" y="3078"/>
                  </a:lnTo>
                  <a:lnTo>
                    <a:pt x="3065" y="3163"/>
                  </a:lnTo>
                  <a:lnTo>
                    <a:pt x="3010" y="3249"/>
                  </a:lnTo>
                  <a:lnTo>
                    <a:pt x="2954" y="3333"/>
                  </a:lnTo>
                  <a:lnTo>
                    <a:pt x="2925" y="3374"/>
                  </a:lnTo>
                  <a:lnTo>
                    <a:pt x="2894" y="3415"/>
                  </a:lnTo>
                  <a:lnTo>
                    <a:pt x="2864" y="3455"/>
                  </a:lnTo>
                  <a:lnTo>
                    <a:pt x="2832" y="3495"/>
                  </a:lnTo>
                  <a:lnTo>
                    <a:pt x="2801" y="3533"/>
                  </a:lnTo>
                  <a:lnTo>
                    <a:pt x="2767" y="3572"/>
                  </a:lnTo>
                  <a:lnTo>
                    <a:pt x="2767" y="3572"/>
                  </a:lnTo>
                  <a:lnTo>
                    <a:pt x="2759" y="3560"/>
                  </a:lnTo>
                  <a:lnTo>
                    <a:pt x="2759" y="3560"/>
                  </a:lnTo>
                  <a:close/>
                  <a:moveTo>
                    <a:pt x="2632" y="3408"/>
                  </a:moveTo>
                  <a:lnTo>
                    <a:pt x="2632" y="3408"/>
                  </a:lnTo>
                  <a:lnTo>
                    <a:pt x="2672" y="3376"/>
                  </a:lnTo>
                  <a:lnTo>
                    <a:pt x="2712" y="3344"/>
                  </a:lnTo>
                  <a:lnTo>
                    <a:pt x="2750" y="3310"/>
                  </a:lnTo>
                  <a:lnTo>
                    <a:pt x="2788" y="3275"/>
                  </a:lnTo>
                  <a:lnTo>
                    <a:pt x="2825" y="3239"/>
                  </a:lnTo>
                  <a:lnTo>
                    <a:pt x="2863" y="3203"/>
                  </a:lnTo>
                  <a:lnTo>
                    <a:pt x="2899" y="3166"/>
                  </a:lnTo>
                  <a:lnTo>
                    <a:pt x="2935" y="3127"/>
                  </a:lnTo>
                  <a:lnTo>
                    <a:pt x="2972" y="3088"/>
                  </a:lnTo>
                  <a:lnTo>
                    <a:pt x="3007" y="3050"/>
                  </a:lnTo>
                  <a:lnTo>
                    <a:pt x="3042" y="3010"/>
                  </a:lnTo>
                  <a:lnTo>
                    <a:pt x="3076" y="2969"/>
                  </a:lnTo>
                  <a:lnTo>
                    <a:pt x="3144" y="2887"/>
                  </a:lnTo>
                  <a:lnTo>
                    <a:pt x="3210" y="2802"/>
                  </a:lnTo>
                  <a:lnTo>
                    <a:pt x="3275" y="2715"/>
                  </a:lnTo>
                  <a:lnTo>
                    <a:pt x="3339" y="2627"/>
                  </a:lnTo>
                  <a:lnTo>
                    <a:pt x="3401" y="2538"/>
                  </a:lnTo>
                  <a:lnTo>
                    <a:pt x="3462" y="2447"/>
                  </a:lnTo>
                  <a:lnTo>
                    <a:pt x="3522" y="2356"/>
                  </a:lnTo>
                  <a:lnTo>
                    <a:pt x="3581" y="2264"/>
                  </a:lnTo>
                  <a:lnTo>
                    <a:pt x="3640" y="2172"/>
                  </a:lnTo>
                  <a:lnTo>
                    <a:pt x="3697" y="2080"/>
                  </a:lnTo>
                  <a:lnTo>
                    <a:pt x="3697" y="2080"/>
                  </a:lnTo>
                  <a:lnTo>
                    <a:pt x="3728" y="2043"/>
                  </a:lnTo>
                  <a:lnTo>
                    <a:pt x="3742" y="2028"/>
                  </a:lnTo>
                  <a:lnTo>
                    <a:pt x="3762" y="2002"/>
                  </a:lnTo>
                  <a:lnTo>
                    <a:pt x="3813" y="1934"/>
                  </a:lnTo>
                  <a:lnTo>
                    <a:pt x="3813" y="1934"/>
                  </a:lnTo>
                  <a:lnTo>
                    <a:pt x="3883" y="1838"/>
                  </a:lnTo>
                  <a:lnTo>
                    <a:pt x="3998" y="1684"/>
                  </a:lnTo>
                  <a:lnTo>
                    <a:pt x="4052" y="1614"/>
                  </a:lnTo>
                  <a:lnTo>
                    <a:pt x="4073" y="1587"/>
                  </a:lnTo>
                  <a:lnTo>
                    <a:pt x="4091" y="1566"/>
                  </a:lnTo>
                  <a:lnTo>
                    <a:pt x="4102" y="1553"/>
                  </a:lnTo>
                  <a:lnTo>
                    <a:pt x="4106" y="1550"/>
                  </a:lnTo>
                  <a:lnTo>
                    <a:pt x="4107" y="1550"/>
                  </a:lnTo>
                  <a:lnTo>
                    <a:pt x="4107" y="1553"/>
                  </a:lnTo>
                  <a:lnTo>
                    <a:pt x="4105" y="1559"/>
                  </a:lnTo>
                  <a:lnTo>
                    <a:pt x="4093" y="1580"/>
                  </a:lnTo>
                  <a:lnTo>
                    <a:pt x="4093" y="1580"/>
                  </a:lnTo>
                  <a:lnTo>
                    <a:pt x="4019" y="1706"/>
                  </a:lnTo>
                  <a:lnTo>
                    <a:pt x="3943" y="1831"/>
                  </a:lnTo>
                  <a:lnTo>
                    <a:pt x="3866" y="1957"/>
                  </a:lnTo>
                  <a:lnTo>
                    <a:pt x="3785" y="2080"/>
                  </a:lnTo>
                  <a:lnTo>
                    <a:pt x="3702" y="2202"/>
                  </a:lnTo>
                  <a:lnTo>
                    <a:pt x="3618" y="2324"/>
                  </a:lnTo>
                  <a:lnTo>
                    <a:pt x="3531" y="2445"/>
                  </a:lnTo>
                  <a:lnTo>
                    <a:pt x="3442" y="2564"/>
                  </a:lnTo>
                  <a:lnTo>
                    <a:pt x="3352" y="2682"/>
                  </a:lnTo>
                  <a:lnTo>
                    <a:pt x="3261" y="2799"/>
                  </a:lnTo>
                  <a:lnTo>
                    <a:pt x="3168" y="2915"/>
                  </a:lnTo>
                  <a:lnTo>
                    <a:pt x="3075" y="3029"/>
                  </a:lnTo>
                  <a:lnTo>
                    <a:pt x="2980" y="3142"/>
                  </a:lnTo>
                  <a:lnTo>
                    <a:pt x="2884" y="3255"/>
                  </a:lnTo>
                  <a:lnTo>
                    <a:pt x="2788" y="3365"/>
                  </a:lnTo>
                  <a:lnTo>
                    <a:pt x="2691" y="3474"/>
                  </a:lnTo>
                  <a:lnTo>
                    <a:pt x="2691" y="3474"/>
                  </a:lnTo>
                  <a:lnTo>
                    <a:pt x="2663" y="3441"/>
                  </a:lnTo>
                  <a:lnTo>
                    <a:pt x="2632" y="3408"/>
                  </a:lnTo>
                  <a:lnTo>
                    <a:pt x="2632" y="3408"/>
                  </a:lnTo>
                  <a:close/>
                  <a:moveTo>
                    <a:pt x="2569" y="3346"/>
                  </a:moveTo>
                  <a:lnTo>
                    <a:pt x="2569" y="3346"/>
                  </a:lnTo>
                  <a:lnTo>
                    <a:pt x="2616" y="3311"/>
                  </a:lnTo>
                  <a:lnTo>
                    <a:pt x="2660" y="3273"/>
                  </a:lnTo>
                  <a:lnTo>
                    <a:pt x="2705" y="3236"/>
                  </a:lnTo>
                  <a:lnTo>
                    <a:pt x="2748" y="3196"/>
                  </a:lnTo>
                  <a:lnTo>
                    <a:pt x="2790" y="3156"/>
                  </a:lnTo>
                  <a:lnTo>
                    <a:pt x="2832" y="3115"/>
                  </a:lnTo>
                  <a:lnTo>
                    <a:pt x="2873" y="3072"/>
                  </a:lnTo>
                  <a:lnTo>
                    <a:pt x="2914" y="3029"/>
                  </a:lnTo>
                  <a:lnTo>
                    <a:pt x="2954" y="2984"/>
                  </a:lnTo>
                  <a:lnTo>
                    <a:pt x="2993" y="2939"/>
                  </a:lnTo>
                  <a:lnTo>
                    <a:pt x="3031" y="2893"/>
                  </a:lnTo>
                  <a:lnTo>
                    <a:pt x="3069" y="2846"/>
                  </a:lnTo>
                  <a:lnTo>
                    <a:pt x="3106" y="2798"/>
                  </a:lnTo>
                  <a:lnTo>
                    <a:pt x="3144" y="2750"/>
                  </a:lnTo>
                  <a:lnTo>
                    <a:pt x="3180" y="2701"/>
                  </a:lnTo>
                  <a:lnTo>
                    <a:pt x="3215" y="2651"/>
                  </a:lnTo>
                  <a:lnTo>
                    <a:pt x="3285" y="2550"/>
                  </a:lnTo>
                  <a:lnTo>
                    <a:pt x="3353" y="2447"/>
                  </a:lnTo>
                  <a:lnTo>
                    <a:pt x="3421" y="2343"/>
                  </a:lnTo>
                  <a:lnTo>
                    <a:pt x="3487" y="2239"/>
                  </a:lnTo>
                  <a:lnTo>
                    <a:pt x="3551" y="2133"/>
                  </a:lnTo>
                  <a:lnTo>
                    <a:pt x="3615" y="2028"/>
                  </a:lnTo>
                  <a:lnTo>
                    <a:pt x="3742" y="1820"/>
                  </a:lnTo>
                  <a:lnTo>
                    <a:pt x="3742" y="1820"/>
                  </a:lnTo>
                  <a:lnTo>
                    <a:pt x="3805" y="1745"/>
                  </a:lnTo>
                  <a:lnTo>
                    <a:pt x="3805" y="1745"/>
                  </a:lnTo>
                  <a:lnTo>
                    <a:pt x="3831" y="1713"/>
                  </a:lnTo>
                  <a:lnTo>
                    <a:pt x="3921" y="1604"/>
                  </a:lnTo>
                  <a:lnTo>
                    <a:pt x="3968" y="1550"/>
                  </a:lnTo>
                  <a:lnTo>
                    <a:pt x="4003" y="1512"/>
                  </a:lnTo>
                  <a:lnTo>
                    <a:pt x="4012" y="1502"/>
                  </a:lnTo>
                  <a:lnTo>
                    <a:pt x="4016" y="1500"/>
                  </a:lnTo>
                  <a:lnTo>
                    <a:pt x="4017" y="1500"/>
                  </a:lnTo>
                  <a:lnTo>
                    <a:pt x="4017" y="1504"/>
                  </a:lnTo>
                  <a:lnTo>
                    <a:pt x="4013" y="1508"/>
                  </a:lnTo>
                  <a:lnTo>
                    <a:pt x="4002" y="1527"/>
                  </a:lnTo>
                  <a:lnTo>
                    <a:pt x="4002" y="1527"/>
                  </a:lnTo>
                  <a:lnTo>
                    <a:pt x="3852" y="1754"/>
                  </a:lnTo>
                  <a:lnTo>
                    <a:pt x="3700" y="1980"/>
                  </a:lnTo>
                  <a:lnTo>
                    <a:pt x="3700" y="1980"/>
                  </a:lnTo>
                  <a:lnTo>
                    <a:pt x="3696" y="1986"/>
                  </a:lnTo>
                  <a:lnTo>
                    <a:pt x="3696" y="1986"/>
                  </a:lnTo>
                  <a:lnTo>
                    <a:pt x="3624" y="2088"/>
                  </a:lnTo>
                  <a:lnTo>
                    <a:pt x="3552" y="2190"/>
                  </a:lnTo>
                  <a:lnTo>
                    <a:pt x="3482" y="2294"/>
                  </a:lnTo>
                  <a:lnTo>
                    <a:pt x="3412" y="2398"/>
                  </a:lnTo>
                  <a:lnTo>
                    <a:pt x="3412" y="2398"/>
                  </a:lnTo>
                  <a:lnTo>
                    <a:pt x="3253" y="2624"/>
                  </a:lnTo>
                  <a:lnTo>
                    <a:pt x="3092" y="2849"/>
                  </a:lnTo>
                  <a:lnTo>
                    <a:pt x="3092" y="2849"/>
                  </a:lnTo>
                  <a:lnTo>
                    <a:pt x="3081" y="2866"/>
                  </a:lnTo>
                  <a:lnTo>
                    <a:pt x="3081" y="2866"/>
                  </a:lnTo>
                  <a:lnTo>
                    <a:pt x="3147" y="2777"/>
                  </a:lnTo>
                  <a:lnTo>
                    <a:pt x="3215" y="2688"/>
                  </a:lnTo>
                  <a:lnTo>
                    <a:pt x="3215" y="2688"/>
                  </a:lnTo>
                  <a:lnTo>
                    <a:pt x="3171" y="2750"/>
                  </a:lnTo>
                  <a:lnTo>
                    <a:pt x="3126" y="2811"/>
                  </a:lnTo>
                  <a:lnTo>
                    <a:pt x="3081" y="2872"/>
                  </a:lnTo>
                  <a:lnTo>
                    <a:pt x="3035" y="2932"/>
                  </a:lnTo>
                  <a:lnTo>
                    <a:pt x="3035" y="2932"/>
                  </a:lnTo>
                  <a:lnTo>
                    <a:pt x="2960" y="3044"/>
                  </a:lnTo>
                  <a:lnTo>
                    <a:pt x="2920" y="3100"/>
                  </a:lnTo>
                  <a:lnTo>
                    <a:pt x="2879" y="3156"/>
                  </a:lnTo>
                  <a:lnTo>
                    <a:pt x="2838" y="3210"/>
                  </a:lnTo>
                  <a:lnTo>
                    <a:pt x="2816" y="3236"/>
                  </a:lnTo>
                  <a:lnTo>
                    <a:pt x="2794" y="3261"/>
                  </a:lnTo>
                  <a:lnTo>
                    <a:pt x="2772" y="3285"/>
                  </a:lnTo>
                  <a:lnTo>
                    <a:pt x="2749" y="3309"/>
                  </a:lnTo>
                  <a:lnTo>
                    <a:pt x="2726" y="3330"/>
                  </a:lnTo>
                  <a:lnTo>
                    <a:pt x="2701" y="3351"/>
                  </a:lnTo>
                  <a:lnTo>
                    <a:pt x="2701" y="3351"/>
                  </a:lnTo>
                  <a:lnTo>
                    <a:pt x="2721" y="3333"/>
                  </a:lnTo>
                  <a:lnTo>
                    <a:pt x="2740" y="3316"/>
                  </a:lnTo>
                  <a:lnTo>
                    <a:pt x="2759" y="3297"/>
                  </a:lnTo>
                  <a:lnTo>
                    <a:pt x="2777" y="3277"/>
                  </a:lnTo>
                  <a:lnTo>
                    <a:pt x="2795" y="3257"/>
                  </a:lnTo>
                  <a:lnTo>
                    <a:pt x="2813" y="3236"/>
                  </a:lnTo>
                  <a:lnTo>
                    <a:pt x="2846" y="3193"/>
                  </a:lnTo>
                  <a:lnTo>
                    <a:pt x="2878" y="3148"/>
                  </a:lnTo>
                  <a:lnTo>
                    <a:pt x="2910" y="3104"/>
                  </a:lnTo>
                  <a:lnTo>
                    <a:pt x="2971" y="3016"/>
                  </a:lnTo>
                  <a:lnTo>
                    <a:pt x="2971" y="3016"/>
                  </a:lnTo>
                  <a:lnTo>
                    <a:pt x="2995" y="2983"/>
                  </a:lnTo>
                  <a:lnTo>
                    <a:pt x="2995" y="2983"/>
                  </a:lnTo>
                  <a:lnTo>
                    <a:pt x="2951" y="3037"/>
                  </a:lnTo>
                  <a:lnTo>
                    <a:pt x="2905" y="3091"/>
                  </a:lnTo>
                  <a:lnTo>
                    <a:pt x="2859" y="3142"/>
                  </a:lnTo>
                  <a:lnTo>
                    <a:pt x="2811" y="3194"/>
                  </a:lnTo>
                  <a:lnTo>
                    <a:pt x="2763" y="3244"/>
                  </a:lnTo>
                  <a:lnTo>
                    <a:pt x="2714" y="3292"/>
                  </a:lnTo>
                  <a:lnTo>
                    <a:pt x="2663" y="3340"/>
                  </a:lnTo>
                  <a:lnTo>
                    <a:pt x="2611" y="3386"/>
                  </a:lnTo>
                  <a:lnTo>
                    <a:pt x="2611" y="3386"/>
                  </a:lnTo>
                  <a:lnTo>
                    <a:pt x="2569" y="3346"/>
                  </a:lnTo>
                  <a:lnTo>
                    <a:pt x="2569" y="3346"/>
                  </a:lnTo>
                  <a:close/>
                  <a:moveTo>
                    <a:pt x="2511" y="3294"/>
                  </a:moveTo>
                  <a:lnTo>
                    <a:pt x="2511" y="3294"/>
                  </a:lnTo>
                  <a:lnTo>
                    <a:pt x="2537" y="3271"/>
                  </a:lnTo>
                  <a:lnTo>
                    <a:pt x="2564" y="3246"/>
                  </a:lnTo>
                  <a:lnTo>
                    <a:pt x="2590" y="3222"/>
                  </a:lnTo>
                  <a:lnTo>
                    <a:pt x="2615" y="3196"/>
                  </a:lnTo>
                  <a:lnTo>
                    <a:pt x="2615" y="3196"/>
                  </a:lnTo>
                  <a:lnTo>
                    <a:pt x="2580" y="3259"/>
                  </a:lnTo>
                  <a:lnTo>
                    <a:pt x="2546" y="3325"/>
                  </a:lnTo>
                  <a:lnTo>
                    <a:pt x="2546" y="3325"/>
                  </a:lnTo>
                  <a:lnTo>
                    <a:pt x="2511" y="3294"/>
                  </a:lnTo>
                  <a:lnTo>
                    <a:pt x="2511" y="3294"/>
                  </a:lnTo>
                  <a:close/>
                  <a:moveTo>
                    <a:pt x="2389" y="3211"/>
                  </a:moveTo>
                  <a:lnTo>
                    <a:pt x="2389" y="3211"/>
                  </a:lnTo>
                  <a:lnTo>
                    <a:pt x="2425" y="3188"/>
                  </a:lnTo>
                  <a:lnTo>
                    <a:pt x="2460" y="3163"/>
                  </a:lnTo>
                  <a:lnTo>
                    <a:pt x="2495" y="3139"/>
                  </a:lnTo>
                  <a:lnTo>
                    <a:pt x="2528" y="3112"/>
                  </a:lnTo>
                  <a:lnTo>
                    <a:pt x="2561" y="3085"/>
                  </a:lnTo>
                  <a:lnTo>
                    <a:pt x="2594" y="3057"/>
                  </a:lnTo>
                  <a:lnTo>
                    <a:pt x="2624" y="3028"/>
                  </a:lnTo>
                  <a:lnTo>
                    <a:pt x="2654" y="2997"/>
                  </a:lnTo>
                  <a:lnTo>
                    <a:pt x="2685" y="2967"/>
                  </a:lnTo>
                  <a:lnTo>
                    <a:pt x="2714" y="2936"/>
                  </a:lnTo>
                  <a:lnTo>
                    <a:pt x="2742" y="2904"/>
                  </a:lnTo>
                  <a:lnTo>
                    <a:pt x="2772" y="2872"/>
                  </a:lnTo>
                  <a:lnTo>
                    <a:pt x="2827" y="2806"/>
                  </a:lnTo>
                  <a:lnTo>
                    <a:pt x="2880" y="2739"/>
                  </a:lnTo>
                  <a:lnTo>
                    <a:pt x="2880" y="2739"/>
                  </a:lnTo>
                  <a:lnTo>
                    <a:pt x="2782" y="2878"/>
                  </a:lnTo>
                  <a:lnTo>
                    <a:pt x="2685" y="3014"/>
                  </a:lnTo>
                  <a:lnTo>
                    <a:pt x="2635" y="3080"/>
                  </a:lnTo>
                  <a:lnTo>
                    <a:pt x="2585" y="3146"/>
                  </a:lnTo>
                  <a:lnTo>
                    <a:pt x="2536" y="3211"/>
                  </a:lnTo>
                  <a:lnTo>
                    <a:pt x="2486" y="3275"/>
                  </a:lnTo>
                  <a:lnTo>
                    <a:pt x="2486" y="3275"/>
                  </a:lnTo>
                  <a:lnTo>
                    <a:pt x="2463" y="3257"/>
                  </a:lnTo>
                  <a:lnTo>
                    <a:pt x="2438" y="3241"/>
                  </a:lnTo>
                  <a:lnTo>
                    <a:pt x="2413" y="3225"/>
                  </a:lnTo>
                  <a:lnTo>
                    <a:pt x="2389" y="3211"/>
                  </a:lnTo>
                  <a:lnTo>
                    <a:pt x="2389" y="3211"/>
                  </a:lnTo>
                  <a:close/>
                  <a:moveTo>
                    <a:pt x="2301" y="3173"/>
                  </a:moveTo>
                  <a:lnTo>
                    <a:pt x="2301" y="3173"/>
                  </a:lnTo>
                  <a:lnTo>
                    <a:pt x="2390" y="3063"/>
                  </a:lnTo>
                  <a:lnTo>
                    <a:pt x="2478" y="2952"/>
                  </a:lnTo>
                  <a:lnTo>
                    <a:pt x="2652" y="2728"/>
                  </a:lnTo>
                  <a:lnTo>
                    <a:pt x="2825" y="2503"/>
                  </a:lnTo>
                  <a:lnTo>
                    <a:pt x="2999" y="2279"/>
                  </a:lnTo>
                  <a:lnTo>
                    <a:pt x="3172" y="2054"/>
                  </a:lnTo>
                  <a:lnTo>
                    <a:pt x="3260" y="1943"/>
                  </a:lnTo>
                  <a:lnTo>
                    <a:pt x="3347" y="1831"/>
                  </a:lnTo>
                  <a:lnTo>
                    <a:pt x="3436" y="1720"/>
                  </a:lnTo>
                  <a:lnTo>
                    <a:pt x="3525" y="1610"/>
                  </a:lnTo>
                  <a:lnTo>
                    <a:pt x="3615" y="1501"/>
                  </a:lnTo>
                  <a:lnTo>
                    <a:pt x="3706" y="1394"/>
                  </a:lnTo>
                  <a:lnTo>
                    <a:pt x="3706" y="1394"/>
                  </a:lnTo>
                  <a:lnTo>
                    <a:pt x="3663" y="1444"/>
                  </a:lnTo>
                  <a:lnTo>
                    <a:pt x="3622" y="1495"/>
                  </a:lnTo>
                  <a:lnTo>
                    <a:pt x="3580" y="1549"/>
                  </a:lnTo>
                  <a:lnTo>
                    <a:pt x="3539" y="1603"/>
                  </a:lnTo>
                  <a:lnTo>
                    <a:pt x="3500" y="1658"/>
                  </a:lnTo>
                  <a:lnTo>
                    <a:pt x="3459" y="1714"/>
                  </a:lnTo>
                  <a:lnTo>
                    <a:pt x="3379" y="1827"/>
                  </a:lnTo>
                  <a:lnTo>
                    <a:pt x="3222" y="2055"/>
                  </a:lnTo>
                  <a:lnTo>
                    <a:pt x="3144" y="2167"/>
                  </a:lnTo>
                  <a:lnTo>
                    <a:pt x="3065" y="2277"/>
                  </a:lnTo>
                  <a:lnTo>
                    <a:pt x="3065" y="2277"/>
                  </a:lnTo>
                  <a:lnTo>
                    <a:pt x="3022" y="2335"/>
                  </a:lnTo>
                  <a:lnTo>
                    <a:pt x="2978" y="2392"/>
                  </a:lnTo>
                  <a:lnTo>
                    <a:pt x="2932" y="2449"/>
                  </a:lnTo>
                  <a:lnTo>
                    <a:pt x="2885" y="2504"/>
                  </a:lnTo>
                  <a:lnTo>
                    <a:pt x="2790" y="2614"/>
                  </a:lnTo>
                  <a:lnTo>
                    <a:pt x="2695" y="2726"/>
                  </a:lnTo>
                  <a:lnTo>
                    <a:pt x="2649" y="2781"/>
                  </a:lnTo>
                  <a:lnTo>
                    <a:pt x="2603" y="2837"/>
                  </a:lnTo>
                  <a:lnTo>
                    <a:pt x="2559" y="2893"/>
                  </a:lnTo>
                  <a:lnTo>
                    <a:pt x="2514" y="2952"/>
                  </a:lnTo>
                  <a:lnTo>
                    <a:pt x="2473" y="3010"/>
                  </a:lnTo>
                  <a:lnTo>
                    <a:pt x="2432" y="3071"/>
                  </a:lnTo>
                  <a:lnTo>
                    <a:pt x="2413" y="3101"/>
                  </a:lnTo>
                  <a:lnTo>
                    <a:pt x="2395" y="3132"/>
                  </a:lnTo>
                  <a:lnTo>
                    <a:pt x="2376" y="3163"/>
                  </a:lnTo>
                  <a:lnTo>
                    <a:pt x="2358" y="3196"/>
                  </a:lnTo>
                  <a:lnTo>
                    <a:pt x="2358" y="3196"/>
                  </a:lnTo>
                  <a:lnTo>
                    <a:pt x="2330" y="3183"/>
                  </a:lnTo>
                  <a:lnTo>
                    <a:pt x="2301" y="3173"/>
                  </a:lnTo>
                  <a:lnTo>
                    <a:pt x="2301" y="3173"/>
                  </a:lnTo>
                  <a:close/>
                  <a:moveTo>
                    <a:pt x="2247" y="3159"/>
                  </a:moveTo>
                  <a:lnTo>
                    <a:pt x="2247" y="3159"/>
                  </a:lnTo>
                  <a:lnTo>
                    <a:pt x="2299" y="3108"/>
                  </a:lnTo>
                  <a:lnTo>
                    <a:pt x="2350" y="3058"/>
                  </a:lnTo>
                  <a:lnTo>
                    <a:pt x="2399" y="3007"/>
                  </a:lnTo>
                  <a:lnTo>
                    <a:pt x="2447" y="2954"/>
                  </a:lnTo>
                  <a:lnTo>
                    <a:pt x="2447" y="2954"/>
                  </a:lnTo>
                  <a:lnTo>
                    <a:pt x="2367" y="3060"/>
                  </a:lnTo>
                  <a:lnTo>
                    <a:pt x="2285" y="3168"/>
                  </a:lnTo>
                  <a:lnTo>
                    <a:pt x="2285" y="3168"/>
                  </a:lnTo>
                  <a:lnTo>
                    <a:pt x="2266" y="3162"/>
                  </a:lnTo>
                  <a:lnTo>
                    <a:pt x="2247" y="3159"/>
                  </a:lnTo>
                  <a:lnTo>
                    <a:pt x="2247" y="3159"/>
                  </a:lnTo>
                  <a:close/>
                  <a:moveTo>
                    <a:pt x="3281" y="2314"/>
                  </a:moveTo>
                  <a:lnTo>
                    <a:pt x="3281" y="2314"/>
                  </a:lnTo>
                  <a:lnTo>
                    <a:pt x="3155" y="2466"/>
                  </a:lnTo>
                  <a:lnTo>
                    <a:pt x="3029" y="2620"/>
                  </a:lnTo>
                  <a:lnTo>
                    <a:pt x="3029" y="2620"/>
                  </a:lnTo>
                  <a:lnTo>
                    <a:pt x="3088" y="2540"/>
                  </a:lnTo>
                  <a:lnTo>
                    <a:pt x="3147" y="2459"/>
                  </a:lnTo>
                  <a:lnTo>
                    <a:pt x="3147" y="2459"/>
                  </a:lnTo>
                  <a:lnTo>
                    <a:pt x="3222" y="2360"/>
                  </a:lnTo>
                  <a:lnTo>
                    <a:pt x="3297" y="2263"/>
                  </a:lnTo>
                  <a:lnTo>
                    <a:pt x="3450" y="2070"/>
                  </a:lnTo>
                  <a:lnTo>
                    <a:pt x="3526" y="1973"/>
                  </a:lnTo>
                  <a:lnTo>
                    <a:pt x="3601" y="1875"/>
                  </a:lnTo>
                  <a:lnTo>
                    <a:pt x="3676" y="1776"/>
                  </a:lnTo>
                  <a:lnTo>
                    <a:pt x="3749" y="1677"/>
                  </a:lnTo>
                  <a:lnTo>
                    <a:pt x="3749" y="1677"/>
                  </a:lnTo>
                  <a:lnTo>
                    <a:pt x="3864" y="1518"/>
                  </a:lnTo>
                  <a:lnTo>
                    <a:pt x="3902" y="1466"/>
                  </a:lnTo>
                  <a:lnTo>
                    <a:pt x="3928" y="1432"/>
                  </a:lnTo>
                  <a:lnTo>
                    <a:pt x="3944" y="1414"/>
                  </a:lnTo>
                  <a:lnTo>
                    <a:pt x="3949" y="1409"/>
                  </a:lnTo>
                  <a:lnTo>
                    <a:pt x="3951" y="1408"/>
                  </a:lnTo>
                  <a:lnTo>
                    <a:pt x="3951" y="1408"/>
                  </a:lnTo>
                  <a:lnTo>
                    <a:pt x="3952" y="1409"/>
                  </a:lnTo>
                  <a:lnTo>
                    <a:pt x="3951" y="1412"/>
                  </a:lnTo>
                  <a:lnTo>
                    <a:pt x="3944" y="1426"/>
                  </a:lnTo>
                  <a:lnTo>
                    <a:pt x="3916" y="1473"/>
                  </a:lnTo>
                  <a:lnTo>
                    <a:pt x="3879" y="1534"/>
                  </a:lnTo>
                  <a:lnTo>
                    <a:pt x="3841" y="1591"/>
                  </a:lnTo>
                  <a:lnTo>
                    <a:pt x="3814" y="1632"/>
                  </a:lnTo>
                  <a:lnTo>
                    <a:pt x="3814" y="1632"/>
                  </a:lnTo>
                  <a:lnTo>
                    <a:pt x="3749" y="1730"/>
                  </a:lnTo>
                  <a:lnTo>
                    <a:pt x="3684" y="1827"/>
                  </a:lnTo>
                  <a:lnTo>
                    <a:pt x="3684" y="1827"/>
                  </a:lnTo>
                  <a:lnTo>
                    <a:pt x="3581" y="1947"/>
                  </a:lnTo>
                  <a:lnTo>
                    <a:pt x="3480" y="2069"/>
                  </a:lnTo>
                  <a:lnTo>
                    <a:pt x="3379" y="2191"/>
                  </a:lnTo>
                  <a:lnTo>
                    <a:pt x="3281" y="2314"/>
                  </a:lnTo>
                  <a:lnTo>
                    <a:pt x="3281" y="2314"/>
                  </a:lnTo>
                  <a:close/>
                  <a:moveTo>
                    <a:pt x="3510" y="2095"/>
                  </a:moveTo>
                  <a:lnTo>
                    <a:pt x="3510" y="2095"/>
                  </a:lnTo>
                  <a:lnTo>
                    <a:pt x="3432" y="2215"/>
                  </a:lnTo>
                  <a:lnTo>
                    <a:pt x="3432" y="2215"/>
                  </a:lnTo>
                  <a:lnTo>
                    <a:pt x="3360" y="2324"/>
                  </a:lnTo>
                  <a:lnTo>
                    <a:pt x="3287" y="2432"/>
                  </a:lnTo>
                  <a:lnTo>
                    <a:pt x="3213" y="2540"/>
                  </a:lnTo>
                  <a:lnTo>
                    <a:pt x="3137" y="2646"/>
                  </a:lnTo>
                  <a:lnTo>
                    <a:pt x="3061" y="2751"/>
                  </a:lnTo>
                  <a:lnTo>
                    <a:pt x="2983" y="2857"/>
                  </a:lnTo>
                  <a:lnTo>
                    <a:pt x="2905" y="2960"/>
                  </a:lnTo>
                  <a:lnTo>
                    <a:pt x="2824" y="3063"/>
                  </a:lnTo>
                  <a:lnTo>
                    <a:pt x="2824" y="3063"/>
                  </a:lnTo>
                  <a:lnTo>
                    <a:pt x="2797" y="3094"/>
                  </a:lnTo>
                  <a:lnTo>
                    <a:pt x="2760" y="3134"/>
                  </a:lnTo>
                  <a:lnTo>
                    <a:pt x="2739" y="3155"/>
                  </a:lnTo>
                  <a:lnTo>
                    <a:pt x="2719" y="3175"/>
                  </a:lnTo>
                  <a:lnTo>
                    <a:pt x="2699" y="3193"/>
                  </a:lnTo>
                  <a:lnTo>
                    <a:pt x="2681" y="3207"/>
                  </a:lnTo>
                  <a:lnTo>
                    <a:pt x="2666" y="3217"/>
                  </a:lnTo>
                  <a:lnTo>
                    <a:pt x="2660" y="3220"/>
                  </a:lnTo>
                  <a:lnTo>
                    <a:pt x="2656" y="3222"/>
                  </a:lnTo>
                  <a:lnTo>
                    <a:pt x="2652" y="3222"/>
                  </a:lnTo>
                  <a:lnTo>
                    <a:pt x="2650" y="3220"/>
                  </a:lnTo>
                  <a:lnTo>
                    <a:pt x="2649" y="3216"/>
                  </a:lnTo>
                  <a:lnTo>
                    <a:pt x="2649" y="3210"/>
                  </a:lnTo>
                  <a:lnTo>
                    <a:pt x="2651" y="3203"/>
                  </a:lnTo>
                  <a:lnTo>
                    <a:pt x="2656" y="3193"/>
                  </a:lnTo>
                  <a:lnTo>
                    <a:pt x="2669" y="3165"/>
                  </a:lnTo>
                  <a:lnTo>
                    <a:pt x="2691" y="3127"/>
                  </a:lnTo>
                  <a:lnTo>
                    <a:pt x="2722" y="3077"/>
                  </a:lnTo>
                  <a:lnTo>
                    <a:pt x="2722" y="3077"/>
                  </a:lnTo>
                  <a:lnTo>
                    <a:pt x="2739" y="3053"/>
                  </a:lnTo>
                  <a:lnTo>
                    <a:pt x="2739" y="3053"/>
                  </a:lnTo>
                  <a:lnTo>
                    <a:pt x="2760" y="3025"/>
                  </a:lnTo>
                  <a:lnTo>
                    <a:pt x="2780" y="2998"/>
                  </a:lnTo>
                  <a:lnTo>
                    <a:pt x="2820" y="2941"/>
                  </a:lnTo>
                  <a:lnTo>
                    <a:pt x="2820" y="2941"/>
                  </a:lnTo>
                  <a:lnTo>
                    <a:pt x="2856" y="2895"/>
                  </a:lnTo>
                  <a:lnTo>
                    <a:pt x="2893" y="2850"/>
                  </a:lnTo>
                  <a:lnTo>
                    <a:pt x="2969" y="2758"/>
                  </a:lnTo>
                  <a:lnTo>
                    <a:pt x="3045" y="2667"/>
                  </a:lnTo>
                  <a:lnTo>
                    <a:pt x="3083" y="2621"/>
                  </a:lnTo>
                  <a:lnTo>
                    <a:pt x="3119" y="2576"/>
                  </a:lnTo>
                  <a:lnTo>
                    <a:pt x="3119" y="2576"/>
                  </a:lnTo>
                  <a:lnTo>
                    <a:pt x="3215" y="2454"/>
                  </a:lnTo>
                  <a:lnTo>
                    <a:pt x="3312" y="2334"/>
                  </a:lnTo>
                  <a:lnTo>
                    <a:pt x="3411" y="2214"/>
                  </a:lnTo>
                  <a:lnTo>
                    <a:pt x="3510" y="2095"/>
                  </a:lnTo>
                  <a:lnTo>
                    <a:pt x="3510" y="2095"/>
                  </a:lnTo>
                  <a:close/>
                  <a:moveTo>
                    <a:pt x="3000" y="2537"/>
                  </a:moveTo>
                  <a:lnTo>
                    <a:pt x="3000" y="2537"/>
                  </a:lnTo>
                  <a:lnTo>
                    <a:pt x="2918" y="2639"/>
                  </a:lnTo>
                  <a:lnTo>
                    <a:pt x="2837" y="2741"/>
                  </a:lnTo>
                  <a:lnTo>
                    <a:pt x="2754" y="2842"/>
                  </a:lnTo>
                  <a:lnTo>
                    <a:pt x="2671" y="2942"/>
                  </a:lnTo>
                  <a:lnTo>
                    <a:pt x="2671" y="2942"/>
                  </a:lnTo>
                  <a:lnTo>
                    <a:pt x="2650" y="2964"/>
                  </a:lnTo>
                  <a:lnTo>
                    <a:pt x="2625" y="2989"/>
                  </a:lnTo>
                  <a:lnTo>
                    <a:pt x="2598" y="3016"/>
                  </a:lnTo>
                  <a:lnTo>
                    <a:pt x="2570" y="3040"/>
                  </a:lnTo>
                  <a:lnTo>
                    <a:pt x="2542" y="3065"/>
                  </a:lnTo>
                  <a:lnTo>
                    <a:pt x="2515" y="3086"/>
                  </a:lnTo>
                  <a:lnTo>
                    <a:pt x="2492" y="3104"/>
                  </a:lnTo>
                  <a:lnTo>
                    <a:pt x="2472" y="3115"/>
                  </a:lnTo>
                  <a:lnTo>
                    <a:pt x="2464" y="3119"/>
                  </a:lnTo>
                  <a:lnTo>
                    <a:pt x="2457" y="3121"/>
                  </a:lnTo>
                  <a:lnTo>
                    <a:pt x="2452" y="3121"/>
                  </a:lnTo>
                  <a:lnTo>
                    <a:pt x="2450" y="3120"/>
                  </a:lnTo>
                  <a:lnTo>
                    <a:pt x="2449" y="3119"/>
                  </a:lnTo>
                  <a:lnTo>
                    <a:pt x="2447" y="3114"/>
                  </a:lnTo>
                  <a:lnTo>
                    <a:pt x="2449" y="3107"/>
                  </a:lnTo>
                  <a:lnTo>
                    <a:pt x="2452" y="3098"/>
                  </a:lnTo>
                  <a:lnTo>
                    <a:pt x="2458" y="3085"/>
                  </a:lnTo>
                  <a:lnTo>
                    <a:pt x="2466" y="3070"/>
                  </a:lnTo>
                  <a:lnTo>
                    <a:pt x="2478" y="3052"/>
                  </a:lnTo>
                  <a:lnTo>
                    <a:pt x="2509" y="3005"/>
                  </a:lnTo>
                  <a:lnTo>
                    <a:pt x="2555" y="2946"/>
                  </a:lnTo>
                  <a:lnTo>
                    <a:pt x="2615" y="2870"/>
                  </a:lnTo>
                  <a:lnTo>
                    <a:pt x="2615" y="2870"/>
                  </a:lnTo>
                  <a:lnTo>
                    <a:pt x="2649" y="2827"/>
                  </a:lnTo>
                  <a:lnTo>
                    <a:pt x="2685" y="2786"/>
                  </a:lnTo>
                  <a:lnTo>
                    <a:pt x="2757" y="2705"/>
                  </a:lnTo>
                  <a:lnTo>
                    <a:pt x="2830" y="2623"/>
                  </a:lnTo>
                  <a:lnTo>
                    <a:pt x="2903" y="2542"/>
                  </a:lnTo>
                  <a:lnTo>
                    <a:pt x="2903" y="2542"/>
                  </a:lnTo>
                  <a:lnTo>
                    <a:pt x="3013" y="2415"/>
                  </a:lnTo>
                  <a:lnTo>
                    <a:pt x="3125" y="2284"/>
                  </a:lnTo>
                  <a:lnTo>
                    <a:pt x="3182" y="2218"/>
                  </a:lnTo>
                  <a:lnTo>
                    <a:pt x="3240" y="2150"/>
                  </a:lnTo>
                  <a:lnTo>
                    <a:pt x="3297" y="2081"/>
                  </a:lnTo>
                  <a:lnTo>
                    <a:pt x="3353" y="2012"/>
                  </a:lnTo>
                  <a:lnTo>
                    <a:pt x="3353" y="2012"/>
                  </a:lnTo>
                  <a:lnTo>
                    <a:pt x="3285" y="2110"/>
                  </a:lnTo>
                  <a:lnTo>
                    <a:pt x="3217" y="2209"/>
                  </a:lnTo>
                  <a:lnTo>
                    <a:pt x="3082" y="2407"/>
                  </a:lnTo>
                  <a:lnTo>
                    <a:pt x="3082" y="2407"/>
                  </a:lnTo>
                  <a:lnTo>
                    <a:pt x="3061" y="2440"/>
                  </a:lnTo>
                  <a:lnTo>
                    <a:pt x="3040" y="2472"/>
                  </a:lnTo>
                  <a:lnTo>
                    <a:pt x="3000" y="2537"/>
                  </a:lnTo>
                  <a:lnTo>
                    <a:pt x="3000" y="2537"/>
                  </a:lnTo>
                  <a:close/>
                  <a:moveTo>
                    <a:pt x="3507" y="1878"/>
                  </a:moveTo>
                  <a:lnTo>
                    <a:pt x="3507" y="1878"/>
                  </a:lnTo>
                  <a:lnTo>
                    <a:pt x="3450" y="1948"/>
                  </a:lnTo>
                  <a:lnTo>
                    <a:pt x="3395" y="2020"/>
                  </a:lnTo>
                  <a:lnTo>
                    <a:pt x="3340" y="2091"/>
                  </a:lnTo>
                  <a:lnTo>
                    <a:pt x="3287" y="2164"/>
                  </a:lnTo>
                  <a:lnTo>
                    <a:pt x="3287" y="2164"/>
                  </a:lnTo>
                  <a:lnTo>
                    <a:pt x="3304" y="2137"/>
                  </a:lnTo>
                  <a:lnTo>
                    <a:pt x="3322" y="2110"/>
                  </a:lnTo>
                  <a:lnTo>
                    <a:pt x="3322" y="2110"/>
                  </a:lnTo>
                  <a:lnTo>
                    <a:pt x="3397" y="1998"/>
                  </a:lnTo>
                  <a:lnTo>
                    <a:pt x="3469" y="1884"/>
                  </a:lnTo>
                  <a:lnTo>
                    <a:pt x="3541" y="1771"/>
                  </a:lnTo>
                  <a:lnTo>
                    <a:pt x="3610" y="1656"/>
                  </a:lnTo>
                  <a:lnTo>
                    <a:pt x="3610" y="1656"/>
                  </a:lnTo>
                  <a:lnTo>
                    <a:pt x="3646" y="1598"/>
                  </a:lnTo>
                  <a:lnTo>
                    <a:pt x="3680" y="1541"/>
                  </a:lnTo>
                  <a:lnTo>
                    <a:pt x="3680" y="1541"/>
                  </a:lnTo>
                  <a:lnTo>
                    <a:pt x="3690" y="1524"/>
                  </a:lnTo>
                  <a:lnTo>
                    <a:pt x="3690" y="1524"/>
                  </a:lnTo>
                  <a:lnTo>
                    <a:pt x="3717" y="1478"/>
                  </a:lnTo>
                  <a:lnTo>
                    <a:pt x="3735" y="1449"/>
                  </a:lnTo>
                  <a:lnTo>
                    <a:pt x="3745" y="1435"/>
                  </a:lnTo>
                  <a:lnTo>
                    <a:pt x="3748" y="1432"/>
                  </a:lnTo>
                  <a:lnTo>
                    <a:pt x="3748" y="1432"/>
                  </a:lnTo>
                  <a:lnTo>
                    <a:pt x="3748" y="1433"/>
                  </a:lnTo>
                  <a:lnTo>
                    <a:pt x="3744" y="1443"/>
                  </a:lnTo>
                  <a:lnTo>
                    <a:pt x="3736" y="1463"/>
                  </a:lnTo>
                  <a:lnTo>
                    <a:pt x="3709" y="1521"/>
                  </a:lnTo>
                  <a:lnTo>
                    <a:pt x="3672" y="1595"/>
                  </a:lnTo>
                  <a:lnTo>
                    <a:pt x="3635" y="1669"/>
                  </a:lnTo>
                  <a:lnTo>
                    <a:pt x="3605" y="1726"/>
                  </a:lnTo>
                  <a:lnTo>
                    <a:pt x="3590" y="1754"/>
                  </a:lnTo>
                  <a:lnTo>
                    <a:pt x="3590" y="1754"/>
                  </a:lnTo>
                  <a:lnTo>
                    <a:pt x="3549" y="1816"/>
                  </a:lnTo>
                  <a:lnTo>
                    <a:pt x="3507" y="1878"/>
                  </a:lnTo>
                  <a:lnTo>
                    <a:pt x="3507" y="1878"/>
                  </a:lnTo>
                  <a:close/>
                  <a:moveTo>
                    <a:pt x="3806" y="2147"/>
                  </a:moveTo>
                  <a:lnTo>
                    <a:pt x="3806" y="2147"/>
                  </a:lnTo>
                  <a:lnTo>
                    <a:pt x="3744" y="2225"/>
                  </a:lnTo>
                  <a:lnTo>
                    <a:pt x="3684" y="2304"/>
                  </a:lnTo>
                  <a:lnTo>
                    <a:pt x="3684" y="2304"/>
                  </a:lnTo>
                  <a:lnTo>
                    <a:pt x="3882" y="2032"/>
                  </a:lnTo>
                  <a:lnTo>
                    <a:pt x="3983" y="1896"/>
                  </a:lnTo>
                  <a:lnTo>
                    <a:pt x="4082" y="1760"/>
                  </a:lnTo>
                  <a:lnTo>
                    <a:pt x="4082" y="1760"/>
                  </a:lnTo>
                  <a:lnTo>
                    <a:pt x="4109" y="1725"/>
                  </a:lnTo>
                  <a:lnTo>
                    <a:pt x="4110" y="1725"/>
                  </a:lnTo>
                  <a:lnTo>
                    <a:pt x="4108" y="1727"/>
                  </a:lnTo>
                  <a:lnTo>
                    <a:pt x="4100" y="1740"/>
                  </a:lnTo>
                  <a:lnTo>
                    <a:pt x="4009" y="1869"/>
                  </a:lnTo>
                  <a:lnTo>
                    <a:pt x="3886" y="2041"/>
                  </a:lnTo>
                  <a:lnTo>
                    <a:pt x="3835" y="2109"/>
                  </a:lnTo>
                  <a:lnTo>
                    <a:pt x="3806" y="2147"/>
                  </a:lnTo>
                  <a:lnTo>
                    <a:pt x="3806" y="2147"/>
                  </a:lnTo>
                  <a:close/>
                  <a:moveTo>
                    <a:pt x="3922" y="2068"/>
                  </a:moveTo>
                  <a:lnTo>
                    <a:pt x="3922" y="2068"/>
                  </a:lnTo>
                  <a:lnTo>
                    <a:pt x="3841" y="2198"/>
                  </a:lnTo>
                  <a:lnTo>
                    <a:pt x="3759" y="2327"/>
                  </a:lnTo>
                  <a:lnTo>
                    <a:pt x="3717" y="2390"/>
                  </a:lnTo>
                  <a:lnTo>
                    <a:pt x="3674" y="2453"/>
                  </a:lnTo>
                  <a:lnTo>
                    <a:pt x="3631" y="2515"/>
                  </a:lnTo>
                  <a:lnTo>
                    <a:pt x="3585" y="2575"/>
                  </a:lnTo>
                  <a:lnTo>
                    <a:pt x="3585" y="2575"/>
                  </a:lnTo>
                  <a:lnTo>
                    <a:pt x="3399" y="2812"/>
                  </a:lnTo>
                  <a:lnTo>
                    <a:pt x="3213" y="3053"/>
                  </a:lnTo>
                  <a:lnTo>
                    <a:pt x="3120" y="3173"/>
                  </a:lnTo>
                  <a:lnTo>
                    <a:pt x="3030" y="3291"/>
                  </a:lnTo>
                  <a:lnTo>
                    <a:pt x="2942" y="3409"/>
                  </a:lnTo>
                  <a:lnTo>
                    <a:pt x="2857" y="3525"/>
                  </a:lnTo>
                  <a:lnTo>
                    <a:pt x="2857" y="3525"/>
                  </a:lnTo>
                  <a:lnTo>
                    <a:pt x="2958" y="3385"/>
                  </a:lnTo>
                  <a:lnTo>
                    <a:pt x="3056" y="3245"/>
                  </a:lnTo>
                  <a:lnTo>
                    <a:pt x="3253" y="2964"/>
                  </a:lnTo>
                  <a:lnTo>
                    <a:pt x="3350" y="2824"/>
                  </a:lnTo>
                  <a:lnTo>
                    <a:pt x="3449" y="2683"/>
                  </a:lnTo>
                  <a:lnTo>
                    <a:pt x="3550" y="2544"/>
                  </a:lnTo>
                  <a:lnTo>
                    <a:pt x="3653" y="2405"/>
                  </a:lnTo>
                  <a:lnTo>
                    <a:pt x="3653" y="2405"/>
                  </a:lnTo>
                  <a:lnTo>
                    <a:pt x="3718" y="2321"/>
                  </a:lnTo>
                  <a:lnTo>
                    <a:pt x="3785" y="2236"/>
                  </a:lnTo>
                  <a:lnTo>
                    <a:pt x="3922" y="2068"/>
                  </a:lnTo>
                  <a:lnTo>
                    <a:pt x="3922" y="2068"/>
                  </a:lnTo>
                  <a:close/>
                  <a:moveTo>
                    <a:pt x="3783" y="2561"/>
                  </a:moveTo>
                  <a:lnTo>
                    <a:pt x="3783" y="2561"/>
                  </a:lnTo>
                  <a:lnTo>
                    <a:pt x="3813" y="2520"/>
                  </a:lnTo>
                  <a:lnTo>
                    <a:pt x="3845" y="2477"/>
                  </a:lnTo>
                  <a:lnTo>
                    <a:pt x="3878" y="2438"/>
                  </a:lnTo>
                  <a:lnTo>
                    <a:pt x="3910" y="2397"/>
                  </a:lnTo>
                  <a:lnTo>
                    <a:pt x="3976" y="2317"/>
                  </a:lnTo>
                  <a:lnTo>
                    <a:pt x="4044" y="2238"/>
                  </a:lnTo>
                  <a:lnTo>
                    <a:pt x="4044" y="2238"/>
                  </a:lnTo>
                  <a:lnTo>
                    <a:pt x="3983" y="2328"/>
                  </a:lnTo>
                  <a:lnTo>
                    <a:pt x="3923" y="2418"/>
                  </a:lnTo>
                  <a:lnTo>
                    <a:pt x="3865" y="2508"/>
                  </a:lnTo>
                  <a:lnTo>
                    <a:pt x="3806" y="2599"/>
                  </a:lnTo>
                  <a:lnTo>
                    <a:pt x="3690" y="2783"/>
                  </a:lnTo>
                  <a:lnTo>
                    <a:pt x="3632" y="2874"/>
                  </a:lnTo>
                  <a:lnTo>
                    <a:pt x="3573" y="2964"/>
                  </a:lnTo>
                  <a:lnTo>
                    <a:pt x="3512" y="3055"/>
                  </a:lnTo>
                  <a:lnTo>
                    <a:pt x="3452" y="3145"/>
                  </a:lnTo>
                  <a:lnTo>
                    <a:pt x="3390" y="3232"/>
                  </a:lnTo>
                  <a:lnTo>
                    <a:pt x="3325" y="3320"/>
                  </a:lnTo>
                  <a:lnTo>
                    <a:pt x="3260" y="3406"/>
                  </a:lnTo>
                  <a:lnTo>
                    <a:pt x="3226" y="3448"/>
                  </a:lnTo>
                  <a:lnTo>
                    <a:pt x="3191" y="3490"/>
                  </a:lnTo>
                  <a:lnTo>
                    <a:pt x="3155" y="3531"/>
                  </a:lnTo>
                  <a:lnTo>
                    <a:pt x="3120" y="3572"/>
                  </a:lnTo>
                  <a:lnTo>
                    <a:pt x="3084" y="3612"/>
                  </a:lnTo>
                  <a:lnTo>
                    <a:pt x="3047" y="3651"/>
                  </a:lnTo>
                  <a:lnTo>
                    <a:pt x="3047" y="3651"/>
                  </a:lnTo>
                  <a:lnTo>
                    <a:pt x="3072" y="3623"/>
                  </a:lnTo>
                  <a:lnTo>
                    <a:pt x="3098" y="3594"/>
                  </a:lnTo>
                  <a:lnTo>
                    <a:pt x="3124" y="3565"/>
                  </a:lnTo>
                  <a:lnTo>
                    <a:pt x="3148" y="3534"/>
                  </a:lnTo>
                  <a:lnTo>
                    <a:pt x="3198" y="3470"/>
                  </a:lnTo>
                  <a:lnTo>
                    <a:pt x="3246" y="3405"/>
                  </a:lnTo>
                  <a:lnTo>
                    <a:pt x="3292" y="3335"/>
                  </a:lnTo>
                  <a:lnTo>
                    <a:pt x="3339" y="3265"/>
                  </a:lnTo>
                  <a:lnTo>
                    <a:pt x="3384" y="3194"/>
                  </a:lnTo>
                  <a:lnTo>
                    <a:pt x="3429" y="3122"/>
                  </a:lnTo>
                  <a:lnTo>
                    <a:pt x="3517" y="2976"/>
                  </a:lnTo>
                  <a:lnTo>
                    <a:pt x="3605" y="2832"/>
                  </a:lnTo>
                  <a:lnTo>
                    <a:pt x="3648" y="2762"/>
                  </a:lnTo>
                  <a:lnTo>
                    <a:pt x="3693" y="2693"/>
                  </a:lnTo>
                  <a:lnTo>
                    <a:pt x="3737" y="2625"/>
                  </a:lnTo>
                  <a:lnTo>
                    <a:pt x="3783" y="2561"/>
                  </a:lnTo>
                  <a:lnTo>
                    <a:pt x="3783" y="2561"/>
                  </a:lnTo>
                  <a:close/>
                  <a:moveTo>
                    <a:pt x="4329" y="1899"/>
                  </a:moveTo>
                  <a:lnTo>
                    <a:pt x="4329" y="1899"/>
                  </a:lnTo>
                  <a:lnTo>
                    <a:pt x="4362" y="1867"/>
                  </a:lnTo>
                  <a:lnTo>
                    <a:pt x="4442" y="1785"/>
                  </a:lnTo>
                  <a:lnTo>
                    <a:pt x="4484" y="1744"/>
                  </a:lnTo>
                  <a:lnTo>
                    <a:pt x="4518" y="1712"/>
                  </a:lnTo>
                  <a:lnTo>
                    <a:pt x="4531" y="1701"/>
                  </a:lnTo>
                  <a:lnTo>
                    <a:pt x="4540" y="1696"/>
                  </a:lnTo>
                  <a:lnTo>
                    <a:pt x="4542" y="1696"/>
                  </a:lnTo>
                  <a:lnTo>
                    <a:pt x="4544" y="1696"/>
                  </a:lnTo>
                  <a:lnTo>
                    <a:pt x="4542" y="1699"/>
                  </a:lnTo>
                  <a:lnTo>
                    <a:pt x="4541" y="1703"/>
                  </a:lnTo>
                  <a:lnTo>
                    <a:pt x="4541" y="1703"/>
                  </a:lnTo>
                  <a:lnTo>
                    <a:pt x="4528" y="1730"/>
                  </a:lnTo>
                  <a:lnTo>
                    <a:pt x="4514" y="1755"/>
                  </a:lnTo>
                  <a:lnTo>
                    <a:pt x="4499" y="1781"/>
                  </a:lnTo>
                  <a:lnTo>
                    <a:pt x="4484" y="1807"/>
                  </a:lnTo>
                  <a:lnTo>
                    <a:pt x="4450" y="1857"/>
                  </a:lnTo>
                  <a:lnTo>
                    <a:pt x="4414" y="1907"/>
                  </a:lnTo>
                  <a:lnTo>
                    <a:pt x="4376" y="1957"/>
                  </a:lnTo>
                  <a:lnTo>
                    <a:pt x="4336" y="2006"/>
                  </a:lnTo>
                  <a:lnTo>
                    <a:pt x="4295" y="2054"/>
                  </a:lnTo>
                  <a:lnTo>
                    <a:pt x="4253" y="2102"/>
                  </a:lnTo>
                  <a:lnTo>
                    <a:pt x="4167" y="2198"/>
                  </a:lnTo>
                  <a:lnTo>
                    <a:pt x="4079" y="2294"/>
                  </a:lnTo>
                  <a:lnTo>
                    <a:pt x="4037" y="2341"/>
                  </a:lnTo>
                  <a:lnTo>
                    <a:pt x="3995" y="2389"/>
                  </a:lnTo>
                  <a:lnTo>
                    <a:pt x="3955" y="2437"/>
                  </a:lnTo>
                  <a:lnTo>
                    <a:pt x="3916" y="2485"/>
                  </a:lnTo>
                  <a:lnTo>
                    <a:pt x="3916" y="2485"/>
                  </a:lnTo>
                  <a:lnTo>
                    <a:pt x="3993" y="2363"/>
                  </a:lnTo>
                  <a:lnTo>
                    <a:pt x="3993" y="2363"/>
                  </a:lnTo>
                  <a:lnTo>
                    <a:pt x="4032" y="2303"/>
                  </a:lnTo>
                  <a:lnTo>
                    <a:pt x="4072" y="2243"/>
                  </a:lnTo>
                  <a:lnTo>
                    <a:pt x="4113" y="2185"/>
                  </a:lnTo>
                  <a:lnTo>
                    <a:pt x="4155" y="2128"/>
                  </a:lnTo>
                  <a:lnTo>
                    <a:pt x="4197" y="2069"/>
                  </a:lnTo>
                  <a:lnTo>
                    <a:pt x="4240" y="2013"/>
                  </a:lnTo>
                  <a:lnTo>
                    <a:pt x="4285" y="1955"/>
                  </a:lnTo>
                  <a:lnTo>
                    <a:pt x="4329" y="1899"/>
                  </a:lnTo>
                  <a:lnTo>
                    <a:pt x="4329" y="1899"/>
                  </a:lnTo>
                  <a:close/>
                  <a:moveTo>
                    <a:pt x="3597" y="2988"/>
                  </a:moveTo>
                  <a:lnTo>
                    <a:pt x="3597" y="2988"/>
                  </a:lnTo>
                  <a:lnTo>
                    <a:pt x="3544" y="3087"/>
                  </a:lnTo>
                  <a:lnTo>
                    <a:pt x="3493" y="3188"/>
                  </a:lnTo>
                  <a:lnTo>
                    <a:pt x="3493" y="3188"/>
                  </a:lnTo>
                  <a:lnTo>
                    <a:pt x="3426" y="3262"/>
                  </a:lnTo>
                  <a:lnTo>
                    <a:pt x="3359" y="3337"/>
                  </a:lnTo>
                  <a:lnTo>
                    <a:pt x="3294" y="3413"/>
                  </a:lnTo>
                  <a:lnTo>
                    <a:pt x="3262" y="3451"/>
                  </a:lnTo>
                  <a:lnTo>
                    <a:pt x="3232" y="3490"/>
                  </a:lnTo>
                  <a:lnTo>
                    <a:pt x="3202" y="3530"/>
                  </a:lnTo>
                  <a:lnTo>
                    <a:pt x="3174" y="3570"/>
                  </a:lnTo>
                  <a:lnTo>
                    <a:pt x="3146" y="3611"/>
                  </a:lnTo>
                  <a:lnTo>
                    <a:pt x="3120" y="3651"/>
                  </a:lnTo>
                  <a:lnTo>
                    <a:pt x="3097" y="3694"/>
                  </a:lnTo>
                  <a:lnTo>
                    <a:pt x="3074" y="3736"/>
                  </a:lnTo>
                  <a:lnTo>
                    <a:pt x="3054" y="3780"/>
                  </a:lnTo>
                  <a:lnTo>
                    <a:pt x="3035" y="3825"/>
                  </a:lnTo>
                  <a:lnTo>
                    <a:pt x="3035" y="3825"/>
                  </a:lnTo>
                  <a:lnTo>
                    <a:pt x="3034" y="3828"/>
                  </a:lnTo>
                  <a:lnTo>
                    <a:pt x="3035" y="3833"/>
                  </a:lnTo>
                  <a:lnTo>
                    <a:pt x="3036" y="3836"/>
                  </a:lnTo>
                  <a:lnTo>
                    <a:pt x="3040" y="3840"/>
                  </a:lnTo>
                  <a:lnTo>
                    <a:pt x="3040" y="3840"/>
                  </a:lnTo>
                  <a:lnTo>
                    <a:pt x="3000" y="3808"/>
                  </a:lnTo>
                  <a:lnTo>
                    <a:pt x="2961" y="3776"/>
                  </a:lnTo>
                  <a:lnTo>
                    <a:pt x="2961" y="3776"/>
                  </a:lnTo>
                  <a:lnTo>
                    <a:pt x="2963" y="3774"/>
                  </a:lnTo>
                  <a:lnTo>
                    <a:pt x="2963" y="3774"/>
                  </a:lnTo>
                  <a:lnTo>
                    <a:pt x="3009" y="3730"/>
                  </a:lnTo>
                  <a:lnTo>
                    <a:pt x="3055" y="3684"/>
                  </a:lnTo>
                  <a:lnTo>
                    <a:pt x="3098" y="3639"/>
                  </a:lnTo>
                  <a:lnTo>
                    <a:pt x="3141" y="3592"/>
                  </a:lnTo>
                  <a:lnTo>
                    <a:pt x="3184" y="3544"/>
                  </a:lnTo>
                  <a:lnTo>
                    <a:pt x="3224" y="3496"/>
                  </a:lnTo>
                  <a:lnTo>
                    <a:pt x="3264" y="3448"/>
                  </a:lnTo>
                  <a:lnTo>
                    <a:pt x="3304" y="3399"/>
                  </a:lnTo>
                  <a:lnTo>
                    <a:pt x="3343" y="3348"/>
                  </a:lnTo>
                  <a:lnTo>
                    <a:pt x="3381" y="3298"/>
                  </a:lnTo>
                  <a:lnTo>
                    <a:pt x="3418" y="3248"/>
                  </a:lnTo>
                  <a:lnTo>
                    <a:pt x="3455" y="3196"/>
                  </a:lnTo>
                  <a:lnTo>
                    <a:pt x="3526" y="3093"/>
                  </a:lnTo>
                  <a:lnTo>
                    <a:pt x="3597" y="2988"/>
                  </a:lnTo>
                  <a:lnTo>
                    <a:pt x="3597" y="2988"/>
                  </a:lnTo>
                  <a:close/>
                  <a:moveTo>
                    <a:pt x="3200" y="3685"/>
                  </a:moveTo>
                  <a:lnTo>
                    <a:pt x="3200" y="3685"/>
                  </a:lnTo>
                  <a:lnTo>
                    <a:pt x="3203" y="3664"/>
                  </a:lnTo>
                  <a:lnTo>
                    <a:pt x="3207" y="3646"/>
                  </a:lnTo>
                  <a:lnTo>
                    <a:pt x="3212" y="3626"/>
                  </a:lnTo>
                  <a:lnTo>
                    <a:pt x="3217" y="3607"/>
                  </a:lnTo>
                  <a:lnTo>
                    <a:pt x="3223" y="3589"/>
                  </a:lnTo>
                  <a:lnTo>
                    <a:pt x="3232" y="3572"/>
                  </a:lnTo>
                  <a:lnTo>
                    <a:pt x="3239" y="3554"/>
                  </a:lnTo>
                  <a:lnTo>
                    <a:pt x="3248" y="3538"/>
                  </a:lnTo>
                  <a:lnTo>
                    <a:pt x="3258" y="3522"/>
                  </a:lnTo>
                  <a:lnTo>
                    <a:pt x="3269" y="3506"/>
                  </a:lnTo>
                  <a:lnTo>
                    <a:pt x="3281" y="3491"/>
                  </a:lnTo>
                  <a:lnTo>
                    <a:pt x="3292" y="3477"/>
                  </a:lnTo>
                  <a:lnTo>
                    <a:pt x="3305" y="3463"/>
                  </a:lnTo>
                  <a:lnTo>
                    <a:pt x="3320" y="3449"/>
                  </a:lnTo>
                  <a:lnTo>
                    <a:pt x="3335" y="3436"/>
                  </a:lnTo>
                  <a:lnTo>
                    <a:pt x="3351" y="3424"/>
                  </a:lnTo>
                  <a:lnTo>
                    <a:pt x="3351" y="3424"/>
                  </a:lnTo>
                  <a:lnTo>
                    <a:pt x="3375" y="3399"/>
                  </a:lnTo>
                  <a:lnTo>
                    <a:pt x="3400" y="3373"/>
                  </a:lnTo>
                  <a:lnTo>
                    <a:pt x="3400" y="3373"/>
                  </a:lnTo>
                  <a:lnTo>
                    <a:pt x="3378" y="3414"/>
                  </a:lnTo>
                  <a:lnTo>
                    <a:pt x="3356" y="3454"/>
                  </a:lnTo>
                  <a:lnTo>
                    <a:pt x="3332" y="3493"/>
                  </a:lnTo>
                  <a:lnTo>
                    <a:pt x="3308" y="3532"/>
                  </a:lnTo>
                  <a:lnTo>
                    <a:pt x="3282" y="3571"/>
                  </a:lnTo>
                  <a:lnTo>
                    <a:pt x="3256" y="3609"/>
                  </a:lnTo>
                  <a:lnTo>
                    <a:pt x="3229" y="3647"/>
                  </a:lnTo>
                  <a:lnTo>
                    <a:pt x="3200" y="3685"/>
                  </a:lnTo>
                  <a:lnTo>
                    <a:pt x="3200" y="3685"/>
                  </a:lnTo>
                  <a:close/>
                  <a:moveTo>
                    <a:pt x="3532" y="3236"/>
                  </a:moveTo>
                  <a:lnTo>
                    <a:pt x="3532" y="3236"/>
                  </a:lnTo>
                  <a:lnTo>
                    <a:pt x="3454" y="3345"/>
                  </a:lnTo>
                  <a:lnTo>
                    <a:pt x="3454" y="3345"/>
                  </a:lnTo>
                  <a:lnTo>
                    <a:pt x="3483" y="3287"/>
                  </a:lnTo>
                  <a:lnTo>
                    <a:pt x="3483" y="3287"/>
                  </a:lnTo>
                  <a:lnTo>
                    <a:pt x="3532" y="3236"/>
                  </a:lnTo>
                  <a:lnTo>
                    <a:pt x="3532" y="3236"/>
                  </a:lnTo>
                  <a:close/>
                  <a:moveTo>
                    <a:pt x="4206" y="2453"/>
                  </a:moveTo>
                  <a:lnTo>
                    <a:pt x="4206" y="2453"/>
                  </a:lnTo>
                  <a:lnTo>
                    <a:pt x="4125" y="2559"/>
                  </a:lnTo>
                  <a:lnTo>
                    <a:pt x="4045" y="2667"/>
                  </a:lnTo>
                  <a:lnTo>
                    <a:pt x="3964" y="2776"/>
                  </a:lnTo>
                  <a:lnTo>
                    <a:pt x="3886" y="2885"/>
                  </a:lnTo>
                  <a:lnTo>
                    <a:pt x="3728" y="3104"/>
                  </a:lnTo>
                  <a:lnTo>
                    <a:pt x="3571" y="3323"/>
                  </a:lnTo>
                  <a:lnTo>
                    <a:pt x="3571" y="3323"/>
                  </a:lnTo>
                  <a:lnTo>
                    <a:pt x="3661" y="3190"/>
                  </a:lnTo>
                  <a:lnTo>
                    <a:pt x="3751" y="3059"/>
                  </a:lnTo>
                  <a:lnTo>
                    <a:pt x="3842" y="2928"/>
                  </a:lnTo>
                  <a:lnTo>
                    <a:pt x="3934" y="2797"/>
                  </a:lnTo>
                  <a:lnTo>
                    <a:pt x="3934" y="2797"/>
                  </a:lnTo>
                  <a:lnTo>
                    <a:pt x="3965" y="2753"/>
                  </a:lnTo>
                  <a:lnTo>
                    <a:pt x="3998" y="2709"/>
                  </a:lnTo>
                  <a:lnTo>
                    <a:pt x="4032" y="2665"/>
                  </a:lnTo>
                  <a:lnTo>
                    <a:pt x="4066" y="2621"/>
                  </a:lnTo>
                  <a:lnTo>
                    <a:pt x="4135" y="2537"/>
                  </a:lnTo>
                  <a:lnTo>
                    <a:pt x="4206" y="2453"/>
                  </a:lnTo>
                  <a:lnTo>
                    <a:pt x="4206" y="2453"/>
                  </a:lnTo>
                  <a:close/>
                  <a:moveTo>
                    <a:pt x="4856" y="1693"/>
                  </a:moveTo>
                  <a:lnTo>
                    <a:pt x="4856" y="1693"/>
                  </a:lnTo>
                  <a:lnTo>
                    <a:pt x="4775" y="1778"/>
                  </a:lnTo>
                  <a:lnTo>
                    <a:pt x="4697" y="1863"/>
                  </a:lnTo>
                  <a:lnTo>
                    <a:pt x="4697" y="1863"/>
                  </a:lnTo>
                  <a:lnTo>
                    <a:pt x="4728" y="1820"/>
                  </a:lnTo>
                  <a:lnTo>
                    <a:pt x="4759" y="1775"/>
                  </a:lnTo>
                  <a:lnTo>
                    <a:pt x="4789" y="1730"/>
                  </a:lnTo>
                  <a:lnTo>
                    <a:pt x="4819" y="1684"/>
                  </a:lnTo>
                  <a:lnTo>
                    <a:pt x="4819" y="1684"/>
                  </a:lnTo>
                  <a:lnTo>
                    <a:pt x="4856" y="1693"/>
                  </a:lnTo>
                  <a:lnTo>
                    <a:pt x="4856" y="1693"/>
                  </a:lnTo>
                  <a:close/>
                  <a:moveTo>
                    <a:pt x="4998" y="1728"/>
                  </a:moveTo>
                  <a:lnTo>
                    <a:pt x="4998" y="1728"/>
                  </a:lnTo>
                  <a:lnTo>
                    <a:pt x="4949" y="1787"/>
                  </a:lnTo>
                  <a:lnTo>
                    <a:pt x="4899" y="1844"/>
                  </a:lnTo>
                  <a:lnTo>
                    <a:pt x="4805" y="1962"/>
                  </a:lnTo>
                  <a:lnTo>
                    <a:pt x="4711" y="2082"/>
                  </a:lnTo>
                  <a:lnTo>
                    <a:pt x="4618" y="2201"/>
                  </a:lnTo>
                  <a:lnTo>
                    <a:pt x="4618" y="2201"/>
                  </a:lnTo>
                  <a:lnTo>
                    <a:pt x="4527" y="2316"/>
                  </a:lnTo>
                  <a:lnTo>
                    <a:pt x="4436" y="2431"/>
                  </a:lnTo>
                  <a:lnTo>
                    <a:pt x="4436" y="2431"/>
                  </a:lnTo>
                  <a:lnTo>
                    <a:pt x="4376" y="2508"/>
                  </a:lnTo>
                  <a:lnTo>
                    <a:pt x="4318" y="2586"/>
                  </a:lnTo>
                  <a:lnTo>
                    <a:pt x="4260" y="2665"/>
                  </a:lnTo>
                  <a:lnTo>
                    <a:pt x="4203" y="2743"/>
                  </a:lnTo>
                  <a:lnTo>
                    <a:pt x="4203" y="2743"/>
                  </a:lnTo>
                  <a:lnTo>
                    <a:pt x="4146" y="2817"/>
                  </a:lnTo>
                  <a:lnTo>
                    <a:pt x="4086" y="2891"/>
                  </a:lnTo>
                  <a:lnTo>
                    <a:pt x="4027" y="2963"/>
                  </a:lnTo>
                  <a:lnTo>
                    <a:pt x="3967" y="3035"/>
                  </a:lnTo>
                  <a:lnTo>
                    <a:pt x="3967" y="3035"/>
                  </a:lnTo>
                  <a:lnTo>
                    <a:pt x="3928" y="3080"/>
                  </a:lnTo>
                  <a:lnTo>
                    <a:pt x="3887" y="3125"/>
                  </a:lnTo>
                  <a:lnTo>
                    <a:pt x="3805" y="3214"/>
                  </a:lnTo>
                  <a:lnTo>
                    <a:pt x="3805" y="3214"/>
                  </a:lnTo>
                  <a:lnTo>
                    <a:pt x="3892" y="3077"/>
                  </a:lnTo>
                  <a:lnTo>
                    <a:pt x="3979" y="2940"/>
                  </a:lnTo>
                  <a:lnTo>
                    <a:pt x="3979" y="2940"/>
                  </a:lnTo>
                  <a:lnTo>
                    <a:pt x="4005" y="2900"/>
                  </a:lnTo>
                  <a:lnTo>
                    <a:pt x="4032" y="2860"/>
                  </a:lnTo>
                  <a:lnTo>
                    <a:pt x="4060" y="2820"/>
                  </a:lnTo>
                  <a:lnTo>
                    <a:pt x="4089" y="2782"/>
                  </a:lnTo>
                  <a:lnTo>
                    <a:pt x="4148" y="2706"/>
                  </a:lnTo>
                  <a:lnTo>
                    <a:pt x="4209" y="2630"/>
                  </a:lnTo>
                  <a:lnTo>
                    <a:pt x="4271" y="2556"/>
                  </a:lnTo>
                  <a:lnTo>
                    <a:pt x="4334" y="2481"/>
                  </a:lnTo>
                  <a:lnTo>
                    <a:pt x="4460" y="2334"/>
                  </a:lnTo>
                  <a:lnTo>
                    <a:pt x="4524" y="2260"/>
                  </a:lnTo>
                  <a:lnTo>
                    <a:pt x="4586" y="2185"/>
                  </a:lnTo>
                  <a:lnTo>
                    <a:pt x="4645" y="2109"/>
                  </a:lnTo>
                  <a:lnTo>
                    <a:pt x="4675" y="2071"/>
                  </a:lnTo>
                  <a:lnTo>
                    <a:pt x="4703" y="2033"/>
                  </a:lnTo>
                  <a:lnTo>
                    <a:pt x="4731" y="1993"/>
                  </a:lnTo>
                  <a:lnTo>
                    <a:pt x="4759" y="1953"/>
                  </a:lnTo>
                  <a:lnTo>
                    <a:pt x="4785" y="1913"/>
                  </a:lnTo>
                  <a:lnTo>
                    <a:pt x="4810" y="1874"/>
                  </a:lnTo>
                  <a:lnTo>
                    <a:pt x="4835" y="1833"/>
                  </a:lnTo>
                  <a:lnTo>
                    <a:pt x="4860" y="1790"/>
                  </a:lnTo>
                  <a:lnTo>
                    <a:pt x="4882" y="1748"/>
                  </a:lnTo>
                  <a:lnTo>
                    <a:pt x="4904" y="1705"/>
                  </a:lnTo>
                  <a:lnTo>
                    <a:pt x="4904" y="1705"/>
                  </a:lnTo>
                  <a:lnTo>
                    <a:pt x="4998" y="1728"/>
                  </a:lnTo>
                  <a:lnTo>
                    <a:pt x="4998" y="1728"/>
                  </a:lnTo>
                  <a:close/>
                  <a:moveTo>
                    <a:pt x="4776" y="1673"/>
                  </a:moveTo>
                  <a:lnTo>
                    <a:pt x="4776" y="1673"/>
                  </a:lnTo>
                  <a:lnTo>
                    <a:pt x="4720" y="1727"/>
                  </a:lnTo>
                  <a:lnTo>
                    <a:pt x="4665" y="1782"/>
                  </a:lnTo>
                  <a:lnTo>
                    <a:pt x="4611" y="1838"/>
                  </a:lnTo>
                  <a:lnTo>
                    <a:pt x="4558" y="1895"/>
                  </a:lnTo>
                  <a:lnTo>
                    <a:pt x="4505" y="1952"/>
                  </a:lnTo>
                  <a:lnTo>
                    <a:pt x="4453" y="2010"/>
                  </a:lnTo>
                  <a:lnTo>
                    <a:pt x="4403" y="2069"/>
                  </a:lnTo>
                  <a:lnTo>
                    <a:pt x="4352" y="2129"/>
                  </a:lnTo>
                  <a:lnTo>
                    <a:pt x="4302" y="2190"/>
                  </a:lnTo>
                  <a:lnTo>
                    <a:pt x="4253" y="2250"/>
                  </a:lnTo>
                  <a:lnTo>
                    <a:pt x="4204" y="2311"/>
                  </a:lnTo>
                  <a:lnTo>
                    <a:pt x="4156" y="2373"/>
                  </a:lnTo>
                  <a:lnTo>
                    <a:pt x="4060" y="2499"/>
                  </a:lnTo>
                  <a:lnTo>
                    <a:pt x="3967" y="2625"/>
                  </a:lnTo>
                  <a:lnTo>
                    <a:pt x="3967" y="2625"/>
                  </a:lnTo>
                  <a:lnTo>
                    <a:pt x="3981" y="2605"/>
                  </a:lnTo>
                  <a:lnTo>
                    <a:pt x="3981" y="2605"/>
                  </a:lnTo>
                  <a:lnTo>
                    <a:pt x="4065" y="2488"/>
                  </a:lnTo>
                  <a:lnTo>
                    <a:pt x="4150" y="2372"/>
                  </a:lnTo>
                  <a:lnTo>
                    <a:pt x="4237" y="2257"/>
                  </a:lnTo>
                  <a:lnTo>
                    <a:pt x="4324" y="2143"/>
                  </a:lnTo>
                  <a:lnTo>
                    <a:pt x="4411" y="2028"/>
                  </a:lnTo>
                  <a:lnTo>
                    <a:pt x="4497" y="1912"/>
                  </a:lnTo>
                  <a:lnTo>
                    <a:pt x="4582" y="1796"/>
                  </a:lnTo>
                  <a:lnTo>
                    <a:pt x="4624" y="1738"/>
                  </a:lnTo>
                  <a:lnTo>
                    <a:pt x="4665" y="1678"/>
                  </a:lnTo>
                  <a:lnTo>
                    <a:pt x="4665" y="1678"/>
                  </a:lnTo>
                  <a:lnTo>
                    <a:pt x="4668" y="1675"/>
                  </a:lnTo>
                  <a:lnTo>
                    <a:pt x="4668" y="1672"/>
                  </a:lnTo>
                  <a:lnTo>
                    <a:pt x="4669" y="1669"/>
                  </a:lnTo>
                  <a:lnTo>
                    <a:pt x="4668" y="1665"/>
                  </a:lnTo>
                  <a:lnTo>
                    <a:pt x="4665" y="1661"/>
                  </a:lnTo>
                  <a:lnTo>
                    <a:pt x="4659" y="1656"/>
                  </a:lnTo>
                  <a:lnTo>
                    <a:pt x="4654" y="1655"/>
                  </a:lnTo>
                  <a:lnTo>
                    <a:pt x="4648" y="1653"/>
                  </a:lnTo>
                  <a:lnTo>
                    <a:pt x="4644" y="1655"/>
                  </a:lnTo>
                  <a:lnTo>
                    <a:pt x="4641" y="1656"/>
                  </a:lnTo>
                  <a:lnTo>
                    <a:pt x="4638" y="1658"/>
                  </a:lnTo>
                  <a:lnTo>
                    <a:pt x="4636" y="1662"/>
                  </a:lnTo>
                  <a:lnTo>
                    <a:pt x="4636" y="1662"/>
                  </a:lnTo>
                  <a:lnTo>
                    <a:pt x="4583" y="1737"/>
                  </a:lnTo>
                  <a:lnTo>
                    <a:pt x="4529" y="1813"/>
                  </a:lnTo>
                  <a:lnTo>
                    <a:pt x="4422" y="1961"/>
                  </a:lnTo>
                  <a:lnTo>
                    <a:pt x="4312" y="2110"/>
                  </a:lnTo>
                  <a:lnTo>
                    <a:pt x="4202" y="2257"/>
                  </a:lnTo>
                  <a:lnTo>
                    <a:pt x="4092" y="2405"/>
                  </a:lnTo>
                  <a:lnTo>
                    <a:pt x="3982" y="2554"/>
                  </a:lnTo>
                  <a:lnTo>
                    <a:pt x="3874" y="2702"/>
                  </a:lnTo>
                  <a:lnTo>
                    <a:pt x="3821" y="2778"/>
                  </a:lnTo>
                  <a:lnTo>
                    <a:pt x="3769" y="2853"/>
                  </a:lnTo>
                  <a:lnTo>
                    <a:pt x="3769" y="2853"/>
                  </a:lnTo>
                  <a:lnTo>
                    <a:pt x="3746" y="2885"/>
                  </a:lnTo>
                  <a:lnTo>
                    <a:pt x="3723" y="2916"/>
                  </a:lnTo>
                  <a:lnTo>
                    <a:pt x="3700" y="2948"/>
                  </a:lnTo>
                  <a:lnTo>
                    <a:pt x="3675" y="2978"/>
                  </a:lnTo>
                  <a:lnTo>
                    <a:pt x="3624" y="3039"/>
                  </a:lnTo>
                  <a:lnTo>
                    <a:pt x="3572" y="3099"/>
                  </a:lnTo>
                  <a:lnTo>
                    <a:pt x="3572" y="3099"/>
                  </a:lnTo>
                  <a:lnTo>
                    <a:pt x="3598" y="3046"/>
                  </a:lnTo>
                  <a:lnTo>
                    <a:pt x="3624" y="2994"/>
                  </a:lnTo>
                  <a:lnTo>
                    <a:pt x="3624" y="2994"/>
                  </a:lnTo>
                  <a:lnTo>
                    <a:pt x="3649" y="2946"/>
                  </a:lnTo>
                  <a:lnTo>
                    <a:pt x="3675" y="2900"/>
                  </a:lnTo>
                  <a:lnTo>
                    <a:pt x="3702" y="2854"/>
                  </a:lnTo>
                  <a:lnTo>
                    <a:pt x="3730" y="2810"/>
                  </a:lnTo>
                  <a:lnTo>
                    <a:pt x="3759" y="2765"/>
                  </a:lnTo>
                  <a:lnTo>
                    <a:pt x="3790" y="2722"/>
                  </a:lnTo>
                  <a:lnTo>
                    <a:pt x="3820" y="2679"/>
                  </a:lnTo>
                  <a:lnTo>
                    <a:pt x="3852" y="2636"/>
                  </a:lnTo>
                  <a:lnTo>
                    <a:pt x="3916" y="2552"/>
                  </a:lnTo>
                  <a:lnTo>
                    <a:pt x="3983" y="2469"/>
                  </a:lnTo>
                  <a:lnTo>
                    <a:pt x="4051" y="2389"/>
                  </a:lnTo>
                  <a:lnTo>
                    <a:pt x="4119" y="2307"/>
                  </a:lnTo>
                  <a:lnTo>
                    <a:pt x="4188" y="2226"/>
                  </a:lnTo>
                  <a:lnTo>
                    <a:pt x="4256" y="2145"/>
                  </a:lnTo>
                  <a:lnTo>
                    <a:pt x="4321" y="2063"/>
                  </a:lnTo>
                  <a:lnTo>
                    <a:pt x="4386" y="1980"/>
                  </a:lnTo>
                  <a:lnTo>
                    <a:pt x="4417" y="1938"/>
                  </a:lnTo>
                  <a:lnTo>
                    <a:pt x="4448" y="1895"/>
                  </a:lnTo>
                  <a:lnTo>
                    <a:pt x="4478" y="1852"/>
                  </a:lnTo>
                  <a:lnTo>
                    <a:pt x="4507" y="1808"/>
                  </a:lnTo>
                  <a:lnTo>
                    <a:pt x="4534" y="1765"/>
                  </a:lnTo>
                  <a:lnTo>
                    <a:pt x="4561" y="1719"/>
                  </a:lnTo>
                  <a:lnTo>
                    <a:pt x="4588" y="1673"/>
                  </a:lnTo>
                  <a:lnTo>
                    <a:pt x="4613" y="1628"/>
                  </a:lnTo>
                  <a:lnTo>
                    <a:pt x="4613" y="1628"/>
                  </a:lnTo>
                  <a:lnTo>
                    <a:pt x="4693" y="1651"/>
                  </a:lnTo>
                  <a:lnTo>
                    <a:pt x="4776" y="1673"/>
                  </a:lnTo>
                  <a:lnTo>
                    <a:pt x="4776" y="1673"/>
                  </a:lnTo>
                  <a:close/>
                  <a:moveTo>
                    <a:pt x="4563" y="1613"/>
                  </a:moveTo>
                  <a:lnTo>
                    <a:pt x="4563" y="1613"/>
                  </a:lnTo>
                  <a:lnTo>
                    <a:pt x="4508" y="1666"/>
                  </a:lnTo>
                  <a:lnTo>
                    <a:pt x="4455" y="1721"/>
                  </a:lnTo>
                  <a:lnTo>
                    <a:pt x="4402" y="1779"/>
                  </a:lnTo>
                  <a:lnTo>
                    <a:pt x="4350" y="1836"/>
                  </a:lnTo>
                  <a:lnTo>
                    <a:pt x="4350" y="1836"/>
                  </a:lnTo>
                  <a:lnTo>
                    <a:pt x="4383" y="1781"/>
                  </a:lnTo>
                  <a:lnTo>
                    <a:pt x="4415" y="1725"/>
                  </a:lnTo>
                  <a:lnTo>
                    <a:pt x="4429" y="1697"/>
                  </a:lnTo>
                  <a:lnTo>
                    <a:pt x="4443" y="1668"/>
                  </a:lnTo>
                  <a:lnTo>
                    <a:pt x="4457" y="1638"/>
                  </a:lnTo>
                  <a:lnTo>
                    <a:pt x="4469" y="1609"/>
                  </a:lnTo>
                  <a:lnTo>
                    <a:pt x="4469" y="1609"/>
                  </a:lnTo>
                  <a:lnTo>
                    <a:pt x="4470" y="1603"/>
                  </a:lnTo>
                  <a:lnTo>
                    <a:pt x="4469" y="1597"/>
                  </a:lnTo>
                  <a:lnTo>
                    <a:pt x="4466" y="1594"/>
                  </a:lnTo>
                  <a:lnTo>
                    <a:pt x="4462" y="1590"/>
                  </a:lnTo>
                  <a:lnTo>
                    <a:pt x="4457" y="1589"/>
                  </a:lnTo>
                  <a:lnTo>
                    <a:pt x="4451" y="1588"/>
                  </a:lnTo>
                  <a:lnTo>
                    <a:pt x="4446" y="1589"/>
                  </a:lnTo>
                  <a:lnTo>
                    <a:pt x="4442" y="1593"/>
                  </a:lnTo>
                  <a:lnTo>
                    <a:pt x="4442" y="1593"/>
                  </a:lnTo>
                  <a:lnTo>
                    <a:pt x="4390" y="1644"/>
                  </a:lnTo>
                  <a:lnTo>
                    <a:pt x="4341" y="1698"/>
                  </a:lnTo>
                  <a:lnTo>
                    <a:pt x="4293" y="1752"/>
                  </a:lnTo>
                  <a:lnTo>
                    <a:pt x="4246" y="1808"/>
                  </a:lnTo>
                  <a:lnTo>
                    <a:pt x="4246" y="1808"/>
                  </a:lnTo>
                  <a:lnTo>
                    <a:pt x="4284" y="1741"/>
                  </a:lnTo>
                  <a:lnTo>
                    <a:pt x="4319" y="1673"/>
                  </a:lnTo>
                  <a:lnTo>
                    <a:pt x="4335" y="1639"/>
                  </a:lnTo>
                  <a:lnTo>
                    <a:pt x="4350" y="1605"/>
                  </a:lnTo>
                  <a:lnTo>
                    <a:pt x="4366" y="1572"/>
                  </a:lnTo>
                  <a:lnTo>
                    <a:pt x="4380" y="1536"/>
                  </a:lnTo>
                  <a:lnTo>
                    <a:pt x="4380" y="1536"/>
                  </a:lnTo>
                  <a:lnTo>
                    <a:pt x="4425" y="1558"/>
                  </a:lnTo>
                  <a:lnTo>
                    <a:pt x="4470" y="1577"/>
                  </a:lnTo>
                  <a:lnTo>
                    <a:pt x="4517" y="1595"/>
                  </a:lnTo>
                  <a:lnTo>
                    <a:pt x="4563" y="1613"/>
                  </a:lnTo>
                  <a:lnTo>
                    <a:pt x="4563" y="1613"/>
                  </a:lnTo>
                  <a:close/>
                  <a:moveTo>
                    <a:pt x="4348" y="1521"/>
                  </a:moveTo>
                  <a:lnTo>
                    <a:pt x="4348" y="1521"/>
                  </a:lnTo>
                  <a:lnTo>
                    <a:pt x="4326" y="1542"/>
                  </a:lnTo>
                  <a:lnTo>
                    <a:pt x="4304" y="1563"/>
                  </a:lnTo>
                  <a:lnTo>
                    <a:pt x="4261" y="1608"/>
                  </a:lnTo>
                  <a:lnTo>
                    <a:pt x="4221" y="1653"/>
                  </a:lnTo>
                  <a:lnTo>
                    <a:pt x="4181" y="1700"/>
                  </a:lnTo>
                  <a:lnTo>
                    <a:pt x="4181" y="1700"/>
                  </a:lnTo>
                  <a:lnTo>
                    <a:pt x="4209" y="1651"/>
                  </a:lnTo>
                  <a:lnTo>
                    <a:pt x="4236" y="1602"/>
                  </a:lnTo>
                  <a:lnTo>
                    <a:pt x="4259" y="1550"/>
                  </a:lnTo>
                  <a:lnTo>
                    <a:pt x="4283" y="1499"/>
                  </a:lnTo>
                  <a:lnTo>
                    <a:pt x="4283" y="1499"/>
                  </a:lnTo>
                  <a:lnTo>
                    <a:pt x="4283" y="1493"/>
                  </a:lnTo>
                  <a:lnTo>
                    <a:pt x="4281" y="1488"/>
                  </a:lnTo>
                  <a:lnTo>
                    <a:pt x="4279" y="1485"/>
                  </a:lnTo>
                  <a:lnTo>
                    <a:pt x="4276" y="1481"/>
                  </a:lnTo>
                  <a:lnTo>
                    <a:pt x="4276" y="1481"/>
                  </a:lnTo>
                  <a:lnTo>
                    <a:pt x="4348" y="1521"/>
                  </a:lnTo>
                  <a:lnTo>
                    <a:pt x="4348" y="1521"/>
                  </a:lnTo>
                  <a:close/>
                  <a:moveTo>
                    <a:pt x="4204" y="1444"/>
                  </a:moveTo>
                  <a:lnTo>
                    <a:pt x="4204" y="1444"/>
                  </a:lnTo>
                  <a:lnTo>
                    <a:pt x="4274" y="1481"/>
                  </a:lnTo>
                  <a:lnTo>
                    <a:pt x="4274" y="1481"/>
                  </a:lnTo>
                  <a:lnTo>
                    <a:pt x="4270" y="1479"/>
                  </a:lnTo>
                  <a:lnTo>
                    <a:pt x="4265" y="1479"/>
                  </a:lnTo>
                  <a:lnTo>
                    <a:pt x="4260" y="1480"/>
                  </a:lnTo>
                  <a:lnTo>
                    <a:pt x="4256" y="1484"/>
                  </a:lnTo>
                  <a:lnTo>
                    <a:pt x="4256" y="1484"/>
                  </a:lnTo>
                  <a:lnTo>
                    <a:pt x="4194" y="1565"/>
                  </a:lnTo>
                  <a:lnTo>
                    <a:pt x="4133" y="1645"/>
                  </a:lnTo>
                  <a:lnTo>
                    <a:pt x="4011" y="1808"/>
                  </a:lnTo>
                  <a:lnTo>
                    <a:pt x="3890" y="1972"/>
                  </a:lnTo>
                  <a:lnTo>
                    <a:pt x="3770" y="2136"/>
                  </a:lnTo>
                  <a:lnTo>
                    <a:pt x="3770" y="2136"/>
                  </a:lnTo>
                  <a:lnTo>
                    <a:pt x="3827" y="2050"/>
                  </a:lnTo>
                  <a:lnTo>
                    <a:pt x="3883" y="1965"/>
                  </a:lnTo>
                  <a:lnTo>
                    <a:pt x="3940" y="1879"/>
                  </a:lnTo>
                  <a:lnTo>
                    <a:pt x="3995" y="1794"/>
                  </a:lnTo>
                  <a:lnTo>
                    <a:pt x="4048" y="1707"/>
                  </a:lnTo>
                  <a:lnTo>
                    <a:pt x="4101" y="1621"/>
                  </a:lnTo>
                  <a:lnTo>
                    <a:pt x="4153" y="1534"/>
                  </a:lnTo>
                  <a:lnTo>
                    <a:pt x="4203" y="1447"/>
                  </a:lnTo>
                  <a:lnTo>
                    <a:pt x="4203" y="1447"/>
                  </a:lnTo>
                  <a:lnTo>
                    <a:pt x="4203" y="1445"/>
                  </a:lnTo>
                  <a:lnTo>
                    <a:pt x="4204" y="1444"/>
                  </a:lnTo>
                  <a:lnTo>
                    <a:pt x="4204" y="1444"/>
                  </a:lnTo>
                  <a:close/>
                  <a:moveTo>
                    <a:pt x="4121" y="1401"/>
                  </a:moveTo>
                  <a:lnTo>
                    <a:pt x="4121" y="1401"/>
                  </a:lnTo>
                  <a:lnTo>
                    <a:pt x="4178" y="1431"/>
                  </a:lnTo>
                  <a:lnTo>
                    <a:pt x="4178" y="1431"/>
                  </a:lnTo>
                  <a:lnTo>
                    <a:pt x="4122" y="1484"/>
                  </a:lnTo>
                  <a:lnTo>
                    <a:pt x="4067" y="1538"/>
                  </a:lnTo>
                  <a:lnTo>
                    <a:pt x="4013" y="1594"/>
                  </a:lnTo>
                  <a:lnTo>
                    <a:pt x="3962" y="1651"/>
                  </a:lnTo>
                  <a:lnTo>
                    <a:pt x="3962" y="1651"/>
                  </a:lnTo>
                  <a:lnTo>
                    <a:pt x="4041" y="1524"/>
                  </a:lnTo>
                  <a:lnTo>
                    <a:pt x="4121" y="1401"/>
                  </a:lnTo>
                  <a:lnTo>
                    <a:pt x="4121" y="1401"/>
                  </a:lnTo>
                  <a:close/>
                  <a:moveTo>
                    <a:pt x="4039" y="1359"/>
                  </a:moveTo>
                  <a:lnTo>
                    <a:pt x="4039" y="1359"/>
                  </a:lnTo>
                  <a:lnTo>
                    <a:pt x="4093" y="1385"/>
                  </a:lnTo>
                  <a:lnTo>
                    <a:pt x="4093" y="1385"/>
                  </a:lnTo>
                  <a:lnTo>
                    <a:pt x="4033" y="1446"/>
                  </a:lnTo>
                  <a:lnTo>
                    <a:pt x="3974" y="1508"/>
                  </a:lnTo>
                  <a:lnTo>
                    <a:pt x="3916" y="1570"/>
                  </a:lnTo>
                  <a:lnTo>
                    <a:pt x="3858" y="1634"/>
                  </a:lnTo>
                  <a:lnTo>
                    <a:pt x="3858" y="1634"/>
                  </a:lnTo>
                  <a:lnTo>
                    <a:pt x="3902" y="1563"/>
                  </a:lnTo>
                  <a:lnTo>
                    <a:pt x="3948" y="1494"/>
                  </a:lnTo>
                  <a:lnTo>
                    <a:pt x="3993" y="1426"/>
                  </a:lnTo>
                  <a:lnTo>
                    <a:pt x="4039" y="1360"/>
                  </a:lnTo>
                  <a:lnTo>
                    <a:pt x="4039" y="1360"/>
                  </a:lnTo>
                  <a:lnTo>
                    <a:pt x="4039" y="1359"/>
                  </a:lnTo>
                  <a:lnTo>
                    <a:pt x="4039" y="1359"/>
                  </a:lnTo>
                  <a:close/>
                  <a:moveTo>
                    <a:pt x="3750" y="1247"/>
                  </a:moveTo>
                  <a:lnTo>
                    <a:pt x="3750" y="1247"/>
                  </a:lnTo>
                  <a:lnTo>
                    <a:pt x="3754" y="1246"/>
                  </a:lnTo>
                  <a:lnTo>
                    <a:pt x="3755" y="1244"/>
                  </a:lnTo>
                  <a:lnTo>
                    <a:pt x="3757" y="1239"/>
                  </a:lnTo>
                  <a:lnTo>
                    <a:pt x="3757" y="1239"/>
                  </a:lnTo>
                  <a:lnTo>
                    <a:pt x="3790" y="1250"/>
                  </a:lnTo>
                  <a:lnTo>
                    <a:pt x="3823" y="1261"/>
                  </a:lnTo>
                  <a:lnTo>
                    <a:pt x="3854" y="1274"/>
                  </a:lnTo>
                  <a:lnTo>
                    <a:pt x="3886" y="1287"/>
                  </a:lnTo>
                  <a:lnTo>
                    <a:pt x="3949" y="1315"/>
                  </a:lnTo>
                  <a:lnTo>
                    <a:pt x="4011" y="1346"/>
                  </a:lnTo>
                  <a:lnTo>
                    <a:pt x="4011" y="1346"/>
                  </a:lnTo>
                  <a:lnTo>
                    <a:pt x="3960" y="1390"/>
                  </a:lnTo>
                  <a:lnTo>
                    <a:pt x="3909" y="1437"/>
                  </a:lnTo>
                  <a:lnTo>
                    <a:pt x="3860" y="1485"/>
                  </a:lnTo>
                  <a:lnTo>
                    <a:pt x="3811" y="1533"/>
                  </a:lnTo>
                  <a:lnTo>
                    <a:pt x="3763" y="1583"/>
                  </a:lnTo>
                  <a:lnTo>
                    <a:pt x="3715" y="1635"/>
                  </a:lnTo>
                  <a:lnTo>
                    <a:pt x="3668" y="1687"/>
                  </a:lnTo>
                  <a:lnTo>
                    <a:pt x="3621" y="1740"/>
                  </a:lnTo>
                  <a:lnTo>
                    <a:pt x="3621" y="1740"/>
                  </a:lnTo>
                  <a:lnTo>
                    <a:pt x="3691" y="1636"/>
                  </a:lnTo>
                  <a:lnTo>
                    <a:pt x="3761" y="1531"/>
                  </a:lnTo>
                  <a:lnTo>
                    <a:pt x="3828" y="1423"/>
                  </a:lnTo>
                  <a:lnTo>
                    <a:pt x="3895" y="1315"/>
                  </a:lnTo>
                  <a:lnTo>
                    <a:pt x="3895" y="1315"/>
                  </a:lnTo>
                  <a:lnTo>
                    <a:pt x="3896" y="1311"/>
                  </a:lnTo>
                  <a:lnTo>
                    <a:pt x="3896" y="1306"/>
                  </a:lnTo>
                  <a:lnTo>
                    <a:pt x="3895" y="1302"/>
                  </a:lnTo>
                  <a:lnTo>
                    <a:pt x="3893" y="1299"/>
                  </a:lnTo>
                  <a:lnTo>
                    <a:pt x="3889" y="1296"/>
                  </a:lnTo>
                  <a:lnTo>
                    <a:pt x="3886" y="1295"/>
                  </a:lnTo>
                  <a:lnTo>
                    <a:pt x="3881" y="1295"/>
                  </a:lnTo>
                  <a:lnTo>
                    <a:pt x="3876" y="1296"/>
                  </a:lnTo>
                  <a:lnTo>
                    <a:pt x="3876" y="1296"/>
                  </a:lnTo>
                  <a:lnTo>
                    <a:pt x="3860" y="1307"/>
                  </a:lnTo>
                  <a:lnTo>
                    <a:pt x="3844" y="1316"/>
                  </a:lnTo>
                  <a:lnTo>
                    <a:pt x="3828" y="1327"/>
                  </a:lnTo>
                  <a:lnTo>
                    <a:pt x="3814" y="1339"/>
                  </a:lnTo>
                  <a:lnTo>
                    <a:pt x="3786" y="1362"/>
                  </a:lnTo>
                  <a:lnTo>
                    <a:pt x="3761" y="1387"/>
                  </a:lnTo>
                  <a:lnTo>
                    <a:pt x="3761" y="1387"/>
                  </a:lnTo>
                  <a:lnTo>
                    <a:pt x="3786" y="1333"/>
                  </a:lnTo>
                  <a:lnTo>
                    <a:pt x="3799" y="1306"/>
                  </a:lnTo>
                  <a:lnTo>
                    <a:pt x="3811" y="1279"/>
                  </a:lnTo>
                  <a:lnTo>
                    <a:pt x="3811" y="1279"/>
                  </a:lnTo>
                  <a:lnTo>
                    <a:pt x="3812" y="1274"/>
                  </a:lnTo>
                  <a:lnTo>
                    <a:pt x="3811" y="1270"/>
                  </a:lnTo>
                  <a:lnTo>
                    <a:pt x="3807" y="1266"/>
                  </a:lnTo>
                  <a:lnTo>
                    <a:pt x="3804" y="1263"/>
                  </a:lnTo>
                  <a:lnTo>
                    <a:pt x="3799" y="1260"/>
                  </a:lnTo>
                  <a:lnTo>
                    <a:pt x="3794" y="1260"/>
                  </a:lnTo>
                  <a:lnTo>
                    <a:pt x="3789" y="1261"/>
                  </a:lnTo>
                  <a:lnTo>
                    <a:pt x="3785" y="1265"/>
                  </a:lnTo>
                  <a:lnTo>
                    <a:pt x="3785" y="1265"/>
                  </a:lnTo>
                  <a:lnTo>
                    <a:pt x="3710" y="1344"/>
                  </a:lnTo>
                  <a:lnTo>
                    <a:pt x="3636" y="1426"/>
                  </a:lnTo>
                  <a:lnTo>
                    <a:pt x="3564" y="1510"/>
                  </a:lnTo>
                  <a:lnTo>
                    <a:pt x="3491" y="1594"/>
                  </a:lnTo>
                  <a:lnTo>
                    <a:pt x="3421" y="1678"/>
                  </a:lnTo>
                  <a:lnTo>
                    <a:pt x="3351" y="1764"/>
                  </a:lnTo>
                  <a:lnTo>
                    <a:pt x="3281" y="1850"/>
                  </a:lnTo>
                  <a:lnTo>
                    <a:pt x="3212" y="1938"/>
                  </a:lnTo>
                  <a:lnTo>
                    <a:pt x="3212" y="1938"/>
                  </a:lnTo>
                  <a:lnTo>
                    <a:pt x="3240" y="1893"/>
                  </a:lnTo>
                  <a:lnTo>
                    <a:pt x="3269" y="1847"/>
                  </a:lnTo>
                  <a:lnTo>
                    <a:pt x="3330" y="1748"/>
                  </a:lnTo>
                  <a:lnTo>
                    <a:pt x="3393" y="1646"/>
                  </a:lnTo>
                  <a:lnTo>
                    <a:pt x="3426" y="1596"/>
                  </a:lnTo>
                  <a:lnTo>
                    <a:pt x="3460" y="1547"/>
                  </a:lnTo>
                  <a:lnTo>
                    <a:pt x="3494" y="1498"/>
                  </a:lnTo>
                  <a:lnTo>
                    <a:pt x="3529" y="1451"/>
                  </a:lnTo>
                  <a:lnTo>
                    <a:pt x="3564" y="1408"/>
                  </a:lnTo>
                  <a:lnTo>
                    <a:pt x="3600" y="1367"/>
                  </a:lnTo>
                  <a:lnTo>
                    <a:pt x="3619" y="1348"/>
                  </a:lnTo>
                  <a:lnTo>
                    <a:pt x="3638" y="1330"/>
                  </a:lnTo>
                  <a:lnTo>
                    <a:pt x="3655" y="1313"/>
                  </a:lnTo>
                  <a:lnTo>
                    <a:pt x="3674" y="1298"/>
                  </a:lnTo>
                  <a:lnTo>
                    <a:pt x="3694" y="1284"/>
                  </a:lnTo>
                  <a:lnTo>
                    <a:pt x="3713" y="1270"/>
                  </a:lnTo>
                  <a:lnTo>
                    <a:pt x="3731" y="1258"/>
                  </a:lnTo>
                  <a:lnTo>
                    <a:pt x="3750" y="1247"/>
                  </a:lnTo>
                  <a:lnTo>
                    <a:pt x="3750" y="1247"/>
                  </a:lnTo>
                  <a:close/>
                  <a:moveTo>
                    <a:pt x="3658" y="1211"/>
                  </a:moveTo>
                  <a:lnTo>
                    <a:pt x="3658" y="1211"/>
                  </a:lnTo>
                  <a:lnTo>
                    <a:pt x="3686" y="1218"/>
                  </a:lnTo>
                  <a:lnTo>
                    <a:pt x="3715" y="1226"/>
                  </a:lnTo>
                  <a:lnTo>
                    <a:pt x="3715" y="1226"/>
                  </a:lnTo>
                  <a:lnTo>
                    <a:pt x="3702" y="1234"/>
                  </a:lnTo>
                  <a:lnTo>
                    <a:pt x="3689" y="1244"/>
                  </a:lnTo>
                  <a:lnTo>
                    <a:pt x="3665" y="1264"/>
                  </a:lnTo>
                  <a:lnTo>
                    <a:pt x="3640" y="1287"/>
                  </a:lnTo>
                  <a:lnTo>
                    <a:pt x="3615" y="1313"/>
                  </a:lnTo>
                  <a:lnTo>
                    <a:pt x="3592" y="1341"/>
                  </a:lnTo>
                  <a:lnTo>
                    <a:pt x="3569" y="1370"/>
                  </a:lnTo>
                  <a:lnTo>
                    <a:pt x="3545" y="1402"/>
                  </a:lnTo>
                  <a:lnTo>
                    <a:pt x="3522" y="1433"/>
                  </a:lnTo>
                  <a:lnTo>
                    <a:pt x="3478" y="1497"/>
                  </a:lnTo>
                  <a:lnTo>
                    <a:pt x="3438" y="1560"/>
                  </a:lnTo>
                  <a:lnTo>
                    <a:pt x="3400" y="1617"/>
                  </a:lnTo>
                  <a:lnTo>
                    <a:pt x="3382" y="1643"/>
                  </a:lnTo>
                  <a:lnTo>
                    <a:pt x="3365" y="1666"/>
                  </a:lnTo>
                  <a:lnTo>
                    <a:pt x="3365" y="1666"/>
                  </a:lnTo>
                  <a:lnTo>
                    <a:pt x="3281" y="1782"/>
                  </a:lnTo>
                  <a:lnTo>
                    <a:pt x="3196" y="1898"/>
                  </a:lnTo>
                  <a:lnTo>
                    <a:pt x="3029" y="2132"/>
                  </a:lnTo>
                  <a:lnTo>
                    <a:pt x="2863" y="2366"/>
                  </a:lnTo>
                  <a:lnTo>
                    <a:pt x="2779" y="2482"/>
                  </a:lnTo>
                  <a:lnTo>
                    <a:pt x="2694" y="2599"/>
                  </a:lnTo>
                  <a:lnTo>
                    <a:pt x="2694" y="2599"/>
                  </a:lnTo>
                  <a:lnTo>
                    <a:pt x="2659" y="2646"/>
                  </a:lnTo>
                  <a:lnTo>
                    <a:pt x="2614" y="2705"/>
                  </a:lnTo>
                  <a:lnTo>
                    <a:pt x="2506" y="2842"/>
                  </a:lnTo>
                  <a:lnTo>
                    <a:pt x="2402" y="2970"/>
                  </a:lnTo>
                  <a:lnTo>
                    <a:pt x="2363" y="3021"/>
                  </a:lnTo>
                  <a:lnTo>
                    <a:pt x="2336" y="3056"/>
                  </a:lnTo>
                  <a:lnTo>
                    <a:pt x="2336" y="3056"/>
                  </a:lnTo>
                  <a:lnTo>
                    <a:pt x="2397" y="2973"/>
                  </a:lnTo>
                  <a:lnTo>
                    <a:pt x="2456" y="2888"/>
                  </a:lnTo>
                  <a:lnTo>
                    <a:pt x="2513" y="2804"/>
                  </a:lnTo>
                  <a:lnTo>
                    <a:pt x="2570" y="2717"/>
                  </a:lnTo>
                  <a:lnTo>
                    <a:pt x="2625" y="2632"/>
                  </a:lnTo>
                  <a:lnTo>
                    <a:pt x="2680" y="2544"/>
                  </a:lnTo>
                  <a:lnTo>
                    <a:pt x="2734" y="2458"/>
                  </a:lnTo>
                  <a:lnTo>
                    <a:pt x="2787" y="2370"/>
                  </a:lnTo>
                  <a:lnTo>
                    <a:pt x="2787" y="2370"/>
                  </a:lnTo>
                  <a:lnTo>
                    <a:pt x="2811" y="2330"/>
                  </a:lnTo>
                  <a:lnTo>
                    <a:pt x="2836" y="2291"/>
                  </a:lnTo>
                  <a:lnTo>
                    <a:pt x="2860" y="2254"/>
                  </a:lnTo>
                  <a:lnTo>
                    <a:pt x="2886" y="2216"/>
                  </a:lnTo>
                  <a:lnTo>
                    <a:pt x="2913" y="2180"/>
                  </a:lnTo>
                  <a:lnTo>
                    <a:pt x="2940" y="2143"/>
                  </a:lnTo>
                  <a:lnTo>
                    <a:pt x="2996" y="2071"/>
                  </a:lnTo>
                  <a:lnTo>
                    <a:pt x="3054" y="2001"/>
                  </a:lnTo>
                  <a:lnTo>
                    <a:pt x="3112" y="1931"/>
                  </a:lnTo>
                  <a:lnTo>
                    <a:pt x="3230" y="1793"/>
                  </a:lnTo>
                  <a:lnTo>
                    <a:pt x="3289" y="1723"/>
                  </a:lnTo>
                  <a:lnTo>
                    <a:pt x="3347" y="1653"/>
                  </a:lnTo>
                  <a:lnTo>
                    <a:pt x="3405" y="1583"/>
                  </a:lnTo>
                  <a:lnTo>
                    <a:pt x="3460" y="1512"/>
                  </a:lnTo>
                  <a:lnTo>
                    <a:pt x="3514" y="1439"/>
                  </a:lnTo>
                  <a:lnTo>
                    <a:pt x="3539" y="1403"/>
                  </a:lnTo>
                  <a:lnTo>
                    <a:pt x="3564" y="1366"/>
                  </a:lnTo>
                  <a:lnTo>
                    <a:pt x="3588" y="1327"/>
                  </a:lnTo>
                  <a:lnTo>
                    <a:pt x="3612" y="1289"/>
                  </a:lnTo>
                  <a:lnTo>
                    <a:pt x="3635" y="1250"/>
                  </a:lnTo>
                  <a:lnTo>
                    <a:pt x="3658" y="1211"/>
                  </a:lnTo>
                  <a:lnTo>
                    <a:pt x="3658" y="1211"/>
                  </a:lnTo>
                  <a:close/>
                  <a:moveTo>
                    <a:pt x="3570" y="1208"/>
                  </a:moveTo>
                  <a:lnTo>
                    <a:pt x="3570" y="1208"/>
                  </a:lnTo>
                  <a:lnTo>
                    <a:pt x="3572" y="1204"/>
                  </a:lnTo>
                  <a:lnTo>
                    <a:pt x="3572" y="1201"/>
                  </a:lnTo>
                  <a:lnTo>
                    <a:pt x="3572" y="1197"/>
                  </a:lnTo>
                  <a:lnTo>
                    <a:pt x="3571" y="1193"/>
                  </a:lnTo>
                  <a:lnTo>
                    <a:pt x="3571" y="1193"/>
                  </a:lnTo>
                  <a:lnTo>
                    <a:pt x="3593" y="1197"/>
                  </a:lnTo>
                  <a:lnTo>
                    <a:pt x="3614" y="1202"/>
                  </a:lnTo>
                  <a:lnTo>
                    <a:pt x="3614" y="1202"/>
                  </a:lnTo>
                  <a:lnTo>
                    <a:pt x="3573" y="1243"/>
                  </a:lnTo>
                  <a:lnTo>
                    <a:pt x="3535" y="1285"/>
                  </a:lnTo>
                  <a:lnTo>
                    <a:pt x="3456" y="1369"/>
                  </a:lnTo>
                  <a:lnTo>
                    <a:pt x="3456" y="1369"/>
                  </a:lnTo>
                  <a:lnTo>
                    <a:pt x="3485" y="1330"/>
                  </a:lnTo>
                  <a:lnTo>
                    <a:pt x="3515" y="1289"/>
                  </a:lnTo>
                  <a:lnTo>
                    <a:pt x="3543" y="1250"/>
                  </a:lnTo>
                  <a:lnTo>
                    <a:pt x="3570" y="1208"/>
                  </a:lnTo>
                  <a:lnTo>
                    <a:pt x="3570" y="1208"/>
                  </a:lnTo>
                  <a:close/>
                  <a:moveTo>
                    <a:pt x="3395" y="1247"/>
                  </a:moveTo>
                  <a:lnTo>
                    <a:pt x="3395" y="1247"/>
                  </a:lnTo>
                  <a:lnTo>
                    <a:pt x="3397" y="1241"/>
                  </a:lnTo>
                  <a:lnTo>
                    <a:pt x="3395" y="1238"/>
                  </a:lnTo>
                  <a:lnTo>
                    <a:pt x="3395" y="1238"/>
                  </a:lnTo>
                  <a:lnTo>
                    <a:pt x="3427" y="1227"/>
                  </a:lnTo>
                  <a:lnTo>
                    <a:pt x="3460" y="1218"/>
                  </a:lnTo>
                  <a:lnTo>
                    <a:pt x="3493" y="1210"/>
                  </a:lnTo>
                  <a:lnTo>
                    <a:pt x="3525" y="1203"/>
                  </a:lnTo>
                  <a:lnTo>
                    <a:pt x="3525" y="1203"/>
                  </a:lnTo>
                  <a:lnTo>
                    <a:pt x="3460" y="1265"/>
                  </a:lnTo>
                  <a:lnTo>
                    <a:pt x="3395" y="1329"/>
                  </a:lnTo>
                  <a:lnTo>
                    <a:pt x="3333" y="1395"/>
                  </a:lnTo>
                  <a:lnTo>
                    <a:pt x="3272" y="1463"/>
                  </a:lnTo>
                  <a:lnTo>
                    <a:pt x="3272" y="1463"/>
                  </a:lnTo>
                  <a:lnTo>
                    <a:pt x="3290" y="1437"/>
                  </a:lnTo>
                  <a:lnTo>
                    <a:pt x="3308" y="1412"/>
                  </a:lnTo>
                  <a:lnTo>
                    <a:pt x="3325" y="1387"/>
                  </a:lnTo>
                  <a:lnTo>
                    <a:pt x="3340" y="1360"/>
                  </a:lnTo>
                  <a:lnTo>
                    <a:pt x="3356" y="1333"/>
                  </a:lnTo>
                  <a:lnTo>
                    <a:pt x="3370" y="1305"/>
                  </a:lnTo>
                  <a:lnTo>
                    <a:pt x="3384" y="1277"/>
                  </a:lnTo>
                  <a:lnTo>
                    <a:pt x="3395" y="1247"/>
                  </a:lnTo>
                  <a:lnTo>
                    <a:pt x="3395" y="1247"/>
                  </a:lnTo>
                  <a:close/>
                  <a:moveTo>
                    <a:pt x="3246" y="1552"/>
                  </a:moveTo>
                  <a:lnTo>
                    <a:pt x="3246" y="1552"/>
                  </a:lnTo>
                  <a:lnTo>
                    <a:pt x="3288" y="1500"/>
                  </a:lnTo>
                  <a:lnTo>
                    <a:pt x="3345" y="1435"/>
                  </a:lnTo>
                  <a:lnTo>
                    <a:pt x="3404" y="1370"/>
                  </a:lnTo>
                  <a:lnTo>
                    <a:pt x="3452" y="1319"/>
                  </a:lnTo>
                  <a:lnTo>
                    <a:pt x="3467" y="1304"/>
                  </a:lnTo>
                  <a:lnTo>
                    <a:pt x="3475" y="1298"/>
                  </a:lnTo>
                  <a:lnTo>
                    <a:pt x="3476" y="1298"/>
                  </a:lnTo>
                  <a:lnTo>
                    <a:pt x="3476" y="1298"/>
                  </a:lnTo>
                  <a:lnTo>
                    <a:pt x="3474" y="1301"/>
                  </a:lnTo>
                  <a:lnTo>
                    <a:pt x="3462" y="1319"/>
                  </a:lnTo>
                  <a:lnTo>
                    <a:pt x="3439" y="1350"/>
                  </a:lnTo>
                  <a:lnTo>
                    <a:pt x="3401" y="1397"/>
                  </a:lnTo>
                  <a:lnTo>
                    <a:pt x="3347" y="1463"/>
                  </a:lnTo>
                  <a:lnTo>
                    <a:pt x="3277" y="1547"/>
                  </a:lnTo>
                  <a:lnTo>
                    <a:pt x="3277" y="1547"/>
                  </a:lnTo>
                  <a:lnTo>
                    <a:pt x="3229" y="1604"/>
                  </a:lnTo>
                  <a:lnTo>
                    <a:pt x="3179" y="1659"/>
                  </a:lnTo>
                  <a:lnTo>
                    <a:pt x="3127" y="1714"/>
                  </a:lnTo>
                  <a:lnTo>
                    <a:pt x="3076" y="1768"/>
                  </a:lnTo>
                  <a:lnTo>
                    <a:pt x="3076" y="1768"/>
                  </a:lnTo>
                  <a:lnTo>
                    <a:pt x="3246" y="1552"/>
                  </a:lnTo>
                  <a:lnTo>
                    <a:pt x="3246" y="1552"/>
                  </a:lnTo>
                  <a:close/>
                  <a:moveTo>
                    <a:pt x="2803" y="1477"/>
                  </a:moveTo>
                  <a:lnTo>
                    <a:pt x="2803" y="1477"/>
                  </a:lnTo>
                  <a:lnTo>
                    <a:pt x="2844" y="1466"/>
                  </a:lnTo>
                  <a:lnTo>
                    <a:pt x="2884" y="1453"/>
                  </a:lnTo>
                  <a:lnTo>
                    <a:pt x="2924" y="1439"/>
                  </a:lnTo>
                  <a:lnTo>
                    <a:pt x="2963" y="1424"/>
                  </a:lnTo>
                  <a:lnTo>
                    <a:pt x="3002" y="1408"/>
                  </a:lnTo>
                  <a:lnTo>
                    <a:pt x="3041" y="1391"/>
                  </a:lnTo>
                  <a:lnTo>
                    <a:pt x="3118" y="1355"/>
                  </a:lnTo>
                  <a:lnTo>
                    <a:pt x="3118" y="1355"/>
                  </a:lnTo>
                  <a:lnTo>
                    <a:pt x="3062" y="1401"/>
                  </a:lnTo>
                  <a:lnTo>
                    <a:pt x="3062" y="1401"/>
                  </a:lnTo>
                  <a:lnTo>
                    <a:pt x="3058" y="1396"/>
                  </a:lnTo>
                  <a:lnTo>
                    <a:pt x="3052" y="1394"/>
                  </a:lnTo>
                  <a:lnTo>
                    <a:pt x="3050" y="1392"/>
                  </a:lnTo>
                  <a:lnTo>
                    <a:pt x="3047" y="1394"/>
                  </a:lnTo>
                  <a:lnTo>
                    <a:pt x="3043" y="1395"/>
                  </a:lnTo>
                  <a:lnTo>
                    <a:pt x="3041" y="1397"/>
                  </a:lnTo>
                  <a:lnTo>
                    <a:pt x="3041" y="1397"/>
                  </a:lnTo>
                  <a:lnTo>
                    <a:pt x="2993" y="1436"/>
                  </a:lnTo>
                  <a:lnTo>
                    <a:pt x="2945" y="1477"/>
                  </a:lnTo>
                  <a:lnTo>
                    <a:pt x="2898" y="1518"/>
                  </a:lnTo>
                  <a:lnTo>
                    <a:pt x="2851" y="1560"/>
                  </a:lnTo>
                  <a:lnTo>
                    <a:pt x="2757" y="1646"/>
                  </a:lnTo>
                  <a:lnTo>
                    <a:pt x="2666" y="1735"/>
                  </a:lnTo>
                  <a:lnTo>
                    <a:pt x="2575" y="1826"/>
                  </a:lnTo>
                  <a:lnTo>
                    <a:pt x="2485" y="1918"/>
                  </a:lnTo>
                  <a:lnTo>
                    <a:pt x="2396" y="2012"/>
                  </a:lnTo>
                  <a:lnTo>
                    <a:pt x="2307" y="2106"/>
                  </a:lnTo>
                  <a:lnTo>
                    <a:pt x="2307" y="2106"/>
                  </a:lnTo>
                  <a:lnTo>
                    <a:pt x="2374" y="2033"/>
                  </a:lnTo>
                  <a:lnTo>
                    <a:pt x="2439" y="1959"/>
                  </a:lnTo>
                  <a:lnTo>
                    <a:pt x="2505" y="1884"/>
                  </a:lnTo>
                  <a:lnTo>
                    <a:pt x="2568" y="1808"/>
                  </a:lnTo>
                  <a:lnTo>
                    <a:pt x="2630" y="1732"/>
                  </a:lnTo>
                  <a:lnTo>
                    <a:pt x="2690" y="1653"/>
                  </a:lnTo>
                  <a:lnTo>
                    <a:pt x="2747" y="1574"/>
                  </a:lnTo>
                  <a:lnTo>
                    <a:pt x="2775" y="1533"/>
                  </a:lnTo>
                  <a:lnTo>
                    <a:pt x="2803" y="1492"/>
                  </a:lnTo>
                  <a:lnTo>
                    <a:pt x="2803" y="1492"/>
                  </a:lnTo>
                  <a:lnTo>
                    <a:pt x="2804" y="1488"/>
                  </a:lnTo>
                  <a:lnTo>
                    <a:pt x="2805" y="1484"/>
                  </a:lnTo>
                  <a:lnTo>
                    <a:pt x="2804" y="1480"/>
                  </a:lnTo>
                  <a:lnTo>
                    <a:pt x="2803" y="1477"/>
                  </a:lnTo>
                  <a:lnTo>
                    <a:pt x="2803" y="1477"/>
                  </a:lnTo>
                  <a:close/>
                  <a:moveTo>
                    <a:pt x="1376" y="3563"/>
                  </a:moveTo>
                  <a:lnTo>
                    <a:pt x="1376" y="3563"/>
                  </a:lnTo>
                  <a:lnTo>
                    <a:pt x="1435" y="3493"/>
                  </a:lnTo>
                  <a:lnTo>
                    <a:pt x="1491" y="3423"/>
                  </a:lnTo>
                  <a:lnTo>
                    <a:pt x="1547" y="3353"/>
                  </a:lnTo>
                  <a:lnTo>
                    <a:pt x="1603" y="3282"/>
                  </a:lnTo>
                  <a:lnTo>
                    <a:pt x="1657" y="3209"/>
                  </a:lnTo>
                  <a:lnTo>
                    <a:pt x="1711" y="3136"/>
                  </a:lnTo>
                  <a:lnTo>
                    <a:pt x="1818" y="2989"/>
                  </a:lnTo>
                  <a:lnTo>
                    <a:pt x="1922" y="2840"/>
                  </a:lnTo>
                  <a:lnTo>
                    <a:pt x="2026" y="2691"/>
                  </a:lnTo>
                  <a:lnTo>
                    <a:pt x="2130" y="2542"/>
                  </a:lnTo>
                  <a:lnTo>
                    <a:pt x="2234" y="2392"/>
                  </a:lnTo>
                  <a:lnTo>
                    <a:pt x="2234" y="2392"/>
                  </a:lnTo>
                  <a:lnTo>
                    <a:pt x="2234" y="2392"/>
                  </a:lnTo>
                  <a:lnTo>
                    <a:pt x="2234" y="2392"/>
                  </a:lnTo>
                  <a:lnTo>
                    <a:pt x="2262" y="2358"/>
                  </a:lnTo>
                  <a:lnTo>
                    <a:pt x="2290" y="2324"/>
                  </a:lnTo>
                  <a:lnTo>
                    <a:pt x="2320" y="2290"/>
                  </a:lnTo>
                  <a:lnTo>
                    <a:pt x="2349" y="2257"/>
                  </a:lnTo>
                  <a:lnTo>
                    <a:pt x="2410" y="2193"/>
                  </a:lnTo>
                  <a:lnTo>
                    <a:pt x="2472" y="2130"/>
                  </a:lnTo>
                  <a:lnTo>
                    <a:pt x="2535" y="2068"/>
                  </a:lnTo>
                  <a:lnTo>
                    <a:pt x="2599" y="2007"/>
                  </a:lnTo>
                  <a:lnTo>
                    <a:pt x="2729" y="1885"/>
                  </a:lnTo>
                  <a:lnTo>
                    <a:pt x="2729" y="1885"/>
                  </a:lnTo>
                  <a:lnTo>
                    <a:pt x="2642" y="2009"/>
                  </a:lnTo>
                  <a:lnTo>
                    <a:pt x="2598" y="2071"/>
                  </a:lnTo>
                  <a:lnTo>
                    <a:pt x="2554" y="2132"/>
                  </a:lnTo>
                  <a:lnTo>
                    <a:pt x="2554" y="2132"/>
                  </a:lnTo>
                  <a:lnTo>
                    <a:pt x="2485" y="2226"/>
                  </a:lnTo>
                  <a:lnTo>
                    <a:pt x="2415" y="2317"/>
                  </a:lnTo>
                  <a:lnTo>
                    <a:pt x="2343" y="2408"/>
                  </a:lnTo>
                  <a:lnTo>
                    <a:pt x="2271" y="2499"/>
                  </a:lnTo>
                  <a:lnTo>
                    <a:pt x="2198" y="2589"/>
                  </a:lnTo>
                  <a:lnTo>
                    <a:pt x="2124" y="2678"/>
                  </a:lnTo>
                  <a:lnTo>
                    <a:pt x="1977" y="2856"/>
                  </a:lnTo>
                  <a:lnTo>
                    <a:pt x="1829" y="3033"/>
                  </a:lnTo>
                  <a:lnTo>
                    <a:pt x="1682" y="3211"/>
                  </a:lnTo>
                  <a:lnTo>
                    <a:pt x="1608" y="3300"/>
                  </a:lnTo>
                  <a:lnTo>
                    <a:pt x="1537" y="3392"/>
                  </a:lnTo>
                  <a:lnTo>
                    <a:pt x="1465" y="3482"/>
                  </a:lnTo>
                  <a:lnTo>
                    <a:pt x="1395" y="3574"/>
                  </a:lnTo>
                  <a:lnTo>
                    <a:pt x="1395" y="3574"/>
                  </a:lnTo>
                  <a:lnTo>
                    <a:pt x="1345" y="3639"/>
                  </a:lnTo>
                  <a:lnTo>
                    <a:pt x="1313" y="3678"/>
                  </a:lnTo>
                  <a:lnTo>
                    <a:pt x="1304" y="3690"/>
                  </a:lnTo>
                  <a:lnTo>
                    <a:pt x="1297" y="3696"/>
                  </a:lnTo>
                  <a:lnTo>
                    <a:pt x="1294" y="3697"/>
                  </a:lnTo>
                  <a:lnTo>
                    <a:pt x="1294" y="3695"/>
                  </a:lnTo>
                  <a:lnTo>
                    <a:pt x="1303" y="3678"/>
                  </a:lnTo>
                  <a:lnTo>
                    <a:pt x="1321" y="3648"/>
                  </a:lnTo>
                  <a:lnTo>
                    <a:pt x="1376" y="3563"/>
                  </a:lnTo>
                  <a:lnTo>
                    <a:pt x="1376" y="3563"/>
                  </a:lnTo>
                  <a:close/>
                  <a:moveTo>
                    <a:pt x="906" y="4000"/>
                  </a:moveTo>
                  <a:lnTo>
                    <a:pt x="906" y="4000"/>
                  </a:lnTo>
                  <a:lnTo>
                    <a:pt x="871" y="4030"/>
                  </a:lnTo>
                  <a:lnTo>
                    <a:pt x="858" y="4040"/>
                  </a:lnTo>
                  <a:lnTo>
                    <a:pt x="849" y="4046"/>
                  </a:lnTo>
                  <a:lnTo>
                    <a:pt x="842" y="4049"/>
                  </a:lnTo>
                  <a:lnTo>
                    <a:pt x="837" y="4051"/>
                  </a:lnTo>
                  <a:lnTo>
                    <a:pt x="836" y="4051"/>
                  </a:lnTo>
                  <a:lnTo>
                    <a:pt x="835" y="4049"/>
                  </a:lnTo>
                  <a:lnTo>
                    <a:pt x="836" y="4046"/>
                  </a:lnTo>
                  <a:lnTo>
                    <a:pt x="838" y="4040"/>
                  </a:lnTo>
                  <a:lnTo>
                    <a:pt x="842" y="4033"/>
                  </a:lnTo>
                  <a:lnTo>
                    <a:pt x="856" y="4012"/>
                  </a:lnTo>
                  <a:lnTo>
                    <a:pt x="874" y="3986"/>
                  </a:lnTo>
                  <a:lnTo>
                    <a:pt x="898" y="3957"/>
                  </a:lnTo>
                  <a:lnTo>
                    <a:pt x="949" y="3894"/>
                  </a:lnTo>
                  <a:lnTo>
                    <a:pt x="1001" y="3834"/>
                  </a:lnTo>
                  <a:lnTo>
                    <a:pt x="1053" y="3773"/>
                  </a:lnTo>
                  <a:lnTo>
                    <a:pt x="1053" y="3773"/>
                  </a:lnTo>
                  <a:lnTo>
                    <a:pt x="1121" y="3689"/>
                  </a:lnTo>
                  <a:lnTo>
                    <a:pt x="1188" y="3602"/>
                  </a:lnTo>
                  <a:lnTo>
                    <a:pt x="1252" y="3516"/>
                  </a:lnTo>
                  <a:lnTo>
                    <a:pt x="1317" y="3427"/>
                  </a:lnTo>
                  <a:lnTo>
                    <a:pt x="1443" y="3250"/>
                  </a:lnTo>
                  <a:lnTo>
                    <a:pt x="1570" y="3072"/>
                  </a:lnTo>
                  <a:lnTo>
                    <a:pt x="1570" y="3072"/>
                  </a:lnTo>
                  <a:lnTo>
                    <a:pt x="1613" y="3012"/>
                  </a:lnTo>
                  <a:lnTo>
                    <a:pt x="1657" y="2953"/>
                  </a:lnTo>
                  <a:lnTo>
                    <a:pt x="1703" y="2893"/>
                  </a:lnTo>
                  <a:lnTo>
                    <a:pt x="1750" y="2836"/>
                  </a:lnTo>
                  <a:lnTo>
                    <a:pt x="1797" y="2778"/>
                  </a:lnTo>
                  <a:lnTo>
                    <a:pt x="1845" y="2721"/>
                  </a:lnTo>
                  <a:lnTo>
                    <a:pt x="1893" y="2665"/>
                  </a:lnTo>
                  <a:lnTo>
                    <a:pt x="1942" y="2609"/>
                  </a:lnTo>
                  <a:lnTo>
                    <a:pt x="2042" y="2497"/>
                  </a:lnTo>
                  <a:lnTo>
                    <a:pt x="2144" y="2389"/>
                  </a:lnTo>
                  <a:lnTo>
                    <a:pt x="2248" y="2280"/>
                  </a:lnTo>
                  <a:lnTo>
                    <a:pt x="2353" y="2172"/>
                  </a:lnTo>
                  <a:lnTo>
                    <a:pt x="2353" y="2172"/>
                  </a:lnTo>
                  <a:lnTo>
                    <a:pt x="2292" y="2253"/>
                  </a:lnTo>
                  <a:lnTo>
                    <a:pt x="2232" y="2335"/>
                  </a:lnTo>
                  <a:lnTo>
                    <a:pt x="2232" y="2335"/>
                  </a:lnTo>
                  <a:lnTo>
                    <a:pt x="2173" y="2404"/>
                  </a:lnTo>
                  <a:lnTo>
                    <a:pt x="2115" y="2475"/>
                  </a:lnTo>
                  <a:lnTo>
                    <a:pt x="2058" y="2545"/>
                  </a:lnTo>
                  <a:lnTo>
                    <a:pt x="2000" y="2617"/>
                  </a:lnTo>
                  <a:lnTo>
                    <a:pt x="1944" y="2689"/>
                  </a:lnTo>
                  <a:lnTo>
                    <a:pt x="1888" y="2762"/>
                  </a:lnTo>
                  <a:lnTo>
                    <a:pt x="1833" y="2836"/>
                  </a:lnTo>
                  <a:lnTo>
                    <a:pt x="1778" y="2909"/>
                  </a:lnTo>
                  <a:lnTo>
                    <a:pt x="1724" y="2984"/>
                  </a:lnTo>
                  <a:lnTo>
                    <a:pt x="1671" y="3059"/>
                  </a:lnTo>
                  <a:lnTo>
                    <a:pt x="1620" y="3135"/>
                  </a:lnTo>
                  <a:lnTo>
                    <a:pt x="1568" y="3211"/>
                  </a:lnTo>
                  <a:lnTo>
                    <a:pt x="1518" y="3289"/>
                  </a:lnTo>
                  <a:lnTo>
                    <a:pt x="1469" y="3366"/>
                  </a:lnTo>
                  <a:lnTo>
                    <a:pt x="1421" y="3444"/>
                  </a:lnTo>
                  <a:lnTo>
                    <a:pt x="1374" y="3522"/>
                  </a:lnTo>
                  <a:lnTo>
                    <a:pt x="1374" y="3522"/>
                  </a:lnTo>
                  <a:lnTo>
                    <a:pt x="1330" y="3575"/>
                  </a:lnTo>
                  <a:lnTo>
                    <a:pt x="1285" y="3628"/>
                  </a:lnTo>
                  <a:lnTo>
                    <a:pt x="1241" y="3680"/>
                  </a:lnTo>
                  <a:lnTo>
                    <a:pt x="1194" y="3731"/>
                  </a:lnTo>
                  <a:lnTo>
                    <a:pt x="1194" y="3731"/>
                  </a:lnTo>
                  <a:lnTo>
                    <a:pt x="1160" y="3767"/>
                  </a:lnTo>
                  <a:lnTo>
                    <a:pt x="1125" y="3802"/>
                  </a:lnTo>
                  <a:lnTo>
                    <a:pt x="1090" y="3836"/>
                  </a:lnTo>
                  <a:lnTo>
                    <a:pt x="1055" y="3870"/>
                  </a:lnTo>
                  <a:lnTo>
                    <a:pt x="981" y="3936"/>
                  </a:lnTo>
                  <a:lnTo>
                    <a:pt x="906" y="4000"/>
                  </a:lnTo>
                  <a:lnTo>
                    <a:pt x="906" y="4000"/>
                  </a:lnTo>
                  <a:close/>
                  <a:moveTo>
                    <a:pt x="1849" y="2884"/>
                  </a:moveTo>
                  <a:lnTo>
                    <a:pt x="1849" y="2884"/>
                  </a:lnTo>
                  <a:lnTo>
                    <a:pt x="1780" y="2982"/>
                  </a:lnTo>
                  <a:lnTo>
                    <a:pt x="1711" y="3079"/>
                  </a:lnTo>
                  <a:lnTo>
                    <a:pt x="1641" y="3176"/>
                  </a:lnTo>
                  <a:lnTo>
                    <a:pt x="1571" y="3272"/>
                  </a:lnTo>
                  <a:lnTo>
                    <a:pt x="1571" y="3272"/>
                  </a:lnTo>
                  <a:lnTo>
                    <a:pt x="1637" y="3174"/>
                  </a:lnTo>
                  <a:lnTo>
                    <a:pt x="1706" y="3076"/>
                  </a:lnTo>
                  <a:lnTo>
                    <a:pt x="1777" y="2980"/>
                  </a:lnTo>
                  <a:lnTo>
                    <a:pt x="1849" y="2884"/>
                  </a:lnTo>
                  <a:lnTo>
                    <a:pt x="1849" y="2884"/>
                  </a:lnTo>
                  <a:close/>
                  <a:moveTo>
                    <a:pt x="2466" y="2078"/>
                  </a:moveTo>
                  <a:lnTo>
                    <a:pt x="2466" y="2078"/>
                  </a:lnTo>
                  <a:lnTo>
                    <a:pt x="2509" y="2021"/>
                  </a:lnTo>
                  <a:lnTo>
                    <a:pt x="2555" y="1964"/>
                  </a:lnTo>
                  <a:lnTo>
                    <a:pt x="2555" y="1964"/>
                  </a:lnTo>
                  <a:lnTo>
                    <a:pt x="2664" y="1851"/>
                  </a:lnTo>
                  <a:lnTo>
                    <a:pt x="2772" y="1738"/>
                  </a:lnTo>
                  <a:lnTo>
                    <a:pt x="2878" y="1623"/>
                  </a:lnTo>
                  <a:lnTo>
                    <a:pt x="2982" y="1507"/>
                  </a:lnTo>
                  <a:lnTo>
                    <a:pt x="2982" y="1507"/>
                  </a:lnTo>
                  <a:lnTo>
                    <a:pt x="3006" y="1487"/>
                  </a:lnTo>
                  <a:lnTo>
                    <a:pt x="3024" y="1472"/>
                  </a:lnTo>
                  <a:lnTo>
                    <a:pt x="3040" y="1463"/>
                  </a:lnTo>
                  <a:lnTo>
                    <a:pt x="3050" y="1458"/>
                  </a:lnTo>
                  <a:lnTo>
                    <a:pt x="3054" y="1458"/>
                  </a:lnTo>
                  <a:lnTo>
                    <a:pt x="3057" y="1458"/>
                  </a:lnTo>
                  <a:lnTo>
                    <a:pt x="3059" y="1459"/>
                  </a:lnTo>
                  <a:lnTo>
                    <a:pt x="3061" y="1462"/>
                  </a:lnTo>
                  <a:lnTo>
                    <a:pt x="3061" y="1464"/>
                  </a:lnTo>
                  <a:lnTo>
                    <a:pt x="3061" y="1469"/>
                  </a:lnTo>
                  <a:lnTo>
                    <a:pt x="3058" y="1478"/>
                  </a:lnTo>
                  <a:lnTo>
                    <a:pt x="3058" y="1478"/>
                  </a:lnTo>
                  <a:lnTo>
                    <a:pt x="3008" y="1531"/>
                  </a:lnTo>
                  <a:lnTo>
                    <a:pt x="2960" y="1584"/>
                  </a:lnTo>
                  <a:lnTo>
                    <a:pt x="2914" y="1641"/>
                  </a:lnTo>
                  <a:lnTo>
                    <a:pt x="2869" y="1697"/>
                  </a:lnTo>
                  <a:lnTo>
                    <a:pt x="2869" y="1697"/>
                  </a:lnTo>
                  <a:lnTo>
                    <a:pt x="2768" y="1793"/>
                  </a:lnTo>
                  <a:lnTo>
                    <a:pt x="2666" y="1886"/>
                  </a:lnTo>
                  <a:lnTo>
                    <a:pt x="2566" y="1981"/>
                  </a:lnTo>
                  <a:lnTo>
                    <a:pt x="2515" y="2029"/>
                  </a:lnTo>
                  <a:lnTo>
                    <a:pt x="2466" y="2078"/>
                  </a:lnTo>
                  <a:lnTo>
                    <a:pt x="2466" y="2078"/>
                  </a:lnTo>
                  <a:close/>
                  <a:moveTo>
                    <a:pt x="2305" y="2040"/>
                  </a:moveTo>
                  <a:lnTo>
                    <a:pt x="2305" y="2040"/>
                  </a:lnTo>
                  <a:lnTo>
                    <a:pt x="2204" y="2146"/>
                  </a:lnTo>
                  <a:lnTo>
                    <a:pt x="2204" y="2146"/>
                  </a:lnTo>
                  <a:lnTo>
                    <a:pt x="2239" y="2104"/>
                  </a:lnTo>
                  <a:lnTo>
                    <a:pt x="2274" y="2062"/>
                  </a:lnTo>
                  <a:lnTo>
                    <a:pt x="2308" y="2020"/>
                  </a:lnTo>
                  <a:lnTo>
                    <a:pt x="2341" y="1977"/>
                  </a:lnTo>
                  <a:lnTo>
                    <a:pt x="2341" y="1977"/>
                  </a:lnTo>
                  <a:lnTo>
                    <a:pt x="2411" y="1884"/>
                  </a:lnTo>
                  <a:lnTo>
                    <a:pt x="2481" y="1792"/>
                  </a:lnTo>
                  <a:lnTo>
                    <a:pt x="2518" y="1746"/>
                  </a:lnTo>
                  <a:lnTo>
                    <a:pt x="2554" y="1701"/>
                  </a:lnTo>
                  <a:lnTo>
                    <a:pt x="2591" y="1657"/>
                  </a:lnTo>
                  <a:lnTo>
                    <a:pt x="2630" y="1614"/>
                  </a:lnTo>
                  <a:lnTo>
                    <a:pt x="2630" y="1614"/>
                  </a:lnTo>
                  <a:lnTo>
                    <a:pt x="2647" y="1596"/>
                  </a:lnTo>
                  <a:lnTo>
                    <a:pt x="2652" y="1591"/>
                  </a:lnTo>
                  <a:lnTo>
                    <a:pt x="2654" y="1591"/>
                  </a:lnTo>
                  <a:lnTo>
                    <a:pt x="2654" y="1594"/>
                  </a:lnTo>
                  <a:lnTo>
                    <a:pt x="2651" y="1598"/>
                  </a:lnTo>
                  <a:lnTo>
                    <a:pt x="2639" y="1615"/>
                  </a:lnTo>
                  <a:lnTo>
                    <a:pt x="2597" y="1673"/>
                  </a:lnTo>
                  <a:lnTo>
                    <a:pt x="2535" y="1754"/>
                  </a:lnTo>
                  <a:lnTo>
                    <a:pt x="2465" y="1844"/>
                  </a:lnTo>
                  <a:lnTo>
                    <a:pt x="2396" y="1930"/>
                  </a:lnTo>
                  <a:lnTo>
                    <a:pt x="2340" y="2000"/>
                  </a:lnTo>
                  <a:lnTo>
                    <a:pt x="2319" y="2025"/>
                  </a:lnTo>
                  <a:lnTo>
                    <a:pt x="2305" y="2040"/>
                  </a:lnTo>
                  <a:lnTo>
                    <a:pt x="2305" y="2040"/>
                  </a:lnTo>
                  <a:close/>
                  <a:moveTo>
                    <a:pt x="2498" y="1486"/>
                  </a:moveTo>
                  <a:lnTo>
                    <a:pt x="2498" y="1486"/>
                  </a:lnTo>
                  <a:lnTo>
                    <a:pt x="2519" y="1490"/>
                  </a:lnTo>
                  <a:lnTo>
                    <a:pt x="2540" y="1494"/>
                  </a:lnTo>
                  <a:lnTo>
                    <a:pt x="2540" y="1494"/>
                  </a:lnTo>
                  <a:lnTo>
                    <a:pt x="2567" y="1497"/>
                  </a:lnTo>
                  <a:lnTo>
                    <a:pt x="2594" y="1498"/>
                  </a:lnTo>
                  <a:lnTo>
                    <a:pt x="2594" y="1498"/>
                  </a:lnTo>
                  <a:lnTo>
                    <a:pt x="2553" y="1539"/>
                  </a:lnTo>
                  <a:lnTo>
                    <a:pt x="2513" y="1580"/>
                  </a:lnTo>
                  <a:lnTo>
                    <a:pt x="2433" y="1663"/>
                  </a:lnTo>
                  <a:lnTo>
                    <a:pt x="2356" y="1748"/>
                  </a:lnTo>
                  <a:lnTo>
                    <a:pt x="2279" y="1835"/>
                  </a:lnTo>
                  <a:lnTo>
                    <a:pt x="2203" y="1922"/>
                  </a:lnTo>
                  <a:lnTo>
                    <a:pt x="2127" y="2009"/>
                  </a:lnTo>
                  <a:lnTo>
                    <a:pt x="1974" y="2184"/>
                  </a:lnTo>
                  <a:lnTo>
                    <a:pt x="1974" y="2184"/>
                  </a:lnTo>
                  <a:lnTo>
                    <a:pt x="1862" y="2293"/>
                  </a:lnTo>
                  <a:lnTo>
                    <a:pt x="1807" y="2348"/>
                  </a:lnTo>
                  <a:lnTo>
                    <a:pt x="1754" y="2401"/>
                  </a:lnTo>
                  <a:lnTo>
                    <a:pt x="1754" y="2401"/>
                  </a:lnTo>
                  <a:lnTo>
                    <a:pt x="1713" y="2446"/>
                  </a:lnTo>
                  <a:lnTo>
                    <a:pt x="1674" y="2493"/>
                  </a:lnTo>
                  <a:lnTo>
                    <a:pt x="1636" y="2541"/>
                  </a:lnTo>
                  <a:lnTo>
                    <a:pt x="1599" y="2590"/>
                  </a:lnTo>
                  <a:lnTo>
                    <a:pt x="1599" y="2590"/>
                  </a:lnTo>
                  <a:lnTo>
                    <a:pt x="1500" y="2694"/>
                  </a:lnTo>
                  <a:lnTo>
                    <a:pt x="1402" y="2799"/>
                  </a:lnTo>
                  <a:lnTo>
                    <a:pt x="1402" y="2799"/>
                  </a:lnTo>
                  <a:lnTo>
                    <a:pt x="1181" y="3026"/>
                  </a:lnTo>
                  <a:lnTo>
                    <a:pt x="1181" y="3026"/>
                  </a:lnTo>
                  <a:lnTo>
                    <a:pt x="1126" y="3090"/>
                  </a:lnTo>
                  <a:lnTo>
                    <a:pt x="1030" y="3198"/>
                  </a:lnTo>
                  <a:lnTo>
                    <a:pt x="991" y="3242"/>
                  </a:lnTo>
                  <a:lnTo>
                    <a:pt x="978" y="3256"/>
                  </a:lnTo>
                  <a:lnTo>
                    <a:pt x="971" y="3262"/>
                  </a:lnTo>
                  <a:lnTo>
                    <a:pt x="970" y="3262"/>
                  </a:lnTo>
                  <a:lnTo>
                    <a:pt x="971" y="3259"/>
                  </a:lnTo>
                  <a:lnTo>
                    <a:pt x="980" y="3248"/>
                  </a:lnTo>
                  <a:lnTo>
                    <a:pt x="1028" y="3187"/>
                  </a:lnTo>
                  <a:lnTo>
                    <a:pt x="1028" y="3187"/>
                  </a:lnTo>
                  <a:lnTo>
                    <a:pt x="1076" y="3126"/>
                  </a:lnTo>
                  <a:lnTo>
                    <a:pt x="1126" y="3066"/>
                  </a:lnTo>
                  <a:lnTo>
                    <a:pt x="1176" y="3007"/>
                  </a:lnTo>
                  <a:lnTo>
                    <a:pt x="1227" y="2947"/>
                  </a:lnTo>
                  <a:lnTo>
                    <a:pt x="1331" y="2830"/>
                  </a:lnTo>
                  <a:lnTo>
                    <a:pt x="1435" y="2713"/>
                  </a:lnTo>
                  <a:lnTo>
                    <a:pt x="1647" y="2482"/>
                  </a:lnTo>
                  <a:lnTo>
                    <a:pt x="1752" y="2366"/>
                  </a:lnTo>
                  <a:lnTo>
                    <a:pt x="1856" y="2250"/>
                  </a:lnTo>
                  <a:lnTo>
                    <a:pt x="1856" y="2250"/>
                  </a:lnTo>
                  <a:lnTo>
                    <a:pt x="1897" y="2205"/>
                  </a:lnTo>
                  <a:lnTo>
                    <a:pt x="1941" y="2160"/>
                  </a:lnTo>
                  <a:lnTo>
                    <a:pt x="2027" y="2071"/>
                  </a:lnTo>
                  <a:lnTo>
                    <a:pt x="2115" y="1981"/>
                  </a:lnTo>
                  <a:lnTo>
                    <a:pt x="2158" y="1936"/>
                  </a:lnTo>
                  <a:lnTo>
                    <a:pt x="2202" y="1890"/>
                  </a:lnTo>
                  <a:lnTo>
                    <a:pt x="2245" y="1844"/>
                  </a:lnTo>
                  <a:lnTo>
                    <a:pt x="2286" y="1797"/>
                  </a:lnTo>
                  <a:lnTo>
                    <a:pt x="2326" y="1749"/>
                  </a:lnTo>
                  <a:lnTo>
                    <a:pt x="2364" y="1700"/>
                  </a:lnTo>
                  <a:lnTo>
                    <a:pt x="2401" y="1651"/>
                  </a:lnTo>
                  <a:lnTo>
                    <a:pt x="2436" y="1600"/>
                  </a:lnTo>
                  <a:lnTo>
                    <a:pt x="2452" y="1574"/>
                  </a:lnTo>
                  <a:lnTo>
                    <a:pt x="2467" y="1547"/>
                  </a:lnTo>
                  <a:lnTo>
                    <a:pt x="2482" y="1520"/>
                  </a:lnTo>
                  <a:lnTo>
                    <a:pt x="2496" y="1493"/>
                  </a:lnTo>
                  <a:lnTo>
                    <a:pt x="2496" y="1493"/>
                  </a:lnTo>
                  <a:lnTo>
                    <a:pt x="2498" y="1490"/>
                  </a:lnTo>
                  <a:lnTo>
                    <a:pt x="2498" y="1486"/>
                  </a:lnTo>
                  <a:lnTo>
                    <a:pt x="2498" y="1486"/>
                  </a:lnTo>
                  <a:close/>
                  <a:moveTo>
                    <a:pt x="2482" y="1661"/>
                  </a:moveTo>
                  <a:lnTo>
                    <a:pt x="2482" y="1661"/>
                  </a:lnTo>
                  <a:lnTo>
                    <a:pt x="2436" y="1718"/>
                  </a:lnTo>
                  <a:lnTo>
                    <a:pt x="2386" y="1774"/>
                  </a:lnTo>
                  <a:lnTo>
                    <a:pt x="2336" y="1829"/>
                  </a:lnTo>
                  <a:lnTo>
                    <a:pt x="2285" y="1883"/>
                  </a:lnTo>
                  <a:lnTo>
                    <a:pt x="2231" y="1937"/>
                  </a:lnTo>
                  <a:lnTo>
                    <a:pt x="2177" y="1991"/>
                  </a:lnTo>
                  <a:lnTo>
                    <a:pt x="2068" y="2096"/>
                  </a:lnTo>
                  <a:lnTo>
                    <a:pt x="2068" y="2096"/>
                  </a:lnTo>
                  <a:lnTo>
                    <a:pt x="2170" y="1985"/>
                  </a:lnTo>
                  <a:lnTo>
                    <a:pt x="2273" y="1876"/>
                  </a:lnTo>
                  <a:lnTo>
                    <a:pt x="2377" y="1768"/>
                  </a:lnTo>
                  <a:lnTo>
                    <a:pt x="2482" y="1661"/>
                  </a:lnTo>
                  <a:lnTo>
                    <a:pt x="2482" y="1661"/>
                  </a:lnTo>
                  <a:close/>
                  <a:moveTo>
                    <a:pt x="2029" y="1996"/>
                  </a:moveTo>
                  <a:lnTo>
                    <a:pt x="2029" y="1996"/>
                  </a:lnTo>
                  <a:lnTo>
                    <a:pt x="1984" y="2043"/>
                  </a:lnTo>
                  <a:lnTo>
                    <a:pt x="1939" y="2091"/>
                  </a:lnTo>
                  <a:lnTo>
                    <a:pt x="1939" y="2091"/>
                  </a:lnTo>
                  <a:lnTo>
                    <a:pt x="1973" y="2053"/>
                  </a:lnTo>
                  <a:lnTo>
                    <a:pt x="2007" y="2013"/>
                  </a:lnTo>
                  <a:lnTo>
                    <a:pt x="2007" y="2013"/>
                  </a:lnTo>
                  <a:lnTo>
                    <a:pt x="2028" y="1988"/>
                  </a:lnTo>
                  <a:lnTo>
                    <a:pt x="2052" y="1962"/>
                  </a:lnTo>
                  <a:lnTo>
                    <a:pt x="2077" y="1937"/>
                  </a:lnTo>
                  <a:lnTo>
                    <a:pt x="2104" y="1909"/>
                  </a:lnTo>
                  <a:lnTo>
                    <a:pt x="2164" y="1852"/>
                  </a:lnTo>
                  <a:lnTo>
                    <a:pt x="2225" y="1794"/>
                  </a:lnTo>
                  <a:lnTo>
                    <a:pt x="2283" y="1735"/>
                  </a:lnTo>
                  <a:lnTo>
                    <a:pt x="2312" y="1707"/>
                  </a:lnTo>
                  <a:lnTo>
                    <a:pt x="2337" y="1678"/>
                  </a:lnTo>
                  <a:lnTo>
                    <a:pt x="2362" y="1650"/>
                  </a:lnTo>
                  <a:lnTo>
                    <a:pt x="2383" y="1623"/>
                  </a:lnTo>
                  <a:lnTo>
                    <a:pt x="2402" y="1596"/>
                  </a:lnTo>
                  <a:lnTo>
                    <a:pt x="2416" y="1572"/>
                  </a:lnTo>
                  <a:lnTo>
                    <a:pt x="2416" y="1572"/>
                  </a:lnTo>
                  <a:lnTo>
                    <a:pt x="2399" y="1601"/>
                  </a:lnTo>
                  <a:lnTo>
                    <a:pt x="2381" y="1630"/>
                  </a:lnTo>
                  <a:lnTo>
                    <a:pt x="2361" y="1659"/>
                  </a:lnTo>
                  <a:lnTo>
                    <a:pt x="2338" y="1687"/>
                  </a:lnTo>
                  <a:lnTo>
                    <a:pt x="2315" y="1714"/>
                  </a:lnTo>
                  <a:lnTo>
                    <a:pt x="2290" y="1742"/>
                  </a:lnTo>
                  <a:lnTo>
                    <a:pt x="2265" y="1769"/>
                  </a:lnTo>
                  <a:lnTo>
                    <a:pt x="2239" y="1795"/>
                  </a:lnTo>
                  <a:lnTo>
                    <a:pt x="2185" y="1848"/>
                  </a:lnTo>
                  <a:lnTo>
                    <a:pt x="2131" y="1898"/>
                  </a:lnTo>
                  <a:lnTo>
                    <a:pt x="2079" y="1947"/>
                  </a:lnTo>
                  <a:lnTo>
                    <a:pt x="2029" y="1996"/>
                  </a:lnTo>
                  <a:lnTo>
                    <a:pt x="2029" y="1996"/>
                  </a:lnTo>
                  <a:close/>
                  <a:moveTo>
                    <a:pt x="2392" y="1458"/>
                  </a:moveTo>
                  <a:lnTo>
                    <a:pt x="2392" y="1458"/>
                  </a:lnTo>
                  <a:lnTo>
                    <a:pt x="2347" y="1486"/>
                  </a:lnTo>
                  <a:lnTo>
                    <a:pt x="2301" y="1515"/>
                  </a:lnTo>
                  <a:lnTo>
                    <a:pt x="2255" y="1546"/>
                  </a:lnTo>
                  <a:lnTo>
                    <a:pt x="2212" y="1576"/>
                  </a:lnTo>
                  <a:lnTo>
                    <a:pt x="2212" y="1576"/>
                  </a:lnTo>
                  <a:lnTo>
                    <a:pt x="2266" y="1504"/>
                  </a:lnTo>
                  <a:lnTo>
                    <a:pt x="2293" y="1467"/>
                  </a:lnTo>
                  <a:lnTo>
                    <a:pt x="2319" y="1430"/>
                  </a:lnTo>
                  <a:lnTo>
                    <a:pt x="2319" y="1430"/>
                  </a:lnTo>
                  <a:lnTo>
                    <a:pt x="2356" y="1445"/>
                  </a:lnTo>
                  <a:lnTo>
                    <a:pt x="2392" y="1458"/>
                  </a:lnTo>
                  <a:lnTo>
                    <a:pt x="2392" y="1458"/>
                  </a:lnTo>
                  <a:close/>
                  <a:moveTo>
                    <a:pt x="2188" y="1376"/>
                  </a:moveTo>
                  <a:lnTo>
                    <a:pt x="2188" y="1376"/>
                  </a:lnTo>
                  <a:lnTo>
                    <a:pt x="2189" y="1374"/>
                  </a:lnTo>
                  <a:lnTo>
                    <a:pt x="2190" y="1371"/>
                  </a:lnTo>
                  <a:lnTo>
                    <a:pt x="2191" y="1367"/>
                  </a:lnTo>
                  <a:lnTo>
                    <a:pt x="2191" y="1367"/>
                  </a:lnTo>
                  <a:lnTo>
                    <a:pt x="2230" y="1387"/>
                  </a:lnTo>
                  <a:lnTo>
                    <a:pt x="2268" y="1407"/>
                  </a:lnTo>
                  <a:lnTo>
                    <a:pt x="2268" y="1407"/>
                  </a:lnTo>
                  <a:lnTo>
                    <a:pt x="2250" y="1414"/>
                  </a:lnTo>
                  <a:lnTo>
                    <a:pt x="2232" y="1423"/>
                  </a:lnTo>
                  <a:lnTo>
                    <a:pt x="2213" y="1433"/>
                  </a:lnTo>
                  <a:lnTo>
                    <a:pt x="2195" y="1446"/>
                  </a:lnTo>
                  <a:lnTo>
                    <a:pt x="2177" y="1460"/>
                  </a:lnTo>
                  <a:lnTo>
                    <a:pt x="2158" y="1477"/>
                  </a:lnTo>
                  <a:lnTo>
                    <a:pt x="2141" y="1493"/>
                  </a:lnTo>
                  <a:lnTo>
                    <a:pt x="2123" y="1511"/>
                  </a:lnTo>
                  <a:lnTo>
                    <a:pt x="2123" y="1511"/>
                  </a:lnTo>
                  <a:lnTo>
                    <a:pt x="2134" y="1494"/>
                  </a:lnTo>
                  <a:lnTo>
                    <a:pt x="2144" y="1478"/>
                  </a:lnTo>
                  <a:lnTo>
                    <a:pt x="2152" y="1463"/>
                  </a:lnTo>
                  <a:lnTo>
                    <a:pt x="2159" y="1447"/>
                  </a:lnTo>
                  <a:lnTo>
                    <a:pt x="2164" y="1432"/>
                  </a:lnTo>
                  <a:lnTo>
                    <a:pt x="2168" y="1418"/>
                  </a:lnTo>
                  <a:lnTo>
                    <a:pt x="2169" y="1405"/>
                  </a:lnTo>
                  <a:lnTo>
                    <a:pt x="2168" y="1394"/>
                  </a:lnTo>
                  <a:lnTo>
                    <a:pt x="2168" y="1394"/>
                  </a:lnTo>
                  <a:lnTo>
                    <a:pt x="2188" y="1376"/>
                  </a:lnTo>
                  <a:lnTo>
                    <a:pt x="2188" y="1376"/>
                  </a:lnTo>
                  <a:close/>
                  <a:moveTo>
                    <a:pt x="1757" y="1898"/>
                  </a:moveTo>
                  <a:lnTo>
                    <a:pt x="1757" y="1898"/>
                  </a:lnTo>
                  <a:lnTo>
                    <a:pt x="1695" y="1967"/>
                  </a:lnTo>
                  <a:lnTo>
                    <a:pt x="1634" y="2036"/>
                  </a:lnTo>
                  <a:lnTo>
                    <a:pt x="1513" y="2176"/>
                  </a:lnTo>
                  <a:lnTo>
                    <a:pt x="1393" y="2317"/>
                  </a:lnTo>
                  <a:lnTo>
                    <a:pt x="1273" y="2458"/>
                  </a:lnTo>
                  <a:lnTo>
                    <a:pt x="1273" y="2458"/>
                  </a:lnTo>
                  <a:lnTo>
                    <a:pt x="1142" y="2612"/>
                  </a:lnTo>
                  <a:lnTo>
                    <a:pt x="1011" y="2769"/>
                  </a:lnTo>
                  <a:lnTo>
                    <a:pt x="1011" y="2769"/>
                  </a:lnTo>
                  <a:lnTo>
                    <a:pt x="980" y="2803"/>
                  </a:lnTo>
                  <a:lnTo>
                    <a:pt x="948" y="2838"/>
                  </a:lnTo>
                  <a:lnTo>
                    <a:pt x="886" y="2908"/>
                  </a:lnTo>
                  <a:lnTo>
                    <a:pt x="886" y="2908"/>
                  </a:lnTo>
                  <a:lnTo>
                    <a:pt x="839" y="2955"/>
                  </a:lnTo>
                  <a:lnTo>
                    <a:pt x="815" y="2978"/>
                  </a:lnTo>
                  <a:lnTo>
                    <a:pt x="790" y="3002"/>
                  </a:lnTo>
                  <a:lnTo>
                    <a:pt x="764" y="3024"/>
                  </a:lnTo>
                  <a:lnTo>
                    <a:pt x="739" y="3045"/>
                  </a:lnTo>
                  <a:lnTo>
                    <a:pt x="712" y="3066"/>
                  </a:lnTo>
                  <a:lnTo>
                    <a:pt x="685" y="3086"/>
                  </a:lnTo>
                  <a:lnTo>
                    <a:pt x="685" y="3086"/>
                  </a:lnTo>
                  <a:lnTo>
                    <a:pt x="644" y="3125"/>
                  </a:lnTo>
                  <a:lnTo>
                    <a:pt x="632" y="3135"/>
                  </a:lnTo>
                  <a:lnTo>
                    <a:pt x="626" y="3139"/>
                  </a:lnTo>
                  <a:lnTo>
                    <a:pt x="626" y="3138"/>
                  </a:lnTo>
                  <a:lnTo>
                    <a:pt x="627" y="3135"/>
                  </a:lnTo>
                  <a:lnTo>
                    <a:pt x="633" y="3126"/>
                  </a:lnTo>
                  <a:lnTo>
                    <a:pt x="665" y="3086"/>
                  </a:lnTo>
                  <a:lnTo>
                    <a:pt x="665" y="3086"/>
                  </a:lnTo>
                  <a:lnTo>
                    <a:pt x="702" y="3039"/>
                  </a:lnTo>
                  <a:lnTo>
                    <a:pt x="741" y="2994"/>
                  </a:lnTo>
                  <a:lnTo>
                    <a:pt x="779" y="2948"/>
                  </a:lnTo>
                  <a:lnTo>
                    <a:pt x="819" y="2904"/>
                  </a:lnTo>
                  <a:lnTo>
                    <a:pt x="901" y="2815"/>
                  </a:lnTo>
                  <a:lnTo>
                    <a:pt x="982" y="2727"/>
                  </a:lnTo>
                  <a:lnTo>
                    <a:pt x="982" y="2727"/>
                  </a:lnTo>
                  <a:lnTo>
                    <a:pt x="1175" y="2520"/>
                  </a:lnTo>
                  <a:lnTo>
                    <a:pt x="1369" y="2312"/>
                  </a:lnTo>
                  <a:lnTo>
                    <a:pt x="1564" y="2105"/>
                  </a:lnTo>
                  <a:lnTo>
                    <a:pt x="1757" y="1898"/>
                  </a:lnTo>
                  <a:lnTo>
                    <a:pt x="1757" y="1898"/>
                  </a:lnTo>
                  <a:close/>
                  <a:moveTo>
                    <a:pt x="1191" y="2442"/>
                  </a:moveTo>
                  <a:lnTo>
                    <a:pt x="1191" y="2442"/>
                  </a:lnTo>
                  <a:lnTo>
                    <a:pt x="1416" y="2178"/>
                  </a:lnTo>
                  <a:lnTo>
                    <a:pt x="1530" y="2047"/>
                  </a:lnTo>
                  <a:lnTo>
                    <a:pt x="1644" y="1917"/>
                  </a:lnTo>
                  <a:lnTo>
                    <a:pt x="1702" y="1852"/>
                  </a:lnTo>
                  <a:lnTo>
                    <a:pt x="1761" y="1789"/>
                  </a:lnTo>
                  <a:lnTo>
                    <a:pt x="1821" y="1726"/>
                  </a:lnTo>
                  <a:lnTo>
                    <a:pt x="1881" y="1664"/>
                  </a:lnTo>
                  <a:lnTo>
                    <a:pt x="1943" y="1603"/>
                  </a:lnTo>
                  <a:lnTo>
                    <a:pt x="2005" y="1543"/>
                  </a:lnTo>
                  <a:lnTo>
                    <a:pt x="2068" y="1484"/>
                  </a:lnTo>
                  <a:lnTo>
                    <a:pt x="2132" y="1425"/>
                  </a:lnTo>
                  <a:lnTo>
                    <a:pt x="2132" y="1425"/>
                  </a:lnTo>
                  <a:lnTo>
                    <a:pt x="2129" y="1435"/>
                  </a:lnTo>
                  <a:lnTo>
                    <a:pt x="2125" y="1444"/>
                  </a:lnTo>
                  <a:lnTo>
                    <a:pt x="2114" y="1464"/>
                  </a:lnTo>
                  <a:lnTo>
                    <a:pt x="2099" y="1486"/>
                  </a:lnTo>
                  <a:lnTo>
                    <a:pt x="2080" y="1510"/>
                  </a:lnTo>
                  <a:lnTo>
                    <a:pt x="2060" y="1533"/>
                  </a:lnTo>
                  <a:lnTo>
                    <a:pt x="2038" y="1558"/>
                  </a:lnTo>
                  <a:lnTo>
                    <a:pt x="1991" y="1607"/>
                  </a:lnTo>
                  <a:lnTo>
                    <a:pt x="1944" y="1655"/>
                  </a:lnTo>
                  <a:lnTo>
                    <a:pt x="1900" y="1697"/>
                  </a:lnTo>
                  <a:lnTo>
                    <a:pt x="1863" y="1732"/>
                  </a:lnTo>
                  <a:lnTo>
                    <a:pt x="1840" y="1755"/>
                  </a:lnTo>
                  <a:lnTo>
                    <a:pt x="1840" y="1755"/>
                  </a:lnTo>
                  <a:lnTo>
                    <a:pt x="1718" y="1888"/>
                  </a:lnTo>
                  <a:lnTo>
                    <a:pt x="1594" y="2020"/>
                  </a:lnTo>
                  <a:lnTo>
                    <a:pt x="1347" y="2282"/>
                  </a:lnTo>
                  <a:lnTo>
                    <a:pt x="1347" y="2282"/>
                  </a:lnTo>
                  <a:lnTo>
                    <a:pt x="1270" y="2363"/>
                  </a:lnTo>
                  <a:lnTo>
                    <a:pt x="1191" y="2442"/>
                  </a:lnTo>
                  <a:lnTo>
                    <a:pt x="1191" y="2442"/>
                  </a:lnTo>
                  <a:close/>
                  <a:moveTo>
                    <a:pt x="1115" y="2709"/>
                  </a:moveTo>
                  <a:lnTo>
                    <a:pt x="1115" y="2709"/>
                  </a:lnTo>
                  <a:lnTo>
                    <a:pt x="1128" y="2696"/>
                  </a:lnTo>
                  <a:lnTo>
                    <a:pt x="1128" y="2696"/>
                  </a:lnTo>
                  <a:lnTo>
                    <a:pt x="1191" y="2633"/>
                  </a:lnTo>
                  <a:lnTo>
                    <a:pt x="1255" y="2570"/>
                  </a:lnTo>
                  <a:lnTo>
                    <a:pt x="1320" y="2508"/>
                  </a:lnTo>
                  <a:lnTo>
                    <a:pt x="1386" y="2447"/>
                  </a:lnTo>
                  <a:lnTo>
                    <a:pt x="1386" y="2447"/>
                  </a:lnTo>
                  <a:lnTo>
                    <a:pt x="1248" y="2619"/>
                  </a:lnTo>
                  <a:lnTo>
                    <a:pt x="1179" y="2705"/>
                  </a:lnTo>
                  <a:lnTo>
                    <a:pt x="1108" y="2789"/>
                  </a:lnTo>
                  <a:lnTo>
                    <a:pt x="1038" y="2870"/>
                  </a:lnTo>
                  <a:lnTo>
                    <a:pt x="967" y="2949"/>
                  </a:lnTo>
                  <a:lnTo>
                    <a:pt x="932" y="2988"/>
                  </a:lnTo>
                  <a:lnTo>
                    <a:pt x="895" y="3026"/>
                  </a:lnTo>
                  <a:lnTo>
                    <a:pt x="858" y="3063"/>
                  </a:lnTo>
                  <a:lnTo>
                    <a:pt x="822" y="3099"/>
                  </a:lnTo>
                  <a:lnTo>
                    <a:pt x="822" y="3099"/>
                  </a:lnTo>
                  <a:lnTo>
                    <a:pt x="775" y="3131"/>
                  </a:lnTo>
                  <a:lnTo>
                    <a:pt x="756" y="3142"/>
                  </a:lnTo>
                  <a:lnTo>
                    <a:pt x="742" y="3151"/>
                  </a:lnTo>
                  <a:lnTo>
                    <a:pt x="730" y="3155"/>
                  </a:lnTo>
                  <a:lnTo>
                    <a:pt x="723" y="3158"/>
                  </a:lnTo>
                  <a:lnTo>
                    <a:pt x="720" y="3158"/>
                  </a:lnTo>
                  <a:lnTo>
                    <a:pt x="719" y="3156"/>
                  </a:lnTo>
                  <a:lnTo>
                    <a:pt x="717" y="3154"/>
                  </a:lnTo>
                  <a:lnTo>
                    <a:pt x="717" y="3152"/>
                  </a:lnTo>
                  <a:lnTo>
                    <a:pt x="721" y="3145"/>
                  </a:lnTo>
                  <a:lnTo>
                    <a:pt x="727" y="3134"/>
                  </a:lnTo>
                  <a:lnTo>
                    <a:pt x="736" y="3121"/>
                  </a:lnTo>
                  <a:lnTo>
                    <a:pt x="749" y="3105"/>
                  </a:lnTo>
                  <a:lnTo>
                    <a:pt x="785" y="3063"/>
                  </a:lnTo>
                  <a:lnTo>
                    <a:pt x="836" y="3009"/>
                  </a:lnTo>
                  <a:lnTo>
                    <a:pt x="836" y="3009"/>
                  </a:lnTo>
                  <a:lnTo>
                    <a:pt x="874" y="2975"/>
                  </a:lnTo>
                  <a:lnTo>
                    <a:pt x="911" y="2940"/>
                  </a:lnTo>
                  <a:lnTo>
                    <a:pt x="947" y="2904"/>
                  </a:lnTo>
                  <a:lnTo>
                    <a:pt x="982" y="2866"/>
                  </a:lnTo>
                  <a:lnTo>
                    <a:pt x="1016" y="2829"/>
                  </a:lnTo>
                  <a:lnTo>
                    <a:pt x="1050" y="2789"/>
                  </a:lnTo>
                  <a:lnTo>
                    <a:pt x="1115" y="2709"/>
                  </a:lnTo>
                  <a:lnTo>
                    <a:pt x="1115" y="2709"/>
                  </a:lnTo>
                  <a:close/>
                  <a:moveTo>
                    <a:pt x="1372" y="2410"/>
                  </a:moveTo>
                  <a:lnTo>
                    <a:pt x="1372" y="2410"/>
                  </a:lnTo>
                  <a:lnTo>
                    <a:pt x="1313" y="2466"/>
                  </a:lnTo>
                  <a:lnTo>
                    <a:pt x="1313" y="2466"/>
                  </a:lnTo>
                  <a:lnTo>
                    <a:pt x="1419" y="2342"/>
                  </a:lnTo>
                  <a:lnTo>
                    <a:pt x="1525" y="2218"/>
                  </a:lnTo>
                  <a:lnTo>
                    <a:pt x="1632" y="2095"/>
                  </a:lnTo>
                  <a:lnTo>
                    <a:pt x="1740" y="1973"/>
                  </a:lnTo>
                  <a:lnTo>
                    <a:pt x="1795" y="1913"/>
                  </a:lnTo>
                  <a:lnTo>
                    <a:pt x="1850" y="1854"/>
                  </a:lnTo>
                  <a:lnTo>
                    <a:pt x="1907" y="1794"/>
                  </a:lnTo>
                  <a:lnTo>
                    <a:pt x="1964" y="1735"/>
                  </a:lnTo>
                  <a:lnTo>
                    <a:pt x="2021" y="1678"/>
                  </a:lnTo>
                  <a:lnTo>
                    <a:pt x="2080" y="1621"/>
                  </a:lnTo>
                  <a:lnTo>
                    <a:pt x="2138" y="1566"/>
                  </a:lnTo>
                  <a:lnTo>
                    <a:pt x="2198" y="1511"/>
                  </a:lnTo>
                  <a:lnTo>
                    <a:pt x="2198" y="1511"/>
                  </a:lnTo>
                  <a:lnTo>
                    <a:pt x="2183" y="1526"/>
                  </a:lnTo>
                  <a:lnTo>
                    <a:pt x="2165" y="1546"/>
                  </a:lnTo>
                  <a:lnTo>
                    <a:pt x="2145" y="1570"/>
                  </a:lnTo>
                  <a:lnTo>
                    <a:pt x="2123" y="1597"/>
                  </a:lnTo>
                  <a:lnTo>
                    <a:pt x="2074" y="1662"/>
                  </a:lnTo>
                  <a:lnTo>
                    <a:pt x="2020" y="1733"/>
                  </a:lnTo>
                  <a:lnTo>
                    <a:pt x="2020" y="1733"/>
                  </a:lnTo>
                  <a:lnTo>
                    <a:pt x="1957" y="1792"/>
                  </a:lnTo>
                  <a:lnTo>
                    <a:pt x="1895" y="1852"/>
                  </a:lnTo>
                  <a:lnTo>
                    <a:pt x="1834" y="1916"/>
                  </a:lnTo>
                  <a:lnTo>
                    <a:pt x="1774" y="1980"/>
                  </a:lnTo>
                  <a:lnTo>
                    <a:pt x="1716" y="2046"/>
                  </a:lnTo>
                  <a:lnTo>
                    <a:pt x="1657" y="2113"/>
                  </a:lnTo>
                  <a:lnTo>
                    <a:pt x="1600" y="2181"/>
                  </a:lnTo>
                  <a:lnTo>
                    <a:pt x="1544" y="2250"/>
                  </a:lnTo>
                  <a:lnTo>
                    <a:pt x="1544" y="2250"/>
                  </a:lnTo>
                  <a:lnTo>
                    <a:pt x="1372" y="2410"/>
                  </a:lnTo>
                  <a:lnTo>
                    <a:pt x="1372" y="2410"/>
                  </a:lnTo>
                  <a:close/>
                  <a:moveTo>
                    <a:pt x="2114" y="1320"/>
                  </a:moveTo>
                  <a:lnTo>
                    <a:pt x="2114" y="1320"/>
                  </a:lnTo>
                  <a:lnTo>
                    <a:pt x="2163" y="1349"/>
                  </a:lnTo>
                  <a:lnTo>
                    <a:pt x="2163" y="1349"/>
                  </a:lnTo>
                  <a:lnTo>
                    <a:pt x="2161" y="1350"/>
                  </a:lnTo>
                  <a:lnTo>
                    <a:pt x="2161" y="1350"/>
                  </a:lnTo>
                  <a:lnTo>
                    <a:pt x="2109" y="1395"/>
                  </a:lnTo>
                  <a:lnTo>
                    <a:pt x="2058" y="1442"/>
                  </a:lnTo>
                  <a:lnTo>
                    <a:pt x="2007" y="1488"/>
                  </a:lnTo>
                  <a:lnTo>
                    <a:pt x="1957" y="1535"/>
                  </a:lnTo>
                  <a:lnTo>
                    <a:pt x="1908" y="1583"/>
                  </a:lnTo>
                  <a:lnTo>
                    <a:pt x="1860" y="1632"/>
                  </a:lnTo>
                  <a:lnTo>
                    <a:pt x="1812" y="1682"/>
                  </a:lnTo>
                  <a:lnTo>
                    <a:pt x="1764" y="1731"/>
                  </a:lnTo>
                  <a:lnTo>
                    <a:pt x="1670" y="1831"/>
                  </a:lnTo>
                  <a:lnTo>
                    <a:pt x="1579" y="1933"/>
                  </a:lnTo>
                  <a:lnTo>
                    <a:pt x="1489" y="2036"/>
                  </a:lnTo>
                  <a:lnTo>
                    <a:pt x="1399" y="2142"/>
                  </a:lnTo>
                  <a:lnTo>
                    <a:pt x="1221" y="2351"/>
                  </a:lnTo>
                  <a:lnTo>
                    <a:pt x="1132" y="2455"/>
                  </a:lnTo>
                  <a:lnTo>
                    <a:pt x="1043" y="2559"/>
                  </a:lnTo>
                  <a:lnTo>
                    <a:pt x="952" y="2664"/>
                  </a:lnTo>
                  <a:lnTo>
                    <a:pt x="860" y="2765"/>
                  </a:lnTo>
                  <a:lnTo>
                    <a:pt x="767" y="2866"/>
                  </a:lnTo>
                  <a:lnTo>
                    <a:pt x="719" y="2916"/>
                  </a:lnTo>
                  <a:lnTo>
                    <a:pt x="671" y="2966"/>
                  </a:lnTo>
                  <a:lnTo>
                    <a:pt x="671" y="2966"/>
                  </a:lnTo>
                  <a:lnTo>
                    <a:pt x="717" y="2918"/>
                  </a:lnTo>
                  <a:lnTo>
                    <a:pt x="763" y="2868"/>
                  </a:lnTo>
                  <a:lnTo>
                    <a:pt x="808" y="2819"/>
                  </a:lnTo>
                  <a:lnTo>
                    <a:pt x="852" y="2769"/>
                  </a:lnTo>
                  <a:lnTo>
                    <a:pt x="939" y="2668"/>
                  </a:lnTo>
                  <a:lnTo>
                    <a:pt x="1024" y="2565"/>
                  </a:lnTo>
                  <a:lnTo>
                    <a:pt x="1194" y="2359"/>
                  </a:lnTo>
                  <a:lnTo>
                    <a:pt x="1279" y="2257"/>
                  </a:lnTo>
                  <a:lnTo>
                    <a:pt x="1323" y="2206"/>
                  </a:lnTo>
                  <a:lnTo>
                    <a:pt x="1367" y="2157"/>
                  </a:lnTo>
                  <a:lnTo>
                    <a:pt x="1367" y="2157"/>
                  </a:lnTo>
                  <a:lnTo>
                    <a:pt x="1462" y="2053"/>
                  </a:lnTo>
                  <a:lnTo>
                    <a:pt x="1557" y="1950"/>
                  </a:lnTo>
                  <a:lnTo>
                    <a:pt x="1747" y="1745"/>
                  </a:lnTo>
                  <a:lnTo>
                    <a:pt x="1842" y="1641"/>
                  </a:lnTo>
                  <a:lnTo>
                    <a:pt x="1935" y="1536"/>
                  </a:lnTo>
                  <a:lnTo>
                    <a:pt x="1980" y="1483"/>
                  </a:lnTo>
                  <a:lnTo>
                    <a:pt x="2026" y="1430"/>
                  </a:lnTo>
                  <a:lnTo>
                    <a:pt x="2070" y="1375"/>
                  </a:lnTo>
                  <a:lnTo>
                    <a:pt x="2114" y="1320"/>
                  </a:lnTo>
                  <a:lnTo>
                    <a:pt x="2114" y="1320"/>
                  </a:lnTo>
                  <a:close/>
                  <a:moveTo>
                    <a:pt x="2024" y="1263"/>
                  </a:moveTo>
                  <a:lnTo>
                    <a:pt x="2024" y="1263"/>
                  </a:lnTo>
                  <a:lnTo>
                    <a:pt x="2077" y="1296"/>
                  </a:lnTo>
                  <a:lnTo>
                    <a:pt x="2077" y="1296"/>
                  </a:lnTo>
                  <a:lnTo>
                    <a:pt x="2049" y="1316"/>
                  </a:lnTo>
                  <a:lnTo>
                    <a:pt x="2021" y="1337"/>
                  </a:lnTo>
                  <a:lnTo>
                    <a:pt x="1994" y="1359"/>
                  </a:lnTo>
                  <a:lnTo>
                    <a:pt x="1967" y="1380"/>
                  </a:lnTo>
                  <a:lnTo>
                    <a:pt x="1916" y="1424"/>
                  </a:lnTo>
                  <a:lnTo>
                    <a:pt x="1867" y="1470"/>
                  </a:lnTo>
                  <a:lnTo>
                    <a:pt x="1867" y="1470"/>
                  </a:lnTo>
                  <a:lnTo>
                    <a:pt x="1908" y="1418"/>
                  </a:lnTo>
                  <a:lnTo>
                    <a:pt x="1946" y="1367"/>
                  </a:lnTo>
                  <a:lnTo>
                    <a:pt x="2024" y="1263"/>
                  </a:lnTo>
                  <a:lnTo>
                    <a:pt x="2024" y="1263"/>
                  </a:lnTo>
                  <a:close/>
                  <a:moveTo>
                    <a:pt x="1915" y="1191"/>
                  </a:moveTo>
                  <a:lnTo>
                    <a:pt x="1915" y="1191"/>
                  </a:lnTo>
                  <a:lnTo>
                    <a:pt x="1985" y="1237"/>
                  </a:lnTo>
                  <a:lnTo>
                    <a:pt x="1985" y="1237"/>
                  </a:lnTo>
                  <a:lnTo>
                    <a:pt x="1907" y="1302"/>
                  </a:lnTo>
                  <a:lnTo>
                    <a:pt x="1829" y="1370"/>
                  </a:lnTo>
                  <a:lnTo>
                    <a:pt x="1753" y="1439"/>
                  </a:lnTo>
                  <a:lnTo>
                    <a:pt x="1680" y="1508"/>
                  </a:lnTo>
                  <a:lnTo>
                    <a:pt x="1606" y="1580"/>
                  </a:lnTo>
                  <a:lnTo>
                    <a:pt x="1533" y="1652"/>
                  </a:lnTo>
                  <a:lnTo>
                    <a:pt x="1461" y="1725"/>
                  </a:lnTo>
                  <a:lnTo>
                    <a:pt x="1389" y="1799"/>
                  </a:lnTo>
                  <a:lnTo>
                    <a:pt x="1389" y="1799"/>
                  </a:lnTo>
                  <a:lnTo>
                    <a:pt x="1238" y="1954"/>
                  </a:lnTo>
                  <a:lnTo>
                    <a:pt x="1087" y="2110"/>
                  </a:lnTo>
                  <a:lnTo>
                    <a:pt x="1087" y="2110"/>
                  </a:lnTo>
                  <a:lnTo>
                    <a:pt x="1035" y="2164"/>
                  </a:lnTo>
                  <a:lnTo>
                    <a:pt x="945" y="2254"/>
                  </a:lnTo>
                  <a:lnTo>
                    <a:pt x="897" y="2302"/>
                  </a:lnTo>
                  <a:lnTo>
                    <a:pt x="853" y="2343"/>
                  </a:lnTo>
                  <a:lnTo>
                    <a:pt x="818" y="2376"/>
                  </a:lnTo>
                  <a:lnTo>
                    <a:pt x="805" y="2386"/>
                  </a:lnTo>
                  <a:lnTo>
                    <a:pt x="796" y="2393"/>
                  </a:lnTo>
                  <a:lnTo>
                    <a:pt x="796" y="2393"/>
                  </a:lnTo>
                  <a:lnTo>
                    <a:pt x="794" y="2391"/>
                  </a:lnTo>
                  <a:lnTo>
                    <a:pt x="792" y="2390"/>
                  </a:lnTo>
                  <a:lnTo>
                    <a:pt x="792" y="2390"/>
                  </a:lnTo>
                  <a:lnTo>
                    <a:pt x="797" y="2382"/>
                  </a:lnTo>
                  <a:lnTo>
                    <a:pt x="805" y="2370"/>
                  </a:lnTo>
                  <a:lnTo>
                    <a:pt x="805" y="2370"/>
                  </a:lnTo>
                  <a:lnTo>
                    <a:pt x="810" y="2370"/>
                  </a:lnTo>
                  <a:lnTo>
                    <a:pt x="810" y="2370"/>
                  </a:lnTo>
                  <a:lnTo>
                    <a:pt x="812" y="2369"/>
                  </a:lnTo>
                  <a:lnTo>
                    <a:pt x="815" y="2367"/>
                  </a:lnTo>
                  <a:lnTo>
                    <a:pt x="817" y="2364"/>
                  </a:lnTo>
                  <a:lnTo>
                    <a:pt x="818" y="2359"/>
                  </a:lnTo>
                  <a:lnTo>
                    <a:pt x="817" y="2355"/>
                  </a:lnTo>
                  <a:lnTo>
                    <a:pt x="817" y="2355"/>
                  </a:lnTo>
                  <a:lnTo>
                    <a:pt x="850" y="2314"/>
                  </a:lnTo>
                  <a:lnTo>
                    <a:pt x="850" y="2314"/>
                  </a:lnTo>
                  <a:lnTo>
                    <a:pt x="880" y="2277"/>
                  </a:lnTo>
                  <a:lnTo>
                    <a:pt x="912" y="2241"/>
                  </a:lnTo>
                  <a:lnTo>
                    <a:pt x="945" y="2206"/>
                  </a:lnTo>
                  <a:lnTo>
                    <a:pt x="977" y="2171"/>
                  </a:lnTo>
                  <a:lnTo>
                    <a:pt x="1045" y="2102"/>
                  </a:lnTo>
                  <a:lnTo>
                    <a:pt x="1115" y="2034"/>
                  </a:lnTo>
                  <a:lnTo>
                    <a:pt x="1187" y="1967"/>
                  </a:lnTo>
                  <a:lnTo>
                    <a:pt x="1259" y="1900"/>
                  </a:lnTo>
                  <a:lnTo>
                    <a:pt x="1404" y="1768"/>
                  </a:lnTo>
                  <a:lnTo>
                    <a:pt x="1476" y="1701"/>
                  </a:lnTo>
                  <a:lnTo>
                    <a:pt x="1546" y="1634"/>
                  </a:lnTo>
                  <a:lnTo>
                    <a:pt x="1615" y="1566"/>
                  </a:lnTo>
                  <a:lnTo>
                    <a:pt x="1649" y="1531"/>
                  </a:lnTo>
                  <a:lnTo>
                    <a:pt x="1682" y="1494"/>
                  </a:lnTo>
                  <a:lnTo>
                    <a:pt x="1713" y="1459"/>
                  </a:lnTo>
                  <a:lnTo>
                    <a:pt x="1745" y="1423"/>
                  </a:lnTo>
                  <a:lnTo>
                    <a:pt x="1777" y="1385"/>
                  </a:lnTo>
                  <a:lnTo>
                    <a:pt x="1806" y="1348"/>
                  </a:lnTo>
                  <a:lnTo>
                    <a:pt x="1835" y="1309"/>
                  </a:lnTo>
                  <a:lnTo>
                    <a:pt x="1862" y="1271"/>
                  </a:lnTo>
                  <a:lnTo>
                    <a:pt x="1889" y="1231"/>
                  </a:lnTo>
                  <a:lnTo>
                    <a:pt x="1915" y="1191"/>
                  </a:lnTo>
                  <a:lnTo>
                    <a:pt x="1915" y="1191"/>
                  </a:lnTo>
                  <a:close/>
                  <a:moveTo>
                    <a:pt x="1273" y="1808"/>
                  </a:moveTo>
                  <a:lnTo>
                    <a:pt x="1273" y="1808"/>
                  </a:lnTo>
                  <a:lnTo>
                    <a:pt x="1388" y="1673"/>
                  </a:lnTo>
                  <a:lnTo>
                    <a:pt x="1445" y="1607"/>
                  </a:lnTo>
                  <a:lnTo>
                    <a:pt x="1503" y="1540"/>
                  </a:lnTo>
                  <a:lnTo>
                    <a:pt x="1561" y="1476"/>
                  </a:lnTo>
                  <a:lnTo>
                    <a:pt x="1622" y="1411"/>
                  </a:lnTo>
                  <a:lnTo>
                    <a:pt x="1684" y="1349"/>
                  </a:lnTo>
                  <a:lnTo>
                    <a:pt x="1716" y="1319"/>
                  </a:lnTo>
                  <a:lnTo>
                    <a:pt x="1749" y="1288"/>
                  </a:lnTo>
                  <a:lnTo>
                    <a:pt x="1749" y="1288"/>
                  </a:lnTo>
                  <a:lnTo>
                    <a:pt x="1788" y="1254"/>
                  </a:lnTo>
                  <a:lnTo>
                    <a:pt x="1816" y="1231"/>
                  </a:lnTo>
                  <a:lnTo>
                    <a:pt x="1826" y="1224"/>
                  </a:lnTo>
                  <a:lnTo>
                    <a:pt x="1834" y="1220"/>
                  </a:lnTo>
                  <a:lnTo>
                    <a:pt x="1839" y="1218"/>
                  </a:lnTo>
                  <a:lnTo>
                    <a:pt x="1841" y="1219"/>
                  </a:lnTo>
                  <a:lnTo>
                    <a:pt x="1842" y="1222"/>
                  </a:lnTo>
                  <a:lnTo>
                    <a:pt x="1840" y="1226"/>
                  </a:lnTo>
                  <a:lnTo>
                    <a:pt x="1832" y="1240"/>
                  </a:lnTo>
                  <a:lnTo>
                    <a:pt x="1819" y="1260"/>
                  </a:lnTo>
                  <a:lnTo>
                    <a:pt x="1800" y="1286"/>
                  </a:lnTo>
                  <a:lnTo>
                    <a:pt x="1753" y="1343"/>
                  </a:lnTo>
                  <a:lnTo>
                    <a:pt x="1702" y="1404"/>
                  </a:lnTo>
                  <a:lnTo>
                    <a:pt x="1656" y="1456"/>
                  </a:lnTo>
                  <a:lnTo>
                    <a:pt x="1626" y="1488"/>
                  </a:lnTo>
                  <a:lnTo>
                    <a:pt x="1626" y="1488"/>
                  </a:lnTo>
                  <a:lnTo>
                    <a:pt x="1582" y="1529"/>
                  </a:lnTo>
                  <a:lnTo>
                    <a:pt x="1539" y="1570"/>
                  </a:lnTo>
                  <a:lnTo>
                    <a:pt x="1451" y="1649"/>
                  </a:lnTo>
                  <a:lnTo>
                    <a:pt x="1362" y="1727"/>
                  </a:lnTo>
                  <a:lnTo>
                    <a:pt x="1318" y="1767"/>
                  </a:lnTo>
                  <a:lnTo>
                    <a:pt x="1275" y="1807"/>
                  </a:lnTo>
                  <a:lnTo>
                    <a:pt x="1275" y="1807"/>
                  </a:lnTo>
                  <a:lnTo>
                    <a:pt x="1273" y="1808"/>
                  </a:lnTo>
                  <a:lnTo>
                    <a:pt x="1273" y="1808"/>
                  </a:lnTo>
                  <a:close/>
                  <a:moveTo>
                    <a:pt x="1818" y="1131"/>
                  </a:moveTo>
                  <a:lnTo>
                    <a:pt x="1818" y="1131"/>
                  </a:lnTo>
                  <a:lnTo>
                    <a:pt x="1867" y="1161"/>
                  </a:lnTo>
                  <a:lnTo>
                    <a:pt x="1867" y="1161"/>
                  </a:lnTo>
                  <a:lnTo>
                    <a:pt x="1833" y="1186"/>
                  </a:lnTo>
                  <a:lnTo>
                    <a:pt x="1798" y="1212"/>
                  </a:lnTo>
                  <a:lnTo>
                    <a:pt x="1765" y="1238"/>
                  </a:lnTo>
                  <a:lnTo>
                    <a:pt x="1732" y="1265"/>
                  </a:lnTo>
                  <a:lnTo>
                    <a:pt x="1699" y="1293"/>
                  </a:lnTo>
                  <a:lnTo>
                    <a:pt x="1668" y="1321"/>
                  </a:lnTo>
                  <a:lnTo>
                    <a:pt x="1637" y="1350"/>
                  </a:lnTo>
                  <a:lnTo>
                    <a:pt x="1607" y="1380"/>
                  </a:lnTo>
                  <a:lnTo>
                    <a:pt x="1547" y="1440"/>
                  </a:lnTo>
                  <a:lnTo>
                    <a:pt x="1489" y="1502"/>
                  </a:lnTo>
                  <a:lnTo>
                    <a:pt x="1433" y="1566"/>
                  </a:lnTo>
                  <a:lnTo>
                    <a:pt x="1376" y="1630"/>
                  </a:lnTo>
                  <a:lnTo>
                    <a:pt x="1265" y="1760"/>
                  </a:lnTo>
                  <a:lnTo>
                    <a:pt x="1210" y="1824"/>
                  </a:lnTo>
                  <a:lnTo>
                    <a:pt x="1155" y="1889"/>
                  </a:lnTo>
                  <a:lnTo>
                    <a:pt x="1098" y="1953"/>
                  </a:lnTo>
                  <a:lnTo>
                    <a:pt x="1040" y="2016"/>
                  </a:lnTo>
                  <a:lnTo>
                    <a:pt x="982" y="2077"/>
                  </a:lnTo>
                  <a:lnTo>
                    <a:pt x="921" y="2138"/>
                  </a:lnTo>
                  <a:lnTo>
                    <a:pt x="921" y="2138"/>
                  </a:lnTo>
                  <a:lnTo>
                    <a:pt x="853" y="2201"/>
                  </a:lnTo>
                  <a:lnTo>
                    <a:pt x="806" y="2245"/>
                  </a:lnTo>
                  <a:lnTo>
                    <a:pt x="777" y="2268"/>
                  </a:lnTo>
                  <a:lnTo>
                    <a:pt x="769" y="2274"/>
                  </a:lnTo>
                  <a:lnTo>
                    <a:pt x="764" y="2276"/>
                  </a:lnTo>
                  <a:lnTo>
                    <a:pt x="763" y="2275"/>
                  </a:lnTo>
                  <a:lnTo>
                    <a:pt x="763" y="2274"/>
                  </a:lnTo>
                  <a:lnTo>
                    <a:pt x="765" y="2269"/>
                  </a:lnTo>
                  <a:lnTo>
                    <a:pt x="778" y="2250"/>
                  </a:lnTo>
                  <a:lnTo>
                    <a:pt x="802" y="2221"/>
                  </a:lnTo>
                  <a:lnTo>
                    <a:pt x="832" y="2185"/>
                  </a:lnTo>
                  <a:lnTo>
                    <a:pt x="908" y="2097"/>
                  </a:lnTo>
                  <a:lnTo>
                    <a:pt x="991" y="2005"/>
                  </a:lnTo>
                  <a:lnTo>
                    <a:pt x="1111" y="1874"/>
                  </a:lnTo>
                  <a:lnTo>
                    <a:pt x="1111" y="1874"/>
                  </a:lnTo>
                  <a:lnTo>
                    <a:pt x="1155" y="1827"/>
                  </a:lnTo>
                  <a:lnTo>
                    <a:pt x="1199" y="1781"/>
                  </a:lnTo>
                  <a:lnTo>
                    <a:pt x="1289" y="1692"/>
                  </a:lnTo>
                  <a:lnTo>
                    <a:pt x="1469" y="1515"/>
                  </a:lnTo>
                  <a:lnTo>
                    <a:pt x="1559" y="1426"/>
                  </a:lnTo>
                  <a:lnTo>
                    <a:pt x="1603" y="1382"/>
                  </a:lnTo>
                  <a:lnTo>
                    <a:pt x="1647" y="1336"/>
                  </a:lnTo>
                  <a:lnTo>
                    <a:pt x="1690" y="1289"/>
                  </a:lnTo>
                  <a:lnTo>
                    <a:pt x="1732" y="1243"/>
                  </a:lnTo>
                  <a:lnTo>
                    <a:pt x="1773" y="1195"/>
                  </a:lnTo>
                  <a:lnTo>
                    <a:pt x="1814" y="1145"/>
                  </a:lnTo>
                  <a:lnTo>
                    <a:pt x="1814" y="1145"/>
                  </a:lnTo>
                  <a:lnTo>
                    <a:pt x="1816" y="1142"/>
                  </a:lnTo>
                  <a:lnTo>
                    <a:pt x="1818" y="1138"/>
                  </a:lnTo>
                  <a:lnTo>
                    <a:pt x="1818" y="1131"/>
                  </a:lnTo>
                  <a:lnTo>
                    <a:pt x="1818" y="1131"/>
                  </a:lnTo>
                  <a:close/>
                  <a:moveTo>
                    <a:pt x="1695" y="1066"/>
                  </a:moveTo>
                  <a:lnTo>
                    <a:pt x="1695" y="1066"/>
                  </a:lnTo>
                  <a:lnTo>
                    <a:pt x="1744" y="1090"/>
                  </a:lnTo>
                  <a:lnTo>
                    <a:pt x="1793" y="1117"/>
                  </a:lnTo>
                  <a:lnTo>
                    <a:pt x="1793" y="1117"/>
                  </a:lnTo>
                  <a:lnTo>
                    <a:pt x="1792" y="1117"/>
                  </a:lnTo>
                  <a:lnTo>
                    <a:pt x="1792" y="1117"/>
                  </a:lnTo>
                  <a:lnTo>
                    <a:pt x="1757" y="1143"/>
                  </a:lnTo>
                  <a:lnTo>
                    <a:pt x="1722" y="1170"/>
                  </a:lnTo>
                  <a:lnTo>
                    <a:pt x="1687" y="1197"/>
                  </a:lnTo>
                  <a:lnTo>
                    <a:pt x="1654" y="1225"/>
                  </a:lnTo>
                  <a:lnTo>
                    <a:pt x="1621" y="1254"/>
                  </a:lnTo>
                  <a:lnTo>
                    <a:pt x="1589" y="1284"/>
                  </a:lnTo>
                  <a:lnTo>
                    <a:pt x="1526" y="1343"/>
                  </a:lnTo>
                  <a:lnTo>
                    <a:pt x="1465" y="1405"/>
                  </a:lnTo>
                  <a:lnTo>
                    <a:pt x="1404" y="1469"/>
                  </a:lnTo>
                  <a:lnTo>
                    <a:pt x="1344" y="1532"/>
                  </a:lnTo>
                  <a:lnTo>
                    <a:pt x="1282" y="1595"/>
                  </a:lnTo>
                  <a:lnTo>
                    <a:pt x="1282" y="1595"/>
                  </a:lnTo>
                  <a:lnTo>
                    <a:pt x="1236" y="1639"/>
                  </a:lnTo>
                  <a:lnTo>
                    <a:pt x="1190" y="1684"/>
                  </a:lnTo>
                  <a:lnTo>
                    <a:pt x="1098" y="1772"/>
                  </a:lnTo>
                  <a:lnTo>
                    <a:pt x="1098" y="1772"/>
                  </a:lnTo>
                  <a:lnTo>
                    <a:pt x="1175" y="1685"/>
                  </a:lnTo>
                  <a:lnTo>
                    <a:pt x="1254" y="1600"/>
                  </a:lnTo>
                  <a:lnTo>
                    <a:pt x="1331" y="1514"/>
                  </a:lnTo>
                  <a:lnTo>
                    <a:pt x="1408" y="1429"/>
                  </a:lnTo>
                  <a:lnTo>
                    <a:pt x="1483" y="1342"/>
                  </a:lnTo>
                  <a:lnTo>
                    <a:pt x="1520" y="1298"/>
                  </a:lnTo>
                  <a:lnTo>
                    <a:pt x="1557" y="1253"/>
                  </a:lnTo>
                  <a:lnTo>
                    <a:pt x="1593" y="1208"/>
                  </a:lnTo>
                  <a:lnTo>
                    <a:pt x="1628" y="1162"/>
                  </a:lnTo>
                  <a:lnTo>
                    <a:pt x="1662" y="1114"/>
                  </a:lnTo>
                  <a:lnTo>
                    <a:pt x="1695" y="1066"/>
                  </a:lnTo>
                  <a:lnTo>
                    <a:pt x="1695" y="1066"/>
                  </a:lnTo>
                  <a:close/>
                  <a:moveTo>
                    <a:pt x="1565" y="1017"/>
                  </a:moveTo>
                  <a:lnTo>
                    <a:pt x="1565" y="1017"/>
                  </a:lnTo>
                  <a:lnTo>
                    <a:pt x="1595" y="1027"/>
                  </a:lnTo>
                  <a:lnTo>
                    <a:pt x="1595" y="1027"/>
                  </a:lnTo>
                  <a:lnTo>
                    <a:pt x="1533" y="1072"/>
                  </a:lnTo>
                  <a:lnTo>
                    <a:pt x="1472" y="1119"/>
                  </a:lnTo>
                  <a:lnTo>
                    <a:pt x="1412" y="1168"/>
                  </a:lnTo>
                  <a:lnTo>
                    <a:pt x="1352" y="1218"/>
                  </a:lnTo>
                  <a:lnTo>
                    <a:pt x="1352" y="1218"/>
                  </a:lnTo>
                  <a:lnTo>
                    <a:pt x="1561" y="1024"/>
                  </a:lnTo>
                  <a:lnTo>
                    <a:pt x="1561" y="1024"/>
                  </a:lnTo>
                  <a:lnTo>
                    <a:pt x="1564" y="1020"/>
                  </a:lnTo>
                  <a:lnTo>
                    <a:pt x="1565" y="1017"/>
                  </a:lnTo>
                  <a:lnTo>
                    <a:pt x="1565" y="1017"/>
                  </a:lnTo>
                  <a:close/>
                  <a:moveTo>
                    <a:pt x="1443" y="993"/>
                  </a:moveTo>
                  <a:lnTo>
                    <a:pt x="1443" y="993"/>
                  </a:lnTo>
                  <a:lnTo>
                    <a:pt x="1465" y="996"/>
                  </a:lnTo>
                  <a:lnTo>
                    <a:pt x="1486" y="999"/>
                  </a:lnTo>
                  <a:lnTo>
                    <a:pt x="1529" y="1009"/>
                  </a:lnTo>
                  <a:lnTo>
                    <a:pt x="1529" y="1009"/>
                  </a:lnTo>
                  <a:lnTo>
                    <a:pt x="1470" y="1060"/>
                  </a:lnTo>
                  <a:lnTo>
                    <a:pt x="1414" y="1114"/>
                  </a:lnTo>
                  <a:lnTo>
                    <a:pt x="1357" y="1168"/>
                  </a:lnTo>
                  <a:lnTo>
                    <a:pt x="1301" y="1223"/>
                  </a:lnTo>
                  <a:lnTo>
                    <a:pt x="1301" y="1223"/>
                  </a:lnTo>
                  <a:lnTo>
                    <a:pt x="1254" y="1265"/>
                  </a:lnTo>
                  <a:lnTo>
                    <a:pt x="1222" y="1292"/>
                  </a:lnTo>
                  <a:lnTo>
                    <a:pt x="1222" y="1292"/>
                  </a:lnTo>
                  <a:lnTo>
                    <a:pt x="1143" y="1364"/>
                  </a:lnTo>
                  <a:lnTo>
                    <a:pt x="1064" y="1435"/>
                  </a:lnTo>
                  <a:lnTo>
                    <a:pt x="904" y="1575"/>
                  </a:lnTo>
                  <a:lnTo>
                    <a:pt x="904" y="1575"/>
                  </a:lnTo>
                  <a:lnTo>
                    <a:pt x="847" y="1623"/>
                  </a:lnTo>
                  <a:lnTo>
                    <a:pt x="795" y="1665"/>
                  </a:lnTo>
                  <a:lnTo>
                    <a:pt x="750" y="1699"/>
                  </a:lnTo>
                  <a:lnTo>
                    <a:pt x="733" y="1712"/>
                  </a:lnTo>
                  <a:lnTo>
                    <a:pt x="719" y="1720"/>
                  </a:lnTo>
                  <a:lnTo>
                    <a:pt x="709" y="1725"/>
                  </a:lnTo>
                  <a:lnTo>
                    <a:pt x="707" y="1725"/>
                  </a:lnTo>
                  <a:lnTo>
                    <a:pt x="706" y="1724"/>
                  </a:lnTo>
                  <a:lnTo>
                    <a:pt x="706" y="1721"/>
                  </a:lnTo>
                  <a:lnTo>
                    <a:pt x="707" y="1718"/>
                  </a:lnTo>
                  <a:lnTo>
                    <a:pt x="714" y="1706"/>
                  </a:lnTo>
                  <a:lnTo>
                    <a:pt x="729" y="1687"/>
                  </a:lnTo>
                  <a:lnTo>
                    <a:pt x="750" y="1663"/>
                  </a:lnTo>
                  <a:lnTo>
                    <a:pt x="779" y="1631"/>
                  </a:lnTo>
                  <a:lnTo>
                    <a:pt x="818" y="1591"/>
                  </a:lnTo>
                  <a:lnTo>
                    <a:pt x="818" y="1591"/>
                  </a:lnTo>
                  <a:lnTo>
                    <a:pt x="856" y="1553"/>
                  </a:lnTo>
                  <a:lnTo>
                    <a:pt x="894" y="1515"/>
                  </a:lnTo>
                  <a:lnTo>
                    <a:pt x="934" y="1479"/>
                  </a:lnTo>
                  <a:lnTo>
                    <a:pt x="974" y="1443"/>
                  </a:lnTo>
                  <a:lnTo>
                    <a:pt x="1055" y="1374"/>
                  </a:lnTo>
                  <a:lnTo>
                    <a:pt x="1135" y="1304"/>
                  </a:lnTo>
                  <a:lnTo>
                    <a:pt x="1216" y="1233"/>
                  </a:lnTo>
                  <a:lnTo>
                    <a:pt x="1256" y="1197"/>
                  </a:lnTo>
                  <a:lnTo>
                    <a:pt x="1294" y="1161"/>
                  </a:lnTo>
                  <a:lnTo>
                    <a:pt x="1332" y="1123"/>
                  </a:lnTo>
                  <a:lnTo>
                    <a:pt x="1369" y="1083"/>
                  </a:lnTo>
                  <a:lnTo>
                    <a:pt x="1406" y="1044"/>
                  </a:lnTo>
                  <a:lnTo>
                    <a:pt x="1441" y="1002"/>
                  </a:lnTo>
                  <a:lnTo>
                    <a:pt x="1441" y="1002"/>
                  </a:lnTo>
                  <a:lnTo>
                    <a:pt x="1443" y="998"/>
                  </a:lnTo>
                  <a:lnTo>
                    <a:pt x="1443" y="993"/>
                  </a:lnTo>
                  <a:lnTo>
                    <a:pt x="1443" y="993"/>
                  </a:lnTo>
                  <a:close/>
                  <a:moveTo>
                    <a:pt x="657" y="1631"/>
                  </a:moveTo>
                  <a:lnTo>
                    <a:pt x="657" y="1631"/>
                  </a:lnTo>
                  <a:lnTo>
                    <a:pt x="674" y="1609"/>
                  </a:lnTo>
                  <a:lnTo>
                    <a:pt x="694" y="1587"/>
                  </a:lnTo>
                  <a:lnTo>
                    <a:pt x="714" y="1566"/>
                  </a:lnTo>
                  <a:lnTo>
                    <a:pt x="735" y="1546"/>
                  </a:lnTo>
                  <a:lnTo>
                    <a:pt x="735" y="1546"/>
                  </a:lnTo>
                  <a:lnTo>
                    <a:pt x="781" y="1512"/>
                  </a:lnTo>
                  <a:lnTo>
                    <a:pt x="825" y="1477"/>
                  </a:lnTo>
                  <a:lnTo>
                    <a:pt x="870" y="1440"/>
                  </a:lnTo>
                  <a:lnTo>
                    <a:pt x="914" y="1403"/>
                  </a:lnTo>
                  <a:lnTo>
                    <a:pt x="914" y="1403"/>
                  </a:lnTo>
                  <a:lnTo>
                    <a:pt x="984" y="1355"/>
                  </a:lnTo>
                  <a:lnTo>
                    <a:pt x="984" y="1355"/>
                  </a:lnTo>
                  <a:lnTo>
                    <a:pt x="939" y="1409"/>
                  </a:lnTo>
                  <a:lnTo>
                    <a:pt x="915" y="1435"/>
                  </a:lnTo>
                  <a:lnTo>
                    <a:pt x="891" y="1460"/>
                  </a:lnTo>
                  <a:lnTo>
                    <a:pt x="891" y="1460"/>
                  </a:lnTo>
                  <a:lnTo>
                    <a:pt x="866" y="1485"/>
                  </a:lnTo>
                  <a:lnTo>
                    <a:pt x="820" y="1527"/>
                  </a:lnTo>
                  <a:lnTo>
                    <a:pt x="765" y="1577"/>
                  </a:lnTo>
                  <a:lnTo>
                    <a:pt x="708" y="1627"/>
                  </a:lnTo>
                  <a:lnTo>
                    <a:pt x="682" y="1649"/>
                  </a:lnTo>
                  <a:lnTo>
                    <a:pt x="660" y="1666"/>
                  </a:lnTo>
                  <a:lnTo>
                    <a:pt x="641" y="1679"/>
                  </a:lnTo>
                  <a:lnTo>
                    <a:pt x="634" y="1684"/>
                  </a:lnTo>
                  <a:lnTo>
                    <a:pt x="629" y="1686"/>
                  </a:lnTo>
                  <a:lnTo>
                    <a:pt x="624" y="1687"/>
                  </a:lnTo>
                  <a:lnTo>
                    <a:pt x="623" y="1686"/>
                  </a:lnTo>
                  <a:lnTo>
                    <a:pt x="623" y="1683"/>
                  </a:lnTo>
                  <a:lnTo>
                    <a:pt x="624" y="1678"/>
                  </a:lnTo>
                  <a:lnTo>
                    <a:pt x="629" y="1670"/>
                  </a:lnTo>
                  <a:lnTo>
                    <a:pt x="636" y="1659"/>
                  </a:lnTo>
                  <a:lnTo>
                    <a:pt x="657" y="1631"/>
                  </a:lnTo>
                  <a:lnTo>
                    <a:pt x="657" y="1631"/>
                  </a:lnTo>
                  <a:close/>
                  <a:moveTo>
                    <a:pt x="1005" y="1387"/>
                  </a:moveTo>
                  <a:lnTo>
                    <a:pt x="1005" y="1387"/>
                  </a:lnTo>
                  <a:lnTo>
                    <a:pt x="1087" y="1286"/>
                  </a:lnTo>
                  <a:lnTo>
                    <a:pt x="1087" y="1286"/>
                  </a:lnTo>
                  <a:lnTo>
                    <a:pt x="1094" y="1280"/>
                  </a:lnTo>
                  <a:lnTo>
                    <a:pt x="1094" y="1280"/>
                  </a:lnTo>
                  <a:lnTo>
                    <a:pt x="1190" y="1215"/>
                  </a:lnTo>
                  <a:lnTo>
                    <a:pt x="1238" y="1178"/>
                  </a:lnTo>
                  <a:lnTo>
                    <a:pt x="1262" y="1162"/>
                  </a:lnTo>
                  <a:lnTo>
                    <a:pt x="1283" y="1144"/>
                  </a:lnTo>
                  <a:lnTo>
                    <a:pt x="1283" y="1144"/>
                  </a:lnTo>
                  <a:lnTo>
                    <a:pt x="1339" y="1098"/>
                  </a:lnTo>
                  <a:lnTo>
                    <a:pt x="1339" y="1098"/>
                  </a:lnTo>
                  <a:lnTo>
                    <a:pt x="1244" y="1177"/>
                  </a:lnTo>
                  <a:lnTo>
                    <a:pt x="1199" y="1216"/>
                  </a:lnTo>
                  <a:lnTo>
                    <a:pt x="1169" y="1241"/>
                  </a:lnTo>
                  <a:lnTo>
                    <a:pt x="1169" y="1241"/>
                  </a:lnTo>
                  <a:lnTo>
                    <a:pt x="1128" y="1279"/>
                  </a:lnTo>
                  <a:lnTo>
                    <a:pt x="1087" y="1315"/>
                  </a:lnTo>
                  <a:lnTo>
                    <a:pt x="1005" y="1387"/>
                  </a:lnTo>
                  <a:lnTo>
                    <a:pt x="1005" y="1387"/>
                  </a:lnTo>
                  <a:close/>
                  <a:moveTo>
                    <a:pt x="1367" y="986"/>
                  </a:moveTo>
                  <a:lnTo>
                    <a:pt x="1367" y="986"/>
                  </a:lnTo>
                  <a:lnTo>
                    <a:pt x="1386" y="987"/>
                  </a:lnTo>
                  <a:lnTo>
                    <a:pt x="1404" y="990"/>
                  </a:lnTo>
                  <a:lnTo>
                    <a:pt x="1404" y="990"/>
                  </a:lnTo>
                  <a:lnTo>
                    <a:pt x="1378" y="1016"/>
                  </a:lnTo>
                  <a:lnTo>
                    <a:pt x="1349" y="1041"/>
                  </a:lnTo>
                  <a:lnTo>
                    <a:pt x="1320" y="1066"/>
                  </a:lnTo>
                  <a:lnTo>
                    <a:pt x="1291" y="1089"/>
                  </a:lnTo>
                  <a:lnTo>
                    <a:pt x="1231" y="1136"/>
                  </a:lnTo>
                  <a:lnTo>
                    <a:pt x="1170" y="1182"/>
                  </a:lnTo>
                  <a:lnTo>
                    <a:pt x="1170" y="1182"/>
                  </a:lnTo>
                  <a:lnTo>
                    <a:pt x="1203" y="1140"/>
                  </a:lnTo>
                  <a:lnTo>
                    <a:pt x="1203" y="1140"/>
                  </a:lnTo>
                  <a:lnTo>
                    <a:pt x="1243" y="1103"/>
                  </a:lnTo>
                  <a:lnTo>
                    <a:pt x="1284" y="1068"/>
                  </a:lnTo>
                  <a:lnTo>
                    <a:pt x="1324" y="1034"/>
                  </a:lnTo>
                  <a:lnTo>
                    <a:pt x="1364" y="1003"/>
                  </a:lnTo>
                  <a:lnTo>
                    <a:pt x="1364" y="1003"/>
                  </a:lnTo>
                  <a:lnTo>
                    <a:pt x="1367" y="999"/>
                  </a:lnTo>
                  <a:lnTo>
                    <a:pt x="1368" y="995"/>
                  </a:lnTo>
                  <a:lnTo>
                    <a:pt x="1368" y="991"/>
                  </a:lnTo>
                  <a:lnTo>
                    <a:pt x="1367" y="986"/>
                  </a:lnTo>
                  <a:lnTo>
                    <a:pt x="1367" y="986"/>
                  </a:lnTo>
                  <a:close/>
                  <a:moveTo>
                    <a:pt x="1110" y="1021"/>
                  </a:moveTo>
                  <a:lnTo>
                    <a:pt x="1110" y="1021"/>
                  </a:lnTo>
                  <a:lnTo>
                    <a:pt x="976" y="1131"/>
                  </a:lnTo>
                  <a:lnTo>
                    <a:pt x="909" y="1185"/>
                  </a:lnTo>
                  <a:lnTo>
                    <a:pt x="844" y="1241"/>
                  </a:lnTo>
                  <a:lnTo>
                    <a:pt x="779" y="1298"/>
                  </a:lnTo>
                  <a:lnTo>
                    <a:pt x="716" y="1355"/>
                  </a:lnTo>
                  <a:lnTo>
                    <a:pt x="685" y="1384"/>
                  </a:lnTo>
                  <a:lnTo>
                    <a:pt x="654" y="1415"/>
                  </a:lnTo>
                  <a:lnTo>
                    <a:pt x="625" y="1445"/>
                  </a:lnTo>
                  <a:lnTo>
                    <a:pt x="596" y="1477"/>
                  </a:lnTo>
                  <a:lnTo>
                    <a:pt x="596" y="1477"/>
                  </a:lnTo>
                  <a:lnTo>
                    <a:pt x="603" y="1457"/>
                  </a:lnTo>
                  <a:lnTo>
                    <a:pt x="611" y="1436"/>
                  </a:lnTo>
                  <a:lnTo>
                    <a:pt x="619" y="1416"/>
                  </a:lnTo>
                  <a:lnTo>
                    <a:pt x="629" y="1396"/>
                  </a:lnTo>
                  <a:lnTo>
                    <a:pt x="638" y="1377"/>
                  </a:lnTo>
                  <a:lnTo>
                    <a:pt x="650" y="1359"/>
                  </a:lnTo>
                  <a:lnTo>
                    <a:pt x="660" y="1340"/>
                  </a:lnTo>
                  <a:lnTo>
                    <a:pt x="673" y="1321"/>
                  </a:lnTo>
                  <a:lnTo>
                    <a:pt x="685" y="1304"/>
                  </a:lnTo>
                  <a:lnTo>
                    <a:pt x="699" y="1286"/>
                  </a:lnTo>
                  <a:lnTo>
                    <a:pt x="713" y="1270"/>
                  </a:lnTo>
                  <a:lnTo>
                    <a:pt x="727" y="1253"/>
                  </a:lnTo>
                  <a:lnTo>
                    <a:pt x="757" y="1222"/>
                  </a:lnTo>
                  <a:lnTo>
                    <a:pt x="790" y="1191"/>
                  </a:lnTo>
                  <a:lnTo>
                    <a:pt x="825" y="1163"/>
                  </a:lnTo>
                  <a:lnTo>
                    <a:pt x="861" y="1137"/>
                  </a:lnTo>
                  <a:lnTo>
                    <a:pt x="900" y="1113"/>
                  </a:lnTo>
                  <a:lnTo>
                    <a:pt x="940" y="1090"/>
                  </a:lnTo>
                  <a:lnTo>
                    <a:pt x="981" y="1071"/>
                  </a:lnTo>
                  <a:lnTo>
                    <a:pt x="1023" y="1052"/>
                  </a:lnTo>
                  <a:lnTo>
                    <a:pt x="1066" y="1035"/>
                  </a:lnTo>
                  <a:lnTo>
                    <a:pt x="1110" y="1021"/>
                  </a:lnTo>
                  <a:lnTo>
                    <a:pt x="1110" y="1021"/>
                  </a:lnTo>
                  <a:close/>
                  <a:moveTo>
                    <a:pt x="721" y="1412"/>
                  </a:moveTo>
                  <a:lnTo>
                    <a:pt x="721" y="1412"/>
                  </a:lnTo>
                  <a:lnTo>
                    <a:pt x="748" y="1384"/>
                  </a:lnTo>
                  <a:lnTo>
                    <a:pt x="776" y="1357"/>
                  </a:lnTo>
                  <a:lnTo>
                    <a:pt x="804" y="1332"/>
                  </a:lnTo>
                  <a:lnTo>
                    <a:pt x="833" y="1306"/>
                  </a:lnTo>
                  <a:lnTo>
                    <a:pt x="893" y="1256"/>
                  </a:lnTo>
                  <a:lnTo>
                    <a:pt x="954" y="1208"/>
                  </a:lnTo>
                  <a:lnTo>
                    <a:pt x="1015" y="1160"/>
                  </a:lnTo>
                  <a:lnTo>
                    <a:pt x="1074" y="1109"/>
                  </a:lnTo>
                  <a:lnTo>
                    <a:pt x="1104" y="1083"/>
                  </a:lnTo>
                  <a:lnTo>
                    <a:pt x="1133" y="1058"/>
                  </a:lnTo>
                  <a:lnTo>
                    <a:pt x="1161" y="1031"/>
                  </a:lnTo>
                  <a:lnTo>
                    <a:pt x="1188" y="1003"/>
                  </a:lnTo>
                  <a:lnTo>
                    <a:pt x="1188" y="1003"/>
                  </a:lnTo>
                  <a:lnTo>
                    <a:pt x="1223" y="997"/>
                  </a:lnTo>
                  <a:lnTo>
                    <a:pt x="1258" y="992"/>
                  </a:lnTo>
                  <a:lnTo>
                    <a:pt x="1293" y="990"/>
                  </a:lnTo>
                  <a:lnTo>
                    <a:pt x="1328" y="989"/>
                  </a:lnTo>
                  <a:lnTo>
                    <a:pt x="1328" y="989"/>
                  </a:lnTo>
                  <a:lnTo>
                    <a:pt x="1299" y="1011"/>
                  </a:lnTo>
                  <a:lnTo>
                    <a:pt x="1271" y="1035"/>
                  </a:lnTo>
                  <a:lnTo>
                    <a:pt x="1243" y="1060"/>
                  </a:lnTo>
                  <a:lnTo>
                    <a:pt x="1217" y="1086"/>
                  </a:lnTo>
                  <a:lnTo>
                    <a:pt x="1217" y="1086"/>
                  </a:lnTo>
                  <a:lnTo>
                    <a:pt x="1190" y="1103"/>
                  </a:lnTo>
                  <a:lnTo>
                    <a:pt x="1156" y="1127"/>
                  </a:lnTo>
                  <a:lnTo>
                    <a:pt x="1121" y="1155"/>
                  </a:lnTo>
                  <a:lnTo>
                    <a:pt x="1085" y="1183"/>
                  </a:lnTo>
                  <a:lnTo>
                    <a:pt x="1025" y="1232"/>
                  </a:lnTo>
                  <a:lnTo>
                    <a:pt x="1001" y="1253"/>
                  </a:lnTo>
                  <a:lnTo>
                    <a:pt x="1001" y="1253"/>
                  </a:lnTo>
                  <a:lnTo>
                    <a:pt x="945" y="1300"/>
                  </a:lnTo>
                  <a:lnTo>
                    <a:pt x="863" y="1369"/>
                  </a:lnTo>
                  <a:lnTo>
                    <a:pt x="769" y="1446"/>
                  </a:lnTo>
                  <a:lnTo>
                    <a:pt x="723" y="1483"/>
                  </a:lnTo>
                  <a:lnTo>
                    <a:pt x="681" y="1514"/>
                  </a:lnTo>
                  <a:lnTo>
                    <a:pt x="645" y="1541"/>
                  </a:lnTo>
                  <a:lnTo>
                    <a:pt x="616" y="1561"/>
                  </a:lnTo>
                  <a:lnTo>
                    <a:pt x="605" y="1567"/>
                  </a:lnTo>
                  <a:lnTo>
                    <a:pt x="597" y="1570"/>
                  </a:lnTo>
                  <a:lnTo>
                    <a:pt x="592" y="1572"/>
                  </a:lnTo>
                  <a:lnTo>
                    <a:pt x="591" y="1570"/>
                  </a:lnTo>
                  <a:lnTo>
                    <a:pt x="590" y="1569"/>
                  </a:lnTo>
                  <a:lnTo>
                    <a:pt x="591" y="1563"/>
                  </a:lnTo>
                  <a:lnTo>
                    <a:pt x="597" y="1554"/>
                  </a:lnTo>
                  <a:lnTo>
                    <a:pt x="606" y="1541"/>
                  </a:lnTo>
                  <a:lnTo>
                    <a:pt x="619" y="1524"/>
                  </a:lnTo>
                  <a:lnTo>
                    <a:pt x="660" y="1478"/>
                  </a:lnTo>
                  <a:lnTo>
                    <a:pt x="721" y="1412"/>
                  </a:lnTo>
                  <a:lnTo>
                    <a:pt x="721" y="1412"/>
                  </a:lnTo>
                  <a:close/>
                  <a:moveTo>
                    <a:pt x="723" y="1652"/>
                  </a:moveTo>
                  <a:lnTo>
                    <a:pt x="723" y="1652"/>
                  </a:lnTo>
                  <a:lnTo>
                    <a:pt x="689" y="1691"/>
                  </a:lnTo>
                  <a:lnTo>
                    <a:pt x="657" y="1731"/>
                  </a:lnTo>
                  <a:lnTo>
                    <a:pt x="625" y="1772"/>
                  </a:lnTo>
                  <a:lnTo>
                    <a:pt x="595" y="1814"/>
                  </a:lnTo>
                  <a:lnTo>
                    <a:pt x="595" y="1814"/>
                  </a:lnTo>
                  <a:lnTo>
                    <a:pt x="589" y="1792"/>
                  </a:lnTo>
                  <a:lnTo>
                    <a:pt x="583" y="1769"/>
                  </a:lnTo>
                  <a:lnTo>
                    <a:pt x="583" y="1769"/>
                  </a:lnTo>
                  <a:lnTo>
                    <a:pt x="723" y="1652"/>
                  </a:lnTo>
                  <a:lnTo>
                    <a:pt x="723" y="1652"/>
                  </a:lnTo>
                  <a:close/>
                  <a:moveTo>
                    <a:pt x="604" y="1862"/>
                  </a:moveTo>
                  <a:lnTo>
                    <a:pt x="604" y="1862"/>
                  </a:lnTo>
                  <a:lnTo>
                    <a:pt x="712" y="1775"/>
                  </a:lnTo>
                  <a:lnTo>
                    <a:pt x="819" y="1686"/>
                  </a:lnTo>
                  <a:lnTo>
                    <a:pt x="925" y="1597"/>
                  </a:lnTo>
                  <a:lnTo>
                    <a:pt x="1030" y="1506"/>
                  </a:lnTo>
                  <a:lnTo>
                    <a:pt x="1030" y="1506"/>
                  </a:lnTo>
                  <a:lnTo>
                    <a:pt x="940" y="1603"/>
                  </a:lnTo>
                  <a:lnTo>
                    <a:pt x="940" y="1603"/>
                  </a:lnTo>
                  <a:lnTo>
                    <a:pt x="761" y="1779"/>
                  </a:lnTo>
                  <a:lnTo>
                    <a:pt x="672" y="1865"/>
                  </a:lnTo>
                  <a:lnTo>
                    <a:pt x="582" y="1950"/>
                  </a:lnTo>
                  <a:lnTo>
                    <a:pt x="582" y="1950"/>
                  </a:lnTo>
                  <a:lnTo>
                    <a:pt x="591" y="1926"/>
                  </a:lnTo>
                  <a:lnTo>
                    <a:pt x="598" y="1903"/>
                  </a:lnTo>
                  <a:lnTo>
                    <a:pt x="603" y="1882"/>
                  </a:lnTo>
                  <a:lnTo>
                    <a:pt x="604" y="1871"/>
                  </a:lnTo>
                  <a:lnTo>
                    <a:pt x="604" y="1862"/>
                  </a:lnTo>
                  <a:lnTo>
                    <a:pt x="604" y="1862"/>
                  </a:lnTo>
                  <a:close/>
                  <a:moveTo>
                    <a:pt x="538" y="2039"/>
                  </a:moveTo>
                  <a:lnTo>
                    <a:pt x="538" y="2039"/>
                  </a:lnTo>
                  <a:lnTo>
                    <a:pt x="611" y="1975"/>
                  </a:lnTo>
                  <a:lnTo>
                    <a:pt x="681" y="1911"/>
                  </a:lnTo>
                  <a:lnTo>
                    <a:pt x="681" y="1911"/>
                  </a:lnTo>
                  <a:lnTo>
                    <a:pt x="776" y="1828"/>
                  </a:lnTo>
                  <a:lnTo>
                    <a:pt x="872" y="1745"/>
                  </a:lnTo>
                  <a:lnTo>
                    <a:pt x="967" y="1663"/>
                  </a:lnTo>
                  <a:lnTo>
                    <a:pt x="1062" y="1580"/>
                  </a:lnTo>
                  <a:lnTo>
                    <a:pt x="1062" y="1580"/>
                  </a:lnTo>
                  <a:lnTo>
                    <a:pt x="1111" y="1535"/>
                  </a:lnTo>
                  <a:lnTo>
                    <a:pt x="1160" y="1490"/>
                  </a:lnTo>
                  <a:lnTo>
                    <a:pt x="1207" y="1443"/>
                  </a:lnTo>
                  <a:lnTo>
                    <a:pt x="1254" y="1397"/>
                  </a:lnTo>
                  <a:lnTo>
                    <a:pt x="1299" y="1349"/>
                  </a:lnTo>
                  <a:lnTo>
                    <a:pt x="1345" y="1301"/>
                  </a:lnTo>
                  <a:lnTo>
                    <a:pt x="1435" y="1204"/>
                  </a:lnTo>
                  <a:lnTo>
                    <a:pt x="1435" y="1204"/>
                  </a:lnTo>
                  <a:lnTo>
                    <a:pt x="1486" y="1148"/>
                  </a:lnTo>
                  <a:lnTo>
                    <a:pt x="1496" y="1138"/>
                  </a:lnTo>
                  <a:lnTo>
                    <a:pt x="1497" y="1138"/>
                  </a:lnTo>
                  <a:lnTo>
                    <a:pt x="1495" y="1140"/>
                  </a:lnTo>
                  <a:lnTo>
                    <a:pt x="1424" y="1222"/>
                  </a:lnTo>
                  <a:lnTo>
                    <a:pt x="1307" y="1353"/>
                  </a:lnTo>
                  <a:lnTo>
                    <a:pt x="1230" y="1437"/>
                  </a:lnTo>
                  <a:lnTo>
                    <a:pt x="1230" y="1437"/>
                  </a:lnTo>
                  <a:lnTo>
                    <a:pt x="1136" y="1533"/>
                  </a:lnTo>
                  <a:lnTo>
                    <a:pt x="1042" y="1628"/>
                  </a:lnTo>
                  <a:lnTo>
                    <a:pt x="850" y="1816"/>
                  </a:lnTo>
                  <a:lnTo>
                    <a:pt x="754" y="1910"/>
                  </a:lnTo>
                  <a:lnTo>
                    <a:pt x="659" y="2003"/>
                  </a:lnTo>
                  <a:lnTo>
                    <a:pt x="564" y="2099"/>
                  </a:lnTo>
                  <a:lnTo>
                    <a:pt x="471" y="2195"/>
                  </a:lnTo>
                  <a:lnTo>
                    <a:pt x="471" y="2195"/>
                  </a:lnTo>
                  <a:lnTo>
                    <a:pt x="476" y="2177"/>
                  </a:lnTo>
                  <a:lnTo>
                    <a:pt x="482" y="2158"/>
                  </a:lnTo>
                  <a:lnTo>
                    <a:pt x="490" y="2138"/>
                  </a:lnTo>
                  <a:lnTo>
                    <a:pt x="499" y="2118"/>
                  </a:lnTo>
                  <a:lnTo>
                    <a:pt x="517" y="2078"/>
                  </a:lnTo>
                  <a:lnTo>
                    <a:pt x="538" y="2039"/>
                  </a:lnTo>
                  <a:lnTo>
                    <a:pt x="538" y="2039"/>
                  </a:lnTo>
                  <a:close/>
                  <a:moveTo>
                    <a:pt x="1017" y="1699"/>
                  </a:moveTo>
                  <a:lnTo>
                    <a:pt x="1017" y="1699"/>
                  </a:lnTo>
                  <a:lnTo>
                    <a:pt x="946" y="1780"/>
                  </a:lnTo>
                  <a:lnTo>
                    <a:pt x="874" y="1859"/>
                  </a:lnTo>
                  <a:lnTo>
                    <a:pt x="801" y="1938"/>
                  </a:lnTo>
                  <a:lnTo>
                    <a:pt x="763" y="1977"/>
                  </a:lnTo>
                  <a:lnTo>
                    <a:pt x="726" y="2014"/>
                  </a:lnTo>
                  <a:lnTo>
                    <a:pt x="726" y="2014"/>
                  </a:lnTo>
                  <a:lnTo>
                    <a:pt x="605" y="2131"/>
                  </a:lnTo>
                  <a:lnTo>
                    <a:pt x="576" y="2158"/>
                  </a:lnTo>
                  <a:lnTo>
                    <a:pt x="563" y="2168"/>
                  </a:lnTo>
                  <a:lnTo>
                    <a:pt x="563" y="2168"/>
                  </a:lnTo>
                  <a:lnTo>
                    <a:pt x="563" y="2168"/>
                  </a:lnTo>
                  <a:lnTo>
                    <a:pt x="566" y="2164"/>
                  </a:lnTo>
                  <a:lnTo>
                    <a:pt x="582" y="2146"/>
                  </a:lnTo>
                  <a:lnTo>
                    <a:pt x="641" y="2082"/>
                  </a:lnTo>
                  <a:lnTo>
                    <a:pt x="727" y="1993"/>
                  </a:lnTo>
                  <a:lnTo>
                    <a:pt x="818" y="1898"/>
                  </a:lnTo>
                  <a:lnTo>
                    <a:pt x="900" y="1816"/>
                  </a:lnTo>
                  <a:lnTo>
                    <a:pt x="952" y="1764"/>
                  </a:lnTo>
                  <a:lnTo>
                    <a:pt x="952" y="1764"/>
                  </a:lnTo>
                  <a:lnTo>
                    <a:pt x="1017" y="1699"/>
                  </a:lnTo>
                  <a:lnTo>
                    <a:pt x="1017" y="1699"/>
                  </a:lnTo>
                  <a:close/>
                  <a:moveTo>
                    <a:pt x="537" y="2332"/>
                  </a:moveTo>
                  <a:lnTo>
                    <a:pt x="537" y="2332"/>
                  </a:lnTo>
                  <a:lnTo>
                    <a:pt x="522" y="2325"/>
                  </a:lnTo>
                  <a:lnTo>
                    <a:pt x="508" y="2317"/>
                  </a:lnTo>
                  <a:lnTo>
                    <a:pt x="497" y="2309"/>
                  </a:lnTo>
                  <a:lnTo>
                    <a:pt x="488" y="2300"/>
                  </a:lnTo>
                  <a:lnTo>
                    <a:pt x="480" y="2289"/>
                  </a:lnTo>
                  <a:lnTo>
                    <a:pt x="474" y="2279"/>
                  </a:lnTo>
                  <a:lnTo>
                    <a:pt x="469" y="2267"/>
                  </a:lnTo>
                  <a:lnTo>
                    <a:pt x="467" y="2255"/>
                  </a:lnTo>
                  <a:lnTo>
                    <a:pt x="467" y="2255"/>
                  </a:lnTo>
                  <a:lnTo>
                    <a:pt x="500" y="2234"/>
                  </a:lnTo>
                  <a:lnTo>
                    <a:pt x="530" y="2211"/>
                  </a:lnTo>
                  <a:lnTo>
                    <a:pt x="562" y="2188"/>
                  </a:lnTo>
                  <a:lnTo>
                    <a:pt x="592" y="2165"/>
                  </a:lnTo>
                  <a:lnTo>
                    <a:pt x="652" y="2117"/>
                  </a:lnTo>
                  <a:lnTo>
                    <a:pt x="709" y="2067"/>
                  </a:lnTo>
                  <a:lnTo>
                    <a:pt x="765" y="2015"/>
                  </a:lnTo>
                  <a:lnTo>
                    <a:pt x="819" y="1962"/>
                  </a:lnTo>
                  <a:lnTo>
                    <a:pt x="873" y="1907"/>
                  </a:lnTo>
                  <a:lnTo>
                    <a:pt x="926" y="1852"/>
                  </a:lnTo>
                  <a:lnTo>
                    <a:pt x="977" y="1796"/>
                  </a:lnTo>
                  <a:lnTo>
                    <a:pt x="1028" y="1740"/>
                  </a:lnTo>
                  <a:lnTo>
                    <a:pt x="1128" y="1624"/>
                  </a:lnTo>
                  <a:lnTo>
                    <a:pt x="1228" y="1508"/>
                  </a:lnTo>
                  <a:lnTo>
                    <a:pt x="1330" y="1392"/>
                  </a:lnTo>
                  <a:lnTo>
                    <a:pt x="1330" y="1392"/>
                  </a:lnTo>
                  <a:lnTo>
                    <a:pt x="1372" y="1348"/>
                  </a:lnTo>
                  <a:lnTo>
                    <a:pt x="1414" y="1304"/>
                  </a:lnTo>
                  <a:lnTo>
                    <a:pt x="1458" y="1261"/>
                  </a:lnTo>
                  <a:lnTo>
                    <a:pt x="1503" y="1219"/>
                  </a:lnTo>
                  <a:lnTo>
                    <a:pt x="1503" y="1219"/>
                  </a:lnTo>
                  <a:lnTo>
                    <a:pt x="1540" y="1184"/>
                  </a:lnTo>
                  <a:lnTo>
                    <a:pt x="1565" y="1163"/>
                  </a:lnTo>
                  <a:lnTo>
                    <a:pt x="1573" y="1157"/>
                  </a:lnTo>
                  <a:lnTo>
                    <a:pt x="1578" y="1155"/>
                  </a:lnTo>
                  <a:lnTo>
                    <a:pt x="1579" y="1155"/>
                  </a:lnTo>
                  <a:lnTo>
                    <a:pt x="1580" y="1155"/>
                  </a:lnTo>
                  <a:lnTo>
                    <a:pt x="1580" y="1158"/>
                  </a:lnTo>
                  <a:lnTo>
                    <a:pt x="1578" y="1163"/>
                  </a:lnTo>
                  <a:lnTo>
                    <a:pt x="1574" y="1170"/>
                  </a:lnTo>
                  <a:lnTo>
                    <a:pt x="1560" y="1191"/>
                  </a:lnTo>
                  <a:lnTo>
                    <a:pt x="1539" y="1218"/>
                  </a:lnTo>
                  <a:lnTo>
                    <a:pt x="1515" y="1250"/>
                  </a:lnTo>
                  <a:lnTo>
                    <a:pt x="1456" y="1322"/>
                  </a:lnTo>
                  <a:lnTo>
                    <a:pt x="1395" y="1395"/>
                  </a:lnTo>
                  <a:lnTo>
                    <a:pt x="1344" y="1455"/>
                  </a:lnTo>
                  <a:lnTo>
                    <a:pt x="1312" y="1491"/>
                  </a:lnTo>
                  <a:lnTo>
                    <a:pt x="1312" y="1491"/>
                  </a:lnTo>
                  <a:lnTo>
                    <a:pt x="1207" y="1608"/>
                  </a:lnTo>
                  <a:lnTo>
                    <a:pt x="1103" y="1725"/>
                  </a:lnTo>
                  <a:lnTo>
                    <a:pt x="998" y="1842"/>
                  </a:lnTo>
                  <a:lnTo>
                    <a:pt x="894" y="1960"/>
                  </a:lnTo>
                  <a:lnTo>
                    <a:pt x="894" y="1960"/>
                  </a:lnTo>
                  <a:lnTo>
                    <a:pt x="803" y="2047"/>
                  </a:lnTo>
                  <a:lnTo>
                    <a:pt x="714" y="2133"/>
                  </a:lnTo>
                  <a:lnTo>
                    <a:pt x="669" y="2178"/>
                  </a:lnTo>
                  <a:lnTo>
                    <a:pt x="625" y="2222"/>
                  </a:lnTo>
                  <a:lnTo>
                    <a:pt x="582" y="2268"/>
                  </a:lnTo>
                  <a:lnTo>
                    <a:pt x="540" y="2315"/>
                  </a:lnTo>
                  <a:lnTo>
                    <a:pt x="540" y="2315"/>
                  </a:lnTo>
                  <a:lnTo>
                    <a:pt x="537" y="2318"/>
                  </a:lnTo>
                  <a:lnTo>
                    <a:pt x="536" y="2323"/>
                  </a:lnTo>
                  <a:lnTo>
                    <a:pt x="536" y="2328"/>
                  </a:lnTo>
                  <a:lnTo>
                    <a:pt x="537" y="2332"/>
                  </a:lnTo>
                  <a:lnTo>
                    <a:pt x="537" y="2332"/>
                  </a:lnTo>
                  <a:close/>
                  <a:moveTo>
                    <a:pt x="634" y="2351"/>
                  </a:moveTo>
                  <a:lnTo>
                    <a:pt x="634" y="2351"/>
                  </a:lnTo>
                  <a:lnTo>
                    <a:pt x="614" y="2350"/>
                  </a:lnTo>
                  <a:lnTo>
                    <a:pt x="596" y="2348"/>
                  </a:lnTo>
                  <a:lnTo>
                    <a:pt x="579" y="2344"/>
                  </a:lnTo>
                  <a:lnTo>
                    <a:pt x="564" y="2341"/>
                  </a:lnTo>
                  <a:lnTo>
                    <a:pt x="564" y="2341"/>
                  </a:lnTo>
                  <a:lnTo>
                    <a:pt x="590" y="2321"/>
                  </a:lnTo>
                  <a:lnTo>
                    <a:pt x="616" y="2300"/>
                  </a:lnTo>
                  <a:lnTo>
                    <a:pt x="640" y="2279"/>
                  </a:lnTo>
                  <a:lnTo>
                    <a:pt x="665" y="2257"/>
                  </a:lnTo>
                  <a:lnTo>
                    <a:pt x="713" y="2213"/>
                  </a:lnTo>
                  <a:lnTo>
                    <a:pt x="758" y="2166"/>
                  </a:lnTo>
                  <a:lnTo>
                    <a:pt x="802" y="2118"/>
                  </a:lnTo>
                  <a:lnTo>
                    <a:pt x="845" y="2070"/>
                  </a:lnTo>
                  <a:lnTo>
                    <a:pt x="887" y="2020"/>
                  </a:lnTo>
                  <a:lnTo>
                    <a:pt x="929" y="1971"/>
                  </a:lnTo>
                  <a:lnTo>
                    <a:pt x="929" y="1971"/>
                  </a:lnTo>
                  <a:lnTo>
                    <a:pt x="983" y="1920"/>
                  </a:lnTo>
                  <a:lnTo>
                    <a:pt x="983" y="1920"/>
                  </a:lnTo>
                  <a:lnTo>
                    <a:pt x="1062" y="1847"/>
                  </a:lnTo>
                  <a:lnTo>
                    <a:pt x="1140" y="1773"/>
                  </a:lnTo>
                  <a:lnTo>
                    <a:pt x="1218" y="1698"/>
                  </a:lnTo>
                  <a:lnTo>
                    <a:pt x="1296" y="1623"/>
                  </a:lnTo>
                  <a:lnTo>
                    <a:pt x="1372" y="1547"/>
                  </a:lnTo>
                  <a:lnTo>
                    <a:pt x="1448" y="1471"/>
                  </a:lnTo>
                  <a:lnTo>
                    <a:pt x="1599" y="1315"/>
                  </a:lnTo>
                  <a:lnTo>
                    <a:pt x="1599" y="1315"/>
                  </a:lnTo>
                  <a:lnTo>
                    <a:pt x="1667" y="1246"/>
                  </a:lnTo>
                  <a:lnTo>
                    <a:pt x="1684" y="1230"/>
                  </a:lnTo>
                  <a:lnTo>
                    <a:pt x="1692" y="1224"/>
                  </a:lnTo>
                  <a:lnTo>
                    <a:pt x="1692" y="1224"/>
                  </a:lnTo>
                  <a:lnTo>
                    <a:pt x="1691" y="1226"/>
                  </a:lnTo>
                  <a:lnTo>
                    <a:pt x="1684" y="1236"/>
                  </a:lnTo>
                  <a:lnTo>
                    <a:pt x="1653" y="1273"/>
                  </a:lnTo>
                  <a:lnTo>
                    <a:pt x="1563" y="1376"/>
                  </a:lnTo>
                  <a:lnTo>
                    <a:pt x="1502" y="1444"/>
                  </a:lnTo>
                  <a:lnTo>
                    <a:pt x="1502" y="1444"/>
                  </a:lnTo>
                  <a:lnTo>
                    <a:pt x="1463" y="1483"/>
                  </a:lnTo>
                  <a:lnTo>
                    <a:pt x="1424" y="1521"/>
                  </a:lnTo>
                  <a:lnTo>
                    <a:pt x="1346" y="1596"/>
                  </a:lnTo>
                  <a:lnTo>
                    <a:pt x="1266" y="1671"/>
                  </a:lnTo>
                  <a:lnTo>
                    <a:pt x="1188" y="1746"/>
                  </a:lnTo>
                  <a:lnTo>
                    <a:pt x="1188" y="1746"/>
                  </a:lnTo>
                  <a:lnTo>
                    <a:pt x="1152" y="1781"/>
                  </a:lnTo>
                  <a:lnTo>
                    <a:pt x="1117" y="1817"/>
                  </a:lnTo>
                  <a:lnTo>
                    <a:pt x="1046" y="1890"/>
                  </a:lnTo>
                  <a:lnTo>
                    <a:pt x="978" y="1965"/>
                  </a:lnTo>
                  <a:lnTo>
                    <a:pt x="911" y="2040"/>
                  </a:lnTo>
                  <a:lnTo>
                    <a:pt x="776" y="2190"/>
                  </a:lnTo>
                  <a:lnTo>
                    <a:pt x="708" y="2263"/>
                  </a:lnTo>
                  <a:lnTo>
                    <a:pt x="638" y="2337"/>
                  </a:lnTo>
                  <a:lnTo>
                    <a:pt x="638" y="2337"/>
                  </a:lnTo>
                  <a:lnTo>
                    <a:pt x="636" y="2341"/>
                  </a:lnTo>
                  <a:lnTo>
                    <a:pt x="634" y="2344"/>
                  </a:lnTo>
                  <a:lnTo>
                    <a:pt x="634" y="2348"/>
                  </a:lnTo>
                  <a:lnTo>
                    <a:pt x="634" y="2351"/>
                  </a:lnTo>
                  <a:lnTo>
                    <a:pt x="634" y="2351"/>
                  </a:lnTo>
                  <a:close/>
                  <a:moveTo>
                    <a:pt x="676" y="2353"/>
                  </a:moveTo>
                  <a:lnTo>
                    <a:pt x="676" y="2353"/>
                  </a:lnTo>
                  <a:lnTo>
                    <a:pt x="709" y="2334"/>
                  </a:lnTo>
                  <a:lnTo>
                    <a:pt x="741" y="2312"/>
                  </a:lnTo>
                  <a:lnTo>
                    <a:pt x="772" y="2291"/>
                  </a:lnTo>
                  <a:lnTo>
                    <a:pt x="803" y="2269"/>
                  </a:lnTo>
                  <a:lnTo>
                    <a:pt x="833" y="2246"/>
                  </a:lnTo>
                  <a:lnTo>
                    <a:pt x="863" y="2222"/>
                  </a:lnTo>
                  <a:lnTo>
                    <a:pt x="920" y="2174"/>
                  </a:lnTo>
                  <a:lnTo>
                    <a:pt x="920" y="2174"/>
                  </a:lnTo>
                  <a:lnTo>
                    <a:pt x="882" y="2218"/>
                  </a:lnTo>
                  <a:lnTo>
                    <a:pt x="846" y="2261"/>
                  </a:lnTo>
                  <a:lnTo>
                    <a:pt x="810" y="2305"/>
                  </a:lnTo>
                  <a:lnTo>
                    <a:pt x="774" y="2350"/>
                  </a:lnTo>
                  <a:lnTo>
                    <a:pt x="774" y="2350"/>
                  </a:lnTo>
                  <a:lnTo>
                    <a:pt x="722" y="2352"/>
                  </a:lnTo>
                  <a:lnTo>
                    <a:pt x="676" y="2353"/>
                  </a:lnTo>
                  <a:lnTo>
                    <a:pt x="676" y="2353"/>
                  </a:lnTo>
                  <a:close/>
                  <a:moveTo>
                    <a:pt x="547" y="2844"/>
                  </a:moveTo>
                  <a:lnTo>
                    <a:pt x="547" y="2844"/>
                  </a:lnTo>
                  <a:lnTo>
                    <a:pt x="555" y="2817"/>
                  </a:lnTo>
                  <a:lnTo>
                    <a:pt x="564" y="2790"/>
                  </a:lnTo>
                  <a:lnTo>
                    <a:pt x="576" y="2764"/>
                  </a:lnTo>
                  <a:lnTo>
                    <a:pt x="589" y="2739"/>
                  </a:lnTo>
                  <a:lnTo>
                    <a:pt x="603" y="2713"/>
                  </a:lnTo>
                  <a:lnTo>
                    <a:pt x="618" y="2688"/>
                  </a:lnTo>
                  <a:lnTo>
                    <a:pt x="634" y="2664"/>
                  </a:lnTo>
                  <a:lnTo>
                    <a:pt x="651" y="2639"/>
                  </a:lnTo>
                  <a:lnTo>
                    <a:pt x="720" y="2542"/>
                  </a:lnTo>
                  <a:lnTo>
                    <a:pt x="753" y="2493"/>
                  </a:lnTo>
                  <a:lnTo>
                    <a:pt x="768" y="2468"/>
                  </a:lnTo>
                  <a:lnTo>
                    <a:pt x="782" y="2444"/>
                  </a:lnTo>
                  <a:lnTo>
                    <a:pt x="782" y="2444"/>
                  </a:lnTo>
                  <a:lnTo>
                    <a:pt x="851" y="2382"/>
                  </a:lnTo>
                  <a:lnTo>
                    <a:pt x="920" y="2319"/>
                  </a:lnTo>
                  <a:lnTo>
                    <a:pt x="987" y="2255"/>
                  </a:lnTo>
                  <a:lnTo>
                    <a:pt x="1053" y="2192"/>
                  </a:lnTo>
                  <a:lnTo>
                    <a:pt x="1120" y="2126"/>
                  </a:lnTo>
                  <a:lnTo>
                    <a:pt x="1186" y="2061"/>
                  </a:lnTo>
                  <a:lnTo>
                    <a:pt x="1316" y="1929"/>
                  </a:lnTo>
                  <a:lnTo>
                    <a:pt x="1316" y="1929"/>
                  </a:lnTo>
                  <a:lnTo>
                    <a:pt x="1351" y="1892"/>
                  </a:lnTo>
                  <a:lnTo>
                    <a:pt x="1389" y="1856"/>
                  </a:lnTo>
                  <a:lnTo>
                    <a:pt x="1428" y="1819"/>
                  </a:lnTo>
                  <a:lnTo>
                    <a:pt x="1469" y="1782"/>
                  </a:lnTo>
                  <a:lnTo>
                    <a:pt x="1553" y="1708"/>
                  </a:lnTo>
                  <a:lnTo>
                    <a:pt x="1639" y="1634"/>
                  </a:lnTo>
                  <a:lnTo>
                    <a:pt x="1681" y="1596"/>
                  </a:lnTo>
                  <a:lnTo>
                    <a:pt x="1722" y="1558"/>
                  </a:lnTo>
                  <a:lnTo>
                    <a:pt x="1763" y="1520"/>
                  </a:lnTo>
                  <a:lnTo>
                    <a:pt x="1801" y="1481"/>
                  </a:lnTo>
                  <a:lnTo>
                    <a:pt x="1838" y="1444"/>
                  </a:lnTo>
                  <a:lnTo>
                    <a:pt x="1873" y="1405"/>
                  </a:lnTo>
                  <a:lnTo>
                    <a:pt x="1904" y="1367"/>
                  </a:lnTo>
                  <a:lnTo>
                    <a:pt x="1934" y="1327"/>
                  </a:lnTo>
                  <a:lnTo>
                    <a:pt x="1934" y="1327"/>
                  </a:lnTo>
                  <a:lnTo>
                    <a:pt x="1896" y="1380"/>
                  </a:lnTo>
                  <a:lnTo>
                    <a:pt x="1857" y="1432"/>
                  </a:lnTo>
                  <a:lnTo>
                    <a:pt x="1818" y="1484"/>
                  </a:lnTo>
                  <a:lnTo>
                    <a:pt x="1778" y="1535"/>
                  </a:lnTo>
                  <a:lnTo>
                    <a:pt x="1737" y="1586"/>
                  </a:lnTo>
                  <a:lnTo>
                    <a:pt x="1696" y="1636"/>
                  </a:lnTo>
                  <a:lnTo>
                    <a:pt x="1612" y="1735"/>
                  </a:lnTo>
                  <a:lnTo>
                    <a:pt x="1526" y="1834"/>
                  </a:lnTo>
                  <a:lnTo>
                    <a:pt x="1438" y="1930"/>
                  </a:lnTo>
                  <a:lnTo>
                    <a:pt x="1349" y="2026"/>
                  </a:lnTo>
                  <a:lnTo>
                    <a:pt x="1261" y="2120"/>
                  </a:lnTo>
                  <a:lnTo>
                    <a:pt x="1079" y="2309"/>
                  </a:lnTo>
                  <a:lnTo>
                    <a:pt x="898" y="2496"/>
                  </a:lnTo>
                  <a:lnTo>
                    <a:pt x="806" y="2591"/>
                  </a:lnTo>
                  <a:lnTo>
                    <a:pt x="717" y="2685"/>
                  </a:lnTo>
                  <a:lnTo>
                    <a:pt x="629" y="2781"/>
                  </a:lnTo>
                  <a:lnTo>
                    <a:pt x="542" y="2877"/>
                  </a:lnTo>
                  <a:lnTo>
                    <a:pt x="542" y="2877"/>
                  </a:lnTo>
                  <a:lnTo>
                    <a:pt x="544" y="2860"/>
                  </a:lnTo>
                  <a:lnTo>
                    <a:pt x="547" y="2844"/>
                  </a:lnTo>
                  <a:lnTo>
                    <a:pt x="547" y="2844"/>
                  </a:lnTo>
                  <a:close/>
                  <a:moveTo>
                    <a:pt x="566" y="3073"/>
                  </a:moveTo>
                  <a:lnTo>
                    <a:pt x="566" y="3073"/>
                  </a:lnTo>
                  <a:lnTo>
                    <a:pt x="561" y="3058"/>
                  </a:lnTo>
                  <a:lnTo>
                    <a:pt x="555" y="3042"/>
                  </a:lnTo>
                  <a:lnTo>
                    <a:pt x="550" y="3025"/>
                  </a:lnTo>
                  <a:lnTo>
                    <a:pt x="545" y="3008"/>
                  </a:lnTo>
                  <a:lnTo>
                    <a:pt x="542" y="2991"/>
                  </a:lnTo>
                  <a:lnTo>
                    <a:pt x="540" y="2974"/>
                  </a:lnTo>
                  <a:lnTo>
                    <a:pt x="538" y="2956"/>
                  </a:lnTo>
                  <a:lnTo>
                    <a:pt x="537" y="2939"/>
                  </a:lnTo>
                  <a:lnTo>
                    <a:pt x="537" y="2939"/>
                  </a:lnTo>
                  <a:lnTo>
                    <a:pt x="634" y="2845"/>
                  </a:lnTo>
                  <a:lnTo>
                    <a:pt x="730" y="2750"/>
                  </a:lnTo>
                  <a:lnTo>
                    <a:pt x="825" y="2654"/>
                  </a:lnTo>
                  <a:lnTo>
                    <a:pt x="919" y="2558"/>
                  </a:lnTo>
                  <a:lnTo>
                    <a:pt x="1012" y="2461"/>
                  </a:lnTo>
                  <a:lnTo>
                    <a:pt x="1106" y="2364"/>
                  </a:lnTo>
                  <a:lnTo>
                    <a:pt x="1199" y="2266"/>
                  </a:lnTo>
                  <a:lnTo>
                    <a:pt x="1290" y="2166"/>
                  </a:lnTo>
                  <a:lnTo>
                    <a:pt x="1290" y="2166"/>
                  </a:lnTo>
                  <a:lnTo>
                    <a:pt x="1389" y="2057"/>
                  </a:lnTo>
                  <a:lnTo>
                    <a:pt x="1488" y="1947"/>
                  </a:lnTo>
                  <a:lnTo>
                    <a:pt x="1537" y="1892"/>
                  </a:lnTo>
                  <a:lnTo>
                    <a:pt x="1585" y="1837"/>
                  </a:lnTo>
                  <a:lnTo>
                    <a:pt x="1633" y="1781"/>
                  </a:lnTo>
                  <a:lnTo>
                    <a:pt x="1680" y="1724"/>
                  </a:lnTo>
                  <a:lnTo>
                    <a:pt x="1680" y="1724"/>
                  </a:lnTo>
                  <a:lnTo>
                    <a:pt x="1703" y="1699"/>
                  </a:lnTo>
                  <a:lnTo>
                    <a:pt x="1743" y="1658"/>
                  </a:lnTo>
                  <a:lnTo>
                    <a:pt x="1792" y="1610"/>
                  </a:lnTo>
                  <a:lnTo>
                    <a:pt x="1842" y="1562"/>
                  </a:lnTo>
                  <a:lnTo>
                    <a:pt x="1888" y="1520"/>
                  </a:lnTo>
                  <a:lnTo>
                    <a:pt x="1921" y="1491"/>
                  </a:lnTo>
                  <a:lnTo>
                    <a:pt x="1930" y="1485"/>
                  </a:lnTo>
                  <a:lnTo>
                    <a:pt x="1932" y="1484"/>
                  </a:lnTo>
                  <a:lnTo>
                    <a:pt x="1934" y="1484"/>
                  </a:lnTo>
                  <a:lnTo>
                    <a:pt x="1934" y="1486"/>
                  </a:lnTo>
                  <a:lnTo>
                    <a:pt x="1930" y="1490"/>
                  </a:lnTo>
                  <a:lnTo>
                    <a:pt x="1919" y="1505"/>
                  </a:lnTo>
                  <a:lnTo>
                    <a:pt x="1919" y="1505"/>
                  </a:lnTo>
                  <a:lnTo>
                    <a:pt x="1836" y="1603"/>
                  </a:lnTo>
                  <a:lnTo>
                    <a:pt x="1752" y="1701"/>
                  </a:lnTo>
                  <a:lnTo>
                    <a:pt x="1668" y="1799"/>
                  </a:lnTo>
                  <a:lnTo>
                    <a:pt x="1582" y="1895"/>
                  </a:lnTo>
                  <a:lnTo>
                    <a:pt x="1410" y="2087"/>
                  </a:lnTo>
                  <a:lnTo>
                    <a:pt x="1237" y="2277"/>
                  </a:lnTo>
                  <a:lnTo>
                    <a:pt x="1066" y="2469"/>
                  </a:lnTo>
                  <a:lnTo>
                    <a:pt x="981" y="2566"/>
                  </a:lnTo>
                  <a:lnTo>
                    <a:pt x="897" y="2664"/>
                  </a:lnTo>
                  <a:lnTo>
                    <a:pt x="812" y="2762"/>
                  </a:lnTo>
                  <a:lnTo>
                    <a:pt x="730" y="2861"/>
                  </a:lnTo>
                  <a:lnTo>
                    <a:pt x="648" y="2962"/>
                  </a:lnTo>
                  <a:lnTo>
                    <a:pt x="569" y="3063"/>
                  </a:lnTo>
                  <a:lnTo>
                    <a:pt x="569" y="3063"/>
                  </a:lnTo>
                  <a:lnTo>
                    <a:pt x="568" y="3066"/>
                  </a:lnTo>
                  <a:lnTo>
                    <a:pt x="566" y="3069"/>
                  </a:lnTo>
                  <a:lnTo>
                    <a:pt x="566" y="3073"/>
                  </a:lnTo>
                  <a:lnTo>
                    <a:pt x="566" y="3073"/>
                  </a:lnTo>
                  <a:close/>
                  <a:moveTo>
                    <a:pt x="650" y="3206"/>
                  </a:moveTo>
                  <a:lnTo>
                    <a:pt x="650" y="3206"/>
                  </a:lnTo>
                  <a:lnTo>
                    <a:pt x="632" y="3183"/>
                  </a:lnTo>
                  <a:lnTo>
                    <a:pt x="616" y="3160"/>
                  </a:lnTo>
                  <a:lnTo>
                    <a:pt x="616" y="3160"/>
                  </a:lnTo>
                  <a:lnTo>
                    <a:pt x="648" y="3142"/>
                  </a:lnTo>
                  <a:lnTo>
                    <a:pt x="680" y="3124"/>
                  </a:lnTo>
                  <a:lnTo>
                    <a:pt x="710" y="3105"/>
                  </a:lnTo>
                  <a:lnTo>
                    <a:pt x="741" y="3084"/>
                  </a:lnTo>
                  <a:lnTo>
                    <a:pt x="741" y="3084"/>
                  </a:lnTo>
                  <a:lnTo>
                    <a:pt x="694" y="3143"/>
                  </a:lnTo>
                  <a:lnTo>
                    <a:pt x="650" y="3206"/>
                  </a:lnTo>
                  <a:lnTo>
                    <a:pt x="650" y="3206"/>
                  </a:lnTo>
                  <a:close/>
                  <a:moveTo>
                    <a:pt x="754" y="3305"/>
                  </a:moveTo>
                  <a:lnTo>
                    <a:pt x="754" y="3305"/>
                  </a:lnTo>
                  <a:lnTo>
                    <a:pt x="735" y="3290"/>
                  </a:lnTo>
                  <a:lnTo>
                    <a:pt x="717" y="3273"/>
                  </a:lnTo>
                  <a:lnTo>
                    <a:pt x="684" y="3241"/>
                  </a:lnTo>
                  <a:lnTo>
                    <a:pt x="684" y="3241"/>
                  </a:lnTo>
                  <a:lnTo>
                    <a:pt x="708" y="3224"/>
                  </a:lnTo>
                  <a:lnTo>
                    <a:pt x="733" y="3207"/>
                  </a:lnTo>
                  <a:lnTo>
                    <a:pt x="781" y="3172"/>
                  </a:lnTo>
                  <a:lnTo>
                    <a:pt x="826" y="3133"/>
                  </a:lnTo>
                  <a:lnTo>
                    <a:pt x="872" y="3094"/>
                  </a:lnTo>
                  <a:lnTo>
                    <a:pt x="914" y="3053"/>
                  </a:lnTo>
                  <a:lnTo>
                    <a:pt x="956" y="3011"/>
                  </a:lnTo>
                  <a:lnTo>
                    <a:pt x="998" y="2968"/>
                  </a:lnTo>
                  <a:lnTo>
                    <a:pt x="1038" y="2925"/>
                  </a:lnTo>
                  <a:lnTo>
                    <a:pt x="1078" y="2880"/>
                  </a:lnTo>
                  <a:lnTo>
                    <a:pt x="1117" y="2834"/>
                  </a:lnTo>
                  <a:lnTo>
                    <a:pt x="1195" y="2743"/>
                  </a:lnTo>
                  <a:lnTo>
                    <a:pt x="1273" y="2653"/>
                  </a:lnTo>
                  <a:lnTo>
                    <a:pt x="1313" y="2607"/>
                  </a:lnTo>
                  <a:lnTo>
                    <a:pt x="1353" y="2563"/>
                  </a:lnTo>
                  <a:lnTo>
                    <a:pt x="1353" y="2563"/>
                  </a:lnTo>
                  <a:lnTo>
                    <a:pt x="1454" y="2453"/>
                  </a:lnTo>
                  <a:lnTo>
                    <a:pt x="1553" y="2343"/>
                  </a:lnTo>
                  <a:lnTo>
                    <a:pt x="1750" y="2119"/>
                  </a:lnTo>
                  <a:lnTo>
                    <a:pt x="1849" y="2008"/>
                  </a:lnTo>
                  <a:lnTo>
                    <a:pt x="1949" y="1898"/>
                  </a:lnTo>
                  <a:lnTo>
                    <a:pt x="2051" y="1789"/>
                  </a:lnTo>
                  <a:lnTo>
                    <a:pt x="2102" y="1735"/>
                  </a:lnTo>
                  <a:lnTo>
                    <a:pt x="2154" y="1682"/>
                  </a:lnTo>
                  <a:lnTo>
                    <a:pt x="2154" y="1682"/>
                  </a:lnTo>
                  <a:lnTo>
                    <a:pt x="2216" y="1621"/>
                  </a:lnTo>
                  <a:lnTo>
                    <a:pt x="2261" y="1577"/>
                  </a:lnTo>
                  <a:lnTo>
                    <a:pt x="2293" y="1550"/>
                  </a:lnTo>
                  <a:lnTo>
                    <a:pt x="2303" y="1542"/>
                  </a:lnTo>
                  <a:lnTo>
                    <a:pt x="2310" y="1538"/>
                  </a:lnTo>
                  <a:lnTo>
                    <a:pt x="2315" y="1536"/>
                  </a:lnTo>
                  <a:lnTo>
                    <a:pt x="2316" y="1538"/>
                  </a:lnTo>
                  <a:lnTo>
                    <a:pt x="2317" y="1539"/>
                  </a:lnTo>
                  <a:lnTo>
                    <a:pt x="2316" y="1543"/>
                  </a:lnTo>
                  <a:lnTo>
                    <a:pt x="2313" y="1550"/>
                  </a:lnTo>
                  <a:lnTo>
                    <a:pt x="2301" y="1572"/>
                  </a:lnTo>
                  <a:lnTo>
                    <a:pt x="2282" y="1600"/>
                  </a:lnTo>
                  <a:lnTo>
                    <a:pt x="2257" y="1634"/>
                  </a:lnTo>
                  <a:lnTo>
                    <a:pt x="2228" y="1672"/>
                  </a:lnTo>
                  <a:lnTo>
                    <a:pt x="2164" y="1754"/>
                  </a:lnTo>
                  <a:lnTo>
                    <a:pt x="2103" y="1829"/>
                  </a:lnTo>
                  <a:lnTo>
                    <a:pt x="2056" y="1885"/>
                  </a:lnTo>
                  <a:lnTo>
                    <a:pt x="2056" y="1885"/>
                  </a:lnTo>
                  <a:lnTo>
                    <a:pt x="2000" y="1950"/>
                  </a:lnTo>
                  <a:lnTo>
                    <a:pt x="1943" y="2014"/>
                  </a:lnTo>
                  <a:lnTo>
                    <a:pt x="1884" y="2076"/>
                  </a:lnTo>
                  <a:lnTo>
                    <a:pt x="1826" y="2138"/>
                  </a:lnTo>
                  <a:lnTo>
                    <a:pt x="1706" y="2261"/>
                  </a:lnTo>
                  <a:lnTo>
                    <a:pt x="1587" y="2383"/>
                  </a:lnTo>
                  <a:lnTo>
                    <a:pt x="1587" y="2383"/>
                  </a:lnTo>
                  <a:lnTo>
                    <a:pt x="1372" y="2603"/>
                  </a:lnTo>
                  <a:lnTo>
                    <a:pt x="1265" y="2714"/>
                  </a:lnTo>
                  <a:lnTo>
                    <a:pt x="1160" y="2825"/>
                  </a:lnTo>
                  <a:lnTo>
                    <a:pt x="1057" y="2939"/>
                  </a:lnTo>
                  <a:lnTo>
                    <a:pt x="1005" y="2995"/>
                  </a:lnTo>
                  <a:lnTo>
                    <a:pt x="955" y="3053"/>
                  </a:lnTo>
                  <a:lnTo>
                    <a:pt x="905" y="3111"/>
                  </a:lnTo>
                  <a:lnTo>
                    <a:pt x="856" y="3170"/>
                  </a:lnTo>
                  <a:lnTo>
                    <a:pt x="806" y="3230"/>
                  </a:lnTo>
                  <a:lnTo>
                    <a:pt x="758" y="3290"/>
                  </a:lnTo>
                  <a:lnTo>
                    <a:pt x="758" y="3290"/>
                  </a:lnTo>
                  <a:lnTo>
                    <a:pt x="756" y="3293"/>
                  </a:lnTo>
                  <a:lnTo>
                    <a:pt x="755" y="3297"/>
                  </a:lnTo>
                  <a:lnTo>
                    <a:pt x="754" y="3302"/>
                  </a:lnTo>
                  <a:lnTo>
                    <a:pt x="754" y="3305"/>
                  </a:lnTo>
                  <a:lnTo>
                    <a:pt x="754" y="3305"/>
                  </a:lnTo>
                  <a:close/>
                  <a:moveTo>
                    <a:pt x="1636" y="2385"/>
                  </a:moveTo>
                  <a:lnTo>
                    <a:pt x="1636" y="2385"/>
                  </a:lnTo>
                  <a:lnTo>
                    <a:pt x="1476" y="2569"/>
                  </a:lnTo>
                  <a:lnTo>
                    <a:pt x="1395" y="2660"/>
                  </a:lnTo>
                  <a:lnTo>
                    <a:pt x="1313" y="2750"/>
                  </a:lnTo>
                  <a:lnTo>
                    <a:pt x="1230" y="2840"/>
                  </a:lnTo>
                  <a:lnTo>
                    <a:pt x="1146" y="2928"/>
                  </a:lnTo>
                  <a:lnTo>
                    <a:pt x="1060" y="3015"/>
                  </a:lnTo>
                  <a:lnTo>
                    <a:pt x="973" y="3100"/>
                  </a:lnTo>
                  <a:lnTo>
                    <a:pt x="973" y="3100"/>
                  </a:lnTo>
                  <a:lnTo>
                    <a:pt x="1012" y="3060"/>
                  </a:lnTo>
                  <a:lnTo>
                    <a:pt x="1052" y="3019"/>
                  </a:lnTo>
                  <a:lnTo>
                    <a:pt x="1132" y="2934"/>
                  </a:lnTo>
                  <a:lnTo>
                    <a:pt x="1213" y="2846"/>
                  </a:lnTo>
                  <a:lnTo>
                    <a:pt x="1292" y="2757"/>
                  </a:lnTo>
                  <a:lnTo>
                    <a:pt x="1373" y="2667"/>
                  </a:lnTo>
                  <a:lnTo>
                    <a:pt x="1452" y="2578"/>
                  </a:lnTo>
                  <a:lnTo>
                    <a:pt x="1533" y="2492"/>
                  </a:lnTo>
                  <a:lnTo>
                    <a:pt x="1573" y="2449"/>
                  </a:lnTo>
                  <a:lnTo>
                    <a:pt x="1613" y="2408"/>
                  </a:lnTo>
                  <a:lnTo>
                    <a:pt x="1613" y="2408"/>
                  </a:lnTo>
                  <a:lnTo>
                    <a:pt x="1636" y="2385"/>
                  </a:lnTo>
                  <a:lnTo>
                    <a:pt x="1636" y="2385"/>
                  </a:lnTo>
                  <a:close/>
                  <a:moveTo>
                    <a:pt x="845" y="3366"/>
                  </a:moveTo>
                  <a:lnTo>
                    <a:pt x="845" y="3366"/>
                  </a:lnTo>
                  <a:lnTo>
                    <a:pt x="810" y="3344"/>
                  </a:lnTo>
                  <a:lnTo>
                    <a:pt x="775" y="3319"/>
                  </a:lnTo>
                  <a:lnTo>
                    <a:pt x="775" y="3319"/>
                  </a:lnTo>
                  <a:lnTo>
                    <a:pt x="779" y="3318"/>
                  </a:lnTo>
                  <a:lnTo>
                    <a:pt x="784" y="3316"/>
                  </a:lnTo>
                  <a:lnTo>
                    <a:pt x="784" y="3316"/>
                  </a:lnTo>
                  <a:lnTo>
                    <a:pt x="849" y="3262"/>
                  </a:lnTo>
                  <a:lnTo>
                    <a:pt x="911" y="3207"/>
                  </a:lnTo>
                  <a:lnTo>
                    <a:pt x="973" y="3152"/>
                  </a:lnTo>
                  <a:lnTo>
                    <a:pt x="1033" y="3094"/>
                  </a:lnTo>
                  <a:lnTo>
                    <a:pt x="1092" y="3037"/>
                  </a:lnTo>
                  <a:lnTo>
                    <a:pt x="1151" y="2978"/>
                  </a:lnTo>
                  <a:lnTo>
                    <a:pt x="1209" y="2919"/>
                  </a:lnTo>
                  <a:lnTo>
                    <a:pt x="1265" y="2859"/>
                  </a:lnTo>
                  <a:lnTo>
                    <a:pt x="1265" y="2859"/>
                  </a:lnTo>
                  <a:lnTo>
                    <a:pt x="1155" y="2982"/>
                  </a:lnTo>
                  <a:lnTo>
                    <a:pt x="1101" y="3044"/>
                  </a:lnTo>
                  <a:lnTo>
                    <a:pt x="1048" y="3106"/>
                  </a:lnTo>
                  <a:lnTo>
                    <a:pt x="995" y="3169"/>
                  </a:lnTo>
                  <a:lnTo>
                    <a:pt x="943" y="3234"/>
                  </a:lnTo>
                  <a:lnTo>
                    <a:pt x="893" y="3299"/>
                  </a:lnTo>
                  <a:lnTo>
                    <a:pt x="845" y="3366"/>
                  </a:lnTo>
                  <a:lnTo>
                    <a:pt x="845" y="3366"/>
                  </a:lnTo>
                  <a:close/>
                  <a:moveTo>
                    <a:pt x="1189" y="3207"/>
                  </a:moveTo>
                  <a:lnTo>
                    <a:pt x="1189" y="3207"/>
                  </a:lnTo>
                  <a:lnTo>
                    <a:pt x="1090" y="3310"/>
                  </a:lnTo>
                  <a:lnTo>
                    <a:pt x="1039" y="3360"/>
                  </a:lnTo>
                  <a:lnTo>
                    <a:pt x="988" y="3409"/>
                  </a:lnTo>
                  <a:lnTo>
                    <a:pt x="988" y="3409"/>
                  </a:lnTo>
                  <a:lnTo>
                    <a:pt x="984" y="3414"/>
                  </a:lnTo>
                  <a:lnTo>
                    <a:pt x="982" y="3419"/>
                  </a:lnTo>
                  <a:lnTo>
                    <a:pt x="982" y="3422"/>
                  </a:lnTo>
                  <a:lnTo>
                    <a:pt x="983" y="3427"/>
                  </a:lnTo>
                  <a:lnTo>
                    <a:pt x="984" y="3430"/>
                  </a:lnTo>
                  <a:lnTo>
                    <a:pt x="987" y="3434"/>
                  </a:lnTo>
                  <a:lnTo>
                    <a:pt x="990" y="3437"/>
                  </a:lnTo>
                  <a:lnTo>
                    <a:pt x="995" y="3440"/>
                  </a:lnTo>
                  <a:lnTo>
                    <a:pt x="995" y="3440"/>
                  </a:lnTo>
                  <a:lnTo>
                    <a:pt x="966" y="3428"/>
                  </a:lnTo>
                  <a:lnTo>
                    <a:pt x="938" y="3415"/>
                  </a:lnTo>
                  <a:lnTo>
                    <a:pt x="908" y="3401"/>
                  </a:lnTo>
                  <a:lnTo>
                    <a:pt x="879" y="3387"/>
                  </a:lnTo>
                  <a:lnTo>
                    <a:pt x="879" y="3387"/>
                  </a:lnTo>
                  <a:lnTo>
                    <a:pt x="962" y="3303"/>
                  </a:lnTo>
                  <a:lnTo>
                    <a:pt x="1044" y="3217"/>
                  </a:lnTo>
                  <a:lnTo>
                    <a:pt x="1125" y="3132"/>
                  </a:lnTo>
                  <a:lnTo>
                    <a:pt x="1206" y="3045"/>
                  </a:lnTo>
                  <a:lnTo>
                    <a:pt x="1366" y="2872"/>
                  </a:lnTo>
                  <a:lnTo>
                    <a:pt x="1525" y="2696"/>
                  </a:lnTo>
                  <a:lnTo>
                    <a:pt x="1525" y="2696"/>
                  </a:lnTo>
                  <a:lnTo>
                    <a:pt x="1491" y="2747"/>
                  </a:lnTo>
                  <a:lnTo>
                    <a:pt x="1457" y="2798"/>
                  </a:lnTo>
                  <a:lnTo>
                    <a:pt x="1392" y="2902"/>
                  </a:lnTo>
                  <a:lnTo>
                    <a:pt x="1326" y="3005"/>
                  </a:lnTo>
                  <a:lnTo>
                    <a:pt x="1292" y="3056"/>
                  </a:lnTo>
                  <a:lnTo>
                    <a:pt x="1259" y="3106"/>
                  </a:lnTo>
                  <a:lnTo>
                    <a:pt x="1259" y="3106"/>
                  </a:lnTo>
                  <a:lnTo>
                    <a:pt x="1189" y="3207"/>
                  </a:lnTo>
                  <a:lnTo>
                    <a:pt x="1189" y="3207"/>
                  </a:lnTo>
                  <a:close/>
                  <a:moveTo>
                    <a:pt x="1354" y="3031"/>
                  </a:moveTo>
                  <a:lnTo>
                    <a:pt x="1354" y="3031"/>
                  </a:lnTo>
                  <a:lnTo>
                    <a:pt x="1407" y="2955"/>
                  </a:lnTo>
                  <a:lnTo>
                    <a:pt x="1458" y="2878"/>
                  </a:lnTo>
                  <a:lnTo>
                    <a:pt x="1561" y="2726"/>
                  </a:lnTo>
                  <a:lnTo>
                    <a:pt x="1614" y="2650"/>
                  </a:lnTo>
                  <a:lnTo>
                    <a:pt x="1668" y="2575"/>
                  </a:lnTo>
                  <a:lnTo>
                    <a:pt x="1696" y="2537"/>
                  </a:lnTo>
                  <a:lnTo>
                    <a:pt x="1724" y="2501"/>
                  </a:lnTo>
                  <a:lnTo>
                    <a:pt x="1752" y="2465"/>
                  </a:lnTo>
                  <a:lnTo>
                    <a:pt x="1783" y="2428"/>
                  </a:lnTo>
                  <a:lnTo>
                    <a:pt x="1783" y="2428"/>
                  </a:lnTo>
                  <a:lnTo>
                    <a:pt x="1831" y="2374"/>
                  </a:lnTo>
                  <a:lnTo>
                    <a:pt x="1881" y="2321"/>
                  </a:lnTo>
                  <a:lnTo>
                    <a:pt x="1934" y="2267"/>
                  </a:lnTo>
                  <a:lnTo>
                    <a:pt x="1987" y="2214"/>
                  </a:lnTo>
                  <a:lnTo>
                    <a:pt x="2099" y="2109"/>
                  </a:lnTo>
                  <a:lnTo>
                    <a:pt x="2211" y="2002"/>
                  </a:lnTo>
                  <a:lnTo>
                    <a:pt x="2267" y="1948"/>
                  </a:lnTo>
                  <a:lnTo>
                    <a:pt x="2321" y="1895"/>
                  </a:lnTo>
                  <a:lnTo>
                    <a:pt x="2374" y="1840"/>
                  </a:lnTo>
                  <a:lnTo>
                    <a:pt x="2425" y="1783"/>
                  </a:lnTo>
                  <a:lnTo>
                    <a:pt x="2450" y="1754"/>
                  </a:lnTo>
                  <a:lnTo>
                    <a:pt x="2473" y="1726"/>
                  </a:lnTo>
                  <a:lnTo>
                    <a:pt x="2496" y="1697"/>
                  </a:lnTo>
                  <a:lnTo>
                    <a:pt x="2519" y="1666"/>
                  </a:lnTo>
                  <a:lnTo>
                    <a:pt x="2541" y="1637"/>
                  </a:lnTo>
                  <a:lnTo>
                    <a:pt x="2561" y="1607"/>
                  </a:lnTo>
                  <a:lnTo>
                    <a:pt x="2581" y="1575"/>
                  </a:lnTo>
                  <a:lnTo>
                    <a:pt x="2599" y="1545"/>
                  </a:lnTo>
                  <a:lnTo>
                    <a:pt x="2599" y="1545"/>
                  </a:lnTo>
                  <a:lnTo>
                    <a:pt x="2645" y="1499"/>
                  </a:lnTo>
                  <a:lnTo>
                    <a:pt x="2645" y="1499"/>
                  </a:lnTo>
                  <a:lnTo>
                    <a:pt x="2672" y="1498"/>
                  </a:lnTo>
                  <a:lnTo>
                    <a:pt x="2698" y="1495"/>
                  </a:lnTo>
                  <a:lnTo>
                    <a:pt x="2722" y="1492"/>
                  </a:lnTo>
                  <a:lnTo>
                    <a:pt x="2748" y="1488"/>
                  </a:lnTo>
                  <a:lnTo>
                    <a:pt x="2748" y="1488"/>
                  </a:lnTo>
                  <a:lnTo>
                    <a:pt x="2724" y="1502"/>
                  </a:lnTo>
                  <a:lnTo>
                    <a:pt x="2701" y="1519"/>
                  </a:lnTo>
                  <a:lnTo>
                    <a:pt x="2678" y="1535"/>
                  </a:lnTo>
                  <a:lnTo>
                    <a:pt x="2656" y="1552"/>
                  </a:lnTo>
                  <a:lnTo>
                    <a:pt x="2633" y="1569"/>
                  </a:lnTo>
                  <a:lnTo>
                    <a:pt x="2612" y="1588"/>
                  </a:lnTo>
                  <a:lnTo>
                    <a:pt x="2571" y="1627"/>
                  </a:lnTo>
                  <a:lnTo>
                    <a:pt x="2532" y="1668"/>
                  </a:lnTo>
                  <a:lnTo>
                    <a:pt x="2493" y="1710"/>
                  </a:lnTo>
                  <a:lnTo>
                    <a:pt x="2456" y="1753"/>
                  </a:lnTo>
                  <a:lnTo>
                    <a:pt x="2419" y="1797"/>
                  </a:lnTo>
                  <a:lnTo>
                    <a:pt x="2383" y="1843"/>
                  </a:lnTo>
                  <a:lnTo>
                    <a:pt x="2348" y="1889"/>
                  </a:lnTo>
                  <a:lnTo>
                    <a:pt x="2278" y="1980"/>
                  </a:lnTo>
                  <a:lnTo>
                    <a:pt x="2243" y="2026"/>
                  </a:lnTo>
                  <a:lnTo>
                    <a:pt x="2206" y="2069"/>
                  </a:lnTo>
                  <a:lnTo>
                    <a:pt x="2170" y="2112"/>
                  </a:lnTo>
                  <a:lnTo>
                    <a:pt x="2132" y="2153"/>
                  </a:lnTo>
                  <a:lnTo>
                    <a:pt x="2132" y="2153"/>
                  </a:lnTo>
                  <a:lnTo>
                    <a:pt x="2033" y="2261"/>
                  </a:lnTo>
                  <a:lnTo>
                    <a:pt x="1936" y="2371"/>
                  </a:lnTo>
                  <a:lnTo>
                    <a:pt x="1839" y="2481"/>
                  </a:lnTo>
                  <a:lnTo>
                    <a:pt x="1743" y="2591"/>
                  </a:lnTo>
                  <a:lnTo>
                    <a:pt x="1550" y="2812"/>
                  </a:lnTo>
                  <a:lnTo>
                    <a:pt x="1452" y="2922"/>
                  </a:lnTo>
                  <a:lnTo>
                    <a:pt x="1354" y="3031"/>
                  </a:lnTo>
                  <a:lnTo>
                    <a:pt x="1354" y="3031"/>
                  </a:lnTo>
                  <a:close/>
                  <a:moveTo>
                    <a:pt x="2199" y="2223"/>
                  </a:moveTo>
                  <a:lnTo>
                    <a:pt x="2199" y="2223"/>
                  </a:lnTo>
                  <a:lnTo>
                    <a:pt x="1949" y="2499"/>
                  </a:lnTo>
                  <a:lnTo>
                    <a:pt x="1825" y="2633"/>
                  </a:lnTo>
                  <a:lnTo>
                    <a:pt x="1701" y="2767"/>
                  </a:lnTo>
                  <a:lnTo>
                    <a:pt x="1701" y="2767"/>
                  </a:lnTo>
                  <a:lnTo>
                    <a:pt x="1685" y="2782"/>
                  </a:lnTo>
                  <a:lnTo>
                    <a:pt x="1685" y="2782"/>
                  </a:lnTo>
                  <a:lnTo>
                    <a:pt x="1747" y="2710"/>
                  </a:lnTo>
                  <a:lnTo>
                    <a:pt x="1811" y="2640"/>
                  </a:lnTo>
                  <a:lnTo>
                    <a:pt x="1874" y="2570"/>
                  </a:lnTo>
                  <a:lnTo>
                    <a:pt x="1938" y="2500"/>
                  </a:lnTo>
                  <a:lnTo>
                    <a:pt x="2068" y="2362"/>
                  </a:lnTo>
                  <a:lnTo>
                    <a:pt x="2199" y="2223"/>
                  </a:lnTo>
                  <a:lnTo>
                    <a:pt x="2199" y="2223"/>
                  </a:lnTo>
                  <a:close/>
                  <a:moveTo>
                    <a:pt x="1470" y="3048"/>
                  </a:moveTo>
                  <a:lnTo>
                    <a:pt x="1470" y="3048"/>
                  </a:lnTo>
                  <a:lnTo>
                    <a:pt x="1660" y="2854"/>
                  </a:lnTo>
                  <a:lnTo>
                    <a:pt x="1751" y="2761"/>
                  </a:lnTo>
                  <a:lnTo>
                    <a:pt x="1839" y="2669"/>
                  </a:lnTo>
                  <a:lnTo>
                    <a:pt x="1839" y="2669"/>
                  </a:lnTo>
                  <a:lnTo>
                    <a:pt x="1911" y="2592"/>
                  </a:lnTo>
                  <a:lnTo>
                    <a:pt x="1985" y="2516"/>
                  </a:lnTo>
                  <a:lnTo>
                    <a:pt x="2135" y="2365"/>
                  </a:lnTo>
                  <a:lnTo>
                    <a:pt x="2434" y="2065"/>
                  </a:lnTo>
                  <a:lnTo>
                    <a:pt x="2434" y="2065"/>
                  </a:lnTo>
                  <a:lnTo>
                    <a:pt x="2433" y="2067"/>
                  </a:lnTo>
                  <a:lnTo>
                    <a:pt x="2433" y="2067"/>
                  </a:lnTo>
                  <a:lnTo>
                    <a:pt x="2282" y="2219"/>
                  </a:lnTo>
                  <a:lnTo>
                    <a:pt x="2134" y="2371"/>
                  </a:lnTo>
                  <a:lnTo>
                    <a:pt x="2060" y="2447"/>
                  </a:lnTo>
                  <a:lnTo>
                    <a:pt x="1986" y="2524"/>
                  </a:lnTo>
                  <a:lnTo>
                    <a:pt x="1914" y="2602"/>
                  </a:lnTo>
                  <a:lnTo>
                    <a:pt x="1842" y="2681"/>
                  </a:lnTo>
                  <a:lnTo>
                    <a:pt x="1842" y="2681"/>
                  </a:lnTo>
                  <a:lnTo>
                    <a:pt x="1768" y="2765"/>
                  </a:lnTo>
                  <a:lnTo>
                    <a:pt x="1696" y="2851"/>
                  </a:lnTo>
                  <a:lnTo>
                    <a:pt x="1625" y="2937"/>
                  </a:lnTo>
                  <a:lnTo>
                    <a:pt x="1554" y="3025"/>
                  </a:lnTo>
                  <a:lnTo>
                    <a:pt x="1485" y="3114"/>
                  </a:lnTo>
                  <a:lnTo>
                    <a:pt x="1417" y="3203"/>
                  </a:lnTo>
                  <a:lnTo>
                    <a:pt x="1283" y="3383"/>
                  </a:lnTo>
                  <a:lnTo>
                    <a:pt x="1149" y="3565"/>
                  </a:lnTo>
                  <a:lnTo>
                    <a:pt x="1015" y="3746"/>
                  </a:lnTo>
                  <a:lnTo>
                    <a:pt x="947" y="3836"/>
                  </a:lnTo>
                  <a:lnTo>
                    <a:pt x="879" y="3925"/>
                  </a:lnTo>
                  <a:lnTo>
                    <a:pt x="810" y="4014"/>
                  </a:lnTo>
                  <a:lnTo>
                    <a:pt x="740" y="4102"/>
                  </a:lnTo>
                  <a:lnTo>
                    <a:pt x="740" y="4102"/>
                  </a:lnTo>
                  <a:lnTo>
                    <a:pt x="689" y="4120"/>
                  </a:lnTo>
                  <a:lnTo>
                    <a:pt x="638" y="4136"/>
                  </a:lnTo>
                  <a:lnTo>
                    <a:pt x="638" y="4136"/>
                  </a:lnTo>
                  <a:lnTo>
                    <a:pt x="657" y="4095"/>
                  </a:lnTo>
                  <a:lnTo>
                    <a:pt x="675" y="4055"/>
                  </a:lnTo>
                  <a:lnTo>
                    <a:pt x="675" y="4055"/>
                  </a:lnTo>
                  <a:lnTo>
                    <a:pt x="730" y="3997"/>
                  </a:lnTo>
                  <a:lnTo>
                    <a:pt x="783" y="3937"/>
                  </a:lnTo>
                  <a:lnTo>
                    <a:pt x="836" y="3877"/>
                  </a:lnTo>
                  <a:lnTo>
                    <a:pt x="887" y="3815"/>
                  </a:lnTo>
                  <a:lnTo>
                    <a:pt x="938" y="3753"/>
                  </a:lnTo>
                  <a:lnTo>
                    <a:pt x="988" y="3690"/>
                  </a:lnTo>
                  <a:lnTo>
                    <a:pt x="1037" y="3627"/>
                  </a:lnTo>
                  <a:lnTo>
                    <a:pt x="1086" y="3563"/>
                  </a:lnTo>
                  <a:lnTo>
                    <a:pt x="1182" y="3433"/>
                  </a:lnTo>
                  <a:lnTo>
                    <a:pt x="1278" y="3304"/>
                  </a:lnTo>
                  <a:lnTo>
                    <a:pt x="1374" y="3174"/>
                  </a:lnTo>
                  <a:lnTo>
                    <a:pt x="1470" y="3048"/>
                  </a:lnTo>
                  <a:lnTo>
                    <a:pt x="1470" y="3048"/>
                  </a:lnTo>
                  <a:close/>
                  <a:moveTo>
                    <a:pt x="613" y="4144"/>
                  </a:moveTo>
                  <a:lnTo>
                    <a:pt x="613" y="4144"/>
                  </a:lnTo>
                  <a:lnTo>
                    <a:pt x="576" y="4156"/>
                  </a:lnTo>
                  <a:lnTo>
                    <a:pt x="576" y="4156"/>
                  </a:lnTo>
                  <a:lnTo>
                    <a:pt x="633" y="4099"/>
                  </a:lnTo>
                  <a:lnTo>
                    <a:pt x="633" y="4099"/>
                  </a:lnTo>
                  <a:lnTo>
                    <a:pt x="613" y="4144"/>
                  </a:lnTo>
                  <a:lnTo>
                    <a:pt x="613" y="4144"/>
                  </a:lnTo>
                  <a:close/>
                  <a:moveTo>
                    <a:pt x="1005" y="3568"/>
                  </a:moveTo>
                  <a:lnTo>
                    <a:pt x="1005" y="3568"/>
                  </a:lnTo>
                  <a:lnTo>
                    <a:pt x="898" y="3714"/>
                  </a:lnTo>
                  <a:lnTo>
                    <a:pt x="844" y="3786"/>
                  </a:lnTo>
                  <a:lnTo>
                    <a:pt x="789" y="3857"/>
                  </a:lnTo>
                  <a:lnTo>
                    <a:pt x="789" y="3857"/>
                  </a:lnTo>
                  <a:lnTo>
                    <a:pt x="822" y="3806"/>
                  </a:lnTo>
                  <a:lnTo>
                    <a:pt x="856" y="3756"/>
                  </a:lnTo>
                  <a:lnTo>
                    <a:pt x="892" y="3705"/>
                  </a:lnTo>
                  <a:lnTo>
                    <a:pt x="929" y="3656"/>
                  </a:lnTo>
                  <a:lnTo>
                    <a:pt x="967" y="3607"/>
                  </a:lnTo>
                  <a:lnTo>
                    <a:pt x="1007" y="3558"/>
                  </a:lnTo>
                  <a:lnTo>
                    <a:pt x="1046" y="3509"/>
                  </a:lnTo>
                  <a:lnTo>
                    <a:pt x="1087" y="3461"/>
                  </a:lnTo>
                  <a:lnTo>
                    <a:pt x="1087" y="3461"/>
                  </a:lnTo>
                  <a:lnTo>
                    <a:pt x="1046" y="3515"/>
                  </a:lnTo>
                  <a:lnTo>
                    <a:pt x="1005" y="3568"/>
                  </a:lnTo>
                  <a:lnTo>
                    <a:pt x="1005" y="3568"/>
                  </a:lnTo>
                  <a:close/>
                  <a:moveTo>
                    <a:pt x="696" y="3970"/>
                  </a:moveTo>
                  <a:lnTo>
                    <a:pt x="696" y="3970"/>
                  </a:lnTo>
                  <a:lnTo>
                    <a:pt x="631" y="4046"/>
                  </a:lnTo>
                  <a:lnTo>
                    <a:pt x="597" y="4083"/>
                  </a:lnTo>
                  <a:lnTo>
                    <a:pt x="562" y="4121"/>
                  </a:lnTo>
                  <a:lnTo>
                    <a:pt x="562" y="4121"/>
                  </a:lnTo>
                  <a:lnTo>
                    <a:pt x="575" y="4106"/>
                  </a:lnTo>
                  <a:lnTo>
                    <a:pt x="589" y="4088"/>
                  </a:lnTo>
                  <a:lnTo>
                    <a:pt x="602" y="4069"/>
                  </a:lnTo>
                  <a:lnTo>
                    <a:pt x="616" y="4048"/>
                  </a:lnTo>
                  <a:lnTo>
                    <a:pt x="641" y="4001"/>
                  </a:lnTo>
                  <a:lnTo>
                    <a:pt x="668" y="3951"/>
                  </a:lnTo>
                  <a:lnTo>
                    <a:pt x="694" y="3898"/>
                  </a:lnTo>
                  <a:lnTo>
                    <a:pt x="719" y="3848"/>
                  </a:lnTo>
                  <a:lnTo>
                    <a:pt x="742" y="3801"/>
                  </a:lnTo>
                  <a:lnTo>
                    <a:pt x="763" y="3760"/>
                  </a:lnTo>
                  <a:lnTo>
                    <a:pt x="763" y="3760"/>
                  </a:lnTo>
                  <a:lnTo>
                    <a:pt x="764" y="3757"/>
                  </a:lnTo>
                  <a:lnTo>
                    <a:pt x="764" y="3757"/>
                  </a:lnTo>
                  <a:lnTo>
                    <a:pt x="796" y="3738"/>
                  </a:lnTo>
                  <a:lnTo>
                    <a:pt x="826" y="3719"/>
                  </a:lnTo>
                  <a:lnTo>
                    <a:pt x="856" y="3698"/>
                  </a:lnTo>
                  <a:lnTo>
                    <a:pt x="884" y="3677"/>
                  </a:lnTo>
                  <a:lnTo>
                    <a:pt x="884" y="3677"/>
                  </a:lnTo>
                  <a:lnTo>
                    <a:pt x="832" y="3749"/>
                  </a:lnTo>
                  <a:lnTo>
                    <a:pt x="784" y="3821"/>
                  </a:lnTo>
                  <a:lnTo>
                    <a:pt x="761" y="3857"/>
                  </a:lnTo>
                  <a:lnTo>
                    <a:pt x="739" y="3895"/>
                  </a:lnTo>
                  <a:lnTo>
                    <a:pt x="717" y="3932"/>
                  </a:lnTo>
                  <a:lnTo>
                    <a:pt x="696" y="3970"/>
                  </a:lnTo>
                  <a:lnTo>
                    <a:pt x="696" y="3970"/>
                  </a:lnTo>
                  <a:close/>
                  <a:moveTo>
                    <a:pt x="696" y="3790"/>
                  </a:moveTo>
                  <a:lnTo>
                    <a:pt x="696" y="3790"/>
                  </a:lnTo>
                  <a:lnTo>
                    <a:pt x="590" y="3915"/>
                  </a:lnTo>
                  <a:lnTo>
                    <a:pt x="483" y="4040"/>
                  </a:lnTo>
                  <a:lnTo>
                    <a:pt x="483" y="4040"/>
                  </a:lnTo>
                  <a:lnTo>
                    <a:pt x="448" y="4081"/>
                  </a:lnTo>
                  <a:lnTo>
                    <a:pt x="424" y="4108"/>
                  </a:lnTo>
                  <a:lnTo>
                    <a:pt x="408" y="4123"/>
                  </a:lnTo>
                  <a:lnTo>
                    <a:pt x="404" y="4127"/>
                  </a:lnTo>
                  <a:lnTo>
                    <a:pt x="400" y="4128"/>
                  </a:lnTo>
                  <a:lnTo>
                    <a:pt x="399" y="4126"/>
                  </a:lnTo>
                  <a:lnTo>
                    <a:pt x="400" y="4122"/>
                  </a:lnTo>
                  <a:lnTo>
                    <a:pt x="406" y="4109"/>
                  </a:lnTo>
                  <a:lnTo>
                    <a:pt x="417" y="4089"/>
                  </a:lnTo>
                  <a:lnTo>
                    <a:pt x="432" y="4065"/>
                  </a:lnTo>
                  <a:lnTo>
                    <a:pt x="469" y="4004"/>
                  </a:lnTo>
                  <a:lnTo>
                    <a:pt x="511" y="3939"/>
                  </a:lnTo>
                  <a:lnTo>
                    <a:pt x="549" y="3882"/>
                  </a:lnTo>
                  <a:lnTo>
                    <a:pt x="574" y="3842"/>
                  </a:lnTo>
                  <a:lnTo>
                    <a:pt x="574" y="3842"/>
                  </a:lnTo>
                  <a:lnTo>
                    <a:pt x="678" y="3799"/>
                  </a:lnTo>
                  <a:lnTo>
                    <a:pt x="678" y="3799"/>
                  </a:lnTo>
                  <a:lnTo>
                    <a:pt x="696" y="3790"/>
                  </a:lnTo>
                  <a:lnTo>
                    <a:pt x="696" y="3790"/>
                  </a:lnTo>
                  <a:close/>
                  <a:moveTo>
                    <a:pt x="529" y="3861"/>
                  </a:moveTo>
                  <a:lnTo>
                    <a:pt x="529" y="3861"/>
                  </a:lnTo>
                  <a:lnTo>
                    <a:pt x="517" y="3883"/>
                  </a:lnTo>
                  <a:lnTo>
                    <a:pt x="504" y="3904"/>
                  </a:lnTo>
                  <a:lnTo>
                    <a:pt x="490" y="3925"/>
                  </a:lnTo>
                  <a:lnTo>
                    <a:pt x="476" y="3945"/>
                  </a:lnTo>
                  <a:lnTo>
                    <a:pt x="461" y="3964"/>
                  </a:lnTo>
                  <a:lnTo>
                    <a:pt x="446" y="3983"/>
                  </a:lnTo>
                  <a:lnTo>
                    <a:pt x="430" y="4000"/>
                  </a:lnTo>
                  <a:lnTo>
                    <a:pt x="413" y="4017"/>
                  </a:lnTo>
                  <a:lnTo>
                    <a:pt x="396" y="4033"/>
                  </a:lnTo>
                  <a:lnTo>
                    <a:pt x="377" y="4048"/>
                  </a:lnTo>
                  <a:lnTo>
                    <a:pt x="358" y="4062"/>
                  </a:lnTo>
                  <a:lnTo>
                    <a:pt x="338" y="4076"/>
                  </a:lnTo>
                  <a:lnTo>
                    <a:pt x="317" y="4089"/>
                  </a:lnTo>
                  <a:lnTo>
                    <a:pt x="296" y="4101"/>
                  </a:lnTo>
                  <a:lnTo>
                    <a:pt x="275" y="4113"/>
                  </a:lnTo>
                  <a:lnTo>
                    <a:pt x="252" y="4123"/>
                  </a:lnTo>
                  <a:lnTo>
                    <a:pt x="252" y="4123"/>
                  </a:lnTo>
                  <a:lnTo>
                    <a:pt x="325" y="4021"/>
                  </a:lnTo>
                  <a:lnTo>
                    <a:pt x="396" y="3920"/>
                  </a:lnTo>
                  <a:lnTo>
                    <a:pt x="396" y="3920"/>
                  </a:lnTo>
                  <a:lnTo>
                    <a:pt x="529" y="3861"/>
                  </a:lnTo>
                  <a:lnTo>
                    <a:pt x="529" y="3861"/>
                  </a:lnTo>
                  <a:close/>
                  <a:moveTo>
                    <a:pt x="260" y="3979"/>
                  </a:moveTo>
                  <a:lnTo>
                    <a:pt x="260" y="3979"/>
                  </a:lnTo>
                  <a:lnTo>
                    <a:pt x="344" y="3943"/>
                  </a:lnTo>
                  <a:lnTo>
                    <a:pt x="344" y="3943"/>
                  </a:lnTo>
                  <a:lnTo>
                    <a:pt x="295" y="4011"/>
                  </a:lnTo>
                  <a:lnTo>
                    <a:pt x="272" y="4046"/>
                  </a:lnTo>
                  <a:lnTo>
                    <a:pt x="249" y="4080"/>
                  </a:lnTo>
                  <a:lnTo>
                    <a:pt x="227" y="4115"/>
                  </a:lnTo>
                  <a:lnTo>
                    <a:pt x="206" y="4151"/>
                  </a:lnTo>
                  <a:lnTo>
                    <a:pt x="185" y="4188"/>
                  </a:lnTo>
                  <a:lnTo>
                    <a:pt x="165" y="4226"/>
                  </a:lnTo>
                  <a:lnTo>
                    <a:pt x="165" y="4226"/>
                  </a:lnTo>
                  <a:lnTo>
                    <a:pt x="164" y="4231"/>
                  </a:lnTo>
                  <a:lnTo>
                    <a:pt x="164" y="4237"/>
                  </a:lnTo>
                  <a:lnTo>
                    <a:pt x="166" y="4241"/>
                  </a:lnTo>
                  <a:lnTo>
                    <a:pt x="169" y="4246"/>
                  </a:lnTo>
                  <a:lnTo>
                    <a:pt x="172" y="4250"/>
                  </a:lnTo>
                  <a:lnTo>
                    <a:pt x="177" y="4251"/>
                  </a:lnTo>
                  <a:lnTo>
                    <a:pt x="183" y="4251"/>
                  </a:lnTo>
                  <a:lnTo>
                    <a:pt x="188" y="4248"/>
                  </a:lnTo>
                  <a:lnTo>
                    <a:pt x="188" y="4248"/>
                  </a:lnTo>
                  <a:lnTo>
                    <a:pt x="208" y="4233"/>
                  </a:lnTo>
                  <a:lnTo>
                    <a:pt x="229" y="4218"/>
                  </a:lnTo>
                  <a:lnTo>
                    <a:pt x="268" y="4186"/>
                  </a:lnTo>
                  <a:lnTo>
                    <a:pt x="305" y="4154"/>
                  </a:lnTo>
                  <a:lnTo>
                    <a:pt x="338" y="4122"/>
                  </a:lnTo>
                  <a:lnTo>
                    <a:pt x="369" y="4090"/>
                  </a:lnTo>
                  <a:lnTo>
                    <a:pt x="396" y="4061"/>
                  </a:lnTo>
                  <a:lnTo>
                    <a:pt x="419" y="4034"/>
                  </a:lnTo>
                  <a:lnTo>
                    <a:pt x="437" y="4012"/>
                  </a:lnTo>
                  <a:lnTo>
                    <a:pt x="437" y="4012"/>
                  </a:lnTo>
                  <a:lnTo>
                    <a:pt x="414" y="4045"/>
                  </a:lnTo>
                  <a:lnTo>
                    <a:pt x="384" y="4090"/>
                  </a:lnTo>
                  <a:lnTo>
                    <a:pt x="344" y="4150"/>
                  </a:lnTo>
                  <a:lnTo>
                    <a:pt x="296" y="4225"/>
                  </a:lnTo>
                  <a:lnTo>
                    <a:pt x="296" y="4225"/>
                  </a:lnTo>
                  <a:lnTo>
                    <a:pt x="294" y="4231"/>
                  </a:lnTo>
                  <a:lnTo>
                    <a:pt x="294" y="4236"/>
                  </a:lnTo>
                  <a:lnTo>
                    <a:pt x="295" y="4240"/>
                  </a:lnTo>
                  <a:lnTo>
                    <a:pt x="297" y="4245"/>
                  </a:lnTo>
                  <a:lnTo>
                    <a:pt x="297" y="4245"/>
                  </a:lnTo>
                  <a:lnTo>
                    <a:pt x="266" y="4253"/>
                  </a:lnTo>
                  <a:lnTo>
                    <a:pt x="238" y="4258"/>
                  </a:lnTo>
                  <a:lnTo>
                    <a:pt x="225" y="4259"/>
                  </a:lnTo>
                  <a:lnTo>
                    <a:pt x="213" y="4260"/>
                  </a:lnTo>
                  <a:lnTo>
                    <a:pt x="202" y="4259"/>
                  </a:lnTo>
                  <a:lnTo>
                    <a:pt x="193" y="4258"/>
                  </a:lnTo>
                  <a:lnTo>
                    <a:pt x="184" y="4255"/>
                  </a:lnTo>
                  <a:lnTo>
                    <a:pt x="177" y="4253"/>
                  </a:lnTo>
                  <a:lnTo>
                    <a:pt x="170" y="4250"/>
                  </a:lnTo>
                  <a:lnTo>
                    <a:pt x="164" y="4245"/>
                  </a:lnTo>
                  <a:lnTo>
                    <a:pt x="159" y="4239"/>
                  </a:lnTo>
                  <a:lnTo>
                    <a:pt x="156" y="4233"/>
                  </a:lnTo>
                  <a:lnTo>
                    <a:pt x="153" y="4226"/>
                  </a:lnTo>
                  <a:lnTo>
                    <a:pt x="151" y="4218"/>
                  </a:lnTo>
                  <a:lnTo>
                    <a:pt x="151" y="4210"/>
                  </a:lnTo>
                  <a:lnTo>
                    <a:pt x="151" y="4200"/>
                  </a:lnTo>
                  <a:lnTo>
                    <a:pt x="152" y="4190"/>
                  </a:lnTo>
                  <a:lnTo>
                    <a:pt x="154" y="4179"/>
                  </a:lnTo>
                  <a:lnTo>
                    <a:pt x="158" y="4166"/>
                  </a:lnTo>
                  <a:lnTo>
                    <a:pt x="163" y="4154"/>
                  </a:lnTo>
                  <a:lnTo>
                    <a:pt x="174" y="4126"/>
                  </a:lnTo>
                  <a:lnTo>
                    <a:pt x="190" y="4094"/>
                  </a:lnTo>
                  <a:lnTo>
                    <a:pt x="210" y="4060"/>
                  </a:lnTo>
                  <a:lnTo>
                    <a:pt x="233" y="4021"/>
                  </a:lnTo>
                  <a:lnTo>
                    <a:pt x="260" y="3979"/>
                  </a:lnTo>
                  <a:lnTo>
                    <a:pt x="260" y="3979"/>
                  </a:lnTo>
                  <a:close/>
                  <a:moveTo>
                    <a:pt x="339" y="4231"/>
                  </a:moveTo>
                  <a:lnTo>
                    <a:pt x="339" y="4231"/>
                  </a:lnTo>
                  <a:lnTo>
                    <a:pt x="385" y="4188"/>
                  </a:lnTo>
                  <a:lnTo>
                    <a:pt x="430" y="4143"/>
                  </a:lnTo>
                  <a:lnTo>
                    <a:pt x="472" y="4097"/>
                  </a:lnTo>
                  <a:lnTo>
                    <a:pt x="514" y="4052"/>
                  </a:lnTo>
                  <a:lnTo>
                    <a:pt x="555" y="4004"/>
                  </a:lnTo>
                  <a:lnTo>
                    <a:pt x="596" y="3957"/>
                  </a:lnTo>
                  <a:lnTo>
                    <a:pt x="676" y="3860"/>
                  </a:lnTo>
                  <a:lnTo>
                    <a:pt x="676" y="3860"/>
                  </a:lnTo>
                  <a:lnTo>
                    <a:pt x="647" y="3897"/>
                  </a:lnTo>
                  <a:lnTo>
                    <a:pt x="620" y="3936"/>
                  </a:lnTo>
                  <a:lnTo>
                    <a:pt x="593" y="3976"/>
                  </a:lnTo>
                  <a:lnTo>
                    <a:pt x="569" y="4017"/>
                  </a:lnTo>
                  <a:lnTo>
                    <a:pt x="544" y="4059"/>
                  </a:lnTo>
                  <a:lnTo>
                    <a:pt x="521" y="4101"/>
                  </a:lnTo>
                  <a:lnTo>
                    <a:pt x="474" y="4185"/>
                  </a:lnTo>
                  <a:lnTo>
                    <a:pt x="474" y="4185"/>
                  </a:lnTo>
                  <a:lnTo>
                    <a:pt x="408" y="4204"/>
                  </a:lnTo>
                  <a:lnTo>
                    <a:pt x="408" y="4204"/>
                  </a:lnTo>
                  <a:lnTo>
                    <a:pt x="372" y="4219"/>
                  </a:lnTo>
                  <a:lnTo>
                    <a:pt x="339" y="4231"/>
                  </a:lnTo>
                  <a:lnTo>
                    <a:pt x="339" y="4231"/>
                  </a:lnTo>
                  <a:close/>
                  <a:moveTo>
                    <a:pt x="922" y="4019"/>
                  </a:moveTo>
                  <a:lnTo>
                    <a:pt x="922" y="4019"/>
                  </a:lnTo>
                  <a:lnTo>
                    <a:pt x="973" y="3976"/>
                  </a:lnTo>
                  <a:lnTo>
                    <a:pt x="1022" y="3931"/>
                  </a:lnTo>
                  <a:lnTo>
                    <a:pt x="1070" y="3887"/>
                  </a:lnTo>
                  <a:lnTo>
                    <a:pt x="1118" y="3841"/>
                  </a:lnTo>
                  <a:lnTo>
                    <a:pt x="1165" y="3794"/>
                  </a:lnTo>
                  <a:lnTo>
                    <a:pt x="1210" y="3747"/>
                  </a:lnTo>
                  <a:lnTo>
                    <a:pt x="1255" y="3699"/>
                  </a:lnTo>
                  <a:lnTo>
                    <a:pt x="1299" y="3651"/>
                  </a:lnTo>
                  <a:lnTo>
                    <a:pt x="1299" y="3651"/>
                  </a:lnTo>
                  <a:lnTo>
                    <a:pt x="1257" y="3726"/>
                  </a:lnTo>
                  <a:lnTo>
                    <a:pt x="1217" y="3801"/>
                  </a:lnTo>
                  <a:lnTo>
                    <a:pt x="1217" y="3801"/>
                  </a:lnTo>
                  <a:lnTo>
                    <a:pt x="1146" y="3860"/>
                  </a:lnTo>
                  <a:lnTo>
                    <a:pt x="1111" y="3888"/>
                  </a:lnTo>
                  <a:lnTo>
                    <a:pt x="1074" y="3916"/>
                  </a:lnTo>
                  <a:lnTo>
                    <a:pt x="1038" y="3944"/>
                  </a:lnTo>
                  <a:lnTo>
                    <a:pt x="1001" y="3970"/>
                  </a:lnTo>
                  <a:lnTo>
                    <a:pt x="962" y="3996"/>
                  </a:lnTo>
                  <a:lnTo>
                    <a:pt x="922" y="4019"/>
                  </a:lnTo>
                  <a:lnTo>
                    <a:pt x="922" y="4019"/>
                  </a:lnTo>
                  <a:close/>
                  <a:moveTo>
                    <a:pt x="1331" y="3715"/>
                  </a:moveTo>
                  <a:lnTo>
                    <a:pt x="1331" y="3715"/>
                  </a:lnTo>
                  <a:lnTo>
                    <a:pt x="1387" y="3640"/>
                  </a:lnTo>
                  <a:lnTo>
                    <a:pt x="1444" y="3566"/>
                  </a:lnTo>
                  <a:lnTo>
                    <a:pt x="1559" y="3419"/>
                  </a:lnTo>
                  <a:lnTo>
                    <a:pt x="1677" y="3273"/>
                  </a:lnTo>
                  <a:lnTo>
                    <a:pt x="1795" y="3129"/>
                  </a:lnTo>
                  <a:lnTo>
                    <a:pt x="2034" y="2842"/>
                  </a:lnTo>
                  <a:lnTo>
                    <a:pt x="2154" y="2699"/>
                  </a:lnTo>
                  <a:lnTo>
                    <a:pt x="2273" y="2554"/>
                  </a:lnTo>
                  <a:lnTo>
                    <a:pt x="2273" y="2554"/>
                  </a:lnTo>
                  <a:lnTo>
                    <a:pt x="2312" y="2506"/>
                  </a:lnTo>
                  <a:lnTo>
                    <a:pt x="2351" y="2455"/>
                  </a:lnTo>
                  <a:lnTo>
                    <a:pt x="2426" y="2356"/>
                  </a:lnTo>
                  <a:lnTo>
                    <a:pt x="2501" y="2255"/>
                  </a:lnTo>
                  <a:lnTo>
                    <a:pt x="2575" y="2152"/>
                  </a:lnTo>
                  <a:lnTo>
                    <a:pt x="2649" y="2050"/>
                  </a:lnTo>
                  <a:lnTo>
                    <a:pt x="2722" y="1948"/>
                  </a:lnTo>
                  <a:lnTo>
                    <a:pt x="2797" y="1847"/>
                  </a:lnTo>
                  <a:lnTo>
                    <a:pt x="2873" y="1747"/>
                  </a:lnTo>
                  <a:lnTo>
                    <a:pt x="2873" y="1747"/>
                  </a:lnTo>
                  <a:lnTo>
                    <a:pt x="2915" y="1706"/>
                  </a:lnTo>
                  <a:lnTo>
                    <a:pt x="2956" y="1664"/>
                  </a:lnTo>
                  <a:lnTo>
                    <a:pt x="2996" y="1622"/>
                  </a:lnTo>
                  <a:lnTo>
                    <a:pt x="3035" y="1580"/>
                  </a:lnTo>
                  <a:lnTo>
                    <a:pt x="3074" y="1535"/>
                  </a:lnTo>
                  <a:lnTo>
                    <a:pt x="3111" y="1491"/>
                  </a:lnTo>
                  <a:lnTo>
                    <a:pt x="3147" y="1446"/>
                  </a:lnTo>
                  <a:lnTo>
                    <a:pt x="3181" y="1399"/>
                  </a:lnTo>
                  <a:lnTo>
                    <a:pt x="3181" y="1399"/>
                  </a:lnTo>
                  <a:lnTo>
                    <a:pt x="3192" y="1412"/>
                  </a:lnTo>
                  <a:lnTo>
                    <a:pt x="3200" y="1425"/>
                  </a:lnTo>
                  <a:lnTo>
                    <a:pt x="3206" y="1437"/>
                  </a:lnTo>
                  <a:lnTo>
                    <a:pt x="3210" y="1449"/>
                  </a:lnTo>
                  <a:lnTo>
                    <a:pt x="3214" y="1460"/>
                  </a:lnTo>
                  <a:lnTo>
                    <a:pt x="3215" y="1471"/>
                  </a:lnTo>
                  <a:lnTo>
                    <a:pt x="3215" y="1481"/>
                  </a:lnTo>
                  <a:lnTo>
                    <a:pt x="3213" y="1492"/>
                  </a:lnTo>
                  <a:lnTo>
                    <a:pt x="3209" y="1502"/>
                  </a:lnTo>
                  <a:lnTo>
                    <a:pt x="3203" y="1513"/>
                  </a:lnTo>
                  <a:lnTo>
                    <a:pt x="3196" y="1522"/>
                  </a:lnTo>
                  <a:lnTo>
                    <a:pt x="3188" y="1532"/>
                  </a:lnTo>
                  <a:lnTo>
                    <a:pt x="3177" y="1541"/>
                  </a:lnTo>
                  <a:lnTo>
                    <a:pt x="3165" y="1549"/>
                  </a:lnTo>
                  <a:lnTo>
                    <a:pt x="3151" y="1559"/>
                  </a:lnTo>
                  <a:lnTo>
                    <a:pt x="3136" y="1567"/>
                  </a:lnTo>
                  <a:lnTo>
                    <a:pt x="3136" y="1567"/>
                  </a:lnTo>
                  <a:lnTo>
                    <a:pt x="3104" y="1600"/>
                  </a:lnTo>
                  <a:lnTo>
                    <a:pt x="3072" y="1631"/>
                  </a:lnTo>
                  <a:lnTo>
                    <a:pt x="3008" y="1694"/>
                  </a:lnTo>
                  <a:lnTo>
                    <a:pt x="2942" y="1756"/>
                  </a:lnTo>
                  <a:lnTo>
                    <a:pt x="2877" y="1819"/>
                  </a:lnTo>
                  <a:lnTo>
                    <a:pt x="2877" y="1819"/>
                  </a:lnTo>
                  <a:lnTo>
                    <a:pt x="2828" y="1869"/>
                  </a:lnTo>
                  <a:lnTo>
                    <a:pt x="2780" y="1920"/>
                  </a:lnTo>
                  <a:lnTo>
                    <a:pt x="2734" y="1973"/>
                  </a:lnTo>
                  <a:lnTo>
                    <a:pt x="2688" y="2027"/>
                  </a:lnTo>
                  <a:lnTo>
                    <a:pt x="2644" y="2081"/>
                  </a:lnTo>
                  <a:lnTo>
                    <a:pt x="2601" y="2137"/>
                  </a:lnTo>
                  <a:lnTo>
                    <a:pt x="2516" y="2248"/>
                  </a:lnTo>
                  <a:lnTo>
                    <a:pt x="2516" y="2248"/>
                  </a:lnTo>
                  <a:lnTo>
                    <a:pt x="2451" y="2336"/>
                  </a:lnTo>
                  <a:lnTo>
                    <a:pt x="2386" y="2425"/>
                  </a:lnTo>
                  <a:lnTo>
                    <a:pt x="2323" y="2515"/>
                  </a:lnTo>
                  <a:lnTo>
                    <a:pt x="2260" y="2606"/>
                  </a:lnTo>
                  <a:lnTo>
                    <a:pt x="2134" y="2789"/>
                  </a:lnTo>
                  <a:lnTo>
                    <a:pt x="2070" y="2880"/>
                  </a:lnTo>
                  <a:lnTo>
                    <a:pt x="2007" y="2970"/>
                  </a:lnTo>
                  <a:lnTo>
                    <a:pt x="1943" y="3060"/>
                  </a:lnTo>
                  <a:lnTo>
                    <a:pt x="1877" y="3151"/>
                  </a:lnTo>
                  <a:lnTo>
                    <a:pt x="1809" y="3238"/>
                  </a:lnTo>
                  <a:lnTo>
                    <a:pt x="1742" y="3325"/>
                  </a:lnTo>
                  <a:lnTo>
                    <a:pt x="1671" y="3410"/>
                  </a:lnTo>
                  <a:lnTo>
                    <a:pt x="1636" y="3451"/>
                  </a:lnTo>
                  <a:lnTo>
                    <a:pt x="1600" y="3492"/>
                  </a:lnTo>
                  <a:lnTo>
                    <a:pt x="1563" y="3533"/>
                  </a:lnTo>
                  <a:lnTo>
                    <a:pt x="1526" y="3573"/>
                  </a:lnTo>
                  <a:lnTo>
                    <a:pt x="1488" y="3613"/>
                  </a:lnTo>
                  <a:lnTo>
                    <a:pt x="1449" y="3651"/>
                  </a:lnTo>
                  <a:lnTo>
                    <a:pt x="1449" y="3651"/>
                  </a:lnTo>
                  <a:lnTo>
                    <a:pt x="1447" y="3655"/>
                  </a:lnTo>
                  <a:lnTo>
                    <a:pt x="1445" y="3658"/>
                  </a:lnTo>
                  <a:lnTo>
                    <a:pt x="1445" y="3658"/>
                  </a:lnTo>
                  <a:lnTo>
                    <a:pt x="1437" y="3658"/>
                  </a:lnTo>
                  <a:lnTo>
                    <a:pt x="1428" y="3661"/>
                  </a:lnTo>
                  <a:lnTo>
                    <a:pt x="1419" y="3663"/>
                  </a:lnTo>
                  <a:lnTo>
                    <a:pt x="1407" y="3668"/>
                  </a:lnTo>
                  <a:lnTo>
                    <a:pt x="1395" y="3673"/>
                  </a:lnTo>
                  <a:lnTo>
                    <a:pt x="1382" y="3680"/>
                  </a:lnTo>
                  <a:lnTo>
                    <a:pt x="1368" y="3688"/>
                  </a:lnTo>
                  <a:lnTo>
                    <a:pt x="1353" y="3698"/>
                  </a:lnTo>
                  <a:lnTo>
                    <a:pt x="1353" y="3698"/>
                  </a:lnTo>
                  <a:lnTo>
                    <a:pt x="1331" y="3715"/>
                  </a:lnTo>
                  <a:lnTo>
                    <a:pt x="1331" y="3715"/>
                  </a:lnTo>
                  <a:close/>
                  <a:moveTo>
                    <a:pt x="2008" y="3056"/>
                  </a:moveTo>
                  <a:lnTo>
                    <a:pt x="2008" y="3056"/>
                  </a:lnTo>
                  <a:lnTo>
                    <a:pt x="1982" y="3085"/>
                  </a:lnTo>
                  <a:lnTo>
                    <a:pt x="1956" y="3115"/>
                  </a:lnTo>
                  <a:lnTo>
                    <a:pt x="1956" y="3115"/>
                  </a:lnTo>
                  <a:lnTo>
                    <a:pt x="2007" y="3045"/>
                  </a:lnTo>
                  <a:lnTo>
                    <a:pt x="2058" y="2975"/>
                  </a:lnTo>
                  <a:lnTo>
                    <a:pt x="2158" y="2833"/>
                  </a:lnTo>
                  <a:lnTo>
                    <a:pt x="2356" y="2547"/>
                  </a:lnTo>
                  <a:lnTo>
                    <a:pt x="2456" y="2404"/>
                  </a:lnTo>
                  <a:lnTo>
                    <a:pt x="2506" y="2334"/>
                  </a:lnTo>
                  <a:lnTo>
                    <a:pt x="2556" y="2263"/>
                  </a:lnTo>
                  <a:lnTo>
                    <a:pt x="2608" y="2193"/>
                  </a:lnTo>
                  <a:lnTo>
                    <a:pt x="2660" y="2124"/>
                  </a:lnTo>
                  <a:lnTo>
                    <a:pt x="2713" y="2056"/>
                  </a:lnTo>
                  <a:lnTo>
                    <a:pt x="2767" y="1989"/>
                  </a:lnTo>
                  <a:lnTo>
                    <a:pt x="2767" y="1989"/>
                  </a:lnTo>
                  <a:lnTo>
                    <a:pt x="2790" y="1961"/>
                  </a:lnTo>
                  <a:lnTo>
                    <a:pt x="2814" y="1934"/>
                  </a:lnTo>
                  <a:lnTo>
                    <a:pt x="2864" y="1882"/>
                  </a:lnTo>
                  <a:lnTo>
                    <a:pt x="2914" y="1830"/>
                  </a:lnTo>
                  <a:lnTo>
                    <a:pt x="2967" y="1779"/>
                  </a:lnTo>
                  <a:lnTo>
                    <a:pt x="3074" y="1678"/>
                  </a:lnTo>
                  <a:lnTo>
                    <a:pt x="3125" y="1627"/>
                  </a:lnTo>
                  <a:lnTo>
                    <a:pt x="3175" y="1575"/>
                  </a:lnTo>
                  <a:lnTo>
                    <a:pt x="3175" y="1575"/>
                  </a:lnTo>
                  <a:lnTo>
                    <a:pt x="3130" y="1630"/>
                  </a:lnTo>
                  <a:lnTo>
                    <a:pt x="3084" y="1687"/>
                  </a:lnTo>
                  <a:lnTo>
                    <a:pt x="2994" y="1801"/>
                  </a:lnTo>
                  <a:lnTo>
                    <a:pt x="2905" y="1917"/>
                  </a:lnTo>
                  <a:lnTo>
                    <a:pt x="2818" y="2033"/>
                  </a:lnTo>
                  <a:lnTo>
                    <a:pt x="2818" y="2033"/>
                  </a:lnTo>
                  <a:lnTo>
                    <a:pt x="2752" y="2102"/>
                  </a:lnTo>
                  <a:lnTo>
                    <a:pt x="2752" y="2102"/>
                  </a:lnTo>
                  <a:lnTo>
                    <a:pt x="2725" y="2130"/>
                  </a:lnTo>
                  <a:lnTo>
                    <a:pt x="2700" y="2158"/>
                  </a:lnTo>
                  <a:lnTo>
                    <a:pt x="2650" y="2218"/>
                  </a:lnTo>
                  <a:lnTo>
                    <a:pt x="2603" y="2277"/>
                  </a:lnTo>
                  <a:lnTo>
                    <a:pt x="2557" y="2338"/>
                  </a:lnTo>
                  <a:lnTo>
                    <a:pt x="2513" y="2400"/>
                  </a:lnTo>
                  <a:lnTo>
                    <a:pt x="2471" y="2463"/>
                  </a:lnTo>
                  <a:lnTo>
                    <a:pt x="2429" y="2528"/>
                  </a:lnTo>
                  <a:lnTo>
                    <a:pt x="2388" y="2591"/>
                  </a:lnTo>
                  <a:lnTo>
                    <a:pt x="2388" y="2591"/>
                  </a:lnTo>
                  <a:lnTo>
                    <a:pt x="2294" y="2708"/>
                  </a:lnTo>
                  <a:lnTo>
                    <a:pt x="2200" y="2825"/>
                  </a:lnTo>
                  <a:lnTo>
                    <a:pt x="2104" y="2941"/>
                  </a:lnTo>
                  <a:lnTo>
                    <a:pt x="2008" y="3056"/>
                  </a:lnTo>
                  <a:lnTo>
                    <a:pt x="2008" y="3056"/>
                  </a:lnTo>
                  <a:close/>
                  <a:moveTo>
                    <a:pt x="2537" y="2461"/>
                  </a:moveTo>
                  <a:lnTo>
                    <a:pt x="2537" y="2461"/>
                  </a:lnTo>
                  <a:lnTo>
                    <a:pt x="2719" y="2229"/>
                  </a:lnTo>
                  <a:lnTo>
                    <a:pt x="2899" y="1998"/>
                  </a:lnTo>
                  <a:lnTo>
                    <a:pt x="2899" y="1998"/>
                  </a:lnTo>
                  <a:lnTo>
                    <a:pt x="3049" y="1838"/>
                  </a:lnTo>
                  <a:lnTo>
                    <a:pt x="3124" y="1759"/>
                  </a:lnTo>
                  <a:lnTo>
                    <a:pt x="3198" y="1679"/>
                  </a:lnTo>
                  <a:lnTo>
                    <a:pt x="3198" y="1679"/>
                  </a:lnTo>
                  <a:lnTo>
                    <a:pt x="3126" y="1772"/>
                  </a:lnTo>
                  <a:lnTo>
                    <a:pt x="3055" y="1867"/>
                  </a:lnTo>
                  <a:lnTo>
                    <a:pt x="2986" y="1961"/>
                  </a:lnTo>
                  <a:lnTo>
                    <a:pt x="2917" y="2056"/>
                  </a:lnTo>
                  <a:lnTo>
                    <a:pt x="2780" y="2248"/>
                  </a:lnTo>
                  <a:lnTo>
                    <a:pt x="2643" y="2440"/>
                  </a:lnTo>
                  <a:lnTo>
                    <a:pt x="2573" y="2535"/>
                  </a:lnTo>
                  <a:lnTo>
                    <a:pt x="2502" y="2628"/>
                  </a:lnTo>
                  <a:lnTo>
                    <a:pt x="2432" y="2722"/>
                  </a:lnTo>
                  <a:lnTo>
                    <a:pt x="2360" y="2815"/>
                  </a:lnTo>
                  <a:lnTo>
                    <a:pt x="2285" y="2905"/>
                  </a:lnTo>
                  <a:lnTo>
                    <a:pt x="2210" y="2994"/>
                  </a:lnTo>
                  <a:lnTo>
                    <a:pt x="2171" y="3037"/>
                  </a:lnTo>
                  <a:lnTo>
                    <a:pt x="2131" y="3080"/>
                  </a:lnTo>
                  <a:lnTo>
                    <a:pt x="2092" y="3124"/>
                  </a:lnTo>
                  <a:lnTo>
                    <a:pt x="2052" y="3166"/>
                  </a:lnTo>
                  <a:lnTo>
                    <a:pt x="2052" y="3166"/>
                  </a:lnTo>
                  <a:lnTo>
                    <a:pt x="2087" y="3127"/>
                  </a:lnTo>
                  <a:lnTo>
                    <a:pt x="2122" y="3088"/>
                  </a:lnTo>
                  <a:lnTo>
                    <a:pt x="2155" y="3048"/>
                  </a:lnTo>
                  <a:lnTo>
                    <a:pt x="2188" y="3005"/>
                  </a:lnTo>
                  <a:lnTo>
                    <a:pt x="2219" y="2963"/>
                  </a:lnTo>
                  <a:lnTo>
                    <a:pt x="2250" y="2920"/>
                  </a:lnTo>
                  <a:lnTo>
                    <a:pt x="2280" y="2875"/>
                  </a:lnTo>
                  <a:lnTo>
                    <a:pt x="2309" y="2831"/>
                  </a:lnTo>
                  <a:lnTo>
                    <a:pt x="2367" y="2740"/>
                  </a:lnTo>
                  <a:lnTo>
                    <a:pt x="2423" y="2647"/>
                  </a:lnTo>
                  <a:lnTo>
                    <a:pt x="2480" y="2554"/>
                  </a:lnTo>
                  <a:lnTo>
                    <a:pt x="2537" y="2461"/>
                  </a:lnTo>
                  <a:lnTo>
                    <a:pt x="2537" y="2461"/>
                  </a:lnTo>
                  <a:close/>
                  <a:moveTo>
                    <a:pt x="2090" y="3174"/>
                  </a:moveTo>
                  <a:lnTo>
                    <a:pt x="2090" y="3174"/>
                  </a:lnTo>
                  <a:lnTo>
                    <a:pt x="2134" y="3131"/>
                  </a:lnTo>
                  <a:lnTo>
                    <a:pt x="2176" y="3086"/>
                  </a:lnTo>
                  <a:lnTo>
                    <a:pt x="2216" y="3040"/>
                  </a:lnTo>
                  <a:lnTo>
                    <a:pt x="2255" y="2994"/>
                  </a:lnTo>
                  <a:lnTo>
                    <a:pt x="2294" y="2946"/>
                  </a:lnTo>
                  <a:lnTo>
                    <a:pt x="2333" y="2898"/>
                  </a:lnTo>
                  <a:lnTo>
                    <a:pt x="2370" y="2849"/>
                  </a:lnTo>
                  <a:lnTo>
                    <a:pt x="2406" y="2799"/>
                  </a:lnTo>
                  <a:lnTo>
                    <a:pt x="2480" y="2701"/>
                  </a:lnTo>
                  <a:lnTo>
                    <a:pt x="2553" y="2602"/>
                  </a:lnTo>
                  <a:lnTo>
                    <a:pt x="2626" y="2503"/>
                  </a:lnTo>
                  <a:lnTo>
                    <a:pt x="2664" y="2455"/>
                  </a:lnTo>
                  <a:lnTo>
                    <a:pt x="2701" y="2408"/>
                  </a:lnTo>
                  <a:lnTo>
                    <a:pt x="2701" y="2408"/>
                  </a:lnTo>
                  <a:lnTo>
                    <a:pt x="2761" y="2334"/>
                  </a:lnTo>
                  <a:lnTo>
                    <a:pt x="2820" y="2259"/>
                  </a:lnTo>
                  <a:lnTo>
                    <a:pt x="2820" y="2259"/>
                  </a:lnTo>
                  <a:lnTo>
                    <a:pt x="2677" y="2488"/>
                  </a:lnTo>
                  <a:lnTo>
                    <a:pt x="2604" y="2603"/>
                  </a:lnTo>
                  <a:lnTo>
                    <a:pt x="2529" y="2716"/>
                  </a:lnTo>
                  <a:lnTo>
                    <a:pt x="2492" y="2772"/>
                  </a:lnTo>
                  <a:lnTo>
                    <a:pt x="2453" y="2827"/>
                  </a:lnTo>
                  <a:lnTo>
                    <a:pt x="2415" y="2882"/>
                  </a:lnTo>
                  <a:lnTo>
                    <a:pt x="2374" y="2937"/>
                  </a:lnTo>
                  <a:lnTo>
                    <a:pt x="2333" y="2991"/>
                  </a:lnTo>
                  <a:lnTo>
                    <a:pt x="2292" y="3044"/>
                  </a:lnTo>
                  <a:lnTo>
                    <a:pt x="2248" y="3095"/>
                  </a:lnTo>
                  <a:lnTo>
                    <a:pt x="2204" y="3147"/>
                  </a:lnTo>
                  <a:lnTo>
                    <a:pt x="2204" y="3147"/>
                  </a:lnTo>
                  <a:lnTo>
                    <a:pt x="2202" y="3151"/>
                  </a:lnTo>
                  <a:lnTo>
                    <a:pt x="2200" y="3154"/>
                  </a:lnTo>
                  <a:lnTo>
                    <a:pt x="2200" y="3154"/>
                  </a:lnTo>
                  <a:lnTo>
                    <a:pt x="2172" y="3155"/>
                  </a:lnTo>
                  <a:lnTo>
                    <a:pt x="2158" y="3156"/>
                  </a:lnTo>
                  <a:lnTo>
                    <a:pt x="2145" y="3158"/>
                  </a:lnTo>
                  <a:lnTo>
                    <a:pt x="2131" y="3161"/>
                  </a:lnTo>
                  <a:lnTo>
                    <a:pt x="2117" y="3165"/>
                  </a:lnTo>
                  <a:lnTo>
                    <a:pt x="2104" y="3168"/>
                  </a:lnTo>
                  <a:lnTo>
                    <a:pt x="2090" y="3174"/>
                  </a:lnTo>
                  <a:lnTo>
                    <a:pt x="2090" y="3174"/>
                  </a:lnTo>
                  <a:close/>
                  <a:moveTo>
                    <a:pt x="2877" y="3697"/>
                  </a:moveTo>
                  <a:lnTo>
                    <a:pt x="2877" y="3697"/>
                  </a:lnTo>
                  <a:lnTo>
                    <a:pt x="2926" y="3649"/>
                  </a:lnTo>
                  <a:lnTo>
                    <a:pt x="2973" y="3599"/>
                  </a:lnTo>
                  <a:lnTo>
                    <a:pt x="3018" y="3547"/>
                  </a:lnTo>
                  <a:lnTo>
                    <a:pt x="3064" y="3496"/>
                  </a:lnTo>
                  <a:lnTo>
                    <a:pt x="3107" y="3443"/>
                  </a:lnTo>
                  <a:lnTo>
                    <a:pt x="3151" y="3389"/>
                  </a:lnTo>
                  <a:lnTo>
                    <a:pt x="3193" y="3334"/>
                  </a:lnTo>
                  <a:lnTo>
                    <a:pt x="3235" y="3279"/>
                  </a:lnTo>
                  <a:lnTo>
                    <a:pt x="3235" y="3279"/>
                  </a:lnTo>
                  <a:lnTo>
                    <a:pt x="3159" y="3399"/>
                  </a:lnTo>
                  <a:lnTo>
                    <a:pt x="3084" y="3518"/>
                  </a:lnTo>
                  <a:lnTo>
                    <a:pt x="3010" y="3637"/>
                  </a:lnTo>
                  <a:lnTo>
                    <a:pt x="2939" y="3754"/>
                  </a:lnTo>
                  <a:lnTo>
                    <a:pt x="2939" y="3754"/>
                  </a:lnTo>
                  <a:lnTo>
                    <a:pt x="2939" y="3754"/>
                  </a:lnTo>
                  <a:lnTo>
                    <a:pt x="2907" y="3726"/>
                  </a:lnTo>
                  <a:lnTo>
                    <a:pt x="2877" y="3697"/>
                  </a:lnTo>
                  <a:lnTo>
                    <a:pt x="2877" y="3697"/>
                  </a:lnTo>
                  <a:close/>
                  <a:moveTo>
                    <a:pt x="3434" y="4186"/>
                  </a:moveTo>
                  <a:lnTo>
                    <a:pt x="3434" y="4186"/>
                  </a:lnTo>
                  <a:lnTo>
                    <a:pt x="3577" y="3999"/>
                  </a:lnTo>
                  <a:lnTo>
                    <a:pt x="3718" y="3812"/>
                  </a:lnTo>
                  <a:lnTo>
                    <a:pt x="4002" y="3435"/>
                  </a:lnTo>
                  <a:lnTo>
                    <a:pt x="4143" y="3248"/>
                  </a:lnTo>
                  <a:lnTo>
                    <a:pt x="4286" y="3060"/>
                  </a:lnTo>
                  <a:lnTo>
                    <a:pt x="4430" y="2874"/>
                  </a:lnTo>
                  <a:lnTo>
                    <a:pt x="4576" y="2689"/>
                  </a:lnTo>
                  <a:lnTo>
                    <a:pt x="4576" y="2689"/>
                  </a:lnTo>
                  <a:lnTo>
                    <a:pt x="4641" y="2611"/>
                  </a:lnTo>
                  <a:lnTo>
                    <a:pt x="4705" y="2533"/>
                  </a:lnTo>
                  <a:lnTo>
                    <a:pt x="4771" y="2456"/>
                  </a:lnTo>
                  <a:lnTo>
                    <a:pt x="4837" y="2379"/>
                  </a:lnTo>
                  <a:lnTo>
                    <a:pt x="4971" y="2227"/>
                  </a:lnTo>
                  <a:lnTo>
                    <a:pt x="5036" y="2150"/>
                  </a:lnTo>
                  <a:lnTo>
                    <a:pt x="5102" y="2073"/>
                  </a:lnTo>
                  <a:lnTo>
                    <a:pt x="5102" y="2073"/>
                  </a:lnTo>
                  <a:lnTo>
                    <a:pt x="5122" y="2049"/>
                  </a:lnTo>
                  <a:lnTo>
                    <a:pt x="5142" y="2023"/>
                  </a:lnTo>
                  <a:lnTo>
                    <a:pt x="5183" y="1968"/>
                  </a:lnTo>
                  <a:lnTo>
                    <a:pt x="5259" y="1862"/>
                  </a:lnTo>
                  <a:lnTo>
                    <a:pt x="5259" y="1862"/>
                  </a:lnTo>
                  <a:lnTo>
                    <a:pt x="5417" y="1658"/>
                  </a:lnTo>
                  <a:lnTo>
                    <a:pt x="5417" y="1658"/>
                  </a:lnTo>
                  <a:lnTo>
                    <a:pt x="5418" y="1655"/>
                  </a:lnTo>
                  <a:lnTo>
                    <a:pt x="5418" y="1655"/>
                  </a:lnTo>
                  <a:lnTo>
                    <a:pt x="5490" y="1563"/>
                  </a:lnTo>
                  <a:lnTo>
                    <a:pt x="5490" y="1563"/>
                  </a:lnTo>
                  <a:lnTo>
                    <a:pt x="5499" y="1563"/>
                  </a:lnTo>
                  <a:lnTo>
                    <a:pt x="5507" y="1566"/>
                  </a:lnTo>
                  <a:lnTo>
                    <a:pt x="5514" y="1570"/>
                  </a:lnTo>
                  <a:lnTo>
                    <a:pt x="5522" y="1576"/>
                  </a:lnTo>
                  <a:lnTo>
                    <a:pt x="5530" y="1586"/>
                  </a:lnTo>
                  <a:lnTo>
                    <a:pt x="5538" y="1596"/>
                  </a:lnTo>
                  <a:lnTo>
                    <a:pt x="5547" y="1609"/>
                  </a:lnTo>
                  <a:lnTo>
                    <a:pt x="5554" y="1625"/>
                  </a:lnTo>
                  <a:lnTo>
                    <a:pt x="5554" y="1625"/>
                  </a:lnTo>
                  <a:lnTo>
                    <a:pt x="5529" y="1668"/>
                  </a:lnTo>
                  <a:lnTo>
                    <a:pt x="5503" y="1710"/>
                  </a:lnTo>
                  <a:lnTo>
                    <a:pt x="5475" y="1751"/>
                  </a:lnTo>
                  <a:lnTo>
                    <a:pt x="5447" y="1792"/>
                  </a:lnTo>
                  <a:lnTo>
                    <a:pt x="5418" y="1833"/>
                  </a:lnTo>
                  <a:lnTo>
                    <a:pt x="5386" y="1872"/>
                  </a:lnTo>
                  <a:lnTo>
                    <a:pt x="5356" y="1912"/>
                  </a:lnTo>
                  <a:lnTo>
                    <a:pt x="5323" y="1952"/>
                  </a:lnTo>
                  <a:lnTo>
                    <a:pt x="5290" y="1992"/>
                  </a:lnTo>
                  <a:lnTo>
                    <a:pt x="5256" y="2030"/>
                  </a:lnTo>
                  <a:lnTo>
                    <a:pt x="5186" y="2106"/>
                  </a:lnTo>
                  <a:lnTo>
                    <a:pt x="5115" y="2183"/>
                  </a:lnTo>
                  <a:lnTo>
                    <a:pt x="5042" y="2259"/>
                  </a:lnTo>
                  <a:lnTo>
                    <a:pt x="4895" y="2407"/>
                  </a:lnTo>
                  <a:lnTo>
                    <a:pt x="4821" y="2481"/>
                  </a:lnTo>
                  <a:lnTo>
                    <a:pt x="4748" y="2556"/>
                  </a:lnTo>
                  <a:lnTo>
                    <a:pt x="4677" y="2630"/>
                  </a:lnTo>
                  <a:lnTo>
                    <a:pt x="4608" y="2705"/>
                  </a:lnTo>
                  <a:lnTo>
                    <a:pt x="4542" y="2781"/>
                  </a:lnTo>
                  <a:lnTo>
                    <a:pt x="4511" y="2819"/>
                  </a:lnTo>
                  <a:lnTo>
                    <a:pt x="4479" y="2857"/>
                  </a:lnTo>
                  <a:lnTo>
                    <a:pt x="4479" y="2857"/>
                  </a:lnTo>
                  <a:lnTo>
                    <a:pt x="4414" y="2941"/>
                  </a:lnTo>
                  <a:lnTo>
                    <a:pt x="4348" y="3025"/>
                  </a:lnTo>
                  <a:lnTo>
                    <a:pt x="4285" y="3110"/>
                  </a:lnTo>
                  <a:lnTo>
                    <a:pt x="4222" y="3196"/>
                  </a:lnTo>
                  <a:lnTo>
                    <a:pt x="4095" y="3368"/>
                  </a:lnTo>
                  <a:lnTo>
                    <a:pt x="3972" y="3543"/>
                  </a:lnTo>
                  <a:lnTo>
                    <a:pt x="3725" y="3891"/>
                  </a:lnTo>
                  <a:lnTo>
                    <a:pt x="3601" y="4066"/>
                  </a:lnTo>
                  <a:lnTo>
                    <a:pt x="3538" y="4151"/>
                  </a:lnTo>
                  <a:lnTo>
                    <a:pt x="3475" y="4238"/>
                  </a:lnTo>
                  <a:lnTo>
                    <a:pt x="3475" y="4238"/>
                  </a:lnTo>
                  <a:lnTo>
                    <a:pt x="3455" y="4211"/>
                  </a:lnTo>
                  <a:lnTo>
                    <a:pt x="3434" y="4186"/>
                  </a:lnTo>
                  <a:lnTo>
                    <a:pt x="3434" y="4186"/>
                  </a:lnTo>
                  <a:close/>
                  <a:moveTo>
                    <a:pt x="3643" y="4512"/>
                  </a:moveTo>
                  <a:lnTo>
                    <a:pt x="3643" y="4512"/>
                  </a:lnTo>
                  <a:lnTo>
                    <a:pt x="3681" y="4483"/>
                  </a:lnTo>
                  <a:lnTo>
                    <a:pt x="3718" y="4452"/>
                  </a:lnTo>
                  <a:lnTo>
                    <a:pt x="3755" y="4420"/>
                  </a:lnTo>
                  <a:lnTo>
                    <a:pt x="3791" y="4388"/>
                  </a:lnTo>
                  <a:lnTo>
                    <a:pt x="3791" y="4388"/>
                  </a:lnTo>
                  <a:lnTo>
                    <a:pt x="3729" y="4472"/>
                  </a:lnTo>
                  <a:lnTo>
                    <a:pt x="3668" y="4556"/>
                  </a:lnTo>
                  <a:lnTo>
                    <a:pt x="3668" y="4556"/>
                  </a:lnTo>
                  <a:lnTo>
                    <a:pt x="3643" y="4512"/>
                  </a:lnTo>
                  <a:lnTo>
                    <a:pt x="3643" y="4512"/>
                  </a:lnTo>
                  <a:close/>
                  <a:moveTo>
                    <a:pt x="4020" y="4301"/>
                  </a:moveTo>
                  <a:lnTo>
                    <a:pt x="4020" y="4301"/>
                  </a:lnTo>
                  <a:lnTo>
                    <a:pt x="3996" y="4335"/>
                  </a:lnTo>
                  <a:lnTo>
                    <a:pt x="3996" y="4335"/>
                  </a:lnTo>
                  <a:lnTo>
                    <a:pt x="3721" y="4648"/>
                  </a:lnTo>
                  <a:lnTo>
                    <a:pt x="3721" y="4648"/>
                  </a:lnTo>
                  <a:lnTo>
                    <a:pt x="3697" y="4608"/>
                  </a:lnTo>
                  <a:lnTo>
                    <a:pt x="3697" y="4608"/>
                  </a:lnTo>
                  <a:lnTo>
                    <a:pt x="3741" y="4573"/>
                  </a:lnTo>
                  <a:lnTo>
                    <a:pt x="3782" y="4536"/>
                  </a:lnTo>
                  <a:lnTo>
                    <a:pt x="3823" y="4499"/>
                  </a:lnTo>
                  <a:lnTo>
                    <a:pt x="3864" y="4460"/>
                  </a:lnTo>
                  <a:lnTo>
                    <a:pt x="3903" y="4422"/>
                  </a:lnTo>
                  <a:lnTo>
                    <a:pt x="3943" y="4382"/>
                  </a:lnTo>
                  <a:lnTo>
                    <a:pt x="3982" y="4342"/>
                  </a:lnTo>
                  <a:lnTo>
                    <a:pt x="4020" y="4301"/>
                  </a:lnTo>
                  <a:lnTo>
                    <a:pt x="4020" y="4301"/>
                  </a:lnTo>
                  <a:close/>
                  <a:moveTo>
                    <a:pt x="3949" y="5201"/>
                  </a:moveTo>
                  <a:lnTo>
                    <a:pt x="3949" y="5201"/>
                  </a:lnTo>
                  <a:lnTo>
                    <a:pt x="3954" y="5201"/>
                  </a:lnTo>
                  <a:lnTo>
                    <a:pt x="3960" y="5198"/>
                  </a:lnTo>
                  <a:lnTo>
                    <a:pt x="3960" y="5198"/>
                  </a:lnTo>
                  <a:lnTo>
                    <a:pt x="4023" y="5146"/>
                  </a:lnTo>
                  <a:lnTo>
                    <a:pt x="4085" y="5092"/>
                  </a:lnTo>
                  <a:lnTo>
                    <a:pt x="4147" y="5038"/>
                  </a:lnTo>
                  <a:lnTo>
                    <a:pt x="4208" y="4985"/>
                  </a:lnTo>
                  <a:lnTo>
                    <a:pt x="4267" y="4928"/>
                  </a:lnTo>
                  <a:lnTo>
                    <a:pt x="4327" y="4872"/>
                  </a:lnTo>
                  <a:lnTo>
                    <a:pt x="4387" y="4815"/>
                  </a:lnTo>
                  <a:lnTo>
                    <a:pt x="4444" y="4758"/>
                  </a:lnTo>
                  <a:lnTo>
                    <a:pt x="4503" y="4699"/>
                  </a:lnTo>
                  <a:lnTo>
                    <a:pt x="4559" y="4641"/>
                  </a:lnTo>
                  <a:lnTo>
                    <a:pt x="4616" y="4581"/>
                  </a:lnTo>
                  <a:lnTo>
                    <a:pt x="4672" y="4520"/>
                  </a:lnTo>
                  <a:lnTo>
                    <a:pt x="4782" y="4398"/>
                  </a:lnTo>
                  <a:lnTo>
                    <a:pt x="4892" y="4274"/>
                  </a:lnTo>
                  <a:lnTo>
                    <a:pt x="4892" y="4274"/>
                  </a:lnTo>
                  <a:lnTo>
                    <a:pt x="4771" y="4438"/>
                  </a:lnTo>
                  <a:lnTo>
                    <a:pt x="4771" y="4438"/>
                  </a:lnTo>
                  <a:lnTo>
                    <a:pt x="4702" y="4532"/>
                  </a:lnTo>
                  <a:lnTo>
                    <a:pt x="4631" y="4624"/>
                  </a:lnTo>
                  <a:lnTo>
                    <a:pt x="4631" y="4624"/>
                  </a:lnTo>
                  <a:lnTo>
                    <a:pt x="4441" y="4814"/>
                  </a:lnTo>
                  <a:lnTo>
                    <a:pt x="4347" y="4909"/>
                  </a:lnTo>
                  <a:lnTo>
                    <a:pt x="4253" y="5005"/>
                  </a:lnTo>
                  <a:lnTo>
                    <a:pt x="4162" y="5101"/>
                  </a:lnTo>
                  <a:lnTo>
                    <a:pt x="4071" y="5198"/>
                  </a:lnTo>
                  <a:lnTo>
                    <a:pt x="3982" y="5296"/>
                  </a:lnTo>
                  <a:lnTo>
                    <a:pt x="3894" y="5395"/>
                  </a:lnTo>
                  <a:lnTo>
                    <a:pt x="3894" y="5395"/>
                  </a:lnTo>
                  <a:lnTo>
                    <a:pt x="3890" y="5400"/>
                  </a:lnTo>
                  <a:lnTo>
                    <a:pt x="3889" y="5406"/>
                  </a:lnTo>
                  <a:lnTo>
                    <a:pt x="3890" y="5412"/>
                  </a:lnTo>
                  <a:lnTo>
                    <a:pt x="3894" y="5418"/>
                  </a:lnTo>
                  <a:lnTo>
                    <a:pt x="3897" y="5421"/>
                  </a:lnTo>
                  <a:lnTo>
                    <a:pt x="3902" y="5424"/>
                  </a:lnTo>
                  <a:lnTo>
                    <a:pt x="3908" y="5424"/>
                  </a:lnTo>
                  <a:lnTo>
                    <a:pt x="3910" y="5422"/>
                  </a:lnTo>
                  <a:lnTo>
                    <a:pt x="3914" y="5421"/>
                  </a:lnTo>
                  <a:lnTo>
                    <a:pt x="3914" y="5421"/>
                  </a:lnTo>
                  <a:lnTo>
                    <a:pt x="3965" y="5381"/>
                  </a:lnTo>
                  <a:lnTo>
                    <a:pt x="4015" y="5342"/>
                  </a:lnTo>
                  <a:lnTo>
                    <a:pt x="4064" y="5301"/>
                  </a:lnTo>
                  <a:lnTo>
                    <a:pt x="4113" y="5257"/>
                  </a:lnTo>
                  <a:lnTo>
                    <a:pt x="4160" y="5215"/>
                  </a:lnTo>
                  <a:lnTo>
                    <a:pt x="4206" y="5171"/>
                  </a:lnTo>
                  <a:lnTo>
                    <a:pt x="4253" y="5125"/>
                  </a:lnTo>
                  <a:lnTo>
                    <a:pt x="4298" y="5079"/>
                  </a:lnTo>
                  <a:lnTo>
                    <a:pt x="4342" y="5034"/>
                  </a:lnTo>
                  <a:lnTo>
                    <a:pt x="4387" y="4986"/>
                  </a:lnTo>
                  <a:lnTo>
                    <a:pt x="4430" y="4938"/>
                  </a:lnTo>
                  <a:lnTo>
                    <a:pt x="4472" y="4890"/>
                  </a:lnTo>
                  <a:lnTo>
                    <a:pt x="4514" y="4841"/>
                  </a:lnTo>
                  <a:lnTo>
                    <a:pt x="4556" y="4792"/>
                  </a:lnTo>
                  <a:lnTo>
                    <a:pt x="4638" y="4691"/>
                  </a:lnTo>
                  <a:lnTo>
                    <a:pt x="4638" y="4691"/>
                  </a:lnTo>
                  <a:lnTo>
                    <a:pt x="4755" y="4575"/>
                  </a:lnTo>
                  <a:lnTo>
                    <a:pt x="4871" y="4458"/>
                  </a:lnTo>
                  <a:lnTo>
                    <a:pt x="4871" y="4458"/>
                  </a:lnTo>
                  <a:lnTo>
                    <a:pt x="4748" y="4598"/>
                  </a:lnTo>
                  <a:lnTo>
                    <a:pt x="4624" y="4738"/>
                  </a:lnTo>
                  <a:lnTo>
                    <a:pt x="4500" y="4876"/>
                  </a:lnTo>
                  <a:lnTo>
                    <a:pt x="4375" y="5014"/>
                  </a:lnTo>
                  <a:lnTo>
                    <a:pt x="4250" y="5152"/>
                  </a:lnTo>
                  <a:lnTo>
                    <a:pt x="4122" y="5288"/>
                  </a:lnTo>
                  <a:lnTo>
                    <a:pt x="3993" y="5424"/>
                  </a:lnTo>
                  <a:lnTo>
                    <a:pt x="3865" y="5558"/>
                  </a:lnTo>
                  <a:lnTo>
                    <a:pt x="3865" y="5558"/>
                  </a:lnTo>
                  <a:lnTo>
                    <a:pt x="3868" y="5517"/>
                  </a:lnTo>
                  <a:lnTo>
                    <a:pt x="3873" y="5475"/>
                  </a:lnTo>
                  <a:lnTo>
                    <a:pt x="3881" y="5433"/>
                  </a:lnTo>
                  <a:lnTo>
                    <a:pt x="3890" y="5390"/>
                  </a:lnTo>
                  <a:lnTo>
                    <a:pt x="3902" y="5344"/>
                  </a:lnTo>
                  <a:lnTo>
                    <a:pt x="3915" y="5298"/>
                  </a:lnTo>
                  <a:lnTo>
                    <a:pt x="3931" y="5250"/>
                  </a:lnTo>
                  <a:lnTo>
                    <a:pt x="3949" y="5201"/>
                  </a:lnTo>
                  <a:lnTo>
                    <a:pt x="3949" y="5201"/>
                  </a:lnTo>
                  <a:close/>
                  <a:moveTo>
                    <a:pt x="4352" y="4972"/>
                  </a:moveTo>
                  <a:lnTo>
                    <a:pt x="4352" y="4972"/>
                  </a:lnTo>
                  <a:lnTo>
                    <a:pt x="4334" y="4993"/>
                  </a:lnTo>
                  <a:lnTo>
                    <a:pt x="4316" y="5015"/>
                  </a:lnTo>
                  <a:lnTo>
                    <a:pt x="4316" y="5015"/>
                  </a:lnTo>
                  <a:lnTo>
                    <a:pt x="4283" y="5050"/>
                  </a:lnTo>
                  <a:lnTo>
                    <a:pt x="4226" y="5106"/>
                  </a:lnTo>
                  <a:lnTo>
                    <a:pt x="4098" y="5230"/>
                  </a:lnTo>
                  <a:lnTo>
                    <a:pt x="4051" y="5274"/>
                  </a:lnTo>
                  <a:lnTo>
                    <a:pt x="4038" y="5287"/>
                  </a:lnTo>
                  <a:lnTo>
                    <a:pt x="4033" y="5289"/>
                  </a:lnTo>
                  <a:lnTo>
                    <a:pt x="4039" y="5283"/>
                  </a:lnTo>
                  <a:lnTo>
                    <a:pt x="4057" y="5264"/>
                  </a:lnTo>
                  <a:lnTo>
                    <a:pt x="4135" y="5186"/>
                  </a:lnTo>
                  <a:lnTo>
                    <a:pt x="4135" y="5186"/>
                  </a:lnTo>
                  <a:lnTo>
                    <a:pt x="4352" y="4972"/>
                  </a:lnTo>
                  <a:lnTo>
                    <a:pt x="4352" y="4972"/>
                  </a:lnTo>
                  <a:close/>
                  <a:moveTo>
                    <a:pt x="4471" y="6621"/>
                  </a:moveTo>
                  <a:lnTo>
                    <a:pt x="4471" y="6621"/>
                  </a:lnTo>
                  <a:lnTo>
                    <a:pt x="4507" y="6598"/>
                  </a:lnTo>
                  <a:lnTo>
                    <a:pt x="4544" y="6574"/>
                  </a:lnTo>
                  <a:lnTo>
                    <a:pt x="4579" y="6550"/>
                  </a:lnTo>
                  <a:lnTo>
                    <a:pt x="4614" y="6525"/>
                  </a:lnTo>
                  <a:lnTo>
                    <a:pt x="4648" y="6499"/>
                  </a:lnTo>
                  <a:lnTo>
                    <a:pt x="4682" y="6473"/>
                  </a:lnTo>
                  <a:lnTo>
                    <a:pt x="4748" y="6421"/>
                  </a:lnTo>
                  <a:lnTo>
                    <a:pt x="4748" y="6421"/>
                  </a:lnTo>
                  <a:lnTo>
                    <a:pt x="4695" y="6492"/>
                  </a:lnTo>
                  <a:lnTo>
                    <a:pt x="4643" y="6565"/>
                  </a:lnTo>
                  <a:lnTo>
                    <a:pt x="4618" y="6601"/>
                  </a:lnTo>
                  <a:lnTo>
                    <a:pt x="4594" y="6639"/>
                  </a:lnTo>
                  <a:lnTo>
                    <a:pt x="4570" y="6676"/>
                  </a:lnTo>
                  <a:lnTo>
                    <a:pt x="4548" y="6713"/>
                  </a:lnTo>
                  <a:lnTo>
                    <a:pt x="4548" y="6713"/>
                  </a:lnTo>
                  <a:lnTo>
                    <a:pt x="4547" y="6719"/>
                  </a:lnTo>
                  <a:lnTo>
                    <a:pt x="4547" y="6724"/>
                  </a:lnTo>
                  <a:lnTo>
                    <a:pt x="4548" y="6730"/>
                  </a:lnTo>
                  <a:lnTo>
                    <a:pt x="4552" y="6733"/>
                  </a:lnTo>
                  <a:lnTo>
                    <a:pt x="4555" y="6737"/>
                  </a:lnTo>
                  <a:lnTo>
                    <a:pt x="4561" y="6739"/>
                  </a:lnTo>
                  <a:lnTo>
                    <a:pt x="4566" y="6739"/>
                  </a:lnTo>
                  <a:lnTo>
                    <a:pt x="4572" y="6737"/>
                  </a:lnTo>
                  <a:lnTo>
                    <a:pt x="4572" y="6737"/>
                  </a:lnTo>
                  <a:lnTo>
                    <a:pt x="4604" y="6715"/>
                  </a:lnTo>
                  <a:lnTo>
                    <a:pt x="4637" y="6691"/>
                  </a:lnTo>
                  <a:lnTo>
                    <a:pt x="4669" y="6668"/>
                  </a:lnTo>
                  <a:lnTo>
                    <a:pt x="4700" y="6643"/>
                  </a:lnTo>
                  <a:lnTo>
                    <a:pt x="4764" y="6592"/>
                  </a:lnTo>
                  <a:lnTo>
                    <a:pt x="4826" y="6539"/>
                  </a:lnTo>
                  <a:lnTo>
                    <a:pt x="4826" y="6539"/>
                  </a:lnTo>
                  <a:lnTo>
                    <a:pt x="4768" y="6607"/>
                  </a:lnTo>
                  <a:lnTo>
                    <a:pt x="4711" y="6675"/>
                  </a:lnTo>
                  <a:lnTo>
                    <a:pt x="4655" y="6744"/>
                  </a:lnTo>
                  <a:lnTo>
                    <a:pt x="4600" y="6813"/>
                  </a:lnTo>
                  <a:lnTo>
                    <a:pt x="4600" y="6813"/>
                  </a:lnTo>
                  <a:lnTo>
                    <a:pt x="4534" y="6717"/>
                  </a:lnTo>
                  <a:lnTo>
                    <a:pt x="4471" y="6621"/>
                  </a:lnTo>
                  <a:lnTo>
                    <a:pt x="4471" y="6621"/>
                  </a:lnTo>
                  <a:close/>
                  <a:moveTo>
                    <a:pt x="4738" y="6988"/>
                  </a:moveTo>
                  <a:lnTo>
                    <a:pt x="4738" y="6988"/>
                  </a:lnTo>
                  <a:lnTo>
                    <a:pt x="4789" y="6952"/>
                  </a:lnTo>
                  <a:lnTo>
                    <a:pt x="4840" y="6915"/>
                  </a:lnTo>
                  <a:lnTo>
                    <a:pt x="4890" y="6877"/>
                  </a:lnTo>
                  <a:lnTo>
                    <a:pt x="4940" y="6840"/>
                  </a:lnTo>
                  <a:lnTo>
                    <a:pt x="5039" y="6763"/>
                  </a:lnTo>
                  <a:lnTo>
                    <a:pt x="5135" y="6683"/>
                  </a:lnTo>
                  <a:lnTo>
                    <a:pt x="5231" y="6602"/>
                  </a:lnTo>
                  <a:lnTo>
                    <a:pt x="5324" y="6520"/>
                  </a:lnTo>
                  <a:lnTo>
                    <a:pt x="5418" y="6436"/>
                  </a:lnTo>
                  <a:lnTo>
                    <a:pt x="5509" y="6351"/>
                  </a:lnTo>
                  <a:lnTo>
                    <a:pt x="5509" y="6351"/>
                  </a:lnTo>
                  <a:lnTo>
                    <a:pt x="5442" y="6423"/>
                  </a:lnTo>
                  <a:lnTo>
                    <a:pt x="5442" y="6423"/>
                  </a:lnTo>
                  <a:lnTo>
                    <a:pt x="5362" y="6493"/>
                  </a:lnTo>
                  <a:lnTo>
                    <a:pt x="5281" y="6564"/>
                  </a:lnTo>
                  <a:lnTo>
                    <a:pt x="5202" y="6634"/>
                  </a:lnTo>
                  <a:lnTo>
                    <a:pt x="5124" y="6706"/>
                  </a:lnTo>
                  <a:lnTo>
                    <a:pt x="5048" y="6779"/>
                  </a:lnTo>
                  <a:lnTo>
                    <a:pt x="5011" y="6816"/>
                  </a:lnTo>
                  <a:lnTo>
                    <a:pt x="4974" y="6853"/>
                  </a:lnTo>
                  <a:lnTo>
                    <a:pt x="4939" y="6891"/>
                  </a:lnTo>
                  <a:lnTo>
                    <a:pt x="4904" y="6929"/>
                  </a:lnTo>
                  <a:lnTo>
                    <a:pt x="4870" y="6967"/>
                  </a:lnTo>
                  <a:lnTo>
                    <a:pt x="4836" y="7006"/>
                  </a:lnTo>
                  <a:lnTo>
                    <a:pt x="4836" y="7006"/>
                  </a:lnTo>
                  <a:lnTo>
                    <a:pt x="4834" y="7012"/>
                  </a:lnTo>
                  <a:lnTo>
                    <a:pt x="4833" y="7018"/>
                  </a:lnTo>
                  <a:lnTo>
                    <a:pt x="4834" y="7022"/>
                  </a:lnTo>
                  <a:lnTo>
                    <a:pt x="4836" y="7027"/>
                  </a:lnTo>
                  <a:lnTo>
                    <a:pt x="4840" y="7032"/>
                  </a:lnTo>
                  <a:lnTo>
                    <a:pt x="4844" y="7033"/>
                  </a:lnTo>
                  <a:lnTo>
                    <a:pt x="4850" y="7034"/>
                  </a:lnTo>
                  <a:lnTo>
                    <a:pt x="4856" y="7032"/>
                  </a:lnTo>
                  <a:lnTo>
                    <a:pt x="4856" y="7032"/>
                  </a:lnTo>
                  <a:lnTo>
                    <a:pt x="4899" y="7005"/>
                  </a:lnTo>
                  <a:lnTo>
                    <a:pt x="4943" y="6977"/>
                  </a:lnTo>
                  <a:lnTo>
                    <a:pt x="4985" y="6948"/>
                  </a:lnTo>
                  <a:lnTo>
                    <a:pt x="5026" y="6917"/>
                  </a:lnTo>
                  <a:lnTo>
                    <a:pt x="5068" y="6884"/>
                  </a:lnTo>
                  <a:lnTo>
                    <a:pt x="5109" y="6852"/>
                  </a:lnTo>
                  <a:lnTo>
                    <a:pt x="5149" y="6816"/>
                  </a:lnTo>
                  <a:lnTo>
                    <a:pt x="5188" y="6781"/>
                  </a:lnTo>
                  <a:lnTo>
                    <a:pt x="5228" y="6744"/>
                  </a:lnTo>
                  <a:lnTo>
                    <a:pt x="5267" y="6706"/>
                  </a:lnTo>
                  <a:lnTo>
                    <a:pt x="5305" y="6668"/>
                  </a:lnTo>
                  <a:lnTo>
                    <a:pt x="5344" y="6629"/>
                  </a:lnTo>
                  <a:lnTo>
                    <a:pt x="5419" y="6548"/>
                  </a:lnTo>
                  <a:lnTo>
                    <a:pt x="5493" y="6466"/>
                  </a:lnTo>
                  <a:lnTo>
                    <a:pt x="5493" y="6466"/>
                  </a:lnTo>
                  <a:lnTo>
                    <a:pt x="5586" y="6385"/>
                  </a:lnTo>
                  <a:lnTo>
                    <a:pt x="5678" y="6300"/>
                  </a:lnTo>
                  <a:lnTo>
                    <a:pt x="5768" y="6215"/>
                  </a:lnTo>
                  <a:lnTo>
                    <a:pt x="5857" y="6128"/>
                  </a:lnTo>
                  <a:lnTo>
                    <a:pt x="5946" y="6040"/>
                  </a:lnTo>
                  <a:lnTo>
                    <a:pt x="6033" y="5951"/>
                  </a:lnTo>
                  <a:lnTo>
                    <a:pt x="6121" y="5861"/>
                  </a:lnTo>
                  <a:lnTo>
                    <a:pt x="6208" y="5771"/>
                  </a:lnTo>
                  <a:lnTo>
                    <a:pt x="6380" y="5589"/>
                  </a:lnTo>
                  <a:lnTo>
                    <a:pt x="6551" y="5407"/>
                  </a:lnTo>
                  <a:lnTo>
                    <a:pt x="6723" y="5227"/>
                  </a:lnTo>
                  <a:lnTo>
                    <a:pt x="6809" y="5138"/>
                  </a:lnTo>
                  <a:lnTo>
                    <a:pt x="6896" y="5050"/>
                  </a:lnTo>
                  <a:lnTo>
                    <a:pt x="6896" y="5050"/>
                  </a:lnTo>
                  <a:lnTo>
                    <a:pt x="7001" y="4946"/>
                  </a:lnTo>
                  <a:lnTo>
                    <a:pt x="7109" y="4844"/>
                  </a:lnTo>
                  <a:lnTo>
                    <a:pt x="7218" y="4744"/>
                  </a:lnTo>
                  <a:lnTo>
                    <a:pt x="7328" y="4645"/>
                  </a:lnTo>
                  <a:lnTo>
                    <a:pt x="7439" y="4547"/>
                  </a:lnTo>
                  <a:lnTo>
                    <a:pt x="7550" y="4450"/>
                  </a:lnTo>
                  <a:lnTo>
                    <a:pt x="7776" y="4258"/>
                  </a:lnTo>
                  <a:lnTo>
                    <a:pt x="7776" y="4258"/>
                  </a:lnTo>
                  <a:lnTo>
                    <a:pt x="7692" y="4335"/>
                  </a:lnTo>
                  <a:lnTo>
                    <a:pt x="7609" y="4413"/>
                  </a:lnTo>
                  <a:lnTo>
                    <a:pt x="7527" y="4493"/>
                  </a:lnTo>
                  <a:lnTo>
                    <a:pt x="7446" y="4574"/>
                  </a:lnTo>
                  <a:lnTo>
                    <a:pt x="7446" y="4574"/>
                  </a:lnTo>
                  <a:lnTo>
                    <a:pt x="7103" y="4921"/>
                  </a:lnTo>
                  <a:lnTo>
                    <a:pt x="6760" y="5267"/>
                  </a:lnTo>
                  <a:lnTo>
                    <a:pt x="6589" y="5440"/>
                  </a:lnTo>
                  <a:lnTo>
                    <a:pt x="6419" y="5614"/>
                  </a:lnTo>
                  <a:lnTo>
                    <a:pt x="6249" y="5789"/>
                  </a:lnTo>
                  <a:lnTo>
                    <a:pt x="6079" y="5964"/>
                  </a:lnTo>
                  <a:lnTo>
                    <a:pt x="6079" y="5964"/>
                  </a:lnTo>
                  <a:lnTo>
                    <a:pt x="5994" y="6047"/>
                  </a:lnTo>
                  <a:lnTo>
                    <a:pt x="5908" y="6131"/>
                  </a:lnTo>
                  <a:lnTo>
                    <a:pt x="5823" y="6212"/>
                  </a:lnTo>
                  <a:lnTo>
                    <a:pt x="5735" y="6293"/>
                  </a:lnTo>
                  <a:lnTo>
                    <a:pt x="5735" y="6293"/>
                  </a:lnTo>
                  <a:lnTo>
                    <a:pt x="5631" y="6389"/>
                  </a:lnTo>
                  <a:lnTo>
                    <a:pt x="5528" y="6484"/>
                  </a:lnTo>
                  <a:lnTo>
                    <a:pt x="5478" y="6532"/>
                  </a:lnTo>
                  <a:lnTo>
                    <a:pt x="5427" y="6580"/>
                  </a:lnTo>
                  <a:lnTo>
                    <a:pt x="5378" y="6629"/>
                  </a:lnTo>
                  <a:lnTo>
                    <a:pt x="5329" y="6678"/>
                  </a:lnTo>
                  <a:lnTo>
                    <a:pt x="5281" y="6730"/>
                  </a:lnTo>
                  <a:lnTo>
                    <a:pt x="5235" y="6780"/>
                  </a:lnTo>
                  <a:lnTo>
                    <a:pt x="5190" y="6833"/>
                  </a:lnTo>
                  <a:lnTo>
                    <a:pt x="5146" y="6887"/>
                  </a:lnTo>
                  <a:lnTo>
                    <a:pt x="5104" y="6943"/>
                  </a:lnTo>
                  <a:lnTo>
                    <a:pt x="5063" y="7000"/>
                  </a:lnTo>
                  <a:lnTo>
                    <a:pt x="5025" y="7059"/>
                  </a:lnTo>
                  <a:lnTo>
                    <a:pt x="4987" y="7120"/>
                  </a:lnTo>
                  <a:lnTo>
                    <a:pt x="4987" y="7120"/>
                  </a:lnTo>
                  <a:lnTo>
                    <a:pt x="4985" y="7125"/>
                  </a:lnTo>
                  <a:lnTo>
                    <a:pt x="4985" y="7131"/>
                  </a:lnTo>
                  <a:lnTo>
                    <a:pt x="4988" y="7136"/>
                  </a:lnTo>
                  <a:lnTo>
                    <a:pt x="4992" y="7141"/>
                  </a:lnTo>
                  <a:lnTo>
                    <a:pt x="4996" y="7143"/>
                  </a:lnTo>
                  <a:lnTo>
                    <a:pt x="5002" y="7144"/>
                  </a:lnTo>
                  <a:lnTo>
                    <a:pt x="5008" y="7143"/>
                  </a:lnTo>
                  <a:lnTo>
                    <a:pt x="5013" y="7139"/>
                  </a:lnTo>
                  <a:lnTo>
                    <a:pt x="5013" y="7139"/>
                  </a:lnTo>
                  <a:lnTo>
                    <a:pt x="5274" y="6860"/>
                  </a:lnTo>
                  <a:lnTo>
                    <a:pt x="5535" y="6582"/>
                  </a:lnTo>
                  <a:lnTo>
                    <a:pt x="5797" y="6304"/>
                  </a:lnTo>
                  <a:lnTo>
                    <a:pt x="6059" y="6028"/>
                  </a:lnTo>
                  <a:lnTo>
                    <a:pt x="6059" y="6028"/>
                  </a:lnTo>
                  <a:lnTo>
                    <a:pt x="6248" y="5843"/>
                  </a:lnTo>
                  <a:lnTo>
                    <a:pt x="6435" y="5655"/>
                  </a:lnTo>
                  <a:lnTo>
                    <a:pt x="6435" y="5655"/>
                  </a:lnTo>
                  <a:lnTo>
                    <a:pt x="6292" y="5814"/>
                  </a:lnTo>
                  <a:lnTo>
                    <a:pt x="6151" y="5975"/>
                  </a:lnTo>
                  <a:lnTo>
                    <a:pt x="6009" y="6134"/>
                  </a:lnTo>
                  <a:lnTo>
                    <a:pt x="5867" y="6294"/>
                  </a:lnTo>
                  <a:lnTo>
                    <a:pt x="5867" y="6294"/>
                  </a:lnTo>
                  <a:lnTo>
                    <a:pt x="5815" y="6351"/>
                  </a:lnTo>
                  <a:lnTo>
                    <a:pt x="5762" y="6404"/>
                  </a:lnTo>
                  <a:lnTo>
                    <a:pt x="5706" y="6458"/>
                  </a:lnTo>
                  <a:lnTo>
                    <a:pt x="5650" y="6512"/>
                  </a:lnTo>
                  <a:lnTo>
                    <a:pt x="5536" y="6616"/>
                  </a:lnTo>
                  <a:lnTo>
                    <a:pt x="5421" y="6722"/>
                  </a:lnTo>
                  <a:lnTo>
                    <a:pt x="5365" y="6774"/>
                  </a:lnTo>
                  <a:lnTo>
                    <a:pt x="5310" y="6828"/>
                  </a:lnTo>
                  <a:lnTo>
                    <a:pt x="5256" y="6883"/>
                  </a:lnTo>
                  <a:lnTo>
                    <a:pt x="5204" y="6939"/>
                  </a:lnTo>
                  <a:lnTo>
                    <a:pt x="5179" y="6969"/>
                  </a:lnTo>
                  <a:lnTo>
                    <a:pt x="5155" y="6998"/>
                  </a:lnTo>
                  <a:lnTo>
                    <a:pt x="5130" y="7027"/>
                  </a:lnTo>
                  <a:lnTo>
                    <a:pt x="5107" y="7058"/>
                  </a:lnTo>
                  <a:lnTo>
                    <a:pt x="5084" y="7088"/>
                  </a:lnTo>
                  <a:lnTo>
                    <a:pt x="5062" y="7118"/>
                  </a:lnTo>
                  <a:lnTo>
                    <a:pt x="5041" y="7151"/>
                  </a:lnTo>
                  <a:lnTo>
                    <a:pt x="5021" y="7183"/>
                  </a:lnTo>
                  <a:lnTo>
                    <a:pt x="5021" y="7183"/>
                  </a:lnTo>
                  <a:lnTo>
                    <a:pt x="4984" y="7164"/>
                  </a:lnTo>
                  <a:lnTo>
                    <a:pt x="4947" y="7144"/>
                  </a:lnTo>
                  <a:lnTo>
                    <a:pt x="4911" y="7123"/>
                  </a:lnTo>
                  <a:lnTo>
                    <a:pt x="4875" y="7101"/>
                  </a:lnTo>
                  <a:lnTo>
                    <a:pt x="4840" y="7076"/>
                  </a:lnTo>
                  <a:lnTo>
                    <a:pt x="4805" y="7049"/>
                  </a:lnTo>
                  <a:lnTo>
                    <a:pt x="4771" y="7020"/>
                  </a:lnTo>
                  <a:lnTo>
                    <a:pt x="4738" y="6988"/>
                  </a:lnTo>
                  <a:lnTo>
                    <a:pt x="4738" y="6988"/>
                  </a:lnTo>
                  <a:close/>
                  <a:moveTo>
                    <a:pt x="5176" y="6723"/>
                  </a:moveTo>
                  <a:lnTo>
                    <a:pt x="5176" y="6723"/>
                  </a:lnTo>
                  <a:lnTo>
                    <a:pt x="5137" y="6767"/>
                  </a:lnTo>
                  <a:lnTo>
                    <a:pt x="5137" y="6767"/>
                  </a:lnTo>
                  <a:lnTo>
                    <a:pt x="5114" y="6789"/>
                  </a:lnTo>
                  <a:lnTo>
                    <a:pt x="5074" y="6826"/>
                  </a:lnTo>
                  <a:lnTo>
                    <a:pt x="5026" y="6866"/>
                  </a:lnTo>
                  <a:lnTo>
                    <a:pt x="4982" y="6903"/>
                  </a:lnTo>
                  <a:lnTo>
                    <a:pt x="4953" y="6926"/>
                  </a:lnTo>
                  <a:lnTo>
                    <a:pt x="4946" y="6930"/>
                  </a:lnTo>
                  <a:lnTo>
                    <a:pt x="4945" y="6930"/>
                  </a:lnTo>
                  <a:lnTo>
                    <a:pt x="4947" y="6928"/>
                  </a:lnTo>
                  <a:lnTo>
                    <a:pt x="4956" y="6918"/>
                  </a:lnTo>
                  <a:lnTo>
                    <a:pt x="4974" y="6900"/>
                  </a:lnTo>
                  <a:lnTo>
                    <a:pt x="5047" y="6830"/>
                  </a:lnTo>
                  <a:lnTo>
                    <a:pt x="5047" y="6830"/>
                  </a:lnTo>
                  <a:lnTo>
                    <a:pt x="5077" y="6802"/>
                  </a:lnTo>
                  <a:lnTo>
                    <a:pt x="5110" y="6775"/>
                  </a:lnTo>
                  <a:lnTo>
                    <a:pt x="5143" y="6749"/>
                  </a:lnTo>
                  <a:lnTo>
                    <a:pt x="5176" y="6723"/>
                  </a:lnTo>
                  <a:lnTo>
                    <a:pt x="5176" y="6723"/>
                  </a:lnTo>
                  <a:close/>
                  <a:moveTo>
                    <a:pt x="5654" y="6410"/>
                  </a:moveTo>
                  <a:lnTo>
                    <a:pt x="5654" y="6410"/>
                  </a:lnTo>
                  <a:lnTo>
                    <a:pt x="5445" y="6631"/>
                  </a:lnTo>
                  <a:lnTo>
                    <a:pt x="5235" y="6853"/>
                  </a:lnTo>
                  <a:lnTo>
                    <a:pt x="5235" y="6853"/>
                  </a:lnTo>
                  <a:lnTo>
                    <a:pt x="5158" y="6938"/>
                  </a:lnTo>
                  <a:lnTo>
                    <a:pt x="5110" y="6991"/>
                  </a:lnTo>
                  <a:lnTo>
                    <a:pt x="5070" y="7033"/>
                  </a:lnTo>
                  <a:lnTo>
                    <a:pt x="5059" y="7045"/>
                  </a:lnTo>
                  <a:lnTo>
                    <a:pt x="5054" y="7049"/>
                  </a:lnTo>
                  <a:lnTo>
                    <a:pt x="5054" y="7047"/>
                  </a:lnTo>
                  <a:lnTo>
                    <a:pt x="5056" y="7043"/>
                  </a:lnTo>
                  <a:lnTo>
                    <a:pt x="5069" y="7026"/>
                  </a:lnTo>
                  <a:lnTo>
                    <a:pt x="5129" y="6951"/>
                  </a:lnTo>
                  <a:lnTo>
                    <a:pt x="5246" y="6811"/>
                  </a:lnTo>
                  <a:lnTo>
                    <a:pt x="5246" y="6811"/>
                  </a:lnTo>
                  <a:lnTo>
                    <a:pt x="5268" y="6782"/>
                  </a:lnTo>
                  <a:lnTo>
                    <a:pt x="5291" y="6757"/>
                  </a:lnTo>
                  <a:lnTo>
                    <a:pt x="5341" y="6704"/>
                  </a:lnTo>
                  <a:lnTo>
                    <a:pt x="5391" y="6654"/>
                  </a:lnTo>
                  <a:lnTo>
                    <a:pt x="5442" y="6603"/>
                  </a:lnTo>
                  <a:lnTo>
                    <a:pt x="5495" y="6555"/>
                  </a:lnTo>
                  <a:lnTo>
                    <a:pt x="5548" y="6506"/>
                  </a:lnTo>
                  <a:lnTo>
                    <a:pt x="5653" y="6411"/>
                  </a:lnTo>
                  <a:lnTo>
                    <a:pt x="5653" y="6411"/>
                  </a:lnTo>
                  <a:lnTo>
                    <a:pt x="5654" y="6410"/>
                  </a:lnTo>
                  <a:lnTo>
                    <a:pt x="5654" y="6410"/>
                  </a:lnTo>
                  <a:close/>
                  <a:moveTo>
                    <a:pt x="5489" y="7671"/>
                  </a:moveTo>
                  <a:lnTo>
                    <a:pt x="5489" y="7671"/>
                  </a:lnTo>
                  <a:lnTo>
                    <a:pt x="5489" y="7671"/>
                  </a:lnTo>
                  <a:lnTo>
                    <a:pt x="5489" y="7671"/>
                  </a:lnTo>
                  <a:lnTo>
                    <a:pt x="5534" y="7630"/>
                  </a:lnTo>
                  <a:lnTo>
                    <a:pt x="5584" y="7585"/>
                  </a:lnTo>
                  <a:lnTo>
                    <a:pt x="5584" y="7585"/>
                  </a:lnTo>
                  <a:lnTo>
                    <a:pt x="5583" y="7584"/>
                  </a:lnTo>
                  <a:lnTo>
                    <a:pt x="5581" y="7584"/>
                  </a:lnTo>
                  <a:lnTo>
                    <a:pt x="5581" y="7584"/>
                  </a:lnTo>
                  <a:lnTo>
                    <a:pt x="5542" y="7603"/>
                  </a:lnTo>
                  <a:lnTo>
                    <a:pt x="5533" y="7609"/>
                  </a:lnTo>
                  <a:lnTo>
                    <a:pt x="5524" y="7614"/>
                  </a:lnTo>
                  <a:lnTo>
                    <a:pt x="5518" y="7618"/>
                  </a:lnTo>
                  <a:lnTo>
                    <a:pt x="5510" y="7626"/>
                  </a:lnTo>
                  <a:lnTo>
                    <a:pt x="5482" y="7654"/>
                  </a:lnTo>
                  <a:lnTo>
                    <a:pt x="5482" y="7654"/>
                  </a:lnTo>
                  <a:lnTo>
                    <a:pt x="5469" y="7622"/>
                  </a:lnTo>
                  <a:lnTo>
                    <a:pt x="5459" y="7588"/>
                  </a:lnTo>
                  <a:lnTo>
                    <a:pt x="5451" y="7553"/>
                  </a:lnTo>
                  <a:lnTo>
                    <a:pt x="5445" y="7516"/>
                  </a:lnTo>
                  <a:lnTo>
                    <a:pt x="5445" y="7516"/>
                  </a:lnTo>
                  <a:lnTo>
                    <a:pt x="5448" y="7515"/>
                  </a:lnTo>
                  <a:lnTo>
                    <a:pt x="5452" y="7512"/>
                  </a:lnTo>
                  <a:lnTo>
                    <a:pt x="5452" y="7512"/>
                  </a:lnTo>
                  <a:lnTo>
                    <a:pt x="5763" y="7170"/>
                  </a:lnTo>
                  <a:lnTo>
                    <a:pt x="5919" y="6999"/>
                  </a:lnTo>
                  <a:lnTo>
                    <a:pt x="6073" y="6830"/>
                  </a:lnTo>
                  <a:lnTo>
                    <a:pt x="6073" y="6830"/>
                  </a:lnTo>
                  <a:lnTo>
                    <a:pt x="6154" y="6757"/>
                  </a:lnTo>
                  <a:lnTo>
                    <a:pt x="6234" y="6683"/>
                  </a:lnTo>
                  <a:lnTo>
                    <a:pt x="6313" y="6608"/>
                  </a:lnTo>
                  <a:lnTo>
                    <a:pt x="6392" y="6533"/>
                  </a:lnTo>
                  <a:lnTo>
                    <a:pt x="6470" y="6457"/>
                  </a:lnTo>
                  <a:lnTo>
                    <a:pt x="6547" y="6381"/>
                  </a:lnTo>
                  <a:lnTo>
                    <a:pt x="6702" y="6226"/>
                  </a:lnTo>
                  <a:lnTo>
                    <a:pt x="6854" y="6070"/>
                  </a:lnTo>
                  <a:lnTo>
                    <a:pt x="7006" y="5913"/>
                  </a:lnTo>
                  <a:lnTo>
                    <a:pt x="7157" y="5755"/>
                  </a:lnTo>
                  <a:lnTo>
                    <a:pt x="7307" y="5596"/>
                  </a:lnTo>
                  <a:lnTo>
                    <a:pt x="7307" y="5596"/>
                  </a:lnTo>
                  <a:lnTo>
                    <a:pt x="7755" y="5195"/>
                  </a:lnTo>
                  <a:lnTo>
                    <a:pt x="7755" y="5195"/>
                  </a:lnTo>
                  <a:lnTo>
                    <a:pt x="7671" y="5275"/>
                  </a:lnTo>
                  <a:lnTo>
                    <a:pt x="7588" y="5354"/>
                  </a:lnTo>
                  <a:lnTo>
                    <a:pt x="7505" y="5435"/>
                  </a:lnTo>
                  <a:lnTo>
                    <a:pt x="7424" y="5516"/>
                  </a:lnTo>
                  <a:lnTo>
                    <a:pt x="7342" y="5598"/>
                  </a:lnTo>
                  <a:lnTo>
                    <a:pt x="7261" y="5681"/>
                  </a:lnTo>
                  <a:lnTo>
                    <a:pt x="7101" y="5847"/>
                  </a:lnTo>
                  <a:lnTo>
                    <a:pt x="6943" y="6015"/>
                  </a:lnTo>
                  <a:lnTo>
                    <a:pt x="6785" y="6184"/>
                  </a:lnTo>
                  <a:lnTo>
                    <a:pt x="6472" y="6524"/>
                  </a:lnTo>
                  <a:lnTo>
                    <a:pt x="6472" y="6524"/>
                  </a:lnTo>
                  <a:lnTo>
                    <a:pt x="6382" y="6603"/>
                  </a:lnTo>
                  <a:lnTo>
                    <a:pt x="6293" y="6684"/>
                  </a:lnTo>
                  <a:lnTo>
                    <a:pt x="6206" y="6765"/>
                  </a:lnTo>
                  <a:lnTo>
                    <a:pt x="6119" y="6847"/>
                  </a:lnTo>
                  <a:lnTo>
                    <a:pt x="6033" y="6930"/>
                  </a:lnTo>
                  <a:lnTo>
                    <a:pt x="5949" y="7014"/>
                  </a:lnTo>
                  <a:lnTo>
                    <a:pt x="5866" y="7100"/>
                  </a:lnTo>
                  <a:lnTo>
                    <a:pt x="5785" y="7186"/>
                  </a:lnTo>
                  <a:lnTo>
                    <a:pt x="5785" y="7186"/>
                  </a:lnTo>
                  <a:lnTo>
                    <a:pt x="5857" y="7124"/>
                  </a:lnTo>
                  <a:lnTo>
                    <a:pt x="5929" y="7063"/>
                  </a:lnTo>
                  <a:lnTo>
                    <a:pt x="5929" y="7063"/>
                  </a:lnTo>
                  <a:lnTo>
                    <a:pt x="5824" y="7162"/>
                  </a:lnTo>
                  <a:lnTo>
                    <a:pt x="5824" y="7162"/>
                  </a:lnTo>
                  <a:lnTo>
                    <a:pt x="5785" y="7196"/>
                  </a:lnTo>
                  <a:lnTo>
                    <a:pt x="5747" y="7228"/>
                  </a:lnTo>
                  <a:lnTo>
                    <a:pt x="5747" y="7228"/>
                  </a:lnTo>
                  <a:lnTo>
                    <a:pt x="5678" y="7307"/>
                  </a:lnTo>
                  <a:lnTo>
                    <a:pt x="5611" y="7385"/>
                  </a:lnTo>
                  <a:lnTo>
                    <a:pt x="5545" y="7466"/>
                  </a:lnTo>
                  <a:lnTo>
                    <a:pt x="5514" y="7506"/>
                  </a:lnTo>
                  <a:lnTo>
                    <a:pt x="5482" y="7548"/>
                  </a:lnTo>
                  <a:lnTo>
                    <a:pt x="5482" y="7548"/>
                  </a:lnTo>
                  <a:lnTo>
                    <a:pt x="5480" y="7553"/>
                  </a:lnTo>
                  <a:lnTo>
                    <a:pt x="5480" y="7557"/>
                  </a:lnTo>
                  <a:lnTo>
                    <a:pt x="5482" y="7562"/>
                  </a:lnTo>
                  <a:lnTo>
                    <a:pt x="5486" y="7566"/>
                  </a:lnTo>
                  <a:lnTo>
                    <a:pt x="5490" y="7567"/>
                  </a:lnTo>
                  <a:lnTo>
                    <a:pt x="5495" y="7568"/>
                  </a:lnTo>
                  <a:lnTo>
                    <a:pt x="5500" y="7568"/>
                  </a:lnTo>
                  <a:lnTo>
                    <a:pt x="5504" y="7564"/>
                  </a:lnTo>
                  <a:lnTo>
                    <a:pt x="5504" y="7564"/>
                  </a:lnTo>
                  <a:lnTo>
                    <a:pt x="5520" y="7549"/>
                  </a:lnTo>
                  <a:lnTo>
                    <a:pt x="5520" y="7549"/>
                  </a:lnTo>
                  <a:lnTo>
                    <a:pt x="5510" y="7568"/>
                  </a:lnTo>
                  <a:lnTo>
                    <a:pt x="5502" y="7587"/>
                  </a:lnTo>
                  <a:lnTo>
                    <a:pt x="5502" y="7587"/>
                  </a:lnTo>
                  <a:lnTo>
                    <a:pt x="5503" y="7585"/>
                  </a:lnTo>
                  <a:lnTo>
                    <a:pt x="5504" y="7585"/>
                  </a:lnTo>
                  <a:lnTo>
                    <a:pt x="5507" y="7585"/>
                  </a:lnTo>
                  <a:lnTo>
                    <a:pt x="5507" y="7585"/>
                  </a:lnTo>
                  <a:lnTo>
                    <a:pt x="5543" y="7536"/>
                  </a:lnTo>
                  <a:lnTo>
                    <a:pt x="5582" y="7487"/>
                  </a:lnTo>
                  <a:lnTo>
                    <a:pt x="5582" y="7487"/>
                  </a:lnTo>
                  <a:lnTo>
                    <a:pt x="5677" y="7393"/>
                  </a:lnTo>
                  <a:lnTo>
                    <a:pt x="5771" y="7299"/>
                  </a:lnTo>
                  <a:lnTo>
                    <a:pt x="5866" y="7203"/>
                  </a:lnTo>
                  <a:lnTo>
                    <a:pt x="5959" y="7107"/>
                  </a:lnTo>
                  <a:lnTo>
                    <a:pt x="5959" y="7107"/>
                  </a:lnTo>
                  <a:lnTo>
                    <a:pt x="6035" y="7041"/>
                  </a:lnTo>
                  <a:lnTo>
                    <a:pt x="6035" y="7041"/>
                  </a:lnTo>
                  <a:lnTo>
                    <a:pt x="5989" y="7076"/>
                  </a:lnTo>
                  <a:lnTo>
                    <a:pt x="5989" y="7076"/>
                  </a:lnTo>
                  <a:lnTo>
                    <a:pt x="6115" y="6944"/>
                  </a:lnTo>
                  <a:lnTo>
                    <a:pt x="6243" y="6811"/>
                  </a:lnTo>
                  <a:lnTo>
                    <a:pt x="6243" y="6811"/>
                  </a:lnTo>
                  <a:lnTo>
                    <a:pt x="6296" y="6764"/>
                  </a:lnTo>
                  <a:lnTo>
                    <a:pt x="6346" y="6719"/>
                  </a:lnTo>
                  <a:lnTo>
                    <a:pt x="6346" y="6719"/>
                  </a:lnTo>
                  <a:lnTo>
                    <a:pt x="6457" y="6614"/>
                  </a:lnTo>
                  <a:lnTo>
                    <a:pt x="6567" y="6507"/>
                  </a:lnTo>
                  <a:lnTo>
                    <a:pt x="6676" y="6401"/>
                  </a:lnTo>
                  <a:lnTo>
                    <a:pt x="6785" y="6293"/>
                  </a:lnTo>
                  <a:lnTo>
                    <a:pt x="6785" y="6293"/>
                  </a:lnTo>
                  <a:lnTo>
                    <a:pt x="6997" y="6101"/>
                  </a:lnTo>
                  <a:lnTo>
                    <a:pt x="7206" y="5907"/>
                  </a:lnTo>
                  <a:lnTo>
                    <a:pt x="7416" y="5711"/>
                  </a:lnTo>
                  <a:lnTo>
                    <a:pt x="7520" y="5613"/>
                  </a:lnTo>
                  <a:lnTo>
                    <a:pt x="7623" y="5514"/>
                  </a:lnTo>
                  <a:lnTo>
                    <a:pt x="7623" y="5514"/>
                  </a:lnTo>
                  <a:lnTo>
                    <a:pt x="7691" y="5448"/>
                  </a:lnTo>
                  <a:lnTo>
                    <a:pt x="7757" y="5381"/>
                  </a:lnTo>
                  <a:lnTo>
                    <a:pt x="7822" y="5314"/>
                  </a:lnTo>
                  <a:lnTo>
                    <a:pt x="7887" y="5247"/>
                  </a:lnTo>
                  <a:lnTo>
                    <a:pt x="7887" y="5247"/>
                  </a:lnTo>
                  <a:lnTo>
                    <a:pt x="8124" y="5041"/>
                  </a:lnTo>
                  <a:lnTo>
                    <a:pt x="8124" y="5041"/>
                  </a:lnTo>
                  <a:lnTo>
                    <a:pt x="7695" y="5470"/>
                  </a:lnTo>
                  <a:lnTo>
                    <a:pt x="7482" y="5682"/>
                  </a:lnTo>
                  <a:lnTo>
                    <a:pt x="7375" y="5786"/>
                  </a:lnTo>
                  <a:lnTo>
                    <a:pt x="7267" y="5891"/>
                  </a:lnTo>
                  <a:lnTo>
                    <a:pt x="7267" y="5891"/>
                  </a:lnTo>
                  <a:lnTo>
                    <a:pt x="7145" y="6008"/>
                  </a:lnTo>
                  <a:lnTo>
                    <a:pt x="7025" y="6126"/>
                  </a:lnTo>
                  <a:lnTo>
                    <a:pt x="6783" y="6363"/>
                  </a:lnTo>
                  <a:lnTo>
                    <a:pt x="6661" y="6480"/>
                  </a:lnTo>
                  <a:lnTo>
                    <a:pt x="6539" y="6598"/>
                  </a:lnTo>
                  <a:lnTo>
                    <a:pt x="6414" y="6712"/>
                  </a:lnTo>
                  <a:lnTo>
                    <a:pt x="6352" y="6768"/>
                  </a:lnTo>
                  <a:lnTo>
                    <a:pt x="6287" y="6825"/>
                  </a:lnTo>
                  <a:lnTo>
                    <a:pt x="6287" y="6825"/>
                  </a:lnTo>
                  <a:lnTo>
                    <a:pt x="6161" y="6933"/>
                  </a:lnTo>
                  <a:lnTo>
                    <a:pt x="6035" y="7041"/>
                  </a:lnTo>
                  <a:lnTo>
                    <a:pt x="6035" y="7041"/>
                  </a:lnTo>
                  <a:lnTo>
                    <a:pt x="6142" y="6963"/>
                  </a:lnTo>
                  <a:lnTo>
                    <a:pt x="6244" y="6889"/>
                  </a:lnTo>
                  <a:lnTo>
                    <a:pt x="6291" y="6853"/>
                  </a:lnTo>
                  <a:lnTo>
                    <a:pt x="6337" y="6819"/>
                  </a:lnTo>
                  <a:lnTo>
                    <a:pt x="6378" y="6786"/>
                  </a:lnTo>
                  <a:lnTo>
                    <a:pt x="6415" y="6754"/>
                  </a:lnTo>
                  <a:lnTo>
                    <a:pt x="6415" y="6754"/>
                  </a:lnTo>
                  <a:lnTo>
                    <a:pt x="6506" y="6674"/>
                  </a:lnTo>
                  <a:lnTo>
                    <a:pt x="6595" y="6592"/>
                  </a:lnTo>
                  <a:lnTo>
                    <a:pt x="6684" y="6507"/>
                  </a:lnTo>
                  <a:lnTo>
                    <a:pt x="6773" y="6423"/>
                  </a:lnTo>
                  <a:lnTo>
                    <a:pt x="6773" y="6423"/>
                  </a:lnTo>
                  <a:lnTo>
                    <a:pt x="6733" y="6464"/>
                  </a:lnTo>
                  <a:lnTo>
                    <a:pt x="6694" y="6504"/>
                  </a:lnTo>
                  <a:lnTo>
                    <a:pt x="6655" y="6546"/>
                  </a:lnTo>
                  <a:lnTo>
                    <a:pt x="6618" y="6587"/>
                  </a:lnTo>
                  <a:lnTo>
                    <a:pt x="6580" y="6629"/>
                  </a:lnTo>
                  <a:lnTo>
                    <a:pt x="6544" y="6672"/>
                  </a:lnTo>
                  <a:lnTo>
                    <a:pt x="6509" y="6715"/>
                  </a:lnTo>
                  <a:lnTo>
                    <a:pt x="6474" y="6759"/>
                  </a:lnTo>
                  <a:lnTo>
                    <a:pt x="6474" y="6759"/>
                  </a:lnTo>
                  <a:lnTo>
                    <a:pt x="6472" y="6761"/>
                  </a:lnTo>
                  <a:lnTo>
                    <a:pt x="6471" y="6765"/>
                  </a:lnTo>
                  <a:lnTo>
                    <a:pt x="6471" y="6767"/>
                  </a:lnTo>
                  <a:lnTo>
                    <a:pt x="6472" y="6770"/>
                  </a:lnTo>
                  <a:lnTo>
                    <a:pt x="6472" y="6770"/>
                  </a:lnTo>
                  <a:lnTo>
                    <a:pt x="6454" y="6781"/>
                  </a:lnTo>
                  <a:lnTo>
                    <a:pt x="6436" y="6792"/>
                  </a:lnTo>
                  <a:lnTo>
                    <a:pt x="6408" y="6809"/>
                  </a:lnTo>
                  <a:lnTo>
                    <a:pt x="6408" y="6809"/>
                  </a:lnTo>
                  <a:lnTo>
                    <a:pt x="6379" y="6826"/>
                  </a:lnTo>
                  <a:lnTo>
                    <a:pt x="6348" y="6845"/>
                  </a:lnTo>
                  <a:lnTo>
                    <a:pt x="6317" y="6864"/>
                  </a:lnTo>
                  <a:lnTo>
                    <a:pt x="6285" y="6887"/>
                  </a:lnTo>
                  <a:lnTo>
                    <a:pt x="6254" y="6909"/>
                  </a:lnTo>
                  <a:lnTo>
                    <a:pt x="6222" y="6933"/>
                  </a:lnTo>
                  <a:lnTo>
                    <a:pt x="6190" y="6959"/>
                  </a:lnTo>
                  <a:lnTo>
                    <a:pt x="6161" y="6986"/>
                  </a:lnTo>
                  <a:lnTo>
                    <a:pt x="6132" y="7013"/>
                  </a:lnTo>
                  <a:lnTo>
                    <a:pt x="6105" y="7042"/>
                  </a:lnTo>
                  <a:lnTo>
                    <a:pt x="6079" y="7072"/>
                  </a:lnTo>
                  <a:lnTo>
                    <a:pt x="6056" y="7103"/>
                  </a:lnTo>
                  <a:lnTo>
                    <a:pt x="6036" y="7135"/>
                  </a:lnTo>
                  <a:lnTo>
                    <a:pt x="6026" y="7150"/>
                  </a:lnTo>
                  <a:lnTo>
                    <a:pt x="6017" y="7166"/>
                  </a:lnTo>
                  <a:lnTo>
                    <a:pt x="6010" y="7183"/>
                  </a:lnTo>
                  <a:lnTo>
                    <a:pt x="6003" y="7199"/>
                  </a:lnTo>
                  <a:lnTo>
                    <a:pt x="5997" y="7217"/>
                  </a:lnTo>
                  <a:lnTo>
                    <a:pt x="5991" y="7233"/>
                  </a:lnTo>
                  <a:lnTo>
                    <a:pt x="5991" y="7233"/>
                  </a:lnTo>
                  <a:lnTo>
                    <a:pt x="5985" y="7260"/>
                  </a:lnTo>
                  <a:lnTo>
                    <a:pt x="5982" y="7286"/>
                  </a:lnTo>
                  <a:lnTo>
                    <a:pt x="5982" y="7286"/>
                  </a:lnTo>
                  <a:lnTo>
                    <a:pt x="5942" y="7324"/>
                  </a:lnTo>
                  <a:lnTo>
                    <a:pt x="5882" y="7377"/>
                  </a:lnTo>
                  <a:lnTo>
                    <a:pt x="5816" y="7437"/>
                  </a:lnTo>
                  <a:lnTo>
                    <a:pt x="5753" y="7492"/>
                  </a:lnTo>
                  <a:lnTo>
                    <a:pt x="5703" y="7532"/>
                  </a:lnTo>
                  <a:lnTo>
                    <a:pt x="5687" y="7544"/>
                  </a:lnTo>
                  <a:lnTo>
                    <a:pt x="5679" y="7549"/>
                  </a:lnTo>
                  <a:lnTo>
                    <a:pt x="5678" y="7549"/>
                  </a:lnTo>
                  <a:lnTo>
                    <a:pt x="5678" y="7548"/>
                  </a:lnTo>
                  <a:lnTo>
                    <a:pt x="5680" y="7546"/>
                  </a:lnTo>
                  <a:lnTo>
                    <a:pt x="5691" y="7532"/>
                  </a:lnTo>
                  <a:lnTo>
                    <a:pt x="5714" y="7507"/>
                  </a:lnTo>
                  <a:lnTo>
                    <a:pt x="5750" y="7471"/>
                  </a:lnTo>
                  <a:lnTo>
                    <a:pt x="5750" y="7471"/>
                  </a:lnTo>
                  <a:lnTo>
                    <a:pt x="5796" y="7425"/>
                  </a:lnTo>
                  <a:lnTo>
                    <a:pt x="5838" y="7379"/>
                  </a:lnTo>
                  <a:lnTo>
                    <a:pt x="5879" y="7335"/>
                  </a:lnTo>
                  <a:lnTo>
                    <a:pt x="5916" y="7289"/>
                  </a:lnTo>
                  <a:lnTo>
                    <a:pt x="5934" y="7266"/>
                  </a:lnTo>
                  <a:lnTo>
                    <a:pt x="5952" y="7242"/>
                  </a:lnTo>
                  <a:lnTo>
                    <a:pt x="5968" y="7218"/>
                  </a:lnTo>
                  <a:lnTo>
                    <a:pt x="5984" y="7192"/>
                  </a:lnTo>
                  <a:lnTo>
                    <a:pt x="6000" y="7166"/>
                  </a:lnTo>
                  <a:lnTo>
                    <a:pt x="6016" y="7138"/>
                  </a:lnTo>
                  <a:lnTo>
                    <a:pt x="6030" y="7110"/>
                  </a:lnTo>
                  <a:lnTo>
                    <a:pt x="6045" y="7081"/>
                  </a:lnTo>
                  <a:lnTo>
                    <a:pt x="6045" y="7081"/>
                  </a:lnTo>
                  <a:lnTo>
                    <a:pt x="6046" y="7075"/>
                  </a:lnTo>
                  <a:lnTo>
                    <a:pt x="6045" y="7069"/>
                  </a:lnTo>
                  <a:lnTo>
                    <a:pt x="6044" y="7065"/>
                  </a:lnTo>
                  <a:lnTo>
                    <a:pt x="6041" y="7060"/>
                  </a:lnTo>
                  <a:lnTo>
                    <a:pt x="6036" y="7058"/>
                  </a:lnTo>
                  <a:lnTo>
                    <a:pt x="6030" y="7056"/>
                  </a:lnTo>
                  <a:lnTo>
                    <a:pt x="6025" y="7058"/>
                  </a:lnTo>
                  <a:lnTo>
                    <a:pt x="6021" y="7061"/>
                  </a:lnTo>
                  <a:lnTo>
                    <a:pt x="6021" y="7061"/>
                  </a:lnTo>
                  <a:lnTo>
                    <a:pt x="6003" y="7081"/>
                  </a:lnTo>
                  <a:lnTo>
                    <a:pt x="5985" y="7102"/>
                  </a:lnTo>
                  <a:lnTo>
                    <a:pt x="5948" y="7151"/>
                  </a:lnTo>
                  <a:lnTo>
                    <a:pt x="5907" y="7205"/>
                  </a:lnTo>
                  <a:lnTo>
                    <a:pt x="5865" y="7264"/>
                  </a:lnTo>
                  <a:lnTo>
                    <a:pt x="5822" y="7323"/>
                  </a:lnTo>
                  <a:lnTo>
                    <a:pt x="5777" y="7383"/>
                  </a:lnTo>
                  <a:lnTo>
                    <a:pt x="5734" y="7439"/>
                  </a:lnTo>
                  <a:lnTo>
                    <a:pt x="5713" y="7466"/>
                  </a:lnTo>
                  <a:lnTo>
                    <a:pt x="5691" y="7491"/>
                  </a:lnTo>
                  <a:lnTo>
                    <a:pt x="5691" y="7491"/>
                  </a:lnTo>
                  <a:lnTo>
                    <a:pt x="5727" y="7459"/>
                  </a:lnTo>
                  <a:lnTo>
                    <a:pt x="5762" y="7426"/>
                  </a:lnTo>
                  <a:lnTo>
                    <a:pt x="5796" y="7393"/>
                  </a:lnTo>
                  <a:lnTo>
                    <a:pt x="5829" y="7360"/>
                  </a:lnTo>
                  <a:lnTo>
                    <a:pt x="5859" y="7327"/>
                  </a:lnTo>
                  <a:lnTo>
                    <a:pt x="5887" y="7293"/>
                  </a:lnTo>
                  <a:lnTo>
                    <a:pt x="5914" y="7260"/>
                  </a:lnTo>
                  <a:lnTo>
                    <a:pt x="5936" y="7227"/>
                  </a:lnTo>
                  <a:lnTo>
                    <a:pt x="5936" y="7227"/>
                  </a:lnTo>
                  <a:lnTo>
                    <a:pt x="5915" y="7260"/>
                  </a:lnTo>
                  <a:lnTo>
                    <a:pt x="5892" y="7292"/>
                  </a:lnTo>
                  <a:lnTo>
                    <a:pt x="5867" y="7323"/>
                  </a:lnTo>
                  <a:lnTo>
                    <a:pt x="5840" y="7352"/>
                  </a:lnTo>
                  <a:lnTo>
                    <a:pt x="5813" y="7383"/>
                  </a:lnTo>
                  <a:lnTo>
                    <a:pt x="5785" y="7412"/>
                  </a:lnTo>
                  <a:lnTo>
                    <a:pt x="5727" y="7470"/>
                  </a:lnTo>
                  <a:lnTo>
                    <a:pt x="5668" y="7527"/>
                  </a:lnTo>
                  <a:lnTo>
                    <a:pt x="5639" y="7556"/>
                  </a:lnTo>
                  <a:lnTo>
                    <a:pt x="5611" y="7585"/>
                  </a:lnTo>
                  <a:lnTo>
                    <a:pt x="5584" y="7616"/>
                  </a:lnTo>
                  <a:lnTo>
                    <a:pt x="5557" y="7646"/>
                  </a:lnTo>
                  <a:lnTo>
                    <a:pt x="5533" y="7678"/>
                  </a:lnTo>
                  <a:lnTo>
                    <a:pt x="5510" y="7711"/>
                  </a:lnTo>
                  <a:lnTo>
                    <a:pt x="5510" y="7711"/>
                  </a:lnTo>
                  <a:lnTo>
                    <a:pt x="5499" y="7691"/>
                  </a:lnTo>
                  <a:lnTo>
                    <a:pt x="5489" y="7671"/>
                  </a:lnTo>
                  <a:lnTo>
                    <a:pt x="5489" y="7671"/>
                  </a:lnTo>
                  <a:close/>
                  <a:moveTo>
                    <a:pt x="5530" y="7740"/>
                  </a:moveTo>
                  <a:lnTo>
                    <a:pt x="5530" y="7740"/>
                  </a:lnTo>
                  <a:lnTo>
                    <a:pt x="5574" y="7713"/>
                  </a:lnTo>
                  <a:lnTo>
                    <a:pt x="5614" y="7686"/>
                  </a:lnTo>
                  <a:lnTo>
                    <a:pt x="5653" y="7658"/>
                  </a:lnTo>
                  <a:lnTo>
                    <a:pt x="5689" y="7628"/>
                  </a:lnTo>
                  <a:lnTo>
                    <a:pt x="5726" y="7597"/>
                  </a:lnTo>
                  <a:lnTo>
                    <a:pt x="5761" y="7564"/>
                  </a:lnTo>
                  <a:lnTo>
                    <a:pt x="5796" y="7529"/>
                  </a:lnTo>
                  <a:lnTo>
                    <a:pt x="5832" y="7492"/>
                  </a:lnTo>
                  <a:lnTo>
                    <a:pt x="5832" y="7492"/>
                  </a:lnTo>
                  <a:lnTo>
                    <a:pt x="5904" y="7417"/>
                  </a:lnTo>
                  <a:lnTo>
                    <a:pt x="5918" y="7403"/>
                  </a:lnTo>
                  <a:lnTo>
                    <a:pt x="5920" y="7402"/>
                  </a:lnTo>
                  <a:lnTo>
                    <a:pt x="5920" y="7403"/>
                  </a:lnTo>
                  <a:lnTo>
                    <a:pt x="5893" y="7433"/>
                  </a:lnTo>
                  <a:lnTo>
                    <a:pt x="5837" y="7495"/>
                  </a:lnTo>
                  <a:lnTo>
                    <a:pt x="5686" y="7660"/>
                  </a:lnTo>
                  <a:lnTo>
                    <a:pt x="5617" y="7735"/>
                  </a:lnTo>
                  <a:lnTo>
                    <a:pt x="5569" y="7786"/>
                  </a:lnTo>
                  <a:lnTo>
                    <a:pt x="5569" y="7786"/>
                  </a:lnTo>
                  <a:lnTo>
                    <a:pt x="5549" y="7763"/>
                  </a:lnTo>
                  <a:lnTo>
                    <a:pt x="5530" y="7740"/>
                  </a:lnTo>
                  <a:lnTo>
                    <a:pt x="5530" y="7740"/>
                  </a:lnTo>
                  <a:close/>
                  <a:moveTo>
                    <a:pt x="5595" y="7809"/>
                  </a:moveTo>
                  <a:lnTo>
                    <a:pt x="5595" y="7809"/>
                  </a:lnTo>
                  <a:lnTo>
                    <a:pt x="5673" y="7746"/>
                  </a:lnTo>
                  <a:lnTo>
                    <a:pt x="5751" y="7683"/>
                  </a:lnTo>
                  <a:lnTo>
                    <a:pt x="5908" y="7554"/>
                  </a:lnTo>
                  <a:lnTo>
                    <a:pt x="5908" y="7554"/>
                  </a:lnTo>
                  <a:lnTo>
                    <a:pt x="5891" y="7568"/>
                  </a:lnTo>
                  <a:lnTo>
                    <a:pt x="5874" y="7584"/>
                  </a:lnTo>
                  <a:lnTo>
                    <a:pt x="5858" y="7601"/>
                  </a:lnTo>
                  <a:lnTo>
                    <a:pt x="5842" y="7618"/>
                  </a:lnTo>
                  <a:lnTo>
                    <a:pt x="5810" y="7656"/>
                  </a:lnTo>
                  <a:lnTo>
                    <a:pt x="5778" y="7695"/>
                  </a:lnTo>
                  <a:lnTo>
                    <a:pt x="5749" y="7736"/>
                  </a:lnTo>
                  <a:lnTo>
                    <a:pt x="5720" y="7779"/>
                  </a:lnTo>
                  <a:lnTo>
                    <a:pt x="5665" y="7860"/>
                  </a:lnTo>
                  <a:lnTo>
                    <a:pt x="5665" y="7860"/>
                  </a:lnTo>
                  <a:lnTo>
                    <a:pt x="5646" y="7849"/>
                  </a:lnTo>
                  <a:lnTo>
                    <a:pt x="5629" y="7836"/>
                  </a:lnTo>
                  <a:lnTo>
                    <a:pt x="5611" y="7823"/>
                  </a:lnTo>
                  <a:lnTo>
                    <a:pt x="5595" y="7809"/>
                  </a:lnTo>
                  <a:lnTo>
                    <a:pt x="5595" y="7809"/>
                  </a:lnTo>
                  <a:close/>
                  <a:moveTo>
                    <a:pt x="5801" y="7893"/>
                  </a:moveTo>
                  <a:lnTo>
                    <a:pt x="5801" y="7893"/>
                  </a:lnTo>
                  <a:lnTo>
                    <a:pt x="5798" y="7898"/>
                  </a:lnTo>
                  <a:lnTo>
                    <a:pt x="5797" y="7901"/>
                  </a:lnTo>
                  <a:lnTo>
                    <a:pt x="5796" y="7906"/>
                  </a:lnTo>
                  <a:lnTo>
                    <a:pt x="5797" y="7910"/>
                  </a:lnTo>
                  <a:lnTo>
                    <a:pt x="5798" y="7913"/>
                  </a:lnTo>
                  <a:lnTo>
                    <a:pt x="5801" y="7915"/>
                  </a:lnTo>
                  <a:lnTo>
                    <a:pt x="5803" y="7918"/>
                  </a:lnTo>
                  <a:lnTo>
                    <a:pt x="5805" y="7920"/>
                  </a:lnTo>
                  <a:lnTo>
                    <a:pt x="5805" y="7920"/>
                  </a:lnTo>
                  <a:lnTo>
                    <a:pt x="5778" y="7912"/>
                  </a:lnTo>
                  <a:lnTo>
                    <a:pt x="5753" y="7903"/>
                  </a:lnTo>
                  <a:lnTo>
                    <a:pt x="5727" y="7892"/>
                  </a:lnTo>
                  <a:lnTo>
                    <a:pt x="5702" y="7882"/>
                  </a:lnTo>
                  <a:lnTo>
                    <a:pt x="5702" y="7882"/>
                  </a:lnTo>
                  <a:lnTo>
                    <a:pt x="5767" y="7815"/>
                  </a:lnTo>
                  <a:lnTo>
                    <a:pt x="5837" y="7746"/>
                  </a:lnTo>
                  <a:lnTo>
                    <a:pt x="5871" y="7714"/>
                  </a:lnTo>
                  <a:lnTo>
                    <a:pt x="5902" y="7685"/>
                  </a:lnTo>
                  <a:lnTo>
                    <a:pt x="5929" y="7661"/>
                  </a:lnTo>
                  <a:lnTo>
                    <a:pt x="5953" y="7644"/>
                  </a:lnTo>
                  <a:lnTo>
                    <a:pt x="5962" y="7638"/>
                  </a:lnTo>
                  <a:lnTo>
                    <a:pt x="5969" y="7635"/>
                  </a:lnTo>
                  <a:lnTo>
                    <a:pt x="5975" y="7633"/>
                  </a:lnTo>
                  <a:lnTo>
                    <a:pt x="5976" y="7633"/>
                  </a:lnTo>
                  <a:lnTo>
                    <a:pt x="5977" y="7633"/>
                  </a:lnTo>
                  <a:lnTo>
                    <a:pt x="5978" y="7635"/>
                  </a:lnTo>
                  <a:lnTo>
                    <a:pt x="5978" y="7637"/>
                  </a:lnTo>
                  <a:lnTo>
                    <a:pt x="5977" y="7643"/>
                  </a:lnTo>
                  <a:lnTo>
                    <a:pt x="5974" y="7652"/>
                  </a:lnTo>
                  <a:lnTo>
                    <a:pt x="5968" y="7664"/>
                  </a:lnTo>
                  <a:lnTo>
                    <a:pt x="5959" y="7680"/>
                  </a:lnTo>
                  <a:lnTo>
                    <a:pt x="5946" y="7699"/>
                  </a:lnTo>
                  <a:lnTo>
                    <a:pt x="5912" y="7747"/>
                  </a:lnTo>
                  <a:lnTo>
                    <a:pt x="5864" y="7812"/>
                  </a:lnTo>
                  <a:lnTo>
                    <a:pt x="5801" y="7893"/>
                  </a:lnTo>
                  <a:lnTo>
                    <a:pt x="5801" y="7893"/>
                  </a:lnTo>
                  <a:close/>
                  <a:moveTo>
                    <a:pt x="5806" y="7920"/>
                  </a:moveTo>
                  <a:lnTo>
                    <a:pt x="5806" y="7920"/>
                  </a:lnTo>
                  <a:lnTo>
                    <a:pt x="5810" y="7921"/>
                  </a:lnTo>
                  <a:lnTo>
                    <a:pt x="5815" y="7921"/>
                  </a:lnTo>
                  <a:lnTo>
                    <a:pt x="5819" y="7920"/>
                  </a:lnTo>
                  <a:lnTo>
                    <a:pt x="5824" y="7917"/>
                  </a:lnTo>
                  <a:lnTo>
                    <a:pt x="5824" y="7917"/>
                  </a:lnTo>
                  <a:lnTo>
                    <a:pt x="5859" y="7887"/>
                  </a:lnTo>
                  <a:lnTo>
                    <a:pt x="5893" y="7856"/>
                  </a:lnTo>
                  <a:lnTo>
                    <a:pt x="5926" y="7825"/>
                  </a:lnTo>
                  <a:lnTo>
                    <a:pt x="5959" y="7794"/>
                  </a:lnTo>
                  <a:lnTo>
                    <a:pt x="6023" y="7729"/>
                  </a:lnTo>
                  <a:lnTo>
                    <a:pt x="6087" y="7663"/>
                  </a:lnTo>
                  <a:lnTo>
                    <a:pt x="6087" y="7663"/>
                  </a:lnTo>
                  <a:lnTo>
                    <a:pt x="6074" y="7678"/>
                  </a:lnTo>
                  <a:lnTo>
                    <a:pt x="6060" y="7693"/>
                  </a:lnTo>
                  <a:lnTo>
                    <a:pt x="6036" y="7726"/>
                  </a:lnTo>
                  <a:lnTo>
                    <a:pt x="6011" y="7761"/>
                  </a:lnTo>
                  <a:lnTo>
                    <a:pt x="5989" y="7797"/>
                  </a:lnTo>
                  <a:lnTo>
                    <a:pt x="5967" y="7834"/>
                  </a:lnTo>
                  <a:lnTo>
                    <a:pt x="5945" y="7871"/>
                  </a:lnTo>
                  <a:lnTo>
                    <a:pt x="5904" y="7944"/>
                  </a:lnTo>
                  <a:lnTo>
                    <a:pt x="5904" y="7944"/>
                  </a:lnTo>
                  <a:lnTo>
                    <a:pt x="5864" y="7935"/>
                  </a:lnTo>
                  <a:lnTo>
                    <a:pt x="5825" y="7926"/>
                  </a:lnTo>
                  <a:lnTo>
                    <a:pt x="5825" y="7926"/>
                  </a:lnTo>
                  <a:lnTo>
                    <a:pt x="5806" y="7920"/>
                  </a:lnTo>
                  <a:lnTo>
                    <a:pt x="5806" y="7920"/>
                  </a:lnTo>
                  <a:close/>
                  <a:moveTo>
                    <a:pt x="6184" y="7708"/>
                  </a:moveTo>
                  <a:lnTo>
                    <a:pt x="6184" y="7708"/>
                  </a:lnTo>
                  <a:lnTo>
                    <a:pt x="6160" y="7738"/>
                  </a:lnTo>
                  <a:lnTo>
                    <a:pt x="6135" y="7768"/>
                  </a:lnTo>
                  <a:lnTo>
                    <a:pt x="6113" y="7800"/>
                  </a:lnTo>
                  <a:lnTo>
                    <a:pt x="6092" y="7831"/>
                  </a:lnTo>
                  <a:lnTo>
                    <a:pt x="6071" y="7864"/>
                  </a:lnTo>
                  <a:lnTo>
                    <a:pt x="6051" y="7897"/>
                  </a:lnTo>
                  <a:lnTo>
                    <a:pt x="6011" y="7965"/>
                  </a:lnTo>
                  <a:lnTo>
                    <a:pt x="6011" y="7965"/>
                  </a:lnTo>
                  <a:lnTo>
                    <a:pt x="5952" y="7953"/>
                  </a:lnTo>
                  <a:lnTo>
                    <a:pt x="5952" y="7953"/>
                  </a:lnTo>
                  <a:lnTo>
                    <a:pt x="6011" y="7893"/>
                  </a:lnTo>
                  <a:lnTo>
                    <a:pt x="6070" y="7832"/>
                  </a:lnTo>
                  <a:lnTo>
                    <a:pt x="6127" y="7772"/>
                  </a:lnTo>
                  <a:lnTo>
                    <a:pt x="6184" y="7708"/>
                  </a:lnTo>
                  <a:lnTo>
                    <a:pt x="6184" y="7708"/>
                  </a:lnTo>
                  <a:close/>
                  <a:moveTo>
                    <a:pt x="6258" y="8003"/>
                  </a:moveTo>
                  <a:lnTo>
                    <a:pt x="6258" y="8003"/>
                  </a:lnTo>
                  <a:lnTo>
                    <a:pt x="6360" y="7880"/>
                  </a:lnTo>
                  <a:lnTo>
                    <a:pt x="6461" y="7756"/>
                  </a:lnTo>
                  <a:lnTo>
                    <a:pt x="6563" y="7633"/>
                  </a:lnTo>
                  <a:lnTo>
                    <a:pt x="6614" y="7573"/>
                  </a:lnTo>
                  <a:lnTo>
                    <a:pt x="6667" y="7513"/>
                  </a:lnTo>
                  <a:lnTo>
                    <a:pt x="6667" y="7513"/>
                  </a:lnTo>
                  <a:lnTo>
                    <a:pt x="6628" y="7561"/>
                  </a:lnTo>
                  <a:lnTo>
                    <a:pt x="6587" y="7616"/>
                  </a:lnTo>
                  <a:lnTo>
                    <a:pt x="6545" y="7674"/>
                  </a:lnTo>
                  <a:lnTo>
                    <a:pt x="6502" y="7735"/>
                  </a:lnTo>
                  <a:lnTo>
                    <a:pt x="6416" y="7859"/>
                  </a:lnTo>
                  <a:lnTo>
                    <a:pt x="6375" y="7919"/>
                  </a:lnTo>
                  <a:lnTo>
                    <a:pt x="6335" y="7974"/>
                  </a:lnTo>
                  <a:lnTo>
                    <a:pt x="6335" y="7974"/>
                  </a:lnTo>
                  <a:lnTo>
                    <a:pt x="6333" y="7980"/>
                  </a:lnTo>
                  <a:lnTo>
                    <a:pt x="6333" y="7986"/>
                  </a:lnTo>
                  <a:lnTo>
                    <a:pt x="6335" y="7990"/>
                  </a:lnTo>
                  <a:lnTo>
                    <a:pt x="6339" y="7994"/>
                  </a:lnTo>
                  <a:lnTo>
                    <a:pt x="6344" y="7996"/>
                  </a:lnTo>
                  <a:lnTo>
                    <a:pt x="6349" y="7997"/>
                  </a:lnTo>
                  <a:lnTo>
                    <a:pt x="6355" y="7996"/>
                  </a:lnTo>
                  <a:lnTo>
                    <a:pt x="6360" y="7994"/>
                  </a:lnTo>
                  <a:lnTo>
                    <a:pt x="6360" y="7994"/>
                  </a:lnTo>
                  <a:lnTo>
                    <a:pt x="6409" y="7947"/>
                  </a:lnTo>
                  <a:lnTo>
                    <a:pt x="6456" y="7899"/>
                  </a:lnTo>
                  <a:lnTo>
                    <a:pt x="6500" y="7851"/>
                  </a:lnTo>
                  <a:lnTo>
                    <a:pt x="6545" y="7801"/>
                  </a:lnTo>
                  <a:lnTo>
                    <a:pt x="6588" y="7750"/>
                  </a:lnTo>
                  <a:lnTo>
                    <a:pt x="6632" y="7700"/>
                  </a:lnTo>
                  <a:lnTo>
                    <a:pt x="6717" y="7597"/>
                  </a:lnTo>
                  <a:lnTo>
                    <a:pt x="6717" y="7597"/>
                  </a:lnTo>
                  <a:lnTo>
                    <a:pt x="6677" y="7646"/>
                  </a:lnTo>
                  <a:lnTo>
                    <a:pt x="6639" y="7699"/>
                  </a:lnTo>
                  <a:lnTo>
                    <a:pt x="6600" y="7753"/>
                  </a:lnTo>
                  <a:lnTo>
                    <a:pt x="6563" y="7809"/>
                  </a:lnTo>
                  <a:lnTo>
                    <a:pt x="6489" y="7923"/>
                  </a:lnTo>
                  <a:lnTo>
                    <a:pt x="6452" y="7979"/>
                  </a:lnTo>
                  <a:lnTo>
                    <a:pt x="6415" y="8033"/>
                  </a:lnTo>
                  <a:lnTo>
                    <a:pt x="6415" y="8033"/>
                  </a:lnTo>
                  <a:lnTo>
                    <a:pt x="6390" y="8027"/>
                  </a:lnTo>
                  <a:lnTo>
                    <a:pt x="6390" y="8027"/>
                  </a:lnTo>
                  <a:lnTo>
                    <a:pt x="6324" y="8014"/>
                  </a:lnTo>
                  <a:lnTo>
                    <a:pt x="6258" y="8003"/>
                  </a:lnTo>
                  <a:lnTo>
                    <a:pt x="6258" y="8003"/>
                  </a:lnTo>
                  <a:close/>
                  <a:moveTo>
                    <a:pt x="6904" y="8382"/>
                  </a:moveTo>
                  <a:lnTo>
                    <a:pt x="6904" y="8382"/>
                  </a:lnTo>
                  <a:lnTo>
                    <a:pt x="6907" y="8381"/>
                  </a:lnTo>
                  <a:lnTo>
                    <a:pt x="6907" y="8381"/>
                  </a:lnTo>
                  <a:lnTo>
                    <a:pt x="6942" y="8354"/>
                  </a:lnTo>
                  <a:lnTo>
                    <a:pt x="6974" y="8326"/>
                  </a:lnTo>
                  <a:lnTo>
                    <a:pt x="7007" y="8298"/>
                  </a:lnTo>
                  <a:lnTo>
                    <a:pt x="7040" y="8270"/>
                  </a:lnTo>
                  <a:lnTo>
                    <a:pt x="7040" y="8270"/>
                  </a:lnTo>
                  <a:lnTo>
                    <a:pt x="7017" y="8308"/>
                  </a:lnTo>
                  <a:lnTo>
                    <a:pt x="6996" y="8346"/>
                  </a:lnTo>
                  <a:lnTo>
                    <a:pt x="6974" y="8386"/>
                  </a:lnTo>
                  <a:lnTo>
                    <a:pt x="6955" y="8426"/>
                  </a:lnTo>
                  <a:lnTo>
                    <a:pt x="6955" y="8426"/>
                  </a:lnTo>
                  <a:lnTo>
                    <a:pt x="6904" y="8382"/>
                  </a:lnTo>
                  <a:lnTo>
                    <a:pt x="6904" y="8382"/>
                  </a:lnTo>
                  <a:close/>
                  <a:moveTo>
                    <a:pt x="6996" y="8462"/>
                  </a:moveTo>
                  <a:lnTo>
                    <a:pt x="6996" y="8462"/>
                  </a:lnTo>
                  <a:lnTo>
                    <a:pt x="7034" y="8427"/>
                  </a:lnTo>
                  <a:lnTo>
                    <a:pt x="7067" y="8395"/>
                  </a:lnTo>
                  <a:lnTo>
                    <a:pt x="7093" y="8370"/>
                  </a:lnTo>
                  <a:lnTo>
                    <a:pt x="7114" y="8349"/>
                  </a:lnTo>
                  <a:lnTo>
                    <a:pt x="7114" y="8349"/>
                  </a:lnTo>
                  <a:lnTo>
                    <a:pt x="7096" y="8372"/>
                  </a:lnTo>
                  <a:lnTo>
                    <a:pt x="7075" y="8402"/>
                  </a:lnTo>
                  <a:lnTo>
                    <a:pt x="7051" y="8440"/>
                  </a:lnTo>
                  <a:lnTo>
                    <a:pt x="7024" y="8484"/>
                  </a:lnTo>
                  <a:lnTo>
                    <a:pt x="7024" y="8484"/>
                  </a:lnTo>
                  <a:lnTo>
                    <a:pt x="6996" y="8462"/>
                  </a:lnTo>
                  <a:lnTo>
                    <a:pt x="6996" y="8462"/>
                  </a:lnTo>
                  <a:close/>
                  <a:moveTo>
                    <a:pt x="7122" y="8543"/>
                  </a:moveTo>
                  <a:lnTo>
                    <a:pt x="7122" y="8543"/>
                  </a:lnTo>
                  <a:lnTo>
                    <a:pt x="7120" y="8548"/>
                  </a:lnTo>
                  <a:lnTo>
                    <a:pt x="7120" y="8552"/>
                  </a:lnTo>
                  <a:lnTo>
                    <a:pt x="7121" y="8557"/>
                  </a:lnTo>
                  <a:lnTo>
                    <a:pt x="7122" y="8560"/>
                  </a:lnTo>
                  <a:lnTo>
                    <a:pt x="7122" y="8560"/>
                  </a:lnTo>
                  <a:lnTo>
                    <a:pt x="7090" y="8537"/>
                  </a:lnTo>
                  <a:lnTo>
                    <a:pt x="7059" y="8512"/>
                  </a:lnTo>
                  <a:lnTo>
                    <a:pt x="7059" y="8512"/>
                  </a:lnTo>
                  <a:lnTo>
                    <a:pt x="7104" y="8462"/>
                  </a:lnTo>
                  <a:lnTo>
                    <a:pt x="7144" y="8420"/>
                  </a:lnTo>
                  <a:lnTo>
                    <a:pt x="7161" y="8404"/>
                  </a:lnTo>
                  <a:lnTo>
                    <a:pt x="7175" y="8391"/>
                  </a:lnTo>
                  <a:lnTo>
                    <a:pt x="7186" y="8381"/>
                  </a:lnTo>
                  <a:lnTo>
                    <a:pt x="7195" y="8377"/>
                  </a:lnTo>
                  <a:lnTo>
                    <a:pt x="7197" y="8375"/>
                  </a:lnTo>
                  <a:lnTo>
                    <a:pt x="7199" y="8377"/>
                  </a:lnTo>
                  <a:lnTo>
                    <a:pt x="7200" y="8378"/>
                  </a:lnTo>
                  <a:lnTo>
                    <a:pt x="7200" y="8381"/>
                  </a:lnTo>
                  <a:lnTo>
                    <a:pt x="7198" y="8392"/>
                  </a:lnTo>
                  <a:lnTo>
                    <a:pt x="7192" y="8408"/>
                  </a:lnTo>
                  <a:lnTo>
                    <a:pt x="7182" y="8432"/>
                  </a:lnTo>
                  <a:lnTo>
                    <a:pt x="7166" y="8461"/>
                  </a:lnTo>
                  <a:lnTo>
                    <a:pt x="7147" y="8498"/>
                  </a:lnTo>
                  <a:lnTo>
                    <a:pt x="7122" y="8543"/>
                  </a:lnTo>
                  <a:lnTo>
                    <a:pt x="7122" y="8543"/>
                  </a:lnTo>
                  <a:close/>
                  <a:moveTo>
                    <a:pt x="7546" y="8667"/>
                  </a:moveTo>
                  <a:lnTo>
                    <a:pt x="7546" y="8667"/>
                  </a:lnTo>
                  <a:lnTo>
                    <a:pt x="7518" y="8675"/>
                  </a:lnTo>
                  <a:lnTo>
                    <a:pt x="7491" y="8681"/>
                  </a:lnTo>
                  <a:lnTo>
                    <a:pt x="7463" y="8684"/>
                  </a:lnTo>
                  <a:lnTo>
                    <a:pt x="7436" y="8686"/>
                  </a:lnTo>
                  <a:lnTo>
                    <a:pt x="7436" y="8686"/>
                  </a:lnTo>
                  <a:lnTo>
                    <a:pt x="7439" y="8682"/>
                  </a:lnTo>
                  <a:lnTo>
                    <a:pt x="7439" y="8682"/>
                  </a:lnTo>
                  <a:lnTo>
                    <a:pt x="7498" y="8591"/>
                  </a:lnTo>
                  <a:lnTo>
                    <a:pt x="7522" y="8555"/>
                  </a:lnTo>
                  <a:lnTo>
                    <a:pt x="7543" y="8524"/>
                  </a:lnTo>
                  <a:lnTo>
                    <a:pt x="7561" y="8501"/>
                  </a:lnTo>
                  <a:lnTo>
                    <a:pt x="7575" y="8483"/>
                  </a:lnTo>
                  <a:lnTo>
                    <a:pt x="7587" y="8471"/>
                  </a:lnTo>
                  <a:lnTo>
                    <a:pt x="7590" y="8467"/>
                  </a:lnTo>
                  <a:lnTo>
                    <a:pt x="7594" y="8466"/>
                  </a:lnTo>
                  <a:lnTo>
                    <a:pt x="7597" y="8464"/>
                  </a:lnTo>
                  <a:lnTo>
                    <a:pt x="7598" y="8466"/>
                  </a:lnTo>
                  <a:lnTo>
                    <a:pt x="7599" y="8468"/>
                  </a:lnTo>
                  <a:lnTo>
                    <a:pt x="7599" y="8473"/>
                  </a:lnTo>
                  <a:lnTo>
                    <a:pt x="7597" y="8486"/>
                  </a:lnTo>
                  <a:lnTo>
                    <a:pt x="7592" y="8504"/>
                  </a:lnTo>
                  <a:lnTo>
                    <a:pt x="7584" y="8529"/>
                  </a:lnTo>
                  <a:lnTo>
                    <a:pt x="7571" y="8560"/>
                  </a:lnTo>
                  <a:lnTo>
                    <a:pt x="7539" y="8641"/>
                  </a:lnTo>
                  <a:lnTo>
                    <a:pt x="7539" y="8641"/>
                  </a:lnTo>
                  <a:lnTo>
                    <a:pt x="7536" y="8645"/>
                  </a:lnTo>
                  <a:lnTo>
                    <a:pt x="7536" y="8648"/>
                  </a:lnTo>
                  <a:lnTo>
                    <a:pt x="7536" y="8652"/>
                  </a:lnTo>
                  <a:lnTo>
                    <a:pt x="7537" y="8655"/>
                  </a:lnTo>
                  <a:lnTo>
                    <a:pt x="7541" y="8662"/>
                  </a:lnTo>
                  <a:lnTo>
                    <a:pt x="7546" y="8667"/>
                  </a:lnTo>
                  <a:lnTo>
                    <a:pt x="7546" y="8667"/>
                  </a:lnTo>
                  <a:close/>
                  <a:moveTo>
                    <a:pt x="7827" y="8338"/>
                  </a:moveTo>
                  <a:lnTo>
                    <a:pt x="7827" y="8338"/>
                  </a:lnTo>
                  <a:lnTo>
                    <a:pt x="7829" y="8333"/>
                  </a:lnTo>
                  <a:lnTo>
                    <a:pt x="7828" y="8330"/>
                  </a:lnTo>
                  <a:lnTo>
                    <a:pt x="7825" y="8326"/>
                  </a:lnTo>
                  <a:lnTo>
                    <a:pt x="7823" y="8324"/>
                  </a:lnTo>
                  <a:lnTo>
                    <a:pt x="7820" y="8322"/>
                  </a:lnTo>
                  <a:lnTo>
                    <a:pt x="7815" y="8322"/>
                  </a:lnTo>
                  <a:lnTo>
                    <a:pt x="7811" y="8324"/>
                  </a:lnTo>
                  <a:lnTo>
                    <a:pt x="7808" y="8327"/>
                  </a:lnTo>
                  <a:lnTo>
                    <a:pt x="7808" y="8327"/>
                  </a:lnTo>
                  <a:lnTo>
                    <a:pt x="7807" y="8330"/>
                  </a:lnTo>
                  <a:lnTo>
                    <a:pt x="7807" y="8330"/>
                  </a:lnTo>
                  <a:lnTo>
                    <a:pt x="7801" y="8325"/>
                  </a:lnTo>
                  <a:lnTo>
                    <a:pt x="7795" y="8324"/>
                  </a:lnTo>
                  <a:lnTo>
                    <a:pt x="7791" y="8324"/>
                  </a:lnTo>
                  <a:lnTo>
                    <a:pt x="7788" y="8325"/>
                  </a:lnTo>
                  <a:lnTo>
                    <a:pt x="7786" y="8327"/>
                  </a:lnTo>
                  <a:lnTo>
                    <a:pt x="7782" y="8330"/>
                  </a:lnTo>
                  <a:lnTo>
                    <a:pt x="7782" y="8330"/>
                  </a:lnTo>
                  <a:lnTo>
                    <a:pt x="7768" y="8349"/>
                  </a:lnTo>
                  <a:lnTo>
                    <a:pt x="7754" y="8370"/>
                  </a:lnTo>
                  <a:lnTo>
                    <a:pt x="7724" y="8416"/>
                  </a:lnTo>
                  <a:lnTo>
                    <a:pt x="7694" y="8462"/>
                  </a:lnTo>
                  <a:lnTo>
                    <a:pt x="7671" y="8498"/>
                  </a:lnTo>
                  <a:lnTo>
                    <a:pt x="7662" y="8510"/>
                  </a:lnTo>
                  <a:lnTo>
                    <a:pt x="7656" y="8516"/>
                  </a:lnTo>
                  <a:lnTo>
                    <a:pt x="7655" y="8517"/>
                  </a:lnTo>
                  <a:lnTo>
                    <a:pt x="7653" y="8515"/>
                  </a:lnTo>
                  <a:lnTo>
                    <a:pt x="7653" y="8512"/>
                  </a:lnTo>
                  <a:lnTo>
                    <a:pt x="7655" y="8507"/>
                  </a:lnTo>
                  <a:lnTo>
                    <a:pt x="7659" y="8489"/>
                  </a:lnTo>
                  <a:lnTo>
                    <a:pt x="7669" y="8461"/>
                  </a:lnTo>
                  <a:lnTo>
                    <a:pt x="7684" y="8422"/>
                  </a:lnTo>
                  <a:lnTo>
                    <a:pt x="7704" y="8371"/>
                  </a:lnTo>
                  <a:lnTo>
                    <a:pt x="7704" y="8371"/>
                  </a:lnTo>
                  <a:lnTo>
                    <a:pt x="7706" y="8364"/>
                  </a:lnTo>
                  <a:lnTo>
                    <a:pt x="7705" y="8358"/>
                  </a:lnTo>
                  <a:lnTo>
                    <a:pt x="7701" y="8353"/>
                  </a:lnTo>
                  <a:lnTo>
                    <a:pt x="7695" y="8350"/>
                  </a:lnTo>
                  <a:lnTo>
                    <a:pt x="7691" y="8349"/>
                  </a:lnTo>
                  <a:lnTo>
                    <a:pt x="7684" y="8347"/>
                  </a:lnTo>
                  <a:lnTo>
                    <a:pt x="7678" y="8349"/>
                  </a:lnTo>
                  <a:lnTo>
                    <a:pt x="7673" y="8352"/>
                  </a:lnTo>
                  <a:lnTo>
                    <a:pt x="7673" y="8352"/>
                  </a:lnTo>
                  <a:lnTo>
                    <a:pt x="7633" y="8390"/>
                  </a:lnTo>
                  <a:lnTo>
                    <a:pt x="7599" y="8422"/>
                  </a:lnTo>
                  <a:lnTo>
                    <a:pt x="7571" y="8453"/>
                  </a:lnTo>
                  <a:lnTo>
                    <a:pt x="7548" y="8480"/>
                  </a:lnTo>
                  <a:lnTo>
                    <a:pt x="7529" y="8503"/>
                  </a:lnTo>
                  <a:lnTo>
                    <a:pt x="7516" y="8521"/>
                  </a:lnTo>
                  <a:lnTo>
                    <a:pt x="7501" y="8543"/>
                  </a:lnTo>
                  <a:lnTo>
                    <a:pt x="7502" y="8542"/>
                  </a:lnTo>
                  <a:lnTo>
                    <a:pt x="7516" y="8515"/>
                  </a:lnTo>
                  <a:lnTo>
                    <a:pt x="7527" y="8490"/>
                  </a:lnTo>
                  <a:lnTo>
                    <a:pt x="7540" y="8459"/>
                  </a:lnTo>
                  <a:lnTo>
                    <a:pt x="7555" y="8419"/>
                  </a:lnTo>
                  <a:lnTo>
                    <a:pt x="7573" y="8371"/>
                  </a:lnTo>
                  <a:lnTo>
                    <a:pt x="7573" y="8371"/>
                  </a:lnTo>
                  <a:lnTo>
                    <a:pt x="7574" y="8366"/>
                  </a:lnTo>
                  <a:lnTo>
                    <a:pt x="7573" y="8363"/>
                  </a:lnTo>
                  <a:lnTo>
                    <a:pt x="7571" y="8359"/>
                  </a:lnTo>
                  <a:lnTo>
                    <a:pt x="7569" y="8356"/>
                  </a:lnTo>
                  <a:lnTo>
                    <a:pt x="7569" y="8356"/>
                  </a:lnTo>
                  <a:lnTo>
                    <a:pt x="7609" y="8351"/>
                  </a:lnTo>
                  <a:lnTo>
                    <a:pt x="7650" y="8345"/>
                  </a:lnTo>
                  <a:lnTo>
                    <a:pt x="7693" y="8337"/>
                  </a:lnTo>
                  <a:lnTo>
                    <a:pt x="7738" y="8326"/>
                  </a:lnTo>
                  <a:lnTo>
                    <a:pt x="7738" y="8326"/>
                  </a:lnTo>
                  <a:lnTo>
                    <a:pt x="7791" y="8311"/>
                  </a:lnTo>
                  <a:lnTo>
                    <a:pt x="7845" y="8296"/>
                  </a:lnTo>
                  <a:lnTo>
                    <a:pt x="7953" y="8262"/>
                  </a:lnTo>
                  <a:lnTo>
                    <a:pt x="8007" y="8244"/>
                  </a:lnTo>
                  <a:lnTo>
                    <a:pt x="8059" y="8229"/>
                  </a:lnTo>
                  <a:lnTo>
                    <a:pt x="8113" y="8214"/>
                  </a:lnTo>
                  <a:lnTo>
                    <a:pt x="8168" y="8202"/>
                  </a:lnTo>
                  <a:lnTo>
                    <a:pt x="8168" y="8202"/>
                  </a:lnTo>
                  <a:lnTo>
                    <a:pt x="8111" y="8262"/>
                  </a:lnTo>
                  <a:lnTo>
                    <a:pt x="8056" y="8324"/>
                  </a:lnTo>
                  <a:lnTo>
                    <a:pt x="8002" y="8386"/>
                  </a:lnTo>
                  <a:lnTo>
                    <a:pt x="7949" y="8450"/>
                  </a:lnTo>
                  <a:lnTo>
                    <a:pt x="7844" y="8578"/>
                  </a:lnTo>
                  <a:lnTo>
                    <a:pt x="7791" y="8641"/>
                  </a:lnTo>
                  <a:lnTo>
                    <a:pt x="7738" y="8704"/>
                  </a:lnTo>
                  <a:lnTo>
                    <a:pt x="7738" y="8704"/>
                  </a:lnTo>
                  <a:lnTo>
                    <a:pt x="7763" y="8672"/>
                  </a:lnTo>
                  <a:lnTo>
                    <a:pt x="7796" y="8629"/>
                  </a:lnTo>
                  <a:lnTo>
                    <a:pt x="7835" y="8577"/>
                  </a:lnTo>
                  <a:lnTo>
                    <a:pt x="7875" y="8519"/>
                  </a:lnTo>
                  <a:lnTo>
                    <a:pt x="7914" y="8457"/>
                  </a:lnTo>
                  <a:lnTo>
                    <a:pt x="7954" y="8394"/>
                  </a:lnTo>
                  <a:lnTo>
                    <a:pt x="7972" y="8364"/>
                  </a:lnTo>
                  <a:lnTo>
                    <a:pt x="7989" y="8333"/>
                  </a:lnTo>
                  <a:lnTo>
                    <a:pt x="8004" y="8304"/>
                  </a:lnTo>
                  <a:lnTo>
                    <a:pt x="8019" y="8275"/>
                  </a:lnTo>
                  <a:lnTo>
                    <a:pt x="8019" y="8275"/>
                  </a:lnTo>
                  <a:lnTo>
                    <a:pt x="8020" y="8269"/>
                  </a:lnTo>
                  <a:lnTo>
                    <a:pt x="8020" y="8263"/>
                  </a:lnTo>
                  <a:lnTo>
                    <a:pt x="8017" y="8258"/>
                  </a:lnTo>
                  <a:lnTo>
                    <a:pt x="8014" y="8254"/>
                  </a:lnTo>
                  <a:lnTo>
                    <a:pt x="8009" y="8251"/>
                  </a:lnTo>
                  <a:lnTo>
                    <a:pt x="8003" y="8250"/>
                  </a:lnTo>
                  <a:lnTo>
                    <a:pt x="7997" y="8251"/>
                  </a:lnTo>
                  <a:lnTo>
                    <a:pt x="7992" y="8255"/>
                  </a:lnTo>
                  <a:lnTo>
                    <a:pt x="7992" y="8255"/>
                  </a:lnTo>
                  <a:lnTo>
                    <a:pt x="7963" y="8283"/>
                  </a:lnTo>
                  <a:lnTo>
                    <a:pt x="7937" y="8310"/>
                  </a:lnTo>
                  <a:lnTo>
                    <a:pt x="7910" y="8338"/>
                  </a:lnTo>
                  <a:lnTo>
                    <a:pt x="7883" y="8366"/>
                  </a:lnTo>
                  <a:lnTo>
                    <a:pt x="7832" y="8423"/>
                  </a:lnTo>
                  <a:lnTo>
                    <a:pt x="7782" y="8484"/>
                  </a:lnTo>
                  <a:lnTo>
                    <a:pt x="7782" y="8484"/>
                  </a:lnTo>
                  <a:lnTo>
                    <a:pt x="7753" y="8518"/>
                  </a:lnTo>
                  <a:lnTo>
                    <a:pt x="7732" y="8542"/>
                  </a:lnTo>
                  <a:lnTo>
                    <a:pt x="7719" y="8555"/>
                  </a:lnTo>
                  <a:lnTo>
                    <a:pt x="7714" y="8557"/>
                  </a:lnTo>
                  <a:lnTo>
                    <a:pt x="7711" y="8558"/>
                  </a:lnTo>
                  <a:lnTo>
                    <a:pt x="7710" y="8557"/>
                  </a:lnTo>
                  <a:lnTo>
                    <a:pt x="7710" y="8553"/>
                  </a:lnTo>
                  <a:lnTo>
                    <a:pt x="7713" y="8543"/>
                  </a:lnTo>
                  <a:lnTo>
                    <a:pt x="7720" y="8526"/>
                  </a:lnTo>
                  <a:lnTo>
                    <a:pt x="7731" y="8507"/>
                  </a:lnTo>
                  <a:lnTo>
                    <a:pt x="7756" y="8457"/>
                  </a:lnTo>
                  <a:lnTo>
                    <a:pt x="7787" y="8407"/>
                  </a:lnTo>
                  <a:lnTo>
                    <a:pt x="7827" y="8338"/>
                  </a:lnTo>
                  <a:lnTo>
                    <a:pt x="7827" y="8338"/>
                  </a:lnTo>
                  <a:close/>
                  <a:moveTo>
                    <a:pt x="7690" y="8645"/>
                  </a:moveTo>
                  <a:lnTo>
                    <a:pt x="7690" y="8645"/>
                  </a:lnTo>
                  <a:lnTo>
                    <a:pt x="7721" y="8611"/>
                  </a:lnTo>
                  <a:lnTo>
                    <a:pt x="7757" y="8574"/>
                  </a:lnTo>
                  <a:lnTo>
                    <a:pt x="7795" y="8537"/>
                  </a:lnTo>
                  <a:lnTo>
                    <a:pt x="7832" y="8497"/>
                  </a:lnTo>
                  <a:lnTo>
                    <a:pt x="7868" y="8459"/>
                  </a:lnTo>
                  <a:lnTo>
                    <a:pt x="7900" y="8421"/>
                  </a:lnTo>
                  <a:lnTo>
                    <a:pt x="7913" y="8404"/>
                  </a:lnTo>
                  <a:lnTo>
                    <a:pt x="7926" y="8386"/>
                  </a:lnTo>
                  <a:lnTo>
                    <a:pt x="7937" y="8370"/>
                  </a:lnTo>
                  <a:lnTo>
                    <a:pt x="7945" y="8354"/>
                  </a:lnTo>
                  <a:lnTo>
                    <a:pt x="7945" y="8354"/>
                  </a:lnTo>
                  <a:lnTo>
                    <a:pt x="7931" y="8381"/>
                  </a:lnTo>
                  <a:lnTo>
                    <a:pt x="7917" y="8408"/>
                  </a:lnTo>
                  <a:lnTo>
                    <a:pt x="7901" y="8434"/>
                  </a:lnTo>
                  <a:lnTo>
                    <a:pt x="7886" y="8460"/>
                  </a:lnTo>
                  <a:lnTo>
                    <a:pt x="7852" y="8510"/>
                  </a:lnTo>
                  <a:lnTo>
                    <a:pt x="7817" y="8560"/>
                  </a:lnTo>
                  <a:lnTo>
                    <a:pt x="7745" y="8659"/>
                  </a:lnTo>
                  <a:lnTo>
                    <a:pt x="7708" y="8708"/>
                  </a:lnTo>
                  <a:lnTo>
                    <a:pt x="7674" y="8757"/>
                  </a:lnTo>
                  <a:lnTo>
                    <a:pt x="7674" y="8757"/>
                  </a:lnTo>
                  <a:lnTo>
                    <a:pt x="7681" y="8701"/>
                  </a:lnTo>
                  <a:lnTo>
                    <a:pt x="7690" y="8645"/>
                  </a:lnTo>
                  <a:lnTo>
                    <a:pt x="7690" y="8645"/>
                  </a:lnTo>
                  <a:close/>
                  <a:moveTo>
                    <a:pt x="7664" y="8821"/>
                  </a:moveTo>
                  <a:lnTo>
                    <a:pt x="7664" y="8821"/>
                  </a:lnTo>
                  <a:lnTo>
                    <a:pt x="7667" y="8821"/>
                  </a:lnTo>
                  <a:lnTo>
                    <a:pt x="7670" y="8820"/>
                  </a:lnTo>
                  <a:lnTo>
                    <a:pt x="7673" y="8819"/>
                  </a:lnTo>
                  <a:lnTo>
                    <a:pt x="7677" y="8817"/>
                  </a:lnTo>
                  <a:lnTo>
                    <a:pt x="7677" y="8817"/>
                  </a:lnTo>
                  <a:lnTo>
                    <a:pt x="7729" y="8762"/>
                  </a:lnTo>
                  <a:lnTo>
                    <a:pt x="7780" y="8704"/>
                  </a:lnTo>
                  <a:lnTo>
                    <a:pt x="7830" y="8647"/>
                  </a:lnTo>
                  <a:lnTo>
                    <a:pt x="7878" y="8590"/>
                  </a:lnTo>
                  <a:lnTo>
                    <a:pt x="7974" y="8471"/>
                  </a:lnTo>
                  <a:lnTo>
                    <a:pt x="8070" y="8353"/>
                  </a:lnTo>
                  <a:lnTo>
                    <a:pt x="8070" y="8353"/>
                  </a:lnTo>
                  <a:lnTo>
                    <a:pt x="8105" y="8311"/>
                  </a:lnTo>
                  <a:lnTo>
                    <a:pt x="8130" y="8283"/>
                  </a:lnTo>
                  <a:lnTo>
                    <a:pt x="8146" y="8268"/>
                  </a:lnTo>
                  <a:lnTo>
                    <a:pt x="8152" y="8263"/>
                  </a:lnTo>
                  <a:lnTo>
                    <a:pt x="8155" y="8262"/>
                  </a:lnTo>
                  <a:lnTo>
                    <a:pt x="8157" y="8262"/>
                  </a:lnTo>
                  <a:lnTo>
                    <a:pt x="8157" y="8263"/>
                  </a:lnTo>
                  <a:lnTo>
                    <a:pt x="8158" y="8267"/>
                  </a:lnTo>
                  <a:lnTo>
                    <a:pt x="8157" y="8271"/>
                  </a:lnTo>
                  <a:lnTo>
                    <a:pt x="8153" y="8278"/>
                  </a:lnTo>
                  <a:lnTo>
                    <a:pt x="8145" y="8298"/>
                  </a:lnTo>
                  <a:lnTo>
                    <a:pt x="8132" y="8322"/>
                  </a:lnTo>
                  <a:lnTo>
                    <a:pt x="8098" y="8380"/>
                  </a:lnTo>
                  <a:lnTo>
                    <a:pt x="8061" y="8442"/>
                  </a:lnTo>
                  <a:lnTo>
                    <a:pt x="8027" y="8497"/>
                  </a:lnTo>
                  <a:lnTo>
                    <a:pt x="8003" y="8532"/>
                  </a:lnTo>
                  <a:lnTo>
                    <a:pt x="8003" y="8532"/>
                  </a:lnTo>
                  <a:lnTo>
                    <a:pt x="7968" y="8585"/>
                  </a:lnTo>
                  <a:lnTo>
                    <a:pt x="7931" y="8636"/>
                  </a:lnTo>
                  <a:lnTo>
                    <a:pt x="7892" y="8688"/>
                  </a:lnTo>
                  <a:lnTo>
                    <a:pt x="7853" y="8738"/>
                  </a:lnTo>
                  <a:lnTo>
                    <a:pt x="7814" y="8789"/>
                  </a:lnTo>
                  <a:lnTo>
                    <a:pt x="7773" y="8838"/>
                  </a:lnTo>
                  <a:lnTo>
                    <a:pt x="7691" y="8935"/>
                  </a:lnTo>
                  <a:lnTo>
                    <a:pt x="7523" y="9128"/>
                  </a:lnTo>
                  <a:lnTo>
                    <a:pt x="7440" y="9226"/>
                  </a:lnTo>
                  <a:lnTo>
                    <a:pt x="7399" y="9276"/>
                  </a:lnTo>
                  <a:lnTo>
                    <a:pt x="7360" y="9325"/>
                  </a:lnTo>
                  <a:lnTo>
                    <a:pt x="7360" y="9325"/>
                  </a:lnTo>
                  <a:lnTo>
                    <a:pt x="7369" y="9304"/>
                  </a:lnTo>
                  <a:lnTo>
                    <a:pt x="7379" y="9284"/>
                  </a:lnTo>
                  <a:lnTo>
                    <a:pt x="7391" y="9264"/>
                  </a:lnTo>
                  <a:lnTo>
                    <a:pt x="7404" y="9244"/>
                  </a:lnTo>
                  <a:lnTo>
                    <a:pt x="7431" y="9205"/>
                  </a:lnTo>
                  <a:lnTo>
                    <a:pt x="7461" y="9167"/>
                  </a:lnTo>
                  <a:lnTo>
                    <a:pt x="7525" y="9089"/>
                  </a:lnTo>
                  <a:lnTo>
                    <a:pt x="7556" y="9051"/>
                  </a:lnTo>
                  <a:lnTo>
                    <a:pt x="7585" y="9012"/>
                  </a:lnTo>
                  <a:lnTo>
                    <a:pt x="7585" y="9012"/>
                  </a:lnTo>
                  <a:lnTo>
                    <a:pt x="7601" y="8989"/>
                  </a:lnTo>
                  <a:lnTo>
                    <a:pt x="7615" y="8965"/>
                  </a:lnTo>
                  <a:lnTo>
                    <a:pt x="7626" y="8942"/>
                  </a:lnTo>
                  <a:lnTo>
                    <a:pt x="7636" y="8919"/>
                  </a:lnTo>
                  <a:lnTo>
                    <a:pt x="7645" y="8895"/>
                  </a:lnTo>
                  <a:lnTo>
                    <a:pt x="7652" y="8871"/>
                  </a:lnTo>
                  <a:lnTo>
                    <a:pt x="7658" y="8846"/>
                  </a:lnTo>
                  <a:lnTo>
                    <a:pt x="7664" y="8821"/>
                  </a:lnTo>
                  <a:lnTo>
                    <a:pt x="7664" y="8821"/>
                  </a:lnTo>
                  <a:close/>
                  <a:moveTo>
                    <a:pt x="7663" y="10134"/>
                  </a:moveTo>
                  <a:lnTo>
                    <a:pt x="7663" y="10134"/>
                  </a:lnTo>
                  <a:lnTo>
                    <a:pt x="7707" y="10101"/>
                  </a:lnTo>
                  <a:lnTo>
                    <a:pt x="7752" y="10067"/>
                  </a:lnTo>
                  <a:lnTo>
                    <a:pt x="7795" y="10032"/>
                  </a:lnTo>
                  <a:lnTo>
                    <a:pt x="7838" y="9995"/>
                  </a:lnTo>
                  <a:lnTo>
                    <a:pt x="7880" y="9958"/>
                  </a:lnTo>
                  <a:lnTo>
                    <a:pt x="7923" y="9920"/>
                  </a:lnTo>
                  <a:lnTo>
                    <a:pt x="7963" y="9881"/>
                  </a:lnTo>
                  <a:lnTo>
                    <a:pt x="8004" y="9841"/>
                  </a:lnTo>
                  <a:lnTo>
                    <a:pt x="8004" y="9841"/>
                  </a:lnTo>
                  <a:lnTo>
                    <a:pt x="7928" y="9932"/>
                  </a:lnTo>
                  <a:lnTo>
                    <a:pt x="7853" y="10023"/>
                  </a:lnTo>
                  <a:lnTo>
                    <a:pt x="7780" y="10116"/>
                  </a:lnTo>
                  <a:lnTo>
                    <a:pt x="7706" y="10211"/>
                  </a:lnTo>
                  <a:lnTo>
                    <a:pt x="7706" y="10211"/>
                  </a:lnTo>
                  <a:lnTo>
                    <a:pt x="7704" y="10215"/>
                  </a:lnTo>
                  <a:lnTo>
                    <a:pt x="7704" y="10220"/>
                  </a:lnTo>
                  <a:lnTo>
                    <a:pt x="7706" y="10225"/>
                  </a:lnTo>
                  <a:lnTo>
                    <a:pt x="7710" y="10228"/>
                  </a:lnTo>
                  <a:lnTo>
                    <a:pt x="7714" y="10231"/>
                  </a:lnTo>
                  <a:lnTo>
                    <a:pt x="7719" y="10232"/>
                  </a:lnTo>
                  <a:lnTo>
                    <a:pt x="7725" y="10231"/>
                  </a:lnTo>
                  <a:lnTo>
                    <a:pt x="7729" y="10228"/>
                  </a:lnTo>
                  <a:lnTo>
                    <a:pt x="7729" y="10228"/>
                  </a:lnTo>
                  <a:lnTo>
                    <a:pt x="7805" y="10156"/>
                  </a:lnTo>
                  <a:lnTo>
                    <a:pt x="7880" y="10082"/>
                  </a:lnTo>
                  <a:lnTo>
                    <a:pt x="7954" y="10008"/>
                  </a:lnTo>
                  <a:lnTo>
                    <a:pt x="8028" y="9933"/>
                  </a:lnTo>
                  <a:lnTo>
                    <a:pt x="8100" y="9857"/>
                  </a:lnTo>
                  <a:lnTo>
                    <a:pt x="8173" y="9781"/>
                  </a:lnTo>
                  <a:lnTo>
                    <a:pt x="8316" y="9628"/>
                  </a:lnTo>
                  <a:lnTo>
                    <a:pt x="8316" y="9628"/>
                  </a:lnTo>
                  <a:lnTo>
                    <a:pt x="8254" y="9720"/>
                  </a:lnTo>
                  <a:lnTo>
                    <a:pt x="8192" y="9812"/>
                  </a:lnTo>
                  <a:lnTo>
                    <a:pt x="8192" y="9812"/>
                  </a:lnTo>
                  <a:lnTo>
                    <a:pt x="8083" y="9932"/>
                  </a:lnTo>
                  <a:lnTo>
                    <a:pt x="7975" y="10052"/>
                  </a:lnTo>
                  <a:lnTo>
                    <a:pt x="7869" y="10173"/>
                  </a:lnTo>
                  <a:lnTo>
                    <a:pt x="7763" y="10295"/>
                  </a:lnTo>
                  <a:lnTo>
                    <a:pt x="7763" y="10295"/>
                  </a:lnTo>
                  <a:lnTo>
                    <a:pt x="7761" y="10301"/>
                  </a:lnTo>
                  <a:lnTo>
                    <a:pt x="7760" y="10306"/>
                  </a:lnTo>
                  <a:lnTo>
                    <a:pt x="7761" y="10311"/>
                  </a:lnTo>
                  <a:lnTo>
                    <a:pt x="7765" y="10315"/>
                  </a:lnTo>
                  <a:lnTo>
                    <a:pt x="7768" y="10318"/>
                  </a:lnTo>
                  <a:lnTo>
                    <a:pt x="7773" y="10320"/>
                  </a:lnTo>
                  <a:lnTo>
                    <a:pt x="7779" y="10318"/>
                  </a:lnTo>
                  <a:lnTo>
                    <a:pt x="7783" y="10315"/>
                  </a:lnTo>
                  <a:lnTo>
                    <a:pt x="7783" y="10315"/>
                  </a:lnTo>
                  <a:lnTo>
                    <a:pt x="7813" y="10290"/>
                  </a:lnTo>
                  <a:lnTo>
                    <a:pt x="7841" y="10265"/>
                  </a:lnTo>
                  <a:lnTo>
                    <a:pt x="7896" y="10213"/>
                  </a:lnTo>
                  <a:lnTo>
                    <a:pt x="7947" y="10159"/>
                  </a:lnTo>
                  <a:lnTo>
                    <a:pt x="7999" y="10104"/>
                  </a:lnTo>
                  <a:lnTo>
                    <a:pt x="8047" y="10048"/>
                  </a:lnTo>
                  <a:lnTo>
                    <a:pt x="8093" y="9991"/>
                  </a:lnTo>
                  <a:lnTo>
                    <a:pt x="8139" y="9932"/>
                  </a:lnTo>
                  <a:lnTo>
                    <a:pt x="8184" y="9873"/>
                  </a:lnTo>
                  <a:lnTo>
                    <a:pt x="8184" y="9873"/>
                  </a:lnTo>
                  <a:lnTo>
                    <a:pt x="8232" y="9823"/>
                  </a:lnTo>
                  <a:lnTo>
                    <a:pt x="8232" y="9823"/>
                  </a:lnTo>
                  <a:lnTo>
                    <a:pt x="8525" y="9518"/>
                  </a:lnTo>
                  <a:lnTo>
                    <a:pt x="8670" y="9365"/>
                  </a:lnTo>
                  <a:lnTo>
                    <a:pt x="8743" y="9287"/>
                  </a:lnTo>
                  <a:lnTo>
                    <a:pt x="8814" y="9209"/>
                  </a:lnTo>
                  <a:lnTo>
                    <a:pt x="8814" y="9209"/>
                  </a:lnTo>
                  <a:lnTo>
                    <a:pt x="8901" y="9111"/>
                  </a:lnTo>
                  <a:lnTo>
                    <a:pt x="8986" y="9011"/>
                  </a:lnTo>
                  <a:lnTo>
                    <a:pt x="9072" y="8910"/>
                  </a:lnTo>
                  <a:lnTo>
                    <a:pt x="9157" y="8811"/>
                  </a:lnTo>
                  <a:lnTo>
                    <a:pt x="9157" y="8811"/>
                  </a:lnTo>
                  <a:lnTo>
                    <a:pt x="9126" y="8858"/>
                  </a:lnTo>
                  <a:lnTo>
                    <a:pt x="9093" y="8903"/>
                  </a:lnTo>
                  <a:lnTo>
                    <a:pt x="9060" y="8949"/>
                  </a:lnTo>
                  <a:lnTo>
                    <a:pt x="9025" y="8993"/>
                  </a:lnTo>
                  <a:lnTo>
                    <a:pt x="8991" y="9038"/>
                  </a:lnTo>
                  <a:lnTo>
                    <a:pt x="8956" y="9082"/>
                  </a:lnTo>
                  <a:lnTo>
                    <a:pt x="8920" y="9126"/>
                  </a:lnTo>
                  <a:lnTo>
                    <a:pt x="8883" y="9169"/>
                  </a:lnTo>
                  <a:lnTo>
                    <a:pt x="8883" y="9169"/>
                  </a:lnTo>
                  <a:lnTo>
                    <a:pt x="8819" y="9246"/>
                  </a:lnTo>
                  <a:lnTo>
                    <a:pt x="8752" y="9321"/>
                  </a:lnTo>
                  <a:lnTo>
                    <a:pt x="8687" y="9396"/>
                  </a:lnTo>
                  <a:lnTo>
                    <a:pt x="8619" y="9471"/>
                  </a:lnTo>
                  <a:lnTo>
                    <a:pt x="8483" y="9619"/>
                  </a:lnTo>
                  <a:lnTo>
                    <a:pt x="8347" y="9765"/>
                  </a:lnTo>
                  <a:lnTo>
                    <a:pt x="8212" y="9912"/>
                  </a:lnTo>
                  <a:lnTo>
                    <a:pt x="8145" y="9987"/>
                  </a:lnTo>
                  <a:lnTo>
                    <a:pt x="8078" y="10062"/>
                  </a:lnTo>
                  <a:lnTo>
                    <a:pt x="8014" y="10138"/>
                  </a:lnTo>
                  <a:lnTo>
                    <a:pt x="7949" y="10215"/>
                  </a:lnTo>
                  <a:lnTo>
                    <a:pt x="7887" y="10294"/>
                  </a:lnTo>
                  <a:lnTo>
                    <a:pt x="7827" y="10375"/>
                  </a:lnTo>
                  <a:lnTo>
                    <a:pt x="7827" y="10375"/>
                  </a:lnTo>
                  <a:lnTo>
                    <a:pt x="7824" y="10379"/>
                  </a:lnTo>
                  <a:lnTo>
                    <a:pt x="7824" y="10385"/>
                  </a:lnTo>
                  <a:lnTo>
                    <a:pt x="7827" y="10390"/>
                  </a:lnTo>
                  <a:lnTo>
                    <a:pt x="7830" y="10393"/>
                  </a:lnTo>
                  <a:lnTo>
                    <a:pt x="7835" y="10396"/>
                  </a:lnTo>
                  <a:lnTo>
                    <a:pt x="7839" y="10397"/>
                  </a:lnTo>
                  <a:lnTo>
                    <a:pt x="7845" y="10396"/>
                  </a:lnTo>
                  <a:lnTo>
                    <a:pt x="7850" y="10392"/>
                  </a:lnTo>
                  <a:lnTo>
                    <a:pt x="7850" y="10392"/>
                  </a:lnTo>
                  <a:lnTo>
                    <a:pt x="7901" y="10345"/>
                  </a:lnTo>
                  <a:lnTo>
                    <a:pt x="7953" y="10297"/>
                  </a:lnTo>
                  <a:lnTo>
                    <a:pt x="8003" y="10248"/>
                  </a:lnTo>
                  <a:lnTo>
                    <a:pt x="8052" y="10199"/>
                  </a:lnTo>
                  <a:lnTo>
                    <a:pt x="8100" y="10150"/>
                  </a:lnTo>
                  <a:lnTo>
                    <a:pt x="8150" y="10100"/>
                  </a:lnTo>
                  <a:lnTo>
                    <a:pt x="8196" y="10049"/>
                  </a:lnTo>
                  <a:lnTo>
                    <a:pt x="8244" y="9998"/>
                  </a:lnTo>
                  <a:lnTo>
                    <a:pt x="8337" y="9894"/>
                  </a:lnTo>
                  <a:lnTo>
                    <a:pt x="8428" y="9788"/>
                  </a:lnTo>
                  <a:lnTo>
                    <a:pt x="8518" y="9682"/>
                  </a:lnTo>
                  <a:lnTo>
                    <a:pt x="8608" y="9575"/>
                  </a:lnTo>
                  <a:lnTo>
                    <a:pt x="8608" y="9575"/>
                  </a:lnTo>
                  <a:lnTo>
                    <a:pt x="8642" y="9534"/>
                  </a:lnTo>
                  <a:lnTo>
                    <a:pt x="8679" y="9493"/>
                  </a:lnTo>
                  <a:lnTo>
                    <a:pt x="8716" y="9452"/>
                  </a:lnTo>
                  <a:lnTo>
                    <a:pt x="8755" y="9411"/>
                  </a:lnTo>
                  <a:lnTo>
                    <a:pt x="8916" y="9245"/>
                  </a:lnTo>
                  <a:lnTo>
                    <a:pt x="8956" y="9202"/>
                  </a:lnTo>
                  <a:lnTo>
                    <a:pt x="8996" y="9160"/>
                  </a:lnTo>
                  <a:lnTo>
                    <a:pt x="9034" y="9116"/>
                  </a:lnTo>
                  <a:lnTo>
                    <a:pt x="9072" y="9073"/>
                  </a:lnTo>
                  <a:lnTo>
                    <a:pt x="9108" y="9030"/>
                  </a:lnTo>
                  <a:lnTo>
                    <a:pt x="9142" y="8985"/>
                  </a:lnTo>
                  <a:lnTo>
                    <a:pt x="9175" y="8942"/>
                  </a:lnTo>
                  <a:lnTo>
                    <a:pt x="9204" y="8896"/>
                  </a:lnTo>
                  <a:lnTo>
                    <a:pt x="9204" y="8896"/>
                  </a:lnTo>
                  <a:lnTo>
                    <a:pt x="9171" y="8951"/>
                  </a:lnTo>
                  <a:lnTo>
                    <a:pt x="9136" y="9004"/>
                  </a:lnTo>
                  <a:lnTo>
                    <a:pt x="9101" y="9057"/>
                  </a:lnTo>
                  <a:lnTo>
                    <a:pt x="9064" y="9108"/>
                  </a:lnTo>
                  <a:lnTo>
                    <a:pt x="9026" y="9159"/>
                  </a:lnTo>
                  <a:lnTo>
                    <a:pt x="8988" y="9209"/>
                  </a:lnTo>
                  <a:lnTo>
                    <a:pt x="8948" y="9259"/>
                  </a:lnTo>
                  <a:lnTo>
                    <a:pt x="8907" y="9307"/>
                  </a:lnTo>
                  <a:lnTo>
                    <a:pt x="8866" y="9356"/>
                  </a:lnTo>
                  <a:lnTo>
                    <a:pt x="8824" y="9404"/>
                  </a:lnTo>
                  <a:lnTo>
                    <a:pt x="8738" y="9499"/>
                  </a:lnTo>
                  <a:lnTo>
                    <a:pt x="8651" y="9593"/>
                  </a:lnTo>
                  <a:lnTo>
                    <a:pt x="8562" y="9685"/>
                  </a:lnTo>
                  <a:lnTo>
                    <a:pt x="8384" y="9870"/>
                  </a:lnTo>
                  <a:lnTo>
                    <a:pt x="8297" y="9964"/>
                  </a:lnTo>
                  <a:lnTo>
                    <a:pt x="8210" y="10059"/>
                  </a:lnTo>
                  <a:lnTo>
                    <a:pt x="8168" y="10107"/>
                  </a:lnTo>
                  <a:lnTo>
                    <a:pt x="8126" y="10156"/>
                  </a:lnTo>
                  <a:lnTo>
                    <a:pt x="8085" y="10204"/>
                  </a:lnTo>
                  <a:lnTo>
                    <a:pt x="8045" y="10254"/>
                  </a:lnTo>
                  <a:lnTo>
                    <a:pt x="8006" y="10303"/>
                  </a:lnTo>
                  <a:lnTo>
                    <a:pt x="7968" y="10355"/>
                  </a:lnTo>
                  <a:lnTo>
                    <a:pt x="7931" y="10406"/>
                  </a:lnTo>
                  <a:lnTo>
                    <a:pt x="7894" y="10458"/>
                  </a:lnTo>
                  <a:lnTo>
                    <a:pt x="7894" y="10458"/>
                  </a:lnTo>
                  <a:lnTo>
                    <a:pt x="7876" y="10445"/>
                  </a:lnTo>
                  <a:lnTo>
                    <a:pt x="7858" y="10430"/>
                  </a:lnTo>
                  <a:lnTo>
                    <a:pt x="7841" y="10414"/>
                  </a:lnTo>
                  <a:lnTo>
                    <a:pt x="7824" y="10399"/>
                  </a:lnTo>
                  <a:lnTo>
                    <a:pt x="7808" y="10383"/>
                  </a:lnTo>
                  <a:lnTo>
                    <a:pt x="7793" y="10365"/>
                  </a:lnTo>
                  <a:lnTo>
                    <a:pt x="7777" y="10348"/>
                  </a:lnTo>
                  <a:lnTo>
                    <a:pt x="7762" y="10328"/>
                  </a:lnTo>
                  <a:lnTo>
                    <a:pt x="7748" y="10308"/>
                  </a:lnTo>
                  <a:lnTo>
                    <a:pt x="7735" y="10287"/>
                  </a:lnTo>
                  <a:lnTo>
                    <a:pt x="7721" y="10265"/>
                  </a:lnTo>
                  <a:lnTo>
                    <a:pt x="7708" y="10241"/>
                  </a:lnTo>
                  <a:lnTo>
                    <a:pt x="7697" y="10217"/>
                  </a:lnTo>
                  <a:lnTo>
                    <a:pt x="7685" y="10191"/>
                  </a:lnTo>
                  <a:lnTo>
                    <a:pt x="7674" y="10163"/>
                  </a:lnTo>
                  <a:lnTo>
                    <a:pt x="7663" y="10134"/>
                  </a:lnTo>
                  <a:lnTo>
                    <a:pt x="7663" y="10134"/>
                  </a:lnTo>
                  <a:close/>
                  <a:moveTo>
                    <a:pt x="8003" y="10528"/>
                  </a:moveTo>
                  <a:lnTo>
                    <a:pt x="8003" y="10528"/>
                  </a:lnTo>
                  <a:lnTo>
                    <a:pt x="8049" y="10495"/>
                  </a:lnTo>
                  <a:lnTo>
                    <a:pt x="8093" y="10461"/>
                  </a:lnTo>
                  <a:lnTo>
                    <a:pt x="8137" y="10427"/>
                  </a:lnTo>
                  <a:lnTo>
                    <a:pt x="8181" y="10392"/>
                  </a:lnTo>
                  <a:lnTo>
                    <a:pt x="8181" y="10392"/>
                  </a:lnTo>
                  <a:lnTo>
                    <a:pt x="8152" y="10434"/>
                  </a:lnTo>
                  <a:lnTo>
                    <a:pt x="8124" y="10478"/>
                  </a:lnTo>
                  <a:lnTo>
                    <a:pt x="8098" y="10521"/>
                  </a:lnTo>
                  <a:lnTo>
                    <a:pt x="8072" y="10567"/>
                  </a:lnTo>
                  <a:lnTo>
                    <a:pt x="8072" y="10567"/>
                  </a:lnTo>
                  <a:lnTo>
                    <a:pt x="8003" y="10528"/>
                  </a:lnTo>
                  <a:lnTo>
                    <a:pt x="8003" y="10528"/>
                  </a:lnTo>
                  <a:close/>
                  <a:moveTo>
                    <a:pt x="8119" y="10591"/>
                  </a:moveTo>
                  <a:lnTo>
                    <a:pt x="8119" y="10591"/>
                  </a:lnTo>
                  <a:lnTo>
                    <a:pt x="8158" y="10556"/>
                  </a:lnTo>
                  <a:lnTo>
                    <a:pt x="8195" y="10519"/>
                  </a:lnTo>
                  <a:lnTo>
                    <a:pt x="8232" y="10481"/>
                  </a:lnTo>
                  <a:lnTo>
                    <a:pt x="8267" y="10441"/>
                  </a:lnTo>
                  <a:lnTo>
                    <a:pt x="8301" y="10403"/>
                  </a:lnTo>
                  <a:lnTo>
                    <a:pt x="8333" y="10362"/>
                  </a:lnTo>
                  <a:lnTo>
                    <a:pt x="8366" y="10321"/>
                  </a:lnTo>
                  <a:lnTo>
                    <a:pt x="8398" y="10279"/>
                  </a:lnTo>
                  <a:lnTo>
                    <a:pt x="8461" y="10194"/>
                  </a:lnTo>
                  <a:lnTo>
                    <a:pt x="8522" y="10109"/>
                  </a:lnTo>
                  <a:lnTo>
                    <a:pt x="8583" y="10022"/>
                  </a:lnTo>
                  <a:lnTo>
                    <a:pt x="8645" y="9937"/>
                  </a:lnTo>
                  <a:lnTo>
                    <a:pt x="8645" y="9937"/>
                  </a:lnTo>
                  <a:lnTo>
                    <a:pt x="8683" y="9892"/>
                  </a:lnTo>
                  <a:lnTo>
                    <a:pt x="8683" y="9892"/>
                  </a:lnTo>
                  <a:lnTo>
                    <a:pt x="8757" y="9827"/>
                  </a:lnTo>
                  <a:lnTo>
                    <a:pt x="8827" y="9762"/>
                  </a:lnTo>
                  <a:lnTo>
                    <a:pt x="8827" y="9762"/>
                  </a:lnTo>
                  <a:lnTo>
                    <a:pt x="8992" y="9608"/>
                  </a:lnTo>
                  <a:lnTo>
                    <a:pt x="9084" y="9521"/>
                  </a:lnTo>
                  <a:lnTo>
                    <a:pt x="9129" y="9476"/>
                  </a:lnTo>
                  <a:lnTo>
                    <a:pt x="9175" y="9430"/>
                  </a:lnTo>
                  <a:lnTo>
                    <a:pt x="9219" y="9383"/>
                  </a:lnTo>
                  <a:lnTo>
                    <a:pt x="9263" y="9336"/>
                  </a:lnTo>
                  <a:lnTo>
                    <a:pt x="9304" y="9288"/>
                  </a:lnTo>
                  <a:lnTo>
                    <a:pt x="9342" y="9242"/>
                  </a:lnTo>
                  <a:lnTo>
                    <a:pt x="9379" y="9195"/>
                  </a:lnTo>
                  <a:lnTo>
                    <a:pt x="9411" y="9149"/>
                  </a:lnTo>
                  <a:lnTo>
                    <a:pt x="9425" y="9126"/>
                  </a:lnTo>
                  <a:lnTo>
                    <a:pt x="9439" y="9104"/>
                  </a:lnTo>
                  <a:lnTo>
                    <a:pt x="9452" y="9081"/>
                  </a:lnTo>
                  <a:lnTo>
                    <a:pt x="9464" y="9059"/>
                  </a:lnTo>
                  <a:lnTo>
                    <a:pt x="9464" y="9059"/>
                  </a:lnTo>
                  <a:lnTo>
                    <a:pt x="9448" y="9091"/>
                  </a:lnTo>
                  <a:lnTo>
                    <a:pt x="9431" y="9121"/>
                  </a:lnTo>
                  <a:lnTo>
                    <a:pt x="9412" y="9151"/>
                  </a:lnTo>
                  <a:lnTo>
                    <a:pt x="9394" y="9182"/>
                  </a:lnTo>
                  <a:lnTo>
                    <a:pt x="9374" y="9212"/>
                  </a:lnTo>
                  <a:lnTo>
                    <a:pt x="9354" y="9242"/>
                  </a:lnTo>
                  <a:lnTo>
                    <a:pt x="9333" y="9271"/>
                  </a:lnTo>
                  <a:lnTo>
                    <a:pt x="9312" y="9300"/>
                  </a:lnTo>
                  <a:lnTo>
                    <a:pt x="9266" y="9356"/>
                  </a:lnTo>
                  <a:lnTo>
                    <a:pt x="9219" y="9413"/>
                  </a:lnTo>
                  <a:lnTo>
                    <a:pt x="9170" y="9468"/>
                  </a:lnTo>
                  <a:lnTo>
                    <a:pt x="9121" y="9523"/>
                  </a:lnTo>
                  <a:lnTo>
                    <a:pt x="9070" y="9575"/>
                  </a:lnTo>
                  <a:lnTo>
                    <a:pt x="9018" y="9629"/>
                  </a:lnTo>
                  <a:lnTo>
                    <a:pt x="8914" y="9733"/>
                  </a:lnTo>
                  <a:lnTo>
                    <a:pt x="8812" y="9836"/>
                  </a:lnTo>
                  <a:lnTo>
                    <a:pt x="8763" y="9888"/>
                  </a:lnTo>
                  <a:lnTo>
                    <a:pt x="8715" y="9939"/>
                  </a:lnTo>
                  <a:lnTo>
                    <a:pt x="8715" y="9939"/>
                  </a:lnTo>
                  <a:lnTo>
                    <a:pt x="8642" y="10021"/>
                  </a:lnTo>
                  <a:lnTo>
                    <a:pt x="8571" y="10103"/>
                  </a:lnTo>
                  <a:lnTo>
                    <a:pt x="8501" y="10186"/>
                  </a:lnTo>
                  <a:lnTo>
                    <a:pt x="8432" y="10270"/>
                  </a:lnTo>
                  <a:lnTo>
                    <a:pt x="8364" y="10356"/>
                  </a:lnTo>
                  <a:lnTo>
                    <a:pt x="8297" y="10443"/>
                  </a:lnTo>
                  <a:lnTo>
                    <a:pt x="8232" y="10529"/>
                  </a:lnTo>
                  <a:lnTo>
                    <a:pt x="8167" y="10617"/>
                  </a:lnTo>
                  <a:lnTo>
                    <a:pt x="8167" y="10617"/>
                  </a:lnTo>
                  <a:lnTo>
                    <a:pt x="8119" y="10591"/>
                  </a:lnTo>
                  <a:lnTo>
                    <a:pt x="8119" y="10591"/>
                  </a:lnTo>
                  <a:close/>
                  <a:moveTo>
                    <a:pt x="8507" y="10268"/>
                  </a:moveTo>
                  <a:lnTo>
                    <a:pt x="8507" y="10268"/>
                  </a:lnTo>
                  <a:lnTo>
                    <a:pt x="8448" y="10332"/>
                  </a:lnTo>
                  <a:lnTo>
                    <a:pt x="8390" y="10397"/>
                  </a:lnTo>
                  <a:lnTo>
                    <a:pt x="8329" y="10460"/>
                  </a:lnTo>
                  <a:lnTo>
                    <a:pt x="8269" y="10522"/>
                  </a:lnTo>
                  <a:lnTo>
                    <a:pt x="8269" y="10522"/>
                  </a:lnTo>
                  <a:lnTo>
                    <a:pt x="8450" y="10302"/>
                  </a:lnTo>
                  <a:lnTo>
                    <a:pt x="8450" y="10302"/>
                  </a:lnTo>
                  <a:lnTo>
                    <a:pt x="8519" y="10220"/>
                  </a:lnTo>
                  <a:lnTo>
                    <a:pt x="8590" y="10141"/>
                  </a:lnTo>
                  <a:lnTo>
                    <a:pt x="8661" y="10061"/>
                  </a:lnTo>
                  <a:lnTo>
                    <a:pt x="8735" y="9983"/>
                  </a:lnTo>
                  <a:lnTo>
                    <a:pt x="8882" y="9825"/>
                  </a:lnTo>
                  <a:lnTo>
                    <a:pt x="8956" y="9746"/>
                  </a:lnTo>
                  <a:lnTo>
                    <a:pt x="9030" y="9667"/>
                  </a:lnTo>
                  <a:lnTo>
                    <a:pt x="9102" y="9587"/>
                  </a:lnTo>
                  <a:lnTo>
                    <a:pt x="9173" y="9505"/>
                  </a:lnTo>
                  <a:lnTo>
                    <a:pt x="9240" y="9423"/>
                  </a:lnTo>
                  <a:lnTo>
                    <a:pt x="9274" y="9381"/>
                  </a:lnTo>
                  <a:lnTo>
                    <a:pt x="9307" y="9339"/>
                  </a:lnTo>
                  <a:lnTo>
                    <a:pt x="9339" y="9295"/>
                  </a:lnTo>
                  <a:lnTo>
                    <a:pt x="9370" y="9252"/>
                  </a:lnTo>
                  <a:lnTo>
                    <a:pt x="9400" y="9209"/>
                  </a:lnTo>
                  <a:lnTo>
                    <a:pt x="9430" y="9164"/>
                  </a:lnTo>
                  <a:lnTo>
                    <a:pt x="9458" y="9119"/>
                  </a:lnTo>
                  <a:lnTo>
                    <a:pt x="9485" y="9073"/>
                  </a:lnTo>
                  <a:lnTo>
                    <a:pt x="9512" y="9027"/>
                  </a:lnTo>
                  <a:lnTo>
                    <a:pt x="9537" y="8979"/>
                  </a:lnTo>
                  <a:lnTo>
                    <a:pt x="9537" y="8979"/>
                  </a:lnTo>
                  <a:lnTo>
                    <a:pt x="9627" y="8989"/>
                  </a:lnTo>
                  <a:lnTo>
                    <a:pt x="9627" y="8989"/>
                  </a:lnTo>
                  <a:lnTo>
                    <a:pt x="9625" y="8990"/>
                  </a:lnTo>
                  <a:lnTo>
                    <a:pt x="9625" y="8990"/>
                  </a:lnTo>
                  <a:lnTo>
                    <a:pt x="9451" y="9185"/>
                  </a:lnTo>
                  <a:lnTo>
                    <a:pt x="9364" y="9285"/>
                  </a:lnTo>
                  <a:lnTo>
                    <a:pt x="9277" y="9386"/>
                  </a:lnTo>
                  <a:lnTo>
                    <a:pt x="9190" y="9486"/>
                  </a:lnTo>
                  <a:lnTo>
                    <a:pt x="9105" y="9589"/>
                  </a:lnTo>
                  <a:lnTo>
                    <a:pt x="9018" y="9692"/>
                  </a:lnTo>
                  <a:lnTo>
                    <a:pt x="8934" y="9795"/>
                  </a:lnTo>
                  <a:lnTo>
                    <a:pt x="8934" y="9795"/>
                  </a:lnTo>
                  <a:lnTo>
                    <a:pt x="8894" y="9837"/>
                  </a:lnTo>
                  <a:lnTo>
                    <a:pt x="8855" y="9878"/>
                  </a:lnTo>
                  <a:lnTo>
                    <a:pt x="8855" y="9878"/>
                  </a:lnTo>
                  <a:lnTo>
                    <a:pt x="8681" y="10074"/>
                  </a:lnTo>
                  <a:lnTo>
                    <a:pt x="8507" y="10268"/>
                  </a:lnTo>
                  <a:lnTo>
                    <a:pt x="8507" y="10268"/>
                  </a:lnTo>
                  <a:close/>
                  <a:moveTo>
                    <a:pt x="9190" y="9644"/>
                  </a:moveTo>
                  <a:lnTo>
                    <a:pt x="9190" y="9644"/>
                  </a:lnTo>
                  <a:lnTo>
                    <a:pt x="8985" y="9887"/>
                  </a:lnTo>
                  <a:lnTo>
                    <a:pt x="8779" y="10128"/>
                  </a:lnTo>
                  <a:lnTo>
                    <a:pt x="8573" y="10369"/>
                  </a:lnTo>
                  <a:lnTo>
                    <a:pt x="8365" y="10608"/>
                  </a:lnTo>
                  <a:lnTo>
                    <a:pt x="8365" y="10608"/>
                  </a:lnTo>
                  <a:lnTo>
                    <a:pt x="8332" y="10645"/>
                  </a:lnTo>
                  <a:lnTo>
                    <a:pt x="8330" y="10646"/>
                  </a:lnTo>
                  <a:lnTo>
                    <a:pt x="8337" y="10638"/>
                  </a:lnTo>
                  <a:lnTo>
                    <a:pt x="8419" y="10541"/>
                  </a:lnTo>
                  <a:lnTo>
                    <a:pt x="8600" y="10328"/>
                  </a:lnTo>
                  <a:lnTo>
                    <a:pt x="8600" y="10328"/>
                  </a:lnTo>
                  <a:lnTo>
                    <a:pt x="8624" y="10299"/>
                  </a:lnTo>
                  <a:lnTo>
                    <a:pt x="8647" y="10268"/>
                  </a:lnTo>
                  <a:lnTo>
                    <a:pt x="8695" y="10203"/>
                  </a:lnTo>
                  <a:lnTo>
                    <a:pt x="8785" y="10076"/>
                  </a:lnTo>
                  <a:lnTo>
                    <a:pt x="8785" y="10076"/>
                  </a:lnTo>
                  <a:lnTo>
                    <a:pt x="8819" y="10032"/>
                  </a:lnTo>
                  <a:lnTo>
                    <a:pt x="8854" y="9986"/>
                  </a:lnTo>
                  <a:lnTo>
                    <a:pt x="8890" y="9940"/>
                  </a:lnTo>
                  <a:lnTo>
                    <a:pt x="8929" y="9896"/>
                  </a:lnTo>
                  <a:lnTo>
                    <a:pt x="9010" y="9803"/>
                  </a:lnTo>
                  <a:lnTo>
                    <a:pt x="9093" y="9712"/>
                  </a:lnTo>
                  <a:lnTo>
                    <a:pt x="9176" y="9619"/>
                  </a:lnTo>
                  <a:lnTo>
                    <a:pt x="9259" y="9525"/>
                  </a:lnTo>
                  <a:lnTo>
                    <a:pt x="9300" y="9478"/>
                  </a:lnTo>
                  <a:lnTo>
                    <a:pt x="9340" y="9430"/>
                  </a:lnTo>
                  <a:lnTo>
                    <a:pt x="9379" y="9383"/>
                  </a:lnTo>
                  <a:lnTo>
                    <a:pt x="9415" y="9335"/>
                  </a:lnTo>
                  <a:lnTo>
                    <a:pt x="9415" y="9335"/>
                  </a:lnTo>
                  <a:lnTo>
                    <a:pt x="9453" y="9292"/>
                  </a:lnTo>
                  <a:lnTo>
                    <a:pt x="9453" y="9292"/>
                  </a:lnTo>
                  <a:lnTo>
                    <a:pt x="9389" y="9381"/>
                  </a:lnTo>
                  <a:lnTo>
                    <a:pt x="9325" y="9470"/>
                  </a:lnTo>
                  <a:lnTo>
                    <a:pt x="9292" y="9514"/>
                  </a:lnTo>
                  <a:lnTo>
                    <a:pt x="9259" y="9558"/>
                  </a:lnTo>
                  <a:lnTo>
                    <a:pt x="9225" y="9601"/>
                  </a:lnTo>
                  <a:lnTo>
                    <a:pt x="9190" y="9644"/>
                  </a:lnTo>
                  <a:lnTo>
                    <a:pt x="9190" y="9644"/>
                  </a:lnTo>
                  <a:close/>
                  <a:moveTo>
                    <a:pt x="9549" y="9168"/>
                  </a:moveTo>
                  <a:lnTo>
                    <a:pt x="9549" y="9168"/>
                  </a:lnTo>
                  <a:lnTo>
                    <a:pt x="9576" y="9130"/>
                  </a:lnTo>
                  <a:lnTo>
                    <a:pt x="9603" y="9091"/>
                  </a:lnTo>
                  <a:lnTo>
                    <a:pt x="9628" y="9051"/>
                  </a:lnTo>
                  <a:lnTo>
                    <a:pt x="9650" y="9009"/>
                  </a:lnTo>
                  <a:lnTo>
                    <a:pt x="9650" y="9009"/>
                  </a:lnTo>
                  <a:lnTo>
                    <a:pt x="9651" y="9004"/>
                  </a:lnTo>
                  <a:lnTo>
                    <a:pt x="9651" y="9001"/>
                  </a:lnTo>
                  <a:lnTo>
                    <a:pt x="9650" y="8996"/>
                  </a:lnTo>
                  <a:lnTo>
                    <a:pt x="9648" y="8992"/>
                  </a:lnTo>
                  <a:lnTo>
                    <a:pt x="9648" y="8992"/>
                  </a:lnTo>
                  <a:lnTo>
                    <a:pt x="9679" y="8997"/>
                  </a:lnTo>
                  <a:lnTo>
                    <a:pt x="9710" y="9005"/>
                  </a:lnTo>
                  <a:lnTo>
                    <a:pt x="9710" y="9005"/>
                  </a:lnTo>
                  <a:lnTo>
                    <a:pt x="9688" y="9024"/>
                  </a:lnTo>
                  <a:lnTo>
                    <a:pt x="9666" y="9043"/>
                  </a:lnTo>
                  <a:lnTo>
                    <a:pt x="9627" y="9084"/>
                  </a:lnTo>
                  <a:lnTo>
                    <a:pt x="9587" y="9126"/>
                  </a:lnTo>
                  <a:lnTo>
                    <a:pt x="9549" y="9168"/>
                  </a:lnTo>
                  <a:lnTo>
                    <a:pt x="9549" y="9168"/>
                  </a:lnTo>
                  <a:close/>
                  <a:moveTo>
                    <a:pt x="8682" y="10440"/>
                  </a:moveTo>
                  <a:lnTo>
                    <a:pt x="8682" y="10440"/>
                  </a:lnTo>
                  <a:lnTo>
                    <a:pt x="8572" y="10561"/>
                  </a:lnTo>
                  <a:lnTo>
                    <a:pt x="8572" y="10561"/>
                  </a:lnTo>
                  <a:lnTo>
                    <a:pt x="8512" y="10625"/>
                  </a:lnTo>
                  <a:lnTo>
                    <a:pt x="8449" y="10697"/>
                  </a:lnTo>
                  <a:lnTo>
                    <a:pt x="8418" y="10733"/>
                  </a:lnTo>
                  <a:lnTo>
                    <a:pt x="8388" y="10769"/>
                  </a:lnTo>
                  <a:lnTo>
                    <a:pt x="8361" y="10804"/>
                  </a:lnTo>
                  <a:lnTo>
                    <a:pt x="8338" y="10836"/>
                  </a:lnTo>
                  <a:lnTo>
                    <a:pt x="8338" y="10836"/>
                  </a:lnTo>
                  <a:lnTo>
                    <a:pt x="8384" y="10769"/>
                  </a:lnTo>
                  <a:lnTo>
                    <a:pt x="8430" y="10704"/>
                  </a:lnTo>
                  <a:lnTo>
                    <a:pt x="8480" y="10638"/>
                  </a:lnTo>
                  <a:lnTo>
                    <a:pt x="8529" y="10574"/>
                  </a:lnTo>
                  <a:lnTo>
                    <a:pt x="8579" y="10509"/>
                  </a:lnTo>
                  <a:lnTo>
                    <a:pt x="8629" y="10446"/>
                  </a:lnTo>
                  <a:lnTo>
                    <a:pt x="8731" y="10320"/>
                  </a:lnTo>
                  <a:lnTo>
                    <a:pt x="8731" y="10320"/>
                  </a:lnTo>
                  <a:lnTo>
                    <a:pt x="8881" y="10136"/>
                  </a:lnTo>
                  <a:lnTo>
                    <a:pt x="9031" y="9953"/>
                  </a:lnTo>
                  <a:lnTo>
                    <a:pt x="9031" y="9953"/>
                  </a:lnTo>
                  <a:lnTo>
                    <a:pt x="8967" y="10039"/>
                  </a:lnTo>
                  <a:lnTo>
                    <a:pt x="8967" y="10039"/>
                  </a:lnTo>
                  <a:lnTo>
                    <a:pt x="8929" y="10088"/>
                  </a:lnTo>
                  <a:lnTo>
                    <a:pt x="8893" y="10137"/>
                  </a:lnTo>
                  <a:lnTo>
                    <a:pt x="8821" y="10237"/>
                  </a:lnTo>
                  <a:lnTo>
                    <a:pt x="8751" y="10338"/>
                  </a:lnTo>
                  <a:lnTo>
                    <a:pt x="8682" y="10440"/>
                  </a:lnTo>
                  <a:lnTo>
                    <a:pt x="8682" y="10440"/>
                  </a:lnTo>
                  <a:close/>
                  <a:moveTo>
                    <a:pt x="8897" y="10203"/>
                  </a:moveTo>
                  <a:lnTo>
                    <a:pt x="8897" y="10203"/>
                  </a:lnTo>
                  <a:lnTo>
                    <a:pt x="8967" y="10104"/>
                  </a:lnTo>
                  <a:lnTo>
                    <a:pt x="9038" y="10007"/>
                  </a:lnTo>
                  <a:lnTo>
                    <a:pt x="9109" y="9911"/>
                  </a:lnTo>
                  <a:lnTo>
                    <a:pt x="9184" y="9816"/>
                  </a:lnTo>
                  <a:lnTo>
                    <a:pt x="9184" y="9816"/>
                  </a:lnTo>
                  <a:lnTo>
                    <a:pt x="9238" y="9747"/>
                  </a:lnTo>
                  <a:lnTo>
                    <a:pt x="9293" y="9678"/>
                  </a:lnTo>
                  <a:lnTo>
                    <a:pt x="9400" y="9539"/>
                  </a:lnTo>
                  <a:lnTo>
                    <a:pt x="9507" y="9400"/>
                  </a:lnTo>
                  <a:lnTo>
                    <a:pt x="9562" y="9331"/>
                  </a:lnTo>
                  <a:lnTo>
                    <a:pt x="9618" y="9263"/>
                  </a:lnTo>
                  <a:lnTo>
                    <a:pt x="9618" y="9263"/>
                  </a:lnTo>
                  <a:lnTo>
                    <a:pt x="9656" y="9217"/>
                  </a:lnTo>
                  <a:lnTo>
                    <a:pt x="9683" y="9189"/>
                  </a:lnTo>
                  <a:lnTo>
                    <a:pt x="9692" y="9180"/>
                  </a:lnTo>
                  <a:lnTo>
                    <a:pt x="9698" y="9175"/>
                  </a:lnTo>
                  <a:lnTo>
                    <a:pt x="9702" y="9173"/>
                  </a:lnTo>
                  <a:lnTo>
                    <a:pt x="9703" y="9173"/>
                  </a:lnTo>
                  <a:lnTo>
                    <a:pt x="9704" y="9174"/>
                  </a:lnTo>
                  <a:lnTo>
                    <a:pt x="9703" y="9177"/>
                  </a:lnTo>
                  <a:lnTo>
                    <a:pt x="9700" y="9184"/>
                  </a:lnTo>
                  <a:lnTo>
                    <a:pt x="9691" y="9204"/>
                  </a:lnTo>
                  <a:lnTo>
                    <a:pt x="9675" y="9232"/>
                  </a:lnTo>
                  <a:lnTo>
                    <a:pt x="9655" y="9266"/>
                  </a:lnTo>
                  <a:lnTo>
                    <a:pt x="9604" y="9345"/>
                  </a:lnTo>
                  <a:lnTo>
                    <a:pt x="9549" y="9425"/>
                  </a:lnTo>
                  <a:lnTo>
                    <a:pt x="9501" y="9496"/>
                  </a:lnTo>
                  <a:lnTo>
                    <a:pt x="9483" y="9521"/>
                  </a:lnTo>
                  <a:lnTo>
                    <a:pt x="9469" y="9539"/>
                  </a:lnTo>
                  <a:lnTo>
                    <a:pt x="9469" y="9539"/>
                  </a:lnTo>
                  <a:lnTo>
                    <a:pt x="9313" y="9726"/>
                  </a:lnTo>
                  <a:lnTo>
                    <a:pt x="9235" y="9820"/>
                  </a:lnTo>
                  <a:lnTo>
                    <a:pt x="9156" y="9912"/>
                  </a:lnTo>
                  <a:lnTo>
                    <a:pt x="9156" y="9912"/>
                  </a:lnTo>
                  <a:lnTo>
                    <a:pt x="9092" y="9986"/>
                  </a:lnTo>
                  <a:lnTo>
                    <a:pt x="9027" y="10059"/>
                  </a:lnTo>
                  <a:lnTo>
                    <a:pt x="8897" y="10203"/>
                  </a:lnTo>
                  <a:lnTo>
                    <a:pt x="8897" y="10203"/>
                  </a:lnTo>
                  <a:close/>
                  <a:moveTo>
                    <a:pt x="9458" y="9655"/>
                  </a:moveTo>
                  <a:lnTo>
                    <a:pt x="9458" y="9655"/>
                  </a:lnTo>
                  <a:lnTo>
                    <a:pt x="9510" y="9587"/>
                  </a:lnTo>
                  <a:lnTo>
                    <a:pt x="9559" y="9518"/>
                  </a:lnTo>
                  <a:lnTo>
                    <a:pt x="9607" y="9448"/>
                  </a:lnTo>
                  <a:lnTo>
                    <a:pt x="9654" y="9377"/>
                  </a:lnTo>
                  <a:lnTo>
                    <a:pt x="9697" y="9306"/>
                  </a:lnTo>
                  <a:lnTo>
                    <a:pt x="9739" y="9233"/>
                  </a:lnTo>
                  <a:lnTo>
                    <a:pt x="9779" y="9161"/>
                  </a:lnTo>
                  <a:lnTo>
                    <a:pt x="9815" y="9086"/>
                  </a:lnTo>
                  <a:lnTo>
                    <a:pt x="9815" y="9086"/>
                  </a:lnTo>
                  <a:lnTo>
                    <a:pt x="9817" y="9081"/>
                  </a:lnTo>
                  <a:lnTo>
                    <a:pt x="9816" y="9075"/>
                  </a:lnTo>
                  <a:lnTo>
                    <a:pt x="9815" y="9071"/>
                  </a:lnTo>
                  <a:lnTo>
                    <a:pt x="9812" y="9066"/>
                  </a:lnTo>
                  <a:lnTo>
                    <a:pt x="9808" y="9063"/>
                  </a:lnTo>
                  <a:lnTo>
                    <a:pt x="9803" y="9060"/>
                  </a:lnTo>
                  <a:lnTo>
                    <a:pt x="9798" y="9060"/>
                  </a:lnTo>
                  <a:lnTo>
                    <a:pt x="9793" y="9064"/>
                  </a:lnTo>
                  <a:lnTo>
                    <a:pt x="9793" y="9064"/>
                  </a:lnTo>
                  <a:lnTo>
                    <a:pt x="9762" y="9087"/>
                  </a:lnTo>
                  <a:lnTo>
                    <a:pt x="9733" y="9112"/>
                  </a:lnTo>
                  <a:lnTo>
                    <a:pt x="9704" y="9137"/>
                  </a:lnTo>
                  <a:lnTo>
                    <a:pt x="9675" y="9163"/>
                  </a:lnTo>
                  <a:lnTo>
                    <a:pt x="9647" y="9189"/>
                  </a:lnTo>
                  <a:lnTo>
                    <a:pt x="9618" y="9217"/>
                  </a:lnTo>
                  <a:lnTo>
                    <a:pt x="9565" y="9272"/>
                  </a:lnTo>
                  <a:lnTo>
                    <a:pt x="9565" y="9272"/>
                  </a:lnTo>
                  <a:lnTo>
                    <a:pt x="9609" y="9210"/>
                  </a:lnTo>
                  <a:lnTo>
                    <a:pt x="9652" y="9147"/>
                  </a:lnTo>
                  <a:lnTo>
                    <a:pt x="9696" y="9084"/>
                  </a:lnTo>
                  <a:lnTo>
                    <a:pt x="9738" y="9020"/>
                  </a:lnTo>
                  <a:lnTo>
                    <a:pt x="9738" y="9020"/>
                  </a:lnTo>
                  <a:lnTo>
                    <a:pt x="9739" y="9017"/>
                  </a:lnTo>
                  <a:lnTo>
                    <a:pt x="9739" y="9013"/>
                  </a:lnTo>
                  <a:lnTo>
                    <a:pt x="9739" y="9013"/>
                  </a:lnTo>
                  <a:lnTo>
                    <a:pt x="9762" y="9022"/>
                  </a:lnTo>
                  <a:lnTo>
                    <a:pt x="9785" y="9032"/>
                  </a:lnTo>
                  <a:lnTo>
                    <a:pt x="9785" y="9032"/>
                  </a:lnTo>
                  <a:lnTo>
                    <a:pt x="9802" y="9041"/>
                  </a:lnTo>
                  <a:lnTo>
                    <a:pt x="9822" y="9050"/>
                  </a:lnTo>
                  <a:lnTo>
                    <a:pt x="9863" y="9067"/>
                  </a:lnTo>
                  <a:lnTo>
                    <a:pt x="9906" y="9084"/>
                  </a:lnTo>
                  <a:lnTo>
                    <a:pt x="9953" y="9100"/>
                  </a:lnTo>
                  <a:lnTo>
                    <a:pt x="9953" y="9100"/>
                  </a:lnTo>
                  <a:lnTo>
                    <a:pt x="9919" y="9132"/>
                  </a:lnTo>
                  <a:lnTo>
                    <a:pt x="9885" y="9163"/>
                  </a:lnTo>
                  <a:lnTo>
                    <a:pt x="9853" y="9196"/>
                  </a:lnTo>
                  <a:lnTo>
                    <a:pt x="9820" y="9229"/>
                  </a:lnTo>
                  <a:lnTo>
                    <a:pt x="9788" y="9263"/>
                  </a:lnTo>
                  <a:lnTo>
                    <a:pt x="9757" y="9297"/>
                  </a:lnTo>
                  <a:lnTo>
                    <a:pt x="9695" y="9366"/>
                  </a:lnTo>
                  <a:lnTo>
                    <a:pt x="9635" y="9437"/>
                  </a:lnTo>
                  <a:lnTo>
                    <a:pt x="9575" y="9510"/>
                  </a:lnTo>
                  <a:lnTo>
                    <a:pt x="9458" y="9655"/>
                  </a:lnTo>
                  <a:lnTo>
                    <a:pt x="9458" y="9655"/>
                  </a:lnTo>
                  <a:close/>
                  <a:moveTo>
                    <a:pt x="9986" y="9113"/>
                  </a:moveTo>
                  <a:lnTo>
                    <a:pt x="9986" y="9113"/>
                  </a:lnTo>
                  <a:lnTo>
                    <a:pt x="10030" y="9129"/>
                  </a:lnTo>
                  <a:lnTo>
                    <a:pt x="10075" y="9147"/>
                  </a:lnTo>
                  <a:lnTo>
                    <a:pt x="10118" y="9167"/>
                  </a:lnTo>
                  <a:lnTo>
                    <a:pt x="10139" y="9177"/>
                  </a:lnTo>
                  <a:lnTo>
                    <a:pt x="10159" y="9189"/>
                  </a:lnTo>
                  <a:lnTo>
                    <a:pt x="10159" y="9189"/>
                  </a:lnTo>
                  <a:lnTo>
                    <a:pt x="10107" y="9233"/>
                  </a:lnTo>
                  <a:lnTo>
                    <a:pt x="10054" y="9280"/>
                  </a:lnTo>
                  <a:lnTo>
                    <a:pt x="10004" y="9328"/>
                  </a:lnTo>
                  <a:lnTo>
                    <a:pt x="9954" y="9377"/>
                  </a:lnTo>
                  <a:lnTo>
                    <a:pt x="9954" y="9377"/>
                  </a:lnTo>
                  <a:lnTo>
                    <a:pt x="9986" y="9328"/>
                  </a:lnTo>
                  <a:lnTo>
                    <a:pt x="10015" y="9277"/>
                  </a:lnTo>
                  <a:lnTo>
                    <a:pt x="10029" y="9251"/>
                  </a:lnTo>
                  <a:lnTo>
                    <a:pt x="10043" y="9224"/>
                  </a:lnTo>
                  <a:lnTo>
                    <a:pt x="10055" y="9197"/>
                  </a:lnTo>
                  <a:lnTo>
                    <a:pt x="10068" y="9170"/>
                  </a:lnTo>
                  <a:lnTo>
                    <a:pt x="10068" y="9170"/>
                  </a:lnTo>
                  <a:lnTo>
                    <a:pt x="10069" y="9164"/>
                  </a:lnTo>
                  <a:lnTo>
                    <a:pt x="10068" y="9160"/>
                  </a:lnTo>
                  <a:lnTo>
                    <a:pt x="10064" y="9156"/>
                  </a:lnTo>
                  <a:lnTo>
                    <a:pt x="10061" y="9154"/>
                  </a:lnTo>
                  <a:lnTo>
                    <a:pt x="10056" y="9151"/>
                  </a:lnTo>
                  <a:lnTo>
                    <a:pt x="10052" y="9151"/>
                  </a:lnTo>
                  <a:lnTo>
                    <a:pt x="10047" y="9153"/>
                  </a:lnTo>
                  <a:lnTo>
                    <a:pt x="10042" y="9155"/>
                  </a:lnTo>
                  <a:lnTo>
                    <a:pt x="10042" y="9155"/>
                  </a:lnTo>
                  <a:lnTo>
                    <a:pt x="9998" y="9196"/>
                  </a:lnTo>
                  <a:lnTo>
                    <a:pt x="9953" y="9238"/>
                  </a:lnTo>
                  <a:lnTo>
                    <a:pt x="9910" y="9280"/>
                  </a:lnTo>
                  <a:lnTo>
                    <a:pt x="9868" y="9324"/>
                  </a:lnTo>
                  <a:lnTo>
                    <a:pt x="9826" y="9367"/>
                  </a:lnTo>
                  <a:lnTo>
                    <a:pt x="9783" y="9411"/>
                  </a:lnTo>
                  <a:lnTo>
                    <a:pt x="9702" y="9503"/>
                  </a:lnTo>
                  <a:lnTo>
                    <a:pt x="9702" y="9503"/>
                  </a:lnTo>
                  <a:lnTo>
                    <a:pt x="9846" y="9308"/>
                  </a:lnTo>
                  <a:lnTo>
                    <a:pt x="9916" y="9210"/>
                  </a:lnTo>
                  <a:lnTo>
                    <a:pt x="9986" y="9113"/>
                  </a:lnTo>
                  <a:lnTo>
                    <a:pt x="9986" y="9113"/>
                  </a:lnTo>
                  <a:close/>
                  <a:moveTo>
                    <a:pt x="9741" y="9507"/>
                  </a:moveTo>
                  <a:lnTo>
                    <a:pt x="9741" y="9507"/>
                  </a:lnTo>
                  <a:lnTo>
                    <a:pt x="9792" y="9448"/>
                  </a:lnTo>
                  <a:lnTo>
                    <a:pt x="9843" y="9389"/>
                  </a:lnTo>
                  <a:lnTo>
                    <a:pt x="9897" y="9333"/>
                  </a:lnTo>
                  <a:lnTo>
                    <a:pt x="9951" y="9277"/>
                  </a:lnTo>
                  <a:lnTo>
                    <a:pt x="9951" y="9277"/>
                  </a:lnTo>
                  <a:lnTo>
                    <a:pt x="9931" y="9299"/>
                  </a:lnTo>
                  <a:lnTo>
                    <a:pt x="9911" y="9324"/>
                  </a:lnTo>
                  <a:lnTo>
                    <a:pt x="9892" y="9348"/>
                  </a:lnTo>
                  <a:lnTo>
                    <a:pt x="9875" y="9373"/>
                  </a:lnTo>
                  <a:lnTo>
                    <a:pt x="9838" y="9427"/>
                  </a:lnTo>
                  <a:lnTo>
                    <a:pt x="9805" y="9482"/>
                  </a:lnTo>
                  <a:lnTo>
                    <a:pt x="9768" y="9537"/>
                  </a:lnTo>
                  <a:lnTo>
                    <a:pt x="9751" y="9564"/>
                  </a:lnTo>
                  <a:lnTo>
                    <a:pt x="9732" y="9590"/>
                  </a:lnTo>
                  <a:lnTo>
                    <a:pt x="9712" y="9616"/>
                  </a:lnTo>
                  <a:lnTo>
                    <a:pt x="9692" y="9642"/>
                  </a:lnTo>
                  <a:lnTo>
                    <a:pt x="9671" y="9667"/>
                  </a:lnTo>
                  <a:lnTo>
                    <a:pt x="9649" y="9691"/>
                  </a:lnTo>
                  <a:lnTo>
                    <a:pt x="9649" y="9691"/>
                  </a:lnTo>
                  <a:lnTo>
                    <a:pt x="9574" y="9768"/>
                  </a:lnTo>
                  <a:lnTo>
                    <a:pt x="9499" y="9846"/>
                  </a:lnTo>
                  <a:lnTo>
                    <a:pt x="9425" y="9923"/>
                  </a:lnTo>
                  <a:lnTo>
                    <a:pt x="9353" y="10000"/>
                  </a:lnTo>
                  <a:lnTo>
                    <a:pt x="9353" y="10000"/>
                  </a:lnTo>
                  <a:lnTo>
                    <a:pt x="9547" y="9752"/>
                  </a:lnTo>
                  <a:lnTo>
                    <a:pt x="9644" y="9629"/>
                  </a:lnTo>
                  <a:lnTo>
                    <a:pt x="9741" y="9507"/>
                  </a:lnTo>
                  <a:lnTo>
                    <a:pt x="9741" y="9507"/>
                  </a:lnTo>
                  <a:close/>
                  <a:moveTo>
                    <a:pt x="9276" y="10126"/>
                  </a:moveTo>
                  <a:lnTo>
                    <a:pt x="9276" y="10126"/>
                  </a:lnTo>
                  <a:lnTo>
                    <a:pt x="9315" y="10082"/>
                  </a:lnTo>
                  <a:lnTo>
                    <a:pt x="9356" y="10038"/>
                  </a:lnTo>
                  <a:lnTo>
                    <a:pt x="9397" y="9994"/>
                  </a:lnTo>
                  <a:lnTo>
                    <a:pt x="9439" y="9951"/>
                  </a:lnTo>
                  <a:lnTo>
                    <a:pt x="9525" y="9865"/>
                  </a:lnTo>
                  <a:lnTo>
                    <a:pt x="9610" y="9781"/>
                  </a:lnTo>
                  <a:lnTo>
                    <a:pt x="9610" y="9781"/>
                  </a:lnTo>
                  <a:lnTo>
                    <a:pt x="9507" y="9917"/>
                  </a:lnTo>
                  <a:lnTo>
                    <a:pt x="9404" y="10053"/>
                  </a:lnTo>
                  <a:lnTo>
                    <a:pt x="9301" y="10189"/>
                  </a:lnTo>
                  <a:lnTo>
                    <a:pt x="9250" y="10254"/>
                  </a:lnTo>
                  <a:lnTo>
                    <a:pt x="9197" y="10320"/>
                  </a:lnTo>
                  <a:lnTo>
                    <a:pt x="9197" y="10320"/>
                  </a:lnTo>
                  <a:lnTo>
                    <a:pt x="9136" y="10393"/>
                  </a:lnTo>
                  <a:lnTo>
                    <a:pt x="9073" y="10466"/>
                  </a:lnTo>
                  <a:lnTo>
                    <a:pt x="9009" y="10538"/>
                  </a:lnTo>
                  <a:lnTo>
                    <a:pt x="8944" y="10610"/>
                  </a:lnTo>
                  <a:lnTo>
                    <a:pt x="8812" y="10752"/>
                  </a:lnTo>
                  <a:lnTo>
                    <a:pt x="8679" y="10892"/>
                  </a:lnTo>
                  <a:lnTo>
                    <a:pt x="8546" y="11034"/>
                  </a:lnTo>
                  <a:lnTo>
                    <a:pt x="8481" y="11105"/>
                  </a:lnTo>
                  <a:lnTo>
                    <a:pt x="8416" y="11178"/>
                  </a:lnTo>
                  <a:lnTo>
                    <a:pt x="8354" y="11250"/>
                  </a:lnTo>
                  <a:lnTo>
                    <a:pt x="8292" y="11324"/>
                  </a:lnTo>
                  <a:lnTo>
                    <a:pt x="8233" y="11398"/>
                  </a:lnTo>
                  <a:lnTo>
                    <a:pt x="8174" y="11474"/>
                  </a:lnTo>
                  <a:lnTo>
                    <a:pt x="8174" y="11474"/>
                  </a:lnTo>
                  <a:lnTo>
                    <a:pt x="8237" y="11389"/>
                  </a:lnTo>
                  <a:lnTo>
                    <a:pt x="8302" y="11305"/>
                  </a:lnTo>
                  <a:lnTo>
                    <a:pt x="8367" y="11221"/>
                  </a:lnTo>
                  <a:lnTo>
                    <a:pt x="8434" y="11137"/>
                  </a:lnTo>
                  <a:lnTo>
                    <a:pt x="8571" y="10967"/>
                  </a:lnTo>
                  <a:lnTo>
                    <a:pt x="8710" y="10796"/>
                  </a:lnTo>
                  <a:lnTo>
                    <a:pt x="8851" y="10626"/>
                  </a:lnTo>
                  <a:lnTo>
                    <a:pt x="8993" y="10459"/>
                  </a:lnTo>
                  <a:lnTo>
                    <a:pt x="9276" y="10126"/>
                  </a:lnTo>
                  <a:lnTo>
                    <a:pt x="9276" y="10126"/>
                  </a:lnTo>
                  <a:close/>
                  <a:moveTo>
                    <a:pt x="8168" y="11423"/>
                  </a:moveTo>
                  <a:lnTo>
                    <a:pt x="8168" y="11423"/>
                  </a:lnTo>
                  <a:lnTo>
                    <a:pt x="8439" y="11098"/>
                  </a:lnTo>
                  <a:lnTo>
                    <a:pt x="8439" y="11098"/>
                  </a:lnTo>
                  <a:lnTo>
                    <a:pt x="8354" y="11210"/>
                  </a:lnTo>
                  <a:lnTo>
                    <a:pt x="8271" y="11324"/>
                  </a:lnTo>
                  <a:lnTo>
                    <a:pt x="8191" y="11439"/>
                  </a:lnTo>
                  <a:lnTo>
                    <a:pt x="8151" y="11496"/>
                  </a:lnTo>
                  <a:lnTo>
                    <a:pt x="8112" y="11554"/>
                  </a:lnTo>
                  <a:lnTo>
                    <a:pt x="8112" y="11554"/>
                  </a:lnTo>
                  <a:lnTo>
                    <a:pt x="8127" y="11487"/>
                  </a:lnTo>
                  <a:lnTo>
                    <a:pt x="8143" y="11419"/>
                  </a:lnTo>
                  <a:lnTo>
                    <a:pt x="8143" y="11419"/>
                  </a:lnTo>
                  <a:lnTo>
                    <a:pt x="8145" y="11422"/>
                  </a:lnTo>
                  <a:lnTo>
                    <a:pt x="8147" y="11425"/>
                  </a:lnTo>
                  <a:lnTo>
                    <a:pt x="8151" y="11427"/>
                  </a:lnTo>
                  <a:lnTo>
                    <a:pt x="8154" y="11428"/>
                  </a:lnTo>
                  <a:lnTo>
                    <a:pt x="8158" y="11429"/>
                  </a:lnTo>
                  <a:lnTo>
                    <a:pt x="8162" y="11428"/>
                  </a:lnTo>
                  <a:lnTo>
                    <a:pt x="8166" y="11427"/>
                  </a:lnTo>
                  <a:lnTo>
                    <a:pt x="8168" y="11423"/>
                  </a:lnTo>
                  <a:lnTo>
                    <a:pt x="8168" y="11423"/>
                  </a:lnTo>
                  <a:close/>
                  <a:moveTo>
                    <a:pt x="7979" y="12086"/>
                  </a:moveTo>
                  <a:lnTo>
                    <a:pt x="7979" y="12086"/>
                  </a:lnTo>
                  <a:lnTo>
                    <a:pt x="7981" y="12088"/>
                  </a:lnTo>
                  <a:lnTo>
                    <a:pt x="7983" y="12092"/>
                  </a:lnTo>
                  <a:lnTo>
                    <a:pt x="7986" y="12093"/>
                  </a:lnTo>
                  <a:lnTo>
                    <a:pt x="7989" y="12095"/>
                  </a:lnTo>
                  <a:lnTo>
                    <a:pt x="7993" y="12095"/>
                  </a:lnTo>
                  <a:lnTo>
                    <a:pt x="7996" y="12095"/>
                  </a:lnTo>
                  <a:lnTo>
                    <a:pt x="8000" y="12094"/>
                  </a:lnTo>
                  <a:lnTo>
                    <a:pt x="8003" y="12092"/>
                  </a:lnTo>
                  <a:lnTo>
                    <a:pt x="8003" y="12092"/>
                  </a:lnTo>
                  <a:lnTo>
                    <a:pt x="8054" y="12046"/>
                  </a:lnTo>
                  <a:lnTo>
                    <a:pt x="8104" y="12000"/>
                  </a:lnTo>
                  <a:lnTo>
                    <a:pt x="8104" y="12000"/>
                  </a:lnTo>
                  <a:lnTo>
                    <a:pt x="8148" y="11971"/>
                  </a:lnTo>
                  <a:lnTo>
                    <a:pt x="8193" y="11941"/>
                  </a:lnTo>
                  <a:lnTo>
                    <a:pt x="8235" y="11908"/>
                  </a:lnTo>
                  <a:lnTo>
                    <a:pt x="8276" y="11874"/>
                  </a:lnTo>
                  <a:lnTo>
                    <a:pt x="8317" y="11839"/>
                  </a:lnTo>
                  <a:lnTo>
                    <a:pt x="8356" y="11801"/>
                  </a:lnTo>
                  <a:lnTo>
                    <a:pt x="8394" y="11763"/>
                  </a:lnTo>
                  <a:lnTo>
                    <a:pt x="8432" y="11724"/>
                  </a:lnTo>
                  <a:lnTo>
                    <a:pt x="8468" y="11683"/>
                  </a:lnTo>
                  <a:lnTo>
                    <a:pt x="8504" y="11642"/>
                  </a:lnTo>
                  <a:lnTo>
                    <a:pt x="8539" y="11600"/>
                  </a:lnTo>
                  <a:lnTo>
                    <a:pt x="8574" y="11557"/>
                  </a:lnTo>
                  <a:lnTo>
                    <a:pt x="8642" y="11470"/>
                  </a:lnTo>
                  <a:lnTo>
                    <a:pt x="8710" y="11382"/>
                  </a:lnTo>
                  <a:lnTo>
                    <a:pt x="8710" y="11382"/>
                  </a:lnTo>
                  <a:lnTo>
                    <a:pt x="8783" y="11298"/>
                  </a:lnTo>
                  <a:lnTo>
                    <a:pt x="8855" y="11215"/>
                  </a:lnTo>
                  <a:lnTo>
                    <a:pt x="8927" y="11130"/>
                  </a:lnTo>
                  <a:lnTo>
                    <a:pt x="8998" y="11044"/>
                  </a:lnTo>
                  <a:lnTo>
                    <a:pt x="9139" y="10873"/>
                  </a:lnTo>
                  <a:lnTo>
                    <a:pt x="9277" y="10700"/>
                  </a:lnTo>
                  <a:lnTo>
                    <a:pt x="9277" y="10700"/>
                  </a:lnTo>
                  <a:lnTo>
                    <a:pt x="9512" y="10433"/>
                  </a:lnTo>
                  <a:lnTo>
                    <a:pt x="9746" y="10165"/>
                  </a:lnTo>
                  <a:lnTo>
                    <a:pt x="9862" y="10029"/>
                  </a:lnTo>
                  <a:lnTo>
                    <a:pt x="9977" y="9895"/>
                  </a:lnTo>
                  <a:lnTo>
                    <a:pt x="10091" y="9759"/>
                  </a:lnTo>
                  <a:lnTo>
                    <a:pt x="10205" y="9622"/>
                  </a:lnTo>
                  <a:lnTo>
                    <a:pt x="10205" y="9622"/>
                  </a:lnTo>
                  <a:lnTo>
                    <a:pt x="10236" y="9596"/>
                  </a:lnTo>
                  <a:lnTo>
                    <a:pt x="10266" y="9573"/>
                  </a:lnTo>
                  <a:lnTo>
                    <a:pt x="10289" y="9555"/>
                  </a:lnTo>
                  <a:lnTo>
                    <a:pt x="10298" y="9549"/>
                  </a:lnTo>
                  <a:lnTo>
                    <a:pt x="10307" y="9545"/>
                  </a:lnTo>
                  <a:lnTo>
                    <a:pt x="10311" y="9542"/>
                  </a:lnTo>
                  <a:lnTo>
                    <a:pt x="10314" y="9542"/>
                  </a:lnTo>
                  <a:lnTo>
                    <a:pt x="10315" y="9544"/>
                  </a:lnTo>
                  <a:lnTo>
                    <a:pt x="10315" y="9545"/>
                  </a:lnTo>
                  <a:lnTo>
                    <a:pt x="10315" y="9547"/>
                  </a:lnTo>
                  <a:lnTo>
                    <a:pt x="10313" y="9553"/>
                  </a:lnTo>
                  <a:lnTo>
                    <a:pt x="10308" y="9562"/>
                  </a:lnTo>
                  <a:lnTo>
                    <a:pt x="10298" y="9575"/>
                  </a:lnTo>
                  <a:lnTo>
                    <a:pt x="10270" y="9611"/>
                  </a:lnTo>
                  <a:lnTo>
                    <a:pt x="10270" y="9611"/>
                  </a:lnTo>
                  <a:lnTo>
                    <a:pt x="10225" y="9667"/>
                  </a:lnTo>
                  <a:lnTo>
                    <a:pt x="10176" y="9722"/>
                  </a:lnTo>
                  <a:lnTo>
                    <a:pt x="10126" y="9775"/>
                  </a:lnTo>
                  <a:lnTo>
                    <a:pt x="10075" y="9828"/>
                  </a:lnTo>
                  <a:lnTo>
                    <a:pt x="9973" y="9933"/>
                  </a:lnTo>
                  <a:lnTo>
                    <a:pt x="9922" y="9986"/>
                  </a:lnTo>
                  <a:lnTo>
                    <a:pt x="9872" y="10040"/>
                  </a:lnTo>
                  <a:lnTo>
                    <a:pt x="9872" y="10040"/>
                  </a:lnTo>
                  <a:lnTo>
                    <a:pt x="9754" y="10171"/>
                  </a:lnTo>
                  <a:lnTo>
                    <a:pt x="9636" y="10303"/>
                  </a:lnTo>
                  <a:lnTo>
                    <a:pt x="9520" y="10435"/>
                  </a:lnTo>
                  <a:lnTo>
                    <a:pt x="9405" y="10570"/>
                  </a:lnTo>
                  <a:lnTo>
                    <a:pt x="9292" y="10705"/>
                  </a:lnTo>
                  <a:lnTo>
                    <a:pt x="9178" y="10840"/>
                  </a:lnTo>
                  <a:lnTo>
                    <a:pt x="9066" y="10976"/>
                  </a:lnTo>
                  <a:lnTo>
                    <a:pt x="8955" y="11113"/>
                  </a:lnTo>
                  <a:lnTo>
                    <a:pt x="8955" y="11113"/>
                  </a:lnTo>
                  <a:lnTo>
                    <a:pt x="8894" y="11188"/>
                  </a:lnTo>
                  <a:lnTo>
                    <a:pt x="8832" y="11261"/>
                  </a:lnTo>
                  <a:lnTo>
                    <a:pt x="8708" y="11408"/>
                  </a:lnTo>
                  <a:lnTo>
                    <a:pt x="8584" y="11554"/>
                  </a:lnTo>
                  <a:lnTo>
                    <a:pt x="8523" y="11628"/>
                  </a:lnTo>
                  <a:lnTo>
                    <a:pt x="8462" y="11703"/>
                  </a:lnTo>
                  <a:lnTo>
                    <a:pt x="8462" y="11703"/>
                  </a:lnTo>
                  <a:lnTo>
                    <a:pt x="8416" y="11756"/>
                  </a:lnTo>
                  <a:lnTo>
                    <a:pt x="8416" y="11756"/>
                  </a:lnTo>
                  <a:lnTo>
                    <a:pt x="8351" y="11826"/>
                  </a:lnTo>
                  <a:lnTo>
                    <a:pt x="8284" y="11897"/>
                  </a:lnTo>
                  <a:lnTo>
                    <a:pt x="8216" y="11969"/>
                  </a:lnTo>
                  <a:lnTo>
                    <a:pt x="8150" y="12041"/>
                  </a:lnTo>
                  <a:lnTo>
                    <a:pt x="8117" y="12079"/>
                  </a:lnTo>
                  <a:lnTo>
                    <a:pt x="8085" y="12116"/>
                  </a:lnTo>
                  <a:lnTo>
                    <a:pt x="8054" y="12154"/>
                  </a:lnTo>
                  <a:lnTo>
                    <a:pt x="8023" y="12192"/>
                  </a:lnTo>
                  <a:lnTo>
                    <a:pt x="7994" y="12231"/>
                  </a:lnTo>
                  <a:lnTo>
                    <a:pt x="7966" y="12271"/>
                  </a:lnTo>
                  <a:lnTo>
                    <a:pt x="7939" y="12311"/>
                  </a:lnTo>
                  <a:lnTo>
                    <a:pt x="7914" y="12352"/>
                  </a:lnTo>
                  <a:lnTo>
                    <a:pt x="7914" y="12352"/>
                  </a:lnTo>
                  <a:lnTo>
                    <a:pt x="7946" y="12218"/>
                  </a:lnTo>
                  <a:lnTo>
                    <a:pt x="7979" y="12086"/>
                  </a:lnTo>
                  <a:lnTo>
                    <a:pt x="7979" y="12086"/>
                  </a:lnTo>
                  <a:close/>
                  <a:moveTo>
                    <a:pt x="7894" y="12437"/>
                  </a:moveTo>
                  <a:lnTo>
                    <a:pt x="7894" y="12437"/>
                  </a:lnTo>
                  <a:lnTo>
                    <a:pt x="7898" y="12436"/>
                  </a:lnTo>
                  <a:lnTo>
                    <a:pt x="7903" y="12433"/>
                  </a:lnTo>
                  <a:lnTo>
                    <a:pt x="7903" y="12433"/>
                  </a:lnTo>
                  <a:lnTo>
                    <a:pt x="7932" y="12411"/>
                  </a:lnTo>
                  <a:lnTo>
                    <a:pt x="7960" y="12387"/>
                  </a:lnTo>
                  <a:lnTo>
                    <a:pt x="7987" y="12362"/>
                  </a:lnTo>
                  <a:lnTo>
                    <a:pt x="8011" y="12336"/>
                  </a:lnTo>
                  <a:lnTo>
                    <a:pt x="8037" y="12309"/>
                  </a:lnTo>
                  <a:lnTo>
                    <a:pt x="8061" y="12282"/>
                  </a:lnTo>
                  <a:lnTo>
                    <a:pt x="8084" y="12254"/>
                  </a:lnTo>
                  <a:lnTo>
                    <a:pt x="8106" y="12226"/>
                  </a:lnTo>
                  <a:lnTo>
                    <a:pt x="8150" y="12169"/>
                  </a:lnTo>
                  <a:lnTo>
                    <a:pt x="8193" y="12109"/>
                  </a:lnTo>
                  <a:lnTo>
                    <a:pt x="8236" y="12050"/>
                  </a:lnTo>
                  <a:lnTo>
                    <a:pt x="8281" y="11990"/>
                  </a:lnTo>
                  <a:lnTo>
                    <a:pt x="8281" y="11990"/>
                  </a:lnTo>
                  <a:lnTo>
                    <a:pt x="8371" y="11872"/>
                  </a:lnTo>
                  <a:lnTo>
                    <a:pt x="8464" y="11755"/>
                  </a:lnTo>
                  <a:lnTo>
                    <a:pt x="8558" y="11639"/>
                  </a:lnTo>
                  <a:lnTo>
                    <a:pt x="8653" y="11523"/>
                  </a:lnTo>
                  <a:lnTo>
                    <a:pt x="8653" y="11523"/>
                  </a:lnTo>
                  <a:lnTo>
                    <a:pt x="8823" y="11327"/>
                  </a:lnTo>
                  <a:lnTo>
                    <a:pt x="8995" y="11133"/>
                  </a:lnTo>
                  <a:lnTo>
                    <a:pt x="9167" y="10940"/>
                  </a:lnTo>
                  <a:lnTo>
                    <a:pt x="9341" y="10747"/>
                  </a:lnTo>
                  <a:lnTo>
                    <a:pt x="9515" y="10555"/>
                  </a:lnTo>
                  <a:lnTo>
                    <a:pt x="9692" y="10365"/>
                  </a:lnTo>
                  <a:lnTo>
                    <a:pt x="9869" y="10176"/>
                  </a:lnTo>
                  <a:lnTo>
                    <a:pt x="10048" y="9987"/>
                  </a:lnTo>
                  <a:lnTo>
                    <a:pt x="10048" y="9987"/>
                  </a:lnTo>
                  <a:lnTo>
                    <a:pt x="10135" y="9896"/>
                  </a:lnTo>
                  <a:lnTo>
                    <a:pt x="10220" y="9805"/>
                  </a:lnTo>
                  <a:lnTo>
                    <a:pt x="10307" y="9712"/>
                  </a:lnTo>
                  <a:lnTo>
                    <a:pt x="10393" y="9621"/>
                  </a:lnTo>
                  <a:lnTo>
                    <a:pt x="10393" y="9621"/>
                  </a:lnTo>
                  <a:lnTo>
                    <a:pt x="10439" y="9574"/>
                  </a:lnTo>
                  <a:lnTo>
                    <a:pt x="10472" y="9541"/>
                  </a:lnTo>
                  <a:lnTo>
                    <a:pt x="10492" y="9524"/>
                  </a:lnTo>
                  <a:lnTo>
                    <a:pt x="10497" y="9520"/>
                  </a:lnTo>
                  <a:lnTo>
                    <a:pt x="10500" y="9519"/>
                  </a:lnTo>
                  <a:lnTo>
                    <a:pt x="10501" y="9519"/>
                  </a:lnTo>
                  <a:lnTo>
                    <a:pt x="10501" y="9520"/>
                  </a:lnTo>
                  <a:lnTo>
                    <a:pt x="10499" y="9525"/>
                  </a:lnTo>
                  <a:lnTo>
                    <a:pt x="10489" y="9540"/>
                  </a:lnTo>
                  <a:lnTo>
                    <a:pt x="10472" y="9564"/>
                  </a:lnTo>
                  <a:lnTo>
                    <a:pt x="10449" y="9592"/>
                  </a:lnTo>
                  <a:lnTo>
                    <a:pt x="10393" y="9662"/>
                  </a:lnTo>
                  <a:lnTo>
                    <a:pt x="10330" y="9737"/>
                  </a:lnTo>
                  <a:lnTo>
                    <a:pt x="10272" y="9803"/>
                  </a:lnTo>
                  <a:lnTo>
                    <a:pt x="10247" y="9829"/>
                  </a:lnTo>
                  <a:lnTo>
                    <a:pt x="10228" y="9849"/>
                  </a:lnTo>
                  <a:lnTo>
                    <a:pt x="10228" y="9849"/>
                  </a:lnTo>
                  <a:lnTo>
                    <a:pt x="10178" y="9898"/>
                  </a:lnTo>
                  <a:lnTo>
                    <a:pt x="10128" y="9947"/>
                  </a:lnTo>
                  <a:lnTo>
                    <a:pt x="10029" y="10048"/>
                  </a:lnTo>
                  <a:lnTo>
                    <a:pt x="9932" y="10151"/>
                  </a:lnTo>
                  <a:lnTo>
                    <a:pt x="9837" y="10255"/>
                  </a:lnTo>
                  <a:lnTo>
                    <a:pt x="9744" y="10359"/>
                  </a:lnTo>
                  <a:lnTo>
                    <a:pt x="9650" y="10466"/>
                  </a:lnTo>
                  <a:lnTo>
                    <a:pt x="9466" y="10679"/>
                  </a:lnTo>
                  <a:lnTo>
                    <a:pt x="9466" y="10679"/>
                  </a:lnTo>
                  <a:lnTo>
                    <a:pt x="9065" y="11147"/>
                  </a:lnTo>
                  <a:lnTo>
                    <a:pt x="8666" y="11617"/>
                  </a:lnTo>
                  <a:lnTo>
                    <a:pt x="8268" y="12086"/>
                  </a:lnTo>
                  <a:lnTo>
                    <a:pt x="7870" y="12558"/>
                  </a:lnTo>
                  <a:lnTo>
                    <a:pt x="7870" y="12558"/>
                  </a:lnTo>
                  <a:lnTo>
                    <a:pt x="7894" y="12437"/>
                  </a:lnTo>
                  <a:lnTo>
                    <a:pt x="7894" y="12437"/>
                  </a:lnTo>
                  <a:close/>
                  <a:moveTo>
                    <a:pt x="7856" y="12627"/>
                  </a:moveTo>
                  <a:lnTo>
                    <a:pt x="7856" y="12627"/>
                  </a:lnTo>
                  <a:lnTo>
                    <a:pt x="7887" y="12609"/>
                  </a:lnTo>
                  <a:lnTo>
                    <a:pt x="7918" y="12589"/>
                  </a:lnTo>
                  <a:lnTo>
                    <a:pt x="7948" y="12569"/>
                  </a:lnTo>
                  <a:lnTo>
                    <a:pt x="7979" y="12549"/>
                  </a:lnTo>
                  <a:lnTo>
                    <a:pt x="8008" y="12527"/>
                  </a:lnTo>
                  <a:lnTo>
                    <a:pt x="8037" y="12505"/>
                  </a:lnTo>
                  <a:lnTo>
                    <a:pt x="8065" y="12483"/>
                  </a:lnTo>
                  <a:lnTo>
                    <a:pt x="8093" y="12458"/>
                  </a:lnTo>
                  <a:lnTo>
                    <a:pt x="8121" y="12433"/>
                  </a:lnTo>
                  <a:lnTo>
                    <a:pt x="8148" y="12409"/>
                  </a:lnTo>
                  <a:lnTo>
                    <a:pt x="8202" y="12356"/>
                  </a:lnTo>
                  <a:lnTo>
                    <a:pt x="8254" y="12302"/>
                  </a:lnTo>
                  <a:lnTo>
                    <a:pt x="8304" y="12246"/>
                  </a:lnTo>
                  <a:lnTo>
                    <a:pt x="8304" y="12246"/>
                  </a:lnTo>
                  <a:lnTo>
                    <a:pt x="8261" y="12306"/>
                  </a:lnTo>
                  <a:lnTo>
                    <a:pt x="8216" y="12363"/>
                  </a:lnTo>
                  <a:lnTo>
                    <a:pt x="8216" y="12363"/>
                  </a:lnTo>
                  <a:lnTo>
                    <a:pt x="8113" y="12451"/>
                  </a:lnTo>
                  <a:lnTo>
                    <a:pt x="8063" y="12496"/>
                  </a:lnTo>
                  <a:lnTo>
                    <a:pt x="8013" y="12540"/>
                  </a:lnTo>
                  <a:lnTo>
                    <a:pt x="7966" y="12586"/>
                  </a:lnTo>
                  <a:lnTo>
                    <a:pt x="7942" y="12609"/>
                  </a:lnTo>
                  <a:lnTo>
                    <a:pt x="7920" y="12634"/>
                  </a:lnTo>
                  <a:lnTo>
                    <a:pt x="7898" y="12658"/>
                  </a:lnTo>
                  <a:lnTo>
                    <a:pt x="7877" y="12683"/>
                  </a:lnTo>
                  <a:lnTo>
                    <a:pt x="7857" y="12709"/>
                  </a:lnTo>
                  <a:lnTo>
                    <a:pt x="7838" y="12734"/>
                  </a:lnTo>
                  <a:lnTo>
                    <a:pt x="7838" y="12734"/>
                  </a:lnTo>
                  <a:lnTo>
                    <a:pt x="7846" y="12680"/>
                  </a:lnTo>
                  <a:lnTo>
                    <a:pt x="7856" y="12627"/>
                  </a:lnTo>
                  <a:lnTo>
                    <a:pt x="7856" y="12627"/>
                  </a:lnTo>
                  <a:close/>
                  <a:moveTo>
                    <a:pt x="7811" y="12940"/>
                  </a:moveTo>
                  <a:lnTo>
                    <a:pt x="7811" y="12940"/>
                  </a:lnTo>
                  <a:lnTo>
                    <a:pt x="7815" y="12941"/>
                  </a:lnTo>
                  <a:lnTo>
                    <a:pt x="7818" y="12943"/>
                  </a:lnTo>
                  <a:lnTo>
                    <a:pt x="7822" y="12941"/>
                  </a:lnTo>
                  <a:lnTo>
                    <a:pt x="7825" y="12939"/>
                  </a:lnTo>
                  <a:lnTo>
                    <a:pt x="7825" y="12939"/>
                  </a:lnTo>
                  <a:lnTo>
                    <a:pt x="7899" y="12882"/>
                  </a:lnTo>
                  <a:lnTo>
                    <a:pt x="7971" y="12822"/>
                  </a:lnTo>
                  <a:lnTo>
                    <a:pt x="8041" y="12761"/>
                  </a:lnTo>
                  <a:lnTo>
                    <a:pt x="8109" y="12699"/>
                  </a:lnTo>
                  <a:lnTo>
                    <a:pt x="8177" y="12635"/>
                  </a:lnTo>
                  <a:lnTo>
                    <a:pt x="8243" y="12569"/>
                  </a:lnTo>
                  <a:lnTo>
                    <a:pt x="8308" y="12503"/>
                  </a:lnTo>
                  <a:lnTo>
                    <a:pt x="8372" y="12435"/>
                  </a:lnTo>
                  <a:lnTo>
                    <a:pt x="8435" y="12366"/>
                  </a:lnTo>
                  <a:lnTo>
                    <a:pt x="8497" y="12297"/>
                  </a:lnTo>
                  <a:lnTo>
                    <a:pt x="8559" y="12225"/>
                  </a:lnTo>
                  <a:lnTo>
                    <a:pt x="8620" y="12154"/>
                  </a:lnTo>
                  <a:lnTo>
                    <a:pt x="8680" y="12081"/>
                  </a:lnTo>
                  <a:lnTo>
                    <a:pt x="8739" y="12007"/>
                  </a:lnTo>
                  <a:lnTo>
                    <a:pt x="8858" y="11861"/>
                  </a:lnTo>
                  <a:lnTo>
                    <a:pt x="8976" y="11712"/>
                  </a:lnTo>
                  <a:lnTo>
                    <a:pt x="9093" y="11564"/>
                  </a:lnTo>
                  <a:lnTo>
                    <a:pt x="9210" y="11415"/>
                  </a:lnTo>
                  <a:lnTo>
                    <a:pt x="9328" y="11268"/>
                  </a:lnTo>
                  <a:lnTo>
                    <a:pt x="9388" y="11195"/>
                  </a:lnTo>
                  <a:lnTo>
                    <a:pt x="9448" y="11124"/>
                  </a:lnTo>
                  <a:lnTo>
                    <a:pt x="9508" y="11052"/>
                  </a:lnTo>
                  <a:lnTo>
                    <a:pt x="9570" y="10982"/>
                  </a:lnTo>
                  <a:lnTo>
                    <a:pt x="9633" y="10912"/>
                  </a:lnTo>
                  <a:lnTo>
                    <a:pt x="9696" y="10844"/>
                  </a:lnTo>
                  <a:lnTo>
                    <a:pt x="9760" y="10777"/>
                  </a:lnTo>
                  <a:lnTo>
                    <a:pt x="9824" y="10711"/>
                  </a:lnTo>
                  <a:lnTo>
                    <a:pt x="9824" y="10711"/>
                  </a:lnTo>
                  <a:lnTo>
                    <a:pt x="10130" y="10407"/>
                  </a:lnTo>
                  <a:lnTo>
                    <a:pt x="10282" y="10255"/>
                  </a:lnTo>
                  <a:lnTo>
                    <a:pt x="10433" y="10102"/>
                  </a:lnTo>
                  <a:lnTo>
                    <a:pt x="10433" y="10102"/>
                  </a:lnTo>
                  <a:lnTo>
                    <a:pt x="10489" y="10043"/>
                  </a:lnTo>
                  <a:lnTo>
                    <a:pt x="10570" y="9956"/>
                  </a:lnTo>
                  <a:lnTo>
                    <a:pt x="10660" y="9860"/>
                  </a:lnTo>
                  <a:lnTo>
                    <a:pt x="10741" y="9773"/>
                  </a:lnTo>
                  <a:lnTo>
                    <a:pt x="10796" y="9717"/>
                  </a:lnTo>
                  <a:lnTo>
                    <a:pt x="10808" y="9706"/>
                  </a:lnTo>
                  <a:lnTo>
                    <a:pt x="10809" y="9705"/>
                  </a:lnTo>
                  <a:lnTo>
                    <a:pt x="10809" y="9706"/>
                  </a:lnTo>
                  <a:lnTo>
                    <a:pt x="10806" y="9710"/>
                  </a:lnTo>
                  <a:lnTo>
                    <a:pt x="10790" y="9731"/>
                  </a:lnTo>
                  <a:lnTo>
                    <a:pt x="10757" y="9772"/>
                  </a:lnTo>
                  <a:lnTo>
                    <a:pt x="10629" y="9922"/>
                  </a:lnTo>
                  <a:lnTo>
                    <a:pt x="10629" y="9922"/>
                  </a:lnTo>
                  <a:lnTo>
                    <a:pt x="10559" y="10001"/>
                  </a:lnTo>
                  <a:lnTo>
                    <a:pt x="10489" y="10081"/>
                  </a:lnTo>
                  <a:lnTo>
                    <a:pt x="10348" y="10238"/>
                  </a:lnTo>
                  <a:lnTo>
                    <a:pt x="10204" y="10395"/>
                  </a:lnTo>
                  <a:lnTo>
                    <a:pt x="10059" y="10550"/>
                  </a:lnTo>
                  <a:lnTo>
                    <a:pt x="9766" y="10859"/>
                  </a:lnTo>
                  <a:lnTo>
                    <a:pt x="9620" y="11014"/>
                  </a:lnTo>
                  <a:lnTo>
                    <a:pt x="9474" y="11168"/>
                  </a:lnTo>
                  <a:lnTo>
                    <a:pt x="9474" y="11168"/>
                  </a:lnTo>
                  <a:lnTo>
                    <a:pt x="9402" y="11247"/>
                  </a:lnTo>
                  <a:lnTo>
                    <a:pt x="9331" y="11326"/>
                  </a:lnTo>
                  <a:lnTo>
                    <a:pt x="9260" y="11407"/>
                  </a:lnTo>
                  <a:lnTo>
                    <a:pt x="9191" y="11488"/>
                  </a:lnTo>
                  <a:lnTo>
                    <a:pt x="9122" y="11570"/>
                  </a:lnTo>
                  <a:lnTo>
                    <a:pt x="9054" y="11652"/>
                  </a:lnTo>
                  <a:lnTo>
                    <a:pt x="8919" y="11818"/>
                  </a:lnTo>
                  <a:lnTo>
                    <a:pt x="8785" y="11984"/>
                  </a:lnTo>
                  <a:lnTo>
                    <a:pt x="8649" y="12150"/>
                  </a:lnTo>
                  <a:lnTo>
                    <a:pt x="8514" y="12314"/>
                  </a:lnTo>
                  <a:lnTo>
                    <a:pt x="8445" y="12396"/>
                  </a:lnTo>
                  <a:lnTo>
                    <a:pt x="8375" y="12478"/>
                  </a:lnTo>
                  <a:lnTo>
                    <a:pt x="8375" y="12478"/>
                  </a:lnTo>
                  <a:lnTo>
                    <a:pt x="8357" y="12499"/>
                  </a:lnTo>
                  <a:lnTo>
                    <a:pt x="8357" y="12499"/>
                  </a:lnTo>
                  <a:lnTo>
                    <a:pt x="8219" y="12648"/>
                  </a:lnTo>
                  <a:lnTo>
                    <a:pt x="8079" y="12796"/>
                  </a:lnTo>
                  <a:lnTo>
                    <a:pt x="7940" y="12944"/>
                  </a:lnTo>
                  <a:lnTo>
                    <a:pt x="7800" y="13091"/>
                  </a:lnTo>
                  <a:lnTo>
                    <a:pt x="7800" y="13091"/>
                  </a:lnTo>
                  <a:lnTo>
                    <a:pt x="7804" y="13016"/>
                  </a:lnTo>
                  <a:lnTo>
                    <a:pt x="7811" y="12940"/>
                  </a:lnTo>
                  <a:lnTo>
                    <a:pt x="7811" y="12940"/>
                  </a:lnTo>
                  <a:close/>
                  <a:moveTo>
                    <a:pt x="10139" y="10493"/>
                  </a:moveTo>
                  <a:lnTo>
                    <a:pt x="10139" y="10493"/>
                  </a:lnTo>
                  <a:lnTo>
                    <a:pt x="9970" y="10695"/>
                  </a:lnTo>
                  <a:lnTo>
                    <a:pt x="9801" y="10897"/>
                  </a:lnTo>
                  <a:lnTo>
                    <a:pt x="9717" y="10997"/>
                  </a:lnTo>
                  <a:lnTo>
                    <a:pt x="9631" y="11097"/>
                  </a:lnTo>
                  <a:lnTo>
                    <a:pt x="9546" y="11195"/>
                  </a:lnTo>
                  <a:lnTo>
                    <a:pt x="9459" y="11291"/>
                  </a:lnTo>
                  <a:lnTo>
                    <a:pt x="9459" y="11291"/>
                  </a:lnTo>
                  <a:lnTo>
                    <a:pt x="9075" y="11714"/>
                  </a:lnTo>
                  <a:lnTo>
                    <a:pt x="8691" y="12135"/>
                  </a:lnTo>
                  <a:lnTo>
                    <a:pt x="8691" y="12135"/>
                  </a:lnTo>
                  <a:lnTo>
                    <a:pt x="8864" y="11929"/>
                  </a:lnTo>
                  <a:lnTo>
                    <a:pt x="9037" y="11722"/>
                  </a:lnTo>
                  <a:lnTo>
                    <a:pt x="9123" y="11619"/>
                  </a:lnTo>
                  <a:lnTo>
                    <a:pt x="9211" y="11517"/>
                  </a:lnTo>
                  <a:lnTo>
                    <a:pt x="9300" y="11414"/>
                  </a:lnTo>
                  <a:lnTo>
                    <a:pt x="9389" y="11313"/>
                  </a:lnTo>
                  <a:lnTo>
                    <a:pt x="9389" y="11313"/>
                  </a:lnTo>
                  <a:lnTo>
                    <a:pt x="9482" y="11209"/>
                  </a:lnTo>
                  <a:lnTo>
                    <a:pt x="9575" y="11106"/>
                  </a:lnTo>
                  <a:lnTo>
                    <a:pt x="9762" y="10903"/>
                  </a:lnTo>
                  <a:lnTo>
                    <a:pt x="9952" y="10698"/>
                  </a:lnTo>
                  <a:lnTo>
                    <a:pt x="10139" y="10493"/>
                  </a:lnTo>
                  <a:lnTo>
                    <a:pt x="10139" y="10493"/>
                  </a:lnTo>
                  <a:close/>
                  <a:moveTo>
                    <a:pt x="7797" y="13287"/>
                  </a:moveTo>
                  <a:lnTo>
                    <a:pt x="7797" y="13287"/>
                  </a:lnTo>
                  <a:lnTo>
                    <a:pt x="7796" y="13215"/>
                  </a:lnTo>
                  <a:lnTo>
                    <a:pt x="7797" y="13144"/>
                  </a:lnTo>
                  <a:lnTo>
                    <a:pt x="7797" y="13144"/>
                  </a:lnTo>
                  <a:lnTo>
                    <a:pt x="7868" y="13071"/>
                  </a:lnTo>
                  <a:lnTo>
                    <a:pt x="7937" y="12998"/>
                  </a:lnTo>
                  <a:lnTo>
                    <a:pt x="7937" y="12998"/>
                  </a:lnTo>
                  <a:lnTo>
                    <a:pt x="7911" y="13026"/>
                  </a:lnTo>
                  <a:lnTo>
                    <a:pt x="7911" y="13026"/>
                  </a:lnTo>
                  <a:lnTo>
                    <a:pt x="8065" y="12864"/>
                  </a:lnTo>
                  <a:lnTo>
                    <a:pt x="8219" y="12700"/>
                  </a:lnTo>
                  <a:lnTo>
                    <a:pt x="8372" y="12536"/>
                  </a:lnTo>
                  <a:lnTo>
                    <a:pt x="8523" y="12371"/>
                  </a:lnTo>
                  <a:lnTo>
                    <a:pt x="8523" y="12371"/>
                  </a:lnTo>
                  <a:lnTo>
                    <a:pt x="8674" y="12208"/>
                  </a:lnTo>
                  <a:lnTo>
                    <a:pt x="8825" y="12043"/>
                  </a:lnTo>
                  <a:lnTo>
                    <a:pt x="9125" y="11712"/>
                  </a:lnTo>
                  <a:lnTo>
                    <a:pt x="9424" y="11381"/>
                  </a:lnTo>
                  <a:lnTo>
                    <a:pt x="9724" y="11051"/>
                  </a:lnTo>
                  <a:lnTo>
                    <a:pt x="9724" y="11051"/>
                  </a:lnTo>
                  <a:lnTo>
                    <a:pt x="9789" y="10980"/>
                  </a:lnTo>
                  <a:lnTo>
                    <a:pt x="9854" y="10907"/>
                  </a:lnTo>
                  <a:lnTo>
                    <a:pt x="9917" y="10833"/>
                  </a:lnTo>
                  <a:lnTo>
                    <a:pt x="9980" y="10760"/>
                  </a:lnTo>
                  <a:lnTo>
                    <a:pt x="10105" y="10611"/>
                  </a:lnTo>
                  <a:lnTo>
                    <a:pt x="10229" y="10462"/>
                  </a:lnTo>
                  <a:lnTo>
                    <a:pt x="10355" y="10315"/>
                  </a:lnTo>
                  <a:lnTo>
                    <a:pt x="10418" y="10241"/>
                  </a:lnTo>
                  <a:lnTo>
                    <a:pt x="10482" y="10169"/>
                  </a:lnTo>
                  <a:lnTo>
                    <a:pt x="10548" y="10096"/>
                  </a:lnTo>
                  <a:lnTo>
                    <a:pt x="10613" y="10026"/>
                  </a:lnTo>
                  <a:lnTo>
                    <a:pt x="10680" y="9956"/>
                  </a:lnTo>
                  <a:lnTo>
                    <a:pt x="10749" y="9887"/>
                  </a:lnTo>
                  <a:lnTo>
                    <a:pt x="10749" y="9887"/>
                  </a:lnTo>
                  <a:lnTo>
                    <a:pt x="10694" y="9944"/>
                  </a:lnTo>
                  <a:lnTo>
                    <a:pt x="10639" y="10002"/>
                  </a:lnTo>
                  <a:lnTo>
                    <a:pt x="10584" y="10064"/>
                  </a:lnTo>
                  <a:lnTo>
                    <a:pt x="10528" y="10128"/>
                  </a:lnTo>
                  <a:lnTo>
                    <a:pt x="10472" y="10193"/>
                  </a:lnTo>
                  <a:lnTo>
                    <a:pt x="10417" y="10259"/>
                  </a:lnTo>
                  <a:lnTo>
                    <a:pt x="10303" y="10395"/>
                  </a:lnTo>
                  <a:lnTo>
                    <a:pt x="10191" y="10531"/>
                  </a:lnTo>
                  <a:lnTo>
                    <a:pt x="10078" y="10667"/>
                  </a:lnTo>
                  <a:lnTo>
                    <a:pt x="10022" y="10734"/>
                  </a:lnTo>
                  <a:lnTo>
                    <a:pt x="9967" y="10800"/>
                  </a:lnTo>
                  <a:lnTo>
                    <a:pt x="9911" y="10863"/>
                  </a:lnTo>
                  <a:lnTo>
                    <a:pt x="9856" y="10925"/>
                  </a:lnTo>
                  <a:lnTo>
                    <a:pt x="9856" y="10925"/>
                  </a:lnTo>
                  <a:lnTo>
                    <a:pt x="9782" y="11007"/>
                  </a:lnTo>
                  <a:lnTo>
                    <a:pt x="9709" y="11090"/>
                  </a:lnTo>
                  <a:lnTo>
                    <a:pt x="9636" y="11174"/>
                  </a:lnTo>
                  <a:lnTo>
                    <a:pt x="9563" y="11258"/>
                  </a:lnTo>
                  <a:lnTo>
                    <a:pt x="9418" y="11428"/>
                  </a:lnTo>
                  <a:lnTo>
                    <a:pt x="9276" y="11599"/>
                  </a:lnTo>
                  <a:lnTo>
                    <a:pt x="8991" y="11942"/>
                  </a:lnTo>
                  <a:lnTo>
                    <a:pt x="8849" y="12113"/>
                  </a:lnTo>
                  <a:lnTo>
                    <a:pt x="8706" y="12282"/>
                  </a:lnTo>
                  <a:lnTo>
                    <a:pt x="8706" y="12282"/>
                  </a:lnTo>
                  <a:lnTo>
                    <a:pt x="8670" y="12323"/>
                  </a:lnTo>
                  <a:lnTo>
                    <a:pt x="8635" y="12363"/>
                  </a:lnTo>
                  <a:lnTo>
                    <a:pt x="8563" y="12443"/>
                  </a:lnTo>
                  <a:lnTo>
                    <a:pt x="8563" y="12443"/>
                  </a:lnTo>
                  <a:lnTo>
                    <a:pt x="8505" y="12504"/>
                  </a:lnTo>
                  <a:lnTo>
                    <a:pt x="8448" y="12565"/>
                  </a:lnTo>
                  <a:lnTo>
                    <a:pt x="8448" y="12565"/>
                  </a:lnTo>
                  <a:lnTo>
                    <a:pt x="8407" y="12607"/>
                  </a:lnTo>
                  <a:lnTo>
                    <a:pt x="8365" y="12648"/>
                  </a:lnTo>
                  <a:lnTo>
                    <a:pt x="8277" y="12731"/>
                  </a:lnTo>
                  <a:lnTo>
                    <a:pt x="8188" y="12815"/>
                  </a:lnTo>
                  <a:lnTo>
                    <a:pt x="8143" y="12858"/>
                  </a:lnTo>
                  <a:lnTo>
                    <a:pt x="8099" y="12901"/>
                  </a:lnTo>
                  <a:lnTo>
                    <a:pt x="8056" y="12945"/>
                  </a:lnTo>
                  <a:lnTo>
                    <a:pt x="8014" y="12989"/>
                  </a:lnTo>
                  <a:lnTo>
                    <a:pt x="7973" y="13035"/>
                  </a:lnTo>
                  <a:lnTo>
                    <a:pt x="7934" y="13081"/>
                  </a:lnTo>
                  <a:lnTo>
                    <a:pt x="7897" y="13129"/>
                  </a:lnTo>
                  <a:lnTo>
                    <a:pt x="7879" y="13152"/>
                  </a:lnTo>
                  <a:lnTo>
                    <a:pt x="7863" y="13177"/>
                  </a:lnTo>
                  <a:lnTo>
                    <a:pt x="7846" y="13201"/>
                  </a:lnTo>
                  <a:lnTo>
                    <a:pt x="7831" y="13227"/>
                  </a:lnTo>
                  <a:lnTo>
                    <a:pt x="7817" y="13252"/>
                  </a:lnTo>
                  <a:lnTo>
                    <a:pt x="7803" y="13277"/>
                  </a:lnTo>
                  <a:lnTo>
                    <a:pt x="7803" y="13277"/>
                  </a:lnTo>
                  <a:lnTo>
                    <a:pt x="7801" y="13283"/>
                  </a:lnTo>
                  <a:lnTo>
                    <a:pt x="7802" y="13290"/>
                  </a:lnTo>
                  <a:lnTo>
                    <a:pt x="7804" y="13295"/>
                  </a:lnTo>
                  <a:lnTo>
                    <a:pt x="7808" y="13300"/>
                  </a:lnTo>
                  <a:lnTo>
                    <a:pt x="7813" y="13303"/>
                  </a:lnTo>
                  <a:lnTo>
                    <a:pt x="7818" y="13303"/>
                  </a:lnTo>
                  <a:lnTo>
                    <a:pt x="7824" y="13302"/>
                  </a:lnTo>
                  <a:lnTo>
                    <a:pt x="7827" y="13301"/>
                  </a:lnTo>
                  <a:lnTo>
                    <a:pt x="7830" y="13298"/>
                  </a:lnTo>
                  <a:lnTo>
                    <a:pt x="7830" y="13298"/>
                  </a:lnTo>
                  <a:lnTo>
                    <a:pt x="8057" y="13040"/>
                  </a:lnTo>
                  <a:lnTo>
                    <a:pt x="8287" y="12782"/>
                  </a:lnTo>
                  <a:lnTo>
                    <a:pt x="8287" y="12782"/>
                  </a:lnTo>
                  <a:lnTo>
                    <a:pt x="8427" y="12637"/>
                  </a:lnTo>
                  <a:lnTo>
                    <a:pt x="8565" y="12491"/>
                  </a:lnTo>
                  <a:lnTo>
                    <a:pt x="8702" y="12342"/>
                  </a:lnTo>
                  <a:lnTo>
                    <a:pt x="8838" y="12192"/>
                  </a:lnTo>
                  <a:lnTo>
                    <a:pt x="8972" y="12041"/>
                  </a:lnTo>
                  <a:lnTo>
                    <a:pt x="9106" y="11889"/>
                  </a:lnTo>
                  <a:lnTo>
                    <a:pt x="9238" y="11737"/>
                  </a:lnTo>
                  <a:lnTo>
                    <a:pt x="9369" y="11583"/>
                  </a:lnTo>
                  <a:lnTo>
                    <a:pt x="9369" y="11583"/>
                  </a:lnTo>
                  <a:lnTo>
                    <a:pt x="9511" y="11415"/>
                  </a:lnTo>
                  <a:lnTo>
                    <a:pt x="9655" y="11248"/>
                  </a:lnTo>
                  <a:lnTo>
                    <a:pt x="9800" y="11082"/>
                  </a:lnTo>
                  <a:lnTo>
                    <a:pt x="9945" y="10917"/>
                  </a:lnTo>
                  <a:lnTo>
                    <a:pt x="10091" y="10752"/>
                  </a:lnTo>
                  <a:lnTo>
                    <a:pt x="10239" y="10588"/>
                  </a:lnTo>
                  <a:lnTo>
                    <a:pt x="10387" y="10425"/>
                  </a:lnTo>
                  <a:lnTo>
                    <a:pt x="10536" y="10262"/>
                  </a:lnTo>
                  <a:lnTo>
                    <a:pt x="10536" y="10262"/>
                  </a:lnTo>
                  <a:lnTo>
                    <a:pt x="10578" y="10215"/>
                  </a:lnTo>
                  <a:lnTo>
                    <a:pt x="10620" y="10167"/>
                  </a:lnTo>
                  <a:lnTo>
                    <a:pt x="10660" y="10118"/>
                  </a:lnTo>
                  <a:lnTo>
                    <a:pt x="10699" y="10069"/>
                  </a:lnTo>
                  <a:lnTo>
                    <a:pt x="10699" y="10069"/>
                  </a:lnTo>
                  <a:lnTo>
                    <a:pt x="10733" y="10027"/>
                  </a:lnTo>
                  <a:lnTo>
                    <a:pt x="10758" y="9998"/>
                  </a:lnTo>
                  <a:lnTo>
                    <a:pt x="10776" y="9979"/>
                  </a:lnTo>
                  <a:lnTo>
                    <a:pt x="10783" y="9973"/>
                  </a:lnTo>
                  <a:lnTo>
                    <a:pt x="10788" y="9970"/>
                  </a:lnTo>
                  <a:lnTo>
                    <a:pt x="10791" y="9968"/>
                  </a:lnTo>
                  <a:lnTo>
                    <a:pt x="10792" y="9968"/>
                  </a:lnTo>
                  <a:lnTo>
                    <a:pt x="10794" y="9971"/>
                  </a:lnTo>
                  <a:lnTo>
                    <a:pt x="10792" y="9976"/>
                  </a:lnTo>
                  <a:lnTo>
                    <a:pt x="10788" y="9987"/>
                  </a:lnTo>
                  <a:lnTo>
                    <a:pt x="10780" y="10005"/>
                  </a:lnTo>
                  <a:lnTo>
                    <a:pt x="10768" y="10025"/>
                  </a:lnTo>
                  <a:lnTo>
                    <a:pt x="10755" y="10048"/>
                  </a:lnTo>
                  <a:lnTo>
                    <a:pt x="10724" y="10096"/>
                  </a:lnTo>
                  <a:lnTo>
                    <a:pt x="10708" y="10119"/>
                  </a:lnTo>
                  <a:lnTo>
                    <a:pt x="10694" y="10139"/>
                  </a:lnTo>
                  <a:lnTo>
                    <a:pt x="10680" y="10156"/>
                  </a:lnTo>
                  <a:lnTo>
                    <a:pt x="10669" y="10169"/>
                  </a:lnTo>
                  <a:lnTo>
                    <a:pt x="10669" y="10169"/>
                  </a:lnTo>
                  <a:lnTo>
                    <a:pt x="10605" y="10234"/>
                  </a:lnTo>
                  <a:lnTo>
                    <a:pt x="10541" y="10302"/>
                  </a:lnTo>
                  <a:lnTo>
                    <a:pt x="10479" y="10371"/>
                  </a:lnTo>
                  <a:lnTo>
                    <a:pt x="10418" y="10441"/>
                  </a:lnTo>
                  <a:lnTo>
                    <a:pt x="10296" y="10583"/>
                  </a:lnTo>
                  <a:lnTo>
                    <a:pt x="10235" y="10653"/>
                  </a:lnTo>
                  <a:lnTo>
                    <a:pt x="10174" y="10723"/>
                  </a:lnTo>
                  <a:lnTo>
                    <a:pt x="10174" y="10723"/>
                  </a:lnTo>
                  <a:lnTo>
                    <a:pt x="9878" y="11058"/>
                  </a:lnTo>
                  <a:lnTo>
                    <a:pt x="9582" y="11393"/>
                  </a:lnTo>
                  <a:lnTo>
                    <a:pt x="8992" y="12066"/>
                  </a:lnTo>
                  <a:lnTo>
                    <a:pt x="8697" y="12402"/>
                  </a:lnTo>
                  <a:lnTo>
                    <a:pt x="8400" y="12737"/>
                  </a:lnTo>
                  <a:lnTo>
                    <a:pt x="8103" y="13070"/>
                  </a:lnTo>
                  <a:lnTo>
                    <a:pt x="7953" y="13236"/>
                  </a:lnTo>
                  <a:lnTo>
                    <a:pt x="7803" y="13403"/>
                  </a:lnTo>
                  <a:lnTo>
                    <a:pt x="7803" y="13403"/>
                  </a:lnTo>
                  <a:lnTo>
                    <a:pt x="7798" y="13343"/>
                  </a:lnTo>
                  <a:lnTo>
                    <a:pt x="7797" y="13287"/>
                  </a:lnTo>
                  <a:lnTo>
                    <a:pt x="7797" y="13287"/>
                  </a:lnTo>
                  <a:close/>
                  <a:moveTo>
                    <a:pt x="8063" y="13323"/>
                  </a:moveTo>
                  <a:lnTo>
                    <a:pt x="8063" y="13323"/>
                  </a:lnTo>
                  <a:lnTo>
                    <a:pt x="8066" y="13307"/>
                  </a:lnTo>
                  <a:lnTo>
                    <a:pt x="8071" y="13289"/>
                  </a:lnTo>
                  <a:lnTo>
                    <a:pt x="8077" y="13273"/>
                  </a:lnTo>
                  <a:lnTo>
                    <a:pt x="8084" y="13255"/>
                  </a:lnTo>
                  <a:lnTo>
                    <a:pt x="8091" y="13239"/>
                  </a:lnTo>
                  <a:lnTo>
                    <a:pt x="8099" y="13222"/>
                  </a:lnTo>
                  <a:lnTo>
                    <a:pt x="8109" y="13206"/>
                  </a:lnTo>
                  <a:lnTo>
                    <a:pt x="8118" y="13191"/>
                  </a:lnTo>
                  <a:lnTo>
                    <a:pt x="8139" y="13159"/>
                  </a:lnTo>
                  <a:lnTo>
                    <a:pt x="8164" y="13128"/>
                  </a:lnTo>
                  <a:lnTo>
                    <a:pt x="8189" y="13097"/>
                  </a:lnTo>
                  <a:lnTo>
                    <a:pt x="8216" y="13067"/>
                  </a:lnTo>
                  <a:lnTo>
                    <a:pt x="8246" y="13039"/>
                  </a:lnTo>
                  <a:lnTo>
                    <a:pt x="8275" y="13009"/>
                  </a:lnTo>
                  <a:lnTo>
                    <a:pt x="8333" y="12956"/>
                  </a:lnTo>
                  <a:lnTo>
                    <a:pt x="8391" y="12904"/>
                  </a:lnTo>
                  <a:lnTo>
                    <a:pt x="8443" y="12856"/>
                  </a:lnTo>
                  <a:lnTo>
                    <a:pt x="8443" y="12856"/>
                  </a:lnTo>
                  <a:lnTo>
                    <a:pt x="8497" y="12802"/>
                  </a:lnTo>
                  <a:lnTo>
                    <a:pt x="8550" y="12747"/>
                  </a:lnTo>
                  <a:lnTo>
                    <a:pt x="8600" y="12690"/>
                  </a:lnTo>
                  <a:lnTo>
                    <a:pt x="8651" y="12632"/>
                  </a:lnTo>
                  <a:lnTo>
                    <a:pt x="8700" y="12575"/>
                  </a:lnTo>
                  <a:lnTo>
                    <a:pt x="8749" y="12517"/>
                  </a:lnTo>
                  <a:lnTo>
                    <a:pt x="8845" y="12398"/>
                  </a:lnTo>
                  <a:lnTo>
                    <a:pt x="8845" y="12398"/>
                  </a:lnTo>
                  <a:lnTo>
                    <a:pt x="8957" y="12277"/>
                  </a:lnTo>
                  <a:lnTo>
                    <a:pt x="9068" y="12155"/>
                  </a:lnTo>
                  <a:lnTo>
                    <a:pt x="9068" y="12155"/>
                  </a:lnTo>
                  <a:lnTo>
                    <a:pt x="8902" y="12353"/>
                  </a:lnTo>
                  <a:lnTo>
                    <a:pt x="8737" y="12552"/>
                  </a:lnTo>
                  <a:lnTo>
                    <a:pt x="8574" y="12752"/>
                  </a:lnTo>
                  <a:lnTo>
                    <a:pt x="8494" y="12853"/>
                  </a:lnTo>
                  <a:lnTo>
                    <a:pt x="8413" y="12954"/>
                  </a:lnTo>
                  <a:lnTo>
                    <a:pt x="8413" y="12954"/>
                  </a:lnTo>
                  <a:lnTo>
                    <a:pt x="8367" y="13011"/>
                  </a:lnTo>
                  <a:lnTo>
                    <a:pt x="8322" y="13066"/>
                  </a:lnTo>
                  <a:lnTo>
                    <a:pt x="8274" y="13121"/>
                  </a:lnTo>
                  <a:lnTo>
                    <a:pt x="8226" y="13173"/>
                  </a:lnTo>
                  <a:lnTo>
                    <a:pt x="8177" y="13226"/>
                  </a:lnTo>
                  <a:lnTo>
                    <a:pt x="8126" y="13277"/>
                  </a:lnTo>
                  <a:lnTo>
                    <a:pt x="8075" y="13328"/>
                  </a:lnTo>
                  <a:lnTo>
                    <a:pt x="8022" y="13377"/>
                  </a:lnTo>
                  <a:lnTo>
                    <a:pt x="8022" y="13377"/>
                  </a:lnTo>
                  <a:lnTo>
                    <a:pt x="7986" y="13410"/>
                  </a:lnTo>
                  <a:lnTo>
                    <a:pt x="7960" y="13431"/>
                  </a:lnTo>
                  <a:lnTo>
                    <a:pt x="7949" y="13438"/>
                  </a:lnTo>
                  <a:lnTo>
                    <a:pt x="7941" y="13441"/>
                  </a:lnTo>
                  <a:lnTo>
                    <a:pt x="7935" y="13444"/>
                  </a:lnTo>
                  <a:lnTo>
                    <a:pt x="7931" y="13445"/>
                  </a:lnTo>
                  <a:lnTo>
                    <a:pt x="7928" y="13442"/>
                  </a:lnTo>
                  <a:lnTo>
                    <a:pt x="7927" y="13439"/>
                  </a:lnTo>
                  <a:lnTo>
                    <a:pt x="7927" y="13434"/>
                  </a:lnTo>
                  <a:lnTo>
                    <a:pt x="7928" y="13428"/>
                  </a:lnTo>
                  <a:lnTo>
                    <a:pt x="7935" y="13412"/>
                  </a:lnTo>
                  <a:lnTo>
                    <a:pt x="7946" y="13391"/>
                  </a:lnTo>
                  <a:lnTo>
                    <a:pt x="7960" y="13368"/>
                  </a:lnTo>
                  <a:lnTo>
                    <a:pt x="7976" y="13343"/>
                  </a:lnTo>
                  <a:lnTo>
                    <a:pt x="8010" y="13293"/>
                  </a:lnTo>
                  <a:lnTo>
                    <a:pt x="8041" y="13249"/>
                  </a:lnTo>
                  <a:lnTo>
                    <a:pt x="8062" y="13224"/>
                  </a:lnTo>
                  <a:lnTo>
                    <a:pt x="8062" y="13224"/>
                  </a:lnTo>
                  <a:lnTo>
                    <a:pt x="8059" y="13227"/>
                  </a:lnTo>
                  <a:lnTo>
                    <a:pt x="8059" y="13231"/>
                  </a:lnTo>
                  <a:lnTo>
                    <a:pt x="8059" y="13231"/>
                  </a:lnTo>
                  <a:lnTo>
                    <a:pt x="8050" y="13252"/>
                  </a:lnTo>
                  <a:lnTo>
                    <a:pt x="8043" y="13273"/>
                  </a:lnTo>
                  <a:lnTo>
                    <a:pt x="8036" y="13294"/>
                  </a:lnTo>
                  <a:lnTo>
                    <a:pt x="8031" y="13315"/>
                  </a:lnTo>
                  <a:lnTo>
                    <a:pt x="8031" y="13315"/>
                  </a:lnTo>
                  <a:lnTo>
                    <a:pt x="8031" y="13318"/>
                  </a:lnTo>
                  <a:lnTo>
                    <a:pt x="8033" y="13322"/>
                  </a:lnTo>
                  <a:lnTo>
                    <a:pt x="8035" y="13328"/>
                  </a:lnTo>
                  <a:lnTo>
                    <a:pt x="8040" y="13332"/>
                  </a:lnTo>
                  <a:lnTo>
                    <a:pt x="8045" y="13335"/>
                  </a:lnTo>
                  <a:lnTo>
                    <a:pt x="8051" y="13335"/>
                  </a:lnTo>
                  <a:lnTo>
                    <a:pt x="8056" y="13334"/>
                  </a:lnTo>
                  <a:lnTo>
                    <a:pt x="8058" y="13332"/>
                  </a:lnTo>
                  <a:lnTo>
                    <a:pt x="8061" y="13330"/>
                  </a:lnTo>
                  <a:lnTo>
                    <a:pt x="8063" y="13327"/>
                  </a:lnTo>
                  <a:lnTo>
                    <a:pt x="8063" y="13323"/>
                  </a:lnTo>
                  <a:lnTo>
                    <a:pt x="8063" y="13323"/>
                  </a:lnTo>
                  <a:close/>
                  <a:moveTo>
                    <a:pt x="8779" y="12443"/>
                  </a:moveTo>
                  <a:lnTo>
                    <a:pt x="8779" y="12443"/>
                  </a:lnTo>
                  <a:lnTo>
                    <a:pt x="8660" y="12570"/>
                  </a:lnTo>
                  <a:lnTo>
                    <a:pt x="8539" y="12697"/>
                  </a:lnTo>
                  <a:lnTo>
                    <a:pt x="8416" y="12821"/>
                  </a:lnTo>
                  <a:lnTo>
                    <a:pt x="8291" y="12944"/>
                  </a:lnTo>
                  <a:lnTo>
                    <a:pt x="8291" y="12944"/>
                  </a:lnTo>
                  <a:lnTo>
                    <a:pt x="8261" y="12973"/>
                  </a:lnTo>
                  <a:lnTo>
                    <a:pt x="8230" y="13002"/>
                  </a:lnTo>
                  <a:lnTo>
                    <a:pt x="8230" y="13002"/>
                  </a:lnTo>
                  <a:lnTo>
                    <a:pt x="8103" y="13124"/>
                  </a:lnTo>
                  <a:lnTo>
                    <a:pt x="7973" y="13245"/>
                  </a:lnTo>
                  <a:lnTo>
                    <a:pt x="7973" y="13245"/>
                  </a:lnTo>
                  <a:lnTo>
                    <a:pt x="7887" y="13323"/>
                  </a:lnTo>
                  <a:lnTo>
                    <a:pt x="7870" y="13337"/>
                  </a:lnTo>
                  <a:lnTo>
                    <a:pt x="7868" y="13339"/>
                  </a:lnTo>
                  <a:lnTo>
                    <a:pt x="7868" y="13338"/>
                  </a:lnTo>
                  <a:lnTo>
                    <a:pt x="7899" y="13307"/>
                  </a:lnTo>
                  <a:lnTo>
                    <a:pt x="7965" y="13241"/>
                  </a:lnTo>
                  <a:lnTo>
                    <a:pt x="8136" y="13075"/>
                  </a:lnTo>
                  <a:lnTo>
                    <a:pt x="8209" y="13004"/>
                  </a:lnTo>
                  <a:lnTo>
                    <a:pt x="8253" y="12959"/>
                  </a:lnTo>
                  <a:lnTo>
                    <a:pt x="8253" y="12959"/>
                  </a:lnTo>
                  <a:lnTo>
                    <a:pt x="8344" y="12858"/>
                  </a:lnTo>
                  <a:lnTo>
                    <a:pt x="8434" y="12757"/>
                  </a:lnTo>
                  <a:lnTo>
                    <a:pt x="8524" y="12655"/>
                  </a:lnTo>
                  <a:lnTo>
                    <a:pt x="8613" y="12552"/>
                  </a:lnTo>
                  <a:lnTo>
                    <a:pt x="8702" y="12449"/>
                  </a:lnTo>
                  <a:lnTo>
                    <a:pt x="8790" y="12346"/>
                  </a:lnTo>
                  <a:lnTo>
                    <a:pt x="8878" y="12242"/>
                  </a:lnTo>
                  <a:lnTo>
                    <a:pt x="8964" y="12136"/>
                  </a:lnTo>
                  <a:lnTo>
                    <a:pt x="8964" y="12136"/>
                  </a:lnTo>
                  <a:lnTo>
                    <a:pt x="9102" y="11971"/>
                  </a:lnTo>
                  <a:lnTo>
                    <a:pt x="9242" y="11807"/>
                  </a:lnTo>
                  <a:lnTo>
                    <a:pt x="9382" y="11646"/>
                  </a:lnTo>
                  <a:lnTo>
                    <a:pt x="9522" y="11485"/>
                  </a:lnTo>
                  <a:lnTo>
                    <a:pt x="9665" y="11326"/>
                  </a:lnTo>
                  <a:lnTo>
                    <a:pt x="9809" y="11168"/>
                  </a:lnTo>
                  <a:lnTo>
                    <a:pt x="9953" y="11010"/>
                  </a:lnTo>
                  <a:lnTo>
                    <a:pt x="10099" y="10852"/>
                  </a:lnTo>
                  <a:lnTo>
                    <a:pt x="10099" y="10852"/>
                  </a:lnTo>
                  <a:lnTo>
                    <a:pt x="10013" y="10956"/>
                  </a:lnTo>
                  <a:lnTo>
                    <a:pt x="9925" y="11059"/>
                  </a:lnTo>
                  <a:lnTo>
                    <a:pt x="9837" y="11161"/>
                  </a:lnTo>
                  <a:lnTo>
                    <a:pt x="9748" y="11263"/>
                  </a:lnTo>
                  <a:lnTo>
                    <a:pt x="9570" y="11466"/>
                  </a:lnTo>
                  <a:lnTo>
                    <a:pt x="9393" y="11669"/>
                  </a:lnTo>
                  <a:lnTo>
                    <a:pt x="9393" y="11669"/>
                  </a:lnTo>
                  <a:lnTo>
                    <a:pt x="9353" y="11715"/>
                  </a:lnTo>
                  <a:lnTo>
                    <a:pt x="9314" y="11763"/>
                  </a:lnTo>
                  <a:lnTo>
                    <a:pt x="9237" y="11858"/>
                  </a:lnTo>
                  <a:lnTo>
                    <a:pt x="9161" y="11955"/>
                  </a:lnTo>
                  <a:lnTo>
                    <a:pt x="9085" y="12053"/>
                  </a:lnTo>
                  <a:lnTo>
                    <a:pt x="8934" y="12250"/>
                  </a:lnTo>
                  <a:lnTo>
                    <a:pt x="8858" y="12347"/>
                  </a:lnTo>
                  <a:lnTo>
                    <a:pt x="8779" y="12443"/>
                  </a:lnTo>
                  <a:lnTo>
                    <a:pt x="8779" y="12443"/>
                  </a:lnTo>
                  <a:close/>
                  <a:moveTo>
                    <a:pt x="8093" y="13167"/>
                  </a:moveTo>
                  <a:lnTo>
                    <a:pt x="8093" y="13167"/>
                  </a:lnTo>
                  <a:lnTo>
                    <a:pt x="8084" y="13183"/>
                  </a:lnTo>
                  <a:lnTo>
                    <a:pt x="8076" y="13199"/>
                  </a:lnTo>
                  <a:lnTo>
                    <a:pt x="8076" y="13199"/>
                  </a:lnTo>
                  <a:lnTo>
                    <a:pt x="7939" y="13369"/>
                  </a:lnTo>
                  <a:lnTo>
                    <a:pt x="7866" y="13456"/>
                  </a:lnTo>
                  <a:lnTo>
                    <a:pt x="7814" y="13519"/>
                  </a:lnTo>
                  <a:lnTo>
                    <a:pt x="7814" y="13519"/>
                  </a:lnTo>
                  <a:lnTo>
                    <a:pt x="7807" y="13452"/>
                  </a:lnTo>
                  <a:lnTo>
                    <a:pt x="7807" y="13452"/>
                  </a:lnTo>
                  <a:lnTo>
                    <a:pt x="8093" y="13167"/>
                  </a:lnTo>
                  <a:lnTo>
                    <a:pt x="8093" y="13167"/>
                  </a:lnTo>
                  <a:close/>
                  <a:moveTo>
                    <a:pt x="7818" y="13554"/>
                  </a:moveTo>
                  <a:lnTo>
                    <a:pt x="7818" y="13554"/>
                  </a:lnTo>
                  <a:lnTo>
                    <a:pt x="7822" y="13554"/>
                  </a:lnTo>
                  <a:lnTo>
                    <a:pt x="7825" y="13551"/>
                  </a:lnTo>
                  <a:lnTo>
                    <a:pt x="7825" y="13551"/>
                  </a:lnTo>
                  <a:lnTo>
                    <a:pt x="7868" y="13524"/>
                  </a:lnTo>
                  <a:lnTo>
                    <a:pt x="7910" y="13496"/>
                  </a:lnTo>
                  <a:lnTo>
                    <a:pt x="7951" y="13467"/>
                  </a:lnTo>
                  <a:lnTo>
                    <a:pt x="7992" y="13437"/>
                  </a:lnTo>
                  <a:lnTo>
                    <a:pt x="8033" y="13405"/>
                  </a:lnTo>
                  <a:lnTo>
                    <a:pt x="8071" y="13372"/>
                  </a:lnTo>
                  <a:lnTo>
                    <a:pt x="8111" y="13339"/>
                  </a:lnTo>
                  <a:lnTo>
                    <a:pt x="8148" y="13304"/>
                  </a:lnTo>
                  <a:lnTo>
                    <a:pt x="8187" y="13269"/>
                  </a:lnTo>
                  <a:lnTo>
                    <a:pt x="8224" y="13233"/>
                  </a:lnTo>
                  <a:lnTo>
                    <a:pt x="8261" y="13197"/>
                  </a:lnTo>
                  <a:lnTo>
                    <a:pt x="8298" y="13159"/>
                  </a:lnTo>
                  <a:lnTo>
                    <a:pt x="8333" y="13121"/>
                  </a:lnTo>
                  <a:lnTo>
                    <a:pt x="8370" y="13082"/>
                  </a:lnTo>
                  <a:lnTo>
                    <a:pt x="8440" y="13004"/>
                  </a:lnTo>
                  <a:lnTo>
                    <a:pt x="8440" y="13004"/>
                  </a:lnTo>
                  <a:lnTo>
                    <a:pt x="8407" y="13044"/>
                  </a:lnTo>
                  <a:lnTo>
                    <a:pt x="8407" y="13044"/>
                  </a:lnTo>
                  <a:lnTo>
                    <a:pt x="8374" y="13084"/>
                  </a:lnTo>
                  <a:lnTo>
                    <a:pt x="8339" y="13123"/>
                  </a:lnTo>
                  <a:lnTo>
                    <a:pt x="8305" y="13162"/>
                  </a:lnTo>
                  <a:lnTo>
                    <a:pt x="8269" y="13198"/>
                  </a:lnTo>
                  <a:lnTo>
                    <a:pt x="8233" y="13235"/>
                  </a:lnTo>
                  <a:lnTo>
                    <a:pt x="8196" y="13270"/>
                  </a:lnTo>
                  <a:lnTo>
                    <a:pt x="8121" y="13342"/>
                  </a:lnTo>
                  <a:lnTo>
                    <a:pt x="8047" y="13412"/>
                  </a:lnTo>
                  <a:lnTo>
                    <a:pt x="7973" y="13482"/>
                  </a:lnTo>
                  <a:lnTo>
                    <a:pt x="7935" y="13519"/>
                  </a:lnTo>
                  <a:lnTo>
                    <a:pt x="7899" y="13555"/>
                  </a:lnTo>
                  <a:lnTo>
                    <a:pt x="7864" y="13592"/>
                  </a:lnTo>
                  <a:lnTo>
                    <a:pt x="7829" y="13630"/>
                  </a:lnTo>
                  <a:lnTo>
                    <a:pt x="7829" y="13630"/>
                  </a:lnTo>
                  <a:lnTo>
                    <a:pt x="7818" y="13554"/>
                  </a:lnTo>
                  <a:lnTo>
                    <a:pt x="7818" y="13554"/>
                  </a:lnTo>
                  <a:close/>
                  <a:moveTo>
                    <a:pt x="9336" y="12272"/>
                  </a:moveTo>
                  <a:lnTo>
                    <a:pt x="9336" y="12272"/>
                  </a:lnTo>
                  <a:lnTo>
                    <a:pt x="9294" y="12316"/>
                  </a:lnTo>
                  <a:lnTo>
                    <a:pt x="9253" y="12362"/>
                  </a:lnTo>
                  <a:lnTo>
                    <a:pt x="9212" y="12409"/>
                  </a:lnTo>
                  <a:lnTo>
                    <a:pt x="9173" y="12456"/>
                  </a:lnTo>
                  <a:lnTo>
                    <a:pt x="9133" y="12504"/>
                  </a:lnTo>
                  <a:lnTo>
                    <a:pt x="9094" y="12553"/>
                  </a:lnTo>
                  <a:lnTo>
                    <a:pt x="9018" y="12651"/>
                  </a:lnTo>
                  <a:lnTo>
                    <a:pt x="8942" y="12751"/>
                  </a:lnTo>
                  <a:lnTo>
                    <a:pt x="8867" y="12849"/>
                  </a:lnTo>
                  <a:lnTo>
                    <a:pt x="8792" y="12947"/>
                  </a:lnTo>
                  <a:lnTo>
                    <a:pt x="8716" y="13044"/>
                  </a:lnTo>
                  <a:lnTo>
                    <a:pt x="8716" y="13044"/>
                  </a:lnTo>
                  <a:lnTo>
                    <a:pt x="8629" y="13152"/>
                  </a:lnTo>
                  <a:lnTo>
                    <a:pt x="8541" y="13259"/>
                  </a:lnTo>
                  <a:lnTo>
                    <a:pt x="8452" y="13364"/>
                  </a:lnTo>
                  <a:lnTo>
                    <a:pt x="8361" y="13469"/>
                  </a:lnTo>
                  <a:lnTo>
                    <a:pt x="8361" y="13469"/>
                  </a:lnTo>
                  <a:lnTo>
                    <a:pt x="8324" y="13499"/>
                  </a:lnTo>
                  <a:lnTo>
                    <a:pt x="8287" y="13528"/>
                  </a:lnTo>
                  <a:lnTo>
                    <a:pt x="8209" y="13585"/>
                  </a:lnTo>
                  <a:lnTo>
                    <a:pt x="8133" y="13641"/>
                  </a:lnTo>
                  <a:lnTo>
                    <a:pt x="8057" y="13699"/>
                  </a:lnTo>
                  <a:lnTo>
                    <a:pt x="8057" y="13699"/>
                  </a:lnTo>
                  <a:lnTo>
                    <a:pt x="8023" y="13725"/>
                  </a:lnTo>
                  <a:lnTo>
                    <a:pt x="7989" y="13751"/>
                  </a:lnTo>
                  <a:lnTo>
                    <a:pt x="7956" y="13780"/>
                  </a:lnTo>
                  <a:lnTo>
                    <a:pt x="7940" y="13795"/>
                  </a:lnTo>
                  <a:lnTo>
                    <a:pt x="7925" y="13810"/>
                  </a:lnTo>
                  <a:lnTo>
                    <a:pt x="7925" y="13810"/>
                  </a:lnTo>
                  <a:lnTo>
                    <a:pt x="7992" y="13739"/>
                  </a:lnTo>
                  <a:lnTo>
                    <a:pt x="8056" y="13666"/>
                  </a:lnTo>
                  <a:lnTo>
                    <a:pt x="8120" y="13591"/>
                  </a:lnTo>
                  <a:lnTo>
                    <a:pt x="8181" y="13516"/>
                  </a:lnTo>
                  <a:lnTo>
                    <a:pt x="8181" y="13516"/>
                  </a:lnTo>
                  <a:lnTo>
                    <a:pt x="8333" y="13376"/>
                  </a:lnTo>
                  <a:lnTo>
                    <a:pt x="8406" y="13308"/>
                  </a:lnTo>
                  <a:lnTo>
                    <a:pt x="8471" y="13246"/>
                  </a:lnTo>
                  <a:lnTo>
                    <a:pt x="8471" y="13246"/>
                  </a:lnTo>
                  <a:lnTo>
                    <a:pt x="8518" y="13201"/>
                  </a:lnTo>
                  <a:lnTo>
                    <a:pt x="8564" y="13154"/>
                  </a:lnTo>
                  <a:lnTo>
                    <a:pt x="8610" y="13108"/>
                  </a:lnTo>
                  <a:lnTo>
                    <a:pt x="8654" y="13060"/>
                  </a:lnTo>
                  <a:lnTo>
                    <a:pt x="8697" y="13012"/>
                  </a:lnTo>
                  <a:lnTo>
                    <a:pt x="8741" y="12964"/>
                  </a:lnTo>
                  <a:lnTo>
                    <a:pt x="8784" y="12915"/>
                  </a:lnTo>
                  <a:lnTo>
                    <a:pt x="8826" y="12864"/>
                  </a:lnTo>
                  <a:lnTo>
                    <a:pt x="8909" y="12764"/>
                  </a:lnTo>
                  <a:lnTo>
                    <a:pt x="8991" y="12661"/>
                  </a:lnTo>
                  <a:lnTo>
                    <a:pt x="9072" y="12558"/>
                  </a:lnTo>
                  <a:lnTo>
                    <a:pt x="9153" y="12453"/>
                  </a:lnTo>
                  <a:lnTo>
                    <a:pt x="9312" y="12245"/>
                  </a:lnTo>
                  <a:lnTo>
                    <a:pt x="9393" y="12141"/>
                  </a:lnTo>
                  <a:lnTo>
                    <a:pt x="9473" y="12037"/>
                  </a:lnTo>
                  <a:lnTo>
                    <a:pt x="9555" y="11935"/>
                  </a:lnTo>
                  <a:lnTo>
                    <a:pt x="9640" y="11834"/>
                  </a:lnTo>
                  <a:lnTo>
                    <a:pt x="9682" y="11784"/>
                  </a:lnTo>
                  <a:lnTo>
                    <a:pt x="9725" y="11735"/>
                  </a:lnTo>
                  <a:lnTo>
                    <a:pt x="9768" y="11687"/>
                  </a:lnTo>
                  <a:lnTo>
                    <a:pt x="9813" y="11639"/>
                  </a:lnTo>
                  <a:lnTo>
                    <a:pt x="9831" y="11707"/>
                  </a:lnTo>
                  <a:lnTo>
                    <a:pt x="9831" y="11707"/>
                  </a:lnTo>
                  <a:lnTo>
                    <a:pt x="9806" y="11746"/>
                  </a:lnTo>
                  <a:lnTo>
                    <a:pt x="9780" y="11785"/>
                  </a:lnTo>
                  <a:lnTo>
                    <a:pt x="9753" y="11824"/>
                  </a:lnTo>
                  <a:lnTo>
                    <a:pt x="9724" y="11861"/>
                  </a:lnTo>
                  <a:lnTo>
                    <a:pt x="9695" y="11897"/>
                  </a:lnTo>
                  <a:lnTo>
                    <a:pt x="9664" y="11934"/>
                  </a:lnTo>
                  <a:lnTo>
                    <a:pt x="9633" y="11969"/>
                  </a:lnTo>
                  <a:lnTo>
                    <a:pt x="9601" y="12003"/>
                  </a:lnTo>
                  <a:lnTo>
                    <a:pt x="9601" y="12003"/>
                  </a:lnTo>
                  <a:lnTo>
                    <a:pt x="9568" y="12038"/>
                  </a:lnTo>
                  <a:lnTo>
                    <a:pt x="9537" y="12072"/>
                  </a:lnTo>
                  <a:lnTo>
                    <a:pt x="9470" y="12139"/>
                  </a:lnTo>
                  <a:lnTo>
                    <a:pt x="9403" y="12205"/>
                  </a:lnTo>
                  <a:lnTo>
                    <a:pt x="9336" y="12272"/>
                  </a:lnTo>
                  <a:lnTo>
                    <a:pt x="9336" y="12272"/>
                  </a:lnTo>
                  <a:close/>
                  <a:moveTo>
                    <a:pt x="8986" y="12574"/>
                  </a:moveTo>
                  <a:lnTo>
                    <a:pt x="8986" y="12574"/>
                  </a:lnTo>
                  <a:lnTo>
                    <a:pt x="8951" y="12621"/>
                  </a:lnTo>
                  <a:lnTo>
                    <a:pt x="8915" y="12668"/>
                  </a:lnTo>
                  <a:lnTo>
                    <a:pt x="8879" y="12712"/>
                  </a:lnTo>
                  <a:lnTo>
                    <a:pt x="8841" y="12758"/>
                  </a:lnTo>
                  <a:lnTo>
                    <a:pt x="8766" y="12845"/>
                  </a:lnTo>
                  <a:lnTo>
                    <a:pt x="8689" y="12932"/>
                  </a:lnTo>
                  <a:lnTo>
                    <a:pt x="8611" y="13016"/>
                  </a:lnTo>
                  <a:lnTo>
                    <a:pt x="8532" y="13101"/>
                  </a:lnTo>
                  <a:lnTo>
                    <a:pt x="8372" y="13266"/>
                  </a:lnTo>
                  <a:lnTo>
                    <a:pt x="8372" y="13266"/>
                  </a:lnTo>
                  <a:lnTo>
                    <a:pt x="8448" y="13160"/>
                  </a:lnTo>
                  <a:lnTo>
                    <a:pt x="8448" y="13160"/>
                  </a:lnTo>
                  <a:lnTo>
                    <a:pt x="8543" y="13062"/>
                  </a:lnTo>
                  <a:lnTo>
                    <a:pt x="8636" y="12963"/>
                  </a:lnTo>
                  <a:lnTo>
                    <a:pt x="8728" y="12861"/>
                  </a:lnTo>
                  <a:lnTo>
                    <a:pt x="8818" y="12758"/>
                  </a:lnTo>
                  <a:lnTo>
                    <a:pt x="8908" y="12654"/>
                  </a:lnTo>
                  <a:lnTo>
                    <a:pt x="8996" y="12548"/>
                  </a:lnTo>
                  <a:lnTo>
                    <a:pt x="9084" y="12442"/>
                  </a:lnTo>
                  <a:lnTo>
                    <a:pt x="9171" y="12335"/>
                  </a:lnTo>
                  <a:lnTo>
                    <a:pt x="9171" y="12335"/>
                  </a:lnTo>
                  <a:lnTo>
                    <a:pt x="9078" y="12453"/>
                  </a:lnTo>
                  <a:lnTo>
                    <a:pt x="9032" y="12514"/>
                  </a:lnTo>
                  <a:lnTo>
                    <a:pt x="8986" y="12574"/>
                  </a:lnTo>
                  <a:lnTo>
                    <a:pt x="8986" y="12574"/>
                  </a:lnTo>
                  <a:close/>
                  <a:moveTo>
                    <a:pt x="8555" y="12958"/>
                  </a:moveTo>
                  <a:lnTo>
                    <a:pt x="8555" y="12958"/>
                  </a:lnTo>
                  <a:lnTo>
                    <a:pt x="8516" y="13008"/>
                  </a:lnTo>
                  <a:lnTo>
                    <a:pt x="8477" y="13059"/>
                  </a:lnTo>
                  <a:lnTo>
                    <a:pt x="8477" y="13059"/>
                  </a:lnTo>
                  <a:lnTo>
                    <a:pt x="8408" y="13123"/>
                  </a:lnTo>
                  <a:lnTo>
                    <a:pt x="8339" y="13186"/>
                  </a:lnTo>
                  <a:lnTo>
                    <a:pt x="8200" y="13310"/>
                  </a:lnTo>
                  <a:lnTo>
                    <a:pt x="8131" y="13372"/>
                  </a:lnTo>
                  <a:lnTo>
                    <a:pt x="8064" y="13434"/>
                  </a:lnTo>
                  <a:lnTo>
                    <a:pt x="7997" y="13496"/>
                  </a:lnTo>
                  <a:lnTo>
                    <a:pt x="7934" y="13559"/>
                  </a:lnTo>
                  <a:lnTo>
                    <a:pt x="7934" y="13559"/>
                  </a:lnTo>
                  <a:lnTo>
                    <a:pt x="8030" y="13460"/>
                  </a:lnTo>
                  <a:lnTo>
                    <a:pt x="8126" y="13358"/>
                  </a:lnTo>
                  <a:lnTo>
                    <a:pt x="8220" y="13257"/>
                  </a:lnTo>
                  <a:lnTo>
                    <a:pt x="8312" y="13154"/>
                  </a:lnTo>
                  <a:lnTo>
                    <a:pt x="8405" y="13051"/>
                  </a:lnTo>
                  <a:lnTo>
                    <a:pt x="8496" y="12948"/>
                  </a:lnTo>
                  <a:lnTo>
                    <a:pt x="8679" y="12740"/>
                  </a:lnTo>
                  <a:lnTo>
                    <a:pt x="8860" y="12532"/>
                  </a:lnTo>
                  <a:lnTo>
                    <a:pt x="9043" y="12323"/>
                  </a:lnTo>
                  <a:lnTo>
                    <a:pt x="9134" y="12220"/>
                  </a:lnTo>
                  <a:lnTo>
                    <a:pt x="9226" y="12116"/>
                  </a:lnTo>
                  <a:lnTo>
                    <a:pt x="9320" y="12014"/>
                  </a:lnTo>
                  <a:lnTo>
                    <a:pt x="9415" y="11913"/>
                  </a:lnTo>
                  <a:lnTo>
                    <a:pt x="9415" y="11913"/>
                  </a:lnTo>
                  <a:lnTo>
                    <a:pt x="9469" y="11856"/>
                  </a:lnTo>
                  <a:lnTo>
                    <a:pt x="9524" y="11800"/>
                  </a:lnTo>
                  <a:lnTo>
                    <a:pt x="9524" y="11800"/>
                  </a:lnTo>
                  <a:lnTo>
                    <a:pt x="9388" y="11966"/>
                  </a:lnTo>
                  <a:lnTo>
                    <a:pt x="9388" y="11966"/>
                  </a:lnTo>
                  <a:lnTo>
                    <a:pt x="9325" y="12047"/>
                  </a:lnTo>
                  <a:lnTo>
                    <a:pt x="9325" y="12047"/>
                  </a:lnTo>
                  <a:lnTo>
                    <a:pt x="9225" y="12160"/>
                  </a:lnTo>
                  <a:lnTo>
                    <a:pt x="9126" y="12272"/>
                  </a:lnTo>
                  <a:lnTo>
                    <a:pt x="9027" y="12385"/>
                  </a:lnTo>
                  <a:lnTo>
                    <a:pt x="8930" y="12500"/>
                  </a:lnTo>
                  <a:lnTo>
                    <a:pt x="8834" y="12615"/>
                  </a:lnTo>
                  <a:lnTo>
                    <a:pt x="8739" y="12730"/>
                  </a:lnTo>
                  <a:lnTo>
                    <a:pt x="8647" y="12844"/>
                  </a:lnTo>
                  <a:lnTo>
                    <a:pt x="8555" y="12958"/>
                  </a:lnTo>
                  <a:lnTo>
                    <a:pt x="8555" y="12958"/>
                  </a:lnTo>
                  <a:close/>
                  <a:moveTo>
                    <a:pt x="8275" y="13331"/>
                  </a:moveTo>
                  <a:lnTo>
                    <a:pt x="8275" y="13331"/>
                  </a:lnTo>
                  <a:lnTo>
                    <a:pt x="8213" y="13416"/>
                  </a:lnTo>
                  <a:lnTo>
                    <a:pt x="8150" y="13500"/>
                  </a:lnTo>
                  <a:lnTo>
                    <a:pt x="8150" y="13500"/>
                  </a:lnTo>
                  <a:lnTo>
                    <a:pt x="8076" y="13578"/>
                  </a:lnTo>
                  <a:lnTo>
                    <a:pt x="8004" y="13658"/>
                  </a:lnTo>
                  <a:lnTo>
                    <a:pt x="7934" y="13740"/>
                  </a:lnTo>
                  <a:lnTo>
                    <a:pt x="7865" y="13824"/>
                  </a:lnTo>
                  <a:lnTo>
                    <a:pt x="7865" y="13824"/>
                  </a:lnTo>
                  <a:lnTo>
                    <a:pt x="7852" y="13761"/>
                  </a:lnTo>
                  <a:lnTo>
                    <a:pt x="7841" y="13700"/>
                  </a:lnTo>
                  <a:lnTo>
                    <a:pt x="7841" y="13700"/>
                  </a:lnTo>
                  <a:lnTo>
                    <a:pt x="7897" y="13657"/>
                  </a:lnTo>
                  <a:lnTo>
                    <a:pt x="7953" y="13612"/>
                  </a:lnTo>
                  <a:lnTo>
                    <a:pt x="8008" y="13568"/>
                  </a:lnTo>
                  <a:lnTo>
                    <a:pt x="8063" y="13522"/>
                  </a:lnTo>
                  <a:lnTo>
                    <a:pt x="8117" y="13475"/>
                  </a:lnTo>
                  <a:lnTo>
                    <a:pt x="8169" y="13428"/>
                  </a:lnTo>
                  <a:lnTo>
                    <a:pt x="8222" y="13380"/>
                  </a:lnTo>
                  <a:lnTo>
                    <a:pt x="8275" y="13331"/>
                  </a:lnTo>
                  <a:lnTo>
                    <a:pt x="8275" y="13331"/>
                  </a:lnTo>
                  <a:close/>
                  <a:moveTo>
                    <a:pt x="7875" y="13864"/>
                  </a:moveTo>
                  <a:lnTo>
                    <a:pt x="7875" y="13864"/>
                  </a:lnTo>
                  <a:lnTo>
                    <a:pt x="7917" y="13818"/>
                  </a:lnTo>
                  <a:lnTo>
                    <a:pt x="7917" y="13818"/>
                  </a:lnTo>
                  <a:lnTo>
                    <a:pt x="7896" y="13844"/>
                  </a:lnTo>
                  <a:lnTo>
                    <a:pt x="7876" y="13870"/>
                  </a:lnTo>
                  <a:lnTo>
                    <a:pt x="7876" y="13870"/>
                  </a:lnTo>
                  <a:lnTo>
                    <a:pt x="7875" y="13864"/>
                  </a:lnTo>
                  <a:lnTo>
                    <a:pt x="7875" y="13864"/>
                  </a:lnTo>
                  <a:close/>
                  <a:moveTo>
                    <a:pt x="7882" y="13891"/>
                  </a:moveTo>
                  <a:lnTo>
                    <a:pt x="7882" y="13891"/>
                  </a:lnTo>
                  <a:lnTo>
                    <a:pt x="7898" y="13867"/>
                  </a:lnTo>
                  <a:lnTo>
                    <a:pt x="7916" y="13844"/>
                  </a:lnTo>
                  <a:lnTo>
                    <a:pt x="7935" y="13822"/>
                  </a:lnTo>
                  <a:lnTo>
                    <a:pt x="7956" y="13801"/>
                  </a:lnTo>
                  <a:lnTo>
                    <a:pt x="7980" y="13780"/>
                  </a:lnTo>
                  <a:lnTo>
                    <a:pt x="8003" y="13760"/>
                  </a:lnTo>
                  <a:lnTo>
                    <a:pt x="8028" y="13740"/>
                  </a:lnTo>
                  <a:lnTo>
                    <a:pt x="8054" y="13721"/>
                  </a:lnTo>
                  <a:lnTo>
                    <a:pt x="8106" y="13684"/>
                  </a:lnTo>
                  <a:lnTo>
                    <a:pt x="8159" y="13650"/>
                  </a:lnTo>
                  <a:lnTo>
                    <a:pt x="8210" y="13617"/>
                  </a:lnTo>
                  <a:lnTo>
                    <a:pt x="8258" y="13585"/>
                  </a:lnTo>
                  <a:lnTo>
                    <a:pt x="8258" y="13585"/>
                  </a:lnTo>
                  <a:lnTo>
                    <a:pt x="8207" y="13644"/>
                  </a:lnTo>
                  <a:lnTo>
                    <a:pt x="8154" y="13702"/>
                  </a:lnTo>
                  <a:lnTo>
                    <a:pt x="8154" y="13702"/>
                  </a:lnTo>
                  <a:lnTo>
                    <a:pt x="8064" y="13792"/>
                  </a:lnTo>
                  <a:lnTo>
                    <a:pt x="8021" y="13839"/>
                  </a:lnTo>
                  <a:lnTo>
                    <a:pt x="7978" y="13885"/>
                  </a:lnTo>
                  <a:lnTo>
                    <a:pt x="7978" y="13885"/>
                  </a:lnTo>
                  <a:lnTo>
                    <a:pt x="7949" y="13915"/>
                  </a:lnTo>
                  <a:lnTo>
                    <a:pt x="7949" y="13915"/>
                  </a:lnTo>
                  <a:lnTo>
                    <a:pt x="7926" y="13942"/>
                  </a:lnTo>
                  <a:lnTo>
                    <a:pt x="7903" y="13970"/>
                  </a:lnTo>
                  <a:lnTo>
                    <a:pt x="7903" y="13970"/>
                  </a:lnTo>
                  <a:lnTo>
                    <a:pt x="7882" y="13891"/>
                  </a:lnTo>
                  <a:lnTo>
                    <a:pt x="7882" y="13891"/>
                  </a:lnTo>
                  <a:close/>
                  <a:moveTo>
                    <a:pt x="7918" y="14023"/>
                  </a:moveTo>
                  <a:lnTo>
                    <a:pt x="7918" y="14023"/>
                  </a:lnTo>
                  <a:lnTo>
                    <a:pt x="7953" y="13998"/>
                  </a:lnTo>
                  <a:lnTo>
                    <a:pt x="7987" y="13974"/>
                  </a:lnTo>
                  <a:lnTo>
                    <a:pt x="8021" y="13949"/>
                  </a:lnTo>
                  <a:lnTo>
                    <a:pt x="8055" y="13922"/>
                  </a:lnTo>
                  <a:lnTo>
                    <a:pt x="8119" y="13870"/>
                  </a:lnTo>
                  <a:lnTo>
                    <a:pt x="8184" y="13815"/>
                  </a:lnTo>
                  <a:lnTo>
                    <a:pt x="8248" y="13760"/>
                  </a:lnTo>
                  <a:lnTo>
                    <a:pt x="8311" y="13703"/>
                  </a:lnTo>
                  <a:lnTo>
                    <a:pt x="8374" y="13647"/>
                  </a:lnTo>
                  <a:lnTo>
                    <a:pt x="8439" y="13592"/>
                  </a:lnTo>
                  <a:lnTo>
                    <a:pt x="8439" y="13592"/>
                  </a:lnTo>
                  <a:lnTo>
                    <a:pt x="8484" y="13549"/>
                  </a:lnTo>
                  <a:lnTo>
                    <a:pt x="8496" y="13538"/>
                  </a:lnTo>
                  <a:lnTo>
                    <a:pt x="8498" y="13537"/>
                  </a:lnTo>
                  <a:lnTo>
                    <a:pt x="8500" y="13537"/>
                  </a:lnTo>
                  <a:lnTo>
                    <a:pt x="8495" y="13543"/>
                  </a:lnTo>
                  <a:lnTo>
                    <a:pt x="8482" y="13557"/>
                  </a:lnTo>
                  <a:lnTo>
                    <a:pt x="8433" y="13610"/>
                  </a:lnTo>
                  <a:lnTo>
                    <a:pt x="8433" y="13610"/>
                  </a:lnTo>
                  <a:lnTo>
                    <a:pt x="8381" y="13664"/>
                  </a:lnTo>
                  <a:lnTo>
                    <a:pt x="8329" y="13717"/>
                  </a:lnTo>
                  <a:lnTo>
                    <a:pt x="8223" y="13823"/>
                  </a:lnTo>
                  <a:lnTo>
                    <a:pt x="8223" y="13823"/>
                  </a:lnTo>
                  <a:lnTo>
                    <a:pt x="8153" y="13894"/>
                  </a:lnTo>
                  <a:lnTo>
                    <a:pt x="8083" y="13966"/>
                  </a:lnTo>
                  <a:lnTo>
                    <a:pt x="8015" y="14037"/>
                  </a:lnTo>
                  <a:lnTo>
                    <a:pt x="7947" y="14111"/>
                  </a:lnTo>
                  <a:lnTo>
                    <a:pt x="7947" y="14111"/>
                  </a:lnTo>
                  <a:lnTo>
                    <a:pt x="7932" y="14067"/>
                  </a:lnTo>
                  <a:lnTo>
                    <a:pt x="7918" y="14023"/>
                  </a:lnTo>
                  <a:lnTo>
                    <a:pt x="7918" y="14023"/>
                  </a:lnTo>
                  <a:close/>
                  <a:moveTo>
                    <a:pt x="7966" y="14159"/>
                  </a:moveTo>
                  <a:lnTo>
                    <a:pt x="7966" y="14159"/>
                  </a:lnTo>
                  <a:lnTo>
                    <a:pt x="8036" y="14101"/>
                  </a:lnTo>
                  <a:lnTo>
                    <a:pt x="8106" y="14042"/>
                  </a:lnTo>
                  <a:lnTo>
                    <a:pt x="8177" y="13982"/>
                  </a:lnTo>
                  <a:lnTo>
                    <a:pt x="8246" y="13921"/>
                  </a:lnTo>
                  <a:lnTo>
                    <a:pt x="8313" y="13859"/>
                  </a:lnTo>
                  <a:lnTo>
                    <a:pt x="8380" y="13796"/>
                  </a:lnTo>
                  <a:lnTo>
                    <a:pt x="8445" y="13732"/>
                  </a:lnTo>
                  <a:lnTo>
                    <a:pt x="8507" y="13666"/>
                  </a:lnTo>
                  <a:lnTo>
                    <a:pt x="8507" y="13666"/>
                  </a:lnTo>
                  <a:lnTo>
                    <a:pt x="8442" y="13735"/>
                  </a:lnTo>
                  <a:lnTo>
                    <a:pt x="8377" y="13804"/>
                  </a:lnTo>
                  <a:lnTo>
                    <a:pt x="8247" y="13942"/>
                  </a:lnTo>
                  <a:lnTo>
                    <a:pt x="8182" y="14010"/>
                  </a:lnTo>
                  <a:lnTo>
                    <a:pt x="8118" y="14080"/>
                  </a:lnTo>
                  <a:lnTo>
                    <a:pt x="8055" y="14151"/>
                  </a:lnTo>
                  <a:lnTo>
                    <a:pt x="7992" y="14222"/>
                  </a:lnTo>
                  <a:lnTo>
                    <a:pt x="7992" y="14222"/>
                  </a:lnTo>
                  <a:lnTo>
                    <a:pt x="7979" y="14190"/>
                  </a:lnTo>
                  <a:lnTo>
                    <a:pt x="7966" y="14159"/>
                  </a:lnTo>
                  <a:lnTo>
                    <a:pt x="7966" y="14159"/>
                  </a:lnTo>
                  <a:close/>
                  <a:moveTo>
                    <a:pt x="8010" y="14263"/>
                  </a:moveTo>
                  <a:lnTo>
                    <a:pt x="8010" y="14263"/>
                  </a:lnTo>
                  <a:lnTo>
                    <a:pt x="8072" y="14211"/>
                  </a:lnTo>
                  <a:lnTo>
                    <a:pt x="8136" y="14162"/>
                  </a:lnTo>
                  <a:lnTo>
                    <a:pt x="8199" y="14113"/>
                  </a:lnTo>
                  <a:lnTo>
                    <a:pt x="8232" y="14090"/>
                  </a:lnTo>
                  <a:lnTo>
                    <a:pt x="8264" y="14067"/>
                  </a:lnTo>
                  <a:lnTo>
                    <a:pt x="8264" y="14067"/>
                  </a:lnTo>
                  <a:lnTo>
                    <a:pt x="8274" y="14063"/>
                  </a:lnTo>
                  <a:lnTo>
                    <a:pt x="8276" y="14062"/>
                  </a:lnTo>
                  <a:lnTo>
                    <a:pt x="8277" y="14062"/>
                  </a:lnTo>
                  <a:lnTo>
                    <a:pt x="8278" y="14064"/>
                  </a:lnTo>
                  <a:lnTo>
                    <a:pt x="8277" y="14066"/>
                  </a:lnTo>
                  <a:lnTo>
                    <a:pt x="8275" y="14073"/>
                  </a:lnTo>
                  <a:lnTo>
                    <a:pt x="8268" y="14084"/>
                  </a:lnTo>
                  <a:lnTo>
                    <a:pt x="8260" y="14098"/>
                  </a:lnTo>
                  <a:lnTo>
                    <a:pt x="8236" y="14131"/>
                  </a:lnTo>
                  <a:lnTo>
                    <a:pt x="8208" y="14167"/>
                  </a:lnTo>
                  <a:lnTo>
                    <a:pt x="8179" y="14203"/>
                  </a:lnTo>
                  <a:lnTo>
                    <a:pt x="8133" y="14261"/>
                  </a:lnTo>
                  <a:lnTo>
                    <a:pt x="8133" y="14261"/>
                  </a:lnTo>
                  <a:lnTo>
                    <a:pt x="8116" y="14279"/>
                  </a:lnTo>
                  <a:lnTo>
                    <a:pt x="8098" y="14298"/>
                  </a:lnTo>
                  <a:lnTo>
                    <a:pt x="8082" y="14319"/>
                  </a:lnTo>
                  <a:lnTo>
                    <a:pt x="8066" y="14340"/>
                  </a:lnTo>
                  <a:lnTo>
                    <a:pt x="8066" y="14340"/>
                  </a:lnTo>
                  <a:lnTo>
                    <a:pt x="8064" y="14344"/>
                  </a:lnTo>
                  <a:lnTo>
                    <a:pt x="8063" y="14346"/>
                  </a:lnTo>
                  <a:lnTo>
                    <a:pt x="8064" y="14352"/>
                  </a:lnTo>
                  <a:lnTo>
                    <a:pt x="8066" y="14358"/>
                  </a:lnTo>
                  <a:lnTo>
                    <a:pt x="8070" y="14362"/>
                  </a:lnTo>
                  <a:lnTo>
                    <a:pt x="8076" y="14365"/>
                  </a:lnTo>
                  <a:lnTo>
                    <a:pt x="8082" y="14366"/>
                  </a:lnTo>
                  <a:lnTo>
                    <a:pt x="8088" y="14365"/>
                  </a:lnTo>
                  <a:lnTo>
                    <a:pt x="8090" y="14364"/>
                  </a:lnTo>
                  <a:lnTo>
                    <a:pt x="8092" y="14361"/>
                  </a:lnTo>
                  <a:lnTo>
                    <a:pt x="8092" y="14361"/>
                  </a:lnTo>
                  <a:lnTo>
                    <a:pt x="8161" y="14278"/>
                  </a:lnTo>
                  <a:lnTo>
                    <a:pt x="8195" y="14237"/>
                  </a:lnTo>
                  <a:lnTo>
                    <a:pt x="8229" y="14195"/>
                  </a:lnTo>
                  <a:lnTo>
                    <a:pt x="8229" y="14195"/>
                  </a:lnTo>
                  <a:lnTo>
                    <a:pt x="8271" y="14166"/>
                  </a:lnTo>
                  <a:lnTo>
                    <a:pt x="8289" y="14155"/>
                  </a:lnTo>
                  <a:lnTo>
                    <a:pt x="8303" y="14146"/>
                  </a:lnTo>
                  <a:lnTo>
                    <a:pt x="8313" y="14142"/>
                  </a:lnTo>
                  <a:lnTo>
                    <a:pt x="8316" y="14141"/>
                  </a:lnTo>
                  <a:lnTo>
                    <a:pt x="8317" y="14142"/>
                  </a:lnTo>
                  <a:lnTo>
                    <a:pt x="8316" y="14145"/>
                  </a:lnTo>
                  <a:lnTo>
                    <a:pt x="8313" y="14148"/>
                  </a:lnTo>
                  <a:lnTo>
                    <a:pt x="8303" y="14161"/>
                  </a:lnTo>
                  <a:lnTo>
                    <a:pt x="8303" y="14161"/>
                  </a:lnTo>
                  <a:lnTo>
                    <a:pt x="8247" y="14218"/>
                  </a:lnTo>
                  <a:lnTo>
                    <a:pt x="8191" y="14275"/>
                  </a:lnTo>
                  <a:lnTo>
                    <a:pt x="8134" y="14331"/>
                  </a:lnTo>
                  <a:lnTo>
                    <a:pt x="8107" y="14360"/>
                  </a:lnTo>
                  <a:lnTo>
                    <a:pt x="8081" y="14389"/>
                  </a:lnTo>
                  <a:lnTo>
                    <a:pt x="8081" y="14389"/>
                  </a:lnTo>
                  <a:lnTo>
                    <a:pt x="8062" y="14359"/>
                  </a:lnTo>
                  <a:lnTo>
                    <a:pt x="8044" y="14327"/>
                  </a:lnTo>
                  <a:lnTo>
                    <a:pt x="8027" y="14296"/>
                  </a:lnTo>
                  <a:lnTo>
                    <a:pt x="8010" y="14263"/>
                  </a:lnTo>
                  <a:lnTo>
                    <a:pt x="8010" y="14263"/>
                  </a:lnTo>
                  <a:close/>
                  <a:moveTo>
                    <a:pt x="8121" y="14448"/>
                  </a:moveTo>
                  <a:lnTo>
                    <a:pt x="8121" y="14448"/>
                  </a:lnTo>
                  <a:lnTo>
                    <a:pt x="8103" y="14422"/>
                  </a:lnTo>
                  <a:lnTo>
                    <a:pt x="8103" y="14422"/>
                  </a:lnTo>
                  <a:lnTo>
                    <a:pt x="8223" y="14333"/>
                  </a:lnTo>
                  <a:lnTo>
                    <a:pt x="8284" y="14290"/>
                  </a:lnTo>
                  <a:lnTo>
                    <a:pt x="8346" y="14248"/>
                  </a:lnTo>
                  <a:lnTo>
                    <a:pt x="8346" y="14248"/>
                  </a:lnTo>
                  <a:lnTo>
                    <a:pt x="8317" y="14269"/>
                  </a:lnTo>
                  <a:lnTo>
                    <a:pt x="8288" y="14292"/>
                  </a:lnTo>
                  <a:lnTo>
                    <a:pt x="8260" y="14317"/>
                  </a:lnTo>
                  <a:lnTo>
                    <a:pt x="8232" y="14343"/>
                  </a:lnTo>
                  <a:lnTo>
                    <a:pt x="8177" y="14395"/>
                  </a:lnTo>
                  <a:lnTo>
                    <a:pt x="8123" y="14447"/>
                  </a:lnTo>
                  <a:lnTo>
                    <a:pt x="8123" y="14447"/>
                  </a:lnTo>
                  <a:lnTo>
                    <a:pt x="8121" y="14448"/>
                  </a:lnTo>
                  <a:lnTo>
                    <a:pt x="8121" y="14448"/>
                  </a:lnTo>
                  <a:close/>
                  <a:moveTo>
                    <a:pt x="8143" y="14475"/>
                  </a:moveTo>
                  <a:lnTo>
                    <a:pt x="8143" y="14475"/>
                  </a:lnTo>
                  <a:lnTo>
                    <a:pt x="8144" y="14474"/>
                  </a:lnTo>
                  <a:lnTo>
                    <a:pt x="8144" y="14474"/>
                  </a:lnTo>
                  <a:lnTo>
                    <a:pt x="8201" y="14441"/>
                  </a:lnTo>
                  <a:lnTo>
                    <a:pt x="8261" y="14406"/>
                  </a:lnTo>
                  <a:lnTo>
                    <a:pt x="8290" y="14387"/>
                  </a:lnTo>
                  <a:lnTo>
                    <a:pt x="8318" y="14368"/>
                  </a:lnTo>
                  <a:lnTo>
                    <a:pt x="8345" y="14348"/>
                  </a:lnTo>
                  <a:lnTo>
                    <a:pt x="8371" y="14327"/>
                  </a:lnTo>
                  <a:lnTo>
                    <a:pt x="8371" y="14327"/>
                  </a:lnTo>
                  <a:lnTo>
                    <a:pt x="8346" y="14351"/>
                  </a:lnTo>
                  <a:lnTo>
                    <a:pt x="8322" y="14373"/>
                  </a:lnTo>
                  <a:lnTo>
                    <a:pt x="8270" y="14417"/>
                  </a:lnTo>
                  <a:lnTo>
                    <a:pt x="8219" y="14461"/>
                  </a:lnTo>
                  <a:lnTo>
                    <a:pt x="8168" y="14504"/>
                  </a:lnTo>
                  <a:lnTo>
                    <a:pt x="8168" y="14504"/>
                  </a:lnTo>
                  <a:lnTo>
                    <a:pt x="8143" y="14475"/>
                  </a:lnTo>
                  <a:lnTo>
                    <a:pt x="8143" y="14475"/>
                  </a:lnTo>
                  <a:close/>
                  <a:moveTo>
                    <a:pt x="8500" y="14299"/>
                  </a:moveTo>
                  <a:lnTo>
                    <a:pt x="8500" y="14299"/>
                  </a:lnTo>
                  <a:lnTo>
                    <a:pt x="8494" y="14299"/>
                  </a:lnTo>
                  <a:lnTo>
                    <a:pt x="8488" y="14302"/>
                  </a:lnTo>
                  <a:lnTo>
                    <a:pt x="8488" y="14302"/>
                  </a:lnTo>
                  <a:lnTo>
                    <a:pt x="8454" y="14323"/>
                  </a:lnTo>
                  <a:lnTo>
                    <a:pt x="8419" y="14345"/>
                  </a:lnTo>
                  <a:lnTo>
                    <a:pt x="8384" y="14368"/>
                  </a:lnTo>
                  <a:lnTo>
                    <a:pt x="8351" y="14393"/>
                  </a:lnTo>
                  <a:lnTo>
                    <a:pt x="8318" y="14416"/>
                  </a:lnTo>
                  <a:lnTo>
                    <a:pt x="8287" y="14441"/>
                  </a:lnTo>
                  <a:lnTo>
                    <a:pt x="8257" y="14465"/>
                  </a:lnTo>
                  <a:lnTo>
                    <a:pt x="8230" y="14490"/>
                  </a:lnTo>
                  <a:lnTo>
                    <a:pt x="8230" y="14490"/>
                  </a:lnTo>
                  <a:lnTo>
                    <a:pt x="8261" y="14462"/>
                  </a:lnTo>
                  <a:lnTo>
                    <a:pt x="8292" y="14434"/>
                  </a:lnTo>
                  <a:lnTo>
                    <a:pt x="8354" y="14380"/>
                  </a:lnTo>
                  <a:lnTo>
                    <a:pt x="8385" y="14352"/>
                  </a:lnTo>
                  <a:lnTo>
                    <a:pt x="8415" y="14324"/>
                  </a:lnTo>
                  <a:lnTo>
                    <a:pt x="8445" y="14295"/>
                  </a:lnTo>
                  <a:lnTo>
                    <a:pt x="8474" y="14263"/>
                  </a:lnTo>
                  <a:lnTo>
                    <a:pt x="8474" y="14263"/>
                  </a:lnTo>
                  <a:lnTo>
                    <a:pt x="8485" y="14282"/>
                  </a:lnTo>
                  <a:lnTo>
                    <a:pt x="8500" y="14299"/>
                  </a:lnTo>
                  <a:lnTo>
                    <a:pt x="8500" y="14299"/>
                  </a:lnTo>
                  <a:close/>
                  <a:moveTo>
                    <a:pt x="8195" y="14531"/>
                  </a:moveTo>
                  <a:lnTo>
                    <a:pt x="8195" y="14531"/>
                  </a:lnTo>
                  <a:lnTo>
                    <a:pt x="8306" y="14457"/>
                  </a:lnTo>
                  <a:lnTo>
                    <a:pt x="8416" y="14383"/>
                  </a:lnTo>
                  <a:lnTo>
                    <a:pt x="8416" y="14383"/>
                  </a:lnTo>
                  <a:lnTo>
                    <a:pt x="8406" y="14392"/>
                  </a:lnTo>
                  <a:lnTo>
                    <a:pt x="8395" y="14400"/>
                  </a:lnTo>
                  <a:lnTo>
                    <a:pt x="8374" y="14421"/>
                  </a:lnTo>
                  <a:lnTo>
                    <a:pt x="8353" y="14444"/>
                  </a:lnTo>
                  <a:lnTo>
                    <a:pt x="8332" y="14470"/>
                  </a:lnTo>
                  <a:lnTo>
                    <a:pt x="8312" y="14498"/>
                  </a:lnTo>
                  <a:lnTo>
                    <a:pt x="8292" y="14525"/>
                  </a:lnTo>
                  <a:lnTo>
                    <a:pt x="8254" y="14579"/>
                  </a:lnTo>
                  <a:lnTo>
                    <a:pt x="8254" y="14579"/>
                  </a:lnTo>
                  <a:lnTo>
                    <a:pt x="8239" y="14568"/>
                  </a:lnTo>
                  <a:lnTo>
                    <a:pt x="8224" y="14557"/>
                  </a:lnTo>
                  <a:lnTo>
                    <a:pt x="8195" y="14531"/>
                  </a:lnTo>
                  <a:lnTo>
                    <a:pt x="8195" y="14531"/>
                  </a:lnTo>
                  <a:close/>
                  <a:moveTo>
                    <a:pt x="8385" y="14628"/>
                  </a:moveTo>
                  <a:lnTo>
                    <a:pt x="8385" y="14628"/>
                  </a:lnTo>
                  <a:lnTo>
                    <a:pt x="8469" y="14567"/>
                  </a:lnTo>
                  <a:lnTo>
                    <a:pt x="8510" y="14536"/>
                  </a:lnTo>
                  <a:lnTo>
                    <a:pt x="8551" y="14504"/>
                  </a:lnTo>
                  <a:lnTo>
                    <a:pt x="8551" y="14504"/>
                  </a:lnTo>
                  <a:lnTo>
                    <a:pt x="8562" y="14495"/>
                  </a:lnTo>
                  <a:lnTo>
                    <a:pt x="8569" y="14491"/>
                  </a:lnTo>
                  <a:lnTo>
                    <a:pt x="8570" y="14490"/>
                  </a:lnTo>
                  <a:lnTo>
                    <a:pt x="8571" y="14490"/>
                  </a:lnTo>
                  <a:lnTo>
                    <a:pt x="8569" y="14494"/>
                  </a:lnTo>
                  <a:lnTo>
                    <a:pt x="8556" y="14509"/>
                  </a:lnTo>
                  <a:lnTo>
                    <a:pt x="8533" y="14533"/>
                  </a:lnTo>
                  <a:lnTo>
                    <a:pt x="8475" y="14595"/>
                  </a:lnTo>
                  <a:lnTo>
                    <a:pt x="8423" y="14648"/>
                  </a:lnTo>
                  <a:lnTo>
                    <a:pt x="8423" y="14648"/>
                  </a:lnTo>
                  <a:lnTo>
                    <a:pt x="8406" y="14646"/>
                  </a:lnTo>
                  <a:lnTo>
                    <a:pt x="8390" y="14642"/>
                  </a:lnTo>
                  <a:lnTo>
                    <a:pt x="8373" y="14637"/>
                  </a:lnTo>
                  <a:lnTo>
                    <a:pt x="8357" y="14632"/>
                  </a:lnTo>
                  <a:lnTo>
                    <a:pt x="8340" y="14626"/>
                  </a:lnTo>
                  <a:lnTo>
                    <a:pt x="8324" y="14619"/>
                  </a:lnTo>
                  <a:lnTo>
                    <a:pt x="8309" y="14612"/>
                  </a:lnTo>
                  <a:lnTo>
                    <a:pt x="8294" y="14604"/>
                  </a:lnTo>
                  <a:lnTo>
                    <a:pt x="8294" y="14604"/>
                  </a:lnTo>
                  <a:lnTo>
                    <a:pt x="8347" y="14559"/>
                  </a:lnTo>
                  <a:lnTo>
                    <a:pt x="8402" y="14516"/>
                  </a:lnTo>
                  <a:lnTo>
                    <a:pt x="8459" y="14474"/>
                  </a:lnTo>
                  <a:lnTo>
                    <a:pt x="8516" y="14434"/>
                  </a:lnTo>
                  <a:lnTo>
                    <a:pt x="8516" y="14434"/>
                  </a:lnTo>
                  <a:lnTo>
                    <a:pt x="8505" y="14441"/>
                  </a:lnTo>
                  <a:lnTo>
                    <a:pt x="8496" y="14449"/>
                  </a:lnTo>
                  <a:lnTo>
                    <a:pt x="8475" y="14468"/>
                  </a:lnTo>
                  <a:lnTo>
                    <a:pt x="8455" y="14490"/>
                  </a:lnTo>
                  <a:lnTo>
                    <a:pt x="8436" y="14512"/>
                  </a:lnTo>
                  <a:lnTo>
                    <a:pt x="8399" y="14558"/>
                  </a:lnTo>
                  <a:lnTo>
                    <a:pt x="8381" y="14580"/>
                  </a:lnTo>
                  <a:lnTo>
                    <a:pt x="8364" y="14600"/>
                  </a:lnTo>
                  <a:lnTo>
                    <a:pt x="8364" y="14600"/>
                  </a:lnTo>
                  <a:lnTo>
                    <a:pt x="8361" y="14602"/>
                  </a:lnTo>
                  <a:lnTo>
                    <a:pt x="8360" y="14606"/>
                  </a:lnTo>
                  <a:lnTo>
                    <a:pt x="8359" y="14612"/>
                  </a:lnTo>
                  <a:lnTo>
                    <a:pt x="8360" y="14618"/>
                  </a:lnTo>
                  <a:lnTo>
                    <a:pt x="8364" y="14623"/>
                  </a:lnTo>
                  <a:lnTo>
                    <a:pt x="8367" y="14628"/>
                  </a:lnTo>
                  <a:lnTo>
                    <a:pt x="8373" y="14630"/>
                  </a:lnTo>
                  <a:lnTo>
                    <a:pt x="8375" y="14630"/>
                  </a:lnTo>
                  <a:lnTo>
                    <a:pt x="8379" y="14630"/>
                  </a:lnTo>
                  <a:lnTo>
                    <a:pt x="8383" y="14629"/>
                  </a:lnTo>
                  <a:lnTo>
                    <a:pt x="8385" y="14628"/>
                  </a:lnTo>
                  <a:lnTo>
                    <a:pt x="8385" y="14628"/>
                  </a:lnTo>
                  <a:close/>
                  <a:moveTo>
                    <a:pt x="8720" y="14588"/>
                  </a:moveTo>
                  <a:lnTo>
                    <a:pt x="8720" y="14588"/>
                  </a:lnTo>
                  <a:lnTo>
                    <a:pt x="8695" y="14601"/>
                  </a:lnTo>
                  <a:lnTo>
                    <a:pt x="8670" y="14612"/>
                  </a:lnTo>
                  <a:lnTo>
                    <a:pt x="8670" y="14612"/>
                  </a:lnTo>
                  <a:lnTo>
                    <a:pt x="8682" y="14602"/>
                  </a:lnTo>
                  <a:lnTo>
                    <a:pt x="8695" y="14594"/>
                  </a:lnTo>
                  <a:lnTo>
                    <a:pt x="8708" y="14587"/>
                  </a:lnTo>
                  <a:lnTo>
                    <a:pt x="8722" y="14580"/>
                  </a:lnTo>
                  <a:lnTo>
                    <a:pt x="8722" y="14580"/>
                  </a:lnTo>
                  <a:lnTo>
                    <a:pt x="8720" y="14585"/>
                  </a:lnTo>
                  <a:lnTo>
                    <a:pt x="8720" y="14588"/>
                  </a:lnTo>
                  <a:lnTo>
                    <a:pt x="8720" y="14588"/>
                  </a:lnTo>
                  <a:close/>
                  <a:moveTo>
                    <a:pt x="8597" y="14636"/>
                  </a:moveTo>
                  <a:lnTo>
                    <a:pt x="8597" y="14636"/>
                  </a:lnTo>
                  <a:lnTo>
                    <a:pt x="8565" y="14643"/>
                  </a:lnTo>
                  <a:lnTo>
                    <a:pt x="8535" y="14649"/>
                  </a:lnTo>
                  <a:lnTo>
                    <a:pt x="8505" y="14652"/>
                  </a:lnTo>
                  <a:lnTo>
                    <a:pt x="8476" y="14653"/>
                  </a:lnTo>
                  <a:lnTo>
                    <a:pt x="8476" y="14653"/>
                  </a:lnTo>
                  <a:lnTo>
                    <a:pt x="8497" y="14634"/>
                  </a:lnTo>
                  <a:lnTo>
                    <a:pt x="8497" y="14634"/>
                  </a:lnTo>
                  <a:lnTo>
                    <a:pt x="8503" y="14630"/>
                  </a:lnTo>
                  <a:lnTo>
                    <a:pt x="8509" y="14623"/>
                  </a:lnTo>
                  <a:lnTo>
                    <a:pt x="8509" y="14623"/>
                  </a:lnTo>
                  <a:lnTo>
                    <a:pt x="8583" y="14558"/>
                  </a:lnTo>
                  <a:lnTo>
                    <a:pt x="8583" y="14558"/>
                  </a:lnTo>
                  <a:lnTo>
                    <a:pt x="8613" y="14532"/>
                  </a:lnTo>
                  <a:lnTo>
                    <a:pt x="8636" y="14513"/>
                  </a:lnTo>
                  <a:lnTo>
                    <a:pt x="8654" y="14502"/>
                  </a:lnTo>
                  <a:lnTo>
                    <a:pt x="8666" y="14496"/>
                  </a:lnTo>
                  <a:lnTo>
                    <a:pt x="8669" y="14495"/>
                  </a:lnTo>
                  <a:lnTo>
                    <a:pt x="8673" y="14495"/>
                  </a:lnTo>
                  <a:lnTo>
                    <a:pt x="8675" y="14496"/>
                  </a:lnTo>
                  <a:lnTo>
                    <a:pt x="8676" y="14498"/>
                  </a:lnTo>
                  <a:lnTo>
                    <a:pt x="8676" y="14502"/>
                  </a:lnTo>
                  <a:lnTo>
                    <a:pt x="8675" y="14505"/>
                  </a:lnTo>
                  <a:lnTo>
                    <a:pt x="8670" y="14517"/>
                  </a:lnTo>
                  <a:lnTo>
                    <a:pt x="8665" y="14530"/>
                  </a:lnTo>
                  <a:lnTo>
                    <a:pt x="8656" y="14545"/>
                  </a:lnTo>
                  <a:lnTo>
                    <a:pt x="8635" y="14578"/>
                  </a:lnTo>
                  <a:lnTo>
                    <a:pt x="8597" y="14636"/>
                  </a:lnTo>
                  <a:lnTo>
                    <a:pt x="8597" y="14636"/>
                  </a:lnTo>
                  <a:close/>
                  <a:moveTo>
                    <a:pt x="8574" y="14522"/>
                  </a:moveTo>
                  <a:lnTo>
                    <a:pt x="8574" y="14522"/>
                  </a:lnTo>
                  <a:lnTo>
                    <a:pt x="8604" y="14478"/>
                  </a:lnTo>
                  <a:lnTo>
                    <a:pt x="8633" y="14435"/>
                  </a:lnTo>
                  <a:lnTo>
                    <a:pt x="8633" y="14435"/>
                  </a:lnTo>
                  <a:lnTo>
                    <a:pt x="8634" y="14431"/>
                  </a:lnTo>
                  <a:lnTo>
                    <a:pt x="8635" y="14428"/>
                  </a:lnTo>
                  <a:lnTo>
                    <a:pt x="8635" y="14422"/>
                  </a:lnTo>
                  <a:lnTo>
                    <a:pt x="8633" y="14417"/>
                  </a:lnTo>
                  <a:lnTo>
                    <a:pt x="8628" y="14413"/>
                  </a:lnTo>
                  <a:lnTo>
                    <a:pt x="8624" y="14410"/>
                  </a:lnTo>
                  <a:lnTo>
                    <a:pt x="8617" y="14409"/>
                  </a:lnTo>
                  <a:lnTo>
                    <a:pt x="8611" y="14410"/>
                  </a:lnTo>
                  <a:lnTo>
                    <a:pt x="8605" y="14413"/>
                  </a:lnTo>
                  <a:lnTo>
                    <a:pt x="8605" y="14413"/>
                  </a:lnTo>
                  <a:lnTo>
                    <a:pt x="8510" y="14491"/>
                  </a:lnTo>
                  <a:lnTo>
                    <a:pt x="8457" y="14536"/>
                  </a:lnTo>
                  <a:lnTo>
                    <a:pt x="8439" y="14550"/>
                  </a:lnTo>
                  <a:lnTo>
                    <a:pt x="8448" y="14541"/>
                  </a:lnTo>
                  <a:lnTo>
                    <a:pt x="8476" y="14516"/>
                  </a:lnTo>
                  <a:lnTo>
                    <a:pt x="8515" y="14477"/>
                  </a:lnTo>
                  <a:lnTo>
                    <a:pt x="8537" y="14455"/>
                  </a:lnTo>
                  <a:lnTo>
                    <a:pt x="8558" y="14431"/>
                  </a:lnTo>
                  <a:lnTo>
                    <a:pt x="8578" y="14407"/>
                  </a:lnTo>
                  <a:lnTo>
                    <a:pt x="8597" y="14383"/>
                  </a:lnTo>
                  <a:lnTo>
                    <a:pt x="8597" y="14383"/>
                  </a:lnTo>
                  <a:lnTo>
                    <a:pt x="8622" y="14398"/>
                  </a:lnTo>
                  <a:lnTo>
                    <a:pt x="8649" y="14410"/>
                  </a:lnTo>
                  <a:lnTo>
                    <a:pt x="8677" y="14420"/>
                  </a:lnTo>
                  <a:lnTo>
                    <a:pt x="8707" y="14429"/>
                  </a:lnTo>
                  <a:lnTo>
                    <a:pt x="8707" y="14429"/>
                  </a:lnTo>
                  <a:lnTo>
                    <a:pt x="8672" y="14450"/>
                  </a:lnTo>
                  <a:lnTo>
                    <a:pt x="8639" y="14474"/>
                  </a:lnTo>
                  <a:lnTo>
                    <a:pt x="8606" y="14497"/>
                  </a:lnTo>
                  <a:lnTo>
                    <a:pt x="8574" y="14522"/>
                  </a:lnTo>
                  <a:lnTo>
                    <a:pt x="8574" y="14522"/>
                  </a:lnTo>
                  <a:close/>
                  <a:moveTo>
                    <a:pt x="8565" y="14362"/>
                  </a:moveTo>
                  <a:lnTo>
                    <a:pt x="8565" y="14362"/>
                  </a:lnTo>
                  <a:lnTo>
                    <a:pt x="8517" y="14392"/>
                  </a:lnTo>
                  <a:lnTo>
                    <a:pt x="8470" y="14422"/>
                  </a:lnTo>
                  <a:lnTo>
                    <a:pt x="8423" y="14455"/>
                  </a:lnTo>
                  <a:lnTo>
                    <a:pt x="8378" y="14488"/>
                  </a:lnTo>
                  <a:lnTo>
                    <a:pt x="8378" y="14488"/>
                  </a:lnTo>
                  <a:lnTo>
                    <a:pt x="8443" y="14408"/>
                  </a:lnTo>
                  <a:lnTo>
                    <a:pt x="8509" y="14328"/>
                  </a:lnTo>
                  <a:lnTo>
                    <a:pt x="8509" y="14328"/>
                  </a:lnTo>
                  <a:lnTo>
                    <a:pt x="8511" y="14325"/>
                  </a:lnTo>
                  <a:lnTo>
                    <a:pt x="8512" y="14321"/>
                  </a:lnTo>
                  <a:lnTo>
                    <a:pt x="8514" y="14314"/>
                  </a:lnTo>
                  <a:lnTo>
                    <a:pt x="8514" y="14314"/>
                  </a:lnTo>
                  <a:lnTo>
                    <a:pt x="8525" y="14327"/>
                  </a:lnTo>
                  <a:lnTo>
                    <a:pt x="8538" y="14340"/>
                  </a:lnTo>
                  <a:lnTo>
                    <a:pt x="8551" y="14352"/>
                  </a:lnTo>
                  <a:lnTo>
                    <a:pt x="8565" y="14362"/>
                  </a:lnTo>
                  <a:lnTo>
                    <a:pt x="8565" y="14362"/>
                  </a:lnTo>
                  <a:close/>
                  <a:moveTo>
                    <a:pt x="8457" y="14236"/>
                  </a:moveTo>
                  <a:lnTo>
                    <a:pt x="8457" y="14236"/>
                  </a:lnTo>
                  <a:lnTo>
                    <a:pt x="8456" y="14237"/>
                  </a:lnTo>
                  <a:lnTo>
                    <a:pt x="8456" y="14237"/>
                  </a:lnTo>
                  <a:lnTo>
                    <a:pt x="8395" y="14275"/>
                  </a:lnTo>
                  <a:lnTo>
                    <a:pt x="8335" y="14314"/>
                  </a:lnTo>
                  <a:lnTo>
                    <a:pt x="8213" y="14393"/>
                  </a:lnTo>
                  <a:lnTo>
                    <a:pt x="8213" y="14393"/>
                  </a:lnTo>
                  <a:lnTo>
                    <a:pt x="8233" y="14379"/>
                  </a:lnTo>
                  <a:lnTo>
                    <a:pt x="8257" y="14361"/>
                  </a:lnTo>
                  <a:lnTo>
                    <a:pt x="8284" y="14339"/>
                  </a:lnTo>
                  <a:lnTo>
                    <a:pt x="8312" y="14314"/>
                  </a:lnTo>
                  <a:lnTo>
                    <a:pt x="8342" y="14288"/>
                  </a:lnTo>
                  <a:lnTo>
                    <a:pt x="8371" y="14261"/>
                  </a:lnTo>
                  <a:lnTo>
                    <a:pt x="8398" y="14234"/>
                  </a:lnTo>
                  <a:lnTo>
                    <a:pt x="8421" y="14208"/>
                  </a:lnTo>
                  <a:lnTo>
                    <a:pt x="8421" y="14208"/>
                  </a:lnTo>
                  <a:lnTo>
                    <a:pt x="8425" y="14202"/>
                  </a:lnTo>
                  <a:lnTo>
                    <a:pt x="8426" y="14196"/>
                  </a:lnTo>
                  <a:lnTo>
                    <a:pt x="8425" y="14190"/>
                  </a:lnTo>
                  <a:lnTo>
                    <a:pt x="8422" y="14186"/>
                  </a:lnTo>
                  <a:lnTo>
                    <a:pt x="8418" y="14182"/>
                  </a:lnTo>
                  <a:lnTo>
                    <a:pt x="8413" y="14180"/>
                  </a:lnTo>
                  <a:lnTo>
                    <a:pt x="8407" y="14179"/>
                  </a:lnTo>
                  <a:lnTo>
                    <a:pt x="8401" y="14181"/>
                  </a:lnTo>
                  <a:lnTo>
                    <a:pt x="8401" y="14181"/>
                  </a:lnTo>
                  <a:lnTo>
                    <a:pt x="8364" y="14201"/>
                  </a:lnTo>
                  <a:lnTo>
                    <a:pt x="8329" y="14222"/>
                  </a:lnTo>
                  <a:lnTo>
                    <a:pt x="8295" y="14244"/>
                  </a:lnTo>
                  <a:lnTo>
                    <a:pt x="8260" y="14266"/>
                  </a:lnTo>
                  <a:lnTo>
                    <a:pt x="8227" y="14290"/>
                  </a:lnTo>
                  <a:lnTo>
                    <a:pt x="8193" y="14313"/>
                  </a:lnTo>
                  <a:lnTo>
                    <a:pt x="8127" y="14364"/>
                  </a:lnTo>
                  <a:lnTo>
                    <a:pt x="8127" y="14364"/>
                  </a:lnTo>
                  <a:lnTo>
                    <a:pt x="8157" y="14340"/>
                  </a:lnTo>
                  <a:lnTo>
                    <a:pt x="8188" y="14313"/>
                  </a:lnTo>
                  <a:lnTo>
                    <a:pt x="8221" y="14284"/>
                  </a:lnTo>
                  <a:lnTo>
                    <a:pt x="8256" y="14252"/>
                  </a:lnTo>
                  <a:lnTo>
                    <a:pt x="8290" y="14218"/>
                  </a:lnTo>
                  <a:lnTo>
                    <a:pt x="8324" y="14186"/>
                  </a:lnTo>
                  <a:lnTo>
                    <a:pt x="8388" y="14120"/>
                  </a:lnTo>
                  <a:lnTo>
                    <a:pt x="8388" y="14120"/>
                  </a:lnTo>
                  <a:lnTo>
                    <a:pt x="8392" y="14114"/>
                  </a:lnTo>
                  <a:lnTo>
                    <a:pt x="8393" y="14108"/>
                  </a:lnTo>
                  <a:lnTo>
                    <a:pt x="8392" y="14103"/>
                  </a:lnTo>
                  <a:lnTo>
                    <a:pt x="8390" y="14098"/>
                  </a:lnTo>
                  <a:lnTo>
                    <a:pt x="8385" y="14094"/>
                  </a:lnTo>
                  <a:lnTo>
                    <a:pt x="8380" y="14092"/>
                  </a:lnTo>
                  <a:lnTo>
                    <a:pt x="8374" y="14092"/>
                  </a:lnTo>
                  <a:lnTo>
                    <a:pt x="8368" y="14093"/>
                  </a:lnTo>
                  <a:lnTo>
                    <a:pt x="8368" y="14093"/>
                  </a:lnTo>
                  <a:lnTo>
                    <a:pt x="8338" y="14108"/>
                  </a:lnTo>
                  <a:lnTo>
                    <a:pt x="8310" y="14124"/>
                  </a:lnTo>
                  <a:lnTo>
                    <a:pt x="8283" y="14140"/>
                  </a:lnTo>
                  <a:lnTo>
                    <a:pt x="8256" y="14158"/>
                  </a:lnTo>
                  <a:lnTo>
                    <a:pt x="8256" y="14158"/>
                  </a:lnTo>
                  <a:lnTo>
                    <a:pt x="8281" y="14124"/>
                  </a:lnTo>
                  <a:lnTo>
                    <a:pt x="8304" y="14090"/>
                  </a:lnTo>
                  <a:lnTo>
                    <a:pt x="8326" y="14055"/>
                  </a:lnTo>
                  <a:lnTo>
                    <a:pt x="8347" y="14018"/>
                  </a:lnTo>
                  <a:lnTo>
                    <a:pt x="8347" y="14018"/>
                  </a:lnTo>
                  <a:lnTo>
                    <a:pt x="8350" y="14012"/>
                  </a:lnTo>
                  <a:lnTo>
                    <a:pt x="8350" y="14007"/>
                  </a:lnTo>
                  <a:lnTo>
                    <a:pt x="8347" y="14002"/>
                  </a:lnTo>
                  <a:lnTo>
                    <a:pt x="8344" y="13997"/>
                  </a:lnTo>
                  <a:lnTo>
                    <a:pt x="8340" y="13995"/>
                  </a:lnTo>
                  <a:lnTo>
                    <a:pt x="8336" y="13993"/>
                  </a:lnTo>
                  <a:lnTo>
                    <a:pt x="8330" y="13993"/>
                  </a:lnTo>
                  <a:lnTo>
                    <a:pt x="8324" y="13995"/>
                  </a:lnTo>
                  <a:lnTo>
                    <a:pt x="8324" y="13995"/>
                  </a:lnTo>
                  <a:lnTo>
                    <a:pt x="8268" y="14028"/>
                  </a:lnTo>
                  <a:lnTo>
                    <a:pt x="8213" y="14063"/>
                  </a:lnTo>
                  <a:lnTo>
                    <a:pt x="8160" y="14100"/>
                  </a:lnTo>
                  <a:lnTo>
                    <a:pt x="8107" y="14139"/>
                  </a:lnTo>
                  <a:lnTo>
                    <a:pt x="8107" y="14139"/>
                  </a:lnTo>
                  <a:lnTo>
                    <a:pt x="8113" y="14133"/>
                  </a:lnTo>
                  <a:lnTo>
                    <a:pt x="8113" y="14133"/>
                  </a:lnTo>
                  <a:lnTo>
                    <a:pt x="8158" y="14083"/>
                  </a:lnTo>
                  <a:lnTo>
                    <a:pt x="8202" y="14032"/>
                  </a:lnTo>
                  <a:lnTo>
                    <a:pt x="8295" y="13934"/>
                  </a:lnTo>
                  <a:lnTo>
                    <a:pt x="8480" y="13740"/>
                  </a:lnTo>
                  <a:lnTo>
                    <a:pt x="8480" y="13740"/>
                  </a:lnTo>
                  <a:lnTo>
                    <a:pt x="8463" y="13773"/>
                  </a:lnTo>
                  <a:lnTo>
                    <a:pt x="8449" y="13805"/>
                  </a:lnTo>
                  <a:lnTo>
                    <a:pt x="8438" y="13839"/>
                  </a:lnTo>
                  <a:lnTo>
                    <a:pt x="8429" y="13873"/>
                  </a:lnTo>
                  <a:lnTo>
                    <a:pt x="8422" y="13908"/>
                  </a:lnTo>
                  <a:lnTo>
                    <a:pt x="8416" y="13943"/>
                  </a:lnTo>
                  <a:lnTo>
                    <a:pt x="8413" y="13981"/>
                  </a:lnTo>
                  <a:lnTo>
                    <a:pt x="8411" y="14019"/>
                  </a:lnTo>
                  <a:lnTo>
                    <a:pt x="8411" y="14019"/>
                  </a:lnTo>
                  <a:lnTo>
                    <a:pt x="8411" y="14050"/>
                  </a:lnTo>
                  <a:lnTo>
                    <a:pt x="8413" y="14079"/>
                  </a:lnTo>
                  <a:lnTo>
                    <a:pt x="8416" y="14107"/>
                  </a:lnTo>
                  <a:lnTo>
                    <a:pt x="8421" y="14134"/>
                  </a:lnTo>
                  <a:lnTo>
                    <a:pt x="8428" y="14161"/>
                  </a:lnTo>
                  <a:lnTo>
                    <a:pt x="8436" y="14187"/>
                  </a:lnTo>
                  <a:lnTo>
                    <a:pt x="8447" y="14211"/>
                  </a:lnTo>
                  <a:lnTo>
                    <a:pt x="8457" y="14236"/>
                  </a:lnTo>
                  <a:lnTo>
                    <a:pt x="8457" y="14236"/>
                  </a:lnTo>
                  <a:close/>
                  <a:moveTo>
                    <a:pt x="8598" y="13596"/>
                  </a:moveTo>
                  <a:lnTo>
                    <a:pt x="8598" y="13596"/>
                  </a:lnTo>
                  <a:lnTo>
                    <a:pt x="8593" y="13590"/>
                  </a:lnTo>
                  <a:lnTo>
                    <a:pt x="8588" y="13588"/>
                  </a:lnTo>
                  <a:lnTo>
                    <a:pt x="8586" y="13586"/>
                  </a:lnTo>
                  <a:lnTo>
                    <a:pt x="8583" y="13586"/>
                  </a:lnTo>
                  <a:lnTo>
                    <a:pt x="8579" y="13588"/>
                  </a:lnTo>
                  <a:lnTo>
                    <a:pt x="8577" y="13590"/>
                  </a:lnTo>
                  <a:lnTo>
                    <a:pt x="8577" y="13590"/>
                  </a:lnTo>
                  <a:lnTo>
                    <a:pt x="8536" y="13620"/>
                  </a:lnTo>
                  <a:lnTo>
                    <a:pt x="8495" y="13652"/>
                  </a:lnTo>
                  <a:lnTo>
                    <a:pt x="8456" y="13684"/>
                  </a:lnTo>
                  <a:lnTo>
                    <a:pt x="8416" y="13715"/>
                  </a:lnTo>
                  <a:lnTo>
                    <a:pt x="8339" y="13782"/>
                  </a:lnTo>
                  <a:lnTo>
                    <a:pt x="8264" y="13849"/>
                  </a:lnTo>
                  <a:lnTo>
                    <a:pt x="8113" y="13986"/>
                  </a:lnTo>
                  <a:lnTo>
                    <a:pt x="8038" y="14053"/>
                  </a:lnTo>
                  <a:lnTo>
                    <a:pt x="7961" y="14120"/>
                  </a:lnTo>
                  <a:lnTo>
                    <a:pt x="7961" y="14120"/>
                  </a:lnTo>
                  <a:lnTo>
                    <a:pt x="8034" y="14056"/>
                  </a:lnTo>
                  <a:lnTo>
                    <a:pt x="8109" y="13986"/>
                  </a:lnTo>
                  <a:lnTo>
                    <a:pt x="8186" y="13912"/>
                  </a:lnTo>
                  <a:lnTo>
                    <a:pt x="8263" y="13833"/>
                  </a:lnTo>
                  <a:lnTo>
                    <a:pt x="8339" y="13754"/>
                  </a:lnTo>
                  <a:lnTo>
                    <a:pt x="8415" y="13672"/>
                  </a:lnTo>
                  <a:lnTo>
                    <a:pt x="8489" y="13591"/>
                  </a:lnTo>
                  <a:lnTo>
                    <a:pt x="8560" y="13510"/>
                  </a:lnTo>
                  <a:lnTo>
                    <a:pt x="8560" y="13510"/>
                  </a:lnTo>
                  <a:lnTo>
                    <a:pt x="8578" y="13528"/>
                  </a:lnTo>
                  <a:lnTo>
                    <a:pt x="8591" y="13542"/>
                  </a:lnTo>
                  <a:lnTo>
                    <a:pt x="8600" y="13554"/>
                  </a:lnTo>
                  <a:lnTo>
                    <a:pt x="8606" y="13563"/>
                  </a:lnTo>
                  <a:lnTo>
                    <a:pt x="8607" y="13568"/>
                  </a:lnTo>
                  <a:lnTo>
                    <a:pt x="8608" y="13572"/>
                  </a:lnTo>
                  <a:lnTo>
                    <a:pt x="8608" y="13576"/>
                  </a:lnTo>
                  <a:lnTo>
                    <a:pt x="8607" y="13579"/>
                  </a:lnTo>
                  <a:lnTo>
                    <a:pt x="8604" y="13588"/>
                  </a:lnTo>
                  <a:lnTo>
                    <a:pt x="8598" y="13596"/>
                  </a:lnTo>
                  <a:lnTo>
                    <a:pt x="8598" y="13596"/>
                  </a:lnTo>
                  <a:close/>
                  <a:moveTo>
                    <a:pt x="8949" y="12817"/>
                  </a:moveTo>
                  <a:lnTo>
                    <a:pt x="8949" y="12817"/>
                  </a:lnTo>
                  <a:lnTo>
                    <a:pt x="8931" y="12835"/>
                  </a:lnTo>
                  <a:lnTo>
                    <a:pt x="8914" y="12851"/>
                  </a:lnTo>
                  <a:lnTo>
                    <a:pt x="8897" y="12869"/>
                  </a:lnTo>
                  <a:lnTo>
                    <a:pt x="8881" y="12888"/>
                  </a:lnTo>
                  <a:lnTo>
                    <a:pt x="8867" y="12906"/>
                  </a:lnTo>
                  <a:lnTo>
                    <a:pt x="8853" y="12925"/>
                  </a:lnTo>
                  <a:lnTo>
                    <a:pt x="8826" y="12964"/>
                  </a:lnTo>
                  <a:lnTo>
                    <a:pt x="8802" y="13004"/>
                  </a:lnTo>
                  <a:lnTo>
                    <a:pt x="8778" y="13043"/>
                  </a:lnTo>
                  <a:lnTo>
                    <a:pt x="8732" y="13125"/>
                  </a:lnTo>
                  <a:lnTo>
                    <a:pt x="8709" y="13166"/>
                  </a:lnTo>
                  <a:lnTo>
                    <a:pt x="8684" y="13206"/>
                  </a:lnTo>
                  <a:lnTo>
                    <a:pt x="8659" y="13245"/>
                  </a:lnTo>
                  <a:lnTo>
                    <a:pt x="8646" y="13265"/>
                  </a:lnTo>
                  <a:lnTo>
                    <a:pt x="8631" y="13283"/>
                  </a:lnTo>
                  <a:lnTo>
                    <a:pt x="8615" y="13301"/>
                  </a:lnTo>
                  <a:lnTo>
                    <a:pt x="8600" y="13320"/>
                  </a:lnTo>
                  <a:lnTo>
                    <a:pt x="8584" y="13337"/>
                  </a:lnTo>
                  <a:lnTo>
                    <a:pt x="8566" y="13355"/>
                  </a:lnTo>
                  <a:lnTo>
                    <a:pt x="8548" y="13371"/>
                  </a:lnTo>
                  <a:lnTo>
                    <a:pt x="8528" y="13386"/>
                  </a:lnTo>
                  <a:lnTo>
                    <a:pt x="8507" y="13403"/>
                  </a:lnTo>
                  <a:lnTo>
                    <a:pt x="8484" y="13417"/>
                  </a:lnTo>
                  <a:lnTo>
                    <a:pt x="8484" y="13417"/>
                  </a:lnTo>
                  <a:lnTo>
                    <a:pt x="8482" y="13419"/>
                  </a:lnTo>
                  <a:lnTo>
                    <a:pt x="8480" y="13421"/>
                  </a:lnTo>
                  <a:lnTo>
                    <a:pt x="8477" y="13428"/>
                  </a:lnTo>
                  <a:lnTo>
                    <a:pt x="8477" y="13431"/>
                  </a:lnTo>
                  <a:lnTo>
                    <a:pt x="8478" y="13434"/>
                  </a:lnTo>
                  <a:lnTo>
                    <a:pt x="8480" y="13438"/>
                  </a:lnTo>
                  <a:lnTo>
                    <a:pt x="8482" y="13440"/>
                  </a:lnTo>
                  <a:lnTo>
                    <a:pt x="8482" y="13440"/>
                  </a:lnTo>
                  <a:lnTo>
                    <a:pt x="8531" y="13485"/>
                  </a:lnTo>
                  <a:lnTo>
                    <a:pt x="8531" y="13485"/>
                  </a:lnTo>
                  <a:lnTo>
                    <a:pt x="8497" y="13510"/>
                  </a:lnTo>
                  <a:lnTo>
                    <a:pt x="8463" y="13536"/>
                  </a:lnTo>
                  <a:lnTo>
                    <a:pt x="8395" y="13590"/>
                  </a:lnTo>
                  <a:lnTo>
                    <a:pt x="8330" y="13645"/>
                  </a:lnTo>
                  <a:lnTo>
                    <a:pt x="8265" y="13701"/>
                  </a:lnTo>
                  <a:lnTo>
                    <a:pt x="8136" y="13813"/>
                  </a:lnTo>
                  <a:lnTo>
                    <a:pt x="8070" y="13868"/>
                  </a:lnTo>
                  <a:lnTo>
                    <a:pt x="8003" y="13922"/>
                  </a:lnTo>
                  <a:lnTo>
                    <a:pt x="8003" y="13922"/>
                  </a:lnTo>
                  <a:lnTo>
                    <a:pt x="8036" y="13894"/>
                  </a:lnTo>
                  <a:lnTo>
                    <a:pt x="8068" y="13865"/>
                  </a:lnTo>
                  <a:lnTo>
                    <a:pt x="8100" y="13835"/>
                  </a:lnTo>
                  <a:lnTo>
                    <a:pt x="8132" y="13803"/>
                  </a:lnTo>
                  <a:lnTo>
                    <a:pt x="8195" y="13737"/>
                  </a:lnTo>
                  <a:lnTo>
                    <a:pt x="8257" y="13670"/>
                  </a:lnTo>
                  <a:lnTo>
                    <a:pt x="8318" y="13602"/>
                  </a:lnTo>
                  <a:lnTo>
                    <a:pt x="8378" y="13534"/>
                  </a:lnTo>
                  <a:lnTo>
                    <a:pt x="8435" y="13468"/>
                  </a:lnTo>
                  <a:lnTo>
                    <a:pt x="8491" y="13406"/>
                  </a:lnTo>
                  <a:lnTo>
                    <a:pt x="8491" y="13406"/>
                  </a:lnTo>
                  <a:lnTo>
                    <a:pt x="8516" y="13379"/>
                  </a:lnTo>
                  <a:lnTo>
                    <a:pt x="8533" y="13358"/>
                  </a:lnTo>
                  <a:lnTo>
                    <a:pt x="8533" y="13358"/>
                  </a:lnTo>
                  <a:lnTo>
                    <a:pt x="8553" y="13336"/>
                  </a:lnTo>
                  <a:lnTo>
                    <a:pt x="8573" y="13311"/>
                  </a:lnTo>
                  <a:lnTo>
                    <a:pt x="8592" y="13287"/>
                  </a:lnTo>
                  <a:lnTo>
                    <a:pt x="8610" y="13262"/>
                  </a:lnTo>
                  <a:lnTo>
                    <a:pt x="8610" y="13262"/>
                  </a:lnTo>
                  <a:lnTo>
                    <a:pt x="8612" y="13257"/>
                  </a:lnTo>
                  <a:lnTo>
                    <a:pt x="8612" y="13253"/>
                  </a:lnTo>
                  <a:lnTo>
                    <a:pt x="8612" y="13248"/>
                  </a:lnTo>
                  <a:lnTo>
                    <a:pt x="8610" y="13245"/>
                  </a:lnTo>
                  <a:lnTo>
                    <a:pt x="8606" y="13241"/>
                  </a:lnTo>
                  <a:lnTo>
                    <a:pt x="8603" y="13239"/>
                  </a:lnTo>
                  <a:lnTo>
                    <a:pt x="8599" y="13238"/>
                  </a:lnTo>
                  <a:lnTo>
                    <a:pt x="8594" y="13236"/>
                  </a:lnTo>
                  <a:lnTo>
                    <a:pt x="8594" y="13236"/>
                  </a:lnTo>
                  <a:lnTo>
                    <a:pt x="8714" y="13091"/>
                  </a:lnTo>
                  <a:lnTo>
                    <a:pt x="8833" y="12946"/>
                  </a:lnTo>
                  <a:lnTo>
                    <a:pt x="8950" y="12800"/>
                  </a:lnTo>
                  <a:lnTo>
                    <a:pt x="9066" y="12652"/>
                  </a:lnTo>
                  <a:lnTo>
                    <a:pt x="9066" y="12652"/>
                  </a:lnTo>
                  <a:lnTo>
                    <a:pt x="9098" y="12614"/>
                  </a:lnTo>
                  <a:lnTo>
                    <a:pt x="9130" y="12575"/>
                  </a:lnTo>
                  <a:lnTo>
                    <a:pt x="9164" y="12536"/>
                  </a:lnTo>
                  <a:lnTo>
                    <a:pt x="9198" y="12499"/>
                  </a:lnTo>
                  <a:lnTo>
                    <a:pt x="9271" y="12422"/>
                  </a:lnTo>
                  <a:lnTo>
                    <a:pt x="9345" y="12346"/>
                  </a:lnTo>
                  <a:lnTo>
                    <a:pt x="9345" y="12346"/>
                  </a:lnTo>
                  <a:lnTo>
                    <a:pt x="9342" y="12369"/>
                  </a:lnTo>
                  <a:lnTo>
                    <a:pt x="9339" y="12391"/>
                  </a:lnTo>
                  <a:lnTo>
                    <a:pt x="9334" y="12412"/>
                  </a:lnTo>
                  <a:lnTo>
                    <a:pt x="9328" y="12432"/>
                  </a:lnTo>
                  <a:lnTo>
                    <a:pt x="9322" y="12452"/>
                  </a:lnTo>
                  <a:lnTo>
                    <a:pt x="9315" y="12471"/>
                  </a:lnTo>
                  <a:lnTo>
                    <a:pt x="9307" y="12488"/>
                  </a:lnTo>
                  <a:lnTo>
                    <a:pt x="9298" y="12506"/>
                  </a:lnTo>
                  <a:lnTo>
                    <a:pt x="9288" y="12522"/>
                  </a:lnTo>
                  <a:lnTo>
                    <a:pt x="9278" y="12539"/>
                  </a:lnTo>
                  <a:lnTo>
                    <a:pt x="9266" y="12554"/>
                  </a:lnTo>
                  <a:lnTo>
                    <a:pt x="9254" y="12568"/>
                  </a:lnTo>
                  <a:lnTo>
                    <a:pt x="9242" y="12582"/>
                  </a:lnTo>
                  <a:lnTo>
                    <a:pt x="9229" y="12596"/>
                  </a:lnTo>
                  <a:lnTo>
                    <a:pt x="9202" y="12623"/>
                  </a:lnTo>
                  <a:lnTo>
                    <a:pt x="9173" y="12648"/>
                  </a:lnTo>
                  <a:lnTo>
                    <a:pt x="9142" y="12672"/>
                  </a:lnTo>
                  <a:lnTo>
                    <a:pt x="9110" y="12696"/>
                  </a:lnTo>
                  <a:lnTo>
                    <a:pt x="9078" y="12719"/>
                  </a:lnTo>
                  <a:lnTo>
                    <a:pt x="9012" y="12766"/>
                  </a:lnTo>
                  <a:lnTo>
                    <a:pt x="8981" y="12792"/>
                  </a:lnTo>
                  <a:lnTo>
                    <a:pt x="8949" y="12817"/>
                  </a:lnTo>
                  <a:lnTo>
                    <a:pt x="8949" y="12817"/>
                  </a:lnTo>
                  <a:close/>
                  <a:moveTo>
                    <a:pt x="9551" y="12129"/>
                  </a:moveTo>
                  <a:lnTo>
                    <a:pt x="9551" y="12129"/>
                  </a:lnTo>
                  <a:lnTo>
                    <a:pt x="9594" y="12082"/>
                  </a:lnTo>
                  <a:lnTo>
                    <a:pt x="9635" y="12034"/>
                  </a:lnTo>
                  <a:lnTo>
                    <a:pt x="9675" y="11985"/>
                  </a:lnTo>
                  <a:lnTo>
                    <a:pt x="9713" y="11936"/>
                  </a:lnTo>
                  <a:lnTo>
                    <a:pt x="9751" y="11886"/>
                  </a:lnTo>
                  <a:lnTo>
                    <a:pt x="9785" y="11834"/>
                  </a:lnTo>
                  <a:lnTo>
                    <a:pt x="9817" y="11783"/>
                  </a:lnTo>
                  <a:lnTo>
                    <a:pt x="9833" y="11756"/>
                  </a:lnTo>
                  <a:lnTo>
                    <a:pt x="9848" y="11730"/>
                  </a:lnTo>
                  <a:lnTo>
                    <a:pt x="9848" y="11730"/>
                  </a:lnTo>
                  <a:lnTo>
                    <a:pt x="9817" y="11804"/>
                  </a:lnTo>
                  <a:lnTo>
                    <a:pt x="9802" y="11839"/>
                  </a:lnTo>
                  <a:lnTo>
                    <a:pt x="9786" y="11873"/>
                  </a:lnTo>
                  <a:lnTo>
                    <a:pt x="9786" y="11873"/>
                  </a:lnTo>
                  <a:lnTo>
                    <a:pt x="9775" y="11894"/>
                  </a:lnTo>
                  <a:lnTo>
                    <a:pt x="9764" y="11914"/>
                  </a:lnTo>
                  <a:lnTo>
                    <a:pt x="9752" y="11933"/>
                  </a:lnTo>
                  <a:lnTo>
                    <a:pt x="9739" y="11951"/>
                  </a:lnTo>
                  <a:lnTo>
                    <a:pt x="9725" y="11969"/>
                  </a:lnTo>
                  <a:lnTo>
                    <a:pt x="9711" y="11985"/>
                  </a:lnTo>
                  <a:lnTo>
                    <a:pt x="9697" y="12002"/>
                  </a:lnTo>
                  <a:lnTo>
                    <a:pt x="9682" y="12018"/>
                  </a:lnTo>
                  <a:lnTo>
                    <a:pt x="9651" y="12047"/>
                  </a:lnTo>
                  <a:lnTo>
                    <a:pt x="9618" y="12076"/>
                  </a:lnTo>
                  <a:lnTo>
                    <a:pt x="9586" y="12103"/>
                  </a:lnTo>
                  <a:lnTo>
                    <a:pt x="9551" y="12129"/>
                  </a:lnTo>
                  <a:lnTo>
                    <a:pt x="9551" y="12129"/>
                  </a:lnTo>
                  <a:close/>
                  <a:moveTo>
                    <a:pt x="9931" y="11523"/>
                  </a:moveTo>
                  <a:lnTo>
                    <a:pt x="9931" y="11523"/>
                  </a:lnTo>
                  <a:lnTo>
                    <a:pt x="9937" y="11504"/>
                  </a:lnTo>
                  <a:lnTo>
                    <a:pt x="9937" y="11504"/>
                  </a:lnTo>
                  <a:lnTo>
                    <a:pt x="9937" y="11498"/>
                  </a:lnTo>
                  <a:lnTo>
                    <a:pt x="9936" y="11494"/>
                  </a:lnTo>
                  <a:lnTo>
                    <a:pt x="9933" y="11489"/>
                  </a:lnTo>
                  <a:lnTo>
                    <a:pt x="9929" y="11487"/>
                  </a:lnTo>
                  <a:lnTo>
                    <a:pt x="9925" y="11484"/>
                  </a:lnTo>
                  <a:lnTo>
                    <a:pt x="9919" y="11484"/>
                  </a:lnTo>
                  <a:lnTo>
                    <a:pt x="9915" y="11485"/>
                  </a:lnTo>
                  <a:lnTo>
                    <a:pt x="9910" y="11489"/>
                  </a:lnTo>
                  <a:lnTo>
                    <a:pt x="9910" y="11489"/>
                  </a:lnTo>
                  <a:lnTo>
                    <a:pt x="9827" y="11578"/>
                  </a:lnTo>
                  <a:lnTo>
                    <a:pt x="9744" y="11667"/>
                  </a:lnTo>
                  <a:lnTo>
                    <a:pt x="9662" y="11757"/>
                  </a:lnTo>
                  <a:lnTo>
                    <a:pt x="9581" y="11847"/>
                  </a:lnTo>
                  <a:lnTo>
                    <a:pt x="9501" y="11938"/>
                  </a:lnTo>
                  <a:lnTo>
                    <a:pt x="9422" y="12030"/>
                  </a:lnTo>
                  <a:lnTo>
                    <a:pt x="9343" y="12123"/>
                  </a:lnTo>
                  <a:lnTo>
                    <a:pt x="9266" y="12217"/>
                  </a:lnTo>
                  <a:lnTo>
                    <a:pt x="9266" y="12217"/>
                  </a:lnTo>
                  <a:lnTo>
                    <a:pt x="9512" y="11910"/>
                  </a:lnTo>
                  <a:lnTo>
                    <a:pt x="9512" y="11910"/>
                  </a:lnTo>
                  <a:lnTo>
                    <a:pt x="9574" y="11840"/>
                  </a:lnTo>
                  <a:lnTo>
                    <a:pt x="9638" y="11769"/>
                  </a:lnTo>
                  <a:lnTo>
                    <a:pt x="9702" y="11698"/>
                  </a:lnTo>
                  <a:lnTo>
                    <a:pt x="9767" y="11629"/>
                  </a:lnTo>
                  <a:lnTo>
                    <a:pt x="9833" y="11560"/>
                  </a:lnTo>
                  <a:lnTo>
                    <a:pt x="9898" y="11491"/>
                  </a:lnTo>
                  <a:lnTo>
                    <a:pt x="9965" y="11423"/>
                  </a:lnTo>
                  <a:lnTo>
                    <a:pt x="10032" y="11357"/>
                  </a:lnTo>
                  <a:lnTo>
                    <a:pt x="10032" y="11357"/>
                  </a:lnTo>
                  <a:lnTo>
                    <a:pt x="10016" y="11374"/>
                  </a:lnTo>
                  <a:lnTo>
                    <a:pt x="10002" y="11394"/>
                  </a:lnTo>
                  <a:lnTo>
                    <a:pt x="9989" y="11414"/>
                  </a:lnTo>
                  <a:lnTo>
                    <a:pt x="9977" y="11435"/>
                  </a:lnTo>
                  <a:lnTo>
                    <a:pt x="9965" y="11456"/>
                  </a:lnTo>
                  <a:lnTo>
                    <a:pt x="9953" y="11477"/>
                  </a:lnTo>
                  <a:lnTo>
                    <a:pt x="9931" y="11523"/>
                  </a:lnTo>
                  <a:lnTo>
                    <a:pt x="9931" y="11523"/>
                  </a:lnTo>
                  <a:close/>
                  <a:moveTo>
                    <a:pt x="10708" y="10617"/>
                  </a:moveTo>
                  <a:lnTo>
                    <a:pt x="10708" y="10617"/>
                  </a:lnTo>
                  <a:lnTo>
                    <a:pt x="10694" y="10645"/>
                  </a:lnTo>
                  <a:lnTo>
                    <a:pt x="10678" y="10673"/>
                  </a:lnTo>
                  <a:lnTo>
                    <a:pt x="10660" y="10701"/>
                  </a:lnTo>
                  <a:lnTo>
                    <a:pt x="10641" y="10728"/>
                  </a:lnTo>
                  <a:lnTo>
                    <a:pt x="10641" y="10728"/>
                  </a:lnTo>
                  <a:lnTo>
                    <a:pt x="10622" y="10743"/>
                  </a:lnTo>
                  <a:lnTo>
                    <a:pt x="10602" y="10760"/>
                  </a:lnTo>
                  <a:lnTo>
                    <a:pt x="10583" y="10778"/>
                  </a:lnTo>
                  <a:lnTo>
                    <a:pt x="10564" y="10797"/>
                  </a:lnTo>
                  <a:lnTo>
                    <a:pt x="10548" y="10818"/>
                  </a:lnTo>
                  <a:lnTo>
                    <a:pt x="10531" y="10838"/>
                  </a:lnTo>
                  <a:lnTo>
                    <a:pt x="10500" y="10878"/>
                  </a:lnTo>
                  <a:lnTo>
                    <a:pt x="10500" y="10878"/>
                  </a:lnTo>
                  <a:lnTo>
                    <a:pt x="10461" y="10931"/>
                  </a:lnTo>
                  <a:lnTo>
                    <a:pt x="10461" y="10931"/>
                  </a:lnTo>
                  <a:lnTo>
                    <a:pt x="10426" y="10962"/>
                  </a:lnTo>
                  <a:lnTo>
                    <a:pt x="10391" y="10994"/>
                  </a:lnTo>
                  <a:lnTo>
                    <a:pt x="10321" y="11055"/>
                  </a:lnTo>
                  <a:lnTo>
                    <a:pt x="10250" y="11113"/>
                  </a:lnTo>
                  <a:lnTo>
                    <a:pt x="10183" y="11172"/>
                  </a:lnTo>
                  <a:lnTo>
                    <a:pt x="10183" y="11172"/>
                  </a:lnTo>
                  <a:lnTo>
                    <a:pt x="10234" y="11119"/>
                  </a:lnTo>
                  <a:lnTo>
                    <a:pt x="10284" y="11066"/>
                  </a:lnTo>
                  <a:lnTo>
                    <a:pt x="10334" y="11014"/>
                  </a:lnTo>
                  <a:lnTo>
                    <a:pt x="10383" y="10960"/>
                  </a:lnTo>
                  <a:lnTo>
                    <a:pt x="10430" y="10906"/>
                  </a:lnTo>
                  <a:lnTo>
                    <a:pt x="10475" y="10851"/>
                  </a:lnTo>
                  <a:lnTo>
                    <a:pt x="10519" y="10795"/>
                  </a:lnTo>
                  <a:lnTo>
                    <a:pt x="10561" y="10739"/>
                  </a:lnTo>
                  <a:lnTo>
                    <a:pt x="10561" y="10739"/>
                  </a:lnTo>
                  <a:lnTo>
                    <a:pt x="10612" y="10699"/>
                  </a:lnTo>
                  <a:lnTo>
                    <a:pt x="10658" y="10663"/>
                  </a:lnTo>
                  <a:lnTo>
                    <a:pt x="10677" y="10647"/>
                  </a:lnTo>
                  <a:lnTo>
                    <a:pt x="10692" y="10634"/>
                  </a:lnTo>
                  <a:lnTo>
                    <a:pt x="10702" y="10624"/>
                  </a:lnTo>
                  <a:lnTo>
                    <a:pt x="10708" y="10617"/>
                  </a:lnTo>
                  <a:lnTo>
                    <a:pt x="10708" y="10617"/>
                  </a:lnTo>
                  <a:close/>
                  <a:moveTo>
                    <a:pt x="10674" y="10522"/>
                  </a:moveTo>
                  <a:lnTo>
                    <a:pt x="10674" y="10522"/>
                  </a:lnTo>
                  <a:lnTo>
                    <a:pt x="10661" y="10549"/>
                  </a:lnTo>
                  <a:lnTo>
                    <a:pt x="10647" y="10575"/>
                  </a:lnTo>
                  <a:lnTo>
                    <a:pt x="10632" y="10601"/>
                  </a:lnTo>
                  <a:lnTo>
                    <a:pt x="10617" y="10625"/>
                  </a:lnTo>
                  <a:lnTo>
                    <a:pt x="10617" y="10625"/>
                  </a:lnTo>
                  <a:lnTo>
                    <a:pt x="10562" y="10672"/>
                  </a:lnTo>
                  <a:lnTo>
                    <a:pt x="10508" y="10720"/>
                  </a:lnTo>
                  <a:lnTo>
                    <a:pt x="10454" y="10768"/>
                  </a:lnTo>
                  <a:lnTo>
                    <a:pt x="10401" y="10818"/>
                  </a:lnTo>
                  <a:lnTo>
                    <a:pt x="10349" y="10869"/>
                  </a:lnTo>
                  <a:lnTo>
                    <a:pt x="10296" y="10920"/>
                  </a:lnTo>
                  <a:lnTo>
                    <a:pt x="10245" y="10972"/>
                  </a:lnTo>
                  <a:lnTo>
                    <a:pt x="10193" y="11024"/>
                  </a:lnTo>
                  <a:lnTo>
                    <a:pt x="10143" y="11078"/>
                  </a:lnTo>
                  <a:lnTo>
                    <a:pt x="10092" y="11132"/>
                  </a:lnTo>
                  <a:lnTo>
                    <a:pt x="9994" y="11241"/>
                  </a:lnTo>
                  <a:lnTo>
                    <a:pt x="9897" y="11352"/>
                  </a:lnTo>
                  <a:lnTo>
                    <a:pt x="9801" y="11464"/>
                  </a:lnTo>
                  <a:lnTo>
                    <a:pt x="9801" y="11464"/>
                  </a:lnTo>
                  <a:lnTo>
                    <a:pt x="9642" y="11631"/>
                  </a:lnTo>
                  <a:lnTo>
                    <a:pt x="9483" y="11797"/>
                  </a:lnTo>
                  <a:lnTo>
                    <a:pt x="9325" y="11964"/>
                  </a:lnTo>
                  <a:lnTo>
                    <a:pt x="9167" y="12133"/>
                  </a:lnTo>
                  <a:lnTo>
                    <a:pt x="9167" y="12133"/>
                  </a:lnTo>
                  <a:lnTo>
                    <a:pt x="9115" y="12190"/>
                  </a:lnTo>
                  <a:lnTo>
                    <a:pt x="9064" y="12247"/>
                  </a:lnTo>
                  <a:lnTo>
                    <a:pt x="8963" y="12363"/>
                  </a:lnTo>
                  <a:lnTo>
                    <a:pt x="8864" y="12480"/>
                  </a:lnTo>
                  <a:lnTo>
                    <a:pt x="8766" y="12599"/>
                  </a:lnTo>
                  <a:lnTo>
                    <a:pt x="8766" y="12599"/>
                  </a:lnTo>
                  <a:lnTo>
                    <a:pt x="8941" y="12371"/>
                  </a:lnTo>
                  <a:lnTo>
                    <a:pt x="9027" y="12260"/>
                  </a:lnTo>
                  <a:lnTo>
                    <a:pt x="9072" y="12206"/>
                  </a:lnTo>
                  <a:lnTo>
                    <a:pt x="9115" y="12154"/>
                  </a:lnTo>
                  <a:lnTo>
                    <a:pt x="9115" y="12154"/>
                  </a:lnTo>
                  <a:lnTo>
                    <a:pt x="9211" y="12038"/>
                  </a:lnTo>
                  <a:lnTo>
                    <a:pt x="9308" y="11924"/>
                  </a:lnTo>
                  <a:lnTo>
                    <a:pt x="9407" y="11812"/>
                  </a:lnTo>
                  <a:lnTo>
                    <a:pt x="9506" y="11701"/>
                  </a:lnTo>
                  <a:lnTo>
                    <a:pt x="9607" y="11591"/>
                  </a:lnTo>
                  <a:lnTo>
                    <a:pt x="9709" y="11482"/>
                  </a:lnTo>
                  <a:lnTo>
                    <a:pt x="9814" y="11375"/>
                  </a:lnTo>
                  <a:lnTo>
                    <a:pt x="9920" y="11270"/>
                  </a:lnTo>
                  <a:lnTo>
                    <a:pt x="9920" y="11270"/>
                  </a:lnTo>
                  <a:lnTo>
                    <a:pt x="10012" y="11179"/>
                  </a:lnTo>
                  <a:lnTo>
                    <a:pt x="10102" y="11087"/>
                  </a:lnTo>
                  <a:lnTo>
                    <a:pt x="10191" y="10994"/>
                  </a:lnTo>
                  <a:lnTo>
                    <a:pt x="10280" y="10901"/>
                  </a:lnTo>
                  <a:lnTo>
                    <a:pt x="10280" y="10901"/>
                  </a:lnTo>
                  <a:lnTo>
                    <a:pt x="10330" y="10846"/>
                  </a:lnTo>
                  <a:lnTo>
                    <a:pt x="10378" y="10791"/>
                  </a:lnTo>
                  <a:lnTo>
                    <a:pt x="10426" y="10734"/>
                  </a:lnTo>
                  <a:lnTo>
                    <a:pt x="10472" y="10677"/>
                  </a:lnTo>
                  <a:lnTo>
                    <a:pt x="10472" y="10677"/>
                  </a:lnTo>
                  <a:lnTo>
                    <a:pt x="10480" y="10661"/>
                  </a:lnTo>
                  <a:lnTo>
                    <a:pt x="10489" y="10647"/>
                  </a:lnTo>
                  <a:lnTo>
                    <a:pt x="10499" y="10634"/>
                  </a:lnTo>
                  <a:lnTo>
                    <a:pt x="10509" y="10622"/>
                  </a:lnTo>
                  <a:lnTo>
                    <a:pt x="10520" y="10610"/>
                  </a:lnTo>
                  <a:lnTo>
                    <a:pt x="10531" y="10598"/>
                  </a:lnTo>
                  <a:lnTo>
                    <a:pt x="10543" y="10588"/>
                  </a:lnTo>
                  <a:lnTo>
                    <a:pt x="10556" y="10577"/>
                  </a:lnTo>
                  <a:lnTo>
                    <a:pt x="10569" y="10568"/>
                  </a:lnTo>
                  <a:lnTo>
                    <a:pt x="10582" y="10560"/>
                  </a:lnTo>
                  <a:lnTo>
                    <a:pt x="10596" y="10551"/>
                  </a:lnTo>
                  <a:lnTo>
                    <a:pt x="10610" y="10544"/>
                  </a:lnTo>
                  <a:lnTo>
                    <a:pt x="10625" y="10537"/>
                  </a:lnTo>
                  <a:lnTo>
                    <a:pt x="10641" y="10531"/>
                  </a:lnTo>
                  <a:lnTo>
                    <a:pt x="10657" y="10527"/>
                  </a:lnTo>
                  <a:lnTo>
                    <a:pt x="10674" y="10522"/>
                  </a:lnTo>
                  <a:lnTo>
                    <a:pt x="10674" y="10522"/>
                  </a:lnTo>
                  <a:close/>
                  <a:moveTo>
                    <a:pt x="9472" y="11693"/>
                  </a:moveTo>
                  <a:lnTo>
                    <a:pt x="9472" y="11693"/>
                  </a:lnTo>
                  <a:lnTo>
                    <a:pt x="9560" y="11594"/>
                  </a:lnTo>
                  <a:lnTo>
                    <a:pt x="9649" y="11496"/>
                  </a:lnTo>
                  <a:lnTo>
                    <a:pt x="9738" y="11400"/>
                  </a:lnTo>
                  <a:lnTo>
                    <a:pt x="9828" y="11304"/>
                  </a:lnTo>
                  <a:lnTo>
                    <a:pt x="10011" y="11112"/>
                  </a:lnTo>
                  <a:lnTo>
                    <a:pt x="10193" y="10922"/>
                  </a:lnTo>
                  <a:lnTo>
                    <a:pt x="10193" y="10922"/>
                  </a:lnTo>
                  <a:lnTo>
                    <a:pt x="10227" y="10886"/>
                  </a:lnTo>
                  <a:lnTo>
                    <a:pt x="10263" y="10851"/>
                  </a:lnTo>
                  <a:lnTo>
                    <a:pt x="10336" y="10781"/>
                  </a:lnTo>
                  <a:lnTo>
                    <a:pt x="10336" y="10781"/>
                  </a:lnTo>
                  <a:lnTo>
                    <a:pt x="10240" y="10894"/>
                  </a:lnTo>
                  <a:lnTo>
                    <a:pt x="10192" y="10951"/>
                  </a:lnTo>
                  <a:lnTo>
                    <a:pt x="10143" y="11004"/>
                  </a:lnTo>
                  <a:lnTo>
                    <a:pt x="10143" y="11004"/>
                  </a:lnTo>
                  <a:lnTo>
                    <a:pt x="10060" y="11092"/>
                  </a:lnTo>
                  <a:lnTo>
                    <a:pt x="9975" y="11178"/>
                  </a:lnTo>
                  <a:lnTo>
                    <a:pt x="9807" y="11348"/>
                  </a:lnTo>
                  <a:lnTo>
                    <a:pt x="9638" y="11519"/>
                  </a:lnTo>
                  <a:lnTo>
                    <a:pt x="9555" y="11606"/>
                  </a:lnTo>
                  <a:lnTo>
                    <a:pt x="9472" y="11693"/>
                  </a:lnTo>
                  <a:lnTo>
                    <a:pt x="9472" y="11693"/>
                  </a:lnTo>
                  <a:close/>
                  <a:moveTo>
                    <a:pt x="10419" y="10640"/>
                  </a:moveTo>
                  <a:lnTo>
                    <a:pt x="10419" y="10640"/>
                  </a:lnTo>
                  <a:lnTo>
                    <a:pt x="10281" y="10780"/>
                  </a:lnTo>
                  <a:lnTo>
                    <a:pt x="10145" y="10921"/>
                  </a:lnTo>
                  <a:lnTo>
                    <a:pt x="10009" y="11063"/>
                  </a:lnTo>
                  <a:lnTo>
                    <a:pt x="9875" y="11206"/>
                  </a:lnTo>
                  <a:lnTo>
                    <a:pt x="9741" y="11348"/>
                  </a:lnTo>
                  <a:lnTo>
                    <a:pt x="9609" y="11494"/>
                  </a:lnTo>
                  <a:lnTo>
                    <a:pt x="9479" y="11640"/>
                  </a:lnTo>
                  <a:lnTo>
                    <a:pt x="9349" y="11787"/>
                  </a:lnTo>
                  <a:lnTo>
                    <a:pt x="9349" y="11787"/>
                  </a:lnTo>
                  <a:lnTo>
                    <a:pt x="9526" y="11578"/>
                  </a:lnTo>
                  <a:lnTo>
                    <a:pt x="9704" y="11368"/>
                  </a:lnTo>
                  <a:lnTo>
                    <a:pt x="9883" y="11160"/>
                  </a:lnTo>
                  <a:lnTo>
                    <a:pt x="10064" y="10953"/>
                  </a:lnTo>
                  <a:lnTo>
                    <a:pt x="10064" y="10953"/>
                  </a:lnTo>
                  <a:lnTo>
                    <a:pt x="10105" y="10906"/>
                  </a:lnTo>
                  <a:lnTo>
                    <a:pt x="10144" y="10859"/>
                  </a:lnTo>
                  <a:lnTo>
                    <a:pt x="10183" y="10811"/>
                  </a:lnTo>
                  <a:lnTo>
                    <a:pt x="10221" y="10763"/>
                  </a:lnTo>
                  <a:lnTo>
                    <a:pt x="10296" y="10666"/>
                  </a:lnTo>
                  <a:lnTo>
                    <a:pt x="10372" y="10570"/>
                  </a:lnTo>
                  <a:lnTo>
                    <a:pt x="10372" y="10570"/>
                  </a:lnTo>
                  <a:lnTo>
                    <a:pt x="10496" y="10448"/>
                  </a:lnTo>
                  <a:lnTo>
                    <a:pt x="10496" y="10448"/>
                  </a:lnTo>
                  <a:lnTo>
                    <a:pt x="10538" y="10417"/>
                  </a:lnTo>
                  <a:lnTo>
                    <a:pt x="10583" y="10385"/>
                  </a:lnTo>
                  <a:lnTo>
                    <a:pt x="10672" y="10323"/>
                  </a:lnTo>
                  <a:lnTo>
                    <a:pt x="10769" y="10258"/>
                  </a:lnTo>
                  <a:lnTo>
                    <a:pt x="10769" y="10258"/>
                  </a:lnTo>
                  <a:lnTo>
                    <a:pt x="10756" y="10281"/>
                  </a:lnTo>
                  <a:lnTo>
                    <a:pt x="10741" y="10306"/>
                  </a:lnTo>
                  <a:lnTo>
                    <a:pt x="10723" y="10331"/>
                  </a:lnTo>
                  <a:lnTo>
                    <a:pt x="10703" y="10357"/>
                  </a:lnTo>
                  <a:lnTo>
                    <a:pt x="10682" y="10382"/>
                  </a:lnTo>
                  <a:lnTo>
                    <a:pt x="10659" y="10407"/>
                  </a:lnTo>
                  <a:lnTo>
                    <a:pt x="10634" y="10433"/>
                  </a:lnTo>
                  <a:lnTo>
                    <a:pt x="10610" y="10459"/>
                  </a:lnTo>
                  <a:lnTo>
                    <a:pt x="10558" y="10508"/>
                  </a:lnTo>
                  <a:lnTo>
                    <a:pt x="10508" y="10556"/>
                  </a:lnTo>
                  <a:lnTo>
                    <a:pt x="10460" y="10601"/>
                  </a:lnTo>
                  <a:lnTo>
                    <a:pt x="10419" y="10640"/>
                  </a:lnTo>
                  <a:lnTo>
                    <a:pt x="10419" y="10640"/>
                  </a:lnTo>
                  <a:close/>
                  <a:moveTo>
                    <a:pt x="10824" y="10148"/>
                  </a:moveTo>
                  <a:lnTo>
                    <a:pt x="10824" y="10148"/>
                  </a:lnTo>
                  <a:lnTo>
                    <a:pt x="10801" y="10158"/>
                  </a:lnTo>
                  <a:lnTo>
                    <a:pt x="10778" y="10169"/>
                  </a:lnTo>
                  <a:lnTo>
                    <a:pt x="10756" y="10179"/>
                  </a:lnTo>
                  <a:lnTo>
                    <a:pt x="10735" y="10191"/>
                  </a:lnTo>
                  <a:lnTo>
                    <a:pt x="10735" y="10191"/>
                  </a:lnTo>
                  <a:lnTo>
                    <a:pt x="10765" y="10153"/>
                  </a:lnTo>
                  <a:lnTo>
                    <a:pt x="10794" y="10116"/>
                  </a:lnTo>
                  <a:lnTo>
                    <a:pt x="10822" y="10077"/>
                  </a:lnTo>
                  <a:lnTo>
                    <a:pt x="10847" y="10039"/>
                  </a:lnTo>
                  <a:lnTo>
                    <a:pt x="10872" y="10000"/>
                  </a:lnTo>
                  <a:lnTo>
                    <a:pt x="10895" y="9960"/>
                  </a:lnTo>
                  <a:lnTo>
                    <a:pt x="10916" y="9920"/>
                  </a:lnTo>
                  <a:lnTo>
                    <a:pt x="10935" y="9881"/>
                  </a:lnTo>
                  <a:lnTo>
                    <a:pt x="10935" y="9881"/>
                  </a:lnTo>
                  <a:lnTo>
                    <a:pt x="10926" y="9916"/>
                  </a:lnTo>
                  <a:lnTo>
                    <a:pt x="10914" y="9951"/>
                  </a:lnTo>
                  <a:lnTo>
                    <a:pt x="10901" y="9985"/>
                  </a:lnTo>
                  <a:lnTo>
                    <a:pt x="10887" y="10019"/>
                  </a:lnTo>
                  <a:lnTo>
                    <a:pt x="10873" y="10053"/>
                  </a:lnTo>
                  <a:lnTo>
                    <a:pt x="10857" y="10086"/>
                  </a:lnTo>
                  <a:lnTo>
                    <a:pt x="10840" y="10117"/>
                  </a:lnTo>
                  <a:lnTo>
                    <a:pt x="10824" y="10148"/>
                  </a:lnTo>
                  <a:lnTo>
                    <a:pt x="10824" y="10148"/>
                  </a:lnTo>
                  <a:close/>
                  <a:moveTo>
                    <a:pt x="10943" y="9777"/>
                  </a:moveTo>
                  <a:lnTo>
                    <a:pt x="10943" y="9777"/>
                  </a:lnTo>
                  <a:lnTo>
                    <a:pt x="10904" y="9808"/>
                  </a:lnTo>
                  <a:lnTo>
                    <a:pt x="10865" y="9841"/>
                  </a:lnTo>
                  <a:lnTo>
                    <a:pt x="10865" y="9841"/>
                  </a:lnTo>
                  <a:lnTo>
                    <a:pt x="10885" y="9809"/>
                  </a:lnTo>
                  <a:lnTo>
                    <a:pt x="10905" y="9778"/>
                  </a:lnTo>
                  <a:lnTo>
                    <a:pt x="10925" y="9745"/>
                  </a:lnTo>
                  <a:lnTo>
                    <a:pt x="10943" y="9712"/>
                  </a:lnTo>
                  <a:lnTo>
                    <a:pt x="10943" y="9712"/>
                  </a:lnTo>
                  <a:lnTo>
                    <a:pt x="10945" y="9727"/>
                  </a:lnTo>
                  <a:lnTo>
                    <a:pt x="10947" y="9744"/>
                  </a:lnTo>
                  <a:lnTo>
                    <a:pt x="10947" y="9775"/>
                  </a:lnTo>
                  <a:lnTo>
                    <a:pt x="10947" y="9775"/>
                  </a:lnTo>
                  <a:lnTo>
                    <a:pt x="10945" y="9775"/>
                  </a:lnTo>
                  <a:lnTo>
                    <a:pt x="10943" y="9777"/>
                  </a:lnTo>
                  <a:lnTo>
                    <a:pt x="10943" y="97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4468813" y="4891088"/>
              <a:ext cx="1588" cy="1588"/>
            </a:xfrm>
            <a:custGeom>
              <a:avLst/>
              <a:gdLst>
                <a:gd name="T0" fmla="*/ 3 w 4"/>
                <a:gd name="T1" fmla="*/ 3 h 6"/>
                <a:gd name="T2" fmla="*/ 3 w 4"/>
                <a:gd name="T3" fmla="*/ 3 h 6"/>
                <a:gd name="T4" fmla="*/ 4 w 4"/>
                <a:gd name="T5" fmla="*/ 0 h 6"/>
                <a:gd name="T6" fmla="*/ 4 w 4"/>
                <a:gd name="T7" fmla="*/ 0 h 6"/>
                <a:gd name="T8" fmla="*/ 0 w 4"/>
                <a:gd name="T9" fmla="*/ 6 h 6"/>
                <a:gd name="T10" fmla="*/ 0 w 4"/>
                <a:gd name="T11" fmla="*/ 6 h 6"/>
                <a:gd name="T12" fmla="*/ 3 w 4"/>
                <a:gd name="T13" fmla="*/ 3 h 6"/>
                <a:gd name="T14" fmla="*/ 3 w 4"/>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3"/>
                  </a:moveTo>
                  <a:lnTo>
                    <a:pt x="3" y="3"/>
                  </a:lnTo>
                  <a:lnTo>
                    <a:pt x="4" y="0"/>
                  </a:lnTo>
                  <a:lnTo>
                    <a:pt x="4" y="0"/>
                  </a:lnTo>
                  <a:lnTo>
                    <a:pt x="0" y="6"/>
                  </a:lnTo>
                  <a:lnTo>
                    <a:pt x="0" y="6"/>
                  </a:lnTo>
                  <a:lnTo>
                    <a:pt x="3"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p:nvSpPr>
          <p:spPr bwMode="auto">
            <a:xfrm>
              <a:off x="4154488" y="4411663"/>
              <a:ext cx="312738" cy="158750"/>
            </a:xfrm>
            <a:custGeom>
              <a:avLst/>
              <a:gdLst>
                <a:gd name="T0" fmla="*/ 692 w 1182"/>
                <a:gd name="T1" fmla="*/ 438 h 599"/>
                <a:gd name="T2" fmla="*/ 755 w 1182"/>
                <a:gd name="T3" fmla="*/ 513 h 599"/>
                <a:gd name="T4" fmla="*/ 839 w 1182"/>
                <a:gd name="T5" fmla="*/ 566 h 599"/>
                <a:gd name="T6" fmla="*/ 918 w 1182"/>
                <a:gd name="T7" fmla="*/ 594 h 599"/>
                <a:gd name="T8" fmla="*/ 1087 w 1182"/>
                <a:gd name="T9" fmla="*/ 554 h 599"/>
                <a:gd name="T10" fmla="*/ 1181 w 1182"/>
                <a:gd name="T11" fmla="*/ 416 h 599"/>
                <a:gd name="T12" fmla="*/ 1137 w 1182"/>
                <a:gd name="T13" fmla="*/ 351 h 599"/>
                <a:gd name="T14" fmla="*/ 929 w 1182"/>
                <a:gd name="T15" fmla="*/ 306 h 599"/>
                <a:gd name="T16" fmla="*/ 777 w 1182"/>
                <a:gd name="T17" fmla="*/ 282 h 599"/>
                <a:gd name="T18" fmla="*/ 716 w 1182"/>
                <a:gd name="T19" fmla="*/ 247 h 599"/>
                <a:gd name="T20" fmla="*/ 495 w 1182"/>
                <a:gd name="T21" fmla="*/ 64 h 599"/>
                <a:gd name="T22" fmla="*/ 327 w 1182"/>
                <a:gd name="T23" fmla="*/ 2 h 599"/>
                <a:gd name="T24" fmla="*/ 143 w 1182"/>
                <a:gd name="T25" fmla="*/ 43 h 599"/>
                <a:gd name="T26" fmla="*/ 20 w 1182"/>
                <a:gd name="T27" fmla="*/ 74 h 599"/>
                <a:gd name="T28" fmla="*/ 5 w 1182"/>
                <a:gd name="T29" fmla="*/ 98 h 599"/>
                <a:gd name="T30" fmla="*/ 33 w 1182"/>
                <a:gd name="T31" fmla="*/ 139 h 599"/>
                <a:gd name="T32" fmla="*/ 165 w 1182"/>
                <a:gd name="T33" fmla="*/ 255 h 599"/>
                <a:gd name="T34" fmla="*/ 319 w 1182"/>
                <a:gd name="T35" fmla="*/ 339 h 599"/>
                <a:gd name="T36" fmla="*/ 535 w 1182"/>
                <a:gd name="T37" fmla="*/ 362 h 599"/>
                <a:gd name="T38" fmla="*/ 610 w 1182"/>
                <a:gd name="T39" fmla="*/ 354 h 599"/>
                <a:gd name="T40" fmla="*/ 616 w 1182"/>
                <a:gd name="T41" fmla="*/ 373 h 599"/>
                <a:gd name="T42" fmla="*/ 720 w 1182"/>
                <a:gd name="T43" fmla="*/ 426 h 599"/>
                <a:gd name="T44" fmla="*/ 759 w 1182"/>
                <a:gd name="T45" fmla="*/ 482 h 599"/>
                <a:gd name="T46" fmla="*/ 782 w 1182"/>
                <a:gd name="T47" fmla="*/ 506 h 599"/>
                <a:gd name="T48" fmla="*/ 858 w 1182"/>
                <a:gd name="T49" fmla="*/ 509 h 599"/>
                <a:gd name="T50" fmla="*/ 870 w 1182"/>
                <a:gd name="T51" fmla="*/ 564 h 599"/>
                <a:gd name="T52" fmla="*/ 955 w 1182"/>
                <a:gd name="T53" fmla="*/ 537 h 599"/>
                <a:gd name="T54" fmla="*/ 1121 w 1182"/>
                <a:gd name="T55" fmla="*/ 403 h 599"/>
                <a:gd name="T56" fmla="*/ 1013 w 1182"/>
                <a:gd name="T57" fmla="*/ 505 h 599"/>
                <a:gd name="T58" fmla="*/ 1051 w 1182"/>
                <a:gd name="T59" fmla="*/ 360 h 599"/>
                <a:gd name="T60" fmla="*/ 903 w 1182"/>
                <a:gd name="T61" fmla="*/ 493 h 599"/>
                <a:gd name="T62" fmla="*/ 1008 w 1182"/>
                <a:gd name="T63" fmla="*/ 353 h 599"/>
                <a:gd name="T64" fmla="*/ 865 w 1182"/>
                <a:gd name="T65" fmla="*/ 337 h 599"/>
                <a:gd name="T66" fmla="*/ 864 w 1182"/>
                <a:gd name="T67" fmla="*/ 346 h 599"/>
                <a:gd name="T68" fmla="*/ 832 w 1182"/>
                <a:gd name="T69" fmla="*/ 334 h 599"/>
                <a:gd name="T70" fmla="*/ 732 w 1182"/>
                <a:gd name="T71" fmla="*/ 399 h 599"/>
                <a:gd name="T72" fmla="*/ 763 w 1182"/>
                <a:gd name="T73" fmla="*/ 313 h 599"/>
                <a:gd name="T74" fmla="*/ 182 w 1182"/>
                <a:gd name="T75" fmla="*/ 208 h 599"/>
                <a:gd name="T76" fmla="*/ 227 w 1182"/>
                <a:gd name="T77" fmla="*/ 243 h 599"/>
                <a:gd name="T78" fmla="*/ 314 w 1182"/>
                <a:gd name="T79" fmla="*/ 202 h 599"/>
                <a:gd name="T80" fmla="*/ 368 w 1182"/>
                <a:gd name="T81" fmla="*/ 309 h 599"/>
                <a:gd name="T82" fmla="*/ 315 w 1182"/>
                <a:gd name="T83" fmla="*/ 295 h 599"/>
                <a:gd name="T84" fmla="*/ 368 w 1182"/>
                <a:gd name="T85" fmla="*/ 309 h 599"/>
                <a:gd name="T86" fmla="*/ 598 w 1182"/>
                <a:gd name="T87" fmla="*/ 238 h 599"/>
                <a:gd name="T88" fmla="*/ 539 w 1182"/>
                <a:gd name="T89" fmla="*/ 265 h 599"/>
                <a:gd name="T90" fmla="*/ 498 w 1182"/>
                <a:gd name="T91" fmla="*/ 312 h 599"/>
                <a:gd name="T92" fmla="*/ 560 w 1182"/>
                <a:gd name="T93" fmla="*/ 272 h 599"/>
                <a:gd name="T94" fmla="*/ 522 w 1182"/>
                <a:gd name="T95" fmla="*/ 321 h 599"/>
                <a:gd name="T96" fmla="*/ 514 w 1182"/>
                <a:gd name="T97" fmla="*/ 259 h 599"/>
                <a:gd name="T98" fmla="*/ 533 w 1182"/>
                <a:gd name="T99" fmla="*/ 169 h 599"/>
                <a:gd name="T100" fmla="*/ 429 w 1182"/>
                <a:gd name="T101" fmla="*/ 264 h 599"/>
                <a:gd name="T102" fmla="*/ 468 w 1182"/>
                <a:gd name="T103" fmla="*/ 142 h 599"/>
                <a:gd name="T104" fmla="*/ 334 w 1182"/>
                <a:gd name="T105" fmla="*/ 237 h 599"/>
                <a:gd name="T106" fmla="*/ 396 w 1182"/>
                <a:gd name="T107" fmla="*/ 81 h 599"/>
                <a:gd name="T108" fmla="*/ 352 w 1182"/>
                <a:gd name="T109" fmla="*/ 85 h 599"/>
                <a:gd name="T110" fmla="*/ 261 w 1182"/>
                <a:gd name="T111" fmla="*/ 72 h 599"/>
                <a:gd name="T112" fmla="*/ 246 w 1182"/>
                <a:gd name="T113" fmla="*/ 50 h 599"/>
                <a:gd name="T114" fmla="*/ 214 w 1182"/>
                <a:gd name="T115" fmla="*/ 52 h 599"/>
                <a:gd name="T116" fmla="*/ 322 w 1182"/>
                <a:gd name="T117" fmla="*/ 38 h 599"/>
                <a:gd name="T118" fmla="*/ 523 w 1182"/>
                <a:gd name="T119" fmla="*/ 125 h 599"/>
                <a:gd name="T120" fmla="*/ 727 w 1182"/>
                <a:gd name="T121" fmla="*/ 290 h 599"/>
                <a:gd name="T122" fmla="*/ 667 w 1182"/>
                <a:gd name="T123" fmla="*/ 255 h 599"/>
                <a:gd name="T124" fmla="*/ 645 w 1182"/>
                <a:gd name="T125" fmla="*/ 24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2" h="599">
                  <a:moveTo>
                    <a:pt x="629" y="373"/>
                  </a:moveTo>
                  <a:lnTo>
                    <a:pt x="629" y="373"/>
                  </a:lnTo>
                  <a:lnTo>
                    <a:pt x="646" y="364"/>
                  </a:lnTo>
                  <a:lnTo>
                    <a:pt x="646" y="364"/>
                  </a:lnTo>
                  <a:lnTo>
                    <a:pt x="657" y="382"/>
                  </a:lnTo>
                  <a:lnTo>
                    <a:pt x="667" y="402"/>
                  </a:lnTo>
                  <a:lnTo>
                    <a:pt x="679" y="420"/>
                  </a:lnTo>
                  <a:lnTo>
                    <a:pt x="692" y="438"/>
                  </a:lnTo>
                  <a:lnTo>
                    <a:pt x="706" y="455"/>
                  </a:lnTo>
                  <a:lnTo>
                    <a:pt x="720" y="472"/>
                  </a:lnTo>
                  <a:lnTo>
                    <a:pt x="734" y="488"/>
                  </a:lnTo>
                  <a:lnTo>
                    <a:pt x="750" y="503"/>
                  </a:lnTo>
                  <a:lnTo>
                    <a:pt x="750" y="503"/>
                  </a:lnTo>
                  <a:lnTo>
                    <a:pt x="750" y="506"/>
                  </a:lnTo>
                  <a:lnTo>
                    <a:pt x="752" y="509"/>
                  </a:lnTo>
                  <a:lnTo>
                    <a:pt x="755" y="513"/>
                  </a:lnTo>
                  <a:lnTo>
                    <a:pt x="760" y="516"/>
                  </a:lnTo>
                  <a:lnTo>
                    <a:pt x="766" y="517"/>
                  </a:lnTo>
                  <a:lnTo>
                    <a:pt x="766" y="517"/>
                  </a:lnTo>
                  <a:lnTo>
                    <a:pt x="783" y="531"/>
                  </a:lnTo>
                  <a:lnTo>
                    <a:pt x="802" y="544"/>
                  </a:lnTo>
                  <a:lnTo>
                    <a:pt x="821" y="556"/>
                  </a:lnTo>
                  <a:lnTo>
                    <a:pt x="839" y="566"/>
                  </a:lnTo>
                  <a:lnTo>
                    <a:pt x="839" y="566"/>
                  </a:lnTo>
                  <a:lnTo>
                    <a:pt x="842" y="570"/>
                  </a:lnTo>
                  <a:lnTo>
                    <a:pt x="845" y="572"/>
                  </a:lnTo>
                  <a:lnTo>
                    <a:pt x="849" y="573"/>
                  </a:lnTo>
                  <a:lnTo>
                    <a:pt x="852" y="573"/>
                  </a:lnTo>
                  <a:lnTo>
                    <a:pt x="852" y="573"/>
                  </a:lnTo>
                  <a:lnTo>
                    <a:pt x="874" y="582"/>
                  </a:lnTo>
                  <a:lnTo>
                    <a:pt x="896" y="589"/>
                  </a:lnTo>
                  <a:lnTo>
                    <a:pt x="918" y="594"/>
                  </a:lnTo>
                  <a:lnTo>
                    <a:pt x="940" y="598"/>
                  </a:lnTo>
                  <a:lnTo>
                    <a:pt x="961" y="599"/>
                  </a:lnTo>
                  <a:lnTo>
                    <a:pt x="983" y="598"/>
                  </a:lnTo>
                  <a:lnTo>
                    <a:pt x="1004" y="594"/>
                  </a:lnTo>
                  <a:lnTo>
                    <a:pt x="1025" y="588"/>
                  </a:lnTo>
                  <a:lnTo>
                    <a:pt x="1047" y="579"/>
                  </a:lnTo>
                  <a:lnTo>
                    <a:pt x="1068" y="568"/>
                  </a:lnTo>
                  <a:lnTo>
                    <a:pt x="1087" y="554"/>
                  </a:lnTo>
                  <a:lnTo>
                    <a:pt x="1106" y="538"/>
                  </a:lnTo>
                  <a:lnTo>
                    <a:pt x="1125" y="518"/>
                  </a:lnTo>
                  <a:lnTo>
                    <a:pt x="1142" y="495"/>
                  </a:lnTo>
                  <a:lnTo>
                    <a:pt x="1159" y="469"/>
                  </a:lnTo>
                  <a:lnTo>
                    <a:pt x="1174" y="440"/>
                  </a:lnTo>
                  <a:lnTo>
                    <a:pt x="1174" y="440"/>
                  </a:lnTo>
                  <a:lnTo>
                    <a:pt x="1179" y="428"/>
                  </a:lnTo>
                  <a:lnTo>
                    <a:pt x="1181" y="416"/>
                  </a:lnTo>
                  <a:lnTo>
                    <a:pt x="1182" y="407"/>
                  </a:lnTo>
                  <a:lnTo>
                    <a:pt x="1180" y="396"/>
                  </a:lnTo>
                  <a:lnTo>
                    <a:pt x="1178" y="388"/>
                  </a:lnTo>
                  <a:lnTo>
                    <a:pt x="1172" y="379"/>
                  </a:lnTo>
                  <a:lnTo>
                    <a:pt x="1165" y="372"/>
                  </a:lnTo>
                  <a:lnTo>
                    <a:pt x="1158" y="365"/>
                  </a:lnTo>
                  <a:lnTo>
                    <a:pt x="1147" y="358"/>
                  </a:lnTo>
                  <a:lnTo>
                    <a:pt x="1137" y="351"/>
                  </a:lnTo>
                  <a:lnTo>
                    <a:pt x="1125" y="346"/>
                  </a:lnTo>
                  <a:lnTo>
                    <a:pt x="1112" y="340"/>
                  </a:lnTo>
                  <a:lnTo>
                    <a:pt x="1084" y="331"/>
                  </a:lnTo>
                  <a:lnTo>
                    <a:pt x="1055" y="324"/>
                  </a:lnTo>
                  <a:lnTo>
                    <a:pt x="1023" y="318"/>
                  </a:lnTo>
                  <a:lnTo>
                    <a:pt x="990" y="313"/>
                  </a:lnTo>
                  <a:lnTo>
                    <a:pt x="959" y="310"/>
                  </a:lnTo>
                  <a:lnTo>
                    <a:pt x="929" y="306"/>
                  </a:lnTo>
                  <a:lnTo>
                    <a:pt x="879" y="303"/>
                  </a:lnTo>
                  <a:lnTo>
                    <a:pt x="846" y="302"/>
                  </a:lnTo>
                  <a:lnTo>
                    <a:pt x="846" y="302"/>
                  </a:lnTo>
                  <a:lnTo>
                    <a:pt x="829" y="298"/>
                  </a:lnTo>
                  <a:lnTo>
                    <a:pt x="811" y="295"/>
                  </a:lnTo>
                  <a:lnTo>
                    <a:pt x="795" y="289"/>
                  </a:lnTo>
                  <a:lnTo>
                    <a:pt x="777" y="282"/>
                  </a:lnTo>
                  <a:lnTo>
                    <a:pt x="777" y="282"/>
                  </a:lnTo>
                  <a:lnTo>
                    <a:pt x="775" y="276"/>
                  </a:lnTo>
                  <a:lnTo>
                    <a:pt x="770" y="272"/>
                  </a:lnTo>
                  <a:lnTo>
                    <a:pt x="764" y="271"/>
                  </a:lnTo>
                  <a:lnTo>
                    <a:pt x="761" y="271"/>
                  </a:lnTo>
                  <a:lnTo>
                    <a:pt x="759" y="272"/>
                  </a:lnTo>
                  <a:lnTo>
                    <a:pt x="759" y="272"/>
                  </a:lnTo>
                  <a:lnTo>
                    <a:pt x="738" y="259"/>
                  </a:lnTo>
                  <a:lnTo>
                    <a:pt x="716" y="247"/>
                  </a:lnTo>
                  <a:lnTo>
                    <a:pt x="697" y="231"/>
                  </a:lnTo>
                  <a:lnTo>
                    <a:pt x="675" y="215"/>
                  </a:lnTo>
                  <a:lnTo>
                    <a:pt x="636" y="181"/>
                  </a:lnTo>
                  <a:lnTo>
                    <a:pt x="596" y="146"/>
                  </a:lnTo>
                  <a:lnTo>
                    <a:pt x="556" y="111"/>
                  </a:lnTo>
                  <a:lnTo>
                    <a:pt x="536" y="94"/>
                  </a:lnTo>
                  <a:lnTo>
                    <a:pt x="515" y="78"/>
                  </a:lnTo>
                  <a:lnTo>
                    <a:pt x="495" y="64"/>
                  </a:lnTo>
                  <a:lnTo>
                    <a:pt x="474" y="50"/>
                  </a:lnTo>
                  <a:lnTo>
                    <a:pt x="453" y="38"/>
                  </a:lnTo>
                  <a:lnTo>
                    <a:pt x="432" y="29"/>
                  </a:lnTo>
                  <a:lnTo>
                    <a:pt x="432" y="29"/>
                  </a:lnTo>
                  <a:lnTo>
                    <a:pt x="404" y="18"/>
                  </a:lnTo>
                  <a:lnTo>
                    <a:pt x="377" y="11"/>
                  </a:lnTo>
                  <a:lnTo>
                    <a:pt x="351" y="5"/>
                  </a:lnTo>
                  <a:lnTo>
                    <a:pt x="327" y="2"/>
                  </a:lnTo>
                  <a:lnTo>
                    <a:pt x="302" y="0"/>
                  </a:lnTo>
                  <a:lnTo>
                    <a:pt x="278" y="1"/>
                  </a:lnTo>
                  <a:lnTo>
                    <a:pt x="254" y="3"/>
                  </a:lnTo>
                  <a:lnTo>
                    <a:pt x="231" y="8"/>
                  </a:lnTo>
                  <a:lnTo>
                    <a:pt x="209" y="14"/>
                  </a:lnTo>
                  <a:lnTo>
                    <a:pt x="186" y="22"/>
                  </a:lnTo>
                  <a:lnTo>
                    <a:pt x="164" y="31"/>
                  </a:lnTo>
                  <a:lnTo>
                    <a:pt x="143" y="43"/>
                  </a:lnTo>
                  <a:lnTo>
                    <a:pt x="121" y="56"/>
                  </a:lnTo>
                  <a:lnTo>
                    <a:pt x="100" y="70"/>
                  </a:lnTo>
                  <a:lnTo>
                    <a:pt x="79" y="86"/>
                  </a:lnTo>
                  <a:lnTo>
                    <a:pt x="58" y="104"/>
                  </a:lnTo>
                  <a:lnTo>
                    <a:pt x="58" y="104"/>
                  </a:lnTo>
                  <a:lnTo>
                    <a:pt x="26" y="77"/>
                  </a:lnTo>
                  <a:lnTo>
                    <a:pt x="26" y="77"/>
                  </a:lnTo>
                  <a:lnTo>
                    <a:pt x="20" y="74"/>
                  </a:lnTo>
                  <a:lnTo>
                    <a:pt x="14" y="73"/>
                  </a:lnTo>
                  <a:lnTo>
                    <a:pt x="10" y="74"/>
                  </a:lnTo>
                  <a:lnTo>
                    <a:pt x="5" y="78"/>
                  </a:lnTo>
                  <a:lnTo>
                    <a:pt x="3" y="81"/>
                  </a:lnTo>
                  <a:lnTo>
                    <a:pt x="0" y="87"/>
                  </a:lnTo>
                  <a:lnTo>
                    <a:pt x="1" y="92"/>
                  </a:lnTo>
                  <a:lnTo>
                    <a:pt x="5" y="98"/>
                  </a:lnTo>
                  <a:lnTo>
                    <a:pt x="5" y="98"/>
                  </a:lnTo>
                  <a:lnTo>
                    <a:pt x="17" y="113"/>
                  </a:lnTo>
                  <a:lnTo>
                    <a:pt x="31" y="127"/>
                  </a:lnTo>
                  <a:lnTo>
                    <a:pt x="31" y="127"/>
                  </a:lnTo>
                  <a:lnTo>
                    <a:pt x="29" y="131"/>
                  </a:lnTo>
                  <a:lnTo>
                    <a:pt x="28" y="133"/>
                  </a:lnTo>
                  <a:lnTo>
                    <a:pt x="29" y="135"/>
                  </a:lnTo>
                  <a:lnTo>
                    <a:pt x="31" y="138"/>
                  </a:lnTo>
                  <a:lnTo>
                    <a:pt x="33" y="139"/>
                  </a:lnTo>
                  <a:lnTo>
                    <a:pt x="35" y="140"/>
                  </a:lnTo>
                  <a:lnTo>
                    <a:pt x="38" y="140"/>
                  </a:lnTo>
                  <a:lnTo>
                    <a:pt x="41" y="140"/>
                  </a:lnTo>
                  <a:lnTo>
                    <a:pt x="41" y="140"/>
                  </a:lnTo>
                  <a:lnTo>
                    <a:pt x="69" y="169"/>
                  </a:lnTo>
                  <a:lnTo>
                    <a:pt x="100" y="199"/>
                  </a:lnTo>
                  <a:lnTo>
                    <a:pt x="131" y="228"/>
                  </a:lnTo>
                  <a:lnTo>
                    <a:pt x="165" y="255"/>
                  </a:lnTo>
                  <a:lnTo>
                    <a:pt x="200" y="279"/>
                  </a:lnTo>
                  <a:lnTo>
                    <a:pt x="235" y="302"/>
                  </a:lnTo>
                  <a:lnTo>
                    <a:pt x="253" y="311"/>
                  </a:lnTo>
                  <a:lnTo>
                    <a:pt x="272" y="320"/>
                  </a:lnTo>
                  <a:lnTo>
                    <a:pt x="289" y="328"/>
                  </a:lnTo>
                  <a:lnTo>
                    <a:pt x="307" y="337"/>
                  </a:lnTo>
                  <a:lnTo>
                    <a:pt x="307" y="337"/>
                  </a:lnTo>
                  <a:lnTo>
                    <a:pt x="319" y="339"/>
                  </a:lnTo>
                  <a:lnTo>
                    <a:pt x="337" y="342"/>
                  </a:lnTo>
                  <a:lnTo>
                    <a:pt x="390" y="348"/>
                  </a:lnTo>
                  <a:lnTo>
                    <a:pt x="455" y="352"/>
                  </a:lnTo>
                  <a:lnTo>
                    <a:pt x="523" y="354"/>
                  </a:lnTo>
                  <a:lnTo>
                    <a:pt x="523" y="354"/>
                  </a:lnTo>
                  <a:lnTo>
                    <a:pt x="527" y="359"/>
                  </a:lnTo>
                  <a:lnTo>
                    <a:pt x="532" y="362"/>
                  </a:lnTo>
                  <a:lnTo>
                    <a:pt x="535" y="362"/>
                  </a:lnTo>
                  <a:lnTo>
                    <a:pt x="537" y="362"/>
                  </a:lnTo>
                  <a:lnTo>
                    <a:pt x="540" y="361"/>
                  </a:lnTo>
                  <a:lnTo>
                    <a:pt x="543" y="359"/>
                  </a:lnTo>
                  <a:lnTo>
                    <a:pt x="543" y="359"/>
                  </a:lnTo>
                  <a:lnTo>
                    <a:pt x="547" y="355"/>
                  </a:lnTo>
                  <a:lnTo>
                    <a:pt x="547" y="355"/>
                  </a:lnTo>
                  <a:lnTo>
                    <a:pt x="582" y="355"/>
                  </a:lnTo>
                  <a:lnTo>
                    <a:pt x="610" y="354"/>
                  </a:lnTo>
                  <a:lnTo>
                    <a:pt x="610" y="354"/>
                  </a:lnTo>
                  <a:lnTo>
                    <a:pt x="610" y="354"/>
                  </a:lnTo>
                  <a:lnTo>
                    <a:pt x="610" y="354"/>
                  </a:lnTo>
                  <a:lnTo>
                    <a:pt x="609" y="359"/>
                  </a:lnTo>
                  <a:lnTo>
                    <a:pt x="609" y="362"/>
                  </a:lnTo>
                  <a:lnTo>
                    <a:pt x="610" y="367"/>
                  </a:lnTo>
                  <a:lnTo>
                    <a:pt x="612" y="371"/>
                  </a:lnTo>
                  <a:lnTo>
                    <a:pt x="616" y="373"/>
                  </a:lnTo>
                  <a:lnTo>
                    <a:pt x="619" y="374"/>
                  </a:lnTo>
                  <a:lnTo>
                    <a:pt x="624" y="374"/>
                  </a:lnTo>
                  <a:lnTo>
                    <a:pt x="629" y="373"/>
                  </a:lnTo>
                  <a:lnTo>
                    <a:pt x="629" y="373"/>
                  </a:lnTo>
                  <a:close/>
                  <a:moveTo>
                    <a:pt x="759" y="482"/>
                  </a:moveTo>
                  <a:lnTo>
                    <a:pt x="759" y="482"/>
                  </a:lnTo>
                  <a:lnTo>
                    <a:pt x="739" y="455"/>
                  </a:lnTo>
                  <a:lnTo>
                    <a:pt x="720" y="426"/>
                  </a:lnTo>
                  <a:lnTo>
                    <a:pt x="720" y="426"/>
                  </a:lnTo>
                  <a:lnTo>
                    <a:pt x="746" y="415"/>
                  </a:lnTo>
                  <a:lnTo>
                    <a:pt x="769" y="403"/>
                  </a:lnTo>
                  <a:lnTo>
                    <a:pt x="794" y="390"/>
                  </a:lnTo>
                  <a:lnTo>
                    <a:pt x="817" y="378"/>
                  </a:lnTo>
                  <a:lnTo>
                    <a:pt x="817" y="378"/>
                  </a:lnTo>
                  <a:lnTo>
                    <a:pt x="789" y="430"/>
                  </a:lnTo>
                  <a:lnTo>
                    <a:pt x="759" y="482"/>
                  </a:lnTo>
                  <a:lnTo>
                    <a:pt x="759" y="482"/>
                  </a:lnTo>
                  <a:close/>
                  <a:moveTo>
                    <a:pt x="838" y="550"/>
                  </a:moveTo>
                  <a:lnTo>
                    <a:pt x="838" y="550"/>
                  </a:lnTo>
                  <a:lnTo>
                    <a:pt x="823" y="540"/>
                  </a:lnTo>
                  <a:lnTo>
                    <a:pt x="809" y="531"/>
                  </a:lnTo>
                  <a:lnTo>
                    <a:pt x="795" y="519"/>
                  </a:lnTo>
                  <a:lnTo>
                    <a:pt x="782" y="506"/>
                  </a:lnTo>
                  <a:lnTo>
                    <a:pt x="782" y="506"/>
                  </a:lnTo>
                  <a:lnTo>
                    <a:pt x="850" y="445"/>
                  </a:lnTo>
                  <a:lnTo>
                    <a:pt x="884" y="415"/>
                  </a:lnTo>
                  <a:lnTo>
                    <a:pt x="919" y="386"/>
                  </a:lnTo>
                  <a:lnTo>
                    <a:pt x="919" y="386"/>
                  </a:lnTo>
                  <a:lnTo>
                    <a:pt x="910" y="407"/>
                  </a:lnTo>
                  <a:lnTo>
                    <a:pt x="900" y="427"/>
                  </a:lnTo>
                  <a:lnTo>
                    <a:pt x="880" y="468"/>
                  </a:lnTo>
                  <a:lnTo>
                    <a:pt x="858" y="509"/>
                  </a:lnTo>
                  <a:lnTo>
                    <a:pt x="838" y="550"/>
                  </a:lnTo>
                  <a:lnTo>
                    <a:pt x="838" y="550"/>
                  </a:lnTo>
                  <a:close/>
                  <a:moveTo>
                    <a:pt x="936" y="570"/>
                  </a:moveTo>
                  <a:lnTo>
                    <a:pt x="936" y="570"/>
                  </a:lnTo>
                  <a:lnTo>
                    <a:pt x="919" y="571"/>
                  </a:lnTo>
                  <a:lnTo>
                    <a:pt x="903" y="571"/>
                  </a:lnTo>
                  <a:lnTo>
                    <a:pt x="886" y="567"/>
                  </a:lnTo>
                  <a:lnTo>
                    <a:pt x="870" y="564"/>
                  </a:lnTo>
                  <a:lnTo>
                    <a:pt x="870" y="564"/>
                  </a:lnTo>
                  <a:lnTo>
                    <a:pt x="907" y="533"/>
                  </a:lnTo>
                  <a:lnTo>
                    <a:pt x="942" y="501"/>
                  </a:lnTo>
                  <a:lnTo>
                    <a:pt x="977" y="469"/>
                  </a:lnTo>
                  <a:lnTo>
                    <a:pt x="1014" y="437"/>
                  </a:lnTo>
                  <a:lnTo>
                    <a:pt x="1014" y="437"/>
                  </a:lnTo>
                  <a:lnTo>
                    <a:pt x="974" y="503"/>
                  </a:lnTo>
                  <a:lnTo>
                    <a:pt x="955" y="537"/>
                  </a:lnTo>
                  <a:lnTo>
                    <a:pt x="936" y="570"/>
                  </a:lnTo>
                  <a:lnTo>
                    <a:pt x="936" y="570"/>
                  </a:lnTo>
                  <a:close/>
                  <a:moveTo>
                    <a:pt x="1086" y="371"/>
                  </a:moveTo>
                  <a:lnTo>
                    <a:pt x="1086" y="371"/>
                  </a:lnTo>
                  <a:lnTo>
                    <a:pt x="1099" y="378"/>
                  </a:lnTo>
                  <a:lnTo>
                    <a:pt x="1110" y="386"/>
                  </a:lnTo>
                  <a:lnTo>
                    <a:pt x="1117" y="394"/>
                  </a:lnTo>
                  <a:lnTo>
                    <a:pt x="1121" y="403"/>
                  </a:lnTo>
                  <a:lnTo>
                    <a:pt x="1121" y="403"/>
                  </a:lnTo>
                  <a:lnTo>
                    <a:pt x="1118" y="405"/>
                  </a:lnTo>
                  <a:lnTo>
                    <a:pt x="1116" y="406"/>
                  </a:lnTo>
                  <a:lnTo>
                    <a:pt x="1116" y="406"/>
                  </a:lnTo>
                  <a:lnTo>
                    <a:pt x="1089" y="429"/>
                  </a:lnTo>
                  <a:lnTo>
                    <a:pt x="1063" y="455"/>
                  </a:lnTo>
                  <a:lnTo>
                    <a:pt x="1013" y="505"/>
                  </a:lnTo>
                  <a:lnTo>
                    <a:pt x="1013" y="505"/>
                  </a:lnTo>
                  <a:lnTo>
                    <a:pt x="1050" y="443"/>
                  </a:lnTo>
                  <a:lnTo>
                    <a:pt x="1068" y="412"/>
                  </a:lnTo>
                  <a:lnTo>
                    <a:pt x="1085" y="380"/>
                  </a:lnTo>
                  <a:lnTo>
                    <a:pt x="1085" y="380"/>
                  </a:lnTo>
                  <a:lnTo>
                    <a:pt x="1086" y="375"/>
                  </a:lnTo>
                  <a:lnTo>
                    <a:pt x="1086" y="371"/>
                  </a:lnTo>
                  <a:lnTo>
                    <a:pt x="1086" y="371"/>
                  </a:lnTo>
                  <a:close/>
                  <a:moveTo>
                    <a:pt x="1051" y="360"/>
                  </a:moveTo>
                  <a:lnTo>
                    <a:pt x="1051" y="360"/>
                  </a:lnTo>
                  <a:lnTo>
                    <a:pt x="1057" y="362"/>
                  </a:lnTo>
                  <a:lnTo>
                    <a:pt x="1057" y="362"/>
                  </a:lnTo>
                  <a:lnTo>
                    <a:pt x="1036" y="376"/>
                  </a:lnTo>
                  <a:lnTo>
                    <a:pt x="1016" y="393"/>
                  </a:lnTo>
                  <a:lnTo>
                    <a:pt x="977" y="426"/>
                  </a:lnTo>
                  <a:lnTo>
                    <a:pt x="903" y="493"/>
                  </a:lnTo>
                  <a:lnTo>
                    <a:pt x="903" y="493"/>
                  </a:lnTo>
                  <a:lnTo>
                    <a:pt x="920" y="458"/>
                  </a:lnTo>
                  <a:lnTo>
                    <a:pt x="938" y="423"/>
                  </a:lnTo>
                  <a:lnTo>
                    <a:pt x="945" y="405"/>
                  </a:lnTo>
                  <a:lnTo>
                    <a:pt x="952" y="387"/>
                  </a:lnTo>
                  <a:lnTo>
                    <a:pt x="959" y="368"/>
                  </a:lnTo>
                  <a:lnTo>
                    <a:pt x="963" y="348"/>
                  </a:lnTo>
                  <a:lnTo>
                    <a:pt x="963" y="348"/>
                  </a:lnTo>
                  <a:lnTo>
                    <a:pt x="1008" y="353"/>
                  </a:lnTo>
                  <a:lnTo>
                    <a:pt x="1029" y="357"/>
                  </a:lnTo>
                  <a:lnTo>
                    <a:pt x="1051" y="360"/>
                  </a:lnTo>
                  <a:lnTo>
                    <a:pt x="1051" y="360"/>
                  </a:lnTo>
                  <a:close/>
                  <a:moveTo>
                    <a:pt x="864" y="346"/>
                  </a:moveTo>
                  <a:lnTo>
                    <a:pt x="864" y="346"/>
                  </a:lnTo>
                  <a:lnTo>
                    <a:pt x="865" y="341"/>
                  </a:lnTo>
                  <a:lnTo>
                    <a:pt x="865" y="337"/>
                  </a:lnTo>
                  <a:lnTo>
                    <a:pt x="865" y="337"/>
                  </a:lnTo>
                  <a:lnTo>
                    <a:pt x="921" y="344"/>
                  </a:lnTo>
                  <a:lnTo>
                    <a:pt x="921" y="344"/>
                  </a:lnTo>
                  <a:lnTo>
                    <a:pt x="871" y="385"/>
                  </a:lnTo>
                  <a:lnTo>
                    <a:pt x="824" y="428"/>
                  </a:lnTo>
                  <a:lnTo>
                    <a:pt x="824" y="428"/>
                  </a:lnTo>
                  <a:lnTo>
                    <a:pt x="844" y="387"/>
                  </a:lnTo>
                  <a:lnTo>
                    <a:pt x="864" y="346"/>
                  </a:lnTo>
                  <a:lnTo>
                    <a:pt x="864" y="346"/>
                  </a:lnTo>
                  <a:close/>
                  <a:moveTo>
                    <a:pt x="763" y="313"/>
                  </a:moveTo>
                  <a:lnTo>
                    <a:pt x="763" y="313"/>
                  </a:lnTo>
                  <a:lnTo>
                    <a:pt x="777" y="319"/>
                  </a:lnTo>
                  <a:lnTo>
                    <a:pt x="791" y="325"/>
                  </a:lnTo>
                  <a:lnTo>
                    <a:pt x="805" y="330"/>
                  </a:lnTo>
                  <a:lnTo>
                    <a:pt x="821" y="332"/>
                  </a:lnTo>
                  <a:lnTo>
                    <a:pt x="821" y="332"/>
                  </a:lnTo>
                  <a:lnTo>
                    <a:pt x="832" y="334"/>
                  </a:lnTo>
                  <a:lnTo>
                    <a:pt x="832" y="334"/>
                  </a:lnTo>
                  <a:lnTo>
                    <a:pt x="805" y="348"/>
                  </a:lnTo>
                  <a:lnTo>
                    <a:pt x="774" y="366"/>
                  </a:lnTo>
                  <a:lnTo>
                    <a:pt x="760" y="375"/>
                  </a:lnTo>
                  <a:lnTo>
                    <a:pt x="747" y="383"/>
                  </a:lnTo>
                  <a:lnTo>
                    <a:pt x="738" y="392"/>
                  </a:lnTo>
                  <a:lnTo>
                    <a:pt x="734" y="395"/>
                  </a:lnTo>
                  <a:lnTo>
                    <a:pt x="732" y="399"/>
                  </a:lnTo>
                  <a:lnTo>
                    <a:pt x="732" y="399"/>
                  </a:lnTo>
                  <a:lnTo>
                    <a:pt x="736" y="388"/>
                  </a:lnTo>
                  <a:lnTo>
                    <a:pt x="741" y="376"/>
                  </a:lnTo>
                  <a:lnTo>
                    <a:pt x="748" y="355"/>
                  </a:lnTo>
                  <a:lnTo>
                    <a:pt x="755" y="334"/>
                  </a:lnTo>
                  <a:lnTo>
                    <a:pt x="759" y="324"/>
                  </a:lnTo>
                  <a:lnTo>
                    <a:pt x="763" y="313"/>
                  </a:lnTo>
                  <a:lnTo>
                    <a:pt x="763" y="313"/>
                  </a:lnTo>
                  <a:close/>
                  <a:moveTo>
                    <a:pt x="139" y="174"/>
                  </a:moveTo>
                  <a:lnTo>
                    <a:pt x="139" y="174"/>
                  </a:lnTo>
                  <a:lnTo>
                    <a:pt x="178" y="140"/>
                  </a:lnTo>
                  <a:lnTo>
                    <a:pt x="218" y="107"/>
                  </a:lnTo>
                  <a:lnTo>
                    <a:pt x="218" y="107"/>
                  </a:lnTo>
                  <a:lnTo>
                    <a:pt x="201" y="159"/>
                  </a:lnTo>
                  <a:lnTo>
                    <a:pt x="192" y="183"/>
                  </a:lnTo>
                  <a:lnTo>
                    <a:pt x="182" y="208"/>
                  </a:lnTo>
                  <a:lnTo>
                    <a:pt x="182" y="208"/>
                  </a:lnTo>
                  <a:lnTo>
                    <a:pt x="139" y="174"/>
                  </a:lnTo>
                  <a:lnTo>
                    <a:pt x="139" y="174"/>
                  </a:lnTo>
                  <a:close/>
                  <a:moveTo>
                    <a:pt x="289" y="283"/>
                  </a:moveTo>
                  <a:lnTo>
                    <a:pt x="289" y="283"/>
                  </a:lnTo>
                  <a:lnTo>
                    <a:pt x="268" y="271"/>
                  </a:lnTo>
                  <a:lnTo>
                    <a:pt x="247" y="257"/>
                  </a:lnTo>
                  <a:lnTo>
                    <a:pt x="227" y="243"/>
                  </a:lnTo>
                  <a:lnTo>
                    <a:pt x="206" y="228"/>
                  </a:lnTo>
                  <a:lnTo>
                    <a:pt x="206" y="228"/>
                  </a:lnTo>
                  <a:lnTo>
                    <a:pt x="276" y="177"/>
                  </a:lnTo>
                  <a:lnTo>
                    <a:pt x="311" y="152"/>
                  </a:lnTo>
                  <a:lnTo>
                    <a:pt x="347" y="127"/>
                  </a:lnTo>
                  <a:lnTo>
                    <a:pt x="347" y="127"/>
                  </a:lnTo>
                  <a:lnTo>
                    <a:pt x="330" y="165"/>
                  </a:lnTo>
                  <a:lnTo>
                    <a:pt x="314" y="202"/>
                  </a:lnTo>
                  <a:lnTo>
                    <a:pt x="307" y="221"/>
                  </a:lnTo>
                  <a:lnTo>
                    <a:pt x="300" y="241"/>
                  </a:lnTo>
                  <a:lnTo>
                    <a:pt x="294" y="259"/>
                  </a:lnTo>
                  <a:lnTo>
                    <a:pt x="289" y="279"/>
                  </a:lnTo>
                  <a:lnTo>
                    <a:pt x="289" y="279"/>
                  </a:lnTo>
                  <a:lnTo>
                    <a:pt x="289" y="283"/>
                  </a:lnTo>
                  <a:lnTo>
                    <a:pt x="289" y="283"/>
                  </a:lnTo>
                  <a:close/>
                  <a:moveTo>
                    <a:pt x="368" y="309"/>
                  </a:moveTo>
                  <a:lnTo>
                    <a:pt x="368" y="309"/>
                  </a:lnTo>
                  <a:lnTo>
                    <a:pt x="365" y="313"/>
                  </a:lnTo>
                  <a:lnTo>
                    <a:pt x="365" y="318"/>
                  </a:lnTo>
                  <a:lnTo>
                    <a:pt x="365" y="318"/>
                  </a:lnTo>
                  <a:lnTo>
                    <a:pt x="338" y="307"/>
                  </a:lnTo>
                  <a:lnTo>
                    <a:pt x="313" y="296"/>
                  </a:lnTo>
                  <a:lnTo>
                    <a:pt x="313" y="296"/>
                  </a:lnTo>
                  <a:lnTo>
                    <a:pt x="315" y="295"/>
                  </a:lnTo>
                  <a:lnTo>
                    <a:pt x="315" y="295"/>
                  </a:lnTo>
                  <a:lnTo>
                    <a:pt x="369" y="249"/>
                  </a:lnTo>
                  <a:lnTo>
                    <a:pt x="423" y="202"/>
                  </a:lnTo>
                  <a:lnTo>
                    <a:pt x="423" y="202"/>
                  </a:lnTo>
                  <a:lnTo>
                    <a:pt x="411" y="230"/>
                  </a:lnTo>
                  <a:lnTo>
                    <a:pt x="398" y="257"/>
                  </a:lnTo>
                  <a:lnTo>
                    <a:pt x="384" y="283"/>
                  </a:lnTo>
                  <a:lnTo>
                    <a:pt x="368" y="309"/>
                  </a:lnTo>
                  <a:lnTo>
                    <a:pt x="368" y="309"/>
                  </a:lnTo>
                  <a:close/>
                  <a:moveTo>
                    <a:pt x="572" y="298"/>
                  </a:moveTo>
                  <a:lnTo>
                    <a:pt x="572" y="298"/>
                  </a:lnTo>
                  <a:lnTo>
                    <a:pt x="584" y="272"/>
                  </a:lnTo>
                  <a:lnTo>
                    <a:pt x="597" y="245"/>
                  </a:lnTo>
                  <a:lnTo>
                    <a:pt x="597" y="245"/>
                  </a:lnTo>
                  <a:lnTo>
                    <a:pt x="598" y="242"/>
                  </a:lnTo>
                  <a:lnTo>
                    <a:pt x="598" y="238"/>
                  </a:lnTo>
                  <a:lnTo>
                    <a:pt x="597" y="236"/>
                  </a:lnTo>
                  <a:lnTo>
                    <a:pt x="595" y="232"/>
                  </a:lnTo>
                  <a:lnTo>
                    <a:pt x="592" y="231"/>
                  </a:lnTo>
                  <a:lnTo>
                    <a:pt x="590" y="230"/>
                  </a:lnTo>
                  <a:lnTo>
                    <a:pt x="587" y="230"/>
                  </a:lnTo>
                  <a:lnTo>
                    <a:pt x="584" y="231"/>
                  </a:lnTo>
                  <a:lnTo>
                    <a:pt x="584" y="231"/>
                  </a:lnTo>
                  <a:lnTo>
                    <a:pt x="539" y="265"/>
                  </a:lnTo>
                  <a:lnTo>
                    <a:pt x="517" y="283"/>
                  </a:lnTo>
                  <a:lnTo>
                    <a:pt x="496" y="302"/>
                  </a:lnTo>
                  <a:lnTo>
                    <a:pt x="496" y="302"/>
                  </a:lnTo>
                  <a:lnTo>
                    <a:pt x="494" y="304"/>
                  </a:lnTo>
                  <a:lnTo>
                    <a:pt x="494" y="306"/>
                  </a:lnTo>
                  <a:lnTo>
                    <a:pt x="494" y="309"/>
                  </a:lnTo>
                  <a:lnTo>
                    <a:pt x="496" y="310"/>
                  </a:lnTo>
                  <a:lnTo>
                    <a:pt x="498" y="312"/>
                  </a:lnTo>
                  <a:lnTo>
                    <a:pt x="501" y="312"/>
                  </a:lnTo>
                  <a:lnTo>
                    <a:pt x="503" y="312"/>
                  </a:lnTo>
                  <a:lnTo>
                    <a:pt x="506" y="311"/>
                  </a:lnTo>
                  <a:lnTo>
                    <a:pt x="506" y="311"/>
                  </a:lnTo>
                  <a:lnTo>
                    <a:pt x="533" y="290"/>
                  </a:lnTo>
                  <a:lnTo>
                    <a:pt x="550" y="277"/>
                  </a:lnTo>
                  <a:lnTo>
                    <a:pt x="556" y="273"/>
                  </a:lnTo>
                  <a:lnTo>
                    <a:pt x="560" y="272"/>
                  </a:lnTo>
                  <a:lnTo>
                    <a:pt x="562" y="271"/>
                  </a:lnTo>
                  <a:lnTo>
                    <a:pt x="563" y="273"/>
                  </a:lnTo>
                  <a:lnTo>
                    <a:pt x="563" y="276"/>
                  </a:lnTo>
                  <a:lnTo>
                    <a:pt x="562" y="279"/>
                  </a:lnTo>
                  <a:lnTo>
                    <a:pt x="556" y="290"/>
                  </a:lnTo>
                  <a:lnTo>
                    <a:pt x="539" y="317"/>
                  </a:lnTo>
                  <a:lnTo>
                    <a:pt x="539" y="317"/>
                  </a:lnTo>
                  <a:lnTo>
                    <a:pt x="522" y="321"/>
                  </a:lnTo>
                  <a:lnTo>
                    <a:pt x="506" y="326"/>
                  </a:lnTo>
                  <a:lnTo>
                    <a:pt x="489" y="328"/>
                  </a:lnTo>
                  <a:lnTo>
                    <a:pt x="473" y="331"/>
                  </a:lnTo>
                  <a:lnTo>
                    <a:pt x="473" y="331"/>
                  </a:lnTo>
                  <a:lnTo>
                    <a:pt x="477" y="328"/>
                  </a:lnTo>
                  <a:lnTo>
                    <a:pt x="480" y="324"/>
                  </a:lnTo>
                  <a:lnTo>
                    <a:pt x="480" y="324"/>
                  </a:lnTo>
                  <a:lnTo>
                    <a:pt x="514" y="259"/>
                  </a:lnTo>
                  <a:lnTo>
                    <a:pt x="548" y="193"/>
                  </a:lnTo>
                  <a:lnTo>
                    <a:pt x="548" y="193"/>
                  </a:lnTo>
                  <a:lnTo>
                    <a:pt x="549" y="188"/>
                  </a:lnTo>
                  <a:lnTo>
                    <a:pt x="548" y="182"/>
                  </a:lnTo>
                  <a:lnTo>
                    <a:pt x="546" y="176"/>
                  </a:lnTo>
                  <a:lnTo>
                    <a:pt x="542" y="173"/>
                  </a:lnTo>
                  <a:lnTo>
                    <a:pt x="537" y="170"/>
                  </a:lnTo>
                  <a:lnTo>
                    <a:pt x="533" y="169"/>
                  </a:lnTo>
                  <a:lnTo>
                    <a:pt x="528" y="170"/>
                  </a:lnTo>
                  <a:lnTo>
                    <a:pt x="523" y="174"/>
                  </a:lnTo>
                  <a:lnTo>
                    <a:pt x="523" y="174"/>
                  </a:lnTo>
                  <a:lnTo>
                    <a:pt x="501" y="200"/>
                  </a:lnTo>
                  <a:lnTo>
                    <a:pt x="478" y="222"/>
                  </a:lnTo>
                  <a:lnTo>
                    <a:pt x="454" y="244"/>
                  </a:lnTo>
                  <a:lnTo>
                    <a:pt x="429" y="264"/>
                  </a:lnTo>
                  <a:lnTo>
                    <a:pt x="429" y="264"/>
                  </a:lnTo>
                  <a:lnTo>
                    <a:pt x="441" y="238"/>
                  </a:lnTo>
                  <a:lnTo>
                    <a:pt x="453" y="211"/>
                  </a:lnTo>
                  <a:lnTo>
                    <a:pt x="464" y="184"/>
                  </a:lnTo>
                  <a:lnTo>
                    <a:pt x="472" y="156"/>
                  </a:lnTo>
                  <a:lnTo>
                    <a:pt x="472" y="156"/>
                  </a:lnTo>
                  <a:lnTo>
                    <a:pt x="473" y="151"/>
                  </a:lnTo>
                  <a:lnTo>
                    <a:pt x="472" y="146"/>
                  </a:lnTo>
                  <a:lnTo>
                    <a:pt x="468" y="142"/>
                  </a:lnTo>
                  <a:lnTo>
                    <a:pt x="465" y="140"/>
                  </a:lnTo>
                  <a:lnTo>
                    <a:pt x="460" y="138"/>
                  </a:lnTo>
                  <a:lnTo>
                    <a:pt x="455" y="138"/>
                  </a:lnTo>
                  <a:lnTo>
                    <a:pt x="451" y="139"/>
                  </a:lnTo>
                  <a:lnTo>
                    <a:pt x="446" y="141"/>
                  </a:lnTo>
                  <a:lnTo>
                    <a:pt x="446" y="141"/>
                  </a:lnTo>
                  <a:lnTo>
                    <a:pt x="390" y="189"/>
                  </a:lnTo>
                  <a:lnTo>
                    <a:pt x="334" y="237"/>
                  </a:lnTo>
                  <a:lnTo>
                    <a:pt x="334" y="237"/>
                  </a:lnTo>
                  <a:lnTo>
                    <a:pt x="349" y="201"/>
                  </a:lnTo>
                  <a:lnTo>
                    <a:pt x="364" y="165"/>
                  </a:lnTo>
                  <a:lnTo>
                    <a:pt x="381" y="128"/>
                  </a:lnTo>
                  <a:lnTo>
                    <a:pt x="396" y="91"/>
                  </a:lnTo>
                  <a:lnTo>
                    <a:pt x="396" y="91"/>
                  </a:lnTo>
                  <a:lnTo>
                    <a:pt x="397" y="86"/>
                  </a:lnTo>
                  <a:lnTo>
                    <a:pt x="396" y="81"/>
                  </a:lnTo>
                  <a:lnTo>
                    <a:pt x="393" y="78"/>
                  </a:lnTo>
                  <a:lnTo>
                    <a:pt x="390" y="74"/>
                  </a:lnTo>
                  <a:lnTo>
                    <a:pt x="386" y="72"/>
                  </a:lnTo>
                  <a:lnTo>
                    <a:pt x="382" y="71"/>
                  </a:lnTo>
                  <a:lnTo>
                    <a:pt x="377" y="72"/>
                  </a:lnTo>
                  <a:lnTo>
                    <a:pt x="372" y="73"/>
                  </a:lnTo>
                  <a:lnTo>
                    <a:pt x="372" y="73"/>
                  </a:lnTo>
                  <a:lnTo>
                    <a:pt x="352" y="85"/>
                  </a:lnTo>
                  <a:lnTo>
                    <a:pt x="334" y="97"/>
                  </a:lnTo>
                  <a:lnTo>
                    <a:pt x="297" y="122"/>
                  </a:lnTo>
                  <a:lnTo>
                    <a:pt x="261" y="149"/>
                  </a:lnTo>
                  <a:lnTo>
                    <a:pt x="225" y="176"/>
                  </a:lnTo>
                  <a:lnTo>
                    <a:pt x="225" y="176"/>
                  </a:lnTo>
                  <a:lnTo>
                    <a:pt x="242" y="124"/>
                  </a:lnTo>
                  <a:lnTo>
                    <a:pt x="252" y="98"/>
                  </a:lnTo>
                  <a:lnTo>
                    <a:pt x="261" y="72"/>
                  </a:lnTo>
                  <a:lnTo>
                    <a:pt x="261" y="72"/>
                  </a:lnTo>
                  <a:lnTo>
                    <a:pt x="262" y="67"/>
                  </a:lnTo>
                  <a:lnTo>
                    <a:pt x="262" y="63"/>
                  </a:lnTo>
                  <a:lnTo>
                    <a:pt x="261" y="58"/>
                  </a:lnTo>
                  <a:lnTo>
                    <a:pt x="259" y="53"/>
                  </a:lnTo>
                  <a:lnTo>
                    <a:pt x="255" y="51"/>
                  </a:lnTo>
                  <a:lnTo>
                    <a:pt x="251" y="49"/>
                  </a:lnTo>
                  <a:lnTo>
                    <a:pt x="246" y="50"/>
                  </a:lnTo>
                  <a:lnTo>
                    <a:pt x="241" y="52"/>
                  </a:lnTo>
                  <a:lnTo>
                    <a:pt x="241" y="52"/>
                  </a:lnTo>
                  <a:lnTo>
                    <a:pt x="209" y="78"/>
                  </a:lnTo>
                  <a:lnTo>
                    <a:pt x="176" y="104"/>
                  </a:lnTo>
                  <a:lnTo>
                    <a:pt x="176" y="104"/>
                  </a:lnTo>
                  <a:lnTo>
                    <a:pt x="193" y="77"/>
                  </a:lnTo>
                  <a:lnTo>
                    <a:pt x="204" y="64"/>
                  </a:lnTo>
                  <a:lnTo>
                    <a:pt x="214" y="52"/>
                  </a:lnTo>
                  <a:lnTo>
                    <a:pt x="214" y="52"/>
                  </a:lnTo>
                  <a:lnTo>
                    <a:pt x="217" y="48"/>
                  </a:lnTo>
                  <a:lnTo>
                    <a:pt x="217" y="43"/>
                  </a:lnTo>
                  <a:lnTo>
                    <a:pt x="217" y="43"/>
                  </a:lnTo>
                  <a:lnTo>
                    <a:pt x="244" y="38"/>
                  </a:lnTo>
                  <a:lnTo>
                    <a:pt x="269" y="36"/>
                  </a:lnTo>
                  <a:lnTo>
                    <a:pt x="296" y="36"/>
                  </a:lnTo>
                  <a:lnTo>
                    <a:pt x="322" y="38"/>
                  </a:lnTo>
                  <a:lnTo>
                    <a:pt x="348" y="42"/>
                  </a:lnTo>
                  <a:lnTo>
                    <a:pt x="372" y="49"/>
                  </a:lnTo>
                  <a:lnTo>
                    <a:pt x="398" y="57"/>
                  </a:lnTo>
                  <a:lnTo>
                    <a:pt x="423" y="67"/>
                  </a:lnTo>
                  <a:lnTo>
                    <a:pt x="448" y="80"/>
                  </a:lnTo>
                  <a:lnTo>
                    <a:pt x="473" y="93"/>
                  </a:lnTo>
                  <a:lnTo>
                    <a:pt x="499" y="108"/>
                  </a:lnTo>
                  <a:lnTo>
                    <a:pt x="523" y="125"/>
                  </a:lnTo>
                  <a:lnTo>
                    <a:pt x="548" y="144"/>
                  </a:lnTo>
                  <a:lnTo>
                    <a:pt x="574" y="162"/>
                  </a:lnTo>
                  <a:lnTo>
                    <a:pt x="624" y="202"/>
                  </a:lnTo>
                  <a:lnTo>
                    <a:pt x="624" y="202"/>
                  </a:lnTo>
                  <a:lnTo>
                    <a:pt x="649" y="223"/>
                  </a:lnTo>
                  <a:lnTo>
                    <a:pt x="673" y="245"/>
                  </a:lnTo>
                  <a:lnTo>
                    <a:pt x="700" y="268"/>
                  </a:lnTo>
                  <a:lnTo>
                    <a:pt x="727" y="290"/>
                  </a:lnTo>
                  <a:lnTo>
                    <a:pt x="727" y="290"/>
                  </a:lnTo>
                  <a:lnTo>
                    <a:pt x="699" y="306"/>
                  </a:lnTo>
                  <a:lnTo>
                    <a:pt x="670" y="321"/>
                  </a:lnTo>
                  <a:lnTo>
                    <a:pt x="670" y="321"/>
                  </a:lnTo>
                  <a:lnTo>
                    <a:pt x="658" y="290"/>
                  </a:lnTo>
                  <a:lnTo>
                    <a:pt x="658" y="290"/>
                  </a:lnTo>
                  <a:lnTo>
                    <a:pt x="667" y="255"/>
                  </a:lnTo>
                  <a:lnTo>
                    <a:pt x="667" y="255"/>
                  </a:lnTo>
                  <a:lnTo>
                    <a:pt x="668" y="250"/>
                  </a:lnTo>
                  <a:lnTo>
                    <a:pt x="667" y="245"/>
                  </a:lnTo>
                  <a:lnTo>
                    <a:pt x="665" y="242"/>
                  </a:lnTo>
                  <a:lnTo>
                    <a:pt x="661" y="239"/>
                  </a:lnTo>
                  <a:lnTo>
                    <a:pt x="657" y="238"/>
                  </a:lnTo>
                  <a:lnTo>
                    <a:pt x="653" y="238"/>
                  </a:lnTo>
                  <a:lnTo>
                    <a:pt x="649" y="239"/>
                  </a:lnTo>
                  <a:lnTo>
                    <a:pt x="645" y="242"/>
                  </a:lnTo>
                  <a:lnTo>
                    <a:pt x="645" y="242"/>
                  </a:lnTo>
                  <a:lnTo>
                    <a:pt x="626" y="256"/>
                  </a:lnTo>
                  <a:lnTo>
                    <a:pt x="609" y="270"/>
                  </a:lnTo>
                  <a:lnTo>
                    <a:pt x="572" y="298"/>
                  </a:lnTo>
                  <a:lnTo>
                    <a:pt x="572" y="2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5094288" y="1863725"/>
              <a:ext cx="63500" cy="84138"/>
            </a:xfrm>
            <a:custGeom>
              <a:avLst/>
              <a:gdLst>
                <a:gd name="T0" fmla="*/ 240 w 240"/>
                <a:gd name="T1" fmla="*/ 0 h 322"/>
                <a:gd name="T2" fmla="*/ 240 w 240"/>
                <a:gd name="T3" fmla="*/ 0 h 322"/>
                <a:gd name="T4" fmla="*/ 179 w 240"/>
                <a:gd name="T5" fmla="*/ 80 h 322"/>
                <a:gd name="T6" fmla="*/ 118 w 240"/>
                <a:gd name="T7" fmla="*/ 160 h 322"/>
                <a:gd name="T8" fmla="*/ 58 w 240"/>
                <a:gd name="T9" fmla="*/ 240 h 322"/>
                <a:gd name="T10" fmla="*/ 0 w 240"/>
                <a:gd name="T11" fmla="*/ 322 h 322"/>
                <a:gd name="T12" fmla="*/ 0 w 240"/>
                <a:gd name="T13" fmla="*/ 322 h 322"/>
                <a:gd name="T14" fmla="*/ 240 w 240"/>
                <a:gd name="T15" fmla="*/ 0 h 322"/>
                <a:gd name="T16" fmla="*/ 240 w 240"/>
                <a:gd name="T17"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322">
                  <a:moveTo>
                    <a:pt x="240" y="0"/>
                  </a:moveTo>
                  <a:lnTo>
                    <a:pt x="240" y="0"/>
                  </a:lnTo>
                  <a:lnTo>
                    <a:pt x="179" y="80"/>
                  </a:lnTo>
                  <a:lnTo>
                    <a:pt x="118" y="160"/>
                  </a:lnTo>
                  <a:lnTo>
                    <a:pt x="58" y="240"/>
                  </a:lnTo>
                  <a:lnTo>
                    <a:pt x="0" y="322"/>
                  </a:lnTo>
                  <a:lnTo>
                    <a:pt x="0" y="322"/>
                  </a:lnTo>
                  <a:lnTo>
                    <a:pt x="240" y="0"/>
                  </a:lnTo>
                  <a:lnTo>
                    <a:pt x="24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4946651" y="2363788"/>
              <a:ext cx="125413" cy="147638"/>
            </a:xfrm>
            <a:custGeom>
              <a:avLst/>
              <a:gdLst>
                <a:gd name="T0" fmla="*/ 476 w 476"/>
                <a:gd name="T1" fmla="*/ 0 h 557"/>
                <a:gd name="T2" fmla="*/ 476 w 476"/>
                <a:gd name="T3" fmla="*/ 0 h 557"/>
                <a:gd name="T4" fmla="*/ 353 w 476"/>
                <a:gd name="T5" fmla="*/ 136 h 557"/>
                <a:gd name="T6" fmla="*/ 292 w 476"/>
                <a:gd name="T7" fmla="*/ 205 h 557"/>
                <a:gd name="T8" fmla="*/ 231 w 476"/>
                <a:gd name="T9" fmla="*/ 274 h 557"/>
                <a:gd name="T10" fmla="*/ 173 w 476"/>
                <a:gd name="T11" fmla="*/ 344 h 557"/>
                <a:gd name="T12" fmla="*/ 113 w 476"/>
                <a:gd name="T13" fmla="*/ 415 h 557"/>
                <a:gd name="T14" fmla="*/ 56 w 476"/>
                <a:gd name="T15" fmla="*/ 486 h 557"/>
                <a:gd name="T16" fmla="*/ 0 w 476"/>
                <a:gd name="T17" fmla="*/ 557 h 557"/>
                <a:gd name="T18" fmla="*/ 0 w 476"/>
                <a:gd name="T19" fmla="*/ 557 h 557"/>
                <a:gd name="T20" fmla="*/ 237 w 476"/>
                <a:gd name="T21" fmla="*/ 279 h 557"/>
                <a:gd name="T22" fmla="*/ 476 w 476"/>
                <a:gd name="T23" fmla="*/ 0 h 557"/>
                <a:gd name="T24" fmla="*/ 476 w 476"/>
                <a:gd name="T25" fmla="*/ 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6" h="557">
                  <a:moveTo>
                    <a:pt x="476" y="0"/>
                  </a:moveTo>
                  <a:lnTo>
                    <a:pt x="476" y="0"/>
                  </a:lnTo>
                  <a:lnTo>
                    <a:pt x="353" y="136"/>
                  </a:lnTo>
                  <a:lnTo>
                    <a:pt x="292" y="205"/>
                  </a:lnTo>
                  <a:lnTo>
                    <a:pt x="231" y="274"/>
                  </a:lnTo>
                  <a:lnTo>
                    <a:pt x="173" y="344"/>
                  </a:lnTo>
                  <a:lnTo>
                    <a:pt x="113" y="415"/>
                  </a:lnTo>
                  <a:lnTo>
                    <a:pt x="56" y="486"/>
                  </a:lnTo>
                  <a:lnTo>
                    <a:pt x="0" y="557"/>
                  </a:lnTo>
                  <a:lnTo>
                    <a:pt x="0" y="557"/>
                  </a:lnTo>
                  <a:lnTo>
                    <a:pt x="237" y="279"/>
                  </a:lnTo>
                  <a:lnTo>
                    <a:pt x="476" y="0"/>
                  </a:lnTo>
                  <a:lnTo>
                    <a:pt x="4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4959351" y="2687638"/>
              <a:ext cx="49213" cy="60325"/>
            </a:xfrm>
            <a:custGeom>
              <a:avLst/>
              <a:gdLst>
                <a:gd name="T0" fmla="*/ 187 w 187"/>
                <a:gd name="T1" fmla="*/ 0 h 222"/>
                <a:gd name="T2" fmla="*/ 187 w 187"/>
                <a:gd name="T3" fmla="*/ 0 h 222"/>
                <a:gd name="T4" fmla="*/ 137 w 187"/>
                <a:gd name="T5" fmla="*/ 58 h 222"/>
                <a:gd name="T6" fmla="*/ 86 w 187"/>
                <a:gd name="T7" fmla="*/ 116 h 222"/>
                <a:gd name="T8" fmla="*/ 86 w 187"/>
                <a:gd name="T9" fmla="*/ 116 h 222"/>
                <a:gd name="T10" fmla="*/ 0 w 187"/>
                <a:gd name="T11" fmla="*/ 222 h 222"/>
                <a:gd name="T12" fmla="*/ 0 w 187"/>
                <a:gd name="T13" fmla="*/ 222 h 222"/>
                <a:gd name="T14" fmla="*/ 55 w 187"/>
                <a:gd name="T15" fmla="*/ 162 h 222"/>
                <a:gd name="T16" fmla="*/ 80 w 187"/>
                <a:gd name="T17" fmla="*/ 132 h 222"/>
                <a:gd name="T18" fmla="*/ 107 w 187"/>
                <a:gd name="T19" fmla="*/ 102 h 222"/>
                <a:gd name="T20" fmla="*/ 107 w 187"/>
                <a:gd name="T21" fmla="*/ 102 h 222"/>
                <a:gd name="T22" fmla="*/ 147 w 187"/>
                <a:gd name="T23" fmla="*/ 50 h 222"/>
                <a:gd name="T24" fmla="*/ 187 w 187"/>
                <a:gd name="T25" fmla="*/ 0 h 222"/>
                <a:gd name="T26" fmla="*/ 187 w 187"/>
                <a:gd name="T27"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 h="222">
                  <a:moveTo>
                    <a:pt x="187" y="0"/>
                  </a:moveTo>
                  <a:lnTo>
                    <a:pt x="187" y="0"/>
                  </a:lnTo>
                  <a:lnTo>
                    <a:pt x="137" y="58"/>
                  </a:lnTo>
                  <a:lnTo>
                    <a:pt x="86" y="116"/>
                  </a:lnTo>
                  <a:lnTo>
                    <a:pt x="86" y="116"/>
                  </a:lnTo>
                  <a:lnTo>
                    <a:pt x="0" y="222"/>
                  </a:lnTo>
                  <a:lnTo>
                    <a:pt x="0" y="222"/>
                  </a:lnTo>
                  <a:lnTo>
                    <a:pt x="55" y="162"/>
                  </a:lnTo>
                  <a:lnTo>
                    <a:pt x="80" y="132"/>
                  </a:lnTo>
                  <a:lnTo>
                    <a:pt x="107" y="102"/>
                  </a:lnTo>
                  <a:lnTo>
                    <a:pt x="107" y="102"/>
                  </a:lnTo>
                  <a:lnTo>
                    <a:pt x="147" y="50"/>
                  </a:lnTo>
                  <a:lnTo>
                    <a:pt x="187" y="0"/>
                  </a:lnTo>
                  <a:lnTo>
                    <a:pt x="18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5240338" y="2187575"/>
              <a:ext cx="114300" cy="122238"/>
            </a:xfrm>
            <a:custGeom>
              <a:avLst/>
              <a:gdLst>
                <a:gd name="T0" fmla="*/ 0 w 433"/>
                <a:gd name="T1" fmla="*/ 463 h 463"/>
                <a:gd name="T2" fmla="*/ 0 w 433"/>
                <a:gd name="T3" fmla="*/ 463 h 463"/>
                <a:gd name="T4" fmla="*/ 146 w 433"/>
                <a:gd name="T5" fmla="*/ 318 h 463"/>
                <a:gd name="T6" fmla="*/ 221 w 433"/>
                <a:gd name="T7" fmla="*/ 243 h 463"/>
                <a:gd name="T8" fmla="*/ 295 w 433"/>
                <a:gd name="T9" fmla="*/ 169 h 463"/>
                <a:gd name="T10" fmla="*/ 295 w 433"/>
                <a:gd name="T11" fmla="*/ 169 h 463"/>
                <a:gd name="T12" fmla="*/ 433 w 433"/>
                <a:gd name="T13" fmla="*/ 0 h 463"/>
                <a:gd name="T14" fmla="*/ 433 w 433"/>
                <a:gd name="T15" fmla="*/ 0 h 463"/>
                <a:gd name="T16" fmla="*/ 268 w 433"/>
                <a:gd name="T17" fmla="*/ 169 h 463"/>
                <a:gd name="T18" fmla="*/ 186 w 433"/>
                <a:gd name="T19" fmla="*/ 254 h 463"/>
                <a:gd name="T20" fmla="*/ 146 w 433"/>
                <a:gd name="T21" fmla="*/ 297 h 463"/>
                <a:gd name="T22" fmla="*/ 107 w 433"/>
                <a:gd name="T23" fmla="*/ 341 h 463"/>
                <a:gd name="T24" fmla="*/ 107 w 433"/>
                <a:gd name="T25" fmla="*/ 341 h 463"/>
                <a:gd name="T26" fmla="*/ 0 w 433"/>
                <a:gd name="T27" fmla="*/ 463 h 463"/>
                <a:gd name="T28" fmla="*/ 0 w 433"/>
                <a:gd name="T29"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3" h="463">
                  <a:moveTo>
                    <a:pt x="0" y="463"/>
                  </a:moveTo>
                  <a:lnTo>
                    <a:pt x="0" y="463"/>
                  </a:lnTo>
                  <a:lnTo>
                    <a:pt x="146" y="318"/>
                  </a:lnTo>
                  <a:lnTo>
                    <a:pt x="221" y="243"/>
                  </a:lnTo>
                  <a:lnTo>
                    <a:pt x="295" y="169"/>
                  </a:lnTo>
                  <a:lnTo>
                    <a:pt x="295" y="169"/>
                  </a:lnTo>
                  <a:lnTo>
                    <a:pt x="433" y="0"/>
                  </a:lnTo>
                  <a:lnTo>
                    <a:pt x="433" y="0"/>
                  </a:lnTo>
                  <a:lnTo>
                    <a:pt x="268" y="169"/>
                  </a:lnTo>
                  <a:lnTo>
                    <a:pt x="186" y="254"/>
                  </a:lnTo>
                  <a:lnTo>
                    <a:pt x="146" y="297"/>
                  </a:lnTo>
                  <a:lnTo>
                    <a:pt x="107" y="341"/>
                  </a:lnTo>
                  <a:lnTo>
                    <a:pt x="107" y="341"/>
                  </a:lnTo>
                  <a:lnTo>
                    <a:pt x="0" y="463"/>
                  </a:lnTo>
                  <a:lnTo>
                    <a:pt x="0" y="4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5429251" y="2413000"/>
              <a:ext cx="6350" cy="6350"/>
            </a:xfrm>
            <a:custGeom>
              <a:avLst/>
              <a:gdLst>
                <a:gd name="T0" fmla="*/ 0 w 24"/>
                <a:gd name="T1" fmla="*/ 21 h 21"/>
                <a:gd name="T2" fmla="*/ 0 w 24"/>
                <a:gd name="T3" fmla="*/ 21 h 21"/>
                <a:gd name="T4" fmla="*/ 24 w 24"/>
                <a:gd name="T5" fmla="*/ 0 h 21"/>
                <a:gd name="T6" fmla="*/ 24 w 24"/>
                <a:gd name="T7" fmla="*/ 0 h 21"/>
                <a:gd name="T8" fmla="*/ 17 w 24"/>
                <a:gd name="T9" fmla="*/ 4 h 21"/>
                <a:gd name="T10" fmla="*/ 11 w 24"/>
                <a:gd name="T11" fmla="*/ 9 h 21"/>
                <a:gd name="T12" fmla="*/ 6 w 24"/>
                <a:gd name="T13" fmla="*/ 14 h 21"/>
                <a:gd name="T14" fmla="*/ 0 w 24"/>
                <a:gd name="T15" fmla="*/ 21 h 21"/>
                <a:gd name="T16" fmla="*/ 0 w 24"/>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1">
                  <a:moveTo>
                    <a:pt x="0" y="21"/>
                  </a:moveTo>
                  <a:lnTo>
                    <a:pt x="0" y="21"/>
                  </a:lnTo>
                  <a:lnTo>
                    <a:pt x="24" y="0"/>
                  </a:lnTo>
                  <a:lnTo>
                    <a:pt x="24" y="0"/>
                  </a:lnTo>
                  <a:lnTo>
                    <a:pt x="17" y="4"/>
                  </a:lnTo>
                  <a:lnTo>
                    <a:pt x="11" y="9"/>
                  </a:lnTo>
                  <a:lnTo>
                    <a:pt x="6" y="14"/>
                  </a:lnTo>
                  <a:lnTo>
                    <a:pt x="0" y="21"/>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noEditPoints="1"/>
            </p:cNvSpPr>
            <p:nvPr/>
          </p:nvSpPr>
          <p:spPr bwMode="auto">
            <a:xfrm>
              <a:off x="3687763" y="1423988"/>
              <a:ext cx="1943100" cy="1909763"/>
            </a:xfrm>
            <a:custGeom>
              <a:avLst/>
              <a:gdLst>
                <a:gd name="T0" fmla="*/ 6803 w 7344"/>
                <a:gd name="T1" fmla="*/ 1171 h 7217"/>
                <a:gd name="T2" fmla="*/ 4223 w 7344"/>
                <a:gd name="T3" fmla="*/ 4048 h 7217"/>
                <a:gd name="T4" fmla="*/ 6269 w 7344"/>
                <a:gd name="T5" fmla="*/ 263 h 7217"/>
                <a:gd name="T6" fmla="*/ 4500 w 7344"/>
                <a:gd name="T7" fmla="*/ 563 h 7217"/>
                <a:gd name="T8" fmla="*/ 2426 w 7344"/>
                <a:gd name="T9" fmla="*/ 410 h 7217"/>
                <a:gd name="T10" fmla="*/ 1912 w 7344"/>
                <a:gd name="T11" fmla="*/ 2115 h 7217"/>
                <a:gd name="T12" fmla="*/ 981 w 7344"/>
                <a:gd name="T13" fmla="*/ 3296 h 7217"/>
                <a:gd name="T14" fmla="*/ 392 w 7344"/>
                <a:gd name="T15" fmla="*/ 3956 h 7217"/>
                <a:gd name="T16" fmla="*/ 1141 w 7344"/>
                <a:gd name="T17" fmla="*/ 3640 h 7217"/>
                <a:gd name="T18" fmla="*/ 2105 w 7344"/>
                <a:gd name="T19" fmla="*/ 3092 h 7217"/>
                <a:gd name="T20" fmla="*/ 2945 w 7344"/>
                <a:gd name="T21" fmla="*/ 3521 h 7217"/>
                <a:gd name="T22" fmla="*/ 4138 w 7344"/>
                <a:gd name="T23" fmla="*/ 5972 h 7217"/>
                <a:gd name="T24" fmla="*/ 5291 w 7344"/>
                <a:gd name="T25" fmla="*/ 6263 h 7217"/>
                <a:gd name="T26" fmla="*/ 4884 w 7344"/>
                <a:gd name="T27" fmla="*/ 2800 h 7217"/>
                <a:gd name="T28" fmla="*/ 4975 w 7344"/>
                <a:gd name="T29" fmla="*/ 2865 h 7217"/>
                <a:gd name="T30" fmla="*/ 6633 w 7344"/>
                <a:gd name="T31" fmla="*/ 957 h 7217"/>
                <a:gd name="T32" fmla="*/ 5645 w 7344"/>
                <a:gd name="T33" fmla="*/ 1221 h 7217"/>
                <a:gd name="T34" fmla="*/ 4090 w 7344"/>
                <a:gd name="T35" fmla="*/ 3062 h 7217"/>
                <a:gd name="T36" fmla="*/ 6065 w 7344"/>
                <a:gd name="T37" fmla="*/ 706 h 7217"/>
                <a:gd name="T38" fmla="*/ 4642 w 7344"/>
                <a:gd name="T39" fmla="*/ 1297 h 7217"/>
                <a:gd name="T40" fmla="*/ 5216 w 7344"/>
                <a:gd name="T41" fmla="*/ 226 h 7217"/>
                <a:gd name="T42" fmla="*/ 4800 w 7344"/>
                <a:gd name="T43" fmla="*/ 455 h 7217"/>
                <a:gd name="T44" fmla="*/ 4539 w 7344"/>
                <a:gd name="T45" fmla="*/ 908 h 7217"/>
                <a:gd name="T46" fmla="*/ 3366 w 7344"/>
                <a:gd name="T47" fmla="*/ 2002 h 7217"/>
                <a:gd name="T48" fmla="*/ 3318 w 7344"/>
                <a:gd name="T49" fmla="*/ 718 h 7217"/>
                <a:gd name="T50" fmla="*/ 3178 w 7344"/>
                <a:gd name="T51" fmla="*/ 643 h 7217"/>
                <a:gd name="T52" fmla="*/ 1833 w 7344"/>
                <a:gd name="T53" fmla="*/ 1538 h 7217"/>
                <a:gd name="T54" fmla="*/ 1409 w 7344"/>
                <a:gd name="T55" fmla="*/ 1327 h 7217"/>
                <a:gd name="T56" fmla="*/ 1315 w 7344"/>
                <a:gd name="T57" fmla="*/ 1570 h 7217"/>
                <a:gd name="T58" fmla="*/ 1579 w 7344"/>
                <a:gd name="T59" fmla="*/ 2110 h 7217"/>
                <a:gd name="T60" fmla="*/ 1669 w 7344"/>
                <a:gd name="T61" fmla="*/ 2583 h 7217"/>
                <a:gd name="T62" fmla="*/ 1173 w 7344"/>
                <a:gd name="T63" fmla="*/ 3216 h 7217"/>
                <a:gd name="T64" fmla="*/ 242 w 7344"/>
                <a:gd name="T65" fmla="*/ 3418 h 7217"/>
                <a:gd name="T66" fmla="*/ 1266 w 7344"/>
                <a:gd name="T67" fmla="*/ 4044 h 7217"/>
                <a:gd name="T68" fmla="*/ 1140 w 7344"/>
                <a:gd name="T69" fmla="*/ 4058 h 7217"/>
                <a:gd name="T70" fmla="*/ 1194 w 7344"/>
                <a:gd name="T71" fmla="*/ 3290 h 7217"/>
                <a:gd name="T72" fmla="*/ 2414 w 7344"/>
                <a:gd name="T73" fmla="*/ 2320 h 7217"/>
                <a:gd name="T74" fmla="*/ 2048 w 7344"/>
                <a:gd name="T75" fmla="*/ 3260 h 7217"/>
                <a:gd name="T76" fmla="*/ 2334 w 7344"/>
                <a:gd name="T77" fmla="*/ 2347 h 7217"/>
                <a:gd name="T78" fmla="*/ 3482 w 7344"/>
                <a:gd name="T79" fmla="*/ 1245 h 7217"/>
                <a:gd name="T80" fmla="*/ 2784 w 7344"/>
                <a:gd name="T81" fmla="*/ 2734 h 7217"/>
                <a:gd name="T82" fmla="*/ 3290 w 7344"/>
                <a:gd name="T83" fmla="*/ 2374 h 7217"/>
                <a:gd name="T84" fmla="*/ 3996 w 7344"/>
                <a:gd name="T85" fmla="*/ 1934 h 7217"/>
                <a:gd name="T86" fmla="*/ 5624 w 7344"/>
                <a:gd name="T87" fmla="*/ 507 h 7217"/>
                <a:gd name="T88" fmla="*/ 3527 w 7344"/>
                <a:gd name="T89" fmla="*/ 3689 h 7217"/>
                <a:gd name="T90" fmla="*/ 3804 w 7344"/>
                <a:gd name="T91" fmla="*/ 4078 h 7217"/>
                <a:gd name="T92" fmla="*/ 4694 w 7344"/>
                <a:gd name="T93" fmla="*/ 6844 h 7217"/>
                <a:gd name="T94" fmla="*/ 4649 w 7344"/>
                <a:gd name="T95" fmla="*/ 6243 h 7217"/>
                <a:gd name="T96" fmla="*/ 4885 w 7344"/>
                <a:gd name="T97" fmla="*/ 5607 h 7217"/>
                <a:gd name="T98" fmla="*/ 6579 w 7344"/>
                <a:gd name="T99" fmla="*/ 3758 h 7217"/>
                <a:gd name="T100" fmla="*/ 6630 w 7344"/>
                <a:gd name="T101" fmla="*/ 3227 h 7217"/>
                <a:gd name="T102" fmla="*/ 5733 w 7344"/>
                <a:gd name="T103" fmla="*/ 4187 h 7217"/>
                <a:gd name="T104" fmla="*/ 4507 w 7344"/>
                <a:gd name="T105" fmla="*/ 5124 h 7217"/>
                <a:gd name="T106" fmla="*/ 6121 w 7344"/>
                <a:gd name="T107" fmla="*/ 2697 h 7217"/>
                <a:gd name="T108" fmla="*/ 4340 w 7344"/>
                <a:gd name="T109" fmla="*/ 4517 h 7217"/>
                <a:gd name="T110" fmla="*/ 5504 w 7344"/>
                <a:gd name="T111" fmla="*/ 2867 h 7217"/>
                <a:gd name="T112" fmla="*/ 4124 w 7344"/>
                <a:gd name="T113" fmla="*/ 4806 h 7217"/>
                <a:gd name="T114" fmla="*/ 5343 w 7344"/>
                <a:gd name="T115" fmla="*/ 3906 h 7217"/>
                <a:gd name="T116" fmla="*/ 5756 w 7344"/>
                <a:gd name="T117" fmla="*/ 3775 h 7217"/>
                <a:gd name="T118" fmla="*/ 4185 w 7344"/>
                <a:gd name="T119" fmla="*/ 5973 h 7217"/>
                <a:gd name="T120" fmla="*/ 5075 w 7344"/>
                <a:gd name="T121" fmla="*/ 6013 h 7217"/>
                <a:gd name="T122" fmla="*/ 5081 w 7344"/>
                <a:gd name="T123" fmla="*/ 6497 h 7217"/>
                <a:gd name="T124" fmla="*/ 6599 w 7344"/>
                <a:gd name="T125" fmla="*/ 4697 h 7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44" h="7217">
                  <a:moveTo>
                    <a:pt x="6554" y="4596"/>
                  </a:moveTo>
                  <a:lnTo>
                    <a:pt x="6554" y="4596"/>
                  </a:lnTo>
                  <a:lnTo>
                    <a:pt x="6562" y="4587"/>
                  </a:lnTo>
                  <a:lnTo>
                    <a:pt x="6571" y="4578"/>
                  </a:lnTo>
                  <a:lnTo>
                    <a:pt x="6587" y="4557"/>
                  </a:lnTo>
                  <a:lnTo>
                    <a:pt x="6602" y="4532"/>
                  </a:lnTo>
                  <a:lnTo>
                    <a:pt x="6616" y="4505"/>
                  </a:lnTo>
                  <a:lnTo>
                    <a:pt x="6629" y="4476"/>
                  </a:lnTo>
                  <a:lnTo>
                    <a:pt x="6642" y="4445"/>
                  </a:lnTo>
                  <a:lnTo>
                    <a:pt x="6668" y="4383"/>
                  </a:lnTo>
                  <a:lnTo>
                    <a:pt x="6691" y="4324"/>
                  </a:lnTo>
                  <a:lnTo>
                    <a:pt x="6704" y="4296"/>
                  </a:lnTo>
                  <a:lnTo>
                    <a:pt x="6717" y="4270"/>
                  </a:lnTo>
                  <a:lnTo>
                    <a:pt x="6730" y="4246"/>
                  </a:lnTo>
                  <a:lnTo>
                    <a:pt x="6744" y="4227"/>
                  </a:lnTo>
                  <a:lnTo>
                    <a:pt x="6751" y="4218"/>
                  </a:lnTo>
                  <a:lnTo>
                    <a:pt x="6758" y="4210"/>
                  </a:lnTo>
                  <a:lnTo>
                    <a:pt x="6765" y="4204"/>
                  </a:lnTo>
                  <a:lnTo>
                    <a:pt x="6773" y="4199"/>
                  </a:lnTo>
                  <a:lnTo>
                    <a:pt x="6773" y="4199"/>
                  </a:lnTo>
                  <a:lnTo>
                    <a:pt x="6778" y="4194"/>
                  </a:lnTo>
                  <a:lnTo>
                    <a:pt x="6780" y="4189"/>
                  </a:lnTo>
                  <a:lnTo>
                    <a:pt x="6780" y="4182"/>
                  </a:lnTo>
                  <a:lnTo>
                    <a:pt x="6779" y="4176"/>
                  </a:lnTo>
                  <a:lnTo>
                    <a:pt x="6779" y="4176"/>
                  </a:lnTo>
                  <a:lnTo>
                    <a:pt x="6747" y="4114"/>
                  </a:lnTo>
                  <a:lnTo>
                    <a:pt x="6747" y="4114"/>
                  </a:lnTo>
                  <a:lnTo>
                    <a:pt x="6747" y="4110"/>
                  </a:lnTo>
                  <a:lnTo>
                    <a:pt x="6746" y="4106"/>
                  </a:lnTo>
                  <a:lnTo>
                    <a:pt x="6744" y="4103"/>
                  </a:lnTo>
                  <a:lnTo>
                    <a:pt x="6740" y="4100"/>
                  </a:lnTo>
                  <a:lnTo>
                    <a:pt x="6740" y="4100"/>
                  </a:lnTo>
                  <a:lnTo>
                    <a:pt x="6726" y="4067"/>
                  </a:lnTo>
                  <a:lnTo>
                    <a:pt x="6713" y="4038"/>
                  </a:lnTo>
                  <a:lnTo>
                    <a:pt x="6703" y="4012"/>
                  </a:lnTo>
                  <a:lnTo>
                    <a:pt x="6696" y="3989"/>
                  </a:lnTo>
                  <a:lnTo>
                    <a:pt x="6696" y="3989"/>
                  </a:lnTo>
                  <a:lnTo>
                    <a:pt x="6704" y="3970"/>
                  </a:lnTo>
                  <a:lnTo>
                    <a:pt x="6712" y="3953"/>
                  </a:lnTo>
                  <a:lnTo>
                    <a:pt x="6712" y="3953"/>
                  </a:lnTo>
                  <a:lnTo>
                    <a:pt x="6713" y="3947"/>
                  </a:lnTo>
                  <a:lnTo>
                    <a:pt x="6713" y="3943"/>
                  </a:lnTo>
                  <a:lnTo>
                    <a:pt x="6710" y="3940"/>
                  </a:lnTo>
                  <a:lnTo>
                    <a:pt x="6706" y="3937"/>
                  </a:lnTo>
                  <a:lnTo>
                    <a:pt x="6703" y="3935"/>
                  </a:lnTo>
                  <a:lnTo>
                    <a:pt x="6698" y="3935"/>
                  </a:lnTo>
                  <a:lnTo>
                    <a:pt x="6693" y="3936"/>
                  </a:lnTo>
                  <a:lnTo>
                    <a:pt x="6689" y="3939"/>
                  </a:lnTo>
                  <a:lnTo>
                    <a:pt x="6689" y="3939"/>
                  </a:lnTo>
                  <a:lnTo>
                    <a:pt x="6685" y="3942"/>
                  </a:lnTo>
                  <a:lnTo>
                    <a:pt x="6685" y="3942"/>
                  </a:lnTo>
                  <a:lnTo>
                    <a:pt x="6685" y="3927"/>
                  </a:lnTo>
                  <a:lnTo>
                    <a:pt x="6686" y="3914"/>
                  </a:lnTo>
                  <a:lnTo>
                    <a:pt x="6689" y="3904"/>
                  </a:lnTo>
                  <a:lnTo>
                    <a:pt x="6693" y="3894"/>
                  </a:lnTo>
                  <a:lnTo>
                    <a:pt x="6698" y="3886"/>
                  </a:lnTo>
                  <a:lnTo>
                    <a:pt x="6705" y="3879"/>
                  </a:lnTo>
                  <a:lnTo>
                    <a:pt x="6713" y="3873"/>
                  </a:lnTo>
                  <a:lnTo>
                    <a:pt x="6723" y="3867"/>
                  </a:lnTo>
                  <a:lnTo>
                    <a:pt x="6734" y="3864"/>
                  </a:lnTo>
                  <a:lnTo>
                    <a:pt x="6746" y="3860"/>
                  </a:lnTo>
                  <a:lnTo>
                    <a:pt x="6772" y="3854"/>
                  </a:lnTo>
                  <a:lnTo>
                    <a:pt x="6836" y="3844"/>
                  </a:lnTo>
                  <a:lnTo>
                    <a:pt x="6836" y="3844"/>
                  </a:lnTo>
                  <a:lnTo>
                    <a:pt x="6839" y="3844"/>
                  </a:lnTo>
                  <a:lnTo>
                    <a:pt x="6842" y="3842"/>
                  </a:lnTo>
                  <a:lnTo>
                    <a:pt x="6844" y="3839"/>
                  </a:lnTo>
                  <a:lnTo>
                    <a:pt x="6846" y="3837"/>
                  </a:lnTo>
                  <a:lnTo>
                    <a:pt x="6848" y="3830"/>
                  </a:lnTo>
                  <a:lnTo>
                    <a:pt x="6848" y="3824"/>
                  </a:lnTo>
                  <a:lnTo>
                    <a:pt x="6848" y="3824"/>
                  </a:lnTo>
                  <a:lnTo>
                    <a:pt x="6827" y="3731"/>
                  </a:lnTo>
                  <a:lnTo>
                    <a:pt x="6806" y="3643"/>
                  </a:lnTo>
                  <a:lnTo>
                    <a:pt x="6796" y="3598"/>
                  </a:lnTo>
                  <a:lnTo>
                    <a:pt x="6788" y="3555"/>
                  </a:lnTo>
                  <a:lnTo>
                    <a:pt x="6781" y="3513"/>
                  </a:lnTo>
                  <a:lnTo>
                    <a:pt x="6775" y="3469"/>
                  </a:lnTo>
                  <a:lnTo>
                    <a:pt x="6772" y="3426"/>
                  </a:lnTo>
                  <a:lnTo>
                    <a:pt x="6771" y="3384"/>
                  </a:lnTo>
                  <a:lnTo>
                    <a:pt x="6772" y="3363"/>
                  </a:lnTo>
                  <a:lnTo>
                    <a:pt x="6773" y="3342"/>
                  </a:lnTo>
                  <a:lnTo>
                    <a:pt x="6774" y="3319"/>
                  </a:lnTo>
                  <a:lnTo>
                    <a:pt x="6778" y="3298"/>
                  </a:lnTo>
                  <a:lnTo>
                    <a:pt x="6781" y="3277"/>
                  </a:lnTo>
                  <a:lnTo>
                    <a:pt x="6785" y="3255"/>
                  </a:lnTo>
                  <a:lnTo>
                    <a:pt x="6791" y="3234"/>
                  </a:lnTo>
                  <a:lnTo>
                    <a:pt x="6796" y="3212"/>
                  </a:lnTo>
                  <a:lnTo>
                    <a:pt x="6805" y="3191"/>
                  </a:lnTo>
                  <a:lnTo>
                    <a:pt x="6813" y="3168"/>
                  </a:lnTo>
                  <a:lnTo>
                    <a:pt x="6822" y="3146"/>
                  </a:lnTo>
                  <a:lnTo>
                    <a:pt x="6833" y="3124"/>
                  </a:lnTo>
                  <a:lnTo>
                    <a:pt x="6833" y="3124"/>
                  </a:lnTo>
                  <a:lnTo>
                    <a:pt x="6834" y="3118"/>
                  </a:lnTo>
                  <a:lnTo>
                    <a:pt x="6834" y="3106"/>
                  </a:lnTo>
                  <a:lnTo>
                    <a:pt x="6833" y="3070"/>
                  </a:lnTo>
                  <a:lnTo>
                    <a:pt x="6828" y="3021"/>
                  </a:lnTo>
                  <a:lnTo>
                    <a:pt x="6822" y="2968"/>
                  </a:lnTo>
                  <a:lnTo>
                    <a:pt x="6816" y="2918"/>
                  </a:lnTo>
                  <a:lnTo>
                    <a:pt x="6809" y="2877"/>
                  </a:lnTo>
                  <a:lnTo>
                    <a:pt x="6806" y="2861"/>
                  </a:lnTo>
                  <a:lnTo>
                    <a:pt x="6803" y="2851"/>
                  </a:lnTo>
                  <a:lnTo>
                    <a:pt x="6801" y="2845"/>
                  </a:lnTo>
                  <a:lnTo>
                    <a:pt x="6800" y="2845"/>
                  </a:lnTo>
                  <a:lnTo>
                    <a:pt x="6799" y="2848"/>
                  </a:lnTo>
                  <a:lnTo>
                    <a:pt x="6799" y="2848"/>
                  </a:lnTo>
                  <a:lnTo>
                    <a:pt x="6811" y="2813"/>
                  </a:lnTo>
                  <a:lnTo>
                    <a:pt x="6820" y="2778"/>
                  </a:lnTo>
                  <a:lnTo>
                    <a:pt x="6829" y="2742"/>
                  </a:lnTo>
                  <a:lnTo>
                    <a:pt x="6837" y="2707"/>
                  </a:lnTo>
                  <a:lnTo>
                    <a:pt x="6844" y="2672"/>
                  </a:lnTo>
                  <a:lnTo>
                    <a:pt x="6850" y="2637"/>
                  </a:lnTo>
                  <a:lnTo>
                    <a:pt x="6861" y="2567"/>
                  </a:lnTo>
                  <a:lnTo>
                    <a:pt x="6869" y="2495"/>
                  </a:lnTo>
                  <a:lnTo>
                    <a:pt x="6877" y="2425"/>
                  </a:lnTo>
                  <a:lnTo>
                    <a:pt x="6890" y="2284"/>
                  </a:lnTo>
                  <a:lnTo>
                    <a:pt x="6899" y="2213"/>
                  </a:lnTo>
                  <a:lnTo>
                    <a:pt x="6909" y="2143"/>
                  </a:lnTo>
                  <a:lnTo>
                    <a:pt x="6916" y="2109"/>
                  </a:lnTo>
                  <a:lnTo>
                    <a:pt x="6923" y="2074"/>
                  </a:lnTo>
                  <a:lnTo>
                    <a:pt x="6930" y="2040"/>
                  </a:lnTo>
                  <a:lnTo>
                    <a:pt x="6939" y="2006"/>
                  </a:lnTo>
                  <a:lnTo>
                    <a:pt x="6950" y="1971"/>
                  </a:lnTo>
                  <a:lnTo>
                    <a:pt x="6960" y="1938"/>
                  </a:lnTo>
                  <a:lnTo>
                    <a:pt x="6973" y="1904"/>
                  </a:lnTo>
                  <a:lnTo>
                    <a:pt x="6987" y="1870"/>
                  </a:lnTo>
                  <a:lnTo>
                    <a:pt x="7002" y="1838"/>
                  </a:lnTo>
                  <a:lnTo>
                    <a:pt x="7020" y="1805"/>
                  </a:lnTo>
                  <a:lnTo>
                    <a:pt x="7039" y="1772"/>
                  </a:lnTo>
                  <a:lnTo>
                    <a:pt x="7059" y="1739"/>
                  </a:lnTo>
                  <a:lnTo>
                    <a:pt x="7059" y="1739"/>
                  </a:lnTo>
                  <a:lnTo>
                    <a:pt x="7117" y="1655"/>
                  </a:lnTo>
                  <a:lnTo>
                    <a:pt x="7173" y="1573"/>
                  </a:lnTo>
                  <a:lnTo>
                    <a:pt x="7199" y="1533"/>
                  </a:lnTo>
                  <a:lnTo>
                    <a:pt x="7225" y="1494"/>
                  </a:lnTo>
                  <a:lnTo>
                    <a:pt x="7248" y="1454"/>
                  </a:lnTo>
                  <a:lnTo>
                    <a:pt x="7269" y="1413"/>
                  </a:lnTo>
                  <a:lnTo>
                    <a:pt x="7289" y="1372"/>
                  </a:lnTo>
                  <a:lnTo>
                    <a:pt x="7297" y="1351"/>
                  </a:lnTo>
                  <a:lnTo>
                    <a:pt x="7306" y="1330"/>
                  </a:lnTo>
                  <a:lnTo>
                    <a:pt x="7313" y="1309"/>
                  </a:lnTo>
                  <a:lnTo>
                    <a:pt x="7320" y="1286"/>
                  </a:lnTo>
                  <a:lnTo>
                    <a:pt x="7325" y="1264"/>
                  </a:lnTo>
                  <a:lnTo>
                    <a:pt x="7331" y="1242"/>
                  </a:lnTo>
                  <a:lnTo>
                    <a:pt x="7335" y="1219"/>
                  </a:lnTo>
                  <a:lnTo>
                    <a:pt x="7338" y="1195"/>
                  </a:lnTo>
                  <a:lnTo>
                    <a:pt x="7342" y="1172"/>
                  </a:lnTo>
                  <a:lnTo>
                    <a:pt x="7343" y="1147"/>
                  </a:lnTo>
                  <a:lnTo>
                    <a:pt x="7344" y="1123"/>
                  </a:lnTo>
                  <a:lnTo>
                    <a:pt x="7343" y="1097"/>
                  </a:lnTo>
                  <a:lnTo>
                    <a:pt x="7342" y="1071"/>
                  </a:lnTo>
                  <a:lnTo>
                    <a:pt x="7340" y="1044"/>
                  </a:lnTo>
                  <a:lnTo>
                    <a:pt x="7340" y="1044"/>
                  </a:lnTo>
                  <a:lnTo>
                    <a:pt x="7338" y="1037"/>
                  </a:lnTo>
                  <a:lnTo>
                    <a:pt x="7334" y="1031"/>
                  </a:lnTo>
                  <a:lnTo>
                    <a:pt x="7331" y="1029"/>
                  </a:lnTo>
                  <a:lnTo>
                    <a:pt x="7329" y="1027"/>
                  </a:lnTo>
                  <a:lnTo>
                    <a:pt x="7325" y="1025"/>
                  </a:lnTo>
                  <a:lnTo>
                    <a:pt x="7322" y="1025"/>
                  </a:lnTo>
                  <a:lnTo>
                    <a:pt x="7322" y="1025"/>
                  </a:lnTo>
                  <a:lnTo>
                    <a:pt x="7287" y="1028"/>
                  </a:lnTo>
                  <a:lnTo>
                    <a:pt x="7253" y="1031"/>
                  </a:lnTo>
                  <a:lnTo>
                    <a:pt x="7219" y="1037"/>
                  </a:lnTo>
                  <a:lnTo>
                    <a:pt x="7186" y="1043"/>
                  </a:lnTo>
                  <a:lnTo>
                    <a:pt x="7155" y="1050"/>
                  </a:lnTo>
                  <a:lnTo>
                    <a:pt x="7123" y="1058"/>
                  </a:lnTo>
                  <a:lnTo>
                    <a:pt x="7091" y="1068"/>
                  </a:lnTo>
                  <a:lnTo>
                    <a:pt x="7060" y="1077"/>
                  </a:lnTo>
                  <a:lnTo>
                    <a:pt x="6998" y="1098"/>
                  </a:lnTo>
                  <a:lnTo>
                    <a:pt x="6936" y="1121"/>
                  </a:lnTo>
                  <a:lnTo>
                    <a:pt x="6873" y="1145"/>
                  </a:lnTo>
                  <a:lnTo>
                    <a:pt x="6807" y="1168"/>
                  </a:lnTo>
                  <a:lnTo>
                    <a:pt x="6807" y="1168"/>
                  </a:lnTo>
                  <a:lnTo>
                    <a:pt x="6803" y="1171"/>
                  </a:lnTo>
                  <a:lnTo>
                    <a:pt x="6801" y="1174"/>
                  </a:lnTo>
                  <a:lnTo>
                    <a:pt x="6800" y="1176"/>
                  </a:lnTo>
                  <a:lnTo>
                    <a:pt x="6801" y="1180"/>
                  </a:lnTo>
                  <a:lnTo>
                    <a:pt x="6802" y="1183"/>
                  </a:lnTo>
                  <a:lnTo>
                    <a:pt x="6805" y="1186"/>
                  </a:lnTo>
                  <a:lnTo>
                    <a:pt x="6807" y="1187"/>
                  </a:lnTo>
                  <a:lnTo>
                    <a:pt x="6812" y="1187"/>
                  </a:lnTo>
                  <a:lnTo>
                    <a:pt x="6812" y="1187"/>
                  </a:lnTo>
                  <a:lnTo>
                    <a:pt x="6877" y="1167"/>
                  </a:lnTo>
                  <a:lnTo>
                    <a:pt x="6942" y="1147"/>
                  </a:lnTo>
                  <a:lnTo>
                    <a:pt x="7006" y="1125"/>
                  </a:lnTo>
                  <a:lnTo>
                    <a:pt x="7069" y="1100"/>
                  </a:lnTo>
                  <a:lnTo>
                    <a:pt x="7069" y="1100"/>
                  </a:lnTo>
                  <a:lnTo>
                    <a:pt x="7091" y="1117"/>
                  </a:lnTo>
                  <a:lnTo>
                    <a:pt x="7111" y="1132"/>
                  </a:lnTo>
                  <a:lnTo>
                    <a:pt x="7111" y="1132"/>
                  </a:lnTo>
                  <a:lnTo>
                    <a:pt x="7059" y="1175"/>
                  </a:lnTo>
                  <a:lnTo>
                    <a:pt x="7006" y="1217"/>
                  </a:lnTo>
                  <a:lnTo>
                    <a:pt x="6953" y="1262"/>
                  </a:lnTo>
                  <a:lnTo>
                    <a:pt x="6902" y="1306"/>
                  </a:lnTo>
                  <a:lnTo>
                    <a:pt x="6850" y="1353"/>
                  </a:lnTo>
                  <a:lnTo>
                    <a:pt x="6800" y="1399"/>
                  </a:lnTo>
                  <a:lnTo>
                    <a:pt x="6750" y="1447"/>
                  </a:lnTo>
                  <a:lnTo>
                    <a:pt x="6700" y="1494"/>
                  </a:lnTo>
                  <a:lnTo>
                    <a:pt x="6601" y="1592"/>
                  </a:lnTo>
                  <a:lnTo>
                    <a:pt x="6504" y="1691"/>
                  </a:lnTo>
                  <a:lnTo>
                    <a:pt x="6408" y="1792"/>
                  </a:lnTo>
                  <a:lnTo>
                    <a:pt x="6313" y="1895"/>
                  </a:lnTo>
                  <a:lnTo>
                    <a:pt x="6219" y="1998"/>
                  </a:lnTo>
                  <a:lnTo>
                    <a:pt x="6126" y="2102"/>
                  </a:lnTo>
                  <a:lnTo>
                    <a:pt x="5941" y="2311"/>
                  </a:lnTo>
                  <a:lnTo>
                    <a:pt x="5850" y="2414"/>
                  </a:lnTo>
                  <a:lnTo>
                    <a:pt x="5757" y="2517"/>
                  </a:lnTo>
                  <a:lnTo>
                    <a:pt x="5665" y="2617"/>
                  </a:lnTo>
                  <a:lnTo>
                    <a:pt x="5572" y="2717"/>
                  </a:lnTo>
                  <a:lnTo>
                    <a:pt x="5572" y="2717"/>
                  </a:lnTo>
                  <a:lnTo>
                    <a:pt x="5397" y="2905"/>
                  </a:lnTo>
                  <a:lnTo>
                    <a:pt x="5397" y="2905"/>
                  </a:lnTo>
                  <a:lnTo>
                    <a:pt x="5484" y="2796"/>
                  </a:lnTo>
                  <a:lnTo>
                    <a:pt x="5573" y="2687"/>
                  </a:lnTo>
                  <a:lnTo>
                    <a:pt x="5663" y="2579"/>
                  </a:lnTo>
                  <a:lnTo>
                    <a:pt x="5754" y="2472"/>
                  </a:lnTo>
                  <a:lnTo>
                    <a:pt x="5846" y="2364"/>
                  </a:lnTo>
                  <a:lnTo>
                    <a:pt x="5937" y="2258"/>
                  </a:lnTo>
                  <a:lnTo>
                    <a:pt x="6123" y="2047"/>
                  </a:lnTo>
                  <a:lnTo>
                    <a:pt x="6311" y="1837"/>
                  </a:lnTo>
                  <a:lnTo>
                    <a:pt x="6498" y="1627"/>
                  </a:lnTo>
                  <a:lnTo>
                    <a:pt x="6686" y="1417"/>
                  </a:lnTo>
                  <a:lnTo>
                    <a:pt x="6874" y="1208"/>
                  </a:lnTo>
                  <a:lnTo>
                    <a:pt x="6874" y="1208"/>
                  </a:lnTo>
                  <a:lnTo>
                    <a:pt x="6877" y="1203"/>
                  </a:lnTo>
                  <a:lnTo>
                    <a:pt x="6877" y="1197"/>
                  </a:lnTo>
                  <a:lnTo>
                    <a:pt x="6876" y="1192"/>
                  </a:lnTo>
                  <a:lnTo>
                    <a:pt x="6873" y="1187"/>
                  </a:lnTo>
                  <a:lnTo>
                    <a:pt x="6869" y="1185"/>
                  </a:lnTo>
                  <a:lnTo>
                    <a:pt x="6863" y="1183"/>
                  </a:lnTo>
                  <a:lnTo>
                    <a:pt x="6858" y="1183"/>
                  </a:lnTo>
                  <a:lnTo>
                    <a:pt x="6855" y="1186"/>
                  </a:lnTo>
                  <a:lnTo>
                    <a:pt x="6853" y="1188"/>
                  </a:lnTo>
                  <a:lnTo>
                    <a:pt x="6853" y="1188"/>
                  </a:lnTo>
                  <a:lnTo>
                    <a:pt x="6665" y="1391"/>
                  </a:lnTo>
                  <a:lnTo>
                    <a:pt x="6476" y="1593"/>
                  </a:lnTo>
                  <a:lnTo>
                    <a:pt x="6097" y="1996"/>
                  </a:lnTo>
                  <a:lnTo>
                    <a:pt x="5907" y="2197"/>
                  </a:lnTo>
                  <a:lnTo>
                    <a:pt x="5719" y="2401"/>
                  </a:lnTo>
                  <a:lnTo>
                    <a:pt x="5626" y="2503"/>
                  </a:lnTo>
                  <a:lnTo>
                    <a:pt x="5532" y="2606"/>
                  </a:lnTo>
                  <a:lnTo>
                    <a:pt x="5441" y="2709"/>
                  </a:lnTo>
                  <a:lnTo>
                    <a:pt x="5350" y="2813"/>
                  </a:lnTo>
                  <a:lnTo>
                    <a:pt x="5350" y="2813"/>
                  </a:lnTo>
                  <a:lnTo>
                    <a:pt x="5171" y="3019"/>
                  </a:lnTo>
                  <a:lnTo>
                    <a:pt x="4992" y="3226"/>
                  </a:lnTo>
                  <a:lnTo>
                    <a:pt x="4815" y="3434"/>
                  </a:lnTo>
                  <a:lnTo>
                    <a:pt x="4727" y="3540"/>
                  </a:lnTo>
                  <a:lnTo>
                    <a:pt x="4641" y="3644"/>
                  </a:lnTo>
                  <a:lnTo>
                    <a:pt x="4641" y="3644"/>
                  </a:lnTo>
                  <a:lnTo>
                    <a:pt x="4560" y="3744"/>
                  </a:lnTo>
                  <a:lnTo>
                    <a:pt x="4480" y="3845"/>
                  </a:lnTo>
                  <a:lnTo>
                    <a:pt x="4402" y="3947"/>
                  </a:lnTo>
                  <a:lnTo>
                    <a:pt x="4322" y="4048"/>
                  </a:lnTo>
                  <a:lnTo>
                    <a:pt x="4322" y="4048"/>
                  </a:lnTo>
                  <a:lnTo>
                    <a:pt x="4266" y="4114"/>
                  </a:lnTo>
                  <a:lnTo>
                    <a:pt x="4211" y="4183"/>
                  </a:lnTo>
                  <a:lnTo>
                    <a:pt x="4211" y="4183"/>
                  </a:lnTo>
                  <a:lnTo>
                    <a:pt x="4202" y="4215"/>
                  </a:lnTo>
                  <a:lnTo>
                    <a:pt x="4190" y="4243"/>
                  </a:lnTo>
                  <a:lnTo>
                    <a:pt x="4183" y="4257"/>
                  </a:lnTo>
                  <a:lnTo>
                    <a:pt x="4177" y="4269"/>
                  </a:lnTo>
                  <a:lnTo>
                    <a:pt x="4169" y="4280"/>
                  </a:lnTo>
                  <a:lnTo>
                    <a:pt x="4162" y="4291"/>
                  </a:lnTo>
                  <a:lnTo>
                    <a:pt x="4162" y="4291"/>
                  </a:lnTo>
                  <a:lnTo>
                    <a:pt x="4208" y="4237"/>
                  </a:lnTo>
                  <a:lnTo>
                    <a:pt x="4251" y="4181"/>
                  </a:lnTo>
                  <a:lnTo>
                    <a:pt x="4295" y="4124"/>
                  </a:lnTo>
                  <a:lnTo>
                    <a:pt x="4341" y="4066"/>
                  </a:lnTo>
                  <a:lnTo>
                    <a:pt x="4341" y="4066"/>
                  </a:lnTo>
                  <a:lnTo>
                    <a:pt x="4538" y="3827"/>
                  </a:lnTo>
                  <a:lnTo>
                    <a:pt x="4733" y="3588"/>
                  </a:lnTo>
                  <a:lnTo>
                    <a:pt x="4930" y="3349"/>
                  </a:lnTo>
                  <a:lnTo>
                    <a:pt x="5029" y="3231"/>
                  </a:lnTo>
                  <a:lnTo>
                    <a:pt x="5129" y="3112"/>
                  </a:lnTo>
                  <a:lnTo>
                    <a:pt x="5129" y="3112"/>
                  </a:lnTo>
                  <a:lnTo>
                    <a:pt x="5227" y="2999"/>
                  </a:lnTo>
                  <a:lnTo>
                    <a:pt x="5326" y="2884"/>
                  </a:lnTo>
                  <a:lnTo>
                    <a:pt x="5427" y="2771"/>
                  </a:lnTo>
                  <a:lnTo>
                    <a:pt x="5528" y="2657"/>
                  </a:lnTo>
                  <a:lnTo>
                    <a:pt x="5731" y="2429"/>
                  </a:lnTo>
                  <a:lnTo>
                    <a:pt x="5937" y="2203"/>
                  </a:lnTo>
                  <a:lnTo>
                    <a:pt x="6345" y="1755"/>
                  </a:lnTo>
                  <a:lnTo>
                    <a:pt x="6545" y="1533"/>
                  </a:lnTo>
                  <a:lnTo>
                    <a:pt x="6740" y="1316"/>
                  </a:lnTo>
                  <a:lnTo>
                    <a:pt x="6740" y="1316"/>
                  </a:lnTo>
                  <a:lnTo>
                    <a:pt x="6368" y="1734"/>
                  </a:lnTo>
                  <a:lnTo>
                    <a:pt x="6182" y="1942"/>
                  </a:lnTo>
                  <a:lnTo>
                    <a:pt x="5997" y="2153"/>
                  </a:lnTo>
                  <a:lnTo>
                    <a:pt x="5813" y="2363"/>
                  </a:lnTo>
                  <a:lnTo>
                    <a:pt x="5722" y="2469"/>
                  </a:lnTo>
                  <a:lnTo>
                    <a:pt x="5632" y="2575"/>
                  </a:lnTo>
                  <a:lnTo>
                    <a:pt x="5542" y="2683"/>
                  </a:lnTo>
                  <a:lnTo>
                    <a:pt x="5453" y="2790"/>
                  </a:lnTo>
                  <a:lnTo>
                    <a:pt x="5364" y="2899"/>
                  </a:lnTo>
                  <a:lnTo>
                    <a:pt x="5276" y="3008"/>
                  </a:lnTo>
                  <a:lnTo>
                    <a:pt x="5276" y="3008"/>
                  </a:lnTo>
                  <a:lnTo>
                    <a:pt x="5244" y="3049"/>
                  </a:lnTo>
                  <a:lnTo>
                    <a:pt x="5213" y="3091"/>
                  </a:lnTo>
                  <a:lnTo>
                    <a:pt x="5149" y="3174"/>
                  </a:lnTo>
                  <a:lnTo>
                    <a:pt x="5149" y="3174"/>
                  </a:lnTo>
                  <a:lnTo>
                    <a:pt x="4991" y="3351"/>
                  </a:lnTo>
                  <a:lnTo>
                    <a:pt x="4834" y="3529"/>
                  </a:lnTo>
                  <a:lnTo>
                    <a:pt x="4679" y="3708"/>
                  </a:lnTo>
                  <a:lnTo>
                    <a:pt x="4602" y="3799"/>
                  </a:lnTo>
                  <a:lnTo>
                    <a:pt x="4526" y="3890"/>
                  </a:lnTo>
                  <a:lnTo>
                    <a:pt x="4451" y="3981"/>
                  </a:lnTo>
                  <a:lnTo>
                    <a:pt x="4376" y="4073"/>
                  </a:lnTo>
                  <a:lnTo>
                    <a:pt x="4302" y="4166"/>
                  </a:lnTo>
                  <a:lnTo>
                    <a:pt x="4229" y="4258"/>
                  </a:lnTo>
                  <a:lnTo>
                    <a:pt x="4157" y="4351"/>
                  </a:lnTo>
                  <a:lnTo>
                    <a:pt x="4086" y="4444"/>
                  </a:lnTo>
                  <a:lnTo>
                    <a:pt x="4017" y="4538"/>
                  </a:lnTo>
                  <a:lnTo>
                    <a:pt x="3948" y="4632"/>
                  </a:lnTo>
                  <a:lnTo>
                    <a:pt x="3948" y="4632"/>
                  </a:lnTo>
                  <a:lnTo>
                    <a:pt x="3946" y="4634"/>
                  </a:lnTo>
                  <a:lnTo>
                    <a:pt x="3946" y="4636"/>
                  </a:lnTo>
                  <a:lnTo>
                    <a:pt x="3946" y="4636"/>
                  </a:lnTo>
                  <a:lnTo>
                    <a:pt x="3901" y="4497"/>
                  </a:lnTo>
                  <a:lnTo>
                    <a:pt x="3901" y="4497"/>
                  </a:lnTo>
                  <a:lnTo>
                    <a:pt x="3907" y="4498"/>
                  </a:lnTo>
                  <a:lnTo>
                    <a:pt x="3911" y="4497"/>
                  </a:lnTo>
                  <a:lnTo>
                    <a:pt x="3911" y="4497"/>
                  </a:lnTo>
                  <a:lnTo>
                    <a:pt x="3946" y="4478"/>
                  </a:lnTo>
                  <a:lnTo>
                    <a:pt x="3979" y="4458"/>
                  </a:lnTo>
                  <a:lnTo>
                    <a:pt x="4011" y="4436"/>
                  </a:lnTo>
                  <a:lnTo>
                    <a:pt x="4041" y="4413"/>
                  </a:lnTo>
                  <a:lnTo>
                    <a:pt x="4069" y="4388"/>
                  </a:lnTo>
                  <a:lnTo>
                    <a:pt x="4096" y="4362"/>
                  </a:lnTo>
                  <a:lnTo>
                    <a:pt x="4123" y="4335"/>
                  </a:lnTo>
                  <a:lnTo>
                    <a:pt x="4149" y="4307"/>
                  </a:lnTo>
                  <a:lnTo>
                    <a:pt x="4149" y="4307"/>
                  </a:lnTo>
                  <a:lnTo>
                    <a:pt x="4134" y="4321"/>
                  </a:lnTo>
                  <a:lnTo>
                    <a:pt x="4117" y="4333"/>
                  </a:lnTo>
                  <a:lnTo>
                    <a:pt x="4101" y="4342"/>
                  </a:lnTo>
                  <a:lnTo>
                    <a:pt x="4082" y="4351"/>
                  </a:lnTo>
                  <a:lnTo>
                    <a:pt x="4062" y="4355"/>
                  </a:lnTo>
                  <a:lnTo>
                    <a:pt x="4042" y="4359"/>
                  </a:lnTo>
                  <a:lnTo>
                    <a:pt x="4020" y="4359"/>
                  </a:lnTo>
                  <a:lnTo>
                    <a:pt x="3997" y="4358"/>
                  </a:lnTo>
                  <a:lnTo>
                    <a:pt x="3997" y="4358"/>
                  </a:lnTo>
                  <a:lnTo>
                    <a:pt x="4035" y="4297"/>
                  </a:lnTo>
                  <a:lnTo>
                    <a:pt x="4074" y="4236"/>
                  </a:lnTo>
                  <a:lnTo>
                    <a:pt x="4115" y="4176"/>
                  </a:lnTo>
                  <a:lnTo>
                    <a:pt x="4157" y="4118"/>
                  </a:lnTo>
                  <a:lnTo>
                    <a:pt x="4157" y="4118"/>
                  </a:lnTo>
                  <a:lnTo>
                    <a:pt x="4223" y="4048"/>
                  </a:lnTo>
                  <a:lnTo>
                    <a:pt x="4287" y="3976"/>
                  </a:lnTo>
                  <a:lnTo>
                    <a:pt x="4350" y="3902"/>
                  </a:lnTo>
                  <a:lnTo>
                    <a:pt x="4412" y="3829"/>
                  </a:lnTo>
                  <a:lnTo>
                    <a:pt x="4473" y="3754"/>
                  </a:lnTo>
                  <a:lnTo>
                    <a:pt x="4534" y="3678"/>
                  </a:lnTo>
                  <a:lnTo>
                    <a:pt x="4594" y="3602"/>
                  </a:lnTo>
                  <a:lnTo>
                    <a:pt x="4652" y="3524"/>
                  </a:lnTo>
                  <a:lnTo>
                    <a:pt x="4652" y="3524"/>
                  </a:lnTo>
                  <a:lnTo>
                    <a:pt x="4746" y="3425"/>
                  </a:lnTo>
                  <a:lnTo>
                    <a:pt x="4838" y="3327"/>
                  </a:lnTo>
                  <a:lnTo>
                    <a:pt x="5024" y="3129"/>
                  </a:lnTo>
                  <a:lnTo>
                    <a:pt x="5116" y="3029"/>
                  </a:lnTo>
                  <a:lnTo>
                    <a:pt x="5206" y="2930"/>
                  </a:lnTo>
                  <a:lnTo>
                    <a:pt x="5294" y="2829"/>
                  </a:lnTo>
                  <a:lnTo>
                    <a:pt x="5336" y="2779"/>
                  </a:lnTo>
                  <a:lnTo>
                    <a:pt x="5379" y="2728"/>
                  </a:lnTo>
                  <a:lnTo>
                    <a:pt x="5379" y="2728"/>
                  </a:lnTo>
                  <a:lnTo>
                    <a:pt x="5556" y="2514"/>
                  </a:lnTo>
                  <a:lnTo>
                    <a:pt x="5646" y="2408"/>
                  </a:lnTo>
                  <a:lnTo>
                    <a:pt x="5736" y="2302"/>
                  </a:lnTo>
                  <a:lnTo>
                    <a:pt x="5827" y="2197"/>
                  </a:lnTo>
                  <a:lnTo>
                    <a:pt x="5919" y="2093"/>
                  </a:lnTo>
                  <a:lnTo>
                    <a:pt x="6012" y="1990"/>
                  </a:lnTo>
                  <a:lnTo>
                    <a:pt x="6106" y="1887"/>
                  </a:lnTo>
                  <a:lnTo>
                    <a:pt x="6106" y="1887"/>
                  </a:lnTo>
                  <a:lnTo>
                    <a:pt x="6145" y="1845"/>
                  </a:lnTo>
                  <a:lnTo>
                    <a:pt x="6184" y="1804"/>
                  </a:lnTo>
                  <a:lnTo>
                    <a:pt x="6264" y="1723"/>
                  </a:lnTo>
                  <a:lnTo>
                    <a:pt x="6342" y="1643"/>
                  </a:lnTo>
                  <a:lnTo>
                    <a:pt x="6381" y="1604"/>
                  </a:lnTo>
                  <a:lnTo>
                    <a:pt x="6420" y="1563"/>
                  </a:lnTo>
                  <a:lnTo>
                    <a:pt x="6457" y="1523"/>
                  </a:lnTo>
                  <a:lnTo>
                    <a:pt x="6493" y="1481"/>
                  </a:lnTo>
                  <a:lnTo>
                    <a:pt x="6530" y="1439"/>
                  </a:lnTo>
                  <a:lnTo>
                    <a:pt x="6564" y="1395"/>
                  </a:lnTo>
                  <a:lnTo>
                    <a:pt x="6597" y="1350"/>
                  </a:lnTo>
                  <a:lnTo>
                    <a:pt x="6629" y="1303"/>
                  </a:lnTo>
                  <a:lnTo>
                    <a:pt x="6661" y="1255"/>
                  </a:lnTo>
                  <a:lnTo>
                    <a:pt x="6689" y="1204"/>
                  </a:lnTo>
                  <a:lnTo>
                    <a:pt x="6689" y="1204"/>
                  </a:lnTo>
                  <a:lnTo>
                    <a:pt x="6690" y="1201"/>
                  </a:lnTo>
                  <a:lnTo>
                    <a:pt x="6691" y="1197"/>
                  </a:lnTo>
                  <a:lnTo>
                    <a:pt x="6690" y="1194"/>
                  </a:lnTo>
                  <a:lnTo>
                    <a:pt x="6689" y="1192"/>
                  </a:lnTo>
                  <a:lnTo>
                    <a:pt x="6686" y="1188"/>
                  </a:lnTo>
                  <a:lnTo>
                    <a:pt x="6684" y="1186"/>
                  </a:lnTo>
                  <a:lnTo>
                    <a:pt x="6681" y="1185"/>
                  </a:lnTo>
                  <a:lnTo>
                    <a:pt x="6677" y="1185"/>
                  </a:lnTo>
                  <a:lnTo>
                    <a:pt x="6677" y="1185"/>
                  </a:lnTo>
                  <a:lnTo>
                    <a:pt x="6670" y="1185"/>
                  </a:lnTo>
                  <a:lnTo>
                    <a:pt x="6663" y="1186"/>
                  </a:lnTo>
                  <a:lnTo>
                    <a:pt x="6655" y="1188"/>
                  </a:lnTo>
                  <a:lnTo>
                    <a:pt x="6647" y="1192"/>
                  </a:lnTo>
                  <a:lnTo>
                    <a:pt x="6630" y="1200"/>
                  </a:lnTo>
                  <a:lnTo>
                    <a:pt x="6614" y="1211"/>
                  </a:lnTo>
                  <a:lnTo>
                    <a:pt x="6595" y="1224"/>
                  </a:lnTo>
                  <a:lnTo>
                    <a:pt x="6578" y="1240"/>
                  </a:lnTo>
                  <a:lnTo>
                    <a:pt x="6560" y="1256"/>
                  </a:lnTo>
                  <a:lnTo>
                    <a:pt x="6541" y="1274"/>
                  </a:lnTo>
                  <a:lnTo>
                    <a:pt x="6507" y="1310"/>
                  </a:lnTo>
                  <a:lnTo>
                    <a:pt x="6476" y="1345"/>
                  </a:lnTo>
                  <a:lnTo>
                    <a:pt x="6449" y="1375"/>
                  </a:lnTo>
                  <a:lnTo>
                    <a:pt x="6428" y="1398"/>
                  </a:lnTo>
                  <a:lnTo>
                    <a:pt x="6428" y="1398"/>
                  </a:lnTo>
                  <a:lnTo>
                    <a:pt x="6396" y="1428"/>
                  </a:lnTo>
                  <a:lnTo>
                    <a:pt x="6396" y="1428"/>
                  </a:lnTo>
                  <a:lnTo>
                    <a:pt x="6432" y="1387"/>
                  </a:lnTo>
                  <a:lnTo>
                    <a:pt x="6468" y="1346"/>
                  </a:lnTo>
                  <a:lnTo>
                    <a:pt x="6502" y="1304"/>
                  </a:lnTo>
                  <a:lnTo>
                    <a:pt x="6534" y="1262"/>
                  </a:lnTo>
                  <a:lnTo>
                    <a:pt x="6566" y="1219"/>
                  </a:lnTo>
                  <a:lnTo>
                    <a:pt x="6596" y="1174"/>
                  </a:lnTo>
                  <a:lnTo>
                    <a:pt x="6624" y="1128"/>
                  </a:lnTo>
                  <a:lnTo>
                    <a:pt x="6650" y="1083"/>
                  </a:lnTo>
                  <a:lnTo>
                    <a:pt x="6650" y="1083"/>
                  </a:lnTo>
                  <a:lnTo>
                    <a:pt x="6658" y="1111"/>
                  </a:lnTo>
                  <a:lnTo>
                    <a:pt x="6668" y="1137"/>
                  </a:lnTo>
                  <a:lnTo>
                    <a:pt x="6674" y="1149"/>
                  </a:lnTo>
                  <a:lnTo>
                    <a:pt x="6681" y="1162"/>
                  </a:lnTo>
                  <a:lnTo>
                    <a:pt x="6688" y="1173"/>
                  </a:lnTo>
                  <a:lnTo>
                    <a:pt x="6696" y="1185"/>
                  </a:lnTo>
                  <a:lnTo>
                    <a:pt x="6704" y="1194"/>
                  </a:lnTo>
                  <a:lnTo>
                    <a:pt x="6713" y="1203"/>
                  </a:lnTo>
                  <a:lnTo>
                    <a:pt x="6723" y="1211"/>
                  </a:lnTo>
                  <a:lnTo>
                    <a:pt x="6734" y="1219"/>
                  </a:lnTo>
                  <a:lnTo>
                    <a:pt x="6746" y="1226"/>
                  </a:lnTo>
                  <a:lnTo>
                    <a:pt x="6759" y="1230"/>
                  </a:lnTo>
                  <a:lnTo>
                    <a:pt x="6772" y="1234"/>
                  </a:lnTo>
                  <a:lnTo>
                    <a:pt x="6787" y="1236"/>
                  </a:lnTo>
                  <a:lnTo>
                    <a:pt x="6787" y="1236"/>
                  </a:lnTo>
                  <a:lnTo>
                    <a:pt x="6792" y="1236"/>
                  </a:lnTo>
                  <a:lnTo>
                    <a:pt x="6795" y="1234"/>
                  </a:lnTo>
                  <a:lnTo>
                    <a:pt x="6799" y="1230"/>
                  </a:lnTo>
                  <a:lnTo>
                    <a:pt x="6800" y="1226"/>
                  </a:lnTo>
                  <a:lnTo>
                    <a:pt x="6801" y="1221"/>
                  </a:lnTo>
                  <a:lnTo>
                    <a:pt x="6800" y="1216"/>
                  </a:lnTo>
                  <a:lnTo>
                    <a:pt x="6798" y="1213"/>
                  </a:lnTo>
                  <a:lnTo>
                    <a:pt x="6794" y="1209"/>
                  </a:lnTo>
                  <a:lnTo>
                    <a:pt x="6794" y="1209"/>
                  </a:lnTo>
                  <a:lnTo>
                    <a:pt x="6782" y="1203"/>
                  </a:lnTo>
                  <a:lnTo>
                    <a:pt x="6772" y="1196"/>
                  </a:lnTo>
                  <a:lnTo>
                    <a:pt x="6763" y="1188"/>
                  </a:lnTo>
                  <a:lnTo>
                    <a:pt x="6753" y="1179"/>
                  </a:lnTo>
                  <a:lnTo>
                    <a:pt x="6744" y="1169"/>
                  </a:lnTo>
                  <a:lnTo>
                    <a:pt x="6736" y="1159"/>
                  </a:lnTo>
                  <a:lnTo>
                    <a:pt x="6729" y="1148"/>
                  </a:lnTo>
                  <a:lnTo>
                    <a:pt x="6722" y="1137"/>
                  </a:lnTo>
                  <a:lnTo>
                    <a:pt x="6715" y="1124"/>
                  </a:lnTo>
                  <a:lnTo>
                    <a:pt x="6709" y="1111"/>
                  </a:lnTo>
                  <a:lnTo>
                    <a:pt x="6698" y="1083"/>
                  </a:lnTo>
                  <a:lnTo>
                    <a:pt x="6689" y="1052"/>
                  </a:lnTo>
                  <a:lnTo>
                    <a:pt x="6682" y="1021"/>
                  </a:lnTo>
                  <a:lnTo>
                    <a:pt x="6676" y="988"/>
                  </a:lnTo>
                  <a:lnTo>
                    <a:pt x="6670" y="953"/>
                  </a:lnTo>
                  <a:lnTo>
                    <a:pt x="6665" y="918"/>
                  </a:lnTo>
                  <a:lnTo>
                    <a:pt x="6662" y="881"/>
                  </a:lnTo>
                  <a:lnTo>
                    <a:pt x="6655" y="808"/>
                  </a:lnTo>
                  <a:lnTo>
                    <a:pt x="6647" y="735"/>
                  </a:lnTo>
                  <a:lnTo>
                    <a:pt x="6642" y="700"/>
                  </a:lnTo>
                  <a:lnTo>
                    <a:pt x="6637" y="665"/>
                  </a:lnTo>
                  <a:lnTo>
                    <a:pt x="6630" y="631"/>
                  </a:lnTo>
                  <a:lnTo>
                    <a:pt x="6623" y="599"/>
                  </a:lnTo>
                  <a:lnTo>
                    <a:pt x="6614" y="569"/>
                  </a:lnTo>
                  <a:lnTo>
                    <a:pt x="6605" y="541"/>
                  </a:lnTo>
                  <a:lnTo>
                    <a:pt x="6597" y="528"/>
                  </a:lnTo>
                  <a:lnTo>
                    <a:pt x="6592" y="515"/>
                  </a:lnTo>
                  <a:lnTo>
                    <a:pt x="6585" y="502"/>
                  </a:lnTo>
                  <a:lnTo>
                    <a:pt x="6578" y="492"/>
                  </a:lnTo>
                  <a:lnTo>
                    <a:pt x="6569" y="481"/>
                  </a:lnTo>
                  <a:lnTo>
                    <a:pt x="6561" y="471"/>
                  </a:lnTo>
                  <a:lnTo>
                    <a:pt x="6552" y="461"/>
                  </a:lnTo>
                  <a:lnTo>
                    <a:pt x="6541" y="453"/>
                  </a:lnTo>
                  <a:lnTo>
                    <a:pt x="6531" y="446"/>
                  </a:lnTo>
                  <a:lnTo>
                    <a:pt x="6520" y="439"/>
                  </a:lnTo>
                  <a:lnTo>
                    <a:pt x="6507" y="433"/>
                  </a:lnTo>
                  <a:lnTo>
                    <a:pt x="6494" y="428"/>
                  </a:lnTo>
                  <a:lnTo>
                    <a:pt x="6482" y="425"/>
                  </a:lnTo>
                  <a:lnTo>
                    <a:pt x="6466" y="423"/>
                  </a:lnTo>
                  <a:lnTo>
                    <a:pt x="6451" y="420"/>
                  </a:lnTo>
                  <a:lnTo>
                    <a:pt x="6436" y="420"/>
                  </a:lnTo>
                  <a:lnTo>
                    <a:pt x="6418" y="420"/>
                  </a:lnTo>
                  <a:lnTo>
                    <a:pt x="6401" y="423"/>
                  </a:lnTo>
                  <a:lnTo>
                    <a:pt x="6382" y="425"/>
                  </a:lnTo>
                  <a:lnTo>
                    <a:pt x="6362" y="430"/>
                  </a:lnTo>
                  <a:lnTo>
                    <a:pt x="6362" y="430"/>
                  </a:lnTo>
                  <a:lnTo>
                    <a:pt x="6362" y="428"/>
                  </a:lnTo>
                  <a:lnTo>
                    <a:pt x="6362" y="428"/>
                  </a:lnTo>
                  <a:lnTo>
                    <a:pt x="6365" y="425"/>
                  </a:lnTo>
                  <a:lnTo>
                    <a:pt x="6365" y="423"/>
                  </a:lnTo>
                  <a:lnTo>
                    <a:pt x="6365" y="417"/>
                  </a:lnTo>
                  <a:lnTo>
                    <a:pt x="6362" y="411"/>
                  </a:lnTo>
                  <a:lnTo>
                    <a:pt x="6359" y="407"/>
                  </a:lnTo>
                  <a:lnTo>
                    <a:pt x="6353" y="404"/>
                  </a:lnTo>
                  <a:lnTo>
                    <a:pt x="6347" y="403"/>
                  </a:lnTo>
                  <a:lnTo>
                    <a:pt x="6342" y="405"/>
                  </a:lnTo>
                  <a:lnTo>
                    <a:pt x="6339" y="406"/>
                  </a:lnTo>
                  <a:lnTo>
                    <a:pt x="6336" y="409"/>
                  </a:lnTo>
                  <a:lnTo>
                    <a:pt x="6336" y="409"/>
                  </a:lnTo>
                  <a:lnTo>
                    <a:pt x="6331" y="414"/>
                  </a:lnTo>
                  <a:lnTo>
                    <a:pt x="6331" y="414"/>
                  </a:lnTo>
                  <a:lnTo>
                    <a:pt x="6326" y="396"/>
                  </a:lnTo>
                  <a:lnTo>
                    <a:pt x="6321" y="378"/>
                  </a:lnTo>
                  <a:lnTo>
                    <a:pt x="6315" y="359"/>
                  </a:lnTo>
                  <a:lnTo>
                    <a:pt x="6308" y="342"/>
                  </a:lnTo>
                  <a:lnTo>
                    <a:pt x="6301" y="325"/>
                  </a:lnTo>
                  <a:lnTo>
                    <a:pt x="6294" y="308"/>
                  </a:lnTo>
                  <a:lnTo>
                    <a:pt x="6286" y="293"/>
                  </a:lnTo>
                  <a:lnTo>
                    <a:pt x="6277" y="276"/>
                  </a:lnTo>
                  <a:lnTo>
                    <a:pt x="6277" y="276"/>
                  </a:lnTo>
                  <a:lnTo>
                    <a:pt x="6277" y="273"/>
                  </a:lnTo>
                  <a:lnTo>
                    <a:pt x="6274" y="269"/>
                  </a:lnTo>
                  <a:lnTo>
                    <a:pt x="6272" y="266"/>
                  </a:lnTo>
                  <a:lnTo>
                    <a:pt x="6269" y="263"/>
                  </a:lnTo>
                  <a:lnTo>
                    <a:pt x="6269" y="263"/>
                  </a:lnTo>
                  <a:lnTo>
                    <a:pt x="6255" y="244"/>
                  </a:lnTo>
                  <a:lnTo>
                    <a:pt x="6241" y="225"/>
                  </a:lnTo>
                  <a:lnTo>
                    <a:pt x="6224" y="206"/>
                  </a:lnTo>
                  <a:lnTo>
                    <a:pt x="6208" y="188"/>
                  </a:lnTo>
                  <a:lnTo>
                    <a:pt x="6190" y="172"/>
                  </a:lnTo>
                  <a:lnTo>
                    <a:pt x="6173" y="156"/>
                  </a:lnTo>
                  <a:lnTo>
                    <a:pt x="6154" y="141"/>
                  </a:lnTo>
                  <a:lnTo>
                    <a:pt x="6134" y="126"/>
                  </a:lnTo>
                  <a:lnTo>
                    <a:pt x="6113" y="112"/>
                  </a:lnTo>
                  <a:lnTo>
                    <a:pt x="6093" y="100"/>
                  </a:lnTo>
                  <a:lnTo>
                    <a:pt x="6071" y="88"/>
                  </a:lnTo>
                  <a:lnTo>
                    <a:pt x="6049" y="77"/>
                  </a:lnTo>
                  <a:lnTo>
                    <a:pt x="6026" y="67"/>
                  </a:lnTo>
                  <a:lnTo>
                    <a:pt x="6003" y="56"/>
                  </a:lnTo>
                  <a:lnTo>
                    <a:pt x="5980" y="48"/>
                  </a:lnTo>
                  <a:lnTo>
                    <a:pt x="5955" y="40"/>
                  </a:lnTo>
                  <a:lnTo>
                    <a:pt x="5932" y="33"/>
                  </a:lnTo>
                  <a:lnTo>
                    <a:pt x="5907" y="26"/>
                  </a:lnTo>
                  <a:lnTo>
                    <a:pt x="5881" y="20"/>
                  </a:lnTo>
                  <a:lnTo>
                    <a:pt x="5857" y="15"/>
                  </a:lnTo>
                  <a:lnTo>
                    <a:pt x="5831" y="11"/>
                  </a:lnTo>
                  <a:lnTo>
                    <a:pt x="5806" y="7"/>
                  </a:lnTo>
                  <a:lnTo>
                    <a:pt x="5781" y="5"/>
                  </a:lnTo>
                  <a:lnTo>
                    <a:pt x="5755" y="2"/>
                  </a:lnTo>
                  <a:lnTo>
                    <a:pt x="5729" y="1"/>
                  </a:lnTo>
                  <a:lnTo>
                    <a:pt x="5703" y="0"/>
                  </a:lnTo>
                  <a:lnTo>
                    <a:pt x="5653" y="1"/>
                  </a:lnTo>
                  <a:lnTo>
                    <a:pt x="5601" y="5"/>
                  </a:lnTo>
                  <a:lnTo>
                    <a:pt x="5577" y="7"/>
                  </a:lnTo>
                  <a:lnTo>
                    <a:pt x="5552" y="11"/>
                  </a:lnTo>
                  <a:lnTo>
                    <a:pt x="5528" y="15"/>
                  </a:lnTo>
                  <a:lnTo>
                    <a:pt x="5504" y="20"/>
                  </a:lnTo>
                  <a:lnTo>
                    <a:pt x="5481" y="25"/>
                  </a:lnTo>
                  <a:lnTo>
                    <a:pt x="5458" y="32"/>
                  </a:lnTo>
                  <a:lnTo>
                    <a:pt x="5435" y="37"/>
                  </a:lnTo>
                  <a:lnTo>
                    <a:pt x="5413" y="46"/>
                  </a:lnTo>
                  <a:lnTo>
                    <a:pt x="5391" y="54"/>
                  </a:lnTo>
                  <a:lnTo>
                    <a:pt x="5371" y="62"/>
                  </a:lnTo>
                  <a:lnTo>
                    <a:pt x="5350" y="71"/>
                  </a:lnTo>
                  <a:lnTo>
                    <a:pt x="5330" y="81"/>
                  </a:lnTo>
                  <a:lnTo>
                    <a:pt x="5311" y="91"/>
                  </a:lnTo>
                  <a:lnTo>
                    <a:pt x="5294" y="103"/>
                  </a:lnTo>
                  <a:lnTo>
                    <a:pt x="5276" y="115"/>
                  </a:lnTo>
                  <a:lnTo>
                    <a:pt x="5260" y="128"/>
                  </a:lnTo>
                  <a:lnTo>
                    <a:pt x="5244" y="141"/>
                  </a:lnTo>
                  <a:lnTo>
                    <a:pt x="5229" y="153"/>
                  </a:lnTo>
                  <a:lnTo>
                    <a:pt x="5215" y="167"/>
                  </a:lnTo>
                  <a:lnTo>
                    <a:pt x="5204" y="183"/>
                  </a:lnTo>
                  <a:lnTo>
                    <a:pt x="5192" y="198"/>
                  </a:lnTo>
                  <a:lnTo>
                    <a:pt x="5181" y="213"/>
                  </a:lnTo>
                  <a:lnTo>
                    <a:pt x="5172" y="229"/>
                  </a:lnTo>
                  <a:lnTo>
                    <a:pt x="5164" y="247"/>
                  </a:lnTo>
                  <a:lnTo>
                    <a:pt x="5157" y="265"/>
                  </a:lnTo>
                  <a:lnTo>
                    <a:pt x="5151" y="282"/>
                  </a:lnTo>
                  <a:lnTo>
                    <a:pt x="5146" y="301"/>
                  </a:lnTo>
                  <a:lnTo>
                    <a:pt x="5143" y="320"/>
                  </a:lnTo>
                  <a:lnTo>
                    <a:pt x="5141" y="339"/>
                  </a:lnTo>
                  <a:lnTo>
                    <a:pt x="5141" y="359"/>
                  </a:lnTo>
                  <a:lnTo>
                    <a:pt x="5143" y="380"/>
                  </a:lnTo>
                  <a:lnTo>
                    <a:pt x="5145" y="402"/>
                  </a:lnTo>
                  <a:lnTo>
                    <a:pt x="5150" y="423"/>
                  </a:lnTo>
                  <a:lnTo>
                    <a:pt x="5156" y="445"/>
                  </a:lnTo>
                  <a:lnTo>
                    <a:pt x="5156" y="445"/>
                  </a:lnTo>
                  <a:lnTo>
                    <a:pt x="5092" y="510"/>
                  </a:lnTo>
                  <a:lnTo>
                    <a:pt x="5030" y="576"/>
                  </a:lnTo>
                  <a:lnTo>
                    <a:pt x="4968" y="644"/>
                  </a:lnTo>
                  <a:lnTo>
                    <a:pt x="4907" y="712"/>
                  </a:lnTo>
                  <a:lnTo>
                    <a:pt x="4907" y="712"/>
                  </a:lnTo>
                  <a:lnTo>
                    <a:pt x="4857" y="764"/>
                  </a:lnTo>
                  <a:lnTo>
                    <a:pt x="4857" y="764"/>
                  </a:lnTo>
                  <a:lnTo>
                    <a:pt x="4788" y="840"/>
                  </a:lnTo>
                  <a:lnTo>
                    <a:pt x="4788" y="840"/>
                  </a:lnTo>
                  <a:lnTo>
                    <a:pt x="4859" y="746"/>
                  </a:lnTo>
                  <a:lnTo>
                    <a:pt x="4930" y="651"/>
                  </a:lnTo>
                  <a:lnTo>
                    <a:pt x="4999" y="555"/>
                  </a:lnTo>
                  <a:lnTo>
                    <a:pt x="5065" y="458"/>
                  </a:lnTo>
                  <a:lnTo>
                    <a:pt x="5065" y="458"/>
                  </a:lnTo>
                  <a:lnTo>
                    <a:pt x="5083" y="475"/>
                  </a:lnTo>
                  <a:lnTo>
                    <a:pt x="5083" y="475"/>
                  </a:lnTo>
                  <a:lnTo>
                    <a:pt x="5088" y="479"/>
                  </a:lnTo>
                  <a:lnTo>
                    <a:pt x="5094" y="480"/>
                  </a:lnTo>
                  <a:lnTo>
                    <a:pt x="5098" y="479"/>
                  </a:lnTo>
                  <a:lnTo>
                    <a:pt x="5103" y="476"/>
                  </a:lnTo>
                  <a:lnTo>
                    <a:pt x="5106" y="473"/>
                  </a:lnTo>
                  <a:lnTo>
                    <a:pt x="5109" y="468"/>
                  </a:lnTo>
                  <a:lnTo>
                    <a:pt x="5109" y="462"/>
                  </a:lnTo>
                  <a:lnTo>
                    <a:pt x="5108" y="457"/>
                  </a:lnTo>
                  <a:lnTo>
                    <a:pt x="5108" y="457"/>
                  </a:lnTo>
                  <a:lnTo>
                    <a:pt x="5101" y="445"/>
                  </a:lnTo>
                  <a:lnTo>
                    <a:pt x="5092" y="432"/>
                  </a:lnTo>
                  <a:lnTo>
                    <a:pt x="5084" y="420"/>
                  </a:lnTo>
                  <a:lnTo>
                    <a:pt x="5075" y="409"/>
                  </a:lnTo>
                  <a:lnTo>
                    <a:pt x="5065" y="398"/>
                  </a:lnTo>
                  <a:lnTo>
                    <a:pt x="5055" y="387"/>
                  </a:lnTo>
                  <a:lnTo>
                    <a:pt x="5043" y="377"/>
                  </a:lnTo>
                  <a:lnTo>
                    <a:pt x="5031" y="368"/>
                  </a:lnTo>
                  <a:lnTo>
                    <a:pt x="5007" y="349"/>
                  </a:lnTo>
                  <a:lnTo>
                    <a:pt x="4981" y="332"/>
                  </a:lnTo>
                  <a:lnTo>
                    <a:pt x="4967" y="325"/>
                  </a:lnTo>
                  <a:lnTo>
                    <a:pt x="4953" y="320"/>
                  </a:lnTo>
                  <a:lnTo>
                    <a:pt x="4939" y="314"/>
                  </a:lnTo>
                  <a:lnTo>
                    <a:pt x="4925" y="309"/>
                  </a:lnTo>
                  <a:lnTo>
                    <a:pt x="4925" y="309"/>
                  </a:lnTo>
                  <a:lnTo>
                    <a:pt x="4921" y="307"/>
                  </a:lnTo>
                  <a:lnTo>
                    <a:pt x="4918" y="304"/>
                  </a:lnTo>
                  <a:lnTo>
                    <a:pt x="4914" y="304"/>
                  </a:lnTo>
                  <a:lnTo>
                    <a:pt x="4910" y="304"/>
                  </a:lnTo>
                  <a:lnTo>
                    <a:pt x="4910" y="304"/>
                  </a:lnTo>
                  <a:lnTo>
                    <a:pt x="4895" y="301"/>
                  </a:lnTo>
                  <a:lnTo>
                    <a:pt x="4879" y="297"/>
                  </a:lnTo>
                  <a:lnTo>
                    <a:pt x="4864" y="296"/>
                  </a:lnTo>
                  <a:lnTo>
                    <a:pt x="4848" y="295"/>
                  </a:lnTo>
                  <a:lnTo>
                    <a:pt x="4848" y="295"/>
                  </a:lnTo>
                  <a:lnTo>
                    <a:pt x="4845" y="291"/>
                  </a:lnTo>
                  <a:lnTo>
                    <a:pt x="4842" y="289"/>
                  </a:lnTo>
                  <a:lnTo>
                    <a:pt x="4838" y="288"/>
                  </a:lnTo>
                  <a:lnTo>
                    <a:pt x="4835" y="287"/>
                  </a:lnTo>
                  <a:lnTo>
                    <a:pt x="4830" y="287"/>
                  </a:lnTo>
                  <a:lnTo>
                    <a:pt x="4825" y="288"/>
                  </a:lnTo>
                  <a:lnTo>
                    <a:pt x="4822" y="290"/>
                  </a:lnTo>
                  <a:lnTo>
                    <a:pt x="4818" y="294"/>
                  </a:lnTo>
                  <a:lnTo>
                    <a:pt x="4818" y="294"/>
                  </a:lnTo>
                  <a:lnTo>
                    <a:pt x="4814" y="300"/>
                  </a:lnTo>
                  <a:lnTo>
                    <a:pt x="4814" y="300"/>
                  </a:lnTo>
                  <a:lnTo>
                    <a:pt x="4796" y="303"/>
                  </a:lnTo>
                  <a:lnTo>
                    <a:pt x="4779" y="308"/>
                  </a:lnTo>
                  <a:lnTo>
                    <a:pt x="4761" y="315"/>
                  </a:lnTo>
                  <a:lnTo>
                    <a:pt x="4745" y="324"/>
                  </a:lnTo>
                  <a:lnTo>
                    <a:pt x="4745" y="324"/>
                  </a:lnTo>
                  <a:lnTo>
                    <a:pt x="4737" y="331"/>
                  </a:lnTo>
                  <a:lnTo>
                    <a:pt x="4727" y="342"/>
                  </a:lnTo>
                  <a:lnTo>
                    <a:pt x="4706" y="369"/>
                  </a:lnTo>
                  <a:lnTo>
                    <a:pt x="4696" y="380"/>
                  </a:lnTo>
                  <a:lnTo>
                    <a:pt x="4685" y="391"/>
                  </a:lnTo>
                  <a:lnTo>
                    <a:pt x="4680" y="394"/>
                  </a:lnTo>
                  <a:lnTo>
                    <a:pt x="4674" y="398"/>
                  </a:lnTo>
                  <a:lnTo>
                    <a:pt x="4670" y="399"/>
                  </a:lnTo>
                  <a:lnTo>
                    <a:pt x="4665" y="399"/>
                  </a:lnTo>
                  <a:lnTo>
                    <a:pt x="4665" y="399"/>
                  </a:lnTo>
                  <a:lnTo>
                    <a:pt x="4655" y="399"/>
                  </a:lnTo>
                  <a:lnTo>
                    <a:pt x="4644" y="399"/>
                  </a:lnTo>
                  <a:lnTo>
                    <a:pt x="4635" y="400"/>
                  </a:lnTo>
                  <a:lnTo>
                    <a:pt x="4625" y="402"/>
                  </a:lnTo>
                  <a:lnTo>
                    <a:pt x="4615" y="405"/>
                  </a:lnTo>
                  <a:lnTo>
                    <a:pt x="4607" y="409"/>
                  </a:lnTo>
                  <a:lnTo>
                    <a:pt x="4597" y="413"/>
                  </a:lnTo>
                  <a:lnTo>
                    <a:pt x="4589" y="418"/>
                  </a:lnTo>
                  <a:lnTo>
                    <a:pt x="4589" y="418"/>
                  </a:lnTo>
                  <a:lnTo>
                    <a:pt x="4582" y="424"/>
                  </a:lnTo>
                  <a:lnTo>
                    <a:pt x="4576" y="431"/>
                  </a:lnTo>
                  <a:lnTo>
                    <a:pt x="4572" y="438"/>
                  </a:lnTo>
                  <a:lnTo>
                    <a:pt x="4567" y="446"/>
                  </a:lnTo>
                  <a:lnTo>
                    <a:pt x="4563" y="455"/>
                  </a:lnTo>
                  <a:lnTo>
                    <a:pt x="4561" y="465"/>
                  </a:lnTo>
                  <a:lnTo>
                    <a:pt x="4556" y="485"/>
                  </a:lnTo>
                  <a:lnTo>
                    <a:pt x="4554" y="506"/>
                  </a:lnTo>
                  <a:lnTo>
                    <a:pt x="4553" y="527"/>
                  </a:lnTo>
                  <a:lnTo>
                    <a:pt x="4550" y="564"/>
                  </a:lnTo>
                  <a:lnTo>
                    <a:pt x="4550" y="564"/>
                  </a:lnTo>
                  <a:lnTo>
                    <a:pt x="4539" y="553"/>
                  </a:lnTo>
                  <a:lnTo>
                    <a:pt x="4527" y="542"/>
                  </a:lnTo>
                  <a:lnTo>
                    <a:pt x="4527" y="542"/>
                  </a:lnTo>
                  <a:lnTo>
                    <a:pt x="4524" y="540"/>
                  </a:lnTo>
                  <a:lnTo>
                    <a:pt x="4520" y="538"/>
                  </a:lnTo>
                  <a:lnTo>
                    <a:pt x="4514" y="538"/>
                  </a:lnTo>
                  <a:lnTo>
                    <a:pt x="4507" y="540"/>
                  </a:lnTo>
                  <a:lnTo>
                    <a:pt x="4502" y="543"/>
                  </a:lnTo>
                  <a:lnTo>
                    <a:pt x="4499" y="548"/>
                  </a:lnTo>
                  <a:lnTo>
                    <a:pt x="4498" y="554"/>
                  </a:lnTo>
                  <a:lnTo>
                    <a:pt x="4498" y="557"/>
                  </a:lnTo>
                  <a:lnTo>
                    <a:pt x="4499" y="560"/>
                  </a:lnTo>
                  <a:lnTo>
                    <a:pt x="4500" y="563"/>
                  </a:lnTo>
                  <a:lnTo>
                    <a:pt x="4504" y="565"/>
                  </a:lnTo>
                  <a:lnTo>
                    <a:pt x="4504" y="565"/>
                  </a:lnTo>
                  <a:lnTo>
                    <a:pt x="4524" y="584"/>
                  </a:lnTo>
                  <a:lnTo>
                    <a:pt x="4542" y="603"/>
                  </a:lnTo>
                  <a:lnTo>
                    <a:pt x="4561" y="623"/>
                  </a:lnTo>
                  <a:lnTo>
                    <a:pt x="4579" y="644"/>
                  </a:lnTo>
                  <a:lnTo>
                    <a:pt x="4595" y="665"/>
                  </a:lnTo>
                  <a:lnTo>
                    <a:pt x="4611" y="686"/>
                  </a:lnTo>
                  <a:lnTo>
                    <a:pt x="4643" y="732"/>
                  </a:lnTo>
                  <a:lnTo>
                    <a:pt x="4643" y="732"/>
                  </a:lnTo>
                  <a:lnTo>
                    <a:pt x="4655" y="748"/>
                  </a:lnTo>
                  <a:lnTo>
                    <a:pt x="4666" y="762"/>
                  </a:lnTo>
                  <a:lnTo>
                    <a:pt x="4684" y="781"/>
                  </a:lnTo>
                  <a:lnTo>
                    <a:pt x="4686" y="784"/>
                  </a:lnTo>
                  <a:lnTo>
                    <a:pt x="4685" y="785"/>
                  </a:lnTo>
                  <a:lnTo>
                    <a:pt x="4683" y="784"/>
                  </a:lnTo>
                  <a:lnTo>
                    <a:pt x="4673" y="781"/>
                  </a:lnTo>
                  <a:lnTo>
                    <a:pt x="4656" y="774"/>
                  </a:lnTo>
                  <a:lnTo>
                    <a:pt x="4656" y="774"/>
                  </a:lnTo>
                  <a:lnTo>
                    <a:pt x="4629" y="761"/>
                  </a:lnTo>
                  <a:lnTo>
                    <a:pt x="4601" y="750"/>
                  </a:lnTo>
                  <a:lnTo>
                    <a:pt x="4573" y="740"/>
                  </a:lnTo>
                  <a:lnTo>
                    <a:pt x="4543" y="729"/>
                  </a:lnTo>
                  <a:lnTo>
                    <a:pt x="4515" y="721"/>
                  </a:lnTo>
                  <a:lnTo>
                    <a:pt x="4486" y="713"/>
                  </a:lnTo>
                  <a:lnTo>
                    <a:pt x="4457" y="705"/>
                  </a:lnTo>
                  <a:lnTo>
                    <a:pt x="4428" y="699"/>
                  </a:lnTo>
                  <a:lnTo>
                    <a:pt x="4428" y="699"/>
                  </a:lnTo>
                  <a:lnTo>
                    <a:pt x="4397" y="693"/>
                  </a:lnTo>
                  <a:lnTo>
                    <a:pt x="4382" y="692"/>
                  </a:lnTo>
                  <a:lnTo>
                    <a:pt x="4367" y="691"/>
                  </a:lnTo>
                  <a:lnTo>
                    <a:pt x="4351" y="691"/>
                  </a:lnTo>
                  <a:lnTo>
                    <a:pt x="4336" y="692"/>
                  </a:lnTo>
                  <a:lnTo>
                    <a:pt x="4321" y="694"/>
                  </a:lnTo>
                  <a:lnTo>
                    <a:pt x="4307" y="698"/>
                  </a:lnTo>
                  <a:lnTo>
                    <a:pt x="4294" y="702"/>
                  </a:lnTo>
                  <a:lnTo>
                    <a:pt x="4282" y="708"/>
                  </a:lnTo>
                  <a:lnTo>
                    <a:pt x="4271" y="715"/>
                  </a:lnTo>
                  <a:lnTo>
                    <a:pt x="4260" y="725"/>
                  </a:lnTo>
                  <a:lnTo>
                    <a:pt x="4251" y="735"/>
                  </a:lnTo>
                  <a:lnTo>
                    <a:pt x="4244" y="748"/>
                  </a:lnTo>
                  <a:lnTo>
                    <a:pt x="4238" y="762"/>
                  </a:lnTo>
                  <a:lnTo>
                    <a:pt x="4233" y="778"/>
                  </a:lnTo>
                  <a:lnTo>
                    <a:pt x="4233" y="778"/>
                  </a:lnTo>
                  <a:lnTo>
                    <a:pt x="4232" y="791"/>
                  </a:lnTo>
                  <a:lnTo>
                    <a:pt x="4232" y="805"/>
                  </a:lnTo>
                  <a:lnTo>
                    <a:pt x="4233" y="819"/>
                  </a:lnTo>
                  <a:lnTo>
                    <a:pt x="4237" y="833"/>
                  </a:lnTo>
                  <a:lnTo>
                    <a:pt x="4240" y="846"/>
                  </a:lnTo>
                  <a:lnTo>
                    <a:pt x="4245" y="860"/>
                  </a:lnTo>
                  <a:lnTo>
                    <a:pt x="4255" y="886"/>
                  </a:lnTo>
                  <a:lnTo>
                    <a:pt x="4255" y="886"/>
                  </a:lnTo>
                  <a:lnTo>
                    <a:pt x="4234" y="870"/>
                  </a:lnTo>
                  <a:lnTo>
                    <a:pt x="4234" y="870"/>
                  </a:lnTo>
                  <a:lnTo>
                    <a:pt x="4232" y="866"/>
                  </a:lnTo>
                  <a:lnTo>
                    <a:pt x="4229" y="865"/>
                  </a:lnTo>
                  <a:lnTo>
                    <a:pt x="4229" y="865"/>
                  </a:lnTo>
                  <a:lnTo>
                    <a:pt x="4212" y="854"/>
                  </a:lnTo>
                  <a:lnTo>
                    <a:pt x="4197" y="844"/>
                  </a:lnTo>
                  <a:lnTo>
                    <a:pt x="4181" y="836"/>
                  </a:lnTo>
                  <a:lnTo>
                    <a:pt x="4165" y="829"/>
                  </a:lnTo>
                  <a:lnTo>
                    <a:pt x="4165" y="829"/>
                  </a:lnTo>
                  <a:lnTo>
                    <a:pt x="4148" y="823"/>
                  </a:lnTo>
                  <a:lnTo>
                    <a:pt x="4129" y="818"/>
                  </a:lnTo>
                  <a:lnTo>
                    <a:pt x="4110" y="814"/>
                  </a:lnTo>
                  <a:lnTo>
                    <a:pt x="4093" y="811"/>
                  </a:lnTo>
                  <a:lnTo>
                    <a:pt x="4075" y="809"/>
                  </a:lnTo>
                  <a:lnTo>
                    <a:pt x="4057" y="808"/>
                  </a:lnTo>
                  <a:lnTo>
                    <a:pt x="4039" y="806"/>
                  </a:lnTo>
                  <a:lnTo>
                    <a:pt x="4021" y="808"/>
                  </a:lnTo>
                  <a:lnTo>
                    <a:pt x="4004" y="809"/>
                  </a:lnTo>
                  <a:lnTo>
                    <a:pt x="3985" y="810"/>
                  </a:lnTo>
                  <a:lnTo>
                    <a:pt x="3951" y="816"/>
                  </a:lnTo>
                  <a:lnTo>
                    <a:pt x="3916" y="825"/>
                  </a:lnTo>
                  <a:lnTo>
                    <a:pt x="3882" y="836"/>
                  </a:lnTo>
                  <a:lnTo>
                    <a:pt x="3848" y="849"/>
                  </a:lnTo>
                  <a:lnTo>
                    <a:pt x="3814" y="863"/>
                  </a:lnTo>
                  <a:lnTo>
                    <a:pt x="3780" y="879"/>
                  </a:lnTo>
                  <a:lnTo>
                    <a:pt x="3748" y="895"/>
                  </a:lnTo>
                  <a:lnTo>
                    <a:pt x="3683" y="932"/>
                  </a:lnTo>
                  <a:lnTo>
                    <a:pt x="3620" y="968"/>
                  </a:lnTo>
                  <a:lnTo>
                    <a:pt x="3620" y="968"/>
                  </a:lnTo>
                  <a:lnTo>
                    <a:pt x="3611" y="957"/>
                  </a:lnTo>
                  <a:lnTo>
                    <a:pt x="3611" y="957"/>
                  </a:lnTo>
                  <a:lnTo>
                    <a:pt x="3613" y="955"/>
                  </a:lnTo>
                  <a:lnTo>
                    <a:pt x="3613" y="955"/>
                  </a:lnTo>
                  <a:lnTo>
                    <a:pt x="3615" y="949"/>
                  </a:lnTo>
                  <a:lnTo>
                    <a:pt x="3615" y="943"/>
                  </a:lnTo>
                  <a:lnTo>
                    <a:pt x="3614" y="940"/>
                  </a:lnTo>
                  <a:lnTo>
                    <a:pt x="3611" y="935"/>
                  </a:lnTo>
                  <a:lnTo>
                    <a:pt x="3607" y="933"/>
                  </a:lnTo>
                  <a:lnTo>
                    <a:pt x="3602" y="932"/>
                  </a:lnTo>
                  <a:lnTo>
                    <a:pt x="3597" y="931"/>
                  </a:lnTo>
                  <a:lnTo>
                    <a:pt x="3592" y="932"/>
                  </a:lnTo>
                  <a:lnTo>
                    <a:pt x="3592" y="932"/>
                  </a:lnTo>
                  <a:lnTo>
                    <a:pt x="3563" y="893"/>
                  </a:lnTo>
                  <a:lnTo>
                    <a:pt x="3537" y="853"/>
                  </a:lnTo>
                  <a:lnTo>
                    <a:pt x="3537" y="853"/>
                  </a:lnTo>
                  <a:lnTo>
                    <a:pt x="3538" y="850"/>
                  </a:lnTo>
                  <a:lnTo>
                    <a:pt x="3538" y="845"/>
                  </a:lnTo>
                  <a:lnTo>
                    <a:pt x="3537" y="842"/>
                  </a:lnTo>
                  <a:lnTo>
                    <a:pt x="3535" y="838"/>
                  </a:lnTo>
                  <a:lnTo>
                    <a:pt x="3532" y="835"/>
                  </a:lnTo>
                  <a:lnTo>
                    <a:pt x="3529" y="832"/>
                  </a:lnTo>
                  <a:lnTo>
                    <a:pt x="3525" y="831"/>
                  </a:lnTo>
                  <a:lnTo>
                    <a:pt x="3522" y="830"/>
                  </a:lnTo>
                  <a:lnTo>
                    <a:pt x="3522" y="830"/>
                  </a:lnTo>
                  <a:lnTo>
                    <a:pt x="3494" y="783"/>
                  </a:lnTo>
                  <a:lnTo>
                    <a:pt x="3467" y="736"/>
                  </a:lnTo>
                  <a:lnTo>
                    <a:pt x="3440" y="691"/>
                  </a:lnTo>
                  <a:lnTo>
                    <a:pt x="3414" y="646"/>
                  </a:lnTo>
                  <a:lnTo>
                    <a:pt x="3385" y="603"/>
                  </a:lnTo>
                  <a:lnTo>
                    <a:pt x="3371" y="582"/>
                  </a:lnTo>
                  <a:lnTo>
                    <a:pt x="3355" y="562"/>
                  </a:lnTo>
                  <a:lnTo>
                    <a:pt x="3339" y="542"/>
                  </a:lnTo>
                  <a:lnTo>
                    <a:pt x="3321" y="522"/>
                  </a:lnTo>
                  <a:lnTo>
                    <a:pt x="3304" y="503"/>
                  </a:lnTo>
                  <a:lnTo>
                    <a:pt x="3284" y="486"/>
                  </a:lnTo>
                  <a:lnTo>
                    <a:pt x="3284" y="486"/>
                  </a:lnTo>
                  <a:lnTo>
                    <a:pt x="3284" y="482"/>
                  </a:lnTo>
                  <a:lnTo>
                    <a:pt x="3283" y="479"/>
                  </a:lnTo>
                  <a:lnTo>
                    <a:pt x="3281" y="475"/>
                  </a:lnTo>
                  <a:lnTo>
                    <a:pt x="3279" y="473"/>
                  </a:lnTo>
                  <a:lnTo>
                    <a:pt x="3276" y="472"/>
                  </a:lnTo>
                  <a:lnTo>
                    <a:pt x="3274" y="471"/>
                  </a:lnTo>
                  <a:lnTo>
                    <a:pt x="3270" y="469"/>
                  </a:lnTo>
                  <a:lnTo>
                    <a:pt x="3266" y="469"/>
                  </a:lnTo>
                  <a:lnTo>
                    <a:pt x="3266" y="469"/>
                  </a:lnTo>
                  <a:lnTo>
                    <a:pt x="3238" y="448"/>
                  </a:lnTo>
                  <a:lnTo>
                    <a:pt x="3208" y="428"/>
                  </a:lnTo>
                  <a:lnTo>
                    <a:pt x="3208" y="428"/>
                  </a:lnTo>
                  <a:lnTo>
                    <a:pt x="3209" y="425"/>
                  </a:lnTo>
                  <a:lnTo>
                    <a:pt x="3210" y="421"/>
                  </a:lnTo>
                  <a:lnTo>
                    <a:pt x="3209" y="416"/>
                  </a:lnTo>
                  <a:lnTo>
                    <a:pt x="3207" y="410"/>
                  </a:lnTo>
                  <a:lnTo>
                    <a:pt x="3202" y="405"/>
                  </a:lnTo>
                  <a:lnTo>
                    <a:pt x="3197" y="403"/>
                  </a:lnTo>
                  <a:lnTo>
                    <a:pt x="3192" y="402"/>
                  </a:lnTo>
                  <a:lnTo>
                    <a:pt x="3185" y="403"/>
                  </a:lnTo>
                  <a:lnTo>
                    <a:pt x="3182" y="405"/>
                  </a:lnTo>
                  <a:lnTo>
                    <a:pt x="3180" y="407"/>
                  </a:lnTo>
                  <a:lnTo>
                    <a:pt x="3180" y="407"/>
                  </a:lnTo>
                  <a:lnTo>
                    <a:pt x="3178" y="410"/>
                  </a:lnTo>
                  <a:lnTo>
                    <a:pt x="3178" y="410"/>
                  </a:lnTo>
                  <a:lnTo>
                    <a:pt x="3147" y="396"/>
                  </a:lnTo>
                  <a:lnTo>
                    <a:pt x="3116" y="382"/>
                  </a:lnTo>
                  <a:lnTo>
                    <a:pt x="3116" y="382"/>
                  </a:lnTo>
                  <a:lnTo>
                    <a:pt x="3090" y="372"/>
                  </a:lnTo>
                  <a:lnTo>
                    <a:pt x="3063" y="364"/>
                  </a:lnTo>
                  <a:lnTo>
                    <a:pt x="3035" y="357"/>
                  </a:lnTo>
                  <a:lnTo>
                    <a:pt x="3007" y="351"/>
                  </a:lnTo>
                  <a:lnTo>
                    <a:pt x="2977" y="348"/>
                  </a:lnTo>
                  <a:lnTo>
                    <a:pt x="2947" y="344"/>
                  </a:lnTo>
                  <a:lnTo>
                    <a:pt x="2917" y="343"/>
                  </a:lnTo>
                  <a:lnTo>
                    <a:pt x="2886" y="342"/>
                  </a:lnTo>
                  <a:lnTo>
                    <a:pt x="2886" y="342"/>
                  </a:lnTo>
                  <a:lnTo>
                    <a:pt x="2880" y="338"/>
                  </a:lnTo>
                  <a:lnTo>
                    <a:pt x="2874" y="336"/>
                  </a:lnTo>
                  <a:lnTo>
                    <a:pt x="2871" y="336"/>
                  </a:lnTo>
                  <a:lnTo>
                    <a:pt x="2867" y="337"/>
                  </a:lnTo>
                  <a:lnTo>
                    <a:pt x="2865" y="339"/>
                  </a:lnTo>
                  <a:lnTo>
                    <a:pt x="2863" y="342"/>
                  </a:lnTo>
                  <a:lnTo>
                    <a:pt x="2863" y="342"/>
                  </a:lnTo>
                  <a:lnTo>
                    <a:pt x="2862" y="342"/>
                  </a:lnTo>
                  <a:lnTo>
                    <a:pt x="2862" y="342"/>
                  </a:lnTo>
                  <a:lnTo>
                    <a:pt x="2808" y="343"/>
                  </a:lnTo>
                  <a:lnTo>
                    <a:pt x="2753" y="348"/>
                  </a:lnTo>
                  <a:lnTo>
                    <a:pt x="2698" y="354"/>
                  </a:lnTo>
                  <a:lnTo>
                    <a:pt x="2641" y="362"/>
                  </a:lnTo>
                  <a:lnTo>
                    <a:pt x="2586" y="372"/>
                  </a:lnTo>
                  <a:lnTo>
                    <a:pt x="2533" y="384"/>
                  </a:lnTo>
                  <a:lnTo>
                    <a:pt x="2479" y="397"/>
                  </a:lnTo>
                  <a:lnTo>
                    <a:pt x="2426" y="410"/>
                  </a:lnTo>
                  <a:lnTo>
                    <a:pt x="2426" y="410"/>
                  </a:lnTo>
                  <a:lnTo>
                    <a:pt x="2421" y="406"/>
                  </a:lnTo>
                  <a:lnTo>
                    <a:pt x="2414" y="404"/>
                  </a:lnTo>
                  <a:lnTo>
                    <a:pt x="2412" y="404"/>
                  </a:lnTo>
                  <a:lnTo>
                    <a:pt x="2409" y="404"/>
                  </a:lnTo>
                  <a:lnTo>
                    <a:pt x="2405" y="405"/>
                  </a:lnTo>
                  <a:lnTo>
                    <a:pt x="2403" y="409"/>
                  </a:lnTo>
                  <a:lnTo>
                    <a:pt x="2403" y="409"/>
                  </a:lnTo>
                  <a:lnTo>
                    <a:pt x="2392" y="420"/>
                  </a:lnTo>
                  <a:lnTo>
                    <a:pt x="2392" y="420"/>
                  </a:lnTo>
                  <a:lnTo>
                    <a:pt x="2318" y="441"/>
                  </a:lnTo>
                  <a:lnTo>
                    <a:pt x="2251" y="464"/>
                  </a:lnTo>
                  <a:lnTo>
                    <a:pt x="2251" y="464"/>
                  </a:lnTo>
                  <a:lnTo>
                    <a:pt x="2224" y="473"/>
                  </a:lnTo>
                  <a:lnTo>
                    <a:pt x="2224" y="473"/>
                  </a:lnTo>
                  <a:lnTo>
                    <a:pt x="2221" y="468"/>
                  </a:lnTo>
                  <a:lnTo>
                    <a:pt x="2219" y="465"/>
                  </a:lnTo>
                  <a:lnTo>
                    <a:pt x="2215" y="461"/>
                  </a:lnTo>
                  <a:lnTo>
                    <a:pt x="2212" y="459"/>
                  </a:lnTo>
                  <a:lnTo>
                    <a:pt x="2207" y="458"/>
                  </a:lnTo>
                  <a:lnTo>
                    <a:pt x="2203" y="458"/>
                  </a:lnTo>
                  <a:lnTo>
                    <a:pt x="2198" y="459"/>
                  </a:lnTo>
                  <a:lnTo>
                    <a:pt x="2193" y="462"/>
                  </a:lnTo>
                  <a:lnTo>
                    <a:pt x="2193" y="462"/>
                  </a:lnTo>
                  <a:lnTo>
                    <a:pt x="2155" y="496"/>
                  </a:lnTo>
                  <a:lnTo>
                    <a:pt x="2155" y="496"/>
                  </a:lnTo>
                  <a:lnTo>
                    <a:pt x="2079" y="523"/>
                  </a:lnTo>
                  <a:lnTo>
                    <a:pt x="1998" y="554"/>
                  </a:lnTo>
                  <a:lnTo>
                    <a:pt x="1913" y="588"/>
                  </a:lnTo>
                  <a:lnTo>
                    <a:pt x="1826" y="625"/>
                  </a:lnTo>
                  <a:lnTo>
                    <a:pt x="1738" y="665"/>
                  </a:lnTo>
                  <a:lnTo>
                    <a:pt x="1693" y="686"/>
                  </a:lnTo>
                  <a:lnTo>
                    <a:pt x="1649" y="708"/>
                  </a:lnTo>
                  <a:lnTo>
                    <a:pt x="1606" y="730"/>
                  </a:lnTo>
                  <a:lnTo>
                    <a:pt x="1562" y="754"/>
                  </a:lnTo>
                  <a:lnTo>
                    <a:pt x="1519" y="778"/>
                  </a:lnTo>
                  <a:lnTo>
                    <a:pt x="1477" y="803"/>
                  </a:lnTo>
                  <a:lnTo>
                    <a:pt x="1436" y="830"/>
                  </a:lnTo>
                  <a:lnTo>
                    <a:pt x="1396" y="856"/>
                  </a:lnTo>
                  <a:lnTo>
                    <a:pt x="1358" y="884"/>
                  </a:lnTo>
                  <a:lnTo>
                    <a:pt x="1319" y="912"/>
                  </a:lnTo>
                  <a:lnTo>
                    <a:pt x="1283" y="940"/>
                  </a:lnTo>
                  <a:lnTo>
                    <a:pt x="1249" y="970"/>
                  </a:lnTo>
                  <a:lnTo>
                    <a:pt x="1216" y="1001"/>
                  </a:lnTo>
                  <a:lnTo>
                    <a:pt x="1184" y="1031"/>
                  </a:lnTo>
                  <a:lnTo>
                    <a:pt x="1156" y="1063"/>
                  </a:lnTo>
                  <a:lnTo>
                    <a:pt x="1129" y="1096"/>
                  </a:lnTo>
                  <a:lnTo>
                    <a:pt x="1105" y="1130"/>
                  </a:lnTo>
                  <a:lnTo>
                    <a:pt x="1082" y="1163"/>
                  </a:lnTo>
                  <a:lnTo>
                    <a:pt x="1064" y="1197"/>
                  </a:lnTo>
                  <a:lnTo>
                    <a:pt x="1054" y="1215"/>
                  </a:lnTo>
                  <a:lnTo>
                    <a:pt x="1047" y="1234"/>
                  </a:lnTo>
                  <a:lnTo>
                    <a:pt x="1040" y="1251"/>
                  </a:lnTo>
                  <a:lnTo>
                    <a:pt x="1033" y="1270"/>
                  </a:lnTo>
                  <a:lnTo>
                    <a:pt x="1027" y="1288"/>
                  </a:lnTo>
                  <a:lnTo>
                    <a:pt x="1023" y="1306"/>
                  </a:lnTo>
                  <a:lnTo>
                    <a:pt x="1023" y="1306"/>
                  </a:lnTo>
                  <a:lnTo>
                    <a:pt x="1023" y="1313"/>
                  </a:lnTo>
                  <a:lnTo>
                    <a:pt x="1025" y="1319"/>
                  </a:lnTo>
                  <a:lnTo>
                    <a:pt x="1029" y="1325"/>
                  </a:lnTo>
                  <a:lnTo>
                    <a:pt x="1036" y="1327"/>
                  </a:lnTo>
                  <a:lnTo>
                    <a:pt x="1036" y="1327"/>
                  </a:lnTo>
                  <a:lnTo>
                    <a:pt x="1064" y="1346"/>
                  </a:lnTo>
                  <a:lnTo>
                    <a:pt x="1091" y="1366"/>
                  </a:lnTo>
                  <a:lnTo>
                    <a:pt x="1115" y="1386"/>
                  </a:lnTo>
                  <a:lnTo>
                    <a:pt x="1138" y="1407"/>
                  </a:lnTo>
                  <a:lnTo>
                    <a:pt x="1157" y="1428"/>
                  </a:lnTo>
                  <a:lnTo>
                    <a:pt x="1176" y="1450"/>
                  </a:lnTo>
                  <a:lnTo>
                    <a:pt x="1193" y="1474"/>
                  </a:lnTo>
                  <a:lnTo>
                    <a:pt x="1207" y="1497"/>
                  </a:lnTo>
                  <a:lnTo>
                    <a:pt x="1218" y="1522"/>
                  </a:lnTo>
                  <a:lnTo>
                    <a:pt x="1229" y="1546"/>
                  </a:lnTo>
                  <a:lnTo>
                    <a:pt x="1237" y="1572"/>
                  </a:lnTo>
                  <a:lnTo>
                    <a:pt x="1243" y="1599"/>
                  </a:lnTo>
                  <a:lnTo>
                    <a:pt x="1246" y="1626"/>
                  </a:lnTo>
                  <a:lnTo>
                    <a:pt x="1249" y="1654"/>
                  </a:lnTo>
                  <a:lnTo>
                    <a:pt x="1248" y="1683"/>
                  </a:lnTo>
                  <a:lnTo>
                    <a:pt x="1245" y="1712"/>
                  </a:lnTo>
                  <a:lnTo>
                    <a:pt x="1245" y="1712"/>
                  </a:lnTo>
                  <a:lnTo>
                    <a:pt x="1246" y="1718"/>
                  </a:lnTo>
                  <a:lnTo>
                    <a:pt x="1251" y="1724"/>
                  </a:lnTo>
                  <a:lnTo>
                    <a:pt x="1253" y="1726"/>
                  </a:lnTo>
                  <a:lnTo>
                    <a:pt x="1256" y="1729"/>
                  </a:lnTo>
                  <a:lnTo>
                    <a:pt x="1259" y="1729"/>
                  </a:lnTo>
                  <a:lnTo>
                    <a:pt x="1263" y="1729"/>
                  </a:lnTo>
                  <a:lnTo>
                    <a:pt x="1263" y="1729"/>
                  </a:lnTo>
                  <a:lnTo>
                    <a:pt x="1276" y="1729"/>
                  </a:lnTo>
                  <a:lnTo>
                    <a:pt x="1287" y="1729"/>
                  </a:lnTo>
                  <a:lnTo>
                    <a:pt x="1299" y="1730"/>
                  </a:lnTo>
                  <a:lnTo>
                    <a:pt x="1311" y="1731"/>
                  </a:lnTo>
                  <a:lnTo>
                    <a:pt x="1321" y="1735"/>
                  </a:lnTo>
                  <a:lnTo>
                    <a:pt x="1332" y="1738"/>
                  </a:lnTo>
                  <a:lnTo>
                    <a:pt x="1342" y="1744"/>
                  </a:lnTo>
                  <a:lnTo>
                    <a:pt x="1352" y="1750"/>
                  </a:lnTo>
                  <a:lnTo>
                    <a:pt x="1361" y="1756"/>
                  </a:lnTo>
                  <a:lnTo>
                    <a:pt x="1370" y="1764"/>
                  </a:lnTo>
                  <a:lnTo>
                    <a:pt x="1380" y="1772"/>
                  </a:lnTo>
                  <a:lnTo>
                    <a:pt x="1388" y="1781"/>
                  </a:lnTo>
                  <a:lnTo>
                    <a:pt x="1404" y="1801"/>
                  </a:lnTo>
                  <a:lnTo>
                    <a:pt x="1420" y="1825"/>
                  </a:lnTo>
                  <a:lnTo>
                    <a:pt x="1434" y="1849"/>
                  </a:lnTo>
                  <a:lnTo>
                    <a:pt x="1446" y="1877"/>
                  </a:lnTo>
                  <a:lnTo>
                    <a:pt x="1459" y="1907"/>
                  </a:lnTo>
                  <a:lnTo>
                    <a:pt x="1471" y="1937"/>
                  </a:lnTo>
                  <a:lnTo>
                    <a:pt x="1483" y="1969"/>
                  </a:lnTo>
                  <a:lnTo>
                    <a:pt x="1494" y="2003"/>
                  </a:lnTo>
                  <a:lnTo>
                    <a:pt x="1516" y="2071"/>
                  </a:lnTo>
                  <a:lnTo>
                    <a:pt x="1516" y="2071"/>
                  </a:lnTo>
                  <a:lnTo>
                    <a:pt x="1513" y="2078"/>
                  </a:lnTo>
                  <a:lnTo>
                    <a:pt x="1513" y="2078"/>
                  </a:lnTo>
                  <a:lnTo>
                    <a:pt x="1511" y="2082"/>
                  </a:lnTo>
                  <a:lnTo>
                    <a:pt x="1511" y="2086"/>
                  </a:lnTo>
                  <a:lnTo>
                    <a:pt x="1512" y="2089"/>
                  </a:lnTo>
                  <a:lnTo>
                    <a:pt x="1513" y="2093"/>
                  </a:lnTo>
                  <a:lnTo>
                    <a:pt x="1516" y="2096"/>
                  </a:lnTo>
                  <a:lnTo>
                    <a:pt x="1519" y="2099"/>
                  </a:lnTo>
                  <a:lnTo>
                    <a:pt x="1521" y="2100"/>
                  </a:lnTo>
                  <a:lnTo>
                    <a:pt x="1525" y="2101"/>
                  </a:lnTo>
                  <a:lnTo>
                    <a:pt x="1525" y="2101"/>
                  </a:lnTo>
                  <a:lnTo>
                    <a:pt x="1553" y="2189"/>
                  </a:lnTo>
                  <a:lnTo>
                    <a:pt x="1568" y="2231"/>
                  </a:lnTo>
                  <a:lnTo>
                    <a:pt x="1583" y="2272"/>
                  </a:lnTo>
                  <a:lnTo>
                    <a:pt x="1600" y="2311"/>
                  </a:lnTo>
                  <a:lnTo>
                    <a:pt x="1619" y="2347"/>
                  </a:lnTo>
                  <a:lnTo>
                    <a:pt x="1628" y="2363"/>
                  </a:lnTo>
                  <a:lnTo>
                    <a:pt x="1637" y="2380"/>
                  </a:lnTo>
                  <a:lnTo>
                    <a:pt x="1648" y="2394"/>
                  </a:lnTo>
                  <a:lnTo>
                    <a:pt x="1658" y="2408"/>
                  </a:lnTo>
                  <a:lnTo>
                    <a:pt x="1658" y="2408"/>
                  </a:lnTo>
                  <a:lnTo>
                    <a:pt x="1661" y="2409"/>
                  </a:lnTo>
                  <a:lnTo>
                    <a:pt x="1663" y="2410"/>
                  </a:lnTo>
                  <a:lnTo>
                    <a:pt x="1665" y="2409"/>
                  </a:lnTo>
                  <a:lnTo>
                    <a:pt x="1668" y="2408"/>
                  </a:lnTo>
                  <a:lnTo>
                    <a:pt x="1670" y="2407"/>
                  </a:lnTo>
                  <a:lnTo>
                    <a:pt x="1671" y="2404"/>
                  </a:lnTo>
                  <a:lnTo>
                    <a:pt x="1671" y="2402"/>
                  </a:lnTo>
                  <a:lnTo>
                    <a:pt x="1670" y="2400"/>
                  </a:lnTo>
                  <a:lnTo>
                    <a:pt x="1670" y="2400"/>
                  </a:lnTo>
                  <a:lnTo>
                    <a:pt x="1648" y="2366"/>
                  </a:lnTo>
                  <a:lnTo>
                    <a:pt x="1628" y="2332"/>
                  </a:lnTo>
                  <a:lnTo>
                    <a:pt x="1610" y="2298"/>
                  </a:lnTo>
                  <a:lnTo>
                    <a:pt x="1594" y="2264"/>
                  </a:lnTo>
                  <a:lnTo>
                    <a:pt x="1594" y="2264"/>
                  </a:lnTo>
                  <a:lnTo>
                    <a:pt x="1599" y="2266"/>
                  </a:lnTo>
                  <a:lnTo>
                    <a:pt x="1605" y="2267"/>
                  </a:lnTo>
                  <a:lnTo>
                    <a:pt x="1610" y="2266"/>
                  </a:lnTo>
                  <a:lnTo>
                    <a:pt x="1615" y="2263"/>
                  </a:lnTo>
                  <a:lnTo>
                    <a:pt x="1615" y="2263"/>
                  </a:lnTo>
                  <a:lnTo>
                    <a:pt x="1654" y="2220"/>
                  </a:lnTo>
                  <a:lnTo>
                    <a:pt x="1692" y="2178"/>
                  </a:lnTo>
                  <a:lnTo>
                    <a:pt x="1766" y="2094"/>
                  </a:lnTo>
                  <a:lnTo>
                    <a:pt x="1766" y="2094"/>
                  </a:lnTo>
                  <a:lnTo>
                    <a:pt x="1734" y="2153"/>
                  </a:lnTo>
                  <a:lnTo>
                    <a:pt x="1704" y="2211"/>
                  </a:lnTo>
                  <a:lnTo>
                    <a:pt x="1690" y="2241"/>
                  </a:lnTo>
                  <a:lnTo>
                    <a:pt x="1677" y="2272"/>
                  </a:lnTo>
                  <a:lnTo>
                    <a:pt x="1664" y="2302"/>
                  </a:lnTo>
                  <a:lnTo>
                    <a:pt x="1654" y="2333"/>
                  </a:lnTo>
                  <a:lnTo>
                    <a:pt x="1654" y="2333"/>
                  </a:lnTo>
                  <a:lnTo>
                    <a:pt x="1652" y="2339"/>
                  </a:lnTo>
                  <a:lnTo>
                    <a:pt x="1654" y="2344"/>
                  </a:lnTo>
                  <a:lnTo>
                    <a:pt x="1656" y="2348"/>
                  </a:lnTo>
                  <a:lnTo>
                    <a:pt x="1661" y="2352"/>
                  </a:lnTo>
                  <a:lnTo>
                    <a:pt x="1665" y="2354"/>
                  </a:lnTo>
                  <a:lnTo>
                    <a:pt x="1671" y="2354"/>
                  </a:lnTo>
                  <a:lnTo>
                    <a:pt x="1676" y="2353"/>
                  </a:lnTo>
                  <a:lnTo>
                    <a:pt x="1681" y="2349"/>
                  </a:lnTo>
                  <a:lnTo>
                    <a:pt x="1681" y="2349"/>
                  </a:lnTo>
                  <a:lnTo>
                    <a:pt x="1740" y="2293"/>
                  </a:lnTo>
                  <a:lnTo>
                    <a:pt x="1799" y="2236"/>
                  </a:lnTo>
                  <a:lnTo>
                    <a:pt x="1856" y="2176"/>
                  </a:lnTo>
                  <a:lnTo>
                    <a:pt x="1912" y="2115"/>
                  </a:lnTo>
                  <a:lnTo>
                    <a:pt x="1912" y="2115"/>
                  </a:lnTo>
                  <a:lnTo>
                    <a:pt x="1818" y="2260"/>
                  </a:lnTo>
                  <a:lnTo>
                    <a:pt x="1723" y="2404"/>
                  </a:lnTo>
                  <a:lnTo>
                    <a:pt x="1723" y="2404"/>
                  </a:lnTo>
                  <a:lnTo>
                    <a:pt x="1723" y="2398"/>
                  </a:lnTo>
                  <a:lnTo>
                    <a:pt x="1723" y="2398"/>
                  </a:lnTo>
                  <a:lnTo>
                    <a:pt x="1720" y="2394"/>
                  </a:lnTo>
                  <a:lnTo>
                    <a:pt x="1717" y="2390"/>
                  </a:lnTo>
                  <a:lnTo>
                    <a:pt x="1711" y="2388"/>
                  </a:lnTo>
                  <a:lnTo>
                    <a:pt x="1706" y="2388"/>
                  </a:lnTo>
                  <a:lnTo>
                    <a:pt x="1700" y="2390"/>
                  </a:lnTo>
                  <a:lnTo>
                    <a:pt x="1697" y="2392"/>
                  </a:lnTo>
                  <a:lnTo>
                    <a:pt x="1693" y="2397"/>
                  </a:lnTo>
                  <a:lnTo>
                    <a:pt x="1693" y="2403"/>
                  </a:lnTo>
                  <a:lnTo>
                    <a:pt x="1693" y="2403"/>
                  </a:lnTo>
                  <a:lnTo>
                    <a:pt x="1695" y="2416"/>
                  </a:lnTo>
                  <a:lnTo>
                    <a:pt x="1695" y="2429"/>
                  </a:lnTo>
                  <a:lnTo>
                    <a:pt x="1693" y="2442"/>
                  </a:lnTo>
                  <a:lnTo>
                    <a:pt x="1692" y="2452"/>
                  </a:lnTo>
                  <a:lnTo>
                    <a:pt x="1692" y="2452"/>
                  </a:lnTo>
                  <a:lnTo>
                    <a:pt x="1635" y="2541"/>
                  </a:lnTo>
                  <a:lnTo>
                    <a:pt x="1635" y="2541"/>
                  </a:lnTo>
                  <a:lnTo>
                    <a:pt x="1622" y="2550"/>
                  </a:lnTo>
                  <a:lnTo>
                    <a:pt x="1608" y="2560"/>
                  </a:lnTo>
                  <a:lnTo>
                    <a:pt x="1580" y="2576"/>
                  </a:lnTo>
                  <a:lnTo>
                    <a:pt x="1552" y="2593"/>
                  </a:lnTo>
                  <a:lnTo>
                    <a:pt x="1539" y="2601"/>
                  </a:lnTo>
                  <a:lnTo>
                    <a:pt x="1527" y="2610"/>
                  </a:lnTo>
                  <a:lnTo>
                    <a:pt x="1516" y="2620"/>
                  </a:lnTo>
                  <a:lnTo>
                    <a:pt x="1506" y="2630"/>
                  </a:lnTo>
                  <a:lnTo>
                    <a:pt x="1499" y="2642"/>
                  </a:lnTo>
                  <a:lnTo>
                    <a:pt x="1493" y="2656"/>
                  </a:lnTo>
                  <a:lnTo>
                    <a:pt x="1490" y="2670"/>
                  </a:lnTo>
                  <a:lnTo>
                    <a:pt x="1489" y="2686"/>
                  </a:lnTo>
                  <a:lnTo>
                    <a:pt x="1490" y="2705"/>
                  </a:lnTo>
                  <a:lnTo>
                    <a:pt x="1494" y="2725"/>
                  </a:lnTo>
                  <a:lnTo>
                    <a:pt x="1494" y="2725"/>
                  </a:lnTo>
                  <a:lnTo>
                    <a:pt x="1502" y="2752"/>
                  </a:lnTo>
                  <a:lnTo>
                    <a:pt x="1511" y="2778"/>
                  </a:lnTo>
                  <a:lnTo>
                    <a:pt x="1521" y="2802"/>
                  </a:lnTo>
                  <a:lnTo>
                    <a:pt x="1533" y="2827"/>
                  </a:lnTo>
                  <a:lnTo>
                    <a:pt x="1533" y="2827"/>
                  </a:lnTo>
                  <a:lnTo>
                    <a:pt x="1545" y="2857"/>
                  </a:lnTo>
                  <a:lnTo>
                    <a:pt x="1545" y="2857"/>
                  </a:lnTo>
                  <a:lnTo>
                    <a:pt x="1544" y="2863"/>
                  </a:lnTo>
                  <a:lnTo>
                    <a:pt x="1545" y="2869"/>
                  </a:lnTo>
                  <a:lnTo>
                    <a:pt x="1548" y="2875"/>
                  </a:lnTo>
                  <a:lnTo>
                    <a:pt x="1553" y="2878"/>
                  </a:lnTo>
                  <a:lnTo>
                    <a:pt x="1553" y="2878"/>
                  </a:lnTo>
                  <a:lnTo>
                    <a:pt x="1566" y="2918"/>
                  </a:lnTo>
                  <a:lnTo>
                    <a:pt x="1579" y="2957"/>
                  </a:lnTo>
                  <a:lnTo>
                    <a:pt x="1579" y="2957"/>
                  </a:lnTo>
                  <a:lnTo>
                    <a:pt x="1578" y="2962"/>
                  </a:lnTo>
                  <a:lnTo>
                    <a:pt x="1578" y="2967"/>
                  </a:lnTo>
                  <a:lnTo>
                    <a:pt x="1580" y="2972"/>
                  </a:lnTo>
                  <a:lnTo>
                    <a:pt x="1583" y="2975"/>
                  </a:lnTo>
                  <a:lnTo>
                    <a:pt x="1583" y="2975"/>
                  </a:lnTo>
                  <a:lnTo>
                    <a:pt x="1589" y="2996"/>
                  </a:lnTo>
                  <a:lnTo>
                    <a:pt x="1593" y="3013"/>
                  </a:lnTo>
                  <a:lnTo>
                    <a:pt x="1594" y="3023"/>
                  </a:lnTo>
                  <a:lnTo>
                    <a:pt x="1594" y="3025"/>
                  </a:lnTo>
                  <a:lnTo>
                    <a:pt x="1592" y="3025"/>
                  </a:lnTo>
                  <a:lnTo>
                    <a:pt x="1592" y="3025"/>
                  </a:lnTo>
                  <a:lnTo>
                    <a:pt x="1578" y="3012"/>
                  </a:lnTo>
                  <a:lnTo>
                    <a:pt x="1564" y="3000"/>
                  </a:lnTo>
                  <a:lnTo>
                    <a:pt x="1549" y="2989"/>
                  </a:lnTo>
                  <a:lnTo>
                    <a:pt x="1534" y="2980"/>
                  </a:lnTo>
                  <a:lnTo>
                    <a:pt x="1518" y="2971"/>
                  </a:lnTo>
                  <a:lnTo>
                    <a:pt x="1503" y="2962"/>
                  </a:lnTo>
                  <a:lnTo>
                    <a:pt x="1486" y="2955"/>
                  </a:lnTo>
                  <a:lnTo>
                    <a:pt x="1470" y="2950"/>
                  </a:lnTo>
                  <a:lnTo>
                    <a:pt x="1454" y="2944"/>
                  </a:lnTo>
                  <a:lnTo>
                    <a:pt x="1436" y="2938"/>
                  </a:lnTo>
                  <a:lnTo>
                    <a:pt x="1420" y="2934"/>
                  </a:lnTo>
                  <a:lnTo>
                    <a:pt x="1402" y="2930"/>
                  </a:lnTo>
                  <a:lnTo>
                    <a:pt x="1366" y="2925"/>
                  </a:lnTo>
                  <a:lnTo>
                    <a:pt x="1329" y="2922"/>
                  </a:lnTo>
                  <a:lnTo>
                    <a:pt x="1329" y="2922"/>
                  </a:lnTo>
                  <a:lnTo>
                    <a:pt x="1326" y="2922"/>
                  </a:lnTo>
                  <a:lnTo>
                    <a:pt x="1324" y="2923"/>
                  </a:lnTo>
                  <a:lnTo>
                    <a:pt x="1319" y="2926"/>
                  </a:lnTo>
                  <a:lnTo>
                    <a:pt x="1315" y="2931"/>
                  </a:lnTo>
                  <a:lnTo>
                    <a:pt x="1314" y="2937"/>
                  </a:lnTo>
                  <a:lnTo>
                    <a:pt x="1314" y="2937"/>
                  </a:lnTo>
                  <a:lnTo>
                    <a:pt x="1312" y="2970"/>
                  </a:lnTo>
                  <a:lnTo>
                    <a:pt x="1311" y="2998"/>
                  </a:lnTo>
                  <a:lnTo>
                    <a:pt x="1310" y="3022"/>
                  </a:lnTo>
                  <a:lnTo>
                    <a:pt x="1307" y="3033"/>
                  </a:lnTo>
                  <a:lnTo>
                    <a:pt x="1306" y="3042"/>
                  </a:lnTo>
                  <a:lnTo>
                    <a:pt x="1304" y="3050"/>
                  </a:lnTo>
                  <a:lnTo>
                    <a:pt x="1300" y="3058"/>
                  </a:lnTo>
                  <a:lnTo>
                    <a:pt x="1296" y="3064"/>
                  </a:lnTo>
                  <a:lnTo>
                    <a:pt x="1291" y="3069"/>
                  </a:lnTo>
                  <a:lnTo>
                    <a:pt x="1284" y="3073"/>
                  </a:lnTo>
                  <a:lnTo>
                    <a:pt x="1276" y="3075"/>
                  </a:lnTo>
                  <a:lnTo>
                    <a:pt x="1266" y="3075"/>
                  </a:lnTo>
                  <a:lnTo>
                    <a:pt x="1256" y="3075"/>
                  </a:lnTo>
                  <a:lnTo>
                    <a:pt x="1256" y="3075"/>
                  </a:lnTo>
                  <a:lnTo>
                    <a:pt x="1251" y="3070"/>
                  </a:lnTo>
                  <a:lnTo>
                    <a:pt x="1245" y="3067"/>
                  </a:lnTo>
                  <a:lnTo>
                    <a:pt x="1242" y="3067"/>
                  </a:lnTo>
                  <a:lnTo>
                    <a:pt x="1238" y="3067"/>
                  </a:lnTo>
                  <a:lnTo>
                    <a:pt x="1235" y="3068"/>
                  </a:lnTo>
                  <a:lnTo>
                    <a:pt x="1232" y="3070"/>
                  </a:lnTo>
                  <a:lnTo>
                    <a:pt x="1232" y="3070"/>
                  </a:lnTo>
                  <a:lnTo>
                    <a:pt x="1222" y="3068"/>
                  </a:lnTo>
                  <a:lnTo>
                    <a:pt x="1211" y="3064"/>
                  </a:lnTo>
                  <a:lnTo>
                    <a:pt x="1211" y="3064"/>
                  </a:lnTo>
                  <a:lnTo>
                    <a:pt x="1180" y="3054"/>
                  </a:lnTo>
                  <a:lnTo>
                    <a:pt x="1147" y="3046"/>
                  </a:lnTo>
                  <a:lnTo>
                    <a:pt x="1115" y="3040"/>
                  </a:lnTo>
                  <a:lnTo>
                    <a:pt x="1082" y="3035"/>
                  </a:lnTo>
                  <a:lnTo>
                    <a:pt x="1050" y="3032"/>
                  </a:lnTo>
                  <a:lnTo>
                    <a:pt x="1017" y="3032"/>
                  </a:lnTo>
                  <a:lnTo>
                    <a:pt x="984" y="3033"/>
                  </a:lnTo>
                  <a:lnTo>
                    <a:pt x="950" y="3035"/>
                  </a:lnTo>
                  <a:lnTo>
                    <a:pt x="950" y="3035"/>
                  </a:lnTo>
                  <a:lnTo>
                    <a:pt x="947" y="3036"/>
                  </a:lnTo>
                  <a:lnTo>
                    <a:pt x="943" y="3039"/>
                  </a:lnTo>
                  <a:lnTo>
                    <a:pt x="941" y="3041"/>
                  </a:lnTo>
                  <a:lnTo>
                    <a:pt x="939" y="3043"/>
                  </a:lnTo>
                  <a:lnTo>
                    <a:pt x="937" y="3047"/>
                  </a:lnTo>
                  <a:lnTo>
                    <a:pt x="939" y="3050"/>
                  </a:lnTo>
                  <a:lnTo>
                    <a:pt x="940" y="3054"/>
                  </a:lnTo>
                  <a:lnTo>
                    <a:pt x="942" y="3057"/>
                  </a:lnTo>
                  <a:lnTo>
                    <a:pt x="942" y="3057"/>
                  </a:lnTo>
                  <a:lnTo>
                    <a:pt x="954" y="3073"/>
                  </a:lnTo>
                  <a:lnTo>
                    <a:pt x="967" y="3089"/>
                  </a:lnTo>
                  <a:lnTo>
                    <a:pt x="990" y="3121"/>
                  </a:lnTo>
                  <a:lnTo>
                    <a:pt x="990" y="3121"/>
                  </a:lnTo>
                  <a:lnTo>
                    <a:pt x="991" y="3122"/>
                  </a:lnTo>
                  <a:lnTo>
                    <a:pt x="992" y="3124"/>
                  </a:lnTo>
                  <a:lnTo>
                    <a:pt x="992" y="3124"/>
                  </a:lnTo>
                  <a:lnTo>
                    <a:pt x="1024" y="3167"/>
                  </a:lnTo>
                  <a:lnTo>
                    <a:pt x="1040" y="3188"/>
                  </a:lnTo>
                  <a:lnTo>
                    <a:pt x="1057" y="3209"/>
                  </a:lnTo>
                  <a:lnTo>
                    <a:pt x="1057" y="3209"/>
                  </a:lnTo>
                  <a:lnTo>
                    <a:pt x="1059" y="3211"/>
                  </a:lnTo>
                  <a:lnTo>
                    <a:pt x="1061" y="3212"/>
                  </a:lnTo>
                  <a:lnTo>
                    <a:pt x="1064" y="3211"/>
                  </a:lnTo>
                  <a:lnTo>
                    <a:pt x="1066" y="3209"/>
                  </a:lnTo>
                  <a:lnTo>
                    <a:pt x="1068" y="3208"/>
                  </a:lnTo>
                  <a:lnTo>
                    <a:pt x="1070" y="3206"/>
                  </a:lnTo>
                  <a:lnTo>
                    <a:pt x="1070" y="3204"/>
                  </a:lnTo>
                  <a:lnTo>
                    <a:pt x="1068" y="3201"/>
                  </a:lnTo>
                  <a:lnTo>
                    <a:pt x="1068" y="3201"/>
                  </a:lnTo>
                  <a:lnTo>
                    <a:pt x="1059" y="3188"/>
                  </a:lnTo>
                  <a:lnTo>
                    <a:pt x="1059" y="3188"/>
                  </a:lnTo>
                  <a:lnTo>
                    <a:pt x="1064" y="3187"/>
                  </a:lnTo>
                  <a:lnTo>
                    <a:pt x="1068" y="3184"/>
                  </a:lnTo>
                  <a:lnTo>
                    <a:pt x="1068" y="3184"/>
                  </a:lnTo>
                  <a:lnTo>
                    <a:pt x="1090" y="3168"/>
                  </a:lnTo>
                  <a:lnTo>
                    <a:pt x="1090" y="3168"/>
                  </a:lnTo>
                  <a:lnTo>
                    <a:pt x="1087" y="3186"/>
                  </a:lnTo>
                  <a:lnTo>
                    <a:pt x="1085" y="3202"/>
                  </a:lnTo>
                  <a:lnTo>
                    <a:pt x="1082" y="3216"/>
                  </a:lnTo>
                  <a:lnTo>
                    <a:pt x="1079" y="3229"/>
                  </a:lnTo>
                  <a:lnTo>
                    <a:pt x="1075" y="3241"/>
                  </a:lnTo>
                  <a:lnTo>
                    <a:pt x="1071" y="3252"/>
                  </a:lnTo>
                  <a:lnTo>
                    <a:pt x="1066" y="3261"/>
                  </a:lnTo>
                  <a:lnTo>
                    <a:pt x="1060" y="3269"/>
                  </a:lnTo>
                  <a:lnTo>
                    <a:pt x="1054" y="3276"/>
                  </a:lnTo>
                  <a:lnTo>
                    <a:pt x="1049" y="3281"/>
                  </a:lnTo>
                  <a:lnTo>
                    <a:pt x="1042" y="3287"/>
                  </a:lnTo>
                  <a:lnTo>
                    <a:pt x="1035" y="3290"/>
                  </a:lnTo>
                  <a:lnTo>
                    <a:pt x="1026" y="3293"/>
                  </a:lnTo>
                  <a:lnTo>
                    <a:pt x="1018" y="3295"/>
                  </a:lnTo>
                  <a:lnTo>
                    <a:pt x="1010" y="3296"/>
                  </a:lnTo>
                  <a:lnTo>
                    <a:pt x="1001" y="3297"/>
                  </a:lnTo>
                  <a:lnTo>
                    <a:pt x="1001" y="3297"/>
                  </a:lnTo>
                  <a:lnTo>
                    <a:pt x="997" y="3295"/>
                  </a:lnTo>
                  <a:lnTo>
                    <a:pt x="991" y="3294"/>
                  </a:lnTo>
                  <a:lnTo>
                    <a:pt x="987" y="3294"/>
                  </a:lnTo>
                  <a:lnTo>
                    <a:pt x="981" y="3296"/>
                  </a:lnTo>
                  <a:lnTo>
                    <a:pt x="981" y="3296"/>
                  </a:lnTo>
                  <a:lnTo>
                    <a:pt x="963" y="3294"/>
                  </a:lnTo>
                  <a:lnTo>
                    <a:pt x="944" y="3289"/>
                  </a:lnTo>
                  <a:lnTo>
                    <a:pt x="905" y="3279"/>
                  </a:lnTo>
                  <a:lnTo>
                    <a:pt x="864" y="3267"/>
                  </a:lnTo>
                  <a:lnTo>
                    <a:pt x="844" y="3262"/>
                  </a:lnTo>
                  <a:lnTo>
                    <a:pt x="823" y="3257"/>
                  </a:lnTo>
                  <a:lnTo>
                    <a:pt x="823" y="3257"/>
                  </a:lnTo>
                  <a:lnTo>
                    <a:pt x="821" y="3256"/>
                  </a:lnTo>
                  <a:lnTo>
                    <a:pt x="821" y="3256"/>
                  </a:lnTo>
                  <a:lnTo>
                    <a:pt x="818" y="3256"/>
                  </a:lnTo>
                  <a:lnTo>
                    <a:pt x="818" y="3256"/>
                  </a:lnTo>
                  <a:lnTo>
                    <a:pt x="799" y="3254"/>
                  </a:lnTo>
                  <a:lnTo>
                    <a:pt x="782" y="3253"/>
                  </a:lnTo>
                  <a:lnTo>
                    <a:pt x="763" y="3253"/>
                  </a:lnTo>
                  <a:lnTo>
                    <a:pt x="745" y="3255"/>
                  </a:lnTo>
                  <a:lnTo>
                    <a:pt x="745" y="3255"/>
                  </a:lnTo>
                  <a:lnTo>
                    <a:pt x="724" y="3260"/>
                  </a:lnTo>
                  <a:lnTo>
                    <a:pt x="702" y="3269"/>
                  </a:lnTo>
                  <a:lnTo>
                    <a:pt x="690" y="3274"/>
                  </a:lnTo>
                  <a:lnTo>
                    <a:pt x="679" y="3280"/>
                  </a:lnTo>
                  <a:lnTo>
                    <a:pt x="668" y="3287"/>
                  </a:lnTo>
                  <a:lnTo>
                    <a:pt x="658" y="3294"/>
                  </a:lnTo>
                  <a:lnTo>
                    <a:pt x="648" y="3302"/>
                  </a:lnTo>
                  <a:lnTo>
                    <a:pt x="640" y="3311"/>
                  </a:lnTo>
                  <a:lnTo>
                    <a:pt x="634" y="3321"/>
                  </a:lnTo>
                  <a:lnTo>
                    <a:pt x="628" y="3330"/>
                  </a:lnTo>
                  <a:lnTo>
                    <a:pt x="625" y="3341"/>
                  </a:lnTo>
                  <a:lnTo>
                    <a:pt x="624" y="3351"/>
                  </a:lnTo>
                  <a:lnTo>
                    <a:pt x="625" y="3363"/>
                  </a:lnTo>
                  <a:lnTo>
                    <a:pt x="628" y="3375"/>
                  </a:lnTo>
                  <a:lnTo>
                    <a:pt x="628" y="3375"/>
                  </a:lnTo>
                  <a:lnTo>
                    <a:pt x="632" y="3384"/>
                  </a:lnTo>
                  <a:lnTo>
                    <a:pt x="637" y="3392"/>
                  </a:lnTo>
                  <a:lnTo>
                    <a:pt x="648" y="3410"/>
                  </a:lnTo>
                  <a:lnTo>
                    <a:pt x="662" y="3426"/>
                  </a:lnTo>
                  <a:lnTo>
                    <a:pt x="676" y="3442"/>
                  </a:lnTo>
                  <a:lnTo>
                    <a:pt x="676" y="3442"/>
                  </a:lnTo>
                  <a:lnTo>
                    <a:pt x="667" y="3458"/>
                  </a:lnTo>
                  <a:lnTo>
                    <a:pt x="667" y="3458"/>
                  </a:lnTo>
                  <a:lnTo>
                    <a:pt x="665" y="3463"/>
                  </a:lnTo>
                  <a:lnTo>
                    <a:pt x="665" y="3469"/>
                  </a:lnTo>
                  <a:lnTo>
                    <a:pt x="667" y="3475"/>
                  </a:lnTo>
                  <a:lnTo>
                    <a:pt x="671" y="3480"/>
                  </a:lnTo>
                  <a:lnTo>
                    <a:pt x="675" y="3483"/>
                  </a:lnTo>
                  <a:lnTo>
                    <a:pt x="681" y="3486"/>
                  </a:lnTo>
                  <a:lnTo>
                    <a:pt x="687" y="3485"/>
                  </a:lnTo>
                  <a:lnTo>
                    <a:pt x="693" y="3482"/>
                  </a:lnTo>
                  <a:lnTo>
                    <a:pt x="693" y="3482"/>
                  </a:lnTo>
                  <a:lnTo>
                    <a:pt x="701" y="3475"/>
                  </a:lnTo>
                  <a:lnTo>
                    <a:pt x="701" y="3475"/>
                  </a:lnTo>
                  <a:lnTo>
                    <a:pt x="710" y="3493"/>
                  </a:lnTo>
                  <a:lnTo>
                    <a:pt x="718" y="3509"/>
                  </a:lnTo>
                  <a:lnTo>
                    <a:pt x="723" y="3527"/>
                  </a:lnTo>
                  <a:lnTo>
                    <a:pt x="728" y="3544"/>
                  </a:lnTo>
                  <a:lnTo>
                    <a:pt x="728" y="3544"/>
                  </a:lnTo>
                  <a:lnTo>
                    <a:pt x="718" y="3561"/>
                  </a:lnTo>
                  <a:lnTo>
                    <a:pt x="718" y="3561"/>
                  </a:lnTo>
                  <a:lnTo>
                    <a:pt x="717" y="3563"/>
                  </a:lnTo>
                  <a:lnTo>
                    <a:pt x="717" y="3566"/>
                  </a:lnTo>
                  <a:lnTo>
                    <a:pt x="718" y="3569"/>
                  </a:lnTo>
                  <a:lnTo>
                    <a:pt x="720" y="3571"/>
                  </a:lnTo>
                  <a:lnTo>
                    <a:pt x="724" y="3573"/>
                  </a:lnTo>
                  <a:lnTo>
                    <a:pt x="727" y="3575"/>
                  </a:lnTo>
                  <a:lnTo>
                    <a:pt x="730" y="3575"/>
                  </a:lnTo>
                  <a:lnTo>
                    <a:pt x="730" y="3575"/>
                  </a:lnTo>
                  <a:lnTo>
                    <a:pt x="730" y="3591"/>
                  </a:lnTo>
                  <a:lnTo>
                    <a:pt x="730" y="3609"/>
                  </a:lnTo>
                  <a:lnTo>
                    <a:pt x="728" y="3626"/>
                  </a:lnTo>
                  <a:lnTo>
                    <a:pt x="726" y="3644"/>
                  </a:lnTo>
                  <a:lnTo>
                    <a:pt x="726" y="3644"/>
                  </a:lnTo>
                  <a:lnTo>
                    <a:pt x="726" y="3645"/>
                  </a:lnTo>
                  <a:lnTo>
                    <a:pt x="724" y="3646"/>
                  </a:lnTo>
                  <a:lnTo>
                    <a:pt x="720" y="3646"/>
                  </a:lnTo>
                  <a:lnTo>
                    <a:pt x="714" y="3644"/>
                  </a:lnTo>
                  <a:lnTo>
                    <a:pt x="706" y="3638"/>
                  </a:lnTo>
                  <a:lnTo>
                    <a:pt x="686" y="3624"/>
                  </a:lnTo>
                  <a:lnTo>
                    <a:pt x="663" y="3604"/>
                  </a:lnTo>
                  <a:lnTo>
                    <a:pt x="619" y="3564"/>
                  </a:lnTo>
                  <a:lnTo>
                    <a:pt x="596" y="3542"/>
                  </a:lnTo>
                  <a:lnTo>
                    <a:pt x="596" y="3542"/>
                  </a:lnTo>
                  <a:lnTo>
                    <a:pt x="571" y="3520"/>
                  </a:lnTo>
                  <a:lnTo>
                    <a:pt x="548" y="3500"/>
                  </a:lnTo>
                  <a:lnTo>
                    <a:pt x="523" y="3482"/>
                  </a:lnTo>
                  <a:lnTo>
                    <a:pt x="497" y="3466"/>
                  </a:lnTo>
                  <a:lnTo>
                    <a:pt x="472" y="3452"/>
                  </a:lnTo>
                  <a:lnTo>
                    <a:pt x="446" y="3439"/>
                  </a:lnTo>
                  <a:lnTo>
                    <a:pt x="420" y="3427"/>
                  </a:lnTo>
                  <a:lnTo>
                    <a:pt x="393" y="3418"/>
                  </a:lnTo>
                  <a:lnTo>
                    <a:pt x="366" y="3410"/>
                  </a:lnTo>
                  <a:lnTo>
                    <a:pt x="338" y="3404"/>
                  </a:lnTo>
                  <a:lnTo>
                    <a:pt x="310" y="3398"/>
                  </a:lnTo>
                  <a:lnTo>
                    <a:pt x="281" y="3394"/>
                  </a:lnTo>
                  <a:lnTo>
                    <a:pt x="252" y="3393"/>
                  </a:lnTo>
                  <a:lnTo>
                    <a:pt x="222" y="3392"/>
                  </a:lnTo>
                  <a:lnTo>
                    <a:pt x="192" y="3392"/>
                  </a:lnTo>
                  <a:lnTo>
                    <a:pt x="160" y="3394"/>
                  </a:lnTo>
                  <a:lnTo>
                    <a:pt x="160" y="3394"/>
                  </a:lnTo>
                  <a:lnTo>
                    <a:pt x="160" y="3393"/>
                  </a:lnTo>
                  <a:lnTo>
                    <a:pt x="160" y="3393"/>
                  </a:lnTo>
                  <a:lnTo>
                    <a:pt x="160" y="3389"/>
                  </a:lnTo>
                  <a:lnTo>
                    <a:pt x="159" y="3384"/>
                  </a:lnTo>
                  <a:lnTo>
                    <a:pt x="157" y="3380"/>
                  </a:lnTo>
                  <a:lnTo>
                    <a:pt x="153" y="3377"/>
                  </a:lnTo>
                  <a:lnTo>
                    <a:pt x="150" y="3376"/>
                  </a:lnTo>
                  <a:lnTo>
                    <a:pt x="145" y="3375"/>
                  </a:lnTo>
                  <a:lnTo>
                    <a:pt x="140" y="3376"/>
                  </a:lnTo>
                  <a:lnTo>
                    <a:pt x="136" y="3379"/>
                  </a:lnTo>
                  <a:lnTo>
                    <a:pt x="136" y="3379"/>
                  </a:lnTo>
                  <a:lnTo>
                    <a:pt x="104" y="3408"/>
                  </a:lnTo>
                  <a:lnTo>
                    <a:pt x="96" y="3417"/>
                  </a:lnTo>
                  <a:lnTo>
                    <a:pt x="90" y="3424"/>
                  </a:lnTo>
                  <a:lnTo>
                    <a:pt x="85" y="3431"/>
                  </a:lnTo>
                  <a:lnTo>
                    <a:pt x="82" y="3440"/>
                  </a:lnTo>
                  <a:lnTo>
                    <a:pt x="71" y="3475"/>
                  </a:lnTo>
                  <a:lnTo>
                    <a:pt x="71" y="3475"/>
                  </a:lnTo>
                  <a:lnTo>
                    <a:pt x="70" y="3479"/>
                  </a:lnTo>
                  <a:lnTo>
                    <a:pt x="71" y="3482"/>
                  </a:lnTo>
                  <a:lnTo>
                    <a:pt x="74" y="3485"/>
                  </a:lnTo>
                  <a:lnTo>
                    <a:pt x="77" y="3487"/>
                  </a:lnTo>
                  <a:lnTo>
                    <a:pt x="81" y="3487"/>
                  </a:lnTo>
                  <a:lnTo>
                    <a:pt x="84" y="3487"/>
                  </a:lnTo>
                  <a:lnTo>
                    <a:pt x="86" y="3486"/>
                  </a:lnTo>
                  <a:lnTo>
                    <a:pt x="89" y="3482"/>
                  </a:lnTo>
                  <a:lnTo>
                    <a:pt x="89" y="3482"/>
                  </a:lnTo>
                  <a:lnTo>
                    <a:pt x="77" y="3529"/>
                  </a:lnTo>
                  <a:lnTo>
                    <a:pt x="77" y="3529"/>
                  </a:lnTo>
                  <a:lnTo>
                    <a:pt x="68" y="3503"/>
                  </a:lnTo>
                  <a:lnTo>
                    <a:pt x="63" y="3492"/>
                  </a:lnTo>
                  <a:lnTo>
                    <a:pt x="57" y="3480"/>
                  </a:lnTo>
                  <a:lnTo>
                    <a:pt x="50" y="3468"/>
                  </a:lnTo>
                  <a:lnTo>
                    <a:pt x="43" y="3458"/>
                  </a:lnTo>
                  <a:lnTo>
                    <a:pt x="35" y="3448"/>
                  </a:lnTo>
                  <a:lnTo>
                    <a:pt x="26" y="3439"/>
                  </a:lnTo>
                  <a:lnTo>
                    <a:pt x="26" y="3439"/>
                  </a:lnTo>
                  <a:lnTo>
                    <a:pt x="23" y="3437"/>
                  </a:lnTo>
                  <a:lnTo>
                    <a:pt x="21" y="3435"/>
                  </a:lnTo>
                  <a:lnTo>
                    <a:pt x="15" y="3434"/>
                  </a:lnTo>
                  <a:lnTo>
                    <a:pt x="9" y="3435"/>
                  </a:lnTo>
                  <a:lnTo>
                    <a:pt x="5" y="3439"/>
                  </a:lnTo>
                  <a:lnTo>
                    <a:pt x="1" y="3444"/>
                  </a:lnTo>
                  <a:lnTo>
                    <a:pt x="0" y="3449"/>
                  </a:lnTo>
                  <a:lnTo>
                    <a:pt x="1" y="3455"/>
                  </a:lnTo>
                  <a:lnTo>
                    <a:pt x="2" y="3458"/>
                  </a:lnTo>
                  <a:lnTo>
                    <a:pt x="5" y="3460"/>
                  </a:lnTo>
                  <a:lnTo>
                    <a:pt x="5" y="3460"/>
                  </a:lnTo>
                  <a:lnTo>
                    <a:pt x="13" y="3470"/>
                  </a:lnTo>
                  <a:lnTo>
                    <a:pt x="21" y="3480"/>
                  </a:lnTo>
                  <a:lnTo>
                    <a:pt x="28" y="3490"/>
                  </a:lnTo>
                  <a:lnTo>
                    <a:pt x="34" y="3501"/>
                  </a:lnTo>
                  <a:lnTo>
                    <a:pt x="44" y="3522"/>
                  </a:lnTo>
                  <a:lnTo>
                    <a:pt x="51" y="3544"/>
                  </a:lnTo>
                  <a:lnTo>
                    <a:pt x="58" y="3568"/>
                  </a:lnTo>
                  <a:lnTo>
                    <a:pt x="63" y="3590"/>
                  </a:lnTo>
                  <a:lnTo>
                    <a:pt x="70" y="3637"/>
                  </a:lnTo>
                  <a:lnTo>
                    <a:pt x="74" y="3660"/>
                  </a:lnTo>
                  <a:lnTo>
                    <a:pt x="78" y="3684"/>
                  </a:lnTo>
                  <a:lnTo>
                    <a:pt x="84" y="3706"/>
                  </a:lnTo>
                  <a:lnTo>
                    <a:pt x="91" y="3727"/>
                  </a:lnTo>
                  <a:lnTo>
                    <a:pt x="101" y="3748"/>
                  </a:lnTo>
                  <a:lnTo>
                    <a:pt x="106" y="3758"/>
                  </a:lnTo>
                  <a:lnTo>
                    <a:pt x="113" y="3768"/>
                  </a:lnTo>
                  <a:lnTo>
                    <a:pt x="120" y="3777"/>
                  </a:lnTo>
                  <a:lnTo>
                    <a:pt x="129" y="3787"/>
                  </a:lnTo>
                  <a:lnTo>
                    <a:pt x="138" y="3795"/>
                  </a:lnTo>
                  <a:lnTo>
                    <a:pt x="147" y="3803"/>
                  </a:lnTo>
                  <a:lnTo>
                    <a:pt x="147" y="3803"/>
                  </a:lnTo>
                  <a:lnTo>
                    <a:pt x="186" y="3832"/>
                  </a:lnTo>
                  <a:lnTo>
                    <a:pt x="226" y="3859"/>
                  </a:lnTo>
                  <a:lnTo>
                    <a:pt x="266" y="3885"/>
                  </a:lnTo>
                  <a:lnTo>
                    <a:pt x="308" y="3909"/>
                  </a:lnTo>
                  <a:lnTo>
                    <a:pt x="350" y="3933"/>
                  </a:lnTo>
                  <a:lnTo>
                    <a:pt x="392" y="3956"/>
                  </a:lnTo>
                  <a:lnTo>
                    <a:pt x="475" y="4002"/>
                  </a:lnTo>
                  <a:lnTo>
                    <a:pt x="475" y="4002"/>
                  </a:lnTo>
                  <a:lnTo>
                    <a:pt x="488" y="4008"/>
                  </a:lnTo>
                  <a:lnTo>
                    <a:pt x="500" y="4012"/>
                  </a:lnTo>
                  <a:lnTo>
                    <a:pt x="500" y="4012"/>
                  </a:lnTo>
                  <a:lnTo>
                    <a:pt x="504" y="4018"/>
                  </a:lnTo>
                  <a:lnTo>
                    <a:pt x="509" y="4021"/>
                  </a:lnTo>
                  <a:lnTo>
                    <a:pt x="516" y="4023"/>
                  </a:lnTo>
                  <a:lnTo>
                    <a:pt x="523" y="4022"/>
                  </a:lnTo>
                  <a:lnTo>
                    <a:pt x="523" y="4022"/>
                  </a:lnTo>
                  <a:lnTo>
                    <a:pt x="553" y="4035"/>
                  </a:lnTo>
                  <a:lnTo>
                    <a:pt x="585" y="4046"/>
                  </a:lnTo>
                  <a:lnTo>
                    <a:pt x="617" y="4056"/>
                  </a:lnTo>
                  <a:lnTo>
                    <a:pt x="651" y="4065"/>
                  </a:lnTo>
                  <a:lnTo>
                    <a:pt x="683" y="4072"/>
                  </a:lnTo>
                  <a:lnTo>
                    <a:pt x="718" y="4079"/>
                  </a:lnTo>
                  <a:lnTo>
                    <a:pt x="754" y="4084"/>
                  </a:lnTo>
                  <a:lnTo>
                    <a:pt x="790" y="4088"/>
                  </a:lnTo>
                  <a:lnTo>
                    <a:pt x="790" y="4088"/>
                  </a:lnTo>
                  <a:lnTo>
                    <a:pt x="792" y="4092"/>
                  </a:lnTo>
                  <a:lnTo>
                    <a:pt x="795" y="4094"/>
                  </a:lnTo>
                  <a:lnTo>
                    <a:pt x="798" y="4097"/>
                  </a:lnTo>
                  <a:lnTo>
                    <a:pt x="802" y="4098"/>
                  </a:lnTo>
                  <a:lnTo>
                    <a:pt x="806" y="4099"/>
                  </a:lnTo>
                  <a:lnTo>
                    <a:pt x="810" y="4098"/>
                  </a:lnTo>
                  <a:lnTo>
                    <a:pt x="813" y="4097"/>
                  </a:lnTo>
                  <a:lnTo>
                    <a:pt x="817" y="4093"/>
                  </a:lnTo>
                  <a:lnTo>
                    <a:pt x="817" y="4093"/>
                  </a:lnTo>
                  <a:lnTo>
                    <a:pt x="818" y="4092"/>
                  </a:lnTo>
                  <a:lnTo>
                    <a:pt x="818" y="4092"/>
                  </a:lnTo>
                  <a:lnTo>
                    <a:pt x="865" y="4096"/>
                  </a:lnTo>
                  <a:lnTo>
                    <a:pt x="913" y="4098"/>
                  </a:lnTo>
                  <a:lnTo>
                    <a:pt x="961" y="4099"/>
                  </a:lnTo>
                  <a:lnTo>
                    <a:pt x="1010" y="4100"/>
                  </a:lnTo>
                  <a:lnTo>
                    <a:pt x="1058" y="4099"/>
                  </a:lnTo>
                  <a:lnTo>
                    <a:pt x="1107" y="4098"/>
                  </a:lnTo>
                  <a:lnTo>
                    <a:pt x="1155" y="4096"/>
                  </a:lnTo>
                  <a:lnTo>
                    <a:pt x="1203" y="4093"/>
                  </a:lnTo>
                  <a:lnTo>
                    <a:pt x="1298" y="4085"/>
                  </a:lnTo>
                  <a:lnTo>
                    <a:pt x="1390" y="4077"/>
                  </a:lnTo>
                  <a:lnTo>
                    <a:pt x="1560" y="4058"/>
                  </a:lnTo>
                  <a:lnTo>
                    <a:pt x="1560" y="4058"/>
                  </a:lnTo>
                  <a:lnTo>
                    <a:pt x="1576" y="4056"/>
                  </a:lnTo>
                  <a:lnTo>
                    <a:pt x="1605" y="4051"/>
                  </a:lnTo>
                  <a:lnTo>
                    <a:pt x="1642" y="4044"/>
                  </a:lnTo>
                  <a:lnTo>
                    <a:pt x="1685" y="4035"/>
                  </a:lnTo>
                  <a:lnTo>
                    <a:pt x="1685" y="4035"/>
                  </a:lnTo>
                  <a:lnTo>
                    <a:pt x="1688" y="4039"/>
                  </a:lnTo>
                  <a:lnTo>
                    <a:pt x="1692" y="4042"/>
                  </a:lnTo>
                  <a:lnTo>
                    <a:pt x="1696" y="4044"/>
                  </a:lnTo>
                  <a:lnTo>
                    <a:pt x="1702" y="4045"/>
                  </a:lnTo>
                  <a:lnTo>
                    <a:pt x="1706" y="4045"/>
                  </a:lnTo>
                  <a:lnTo>
                    <a:pt x="1711" y="4043"/>
                  </a:lnTo>
                  <a:lnTo>
                    <a:pt x="1716" y="4040"/>
                  </a:lnTo>
                  <a:lnTo>
                    <a:pt x="1720" y="4036"/>
                  </a:lnTo>
                  <a:lnTo>
                    <a:pt x="1720" y="4036"/>
                  </a:lnTo>
                  <a:lnTo>
                    <a:pt x="1731" y="4023"/>
                  </a:lnTo>
                  <a:lnTo>
                    <a:pt x="1731" y="4023"/>
                  </a:lnTo>
                  <a:lnTo>
                    <a:pt x="1774" y="4010"/>
                  </a:lnTo>
                  <a:lnTo>
                    <a:pt x="1794" y="4003"/>
                  </a:lnTo>
                  <a:lnTo>
                    <a:pt x="1815" y="3995"/>
                  </a:lnTo>
                  <a:lnTo>
                    <a:pt x="1834" y="3987"/>
                  </a:lnTo>
                  <a:lnTo>
                    <a:pt x="1853" y="3978"/>
                  </a:lnTo>
                  <a:lnTo>
                    <a:pt x="1870" y="3969"/>
                  </a:lnTo>
                  <a:lnTo>
                    <a:pt x="1885" y="3959"/>
                  </a:lnTo>
                  <a:lnTo>
                    <a:pt x="1898" y="3948"/>
                  </a:lnTo>
                  <a:lnTo>
                    <a:pt x="1910" y="3937"/>
                  </a:lnTo>
                  <a:lnTo>
                    <a:pt x="1918" y="3926"/>
                  </a:lnTo>
                  <a:lnTo>
                    <a:pt x="1925" y="3913"/>
                  </a:lnTo>
                  <a:lnTo>
                    <a:pt x="1928" y="3907"/>
                  </a:lnTo>
                  <a:lnTo>
                    <a:pt x="1929" y="3901"/>
                  </a:lnTo>
                  <a:lnTo>
                    <a:pt x="1929" y="3894"/>
                  </a:lnTo>
                  <a:lnTo>
                    <a:pt x="1929" y="3887"/>
                  </a:lnTo>
                  <a:lnTo>
                    <a:pt x="1928" y="3880"/>
                  </a:lnTo>
                  <a:lnTo>
                    <a:pt x="1925" y="3874"/>
                  </a:lnTo>
                  <a:lnTo>
                    <a:pt x="1923" y="3866"/>
                  </a:lnTo>
                  <a:lnTo>
                    <a:pt x="1919" y="3859"/>
                  </a:lnTo>
                  <a:lnTo>
                    <a:pt x="1919" y="3859"/>
                  </a:lnTo>
                  <a:lnTo>
                    <a:pt x="1912" y="3849"/>
                  </a:lnTo>
                  <a:lnTo>
                    <a:pt x="1904" y="3838"/>
                  </a:lnTo>
                  <a:lnTo>
                    <a:pt x="1895" y="3829"/>
                  </a:lnTo>
                  <a:lnTo>
                    <a:pt x="1887" y="3819"/>
                  </a:lnTo>
                  <a:lnTo>
                    <a:pt x="1876" y="3811"/>
                  </a:lnTo>
                  <a:lnTo>
                    <a:pt x="1866" y="3804"/>
                  </a:lnTo>
                  <a:lnTo>
                    <a:pt x="1854" y="3797"/>
                  </a:lnTo>
                  <a:lnTo>
                    <a:pt x="1842" y="3791"/>
                  </a:lnTo>
                  <a:lnTo>
                    <a:pt x="1830" y="3785"/>
                  </a:lnTo>
                  <a:lnTo>
                    <a:pt x="1818" y="3781"/>
                  </a:lnTo>
                  <a:lnTo>
                    <a:pt x="1791" y="3772"/>
                  </a:lnTo>
                  <a:lnTo>
                    <a:pt x="1763" y="3765"/>
                  </a:lnTo>
                  <a:lnTo>
                    <a:pt x="1732" y="3761"/>
                  </a:lnTo>
                  <a:lnTo>
                    <a:pt x="1732" y="3761"/>
                  </a:lnTo>
                  <a:lnTo>
                    <a:pt x="1731" y="3756"/>
                  </a:lnTo>
                  <a:lnTo>
                    <a:pt x="1730" y="3751"/>
                  </a:lnTo>
                  <a:lnTo>
                    <a:pt x="1726" y="3748"/>
                  </a:lnTo>
                  <a:lnTo>
                    <a:pt x="1722" y="3744"/>
                  </a:lnTo>
                  <a:lnTo>
                    <a:pt x="1718" y="3742"/>
                  </a:lnTo>
                  <a:lnTo>
                    <a:pt x="1712" y="3741"/>
                  </a:lnTo>
                  <a:lnTo>
                    <a:pt x="1707" y="3742"/>
                  </a:lnTo>
                  <a:lnTo>
                    <a:pt x="1703" y="3744"/>
                  </a:lnTo>
                  <a:lnTo>
                    <a:pt x="1703" y="3744"/>
                  </a:lnTo>
                  <a:lnTo>
                    <a:pt x="1688" y="3757"/>
                  </a:lnTo>
                  <a:lnTo>
                    <a:pt x="1688" y="3757"/>
                  </a:lnTo>
                  <a:lnTo>
                    <a:pt x="1642" y="3755"/>
                  </a:lnTo>
                  <a:lnTo>
                    <a:pt x="1594" y="3754"/>
                  </a:lnTo>
                  <a:lnTo>
                    <a:pt x="1500" y="3754"/>
                  </a:lnTo>
                  <a:lnTo>
                    <a:pt x="1455" y="3754"/>
                  </a:lnTo>
                  <a:lnTo>
                    <a:pt x="1411" y="3751"/>
                  </a:lnTo>
                  <a:lnTo>
                    <a:pt x="1390" y="3749"/>
                  </a:lnTo>
                  <a:lnTo>
                    <a:pt x="1369" y="3747"/>
                  </a:lnTo>
                  <a:lnTo>
                    <a:pt x="1351" y="3744"/>
                  </a:lnTo>
                  <a:lnTo>
                    <a:pt x="1332" y="3740"/>
                  </a:lnTo>
                  <a:lnTo>
                    <a:pt x="1314" y="3735"/>
                  </a:lnTo>
                  <a:lnTo>
                    <a:pt x="1298" y="3729"/>
                  </a:lnTo>
                  <a:lnTo>
                    <a:pt x="1283" y="3722"/>
                  </a:lnTo>
                  <a:lnTo>
                    <a:pt x="1267" y="3714"/>
                  </a:lnTo>
                  <a:lnTo>
                    <a:pt x="1255" y="3706"/>
                  </a:lnTo>
                  <a:lnTo>
                    <a:pt x="1244" y="3695"/>
                  </a:lnTo>
                  <a:lnTo>
                    <a:pt x="1233" y="3682"/>
                  </a:lnTo>
                  <a:lnTo>
                    <a:pt x="1225" y="3669"/>
                  </a:lnTo>
                  <a:lnTo>
                    <a:pt x="1218" y="3654"/>
                  </a:lnTo>
                  <a:lnTo>
                    <a:pt x="1214" y="3638"/>
                  </a:lnTo>
                  <a:lnTo>
                    <a:pt x="1211" y="3619"/>
                  </a:lnTo>
                  <a:lnTo>
                    <a:pt x="1210" y="3598"/>
                  </a:lnTo>
                  <a:lnTo>
                    <a:pt x="1210" y="3576"/>
                  </a:lnTo>
                  <a:lnTo>
                    <a:pt x="1214" y="3551"/>
                  </a:lnTo>
                  <a:lnTo>
                    <a:pt x="1218" y="3525"/>
                  </a:lnTo>
                  <a:lnTo>
                    <a:pt x="1226" y="3496"/>
                  </a:lnTo>
                  <a:lnTo>
                    <a:pt x="1226" y="3496"/>
                  </a:lnTo>
                  <a:lnTo>
                    <a:pt x="1226" y="3493"/>
                  </a:lnTo>
                  <a:lnTo>
                    <a:pt x="1225" y="3490"/>
                  </a:lnTo>
                  <a:lnTo>
                    <a:pt x="1223" y="3488"/>
                  </a:lnTo>
                  <a:lnTo>
                    <a:pt x="1221" y="3487"/>
                  </a:lnTo>
                  <a:lnTo>
                    <a:pt x="1217" y="3486"/>
                  </a:lnTo>
                  <a:lnTo>
                    <a:pt x="1215" y="3487"/>
                  </a:lnTo>
                  <a:lnTo>
                    <a:pt x="1212" y="3489"/>
                  </a:lnTo>
                  <a:lnTo>
                    <a:pt x="1210" y="3492"/>
                  </a:lnTo>
                  <a:lnTo>
                    <a:pt x="1210" y="3492"/>
                  </a:lnTo>
                  <a:lnTo>
                    <a:pt x="1202" y="3517"/>
                  </a:lnTo>
                  <a:lnTo>
                    <a:pt x="1193" y="3548"/>
                  </a:lnTo>
                  <a:lnTo>
                    <a:pt x="1183" y="3582"/>
                  </a:lnTo>
                  <a:lnTo>
                    <a:pt x="1180" y="3600"/>
                  </a:lnTo>
                  <a:lnTo>
                    <a:pt x="1176" y="3618"/>
                  </a:lnTo>
                  <a:lnTo>
                    <a:pt x="1174" y="3637"/>
                  </a:lnTo>
                  <a:lnTo>
                    <a:pt x="1173" y="3654"/>
                  </a:lnTo>
                  <a:lnTo>
                    <a:pt x="1173" y="3673"/>
                  </a:lnTo>
                  <a:lnTo>
                    <a:pt x="1174" y="3689"/>
                  </a:lnTo>
                  <a:lnTo>
                    <a:pt x="1177" y="3706"/>
                  </a:lnTo>
                  <a:lnTo>
                    <a:pt x="1182" y="3722"/>
                  </a:lnTo>
                  <a:lnTo>
                    <a:pt x="1188" y="3736"/>
                  </a:lnTo>
                  <a:lnTo>
                    <a:pt x="1197" y="3749"/>
                  </a:lnTo>
                  <a:lnTo>
                    <a:pt x="1197" y="3749"/>
                  </a:lnTo>
                  <a:lnTo>
                    <a:pt x="1133" y="3812"/>
                  </a:lnTo>
                  <a:lnTo>
                    <a:pt x="1102" y="3845"/>
                  </a:lnTo>
                  <a:lnTo>
                    <a:pt x="1071" y="3878"/>
                  </a:lnTo>
                  <a:lnTo>
                    <a:pt x="1071" y="3878"/>
                  </a:lnTo>
                  <a:lnTo>
                    <a:pt x="1071" y="3879"/>
                  </a:lnTo>
                  <a:lnTo>
                    <a:pt x="1071" y="3879"/>
                  </a:lnTo>
                  <a:lnTo>
                    <a:pt x="1099" y="3825"/>
                  </a:lnTo>
                  <a:lnTo>
                    <a:pt x="1125" y="3771"/>
                  </a:lnTo>
                  <a:lnTo>
                    <a:pt x="1149" y="3715"/>
                  </a:lnTo>
                  <a:lnTo>
                    <a:pt x="1161" y="3687"/>
                  </a:lnTo>
                  <a:lnTo>
                    <a:pt x="1171" y="3658"/>
                  </a:lnTo>
                  <a:lnTo>
                    <a:pt x="1171" y="3658"/>
                  </a:lnTo>
                  <a:lnTo>
                    <a:pt x="1173" y="3651"/>
                  </a:lnTo>
                  <a:lnTo>
                    <a:pt x="1171" y="3646"/>
                  </a:lnTo>
                  <a:lnTo>
                    <a:pt x="1168" y="3641"/>
                  </a:lnTo>
                  <a:lnTo>
                    <a:pt x="1163" y="3638"/>
                  </a:lnTo>
                  <a:lnTo>
                    <a:pt x="1159" y="3636"/>
                  </a:lnTo>
                  <a:lnTo>
                    <a:pt x="1153" y="3636"/>
                  </a:lnTo>
                  <a:lnTo>
                    <a:pt x="1147" y="3637"/>
                  </a:lnTo>
                  <a:lnTo>
                    <a:pt x="1141" y="3640"/>
                  </a:lnTo>
                  <a:lnTo>
                    <a:pt x="1141" y="3640"/>
                  </a:lnTo>
                  <a:lnTo>
                    <a:pt x="1105" y="3676"/>
                  </a:lnTo>
                  <a:lnTo>
                    <a:pt x="1068" y="3714"/>
                  </a:lnTo>
                  <a:lnTo>
                    <a:pt x="1068" y="3714"/>
                  </a:lnTo>
                  <a:lnTo>
                    <a:pt x="1091" y="3668"/>
                  </a:lnTo>
                  <a:lnTo>
                    <a:pt x="1113" y="3623"/>
                  </a:lnTo>
                  <a:lnTo>
                    <a:pt x="1132" y="3575"/>
                  </a:lnTo>
                  <a:lnTo>
                    <a:pt x="1149" y="3525"/>
                  </a:lnTo>
                  <a:lnTo>
                    <a:pt x="1149" y="3525"/>
                  </a:lnTo>
                  <a:lnTo>
                    <a:pt x="1150" y="3522"/>
                  </a:lnTo>
                  <a:lnTo>
                    <a:pt x="1150" y="3518"/>
                  </a:lnTo>
                  <a:lnTo>
                    <a:pt x="1149" y="3513"/>
                  </a:lnTo>
                  <a:lnTo>
                    <a:pt x="1146" y="3509"/>
                  </a:lnTo>
                  <a:lnTo>
                    <a:pt x="1140" y="3506"/>
                  </a:lnTo>
                  <a:lnTo>
                    <a:pt x="1134" y="3504"/>
                  </a:lnTo>
                  <a:lnTo>
                    <a:pt x="1128" y="3504"/>
                  </a:lnTo>
                  <a:lnTo>
                    <a:pt x="1122" y="3508"/>
                  </a:lnTo>
                  <a:lnTo>
                    <a:pt x="1116" y="3513"/>
                  </a:lnTo>
                  <a:lnTo>
                    <a:pt x="1116" y="3513"/>
                  </a:lnTo>
                  <a:lnTo>
                    <a:pt x="1071" y="3577"/>
                  </a:lnTo>
                  <a:lnTo>
                    <a:pt x="1026" y="3641"/>
                  </a:lnTo>
                  <a:lnTo>
                    <a:pt x="982" y="3706"/>
                  </a:lnTo>
                  <a:lnTo>
                    <a:pt x="935" y="3769"/>
                  </a:lnTo>
                  <a:lnTo>
                    <a:pt x="912" y="3801"/>
                  </a:lnTo>
                  <a:lnTo>
                    <a:pt x="887" y="3830"/>
                  </a:lnTo>
                  <a:lnTo>
                    <a:pt x="861" y="3860"/>
                  </a:lnTo>
                  <a:lnTo>
                    <a:pt x="836" y="3888"/>
                  </a:lnTo>
                  <a:lnTo>
                    <a:pt x="807" y="3915"/>
                  </a:lnTo>
                  <a:lnTo>
                    <a:pt x="779" y="3942"/>
                  </a:lnTo>
                  <a:lnTo>
                    <a:pt x="749" y="3967"/>
                  </a:lnTo>
                  <a:lnTo>
                    <a:pt x="718" y="3991"/>
                  </a:lnTo>
                  <a:lnTo>
                    <a:pt x="718" y="3991"/>
                  </a:lnTo>
                  <a:lnTo>
                    <a:pt x="841" y="3846"/>
                  </a:lnTo>
                  <a:lnTo>
                    <a:pt x="963" y="3700"/>
                  </a:lnTo>
                  <a:lnTo>
                    <a:pt x="1023" y="3627"/>
                  </a:lnTo>
                  <a:lnTo>
                    <a:pt x="1082" y="3552"/>
                  </a:lnTo>
                  <a:lnTo>
                    <a:pt x="1142" y="3479"/>
                  </a:lnTo>
                  <a:lnTo>
                    <a:pt x="1201" y="3404"/>
                  </a:lnTo>
                  <a:lnTo>
                    <a:pt x="1201" y="3404"/>
                  </a:lnTo>
                  <a:lnTo>
                    <a:pt x="1229" y="3365"/>
                  </a:lnTo>
                  <a:lnTo>
                    <a:pt x="1257" y="3325"/>
                  </a:lnTo>
                  <a:lnTo>
                    <a:pt x="1257" y="3325"/>
                  </a:lnTo>
                  <a:lnTo>
                    <a:pt x="1218" y="3385"/>
                  </a:lnTo>
                  <a:lnTo>
                    <a:pt x="1181" y="3445"/>
                  </a:lnTo>
                  <a:lnTo>
                    <a:pt x="1181" y="3445"/>
                  </a:lnTo>
                  <a:lnTo>
                    <a:pt x="1178" y="3449"/>
                  </a:lnTo>
                  <a:lnTo>
                    <a:pt x="1177" y="3453"/>
                  </a:lnTo>
                  <a:lnTo>
                    <a:pt x="1177" y="3456"/>
                  </a:lnTo>
                  <a:lnTo>
                    <a:pt x="1177" y="3460"/>
                  </a:lnTo>
                  <a:lnTo>
                    <a:pt x="1181" y="3466"/>
                  </a:lnTo>
                  <a:lnTo>
                    <a:pt x="1185" y="3472"/>
                  </a:lnTo>
                  <a:lnTo>
                    <a:pt x="1191" y="3474"/>
                  </a:lnTo>
                  <a:lnTo>
                    <a:pt x="1198" y="3475"/>
                  </a:lnTo>
                  <a:lnTo>
                    <a:pt x="1202" y="3475"/>
                  </a:lnTo>
                  <a:lnTo>
                    <a:pt x="1205" y="3474"/>
                  </a:lnTo>
                  <a:lnTo>
                    <a:pt x="1209" y="3473"/>
                  </a:lnTo>
                  <a:lnTo>
                    <a:pt x="1212" y="3470"/>
                  </a:lnTo>
                  <a:lnTo>
                    <a:pt x="1212" y="3470"/>
                  </a:lnTo>
                  <a:lnTo>
                    <a:pt x="1215" y="3467"/>
                  </a:lnTo>
                  <a:lnTo>
                    <a:pt x="1215" y="3467"/>
                  </a:lnTo>
                  <a:lnTo>
                    <a:pt x="1219" y="3468"/>
                  </a:lnTo>
                  <a:lnTo>
                    <a:pt x="1219" y="3468"/>
                  </a:lnTo>
                  <a:lnTo>
                    <a:pt x="1222" y="3474"/>
                  </a:lnTo>
                  <a:lnTo>
                    <a:pt x="1225" y="3478"/>
                  </a:lnTo>
                  <a:lnTo>
                    <a:pt x="1228" y="3479"/>
                  </a:lnTo>
                  <a:lnTo>
                    <a:pt x="1231" y="3479"/>
                  </a:lnTo>
                  <a:lnTo>
                    <a:pt x="1233" y="3479"/>
                  </a:lnTo>
                  <a:lnTo>
                    <a:pt x="1237" y="3478"/>
                  </a:lnTo>
                  <a:lnTo>
                    <a:pt x="1237" y="3478"/>
                  </a:lnTo>
                  <a:lnTo>
                    <a:pt x="1248" y="3469"/>
                  </a:lnTo>
                  <a:lnTo>
                    <a:pt x="1248" y="3469"/>
                  </a:lnTo>
                  <a:lnTo>
                    <a:pt x="1278" y="3470"/>
                  </a:lnTo>
                  <a:lnTo>
                    <a:pt x="1308" y="3470"/>
                  </a:lnTo>
                  <a:lnTo>
                    <a:pt x="1339" y="3468"/>
                  </a:lnTo>
                  <a:lnTo>
                    <a:pt x="1370" y="3465"/>
                  </a:lnTo>
                  <a:lnTo>
                    <a:pt x="1370" y="3465"/>
                  </a:lnTo>
                  <a:lnTo>
                    <a:pt x="1400" y="3461"/>
                  </a:lnTo>
                  <a:lnTo>
                    <a:pt x="1400" y="3461"/>
                  </a:lnTo>
                  <a:lnTo>
                    <a:pt x="1402" y="3465"/>
                  </a:lnTo>
                  <a:lnTo>
                    <a:pt x="1406" y="3468"/>
                  </a:lnTo>
                  <a:lnTo>
                    <a:pt x="1409" y="3470"/>
                  </a:lnTo>
                  <a:lnTo>
                    <a:pt x="1414" y="3473"/>
                  </a:lnTo>
                  <a:lnTo>
                    <a:pt x="1420" y="3473"/>
                  </a:lnTo>
                  <a:lnTo>
                    <a:pt x="1424" y="3472"/>
                  </a:lnTo>
                  <a:lnTo>
                    <a:pt x="1429" y="3469"/>
                  </a:lnTo>
                  <a:lnTo>
                    <a:pt x="1432" y="3465"/>
                  </a:lnTo>
                  <a:lnTo>
                    <a:pt x="1432" y="3465"/>
                  </a:lnTo>
                  <a:lnTo>
                    <a:pt x="1437" y="3458"/>
                  </a:lnTo>
                  <a:lnTo>
                    <a:pt x="1437" y="3458"/>
                  </a:lnTo>
                  <a:lnTo>
                    <a:pt x="1475" y="3456"/>
                  </a:lnTo>
                  <a:lnTo>
                    <a:pt x="1511" y="3458"/>
                  </a:lnTo>
                  <a:lnTo>
                    <a:pt x="1545" y="3461"/>
                  </a:lnTo>
                  <a:lnTo>
                    <a:pt x="1578" y="3467"/>
                  </a:lnTo>
                  <a:lnTo>
                    <a:pt x="1612" y="3475"/>
                  </a:lnTo>
                  <a:lnTo>
                    <a:pt x="1645" y="3488"/>
                  </a:lnTo>
                  <a:lnTo>
                    <a:pt x="1681" y="3502"/>
                  </a:lnTo>
                  <a:lnTo>
                    <a:pt x="1719" y="3521"/>
                  </a:lnTo>
                  <a:lnTo>
                    <a:pt x="1719" y="3521"/>
                  </a:lnTo>
                  <a:lnTo>
                    <a:pt x="1754" y="3540"/>
                  </a:lnTo>
                  <a:lnTo>
                    <a:pt x="1754" y="3540"/>
                  </a:lnTo>
                  <a:lnTo>
                    <a:pt x="1757" y="3543"/>
                  </a:lnTo>
                  <a:lnTo>
                    <a:pt x="1761" y="3547"/>
                  </a:lnTo>
                  <a:lnTo>
                    <a:pt x="1766" y="3548"/>
                  </a:lnTo>
                  <a:lnTo>
                    <a:pt x="1771" y="3548"/>
                  </a:lnTo>
                  <a:lnTo>
                    <a:pt x="1771" y="3548"/>
                  </a:lnTo>
                  <a:lnTo>
                    <a:pt x="1805" y="3565"/>
                  </a:lnTo>
                  <a:lnTo>
                    <a:pt x="1820" y="3573"/>
                  </a:lnTo>
                  <a:lnTo>
                    <a:pt x="1836" y="3579"/>
                  </a:lnTo>
                  <a:lnTo>
                    <a:pt x="1836" y="3579"/>
                  </a:lnTo>
                  <a:lnTo>
                    <a:pt x="1837" y="3581"/>
                  </a:lnTo>
                  <a:lnTo>
                    <a:pt x="1837" y="3581"/>
                  </a:lnTo>
                  <a:lnTo>
                    <a:pt x="1854" y="3586"/>
                  </a:lnTo>
                  <a:lnTo>
                    <a:pt x="1871" y="3590"/>
                  </a:lnTo>
                  <a:lnTo>
                    <a:pt x="1890" y="3593"/>
                  </a:lnTo>
                  <a:lnTo>
                    <a:pt x="1909" y="3593"/>
                  </a:lnTo>
                  <a:lnTo>
                    <a:pt x="1929" y="3592"/>
                  </a:lnTo>
                  <a:lnTo>
                    <a:pt x="1950" y="3588"/>
                  </a:lnTo>
                  <a:lnTo>
                    <a:pt x="1973" y="3582"/>
                  </a:lnTo>
                  <a:lnTo>
                    <a:pt x="1999" y="3572"/>
                  </a:lnTo>
                  <a:lnTo>
                    <a:pt x="1999" y="3572"/>
                  </a:lnTo>
                  <a:lnTo>
                    <a:pt x="2016" y="3565"/>
                  </a:lnTo>
                  <a:lnTo>
                    <a:pt x="2032" y="3557"/>
                  </a:lnTo>
                  <a:lnTo>
                    <a:pt x="2047" y="3548"/>
                  </a:lnTo>
                  <a:lnTo>
                    <a:pt x="2061" y="3538"/>
                  </a:lnTo>
                  <a:lnTo>
                    <a:pt x="2074" y="3528"/>
                  </a:lnTo>
                  <a:lnTo>
                    <a:pt x="2086" y="3517"/>
                  </a:lnTo>
                  <a:lnTo>
                    <a:pt x="2096" y="3507"/>
                  </a:lnTo>
                  <a:lnTo>
                    <a:pt x="2105" y="3495"/>
                  </a:lnTo>
                  <a:lnTo>
                    <a:pt x="2115" y="3482"/>
                  </a:lnTo>
                  <a:lnTo>
                    <a:pt x="2122" y="3470"/>
                  </a:lnTo>
                  <a:lnTo>
                    <a:pt x="2129" y="3458"/>
                  </a:lnTo>
                  <a:lnTo>
                    <a:pt x="2134" y="3444"/>
                  </a:lnTo>
                  <a:lnTo>
                    <a:pt x="2138" y="3431"/>
                  </a:lnTo>
                  <a:lnTo>
                    <a:pt x="2142" y="3417"/>
                  </a:lnTo>
                  <a:lnTo>
                    <a:pt x="2144" y="3404"/>
                  </a:lnTo>
                  <a:lnTo>
                    <a:pt x="2145" y="3390"/>
                  </a:lnTo>
                  <a:lnTo>
                    <a:pt x="2146" y="3376"/>
                  </a:lnTo>
                  <a:lnTo>
                    <a:pt x="2146" y="3362"/>
                  </a:lnTo>
                  <a:lnTo>
                    <a:pt x="2145" y="3348"/>
                  </a:lnTo>
                  <a:lnTo>
                    <a:pt x="2143" y="3334"/>
                  </a:lnTo>
                  <a:lnTo>
                    <a:pt x="2141" y="3319"/>
                  </a:lnTo>
                  <a:lnTo>
                    <a:pt x="2136" y="3305"/>
                  </a:lnTo>
                  <a:lnTo>
                    <a:pt x="2132" y="3291"/>
                  </a:lnTo>
                  <a:lnTo>
                    <a:pt x="2127" y="3277"/>
                  </a:lnTo>
                  <a:lnTo>
                    <a:pt x="2121" y="3264"/>
                  </a:lnTo>
                  <a:lnTo>
                    <a:pt x="2114" y="3252"/>
                  </a:lnTo>
                  <a:lnTo>
                    <a:pt x="2105" y="3239"/>
                  </a:lnTo>
                  <a:lnTo>
                    <a:pt x="2097" y="3226"/>
                  </a:lnTo>
                  <a:lnTo>
                    <a:pt x="2088" y="3214"/>
                  </a:lnTo>
                  <a:lnTo>
                    <a:pt x="2077" y="3202"/>
                  </a:lnTo>
                  <a:lnTo>
                    <a:pt x="2067" y="3192"/>
                  </a:lnTo>
                  <a:lnTo>
                    <a:pt x="2055" y="3181"/>
                  </a:lnTo>
                  <a:lnTo>
                    <a:pt x="2055" y="3181"/>
                  </a:lnTo>
                  <a:lnTo>
                    <a:pt x="2059" y="3176"/>
                  </a:lnTo>
                  <a:lnTo>
                    <a:pt x="2059" y="3176"/>
                  </a:lnTo>
                  <a:lnTo>
                    <a:pt x="2060" y="3170"/>
                  </a:lnTo>
                  <a:lnTo>
                    <a:pt x="2059" y="3164"/>
                  </a:lnTo>
                  <a:lnTo>
                    <a:pt x="2055" y="3159"/>
                  </a:lnTo>
                  <a:lnTo>
                    <a:pt x="2050" y="3156"/>
                  </a:lnTo>
                  <a:lnTo>
                    <a:pt x="2046" y="3154"/>
                  </a:lnTo>
                  <a:lnTo>
                    <a:pt x="2040" y="3153"/>
                  </a:lnTo>
                  <a:lnTo>
                    <a:pt x="2034" y="3154"/>
                  </a:lnTo>
                  <a:lnTo>
                    <a:pt x="2029" y="3158"/>
                  </a:lnTo>
                  <a:lnTo>
                    <a:pt x="2029" y="3158"/>
                  </a:lnTo>
                  <a:lnTo>
                    <a:pt x="2028" y="3160"/>
                  </a:lnTo>
                  <a:lnTo>
                    <a:pt x="2028" y="3160"/>
                  </a:lnTo>
                  <a:lnTo>
                    <a:pt x="2012" y="3149"/>
                  </a:lnTo>
                  <a:lnTo>
                    <a:pt x="2012" y="3149"/>
                  </a:lnTo>
                  <a:lnTo>
                    <a:pt x="2031" y="3116"/>
                  </a:lnTo>
                  <a:lnTo>
                    <a:pt x="2031" y="3116"/>
                  </a:lnTo>
                  <a:lnTo>
                    <a:pt x="2050" y="3112"/>
                  </a:lnTo>
                  <a:lnTo>
                    <a:pt x="2069" y="3106"/>
                  </a:lnTo>
                  <a:lnTo>
                    <a:pt x="2088" y="3099"/>
                  </a:lnTo>
                  <a:lnTo>
                    <a:pt x="2105" y="3092"/>
                  </a:lnTo>
                  <a:lnTo>
                    <a:pt x="2123" y="3083"/>
                  </a:lnTo>
                  <a:lnTo>
                    <a:pt x="2139" y="3074"/>
                  </a:lnTo>
                  <a:lnTo>
                    <a:pt x="2155" y="3063"/>
                  </a:lnTo>
                  <a:lnTo>
                    <a:pt x="2170" y="3051"/>
                  </a:lnTo>
                  <a:lnTo>
                    <a:pt x="2185" y="3039"/>
                  </a:lnTo>
                  <a:lnTo>
                    <a:pt x="2199" y="3026"/>
                  </a:lnTo>
                  <a:lnTo>
                    <a:pt x="2212" y="3012"/>
                  </a:lnTo>
                  <a:lnTo>
                    <a:pt x="2225" y="2996"/>
                  </a:lnTo>
                  <a:lnTo>
                    <a:pt x="2238" y="2981"/>
                  </a:lnTo>
                  <a:lnTo>
                    <a:pt x="2249" y="2965"/>
                  </a:lnTo>
                  <a:lnTo>
                    <a:pt x="2272" y="2932"/>
                  </a:lnTo>
                  <a:lnTo>
                    <a:pt x="2292" y="2897"/>
                  </a:lnTo>
                  <a:lnTo>
                    <a:pt x="2310" y="2861"/>
                  </a:lnTo>
                  <a:lnTo>
                    <a:pt x="2328" y="2823"/>
                  </a:lnTo>
                  <a:lnTo>
                    <a:pt x="2344" y="2786"/>
                  </a:lnTo>
                  <a:lnTo>
                    <a:pt x="2359" y="2748"/>
                  </a:lnTo>
                  <a:lnTo>
                    <a:pt x="2372" y="2711"/>
                  </a:lnTo>
                  <a:lnTo>
                    <a:pt x="2398" y="2639"/>
                  </a:lnTo>
                  <a:lnTo>
                    <a:pt x="2398" y="2639"/>
                  </a:lnTo>
                  <a:lnTo>
                    <a:pt x="2434" y="2535"/>
                  </a:lnTo>
                  <a:lnTo>
                    <a:pt x="2471" y="2430"/>
                  </a:lnTo>
                  <a:lnTo>
                    <a:pt x="2506" y="2323"/>
                  </a:lnTo>
                  <a:lnTo>
                    <a:pt x="2538" y="2218"/>
                  </a:lnTo>
                  <a:lnTo>
                    <a:pt x="2538" y="2218"/>
                  </a:lnTo>
                  <a:lnTo>
                    <a:pt x="2548" y="2183"/>
                  </a:lnTo>
                  <a:lnTo>
                    <a:pt x="2557" y="2147"/>
                  </a:lnTo>
                  <a:lnTo>
                    <a:pt x="2568" y="2110"/>
                  </a:lnTo>
                  <a:lnTo>
                    <a:pt x="2574" y="2092"/>
                  </a:lnTo>
                  <a:lnTo>
                    <a:pt x="2581" y="2074"/>
                  </a:lnTo>
                  <a:lnTo>
                    <a:pt x="2589" y="2058"/>
                  </a:lnTo>
                  <a:lnTo>
                    <a:pt x="2597" y="2041"/>
                  </a:lnTo>
                  <a:lnTo>
                    <a:pt x="2608" y="2026"/>
                  </a:lnTo>
                  <a:lnTo>
                    <a:pt x="2619" y="2012"/>
                  </a:lnTo>
                  <a:lnTo>
                    <a:pt x="2632" y="1999"/>
                  </a:lnTo>
                  <a:lnTo>
                    <a:pt x="2647" y="1987"/>
                  </a:lnTo>
                  <a:lnTo>
                    <a:pt x="2665" y="1977"/>
                  </a:lnTo>
                  <a:lnTo>
                    <a:pt x="2684" y="1968"/>
                  </a:lnTo>
                  <a:lnTo>
                    <a:pt x="2684" y="1968"/>
                  </a:lnTo>
                  <a:lnTo>
                    <a:pt x="2704" y="1962"/>
                  </a:lnTo>
                  <a:lnTo>
                    <a:pt x="2722" y="1957"/>
                  </a:lnTo>
                  <a:lnTo>
                    <a:pt x="2741" y="1954"/>
                  </a:lnTo>
                  <a:lnTo>
                    <a:pt x="2761" y="1952"/>
                  </a:lnTo>
                  <a:lnTo>
                    <a:pt x="2780" y="1952"/>
                  </a:lnTo>
                  <a:lnTo>
                    <a:pt x="2799" y="1954"/>
                  </a:lnTo>
                  <a:lnTo>
                    <a:pt x="2818" y="1956"/>
                  </a:lnTo>
                  <a:lnTo>
                    <a:pt x="2837" y="1959"/>
                  </a:lnTo>
                  <a:lnTo>
                    <a:pt x="2856" y="1964"/>
                  </a:lnTo>
                  <a:lnTo>
                    <a:pt x="2874" y="1971"/>
                  </a:lnTo>
                  <a:lnTo>
                    <a:pt x="2892" y="1978"/>
                  </a:lnTo>
                  <a:lnTo>
                    <a:pt x="2911" y="1986"/>
                  </a:lnTo>
                  <a:lnTo>
                    <a:pt x="2928" y="1996"/>
                  </a:lnTo>
                  <a:lnTo>
                    <a:pt x="2945" y="2006"/>
                  </a:lnTo>
                  <a:lnTo>
                    <a:pt x="2961" y="2018"/>
                  </a:lnTo>
                  <a:lnTo>
                    <a:pt x="2977" y="2030"/>
                  </a:lnTo>
                  <a:lnTo>
                    <a:pt x="2993" y="2043"/>
                  </a:lnTo>
                  <a:lnTo>
                    <a:pt x="3008" y="2057"/>
                  </a:lnTo>
                  <a:lnTo>
                    <a:pt x="3022" y="2071"/>
                  </a:lnTo>
                  <a:lnTo>
                    <a:pt x="3035" y="2085"/>
                  </a:lnTo>
                  <a:lnTo>
                    <a:pt x="3048" y="2101"/>
                  </a:lnTo>
                  <a:lnTo>
                    <a:pt x="3058" y="2116"/>
                  </a:lnTo>
                  <a:lnTo>
                    <a:pt x="3070" y="2133"/>
                  </a:lnTo>
                  <a:lnTo>
                    <a:pt x="3079" y="2150"/>
                  </a:lnTo>
                  <a:lnTo>
                    <a:pt x="3089" y="2167"/>
                  </a:lnTo>
                  <a:lnTo>
                    <a:pt x="3096" y="2184"/>
                  </a:lnTo>
                  <a:lnTo>
                    <a:pt x="3103" y="2202"/>
                  </a:lnTo>
                  <a:lnTo>
                    <a:pt x="3108" y="2219"/>
                  </a:lnTo>
                  <a:lnTo>
                    <a:pt x="3113" y="2238"/>
                  </a:lnTo>
                  <a:lnTo>
                    <a:pt x="3116" y="2256"/>
                  </a:lnTo>
                  <a:lnTo>
                    <a:pt x="3118" y="2273"/>
                  </a:lnTo>
                  <a:lnTo>
                    <a:pt x="3118" y="2292"/>
                  </a:lnTo>
                  <a:lnTo>
                    <a:pt x="3118" y="2292"/>
                  </a:lnTo>
                  <a:lnTo>
                    <a:pt x="3119" y="2295"/>
                  </a:lnTo>
                  <a:lnTo>
                    <a:pt x="3120" y="2299"/>
                  </a:lnTo>
                  <a:lnTo>
                    <a:pt x="3121" y="2301"/>
                  </a:lnTo>
                  <a:lnTo>
                    <a:pt x="3125" y="2304"/>
                  </a:lnTo>
                  <a:lnTo>
                    <a:pt x="3127" y="2305"/>
                  </a:lnTo>
                  <a:lnTo>
                    <a:pt x="3131" y="2306"/>
                  </a:lnTo>
                  <a:lnTo>
                    <a:pt x="3138" y="2305"/>
                  </a:lnTo>
                  <a:lnTo>
                    <a:pt x="3138" y="2305"/>
                  </a:lnTo>
                  <a:lnTo>
                    <a:pt x="3106" y="2350"/>
                  </a:lnTo>
                  <a:lnTo>
                    <a:pt x="3106" y="2350"/>
                  </a:lnTo>
                  <a:lnTo>
                    <a:pt x="3072" y="2361"/>
                  </a:lnTo>
                  <a:lnTo>
                    <a:pt x="3039" y="2373"/>
                  </a:lnTo>
                  <a:lnTo>
                    <a:pt x="3008" y="2385"/>
                  </a:lnTo>
                  <a:lnTo>
                    <a:pt x="2979" y="2397"/>
                  </a:lnTo>
                  <a:lnTo>
                    <a:pt x="2950" y="2410"/>
                  </a:lnTo>
                  <a:lnTo>
                    <a:pt x="2922" y="2423"/>
                  </a:lnTo>
                  <a:lnTo>
                    <a:pt x="2897" y="2437"/>
                  </a:lnTo>
                  <a:lnTo>
                    <a:pt x="2873" y="2451"/>
                  </a:lnTo>
                  <a:lnTo>
                    <a:pt x="2850" y="2466"/>
                  </a:lnTo>
                  <a:lnTo>
                    <a:pt x="2829" y="2481"/>
                  </a:lnTo>
                  <a:lnTo>
                    <a:pt x="2808" y="2497"/>
                  </a:lnTo>
                  <a:lnTo>
                    <a:pt x="2789" y="2513"/>
                  </a:lnTo>
                  <a:lnTo>
                    <a:pt x="2771" y="2531"/>
                  </a:lnTo>
                  <a:lnTo>
                    <a:pt x="2754" y="2548"/>
                  </a:lnTo>
                  <a:lnTo>
                    <a:pt x="2739" y="2567"/>
                  </a:lnTo>
                  <a:lnTo>
                    <a:pt x="2725" y="2586"/>
                  </a:lnTo>
                  <a:lnTo>
                    <a:pt x="2712" y="2606"/>
                  </a:lnTo>
                  <a:lnTo>
                    <a:pt x="2700" y="2627"/>
                  </a:lnTo>
                  <a:lnTo>
                    <a:pt x="2689" y="2649"/>
                  </a:lnTo>
                  <a:lnTo>
                    <a:pt x="2680" y="2671"/>
                  </a:lnTo>
                  <a:lnTo>
                    <a:pt x="2671" y="2694"/>
                  </a:lnTo>
                  <a:lnTo>
                    <a:pt x="2664" y="2719"/>
                  </a:lnTo>
                  <a:lnTo>
                    <a:pt x="2658" y="2745"/>
                  </a:lnTo>
                  <a:lnTo>
                    <a:pt x="2652" y="2772"/>
                  </a:lnTo>
                  <a:lnTo>
                    <a:pt x="2649" y="2800"/>
                  </a:lnTo>
                  <a:lnTo>
                    <a:pt x="2645" y="2828"/>
                  </a:lnTo>
                  <a:lnTo>
                    <a:pt x="2644" y="2858"/>
                  </a:lnTo>
                  <a:lnTo>
                    <a:pt x="2643" y="2890"/>
                  </a:lnTo>
                  <a:lnTo>
                    <a:pt x="2643" y="2922"/>
                  </a:lnTo>
                  <a:lnTo>
                    <a:pt x="2643" y="2955"/>
                  </a:lnTo>
                  <a:lnTo>
                    <a:pt x="2645" y="2991"/>
                  </a:lnTo>
                  <a:lnTo>
                    <a:pt x="2647" y="3027"/>
                  </a:lnTo>
                  <a:lnTo>
                    <a:pt x="2647" y="3027"/>
                  </a:lnTo>
                  <a:lnTo>
                    <a:pt x="2651" y="3061"/>
                  </a:lnTo>
                  <a:lnTo>
                    <a:pt x="2656" y="3094"/>
                  </a:lnTo>
                  <a:lnTo>
                    <a:pt x="2660" y="3125"/>
                  </a:lnTo>
                  <a:lnTo>
                    <a:pt x="2666" y="3156"/>
                  </a:lnTo>
                  <a:lnTo>
                    <a:pt x="2666" y="3156"/>
                  </a:lnTo>
                  <a:lnTo>
                    <a:pt x="2663" y="3161"/>
                  </a:lnTo>
                  <a:lnTo>
                    <a:pt x="2663" y="3161"/>
                  </a:lnTo>
                  <a:lnTo>
                    <a:pt x="2661" y="3166"/>
                  </a:lnTo>
                  <a:lnTo>
                    <a:pt x="2660" y="3170"/>
                  </a:lnTo>
                  <a:lnTo>
                    <a:pt x="2661" y="3173"/>
                  </a:lnTo>
                  <a:lnTo>
                    <a:pt x="2663" y="3177"/>
                  </a:lnTo>
                  <a:lnTo>
                    <a:pt x="2664" y="3179"/>
                  </a:lnTo>
                  <a:lnTo>
                    <a:pt x="2666" y="3183"/>
                  </a:lnTo>
                  <a:lnTo>
                    <a:pt x="2673" y="3186"/>
                  </a:lnTo>
                  <a:lnTo>
                    <a:pt x="2673" y="3186"/>
                  </a:lnTo>
                  <a:lnTo>
                    <a:pt x="2678" y="3204"/>
                  </a:lnTo>
                  <a:lnTo>
                    <a:pt x="2682" y="3221"/>
                  </a:lnTo>
                  <a:lnTo>
                    <a:pt x="2682" y="3221"/>
                  </a:lnTo>
                  <a:lnTo>
                    <a:pt x="2671" y="3243"/>
                  </a:lnTo>
                  <a:lnTo>
                    <a:pt x="2671" y="3243"/>
                  </a:lnTo>
                  <a:lnTo>
                    <a:pt x="2670" y="3246"/>
                  </a:lnTo>
                  <a:lnTo>
                    <a:pt x="2670" y="3249"/>
                  </a:lnTo>
                  <a:lnTo>
                    <a:pt x="2671" y="3252"/>
                  </a:lnTo>
                  <a:lnTo>
                    <a:pt x="2673" y="3254"/>
                  </a:lnTo>
                  <a:lnTo>
                    <a:pt x="2675" y="3255"/>
                  </a:lnTo>
                  <a:lnTo>
                    <a:pt x="2678" y="3256"/>
                  </a:lnTo>
                  <a:lnTo>
                    <a:pt x="2680" y="3255"/>
                  </a:lnTo>
                  <a:lnTo>
                    <a:pt x="2684" y="3253"/>
                  </a:lnTo>
                  <a:lnTo>
                    <a:pt x="2684" y="3253"/>
                  </a:lnTo>
                  <a:lnTo>
                    <a:pt x="2689" y="3246"/>
                  </a:lnTo>
                  <a:lnTo>
                    <a:pt x="2689" y="3246"/>
                  </a:lnTo>
                  <a:lnTo>
                    <a:pt x="2698" y="3269"/>
                  </a:lnTo>
                  <a:lnTo>
                    <a:pt x="2706" y="3290"/>
                  </a:lnTo>
                  <a:lnTo>
                    <a:pt x="2715" y="3311"/>
                  </a:lnTo>
                  <a:lnTo>
                    <a:pt x="2726" y="3331"/>
                  </a:lnTo>
                  <a:lnTo>
                    <a:pt x="2736" y="3350"/>
                  </a:lnTo>
                  <a:lnTo>
                    <a:pt x="2748" y="3367"/>
                  </a:lnTo>
                  <a:lnTo>
                    <a:pt x="2761" y="3385"/>
                  </a:lnTo>
                  <a:lnTo>
                    <a:pt x="2775" y="3401"/>
                  </a:lnTo>
                  <a:lnTo>
                    <a:pt x="2775" y="3401"/>
                  </a:lnTo>
                  <a:lnTo>
                    <a:pt x="2774" y="3404"/>
                  </a:lnTo>
                  <a:lnTo>
                    <a:pt x="2774" y="3404"/>
                  </a:lnTo>
                  <a:lnTo>
                    <a:pt x="2771" y="3410"/>
                  </a:lnTo>
                  <a:lnTo>
                    <a:pt x="2771" y="3414"/>
                  </a:lnTo>
                  <a:lnTo>
                    <a:pt x="2773" y="3419"/>
                  </a:lnTo>
                  <a:lnTo>
                    <a:pt x="2776" y="3422"/>
                  </a:lnTo>
                  <a:lnTo>
                    <a:pt x="2781" y="3425"/>
                  </a:lnTo>
                  <a:lnTo>
                    <a:pt x="2785" y="3426"/>
                  </a:lnTo>
                  <a:lnTo>
                    <a:pt x="2790" y="3426"/>
                  </a:lnTo>
                  <a:lnTo>
                    <a:pt x="2795" y="3424"/>
                  </a:lnTo>
                  <a:lnTo>
                    <a:pt x="2795" y="3424"/>
                  </a:lnTo>
                  <a:lnTo>
                    <a:pt x="2810" y="3438"/>
                  </a:lnTo>
                  <a:lnTo>
                    <a:pt x="2826" y="3452"/>
                  </a:lnTo>
                  <a:lnTo>
                    <a:pt x="2843" y="3465"/>
                  </a:lnTo>
                  <a:lnTo>
                    <a:pt x="2862" y="3476"/>
                  </a:lnTo>
                  <a:lnTo>
                    <a:pt x="2880" y="3488"/>
                  </a:lnTo>
                  <a:lnTo>
                    <a:pt x="2901" y="3500"/>
                  </a:lnTo>
                  <a:lnTo>
                    <a:pt x="2922" y="3510"/>
                  </a:lnTo>
                  <a:lnTo>
                    <a:pt x="2945" y="3521"/>
                  </a:lnTo>
                  <a:lnTo>
                    <a:pt x="2945" y="3521"/>
                  </a:lnTo>
                  <a:lnTo>
                    <a:pt x="2938" y="3535"/>
                  </a:lnTo>
                  <a:lnTo>
                    <a:pt x="2938" y="3535"/>
                  </a:lnTo>
                  <a:lnTo>
                    <a:pt x="2935" y="3541"/>
                  </a:lnTo>
                  <a:lnTo>
                    <a:pt x="2935" y="3545"/>
                  </a:lnTo>
                  <a:lnTo>
                    <a:pt x="2938" y="3550"/>
                  </a:lnTo>
                  <a:lnTo>
                    <a:pt x="2940" y="3555"/>
                  </a:lnTo>
                  <a:lnTo>
                    <a:pt x="2945" y="3557"/>
                  </a:lnTo>
                  <a:lnTo>
                    <a:pt x="2948" y="3559"/>
                  </a:lnTo>
                  <a:lnTo>
                    <a:pt x="2954" y="3559"/>
                  </a:lnTo>
                  <a:lnTo>
                    <a:pt x="2960" y="3557"/>
                  </a:lnTo>
                  <a:lnTo>
                    <a:pt x="2960" y="3557"/>
                  </a:lnTo>
                  <a:lnTo>
                    <a:pt x="2975" y="3549"/>
                  </a:lnTo>
                  <a:lnTo>
                    <a:pt x="2989" y="3540"/>
                  </a:lnTo>
                  <a:lnTo>
                    <a:pt x="2989" y="3540"/>
                  </a:lnTo>
                  <a:lnTo>
                    <a:pt x="3030" y="3552"/>
                  </a:lnTo>
                  <a:lnTo>
                    <a:pt x="3073" y="3565"/>
                  </a:lnTo>
                  <a:lnTo>
                    <a:pt x="3073" y="3565"/>
                  </a:lnTo>
                  <a:lnTo>
                    <a:pt x="3128" y="3582"/>
                  </a:lnTo>
                  <a:lnTo>
                    <a:pt x="3181" y="3598"/>
                  </a:lnTo>
                  <a:lnTo>
                    <a:pt x="3233" y="3616"/>
                  </a:lnTo>
                  <a:lnTo>
                    <a:pt x="3281" y="3634"/>
                  </a:lnTo>
                  <a:lnTo>
                    <a:pt x="3326" y="3655"/>
                  </a:lnTo>
                  <a:lnTo>
                    <a:pt x="3369" y="3676"/>
                  </a:lnTo>
                  <a:lnTo>
                    <a:pt x="3410" y="3699"/>
                  </a:lnTo>
                  <a:lnTo>
                    <a:pt x="3449" y="3723"/>
                  </a:lnTo>
                  <a:lnTo>
                    <a:pt x="3487" y="3749"/>
                  </a:lnTo>
                  <a:lnTo>
                    <a:pt x="3522" y="3776"/>
                  </a:lnTo>
                  <a:lnTo>
                    <a:pt x="3554" y="3804"/>
                  </a:lnTo>
                  <a:lnTo>
                    <a:pt x="3586" y="3834"/>
                  </a:lnTo>
                  <a:lnTo>
                    <a:pt x="3615" y="3866"/>
                  </a:lnTo>
                  <a:lnTo>
                    <a:pt x="3642" y="3899"/>
                  </a:lnTo>
                  <a:lnTo>
                    <a:pt x="3668" y="3934"/>
                  </a:lnTo>
                  <a:lnTo>
                    <a:pt x="3693" y="3971"/>
                  </a:lnTo>
                  <a:lnTo>
                    <a:pt x="3693" y="3971"/>
                  </a:lnTo>
                  <a:lnTo>
                    <a:pt x="3693" y="3975"/>
                  </a:lnTo>
                  <a:lnTo>
                    <a:pt x="3695" y="3978"/>
                  </a:lnTo>
                  <a:lnTo>
                    <a:pt x="3697" y="3982"/>
                  </a:lnTo>
                  <a:lnTo>
                    <a:pt x="3700" y="3984"/>
                  </a:lnTo>
                  <a:lnTo>
                    <a:pt x="3700" y="3984"/>
                  </a:lnTo>
                  <a:lnTo>
                    <a:pt x="3717" y="4014"/>
                  </a:lnTo>
                  <a:lnTo>
                    <a:pt x="3732" y="4044"/>
                  </a:lnTo>
                  <a:lnTo>
                    <a:pt x="3748" y="4076"/>
                  </a:lnTo>
                  <a:lnTo>
                    <a:pt x="3762" y="4108"/>
                  </a:lnTo>
                  <a:lnTo>
                    <a:pt x="3776" y="4142"/>
                  </a:lnTo>
                  <a:lnTo>
                    <a:pt x="3788" y="4177"/>
                  </a:lnTo>
                  <a:lnTo>
                    <a:pt x="3800" y="4214"/>
                  </a:lnTo>
                  <a:lnTo>
                    <a:pt x="3812" y="4251"/>
                  </a:lnTo>
                  <a:lnTo>
                    <a:pt x="3812" y="4251"/>
                  </a:lnTo>
                  <a:lnTo>
                    <a:pt x="3798" y="4269"/>
                  </a:lnTo>
                  <a:lnTo>
                    <a:pt x="3798" y="4269"/>
                  </a:lnTo>
                  <a:lnTo>
                    <a:pt x="3796" y="4272"/>
                  </a:lnTo>
                  <a:lnTo>
                    <a:pt x="3794" y="4276"/>
                  </a:lnTo>
                  <a:lnTo>
                    <a:pt x="3796" y="4280"/>
                  </a:lnTo>
                  <a:lnTo>
                    <a:pt x="3797" y="4284"/>
                  </a:lnTo>
                  <a:lnTo>
                    <a:pt x="3798" y="4287"/>
                  </a:lnTo>
                  <a:lnTo>
                    <a:pt x="3801" y="4289"/>
                  </a:lnTo>
                  <a:lnTo>
                    <a:pt x="3805" y="4290"/>
                  </a:lnTo>
                  <a:lnTo>
                    <a:pt x="3810" y="4289"/>
                  </a:lnTo>
                  <a:lnTo>
                    <a:pt x="3810" y="4289"/>
                  </a:lnTo>
                  <a:lnTo>
                    <a:pt x="3820" y="4284"/>
                  </a:lnTo>
                  <a:lnTo>
                    <a:pt x="3820" y="4284"/>
                  </a:lnTo>
                  <a:lnTo>
                    <a:pt x="3829" y="4321"/>
                  </a:lnTo>
                  <a:lnTo>
                    <a:pt x="3839" y="4359"/>
                  </a:lnTo>
                  <a:lnTo>
                    <a:pt x="3839" y="4359"/>
                  </a:lnTo>
                  <a:lnTo>
                    <a:pt x="3848" y="4395"/>
                  </a:lnTo>
                  <a:lnTo>
                    <a:pt x="3860" y="4437"/>
                  </a:lnTo>
                  <a:lnTo>
                    <a:pt x="3874" y="4482"/>
                  </a:lnTo>
                  <a:lnTo>
                    <a:pt x="3890" y="4530"/>
                  </a:lnTo>
                  <a:lnTo>
                    <a:pt x="3924" y="4632"/>
                  </a:lnTo>
                  <a:lnTo>
                    <a:pt x="3942" y="4685"/>
                  </a:lnTo>
                  <a:lnTo>
                    <a:pt x="3958" y="4739"/>
                  </a:lnTo>
                  <a:lnTo>
                    <a:pt x="3958" y="4739"/>
                  </a:lnTo>
                  <a:lnTo>
                    <a:pt x="3938" y="4760"/>
                  </a:lnTo>
                  <a:lnTo>
                    <a:pt x="3938" y="4760"/>
                  </a:lnTo>
                  <a:lnTo>
                    <a:pt x="3935" y="4765"/>
                  </a:lnTo>
                  <a:lnTo>
                    <a:pt x="3934" y="4771"/>
                  </a:lnTo>
                  <a:lnTo>
                    <a:pt x="3936" y="4777"/>
                  </a:lnTo>
                  <a:lnTo>
                    <a:pt x="3938" y="4780"/>
                  </a:lnTo>
                  <a:lnTo>
                    <a:pt x="3943" y="4784"/>
                  </a:lnTo>
                  <a:lnTo>
                    <a:pt x="3949" y="4785"/>
                  </a:lnTo>
                  <a:lnTo>
                    <a:pt x="3954" y="4785"/>
                  </a:lnTo>
                  <a:lnTo>
                    <a:pt x="3959" y="4781"/>
                  </a:lnTo>
                  <a:lnTo>
                    <a:pt x="3959" y="4781"/>
                  </a:lnTo>
                  <a:lnTo>
                    <a:pt x="3968" y="4772"/>
                  </a:lnTo>
                  <a:lnTo>
                    <a:pt x="3968" y="4772"/>
                  </a:lnTo>
                  <a:lnTo>
                    <a:pt x="3976" y="4804"/>
                  </a:lnTo>
                  <a:lnTo>
                    <a:pt x="3983" y="4835"/>
                  </a:lnTo>
                  <a:lnTo>
                    <a:pt x="3983" y="4835"/>
                  </a:lnTo>
                  <a:lnTo>
                    <a:pt x="3949" y="4870"/>
                  </a:lnTo>
                  <a:lnTo>
                    <a:pt x="3949" y="4870"/>
                  </a:lnTo>
                  <a:lnTo>
                    <a:pt x="3946" y="4874"/>
                  </a:lnTo>
                  <a:lnTo>
                    <a:pt x="3945" y="4879"/>
                  </a:lnTo>
                  <a:lnTo>
                    <a:pt x="3945" y="4883"/>
                  </a:lnTo>
                  <a:lnTo>
                    <a:pt x="3948" y="4888"/>
                  </a:lnTo>
                  <a:lnTo>
                    <a:pt x="3950" y="4891"/>
                  </a:lnTo>
                  <a:lnTo>
                    <a:pt x="3954" y="4894"/>
                  </a:lnTo>
                  <a:lnTo>
                    <a:pt x="3958" y="4895"/>
                  </a:lnTo>
                  <a:lnTo>
                    <a:pt x="3963" y="4894"/>
                  </a:lnTo>
                  <a:lnTo>
                    <a:pt x="3963" y="4894"/>
                  </a:lnTo>
                  <a:lnTo>
                    <a:pt x="3978" y="4887"/>
                  </a:lnTo>
                  <a:lnTo>
                    <a:pt x="3993" y="4879"/>
                  </a:lnTo>
                  <a:lnTo>
                    <a:pt x="3993" y="4879"/>
                  </a:lnTo>
                  <a:lnTo>
                    <a:pt x="4000" y="4914"/>
                  </a:lnTo>
                  <a:lnTo>
                    <a:pt x="4005" y="4948"/>
                  </a:lnTo>
                  <a:lnTo>
                    <a:pt x="4009" y="4979"/>
                  </a:lnTo>
                  <a:lnTo>
                    <a:pt x="4011" y="5010"/>
                  </a:lnTo>
                  <a:lnTo>
                    <a:pt x="4010" y="5038"/>
                  </a:lnTo>
                  <a:lnTo>
                    <a:pt x="4007" y="5065"/>
                  </a:lnTo>
                  <a:lnTo>
                    <a:pt x="4005" y="5078"/>
                  </a:lnTo>
                  <a:lnTo>
                    <a:pt x="4002" y="5089"/>
                  </a:lnTo>
                  <a:lnTo>
                    <a:pt x="3998" y="5101"/>
                  </a:lnTo>
                  <a:lnTo>
                    <a:pt x="3994" y="5111"/>
                  </a:lnTo>
                  <a:lnTo>
                    <a:pt x="3994" y="5111"/>
                  </a:lnTo>
                  <a:lnTo>
                    <a:pt x="3986" y="5130"/>
                  </a:lnTo>
                  <a:lnTo>
                    <a:pt x="3980" y="5148"/>
                  </a:lnTo>
                  <a:lnTo>
                    <a:pt x="3977" y="5165"/>
                  </a:lnTo>
                  <a:lnTo>
                    <a:pt x="3976" y="5181"/>
                  </a:lnTo>
                  <a:lnTo>
                    <a:pt x="3976" y="5197"/>
                  </a:lnTo>
                  <a:lnTo>
                    <a:pt x="3978" y="5211"/>
                  </a:lnTo>
                  <a:lnTo>
                    <a:pt x="3982" y="5225"/>
                  </a:lnTo>
                  <a:lnTo>
                    <a:pt x="3986" y="5239"/>
                  </a:lnTo>
                  <a:lnTo>
                    <a:pt x="3993" y="5252"/>
                  </a:lnTo>
                  <a:lnTo>
                    <a:pt x="4002" y="5264"/>
                  </a:lnTo>
                  <a:lnTo>
                    <a:pt x="4010" y="5274"/>
                  </a:lnTo>
                  <a:lnTo>
                    <a:pt x="4020" y="5285"/>
                  </a:lnTo>
                  <a:lnTo>
                    <a:pt x="4032" y="5294"/>
                  </a:lnTo>
                  <a:lnTo>
                    <a:pt x="4044" y="5303"/>
                  </a:lnTo>
                  <a:lnTo>
                    <a:pt x="4057" y="5312"/>
                  </a:lnTo>
                  <a:lnTo>
                    <a:pt x="4071" y="5319"/>
                  </a:lnTo>
                  <a:lnTo>
                    <a:pt x="4086" y="5326"/>
                  </a:lnTo>
                  <a:lnTo>
                    <a:pt x="4101" y="5332"/>
                  </a:lnTo>
                  <a:lnTo>
                    <a:pt x="4116" y="5336"/>
                  </a:lnTo>
                  <a:lnTo>
                    <a:pt x="4133" y="5341"/>
                  </a:lnTo>
                  <a:lnTo>
                    <a:pt x="4149" y="5346"/>
                  </a:lnTo>
                  <a:lnTo>
                    <a:pt x="4165" y="5348"/>
                  </a:lnTo>
                  <a:lnTo>
                    <a:pt x="4199" y="5353"/>
                  </a:lnTo>
                  <a:lnTo>
                    <a:pt x="4232" y="5355"/>
                  </a:lnTo>
                  <a:lnTo>
                    <a:pt x="4264" y="5354"/>
                  </a:lnTo>
                  <a:lnTo>
                    <a:pt x="4280" y="5353"/>
                  </a:lnTo>
                  <a:lnTo>
                    <a:pt x="4294" y="5350"/>
                  </a:lnTo>
                  <a:lnTo>
                    <a:pt x="4308" y="5347"/>
                  </a:lnTo>
                  <a:lnTo>
                    <a:pt x="4322" y="5344"/>
                  </a:lnTo>
                  <a:lnTo>
                    <a:pt x="4322" y="5344"/>
                  </a:lnTo>
                  <a:lnTo>
                    <a:pt x="4318" y="5362"/>
                  </a:lnTo>
                  <a:lnTo>
                    <a:pt x="4313" y="5378"/>
                  </a:lnTo>
                  <a:lnTo>
                    <a:pt x="4301" y="5412"/>
                  </a:lnTo>
                  <a:lnTo>
                    <a:pt x="4287" y="5445"/>
                  </a:lnTo>
                  <a:lnTo>
                    <a:pt x="4272" y="5477"/>
                  </a:lnTo>
                  <a:lnTo>
                    <a:pt x="4254" y="5508"/>
                  </a:lnTo>
                  <a:lnTo>
                    <a:pt x="4238" y="5539"/>
                  </a:lnTo>
                  <a:lnTo>
                    <a:pt x="4203" y="5600"/>
                  </a:lnTo>
                  <a:lnTo>
                    <a:pt x="4203" y="5600"/>
                  </a:lnTo>
                  <a:lnTo>
                    <a:pt x="4179" y="5626"/>
                  </a:lnTo>
                  <a:lnTo>
                    <a:pt x="4179" y="5626"/>
                  </a:lnTo>
                  <a:lnTo>
                    <a:pt x="4177" y="5631"/>
                  </a:lnTo>
                  <a:lnTo>
                    <a:pt x="4176" y="5636"/>
                  </a:lnTo>
                  <a:lnTo>
                    <a:pt x="4177" y="5641"/>
                  </a:lnTo>
                  <a:lnTo>
                    <a:pt x="4179" y="5644"/>
                  </a:lnTo>
                  <a:lnTo>
                    <a:pt x="4179" y="5644"/>
                  </a:lnTo>
                  <a:lnTo>
                    <a:pt x="4168" y="5670"/>
                  </a:lnTo>
                  <a:lnTo>
                    <a:pt x="4156" y="5697"/>
                  </a:lnTo>
                  <a:lnTo>
                    <a:pt x="4147" y="5724"/>
                  </a:lnTo>
                  <a:lnTo>
                    <a:pt x="4138" y="5752"/>
                  </a:lnTo>
                  <a:lnTo>
                    <a:pt x="4138" y="5752"/>
                  </a:lnTo>
                  <a:lnTo>
                    <a:pt x="4133" y="5777"/>
                  </a:lnTo>
                  <a:lnTo>
                    <a:pt x="4129" y="5804"/>
                  </a:lnTo>
                  <a:lnTo>
                    <a:pt x="4128" y="5831"/>
                  </a:lnTo>
                  <a:lnTo>
                    <a:pt x="4127" y="5859"/>
                  </a:lnTo>
                  <a:lnTo>
                    <a:pt x="4128" y="5887"/>
                  </a:lnTo>
                  <a:lnTo>
                    <a:pt x="4130" y="5916"/>
                  </a:lnTo>
                  <a:lnTo>
                    <a:pt x="4134" y="5944"/>
                  </a:lnTo>
                  <a:lnTo>
                    <a:pt x="4138" y="5972"/>
                  </a:lnTo>
                  <a:lnTo>
                    <a:pt x="4138" y="5972"/>
                  </a:lnTo>
                  <a:lnTo>
                    <a:pt x="4135" y="5975"/>
                  </a:lnTo>
                  <a:lnTo>
                    <a:pt x="4135" y="5975"/>
                  </a:lnTo>
                  <a:lnTo>
                    <a:pt x="4131" y="5980"/>
                  </a:lnTo>
                  <a:lnTo>
                    <a:pt x="4130" y="5985"/>
                  </a:lnTo>
                  <a:lnTo>
                    <a:pt x="4130" y="5988"/>
                  </a:lnTo>
                  <a:lnTo>
                    <a:pt x="4131" y="5993"/>
                  </a:lnTo>
                  <a:lnTo>
                    <a:pt x="4134" y="5995"/>
                  </a:lnTo>
                  <a:lnTo>
                    <a:pt x="4136" y="5999"/>
                  </a:lnTo>
                  <a:lnTo>
                    <a:pt x="4140" y="6001"/>
                  </a:lnTo>
                  <a:lnTo>
                    <a:pt x="4143" y="6002"/>
                  </a:lnTo>
                  <a:lnTo>
                    <a:pt x="4143" y="6002"/>
                  </a:lnTo>
                  <a:lnTo>
                    <a:pt x="4154" y="6053"/>
                  </a:lnTo>
                  <a:lnTo>
                    <a:pt x="4165" y="6102"/>
                  </a:lnTo>
                  <a:lnTo>
                    <a:pt x="4165" y="6102"/>
                  </a:lnTo>
                  <a:lnTo>
                    <a:pt x="4164" y="6106"/>
                  </a:lnTo>
                  <a:lnTo>
                    <a:pt x="4164" y="6111"/>
                  </a:lnTo>
                  <a:lnTo>
                    <a:pt x="4167" y="6116"/>
                  </a:lnTo>
                  <a:lnTo>
                    <a:pt x="4169" y="6119"/>
                  </a:lnTo>
                  <a:lnTo>
                    <a:pt x="4169" y="6119"/>
                  </a:lnTo>
                  <a:lnTo>
                    <a:pt x="4186" y="6192"/>
                  </a:lnTo>
                  <a:lnTo>
                    <a:pt x="4186" y="6192"/>
                  </a:lnTo>
                  <a:lnTo>
                    <a:pt x="4195" y="6228"/>
                  </a:lnTo>
                  <a:lnTo>
                    <a:pt x="4204" y="6263"/>
                  </a:lnTo>
                  <a:lnTo>
                    <a:pt x="4215" y="6298"/>
                  </a:lnTo>
                  <a:lnTo>
                    <a:pt x="4225" y="6332"/>
                  </a:lnTo>
                  <a:lnTo>
                    <a:pt x="4238" y="6366"/>
                  </a:lnTo>
                  <a:lnTo>
                    <a:pt x="4251" y="6400"/>
                  </a:lnTo>
                  <a:lnTo>
                    <a:pt x="4264" y="6434"/>
                  </a:lnTo>
                  <a:lnTo>
                    <a:pt x="4279" y="6468"/>
                  </a:lnTo>
                  <a:lnTo>
                    <a:pt x="4294" y="6501"/>
                  </a:lnTo>
                  <a:lnTo>
                    <a:pt x="4309" y="6534"/>
                  </a:lnTo>
                  <a:lnTo>
                    <a:pt x="4343" y="6598"/>
                  </a:lnTo>
                  <a:lnTo>
                    <a:pt x="4380" y="6661"/>
                  </a:lnTo>
                  <a:lnTo>
                    <a:pt x="4417" y="6723"/>
                  </a:lnTo>
                  <a:lnTo>
                    <a:pt x="4417" y="6723"/>
                  </a:lnTo>
                  <a:lnTo>
                    <a:pt x="4416" y="6724"/>
                  </a:lnTo>
                  <a:lnTo>
                    <a:pt x="4416" y="6724"/>
                  </a:lnTo>
                  <a:lnTo>
                    <a:pt x="4415" y="6729"/>
                  </a:lnTo>
                  <a:lnTo>
                    <a:pt x="4415" y="6734"/>
                  </a:lnTo>
                  <a:lnTo>
                    <a:pt x="4416" y="6737"/>
                  </a:lnTo>
                  <a:lnTo>
                    <a:pt x="4418" y="6742"/>
                  </a:lnTo>
                  <a:lnTo>
                    <a:pt x="4421" y="6744"/>
                  </a:lnTo>
                  <a:lnTo>
                    <a:pt x="4424" y="6747"/>
                  </a:lnTo>
                  <a:lnTo>
                    <a:pt x="4429" y="6748"/>
                  </a:lnTo>
                  <a:lnTo>
                    <a:pt x="4433" y="6748"/>
                  </a:lnTo>
                  <a:lnTo>
                    <a:pt x="4433" y="6748"/>
                  </a:lnTo>
                  <a:lnTo>
                    <a:pt x="4465" y="6797"/>
                  </a:lnTo>
                  <a:lnTo>
                    <a:pt x="4498" y="6845"/>
                  </a:lnTo>
                  <a:lnTo>
                    <a:pt x="4498" y="6845"/>
                  </a:lnTo>
                  <a:lnTo>
                    <a:pt x="4506" y="6858"/>
                  </a:lnTo>
                  <a:lnTo>
                    <a:pt x="4506" y="6858"/>
                  </a:lnTo>
                  <a:lnTo>
                    <a:pt x="4473" y="6910"/>
                  </a:lnTo>
                  <a:lnTo>
                    <a:pt x="4473" y="6910"/>
                  </a:lnTo>
                  <a:lnTo>
                    <a:pt x="4471" y="6916"/>
                  </a:lnTo>
                  <a:lnTo>
                    <a:pt x="4471" y="6922"/>
                  </a:lnTo>
                  <a:lnTo>
                    <a:pt x="4473" y="6927"/>
                  </a:lnTo>
                  <a:lnTo>
                    <a:pt x="4477" y="6930"/>
                  </a:lnTo>
                  <a:lnTo>
                    <a:pt x="4481" y="6933"/>
                  </a:lnTo>
                  <a:lnTo>
                    <a:pt x="4486" y="6934"/>
                  </a:lnTo>
                  <a:lnTo>
                    <a:pt x="4492" y="6933"/>
                  </a:lnTo>
                  <a:lnTo>
                    <a:pt x="4497" y="6929"/>
                  </a:lnTo>
                  <a:lnTo>
                    <a:pt x="4497" y="6929"/>
                  </a:lnTo>
                  <a:lnTo>
                    <a:pt x="4529" y="6894"/>
                  </a:lnTo>
                  <a:lnTo>
                    <a:pt x="4529" y="6894"/>
                  </a:lnTo>
                  <a:lnTo>
                    <a:pt x="4566" y="6956"/>
                  </a:lnTo>
                  <a:lnTo>
                    <a:pt x="4566" y="6956"/>
                  </a:lnTo>
                  <a:lnTo>
                    <a:pt x="4560" y="6965"/>
                  </a:lnTo>
                  <a:lnTo>
                    <a:pt x="4560" y="6965"/>
                  </a:lnTo>
                  <a:lnTo>
                    <a:pt x="4557" y="6971"/>
                  </a:lnTo>
                  <a:lnTo>
                    <a:pt x="4557" y="6976"/>
                  </a:lnTo>
                  <a:lnTo>
                    <a:pt x="4560" y="6981"/>
                  </a:lnTo>
                  <a:lnTo>
                    <a:pt x="4563" y="6984"/>
                  </a:lnTo>
                  <a:lnTo>
                    <a:pt x="4568" y="6987"/>
                  </a:lnTo>
                  <a:lnTo>
                    <a:pt x="4573" y="6988"/>
                  </a:lnTo>
                  <a:lnTo>
                    <a:pt x="4579" y="6988"/>
                  </a:lnTo>
                  <a:lnTo>
                    <a:pt x="4583" y="6984"/>
                  </a:lnTo>
                  <a:lnTo>
                    <a:pt x="4583" y="6984"/>
                  </a:lnTo>
                  <a:lnTo>
                    <a:pt x="4598" y="7011"/>
                  </a:lnTo>
                  <a:lnTo>
                    <a:pt x="4615" y="7036"/>
                  </a:lnTo>
                  <a:lnTo>
                    <a:pt x="4615" y="7036"/>
                  </a:lnTo>
                  <a:lnTo>
                    <a:pt x="4600" y="7054"/>
                  </a:lnTo>
                  <a:lnTo>
                    <a:pt x="4600" y="7054"/>
                  </a:lnTo>
                  <a:lnTo>
                    <a:pt x="4597" y="7058"/>
                  </a:lnTo>
                  <a:lnTo>
                    <a:pt x="4597" y="7061"/>
                  </a:lnTo>
                  <a:lnTo>
                    <a:pt x="4598" y="7065"/>
                  </a:lnTo>
                  <a:lnTo>
                    <a:pt x="4600" y="7068"/>
                  </a:lnTo>
                  <a:lnTo>
                    <a:pt x="4603" y="7070"/>
                  </a:lnTo>
                  <a:lnTo>
                    <a:pt x="4607" y="7071"/>
                  </a:lnTo>
                  <a:lnTo>
                    <a:pt x="4610" y="7071"/>
                  </a:lnTo>
                  <a:lnTo>
                    <a:pt x="4612" y="7067"/>
                  </a:lnTo>
                  <a:lnTo>
                    <a:pt x="4612" y="7067"/>
                  </a:lnTo>
                  <a:lnTo>
                    <a:pt x="4627" y="7051"/>
                  </a:lnTo>
                  <a:lnTo>
                    <a:pt x="4627" y="7051"/>
                  </a:lnTo>
                  <a:lnTo>
                    <a:pt x="4639" y="7068"/>
                  </a:lnTo>
                  <a:lnTo>
                    <a:pt x="4652" y="7086"/>
                  </a:lnTo>
                  <a:lnTo>
                    <a:pt x="4666" y="7101"/>
                  </a:lnTo>
                  <a:lnTo>
                    <a:pt x="4680" y="7118"/>
                  </a:lnTo>
                  <a:lnTo>
                    <a:pt x="4680" y="7118"/>
                  </a:lnTo>
                  <a:lnTo>
                    <a:pt x="4667" y="7140"/>
                  </a:lnTo>
                  <a:lnTo>
                    <a:pt x="4667" y="7140"/>
                  </a:lnTo>
                  <a:lnTo>
                    <a:pt x="4665" y="7142"/>
                  </a:lnTo>
                  <a:lnTo>
                    <a:pt x="4665" y="7146"/>
                  </a:lnTo>
                  <a:lnTo>
                    <a:pt x="4665" y="7153"/>
                  </a:lnTo>
                  <a:lnTo>
                    <a:pt x="4667" y="7159"/>
                  </a:lnTo>
                  <a:lnTo>
                    <a:pt x="4672" y="7162"/>
                  </a:lnTo>
                  <a:lnTo>
                    <a:pt x="4677" y="7166"/>
                  </a:lnTo>
                  <a:lnTo>
                    <a:pt x="4684" y="7167"/>
                  </a:lnTo>
                  <a:lnTo>
                    <a:pt x="4690" y="7166"/>
                  </a:lnTo>
                  <a:lnTo>
                    <a:pt x="4696" y="7161"/>
                  </a:lnTo>
                  <a:lnTo>
                    <a:pt x="4696" y="7161"/>
                  </a:lnTo>
                  <a:lnTo>
                    <a:pt x="4712" y="7146"/>
                  </a:lnTo>
                  <a:lnTo>
                    <a:pt x="4712" y="7146"/>
                  </a:lnTo>
                  <a:lnTo>
                    <a:pt x="4726" y="7157"/>
                  </a:lnTo>
                  <a:lnTo>
                    <a:pt x="4741" y="7168"/>
                  </a:lnTo>
                  <a:lnTo>
                    <a:pt x="4741" y="7168"/>
                  </a:lnTo>
                  <a:lnTo>
                    <a:pt x="4756" y="7176"/>
                  </a:lnTo>
                  <a:lnTo>
                    <a:pt x="4772" y="7184"/>
                  </a:lnTo>
                  <a:lnTo>
                    <a:pt x="4787" y="7191"/>
                  </a:lnTo>
                  <a:lnTo>
                    <a:pt x="4801" y="7198"/>
                  </a:lnTo>
                  <a:lnTo>
                    <a:pt x="4816" y="7203"/>
                  </a:lnTo>
                  <a:lnTo>
                    <a:pt x="4830" y="7208"/>
                  </a:lnTo>
                  <a:lnTo>
                    <a:pt x="4844" y="7211"/>
                  </a:lnTo>
                  <a:lnTo>
                    <a:pt x="4858" y="7215"/>
                  </a:lnTo>
                  <a:lnTo>
                    <a:pt x="4872" y="7216"/>
                  </a:lnTo>
                  <a:lnTo>
                    <a:pt x="4885" y="7217"/>
                  </a:lnTo>
                  <a:lnTo>
                    <a:pt x="4899" y="7217"/>
                  </a:lnTo>
                  <a:lnTo>
                    <a:pt x="4912" y="7217"/>
                  </a:lnTo>
                  <a:lnTo>
                    <a:pt x="4925" y="7216"/>
                  </a:lnTo>
                  <a:lnTo>
                    <a:pt x="4937" y="7214"/>
                  </a:lnTo>
                  <a:lnTo>
                    <a:pt x="4950" y="7210"/>
                  </a:lnTo>
                  <a:lnTo>
                    <a:pt x="4961" y="7205"/>
                  </a:lnTo>
                  <a:lnTo>
                    <a:pt x="4972" y="7201"/>
                  </a:lnTo>
                  <a:lnTo>
                    <a:pt x="4983" y="7195"/>
                  </a:lnTo>
                  <a:lnTo>
                    <a:pt x="4994" y="7189"/>
                  </a:lnTo>
                  <a:lnTo>
                    <a:pt x="5005" y="7182"/>
                  </a:lnTo>
                  <a:lnTo>
                    <a:pt x="5014" y="7174"/>
                  </a:lnTo>
                  <a:lnTo>
                    <a:pt x="5023" y="7164"/>
                  </a:lnTo>
                  <a:lnTo>
                    <a:pt x="5033" y="7154"/>
                  </a:lnTo>
                  <a:lnTo>
                    <a:pt x="5041" y="7143"/>
                  </a:lnTo>
                  <a:lnTo>
                    <a:pt x="5049" y="7132"/>
                  </a:lnTo>
                  <a:lnTo>
                    <a:pt x="5057" y="7120"/>
                  </a:lnTo>
                  <a:lnTo>
                    <a:pt x="5064" y="7107"/>
                  </a:lnTo>
                  <a:lnTo>
                    <a:pt x="5070" y="7093"/>
                  </a:lnTo>
                  <a:lnTo>
                    <a:pt x="5077" y="7078"/>
                  </a:lnTo>
                  <a:lnTo>
                    <a:pt x="5082" y="7063"/>
                  </a:lnTo>
                  <a:lnTo>
                    <a:pt x="5088" y="7046"/>
                  </a:lnTo>
                  <a:lnTo>
                    <a:pt x="5092" y="7029"/>
                  </a:lnTo>
                  <a:lnTo>
                    <a:pt x="5092" y="7029"/>
                  </a:lnTo>
                  <a:lnTo>
                    <a:pt x="5098" y="7003"/>
                  </a:lnTo>
                  <a:lnTo>
                    <a:pt x="5103" y="6976"/>
                  </a:lnTo>
                  <a:lnTo>
                    <a:pt x="5111" y="6926"/>
                  </a:lnTo>
                  <a:lnTo>
                    <a:pt x="5116" y="6875"/>
                  </a:lnTo>
                  <a:lnTo>
                    <a:pt x="5119" y="6826"/>
                  </a:lnTo>
                  <a:lnTo>
                    <a:pt x="5124" y="6730"/>
                  </a:lnTo>
                  <a:lnTo>
                    <a:pt x="5126" y="6683"/>
                  </a:lnTo>
                  <a:lnTo>
                    <a:pt x="5130" y="6637"/>
                  </a:lnTo>
                  <a:lnTo>
                    <a:pt x="5136" y="6590"/>
                  </a:lnTo>
                  <a:lnTo>
                    <a:pt x="5140" y="6568"/>
                  </a:lnTo>
                  <a:lnTo>
                    <a:pt x="5145" y="6544"/>
                  </a:lnTo>
                  <a:lnTo>
                    <a:pt x="5150" y="6521"/>
                  </a:lnTo>
                  <a:lnTo>
                    <a:pt x="5157" y="6498"/>
                  </a:lnTo>
                  <a:lnTo>
                    <a:pt x="5164" y="6475"/>
                  </a:lnTo>
                  <a:lnTo>
                    <a:pt x="5172" y="6452"/>
                  </a:lnTo>
                  <a:lnTo>
                    <a:pt x="5181" y="6428"/>
                  </a:lnTo>
                  <a:lnTo>
                    <a:pt x="5193" y="6405"/>
                  </a:lnTo>
                  <a:lnTo>
                    <a:pt x="5206" y="6383"/>
                  </a:lnTo>
                  <a:lnTo>
                    <a:pt x="5219" y="6359"/>
                  </a:lnTo>
                  <a:lnTo>
                    <a:pt x="5235" y="6335"/>
                  </a:lnTo>
                  <a:lnTo>
                    <a:pt x="5252" y="6311"/>
                  </a:lnTo>
                  <a:lnTo>
                    <a:pt x="5270" y="6288"/>
                  </a:lnTo>
                  <a:lnTo>
                    <a:pt x="5291" y="6263"/>
                  </a:lnTo>
                  <a:lnTo>
                    <a:pt x="5291" y="6263"/>
                  </a:lnTo>
                  <a:lnTo>
                    <a:pt x="5318" y="6234"/>
                  </a:lnTo>
                  <a:lnTo>
                    <a:pt x="5346" y="6206"/>
                  </a:lnTo>
                  <a:lnTo>
                    <a:pt x="5376" y="6178"/>
                  </a:lnTo>
                  <a:lnTo>
                    <a:pt x="5405" y="6151"/>
                  </a:lnTo>
                  <a:lnTo>
                    <a:pt x="5434" y="6124"/>
                  </a:lnTo>
                  <a:lnTo>
                    <a:pt x="5465" y="6098"/>
                  </a:lnTo>
                  <a:lnTo>
                    <a:pt x="5496" y="6072"/>
                  </a:lnTo>
                  <a:lnTo>
                    <a:pt x="5528" y="6047"/>
                  </a:lnTo>
                  <a:lnTo>
                    <a:pt x="5559" y="6023"/>
                  </a:lnTo>
                  <a:lnTo>
                    <a:pt x="5592" y="5999"/>
                  </a:lnTo>
                  <a:lnTo>
                    <a:pt x="5659" y="5953"/>
                  </a:lnTo>
                  <a:lnTo>
                    <a:pt x="5727" y="5910"/>
                  </a:lnTo>
                  <a:lnTo>
                    <a:pt x="5796" y="5868"/>
                  </a:lnTo>
                  <a:lnTo>
                    <a:pt x="5796" y="5868"/>
                  </a:lnTo>
                  <a:lnTo>
                    <a:pt x="5795" y="5872"/>
                  </a:lnTo>
                  <a:lnTo>
                    <a:pt x="5795" y="5872"/>
                  </a:lnTo>
                  <a:lnTo>
                    <a:pt x="5793" y="5879"/>
                  </a:lnTo>
                  <a:lnTo>
                    <a:pt x="5795" y="5884"/>
                  </a:lnTo>
                  <a:lnTo>
                    <a:pt x="5798" y="5889"/>
                  </a:lnTo>
                  <a:lnTo>
                    <a:pt x="5803" y="5892"/>
                  </a:lnTo>
                  <a:lnTo>
                    <a:pt x="5807" y="5895"/>
                  </a:lnTo>
                  <a:lnTo>
                    <a:pt x="5813" y="5895"/>
                  </a:lnTo>
                  <a:lnTo>
                    <a:pt x="5819" y="5893"/>
                  </a:lnTo>
                  <a:lnTo>
                    <a:pt x="5824" y="5890"/>
                  </a:lnTo>
                  <a:lnTo>
                    <a:pt x="5824" y="5890"/>
                  </a:lnTo>
                  <a:lnTo>
                    <a:pt x="5860" y="5851"/>
                  </a:lnTo>
                  <a:lnTo>
                    <a:pt x="5895" y="5813"/>
                  </a:lnTo>
                  <a:lnTo>
                    <a:pt x="5895" y="5813"/>
                  </a:lnTo>
                  <a:lnTo>
                    <a:pt x="5930" y="5793"/>
                  </a:lnTo>
                  <a:lnTo>
                    <a:pt x="5930" y="5793"/>
                  </a:lnTo>
                  <a:lnTo>
                    <a:pt x="5932" y="5796"/>
                  </a:lnTo>
                  <a:lnTo>
                    <a:pt x="5934" y="5797"/>
                  </a:lnTo>
                  <a:lnTo>
                    <a:pt x="5936" y="5800"/>
                  </a:lnTo>
                  <a:lnTo>
                    <a:pt x="5941" y="5800"/>
                  </a:lnTo>
                  <a:lnTo>
                    <a:pt x="5941" y="5800"/>
                  </a:lnTo>
                  <a:lnTo>
                    <a:pt x="5977" y="5796"/>
                  </a:lnTo>
                  <a:lnTo>
                    <a:pt x="6015" y="5790"/>
                  </a:lnTo>
                  <a:lnTo>
                    <a:pt x="6052" y="5782"/>
                  </a:lnTo>
                  <a:lnTo>
                    <a:pt x="6090" y="5772"/>
                  </a:lnTo>
                  <a:lnTo>
                    <a:pt x="6127" y="5760"/>
                  </a:lnTo>
                  <a:lnTo>
                    <a:pt x="6164" y="5745"/>
                  </a:lnTo>
                  <a:lnTo>
                    <a:pt x="6201" y="5729"/>
                  </a:lnTo>
                  <a:lnTo>
                    <a:pt x="6237" y="5711"/>
                  </a:lnTo>
                  <a:lnTo>
                    <a:pt x="6237" y="5711"/>
                  </a:lnTo>
                  <a:lnTo>
                    <a:pt x="6223" y="5737"/>
                  </a:lnTo>
                  <a:lnTo>
                    <a:pt x="6223" y="5737"/>
                  </a:lnTo>
                  <a:lnTo>
                    <a:pt x="6222" y="5740"/>
                  </a:lnTo>
                  <a:lnTo>
                    <a:pt x="6222" y="5744"/>
                  </a:lnTo>
                  <a:lnTo>
                    <a:pt x="6222" y="5749"/>
                  </a:lnTo>
                  <a:lnTo>
                    <a:pt x="6224" y="5755"/>
                  </a:lnTo>
                  <a:lnTo>
                    <a:pt x="6229" y="5761"/>
                  </a:lnTo>
                  <a:lnTo>
                    <a:pt x="6235" y="5763"/>
                  </a:lnTo>
                  <a:lnTo>
                    <a:pt x="6241" y="5765"/>
                  </a:lnTo>
                  <a:lnTo>
                    <a:pt x="6243" y="5765"/>
                  </a:lnTo>
                  <a:lnTo>
                    <a:pt x="6246" y="5763"/>
                  </a:lnTo>
                  <a:lnTo>
                    <a:pt x="6249" y="5761"/>
                  </a:lnTo>
                  <a:lnTo>
                    <a:pt x="6251" y="5759"/>
                  </a:lnTo>
                  <a:lnTo>
                    <a:pt x="6251" y="5759"/>
                  </a:lnTo>
                  <a:lnTo>
                    <a:pt x="6329" y="5657"/>
                  </a:lnTo>
                  <a:lnTo>
                    <a:pt x="6329" y="5657"/>
                  </a:lnTo>
                  <a:lnTo>
                    <a:pt x="6363" y="5634"/>
                  </a:lnTo>
                  <a:lnTo>
                    <a:pt x="6396" y="5609"/>
                  </a:lnTo>
                  <a:lnTo>
                    <a:pt x="6429" y="5582"/>
                  </a:lnTo>
                  <a:lnTo>
                    <a:pt x="6459" y="5555"/>
                  </a:lnTo>
                  <a:lnTo>
                    <a:pt x="6490" y="5527"/>
                  </a:lnTo>
                  <a:lnTo>
                    <a:pt x="6518" y="5497"/>
                  </a:lnTo>
                  <a:lnTo>
                    <a:pt x="6546" y="5466"/>
                  </a:lnTo>
                  <a:lnTo>
                    <a:pt x="6572" y="5435"/>
                  </a:lnTo>
                  <a:lnTo>
                    <a:pt x="6596" y="5402"/>
                  </a:lnTo>
                  <a:lnTo>
                    <a:pt x="6620" y="5369"/>
                  </a:lnTo>
                  <a:lnTo>
                    <a:pt x="6641" y="5335"/>
                  </a:lnTo>
                  <a:lnTo>
                    <a:pt x="6661" y="5300"/>
                  </a:lnTo>
                  <a:lnTo>
                    <a:pt x="6678" y="5265"/>
                  </a:lnTo>
                  <a:lnTo>
                    <a:pt x="6695" y="5230"/>
                  </a:lnTo>
                  <a:lnTo>
                    <a:pt x="6709" y="5193"/>
                  </a:lnTo>
                  <a:lnTo>
                    <a:pt x="6720" y="5157"/>
                  </a:lnTo>
                  <a:lnTo>
                    <a:pt x="6730" y="5121"/>
                  </a:lnTo>
                  <a:lnTo>
                    <a:pt x="6738" y="5085"/>
                  </a:lnTo>
                  <a:lnTo>
                    <a:pt x="6743" y="5047"/>
                  </a:lnTo>
                  <a:lnTo>
                    <a:pt x="6745" y="5011"/>
                  </a:lnTo>
                  <a:lnTo>
                    <a:pt x="6746" y="4973"/>
                  </a:lnTo>
                  <a:lnTo>
                    <a:pt x="6743" y="4937"/>
                  </a:lnTo>
                  <a:lnTo>
                    <a:pt x="6738" y="4901"/>
                  </a:lnTo>
                  <a:lnTo>
                    <a:pt x="6734" y="4883"/>
                  </a:lnTo>
                  <a:lnTo>
                    <a:pt x="6730" y="4865"/>
                  </a:lnTo>
                  <a:lnTo>
                    <a:pt x="6725" y="4847"/>
                  </a:lnTo>
                  <a:lnTo>
                    <a:pt x="6719" y="4829"/>
                  </a:lnTo>
                  <a:lnTo>
                    <a:pt x="6712" y="4812"/>
                  </a:lnTo>
                  <a:lnTo>
                    <a:pt x="6705" y="4794"/>
                  </a:lnTo>
                  <a:lnTo>
                    <a:pt x="6697" y="4777"/>
                  </a:lnTo>
                  <a:lnTo>
                    <a:pt x="6688" y="4759"/>
                  </a:lnTo>
                  <a:lnTo>
                    <a:pt x="6678" y="4742"/>
                  </a:lnTo>
                  <a:lnTo>
                    <a:pt x="6668" y="4725"/>
                  </a:lnTo>
                  <a:lnTo>
                    <a:pt x="6657" y="4708"/>
                  </a:lnTo>
                  <a:lnTo>
                    <a:pt x="6644" y="4691"/>
                  </a:lnTo>
                  <a:lnTo>
                    <a:pt x="6631" y="4675"/>
                  </a:lnTo>
                  <a:lnTo>
                    <a:pt x="6617" y="4659"/>
                  </a:lnTo>
                  <a:lnTo>
                    <a:pt x="6603" y="4643"/>
                  </a:lnTo>
                  <a:lnTo>
                    <a:pt x="6588" y="4627"/>
                  </a:lnTo>
                  <a:lnTo>
                    <a:pt x="6572" y="4612"/>
                  </a:lnTo>
                  <a:lnTo>
                    <a:pt x="6554" y="4596"/>
                  </a:lnTo>
                  <a:lnTo>
                    <a:pt x="6554" y="4596"/>
                  </a:lnTo>
                  <a:close/>
                  <a:moveTo>
                    <a:pt x="4445" y="3726"/>
                  </a:moveTo>
                  <a:lnTo>
                    <a:pt x="4445" y="3726"/>
                  </a:lnTo>
                  <a:lnTo>
                    <a:pt x="4421" y="3757"/>
                  </a:lnTo>
                  <a:lnTo>
                    <a:pt x="4394" y="3790"/>
                  </a:lnTo>
                  <a:lnTo>
                    <a:pt x="4364" y="3824"/>
                  </a:lnTo>
                  <a:lnTo>
                    <a:pt x="4334" y="3859"/>
                  </a:lnTo>
                  <a:lnTo>
                    <a:pt x="4271" y="3929"/>
                  </a:lnTo>
                  <a:lnTo>
                    <a:pt x="4205" y="4000"/>
                  </a:lnTo>
                  <a:lnTo>
                    <a:pt x="4141" y="4069"/>
                  </a:lnTo>
                  <a:lnTo>
                    <a:pt x="4081" y="4136"/>
                  </a:lnTo>
                  <a:lnTo>
                    <a:pt x="4053" y="4168"/>
                  </a:lnTo>
                  <a:lnTo>
                    <a:pt x="4027" y="4200"/>
                  </a:lnTo>
                  <a:lnTo>
                    <a:pt x="4005" y="4229"/>
                  </a:lnTo>
                  <a:lnTo>
                    <a:pt x="3984" y="4257"/>
                  </a:lnTo>
                  <a:lnTo>
                    <a:pt x="3984" y="4257"/>
                  </a:lnTo>
                  <a:lnTo>
                    <a:pt x="4041" y="4175"/>
                  </a:lnTo>
                  <a:lnTo>
                    <a:pt x="4101" y="4094"/>
                  </a:lnTo>
                  <a:lnTo>
                    <a:pt x="4161" y="4015"/>
                  </a:lnTo>
                  <a:lnTo>
                    <a:pt x="4223" y="3936"/>
                  </a:lnTo>
                  <a:lnTo>
                    <a:pt x="4347" y="3779"/>
                  </a:lnTo>
                  <a:lnTo>
                    <a:pt x="4471" y="3624"/>
                  </a:lnTo>
                  <a:lnTo>
                    <a:pt x="4471" y="3624"/>
                  </a:lnTo>
                  <a:lnTo>
                    <a:pt x="4555" y="3528"/>
                  </a:lnTo>
                  <a:lnTo>
                    <a:pt x="4639" y="3430"/>
                  </a:lnTo>
                  <a:lnTo>
                    <a:pt x="4804" y="3233"/>
                  </a:lnTo>
                  <a:lnTo>
                    <a:pt x="4971" y="3036"/>
                  </a:lnTo>
                  <a:lnTo>
                    <a:pt x="5054" y="2939"/>
                  </a:lnTo>
                  <a:lnTo>
                    <a:pt x="5138" y="2842"/>
                  </a:lnTo>
                  <a:lnTo>
                    <a:pt x="5138" y="2842"/>
                  </a:lnTo>
                  <a:lnTo>
                    <a:pt x="5145" y="2834"/>
                  </a:lnTo>
                  <a:lnTo>
                    <a:pt x="5145" y="2834"/>
                  </a:lnTo>
                  <a:lnTo>
                    <a:pt x="5055" y="2943"/>
                  </a:lnTo>
                  <a:lnTo>
                    <a:pt x="4966" y="3054"/>
                  </a:lnTo>
                  <a:lnTo>
                    <a:pt x="4877" y="3164"/>
                  </a:lnTo>
                  <a:lnTo>
                    <a:pt x="4789" y="3275"/>
                  </a:lnTo>
                  <a:lnTo>
                    <a:pt x="4701" y="3387"/>
                  </a:lnTo>
                  <a:lnTo>
                    <a:pt x="4615" y="3500"/>
                  </a:lnTo>
                  <a:lnTo>
                    <a:pt x="4529" y="3612"/>
                  </a:lnTo>
                  <a:lnTo>
                    <a:pt x="4445" y="3726"/>
                  </a:lnTo>
                  <a:lnTo>
                    <a:pt x="4445" y="3726"/>
                  </a:lnTo>
                  <a:close/>
                  <a:moveTo>
                    <a:pt x="4151" y="3675"/>
                  </a:moveTo>
                  <a:lnTo>
                    <a:pt x="4151" y="3675"/>
                  </a:lnTo>
                  <a:lnTo>
                    <a:pt x="4200" y="3602"/>
                  </a:lnTo>
                  <a:lnTo>
                    <a:pt x="4248" y="3527"/>
                  </a:lnTo>
                  <a:lnTo>
                    <a:pt x="4298" y="3452"/>
                  </a:lnTo>
                  <a:lnTo>
                    <a:pt x="4347" y="3377"/>
                  </a:lnTo>
                  <a:lnTo>
                    <a:pt x="4347" y="3377"/>
                  </a:lnTo>
                  <a:lnTo>
                    <a:pt x="4426" y="3261"/>
                  </a:lnTo>
                  <a:lnTo>
                    <a:pt x="4506" y="3145"/>
                  </a:lnTo>
                  <a:lnTo>
                    <a:pt x="4666" y="2916"/>
                  </a:lnTo>
                  <a:lnTo>
                    <a:pt x="4666" y="2916"/>
                  </a:lnTo>
                  <a:lnTo>
                    <a:pt x="4760" y="2790"/>
                  </a:lnTo>
                  <a:lnTo>
                    <a:pt x="4856" y="2668"/>
                  </a:lnTo>
                  <a:lnTo>
                    <a:pt x="4952" y="2545"/>
                  </a:lnTo>
                  <a:lnTo>
                    <a:pt x="5049" y="2424"/>
                  </a:lnTo>
                  <a:lnTo>
                    <a:pt x="5147" y="2304"/>
                  </a:lnTo>
                  <a:lnTo>
                    <a:pt x="5247" y="2185"/>
                  </a:lnTo>
                  <a:lnTo>
                    <a:pt x="5347" y="2069"/>
                  </a:lnTo>
                  <a:lnTo>
                    <a:pt x="5399" y="2012"/>
                  </a:lnTo>
                  <a:lnTo>
                    <a:pt x="5450" y="1956"/>
                  </a:lnTo>
                  <a:lnTo>
                    <a:pt x="5450" y="1956"/>
                  </a:lnTo>
                  <a:lnTo>
                    <a:pt x="5562" y="1838"/>
                  </a:lnTo>
                  <a:lnTo>
                    <a:pt x="5673" y="1719"/>
                  </a:lnTo>
                  <a:lnTo>
                    <a:pt x="5673" y="1719"/>
                  </a:lnTo>
                  <a:lnTo>
                    <a:pt x="5560" y="1875"/>
                  </a:lnTo>
                  <a:lnTo>
                    <a:pt x="5448" y="2031"/>
                  </a:lnTo>
                  <a:lnTo>
                    <a:pt x="5225" y="2342"/>
                  </a:lnTo>
                  <a:lnTo>
                    <a:pt x="5112" y="2497"/>
                  </a:lnTo>
                  <a:lnTo>
                    <a:pt x="4999" y="2649"/>
                  </a:lnTo>
                  <a:lnTo>
                    <a:pt x="4941" y="2725"/>
                  </a:lnTo>
                  <a:lnTo>
                    <a:pt x="4884" y="2800"/>
                  </a:lnTo>
                  <a:lnTo>
                    <a:pt x="4825" y="2874"/>
                  </a:lnTo>
                  <a:lnTo>
                    <a:pt x="4767" y="2947"/>
                  </a:lnTo>
                  <a:lnTo>
                    <a:pt x="4767" y="2947"/>
                  </a:lnTo>
                  <a:lnTo>
                    <a:pt x="4665" y="3073"/>
                  </a:lnTo>
                  <a:lnTo>
                    <a:pt x="4562" y="3197"/>
                  </a:lnTo>
                  <a:lnTo>
                    <a:pt x="4458" y="3322"/>
                  </a:lnTo>
                  <a:lnTo>
                    <a:pt x="4356" y="3447"/>
                  </a:lnTo>
                  <a:lnTo>
                    <a:pt x="4356" y="3447"/>
                  </a:lnTo>
                  <a:lnTo>
                    <a:pt x="4318" y="3496"/>
                  </a:lnTo>
                  <a:lnTo>
                    <a:pt x="4279" y="3545"/>
                  </a:lnTo>
                  <a:lnTo>
                    <a:pt x="4238" y="3593"/>
                  </a:lnTo>
                  <a:lnTo>
                    <a:pt x="4198" y="3641"/>
                  </a:lnTo>
                  <a:lnTo>
                    <a:pt x="4198" y="3641"/>
                  </a:lnTo>
                  <a:lnTo>
                    <a:pt x="4170" y="3672"/>
                  </a:lnTo>
                  <a:lnTo>
                    <a:pt x="4162" y="3681"/>
                  </a:lnTo>
                  <a:lnTo>
                    <a:pt x="4155" y="3687"/>
                  </a:lnTo>
                  <a:lnTo>
                    <a:pt x="4151" y="3688"/>
                  </a:lnTo>
                  <a:lnTo>
                    <a:pt x="4150" y="3688"/>
                  </a:lnTo>
                  <a:lnTo>
                    <a:pt x="4149" y="3687"/>
                  </a:lnTo>
                  <a:lnTo>
                    <a:pt x="4149" y="3682"/>
                  </a:lnTo>
                  <a:lnTo>
                    <a:pt x="4151" y="3675"/>
                  </a:lnTo>
                  <a:lnTo>
                    <a:pt x="4151" y="3675"/>
                  </a:lnTo>
                  <a:close/>
                  <a:moveTo>
                    <a:pt x="4030" y="3750"/>
                  </a:moveTo>
                  <a:lnTo>
                    <a:pt x="4030" y="3750"/>
                  </a:lnTo>
                  <a:lnTo>
                    <a:pt x="3983" y="3811"/>
                  </a:lnTo>
                  <a:lnTo>
                    <a:pt x="3942" y="3867"/>
                  </a:lnTo>
                  <a:lnTo>
                    <a:pt x="3924" y="3891"/>
                  </a:lnTo>
                  <a:lnTo>
                    <a:pt x="3910" y="3913"/>
                  </a:lnTo>
                  <a:lnTo>
                    <a:pt x="3900" y="3930"/>
                  </a:lnTo>
                  <a:lnTo>
                    <a:pt x="3891" y="3945"/>
                  </a:lnTo>
                  <a:lnTo>
                    <a:pt x="3891" y="3945"/>
                  </a:lnTo>
                  <a:lnTo>
                    <a:pt x="3916" y="3894"/>
                  </a:lnTo>
                  <a:lnTo>
                    <a:pt x="3941" y="3844"/>
                  </a:lnTo>
                  <a:lnTo>
                    <a:pt x="3968" y="3795"/>
                  </a:lnTo>
                  <a:lnTo>
                    <a:pt x="3996" y="3747"/>
                  </a:lnTo>
                  <a:lnTo>
                    <a:pt x="4026" y="3699"/>
                  </a:lnTo>
                  <a:lnTo>
                    <a:pt x="4057" y="3652"/>
                  </a:lnTo>
                  <a:lnTo>
                    <a:pt x="4088" y="3605"/>
                  </a:lnTo>
                  <a:lnTo>
                    <a:pt x="4121" y="3559"/>
                  </a:lnTo>
                  <a:lnTo>
                    <a:pt x="4155" y="3515"/>
                  </a:lnTo>
                  <a:lnTo>
                    <a:pt x="4189" y="3469"/>
                  </a:lnTo>
                  <a:lnTo>
                    <a:pt x="4260" y="3382"/>
                  </a:lnTo>
                  <a:lnTo>
                    <a:pt x="4333" y="3294"/>
                  </a:lnTo>
                  <a:lnTo>
                    <a:pt x="4405" y="3207"/>
                  </a:lnTo>
                  <a:lnTo>
                    <a:pt x="4405" y="3207"/>
                  </a:lnTo>
                  <a:lnTo>
                    <a:pt x="4309" y="3343"/>
                  </a:lnTo>
                  <a:lnTo>
                    <a:pt x="4216" y="3479"/>
                  </a:lnTo>
                  <a:lnTo>
                    <a:pt x="4122" y="3614"/>
                  </a:lnTo>
                  <a:lnTo>
                    <a:pt x="4030" y="3750"/>
                  </a:lnTo>
                  <a:lnTo>
                    <a:pt x="4030" y="3750"/>
                  </a:lnTo>
                  <a:close/>
                  <a:moveTo>
                    <a:pt x="5803" y="1725"/>
                  </a:moveTo>
                  <a:lnTo>
                    <a:pt x="5803" y="1725"/>
                  </a:lnTo>
                  <a:lnTo>
                    <a:pt x="5719" y="1820"/>
                  </a:lnTo>
                  <a:lnTo>
                    <a:pt x="5637" y="1914"/>
                  </a:lnTo>
                  <a:lnTo>
                    <a:pt x="5553" y="2010"/>
                  </a:lnTo>
                  <a:lnTo>
                    <a:pt x="5472" y="2105"/>
                  </a:lnTo>
                  <a:lnTo>
                    <a:pt x="5391" y="2201"/>
                  </a:lnTo>
                  <a:lnTo>
                    <a:pt x="5310" y="2297"/>
                  </a:lnTo>
                  <a:lnTo>
                    <a:pt x="5229" y="2394"/>
                  </a:lnTo>
                  <a:lnTo>
                    <a:pt x="5150" y="2491"/>
                  </a:lnTo>
                  <a:lnTo>
                    <a:pt x="5150" y="2491"/>
                  </a:lnTo>
                  <a:lnTo>
                    <a:pt x="5236" y="2375"/>
                  </a:lnTo>
                  <a:lnTo>
                    <a:pt x="5321" y="2258"/>
                  </a:lnTo>
                  <a:lnTo>
                    <a:pt x="5491" y="2021"/>
                  </a:lnTo>
                  <a:lnTo>
                    <a:pt x="5663" y="1784"/>
                  </a:lnTo>
                  <a:lnTo>
                    <a:pt x="5751" y="1666"/>
                  </a:lnTo>
                  <a:lnTo>
                    <a:pt x="5839" y="1547"/>
                  </a:lnTo>
                  <a:lnTo>
                    <a:pt x="5839" y="1547"/>
                  </a:lnTo>
                  <a:lnTo>
                    <a:pt x="5943" y="1439"/>
                  </a:lnTo>
                  <a:lnTo>
                    <a:pt x="6046" y="1330"/>
                  </a:lnTo>
                  <a:lnTo>
                    <a:pt x="6149" y="1220"/>
                  </a:lnTo>
                  <a:lnTo>
                    <a:pt x="6251" y="1108"/>
                  </a:lnTo>
                  <a:lnTo>
                    <a:pt x="6251" y="1108"/>
                  </a:lnTo>
                  <a:lnTo>
                    <a:pt x="6279" y="1079"/>
                  </a:lnTo>
                  <a:lnTo>
                    <a:pt x="6307" y="1050"/>
                  </a:lnTo>
                  <a:lnTo>
                    <a:pt x="6336" y="1021"/>
                  </a:lnTo>
                  <a:lnTo>
                    <a:pt x="6366" y="994"/>
                  </a:lnTo>
                  <a:lnTo>
                    <a:pt x="6396" y="966"/>
                  </a:lnTo>
                  <a:lnTo>
                    <a:pt x="6427" y="940"/>
                  </a:lnTo>
                  <a:lnTo>
                    <a:pt x="6458" y="914"/>
                  </a:lnTo>
                  <a:lnTo>
                    <a:pt x="6491" y="890"/>
                  </a:lnTo>
                  <a:lnTo>
                    <a:pt x="6491" y="890"/>
                  </a:lnTo>
                  <a:lnTo>
                    <a:pt x="6491" y="907"/>
                  </a:lnTo>
                  <a:lnTo>
                    <a:pt x="6489" y="924"/>
                  </a:lnTo>
                  <a:lnTo>
                    <a:pt x="6486" y="940"/>
                  </a:lnTo>
                  <a:lnTo>
                    <a:pt x="6483" y="956"/>
                  </a:lnTo>
                  <a:lnTo>
                    <a:pt x="6479" y="972"/>
                  </a:lnTo>
                  <a:lnTo>
                    <a:pt x="6473" y="987"/>
                  </a:lnTo>
                  <a:lnTo>
                    <a:pt x="6468" y="1001"/>
                  </a:lnTo>
                  <a:lnTo>
                    <a:pt x="6461" y="1015"/>
                  </a:lnTo>
                  <a:lnTo>
                    <a:pt x="6452" y="1028"/>
                  </a:lnTo>
                  <a:lnTo>
                    <a:pt x="6443" y="1041"/>
                  </a:lnTo>
                  <a:lnTo>
                    <a:pt x="6434" y="1053"/>
                  </a:lnTo>
                  <a:lnTo>
                    <a:pt x="6422" y="1065"/>
                  </a:lnTo>
                  <a:lnTo>
                    <a:pt x="6410" y="1077"/>
                  </a:lnTo>
                  <a:lnTo>
                    <a:pt x="6397" y="1087"/>
                  </a:lnTo>
                  <a:lnTo>
                    <a:pt x="6384" y="1098"/>
                  </a:lnTo>
                  <a:lnTo>
                    <a:pt x="6369" y="1107"/>
                  </a:lnTo>
                  <a:lnTo>
                    <a:pt x="6369" y="1107"/>
                  </a:lnTo>
                  <a:lnTo>
                    <a:pt x="6297" y="1182"/>
                  </a:lnTo>
                  <a:lnTo>
                    <a:pt x="6225" y="1259"/>
                  </a:lnTo>
                  <a:lnTo>
                    <a:pt x="6154" y="1336"/>
                  </a:lnTo>
                  <a:lnTo>
                    <a:pt x="6083" y="1413"/>
                  </a:lnTo>
                  <a:lnTo>
                    <a:pt x="5942" y="1570"/>
                  </a:lnTo>
                  <a:lnTo>
                    <a:pt x="5803" y="1725"/>
                  </a:lnTo>
                  <a:lnTo>
                    <a:pt x="5803" y="1725"/>
                  </a:lnTo>
                  <a:close/>
                  <a:moveTo>
                    <a:pt x="5806" y="1799"/>
                  </a:moveTo>
                  <a:lnTo>
                    <a:pt x="5806" y="1799"/>
                  </a:lnTo>
                  <a:lnTo>
                    <a:pt x="5678" y="1959"/>
                  </a:lnTo>
                  <a:lnTo>
                    <a:pt x="5550" y="2120"/>
                  </a:lnTo>
                  <a:lnTo>
                    <a:pt x="5424" y="2278"/>
                  </a:lnTo>
                  <a:lnTo>
                    <a:pt x="5360" y="2356"/>
                  </a:lnTo>
                  <a:lnTo>
                    <a:pt x="5297" y="2432"/>
                  </a:lnTo>
                  <a:lnTo>
                    <a:pt x="5297" y="2432"/>
                  </a:lnTo>
                  <a:lnTo>
                    <a:pt x="4954" y="2847"/>
                  </a:lnTo>
                  <a:lnTo>
                    <a:pt x="4611" y="3261"/>
                  </a:lnTo>
                  <a:lnTo>
                    <a:pt x="4611" y="3261"/>
                  </a:lnTo>
                  <a:lnTo>
                    <a:pt x="4690" y="3154"/>
                  </a:lnTo>
                  <a:lnTo>
                    <a:pt x="4768" y="3048"/>
                  </a:lnTo>
                  <a:lnTo>
                    <a:pt x="4924" y="2837"/>
                  </a:lnTo>
                  <a:lnTo>
                    <a:pt x="5001" y="2732"/>
                  </a:lnTo>
                  <a:lnTo>
                    <a:pt x="5079" y="2628"/>
                  </a:lnTo>
                  <a:lnTo>
                    <a:pt x="5159" y="2526"/>
                  </a:lnTo>
                  <a:lnTo>
                    <a:pt x="5239" y="2426"/>
                  </a:lnTo>
                  <a:lnTo>
                    <a:pt x="5239" y="2426"/>
                  </a:lnTo>
                  <a:lnTo>
                    <a:pt x="5305" y="2346"/>
                  </a:lnTo>
                  <a:lnTo>
                    <a:pt x="5373" y="2266"/>
                  </a:lnTo>
                  <a:lnTo>
                    <a:pt x="5443" y="2186"/>
                  </a:lnTo>
                  <a:lnTo>
                    <a:pt x="5514" y="2108"/>
                  </a:lnTo>
                  <a:lnTo>
                    <a:pt x="5586" y="2031"/>
                  </a:lnTo>
                  <a:lnTo>
                    <a:pt x="5659" y="1954"/>
                  </a:lnTo>
                  <a:lnTo>
                    <a:pt x="5806" y="1799"/>
                  </a:lnTo>
                  <a:lnTo>
                    <a:pt x="5806" y="1799"/>
                  </a:lnTo>
                  <a:close/>
                  <a:moveTo>
                    <a:pt x="4975" y="2865"/>
                  </a:moveTo>
                  <a:lnTo>
                    <a:pt x="4975" y="2865"/>
                  </a:lnTo>
                  <a:lnTo>
                    <a:pt x="4872" y="3001"/>
                  </a:lnTo>
                  <a:lnTo>
                    <a:pt x="4772" y="3138"/>
                  </a:lnTo>
                  <a:lnTo>
                    <a:pt x="4671" y="3276"/>
                  </a:lnTo>
                  <a:lnTo>
                    <a:pt x="4572" y="3414"/>
                  </a:lnTo>
                  <a:lnTo>
                    <a:pt x="4572" y="3414"/>
                  </a:lnTo>
                  <a:lnTo>
                    <a:pt x="4454" y="3549"/>
                  </a:lnTo>
                  <a:lnTo>
                    <a:pt x="4397" y="3617"/>
                  </a:lnTo>
                  <a:lnTo>
                    <a:pt x="4340" y="3685"/>
                  </a:lnTo>
                  <a:lnTo>
                    <a:pt x="4285" y="3754"/>
                  </a:lnTo>
                  <a:lnTo>
                    <a:pt x="4230" y="3823"/>
                  </a:lnTo>
                  <a:lnTo>
                    <a:pt x="4176" y="3893"/>
                  </a:lnTo>
                  <a:lnTo>
                    <a:pt x="4123" y="3963"/>
                  </a:lnTo>
                  <a:lnTo>
                    <a:pt x="4123" y="3963"/>
                  </a:lnTo>
                  <a:lnTo>
                    <a:pt x="4109" y="3981"/>
                  </a:lnTo>
                  <a:lnTo>
                    <a:pt x="4093" y="4001"/>
                  </a:lnTo>
                  <a:lnTo>
                    <a:pt x="4048" y="4049"/>
                  </a:lnTo>
                  <a:lnTo>
                    <a:pt x="4002" y="4097"/>
                  </a:lnTo>
                  <a:lnTo>
                    <a:pt x="3980" y="4118"/>
                  </a:lnTo>
                  <a:lnTo>
                    <a:pt x="3961" y="4135"/>
                  </a:lnTo>
                  <a:lnTo>
                    <a:pt x="3945" y="4148"/>
                  </a:lnTo>
                  <a:lnTo>
                    <a:pt x="3935" y="4155"/>
                  </a:lnTo>
                  <a:lnTo>
                    <a:pt x="3931" y="4155"/>
                  </a:lnTo>
                  <a:lnTo>
                    <a:pt x="3930" y="4154"/>
                  </a:lnTo>
                  <a:lnTo>
                    <a:pt x="3931" y="4152"/>
                  </a:lnTo>
                  <a:lnTo>
                    <a:pt x="3934" y="4146"/>
                  </a:lnTo>
                  <a:lnTo>
                    <a:pt x="3944" y="4127"/>
                  </a:lnTo>
                  <a:lnTo>
                    <a:pt x="3965" y="4097"/>
                  </a:lnTo>
                  <a:lnTo>
                    <a:pt x="3997" y="4056"/>
                  </a:lnTo>
                  <a:lnTo>
                    <a:pt x="4040" y="4000"/>
                  </a:lnTo>
                  <a:lnTo>
                    <a:pt x="4040" y="4000"/>
                  </a:lnTo>
                  <a:lnTo>
                    <a:pt x="4127" y="3892"/>
                  </a:lnTo>
                  <a:lnTo>
                    <a:pt x="4215" y="3785"/>
                  </a:lnTo>
                  <a:lnTo>
                    <a:pt x="4391" y="3573"/>
                  </a:lnTo>
                  <a:lnTo>
                    <a:pt x="4391" y="3573"/>
                  </a:lnTo>
                  <a:lnTo>
                    <a:pt x="4685" y="3220"/>
                  </a:lnTo>
                  <a:lnTo>
                    <a:pt x="4830" y="3042"/>
                  </a:lnTo>
                  <a:lnTo>
                    <a:pt x="4975" y="2865"/>
                  </a:lnTo>
                  <a:lnTo>
                    <a:pt x="4975" y="2865"/>
                  </a:lnTo>
                  <a:close/>
                  <a:moveTo>
                    <a:pt x="6560" y="1310"/>
                  </a:moveTo>
                  <a:lnTo>
                    <a:pt x="6560" y="1310"/>
                  </a:lnTo>
                  <a:lnTo>
                    <a:pt x="6576" y="1296"/>
                  </a:lnTo>
                  <a:lnTo>
                    <a:pt x="6580" y="1293"/>
                  </a:lnTo>
                  <a:lnTo>
                    <a:pt x="6582" y="1293"/>
                  </a:lnTo>
                  <a:lnTo>
                    <a:pt x="6582" y="1296"/>
                  </a:lnTo>
                  <a:lnTo>
                    <a:pt x="6580" y="1299"/>
                  </a:lnTo>
                  <a:lnTo>
                    <a:pt x="6571" y="1314"/>
                  </a:lnTo>
                  <a:lnTo>
                    <a:pt x="6555" y="1337"/>
                  </a:lnTo>
                  <a:lnTo>
                    <a:pt x="6535" y="1365"/>
                  </a:lnTo>
                  <a:lnTo>
                    <a:pt x="6484" y="1432"/>
                  </a:lnTo>
                  <a:lnTo>
                    <a:pt x="6424" y="1506"/>
                  </a:lnTo>
                  <a:lnTo>
                    <a:pt x="6368" y="1575"/>
                  </a:lnTo>
                  <a:lnTo>
                    <a:pt x="6322" y="1631"/>
                  </a:lnTo>
                  <a:lnTo>
                    <a:pt x="6297" y="1661"/>
                  </a:lnTo>
                  <a:lnTo>
                    <a:pt x="6297" y="1661"/>
                  </a:lnTo>
                  <a:lnTo>
                    <a:pt x="6127" y="1831"/>
                  </a:lnTo>
                  <a:lnTo>
                    <a:pt x="6044" y="1917"/>
                  </a:lnTo>
                  <a:lnTo>
                    <a:pt x="5961" y="2005"/>
                  </a:lnTo>
                  <a:lnTo>
                    <a:pt x="5961" y="2005"/>
                  </a:lnTo>
                  <a:lnTo>
                    <a:pt x="5907" y="2065"/>
                  </a:lnTo>
                  <a:lnTo>
                    <a:pt x="5852" y="2126"/>
                  </a:lnTo>
                  <a:lnTo>
                    <a:pt x="5745" y="2247"/>
                  </a:lnTo>
                  <a:lnTo>
                    <a:pt x="5639" y="2370"/>
                  </a:lnTo>
                  <a:lnTo>
                    <a:pt x="5535" y="2495"/>
                  </a:lnTo>
                  <a:lnTo>
                    <a:pt x="5432" y="2621"/>
                  </a:lnTo>
                  <a:lnTo>
                    <a:pt x="5329" y="2746"/>
                  </a:lnTo>
                  <a:lnTo>
                    <a:pt x="5123" y="2996"/>
                  </a:lnTo>
                  <a:lnTo>
                    <a:pt x="5123" y="2996"/>
                  </a:lnTo>
                  <a:lnTo>
                    <a:pt x="5065" y="3064"/>
                  </a:lnTo>
                  <a:lnTo>
                    <a:pt x="5008" y="3131"/>
                  </a:lnTo>
                  <a:lnTo>
                    <a:pt x="4951" y="3198"/>
                  </a:lnTo>
                  <a:lnTo>
                    <a:pt x="4892" y="3263"/>
                  </a:lnTo>
                  <a:lnTo>
                    <a:pt x="4773" y="3393"/>
                  </a:lnTo>
                  <a:lnTo>
                    <a:pt x="4655" y="3523"/>
                  </a:lnTo>
                  <a:lnTo>
                    <a:pt x="4655" y="3523"/>
                  </a:lnTo>
                  <a:lnTo>
                    <a:pt x="4897" y="3202"/>
                  </a:lnTo>
                  <a:lnTo>
                    <a:pt x="4958" y="3124"/>
                  </a:lnTo>
                  <a:lnTo>
                    <a:pt x="5019" y="3046"/>
                  </a:lnTo>
                  <a:lnTo>
                    <a:pt x="5081" y="2968"/>
                  </a:lnTo>
                  <a:lnTo>
                    <a:pt x="5143" y="2891"/>
                  </a:lnTo>
                  <a:lnTo>
                    <a:pt x="5143" y="2891"/>
                  </a:lnTo>
                  <a:lnTo>
                    <a:pt x="5311" y="2686"/>
                  </a:lnTo>
                  <a:lnTo>
                    <a:pt x="5481" y="2483"/>
                  </a:lnTo>
                  <a:lnTo>
                    <a:pt x="5653" y="2279"/>
                  </a:lnTo>
                  <a:lnTo>
                    <a:pt x="5740" y="2178"/>
                  </a:lnTo>
                  <a:lnTo>
                    <a:pt x="5827" y="2078"/>
                  </a:lnTo>
                  <a:lnTo>
                    <a:pt x="5915" y="1978"/>
                  </a:lnTo>
                  <a:lnTo>
                    <a:pt x="6004" y="1880"/>
                  </a:lnTo>
                  <a:lnTo>
                    <a:pt x="6094" y="1781"/>
                  </a:lnTo>
                  <a:lnTo>
                    <a:pt x="6184" y="1684"/>
                  </a:lnTo>
                  <a:lnTo>
                    <a:pt x="6277" y="1590"/>
                  </a:lnTo>
                  <a:lnTo>
                    <a:pt x="6370" y="1495"/>
                  </a:lnTo>
                  <a:lnTo>
                    <a:pt x="6464" y="1401"/>
                  </a:lnTo>
                  <a:lnTo>
                    <a:pt x="6560" y="1310"/>
                  </a:lnTo>
                  <a:lnTo>
                    <a:pt x="6560" y="1310"/>
                  </a:lnTo>
                  <a:close/>
                  <a:moveTo>
                    <a:pt x="5500" y="2416"/>
                  </a:moveTo>
                  <a:lnTo>
                    <a:pt x="5500" y="2416"/>
                  </a:lnTo>
                  <a:lnTo>
                    <a:pt x="5606" y="2287"/>
                  </a:lnTo>
                  <a:lnTo>
                    <a:pt x="5715" y="2158"/>
                  </a:lnTo>
                  <a:lnTo>
                    <a:pt x="5824" y="2031"/>
                  </a:lnTo>
                  <a:lnTo>
                    <a:pt x="5879" y="1968"/>
                  </a:lnTo>
                  <a:lnTo>
                    <a:pt x="5935" y="1904"/>
                  </a:lnTo>
                  <a:lnTo>
                    <a:pt x="5935" y="1904"/>
                  </a:lnTo>
                  <a:lnTo>
                    <a:pt x="5985" y="1851"/>
                  </a:lnTo>
                  <a:lnTo>
                    <a:pt x="6037" y="1797"/>
                  </a:lnTo>
                  <a:lnTo>
                    <a:pt x="6090" y="1743"/>
                  </a:lnTo>
                  <a:lnTo>
                    <a:pt x="6143" y="1689"/>
                  </a:lnTo>
                  <a:lnTo>
                    <a:pt x="6143" y="1689"/>
                  </a:lnTo>
                  <a:lnTo>
                    <a:pt x="6026" y="1818"/>
                  </a:lnTo>
                  <a:lnTo>
                    <a:pt x="5912" y="1948"/>
                  </a:lnTo>
                  <a:lnTo>
                    <a:pt x="5797" y="2078"/>
                  </a:lnTo>
                  <a:lnTo>
                    <a:pt x="5681" y="2208"/>
                  </a:lnTo>
                  <a:lnTo>
                    <a:pt x="5681" y="2208"/>
                  </a:lnTo>
                  <a:lnTo>
                    <a:pt x="5590" y="2312"/>
                  </a:lnTo>
                  <a:lnTo>
                    <a:pt x="5500" y="2416"/>
                  </a:lnTo>
                  <a:lnTo>
                    <a:pt x="5500" y="2416"/>
                  </a:lnTo>
                  <a:close/>
                  <a:moveTo>
                    <a:pt x="6283" y="1483"/>
                  </a:moveTo>
                  <a:lnTo>
                    <a:pt x="6283" y="1483"/>
                  </a:lnTo>
                  <a:lnTo>
                    <a:pt x="6226" y="1539"/>
                  </a:lnTo>
                  <a:lnTo>
                    <a:pt x="6171" y="1595"/>
                  </a:lnTo>
                  <a:lnTo>
                    <a:pt x="6116" y="1653"/>
                  </a:lnTo>
                  <a:lnTo>
                    <a:pt x="6061" y="1711"/>
                  </a:lnTo>
                  <a:lnTo>
                    <a:pt x="6008" y="1770"/>
                  </a:lnTo>
                  <a:lnTo>
                    <a:pt x="5954" y="1828"/>
                  </a:lnTo>
                  <a:lnTo>
                    <a:pt x="5848" y="1949"/>
                  </a:lnTo>
                  <a:lnTo>
                    <a:pt x="5744" y="2069"/>
                  </a:lnTo>
                  <a:lnTo>
                    <a:pt x="5641" y="2192"/>
                  </a:lnTo>
                  <a:lnTo>
                    <a:pt x="5539" y="2314"/>
                  </a:lnTo>
                  <a:lnTo>
                    <a:pt x="5440" y="2437"/>
                  </a:lnTo>
                  <a:lnTo>
                    <a:pt x="5440" y="2437"/>
                  </a:lnTo>
                  <a:lnTo>
                    <a:pt x="5376" y="2514"/>
                  </a:lnTo>
                  <a:lnTo>
                    <a:pt x="5311" y="2590"/>
                  </a:lnTo>
                  <a:lnTo>
                    <a:pt x="5244" y="2666"/>
                  </a:lnTo>
                  <a:lnTo>
                    <a:pt x="5178" y="2742"/>
                  </a:lnTo>
                  <a:lnTo>
                    <a:pt x="5043" y="2893"/>
                  </a:lnTo>
                  <a:lnTo>
                    <a:pt x="4906" y="3043"/>
                  </a:lnTo>
                  <a:lnTo>
                    <a:pt x="4906" y="3043"/>
                  </a:lnTo>
                  <a:lnTo>
                    <a:pt x="5057" y="2842"/>
                  </a:lnTo>
                  <a:lnTo>
                    <a:pt x="5133" y="2741"/>
                  </a:lnTo>
                  <a:lnTo>
                    <a:pt x="5209" y="2642"/>
                  </a:lnTo>
                  <a:lnTo>
                    <a:pt x="5287" y="2542"/>
                  </a:lnTo>
                  <a:lnTo>
                    <a:pt x="5365" y="2443"/>
                  </a:lnTo>
                  <a:lnTo>
                    <a:pt x="5443" y="2346"/>
                  </a:lnTo>
                  <a:lnTo>
                    <a:pt x="5523" y="2247"/>
                  </a:lnTo>
                  <a:lnTo>
                    <a:pt x="5604" y="2151"/>
                  </a:lnTo>
                  <a:lnTo>
                    <a:pt x="5686" y="2055"/>
                  </a:lnTo>
                  <a:lnTo>
                    <a:pt x="5769" y="1961"/>
                  </a:lnTo>
                  <a:lnTo>
                    <a:pt x="5853" y="1867"/>
                  </a:lnTo>
                  <a:lnTo>
                    <a:pt x="5939" y="1774"/>
                  </a:lnTo>
                  <a:lnTo>
                    <a:pt x="6025" y="1682"/>
                  </a:lnTo>
                  <a:lnTo>
                    <a:pt x="6113" y="1592"/>
                  </a:lnTo>
                  <a:lnTo>
                    <a:pt x="6203" y="1503"/>
                  </a:lnTo>
                  <a:lnTo>
                    <a:pt x="6203" y="1503"/>
                  </a:lnTo>
                  <a:lnTo>
                    <a:pt x="6270" y="1436"/>
                  </a:lnTo>
                  <a:lnTo>
                    <a:pt x="6335" y="1367"/>
                  </a:lnTo>
                  <a:lnTo>
                    <a:pt x="6465" y="1230"/>
                  </a:lnTo>
                  <a:lnTo>
                    <a:pt x="6465" y="1230"/>
                  </a:lnTo>
                  <a:lnTo>
                    <a:pt x="6452" y="1247"/>
                  </a:lnTo>
                  <a:lnTo>
                    <a:pt x="6434" y="1274"/>
                  </a:lnTo>
                  <a:lnTo>
                    <a:pt x="6388" y="1345"/>
                  </a:lnTo>
                  <a:lnTo>
                    <a:pt x="6361" y="1384"/>
                  </a:lnTo>
                  <a:lnTo>
                    <a:pt x="6334" y="1422"/>
                  </a:lnTo>
                  <a:lnTo>
                    <a:pt x="6308" y="1456"/>
                  </a:lnTo>
                  <a:lnTo>
                    <a:pt x="6296" y="1470"/>
                  </a:lnTo>
                  <a:lnTo>
                    <a:pt x="6283" y="1483"/>
                  </a:lnTo>
                  <a:lnTo>
                    <a:pt x="6283" y="1483"/>
                  </a:lnTo>
                  <a:close/>
                  <a:moveTo>
                    <a:pt x="6644" y="1053"/>
                  </a:moveTo>
                  <a:lnTo>
                    <a:pt x="6644" y="1053"/>
                  </a:lnTo>
                  <a:lnTo>
                    <a:pt x="6641" y="1053"/>
                  </a:lnTo>
                  <a:lnTo>
                    <a:pt x="6637" y="1055"/>
                  </a:lnTo>
                  <a:lnTo>
                    <a:pt x="6637" y="1055"/>
                  </a:lnTo>
                  <a:lnTo>
                    <a:pt x="6590" y="1090"/>
                  </a:lnTo>
                  <a:lnTo>
                    <a:pt x="6545" y="1126"/>
                  </a:lnTo>
                  <a:lnTo>
                    <a:pt x="6498" y="1163"/>
                  </a:lnTo>
                  <a:lnTo>
                    <a:pt x="6454" y="1202"/>
                  </a:lnTo>
                  <a:lnTo>
                    <a:pt x="6408" y="1241"/>
                  </a:lnTo>
                  <a:lnTo>
                    <a:pt x="6363" y="1281"/>
                  </a:lnTo>
                  <a:lnTo>
                    <a:pt x="6320" y="1322"/>
                  </a:lnTo>
                  <a:lnTo>
                    <a:pt x="6277" y="1362"/>
                  </a:lnTo>
                  <a:lnTo>
                    <a:pt x="6233" y="1405"/>
                  </a:lnTo>
                  <a:lnTo>
                    <a:pt x="6191" y="1447"/>
                  </a:lnTo>
                  <a:lnTo>
                    <a:pt x="6107" y="1533"/>
                  </a:lnTo>
                  <a:lnTo>
                    <a:pt x="6024" y="1622"/>
                  </a:lnTo>
                  <a:lnTo>
                    <a:pt x="5943" y="1712"/>
                  </a:lnTo>
                  <a:lnTo>
                    <a:pt x="5862" y="1804"/>
                  </a:lnTo>
                  <a:lnTo>
                    <a:pt x="5784" y="1896"/>
                  </a:lnTo>
                  <a:lnTo>
                    <a:pt x="5627" y="2081"/>
                  </a:lnTo>
                  <a:lnTo>
                    <a:pt x="5473" y="2264"/>
                  </a:lnTo>
                  <a:lnTo>
                    <a:pt x="5395" y="2354"/>
                  </a:lnTo>
                  <a:lnTo>
                    <a:pt x="5319" y="2443"/>
                  </a:lnTo>
                  <a:lnTo>
                    <a:pt x="5319" y="2443"/>
                  </a:lnTo>
                  <a:lnTo>
                    <a:pt x="5288" y="2480"/>
                  </a:lnTo>
                  <a:lnTo>
                    <a:pt x="5256" y="2518"/>
                  </a:lnTo>
                  <a:lnTo>
                    <a:pt x="5256" y="2518"/>
                  </a:lnTo>
                  <a:lnTo>
                    <a:pt x="5428" y="2298"/>
                  </a:lnTo>
                  <a:lnTo>
                    <a:pt x="5604" y="2074"/>
                  </a:lnTo>
                  <a:lnTo>
                    <a:pt x="5693" y="1963"/>
                  </a:lnTo>
                  <a:lnTo>
                    <a:pt x="5783" y="1851"/>
                  </a:lnTo>
                  <a:lnTo>
                    <a:pt x="5874" y="1739"/>
                  </a:lnTo>
                  <a:lnTo>
                    <a:pt x="5968" y="1629"/>
                  </a:lnTo>
                  <a:lnTo>
                    <a:pt x="5968" y="1629"/>
                  </a:lnTo>
                  <a:lnTo>
                    <a:pt x="6053" y="1538"/>
                  </a:lnTo>
                  <a:lnTo>
                    <a:pt x="6139" y="1447"/>
                  </a:lnTo>
                  <a:lnTo>
                    <a:pt x="6222" y="1354"/>
                  </a:lnTo>
                  <a:lnTo>
                    <a:pt x="6305" y="1261"/>
                  </a:lnTo>
                  <a:lnTo>
                    <a:pt x="6305" y="1261"/>
                  </a:lnTo>
                  <a:lnTo>
                    <a:pt x="6384" y="1181"/>
                  </a:lnTo>
                  <a:lnTo>
                    <a:pt x="6465" y="1104"/>
                  </a:lnTo>
                  <a:lnTo>
                    <a:pt x="6506" y="1066"/>
                  </a:lnTo>
                  <a:lnTo>
                    <a:pt x="6548" y="1029"/>
                  </a:lnTo>
                  <a:lnTo>
                    <a:pt x="6590" y="993"/>
                  </a:lnTo>
                  <a:lnTo>
                    <a:pt x="6633" y="957"/>
                  </a:lnTo>
                  <a:lnTo>
                    <a:pt x="6633" y="957"/>
                  </a:lnTo>
                  <a:lnTo>
                    <a:pt x="6636" y="1004"/>
                  </a:lnTo>
                  <a:lnTo>
                    <a:pt x="6640" y="1029"/>
                  </a:lnTo>
                  <a:lnTo>
                    <a:pt x="6644" y="1053"/>
                  </a:lnTo>
                  <a:lnTo>
                    <a:pt x="6644" y="1053"/>
                  </a:lnTo>
                  <a:close/>
                  <a:moveTo>
                    <a:pt x="6630" y="928"/>
                  </a:moveTo>
                  <a:lnTo>
                    <a:pt x="6630" y="928"/>
                  </a:lnTo>
                  <a:lnTo>
                    <a:pt x="6630" y="935"/>
                  </a:lnTo>
                  <a:lnTo>
                    <a:pt x="6630" y="935"/>
                  </a:lnTo>
                  <a:lnTo>
                    <a:pt x="6578" y="979"/>
                  </a:lnTo>
                  <a:lnTo>
                    <a:pt x="6526" y="1023"/>
                  </a:lnTo>
                  <a:lnTo>
                    <a:pt x="6475" y="1069"/>
                  </a:lnTo>
                  <a:lnTo>
                    <a:pt x="6424" y="1115"/>
                  </a:lnTo>
                  <a:lnTo>
                    <a:pt x="6424" y="1115"/>
                  </a:lnTo>
                  <a:lnTo>
                    <a:pt x="6477" y="1049"/>
                  </a:lnTo>
                  <a:lnTo>
                    <a:pt x="6528" y="983"/>
                  </a:lnTo>
                  <a:lnTo>
                    <a:pt x="6579" y="915"/>
                  </a:lnTo>
                  <a:lnTo>
                    <a:pt x="6627" y="847"/>
                  </a:lnTo>
                  <a:lnTo>
                    <a:pt x="6627" y="847"/>
                  </a:lnTo>
                  <a:lnTo>
                    <a:pt x="6630" y="928"/>
                  </a:lnTo>
                  <a:lnTo>
                    <a:pt x="6630" y="928"/>
                  </a:lnTo>
                  <a:close/>
                  <a:moveTo>
                    <a:pt x="6597" y="609"/>
                  </a:moveTo>
                  <a:lnTo>
                    <a:pt x="6597" y="609"/>
                  </a:lnTo>
                  <a:lnTo>
                    <a:pt x="6605" y="632"/>
                  </a:lnTo>
                  <a:lnTo>
                    <a:pt x="6609" y="657"/>
                  </a:lnTo>
                  <a:lnTo>
                    <a:pt x="6614" y="680"/>
                  </a:lnTo>
                  <a:lnTo>
                    <a:pt x="6616" y="705"/>
                  </a:lnTo>
                  <a:lnTo>
                    <a:pt x="6622" y="754"/>
                  </a:lnTo>
                  <a:lnTo>
                    <a:pt x="6624" y="803"/>
                  </a:lnTo>
                  <a:lnTo>
                    <a:pt x="6624" y="803"/>
                  </a:lnTo>
                  <a:lnTo>
                    <a:pt x="6600" y="811"/>
                  </a:lnTo>
                  <a:lnTo>
                    <a:pt x="6575" y="819"/>
                  </a:lnTo>
                  <a:lnTo>
                    <a:pt x="6552" y="829"/>
                  </a:lnTo>
                  <a:lnTo>
                    <a:pt x="6527" y="840"/>
                  </a:lnTo>
                  <a:lnTo>
                    <a:pt x="6503" y="852"/>
                  </a:lnTo>
                  <a:lnTo>
                    <a:pt x="6479" y="865"/>
                  </a:lnTo>
                  <a:lnTo>
                    <a:pt x="6455" y="878"/>
                  </a:lnTo>
                  <a:lnTo>
                    <a:pt x="6431" y="893"/>
                  </a:lnTo>
                  <a:lnTo>
                    <a:pt x="6408" y="908"/>
                  </a:lnTo>
                  <a:lnTo>
                    <a:pt x="6384" y="925"/>
                  </a:lnTo>
                  <a:lnTo>
                    <a:pt x="6338" y="959"/>
                  </a:lnTo>
                  <a:lnTo>
                    <a:pt x="6291" y="996"/>
                  </a:lnTo>
                  <a:lnTo>
                    <a:pt x="6245" y="1036"/>
                  </a:lnTo>
                  <a:lnTo>
                    <a:pt x="6245" y="1036"/>
                  </a:lnTo>
                  <a:lnTo>
                    <a:pt x="6328" y="939"/>
                  </a:lnTo>
                  <a:lnTo>
                    <a:pt x="6414" y="844"/>
                  </a:lnTo>
                  <a:lnTo>
                    <a:pt x="6457" y="797"/>
                  </a:lnTo>
                  <a:lnTo>
                    <a:pt x="6500" y="751"/>
                  </a:lnTo>
                  <a:lnTo>
                    <a:pt x="6545" y="706"/>
                  </a:lnTo>
                  <a:lnTo>
                    <a:pt x="6589" y="660"/>
                  </a:lnTo>
                  <a:lnTo>
                    <a:pt x="6589" y="660"/>
                  </a:lnTo>
                  <a:lnTo>
                    <a:pt x="6592" y="658"/>
                  </a:lnTo>
                  <a:lnTo>
                    <a:pt x="6593" y="656"/>
                  </a:lnTo>
                  <a:lnTo>
                    <a:pt x="6593" y="650"/>
                  </a:lnTo>
                  <a:lnTo>
                    <a:pt x="6592" y="645"/>
                  </a:lnTo>
                  <a:lnTo>
                    <a:pt x="6588" y="640"/>
                  </a:lnTo>
                  <a:lnTo>
                    <a:pt x="6585" y="637"/>
                  </a:lnTo>
                  <a:lnTo>
                    <a:pt x="6579" y="636"/>
                  </a:lnTo>
                  <a:lnTo>
                    <a:pt x="6573" y="636"/>
                  </a:lnTo>
                  <a:lnTo>
                    <a:pt x="6571" y="638"/>
                  </a:lnTo>
                  <a:lnTo>
                    <a:pt x="6568" y="639"/>
                  </a:lnTo>
                  <a:lnTo>
                    <a:pt x="6568" y="639"/>
                  </a:lnTo>
                  <a:lnTo>
                    <a:pt x="6491" y="718"/>
                  </a:lnTo>
                  <a:lnTo>
                    <a:pt x="6416" y="797"/>
                  </a:lnTo>
                  <a:lnTo>
                    <a:pt x="6342" y="878"/>
                  </a:lnTo>
                  <a:lnTo>
                    <a:pt x="6270" y="960"/>
                  </a:lnTo>
                  <a:lnTo>
                    <a:pt x="6198" y="1044"/>
                  </a:lnTo>
                  <a:lnTo>
                    <a:pt x="6128" y="1128"/>
                  </a:lnTo>
                  <a:lnTo>
                    <a:pt x="6059" y="1214"/>
                  </a:lnTo>
                  <a:lnTo>
                    <a:pt x="5990" y="1300"/>
                  </a:lnTo>
                  <a:lnTo>
                    <a:pt x="5990" y="1300"/>
                  </a:lnTo>
                  <a:lnTo>
                    <a:pt x="5930" y="1371"/>
                  </a:lnTo>
                  <a:lnTo>
                    <a:pt x="5871" y="1441"/>
                  </a:lnTo>
                  <a:lnTo>
                    <a:pt x="5756" y="1579"/>
                  </a:lnTo>
                  <a:lnTo>
                    <a:pt x="5701" y="1645"/>
                  </a:lnTo>
                  <a:lnTo>
                    <a:pt x="5648" y="1708"/>
                  </a:lnTo>
                  <a:lnTo>
                    <a:pt x="5596" y="1765"/>
                  </a:lnTo>
                  <a:lnTo>
                    <a:pt x="5545" y="1819"/>
                  </a:lnTo>
                  <a:lnTo>
                    <a:pt x="5545" y="1819"/>
                  </a:lnTo>
                  <a:lnTo>
                    <a:pt x="5474" y="1893"/>
                  </a:lnTo>
                  <a:lnTo>
                    <a:pt x="5404" y="1968"/>
                  </a:lnTo>
                  <a:lnTo>
                    <a:pt x="5333" y="2044"/>
                  </a:lnTo>
                  <a:lnTo>
                    <a:pt x="5264" y="2121"/>
                  </a:lnTo>
                  <a:lnTo>
                    <a:pt x="5264" y="2121"/>
                  </a:lnTo>
                  <a:lnTo>
                    <a:pt x="5380" y="1973"/>
                  </a:lnTo>
                  <a:lnTo>
                    <a:pt x="5497" y="1827"/>
                  </a:lnTo>
                  <a:lnTo>
                    <a:pt x="5616" y="1682"/>
                  </a:lnTo>
                  <a:lnTo>
                    <a:pt x="5736" y="1539"/>
                  </a:lnTo>
                  <a:lnTo>
                    <a:pt x="5736" y="1539"/>
                  </a:lnTo>
                  <a:lnTo>
                    <a:pt x="5788" y="1477"/>
                  </a:lnTo>
                  <a:lnTo>
                    <a:pt x="5837" y="1415"/>
                  </a:lnTo>
                  <a:lnTo>
                    <a:pt x="5886" y="1352"/>
                  </a:lnTo>
                  <a:lnTo>
                    <a:pt x="5935" y="1289"/>
                  </a:lnTo>
                  <a:lnTo>
                    <a:pt x="6031" y="1161"/>
                  </a:lnTo>
                  <a:lnTo>
                    <a:pt x="6127" y="1034"/>
                  </a:lnTo>
                  <a:lnTo>
                    <a:pt x="6176" y="969"/>
                  </a:lnTo>
                  <a:lnTo>
                    <a:pt x="6225" y="907"/>
                  </a:lnTo>
                  <a:lnTo>
                    <a:pt x="6276" y="845"/>
                  </a:lnTo>
                  <a:lnTo>
                    <a:pt x="6327" y="784"/>
                  </a:lnTo>
                  <a:lnTo>
                    <a:pt x="6380" y="723"/>
                  </a:lnTo>
                  <a:lnTo>
                    <a:pt x="6434" y="665"/>
                  </a:lnTo>
                  <a:lnTo>
                    <a:pt x="6490" y="609"/>
                  </a:lnTo>
                  <a:lnTo>
                    <a:pt x="6547" y="553"/>
                  </a:lnTo>
                  <a:lnTo>
                    <a:pt x="6547" y="553"/>
                  </a:lnTo>
                  <a:lnTo>
                    <a:pt x="6549" y="550"/>
                  </a:lnTo>
                  <a:lnTo>
                    <a:pt x="6552" y="547"/>
                  </a:lnTo>
                  <a:lnTo>
                    <a:pt x="6552" y="543"/>
                  </a:lnTo>
                  <a:lnTo>
                    <a:pt x="6553" y="541"/>
                  </a:lnTo>
                  <a:lnTo>
                    <a:pt x="6551" y="534"/>
                  </a:lnTo>
                  <a:lnTo>
                    <a:pt x="6547" y="529"/>
                  </a:lnTo>
                  <a:lnTo>
                    <a:pt x="6541" y="526"/>
                  </a:lnTo>
                  <a:lnTo>
                    <a:pt x="6535" y="523"/>
                  </a:lnTo>
                  <a:lnTo>
                    <a:pt x="6532" y="523"/>
                  </a:lnTo>
                  <a:lnTo>
                    <a:pt x="6528" y="524"/>
                  </a:lnTo>
                  <a:lnTo>
                    <a:pt x="6526" y="526"/>
                  </a:lnTo>
                  <a:lnTo>
                    <a:pt x="6523" y="528"/>
                  </a:lnTo>
                  <a:lnTo>
                    <a:pt x="6523" y="528"/>
                  </a:lnTo>
                  <a:lnTo>
                    <a:pt x="6500" y="549"/>
                  </a:lnTo>
                  <a:lnTo>
                    <a:pt x="6478" y="571"/>
                  </a:lnTo>
                  <a:lnTo>
                    <a:pt x="6435" y="615"/>
                  </a:lnTo>
                  <a:lnTo>
                    <a:pt x="6435" y="615"/>
                  </a:lnTo>
                  <a:lnTo>
                    <a:pt x="6455" y="582"/>
                  </a:lnTo>
                  <a:lnTo>
                    <a:pt x="6472" y="549"/>
                  </a:lnTo>
                  <a:lnTo>
                    <a:pt x="6490" y="515"/>
                  </a:lnTo>
                  <a:lnTo>
                    <a:pt x="6506" y="481"/>
                  </a:lnTo>
                  <a:lnTo>
                    <a:pt x="6506" y="481"/>
                  </a:lnTo>
                  <a:lnTo>
                    <a:pt x="6521" y="490"/>
                  </a:lnTo>
                  <a:lnTo>
                    <a:pt x="6535" y="501"/>
                  </a:lnTo>
                  <a:lnTo>
                    <a:pt x="6548" y="514"/>
                  </a:lnTo>
                  <a:lnTo>
                    <a:pt x="6560" y="529"/>
                  </a:lnTo>
                  <a:lnTo>
                    <a:pt x="6572" y="545"/>
                  </a:lnTo>
                  <a:lnTo>
                    <a:pt x="6581" y="564"/>
                  </a:lnTo>
                  <a:lnTo>
                    <a:pt x="6590" y="585"/>
                  </a:lnTo>
                  <a:lnTo>
                    <a:pt x="6597" y="609"/>
                  </a:lnTo>
                  <a:lnTo>
                    <a:pt x="6597" y="609"/>
                  </a:lnTo>
                  <a:close/>
                  <a:moveTo>
                    <a:pt x="6424" y="455"/>
                  </a:moveTo>
                  <a:lnTo>
                    <a:pt x="6424" y="455"/>
                  </a:lnTo>
                  <a:lnTo>
                    <a:pt x="6447" y="459"/>
                  </a:lnTo>
                  <a:lnTo>
                    <a:pt x="6466" y="465"/>
                  </a:lnTo>
                  <a:lnTo>
                    <a:pt x="6466" y="465"/>
                  </a:lnTo>
                  <a:lnTo>
                    <a:pt x="6390" y="540"/>
                  </a:lnTo>
                  <a:lnTo>
                    <a:pt x="6314" y="617"/>
                  </a:lnTo>
                  <a:lnTo>
                    <a:pt x="6314" y="617"/>
                  </a:lnTo>
                  <a:lnTo>
                    <a:pt x="6344" y="578"/>
                  </a:lnTo>
                  <a:lnTo>
                    <a:pt x="6372" y="538"/>
                  </a:lnTo>
                  <a:lnTo>
                    <a:pt x="6399" y="497"/>
                  </a:lnTo>
                  <a:lnTo>
                    <a:pt x="6424" y="455"/>
                  </a:lnTo>
                  <a:lnTo>
                    <a:pt x="6424" y="455"/>
                  </a:lnTo>
                  <a:close/>
                  <a:moveTo>
                    <a:pt x="5551" y="1242"/>
                  </a:moveTo>
                  <a:lnTo>
                    <a:pt x="5551" y="1242"/>
                  </a:lnTo>
                  <a:lnTo>
                    <a:pt x="5445" y="1353"/>
                  </a:lnTo>
                  <a:lnTo>
                    <a:pt x="5338" y="1465"/>
                  </a:lnTo>
                  <a:lnTo>
                    <a:pt x="5234" y="1578"/>
                  </a:lnTo>
                  <a:lnTo>
                    <a:pt x="5129" y="1691"/>
                  </a:lnTo>
                  <a:lnTo>
                    <a:pt x="5129" y="1691"/>
                  </a:lnTo>
                  <a:lnTo>
                    <a:pt x="5259" y="1542"/>
                  </a:lnTo>
                  <a:lnTo>
                    <a:pt x="5388" y="1392"/>
                  </a:lnTo>
                  <a:lnTo>
                    <a:pt x="5520" y="1243"/>
                  </a:lnTo>
                  <a:lnTo>
                    <a:pt x="5651" y="1096"/>
                  </a:lnTo>
                  <a:lnTo>
                    <a:pt x="5783" y="948"/>
                  </a:lnTo>
                  <a:lnTo>
                    <a:pt x="5916" y="802"/>
                  </a:lnTo>
                  <a:lnTo>
                    <a:pt x="6182" y="509"/>
                  </a:lnTo>
                  <a:lnTo>
                    <a:pt x="6182" y="509"/>
                  </a:lnTo>
                  <a:lnTo>
                    <a:pt x="6105" y="595"/>
                  </a:lnTo>
                  <a:lnTo>
                    <a:pt x="6027" y="682"/>
                  </a:lnTo>
                  <a:lnTo>
                    <a:pt x="5949" y="771"/>
                  </a:lnTo>
                  <a:lnTo>
                    <a:pt x="5869" y="863"/>
                  </a:lnTo>
                  <a:lnTo>
                    <a:pt x="5790" y="956"/>
                  </a:lnTo>
                  <a:lnTo>
                    <a:pt x="5710" y="1050"/>
                  </a:lnTo>
                  <a:lnTo>
                    <a:pt x="5551" y="1242"/>
                  </a:lnTo>
                  <a:lnTo>
                    <a:pt x="5551" y="1242"/>
                  </a:lnTo>
                  <a:close/>
                  <a:moveTo>
                    <a:pt x="5645" y="1221"/>
                  </a:moveTo>
                  <a:lnTo>
                    <a:pt x="5645" y="1221"/>
                  </a:lnTo>
                  <a:lnTo>
                    <a:pt x="5557" y="1331"/>
                  </a:lnTo>
                  <a:lnTo>
                    <a:pt x="5472" y="1442"/>
                  </a:lnTo>
                  <a:lnTo>
                    <a:pt x="5386" y="1554"/>
                  </a:lnTo>
                  <a:lnTo>
                    <a:pt x="5303" y="1668"/>
                  </a:lnTo>
                  <a:lnTo>
                    <a:pt x="5303" y="1668"/>
                  </a:lnTo>
                  <a:lnTo>
                    <a:pt x="5118" y="1868"/>
                  </a:lnTo>
                  <a:lnTo>
                    <a:pt x="5026" y="1969"/>
                  </a:lnTo>
                  <a:lnTo>
                    <a:pt x="4934" y="2071"/>
                  </a:lnTo>
                  <a:lnTo>
                    <a:pt x="4934" y="2071"/>
                  </a:lnTo>
                  <a:lnTo>
                    <a:pt x="5071" y="1895"/>
                  </a:lnTo>
                  <a:lnTo>
                    <a:pt x="5209" y="1719"/>
                  </a:lnTo>
                  <a:lnTo>
                    <a:pt x="5347" y="1545"/>
                  </a:lnTo>
                  <a:lnTo>
                    <a:pt x="5487" y="1372"/>
                  </a:lnTo>
                  <a:lnTo>
                    <a:pt x="5487" y="1372"/>
                  </a:lnTo>
                  <a:lnTo>
                    <a:pt x="5645" y="1221"/>
                  </a:lnTo>
                  <a:lnTo>
                    <a:pt x="5645" y="1221"/>
                  </a:lnTo>
                  <a:close/>
                  <a:moveTo>
                    <a:pt x="4807" y="2027"/>
                  </a:moveTo>
                  <a:lnTo>
                    <a:pt x="4807" y="2027"/>
                  </a:lnTo>
                  <a:lnTo>
                    <a:pt x="4827" y="1999"/>
                  </a:lnTo>
                  <a:lnTo>
                    <a:pt x="4827" y="1999"/>
                  </a:lnTo>
                  <a:lnTo>
                    <a:pt x="4861" y="1955"/>
                  </a:lnTo>
                  <a:lnTo>
                    <a:pt x="4893" y="1910"/>
                  </a:lnTo>
                  <a:lnTo>
                    <a:pt x="4962" y="1822"/>
                  </a:lnTo>
                  <a:lnTo>
                    <a:pt x="5033" y="1737"/>
                  </a:lnTo>
                  <a:lnTo>
                    <a:pt x="5105" y="1653"/>
                  </a:lnTo>
                  <a:lnTo>
                    <a:pt x="5179" y="1570"/>
                  </a:lnTo>
                  <a:lnTo>
                    <a:pt x="5254" y="1487"/>
                  </a:lnTo>
                  <a:lnTo>
                    <a:pt x="5330" y="1405"/>
                  </a:lnTo>
                  <a:lnTo>
                    <a:pt x="5406" y="1323"/>
                  </a:lnTo>
                  <a:lnTo>
                    <a:pt x="5406" y="1323"/>
                  </a:lnTo>
                  <a:lnTo>
                    <a:pt x="5254" y="1498"/>
                  </a:lnTo>
                  <a:lnTo>
                    <a:pt x="5104" y="1674"/>
                  </a:lnTo>
                  <a:lnTo>
                    <a:pt x="4954" y="1851"/>
                  </a:lnTo>
                  <a:lnTo>
                    <a:pt x="4807" y="2027"/>
                  </a:lnTo>
                  <a:lnTo>
                    <a:pt x="4807" y="2027"/>
                  </a:lnTo>
                  <a:close/>
                  <a:moveTo>
                    <a:pt x="4994" y="1729"/>
                  </a:moveTo>
                  <a:lnTo>
                    <a:pt x="4994" y="1729"/>
                  </a:lnTo>
                  <a:lnTo>
                    <a:pt x="4937" y="1800"/>
                  </a:lnTo>
                  <a:lnTo>
                    <a:pt x="4880" y="1873"/>
                  </a:lnTo>
                  <a:lnTo>
                    <a:pt x="4825" y="1947"/>
                  </a:lnTo>
                  <a:lnTo>
                    <a:pt x="4772" y="2020"/>
                  </a:lnTo>
                  <a:lnTo>
                    <a:pt x="4718" y="2095"/>
                  </a:lnTo>
                  <a:lnTo>
                    <a:pt x="4665" y="2170"/>
                  </a:lnTo>
                  <a:lnTo>
                    <a:pt x="4561" y="2321"/>
                  </a:lnTo>
                  <a:lnTo>
                    <a:pt x="4561" y="2321"/>
                  </a:lnTo>
                  <a:lnTo>
                    <a:pt x="4294" y="2634"/>
                  </a:lnTo>
                  <a:lnTo>
                    <a:pt x="4294" y="2634"/>
                  </a:lnTo>
                  <a:lnTo>
                    <a:pt x="4445" y="2405"/>
                  </a:lnTo>
                  <a:lnTo>
                    <a:pt x="4519" y="2294"/>
                  </a:lnTo>
                  <a:lnTo>
                    <a:pt x="4591" y="2186"/>
                  </a:lnTo>
                  <a:lnTo>
                    <a:pt x="4591" y="2186"/>
                  </a:lnTo>
                  <a:lnTo>
                    <a:pt x="4627" y="2136"/>
                  </a:lnTo>
                  <a:lnTo>
                    <a:pt x="4662" y="2086"/>
                  </a:lnTo>
                  <a:lnTo>
                    <a:pt x="4735" y="1986"/>
                  </a:lnTo>
                  <a:lnTo>
                    <a:pt x="4735" y="1986"/>
                  </a:lnTo>
                  <a:lnTo>
                    <a:pt x="4895" y="1801"/>
                  </a:lnTo>
                  <a:lnTo>
                    <a:pt x="5054" y="1615"/>
                  </a:lnTo>
                  <a:lnTo>
                    <a:pt x="5212" y="1430"/>
                  </a:lnTo>
                  <a:lnTo>
                    <a:pt x="5372" y="1245"/>
                  </a:lnTo>
                  <a:lnTo>
                    <a:pt x="5532" y="1062"/>
                  </a:lnTo>
                  <a:lnTo>
                    <a:pt x="5614" y="970"/>
                  </a:lnTo>
                  <a:lnTo>
                    <a:pt x="5696" y="880"/>
                  </a:lnTo>
                  <a:lnTo>
                    <a:pt x="5778" y="790"/>
                  </a:lnTo>
                  <a:lnTo>
                    <a:pt x="5861" y="700"/>
                  </a:lnTo>
                  <a:lnTo>
                    <a:pt x="5946" y="611"/>
                  </a:lnTo>
                  <a:lnTo>
                    <a:pt x="6031" y="523"/>
                  </a:lnTo>
                  <a:lnTo>
                    <a:pt x="6031" y="523"/>
                  </a:lnTo>
                  <a:lnTo>
                    <a:pt x="6090" y="465"/>
                  </a:lnTo>
                  <a:lnTo>
                    <a:pt x="6125" y="431"/>
                  </a:lnTo>
                  <a:lnTo>
                    <a:pt x="6134" y="423"/>
                  </a:lnTo>
                  <a:lnTo>
                    <a:pt x="6139" y="420"/>
                  </a:lnTo>
                  <a:lnTo>
                    <a:pt x="6140" y="420"/>
                  </a:lnTo>
                  <a:lnTo>
                    <a:pt x="6140" y="421"/>
                  </a:lnTo>
                  <a:lnTo>
                    <a:pt x="6136" y="428"/>
                  </a:lnTo>
                  <a:lnTo>
                    <a:pt x="6118" y="453"/>
                  </a:lnTo>
                  <a:lnTo>
                    <a:pt x="6086" y="492"/>
                  </a:lnTo>
                  <a:lnTo>
                    <a:pt x="5994" y="600"/>
                  </a:lnTo>
                  <a:lnTo>
                    <a:pt x="5881" y="729"/>
                  </a:lnTo>
                  <a:lnTo>
                    <a:pt x="5769" y="858"/>
                  </a:lnTo>
                  <a:lnTo>
                    <a:pt x="5675" y="962"/>
                  </a:lnTo>
                  <a:lnTo>
                    <a:pt x="5624" y="1020"/>
                  </a:lnTo>
                  <a:lnTo>
                    <a:pt x="5624" y="1020"/>
                  </a:lnTo>
                  <a:lnTo>
                    <a:pt x="5542" y="1105"/>
                  </a:lnTo>
                  <a:lnTo>
                    <a:pt x="5461" y="1192"/>
                  </a:lnTo>
                  <a:lnTo>
                    <a:pt x="5380" y="1279"/>
                  </a:lnTo>
                  <a:lnTo>
                    <a:pt x="5302" y="1367"/>
                  </a:lnTo>
                  <a:lnTo>
                    <a:pt x="5223" y="1457"/>
                  </a:lnTo>
                  <a:lnTo>
                    <a:pt x="5146" y="1546"/>
                  </a:lnTo>
                  <a:lnTo>
                    <a:pt x="5070" y="1638"/>
                  </a:lnTo>
                  <a:lnTo>
                    <a:pt x="4994" y="1729"/>
                  </a:lnTo>
                  <a:lnTo>
                    <a:pt x="4994" y="1729"/>
                  </a:lnTo>
                  <a:close/>
                  <a:moveTo>
                    <a:pt x="3700" y="3330"/>
                  </a:moveTo>
                  <a:lnTo>
                    <a:pt x="3700" y="3330"/>
                  </a:lnTo>
                  <a:lnTo>
                    <a:pt x="3674" y="3360"/>
                  </a:lnTo>
                  <a:lnTo>
                    <a:pt x="3634" y="3405"/>
                  </a:lnTo>
                  <a:lnTo>
                    <a:pt x="3588" y="3452"/>
                  </a:lnTo>
                  <a:lnTo>
                    <a:pt x="3567" y="3473"/>
                  </a:lnTo>
                  <a:lnTo>
                    <a:pt x="3547" y="3490"/>
                  </a:lnTo>
                  <a:lnTo>
                    <a:pt x="3532" y="3504"/>
                  </a:lnTo>
                  <a:lnTo>
                    <a:pt x="3525" y="3509"/>
                  </a:lnTo>
                  <a:lnTo>
                    <a:pt x="3520" y="3511"/>
                  </a:lnTo>
                  <a:lnTo>
                    <a:pt x="3516" y="3513"/>
                  </a:lnTo>
                  <a:lnTo>
                    <a:pt x="3513" y="3513"/>
                  </a:lnTo>
                  <a:lnTo>
                    <a:pt x="3512" y="3509"/>
                  </a:lnTo>
                  <a:lnTo>
                    <a:pt x="3513" y="3504"/>
                  </a:lnTo>
                  <a:lnTo>
                    <a:pt x="3517" y="3496"/>
                  </a:lnTo>
                  <a:lnTo>
                    <a:pt x="3522" y="3487"/>
                  </a:lnTo>
                  <a:lnTo>
                    <a:pt x="3538" y="3458"/>
                  </a:lnTo>
                  <a:lnTo>
                    <a:pt x="3565" y="3417"/>
                  </a:lnTo>
                  <a:lnTo>
                    <a:pt x="3602" y="3362"/>
                  </a:lnTo>
                  <a:lnTo>
                    <a:pt x="3602" y="3362"/>
                  </a:lnTo>
                  <a:lnTo>
                    <a:pt x="3650" y="3293"/>
                  </a:lnTo>
                  <a:lnTo>
                    <a:pt x="3701" y="3225"/>
                  </a:lnTo>
                  <a:lnTo>
                    <a:pt x="3752" y="3157"/>
                  </a:lnTo>
                  <a:lnTo>
                    <a:pt x="3804" y="3090"/>
                  </a:lnTo>
                  <a:lnTo>
                    <a:pt x="3908" y="2958"/>
                  </a:lnTo>
                  <a:lnTo>
                    <a:pt x="4014" y="2827"/>
                  </a:lnTo>
                  <a:lnTo>
                    <a:pt x="4014" y="2827"/>
                  </a:lnTo>
                  <a:lnTo>
                    <a:pt x="4116" y="2704"/>
                  </a:lnTo>
                  <a:lnTo>
                    <a:pt x="4219" y="2581"/>
                  </a:lnTo>
                  <a:lnTo>
                    <a:pt x="4323" y="2460"/>
                  </a:lnTo>
                  <a:lnTo>
                    <a:pt x="4428" y="2340"/>
                  </a:lnTo>
                  <a:lnTo>
                    <a:pt x="4428" y="2340"/>
                  </a:lnTo>
                  <a:lnTo>
                    <a:pt x="4248" y="2589"/>
                  </a:lnTo>
                  <a:lnTo>
                    <a:pt x="4069" y="2840"/>
                  </a:lnTo>
                  <a:lnTo>
                    <a:pt x="3979" y="2964"/>
                  </a:lnTo>
                  <a:lnTo>
                    <a:pt x="3888" y="3087"/>
                  </a:lnTo>
                  <a:lnTo>
                    <a:pt x="3794" y="3209"/>
                  </a:lnTo>
                  <a:lnTo>
                    <a:pt x="3700" y="3330"/>
                  </a:lnTo>
                  <a:lnTo>
                    <a:pt x="3700" y="3330"/>
                  </a:lnTo>
                  <a:close/>
                  <a:moveTo>
                    <a:pt x="3962" y="3102"/>
                  </a:moveTo>
                  <a:lnTo>
                    <a:pt x="3962" y="3102"/>
                  </a:lnTo>
                  <a:lnTo>
                    <a:pt x="3929" y="3147"/>
                  </a:lnTo>
                  <a:lnTo>
                    <a:pt x="3897" y="3193"/>
                  </a:lnTo>
                  <a:lnTo>
                    <a:pt x="3867" y="3239"/>
                  </a:lnTo>
                  <a:lnTo>
                    <a:pt x="3838" y="3284"/>
                  </a:lnTo>
                  <a:lnTo>
                    <a:pt x="3808" y="3331"/>
                  </a:lnTo>
                  <a:lnTo>
                    <a:pt x="3780" y="3378"/>
                  </a:lnTo>
                  <a:lnTo>
                    <a:pt x="3755" y="3425"/>
                  </a:lnTo>
                  <a:lnTo>
                    <a:pt x="3729" y="3472"/>
                  </a:lnTo>
                  <a:lnTo>
                    <a:pt x="3729" y="3472"/>
                  </a:lnTo>
                  <a:lnTo>
                    <a:pt x="3689" y="3517"/>
                  </a:lnTo>
                  <a:lnTo>
                    <a:pt x="3662" y="3545"/>
                  </a:lnTo>
                  <a:lnTo>
                    <a:pt x="3653" y="3554"/>
                  </a:lnTo>
                  <a:lnTo>
                    <a:pt x="3646" y="3558"/>
                  </a:lnTo>
                  <a:lnTo>
                    <a:pt x="3642" y="3559"/>
                  </a:lnTo>
                  <a:lnTo>
                    <a:pt x="3642" y="3558"/>
                  </a:lnTo>
                  <a:lnTo>
                    <a:pt x="3641" y="3556"/>
                  </a:lnTo>
                  <a:lnTo>
                    <a:pt x="3643" y="3550"/>
                  </a:lnTo>
                  <a:lnTo>
                    <a:pt x="3647" y="3541"/>
                  </a:lnTo>
                  <a:lnTo>
                    <a:pt x="3662" y="3513"/>
                  </a:lnTo>
                  <a:lnTo>
                    <a:pt x="3687" y="3473"/>
                  </a:lnTo>
                  <a:lnTo>
                    <a:pt x="3718" y="3422"/>
                  </a:lnTo>
                  <a:lnTo>
                    <a:pt x="3718" y="3422"/>
                  </a:lnTo>
                  <a:lnTo>
                    <a:pt x="3746" y="3380"/>
                  </a:lnTo>
                  <a:lnTo>
                    <a:pt x="3774" y="3339"/>
                  </a:lnTo>
                  <a:lnTo>
                    <a:pt x="3804" y="3298"/>
                  </a:lnTo>
                  <a:lnTo>
                    <a:pt x="3834" y="3259"/>
                  </a:lnTo>
                  <a:lnTo>
                    <a:pt x="3866" y="3219"/>
                  </a:lnTo>
                  <a:lnTo>
                    <a:pt x="3897" y="3180"/>
                  </a:lnTo>
                  <a:lnTo>
                    <a:pt x="3962" y="3102"/>
                  </a:lnTo>
                  <a:lnTo>
                    <a:pt x="3962" y="3102"/>
                  </a:lnTo>
                  <a:close/>
                  <a:moveTo>
                    <a:pt x="3748" y="3501"/>
                  </a:moveTo>
                  <a:lnTo>
                    <a:pt x="3748" y="3501"/>
                  </a:lnTo>
                  <a:lnTo>
                    <a:pt x="3760" y="3481"/>
                  </a:lnTo>
                  <a:lnTo>
                    <a:pt x="3773" y="3461"/>
                  </a:lnTo>
                  <a:lnTo>
                    <a:pt x="3773" y="3461"/>
                  </a:lnTo>
                  <a:lnTo>
                    <a:pt x="3828" y="3397"/>
                  </a:lnTo>
                  <a:lnTo>
                    <a:pt x="3883" y="3331"/>
                  </a:lnTo>
                  <a:lnTo>
                    <a:pt x="3936" y="3264"/>
                  </a:lnTo>
                  <a:lnTo>
                    <a:pt x="3989" y="3198"/>
                  </a:lnTo>
                  <a:lnTo>
                    <a:pt x="4039" y="3130"/>
                  </a:lnTo>
                  <a:lnTo>
                    <a:pt x="4090" y="3062"/>
                  </a:lnTo>
                  <a:lnTo>
                    <a:pt x="4140" y="2993"/>
                  </a:lnTo>
                  <a:lnTo>
                    <a:pt x="4189" y="2924"/>
                  </a:lnTo>
                  <a:lnTo>
                    <a:pt x="4189" y="2924"/>
                  </a:lnTo>
                  <a:lnTo>
                    <a:pt x="4243" y="2861"/>
                  </a:lnTo>
                  <a:lnTo>
                    <a:pt x="4296" y="2796"/>
                  </a:lnTo>
                  <a:lnTo>
                    <a:pt x="4296" y="2796"/>
                  </a:lnTo>
                  <a:lnTo>
                    <a:pt x="4337" y="2746"/>
                  </a:lnTo>
                  <a:lnTo>
                    <a:pt x="4377" y="2694"/>
                  </a:lnTo>
                  <a:lnTo>
                    <a:pt x="4456" y="2591"/>
                  </a:lnTo>
                  <a:lnTo>
                    <a:pt x="4533" y="2486"/>
                  </a:lnTo>
                  <a:lnTo>
                    <a:pt x="4610" y="2381"/>
                  </a:lnTo>
                  <a:lnTo>
                    <a:pt x="4686" y="2275"/>
                  </a:lnTo>
                  <a:lnTo>
                    <a:pt x="4763" y="2170"/>
                  </a:lnTo>
                  <a:lnTo>
                    <a:pt x="4842" y="2066"/>
                  </a:lnTo>
                  <a:lnTo>
                    <a:pt x="4882" y="2014"/>
                  </a:lnTo>
                  <a:lnTo>
                    <a:pt x="4923" y="1963"/>
                  </a:lnTo>
                  <a:lnTo>
                    <a:pt x="4923" y="1963"/>
                  </a:lnTo>
                  <a:lnTo>
                    <a:pt x="4966" y="1909"/>
                  </a:lnTo>
                  <a:lnTo>
                    <a:pt x="5010" y="1858"/>
                  </a:lnTo>
                  <a:lnTo>
                    <a:pt x="5056" y="1805"/>
                  </a:lnTo>
                  <a:lnTo>
                    <a:pt x="5104" y="1753"/>
                  </a:lnTo>
                  <a:lnTo>
                    <a:pt x="5152" y="1703"/>
                  </a:lnTo>
                  <a:lnTo>
                    <a:pt x="5200" y="1653"/>
                  </a:lnTo>
                  <a:lnTo>
                    <a:pt x="5301" y="1552"/>
                  </a:lnTo>
                  <a:lnTo>
                    <a:pt x="5301" y="1552"/>
                  </a:lnTo>
                  <a:lnTo>
                    <a:pt x="5105" y="1798"/>
                  </a:lnTo>
                  <a:lnTo>
                    <a:pt x="4914" y="2040"/>
                  </a:lnTo>
                  <a:lnTo>
                    <a:pt x="4914" y="2040"/>
                  </a:lnTo>
                  <a:lnTo>
                    <a:pt x="4825" y="2156"/>
                  </a:lnTo>
                  <a:lnTo>
                    <a:pt x="4738" y="2274"/>
                  </a:lnTo>
                  <a:lnTo>
                    <a:pt x="4651" y="2394"/>
                  </a:lnTo>
                  <a:lnTo>
                    <a:pt x="4564" y="2514"/>
                  </a:lnTo>
                  <a:lnTo>
                    <a:pt x="4564" y="2514"/>
                  </a:lnTo>
                  <a:lnTo>
                    <a:pt x="4497" y="2602"/>
                  </a:lnTo>
                  <a:lnTo>
                    <a:pt x="4430" y="2691"/>
                  </a:lnTo>
                  <a:lnTo>
                    <a:pt x="4364" y="2780"/>
                  </a:lnTo>
                  <a:lnTo>
                    <a:pt x="4300" y="2869"/>
                  </a:lnTo>
                  <a:lnTo>
                    <a:pt x="4236" y="2960"/>
                  </a:lnTo>
                  <a:lnTo>
                    <a:pt x="4172" y="3050"/>
                  </a:lnTo>
                  <a:lnTo>
                    <a:pt x="4109" y="3142"/>
                  </a:lnTo>
                  <a:lnTo>
                    <a:pt x="4047" y="3233"/>
                  </a:lnTo>
                  <a:lnTo>
                    <a:pt x="4047" y="3233"/>
                  </a:lnTo>
                  <a:lnTo>
                    <a:pt x="3963" y="3343"/>
                  </a:lnTo>
                  <a:lnTo>
                    <a:pt x="3877" y="3452"/>
                  </a:lnTo>
                  <a:lnTo>
                    <a:pt x="3834" y="3504"/>
                  </a:lnTo>
                  <a:lnTo>
                    <a:pt x="3790" y="3557"/>
                  </a:lnTo>
                  <a:lnTo>
                    <a:pt x="3745" y="3610"/>
                  </a:lnTo>
                  <a:lnTo>
                    <a:pt x="3701" y="3661"/>
                  </a:lnTo>
                  <a:lnTo>
                    <a:pt x="3701" y="3661"/>
                  </a:lnTo>
                  <a:lnTo>
                    <a:pt x="3748" y="3501"/>
                  </a:lnTo>
                  <a:lnTo>
                    <a:pt x="3748" y="3501"/>
                  </a:lnTo>
                  <a:close/>
                  <a:moveTo>
                    <a:pt x="4176" y="3106"/>
                  </a:moveTo>
                  <a:lnTo>
                    <a:pt x="4176" y="3106"/>
                  </a:lnTo>
                  <a:lnTo>
                    <a:pt x="4273" y="2967"/>
                  </a:lnTo>
                  <a:lnTo>
                    <a:pt x="4371" y="2830"/>
                  </a:lnTo>
                  <a:lnTo>
                    <a:pt x="4472" y="2694"/>
                  </a:lnTo>
                  <a:lnTo>
                    <a:pt x="4575" y="2561"/>
                  </a:lnTo>
                  <a:lnTo>
                    <a:pt x="4679" y="2428"/>
                  </a:lnTo>
                  <a:lnTo>
                    <a:pt x="4786" y="2297"/>
                  </a:lnTo>
                  <a:lnTo>
                    <a:pt x="4893" y="2167"/>
                  </a:lnTo>
                  <a:lnTo>
                    <a:pt x="5003" y="2039"/>
                  </a:lnTo>
                  <a:lnTo>
                    <a:pt x="5003" y="2039"/>
                  </a:lnTo>
                  <a:lnTo>
                    <a:pt x="5091" y="1940"/>
                  </a:lnTo>
                  <a:lnTo>
                    <a:pt x="5179" y="1842"/>
                  </a:lnTo>
                  <a:lnTo>
                    <a:pt x="5179" y="1842"/>
                  </a:lnTo>
                  <a:lnTo>
                    <a:pt x="5104" y="1950"/>
                  </a:lnTo>
                  <a:lnTo>
                    <a:pt x="5029" y="2058"/>
                  </a:lnTo>
                  <a:lnTo>
                    <a:pt x="4882" y="2274"/>
                  </a:lnTo>
                  <a:lnTo>
                    <a:pt x="4734" y="2491"/>
                  </a:lnTo>
                  <a:lnTo>
                    <a:pt x="4587" y="2707"/>
                  </a:lnTo>
                  <a:lnTo>
                    <a:pt x="4512" y="2815"/>
                  </a:lnTo>
                  <a:lnTo>
                    <a:pt x="4437" y="2922"/>
                  </a:lnTo>
                  <a:lnTo>
                    <a:pt x="4361" y="3028"/>
                  </a:lnTo>
                  <a:lnTo>
                    <a:pt x="4284" y="3133"/>
                  </a:lnTo>
                  <a:lnTo>
                    <a:pt x="4206" y="3238"/>
                  </a:lnTo>
                  <a:lnTo>
                    <a:pt x="4127" y="3341"/>
                  </a:lnTo>
                  <a:lnTo>
                    <a:pt x="4047" y="3442"/>
                  </a:lnTo>
                  <a:lnTo>
                    <a:pt x="3965" y="3543"/>
                  </a:lnTo>
                  <a:lnTo>
                    <a:pt x="3965" y="3543"/>
                  </a:lnTo>
                  <a:lnTo>
                    <a:pt x="3936" y="3576"/>
                  </a:lnTo>
                  <a:lnTo>
                    <a:pt x="3897" y="3618"/>
                  </a:lnTo>
                  <a:lnTo>
                    <a:pt x="3856" y="3659"/>
                  </a:lnTo>
                  <a:lnTo>
                    <a:pt x="3838" y="3676"/>
                  </a:lnTo>
                  <a:lnTo>
                    <a:pt x="3821" y="3691"/>
                  </a:lnTo>
                  <a:lnTo>
                    <a:pt x="3807" y="3700"/>
                  </a:lnTo>
                  <a:lnTo>
                    <a:pt x="3803" y="3702"/>
                  </a:lnTo>
                  <a:lnTo>
                    <a:pt x="3798" y="3703"/>
                  </a:lnTo>
                  <a:lnTo>
                    <a:pt x="3796" y="3702"/>
                  </a:lnTo>
                  <a:lnTo>
                    <a:pt x="3794" y="3700"/>
                  </a:lnTo>
                  <a:lnTo>
                    <a:pt x="3794" y="3695"/>
                  </a:lnTo>
                  <a:lnTo>
                    <a:pt x="3796" y="3689"/>
                  </a:lnTo>
                  <a:lnTo>
                    <a:pt x="3799" y="3680"/>
                  </a:lnTo>
                  <a:lnTo>
                    <a:pt x="3804" y="3668"/>
                  </a:lnTo>
                  <a:lnTo>
                    <a:pt x="3820" y="3638"/>
                  </a:lnTo>
                  <a:lnTo>
                    <a:pt x="3846" y="3596"/>
                  </a:lnTo>
                  <a:lnTo>
                    <a:pt x="3881" y="3542"/>
                  </a:lnTo>
                  <a:lnTo>
                    <a:pt x="3881" y="3542"/>
                  </a:lnTo>
                  <a:lnTo>
                    <a:pt x="3954" y="3432"/>
                  </a:lnTo>
                  <a:lnTo>
                    <a:pt x="4027" y="3323"/>
                  </a:lnTo>
                  <a:lnTo>
                    <a:pt x="4176" y="3106"/>
                  </a:lnTo>
                  <a:lnTo>
                    <a:pt x="4176" y="3106"/>
                  </a:lnTo>
                  <a:close/>
                  <a:moveTo>
                    <a:pt x="4985" y="2197"/>
                  </a:moveTo>
                  <a:lnTo>
                    <a:pt x="4985" y="2197"/>
                  </a:lnTo>
                  <a:lnTo>
                    <a:pt x="5075" y="2068"/>
                  </a:lnTo>
                  <a:lnTo>
                    <a:pt x="5167" y="1942"/>
                  </a:lnTo>
                  <a:lnTo>
                    <a:pt x="5260" y="1817"/>
                  </a:lnTo>
                  <a:lnTo>
                    <a:pt x="5308" y="1756"/>
                  </a:lnTo>
                  <a:lnTo>
                    <a:pt x="5356" y="1694"/>
                  </a:lnTo>
                  <a:lnTo>
                    <a:pt x="5405" y="1633"/>
                  </a:lnTo>
                  <a:lnTo>
                    <a:pt x="5454" y="1573"/>
                  </a:lnTo>
                  <a:lnTo>
                    <a:pt x="5504" y="1513"/>
                  </a:lnTo>
                  <a:lnTo>
                    <a:pt x="5555" y="1454"/>
                  </a:lnTo>
                  <a:lnTo>
                    <a:pt x="5606" y="1395"/>
                  </a:lnTo>
                  <a:lnTo>
                    <a:pt x="5659" y="1338"/>
                  </a:lnTo>
                  <a:lnTo>
                    <a:pt x="5713" y="1281"/>
                  </a:lnTo>
                  <a:lnTo>
                    <a:pt x="5768" y="1224"/>
                  </a:lnTo>
                  <a:lnTo>
                    <a:pt x="5768" y="1224"/>
                  </a:lnTo>
                  <a:lnTo>
                    <a:pt x="5878" y="1112"/>
                  </a:lnTo>
                  <a:lnTo>
                    <a:pt x="5878" y="1112"/>
                  </a:lnTo>
                  <a:lnTo>
                    <a:pt x="5781" y="1231"/>
                  </a:lnTo>
                  <a:lnTo>
                    <a:pt x="5685" y="1352"/>
                  </a:lnTo>
                  <a:lnTo>
                    <a:pt x="5590" y="1472"/>
                  </a:lnTo>
                  <a:lnTo>
                    <a:pt x="5496" y="1594"/>
                  </a:lnTo>
                  <a:lnTo>
                    <a:pt x="5310" y="1839"/>
                  </a:lnTo>
                  <a:lnTo>
                    <a:pt x="5124" y="2081"/>
                  </a:lnTo>
                  <a:lnTo>
                    <a:pt x="5124" y="2081"/>
                  </a:lnTo>
                  <a:lnTo>
                    <a:pt x="4987" y="2260"/>
                  </a:lnTo>
                  <a:lnTo>
                    <a:pt x="4852" y="2442"/>
                  </a:lnTo>
                  <a:lnTo>
                    <a:pt x="4718" y="2623"/>
                  </a:lnTo>
                  <a:lnTo>
                    <a:pt x="4586" y="2806"/>
                  </a:lnTo>
                  <a:lnTo>
                    <a:pt x="4586" y="2806"/>
                  </a:lnTo>
                  <a:lnTo>
                    <a:pt x="4683" y="2651"/>
                  </a:lnTo>
                  <a:lnTo>
                    <a:pt x="4781" y="2499"/>
                  </a:lnTo>
                  <a:lnTo>
                    <a:pt x="4831" y="2423"/>
                  </a:lnTo>
                  <a:lnTo>
                    <a:pt x="4882" y="2347"/>
                  </a:lnTo>
                  <a:lnTo>
                    <a:pt x="4932" y="2272"/>
                  </a:lnTo>
                  <a:lnTo>
                    <a:pt x="4985" y="2197"/>
                  </a:lnTo>
                  <a:lnTo>
                    <a:pt x="4985" y="2197"/>
                  </a:lnTo>
                  <a:close/>
                  <a:moveTo>
                    <a:pt x="5850" y="1096"/>
                  </a:moveTo>
                  <a:lnTo>
                    <a:pt x="5850" y="1096"/>
                  </a:lnTo>
                  <a:lnTo>
                    <a:pt x="5834" y="1111"/>
                  </a:lnTo>
                  <a:lnTo>
                    <a:pt x="5834" y="1111"/>
                  </a:lnTo>
                  <a:lnTo>
                    <a:pt x="5924" y="1004"/>
                  </a:lnTo>
                  <a:lnTo>
                    <a:pt x="6013" y="897"/>
                  </a:lnTo>
                  <a:lnTo>
                    <a:pt x="6101" y="787"/>
                  </a:lnTo>
                  <a:lnTo>
                    <a:pt x="6143" y="732"/>
                  </a:lnTo>
                  <a:lnTo>
                    <a:pt x="6187" y="675"/>
                  </a:lnTo>
                  <a:lnTo>
                    <a:pt x="6187" y="675"/>
                  </a:lnTo>
                  <a:lnTo>
                    <a:pt x="6249" y="612"/>
                  </a:lnTo>
                  <a:lnTo>
                    <a:pt x="6280" y="581"/>
                  </a:lnTo>
                  <a:lnTo>
                    <a:pt x="6313" y="549"/>
                  </a:lnTo>
                  <a:lnTo>
                    <a:pt x="6313" y="549"/>
                  </a:lnTo>
                  <a:lnTo>
                    <a:pt x="6287" y="575"/>
                  </a:lnTo>
                  <a:lnTo>
                    <a:pt x="6262" y="602"/>
                  </a:lnTo>
                  <a:lnTo>
                    <a:pt x="6235" y="632"/>
                  </a:lnTo>
                  <a:lnTo>
                    <a:pt x="6207" y="665"/>
                  </a:lnTo>
                  <a:lnTo>
                    <a:pt x="6150" y="735"/>
                  </a:lnTo>
                  <a:lnTo>
                    <a:pt x="6092" y="809"/>
                  </a:lnTo>
                  <a:lnTo>
                    <a:pt x="6031" y="885"/>
                  </a:lnTo>
                  <a:lnTo>
                    <a:pt x="5970" y="960"/>
                  </a:lnTo>
                  <a:lnTo>
                    <a:pt x="5940" y="996"/>
                  </a:lnTo>
                  <a:lnTo>
                    <a:pt x="5909" y="1030"/>
                  </a:lnTo>
                  <a:lnTo>
                    <a:pt x="5879" y="1064"/>
                  </a:lnTo>
                  <a:lnTo>
                    <a:pt x="5850" y="1096"/>
                  </a:lnTo>
                  <a:lnTo>
                    <a:pt x="5850" y="1096"/>
                  </a:lnTo>
                  <a:close/>
                  <a:moveTo>
                    <a:pt x="6287" y="398"/>
                  </a:moveTo>
                  <a:lnTo>
                    <a:pt x="6287" y="398"/>
                  </a:lnTo>
                  <a:lnTo>
                    <a:pt x="6296" y="423"/>
                  </a:lnTo>
                  <a:lnTo>
                    <a:pt x="6299" y="434"/>
                  </a:lnTo>
                  <a:lnTo>
                    <a:pt x="6301" y="447"/>
                  </a:lnTo>
                  <a:lnTo>
                    <a:pt x="6301" y="447"/>
                  </a:lnTo>
                  <a:lnTo>
                    <a:pt x="6184" y="577"/>
                  </a:lnTo>
                  <a:lnTo>
                    <a:pt x="6065" y="706"/>
                  </a:lnTo>
                  <a:lnTo>
                    <a:pt x="5946" y="832"/>
                  </a:lnTo>
                  <a:lnTo>
                    <a:pt x="5825" y="959"/>
                  </a:lnTo>
                  <a:lnTo>
                    <a:pt x="5825" y="959"/>
                  </a:lnTo>
                  <a:lnTo>
                    <a:pt x="6056" y="678"/>
                  </a:lnTo>
                  <a:lnTo>
                    <a:pt x="6171" y="537"/>
                  </a:lnTo>
                  <a:lnTo>
                    <a:pt x="6287" y="398"/>
                  </a:lnTo>
                  <a:lnTo>
                    <a:pt x="6287" y="398"/>
                  </a:lnTo>
                  <a:close/>
                  <a:moveTo>
                    <a:pt x="6277" y="359"/>
                  </a:moveTo>
                  <a:lnTo>
                    <a:pt x="6277" y="359"/>
                  </a:lnTo>
                  <a:lnTo>
                    <a:pt x="6146" y="501"/>
                  </a:lnTo>
                  <a:lnTo>
                    <a:pt x="6016" y="643"/>
                  </a:lnTo>
                  <a:lnTo>
                    <a:pt x="6016" y="643"/>
                  </a:lnTo>
                  <a:lnTo>
                    <a:pt x="6078" y="563"/>
                  </a:lnTo>
                  <a:lnTo>
                    <a:pt x="6139" y="482"/>
                  </a:lnTo>
                  <a:lnTo>
                    <a:pt x="6197" y="400"/>
                  </a:lnTo>
                  <a:lnTo>
                    <a:pt x="6226" y="358"/>
                  </a:lnTo>
                  <a:lnTo>
                    <a:pt x="6255" y="316"/>
                  </a:lnTo>
                  <a:lnTo>
                    <a:pt x="6255" y="316"/>
                  </a:lnTo>
                  <a:lnTo>
                    <a:pt x="6266" y="337"/>
                  </a:lnTo>
                  <a:lnTo>
                    <a:pt x="6272" y="348"/>
                  </a:lnTo>
                  <a:lnTo>
                    <a:pt x="6277" y="359"/>
                  </a:lnTo>
                  <a:lnTo>
                    <a:pt x="6277" y="359"/>
                  </a:lnTo>
                  <a:close/>
                  <a:moveTo>
                    <a:pt x="6235" y="280"/>
                  </a:moveTo>
                  <a:lnTo>
                    <a:pt x="6235" y="280"/>
                  </a:lnTo>
                  <a:lnTo>
                    <a:pt x="6168" y="343"/>
                  </a:lnTo>
                  <a:lnTo>
                    <a:pt x="6102" y="407"/>
                  </a:lnTo>
                  <a:lnTo>
                    <a:pt x="6038" y="472"/>
                  </a:lnTo>
                  <a:lnTo>
                    <a:pt x="5975" y="536"/>
                  </a:lnTo>
                  <a:lnTo>
                    <a:pt x="5847" y="668"/>
                  </a:lnTo>
                  <a:lnTo>
                    <a:pt x="5723" y="801"/>
                  </a:lnTo>
                  <a:lnTo>
                    <a:pt x="5723" y="801"/>
                  </a:lnTo>
                  <a:lnTo>
                    <a:pt x="5843" y="659"/>
                  </a:lnTo>
                  <a:lnTo>
                    <a:pt x="5901" y="588"/>
                  </a:lnTo>
                  <a:lnTo>
                    <a:pt x="5960" y="516"/>
                  </a:lnTo>
                  <a:lnTo>
                    <a:pt x="6018" y="444"/>
                  </a:lnTo>
                  <a:lnTo>
                    <a:pt x="6075" y="371"/>
                  </a:lnTo>
                  <a:lnTo>
                    <a:pt x="6132" y="297"/>
                  </a:lnTo>
                  <a:lnTo>
                    <a:pt x="6187" y="224"/>
                  </a:lnTo>
                  <a:lnTo>
                    <a:pt x="6187" y="224"/>
                  </a:lnTo>
                  <a:lnTo>
                    <a:pt x="6211" y="251"/>
                  </a:lnTo>
                  <a:lnTo>
                    <a:pt x="6223" y="265"/>
                  </a:lnTo>
                  <a:lnTo>
                    <a:pt x="6235" y="280"/>
                  </a:lnTo>
                  <a:lnTo>
                    <a:pt x="6235" y="280"/>
                  </a:lnTo>
                  <a:close/>
                  <a:moveTo>
                    <a:pt x="6002" y="97"/>
                  </a:moveTo>
                  <a:lnTo>
                    <a:pt x="6002" y="97"/>
                  </a:lnTo>
                  <a:lnTo>
                    <a:pt x="6023" y="107"/>
                  </a:lnTo>
                  <a:lnTo>
                    <a:pt x="6044" y="117"/>
                  </a:lnTo>
                  <a:lnTo>
                    <a:pt x="6064" y="128"/>
                  </a:lnTo>
                  <a:lnTo>
                    <a:pt x="6083" y="138"/>
                  </a:lnTo>
                  <a:lnTo>
                    <a:pt x="6083" y="138"/>
                  </a:lnTo>
                  <a:lnTo>
                    <a:pt x="6078" y="139"/>
                  </a:lnTo>
                  <a:lnTo>
                    <a:pt x="6074" y="142"/>
                  </a:lnTo>
                  <a:lnTo>
                    <a:pt x="6072" y="144"/>
                  </a:lnTo>
                  <a:lnTo>
                    <a:pt x="6072" y="144"/>
                  </a:lnTo>
                  <a:lnTo>
                    <a:pt x="5984" y="245"/>
                  </a:lnTo>
                  <a:lnTo>
                    <a:pt x="5896" y="344"/>
                  </a:lnTo>
                  <a:lnTo>
                    <a:pt x="5807" y="442"/>
                  </a:lnTo>
                  <a:lnTo>
                    <a:pt x="5717" y="541"/>
                  </a:lnTo>
                  <a:lnTo>
                    <a:pt x="5537" y="736"/>
                  </a:lnTo>
                  <a:lnTo>
                    <a:pt x="5357" y="932"/>
                  </a:lnTo>
                  <a:lnTo>
                    <a:pt x="5177" y="1127"/>
                  </a:lnTo>
                  <a:lnTo>
                    <a:pt x="5086" y="1226"/>
                  </a:lnTo>
                  <a:lnTo>
                    <a:pt x="4998" y="1324"/>
                  </a:lnTo>
                  <a:lnTo>
                    <a:pt x="4909" y="1423"/>
                  </a:lnTo>
                  <a:lnTo>
                    <a:pt x="4822" y="1524"/>
                  </a:lnTo>
                  <a:lnTo>
                    <a:pt x="4735" y="1626"/>
                  </a:lnTo>
                  <a:lnTo>
                    <a:pt x="4650" y="1728"/>
                  </a:lnTo>
                  <a:lnTo>
                    <a:pt x="4650" y="1728"/>
                  </a:lnTo>
                  <a:lnTo>
                    <a:pt x="4610" y="1776"/>
                  </a:lnTo>
                  <a:lnTo>
                    <a:pt x="4573" y="1825"/>
                  </a:lnTo>
                  <a:lnTo>
                    <a:pt x="4497" y="1923"/>
                  </a:lnTo>
                  <a:lnTo>
                    <a:pt x="4423" y="2023"/>
                  </a:lnTo>
                  <a:lnTo>
                    <a:pt x="4350" y="2124"/>
                  </a:lnTo>
                  <a:lnTo>
                    <a:pt x="4279" y="2226"/>
                  </a:lnTo>
                  <a:lnTo>
                    <a:pt x="4208" y="2329"/>
                  </a:lnTo>
                  <a:lnTo>
                    <a:pt x="4066" y="2536"/>
                  </a:lnTo>
                  <a:lnTo>
                    <a:pt x="3994" y="2639"/>
                  </a:lnTo>
                  <a:lnTo>
                    <a:pt x="3922" y="2742"/>
                  </a:lnTo>
                  <a:lnTo>
                    <a:pt x="3849" y="2844"/>
                  </a:lnTo>
                  <a:lnTo>
                    <a:pt x="3776" y="2945"/>
                  </a:lnTo>
                  <a:lnTo>
                    <a:pt x="3701" y="3043"/>
                  </a:lnTo>
                  <a:lnTo>
                    <a:pt x="3662" y="3092"/>
                  </a:lnTo>
                  <a:lnTo>
                    <a:pt x="3622" y="3140"/>
                  </a:lnTo>
                  <a:lnTo>
                    <a:pt x="3584" y="3188"/>
                  </a:lnTo>
                  <a:lnTo>
                    <a:pt x="3544" y="3235"/>
                  </a:lnTo>
                  <a:lnTo>
                    <a:pt x="3503" y="3282"/>
                  </a:lnTo>
                  <a:lnTo>
                    <a:pt x="3462" y="3328"/>
                  </a:lnTo>
                  <a:lnTo>
                    <a:pt x="3462" y="3328"/>
                  </a:lnTo>
                  <a:lnTo>
                    <a:pt x="3504" y="3280"/>
                  </a:lnTo>
                  <a:lnTo>
                    <a:pt x="3545" y="3231"/>
                  </a:lnTo>
                  <a:lnTo>
                    <a:pt x="3586" y="3181"/>
                  </a:lnTo>
                  <a:lnTo>
                    <a:pt x="3627" y="3130"/>
                  </a:lnTo>
                  <a:lnTo>
                    <a:pt x="3667" y="3078"/>
                  </a:lnTo>
                  <a:lnTo>
                    <a:pt x="3705" y="3027"/>
                  </a:lnTo>
                  <a:lnTo>
                    <a:pt x="3744" y="2974"/>
                  </a:lnTo>
                  <a:lnTo>
                    <a:pt x="3783" y="2920"/>
                  </a:lnTo>
                  <a:lnTo>
                    <a:pt x="3858" y="2813"/>
                  </a:lnTo>
                  <a:lnTo>
                    <a:pt x="3931" y="2703"/>
                  </a:lnTo>
                  <a:lnTo>
                    <a:pt x="4005" y="2591"/>
                  </a:lnTo>
                  <a:lnTo>
                    <a:pt x="4076" y="2480"/>
                  </a:lnTo>
                  <a:lnTo>
                    <a:pt x="4220" y="2257"/>
                  </a:lnTo>
                  <a:lnTo>
                    <a:pt x="4293" y="2147"/>
                  </a:lnTo>
                  <a:lnTo>
                    <a:pt x="4366" y="2037"/>
                  </a:lnTo>
                  <a:lnTo>
                    <a:pt x="4439" y="1929"/>
                  </a:lnTo>
                  <a:lnTo>
                    <a:pt x="4514" y="1822"/>
                  </a:lnTo>
                  <a:lnTo>
                    <a:pt x="4552" y="1771"/>
                  </a:lnTo>
                  <a:lnTo>
                    <a:pt x="4590" y="1719"/>
                  </a:lnTo>
                  <a:lnTo>
                    <a:pt x="4629" y="1669"/>
                  </a:lnTo>
                  <a:lnTo>
                    <a:pt x="4669" y="1620"/>
                  </a:lnTo>
                  <a:lnTo>
                    <a:pt x="4669" y="1620"/>
                  </a:lnTo>
                  <a:lnTo>
                    <a:pt x="4759" y="1509"/>
                  </a:lnTo>
                  <a:lnTo>
                    <a:pt x="4850" y="1399"/>
                  </a:lnTo>
                  <a:lnTo>
                    <a:pt x="4943" y="1290"/>
                  </a:lnTo>
                  <a:lnTo>
                    <a:pt x="5036" y="1182"/>
                  </a:lnTo>
                  <a:lnTo>
                    <a:pt x="5131" y="1076"/>
                  </a:lnTo>
                  <a:lnTo>
                    <a:pt x="5227" y="970"/>
                  </a:lnTo>
                  <a:lnTo>
                    <a:pt x="5324" y="865"/>
                  </a:lnTo>
                  <a:lnTo>
                    <a:pt x="5421" y="761"/>
                  </a:lnTo>
                  <a:lnTo>
                    <a:pt x="5421" y="761"/>
                  </a:lnTo>
                  <a:lnTo>
                    <a:pt x="5460" y="722"/>
                  </a:lnTo>
                  <a:lnTo>
                    <a:pt x="5498" y="684"/>
                  </a:lnTo>
                  <a:lnTo>
                    <a:pt x="5577" y="606"/>
                  </a:lnTo>
                  <a:lnTo>
                    <a:pt x="5655" y="530"/>
                  </a:lnTo>
                  <a:lnTo>
                    <a:pt x="5734" y="453"/>
                  </a:lnTo>
                  <a:lnTo>
                    <a:pt x="5771" y="413"/>
                  </a:lnTo>
                  <a:lnTo>
                    <a:pt x="5807" y="373"/>
                  </a:lnTo>
                  <a:lnTo>
                    <a:pt x="5844" y="332"/>
                  </a:lnTo>
                  <a:lnTo>
                    <a:pt x="5879" y="291"/>
                  </a:lnTo>
                  <a:lnTo>
                    <a:pt x="5912" y="248"/>
                  </a:lnTo>
                  <a:lnTo>
                    <a:pt x="5943" y="204"/>
                  </a:lnTo>
                  <a:lnTo>
                    <a:pt x="5974" y="158"/>
                  </a:lnTo>
                  <a:lnTo>
                    <a:pt x="6002" y="111"/>
                  </a:lnTo>
                  <a:lnTo>
                    <a:pt x="6002" y="111"/>
                  </a:lnTo>
                  <a:lnTo>
                    <a:pt x="6003" y="108"/>
                  </a:lnTo>
                  <a:lnTo>
                    <a:pt x="6003" y="104"/>
                  </a:lnTo>
                  <a:lnTo>
                    <a:pt x="6002" y="97"/>
                  </a:lnTo>
                  <a:lnTo>
                    <a:pt x="6002" y="97"/>
                  </a:lnTo>
                  <a:close/>
                  <a:moveTo>
                    <a:pt x="5978" y="88"/>
                  </a:moveTo>
                  <a:lnTo>
                    <a:pt x="5978" y="88"/>
                  </a:lnTo>
                  <a:lnTo>
                    <a:pt x="5937" y="115"/>
                  </a:lnTo>
                  <a:lnTo>
                    <a:pt x="5898" y="143"/>
                  </a:lnTo>
                  <a:lnTo>
                    <a:pt x="5818" y="199"/>
                  </a:lnTo>
                  <a:lnTo>
                    <a:pt x="5818" y="199"/>
                  </a:lnTo>
                  <a:lnTo>
                    <a:pt x="5872" y="135"/>
                  </a:lnTo>
                  <a:lnTo>
                    <a:pt x="5924" y="69"/>
                  </a:lnTo>
                  <a:lnTo>
                    <a:pt x="5924" y="69"/>
                  </a:lnTo>
                  <a:lnTo>
                    <a:pt x="5951" y="78"/>
                  </a:lnTo>
                  <a:lnTo>
                    <a:pt x="5978" y="88"/>
                  </a:lnTo>
                  <a:lnTo>
                    <a:pt x="5978" y="88"/>
                  </a:lnTo>
                  <a:close/>
                  <a:moveTo>
                    <a:pt x="5885" y="60"/>
                  </a:moveTo>
                  <a:lnTo>
                    <a:pt x="5885" y="60"/>
                  </a:lnTo>
                  <a:lnTo>
                    <a:pt x="5755" y="183"/>
                  </a:lnTo>
                  <a:lnTo>
                    <a:pt x="5623" y="304"/>
                  </a:lnTo>
                  <a:lnTo>
                    <a:pt x="5623" y="304"/>
                  </a:lnTo>
                  <a:lnTo>
                    <a:pt x="5672" y="241"/>
                  </a:lnTo>
                  <a:lnTo>
                    <a:pt x="5720" y="176"/>
                  </a:lnTo>
                  <a:lnTo>
                    <a:pt x="5768" y="111"/>
                  </a:lnTo>
                  <a:lnTo>
                    <a:pt x="5814" y="46"/>
                  </a:lnTo>
                  <a:lnTo>
                    <a:pt x="5814" y="46"/>
                  </a:lnTo>
                  <a:lnTo>
                    <a:pt x="5850" y="52"/>
                  </a:lnTo>
                  <a:lnTo>
                    <a:pt x="5885" y="60"/>
                  </a:lnTo>
                  <a:lnTo>
                    <a:pt x="5885" y="60"/>
                  </a:lnTo>
                  <a:close/>
                  <a:moveTo>
                    <a:pt x="3788" y="2378"/>
                  </a:moveTo>
                  <a:lnTo>
                    <a:pt x="3788" y="2378"/>
                  </a:lnTo>
                  <a:lnTo>
                    <a:pt x="4035" y="2054"/>
                  </a:lnTo>
                  <a:lnTo>
                    <a:pt x="4282" y="1729"/>
                  </a:lnTo>
                  <a:lnTo>
                    <a:pt x="4282" y="1729"/>
                  </a:lnTo>
                  <a:lnTo>
                    <a:pt x="4340" y="1654"/>
                  </a:lnTo>
                  <a:lnTo>
                    <a:pt x="4398" y="1580"/>
                  </a:lnTo>
                  <a:lnTo>
                    <a:pt x="4458" y="1508"/>
                  </a:lnTo>
                  <a:lnTo>
                    <a:pt x="4519" y="1436"/>
                  </a:lnTo>
                  <a:lnTo>
                    <a:pt x="4580" y="1366"/>
                  </a:lnTo>
                  <a:lnTo>
                    <a:pt x="4642" y="1297"/>
                  </a:lnTo>
                  <a:lnTo>
                    <a:pt x="4704" y="1229"/>
                  </a:lnTo>
                  <a:lnTo>
                    <a:pt x="4768" y="1162"/>
                  </a:lnTo>
                  <a:lnTo>
                    <a:pt x="4831" y="1096"/>
                  </a:lnTo>
                  <a:lnTo>
                    <a:pt x="4897" y="1030"/>
                  </a:lnTo>
                  <a:lnTo>
                    <a:pt x="4962" y="965"/>
                  </a:lnTo>
                  <a:lnTo>
                    <a:pt x="5028" y="900"/>
                  </a:lnTo>
                  <a:lnTo>
                    <a:pt x="5095" y="836"/>
                  </a:lnTo>
                  <a:lnTo>
                    <a:pt x="5163" y="773"/>
                  </a:lnTo>
                  <a:lnTo>
                    <a:pt x="5298" y="646"/>
                  </a:lnTo>
                  <a:lnTo>
                    <a:pt x="5298" y="646"/>
                  </a:lnTo>
                  <a:lnTo>
                    <a:pt x="5277" y="670"/>
                  </a:lnTo>
                  <a:lnTo>
                    <a:pt x="5277" y="670"/>
                  </a:lnTo>
                  <a:lnTo>
                    <a:pt x="5220" y="730"/>
                  </a:lnTo>
                  <a:lnTo>
                    <a:pt x="5163" y="791"/>
                  </a:lnTo>
                  <a:lnTo>
                    <a:pt x="5106" y="853"/>
                  </a:lnTo>
                  <a:lnTo>
                    <a:pt x="5050" y="917"/>
                  </a:lnTo>
                  <a:lnTo>
                    <a:pt x="4995" y="980"/>
                  </a:lnTo>
                  <a:lnTo>
                    <a:pt x="4941" y="1045"/>
                  </a:lnTo>
                  <a:lnTo>
                    <a:pt x="4888" y="1111"/>
                  </a:lnTo>
                  <a:lnTo>
                    <a:pt x="4835" y="1176"/>
                  </a:lnTo>
                  <a:lnTo>
                    <a:pt x="4835" y="1176"/>
                  </a:lnTo>
                  <a:lnTo>
                    <a:pt x="4540" y="1506"/>
                  </a:lnTo>
                  <a:lnTo>
                    <a:pt x="4394" y="1673"/>
                  </a:lnTo>
                  <a:lnTo>
                    <a:pt x="4248" y="1839"/>
                  </a:lnTo>
                  <a:lnTo>
                    <a:pt x="4105" y="2007"/>
                  </a:lnTo>
                  <a:lnTo>
                    <a:pt x="4033" y="2093"/>
                  </a:lnTo>
                  <a:lnTo>
                    <a:pt x="3963" y="2178"/>
                  </a:lnTo>
                  <a:lnTo>
                    <a:pt x="3893" y="2264"/>
                  </a:lnTo>
                  <a:lnTo>
                    <a:pt x="3824" y="2350"/>
                  </a:lnTo>
                  <a:lnTo>
                    <a:pt x="3756" y="2438"/>
                  </a:lnTo>
                  <a:lnTo>
                    <a:pt x="3688" y="2526"/>
                  </a:lnTo>
                  <a:lnTo>
                    <a:pt x="3688" y="2526"/>
                  </a:lnTo>
                  <a:lnTo>
                    <a:pt x="3788" y="2378"/>
                  </a:lnTo>
                  <a:lnTo>
                    <a:pt x="3788" y="2378"/>
                  </a:lnTo>
                  <a:close/>
                  <a:moveTo>
                    <a:pt x="3334" y="2890"/>
                  </a:moveTo>
                  <a:lnTo>
                    <a:pt x="3334" y="2890"/>
                  </a:lnTo>
                  <a:lnTo>
                    <a:pt x="3250" y="3012"/>
                  </a:lnTo>
                  <a:lnTo>
                    <a:pt x="3167" y="3135"/>
                  </a:lnTo>
                  <a:lnTo>
                    <a:pt x="3167" y="3135"/>
                  </a:lnTo>
                  <a:lnTo>
                    <a:pt x="3104" y="3228"/>
                  </a:lnTo>
                  <a:lnTo>
                    <a:pt x="3055" y="3296"/>
                  </a:lnTo>
                  <a:lnTo>
                    <a:pt x="3020" y="3344"/>
                  </a:lnTo>
                  <a:lnTo>
                    <a:pt x="2996" y="3372"/>
                  </a:lnTo>
                  <a:lnTo>
                    <a:pt x="2989" y="3379"/>
                  </a:lnTo>
                  <a:lnTo>
                    <a:pt x="2984" y="3383"/>
                  </a:lnTo>
                  <a:lnTo>
                    <a:pt x="2983" y="3383"/>
                  </a:lnTo>
                  <a:lnTo>
                    <a:pt x="2982" y="3383"/>
                  </a:lnTo>
                  <a:lnTo>
                    <a:pt x="2982" y="3379"/>
                  </a:lnTo>
                  <a:lnTo>
                    <a:pt x="2983" y="3372"/>
                  </a:lnTo>
                  <a:lnTo>
                    <a:pt x="2987" y="3364"/>
                  </a:lnTo>
                  <a:lnTo>
                    <a:pt x="2998" y="3338"/>
                  </a:lnTo>
                  <a:lnTo>
                    <a:pt x="3015" y="3304"/>
                  </a:lnTo>
                  <a:lnTo>
                    <a:pt x="3036" y="3266"/>
                  </a:lnTo>
                  <a:lnTo>
                    <a:pt x="3059" y="3225"/>
                  </a:lnTo>
                  <a:lnTo>
                    <a:pt x="3084" y="3183"/>
                  </a:lnTo>
                  <a:lnTo>
                    <a:pt x="3108" y="3142"/>
                  </a:lnTo>
                  <a:lnTo>
                    <a:pt x="3131" y="3105"/>
                  </a:lnTo>
                  <a:lnTo>
                    <a:pt x="3151" y="3075"/>
                  </a:lnTo>
                  <a:lnTo>
                    <a:pt x="3166" y="3054"/>
                  </a:lnTo>
                  <a:lnTo>
                    <a:pt x="3166" y="3054"/>
                  </a:lnTo>
                  <a:lnTo>
                    <a:pt x="3208" y="3003"/>
                  </a:lnTo>
                  <a:lnTo>
                    <a:pt x="3250" y="2953"/>
                  </a:lnTo>
                  <a:lnTo>
                    <a:pt x="3334" y="2854"/>
                  </a:lnTo>
                  <a:lnTo>
                    <a:pt x="3420" y="2754"/>
                  </a:lnTo>
                  <a:lnTo>
                    <a:pt x="3461" y="2704"/>
                  </a:lnTo>
                  <a:lnTo>
                    <a:pt x="3502" y="2652"/>
                  </a:lnTo>
                  <a:lnTo>
                    <a:pt x="3502" y="2652"/>
                  </a:lnTo>
                  <a:lnTo>
                    <a:pt x="3641" y="2471"/>
                  </a:lnTo>
                  <a:lnTo>
                    <a:pt x="3779" y="2289"/>
                  </a:lnTo>
                  <a:lnTo>
                    <a:pt x="3917" y="2109"/>
                  </a:lnTo>
                  <a:lnTo>
                    <a:pt x="4055" y="1929"/>
                  </a:lnTo>
                  <a:lnTo>
                    <a:pt x="4055" y="1929"/>
                  </a:lnTo>
                  <a:lnTo>
                    <a:pt x="3874" y="2169"/>
                  </a:lnTo>
                  <a:lnTo>
                    <a:pt x="3693" y="2408"/>
                  </a:lnTo>
                  <a:lnTo>
                    <a:pt x="3512" y="2649"/>
                  </a:lnTo>
                  <a:lnTo>
                    <a:pt x="3334" y="2890"/>
                  </a:lnTo>
                  <a:lnTo>
                    <a:pt x="3334" y="2890"/>
                  </a:lnTo>
                  <a:close/>
                  <a:moveTo>
                    <a:pt x="5015" y="865"/>
                  </a:moveTo>
                  <a:lnTo>
                    <a:pt x="5015" y="865"/>
                  </a:lnTo>
                  <a:lnTo>
                    <a:pt x="5096" y="775"/>
                  </a:lnTo>
                  <a:lnTo>
                    <a:pt x="5175" y="685"/>
                  </a:lnTo>
                  <a:lnTo>
                    <a:pt x="5175" y="685"/>
                  </a:lnTo>
                  <a:lnTo>
                    <a:pt x="5305" y="557"/>
                  </a:lnTo>
                  <a:lnTo>
                    <a:pt x="5305" y="557"/>
                  </a:lnTo>
                  <a:lnTo>
                    <a:pt x="5350" y="512"/>
                  </a:lnTo>
                  <a:lnTo>
                    <a:pt x="5421" y="434"/>
                  </a:lnTo>
                  <a:lnTo>
                    <a:pt x="5504" y="344"/>
                  </a:lnTo>
                  <a:lnTo>
                    <a:pt x="5585" y="258"/>
                  </a:lnTo>
                  <a:lnTo>
                    <a:pt x="5621" y="220"/>
                  </a:lnTo>
                  <a:lnTo>
                    <a:pt x="5649" y="191"/>
                  </a:lnTo>
                  <a:lnTo>
                    <a:pt x="5672" y="171"/>
                  </a:lnTo>
                  <a:lnTo>
                    <a:pt x="5679" y="165"/>
                  </a:lnTo>
                  <a:lnTo>
                    <a:pt x="5683" y="162"/>
                  </a:lnTo>
                  <a:lnTo>
                    <a:pt x="5685" y="162"/>
                  </a:lnTo>
                  <a:lnTo>
                    <a:pt x="5685" y="163"/>
                  </a:lnTo>
                  <a:lnTo>
                    <a:pt x="5683" y="166"/>
                  </a:lnTo>
                  <a:lnTo>
                    <a:pt x="5679" y="174"/>
                  </a:lnTo>
                  <a:lnTo>
                    <a:pt x="5671" y="187"/>
                  </a:lnTo>
                  <a:lnTo>
                    <a:pt x="5641" y="225"/>
                  </a:lnTo>
                  <a:lnTo>
                    <a:pt x="5597" y="283"/>
                  </a:lnTo>
                  <a:lnTo>
                    <a:pt x="5597" y="283"/>
                  </a:lnTo>
                  <a:lnTo>
                    <a:pt x="5524" y="373"/>
                  </a:lnTo>
                  <a:lnTo>
                    <a:pt x="5450" y="462"/>
                  </a:lnTo>
                  <a:lnTo>
                    <a:pt x="5450" y="462"/>
                  </a:lnTo>
                  <a:lnTo>
                    <a:pt x="5232" y="663"/>
                  </a:lnTo>
                  <a:lnTo>
                    <a:pt x="5123" y="763"/>
                  </a:lnTo>
                  <a:lnTo>
                    <a:pt x="5015" y="865"/>
                  </a:lnTo>
                  <a:lnTo>
                    <a:pt x="5015" y="865"/>
                  </a:lnTo>
                  <a:close/>
                  <a:moveTo>
                    <a:pt x="5770" y="40"/>
                  </a:moveTo>
                  <a:lnTo>
                    <a:pt x="5770" y="40"/>
                  </a:lnTo>
                  <a:lnTo>
                    <a:pt x="5711" y="89"/>
                  </a:lnTo>
                  <a:lnTo>
                    <a:pt x="5654" y="138"/>
                  </a:lnTo>
                  <a:lnTo>
                    <a:pt x="5596" y="188"/>
                  </a:lnTo>
                  <a:lnTo>
                    <a:pt x="5538" y="240"/>
                  </a:lnTo>
                  <a:lnTo>
                    <a:pt x="5538" y="240"/>
                  </a:lnTo>
                  <a:lnTo>
                    <a:pt x="5612" y="139"/>
                  </a:lnTo>
                  <a:lnTo>
                    <a:pt x="5647" y="88"/>
                  </a:lnTo>
                  <a:lnTo>
                    <a:pt x="5682" y="36"/>
                  </a:lnTo>
                  <a:lnTo>
                    <a:pt x="5682" y="36"/>
                  </a:lnTo>
                  <a:lnTo>
                    <a:pt x="5727" y="37"/>
                  </a:lnTo>
                  <a:lnTo>
                    <a:pt x="5770" y="40"/>
                  </a:lnTo>
                  <a:lnTo>
                    <a:pt x="5770" y="40"/>
                  </a:lnTo>
                  <a:close/>
                  <a:moveTo>
                    <a:pt x="5623" y="39"/>
                  </a:moveTo>
                  <a:lnTo>
                    <a:pt x="5623" y="39"/>
                  </a:lnTo>
                  <a:lnTo>
                    <a:pt x="5585" y="66"/>
                  </a:lnTo>
                  <a:lnTo>
                    <a:pt x="5548" y="95"/>
                  </a:lnTo>
                  <a:lnTo>
                    <a:pt x="5474" y="152"/>
                  </a:lnTo>
                  <a:lnTo>
                    <a:pt x="5474" y="152"/>
                  </a:lnTo>
                  <a:lnTo>
                    <a:pt x="5514" y="100"/>
                  </a:lnTo>
                  <a:lnTo>
                    <a:pt x="5534" y="74"/>
                  </a:lnTo>
                  <a:lnTo>
                    <a:pt x="5552" y="47"/>
                  </a:lnTo>
                  <a:lnTo>
                    <a:pt x="5552" y="47"/>
                  </a:lnTo>
                  <a:lnTo>
                    <a:pt x="5587" y="42"/>
                  </a:lnTo>
                  <a:lnTo>
                    <a:pt x="5623" y="39"/>
                  </a:lnTo>
                  <a:lnTo>
                    <a:pt x="5623" y="39"/>
                  </a:lnTo>
                  <a:close/>
                  <a:moveTo>
                    <a:pt x="5433" y="75"/>
                  </a:moveTo>
                  <a:lnTo>
                    <a:pt x="5433" y="75"/>
                  </a:lnTo>
                  <a:lnTo>
                    <a:pt x="5459" y="67"/>
                  </a:lnTo>
                  <a:lnTo>
                    <a:pt x="5486" y="60"/>
                  </a:lnTo>
                  <a:lnTo>
                    <a:pt x="5486" y="60"/>
                  </a:lnTo>
                  <a:lnTo>
                    <a:pt x="5394" y="142"/>
                  </a:lnTo>
                  <a:lnTo>
                    <a:pt x="5333" y="194"/>
                  </a:lnTo>
                  <a:lnTo>
                    <a:pt x="5301" y="221"/>
                  </a:lnTo>
                  <a:lnTo>
                    <a:pt x="5292" y="226"/>
                  </a:lnTo>
                  <a:lnTo>
                    <a:pt x="5291" y="227"/>
                  </a:lnTo>
                  <a:lnTo>
                    <a:pt x="5290" y="226"/>
                  </a:lnTo>
                  <a:lnTo>
                    <a:pt x="5294" y="221"/>
                  </a:lnTo>
                  <a:lnTo>
                    <a:pt x="5302" y="212"/>
                  </a:lnTo>
                  <a:lnTo>
                    <a:pt x="5331" y="183"/>
                  </a:lnTo>
                  <a:lnTo>
                    <a:pt x="5374" y="142"/>
                  </a:lnTo>
                  <a:lnTo>
                    <a:pt x="5429" y="93"/>
                  </a:lnTo>
                  <a:lnTo>
                    <a:pt x="5429" y="93"/>
                  </a:lnTo>
                  <a:lnTo>
                    <a:pt x="5433" y="88"/>
                  </a:lnTo>
                  <a:lnTo>
                    <a:pt x="5434" y="84"/>
                  </a:lnTo>
                  <a:lnTo>
                    <a:pt x="5434" y="80"/>
                  </a:lnTo>
                  <a:lnTo>
                    <a:pt x="5433" y="75"/>
                  </a:lnTo>
                  <a:lnTo>
                    <a:pt x="5433" y="75"/>
                  </a:lnTo>
                  <a:close/>
                  <a:moveTo>
                    <a:pt x="5364" y="104"/>
                  </a:moveTo>
                  <a:lnTo>
                    <a:pt x="5364" y="104"/>
                  </a:lnTo>
                  <a:lnTo>
                    <a:pt x="5338" y="125"/>
                  </a:lnTo>
                  <a:lnTo>
                    <a:pt x="5314" y="149"/>
                  </a:lnTo>
                  <a:lnTo>
                    <a:pt x="5289" y="171"/>
                  </a:lnTo>
                  <a:lnTo>
                    <a:pt x="5266" y="196"/>
                  </a:lnTo>
                  <a:lnTo>
                    <a:pt x="5243" y="220"/>
                  </a:lnTo>
                  <a:lnTo>
                    <a:pt x="5222" y="246"/>
                  </a:lnTo>
                  <a:lnTo>
                    <a:pt x="5201" y="273"/>
                  </a:lnTo>
                  <a:lnTo>
                    <a:pt x="5182" y="300"/>
                  </a:lnTo>
                  <a:lnTo>
                    <a:pt x="5182" y="300"/>
                  </a:lnTo>
                  <a:lnTo>
                    <a:pt x="5187" y="284"/>
                  </a:lnTo>
                  <a:lnTo>
                    <a:pt x="5193" y="268"/>
                  </a:lnTo>
                  <a:lnTo>
                    <a:pt x="5200" y="254"/>
                  </a:lnTo>
                  <a:lnTo>
                    <a:pt x="5207" y="240"/>
                  </a:lnTo>
                  <a:lnTo>
                    <a:pt x="5216" y="226"/>
                  </a:lnTo>
                  <a:lnTo>
                    <a:pt x="5226" y="212"/>
                  </a:lnTo>
                  <a:lnTo>
                    <a:pt x="5236" y="199"/>
                  </a:lnTo>
                  <a:lnTo>
                    <a:pt x="5248" y="186"/>
                  </a:lnTo>
                  <a:lnTo>
                    <a:pt x="5260" y="174"/>
                  </a:lnTo>
                  <a:lnTo>
                    <a:pt x="5273" y="163"/>
                  </a:lnTo>
                  <a:lnTo>
                    <a:pt x="5285" y="152"/>
                  </a:lnTo>
                  <a:lnTo>
                    <a:pt x="5301" y="142"/>
                  </a:lnTo>
                  <a:lnTo>
                    <a:pt x="5315" y="131"/>
                  </a:lnTo>
                  <a:lnTo>
                    <a:pt x="5331" y="122"/>
                  </a:lnTo>
                  <a:lnTo>
                    <a:pt x="5346" y="112"/>
                  </a:lnTo>
                  <a:lnTo>
                    <a:pt x="5364" y="104"/>
                  </a:lnTo>
                  <a:lnTo>
                    <a:pt x="5364" y="104"/>
                  </a:lnTo>
                  <a:close/>
                  <a:moveTo>
                    <a:pt x="5175" y="334"/>
                  </a:moveTo>
                  <a:lnTo>
                    <a:pt x="5175" y="334"/>
                  </a:lnTo>
                  <a:lnTo>
                    <a:pt x="5180" y="337"/>
                  </a:lnTo>
                  <a:lnTo>
                    <a:pt x="5186" y="338"/>
                  </a:lnTo>
                  <a:lnTo>
                    <a:pt x="5193" y="337"/>
                  </a:lnTo>
                  <a:lnTo>
                    <a:pt x="5199" y="334"/>
                  </a:lnTo>
                  <a:lnTo>
                    <a:pt x="5199" y="334"/>
                  </a:lnTo>
                  <a:lnTo>
                    <a:pt x="5369" y="199"/>
                  </a:lnTo>
                  <a:lnTo>
                    <a:pt x="5414" y="162"/>
                  </a:lnTo>
                  <a:lnTo>
                    <a:pt x="5428" y="151"/>
                  </a:lnTo>
                  <a:lnTo>
                    <a:pt x="5438" y="145"/>
                  </a:lnTo>
                  <a:lnTo>
                    <a:pt x="5440" y="144"/>
                  </a:lnTo>
                  <a:lnTo>
                    <a:pt x="5441" y="144"/>
                  </a:lnTo>
                  <a:lnTo>
                    <a:pt x="5439" y="148"/>
                  </a:lnTo>
                  <a:lnTo>
                    <a:pt x="5433" y="157"/>
                  </a:lnTo>
                  <a:lnTo>
                    <a:pt x="5421" y="170"/>
                  </a:lnTo>
                  <a:lnTo>
                    <a:pt x="5332" y="272"/>
                  </a:lnTo>
                  <a:lnTo>
                    <a:pt x="5332" y="272"/>
                  </a:lnTo>
                  <a:lnTo>
                    <a:pt x="5311" y="294"/>
                  </a:lnTo>
                  <a:lnTo>
                    <a:pt x="5311" y="294"/>
                  </a:lnTo>
                  <a:lnTo>
                    <a:pt x="5244" y="356"/>
                  </a:lnTo>
                  <a:lnTo>
                    <a:pt x="5179" y="421"/>
                  </a:lnTo>
                  <a:lnTo>
                    <a:pt x="5179" y="421"/>
                  </a:lnTo>
                  <a:lnTo>
                    <a:pt x="5175" y="398"/>
                  </a:lnTo>
                  <a:lnTo>
                    <a:pt x="5174" y="376"/>
                  </a:lnTo>
                  <a:lnTo>
                    <a:pt x="5174" y="355"/>
                  </a:lnTo>
                  <a:lnTo>
                    <a:pt x="5175" y="334"/>
                  </a:lnTo>
                  <a:lnTo>
                    <a:pt x="5175" y="334"/>
                  </a:lnTo>
                  <a:close/>
                  <a:moveTo>
                    <a:pt x="4994" y="396"/>
                  </a:moveTo>
                  <a:lnTo>
                    <a:pt x="4994" y="396"/>
                  </a:lnTo>
                  <a:lnTo>
                    <a:pt x="5017" y="413"/>
                  </a:lnTo>
                  <a:lnTo>
                    <a:pt x="5038" y="432"/>
                  </a:lnTo>
                  <a:lnTo>
                    <a:pt x="5038" y="432"/>
                  </a:lnTo>
                  <a:lnTo>
                    <a:pt x="4940" y="519"/>
                  </a:lnTo>
                  <a:lnTo>
                    <a:pt x="4875" y="577"/>
                  </a:lnTo>
                  <a:lnTo>
                    <a:pt x="4840" y="608"/>
                  </a:lnTo>
                  <a:lnTo>
                    <a:pt x="4833" y="612"/>
                  </a:lnTo>
                  <a:lnTo>
                    <a:pt x="4831" y="613"/>
                  </a:lnTo>
                  <a:lnTo>
                    <a:pt x="4831" y="612"/>
                  </a:lnTo>
                  <a:lnTo>
                    <a:pt x="4836" y="605"/>
                  </a:lnTo>
                  <a:lnTo>
                    <a:pt x="4845" y="592"/>
                  </a:lnTo>
                  <a:lnTo>
                    <a:pt x="4880" y="549"/>
                  </a:lnTo>
                  <a:lnTo>
                    <a:pt x="4931" y="482"/>
                  </a:lnTo>
                  <a:lnTo>
                    <a:pt x="4961" y="442"/>
                  </a:lnTo>
                  <a:lnTo>
                    <a:pt x="4994" y="396"/>
                  </a:lnTo>
                  <a:lnTo>
                    <a:pt x="4994" y="396"/>
                  </a:lnTo>
                  <a:lnTo>
                    <a:pt x="4994" y="396"/>
                  </a:lnTo>
                  <a:lnTo>
                    <a:pt x="4994" y="396"/>
                  </a:lnTo>
                  <a:close/>
                  <a:moveTo>
                    <a:pt x="4916" y="349"/>
                  </a:moveTo>
                  <a:lnTo>
                    <a:pt x="4916" y="349"/>
                  </a:lnTo>
                  <a:lnTo>
                    <a:pt x="4940" y="361"/>
                  </a:lnTo>
                  <a:lnTo>
                    <a:pt x="4965" y="375"/>
                  </a:lnTo>
                  <a:lnTo>
                    <a:pt x="4965" y="375"/>
                  </a:lnTo>
                  <a:lnTo>
                    <a:pt x="4891" y="452"/>
                  </a:lnTo>
                  <a:lnTo>
                    <a:pt x="4838" y="505"/>
                  </a:lnTo>
                  <a:lnTo>
                    <a:pt x="4820" y="523"/>
                  </a:lnTo>
                  <a:lnTo>
                    <a:pt x="4806" y="535"/>
                  </a:lnTo>
                  <a:lnTo>
                    <a:pt x="4796" y="541"/>
                  </a:lnTo>
                  <a:lnTo>
                    <a:pt x="4794" y="542"/>
                  </a:lnTo>
                  <a:lnTo>
                    <a:pt x="4792" y="542"/>
                  </a:lnTo>
                  <a:lnTo>
                    <a:pt x="4792" y="541"/>
                  </a:lnTo>
                  <a:lnTo>
                    <a:pt x="4792" y="537"/>
                  </a:lnTo>
                  <a:lnTo>
                    <a:pt x="4796" y="527"/>
                  </a:lnTo>
                  <a:lnTo>
                    <a:pt x="4806" y="510"/>
                  </a:lnTo>
                  <a:lnTo>
                    <a:pt x="4820" y="489"/>
                  </a:lnTo>
                  <a:lnTo>
                    <a:pt x="4859" y="430"/>
                  </a:lnTo>
                  <a:lnTo>
                    <a:pt x="4916" y="349"/>
                  </a:lnTo>
                  <a:lnTo>
                    <a:pt x="4916" y="349"/>
                  </a:lnTo>
                  <a:close/>
                  <a:moveTo>
                    <a:pt x="4821" y="337"/>
                  </a:moveTo>
                  <a:lnTo>
                    <a:pt x="4821" y="337"/>
                  </a:lnTo>
                  <a:lnTo>
                    <a:pt x="4825" y="338"/>
                  </a:lnTo>
                  <a:lnTo>
                    <a:pt x="4831" y="338"/>
                  </a:lnTo>
                  <a:lnTo>
                    <a:pt x="4836" y="336"/>
                  </a:lnTo>
                  <a:lnTo>
                    <a:pt x="4841" y="331"/>
                  </a:lnTo>
                  <a:lnTo>
                    <a:pt x="4841" y="331"/>
                  </a:lnTo>
                  <a:lnTo>
                    <a:pt x="4857" y="331"/>
                  </a:lnTo>
                  <a:lnTo>
                    <a:pt x="4873" y="335"/>
                  </a:lnTo>
                  <a:lnTo>
                    <a:pt x="4873" y="335"/>
                  </a:lnTo>
                  <a:lnTo>
                    <a:pt x="4790" y="416"/>
                  </a:lnTo>
                  <a:lnTo>
                    <a:pt x="4747" y="458"/>
                  </a:lnTo>
                  <a:lnTo>
                    <a:pt x="4712" y="490"/>
                  </a:lnTo>
                  <a:lnTo>
                    <a:pt x="4699" y="500"/>
                  </a:lnTo>
                  <a:lnTo>
                    <a:pt x="4692" y="506"/>
                  </a:lnTo>
                  <a:lnTo>
                    <a:pt x="4691" y="506"/>
                  </a:lnTo>
                  <a:lnTo>
                    <a:pt x="4691" y="505"/>
                  </a:lnTo>
                  <a:lnTo>
                    <a:pt x="4697" y="497"/>
                  </a:lnTo>
                  <a:lnTo>
                    <a:pt x="4710" y="481"/>
                  </a:lnTo>
                  <a:lnTo>
                    <a:pt x="4732" y="457"/>
                  </a:lnTo>
                  <a:lnTo>
                    <a:pt x="4806" y="378"/>
                  </a:lnTo>
                  <a:lnTo>
                    <a:pt x="4806" y="378"/>
                  </a:lnTo>
                  <a:lnTo>
                    <a:pt x="4814" y="368"/>
                  </a:lnTo>
                  <a:lnTo>
                    <a:pt x="4820" y="361"/>
                  </a:lnTo>
                  <a:lnTo>
                    <a:pt x="4824" y="354"/>
                  </a:lnTo>
                  <a:lnTo>
                    <a:pt x="4825" y="349"/>
                  </a:lnTo>
                  <a:lnTo>
                    <a:pt x="4827" y="344"/>
                  </a:lnTo>
                  <a:lnTo>
                    <a:pt x="4825" y="342"/>
                  </a:lnTo>
                  <a:lnTo>
                    <a:pt x="4823" y="339"/>
                  </a:lnTo>
                  <a:lnTo>
                    <a:pt x="4821" y="337"/>
                  </a:lnTo>
                  <a:lnTo>
                    <a:pt x="4821" y="337"/>
                  </a:lnTo>
                  <a:close/>
                  <a:moveTo>
                    <a:pt x="4589" y="604"/>
                  </a:moveTo>
                  <a:lnTo>
                    <a:pt x="4589" y="604"/>
                  </a:lnTo>
                  <a:lnTo>
                    <a:pt x="4579" y="592"/>
                  </a:lnTo>
                  <a:lnTo>
                    <a:pt x="4568" y="581"/>
                  </a:lnTo>
                  <a:lnTo>
                    <a:pt x="4568" y="581"/>
                  </a:lnTo>
                  <a:lnTo>
                    <a:pt x="4569" y="578"/>
                  </a:lnTo>
                  <a:lnTo>
                    <a:pt x="4569" y="578"/>
                  </a:lnTo>
                  <a:lnTo>
                    <a:pt x="4575" y="550"/>
                  </a:lnTo>
                  <a:lnTo>
                    <a:pt x="4580" y="523"/>
                  </a:lnTo>
                  <a:lnTo>
                    <a:pt x="4587" y="497"/>
                  </a:lnTo>
                  <a:lnTo>
                    <a:pt x="4590" y="486"/>
                  </a:lnTo>
                  <a:lnTo>
                    <a:pt x="4596" y="474"/>
                  </a:lnTo>
                  <a:lnTo>
                    <a:pt x="4602" y="465"/>
                  </a:lnTo>
                  <a:lnTo>
                    <a:pt x="4609" y="455"/>
                  </a:lnTo>
                  <a:lnTo>
                    <a:pt x="4617" y="448"/>
                  </a:lnTo>
                  <a:lnTo>
                    <a:pt x="4628" y="442"/>
                  </a:lnTo>
                  <a:lnTo>
                    <a:pt x="4639" y="438"/>
                  </a:lnTo>
                  <a:lnTo>
                    <a:pt x="4653" y="435"/>
                  </a:lnTo>
                  <a:lnTo>
                    <a:pt x="4670" y="435"/>
                  </a:lnTo>
                  <a:lnTo>
                    <a:pt x="4689" y="437"/>
                  </a:lnTo>
                  <a:lnTo>
                    <a:pt x="4689" y="437"/>
                  </a:lnTo>
                  <a:lnTo>
                    <a:pt x="4694" y="437"/>
                  </a:lnTo>
                  <a:lnTo>
                    <a:pt x="4699" y="435"/>
                  </a:lnTo>
                  <a:lnTo>
                    <a:pt x="4704" y="433"/>
                  </a:lnTo>
                  <a:lnTo>
                    <a:pt x="4708" y="428"/>
                  </a:lnTo>
                  <a:lnTo>
                    <a:pt x="4708" y="428"/>
                  </a:lnTo>
                  <a:lnTo>
                    <a:pt x="4715" y="414"/>
                  </a:lnTo>
                  <a:lnTo>
                    <a:pt x="4724" y="402"/>
                  </a:lnTo>
                  <a:lnTo>
                    <a:pt x="4732" y="390"/>
                  </a:lnTo>
                  <a:lnTo>
                    <a:pt x="4740" y="379"/>
                  </a:lnTo>
                  <a:lnTo>
                    <a:pt x="4749" y="371"/>
                  </a:lnTo>
                  <a:lnTo>
                    <a:pt x="4758" y="363"/>
                  </a:lnTo>
                  <a:lnTo>
                    <a:pt x="4767" y="355"/>
                  </a:lnTo>
                  <a:lnTo>
                    <a:pt x="4776" y="349"/>
                  </a:lnTo>
                  <a:lnTo>
                    <a:pt x="4776" y="349"/>
                  </a:lnTo>
                  <a:lnTo>
                    <a:pt x="4728" y="410"/>
                  </a:lnTo>
                  <a:lnTo>
                    <a:pt x="4682" y="469"/>
                  </a:lnTo>
                  <a:lnTo>
                    <a:pt x="4658" y="500"/>
                  </a:lnTo>
                  <a:lnTo>
                    <a:pt x="4635" y="530"/>
                  </a:lnTo>
                  <a:lnTo>
                    <a:pt x="4612" y="563"/>
                  </a:lnTo>
                  <a:lnTo>
                    <a:pt x="4590" y="597"/>
                  </a:lnTo>
                  <a:lnTo>
                    <a:pt x="4590" y="597"/>
                  </a:lnTo>
                  <a:lnTo>
                    <a:pt x="4589" y="600"/>
                  </a:lnTo>
                  <a:lnTo>
                    <a:pt x="4589" y="604"/>
                  </a:lnTo>
                  <a:lnTo>
                    <a:pt x="4589" y="604"/>
                  </a:lnTo>
                  <a:close/>
                  <a:moveTo>
                    <a:pt x="4680" y="725"/>
                  </a:moveTo>
                  <a:lnTo>
                    <a:pt x="4680" y="725"/>
                  </a:lnTo>
                  <a:lnTo>
                    <a:pt x="4663" y="699"/>
                  </a:lnTo>
                  <a:lnTo>
                    <a:pt x="4645" y="673"/>
                  </a:lnTo>
                  <a:lnTo>
                    <a:pt x="4627" y="647"/>
                  </a:lnTo>
                  <a:lnTo>
                    <a:pt x="4607" y="624"/>
                  </a:lnTo>
                  <a:lnTo>
                    <a:pt x="4607" y="624"/>
                  </a:lnTo>
                  <a:lnTo>
                    <a:pt x="4612" y="623"/>
                  </a:lnTo>
                  <a:lnTo>
                    <a:pt x="4618" y="619"/>
                  </a:lnTo>
                  <a:lnTo>
                    <a:pt x="4618" y="619"/>
                  </a:lnTo>
                  <a:lnTo>
                    <a:pt x="4663" y="579"/>
                  </a:lnTo>
                  <a:lnTo>
                    <a:pt x="4700" y="545"/>
                  </a:lnTo>
                  <a:lnTo>
                    <a:pt x="4758" y="493"/>
                  </a:lnTo>
                  <a:lnTo>
                    <a:pt x="4790" y="461"/>
                  </a:lnTo>
                  <a:lnTo>
                    <a:pt x="4799" y="453"/>
                  </a:lnTo>
                  <a:lnTo>
                    <a:pt x="4802" y="452"/>
                  </a:lnTo>
                  <a:lnTo>
                    <a:pt x="4800" y="455"/>
                  </a:lnTo>
                  <a:lnTo>
                    <a:pt x="4793" y="466"/>
                  </a:lnTo>
                  <a:lnTo>
                    <a:pt x="4767" y="506"/>
                  </a:lnTo>
                  <a:lnTo>
                    <a:pt x="4724" y="571"/>
                  </a:lnTo>
                  <a:lnTo>
                    <a:pt x="4697" y="613"/>
                  </a:lnTo>
                  <a:lnTo>
                    <a:pt x="4667" y="663"/>
                  </a:lnTo>
                  <a:lnTo>
                    <a:pt x="4667" y="663"/>
                  </a:lnTo>
                  <a:lnTo>
                    <a:pt x="4665" y="666"/>
                  </a:lnTo>
                  <a:lnTo>
                    <a:pt x="4664" y="670"/>
                  </a:lnTo>
                  <a:lnTo>
                    <a:pt x="4665" y="675"/>
                  </a:lnTo>
                  <a:lnTo>
                    <a:pt x="4667" y="681"/>
                  </a:lnTo>
                  <a:lnTo>
                    <a:pt x="4671" y="686"/>
                  </a:lnTo>
                  <a:lnTo>
                    <a:pt x="4677" y="688"/>
                  </a:lnTo>
                  <a:lnTo>
                    <a:pt x="4683" y="689"/>
                  </a:lnTo>
                  <a:lnTo>
                    <a:pt x="4690" y="688"/>
                  </a:lnTo>
                  <a:lnTo>
                    <a:pt x="4696" y="685"/>
                  </a:lnTo>
                  <a:lnTo>
                    <a:pt x="4696" y="685"/>
                  </a:lnTo>
                  <a:lnTo>
                    <a:pt x="4714" y="671"/>
                  </a:lnTo>
                  <a:lnTo>
                    <a:pt x="4732" y="656"/>
                  </a:lnTo>
                  <a:lnTo>
                    <a:pt x="4768" y="625"/>
                  </a:lnTo>
                  <a:lnTo>
                    <a:pt x="4768" y="625"/>
                  </a:lnTo>
                  <a:lnTo>
                    <a:pt x="4724" y="674"/>
                  </a:lnTo>
                  <a:lnTo>
                    <a:pt x="4680" y="725"/>
                  </a:lnTo>
                  <a:lnTo>
                    <a:pt x="4680" y="725"/>
                  </a:lnTo>
                  <a:close/>
                  <a:moveTo>
                    <a:pt x="4706" y="837"/>
                  </a:moveTo>
                  <a:lnTo>
                    <a:pt x="4706" y="837"/>
                  </a:lnTo>
                  <a:lnTo>
                    <a:pt x="4712" y="838"/>
                  </a:lnTo>
                  <a:lnTo>
                    <a:pt x="4718" y="838"/>
                  </a:lnTo>
                  <a:lnTo>
                    <a:pt x="4724" y="837"/>
                  </a:lnTo>
                  <a:lnTo>
                    <a:pt x="4728" y="833"/>
                  </a:lnTo>
                  <a:lnTo>
                    <a:pt x="4732" y="829"/>
                  </a:lnTo>
                  <a:lnTo>
                    <a:pt x="4733" y="824"/>
                  </a:lnTo>
                  <a:lnTo>
                    <a:pt x="4733" y="818"/>
                  </a:lnTo>
                  <a:lnTo>
                    <a:pt x="4731" y="812"/>
                  </a:lnTo>
                  <a:lnTo>
                    <a:pt x="4731" y="812"/>
                  </a:lnTo>
                  <a:lnTo>
                    <a:pt x="4700" y="757"/>
                  </a:lnTo>
                  <a:lnTo>
                    <a:pt x="4700" y="757"/>
                  </a:lnTo>
                  <a:lnTo>
                    <a:pt x="4836" y="654"/>
                  </a:lnTo>
                  <a:lnTo>
                    <a:pt x="4916" y="592"/>
                  </a:lnTo>
                  <a:lnTo>
                    <a:pt x="4941" y="570"/>
                  </a:lnTo>
                  <a:lnTo>
                    <a:pt x="4951" y="563"/>
                  </a:lnTo>
                  <a:lnTo>
                    <a:pt x="4954" y="558"/>
                  </a:lnTo>
                  <a:lnTo>
                    <a:pt x="4954" y="558"/>
                  </a:lnTo>
                  <a:lnTo>
                    <a:pt x="4933" y="590"/>
                  </a:lnTo>
                  <a:lnTo>
                    <a:pt x="4910" y="622"/>
                  </a:lnTo>
                  <a:lnTo>
                    <a:pt x="4863" y="682"/>
                  </a:lnTo>
                  <a:lnTo>
                    <a:pt x="4815" y="742"/>
                  </a:lnTo>
                  <a:lnTo>
                    <a:pt x="4765" y="802"/>
                  </a:lnTo>
                  <a:lnTo>
                    <a:pt x="4713" y="860"/>
                  </a:lnTo>
                  <a:lnTo>
                    <a:pt x="4662" y="918"/>
                  </a:lnTo>
                  <a:lnTo>
                    <a:pt x="4557" y="1032"/>
                  </a:lnTo>
                  <a:lnTo>
                    <a:pt x="4557" y="1032"/>
                  </a:lnTo>
                  <a:lnTo>
                    <a:pt x="4521" y="1075"/>
                  </a:lnTo>
                  <a:lnTo>
                    <a:pt x="4485" y="1117"/>
                  </a:lnTo>
                  <a:lnTo>
                    <a:pt x="4412" y="1201"/>
                  </a:lnTo>
                  <a:lnTo>
                    <a:pt x="4412" y="1201"/>
                  </a:lnTo>
                  <a:lnTo>
                    <a:pt x="4446" y="1154"/>
                  </a:lnTo>
                  <a:lnTo>
                    <a:pt x="4478" y="1106"/>
                  </a:lnTo>
                  <a:lnTo>
                    <a:pt x="4509" y="1058"/>
                  </a:lnTo>
                  <a:lnTo>
                    <a:pt x="4540" y="1010"/>
                  </a:lnTo>
                  <a:lnTo>
                    <a:pt x="4569" y="961"/>
                  </a:lnTo>
                  <a:lnTo>
                    <a:pt x="4597" y="912"/>
                  </a:lnTo>
                  <a:lnTo>
                    <a:pt x="4624" y="862"/>
                  </a:lnTo>
                  <a:lnTo>
                    <a:pt x="4650" y="810"/>
                  </a:lnTo>
                  <a:lnTo>
                    <a:pt x="4650" y="810"/>
                  </a:lnTo>
                  <a:lnTo>
                    <a:pt x="4706" y="837"/>
                  </a:lnTo>
                  <a:lnTo>
                    <a:pt x="4706" y="837"/>
                  </a:lnTo>
                  <a:close/>
                  <a:moveTo>
                    <a:pt x="3347" y="2650"/>
                  </a:moveTo>
                  <a:lnTo>
                    <a:pt x="3347" y="2650"/>
                  </a:lnTo>
                  <a:lnTo>
                    <a:pt x="3444" y="2533"/>
                  </a:lnTo>
                  <a:lnTo>
                    <a:pt x="3494" y="2474"/>
                  </a:lnTo>
                  <a:lnTo>
                    <a:pt x="3542" y="2415"/>
                  </a:lnTo>
                  <a:lnTo>
                    <a:pt x="3542" y="2415"/>
                  </a:lnTo>
                  <a:lnTo>
                    <a:pt x="3620" y="2314"/>
                  </a:lnTo>
                  <a:lnTo>
                    <a:pt x="3698" y="2213"/>
                  </a:lnTo>
                  <a:lnTo>
                    <a:pt x="3853" y="2010"/>
                  </a:lnTo>
                  <a:lnTo>
                    <a:pt x="4006" y="1805"/>
                  </a:lnTo>
                  <a:lnTo>
                    <a:pt x="4083" y="1704"/>
                  </a:lnTo>
                  <a:lnTo>
                    <a:pt x="4162" y="1604"/>
                  </a:lnTo>
                  <a:lnTo>
                    <a:pt x="4162" y="1604"/>
                  </a:lnTo>
                  <a:lnTo>
                    <a:pt x="4196" y="1561"/>
                  </a:lnTo>
                  <a:lnTo>
                    <a:pt x="4230" y="1519"/>
                  </a:lnTo>
                  <a:lnTo>
                    <a:pt x="4300" y="1437"/>
                  </a:lnTo>
                  <a:lnTo>
                    <a:pt x="4373" y="1358"/>
                  </a:lnTo>
                  <a:lnTo>
                    <a:pt x="4445" y="1277"/>
                  </a:lnTo>
                  <a:lnTo>
                    <a:pt x="4445" y="1277"/>
                  </a:lnTo>
                  <a:lnTo>
                    <a:pt x="4229" y="1553"/>
                  </a:lnTo>
                  <a:lnTo>
                    <a:pt x="4122" y="1689"/>
                  </a:lnTo>
                  <a:lnTo>
                    <a:pt x="4014" y="1820"/>
                  </a:lnTo>
                  <a:lnTo>
                    <a:pt x="4014" y="1820"/>
                  </a:lnTo>
                  <a:lnTo>
                    <a:pt x="3965" y="1881"/>
                  </a:lnTo>
                  <a:lnTo>
                    <a:pt x="3916" y="1942"/>
                  </a:lnTo>
                  <a:lnTo>
                    <a:pt x="3819" y="2065"/>
                  </a:lnTo>
                  <a:lnTo>
                    <a:pt x="3724" y="2190"/>
                  </a:lnTo>
                  <a:lnTo>
                    <a:pt x="3629" y="2314"/>
                  </a:lnTo>
                  <a:lnTo>
                    <a:pt x="3535" y="2439"/>
                  </a:lnTo>
                  <a:lnTo>
                    <a:pt x="3437" y="2562"/>
                  </a:lnTo>
                  <a:lnTo>
                    <a:pt x="3389" y="2624"/>
                  </a:lnTo>
                  <a:lnTo>
                    <a:pt x="3340" y="2684"/>
                  </a:lnTo>
                  <a:lnTo>
                    <a:pt x="3290" y="2745"/>
                  </a:lnTo>
                  <a:lnTo>
                    <a:pt x="3240" y="2804"/>
                  </a:lnTo>
                  <a:lnTo>
                    <a:pt x="3240" y="2804"/>
                  </a:lnTo>
                  <a:lnTo>
                    <a:pt x="3222" y="2823"/>
                  </a:lnTo>
                  <a:lnTo>
                    <a:pt x="3222" y="2823"/>
                  </a:lnTo>
                  <a:lnTo>
                    <a:pt x="3285" y="2737"/>
                  </a:lnTo>
                  <a:lnTo>
                    <a:pt x="3347" y="2650"/>
                  </a:lnTo>
                  <a:lnTo>
                    <a:pt x="3347" y="2650"/>
                  </a:lnTo>
                  <a:close/>
                  <a:moveTo>
                    <a:pt x="3195" y="2732"/>
                  </a:moveTo>
                  <a:lnTo>
                    <a:pt x="3195" y="2732"/>
                  </a:lnTo>
                  <a:lnTo>
                    <a:pt x="3151" y="2790"/>
                  </a:lnTo>
                  <a:lnTo>
                    <a:pt x="3105" y="2849"/>
                  </a:lnTo>
                  <a:lnTo>
                    <a:pt x="3059" y="2906"/>
                  </a:lnTo>
                  <a:lnTo>
                    <a:pt x="3014" y="2964"/>
                  </a:lnTo>
                  <a:lnTo>
                    <a:pt x="2966" y="3020"/>
                  </a:lnTo>
                  <a:lnTo>
                    <a:pt x="2918" y="3075"/>
                  </a:lnTo>
                  <a:lnTo>
                    <a:pt x="2870" y="3130"/>
                  </a:lnTo>
                  <a:lnTo>
                    <a:pt x="2819" y="3184"/>
                  </a:lnTo>
                  <a:lnTo>
                    <a:pt x="2819" y="3184"/>
                  </a:lnTo>
                  <a:lnTo>
                    <a:pt x="2850" y="3151"/>
                  </a:lnTo>
                  <a:lnTo>
                    <a:pt x="2879" y="3116"/>
                  </a:lnTo>
                  <a:lnTo>
                    <a:pt x="2907" y="3078"/>
                  </a:lnTo>
                  <a:lnTo>
                    <a:pt x="2934" y="3041"/>
                  </a:lnTo>
                  <a:lnTo>
                    <a:pt x="2961" y="3001"/>
                  </a:lnTo>
                  <a:lnTo>
                    <a:pt x="2988" y="2961"/>
                  </a:lnTo>
                  <a:lnTo>
                    <a:pt x="3038" y="2879"/>
                  </a:lnTo>
                  <a:lnTo>
                    <a:pt x="3089" y="2796"/>
                  </a:lnTo>
                  <a:lnTo>
                    <a:pt x="3138" y="2713"/>
                  </a:lnTo>
                  <a:lnTo>
                    <a:pt x="3187" y="2632"/>
                  </a:lnTo>
                  <a:lnTo>
                    <a:pt x="3211" y="2594"/>
                  </a:lnTo>
                  <a:lnTo>
                    <a:pt x="3236" y="2556"/>
                  </a:lnTo>
                  <a:lnTo>
                    <a:pt x="3236" y="2556"/>
                  </a:lnTo>
                  <a:lnTo>
                    <a:pt x="3305" y="2458"/>
                  </a:lnTo>
                  <a:lnTo>
                    <a:pt x="3377" y="2361"/>
                  </a:lnTo>
                  <a:lnTo>
                    <a:pt x="3449" y="2266"/>
                  </a:lnTo>
                  <a:lnTo>
                    <a:pt x="3523" y="2171"/>
                  </a:lnTo>
                  <a:lnTo>
                    <a:pt x="3598" y="2079"/>
                  </a:lnTo>
                  <a:lnTo>
                    <a:pt x="3674" y="1986"/>
                  </a:lnTo>
                  <a:lnTo>
                    <a:pt x="3828" y="1803"/>
                  </a:lnTo>
                  <a:lnTo>
                    <a:pt x="3828" y="1803"/>
                  </a:lnTo>
                  <a:lnTo>
                    <a:pt x="3831" y="1798"/>
                  </a:lnTo>
                  <a:lnTo>
                    <a:pt x="3831" y="1798"/>
                  </a:lnTo>
                  <a:lnTo>
                    <a:pt x="3704" y="1989"/>
                  </a:lnTo>
                  <a:lnTo>
                    <a:pt x="3578" y="2181"/>
                  </a:lnTo>
                  <a:lnTo>
                    <a:pt x="3578" y="2181"/>
                  </a:lnTo>
                  <a:lnTo>
                    <a:pt x="3527" y="2247"/>
                  </a:lnTo>
                  <a:lnTo>
                    <a:pt x="3478" y="2315"/>
                  </a:lnTo>
                  <a:lnTo>
                    <a:pt x="3429" y="2383"/>
                  </a:lnTo>
                  <a:lnTo>
                    <a:pt x="3381" y="2452"/>
                  </a:lnTo>
                  <a:lnTo>
                    <a:pt x="3333" y="2521"/>
                  </a:lnTo>
                  <a:lnTo>
                    <a:pt x="3288" y="2591"/>
                  </a:lnTo>
                  <a:lnTo>
                    <a:pt x="3195" y="2732"/>
                  </a:lnTo>
                  <a:lnTo>
                    <a:pt x="3195" y="2732"/>
                  </a:lnTo>
                  <a:close/>
                  <a:moveTo>
                    <a:pt x="3987" y="1668"/>
                  </a:moveTo>
                  <a:lnTo>
                    <a:pt x="3987" y="1668"/>
                  </a:lnTo>
                  <a:lnTo>
                    <a:pt x="4019" y="1623"/>
                  </a:lnTo>
                  <a:lnTo>
                    <a:pt x="4051" y="1579"/>
                  </a:lnTo>
                  <a:lnTo>
                    <a:pt x="4051" y="1579"/>
                  </a:lnTo>
                  <a:lnTo>
                    <a:pt x="4163" y="1417"/>
                  </a:lnTo>
                  <a:lnTo>
                    <a:pt x="4163" y="1417"/>
                  </a:lnTo>
                  <a:lnTo>
                    <a:pt x="4215" y="1357"/>
                  </a:lnTo>
                  <a:lnTo>
                    <a:pt x="4265" y="1296"/>
                  </a:lnTo>
                  <a:lnTo>
                    <a:pt x="4314" y="1234"/>
                  </a:lnTo>
                  <a:lnTo>
                    <a:pt x="4361" y="1171"/>
                  </a:lnTo>
                  <a:lnTo>
                    <a:pt x="4406" y="1106"/>
                  </a:lnTo>
                  <a:lnTo>
                    <a:pt x="4450" y="1041"/>
                  </a:lnTo>
                  <a:lnTo>
                    <a:pt x="4471" y="1008"/>
                  </a:lnTo>
                  <a:lnTo>
                    <a:pt x="4491" y="975"/>
                  </a:lnTo>
                  <a:lnTo>
                    <a:pt x="4511" y="941"/>
                  </a:lnTo>
                  <a:lnTo>
                    <a:pt x="4529" y="907"/>
                  </a:lnTo>
                  <a:lnTo>
                    <a:pt x="4529" y="907"/>
                  </a:lnTo>
                  <a:lnTo>
                    <a:pt x="4539" y="898"/>
                  </a:lnTo>
                  <a:lnTo>
                    <a:pt x="4541" y="898"/>
                  </a:lnTo>
                  <a:lnTo>
                    <a:pt x="4541" y="899"/>
                  </a:lnTo>
                  <a:lnTo>
                    <a:pt x="4539" y="908"/>
                  </a:lnTo>
                  <a:lnTo>
                    <a:pt x="4531" y="925"/>
                  </a:lnTo>
                  <a:lnTo>
                    <a:pt x="4518" y="947"/>
                  </a:lnTo>
                  <a:lnTo>
                    <a:pt x="4502" y="975"/>
                  </a:lnTo>
                  <a:lnTo>
                    <a:pt x="4463" y="1041"/>
                  </a:lnTo>
                  <a:lnTo>
                    <a:pt x="4416" y="1114"/>
                  </a:lnTo>
                  <a:lnTo>
                    <a:pt x="4369" y="1187"/>
                  </a:lnTo>
                  <a:lnTo>
                    <a:pt x="4325" y="1250"/>
                  </a:lnTo>
                  <a:lnTo>
                    <a:pt x="4307" y="1276"/>
                  </a:lnTo>
                  <a:lnTo>
                    <a:pt x="4291" y="1296"/>
                  </a:lnTo>
                  <a:lnTo>
                    <a:pt x="4291" y="1296"/>
                  </a:lnTo>
                  <a:lnTo>
                    <a:pt x="4140" y="1482"/>
                  </a:lnTo>
                  <a:lnTo>
                    <a:pt x="3987" y="1668"/>
                  </a:lnTo>
                  <a:lnTo>
                    <a:pt x="3987" y="1668"/>
                  </a:lnTo>
                  <a:close/>
                  <a:moveTo>
                    <a:pt x="4390" y="801"/>
                  </a:moveTo>
                  <a:lnTo>
                    <a:pt x="4390" y="801"/>
                  </a:lnTo>
                  <a:lnTo>
                    <a:pt x="4426" y="739"/>
                  </a:lnTo>
                  <a:lnTo>
                    <a:pt x="4426" y="739"/>
                  </a:lnTo>
                  <a:lnTo>
                    <a:pt x="4439" y="740"/>
                  </a:lnTo>
                  <a:lnTo>
                    <a:pt x="4453" y="741"/>
                  </a:lnTo>
                  <a:lnTo>
                    <a:pt x="4453" y="741"/>
                  </a:lnTo>
                  <a:lnTo>
                    <a:pt x="4480" y="748"/>
                  </a:lnTo>
                  <a:lnTo>
                    <a:pt x="4506" y="755"/>
                  </a:lnTo>
                  <a:lnTo>
                    <a:pt x="4532" y="763"/>
                  </a:lnTo>
                  <a:lnTo>
                    <a:pt x="4557" y="773"/>
                  </a:lnTo>
                  <a:lnTo>
                    <a:pt x="4557" y="773"/>
                  </a:lnTo>
                  <a:lnTo>
                    <a:pt x="4531" y="791"/>
                  </a:lnTo>
                  <a:lnTo>
                    <a:pt x="4505" y="811"/>
                  </a:lnTo>
                  <a:lnTo>
                    <a:pt x="4454" y="852"/>
                  </a:lnTo>
                  <a:lnTo>
                    <a:pt x="4454" y="852"/>
                  </a:lnTo>
                  <a:lnTo>
                    <a:pt x="4512" y="780"/>
                  </a:lnTo>
                  <a:lnTo>
                    <a:pt x="4512" y="780"/>
                  </a:lnTo>
                  <a:lnTo>
                    <a:pt x="4514" y="776"/>
                  </a:lnTo>
                  <a:lnTo>
                    <a:pt x="4515" y="774"/>
                  </a:lnTo>
                  <a:lnTo>
                    <a:pt x="4515" y="770"/>
                  </a:lnTo>
                  <a:lnTo>
                    <a:pt x="4515" y="768"/>
                  </a:lnTo>
                  <a:lnTo>
                    <a:pt x="4513" y="762"/>
                  </a:lnTo>
                  <a:lnTo>
                    <a:pt x="4508" y="759"/>
                  </a:lnTo>
                  <a:lnTo>
                    <a:pt x="4502" y="755"/>
                  </a:lnTo>
                  <a:lnTo>
                    <a:pt x="4497" y="754"/>
                  </a:lnTo>
                  <a:lnTo>
                    <a:pt x="4490" y="755"/>
                  </a:lnTo>
                  <a:lnTo>
                    <a:pt x="4484" y="759"/>
                  </a:lnTo>
                  <a:lnTo>
                    <a:pt x="4484" y="759"/>
                  </a:lnTo>
                  <a:lnTo>
                    <a:pt x="4436" y="799"/>
                  </a:lnTo>
                  <a:lnTo>
                    <a:pt x="4394" y="836"/>
                  </a:lnTo>
                  <a:lnTo>
                    <a:pt x="4358" y="865"/>
                  </a:lnTo>
                  <a:lnTo>
                    <a:pt x="4344" y="876"/>
                  </a:lnTo>
                  <a:lnTo>
                    <a:pt x="4334" y="883"/>
                  </a:lnTo>
                  <a:lnTo>
                    <a:pt x="4325" y="887"/>
                  </a:lnTo>
                  <a:lnTo>
                    <a:pt x="4322" y="887"/>
                  </a:lnTo>
                  <a:lnTo>
                    <a:pt x="4320" y="887"/>
                  </a:lnTo>
                  <a:lnTo>
                    <a:pt x="4318" y="886"/>
                  </a:lnTo>
                  <a:lnTo>
                    <a:pt x="4318" y="883"/>
                  </a:lnTo>
                  <a:lnTo>
                    <a:pt x="4318" y="879"/>
                  </a:lnTo>
                  <a:lnTo>
                    <a:pt x="4319" y="874"/>
                  </a:lnTo>
                  <a:lnTo>
                    <a:pt x="4323" y="860"/>
                  </a:lnTo>
                  <a:lnTo>
                    <a:pt x="4332" y="840"/>
                  </a:lnTo>
                  <a:lnTo>
                    <a:pt x="4344" y="816"/>
                  </a:lnTo>
                  <a:lnTo>
                    <a:pt x="4362" y="784"/>
                  </a:lnTo>
                  <a:lnTo>
                    <a:pt x="4362" y="784"/>
                  </a:lnTo>
                  <a:lnTo>
                    <a:pt x="4361" y="788"/>
                  </a:lnTo>
                  <a:lnTo>
                    <a:pt x="4360" y="791"/>
                  </a:lnTo>
                  <a:lnTo>
                    <a:pt x="4361" y="797"/>
                  </a:lnTo>
                  <a:lnTo>
                    <a:pt x="4363" y="803"/>
                  </a:lnTo>
                  <a:lnTo>
                    <a:pt x="4368" y="806"/>
                  </a:lnTo>
                  <a:lnTo>
                    <a:pt x="4374" y="809"/>
                  </a:lnTo>
                  <a:lnTo>
                    <a:pt x="4380" y="809"/>
                  </a:lnTo>
                  <a:lnTo>
                    <a:pt x="4385" y="806"/>
                  </a:lnTo>
                  <a:lnTo>
                    <a:pt x="4388" y="804"/>
                  </a:lnTo>
                  <a:lnTo>
                    <a:pt x="4390" y="801"/>
                  </a:lnTo>
                  <a:lnTo>
                    <a:pt x="4390" y="801"/>
                  </a:lnTo>
                  <a:close/>
                  <a:moveTo>
                    <a:pt x="4384" y="736"/>
                  </a:moveTo>
                  <a:lnTo>
                    <a:pt x="4384" y="736"/>
                  </a:lnTo>
                  <a:lnTo>
                    <a:pt x="4302" y="854"/>
                  </a:lnTo>
                  <a:lnTo>
                    <a:pt x="4302" y="854"/>
                  </a:lnTo>
                  <a:lnTo>
                    <a:pt x="4300" y="831"/>
                  </a:lnTo>
                  <a:lnTo>
                    <a:pt x="4301" y="821"/>
                  </a:lnTo>
                  <a:lnTo>
                    <a:pt x="4302" y="810"/>
                  </a:lnTo>
                  <a:lnTo>
                    <a:pt x="4303" y="801"/>
                  </a:lnTo>
                  <a:lnTo>
                    <a:pt x="4306" y="791"/>
                  </a:lnTo>
                  <a:lnTo>
                    <a:pt x="4309" y="782"/>
                  </a:lnTo>
                  <a:lnTo>
                    <a:pt x="4314" y="774"/>
                  </a:lnTo>
                  <a:lnTo>
                    <a:pt x="4320" y="767"/>
                  </a:lnTo>
                  <a:lnTo>
                    <a:pt x="4326" y="760"/>
                  </a:lnTo>
                  <a:lnTo>
                    <a:pt x="4333" y="754"/>
                  </a:lnTo>
                  <a:lnTo>
                    <a:pt x="4341" y="749"/>
                  </a:lnTo>
                  <a:lnTo>
                    <a:pt x="4350" y="744"/>
                  </a:lnTo>
                  <a:lnTo>
                    <a:pt x="4361" y="741"/>
                  </a:lnTo>
                  <a:lnTo>
                    <a:pt x="4371" y="737"/>
                  </a:lnTo>
                  <a:lnTo>
                    <a:pt x="4384" y="736"/>
                  </a:lnTo>
                  <a:lnTo>
                    <a:pt x="4384" y="736"/>
                  </a:lnTo>
                  <a:close/>
                  <a:moveTo>
                    <a:pt x="4236" y="1005"/>
                  </a:moveTo>
                  <a:lnTo>
                    <a:pt x="4236" y="1005"/>
                  </a:lnTo>
                  <a:lnTo>
                    <a:pt x="4241" y="1004"/>
                  </a:lnTo>
                  <a:lnTo>
                    <a:pt x="4246" y="1002"/>
                  </a:lnTo>
                  <a:lnTo>
                    <a:pt x="4246" y="1002"/>
                  </a:lnTo>
                  <a:lnTo>
                    <a:pt x="4285" y="970"/>
                  </a:lnTo>
                  <a:lnTo>
                    <a:pt x="4285" y="970"/>
                  </a:lnTo>
                  <a:lnTo>
                    <a:pt x="4307" y="994"/>
                  </a:lnTo>
                  <a:lnTo>
                    <a:pt x="4307" y="994"/>
                  </a:lnTo>
                  <a:lnTo>
                    <a:pt x="4259" y="1045"/>
                  </a:lnTo>
                  <a:lnTo>
                    <a:pt x="4213" y="1099"/>
                  </a:lnTo>
                  <a:lnTo>
                    <a:pt x="4170" y="1153"/>
                  </a:lnTo>
                  <a:lnTo>
                    <a:pt x="4127" y="1208"/>
                  </a:lnTo>
                  <a:lnTo>
                    <a:pt x="4127" y="1208"/>
                  </a:lnTo>
                  <a:lnTo>
                    <a:pt x="4094" y="1244"/>
                  </a:lnTo>
                  <a:lnTo>
                    <a:pt x="4073" y="1268"/>
                  </a:lnTo>
                  <a:lnTo>
                    <a:pt x="4073" y="1268"/>
                  </a:lnTo>
                  <a:lnTo>
                    <a:pt x="4057" y="1288"/>
                  </a:lnTo>
                  <a:lnTo>
                    <a:pt x="4057" y="1288"/>
                  </a:lnTo>
                  <a:lnTo>
                    <a:pt x="4103" y="1219"/>
                  </a:lnTo>
                  <a:lnTo>
                    <a:pt x="4149" y="1148"/>
                  </a:lnTo>
                  <a:lnTo>
                    <a:pt x="4193" y="1078"/>
                  </a:lnTo>
                  <a:lnTo>
                    <a:pt x="4236" y="1005"/>
                  </a:lnTo>
                  <a:lnTo>
                    <a:pt x="4236" y="1005"/>
                  </a:lnTo>
                  <a:close/>
                  <a:moveTo>
                    <a:pt x="4117" y="864"/>
                  </a:moveTo>
                  <a:lnTo>
                    <a:pt x="4117" y="864"/>
                  </a:lnTo>
                  <a:lnTo>
                    <a:pt x="4135" y="870"/>
                  </a:lnTo>
                  <a:lnTo>
                    <a:pt x="4152" y="877"/>
                  </a:lnTo>
                  <a:lnTo>
                    <a:pt x="4170" y="885"/>
                  </a:lnTo>
                  <a:lnTo>
                    <a:pt x="4186" y="894"/>
                  </a:lnTo>
                  <a:lnTo>
                    <a:pt x="4186" y="894"/>
                  </a:lnTo>
                  <a:lnTo>
                    <a:pt x="3961" y="1154"/>
                  </a:lnTo>
                  <a:lnTo>
                    <a:pt x="3961" y="1154"/>
                  </a:lnTo>
                  <a:lnTo>
                    <a:pt x="4003" y="1085"/>
                  </a:lnTo>
                  <a:lnTo>
                    <a:pt x="4042" y="1014"/>
                  </a:lnTo>
                  <a:lnTo>
                    <a:pt x="4081" y="941"/>
                  </a:lnTo>
                  <a:lnTo>
                    <a:pt x="4117" y="867"/>
                  </a:lnTo>
                  <a:lnTo>
                    <a:pt x="4117" y="867"/>
                  </a:lnTo>
                  <a:lnTo>
                    <a:pt x="4117" y="864"/>
                  </a:lnTo>
                  <a:lnTo>
                    <a:pt x="4117" y="864"/>
                  </a:lnTo>
                  <a:close/>
                  <a:moveTo>
                    <a:pt x="3167" y="2263"/>
                  </a:moveTo>
                  <a:lnTo>
                    <a:pt x="3167" y="2263"/>
                  </a:lnTo>
                  <a:lnTo>
                    <a:pt x="3149" y="2287"/>
                  </a:lnTo>
                  <a:lnTo>
                    <a:pt x="3149" y="2287"/>
                  </a:lnTo>
                  <a:lnTo>
                    <a:pt x="3151" y="2264"/>
                  </a:lnTo>
                  <a:lnTo>
                    <a:pt x="3148" y="2240"/>
                  </a:lnTo>
                  <a:lnTo>
                    <a:pt x="3148" y="2240"/>
                  </a:lnTo>
                  <a:lnTo>
                    <a:pt x="3151" y="2239"/>
                  </a:lnTo>
                  <a:lnTo>
                    <a:pt x="3153" y="2237"/>
                  </a:lnTo>
                  <a:lnTo>
                    <a:pt x="3153" y="2237"/>
                  </a:lnTo>
                  <a:lnTo>
                    <a:pt x="3197" y="2172"/>
                  </a:lnTo>
                  <a:lnTo>
                    <a:pt x="3242" y="2107"/>
                  </a:lnTo>
                  <a:lnTo>
                    <a:pt x="3288" y="2044"/>
                  </a:lnTo>
                  <a:lnTo>
                    <a:pt x="3334" y="1980"/>
                  </a:lnTo>
                  <a:lnTo>
                    <a:pt x="3381" y="1917"/>
                  </a:lnTo>
                  <a:lnTo>
                    <a:pt x="3428" y="1854"/>
                  </a:lnTo>
                  <a:lnTo>
                    <a:pt x="3524" y="1731"/>
                  </a:lnTo>
                  <a:lnTo>
                    <a:pt x="3622" y="1608"/>
                  </a:lnTo>
                  <a:lnTo>
                    <a:pt x="3722" y="1487"/>
                  </a:lnTo>
                  <a:lnTo>
                    <a:pt x="3824" y="1367"/>
                  </a:lnTo>
                  <a:lnTo>
                    <a:pt x="3925" y="1248"/>
                  </a:lnTo>
                  <a:lnTo>
                    <a:pt x="3925" y="1248"/>
                  </a:lnTo>
                  <a:lnTo>
                    <a:pt x="3977" y="1189"/>
                  </a:lnTo>
                  <a:lnTo>
                    <a:pt x="4035" y="1124"/>
                  </a:lnTo>
                  <a:lnTo>
                    <a:pt x="4064" y="1090"/>
                  </a:lnTo>
                  <a:lnTo>
                    <a:pt x="4089" y="1057"/>
                  </a:lnTo>
                  <a:lnTo>
                    <a:pt x="4114" y="1025"/>
                  </a:lnTo>
                  <a:lnTo>
                    <a:pt x="4133" y="995"/>
                  </a:lnTo>
                  <a:lnTo>
                    <a:pt x="4133" y="995"/>
                  </a:lnTo>
                  <a:lnTo>
                    <a:pt x="4097" y="1052"/>
                  </a:lnTo>
                  <a:lnTo>
                    <a:pt x="4061" y="1108"/>
                  </a:lnTo>
                  <a:lnTo>
                    <a:pt x="4023" y="1163"/>
                  </a:lnTo>
                  <a:lnTo>
                    <a:pt x="3984" y="1219"/>
                  </a:lnTo>
                  <a:lnTo>
                    <a:pt x="3984" y="1219"/>
                  </a:lnTo>
                  <a:lnTo>
                    <a:pt x="3925" y="1295"/>
                  </a:lnTo>
                  <a:lnTo>
                    <a:pt x="3869" y="1372"/>
                  </a:lnTo>
                  <a:lnTo>
                    <a:pt x="3869" y="1372"/>
                  </a:lnTo>
                  <a:lnTo>
                    <a:pt x="3790" y="1475"/>
                  </a:lnTo>
                  <a:lnTo>
                    <a:pt x="3709" y="1577"/>
                  </a:lnTo>
                  <a:lnTo>
                    <a:pt x="3709" y="1577"/>
                  </a:lnTo>
                  <a:lnTo>
                    <a:pt x="3572" y="1746"/>
                  </a:lnTo>
                  <a:lnTo>
                    <a:pt x="3434" y="1916"/>
                  </a:lnTo>
                  <a:lnTo>
                    <a:pt x="3366" y="2002"/>
                  </a:lnTo>
                  <a:lnTo>
                    <a:pt x="3298" y="2087"/>
                  </a:lnTo>
                  <a:lnTo>
                    <a:pt x="3231" y="2175"/>
                  </a:lnTo>
                  <a:lnTo>
                    <a:pt x="3167" y="2263"/>
                  </a:lnTo>
                  <a:lnTo>
                    <a:pt x="3167" y="2263"/>
                  </a:lnTo>
                  <a:close/>
                  <a:moveTo>
                    <a:pt x="3575" y="1793"/>
                  </a:moveTo>
                  <a:lnTo>
                    <a:pt x="3575" y="1793"/>
                  </a:lnTo>
                  <a:lnTo>
                    <a:pt x="3474" y="1934"/>
                  </a:lnTo>
                  <a:lnTo>
                    <a:pt x="3369" y="2073"/>
                  </a:lnTo>
                  <a:lnTo>
                    <a:pt x="3265" y="2211"/>
                  </a:lnTo>
                  <a:lnTo>
                    <a:pt x="3160" y="2349"/>
                  </a:lnTo>
                  <a:lnTo>
                    <a:pt x="3160" y="2349"/>
                  </a:lnTo>
                  <a:lnTo>
                    <a:pt x="3233" y="2245"/>
                  </a:lnTo>
                  <a:lnTo>
                    <a:pt x="3306" y="2141"/>
                  </a:lnTo>
                  <a:lnTo>
                    <a:pt x="3344" y="2090"/>
                  </a:lnTo>
                  <a:lnTo>
                    <a:pt x="3381" y="2039"/>
                  </a:lnTo>
                  <a:lnTo>
                    <a:pt x="3420" y="1989"/>
                  </a:lnTo>
                  <a:lnTo>
                    <a:pt x="3460" y="1938"/>
                  </a:lnTo>
                  <a:lnTo>
                    <a:pt x="3460" y="1938"/>
                  </a:lnTo>
                  <a:lnTo>
                    <a:pt x="3575" y="1793"/>
                  </a:lnTo>
                  <a:lnTo>
                    <a:pt x="3575" y="1793"/>
                  </a:lnTo>
                  <a:close/>
                  <a:moveTo>
                    <a:pt x="4081" y="856"/>
                  </a:moveTo>
                  <a:lnTo>
                    <a:pt x="4081" y="856"/>
                  </a:lnTo>
                  <a:lnTo>
                    <a:pt x="4024" y="925"/>
                  </a:lnTo>
                  <a:lnTo>
                    <a:pt x="3968" y="995"/>
                  </a:lnTo>
                  <a:lnTo>
                    <a:pt x="3911" y="1065"/>
                  </a:lnTo>
                  <a:lnTo>
                    <a:pt x="3856" y="1137"/>
                  </a:lnTo>
                  <a:lnTo>
                    <a:pt x="3746" y="1279"/>
                  </a:lnTo>
                  <a:lnTo>
                    <a:pt x="3638" y="1422"/>
                  </a:lnTo>
                  <a:lnTo>
                    <a:pt x="3638" y="1422"/>
                  </a:lnTo>
                  <a:lnTo>
                    <a:pt x="3688" y="1353"/>
                  </a:lnTo>
                  <a:lnTo>
                    <a:pt x="3737" y="1283"/>
                  </a:lnTo>
                  <a:lnTo>
                    <a:pt x="3785" y="1211"/>
                  </a:lnTo>
                  <a:lnTo>
                    <a:pt x="3832" y="1140"/>
                  </a:lnTo>
                  <a:lnTo>
                    <a:pt x="3877" y="1069"/>
                  </a:lnTo>
                  <a:lnTo>
                    <a:pt x="3921" y="996"/>
                  </a:lnTo>
                  <a:lnTo>
                    <a:pt x="3963" y="924"/>
                  </a:lnTo>
                  <a:lnTo>
                    <a:pt x="4004" y="852"/>
                  </a:lnTo>
                  <a:lnTo>
                    <a:pt x="4004" y="852"/>
                  </a:lnTo>
                  <a:lnTo>
                    <a:pt x="4024" y="851"/>
                  </a:lnTo>
                  <a:lnTo>
                    <a:pt x="4042" y="851"/>
                  </a:lnTo>
                  <a:lnTo>
                    <a:pt x="4062" y="853"/>
                  </a:lnTo>
                  <a:lnTo>
                    <a:pt x="4081" y="856"/>
                  </a:lnTo>
                  <a:lnTo>
                    <a:pt x="4081" y="856"/>
                  </a:lnTo>
                  <a:close/>
                  <a:moveTo>
                    <a:pt x="3952" y="857"/>
                  </a:moveTo>
                  <a:lnTo>
                    <a:pt x="3952" y="857"/>
                  </a:lnTo>
                  <a:lnTo>
                    <a:pt x="3917" y="898"/>
                  </a:lnTo>
                  <a:lnTo>
                    <a:pt x="3883" y="939"/>
                  </a:lnTo>
                  <a:lnTo>
                    <a:pt x="3851" y="980"/>
                  </a:lnTo>
                  <a:lnTo>
                    <a:pt x="3818" y="1022"/>
                  </a:lnTo>
                  <a:lnTo>
                    <a:pt x="3818" y="1022"/>
                  </a:lnTo>
                  <a:lnTo>
                    <a:pt x="3834" y="991"/>
                  </a:lnTo>
                  <a:lnTo>
                    <a:pt x="3849" y="960"/>
                  </a:lnTo>
                  <a:lnTo>
                    <a:pt x="3863" y="928"/>
                  </a:lnTo>
                  <a:lnTo>
                    <a:pt x="3877" y="895"/>
                  </a:lnTo>
                  <a:lnTo>
                    <a:pt x="3877" y="895"/>
                  </a:lnTo>
                  <a:lnTo>
                    <a:pt x="3879" y="891"/>
                  </a:lnTo>
                  <a:lnTo>
                    <a:pt x="3877" y="886"/>
                  </a:lnTo>
                  <a:lnTo>
                    <a:pt x="3875" y="881"/>
                  </a:lnTo>
                  <a:lnTo>
                    <a:pt x="3870" y="878"/>
                  </a:lnTo>
                  <a:lnTo>
                    <a:pt x="3870" y="878"/>
                  </a:lnTo>
                  <a:lnTo>
                    <a:pt x="3911" y="866"/>
                  </a:lnTo>
                  <a:lnTo>
                    <a:pt x="3931" y="862"/>
                  </a:lnTo>
                  <a:lnTo>
                    <a:pt x="3952" y="857"/>
                  </a:lnTo>
                  <a:lnTo>
                    <a:pt x="3952" y="857"/>
                  </a:lnTo>
                  <a:close/>
                  <a:moveTo>
                    <a:pt x="3668" y="988"/>
                  </a:moveTo>
                  <a:lnTo>
                    <a:pt x="3668" y="988"/>
                  </a:lnTo>
                  <a:lnTo>
                    <a:pt x="3669" y="982"/>
                  </a:lnTo>
                  <a:lnTo>
                    <a:pt x="3669" y="976"/>
                  </a:lnTo>
                  <a:lnTo>
                    <a:pt x="3667" y="972"/>
                  </a:lnTo>
                  <a:lnTo>
                    <a:pt x="3664" y="968"/>
                  </a:lnTo>
                  <a:lnTo>
                    <a:pt x="3664" y="968"/>
                  </a:lnTo>
                  <a:lnTo>
                    <a:pt x="3709" y="946"/>
                  </a:lnTo>
                  <a:lnTo>
                    <a:pt x="3753" y="925"/>
                  </a:lnTo>
                  <a:lnTo>
                    <a:pt x="3798" y="906"/>
                  </a:lnTo>
                  <a:lnTo>
                    <a:pt x="3840" y="888"/>
                  </a:lnTo>
                  <a:lnTo>
                    <a:pt x="3840" y="888"/>
                  </a:lnTo>
                  <a:lnTo>
                    <a:pt x="3756" y="986"/>
                  </a:lnTo>
                  <a:lnTo>
                    <a:pt x="3671" y="1084"/>
                  </a:lnTo>
                  <a:lnTo>
                    <a:pt x="3588" y="1182"/>
                  </a:lnTo>
                  <a:lnTo>
                    <a:pt x="3506" y="1282"/>
                  </a:lnTo>
                  <a:lnTo>
                    <a:pt x="3506" y="1282"/>
                  </a:lnTo>
                  <a:lnTo>
                    <a:pt x="3549" y="1208"/>
                  </a:lnTo>
                  <a:lnTo>
                    <a:pt x="3590" y="1134"/>
                  </a:lnTo>
                  <a:lnTo>
                    <a:pt x="3629" y="1060"/>
                  </a:lnTo>
                  <a:lnTo>
                    <a:pt x="3668" y="988"/>
                  </a:lnTo>
                  <a:lnTo>
                    <a:pt x="3668" y="988"/>
                  </a:lnTo>
                  <a:close/>
                  <a:moveTo>
                    <a:pt x="3565" y="953"/>
                  </a:moveTo>
                  <a:lnTo>
                    <a:pt x="3565" y="953"/>
                  </a:lnTo>
                  <a:lnTo>
                    <a:pt x="3508" y="1004"/>
                  </a:lnTo>
                  <a:lnTo>
                    <a:pt x="3451" y="1057"/>
                  </a:lnTo>
                  <a:lnTo>
                    <a:pt x="3398" y="1111"/>
                  </a:lnTo>
                  <a:lnTo>
                    <a:pt x="3344" y="1166"/>
                  </a:lnTo>
                  <a:lnTo>
                    <a:pt x="3344" y="1166"/>
                  </a:lnTo>
                  <a:lnTo>
                    <a:pt x="3433" y="1025"/>
                  </a:lnTo>
                  <a:lnTo>
                    <a:pt x="3519" y="884"/>
                  </a:lnTo>
                  <a:lnTo>
                    <a:pt x="3519" y="884"/>
                  </a:lnTo>
                  <a:lnTo>
                    <a:pt x="3542" y="919"/>
                  </a:lnTo>
                  <a:lnTo>
                    <a:pt x="3565" y="953"/>
                  </a:lnTo>
                  <a:lnTo>
                    <a:pt x="3565" y="953"/>
                  </a:lnTo>
                  <a:close/>
                  <a:moveTo>
                    <a:pt x="3491" y="835"/>
                  </a:moveTo>
                  <a:lnTo>
                    <a:pt x="3491" y="835"/>
                  </a:lnTo>
                  <a:lnTo>
                    <a:pt x="3498" y="846"/>
                  </a:lnTo>
                  <a:lnTo>
                    <a:pt x="3498" y="846"/>
                  </a:lnTo>
                  <a:lnTo>
                    <a:pt x="3470" y="877"/>
                  </a:lnTo>
                  <a:lnTo>
                    <a:pt x="3437" y="909"/>
                  </a:lnTo>
                  <a:lnTo>
                    <a:pt x="3360" y="984"/>
                  </a:lnTo>
                  <a:lnTo>
                    <a:pt x="3271" y="1070"/>
                  </a:lnTo>
                  <a:lnTo>
                    <a:pt x="3175" y="1163"/>
                  </a:lnTo>
                  <a:lnTo>
                    <a:pt x="3175" y="1163"/>
                  </a:lnTo>
                  <a:lnTo>
                    <a:pt x="3200" y="1131"/>
                  </a:lnTo>
                  <a:lnTo>
                    <a:pt x="3200" y="1131"/>
                  </a:lnTo>
                  <a:lnTo>
                    <a:pt x="3231" y="1090"/>
                  </a:lnTo>
                  <a:lnTo>
                    <a:pt x="3264" y="1051"/>
                  </a:lnTo>
                  <a:lnTo>
                    <a:pt x="3298" y="1012"/>
                  </a:lnTo>
                  <a:lnTo>
                    <a:pt x="3333" y="976"/>
                  </a:lnTo>
                  <a:lnTo>
                    <a:pt x="3369" y="940"/>
                  </a:lnTo>
                  <a:lnTo>
                    <a:pt x="3407" y="906"/>
                  </a:lnTo>
                  <a:lnTo>
                    <a:pt x="3447" y="873"/>
                  </a:lnTo>
                  <a:lnTo>
                    <a:pt x="3487" y="842"/>
                  </a:lnTo>
                  <a:lnTo>
                    <a:pt x="3487" y="842"/>
                  </a:lnTo>
                  <a:lnTo>
                    <a:pt x="3489" y="838"/>
                  </a:lnTo>
                  <a:lnTo>
                    <a:pt x="3491" y="835"/>
                  </a:lnTo>
                  <a:lnTo>
                    <a:pt x="3491" y="835"/>
                  </a:lnTo>
                  <a:close/>
                  <a:moveTo>
                    <a:pt x="3476" y="808"/>
                  </a:moveTo>
                  <a:lnTo>
                    <a:pt x="3476" y="808"/>
                  </a:lnTo>
                  <a:lnTo>
                    <a:pt x="3472" y="808"/>
                  </a:lnTo>
                  <a:lnTo>
                    <a:pt x="3470" y="809"/>
                  </a:lnTo>
                  <a:lnTo>
                    <a:pt x="3468" y="810"/>
                  </a:lnTo>
                  <a:lnTo>
                    <a:pt x="3468" y="810"/>
                  </a:lnTo>
                  <a:lnTo>
                    <a:pt x="3440" y="831"/>
                  </a:lnTo>
                  <a:lnTo>
                    <a:pt x="3413" y="853"/>
                  </a:lnTo>
                  <a:lnTo>
                    <a:pt x="3386" y="876"/>
                  </a:lnTo>
                  <a:lnTo>
                    <a:pt x="3360" y="899"/>
                  </a:lnTo>
                  <a:lnTo>
                    <a:pt x="3360" y="899"/>
                  </a:lnTo>
                  <a:lnTo>
                    <a:pt x="3400" y="840"/>
                  </a:lnTo>
                  <a:lnTo>
                    <a:pt x="3439" y="780"/>
                  </a:lnTo>
                  <a:lnTo>
                    <a:pt x="3439" y="780"/>
                  </a:lnTo>
                  <a:lnTo>
                    <a:pt x="3441" y="776"/>
                  </a:lnTo>
                  <a:lnTo>
                    <a:pt x="3442" y="773"/>
                  </a:lnTo>
                  <a:lnTo>
                    <a:pt x="3442" y="770"/>
                  </a:lnTo>
                  <a:lnTo>
                    <a:pt x="3441" y="767"/>
                  </a:lnTo>
                  <a:lnTo>
                    <a:pt x="3439" y="761"/>
                  </a:lnTo>
                  <a:lnTo>
                    <a:pt x="3434" y="757"/>
                  </a:lnTo>
                  <a:lnTo>
                    <a:pt x="3429" y="754"/>
                  </a:lnTo>
                  <a:lnTo>
                    <a:pt x="3422" y="753"/>
                  </a:lnTo>
                  <a:lnTo>
                    <a:pt x="3415" y="754"/>
                  </a:lnTo>
                  <a:lnTo>
                    <a:pt x="3409" y="757"/>
                  </a:lnTo>
                  <a:lnTo>
                    <a:pt x="3409" y="757"/>
                  </a:lnTo>
                  <a:lnTo>
                    <a:pt x="3386" y="778"/>
                  </a:lnTo>
                  <a:lnTo>
                    <a:pt x="3362" y="799"/>
                  </a:lnTo>
                  <a:lnTo>
                    <a:pt x="3318" y="842"/>
                  </a:lnTo>
                  <a:lnTo>
                    <a:pt x="3318" y="842"/>
                  </a:lnTo>
                  <a:lnTo>
                    <a:pt x="3365" y="766"/>
                  </a:lnTo>
                  <a:lnTo>
                    <a:pt x="3412" y="689"/>
                  </a:lnTo>
                  <a:lnTo>
                    <a:pt x="3412" y="689"/>
                  </a:lnTo>
                  <a:lnTo>
                    <a:pt x="3444" y="749"/>
                  </a:lnTo>
                  <a:lnTo>
                    <a:pt x="3476" y="808"/>
                  </a:lnTo>
                  <a:lnTo>
                    <a:pt x="3476" y="808"/>
                  </a:lnTo>
                  <a:close/>
                  <a:moveTo>
                    <a:pt x="3340" y="585"/>
                  </a:moveTo>
                  <a:lnTo>
                    <a:pt x="3340" y="585"/>
                  </a:lnTo>
                  <a:lnTo>
                    <a:pt x="3353" y="603"/>
                  </a:lnTo>
                  <a:lnTo>
                    <a:pt x="3366" y="619"/>
                  </a:lnTo>
                  <a:lnTo>
                    <a:pt x="3379" y="638"/>
                  </a:lnTo>
                  <a:lnTo>
                    <a:pt x="3392" y="658"/>
                  </a:lnTo>
                  <a:lnTo>
                    <a:pt x="3392" y="658"/>
                  </a:lnTo>
                  <a:lnTo>
                    <a:pt x="3389" y="658"/>
                  </a:lnTo>
                  <a:lnTo>
                    <a:pt x="3388" y="659"/>
                  </a:lnTo>
                  <a:lnTo>
                    <a:pt x="3388" y="659"/>
                  </a:lnTo>
                  <a:lnTo>
                    <a:pt x="3345" y="711"/>
                  </a:lnTo>
                  <a:lnTo>
                    <a:pt x="3303" y="762"/>
                  </a:lnTo>
                  <a:lnTo>
                    <a:pt x="3303" y="762"/>
                  </a:lnTo>
                  <a:lnTo>
                    <a:pt x="3311" y="740"/>
                  </a:lnTo>
                  <a:lnTo>
                    <a:pt x="3318" y="718"/>
                  </a:lnTo>
                  <a:lnTo>
                    <a:pt x="3324" y="696"/>
                  </a:lnTo>
                  <a:lnTo>
                    <a:pt x="3330" y="674"/>
                  </a:lnTo>
                  <a:lnTo>
                    <a:pt x="3333" y="652"/>
                  </a:lnTo>
                  <a:lnTo>
                    <a:pt x="3337" y="630"/>
                  </a:lnTo>
                  <a:lnTo>
                    <a:pt x="3339" y="608"/>
                  </a:lnTo>
                  <a:lnTo>
                    <a:pt x="3340" y="585"/>
                  </a:lnTo>
                  <a:lnTo>
                    <a:pt x="3340" y="585"/>
                  </a:lnTo>
                  <a:close/>
                  <a:moveTo>
                    <a:pt x="3272" y="516"/>
                  </a:moveTo>
                  <a:lnTo>
                    <a:pt x="3272" y="516"/>
                  </a:lnTo>
                  <a:lnTo>
                    <a:pt x="3291" y="534"/>
                  </a:lnTo>
                  <a:lnTo>
                    <a:pt x="3310" y="553"/>
                  </a:lnTo>
                  <a:lnTo>
                    <a:pt x="3310" y="553"/>
                  </a:lnTo>
                  <a:lnTo>
                    <a:pt x="3285" y="581"/>
                  </a:lnTo>
                  <a:lnTo>
                    <a:pt x="3261" y="610"/>
                  </a:lnTo>
                  <a:lnTo>
                    <a:pt x="3236" y="639"/>
                  </a:lnTo>
                  <a:lnTo>
                    <a:pt x="3213" y="668"/>
                  </a:lnTo>
                  <a:lnTo>
                    <a:pt x="3168" y="729"/>
                  </a:lnTo>
                  <a:lnTo>
                    <a:pt x="3124" y="791"/>
                  </a:lnTo>
                  <a:lnTo>
                    <a:pt x="3124" y="791"/>
                  </a:lnTo>
                  <a:lnTo>
                    <a:pt x="3163" y="723"/>
                  </a:lnTo>
                  <a:lnTo>
                    <a:pt x="3201" y="656"/>
                  </a:lnTo>
                  <a:lnTo>
                    <a:pt x="3237" y="586"/>
                  </a:lnTo>
                  <a:lnTo>
                    <a:pt x="3272" y="516"/>
                  </a:lnTo>
                  <a:lnTo>
                    <a:pt x="3272" y="516"/>
                  </a:lnTo>
                  <a:close/>
                  <a:moveTo>
                    <a:pt x="1899" y="2644"/>
                  </a:moveTo>
                  <a:lnTo>
                    <a:pt x="1899" y="2644"/>
                  </a:lnTo>
                  <a:lnTo>
                    <a:pt x="1938" y="2595"/>
                  </a:lnTo>
                  <a:lnTo>
                    <a:pt x="1976" y="2545"/>
                  </a:lnTo>
                  <a:lnTo>
                    <a:pt x="2013" y="2494"/>
                  </a:lnTo>
                  <a:lnTo>
                    <a:pt x="2050" y="2443"/>
                  </a:lnTo>
                  <a:lnTo>
                    <a:pt x="2123" y="2341"/>
                  </a:lnTo>
                  <a:lnTo>
                    <a:pt x="2193" y="2237"/>
                  </a:lnTo>
                  <a:lnTo>
                    <a:pt x="2193" y="2237"/>
                  </a:lnTo>
                  <a:lnTo>
                    <a:pt x="2313" y="2081"/>
                  </a:lnTo>
                  <a:lnTo>
                    <a:pt x="2432" y="1928"/>
                  </a:lnTo>
                  <a:lnTo>
                    <a:pt x="2432" y="1928"/>
                  </a:lnTo>
                  <a:lnTo>
                    <a:pt x="2454" y="1897"/>
                  </a:lnTo>
                  <a:lnTo>
                    <a:pt x="2454" y="1897"/>
                  </a:lnTo>
                  <a:lnTo>
                    <a:pt x="2317" y="2095"/>
                  </a:lnTo>
                  <a:lnTo>
                    <a:pt x="2182" y="2293"/>
                  </a:lnTo>
                  <a:lnTo>
                    <a:pt x="2046" y="2491"/>
                  </a:lnTo>
                  <a:lnTo>
                    <a:pt x="1910" y="2687"/>
                  </a:lnTo>
                  <a:lnTo>
                    <a:pt x="1910" y="2687"/>
                  </a:lnTo>
                  <a:lnTo>
                    <a:pt x="1854" y="2766"/>
                  </a:lnTo>
                  <a:lnTo>
                    <a:pt x="1810" y="2828"/>
                  </a:lnTo>
                  <a:lnTo>
                    <a:pt x="1778" y="2872"/>
                  </a:lnTo>
                  <a:lnTo>
                    <a:pt x="1754" y="2902"/>
                  </a:lnTo>
                  <a:lnTo>
                    <a:pt x="1741" y="2918"/>
                  </a:lnTo>
                  <a:lnTo>
                    <a:pt x="1737" y="2922"/>
                  </a:lnTo>
                  <a:lnTo>
                    <a:pt x="1736" y="2923"/>
                  </a:lnTo>
                  <a:lnTo>
                    <a:pt x="1734" y="2920"/>
                  </a:lnTo>
                  <a:lnTo>
                    <a:pt x="1737" y="2917"/>
                  </a:lnTo>
                  <a:lnTo>
                    <a:pt x="1744" y="2902"/>
                  </a:lnTo>
                  <a:lnTo>
                    <a:pt x="1755" y="2879"/>
                  </a:lnTo>
                  <a:lnTo>
                    <a:pt x="1772" y="2851"/>
                  </a:lnTo>
                  <a:lnTo>
                    <a:pt x="1813" y="2783"/>
                  </a:lnTo>
                  <a:lnTo>
                    <a:pt x="1857" y="2710"/>
                  </a:lnTo>
                  <a:lnTo>
                    <a:pt x="1899" y="2644"/>
                  </a:lnTo>
                  <a:lnTo>
                    <a:pt x="1899" y="2644"/>
                  </a:lnTo>
                  <a:close/>
                  <a:moveTo>
                    <a:pt x="1633" y="3008"/>
                  </a:moveTo>
                  <a:lnTo>
                    <a:pt x="1633" y="3008"/>
                  </a:lnTo>
                  <a:lnTo>
                    <a:pt x="1631" y="3010"/>
                  </a:lnTo>
                  <a:lnTo>
                    <a:pt x="1631" y="3012"/>
                  </a:lnTo>
                  <a:lnTo>
                    <a:pt x="1631" y="3012"/>
                  </a:lnTo>
                  <a:lnTo>
                    <a:pt x="1628" y="3014"/>
                  </a:lnTo>
                  <a:lnTo>
                    <a:pt x="1628" y="3014"/>
                  </a:lnTo>
                  <a:lnTo>
                    <a:pt x="1622" y="2989"/>
                  </a:lnTo>
                  <a:lnTo>
                    <a:pt x="1614" y="2964"/>
                  </a:lnTo>
                  <a:lnTo>
                    <a:pt x="1614" y="2964"/>
                  </a:lnTo>
                  <a:lnTo>
                    <a:pt x="1676" y="2902"/>
                  </a:lnTo>
                  <a:lnTo>
                    <a:pt x="1737" y="2837"/>
                  </a:lnTo>
                  <a:lnTo>
                    <a:pt x="1737" y="2837"/>
                  </a:lnTo>
                  <a:lnTo>
                    <a:pt x="1684" y="2922"/>
                  </a:lnTo>
                  <a:lnTo>
                    <a:pt x="1633" y="3008"/>
                  </a:lnTo>
                  <a:lnTo>
                    <a:pt x="1633" y="3008"/>
                  </a:lnTo>
                  <a:close/>
                  <a:moveTo>
                    <a:pt x="2342" y="2106"/>
                  </a:moveTo>
                  <a:lnTo>
                    <a:pt x="2342" y="2106"/>
                  </a:lnTo>
                  <a:lnTo>
                    <a:pt x="2389" y="2038"/>
                  </a:lnTo>
                  <a:lnTo>
                    <a:pt x="2437" y="1972"/>
                  </a:lnTo>
                  <a:lnTo>
                    <a:pt x="2486" y="1907"/>
                  </a:lnTo>
                  <a:lnTo>
                    <a:pt x="2535" y="1841"/>
                  </a:lnTo>
                  <a:lnTo>
                    <a:pt x="2634" y="1712"/>
                  </a:lnTo>
                  <a:lnTo>
                    <a:pt x="2736" y="1585"/>
                  </a:lnTo>
                  <a:lnTo>
                    <a:pt x="2736" y="1585"/>
                  </a:lnTo>
                  <a:lnTo>
                    <a:pt x="2649" y="1723"/>
                  </a:lnTo>
                  <a:lnTo>
                    <a:pt x="2560" y="1860"/>
                  </a:lnTo>
                  <a:lnTo>
                    <a:pt x="2560" y="1860"/>
                  </a:lnTo>
                  <a:lnTo>
                    <a:pt x="2382" y="2086"/>
                  </a:lnTo>
                  <a:lnTo>
                    <a:pt x="2204" y="2311"/>
                  </a:lnTo>
                  <a:lnTo>
                    <a:pt x="2204" y="2311"/>
                  </a:lnTo>
                  <a:lnTo>
                    <a:pt x="2273" y="2208"/>
                  </a:lnTo>
                  <a:lnTo>
                    <a:pt x="2342" y="2106"/>
                  </a:lnTo>
                  <a:lnTo>
                    <a:pt x="2342" y="2106"/>
                  </a:lnTo>
                  <a:close/>
                  <a:moveTo>
                    <a:pt x="2544" y="1654"/>
                  </a:moveTo>
                  <a:lnTo>
                    <a:pt x="2544" y="1654"/>
                  </a:lnTo>
                  <a:lnTo>
                    <a:pt x="2495" y="1721"/>
                  </a:lnTo>
                  <a:lnTo>
                    <a:pt x="2447" y="1789"/>
                  </a:lnTo>
                  <a:lnTo>
                    <a:pt x="2400" y="1858"/>
                  </a:lnTo>
                  <a:lnTo>
                    <a:pt x="2355" y="1928"/>
                  </a:lnTo>
                  <a:lnTo>
                    <a:pt x="2266" y="2068"/>
                  </a:lnTo>
                  <a:lnTo>
                    <a:pt x="2176" y="2208"/>
                  </a:lnTo>
                  <a:lnTo>
                    <a:pt x="2176" y="2208"/>
                  </a:lnTo>
                  <a:lnTo>
                    <a:pt x="2149" y="2247"/>
                  </a:lnTo>
                  <a:lnTo>
                    <a:pt x="2119" y="2288"/>
                  </a:lnTo>
                  <a:lnTo>
                    <a:pt x="2088" y="2328"/>
                  </a:lnTo>
                  <a:lnTo>
                    <a:pt x="2055" y="2369"/>
                  </a:lnTo>
                  <a:lnTo>
                    <a:pt x="2020" y="2409"/>
                  </a:lnTo>
                  <a:lnTo>
                    <a:pt x="1985" y="2450"/>
                  </a:lnTo>
                  <a:lnTo>
                    <a:pt x="1913" y="2531"/>
                  </a:lnTo>
                  <a:lnTo>
                    <a:pt x="1844" y="2610"/>
                  </a:lnTo>
                  <a:lnTo>
                    <a:pt x="1812" y="2649"/>
                  </a:lnTo>
                  <a:lnTo>
                    <a:pt x="1780" y="2687"/>
                  </a:lnTo>
                  <a:lnTo>
                    <a:pt x="1751" y="2725"/>
                  </a:lnTo>
                  <a:lnTo>
                    <a:pt x="1724" y="2762"/>
                  </a:lnTo>
                  <a:lnTo>
                    <a:pt x="1700" y="2799"/>
                  </a:lnTo>
                  <a:lnTo>
                    <a:pt x="1679" y="2834"/>
                  </a:lnTo>
                  <a:lnTo>
                    <a:pt x="1679" y="2834"/>
                  </a:lnTo>
                  <a:lnTo>
                    <a:pt x="1716" y="2769"/>
                  </a:lnTo>
                  <a:lnTo>
                    <a:pt x="1752" y="2706"/>
                  </a:lnTo>
                  <a:lnTo>
                    <a:pt x="1752" y="2706"/>
                  </a:lnTo>
                  <a:lnTo>
                    <a:pt x="1773" y="2680"/>
                  </a:lnTo>
                  <a:lnTo>
                    <a:pt x="1793" y="2656"/>
                  </a:lnTo>
                  <a:lnTo>
                    <a:pt x="1833" y="2603"/>
                  </a:lnTo>
                  <a:lnTo>
                    <a:pt x="1870" y="2549"/>
                  </a:lnTo>
                  <a:lnTo>
                    <a:pt x="1906" y="2494"/>
                  </a:lnTo>
                  <a:lnTo>
                    <a:pt x="1940" y="2438"/>
                  </a:lnTo>
                  <a:lnTo>
                    <a:pt x="1974" y="2381"/>
                  </a:lnTo>
                  <a:lnTo>
                    <a:pt x="2040" y="2266"/>
                  </a:lnTo>
                  <a:lnTo>
                    <a:pt x="2040" y="2266"/>
                  </a:lnTo>
                  <a:lnTo>
                    <a:pt x="2098" y="2186"/>
                  </a:lnTo>
                  <a:lnTo>
                    <a:pt x="2157" y="2108"/>
                  </a:lnTo>
                  <a:lnTo>
                    <a:pt x="2217" y="2030"/>
                  </a:lnTo>
                  <a:lnTo>
                    <a:pt x="2276" y="1951"/>
                  </a:lnTo>
                  <a:lnTo>
                    <a:pt x="2398" y="1797"/>
                  </a:lnTo>
                  <a:lnTo>
                    <a:pt x="2519" y="1641"/>
                  </a:lnTo>
                  <a:lnTo>
                    <a:pt x="2640" y="1487"/>
                  </a:lnTo>
                  <a:lnTo>
                    <a:pt x="2700" y="1408"/>
                  </a:lnTo>
                  <a:lnTo>
                    <a:pt x="2759" y="1330"/>
                  </a:lnTo>
                  <a:lnTo>
                    <a:pt x="2817" y="1251"/>
                  </a:lnTo>
                  <a:lnTo>
                    <a:pt x="2874" y="1172"/>
                  </a:lnTo>
                  <a:lnTo>
                    <a:pt x="2931" y="1091"/>
                  </a:lnTo>
                  <a:lnTo>
                    <a:pt x="2986" y="1010"/>
                  </a:lnTo>
                  <a:lnTo>
                    <a:pt x="2986" y="1010"/>
                  </a:lnTo>
                  <a:lnTo>
                    <a:pt x="2940" y="1087"/>
                  </a:lnTo>
                  <a:lnTo>
                    <a:pt x="2895" y="1166"/>
                  </a:lnTo>
                  <a:lnTo>
                    <a:pt x="2804" y="1323"/>
                  </a:lnTo>
                  <a:lnTo>
                    <a:pt x="2804" y="1323"/>
                  </a:lnTo>
                  <a:lnTo>
                    <a:pt x="2739" y="1405"/>
                  </a:lnTo>
                  <a:lnTo>
                    <a:pt x="2673" y="1487"/>
                  </a:lnTo>
                  <a:lnTo>
                    <a:pt x="2608" y="1570"/>
                  </a:lnTo>
                  <a:lnTo>
                    <a:pt x="2544" y="1654"/>
                  </a:lnTo>
                  <a:lnTo>
                    <a:pt x="2544" y="1654"/>
                  </a:lnTo>
                  <a:close/>
                  <a:moveTo>
                    <a:pt x="2127" y="2117"/>
                  </a:moveTo>
                  <a:lnTo>
                    <a:pt x="2127" y="2117"/>
                  </a:lnTo>
                  <a:lnTo>
                    <a:pt x="2179" y="2032"/>
                  </a:lnTo>
                  <a:lnTo>
                    <a:pt x="2233" y="1947"/>
                  </a:lnTo>
                  <a:lnTo>
                    <a:pt x="2288" y="1861"/>
                  </a:lnTo>
                  <a:lnTo>
                    <a:pt x="2344" y="1777"/>
                  </a:lnTo>
                  <a:lnTo>
                    <a:pt x="2402" y="1693"/>
                  </a:lnTo>
                  <a:lnTo>
                    <a:pt x="2460" y="1609"/>
                  </a:lnTo>
                  <a:lnTo>
                    <a:pt x="2519" y="1526"/>
                  </a:lnTo>
                  <a:lnTo>
                    <a:pt x="2578" y="1444"/>
                  </a:lnTo>
                  <a:lnTo>
                    <a:pt x="2699" y="1281"/>
                  </a:lnTo>
                  <a:lnTo>
                    <a:pt x="2821" y="1117"/>
                  </a:lnTo>
                  <a:lnTo>
                    <a:pt x="2942" y="954"/>
                  </a:lnTo>
                  <a:lnTo>
                    <a:pt x="3062" y="792"/>
                  </a:lnTo>
                  <a:lnTo>
                    <a:pt x="3062" y="792"/>
                  </a:lnTo>
                  <a:lnTo>
                    <a:pt x="3147" y="678"/>
                  </a:lnTo>
                  <a:lnTo>
                    <a:pt x="3168" y="650"/>
                  </a:lnTo>
                  <a:lnTo>
                    <a:pt x="3179" y="639"/>
                  </a:lnTo>
                  <a:lnTo>
                    <a:pt x="3179" y="638"/>
                  </a:lnTo>
                  <a:lnTo>
                    <a:pt x="3179" y="639"/>
                  </a:lnTo>
                  <a:lnTo>
                    <a:pt x="3178" y="643"/>
                  </a:lnTo>
                  <a:lnTo>
                    <a:pt x="3168" y="658"/>
                  </a:lnTo>
                  <a:lnTo>
                    <a:pt x="3128" y="719"/>
                  </a:lnTo>
                  <a:lnTo>
                    <a:pt x="3072" y="804"/>
                  </a:lnTo>
                  <a:lnTo>
                    <a:pt x="3010" y="895"/>
                  </a:lnTo>
                  <a:lnTo>
                    <a:pt x="2917" y="1029"/>
                  </a:lnTo>
                  <a:lnTo>
                    <a:pt x="2917" y="1029"/>
                  </a:lnTo>
                  <a:lnTo>
                    <a:pt x="2804" y="1189"/>
                  </a:lnTo>
                  <a:lnTo>
                    <a:pt x="2693" y="1351"/>
                  </a:lnTo>
                  <a:lnTo>
                    <a:pt x="2581" y="1510"/>
                  </a:lnTo>
                  <a:lnTo>
                    <a:pt x="2523" y="1590"/>
                  </a:lnTo>
                  <a:lnTo>
                    <a:pt x="2465" y="1668"/>
                  </a:lnTo>
                  <a:lnTo>
                    <a:pt x="2465" y="1668"/>
                  </a:lnTo>
                  <a:lnTo>
                    <a:pt x="2295" y="1894"/>
                  </a:lnTo>
                  <a:lnTo>
                    <a:pt x="2211" y="2005"/>
                  </a:lnTo>
                  <a:lnTo>
                    <a:pt x="2127" y="2117"/>
                  </a:lnTo>
                  <a:lnTo>
                    <a:pt x="2127" y="2117"/>
                  </a:lnTo>
                  <a:close/>
                  <a:moveTo>
                    <a:pt x="3169" y="778"/>
                  </a:moveTo>
                  <a:lnTo>
                    <a:pt x="3169" y="778"/>
                  </a:lnTo>
                  <a:lnTo>
                    <a:pt x="3171" y="798"/>
                  </a:lnTo>
                  <a:lnTo>
                    <a:pt x="3171" y="817"/>
                  </a:lnTo>
                  <a:lnTo>
                    <a:pt x="3169" y="835"/>
                  </a:lnTo>
                  <a:lnTo>
                    <a:pt x="3167" y="853"/>
                  </a:lnTo>
                  <a:lnTo>
                    <a:pt x="3163" y="870"/>
                  </a:lnTo>
                  <a:lnTo>
                    <a:pt x="3159" y="887"/>
                  </a:lnTo>
                  <a:lnTo>
                    <a:pt x="3154" y="902"/>
                  </a:lnTo>
                  <a:lnTo>
                    <a:pt x="3148" y="919"/>
                  </a:lnTo>
                  <a:lnTo>
                    <a:pt x="3140" y="934"/>
                  </a:lnTo>
                  <a:lnTo>
                    <a:pt x="3132" y="948"/>
                  </a:lnTo>
                  <a:lnTo>
                    <a:pt x="3123" y="962"/>
                  </a:lnTo>
                  <a:lnTo>
                    <a:pt x="3112" y="976"/>
                  </a:lnTo>
                  <a:lnTo>
                    <a:pt x="3100" y="989"/>
                  </a:lnTo>
                  <a:lnTo>
                    <a:pt x="3087" y="1002"/>
                  </a:lnTo>
                  <a:lnTo>
                    <a:pt x="3075" y="1014"/>
                  </a:lnTo>
                  <a:lnTo>
                    <a:pt x="3059" y="1025"/>
                  </a:lnTo>
                  <a:lnTo>
                    <a:pt x="3059" y="1025"/>
                  </a:lnTo>
                  <a:lnTo>
                    <a:pt x="2995" y="1098"/>
                  </a:lnTo>
                  <a:lnTo>
                    <a:pt x="2933" y="1171"/>
                  </a:lnTo>
                  <a:lnTo>
                    <a:pt x="2933" y="1171"/>
                  </a:lnTo>
                  <a:lnTo>
                    <a:pt x="3050" y="975"/>
                  </a:lnTo>
                  <a:lnTo>
                    <a:pt x="3110" y="877"/>
                  </a:lnTo>
                  <a:lnTo>
                    <a:pt x="3169" y="778"/>
                  </a:lnTo>
                  <a:lnTo>
                    <a:pt x="3169" y="778"/>
                  </a:lnTo>
                  <a:close/>
                  <a:moveTo>
                    <a:pt x="3188" y="460"/>
                  </a:moveTo>
                  <a:lnTo>
                    <a:pt x="3188" y="460"/>
                  </a:lnTo>
                  <a:lnTo>
                    <a:pt x="3216" y="475"/>
                  </a:lnTo>
                  <a:lnTo>
                    <a:pt x="3242" y="494"/>
                  </a:lnTo>
                  <a:lnTo>
                    <a:pt x="3242" y="494"/>
                  </a:lnTo>
                  <a:lnTo>
                    <a:pt x="3132" y="641"/>
                  </a:lnTo>
                  <a:lnTo>
                    <a:pt x="3023" y="789"/>
                  </a:lnTo>
                  <a:lnTo>
                    <a:pt x="2915" y="938"/>
                  </a:lnTo>
                  <a:lnTo>
                    <a:pt x="2808" y="1086"/>
                  </a:lnTo>
                  <a:lnTo>
                    <a:pt x="2594" y="1386"/>
                  </a:lnTo>
                  <a:lnTo>
                    <a:pt x="2382" y="1686"/>
                  </a:lnTo>
                  <a:lnTo>
                    <a:pt x="2382" y="1686"/>
                  </a:lnTo>
                  <a:lnTo>
                    <a:pt x="2296" y="1807"/>
                  </a:lnTo>
                  <a:lnTo>
                    <a:pt x="2211" y="1929"/>
                  </a:lnTo>
                  <a:lnTo>
                    <a:pt x="2170" y="1990"/>
                  </a:lnTo>
                  <a:lnTo>
                    <a:pt x="2129" y="2052"/>
                  </a:lnTo>
                  <a:lnTo>
                    <a:pt x="2089" y="2115"/>
                  </a:lnTo>
                  <a:lnTo>
                    <a:pt x="2050" y="2178"/>
                  </a:lnTo>
                  <a:lnTo>
                    <a:pt x="2050" y="2178"/>
                  </a:lnTo>
                  <a:lnTo>
                    <a:pt x="1923" y="2400"/>
                  </a:lnTo>
                  <a:lnTo>
                    <a:pt x="1923" y="2400"/>
                  </a:lnTo>
                  <a:lnTo>
                    <a:pt x="1912" y="2416"/>
                  </a:lnTo>
                  <a:lnTo>
                    <a:pt x="1901" y="2432"/>
                  </a:lnTo>
                  <a:lnTo>
                    <a:pt x="1901" y="2432"/>
                  </a:lnTo>
                  <a:lnTo>
                    <a:pt x="1892" y="2445"/>
                  </a:lnTo>
                  <a:lnTo>
                    <a:pt x="1892" y="2445"/>
                  </a:lnTo>
                  <a:lnTo>
                    <a:pt x="1877" y="2464"/>
                  </a:lnTo>
                  <a:lnTo>
                    <a:pt x="1860" y="2484"/>
                  </a:lnTo>
                  <a:lnTo>
                    <a:pt x="1825" y="2524"/>
                  </a:lnTo>
                  <a:lnTo>
                    <a:pt x="1786" y="2563"/>
                  </a:lnTo>
                  <a:lnTo>
                    <a:pt x="1748" y="2602"/>
                  </a:lnTo>
                  <a:lnTo>
                    <a:pt x="1713" y="2639"/>
                  </a:lnTo>
                  <a:lnTo>
                    <a:pt x="1683" y="2673"/>
                  </a:lnTo>
                  <a:lnTo>
                    <a:pt x="1670" y="2690"/>
                  </a:lnTo>
                  <a:lnTo>
                    <a:pt x="1658" y="2704"/>
                  </a:lnTo>
                  <a:lnTo>
                    <a:pt x="1649" y="2718"/>
                  </a:lnTo>
                  <a:lnTo>
                    <a:pt x="1642" y="2730"/>
                  </a:lnTo>
                  <a:lnTo>
                    <a:pt x="1642" y="2730"/>
                  </a:lnTo>
                  <a:lnTo>
                    <a:pt x="1678" y="2658"/>
                  </a:lnTo>
                  <a:lnTo>
                    <a:pt x="1717" y="2588"/>
                  </a:lnTo>
                  <a:lnTo>
                    <a:pt x="1757" y="2518"/>
                  </a:lnTo>
                  <a:lnTo>
                    <a:pt x="1799" y="2449"/>
                  </a:lnTo>
                  <a:lnTo>
                    <a:pt x="1843" y="2381"/>
                  </a:lnTo>
                  <a:lnTo>
                    <a:pt x="1889" y="2314"/>
                  </a:lnTo>
                  <a:lnTo>
                    <a:pt x="1936" y="2247"/>
                  </a:lnTo>
                  <a:lnTo>
                    <a:pt x="1984" y="2182"/>
                  </a:lnTo>
                  <a:lnTo>
                    <a:pt x="2033" y="2116"/>
                  </a:lnTo>
                  <a:lnTo>
                    <a:pt x="2082" y="2052"/>
                  </a:lnTo>
                  <a:lnTo>
                    <a:pt x="2183" y="1924"/>
                  </a:lnTo>
                  <a:lnTo>
                    <a:pt x="2283" y="1798"/>
                  </a:lnTo>
                  <a:lnTo>
                    <a:pt x="2382" y="1671"/>
                  </a:lnTo>
                  <a:lnTo>
                    <a:pt x="2382" y="1671"/>
                  </a:lnTo>
                  <a:lnTo>
                    <a:pt x="2435" y="1599"/>
                  </a:lnTo>
                  <a:lnTo>
                    <a:pt x="2489" y="1525"/>
                  </a:lnTo>
                  <a:lnTo>
                    <a:pt x="2543" y="1451"/>
                  </a:lnTo>
                  <a:lnTo>
                    <a:pt x="2595" y="1377"/>
                  </a:lnTo>
                  <a:lnTo>
                    <a:pt x="2646" y="1302"/>
                  </a:lnTo>
                  <a:lnTo>
                    <a:pt x="2696" y="1226"/>
                  </a:lnTo>
                  <a:lnTo>
                    <a:pt x="2796" y="1073"/>
                  </a:lnTo>
                  <a:lnTo>
                    <a:pt x="2894" y="920"/>
                  </a:lnTo>
                  <a:lnTo>
                    <a:pt x="2993" y="766"/>
                  </a:lnTo>
                  <a:lnTo>
                    <a:pt x="3090" y="612"/>
                  </a:lnTo>
                  <a:lnTo>
                    <a:pt x="3188" y="460"/>
                  </a:lnTo>
                  <a:lnTo>
                    <a:pt x="3188" y="460"/>
                  </a:lnTo>
                  <a:close/>
                  <a:moveTo>
                    <a:pt x="3152" y="441"/>
                  </a:moveTo>
                  <a:lnTo>
                    <a:pt x="3152" y="441"/>
                  </a:lnTo>
                  <a:lnTo>
                    <a:pt x="3062" y="545"/>
                  </a:lnTo>
                  <a:lnTo>
                    <a:pt x="2974" y="653"/>
                  </a:lnTo>
                  <a:lnTo>
                    <a:pt x="2886" y="761"/>
                  </a:lnTo>
                  <a:lnTo>
                    <a:pt x="2799" y="871"/>
                  </a:lnTo>
                  <a:lnTo>
                    <a:pt x="2799" y="871"/>
                  </a:lnTo>
                  <a:lnTo>
                    <a:pt x="2876" y="756"/>
                  </a:lnTo>
                  <a:lnTo>
                    <a:pt x="2953" y="643"/>
                  </a:lnTo>
                  <a:lnTo>
                    <a:pt x="3030" y="531"/>
                  </a:lnTo>
                  <a:lnTo>
                    <a:pt x="3108" y="423"/>
                  </a:lnTo>
                  <a:lnTo>
                    <a:pt x="3108" y="423"/>
                  </a:lnTo>
                  <a:lnTo>
                    <a:pt x="3130" y="431"/>
                  </a:lnTo>
                  <a:lnTo>
                    <a:pt x="3152" y="441"/>
                  </a:lnTo>
                  <a:lnTo>
                    <a:pt x="3152" y="441"/>
                  </a:lnTo>
                  <a:close/>
                  <a:moveTo>
                    <a:pt x="2873" y="386"/>
                  </a:moveTo>
                  <a:lnTo>
                    <a:pt x="2873" y="386"/>
                  </a:lnTo>
                  <a:lnTo>
                    <a:pt x="2906" y="387"/>
                  </a:lnTo>
                  <a:lnTo>
                    <a:pt x="2939" y="389"/>
                  </a:lnTo>
                  <a:lnTo>
                    <a:pt x="2939" y="389"/>
                  </a:lnTo>
                  <a:lnTo>
                    <a:pt x="2740" y="618"/>
                  </a:lnTo>
                  <a:lnTo>
                    <a:pt x="2541" y="847"/>
                  </a:lnTo>
                  <a:lnTo>
                    <a:pt x="2443" y="963"/>
                  </a:lnTo>
                  <a:lnTo>
                    <a:pt x="2345" y="1079"/>
                  </a:lnTo>
                  <a:lnTo>
                    <a:pt x="2248" y="1195"/>
                  </a:lnTo>
                  <a:lnTo>
                    <a:pt x="2152" y="1313"/>
                  </a:lnTo>
                  <a:lnTo>
                    <a:pt x="2152" y="1313"/>
                  </a:lnTo>
                  <a:lnTo>
                    <a:pt x="2245" y="1186"/>
                  </a:lnTo>
                  <a:lnTo>
                    <a:pt x="2245" y="1186"/>
                  </a:lnTo>
                  <a:lnTo>
                    <a:pt x="2405" y="989"/>
                  </a:lnTo>
                  <a:lnTo>
                    <a:pt x="2486" y="890"/>
                  </a:lnTo>
                  <a:lnTo>
                    <a:pt x="2564" y="790"/>
                  </a:lnTo>
                  <a:lnTo>
                    <a:pt x="2643" y="691"/>
                  </a:lnTo>
                  <a:lnTo>
                    <a:pt x="2721" y="590"/>
                  </a:lnTo>
                  <a:lnTo>
                    <a:pt x="2797" y="488"/>
                  </a:lnTo>
                  <a:lnTo>
                    <a:pt x="2873" y="386"/>
                  </a:lnTo>
                  <a:lnTo>
                    <a:pt x="2873" y="386"/>
                  </a:lnTo>
                  <a:close/>
                  <a:moveTo>
                    <a:pt x="2826" y="387"/>
                  </a:moveTo>
                  <a:lnTo>
                    <a:pt x="2826" y="387"/>
                  </a:lnTo>
                  <a:lnTo>
                    <a:pt x="2569" y="719"/>
                  </a:lnTo>
                  <a:lnTo>
                    <a:pt x="2440" y="885"/>
                  </a:lnTo>
                  <a:lnTo>
                    <a:pt x="2311" y="1052"/>
                  </a:lnTo>
                  <a:lnTo>
                    <a:pt x="2311" y="1052"/>
                  </a:lnTo>
                  <a:lnTo>
                    <a:pt x="2170" y="1223"/>
                  </a:lnTo>
                  <a:lnTo>
                    <a:pt x="2028" y="1395"/>
                  </a:lnTo>
                  <a:lnTo>
                    <a:pt x="2028" y="1395"/>
                  </a:lnTo>
                  <a:lnTo>
                    <a:pt x="1974" y="1458"/>
                  </a:lnTo>
                  <a:lnTo>
                    <a:pt x="1917" y="1524"/>
                  </a:lnTo>
                  <a:lnTo>
                    <a:pt x="1855" y="1594"/>
                  </a:lnTo>
                  <a:lnTo>
                    <a:pt x="1794" y="1666"/>
                  </a:lnTo>
                  <a:lnTo>
                    <a:pt x="1764" y="1703"/>
                  </a:lnTo>
                  <a:lnTo>
                    <a:pt x="1734" y="1739"/>
                  </a:lnTo>
                  <a:lnTo>
                    <a:pt x="1706" y="1777"/>
                  </a:lnTo>
                  <a:lnTo>
                    <a:pt x="1681" y="1813"/>
                  </a:lnTo>
                  <a:lnTo>
                    <a:pt x="1656" y="1851"/>
                  </a:lnTo>
                  <a:lnTo>
                    <a:pt x="1634" y="1887"/>
                  </a:lnTo>
                  <a:lnTo>
                    <a:pt x="1614" y="1923"/>
                  </a:lnTo>
                  <a:lnTo>
                    <a:pt x="1597" y="1959"/>
                  </a:lnTo>
                  <a:lnTo>
                    <a:pt x="1597" y="1959"/>
                  </a:lnTo>
                  <a:lnTo>
                    <a:pt x="1622" y="1904"/>
                  </a:lnTo>
                  <a:lnTo>
                    <a:pt x="1648" y="1849"/>
                  </a:lnTo>
                  <a:lnTo>
                    <a:pt x="1676" y="1796"/>
                  </a:lnTo>
                  <a:lnTo>
                    <a:pt x="1704" y="1743"/>
                  </a:lnTo>
                  <a:lnTo>
                    <a:pt x="1734" y="1691"/>
                  </a:lnTo>
                  <a:lnTo>
                    <a:pt x="1766" y="1639"/>
                  </a:lnTo>
                  <a:lnTo>
                    <a:pt x="1799" y="1588"/>
                  </a:lnTo>
                  <a:lnTo>
                    <a:pt x="1833" y="1538"/>
                  </a:lnTo>
                  <a:lnTo>
                    <a:pt x="1868" y="1488"/>
                  </a:lnTo>
                  <a:lnTo>
                    <a:pt x="1903" y="1439"/>
                  </a:lnTo>
                  <a:lnTo>
                    <a:pt x="1940" y="1389"/>
                  </a:lnTo>
                  <a:lnTo>
                    <a:pt x="1977" y="1341"/>
                  </a:lnTo>
                  <a:lnTo>
                    <a:pt x="2054" y="1245"/>
                  </a:lnTo>
                  <a:lnTo>
                    <a:pt x="2132" y="1151"/>
                  </a:lnTo>
                  <a:lnTo>
                    <a:pt x="2212" y="1057"/>
                  </a:lnTo>
                  <a:lnTo>
                    <a:pt x="2293" y="963"/>
                  </a:lnTo>
                  <a:lnTo>
                    <a:pt x="2373" y="870"/>
                  </a:lnTo>
                  <a:lnTo>
                    <a:pt x="2453" y="776"/>
                  </a:lnTo>
                  <a:lnTo>
                    <a:pt x="2531" y="681"/>
                  </a:lnTo>
                  <a:lnTo>
                    <a:pt x="2608" y="586"/>
                  </a:lnTo>
                  <a:lnTo>
                    <a:pt x="2645" y="538"/>
                  </a:lnTo>
                  <a:lnTo>
                    <a:pt x="2681" y="490"/>
                  </a:lnTo>
                  <a:lnTo>
                    <a:pt x="2716" y="441"/>
                  </a:lnTo>
                  <a:lnTo>
                    <a:pt x="2752" y="392"/>
                  </a:lnTo>
                  <a:lnTo>
                    <a:pt x="2752" y="392"/>
                  </a:lnTo>
                  <a:lnTo>
                    <a:pt x="2789" y="390"/>
                  </a:lnTo>
                  <a:lnTo>
                    <a:pt x="2826" y="387"/>
                  </a:lnTo>
                  <a:lnTo>
                    <a:pt x="2826" y="387"/>
                  </a:lnTo>
                  <a:close/>
                  <a:moveTo>
                    <a:pt x="2629" y="410"/>
                  </a:moveTo>
                  <a:lnTo>
                    <a:pt x="2629" y="410"/>
                  </a:lnTo>
                  <a:lnTo>
                    <a:pt x="2702" y="398"/>
                  </a:lnTo>
                  <a:lnTo>
                    <a:pt x="2702" y="398"/>
                  </a:lnTo>
                  <a:lnTo>
                    <a:pt x="2629" y="480"/>
                  </a:lnTo>
                  <a:lnTo>
                    <a:pt x="2557" y="562"/>
                  </a:lnTo>
                  <a:lnTo>
                    <a:pt x="2414" y="728"/>
                  </a:lnTo>
                  <a:lnTo>
                    <a:pt x="2274" y="895"/>
                  </a:lnTo>
                  <a:lnTo>
                    <a:pt x="2136" y="1064"/>
                  </a:lnTo>
                  <a:lnTo>
                    <a:pt x="2136" y="1064"/>
                  </a:lnTo>
                  <a:lnTo>
                    <a:pt x="2260" y="904"/>
                  </a:lnTo>
                  <a:lnTo>
                    <a:pt x="2384" y="742"/>
                  </a:lnTo>
                  <a:lnTo>
                    <a:pt x="2507" y="581"/>
                  </a:lnTo>
                  <a:lnTo>
                    <a:pt x="2627" y="418"/>
                  </a:lnTo>
                  <a:lnTo>
                    <a:pt x="2627" y="418"/>
                  </a:lnTo>
                  <a:lnTo>
                    <a:pt x="2629" y="416"/>
                  </a:lnTo>
                  <a:lnTo>
                    <a:pt x="2629" y="413"/>
                  </a:lnTo>
                  <a:lnTo>
                    <a:pt x="2629" y="410"/>
                  </a:lnTo>
                  <a:lnTo>
                    <a:pt x="2629" y="410"/>
                  </a:lnTo>
                  <a:close/>
                  <a:moveTo>
                    <a:pt x="2538" y="426"/>
                  </a:moveTo>
                  <a:lnTo>
                    <a:pt x="2538" y="426"/>
                  </a:lnTo>
                  <a:lnTo>
                    <a:pt x="2583" y="418"/>
                  </a:lnTo>
                  <a:lnTo>
                    <a:pt x="2583" y="418"/>
                  </a:lnTo>
                  <a:lnTo>
                    <a:pt x="2487" y="540"/>
                  </a:lnTo>
                  <a:lnTo>
                    <a:pt x="2391" y="661"/>
                  </a:lnTo>
                  <a:lnTo>
                    <a:pt x="2198" y="904"/>
                  </a:lnTo>
                  <a:lnTo>
                    <a:pt x="2198" y="904"/>
                  </a:lnTo>
                  <a:lnTo>
                    <a:pt x="2160" y="943"/>
                  </a:lnTo>
                  <a:lnTo>
                    <a:pt x="2124" y="982"/>
                  </a:lnTo>
                  <a:lnTo>
                    <a:pt x="2089" y="1022"/>
                  </a:lnTo>
                  <a:lnTo>
                    <a:pt x="2055" y="1062"/>
                  </a:lnTo>
                  <a:lnTo>
                    <a:pt x="2055" y="1062"/>
                  </a:lnTo>
                  <a:lnTo>
                    <a:pt x="2002" y="1124"/>
                  </a:lnTo>
                  <a:lnTo>
                    <a:pt x="1940" y="1193"/>
                  </a:lnTo>
                  <a:lnTo>
                    <a:pt x="1873" y="1268"/>
                  </a:lnTo>
                  <a:lnTo>
                    <a:pt x="1803" y="1344"/>
                  </a:lnTo>
                  <a:lnTo>
                    <a:pt x="1738" y="1421"/>
                  </a:lnTo>
                  <a:lnTo>
                    <a:pt x="1706" y="1460"/>
                  </a:lnTo>
                  <a:lnTo>
                    <a:pt x="1677" y="1497"/>
                  </a:lnTo>
                  <a:lnTo>
                    <a:pt x="1650" y="1533"/>
                  </a:lnTo>
                  <a:lnTo>
                    <a:pt x="1626" y="1567"/>
                  </a:lnTo>
                  <a:lnTo>
                    <a:pt x="1606" y="1600"/>
                  </a:lnTo>
                  <a:lnTo>
                    <a:pt x="1588" y="1632"/>
                  </a:lnTo>
                  <a:lnTo>
                    <a:pt x="1588" y="1632"/>
                  </a:lnTo>
                  <a:lnTo>
                    <a:pt x="1610" y="1590"/>
                  </a:lnTo>
                  <a:lnTo>
                    <a:pt x="1633" y="1549"/>
                  </a:lnTo>
                  <a:lnTo>
                    <a:pt x="1657" y="1509"/>
                  </a:lnTo>
                  <a:lnTo>
                    <a:pt x="1682" y="1469"/>
                  </a:lnTo>
                  <a:lnTo>
                    <a:pt x="1709" y="1430"/>
                  </a:lnTo>
                  <a:lnTo>
                    <a:pt x="1736" y="1392"/>
                  </a:lnTo>
                  <a:lnTo>
                    <a:pt x="1764" y="1353"/>
                  </a:lnTo>
                  <a:lnTo>
                    <a:pt x="1793" y="1316"/>
                  </a:lnTo>
                  <a:lnTo>
                    <a:pt x="1823" y="1278"/>
                  </a:lnTo>
                  <a:lnTo>
                    <a:pt x="1854" y="1242"/>
                  </a:lnTo>
                  <a:lnTo>
                    <a:pt x="1916" y="1169"/>
                  </a:lnTo>
                  <a:lnTo>
                    <a:pt x="1981" y="1098"/>
                  </a:lnTo>
                  <a:lnTo>
                    <a:pt x="2047" y="1027"/>
                  </a:lnTo>
                  <a:lnTo>
                    <a:pt x="2179" y="886"/>
                  </a:lnTo>
                  <a:lnTo>
                    <a:pt x="2245" y="815"/>
                  </a:lnTo>
                  <a:lnTo>
                    <a:pt x="2309" y="742"/>
                  </a:lnTo>
                  <a:lnTo>
                    <a:pt x="2371" y="670"/>
                  </a:lnTo>
                  <a:lnTo>
                    <a:pt x="2400" y="632"/>
                  </a:lnTo>
                  <a:lnTo>
                    <a:pt x="2430" y="595"/>
                  </a:lnTo>
                  <a:lnTo>
                    <a:pt x="2459" y="556"/>
                  </a:lnTo>
                  <a:lnTo>
                    <a:pt x="2486" y="519"/>
                  </a:lnTo>
                  <a:lnTo>
                    <a:pt x="2513" y="479"/>
                  </a:lnTo>
                  <a:lnTo>
                    <a:pt x="2538" y="439"/>
                  </a:lnTo>
                  <a:lnTo>
                    <a:pt x="2538" y="439"/>
                  </a:lnTo>
                  <a:lnTo>
                    <a:pt x="2540" y="435"/>
                  </a:lnTo>
                  <a:lnTo>
                    <a:pt x="2540" y="433"/>
                  </a:lnTo>
                  <a:lnTo>
                    <a:pt x="2538" y="426"/>
                  </a:lnTo>
                  <a:lnTo>
                    <a:pt x="2538" y="426"/>
                  </a:lnTo>
                  <a:close/>
                  <a:moveTo>
                    <a:pt x="1887" y="1379"/>
                  </a:moveTo>
                  <a:lnTo>
                    <a:pt x="1887" y="1379"/>
                  </a:lnTo>
                  <a:lnTo>
                    <a:pt x="1788" y="1505"/>
                  </a:lnTo>
                  <a:lnTo>
                    <a:pt x="1692" y="1632"/>
                  </a:lnTo>
                  <a:lnTo>
                    <a:pt x="1692" y="1632"/>
                  </a:lnTo>
                  <a:lnTo>
                    <a:pt x="1590" y="1766"/>
                  </a:lnTo>
                  <a:lnTo>
                    <a:pt x="1578" y="1781"/>
                  </a:lnTo>
                  <a:lnTo>
                    <a:pt x="1586" y="1771"/>
                  </a:lnTo>
                  <a:lnTo>
                    <a:pt x="1643" y="1691"/>
                  </a:lnTo>
                  <a:lnTo>
                    <a:pt x="1729" y="1573"/>
                  </a:lnTo>
                  <a:lnTo>
                    <a:pt x="1729" y="1573"/>
                  </a:lnTo>
                  <a:lnTo>
                    <a:pt x="1887" y="1379"/>
                  </a:lnTo>
                  <a:lnTo>
                    <a:pt x="1887" y="1379"/>
                  </a:lnTo>
                  <a:close/>
                  <a:moveTo>
                    <a:pt x="2406" y="458"/>
                  </a:moveTo>
                  <a:lnTo>
                    <a:pt x="2406" y="458"/>
                  </a:lnTo>
                  <a:lnTo>
                    <a:pt x="2450" y="446"/>
                  </a:lnTo>
                  <a:lnTo>
                    <a:pt x="2471" y="440"/>
                  </a:lnTo>
                  <a:lnTo>
                    <a:pt x="2492" y="435"/>
                  </a:lnTo>
                  <a:lnTo>
                    <a:pt x="2492" y="435"/>
                  </a:lnTo>
                  <a:lnTo>
                    <a:pt x="2443" y="474"/>
                  </a:lnTo>
                  <a:lnTo>
                    <a:pt x="2396" y="513"/>
                  </a:lnTo>
                  <a:lnTo>
                    <a:pt x="2349" y="554"/>
                  </a:lnTo>
                  <a:lnTo>
                    <a:pt x="2303" y="596"/>
                  </a:lnTo>
                  <a:lnTo>
                    <a:pt x="2303" y="596"/>
                  </a:lnTo>
                  <a:lnTo>
                    <a:pt x="2356" y="527"/>
                  </a:lnTo>
                  <a:lnTo>
                    <a:pt x="2406" y="458"/>
                  </a:lnTo>
                  <a:lnTo>
                    <a:pt x="2406" y="458"/>
                  </a:lnTo>
                  <a:close/>
                  <a:moveTo>
                    <a:pt x="2182" y="528"/>
                  </a:moveTo>
                  <a:lnTo>
                    <a:pt x="2182" y="528"/>
                  </a:lnTo>
                  <a:lnTo>
                    <a:pt x="2217" y="515"/>
                  </a:lnTo>
                  <a:lnTo>
                    <a:pt x="2252" y="502"/>
                  </a:lnTo>
                  <a:lnTo>
                    <a:pt x="2252" y="502"/>
                  </a:lnTo>
                  <a:lnTo>
                    <a:pt x="2203" y="549"/>
                  </a:lnTo>
                  <a:lnTo>
                    <a:pt x="2155" y="597"/>
                  </a:lnTo>
                  <a:lnTo>
                    <a:pt x="2108" y="645"/>
                  </a:lnTo>
                  <a:lnTo>
                    <a:pt x="2061" y="694"/>
                  </a:lnTo>
                  <a:lnTo>
                    <a:pt x="2015" y="743"/>
                  </a:lnTo>
                  <a:lnTo>
                    <a:pt x="1970" y="794"/>
                  </a:lnTo>
                  <a:lnTo>
                    <a:pt x="1881" y="895"/>
                  </a:lnTo>
                  <a:lnTo>
                    <a:pt x="1794" y="997"/>
                  </a:lnTo>
                  <a:lnTo>
                    <a:pt x="1707" y="1101"/>
                  </a:lnTo>
                  <a:lnTo>
                    <a:pt x="1534" y="1310"/>
                  </a:lnTo>
                  <a:lnTo>
                    <a:pt x="1534" y="1310"/>
                  </a:lnTo>
                  <a:lnTo>
                    <a:pt x="1479" y="1374"/>
                  </a:lnTo>
                  <a:lnTo>
                    <a:pt x="1442" y="1415"/>
                  </a:lnTo>
                  <a:lnTo>
                    <a:pt x="1429" y="1428"/>
                  </a:lnTo>
                  <a:lnTo>
                    <a:pt x="1418" y="1437"/>
                  </a:lnTo>
                  <a:lnTo>
                    <a:pt x="1413" y="1441"/>
                  </a:lnTo>
                  <a:lnTo>
                    <a:pt x="1410" y="1442"/>
                  </a:lnTo>
                  <a:lnTo>
                    <a:pt x="1409" y="1441"/>
                  </a:lnTo>
                  <a:lnTo>
                    <a:pt x="1408" y="1440"/>
                  </a:lnTo>
                  <a:lnTo>
                    <a:pt x="1408" y="1437"/>
                  </a:lnTo>
                  <a:lnTo>
                    <a:pt x="1410" y="1432"/>
                  </a:lnTo>
                  <a:lnTo>
                    <a:pt x="1414" y="1422"/>
                  </a:lnTo>
                  <a:lnTo>
                    <a:pt x="1420" y="1410"/>
                  </a:lnTo>
                  <a:lnTo>
                    <a:pt x="1436" y="1380"/>
                  </a:lnTo>
                  <a:lnTo>
                    <a:pt x="1457" y="1344"/>
                  </a:lnTo>
                  <a:lnTo>
                    <a:pt x="1457" y="1344"/>
                  </a:lnTo>
                  <a:lnTo>
                    <a:pt x="1548" y="1243"/>
                  </a:lnTo>
                  <a:lnTo>
                    <a:pt x="1638" y="1140"/>
                  </a:lnTo>
                  <a:lnTo>
                    <a:pt x="1819" y="935"/>
                  </a:lnTo>
                  <a:lnTo>
                    <a:pt x="1909" y="832"/>
                  </a:lnTo>
                  <a:lnTo>
                    <a:pt x="1999" y="730"/>
                  </a:lnTo>
                  <a:lnTo>
                    <a:pt x="2090" y="629"/>
                  </a:lnTo>
                  <a:lnTo>
                    <a:pt x="2182" y="528"/>
                  </a:lnTo>
                  <a:lnTo>
                    <a:pt x="2182" y="528"/>
                  </a:lnTo>
                  <a:close/>
                  <a:moveTo>
                    <a:pt x="1532" y="1167"/>
                  </a:moveTo>
                  <a:lnTo>
                    <a:pt x="1532" y="1167"/>
                  </a:lnTo>
                  <a:lnTo>
                    <a:pt x="1506" y="1207"/>
                  </a:lnTo>
                  <a:lnTo>
                    <a:pt x="1480" y="1245"/>
                  </a:lnTo>
                  <a:lnTo>
                    <a:pt x="1455" y="1286"/>
                  </a:lnTo>
                  <a:lnTo>
                    <a:pt x="1431" y="1326"/>
                  </a:lnTo>
                  <a:lnTo>
                    <a:pt x="1431" y="1326"/>
                  </a:lnTo>
                  <a:lnTo>
                    <a:pt x="1386" y="1377"/>
                  </a:lnTo>
                  <a:lnTo>
                    <a:pt x="1372" y="1389"/>
                  </a:lnTo>
                  <a:lnTo>
                    <a:pt x="1365" y="1396"/>
                  </a:lnTo>
                  <a:lnTo>
                    <a:pt x="1362" y="1398"/>
                  </a:lnTo>
                  <a:lnTo>
                    <a:pt x="1361" y="1396"/>
                  </a:lnTo>
                  <a:lnTo>
                    <a:pt x="1363" y="1392"/>
                  </a:lnTo>
                  <a:lnTo>
                    <a:pt x="1380" y="1367"/>
                  </a:lnTo>
                  <a:lnTo>
                    <a:pt x="1409" y="1327"/>
                  </a:lnTo>
                  <a:lnTo>
                    <a:pt x="1446" y="1277"/>
                  </a:lnTo>
                  <a:lnTo>
                    <a:pt x="1532" y="1167"/>
                  </a:lnTo>
                  <a:lnTo>
                    <a:pt x="1532" y="1167"/>
                  </a:lnTo>
                  <a:close/>
                  <a:moveTo>
                    <a:pt x="1587" y="1147"/>
                  </a:moveTo>
                  <a:lnTo>
                    <a:pt x="1587" y="1147"/>
                  </a:lnTo>
                  <a:lnTo>
                    <a:pt x="1627" y="1093"/>
                  </a:lnTo>
                  <a:lnTo>
                    <a:pt x="1668" y="1041"/>
                  </a:lnTo>
                  <a:lnTo>
                    <a:pt x="1710" y="989"/>
                  </a:lnTo>
                  <a:lnTo>
                    <a:pt x="1753" y="939"/>
                  </a:lnTo>
                  <a:lnTo>
                    <a:pt x="1798" y="890"/>
                  </a:lnTo>
                  <a:lnTo>
                    <a:pt x="1843" y="840"/>
                  </a:lnTo>
                  <a:lnTo>
                    <a:pt x="1889" y="792"/>
                  </a:lnTo>
                  <a:lnTo>
                    <a:pt x="1936" y="744"/>
                  </a:lnTo>
                  <a:lnTo>
                    <a:pt x="1936" y="744"/>
                  </a:lnTo>
                  <a:lnTo>
                    <a:pt x="1848" y="844"/>
                  </a:lnTo>
                  <a:lnTo>
                    <a:pt x="1760" y="945"/>
                  </a:lnTo>
                  <a:lnTo>
                    <a:pt x="1587" y="1147"/>
                  </a:lnTo>
                  <a:lnTo>
                    <a:pt x="1587" y="1147"/>
                  </a:lnTo>
                  <a:close/>
                  <a:moveTo>
                    <a:pt x="1849" y="674"/>
                  </a:moveTo>
                  <a:lnTo>
                    <a:pt x="1849" y="674"/>
                  </a:lnTo>
                  <a:lnTo>
                    <a:pt x="1897" y="651"/>
                  </a:lnTo>
                  <a:lnTo>
                    <a:pt x="1945" y="627"/>
                  </a:lnTo>
                  <a:lnTo>
                    <a:pt x="1945" y="627"/>
                  </a:lnTo>
                  <a:lnTo>
                    <a:pt x="1846" y="718"/>
                  </a:lnTo>
                  <a:lnTo>
                    <a:pt x="1746" y="810"/>
                  </a:lnTo>
                  <a:lnTo>
                    <a:pt x="1746" y="810"/>
                  </a:lnTo>
                  <a:lnTo>
                    <a:pt x="1847" y="685"/>
                  </a:lnTo>
                  <a:lnTo>
                    <a:pt x="1847" y="685"/>
                  </a:lnTo>
                  <a:lnTo>
                    <a:pt x="1849" y="680"/>
                  </a:lnTo>
                  <a:lnTo>
                    <a:pt x="1849" y="674"/>
                  </a:lnTo>
                  <a:lnTo>
                    <a:pt x="1849" y="674"/>
                  </a:lnTo>
                  <a:close/>
                  <a:moveTo>
                    <a:pt x="1716" y="744"/>
                  </a:moveTo>
                  <a:lnTo>
                    <a:pt x="1716" y="744"/>
                  </a:lnTo>
                  <a:lnTo>
                    <a:pt x="1743" y="730"/>
                  </a:lnTo>
                  <a:lnTo>
                    <a:pt x="1770" y="716"/>
                  </a:lnTo>
                  <a:lnTo>
                    <a:pt x="1770" y="716"/>
                  </a:lnTo>
                  <a:lnTo>
                    <a:pt x="1382" y="1141"/>
                  </a:lnTo>
                  <a:lnTo>
                    <a:pt x="1382" y="1141"/>
                  </a:lnTo>
                  <a:lnTo>
                    <a:pt x="1333" y="1195"/>
                  </a:lnTo>
                  <a:lnTo>
                    <a:pt x="1298" y="1230"/>
                  </a:lnTo>
                  <a:lnTo>
                    <a:pt x="1286" y="1242"/>
                  </a:lnTo>
                  <a:lnTo>
                    <a:pt x="1277" y="1250"/>
                  </a:lnTo>
                  <a:lnTo>
                    <a:pt x="1270" y="1255"/>
                  </a:lnTo>
                  <a:lnTo>
                    <a:pt x="1265" y="1256"/>
                  </a:lnTo>
                  <a:lnTo>
                    <a:pt x="1265" y="1255"/>
                  </a:lnTo>
                  <a:lnTo>
                    <a:pt x="1264" y="1254"/>
                  </a:lnTo>
                  <a:lnTo>
                    <a:pt x="1265" y="1249"/>
                  </a:lnTo>
                  <a:lnTo>
                    <a:pt x="1269" y="1242"/>
                  </a:lnTo>
                  <a:lnTo>
                    <a:pt x="1273" y="1233"/>
                  </a:lnTo>
                  <a:lnTo>
                    <a:pt x="1288" y="1206"/>
                  </a:lnTo>
                  <a:lnTo>
                    <a:pt x="1311" y="1173"/>
                  </a:lnTo>
                  <a:lnTo>
                    <a:pt x="1311" y="1173"/>
                  </a:lnTo>
                  <a:lnTo>
                    <a:pt x="1358" y="1124"/>
                  </a:lnTo>
                  <a:lnTo>
                    <a:pt x="1404" y="1073"/>
                  </a:lnTo>
                  <a:lnTo>
                    <a:pt x="1494" y="970"/>
                  </a:lnTo>
                  <a:lnTo>
                    <a:pt x="1586" y="866"/>
                  </a:lnTo>
                  <a:lnTo>
                    <a:pt x="1631" y="816"/>
                  </a:lnTo>
                  <a:lnTo>
                    <a:pt x="1678" y="764"/>
                  </a:lnTo>
                  <a:lnTo>
                    <a:pt x="1678" y="764"/>
                  </a:lnTo>
                  <a:lnTo>
                    <a:pt x="1716" y="744"/>
                  </a:lnTo>
                  <a:lnTo>
                    <a:pt x="1716" y="744"/>
                  </a:lnTo>
                  <a:close/>
                  <a:moveTo>
                    <a:pt x="1502" y="862"/>
                  </a:moveTo>
                  <a:lnTo>
                    <a:pt x="1502" y="862"/>
                  </a:lnTo>
                  <a:lnTo>
                    <a:pt x="1582" y="816"/>
                  </a:lnTo>
                  <a:lnTo>
                    <a:pt x="1582" y="816"/>
                  </a:lnTo>
                  <a:lnTo>
                    <a:pt x="1555" y="846"/>
                  </a:lnTo>
                  <a:lnTo>
                    <a:pt x="1527" y="877"/>
                  </a:lnTo>
                  <a:lnTo>
                    <a:pt x="1527" y="877"/>
                  </a:lnTo>
                  <a:lnTo>
                    <a:pt x="1555" y="842"/>
                  </a:lnTo>
                  <a:lnTo>
                    <a:pt x="1555" y="842"/>
                  </a:lnTo>
                  <a:lnTo>
                    <a:pt x="1509" y="890"/>
                  </a:lnTo>
                  <a:lnTo>
                    <a:pt x="1448" y="949"/>
                  </a:lnTo>
                  <a:lnTo>
                    <a:pt x="1448" y="949"/>
                  </a:lnTo>
                  <a:lnTo>
                    <a:pt x="1443" y="945"/>
                  </a:lnTo>
                  <a:lnTo>
                    <a:pt x="1443" y="945"/>
                  </a:lnTo>
                  <a:lnTo>
                    <a:pt x="1502" y="862"/>
                  </a:lnTo>
                  <a:lnTo>
                    <a:pt x="1502" y="862"/>
                  </a:lnTo>
                  <a:close/>
                  <a:moveTo>
                    <a:pt x="1397" y="926"/>
                  </a:moveTo>
                  <a:lnTo>
                    <a:pt x="1397" y="926"/>
                  </a:lnTo>
                  <a:lnTo>
                    <a:pt x="1356" y="977"/>
                  </a:lnTo>
                  <a:lnTo>
                    <a:pt x="1356" y="977"/>
                  </a:lnTo>
                  <a:lnTo>
                    <a:pt x="1237" y="1117"/>
                  </a:lnTo>
                  <a:lnTo>
                    <a:pt x="1178" y="1187"/>
                  </a:lnTo>
                  <a:lnTo>
                    <a:pt x="1121" y="1258"/>
                  </a:lnTo>
                  <a:lnTo>
                    <a:pt x="1121" y="1258"/>
                  </a:lnTo>
                  <a:lnTo>
                    <a:pt x="1119" y="1248"/>
                  </a:lnTo>
                  <a:lnTo>
                    <a:pt x="1119" y="1237"/>
                  </a:lnTo>
                  <a:lnTo>
                    <a:pt x="1119" y="1227"/>
                  </a:lnTo>
                  <a:lnTo>
                    <a:pt x="1120" y="1216"/>
                  </a:lnTo>
                  <a:lnTo>
                    <a:pt x="1122" y="1206"/>
                  </a:lnTo>
                  <a:lnTo>
                    <a:pt x="1125" y="1195"/>
                  </a:lnTo>
                  <a:lnTo>
                    <a:pt x="1129" y="1185"/>
                  </a:lnTo>
                  <a:lnTo>
                    <a:pt x="1133" y="1174"/>
                  </a:lnTo>
                  <a:lnTo>
                    <a:pt x="1145" y="1152"/>
                  </a:lnTo>
                  <a:lnTo>
                    <a:pt x="1159" y="1131"/>
                  </a:lnTo>
                  <a:lnTo>
                    <a:pt x="1174" y="1110"/>
                  </a:lnTo>
                  <a:lnTo>
                    <a:pt x="1193" y="1087"/>
                  </a:lnTo>
                  <a:lnTo>
                    <a:pt x="1214" y="1066"/>
                  </a:lnTo>
                  <a:lnTo>
                    <a:pt x="1236" y="1045"/>
                  </a:lnTo>
                  <a:lnTo>
                    <a:pt x="1260" y="1024"/>
                  </a:lnTo>
                  <a:lnTo>
                    <a:pt x="1286" y="1004"/>
                  </a:lnTo>
                  <a:lnTo>
                    <a:pt x="1312" y="984"/>
                  </a:lnTo>
                  <a:lnTo>
                    <a:pt x="1340" y="965"/>
                  </a:lnTo>
                  <a:lnTo>
                    <a:pt x="1368" y="945"/>
                  </a:lnTo>
                  <a:lnTo>
                    <a:pt x="1397" y="926"/>
                  </a:lnTo>
                  <a:lnTo>
                    <a:pt x="1397" y="926"/>
                  </a:lnTo>
                  <a:close/>
                  <a:moveTo>
                    <a:pt x="1161" y="1332"/>
                  </a:moveTo>
                  <a:lnTo>
                    <a:pt x="1161" y="1332"/>
                  </a:lnTo>
                  <a:lnTo>
                    <a:pt x="1154" y="1324"/>
                  </a:lnTo>
                  <a:lnTo>
                    <a:pt x="1148" y="1316"/>
                  </a:lnTo>
                  <a:lnTo>
                    <a:pt x="1138" y="1300"/>
                  </a:lnTo>
                  <a:lnTo>
                    <a:pt x="1138" y="1300"/>
                  </a:lnTo>
                  <a:lnTo>
                    <a:pt x="1153" y="1297"/>
                  </a:lnTo>
                  <a:lnTo>
                    <a:pt x="1153" y="1297"/>
                  </a:lnTo>
                  <a:lnTo>
                    <a:pt x="1157" y="1300"/>
                  </a:lnTo>
                  <a:lnTo>
                    <a:pt x="1164" y="1303"/>
                  </a:lnTo>
                  <a:lnTo>
                    <a:pt x="1168" y="1303"/>
                  </a:lnTo>
                  <a:lnTo>
                    <a:pt x="1171" y="1302"/>
                  </a:lnTo>
                  <a:lnTo>
                    <a:pt x="1175" y="1300"/>
                  </a:lnTo>
                  <a:lnTo>
                    <a:pt x="1177" y="1298"/>
                  </a:lnTo>
                  <a:lnTo>
                    <a:pt x="1177" y="1298"/>
                  </a:lnTo>
                  <a:lnTo>
                    <a:pt x="1201" y="1278"/>
                  </a:lnTo>
                  <a:lnTo>
                    <a:pt x="1222" y="1258"/>
                  </a:lnTo>
                  <a:lnTo>
                    <a:pt x="1265" y="1216"/>
                  </a:lnTo>
                  <a:lnTo>
                    <a:pt x="1265" y="1216"/>
                  </a:lnTo>
                  <a:lnTo>
                    <a:pt x="1243" y="1250"/>
                  </a:lnTo>
                  <a:lnTo>
                    <a:pt x="1222" y="1284"/>
                  </a:lnTo>
                  <a:lnTo>
                    <a:pt x="1181" y="1354"/>
                  </a:lnTo>
                  <a:lnTo>
                    <a:pt x="1181" y="1354"/>
                  </a:lnTo>
                  <a:lnTo>
                    <a:pt x="1171" y="1343"/>
                  </a:lnTo>
                  <a:lnTo>
                    <a:pt x="1161" y="1332"/>
                  </a:lnTo>
                  <a:lnTo>
                    <a:pt x="1161" y="1332"/>
                  </a:lnTo>
                  <a:close/>
                  <a:moveTo>
                    <a:pt x="1255" y="1509"/>
                  </a:moveTo>
                  <a:lnTo>
                    <a:pt x="1255" y="1509"/>
                  </a:lnTo>
                  <a:lnTo>
                    <a:pt x="1232" y="1451"/>
                  </a:lnTo>
                  <a:lnTo>
                    <a:pt x="1232" y="1451"/>
                  </a:lnTo>
                  <a:lnTo>
                    <a:pt x="1307" y="1371"/>
                  </a:lnTo>
                  <a:lnTo>
                    <a:pt x="1382" y="1288"/>
                  </a:lnTo>
                  <a:lnTo>
                    <a:pt x="1457" y="1202"/>
                  </a:lnTo>
                  <a:lnTo>
                    <a:pt x="1532" y="1115"/>
                  </a:lnTo>
                  <a:lnTo>
                    <a:pt x="1532" y="1115"/>
                  </a:lnTo>
                  <a:lnTo>
                    <a:pt x="1494" y="1162"/>
                  </a:lnTo>
                  <a:lnTo>
                    <a:pt x="1458" y="1210"/>
                  </a:lnTo>
                  <a:lnTo>
                    <a:pt x="1423" y="1258"/>
                  </a:lnTo>
                  <a:lnTo>
                    <a:pt x="1388" y="1306"/>
                  </a:lnTo>
                  <a:lnTo>
                    <a:pt x="1353" y="1357"/>
                  </a:lnTo>
                  <a:lnTo>
                    <a:pt x="1320" y="1406"/>
                  </a:lnTo>
                  <a:lnTo>
                    <a:pt x="1287" y="1457"/>
                  </a:lnTo>
                  <a:lnTo>
                    <a:pt x="1255" y="1509"/>
                  </a:lnTo>
                  <a:lnTo>
                    <a:pt x="1255" y="1509"/>
                  </a:lnTo>
                  <a:close/>
                  <a:moveTo>
                    <a:pt x="1335" y="1648"/>
                  </a:moveTo>
                  <a:lnTo>
                    <a:pt x="1335" y="1648"/>
                  </a:lnTo>
                  <a:lnTo>
                    <a:pt x="1325" y="1639"/>
                  </a:lnTo>
                  <a:lnTo>
                    <a:pt x="1315" y="1628"/>
                  </a:lnTo>
                  <a:lnTo>
                    <a:pt x="1306" y="1615"/>
                  </a:lnTo>
                  <a:lnTo>
                    <a:pt x="1297" y="1602"/>
                  </a:lnTo>
                  <a:lnTo>
                    <a:pt x="1290" y="1590"/>
                  </a:lnTo>
                  <a:lnTo>
                    <a:pt x="1281" y="1574"/>
                  </a:lnTo>
                  <a:lnTo>
                    <a:pt x="1269" y="1543"/>
                  </a:lnTo>
                  <a:lnTo>
                    <a:pt x="1269" y="1543"/>
                  </a:lnTo>
                  <a:lnTo>
                    <a:pt x="1272" y="1542"/>
                  </a:lnTo>
                  <a:lnTo>
                    <a:pt x="1277" y="1539"/>
                  </a:lnTo>
                  <a:lnTo>
                    <a:pt x="1277" y="1539"/>
                  </a:lnTo>
                  <a:lnTo>
                    <a:pt x="1322" y="1490"/>
                  </a:lnTo>
                  <a:lnTo>
                    <a:pt x="1369" y="1440"/>
                  </a:lnTo>
                  <a:lnTo>
                    <a:pt x="1369" y="1440"/>
                  </a:lnTo>
                  <a:lnTo>
                    <a:pt x="1341" y="1495"/>
                  </a:lnTo>
                  <a:lnTo>
                    <a:pt x="1327" y="1523"/>
                  </a:lnTo>
                  <a:lnTo>
                    <a:pt x="1314" y="1551"/>
                  </a:lnTo>
                  <a:lnTo>
                    <a:pt x="1314" y="1551"/>
                  </a:lnTo>
                  <a:lnTo>
                    <a:pt x="1313" y="1557"/>
                  </a:lnTo>
                  <a:lnTo>
                    <a:pt x="1313" y="1564"/>
                  </a:lnTo>
                  <a:lnTo>
                    <a:pt x="1315" y="1570"/>
                  </a:lnTo>
                  <a:lnTo>
                    <a:pt x="1320" y="1574"/>
                  </a:lnTo>
                  <a:lnTo>
                    <a:pt x="1325" y="1577"/>
                  </a:lnTo>
                  <a:lnTo>
                    <a:pt x="1331" y="1578"/>
                  </a:lnTo>
                  <a:lnTo>
                    <a:pt x="1336" y="1577"/>
                  </a:lnTo>
                  <a:lnTo>
                    <a:pt x="1342" y="1572"/>
                  </a:lnTo>
                  <a:lnTo>
                    <a:pt x="1342" y="1572"/>
                  </a:lnTo>
                  <a:lnTo>
                    <a:pt x="1381" y="1530"/>
                  </a:lnTo>
                  <a:lnTo>
                    <a:pt x="1418" y="1488"/>
                  </a:lnTo>
                  <a:lnTo>
                    <a:pt x="1418" y="1488"/>
                  </a:lnTo>
                  <a:lnTo>
                    <a:pt x="1396" y="1524"/>
                  </a:lnTo>
                  <a:lnTo>
                    <a:pt x="1376" y="1561"/>
                  </a:lnTo>
                  <a:lnTo>
                    <a:pt x="1355" y="1600"/>
                  </a:lnTo>
                  <a:lnTo>
                    <a:pt x="1336" y="1639"/>
                  </a:lnTo>
                  <a:lnTo>
                    <a:pt x="1336" y="1639"/>
                  </a:lnTo>
                  <a:lnTo>
                    <a:pt x="1335" y="1643"/>
                  </a:lnTo>
                  <a:lnTo>
                    <a:pt x="1335" y="1648"/>
                  </a:lnTo>
                  <a:lnTo>
                    <a:pt x="1335" y="1648"/>
                  </a:lnTo>
                  <a:close/>
                  <a:moveTo>
                    <a:pt x="1359" y="1662"/>
                  </a:moveTo>
                  <a:lnTo>
                    <a:pt x="1359" y="1662"/>
                  </a:lnTo>
                  <a:lnTo>
                    <a:pt x="1361" y="1661"/>
                  </a:lnTo>
                  <a:lnTo>
                    <a:pt x="1363" y="1660"/>
                  </a:lnTo>
                  <a:lnTo>
                    <a:pt x="1363" y="1660"/>
                  </a:lnTo>
                  <a:lnTo>
                    <a:pt x="1414" y="1605"/>
                  </a:lnTo>
                  <a:lnTo>
                    <a:pt x="1464" y="1550"/>
                  </a:lnTo>
                  <a:lnTo>
                    <a:pt x="1564" y="1439"/>
                  </a:lnTo>
                  <a:lnTo>
                    <a:pt x="1564" y="1439"/>
                  </a:lnTo>
                  <a:lnTo>
                    <a:pt x="1520" y="1496"/>
                  </a:lnTo>
                  <a:lnTo>
                    <a:pt x="1478" y="1554"/>
                  </a:lnTo>
                  <a:lnTo>
                    <a:pt x="1437" y="1613"/>
                  </a:lnTo>
                  <a:lnTo>
                    <a:pt x="1396" y="1673"/>
                  </a:lnTo>
                  <a:lnTo>
                    <a:pt x="1396" y="1673"/>
                  </a:lnTo>
                  <a:lnTo>
                    <a:pt x="1386" y="1670"/>
                  </a:lnTo>
                  <a:lnTo>
                    <a:pt x="1376" y="1668"/>
                  </a:lnTo>
                  <a:lnTo>
                    <a:pt x="1367" y="1666"/>
                  </a:lnTo>
                  <a:lnTo>
                    <a:pt x="1359" y="1662"/>
                  </a:lnTo>
                  <a:lnTo>
                    <a:pt x="1359" y="1662"/>
                  </a:lnTo>
                  <a:close/>
                  <a:moveTo>
                    <a:pt x="1457" y="1686"/>
                  </a:moveTo>
                  <a:lnTo>
                    <a:pt x="1457" y="1686"/>
                  </a:lnTo>
                  <a:lnTo>
                    <a:pt x="1456" y="1681"/>
                  </a:lnTo>
                  <a:lnTo>
                    <a:pt x="1452" y="1677"/>
                  </a:lnTo>
                  <a:lnTo>
                    <a:pt x="1448" y="1674"/>
                  </a:lnTo>
                  <a:lnTo>
                    <a:pt x="1443" y="1673"/>
                  </a:lnTo>
                  <a:lnTo>
                    <a:pt x="1443" y="1673"/>
                  </a:lnTo>
                  <a:lnTo>
                    <a:pt x="1498" y="1611"/>
                  </a:lnTo>
                  <a:lnTo>
                    <a:pt x="1552" y="1547"/>
                  </a:lnTo>
                  <a:lnTo>
                    <a:pt x="1605" y="1483"/>
                  </a:lnTo>
                  <a:lnTo>
                    <a:pt x="1657" y="1419"/>
                  </a:lnTo>
                  <a:lnTo>
                    <a:pt x="1709" y="1353"/>
                  </a:lnTo>
                  <a:lnTo>
                    <a:pt x="1759" y="1288"/>
                  </a:lnTo>
                  <a:lnTo>
                    <a:pt x="1861" y="1154"/>
                  </a:lnTo>
                  <a:lnTo>
                    <a:pt x="1861" y="1154"/>
                  </a:lnTo>
                  <a:lnTo>
                    <a:pt x="1949" y="1039"/>
                  </a:lnTo>
                  <a:lnTo>
                    <a:pt x="1992" y="983"/>
                  </a:lnTo>
                  <a:lnTo>
                    <a:pt x="2038" y="928"/>
                  </a:lnTo>
                  <a:lnTo>
                    <a:pt x="2083" y="873"/>
                  </a:lnTo>
                  <a:lnTo>
                    <a:pt x="2129" y="818"/>
                  </a:lnTo>
                  <a:lnTo>
                    <a:pt x="2176" y="764"/>
                  </a:lnTo>
                  <a:lnTo>
                    <a:pt x="2224" y="711"/>
                  </a:lnTo>
                  <a:lnTo>
                    <a:pt x="2224" y="711"/>
                  </a:lnTo>
                  <a:lnTo>
                    <a:pt x="2245" y="688"/>
                  </a:lnTo>
                  <a:lnTo>
                    <a:pt x="2269" y="663"/>
                  </a:lnTo>
                  <a:lnTo>
                    <a:pt x="2324" y="609"/>
                  </a:lnTo>
                  <a:lnTo>
                    <a:pt x="2354" y="582"/>
                  </a:lnTo>
                  <a:lnTo>
                    <a:pt x="2379" y="558"/>
                  </a:lnTo>
                  <a:lnTo>
                    <a:pt x="2403" y="540"/>
                  </a:lnTo>
                  <a:lnTo>
                    <a:pt x="2423" y="524"/>
                  </a:lnTo>
                  <a:lnTo>
                    <a:pt x="2430" y="521"/>
                  </a:lnTo>
                  <a:lnTo>
                    <a:pt x="2435" y="517"/>
                  </a:lnTo>
                  <a:lnTo>
                    <a:pt x="2439" y="517"/>
                  </a:lnTo>
                  <a:lnTo>
                    <a:pt x="2440" y="517"/>
                  </a:lnTo>
                  <a:lnTo>
                    <a:pt x="2441" y="519"/>
                  </a:lnTo>
                  <a:lnTo>
                    <a:pt x="2441" y="523"/>
                  </a:lnTo>
                  <a:lnTo>
                    <a:pt x="2439" y="529"/>
                  </a:lnTo>
                  <a:lnTo>
                    <a:pt x="2433" y="540"/>
                  </a:lnTo>
                  <a:lnTo>
                    <a:pt x="2426" y="551"/>
                  </a:lnTo>
                  <a:lnTo>
                    <a:pt x="2402" y="586"/>
                  </a:lnTo>
                  <a:lnTo>
                    <a:pt x="2364" y="634"/>
                  </a:lnTo>
                  <a:lnTo>
                    <a:pt x="2313" y="699"/>
                  </a:lnTo>
                  <a:lnTo>
                    <a:pt x="2246" y="780"/>
                  </a:lnTo>
                  <a:lnTo>
                    <a:pt x="2246" y="780"/>
                  </a:lnTo>
                  <a:lnTo>
                    <a:pt x="2194" y="840"/>
                  </a:lnTo>
                  <a:lnTo>
                    <a:pt x="2142" y="900"/>
                  </a:lnTo>
                  <a:lnTo>
                    <a:pt x="2034" y="1018"/>
                  </a:lnTo>
                  <a:lnTo>
                    <a:pt x="1925" y="1138"/>
                  </a:lnTo>
                  <a:lnTo>
                    <a:pt x="1873" y="1197"/>
                  </a:lnTo>
                  <a:lnTo>
                    <a:pt x="1820" y="1259"/>
                  </a:lnTo>
                  <a:lnTo>
                    <a:pt x="1770" y="1322"/>
                  </a:lnTo>
                  <a:lnTo>
                    <a:pt x="1720" y="1385"/>
                  </a:lnTo>
                  <a:lnTo>
                    <a:pt x="1696" y="1416"/>
                  </a:lnTo>
                  <a:lnTo>
                    <a:pt x="1672" y="1449"/>
                  </a:lnTo>
                  <a:lnTo>
                    <a:pt x="1650" y="1482"/>
                  </a:lnTo>
                  <a:lnTo>
                    <a:pt x="1628" y="1515"/>
                  </a:lnTo>
                  <a:lnTo>
                    <a:pt x="1607" y="1549"/>
                  </a:lnTo>
                  <a:lnTo>
                    <a:pt x="1587" y="1583"/>
                  </a:lnTo>
                  <a:lnTo>
                    <a:pt x="1567" y="1616"/>
                  </a:lnTo>
                  <a:lnTo>
                    <a:pt x="1548" y="1652"/>
                  </a:lnTo>
                  <a:lnTo>
                    <a:pt x="1531" y="1688"/>
                  </a:lnTo>
                  <a:lnTo>
                    <a:pt x="1514" y="1724"/>
                  </a:lnTo>
                  <a:lnTo>
                    <a:pt x="1499" y="1760"/>
                  </a:lnTo>
                  <a:lnTo>
                    <a:pt x="1484" y="1798"/>
                  </a:lnTo>
                  <a:lnTo>
                    <a:pt x="1484" y="1798"/>
                  </a:lnTo>
                  <a:lnTo>
                    <a:pt x="1472" y="1742"/>
                  </a:lnTo>
                  <a:lnTo>
                    <a:pt x="1465" y="1714"/>
                  </a:lnTo>
                  <a:lnTo>
                    <a:pt x="1457" y="1686"/>
                  </a:lnTo>
                  <a:lnTo>
                    <a:pt x="1457" y="1686"/>
                  </a:lnTo>
                  <a:close/>
                  <a:moveTo>
                    <a:pt x="1510" y="1940"/>
                  </a:moveTo>
                  <a:lnTo>
                    <a:pt x="1510" y="1940"/>
                  </a:lnTo>
                  <a:lnTo>
                    <a:pt x="1589" y="1829"/>
                  </a:lnTo>
                  <a:lnTo>
                    <a:pt x="1669" y="1721"/>
                  </a:lnTo>
                  <a:lnTo>
                    <a:pt x="1750" y="1613"/>
                  </a:lnTo>
                  <a:lnTo>
                    <a:pt x="1830" y="1505"/>
                  </a:lnTo>
                  <a:lnTo>
                    <a:pt x="1912" y="1398"/>
                  </a:lnTo>
                  <a:lnTo>
                    <a:pt x="1995" y="1291"/>
                  </a:lnTo>
                  <a:lnTo>
                    <a:pt x="2079" y="1185"/>
                  </a:lnTo>
                  <a:lnTo>
                    <a:pt x="2163" y="1078"/>
                  </a:lnTo>
                  <a:lnTo>
                    <a:pt x="2163" y="1078"/>
                  </a:lnTo>
                  <a:lnTo>
                    <a:pt x="2316" y="890"/>
                  </a:lnTo>
                  <a:lnTo>
                    <a:pt x="2524" y="634"/>
                  </a:lnTo>
                  <a:lnTo>
                    <a:pt x="2601" y="545"/>
                  </a:lnTo>
                  <a:lnTo>
                    <a:pt x="2622" y="520"/>
                  </a:lnTo>
                  <a:lnTo>
                    <a:pt x="2627" y="514"/>
                  </a:lnTo>
                  <a:lnTo>
                    <a:pt x="2629" y="514"/>
                  </a:lnTo>
                  <a:lnTo>
                    <a:pt x="2619" y="527"/>
                  </a:lnTo>
                  <a:lnTo>
                    <a:pt x="2591" y="564"/>
                  </a:lnTo>
                  <a:lnTo>
                    <a:pt x="2466" y="723"/>
                  </a:lnTo>
                  <a:lnTo>
                    <a:pt x="2466" y="723"/>
                  </a:lnTo>
                  <a:lnTo>
                    <a:pt x="2403" y="804"/>
                  </a:lnTo>
                  <a:lnTo>
                    <a:pt x="2338" y="884"/>
                  </a:lnTo>
                  <a:lnTo>
                    <a:pt x="2208" y="1041"/>
                  </a:lnTo>
                  <a:lnTo>
                    <a:pt x="2080" y="1197"/>
                  </a:lnTo>
                  <a:lnTo>
                    <a:pt x="2016" y="1276"/>
                  </a:lnTo>
                  <a:lnTo>
                    <a:pt x="1954" y="1355"/>
                  </a:lnTo>
                  <a:lnTo>
                    <a:pt x="1894" y="1436"/>
                  </a:lnTo>
                  <a:lnTo>
                    <a:pt x="1835" y="1518"/>
                  </a:lnTo>
                  <a:lnTo>
                    <a:pt x="1778" y="1600"/>
                  </a:lnTo>
                  <a:lnTo>
                    <a:pt x="1750" y="1642"/>
                  </a:lnTo>
                  <a:lnTo>
                    <a:pt x="1723" y="1686"/>
                  </a:lnTo>
                  <a:lnTo>
                    <a:pt x="1696" y="1728"/>
                  </a:lnTo>
                  <a:lnTo>
                    <a:pt x="1670" y="1771"/>
                  </a:lnTo>
                  <a:lnTo>
                    <a:pt x="1644" y="1815"/>
                  </a:lnTo>
                  <a:lnTo>
                    <a:pt x="1620" y="1860"/>
                  </a:lnTo>
                  <a:lnTo>
                    <a:pt x="1595" y="1904"/>
                  </a:lnTo>
                  <a:lnTo>
                    <a:pt x="1573" y="1951"/>
                  </a:lnTo>
                  <a:lnTo>
                    <a:pt x="1549" y="1997"/>
                  </a:lnTo>
                  <a:lnTo>
                    <a:pt x="1528" y="2044"/>
                  </a:lnTo>
                  <a:lnTo>
                    <a:pt x="1528" y="2044"/>
                  </a:lnTo>
                  <a:lnTo>
                    <a:pt x="1519" y="1992"/>
                  </a:lnTo>
                  <a:lnTo>
                    <a:pt x="1510" y="1940"/>
                  </a:lnTo>
                  <a:lnTo>
                    <a:pt x="1510" y="1940"/>
                  </a:lnTo>
                  <a:close/>
                  <a:moveTo>
                    <a:pt x="1589" y="2241"/>
                  </a:moveTo>
                  <a:lnTo>
                    <a:pt x="1589" y="2241"/>
                  </a:lnTo>
                  <a:lnTo>
                    <a:pt x="1588" y="2245"/>
                  </a:lnTo>
                  <a:lnTo>
                    <a:pt x="1588" y="2250"/>
                  </a:lnTo>
                  <a:lnTo>
                    <a:pt x="1588" y="2250"/>
                  </a:lnTo>
                  <a:lnTo>
                    <a:pt x="1573" y="2211"/>
                  </a:lnTo>
                  <a:lnTo>
                    <a:pt x="1560" y="2172"/>
                  </a:lnTo>
                  <a:lnTo>
                    <a:pt x="1549" y="2134"/>
                  </a:lnTo>
                  <a:lnTo>
                    <a:pt x="1540" y="2095"/>
                  </a:lnTo>
                  <a:lnTo>
                    <a:pt x="1540" y="2095"/>
                  </a:lnTo>
                  <a:lnTo>
                    <a:pt x="1541" y="2094"/>
                  </a:lnTo>
                  <a:lnTo>
                    <a:pt x="1541" y="2094"/>
                  </a:lnTo>
                  <a:lnTo>
                    <a:pt x="1586" y="2031"/>
                  </a:lnTo>
                  <a:lnTo>
                    <a:pt x="1630" y="1969"/>
                  </a:lnTo>
                  <a:lnTo>
                    <a:pt x="1723" y="1845"/>
                  </a:lnTo>
                  <a:lnTo>
                    <a:pt x="1815" y="1723"/>
                  </a:lnTo>
                  <a:lnTo>
                    <a:pt x="1911" y="1601"/>
                  </a:lnTo>
                  <a:lnTo>
                    <a:pt x="1911" y="1601"/>
                  </a:lnTo>
                  <a:lnTo>
                    <a:pt x="1825" y="1726"/>
                  </a:lnTo>
                  <a:lnTo>
                    <a:pt x="1740" y="1853"/>
                  </a:lnTo>
                  <a:lnTo>
                    <a:pt x="1658" y="1980"/>
                  </a:lnTo>
                  <a:lnTo>
                    <a:pt x="1619" y="2045"/>
                  </a:lnTo>
                  <a:lnTo>
                    <a:pt x="1579" y="2110"/>
                  </a:lnTo>
                  <a:lnTo>
                    <a:pt x="1579" y="2110"/>
                  </a:lnTo>
                  <a:lnTo>
                    <a:pt x="1576" y="2114"/>
                  </a:lnTo>
                  <a:lnTo>
                    <a:pt x="1576" y="2117"/>
                  </a:lnTo>
                  <a:lnTo>
                    <a:pt x="1576" y="2120"/>
                  </a:lnTo>
                  <a:lnTo>
                    <a:pt x="1576" y="2123"/>
                  </a:lnTo>
                  <a:lnTo>
                    <a:pt x="1580" y="2128"/>
                  </a:lnTo>
                  <a:lnTo>
                    <a:pt x="1585" y="2133"/>
                  </a:lnTo>
                  <a:lnTo>
                    <a:pt x="1590" y="2134"/>
                  </a:lnTo>
                  <a:lnTo>
                    <a:pt x="1596" y="2135"/>
                  </a:lnTo>
                  <a:lnTo>
                    <a:pt x="1602" y="2133"/>
                  </a:lnTo>
                  <a:lnTo>
                    <a:pt x="1605" y="2130"/>
                  </a:lnTo>
                  <a:lnTo>
                    <a:pt x="1607" y="2127"/>
                  </a:lnTo>
                  <a:lnTo>
                    <a:pt x="1607" y="2127"/>
                  </a:lnTo>
                  <a:lnTo>
                    <a:pt x="1647" y="2064"/>
                  </a:lnTo>
                  <a:lnTo>
                    <a:pt x="1686" y="2002"/>
                  </a:lnTo>
                  <a:lnTo>
                    <a:pt x="1727" y="1940"/>
                  </a:lnTo>
                  <a:lnTo>
                    <a:pt x="1768" y="1877"/>
                  </a:lnTo>
                  <a:lnTo>
                    <a:pt x="1810" y="1817"/>
                  </a:lnTo>
                  <a:lnTo>
                    <a:pt x="1854" y="1757"/>
                  </a:lnTo>
                  <a:lnTo>
                    <a:pt x="1940" y="1636"/>
                  </a:lnTo>
                  <a:lnTo>
                    <a:pt x="2029" y="1518"/>
                  </a:lnTo>
                  <a:lnTo>
                    <a:pt x="2121" y="1401"/>
                  </a:lnTo>
                  <a:lnTo>
                    <a:pt x="2213" y="1285"/>
                  </a:lnTo>
                  <a:lnTo>
                    <a:pt x="2307" y="1171"/>
                  </a:lnTo>
                  <a:lnTo>
                    <a:pt x="2307" y="1171"/>
                  </a:lnTo>
                  <a:lnTo>
                    <a:pt x="2390" y="1072"/>
                  </a:lnTo>
                  <a:lnTo>
                    <a:pt x="2473" y="974"/>
                  </a:lnTo>
                  <a:lnTo>
                    <a:pt x="2641" y="781"/>
                  </a:lnTo>
                  <a:lnTo>
                    <a:pt x="2641" y="781"/>
                  </a:lnTo>
                  <a:lnTo>
                    <a:pt x="2670" y="747"/>
                  </a:lnTo>
                  <a:lnTo>
                    <a:pt x="2713" y="691"/>
                  </a:lnTo>
                  <a:lnTo>
                    <a:pt x="2764" y="625"/>
                  </a:lnTo>
                  <a:lnTo>
                    <a:pt x="2812" y="564"/>
                  </a:lnTo>
                  <a:lnTo>
                    <a:pt x="2850" y="520"/>
                  </a:lnTo>
                  <a:lnTo>
                    <a:pt x="2860" y="508"/>
                  </a:lnTo>
                  <a:lnTo>
                    <a:pt x="2863" y="506"/>
                  </a:lnTo>
                  <a:lnTo>
                    <a:pt x="2865" y="506"/>
                  </a:lnTo>
                  <a:lnTo>
                    <a:pt x="2864" y="509"/>
                  </a:lnTo>
                  <a:lnTo>
                    <a:pt x="2862" y="515"/>
                  </a:lnTo>
                  <a:lnTo>
                    <a:pt x="2849" y="536"/>
                  </a:lnTo>
                  <a:lnTo>
                    <a:pt x="2826" y="571"/>
                  </a:lnTo>
                  <a:lnTo>
                    <a:pt x="2792" y="622"/>
                  </a:lnTo>
                  <a:lnTo>
                    <a:pt x="2792" y="622"/>
                  </a:lnTo>
                  <a:lnTo>
                    <a:pt x="2756" y="674"/>
                  </a:lnTo>
                  <a:lnTo>
                    <a:pt x="2720" y="726"/>
                  </a:lnTo>
                  <a:lnTo>
                    <a:pt x="2682" y="777"/>
                  </a:lnTo>
                  <a:lnTo>
                    <a:pt x="2644" y="828"/>
                  </a:lnTo>
                  <a:lnTo>
                    <a:pt x="2605" y="878"/>
                  </a:lnTo>
                  <a:lnTo>
                    <a:pt x="2567" y="928"/>
                  </a:lnTo>
                  <a:lnTo>
                    <a:pt x="2487" y="1027"/>
                  </a:lnTo>
                  <a:lnTo>
                    <a:pt x="2406" y="1123"/>
                  </a:lnTo>
                  <a:lnTo>
                    <a:pt x="2324" y="1220"/>
                  </a:lnTo>
                  <a:lnTo>
                    <a:pt x="2162" y="1412"/>
                  </a:lnTo>
                  <a:lnTo>
                    <a:pt x="2082" y="1509"/>
                  </a:lnTo>
                  <a:lnTo>
                    <a:pt x="2002" y="1606"/>
                  </a:lnTo>
                  <a:lnTo>
                    <a:pt x="1964" y="1655"/>
                  </a:lnTo>
                  <a:lnTo>
                    <a:pt x="1926" y="1705"/>
                  </a:lnTo>
                  <a:lnTo>
                    <a:pt x="1889" y="1756"/>
                  </a:lnTo>
                  <a:lnTo>
                    <a:pt x="1851" y="1807"/>
                  </a:lnTo>
                  <a:lnTo>
                    <a:pt x="1815" y="1859"/>
                  </a:lnTo>
                  <a:lnTo>
                    <a:pt x="1780" y="1910"/>
                  </a:lnTo>
                  <a:lnTo>
                    <a:pt x="1746" y="1964"/>
                  </a:lnTo>
                  <a:lnTo>
                    <a:pt x="1712" y="2018"/>
                  </a:lnTo>
                  <a:lnTo>
                    <a:pt x="1679" y="2072"/>
                  </a:lnTo>
                  <a:lnTo>
                    <a:pt x="1648" y="2128"/>
                  </a:lnTo>
                  <a:lnTo>
                    <a:pt x="1617" y="2184"/>
                  </a:lnTo>
                  <a:lnTo>
                    <a:pt x="1589" y="2241"/>
                  </a:lnTo>
                  <a:lnTo>
                    <a:pt x="1589" y="2241"/>
                  </a:lnTo>
                  <a:close/>
                  <a:moveTo>
                    <a:pt x="1682" y="2129"/>
                  </a:moveTo>
                  <a:lnTo>
                    <a:pt x="1682" y="2129"/>
                  </a:lnTo>
                  <a:lnTo>
                    <a:pt x="1704" y="2086"/>
                  </a:lnTo>
                  <a:lnTo>
                    <a:pt x="1726" y="2043"/>
                  </a:lnTo>
                  <a:lnTo>
                    <a:pt x="1751" y="1999"/>
                  </a:lnTo>
                  <a:lnTo>
                    <a:pt x="1775" y="1957"/>
                  </a:lnTo>
                  <a:lnTo>
                    <a:pt x="1800" y="1915"/>
                  </a:lnTo>
                  <a:lnTo>
                    <a:pt x="1826" y="1874"/>
                  </a:lnTo>
                  <a:lnTo>
                    <a:pt x="1853" y="1833"/>
                  </a:lnTo>
                  <a:lnTo>
                    <a:pt x="1880" y="1792"/>
                  </a:lnTo>
                  <a:lnTo>
                    <a:pt x="1937" y="1712"/>
                  </a:lnTo>
                  <a:lnTo>
                    <a:pt x="1994" y="1633"/>
                  </a:lnTo>
                  <a:lnTo>
                    <a:pt x="2055" y="1556"/>
                  </a:lnTo>
                  <a:lnTo>
                    <a:pt x="2116" y="1478"/>
                  </a:lnTo>
                  <a:lnTo>
                    <a:pt x="2179" y="1402"/>
                  </a:lnTo>
                  <a:lnTo>
                    <a:pt x="2244" y="1326"/>
                  </a:lnTo>
                  <a:lnTo>
                    <a:pt x="2372" y="1176"/>
                  </a:lnTo>
                  <a:lnTo>
                    <a:pt x="2501" y="1027"/>
                  </a:lnTo>
                  <a:lnTo>
                    <a:pt x="2565" y="950"/>
                  </a:lnTo>
                  <a:lnTo>
                    <a:pt x="2629" y="874"/>
                  </a:lnTo>
                  <a:lnTo>
                    <a:pt x="2629" y="874"/>
                  </a:lnTo>
                  <a:lnTo>
                    <a:pt x="2516" y="1034"/>
                  </a:lnTo>
                  <a:lnTo>
                    <a:pt x="2405" y="1194"/>
                  </a:lnTo>
                  <a:lnTo>
                    <a:pt x="2405" y="1194"/>
                  </a:lnTo>
                  <a:lnTo>
                    <a:pt x="2323" y="1312"/>
                  </a:lnTo>
                  <a:lnTo>
                    <a:pt x="2239" y="1429"/>
                  </a:lnTo>
                  <a:lnTo>
                    <a:pt x="2239" y="1429"/>
                  </a:lnTo>
                  <a:lnTo>
                    <a:pt x="2200" y="1483"/>
                  </a:lnTo>
                  <a:lnTo>
                    <a:pt x="2200" y="1483"/>
                  </a:lnTo>
                  <a:lnTo>
                    <a:pt x="2162" y="1536"/>
                  </a:lnTo>
                  <a:lnTo>
                    <a:pt x="2123" y="1588"/>
                  </a:lnTo>
                  <a:lnTo>
                    <a:pt x="2042" y="1695"/>
                  </a:lnTo>
                  <a:lnTo>
                    <a:pt x="2042" y="1695"/>
                  </a:lnTo>
                  <a:lnTo>
                    <a:pt x="1994" y="1746"/>
                  </a:lnTo>
                  <a:lnTo>
                    <a:pt x="1944" y="1803"/>
                  </a:lnTo>
                  <a:lnTo>
                    <a:pt x="1891" y="1859"/>
                  </a:lnTo>
                  <a:lnTo>
                    <a:pt x="1840" y="1917"/>
                  </a:lnTo>
                  <a:lnTo>
                    <a:pt x="1791" y="1973"/>
                  </a:lnTo>
                  <a:lnTo>
                    <a:pt x="1768" y="2002"/>
                  </a:lnTo>
                  <a:lnTo>
                    <a:pt x="1746" y="2028"/>
                  </a:lnTo>
                  <a:lnTo>
                    <a:pt x="1727" y="2055"/>
                  </a:lnTo>
                  <a:lnTo>
                    <a:pt x="1710" y="2081"/>
                  </a:lnTo>
                  <a:lnTo>
                    <a:pt x="1695" y="2106"/>
                  </a:lnTo>
                  <a:lnTo>
                    <a:pt x="1682" y="2129"/>
                  </a:lnTo>
                  <a:lnTo>
                    <a:pt x="1682" y="2129"/>
                  </a:lnTo>
                  <a:close/>
                  <a:moveTo>
                    <a:pt x="1758" y="2234"/>
                  </a:moveTo>
                  <a:lnTo>
                    <a:pt x="1758" y="2234"/>
                  </a:lnTo>
                  <a:lnTo>
                    <a:pt x="1774" y="2213"/>
                  </a:lnTo>
                  <a:lnTo>
                    <a:pt x="1791" y="2190"/>
                  </a:lnTo>
                  <a:lnTo>
                    <a:pt x="1807" y="2165"/>
                  </a:lnTo>
                  <a:lnTo>
                    <a:pt x="1822" y="2138"/>
                  </a:lnTo>
                  <a:lnTo>
                    <a:pt x="1855" y="2081"/>
                  </a:lnTo>
                  <a:lnTo>
                    <a:pt x="1887" y="2023"/>
                  </a:lnTo>
                  <a:lnTo>
                    <a:pt x="1919" y="1962"/>
                  </a:lnTo>
                  <a:lnTo>
                    <a:pt x="1952" y="1903"/>
                  </a:lnTo>
                  <a:lnTo>
                    <a:pt x="1970" y="1876"/>
                  </a:lnTo>
                  <a:lnTo>
                    <a:pt x="1986" y="1849"/>
                  </a:lnTo>
                  <a:lnTo>
                    <a:pt x="2004" y="1825"/>
                  </a:lnTo>
                  <a:lnTo>
                    <a:pt x="2020" y="1801"/>
                  </a:lnTo>
                  <a:lnTo>
                    <a:pt x="2020" y="1801"/>
                  </a:lnTo>
                  <a:lnTo>
                    <a:pt x="2087" y="1717"/>
                  </a:lnTo>
                  <a:lnTo>
                    <a:pt x="2151" y="1633"/>
                  </a:lnTo>
                  <a:lnTo>
                    <a:pt x="2215" y="1547"/>
                  </a:lnTo>
                  <a:lnTo>
                    <a:pt x="2280" y="1461"/>
                  </a:lnTo>
                  <a:lnTo>
                    <a:pt x="2406" y="1288"/>
                  </a:lnTo>
                  <a:lnTo>
                    <a:pt x="2530" y="1112"/>
                  </a:lnTo>
                  <a:lnTo>
                    <a:pt x="2654" y="935"/>
                  </a:lnTo>
                  <a:lnTo>
                    <a:pt x="2776" y="759"/>
                  </a:lnTo>
                  <a:lnTo>
                    <a:pt x="2899" y="582"/>
                  </a:lnTo>
                  <a:lnTo>
                    <a:pt x="3021" y="407"/>
                  </a:lnTo>
                  <a:lnTo>
                    <a:pt x="3021" y="407"/>
                  </a:lnTo>
                  <a:lnTo>
                    <a:pt x="3022" y="404"/>
                  </a:lnTo>
                  <a:lnTo>
                    <a:pt x="3022" y="400"/>
                  </a:lnTo>
                  <a:lnTo>
                    <a:pt x="3022" y="400"/>
                  </a:lnTo>
                  <a:lnTo>
                    <a:pt x="3048" y="406"/>
                  </a:lnTo>
                  <a:lnTo>
                    <a:pt x="3072" y="412"/>
                  </a:lnTo>
                  <a:lnTo>
                    <a:pt x="3072" y="412"/>
                  </a:lnTo>
                  <a:lnTo>
                    <a:pt x="3022" y="478"/>
                  </a:lnTo>
                  <a:lnTo>
                    <a:pt x="2972" y="544"/>
                  </a:lnTo>
                  <a:lnTo>
                    <a:pt x="2924" y="611"/>
                  </a:lnTo>
                  <a:lnTo>
                    <a:pt x="2874" y="678"/>
                  </a:lnTo>
                  <a:lnTo>
                    <a:pt x="2826" y="746"/>
                  </a:lnTo>
                  <a:lnTo>
                    <a:pt x="2780" y="814"/>
                  </a:lnTo>
                  <a:lnTo>
                    <a:pt x="2687" y="950"/>
                  </a:lnTo>
                  <a:lnTo>
                    <a:pt x="2687" y="950"/>
                  </a:lnTo>
                  <a:lnTo>
                    <a:pt x="2500" y="1220"/>
                  </a:lnTo>
                  <a:lnTo>
                    <a:pt x="2500" y="1220"/>
                  </a:lnTo>
                  <a:lnTo>
                    <a:pt x="2382" y="1387"/>
                  </a:lnTo>
                  <a:lnTo>
                    <a:pt x="2262" y="1553"/>
                  </a:lnTo>
                  <a:lnTo>
                    <a:pt x="2142" y="1718"/>
                  </a:lnTo>
                  <a:lnTo>
                    <a:pt x="2019" y="1883"/>
                  </a:lnTo>
                  <a:lnTo>
                    <a:pt x="2019" y="1883"/>
                  </a:lnTo>
                  <a:lnTo>
                    <a:pt x="1957" y="1973"/>
                  </a:lnTo>
                  <a:lnTo>
                    <a:pt x="1892" y="2061"/>
                  </a:lnTo>
                  <a:lnTo>
                    <a:pt x="1826" y="2149"/>
                  </a:lnTo>
                  <a:lnTo>
                    <a:pt x="1758" y="2234"/>
                  </a:lnTo>
                  <a:lnTo>
                    <a:pt x="1758" y="2234"/>
                  </a:lnTo>
                  <a:close/>
                  <a:moveTo>
                    <a:pt x="1562" y="2822"/>
                  </a:moveTo>
                  <a:lnTo>
                    <a:pt x="1562" y="2822"/>
                  </a:lnTo>
                  <a:lnTo>
                    <a:pt x="1551" y="2787"/>
                  </a:lnTo>
                  <a:lnTo>
                    <a:pt x="1541" y="2752"/>
                  </a:lnTo>
                  <a:lnTo>
                    <a:pt x="1541" y="2752"/>
                  </a:lnTo>
                  <a:lnTo>
                    <a:pt x="1542" y="2752"/>
                  </a:lnTo>
                  <a:lnTo>
                    <a:pt x="1542" y="2752"/>
                  </a:lnTo>
                  <a:lnTo>
                    <a:pt x="1606" y="2669"/>
                  </a:lnTo>
                  <a:lnTo>
                    <a:pt x="1669" y="2583"/>
                  </a:lnTo>
                  <a:lnTo>
                    <a:pt x="1730" y="2498"/>
                  </a:lnTo>
                  <a:lnTo>
                    <a:pt x="1791" y="2412"/>
                  </a:lnTo>
                  <a:lnTo>
                    <a:pt x="1849" y="2325"/>
                  </a:lnTo>
                  <a:lnTo>
                    <a:pt x="1909" y="2238"/>
                  </a:lnTo>
                  <a:lnTo>
                    <a:pt x="1966" y="2150"/>
                  </a:lnTo>
                  <a:lnTo>
                    <a:pt x="2024" y="2062"/>
                  </a:lnTo>
                  <a:lnTo>
                    <a:pt x="2024" y="2062"/>
                  </a:lnTo>
                  <a:lnTo>
                    <a:pt x="2097" y="1963"/>
                  </a:lnTo>
                  <a:lnTo>
                    <a:pt x="2171" y="1863"/>
                  </a:lnTo>
                  <a:lnTo>
                    <a:pt x="2242" y="1764"/>
                  </a:lnTo>
                  <a:lnTo>
                    <a:pt x="2277" y="1712"/>
                  </a:lnTo>
                  <a:lnTo>
                    <a:pt x="2313" y="1662"/>
                  </a:lnTo>
                  <a:lnTo>
                    <a:pt x="2313" y="1662"/>
                  </a:lnTo>
                  <a:lnTo>
                    <a:pt x="2455" y="1449"/>
                  </a:lnTo>
                  <a:lnTo>
                    <a:pt x="2598" y="1237"/>
                  </a:lnTo>
                  <a:lnTo>
                    <a:pt x="2670" y="1132"/>
                  </a:lnTo>
                  <a:lnTo>
                    <a:pt x="2743" y="1027"/>
                  </a:lnTo>
                  <a:lnTo>
                    <a:pt x="2817" y="921"/>
                  </a:lnTo>
                  <a:lnTo>
                    <a:pt x="2891" y="818"/>
                  </a:lnTo>
                  <a:lnTo>
                    <a:pt x="2891" y="818"/>
                  </a:lnTo>
                  <a:lnTo>
                    <a:pt x="3027" y="633"/>
                  </a:lnTo>
                  <a:lnTo>
                    <a:pt x="3063" y="586"/>
                  </a:lnTo>
                  <a:lnTo>
                    <a:pt x="3082" y="564"/>
                  </a:lnTo>
                  <a:lnTo>
                    <a:pt x="3084" y="562"/>
                  </a:lnTo>
                  <a:lnTo>
                    <a:pt x="3084" y="564"/>
                  </a:lnTo>
                  <a:lnTo>
                    <a:pt x="3072" y="584"/>
                  </a:lnTo>
                  <a:lnTo>
                    <a:pt x="3018" y="667"/>
                  </a:lnTo>
                  <a:lnTo>
                    <a:pt x="2849" y="921"/>
                  </a:lnTo>
                  <a:lnTo>
                    <a:pt x="2769" y="1042"/>
                  </a:lnTo>
                  <a:lnTo>
                    <a:pt x="2739" y="1089"/>
                  </a:lnTo>
                  <a:lnTo>
                    <a:pt x="2716" y="1124"/>
                  </a:lnTo>
                  <a:lnTo>
                    <a:pt x="2716" y="1124"/>
                  </a:lnTo>
                  <a:lnTo>
                    <a:pt x="2684" y="1179"/>
                  </a:lnTo>
                  <a:lnTo>
                    <a:pt x="2650" y="1234"/>
                  </a:lnTo>
                  <a:lnTo>
                    <a:pt x="2615" y="1288"/>
                  </a:lnTo>
                  <a:lnTo>
                    <a:pt x="2579" y="1341"/>
                  </a:lnTo>
                  <a:lnTo>
                    <a:pt x="2506" y="1447"/>
                  </a:lnTo>
                  <a:lnTo>
                    <a:pt x="2431" y="1551"/>
                  </a:lnTo>
                  <a:lnTo>
                    <a:pt x="2355" y="1655"/>
                  </a:lnTo>
                  <a:lnTo>
                    <a:pt x="2277" y="1757"/>
                  </a:lnTo>
                  <a:lnTo>
                    <a:pt x="2122" y="1962"/>
                  </a:lnTo>
                  <a:lnTo>
                    <a:pt x="2046" y="2065"/>
                  </a:lnTo>
                  <a:lnTo>
                    <a:pt x="1970" y="2168"/>
                  </a:lnTo>
                  <a:lnTo>
                    <a:pt x="1895" y="2272"/>
                  </a:lnTo>
                  <a:lnTo>
                    <a:pt x="1858" y="2325"/>
                  </a:lnTo>
                  <a:lnTo>
                    <a:pt x="1822" y="2378"/>
                  </a:lnTo>
                  <a:lnTo>
                    <a:pt x="1787" y="2431"/>
                  </a:lnTo>
                  <a:lnTo>
                    <a:pt x="1752" y="2485"/>
                  </a:lnTo>
                  <a:lnTo>
                    <a:pt x="1718" y="2540"/>
                  </a:lnTo>
                  <a:lnTo>
                    <a:pt x="1685" y="2595"/>
                  </a:lnTo>
                  <a:lnTo>
                    <a:pt x="1652" y="2651"/>
                  </a:lnTo>
                  <a:lnTo>
                    <a:pt x="1622" y="2707"/>
                  </a:lnTo>
                  <a:lnTo>
                    <a:pt x="1592" y="2765"/>
                  </a:lnTo>
                  <a:lnTo>
                    <a:pt x="1562" y="2822"/>
                  </a:lnTo>
                  <a:lnTo>
                    <a:pt x="1562" y="2822"/>
                  </a:lnTo>
                  <a:close/>
                  <a:moveTo>
                    <a:pt x="1580" y="2870"/>
                  </a:moveTo>
                  <a:lnTo>
                    <a:pt x="1580" y="2870"/>
                  </a:lnTo>
                  <a:lnTo>
                    <a:pt x="1603" y="2851"/>
                  </a:lnTo>
                  <a:lnTo>
                    <a:pt x="1626" y="2833"/>
                  </a:lnTo>
                  <a:lnTo>
                    <a:pt x="1648" y="2813"/>
                  </a:lnTo>
                  <a:lnTo>
                    <a:pt x="1670" y="2793"/>
                  </a:lnTo>
                  <a:lnTo>
                    <a:pt x="1670" y="2793"/>
                  </a:lnTo>
                  <a:lnTo>
                    <a:pt x="1634" y="2856"/>
                  </a:lnTo>
                  <a:lnTo>
                    <a:pt x="1597" y="2920"/>
                  </a:lnTo>
                  <a:lnTo>
                    <a:pt x="1597" y="2920"/>
                  </a:lnTo>
                  <a:lnTo>
                    <a:pt x="1580" y="2870"/>
                  </a:lnTo>
                  <a:lnTo>
                    <a:pt x="1580" y="2870"/>
                  </a:lnTo>
                  <a:close/>
                  <a:moveTo>
                    <a:pt x="1003" y="3334"/>
                  </a:moveTo>
                  <a:lnTo>
                    <a:pt x="1003" y="3334"/>
                  </a:lnTo>
                  <a:lnTo>
                    <a:pt x="1018" y="3335"/>
                  </a:lnTo>
                  <a:lnTo>
                    <a:pt x="1032" y="3334"/>
                  </a:lnTo>
                  <a:lnTo>
                    <a:pt x="1046" y="3331"/>
                  </a:lnTo>
                  <a:lnTo>
                    <a:pt x="1058" y="3327"/>
                  </a:lnTo>
                  <a:lnTo>
                    <a:pt x="1058" y="3327"/>
                  </a:lnTo>
                  <a:lnTo>
                    <a:pt x="1008" y="3397"/>
                  </a:lnTo>
                  <a:lnTo>
                    <a:pt x="956" y="3465"/>
                  </a:lnTo>
                  <a:lnTo>
                    <a:pt x="902" y="3531"/>
                  </a:lnTo>
                  <a:lnTo>
                    <a:pt x="874" y="3564"/>
                  </a:lnTo>
                  <a:lnTo>
                    <a:pt x="846" y="3597"/>
                  </a:lnTo>
                  <a:lnTo>
                    <a:pt x="846" y="3597"/>
                  </a:lnTo>
                  <a:lnTo>
                    <a:pt x="887" y="3533"/>
                  </a:lnTo>
                  <a:lnTo>
                    <a:pt x="928" y="3468"/>
                  </a:lnTo>
                  <a:lnTo>
                    <a:pt x="948" y="3435"/>
                  </a:lnTo>
                  <a:lnTo>
                    <a:pt x="967" y="3403"/>
                  </a:lnTo>
                  <a:lnTo>
                    <a:pt x="985" y="3369"/>
                  </a:lnTo>
                  <a:lnTo>
                    <a:pt x="1003" y="3334"/>
                  </a:lnTo>
                  <a:lnTo>
                    <a:pt x="1003" y="3334"/>
                  </a:lnTo>
                  <a:close/>
                  <a:moveTo>
                    <a:pt x="864" y="3311"/>
                  </a:moveTo>
                  <a:lnTo>
                    <a:pt x="864" y="3311"/>
                  </a:lnTo>
                  <a:lnTo>
                    <a:pt x="865" y="3309"/>
                  </a:lnTo>
                  <a:lnTo>
                    <a:pt x="865" y="3305"/>
                  </a:lnTo>
                  <a:lnTo>
                    <a:pt x="865" y="3301"/>
                  </a:lnTo>
                  <a:lnTo>
                    <a:pt x="865" y="3301"/>
                  </a:lnTo>
                  <a:lnTo>
                    <a:pt x="895" y="3310"/>
                  </a:lnTo>
                  <a:lnTo>
                    <a:pt x="895" y="3310"/>
                  </a:lnTo>
                  <a:lnTo>
                    <a:pt x="884" y="3324"/>
                  </a:lnTo>
                  <a:lnTo>
                    <a:pt x="872" y="3339"/>
                  </a:lnTo>
                  <a:lnTo>
                    <a:pt x="846" y="3367"/>
                  </a:lnTo>
                  <a:lnTo>
                    <a:pt x="820" y="3394"/>
                  </a:lnTo>
                  <a:lnTo>
                    <a:pt x="792" y="3419"/>
                  </a:lnTo>
                  <a:lnTo>
                    <a:pt x="792" y="3419"/>
                  </a:lnTo>
                  <a:lnTo>
                    <a:pt x="809" y="3392"/>
                  </a:lnTo>
                  <a:lnTo>
                    <a:pt x="826" y="3365"/>
                  </a:lnTo>
                  <a:lnTo>
                    <a:pt x="864" y="3311"/>
                  </a:lnTo>
                  <a:lnTo>
                    <a:pt x="864" y="3311"/>
                  </a:lnTo>
                  <a:close/>
                  <a:moveTo>
                    <a:pt x="834" y="3426"/>
                  </a:moveTo>
                  <a:lnTo>
                    <a:pt x="834" y="3426"/>
                  </a:lnTo>
                  <a:lnTo>
                    <a:pt x="859" y="3403"/>
                  </a:lnTo>
                  <a:lnTo>
                    <a:pt x="882" y="3378"/>
                  </a:lnTo>
                  <a:lnTo>
                    <a:pt x="903" y="3352"/>
                  </a:lnTo>
                  <a:lnTo>
                    <a:pt x="924" y="3325"/>
                  </a:lnTo>
                  <a:lnTo>
                    <a:pt x="924" y="3325"/>
                  </a:lnTo>
                  <a:lnTo>
                    <a:pt x="924" y="3324"/>
                  </a:lnTo>
                  <a:lnTo>
                    <a:pt x="924" y="3324"/>
                  </a:lnTo>
                  <a:lnTo>
                    <a:pt x="924" y="3324"/>
                  </a:lnTo>
                  <a:lnTo>
                    <a:pt x="927" y="3322"/>
                  </a:lnTo>
                  <a:lnTo>
                    <a:pt x="927" y="3322"/>
                  </a:lnTo>
                  <a:lnTo>
                    <a:pt x="928" y="3318"/>
                  </a:lnTo>
                  <a:lnTo>
                    <a:pt x="928" y="3318"/>
                  </a:lnTo>
                  <a:lnTo>
                    <a:pt x="956" y="3327"/>
                  </a:lnTo>
                  <a:lnTo>
                    <a:pt x="956" y="3327"/>
                  </a:lnTo>
                  <a:lnTo>
                    <a:pt x="858" y="3468"/>
                  </a:lnTo>
                  <a:lnTo>
                    <a:pt x="761" y="3612"/>
                  </a:lnTo>
                  <a:lnTo>
                    <a:pt x="761" y="3612"/>
                  </a:lnTo>
                  <a:lnTo>
                    <a:pt x="762" y="3592"/>
                  </a:lnTo>
                  <a:lnTo>
                    <a:pt x="762" y="3572"/>
                  </a:lnTo>
                  <a:lnTo>
                    <a:pt x="761" y="3554"/>
                  </a:lnTo>
                  <a:lnTo>
                    <a:pt x="757" y="3534"/>
                  </a:lnTo>
                  <a:lnTo>
                    <a:pt x="757" y="3534"/>
                  </a:lnTo>
                  <a:lnTo>
                    <a:pt x="775" y="3507"/>
                  </a:lnTo>
                  <a:lnTo>
                    <a:pt x="795" y="3479"/>
                  </a:lnTo>
                  <a:lnTo>
                    <a:pt x="813" y="3453"/>
                  </a:lnTo>
                  <a:lnTo>
                    <a:pt x="834" y="3426"/>
                  </a:lnTo>
                  <a:lnTo>
                    <a:pt x="834" y="3426"/>
                  </a:lnTo>
                  <a:close/>
                  <a:moveTo>
                    <a:pt x="697" y="3411"/>
                  </a:moveTo>
                  <a:lnTo>
                    <a:pt x="697" y="3411"/>
                  </a:lnTo>
                  <a:lnTo>
                    <a:pt x="692" y="3405"/>
                  </a:lnTo>
                  <a:lnTo>
                    <a:pt x="692" y="3405"/>
                  </a:lnTo>
                  <a:lnTo>
                    <a:pt x="682" y="3391"/>
                  </a:lnTo>
                  <a:lnTo>
                    <a:pt x="675" y="3378"/>
                  </a:lnTo>
                  <a:lnTo>
                    <a:pt x="671" y="3366"/>
                  </a:lnTo>
                  <a:lnTo>
                    <a:pt x="669" y="3356"/>
                  </a:lnTo>
                  <a:lnTo>
                    <a:pt x="669" y="3346"/>
                  </a:lnTo>
                  <a:lnTo>
                    <a:pt x="673" y="3338"/>
                  </a:lnTo>
                  <a:lnTo>
                    <a:pt x="678" y="3330"/>
                  </a:lnTo>
                  <a:lnTo>
                    <a:pt x="683" y="3323"/>
                  </a:lnTo>
                  <a:lnTo>
                    <a:pt x="692" y="3316"/>
                  </a:lnTo>
                  <a:lnTo>
                    <a:pt x="701" y="3311"/>
                  </a:lnTo>
                  <a:lnTo>
                    <a:pt x="711" y="3307"/>
                  </a:lnTo>
                  <a:lnTo>
                    <a:pt x="722" y="3302"/>
                  </a:lnTo>
                  <a:lnTo>
                    <a:pt x="735" y="3298"/>
                  </a:lnTo>
                  <a:lnTo>
                    <a:pt x="747" y="3296"/>
                  </a:lnTo>
                  <a:lnTo>
                    <a:pt x="774" y="3293"/>
                  </a:lnTo>
                  <a:lnTo>
                    <a:pt x="774" y="3293"/>
                  </a:lnTo>
                  <a:lnTo>
                    <a:pt x="769" y="3302"/>
                  </a:lnTo>
                  <a:lnTo>
                    <a:pt x="769" y="3302"/>
                  </a:lnTo>
                  <a:lnTo>
                    <a:pt x="733" y="3357"/>
                  </a:lnTo>
                  <a:lnTo>
                    <a:pt x="697" y="3411"/>
                  </a:lnTo>
                  <a:lnTo>
                    <a:pt x="697" y="3411"/>
                  </a:lnTo>
                  <a:close/>
                  <a:moveTo>
                    <a:pt x="788" y="3684"/>
                  </a:moveTo>
                  <a:lnTo>
                    <a:pt x="788" y="3684"/>
                  </a:lnTo>
                  <a:lnTo>
                    <a:pt x="798" y="3667"/>
                  </a:lnTo>
                  <a:lnTo>
                    <a:pt x="798" y="3667"/>
                  </a:lnTo>
                  <a:lnTo>
                    <a:pt x="829" y="3638"/>
                  </a:lnTo>
                  <a:lnTo>
                    <a:pt x="858" y="3609"/>
                  </a:lnTo>
                  <a:lnTo>
                    <a:pt x="887" y="3578"/>
                  </a:lnTo>
                  <a:lnTo>
                    <a:pt x="915" y="3548"/>
                  </a:lnTo>
                  <a:lnTo>
                    <a:pt x="943" y="3516"/>
                  </a:lnTo>
                  <a:lnTo>
                    <a:pt x="970" y="3485"/>
                  </a:lnTo>
                  <a:lnTo>
                    <a:pt x="1024" y="3419"/>
                  </a:lnTo>
                  <a:lnTo>
                    <a:pt x="1074" y="3353"/>
                  </a:lnTo>
                  <a:lnTo>
                    <a:pt x="1123" y="3286"/>
                  </a:lnTo>
                  <a:lnTo>
                    <a:pt x="1173" y="3216"/>
                  </a:lnTo>
                  <a:lnTo>
                    <a:pt x="1219" y="3147"/>
                  </a:lnTo>
                  <a:lnTo>
                    <a:pt x="1219" y="3147"/>
                  </a:lnTo>
                  <a:lnTo>
                    <a:pt x="1194" y="3198"/>
                  </a:lnTo>
                  <a:lnTo>
                    <a:pt x="1167" y="3248"/>
                  </a:lnTo>
                  <a:lnTo>
                    <a:pt x="1140" y="3298"/>
                  </a:lnTo>
                  <a:lnTo>
                    <a:pt x="1112" y="3346"/>
                  </a:lnTo>
                  <a:lnTo>
                    <a:pt x="1112" y="3346"/>
                  </a:lnTo>
                  <a:lnTo>
                    <a:pt x="1092" y="3377"/>
                  </a:lnTo>
                  <a:lnTo>
                    <a:pt x="1092" y="3377"/>
                  </a:lnTo>
                  <a:lnTo>
                    <a:pt x="1054" y="3433"/>
                  </a:lnTo>
                  <a:lnTo>
                    <a:pt x="1016" y="3487"/>
                  </a:lnTo>
                  <a:lnTo>
                    <a:pt x="975" y="3540"/>
                  </a:lnTo>
                  <a:lnTo>
                    <a:pt x="934" y="3592"/>
                  </a:lnTo>
                  <a:lnTo>
                    <a:pt x="891" y="3644"/>
                  </a:lnTo>
                  <a:lnTo>
                    <a:pt x="846" y="3694"/>
                  </a:lnTo>
                  <a:lnTo>
                    <a:pt x="802" y="3744"/>
                  </a:lnTo>
                  <a:lnTo>
                    <a:pt x="757" y="3794"/>
                  </a:lnTo>
                  <a:lnTo>
                    <a:pt x="757" y="3794"/>
                  </a:lnTo>
                  <a:lnTo>
                    <a:pt x="701" y="3851"/>
                  </a:lnTo>
                  <a:lnTo>
                    <a:pt x="644" y="3907"/>
                  </a:lnTo>
                  <a:lnTo>
                    <a:pt x="644" y="3907"/>
                  </a:lnTo>
                  <a:lnTo>
                    <a:pt x="654" y="3897"/>
                  </a:lnTo>
                  <a:lnTo>
                    <a:pt x="665" y="3885"/>
                  </a:lnTo>
                  <a:lnTo>
                    <a:pt x="685" y="3858"/>
                  </a:lnTo>
                  <a:lnTo>
                    <a:pt x="703" y="3830"/>
                  </a:lnTo>
                  <a:lnTo>
                    <a:pt x="721" y="3799"/>
                  </a:lnTo>
                  <a:lnTo>
                    <a:pt x="755" y="3739"/>
                  </a:lnTo>
                  <a:lnTo>
                    <a:pt x="771" y="3710"/>
                  </a:lnTo>
                  <a:lnTo>
                    <a:pt x="788" y="3684"/>
                  </a:lnTo>
                  <a:lnTo>
                    <a:pt x="788" y="3684"/>
                  </a:lnTo>
                  <a:close/>
                  <a:moveTo>
                    <a:pt x="624" y="3614"/>
                  </a:moveTo>
                  <a:lnTo>
                    <a:pt x="624" y="3614"/>
                  </a:lnTo>
                  <a:lnTo>
                    <a:pt x="667" y="3655"/>
                  </a:lnTo>
                  <a:lnTo>
                    <a:pt x="667" y="3655"/>
                  </a:lnTo>
                  <a:lnTo>
                    <a:pt x="662" y="3658"/>
                  </a:lnTo>
                  <a:lnTo>
                    <a:pt x="658" y="3660"/>
                  </a:lnTo>
                  <a:lnTo>
                    <a:pt x="658" y="3660"/>
                  </a:lnTo>
                  <a:lnTo>
                    <a:pt x="634" y="3686"/>
                  </a:lnTo>
                  <a:lnTo>
                    <a:pt x="608" y="3713"/>
                  </a:lnTo>
                  <a:lnTo>
                    <a:pt x="582" y="3740"/>
                  </a:lnTo>
                  <a:lnTo>
                    <a:pt x="555" y="3769"/>
                  </a:lnTo>
                  <a:lnTo>
                    <a:pt x="529" y="3798"/>
                  </a:lnTo>
                  <a:lnTo>
                    <a:pt x="505" y="3827"/>
                  </a:lnTo>
                  <a:lnTo>
                    <a:pt x="495" y="3843"/>
                  </a:lnTo>
                  <a:lnTo>
                    <a:pt x="486" y="3858"/>
                  </a:lnTo>
                  <a:lnTo>
                    <a:pt x="476" y="3873"/>
                  </a:lnTo>
                  <a:lnTo>
                    <a:pt x="469" y="3887"/>
                  </a:lnTo>
                  <a:lnTo>
                    <a:pt x="469" y="3887"/>
                  </a:lnTo>
                  <a:lnTo>
                    <a:pt x="486" y="3853"/>
                  </a:lnTo>
                  <a:lnTo>
                    <a:pt x="504" y="3819"/>
                  </a:lnTo>
                  <a:lnTo>
                    <a:pt x="524" y="3785"/>
                  </a:lnTo>
                  <a:lnTo>
                    <a:pt x="545" y="3753"/>
                  </a:lnTo>
                  <a:lnTo>
                    <a:pt x="586" y="3687"/>
                  </a:lnTo>
                  <a:lnTo>
                    <a:pt x="606" y="3653"/>
                  </a:lnTo>
                  <a:lnTo>
                    <a:pt x="624" y="3619"/>
                  </a:lnTo>
                  <a:lnTo>
                    <a:pt x="624" y="3619"/>
                  </a:lnTo>
                  <a:lnTo>
                    <a:pt x="624" y="3617"/>
                  </a:lnTo>
                  <a:lnTo>
                    <a:pt x="624" y="3614"/>
                  </a:lnTo>
                  <a:lnTo>
                    <a:pt x="624" y="3614"/>
                  </a:lnTo>
                  <a:close/>
                  <a:moveTo>
                    <a:pt x="482" y="3499"/>
                  </a:moveTo>
                  <a:lnTo>
                    <a:pt x="482" y="3499"/>
                  </a:lnTo>
                  <a:lnTo>
                    <a:pt x="513" y="3520"/>
                  </a:lnTo>
                  <a:lnTo>
                    <a:pt x="542" y="3542"/>
                  </a:lnTo>
                  <a:lnTo>
                    <a:pt x="571" y="3566"/>
                  </a:lnTo>
                  <a:lnTo>
                    <a:pt x="600" y="3592"/>
                  </a:lnTo>
                  <a:lnTo>
                    <a:pt x="600" y="3592"/>
                  </a:lnTo>
                  <a:lnTo>
                    <a:pt x="597" y="3593"/>
                  </a:lnTo>
                  <a:lnTo>
                    <a:pt x="592" y="3595"/>
                  </a:lnTo>
                  <a:lnTo>
                    <a:pt x="592" y="3595"/>
                  </a:lnTo>
                  <a:lnTo>
                    <a:pt x="565" y="3620"/>
                  </a:lnTo>
                  <a:lnTo>
                    <a:pt x="539" y="3646"/>
                  </a:lnTo>
                  <a:lnTo>
                    <a:pt x="515" y="3673"/>
                  </a:lnTo>
                  <a:lnTo>
                    <a:pt x="493" y="3701"/>
                  </a:lnTo>
                  <a:lnTo>
                    <a:pt x="472" y="3728"/>
                  </a:lnTo>
                  <a:lnTo>
                    <a:pt x="453" y="3754"/>
                  </a:lnTo>
                  <a:lnTo>
                    <a:pt x="436" y="3778"/>
                  </a:lnTo>
                  <a:lnTo>
                    <a:pt x="424" y="3802"/>
                  </a:lnTo>
                  <a:lnTo>
                    <a:pt x="424" y="3802"/>
                  </a:lnTo>
                  <a:lnTo>
                    <a:pt x="439" y="3772"/>
                  </a:lnTo>
                  <a:lnTo>
                    <a:pt x="454" y="3743"/>
                  </a:lnTo>
                  <a:lnTo>
                    <a:pt x="468" y="3713"/>
                  </a:lnTo>
                  <a:lnTo>
                    <a:pt x="481" y="3684"/>
                  </a:lnTo>
                  <a:lnTo>
                    <a:pt x="504" y="3621"/>
                  </a:lnTo>
                  <a:lnTo>
                    <a:pt x="527" y="3559"/>
                  </a:lnTo>
                  <a:lnTo>
                    <a:pt x="527" y="3559"/>
                  </a:lnTo>
                  <a:lnTo>
                    <a:pt x="528" y="3556"/>
                  </a:lnTo>
                  <a:lnTo>
                    <a:pt x="528" y="3552"/>
                  </a:lnTo>
                  <a:lnTo>
                    <a:pt x="527" y="3547"/>
                  </a:lnTo>
                  <a:lnTo>
                    <a:pt x="523" y="3542"/>
                  </a:lnTo>
                  <a:lnTo>
                    <a:pt x="517" y="3537"/>
                  </a:lnTo>
                  <a:lnTo>
                    <a:pt x="511" y="3535"/>
                  </a:lnTo>
                  <a:lnTo>
                    <a:pt x="505" y="3535"/>
                  </a:lnTo>
                  <a:lnTo>
                    <a:pt x="500" y="3536"/>
                  </a:lnTo>
                  <a:lnTo>
                    <a:pt x="494" y="3541"/>
                  </a:lnTo>
                  <a:lnTo>
                    <a:pt x="494" y="3541"/>
                  </a:lnTo>
                  <a:lnTo>
                    <a:pt x="397" y="3651"/>
                  </a:lnTo>
                  <a:lnTo>
                    <a:pt x="302" y="3762"/>
                  </a:lnTo>
                  <a:lnTo>
                    <a:pt x="302" y="3762"/>
                  </a:lnTo>
                  <a:lnTo>
                    <a:pt x="343" y="3713"/>
                  </a:lnTo>
                  <a:lnTo>
                    <a:pt x="366" y="3682"/>
                  </a:lnTo>
                  <a:lnTo>
                    <a:pt x="391" y="3650"/>
                  </a:lnTo>
                  <a:lnTo>
                    <a:pt x="414" y="3616"/>
                  </a:lnTo>
                  <a:lnTo>
                    <a:pt x="439" y="3579"/>
                  </a:lnTo>
                  <a:lnTo>
                    <a:pt x="461" y="3544"/>
                  </a:lnTo>
                  <a:lnTo>
                    <a:pt x="480" y="3509"/>
                  </a:lnTo>
                  <a:lnTo>
                    <a:pt x="480" y="3509"/>
                  </a:lnTo>
                  <a:lnTo>
                    <a:pt x="482" y="3503"/>
                  </a:lnTo>
                  <a:lnTo>
                    <a:pt x="482" y="3499"/>
                  </a:lnTo>
                  <a:lnTo>
                    <a:pt x="482" y="3499"/>
                  </a:lnTo>
                  <a:close/>
                  <a:moveTo>
                    <a:pt x="157" y="3413"/>
                  </a:moveTo>
                  <a:lnTo>
                    <a:pt x="157" y="3413"/>
                  </a:lnTo>
                  <a:lnTo>
                    <a:pt x="179" y="3412"/>
                  </a:lnTo>
                  <a:lnTo>
                    <a:pt x="201" y="3412"/>
                  </a:lnTo>
                  <a:lnTo>
                    <a:pt x="222" y="3413"/>
                  </a:lnTo>
                  <a:lnTo>
                    <a:pt x="243" y="3414"/>
                  </a:lnTo>
                  <a:lnTo>
                    <a:pt x="263" y="3417"/>
                  </a:lnTo>
                  <a:lnTo>
                    <a:pt x="283" y="3419"/>
                  </a:lnTo>
                  <a:lnTo>
                    <a:pt x="303" y="3422"/>
                  </a:lnTo>
                  <a:lnTo>
                    <a:pt x="322" y="3427"/>
                  </a:lnTo>
                  <a:lnTo>
                    <a:pt x="340" y="3432"/>
                  </a:lnTo>
                  <a:lnTo>
                    <a:pt x="358" y="3438"/>
                  </a:lnTo>
                  <a:lnTo>
                    <a:pt x="376" y="3444"/>
                  </a:lnTo>
                  <a:lnTo>
                    <a:pt x="393" y="3451"/>
                  </a:lnTo>
                  <a:lnTo>
                    <a:pt x="426" y="3466"/>
                  </a:lnTo>
                  <a:lnTo>
                    <a:pt x="459" y="3483"/>
                  </a:lnTo>
                  <a:lnTo>
                    <a:pt x="459" y="3483"/>
                  </a:lnTo>
                  <a:lnTo>
                    <a:pt x="454" y="3483"/>
                  </a:lnTo>
                  <a:lnTo>
                    <a:pt x="450" y="3486"/>
                  </a:lnTo>
                  <a:lnTo>
                    <a:pt x="450" y="3486"/>
                  </a:lnTo>
                  <a:lnTo>
                    <a:pt x="419" y="3513"/>
                  </a:lnTo>
                  <a:lnTo>
                    <a:pt x="388" y="3540"/>
                  </a:lnTo>
                  <a:lnTo>
                    <a:pt x="358" y="3568"/>
                  </a:lnTo>
                  <a:lnTo>
                    <a:pt x="330" y="3596"/>
                  </a:lnTo>
                  <a:lnTo>
                    <a:pt x="302" y="3625"/>
                  </a:lnTo>
                  <a:lnTo>
                    <a:pt x="274" y="3654"/>
                  </a:lnTo>
                  <a:lnTo>
                    <a:pt x="219" y="3715"/>
                  </a:lnTo>
                  <a:lnTo>
                    <a:pt x="219" y="3715"/>
                  </a:lnTo>
                  <a:lnTo>
                    <a:pt x="234" y="3696"/>
                  </a:lnTo>
                  <a:lnTo>
                    <a:pt x="250" y="3674"/>
                  </a:lnTo>
                  <a:lnTo>
                    <a:pt x="268" y="3650"/>
                  </a:lnTo>
                  <a:lnTo>
                    <a:pt x="284" y="3623"/>
                  </a:lnTo>
                  <a:lnTo>
                    <a:pt x="302" y="3593"/>
                  </a:lnTo>
                  <a:lnTo>
                    <a:pt x="318" y="3565"/>
                  </a:lnTo>
                  <a:lnTo>
                    <a:pt x="335" y="3536"/>
                  </a:lnTo>
                  <a:lnTo>
                    <a:pt x="349" y="3509"/>
                  </a:lnTo>
                  <a:lnTo>
                    <a:pt x="349" y="3509"/>
                  </a:lnTo>
                  <a:lnTo>
                    <a:pt x="351" y="3502"/>
                  </a:lnTo>
                  <a:lnTo>
                    <a:pt x="350" y="3495"/>
                  </a:lnTo>
                  <a:lnTo>
                    <a:pt x="347" y="3489"/>
                  </a:lnTo>
                  <a:lnTo>
                    <a:pt x="344" y="3485"/>
                  </a:lnTo>
                  <a:lnTo>
                    <a:pt x="338" y="3482"/>
                  </a:lnTo>
                  <a:lnTo>
                    <a:pt x="332" y="3481"/>
                  </a:lnTo>
                  <a:lnTo>
                    <a:pt x="325" y="3482"/>
                  </a:lnTo>
                  <a:lnTo>
                    <a:pt x="319" y="3486"/>
                  </a:lnTo>
                  <a:lnTo>
                    <a:pt x="319" y="3486"/>
                  </a:lnTo>
                  <a:lnTo>
                    <a:pt x="291" y="3511"/>
                  </a:lnTo>
                  <a:lnTo>
                    <a:pt x="268" y="3534"/>
                  </a:lnTo>
                  <a:lnTo>
                    <a:pt x="234" y="3568"/>
                  </a:lnTo>
                  <a:lnTo>
                    <a:pt x="214" y="3586"/>
                  </a:lnTo>
                  <a:lnTo>
                    <a:pt x="209" y="3590"/>
                  </a:lnTo>
                  <a:lnTo>
                    <a:pt x="208" y="3591"/>
                  </a:lnTo>
                  <a:lnTo>
                    <a:pt x="207" y="3590"/>
                  </a:lnTo>
                  <a:lnTo>
                    <a:pt x="207" y="3586"/>
                  </a:lnTo>
                  <a:lnTo>
                    <a:pt x="209" y="3578"/>
                  </a:lnTo>
                  <a:lnTo>
                    <a:pt x="219" y="3549"/>
                  </a:lnTo>
                  <a:lnTo>
                    <a:pt x="234" y="3503"/>
                  </a:lnTo>
                  <a:lnTo>
                    <a:pt x="242" y="3473"/>
                  </a:lnTo>
                  <a:lnTo>
                    <a:pt x="252" y="3439"/>
                  </a:lnTo>
                  <a:lnTo>
                    <a:pt x="252" y="3439"/>
                  </a:lnTo>
                  <a:lnTo>
                    <a:pt x="252" y="3432"/>
                  </a:lnTo>
                  <a:lnTo>
                    <a:pt x="250" y="3426"/>
                  </a:lnTo>
                  <a:lnTo>
                    <a:pt x="247" y="3421"/>
                  </a:lnTo>
                  <a:lnTo>
                    <a:pt x="242" y="3418"/>
                  </a:lnTo>
                  <a:lnTo>
                    <a:pt x="237" y="3417"/>
                  </a:lnTo>
                  <a:lnTo>
                    <a:pt x="232" y="3415"/>
                  </a:lnTo>
                  <a:lnTo>
                    <a:pt x="226" y="3418"/>
                  </a:lnTo>
                  <a:lnTo>
                    <a:pt x="221" y="3421"/>
                  </a:lnTo>
                  <a:lnTo>
                    <a:pt x="221" y="3421"/>
                  </a:lnTo>
                  <a:lnTo>
                    <a:pt x="189" y="3452"/>
                  </a:lnTo>
                  <a:lnTo>
                    <a:pt x="166" y="3475"/>
                  </a:lnTo>
                  <a:lnTo>
                    <a:pt x="151" y="3489"/>
                  </a:lnTo>
                  <a:lnTo>
                    <a:pt x="146" y="3493"/>
                  </a:lnTo>
                  <a:lnTo>
                    <a:pt x="143" y="3494"/>
                  </a:lnTo>
                  <a:lnTo>
                    <a:pt x="141" y="3493"/>
                  </a:lnTo>
                  <a:lnTo>
                    <a:pt x="140" y="3489"/>
                  </a:lnTo>
                  <a:lnTo>
                    <a:pt x="143" y="3475"/>
                  </a:lnTo>
                  <a:lnTo>
                    <a:pt x="157" y="3413"/>
                  </a:lnTo>
                  <a:lnTo>
                    <a:pt x="157" y="3413"/>
                  </a:lnTo>
                  <a:close/>
                  <a:moveTo>
                    <a:pt x="95" y="3598"/>
                  </a:moveTo>
                  <a:lnTo>
                    <a:pt x="95" y="3598"/>
                  </a:lnTo>
                  <a:lnTo>
                    <a:pt x="123" y="3570"/>
                  </a:lnTo>
                  <a:lnTo>
                    <a:pt x="145" y="3548"/>
                  </a:lnTo>
                  <a:lnTo>
                    <a:pt x="161" y="3534"/>
                  </a:lnTo>
                  <a:lnTo>
                    <a:pt x="174" y="3524"/>
                  </a:lnTo>
                  <a:lnTo>
                    <a:pt x="179" y="3522"/>
                  </a:lnTo>
                  <a:lnTo>
                    <a:pt x="182" y="3521"/>
                  </a:lnTo>
                  <a:lnTo>
                    <a:pt x="186" y="3521"/>
                  </a:lnTo>
                  <a:lnTo>
                    <a:pt x="188" y="3522"/>
                  </a:lnTo>
                  <a:lnTo>
                    <a:pt x="189" y="3524"/>
                  </a:lnTo>
                  <a:lnTo>
                    <a:pt x="189" y="3528"/>
                  </a:lnTo>
                  <a:lnTo>
                    <a:pt x="188" y="3537"/>
                  </a:lnTo>
                  <a:lnTo>
                    <a:pt x="185" y="3550"/>
                  </a:lnTo>
                  <a:lnTo>
                    <a:pt x="179" y="3565"/>
                  </a:lnTo>
                  <a:lnTo>
                    <a:pt x="164" y="3600"/>
                  </a:lnTo>
                  <a:lnTo>
                    <a:pt x="146" y="3641"/>
                  </a:lnTo>
                  <a:lnTo>
                    <a:pt x="129" y="3681"/>
                  </a:lnTo>
                  <a:lnTo>
                    <a:pt x="129" y="3681"/>
                  </a:lnTo>
                  <a:lnTo>
                    <a:pt x="127" y="3687"/>
                  </a:lnTo>
                  <a:lnTo>
                    <a:pt x="129" y="3693"/>
                  </a:lnTo>
                  <a:lnTo>
                    <a:pt x="132" y="3698"/>
                  </a:lnTo>
                  <a:lnTo>
                    <a:pt x="137" y="3701"/>
                  </a:lnTo>
                  <a:lnTo>
                    <a:pt x="143" y="3703"/>
                  </a:lnTo>
                  <a:lnTo>
                    <a:pt x="149" y="3703"/>
                  </a:lnTo>
                  <a:lnTo>
                    <a:pt x="154" y="3702"/>
                  </a:lnTo>
                  <a:lnTo>
                    <a:pt x="159" y="3699"/>
                  </a:lnTo>
                  <a:lnTo>
                    <a:pt x="159" y="3699"/>
                  </a:lnTo>
                  <a:lnTo>
                    <a:pt x="219" y="3632"/>
                  </a:lnTo>
                  <a:lnTo>
                    <a:pt x="253" y="3596"/>
                  </a:lnTo>
                  <a:lnTo>
                    <a:pt x="262" y="3588"/>
                  </a:lnTo>
                  <a:lnTo>
                    <a:pt x="267" y="3585"/>
                  </a:lnTo>
                  <a:lnTo>
                    <a:pt x="268" y="3585"/>
                  </a:lnTo>
                  <a:lnTo>
                    <a:pt x="268" y="3588"/>
                  </a:lnTo>
                  <a:lnTo>
                    <a:pt x="264" y="3595"/>
                  </a:lnTo>
                  <a:lnTo>
                    <a:pt x="248" y="3623"/>
                  </a:lnTo>
                  <a:lnTo>
                    <a:pt x="223" y="3665"/>
                  </a:lnTo>
                  <a:lnTo>
                    <a:pt x="194" y="3715"/>
                  </a:lnTo>
                  <a:lnTo>
                    <a:pt x="179" y="3743"/>
                  </a:lnTo>
                  <a:lnTo>
                    <a:pt x="165" y="3771"/>
                  </a:lnTo>
                  <a:lnTo>
                    <a:pt x="165" y="3771"/>
                  </a:lnTo>
                  <a:lnTo>
                    <a:pt x="157" y="3764"/>
                  </a:lnTo>
                  <a:lnTo>
                    <a:pt x="150" y="3757"/>
                  </a:lnTo>
                  <a:lnTo>
                    <a:pt x="144" y="3749"/>
                  </a:lnTo>
                  <a:lnTo>
                    <a:pt x="138" y="3740"/>
                  </a:lnTo>
                  <a:lnTo>
                    <a:pt x="132" y="3730"/>
                  </a:lnTo>
                  <a:lnTo>
                    <a:pt x="127" y="3720"/>
                  </a:lnTo>
                  <a:lnTo>
                    <a:pt x="119" y="3699"/>
                  </a:lnTo>
                  <a:lnTo>
                    <a:pt x="112" y="3675"/>
                  </a:lnTo>
                  <a:lnTo>
                    <a:pt x="106" y="3650"/>
                  </a:lnTo>
                  <a:lnTo>
                    <a:pt x="95" y="3598"/>
                  </a:lnTo>
                  <a:lnTo>
                    <a:pt x="95" y="3598"/>
                  </a:lnTo>
                  <a:close/>
                  <a:moveTo>
                    <a:pt x="196" y="3794"/>
                  </a:moveTo>
                  <a:lnTo>
                    <a:pt x="196" y="3794"/>
                  </a:lnTo>
                  <a:lnTo>
                    <a:pt x="304" y="3678"/>
                  </a:lnTo>
                  <a:lnTo>
                    <a:pt x="358" y="3620"/>
                  </a:lnTo>
                  <a:lnTo>
                    <a:pt x="414" y="3563"/>
                  </a:lnTo>
                  <a:lnTo>
                    <a:pt x="414" y="3563"/>
                  </a:lnTo>
                  <a:lnTo>
                    <a:pt x="401" y="3576"/>
                  </a:lnTo>
                  <a:lnTo>
                    <a:pt x="390" y="3590"/>
                  </a:lnTo>
                  <a:lnTo>
                    <a:pt x="378" y="3605"/>
                  </a:lnTo>
                  <a:lnTo>
                    <a:pt x="366" y="3620"/>
                  </a:lnTo>
                  <a:lnTo>
                    <a:pt x="344" y="3653"/>
                  </a:lnTo>
                  <a:lnTo>
                    <a:pt x="323" y="3688"/>
                  </a:lnTo>
                  <a:lnTo>
                    <a:pt x="303" y="3723"/>
                  </a:lnTo>
                  <a:lnTo>
                    <a:pt x="284" y="3758"/>
                  </a:lnTo>
                  <a:lnTo>
                    <a:pt x="247" y="3826"/>
                  </a:lnTo>
                  <a:lnTo>
                    <a:pt x="247" y="3826"/>
                  </a:lnTo>
                  <a:lnTo>
                    <a:pt x="196" y="3794"/>
                  </a:lnTo>
                  <a:lnTo>
                    <a:pt x="196" y="3794"/>
                  </a:lnTo>
                  <a:close/>
                  <a:moveTo>
                    <a:pt x="282" y="3849"/>
                  </a:moveTo>
                  <a:lnTo>
                    <a:pt x="282" y="3849"/>
                  </a:lnTo>
                  <a:lnTo>
                    <a:pt x="367" y="3744"/>
                  </a:lnTo>
                  <a:lnTo>
                    <a:pt x="456" y="3643"/>
                  </a:lnTo>
                  <a:lnTo>
                    <a:pt x="456" y="3643"/>
                  </a:lnTo>
                  <a:lnTo>
                    <a:pt x="448" y="3652"/>
                  </a:lnTo>
                  <a:lnTo>
                    <a:pt x="440" y="3664"/>
                  </a:lnTo>
                  <a:lnTo>
                    <a:pt x="426" y="3688"/>
                  </a:lnTo>
                  <a:lnTo>
                    <a:pt x="412" y="3715"/>
                  </a:lnTo>
                  <a:lnTo>
                    <a:pt x="399" y="3743"/>
                  </a:lnTo>
                  <a:lnTo>
                    <a:pt x="373" y="3801"/>
                  </a:lnTo>
                  <a:lnTo>
                    <a:pt x="362" y="3827"/>
                  </a:lnTo>
                  <a:lnTo>
                    <a:pt x="349" y="3851"/>
                  </a:lnTo>
                  <a:lnTo>
                    <a:pt x="349" y="3851"/>
                  </a:lnTo>
                  <a:lnTo>
                    <a:pt x="346" y="3854"/>
                  </a:lnTo>
                  <a:lnTo>
                    <a:pt x="345" y="3858"/>
                  </a:lnTo>
                  <a:lnTo>
                    <a:pt x="345" y="3861"/>
                  </a:lnTo>
                  <a:lnTo>
                    <a:pt x="346" y="3865"/>
                  </a:lnTo>
                  <a:lnTo>
                    <a:pt x="349" y="3872"/>
                  </a:lnTo>
                  <a:lnTo>
                    <a:pt x="355" y="3877"/>
                  </a:lnTo>
                  <a:lnTo>
                    <a:pt x="360" y="3880"/>
                  </a:lnTo>
                  <a:lnTo>
                    <a:pt x="366" y="3881"/>
                  </a:lnTo>
                  <a:lnTo>
                    <a:pt x="370" y="3881"/>
                  </a:lnTo>
                  <a:lnTo>
                    <a:pt x="373" y="3880"/>
                  </a:lnTo>
                  <a:lnTo>
                    <a:pt x="377" y="3878"/>
                  </a:lnTo>
                  <a:lnTo>
                    <a:pt x="379" y="3875"/>
                  </a:lnTo>
                  <a:lnTo>
                    <a:pt x="379" y="3875"/>
                  </a:lnTo>
                  <a:lnTo>
                    <a:pt x="401" y="3851"/>
                  </a:lnTo>
                  <a:lnTo>
                    <a:pt x="425" y="3825"/>
                  </a:lnTo>
                  <a:lnTo>
                    <a:pt x="475" y="3774"/>
                  </a:lnTo>
                  <a:lnTo>
                    <a:pt x="500" y="3747"/>
                  </a:lnTo>
                  <a:lnTo>
                    <a:pt x="522" y="3720"/>
                  </a:lnTo>
                  <a:lnTo>
                    <a:pt x="532" y="3706"/>
                  </a:lnTo>
                  <a:lnTo>
                    <a:pt x="542" y="3693"/>
                  </a:lnTo>
                  <a:lnTo>
                    <a:pt x="550" y="3679"/>
                  </a:lnTo>
                  <a:lnTo>
                    <a:pt x="557" y="3665"/>
                  </a:lnTo>
                  <a:lnTo>
                    <a:pt x="557" y="3665"/>
                  </a:lnTo>
                  <a:lnTo>
                    <a:pt x="541" y="3698"/>
                  </a:lnTo>
                  <a:lnTo>
                    <a:pt x="522" y="3730"/>
                  </a:lnTo>
                  <a:lnTo>
                    <a:pt x="483" y="3795"/>
                  </a:lnTo>
                  <a:lnTo>
                    <a:pt x="445" y="3859"/>
                  </a:lnTo>
                  <a:lnTo>
                    <a:pt x="427" y="3891"/>
                  </a:lnTo>
                  <a:lnTo>
                    <a:pt x="410" y="3925"/>
                  </a:lnTo>
                  <a:lnTo>
                    <a:pt x="410" y="3925"/>
                  </a:lnTo>
                  <a:lnTo>
                    <a:pt x="345" y="3887"/>
                  </a:lnTo>
                  <a:lnTo>
                    <a:pt x="282" y="3849"/>
                  </a:lnTo>
                  <a:lnTo>
                    <a:pt x="282" y="3849"/>
                  </a:lnTo>
                  <a:close/>
                  <a:moveTo>
                    <a:pt x="508" y="3974"/>
                  </a:moveTo>
                  <a:lnTo>
                    <a:pt x="508" y="3974"/>
                  </a:lnTo>
                  <a:lnTo>
                    <a:pt x="480" y="3962"/>
                  </a:lnTo>
                  <a:lnTo>
                    <a:pt x="467" y="3956"/>
                  </a:lnTo>
                  <a:lnTo>
                    <a:pt x="454" y="3950"/>
                  </a:lnTo>
                  <a:lnTo>
                    <a:pt x="454" y="3950"/>
                  </a:lnTo>
                  <a:lnTo>
                    <a:pt x="450" y="3948"/>
                  </a:lnTo>
                  <a:lnTo>
                    <a:pt x="450" y="3948"/>
                  </a:lnTo>
                  <a:lnTo>
                    <a:pt x="481" y="3920"/>
                  </a:lnTo>
                  <a:lnTo>
                    <a:pt x="510" y="3892"/>
                  </a:lnTo>
                  <a:lnTo>
                    <a:pt x="538" y="3861"/>
                  </a:lnTo>
                  <a:lnTo>
                    <a:pt x="564" y="3830"/>
                  </a:lnTo>
                  <a:lnTo>
                    <a:pt x="564" y="3830"/>
                  </a:lnTo>
                  <a:lnTo>
                    <a:pt x="624" y="3758"/>
                  </a:lnTo>
                  <a:lnTo>
                    <a:pt x="592" y="3797"/>
                  </a:lnTo>
                  <a:lnTo>
                    <a:pt x="592" y="3797"/>
                  </a:lnTo>
                  <a:lnTo>
                    <a:pt x="568" y="3842"/>
                  </a:lnTo>
                  <a:lnTo>
                    <a:pt x="545" y="3885"/>
                  </a:lnTo>
                  <a:lnTo>
                    <a:pt x="525" y="3928"/>
                  </a:lnTo>
                  <a:lnTo>
                    <a:pt x="516" y="3950"/>
                  </a:lnTo>
                  <a:lnTo>
                    <a:pt x="508" y="3974"/>
                  </a:lnTo>
                  <a:lnTo>
                    <a:pt x="508" y="3974"/>
                  </a:lnTo>
                  <a:close/>
                  <a:moveTo>
                    <a:pt x="1267" y="4051"/>
                  </a:moveTo>
                  <a:lnTo>
                    <a:pt x="1267" y="4051"/>
                  </a:lnTo>
                  <a:lnTo>
                    <a:pt x="1173" y="4056"/>
                  </a:lnTo>
                  <a:lnTo>
                    <a:pt x="1173" y="4056"/>
                  </a:lnTo>
                  <a:lnTo>
                    <a:pt x="1226" y="4003"/>
                  </a:lnTo>
                  <a:lnTo>
                    <a:pt x="1281" y="3949"/>
                  </a:lnTo>
                  <a:lnTo>
                    <a:pt x="1338" y="3898"/>
                  </a:lnTo>
                  <a:lnTo>
                    <a:pt x="1394" y="3846"/>
                  </a:lnTo>
                  <a:lnTo>
                    <a:pt x="1394" y="3846"/>
                  </a:lnTo>
                  <a:lnTo>
                    <a:pt x="1386" y="3854"/>
                  </a:lnTo>
                  <a:lnTo>
                    <a:pt x="1377" y="3863"/>
                  </a:lnTo>
                  <a:lnTo>
                    <a:pt x="1361" y="3882"/>
                  </a:lnTo>
                  <a:lnTo>
                    <a:pt x="1345" y="3907"/>
                  </a:lnTo>
                  <a:lnTo>
                    <a:pt x="1328" y="3933"/>
                  </a:lnTo>
                  <a:lnTo>
                    <a:pt x="1297" y="3987"/>
                  </a:lnTo>
                  <a:lnTo>
                    <a:pt x="1269" y="4037"/>
                  </a:lnTo>
                  <a:lnTo>
                    <a:pt x="1269" y="4037"/>
                  </a:lnTo>
                  <a:lnTo>
                    <a:pt x="1267" y="4040"/>
                  </a:lnTo>
                  <a:lnTo>
                    <a:pt x="1266" y="4044"/>
                  </a:lnTo>
                  <a:lnTo>
                    <a:pt x="1267" y="4051"/>
                  </a:lnTo>
                  <a:lnTo>
                    <a:pt x="1267" y="4051"/>
                  </a:lnTo>
                  <a:close/>
                  <a:moveTo>
                    <a:pt x="1314" y="4048"/>
                  </a:moveTo>
                  <a:lnTo>
                    <a:pt x="1314" y="4048"/>
                  </a:lnTo>
                  <a:lnTo>
                    <a:pt x="1387" y="3974"/>
                  </a:lnTo>
                  <a:lnTo>
                    <a:pt x="1424" y="3937"/>
                  </a:lnTo>
                  <a:lnTo>
                    <a:pt x="1462" y="3901"/>
                  </a:lnTo>
                  <a:lnTo>
                    <a:pt x="1462" y="3901"/>
                  </a:lnTo>
                  <a:lnTo>
                    <a:pt x="1485" y="3880"/>
                  </a:lnTo>
                  <a:lnTo>
                    <a:pt x="1502" y="3866"/>
                  </a:lnTo>
                  <a:lnTo>
                    <a:pt x="1511" y="3859"/>
                  </a:lnTo>
                  <a:lnTo>
                    <a:pt x="1514" y="3858"/>
                  </a:lnTo>
                  <a:lnTo>
                    <a:pt x="1516" y="3858"/>
                  </a:lnTo>
                  <a:lnTo>
                    <a:pt x="1516" y="3859"/>
                  </a:lnTo>
                  <a:lnTo>
                    <a:pt x="1516" y="3861"/>
                  </a:lnTo>
                  <a:lnTo>
                    <a:pt x="1511" y="3870"/>
                  </a:lnTo>
                  <a:lnTo>
                    <a:pt x="1493" y="3894"/>
                  </a:lnTo>
                  <a:lnTo>
                    <a:pt x="1468" y="3928"/>
                  </a:lnTo>
                  <a:lnTo>
                    <a:pt x="1439" y="3963"/>
                  </a:lnTo>
                  <a:lnTo>
                    <a:pt x="1415" y="3994"/>
                  </a:lnTo>
                  <a:lnTo>
                    <a:pt x="1400" y="4015"/>
                  </a:lnTo>
                  <a:lnTo>
                    <a:pt x="1400" y="4015"/>
                  </a:lnTo>
                  <a:lnTo>
                    <a:pt x="1397" y="4022"/>
                  </a:lnTo>
                  <a:lnTo>
                    <a:pt x="1397" y="4028"/>
                  </a:lnTo>
                  <a:lnTo>
                    <a:pt x="1400" y="4033"/>
                  </a:lnTo>
                  <a:lnTo>
                    <a:pt x="1403" y="4039"/>
                  </a:lnTo>
                  <a:lnTo>
                    <a:pt x="1403" y="4039"/>
                  </a:lnTo>
                  <a:lnTo>
                    <a:pt x="1314" y="4048"/>
                  </a:lnTo>
                  <a:lnTo>
                    <a:pt x="1314" y="4048"/>
                  </a:lnTo>
                  <a:close/>
                  <a:moveTo>
                    <a:pt x="1487" y="4031"/>
                  </a:moveTo>
                  <a:lnTo>
                    <a:pt x="1487" y="4031"/>
                  </a:lnTo>
                  <a:lnTo>
                    <a:pt x="1437" y="4036"/>
                  </a:lnTo>
                  <a:lnTo>
                    <a:pt x="1437" y="4036"/>
                  </a:lnTo>
                  <a:lnTo>
                    <a:pt x="1457" y="4021"/>
                  </a:lnTo>
                  <a:lnTo>
                    <a:pt x="1479" y="4002"/>
                  </a:lnTo>
                  <a:lnTo>
                    <a:pt x="1524" y="3962"/>
                  </a:lnTo>
                  <a:lnTo>
                    <a:pt x="1566" y="3925"/>
                  </a:lnTo>
                  <a:lnTo>
                    <a:pt x="1585" y="3907"/>
                  </a:lnTo>
                  <a:lnTo>
                    <a:pt x="1601" y="3894"/>
                  </a:lnTo>
                  <a:lnTo>
                    <a:pt x="1615" y="3884"/>
                  </a:lnTo>
                  <a:lnTo>
                    <a:pt x="1624" y="3879"/>
                  </a:lnTo>
                  <a:lnTo>
                    <a:pt x="1628" y="3878"/>
                  </a:lnTo>
                  <a:lnTo>
                    <a:pt x="1630" y="3879"/>
                  </a:lnTo>
                  <a:lnTo>
                    <a:pt x="1631" y="3881"/>
                  </a:lnTo>
                  <a:lnTo>
                    <a:pt x="1631" y="3885"/>
                  </a:lnTo>
                  <a:lnTo>
                    <a:pt x="1629" y="3892"/>
                  </a:lnTo>
                  <a:lnTo>
                    <a:pt x="1627" y="3899"/>
                  </a:lnTo>
                  <a:lnTo>
                    <a:pt x="1616" y="3921"/>
                  </a:lnTo>
                  <a:lnTo>
                    <a:pt x="1599" y="3953"/>
                  </a:lnTo>
                  <a:lnTo>
                    <a:pt x="1575" y="3994"/>
                  </a:lnTo>
                  <a:lnTo>
                    <a:pt x="1575" y="3994"/>
                  </a:lnTo>
                  <a:lnTo>
                    <a:pt x="1573" y="3997"/>
                  </a:lnTo>
                  <a:lnTo>
                    <a:pt x="1573" y="4001"/>
                  </a:lnTo>
                  <a:lnTo>
                    <a:pt x="1573" y="4004"/>
                  </a:lnTo>
                  <a:lnTo>
                    <a:pt x="1573" y="4008"/>
                  </a:lnTo>
                  <a:lnTo>
                    <a:pt x="1576" y="4015"/>
                  </a:lnTo>
                  <a:lnTo>
                    <a:pt x="1581" y="4019"/>
                  </a:lnTo>
                  <a:lnTo>
                    <a:pt x="1581" y="4019"/>
                  </a:lnTo>
                  <a:lnTo>
                    <a:pt x="1534" y="4026"/>
                  </a:lnTo>
                  <a:lnTo>
                    <a:pt x="1487" y="4031"/>
                  </a:lnTo>
                  <a:lnTo>
                    <a:pt x="1487" y="4031"/>
                  </a:lnTo>
                  <a:close/>
                  <a:moveTo>
                    <a:pt x="1692" y="3997"/>
                  </a:moveTo>
                  <a:lnTo>
                    <a:pt x="1692" y="3997"/>
                  </a:lnTo>
                  <a:lnTo>
                    <a:pt x="1651" y="4007"/>
                  </a:lnTo>
                  <a:lnTo>
                    <a:pt x="1609" y="4015"/>
                  </a:lnTo>
                  <a:lnTo>
                    <a:pt x="1609" y="4015"/>
                  </a:lnTo>
                  <a:lnTo>
                    <a:pt x="1631" y="3990"/>
                  </a:lnTo>
                  <a:lnTo>
                    <a:pt x="1654" y="3966"/>
                  </a:lnTo>
                  <a:lnTo>
                    <a:pt x="1676" y="3946"/>
                  </a:lnTo>
                  <a:lnTo>
                    <a:pt x="1686" y="3937"/>
                  </a:lnTo>
                  <a:lnTo>
                    <a:pt x="1696" y="3932"/>
                  </a:lnTo>
                  <a:lnTo>
                    <a:pt x="1703" y="3927"/>
                  </a:lnTo>
                  <a:lnTo>
                    <a:pt x="1709" y="3927"/>
                  </a:lnTo>
                  <a:lnTo>
                    <a:pt x="1711" y="3927"/>
                  </a:lnTo>
                  <a:lnTo>
                    <a:pt x="1713" y="3928"/>
                  </a:lnTo>
                  <a:lnTo>
                    <a:pt x="1715" y="3930"/>
                  </a:lnTo>
                  <a:lnTo>
                    <a:pt x="1715" y="3934"/>
                  </a:lnTo>
                  <a:lnTo>
                    <a:pt x="1713" y="3943"/>
                  </a:lnTo>
                  <a:lnTo>
                    <a:pt x="1710" y="3956"/>
                  </a:lnTo>
                  <a:lnTo>
                    <a:pt x="1703" y="3975"/>
                  </a:lnTo>
                  <a:lnTo>
                    <a:pt x="1692" y="3997"/>
                  </a:lnTo>
                  <a:lnTo>
                    <a:pt x="1692" y="3997"/>
                  </a:lnTo>
                  <a:close/>
                  <a:moveTo>
                    <a:pt x="1579" y="3778"/>
                  </a:moveTo>
                  <a:lnTo>
                    <a:pt x="1579" y="3778"/>
                  </a:lnTo>
                  <a:lnTo>
                    <a:pt x="1616" y="3779"/>
                  </a:lnTo>
                  <a:lnTo>
                    <a:pt x="1655" y="3784"/>
                  </a:lnTo>
                  <a:lnTo>
                    <a:pt x="1655" y="3784"/>
                  </a:lnTo>
                  <a:lnTo>
                    <a:pt x="1629" y="3806"/>
                  </a:lnTo>
                  <a:lnTo>
                    <a:pt x="1605" y="3830"/>
                  </a:lnTo>
                  <a:lnTo>
                    <a:pt x="1580" y="3853"/>
                  </a:lnTo>
                  <a:lnTo>
                    <a:pt x="1555" y="3879"/>
                  </a:lnTo>
                  <a:lnTo>
                    <a:pt x="1555" y="3879"/>
                  </a:lnTo>
                  <a:lnTo>
                    <a:pt x="1532" y="3902"/>
                  </a:lnTo>
                  <a:lnTo>
                    <a:pt x="1510" y="3927"/>
                  </a:lnTo>
                  <a:lnTo>
                    <a:pt x="1490" y="3953"/>
                  </a:lnTo>
                  <a:lnTo>
                    <a:pt x="1471" y="3980"/>
                  </a:lnTo>
                  <a:lnTo>
                    <a:pt x="1471" y="3980"/>
                  </a:lnTo>
                  <a:lnTo>
                    <a:pt x="1500" y="3936"/>
                  </a:lnTo>
                  <a:lnTo>
                    <a:pt x="1531" y="3893"/>
                  </a:lnTo>
                  <a:lnTo>
                    <a:pt x="1560" y="3850"/>
                  </a:lnTo>
                  <a:lnTo>
                    <a:pt x="1574" y="3827"/>
                  </a:lnTo>
                  <a:lnTo>
                    <a:pt x="1588" y="3805"/>
                  </a:lnTo>
                  <a:lnTo>
                    <a:pt x="1588" y="3805"/>
                  </a:lnTo>
                  <a:lnTo>
                    <a:pt x="1589" y="3802"/>
                  </a:lnTo>
                  <a:lnTo>
                    <a:pt x="1590" y="3797"/>
                  </a:lnTo>
                  <a:lnTo>
                    <a:pt x="1590" y="3794"/>
                  </a:lnTo>
                  <a:lnTo>
                    <a:pt x="1589" y="3790"/>
                  </a:lnTo>
                  <a:lnTo>
                    <a:pt x="1585" y="3783"/>
                  </a:lnTo>
                  <a:lnTo>
                    <a:pt x="1579" y="3778"/>
                  </a:lnTo>
                  <a:lnTo>
                    <a:pt x="1579" y="3778"/>
                  </a:lnTo>
                  <a:close/>
                  <a:moveTo>
                    <a:pt x="1457" y="3787"/>
                  </a:moveTo>
                  <a:lnTo>
                    <a:pt x="1457" y="3787"/>
                  </a:lnTo>
                  <a:lnTo>
                    <a:pt x="1494" y="3782"/>
                  </a:lnTo>
                  <a:lnTo>
                    <a:pt x="1494" y="3782"/>
                  </a:lnTo>
                  <a:lnTo>
                    <a:pt x="1530" y="3779"/>
                  </a:lnTo>
                  <a:lnTo>
                    <a:pt x="1562" y="3777"/>
                  </a:lnTo>
                  <a:lnTo>
                    <a:pt x="1562" y="3777"/>
                  </a:lnTo>
                  <a:lnTo>
                    <a:pt x="1560" y="3778"/>
                  </a:lnTo>
                  <a:lnTo>
                    <a:pt x="1560" y="3778"/>
                  </a:lnTo>
                  <a:lnTo>
                    <a:pt x="1512" y="3812"/>
                  </a:lnTo>
                  <a:lnTo>
                    <a:pt x="1466" y="3849"/>
                  </a:lnTo>
                  <a:lnTo>
                    <a:pt x="1422" y="3886"/>
                  </a:lnTo>
                  <a:lnTo>
                    <a:pt x="1379" y="3926"/>
                  </a:lnTo>
                  <a:lnTo>
                    <a:pt x="1379" y="3926"/>
                  </a:lnTo>
                  <a:lnTo>
                    <a:pt x="1377" y="3926"/>
                  </a:lnTo>
                  <a:lnTo>
                    <a:pt x="1377" y="3926"/>
                  </a:lnTo>
                  <a:lnTo>
                    <a:pt x="1417" y="3860"/>
                  </a:lnTo>
                  <a:lnTo>
                    <a:pt x="1437" y="3827"/>
                  </a:lnTo>
                  <a:lnTo>
                    <a:pt x="1456" y="3794"/>
                  </a:lnTo>
                  <a:lnTo>
                    <a:pt x="1456" y="3794"/>
                  </a:lnTo>
                  <a:lnTo>
                    <a:pt x="1457" y="3790"/>
                  </a:lnTo>
                  <a:lnTo>
                    <a:pt x="1457" y="3787"/>
                  </a:lnTo>
                  <a:lnTo>
                    <a:pt x="1457" y="3787"/>
                  </a:lnTo>
                  <a:close/>
                  <a:moveTo>
                    <a:pt x="1326" y="3792"/>
                  </a:moveTo>
                  <a:lnTo>
                    <a:pt x="1326" y="3792"/>
                  </a:lnTo>
                  <a:lnTo>
                    <a:pt x="1365" y="3792"/>
                  </a:lnTo>
                  <a:lnTo>
                    <a:pt x="1402" y="3791"/>
                  </a:lnTo>
                  <a:lnTo>
                    <a:pt x="1402" y="3791"/>
                  </a:lnTo>
                  <a:lnTo>
                    <a:pt x="1349" y="3837"/>
                  </a:lnTo>
                  <a:lnTo>
                    <a:pt x="1297" y="3884"/>
                  </a:lnTo>
                  <a:lnTo>
                    <a:pt x="1245" y="3932"/>
                  </a:lnTo>
                  <a:lnTo>
                    <a:pt x="1195" y="3980"/>
                  </a:lnTo>
                  <a:lnTo>
                    <a:pt x="1195" y="3980"/>
                  </a:lnTo>
                  <a:lnTo>
                    <a:pt x="1207" y="3968"/>
                  </a:lnTo>
                  <a:lnTo>
                    <a:pt x="1221" y="3950"/>
                  </a:lnTo>
                  <a:lnTo>
                    <a:pt x="1256" y="3906"/>
                  </a:lnTo>
                  <a:lnTo>
                    <a:pt x="1274" y="3881"/>
                  </a:lnTo>
                  <a:lnTo>
                    <a:pt x="1293" y="3854"/>
                  </a:lnTo>
                  <a:lnTo>
                    <a:pt x="1310" y="3829"/>
                  </a:lnTo>
                  <a:lnTo>
                    <a:pt x="1325" y="3805"/>
                  </a:lnTo>
                  <a:lnTo>
                    <a:pt x="1325" y="3805"/>
                  </a:lnTo>
                  <a:lnTo>
                    <a:pt x="1326" y="3802"/>
                  </a:lnTo>
                  <a:lnTo>
                    <a:pt x="1326" y="3798"/>
                  </a:lnTo>
                  <a:lnTo>
                    <a:pt x="1326" y="3792"/>
                  </a:lnTo>
                  <a:lnTo>
                    <a:pt x="1326" y="3792"/>
                  </a:lnTo>
                  <a:close/>
                  <a:moveTo>
                    <a:pt x="1218" y="3893"/>
                  </a:moveTo>
                  <a:lnTo>
                    <a:pt x="1218" y="3893"/>
                  </a:lnTo>
                  <a:lnTo>
                    <a:pt x="1235" y="3877"/>
                  </a:lnTo>
                  <a:lnTo>
                    <a:pt x="1245" y="3868"/>
                  </a:lnTo>
                  <a:lnTo>
                    <a:pt x="1251" y="3865"/>
                  </a:lnTo>
                  <a:lnTo>
                    <a:pt x="1252" y="3865"/>
                  </a:lnTo>
                  <a:lnTo>
                    <a:pt x="1252" y="3867"/>
                  </a:lnTo>
                  <a:lnTo>
                    <a:pt x="1249" y="3874"/>
                  </a:lnTo>
                  <a:lnTo>
                    <a:pt x="1243" y="3885"/>
                  </a:lnTo>
                  <a:lnTo>
                    <a:pt x="1224" y="3914"/>
                  </a:lnTo>
                  <a:lnTo>
                    <a:pt x="1173" y="3987"/>
                  </a:lnTo>
                  <a:lnTo>
                    <a:pt x="1150" y="4017"/>
                  </a:lnTo>
                  <a:lnTo>
                    <a:pt x="1138" y="4037"/>
                  </a:lnTo>
                  <a:lnTo>
                    <a:pt x="1138" y="4037"/>
                  </a:lnTo>
                  <a:lnTo>
                    <a:pt x="1135" y="4043"/>
                  </a:lnTo>
                  <a:lnTo>
                    <a:pt x="1135" y="4049"/>
                  </a:lnTo>
                  <a:lnTo>
                    <a:pt x="1138" y="4053"/>
                  </a:lnTo>
                  <a:lnTo>
                    <a:pt x="1140" y="4058"/>
                  </a:lnTo>
                  <a:lnTo>
                    <a:pt x="1140" y="4058"/>
                  </a:lnTo>
                  <a:lnTo>
                    <a:pt x="1074" y="4059"/>
                  </a:lnTo>
                  <a:lnTo>
                    <a:pt x="1074" y="4059"/>
                  </a:lnTo>
                  <a:lnTo>
                    <a:pt x="1108" y="4016"/>
                  </a:lnTo>
                  <a:lnTo>
                    <a:pt x="1143" y="3974"/>
                  </a:lnTo>
                  <a:lnTo>
                    <a:pt x="1180" y="3933"/>
                  </a:lnTo>
                  <a:lnTo>
                    <a:pt x="1218" y="3893"/>
                  </a:lnTo>
                  <a:lnTo>
                    <a:pt x="1218" y="3893"/>
                  </a:lnTo>
                  <a:close/>
                  <a:moveTo>
                    <a:pt x="1195" y="3799"/>
                  </a:moveTo>
                  <a:lnTo>
                    <a:pt x="1195" y="3799"/>
                  </a:lnTo>
                  <a:lnTo>
                    <a:pt x="1182" y="3813"/>
                  </a:lnTo>
                  <a:lnTo>
                    <a:pt x="1170" y="3827"/>
                  </a:lnTo>
                  <a:lnTo>
                    <a:pt x="1148" y="3858"/>
                  </a:lnTo>
                  <a:lnTo>
                    <a:pt x="1126" y="3891"/>
                  </a:lnTo>
                  <a:lnTo>
                    <a:pt x="1104" y="3925"/>
                  </a:lnTo>
                  <a:lnTo>
                    <a:pt x="1063" y="3994"/>
                  </a:lnTo>
                  <a:lnTo>
                    <a:pt x="1043" y="4028"/>
                  </a:lnTo>
                  <a:lnTo>
                    <a:pt x="1024" y="4059"/>
                  </a:lnTo>
                  <a:lnTo>
                    <a:pt x="1024" y="4059"/>
                  </a:lnTo>
                  <a:lnTo>
                    <a:pt x="969" y="4059"/>
                  </a:lnTo>
                  <a:lnTo>
                    <a:pt x="969" y="4059"/>
                  </a:lnTo>
                  <a:lnTo>
                    <a:pt x="1024" y="3993"/>
                  </a:lnTo>
                  <a:lnTo>
                    <a:pt x="1079" y="3927"/>
                  </a:lnTo>
                  <a:lnTo>
                    <a:pt x="1136" y="3863"/>
                  </a:lnTo>
                  <a:lnTo>
                    <a:pt x="1195" y="3799"/>
                  </a:lnTo>
                  <a:lnTo>
                    <a:pt x="1195" y="3799"/>
                  </a:lnTo>
                  <a:close/>
                  <a:moveTo>
                    <a:pt x="1082" y="3783"/>
                  </a:moveTo>
                  <a:lnTo>
                    <a:pt x="1082" y="3783"/>
                  </a:lnTo>
                  <a:lnTo>
                    <a:pt x="1071" y="3808"/>
                  </a:lnTo>
                  <a:lnTo>
                    <a:pt x="1058" y="3832"/>
                  </a:lnTo>
                  <a:lnTo>
                    <a:pt x="1031" y="3880"/>
                  </a:lnTo>
                  <a:lnTo>
                    <a:pt x="1004" y="3928"/>
                  </a:lnTo>
                  <a:lnTo>
                    <a:pt x="975" y="3975"/>
                  </a:lnTo>
                  <a:lnTo>
                    <a:pt x="975" y="3975"/>
                  </a:lnTo>
                  <a:lnTo>
                    <a:pt x="975" y="3975"/>
                  </a:lnTo>
                  <a:lnTo>
                    <a:pt x="930" y="4049"/>
                  </a:lnTo>
                  <a:lnTo>
                    <a:pt x="930" y="4049"/>
                  </a:lnTo>
                  <a:lnTo>
                    <a:pt x="929" y="4053"/>
                  </a:lnTo>
                  <a:lnTo>
                    <a:pt x="929" y="4058"/>
                  </a:lnTo>
                  <a:lnTo>
                    <a:pt x="929" y="4058"/>
                  </a:lnTo>
                  <a:lnTo>
                    <a:pt x="888" y="4056"/>
                  </a:lnTo>
                  <a:lnTo>
                    <a:pt x="847" y="4052"/>
                  </a:lnTo>
                  <a:lnTo>
                    <a:pt x="847" y="4052"/>
                  </a:lnTo>
                  <a:lnTo>
                    <a:pt x="881" y="4008"/>
                  </a:lnTo>
                  <a:lnTo>
                    <a:pt x="914" y="3963"/>
                  </a:lnTo>
                  <a:lnTo>
                    <a:pt x="946" y="3918"/>
                  </a:lnTo>
                  <a:lnTo>
                    <a:pt x="976" y="3872"/>
                  </a:lnTo>
                  <a:lnTo>
                    <a:pt x="976" y="3872"/>
                  </a:lnTo>
                  <a:lnTo>
                    <a:pt x="980" y="3867"/>
                  </a:lnTo>
                  <a:lnTo>
                    <a:pt x="980" y="3867"/>
                  </a:lnTo>
                  <a:lnTo>
                    <a:pt x="997" y="3844"/>
                  </a:lnTo>
                  <a:lnTo>
                    <a:pt x="1020" y="3811"/>
                  </a:lnTo>
                  <a:lnTo>
                    <a:pt x="1049" y="3774"/>
                  </a:lnTo>
                  <a:lnTo>
                    <a:pt x="1074" y="3741"/>
                  </a:lnTo>
                  <a:lnTo>
                    <a:pt x="1085" y="3728"/>
                  </a:lnTo>
                  <a:lnTo>
                    <a:pt x="1094" y="3719"/>
                  </a:lnTo>
                  <a:lnTo>
                    <a:pt x="1101" y="3713"/>
                  </a:lnTo>
                  <a:lnTo>
                    <a:pt x="1104" y="3713"/>
                  </a:lnTo>
                  <a:lnTo>
                    <a:pt x="1106" y="3713"/>
                  </a:lnTo>
                  <a:lnTo>
                    <a:pt x="1106" y="3715"/>
                  </a:lnTo>
                  <a:lnTo>
                    <a:pt x="1106" y="3720"/>
                  </a:lnTo>
                  <a:lnTo>
                    <a:pt x="1102" y="3733"/>
                  </a:lnTo>
                  <a:lnTo>
                    <a:pt x="1094" y="3754"/>
                  </a:lnTo>
                  <a:lnTo>
                    <a:pt x="1082" y="3783"/>
                  </a:lnTo>
                  <a:lnTo>
                    <a:pt x="1082" y="3783"/>
                  </a:lnTo>
                  <a:close/>
                  <a:moveTo>
                    <a:pt x="764" y="3996"/>
                  </a:moveTo>
                  <a:lnTo>
                    <a:pt x="764" y="3996"/>
                  </a:lnTo>
                  <a:lnTo>
                    <a:pt x="785" y="3981"/>
                  </a:lnTo>
                  <a:lnTo>
                    <a:pt x="804" y="3964"/>
                  </a:lnTo>
                  <a:lnTo>
                    <a:pt x="824" y="3948"/>
                  </a:lnTo>
                  <a:lnTo>
                    <a:pt x="841" y="3930"/>
                  </a:lnTo>
                  <a:lnTo>
                    <a:pt x="877" y="3893"/>
                  </a:lnTo>
                  <a:lnTo>
                    <a:pt x="910" y="3856"/>
                  </a:lnTo>
                  <a:lnTo>
                    <a:pt x="910" y="3856"/>
                  </a:lnTo>
                  <a:lnTo>
                    <a:pt x="932" y="3830"/>
                  </a:lnTo>
                  <a:lnTo>
                    <a:pt x="955" y="3801"/>
                  </a:lnTo>
                  <a:lnTo>
                    <a:pt x="997" y="3743"/>
                  </a:lnTo>
                  <a:lnTo>
                    <a:pt x="997" y="3743"/>
                  </a:lnTo>
                  <a:lnTo>
                    <a:pt x="1004" y="3731"/>
                  </a:lnTo>
                  <a:lnTo>
                    <a:pt x="1013" y="3717"/>
                  </a:lnTo>
                  <a:lnTo>
                    <a:pt x="1035" y="3681"/>
                  </a:lnTo>
                  <a:lnTo>
                    <a:pt x="1074" y="3607"/>
                  </a:lnTo>
                  <a:lnTo>
                    <a:pt x="1088" y="3585"/>
                  </a:lnTo>
                  <a:lnTo>
                    <a:pt x="1092" y="3581"/>
                  </a:lnTo>
                  <a:lnTo>
                    <a:pt x="1092" y="3581"/>
                  </a:lnTo>
                  <a:lnTo>
                    <a:pt x="1092" y="3582"/>
                  </a:lnTo>
                  <a:lnTo>
                    <a:pt x="1090" y="3589"/>
                  </a:lnTo>
                  <a:lnTo>
                    <a:pt x="1084" y="3604"/>
                  </a:lnTo>
                  <a:lnTo>
                    <a:pt x="1061" y="3660"/>
                  </a:lnTo>
                  <a:lnTo>
                    <a:pt x="1061" y="3660"/>
                  </a:lnTo>
                  <a:lnTo>
                    <a:pt x="1051" y="3682"/>
                  </a:lnTo>
                  <a:lnTo>
                    <a:pt x="1040" y="3705"/>
                  </a:lnTo>
                  <a:lnTo>
                    <a:pt x="1016" y="3748"/>
                  </a:lnTo>
                  <a:lnTo>
                    <a:pt x="990" y="3790"/>
                  </a:lnTo>
                  <a:lnTo>
                    <a:pt x="963" y="3831"/>
                  </a:lnTo>
                  <a:lnTo>
                    <a:pt x="963" y="3831"/>
                  </a:lnTo>
                  <a:lnTo>
                    <a:pt x="921" y="3884"/>
                  </a:lnTo>
                  <a:lnTo>
                    <a:pt x="881" y="3937"/>
                  </a:lnTo>
                  <a:lnTo>
                    <a:pt x="841" y="3993"/>
                  </a:lnTo>
                  <a:lnTo>
                    <a:pt x="804" y="4048"/>
                  </a:lnTo>
                  <a:lnTo>
                    <a:pt x="804" y="4048"/>
                  </a:lnTo>
                  <a:lnTo>
                    <a:pt x="750" y="4040"/>
                  </a:lnTo>
                  <a:lnTo>
                    <a:pt x="699" y="4032"/>
                  </a:lnTo>
                  <a:lnTo>
                    <a:pt x="699" y="4032"/>
                  </a:lnTo>
                  <a:lnTo>
                    <a:pt x="707" y="4028"/>
                  </a:lnTo>
                  <a:lnTo>
                    <a:pt x="707" y="4028"/>
                  </a:lnTo>
                  <a:lnTo>
                    <a:pt x="708" y="4026"/>
                  </a:lnTo>
                  <a:lnTo>
                    <a:pt x="707" y="4024"/>
                  </a:lnTo>
                  <a:lnTo>
                    <a:pt x="706" y="4023"/>
                  </a:lnTo>
                  <a:lnTo>
                    <a:pt x="704" y="4023"/>
                  </a:lnTo>
                  <a:lnTo>
                    <a:pt x="704" y="4023"/>
                  </a:lnTo>
                  <a:lnTo>
                    <a:pt x="689" y="4025"/>
                  </a:lnTo>
                  <a:lnTo>
                    <a:pt x="689" y="4025"/>
                  </a:lnTo>
                  <a:lnTo>
                    <a:pt x="692" y="4022"/>
                  </a:lnTo>
                  <a:lnTo>
                    <a:pt x="692" y="4022"/>
                  </a:lnTo>
                  <a:lnTo>
                    <a:pt x="731" y="4010"/>
                  </a:lnTo>
                  <a:lnTo>
                    <a:pt x="750" y="4002"/>
                  </a:lnTo>
                  <a:lnTo>
                    <a:pt x="758" y="3998"/>
                  </a:lnTo>
                  <a:lnTo>
                    <a:pt x="764" y="3996"/>
                  </a:lnTo>
                  <a:lnTo>
                    <a:pt x="764" y="3996"/>
                  </a:lnTo>
                  <a:close/>
                  <a:moveTo>
                    <a:pt x="750" y="3871"/>
                  </a:moveTo>
                  <a:lnTo>
                    <a:pt x="750" y="3871"/>
                  </a:lnTo>
                  <a:lnTo>
                    <a:pt x="735" y="3882"/>
                  </a:lnTo>
                  <a:lnTo>
                    <a:pt x="729" y="3888"/>
                  </a:lnTo>
                  <a:lnTo>
                    <a:pt x="724" y="3894"/>
                  </a:lnTo>
                  <a:lnTo>
                    <a:pt x="721" y="3900"/>
                  </a:lnTo>
                  <a:lnTo>
                    <a:pt x="718" y="3906"/>
                  </a:lnTo>
                  <a:lnTo>
                    <a:pt x="717" y="3911"/>
                  </a:lnTo>
                  <a:lnTo>
                    <a:pt x="718" y="3916"/>
                  </a:lnTo>
                  <a:lnTo>
                    <a:pt x="718" y="3916"/>
                  </a:lnTo>
                  <a:lnTo>
                    <a:pt x="655" y="4004"/>
                  </a:lnTo>
                  <a:lnTo>
                    <a:pt x="655" y="4004"/>
                  </a:lnTo>
                  <a:lnTo>
                    <a:pt x="653" y="4009"/>
                  </a:lnTo>
                  <a:lnTo>
                    <a:pt x="652" y="4014"/>
                  </a:lnTo>
                  <a:lnTo>
                    <a:pt x="653" y="4017"/>
                  </a:lnTo>
                  <a:lnTo>
                    <a:pt x="654" y="4022"/>
                  </a:lnTo>
                  <a:lnTo>
                    <a:pt x="654" y="4022"/>
                  </a:lnTo>
                  <a:lnTo>
                    <a:pt x="601" y="4009"/>
                  </a:lnTo>
                  <a:lnTo>
                    <a:pt x="577" y="4001"/>
                  </a:lnTo>
                  <a:lnTo>
                    <a:pt x="551" y="3993"/>
                  </a:lnTo>
                  <a:lnTo>
                    <a:pt x="551" y="3993"/>
                  </a:lnTo>
                  <a:lnTo>
                    <a:pt x="620" y="3894"/>
                  </a:lnTo>
                  <a:lnTo>
                    <a:pt x="620" y="3894"/>
                  </a:lnTo>
                  <a:lnTo>
                    <a:pt x="603" y="3929"/>
                  </a:lnTo>
                  <a:lnTo>
                    <a:pt x="586" y="3966"/>
                  </a:lnTo>
                  <a:lnTo>
                    <a:pt x="586" y="3966"/>
                  </a:lnTo>
                  <a:lnTo>
                    <a:pt x="585" y="3969"/>
                  </a:lnTo>
                  <a:lnTo>
                    <a:pt x="585" y="3973"/>
                  </a:lnTo>
                  <a:lnTo>
                    <a:pt x="585" y="3976"/>
                  </a:lnTo>
                  <a:lnTo>
                    <a:pt x="586" y="3978"/>
                  </a:lnTo>
                  <a:lnTo>
                    <a:pt x="590" y="3983"/>
                  </a:lnTo>
                  <a:lnTo>
                    <a:pt x="596" y="3988"/>
                  </a:lnTo>
                  <a:lnTo>
                    <a:pt x="601" y="3990"/>
                  </a:lnTo>
                  <a:lnTo>
                    <a:pt x="608" y="3990"/>
                  </a:lnTo>
                  <a:lnTo>
                    <a:pt x="616" y="3989"/>
                  </a:lnTo>
                  <a:lnTo>
                    <a:pt x="621" y="3985"/>
                  </a:lnTo>
                  <a:lnTo>
                    <a:pt x="621" y="3985"/>
                  </a:lnTo>
                  <a:lnTo>
                    <a:pt x="662" y="3946"/>
                  </a:lnTo>
                  <a:lnTo>
                    <a:pt x="703" y="3906"/>
                  </a:lnTo>
                  <a:lnTo>
                    <a:pt x="744" y="3865"/>
                  </a:lnTo>
                  <a:lnTo>
                    <a:pt x="785" y="3824"/>
                  </a:lnTo>
                  <a:lnTo>
                    <a:pt x="785" y="3824"/>
                  </a:lnTo>
                  <a:lnTo>
                    <a:pt x="750" y="3871"/>
                  </a:lnTo>
                  <a:lnTo>
                    <a:pt x="750" y="3871"/>
                  </a:lnTo>
                  <a:close/>
                  <a:moveTo>
                    <a:pt x="1004" y="3584"/>
                  </a:moveTo>
                  <a:lnTo>
                    <a:pt x="1004" y="3584"/>
                  </a:lnTo>
                  <a:lnTo>
                    <a:pt x="1047" y="3521"/>
                  </a:lnTo>
                  <a:lnTo>
                    <a:pt x="1090" y="3456"/>
                  </a:lnTo>
                  <a:lnTo>
                    <a:pt x="1090" y="3456"/>
                  </a:lnTo>
                  <a:lnTo>
                    <a:pt x="1118" y="3415"/>
                  </a:lnTo>
                  <a:lnTo>
                    <a:pt x="1143" y="3375"/>
                  </a:lnTo>
                  <a:lnTo>
                    <a:pt x="1169" y="3332"/>
                  </a:lnTo>
                  <a:lnTo>
                    <a:pt x="1194" y="3290"/>
                  </a:lnTo>
                  <a:lnTo>
                    <a:pt x="1194" y="3290"/>
                  </a:lnTo>
                  <a:lnTo>
                    <a:pt x="1205" y="3280"/>
                  </a:lnTo>
                  <a:lnTo>
                    <a:pt x="1216" y="3269"/>
                  </a:lnTo>
                  <a:lnTo>
                    <a:pt x="1224" y="3259"/>
                  </a:lnTo>
                  <a:lnTo>
                    <a:pt x="1231" y="3248"/>
                  </a:lnTo>
                  <a:lnTo>
                    <a:pt x="1235" y="3239"/>
                  </a:lnTo>
                  <a:lnTo>
                    <a:pt x="1238" y="3228"/>
                  </a:lnTo>
                  <a:lnTo>
                    <a:pt x="1239" y="3218"/>
                  </a:lnTo>
                  <a:lnTo>
                    <a:pt x="1238" y="3207"/>
                  </a:lnTo>
                  <a:lnTo>
                    <a:pt x="1238" y="3207"/>
                  </a:lnTo>
                  <a:lnTo>
                    <a:pt x="1259" y="3164"/>
                  </a:lnTo>
                  <a:lnTo>
                    <a:pt x="1279" y="3122"/>
                  </a:lnTo>
                  <a:lnTo>
                    <a:pt x="1279" y="3122"/>
                  </a:lnTo>
                  <a:lnTo>
                    <a:pt x="1303" y="3130"/>
                  </a:lnTo>
                  <a:lnTo>
                    <a:pt x="1303" y="3130"/>
                  </a:lnTo>
                  <a:lnTo>
                    <a:pt x="1307" y="3131"/>
                  </a:lnTo>
                  <a:lnTo>
                    <a:pt x="1311" y="3131"/>
                  </a:lnTo>
                  <a:lnTo>
                    <a:pt x="1313" y="3130"/>
                  </a:lnTo>
                  <a:lnTo>
                    <a:pt x="1317" y="3128"/>
                  </a:lnTo>
                  <a:lnTo>
                    <a:pt x="1320" y="3122"/>
                  </a:lnTo>
                  <a:lnTo>
                    <a:pt x="1322" y="3116"/>
                  </a:lnTo>
                  <a:lnTo>
                    <a:pt x="1322" y="3116"/>
                  </a:lnTo>
                  <a:lnTo>
                    <a:pt x="1325" y="3097"/>
                  </a:lnTo>
                  <a:lnTo>
                    <a:pt x="1327" y="3078"/>
                  </a:lnTo>
                  <a:lnTo>
                    <a:pt x="1333" y="3042"/>
                  </a:lnTo>
                  <a:lnTo>
                    <a:pt x="1339" y="3006"/>
                  </a:lnTo>
                  <a:lnTo>
                    <a:pt x="1341" y="2987"/>
                  </a:lnTo>
                  <a:lnTo>
                    <a:pt x="1342" y="2968"/>
                  </a:lnTo>
                  <a:lnTo>
                    <a:pt x="1342" y="2968"/>
                  </a:lnTo>
                  <a:lnTo>
                    <a:pt x="1344" y="2964"/>
                  </a:lnTo>
                  <a:lnTo>
                    <a:pt x="1346" y="2959"/>
                  </a:lnTo>
                  <a:lnTo>
                    <a:pt x="1348" y="2955"/>
                  </a:lnTo>
                  <a:lnTo>
                    <a:pt x="1352" y="2953"/>
                  </a:lnTo>
                  <a:lnTo>
                    <a:pt x="1356" y="2952"/>
                  </a:lnTo>
                  <a:lnTo>
                    <a:pt x="1362" y="2952"/>
                  </a:lnTo>
                  <a:lnTo>
                    <a:pt x="1374" y="2952"/>
                  </a:lnTo>
                  <a:lnTo>
                    <a:pt x="1389" y="2955"/>
                  </a:lnTo>
                  <a:lnTo>
                    <a:pt x="1406" y="2961"/>
                  </a:lnTo>
                  <a:lnTo>
                    <a:pt x="1424" y="2970"/>
                  </a:lnTo>
                  <a:lnTo>
                    <a:pt x="1444" y="2979"/>
                  </a:lnTo>
                  <a:lnTo>
                    <a:pt x="1444" y="2979"/>
                  </a:lnTo>
                  <a:lnTo>
                    <a:pt x="1393" y="3057"/>
                  </a:lnTo>
                  <a:lnTo>
                    <a:pt x="1340" y="3135"/>
                  </a:lnTo>
                  <a:lnTo>
                    <a:pt x="1286" y="3212"/>
                  </a:lnTo>
                  <a:lnTo>
                    <a:pt x="1232" y="3288"/>
                  </a:lnTo>
                  <a:lnTo>
                    <a:pt x="1176" y="3363"/>
                  </a:lnTo>
                  <a:lnTo>
                    <a:pt x="1120" y="3437"/>
                  </a:lnTo>
                  <a:lnTo>
                    <a:pt x="1063" y="3510"/>
                  </a:lnTo>
                  <a:lnTo>
                    <a:pt x="1004" y="3584"/>
                  </a:lnTo>
                  <a:lnTo>
                    <a:pt x="1004" y="3584"/>
                  </a:lnTo>
                  <a:close/>
                  <a:moveTo>
                    <a:pt x="1483" y="3000"/>
                  </a:moveTo>
                  <a:lnTo>
                    <a:pt x="1483" y="3000"/>
                  </a:lnTo>
                  <a:lnTo>
                    <a:pt x="1518" y="3021"/>
                  </a:lnTo>
                  <a:lnTo>
                    <a:pt x="1518" y="3021"/>
                  </a:lnTo>
                  <a:lnTo>
                    <a:pt x="1450" y="3113"/>
                  </a:lnTo>
                  <a:lnTo>
                    <a:pt x="1379" y="3213"/>
                  </a:lnTo>
                  <a:lnTo>
                    <a:pt x="1313" y="3309"/>
                  </a:lnTo>
                  <a:lnTo>
                    <a:pt x="1285" y="3351"/>
                  </a:lnTo>
                  <a:lnTo>
                    <a:pt x="1262" y="3389"/>
                  </a:lnTo>
                  <a:lnTo>
                    <a:pt x="1262" y="3389"/>
                  </a:lnTo>
                  <a:lnTo>
                    <a:pt x="1320" y="3293"/>
                  </a:lnTo>
                  <a:lnTo>
                    <a:pt x="1379" y="3198"/>
                  </a:lnTo>
                  <a:lnTo>
                    <a:pt x="1406" y="3150"/>
                  </a:lnTo>
                  <a:lnTo>
                    <a:pt x="1432" y="3101"/>
                  </a:lnTo>
                  <a:lnTo>
                    <a:pt x="1458" y="3050"/>
                  </a:lnTo>
                  <a:lnTo>
                    <a:pt x="1483" y="3000"/>
                  </a:lnTo>
                  <a:lnTo>
                    <a:pt x="1483" y="3000"/>
                  </a:lnTo>
                  <a:close/>
                  <a:moveTo>
                    <a:pt x="1277" y="3400"/>
                  </a:moveTo>
                  <a:lnTo>
                    <a:pt x="1277" y="3400"/>
                  </a:lnTo>
                  <a:lnTo>
                    <a:pt x="1314" y="3358"/>
                  </a:lnTo>
                  <a:lnTo>
                    <a:pt x="1351" y="3315"/>
                  </a:lnTo>
                  <a:lnTo>
                    <a:pt x="1384" y="3270"/>
                  </a:lnTo>
                  <a:lnTo>
                    <a:pt x="1418" y="3226"/>
                  </a:lnTo>
                  <a:lnTo>
                    <a:pt x="1485" y="3135"/>
                  </a:lnTo>
                  <a:lnTo>
                    <a:pt x="1552" y="3043"/>
                  </a:lnTo>
                  <a:lnTo>
                    <a:pt x="1552" y="3043"/>
                  </a:lnTo>
                  <a:lnTo>
                    <a:pt x="1583" y="3064"/>
                  </a:lnTo>
                  <a:lnTo>
                    <a:pt x="1583" y="3064"/>
                  </a:lnTo>
                  <a:lnTo>
                    <a:pt x="1547" y="3110"/>
                  </a:lnTo>
                  <a:lnTo>
                    <a:pt x="1509" y="3154"/>
                  </a:lnTo>
                  <a:lnTo>
                    <a:pt x="1432" y="3242"/>
                  </a:lnTo>
                  <a:lnTo>
                    <a:pt x="1356" y="3330"/>
                  </a:lnTo>
                  <a:lnTo>
                    <a:pt x="1319" y="3375"/>
                  </a:lnTo>
                  <a:lnTo>
                    <a:pt x="1283" y="3420"/>
                  </a:lnTo>
                  <a:lnTo>
                    <a:pt x="1283" y="3420"/>
                  </a:lnTo>
                  <a:lnTo>
                    <a:pt x="1285" y="3417"/>
                  </a:lnTo>
                  <a:lnTo>
                    <a:pt x="1285" y="3414"/>
                  </a:lnTo>
                  <a:lnTo>
                    <a:pt x="1285" y="3411"/>
                  </a:lnTo>
                  <a:lnTo>
                    <a:pt x="1285" y="3408"/>
                  </a:lnTo>
                  <a:lnTo>
                    <a:pt x="1281" y="3404"/>
                  </a:lnTo>
                  <a:lnTo>
                    <a:pt x="1277" y="3400"/>
                  </a:lnTo>
                  <a:lnTo>
                    <a:pt x="1277" y="3400"/>
                  </a:lnTo>
                  <a:close/>
                  <a:moveTo>
                    <a:pt x="1417" y="3421"/>
                  </a:moveTo>
                  <a:lnTo>
                    <a:pt x="1417" y="3421"/>
                  </a:lnTo>
                  <a:lnTo>
                    <a:pt x="1353" y="3427"/>
                  </a:lnTo>
                  <a:lnTo>
                    <a:pt x="1290" y="3432"/>
                  </a:lnTo>
                  <a:lnTo>
                    <a:pt x="1290" y="3432"/>
                  </a:lnTo>
                  <a:lnTo>
                    <a:pt x="1327" y="3397"/>
                  </a:lnTo>
                  <a:lnTo>
                    <a:pt x="1368" y="3358"/>
                  </a:lnTo>
                  <a:lnTo>
                    <a:pt x="1408" y="3319"/>
                  </a:lnTo>
                  <a:lnTo>
                    <a:pt x="1446" y="3284"/>
                  </a:lnTo>
                  <a:lnTo>
                    <a:pt x="1463" y="3270"/>
                  </a:lnTo>
                  <a:lnTo>
                    <a:pt x="1478" y="3257"/>
                  </a:lnTo>
                  <a:lnTo>
                    <a:pt x="1491" y="3249"/>
                  </a:lnTo>
                  <a:lnTo>
                    <a:pt x="1503" y="3242"/>
                  </a:lnTo>
                  <a:lnTo>
                    <a:pt x="1506" y="3241"/>
                  </a:lnTo>
                  <a:lnTo>
                    <a:pt x="1510" y="3241"/>
                  </a:lnTo>
                  <a:lnTo>
                    <a:pt x="1513" y="3241"/>
                  </a:lnTo>
                  <a:lnTo>
                    <a:pt x="1516" y="3242"/>
                  </a:lnTo>
                  <a:lnTo>
                    <a:pt x="1517" y="3246"/>
                  </a:lnTo>
                  <a:lnTo>
                    <a:pt x="1517" y="3249"/>
                  </a:lnTo>
                  <a:lnTo>
                    <a:pt x="1517" y="3254"/>
                  </a:lnTo>
                  <a:lnTo>
                    <a:pt x="1514" y="3261"/>
                  </a:lnTo>
                  <a:lnTo>
                    <a:pt x="1514" y="3261"/>
                  </a:lnTo>
                  <a:lnTo>
                    <a:pt x="1465" y="3341"/>
                  </a:lnTo>
                  <a:lnTo>
                    <a:pt x="1417" y="3421"/>
                  </a:lnTo>
                  <a:lnTo>
                    <a:pt x="1417" y="3421"/>
                  </a:lnTo>
                  <a:close/>
                  <a:moveTo>
                    <a:pt x="1466" y="3415"/>
                  </a:moveTo>
                  <a:lnTo>
                    <a:pt x="1466" y="3415"/>
                  </a:lnTo>
                  <a:lnTo>
                    <a:pt x="1470" y="3410"/>
                  </a:lnTo>
                  <a:lnTo>
                    <a:pt x="1470" y="3410"/>
                  </a:lnTo>
                  <a:lnTo>
                    <a:pt x="1473" y="3410"/>
                  </a:lnTo>
                  <a:lnTo>
                    <a:pt x="1476" y="3408"/>
                  </a:lnTo>
                  <a:lnTo>
                    <a:pt x="1479" y="3406"/>
                  </a:lnTo>
                  <a:lnTo>
                    <a:pt x="1480" y="3403"/>
                  </a:lnTo>
                  <a:lnTo>
                    <a:pt x="1480" y="3403"/>
                  </a:lnTo>
                  <a:lnTo>
                    <a:pt x="1487" y="3385"/>
                  </a:lnTo>
                  <a:lnTo>
                    <a:pt x="1496" y="3366"/>
                  </a:lnTo>
                  <a:lnTo>
                    <a:pt x="1496" y="3366"/>
                  </a:lnTo>
                  <a:lnTo>
                    <a:pt x="1519" y="3329"/>
                  </a:lnTo>
                  <a:lnTo>
                    <a:pt x="1540" y="3290"/>
                  </a:lnTo>
                  <a:lnTo>
                    <a:pt x="1561" y="3252"/>
                  </a:lnTo>
                  <a:lnTo>
                    <a:pt x="1580" y="3212"/>
                  </a:lnTo>
                  <a:lnTo>
                    <a:pt x="1580" y="3212"/>
                  </a:lnTo>
                  <a:lnTo>
                    <a:pt x="1599" y="3186"/>
                  </a:lnTo>
                  <a:lnTo>
                    <a:pt x="1619" y="3160"/>
                  </a:lnTo>
                  <a:lnTo>
                    <a:pt x="1660" y="3109"/>
                  </a:lnTo>
                  <a:lnTo>
                    <a:pt x="1703" y="3058"/>
                  </a:lnTo>
                  <a:lnTo>
                    <a:pt x="1747" y="3009"/>
                  </a:lnTo>
                  <a:lnTo>
                    <a:pt x="1836" y="2913"/>
                  </a:lnTo>
                  <a:lnTo>
                    <a:pt x="1880" y="2865"/>
                  </a:lnTo>
                  <a:lnTo>
                    <a:pt x="1922" y="2817"/>
                  </a:lnTo>
                  <a:lnTo>
                    <a:pt x="1922" y="2817"/>
                  </a:lnTo>
                  <a:lnTo>
                    <a:pt x="1871" y="2904"/>
                  </a:lnTo>
                  <a:lnTo>
                    <a:pt x="1822" y="2989"/>
                  </a:lnTo>
                  <a:lnTo>
                    <a:pt x="1771" y="3075"/>
                  </a:lnTo>
                  <a:lnTo>
                    <a:pt x="1719" y="3159"/>
                  </a:lnTo>
                  <a:lnTo>
                    <a:pt x="1719" y="3159"/>
                  </a:lnTo>
                  <a:lnTo>
                    <a:pt x="1626" y="3284"/>
                  </a:lnTo>
                  <a:lnTo>
                    <a:pt x="1532" y="3411"/>
                  </a:lnTo>
                  <a:lnTo>
                    <a:pt x="1532" y="3411"/>
                  </a:lnTo>
                  <a:lnTo>
                    <a:pt x="1499" y="3413"/>
                  </a:lnTo>
                  <a:lnTo>
                    <a:pt x="1466" y="3415"/>
                  </a:lnTo>
                  <a:lnTo>
                    <a:pt x="1466" y="3415"/>
                  </a:lnTo>
                  <a:close/>
                  <a:moveTo>
                    <a:pt x="1578" y="3412"/>
                  </a:moveTo>
                  <a:lnTo>
                    <a:pt x="1578" y="3412"/>
                  </a:lnTo>
                  <a:lnTo>
                    <a:pt x="1593" y="3392"/>
                  </a:lnTo>
                  <a:lnTo>
                    <a:pt x="1608" y="3372"/>
                  </a:lnTo>
                  <a:lnTo>
                    <a:pt x="1608" y="3372"/>
                  </a:lnTo>
                  <a:lnTo>
                    <a:pt x="1752" y="3195"/>
                  </a:lnTo>
                  <a:lnTo>
                    <a:pt x="1825" y="3106"/>
                  </a:lnTo>
                  <a:lnTo>
                    <a:pt x="1896" y="3016"/>
                  </a:lnTo>
                  <a:lnTo>
                    <a:pt x="1966" y="2926"/>
                  </a:lnTo>
                  <a:lnTo>
                    <a:pt x="2035" y="2835"/>
                  </a:lnTo>
                  <a:lnTo>
                    <a:pt x="2103" y="2744"/>
                  </a:lnTo>
                  <a:lnTo>
                    <a:pt x="2170" y="2651"/>
                  </a:lnTo>
                  <a:lnTo>
                    <a:pt x="2170" y="2651"/>
                  </a:lnTo>
                  <a:lnTo>
                    <a:pt x="2274" y="2501"/>
                  </a:lnTo>
                  <a:lnTo>
                    <a:pt x="2327" y="2429"/>
                  </a:lnTo>
                  <a:lnTo>
                    <a:pt x="2355" y="2392"/>
                  </a:lnTo>
                  <a:lnTo>
                    <a:pt x="2384" y="2356"/>
                  </a:lnTo>
                  <a:lnTo>
                    <a:pt x="2384" y="2356"/>
                  </a:lnTo>
                  <a:lnTo>
                    <a:pt x="2414" y="2320"/>
                  </a:lnTo>
                  <a:lnTo>
                    <a:pt x="2423" y="2312"/>
                  </a:lnTo>
                  <a:lnTo>
                    <a:pt x="2425" y="2309"/>
                  </a:lnTo>
                  <a:lnTo>
                    <a:pt x="2425" y="2313"/>
                  </a:lnTo>
                  <a:lnTo>
                    <a:pt x="2420" y="2320"/>
                  </a:lnTo>
                  <a:lnTo>
                    <a:pt x="2404" y="2344"/>
                  </a:lnTo>
                  <a:lnTo>
                    <a:pt x="2357" y="2412"/>
                  </a:lnTo>
                  <a:lnTo>
                    <a:pt x="2323" y="2462"/>
                  </a:lnTo>
                  <a:lnTo>
                    <a:pt x="2323" y="2462"/>
                  </a:lnTo>
                  <a:lnTo>
                    <a:pt x="2277" y="2535"/>
                  </a:lnTo>
                  <a:lnTo>
                    <a:pt x="2232" y="2608"/>
                  </a:lnTo>
                  <a:lnTo>
                    <a:pt x="2184" y="2680"/>
                  </a:lnTo>
                  <a:lnTo>
                    <a:pt x="2136" y="2752"/>
                  </a:lnTo>
                  <a:lnTo>
                    <a:pt x="2088" y="2823"/>
                  </a:lnTo>
                  <a:lnTo>
                    <a:pt x="2039" y="2895"/>
                  </a:lnTo>
                  <a:lnTo>
                    <a:pt x="1938" y="3035"/>
                  </a:lnTo>
                  <a:lnTo>
                    <a:pt x="1938" y="3035"/>
                  </a:lnTo>
                  <a:lnTo>
                    <a:pt x="1901" y="3084"/>
                  </a:lnTo>
                  <a:lnTo>
                    <a:pt x="1901" y="3084"/>
                  </a:lnTo>
                  <a:lnTo>
                    <a:pt x="1829" y="3168"/>
                  </a:lnTo>
                  <a:lnTo>
                    <a:pt x="1759" y="3253"/>
                  </a:lnTo>
                  <a:lnTo>
                    <a:pt x="1725" y="3296"/>
                  </a:lnTo>
                  <a:lnTo>
                    <a:pt x="1691" y="3339"/>
                  </a:lnTo>
                  <a:lnTo>
                    <a:pt x="1658" y="3384"/>
                  </a:lnTo>
                  <a:lnTo>
                    <a:pt x="1627" y="3430"/>
                  </a:lnTo>
                  <a:lnTo>
                    <a:pt x="1627" y="3430"/>
                  </a:lnTo>
                  <a:lnTo>
                    <a:pt x="1602" y="3419"/>
                  </a:lnTo>
                  <a:lnTo>
                    <a:pt x="1589" y="3415"/>
                  </a:lnTo>
                  <a:lnTo>
                    <a:pt x="1578" y="3412"/>
                  </a:lnTo>
                  <a:lnTo>
                    <a:pt x="1578" y="3412"/>
                  </a:lnTo>
                  <a:close/>
                  <a:moveTo>
                    <a:pt x="1709" y="3462"/>
                  </a:moveTo>
                  <a:lnTo>
                    <a:pt x="1709" y="3462"/>
                  </a:lnTo>
                  <a:lnTo>
                    <a:pt x="1709" y="3468"/>
                  </a:lnTo>
                  <a:lnTo>
                    <a:pt x="1710" y="3474"/>
                  </a:lnTo>
                  <a:lnTo>
                    <a:pt x="1710" y="3474"/>
                  </a:lnTo>
                  <a:lnTo>
                    <a:pt x="1710" y="3474"/>
                  </a:lnTo>
                  <a:lnTo>
                    <a:pt x="1710" y="3474"/>
                  </a:lnTo>
                  <a:lnTo>
                    <a:pt x="1657" y="3445"/>
                  </a:lnTo>
                  <a:lnTo>
                    <a:pt x="1657" y="3445"/>
                  </a:lnTo>
                  <a:lnTo>
                    <a:pt x="1678" y="3418"/>
                  </a:lnTo>
                  <a:lnTo>
                    <a:pt x="1699" y="3392"/>
                  </a:lnTo>
                  <a:lnTo>
                    <a:pt x="1699" y="3392"/>
                  </a:lnTo>
                  <a:lnTo>
                    <a:pt x="1703" y="3393"/>
                  </a:lnTo>
                  <a:lnTo>
                    <a:pt x="1706" y="3394"/>
                  </a:lnTo>
                  <a:lnTo>
                    <a:pt x="1715" y="3394"/>
                  </a:lnTo>
                  <a:lnTo>
                    <a:pt x="1722" y="3392"/>
                  </a:lnTo>
                  <a:lnTo>
                    <a:pt x="1729" y="3389"/>
                  </a:lnTo>
                  <a:lnTo>
                    <a:pt x="1729" y="3389"/>
                  </a:lnTo>
                  <a:lnTo>
                    <a:pt x="1722" y="3406"/>
                  </a:lnTo>
                  <a:lnTo>
                    <a:pt x="1716" y="3424"/>
                  </a:lnTo>
                  <a:lnTo>
                    <a:pt x="1712" y="3442"/>
                  </a:lnTo>
                  <a:lnTo>
                    <a:pt x="1709" y="3462"/>
                  </a:lnTo>
                  <a:lnTo>
                    <a:pt x="1709" y="3462"/>
                  </a:lnTo>
                  <a:close/>
                  <a:moveTo>
                    <a:pt x="1750" y="3434"/>
                  </a:moveTo>
                  <a:lnTo>
                    <a:pt x="1750" y="3434"/>
                  </a:lnTo>
                  <a:lnTo>
                    <a:pt x="1751" y="3425"/>
                  </a:lnTo>
                  <a:lnTo>
                    <a:pt x="1753" y="3415"/>
                  </a:lnTo>
                  <a:lnTo>
                    <a:pt x="1753" y="3415"/>
                  </a:lnTo>
                  <a:lnTo>
                    <a:pt x="1770" y="3393"/>
                  </a:lnTo>
                  <a:lnTo>
                    <a:pt x="1786" y="3370"/>
                  </a:lnTo>
                  <a:lnTo>
                    <a:pt x="1803" y="3348"/>
                  </a:lnTo>
                  <a:lnTo>
                    <a:pt x="1821" y="3327"/>
                  </a:lnTo>
                  <a:lnTo>
                    <a:pt x="1860" y="3283"/>
                  </a:lnTo>
                  <a:lnTo>
                    <a:pt x="1899" y="3242"/>
                  </a:lnTo>
                  <a:lnTo>
                    <a:pt x="1899" y="3242"/>
                  </a:lnTo>
                  <a:lnTo>
                    <a:pt x="1873" y="3297"/>
                  </a:lnTo>
                  <a:lnTo>
                    <a:pt x="1844" y="3352"/>
                  </a:lnTo>
                  <a:lnTo>
                    <a:pt x="1844" y="3352"/>
                  </a:lnTo>
                  <a:lnTo>
                    <a:pt x="1822" y="3376"/>
                  </a:lnTo>
                  <a:lnTo>
                    <a:pt x="1800" y="3397"/>
                  </a:lnTo>
                  <a:lnTo>
                    <a:pt x="1775" y="3417"/>
                  </a:lnTo>
                  <a:lnTo>
                    <a:pt x="1750" y="3434"/>
                  </a:lnTo>
                  <a:lnTo>
                    <a:pt x="1750" y="3434"/>
                  </a:lnTo>
                  <a:close/>
                  <a:moveTo>
                    <a:pt x="1799" y="3522"/>
                  </a:moveTo>
                  <a:lnTo>
                    <a:pt x="1799" y="3522"/>
                  </a:lnTo>
                  <a:lnTo>
                    <a:pt x="1820" y="3501"/>
                  </a:lnTo>
                  <a:lnTo>
                    <a:pt x="1839" y="3479"/>
                  </a:lnTo>
                  <a:lnTo>
                    <a:pt x="1857" y="3455"/>
                  </a:lnTo>
                  <a:lnTo>
                    <a:pt x="1875" y="3432"/>
                  </a:lnTo>
                  <a:lnTo>
                    <a:pt x="1910" y="3384"/>
                  </a:lnTo>
                  <a:lnTo>
                    <a:pt x="1943" y="3335"/>
                  </a:lnTo>
                  <a:lnTo>
                    <a:pt x="1943" y="3335"/>
                  </a:lnTo>
                  <a:lnTo>
                    <a:pt x="1889" y="3437"/>
                  </a:lnTo>
                  <a:lnTo>
                    <a:pt x="1862" y="3488"/>
                  </a:lnTo>
                  <a:lnTo>
                    <a:pt x="1837" y="3541"/>
                  </a:lnTo>
                  <a:lnTo>
                    <a:pt x="1837" y="3541"/>
                  </a:lnTo>
                  <a:lnTo>
                    <a:pt x="1819" y="3531"/>
                  </a:lnTo>
                  <a:lnTo>
                    <a:pt x="1799" y="3522"/>
                  </a:lnTo>
                  <a:lnTo>
                    <a:pt x="1799" y="3522"/>
                  </a:lnTo>
                  <a:close/>
                  <a:moveTo>
                    <a:pt x="1876" y="3554"/>
                  </a:moveTo>
                  <a:lnTo>
                    <a:pt x="1876" y="3554"/>
                  </a:lnTo>
                  <a:lnTo>
                    <a:pt x="1939" y="3467"/>
                  </a:lnTo>
                  <a:lnTo>
                    <a:pt x="2004" y="3382"/>
                  </a:lnTo>
                  <a:lnTo>
                    <a:pt x="2004" y="3382"/>
                  </a:lnTo>
                  <a:lnTo>
                    <a:pt x="1985" y="3420"/>
                  </a:lnTo>
                  <a:lnTo>
                    <a:pt x="1966" y="3458"/>
                  </a:lnTo>
                  <a:lnTo>
                    <a:pt x="1928" y="3534"/>
                  </a:lnTo>
                  <a:lnTo>
                    <a:pt x="1928" y="3534"/>
                  </a:lnTo>
                  <a:lnTo>
                    <a:pt x="1925" y="3541"/>
                  </a:lnTo>
                  <a:lnTo>
                    <a:pt x="1925" y="3548"/>
                  </a:lnTo>
                  <a:lnTo>
                    <a:pt x="1929" y="3552"/>
                  </a:lnTo>
                  <a:lnTo>
                    <a:pt x="1932" y="3557"/>
                  </a:lnTo>
                  <a:lnTo>
                    <a:pt x="1932" y="3557"/>
                  </a:lnTo>
                  <a:lnTo>
                    <a:pt x="1918" y="3557"/>
                  </a:lnTo>
                  <a:lnTo>
                    <a:pt x="1904" y="3557"/>
                  </a:lnTo>
                  <a:lnTo>
                    <a:pt x="1890" y="3556"/>
                  </a:lnTo>
                  <a:lnTo>
                    <a:pt x="1876" y="3554"/>
                  </a:lnTo>
                  <a:lnTo>
                    <a:pt x="1876" y="3554"/>
                  </a:lnTo>
                  <a:close/>
                  <a:moveTo>
                    <a:pt x="2015" y="3524"/>
                  </a:moveTo>
                  <a:lnTo>
                    <a:pt x="2015" y="3524"/>
                  </a:lnTo>
                  <a:lnTo>
                    <a:pt x="2001" y="3533"/>
                  </a:lnTo>
                  <a:lnTo>
                    <a:pt x="1987" y="3540"/>
                  </a:lnTo>
                  <a:lnTo>
                    <a:pt x="1974" y="3545"/>
                  </a:lnTo>
                  <a:lnTo>
                    <a:pt x="1960" y="3550"/>
                  </a:lnTo>
                  <a:lnTo>
                    <a:pt x="1960" y="3550"/>
                  </a:lnTo>
                  <a:lnTo>
                    <a:pt x="2014" y="3478"/>
                  </a:lnTo>
                  <a:lnTo>
                    <a:pt x="2014" y="3478"/>
                  </a:lnTo>
                  <a:lnTo>
                    <a:pt x="2015" y="3483"/>
                  </a:lnTo>
                  <a:lnTo>
                    <a:pt x="2018" y="3488"/>
                  </a:lnTo>
                  <a:lnTo>
                    <a:pt x="2022" y="3492"/>
                  </a:lnTo>
                  <a:lnTo>
                    <a:pt x="2027" y="3494"/>
                  </a:lnTo>
                  <a:lnTo>
                    <a:pt x="2032" y="3495"/>
                  </a:lnTo>
                  <a:lnTo>
                    <a:pt x="2038" y="3494"/>
                  </a:lnTo>
                  <a:lnTo>
                    <a:pt x="2042" y="3492"/>
                  </a:lnTo>
                  <a:lnTo>
                    <a:pt x="2047" y="3487"/>
                  </a:lnTo>
                  <a:lnTo>
                    <a:pt x="2047" y="3487"/>
                  </a:lnTo>
                  <a:lnTo>
                    <a:pt x="2064" y="3455"/>
                  </a:lnTo>
                  <a:lnTo>
                    <a:pt x="2081" y="3424"/>
                  </a:lnTo>
                  <a:lnTo>
                    <a:pt x="2115" y="3360"/>
                  </a:lnTo>
                  <a:lnTo>
                    <a:pt x="2115" y="3360"/>
                  </a:lnTo>
                  <a:lnTo>
                    <a:pt x="2112" y="3382"/>
                  </a:lnTo>
                  <a:lnTo>
                    <a:pt x="2108" y="3404"/>
                  </a:lnTo>
                  <a:lnTo>
                    <a:pt x="2104" y="3414"/>
                  </a:lnTo>
                  <a:lnTo>
                    <a:pt x="2100" y="3425"/>
                  </a:lnTo>
                  <a:lnTo>
                    <a:pt x="2095" y="3435"/>
                  </a:lnTo>
                  <a:lnTo>
                    <a:pt x="2089" y="3446"/>
                  </a:lnTo>
                  <a:lnTo>
                    <a:pt x="2083" y="3456"/>
                  </a:lnTo>
                  <a:lnTo>
                    <a:pt x="2075" y="3467"/>
                  </a:lnTo>
                  <a:lnTo>
                    <a:pt x="2068" y="3476"/>
                  </a:lnTo>
                  <a:lnTo>
                    <a:pt x="2059" y="3487"/>
                  </a:lnTo>
                  <a:lnTo>
                    <a:pt x="2049" y="3496"/>
                  </a:lnTo>
                  <a:lnTo>
                    <a:pt x="2039" y="3506"/>
                  </a:lnTo>
                  <a:lnTo>
                    <a:pt x="2027" y="3515"/>
                  </a:lnTo>
                  <a:lnTo>
                    <a:pt x="2015" y="3524"/>
                  </a:lnTo>
                  <a:lnTo>
                    <a:pt x="2015" y="3524"/>
                  </a:lnTo>
                  <a:close/>
                  <a:moveTo>
                    <a:pt x="2047" y="3201"/>
                  </a:moveTo>
                  <a:lnTo>
                    <a:pt x="2047" y="3201"/>
                  </a:lnTo>
                  <a:lnTo>
                    <a:pt x="2057" y="3213"/>
                  </a:lnTo>
                  <a:lnTo>
                    <a:pt x="2067" y="3225"/>
                  </a:lnTo>
                  <a:lnTo>
                    <a:pt x="2075" y="3236"/>
                  </a:lnTo>
                  <a:lnTo>
                    <a:pt x="2083" y="3248"/>
                  </a:lnTo>
                  <a:lnTo>
                    <a:pt x="2090" y="3261"/>
                  </a:lnTo>
                  <a:lnTo>
                    <a:pt x="2097" y="3273"/>
                  </a:lnTo>
                  <a:lnTo>
                    <a:pt x="2102" y="3286"/>
                  </a:lnTo>
                  <a:lnTo>
                    <a:pt x="2107" y="3300"/>
                  </a:lnTo>
                  <a:lnTo>
                    <a:pt x="2107" y="3300"/>
                  </a:lnTo>
                  <a:lnTo>
                    <a:pt x="2105" y="3300"/>
                  </a:lnTo>
                  <a:lnTo>
                    <a:pt x="2105" y="3300"/>
                  </a:lnTo>
                  <a:lnTo>
                    <a:pt x="2075" y="3337"/>
                  </a:lnTo>
                  <a:lnTo>
                    <a:pt x="2046" y="3375"/>
                  </a:lnTo>
                  <a:lnTo>
                    <a:pt x="2046" y="3375"/>
                  </a:lnTo>
                  <a:lnTo>
                    <a:pt x="2056" y="3350"/>
                  </a:lnTo>
                  <a:lnTo>
                    <a:pt x="2066" y="3325"/>
                  </a:lnTo>
                  <a:lnTo>
                    <a:pt x="2074" y="3300"/>
                  </a:lnTo>
                  <a:lnTo>
                    <a:pt x="2081" y="3274"/>
                  </a:lnTo>
                  <a:lnTo>
                    <a:pt x="2081" y="3274"/>
                  </a:lnTo>
                  <a:lnTo>
                    <a:pt x="2082" y="3267"/>
                  </a:lnTo>
                  <a:lnTo>
                    <a:pt x="2080" y="3261"/>
                  </a:lnTo>
                  <a:lnTo>
                    <a:pt x="2076" y="3256"/>
                  </a:lnTo>
                  <a:lnTo>
                    <a:pt x="2071" y="3253"/>
                  </a:lnTo>
                  <a:lnTo>
                    <a:pt x="2066" y="3252"/>
                  </a:lnTo>
                  <a:lnTo>
                    <a:pt x="2059" y="3253"/>
                  </a:lnTo>
                  <a:lnTo>
                    <a:pt x="2053" y="3255"/>
                  </a:lnTo>
                  <a:lnTo>
                    <a:pt x="2048" y="3260"/>
                  </a:lnTo>
                  <a:lnTo>
                    <a:pt x="2048" y="3260"/>
                  </a:lnTo>
                  <a:lnTo>
                    <a:pt x="2000" y="3323"/>
                  </a:lnTo>
                  <a:lnTo>
                    <a:pt x="1953" y="3387"/>
                  </a:lnTo>
                  <a:lnTo>
                    <a:pt x="1953" y="3387"/>
                  </a:lnTo>
                  <a:lnTo>
                    <a:pt x="1978" y="3342"/>
                  </a:lnTo>
                  <a:lnTo>
                    <a:pt x="2002" y="3295"/>
                  </a:lnTo>
                  <a:lnTo>
                    <a:pt x="2025" y="3248"/>
                  </a:lnTo>
                  <a:lnTo>
                    <a:pt x="2047" y="3201"/>
                  </a:lnTo>
                  <a:lnTo>
                    <a:pt x="2047" y="3201"/>
                  </a:lnTo>
                  <a:close/>
                  <a:moveTo>
                    <a:pt x="1986" y="3083"/>
                  </a:moveTo>
                  <a:lnTo>
                    <a:pt x="1986" y="3083"/>
                  </a:lnTo>
                  <a:lnTo>
                    <a:pt x="1990" y="3061"/>
                  </a:lnTo>
                  <a:lnTo>
                    <a:pt x="1993" y="3039"/>
                  </a:lnTo>
                  <a:lnTo>
                    <a:pt x="1993" y="3039"/>
                  </a:lnTo>
                  <a:lnTo>
                    <a:pt x="1993" y="3035"/>
                  </a:lnTo>
                  <a:lnTo>
                    <a:pt x="1992" y="3033"/>
                  </a:lnTo>
                  <a:lnTo>
                    <a:pt x="1987" y="3028"/>
                  </a:lnTo>
                  <a:lnTo>
                    <a:pt x="1987" y="3028"/>
                  </a:lnTo>
                  <a:lnTo>
                    <a:pt x="2050" y="2953"/>
                  </a:lnTo>
                  <a:lnTo>
                    <a:pt x="2112" y="2878"/>
                  </a:lnTo>
                  <a:lnTo>
                    <a:pt x="2173" y="2801"/>
                  </a:lnTo>
                  <a:lnTo>
                    <a:pt x="2203" y="2762"/>
                  </a:lnTo>
                  <a:lnTo>
                    <a:pt x="2231" y="2723"/>
                  </a:lnTo>
                  <a:lnTo>
                    <a:pt x="2231" y="2723"/>
                  </a:lnTo>
                  <a:lnTo>
                    <a:pt x="2245" y="2701"/>
                  </a:lnTo>
                  <a:lnTo>
                    <a:pt x="2265" y="2665"/>
                  </a:lnTo>
                  <a:lnTo>
                    <a:pt x="2290" y="2622"/>
                  </a:lnTo>
                  <a:lnTo>
                    <a:pt x="2315" y="2580"/>
                  </a:lnTo>
                  <a:lnTo>
                    <a:pt x="2337" y="2545"/>
                  </a:lnTo>
                  <a:lnTo>
                    <a:pt x="2347" y="2534"/>
                  </a:lnTo>
                  <a:lnTo>
                    <a:pt x="2352" y="2527"/>
                  </a:lnTo>
                  <a:lnTo>
                    <a:pt x="2355" y="2526"/>
                  </a:lnTo>
                  <a:lnTo>
                    <a:pt x="2357" y="2527"/>
                  </a:lnTo>
                  <a:lnTo>
                    <a:pt x="2357" y="2529"/>
                  </a:lnTo>
                  <a:lnTo>
                    <a:pt x="2357" y="2533"/>
                  </a:lnTo>
                  <a:lnTo>
                    <a:pt x="2355" y="2548"/>
                  </a:lnTo>
                  <a:lnTo>
                    <a:pt x="2348" y="2572"/>
                  </a:lnTo>
                  <a:lnTo>
                    <a:pt x="2348" y="2572"/>
                  </a:lnTo>
                  <a:lnTo>
                    <a:pt x="2335" y="2607"/>
                  </a:lnTo>
                  <a:lnTo>
                    <a:pt x="2320" y="2642"/>
                  </a:lnTo>
                  <a:lnTo>
                    <a:pt x="2303" y="2677"/>
                  </a:lnTo>
                  <a:lnTo>
                    <a:pt x="2286" y="2710"/>
                  </a:lnTo>
                  <a:lnTo>
                    <a:pt x="2286" y="2710"/>
                  </a:lnTo>
                  <a:lnTo>
                    <a:pt x="2245" y="2755"/>
                  </a:lnTo>
                  <a:lnTo>
                    <a:pt x="2203" y="2799"/>
                  </a:lnTo>
                  <a:lnTo>
                    <a:pt x="2160" y="2842"/>
                  </a:lnTo>
                  <a:lnTo>
                    <a:pt x="2119" y="2885"/>
                  </a:lnTo>
                  <a:lnTo>
                    <a:pt x="2100" y="2907"/>
                  </a:lnTo>
                  <a:lnTo>
                    <a:pt x="2080" y="2930"/>
                  </a:lnTo>
                  <a:lnTo>
                    <a:pt x="2062" y="2953"/>
                  </a:lnTo>
                  <a:lnTo>
                    <a:pt x="2045" y="2978"/>
                  </a:lnTo>
                  <a:lnTo>
                    <a:pt x="2028" y="3002"/>
                  </a:lnTo>
                  <a:lnTo>
                    <a:pt x="2012" y="3028"/>
                  </a:lnTo>
                  <a:lnTo>
                    <a:pt x="1998" y="3055"/>
                  </a:lnTo>
                  <a:lnTo>
                    <a:pt x="1986" y="3083"/>
                  </a:lnTo>
                  <a:lnTo>
                    <a:pt x="1986" y="3083"/>
                  </a:lnTo>
                  <a:close/>
                  <a:moveTo>
                    <a:pt x="2208" y="2835"/>
                  </a:moveTo>
                  <a:lnTo>
                    <a:pt x="2208" y="2835"/>
                  </a:lnTo>
                  <a:lnTo>
                    <a:pt x="2192" y="2859"/>
                  </a:lnTo>
                  <a:lnTo>
                    <a:pt x="2192" y="2859"/>
                  </a:lnTo>
                  <a:lnTo>
                    <a:pt x="2174" y="2882"/>
                  </a:lnTo>
                  <a:lnTo>
                    <a:pt x="2142" y="2922"/>
                  </a:lnTo>
                  <a:lnTo>
                    <a:pt x="2102" y="2967"/>
                  </a:lnTo>
                  <a:lnTo>
                    <a:pt x="2064" y="3010"/>
                  </a:lnTo>
                  <a:lnTo>
                    <a:pt x="2038" y="3040"/>
                  </a:lnTo>
                  <a:lnTo>
                    <a:pt x="2031" y="3046"/>
                  </a:lnTo>
                  <a:lnTo>
                    <a:pt x="2029" y="3047"/>
                  </a:lnTo>
                  <a:lnTo>
                    <a:pt x="2029" y="3046"/>
                  </a:lnTo>
                  <a:lnTo>
                    <a:pt x="2035" y="3036"/>
                  </a:lnTo>
                  <a:lnTo>
                    <a:pt x="2048" y="3019"/>
                  </a:lnTo>
                  <a:lnTo>
                    <a:pt x="2103" y="2947"/>
                  </a:lnTo>
                  <a:lnTo>
                    <a:pt x="2103" y="2947"/>
                  </a:lnTo>
                  <a:lnTo>
                    <a:pt x="2128" y="2918"/>
                  </a:lnTo>
                  <a:lnTo>
                    <a:pt x="2153" y="2890"/>
                  </a:lnTo>
                  <a:lnTo>
                    <a:pt x="2182" y="2862"/>
                  </a:lnTo>
                  <a:lnTo>
                    <a:pt x="2208" y="2835"/>
                  </a:lnTo>
                  <a:lnTo>
                    <a:pt x="2208" y="2835"/>
                  </a:lnTo>
                  <a:close/>
                  <a:moveTo>
                    <a:pt x="2418" y="2464"/>
                  </a:moveTo>
                  <a:lnTo>
                    <a:pt x="2418" y="2464"/>
                  </a:lnTo>
                  <a:lnTo>
                    <a:pt x="2388" y="2558"/>
                  </a:lnTo>
                  <a:lnTo>
                    <a:pt x="2358" y="2650"/>
                  </a:lnTo>
                  <a:lnTo>
                    <a:pt x="2342" y="2696"/>
                  </a:lnTo>
                  <a:lnTo>
                    <a:pt x="2324" y="2740"/>
                  </a:lnTo>
                  <a:lnTo>
                    <a:pt x="2307" y="2783"/>
                  </a:lnTo>
                  <a:lnTo>
                    <a:pt x="2287" y="2827"/>
                  </a:lnTo>
                  <a:lnTo>
                    <a:pt x="2265" y="2868"/>
                  </a:lnTo>
                  <a:lnTo>
                    <a:pt x="2253" y="2888"/>
                  </a:lnTo>
                  <a:lnTo>
                    <a:pt x="2241" y="2907"/>
                  </a:lnTo>
                  <a:lnTo>
                    <a:pt x="2228" y="2926"/>
                  </a:lnTo>
                  <a:lnTo>
                    <a:pt x="2214" y="2945"/>
                  </a:lnTo>
                  <a:lnTo>
                    <a:pt x="2200" y="2964"/>
                  </a:lnTo>
                  <a:lnTo>
                    <a:pt x="2185" y="2981"/>
                  </a:lnTo>
                  <a:lnTo>
                    <a:pt x="2170" y="2999"/>
                  </a:lnTo>
                  <a:lnTo>
                    <a:pt x="2153" y="3015"/>
                  </a:lnTo>
                  <a:lnTo>
                    <a:pt x="2136" y="3032"/>
                  </a:lnTo>
                  <a:lnTo>
                    <a:pt x="2117" y="3047"/>
                  </a:lnTo>
                  <a:lnTo>
                    <a:pt x="2098" y="3061"/>
                  </a:lnTo>
                  <a:lnTo>
                    <a:pt x="2077" y="3076"/>
                  </a:lnTo>
                  <a:lnTo>
                    <a:pt x="2056" y="3089"/>
                  </a:lnTo>
                  <a:lnTo>
                    <a:pt x="2034" y="3102"/>
                  </a:lnTo>
                  <a:lnTo>
                    <a:pt x="2034" y="3102"/>
                  </a:lnTo>
                  <a:lnTo>
                    <a:pt x="2033" y="3098"/>
                  </a:lnTo>
                  <a:lnTo>
                    <a:pt x="2031" y="3096"/>
                  </a:lnTo>
                  <a:lnTo>
                    <a:pt x="2028" y="3094"/>
                  </a:lnTo>
                  <a:lnTo>
                    <a:pt x="2025" y="3091"/>
                  </a:lnTo>
                  <a:lnTo>
                    <a:pt x="2025" y="3091"/>
                  </a:lnTo>
                  <a:lnTo>
                    <a:pt x="2047" y="3073"/>
                  </a:lnTo>
                  <a:lnTo>
                    <a:pt x="2068" y="3053"/>
                  </a:lnTo>
                  <a:lnTo>
                    <a:pt x="2089" y="3033"/>
                  </a:lnTo>
                  <a:lnTo>
                    <a:pt x="2110" y="3012"/>
                  </a:lnTo>
                  <a:lnTo>
                    <a:pt x="2130" y="2991"/>
                  </a:lnTo>
                  <a:lnTo>
                    <a:pt x="2150" y="2968"/>
                  </a:lnTo>
                  <a:lnTo>
                    <a:pt x="2170" y="2945"/>
                  </a:lnTo>
                  <a:lnTo>
                    <a:pt x="2189" y="2923"/>
                  </a:lnTo>
                  <a:lnTo>
                    <a:pt x="2206" y="2899"/>
                  </a:lnTo>
                  <a:lnTo>
                    <a:pt x="2224" y="2875"/>
                  </a:lnTo>
                  <a:lnTo>
                    <a:pt x="2241" y="2850"/>
                  </a:lnTo>
                  <a:lnTo>
                    <a:pt x="2258" y="2826"/>
                  </a:lnTo>
                  <a:lnTo>
                    <a:pt x="2274" y="2800"/>
                  </a:lnTo>
                  <a:lnTo>
                    <a:pt x="2289" y="2774"/>
                  </a:lnTo>
                  <a:lnTo>
                    <a:pt x="2303" y="2748"/>
                  </a:lnTo>
                  <a:lnTo>
                    <a:pt x="2317" y="2721"/>
                  </a:lnTo>
                  <a:lnTo>
                    <a:pt x="2317" y="2721"/>
                  </a:lnTo>
                  <a:lnTo>
                    <a:pt x="2327" y="2711"/>
                  </a:lnTo>
                  <a:lnTo>
                    <a:pt x="2327" y="2711"/>
                  </a:lnTo>
                  <a:lnTo>
                    <a:pt x="2329" y="2707"/>
                  </a:lnTo>
                  <a:lnTo>
                    <a:pt x="2330" y="2703"/>
                  </a:lnTo>
                  <a:lnTo>
                    <a:pt x="2330" y="2699"/>
                  </a:lnTo>
                  <a:lnTo>
                    <a:pt x="2329" y="2696"/>
                  </a:lnTo>
                  <a:lnTo>
                    <a:pt x="2329" y="2696"/>
                  </a:lnTo>
                  <a:lnTo>
                    <a:pt x="2342" y="2669"/>
                  </a:lnTo>
                  <a:lnTo>
                    <a:pt x="2354" y="2642"/>
                  </a:lnTo>
                  <a:lnTo>
                    <a:pt x="2365" y="2614"/>
                  </a:lnTo>
                  <a:lnTo>
                    <a:pt x="2376" y="2586"/>
                  </a:lnTo>
                  <a:lnTo>
                    <a:pt x="2385" y="2559"/>
                  </a:lnTo>
                  <a:lnTo>
                    <a:pt x="2393" y="2531"/>
                  </a:lnTo>
                  <a:lnTo>
                    <a:pt x="2402" y="2501"/>
                  </a:lnTo>
                  <a:lnTo>
                    <a:pt x="2409" y="2473"/>
                  </a:lnTo>
                  <a:lnTo>
                    <a:pt x="2409" y="2473"/>
                  </a:lnTo>
                  <a:lnTo>
                    <a:pt x="2409" y="2469"/>
                  </a:lnTo>
                  <a:lnTo>
                    <a:pt x="2407" y="2463"/>
                  </a:lnTo>
                  <a:lnTo>
                    <a:pt x="2404" y="2458"/>
                  </a:lnTo>
                  <a:lnTo>
                    <a:pt x="2400" y="2456"/>
                  </a:lnTo>
                  <a:lnTo>
                    <a:pt x="2396" y="2453"/>
                  </a:lnTo>
                  <a:lnTo>
                    <a:pt x="2391" y="2452"/>
                  </a:lnTo>
                  <a:lnTo>
                    <a:pt x="2385" y="2455"/>
                  </a:lnTo>
                  <a:lnTo>
                    <a:pt x="2380" y="2458"/>
                  </a:lnTo>
                  <a:lnTo>
                    <a:pt x="2380" y="2458"/>
                  </a:lnTo>
                  <a:lnTo>
                    <a:pt x="2359" y="2483"/>
                  </a:lnTo>
                  <a:lnTo>
                    <a:pt x="2340" y="2508"/>
                  </a:lnTo>
                  <a:lnTo>
                    <a:pt x="2300" y="2560"/>
                  </a:lnTo>
                  <a:lnTo>
                    <a:pt x="2300" y="2560"/>
                  </a:lnTo>
                  <a:lnTo>
                    <a:pt x="2341" y="2494"/>
                  </a:lnTo>
                  <a:lnTo>
                    <a:pt x="2382" y="2428"/>
                  </a:lnTo>
                  <a:lnTo>
                    <a:pt x="2462" y="2293"/>
                  </a:lnTo>
                  <a:lnTo>
                    <a:pt x="2462" y="2293"/>
                  </a:lnTo>
                  <a:lnTo>
                    <a:pt x="2440" y="2384"/>
                  </a:lnTo>
                  <a:lnTo>
                    <a:pt x="2428" y="2426"/>
                  </a:lnTo>
                  <a:lnTo>
                    <a:pt x="2418" y="2464"/>
                  </a:lnTo>
                  <a:lnTo>
                    <a:pt x="2418" y="2464"/>
                  </a:lnTo>
                  <a:close/>
                  <a:moveTo>
                    <a:pt x="2589" y="1990"/>
                  </a:moveTo>
                  <a:lnTo>
                    <a:pt x="2589" y="1990"/>
                  </a:lnTo>
                  <a:lnTo>
                    <a:pt x="2584" y="1995"/>
                  </a:lnTo>
                  <a:lnTo>
                    <a:pt x="2579" y="1998"/>
                  </a:lnTo>
                  <a:lnTo>
                    <a:pt x="2579" y="1998"/>
                  </a:lnTo>
                  <a:lnTo>
                    <a:pt x="2569" y="2012"/>
                  </a:lnTo>
                  <a:lnTo>
                    <a:pt x="2558" y="2026"/>
                  </a:lnTo>
                  <a:lnTo>
                    <a:pt x="2549" y="2043"/>
                  </a:lnTo>
                  <a:lnTo>
                    <a:pt x="2541" y="2059"/>
                  </a:lnTo>
                  <a:lnTo>
                    <a:pt x="2541" y="2059"/>
                  </a:lnTo>
                  <a:lnTo>
                    <a:pt x="2472" y="2155"/>
                  </a:lnTo>
                  <a:lnTo>
                    <a:pt x="2403" y="2251"/>
                  </a:lnTo>
                  <a:lnTo>
                    <a:pt x="2334" y="2347"/>
                  </a:lnTo>
                  <a:lnTo>
                    <a:pt x="2262" y="2442"/>
                  </a:lnTo>
                  <a:lnTo>
                    <a:pt x="2121" y="2631"/>
                  </a:lnTo>
                  <a:lnTo>
                    <a:pt x="1977" y="2820"/>
                  </a:lnTo>
                  <a:lnTo>
                    <a:pt x="1977" y="2820"/>
                  </a:lnTo>
                  <a:lnTo>
                    <a:pt x="2108" y="2602"/>
                  </a:lnTo>
                  <a:lnTo>
                    <a:pt x="2174" y="2494"/>
                  </a:lnTo>
                  <a:lnTo>
                    <a:pt x="2242" y="2388"/>
                  </a:lnTo>
                  <a:lnTo>
                    <a:pt x="2242" y="2388"/>
                  </a:lnTo>
                  <a:lnTo>
                    <a:pt x="2366" y="2216"/>
                  </a:lnTo>
                  <a:lnTo>
                    <a:pt x="2427" y="2129"/>
                  </a:lnTo>
                  <a:lnTo>
                    <a:pt x="2487" y="2043"/>
                  </a:lnTo>
                  <a:lnTo>
                    <a:pt x="2487" y="2043"/>
                  </a:lnTo>
                  <a:lnTo>
                    <a:pt x="2613" y="1882"/>
                  </a:lnTo>
                  <a:lnTo>
                    <a:pt x="2741" y="1723"/>
                  </a:lnTo>
                  <a:lnTo>
                    <a:pt x="2741" y="1723"/>
                  </a:lnTo>
                  <a:lnTo>
                    <a:pt x="2734" y="1742"/>
                  </a:lnTo>
                  <a:lnTo>
                    <a:pt x="2729" y="1759"/>
                  </a:lnTo>
                  <a:lnTo>
                    <a:pt x="2725" y="1777"/>
                  </a:lnTo>
                  <a:lnTo>
                    <a:pt x="2721" y="1794"/>
                  </a:lnTo>
                  <a:lnTo>
                    <a:pt x="2721" y="1794"/>
                  </a:lnTo>
                  <a:lnTo>
                    <a:pt x="2656" y="1893"/>
                  </a:lnTo>
                  <a:lnTo>
                    <a:pt x="2589" y="1990"/>
                  </a:lnTo>
                  <a:lnTo>
                    <a:pt x="2589" y="1990"/>
                  </a:lnTo>
                  <a:close/>
                  <a:moveTo>
                    <a:pt x="2652" y="1942"/>
                  </a:moveTo>
                  <a:lnTo>
                    <a:pt x="2652" y="1942"/>
                  </a:lnTo>
                  <a:lnTo>
                    <a:pt x="2715" y="1854"/>
                  </a:lnTo>
                  <a:lnTo>
                    <a:pt x="2715" y="1854"/>
                  </a:lnTo>
                  <a:lnTo>
                    <a:pt x="2716" y="1869"/>
                  </a:lnTo>
                  <a:lnTo>
                    <a:pt x="2718" y="1884"/>
                  </a:lnTo>
                  <a:lnTo>
                    <a:pt x="2720" y="1899"/>
                  </a:lnTo>
                  <a:lnTo>
                    <a:pt x="2725" y="1913"/>
                  </a:lnTo>
                  <a:lnTo>
                    <a:pt x="2725" y="1913"/>
                  </a:lnTo>
                  <a:lnTo>
                    <a:pt x="2726" y="1916"/>
                  </a:lnTo>
                  <a:lnTo>
                    <a:pt x="2728" y="1917"/>
                  </a:lnTo>
                  <a:lnTo>
                    <a:pt x="2732" y="1918"/>
                  </a:lnTo>
                  <a:lnTo>
                    <a:pt x="2734" y="1918"/>
                  </a:lnTo>
                  <a:lnTo>
                    <a:pt x="2737" y="1917"/>
                  </a:lnTo>
                  <a:lnTo>
                    <a:pt x="2740" y="1915"/>
                  </a:lnTo>
                  <a:lnTo>
                    <a:pt x="2741" y="1911"/>
                  </a:lnTo>
                  <a:lnTo>
                    <a:pt x="2740" y="1908"/>
                  </a:lnTo>
                  <a:lnTo>
                    <a:pt x="2740" y="1908"/>
                  </a:lnTo>
                  <a:lnTo>
                    <a:pt x="2736" y="1887"/>
                  </a:lnTo>
                  <a:lnTo>
                    <a:pt x="2735" y="1866"/>
                  </a:lnTo>
                  <a:lnTo>
                    <a:pt x="2736" y="1844"/>
                  </a:lnTo>
                  <a:lnTo>
                    <a:pt x="2739" y="1821"/>
                  </a:lnTo>
                  <a:lnTo>
                    <a:pt x="2739" y="1821"/>
                  </a:lnTo>
                  <a:lnTo>
                    <a:pt x="2742" y="1818"/>
                  </a:lnTo>
                  <a:lnTo>
                    <a:pt x="2742" y="1818"/>
                  </a:lnTo>
                  <a:lnTo>
                    <a:pt x="2774" y="1771"/>
                  </a:lnTo>
                  <a:lnTo>
                    <a:pt x="2807" y="1723"/>
                  </a:lnTo>
                  <a:lnTo>
                    <a:pt x="2869" y="1627"/>
                  </a:lnTo>
                  <a:lnTo>
                    <a:pt x="2994" y="1429"/>
                  </a:lnTo>
                  <a:lnTo>
                    <a:pt x="2994" y="1429"/>
                  </a:lnTo>
                  <a:lnTo>
                    <a:pt x="3028" y="1393"/>
                  </a:lnTo>
                  <a:lnTo>
                    <a:pt x="3063" y="1358"/>
                  </a:lnTo>
                  <a:lnTo>
                    <a:pt x="3128" y="1292"/>
                  </a:lnTo>
                  <a:lnTo>
                    <a:pt x="3187" y="1235"/>
                  </a:lnTo>
                  <a:lnTo>
                    <a:pt x="3211" y="1209"/>
                  </a:lnTo>
                  <a:lnTo>
                    <a:pt x="3234" y="1186"/>
                  </a:lnTo>
                  <a:lnTo>
                    <a:pt x="3234" y="1186"/>
                  </a:lnTo>
                  <a:lnTo>
                    <a:pt x="3367" y="1042"/>
                  </a:lnTo>
                  <a:lnTo>
                    <a:pt x="3435" y="969"/>
                  </a:lnTo>
                  <a:lnTo>
                    <a:pt x="3502" y="897"/>
                  </a:lnTo>
                  <a:lnTo>
                    <a:pt x="3502" y="897"/>
                  </a:lnTo>
                  <a:lnTo>
                    <a:pt x="3478" y="922"/>
                  </a:lnTo>
                  <a:lnTo>
                    <a:pt x="3456" y="949"/>
                  </a:lnTo>
                  <a:lnTo>
                    <a:pt x="3414" y="1003"/>
                  </a:lnTo>
                  <a:lnTo>
                    <a:pt x="3372" y="1059"/>
                  </a:lnTo>
                  <a:lnTo>
                    <a:pt x="3332" y="1115"/>
                  </a:lnTo>
                  <a:lnTo>
                    <a:pt x="3293" y="1174"/>
                  </a:lnTo>
                  <a:lnTo>
                    <a:pt x="3256" y="1233"/>
                  </a:lnTo>
                  <a:lnTo>
                    <a:pt x="3180" y="1350"/>
                  </a:lnTo>
                  <a:lnTo>
                    <a:pt x="3180" y="1350"/>
                  </a:lnTo>
                  <a:lnTo>
                    <a:pt x="3126" y="1413"/>
                  </a:lnTo>
                  <a:lnTo>
                    <a:pt x="3073" y="1477"/>
                  </a:lnTo>
                  <a:lnTo>
                    <a:pt x="2970" y="1606"/>
                  </a:lnTo>
                  <a:lnTo>
                    <a:pt x="2867" y="1736"/>
                  </a:lnTo>
                  <a:lnTo>
                    <a:pt x="2764" y="1866"/>
                  </a:lnTo>
                  <a:lnTo>
                    <a:pt x="2764" y="1866"/>
                  </a:lnTo>
                  <a:lnTo>
                    <a:pt x="2762" y="1868"/>
                  </a:lnTo>
                  <a:lnTo>
                    <a:pt x="2761" y="1872"/>
                  </a:lnTo>
                  <a:lnTo>
                    <a:pt x="2760" y="1879"/>
                  </a:lnTo>
                  <a:lnTo>
                    <a:pt x="2762" y="1884"/>
                  </a:lnTo>
                  <a:lnTo>
                    <a:pt x="2766" y="1890"/>
                  </a:lnTo>
                  <a:lnTo>
                    <a:pt x="2770" y="1894"/>
                  </a:lnTo>
                  <a:lnTo>
                    <a:pt x="2776" y="1895"/>
                  </a:lnTo>
                  <a:lnTo>
                    <a:pt x="2778" y="1895"/>
                  </a:lnTo>
                  <a:lnTo>
                    <a:pt x="2782" y="1894"/>
                  </a:lnTo>
                  <a:lnTo>
                    <a:pt x="2785" y="1892"/>
                  </a:lnTo>
                  <a:lnTo>
                    <a:pt x="2788" y="1889"/>
                  </a:lnTo>
                  <a:lnTo>
                    <a:pt x="2788" y="1889"/>
                  </a:lnTo>
                  <a:lnTo>
                    <a:pt x="2847" y="1827"/>
                  </a:lnTo>
                  <a:lnTo>
                    <a:pt x="2905" y="1763"/>
                  </a:lnTo>
                  <a:lnTo>
                    <a:pt x="2961" y="1697"/>
                  </a:lnTo>
                  <a:lnTo>
                    <a:pt x="3015" y="1631"/>
                  </a:lnTo>
                  <a:lnTo>
                    <a:pt x="3068" y="1564"/>
                  </a:lnTo>
                  <a:lnTo>
                    <a:pt x="3119" y="1495"/>
                  </a:lnTo>
                  <a:lnTo>
                    <a:pt x="3169" y="1426"/>
                  </a:lnTo>
                  <a:lnTo>
                    <a:pt x="3219" y="1355"/>
                  </a:lnTo>
                  <a:lnTo>
                    <a:pt x="3219" y="1355"/>
                  </a:lnTo>
                  <a:lnTo>
                    <a:pt x="3264" y="1300"/>
                  </a:lnTo>
                  <a:lnTo>
                    <a:pt x="3311" y="1248"/>
                  </a:lnTo>
                  <a:lnTo>
                    <a:pt x="3359" y="1194"/>
                  </a:lnTo>
                  <a:lnTo>
                    <a:pt x="3407" y="1141"/>
                  </a:lnTo>
                  <a:lnTo>
                    <a:pt x="3407" y="1141"/>
                  </a:lnTo>
                  <a:lnTo>
                    <a:pt x="3449" y="1098"/>
                  </a:lnTo>
                  <a:lnTo>
                    <a:pt x="3476" y="1073"/>
                  </a:lnTo>
                  <a:lnTo>
                    <a:pt x="3484" y="1066"/>
                  </a:lnTo>
                  <a:lnTo>
                    <a:pt x="3489" y="1063"/>
                  </a:lnTo>
                  <a:lnTo>
                    <a:pt x="3490" y="1063"/>
                  </a:lnTo>
                  <a:lnTo>
                    <a:pt x="3491" y="1063"/>
                  </a:lnTo>
                  <a:lnTo>
                    <a:pt x="3491" y="1066"/>
                  </a:lnTo>
                  <a:lnTo>
                    <a:pt x="3488" y="1073"/>
                  </a:lnTo>
                  <a:lnTo>
                    <a:pt x="3482" y="1083"/>
                  </a:lnTo>
                  <a:lnTo>
                    <a:pt x="3465" y="1108"/>
                  </a:lnTo>
                  <a:lnTo>
                    <a:pt x="3441" y="1142"/>
                  </a:lnTo>
                  <a:lnTo>
                    <a:pt x="3412" y="1182"/>
                  </a:lnTo>
                  <a:lnTo>
                    <a:pt x="3344" y="1272"/>
                  </a:lnTo>
                  <a:lnTo>
                    <a:pt x="3272" y="1364"/>
                  </a:lnTo>
                  <a:lnTo>
                    <a:pt x="3175" y="1487"/>
                  </a:lnTo>
                  <a:lnTo>
                    <a:pt x="3175" y="1487"/>
                  </a:lnTo>
                  <a:lnTo>
                    <a:pt x="3132" y="1540"/>
                  </a:lnTo>
                  <a:lnTo>
                    <a:pt x="3090" y="1594"/>
                  </a:lnTo>
                  <a:lnTo>
                    <a:pt x="3048" y="1649"/>
                  </a:lnTo>
                  <a:lnTo>
                    <a:pt x="3007" y="1704"/>
                  </a:lnTo>
                  <a:lnTo>
                    <a:pt x="2967" y="1759"/>
                  </a:lnTo>
                  <a:lnTo>
                    <a:pt x="2927" y="1815"/>
                  </a:lnTo>
                  <a:lnTo>
                    <a:pt x="2890" y="1873"/>
                  </a:lnTo>
                  <a:lnTo>
                    <a:pt x="2851" y="1931"/>
                  </a:lnTo>
                  <a:lnTo>
                    <a:pt x="2851" y="1931"/>
                  </a:lnTo>
                  <a:lnTo>
                    <a:pt x="2825" y="1924"/>
                  </a:lnTo>
                  <a:lnTo>
                    <a:pt x="2799" y="1921"/>
                  </a:lnTo>
                  <a:lnTo>
                    <a:pt x="2774" y="1918"/>
                  </a:lnTo>
                  <a:lnTo>
                    <a:pt x="2748" y="1918"/>
                  </a:lnTo>
                  <a:lnTo>
                    <a:pt x="2723" y="1921"/>
                  </a:lnTo>
                  <a:lnTo>
                    <a:pt x="2699" y="1925"/>
                  </a:lnTo>
                  <a:lnTo>
                    <a:pt x="2675" y="1932"/>
                  </a:lnTo>
                  <a:lnTo>
                    <a:pt x="2664" y="1937"/>
                  </a:lnTo>
                  <a:lnTo>
                    <a:pt x="2652" y="1942"/>
                  </a:lnTo>
                  <a:lnTo>
                    <a:pt x="2652" y="1942"/>
                  </a:lnTo>
                  <a:close/>
                  <a:moveTo>
                    <a:pt x="2968" y="1984"/>
                  </a:moveTo>
                  <a:lnTo>
                    <a:pt x="2968" y="1984"/>
                  </a:lnTo>
                  <a:lnTo>
                    <a:pt x="2948" y="1972"/>
                  </a:lnTo>
                  <a:lnTo>
                    <a:pt x="2928" y="1961"/>
                  </a:lnTo>
                  <a:lnTo>
                    <a:pt x="2907" y="1951"/>
                  </a:lnTo>
                  <a:lnTo>
                    <a:pt x="2886" y="1942"/>
                  </a:lnTo>
                  <a:lnTo>
                    <a:pt x="2886" y="1942"/>
                  </a:lnTo>
                  <a:lnTo>
                    <a:pt x="2925" y="1894"/>
                  </a:lnTo>
                  <a:lnTo>
                    <a:pt x="2962" y="1845"/>
                  </a:lnTo>
                  <a:lnTo>
                    <a:pt x="3037" y="1745"/>
                  </a:lnTo>
                  <a:lnTo>
                    <a:pt x="3111" y="1646"/>
                  </a:lnTo>
                  <a:lnTo>
                    <a:pt x="3183" y="1546"/>
                  </a:lnTo>
                  <a:lnTo>
                    <a:pt x="3257" y="1446"/>
                  </a:lnTo>
                  <a:lnTo>
                    <a:pt x="3332" y="1347"/>
                  </a:lnTo>
                  <a:lnTo>
                    <a:pt x="3371" y="1298"/>
                  </a:lnTo>
                  <a:lnTo>
                    <a:pt x="3409" y="1250"/>
                  </a:lnTo>
                  <a:lnTo>
                    <a:pt x="3449" y="1202"/>
                  </a:lnTo>
                  <a:lnTo>
                    <a:pt x="3489" y="1155"/>
                  </a:lnTo>
                  <a:lnTo>
                    <a:pt x="3489" y="1155"/>
                  </a:lnTo>
                  <a:lnTo>
                    <a:pt x="3524" y="1117"/>
                  </a:lnTo>
                  <a:lnTo>
                    <a:pt x="3550" y="1091"/>
                  </a:lnTo>
                  <a:lnTo>
                    <a:pt x="3559" y="1082"/>
                  </a:lnTo>
                  <a:lnTo>
                    <a:pt x="3566" y="1077"/>
                  </a:lnTo>
                  <a:lnTo>
                    <a:pt x="3571" y="1073"/>
                  </a:lnTo>
                  <a:lnTo>
                    <a:pt x="3574" y="1072"/>
                  </a:lnTo>
                  <a:lnTo>
                    <a:pt x="3577" y="1073"/>
                  </a:lnTo>
                  <a:lnTo>
                    <a:pt x="3577" y="1078"/>
                  </a:lnTo>
                  <a:lnTo>
                    <a:pt x="3575" y="1083"/>
                  </a:lnTo>
                  <a:lnTo>
                    <a:pt x="3572" y="1090"/>
                  </a:lnTo>
                  <a:lnTo>
                    <a:pt x="3564" y="1108"/>
                  </a:lnTo>
                  <a:lnTo>
                    <a:pt x="3551" y="1132"/>
                  </a:lnTo>
                  <a:lnTo>
                    <a:pt x="3518" y="1188"/>
                  </a:lnTo>
                  <a:lnTo>
                    <a:pt x="3482" y="1245"/>
                  </a:lnTo>
                  <a:lnTo>
                    <a:pt x="3432" y="1325"/>
                  </a:lnTo>
                  <a:lnTo>
                    <a:pt x="3432" y="1325"/>
                  </a:lnTo>
                  <a:lnTo>
                    <a:pt x="3377" y="1408"/>
                  </a:lnTo>
                  <a:lnTo>
                    <a:pt x="3321" y="1490"/>
                  </a:lnTo>
                  <a:lnTo>
                    <a:pt x="3210" y="1654"/>
                  </a:lnTo>
                  <a:lnTo>
                    <a:pt x="3210" y="1654"/>
                  </a:lnTo>
                  <a:lnTo>
                    <a:pt x="3089" y="1815"/>
                  </a:lnTo>
                  <a:lnTo>
                    <a:pt x="3029" y="1896"/>
                  </a:lnTo>
                  <a:lnTo>
                    <a:pt x="2969" y="1978"/>
                  </a:lnTo>
                  <a:lnTo>
                    <a:pt x="2969" y="1978"/>
                  </a:lnTo>
                  <a:lnTo>
                    <a:pt x="2969" y="1982"/>
                  </a:lnTo>
                  <a:lnTo>
                    <a:pt x="2968" y="1984"/>
                  </a:lnTo>
                  <a:lnTo>
                    <a:pt x="2968" y="1984"/>
                  </a:lnTo>
                  <a:close/>
                  <a:moveTo>
                    <a:pt x="2993" y="2000"/>
                  </a:moveTo>
                  <a:lnTo>
                    <a:pt x="2993" y="2000"/>
                  </a:lnTo>
                  <a:lnTo>
                    <a:pt x="2995" y="2000"/>
                  </a:lnTo>
                  <a:lnTo>
                    <a:pt x="2996" y="1999"/>
                  </a:lnTo>
                  <a:lnTo>
                    <a:pt x="2996" y="1999"/>
                  </a:lnTo>
                  <a:lnTo>
                    <a:pt x="3045" y="1942"/>
                  </a:lnTo>
                  <a:lnTo>
                    <a:pt x="3092" y="1883"/>
                  </a:lnTo>
                  <a:lnTo>
                    <a:pt x="3140" y="1824"/>
                  </a:lnTo>
                  <a:lnTo>
                    <a:pt x="3186" y="1763"/>
                  </a:lnTo>
                  <a:lnTo>
                    <a:pt x="3231" y="1702"/>
                  </a:lnTo>
                  <a:lnTo>
                    <a:pt x="3277" y="1639"/>
                  </a:lnTo>
                  <a:lnTo>
                    <a:pt x="3320" y="1575"/>
                  </a:lnTo>
                  <a:lnTo>
                    <a:pt x="3364" y="1511"/>
                  </a:lnTo>
                  <a:lnTo>
                    <a:pt x="3364" y="1511"/>
                  </a:lnTo>
                  <a:lnTo>
                    <a:pt x="3415" y="1444"/>
                  </a:lnTo>
                  <a:lnTo>
                    <a:pt x="3468" y="1378"/>
                  </a:lnTo>
                  <a:lnTo>
                    <a:pt x="3468" y="1378"/>
                  </a:lnTo>
                  <a:lnTo>
                    <a:pt x="3540" y="1288"/>
                  </a:lnTo>
                  <a:lnTo>
                    <a:pt x="3599" y="1217"/>
                  </a:lnTo>
                  <a:lnTo>
                    <a:pt x="3660" y="1147"/>
                  </a:lnTo>
                  <a:lnTo>
                    <a:pt x="3688" y="1114"/>
                  </a:lnTo>
                  <a:lnTo>
                    <a:pt x="3714" y="1087"/>
                  </a:lnTo>
                  <a:lnTo>
                    <a:pt x="3735" y="1065"/>
                  </a:lnTo>
                  <a:lnTo>
                    <a:pt x="3751" y="1051"/>
                  </a:lnTo>
                  <a:lnTo>
                    <a:pt x="3757" y="1046"/>
                  </a:lnTo>
                  <a:lnTo>
                    <a:pt x="3760" y="1045"/>
                  </a:lnTo>
                  <a:lnTo>
                    <a:pt x="3762" y="1045"/>
                  </a:lnTo>
                  <a:lnTo>
                    <a:pt x="3763" y="1046"/>
                  </a:lnTo>
                  <a:lnTo>
                    <a:pt x="3763" y="1050"/>
                  </a:lnTo>
                  <a:lnTo>
                    <a:pt x="3760" y="1057"/>
                  </a:lnTo>
                  <a:lnTo>
                    <a:pt x="3756" y="1068"/>
                  </a:lnTo>
                  <a:lnTo>
                    <a:pt x="3739" y="1098"/>
                  </a:lnTo>
                  <a:lnTo>
                    <a:pt x="3739" y="1098"/>
                  </a:lnTo>
                  <a:lnTo>
                    <a:pt x="3703" y="1158"/>
                  </a:lnTo>
                  <a:lnTo>
                    <a:pt x="3664" y="1217"/>
                  </a:lnTo>
                  <a:lnTo>
                    <a:pt x="3625" y="1276"/>
                  </a:lnTo>
                  <a:lnTo>
                    <a:pt x="3581" y="1336"/>
                  </a:lnTo>
                  <a:lnTo>
                    <a:pt x="3537" y="1394"/>
                  </a:lnTo>
                  <a:lnTo>
                    <a:pt x="3492" y="1453"/>
                  </a:lnTo>
                  <a:lnTo>
                    <a:pt x="3446" y="1511"/>
                  </a:lnTo>
                  <a:lnTo>
                    <a:pt x="3398" y="1570"/>
                  </a:lnTo>
                  <a:lnTo>
                    <a:pt x="3303" y="1686"/>
                  </a:lnTo>
                  <a:lnTo>
                    <a:pt x="3207" y="1800"/>
                  </a:lnTo>
                  <a:lnTo>
                    <a:pt x="3114" y="1915"/>
                  </a:lnTo>
                  <a:lnTo>
                    <a:pt x="3070" y="1971"/>
                  </a:lnTo>
                  <a:lnTo>
                    <a:pt x="3027" y="2027"/>
                  </a:lnTo>
                  <a:lnTo>
                    <a:pt x="3027" y="2027"/>
                  </a:lnTo>
                  <a:lnTo>
                    <a:pt x="3010" y="2013"/>
                  </a:lnTo>
                  <a:lnTo>
                    <a:pt x="2993" y="2000"/>
                  </a:lnTo>
                  <a:lnTo>
                    <a:pt x="2993" y="2000"/>
                  </a:lnTo>
                  <a:close/>
                  <a:moveTo>
                    <a:pt x="3553" y="1394"/>
                  </a:moveTo>
                  <a:lnTo>
                    <a:pt x="3553" y="1394"/>
                  </a:lnTo>
                  <a:lnTo>
                    <a:pt x="3468" y="1518"/>
                  </a:lnTo>
                  <a:lnTo>
                    <a:pt x="3423" y="1580"/>
                  </a:lnTo>
                  <a:lnTo>
                    <a:pt x="3379" y="1641"/>
                  </a:lnTo>
                  <a:lnTo>
                    <a:pt x="3333" y="1701"/>
                  </a:lnTo>
                  <a:lnTo>
                    <a:pt x="3285" y="1760"/>
                  </a:lnTo>
                  <a:lnTo>
                    <a:pt x="3237" y="1819"/>
                  </a:lnTo>
                  <a:lnTo>
                    <a:pt x="3188" y="1876"/>
                  </a:lnTo>
                  <a:lnTo>
                    <a:pt x="3188" y="1876"/>
                  </a:lnTo>
                  <a:lnTo>
                    <a:pt x="3235" y="1819"/>
                  </a:lnTo>
                  <a:lnTo>
                    <a:pt x="3282" y="1759"/>
                  </a:lnTo>
                  <a:lnTo>
                    <a:pt x="3327" y="1700"/>
                  </a:lnTo>
                  <a:lnTo>
                    <a:pt x="3372" y="1638"/>
                  </a:lnTo>
                  <a:lnTo>
                    <a:pt x="3462" y="1515"/>
                  </a:lnTo>
                  <a:lnTo>
                    <a:pt x="3508" y="1454"/>
                  </a:lnTo>
                  <a:lnTo>
                    <a:pt x="3553" y="1394"/>
                  </a:lnTo>
                  <a:lnTo>
                    <a:pt x="3553" y="1394"/>
                  </a:lnTo>
                  <a:close/>
                  <a:moveTo>
                    <a:pt x="3053" y="2053"/>
                  </a:moveTo>
                  <a:lnTo>
                    <a:pt x="3053" y="2053"/>
                  </a:lnTo>
                  <a:lnTo>
                    <a:pt x="3082" y="2027"/>
                  </a:lnTo>
                  <a:lnTo>
                    <a:pt x="3108" y="2002"/>
                  </a:lnTo>
                  <a:lnTo>
                    <a:pt x="3135" y="1976"/>
                  </a:lnTo>
                  <a:lnTo>
                    <a:pt x="3162" y="1949"/>
                  </a:lnTo>
                  <a:lnTo>
                    <a:pt x="3214" y="1895"/>
                  </a:lnTo>
                  <a:lnTo>
                    <a:pt x="3263" y="1839"/>
                  </a:lnTo>
                  <a:lnTo>
                    <a:pt x="3263" y="1839"/>
                  </a:lnTo>
                  <a:lnTo>
                    <a:pt x="3174" y="1964"/>
                  </a:lnTo>
                  <a:lnTo>
                    <a:pt x="3083" y="2088"/>
                  </a:lnTo>
                  <a:lnTo>
                    <a:pt x="3083" y="2088"/>
                  </a:lnTo>
                  <a:lnTo>
                    <a:pt x="3069" y="2071"/>
                  </a:lnTo>
                  <a:lnTo>
                    <a:pt x="3053" y="2053"/>
                  </a:lnTo>
                  <a:lnTo>
                    <a:pt x="3053" y="2053"/>
                  </a:lnTo>
                  <a:close/>
                  <a:moveTo>
                    <a:pt x="3105" y="2121"/>
                  </a:moveTo>
                  <a:lnTo>
                    <a:pt x="3105" y="2121"/>
                  </a:lnTo>
                  <a:lnTo>
                    <a:pt x="3155" y="2067"/>
                  </a:lnTo>
                  <a:lnTo>
                    <a:pt x="3204" y="2014"/>
                  </a:lnTo>
                  <a:lnTo>
                    <a:pt x="3254" y="1961"/>
                  </a:lnTo>
                  <a:lnTo>
                    <a:pt x="3302" y="1906"/>
                  </a:lnTo>
                  <a:lnTo>
                    <a:pt x="3348" y="1851"/>
                  </a:lnTo>
                  <a:lnTo>
                    <a:pt x="3395" y="1796"/>
                  </a:lnTo>
                  <a:lnTo>
                    <a:pt x="3441" y="1739"/>
                  </a:lnTo>
                  <a:lnTo>
                    <a:pt x="3485" y="1682"/>
                  </a:lnTo>
                  <a:lnTo>
                    <a:pt x="3485" y="1682"/>
                  </a:lnTo>
                  <a:lnTo>
                    <a:pt x="3517" y="1641"/>
                  </a:lnTo>
                  <a:lnTo>
                    <a:pt x="3551" y="1600"/>
                  </a:lnTo>
                  <a:lnTo>
                    <a:pt x="3623" y="1513"/>
                  </a:lnTo>
                  <a:lnTo>
                    <a:pt x="3700" y="1426"/>
                  </a:lnTo>
                  <a:lnTo>
                    <a:pt x="3777" y="1336"/>
                  </a:lnTo>
                  <a:lnTo>
                    <a:pt x="3814" y="1290"/>
                  </a:lnTo>
                  <a:lnTo>
                    <a:pt x="3852" y="1244"/>
                  </a:lnTo>
                  <a:lnTo>
                    <a:pt x="3887" y="1199"/>
                  </a:lnTo>
                  <a:lnTo>
                    <a:pt x="3920" y="1153"/>
                  </a:lnTo>
                  <a:lnTo>
                    <a:pt x="3951" y="1107"/>
                  </a:lnTo>
                  <a:lnTo>
                    <a:pt x="3980" y="1062"/>
                  </a:lnTo>
                  <a:lnTo>
                    <a:pt x="4006" y="1016"/>
                  </a:lnTo>
                  <a:lnTo>
                    <a:pt x="4018" y="994"/>
                  </a:lnTo>
                  <a:lnTo>
                    <a:pt x="4030" y="970"/>
                  </a:lnTo>
                  <a:lnTo>
                    <a:pt x="4030" y="970"/>
                  </a:lnTo>
                  <a:lnTo>
                    <a:pt x="4007" y="1015"/>
                  </a:lnTo>
                  <a:lnTo>
                    <a:pt x="3985" y="1058"/>
                  </a:lnTo>
                  <a:lnTo>
                    <a:pt x="3962" y="1101"/>
                  </a:lnTo>
                  <a:lnTo>
                    <a:pt x="3936" y="1144"/>
                  </a:lnTo>
                  <a:lnTo>
                    <a:pt x="3910" y="1186"/>
                  </a:lnTo>
                  <a:lnTo>
                    <a:pt x="3884" y="1228"/>
                  </a:lnTo>
                  <a:lnTo>
                    <a:pt x="3856" y="1269"/>
                  </a:lnTo>
                  <a:lnTo>
                    <a:pt x="3828" y="1309"/>
                  </a:lnTo>
                  <a:lnTo>
                    <a:pt x="3828" y="1309"/>
                  </a:lnTo>
                  <a:lnTo>
                    <a:pt x="3748" y="1405"/>
                  </a:lnTo>
                  <a:lnTo>
                    <a:pt x="3668" y="1499"/>
                  </a:lnTo>
                  <a:lnTo>
                    <a:pt x="3588" y="1597"/>
                  </a:lnTo>
                  <a:lnTo>
                    <a:pt x="3510" y="1694"/>
                  </a:lnTo>
                  <a:lnTo>
                    <a:pt x="3433" y="1791"/>
                  </a:lnTo>
                  <a:lnTo>
                    <a:pt x="3357" y="1890"/>
                  </a:lnTo>
                  <a:lnTo>
                    <a:pt x="3282" y="1990"/>
                  </a:lnTo>
                  <a:lnTo>
                    <a:pt x="3208" y="2092"/>
                  </a:lnTo>
                  <a:lnTo>
                    <a:pt x="3208" y="2092"/>
                  </a:lnTo>
                  <a:lnTo>
                    <a:pt x="3231" y="2060"/>
                  </a:lnTo>
                  <a:lnTo>
                    <a:pt x="3259" y="2025"/>
                  </a:lnTo>
                  <a:lnTo>
                    <a:pt x="3259" y="2025"/>
                  </a:lnTo>
                  <a:lnTo>
                    <a:pt x="3228" y="2067"/>
                  </a:lnTo>
                  <a:lnTo>
                    <a:pt x="3197" y="2109"/>
                  </a:lnTo>
                  <a:lnTo>
                    <a:pt x="3168" y="2153"/>
                  </a:lnTo>
                  <a:lnTo>
                    <a:pt x="3139" y="2196"/>
                  </a:lnTo>
                  <a:lnTo>
                    <a:pt x="3139" y="2196"/>
                  </a:lnTo>
                  <a:lnTo>
                    <a:pt x="3133" y="2176"/>
                  </a:lnTo>
                  <a:lnTo>
                    <a:pt x="3125" y="2157"/>
                  </a:lnTo>
                  <a:lnTo>
                    <a:pt x="3116" y="2138"/>
                  </a:lnTo>
                  <a:lnTo>
                    <a:pt x="3105" y="2121"/>
                  </a:lnTo>
                  <a:lnTo>
                    <a:pt x="3105" y="2121"/>
                  </a:lnTo>
                  <a:close/>
                  <a:moveTo>
                    <a:pt x="3010" y="2416"/>
                  </a:moveTo>
                  <a:lnTo>
                    <a:pt x="3010" y="2416"/>
                  </a:lnTo>
                  <a:lnTo>
                    <a:pt x="3046" y="2397"/>
                  </a:lnTo>
                  <a:lnTo>
                    <a:pt x="3085" y="2380"/>
                  </a:lnTo>
                  <a:lnTo>
                    <a:pt x="3085" y="2380"/>
                  </a:lnTo>
                  <a:lnTo>
                    <a:pt x="3023" y="2474"/>
                  </a:lnTo>
                  <a:lnTo>
                    <a:pt x="2962" y="2570"/>
                  </a:lnTo>
                  <a:lnTo>
                    <a:pt x="2900" y="2666"/>
                  </a:lnTo>
                  <a:lnTo>
                    <a:pt x="2839" y="2761"/>
                  </a:lnTo>
                  <a:lnTo>
                    <a:pt x="2839" y="2761"/>
                  </a:lnTo>
                  <a:lnTo>
                    <a:pt x="2823" y="2765"/>
                  </a:lnTo>
                  <a:lnTo>
                    <a:pt x="2810" y="2767"/>
                  </a:lnTo>
                  <a:lnTo>
                    <a:pt x="2799" y="2768"/>
                  </a:lnTo>
                  <a:lnTo>
                    <a:pt x="2790" y="2767"/>
                  </a:lnTo>
                  <a:lnTo>
                    <a:pt x="2784" y="2766"/>
                  </a:lnTo>
                  <a:lnTo>
                    <a:pt x="2780" y="2762"/>
                  </a:lnTo>
                  <a:lnTo>
                    <a:pt x="2777" y="2758"/>
                  </a:lnTo>
                  <a:lnTo>
                    <a:pt x="2777" y="2751"/>
                  </a:lnTo>
                  <a:lnTo>
                    <a:pt x="2780" y="2742"/>
                  </a:lnTo>
                  <a:lnTo>
                    <a:pt x="2784" y="2734"/>
                  </a:lnTo>
                  <a:lnTo>
                    <a:pt x="2791" y="2723"/>
                  </a:lnTo>
                  <a:lnTo>
                    <a:pt x="2801" y="2711"/>
                  </a:lnTo>
                  <a:lnTo>
                    <a:pt x="2811" y="2697"/>
                  </a:lnTo>
                  <a:lnTo>
                    <a:pt x="2825" y="2682"/>
                  </a:lnTo>
                  <a:lnTo>
                    <a:pt x="2858" y="2646"/>
                  </a:lnTo>
                  <a:lnTo>
                    <a:pt x="2858" y="2646"/>
                  </a:lnTo>
                  <a:lnTo>
                    <a:pt x="2933" y="2534"/>
                  </a:lnTo>
                  <a:lnTo>
                    <a:pt x="3009" y="2423"/>
                  </a:lnTo>
                  <a:lnTo>
                    <a:pt x="3009" y="2423"/>
                  </a:lnTo>
                  <a:lnTo>
                    <a:pt x="3010" y="2419"/>
                  </a:lnTo>
                  <a:lnTo>
                    <a:pt x="3010" y="2416"/>
                  </a:lnTo>
                  <a:lnTo>
                    <a:pt x="3010" y="2416"/>
                  </a:lnTo>
                  <a:close/>
                  <a:moveTo>
                    <a:pt x="2945" y="2456"/>
                  </a:moveTo>
                  <a:lnTo>
                    <a:pt x="2945" y="2456"/>
                  </a:lnTo>
                  <a:lnTo>
                    <a:pt x="2822" y="2617"/>
                  </a:lnTo>
                  <a:lnTo>
                    <a:pt x="2760" y="2698"/>
                  </a:lnTo>
                  <a:lnTo>
                    <a:pt x="2698" y="2779"/>
                  </a:lnTo>
                  <a:lnTo>
                    <a:pt x="2698" y="2779"/>
                  </a:lnTo>
                  <a:lnTo>
                    <a:pt x="2706" y="2754"/>
                  </a:lnTo>
                  <a:lnTo>
                    <a:pt x="2714" y="2731"/>
                  </a:lnTo>
                  <a:lnTo>
                    <a:pt x="2723" y="2707"/>
                  </a:lnTo>
                  <a:lnTo>
                    <a:pt x="2735" y="2685"/>
                  </a:lnTo>
                  <a:lnTo>
                    <a:pt x="2747" y="2663"/>
                  </a:lnTo>
                  <a:lnTo>
                    <a:pt x="2760" y="2642"/>
                  </a:lnTo>
                  <a:lnTo>
                    <a:pt x="2774" y="2621"/>
                  </a:lnTo>
                  <a:lnTo>
                    <a:pt x="2788" y="2601"/>
                  </a:lnTo>
                  <a:lnTo>
                    <a:pt x="2804" y="2580"/>
                  </a:lnTo>
                  <a:lnTo>
                    <a:pt x="2821" y="2561"/>
                  </a:lnTo>
                  <a:lnTo>
                    <a:pt x="2839" y="2542"/>
                  </a:lnTo>
                  <a:lnTo>
                    <a:pt x="2858" y="2524"/>
                  </a:lnTo>
                  <a:lnTo>
                    <a:pt x="2878" y="2506"/>
                  </a:lnTo>
                  <a:lnTo>
                    <a:pt x="2899" y="2488"/>
                  </a:lnTo>
                  <a:lnTo>
                    <a:pt x="2921" y="2471"/>
                  </a:lnTo>
                  <a:lnTo>
                    <a:pt x="2945" y="2456"/>
                  </a:lnTo>
                  <a:lnTo>
                    <a:pt x="2945" y="2456"/>
                  </a:lnTo>
                  <a:close/>
                  <a:moveTo>
                    <a:pt x="2682" y="2845"/>
                  </a:moveTo>
                  <a:lnTo>
                    <a:pt x="2682" y="2845"/>
                  </a:lnTo>
                  <a:lnTo>
                    <a:pt x="2686" y="2844"/>
                  </a:lnTo>
                  <a:lnTo>
                    <a:pt x="2688" y="2842"/>
                  </a:lnTo>
                  <a:lnTo>
                    <a:pt x="2688" y="2842"/>
                  </a:lnTo>
                  <a:lnTo>
                    <a:pt x="2707" y="2817"/>
                  </a:lnTo>
                  <a:lnTo>
                    <a:pt x="2726" y="2793"/>
                  </a:lnTo>
                  <a:lnTo>
                    <a:pt x="2760" y="2742"/>
                  </a:lnTo>
                  <a:lnTo>
                    <a:pt x="2792" y="2692"/>
                  </a:lnTo>
                  <a:lnTo>
                    <a:pt x="2824" y="2642"/>
                  </a:lnTo>
                  <a:lnTo>
                    <a:pt x="2824" y="2642"/>
                  </a:lnTo>
                  <a:lnTo>
                    <a:pt x="2802" y="2680"/>
                  </a:lnTo>
                  <a:lnTo>
                    <a:pt x="2780" y="2719"/>
                  </a:lnTo>
                  <a:lnTo>
                    <a:pt x="2759" y="2759"/>
                  </a:lnTo>
                  <a:lnTo>
                    <a:pt x="2740" y="2800"/>
                  </a:lnTo>
                  <a:lnTo>
                    <a:pt x="2721" y="2841"/>
                  </a:lnTo>
                  <a:lnTo>
                    <a:pt x="2704" y="2882"/>
                  </a:lnTo>
                  <a:lnTo>
                    <a:pt x="2687" y="2925"/>
                  </a:lnTo>
                  <a:lnTo>
                    <a:pt x="2673" y="2968"/>
                  </a:lnTo>
                  <a:lnTo>
                    <a:pt x="2673" y="2968"/>
                  </a:lnTo>
                  <a:lnTo>
                    <a:pt x="2673" y="2937"/>
                  </a:lnTo>
                  <a:lnTo>
                    <a:pt x="2674" y="2906"/>
                  </a:lnTo>
                  <a:lnTo>
                    <a:pt x="2678" y="2876"/>
                  </a:lnTo>
                  <a:lnTo>
                    <a:pt x="2682" y="2845"/>
                  </a:lnTo>
                  <a:lnTo>
                    <a:pt x="2682" y="2845"/>
                  </a:lnTo>
                  <a:close/>
                  <a:moveTo>
                    <a:pt x="2678" y="3035"/>
                  </a:moveTo>
                  <a:lnTo>
                    <a:pt x="2678" y="3035"/>
                  </a:lnTo>
                  <a:lnTo>
                    <a:pt x="2681" y="3035"/>
                  </a:lnTo>
                  <a:lnTo>
                    <a:pt x="2685" y="3033"/>
                  </a:lnTo>
                  <a:lnTo>
                    <a:pt x="2685" y="3033"/>
                  </a:lnTo>
                  <a:lnTo>
                    <a:pt x="2725" y="2975"/>
                  </a:lnTo>
                  <a:lnTo>
                    <a:pt x="2767" y="2918"/>
                  </a:lnTo>
                  <a:lnTo>
                    <a:pt x="2767" y="2918"/>
                  </a:lnTo>
                  <a:lnTo>
                    <a:pt x="2816" y="2851"/>
                  </a:lnTo>
                  <a:lnTo>
                    <a:pt x="2864" y="2783"/>
                  </a:lnTo>
                  <a:lnTo>
                    <a:pt x="2864" y="2783"/>
                  </a:lnTo>
                  <a:lnTo>
                    <a:pt x="2991" y="2614"/>
                  </a:lnTo>
                  <a:lnTo>
                    <a:pt x="3119" y="2445"/>
                  </a:lnTo>
                  <a:lnTo>
                    <a:pt x="3378" y="2109"/>
                  </a:lnTo>
                  <a:lnTo>
                    <a:pt x="3505" y="1940"/>
                  </a:lnTo>
                  <a:lnTo>
                    <a:pt x="3568" y="1855"/>
                  </a:lnTo>
                  <a:lnTo>
                    <a:pt x="3632" y="1770"/>
                  </a:lnTo>
                  <a:lnTo>
                    <a:pt x="3694" y="1684"/>
                  </a:lnTo>
                  <a:lnTo>
                    <a:pt x="3755" y="1598"/>
                  </a:lnTo>
                  <a:lnTo>
                    <a:pt x="3815" y="1511"/>
                  </a:lnTo>
                  <a:lnTo>
                    <a:pt x="3875" y="1423"/>
                  </a:lnTo>
                  <a:lnTo>
                    <a:pt x="3875" y="1423"/>
                  </a:lnTo>
                  <a:lnTo>
                    <a:pt x="3934" y="1344"/>
                  </a:lnTo>
                  <a:lnTo>
                    <a:pt x="3989" y="1271"/>
                  </a:lnTo>
                  <a:lnTo>
                    <a:pt x="4047" y="1194"/>
                  </a:lnTo>
                  <a:lnTo>
                    <a:pt x="4102" y="1124"/>
                  </a:lnTo>
                  <a:lnTo>
                    <a:pt x="4126" y="1097"/>
                  </a:lnTo>
                  <a:lnTo>
                    <a:pt x="4143" y="1075"/>
                  </a:lnTo>
                  <a:lnTo>
                    <a:pt x="4156" y="1062"/>
                  </a:lnTo>
                  <a:lnTo>
                    <a:pt x="4160" y="1059"/>
                  </a:lnTo>
                  <a:lnTo>
                    <a:pt x="4162" y="1059"/>
                  </a:lnTo>
                  <a:lnTo>
                    <a:pt x="4162" y="1062"/>
                  </a:lnTo>
                  <a:lnTo>
                    <a:pt x="4160" y="1068"/>
                  </a:lnTo>
                  <a:lnTo>
                    <a:pt x="4148" y="1090"/>
                  </a:lnTo>
                  <a:lnTo>
                    <a:pt x="4148" y="1090"/>
                  </a:lnTo>
                  <a:lnTo>
                    <a:pt x="4117" y="1141"/>
                  </a:lnTo>
                  <a:lnTo>
                    <a:pt x="4085" y="1194"/>
                  </a:lnTo>
                  <a:lnTo>
                    <a:pt x="4052" y="1244"/>
                  </a:lnTo>
                  <a:lnTo>
                    <a:pt x="4018" y="1295"/>
                  </a:lnTo>
                  <a:lnTo>
                    <a:pt x="3948" y="1395"/>
                  </a:lnTo>
                  <a:lnTo>
                    <a:pt x="3876" y="1494"/>
                  </a:lnTo>
                  <a:lnTo>
                    <a:pt x="3876" y="1494"/>
                  </a:lnTo>
                  <a:lnTo>
                    <a:pt x="3812" y="1583"/>
                  </a:lnTo>
                  <a:lnTo>
                    <a:pt x="3746" y="1670"/>
                  </a:lnTo>
                  <a:lnTo>
                    <a:pt x="3681" y="1758"/>
                  </a:lnTo>
                  <a:lnTo>
                    <a:pt x="3614" y="1845"/>
                  </a:lnTo>
                  <a:lnTo>
                    <a:pt x="3614" y="1845"/>
                  </a:lnTo>
                  <a:lnTo>
                    <a:pt x="3572" y="1897"/>
                  </a:lnTo>
                  <a:lnTo>
                    <a:pt x="3572" y="1897"/>
                  </a:lnTo>
                  <a:lnTo>
                    <a:pt x="3456" y="2041"/>
                  </a:lnTo>
                  <a:lnTo>
                    <a:pt x="3338" y="2188"/>
                  </a:lnTo>
                  <a:lnTo>
                    <a:pt x="3220" y="2335"/>
                  </a:lnTo>
                  <a:lnTo>
                    <a:pt x="3160" y="2410"/>
                  </a:lnTo>
                  <a:lnTo>
                    <a:pt x="3103" y="2485"/>
                  </a:lnTo>
                  <a:lnTo>
                    <a:pt x="3045" y="2561"/>
                  </a:lnTo>
                  <a:lnTo>
                    <a:pt x="2988" y="2637"/>
                  </a:lnTo>
                  <a:lnTo>
                    <a:pt x="2934" y="2714"/>
                  </a:lnTo>
                  <a:lnTo>
                    <a:pt x="2880" y="2792"/>
                  </a:lnTo>
                  <a:lnTo>
                    <a:pt x="2829" y="2871"/>
                  </a:lnTo>
                  <a:lnTo>
                    <a:pt x="2781" y="2950"/>
                  </a:lnTo>
                  <a:lnTo>
                    <a:pt x="2734" y="3030"/>
                  </a:lnTo>
                  <a:lnTo>
                    <a:pt x="2712" y="3071"/>
                  </a:lnTo>
                  <a:lnTo>
                    <a:pt x="2689" y="3111"/>
                  </a:lnTo>
                  <a:lnTo>
                    <a:pt x="2689" y="3111"/>
                  </a:lnTo>
                  <a:lnTo>
                    <a:pt x="2682" y="3074"/>
                  </a:lnTo>
                  <a:lnTo>
                    <a:pt x="2678" y="3035"/>
                  </a:lnTo>
                  <a:lnTo>
                    <a:pt x="2678" y="3035"/>
                  </a:lnTo>
                  <a:close/>
                  <a:moveTo>
                    <a:pt x="3776" y="1711"/>
                  </a:moveTo>
                  <a:lnTo>
                    <a:pt x="3776" y="1711"/>
                  </a:lnTo>
                  <a:lnTo>
                    <a:pt x="3716" y="1796"/>
                  </a:lnTo>
                  <a:lnTo>
                    <a:pt x="3655" y="1877"/>
                  </a:lnTo>
                  <a:lnTo>
                    <a:pt x="3593" y="1959"/>
                  </a:lnTo>
                  <a:lnTo>
                    <a:pt x="3531" y="2040"/>
                  </a:lnTo>
                  <a:lnTo>
                    <a:pt x="3403" y="2201"/>
                  </a:lnTo>
                  <a:lnTo>
                    <a:pt x="3276" y="2360"/>
                  </a:lnTo>
                  <a:lnTo>
                    <a:pt x="3276" y="2360"/>
                  </a:lnTo>
                  <a:lnTo>
                    <a:pt x="3283" y="2348"/>
                  </a:lnTo>
                  <a:lnTo>
                    <a:pt x="3283" y="2348"/>
                  </a:lnTo>
                  <a:lnTo>
                    <a:pt x="3405" y="2188"/>
                  </a:lnTo>
                  <a:lnTo>
                    <a:pt x="3527" y="2028"/>
                  </a:lnTo>
                  <a:lnTo>
                    <a:pt x="3652" y="1869"/>
                  </a:lnTo>
                  <a:lnTo>
                    <a:pt x="3776" y="1711"/>
                  </a:lnTo>
                  <a:lnTo>
                    <a:pt x="3776" y="1711"/>
                  </a:lnTo>
                  <a:close/>
                  <a:moveTo>
                    <a:pt x="2726" y="3248"/>
                  </a:moveTo>
                  <a:lnTo>
                    <a:pt x="2726" y="3248"/>
                  </a:lnTo>
                  <a:lnTo>
                    <a:pt x="2721" y="3232"/>
                  </a:lnTo>
                  <a:lnTo>
                    <a:pt x="2718" y="3216"/>
                  </a:lnTo>
                  <a:lnTo>
                    <a:pt x="2718" y="3216"/>
                  </a:lnTo>
                  <a:lnTo>
                    <a:pt x="2756" y="3173"/>
                  </a:lnTo>
                  <a:lnTo>
                    <a:pt x="2756" y="3173"/>
                  </a:lnTo>
                  <a:lnTo>
                    <a:pt x="2757" y="3171"/>
                  </a:lnTo>
                  <a:lnTo>
                    <a:pt x="2756" y="3168"/>
                  </a:lnTo>
                  <a:lnTo>
                    <a:pt x="2754" y="3167"/>
                  </a:lnTo>
                  <a:lnTo>
                    <a:pt x="2752" y="3168"/>
                  </a:lnTo>
                  <a:lnTo>
                    <a:pt x="2752" y="3168"/>
                  </a:lnTo>
                  <a:lnTo>
                    <a:pt x="2762" y="3158"/>
                  </a:lnTo>
                  <a:lnTo>
                    <a:pt x="2773" y="3147"/>
                  </a:lnTo>
                  <a:lnTo>
                    <a:pt x="2792" y="3123"/>
                  </a:lnTo>
                  <a:lnTo>
                    <a:pt x="2814" y="3095"/>
                  </a:lnTo>
                  <a:lnTo>
                    <a:pt x="2833" y="3064"/>
                  </a:lnTo>
                  <a:lnTo>
                    <a:pt x="2853" y="3032"/>
                  </a:lnTo>
                  <a:lnTo>
                    <a:pt x="2873" y="2996"/>
                  </a:lnTo>
                  <a:lnTo>
                    <a:pt x="2913" y="2925"/>
                  </a:lnTo>
                  <a:lnTo>
                    <a:pt x="2913" y="2925"/>
                  </a:lnTo>
                  <a:lnTo>
                    <a:pt x="2948" y="2876"/>
                  </a:lnTo>
                  <a:lnTo>
                    <a:pt x="2981" y="2828"/>
                  </a:lnTo>
                  <a:lnTo>
                    <a:pt x="3014" y="2778"/>
                  </a:lnTo>
                  <a:lnTo>
                    <a:pt x="3046" y="2728"/>
                  </a:lnTo>
                  <a:lnTo>
                    <a:pt x="3110" y="2627"/>
                  </a:lnTo>
                  <a:lnTo>
                    <a:pt x="3172" y="2525"/>
                  </a:lnTo>
                  <a:lnTo>
                    <a:pt x="3172" y="2525"/>
                  </a:lnTo>
                  <a:lnTo>
                    <a:pt x="3230" y="2450"/>
                  </a:lnTo>
                  <a:lnTo>
                    <a:pt x="3290" y="2374"/>
                  </a:lnTo>
                  <a:lnTo>
                    <a:pt x="3410" y="2225"/>
                  </a:lnTo>
                  <a:lnTo>
                    <a:pt x="3532" y="2076"/>
                  </a:lnTo>
                  <a:lnTo>
                    <a:pt x="3653" y="1928"/>
                  </a:lnTo>
                  <a:lnTo>
                    <a:pt x="3653" y="1928"/>
                  </a:lnTo>
                  <a:lnTo>
                    <a:pt x="3696" y="1874"/>
                  </a:lnTo>
                  <a:lnTo>
                    <a:pt x="3738" y="1819"/>
                  </a:lnTo>
                  <a:lnTo>
                    <a:pt x="3779" y="1764"/>
                  </a:lnTo>
                  <a:lnTo>
                    <a:pt x="3819" y="1709"/>
                  </a:lnTo>
                  <a:lnTo>
                    <a:pt x="3899" y="1597"/>
                  </a:lnTo>
                  <a:lnTo>
                    <a:pt x="3976" y="1482"/>
                  </a:lnTo>
                  <a:lnTo>
                    <a:pt x="3976" y="1482"/>
                  </a:lnTo>
                  <a:lnTo>
                    <a:pt x="4038" y="1392"/>
                  </a:lnTo>
                  <a:lnTo>
                    <a:pt x="4101" y="1300"/>
                  </a:lnTo>
                  <a:lnTo>
                    <a:pt x="4101" y="1300"/>
                  </a:lnTo>
                  <a:lnTo>
                    <a:pt x="4157" y="1230"/>
                  </a:lnTo>
                  <a:lnTo>
                    <a:pt x="4157" y="1230"/>
                  </a:lnTo>
                  <a:lnTo>
                    <a:pt x="4196" y="1193"/>
                  </a:lnTo>
                  <a:lnTo>
                    <a:pt x="4245" y="1147"/>
                  </a:lnTo>
                  <a:lnTo>
                    <a:pt x="4357" y="1043"/>
                  </a:lnTo>
                  <a:lnTo>
                    <a:pt x="4411" y="991"/>
                  </a:lnTo>
                  <a:lnTo>
                    <a:pt x="4457" y="947"/>
                  </a:lnTo>
                  <a:lnTo>
                    <a:pt x="4476" y="927"/>
                  </a:lnTo>
                  <a:lnTo>
                    <a:pt x="4491" y="911"/>
                  </a:lnTo>
                  <a:lnTo>
                    <a:pt x="4501" y="898"/>
                  </a:lnTo>
                  <a:lnTo>
                    <a:pt x="4507" y="888"/>
                  </a:lnTo>
                  <a:lnTo>
                    <a:pt x="4507" y="888"/>
                  </a:lnTo>
                  <a:lnTo>
                    <a:pt x="4490" y="925"/>
                  </a:lnTo>
                  <a:lnTo>
                    <a:pt x="4490" y="925"/>
                  </a:lnTo>
                  <a:lnTo>
                    <a:pt x="4450" y="969"/>
                  </a:lnTo>
                  <a:lnTo>
                    <a:pt x="4411" y="1012"/>
                  </a:lnTo>
                  <a:lnTo>
                    <a:pt x="4336" y="1103"/>
                  </a:lnTo>
                  <a:lnTo>
                    <a:pt x="4263" y="1194"/>
                  </a:lnTo>
                  <a:lnTo>
                    <a:pt x="4191" y="1286"/>
                  </a:lnTo>
                  <a:lnTo>
                    <a:pt x="4121" y="1381"/>
                  </a:lnTo>
                  <a:lnTo>
                    <a:pt x="4052" y="1477"/>
                  </a:lnTo>
                  <a:lnTo>
                    <a:pt x="3984" y="1573"/>
                  </a:lnTo>
                  <a:lnTo>
                    <a:pt x="3917" y="1670"/>
                  </a:lnTo>
                  <a:lnTo>
                    <a:pt x="3917" y="1670"/>
                  </a:lnTo>
                  <a:lnTo>
                    <a:pt x="3833" y="1760"/>
                  </a:lnTo>
                  <a:lnTo>
                    <a:pt x="3751" y="1848"/>
                  </a:lnTo>
                  <a:lnTo>
                    <a:pt x="3673" y="1935"/>
                  </a:lnTo>
                  <a:lnTo>
                    <a:pt x="3635" y="1978"/>
                  </a:lnTo>
                  <a:lnTo>
                    <a:pt x="3599" y="2020"/>
                  </a:lnTo>
                  <a:lnTo>
                    <a:pt x="3599" y="2020"/>
                  </a:lnTo>
                  <a:lnTo>
                    <a:pt x="3539" y="2093"/>
                  </a:lnTo>
                  <a:lnTo>
                    <a:pt x="3481" y="2167"/>
                  </a:lnTo>
                  <a:lnTo>
                    <a:pt x="3422" y="2241"/>
                  </a:lnTo>
                  <a:lnTo>
                    <a:pt x="3366" y="2318"/>
                  </a:lnTo>
                  <a:lnTo>
                    <a:pt x="3311" y="2394"/>
                  </a:lnTo>
                  <a:lnTo>
                    <a:pt x="3256" y="2471"/>
                  </a:lnTo>
                  <a:lnTo>
                    <a:pt x="3202" y="2548"/>
                  </a:lnTo>
                  <a:lnTo>
                    <a:pt x="3148" y="2627"/>
                  </a:lnTo>
                  <a:lnTo>
                    <a:pt x="3043" y="2783"/>
                  </a:lnTo>
                  <a:lnTo>
                    <a:pt x="2939" y="2940"/>
                  </a:lnTo>
                  <a:lnTo>
                    <a:pt x="2835" y="3098"/>
                  </a:lnTo>
                  <a:lnTo>
                    <a:pt x="2729" y="3255"/>
                  </a:lnTo>
                  <a:lnTo>
                    <a:pt x="2729" y="3255"/>
                  </a:lnTo>
                  <a:lnTo>
                    <a:pt x="2726" y="3248"/>
                  </a:lnTo>
                  <a:lnTo>
                    <a:pt x="2726" y="3248"/>
                  </a:lnTo>
                  <a:close/>
                  <a:moveTo>
                    <a:pt x="2791" y="3373"/>
                  </a:moveTo>
                  <a:lnTo>
                    <a:pt x="2791" y="3373"/>
                  </a:lnTo>
                  <a:lnTo>
                    <a:pt x="2778" y="3356"/>
                  </a:lnTo>
                  <a:lnTo>
                    <a:pt x="2767" y="3336"/>
                  </a:lnTo>
                  <a:lnTo>
                    <a:pt x="2755" y="3315"/>
                  </a:lnTo>
                  <a:lnTo>
                    <a:pt x="2743" y="3291"/>
                  </a:lnTo>
                  <a:lnTo>
                    <a:pt x="2743" y="3291"/>
                  </a:lnTo>
                  <a:lnTo>
                    <a:pt x="2743" y="3291"/>
                  </a:lnTo>
                  <a:lnTo>
                    <a:pt x="2743" y="3291"/>
                  </a:lnTo>
                  <a:lnTo>
                    <a:pt x="2783" y="3256"/>
                  </a:lnTo>
                  <a:lnTo>
                    <a:pt x="2821" y="3221"/>
                  </a:lnTo>
                  <a:lnTo>
                    <a:pt x="2857" y="3184"/>
                  </a:lnTo>
                  <a:lnTo>
                    <a:pt x="2892" y="3146"/>
                  </a:lnTo>
                  <a:lnTo>
                    <a:pt x="2926" y="3109"/>
                  </a:lnTo>
                  <a:lnTo>
                    <a:pt x="2959" y="3070"/>
                  </a:lnTo>
                  <a:lnTo>
                    <a:pt x="2990" y="3030"/>
                  </a:lnTo>
                  <a:lnTo>
                    <a:pt x="3022" y="2991"/>
                  </a:lnTo>
                  <a:lnTo>
                    <a:pt x="3022" y="2991"/>
                  </a:lnTo>
                  <a:lnTo>
                    <a:pt x="2984" y="3054"/>
                  </a:lnTo>
                  <a:lnTo>
                    <a:pt x="2949" y="3117"/>
                  </a:lnTo>
                  <a:lnTo>
                    <a:pt x="2949" y="3117"/>
                  </a:lnTo>
                  <a:lnTo>
                    <a:pt x="2908" y="3181"/>
                  </a:lnTo>
                  <a:lnTo>
                    <a:pt x="2869" y="3245"/>
                  </a:lnTo>
                  <a:lnTo>
                    <a:pt x="2830" y="3309"/>
                  </a:lnTo>
                  <a:lnTo>
                    <a:pt x="2791" y="3373"/>
                  </a:lnTo>
                  <a:lnTo>
                    <a:pt x="2791" y="3373"/>
                  </a:lnTo>
                  <a:close/>
                  <a:moveTo>
                    <a:pt x="2850" y="3432"/>
                  </a:moveTo>
                  <a:lnTo>
                    <a:pt x="2850" y="3432"/>
                  </a:lnTo>
                  <a:lnTo>
                    <a:pt x="2852" y="3430"/>
                  </a:lnTo>
                  <a:lnTo>
                    <a:pt x="2855" y="3426"/>
                  </a:lnTo>
                  <a:lnTo>
                    <a:pt x="2855" y="3426"/>
                  </a:lnTo>
                  <a:lnTo>
                    <a:pt x="2858" y="3405"/>
                  </a:lnTo>
                  <a:lnTo>
                    <a:pt x="2863" y="3384"/>
                  </a:lnTo>
                  <a:lnTo>
                    <a:pt x="2869" y="3363"/>
                  </a:lnTo>
                  <a:lnTo>
                    <a:pt x="2876" y="3343"/>
                  </a:lnTo>
                  <a:lnTo>
                    <a:pt x="2883" y="3322"/>
                  </a:lnTo>
                  <a:lnTo>
                    <a:pt x="2891" y="3302"/>
                  </a:lnTo>
                  <a:lnTo>
                    <a:pt x="2908" y="3261"/>
                  </a:lnTo>
                  <a:lnTo>
                    <a:pt x="2908" y="3261"/>
                  </a:lnTo>
                  <a:lnTo>
                    <a:pt x="2935" y="3212"/>
                  </a:lnTo>
                  <a:lnTo>
                    <a:pt x="2963" y="3164"/>
                  </a:lnTo>
                  <a:lnTo>
                    <a:pt x="2963" y="3164"/>
                  </a:lnTo>
                  <a:lnTo>
                    <a:pt x="2968" y="3156"/>
                  </a:lnTo>
                  <a:lnTo>
                    <a:pt x="2968" y="3156"/>
                  </a:lnTo>
                  <a:lnTo>
                    <a:pt x="3055" y="3044"/>
                  </a:lnTo>
                  <a:lnTo>
                    <a:pt x="3125" y="2952"/>
                  </a:lnTo>
                  <a:lnTo>
                    <a:pt x="3125" y="2952"/>
                  </a:lnTo>
                  <a:lnTo>
                    <a:pt x="3173" y="2899"/>
                  </a:lnTo>
                  <a:lnTo>
                    <a:pt x="3221" y="2847"/>
                  </a:lnTo>
                  <a:lnTo>
                    <a:pt x="3318" y="2744"/>
                  </a:lnTo>
                  <a:lnTo>
                    <a:pt x="3365" y="2692"/>
                  </a:lnTo>
                  <a:lnTo>
                    <a:pt x="3409" y="2642"/>
                  </a:lnTo>
                  <a:lnTo>
                    <a:pt x="3451" y="2593"/>
                  </a:lnTo>
                  <a:lnTo>
                    <a:pt x="3490" y="2543"/>
                  </a:lnTo>
                  <a:lnTo>
                    <a:pt x="3490" y="2543"/>
                  </a:lnTo>
                  <a:lnTo>
                    <a:pt x="3564" y="2446"/>
                  </a:lnTo>
                  <a:lnTo>
                    <a:pt x="3638" y="2350"/>
                  </a:lnTo>
                  <a:lnTo>
                    <a:pt x="3712" y="2254"/>
                  </a:lnTo>
                  <a:lnTo>
                    <a:pt x="3787" y="2160"/>
                  </a:lnTo>
                  <a:lnTo>
                    <a:pt x="3939" y="1971"/>
                  </a:lnTo>
                  <a:lnTo>
                    <a:pt x="4094" y="1784"/>
                  </a:lnTo>
                  <a:lnTo>
                    <a:pt x="4248" y="1598"/>
                  </a:lnTo>
                  <a:lnTo>
                    <a:pt x="4404" y="1412"/>
                  </a:lnTo>
                  <a:lnTo>
                    <a:pt x="4559" y="1226"/>
                  </a:lnTo>
                  <a:lnTo>
                    <a:pt x="4713" y="1038"/>
                  </a:lnTo>
                  <a:lnTo>
                    <a:pt x="4713" y="1038"/>
                  </a:lnTo>
                  <a:lnTo>
                    <a:pt x="4779" y="959"/>
                  </a:lnTo>
                  <a:lnTo>
                    <a:pt x="4845" y="880"/>
                  </a:lnTo>
                  <a:lnTo>
                    <a:pt x="4912" y="803"/>
                  </a:lnTo>
                  <a:lnTo>
                    <a:pt x="4980" y="726"/>
                  </a:lnTo>
                  <a:lnTo>
                    <a:pt x="4980" y="726"/>
                  </a:lnTo>
                  <a:lnTo>
                    <a:pt x="5050" y="652"/>
                  </a:lnTo>
                  <a:lnTo>
                    <a:pt x="5120" y="578"/>
                  </a:lnTo>
                  <a:lnTo>
                    <a:pt x="5189" y="503"/>
                  </a:lnTo>
                  <a:lnTo>
                    <a:pt x="5256" y="427"/>
                  </a:lnTo>
                  <a:lnTo>
                    <a:pt x="5256" y="427"/>
                  </a:lnTo>
                  <a:lnTo>
                    <a:pt x="5261" y="421"/>
                  </a:lnTo>
                  <a:lnTo>
                    <a:pt x="5261" y="421"/>
                  </a:lnTo>
                  <a:lnTo>
                    <a:pt x="5305" y="377"/>
                  </a:lnTo>
                  <a:lnTo>
                    <a:pt x="5344" y="338"/>
                  </a:lnTo>
                  <a:lnTo>
                    <a:pt x="5377" y="307"/>
                  </a:lnTo>
                  <a:lnTo>
                    <a:pt x="5404" y="282"/>
                  </a:lnTo>
                  <a:lnTo>
                    <a:pt x="5425" y="265"/>
                  </a:lnTo>
                  <a:lnTo>
                    <a:pt x="5441" y="253"/>
                  </a:lnTo>
                  <a:lnTo>
                    <a:pt x="5447" y="249"/>
                  </a:lnTo>
                  <a:lnTo>
                    <a:pt x="5452" y="247"/>
                  </a:lnTo>
                  <a:lnTo>
                    <a:pt x="5454" y="247"/>
                  </a:lnTo>
                  <a:lnTo>
                    <a:pt x="5456" y="248"/>
                  </a:lnTo>
                  <a:lnTo>
                    <a:pt x="5456" y="251"/>
                  </a:lnTo>
                  <a:lnTo>
                    <a:pt x="5455" y="255"/>
                  </a:lnTo>
                  <a:lnTo>
                    <a:pt x="5448" y="267"/>
                  </a:lnTo>
                  <a:lnTo>
                    <a:pt x="5435" y="286"/>
                  </a:lnTo>
                  <a:lnTo>
                    <a:pt x="5417" y="309"/>
                  </a:lnTo>
                  <a:lnTo>
                    <a:pt x="5392" y="338"/>
                  </a:lnTo>
                  <a:lnTo>
                    <a:pt x="5362" y="372"/>
                  </a:lnTo>
                  <a:lnTo>
                    <a:pt x="5325" y="412"/>
                  </a:lnTo>
                  <a:lnTo>
                    <a:pt x="5283" y="457"/>
                  </a:lnTo>
                  <a:lnTo>
                    <a:pt x="5283" y="457"/>
                  </a:lnTo>
                  <a:lnTo>
                    <a:pt x="5193" y="551"/>
                  </a:lnTo>
                  <a:lnTo>
                    <a:pt x="5103" y="647"/>
                  </a:lnTo>
                  <a:lnTo>
                    <a:pt x="5015" y="746"/>
                  </a:lnTo>
                  <a:lnTo>
                    <a:pt x="4927" y="844"/>
                  </a:lnTo>
                  <a:lnTo>
                    <a:pt x="4927" y="844"/>
                  </a:lnTo>
                  <a:lnTo>
                    <a:pt x="4817" y="963"/>
                  </a:lnTo>
                  <a:lnTo>
                    <a:pt x="4710" y="1083"/>
                  </a:lnTo>
                  <a:lnTo>
                    <a:pt x="4603" y="1203"/>
                  </a:lnTo>
                  <a:lnTo>
                    <a:pt x="4499" y="1325"/>
                  </a:lnTo>
                  <a:lnTo>
                    <a:pt x="4395" y="1447"/>
                  </a:lnTo>
                  <a:lnTo>
                    <a:pt x="4293" y="1567"/>
                  </a:lnTo>
                  <a:lnTo>
                    <a:pt x="4193" y="1689"/>
                  </a:lnTo>
                  <a:lnTo>
                    <a:pt x="4095" y="1808"/>
                  </a:lnTo>
                  <a:lnTo>
                    <a:pt x="4095" y="1808"/>
                  </a:lnTo>
                  <a:lnTo>
                    <a:pt x="4045" y="1870"/>
                  </a:lnTo>
                  <a:lnTo>
                    <a:pt x="3996" y="1934"/>
                  </a:lnTo>
                  <a:lnTo>
                    <a:pt x="3948" y="1997"/>
                  </a:lnTo>
                  <a:lnTo>
                    <a:pt x="3900" y="2060"/>
                  </a:lnTo>
                  <a:lnTo>
                    <a:pt x="3805" y="2189"/>
                  </a:lnTo>
                  <a:lnTo>
                    <a:pt x="3711" y="2318"/>
                  </a:lnTo>
                  <a:lnTo>
                    <a:pt x="3618" y="2446"/>
                  </a:lnTo>
                  <a:lnTo>
                    <a:pt x="3523" y="2573"/>
                  </a:lnTo>
                  <a:lnTo>
                    <a:pt x="3475" y="2636"/>
                  </a:lnTo>
                  <a:lnTo>
                    <a:pt x="3426" y="2699"/>
                  </a:lnTo>
                  <a:lnTo>
                    <a:pt x="3375" y="2761"/>
                  </a:lnTo>
                  <a:lnTo>
                    <a:pt x="3325" y="2822"/>
                  </a:lnTo>
                  <a:lnTo>
                    <a:pt x="3325" y="2822"/>
                  </a:lnTo>
                  <a:lnTo>
                    <a:pt x="3197" y="2971"/>
                  </a:lnTo>
                  <a:lnTo>
                    <a:pt x="3135" y="3046"/>
                  </a:lnTo>
                  <a:lnTo>
                    <a:pt x="3106" y="3083"/>
                  </a:lnTo>
                  <a:lnTo>
                    <a:pt x="3077" y="3122"/>
                  </a:lnTo>
                  <a:lnTo>
                    <a:pt x="3048" y="3160"/>
                  </a:lnTo>
                  <a:lnTo>
                    <a:pt x="3021" y="3199"/>
                  </a:lnTo>
                  <a:lnTo>
                    <a:pt x="2994" y="3239"/>
                  </a:lnTo>
                  <a:lnTo>
                    <a:pt x="2969" y="3281"/>
                  </a:lnTo>
                  <a:lnTo>
                    <a:pt x="2946" y="3322"/>
                  </a:lnTo>
                  <a:lnTo>
                    <a:pt x="2924" y="3365"/>
                  </a:lnTo>
                  <a:lnTo>
                    <a:pt x="2904" y="3410"/>
                  </a:lnTo>
                  <a:lnTo>
                    <a:pt x="2885" y="3456"/>
                  </a:lnTo>
                  <a:lnTo>
                    <a:pt x="2885" y="3456"/>
                  </a:lnTo>
                  <a:lnTo>
                    <a:pt x="2867" y="3445"/>
                  </a:lnTo>
                  <a:lnTo>
                    <a:pt x="2850" y="3432"/>
                  </a:lnTo>
                  <a:lnTo>
                    <a:pt x="2850" y="3432"/>
                  </a:lnTo>
                  <a:close/>
                  <a:moveTo>
                    <a:pt x="2959" y="3492"/>
                  </a:moveTo>
                  <a:lnTo>
                    <a:pt x="2959" y="3492"/>
                  </a:lnTo>
                  <a:lnTo>
                    <a:pt x="2935" y="3482"/>
                  </a:lnTo>
                  <a:lnTo>
                    <a:pt x="2913" y="3472"/>
                  </a:lnTo>
                  <a:lnTo>
                    <a:pt x="2913" y="3472"/>
                  </a:lnTo>
                  <a:lnTo>
                    <a:pt x="2967" y="3422"/>
                  </a:lnTo>
                  <a:lnTo>
                    <a:pt x="3021" y="3371"/>
                  </a:lnTo>
                  <a:lnTo>
                    <a:pt x="3021" y="3371"/>
                  </a:lnTo>
                  <a:lnTo>
                    <a:pt x="2989" y="3431"/>
                  </a:lnTo>
                  <a:lnTo>
                    <a:pt x="2959" y="3492"/>
                  </a:lnTo>
                  <a:lnTo>
                    <a:pt x="2959" y="3492"/>
                  </a:lnTo>
                  <a:close/>
                  <a:moveTo>
                    <a:pt x="3080" y="3311"/>
                  </a:moveTo>
                  <a:lnTo>
                    <a:pt x="3080" y="3311"/>
                  </a:lnTo>
                  <a:lnTo>
                    <a:pt x="3119" y="3269"/>
                  </a:lnTo>
                  <a:lnTo>
                    <a:pt x="3158" y="3227"/>
                  </a:lnTo>
                  <a:lnTo>
                    <a:pt x="3196" y="3184"/>
                  </a:lnTo>
                  <a:lnTo>
                    <a:pt x="3234" y="3140"/>
                  </a:lnTo>
                  <a:lnTo>
                    <a:pt x="3270" y="3096"/>
                  </a:lnTo>
                  <a:lnTo>
                    <a:pt x="3307" y="3050"/>
                  </a:lnTo>
                  <a:lnTo>
                    <a:pt x="3379" y="2958"/>
                  </a:lnTo>
                  <a:lnTo>
                    <a:pt x="3379" y="2958"/>
                  </a:lnTo>
                  <a:lnTo>
                    <a:pt x="3333" y="3029"/>
                  </a:lnTo>
                  <a:lnTo>
                    <a:pt x="3289" y="3102"/>
                  </a:lnTo>
                  <a:lnTo>
                    <a:pt x="3244" y="3174"/>
                  </a:lnTo>
                  <a:lnTo>
                    <a:pt x="3202" y="3249"/>
                  </a:lnTo>
                  <a:lnTo>
                    <a:pt x="3202" y="3249"/>
                  </a:lnTo>
                  <a:lnTo>
                    <a:pt x="3196" y="3266"/>
                  </a:lnTo>
                  <a:lnTo>
                    <a:pt x="3189" y="3280"/>
                  </a:lnTo>
                  <a:lnTo>
                    <a:pt x="3182" y="3294"/>
                  </a:lnTo>
                  <a:lnTo>
                    <a:pt x="3174" y="3308"/>
                  </a:lnTo>
                  <a:lnTo>
                    <a:pt x="3165" y="3321"/>
                  </a:lnTo>
                  <a:lnTo>
                    <a:pt x="3155" y="3332"/>
                  </a:lnTo>
                  <a:lnTo>
                    <a:pt x="3146" y="3344"/>
                  </a:lnTo>
                  <a:lnTo>
                    <a:pt x="3134" y="3355"/>
                  </a:lnTo>
                  <a:lnTo>
                    <a:pt x="3124" y="3364"/>
                  </a:lnTo>
                  <a:lnTo>
                    <a:pt x="3111" y="3375"/>
                  </a:lnTo>
                  <a:lnTo>
                    <a:pt x="3099" y="3383"/>
                  </a:lnTo>
                  <a:lnTo>
                    <a:pt x="3085" y="3391"/>
                  </a:lnTo>
                  <a:lnTo>
                    <a:pt x="3071" y="3398"/>
                  </a:lnTo>
                  <a:lnTo>
                    <a:pt x="3057" y="3405"/>
                  </a:lnTo>
                  <a:lnTo>
                    <a:pt x="3041" y="3412"/>
                  </a:lnTo>
                  <a:lnTo>
                    <a:pt x="3025" y="3417"/>
                  </a:lnTo>
                  <a:lnTo>
                    <a:pt x="3025" y="3417"/>
                  </a:lnTo>
                  <a:lnTo>
                    <a:pt x="3037" y="3390"/>
                  </a:lnTo>
                  <a:lnTo>
                    <a:pt x="3051" y="3364"/>
                  </a:lnTo>
                  <a:lnTo>
                    <a:pt x="3080" y="3311"/>
                  </a:lnTo>
                  <a:lnTo>
                    <a:pt x="3080" y="3311"/>
                  </a:lnTo>
                  <a:close/>
                  <a:moveTo>
                    <a:pt x="3213" y="3565"/>
                  </a:moveTo>
                  <a:lnTo>
                    <a:pt x="3213" y="3565"/>
                  </a:lnTo>
                  <a:lnTo>
                    <a:pt x="3181" y="3556"/>
                  </a:lnTo>
                  <a:lnTo>
                    <a:pt x="3181" y="3556"/>
                  </a:lnTo>
                  <a:lnTo>
                    <a:pt x="3101" y="3535"/>
                  </a:lnTo>
                  <a:lnTo>
                    <a:pt x="3028" y="3515"/>
                  </a:lnTo>
                  <a:lnTo>
                    <a:pt x="3028" y="3515"/>
                  </a:lnTo>
                  <a:lnTo>
                    <a:pt x="3053" y="3494"/>
                  </a:lnTo>
                  <a:lnTo>
                    <a:pt x="3079" y="3472"/>
                  </a:lnTo>
                  <a:lnTo>
                    <a:pt x="3103" y="3448"/>
                  </a:lnTo>
                  <a:lnTo>
                    <a:pt x="3124" y="3424"/>
                  </a:lnTo>
                  <a:lnTo>
                    <a:pt x="3145" y="3399"/>
                  </a:lnTo>
                  <a:lnTo>
                    <a:pt x="3165" y="3372"/>
                  </a:lnTo>
                  <a:lnTo>
                    <a:pt x="3183" y="3345"/>
                  </a:lnTo>
                  <a:lnTo>
                    <a:pt x="3202" y="3317"/>
                  </a:lnTo>
                  <a:lnTo>
                    <a:pt x="3220" y="3288"/>
                  </a:lnTo>
                  <a:lnTo>
                    <a:pt x="3236" y="3259"/>
                  </a:lnTo>
                  <a:lnTo>
                    <a:pt x="3270" y="3200"/>
                  </a:lnTo>
                  <a:lnTo>
                    <a:pt x="3302" y="3139"/>
                  </a:lnTo>
                  <a:lnTo>
                    <a:pt x="3334" y="3080"/>
                  </a:lnTo>
                  <a:lnTo>
                    <a:pt x="3334" y="3080"/>
                  </a:lnTo>
                  <a:lnTo>
                    <a:pt x="3377" y="3005"/>
                  </a:lnTo>
                  <a:lnTo>
                    <a:pt x="3422" y="2931"/>
                  </a:lnTo>
                  <a:lnTo>
                    <a:pt x="3469" y="2857"/>
                  </a:lnTo>
                  <a:lnTo>
                    <a:pt x="3518" y="2783"/>
                  </a:lnTo>
                  <a:lnTo>
                    <a:pt x="3568" y="2711"/>
                  </a:lnTo>
                  <a:lnTo>
                    <a:pt x="3620" y="2639"/>
                  </a:lnTo>
                  <a:lnTo>
                    <a:pt x="3673" y="2567"/>
                  </a:lnTo>
                  <a:lnTo>
                    <a:pt x="3728" y="2497"/>
                  </a:lnTo>
                  <a:lnTo>
                    <a:pt x="3783" y="2425"/>
                  </a:lnTo>
                  <a:lnTo>
                    <a:pt x="3838" y="2356"/>
                  </a:lnTo>
                  <a:lnTo>
                    <a:pt x="3950" y="2218"/>
                  </a:lnTo>
                  <a:lnTo>
                    <a:pt x="4062" y="2083"/>
                  </a:lnTo>
                  <a:lnTo>
                    <a:pt x="4172" y="1951"/>
                  </a:lnTo>
                  <a:lnTo>
                    <a:pt x="4172" y="1951"/>
                  </a:lnTo>
                  <a:lnTo>
                    <a:pt x="4248" y="1862"/>
                  </a:lnTo>
                  <a:lnTo>
                    <a:pt x="4326" y="1773"/>
                  </a:lnTo>
                  <a:lnTo>
                    <a:pt x="4404" y="1684"/>
                  </a:lnTo>
                  <a:lnTo>
                    <a:pt x="4484" y="1597"/>
                  </a:lnTo>
                  <a:lnTo>
                    <a:pt x="4484" y="1597"/>
                  </a:lnTo>
                  <a:lnTo>
                    <a:pt x="4394" y="1714"/>
                  </a:lnTo>
                  <a:lnTo>
                    <a:pt x="4303" y="1831"/>
                  </a:lnTo>
                  <a:lnTo>
                    <a:pt x="4216" y="1949"/>
                  </a:lnTo>
                  <a:lnTo>
                    <a:pt x="4129" y="2069"/>
                  </a:lnTo>
                  <a:lnTo>
                    <a:pt x="4044" y="2189"/>
                  </a:lnTo>
                  <a:lnTo>
                    <a:pt x="3958" y="2309"/>
                  </a:lnTo>
                  <a:lnTo>
                    <a:pt x="3788" y="2553"/>
                  </a:lnTo>
                  <a:lnTo>
                    <a:pt x="3620" y="2795"/>
                  </a:lnTo>
                  <a:lnTo>
                    <a:pt x="3450" y="3037"/>
                  </a:lnTo>
                  <a:lnTo>
                    <a:pt x="3365" y="3157"/>
                  </a:lnTo>
                  <a:lnTo>
                    <a:pt x="3278" y="3276"/>
                  </a:lnTo>
                  <a:lnTo>
                    <a:pt x="3190" y="3396"/>
                  </a:lnTo>
                  <a:lnTo>
                    <a:pt x="3101" y="3513"/>
                  </a:lnTo>
                  <a:lnTo>
                    <a:pt x="3101" y="3513"/>
                  </a:lnTo>
                  <a:lnTo>
                    <a:pt x="3100" y="3516"/>
                  </a:lnTo>
                  <a:lnTo>
                    <a:pt x="3099" y="3518"/>
                  </a:lnTo>
                  <a:lnTo>
                    <a:pt x="3099" y="3524"/>
                  </a:lnTo>
                  <a:lnTo>
                    <a:pt x="3101" y="3529"/>
                  </a:lnTo>
                  <a:lnTo>
                    <a:pt x="3106" y="3534"/>
                  </a:lnTo>
                  <a:lnTo>
                    <a:pt x="3111" y="3536"/>
                  </a:lnTo>
                  <a:lnTo>
                    <a:pt x="3117" y="3537"/>
                  </a:lnTo>
                  <a:lnTo>
                    <a:pt x="3123" y="3536"/>
                  </a:lnTo>
                  <a:lnTo>
                    <a:pt x="3125" y="3535"/>
                  </a:lnTo>
                  <a:lnTo>
                    <a:pt x="3127" y="3533"/>
                  </a:lnTo>
                  <a:lnTo>
                    <a:pt x="3127" y="3533"/>
                  </a:lnTo>
                  <a:lnTo>
                    <a:pt x="3211" y="3442"/>
                  </a:lnTo>
                  <a:lnTo>
                    <a:pt x="3293" y="3350"/>
                  </a:lnTo>
                  <a:lnTo>
                    <a:pt x="3373" y="3256"/>
                  </a:lnTo>
                  <a:lnTo>
                    <a:pt x="3450" y="3161"/>
                  </a:lnTo>
                  <a:lnTo>
                    <a:pt x="3527" y="3065"/>
                  </a:lnTo>
                  <a:lnTo>
                    <a:pt x="3602" y="2970"/>
                  </a:lnTo>
                  <a:lnTo>
                    <a:pt x="3676" y="2871"/>
                  </a:lnTo>
                  <a:lnTo>
                    <a:pt x="3749" y="2772"/>
                  </a:lnTo>
                  <a:lnTo>
                    <a:pt x="3820" y="2672"/>
                  </a:lnTo>
                  <a:lnTo>
                    <a:pt x="3891" y="2573"/>
                  </a:lnTo>
                  <a:lnTo>
                    <a:pt x="4032" y="2371"/>
                  </a:lnTo>
                  <a:lnTo>
                    <a:pt x="4171" y="2169"/>
                  </a:lnTo>
                  <a:lnTo>
                    <a:pt x="4310" y="1966"/>
                  </a:lnTo>
                  <a:lnTo>
                    <a:pt x="4310" y="1966"/>
                  </a:lnTo>
                  <a:lnTo>
                    <a:pt x="4396" y="1846"/>
                  </a:lnTo>
                  <a:lnTo>
                    <a:pt x="4483" y="1728"/>
                  </a:lnTo>
                  <a:lnTo>
                    <a:pt x="4572" y="1611"/>
                  </a:lnTo>
                  <a:lnTo>
                    <a:pt x="4662" y="1495"/>
                  </a:lnTo>
                  <a:lnTo>
                    <a:pt x="4753" y="1380"/>
                  </a:lnTo>
                  <a:lnTo>
                    <a:pt x="4847" y="1266"/>
                  </a:lnTo>
                  <a:lnTo>
                    <a:pt x="4941" y="1155"/>
                  </a:lnTo>
                  <a:lnTo>
                    <a:pt x="5038" y="1045"/>
                  </a:lnTo>
                  <a:lnTo>
                    <a:pt x="5038" y="1045"/>
                  </a:lnTo>
                  <a:lnTo>
                    <a:pt x="5301" y="771"/>
                  </a:lnTo>
                  <a:lnTo>
                    <a:pt x="5431" y="634"/>
                  </a:lnTo>
                  <a:lnTo>
                    <a:pt x="5559" y="495"/>
                  </a:lnTo>
                  <a:lnTo>
                    <a:pt x="5559" y="495"/>
                  </a:lnTo>
                  <a:lnTo>
                    <a:pt x="5681" y="377"/>
                  </a:lnTo>
                  <a:lnTo>
                    <a:pt x="5804" y="260"/>
                  </a:lnTo>
                  <a:lnTo>
                    <a:pt x="5804" y="260"/>
                  </a:lnTo>
                  <a:lnTo>
                    <a:pt x="5820" y="315"/>
                  </a:lnTo>
                  <a:lnTo>
                    <a:pt x="5820" y="315"/>
                  </a:lnTo>
                  <a:lnTo>
                    <a:pt x="5723" y="411"/>
                  </a:lnTo>
                  <a:lnTo>
                    <a:pt x="5624" y="507"/>
                  </a:lnTo>
                  <a:lnTo>
                    <a:pt x="5624" y="507"/>
                  </a:lnTo>
                  <a:lnTo>
                    <a:pt x="5580" y="549"/>
                  </a:lnTo>
                  <a:lnTo>
                    <a:pt x="5538" y="591"/>
                  </a:lnTo>
                  <a:lnTo>
                    <a:pt x="5454" y="678"/>
                  </a:lnTo>
                  <a:lnTo>
                    <a:pt x="5287" y="853"/>
                  </a:lnTo>
                  <a:lnTo>
                    <a:pt x="5287" y="853"/>
                  </a:lnTo>
                  <a:lnTo>
                    <a:pt x="5188" y="959"/>
                  </a:lnTo>
                  <a:lnTo>
                    <a:pt x="5092" y="1065"/>
                  </a:lnTo>
                  <a:lnTo>
                    <a:pt x="4998" y="1173"/>
                  </a:lnTo>
                  <a:lnTo>
                    <a:pt x="4904" y="1282"/>
                  </a:lnTo>
                  <a:lnTo>
                    <a:pt x="4811" y="1393"/>
                  </a:lnTo>
                  <a:lnTo>
                    <a:pt x="4719" y="1503"/>
                  </a:lnTo>
                  <a:lnTo>
                    <a:pt x="4538" y="1726"/>
                  </a:lnTo>
                  <a:lnTo>
                    <a:pt x="4538" y="1726"/>
                  </a:lnTo>
                  <a:lnTo>
                    <a:pt x="4450" y="1838"/>
                  </a:lnTo>
                  <a:lnTo>
                    <a:pt x="4363" y="1950"/>
                  </a:lnTo>
                  <a:lnTo>
                    <a:pt x="4279" y="2064"/>
                  </a:lnTo>
                  <a:lnTo>
                    <a:pt x="4196" y="2177"/>
                  </a:lnTo>
                  <a:lnTo>
                    <a:pt x="4114" y="2293"/>
                  </a:lnTo>
                  <a:lnTo>
                    <a:pt x="4032" y="2409"/>
                  </a:lnTo>
                  <a:lnTo>
                    <a:pt x="3870" y="2642"/>
                  </a:lnTo>
                  <a:lnTo>
                    <a:pt x="3710" y="2875"/>
                  </a:lnTo>
                  <a:lnTo>
                    <a:pt x="3629" y="2992"/>
                  </a:lnTo>
                  <a:lnTo>
                    <a:pt x="3549" y="3108"/>
                  </a:lnTo>
                  <a:lnTo>
                    <a:pt x="3467" y="3222"/>
                  </a:lnTo>
                  <a:lnTo>
                    <a:pt x="3384" y="3337"/>
                  </a:lnTo>
                  <a:lnTo>
                    <a:pt x="3299" y="3451"/>
                  </a:lnTo>
                  <a:lnTo>
                    <a:pt x="3213" y="3564"/>
                  </a:lnTo>
                  <a:lnTo>
                    <a:pt x="3213" y="3564"/>
                  </a:lnTo>
                  <a:lnTo>
                    <a:pt x="3213" y="3565"/>
                  </a:lnTo>
                  <a:lnTo>
                    <a:pt x="3213" y="3565"/>
                  </a:lnTo>
                  <a:close/>
                  <a:moveTo>
                    <a:pt x="4361" y="1824"/>
                  </a:moveTo>
                  <a:lnTo>
                    <a:pt x="4361" y="1824"/>
                  </a:lnTo>
                  <a:lnTo>
                    <a:pt x="4234" y="2009"/>
                  </a:lnTo>
                  <a:lnTo>
                    <a:pt x="4109" y="2192"/>
                  </a:lnTo>
                  <a:lnTo>
                    <a:pt x="3984" y="2376"/>
                  </a:lnTo>
                  <a:lnTo>
                    <a:pt x="3859" y="2558"/>
                  </a:lnTo>
                  <a:lnTo>
                    <a:pt x="3796" y="2648"/>
                  </a:lnTo>
                  <a:lnTo>
                    <a:pt x="3731" y="2737"/>
                  </a:lnTo>
                  <a:lnTo>
                    <a:pt x="3668" y="2826"/>
                  </a:lnTo>
                  <a:lnTo>
                    <a:pt x="3604" y="2913"/>
                  </a:lnTo>
                  <a:lnTo>
                    <a:pt x="3538" y="2999"/>
                  </a:lnTo>
                  <a:lnTo>
                    <a:pt x="3472" y="3084"/>
                  </a:lnTo>
                  <a:lnTo>
                    <a:pt x="3407" y="3168"/>
                  </a:lnTo>
                  <a:lnTo>
                    <a:pt x="3339" y="3250"/>
                  </a:lnTo>
                  <a:lnTo>
                    <a:pt x="3339" y="3250"/>
                  </a:lnTo>
                  <a:lnTo>
                    <a:pt x="3414" y="3147"/>
                  </a:lnTo>
                  <a:lnTo>
                    <a:pt x="3487" y="3043"/>
                  </a:lnTo>
                  <a:lnTo>
                    <a:pt x="3632" y="2834"/>
                  </a:lnTo>
                  <a:lnTo>
                    <a:pt x="3632" y="2834"/>
                  </a:lnTo>
                  <a:lnTo>
                    <a:pt x="3719" y="2705"/>
                  </a:lnTo>
                  <a:lnTo>
                    <a:pt x="3808" y="2577"/>
                  </a:lnTo>
                  <a:lnTo>
                    <a:pt x="3899" y="2450"/>
                  </a:lnTo>
                  <a:lnTo>
                    <a:pt x="3990" y="2323"/>
                  </a:lnTo>
                  <a:lnTo>
                    <a:pt x="4081" y="2198"/>
                  </a:lnTo>
                  <a:lnTo>
                    <a:pt x="4174" y="2073"/>
                  </a:lnTo>
                  <a:lnTo>
                    <a:pt x="4266" y="1948"/>
                  </a:lnTo>
                  <a:lnTo>
                    <a:pt x="4361" y="1824"/>
                  </a:lnTo>
                  <a:lnTo>
                    <a:pt x="4361" y="1824"/>
                  </a:lnTo>
                  <a:close/>
                  <a:moveTo>
                    <a:pt x="3251" y="3577"/>
                  </a:moveTo>
                  <a:lnTo>
                    <a:pt x="3251" y="3577"/>
                  </a:lnTo>
                  <a:lnTo>
                    <a:pt x="3303" y="3534"/>
                  </a:lnTo>
                  <a:lnTo>
                    <a:pt x="3352" y="3490"/>
                  </a:lnTo>
                  <a:lnTo>
                    <a:pt x="3400" y="3445"/>
                  </a:lnTo>
                  <a:lnTo>
                    <a:pt x="3447" y="3398"/>
                  </a:lnTo>
                  <a:lnTo>
                    <a:pt x="3492" y="3350"/>
                  </a:lnTo>
                  <a:lnTo>
                    <a:pt x="3538" y="3302"/>
                  </a:lnTo>
                  <a:lnTo>
                    <a:pt x="3581" y="3252"/>
                  </a:lnTo>
                  <a:lnTo>
                    <a:pt x="3626" y="3201"/>
                  </a:lnTo>
                  <a:lnTo>
                    <a:pt x="3668" y="3150"/>
                  </a:lnTo>
                  <a:lnTo>
                    <a:pt x="3710" y="3097"/>
                  </a:lnTo>
                  <a:lnTo>
                    <a:pt x="3751" y="3043"/>
                  </a:lnTo>
                  <a:lnTo>
                    <a:pt x="3792" y="2989"/>
                  </a:lnTo>
                  <a:lnTo>
                    <a:pt x="3832" y="2936"/>
                  </a:lnTo>
                  <a:lnTo>
                    <a:pt x="3872" y="2881"/>
                  </a:lnTo>
                  <a:lnTo>
                    <a:pt x="3949" y="2769"/>
                  </a:lnTo>
                  <a:lnTo>
                    <a:pt x="4025" y="2658"/>
                  </a:lnTo>
                  <a:lnTo>
                    <a:pt x="4101" y="2545"/>
                  </a:lnTo>
                  <a:lnTo>
                    <a:pt x="4252" y="2321"/>
                  </a:lnTo>
                  <a:lnTo>
                    <a:pt x="4328" y="2210"/>
                  </a:lnTo>
                  <a:lnTo>
                    <a:pt x="4405" y="2101"/>
                  </a:lnTo>
                  <a:lnTo>
                    <a:pt x="4444" y="2047"/>
                  </a:lnTo>
                  <a:lnTo>
                    <a:pt x="4484" y="1995"/>
                  </a:lnTo>
                  <a:lnTo>
                    <a:pt x="4524" y="1942"/>
                  </a:lnTo>
                  <a:lnTo>
                    <a:pt x="4564" y="1890"/>
                  </a:lnTo>
                  <a:lnTo>
                    <a:pt x="4564" y="1890"/>
                  </a:lnTo>
                  <a:lnTo>
                    <a:pt x="4656" y="1778"/>
                  </a:lnTo>
                  <a:lnTo>
                    <a:pt x="4748" y="1667"/>
                  </a:lnTo>
                  <a:lnTo>
                    <a:pt x="4842" y="1558"/>
                  </a:lnTo>
                  <a:lnTo>
                    <a:pt x="4937" y="1449"/>
                  </a:lnTo>
                  <a:lnTo>
                    <a:pt x="5033" y="1341"/>
                  </a:lnTo>
                  <a:lnTo>
                    <a:pt x="5130" y="1235"/>
                  </a:lnTo>
                  <a:lnTo>
                    <a:pt x="5324" y="1023"/>
                  </a:lnTo>
                  <a:lnTo>
                    <a:pt x="5520" y="812"/>
                  </a:lnTo>
                  <a:lnTo>
                    <a:pt x="5715" y="600"/>
                  </a:lnTo>
                  <a:lnTo>
                    <a:pt x="5812" y="494"/>
                  </a:lnTo>
                  <a:lnTo>
                    <a:pt x="5908" y="387"/>
                  </a:lnTo>
                  <a:lnTo>
                    <a:pt x="6004" y="280"/>
                  </a:lnTo>
                  <a:lnTo>
                    <a:pt x="6099" y="170"/>
                  </a:lnTo>
                  <a:lnTo>
                    <a:pt x="6099" y="170"/>
                  </a:lnTo>
                  <a:lnTo>
                    <a:pt x="6102" y="165"/>
                  </a:lnTo>
                  <a:lnTo>
                    <a:pt x="6102" y="160"/>
                  </a:lnTo>
                  <a:lnTo>
                    <a:pt x="6102" y="155"/>
                  </a:lnTo>
                  <a:lnTo>
                    <a:pt x="6100" y="150"/>
                  </a:lnTo>
                  <a:lnTo>
                    <a:pt x="6100" y="150"/>
                  </a:lnTo>
                  <a:lnTo>
                    <a:pt x="6118" y="162"/>
                  </a:lnTo>
                  <a:lnTo>
                    <a:pt x="6133" y="173"/>
                  </a:lnTo>
                  <a:lnTo>
                    <a:pt x="6163" y="199"/>
                  </a:lnTo>
                  <a:lnTo>
                    <a:pt x="6163" y="199"/>
                  </a:lnTo>
                  <a:lnTo>
                    <a:pt x="6068" y="301"/>
                  </a:lnTo>
                  <a:lnTo>
                    <a:pt x="5974" y="403"/>
                  </a:lnTo>
                  <a:lnTo>
                    <a:pt x="5881" y="507"/>
                  </a:lnTo>
                  <a:lnTo>
                    <a:pt x="5789" y="611"/>
                  </a:lnTo>
                  <a:lnTo>
                    <a:pt x="5697" y="715"/>
                  </a:lnTo>
                  <a:lnTo>
                    <a:pt x="5606" y="821"/>
                  </a:lnTo>
                  <a:lnTo>
                    <a:pt x="5517" y="927"/>
                  </a:lnTo>
                  <a:lnTo>
                    <a:pt x="5428" y="1035"/>
                  </a:lnTo>
                  <a:lnTo>
                    <a:pt x="5339" y="1141"/>
                  </a:lnTo>
                  <a:lnTo>
                    <a:pt x="5252" y="1249"/>
                  </a:lnTo>
                  <a:lnTo>
                    <a:pt x="5077" y="1465"/>
                  </a:lnTo>
                  <a:lnTo>
                    <a:pt x="4904" y="1683"/>
                  </a:lnTo>
                  <a:lnTo>
                    <a:pt x="4731" y="1901"/>
                  </a:lnTo>
                  <a:lnTo>
                    <a:pt x="4557" y="2119"/>
                  </a:lnTo>
                  <a:lnTo>
                    <a:pt x="4383" y="2335"/>
                  </a:lnTo>
                  <a:lnTo>
                    <a:pt x="4208" y="2550"/>
                  </a:lnTo>
                  <a:lnTo>
                    <a:pt x="4119" y="2657"/>
                  </a:lnTo>
                  <a:lnTo>
                    <a:pt x="4030" y="2764"/>
                  </a:lnTo>
                  <a:lnTo>
                    <a:pt x="3939" y="2870"/>
                  </a:lnTo>
                  <a:lnTo>
                    <a:pt x="3849" y="2974"/>
                  </a:lnTo>
                  <a:lnTo>
                    <a:pt x="3757" y="3080"/>
                  </a:lnTo>
                  <a:lnTo>
                    <a:pt x="3664" y="3183"/>
                  </a:lnTo>
                  <a:lnTo>
                    <a:pt x="3571" y="3286"/>
                  </a:lnTo>
                  <a:lnTo>
                    <a:pt x="3477" y="3387"/>
                  </a:lnTo>
                  <a:lnTo>
                    <a:pt x="3381" y="3487"/>
                  </a:lnTo>
                  <a:lnTo>
                    <a:pt x="3284" y="3586"/>
                  </a:lnTo>
                  <a:lnTo>
                    <a:pt x="3284" y="3586"/>
                  </a:lnTo>
                  <a:lnTo>
                    <a:pt x="3251" y="3577"/>
                  </a:lnTo>
                  <a:lnTo>
                    <a:pt x="3251" y="3577"/>
                  </a:lnTo>
                  <a:close/>
                  <a:moveTo>
                    <a:pt x="3387" y="3624"/>
                  </a:moveTo>
                  <a:lnTo>
                    <a:pt x="3387" y="3624"/>
                  </a:lnTo>
                  <a:lnTo>
                    <a:pt x="3348" y="3610"/>
                  </a:lnTo>
                  <a:lnTo>
                    <a:pt x="3310" y="3596"/>
                  </a:lnTo>
                  <a:lnTo>
                    <a:pt x="3310" y="3596"/>
                  </a:lnTo>
                  <a:lnTo>
                    <a:pt x="3409" y="3495"/>
                  </a:lnTo>
                  <a:lnTo>
                    <a:pt x="3508" y="3392"/>
                  </a:lnTo>
                  <a:lnTo>
                    <a:pt x="3604" y="3289"/>
                  </a:lnTo>
                  <a:lnTo>
                    <a:pt x="3698" y="3184"/>
                  </a:lnTo>
                  <a:lnTo>
                    <a:pt x="3698" y="3184"/>
                  </a:lnTo>
                  <a:lnTo>
                    <a:pt x="3619" y="3291"/>
                  </a:lnTo>
                  <a:lnTo>
                    <a:pt x="3539" y="3400"/>
                  </a:lnTo>
                  <a:lnTo>
                    <a:pt x="3462" y="3511"/>
                  </a:lnTo>
                  <a:lnTo>
                    <a:pt x="3387" y="3623"/>
                  </a:lnTo>
                  <a:lnTo>
                    <a:pt x="3387" y="3623"/>
                  </a:lnTo>
                  <a:lnTo>
                    <a:pt x="3387" y="3624"/>
                  </a:lnTo>
                  <a:lnTo>
                    <a:pt x="3387" y="3624"/>
                  </a:lnTo>
                  <a:close/>
                  <a:moveTo>
                    <a:pt x="3417" y="3638"/>
                  </a:moveTo>
                  <a:lnTo>
                    <a:pt x="3417" y="3638"/>
                  </a:lnTo>
                  <a:lnTo>
                    <a:pt x="3456" y="3610"/>
                  </a:lnTo>
                  <a:lnTo>
                    <a:pt x="3494" y="3581"/>
                  </a:lnTo>
                  <a:lnTo>
                    <a:pt x="3530" y="3551"/>
                  </a:lnTo>
                  <a:lnTo>
                    <a:pt x="3567" y="3520"/>
                  </a:lnTo>
                  <a:lnTo>
                    <a:pt x="3602" y="3488"/>
                  </a:lnTo>
                  <a:lnTo>
                    <a:pt x="3639" y="3455"/>
                  </a:lnTo>
                  <a:lnTo>
                    <a:pt x="3674" y="3421"/>
                  </a:lnTo>
                  <a:lnTo>
                    <a:pt x="3708" y="3387"/>
                  </a:lnTo>
                  <a:lnTo>
                    <a:pt x="3708" y="3387"/>
                  </a:lnTo>
                  <a:lnTo>
                    <a:pt x="3661" y="3459"/>
                  </a:lnTo>
                  <a:lnTo>
                    <a:pt x="3615" y="3530"/>
                  </a:lnTo>
                  <a:lnTo>
                    <a:pt x="3571" y="3604"/>
                  </a:lnTo>
                  <a:lnTo>
                    <a:pt x="3529" y="3678"/>
                  </a:lnTo>
                  <a:lnTo>
                    <a:pt x="3529" y="3678"/>
                  </a:lnTo>
                  <a:lnTo>
                    <a:pt x="3527" y="3684"/>
                  </a:lnTo>
                  <a:lnTo>
                    <a:pt x="3527" y="3689"/>
                  </a:lnTo>
                  <a:lnTo>
                    <a:pt x="3530" y="3694"/>
                  </a:lnTo>
                  <a:lnTo>
                    <a:pt x="3533" y="3699"/>
                  </a:lnTo>
                  <a:lnTo>
                    <a:pt x="3538" y="3701"/>
                  </a:lnTo>
                  <a:lnTo>
                    <a:pt x="3544" y="3702"/>
                  </a:lnTo>
                  <a:lnTo>
                    <a:pt x="3550" y="3701"/>
                  </a:lnTo>
                  <a:lnTo>
                    <a:pt x="3554" y="3698"/>
                  </a:lnTo>
                  <a:lnTo>
                    <a:pt x="3554" y="3698"/>
                  </a:lnTo>
                  <a:lnTo>
                    <a:pt x="3588" y="3662"/>
                  </a:lnTo>
                  <a:lnTo>
                    <a:pt x="3622" y="3627"/>
                  </a:lnTo>
                  <a:lnTo>
                    <a:pt x="3688" y="3556"/>
                  </a:lnTo>
                  <a:lnTo>
                    <a:pt x="3688" y="3556"/>
                  </a:lnTo>
                  <a:lnTo>
                    <a:pt x="3668" y="3602"/>
                  </a:lnTo>
                  <a:lnTo>
                    <a:pt x="3648" y="3646"/>
                  </a:lnTo>
                  <a:lnTo>
                    <a:pt x="3632" y="3691"/>
                  </a:lnTo>
                  <a:lnTo>
                    <a:pt x="3615" y="3736"/>
                  </a:lnTo>
                  <a:lnTo>
                    <a:pt x="3615" y="3736"/>
                  </a:lnTo>
                  <a:lnTo>
                    <a:pt x="3614" y="3742"/>
                  </a:lnTo>
                  <a:lnTo>
                    <a:pt x="3615" y="3747"/>
                  </a:lnTo>
                  <a:lnTo>
                    <a:pt x="3619" y="3751"/>
                  </a:lnTo>
                  <a:lnTo>
                    <a:pt x="3622" y="3754"/>
                  </a:lnTo>
                  <a:lnTo>
                    <a:pt x="3627" y="3755"/>
                  </a:lnTo>
                  <a:lnTo>
                    <a:pt x="3633" y="3756"/>
                  </a:lnTo>
                  <a:lnTo>
                    <a:pt x="3638" y="3755"/>
                  </a:lnTo>
                  <a:lnTo>
                    <a:pt x="3642" y="3751"/>
                  </a:lnTo>
                  <a:lnTo>
                    <a:pt x="3642" y="3751"/>
                  </a:lnTo>
                  <a:lnTo>
                    <a:pt x="3671" y="3727"/>
                  </a:lnTo>
                  <a:lnTo>
                    <a:pt x="3700" y="3700"/>
                  </a:lnTo>
                  <a:lnTo>
                    <a:pt x="3728" y="3673"/>
                  </a:lnTo>
                  <a:lnTo>
                    <a:pt x="3753" y="3645"/>
                  </a:lnTo>
                  <a:lnTo>
                    <a:pt x="3779" y="3617"/>
                  </a:lnTo>
                  <a:lnTo>
                    <a:pt x="3804" y="3589"/>
                  </a:lnTo>
                  <a:lnTo>
                    <a:pt x="3827" y="3559"/>
                  </a:lnTo>
                  <a:lnTo>
                    <a:pt x="3851" y="3529"/>
                  </a:lnTo>
                  <a:lnTo>
                    <a:pt x="3851" y="3529"/>
                  </a:lnTo>
                  <a:lnTo>
                    <a:pt x="3663" y="3817"/>
                  </a:lnTo>
                  <a:lnTo>
                    <a:pt x="3663" y="3817"/>
                  </a:lnTo>
                  <a:lnTo>
                    <a:pt x="3650" y="3802"/>
                  </a:lnTo>
                  <a:lnTo>
                    <a:pt x="3638" y="3788"/>
                  </a:lnTo>
                  <a:lnTo>
                    <a:pt x="3625" y="3774"/>
                  </a:lnTo>
                  <a:lnTo>
                    <a:pt x="3611" y="3761"/>
                  </a:lnTo>
                  <a:lnTo>
                    <a:pt x="3583" y="3736"/>
                  </a:lnTo>
                  <a:lnTo>
                    <a:pt x="3552" y="3713"/>
                  </a:lnTo>
                  <a:lnTo>
                    <a:pt x="3520" y="3692"/>
                  </a:lnTo>
                  <a:lnTo>
                    <a:pt x="3487" y="3672"/>
                  </a:lnTo>
                  <a:lnTo>
                    <a:pt x="3453" y="3654"/>
                  </a:lnTo>
                  <a:lnTo>
                    <a:pt x="3417" y="3638"/>
                  </a:lnTo>
                  <a:lnTo>
                    <a:pt x="3417" y="3638"/>
                  </a:lnTo>
                  <a:close/>
                  <a:moveTo>
                    <a:pt x="3690" y="3854"/>
                  </a:moveTo>
                  <a:lnTo>
                    <a:pt x="3690" y="3854"/>
                  </a:lnTo>
                  <a:lnTo>
                    <a:pt x="3682" y="3843"/>
                  </a:lnTo>
                  <a:lnTo>
                    <a:pt x="3682" y="3843"/>
                  </a:lnTo>
                  <a:lnTo>
                    <a:pt x="3683" y="3842"/>
                  </a:lnTo>
                  <a:lnTo>
                    <a:pt x="3683" y="3842"/>
                  </a:lnTo>
                  <a:lnTo>
                    <a:pt x="3714" y="3818"/>
                  </a:lnTo>
                  <a:lnTo>
                    <a:pt x="3743" y="3795"/>
                  </a:lnTo>
                  <a:lnTo>
                    <a:pt x="3803" y="3746"/>
                  </a:lnTo>
                  <a:lnTo>
                    <a:pt x="3860" y="3693"/>
                  </a:lnTo>
                  <a:lnTo>
                    <a:pt x="3915" y="3640"/>
                  </a:lnTo>
                  <a:lnTo>
                    <a:pt x="3915" y="3640"/>
                  </a:lnTo>
                  <a:lnTo>
                    <a:pt x="3862" y="3708"/>
                  </a:lnTo>
                  <a:lnTo>
                    <a:pt x="3836" y="3742"/>
                  </a:lnTo>
                  <a:lnTo>
                    <a:pt x="3812" y="3776"/>
                  </a:lnTo>
                  <a:lnTo>
                    <a:pt x="3787" y="3811"/>
                  </a:lnTo>
                  <a:lnTo>
                    <a:pt x="3764" y="3847"/>
                  </a:lnTo>
                  <a:lnTo>
                    <a:pt x="3742" y="3882"/>
                  </a:lnTo>
                  <a:lnTo>
                    <a:pt x="3719" y="3919"/>
                  </a:lnTo>
                  <a:lnTo>
                    <a:pt x="3719" y="3919"/>
                  </a:lnTo>
                  <a:lnTo>
                    <a:pt x="3704" y="3880"/>
                  </a:lnTo>
                  <a:lnTo>
                    <a:pt x="3697" y="3866"/>
                  </a:lnTo>
                  <a:lnTo>
                    <a:pt x="3690" y="3854"/>
                  </a:lnTo>
                  <a:lnTo>
                    <a:pt x="3690" y="3854"/>
                  </a:lnTo>
                  <a:close/>
                  <a:moveTo>
                    <a:pt x="3736" y="3964"/>
                  </a:moveTo>
                  <a:lnTo>
                    <a:pt x="3736" y="3964"/>
                  </a:lnTo>
                  <a:lnTo>
                    <a:pt x="3773" y="3925"/>
                  </a:lnTo>
                  <a:lnTo>
                    <a:pt x="3810" y="3885"/>
                  </a:lnTo>
                  <a:lnTo>
                    <a:pt x="3846" y="3844"/>
                  </a:lnTo>
                  <a:lnTo>
                    <a:pt x="3882" y="3803"/>
                  </a:lnTo>
                  <a:lnTo>
                    <a:pt x="3952" y="3720"/>
                  </a:lnTo>
                  <a:lnTo>
                    <a:pt x="4020" y="3634"/>
                  </a:lnTo>
                  <a:lnTo>
                    <a:pt x="4086" y="3548"/>
                  </a:lnTo>
                  <a:lnTo>
                    <a:pt x="4150" y="3461"/>
                  </a:lnTo>
                  <a:lnTo>
                    <a:pt x="4213" y="3372"/>
                  </a:lnTo>
                  <a:lnTo>
                    <a:pt x="4274" y="3283"/>
                  </a:lnTo>
                  <a:lnTo>
                    <a:pt x="4274" y="3283"/>
                  </a:lnTo>
                  <a:lnTo>
                    <a:pt x="4348" y="3187"/>
                  </a:lnTo>
                  <a:lnTo>
                    <a:pt x="4422" y="3090"/>
                  </a:lnTo>
                  <a:lnTo>
                    <a:pt x="4493" y="2993"/>
                  </a:lnTo>
                  <a:lnTo>
                    <a:pt x="4564" y="2895"/>
                  </a:lnTo>
                  <a:lnTo>
                    <a:pt x="4706" y="2698"/>
                  </a:lnTo>
                  <a:lnTo>
                    <a:pt x="4776" y="2601"/>
                  </a:lnTo>
                  <a:lnTo>
                    <a:pt x="4848" y="2503"/>
                  </a:lnTo>
                  <a:lnTo>
                    <a:pt x="4848" y="2503"/>
                  </a:lnTo>
                  <a:lnTo>
                    <a:pt x="4960" y="2353"/>
                  </a:lnTo>
                  <a:lnTo>
                    <a:pt x="5074" y="2204"/>
                  </a:lnTo>
                  <a:lnTo>
                    <a:pt x="5187" y="2057"/>
                  </a:lnTo>
                  <a:lnTo>
                    <a:pt x="5303" y="1909"/>
                  </a:lnTo>
                  <a:lnTo>
                    <a:pt x="5535" y="1616"/>
                  </a:lnTo>
                  <a:lnTo>
                    <a:pt x="5766" y="1323"/>
                  </a:lnTo>
                  <a:lnTo>
                    <a:pt x="5766" y="1323"/>
                  </a:lnTo>
                  <a:lnTo>
                    <a:pt x="5868" y="1193"/>
                  </a:lnTo>
                  <a:lnTo>
                    <a:pt x="5971" y="1064"/>
                  </a:lnTo>
                  <a:lnTo>
                    <a:pt x="6075" y="936"/>
                  </a:lnTo>
                  <a:lnTo>
                    <a:pt x="6181" y="810"/>
                  </a:lnTo>
                  <a:lnTo>
                    <a:pt x="6181" y="810"/>
                  </a:lnTo>
                  <a:lnTo>
                    <a:pt x="6235" y="749"/>
                  </a:lnTo>
                  <a:lnTo>
                    <a:pt x="6288" y="689"/>
                  </a:lnTo>
                  <a:lnTo>
                    <a:pt x="6344" y="631"/>
                  </a:lnTo>
                  <a:lnTo>
                    <a:pt x="6400" y="574"/>
                  </a:lnTo>
                  <a:lnTo>
                    <a:pt x="6400" y="574"/>
                  </a:lnTo>
                  <a:lnTo>
                    <a:pt x="6417" y="556"/>
                  </a:lnTo>
                  <a:lnTo>
                    <a:pt x="6429" y="545"/>
                  </a:lnTo>
                  <a:lnTo>
                    <a:pt x="6435" y="541"/>
                  </a:lnTo>
                  <a:lnTo>
                    <a:pt x="6436" y="542"/>
                  </a:lnTo>
                  <a:lnTo>
                    <a:pt x="6436" y="543"/>
                  </a:lnTo>
                  <a:lnTo>
                    <a:pt x="6434" y="550"/>
                  </a:lnTo>
                  <a:lnTo>
                    <a:pt x="6427" y="562"/>
                  </a:lnTo>
                  <a:lnTo>
                    <a:pt x="6402" y="597"/>
                  </a:lnTo>
                  <a:lnTo>
                    <a:pt x="6369" y="644"/>
                  </a:lnTo>
                  <a:lnTo>
                    <a:pt x="6329" y="698"/>
                  </a:lnTo>
                  <a:lnTo>
                    <a:pt x="6248" y="806"/>
                  </a:lnTo>
                  <a:lnTo>
                    <a:pt x="6248" y="806"/>
                  </a:lnTo>
                  <a:lnTo>
                    <a:pt x="6202" y="857"/>
                  </a:lnTo>
                  <a:lnTo>
                    <a:pt x="6156" y="907"/>
                  </a:lnTo>
                  <a:lnTo>
                    <a:pt x="6067" y="1010"/>
                  </a:lnTo>
                  <a:lnTo>
                    <a:pt x="5980" y="1114"/>
                  </a:lnTo>
                  <a:lnTo>
                    <a:pt x="5892" y="1221"/>
                  </a:lnTo>
                  <a:lnTo>
                    <a:pt x="5806" y="1329"/>
                  </a:lnTo>
                  <a:lnTo>
                    <a:pt x="5722" y="1437"/>
                  </a:lnTo>
                  <a:lnTo>
                    <a:pt x="5638" y="1547"/>
                  </a:lnTo>
                  <a:lnTo>
                    <a:pt x="5555" y="1657"/>
                  </a:lnTo>
                  <a:lnTo>
                    <a:pt x="5555" y="1657"/>
                  </a:lnTo>
                  <a:lnTo>
                    <a:pt x="5624" y="1572"/>
                  </a:lnTo>
                  <a:lnTo>
                    <a:pt x="5694" y="1487"/>
                  </a:lnTo>
                  <a:lnTo>
                    <a:pt x="5765" y="1403"/>
                  </a:lnTo>
                  <a:lnTo>
                    <a:pt x="5838" y="1320"/>
                  </a:lnTo>
                  <a:lnTo>
                    <a:pt x="5838" y="1320"/>
                  </a:lnTo>
                  <a:lnTo>
                    <a:pt x="5674" y="1525"/>
                  </a:lnTo>
                  <a:lnTo>
                    <a:pt x="5514" y="1731"/>
                  </a:lnTo>
                  <a:lnTo>
                    <a:pt x="5356" y="1938"/>
                  </a:lnTo>
                  <a:lnTo>
                    <a:pt x="5199" y="2148"/>
                  </a:lnTo>
                  <a:lnTo>
                    <a:pt x="5199" y="2148"/>
                  </a:lnTo>
                  <a:lnTo>
                    <a:pt x="5256" y="2062"/>
                  </a:lnTo>
                  <a:lnTo>
                    <a:pt x="5315" y="1979"/>
                  </a:lnTo>
                  <a:lnTo>
                    <a:pt x="5315" y="1979"/>
                  </a:lnTo>
                  <a:lnTo>
                    <a:pt x="5193" y="2141"/>
                  </a:lnTo>
                  <a:lnTo>
                    <a:pt x="5072" y="2300"/>
                  </a:lnTo>
                  <a:lnTo>
                    <a:pt x="5072" y="2300"/>
                  </a:lnTo>
                  <a:lnTo>
                    <a:pt x="4989" y="2404"/>
                  </a:lnTo>
                  <a:lnTo>
                    <a:pt x="4905" y="2508"/>
                  </a:lnTo>
                  <a:lnTo>
                    <a:pt x="4820" y="2614"/>
                  </a:lnTo>
                  <a:lnTo>
                    <a:pt x="4733" y="2718"/>
                  </a:lnTo>
                  <a:lnTo>
                    <a:pt x="4557" y="2931"/>
                  </a:lnTo>
                  <a:lnTo>
                    <a:pt x="4471" y="3037"/>
                  </a:lnTo>
                  <a:lnTo>
                    <a:pt x="4384" y="3145"/>
                  </a:lnTo>
                  <a:lnTo>
                    <a:pt x="4300" y="3255"/>
                  </a:lnTo>
                  <a:lnTo>
                    <a:pt x="4259" y="3310"/>
                  </a:lnTo>
                  <a:lnTo>
                    <a:pt x="4218" y="3365"/>
                  </a:lnTo>
                  <a:lnTo>
                    <a:pt x="4178" y="3421"/>
                  </a:lnTo>
                  <a:lnTo>
                    <a:pt x="4138" y="3478"/>
                  </a:lnTo>
                  <a:lnTo>
                    <a:pt x="4101" y="3534"/>
                  </a:lnTo>
                  <a:lnTo>
                    <a:pt x="4062" y="3590"/>
                  </a:lnTo>
                  <a:lnTo>
                    <a:pt x="4026" y="3647"/>
                  </a:lnTo>
                  <a:lnTo>
                    <a:pt x="3991" y="3705"/>
                  </a:lnTo>
                  <a:lnTo>
                    <a:pt x="3956" y="3763"/>
                  </a:lnTo>
                  <a:lnTo>
                    <a:pt x="3923" y="3822"/>
                  </a:lnTo>
                  <a:lnTo>
                    <a:pt x="3890" y="3880"/>
                  </a:lnTo>
                  <a:lnTo>
                    <a:pt x="3860" y="3940"/>
                  </a:lnTo>
                  <a:lnTo>
                    <a:pt x="3831" y="4000"/>
                  </a:lnTo>
                  <a:lnTo>
                    <a:pt x="3803" y="4060"/>
                  </a:lnTo>
                  <a:lnTo>
                    <a:pt x="3803" y="4060"/>
                  </a:lnTo>
                  <a:lnTo>
                    <a:pt x="3800" y="4067"/>
                  </a:lnTo>
                  <a:lnTo>
                    <a:pt x="3801" y="4073"/>
                  </a:lnTo>
                  <a:lnTo>
                    <a:pt x="3804" y="4078"/>
                  </a:lnTo>
                  <a:lnTo>
                    <a:pt x="3807" y="4083"/>
                  </a:lnTo>
                  <a:lnTo>
                    <a:pt x="3812" y="4086"/>
                  </a:lnTo>
                  <a:lnTo>
                    <a:pt x="3818" y="4086"/>
                  </a:lnTo>
                  <a:lnTo>
                    <a:pt x="3824" y="4085"/>
                  </a:lnTo>
                  <a:lnTo>
                    <a:pt x="3829" y="4081"/>
                  </a:lnTo>
                  <a:lnTo>
                    <a:pt x="3829" y="4081"/>
                  </a:lnTo>
                  <a:lnTo>
                    <a:pt x="3867" y="4043"/>
                  </a:lnTo>
                  <a:lnTo>
                    <a:pt x="3903" y="4004"/>
                  </a:lnTo>
                  <a:lnTo>
                    <a:pt x="3938" y="3964"/>
                  </a:lnTo>
                  <a:lnTo>
                    <a:pt x="3971" y="3925"/>
                  </a:lnTo>
                  <a:lnTo>
                    <a:pt x="4004" y="3884"/>
                  </a:lnTo>
                  <a:lnTo>
                    <a:pt x="4035" y="3842"/>
                  </a:lnTo>
                  <a:lnTo>
                    <a:pt x="4066" y="3799"/>
                  </a:lnTo>
                  <a:lnTo>
                    <a:pt x="4096" y="3757"/>
                  </a:lnTo>
                  <a:lnTo>
                    <a:pt x="4096" y="3757"/>
                  </a:lnTo>
                  <a:lnTo>
                    <a:pt x="4131" y="3731"/>
                  </a:lnTo>
                  <a:lnTo>
                    <a:pt x="4167" y="3705"/>
                  </a:lnTo>
                  <a:lnTo>
                    <a:pt x="4202" y="3676"/>
                  </a:lnTo>
                  <a:lnTo>
                    <a:pt x="4236" y="3647"/>
                  </a:lnTo>
                  <a:lnTo>
                    <a:pt x="4268" y="3617"/>
                  </a:lnTo>
                  <a:lnTo>
                    <a:pt x="4302" y="3586"/>
                  </a:lnTo>
                  <a:lnTo>
                    <a:pt x="4335" y="3554"/>
                  </a:lnTo>
                  <a:lnTo>
                    <a:pt x="4368" y="3521"/>
                  </a:lnTo>
                  <a:lnTo>
                    <a:pt x="4368" y="3521"/>
                  </a:lnTo>
                  <a:lnTo>
                    <a:pt x="4301" y="3605"/>
                  </a:lnTo>
                  <a:lnTo>
                    <a:pt x="4234" y="3688"/>
                  </a:lnTo>
                  <a:lnTo>
                    <a:pt x="4165" y="3769"/>
                  </a:lnTo>
                  <a:lnTo>
                    <a:pt x="4095" y="3850"/>
                  </a:lnTo>
                  <a:lnTo>
                    <a:pt x="4060" y="3888"/>
                  </a:lnTo>
                  <a:lnTo>
                    <a:pt x="4023" y="3928"/>
                  </a:lnTo>
                  <a:lnTo>
                    <a:pt x="3986" y="3966"/>
                  </a:lnTo>
                  <a:lnTo>
                    <a:pt x="3949" y="4003"/>
                  </a:lnTo>
                  <a:lnTo>
                    <a:pt x="3911" y="4040"/>
                  </a:lnTo>
                  <a:lnTo>
                    <a:pt x="3873" y="4077"/>
                  </a:lnTo>
                  <a:lnTo>
                    <a:pt x="3833" y="4113"/>
                  </a:lnTo>
                  <a:lnTo>
                    <a:pt x="3793" y="4148"/>
                  </a:lnTo>
                  <a:lnTo>
                    <a:pt x="3793" y="4148"/>
                  </a:lnTo>
                  <a:lnTo>
                    <a:pt x="3763" y="4048"/>
                  </a:lnTo>
                  <a:lnTo>
                    <a:pt x="3736" y="3964"/>
                  </a:lnTo>
                  <a:lnTo>
                    <a:pt x="3736" y="3964"/>
                  </a:lnTo>
                  <a:close/>
                  <a:moveTo>
                    <a:pt x="3798" y="4163"/>
                  </a:moveTo>
                  <a:lnTo>
                    <a:pt x="3798" y="4163"/>
                  </a:lnTo>
                  <a:lnTo>
                    <a:pt x="3800" y="4162"/>
                  </a:lnTo>
                  <a:lnTo>
                    <a:pt x="3800" y="4162"/>
                  </a:lnTo>
                  <a:lnTo>
                    <a:pt x="3848" y="4121"/>
                  </a:lnTo>
                  <a:lnTo>
                    <a:pt x="3895" y="4080"/>
                  </a:lnTo>
                  <a:lnTo>
                    <a:pt x="3941" y="4038"/>
                  </a:lnTo>
                  <a:lnTo>
                    <a:pt x="3985" y="3994"/>
                  </a:lnTo>
                  <a:lnTo>
                    <a:pt x="4030" y="3950"/>
                  </a:lnTo>
                  <a:lnTo>
                    <a:pt x="4074" y="3905"/>
                  </a:lnTo>
                  <a:lnTo>
                    <a:pt x="4117" y="3859"/>
                  </a:lnTo>
                  <a:lnTo>
                    <a:pt x="4160" y="3813"/>
                  </a:lnTo>
                  <a:lnTo>
                    <a:pt x="4160" y="3813"/>
                  </a:lnTo>
                  <a:lnTo>
                    <a:pt x="3990" y="4025"/>
                  </a:lnTo>
                  <a:lnTo>
                    <a:pt x="3821" y="4238"/>
                  </a:lnTo>
                  <a:lnTo>
                    <a:pt x="3821" y="4238"/>
                  </a:lnTo>
                  <a:lnTo>
                    <a:pt x="3798" y="4163"/>
                  </a:lnTo>
                  <a:lnTo>
                    <a:pt x="3798" y="4163"/>
                  </a:lnTo>
                  <a:close/>
                  <a:moveTo>
                    <a:pt x="3833" y="4278"/>
                  </a:moveTo>
                  <a:lnTo>
                    <a:pt x="3833" y="4278"/>
                  </a:lnTo>
                  <a:lnTo>
                    <a:pt x="3865" y="4263"/>
                  </a:lnTo>
                  <a:lnTo>
                    <a:pt x="3895" y="4245"/>
                  </a:lnTo>
                  <a:lnTo>
                    <a:pt x="3923" y="4227"/>
                  </a:lnTo>
                  <a:lnTo>
                    <a:pt x="3950" y="4207"/>
                  </a:lnTo>
                  <a:lnTo>
                    <a:pt x="3976" y="4184"/>
                  </a:lnTo>
                  <a:lnTo>
                    <a:pt x="4002" y="4162"/>
                  </a:lnTo>
                  <a:lnTo>
                    <a:pt x="4025" y="4138"/>
                  </a:lnTo>
                  <a:lnTo>
                    <a:pt x="4048" y="4113"/>
                  </a:lnTo>
                  <a:lnTo>
                    <a:pt x="4071" y="4087"/>
                  </a:lnTo>
                  <a:lnTo>
                    <a:pt x="4093" y="4062"/>
                  </a:lnTo>
                  <a:lnTo>
                    <a:pt x="4136" y="4008"/>
                  </a:lnTo>
                  <a:lnTo>
                    <a:pt x="4179" y="3953"/>
                  </a:lnTo>
                  <a:lnTo>
                    <a:pt x="4225" y="3899"/>
                  </a:lnTo>
                  <a:lnTo>
                    <a:pt x="4225" y="3899"/>
                  </a:lnTo>
                  <a:lnTo>
                    <a:pt x="4138" y="4015"/>
                  </a:lnTo>
                  <a:lnTo>
                    <a:pt x="4052" y="4129"/>
                  </a:lnTo>
                  <a:lnTo>
                    <a:pt x="3964" y="4244"/>
                  </a:lnTo>
                  <a:lnTo>
                    <a:pt x="3875" y="4357"/>
                  </a:lnTo>
                  <a:lnTo>
                    <a:pt x="3875" y="4357"/>
                  </a:lnTo>
                  <a:lnTo>
                    <a:pt x="3872" y="4361"/>
                  </a:lnTo>
                  <a:lnTo>
                    <a:pt x="3872" y="4366"/>
                  </a:lnTo>
                  <a:lnTo>
                    <a:pt x="3873" y="4369"/>
                  </a:lnTo>
                  <a:lnTo>
                    <a:pt x="3875" y="4373"/>
                  </a:lnTo>
                  <a:lnTo>
                    <a:pt x="3879" y="4375"/>
                  </a:lnTo>
                  <a:lnTo>
                    <a:pt x="3882" y="4376"/>
                  </a:lnTo>
                  <a:lnTo>
                    <a:pt x="3887" y="4376"/>
                  </a:lnTo>
                  <a:lnTo>
                    <a:pt x="3891" y="4373"/>
                  </a:lnTo>
                  <a:lnTo>
                    <a:pt x="3891" y="4373"/>
                  </a:lnTo>
                  <a:lnTo>
                    <a:pt x="3942" y="4328"/>
                  </a:lnTo>
                  <a:lnTo>
                    <a:pt x="3992" y="4283"/>
                  </a:lnTo>
                  <a:lnTo>
                    <a:pt x="4042" y="4235"/>
                  </a:lnTo>
                  <a:lnTo>
                    <a:pt x="4090" y="4187"/>
                  </a:lnTo>
                  <a:lnTo>
                    <a:pt x="4090" y="4187"/>
                  </a:lnTo>
                  <a:lnTo>
                    <a:pt x="4040" y="4257"/>
                  </a:lnTo>
                  <a:lnTo>
                    <a:pt x="3990" y="4330"/>
                  </a:lnTo>
                  <a:lnTo>
                    <a:pt x="3942" y="4402"/>
                  </a:lnTo>
                  <a:lnTo>
                    <a:pt x="3917" y="4440"/>
                  </a:lnTo>
                  <a:lnTo>
                    <a:pt x="3895" y="4477"/>
                  </a:lnTo>
                  <a:lnTo>
                    <a:pt x="3895" y="4477"/>
                  </a:lnTo>
                  <a:lnTo>
                    <a:pt x="3833" y="4278"/>
                  </a:lnTo>
                  <a:lnTo>
                    <a:pt x="3833" y="4278"/>
                  </a:lnTo>
                  <a:close/>
                  <a:moveTo>
                    <a:pt x="6700" y="4989"/>
                  </a:moveTo>
                  <a:lnTo>
                    <a:pt x="6700" y="4989"/>
                  </a:lnTo>
                  <a:lnTo>
                    <a:pt x="6695" y="4985"/>
                  </a:lnTo>
                  <a:lnTo>
                    <a:pt x="6688" y="4983"/>
                  </a:lnTo>
                  <a:lnTo>
                    <a:pt x="6684" y="4983"/>
                  </a:lnTo>
                  <a:lnTo>
                    <a:pt x="6681" y="4984"/>
                  </a:lnTo>
                  <a:lnTo>
                    <a:pt x="6678" y="4985"/>
                  </a:lnTo>
                  <a:lnTo>
                    <a:pt x="6675" y="4987"/>
                  </a:lnTo>
                  <a:lnTo>
                    <a:pt x="6675" y="4987"/>
                  </a:lnTo>
                  <a:lnTo>
                    <a:pt x="6644" y="5025"/>
                  </a:lnTo>
                  <a:lnTo>
                    <a:pt x="6612" y="5062"/>
                  </a:lnTo>
                  <a:lnTo>
                    <a:pt x="6544" y="5138"/>
                  </a:lnTo>
                  <a:lnTo>
                    <a:pt x="6403" y="5292"/>
                  </a:lnTo>
                  <a:lnTo>
                    <a:pt x="6334" y="5369"/>
                  </a:lnTo>
                  <a:lnTo>
                    <a:pt x="6300" y="5408"/>
                  </a:lnTo>
                  <a:lnTo>
                    <a:pt x="6267" y="5447"/>
                  </a:lnTo>
                  <a:lnTo>
                    <a:pt x="6237" y="5486"/>
                  </a:lnTo>
                  <a:lnTo>
                    <a:pt x="6207" y="5525"/>
                  </a:lnTo>
                  <a:lnTo>
                    <a:pt x="6178" y="5564"/>
                  </a:lnTo>
                  <a:lnTo>
                    <a:pt x="6153" y="5603"/>
                  </a:lnTo>
                  <a:lnTo>
                    <a:pt x="6153" y="5603"/>
                  </a:lnTo>
                  <a:lnTo>
                    <a:pt x="6183" y="5556"/>
                  </a:lnTo>
                  <a:lnTo>
                    <a:pt x="6215" y="5509"/>
                  </a:lnTo>
                  <a:lnTo>
                    <a:pt x="6248" y="5464"/>
                  </a:lnTo>
                  <a:lnTo>
                    <a:pt x="6281" y="5418"/>
                  </a:lnTo>
                  <a:lnTo>
                    <a:pt x="6348" y="5327"/>
                  </a:lnTo>
                  <a:lnTo>
                    <a:pt x="6417" y="5238"/>
                  </a:lnTo>
                  <a:lnTo>
                    <a:pt x="6486" y="5148"/>
                  </a:lnTo>
                  <a:lnTo>
                    <a:pt x="6554" y="5058"/>
                  </a:lnTo>
                  <a:lnTo>
                    <a:pt x="6621" y="4966"/>
                  </a:lnTo>
                  <a:lnTo>
                    <a:pt x="6652" y="4920"/>
                  </a:lnTo>
                  <a:lnTo>
                    <a:pt x="6684" y="4873"/>
                  </a:lnTo>
                  <a:lnTo>
                    <a:pt x="6684" y="4873"/>
                  </a:lnTo>
                  <a:lnTo>
                    <a:pt x="6691" y="4902"/>
                  </a:lnTo>
                  <a:lnTo>
                    <a:pt x="6696" y="4930"/>
                  </a:lnTo>
                  <a:lnTo>
                    <a:pt x="6699" y="4959"/>
                  </a:lnTo>
                  <a:lnTo>
                    <a:pt x="6700" y="4989"/>
                  </a:lnTo>
                  <a:lnTo>
                    <a:pt x="6700" y="4989"/>
                  </a:lnTo>
                  <a:close/>
                  <a:moveTo>
                    <a:pt x="6540" y="4545"/>
                  </a:moveTo>
                  <a:lnTo>
                    <a:pt x="6540" y="4545"/>
                  </a:lnTo>
                  <a:lnTo>
                    <a:pt x="6489" y="4619"/>
                  </a:lnTo>
                  <a:lnTo>
                    <a:pt x="6437" y="4691"/>
                  </a:lnTo>
                  <a:lnTo>
                    <a:pt x="6383" y="4764"/>
                  </a:lnTo>
                  <a:lnTo>
                    <a:pt x="6328" y="4835"/>
                  </a:lnTo>
                  <a:lnTo>
                    <a:pt x="6273" y="4905"/>
                  </a:lnTo>
                  <a:lnTo>
                    <a:pt x="6217" y="4976"/>
                  </a:lnTo>
                  <a:lnTo>
                    <a:pt x="6102" y="5116"/>
                  </a:lnTo>
                  <a:lnTo>
                    <a:pt x="5988" y="5255"/>
                  </a:lnTo>
                  <a:lnTo>
                    <a:pt x="5874" y="5396"/>
                  </a:lnTo>
                  <a:lnTo>
                    <a:pt x="5818" y="5466"/>
                  </a:lnTo>
                  <a:lnTo>
                    <a:pt x="5762" y="5536"/>
                  </a:lnTo>
                  <a:lnTo>
                    <a:pt x="5708" y="5608"/>
                  </a:lnTo>
                  <a:lnTo>
                    <a:pt x="5654" y="5680"/>
                  </a:lnTo>
                  <a:lnTo>
                    <a:pt x="5654" y="5680"/>
                  </a:lnTo>
                  <a:lnTo>
                    <a:pt x="5578" y="5782"/>
                  </a:lnTo>
                  <a:lnTo>
                    <a:pt x="5502" y="5884"/>
                  </a:lnTo>
                  <a:lnTo>
                    <a:pt x="5426" y="5985"/>
                  </a:lnTo>
                  <a:lnTo>
                    <a:pt x="5349" y="6085"/>
                  </a:lnTo>
                  <a:lnTo>
                    <a:pt x="5270" y="6185"/>
                  </a:lnTo>
                  <a:lnTo>
                    <a:pt x="5191" y="6284"/>
                  </a:lnTo>
                  <a:lnTo>
                    <a:pt x="5111" y="6383"/>
                  </a:lnTo>
                  <a:lnTo>
                    <a:pt x="5030" y="6480"/>
                  </a:lnTo>
                  <a:lnTo>
                    <a:pt x="5030" y="6480"/>
                  </a:lnTo>
                  <a:lnTo>
                    <a:pt x="4934" y="6590"/>
                  </a:lnTo>
                  <a:lnTo>
                    <a:pt x="4859" y="6674"/>
                  </a:lnTo>
                  <a:lnTo>
                    <a:pt x="4786" y="6756"/>
                  </a:lnTo>
                  <a:lnTo>
                    <a:pt x="4753" y="6791"/>
                  </a:lnTo>
                  <a:lnTo>
                    <a:pt x="4726" y="6818"/>
                  </a:lnTo>
                  <a:lnTo>
                    <a:pt x="4706" y="6837"/>
                  </a:lnTo>
                  <a:lnTo>
                    <a:pt x="4699" y="6841"/>
                  </a:lnTo>
                  <a:lnTo>
                    <a:pt x="4696" y="6844"/>
                  </a:lnTo>
                  <a:lnTo>
                    <a:pt x="4694" y="6844"/>
                  </a:lnTo>
                  <a:lnTo>
                    <a:pt x="4693" y="6843"/>
                  </a:lnTo>
                  <a:lnTo>
                    <a:pt x="4694" y="6838"/>
                  </a:lnTo>
                  <a:lnTo>
                    <a:pt x="4699" y="6829"/>
                  </a:lnTo>
                  <a:lnTo>
                    <a:pt x="4706" y="6816"/>
                  </a:lnTo>
                  <a:lnTo>
                    <a:pt x="4733" y="6777"/>
                  </a:lnTo>
                  <a:lnTo>
                    <a:pt x="4775" y="6719"/>
                  </a:lnTo>
                  <a:lnTo>
                    <a:pt x="4775" y="6719"/>
                  </a:lnTo>
                  <a:lnTo>
                    <a:pt x="4830" y="6641"/>
                  </a:lnTo>
                  <a:lnTo>
                    <a:pt x="4888" y="6566"/>
                  </a:lnTo>
                  <a:lnTo>
                    <a:pt x="5001" y="6415"/>
                  </a:lnTo>
                  <a:lnTo>
                    <a:pt x="5117" y="6267"/>
                  </a:lnTo>
                  <a:lnTo>
                    <a:pt x="5235" y="6119"/>
                  </a:lnTo>
                  <a:lnTo>
                    <a:pt x="5353" y="5972"/>
                  </a:lnTo>
                  <a:lnTo>
                    <a:pt x="5472" y="5825"/>
                  </a:lnTo>
                  <a:lnTo>
                    <a:pt x="5710" y="5533"/>
                  </a:lnTo>
                  <a:lnTo>
                    <a:pt x="5829" y="5387"/>
                  </a:lnTo>
                  <a:lnTo>
                    <a:pt x="5946" y="5239"/>
                  </a:lnTo>
                  <a:lnTo>
                    <a:pt x="6063" y="5092"/>
                  </a:lnTo>
                  <a:lnTo>
                    <a:pt x="6177" y="4942"/>
                  </a:lnTo>
                  <a:lnTo>
                    <a:pt x="6290" y="4791"/>
                  </a:lnTo>
                  <a:lnTo>
                    <a:pt x="6346" y="4715"/>
                  </a:lnTo>
                  <a:lnTo>
                    <a:pt x="6401" y="4639"/>
                  </a:lnTo>
                  <a:lnTo>
                    <a:pt x="6455" y="4561"/>
                  </a:lnTo>
                  <a:lnTo>
                    <a:pt x="6509" y="4483"/>
                  </a:lnTo>
                  <a:lnTo>
                    <a:pt x="6561" y="4405"/>
                  </a:lnTo>
                  <a:lnTo>
                    <a:pt x="6614" y="4326"/>
                  </a:lnTo>
                  <a:lnTo>
                    <a:pt x="6614" y="4326"/>
                  </a:lnTo>
                  <a:lnTo>
                    <a:pt x="6540" y="4545"/>
                  </a:lnTo>
                  <a:lnTo>
                    <a:pt x="6540" y="4545"/>
                  </a:lnTo>
                  <a:close/>
                  <a:moveTo>
                    <a:pt x="6352" y="4854"/>
                  </a:moveTo>
                  <a:lnTo>
                    <a:pt x="6352" y="4854"/>
                  </a:lnTo>
                  <a:lnTo>
                    <a:pt x="6313" y="4905"/>
                  </a:lnTo>
                  <a:lnTo>
                    <a:pt x="6274" y="4956"/>
                  </a:lnTo>
                  <a:lnTo>
                    <a:pt x="6235" y="5005"/>
                  </a:lnTo>
                  <a:lnTo>
                    <a:pt x="6194" y="5054"/>
                  </a:lnTo>
                  <a:lnTo>
                    <a:pt x="6112" y="5151"/>
                  </a:lnTo>
                  <a:lnTo>
                    <a:pt x="6029" y="5246"/>
                  </a:lnTo>
                  <a:lnTo>
                    <a:pt x="6029" y="5246"/>
                  </a:lnTo>
                  <a:lnTo>
                    <a:pt x="6019" y="5257"/>
                  </a:lnTo>
                  <a:lnTo>
                    <a:pt x="6019" y="5257"/>
                  </a:lnTo>
                  <a:lnTo>
                    <a:pt x="6087" y="5172"/>
                  </a:lnTo>
                  <a:lnTo>
                    <a:pt x="6156" y="5088"/>
                  </a:lnTo>
                  <a:lnTo>
                    <a:pt x="6225" y="5005"/>
                  </a:lnTo>
                  <a:lnTo>
                    <a:pt x="6297" y="4923"/>
                  </a:lnTo>
                  <a:lnTo>
                    <a:pt x="6297" y="4923"/>
                  </a:lnTo>
                  <a:lnTo>
                    <a:pt x="6324" y="4890"/>
                  </a:lnTo>
                  <a:lnTo>
                    <a:pt x="6352" y="4854"/>
                  </a:lnTo>
                  <a:lnTo>
                    <a:pt x="6352" y="4854"/>
                  </a:lnTo>
                  <a:close/>
                  <a:moveTo>
                    <a:pt x="6688" y="4007"/>
                  </a:moveTo>
                  <a:lnTo>
                    <a:pt x="6688" y="4007"/>
                  </a:lnTo>
                  <a:lnTo>
                    <a:pt x="6692" y="4039"/>
                  </a:lnTo>
                  <a:lnTo>
                    <a:pt x="6696" y="4071"/>
                  </a:lnTo>
                  <a:lnTo>
                    <a:pt x="6697" y="4104"/>
                  </a:lnTo>
                  <a:lnTo>
                    <a:pt x="6697" y="4119"/>
                  </a:lnTo>
                  <a:lnTo>
                    <a:pt x="6696" y="4134"/>
                  </a:lnTo>
                  <a:lnTo>
                    <a:pt x="6696" y="4134"/>
                  </a:lnTo>
                  <a:lnTo>
                    <a:pt x="6454" y="4458"/>
                  </a:lnTo>
                  <a:lnTo>
                    <a:pt x="6212" y="4783"/>
                  </a:lnTo>
                  <a:lnTo>
                    <a:pt x="5970" y="5108"/>
                  </a:lnTo>
                  <a:lnTo>
                    <a:pt x="5848" y="5269"/>
                  </a:lnTo>
                  <a:lnTo>
                    <a:pt x="5727" y="5431"/>
                  </a:lnTo>
                  <a:lnTo>
                    <a:pt x="5727" y="5431"/>
                  </a:lnTo>
                  <a:lnTo>
                    <a:pt x="5496" y="5722"/>
                  </a:lnTo>
                  <a:lnTo>
                    <a:pt x="5266" y="6016"/>
                  </a:lnTo>
                  <a:lnTo>
                    <a:pt x="5266" y="6016"/>
                  </a:lnTo>
                  <a:lnTo>
                    <a:pt x="5158" y="6147"/>
                  </a:lnTo>
                  <a:lnTo>
                    <a:pt x="5049" y="6278"/>
                  </a:lnTo>
                  <a:lnTo>
                    <a:pt x="5049" y="6278"/>
                  </a:lnTo>
                  <a:lnTo>
                    <a:pt x="4928" y="6424"/>
                  </a:lnTo>
                  <a:lnTo>
                    <a:pt x="4836" y="6532"/>
                  </a:lnTo>
                  <a:lnTo>
                    <a:pt x="4788" y="6587"/>
                  </a:lnTo>
                  <a:lnTo>
                    <a:pt x="4742" y="6639"/>
                  </a:lnTo>
                  <a:lnTo>
                    <a:pt x="4701" y="6685"/>
                  </a:lnTo>
                  <a:lnTo>
                    <a:pt x="4665" y="6723"/>
                  </a:lnTo>
                  <a:lnTo>
                    <a:pt x="4637" y="6749"/>
                  </a:lnTo>
                  <a:lnTo>
                    <a:pt x="4627" y="6758"/>
                  </a:lnTo>
                  <a:lnTo>
                    <a:pt x="4618" y="6763"/>
                  </a:lnTo>
                  <a:lnTo>
                    <a:pt x="4616" y="6764"/>
                  </a:lnTo>
                  <a:lnTo>
                    <a:pt x="4614" y="6764"/>
                  </a:lnTo>
                  <a:lnTo>
                    <a:pt x="4612" y="6763"/>
                  </a:lnTo>
                  <a:lnTo>
                    <a:pt x="4611" y="6761"/>
                  </a:lnTo>
                  <a:lnTo>
                    <a:pt x="4614" y="6752"/>
                  </a:lnTo>
                  <a:lnTo>
                    <a:pt x="4619" y="6740"/>
                  </a:lnTo>
                  <a:lnTo>
                    <a:pt x="4629" y="6721"/>
                  </a:lnTo>
                  <a:lnTo>
                    <a:pt x="4642" y="6696"/>
                  </a:lnTo>
                  <a:lnTo>
                    <a:pt x="4660" y="6667"/>
                  </a:lnTo>
                  <a:lnTo>
                    <a:pt x="4683" y="6631"/>
                  </a:lnTo>
                  <a:lnTo>
                    <a:pt x="4683" y="6631"/>
                  </a:lnTo>
                  <a:lnTo>
                    <a:pt x="4719" y="6577"/>
                  </a:lnTo>
                  <a:lnTo>
                    <a:pt x="4755" y="6523"/>
                  </a:lnTo>
                  <a:lnTo>
                    <a:pt x="4755" y="6523"/>
                  </a:lnTo>
                  <a:lnTo>
                    <a:pt x="4795" y="6475"/>
                  </a:lnTo>
                  <a:lnTo>
                    <a:pt x="4835" y="6426"/>
                  </a:lnTo>
                  <a:lnTo>
                    <a:pt x="4872" y="6376"/>
                  </a:lnTo>
                  <a:lnTo>
                    <a:pt x="4909" y="6324"/>
                  </a:lnTo>
                  <a:lnTo>
                    <a:pt x="4945" y="6271"/>
                  </a:lnTo>
                  <a:lnTo>
                    <a:pt x="4980" y="6220"/>
                  </a:lnTo>
                  <a:lnTo>
                    <a:pt x="5050" y="6113"/>
                  </a:lnTo>
                  <a:lnTo>
                    <a:pt x="5050" y="6113"/>
                  </a:lnTo>
                  <a:lnTo>
                    <a:pt x="5105" y="6042"/>
                  </a:lnTo>
                  <a:lnTo>
                    <a:pt x="5161" y="5969"/>
                  </a:lnTo>
                  <a:lnTo>
                    <a:pt x="5276" y="5828"/>
                  </a:lnTo>
                  <a:lnTo>
                    <a:pt x="5392" y="5686"/>
                  </a:lnTo>
                  <a:lnTo>
                    <a:pt x="5508" y="5546"/>
                  </a:lnTo>
                  <a:lnTo>
                    <a:pt x="5742" y="5265"/>
                  </a:lnTo>
                  <a:lnTo>
                    <a:pt x="5857" y="5126"/>
                  </a:lnTo>
                  <a:lnTo>
                    <a:pt x="5971" y="4985"/>
                  </a:lnTo>
                  <a:lnTo>
                    <a:pt x="5971" y="4985"/>
                  </a:lnTo>
                  <a:lnTo>
                    <a:pt x="6019" y="4925"/>
                  </a:lnTo>
                  <a:lnTo>
                    <a:pt x="6068" y="4866"/>
                  </a:lnTo>
                  <a:lnTo>
                    <a:pt x="6167" y="4750"/>
                  </a:lnTo>
                  <a:lnTo>
                    <a:pt x="6265" y="4633"/>
                  </a:lnTo>
                  <a:lnTo>
                    <a:pt x="6314" y="4575"/>
                  </a:lnTo>
                  <a:lnTo>
                    <a:pt x="6361" y="4516"/>
                  </a:lnTo>
                  <a:lnTo>
                    <a:pt x="6408" y="4457"/>
                  </a:lnTo>
                  <a:lnTo>
                    <a:pt x="6452" y="4396"/>
                  </a:lnTo>
                  <a:lnTo>
                    <a:pt x="6497" y="4335"/>
                  </a:lnTo>
                  <a:lnTo>
                    <a:pt x="6539" y="4272"/>
                  </a:lnTo>
                  <a:lnTo>
                    <a:pt x="6580" y="4209"/>
                  </a:lnTo>
                  <a:lnTo>
                    <a:pt x="6617" y="4143"/>
                  </a:lnTo>
                  <a:lnTo>
                    <a:pt x="6636" y="4110"/>
                  </a:lnTo>
                  <a:lnTo>
                    <a:pt x="6654" y="4076"/>
                  </a:lnTo>
                  <a:lnTo>
                    <a:pt x="6671" y="4040"/>
                  </a:lnTo>
                  <a:lnTo>
                    <a:pt x="6688" y="4007"/>
                  </a:lnTo>
                  <a:lnTo>
                    <a:pt x="6688" y="4007"/>
                  </a:lnTo>
                  <a:close/>
                  <a:moveTo>
                    <a:pt x="4447" y="6448"/>
                  </a:moveTo>
                  <a:lnTo>
                    <a:pt x="4447" y="6448"/>
                  </a:lnTo>
                  <a:lnTo>
                    <a:pt x="4484" y="6412"/>
                  </a:lnTo>
                  <a:lnTo>
                    <a:pt x="4520" y="6374"/>
                  </a:lnTo>
                  <a:lnTo>
                    <a:pt x="4556" y="6332"/>
                  </a:lnTo>
                  <a:lnTo>
                    <a:pt x="4593" y="6289"/>
                  </a:lnTo>
                  <a:lnTo>
                    <a:pt x="4629" y="6244"/>
                  </a:lnTo>
                  <a:lnTo>
                    <a:pt x="4665" y="6198"/>
                  </a:lnTo>
                  <a:lnTo>
                    <a:pt x="4737" y="6101"/>
                  </a:lnTo>
                  <a:lnTo>
                    <a:pt x="4879" y="5904"/>
                  </a:lnTo>
                  <a:lnTo>
                    <a:pt x="4948" y="5810"/>
                  </a:lnTo>
                  <a:lnTo>
                    <a:pt x="4983" y="5766"/>
                  </a:lnTo>
                  <a:lnTo>
                    <a:pt x="5017" y="5722"/>
                  </a:lnTo>
                  <a:lnTo>
                    <a:pt x="5017" y="5722"/>
                  </a:lnTo>
                  <a:lnTo>
                    <a:pt x="5082" y="5644"/>
                  </a:lnTo>
                  <a:lnTo>
                    <a:pt x="5146" y="5563"/>
                  </a:lnTo>
                  <a:lnTo>
                    <a:pt x="5208" y="5483"/>
                  </a:lnTo>
                  <a:lnTo>
                    <a:pt x="5270" y="5401"/>
                  </a:lnTo>
                  <a:lnTo>
                    <a:pt x="5392" y="5237"/>
                  </a:lnTo>
                  <a:lnTo>
                    <a:pt x="5514" y="5072"/>
                  </a:lnTo>
                  <a:lnTo>
                    <a:pt x="5514" y="5072"/>
                  </a:lnTo>
                  <a:lnTo>
                    <a:pt x="5566" y="5001"/>
                  </a:lnTo>
                  <a:lnTo>
                    <a:pt x="5620" y="4932"/>
                  </a:lnTo>
                  <a:lnTo>
                    <a:pt x="5675" y="4863"/>
                  </a:lnTo>
                  <a:lnTo>
                    <a:pt x="5733" y="4795"/>
                  </a:lnTo>
                  <a:lnTo>
                    <a:pt x="5790" y="4728"/>
                  </a:lnTo>
                  <a:lnTo>
                    <a:pt x="5848" y="4660"/>
                  </a:lnTo>
                  <a:lnTo>
                    <a:pt x="5967" y="4526"/>
                  </a:lnTo>
                  <a:lnTo>
                    <a:pt x="5967" y="4526"/>
                  </a:lnTo>
                  <a:lnTo>
                    <a:pt x="5877" y="4654"/>
                  </a:lnTo>
                  <a:lnTo>
                    <a:pt x="5785" y="4780"/>
                  </a:lnTo>
                  <a:lnTo>
                    <a:pt x="5740" y="4843"/>
                  </a:lnTo>
                  <a:lnTo>
                    <a:pt x="5693" y="4904"/>
                  </a:lnTo>
                  <a:lnTo>
                    <a:pt x="5646" y="4965"/>
                  </a:lnTo>
                  <a:lnTo>
                    <a:pt x="5599" y="5024"/>
                  </a:lnTo>
                  <a:lnTo>
                    <a:pt x="5599" y="5024"/>
                  </a:lnTo>
                  <a:lnTo>
                    <a:pt x="5527" y="5113"/>
                  </a:lnTo>
                  <a:lnTo>
                    <a:pt x="5456" y="5203"/>
                  </a:lnTo>
                  <a:lnTo>
                    <a:pt x="5387" y="5294"/>
                  </a:lnTo>
                  <a:lnTo>
                    <a:pt x="5318" y="5387"/>
                  </a:lnTo>
                  <a:lnTo>
                    <a:pt x="5181" y="5570"/>
                  </a:lnTo>
                  <a:lnTo>
                    <a:pt x="5046" y="5755"/>
                  </a:lnTo>
                  <a:lnTo>
                    <a:pt x="4976" y="5847"/>
                  </a:lnTo>
                  <a:lnTo>
                    <a:pt x="4906" y="5937"/>
                  </a:lnTo>
                  <a:lnTo>
                    <a:pt x="4835" y="6027"/>
                  </a:lnTo>
                  <a:lnTo>
                    <a:pt x="4761" y="6115"/>
                  </a:lnTo>
                  <a:lnTo>
                    <a:pt x="4686" y="6201"/>
                  </a:lnTo>
                  <a:lnTo>
                    <a:pt x="4649" y="6243"/>
                  </a:lnTo>
                  <a:lnTo>
                    <a:pt x="4610" y="6285"/>
                  </a:lnTo>
                  <a:lnTo>
                    <a:pt x="4570" y="6328"/>
                  </a:lnTo>
                  <a:lnTo>
                    <a:pt x="4531" y="6367"/>
                  </a:lnTo>
                  <a:lnTo>
                    <a:pt x="4490" y="6408"/>
                  </a:lnTo>
                  <a:lnTo>
                    <a:pt x="4447" y="6448"/>
                  </a:lnTo>
                  <a:lnTo>
                    <a:pt x="4447" y="6448"/>
                  </a:lnTo>
                  <a:close/>
                  <a:moveTo>
                    <a:pt x="4968" y="6000"/>
                  </a:moveTo>
                  <a:lnTo>
                    <a:pt x="4968" y="6000"/>
                  </a:lnTo>
                  <a:lnTo>
                    <a:pt x="4869" y="6144"/>
                  </a:lnTo>
                  <a:lnTo>
                    <a:pt x="4818" y="6216"/>
                  </a:lnTo>
                  <a:lnTo>
                    <a:pt x="4768" y="6288"/>
                  </a:lnTo>
                  <a:lnTo>
                    <a:pt x="4717" y="6358"/>
                  </a:lnTo>
                  <a:lnTo>
                    <a:pt x="4665" y="6428"/>
                  </a:lnTo>
                  <a:lnTo>
                    <a:pt x="4611" y="6497"/>
                  </a:lnTo>
                  <a:lnTo>
                    <a:pt x="4557" y="6566"/>
                  </a:lnTo>
                  <a:lnTo>
                    <a:pt x="4557" y="6566"/>
                  </a:lnTo>
                  <a:lnTo>
                    <a:pt x="4600" y="6509"/>
                  </a:lnTo>
                  <a:lnTo>
                    <a:pt x="4645" y="6445"/>
                  </a:lnTo>
                  <a:lnTo>
                    <a:pt x="4744" y="6304"/>
                  </a:lnTo>
                  <a:lnTo>
                    <a:pt x="4794" y="6232"/>
                  </a:lnTo>
                  <a:lnTo>
                    <a:pt x="4845" y="6160"/>
                  </a:lnTo>
                  <a:lnTo>
                    <a:pt x="4896" y="6092"/>
                  </a:lnTo>
                  <a:lnTo>
                    <a:pt x="4921" y="6060"/>
                  </a:lnTo>
                  <a:lnTo>
                    <a:pt x="4946" y="6028"/>
                  </a:lnTo>
                  <a:lnTo>
                    <a:pt x="4946" y="6028"/>
                  </a:lnTo>
                  <a:lnTo>
                    <a:pt x="4968" y="6000"/>
                  </a:lnTo>
                  <a:lnTo>
                    <a:pt x="4968" y="6000"/>
                  </a:lnTo>
                  <a:close/>
                  <a:moveTo>
                    <a:pt x="6517" y="3563"/>
                  </a:moveTo>
                  <a:lnTo>
                    <a:pt x="6517" y="3563"/>
                  </a:lnTo>
                  <a:lnTo>
                    <a:pt x="6492" y="3581"/>
                  </a:lnTo>
                  <a:lnTo>
                    <a:pt x="6469" y="3600"/>
                  </a:lnTo>
                  <a:lnTo>
                    <a:pt x="6445" y="3619"/>
                  </a:lnTo>
                  <a:lnTo>
                    <a:pt x="6422" y="3640"/>
                  </a:lnTo>
                  <a:lnTo>
                    <a:pt x="6400" y="3661"/>
                  </a:lnTo>
                  <a:lnTo>
                    <a:pt x="6377" y="3682"/>
                  </a:lnTo>
                  <a:lnTo>
                    <a:pt x="6334" y="3728"/>
                  </a:lnTo>
                  <a:lnTo>
                    <a:pt x="6334" y="3728"/>
                  </a:lnTo>
                  <a:lnTo>
                    <a:pt x="6416" y="3625"/>
                  </a:lnTo>
                  <a:lnTo>
                    <a:pt x="6498" y="3523"/>
                  </a:lnTo>
                  <a:lnTo>
                    <a:pt x="6578" y="3419"/>
                  </a:lnTo>
                  <a:lnTo>
                    <a:pt x="6657" y="3315"/>
                  </a:lnTo>
                  <a:lnTo>
                    <a:pt x="6657" y="3315"/>
                  </a:lnTo>
                  <a:lnTo>
                    <a:pt x="6657" y="3327"/>
                  </a:lnTo>
                  <a:lnTo>
                    <a:pt x="6658" y="3338"/>
                  </a:lnTo>
                  <a:lnTo>
                    <a:pt x="6658" y="3338"/>
                  </a:lnTo>
                  <a:lnTo>
                    <a:pt x="6663" y="3360"/>
                  </a:lnTo>
                  <a:lnTo>
                    <a:pt x="6670" y="3390"/>
                  </a:lnTo>
                  <a:lnTo>
                    <a:pt x="6670" y="3390"/>
                  </a:lnTo>
                  <a:lnTo>
                    <a:pt x="6594" y="3476"/>
                  </a:lnTo>
                  <a:lnTo>
                    <a:pt x="6517" y="3563"/>
                  </a:lnTo>
                  <a:lnTo>
                    <a:pt x="6517" y="3563"/>
                  </a:lnTo>
                  <a:close/>
                  <a:moveTo>
                    <a:pt x="6561" y="3726"/>
                  </a:moveTo>
                  <a:lnTo>
                    <a:pt x="6561" y="3726"/>
                  </a:lnTo>
                  <a:lnTo>
                    <a:pt x="6546" y="3751"/>
                  </a:lnTo>
                  <a:lnTo>
                    <a:pt x="6531" y="3776"/>
                  </a:lnTo>
                  <a:lnTo>
                    <a:pt x="6497" y="3825"/>
                  </a:lnTo>
                  <a:lnTo>
                    <a:pt x="6462" y="3873"/>
                  </a:lnTo>
                  <a:lnTo>
                    <a:pt x="6425" y="3920"/>
                  </a:lnTo>
                  <a:lnTo>
                    <a:pt x="6425" y="3920"/>
                  </a:lnTo>
                  <a:lnTo>
                    <a:pt x="6395" y="3954"/>
                  </a:lnTo>
                  <a:lnTo>
                    <a:pt x="6366" y="3989"/>
                  </a:lnTo>
                  <a:lnTo>
                    <a:pt x="6308" y="4059"/>
                  </a:lnTo>
                  <a:lnTo>
                    <a:pt x="6308" y="4059"/>
                  </a:lnTo>
                  <a:lnTo>
                    <a:pt x="6182" y="4203"/>
                  </a:lnTo>
                  <a:lnTo>
                    <a:pt x="6182" y="4203"/>
                  </a:lnTo>
                  <a:lnTo>
                    <a:pt x="6027" y="4379"/>
                  </a:lnTo>
                  <a:lnTo>
                    <a:pt x="5950" y="4467"/>
                  </a:lnTo>
                  <a:lnTo>
                    <a:pt x="5875" y="4556"/>
                  </a:lnTo>
                  <a:lnTo>
                    <a:pt x="5800" y="4644"/>
                  </a:lnTo>
                  <a:lnTo>
                    <a:pt x="5728" y="4735"/>
                  </a:lnTo>
                  <a:lnTo>
                    <a:pt x="5655" y="4826"/>
                  </a:lnTo>
                  <a:lnTo>
                    <a:pt x="5584" y="4920"/>
                  </a:lnTo>
                  <a:lnTo>
                    <a:pt x="5584" y="4920"/>
                  </a:lnTo>
                  <a:lnTo>
                    <a:pt x="5524" y="4999"/>
                  </a:lnTo>
                  <a:lnTo>
                    <a:pt x="5462" y="5079"/>
                  </a:lnTo>
                  <a:lnTo>
                    <a:pt x="5401" y="5158"/>
                  </a:lnTo>
                  <a:lnTo>
                    <a:pt x="5338" y="5237"/>
                  </a:lnTo>
                  <a:lnTo>
                    <a:pt x="5213" y="5394"/>
                  </a:lnTo>
                  <a:lnTo>
                    <a:pt x="5085" y="5550"/>
                  </a:lnTo>
                  <a:lnTo>
                    <a:pt x="5085" y="5550"/>
                  </a:lnTo>
                  <a:lnTo>
                    <a:pt x="5152" y="5451"/>
                  </a:lnTo>
                  <a:lnTo>
                    <a:pt x="5186" y="5403"/>
                  </a:lnTo>
                  <a:lnTo>
                    <a:pt x="5221" y="5355"/>
                  </a:lnTo>
                  <a:lnTo>
                    <a:pt x="5221" y="5355"/>
                  </a:lnTo>
                  <a:lnTo>
                    <a:pt x="5277" y="5277"/>
                  </a:lnTo>
                  <a:lnTo>
                    <a:pt x="5335" y="5198"/>
                  </a:lnTo>
                  <a:lnTo>
                    <a:pt x="5391" y="5118"/>
                  </a:lnTo>
                  <a:lnTo>
                    <a:pt x="5446" y="5038"/>
                  </a:lnTo>
                  <a:lnTo>
                    <a:pt x="5556" y="4875"/>
                  </a:lnTo>
                  <a:lnTo>
                    <a:pt x="5666" y="4712"/>
                  </a:lnTo>
                  <a:lnTo>
                    <a:pt x="5666" y="4712"/>
                  </a:lnTo>
                  <a:lnTo>
                    <a:pt x="5789" y="4575"/>
                  </a:lnTo>
                  <a:lnTo>
                    <a:pt x="5912" y="4438"/>
                  </a:lnTo>
                  <a:lnTo>
                    <a:pt x="6032" y="4300"/>
                  </a:lnTo>
                  <a:lnTo>
                    <a:pt x="6092" y="4231"/>
                  </a:lnTo>
                  <a:lnTo>
                    <a:pt x="6152" y="4162"/>
                  </a:lnTo>
                  <a:lnTo>
                    <a:pt x="6210" y="4092"/>
                  </a:lnTo>
                  <a:lnTo>
                    <a:pt x="6267" y="4021"/>
                  </a:lnTo>
                  <a:lnTo>
                    <a:pt x="6325" y="3949"/>
                  </a:lnTo>
                  <a:lnTo>
                    <a:pt x="6381" y="3877"/>
                  </a:lnTo>
                  <a:lnTo>
                    <a:pt x="6437" y="3804"/>
                  </a:lnTo>
                  <a:lnTo>
                    <a:pt x="6491" y="3730"/>
                  </a:lnTo>
                  <a:lnTo>
                    <a:pt x="6545" y="3655"/>
                  </a:lnTo>
                  <a:lnTo>
                    <a:pt x="6596" y="3581"/>
                  </a:lnTo>
                  <a:lnTo>
                    <a:pt x="6596" y="3581"/>
                  </a:lnTo>
                  <a:lnTo>
                    <a:pt x="6601" y="3582"/>
                  </a:lnTo>
                  <a:lnTo>
                    <a:pt x="6606" y="3583"/>
                  </a:lnTo>
                  <a:lnTo>
                    <a:pt x="6609" y="3585"/>
                  </a:lnTo>
                  <a:lnTo>
                    <a:pt x="6612" y="3589"/>
                  </a:lnTo>
                  <a:lnTo>
                    <a:pt x="6613" y="3593"/>
                  </a:lnTo>
                  <a:lnTo>
                    <a:pt x="6614" y="3599"/>
                  </a:lnTo>
                  <a:lnTo>
                    <a:pt x="6614" y="3606"/>
                  </a:lnTo>
                  <a:lnTo>
                    <a:pt x="6613" y="3614"/>
                  </a:lnTo>
                  <a:lnTo>
                    <a:pt x="6610" y="3624"/>
                  </a:lnTo>
                  <a:lnTo>
                    <a:pt x="6607" y="3634"/>
                  </a:lnTo>
                  <a:lnTo>
                    <a:pt x="6596" y="3659"/>
                  </a:lnTo>
                  <a:lnTo>
                    <a:pt x="6582" y="3689"/>
                  </a:lnTo>
                  <a:lnTo>
                    <a:pt x="6561" y="3726"/>
                  </a:lnTo>
                  <a:lnTo>
                    <a:pt x="6561" y="3726"/>
                  </a:lnTo>
                  <a:close/>
                  <a:moveTo>
                    <a:pt x="6390" y="3722"/>
                  </a:moveTo>
                  <a:lnTo>
                    <a:pt x="6390" y="3722"/>
                  </a:lnTo>
                  <a:lnTo>
                    <a:pt x="6407" y="3703"/>
                  </a:lnTo>
                  <a:lnTo>
                    <a:pt x="6428" y="3684"/>
                  </a:lnTo>
                  <a:lnTo>
                    <a:pt x="6452" y="3662"/>
                  </a:lnTo>
                  <a:lnTo>
                    <a:pt x="6478" y="3643"/>
                  </a:lnTo>
                  <a:lnTo>
                    <a:pt x="6504" y="3624"/>
                  </a:lnTo>
                  <a:lnTo>
                    <a:pt x="6528" y="3607"/>
                  </a:lnTo>
                  <a:lnTo>
                    <a:pt x="6553" y="3593"/>
                  </a:lnTo>
                  <a:lnTo>
                    <a:pt x="6564" y="3589"/>
                  </a:lnTo>
                  <a:lnTo>
                    <a:pt x="6574" y="3584"/>
                  </a:lnTo>
                  <a:lnTo>
                    <a:pt x="6574" y="3584"/>
                  </a:lnTo>
                  <a:lnTo>
                    <a:pt x="6537" y="3636"/>
                  </a:lnTo>
                  <a:lnTo>
                    <a:pt x="6493" y="3693"/>
                  </a:lnTo>
                  <a:lnTo>
                    <a:pt x="6400" y="3811"/>
                  </a:lnTo>
                  <a:lnTo>
                    <a:pt x="6263" y="3983"/>
                  </a:lnTo>
                  <a:lnTo>
                    <a:pt x="6263" y="3983"/>
                  </a:lnTo>
                  <a:lnTo>
                    <a:pt x="6205" y="4055"/>
                  </a:lnTo>
                  <a:lnTo>
                    <a:pt x="6148" y="4125"/>
                  </a:lnTo>
                  <a:lnTo>
                    <a:pt x="6088" y="4194"/>
                  </a:lnTo>
                  <a:lnTo>
                    <a:pt x="6029" y="4263"/>
                  </a:lnTo>
                  <a:lnTo>
                    <a:pt x="5969" y="4332"/>
                  </a:lnTo>
                  <a:lnTo>
                    <a:pt x="5908" y="4400"/>
                  </a:lnTo>
                  <a:lnTo>
                    <a:pt x="5785" y="4534"/>
                  </a:lnTo>
                  <a:lnTo>
                    <a:pt x="5785" y="4534"/>
                  </a:lnTo>
                  <a:lnTo>
                    <a:pt x="5857" y="4429"/>
                  </a:lnTo>
                  <a:lnTo>
                    <a:pt x="5929" y="4325"/>
                  </a:lnTo>
                  <a:lnTo>
                    <a:pt x="6003" y="4221"/>
                  </a:lnTo>
                  <a:lnTo>
                    <a:pt x="6077" y="4118"/>
                  </a:lnTo>
                  <a:lnTo>
                    <a:pt x="6153" y="4016"/>
                  </a:lnTo>
                  <a:lnTo>
                    <a:pt x="6230" y="3916"/>
                  </a:lnTo>
                  <a:lnTo>
                    <a:pt x="6308" y="3818"/>
                  </a:lnTo>
                  <a:lnTo>
                    <a:pt x="6349" y="3770"/>
                  </a:lnTo>
                  <a:lnTo>
                    <a:pt x="6390" y="3722"/>
                  </a:lnTo>
                  <a:lnTo>
                    <a:pt x="6390" y="3722"/>
                  </a:lnTo>
                  <a:close/>
                  <a:moveTo>
                    <a:pt x="6119" y="4010"/>
                  </a:moveTo>
                  <a:lnTo>
                    <a:pt x="6119" y="4010"/>
                  </a:lnTo>
                  <a:lnTo>
                    <a:pt x="5977" y="4170"/>
                  </a:lnTo>
                  <a:lnTo>
                    <a:pt x="5908" y="4250"/>
                  </a:lnTo>
                  <a:lnTo>
                    <a:pt x="5839" y="4332"/>
                  </a:lnTo>
                  <a:lnTo>
                    <a:pt x="5770" y="4414"/>
                  </a:lnTo>
                  <a:lnTo>
                    <a:pt x="5702" y="4496"/>
                  </a:lnTo>
                  <a:lnTo>
                    <a:pt x="5634" y="4580"/>
                  </a:lnTo>
                  <a:lnTo>
                    <a:pt x="5568" y="4664"/>
                  </a:lnTo>
                  <a:lnTo>
                    <a:pt x="5568" y="4664"/>
                  </a:lnTo>
                  <a:lnTo>
                    <a:pt x="5495" y="4759"/>
                  </a:lnTo>
                  <a:lnTo>
                    <a:pt x="5424" y="4857"/>
                  </a:lnTo>
                  <a:lnTo>
                    <a:pt x="5352" y="4957"/>
                  </a:lnTo>
                  <a:lnTo>
                    <a:pt x="5282" y="5056"/>
                  </a:lnTo>
                  <a:lnTo>
                    <a:pt x="5140" y="5259"/>
                  </a:lnTo>
                  <a:lnTo>
                    <a:pt x="5069" y="5360"/>
                  </a:lnTo>
                  <a:lnTo>
                    <a:pt x="4996" y="5459"/>
                  </a:lnTo>
                  <a:lnTo>
                    <a:pt x="4923" y="5559"/>
                  </a:lnTo>
                  <a:lnTo>
                    <a:pt x="4885" y="5607"/>
                  </a:lnTo>
                  <a:lnTo>
                    <a:pt x="4847" y="5655"/>
                  </a:lnTo>
                  <a:lnTo>
                    <a:pt x="4808" y="5703"/>
                  </a:lnTo>
                  <a:lnTo>
                    <a:pt x="4769" y="5749"/>
                  </a:lnTo>
                  <a:lnTo>
                    <a:pt x="4730" y="5796"/>
                  </a:lnTo>
                  <a:lnTo>
                    <a:pt x="4689" y="5842"/>
                  </a:lnTo>
                  <a:lnTo>
                    <a:pt x="4648" y="5886"/>
                  </a:lnTo>
                  <a:lnTo>
                    <a:pt x="4605" y="5930"/>
                  </a:lnTo>
                  <a:lnTo>
                    <a:pt x="4562" y="5973"/>
                  </a:lnTo>
                  <a:lnTo>
                    <a:pt x="4519" y="6015"/>
                  </a:lnTo>
                  <a:lnTo>
                    <a:pt x="4474" y="6056"/>
                  </a:lnTo>
                  <a:lnTo>
                    <a:pt x="4429" y="6095"/>
                  </a:lnTo>
                  <a:lnTo>
                    <a:pt x="4382" y="6133"/>
                  </a:lnTo>
                  <a:lnTo>
                    <a:pt x="4335" y="6171"/>
                  </a:lnTo>
                  <a:lnTo>
                    <a:pt x="4335" y="6171"/>
                  </a:lnTo>
                  <a:lnTo>
                    <a:pt x="4351" y="6157"/>
                  </a:lnTo>
                  <a:lnTo>
                    <a:pt x="4369" y="6139"/>
                  </a:lnTo>
                  <a:lnTo>
                    <a:pt x="4388" y="6118"/>
                  </a:lnTo>
                  <a:lnTo>
                    <a:pt x="4406" y="6096"/>
                  </a:lnTo>
                  <a:lnTo>
                    <a:pt x="4425" y="6070"/>
                  </a:lnTo>
                  <a:lnTo>
                    <a:pt x="4444" y="6044"/>
                  </a:lnTo>
                  <a:lnTo>
                    <a:pt x="4481" y="5989"/>
                  </a:lnTo>
                  <a:lnTo>
                    <a:pt x="4520" y="5932"/>
                  </a:lnTo>
                  <a:lnTo>
                    <a:pt x="4557" y="5878"/>
                  </a:lnTo>
                  <a:lnTo>
                    <a:pt x="4576" y="5852"/>
                  </a:lnTo>
                  <a:lnTo>
                    <a:pt x="4594" y="5829"/>
                  </a:lnTo>
                  <a:lnTo>
                    <a:pt x="4611" y="5807"/>
                  </a:lnTo>
                  <a:lnTo>
                    <a:pt x="4628" y="5788"/>
                  </a:lnTo>
                  <a:lnTo>
                    <a:pt x="4628" y="5788"/>
                  </a:lnTo>
                  <a:lnTo>
                    <a:pt x="4787" y="5619"/>
                  </a:lnTo>
                  <a:lnTo>
                    <a:pt x="4865" y="5534"/>
                  </a:lnTo>
                  <a:lnTo>
                    <a:pt x="4943" y="5447"/>
                  </a:lnTo>
                  <a:lnTo>
                    <a:pt x="4943" y="5447"/>
                  </a:lnTo>
                  <a:lnTo>
                    <a:pt x="4985" y="5399"/>
                  </a:lnTo>
                  <a:lnTo>
                    <a:pt x="5026" y="5350"/>
                  </a:lnTo>
                  <a:lnTo>
                    <a:pt x="5067" y="5300"/>
                  </a:lnTo>
                  <a:lnTo>
                    <a:pt x="5108" y="5250"/>
                  </a:lnTo>
                  <a:lnTo>
                    <a:pt x="5187" y="5148"/>
                  </a:lnTo>
                  <a:lnTo>
                    <a:pt x="5266" y="5045"/>
                  </a:lnTo>
                  <a:lnTo>
                    <a:pt x="5422" y="4839"/>
                  </a:lnTo>
                  <a:lnTo>
                    <a:pt x="5502" y="4737"/>
                  </a:lnTo>
                  <a:lnTo>
                    <a:pt x="5583" y="4636"/>
                  </a:lnTo>
                  <a:lnTo>
                    <a:pt x="5583" y="4636"/>
                  </a:lnTo>
                  <a:lnTo>
                    <a:pt x="5736" y="4453"/>
                  </a:lnTo>
                  <a:lnTo>
                    <a:pt x="5888" y="4269"/>
                  </a:lnTo>
                  <a:lnTo>
                    <a:pt x="6042" y="4085"/>
                  </a:lnTo>
                  <a:lnTo>
                    <a:pt x="6194" y="3901"/>
                  </a:lnTo>
                  <a:lnTo>
                    <a:pt x="6194" y="3901"/>
                  </a:lnTo>
                  <a:lnTo>
                    <a:pt x="6155" y="3955"/>
                  </a:lnTo>
                  <a:lnTo>
                    <a:pt x="6119" y="4010"/>
                  </a:lnTo>
                  <a:lnTo>
                    <a:pt x="6119" y="4010"/>
                  </a:lnTo>
                  <a:close/>
                  <a:moveTo>
                    <a:pt x="6099" y="4040"/>
                  </a:moveTo>
                  <a:lnTo>
                    <a:pt x="6099" y="4040"/>
                  </a:lnTo>
                  <a:lnTo>
                    <a:pt x="6056" y="4106"/>
                  </a:lnTo>
                  <a:lnTo>
                    <a:pt x="6013" y="4173"/>
                  </a:lnTo>
                  <a:lnTo>
                    <a:pt x="5933" y="4300"/>
                  </a:lnTo>
                  <a:lnTo>
                    <a:pt x="5933" y="4300"/>
                  </a:lnTo>
                  <a:lnTo>
                    <a:pt x="5851" y="4427"/>
                  </a:lnTo>
                  <a:lnTo>
                    <a:pt x="5768" y="4554"/>
                  </a:lnTo>
                  <a:lnTo>
                    <a:pt x="5768" y="4554"/>
                  </a:lnTo>
                  <a:lnTo>
                    <a:pt x="5633" y="4702"/>
                  </a:lnTo>
                  <a:lnTo>
                    <a:pt x="5633" y="4702"/>
                  </a:lnTo>
                  <a:lnTo>
                    <a:pt x="5544" y="4801"/>
                  </a:lnTo>
                  <a:lnTo>
                    <a:pt x="5456" y="4902"/>
                  </a:lnTo>
                  <a:lnTo>
                    <a:pt x="5370" y="5004"/>
                  </a:lnTo>
                  <a:lnTo>
                    <a:pt x="5285" y="5106"/>
                  </a:lnTo>
                  <a:lnTo>
                    <a:pt x="5285" y="5106"/>
                  </a:lnTo>
                  <a:lnTo>
                    <a:pt x="5385" y="4972"/>
                  </a:lnTo>
                  <a:lnTo>
                    <a:pt x="5484" y="4838"/>
                  </a:lnTo>
                  <a:lnTo>
                    <a:pt x="5584" y="4703"/>
                  </a:lnTo>
                  <a:lnTo>
                    <a:pt x="5685" y="4568"/>
                  </a:lnTo>
                  <a:lnTo>
                    <a:pt x="5786" y="4434"/>
                  </a:lnTo>
                  <a:lnTo>
                    <a:pt x="5888" y="4302"/>
                  </a:lnTo>
                  <a:lnTo>
                    <a:pt x="5992" y="4169"/>
                  </a:lnTo>
                  <a:lnTo>
                    <a:pt x="6045" y="4105"/>
                  </a:lnTo>
                  <a:lnTo>
                    <a:pt x="6099" y="4040"/>
                  </a:lnTo>
                  <a:lnTo>
                    <a:pt x="6099" y="4040"/>
                  </a:lnTo>
                  <a:close/>
                  <a:moveTo>
                    <a:pt x="5442" y="4960"/>
                  </a:moveTo>
                  <a:lnTo>
                    <a:pt x="5442" y="4960"/>
                  </a:lnTo>
                  <a:lnTo>
                    <a:pt x="5548" y="4843"/>
                  </a:lnTo>
                  <a:lnTo>
                    <a:pt x="5652" y="4728"/>
                  </a:lnTo>
                  <a:lnTo>
                    <a:pt x="5652" y="4728"/>
                  </a:lnTo>
                  <a:lnTo>
                    <a:pt x="5559" y="4865"/>
                  </a:lnTo>
                  <a:lnTo>
                    <a:pt x="5466" y="5001"/>
                  </a:lnTo>
                  <a:lnTo>
                    <a:pt x="5370" y="5137"/>
                  </a:lnTo>
                  <a:lnTo>
                    <a:pt x="5274" y="5273"/>
                  </a:lnTo>
                  <a:lnTo>
                    <a:pt x="5177" y="5409"/>
                  </a:lnTo>
                  <a:lnTo>
                    <a:pt x="5078" y="5542"/>
                  </a:lnTo>
                  <a:lnTo>
                    <a:pt x="4979" y="5674"/>
                  </a:lnTo>
                  <a:lnTo>
                    <a:pt x="4878" y="5807"/>
                  </a:lnTo>
                  <a:lnTo>
                    <a:pt x="4878" y="5807"/>
                  </a:lnTo>
                  <a:lnTo>
                    <a:pt x="4785" y="5925"/>
                  </a:lnTo>
                  <a:lnTo>
                    <a:pt x="4692" y="6044"/>
                  </a:lnTo>
                  <a:lnTo>
                    <a:pt x="4692" y="6044"/>
                  </a:lnTo>
                  <a:lnTo>
                    <a:pt x="4648" y="6099"/>
                  </a:lnTo>
                  <a:lnTo>
                    <a:pt x="4648" y="6099"/>
                  </a:lnTo>
                  <a:lnTo>
                    <a:pt x="4639" y="6109"/>
                  </a:lnTo>
                  <a:lnTo>
                    <a:pt x="4623" y="6125"/>
                  </a:lnTo>
                  <a:lnTo>
                    <a:pt x="4576" y="6170"/>
                  </a:lnTo>
                  <a:lnTo>
                    <a:pt x="4518" y="6223"/>
                  </a:lnTo>
                  <a:lnTo>
                    <a:pt x="4458" y="6276"/>
                  </a:lnTo>
                  <a:lnTo>
                    <a:pt x="4431" y="6298"/>
                  </a:lnTo>
                  <a:lnTo>
                    <a:pt x="4408" y="6318"/>
                  </a:lnTo>
                  <a:lnTo>
                    <a:pt x="4389" y="6331"/>
                  </a:lnTo>
                  <a:lnTo>
                    <a:pt x="4376" y="6339"/>
                  </a:lnTo>
                  <a:lnTo>
                    <a:pt x="4371" y="6340"/>
                  </a:lnTo>
                  <a:lnTo>
                    <a:pt x="4371" y="6340"/>
                  </a:lnTo>
                  <a:lnTo>
                    <a:pt x="4370" y="6339"/>
                  </a:lnTo>
                  <a:lnTo>
                    <a:pt x="4370" y="6336"/>
                  </a:lnTo>
                  <a:lnTo>
                    <a:pt x="4374" y="6330"/>
                  </a:lnTo>
                  <a:lnTo>
                    <a:pt x="4385" y="6311"/>
                  </a:lnTo>
                  <a:lnTo>
                    <a:pt x="4410" y="6281"/>
                  </a:lnTo>
                  <a:lnTo>
                    <a:pt x="4410" y="6281"/>
                  </a:lnTo>
                  <a:lnTo>
                    <a:pt x="4437" y="6248"/>
                  </a:lnTo>
                  <a:lnTo>
                    <a:pt x="4464" y="6213"/>
                  </a:lnTo>
                  <a:lnTo>
                    <a:pt x="4518" y="6141"/>
                  </a:lnTo>
                  <a:lnTo>
                    <a:pt x="4623" y="5999"/>
                  </a:lnTo>
                  <a:lnTo>
                    <a:pt x="4623" y="5999"/>
                  </a:lnTo>
                  <a:lnTo>
                    <a:pt x="4721" y="5865"/>
                  </a:lnTo>
                  <a:lnTo>
                    <a:pt x="4820" y="5733"/>
                  </a:lnTo>
                  <a:lnTo>
                    <a:pt x="4920" y="5602"/>
                  </a:lnTo>
                  <a:lnTo>
                    <a:pt x="5021" y="5471"/>
                  </a:lnTo>
                  <a:lnTo>
                    <a:pt x="5123" y="5341"/>
                  </a:lnTo>
                  <a:lnTo>
                    <a:pt x="5227" y="5213"/>
                  </a:lnTo>
                  <a:lnTo>
                    <a:pt x="5280" y="5149"/>
                  </a:lnTo>
                  <a:lnTo>
                    <a:pt x="5333" y="5086"/>
                  </a:lnTo>
                  <a:lnTo>
                    <a:pt x="5387" y="5024"/>
                  </a:lnTo>
                  <a:lnTo>
                    <a:pt x="5442" y="4960"/>
                  </a:lnTo>
                  <a:lnTo>
                    <a:pt x="5442" y="4960"/>
                  </a:lnTo>
                  <a:close/>
                  <a:moveTo>
                    <a:pt x="5837" y="4855"/>
                  </a:moveTo>
                  <a:lnTo>
                    <a:pt x="5837" y="4855"/>
                  </a:lnTo>
                  <a:lnTo>
                    <a:pt x="5860" y="4827"/>
                  </a:lnTo>
                  <a:lnTo>
                    <a:pt x="5884" y="4800"/>
                  </a:lnTo>
                  <a:lnTo>
                    <a:pt x="5884" y="4800"/>
                  </a:lnTo>
                  <a:lnTo>
                    <a:pt x="5859" y="4831"/>
                  </a:lnTo>
                  <a:lnTo>
                    <a:pt x="5836" y="4862"/>
                  </a:lnTo>
                  <a:lnTo>
                    <a:pt x="5836" y="4862"/>
                  </a:lnTo>
                  <a:lnTo>
                    <a:pt x="5752" y="4973"/>
                  </a:lnTo>
                  <a:lnTo>
                    <a:pt x="5668" y="5083"/>
                  </a:lnTo>
                  <a:lnTo>
                    <a:pt x="5583" y="5192"/>
                  </a:lnTo>
                  <a:lnTo>
                    <a:pt x="5497" y="5300"/>
                  </a:lnTo>
                  <a:lnTo>
                    <a:pt x="5497" y="5300"/>
                  </a:lnTo>
                  <a:lnTo>
                    <a:pt x="5580" y="5188"/>
                  </a:lnTo>
                  <a:lnTo>
                    <a:pt x="5665" y="5076"/>
                  </a:lnTo>
                  <a:lnTo>
                    <a:pt x="5750" y="4965"/>
                  </a:lnTo>
                  <a:lnTo>
                    <a:pt x="5837" y="4855"/>
                  </a:lnTo>
                  <a:lnTo>
                    <a:pt x="5837" y="4855"/>
                  </a:lnTo>
                  <a:close/>
                  <a:moveTo>
                    <a:pt x="5696" y="4985"/>
                  </a:moveTo>
                  <a:lnTo>
                    <a:pt x="5696" y="4985"/>
                  </a:lnTo>
                  <a:lnTo>
                    <a:pt x="5779" y="4872"/>
                  </a:lnTo>
                  <a:lnTo>
                    <a:pt x="5862" y="4760"/>
                  </a:lnTo>
                  <a:lnTo>
                    <a:pt x="5947" y="4649"/>
                  </a:lnTo>
                  <a:lnTo>
                    <a:pt x="6031" y="4540"/>
                  </a:lnTo>
                  <a:lnTo>
                    <a:pt x="6031" y="4540"/>
                  </a:lnTo>
                  <a:lnTo>
                    <a:pt x="6064" y="4498"/>
                  </a:lnTo>
                  <a:lnTo>
                    <a:pt x="6095" y="4455"/>
                  </a:lnTo>
                  <a:lnTo>
                    <a:pt x="6127" y="4410"/>
                  </a:lnTo>
                  <a:lnTo>
                    <a:pt x="6157" y="4366"/>
                  </a:lnTo>
                  <a:lnTo>
                    <a:pt x="6217" y="4276"/>
                  </a:lnTo>
                  <a:lnTo>
                    <a:pt x="6277" y="4186"/>
                  </a:lnTo>
                  <a:lnTo>
                    <a:pt x="6277" y="4186"/>
                  </a:lnTo>
                  <a:lnTo>
                    <a:pt x="6307" y="4141"/>
                  </a:lnTo>
                  <a:lnTo>
                    <a:pt x="6338" y="4097"/>
                  </a:lnTo>
                  <a:lnTo>
                    <a:pt x="6369" y="4052"/>
                  </a:lnTo>
                  <a:lnTo>
                    <a:pt x="6402" y="4009"/>
                  </a:lnTo>
                  <a:lnTo>
                    <a:pt x="6435" y="3966"/>
                  </a:lnTo>
                  <a:lnTo>
                    <a:pt x="6469" y="3923"/>
                  </a:lnTo>
                  <a:lnTo>
                    <a:pt x="6503" y="3881"/>
                  </a:lnTo>
                  <a:lnTo>
                    <a:pt x="6538" y="3839"/>
                  </a:lnTo>
                  <a:lnTo>
                    <a:pt x="6538" y="3839"/>
                  </a:lnTo>
                  <a:lnTo>
                    <a:pt x="6548" y="3813"/>
                  </a:lnTo>
                  <a:lnTo>
                    <a:pt x="6558" y="3792"/>
                  </a:lnTo>
                  <a:lnTo>
                    <a:pt x="6568" y="3774"/>
                  </a:lnTo>
                  <a:lnTo>
                    <a:pt x="6579" y="3758"/>
                  </a:lnTo>
                  <a:lnTo>
                    <a:pt x="6579" y="3758"/>
                  </a:lnTo>
                  <a:lnTo>
                    <a:pt x="6567" y="3770"/>
                  </a:lnTo>
                  <a:lnTo>
                    <a:pt x="6567" y="3770"/>
                  </a:lnTo>
                  <a:lnTo>
                    <a:pt x="6605" y="3708"/>
                  </a:lnTo>
                  <a:lnTo>
                    <a:pt x="6641" y="3645"/>
                  </a:lnTo>
                  <a:lnTo>
                    <a:pt x="6676" y="3582"/>
                  </a:lnTo>
                  <a:lnTo>
                    <a:pt x="6709" y="3516"/>
                  </a:lnTo>
                  <a:lnTo>
                    <a:pt x="6709" y="3516"/>
                  </a:lnTo>
                  <a:lnTo>
                    <a:pt x="6724" y="3572"/>
                  </a:lnTo>
                  <a:lnTo>
                    <a:pt x="6730" y="3600"/>
                  </a:lnTo>
                  <a:lnTo>
                    <a:pt x="6736" y="3628"/>
                  </a:lnTo>
                  <a:lnTo>
                    <a:pt x="6736" y="3628"/>
                  </a:lnTo>
                  <a:lnTo>
                    <a:pt x="6732" y="3627"/>
                  </a:lnTo>
                  <a:lnTo>
                    <a:pt x="6729" y="3627"/>
                  </a:lnTo>
                  <a:lnTo>
                    <a:pt x="6725" y="3628"/>
                  </a:lnTo>
                  <a:lnTo>
                    <a:pt x="6722" y="3631"/>
                  </a:lnTo>
                  <a:lnTo>
                    <a:pt x="6722" y="3631"/>
                  </a:lnTo>
                  <a:lnTo>
                    <a:pt x="6691" y="3657"/>
                  </a:lnTo>
                  <a:lnTo>
                    <a:pt x="6661" y="3684"/>
                  </a:lnTo>
                  <a:lnTo>
                    <a:pt x="6603" y="3737"/>
                  </a:lnTo>
                  <a:lnTo>
                    <a:pt x="6603" y="3737"/>
                  </a:lnTo>
                  <a:lnTo>
                    <a:pt x="6610" y="3735"/>
                  </a:lnTo>
                  <a:lnTo>
                    <a:pt x="6617" y="3734"/>
                  </a:lnTo>
                  <a:lnTo>
                    <a:pt x="6624" y="3734"/>
                  </a:lnTo>
                  <a:lnTo>
                    <a:pt x="6631" y="3736"/>
                  </a:lnTo>
                  <a:lnTo>
                    <a:pt x="6638" y="3741"/>
                  </a:lnTo>
                  <a:lnTo>
                    <a:pt x="6645" y="3747"/>
                  </a:lnTo>
                  <a:lnTo>
                    <a:pt x="6652" y="3754"/>
                  </a:lnTo>
                  <a:lnTo>
                    <a:pt x="6660" y="3763"/>
                  </a:lnTo>
                  <a:lnTo>
                    <a:pt x="6660" y="3763"/>
                  </a:lnTo>
                  <a:lnTo>
                    <a:pt x="6644" y="3797"/>
                  </a:lnTo>
                  <a:lnTo>
                    <a:pt x="6627" y="3831"/>
                  </a:lnTo>
                  <a:lnTo>
                    <a:pt x="6609" y="3865"/>
                  </a:lnTo>
                  <a:lnTo>
                    <a:pt x="6590" y="3898"/>
                  </a:lnTo>
                  <a:lnTo>
                    <a:pt x="6572" y="3930"/>
                  </a:lnTo>
                  <a:lnTo>
                    <a:pt x="6551" y="3962"/>
                  </a:lnTo>
                  <a:lnTo>
                    <a:pt x="6510" y="4026"/>
                  </a:lnTo>
                  <a:lnTo>
                    <a:pt x="6510" y="4026"/>
                  </a:lnTo>
                  <a:lnTo>
                    <a:pt x="6410" y="4148"/>
                  </a:lnTo>
                  <a:lnTo>
                    <a:pt x="6310" y="4269"/>
                  </a:lnTo>
                  <a:lnTo>
                    <a:pt x="6207" y="4388"/>
                  </a:lnTo>
                  <a:lnTo>
                    <a:pt x="6105" y="4506"/>
                  </a:lnTo>
                  <a:lnTo>
                    <a:pt x="5899" y="4744"/>
                  </a:lnTo>
                  <a:lnTo>
                    <a:pt x="5797" y="4865"/>
                  </a:lnTo>
                  <a:lnTo>
                    <a:pt x="5696" y="4985"/>
                  </a:lnTo>
                  <a:lnTo>
                    <a:pt x="5696" y="4985"/>
                  </a:lnTo>
                  <a:close/>
                  <a:moveTo>
                    <a:pt x="6493" y="4092"/>
                  </a:moveTo>
                  <a:lnTo>
                    <a:pt x="6493" y="4092"/>
                  </a:lnTo>
                  <a:lnTo>
                    <a:pt x="6537" y="4039"/>
                  </a:lnTo>
                  <a:lnTo>
                    <a:pt x="6579" y="3985"/>
                  </a:lnTo>
                  <a:lnTo>
                    <a:pt x="6663" y="3878"/>
                  </a:lnTo>
                  <a:lnTo>
                    <a:pt x="6663" y="3878"/>
                  </a:lnTo>
                  <a:lnTo>
                    <a:pt x="6669" y="3912"/>
                  </a:lnTo>
                  <a:lnTo>
                    <a:pt x="6677" y="3950"/>
                  </a:lnTo>
                  <a:lnTo>
                    <a:pt x="6677" y="3950"/>
                  </a:lnTo>
                  <a:lnTo>
                    <a:pt x="6642" y="3980"/>
                  </a:lnTo>
                  <a:lnTo>
                    <a:pt x="6608" y="4010"/>
                  </a:lnTo>
                  <a:lnTo>
                    <a:pt x="6574" y="4042"/>
                  </a:lnTo>
                  <a:lnTo>
                    <a:pt x="6540" y="4074"/>
                  </a:lnTo>
                  <a:lnTo>
                    <a:pt x="6507" y="4107"/>
                  </a:lnTo>
                  <a:lnTo>
                    <a:pt x="6475" y="4141"/>
                  </a:lnTo>
                  <a:lnTo>
                    <a:pt x="6442" y="4176"/>
                  </a:lnTo>
                  <a:lnTo>
                    <a:pt x="6410" y="4211"/>
                  </a:lnTo>
                  <a:lnTo>
                    <a:pt x="6410" y="4211"/>
                  </a:lnTo>
                  <a:lnTo>
                    <a:pt x="6452" y="4152"/>
                  </a:lnTo>
                  <a:lnTo>
                    <a:pt x="6493" y="4092"/>
                  </a:lnTo>
                  <a:lnTo>
                    <a:pt x="6493" y="4092"/>
                  </a:lnTo>
                  <a:close/>
                  <a:moveTo>
                    <a:pt x="6432" y="4276"/>
                  </a:moveTo>
                  <a:lnTo>
                    <a:pt x="6432" y="4276"/>
                  </a:lnTo>
                  <a:lnTo>
                    <a:pt x="6487" y="4182"/>
                  </a:lnTo>
                  <a:lnTo>
                    <a:pt x="6512" y="4143"/>
                  </a:lnTo>
                  <a:lnTo>
                    <a:pt x="6533" y="4112"/>
                  </a:lnTo>
                  <a:lnTo>
                    <a:pt x="6551" y="4085"/>
                  </a:lnTo>
                  <a:lnTo>
                    <a:pt x="6567" y="4064"/>
                  </a:lnTo>
                  <a:lnTo>
                    <a:pt x="6580" y="4050"/>
                  </a:lnTo>
                  <a:lnTo>
                    <a:pt x="6589" y="4040"/>
                  </a:lnTo>
                  <a:lnTo>
                    <a:pt x="6594" y="4039"/>
                  </a:lnTo>
                  <a:lnTo>
                    <a:pt x="6597" y="4038"/>
                  </a:lnTo>
                  <a:lnTo>
                    <a:pt x="6600" y="4039"/>
                  </a:lnTo>
                  <a:lnTo>
                    <a:pt x="6602" y="4040"/>
                  </a:lnTo>
                  <a:lnTo>
                    <a:pt x="6603" y="4045"/>
                  </a:lnTo>
                  <a:lnTo>
                    <a:pt x="6603" y="4050"/>
                  </a:lnTo>
                  <a:lnTo>
                    <a:pt x="6603" y="4065"/>
                  </a:lnTo>
                  <a:lnTo>
                    <a:pt x="6599" y="4085"/>
                  </a:lnTo>
                  <a:lnTo>
                    <a:pt x="6593" y="4112"/>
                  </a:lnTo>
                  <a:lnTo>
                    <a:pt x="6583" y="4143"/>
                  </a:lnTo>
                  <a:lnTo>
                    <a:pt x="6572" y="4182"/>
                  </a:lnTo>
                  <a:lnTo>
                    <a:pt x="6572" y="4182"/>
                  </a:lnTo>
                  <a:lnTo>
                    <a:pt x="6554" y="4213"/>
                  </a:lnTo>
                  <a:lnTo>
                    <a:pt x="6537" y="4244"/>
                  </a:lnTo>
                  <a:lnTo>
                    <a:pt x="6517" y="4273"/>
                  </a:lnTo>
                  <a:lnTo>
                    <a:pt x="6497" y="4304"/>
                  </a:lnTo>
                  <a:lnTo>
                    <a:pt x="6477" y="4333"/>
                  </a:lnTo>
                  <a:lnTo>
                    <a:pt x="6456" y="4362"/>
                  </a:lnTo>
                  <a:lnTo>
                    <a:pt x="6413" y="4420"/>
                  </a:lnTo>
                  <a:lnTo>
                    <a:pt x="6367" y="4476"/>
                  </a:lnTo>
                  <a:lnTo>
                    <a:pt x="6321" y="4531"/>
                  </a:lnTo>
                  <a:lnTo>
                    <a:pt x="6229" y="4640"/>
                  </a:lnTo>
                  <a:lnTo>
                    <a:pt x="6229" y="4640"/>
                  </a:lnTo>
                  <a:lnTo>
                    <a:pt x="6080" y="4818"/>
                  </a:lnTo>
                  <a:lnTo>
                    <a:pt x="5932" y="4994"/>
                  </a:lnTo>
                  <a:lnTo>
                    <a:pt x="5784" y="5174"/>
                  </a:lnTo>
                  <a:lnTo>
                    <a:pt x="5711" y="5264"/>
                  </a:lnTo>
                  <a:lnTo>
                    <a:pt x="5639" y="5354"/>
                  </a:lnTo>
                  <a:lnTo>
                    <a:pt x="5639" y="5354"/>
                  </a:lnTo>
                  <a:lnTo>
                    <a:pt x="5518" y="5506"/>
                  </a:lnTo>
                  <a:lnTo>
                    <a:pt x="5397" y="5657"/>
                  </a:lnTo>
                  <a:lnTo>
                    <a:pt x="5276" y="5807"/>
                  </a:lnTo>
                  <a:lnTo>
                    <a:pt x="5157" y="5957"/>
                  </a:lnTo>
                  <a:lnTo>
                    <a:pt x="5157" y="5957"/>
                  </a:lnTo>
                  <a:lnTo>
                    <a:pt x="5179" y="5924"/>
                  </a:lnTo>
                  <a:lnTo>
                    <a:pt x="5202" y="5891"/>
                  </a:lnTo>
                  <a:lnTo>
                    <a:pt x="5202" y="5891"/>
                  </a:lnTo>
                  <a:lnTo>
                    <a:pt x="5278" y="5789"/>
                  </a:lnTo>
                  <a:lnTo>
                    <a:pt x="5356" y="5689"/>
                  </a:lnTo>
                  <a:lnTo>
                    <a:pt x="5433" y="5589"/>
                  </a:lnTo>
                  <a:lnTo>
                    <a:pt x="5511" y="5488"/>
                  </a:lnTo>
                  <a:lnTo>
                    <a:pt x="5669" y="5289"/>
                  </a:lnTo>
                  <a:lnTo>
                    <a:pt x="5827" y="5089"/>
                  </a:lnTo>
                  <a:lnTo>
                    <a:pt x="5984" y="4889"/>
                  </a:lnTo>
                  <a:lnTo>
                    <a:pt x="6061" y="4788"/>
                  </a:lnTo>
                  <a:lnTo>
                    <a:pt x="6138" y="4687"/>
                  </a:lnTo>
                  <a:lnTo>
                    <a:pt x="6214" y="4585"/>
                  </a:lnTo>
                  <a:lnTo>
                    <a:pt x="6287" y="4483"/>
                  </a:lnTo>
                  <a:lnTo>
                    <a:pt x="6361" y="4380"/>
                  </a:lnTo>
                  <a:lnTo>
                    <a:pt x="6432" y="4276"/>
                  </a:lnTo>
                  <a:lnTo>
                    <a:pt x="6432" y="4276"/>
                  </a:lnTo>
                  <a:close/>
                  <a:moveTo>
                    <a:pt x="6705" y="3824"/>
                  </a:moveTo>
                  <a:lnTo>
                    <a:pt x="6705" y="3824"/>
                  </a:lnTo>
                  <a:lnTo>
                    <a:pt x="6712" y="3815"/>
                  </a:lnTo>
                  <a:lnTo>
                    <a:pt x="6712" y="3815"/>
                  </a:lnTo>
                  <a:lnTo>
                    <a:pt x="6715" y="3811"/>
                  </a:lnTo>
                  <a:lnTo>
                    <a:pt x="6716" y="3808"/>
                  </a:lnTo>
                  <a:lnTo>
                    <a:pt x="6716" y="3805"/>
                  </a:lnTo>
                  <a:lnTo>
                    <a:pt x="6716" y="3803"/>
                  </a:lnTo>
                  <a:lnTo>
                    <a:pt x="6712" y="3798"/>
                  </a:lnTo>
                  <a:lnTo>
                    <a:pt x="6708" y="3794"/>
                  </a:lnTo>
                  <a:lnTo>
                    <a:pt x="6703" y="3792"/>
                  </a:lnTo>
                  <a:lnTo>
                    <a:pt x="6697" y="3791"/>
                  </a:lnTo>
                  <a:lnTo>
                    <a:pt x="6691" y="3794"/>
                  </a:lnTo>
                  <a:lnTo>
                    <a:pt x="6688" y="3796"/>
                  </a:lnTo>
                  <a:lnTo>
                    <a:pt x="6685" y="3798"/>
                  </a:lnTo>
                  <a:lnTo>
                    <a:pt x="6685" y="3798"/>
                  </a:lnTo>
                  <a:lnTo>
                    <a:pt x="6661" y="3832"/>
                  </a:lnTo>
                  <a:lnTo>
                    <a:pt x="6635" y="3865"/>
                  </a:lnTo>
                  <a:lnTo>
                    <a:pt x="6635" y="3865"/>
                  </a:lnTo>
                  <a:lnTo>
                    <a:pt x="6663" y="3813"/>
                  </a:lnTo>
                  <a:lnTo>
                    <a:pt x="6690" y="3762"/>
                  </a:lnTo>
                  <a:lnTo>
                    <a:pt x="6716" y="3710"/>
                  </a:lnTo>
                  <a:lnTo>
                    <a:pt x="6741" y="3658"/>
                  </a:lnTo>
                  <a:lnTo>
                    <a:pt x="6741" y="3658"/>
                  </a:lnTo>
                  <a:lnTo>
                    <a:pt x="6744" y="3686"/>
                  </a:lnTo>
                  <a:lnTo>
                    <a:pt x="6746" y="3713"/>
                  </a:lnTo>
                  <a:lnTo>
                    <a:pt x="6746" y="3737"/>
                  </a:lnTo>
                  <a:lnTo>
                    <a:pt x="6743" y="3760"/>
                  </a:lnTo>
                  <a:lnTo>
                    <a:pt x="6741" y="3770"/>
                  </a:lnTo>
                  <a:lnTo>
                    <a:pt x="6738" y="3781"/>
                  </a:lnTo>
                  <a:lnTo>
                    <a:pt x="6734" y="3790"/>
                  </a:lnTo>
                  <a:lnTo>
                    <a:pt x="6730" y="3798"/>
                  </a:lnTo>
                  <a:lnTo>
                    <a:pt x="6725" y="3806"/>
                  </a:lnTo>
                  <a:lnTo>
                    <a:pt x="6719" y="3812"/>
                  </a:lnTo>
                  <a:lnTo>
                    <a:pt x="6712" y="3819"/>
                  </a:lnTo>
                  <a:lnTo>
                    <a:pt x="6705" y="3824"/>
                  </a:lnTo>
                  <a:lnTo>
                    <a:pt x="6705" y="3824"/>
                  </a:lnTo>
                  <a:close/>
                  <a:moveTo>
                    <a:pt x="6787" y="3094"/>
                  </a:moveTo>
                  <a:lnTo>
                    <a:pt x="6787" y="3094"/>
                  </a:lnTo>
                  <a:lnTo>
                    <a:pt x="6638" y="3264"/>
                  </a:lnTo>
                  <a:lnTo>
                    <a:pt x="6489" y="3435"/>
                  </a:lnTo>
                  <a:lnTo>
                    <a:pt x="6489" y="3435"/>
                  </a:lnTo>
                  <a:lnTo>
                    <a:pt x="6526" y="3384"/>
                  </a:lnTo>
                  <a:lnTo>
                    <a:pt x="6562" y="3332"/>
                  </a:lnTo>
                  <a:lnTo>
                    <a:pt x="6596" y="3280"/>
                  </a:lnTo>
                  <a:lnTo>
                    <a:pt x="6630" y="3227"/>
                  </a:lnTo>
                  <a:lnTo>
                    <a:pt x="6662" y="3173"/>
                  </a:lnTo>
                  <a:lnTo>
                    <a:pt x="6693" y="3118"/>
                  </a:lnTo>
                  <a:lnTo>
                    <a:pt x="6722" y="3063"/>
                  </a:lnTo>
                  <a:lnTo>
                    <a:pt x="6750" y="3008"/>
                  </a:lnTo>
                  <a:lnTo>
                    <a:pt x="6750" y="3008"/>
                  </a:lnTo>
                  <a:lnTo>
                    <a:pt x="6765" y="3032"/>
                  </a:lnTo>
                  <a:lnTo>
                    <a:pt x="6777" y="3054"/>
                  </a:lnTo>
                  <a:lnTo>
                    <a:pt x="6786" y="3074"/>
                  </a:lnTo>
                  <a:lnTo>
                    <a:pt x="6793" y="3091"/>
                  </a:lnTo>
                  <a:lnTo>
                    <a:pt x="6793" y="3091"/>
                  </a:lnTo>
                  <a:lnTo>
                    <a:pt x="6789" y="3092"/>
                  </a:lnTo>
                  <a:lnTo>
                    <a:pt x="6787" y="3094"/>
                  </a:lnTo>
                  <a:lnTo>
                    <a:pt x="6787" y="3094"/>
                  </a:lnTo>
                  <a:close/>
                  <a:moveTo>
                    <a:pt x="6006" y="3646"/>
                  </a:moveTo>
                  <a:lnTo>
                    <a:pt x="6006" y="3646"/>
                  </a:lnTo>
                  <a:lnTo>
                    <a:pt x="5873" y="3788"/>
                  </a:lnTo>
                  <a:lnTo>
                    <a:pt x="5741" y="3926"/>
                  </a:lnTo>
                  <a:lnTo>
                    <a:pt x="5611" y="4062"/>
                  </a:lnTo>
                  <a:lnTo>
                    <a:pt x="5482" y="4195"/>
                  </a:lnTo>
                  <a:lnTo>
                    <a:pt x="5482" y="4195"/>
                  </a:lnTo>
                  <a:lnTo>
                    <a:pt x="5632" y="4009"/>
                  </a:lnTo>
                  <a:lnTo>
                    <a:pt x="5779" y="3820"/>
                  </a:lnTo>
                  <a:lnTo>
                    <a:pt x="5779" y="3820"/>
                  </a:lnTo>
                  <a:lnTo>
                    <a:pt x="5972" y="3595"/>
                  </a:lnTo>
                  <a:lnTo>
                    <a:pt x="6166" y="3369"/>
                  </a:lnTo>
                  <a:lnTo>
                    <a:pt x="6166" y="3369"/>
                  </a:lnTo>
                  <a:lnTo>
                    <a:pt x="6200" y="3330"/>
                  </a:lnTo>
                  <a:lnTo>
                    <a:pt x="6236" y="3291"/>
                  </a:lnTo>
                  <a:lnTo>
                    <a:pt x="6311" y="3212"/>
                  </a:lnTo>
                  <a:lnTo>
                    <a:pt x="6388" y="3131"/>
                  </a:lnTo>
                  <a:lnTo>
                    <a:pt x="6465" y="3050"/>
                  </a:lnTo>
                  <a:lnTo>
                    <a:pt x="6504" y="3008"/>
                  </a:lnTo>
                  <a:lnTo>
                    <a:pt x="6540" y="2967"/>
                  </a:lnTo>
                  <a:lnTo>
                    <a:pt x="6576" y="2925"/>
                  </a:lnTo>
                  <a:lnTo>
                    <a:pt x="6612" y="2882"/>
                  </a:lnTo>
                  <a:lnTo>
                    <a:pt x="6644" y="2840"/>
                  </a:lnTo>
                  <a:lnTo>
                    <a:pt x="6676" y="2796"/>
                  </a:lnTo>
                  <a:lnTo>
                    <a:pt x="6705" y="2752"/>
                  </a:lnTo>
                  <a:lnTo>
                    <a:pt x="6731" y="2707"/>
                  </a:lnTo>
                  <a:lnTo>
                    <a:pt x="6731" y="2707"/>
                  </a:lnTo>
                  <a:lnTo>
                    <a:pt x="6706" y="2752"/>
                  </a:lnTo>
                  <a:lnTo>
                    <a:pt x="6679" y="2795"/>
                  </a:lnTo>
                  <a:lnTo>
                    <a:pt x="6652" y="2838"/>
                  </a:lnTo>
                  <a:lnTo>
                    <a:pt x="6626" y="2882"/>
                  </a:lnTo>
                  <a:lnTo>
                    <a:pt x="6596" y="2925"/>
                  </a:lnTo>
                  <a:lnTo>
                    <a:pt x="6567" y="2968"/>
                  </a:lnTo>
                  <a:lnTo>
                    <a:pt x="6506" y="3054"/>
                  </a:lnTo>
                  <a:lnTo>
                    <a:pt x="6506" y="3054"/>
                  </a:lnTo>
                  <a:lnTo>
                    <a:pt x="6439" y="3125"/>
                  </a:lnTo>
                  <a:lnTo>
                    <a:pt x="6375" y="3197"/>
                  </a:lnTo>
                  <a:lnTo>
                    <a:pt x="6312" y="3270"/>
                  </a:lnTo>
                  <a:lnTo>
                    <a:pt x="6249" y="3344"/>
                  </a:lnTo>
                  <a:lnTo>
                    <a:pt x="6187" y="3419"/>
                  </a:lnTo>
                  <a:lnTo>
                    <a:pt x="6126" y="3494"/>
                  </a:lnTo>
                  <a:lnTo>
                    <a:pt x="6066" y="3570"/>
                  </a:lnTo>
                  <a:lnTo>
                    <a:pt x="6006" y="3646"/>
                  </a:lnTo>
                  <a:lnTo>
                    <a:pt x="6006" y="3646"/>
                  </a:lnTo>
                  <a:close/>
                  <a:moveTo>
                    <a:pt x="6703" y="2938"/>
                  </a:moveTo>
                  <a:lnTo>
                    <a:pt x="6703" y="2938"/>
                  </a:lnTo>
                  <a:lnTo>
                    <a:pt x="6703" y="2940"/>
                  </a:lnTo>
                  <a:lnTo>
                    <a:pt x="6703" y="2940"/>
                  </a:lnTo>
                  <a:lnTo>
                    <a:pt x="6684" y="2972"/>
                  </a:lnTo>
                  <a:lnTo>
                    <a:pt x="6663" y="3003"/>
                  </a:lnTo>
                  <a:lnTo>
                    <a:pt x="6640" y="3035"/>
                  </a:lnTo>
                  <a:lnTo>
                    <a:pt x="6615" y="3067"/>
                  </a:lnTo>
                  <a:lnTo>
                    <a:pt x="6588" y="3098"/>
                  </a:lnTo>
                  <a:lnTo>
                    <a:pt x="6560" y="3130"/>
                  </a:lnTo>
                  <a:lnTo>
                    <a:pt x="6503" y="3192"/>
                  </a:lnTo>
                  <a:lnTo>
                    <a:pt x="6386" y="3311"/>
                  </a:lnTo>
                  <a:lnTo>
                    <a:pt x="6333" y="3369"/>
                  </a:lnTo>
                  <a:lnTo>
                    <a:pt x="6307" y="3397"/>
                  </a:lnTo>
                  <a:lnTo>
                    <a:pt x="6285" y="3424"/>
                  </a:lnTo>
                  <a:lnTo>
                    <a:pt x="6285" y="3424"/>
                  </a:lnTo>
                  <a:lnTo>
                    <a:pt x="6140" y="3597"/>
                  </a:lnTo>
                  <a:lnTo>
                    <a:pt x="5994" y="3770"/>
                  </a:lnTo>
                  <a:lnTo>
                    <a:pt x="5920" y="3856"/>
                  </a:lnTo>
                  <a:lnTo>
                    <a:pt x="5845" y="3940"/>
                  </a:lnTo>
                  <a:lnTo>
                    <a:pt x="5770" y="4024"/>
                  </a:lnTo>
                  <a:lnTo>
                    <a:pt x="5695" y="4108"/>
                  </a:lnTo>
                  <a:lnTo>
                    <a:pt x="5695" y="4108"/>
                  </a:lnTo>
                  <a:lnTo>
                    <a:pt x="5675" y="4131"/>
                  </a:lnTo>
                  <a:lnTo>
                    <a:pt x="5675" y="4131"/>
                  </a:lnTo>
                  <a:lnTo>
                    <a:pt x="5757" y="4021"/>
                  </a:lnTo>
                  <a:lnTo>
                    <a:pt x="5757" y="4021"/>
                  </a:lnTo>
                  <a:lnTo>
                    <a:pt x="5956" y="3763"/>
                  </a:lnTo>
                  <a:lnTo>
                    <a:pt x="6056" y="3634"/>
                  </a:lnTo>
                  <a:lnTo>
                    <a:pt x="6155" y="3506"/>
                  </a:lnTo>
                  <a:lnTo>
                    <a:pt x="6155" y="3506"/>
                  </a:lnTo>
                  <a:lnTo>
                    <a:pt x="6243" y="3404"/>
                  </a:lnTo>
                  <a:lnTo>
                    <a:pt x="6329" y="3301"/>
                  </a:lnTo>
                  <a:lnTo>
                    <a:pt x="6329" y="3301"/>
                  </a:lnTo>
                  <a:lnTo>
                    <a:pt x="6377" y="3256"/>
                  </a:lnTo>
                  <a:lnTo>
                    <a:pt x="6429" y="3211"/>
                  </a:lnTo>
                  <a:lnTo>
                    <a:pt x="6534" y="3116"/>
                  </a:lnTo>
                  <a:lnTo>
                    <a:pt x="6585" y="3069"/>
                  </a:lnTo>
                  <a:lnTo>
                    <a:pt x="6631" y="3023"/>
                  </a:lnTo>
                  <a:lnTo>
                    <a:pt x="6651" y="3001"/>
                  </a:lnTo>
                  <a:lnTo>
                    <a:pt x="6671" y="2979"/>
                  </a:lnTo>
                  <a:lnTo>
                    <a:pt x="6688" y="2958"/>
                  </a:lnTo>
                  <a:lnTo>
                    <a:pt x="6703" y="2938"/>
                  </a:lnTo>
                  <a:lnTo>
                    <a:pt x="6703" y="2938"/>
                  </a:lnTo>
                  <a:close/>
                  <a:moveTo>
                    <a:pt x="5616" y="4094"/>
                  </a:moveTo>
                  <a:lnTo>
                    <a:pt x="5616" y="4094"/>
                  </a:lnTo>
                  <a:lnTo>
                    <a:pt x="5877" y="3815"/>
                  </a:lnTo>
                  <a:lnTo>
                    <a:pt x="5877" y="3815"/>
                  </a:lnTo>
                  <a:lnTo>
                    <a:pt x="5704" y="4038"/>
                  </a:lnTo>
                  <a:lnTo>
                    <a:pt x="5618" y="4149"/>
                  </a:lnTo>
                  <a:lnTo>
                    <a:pt x="5531" y="4261"/>
                  </a:lnTo>
                  <a:lnTo>
                    <a:pt x="5531" y="4261"/>
                  </a:lnTo>
                  <a:lnTo>
                    <a:pt x="5274" y="4581"/>
                  </a:lnTo>
                  <a:lnTo>
                    <a:pt x="5146" y="4743"/>
                  </a:lnTo>
                  <a:lnTo>
                    <a:pt x="5021" y="4905"/>
                  </a:lnTo>
                  <a:lnTo>
                    <a:pt x="5021" y="4905"/>
                  </a:lnTo>
                  <a:lnTo>
                    <a:pt x="4982" y="4955"/>
                  </a:lnTo>
                  <a:lnTo>
                    <a:pt x="4941" y="5003"/>
                  </a:lnTo>
                  <a:lnTo>
                    <a:pt x="4898" y="5052"/>
                  </a:lnTo>
                  <a:lnTo>
                    <a:pt x="4854" y="5100"/>
                  </a:lnTo>
                  <a:lnTo>
                    <a:pt x="4807" y="5148"/>
                  </a:lnTo>
                  <a:lnTo>
                    <a:pt x="4759" y="5195"/>
                  </a:lnTo>
                  <a:lnTo>
                    <a:pt x="4711" y="5241"/>
                  </a:lnTo>
                  <a:lnTo>
                    <a:pt x="4663" y="5287"/>
                  </a:lnTo>
                  <a:lnTo>
                    <a:pt x="4568" y="5375"/>
                  </a:lnTo>
                  <a:lnTo>
                    <a:pt x="4478" y="5458"/>
                  </a:lnTo>
                  <a:lnTo>
                    <a:pt x="4395" y="5534"/>
                  </a:lnTo>
                  <a:lnTo>
                    <a:pt x="4358" y="5569"/>
                  </a:lnTo>
                  <a:lnTo>
                    <a:pt x="4323" y="5603"/>
                  </a:lnTo>
                  <a:lnTo>
                    <a:pt x="4323" y="5603"/>
                  </a:lnTo>
                  <a:lnTo>
                    <a:pt x="4389" y="5539"/>
                  </a:lnTo>
                  <a:lnTo>
                    <a:pt x="4454" y="5477"/>
                  </a:lnTo>
                  <a:lnTo>
                    <a:pt x="4520" y="5416"/>
                  </a:lnTo>
                  <a:lnTo>
                    <a:pt x="4586" y="5355"/>
                  </a:lnTo>
                  <a:lnTo>
                    <a:pt x="4650" y="5292"/>
                  </a:lnTo>
                  <a:lnTo>
                    <a:pt x="4682" y="5260"/>
                  </a:lnTo>
                  <a:lnTo>
                    <a:pt x="4712" y="5226"/>
                  </a:lnTo>
                  <a:lnTo>
                    <a:pt x="4742" y="5192"/>
                  </a:lnTo>
                  <a:lnTo>
                    <a:pt x="4772" y="5158"/>
                  </a:lnTo>
                  <a:lnTo>
                    <a:pt x="4801" y="5122"/>
                  </a:lnTo>
                  <a:lnTo>
                    <a:pt x="4829" y="5085"/>
                  </a:lnTo>
                  <a:lnTo>
                    <a:pt x="4829" y="5085"/>
                  </a:lnTo>
                  <a:lnTo>
                    <a:pt x="4923" y="4956"/>
                  </a:lnTo>
                  <a:lnTo>
                    <a:pt x="5016" y="4828"/>
                  </a:lnTo>
                  <a:lnTo>
                    <a:pt x="5111" y="4702"/>
                  </a:lnTo>
                  <a:lnTo>
                    <a:pt x="5207" y="4578"/>
                  </a:lnTo>
                  <a:lnTo>
                    <a:pt x="5304" y="4455"/>
                  </a:lnTo>
                  <a:lnTo>
                    <a:pt x="5355" y="4394"/>
                  </a:lnTo>
                  <a:lnTo>
                    <a:pt x="5405" y="4333"/>
                  </a:lnTo>
                  <a:lnTo>
                    <a:pt x="5456" y="4273"/>
                  </a:lnTo>
                  <a:lnTo>
                    <a:pt x="5508" y="4213"/>
                  </a:lnTo>
                  <a:lnTo>
                    <a:pt x="5562" y="4154"/>
                  </a:lnTo>
                  <a:lnTo>
                    <a:pt x="5616" y="4094"/>
                  </a:lnTo>
                  <a:lnTo>
                    <a:pt x="5616" y="4094"/>
                  </a:lnTo>
                  <a:close/>
                  <a:moveTo>
                    <a:pt x="5141" y="4856"/>
                  </a:moveTo>
                  <a:lnTo>
                    <a:pt x="5141" y="4856"/>
                  </a:lnTo>
                  <a:lnTo>
                    <a:pt x="5204" y="4774"/>
                  </a:lnTo>
                  <a:lnTo>
                    <a:pt x="5267" y="4691"/>
                  </a:lnTo>
                  <a:lnTo>
                    <a:pt x="5387" y="4526"/>
                  </a:lnTo>
                  <a:lnTo>
                    <a:pt x="5387" y="4526"/>
                  </a:lnTo>
                  <a:lnTo>
                    <a:pt x="5449" y="4448"/>
                  </a:lnTo>
                  <a:lnTo>
                    <a:pt x="5511" y="4369"/>
                  </a:lnTo>
                  <a:lnTo>
                    <a:pt x="5511" y="4369"/>
                  </a:lnTo>
                  <a:lnTo>
                    <a:pt x="5594" y="4269"/>
                  </a:lnTo>
                  <a:lnTo>
                    <a:pt x="5678" y="4169"/>
                  </a:lnTo>
                  <a:lnTo>
                    <a:pt x="5763" y="4071"/>
                  </a:lnTo>
                  <a:lnTo>
                    <a:pt x="5848" y="3974"/>
                  </a:lnTo>
                  <a:lnTo>
                    <a:pt x="6019" y="3778"/>
                  </a:lnTo>
                  <a:lnTo>
                    <a:pt x="6105" y="3680"/>
                  </a:lnTo>
                  <a:lnTo>
                    <a:pt x="6190" y="3582"/>
                  </a:lnTo>
                  <a:lnTo>
                    <a:pt x="6190" y="3582"/>
                  </a:lnTo>
                  <a:lnTo>
                    <a:pt x="6114" y="3682"/>
                  </a:lnTo>
                  <a:lnTo>
                    <a:pt x="6038" y="3784"/>
                  </a:lnTo>
                  <a:lnTo>
                    <a:pt x="5886" y="3987"/>
                  </a:lnTo>
                  <a:lnTo>
                    <a:pt x="5810" y="4087"/>
                  </a:lnTo>
                  <a:lnTo>
                    <a:pt x="5733" y="4187"/>
                  </a:lnTo>
                  <a:lnTo>
                    <a:pt x="5653" y="4286"/>
                  </a:lnTo>
                  <a:lnTo>
                    <a:pt x="5573" y="4383"/>
                  </a:lnTo>
                  <a:lnTo>
                    <a:pt x="5573" y="4383"/>
                  </a:lnTo>
                  <a:lnTo>
                    <a:pt x="5517" y="4448"/>
                  </a:lnTo>
                  <a:lnTo>
                    <a:pt x="5461" y="4512"/>
                  </a:lnTo>
                  <a:lnTo>
                    <a:pt x="5347" y="4640"/>
                  </a:lnTo>
                  <a:lnTo>
                    <a:pt x="5232" y="4766"/>
                  </a:lnTo>
                  <a:lnTo>
                    <a:pt x="5116" y="4891"/>
                  </a:lnTo>
                  <a:lnTo>
                    <a:pt x="5116" y="4891"/>
                  </a:lnTo>
                  <a:lnTo>
                    <a:pt x="5141" y="4856"/>
                  </a:lnTo>
                  <a:lnTo>
                    <a:pt x="5141" y="4856"/>
                  </a:lnTo>
                  <a:close/>
                  <a:moveTo>
                    <a:pt x="5898" y="4105"/>
                  </a:moveTo>
                  <a:lnTo>
                    <a:pt x="5898" y="4105"/>
                  </a:lnTo>
                  <a:lnTo>
                    <a:pt x="5697" y="4334"/>
                  </a:lnTo>
                  <a:lnTo>
                    <a:pt x="5599" y="4450"/>
                  </a:lnTo>
                  <a:lnTo>
                    <a:pt x="5501" y="4567"/>
                  </a:lnTo>
                  <a:lnTo>
                    <a:pt x="5501" y="4567"/>
                  </a:lnTo>
                  <a:lnTo>
                    <a:pt x="5402" y="4687"/>
                  </a:lnTo>
                  <a:lnTo>
                    <a:pt x="5304" y="4806"/>
                  </a:lnTo>
                  <a:lnTo>
                    <a:pt x="5109" y="5049"/>
                  </a:lnTo>
                  <a:lnTo>
                    <a:pt x="5109" y="5049"/>
                  </a:lnTo>
                  <a:lnTo>
                    <a:pt x="5189" y="4935"/>
                  </a:lnTo>
                  <a:lnTo>
                    <a:pt x="5274" y="4820"/>
                  </a:lnTo>
                  <a:lnTo>
                    <a:pt x="5316" y="4764"/>
                  </a:lnTo>
                  <a:lnTo>
                    <a:pt x="5359" y="4708"/>
                  </a:lnTo>
                  <a:lnTo>
                    <a:pt x="5402" y="4653"/>
                  </a:lnTo>
                  <a:lnTo>
                    <a:pt x="5447" y="4598"/>
                  </a:lnTo>
                  <a:lnTo>
                    <a:pt x="5447" y="4598"/>
                  </a:lnTo>
                  <a:lnTo>
                    <a:pt x="5500" y="4536"/>
                  </a:lnTo>
                  <a:lnTo>
                    <a:pt x="5553" y="4474"/>
                  </a:lnTo>
                  <a:lnTo>
                    <a:pt x="5608" y="4412"/>
                  </a:lnTo>
                  <a:lnTo>
                    <a:pt x="5665" y="4350"/>
                  </a:lnTo>
                  <a:lnTo>
                    <a:pt x="5781" y="4228"/>
                  </a:lnTo>
                  <a:lnTo>
                    <a:pt x="5898" y="4105"/>
                  </a:lnTo>
                  <a:lnTo>
                    <a:pt x="5898" y="4105"/>
                  </a:lnTo>
                  <a:close/>
                  <a:moveTo>
                    <a:pt x="5745" y="4188"/>
                  </a:moveTo>
                  <a:lnTo>
                    <a:pt x="5745" y="4188"/>
                  </a:lnTo>
                  <a:lnTo>
                    <a:pt x="5922" y="3966"/>
                  </a:lnTo>
                  <a:lnTo>
                    <a:pt x="6100" y="3742"/>
                  </a:lnTo>
                  <a:lnTo>
                    <a:pt x="6278" y="3518"/>
                  </a:lnTo>
                  <a:lnTo>
                    <a:pt x="6458" y="3294"/>
                  </a:lnTo>
                  <a:lnTo>
                    <a:pt x="6458" y="3294"/>
                  </a:lnTo>
                  <a:lnTo>
                    <a:pt x="6485" y="3261"/>
                  </a:lnTo>
                  <a:lnTo>
                    <a:pt x="6527" y="3212"/>
                  </a:lnTo>
                  <a:lnTo>
                    <a:pt x="6575" y="3157"/>
                  </a:lnTo>
                  <a:lnTo>
                    <a:pt x="6599" y="3131"/>
                  </a:lnTo>
                  <a:lnTo>
                    <a:pt x="6621" y="3108"/>
                  </a:lnTo>
                  <a:lnTo>
                    <a:pt x="6641" y="3089"/>
                  </a:lnTo>
                  <a:lnTo>
                    <a:pt x="6657" y="3075"/>
                  </a:lnTo>
                  <a:lnTo>
                    <a:pt x="6663" y="3071"/>
                  </a:lnTo>
                  <a:lnTo>
                    <a:pt x="6669" y="3069"/>
                  </a:lnTo>
                  <a:lnTo>
                    <a:pt x="6672" y="3069"/>
                  </a:lnTo>
                  <a:lnTo>
                    <a:pt x="6674" y="3070"/>
                  </a:lnTo>
                  <a:lnTo>
                    <a:pt x="6674" y="3071"/>
                  </a:lnTo>
                  <a:lnTo>
                    <a:pt x="6675" y="3076"/>
                  </a:lnTo>
                  <a:lnTo>
                    <a:pt x="6672" y="3084"/>
                  </a:lnTo>
                  <a:lnTo>
                    <a:pt x="6669" y="3094"/>
                  </a:lnTo>
                  <a:lnTo>
                    <a:pt x="6663" y="3108"/>
                  </a:lnTo>
                  <a:lnTo>
                    <a:pt x="6645" y="3143"/>
                  </a:lnTo>
                  <a:lnTo>
                    <a:pt x="6617" y="3193"/>
                  </a:lnTo>
                  <a:lnTo>
                    <a:pt x="6617" y="3193"/>
                  </a:lnTo>
                  <a:lnTo>
                    <a:pt x="6589" y="3240"/>
                  </a:lnTo>
                  <a:lnTo>
                    <a:pt x="6560" y="3284"/>
                  </a:lnTo>
                  <a:lnTo>
                    <a:pt x="6528" y="3329"/>
                  </a:lnTo>
                  <a:lnTo>
                    <a:pt x="6496" y="3372"/>
                  </a:lnTo>
                  <a:lnTo>
                    <a:pt x="6462" y="3415"/>
                  </a:lnTo>
                  <a:lnTo>
                    <a:pt x="6428" y="3458"/>
                  </a:lnTo>
                  <a:lnTo>
                    <a:pt x="6391" y="3500"/>
                  </a:lnTo>
                  <a:lnTo>
                    <a:pt x="6354" y="3541"/>
                  </a:lnTo>
                  <a:lnTo>
                    <a:pt x="6279" y="3621"/>
                  </a:lnTo>
                  <a:lnTo>
                    <a:pt x="6203" y="3700"/>
                  </a:lnTo>
                  <a:lnTo>
                    <a:pt x="6127" y="3778"/>
                  </a:lnTo>
                  <a:lnTo>
                    <a:pt x="6052" y="3856"/>
                  </a:lnTo>
                  <a:lnTo>
                    <a:pt x="6052" y="3856"/>
                  </a:lnTo>
                  <a:lnTo>
                    <a:pt x="5975" y="3937"/>
                  </a:lnTo>
                  <a:lnTo>
                    <a:pt x="5898" y="4019"/>
                  </a:lnTo>
                  <a:lnTo>
                    <a:pt x="5822" y="4104"/>
                  </a:lnTo>
                  <a:lnTo>
                    <a:pt x="5745" y="4188"/>
                  </a:lnTo>
                  <a:lnTo>
                    <a:pt x="5745" y="4188"/>
                  </a:lnTo>
                  <a:close/>
                  <a:moveTo>
                    <a:pt x="6771" y="2793"/>
                  </a:moveTo>
                  <a:lnTo>
                    <a:pt x="6771" y="2793"/>
                  </a:lnTo>
                  <a:lnTo>
                    <a:pt x="6724" y="2835"/>
                  </a:lnTo>
                  <a:lnTo>
                    <a:pt x="6678" y="2878"/>
                  </a:lnTo>
                  <a:lnTo>
                    <a:pt x="6634" y="2922"/>
                  </a:lnTo>
                  <a:lnTo>
                    <a:pt x="6589" y="2966"/>
                  </a:lnTo>
                  <a:lnTo>
                    <a:pt x="6589" y="2966"/>
                  </a:lnTo>
                  <a:lnTo>
                    <a:pt x="6648" y="2883"/>
                  </a:lnTo>
                  <a:lnTo>
                    <a:pt x="6703" y="2799"/>
                  </a:lnTo>
                  <a:lnTo>
                    <a:pt x="6757" y="2713"/>
                  </a:lnTo>
                  <a:lnTo>
                    <a:pt x="6808" y="2628"/>
                  </a:lnTo>
                  <a:lnTo>
                    <a:pt x="6808" y="2628"/>
                  </a:lnTo>
                  <a:lnTo>
                    <a:pt x="6801" y="2669"/>
                  </a:lnTo>
                  <a:lnTo>
                    <a:pt x="6793" y="2711"/>
                  </a:lnTo>
                  <a:lnTo>
                    <a:pt x="6782" y="2752"/>
                  </a:lnTo>
                  <a:lnTo>
                    <a:pt x="6771" y="2793"/>
                  </a:lnTo>
                  <a:lnTo>
                    <a:pt x="6771" y="2793"/>
                  </a:lnTo>
                  <a:close/>
                  <a:moveTo>
                    <a:pt x="6814" y="2566"/>
                  </a:moveTo>
                  <a:lnTo>
                    <a:pt x="6814" y="2566"/>
                  </a:lnTo>
                  <a:lnTo>
                    <a:pt x="6812" y="2567"/>
                  </a:lnTo>
                  <a:lnTo>
                    <a:pt x="6809" y="2568"/>
                  </a:lnTo>
                  <a:lnTo>
                    <a:pt x="6809" y="2568"/>
                  </a:lnTo>
                  <a:lnTo>
                    <a:pt x="6623" y="2793"/>
                  </a:lnTo>
                  <a:lnTo>
                    <a:pt x="6436" y="3015"/>
                  </a:lnTo>
                  <a:lnTo>
                    <a:pt x="6248" y="3238"/>
                  </a:lnTo>
                  <a:lnTo>
                    <a:pt x="6058" y="3459"/>
                  </a:lnTo>
                  <a:lnTo>
                    <a:pt x="6058" y="3459"/>
                  </a:lnTo>
                  <a:lnTo>
                    <a:pt x="6174" y="3303"/>
                  </a:lnTo>
                  <a:lnTo>
                    <a:pt x="6174" y="3303"/>
                  </a:lnTo>
                  <a:lnTo>
                    <a:pt x="6259" y="3205"/>
                  </a:lnTo>
                  <a:lnTo>
                    <a:pt x="6344" y="3106"/>
                  </a:lnTo>
                  <a:lnTo>
                    <a:pt x="6428" y="3007"/>
                  </a:lnTo>
                  <a:lnTo>
                    <a:pt x="6510" y="2906"/>
                  </a:lnTo>
                  <a:lnTo>
                    <a:pt x="6589" y="2804"/>
                  </a:lnTo>
                  <a:lnTo>
                    <a:pt x="6668" y="2701"/>
                  </a:lnTo>
                  <a:lnTo>
                    <a:pt x="6745" y="2596"/>
                  </a:lnTo>
                  <a:lnTo>
                    <a:pt x="6781" y="2543"/>
                  </a:lnTo>
                  <a:lnTo>
                    <a:pt x="6819" y="2491"/>
                  </a:lnTo>
                  <a:lnTo>
                    <a:pt x="6819" y="2491"/>
                  </a:lnTo>
                  <a:lnTo>
                    <a:pt x="6816" y="2528"/>
                  </a:lnTo>
                  <a:lnTo>
                    <a:pt x="6814" y="2566"/>
                  </a:lnTo>
                  <a:lnTo>
                    <a:pt x="6814" y="2566"/>
                  </a:lnTo>
                  <a:close/>
                  <a:moveTo>
                    <a:pt x="6819" y="2472"/>
                  </a:moveTo>
                  <a:lnTo>
                    <a:pt x="6819" y="2472"/>
                  </a:lnTo>
                  <a:lnTo>
                    <a:pt x="6815" y="2469"/>
                  </a:lnTo>
                  <a:lnTo>
                    <a:pt x="6809" y="2467"/>
                  </a:lnTo>
                  <a:lnTo>
                    <a:pt x="6803" y="2467"/>
                  </a:lnTo>
                  <a:lnTo>
                    <a:pt x="6801" y="2469"/>
                  </a:lnTo>
                  <a:lnTo>
                    <a:pt x="6799" y="2470"/>
                  </a:lnTo>
                  <a:lnTo>
                    <a:pt x="6799" y="2470"/>
                  </a:lnTo>
                  <a:lnTo>
                    <a:pt x="6739" y="2527"/>
                  </a:lnTo>
                  <a:lnTo>
                    <a:pt x="6682" y="2587"/>
                  </a:lnTo>
                  <a:lnTo>
                    <a:pt x="6624" y="2646"/>
                  </a:lnTo>
                  <a:lnTo>
                    <a:pt x="6568" y="2709"/>
                  </a:lnTo>
                  <a:lnTo>
                    <a:pt x="6513" y="2772"/>
                  </a:lnTo>
                  <a:lnTo>
                    <a:pt x="6458" y="2835"/>
                  </a:lnTo>
                  <a:lnTo>
                    <a:pt x="6404" y="2900"/>
                  </a:lnTo>
                  <a:lnTo>
                    <a:pt x="6352" y="2966"/>
                  </a:lnTo>
                  <a:lnTo>
                    <a:pt x="6299" y="3033"/>
                  </a:lnTo>
                  <a:lnTo>
                    <a:pt x="6246" y="3099"/>
                  </a:lnTo>
                  <a:lnTo>
                    <a:pt x="6145" y="3236"/>
                  </a:lnTo>
                  <a:lnTo>
                    <a:pt x="6044" y="3373"/>
                  </a:lnTo>
                  <a:lnTo>
                    <a:pt x="5946" y="3511"/>
                  </a:lnTo>
                  <a:lnTo>
                    <a:pt x="5946" y="3511"/>
                  </a:lnTo>
                  <a:lnTo>
                    <a:pt x="5802" y="3675"/>
                  </a:lnTo>
                  <a:lnTo>
                    <a:pt x="5659" y="3840"/>
                  </a:lnTo>
                  <a:lnTo>
                    <a:pt x="5659" y="3840"/>
                  </a:lnTo>
                  <a:lnTo>
                    <a:pt x="5577" y="3936"/>
                  </a:lnTo>
                  <a:lnTo>
                    <a:pt x="5495" y="4031"/>
                  </a:lnTo>
                  <a:lnTo>
                    <a:pt x="5330" y="4221"/>
                  </a:lnTo>
                  <a:lnTo>
                    <a:pt x="5248" y="4316"/>
                  </a:lnTo>
                  <a:lnTo>
                    <a:pt x="5167" y="4412"/>
                  </a:lnTo>
                  <a:lnTo>
                    <a:pt x="5088" y="4509"/>
                  </a:lnTo>
                  <a:lnTo>
                    <a:pt x="5009" y="4607"/>
                  </a:lnTo>
                  <a:lnTo>
                    <a:pt x="5009" y="4607"/>
                  </a:lnTo>
                  <a:lnTo>
                    <a:pt x="4876" y="4779"/>
                  </a:lnTo>
                  <a:lnTo>
                    <a:pt x="4813" y="4859"/>
                  </a:lnTo>
                  <a:lnTo>
                    <a:pt x="4745" y="4943"/>
                  </a:lnTo>
                  <a:lnTo>
                    <a:pt x="4745" y="4943"/>
                  </a:lnTo>
                  <a:lnTo>
                    <a:pt x="4719" y="4968"/>
                  </a:lnTo>
                  <a:lnTo>
                    <a:pt x="4670" y="5013"/>
                  </a:lnTo>
                  <a:lnTo>
                    <a:pt x="4605" y="5072"/>
                  </a:lnTo>
                  <a:lnTo>
                    <a:pt x="4539" y="5130"/>
                  </a:lnTo>
                  <a:lnTo>
                    <a:pt x="4480" y="5181"/>
                  </a:lnTo>
                  <a:lnTo>
                    <a:pt x="4457" y="5199"/>
                  </a:lnTo>
                  <a:lnTo>
                    <a:pt x="4439" y="5212"/>
                  </a:lnTo>
                  <a:lnTo>
                    <a:pt x="4433" y="5216"/>
                  </a:lnTo>
                  <a:lnTo>
                    <a:pt x="4430" y="5218"/>
                  </a:lnTo>
                  <a:lnTo>
                    <a:pt x="4429" y="5217"/>
                  </a:lnTo>
                  <a:lnTo>
                    <a:pt x="4430" y="5214"/>
                  </a:lnTo>
                  <a:lnTo>
                    <a:pt x="4439" y="5202"/>
                  </a:lnTo>
                  <a:lnTo>
                    <a:pt x="4459" y="5178"/>
                  </a:lnTo>
                  <a:lnTo>
                    <a:pt x="4459" y="5178"/>
                  </a:lnTo>
                  <a:lnTo>
                    <a:pt x="4507" y="5124"/>
                  </a:lnTo>
                  <a:lnTo>
                    <a:pt x="4555" y="5071"/>
                  </a:lnTo>
                  <a:lnTo>
                    <a:pt x="4555" y="5071"/>
                  </a:lnTo>
                  <a:lnTo>
                    <a:pt x="4598" y="5030"/>
                  </a:lnTo>
                  <a:lnTo>
                    <a:pt x="4639" y="4986"/>
                  </a:lnTo>
                  <a:lnTo>
                    <a:pt x="4680" y="4943"/>
                  </a:lnTo>
                  <a:lnTo>
                    <a:pt x="4720" y="4897"/>
                  </a:lnTo>
                  <a:lnTo>
                    <a:pt x="4759" y="4852"/>
                  </a:lnTo>
                  <a:lnTo>
                    <a:pt x="4796" y="4804"/>
                  </a:lnTo>
                  <a:lnTo>
                    <a:pt x="4834" y="4757"/>
                  </a:lnTo>
                  <a:lnTo>
                    <a:pt x="4870" y="4709"/>
                  </a:lnTo>
                  <a:lnTo>
                    <a:pt x="4870" y="4709"/>
                  </a:lnTo>
                  <a:lnTo>
                    <a:pt x="4976" y="4582"/>
                  </a:lnTo>
                  <a:lnTo>
                    <a:pt x="5081" y="4456"/>
                  </a:lnTo>
                  <a:lnTo>
                    <a:pt x="5290" y="4203"/>
                  </a:lnTo>
                  <a:lnTo>
                    <a:pt x="5500" y="3949"/>
                  </a:lnTo>
                  <a:lnTo>
                    <a:pt x="5605" y="3823"/>
                  </a:lnTo>
                  <a:lnTo>
                    <a:pt x="5710" y="3698"/>
                  </a:lnTo>
                  <a:lnTo>
                    <a:pt x="5710" y="3698"/>
                  </a:lnTo>
                  <a:lnTo>
                    <a:pt x="5782" y="3613"/>
                  </a:lnTo>
                  <a:lnTo>
                    <a:pt x="5853" y="3530"/>
                  </a:lnTo>
                  <a:lnTo>
                    <a:pt x="5999" y="3363"/>
                  </a:lnTo>
                  <a:lnTo>
                    <a:pt x="6147" y="3194"/>
                  </a:lnTo>
                  <a:lnTo>
                    <a:pt x="6221" y="3110"/>
                  </a:lnTo>
                  <a:lnTo>
                    <a:pt x="6293" y="3025"/>
                  </a:lnTo>
                  <a:lnTo>
                    <a:pt x="6365" y="2938"/>
                  </a:lnTo>
                  <a:lnTo>
                    <a:pt x="6436" y="2851"/>
                  </a:lnTo>
                  <a:lnTo>
                    <a:pt x="6505" y="2765"/>
                  </a:lnTo>
                  <a:lnTo>
                    <a:pt x="6573" y="2676"/>
                  </a:lnTo>
                  <a:lnTo>
                    <a:pt x="6638" y="2587"/>
                  </a:lnTo>
                  <a:lnTo>
                    <a:pt x="6702" y="2497"/>
                  </a:lnTo>
                  <a:lnTo>
                    <a:pt x="6732" y="2451"/>
                  </a:lnTo>
                  <a:lnTo>
                    <a:pt x="6763" y="2404"/>
                  </a:lnTo>
                  <a:lnTo>
                    <a:pt x="6792" y="2359"/>
                  </a:lnTo>
                  <a:lnTo>
                    <a:pt x="6821" y="2312"/>
                  </a:lnTo>
                  <a:lnTo>
                    <a:pt x="6821" y="2312"/>
                  </a:lnTo>
                  <a:lnTo>
                    <a:pt x="6822" y="2307"/>
                  </a:lnTo>
                  <a:lnTo>
                    <a:pt x="6822" y="2302"/>
                  </a:lnTo>
                  <a:lnTo>
                    <a:pt x="6820" y="2298"/>
                  </a:lnTo>
                  <a:lnTo>
                    <a:pt x="6816" y="2294"/>
                  </a:lnTo>
                  <a:lnTo>
                    <a:pt x="6813" y="2292"/>
                  </a:lnTo>
                  <a:lnTo>
                    <a:pt x="6808" y="2291"/>
                  </a:lnTo>
                  <a:lnTo>
                    <a:pt x="6803" y="2292"/>
                  </a:lnTo>
                  <a:lnTo>
                    <a:pt x="6799" y="2295"/>
                  </a:lnTo>
                  <a:lnTo>
                    <a:pt x="6799" y="2295"/>
                  </a:lnTo>
                  <a:lnTo>
                    <a:pt x="6739" y="2363"/>
                  </a:lnTo>
                  <a:lnTo>
                    <a:pt x="6681" y="2432"/>
                  </a:lnTo>
                  <a:lnTo>
                    <a:pt x="6681" y="2432"/>
                  </a:lnTo>
                  <a:lnTo>
                    <a:pt x="6708" y="2389"/>
                  </a:lnTo>
                  <a:lnTo>
                    <a:pt x="6733" y="2346"/>
                  </a:lnTo>
                  <a:lnTo>
                    <a:pt x="6758" y="2300"/>
                  </a:lnTo>
                  <a:lnTo>
                    <a:pt x="6781" y="2253"/>
                  </a:lnTo>
                  <a:lnTo>
                    <a:pt x="6802" y="2206"/>
                  </a:lnTo>
                  <a:lnTo>
                    <a:pt x="6821" y="2157"/>
                  </a:lnTo>
                  <a:lnTo>
                    <a:pt x="6839" y="2108"/>
                  </a:lnTo>
                  <a:lnTo>
                    <a:pt x="6855" y="2057"/>
                  </a:lnTo>
                  <a:lnTo>
                    <a:pt x="6855" y="2057"/>
                  </a:lnTo>
                  <a:lnTo>
                    <a:pt x="6855" y="2053"/>
                  </a:lnTo>
                  <a:lnTo>
                    <a:pt x="6855" y="2051"/>
                  </a:lnTo>
                  <a:lnTo>
                    <a:pt x="6851" y="2045"/>
                  </a:lnTo>
                  <a:lnTo>
                    <a:pt x="6851" y="2045"/>
                  </a:lnTo>
                  <a:lnTo>
                    <a:pt x="6860" y="2037"/>
                  </a:lnTo>
                  <a:lnTo>
                    <a:pt x="6860" y="2037"/>
                  </a:lnTo>
                  <a:lnTo>
                    <a:pt x="6853" y="2064"/>
                  </a:lnTo>
                  <a:lnTo>
                    <a:pt x="6847" y="2089"/>
                  </a:lnTo>
                  <a:lnTo>
                    <a:pt x="6842" y="2116"/>
                  </a:lnTo>
                  <a:lnTo>
                    <a:pt x="6837" y="2143"/>
                  </a:lnTo>
                  <a:lnTo>
                    <a:pt x="6830" y="2197"/>
                  </a:lnTo>
                  <a:lnTo>
                    <a:pt x="6826" y="2251"/>
                  </a:lnTo>
                  <a:lnTo>
                    <a:pt x="6823" y="2306"/>
                  </a:lnTo>
                  <a:lnTo>
                    <a:pt x="6822" y="2361"/>
                  </a:lnTo>
                  <a:lnTo>
                    <a:pt x="6819" y="2472"/>
                  </a:lnTo>
                  <a:lnTo>
                    <a:pt x="6819" y="2472"/>
                  </a:lnTo>
                  <a:close/>
                  <a:moveTo>
                    <a:pt x="5235" y="4228"/>
                  </a:moveTo>
                  <a:lnTo>
                    <a:pt x="5235" y="4228"/>
                  </a:lnTo>
                  <a:lnTo>
                    <a:pt x="5338" y="4098"/>
                  </a:lnTo>
                  <a:lnTo>
                    <a:pt x="5442" y="3968"/>
                  </a:lnTo>
                  <a:lnTo>
                    <a:pt x="5548" y="3838"/>
                  </a:lnTo>
                  <a:lnTo>
                    <a:pt x="5653" y="3709"/>
                  </a:lnTo>
                  <a:lnTo>
                    <a:pt x="5866" y="3453"/>
                  </a:lnTo>
                  <a:lnTo>
                    <a:pt x="6080" y="3197"/>
                  </a:lnTo>
                  <a:lnTo>
                    <a:pt x="6080" y="3197"/>
                  </a:lnTo>
                  <a:lnTo>
                    <a:pt x="5982" y="3317"/>
                  </a:lnTo>
                  <a:lnTo>
                    <a:pt x="5886" y="3437"/>
                  </a:lnTo>
                  <a:lnTo>
                    <a:pt x="5789" y="3557"/>
                  </a:lnTo>
                  <a:lnTo>
                    <a:pt x="5690" y="3678"/>
                  </a:lnTo>
                  <a:lnTo>
                    <a:pt x="5690" y="3678"/>
                  </a:lnTo>
                  <a:lnTo>
                    <a:pt x="5235" y="4228"/>
                  </a:lnTo>
                  <a:lnTo>
                    <a:pt x="5235" y="4228"/>
                  </a:lnTo>
                  <a:close/>
                  <a:moveTo>
                    <a:pt x="6176" y="3081"/>
                  </a:moveTo>
                  <a:lnTo>
                    <a:pt x="6176" y="3081"/>
                  </a:lnTo>
                  <a:lnTo>
                    <a:pt x="6325" y="2900"/>
                  </a:lnTo>
                  <a:lnTo>
                    <a:pt x="6472" y="2720"/>
                  </a:lnTo>
                  <a:lnTo>
                    <a:pt x="6472" y="2720"/>
                  </a:lnTo>
                  <a:lnTo>
                    <a:pt x="6496" y="2692"/>
                  </a:lnTo>
                  <a:lnTo>
                    <a:pt x="6523" y="2663"/>
                  </a:lnTo>
                  <a:lnTo>
                    <a:pt x="6579" y="2601"/>
                  </a:lnTo>
                  <a:lnTo>
                    <a:pt x="6607" y="2569"/>
                  </a:lnTo>
                  <a:lnTo>
                    <a:pt x="6635" y="2536"/>
                  </a:lnTo>
                  <a:lnTo>
                    <a:pt x="6662" y="2505"/>
                  </a:lnTo>
                  <a:lnTo>
                    <a:pt x="6686" y="2473"/>
                  </a:lnTo>
                  <a:lnTo>
                    <a:pt x="6686" y="2473"/>
                  </a:lnTo>
                  <a:lnTo>
                    <a:pt x="6667" y="2503"/>
                  </a:lnTo>
                  <a:lnTo>
                    <a:pt x="6647" y="2532"/>
                  </a:lnTo>
                  <a:lnTo>
                    <a:pt x="6603" y="2589"/>
                  </a:lnTo>
                  <a:lnTo>
                    <a:pt x="6558" y="2644"/>
                  </a:lnTo>
                  <a:lnTo>
                    <a:pt x="6511" y="2699"/>
                  </a:lnTo>
                  <a:lnTo>
                    <a:pt x="6464" y="2754"/>
                  </a:lnTo>
                  <a:lnTo>
                    <a:pt x="6416" y="2807"/>
                  </a:lnTo>
                  <a:lnTo>
                    <a:pt x="6321" y="2912"/>
                  </a:lnTo>
                  <a:lnTo>
                    <a:pt x="6321" y="2912"/>
                  </a:lnTo>
                  <a:lnTo>
                    <a:pt x="6248" y="2995"/>
                  </a:lnTo>
                  <a:lnTo>
                    <a:pt x="6176" y="3081"/>
                  </a:lnTo>
                  <a:lnTo>
                    <a:pt x="6176" y="3081"/>
                  </a:lnTo>
                  <a:close/>
                  <a:moveTo>
                    <a:pt x="7179" y="1505"/>
                  </a:moveTo>
                  <a:lnTo>
                    <a:pt x="7179" y="1505"/>
                  </a:lnTo>
                  <a:lnTo>
                    <a:pt x="7159" y="1538"/>
                  </a:lnTo>
                  <a:lnTo>
                    <a:pt x="7138" y="1570"/>
                  </a:lnTo>
                  <a:lnTo>
                    <a:pt x="7096" y="1633"/>
                  </a:lnTo>
                  <a:lnTo>
                    <a:pt x="7096" y="1633"/>
                  </a:lnTo>
                  <a:lnTo>
                    <a:pt x="7093" y="1632"/>
                  </a:lnTo>
                  <a:lnTo>
                    <a:pt x="7089" y="1633"/>
                  </a:lnTo>
                  <a:lnTo>
                    <a:pt x="7086" y="1634"/>
                  </a:lnTo>
                  <a:lnTo>
                    <a:pt x="7082" y="1636"/>
                  </a:lnTo>
                  <a:lnTo>
                    <a:pt x="7082" y="1636"/>
                  </a:lnTo>
                  <a:lnTo>
                    <a:pt x="6911" y="1829"/>
                  </a:lnTo>
                  <a:lnTo>
                    <a:pt x="6740" y="2024"/>
                  </a:lnTo>
                  <a:lnTo>
                    <a:pt x="6571" y="2219"/>
                  </a:lnTo>
                  <a:lnTo>
                    <a:pt x="6402" y="2414"/>
                  </a:lnTo>
                  <a:lnTo>
                    <a:pt x="6402" y="2414"/>
                  </a:lnTo>
                  <a:lnTo>
                    <a:pt x="6308" y="2498"/>
                  </a:lnTo>
                  <a:lnTo>
                    <a:pt x="6214" y="2582"/>
                  </a:lnTo>
                  <a:lnTo>
                    <a:pt x="6214" y="2582"/>
                  </a:lnTo>
                  <a:lnTo>
                    <a:pt x="6294" y="2485"/>
                  </a:lnTo>
                  <a:lnTo>
                    <a:pt x="6375" y="2389"/>
                  </a:lnTo>
                  <a:lnTo>
                    <a:pt x="6458" y="2294"/>
                  </a:lnTo>
                  <a:lnTo>
                    <a:pt x="6500" y="2247"/>
                  </a:lnTo>
                  <a:lnTo>
                    <a:pt x="6544" y="2201"/>
                  </a:lnTo>
                  <a:lnTo>
                    <a:pt x="6544" y="2201"/>
                  </a:lnTo>
                  <a:lnTo>
                    <a:pt x="6638" y="2101"/>
                  </a:lnTo>
                  <a:lnTo>
                    <a:pt x="6732" y="2002"/>
                  </a:lnTo>
                  <a:lnTo>
                    <a:pt x="6826" y="1902"/>
                  </a:lnTo>
                  <a:lnTo>
                    <a:pt x="6873" y="1853"/>
                  </a:lnTo>
                  <a:lnTo>
                    <a:pt x="6918" y="1803"/>
                  </a:lnTo>
                  <a:lnTo>
                    <a:pt x="6963" y="1752"/>
                  </a:lnTo>
                  <a:lnTo>
                    <a:pt x="7007" y="1701"/>
                  </a:lnTo>
                  <a:lnTo>
                    <a:pt x="7050" y="1648"/>
                  </a:lnTo>
                  <a:lnTo>
                    <a:pt x="7093" y="1595"/>
                  </a:lnTo>
                  <a:lnTo>
                    <a:pt x="7134" y="1542"/>
                  </a:lnTo>
                  <a:lnTo>
                    <a:pt x="7174" y="1487"/>
                  </a:lnTo>
                  <a:lnTo>
                    <a:pt x="7213" y="1430"/>
                  </a:lnTo>
                  <a:lnTo>
                    <a:pt x="7251" y="1373"/>
                  </a:lnTo>
                  <a:lnTo>
                    <a:pt x="7251" y="1373"/>
                  </a:lnTo>
                  <a:lnTo>
                    <a:pt x="7247" y="1389"/>
                  </a:lnTo>
                  <a:lnTo>
                    <a:pt x="7242" y="1406"/>
                  </a:lnTo>
                  <a:lnTo>
                    <a:pt x="7237" y="1422"/>
                  </a:lnTo>
                  <a:lnTo>
                    <a:pt x="7228" y="1439"/>
                  </a:lnTo>
                  <a:lnTo>
                    <a:pt x="7219" y="1455"/>
                  </a:lnTo>
                  <a:lnTo>
                    <a:pt x="7207" y="1471"/>
                  </a:lnTo>
                  <a:lnTo>
                    <a:pt x="7194" y="1489"/>
                  </a:lnTo>
                  <a:lnTo>
                    <a:pt x="7179" y="1505"/>
                  </a:lnTo>
                  <a:lnTo>
                    <a:pt x="7179" y="1505"/>
                  </a:lnTo>
                  <a:close/>
                  <a:moveTo>
                    <a:pt x="6121" y="2697"/>
                  </a:moveTo>
                  <a:lnTo>
                    <a:pt x="6121" y="2697"/>
                  </a:lnTo>
                  <a:lnTo>
                    <a:pt x="6293" y="2538"/>
                  </a:lnTo>
                  <a:lnTo>
                    <a:pt x="6293" y="2538"/>
                  </a:lnTo>
                  <a:lnTo>
                    <a:pt x="6166" y="2687"/>
                  </a:lnTo>
                  <a:lnTo>
                    <a:pt x="6037" y="2837"/>
                  </a:lnTo>
                  <a:lnTo>
                    <a:pt x="5783" y="3138"/>
                  </a:lnTo>
                  <a:lnTo>
                    <a:pt x="5783" y="3138"/>
                  </a:lnTo>
                  <a:lnTo>
                    <a:pt x="5866" y="3027"/>
                  </a:lnTo>
                  <a:lnTo>
                    <a:pt x="5950" y="2917"/>
                  </a:lnTo>
                  <a:lnTo>
                    <a:pt x="6036" y="2807"/>
                  </a:lnTo>
                  <a:lnTo>
                    <a:pt x="6121" y="2697"/>
                  </a:lnTo>
                  <a:lnTo>
                    <a:pt x="6121" y="2697"/>
                  </a:lnTo>
                  <a:close/>
                  <a:moveTo>
                    <a:pt x="4830" y="4245"/>
                  </a:moveTo>
                  <a:lnTo>
                    <a:pt x="4830" y="4245"/>
                  </a:lnTo>
                  <a:lnTo>
                    <a:pt x="4796" y="4285"/>
                  </a:lnTo>
                  <a:lnTo>
                    <a:pt x="4762" y="4325"/>
                  </a:lnTo>
                  <a:lnTo>
                    <a:pt x="4696" y="4406"/>
                  </a:lnTo>
                  <a:lnTo>
                    <a:pt x="4631" y="4488"/>
                  </a:lnTo>
                  <a:lnTo>
                    <a:pt x="4567" y="4570"/>
                  </a:lnTo>
                  <a:lnTo>
                    <a:pt x="4502" y="4651"/>
                  </a:lnTo>
                  <a:lnTo>
                    <a:pt x="4437" y="4733"/>
                  </a:lnTo>
                  <a:lnTo>
                    <a:pt x="4370" y="4814"/>
                  </a:lnTo>
                  <a:lnTo>
                    <a:pt x="4336" y="4854"/>
                  </a:lnTo>
                  <a:lnTo>
                    <a:pt x="4302" y="4893"/>
                  </a:lnTo>
                  <a:lnTo>
                    <a:pt x="4302" y="4893"/>
                  </a:lnTo>
                  <a:lnTo>
                    <a:pt x="4236" y="4829"/>
                  </a:lnTo>
                  <a:lnTo>
                    <a:pt x="4236" y="4829"/>
                  </a:lnTo>
                  <a:lnTo>
                    <a:pt x="4265" y="4784"/>
                  </a:lnTo>
                  <a:lnTo>
                    <a:pt x="4294" y="4738"/>
                  </a:lnTo>
                  <a:lnTo>
                    <a:pt x="4326" y="4694"/>
                  </a:lnTo>
                  <a:lnTo>
                    <a:pt x="4357" y="4650"/>
                  </a:lnTo>
                  <a:lnTo>
                    <a:pt x="4391" y="4607"/>
                  </a:lnTo>
                  <a:lnTo>
                    <a:pt x="4425" y="4565"/>
                  </a:lnTo>
                  <a:lnTo>
                    <a:pt x="4460" y="4524"/>
                  </a:lnTo>
                  <a:lnTo>
                    <a:pt x="4497" y="4484"/>
                  </a:lnTo>
                  <a:lnTo>
                    <a:pt x="4497" y="4484"/>
                  </a:lnTo>
                  <a:lnTo>
                    <a:pt x="4534" y="4442"/>
                  </a:lnTo>
                  <a:lnTo>
                    <a:pt x="4570" y="4400"/>
                  </a:lnTo>
                  <a:lnTo>
                    <a:pt x="4646" y="4318"/>
                  </a:lnTo>
                  <a:lnTo>
                    <a:pt x="4724" y="4237"/>
                  </a:lnTo>
                  <a:lnTo>
                    <a:pt x="4800" y="4156"/>
                  </a:lnTo>
                  <a:lnTo>
                    <a:pt x="4800" y="4156"/>
                  </a:lnTo>
                  <a:lnTo>
                    <a:pt x="4873" y="4076"/>
                  </a:lnTo>
                  <a:lnTo>
                    <a:pt x="4946" y="3994"/>
                  </a:lnTo>
                  <a:lnTo>
                    <a:pt x="5019" y="3912"/>
                  </a:lnTo>
                  <a:lnTo>
                    <a:pt x="5090" y="3829"/>
                  </a:lnTo>
                  <a:lnTo>
                    <a:pt x="5230" y="3662"/>
                  </a:lnTo>
                  <a:lnTo>
                    <a:pt x="5371" y="3496"/>
                  </a:lnTo>
                  <a:lnTo>
                    <a:pt x="5513" y="3330"/>
                  </a:lnTo>
                  <a:lnTo>
                    <a:pt x="5584" y="3248"/>
                  </a:lnTo>
                  <a:lnTo>
                    <a:pt x="5656" y="3167"/>
                  </a:lnTo>
                  <a:lnTo>
                    <a:pt x="5730" y="3087"/>
                  </a:lnTo>
                  <a:lnTo>
                    <a:pt x="5805" y="3007"/>
                  </a:lnTo>
                  <a:lnTo>
                    <a:pt x="5881" y="2927"/>
                  </a:lnTo>
                  <a:lnTo>
                    <a:pt x="5960" y="2850"/>
                  </a:lnTo>
                  <a:lnTo>
                    <a:pt x="5960" y="2850"/>
                  </a:lnTo>
                  <a:lnTo>
                    <a:pt x="5964" y="2847"/>
                  </a:lnTo>
                  <a:lnTo>
                    <a:pt x="5964" y="2847"/>
                  </a:lnTo>
                  <a:lnTo>
                    <a:pt x="5687" y="3201"/>
                  </a:lnTo>
                  <a:lnTo>
                    <a:pt x="5548" y="3378"/>
                  </a:lnTo>
                  <a:lnTo>
                    <a:pt x="5408" y="3555"/>
                  </a:lnTo>
                  <a:lnTo>
                    <a:pt x="5267" y="3729"/>
                  </a:lnTo>
                  <a:lnTo>
                    <a:pt x="5124" y="3904"/>
                  </a:lnTo>
                  <a:lnTo>
                    <a:pt x="5051" y="3989"/>
                  </a:lnTo>
                  <a:lnTo>
                    <a:pt x="4979" y="4076"/>
                  </a:lnTo>
                  <a:lnTo>
                    <a:pt x="4905" y="4161"/>
                  </a:lnTo>
                  <a:lnTo>
                    <a:pt x="4830" y="4245"/>
                  </a:lnTo>
                  <a:lnTo>
                    <a:pt x="4830" y="4245"/>
                  </a:lnTo>
                  <a:close/>
                  <a:moveTo>
                    <a:pt x="7246" y="1306"/>
                  </a:moveTo>
                  <a:lnTo>
                    <a:pt x="7246" y="1306"/>
                  </a:lnTo>
                  <a:lnTo>
                    <a:pt x="7197" y="1351"/>
                  </a:lnTo>
                  <a:lnTo>
                    <a:pt x="7148" y="1396"/>
                  </a:lnTo>
                  <a:lnTo>
                    <a:pt x="7100" y="1442"/>
                  </a:lnTo>
                  <a:lnTo>
                    <a:pt x="7050" y="1489"/>
                  </a:lnTo>
                  <a:lnTo>
                    <a:pt x="6956" y="1585"/>
                  </a:lnTo>
                  <a:lnTo>
                    <a:pt x="6861" y="1682"/>
                  </a:lnTo>
                  <a:lnTo>
                    <a:pt x="6768" y="1781"/>
                  </a:lnTo>
                  <a:lnTo>
                    <a:pt x="6676" y="1883"/>
                  </a:lnTo>
                  <a:lnTo>
                    <a:pt x="6585" y="1985"/>
                  </a:lnTo>
                  <a:lnTo>
                    <a:pt x="6494" y="2089"/>
                  </a:lnTo>
                  <a:lnTo>
                    <a:pt x="6404" y="2194"/>
                  </a:lnTo>
                  <a:lnTo>
                    <a:pt x="6315" y="2298"/>
                  </a:lnTo>
                  <a:lnTo>
                    <a:pt x="6139" y="2506"/>
                  </a:lnTo>
                  <a:lnTo>
                    <a:pt x="5962" y="2713"/>
                  </a:lnTo>
                  <a:lnTo>
                    <a:pt x="5874" y="2814"/>
                  </a:lnTo>
                  <a:lnTo>
                    <a:pt x="5786" y="2915"/>
                  </a:lnTo>
                  <a:lnTo>
                    <a:pt x="5786" y="2915"/>
                  </a:lnTo>
                  <a:lnTo>
                    <a:pt x="5647" y="3073"/>
                  </a:lnTo>
                  <a:lnTo>
                    <a:pt x="5508" y="3232"/>
                  </a:lnTo>
                  <a:lnTo>
                    <a:pt x="5371" y="3391"/>
                  </a:lnTo>
                  <a:lnTo>
                    <a:pt x="5234" y="3551"/>
                  </a:lnTo>
                  <a:lnTo>
                    <a:pt x="5234" y="3551"/>
                  </a:lnTo>
                  <a:lnTo>
                    <a:pt x="5333" y="3444"/>
                  </a:lnTo>
                  <a:lnTo>
                    <a:pt x="5433" y="3336"/>
                  </a:lnTo>
                  <a:lnTo>
                    <a:pt x="5634" y="3122"/>
                  </a:lnTo>
                  <a:lnTo>
                    <a:pt x="5734" y="3014"/>
                  </a:lnTo>
                  <a:lnTo>
                    <a:pt x="5832" y="2906"/>
                  </a:lnTo>
                  <a:lnTo>
                    <a:pt x="5929" y="2797"/>
                  </a:lnTo>
                  <a:lnTo>
                    <a:pt x="6025" y="2687"/>
                  </a:lnTo>
                  <a:lnTo>
                    <a:pt x="6025" y="2687"/>
                  </a:lnTo>
                  <a:lnTo>
                    <a:pt x="6166" y="2526"/>
                  </a:lnTo>
                  <a:lnTo>
                    <a:pt x="6307" y="2363"/>
                  </a:lnTo>
                  <a:lnTo>
                    <a:pt x="6450" y="2203"/>
                  </a:lnTo>
                  <a:lnTo>
                    <a:pt x="6595" y="2041"/>
                  </a:lnTo>
                  <a:lnTo>
                    <a:pt x="6740" y="1882"/>
                  </a:lnTo>
                  <a:lnTo>
                    <a:pt x="6885" y="1723"/>
                  </a:lnTo>
                  <a:lnTo>
                    <a:pt x="7032" y="1565"/>
                  </a:lnTo>
                  <a:lnTo>
                    <a:pt x="7178" y="1408"/>
                  </a:lnTo>
                  <a:lnTo>
                    <a:pt x="7178" y="1408"/>
                  </a:lnTo>
                  <a:lnTo>
                    <a:pt x="7146" y="1442"/>
                  </a:lnTo>
                  <a:lnTo>
                    <a:pt x="7115" y="1478"/>
                  </a:lnTo>
                  <a:lnTo>
                    <a:pt x="7082" y="1517"/>
                  </a:lnTo>
                  <a:lnTo>
                    <a:pt x="7049" y="1558"/>
                  </a:lnTo>
                  <a:lnTo>
                    <a:pt x="6983" y="1642"/>
                  </a:lnTo>
                  <a:lnTo>
                    <a:pt x="6915" y="1730"/>
                  </a:lnTo>
                  <a:lnTo>
                    <a:pt x="6843" y="1819"/>
                  </a:lnTo>
                  <a:lnTo>
                    <a:pt x="6772" y="1907"/>
                  </a:lnTo>
                  <a:lnTo>
                    <a:pt x="6736" y="1950"/>
                  </a:lnTo>
                  <a:lnTo>
                    <a:pt x="6698" y="1992"/>
                  </a:lnTo>
                  <a:lnTo>
                    <a:pt x="6662" y="2033"/>
                  </a:lnTo>
                  <a:lnTo>
                    <a:pt x="6624" y="2073"/>
                  </a:lnTo>
                  <a:lnTo>
                    <a:pt x="6624" y="2073"/>
                  </a:lnTo>
                  <a:lnTo>
                    <a:pt x="6551" y="2149"/>
                  </a:lnTo>
                  <a:lnTo>
                    <a:pt x="6479" y="2226"/>
                  </a:lnTo>
                  <a:lnTo>
                    <a:pt x="6409" y="2304"/>
                  </a:lnTo>
                  <a:lnTo>
                    <a:pt x="6340" y="2383"/>
                  </a:lnTo>
                  <a:lnTo>
                    <a:pt x="6272" y="2463"/>
                  </a:lnTo>
                  <a:lnTo>
                    <a:pt x="6205" y="2543"/>
                  </a:lnTo>
                  <a:lnTo>
                    <a:pt x="6139" y="2625"/>
                  </a:lnTo>
                  <a:lnTo>
                    <a:pt x="6073" y="2707"/>
                  </a:lnTo>
                  <a:lnTo>
                    <a:pt x="6073" y="2707"/>
                  </a:lnTo>
                  <a:lnTo>
                    <a:pt x="5951" y="2817"/>
                  </a:lnTo>
                  <a:lnTo>
                    <a:pt x="5892" y="2874"/>
                  </a:lnTo>
                  <a:lnTo>
                    <a:pt x="5833" y="2930"/>
                  </a:lnTo>
                  <a:lnTo>
                    <a:pt x="5833" y="2930"/>
                  </a:lnTo>
                  <a:lnTo>
                    <a:pt x="5762" y="3000"/>
                  </a:lnTo>
                  <a:lnTo>
                    <a:pt x="5693" y="3073"/>
                  </a:lnTo>
                  <a:lnTo>
                    <a:pt x="5624" y="3145"/>
                  </a:lnTo>
                  <a:lnTo>
                    <a:pt x="5557" y="3220"/>
                  </a:lnTo>
                  <a:lnTo>
                    <a:pt x="5490" y="3295"/>
                  </a:lnTo>
                  <a:lnTo>
                    <a:pt x="5425" y="3371"/>
                  </a:lnTo>
                  <a:lnTo>
                    <a:pt x="5360" y="3447"/>
                  </a:lnTo>
                  <a:lnTo>
                    <a:pt x="5296" y="3523"/>
                  </a:lnTo>
                  <a:lnTo>
                    <a:pt x="5040" y="3831"/>
                  </a:lnTo>
                  <a:lnTo>
                    <a:pt x="4975" y="3908"/>
                  </a:lnTo>
                  <a:lnTo>
                    <a:pt x="4911" y="3984"/>
                  </a:lnTo>
                  <a:lnTo>
                    <a:pt x="4845" y="4060"/>
                  </a:lnTo>
                  <a:lnTo>
                    <a:pt x="4779" y="4135"/>
                  </a:lnTo>
                  <a:lnTo>
                    <a:pt x="4779" y="4135"/>
                  </a:lnTo>
                  <a:lnTo>
                    <a:pt x="4713" y="4209"/>
                  </a:lnTo>
                  <a:lnTo>
                    <a:pt x="4646" y="4282"/>
                  </a:lnTo>
                  <a:lnTo>
                    <a:pt x="4580" y="4354"/>
                  </a:lnTo>
                  <a:lnTo>
                    <a:pt x="4514" y="4427"/>
                  </a:lnTo>
                  <a:lnTo>
                    <a:pt x="4514" y="4427"/>
                  </a:lnTo>
                  <a:lnTo>
                    <a:pt x="4556" y="4373"/>
                  </a:lnTo>
                  <a:lnTo>
                    <a:pt x="4597" y="4318"/>
                  </a:lnTo>
                  <a:lnTo>
                    <a:pt x="4679" y="4209"/>
                  </a:lnTo>
                  <a:lnTo>
                    <a:pt x="4679" y="4209"/>
                  </a:lnTo>
                  <a:lnTo>
                    <a:pt x="4718" y="4159"/>
                  </a:lnTo>
                  <a:lnTo>
                    <a:pt x="4758" y="4108"/>
                  </a:lnTo>
                  <a:lnTo>
                    <a:pt x="4758" y="4108"/>
                  </a:lnTo>
                  <a:lnTo>
                    <a:pt x="4542" y="4358"/>
                  </a:lnTo>
                  <a:lnTo>
                    <a:pt x="4433" y="4482"/>
                  </a:lnTo>
                  <a:lnTo>
                    <a:pt x="4325" y="4605"/>
                  </a:lnTo>
                  <a:lnTo>
                    <a:pt x="4325" y="4605"/>
                  </a:lnTo>
                  <a:lnTo>
                    <a:pt x="4310" y="4619"/>
                  </a:lnTo>
                  <a:lnTo>
                    <a:pt x="4292" y="4637"/>
                  </a:lnTo>
                  <a:lnTo>
                    <a:pt x="4241" y="4680"/>
                  </a:lnTo>
                  <a:lnTo>
                    <a:pt x="4188" y="4724"/>
                  </a:lnTo>
                  <a:lnTo>
                    <a:pt x="4161" y="4743"/>
                  </a:lnTo>
                  <a:lnTo>
                    <a:pt x="4138" y="4759"/>
                  </a:lnTo>
                  <a:lnTo>
                    <a:pt x="4119" y="4772"/>
                  </a:lnTo>
                  <a:lnTo>
                    <a:pt x="4106" y="4779"/>
                  </a:lnTo>
                  <a:lnTo>
                    <a:pt x="4101" y="4779"/>
                  </a:lnTo>
                  <a:lnTo>
                    <a:pt x="4099" y="4779"/>
                  </a:lnTo>
                  <a:lnTo>
                    <a:pt x="4099" y="4776"/>
                  </a:lnTo>
                  <a:lnTo>
                    <a:pt x="4101" y="4771"/>
                  </a:lnTo>
                  <a:lnTo>
                    <a:pt x="4106" y="4764"/>
                  </a:lnTo>
                  <a:lnTo>
                    <a:pt x="4113" y="4754"/>
                  </a:lnTo>
                  <a:lnTo>
                    <a:pt x="4135" y="4729"/>
                  </a:lnTo>
                  <a:lnTo>
                    <a:pt x="4170" y="4691"/>
                  </a:lnTo>
                  <a:lnTo>
                    <a:pt x="4218" y="4641"/>
                  </a:lnTo>
                  <a:lnTo>
                    <a:pt x="4218" y="4641"/>
                  </a:lnTo>
                  <a:lnTo>
                    <a:pt x="4340" y="4517"/>
                  </a:lnTo>
                  <a:lnTo>
                    <a:pt x="4460" y="4392"/>
                  </a:lnTo>
                  <a:lnTo>
                    <a:pt x="4580" y="4264"/>
                  </a:lnTo>
                  <a:lnTo>
                    <a:pt x="4698" y="4136"/>
                  </a:lnTo>
                  <a:lnTo>
                    <a:pt x="4698" y="4136"/>
                  </a:lnTo>
                  <a:lnTo>
                    <a:pt x="4756" y="4072"/>
                  </a:lnTo>
                  <a:lnTo>
                    <a:pt x="4814" y="4007"/>
                  </a:lnTo>
                  <a:lnTo>
                    <a:pt x="4870" y="3940"/>
                  </a:lnTo>
                  <a:lnTo>
                    <a:pt x="4926" y="3873"/>
                  </a:lnTo>
                  <a:lnTo>
                    <a:pt x="4981" y="3805"/>
                  </a:lnTo>
                  <a:lnTo>
                    <a:pt x="5035" y="3737"/>
                  </a:lnTo>
                  <a:lnTo>
                    <a:pt x="5141" y="3600"/>
                  </a:lnTo>
                  <a:lnTo>
                    <a:pt x="5355" y="3324"/>
                  </a:lnTo>
                  <a:lnTo>
                    <a:pt x="5461" y="3187"/>
                  </a:lnTo>
                  <a:lnTo>
                    <a:pt x="5516" y="3118"/>
                  </a:lnTo>
                  <a:lnTo>
                    <a:pt x="5571" y="3051"/>
                  </a:lnTo>
                  <a:lnTo>
                    <a:pt x="5571" y="3051"/>
                  </a:lnTo>
                  <a:lnTo>
                    <a:pt x="5619" y="2992"/>
                  </a:lnTo>
                  <a:lnTo>
                    <a:pt x="5668" y="2933"/>
                  </a:lnTo>
                  <a:lnTo>
                    <a:pt x="5769" y="2819"/>
                  </a:lnTo>
                  <a:lnTo>
                    <a:pt x="5871" y="2704"/>
                  </a:lnTo>
                  <a:lnTo>
                    <a:pt x="5974" y="2591"/>
                  </a:lnTo>
                  <a:lnTo>
                    <a:pt x="6078" y="2479"/>
                  </a:lnTo>
                  <a:lnTo>
                    <a:pt x="6184" y="2368"/>
                  </a:lnTo>
                  <a:lnTo>
                    <a:pt x="6396" y="2147"/>
                  </a:lnTo>
                  <a:lnTo>
                    <a:pt x="6608" y="1924"/>
                  </a:lnTo>
                  <a:lnTo>
                    <a:pt x="6713" y="1813"/>
                  </a:lnTo>
                  <a:lnTo>
                    <a:pt x="6816" y="1701"/>
                  </a:lnTo>
                  <a:lnTo>
                    <a:pt x="6919" y="1587"/>
                  </a:lnTo>
                  <a:lnTo>
                    <a:pt x="7020" y="1472"/>
                  </a:lnTo>
                  <a:lnTo>
                    <a:pt x="7070" y="1415"/>
                  </a:lnTo>
                  <a:lnTo>
                    <a:pt x="7119" y="1357"/>
                  </a:lnTo>
                  <a:lnTo>
                    <a:pt x="7167" y="1297"/>
                  </a:lnTo>
                  <a:lnTo>
                    <a:pt x="7215" y="1238"/>
                  </a:lnTo>
                  <a:lnTo>
                    <a:pt x="7215" y="1238"/>
                  </a:lnTo>
                  <a:lnTo>
                    <a:pt x="7226" y="1255"/>
                  </a:lnTo>
                  <a:lnTo>
                    <a:pt x="7234" y="1272"/>
                  </a:lnTo>
                  <a:lnTo>
                    <a:pt x="7241" y="1290"/>
                  </a:lnTo>
                  <a:lnTo>
                    <a:pt x="7246" y="1306"/>
                  </a:lnTo>
                  <a:lnTo>
                    <a:pt x="7246" y="1306"/>
                  </a:lnTo>
                  <a:close/>
                  <a:moveTo>
                    <a:pt x="4051" y="4765"/>
                  </a:moveTo>
                  <a:lnTo>
                    <a:pt x="4051" y="4765"/>
                  </a:lnTo>
                  <a:lnTo>
                    <a:pt x="4058" y="4740"/>
                  </a:lnTo>
                  <a:lnTo>
                    <a:pt x="4066" y="4716"/>
                  </a:lnTo>
                  <a:lnTo>
                    <a:pt x="4076" y="4691"/>
                  </a:lnTo>
                  <a:lnTo>
                    <a:pt x="4088" y="4668"/>
                  </a:lnTo>
                  <a:lnTo>
                    <a:pt x="4102" y="4643"/>
                  </a:lnTo>
                  <a:lnTo>
                    <a:pt x="4117" y="4619"/>
                  </a:lnTo>
                  <a:lnTo>
                    <a:pt x="4134" y="4594"/>
                  </a:lnTo>
                  <a:lnTo>
                    <a:pt x="4151" y="4571"/>
                  </a:lnTo>
                  <a:lnTo>
                    <a:pt x="4151" y="4571"/>
                  </a:lnTo>
                  <a:lnTo>
                    <a:pt x="4199" y="4516"/>
                  </a:lnTo>
                  <a:lnTo>
                    <a:pt x="4247" y="4461"/>
                  </a:lnTo>
                  <a:lnTo>
                    <a:pt x="4247" y="4461"/>
                  </a:lnTo>
                  <a:lnTo>
                    <a:pt x="4287" y="4420"/>
                  </a:lnTo>
                  <a:lnTo>
                    <a:pt x="4328" y="4380"/>
                  </a:lnTo>
                  <a:lnTo>
                    <a:pt x="4410" y="4304"/>
                  </a:lnTo>
                  <a:lnTo>
                    <a:pt x="4487" y="4232"/>
                  </a:lnTo>
                  <a:lnTo>
                    <a:pt x="4522" y="4200"/>
                  </a:lnTo>
                  <a:lnTo>
                    <a:pt x="4554" y="4169"/>
                  </a:lnTo>
                  <a:lnTo>
                    <a:pt x="4554" y="4169"/>
                  </a:lnTo>
                  <a:lnTo>
                    <a:pt x="4604" y="4117"/>
                  </a:lnTo>
                  <a:lnTo>
                    <a:pt x="4653" y="4064"/>
                  </a:lnTo>
                  <a:lnTo>
                    <a:pt x="4701" y="4010"/>
                  </a:lnTo>
                  <a:lnTo>
                    <a:pt x="4749" y="3955"/>
                  </a:lnTo>
                  <a:lnTo>
                    <a:pt x="4796" y="3900"/>
                  </a:lnTo>
                  <a:lnTo>
                    <a:pt x="4843" y="3844"/>
                  </a:lnTo>
                  <a:lnTo>
                    <a:pt x="4935" y="3731"/>
                  </a:lnTo>
                  <a:lnTo>
                    <a:pt x="5026" y="3617"/>
                  </a:lnTo>
                  <a:lnTo>
                    <a:pt x="5116" y="3503"/>
                  </a:lnTo>
                  <a:lnTo>
                    <a:pt x="5207" y="3390"/>
                  </a:lnTo>
                  <a:lnTo>
                    <a:pt x="5298" y="3277"/>
                  </a:lnTo>
                  <a:lnTo>
                    <a:pt x="5298" y="3277"/>
                  </a:lnTo>
                  <a:lnTo>
                    <a:pt x="5366" y="3197"/>
                  </a:lnTo>
                  <a:lnTo>
                    <a:pt x="5435" y="3117"/>
                  </a:lnTo>
                  <a:lnTo>
                    <a:pt x="5504" y="3037"/>
                  </a:lnTo>
                  <a:lnTo>
                    <a:pt x="5575" y="2959"/>
                  </a:lnTo>
                  <a:lnTo>
                    <a:pt x="5646" y="2881"/>
                  </a:lnTo>
                  <a:lnTo>
                    <a:pt x="5717" y="2803"/>
                  </a:lnTo>
                  <a:lnTo>
                    <a:pt x="5861" y="2650"/>
                  </a:lnTo>
                  <a:lnTo>
                    <a:pt x="6008" y="2498"/>
                  </a:lnTo>
                  <a:lnTo>
                    <a:pt x="6154" y="2347"/>
                  </a:lnTo>
                  <a:lnTo>
                    <a:pt x="6299" y="2195"/>
                  </a:lnTo>
                  <a:lnTo>
                    <a:pt x="6444" y="2043"/>
                  </a:lnTo>
                  <a:lnTo>
                    <a:pt x="6444" y="2043"/>
                  </a:lnTo>
                  <a:lnTo>
                    <a:pt x="6248" y="2254"/>
                  </a:lnTo>
                  <a:lnTo>
                    <a:pt x="6050" y="2466"/>
                  </a:lnTo>
                  <a:lnTo>
                    <a:pt x="5951" y="2573"/>
                  </a:lnTo>
                  <a:lnTo>
                    <a:pt x="5853" y="2679"/>
                  </a:lnTo>
                  <a:lnTo>
                    <a:pt x="5757" y="2787"/>
                  </a:lnTo>
                  <a:lnTo>
                    <a:pt x="5661" y="2896"/>
                  </a:lnTo>
                  <a:lnTo>
                    <a:pt x="5661" y="2896"/>
                  </a:lnTo>
                  <a:lnTo>
                    <a:pt x="5559" y="3014"/>
                  </a:lnTo>
                  <a:lnTo>
                    <a:pt x="5460" y="3131"/>
                  </a:lnTo>
                  <a:lnTo>
                    <a:pt x="5261" y="3367"/>
                  </a:lnTo>
                  <a:lnTo>
                    <a:pt x="5064" y="3605"/>
                  </a:lnTo>
                  <a:lnTo>
                    <a:pt x="4869" y="3842"/>
                  </a:lnTo>
                  <a:lnTo>
                    <a:pt x="4769" y="3960"/>
                  </a:lnTo>
                  <a:lnTo>
                    <a:pt x="4670" y="4077"/>
                  </a:lnTo>
                  <a:lnTo>
                    <a:pt x="4570" y="4194"/>
                  </a:lnTo>
                  <a:lnTo>
                    <a:pt x="4469" y="4310"/>
                  </a:lnTo>
                  <a:lnTo>
                    <a:pt x="4367" y="4426"/>
                  </a:lnTo>
                  <a:lnTo>
                    <a:pt x="4263" y="4539"/>
                  </a:lnTo>
                  <a:lnTo>
                    <a:pt x="4157" y="4653"/>
                  </a:lnTo>
                  <a:lnTo>
                    <a:pt x="4051" y="4765"/>
                  </a:lnTo>
                  <a:lnTo>
                    <a:pt x="4051" y="4765"/>
                  </a:lnTo>
                  <a:close/>
                  <a:moveTo>
                    <a:pt x="6684" y="1783"/>
                  </a:moveTo>
                  <a:lnTo>
                    <a:pt x="6684" y="1783"/>
                  </a:lnTo>
                  <a:lnTo>
                    <a:pt x="6760" y="1698"/>
                  </a:lnTo>
                  <a:lnTo>
                    <a:pt x="6836" y="1613"/>
                  </a:lnTo>
                  <a:lnTo>
                    <a:pt x="6910" y="1526"/>
                  </a:lnTo>
                  <a:lnTo>
                    <a:pt x="6983" y="1440"/>
                  </a:lnTo>
                  <a:lnTo>
                    <a:pt x="6983" y="1440"/>
                  </a:lnTo>
                  <a:lnTo>
                    <a:pt x="7006" y="1415"/>
                  </a:lnTo>
                  <a:lnTo>
                    <a:pt x="7043" y="1374"/>
                  </a:lnTo>
                  <a:lnTo>
                    <a:pt x="7088" y="1330"/>
                  </a:lnTo>
                  <a:lnTo>
                    <a:pt x="7129" y="1289"/>
                  </a:lnTo>
                  <a:lnTo>
                    <a:pt x="7157" y="1263"/>
                  </a:lnTo>
                  <a:lnTo>
                    <a:pt x="7163" y="1259"/>
                  </a:lnTo>
                  <a:lnTo>
                    <a:pt x="7163" y="1259"/>
                  </a:lnTo>
                  <a:lnTo>
                    <a:pt x="7162" y="1263"/>
                  </a:lnTo>
                  <a:lnTo>
                    <a:pt x="7152" y="1276"/>
                  </a:lnTo>
                  <a:lnTo>
                    <a:pt x="7132" y="1298"/>
                  </a:lnTo>
                  <a:lnTo>
                    <a:pt x="7062" y="1379"/>
                  </a:lnTo>
                  <a:lnTo>
                    <a:pt x="7062" y="1379"/>
                  </a:lnTo>
                  <a:lnTo>
                    <a:pt x="7015" y="1429"/>
                  </a:lnTo>
                  <a:lnTo>
                    <a:pt x="6969" y="1481"/>
                  </a:lnTo>
                  <a:lnTo>
                    <a:pt x="6874" y="1581"/>
                  </a:lnTo>
                  <a:lnTo>
                    <a:pt x="6779" y="1682"/>
                  </a:lnTo>
                  <a:lnTo>
                    <a:pt x="6684" y="1783"/>
                  </a:lnTo>
                  <a:lnTo>
                    <a:pt x="6684" y="1783"/>
                  </a:lnTo>
                  <a:close/>
                  <a:moveTo>
                    <a:pt x="5714" y="2608"/>
                  </a:moveTo>
                  <a:lnTo>
                    <a:pt x="5714" y="2608"/>
                  </a:lnTo>
                  <a:lnTo>
                    <a:pt x="5812" y="2504"/>
                  </a:lnTo>
                  <a:lnTo>
                    <a:pt x="5912" y="2400"/>
                  </a:lnTo>
                  <a:lnTo>
                    <a:pt x="6109" y="2192"/>
                  </a:lnTo>
                  <a:lnTo>
                    <a:pt x="6208" y="2089"/>
                  </a:lnTo>
                  <a:lnTo>
                    <a:pt x="6306" y="1984"/>
                  </a:lnTo>
                  <a:lnTo>
                    <a:pt x="6402" y="1879"/>
                  </a:lnTo>
                  <a:lnTo>
                    <a:pt x="6498" y="1771"/>
                  </a:lnTo>
                  <a:lnTo>
                    <a:pt x="6498" y="1771"/>
                  </a:lnTo>
                  <a:lnTo>
                    <a:pt x="6576" y="1683"/>
                  </a:lnTo>
                  <a:lnTo>
                    <a:pt x="6656" y="1595"/>
                  </a:lnTo>
                  <a:lnTo>
                    <a:pt x="6736" y="1509"/>
                  </a:lnTo>
                  <a:lnTo>
                    <a:pt x="6818" y="1423"/>
                  </a:lnTo>
                  <a:lnTo>
                    <a:pt x="6818" y="1423"/>
                  </a:lnTo>
                  <a:lnTo>
                    <a:pt x="6844" y="1395"/>
                  </a:lnTo>
                  <a:lnTo>
                    <a:pt x="6871" y="1368"/>
                  </a:lnTo>
                  <a:lnTo>
                    <a:pt x="6899" y="1343"/>
                  </a:lnTo>
                  <a:lnTo>
                    <a:pt x="6928" y="1317"/>
                  </a:lnTo>
                  <a:lnTo>
                    <a:pt x="6958" y="1293"/>
                  </a:lnTo>
                  <a:lnTo>
                    <a:pt x="6988" y="1270"/>
                  </a:lnTo>
                  <a:lnTo>
                    <a:pt x="7019" y="1248"/>
                  </a:lnTo>
                  <a:lnTo>
                    <a:pt x="7052" y="1226"/>
                  </a:lnTo>
                  <a:lnTo>
                    <a:pt x="7052" y="1226"/>
                  </a:lnTo>
                  <a:lnTo>
                    <a:pt x="7000" y="1288"/>
                  </a:lnTo>
                  <a:lnTo>
                    <a:pt x="6949" y="1348"/>
                  </a:lnTo>
                  <a:lnTo>
                    <a:pt x="6896" y="1408"/>
                  </a:lnTo>
                  <a:lnTo>
                    <a:pt x="6842" y="1468"/>
                  </a:lnTo>
                  <a:lnTo>
                    <a:pt x="6842" y="1468"/>
                  </a:lnTo>
                  <a:lnTo>
                    <a:pt x="6775" y="1543"/>
                  </a:lnTo>
                  <a:lnTo>
                    <a:pt x="6708" y="1616"/>
                  </a:lnTo>
                  <a:lnTo>
                    <a:pt x="6638" y="1689"/>
                  </a:lnTo>
                  <a:lnTo>
                    <a:pt x="6569" y="1762"/>
                  </a:lnTo>
                  <a:lnTo>
                    <a:pt x="6498" y="1833"/>
                  </a:lnTo>
                  <a:lnTo>
                    <a:pt x="6428" y="1904"/>
                  </a:lnTo>
                  <a:lnTo>
                    <a:pt x="6285" y="2046"/>
                  </a:lnTo>
                  <a:lnTo>
                    <a:pt x="5997" y="2326"/>
                  </a:lnTo>
                  <a:lnTo>
                    <a:pt x="5853" y="2467"/>
                  </a:lnTo>
                  <a:lnTo>
                    <a:pt x="5711" y="2609"/>
                  </a:lnTo>
                  <a:lnTo>
                    <a:pt x="5711" y="2609"/>
                  </a:lnTo>
                  <a:lnTo>
                    <a:pt x="5714" y="2608"/>
                  </a:lnTo>
                  <a:lnTo>
                    <a:pt x="5714" y="2608"/>
                  </a:lnTo>
                  <a:close/>
                  <a:moveTo>
                    <a:pt x="5504" y="2867"/>
                  </a:moveTo>
                  <a:lnTo>
                    <a:pt x="5504" y="2867"/>
                  </a:lnTo>
                  <a:lnTo>
                    <a:pt x="5553" y="2812"/>
                  </a:lnTo>
                  <a:lnTo>
                    <a:pt x="5603" y="2756"/>
                  </a:lnTo>
                  <a:lnTo>
                    <a:pt x="5704" y="2648"/>
                  </a:lnTo>
                  <a:lnTo>
                    <a:pt x="5806" y="2541"/>
                  </a:lnTo>
                  <a:lnTo>
                    <a:pt x="5910" y="2436"/>
                  </a:lnTo>
                  <a:lnTo>
                    <a:pt x="6015" y="2330"/>
                  </a:lnTo>
                  <a:lnTo>
                    <a:pt x="6120" y="2226"/>
                  </a:lnTo>
                  <a:lnTo>
                    <a:pt x="6331" y="2019"/>
                  </a:lnTo>
                  <a:lnTo>
                    <a:pt x="6436" y="1915"/>
                  </a:lnTo>
                  <a:lnTo>
                    <a:pt x="6541" y="1811"/>
                  </a:lnTo>
                  <a:lnTo>
                    <a:pt x="6645" y="1705"/>
                  </a:lnTo>
                  <a:lnTo>
                    <a:pt x="6747" y="1599"/>
                  </a:lnTo>
                  <a:lnTo>
                    <a:pt x="6849" y="1490"/>
                  </a:lnTo>
                  <a:lnTo>
                    <a:pt x="6898" y="1436"/>
                  </a:lnTo>
                  <a:lnTo>
                    <a:pt x="6947" y="1380"/>
                  </a:lnTo>
                  <a:lnTo>
                    <a:pt x="6997" y="1325"/>
                  </a:lnTo>
                  <a:lnTo>
                    <a:pt x="7045" y="1269"/>
                  </a:lnTo>
                  <a:lnTo>
                    <a:pt x="7093" y="1211"/>
                  </a:lnTo>
                  <a:lnTo>
                    <a:pt x="7139" y="1154"/>
                  </a:lnTo>
                  <a:lnTo>
                    <a:pt x="7139" y="1154"/>
                  </a:lnTo>
                  <a:lnTo>
                    <a:pt x="7153" y="1166"/>
                  </a:lnTo>
                  <a:lnTo>
                    <a:pt x="7166" y="1179"/>
                  </a:lnTo>
                  <a:lnTo>
                    <a:pt x="7189" y="1203"/>
                  </a:lnTo>
                  <a:lnTo>
                    <a:pt x="7189" y="1203"/>
                  </a:lnTo>
                  <a:lnTo>
                    <a:pt x="7138" y="1245"/>
                  </a:lnTo>
                  <a:lnTo>
                    <a:pt x="7089" y="1290"/>
                  </a:lnTo>
                  <a:lnTo>
                    <a:pt x="7041" y="1337"/>
                  </a:lnTo>
                  <a:lnTo>
                    <a:pt x="6994" y="1384"/>
                  </a:lnTo>
                  <a:lnTo>
                    <a:pt x="6949" y="1432"/>
                  </a:lnTo>
                  <a:lnTo>
                    <a:pt x="6903" y="1481"/>
                  </a:lnTo>
                  <a:lnTo>
                    <a:pt x="6858" y="1531"/>
                  </a:lnTo>
                  <a:lnTo>
                    <a:pt x="6815" y="1581"/>
                  </a:lnTo>
                  <a:lnTo>
                    <a:pt x="6641" y="1785"/>
                  </a:lnTo>
                  <a:lnTo>
                    <a:pt x="6597" y="1835"/>
                  </a:lnTo>
                  <a:lnTo>
                    <a:pt x="6553" y="1886"/>
                  </a:lnTo>
                  <a:lnTo>
                    <a:pt x="6507" y="1935"/>
                  </a:lnTo>
                  <a:lnTo>
                    <a:pt x="6462" y="1982"/>
                  </a:lnTo>
                  <a:lnTo>
                    <a:pt x="6462" y="1982"/>
                  </a:lnTo>
                  <a:lnTo>
                    <a:pt x="6159" y="2294"/>
                  </a:lnTo>
                  <a:lnTo>
                    <a:pt x="6008" y="2451"/>
                  </a:lnTo>
                  <a:lnTo>
                    <a:pt x="5858" y="2609"/>
                  </a:lnTo>
                  <a:lnTo>
                    <a:pt x="5710" y="2767"/>
                  </a:lnTo>
                  <a:lnTo>
                    <a:pt x="5637" y="2848"/>
                  </a:lnTo>
                  <a:lnTo>
                    <a:pt x="5563" y="2927"/>
                  </a:lnTo>
                  <a:lnTo>
                    <a:pt x="5490" y="3009"/>
                  </a:lnTo>
                  <a:lnTo>
                    <a:pt x="5419" y="3091"/>
                  </a:lnTo>
                  <a:lnTo>
                    <a:pt x="5347" y="3173"/>
                  </a:lnTo>
                  <a:lnTo>
                    <a:pt x="5277" y="3256"/>
                  </a:lnTo>
                  <a:lnTo>
                    <a:pt x="5277" y="3256"/>
                  </a:lnTo>
                  <a:lnTo>
                    <a:pt x="5177" y="3377"/>
                  </a:lnTo>
                  <a:lnTo>
                    <a:pt x="5078" y="3500"/>
                  </a:lnTo>
                  <a:lnTo>
                    <a:pt x="4882" y="3744"/>
                  </a:lnTo>
                  <a:lnTo>
                    <a:pt x="4782" y="3866"/>
                  </a:lnTo>
                  <a:lnTo>
                    <a:pt x="4732" y="3927"/>
                  </a:lnTo>
                  <a:lnTo>
                    <a:pt x="4680" y="3987"/>
                  </a:lnTo>
                  <a:lnTo>
                    <a:pt x="4629" y="4045"/>
                  </a:lnTo>
                  <a:lnTo>
                    <a:pt x="4576" y="4104"/>
                  </a:lnTo>
                  <a:lnTo>
                    <a:pt x="4524" y="4162"/>
                  </a:lnTo>
                  <a:lnTo>
                    <a:pt x="4469" y="4218"/>
                  </a:lnTo>
                  <a:lnTo>
                    <a:pt x="4469" y="4218"/>
                  </a:lnTo>
                  <a:lnTo>
                    <a:pt x="4422" y="4264"/>
                  </a:lnTo>
                  <a:lnTo>
                    <a:pt x="4370" y="4313"/>
                  </a:lnTo>
                  <a:lnTo>
                    <a:pt x="4370" y="4313"/>
                  </a:lnTo>
                  <a:lnTo>
                    <a:pt x="4442" y="4224"/>
                  </a:lnTo>
                  <a:lnTo>
                    <a:pt x="4513" y="4134"/>
                  </a:lnTo>
                  <a:lnTo>
                    <a:pt x="4583" y="4043"/>
                  </a:lnTo>
                  <a:lnTo>
                    <a:pt x="4653" y="3952"/>
                  </a:lnTo>
                  <a:lnTo>
                    <a:pt x="4792" y="3769"/>
                  </a:lnTo>
                  <a:lnTo>
                    <a:pt x="4930" y="3585"/>
                  </a:lnTo>
                  <a:lnTo>
                    <a:pt x="5069" y="3403"/>
                  </a:lnTo>
                  <a:lnTo>
                    <a:pt x="5139" y="3311"/>
                  </a:lnTo>
                  <a:lnTo>
                    <a:pt x="5209" y="3221"/>
                  </a:lnTo>
                  <a:lnTo>
                    <a:pt x="5282" y="3131"/>
                  </a:lnTo>
                  <a:lnTo>
                    <a:pt x="5355" y="3042"/>
                  </a:lnTo>
                  <a:lnTo>
                    <a:pt x="5428" y="2954"/>
                  </a:lnTo>
                  <a:lnTo>
                    <a:pt x="5504" y="2867"/>
                  </a:lnTo>
                  <a:lnTo>
                    <a:pt x="5504" y="2867"/>
                  </a:lnTo>
                  <a:close/>
                  <a:moveTo>
                    <a:pt x="4265" y="4266"/>
                  </a:moveTo>
                  <a:lnTo>
                    <a:pt x="4265" y="4266"/>
                  </a:lnTo>
                  <a:lnTo>
                    <a:pt x="4410" y="4090"/>
                  </a:lnTo>
                  <a:lnTo>
                    <a:pt x="4557" y="3913"/>
                  </a:lnTo>
                  <a:lnTo>
                    <a:pt x="4707" y="3737"/>
                  </a:lnTo>
                  <a:lnTo>
                    <a:pt x="4857" y="3562"/>
                  </a:lnTo>
                  <a:lnTo>
                    <a:pt x="4857" y="3562"/>
                  </a:lnTo>
                  <a:lnTo>
                    <a:pt x="4773" y="3675"/>
                  </a:lnTo>
                  <a:lnTo>
                    <a:pt x="4689" y="3789"/>
                  </a:lnTo>
                  <a:lnTo>
                    <a:pt x="4689" y="3789"/>
                  </a:lnTo>
                  <a:lnTo>
                    <a:pt x="4639" y="3853"/>
                  </a:lnTo>
                  <a:lnTo>
                    <a:pt x="4590" y="3918"/>
                  </a:lnTo>
                  <a:lnTo>
                    <a:pt x="4540" y="3981"/>
                  </a:lnTo>
                  <a:lnTo>
                    <a:pt x="4488" y="4044"/>
                  </a:lnTo>
                  <a:lnTo>
                    <a:pt x="4385" y="4169"/>
                  </a:lnTo>
                  <a:lnTo>
                    <a:pt x="4280" y="4292"/>
                  </a:lnTo>
                  <a:lnTo>
                    <a:pt x="4280" y="4292"/>
                  </a:lnTo>
                  <a:lnTo>
                    <a:pt x="4227" y="4352"/>
                  </a:lnTo>
                  <a:lnTo>
                    <a:pt x="4174" y="4410"/>
                  </a:lnTo>
                  <a:lnTo>
                    <a:pt x="4119" y="4468"/>
                  </a:lnTo>
                  <a:lnTo>
                    <a:pt x="4062" y="4524"/>
                  </a:lnTo>
                  <a:lnTo>
                    <a:pt x="4062" y="4524"/>
                  </a:lnTo>
                  <a:lnTo>
                    <a:pt x="4110" y="4458"/>
                  </a:lnTo>
                  <a:lnTo>
                    <a:pt x="4161" y="4393"/>
                  </a:lnTo>
                  <a:lnTo>
                    <a:pt x="4212" y="4330"/>
                  </a:lnTo>
                  <a:lnTo>
                    <a:pt x="4265" y="4266"/>
                  </a:lnTo>
                  <a:lnTo>
                    <a:pt x="4265" y="4266"/>
                  </a:lnTo>
                  <a:close/>
                  <a:moveTo>
                    <a:pt x="3975" y="4721"/>
                  </a:moveTo>
                  <a:lnTo>
                    <a:pt x="3975" y="4721"/>
                  </a:lnTo>
                  <a:lnTo>
                    <a:pt x="3950" y="4649"/>
                  </a:lnTo>
                  <a:lnTo>
                    <a:pt x="3950" y="4649"/>
                  </a:lnTo>
                  <a:lnTo>
                    <a:pt x="3955" y="4651"/>
                  </a:lnTo>
                  <a:lnTo>
                    <a:pt x="3959" y="4653"/>
                  </a:lnTo>
                  <a:lnTo>
                    <a:pt x="3965" y="4651"/>
                  </a:lnTo>
                  <a:lnTo>
                    <a:pt x="3970" y="4649"/>
                  </a:lnTo>
                  <a:lnTo>
                    <a:pt x="3970" y="4649"/>
                  </a:lnTo>
                  <a:lnTo>
                    <a:pt x="4011" y="4611"/>
                  </a:lnTo>
                  <a:lnTo>
                    <a:pt x="4051" y="4571"/>
                  </a:lnTo>
                  <a:lnTo>
                    <a:pt x="4131" y="4490"/>
                  </a:lnTo>
                  <a:lnTo>
                    <a:pt x="4209" y="4408"/>
                  </a:lnTo>
                  <a:lnTo>
                    <a:pt x="4285" y="4325"/>
                  </a:lnTo>
                  <a:lnTo>
                    <a:pt x="4360" y="4241"/>
                  </a:lnTo>
                  <a:lnTo>
                    <a:pt x="4432" y="4155"/>
                  </a:lnTo>
                  <a:lnTo>
                    <a:pt x="4504" y="4067"/>
                  </a:lnTo>
                  <a:lnTo>
                    <a:pt x="4575" y="3980"/>
                  </a:lnTo>
                  <a:lnTo>
                    <a:pt x="4644" y="3892"/>
                  </a:lnTo>
                  <a:lnTo>
                    <a:pt x="4713" y="3803"/>
                  </a:lnTo>
                  <a:lnTo>
                    <a:pt x="4850" y="3623"/>
                  </a:lnTo>
                  <a:lnTo>
                    <a:pt x="5120" y="3261"/>
                  </a:lnTo>
                  <a:lnTo>
                    <a:pt x="5120" y="3261"/>
                  </a:lnTo>
                  <a:lnTo>
                    <a:pt x="5206" y="3163"/>
                  </a:lnTo>
                  <a:lnTo>
                    <a:pt x="5292" y="3065"/>
                  </a:lnTo>
                  <a:lnTo>
                    <a:pt x="5292" y="3065"/>
                  </a:lnTo>
                  <a:lnTo>
                    <a:pt x="5208" y="3167"/>
                  </a:lnTo>
                  <a:lnTo>
                    <a:pt x="5125" y="3270"/>
                  </a:lnTo>
                  <a:lnTo>
                    <a:pt x="5043" y="3375"/>
                  </a:lnTo>
                  <a:lnTo>
                    <a:pt x="4964" y="3480"/>
                  </a:lnTo>
                  <a:lnTo>
                    <a:pt x="4884" y="3585"/>
                  </a:lnTo>
                  <a:lnTo>
                    <a:pt x="4804" y="3691"/>
                  </a:lnTo>
                  <a:lnTo>
                    <a:pt x="4646" y="3902"/>
                  </a:lnTo>
                  <a:lnTo>
                    <a:pt x="4567" y="4008"/>
                  </a:lnTo>
                  <a:lnTo>
                    <a:pt x="4487" y="4113"/>
                  </a:lnTo>
                  <a:lnTo>
                    <a:pt x="4405" y="4217"/>
                  </a:lnTo>
                  <a:lnTo>
                    <a:pt x="4323" y="4321"/>
                  </a:lnTo>
                  <a:lnTo>
                    <a:pt x="4239" y="4423"/>
                  </a:lnTo>
                  <a:lnTo>
                    <a:pt x="4154" y="4524"/>
                  </a:lnTo>
                  <a:lnTo>
                    <a:pt x="4109" y="4574"/>
                  </a:lnTo>
                  <a:lnTo>
                    <a:pt x="4066" y="4623"/>
                  </a:lnTo>
                  <a:lnTo>
                    <a:pt x="4020" y="4673"/>
                  </a:lnTo>
                  <a:lnTo>
                    <a:pt x="3975" y="4721"/>
                  </a:lnTo>
                  <a:lnTo>
                    <a:pt x="3975" y="4721"/>
                  </a:lnTo>
                  <a:close/>
                  <a:moveTo>
                    <a:pt x="4006" y="4811"/>
                  </a:moveTo>
                  <a:lnTo>
                    <a:pt x="4006" y="4811"/>
                  </a:lnTo>
                  <a:lnTo>
                    <a:pt x="3985" y="4752"/>
                  </a:lnTo>
                  <a:lnTo>
                    <a:pt x="3985" y="4752"/>
                  </a:lnTo>
                  <a:lnTo>
                    <a:pt x="4026" y="4708"/>
                  </a:lnTo>
                  <a:lnTo>
                    <a:pt x="4066" y="4664"/>
                  </a:lnTo>
                  <a:lnTo>
                    <a:pt x="4066" y="4664"/>
                  </a:lnTo>
                  <a:lnTo>
                    <a:pt x="4052" y="4692"/>
                  </a:lnTo>
                  <a:lnTo>
                    <a:pt x="4041" y="4721"/>
                  </a:lnTo>
                  <a:lnTo>
                    <a:pt x="4033" y="4750"/>
                  </a:lnTo>
                  <a:lnTo>
                    <a:pt x="4030" y="4764"/>
                  </a:lnTo>
                  <a:lnTo>
                    <a:pt x="4026" y="4779"/>
                  </a:lnTo>
                  <a:lnTo>
                    <a:pt x="4026" y="4779"/>
                  </a:lnTo>
                  <a:lnTo>
                    <a:pt x="4027" y="4784"/>
                  </a:lnTo>
                  <a:lnTo>
                    <a:pt x="4030" y="4787"/>
                  </a:lnTo>
                  <a:lnTo>
                    <a:pt x="4030" y="4787"/>
                  </a:lnTo>
                  <a:lnTo>
                    <a:pt x="4006" y="4811"/>
                  </a:lnTo>
                  <a:lnTo>
                    <a:pt x="4006" y="4811"/>
                  </a:lnTo>
                  <a:close/>
                  <a:moveTo>
                    <a:pt x="4026" y="4863"/>
                  </a:moveTo>
                  <a:lnTo>
                    <a:pt x="4026" y="4863"/>
                  </a:lnTo>
                  <a:lnTo>
                    <a:pt x="4051" y="4849"/>
                  </a:lnTo>
                  <a:lnTo>
                    <a:pt x="4076" y="4835"/>
                  </a:lnTo>
                  <a:lnTo>
                    <a:pt x="4101" y="4821"/>
                  </a:lnTo>
                  <a:lnTo>
                    <a:pt x="4124" y="4806"/>
                  </a:lnTo>
                  <a:lnTo>
                    <a:pt x="4148" y="4791"/>
                  </a:lnTo>
                  <a:lnTo>
                    <a:pt x="4171" y="4774"/>
                  </a:lnTo>
                  <a:lnTo>
                    <a:pt x="4216" y="4739"/>
                  </a:lnTo>
                  <a:lnTo>
                    <a:pt x="4259" y="4704"/>
                  </a:lnTo>
                  <a:lnTo>
                    <a:pt x="4301" y="4666"/>
                  </a:lnTo>
                  <a:lnTo>
                    <a:pt x="4341" y="4626"/>
                  </a:lnTo>
                  <a:lnTo>
                    <a:pt x="4381" y="4585"/>
                  </a:lnTo>
                  <a:lnTo>
                    <a:pt x="4381" y="4585"/>
                  </a:lnTo>
                  <a:lnTo>
                    <a:pt x="4340" y="4639"/>
                  </a:lnTo>
                  <a:lnTo>
                    <a:pt x="4300" y="4692"/>
                  </a:lnTo>
                  <a:lnTo>
                    <a:pt x="4261" y="4749"/>
                  </a:lnTo>
                  <a:lnTo>
                    <a:pt x="4225" y="4805"/>
                  </a:lnTo>
                  <a:lnTo>
                    <a:pt x="4191" y="4865"/>
                  </a:lnTo>
                  <a:lnTo>
                    <a:pt x="4175" y="4894"/>
                  </a:lnTo>
                  <a:lnTo>
                    <a:pt x="4160" y="4924"/>
                  </a:lnTo>
                  <a:lnTo>
                    <a:pt x="4144" y="4956"/>
                  </a:lnTo>
                  <a:lnTo>
                    <a:pt x="4130" y="4987"/>
                  </a:lnTo>
                  <a:lnTo>
                    <a:pt x="4116" y="5019"/>
                  </a:lnTo>
                  <a:lnTo>
                    <a:pt x="4103" y="5052"/>
                  </a:lnTo>
                  <a:lnTo>
                    <a:pt x="4103" y="5052"/>
                  </a:lnTo>
                  <a:lnTo>
                    <a:pt x="4083" y="5007"/>
                  </a:lnTo>
                  <a:lnTo>
                    <a:pt x="4065" y="4962"/>
                  </a:lnTo>
                  <a:lnTo>
                    <a:pt x="4045" y="4914"/>
                  </a:lnTo>
                  <a:lnTo>
                    <a:pt x="4026" y="4863"/>
                  </a:lnTo>
                  <a:lnTo>
                    <a:pt x="4026" y="4863"/>
                  </a:lnTo>
                  <a:close/>
                  <a:moveTo>
                    <a:pt x="4116" y="5080"/>
                  </a:moveTo>
                  <a:lnTo>
                    <a:pt x="4116" y="5080"/>
                  </a:lnTo>
                  <a:lnTo>
                    <a:pt x="4119" y="5080"/>
                  </a:lnTo>
                  <a:lnTo>
                    <a:pt x="4120" y="5079"/>
                  </a:lnTo>
                  <a:lnTo>
                    <a:pt x="4120" y="5079"/>
                  </a:lnTo>
                  <a:lnTo>
                    <a:pt x="4168" y="5044"/>
                  </a:lnTo>
                  <a:lnTo>
                    <a:pt x="4212" y="5007"/>
                  </a:lnTo>
                  <a:lnTo>
                    <a:pt x="4255" y="4969"/>
                  </a:lnTo>
                  <a:lnTo>
                    <a:pt x="4298" y="4929"/>
                  </a:lnTo>
                  <a:lnTo>
                    <a:pt x="4337" y="4888"/>
                  </a:lnTo>
                  <a:lnTo>
                    <a:pt x="4376" y="4847"/>
                  </a:lnTo>
                  <a:lnTo>
                    <a:pt x="4415" y="4804"/>
                  </a:lnTo>
                  <a:lnTo>
                    <a:pt x="4451" y="4760"/>
                  </a:lnTo>
                  <a:lnTo>
                    <a:pt x="4487" y="4716"/>
                  </a:lnTo>
                  <a:lnTo>
                    <a:pt x="4524" y="4671"/>
                  </a:lnTo>
                  <a:lnTo>
                    <a:pt x="4594" y="4580"/>
                  </a:lnTo>
                  <a:lnTo>
                    <a:pt x="4665" y="4489"/>
                  </a:lnTo>
                  <a:lnTo>
                    <a:pt x="4737" y="4397"/>
                  </a:lnTo>
                  <a:lnTo>
                    <a:pt x="4737" y="4397"/>
                  </a:lnTo>
                  <a:lnTo>
                    <a:pt x="4818" y="4298"/>
                  </a:lnTo>
                  <a:lnTo>
                    <a:pt x="4902" y="4200"/>
                  </a:lnTo>
                  <a:lnTo>
                    <a:pt x="4986" y="4103"/>
                  </a:lnTo>
                  <a:lnTo>
                    <a:pt x="5071" y="4005"/>
                  </a:lnTo>
                  <a:lnTo>
                    <a:pt x="5071" y="4005"/>
                  </a:lnTo>
                  <a:lnTo>
                    <a:pt x="4847" y="4294"/>
                  </a:lnTo>
                  <a:lnTo>
                    <a:pt x="4734" y="4440"/>
                  </a:lnTo>
                  <a:lnTo>
                    <a:pt x="4621" y="4582"/>
                  </a:lnTo>
                  <a:lnTo>
                    <a:pt x="4505" y="4725"/>
                  </a:lnTo>
                  <a:lnTo>
                    <a:pt x="4389" y="4866"/>
                  </a:lnTo>
                  <a:lnTo>
                    <a:pt x="4329" y="4936"/>
                  </a:lnTo>
                  <a:lnTo>
                    <a:pt x="4270" y="5005"/>
                  </a:lnTo>
                  <a:lnTo>
                    <a:pt x="4210" y="5074"/>
                  </a:lnTo>
                  <a:lnTo>
                    <a:pt x="4148" y="5142"/>
                  </a:lnTo>
                  <a:lnTo>
                    <a:pt x="4148" y="5142"/>
                  </a:lnTo>
                  <a:lnTo>
                    <a:pt x="4133" y="5113"/>
                  </a:lnTo>
                  <a:lnTo>
                    <a:pt x="4116" y="5080"/>
                  </a:lnTo>
                  <a:lnTo>
                    <a:pt x="4116" y="5080"/>
                  </a:lnTo>
                  <a:close/>
                  <a:moveTo>
                    <a:pt x="5406" y="3641"/>
                  </a:moveTo>
                  <a:lnTo>
                    <a:pt x="5406" y="3641"/>
                  </a:lnTo>
                  <a:lnTo>
                    <a:pt x="5226" y="3870"/>
                  </a:lnTo>
                  <a:lnTo>
                    <a:pt x="5046" y="4099"/>
                  </a:lnTo>
                  <a:lnTo>
                    <a:pt x="4865" y="4328"/>
                  </a:lnTo>
                  <a:lnTo>
                    <a:pt x="4682" y="4559"/>
                  </a:lnTo>
                  <a:lnTo>
                    <a:pt x="4682" y="4559"/>
                  </a:lnTo>
                  <a:lnTo>
                    <a:pt x="4580" y="4684"/>
                  </a:lnTo>
                  <a:lnTo>
                    <a:pt x="4580" y="4684"/>
                  </a:lnTo>
                  <a:lnTo>
                    <a:pt x="4690" y="4545"/>
                  </a:lnTo>
                  <a:lnTo>
                    <a:pt x="4799" y="4406"/>
                  </a:lnTo>
                  <a:lnTo>
                    <a:pt x="4799" y="4406"/>
                  </a:lnTo>
                  <a:lnTo>
                    <a:pt x="4950" y="4214"/>
                  </a:lnTo>
                  <a:lnTo>
                    <a:pt x="5101" y="4022"/>
                  </a:lnTo>
                  <a:lnTo>
                    <a:pt x="5253" y="3831"/>
                  </a:lnTo>
                  <a:lnTo>
                    <a:pt x="5406" y="3641"/>
                  </a:lnTo>
                  <a:lnTo>
                    <a:pt x="5406" y="3641"/>
                  </a:lnTo>
                  <a:close/>
                  <a:moveTo>
                    <a:pt x="4222" y="5254"/>
                  </a:moveTo>
                  <a:lnTo>
                    <a:pt x="4222" y="5254"/>
                  </a:lnTo>
                  <a:lnTo>
                    <a:pt x="4208" y="5236"/>
                  </a:lnTo>
                  <a:lnTo>
                    <a:pt x="4192" y="5214"/>
                  </a:lnTo>
                  <a:lnTo>
                    <a:pt x="4177" y="5191"/>
                  </a:lnTo>
                  <a:lnTo>
                    <a:pt x="4162" y="5166"/>
                  </a:lnTo>
                  <a:lnTo>
                    <a:pt x="4162" y="5166"/>
                  </a:lnTo>
                  <a:lnTo>
                    <a:pt x="4164" y="5165"/>
                  </a:lnTo>
                  <a:lnTo>
                    <a:pt x="4167" y="5164"/>
                  </a:lnTo>
                  <a:lnTo>
                    <a:pt x="4167" y="5164"/>
                  </a:lnTo>
                  <a:lnTo>
                    <a:pt x="4245" y="5086"/>
                  </a:lnTo>
                  <a:lnTo>
                    <a:pt x="4321" y="5006"/>
                  </a:lnTo>
                  <a:lnTo>
                    <a:pt x="4396" y="4925"/>
                  </a:lnTo>
                  <a:lnTo>
                    <a:pt x="4471" y="4843"/>
                  </a:lnTo>
                  <a:lnTo>
                    <a:pt x="4543" y="4762"/>
                  </a:lnTo>
                  <a:lnTo>
                    <a:pt x="4615" y="4678"/>
                  </a:lnTo>
                  <a:lnTo>
                    <a:pt x="4685" y="4594"/>
                  </a:lnTo>
                  <a:lnTo>
                    <a:pt x="4754" y="4509"/>
                  </a:lnTo>
                  <a:lnTo>
                    <a:pt x="4823" y="4423"/>
                  </a:lnTo>
                  <a:lnTo>
                    <a:pt x="4891" y="4337"/>
                  </a:lnTo>
                  <a:lnTo>
                    <a:pt x="4959" y="4250"/>
                  </a:lnTo>
                  <a:lnTo>
                    <a:pt x="5026" y="4162"/>
                  </a:lnTo>
                  <a:lnTo>
                    <a:pt x="5158" y="3985"/>
                  </a:lnTo>
                  <a:lnTo>
                    <a:pt x="5290" y="3809"/>
                  </a:lnTo>
                  <a:lnTo>
                    <a:pt x="5290" y="3809"/>
                  </a:lnTo>
                  <a:lnTo>
                    <a:pt x="5371" y="3701"/>
                  </a:lnTo>
                  <a:lnTo>
                    <a:pt x="5453" y="3595"/>
                  </a:lnTo>
                  <a:lnTo>
                    <a:pt x="5535" y="3488"/>
                  </a:lnTo>
                  <a:lnTo>
                    <a:pt x="5619" y="3384"/>
                  </a:lnTo>
                  <a:lnTo>
                    <a:pt x="5703" y="3281"/>
                  </a:lnTo>
                  <a:lnTo>
                    <a:pt x="5789" y="3179"/>
                  </a:lnTo>
                  <a:lnTo>
                    <a:pt x="5875" y="3077"/>
                  </a:lnTo>
                  <a:lnTo>
                    <a:pt x="5963" y="2977"/>
                  </a:lnTo>
                  <a:lnTo>
                    <a:pt x="6051" y="2877"/>
                  </a:lnTo>
                  <a:lnTo>
                    <a:pt x="6140" y="2779"/>
                  </a:lnTo>
                  <a:lnTo>
                    <a:pt x="6230" y="2680"/>
                  </a:lnTo>
                  <a:lnTo>
                    <a:pt x="6321" y="2583"/>
                  </a:lnTo>
                  <a:lnTo>
                    <a:pt x="6414" y="2486"/>
                  </a:lnTo>
                  <a:lnTo>
                    <a:pt x="6506" y="2390"/>
                  </a:lnTo>
                  <a:lnTo>
                    <a:pt x="6600" y="2295"/>
                  </a:lnTo>
                  <a:lnTo>
                    <a:pt x="6695" y="2201"/>
                  </a:lnTo>
                  <a:lnTo>
                    <a:pt x="6695" y="2201"/>
                  </a:lnTo>
                  <a:lnTo>
                    <a:pt x="6608" y="2300"/>
                  </a:lnTo>
                  <a:lnTo>
                    <a:pt x="6521" y="2400"/>
                  </a:lnTo>
                  <a:lnTo>
                    <a:pt x="6436" y="2500"/>
                  </a:lnTo>
                  <a:lnTo>
                    <a:pt x="6351" y="2601"/>
                  </a:lnTo>
                  <a:lnTo>
                    <a:pt x="6266" y="2703"/>
                  </a:lnTo>
                  <a:lnTo>
                    <a:pt x="6183" y="2804"/>
                  </a:lnTo>
                  <a:lnTo>
                    <a:pt x="6017" y="3009"/>
                  </a:lnTo>
                  <a:lnTo>
                    <a:pt x="5852" y="3216"/>
                  </a:lnTo>
                  <a:lnTo>
                    <a:pt x="5688" y="3424"/>
                  </a:lnTo>
                  <a:lnTo>
                    <a:pt x="5363" y="3839"/>
                  </a:lnTo>
                  <a:lnTo>
                    <a:pt x="5363" y="3839"/>
                  </a:lnTo>
                  <a:lnTo>
                    <a:pt x="5294" y="3926"/>
                  </a:lnTo>
                  <a:lnTo>
                    <a:pt x="5223" y="4010"/>
                  </a:lnTo>
                  <a:lnTo>
                    <a:pt x="5152" y="4094"/>
                  </a:lnTo>
                  <a:lnTo>
                    <a:pt x="5079" y="4177"/>
                  </a:lnTo>
                  <a:lnTo>
                    <a:pt x="5006" y="4261"/>
                  </a:lnTo>
                  <a:lnTo>
                    <a:pt x="4931" y="4344"/>
                  </a:lnTo>
                  <a:lnTo>
                    <a:pt x="4781" y="4510"/>
                  </a:lnTo>
                  <a:lnTo>
                    <a:pt x="4707" y="4592"/>
                  </a:lnTo>
                  <a:lnTo>
                    <a:pt x="4634" y="4676"/>
                  </a:lnTo>
                  <a:lnTo>
                    <a:pt x="4561" y="4759"/>
                  </a:lnTo>
                  <a:lnTo>
                    <a:pt x="4490" y="4843"/>
                  </a:lnTo>
                  <a:lnTo>
                    <a:pt x="4419" y="4929"/>
                  </a:lnTo>
                  <a:lnTo>
                    <a:pt x="4350" y="5015"/>
                  </a:lnTo>
                  <a:lnTo>
                    <a:pt x="4285" y="5102"/>
                  </a:lnTo>
                  <a:lnTo>
                    <a:pt x="4252" y="5147"/>
                  </a:lnTo>
                  <a:lnTo>
                    <a:pt x="4220" y="5191"/>
                  </a:lnTo>
                  <a:lnTo>
                    <a:pt x="4220" y="5191"/>
                  </a:lnTo>
                  <a:lnTo>
                    <a:pt x="4219" y="5193"/>
                  </a:lnTo>
                  <a:lnTo>
                    <a:pt x="4218" y="5196"/>
                  </a:lnTo>
                  <a:lnTo>
                    <a:pt x="4219" y="5202"/>
                  </a:lnTo>
                  <a:lnTo>
                    <a:pt x="4222" y="5206"/>
                  </a:lnTo>
                  <a:lnTo>
                    <a:pt x="4225" y="5210"/>
                  </a:lnTo>
                  <a:lnTo>
                    <a:pt x="4231" y="5211"/>
                  </a:lnTo>
                  <a:lnTo>
                    <a:pt x="4236" y="5212"/>
                  </a:lnTo>
                  <a:lnTo>
                    <a:pt x="4241" y="5210"/>
                  </a:lnTo>
                  <a:lnTo>
                    <a:pt x="4246" y="5205"/>
                  </a:lnTo>
                  <a:lnTo>
                    <a:pt x="4246" y="5205"/>
                  </a:lnTo>
                  <a:lnTo>
                    <a:pt x="4281" y="5157"/>
                  </a:lnTo>
                  <a:lnTo>
                    <a:pt x="4316" y="5108"/>
                  </a:lnTo>
                  <a:lnTo>
                    <a:pt x="4389" y="5013"/>
                  </a:lnTo>
                  <a:lnTo>
                    <a:pt x="4463" y="4918"/>
                  </a:lnTo>
                  <a:lnTo>
                    <a:pt x="4540" y="4825"/>
                  </a:lnTo>
                  <a:lnTo>
                    <a:pt x="4618" y="4731"/>
                  </a:lnTo>
                  <a:lnTo>
                    <a:pt x="4698" y="4639"/>
                  </a:lnTo>
                  <a:lnTo>
                    <a:pt x="4779" y="4547"/>
                  </a:lnTo>
                  <a:lnTo>
                    <a:pt x="4859" y="4456"/>
                  </a:lnTo>
                  <a:lnTo>
                    <a:pt x="5022" y="4273"/>
                  </a:lnTo>
                  <a:lnTo>
                    <a:pt x="5104" y="4182"/>
                  </a:lnTo>
                  <a:lnTo>
                    <a:pt x="5185" y="4091"/>
                  </a:lnTo>
                  <a:lnTo>
                    <a:pt x="5264" y="3998"/>
                  </a:lnTo>
                  <a:lnTo>
                    <a:pt x="5343" y="3906"/>
                  </a:lnTo>
                  <a:lnTo>
                    <a:pt x="5419" y="3812"/>
                  </a:lnTo>
                  <a:lnTo>
                    <a:pt x="5495" y="3719"/>
                  </a:lnTo>
                  <a:lnTo>
                    <a:pt x="5495" y="3719"/>
                  </a:lnTo>
                  <a:lnTo>
                    <a:pt x="5824" y="3296"/>
                  </a:lnTo>
                  <a:lnTo>
                    <a:pt x="5990" y="3085"/>
                  </a:lnTo>
                  <a:lnTo>
                    <a:pt x="6156" y="2876"/>
                  </a:lnTo>
                  <a:lnTo>
                    <a:pt x="6156" y="2876"/>
                  </a:lnTo>
                  <a:lnTo>
                    <a:pt x="6241" y="2772"/>
                  </a:lnTo>
                  <a:lnTo>
                    <a:pt x="6325" y="2669"/>
                  </a:lnTo>
                  <a:lnTo>
                    <a:pt x="6497" y="2464"/>
                  </a:lnTo>
                  <a:lnTo>
                    <a:pt x="6497" y="2464"/>
                  </a:lnTo>
                  <a:lnTo>
                    <a:pt x="6546" y="2407"/>
                  </a:lnTo>
                  <a:lnTo>
                    <a:pt x="6599" y="2347"/>
                  </a:lnTo>
                  <a:lnTo>
                    <a:pt x="6628" y="2315"/>
                  </a:lnTo>
                  <a:lnTo>
                    <a:pt x="6657" y="2285"/>
                  </a:lnTo>
                  <a:lnTo>
                    <a:pt x="6685" y="2258"/>
                  </a:lnTo>
                  <a:lnTo>
                    <a:pt x="6711" y="2234"/>
                  </a:lnTo>
                  <a:lnTo>
                    <a:pt x="6733" y="2217"/>
                  </a:lnTo>
                  <a:lnTo>
                    <a:pt x="6743" y="2211"/>
                  </a:lnTo>
                  <a:lnTo>
                    <a:pt x="6751" y="2206"/>
                  </a:lnTo>
                  <a:lnTo>
                    <a:pt x="6758" y="2205"/>
                  </a:lnTo>
                  <a:lnTo>
                    <a:pt x="6760" y="2205"/>
                  </a:lnTo>
                  <a:lnTo>
                    <a:pt x="6763" y="2206"/>
                  </a:lnTo>
                  <a:lnTo>
                    <a:pt x="6764" y="2208"/>
                  </a:lnTo>
                  <a:lnTo>
                    <a:pt x="6765" y="2210"/>
                  </a:lnTo>
                  <a:lnTo>
                    <a:pt x="6766" y="2216"/>
                  </a:lnTo>
                  <a:lnTo>
                    <a:pt x="6765" y="2226"/>
                  </a:lnTo>
                  <a:lnTo>
                    <a:pt x="6763" y="2239"/>
                  </a:lnTo>
                  <a:lnTo>
                    <a:pt x="6757" y="2256"/>
                  </a:lnTo>
                  <a:lnTo>
                    <a:pt x="6747" y="2275"/>
                  </a:lnTo>
                  <a:lnTo>
                    <a:pt x="6747" y="2275"/>
                  </a:lnTo>
                  <a:lnTo>
                    <a:pt x="6736" y="2302"/>
                  </a:lnTo>
                  <a:lnTo>
                    <a:pt x="6723" y="2330"/>
                  </a:lnTo>
                  <a:lnTo>
                    <a:pt x="6695" y="2384"/>
                  </a:lnTo>
                  <a:lnTo>
                    <a:pt x="6663" y="2438"/>
                  </a:lnTo>
                  <a:lnTo>
                    <a:pt x="6630" y="2491"/>
                  </a:lnTo>
                  <a:lnTo>
                    <a:pt x="6630" y="2491"/>
                  </a:lnTo>
                  <a:lnTo>
                    <a:pt x="6463" y="2689"/>
                  </a:lnTo>
                  <a:lnTo>
                    <a:pt x="6380" y="2787"/>
                  </a:lnTo>
                  <a:lnTo>
                    <a:pt x="6298" y="2886"/>
                  </a:lnTo>
                  <a:lnTo>
                    <a:pt x="6298" y="2886"/>
                  </a:lnTo>
                  <a:lnTo>
                    <a:pt x="6359" y="2824"/>
                  </a:lnTo>
                  <a:lnTo>
                    <a:pt x="6418" y="2761"/>
                  </a:lnTo>
                  <a:lnTo>
                    <a:pt x="6476" y="2697"/>
                  </a:lnTo>
                  <a:lnTo>
                    <a:pt x="6532" y="2631"/>
                  </a:lnTo>
                  <a:lnTo>
                    <a:pt x="6532" y="2631"/>
                  </a:lnTo>
                  <a:lnTo>
                    <a:pt x="6491" y="2686"/>
                  </a:lnTo>
                  <a:lnTo>
                    <a:pt x="6447" y="2740"/>
                  </a:lnTo>
                  <a:lnTo>
                    <a:pt x="6402" y="2793"/>
                  </a:lnTo>
                  <a:lnTo>
                    <a:pt x="6355" y="2845"/>
                  </a:lnTo>
                  <a:lnTo>
                    <a:pt x="6308" y="2898"/>
                  </a:lnTo>
                  <a:lnTo>
                    <a:pt x="6259" y="2951"/>
                  </a:lnTo>
                  <a:lnTo>
                    <a:pt x="6210" y="3002"/>
                  </a:lnTo>
                  <a:lnTo>
                    <a:pt x="6160" y="3055"/>
                  </a:lnTo>
                  <a:lnTo>
                    <a:pt x="6160" y="3055"/>
                  </a:lnTo>
                  <a:lnTo>
                    <a:pt x="5789" y="3513"/>
                  </a:lnTo>
                  <a:lnTo>
                    <a:pt x="5603" y="3741"/>
                  </a:lnTo>
                  <a:lnTo>
                    <a:pt x="5415" y="3968"/>
                  </a:lnTo>
                  <a:lnTo>
                    <a:pt x="5415" y="3968"/>
                  </a:lnTo>
                  <a:lnTo>
                    <a:pt x="5290" y="4119"/>
                  </a:lnTo>
                  <a:lnTo>
                    <a:pt x="5167" y="4272"/>
                  </a:lnTo>
                  <a:lnTo>
                    <a:pt x="5047" y="4427"/>
                  </a:lnTo>
                  <a:lnTo>
                    <a:pt x="4987" y="4505"/>
                  </a:lnTo>
                  <a:lnTo>
                    <a:pt x="4928" y="4584"/>
                  </a:lnTo>
                  <a:lnTo>
                    <a:pt x="4928" y="4584"/>
                  </a:lnTo>
                  <a:lnTo>
                    <a:pt x="4886" y="4639"/>
                  </a:lnTo>
                  <a:lnTo>
                    <a:pt x="4844" y="4692"/>
                  </a:lnTo>
                  <a:lnTo>
                    <a:pt x="4844" y="4692"/>
                  </a:lnTo>
                  <a:lnTo>
                    <a:pt x="4760" y="4791"/>
                  </a:lnTo>
                  <a:lnTo>
                    <a:pt x="4674" y="4889"/>
                  </a:lnTo>
                  <a:lnTo>
                    <a:pt x="4504" y="5083"/>
                  </a:lnTo>
                  <a:lnTo>
                    <a:pt x="4504" y="5083"/>
                  </a:lnTo>
                  <a:lnTo>
                    <a:pt x="4495" y="5081"/>
                  </a:lnTo>
                  <a:lnTo>
                    <a:pt x="4487" y="5076"/>
                  </a:lnTo>
                  <a:lnTo>
                    <a:pt x="4479" y="5071"/>
                  </a:lnTo>
                  <a:lnTo>
                    <a:pt x="4471" y="5062"/>
                  </a:lnTo>
                  <a:lnTo>
                    <a:pt x="4463" y="5053"/>
                  </a:lnTo>
                  <a:lnTo>
                    <a:pt x="4454" y="5041"/>
                  </a:lnTo>
                  <a:lnTo>
                    <a:pt x="4446" y="5027"/>
                  </a:lnTo>
                  <a:lnTo>
                    <a:pt x="4439" y="5011"/>
                  </a:lnTo>
                  <a:lnTo>
                    <a:pt x="4439" y="5011"/>
                  </a:lnTo>
                  <a:lnTo>
                    <a:pt x="4546" y="4877"/>
                  </a:lnTo>
                  <a:lnTo>
                    <a:pt x="4656" y="4744"/>
                  </a:lnTo>
                  <a:lnTo>
                    <a:pt x="4656" y="4744"/>
                  </a:lnTo>
                  <a:lnTo>
                    <a:pt x="4802" y="4566"/>
                  </a:lnTo>
                  <a:lnTo>
                    <a:pt x="4951" y="4390"/>
                  </a:lnTo>
                  <a:lnTo>
                    <a:pt x="5102" y="4215"/>
                  </a:lnTo>
                  <a:lnTo>
                    <a:pt x="5253" y="4042"/>
                  </a:lnTo>
                  <a:lnTo>
                    <a:pt x="5406" y="3867"/>
                  </a:lnTo>
                  <a:lnTo>
                    <a:pt x="5558" y="3694"/>
                  </a:lnTo>
                  <a:lnTo>
                    <a:pt x="5865" y="3349"/>
                  </a:lnTo>
                  <a:lnTo>
                    <a:pt x="5865" y="3349"/>
                  </a:lnTo>
                  <a:lnTo>
                    <a:pt x="5778" y="3434"/>
                  </a:lnTo>
                  <a:lnTo>
                    <a:pt x="5696" y="3518"/>
                  </a:lnTo>
                  <a:lnTo>
                    <a:pt x="5617" y="3602"/>
                  </a:lnTo>
                  <a:lnTo>
                    <a:pt x="5579" y="3644"/>
                  </a:lnTo>
                  <a:lnTo>
                    <a:pt x="5543" y="3684"/>
                  </a:lnTo>
                  <a:lnTo>
                    <a:pt x="5543" y="3684"/>
                  </a:lnTo>
                  <a:lnTo>
                    <a:pt x="5374" y="3878"/>
                  </a:lnTo>
                  <a:lnTo>
                    <a:pt x="5205" y="4070"/>
                  </a:lnTo>
                  <a:lnTo>
                    <a:pt x="5036" y="4263"/>
                  </a:lnTo>
                  <a:lnTo>
                    <a:pt x="4868" y="4457"/>
                  </a:lnTo>
                  <a:lnTo>
                    <a:pt x="4785" y="4554"/>
                  </a:lnTo>
                  <a:lnTo>
                    <a:pt x="4701" y="4653"/>
                  </a:lnTo>
                  <a:lnTo>
                    <a:pt x="4619" y="4751"/>
                  </a:lnTo>
                  <a:lnTo>
                    <a:pt x="4539" y="4849"/>
                  </a:lnTo>
                  <a:lnTo>
                    <a:pt x="4458" y="4950"/>
                  </a:lnTo>
                  <a:lnTo>
                    <a:pt x="4378" y="5051"/>
                  </a:lnTo>
                  <a:lnTo>
                    <a:pt x="4300" y="5151"/>
                  </a:lnTo>
                  <a:lnTo>
                    <a:pt x="4222" y="5254"/>
                  </a:lnTo>
                  <a:lnTo>
                    <a:pt x="4222" y="5254"/>
                  </a:lnTo>
                  <a:close/>
                  <a:moveTo>
                    <a:pt x="4322" y="5306"/>
                  </a:moveTo>
                  <a:lnTo>
                    <a:pt x="4322" y="5306"/>
                  </a:lnTo>
                  <a:lnTo>
                    <a:pt x="4313" y="5307"/>
                  </a:lnTo>
                  <a:lnTo>
                    <a:pt x="4303" y="5307"/>
                  </a:lnTo>
                  <a:lnTo>
                    <a:pt x="4294" y="5306"/>
                  </a:lnTo>
                  <a:lnTo>
                    <a:pt x="4285" y="5302"/>
                  </a:lnTo>
                  <a:lnTo>
                    <a:pt x="4274" y="5299"/>
                  </a:lnTo>
                  <a:lnTo>
                    <a:pt x="4265" y="5293"/>
                  </a:lnTo>
                  <a:lnTo>
                    <a:pt x="4255" y="5286"/>
                  </a:lnTo>
                  <a:lnTo>
                    <a:pt x="4245" y="5278"/>
                  </a:lnTo>
                  <a:lnTo>
                    <a:pt x="4245" y="5278"/>
                  </a:lnTo>
                  <a:lnTo>
                    <a:pt x="4268" y="5267"/>
                  </a:lnTo>
                  <a:lnTo>
                    <a:pt x="4291" y="5255"/>
                  </a:lnTo>
                  <a:lnTo>
                    <a:pt x="4335" y="5232"/>
                  </a:lnTo>
                  <a:lnTo>
                    <a:pt x="4377" y="5206"/>
                  </a:lnTo>
                  <a:lnTo>
                    <a:pt x="4418" y="5178"/>
                  </a:lnTo>
                  <a:lnTo>
                    <a:pt x="4418" y="5178"/>
                  </a:lnTo>
                  <a:lnTo>
                    <a:pt x="4370" y="5233"/>
                  </a:lnTo>
                  <a:lnTo>
                    <a:pt x="4322" y="5287"/>
                  </a:lnTo>
                  <a:lnTo>
                    <a:pt x="4322" y="5287"/>
                  </a:lnTo>
                  <a:lnTo>
                    <a:pt x="4319" y="5292"/>
                  </a:lnTo>
                  <a:lnTo>
                    <a:pt x="4319" y="5296"/>
                  </a:lnTo>
                  <a:lnTo>
                    <a:pt x="4320" y="5301"/>
                  </a:lnTo>
                  <a:lnTo>
                    <a:pt x="4322" y="5306"/>
                  </a:lnTo>
                  <a:lnTo>
                    <a:pt x="4322" y="5306"/>
                  </a:lnTo>
                  <a:close/>
                  <a:moveTo>
                    <a:pt x="4343" y="5336"/>
                  </a:moveTo>
                  <a:lnTo>
                    <a:pt x="4343" y="5336"/>
                  </a:lnTo>
                  <a:lnTo>
                    <a:pt x="4348" y="5333"/>
                  </a:lnTo>
                  <a:lnTo>
                    <a:pt x="4350" y="5328"/>
                  </a:lnTo>
                  <a:lnTo>
                    <a:pt x="4351" y="5325"/>
                  </a:lnTo>
                  <a:lnTo>
                    <a:pt x="4353" y="5320"/>
                  </a:lnTo>
                  <a:lnTo>
                    <a:pt x="4353" y="5315"/>
                  </a:lnTo>
                  <a:lnTo>
                    <a:pt x="4350" y="5312"/>
                  </a:lnTo>
                  <a:lnTo>
                    <a:pt x="4348" y="5308"/>
                  </a:lnTo>
                  <a:lnTo>
                    <a:pt x="4346" y="5305"/>
                  </a:lnTo>
                  <a:lnTo>
                    <a:pt x="4346" y="5305"/>
                  </a:lnTo>
                  <a:lnTo>
                    <a:pt x="4392" y="5278"/>
                  </a:lnTo>
                  <a:lnTo>
                    <a:pt x="4438" y="5248"/>
                  </a:lnTo>
                  <a:lnTo>
                    <a:pt x="4483" y="5218"/>
                  </a:lnTo>
                  <a:lnTo>
                    <a:pt x="4527" y="5185"/>
                  </a:lnTo>
                  <a:lnTo>
                    <a:pt x="4570" y="5152"/>
                  </a:lnTo>
                  <a:lnTo>
                    <a:pt x="4612" y="5117"/>
                  </a:lnTo>
                  <a:lnTo>
                    <a:pt x="4655" y="5080"/>
                  </a:lnTo>
                  <a:lnTo>
                    <a:pt x="4696" y="5042"/>
                  </a:lnTo>
                  <a:lnTo>
                    <a:pt x="4735" y="5004"/>
                  </a:lnTo>
                  <a:lnTo>
                    <a:pt x="4775" y="4964"/>
                  </a:lnTo>
                  <a:lnTo>
                    <a:pt x="4815" y="4923"/>
                  </a:lnTo>
                  <a:lnTo>
                    <a:pt x="4854" y="4882"/>
                  </a:lnTo>
                  <a:lnTo>
                    <a:pt x="4892" y="4840"/>
                  </a:lnTo>
                  <a:lnTo>
                    <a:pt x="4930" y="4797"/>
                  </a:lnTo>
                  <a:lnTo>
                    <a:pt x="5003" y="4709"/>
                  </a:lnTo>
                  <a:lnTo>
                    <a:pt x="5075" y="4619"/>
                  </a:lnTo>
                  <a:lnTo>
                    <a:pt x="5146" y="4529"/>
                  </a:lnTo>
                  <a:lnTo>
                    <a:pt x="5285" y="4347"/>
                  </a:lnTo>
                  <a:lnTo>
                    <a:pt x="5353" y="4257"/>
                  </a:lnTo>
                  <a:lnTo>
                    <a:pt x="5422" y="4169"/>
                  </a:lnTo>
                  <a:lnTo>
                    <a:pt x="5490" y="4084"/>
                  </a:lnTo>
                  <a:lnTo>
                    <a:pt x="5559" y="4002"/>
                  </a:lnTo>
                  <a:lnTo>
                    <a:pt x="5559" y="4002"/>
                  </a:lnTo>
                  <a:lnTo>
                    <a:pt x="5656" y="3888"/>
                  </a:lnTo>
                  <a:lnTo>
                    <a:pt x="5756" y="3775"/>
                  </a:lnTo>
                  <a:lnTo>
                    <a:pt x="5756" y="3775"/>
                  </a:lnTo>
                  <a:lnTo>
                    <a:pt x="5693" y="3863"/>
                  </a:lnTo>
                  <a:lnTo>
                    <a:pt x="5630" y="3948"/>
                  </a:lnTo>
                  <a:lnTo>
                    <a:pt x="5630" y="3948"/>
                  </a:lnTo>
                  <a:lnTo>
                    <a:pt x="5603" y="3984"/>
                  </a:lnTo>
                  <a:lnTo>
                    <a:pt x="5603" y="3984"/>
                  </a:lnTo>
                  <a:lnTo>
                    <a:pt x="5591" y="3997"/>
                  </a:lnTo>
                  <a:lnTo>
                    <a:pt x="5591" y="3997"/>
                  </a:lnTo>
                  <a:lnTo>
                    <a:pt x="5527" y="4072"/>
                  </a:lnTo>
                  <a:lnTo>
                    <a:pt x="5463" y="4147"/>
                  </a:lnTo>
                  <a:lnTo>
                    <a:pt x="5400" y="4223"/>
                  </a:lnTo>
                  <a:lnTo>
                    <a:pt x="5337" y="4299"/>
                  </a:lnTo>
                  <a:lnTo>
                    <a:pt x="5213" y="4454"/>
                  </a:lnTo>
                  <a:lnTo>
                    <a:pt x="5089" y="4608"/>
                  </a:lnTo>
                  <a:lnTo>
                    <a:pt x="4965" y="4763"/>
                  </a:lnTo>
                  <a:lnTo>
                    <a:pt x="4841" y="4916"/>
                  </a:lnTo>
                  <a:lnTo>
                    <a:pt x="4777" y="4992"/>
                  </a:lnTo>
                  <a:lnTo>
                    <a:pt x="4713" y="5068"/>
                  </a:lnTo>
                  <a:lnTo>
                    <a:pt x="4649" y="5143"/>
                  </a:lnTo>
                  <a:lnTo>
                    <a:pt x="4584" y="5217"/>
                  </a:lnTo>
                  <a:lnTo>
                    <a:pt x="4584" y="5217"/>
                  </a:lnTo>
                  <a:lnTo>
                    <a:pt x="4509" y="5287"/>
                  </a:lnTo>
                  <a:lnTo>
                    <a:pt x="4436" y="5357"/>
                  </a:lnTo>
                  <a:lnTo>
                    <a:pt x="4362" y="5429"/>
                  </a:lnTo>
                  <a:lnTo>
                    <a:pt x="4327" y="5465"/>
                  </a:lnTo>
                  <a:lnTo>
                    <a:pt x="4291" y="5501"/>
                  </a:lnTo>
                  <a:lnTo>
                    <a:pt x="4291" y="5501"/>
                  </a:lnTo>
                  <a:lnTo>
                    <a:pt x="4310" y="5460"/>
                  </a:lnTo>
                  <a:lnTo>
                    <a:pt x="4319" y="5442"/>
                  </a:lnTo>
                  <a:lnTo>
                    <a:pt x="4326" y="5424"/>
                  </a:lnTo>
                  <a:lnTo>
                    <a:pt x="4332" y="5406"/>
                  </a:lnTo>
                  <a:lnTo>
                    <a:pt x="4336" y="5385"/>
                  </a:lnTo>
                  <a:lnTo>
                    <a:pt x="4340" y="5363"/>
                  </a:lnTo>
                  <a:lnTo>
                    <a:pt x="4343" y="5336"/>
                  </a:lnTo>
                  <a:lnTo>
                    <a:pt x="4343" y="5336"/>
                  </a:lnTo>
                  <a:close/>
                  <a:moveTo>
                    <a:pt x="4251" y="5598"/>
                  </a:moveTo>
                  <a:lnTo>
                    <a:pt x="4251" y="5598"/>
                  </a:lnTo>
                  <a:lnTo>
                    <a:pt x="4326" y="5528"/>
                  </a:lnTo>
                  <a:lnTo>
                    <a:pt x="4398" y="5457"/>
                  </a:lnTo>
                  <a:lnTo>
                    <a:pt x="4469" y="5383"/>
                  </a:lnTo>
                  <a:lnTo>
                    <a:pt x="4539" y="5308"/>
                  </a:lnTo>
                  <a:lnTo>
                    <a:pt x="4607" y="5232"/>
                  </a:lnTo>
                  <a:lnTo>
                    <a:pt x="4674" y="5156"/>
                  </a:lnTo>
                  <a:lnTo>
                    <a:pt x="4740" y="5078"/>
                  </a:lnTo>
                  <a:lnTo>
                    <a:pt x="4806" y="4999"/>
                  </a:lnTo>
                  <a:lnTo>
                    <a:pt x="4806" y="4999"/>
                  </a:lnTo>
                  <a:lnTo>
                    <a:pt x="4740" y="5066"/>
                  </a:lnTo>
                  <a:lnTo>
                    <a:pt x="4673" y="5131"/>
                  </a:lnTo>
                  <a:lnTo>
                    <a:pt x="4673" y="5131"/>
                  </a:lnTo>
                  <a:lnTo>
                    <a:pt x="4783" y="5013"/>
                  </a:lnTo>
                  <a:lnTo>
                    <a:pt x="4838" y="4953"/>
                  </a:lnTo>
                  <a:lnTo>
                    <a:pt x="4892" y="4893"/>
                  </a:lnTo>
                  <a:lnTo>
                    <a:pt x="4892" y="4893"/>
                  </a:lnTo>
                  <a:lnTo>
                    <a:pt x="5005" y="4752"/>
                  </a:lnTo>
                  <a:lnTo>
                    <a:pt x="5117" y="4611"/>
                  </a:lnTo>
                  <a:lnTo>
                    <a:pt x="5229" y="4470"/>
                  </a:lnTo>
                  <a:lnTo>
                    <a:pt x="5343" y="4330"/>
                  </a:lnTo>
                  <a:lnTo>
                    <a:pt x="5343" y="4330"/>
                  </a:lnTo>
                  <a:lnTo>
                    <a:pt x="5255" y="4445"/>
                  </a:lnTo>
                  <a:lnTo>
                    <a:pt x="5255" y="4445"/>
                  </a:lnTo>
                  <a:lnTo>
                    <a:pt x="5211" y="4499"/>
                  </a:lnTo>
                  <a:lnTo>
                    <a:pt x="5167" y="4553"/>
                  </a:lnTo>
                  <a:lnTo>
                    <a:pt x="5124" y="4608"/>
                  </a:lnTo>
                  <a:lnTo>
                    <a:pt x="5083" y="4664"/>
                  </a:lnTo>
                  <a:lnTo>
                    <a:pt x="5083" y="4664"/>
                  </a:lnTo>
                  <a:lnTo>
                    <a:pt x="4993" y="4777"/>
                  </a:lnTo>
                  <a:lnTo>
                    <a:pt x="4993" y="4777"/>
                  </a:lnTo>
                  <a:lnTo>
                    <a:pt x="5036" y="4726"/>
                  </a:lnTo>
                  <a:lnTo>
                    <a:pt x="5036" y="4726"/>
                  </a:lnTo>
                  <a:lnTo>
                    <a:pt x="4961" y="4833"/>
                  </a:lnTo>
                  <a:lnTo>
                    <a:pt x="4924" y="4888"/>
                  </a:lnTo>
                  <a:lnTo>
                    <a:pt x="4888" y="4942"/>
                  </a:lnTo>
                  <a:lnTo>
                    <a:pt x="4888" y="4942"/>
                  </a:lnTo>
                  <a:lnTo>
                    <a:pt x="4851" y="4996"/>
                  </a:lnTo>
                  <a:lnTo>
                    <a:pt x="4814" y="5046"/>
                  </a:lnTo>
                  <a:lnTo>
                    <a:pt x="4776" y="5096"/>
                  </a:lnTo>
                  <a:lnTo>
                    <a:pt x="4737" y="5143"/>
                  </a:lnTo>
                  <a:lnTo>
                    <a:pt x="4697" y="5190"/>
                  </a:lnTo>
                  <a:lnTo>
                    <a:pt x="4657" y="5234"/>
                  </a:lnTo>
                  <a:lnTo>
                    <a:pt x="4615" y="5279"/>
                  </a:lnTo>
                  <a:lnTo>
                    <a:pt x="4574" y="5322"/>
                  </a:lnTo>
                  <a:lnTo>
                    <a:pt x="4488" y="5408"/>
                  </a:lnTo>
                  <a:lnTo>
                    <a:pt x="4402" y="5491"/>
                  </a:lnTo>
                  <a:lnTo>
                    <a:pt x="4315" y="5576"/>
                  </a:lnTo>
                  <a:lnTo>
                    <a:pt x="4227" y="5663"/>
                  </a:lnTo>
                  <a:lnTo>
                    <a:pt x="4227" y="5663"/>
                  </a:lnTo>
                  <a:lnTo>
                    <a:pt x="4239" y="5631"/>
                  </a:lnTo>
                  <a:lnTo>
                    <a:pt x="4251" y="5598"/>
                  </a:lnTo>
                  <a:lnTo>
                    <a:pt x="4251" y="5598"/>
                  </a:lnTo>
                  <a:close/>
                  <a:moveTo>
                    <a:pt x="4205" y="5741"/>
                  </a:moveTo>
                  <a:lnTo>
                    <a:pt x="4205" y="5741"/>
                  </a:lnTo>
                  <a:lnTo>
                    <a:pt x="4251" y="5714"/>
                  </a:lnTo>
                  <a:lnTo>
                    <a:pt x="4295" y="5686"/>
                  </a:lnTo>
                  <a:lnTo>
                    <a:pt x="4339" y="5657"/>
                  </a:lnTo>
                  <a:lnTo>
                    <a:pt x="4382" y="5626"/>
                  </a:lnTo>
                  <a:lnTo>
                    <a:pt x="4425" y="5596"/>
                  </a:lnTo>
                  <a:lnTo>
                    <a:pt x="4467" y="5563"/>
                  </a:lnTo>
                  <a:lnTo>
                    <a:pt x="4509" y="5529"/>
                  </a:lnTo>
                  <a:lnTo>
                    <a:pt x="4550" y="5495"/>
                  </a:lnTo>
                  <a:lnTo>
                    <a:pt x="4550" y="5495"/>
                  </a:lnTo>
                  <a:lnTo>
                    <a:pt x="4457" y="5600"/>
                  </a:lnTo>
                  <a:lnTo>
                    <a:pt x="4363" y="5705"/>
                  </a:lnTo>
                  <a:lnTo>
                    <a:pt x="4272" y="5811"/>
                  </a:lnTo>
                  <a:lnTo>
                    <a:pt x="4183" y="5918"/>
                  </a:lnTo>
                  <a:lnTo>
                    <a:pt x="4183" y="5918"/>
                  </a:lnTo>
                  <a:lnTo>
                    <a:pt x="4183" y="5896"/>
                  </a:lnTo>
                  <a:lnTo>
                    <a:pt x="4184" y="5873"/>
                  </a:lnTo>
                  <a:lnTo>
                    <a:pt x="4189" y="5829"/>
                  </a:lnTo>
                  <a:lnTo>
                    <a:pt x="4196" y="5784"/>
                  </a:lnTo>
                  <a:lnTo>
                    <a:pt x="4205" y="5741"/>
                  </a:lnTo>
                  <a:lnTo>
                    <a:pt x="4205" y="5741"/>
                  </a:lnTo>
                  <a:close/>
                  <a:moveTo>
                    <a:pt x="4572" y="5546"/>
                  </a:moveTo>
                  <a:lnTo>
                    <a:pt x="4572" y="5546"/>
                  </a:lnTo>
                  <a:lnTo>
                    <a:pt x="4514" y="5612"/>
                  </a:lnTo>
                  <a:lnTo>
                    <a:pt x="4486" y="5645"/>
                  </a:lnTo>
                  <a:lnTo>
                    <a:pt x="4457" y="5678"/>
                  </a:lnTo>
                  <a:lnTo>
                    <a:pt x="4457" y="5678"/>
                  </a:lnTo>
                  <a:lnTo>
                    <a:pt x="4373" y="5769"/>
                  </a:lnTo>
                  <a:lnTo>
                    <a:pt x="4316" y="5829"/>
                  </a:lnTo>
                  <a:lnTo>
                    <a:pt x="4298" y="5847"/>
                  </a:lnTo>
                  <a:lnTo>
                    <a:pt x="4286" y="5857"/>
                  </a:lnTo>
                  <a:lnTo>
                    <a:pt x="4279" y="5862"/>
                  </a:lnTo>
                  <a:lnTo>
                    <a:pt x="4279" y="5861"/>
                  </a:lnTo>
                  <a:lnTo>
                    <a:pt x="4279" y="5859"/>
                  </a:lnTo>
                  <a:lnTo>
                    <a:pt x="4285" y="5850"/>
                  </a:lnTo>
                  <a:lnTo>
                    <a:pt x="4296" y="5836"/>
                  </a:lnTo>
                  <a:lnTo>
                    <a:pt x="4336" y="5790"/>
                  </a:lnTo>
                  <a:lnTo>
                    <a:pt x="4396" y="5726"/>
                  </a:lnTo>
                  <a:lnTo>
                    <a:pt x="4476" y="5644"/>
                  </a:lnTo>
                  <a:lnTo>
                    <a:pt x="4476" y="5644"/>
                  </a:lnTo>
                  <a:lnTo>
                    <a:pt x="4524" y="5595"/>
                  </a:lnTo>
                  <a:lnTo>
                    <a:pt x="4572" y="5546"/>
                  </a:lnTo>
                  <a:lnTo>
                    <a:pt x="4572" y="5546"/>
                  </a:lnTo>
                  <a:close/>
                  <a:moveTo>
                    <a:pt x="4185" y="5973"/>
                  </a:moveTo>
                  <a:lnTo>
                    <a:pt x="4185" y="5973"/>
                  </a:lnTo>
                  <a:lnTo>
                    <a:pt x="4232" y="5932"/>
                  </a:lnTo>
                  <a:lnTo>
                    <a:pt x="4279" y="5891"/>
                  </a:lnTo>
                  <a:lnTo>
                    <a:pt x="4323" y="5849"/>
                  </a:lnTo>
                  <a:lnTo>
                    <a:pt x="4368" y="5806"/>
                  </a:lnTo>
                  <a:lnTo>
                    <a:pt x="4412" y="5762"/>
                  </a:lnTo>
                  <a:lnTo>
                    <a:pt x="4456" y="5718"/>
                  </a:lnTo>
                  <a:lnTo>
                    <a:pt x="4498" y="5673"/>
                  </a:lnTo>
                  <a:lnTo>
                    <a:pt x="4539" y="5628"/>
                  </a:lnTo>
                  <a:lnTo>
                    <a:pt x="4580" y="5581"/>
                  </a:lnTo>
                  <a:lnTo>
                    <a:pt x="4621" y="5535"/>
                  </a:lnTo>
                  <a:lnTo>
                    <a:pt x="4699" y="5440"/>
                  </a:lnTo>
                  <a:lnTo>
                    <a:pt x="4776" y="5344"/>
                  </a:lnTo>
                  <a:lnTo>
                    <a:pt x="4852" y="5246"/>
                  </a:lnTo>
                  <a:lnTo>
                    <a:pt x="4852" y="5246"/>
                  </a:lnTo>
                  <a:lnTo>
                    <a:pt x="4946" y="5143"/>
                  </a:lnTo>
                  <a:lnTo>
                    <a:pt x="5038" y="5038"/>
                  </a:lnTo>
                  <a:lnTo>
                    <a:pt x="5130" y="4934"/>
                  </a:lnTo>
                  <a:lnTo>
                    <a:pt x="5221" y="4827"/>
                  </a:lnTo>
                  <a:lnTo>
                    <a:pt x="5221" y="4827"/>
                  </a:lnTo>
                  <a:lnTo>
                    <a:pt x="5208" y="4843"/>
                  </a:lnTo>
                  <a:lnTo>
                    <a:pt x="5208" y="4843"/>
                  </a:lnTo>
                  <a:lnTo>
                    <a:pt x="5160" y="4910"/>
                  </a:lnTo>
                  <a:lnTo>
                    <a:pt x="5113" y="4977"/>
                  </a:lnTo>
                  <a:lnTo>
                    <a:pt x="5020" y="5114"/>
                  </a:lnTo>
                  <a:lnTo>
                    <a:pt x="4926" y="5251"/>
                  </a:lnTo>
                  <a:lnTo>
                    <a:pt x="4833" y="5388"/>
                  </a:lnTo>
                  <a:lnTo>
                    <a:pt x="4833" y="5388"/>
                  </a:lnTo>
                  <a:lnTo>
                    <a:pt x="4756" y="5477"/>
                  </a:lnTo>
                  <a:lnTo>
                    <a:pt x="4680" y="5566"/>
                  </a:lnTo>
                  <a:lnTo>
                    <a:pt x="4603" y="5653"/>
                  </a:lnTo>
                  <a:lnTo>
                    <a:pt x="4525" y="5739"/>
                  </a:lnTo>
                  <a:lnTo>
                    <a:pt x="4445" y="5824"/>
                  </a:lnTo>
                  <a:lnTo>
                    <a:pt x="4363" y="5907"/>
                  </a:lnTo>
                  <a:lnTo>
                    <a:pt x="4281" y="5988"/>
                  </a:lnTo>
                  <a:lnTo>
                    <a:pt x="4197" y="6068"/>
                  </a:lnTo>
                  <a:lnTo>
                    <a:pt x="4197" y="6068"/>
                  </a:lnTo>
                  <a:lnTo>
                    <a:pt x="4190" y="6020"/>
                  </a:lnTo>
                  <a:lnTo>
                    <a:pt x="4185" y="5973"/>
                  </a:lnTo>
                  <a:lnTo>
                    <a:pt x="4185" y="5973"/>
                  </a:lnTo>
                  <a:close/>
                  <a:moveTo>
                    <a:pt x="4223" y="6182"/>
                  </a:moveTo>
                  <a:lnTo>
                    <a:pt x="4223" y="6182"/>
                  </a:lnTo>
                  <a:lnTo>
                    <a:pt x="4213" y="6144"/>
                  </a:lnTo>
                  <a:lnTo>
                    <a:pt x="4204" y="6108"/>
                  </a:lnTo>
                  <a:lnTo>
                    <a:pt x="4204" y="6108"/>
                  </a:lnTo>
                  <a:lnTo>
                    <a:pt x="4257" y="6065"/>
                  </a:lnTo>
                  <a:lnTo>
                    <a:pt x="4307" y="6023"/>
                  </a:lnTo>
                  <a:lnTo>
                    <a:pt x="4356" y="5979"/>
                  </a:lnTo>
                  <a:lnTo>
                    <a:pt x="4404" y="5934"/>
                  </a:lnTo>
                  <a:lnTo>
                    <a:pt x="4451" y="5887"/>
                  </a:lnTo>
                  <a:lnTo>
                    <a:pt x="4497" y="5841"/>
                  </a:lnTo>
                  <a:lnTo>
                    <a:pt x="4541" y="5793"/>
                  </a:lnTo>
                  <a:lnTo>
                    <a:pt x="4586" y="5745"/>
                  </a:lnTo>
                  <a:lnTo>
                    <a:pt x="4628" y="5696"/>
                  </a:lnTo>
                  <a:lnTo>
                    <a:pt x="4670" y="5645"/>
                  </a:lnTo>
                  <a:lnTo>
                    <a:pt x="4711" y="5594"/>
                  </a:lnTo>
                  <a:lnTo>
                    <a:pt x="4751" y="5543"/>
                  </a:lnTo>
                  <a:lnTo>
                    <a:pt x="4790" y="5491"/>
                  </a:lnTo>
                  <a:lnTo>
                    <a:pt x="4830" y="5439"/>
                  </a:lnTo>
                  <a:lnTo>
                    <a:pt x="4907" y="5333"/>
                  </a:lnTo>
                  <a:lnTo>
                    <a:pt x="4907" y="5333"/>
                  </a:lnTo>
                  <a:lnTo>
                    <a:pt x="5002" y="5212"/>
                  </a:lnTo>
                  <a:lnTo>
                    <a:pt x="5097" y="5092"/>
                  </a:lnTo>
                  <a:lnTo>
                    <a:pt x="5145" y="5032"/>
                  </a:lnTo>
                  <a:lnTo>
                    <a:pt x="5194" y="4973"/>
                  </a:lnTo>
                  <a:lnTo>
                    <a:pt x="5243" y="4915"/>
                  </a:lnTo>
                  <a:lnTo>
                    <a:pt x="5292" y="4857"/>
                  </a:lnTo>
                  <a:lnTo>
                    <a:pt x="5292" y="4857"/>
                  </a:lnTo>
                  <a:lnTo>
                    <a:pt x="5394" y="4742"/>
                  </a:lnTo>
                  <a:lnTo>
                    <a:pt x="5493" y="4625"/>
                  </a:lnTo>
                  <a:lnTo>
                    <a:pt x="5591" y="4506"/>
                  </a:lnTo>
                  <a:lnTo>
                    <a:pt x="5688" y="4388"/>
                  </a:lnTo>
                  <a:lnTo>
                    <a:pt x="5882" y="4149"/>
                  </a:lnTo>
                  <a:lnTo>
                    <a:pt x="5980" y="4031"/>
                  </a:lnTo>
                  <a:lnTo>
                    <a:pt x="6079" y="3914"/>
                  </a:lnTo>
                  <a:lnTo>
                    <a:pt x="6079" y="3914"/>
                  </a:lnTo>
                  <a:lnTo>
                    <a:pt x="6147" y="3842"/>
                  </a:lnTo>
                  <a:lnTo>
                    <a:pt x="6214" y="3768"/>
                  </a:lnTo>
                  <a:lnTo>
                    <a:pt x="6279" y="3694"/>
                  </a:lnTo>
                  <a:lnTo>
                    <a:pt x="6344" y="3619"/>
                  </a:lnTo>
                  <a:lnTo>
                    <a:pt x="6344" y="3619"/>
                  </a:lnTo>
                  <a:lnTo>
                    <a:pt x="6505" y="3449"/>
                  </a:lnTo>
                  <a:lnTo>
                    <a:pt x="6585" y="3364"/>
                  </a:lnTo>
                  <a:lnTo>
                    <a:pt x="6665" y="3279"/>
                  </a:lnTo>
                  <a:lnTo>
                    <a:pt x="6665" y="3279"/>
                  </a:lnTo>
                  <a:lnTo>
                    <a:pt x="6663" y="3286"/>
                  </a:lnTo>
                  <a:lnTo>
                    <a:pt x="6663" y="3286"/>
                  </a:lnTo>
                  <a:lnTo>
                    <a:pt x="6595" y="3363"/>
                  </a:lnTo>
                  <a:lnTo>
                    <a:pt x="6528" y="3441"/>
                  </a:lnTo>
                  <a:lnTo>
                    <a:pt x="6462" y="3522"/>
                  </a:lnTo>
                  <a:lnTo>
                    <a:pt x="6395" y="3604"/>
                  </a:lnTo>
                  <a:lnTo>
                    <a:pt x="6263" y="3769"/>
                  </a:lnTo>
                  <a:lnTo>
                    <a:pt x="6197" y="3851"/>
                  </a:lnTo>
                  <a:lnTo>
                    <a:pt x="6132" y="3932"/>
                  </a:lnTo>
                  <a:lnTo>
                    <a:pt x="6132" y="3932"/>
                  </a:lnTo>
                  <a:lnTo>
                    <a:pt x="6004" y="4085"/>
                  </a:lnTo>
                  <a:lnTo>
                    <a:pt x="5875" y="4238"/>
                  </a:lnTo>
                  <a:lnTo>
                    <a:pt x="5619" y="4545"/>
                  </a:lnTo>
                  <a:lnTo>
                    <a:pt x="5491" y="4698"/>
                  </a:lnTo>
                  <a:lnTo>
                    <a:pt x="5365" y="4853"/>
                  </a:lnTo>
                  <a:lnTo>
                    <a:pt x="5240" y="5008"/>
                  </a:lnTo>
                  <a:lnTo>
                    <a:pt x="5117" y="5165"/>
                  </a:lnTo>
                  <a:lnTo>
                    <a:pt x="5117" y="5165"/>
                  </a:lnTo>
                  <a:lnTo>
                    <a:pt x="5063" y="5233"/>
                  </a:lnTo>
                  <a:lnTo>
                    <a:pt x="5009" y="5299"/>
                  </a:lnTo>
                  <a:lnTo>
                    <a:pt x="4953" y="5364"/>
                  </a:lnTo>
                  <a:lnTo>
                    <a:pt x="4897" y="5429"/>
                  </a:lnTo>
                  <a:lnTo>
                    <a:pt x="4781" y="5557"/>
                  </a:lnTo>
                  <a:lnTo>
                    <a:pt x="4666" y="5685"/>
                  </a:lnTo>
                  <a:lnTo>
                    <a:pt x="4608" y="5749"/>
                  </a:lnTo>
                  <a:lnTo>
                    <a:pt x="4552" y="5814"/>
                  </a:lnTo>
                  <a:lnTo>
                    <a:pt x="4495" y="5878"/>
                  </a:lnTo>
                  <a:lnTo>
                    <a:pt x="4440" y="5945"/>
                  </a:lnTo>
                  <a:lnTo>
                    <a:pt x="4387" y="6012"/>
                  </a:lnTo>
                  <a:lnTo>
                    <a:pt x="4334" y="6079"/>
                  </a:lnTo>
                  <a:lnTo>
                    <a:pt x="4284" y="6149"/>
                  </a:lnTo>
                  <a:lnTo>
                    <a:pt x="4234" y="6219"/>
                  </a:lnTo>
                  <a:lnTo>
                    <a:pt x="4234" y="6219"/>
                  </a:lnTo>
                  <a:lnTo>
                    <a:pt x="4223" y="6182"/>
                  </a:lnTo>
                  <a:lnTo>
                    <a:pt x="4223" y="6182"/>
                  </a:lnTo>
                  <a:close/>
                  <a:moveTo>
                    <a:pt x="4248" y="6261"/>
                  </a:moveTo>
                  <a:lnTo>
                    <a:pt x="4248" y="6261"/>
                  </a:lnTo>
                  <a:lnTo>
                    <a:pt x="4301" y="6227"/>
                  </a:lnTo>
                  <a:lnTo>
                    <a:pt x="4353" y="6192"/>
                  </a:lnTo>
                  <a:lnTo>
                    <a:pt x="4403" y="6154"/>
                  </a:lnTo>
                  <a:lnTo>
                    <a:pt x="4451" y="6116"/>
                  </a:lnTo>
                  <a:lnTo>
                    <a:pt x="4498" y="6076"/>
                  </a:lnTo>
                  <a:lnTo>
                    <a:pt x="4542" y="6034"/>
                  </a:lnTo>
                  <a:lnTo>
                    <a:pt x="4587" y="5992"/>
                  </a:lnTo>
                  <a:lnTo>
                    <a:pt x="4629" y="5947"/>
                  </a:lnTo>
                  <a:lnTo>
                    <a:pt x="4629" y="5947"/>
                  </a:lnTo>
                  <a:lnTo>
                    <a:pt x="4546" y="6055"/>
                  </a:lnTo>
                  <a:lnTo>
                    <a:pt x="4463" y="6161"/>
                  </a:lnTo>
                  <a:lnTo>
                    <a:pt x="4377" y="6268"/>
                  </a:lnTo>
                  <a:lnTo>
                    <a:pt x="4292" y="6374"/>
                  </a:lnTo>
                  <a:lnTo>
                    <a:pt x="4292" y="6374"/>
                  </a:lnTo>
                  <a:lnTo>
                    <a:pt x="4270" y="6318"/>
                  </a:lnTo>
                  <a:lnTo>
                    <a:pt x="4248" y="6261"/>
                  </a:lnTo>
                  <a:lnTo>
                    <a:pt x="4248" y="6261"/>
                  </a:lnTo>
                  <a:close/>
                  <a:moveTo>
                    <a:pt x="4308" y="6411"/>
                  </a:moveTo>
                  <a:lnTo>
                    <a:pt x="4308" y="6411"/>
                  </a:lnTo>
                  <a:lnTo>
                    <a:pt x="4337" y="6395"/>
                  </a:lnTo>
                  <a:lnTo>
                    <a:pt x="4366" y="6379"/>
                  </a:lnTo>
                  <a:lnTo>
                    <a:pt x="4394" y="6363"/>
                  </a:lnTo>
                  <a:lnTo>
                    <a:pt x="4422" y="6345"/>
                  </a:lnTo>
                  <a:lnTo>
                    <a:pt x="4449" y="6326"/>
                  </a:lnTo>
                  <a:lnTo>
                    <a:pt x="4474" y="6307"/>
                  </a:lnTo>
                  <a:lnTo>
                    <a:pt x="4500" y="6287"/>
                  </a:lnTo>
                  <a:lnTo>
                    <a:pt x="4526" y="6266"/>
                  </a:lnTo>
                  <a:lnTo>
                    <a:pt x="4526" y="6266"/>
                  </a:lnTo>
                  <a:lnTo>
                    <a:pt x="4481" y="6326"/>
                  </a:lnTo>
                  <a:lnTo>
                    <a:pt x="4439" y="6387"/>
                  </a:lnTo>
                  <a:lnTo>
                    <a:pt x="4397" y="6448"/>
                  </a:lnTo>
                  <a:lnTo>
                    <a:pt x="4355" y="6510"/>
                  </a:lnTo>
                  <a:lnTo>
                    <a:pt x="4355" y="6510"/>
                  </a:lnTo>
                  <a:lnTo>
                    <a:pt x="4330" y="6461"/>
                  </a:lnTo>
                  <a:lnTo>
                    <a:pt x="4308" y="6411"/>
                  </a:lnTo>
                  <a:lnTo>
                    <a:pt x="4308" y="6411"/>
                  </a:lnTo>
                  <a:close/>
                  <a:moveTo>
                    <a:pt x="4376" y="6550"/>
                  </a:moveTo>
                  <a:lnTo>
                    <a:pt x="4376" y="6550"/>
                  </a:lnTo>
                  <a:lnTo>
                    <a:pt x="4426" y="6506"/>
                  </a:lnTo>
                  <a:lnTo>
                    <a:pt x="4478" y="6461"/>
                  </a:lnTo>
                  <a:lnTo>
                    <a:pt x="4527" y="6414"/>
                  </a:lnTo>
                  <a:lnTo>
                    <a:pt x="4576" y="6367"/>
                  </a:lnTo>
                  <a:lnTo>
                    <a:pt x="4625" y="6319"/>
                  </a:lnTo>
                  <a:lnTo>
                    <a:pt x="4673" y="6270"/>
                  </a:lnTo>
                  <a:lnTo>
                    <a:pt x="4720" y="6221"/>
                  </a:lnTo>
                  <a:lnTo>
                    <a:pt x="4767" y="6171"/>
                  </a:lnTo>
                  <a:lnTo>
                    <a:pt x="4767" y="6171"/>
                  </a:lnTo>
                  <a:lnTo>
                    <a:pt x="4724" y="6232"/>
                  </a:lnTo>
                  <a:lnTo>
                    <a:pt x="4680" y="6294"/>
                  </a:lnTo>
                  <a:lnTo>
                    <a:pt x="4638" y="6356"/>
                  </a:lnTo>
                  <a:lnTo>
                    <a:pt x="4597" y="6419"/>
                  </a:lnTo>
                  <a:lnTo>
                    <a:pt x="4557" y="6482"/>
                  </a:lnTo>
                  <a:lnTo>
                    <a:pt x="4518" y="6545"/>
                  </a:lnTo>
                  <a:lnTo>
                    <a:pt x="4480" y="6610"/>
                  </a:lnTo>
                  <a:lnTo>
                    <a:pt x="4444" y="6675"/>
                  </a:lnTo>
                  <a:lnTo>
                    <a:pt x="4444" y="6675"/>
                  </a:lnTo>
                  <a:lnTo>
                    <a:pt x="4409" y="6612"/>
                  </a:lnTo>
                  <a:lnTo>
                    <a:pt x="4376" y="6550"/>
                  </a:lnTo>
                  <a:lnTo>
                    <a:pt x="4376" y="6550"/>
                  </a:lnTo>
                  <a:close/>
                  <a:moveTo>
                    <a:pt x="4467" y="6715"/>
                  </a:moveTo>
                  <a:lnTo>
                    <a:pt x="4467" y="6715"/>
                  </a:lnTo>
                  <a:lnTo>
                    <a:pt x="4508" y="6671"/>
                  </a:lnTo>
                  <a:lnTo>
                    <a:pt x="4548" y="6625"/>
                  </a:lnTo>
                  <a:lnTo>
                    <a:pt x="4628" y="6532"/>
                  </a:lnTo>
                  <a:lnTo>
                    <a:pt x="4705" y="6439"/>
                  </a:lnTo>
                  <a:lnTo>
                    <a:pt x="4780" y="6343"/>
                  </a:lnTo>
                  <a:lnTo>
                    <a:pt x="4854" y="6246"/>
                  </a:lnTo>
                  <a:lnTo>
                    <a:pt x="4927" y="6149"/>
                  </a:lnTo>
                  <a:lnTo>
                    <a:pt x="4999" y="6049"/>
                  </a:lnTo>
                  <a:lnTo>
                    <a:pt x="5070" y="5950"/>
                  </a:lnTo>
                  <a:lnTo>
                    <a:pt x="5212" y="5751"/>
                  </a:lnTo>
                  <a:lnTo>
                    <a:pt x="5355" y="5552"/>
                  </a:lnTo>
                  <a:lnTo>
                    <a:pt x="5426" y="5452"/>
                  </a:lnTo>
                  <a:lnTo>
                    <a:pt x="5498" y="5355"/>
                  </a:lnTo>
                  <a:lnTo>
                    <a:pt x="5571" y="5258"/>
                  </a:lnTo>
                  <a:lnTo>
                    <a:pt x="5646" y="5162"/>
                  </a:lnTo>
                  <a:lnTo>
                    <a:pt x="5646" y="5162"/>
                  </a:lnTo>
                  <a:lnTo>
                    <a:pt x="5731" y="5055"/>
                  </a:lnTo>
                  <a:lnTo>
                    <a:pt x="5819" y="4949"/>
                  </a:lnTo>
                  <a:lnTo>
                    <a:pt x="5998" y="4735"/>
                  </a:lnTo>
                  <a:lnTo>
                    <a:pt x="5998" y="4735"/>
                  </a:lnTo>
                  <a:lnTo>
                    <a:pt x="5829" y="4971"/>
                  </a:lnTo>
                  <a:lnTo>
                    <a:pt x="5745" y="5087"/>
                  </a:lnTo>
                  <a:lnTo>
                    <a:pt x="5663" y="5198"/>
                  </a:lnTo>
                  <a:lnTo>
                    <a:pt x="5663" y="5198"/>
                  </a:lnTo>
                  <a:lnTo>
                    <a:pt x="5589" y="5299"/>
                  </a:lnTo>
                  <a:lnTo>
                    <a:pt x="5515" y="5401"/>
                  </a:lnTo>
                  <a:lnTo>
                    <a:pt x="5370" y="5605"/>
                  </a:lnTo>
                  <a:lnTo>
                    <a:pt x="5223" y="5809"/>
                  </a:lnTo>
                  <a:lnTo>
                    <a:pt x="5150" y="5911"/>
                  </a:lnTo>
                  <a:lnTo>
                    <a:pt x="5075" y="6013"/>
                  </a:lnTo>
                  <a:lnTo>
                    <a:pt x="5075" y="6013"/>
                  </a:lnTo>
                  <a:lnTo>
                    <a:pt x="5044" y="6056"/>
                  </a:lnTo>
                  <a:lnTo>
                    <a:pt x="5013" y="6101"/>
                  </a:lnTo>
                  <a:lnTo>
                    <a:pt x="4953" y="6192"/>
                  </a:lnTo>
                  <a:lnTo>
                    <a:pt x="4893" y="6285"/>
                  </a:lnTo>
                  <a:lnTo>
                    <a:pt x="4833" y="6378"/>
                  </a:lnTo>
                  <a:lnTo>
                    <a:pt x="4833" y="6378"/>
                  </a:lnTo>
                  <a:lnTo>
                    <a:pt x="4781" y="6448"/>
                  </a:lnTo>
                  <a:lnTo>
                    <a:pt x="4731" y="6520"/>
                  </a:lnTo>
                  <a:lnTo>
                    <a:pt x="4731" y="6520"/>
                  </a:lnTo>
                  <a:lnTo>
                    <a:pt x="4707" y="6548"/>
                  </a:lnTo>
                  <a:lnTo>
                    <a:pt x="4684" y="6577"/>
                  </a:lnTo>
                  <a:lnTo>
                    <a:pt x="4659" y="6604"/>
                  </a:lnTo>
                  <a:lnTo>
                    <a:pt x="4634" y="6632"/>
                  </a:lnTo>
                  <a:lnTo>
                    <a:pt x="4608" y="6658"/>
                  </a:lnTo>
                  <a:lnTo>
                    <a:pt x="4581" y="6682"/>
                  </a:lnTo>
                  <a:lnTo>
                    <a:pt x="4553" y="6707"/>
                  </a:lnTo>
                  <a:lnTo>
                    <a:pt x="4524" y="6730"/>
                  </a:lnTo>
                  <a:lnTo>
                    <a:pt x="4524" y="6730"/>
                  </a:lnTo>
                  <a:lnTo>
                    <a:pt x="4527" y="6727"/>
                  </a:lnTo>
                  <a:lnTo>
                    <a:pt x="4528" y="6723"/>
                  </a:lnTo>
                  <a:lnTo>
                    <a:pt x="4528" y="6719"/>
                  </a:lnTo>
                  <a:lnTo>
                    <a:pt x="4526" y="6715"/>
                  </a:lnTo>
                  <a:lnTo>
                    <a:pt x="4524" y="6713"/>
                  </a:lnTo>
                  <a:lnTo>
                    <a:pt x="4521" y="6710"/>
                  </a:lnTo>
                  <a:lnTo>
                    <a:pt x="4518" y="6710"/>
                  </a:lnTo>
                  <a:lnTo>
                    <a:pt x="4513" y="6713"/>
                  </a:lnTo>
                  <a:lnTo>
                    <a:pt x="4513" y="6713"/>
                  </a:lnTo>
                  <a:lnTo>
                    <a:pt x="4480" y="6737"/>
                  </a:lnTo>
                  <a:lnTo>
                    <a:pt x="4480" y="6737"/>
                  </a:lnTo>
                  <a:lnTo>
                    <a:pt x="4467" y="6715"/>
                  </a:lnTo>
                  <a:lnTo>
                    <a:pt x="4467" y="6715"/>
                  </a:lnTo>
                  <a:close/>
                  <a:moveTo>
                    <a:pt x="4529" y="6822"/>
                  </a:moveTo>
                  <a:lnTo>
                    <a:pt x="4529" y="6822"/>
                  </a:lnTo>
                  <a:lnTo>
                    <a:pt x="4491" y="6756"/>
                  </a:lnTo>
                  <a:lnTo>
                    <a:pt x="4491" y="6756"/>
                  </a:lnTo>
                  <a:lnTo>
                    <a:pt x="4514" y="6741"/>
                  </a:lnTo>
                  <a:lnTo>
                    <a:pt x="4535" y="6726"/>
                  </a:lnTo>
                  <a:lnTo>
                    <a:pt x="4557" y="6710"/>
                  </a:lnTo>
                  <a:lnTo>
                    <a:pt x="4579" y="6694"/>
                  </a:lnTo>
                  <a:lnTo>
                    <a:pt x="4619" y="6659"/>
                  </a:lnTo>
                  <a:lnTo>
                    <a:pt x="4659" y="6623"/>
                  </a:lnTo>
                  <a:lnTo>
                    <a:pt x="4659" y="6623"/>
                  </a:lnTo>
                  <a:lnTo>
                    <a:pt x="4594" y="6722"/>
                  </a:lnTo>
                  <a:lnTo>
                    <a:pt x="4529" y="6822"/>
                  </a:lnTo>
                  <a:lnTo>
                    <a:pt x="4529" y="6822"/>
                  </a:lnTo>
                  <a:close/>
                  <a:moveTo>
                    <a:pt x="4555" y="6866"/>
                  </a:moveTo>
                  <a:lnTo>
                    <a:pt x="4555" y="6866"/>
                  </a:lnTo>
                  <a:lnTo>
                    <a:pt x="4651" y="6764"/>
                  </a:lnTo>
                  <a:lnTo>
                    <a:pt x="4747" y="6660"/>
                  </a:lnTo>
                  <a:lnTo>
                    <a:pt x="4841" y="6556"/>
                  </a:lnTo>
                  <a:lnTo>
                    <a:pt x="4934" y="6450"/>
                  </a:lnTo>
                  <a:lnTo>
                    <a:pt x="4934" y="6450"/>
                  </a:lnTo>
                  <a:lnTo>
                    <a:pt x="4847" y="6569"/>
                  </a:lnTo>
                  <a:lnTo>
                    <a:pt x="4759" y="6687"/>
                  </a:lnTo>
                  <a:lnTo>
                    <a:pt x="4673" y="6806"/>
                  </a:lnTo>
                  <a:lnTo>
                    <a:pt x="4589" y="6925"/>
                  </a:lnTo>
                  <a:lnTo>
                    <a:pt x="4589" y="6925"/>
                  </a:lnTo>
                  <a:lnTo>
                    <a:pt x="4555" y="6866"/>
                  </a:lnTo>
                  <a:lnTo>
                    <a:pt x="4555" y="6866"/>
                  </a:lnTo>
                  <a:close/>
                  <a:moveTo>
                    <a:pt x="4703" y="7079"/>
                  </a:moveTo>
                  <a:lnTo>
                    <a:pt x="4703" y="7079"/>
                  </a:lnTo>
                  <a:lnTo>
                    <a:pt x="4690" y="7066"/>
                  </a:lnTo>
                  <a:lnTo>
                    <a:pt x="4677" y="7052"/>
                  </a:lnTo>
                  <a:lnTo>
                    <a:pt x="4664" y="7037"/>
                  </a:lnTo>
                  <a:lnTo>
                    <a:pt x="4651" y="7021"/>
                  </a:lnTo>
                  <a:lnTo>
                    <a:pt x="4651" y="7021"/>
                  </a:lnTo>
                  <a:lnTo>
                    <a:pt x="4663" y="7008"/>
                  </a:lnTo>
                  <a:lnTo>
                    <a:pt x="4663" y="7008"/>
                  </a:lnTo>
                  <a:lnTo>
                    <a:pt x="4663" y="7008"/>
                  </a:lnTo>
                  <a:lnTo>
                    <a:pt x="4663" y="7008"/>
                  </a:lnTo>
                  <a:lnTo>
                    <a:pt x="4692" y="6983"/>
                  </a:lnTo>
                  <a:lnTo>
                    <a:pt x="4713" y="6963"/>
                  </a:lnTo>
                  <a:lnTo>
                    <a:pt x="4713" y="6963"/>
                  </a:lnTo>
                  <a:lnTo>
                    <a:pt x="4780" y="6892"/>
                  </a:lnTo>
                  <a:lnTo>
                    <a:pt x="4844" y="6819"/>
                  </a:lnTo>
                  <a:lnTo>
                    <a:pt x="4844" y="6819"/>
                  </a:lnTo>
                  <a:lnTo>
                    <a:pt x="4880" y="6777"/>
                  </a:lnTo>
                  <a:lnTo>
                    <a:pt x="4917" y="6735"/>
                  </a:lnTo>
                  <a:lnTo>
                    <a:pt x="4987" y="6648"/>
                  </a:lnTo>
                  <a:lnTo>
                    <a:pt x="4987" y="6648"/>
                  </a:lnTo>
                  <a:lnTo>
                    <a:pt x="4953" y="6703"/>
                  </a:lnTo>
                  <a:lnTo>
                    <a:pt x="4918" y="6757"/>
                  </a:lnTo>
                  <a:lnTo>
                    <a:pt x="4883" y="6811"/>
                  </a:lnTo>
                  <a:lnTo>
                    <a:pt x="4845" y="6865"/>
                  </a:lnTo>
                  <a:lnTo>
                    <a:pt x="4773" y="6971"/>
                  </a:lnTo>
                  <a:lnTo>
                    <a:pt x="4738" y="7025"/>
                  </a:lnTo>
                  <a:lnTo>
                    <a:pt x="4703" y="7079"/>
                  </a:lnTo>
                  <a:lnTo>
                    <a:pt x="4703" y="7079"/>
                  </a:lnTo>
                  <a:close/>
                  <a:moveTo>
                    <a:pt x="4840" y="7083"/>
                  </a:moveTo>
                  <a:lnTo>
                    <a:pt x="4840" y="7083"/>
                  </a:lnTo>
                  <a:lnTo>
                    <a:pt x="4807" y="7085"/>
                  </a:lnTo>
                  <a:lnTo>
                    <a:pt x="4770" y="7085"/>
                  </a:lnTo>
                  <a:lnTo>
                    <a:pt x="4770" y="7085"/>
                  </a:lnTo>
                  <a:lnTo>
                    <a:pt x="4820" y="7031"/>
                  </a:lnTo>
                  <a:lnTo>
                    <a:pt x="4868" y="6976"/>
                  </a:lnTo>
                  <a:lnTo>
                    <a:pt x="4964" y="6867"/>
                  </a:lnTo>
                  <a:lnTo>
                    <a:pt x="4964" y="6867"/>
                  </a:lnTo>
                  <a:lnTo>
                    <a:pt x="4950" y="6894"/>
                  </a:lnTo>
                  <a:lnTo>
                    <a:pt x="4934" y="6921"/>
                  </a:lnTo>
                  <a:lnTo>
                    <a:pt x="4903" y="6975"/>
                  </a:lnTo>
                  <a:lnTo>
                    <a:pt x="4870" y="7029"/>
                  </a:lnTo>
                  <a:lnTo>
                    <a:pt x="4840" y="7083"/>
                  </a:lnTo>
                  <a:lnTo>
                    <a:pt x="4840" y="7083"/>
                  </a:lnTo>
                  <a:close/>
                  <a:moveTo>
                    <a:pt x="4900" y="7074"/>
                  </a:moveTo>
                  <a:lnTo>
                    <a:pt x="4900" y="7074"/>
                  </a:lnTo>
                  <a:lnTo>
                    <a:pt x="4983" y="6970"/>
                  </a:lnTo>
                  <a:lnTo>
                    <a:pt x="5065" y="6866"/>
                  </a:lnTo>
                  <a:lnTo>
                    <a:pt x="5065" y="6866"/>
                  </a:lnTo>
                  <a:lnTo>
                    <a:pt x="5067" y="6887"/>
                  </a:lnTo>
                  <a:lnTo>
                    <a:pt x="5067" y="6907"/>
                  </a:lnTo>
                  <a:lnTo>
                    <a:pt x="5064" y="6926"/>
                  </a:lnTo>
                  <a:lnTo>
                    <a:pt x="5061" y="6943"/>
                  </a:lnTo>
                  <a:lnTo>
                    <a:pt x="5055" y="6960"/>
                  </a:lnTo>
                  <a:lnTo>
                    <a:pt x="5049" y="6976"/>
                  </a:lnTo>
                  <a:lnTo>
                    <a:pt x="5041" y="6990"/>
                  </a:lnTo>
                  <a:lnTo>
                    <a:pt x="5031" y="7004"/>
                  </a:lnTo>
                  <a:lnTo>
                    <a:pt x="5020" y="7016"/>
                  </a:lnTo>
                  <a:lnTo>
                    <a:pt x="5007" y="7028"/>
                  </a:lnTo>
                  <a:lnTo>
                    <a:pt x="4993" y="7038"/>
                  </a:lnTo>
                  <a:lnTo>
                    <a:pt x="4978" y="7047"/>
                  </a:lnTo>
                  <a:lnTo>
                    <a:pt x="4960" y="7056"/>
                  </a:lnTo>
                  <a:lnTo>
                    <a:pt x="4943" y="7063"/>
                  </a:lnTo>
                  <a:lnTo>
                    <a:pt x="4923" y="7070"/>
                  </a:lnTo>
                  <a:lnTo>
                    <a:pt x="4900" y="7074"/>
                  </a:lnTo>
                  <a:lnTo>
                    <a:pt x="4900" y="7074"/>
                  </a:lnTo>
                  <a:close/>
                  <a:moveTo>
                    <a:pt x="5065" y="6840"/>
                  </a:moveTo>
                  <a:lnTo>
                    <a:pt x="5065" y="6840"/>
                  </a:lnTo>
                  <a:lnTo>
                    <a:pt x="5061" y="6838"/>
                  </a:lnTo>
                  <a:lnTo>
                    <a:pt x="5055" y="6837"/>
                  </a:lnTo>
                  <a:lnTo>
                    <a:pt x="5049" y="6838"/>
                  </a:lnTo>
                  <a:lnTo>
                    <a:pt x="5043" y="6841"/>
                  </a:lnTo>
                  <a:lnTo>
                    <a:pt x="5043" y="6841"/>
                  </a:lnTo>
                  <a:lnTo>
                    <a:pt x="5027" y="6858"/>
                  </a:lnTo>
                  <a:lnTo>
                    <a:pt x="5012" y="6875"/>
                  </a:lnTo>
                  <a:lnTo>
                    <a:pt x="4981" y="6910"/>
                  </a:lnTo>
                  <a:lnTo>
                    <a:pt x="4981" y="6910"/>
                  </a:lnTo>
                  <a:lnTo>
                    <a:pt x="4998" y="6880"/>
                  </a:lnTo>
                  <a:lnTo>
                    <a:pt x="5014" y="6847"/>
                  </a:lnTo>
                  <a:lnTo>
                    <a:pt x="5028" y="6815"/>
                  </a:lnTo>
                  <a:lnTo>
                    <a:pt x="5040" y="6781"/>
                  </a:lnTo>
                  <a:lnTo>
                    <a:pt x="5040" y="6781"/>
                  </a:lnTo>
                  <a:lnTo>
                    <a:pt x="5041" y="6775"/>
                  </a:lnTo>
                  <a:lnTo>
                    <a:pt x="5040" y="6769"/>
                  </a:lnTo>
                  <a:lnTo>
                    <a:pt x="5036" y="6764"/>
                  </a:lnTo>
                  <a:lnTo>
                    <a:pt x="5031" y="6761"/>
                  </a:lnTo>
                  <a:lnTo>
                    <a:pt x="5027" y="6758"/>
                  </a:lnTo>
                  <a:lnTo>
                    <a:pt x="5021" y="6758"/>
                  </a:lnTo>
                  <a:lnTo>
                    <a:pt x="5015" y="6759"/>
                  </a:lnTo>
                  <a:lnTo>
                    <a:pt x="5009" y="6763"/>
                  </a:lnTo>
                  <a:lnTo>
                    <a:pt x="5009" y="6763"/>
                  </a:lnTo>
                  <a:lnTo>
                    <a:pt x="4981" y="6792"/>
                  </a:lnTo>
                  <a:lnTo>
                    <a:pt x="4954" y="6823"/>
                  </a:lnTo>
                  <a:lnTo>
                    <a:pt x="4899" y="6884"/>
                  </a:lnTo>
                  <a:lnTo>
                    <a:pt x="4847" y="6946"/>
                  </a:lnTo>
                  <a:lnTo>
                    <a:pt x="4793" y="7006"/>
                  </a:lnTo>
                  <a:lnTo>
                    <a:pt x="4793" y="7006"/>
                  </a:lnTo>
                  <a:lnTo>
                    <a:pt x="4833" y="6948"/>
                  </a:lnTo>
                  <a:lnTo>
                    <a:pt x="4872" y="6888"/>
                  </a:lnTo>
                  <a:lnTo>
                    <a:pt x="4913" y="6830"/>
                  </a:lnTo>
                  <a:lnTo>
                    <a:pt x="4952" y="6770"/>
                  </a:lnTo>
                  <a:lnTo>
                    <a:pt x="4991" y="6710"/>
                  </a:lnTo>
                  <a:lnTo>
                    <a:pt x="5027" y="6648"/>
                  </a:lnTo>
                  <a:lnTo>
                    <a:pt x="5044" y="6618"/>
                  </a:lnTo>
                  <a:lnTo>
                    <a:pt x="5061" y="6586"/>
                  </a:lnTo>
                  <a:lnTo>
                    <a:pt x="5077" y="6553"/>
                  </a:lnTo>
                  <a:lnTo>
                    <a:pt x="5092" y="6522"/>
                  </a:lnTo>
                  <a:lnTo>
                    <a:pt x="5092" y="6522"/>
                  </a:lnTo>
                  <a:lnTo>
                    <a:pt x="5094" y="6515"/>
                  </a:lnTo>
                  <a:lnTo>
                    <a:pt x="5092" y="6508"/>
                  </a:lnTo>
                  <a:lnTo>
                    <a:pt x="5090" y="6503"/>
                  </a:lnTo>
                  <a:lnTo>
                    <a:pt x="5085" y="6500"/>
                  </a:lnTo>
                  <a:lnTo>
                    <a:pt x="5081" y="6497"/>
                  </a:lnTo>
                  <a:lnTo>
                    <a:pt x="5074" y="6497"/>
                  </a:lnTo>
                  <a:lnTo>
                    <a:pt x="5068" y="6500"/>
                  </a:lnTo>
                  <a:lnTo>
                    <a:pt x="5063" y="6504"/>
                  </a:lnTo>
                  <a:lnTo>
                    <a:pt x="5063" y="6504"/>
                  </a:lnTo>
                  <a:lnTo>
                    <a:pt x="5013" y="6569"/>
                  </a:lnTo>
                  <a:lnTo>
                    <a:pt x="4961" y="6633"/>
                  </a:lnTo>
                  <a:lnTo>
                    <a:pt x="4909" y="6696"/>
                  </a:lnTo>
                  <a:lnTo>
                    <a:pt x="4856" y="6758"/>
                  </a:lnTo>
                  <a:lnTo>
                    <a:pt x="4749" y="6882"/>
                  </a:lnTo>
                  <a:lnTo>
                    <a:pt x="4642" y="7006"/>
                  </a:lnTo>
                  <a:lnTo>
                    <a:pt x="4642" y="7006"/>
                  </a:lnTo>
                  <a:lnTo>
                    <a:pt x="4625" y="6983"/>
                  </a:lnTo>
                  <a:lnTo>
                    <a:pt x="4609" y="6960"/>
                  </a:lnTo>
                  <a:lnTo>
                    <a:pt x="4609" y="6960"/>
                  </a:lnTo>
                  <a:lnTo>
                    <a:pt x="4687" y="6884"/>
                  </a:lnTo>
                  <a:lnTo>
                    <a:pt x="4763" y="6807"/>
                  </a:lnTo>
                  <a:lnTo>
                    <a:pt x="4838" y="6729"/>
                  </a:lnTo>
                  <a:lnTo>
                    <a:pt x="4912" y="6649"/>
                  </a:lnTo>
                  <a:lnTo>
                    <a:pt x="4983" y="6569"/>
                  </a:lnTo>
                  <a:lnTo>
                    <a:pt x="5054" y="6488"/>
                  </a:lnTo>
                  <a:lnTo>
                    <a:pt x="5124" y="6405"/>
                  </a:lnTo>
                  <a:lnTo>
                    <a:pt x="5192" y="6322"/>
                  </a:lnTo>
                  <a:lnTo>
                    <a:pt x="5192" y="6322"/>
                  </a:lnTo>
                  <a:lnTo>
                    <a:pt x="5173" y="6351"/>
                  </a:lnTo>
                  <a:lnTo>
                    <a:pt x="5156" y="6380"/>
                  </a:lnTo>
                  <a:lnTo>
                    <a:pt x="5140" y="6410"/>
                  </a:lnTo>
                  <a:lnTo>
                    <a:pt x="5126" y="6439"/>
                  </a:lnTo>
                  <a:lnTo>
                    <a:pt x="5115" y="6469"/>
                  </a:lnTo>
                  <a:lnTo>
                    <a:pt x="5105" y="6500"/>
                  </a:lnTo>
                  <a:lnTo>
                    <a:pt x="5097" y="6530"/>
                  </a:lnTo>
                  <a:lnTo>
                    <a:pt x="5090" y="6562"/>
                  </a:lnTo>
                  <a:lnTo>
                    <a:pt x="5083" y="6594"/>
                  </a:lnTo>
                  <a:lnTo>
                    <a:pt x="5078" y="6627"/>
                  </a:lnTo>
                  <a:lnTo>
                    <a:pt x="5075" y="6661"/>
                  </a:lnTo>
                  <a:lnTo>
                    <a:pt x="5072" y="6695"/>
                  </a:lnTo>
                  <a:lnTo>
                    <a:pt x="5068" y="6767"/>
                  </a:lnTo>
                  <a:lnTo>
                    <a:pt x="5065" y="6840"/>
                  </a:lnTo>
                  <a:lnTo>
                    <a:pt x="5065" y="6840"/>
                  </a:lnTo>
                  <a:close/>
                  <a:moveTo>
                    <a:pt x="5817" y="5814"/>
                  </a:moveTo>
                  <a:lnTo>
                    <a:pt x="5817" y="5814"/>
                  </a:lnTo>
                  <a:lnTo>
                    <a:pt x="5779" y="5836"/>
                  </a:lnTo>
                  <a:lnTo>
                    <a:pt x="5742" y="5858"/>
                  </a:lnTo>
                  <a:lnTo>
                    <a:pt x="5706" y="5882"/>
                  </a:lnTo>
                  <a:lnTo>
                    <a:pt x="5668" y="5905"/>
                  </a:lnTo>
                  <a:lnTo>
                    <a:pt x="5633" y="5930"/>
                  </a:lnTo>
                  <a:lnTo>
                    <a:pt x="5597" y="5955"/>
                  </a:lnTo>
                  <a:lnTo>
                    <a:pt x="5562" y="5981"/>
                  </a:lnTo>
                  <a:lnTo>
                    <a:pt x="5528" y="6007"/>
                  </a:lnTo>
                  <a:lnTo>
                    <a:pt x="5460" y="6062"/>
                  </a:lnTo>
                  <a:lnTo>
                    <a:pt x="5393" y="6118"/>
                  </a:lnTo>
                  <a:lnTo>
                    <a:pt x="5328" y="6177"/>
                  </a:lnTo>
                  <a:lnTo>
                    <a:pt x="5264" y="6236"/>
                  </a:lnTo>
                  <a:lnTo>
                    <a:pt x="5264" y="6236"/>
                  </a:lnTo>
                  <a:lnTo>
                    <a:pt x="5252" y="6252"/>
                  </a:lnTo>
                  <a:lnTo>
                    <a:pt x="5239" y="6266"/>
                  </a:lnTo>
                  <a:lnTo>
                    <a:pt x="5239" y="6266"/>
                  </a:lnTo>
                  <a:lnTo>
                    <a:pt x="5304" y="6184"/>
                  </a:lnTo>
                  <a:lnTo>
                    <a:pt x="5369" y="6102"/>
                  </a:lnTo>
                  <a:lnTo>
                    <a:pt x="5369" y="6102"/>
                  </a:lnTo>
                  <a:lnTo>
                    <a:pt x="5370" y="6105"/>
                  </a:lnTo>
                  <a:lnTo>
                    <a:pt x="5373" y="6108"/>
                  </a:lnTo>
                  <a:lnTo>
                    <a:pt x="5376" y="6110"/>
                  </a:lnTo>
                  <a:lnTo>
                    <a:pt x="5380" y="6112"/>
                  </a:lnTo>
                  <a:lnTo>
                    <a:pt x="5384" y="6112"/>
                  </a:lnTo>
                  <a:lnTo>
                    <a:pt x="5388" y="6112"/>
                  </a:lnTo>
                  <a:lnTo>
                    <a:pt x="5392" y="6111"/>
                  </a:lnTo>
                  <a:lnTo>
                    <a:pt x="5395" y="6109"/>
                  </a:lnTo>
                  <a:lnTo>
                    <a:pt x="5395" y="6109"/>
                  </a:lnTo>
                  <a:lnTo>
                    <a:pt x="5436" y="6076"/>
                  </a:lnTo>
                  <a:lnTo>
                    <a:pt x="5476" y="6042"/>
                  </a:lnTo>
                  <a:lnTo>
                    <a:pt x="5515" y="6008"/>
                  </a:lnTo>
                  <a:lnTo>
                    <a:pt x="5553" y="5973"/>
                  </a:lnTo>
                  <a:lnTo>
                    <a:pt x="5591" y="5938"/>
                  </a:lnTo>
                  <a:lnTo>
                    <a:pt x="5627" y="5902"/>
                  </a:lnTo>
                  <a:lnTo>
                    <a:pt x="5700" y="5829"/>
                  </a:lnTo>
                  <a:lnTo>
                    <a:pt x="5771" y="5754"/>
                  </a:lnTo>
                  <a:lnTo>
                    <a:pt x="5839" y="5678"/>
                  </a:lnTo>
                  <a:lnTo>
                    <a:pt x="5907" y="5601"/>
                  </a:lnTo>
                  <a:lnTo>
                    <a:pt x="5972" y="5523"/>
                  </a:lnTo>
                  <a:lnTo>
                    <a:pt x="5972" y="5523"/>
                  </a:lnTo>
                  <a:lnTo>
                    <a:pt x="5950" y="5559"/>
                  </a:lnTo>
                  <a:lnTo>
                    <a:pt x="5928" y="5595"/>
                  </a:lnTo>
                  <a:lnTo>
                    <a:pt x="5907" y="5631"/>
                  </a:lnTo>
                  <a:lnTo>
                    <a:pt x="5886" y="5667"/>
                  </a:lnTo>
                  <a:lnTo>
                    <a:pt x="5867" y="5704"/>
                  </a:lnTo>
                  <a:lnTo>
                    <a:pt x="5848" y="5741"/>
                  </a:lnTo>
                  <a:lnTo>
                    <a:pt x="5832" y="5777"/>
                  </a:lnTo>
                  <a:lnTo>
                    <a:pt x="5817" y="5814"/>
                  </a:lnTo>
                  <a:lnTo>
                    <a:pt x="5817" y="5814"/>
                  </a:lnTo>
                  <a:close/>
                  <a:moveTo>
                    <a:pt x="5892" y="5770"/>
                  </a:moveTo>
                  <a:lnTo>
                    <a:pt x="5892" y="5770"/>
                  </a:lnTo>
                  <a:lnTo>
                    <a:pt x="5895" y="5740"/>
                  </a:lnTo>
                  <a:lnTo>
                    <a:pt x="5902" y="5712"/>
                  </a:lnTo>
                  <a:lnTo>
                    <a:pt x="5912" y="5683"/>
                  </a:lnTo>
                  <a:lnTo>
                    <a:pt x="5922" y="5656"/>
                  </a:lnTo>
                  <a:lnTo>
                    <a:pt x="5935" y="5629"/>
                  </a:lnTo>
                  <a:lnTo>
                    <a:pt x="5950" y="5604"/>
                  </a:lnTo>
                  <a:lnTo>
                    <a:pt x="5967" y="5578"/>
                  </a:lnTo>
                  <a:lnTo>
                    <a:pt x="5985" y="5555"/>
                  </a:lnTo>
                  <a:lnTo>
                    <a:pt x="5985" y="5555"/>
                  </a:lnTo>
                  <a:lnTo>
                    <a:pt x="6003" y="5528"/>
                  </a:lnTo>
                  <a:lnTo>
                    <a:pt x="6020" y="5502"/>
                  </a:lnTo>
                  <a:lnTo>
                    <a:pt x="6059" y="5450"/>
                  </a:lnTo>
                  <a:lnTo>
                    <a:pt x="6100" y="5398"/>
                  </a:lnTo>
                  <a:lnTo>
                    <a:pt x="6141" y="5348"/>
                  </a:lnTo>
                  <a:lnTo>
                    <a:pt x="6184" y="5298"/>
                  </a:lnTo>
                  <a:lnTo>
                    <a:pt x="6228" y="5248"/>
                  </a:lnTo>
                  <a:lnTo>
                    <a:pt x="6313" y="5151"/>
                  </a:lnTo>
                  <a:lnTo>
                    <a:pt x="6313" y="5151"/>
                  </a:lnTo>
                  <a:lnTo>
                    <a:pt x="6354" y="5102"/>
                  </a:lnTo>
                  <a:lnTo>
                    <a:pt x="6394" y="5053"/>
                  </a:lnTo>
                  <a:lnTo>
                    <a:pt x="6432" y="5003"/>
                  </a:lnTo>
                  <a:lnTo>
                    <a:pt x="6470" y="4951"/>
                  </a:lnTo>
                  <a:lnTo>
                    <a:pt x="6505" y="4898"/>
                  </a:lnTo>
                  <a:lnTo>
                    <a:pt x="6540" y="4846"/>
                  </a:lnTo>
                  <a:lnTo>
                    <a:pt x="6573" y="4791"/>
                  </a:lnTo>
                  <a:lnTo>
                    <a:pt x="6605" y="4736"/>
                  </a:lnTo>
                  <a:lnTo>
                    <a:pt x="6605" y="4736"/>
                  </a:lnTo>
                  <a:lnTo>
                    <a:pt x="6606" y="4729"/>
                  </a:lnTo>
                  <a:lnTo>
                    <a:pt x="6606" y="4723"/>
                  </a:lnTo>
                  <a:lnTo>
                    <a:pt x="6603" y="4718"/>
                  </a:lnTo>
                  <a:lnTo>
                    <a:pt x="6599" y="4714"/>
                  </a:lnTo>
                  <a:lnTo>
                    <a:pt x="6594" y="4710"/>
                  </a:lnTo>
                  <a:lnTo>
                    <a:pt x="6588" y="4710"/>
                  </a:lnTo>
                  <a:lnTo>
                    <a:pt x="6582" y="4711"/>
                  </a:lnTo>
                  <a:lnTo>
                    <a:pt x="6580" y="4712"/>
                  </a:lnTo>
                  <a:lnTo>
                    <a:pt x="6578" y="4715"/>
                  </a:lnTo>
                  <a:lnTo>
                    <a:pt x="6578" y="4715"/>
                  </a:lnTo>
                  <a:lnTo>
                    <a:pt x="6505" y="4802"/>
                  </a:lnTo>
                  <a:lnTo>
                    <a:pt x="6432" y="4890"/>
                  </a:lnTo>
                  <a:lnTo>
                    <a:pt x="6361" y="4979"/>
                  </a:lnTo>
                  <a:lnTo>
                    <a:pt x="6291" y="5069"/>
                  </a:lnTo>
                  <a:lnTo>
                    <a:pt x="6152" y="5248"/>
                  </a:lnTo>
                  <a:lnTo>
                    <a:pt x="6012" y="5429"/>
                  </a:lnTo>
                  <a:lnTo>
                    <a:pt x="6012" y="5429"/>
                  </a:lnTo>
                  <a:lnTo>
                    <a:pt x="5984" y="5463"/>
                  </a:lnTo>
                  <a:lnTo>
                    <a:pt x="5953" y="5497"/>
                  </a:lnTo>
                  <a:lnTo>
                    <a:pt x="5919" y="5532"/>
                  </a:lnTo>
                  <a:lnTo>
                    <a:pt x="5882" y="5567"/>
                  </a:lnTo>
                  <a:lnTo>
                    <a:pt x="5845" y="5603"/>
                  </a:lnTo>
                  <a:lnTo>
                    <a:pt x="5806" y="5638"/>
                  </a:lnTo>
                  <a:lnTo>
                    <a:pt x="5728" y="5710"/>
                  </a:lnTo>
                  <a:lnTo>
                    <a:pt x="5651" y="5781"/>
                  </a:lnTo>
                  <a:lnTo>
                    <a:pt x="5614" y="5815"/>
                  </a:lnTo>
                  <a:lnTo>
                    <a:pt x="5580" y="5849"/>
                  </a:lnTo>
                  <a:lnTo>
                    <a:pt x="5549" y="5883"/>
                  </a:lnTo>
                  <a:lnTo>
                    <a:pt x="5521" y="5914"/>
                  </a:lnTo>
                  <a:lnTo>
                    <a:pt x="5496" y="5946"/>
                  </a:lnTo>
                  <a:lnTo>
                    <a:pt x="5486" y="5961"/>
                  </a:lnTo>
                  <a:lnTo>
                    <a:pt x="5476" y="5976"/>
                  </a:lnTo>
                  <a:lnTo>
                    <a:pt x="5476" y="5976"/>
                  </a:lnTo>
                  <a:lnTo>
                    <a:pt x="5493" y="5950"/>
                  </a:lnTo>
                  <a:lnTo>
                    <a:pt x="5510" y="5924"/>
                  </a:lnTo>
                  <a:lnTo>
                    <a:pt x="5545" y="5872"/>
                  </a:lnTo>
                  <a:lnTo>
                    <a:pt x="5545" y="5872"/>
                  </a:lnTo>
                  <a:lnTo>
                    <a:pt x="5814" y="5520"/>
                  </a:lnTo>
                  <a:lnTo>
                    <a:pt x="5814" y="5520"/>
                  </a:lnTo>
                  <a:lnTo>
                    <a:pt x="5908" y="5411"/>
                  </a:lnTo>
                  <a:lnTo>
                    <a:pt x="6003" y="5303"/>
                  </a:lnTo>
                  <a:lnTo>
                    <a:pt x="6098" y="5195"/>
                  </a:lnTo>
                  <a:lnTo>
                    <a:pt x="6191" y="5086"/>
                  </a:lnTo>
                  <a:lnTo>
                    <a:pt x="6237" y="5031"/>
                  </a:lnTo>
                  <a:lnTo>
                    <a:pt x="6283" y="4975"/>
                  </a:lnTo>
                  <a:lnTo>
                    <a:pt x="6327" y="4918"/>
                  </a:lnTo>
                  <a:lnTo>
                    <a:pt x="6370" y="4862"/>
                  </a:lnTo>
                  <a:lnTo>
                    <a:pt x="6414" y="4804"/>
                  </a:lnTo>
                  <a:lnTo>
                    <a:pt x="6455" y="4745"/>
                  </a:lnTo>
                  <a:lnTo>
                    <a:pt x="6494" y="4685"/>
                  </a:lnTo>
                  <a:lnTo>
                    <a:pt x="6533" y="4623"/>
                  </a:lnTo>
                  <a:lnTo>
                    <a:pt x="6533" y="4623"/>
                  </a:lnTo>
                  <a:lnTo>
                    <a:pt x="6558" y="4648"/>
                  </a:lnTo>
                  <a:lnTo>
                    <a:pt x="6579" y="4673"/>
                  </a:lnTo>
                  <a:lnTo>
                    <a:pt x="6599" y="4697"/>
                  </a:lnTo>
                  <a:lnTo>
                    <a:pt x="6616" y="4723"/>
                  </a:lnTo>
                  <a:lnTo>
                    <a:pt x="6633" y="4749"/>
                  </a:lnTo>
                  <a:lnTo>
                    <a:pt x="6647" y="4776"/>
                  </a:lnTo>
                  <a:lnTo>
                    <a:pt x="6660" y="4801"/>
                  </a:lnTo>
                  <a:lnTo>
                    <a:pt x="6670" y="4828"/>
                  </a:lnTo>
                  <a:lnTo>
                    <a:pt x="6670" y="4828"/>
                  </a:lnTo>
                  <a:lnTo>
                    <a:pt x="6641" y="4853"/>
                  </a:lnTo>
                  <a:lnTo>
                    <a:pt x="6612" y="4879"/>
                  </a:lnTo>
                  <a:lnTo>
                    <a:pt x="6583" y="4904"/>
                  </a:lnTo>
                  <a:lnTo>
                    <a:pt x="6555" y="4931"/>
                  </a:lnTo>
                  <a:lnTo>
                    <a:pt x="6528" y="4958"/>
                  </a:lnTo>
                  <a:lnTo>
                    <a:pt x="6503" y="4986"/>
                  </a:lnTo>
                  <a:lnTo>
                    <a:pt x="6451" y="5042"/>
                  </a:lnTo>
                  <a:lnTo>
                    <a:pt x="6401" y="5100"/>
                  </a:lnTo>
                  <a:lnTo>
                    <a:pt x="6353" y="5159"/>
                  </a:lnTo>
                  <a:lnTo>
                    <a:pt x="6306" y="5219"/>
                  </a:lnTo>
                  <a:lnTo>
                    <a:pt x="6260" y="5280"/>
                  </a:lnTo>
                  <a:lnTo>
                    <a:pt x="6169" y="5404"/>
                  </a:lnTo>
                  <a:lnTo>
                    <a:pt x="6080" y="5528"/>
                  </a:lnTo>
                  <a:lnTo>
                    <a:pt x="6035" y="5589"/>
                  </a:lnTo>
                  <a:lnTo>
                    <a:pt x="5988" y="5651"/>
                  </a:lnTo>
                  <a:lnTo>
                    <a:pt x="5940" y="5711"/>
                  </a:lnTo>
                  <a:lnTo>
                    <a:pt x="5892" y="5770"/>
                  </a:lnTo>
                  <a:lnTo>
                    <a:pt x="5892" y="5770"/>
                  </a:lnTo>
                  <a:close/>
                  <a:moveTo>
                    <a:pt x="6265" y="5663"/>
                  </a:moveTo>
                  <a:lnTo>
                    <a:pt x="6265" y="5663"/>
                  </a:lnTo>
                  <a:lnTo>
                    <a:pt x="6228" y="5684"/>
                  </a:lnTo>
                  <a:lnTo>
                    <a:pt x="6190" y="5703"/>
                  </a:lnTo>
                  <a:lnTo>
                    <a:pt x="6152" y="5720"/>
                  </a:lnTo>
                  <a:lnTo>
                    <a:pt x="6113" y="5735"/>
                  </a:lnTo>
                  <a:lnTo>
                    <a:pt x="6074" y="5748"/>
                  </a:lnTo>
                  <a:lnTo>
                    <a:pt x="6035" y="5760"/>
                  </a:lnTo>
                  <a:lnTo>
                    <a:pt x="5996" y="5768"/>
                  </a:lnTo>
                  <a:lnTo>
                    <a:pt x="5956" y="5775"/>
                  </a:lnTo>
                  <a:lnTo>
                    <a:pt x="5956" y="5775"/>
                  </a:lnTo>
                  <a:lnTo>
                    <a:pt x="5957" y="5772"/>
                  </a:lnTo>
                  <a:lnTo>
                    <a:pt x="5957" y="5768"/>
                  </a:lnTo>
                  <a:lnTo>
                    <a:pt x="5957" y="5762"/>
                  </a:lnTo>
                  <a:lnTo>
                    <a:pt x="5954" y="5756"/>
                  </a:lnTo>
                  <a:lnTo>
                    <a:pt x="5949" y="5752"/>
                  </a:lnTo>
                  <a:lnTo>
                    <a:pt x="5949" y="5752"/>
                  </a:lnTo>
                  <a:lnTo>
                    <a:pt x="5985" y="5707"/>
                  </a:lnTo>
                  <a:lnTo>
                    <a:pt x="6020" y="5663"/>
                  </a:lnTo>
                  <a:lnTo>
                    <a:pt x="6056" y="5618"/>
                  </a:lnTo>
                  <a:lnTo>
                    <a:pt x="6091" y="5573"/>
                  </a:lnTo>
                  <a:lnTo>
                    <a:pt x="6159" y="5481"/>
                  </a:lnTo>
                  <a:lnTo>
                    <a:pt x="6226" y="5389"/>
                  </a:lnTo>
                  <a:lnTo>
                    <a:pt x="6293" y="5296"/>
                  </a:lnTo>
                  <a:lnTo>
                    <a:pt x="6362" y="5204"/>
                  </a:lnTo>
                  <a:lnTo>
                    <a:pt x="6397" y="5159"/>
                  </a:lnTo>
                  <a:lnTo>
                    <a:pt x="6432" y="5114"/>
                  </a:lnTo>
                  <a:lnTo>
                    <a:pt x="6469" y="5069"/>
                  </a:lnTo>
                  <a:lnTo>
                    <a:pt x="6505" y="5026"/>
                  </a:lnTo>
                  <a:lnTo>
                    <a:pt x="6505" y="5026"/>
                  </a:lnTo>
                  <a:lnTo>
                    <a:pt x="6549" y="4975"/>
                  </a:lnTo>
                  <a:lnTo>
                    <a:pt x="6578" y="4945"/>
                  </a:lnTo>
                  <a:lnTo>
                    <a:pt x="6585" y="4938"/>
                  </a:lnTo>
                  <a:lnTo>
                    <a:pt x="6589" y="4935"/>
                  </a:lnTo>
                  <a:lnTo>
                    <a:pt x="6590" y="4935"/>
                  </a:lnTo>
                  <a:lnTo>
                    <a:pt x="6590" y="4936"/>
                  </a:lnTo>
                  <a:lnTo>
                    <a:pt x="6588" y="4942"/>
                  </a:lnTo>
                  <a:lnTo>
                    <a:pt x="6576" y="4962"/>
                  </a:lnTo>
                  <a:lnTo>
                    <a:pt x="6555" y="4992"/>
                  </a:lnTo>
                  <a:lnTo>
                    <a:pt x="6496" y="5078"/>
                  </a:lnTo>
                  <a:lnTo>
                    <a:pt x="6424" y="5175"/>
                  </a:lnTo>
                  <a:lnTo>
                    <a:pt x="6359" y="5264"/>
                  </a:lnTo>
                  <a:lnTo>
                    <a:pt x="6310" y="5329"/>
                  </a:lnTo>
                  <a:lnTo>
                    <a:pt x="6310" y="5329"/>
                  </a:lnTo>
                  <a:lnTo>
                    <a:pt x="6238" y="5424"/>
                  </a:lnTo>
                  <a:lnTo>
                    <a:pt x="6169" y="5520"/>
                  </a:lnTo>
                  <a:lnTo>
                    <a:pt x="6102" y="5616"/>
                  </a:lnTo>
                  <a:lnTo>
                    <a:pt x="6037" y="5715"/>
                  </a:lnTo>
                  <a:lnTo>
                    <a:pt x="6037" y="5715"/>
                  </a:lnTo>
                  <a:lnTo>
                    <a:pt x="6036" y="5718"/>
                  </a:lnTo>
                  <a:lnTo>
                    <a:pt x="6035" y="5721"/>
                  </a:lnTo>
                  <a:lnTo>
                    <a:pt x="6035" y="5727"/>
                  </a:lnTo>
                  <a:lnTo>
                    <a:pt x="6037" y="5733"/>
                  </a:lnTo>
                  <a:lnTo>
                    <a:pt x="6042" y="5738"/>
                  </a:lnTo>
                  <a:lnTo>
                    <a:pt x="6047" y="5740"/>
                  </a:lnTo>
                  <a:lnTo>
                    <a:pt x="6053" y="5741"/>
                  </a:lnTo>
                  <a:lnTo>
                    <a:pt x="6059" y="5740"/>
                  </a:lnTo>
                  <a:lnTo>
                    <a:pt x="6065" y="5737"/>
                  </a:lnTo>
                  <a:lnTo>
                    <a:pt x="6065" y="5737"/>
                  </a:lnTo>
                  <a:lnTo>
                    <a:pt x="6102" y="5703"/>
                  </a:lnTo>
                  <a:lnTo>
                    <a:pt x="6140" y="5667"/>
                  </a:lnTo>
                  <a:lnTo>
                    <a:pt x="6175" y="5631"/>
                  </a:lnTo>
                  <a:lnTo>
                    <a:pt x="6211" y="5595"/>
                  </a:lnTo>
                  <a:lnTo>
                    <a:pt x="6245" y="5559"/>
                  </a:lnTo>
                  <a:lnTo>
                    <a:pt x="6279" y="5521"/>
                  </a:lnTo>
                  <a:lnTo>
                    <a:pt x="6346" y="5446"/>
                  </a:lnTo>
                  <a:lnTo>
                    <a:pt x="6411" y="5370"/>
                  </a:lnTo>
                  <a:lnTo>
                    <a:pt x="6476" y="5292"/>
                  </a:lnTo>
                  <a:lnTo>
                    <a:pt x="6539" y="5213"/>
                  </a:lnTo>
                  <a:lnTo>
                    <a:pt x="6602" y="5134"/>
                  </a:lnTo>
                  <a:lnTo>
                    <a:pt x="6602" y="5134"/>
                  </a:lnTo>
                  <a:lnTo>
                    <a:pt x="6557" y="5192"/>
                  </a:lnTo>
                  <a:lnTo>
                    <a:pt x="6512" y="5255"/>
                  </a:lnTo>
                  <a:lnTo>
                    <a:pt x="6469" y="5321"/>
                  </a:lnTo>
                  <a:lnTo>
                    <a:pt x="6425" y="5388"/>
                  </a:lnTo>
                  <a:lnTo>
                    <a:pt x="6383" y="5457"/>
                  </a:lnTo>
                  <a:lnTo>
                    <a:pt x="6342" y="5526"/>
                  </a:lnTo>
                  <a:lnTo>
                    <a:pt x="6303" y="5595"/>
                  </a:lnTo>
                  <a:lnTo>
                    <a:pt x="6265" y="5663"/>
                  </a:lnTo>
                  <a:lnTo>
                    <a:pt x="6265" y="5663"/>
                  </a:lnTo>
                  <a:close/>
                  <a:moveTo>
                    <a:pt x="6400" y="5566"/>
                  </a:moveTo>
                  <a:lnTo>
                    <a:pt x="6400" y="5566"/>
                  </a:lnTo>
                  <a:lnTo>
                    <a:pt x="6506" y="5426"/>
                  </a:lnTo>
                  <a:lnTo>
                    <a:pt x="6613" y="5287"/>
                  </a:lnTo>
                  <a:lnTo>
                    <a:pt x="6613" y="5287"/>
                  </a:lnTo>
                  <a:lnTo>
                    <a:pt x="6615" y="5284"/>
                  </a:lnTo>
                  <a:lnTo>
                    <a:pt x="6616" y="5280"/>
                  </a:lnTo>
                  <a:lnTo>
                    <a:pt x="6617" y="5277"/>
                  </a:lnTo>
                  <a:lnTo>
                    <a:pt x="6617" y="5273"/>
                  </a:lnTo>
                  <a:lnTo>
                    <a:pt x="6615" y="5267"/>
                  </a:lnTo>
                  <a:lnTo>
                    <a:pt x="6612" y="5261"/>
                  </a:lnTo>
                  <a:lnTo>
                    <a:pt x="6606" y="5258"/>
                  </a:lnTo>
                  <a:lnTo>
                    <a:pt x="6600" y="5255"/>
                  </a:lnTo>
                  <a:lnTo>
                    <a:pt x="6596" y="5255"/>
                  </a:lnTo>
                  <a:lnTo>
                    <a:pt x="6594" y="5257"/>
                  </a:lnTo>
                  <a:lnTo>
                    <a:pt x="6590" y="5259"/>
                  </a:lnTo>
                  <a:lnTo>
                    <a:pt x="6588" y="5262"/>
                  </a:lnTo>
                  <a:lnTo>
                    <a:pt x="6588" y="5262"/>
                  </a:lnTo>
                  <a:lnTo>
                    <a:pt x="6555" y="5306"/>
                  </a:lnTo>
                  <a:lnTo>
                    <a:pt x="6506" y="5375"/>
                  </a:lnTo>
                  <a:lnTo>
                    <a:pt x="6396" y="5529"/>
                  </a:lnTo>
                  <a:lnTo>
                    <a:pt x="6355" y="5586"/>
                  </a:lnTo>
                  <a:lnTo>
                    <a:pt x="6336" y="5611"/>
                  </a:lnTo>
                  <a:lnTo>
                    <a:pt x="6339" y="5607"/>
                  </a:lnTo>
                  <a:lnTo>
                    <a:pt x="6351" y="5590"/>
                  </a:lnTo>
                  <a:lnTo>
                    <a:pt x="6406" y="5508"/>
                  </a:lnTo>
                  <a:lnTo>
                    <a:pt x="6406" y="5508"/>
                  </a:lnTo>
                  <a:lnTo>
                    <a:pt x="6487" y="5388"/>
                  </a:lnTo>
                  <a:lnTo>
                    <a:pt x="6527" y="5328"/>
                  </a:lnTo>
                  <a:lnTo>
                    <a:pt x="6566" y="5269"/>
                  </a:lnTo>
                  <a:lnTo>
                    <a:pt x="6603" y="5209"/>
                  </a:lnTo>
                  <a:lnTo>
                    <a:pt x="6621" y="5178"/>
                  </a:lnTo>
                  <a:lnTo>
                    <a:pt x="6638" y="5147"/>
                  </a:lnTo>
                  <a:lnTo>
                    <a:pt x="6655" y="5115"/>
                  </a:lnTo>
                  <a:lnTo>
                    <a:pt x="6671" y="5083"/>
                  </a:lnTo>
                  <a:lnTo>
                    <a:pt x="6686" y="5049"/>
                  </a:lnTo>
                  <a:lnTo>
                    <a:pt x="6700" y="5015"/>
                  </a:lnTo>
                  <a:lnTo>
                    <a:pt x="6700" y="5015"/>
                  </a:lnTo>
                  <a:lnTo>
                    <a:pt x="6698" y="5054"/>
                  </a:lnTo>
                  <a:lnTo>
                    <a:pt x="6693" y="5092"/>
                  </a:lnTo>
                  <a:lnTo>
                    <a:pt x="6685" y="5129"/>
                  </a:lnTo>
                  <a:lnTo>
                    <a:pt x="6675" y="5166"/>
                  </a:lnTo>
                  <a:lnTo>
                    <a:pt x="6663" y="5204"/>
                  </a:lnTo>
                  <a:lnTo>
                    <a:pt x="6648" y="5240"/>
                  </a:lnTo>
                  <a:lnTo>
                    <a:pt x="6630" y="5277"/>
                  </a:lnTo>
                  <a:lnTo>
                    <a:pt x="6612" y="5312"/>
                  </a:lnTo>
                  <a:lnTo>
                    <a:pt x="6592" y="5347"/>
                  </a:lnTo>
                  <a:lnTo>
                    <a:pt x="6568" y="5381"/>
                  </a:lnTo>
                  <a:lnTo>
                    <a:pt x="6544" y="5415"/>
                  </a:lnTo>
                  <a:lnTo>
                    <a:pt x="6518" y="5446"/>
                  </a:lnTo>
                  <a:lnTo>
                    <a:pt x="6491" y="5478"/>
                  </a:lnTo>
                  <a:lnTo>
                    <a:pt x="6462" y="5508"/>
                  </a:lnTo>
                  <a:lnTo>
                    <a:pt x="6431" y="5538"/>
                  </a:lnTo>
                  <a:lnTo>
                    <a:pt x="6400" y="5566"/>
                  </a:lnTo>
                  <a:lnTo>
                    <a:pt x="6400" y="55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noEditPoints="1"/>
            </p:cNvSpPr>
            <p:nvPr/>
          </p:nvSpPr>
          <p:spPr bwMode="auto">
            <a:xfrm>
              <a:off x="3246438" y="2116138"/>
              <a:ext cx="454025" cy="425450"/>
            </a:xfrm>
            <a:custGeom>
              <a:avLst/>
              <a:gdLst>
                <a:gd name="T0" fmla="*/ 511 w 1715"/>
                <a:gd name="T1" fmla="*/ 1140 h 1605"/>
                <a:gd name="T2" fmla="*/ 652 w 1715"/>
                <a:gd name="T3" fmla="*/ 1271 h 1605"/>
                <a:gd name="T4" fmla="*/ 992 w 1715"/>
                <a:gd name="T5" fmla="*/ 1467 h 1605"/>
                <a:gd name="T6" fmla="*/ 1205 w 1715"/>
                <a:gd name="T7" fmla="*/ 1600 h 1605"/>
                <a:gd name="T8" fmla="*/ 1210 w 1715"/>
                <a:gd name="T9" fmla="*/ 1517 h 1605"/>
                <a:gd name="T10" fmla="*/ 1294 w 1715"/>
                <a:gd name="T11" fmla="*/ 1529 h 1605"/>
                <a:gd name="T12" fmla="*/ 1678 w 1715"/>
                <a:gd name="T13" fmla="*/ 1286 h 1605"/>
                <a:gd name="T14" fmla="*/ 1679 w 1715"/>
                <a:gd name="T15" fmla="*/ 981 h 1605"/>
                <a:gd name="T16" fmla="*/ 1534 w 1715"/>
                <a:gd name="T17" fmla="*/ 859 h 1605"/>
                <a:gd name="T18" fmla="*/ 1339 w 1715"/>
                <a:gd name="T19" fmla="*/ 776 h 1605"/>
                <a:gd name="T20" fmla="*/ 1211 w 1715"/>
                <a:gd name="T21" fmla="*/ 977 h 1605"/>
                <a:gd name="T22" fmla="*/ 1091 w 1715"/>
                <a:gd name="T23" fmla="*/ 939 h 1605"/>
                <a:gd name="T24" fmla="*/ 899 w 1715"/>
                <a:gd name="T25" fmla="*/ 757 h 1605"/>
                <a:gd name="T26" fmla="*/ 814 w 1715"/>
                <a:gd name="T27" fmla="*/ 741 h 1605"/>
                <a:gd name="T28" fmla="*/ 1009 w 1715"/>
                <a:gd name="T29" fmla="*/ 509 h 1605"/>
                <a:gd name="T30" fmla="*/ 1290 w 1715"/>
                <a:gd name="T31" fmla="*/ 376 h 1605"/>
                <a:gd name="T32" fmla="*/ 1197 w 1715"/>
                <a:gd name="T33" fmla="*/ 40 h 1605"/>
                <a:gd name="T34" fmla="*/ 1087 w 1715"/>
                <a:gd name="T35" fmla="*/ 33 h 1605"/>
                <a:gd name="T36" fmla="*/ 825 w 1715"/>
                <a:gd name="T37" fmla="*/ 320 h 1605"/>
                <a:gd name="T38" fmla="*/ 165 w 1715"/>
                <a:gd name="T39" fmla="*/ 763 h 1605"/>
                <a:gd name="T40" fmla="*/ 10 w 1715"/>
                <a:gd name="T41" fmla="*/ 1077 h 1605"/>
                <a:gd name="T42" fmla="*/ 351 w 1715"/>
                <a:gd name="T43" fmla="*/ 987 h 1605"/>
                <a:gd name="T44" fmla="*/ 435 w 1715"/>
                <a:gd name="T45" fmla="*/ 1045 h 1605"/>
                <a:gd name="T46" fmla="*/ 442 w 1715"/>
                <a:gd name="T47" fmla="*/ 1050 h 1605"/>
                <a:gd name="T48" fmla="*/ 560 w 1715"/>
                <a:gd name="T49" fmla="*/ 842 h 1605"/>
                <a:gd name="T50" fmla="*/ 728 w 1715"/>
                <a:gd name="T51" fmla="*/ 797 h 1605"/>
                <a:gd name="T52" fmla="*/ 741 w 1715"/>
                <a:gd name="T53" fmla="*/ 1007 h 1605"/>
                <a:gd name="T54" fmla="*/ 830 w 1715"/>
                <a:gd name="T55" fmla="*/ 1023 h 1605"/>
                <a:gd name="T56" fmla="*/ 731 w 1715"/>
                <a:gd name="T57" fmla="*/ 1257 h 1605"/>
                <a:gd name="T58" fmla="*/ 790 w 1715"/>
                <a:gd name="T59" fmla="*/ 1307 h 1605"/>
                <a:gd name="T60" fmla="*/ 817 w 1715"/>
                <a:gd name="T61" fmla="*/ 1324 h 1605"/>
                <a:gd name="T62" fmla="*/ 1058 w 1715"/>
                <a:gd name="T63" fmla="*/ 1472 h 1605"/>
                <a:gd name="T64" fmla="*/ 1058 w 1715"/>
                <a:gd name="T65" fmla="*/ 1472 h 1605"/>
                <a:gd name="T66" fmla="*/ 1463 w 1715"/>
                <a:gd name="T67" fmla="*/ 1063 h 1605"/>
                <a:gd name="T68" fmla="*/ 1518 w 1715"/>
                <a:gd name="T69" fmla="*/ 1429 h 1605"/>
                <a:gd name="T70" fmla="*/ 1667 w 1715"/>
                <a:gd name="T71" fmla="*/ 1147 h 1605"/>
                <a:gd name="T72" fmla="*/ 1655 w 1715"/>
                <a:gd name="T73" fmla="*/ 1052 h 1605"/>
                <a:gd name="T74" fmla="*/ 1594 w 1715"/>
                <a:gd name="T75" fmla="*/ 925 h 1605"/>
                <a:gd name="T76" fmla="*/ 1520 w 1715"/>
                <a:gd name="T77" fmla="*/ 1042 h 1605"/>
                <a:gd name="T78" fmla="*/ 1494 w 1715"/>
                <a:gd name="T79" fmla="*/ 938 h 1605"/>
                <a:gd name="T80" fmla="*/ 1178 w 1715"/>
                <a:gd name="T81" fmla="*/ 1242 h 1605"/>
                <a:gd name="T82" fmla="*/ 1380 w 1715"/>
                <a:gd name="T83" fmla="*/ 912 h 1605"/>
                <a:gd name="T84" fmla="*/ 961 w 1715"/>
                <a:gd name="T85" fmla="*/ 1381 h 1605"/>
                <a:gd name="T86" fmla="*/ 976 w 1715"/>
                <a:gd name="T87" fmla="*/ 1179 h 1605"/>
                <a:gd name="T88" fmla="*/ 1066 w 1715"/>
                <a:gd name="T89" fmla="*/ 905 h 1605"/>
                <a:gd name="T90" fmla="*/ 1017 w 1715"/>
                <a:gd name="T91" fmla="*/ 970 h 1605"/>
                <a:gd name="T92" fmla="*/ 954 w 1715"/>
                <a:gd name="T93" fmla="*/ 881 h 1605"/>
                <a:gd name="T94" fmla="*/ 880 w 1715"/>
                <a:gd name="T95" fmla="*/ 832 h 1605"/>
                <a:gd name="T96" fmla="*/ 717 w 1715"/>
                <a:gd name="T97" fmla="*/ 888 h 1605"/>
                <a:gd name="T98" fmla="*/ 917 w 1715"/>
                <a:gd name="T99" fmla="*/ 483 h 1605"/>
                <a:gd name="T100" fmla="*/ 1111 w 1715"/>
                <a:gd name="T101" fmla="*/ 469 h 1605"/>
                <a:gd name="T102" fmla="*/ 1111 w 1715"/>
                <a:gd name="T103" fmla="*/ 469 h 1605"/>
                <a:gd name="T104" fmla="*/ 1128 w 1715"/>
                <a:gd name="T105" fmla="*/ 336 h 1605"/>
                <a:gd name="T106" fmla="*/ 1142 w 1715"/>
                <a:gd name="T107" fmla="*/ 140 h 1605"/>
                <a:gd name="T108" fmla="*/ 1072 w 1715"/>
                <a:gd name="T109" fmla="*/ 184 h 1605"/>
                <a:gd name="T110" fmla="*/ 999 w 1715"/>
                <a:gd name="T111" fmla="*/ 130 h 1605"/>
                <a:gd name="T112" fmla="*/ 737 w 1715"/>
                <a:gd name="T113" fmla="*/ 555 h 1605"/>
                <a:gd name="T114" fmla="*/ 838 w 1715"/>
                <a:gd name="T115" fmla="*/ 379 h 1605"/>
                <a:gd name="T116" fmla="*/ 623 w 1715"/>
                <a:gd name="T117" fmla="*/ 627 h 1605"/>
                <a:gd name="T118" fmla="*/ 284 w 1715"/>
                <a:gd name="T119" fmla="*/ 974 h 1605"/>
                <a:gd name="T120" fmla="*/ 476 w 1715"/>
                <a:gd name="T121" fmla="*/ 609 h 1605"/>
                <a:gd name="T122" fmla="*/ 247 w 1715"/>
                <a:gd name="T123" fmla="*/ 891 h 1605"/>
                <a:gd name="T124" fmla="*/ 204 w 1715"/>
                <a:gd name="T125" fmla="*/ 846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5" h="1605">
                  <a:moveTo>
                    <a:pt x="172" y="1108"/>
                  </a:moveTo>
                  <a:lnTo>
                    <a:pt x="172" y="1108"/>
                  </a:lnTo>
                  <a:lnTo>
                    <a:pt x="196" y="1100"/>
                  </a:lnTo>
                  <a:lnTo>
                    <a:pt x="219" y="1092"/>
                  </a:lnTo>
                  <a:lnTo>
                    <a:pt x="257" y="1076"/>
                  </a:lnTo>
                  <a:lnTo>
                    <a:pt x="275" y="1069"/>
                  </a:lnTo>
                  <a:lnTo>
                    <a:pt x="291" y="1062"/>
                  </a:lnTo>
                  <a:lnTo>
                    <a:pt x="308" y="1056"/>
                  </a:lnTo>
                  <a:lnTo>
                    <a:pt x="325" y="1052"/>
                  </a:lnTo>
                  <a:lnTo>
                    <a:pt x="342" y="1051"/>
                  </a:lnTo>
                  <a:lnTo>
                    <a:pt x="351" y="1051"/>
                  </a:lnTo>
                  <a:lnTo>
                    <a:pt x="360" y="1052"/>
                  </a:lnTo>
                  <a:lnTo>
                    <a:pt x="370" y="1053"/>
                  </a:lnTo>
                  <a:lnTo>
                    <a:pt x="380" y="1057"/>
                  </a:lnTo>
                  <a:lnTo>
                    <a:pt x="390" y="1060"/>
                  </a:lnTo>
                  <a:lnTo>
                    <a:pt x="401" y="1064"/>
                  </a:lnTo>
                  <a:lnTo>
                    <a:pt x="425" y="1077"/>
                  </a:lnTo>
                  <a:lnTo>
                    <a:pt x="450" y="1093"/>
                  </a:lnTo>
                  <a:lnTo>
                    <a:pt x="480" y="1114"/>
                  </a:lnTo>
                  <a:lnTo>
                    <a:pt x="511" y="1140"/>
                  </a:lnTo>
                  <a:lnTo>
                    <a:pt x="511" y="1140"/>
                  </a:lnTo>
                  <a:lnTo>
                    <a:pt x="517" y="1146"/>
                  </a:lnTo>
                  <a:lnTo>
                    <a:pt x="517" y="1146"/>
                  </a:lnTo>
                  <a:lnTo>
                    <a:pt x="508" y="1160"/>
                  </a:lnTo>
                  <a:lnTo>
                    <a:pt x="508" y="1160"/>
                  </a:lnTo>
                  <a:lnTo>
                    <a:pt x="505" y="1166"/>
                  </a:lnTo>
                  <a:lnTo>
                    <a:pt x="505" y="1172"/>
                  </a:lnTo>
                  <a:lnTo>
                    <a:pt x="508" y="1176"/>
                  </a:lnTo>
                  <a:lnTo>
                    <a:pt x="512" y="1181"/>
                  </a:lnTo>
                  <a:lnTo>
                    <a:pt x="517" y="1183"/>
                  </a:lnTo>
                  <a:lnTo>
                    <a:pt x="523" y="1185"/>
                  </a:lnTo>
                  <a:lnTo>
                    <a:pt x="529" y="1183"/>
                  </a:lnTo>
                  <a:lnTo>
                    <a:pt x="534" y="1180"/>
                  </a:lnTo>
                  <a:lnTo>
                    <a:pt x="534" y="1180"/>
                  </a:lnTo>
                  <a:lnTo>
                    <a:pt x="542" y="1171"/>
                  </a:lnTo>
                  <a:lnTo>
                    <a:pt x="542" y="1171"/>
                  </a:lnTo>
                  <a:lnTo>
                    <a:pt x="568" y="1199"/>
                  </a:lnTo>
                  <a:lnTo>
                    <a:pt x="594" y="1227"/>
                  </a:lnTo>
                  <a:lnTo>
                    <a:pt x="607" y="1240"/>
                  </a:lnTo>
                  <a:lnTo>
                    <a:pt x="621" y="1251"/>
                  </a:lnTo>
                  <a:lnTo>
                    <a:pt x="637" y="1262"/>
                  </a:lnTo>
                  <a:lnTo>
                    <a:pt x="652" y="1271"/>
                  </a:lnTo>
                  <a:lnTo>
                    <a:pt x="652" y="1271"/>
                  </a:lnTo>
                  <a:lnTo>
                    <a:pt x="779" y="1341"/>
                  </a:lnTo>
                  <a:lnTo>
                    <a:pt x="841" y="1377"/>
                  </a:lnTo>
                  <a:lnTo>
                    <a:pt x="905" y="1413"/>
                  </a:lnTo>
                  <a:lnTo>
                    <a:pt x="905" y="1413"/>
                  </a:lnTo>
                  <a:lnTo>
                    <a:pt x="900" y="1422"/>
                  </a:lnTo>
                  <a:lnTo>
                    <a:pt x="900" y="1422"/>
                  </a:lnTo>
                  <a:lnTo>
                    <a:pt x="899" y="1429"/>
                  </a:lnTo>
                  <a:lnTo>
                    <a:pt x="899" y="1435"/>
                  </a:lnTo>
                  <a:lnTo>
                    <a:pt x="901" y="1442"/>
                  </a:lnTo>
                  <a:lnTo>
                    <a:pt x="906" y="1447"/>
                  </a:lnTo>
                  <a:lnTo>
                    <a:pt x="912" y="1450"/>
                  </a:lnTo>
                  <a:lnTo>
                    <a:pt x="917" y="1451"/>
                  </a:lnTo>
                  <a:lnTo>
                    <a:pt x="921" y="1450"/>
                  </a:lnTo>
                  <a:lnTo>
                    <a:pt x="924" y="1449"/>
                  </a:lnTo>
                  <a:lnTo>
                    <a:pt x="927" y="1448"/>
                  </a:lnTo>
                  <a:lnTo>
                    <a:pt x="930" y="1444"/>
                  </a:lnTo>
                  <a:lnTo>
                    <a:pt x="930" y="1444"/>
                  </a:lnTo>
                  <a:lnTo>
                    <a:pt x="940" y="1434"/>
                  </a:lnTo>
                  <a:lnTo>
                    <a:pt x="940" y="1434"/>
                  </a:lnTo>
                  <a:lnTo>
                    <a:pt x="992" y="1467"/>
                  </a:lnTo>
                  <a:lnTo>
                    <a:pt x="1044" y="1501"/>
                  </a:lnTo>
                  <a:lnTo>
                    <a:pt x="1044" y="1501"/>
                  </a:lnTo>
                  <a:lnTo>
                    <a:pt x="1043" y="1506"/>
                  </a:lnTo>
                  <a:lnTo>
                    <a:pt x="1044" y="1513"/>
                  </a:lnTo>
                  <a:lnTo>
                    <a:pt x="1046" y="1518"/>
                  </a:lnTo>
                  <a:lnTo>
                    <a:pt x="1050" y="1523"/>
                  </a:lnTo>
                  <a:lnTo>
                    <a:pt x="1056" y="1525"/>
                  </a:lnTo>
                  <a:lnTo>
                    <a:pt x="1060" y="1526"/>
                  </a:lnTo>
                  <a:lnTo>
                    <a:pt x="1066" y="1525"/>
                  </a:lnTo>
                  <a:lnTo>
                    <a:pt x="1072" y="1520"/>
                  </a:lnTo>
                  <a:lnTo>
                    <a:pt x="1072" y="1520"/>
                  </a:lnTo>
                  <a:lnTo>
                    <a:pt x="1072" y="1519"/>
                  </a:lnTo>
                  <a:lnTo>
                    <a:pt x="1072" y="1519"/>
                  </a:lnTo>
                  <a:lnTo>
                    <a:pt x="1128" y="1559"/>
                  </a:lnTo>
                  <a:lnTo>
                    <a:pt x="1156" y="1580"/>
                  </a:lnTo>
                  <a:lnTo>
                    <a:pt x="1184" y="1601"/>
                  </a:lnTo>
                  <a:lnTo>
                    <a:pt x="1184" y="1601"/>
                  </a:lnTo>
                  <a:lnTo>
                    <a:pt x="1189" y="1604"/>
                  </a:lnTo>
                  <a:lnTo>
                    <a:pt x="1195" y="1605"/>
                  </a:lnTo>
                  <a:lnTo>
                    <a:pt x="1201" y="1602"/>
                  </a:lnTo>
                  <a:lnTo>
                    <a:pt x="1205" y="1600"/>
                  </a:lnTo>
                  <a:lnTo>
                    <a:pt x="1208" y="1595"/>
                  </a:lnTo>
                  <a:lnTo>
                    <a:pt x="1209" y="1591"/>
                  </a:lnTo>
                  <a:lnTo>
                    <a:pt x="1208" y="1586"/>
                  </a:lnTo>
                  <a:lnTo>
                    <a:pt x="1204" y="1580"/>
                  </a:lnTo>
                  <a:lnTo>
                    <a:pt x="1204" y="1580"/>
                  </a:lnTo>
                  <a:lnTo>
                    <a:pt x="1191" y="1570"/>
                  </a:lnTo>
                  <a:lnTo>
                    <a:pt x="1178" y="1560"/>
                  </a:lnTo>
                  <a:lnTo>
                    <a:pt x="1152" y="1540"/>
                  </a:lnTo>
                  <a:lnTo>
                    <a:pt x="1152" y="1540"/>
                  </a:lnTo>
                  <a:lnTo>
                    <a:pt x="1204" y="1497"/>
                  </a:lnTo>
                  <a:lnTo>
                    <a:pt x="1255" y="1451"/>
                  </a:lnTo>
                  <a:lnTo>
                    <a:pt x="1305" y="1406"/>
                  </a:lnTo>
                  <a:lnTo>
                    <a:pt x="1354" y="1360"/>
                  </a:lnTo>
                  <a:lnTo>
                    <a:pt x="1354" y="1360"/>
                  </a:lnTo>
                  <a:lnTo>
                    <a:pt x="1307" y="1430"/>
                  </a:lnTo>
                  <a:lnTo>
                    <a:pt x="1262" y="1503"/>
                  </a:lnTo>
                  <a:lnTo>
                    <a:pt x="1262" y="1503"/>
                  </a:lnTo>
                  <a:lnTo>
                    <a:pt x="1238" y="1509"/>
                  </a:lnTo>
                  <a:lnTo>
                    <a:pt x="1214" y="1515"/>
                  </a:lnTo>
                  <a:lnTo>
                    <a:pt x="1214" y="1515"/>
                  </a:lnTo>
                  <a:lnTo>
                    <a:pt x="1210" y="1517"/>
                  </a:lnTo>
                  <a:lnTo>
                    <a:pt x="1208" y="1519"/>
                  </a:lnTo>
                  <a:lnTo>
                    <a:pt x="1208" y="1523"/>
                  </a:lnTo>
                  <a:lnTo>
                    <a:pt x="1208" y="1526"/>
                  </a:lnTo>
                  <a:lnTo>
                    <a:pt x="1209" y="1530"/>
                  </a:lnTo>
                  <a:lnTo>
                    <a:pt x="1211" y="1532"/>
                  </a:lnTo>
                  <a:lnTo>
                    <a:pt x="1215" y="1533"/>
                  </a:lnTo>
                  <a:lnTo>
                    <a:pt x="1219" y="1533"/>
                  </a:lnTo>
                  <a:lnTo>
                    <a:pt x="1219" y="1533"/>
                  </a:lnTo>
                  <a:lnTo>
                    <a:pt x="1235" y="1530"/>
                  </a:lnTo>
                  <a:lnTo>
                    <a:pt x="1250" y="1526"/>
                  </a:lnTo>
                  <a:lnTo>
                    <a:pt x="1250" y="1526"/>
                  </a:lnTo>
                  <a:lnTo>
                    <a:pt x="1250" y="1532"/>
                  </a:lnTo>
                  <a:lnTo>
                    <a:pt x="1251" y="1538"/>
                  </a:lnTo>
                  <a:lnTo>
                    <a:pt x="1255" y="1543"/>
                  </a:lnTo>
                  <a:lnTo>
                    <a:pt x="1259" y="1546"/>
                  </a:lnTo>
                  <a:lnTo>
                    <a:pt x="1264" y="1549"/>
                  </a:lnTo>
                  <a:lnTo>
                    <a:pt x="1270" y="1549"/>
                  </a:lnTo>
                  <a:lnTo>
                    <a:pt x="1276" y="1547"/>
                  </a:lnTo>
                  <a:lnTo>
                    <a:pt x="1280" y="1544"/>
                  </a:lnTo>
                  <a:lnTo>
                    <a:pt x="1280" y="1544"/>
                  </a:lnTo>
                  <a:lnTo>
                    <a:pt x="1294" y="1529"/>
                  </a:lnTo>
                  <a:lnTo>
                    <a:pt x="1308" y="1513"/>
                  </a:lnTo>
                  <a:lnTo>
                    <a:pt x="1308" y="1513"/>
                  </a:lnTo>
                  <a:lnTo>
                    <a:pt x="1372" y="1502"/>
                  </a:lnTo>
                  <a:lnTo>
                    <a:pt x="1403" y="1496"/>
                  </a:lnTo>
                  <a:lnTo>
                    <a:pt x="1434" y="1490"/>
                  </a:lnTo>
                  <a:lnTo>
                    <a:pt x="1465" y="1482"/>
                  </a:lnTo>
                  <a:lnTo>
                    <a:pt x="1494" y="1472"/>
                  </a:lnTo>
                  <a:lnTo>
                    <a:pt x="1523" y="1462"/>
                  </a:lnTo>
                  <a:lnTo>
                    <a:pt x="1551" y="1450"/>
                  </a:lnTo>
                  <a:lnTo>
                    <a:pt x="1551" y="1450"/>
                  </a:lnTo>
                  <a:lnTo>
                    <a:pt x="1567" y="1441"/>
                  </a:lnTo>
                  <a:lnTo>
                    <a:pt x="1582" y="1430"/>
                  </a:lnTo>
                  <a:lnTo>
                    <a:pt x="1596" y="1419"/>
                  </a:lnTo>
                  <a:lnTo>
                    <a:pt x="1609" y="1407"/>
                  </a:lnTo>
                  <a:lnTo>
                    <a:pt x="1621" y="1394"/>
                  </a:lnTo>
                  <a:lnTo>
                    <a:pt x="1631" y="1380"/>
                  </a:lnTo>
                  <a:lnTo>
                    <a:pt x="1641" y="1366"/>
                  </a:lnTo>
                  <a:lnTo>
                    <a:pt x="1650" y="1351"/>
                  </a:lnTo>
                  <a:lnTo>
                    <a:pt x="1658" y="1336"/>
                  </a:lnTo>
                  <a:lnTo>
                    <a:pt x="1665" y="1320"/>
                  </a:lnTo>
                  <a:lnTo>
                    <a:pt x="1678" y="1286"/>
                  </a:lnTo>
                  <a:lnTo>
                    <a:pt x="1689" y="1252"/>
                  </a:lnTo>
                  <a:lnTo>
                    <a:pt x="1699" y="1216"/>
                  </a:lnTo>
                  <a:lnTo>
                    <a:pt x="1699" y="1216"/>
                  </a:lnTo>
                  <a:lnTo>
                    <a:pt x="1704" y="1197"/>
                  </a:lnTo>
                  <a:lnTo>
                    <a:pt x="1707" y="1179"/>
                  </a:lnTo>
                  <a:lnTo>
                    <a:pt x="1710" y="1161"/>
                  </a:lnTo>
                  <a:lnTo>
                    <a:pt x="1712" y="1144"/>
                  </a:lnTo>
                  <a:lnTo>
                    <a:pt x="1713" y="1127"/>
                  </a:lnTo>
                  <a:lnTo>
                    <a:pt x="1715" y="1112"/>
                  </a:lnTo>
                  <a:lnTo>
                    <a:pt x="1713" y="1097"/>
                  </a:lnTo>
                  <a:lnTo>
                    <a:pt x="1712" y="1083"/>
                  </a:lnTo>
                  <a:lnTo>
                    <a:pt x="1711" y="1069"/>
                  </a:lnTo>
                  <a:lnTo>
                    <a:pt x="1707" y="1055"/>
                  </a:lnTo>
                  <a:lnTo>
                    <a:pt x="1705" y="1042"/>
                  </a:lnTo>
                  <a:lnTo>
                    <a:pt x="1700" y="1030"/>
                  </a:lnTo>
                  <a:lnTo>
                    <a:pt x="1697" y="1018"/>
                  </a:lnTo>
                  <a:lnTo>
                    <a:pt x="1691" y="1007"/>
                  </a:lnTo>
                  <a:lnTo>
                    <a:pt x="1685" y="995"/>
                  </a:lnTo>
                  <a:lnTo>
                    <a:pt x="1679" y="984"/>
                  </a:lnTo>
                  <a:lnTo>
                    <a:pt x="1679" y="984"/>
                  </a:lnTo>
                  <a:lnTo>
                    <a:pt x="1679" y="981"/>
                  </a:lnTo>
                  <a:lnTo>
                    <a:pt x="1679" y="977"/>
                  </a:lnTo>
                  <a:lnTo>
                    <a:pt x="1676" y="972"/>
                  </a:lnTo>
                  <a:lnTo>
                    <a:pt x="1671" y="967"/>
                  </a:lnTo>
                  <a:lnTo>
                    <a:pt x="1664" y="965"/>
                  </a:lnTo>
                  <a:lnTo>
                    <a:pt x="1664" y="965"/>
                  </a:lnTo>
                  <a:lnTo>
                    <a:pt x="1651" y="948"/>
                  </a:lnTo>
                  <a:lnTo>
                    <a:pt x="1636" y="933"/>
                  </a:lnTo>
                  <a:lnTo>
                    <a:pt x="1620" y="919"/>
                  </a:lnTo>
                  <a:lnTo>
                    <a:pt x="1602" y="905"/>
                  </a:lnTo>
                  <a:lnTo>
                    <a:pt x="1602" y="905"/>
                  </a:lnTo>
                  <a:lnTo>
                    <a:pt x="1601" y="900"/>
                  </a:lnTo>
                  <a:lnTo>
                    <a:pt x="1600" y="897"/>
                  </a:lnTo>
                  <a:lnTo>
                    <a:pt x="1597" y="893"/>
                  </a:lnTo>
                  <a:lnTo>
                    <a:pt x="1595" y="891"/>
                  </a:lnTo>
                  <a:lnTo>
                    <a:pt x="1592" y="890"/>
                  </a:lnTo>
                  <a:lnTo>
                    <a:pt x="1588" y="888"/>
                  </a:lnTo>
                  <a:lnTo>
                    <a:pt x="1583" y="887"/>
                  </a:lnTo>
                  <a:lnTo>
                    <a:pt x="1580" y="888"/>
                  </a:lnTo>
                  <a:lnTo>
                    <a:pt x="1580" y="888"/>
                  </a:lnTo>
                  <a:lnTo>
                    <a:pt x="1558" y="873"/>
                  </a:lnTo>
                  <a:lnTo>
                    <a:pt x="1534" y="859"/>
                  </a:lnTo>
                  <a:lnTo>
                    <a:pt x="1485" y="830"/>
                  </a:lnTo>
                  <a:lnTo>
                    <a:pt x="1434" y="801"/>
                  </a:lnTo>
                  <a:lnTo>
                    <a:pt x="1408" y="784"/>
                  </a:lnTo>
                  <a:lnTo>
                    <a:pt x="1382" y="769"/>
                  </a:lnTo>
                  <a:lnTo>
                    <a:pt x="1382" y="769"/>
                  </a:lnTo>
                  <a:lnTo>
                    <a:pt x="1380" y="763"/>
                  </a:lnTo>
                  <a:lnTo>
                    <a:pt x="1375" y="760"/>
                  </a:lnTo>
                  <a:lnTo>
                    <a:pt x="1370" y="757"/>
                  </a:lnTo>
                  <a:lnTo>
                    <a:pt x="1365" y="756"/>
                  </a:lnTo>
                  <a:lnTo>
                    <a:pt x="1365" y="756"/>
                  </a:lnTo>
                  <a:lnTo>
                    <a:pt x="1359" y="753"/>
                  </a:lnTo>
                  <a:lnTo>
                    <a:pt x="1359" y="753"/>
                  </a:lnTo>
                  <a:lnTo>
                    <a:pt x="1353" y="749"/>
                  </a:lnTo>
                  <a:lnTo>
                    <a:pt x="1347" y="749"/>
                  </a:lnTo>
                  <a:lnTo>
                    <a:pt x="1342" y="751"/>
                  </a:lnTo>
                  <a:lnTo>
                    <a:pt x="1339" y="755"/>
                  </a:lnTo>
                  <a:lnTo>
                    <a:pt x="1336" y="760"/>
                  </a:lnTo>
                  <a:lnTo>
                    <a:pt x="1335" y="766"/>
                  </a:lnTo>
                  <a:lnTo>
                    <a:pt x="1336" y="771"/>
                  </a:lnTo>
                  <a:lnTo>
                    <a:pt x="1339" y="776"/>
                  </a:lnTo>
                  <a:lnTo>
                    <a:pt x="1339" y="776"/>
                  </a:lnTo>
                  <a:lnTo>
                    <a:pt x="1319" y="801"/>
                  </a:lnTo>
                  <a:lnTo>
                    <a:pt x="1301" y="826"/>
                  </a:lnTo>
                  <a:lnTo>
                    <a:pt x="1284" y="853"/>
                  </a:lnTo>
                  <a:lnTo>
                    <a:pt x="1267" y="881"/>
                  </a:lnTo>
                  <a:lnTo>
                    <a:pt x="1267" y="881"/>
                  </a:lnTo>
                  <a:lnTo>
                    <a:pt x="1271" y="871"/>
                  </a:lnTo>
                  <a:lnTo>
                    <a:pt x="1273" y="859"/>
                  </a:lnTo>
                  <a:lnTo>
                    <a:pt x="1273" y="859"/>
                  </a:lnTo>
                  <a:lnTo>
                    <a:pt x="1272" y="853"/>
                  </a:lnTo>
                  <a:lnTo>
                    <a:pt x="1271" y="850"/>
                  </a:lnTo>
                  <a:lnTo>
                    <a:pt x="1267" y="846"/>
                  </a:lnTo>
                  <a:lnTo>
                    <a:pt x="1263" y="844"/>
                  </a:lnTo>
                  <a:lnTo>
                    <a:pt x="1258" y="844"/>
                  </a:lnTo>
                  <a:lnTo>
                    <a:pt x="1255" y="845"/>
                  </a:lnTo>
                  <a:lnTo>
                    <a:pt x="1251" y="847"/>
                  </a:lnTo>
                  <a:lnTo>
                    <a:pt x="1250" y="852"/>
                  </a:lnTo>
                  <a:lnTo>
                    <a:pt x="1250" y="852"/>
                  </a:lnTo>
                  <a:lnTo>
                    <a:pt x="1243" y="885"/>
                  </a:lnTo>
                  <a:lnTo>
                    <a:pt x="1233" y="917"/>
                  </a:lnTo>
                  <a:lnTo>
                    <a:pt x="1223" y="947"/>
                  </a:lnTo>
                  <a:lnTo>
                    <a:pt x="1211" y="977"/>
                  </a:lnTo>
                  <a:lnTo>
                    <a:pt x="1211" y="977"/>
                  </a:lnTo>
                  <a:lnTo>
                    <a:pt x="1207" y="983"/>
                  </a:lnTo>
                  <a:lnTo>
                    <a:pt x="1207" y="983"/>
                  </a:lnTo>
                  <a:lnTo>
                    <a:pt x="1205" y="987"/>
                  </a:lnTo>
                  <a:lnTo>
                    <a:pt x="1205" y="991"/>
                  </a:lnTo>
                  <a:lnTo>
                    <a:pt x="1205" y="991"/>
                  </a:lnTo>
                  <a:lnTo>
                    <a:pt x="1176" y="1059"/>
                  </a:lnTo>
                  <a:lnTo>
                    <a:pt x="1176" y="1059"/>
                  </a:lnTo>
                  <a:lnTo>
                    <a:pt x="1175" y="1065"/>
                  </a:lnTo>
                  <a:lnTo>
                    <a:pt x="1175" y="1071"/>
                  </a:lnTo>
                  <a:lnTo>
                    <a:pt x="1176" y="1084"/>
                  </a:lnTo>
                  <a:lnTo>
                    <a:pt x="1180" y="1096"/>
                  </a:lnTo>
                  <a:lnTo>
                    <a:pt x="1183" y="1105"/>
                  </a:lnTo>
                  <a:lnTo>
                    <a:pt x="1183" y="1105"/>
                  </a:lnTo>
                  <a:lnTo>
                    <a:pt x="1182" y="1105"/>
                  </a:lnTo>
                  <a:lnTo>
                    <a:pt x="1182" y="1105"/>
                  </a:lnTo>
                  <a:lnTo>
                    <a:pt x="1174" y="1089"/>
                  </a:lnTo>
                  <a:lnTo>
                    <a:pt x="1174" y="1089"/>
                  </a:lnTo>
                  <a:lnTo>
                    <a:pt x="1123" y="997"/>
                  </a:lnTo>
                  <a:lnTo>
                    <a:pt x="1123" y="997"/>
                  </a:lnTo>
                  <a:lnTo>
                    <a:pt x="1091" y="939"/>
                  </a:lnTo>
                  <a:lnTo>
                    <a:pt x="1091" y="939"/>
                  </a:lnTo>
                  <a:lnTo>
                    <a:pt x="1087" y="929"/>
                  </a:lnTo>
                  <a:lnTo>
                    <a:pt x="1084" y="924"/>
                  </a:lnTo>
                  <a:lnTo>
                    <a:pt x="1084" y="924"/>
                  </a:lnTo>
                  <a:lnTo>
                    <a:pt x="1084" y="920"/>
                  </a:lnTo>
                  <a:lnTo>
                    <a:pt x="1082" y="917"/>
                  </a:lnTo>
                  <a:lnTo>
                    <a:pt x="1081" y="914"/>
                  </a:lnTo>
                  <a:lnTo>
                    <a:pt x="1079" y="911"/>
                  </a:lnTo>
                  <a:lnTo>
                    <a:pt x="1079" y="911"/>
                  </a:lnTo>
                  <a:lnTo>
                    <a:pt x="1037" y="880"/>
                  </a:lnTo>
                  <a:lnTo>
                    <a:pt x="992" y="851"/>
                  </a:lnTo>
                  <a:lnTo>
                    <a:pt x="947" y="823"/>
                  </a:lnTo>
                  <a:lnTo>
                    <a:pt x="900" y="797"/>
                  </a:lnTo>
                  <a:lnTo>
                    <a:pt x="900" y="797"/>
                  </a:lnTo>
                  <a:lnTo>
                    <a:pt x="908" y="782"/>
                  </a:lnTo>
                  <a:lnTo>
                    <a:pt x="908" y="782"/>
                  </a:lnTo>
                  <a:lnTo>
                    <a:pt x="910" y="776"/>
                  </a:lnTo>
                  <a:lnTo>
                    <a:pt x="910" y="770"/>
                  </a:lnTo>
                  <a:lnTo>
                    <a:pt x="907" y="766"/>
                  </a:lnTo>
                  <a:lnTo>
                    <a:pt x="903" y="761"/>
                  </a:lnTo>
                  <a:lnTo>
                    <a:pt x="899" y="757"/>
                  </a:lnTo>
                  <a:lnTo>
                    <a:pt x="893" y="757"/>
                  </a:lnTo>
                  <a:lnTo>
                    <a:pt x="888" y="759"/>
                  </a:lnTo>
                  <a:lnTo>
                    <a:pt x="886" y="760"/>
                  </a:lnTo>
                  <a:lnTo>
                    <a:pt x="884" y="762"/>
                  </a:lnTo>
                  <a:lnTo>
                    <a:pt x="884" y="762"/>
                  </a:lnTo>
                  <a:lnTo>
                    <a:pt x="867" y="781"/>
                  </a:lnTo>
                  <a:lnTo>
                    <a:pt x="867" y="781"/>
                  </a:lnTo>
                  <a:lnTo>
                    <a:pt x="847" y="771"/>
                  </a:lnTo>
                  <a:lnTo>
                    <a:pt x="847" y="771"/>
                  </a:lnTo>
                  <a:lnTo>
                    <a:pt x="843" y="769"/>
                  </a:lnTo>
                  <a:lnTo>
                    <a:pt x="838" y="769"/>
                  </a:lnTo>
                  <a:lnTo>
                    <a:pt x="833" y="769"/>
                  </a:lnTo>
                  <a:lnTo>
                    <a:pt x="829" y="771"/>
                  </a:lnTo>
                  <a:lnTo>
                    <a:pt x="825" y="774"/>
                  </a:lnTo>
                  <a:lnTo>
                    <a:pt x="821" y="777"/>
                  </a:lnTo>
                  <a:lnTo>
                    <a:pt x="820" y="782"/>
                  </a:lnTo>
                  <a:lnTo>
                    <a:pt x="819" y="788"/>
                  </a:lnTo>
                  <a:lnTo>
                    <a:pt x="819" y="788"/>
                  </a:lnTo>
                  <a:lnTo>
                    <a:pt x="819" y="771"/>
                  </a:lnTo>
                  <a:lnTo>
                    <a:pt x="818" y="756"/>
                  </a:lnTo>
                  <a:lnTo>
                    <a:pt x="814" y="741"/>
                  </a:lnTo>
                  <a:lnTo>
                    <a:pt x="812" y="727"/>
                  </a:lnTo>
                  <a:lnTo>
                    <a:pt x="804" y="699"/>
                  </a:lnTo>
                  <a:lnTo>
                    <a:pt x="802" y="685"/>
                  </a:lnTo>
                  <a:lnTo>
                    <a:pt x="798" y="671"/>
                  </a:lnTo>
                  <a:lnTo>
                    <a:pt x="797" y="658"/>
                  </a:lnTo>
                  <a:lnTo>
                    <a:pt x="797" y="645"/>
                  </a:lnTo>
                  <a:lnTo>
                    <a:pt x="799" y="632"/>
                  </a:lnTo>
                  <a:lnTo>
                    <a:pt x="803" y="619"/>
                  </a:lnTo>
                  <a:lnTo>
                    <a:pt x="810" y="606"/>
                  </a:lnTo>
                  <a:lnTo>
                    <a:pt x="819" y="593"/>
                  </a:lnTo>
                  <a:lnTo>
                    <a:pt x="832" y="582"/>
                  </a:lnTo>
                  <a:lnTo>
                    <a:pt x="848" y="569"/>
                  </a:lnTo>
                  <a:lnTo>
                    <a:pt x="848" y="569"/>
                  </a:lnTo>
                  <a:lnTo>
                    <a:pt x="875" y="552"/>
                  </a:lnTo>
                  <a:lnTo>
                    <a:pt x="903" y="538"/>
                  </a:lnTo>
                  <a:lnTo>
                    <a:pt x="933" y="527"/>
                  </a:lnTo>
                  <a:lnTo>
                    <a:pt x="947" y="521"/>
                  </a:lnTo>
                  <a:lnTo>
                    <a:pt x="962" y="517"/>
                  </a:lnTo>
                  <a:lnTo>
                    <a:pt x="977" y="514"/>
                  </a:lnTo>
                  <a:lnTo>
                    <a:pt x="992" y="512"/>
                  </a:lnTo>
                  <a:lnTo>
                    <a:pt x="1009" y="509"/>
                  </a:lnTo>
                  <a:lnTo>
                    <a:pt x="1024" y="508"/>
                  </a:lnTo>
                  <a:lnTo>
                    <a:pt x="1039" y="508"/>
                  </a:lnTo>
                  <a:lnTo>
                    <a:pt x="1056" y="509"/>
                  </a:lnTo>
                  <a:lnTo>
                    <a:pt x="1071" y="510"/>
                  </a:lnTo>
                  <a:lnTo>
                    <a:pt x="1086" y="514"/>
                  </a:lnTo>
                  <a:lnTo>
                    <a:pt x="1086" y="514"/>
                  </a:lnTo>
                  <a:lnTo>
                    <a:pt x="1105" y="516"/>
                  </a:lnTo>
                  <a:lnTo>
                    <a:pt x="1121" y="516"/>
                  </a:lnTo>
                  <a:lnTo>
                    <a:pt x="1136" y="515"/>
                  </a:lnTo>
                  <a:lnTo>
                    <a:pt x="1152" y="510"/>
                  </a:lnTo>
                  <a:lnTo>
                    <a:pt x="1166" y="505"/>
                  </a:lnTo>
                  <a:lnTo>
                    <a:pt x="1180" y="497"/>
                  </a:lnTo>
                  <a:lnTo>
                    <a:pt x="1194" y="488"/>
                  </a:lnTo>
                  <a:lnTo>
                    <a:pt x="1208" y="478"/>
                  </a:lnTo>
                  <a:lnTo>
                    <a:pt x="1208" y="478"/>
                  </a:lnTo>
                  <a:lnTo>
                    <a:pt x="1223" y="465"/>
                  </a:lnTo>
                  <a:lnTo>
                    <a:pt x="1238" y="449"/>
                  </a:lnTo>
                  <a:lnTo>
                    <a:pt x="1252" y="433"/>
                  </a:lnTo>
                  <a:lnTo>
                    <a:pt x="1266" y="416"/>
                  </a:lnTo>
                  <a:lnTo>
                    <a:pt x="1278" y="396"/>
                  </a:lnTo>
                  <a:lnTo>
                    <a:pt x="1290" y="376"/>
                  </a:lnTo>
                  <a:lnTo>
                    <a:pt x="1299" y="354"/>
                  </a:lnTo>
                  <a:lnTo>
                    <a:pt x="1307" y="331"/>
                  </a:lnTo>
                  <a:lnTo>
                    <a:pt x="1314" y="309"/>
                  </a:lnTo>
                  <a:lnTo>
                    <a:pt x="1319" y="287"/>
                  </a:lnTo>
                  <a:lnTo>
                    <a:pt x="1321" y="263"/>
                  </a:lnTo>
                  <a:lnTo>
                    <a:pt x="1322" y="241"/>
                  </a:lnTo>
                  <a:lnTo>
                    <a:pt x="1320" y="219"/>
                  </a:lnTo>
                  <a:lnTo>
                    <a:pt x="1317" y="198"/>
                  </a:lnTo>
                  <a:lnTo>
                    <a:pt x="1313" y="187"/>
                  </a:lnTo>
                  <a:lnTo>
                    <a:pt x="1310" y="177"/>
                  </a:lnTo>
                  <a:lnTo>
                    <a:pt x="1305" y="167"/>
                  </a:lnTo>
                  <a:lnTo>
                    <a:pt x="1300" y="157"/>
                  </a:lnTo>
                  <a:lnTo>
                    <a:pt x="1300" y="157"/>
                  </a:lnTo>
                  <a:lnTo>
                    <a:pt x="1286" y="136"/>
                  </a:lnTo>
                  <a:lnTo>
                    <a:pt x="1273" y="116"/>
                  </a:lnTo>
                  <a:lnTo>
                    <a:pt x="1260" y="98"/>
                  </a:lnTo>
                  <a:lnTo>
                    <a:pt x="1248" y="83"/>
                  </a:lnTo>
                  <a:lnTo>
                    <a:pt x="1235" y="69"/>
                  </a:lnTo>
                  <a:lnTo>
                    <a:pt x="1223" y="57"/>
                  </a:lnTo>
                  <a:lnTo>
                    <a:pt x="1210" y="48"/>
                  </a:lnTo>
                  <a:lnTo>
                    <a:pt x="1197" y="40"/>
                  </a:lnTo>
                  <a:lnTo>
                    <a:pt x="1197" y="40"/>
                  </a:lnTo>
                  <a:lnTo>
                    <a:pt x="1205" y="26"/>
                  </a:lnTo>
                  <a:lnTo>
                    <a:pt x="1205" y="26"/>
                  </a:lnTo>
                  <a:lnTo>
                    <a:pt x="1207" y="20"/>
                  </a:lnTo>
                  <a:lnTo>
                    <a:pt x="1207" y="14"/>
                  </a:lnTo>
                  <a:lnTo>
                    <a:pt x="1204" y="8"/>
                  </a:lnTo>
                  <a:lnTo>
                    <a:pt x="1200" y="5"/>
                  </a:lnTo>
                  <a:lnTo>
                    <a:pt x="1195" y="1"/>
                  </a:lnTo>
                  <a:lnTo>
                    <a:pt x="1190" y="0"/>
                  </a:lnTo>
                  <a:lnTo>
                    <a:pt x="1184" y="2"/>
                  </a:lnTo>
                  <a:lnTo>
                    <a:pt x="1178" y="6"/>
                  </a:lnTo>
                  <a:lnTo>
                    <a:pt x="1178" y="6"/>
                  </a:lnTo>
                  <a:lnTo>
                    <a:pt x="1162" y="25"/>
                  </a:lnTo>
                  <a:lnTo>
                    <a:pt x="1162" y="25"/>
                  </a:lnTo>
                  <a:lnTo>
                    <a:pt x="1152" y="22"/>
                  </a:lnTo>
                  <a:lnTo>
                    <a:pt x="1140" y="21"/>
                  </a:lnTo>
                  <a:lnTo>
                    <a:pt x="1129" y="21"/>
                  </a:lnTo>
                  <a:lnTo>
                    <a:pt x="1119" y="23"/>
                  </a:lnTo>
                  <a:lnTo>
                    <a:pt x="1108" y="26"/>
                  </a:lnTo>
                  <a:lnTo>
                    <a:pt x="1098" y="29"/>
                  </a:lnTo>
                  <a:lnTo>
                    <a:pt x="1087" y="33"/>
                  </a:lnTo>
                  <a:lnTo>
                    <a:pt x="1077" y="39"/>
                  </a:lnTo>
                  <a:lnTo>
                    <a:pt x="1066" y="45"/>
                  </a:lnTo>
                  <a:lnTo>
                    <a:pt x="1056" y="52"/>
                  </a:lnTo>
                  <a:lnTo>
                    <a:pt x="1036" y="68"/>
                  </a:lnTo>
                  <a:lnTo>
                    <a:pt x="1017" y="87"/>
                  </a:lnTo>
                  <a:lnTo>
                    <a:pt x="997" y="108"/>
                  </a:lnTo>
                  <a:lnTo>
                    <a:pt x="978" y="131"/>
                  </a:lnTo>
                  <a:lnTo>
                    <a:pt x="960" y="156"/>
                  </a:lnTo>
                  <a:lnTo>
                    <a:pt x="942" y="181"/>
                  </a:lnTo>
                  <a:lnTo>
                    <a:pt x="924" y="207"/>
                  </a:lnTo>
                  <a:lnTo>
                    <a:pt x="858" y="310"/>
                  </a:lnTo>
                  <a:lnTo>
                    <a:pt x="858" y="310"/>
                  </a:lnTo>
                  <a:lnTo>
                    <a:pt x="852" y="309"/>
                  </a:lnTo>
                  <a:lnTo>
                    <a:pt x="846" y="309"/>
                  </a:lnTo>
                  <a:lnTo>
                    <a:pt x="846" y="309"/>
                  </a:lnTo>
                  <a:lnTo>
                    <a:pt x="838" y="314"/>
                  </a:lnTo>
                  <a:lnTo>
                    <a:pt x="838" y="314"/>
                  </a:lnTo>
                  <a:lnTo>
                    <a:pt x="836" y="313"/>
                  </a:lnTo>
                  <a:lnTo>
                    <a:pt x="833" y="314"/>
                  </a:lnTo>
                  <a:lnTo>
                    <a:pt x="833" y="314"/>
                  </a:lnTo>
                  <a:lnTo>
                    <a:pt x="825" y="320"/>
                  </a:lnTo>
                  <a:lnTo>
                    <a:pt x="825" y="320"/>
                  </a:lnTo>
                  <a:lnTo>
                    <a:pt x="804" y="328"/>
                  </a:lnTo>
                  <a:lnTo>
                    <a:pt x="785" y="336"/>
                  </a:lnTo>
                  <a:lnTo>
                    <a:pt x="765" y="345"/>
                  </a:lnTo>
                  <a:lnTo>
                    <a:pt x="748" y="356"/>
                  </a:lnTo>
                  <a:lnTo>
                    <a:pt x="729" y="368"/>
                  </a:lnTo>
                  <a:lnTo>
                    <a:pt x="711" y="379"/>
                  </a:lnTo>
                  <a:lnTo>
                    <a:pt x="694" y="392"/>
                  </a:lnTo>
                  <a:lnTo>
                    <a:pt x="678" y="405"/>
                  </a:lnTo>
                  <a:lnTo>
                    <a:pt x="678" y="405"/>
                  </a:lnTo>
                  <a:lnTo>
                    <a:pt x="578" y="464"/>
                  </a:lnTo>
                  <a:lnTo>
                    <a:pt x="527" y="494"/>
                  </a:lnTo>
                  <a:lnTo>
                    <a:pt x="475" y="527"/>
                  </a:lnTo>
                  <a:lnTo>
                    <a:pt x="424" y="560"/>
                  </a:lnTo>
                  <a:lnTo>
                    <a:pt x="373" y="593"/>
                  </a:lnTo>
                  <a:lnTo>
                    <a:pt x="323" y="630"/>
                  </a:lnTo>
                  <a:lnTo>
                    <a:pt x="275" y="666"/>
                  </a:lnTo>
                  <a:lnTo>
                    <a:pt x="229" y="703"/>
                  </a:lnTo>
                  <a:lnTo>
                    <a:pt x="207" y="723"/>
                  </a:lnTo>
                  <a:lnTo>
                    <a:pt x="186" y="743"/>
                  </a:lnTo>
                  <a:lnTo>
                    <a:pt x="165" y="763"/>
                  </a:lnTo>
                  <a:lnTo>
                    <a:pt x="145" y="783"/>
                  </a:lnTo>
                  <a:lnTo>
                    <a:pt x="126" y="804"/>
                  </a:lnTo>
                  <a:lnTo>
                    <a:pt x="109" y="825"/>
                  </a:lnTo>
                  <a:lnTo>
                    <a:pt x="91" y="846"/>
                  </a:lnTo>
                  <a:lnTo>
                    <a:pt x="76" y="869"/>
                  </a:lnTo>
                  <a:lnTo>
                    <a:pt x="61" y="890"/>
                  </a:lnTo>
                  <a:lnTo>
                    <a:pt x="47" y="912"/>
                  </a:lnTo>
                  <a:lnTo>
                    <a:pt x="35" y="935"/>
                  </a:lnTo>
                  <a:lnTo>
                    <a:pt x="23" y="957"/>
                  </a:lnTo>
                  <a:lnTo>
                    <a:pt x="14" y="981"/>
                  </a:lnTo>
                  <a:lnTo>
                    <a:pt x="6" y="1004"/>
                  </a:lnTo>
                  <a:lnTo>
                    <a:pt x="6" y="1004"/>
                  </a:lnTo>
                  <a:lnTo>
                    <a:pt x="3" y="1015"/>
                  </a:lnTo>
                  <a:lnTo>
                    <a:pt x="1" y="1024"/>
                  </a:lnTo>
                  <a:lnTo>
                    <a:pt x="0" y="1034"/>
                  </a:lnTo>
                  <a:lnTo>
                    <a:pt x="0" y="1042"/>
                  </a:lnTo>
                  <a:lnTo>
                    <a:pt x="0" y="1050"/>
                  </a:lnTo>
                  <a:lnTo>
                    <a:pt x="1" y="1058"/>
                  </a:lnTo>
                  <a:lnTo>
                    <a:pt x="3" y="1065"/>
                  </a:lnTo>
                  <a:lnTo>
                    <a:pt x="7" y="1071"/>
                  </a:lnTo>
                  <a:lnTo>
                    <a:pt x="10" y="1077"/>
                  </a:lnTo>
                  <a:lnTo>
                    <a:pt x="14" y="1083"/>
                  </a:lnTo>
                  <a:lnTo>
                    <a:pt x="19" y="1087"/>
                  </a:lnTo>
                  <a:lnTo>
                    <a:pt x="23" y="1092"/>
                  </a:lnTo>
                  <a:lnTo>
                    <a:pt x="35" y="1099"/>
                  </a:lnTo>
                  <a:lnTo>
                    <a:pt x="49" y="1106"/>
                  </a:lnTo>
                  <a:lnTo>
                    <a:pt x="63" y="1110"/>
                  </a:lnTo>
                  <a:lnTo>
                    <a:pt x="78" y="1113"/>
                  </a:lnTo>
                  <a:lnTo>
                    <a:pt x="95" y="1115"/>
                  </a:lnTo>
                  <a:lnTo>
                    <a:pt x="111" y="1115"/>
                  </a:lnTo>
                  <a:lnTo>
                    <a:pt x="127" y="1115"/>
                  </a:lnTo>
                  <a:lnTo>
                    <a:pt x="143" y="1113"/>
                  </a:lnTo>
                  <a:lnTo>
                    <a:pt x="158" y="1111"/>
                  </a:lnTo>
                  <a:lnTo>
                    <a:pt x="172" y="1108"/>
                  </a:lnTo>
                  <a:lnTo>
                    <a:pt x="172" y="1108"/>
                  </a:lnTo>
                  <a:close/>
                  <a:moveTo>
                    <a:pt x="304" y="1031"/>
                  </a:moveTo>
                  <a:lnTo>
                    <a:pt x="304" y="1031"/>
                  </a:lnTo>
                  <a:lnTo>
                    <a:pt x="340" y="986"/>
                  </a:lnTo>
                  <a:lnTo>
                    <a:pt x="340" y="986"/>
                  </a:lnTo>
                  <a:lnTo>
                    <a:pt x="344" y="987"/>
                  </a:lnTo>
                  <a:lnTo>
                    <a:pt x="347" y="988"/>
                  </a:lnTo>
                  <a:lnTo>
                    <a:pt x="351" y="987"/>
                  </a:lnTo>
                  <a:lnTo>
                    <a:pt x="354" y="984"/>
                  </a:lnTo>
                  <a:lnTo>
                    <a:pt x="354" y="984"/>
                  </a:lnTo>
                  <a:lnTo>
                    <a:pt x="388" y="959"/>
                  </a:lnTo>
                  <a:lnTo>
                    <a:pt x="422" y="932"/>
                  </a:lnTo>
                  <a:lnTo>
                    <a:pt x="454" y="905"/>
                  </a:lnTo>
                  <a:lnTo>
                    <a:pt x="486" y="876"/>
                  </a:lnTo>
                  <a:lnTo>
                    <a:pt x="486" y="876"/>
                  </a:lnTo>
                  <a:lnTo>
                    <a:pt x="462" y="914"/>
                  </a:lnTo>
                  <a:lnTo>
                    <a:pt x="440" y="953"/>
                  </a:lnTo>
                  <a:lnTo>
                    <a:pt x="420" y="991"/>
                  </a:lnTo>
                  <a:lnTo>
                    <a:pt x="402" y="1032"/>
                  </a:lnTo>
                  <a:lnTo>
                    <a:pt x="402" y="1032"/>
                  </a:lnTo>
                  <a:lnTo>
                    <a:pt x="390" y="1030"/>
                  </a:lnTo>
                  <a:lnTo>
                    <a:pt x="378" y="1028"/>
                  </a:lnTo>
                  <a:lnTo>
                    <a:pt x="366" y="1027"/>
                  </a:lnTo>
                  <a:lnTo>
                    <a:pt x="353" y="1027"/>
                  </a:lnTo>
                  <a:lnTo>
                    <a:pt x="329" y="1028"/>
                  </a:lnTo>
                  <a:lnTo>
                    <a:pt x="304" y="1031"/>
                  </a:lnTo>
                  <a:lnTo>
                    <a:pt x="304" y="1031"/>
                  </a:lnTo>
                  <a:close/>
                  <a:moveTo>
                    <a:pt x="435" y="1045"/>
                  </a:moveTo>
                  <a:lnTo>
                    <a:pt x="435" y="1045"/>
                  </a:lnTo>
                  <a:lnTo>
                    <a:pt x="475" y="995"/>
                  </a:lnTo>
                  <a:lnTo>
                    <a:pt x="516" y="946"/>
                  </a:lnTo>
                  <a:lnTo>
                    <a:pt x="598" y="849"/>
                  </a:lnTo>
                  <a:lnTo>
                    <a:pt x="764" y="656"/>
                  </a:lnTo>
                  <a:lnTo>
                    <a:pt x="764" y="656"/>
                  </a:lnTo>
                  <a:lnTo>
                    <a:pt x="768" y="673"/>
                  </a:lnTo>
                  <a:lnTo>
                    <a:pt x="773" y="694"/>
                  </a:lnTo>
                  <a:lnTo>
                    <a:pt x="773" y="694"/>
                  </a:lnTo>
                  <a:lnTo>
                    <a:pt x="770" y="694"/>
                  </a:lnTo>
                  <a:lnTo>
                    <a:pt x="766" y="695"/>
                  </a:lnTo>
                  <a:lnTo>
                    <a:pt x="763" y="698"/>
                  </a:lnTo>
                  <a:lnTo>
                    <a:pt x="761" y="700"/>
                  </a:lnTo>
                  <a:lnTo>
                    <a:pt x="761" y="700"/>
                  </a:lnTo>
                  <a:lnTo>
                    <a:pt x="723" y="747"/>
                  </a:lnTo>
                  <a:lnTo>
                    <a:pt x="686" y="791"/>
                  </a:lnTo>
                  <a:lnTo>
                    <a:pt x="646" y="836"/>
                  </a:lnTo>
                  <a:lnTo>
                    <a:pt x="606" y="879"/>
                  </a:lnTo>
                  <a:lnTo>
                    <a:pt x="524" y="963"/>
                  </a:lnTo>
                  <a:lnTo>
                    <a:pt x="483" y="1007"/>
                  </a:lnTo>
                  <a:lnTo>
                    <a:pt x="442" y="1050"/>
                  </a:lnTo>
                  <a:lnTo>
                    <a:pt x="442" y="1050"/>
                  </a:lnTo>
                  <a:lnTo>
                    <a:pt x="435" y="1045"/>
                  </a:lnTo>
                  <a:lnTo>
                    <a:pt x="435" y="1045"/>
                  </a:lnTo>
                  <a:close/>
                  <a:moveTo>
                    <a:pt x="493" y="921"/>
                  </a:moveTo>
                  <a:lnTo>
                    <a:pt x="493" y="921"/>
                  </a:lnTo>
                  <a:lnTo>
                    <a:pt x="500" y="911"/>
                  </a:lnTo>
                  <a:lnTo>
                    <a:pt x="500" y="911"/>
                  </a:lnTo>
                  <a:lnTo>
                    <a:pt x="521" y="878"/>
                  </a:lnTo>
                  <a:lnTo>
                    <a:pt x="544" y="846"/>
                  </a:lnTo>
                  <a:lnTo>
                    <a:pt x="568" y="815"/>
                  </a:lnTo>
                  <a:lnTo>
                    <a:pt x="593" y="784"/>
                  </a:lnTo>
                  <a:lnTo>
                    <a:pt x="619" y="755"/>
                  </a:lnTo>
                  <a:lnTo>
                    <a:pt x="646" y="726"/>
                  </a:lnTo>
                  <a:lnTo>
                    <a:pt x="700" y="668"/>
                  </a:lnTo>
                  <a:lnTo>
                    <a:pt x="700" y="668"/>
                  </a:lnTo>
                  <a:lnTo>
                    <a:pt x="715" y="653"/>
                  </a:lnTo>
                  <a:lnTo>
                    <a:pt x="730" y="638"/>
                  </a:lnTo>
                  <a:lnTo>
                    <a:pt x="763" y="608"/>
                  </a:lnTo>
                  <a:lnTo>
                    <a:pt x="763" y="608"/>
                  </a:lnTo>
                  <a:lnTo>
                    <a:pt x="695" y="686"/>
                  </a:lnTo>
                  <a:lnTo>
                    <a:pt x="628" y="764"/>
                  </a:lnTo>
                  <a:lnTo>
                    <a:pt x="560" y="842"/>
                  </a:lnTo>
                  <a:lnTo>
                    <a:pt x="494" y="920"/>
                  </a:lnTo>
                  <a:lnTo>
                    <a:pt x="494" y="920"/>
                  </a:lnTo>
                  <a:lnTo>
                    <a:pt x="493" y="921"/>
                  </a:lnTo>
                  <a:lnTo>
                    <a:pt x="493" y="921"/>
                  </a:lnTo>
                  <a:close/>
                  <a:moveTo>
                    <a:pt x="536" y="1118"/>
                  </a:moveTo>
                  <a:lnTo>
                    <a:pt x="536" y="1118"/>
                  </a:lnTo>
                  <a:lnTo>
                    <a:pt x="535" y="1117"/>
                  </a:lnTo>
                  <a:lnTo>
                    <a:pt x="535" y="1117"/>
                  </a:lnTo>
                  <a:lnTo>
                    <a:pt x="515" y="1098"/>
                  </a:lnTo>
                  <a:lnTo>
                    <a:pt x="495" y="1083"/>
                  </a:lnTo>
                  <a:lnTo>
                    <a:pt x="476" y="1069"/>
                  </a:lnTo>
                  <a:lnTo>
                    <a:pt x="457" y="1058"/>
                  </a:lnTo>
                  <a:lnTo>
                    <a:pt x="457" y="1058"/>
                  </a:lnTo>
                  <a:lnTo>
                    <a:pt x="530" y="986"/>
                  </a:lnTo>
                  <a:lnTo>
                    <a:pt x="603" y="913"/>
                  </a:lnTo>
                  <a:lnTo>
                    <a:pt x="675" y="840"/>
                  </a:lnTo>
                  <a:lnTo>
                    <a:pt x="710" y="804"/>
                  </a:lnTo>
                  <a:lnTo>
                    <a:pt x="745" y="767"/>
                  </a:lnTo>
                  <a:lnTo>
                    <a:pt x="745" y="767"/>
                  </a:lnTo>
                  <a:lnTo>
                    <a:pt x="738" y="777"/>
                  </a:lnTo>
                  <a:lnTo>
                    <a:pt x="728" y="797"/>
                  </a:lnTo>
                  <a:lnTo>
                    <a:pt x="697" y="853"/>
                  </a:lnTo>
                  <a:lnTo>
                    <a:pt x="666" y="915"/>
                  </a:lnTo>
                  <a:lnTo>
                    <a:pt x="651" y="942"/>
                  </a:lnTo>
                  <a:lnTo>
                    <a:pt x="639" y="963"/>
                  </a:lnTo>
                  <a:lnTo>
                    <a:pt x="639" y="963"/>
                  </a:lnTo>
                  <a:lnTo>
                    <a:pt x="613" y="1003"/>
                  </a:lnTo>
                  <a:lnTo>
                    <a:pt x="587" y="1041"/>
                  </a:lnTo>
                  <a:lnTo>
                    <a:pt x="536" y="1118"/>
                  </a:lnTo>
                  <a:lnTo>
                    <a:pt x="536" y="1118"/>
                  </a:lnTo>
                  <a:close/>
                  <a:moveTo>
                    <a:pt x="627" y="1196"/>
                  </a:moveTo>
                  <a:lnTo>
                    <a:pt x="627" y="1196"/>
                  </a:lnTo>
                  <a:lnTo>
                    <a:pt x="597" y="1172"/>
                  </a:lnTo>
                  <a:lnTo>
                    <a:pt x="568" y="1146"/>
                  </a:lnTo>
                  <a:lnTo>
                    <a:pt x="568" y="1146"/>
                  </a:lnTo>
                  <a:lnTo>
                    <a:pt x="686" y="1023"/>
                  </a:lnTo>
                  <a:lnTo>
                    <a:pt x="745" y="962"/>
                  </a:lnTo>
                  <a:lnTo>
                    <a:pt x="804" y="900"/>
                  </a:lnTo>
                  <a:lnTo>
                    <a:pt x="804" y="900"/>
                  </a:lnTo>
                  <a:lnTo>
                    <a:pt x="777" y="948"/>
                  </a:lnTo>
                  <a:lnTo>
                    <a:pt x="777" y="948"/>
                  </a:lnTo>
                  <a:lnTo>
                    <a:pt x="741" y="1007"/>
                  </a:lnTo>
                  <a:lnTo>
                    <a:pt x="703" y="1065"/>
                  </a:lnTo>
                  <a:lnTo>
                    <a:pt x="628" y="1181"/>
                  </a:lnTo>
                  <a:lnTo>
                    <a:pt x="628" y="1181"/>
                  </a:lnTo>
                  <a:lnTo>
                    <a:pt x="626" y="1186"/>
                  </a:lnTo>
                  <a:lnTo>
                    <a:pt x="625" y="1189"/>
                  </a:lnTo>
                  <a:lnTo>
                    <a:pt x="626" y="1193"/>
                  </a:lnTo>
                  <a:lnTo>
                    <a:pt x="627" y="1196"/>
                  </a:lnTo>
                  <a:lnTo>
                    <a:pt x="627" y="1196"/>
                  </a:lnTo>
                  <a:close/>
                  <a:moveTo>
                    <a:pt x="640" y="1206"/>
                  </a:moveTo>
                  <a:lnTo>
                    <a:pt x="640" y="1206"/>
                  </a:lnTo>
                  <a:lnTo>
                    <a:pt x="644" y="1206"/>
                  </a:lnTo>
                  <a:lnTo>
                    <a:pt x="647" y="1206"/>
                  </a:lnTo>
                  <a:lnTo>
                    <a:pt x="651" y="1204"/>
                  </a:lnTo>
                  <a:lnTo>
                    <a:pt x="654" y="1202"/>
                  </a:lnTo>
                  <a:lnTo>
                    <a:pt x="654" y="1202"/>
                  </a:lnTo>
                  <a:lnTo>
                    <a:pt x="703" y="1155"/>
                  </a:lnTo>
                  <a:lnTo>
                    <a:pt x="750" y="1106"/>
                  </a:lnTo>
                  <a:lnTo>
                    <a:pt x="796" y="1056"/>
                  </a:lnTo>
                  <a:lnTo>
                    <a:pt x="840" y="1005"/>
                  </a:lnTo>
                  <a:lnTo>
                    <a:pt x="840" y="1005"/>
                  </a:lnTo>
                  <a:lnTo>
                    <a:pt x="830" y="1023"/>
                  </a:lnTo>
                  <a:lnTo>
                    <a:pt x="830" y="1023"/>
                  </a:lnTo>
                  <a:lnTo>
                    <a:pt x="766" y="1128"/>
                  </a:lnTo>
                  <a:lnTo>
                    <a:pt x="735" y="1182"/>
                  </a:lnTo>
                  <a:lnTo>
                    <a:pt x="703" y="1236"/>
                  </a:lnTo>
                  <a:lnTo>
                    <a:pt x="703" y="1236"/>
                  </a:lnTo>
                  <a:lnTo>
                    <a:pt x="702" y="1241"/>
                  </a:lnTo>
                  <a:lnTo>
                    <a:pt x="702" y="1244"/>
                  </a:lnTo>
                  <a:lnTo>
                    <a:pt x="703" y="1249"/>
                  </a:lnTo>
                  <a:lnTo>
                    <a:pt x="704" y="1252"/>
                  </a:lnTo>
                  <a:lnTo>
                    <a:pt x="704" y="1252"/>
                  </a:lnTo>
                  <a:lnTo>
                    <a:pt x="672" y="1230"/>
                  </a:lnTo>
                  <a:lnTo>
                    <a:pt x="640" y="1206"/>
                  </a:lnTo>
                  <a:lnTo>
                    <a:pt x="640" y="1206"/>
                  </a:lnTo>
                  <a:close/>
                  <a:moveTo>
                    <a:pt x="790" y="1307"/>
                  </a:moveTo>
                  <a:lnTo>
                    <a:pt x="790" y="1307"/>
                  </a:lnTo>
                  <a:lnTo>
                    <a:pt x="755" y="1286"/>
                  </a:lnTo>
                  <a:lnTo>
                    <a:pt x="721" y="1263"/>
                  </a:lnTo>
                  <a:lnTo>
                    <a:pt x="721" y="1263"/>
                  </a:lnTo>
                  <a:lnTo>
                    <a:pt x="727" y="1262"/>
                  </a:lnTo>
                  <a:lnTo>
                    <a:pt x="729" y="1261"/>
                  </a:lnTo>
                  <a:lnTo>
                    <a:pt x="731" y="1257"/>
                  </a:lnTo>
                  <a:lnTo>
                    <a:pt x="731" y="1257"/>
                  </a:lnTo>
                  <a:lnTo>
                    <a:pt x="854" y="1117"/>
                  </a:lnTo>
                  <a:lnTo>
                    <a:pt x="886" y="1082"/>
                  </a:lnTo>
                  <a:lnTo>
                    <a:pt x="917" y="1046"/>
                  </a:lnTo>
                  <a:lnTo>
                    <a:pt x="949" y="1012"/>
                  </a:lnTo>
                  <a:lnTo>
                    <a:pt x="982" y="980"/>
                  </a:lnTo>
                  <a:lnTo>
                    <a:pt x="982" y="980"/>
                  </a:lnTo>
                  <a:lnTo>
                    <a:pt x="968" y="995"/>
                  </a:lnTo>
                  <a:lnTo>
                    <a:pt x="954" y="1011"/>
                  </a:lnTo>
                  <a:lnTo>
                    <a:pt x="940" y="1030"/>
                  </a:lnTo>
                  <a:lnTo>
                    <a:pt x="927" y="1049"/>
                  </a:lnTo>
                  <a:lnTo>
                    <a:pt x="913" y="1069"/>
                  </a:lnTo>
                  <a:lnTo>
                    <a:pt x="901" y="1090"/>
                  </a:lnTo>
                  <a:lnTo>
                    <a:pt x="876" y="1133"/>
                  </a:lnTo>
                  <a:lnTo>
                    <a:pt x="853" y="1178"/>
                  </a:lnTo>
                  <a:lnTo>
                    <a:pt x="832" y="1221"/>
                  </a:lnTo>
                  <a:lnTo>
                    <a:pt x="811" y="1263"/>
                  </a:lnTo>
                  <a:lnTo>
                    <a:pt x="791" y="1302"/>
                  </a:lnTo>
                  <a:lnTo>
                    <a:pt x="791" y="1302"/>
                  </a:lnTo>
                  <a:lnTo>
                    <a:pt x="790" y="1305"/>
                  </a:lnTo>
                  <a:lnTo>
                    <a:pt x="790" y="1307"/>
                  </a:lnTo>
                  <a:lnTo>
                    <a:pt x="790" y="1307"/>
                  </a:lnTo>
                  <a:close/>
                  <a:moveTo>
                    <a:pt x="817" y="1324"/>
                  </a:moveTo>
                  <a:lnTo>
                    <a:pt x="817" y="1324"/>
                  </a:lnTo>
                  <a:lnTo>
                    <a:pt x="820" y="1323"/>
                  </a:lnTo>
                  <a:lnTo>
                    <a:pt x="823" y="1320"/>
                  </a:lnTo>
                  <a:lnTo>
                    <a:pt x="823" y="1320"/>
                  </a:lnTo>
                  <a:lnTo>
                    <a:pt x="844" y="1290"/>
                  </a:lnTo>
                  <a:lnTo>
                    <a:pt x="866" y="1259"/>
                  </a:lnTo>
                  <a:lnTo>
                    <a:pt x="915" y="1199"/>
                  </a:lnTo>
                  <a:lnTo>
                    <a:pt x="962" y="1138"/>
                  </a:lnTo>
                  <a:lnTo>
                    <a:pt x="984" y="1108"/>
                  </a:lnTo>
                  <a:lnTo>
                    <a:pt x="1004" y="1079"/>
                  </a:lnTo>
                  <a:lnTo>
                    <a:pt x="1004" y="1079"/>
                  </a:lnTo>
                  <a:lnTo>
                    <a:pt x="984" y="1112"/>
                  </a:lnTo>
                  <a:lnTo>
                    <a:pt x="963" y="1144"/>
                  </a:lnTo>
                  <a:lnTo>
                    <a:pt x="919" y="1207"/>
                  </a:lnTo>
                  <a:lnTo>
                    <a:pt x="874" y="1269"/>
                  </a:lnTo>
                  <a:lnTo>
                    <a:pt x="852" y="1300"/>
                  </a:lnTo>
                  <a:lnTo>
                    <a:pt x="832" y="1333"/>
                  </a:lnTo>
                  <a:lnTo>
                    <a:pt x="832" y="1333"/>
                  </a:lnTo>
                  <a:lnTo>
                    <a:pt x="817" y="1324"/>
                  </a:lnTo>
                  <a:lnTo>
                    <a:pt x="817" y="1324"/>
                  </a:lnTo>
                  <a:close/>
                  <a:moveTo>
                    <a:pt x="917" y="1385"/>
                  </a:moveTo>
                  <a:lnTo>
                    <a:pt x="917" y="1385"/>
                  </a:lnTo>
                  <a:lnTo>
                    <a:pt x="866" y="1354"/>
                  </a:lnTo>
                  <a:lnTo>
                    <a:pt x="866" y="1354"/>
                  </a:lnTo>
                  <a:lnTo>
                    <a:pt x="969" y="1243"/>
                  </a:lnTo>
                  <a:lnTo>
                    <a:pt x="1020" y="1188"/>
                  </a:lnTo>
                  <a:lnTo>
                    <a:pt x="1047" y="1161"/>
                  </a:lnTo>
                  <a:lnTo>
                    <a:pt x="1075" y="1135"/>
                  </a:lnTo>
                  <a:lnTo>
                    <a:pt x="1075" y="1135"/>
                  </a:lnTo>
                  <a:lnTo>
                    <a:pt x="1064" y="1146"/>
                  </a:lnTo>
                  <a:lnTo>
                    <a:pt x="1052" y="1159"/>
                  </a:lnTo>
                  <a:lnTo>
                    <a:pt x="1031" y="1186"/>
                  </a:lnTo>
                  <a:lnTo>
                    <a:pt x="1010" y="1215"/>
                  </a:lnTo>
                  <a:lnTo>
                    <a:pt x="990" y="1247"/>
                  </a:lnTo>
                  <a:lnTo>
                    <a:pt x="971" y="1281"/>
                  </a:lnTo>
                  <a:lnTo>
                    <a:pt x="953" y="1314"/>
                  </a:lnTo>
                  <a:lnTo>
                    <a:pt x="917" y="1385"/>
                  </a:lnTo>
                  <a:lnTo>
                    <a:pt x="917" y="1385"/>
                  </a:lnTo>
                  <a:close/>
                  <a:moveTo>
                    <a:pt x="1058" y="1472"/>
                  </a:moveTo>
                  <a:lnTo>
                    <a:pt x="1058" y="1472"/>
                  </a:lnTo>
                  <a:lnTo>
                    <a:pt x="999" y="1435"/>
                  </a:lnTo>
                  <a:lnTo>
                    <a:pt x="999" y="1435"/>
                  </a:lnTo>
                  <a:lnTo>
                    <a:pt x="1008" y="1427"/>
                  </a:lnTo>
                  <a:lnTo>
                    <a:pt x="1018" y="1417"/>
                  </a:lnTo>
                  <a:lnTo>
                    <a:pt x="1042" y="1399"/>
                  </a:lnTo>
                  <a:lnTo>
                    <a:pt x="1065" y="1381"/>
                  </a:lnTo>
                  <a:lnTo>
                    <a:pt x="1081" y="1367"/>
                  </a:lnTo>
                  <a:lnTo>
                    <a:pt x="1081" y="1367"/>
                  </a:lnTo>
                  <a:lnTo>
                    <a:pt x="1161" y="1296"/>
                  </a:lnTo>
                  <a:lnTo>
                    <a:pt x="1238" y="1223"/>
                  </a:lnTo>
                  <a:lnTo>
                    <a:pt x="1238" y="1223"/>
                  </a:lnTo>
                  <a:lnTo>
                    <a:pt x="1230" y="1236"/>
                  </a:lnTo>
                  <a:lnTo>
                    <a:pt x="1230" y="1236"/>
                  </a:lnTo>
                  <a:lnTo>
                    <a:pt x="1205" y="1263"/>
                  </a:lnTo>
                  <a:lnTo>
                    <a:pt x="1181" y="1291"/>
                  </a:lnTo>
                  <a:lnTo>
                    <a:pt x="1157" y="1319"/>
                  </a:lnTo>
                  <a:lnTo>
                    <a:pt x="1135" y="1348"/>
                  </a:lnTo>
                  <a:lnTo>
                    <a:pt x="1114" y="1378"/>
                  </a:lnTo>
                  <a:lnTo>
                    <a:pt x="1094" y="1408"/>
                  </a:lnTo>
                  <a:lnTo>
                    <a:pt x="1075" y="1440"/>
                  </a:lnTo>
                  <a:lnTo>
                    <a:pt x="1058" y="1472"/>
                  </a:lnTo>
                  <a:lnTo>
                    <a:pt x="1058" y="1472"/>
                  </a:lnTo>
                  <a:close/>
                  <a:moveTo>
                    <a:pt x="1122" y="1517"/>
                  </a:moveTo>
                  <a:lnTo>
                    <a:pt x="1122" y="1517"/>
                  </a:lnTo>
                  <a:lnTo>
                    <a:pt x="1122" y="1518"/>
                  </a:lnTo>
                  <a:lnTo>
                    <a:pt x="1122" y="1518"/>
                  </a:lnTo>
                  <a:lnTo>
                    <a:pt x="1107" y="1506"/>
                  </a:lnTo>
                  <a:lnTo>
                    <a:pt x="1092" y="1495"/>
                  </a:lnTo>
                  <a:lnTo>
                    <a:pt x="1092" y="1495"/>
                  </a:lnTo>
                  <a:lnTo>
                    <a:pt x="1113" y="1469"/>
                  </a:lnTo>
                  <a:lnTo>
                    <a:pt x="1132" y="1444"/>
                  </a:lnTo>
                  <a:lnTo>
                    <a:pt x="1150" y="1417"/>
                  </a:lnTo>
                  <a:lnTo>
                    <a:pt x="1169" y="1392"/>
                  </a:lnTo>
                  <a:lnTo>
                    <a:pt x="1204" y="1337"/>
                  </a:lnTo>
                  <a:lnTo>
                    <a:pt x="1237" y="1282"/>
                  </a:lnTo>
                  <a:lnTo>
                    <a:pt x="1237" y="1282"/>
                  </a:lnTo>
                  <a:lnTo>
                    <a:pt x="1264" y="1254"/>
                  </a:lnTo>
                  <a:lnTo>
                    <a:pt x="1292" y="1226"/>
                  </a:lnTo>
                  <a:lnTo>
                    <a:pt x="1348" y="1172"/>
                  </a:lnTo>
                  <a:lnTo>
                    <a:pt x="1406" y="1117"/>
                  </a:lnTo>
                  <a:lnTo>
                    <a:pt x="1463" y="1063"/>
                  </a:lnTo>
                  <a:lnTo>
                    <a:pt x="1463" y="1063"/>
                  </a:lnTo>
                  <a:lnTo>
                    <a:pt x="1422" y="1121"/>
                  </a:lnTo>
                  <a:lnTo>
                    <a:pt x="1382" y="1180"/>
                  </a:lnTo>
                  <a:lnTo>
                    <a:pt x="1340" y="1237"/>
                  </a:lnTo>
                  <a:lnTo>
                    <a:pt x="1298" y="1295"/>
                  </a:lnTo>
                  <a:lnTo>
                    <a:pt x="1256" y="1351"/>
                  </a:lnTo>
                  <a:lnTo>
                    <a:pt x="1211" y="1406"/>
                  </a:lnTo>
                  <a:lnTo>
                    <a:pt x="1168" y="1462"/>
                  </a:lnTo>
                  <a:lnTo>
                    <a:pt x="1122" y="1517"/>
                  </a:lnTo>
                  <a:lnTo>
                    <a:pt x="1122" y="1517"/>
                  </a:lnTo>
                  <a:close/>
                  <a:moveTo>
                    <a:pt x="1535" y="1388"/>
                  </a:moveTo>
                  <a:lnTo>
                    <a:pt x="1535" y="1388"/>
                  </a:lnTo>
                  <a:lnTo>
                    <a:pt x="1533" y="1393"/>
                  </a:lnTo>
                  <a:lnTo>
                    <a:pt x="1532" y="1396"/>
                  </a:lnTo>
                  <a:lnTo>
                    <a:pt x="1532" y="1401"/>
                  </a:lnTo>
                  <a:lnTo>
                    <a:pt x="1532" y="1405"/>
                  </a:lnTo>
                  <a:lnTo>
                    <a:pt x="1534" y="1407"/>
                  </a:lnTo>
                  <a:lnTo>
                    <a:pt x="1537" y="1410"/>
                  </a:lnTo>
                  <a:lnTo>
                    <a:pt x="1544" y="1414"/>
                  </a:lnTo>
                  <a:lnTo>
                    <a:pt x="1544" y="1414"/>
                  </a:lnTo>
                  <a:lnTo>
                    <a:pt x="1531" y="1422"/>
                  </a:lnTo>
                  <a:lnTo>
                    <a:pt x="1518" y="1429"/>
                  </a:lnTo>
                  <a:lnTo>
                    <a:pt x="1490" y="1441"/>
                  </a:lnTo>
                  <a:lnTo>
                    <a:pt x="1461" y="1453"/>
                  </a:lnTo>
                  <a:lnTo>
                    <a:pt x="1430" y="1462"/>
                  </a:lnTo>
                  <a:lnTo>
                    <a:pt x="1430" y="1462"/>
                  </a:lnTo>
                  <a:lnTo>
                    <a:pt x="1471" y="1426"/>
                  </a:lnTo>
                  <a:lnTo>
                    <a:pt x="1510" y="1388"/>
                  </a:lnTo>
                  <a:lnTo>
                    <a:pt x="1548" y="1351"/>
                  </a:lnTo>
                  <a:lnTo>
                    <a:pt x="1586" y="1311"/>
                  </a:lnTo>
                  <a:lnTo>
                    <a:pt x="1586" y="1311"/>
                  </a:lnTo>
                  <a:lnTo>
                    <a:pt x="1561" y="1351"/>
                  </a:lnTo>
                  <a:lnTo>
                    <a:pt x="1548" y="1371"/>
                  </a:lnTo>
                  <a:lnTo>
                    <a:pt x="1535" y="1388"/>
                  </a:lnTo>
                  <a:lnTo>
                    <a:pt x="1535" y="1388"/>
                  </a:lnTo>
                  <a:close/>
                  <a:moveTo>
                    <a:pt x="1676" y="1084"/>
                  </a:moveTo>
                  <a:lnTo>
                    <a:pt x="1676" y="1084"/>
                  </a:lnTo>
                  <a:lnTo>
                    <a:pt x="1678" y="1111"/>
                  </a:lnTo>
                  <a:lnTo>
                    <a:pt x="1677" y="1139"/>
                  </a:lnTo>
                  <a:lnTo>
                    <a:pt x="1677" y="1139"/>
                  </a:lnTo>
                  <a:lnTo>
                    <a:pt x="1671" y="1142"/>
                  </a:lnTo>
                  <a:lnTo>
                    <a:pt x="1669" y="1145"/>
                  </a:lnTo>
                  <a:lnTo>
                    <a:pt x="1667" y="1147"/>
                  </a:lnTo>
                  <a:lnTo>
                    <a:pt x="1667" y="1147"/>
                  </a:lnTo>
                  <a:lnTo>
                    <a:pt x="1650" y="1171"/>
                  </a:lnTo>
                  <a:lnTo>
                    <a:pt x="1634" y="1193"/>
                  </a:lnTo>
                  <a:lnTo>
                    <a:pt x="1617" y="1215"/>
                  </a:lnTo>
                  <a:lnTo>
                    <a:pt x="1600" y="1236"/>
                  </a:lnTo>
                  <a:lnTo>
                    <a:pt x="1562" y="1278"/>
                  </a:lnTo>
                  <a:lnTo>
                    <a:pt x="1525" y="1318"/>
                  </a:lnTo>
                  <a:lnTo>
                    <a:pt x="1525" y="1318"/>
                  </a:lnTo>
                  <a:lnTo>
                    <a:pt x="1565" y="1261"/>
                  </a:lnTo>
                  <a:lnTo>
                    <a:pt x="1603" y="1203"/>
                  </a:lnTo>
                  <a:lnTo>
                    <a:pt x="1623" y="1174"/>
                  </a:lnTo>
                  <a:lnTo>
                    <a:pt x="1642" y="1145"/>
                  </a:lnTo>
                  <a:lnTo>
                    <a:pt x="1660" y="1114"/>
                  </a:lnTo>
                  <a:lnTo>
                    <a:pt x="1676" y="1084"/>
                  </a:lnTo>
                  <a:lnTo>
                    <a:pt x="1676" y="1084"/>
                  </a:lnTo>
                  <a:close/>
                  <a:moveTo>
                    <a:pt x="1672" y="1055"/>
                  </a:moveTo>
                  <a:lnTo>
                    <a:pt x="1672" y="1055"/>
                  </a:lnTo>
                  <a:lnTo>
                    <a:pt x="1665" y="1051"/>
                  </a:lnTo>
                  <a:lnTo>
                    <a:pt x="1662" y="1051"/>
                  </a:lnTo>
                  <a:lnTo>
                    <a:pt x="1658" y="1051"/>
                  </a:lnTo>
                  <a:lnTo>
                    <a:pt x="1655" y="1052"/>
                  </a:lnTo>
                  <a:lnTo>
                    <a:pt x="1651" y="1053"/>
                  </a:lnTo>
                  <a:lnTo>
                    <a:pt x="1648" y="1056"/>
                  </a:lnTo>
                  <a:lnTo>
                    <a:pt x="1644" y="1059"/>
                  </a:lnTo>
                  <a:lnTo>
                    <a:pt x="1644" y="1059"/>
                  </a:lnTo>
                  <a:lnTo>
                    <a:pt x="1588" y="1133"/>
                  </a:lnTo>
                  <a:lnTo>
                    <a:pt x="1531" y="1204"/>
                  </a:lnTo>
                  <a:lnTo>
                    <a:pt x="1472" y="1275"/>
                  </a:lnTo>
                  <a:lnTo>
                    <a:pt x="1411" y="1344"/>
                  </a:lnTo>
                  <a:lnTo>
                    <a:pt x="1411" y="1344"/>
                  </a:lnTo>
                  <a:lnTo>
                    <a:pt x="1479" y="1250"/>
                  </a:lnTo>
                  <a:lnTo>
                    <a:pt x="1548" y="1158"/>
                  </a:lnTo>
                  <a:lnTo>
                    <a:pt x="1548" y="1158"/>
                  </a:lnTo>
                  <a:lnTo>
                    <a:pt x="1578" y="1123"/>
                  </a:lnTo>
                  <a:lnTo>
                    <a:pt x="1606" y="1086"/>
                  </a:lnTo>
                  <a:lnTo>
                    <a:pt x="1634" y="1051"/>
                  </a:lnTo>
                  <a:lnTo>
                    <a:pt x="1661" y="1014"/>
                  </a:lnTo>
                  <a:lnTo>
                    <a:pt x="1661" y="1014"/>
                  </a:lnTo>
                  <a:lnTo>
                    <a:pt x="1668" y="1034"/>
                  </a:lnTo>
                  <a:lnTo>
                    <a:pt x="1672" y="1055"/>
                  </a:lnTo>
                  <a:lnTo>
                    <a:pt x="1672" y="1055"/>
                  </a:lnTo>
                  <a:close/>
                  <a:moveTo>
                    <a:pt x="1594" y="925"/>
                  </a:moveTo>
                  <a:lnTo>
                    <a:pt x="1594" y="925"/>
                  </a:lnTo>
                  <a:lnTo>
                    <a:pt x="1608" y="938"/>
                  </a:lnTo>
                  <a:lnTo>
                    <a:pt x="1621" y="949"/>
                  </a:lnTo>
                  <a:lnTo>
                    <a:pt x="1631" y="963"/>
                  </a:lnTo>
                  <a:lnTo>
                    <a:pt x="1642" y="977"/>
                  </a:lnTo>
                  <a:lnTo>
                    <a:pt x="1642" y="977"/>
                  </a:lnTo>
                  <a:lnTo>
                    <a:pt x="1579" y="1057"/>
                  </a:lnTo>
                  <a:lnTo>
                    <a:pt x="1516" y="1137"/>
                  </a:lnTo>
                  <a:lnTo>
                    <a:pt x="1516" y="1137"/>
                  </a:lnTo>
                  <a:lnTo>
                    <a:pt x="1489" y="1168"/>
                  </a:lnTo>
                  <a:lnTo>
                    <a:pt x="1459" y="1200"/>
                  </a:lnTo>
                  <a:lnTo>
                    <a:pt x="1402" y="1261"/>
                  </a:lnTo>
                  <a:lnTo>
                    <a:pt x="1341" y="1320"/>
                  </a:lnTo>
                  <a:lnTo>
                    <a:pt x="1280" y="1379"/>
                  </a:lnTo>
                  <a:lnTo>
                    <a:pt x="1280" y="1379"/>
                  </a:lnTo>
                  <a:lnTo>
                    <a:pt x="1321" y="1324"/>
                  </a:lnTo>
                  <a:lnTo>
                    <a:pt x="1363" y="1269"/>
                  </a:lnTo>
                  <a:lnTo>
                    <a:pt x="1403" y="1213"/>
                  </a:lnTo>
                  <a:lnTo>
                    <a:pt x="1443" y="1156"/>
                  </a:lnTo>
                  <a:lnTo>
                    <a:pt x="1482" y="1099"/>
                  </a:lnTo>
                  <a:lnTo>
                    <a:pt x="1520" y="1042"/>
                  </a:lnTo>
                  <a:lnTo>
                    <a:pt x="1558" y="983"/>
                  </a:lnTo>
                  <a:lnTo>
                    <a:pt x="1594" y="925"/>
                  </a:lnTo>
                  <a:lnTo>
                    <a:pt x="1594" y="925"/>
                  </a:lnTo>
                  <a:close/>
                  <a:moveTo>
                    <a:pt x="1555" y="899"/>
                  </a:moveTo>
                  <a:lnTo>
                    <a:pt x="1555" y="899"/>
                  </a:lnTo>
                  <a:lnTo>
                    <a:pt x="1562" y="904"/>
                  </a:lnTo>
                  <a:lnTo>
                    <a:pt x="1562" y="904"/>
                  </a:lnTo>
                  <a:lnTo>
                    <a:pt x="1539" y="931"/>
                  </a:lnTo>
                  <a:lnTo>
                    <a:pt x="1516" y="956"/>
                  </a:lnTo>
                  <a:lnTo>
                    <a:pt x="1465" y="1008"/>
                  </a:lnTo>
                  <a:lnTo>
                    <a:pt x="1414" y="1058"/>
                  </a:lnTo>
                  <a:lnTo>
                    <a:pt x="1362" y="1108"/>
                  </a:lnTo>
                  <a:lnTo>
                    <a:pt x="1362" y="1108"/>
                  </a:lnTo>
                  <a:lnTo>
                    <a:pt x="1388" y="1082"/>
                  </a:lnTo>
                  <a:lnTo>
                    <a:pt x="1414" y="1055"/>
                  </a:lnTo>
                  <a:lnTo>
                    <a:pt x="1437" y="1027"/>
                  </a:lnTo>
                  <a:lnTo>
                    <a:pt x="1459" y="997"/>
                  </a:lnTo>
                  <a:lnTo>
                    <a:pt x="1469" y="983"/>
                  </a:lnTo>
                  <a:lnTo>
                    <a:pt x="1478" y="968"/>
                  </a:lnTo>
                  <a:lnTo>
                    <a:pt x="1486" y="953"/>
                  </a:lnTo>
                  <a:lnTo>
                    <a:pt x="1494" y="938"/>
                  </a:lnTo>
                  <a:lnTo>
                    <a:pt x="1500" y="922"/>
                  </a:lnTo>
                  <a:lnTo>
                    <a:pt x="1506" y="907"/>
                  </a:lnTo>
                  <a:lnTo>
                    <a:pt x="1510" y="892"/>
                  </a:lnTo>
                  <a:lnTo>
                    <a:pt x="1513" y="877"/>
                  </a:lnTo>
                  <a:lnTo>
                    <a:pt x="1513" y="877"/>
                  </a:lnTo>
                  <a:lnTo>
                    <a:pt x="1555" y="899"/>
                  </a:lnTo>
                  <a:lnTo>
                    <a:pt x="1555" y="899"/>
                  </a:lnTo>
                  <a:close/>
                  <a:moveTo>
                    <a:pt x="1431" y="835"/>
                  </a:moveTo>
                  <a:lnTo>
                    <a:pt x="1431" y="835"/>
                  </a:lnTo>
                  <a:lnTo>
                    <a:pt x="1485" y="863"/>
                  </a:lnTo>
                  <a:lnTo>
                    <a:pt x="1485" y="863"/>
                  </a:lnTo>
                  <a:lnTo>
                    <a:pt x="1457" y="894"/>
                  </a:lnTo>
                  <a:lnTo>
                    <a:pt x="1430" y="928"/>
                  </a:lnTo>
                  <a:lnTo>
                    <a:pt x="1406" y="961"/>
                  </a:lnTo>
                  <a:lnTo>
                    <a:pt x="1381" y="996"/>
                  </a:lnTo>
                  <a:lnTo>
                    <a:pt x="1358" y="1031"/>
                  </a:lnTo>
                  <a:lnTo>
                    <a:pt x="1334" y="1066"/>
                  </a:lnTo>
                  <a:lnTo>
                    <a:pt x="1290" y="1139"/>
                  </a:lnTo>
                  <a:lnTo>
                    <a:pt x="1290" y="1139"/>
                  </a:lnTo>
                  <a:lnTo>
                    <a:pt x="1231" y="1193"/>
                  </a:lnTo>
                  <a:lnTo>
                    <a:pt x="1178" y="1242"/>
                  </a:lnTo>
                  <a:lnTo>
                    <a:pt x="1178" y="1242"/>
                  </a:lnTo>
                  <a:lnTo>
                    <a:pt x="1160" y="1258"/>
                  </a:lnTo>
                  <a:lnTo>
                    <a:pt x="1135" y="1278"/>
                  </a:lnTo>
                  <a:lnTo>
                    <a:pt x="1077" y="1324"/>
                  </a:lnTo>
                  <a:lnTo>
                    <a:pt x="1046" y="1348"/>
                  </a:lnTo>
                  <a:lnTo>
                    <a:pt x="1019" y="1374"/>
                  </a:lnTo>
                  <a:lnTo>
                    <a:pt x="1008" y="1386"/>
                  </a:lnTo>
                  <a:lnTo>
                    <a:pt x="997" y="1399"/>
                  </a:lnTo>
                  <a:lnTo>
                    <a:pt x="988" y="1410"/>
                  </a:lnTo>
                  <a:lnTo>
                    <a:pt x="979" y="1422"/>
                  </a:lnTo>
                  <a:lnTo>
                    <a:pt x="979" y="1422"/>
                  </a:lnTo>
                  <a:lnTo>
                    <a:pt x="961" y="1410"/>
                  </a:lnTo>
                  <a:lnTo>
                    <a:pt x="961" y="1410"/>
                  </a:lnTo>
                  <a:lnTo>
                    <a:pt x="1086" y="1272"/>
                  </a:lnTo>
                  <a:lnTo>
                    <a:pt x="1148" y="1202"/>
                  </a:lnTo>
                  <a:lnTo>
                    <a:pt x="1208" y="1132"/>
                  </a:lnTo>
                  <a:lnTo>
                    <a:pt x="1267" y="1060"/>
                  </a:lnTo>
                  <a:lnTo>
                    <a:pt x="1297" y="1024"/>
                  </a:lnTo>
                  <a:lnTo>
                    <a:pt x="1325" y="988"/>
                  </a:lnTo>
                  <a:lnTo>
                    <a:pt x="1353" y="950"/>
                  </a:lnTo>
                  <a:lnTo>
                    <a:pt x="1380" y="912"/>
                  </a:lnTo>
                  <a:lnTo>
                    <a:pt x="1406" y="874"/>
                  </a:lnTo>
                  <a:lnTo>
                    <a:pt x="1431" y="835"/>
                  </a:lnTo>
                  <a:lnTo>
                    <a:pt x="1431" y="835"/>
                  </a:lnTo>
                  <a:close/>
                  <a:moveTo>
                    <a:pt x="1130" y="1090"/>
                  </a:moveTo>
                  <a:lnTo>
                    <a:pt x="1130" y="1090"/>
                  </a:lnTo>
                  <a:lnTo>
                    <a:pt x="1130" y="1089"/>
                  </a:lnTo>
                  <a:lnTo>
                    <a:pt x="1130" y="1086"/>
                  </a:lnTo>
                  <a:lnTo>
                    <a:pt x="1130" y="1086"/>
                  </a:lnTo>
                  <a:lnTo>
                    <a:pt x="1156" y="1132"/>
                  </a:lnTo>
                  <a:lnTo>
                    <a:pt x="1156" y="1132"/>
                  </a:lnTo>
                  <a:lnTo>
                    <a:pt x="1157" y="1133"/>
                  </a:lnTo>
                  <a:lnTo>
                    <a:pt x="1157" y="1133"/>
                  </a:lnTo>
                  <a:lnTo>
                    <a:pt x="1123" y="1173"/>
                  </a:lnTo>
                  <a:lnTo>
                    <a:pt x="1123" y="1173"/>
                  </a:lnTo>
                  <a:lnTo>
                    <a:pt x="1078" y="1226"/>
                  </a:lnTo>
                  <a:lnTo>
                    <a:pt x="1031" y="1282"/>
                  </a:lnTo>
                  <a:lnTo>
                    <a:pt x="1009" y="1309"/>
                  </a:lnTo>
                  <a:lnTo>
                    <a:pt x="990" y="1334"/>
                  </a:lnTo>
                  <a:lnTo>
                    <a:pt x="974" y="1359"/>
                  </a:lnTo>
                  <a:lnTo>
                    <a:pt x="961" y="1381"/>
                  </a:lnTo>
                  <a:lnTo>
                    <a:pt x="961" y="1381"/>
                  </a:lnTo>
                  <a:lnTo>
                    <a:pt x="979" y="1344"/>
                  </a:lnTo>
                  <a:lnTo>
                    <a:pt x="999" y="1306"/>
                  </a:lnTo>
                  <a:lnTo>
                    <a:pt x="1020" y="1270"/>
                  </a:lnTo>
                  <a:lnTo>
                    <a:pt x="1042" y="1234"/>
                  </a:lnTo>
                  <a:lnTo>
                    <a:pt x="1085" y="1161"/>
                  </a:lnTo>
                  <a:lnTo>
                    <a:pt x="1130" y="1090"/>
                  </a:lnTo>
                  <a:lnTo>
                    <a:pt x="1130" y="1090"/>
                  </a:lnTo>
                  <a:close/>
                  <a:moveTo>
                    <a:pt x="1085" y="1004"/>
                  </a:moveTo>
                  <a:lnTo>
                    <a:pt x="1085" y="1004"/>
                  </a:lnTo>
                  <a:lnTo>
                    <a:pt x="1119" y="1064"/>
                  </a:lnTo>
                  <a:lnTo>
                    <a:pt x="1119" y="1064"/>
                  </a:lnTo>
                  <a:lnTo>
                    <a:pt x="1114" y="1064"/>
                  </a:lnTo>
                  <a:lnTo>
                    <a:pt x="1109" y="1064"/>
                  </a:lnTo>
                  <a:lnTo>
                    <a:pt x="1105" y="1065"/>
                  </a:lnTo>
                  <a:lnTo>
                    <a:pt x="1100" y="1068"/>
                  </a:lnTo>
                  <a:lnTo>
                    <a:pt x="1100" y="1068"/>
                  </a:lnTo>
                  <a:lnTo>
                    <a:pt x="1067" y="1094"/>
                  </a:lnTo>
                  <a:lnTo>
                    <a:pt x="1037" y="1121"/>
                  </a:lnTo>
                  <a:lnTo>
                    <a:pt x="1006" y="1149"/>
                  </a:lnTo>
                  <a:lnTo>
                    <a:pt x="976" y="1179"/>
                  </a:lnTo>
                  <a:lnTo>
                    <a:pt x="976" y="1179"/>
                  </a:lnTo>
                  <a:lnTo>
                    <a:pt x="1005" y="1137"/>
                  </a:lnTo>
                  <a:lnTo>
                    <a:pt x="1035" y="1094"/>
                  </a:lnTo>
                  <a:lnTo>
                    <a:pt x="1060" y="1050"/>
                  </a:lnTo>
                  <a:lnTo>
                    <a:pt x="1073" y="1028"/>
                  </a:lnTo>
                  <a:lnTo>
                    <a:pt x="1085" y="1004"/>
                  </a:lnTo>
                  <a:lnTo>
                    <a:pt x="1085" y="1004"/>
                  </a:lnTo>
                  <a:close/>
                  <a:moveTo>
                    <a:pt x="954" y="876"/>
                  </a:moveTo>
                  <a:lnTo>
                    <a:pt x="954" y="876"/>
                  </a:lnTo>
                  <a:lnTo>
                    <a:pt x="991" y="899"/>
                  </a:lnTo>
                  <a:lnTo>
                    <a:pt x="991" y="899"/>
                  </a:lnTo>
                  <a:lnTo>
                    <a:pt x="998" y="902"/>
                  </a:lnTo>
                  <a:lnTo>
                    <a:pt x="1005" y="906"/>
                  </a:lnTo>
                  <a:lnTo>
                    <a:pt x="1012" y="908"/>
                  </a:lnTo>
                  <a:lnTo>
                    <a:pt x="1018" y="909"/>
                  </a:lnTo>
                  <a:lnTo>
                    <a:pt x="1027" y="909"/>
                  </a:lnTo>
                  <a:lnTo>
                    <a:pt x="1036" y="908"/>
                  </a:lnTo>
                  <a:lnTo>
                    <a:pt x="1050" y="904"/>
                  </a:lnTo>
                  <a:lnTo>
                    <a:pt x="1057" y="902"/>
                  </a:lnTo>
                  <a:lnTo>
                    <a:pt x="1061" y="904"/>
                  </a:lnTo>
                  <a:lnTo>
                    <a:pt x="1066" y="905"/>
                  </a:lnTo>
                  <a:lnTo>
                    <a:pt x="1066" y="905"/>
                  </a:lnTo>
                  <a:lnTo>
                    <a:pt x="1060" y="904"/>
                  </a:lnTo>
                  <a:lnTo>
                    <a:pt x="1054" y="905"/>
                  </a:lnTo>
                  <a:lnTo>
                    <a:pt x="1050" y="907"/>
                  </a:lnTo>
                  <a:lnTo>
                    <a:pt x="1046" y="911"/>
                  </a:lnTo>
                  <a:lnTo>
                    <a:pt x="1044" y="917"/>
                  </a:lnTo>
                  <a:lnTo>
                    <a:pt x="1043" y="921"/>
                  </a:lnTo>
                  <a:lnTo>
                    <a:pt x="1043" y="927"/>
                  </a:lnTo>
                  <a:lnTo>
                    <a:pt x="1044" y="932"/>
                  </a:lnTo>
                  <a:lnTo>
                    <a:pt x="1044" y="932"/>
                  </a:lnTo>
                  <a:lnTo>
                    <a:pt x="1068" y="975"/>
                  </a:lnTo>
                  <a:lnTo>
                    <a:pt x="1068" y="975"/>
                  </a:lnTo>
                  <a:lnTo>
                    <a:pt x="1063" y="976"/>
                  </a:lnTo>
                  <a:lnTo>
                    <a:pt x="1057" y="980"/>
                  </a:lnTo>
                  <a:lnTo>
                    <a:pt x="1057" y="980"/>
                  </a:lnTo>
                  <a:lnTo>
                    <a:pt x="1032" y="1004"/>
                  </a:lnTo>
                  <a:lnTo>
                    <a:pt x="1008" y="1029"/>
                  </a:lnTo>
                  <a:lnTo>
                    <a:pt x="960" y="1079"/>
                  </a:lnTo>
                  <a:lnTo>
                    <a:pt x="960" y="1079"/>
                  </a:lnTo>
                  <a:lnTo>
                    <a:pt x="979" y="1043"/>
                  </a:lnTo>
                  <a:lnTo>
                    <a:pt x="998" y="1008"/>
                  </a:lnTo>
                  <a:lnTo>
                    <a:pt x="1017" y="970"/>
                  </a:lnTo>
                  <a:lnTo>
                    <a:pt x="1032" y="932"/>
                  </a:lnTo>
                  <a:lnTo>
                    <a:pt x="1032" y="932"/>
                  </a:lnTo>
                  <a:lnTo>
                    <a:pt x="1035" y="926"/>
                  </a:lnTo>
                  <a:lnTo>
                    <a:pt x="1033" y="920"/>
                  </a:lnTo>
                  <a:lnTo>
                    <a:pt x="1030" y="915"/>
                  </a:lnTo>
                  <a:lnTo>
                    <a:pt x="1025" y="912"/>
                  </a:lnTo>
                  <a:lnTo>
                    <a:pt x="1019" y="911"/>
                  </a:lnTo>
                  <a:lnTo>
                    <a:pt x="1013" y="909"/>
                  </a:lnTo>
                  <a:lnTo>
                    <a:pt x="1008" y="911"/>
                  </a:lnTo>
                  <a:lnTo>
                    <a:pt x="1002" y="914"/>
                  </a:lnTo>
                  <a:lnTo>
                    <a:pt x="1002" y="914"/>
                  </a:lnTo>
                  <a:lnTo>
                    <a:pt x="979" y="934"/>
                  </a:lnTo>
                  <a:lnTo>
                    <a:pt x="957" y="955"/>
                  </a:lnTo>
                  <a:lnTo>
                    <a:pt x="914" y="998"/>
                  </a:lnTo>
                  <a:lnTo>
                    <a:pt x="872" y="1043"/>
                  </a:lnTo>
                  <a:lnTo>
                    <a:pt x="832" y="1087"/>
                  </a:lnTo>
                  <a:lnTo>
                    <a:pt x="832" y="1087"/>
                  </a:lnTo>
                  <a:lnTo>
                    <a:pt x="894" y="984"/>
                  </a:lnTo>
                  <a:lnTo>
                    <a:pt x="923" y="933"/>
                  </a:lnTo>
                  <a:lnTo>
                    <a:pt x="954" y="881"/>
                  </a:lnTo>
                  <a:lnTo>
                    <a:pt x="954" y="881"/>
                  </a:lnTo>
                  <a:lnTo>
                    <a:pt x="954" y="879"/>
                  </a:lnTo>
                  <a:lnTo>
                    <a:pt x="954" y="876"/>
                  </a:lnTo>
                  <a:lnTo>
                    <a:pt x="954" y="876"/>
                  </a:lnTo>
                  <a:close/>
                  <a:moveTo>
                    <a:pt x="880" y="832"/>
                  </a:moveTo>
                  <a:lnTo>
                    <a:pt x="880" y="832"/>
                  </a:lnTo>
                  <a:lnTo>
                    <a:pt x="900" y="844"/>
                  </a:lnTo>
                  <a:lnTo>
                    <a:pt x="927" y="859"/>
                  </a:lnTo>
                  <a:lnTo>
                    <a:pt x="927" y="859"/>
                  </a:lnTo>
                  <a:lnTo>
                    <a:pt x="926" y="860"/>
                  </a:lnTo>
                  <a:lnTo>
                    <a:pt x="926" y="860"/>
                  </a:lnTo>
                  <a:lnTo>
                    <a:pt x="874" y="915"/>
                  </a:lnTo>
                  <a:lnTo>
                    <a:pt x="824" y="972"/>
                  </a:lnTo>
                  <a:lnTo>
                    <a:pt x="722" y="1084"/>
                  </a:lnTo>
                  <a:lnTo>
                    <a:pt x="722" y="1084"/>
                  </a:lnTo>
                  <a:lnTo>
                    <a:pt x="748" y="1053"/>
                  </a:lnTo>
                  <a:lnTo>
                    <a:pt x="759" y="1038"/>
                  </a:lnTo>
                  <a:lnTo>
                    <a:pt x="769" y="1024"/>
                  </a:lnTo>
                  <a:lnTo>
                    <a:pt x="769" y="1024"/>
                  </a:lnTo>
                  <a:lnTo>
                    <a:pt x="797" y="977"/>
                  </a:lnTo>
                  <a:lnTo>
                    <a:pt x="825" y="929"/>
                  </a:lnTo>
                  <a:lnTo>
                    <a:pt x="880" y="832"/>
                  </a:lnTo>
                  <a:lnTo>
                    <a:pt x="880" y="832"/>
                  </a:lnTo>
                  <a:close/>
                  <a:moveTo>
                    <a:pt x="821" y="798"/>
                  </a:moveTo>
                  <a:lnTo>
                    <a:pt x="821" y="798"/>
                  </a:lnTo>
                  <a:lnTo>
                    <a:pt x="824" y="802"/>
                  </a:lnTo>
                  <a:lnTo>
                    <a:pt x="827" y="805"/>
                  </a:lnTo>
                  <a:lnTo>
                    <a:pt x="830" y="806"/>
                  </a:lnTo>
                  <a:lnTo>
                    <a:pt x="833" y="808"/>
                  </a:lnTo>
                  <a:lnTo>
                    <a:pt x="837" y="808"/>
                  </a:lnTo>
                  <a:lnTo>
                    <a:pt x="840" y="806"/>
                  </a:lnTo>
                  <a:lnTo>
                    <a:pt x="847" y="804"/>
                  </a:lnTo>
                  <a:lnTo>
                    <a:pt x="847" y="804"/>
                  </a:lnTo>
                  <a:lnTo>
                    <a:pt x="812" y="845"/>
                  </a:lnTo>
                  <a:lnTo>
                    <a:pt x="776" y="885"/>
                  </a:lnTo>
                  <a:lnTo>
                    <a:pt x="738" y="925"/>
                  </a:lnTo>
                  <a:lnTo>
                    <a:pt x="701" y="963"/>
                  </a:lnTo>
                  <a:lnTo>
                    <a:pt x="626" y="1038"/>
                  </a:lnTo>
                  <a:lnTo>
                    <a:pt x="626" y="1038"/>
                  </a:lnTo>
                  <a:lnTo>
                    <a:pt x="649" y="1001"/>
                  </a:lnTo>
                  <a:lnTo>
                    <a:pt x="674" y="963"/>
                  </a:lnTo>
                  <a:lnTo>
                    <a:pt x="696" y="926"/>
                  </a:lnTo>
                  <a:lnTo>
                    <a:pt x="717" y="888"/>
                  </a:lnTo>
                  <a:lnTo>
                    <a:pt x="737" y="849"/>
                  </a:lnTo>
                  <a:lnTo>
                    <a:pt x="755" y="809"/>
                  </a:lnTo>
                  <a:lnTo>
                    <a:pt x="771" y="768"/>
                  </a:lnTo>
                  <a:lnTo>
                    <a:pt x="778" y="746"/>
                  </a:lnTo>
                  <a:lnTo>
                    <a:pt x="785" y="725"/>
                  </a:lnTo>
                  <a:lnTo>
                    <a:pt x="785" y="725"/>
                  </a:lnTo>
                  <a:lnTo>
                    <a:pt x="800" y="759"/>
                  </a:lnTo>
                  <a:lnTo>
                    <a:pt x="821" y="798"/>
                  </a:lnTo>
                  <a:lnTo>
                    <a:pt x="821" y="798"/>
                  </a:lnTo>
                  <a:close/>
                  <a:moveTo>
                    <a:pt x="1012" y="459"/>
                  </a:moveTo>
                  <a:lnTo>
                    <a:pt x="1012" y="459"/>
                  </a:lnTo>
                  <a:lnTo>
                    <a:pt x="1011" y="461"/>
                  </a:lnTo>
                  <a:lnTo>
                    <a:pt x="1011" y="464"/>
                  </a:lnTo>
                  <a:lnTo>
                    <a:pt x="1011" y="464"/>
                  </a:lnTo>
                  <a:lnTo>
                    <a:pt x="989" y="462"/>
                  </a:lnTo>
                  <a:lnTo>
                    <a:pt x="977" y="464"/>
                  </a:lnTo>
                  <a:lnTo>
                    <a:pt x="965" y="465"/>
                  </a:lnTo>
                  <a:lnTo>
                    <a:pt x="954" y="468"/>
                  </a:lnTo>
                  <a:lnTo>
                    <a:pt x="942" y="472"/>
                  </a:lnTo>
                  <a:lnTo>
                    <a:pt x="930" y="478"/>
                  </a:lnTo>
                  <a:lnTo>
                    <a:pt x="917" y="483"/>
                  </a:lnTo>
                  <a:lnTo>
                    <a:pt x="917" y="483"/>
                  </a:lnTo>
                  <a:lnTo>
                    <a:pt x="894" y="499"/>
                  </a:lnTo>
                  <a:lnTo>
                    <a:pt x="894" y="499"/>
                  </a:lnTo>
                  <a:lnTo>
                    <a:pt x="929" y="454"/>
                  </a:lnTo>
                  <a:lnTo>
                    <a:pt x="929" y="454"/>
                  </a:lnTo>
                  <a:lnTo>
                    <a:pt x="994" y="398"/>
                  </a:lnTo>
                  <a:lnTo>
                    <a:pt x="994" y="398"/>
                  </a:lnTo>
                  <a:lnTo>
                    <a:pt x="1061" y="339"/>
                  </a:lnTo>
                  <a:lnTo>
                    <a:pt x="1129" y="282"/>
                  </a:lnTo>
                  <a:lnTo>
                    <a:pt x="1129" y="282"/>
                  </a:lnTo>
                  <a:lnTo>
                    <a:pt x="1120" y="290"/>
                  </a:lnTo>
                  <a:lnTo>
                    <a:pt x="1112" y="300"/>
                  </a:lnTo>
                  <a:lnTo>
                    <a:pt x="1095" y="320"/>
                  </a:lnTo>
                  <a:lnTo>
                    <a:pt x="1080" y="342"/>
                  </a:lnTo>
                  <a:lnTo>
                    <a:pt x="1065" y="365"/>
                  </a:lnTo>
                  <a:lnTo>
                    <a:pt x="1038" y="413"/>
                  </a:lnTo>
                  <a:lnTo>
                    <a:pt x="1024" y="437"/>
                  </a:lnTo>
                  <a:lnTo>
                    <a:pt x="1012" y="459"/>
                  </a:lnTo>
                  <a:lnTo>
                    <a:pt x="1012" y="459"/>
                  </a:lnTo>
                  <a:close/>
                  <a:moveTo>
                    <a:pt x="1111" y="469"/>
                  </a:moveTo>
                  <a:lnTo>
                    <a:pt x="1111" y="469"/>
                  </a:lnTo>
                  <a:lnTo>
                    <a:pt x="1109" y="472"/>
                  </a:lnTo>
                  <a:lnTo>
                    <a:pt x="1109" y="472"/>
                  </a:lnTo>
                  <a:lnTo>
                    <a:pt x="1095" y="473"/>
                  </a:lnTo>
                  <a:lnTo>
                    <a:pt x="1080" y="472"/>
                  </a:lnTo>
                  <a:lnTo>
                    <a:pt x="1052" y="468"/>
                  </a:lnTo>
                  <a:lnTo>
                    <a:pt x="1052" y="468"/>
                  </a:lnTo>
                  <a:lnTo>
                    <a:pt x="1092" y="438"/>
                  </a:lnTo>
                  <a:lnTo>
                    <a:pt x="1136" y="402"/>
                  </a:lnTo>
                  <a:lnTo>
                    <a:pt x="1136" y="402"/>
                  </a:lnTo>
                  <a:lnTo>
                    <a:pt x="1153" y="389"/>
                  </a:lnTo>
                  <a:lnTo>
                    <a:pt x="1166" y="379"/>
                  </a:lnTo>
                  <a:lnTo>
                    <a:pt x="1174" y="375"/>
                  </a:lnTo>
                  <a:lnTo>
                    <a:pt x="1178" y="373"/>
                  </a:lnTo>
                  <a:lnTo>
                    <a:pt x="1178" y="373"/>
                  </a:lnTo>
                  <a:lnTo>
                    <a:pt x="1180" y="375"/>
                  </a:lnTo>
                  <a:lnTo>
                    <a:pt x="1177" y="379"/>
                  </a:lnTo>
                  <a:lnTo>
                    <a:pt x="1168" y="393"/>
                  </a:lnTo>
                  <a:lnTo>
                    <a:pt x="1154" y="413"/>
                  </a:lnTo>
                  <a:lnTo>
                    <a:pt x="1136" y="434"/>
                  </a:lnTo>
                  <a:lnTo>
                    <a:pt x="1121" y="454"/>
                  </a:lnTo>
                  <a:lnTo>
                    <a:pt x="1111" y="469"/>
                  </a:lnTo>
                  <a:lnTo>
                    <a:pt x="1111" y="469"/>
                  </a:lnTo>
                  <a:close/>
                  <a:moveTo>
                    <a:pt x="1142" y="140"/>
                  </a:moveTo>
                  <a:lnTo>
                    <a:pt x="1142" y="140"/>
                  </a:lnTo>
                  <a:lnTo>
                    <a:pt x="1150" y="156"/>
                  </a:lnTo>
                  <a:lnTo>
                    <a:pt x="1159" y="172"/>
                  </a:lnTo>
                  <a:lnTo>
                    <a:pt x="1174" y="211"/>
                  </a:lnTo>
                  <a:lnTo>
                    <a:pt x="1189" y="256"/>
                  </a:lnTo>
                  <a:lnTo>
                    <a:pt x="1204" y="307"/>
                  </a:lnTo>
                  <a:lnTo>
                    <a:pt x="1204" y="307"/>
                  </a:lnTo>
                  <a:lnTo>
                    <a:pt x="1160" y="341"/>
                  </a:lnTo>
                  <a:lnTo>
                    <a:pt x="1113" y="378"/>
                  </a:lnTo>
                  <a:lnTo>
                    <a:pt x="1113" y="378"/>
                  </a:lnTo>
                  <a:lnTo>
                    <a:pt x="1085" y="411"/>
                  </a:lnTo>
                  <a:lnTo>
                    <a:pt x="1077" y="418"/>
                  </a:lnTo>
                  <a:lnTo>
                    <a:pt x="1075" y="419"/>
                  </a:lnTo>
                  <a:lnTo>
                    <a:pt x="1074" y="419"/>
                  </a:lnTo>
                  <a:lnTo>
                    <a:pt x="1077" y="414"/>
                  </a:lnTo>
                  <a:lnTo>
                    <a:pt x="1084" y="404"/>
                  </a:lnTo>
                  <a:lnTo>
                    <a:pt x="1111" y="364"/>
                  </a:lnTo>
                  <a:lnTo>
                    <a:pt x="1111" y="364"/>
                  </a:lnTo>
                  <a:lnTo>
                    <a:pt x="1128" y="336"/>
                  </a:lnTo>
                  <a:lnTo>
                    <a:pt x="1145" y="307"/>
                  </a:lnTo>
                  <a:lnTo>
                    <a:pt x="1159" y="276"/>
                  </a:lnTo>
                  <a:lnTo>
                    <a:pt x="1171" y="245"/>
                  </a:lnTo>
                  <a:lnTo>
                    <a:pt x="1171" y="245"/>
                  </a:lnTo>
                  <a:lnTo>
                    <a:pt x="1174" y="239"/>
                  </a:lnTo>
                  <a:lnTo>
                    <a:pt x="1173" y="233"/>
                  </a:lnTo>
                  <a:lnTo>
                    <a:pt x="1171" y="228"/>
                  </a:lnTo>
                  <a:lnTo>
                    <a:pt x="1167" y="224"/>
                  </a:lnTo>
                  <a:lnTo>
                    <a:pt x="1162" y="221"/>
                  </a:lnTo>
                  <a:lnTo>
                    <a:pt x="1157" y="220"/>
                  </a:lnTo>
                  <a:lnTo>
                    <a:pt x="1152" y="221"/>
                  </a:lnTo>
                  <a:lnTo>
                    <a:pt x="1146" y="225"/>
                  </a:lnTo>
                  <a:lnTo>
                    <a:pt x="1146" y="225"/>
                  </a:lnTo>
                  <a:lnTo>
                    <a:pt x="1085" y="276"/>
                  </a:lnTo>
                  <a:lnTo>
                    <a:pt x="1023" y="328"/>
                  </a:lnTo>
                  <a:lnTo>
                    <a:pt x="1023" y="328"/>
                  </a:lnTo>
                  <a:lnTo>
                    <a:pt x="1054" y="282"/>
                  </a:lnTo>
                  <a:lnTo>
                    <a:pt x="1085" y="236"/>
                  </a:lnTo>
                  <a:lnTo>
                    <a:pt x="1114" y="188"/>
                  </a:lnTo>
                  <a:lnTo>
                    <a:pt x="1142" y="140"/>
                  </a:lnTo>
                  <a:lnTo>
                    <a:pt x="1142" y="140"/>
                  </a:lnTo>
                  <a:close/>
                  <a:moveTo>
                    <a:pt x="1123" y="111"/>
                  </a:moveTo>
                  <a:lnTo>
                    <a:pt x="1123" y="111"/>
                  </a:lnTo>
                  <a:lnTo>
                    <a:pt x="1102" y="151"/>
                  </a:lnTo>
                  <a:lnTo>
                    <a:pt x="1080" y="190"/>
                  </a:lnTo>
                  <a:lnTo>
                    <a:pt x="1056" y="227"/>
                  </a:lnTo>
                  <a:lnTo>
                    <a:pt x="1031" y="265"/>
                  </a:lnTo>
                  <a:lnTo>
                    <a:pt x="1006" y="302"/>
                  </a:lnTo>
                  <a:lnTo>
                    <a:pt x="979" y="338"/>
                  </a:lnTo>
                  <a:lnTo>
                    <a:pt x="953" y="373"/>
                  </a:lnTo>
                  <a:lnTo>
                    <a:pt x="926" y="410"/>
                  </a:lnTo>
                  <a:lnTo>
                    <a:pt x="926" y="410"/>
                  </a:lnTo>
                  <a:lnTo>
                    <a:pt x="869" y="457"/>
                  </a:lnTo>
                  <a:lnTo>
                    <a:pt x="814" y="506"/>
                  </a:lnTo>
                  <a:lnTo>
                    <a:pt x="814" y="506"/>
                  </a:lnTo>
                  <a:lnTo>
                    <a:pt x="887" y="412"/>
                  </a:lnTo>
                  <a:lnTo>
                    <a:pt x="887" y="412"/>
                  </a:lnTo>
                  <a:lnTo>
                    <a:pt x="914" y="376"/>
                  </a:lnTo>
                  <a:lnTo>
                    <a:pt x="944" y="339"/>
                  </a:lnTo>
                  <a:lnTo>
                    <a:pt x="1009" y="262"/>
                  </a:lnTo>
                  <a:lnTo>
                    <a:pt x="1042" y="222"/>
                  </a:lnTo>
                  <a:lnTo>
                    <a:pt x="1072" y="184"/>
                  </a:lnTo>
                  <a:lnTo>
                    <a:pt x="1100" y="146"/>
                  </a:lnTo>
                  <a:lnTo>
                    <a:pt x="1123" y="111"/>
                  </a:lnTo>
                  <a:lnTo>
                    <a:pt x="1123" y="111"/>
                  </a:lnTo>
                  <a:lnTo>
                    <a:pt x="1123" y="111"/>
                  </a:lnTo>
                  <a:lnTo>
                    <a:pt x="1123" y="111"/>
                  </a:lnTo>
                  <a:close/>
                  <a:moveTo>
                    <a:pt x="838" y="379"/>
                  </a:moveTo>
                  <a:lnTo>
                    <a:pt x="838" y="379"/>
                  </a:lnTo>
                  <a:lnTo>
                    <a:pt x="841" y="379"/>
                  </a:lnTo>
                  <a:lnTo>
                    <a:pt x="845" y="378"/>
                  </a:lnTo>
                  <a:lnTo>
                    <a:pt x="848" y="377"/>
                  </a:lnTo>
                  <a:lnTo>
                    <a:pt x="851" y="373"/>
                  </a:lnTo>
                  <a:lnTo>
                    <a:pt x="851" y="373"/>
                  </a:lnTo>
                  <a:lnTo>
                    <a:pt x="875" y="339"/>
                  </a:lnTo>
                  <a:lnTo>
                    <a:pt x="899" y="303"/>
                  </a:lnTo>
                  <a:lnTo>
                    <a:pt x="920" y="268"/>
                  </a:lnTo>
                  <a:lnTo>
                    <a:pt x="940" y="231"/>
                  </a:lnTo>
                  <a:lnTo>
                    <a:pt x="940" y="231"/>
                  </a:lnTo>
                  <a:lnTo>
                    <a:pt x="962" y="192"/>
                  </a:lnTo>
                  <a:lnTo>
                    <a:pt x="984" y="155"/>
                  </a:lnTo>
                  <a:lnTo>
                    <a:pt x="984" y="155"/>
                  </a:lnTo>
                  <a:lnTo>
                    <a:pt x="999" y="130"/>
                  </a:lnTo>
                  <a:lnTo>
                    <a:pt x="1008" y="119"/>
                  </a:lnTo>
                  <a:lnTo>
                    <a:pt x="1015" y="109"/>
                  </a:lnTo>
                  <a:lnTo>
                    <a:pt x="1023" y="101"/>
                  </a:lnTo>
                  <a:lnTo>
                    <a:pt x="1030" y="94"/>
                  </a:lnTo>
                  <a:lnTo>
                    <a:pt x="1038" y="88"/>
                  </a:lnTo>
                  <a:lnTo>
                    <a:pt x="1045" y="83"/>
                  </a:lnTo>
                  <a:lnTo>
                    <a:pt x="1053" y="80"/>
                  </a:lnTo>
                  <a:lnTo>
                    <a:pt x="1060" y="78"/>
                  </a:lnTo>
                  <a:lnTo>
                    <a:pt x="1067" y="77"/>
                  </a:lnTo>
                  <a:lnTo>
                    <a:pt x="1074" y="77"/>
                  </a:lnTo>
                  <a:lnTo>
                    <a:pt x="1081" y="78"/>
                  </a:lnTo>
                  <a:lnTo>
                    <a:pt x="1090" y="81"/>
                  </a:lnTo>
                  <a:lnTo>
                    <a:pt x="1097" y="85"/>
                  </a:lnTo>
                  <a:lnTo>
                    <a:pt x="1104" y="90"/>
                  </a:lnTo>
                  <a:lnTo>
                    <a:pt x="1104" y="90"/>
                  </a:lnTo>
                  <a:lnTo>
                    <a:pt x="1049" y="155"/>
                  </a:lnTo>
                  <a:lnTo>
                    <a:pt x="995" y="220"/>
                  </a:lnTo>
                  <a:lnTo>
                    <a:pt x="942" y="286"/>
                  </a:lnTo>
                  <a:lnTo>
                    <a:pt x="891" y="352"/>
                  </a:lnTo>
                  <a:lnTo>
                    <a:pt x="789" y="487"/>
                  </a:lnTo>
                  <a:lnTo>
                    <a:pt x="737" y="555"/>
                  </a:lnTo>
                  <a:lnTo>
                    <a:pt x="685" y="622"/>
                  </a:lnTo>
                  <a:lnTo>
                    <a:pt x="685" y="622"/>
                  </a:lnTo>
                  <a:lnTo>
                    <a:pt x="652" y="663"/>
                  </a:lnTo>
                  <a:lnTo>
                    <a:pt x="617" y="702"/>
                  </a:lnTo>
                  <a:lnTo>
                    <a:pt x="582" y="742"/>
                  </a:lnTo>
                  <a:lnTo>
                    <a:pt x="545" y="781"/>
                  </a:lnTo>
                  <a:lnTo>
                    <a:pt x="545" y="781"/>
                  </a:lnTo>
                  <a:lnTo>
                    <a:pt x="528" y="797"/>
                  </a:lnTo>
                  <a:lnTo>
                    <a:pt x="505" y="816"/>
                  </a:lnTo>
                  <a:lnTo>
                    <a:pt x="454" y="857"/>
                  </a:lnTo>
                  <a:lnTo>
                    <a:pt x="454" y="857"/>
                  </a:lnTo>
                  <a:lnTo>
                    <a:pt x="557" y="743"/>
                  </a:lnTo>
                  <a:lnTo>
                    <a:pt x="608" y="686"/>
                  </a:lnTo>
                  <a:lnTo>
                    <a:pt x="659" y="629"/>
                  </a:lnTo>
                  <a:lnTo>
                    <a:pt x="708" y="569"/>
                  </a:lnTo>
                  <a:lnTo>
                    <a:pt x="731" y="538"/>
                  </a:lnTo>
                  <a:lnTo>
                    <a:pt x="754" y="508"/>
                  </a:lnTo>
                  <a:lnTo>
                    <a:pt x="776" y="476"/>
                  </a:lnTo>
                  <a:lnTo>
                    <a:pt x="797" y="445"/>
                  </a:lnTo>
                  <a:lnTo>
                    <a:pt x="818" y="413"/>
                  </a:lnTo>
                  <a:lnTo>
                    <a:pt x="838" y="379"/>
                  </a:lnTo>
                  <a:lnTo>
                    <a:pt x="838" y="379"/>
                  </a:lnTo>
                  <a:close/>
                  <a:moveTo>
                    <a:pt x="644" y="481"/>
                  </a:moveTo>
                  <a:lnTo>
                    <a:pt x="644" y="481"/>
                  </a:lnTo>
                  <a:lnTo>
                    <a:pt x="651" y="474"/>
                  </a:lnTo>
                  <a:lnTo>
                    <a:pt x="659" y="466"/>
                  </a:lnTo>
                  <a:lnTo>
                    <a:pt x="681" y="451"/>
                  </a:lnTo>
                  <a:lnTo>
                    <a:pt x="707" y="434"/>
                  </a:lnTo>
                  <a:lnTo>
                    <a:pt x="735" y="418"/>
                  </a:lnTo>
                  <a:lnTo>
                    <a:pt x="783" y="391"/>
                  </a:lnTo>
                  <a:lnTo>
                    <a:pt x="799" y="382"/>
                  </a:lnTo>
                  <a:lnTo>
                    <a:pt x="804" y="378"/>
                  </a:lnTo>
                  <a:lnTo>
                    <a:pt x="806" y="377"/>
                  </a:lnTo>
                  <a:lnTo>
                    <a:pt x="806" y="377"/>
                  </a:lnTo>
                  <a:lnTo>
                    <a:pt x="792" y="404"/>
                  </a:lnTo>
                  <a:lnTo>
                    <a:pt x="776" y="430"/>
                  </a:lnTo>
                  <a:lnTo>
                    <a:pt x="759" y="457"/>
                  </a:lnTo>
                  <a:lnTo>
                    <a:pt x="742" y="482"/>
                  </a:lnTo>
                  <a:lnTo>
                    <a:pt x="723" y="507"/>
                  </a:lnTo>
                  <a:lnTo>
                    <a:pt x="704" y="531"/>
                  </a:lnTo>
                  <a:lnTo>
                    <a:pt x="663" y="581"/>
                  </a:lnTo>
                  <a:lnTo>
                    <a:pt x="623" y="627"/>
                  </a:lnTo>
                  <a:lnTo>
                    <a:pt x="579" y="674"/>
                  </a:lnTo>
                  <a:lnTo>
                    <a:pt x="494" y="764"/>
                  </a:lnTo>
                  <a:lnTo>
                    <a:pt x="494" y="764"/>
                  </a:lnTo>
                  <a:lnTo>
                    <a:pt x="422" y="843"/>
                  </a:lnTo>
                  <a:lnTo>
                    <a:pt x="422" y="843"/>
                  </a:lnTo>
                  <a:lnTo>
                    <a:pt x="449" y="788"/>
                  </a:lnTo>
                  <a:lnTo>
                    <a:pt x="477" y="732"/>
                  </a:lnTo>
                  <a:lnTo>
                    <a:pt x="507" y="678"/>
                  </a:lnTo>
                  <a:lnTo>
                    <a:pt x="538" y="624"/>
                  </a:lnTo>
                  <a:lnTo>
                    <a:pt x="538" y="624"/>
                  </a:lnTo>
                  <a:lnTo>
                    <a:pt x="562" y="586"/>
                  </a:lnTo>
                  <a:lnTo>
                    <a:pt x="587" y="550"/>
                  </a:lnTo>
                  <a:lnTo>
                    <a:pt x="614" y="515"/>
                  </a:lnTo>
                  <a:lnTo>
                    <a:pt x="644" y="481"/>
                  </a:lnTo>
                  <a:lnTo>
                    <a:pt x="644" y="481"/>
                  </a:lnTo>
                  <a:close/>
                  <a:moveTo>
                    <a:pt x="390" y="777"/>
                  </a:moveTo>
                  <a:lnTo>
                    <a:pt x="390" y="777"/>
                  </a:lnTo>
                  <a:lnTo>
                    <a:pt x="352" y="842"/>
                  </a:lnTo>
                  <a:lnTo>
                    <a:pt x="317" y="907"/>
                  </a:lnTo>
                  <a:lnTo>
                    <a:pt x="301" y="941"/>
                  </a:lnTo>
                  <a:lnTo>
                    <a:pt x="284" y="974"/>
                  </a:lnTo>
                  <a:lnTo>
                    <a:pt x="269" y="1008"/>
                  </a:lnTo>
                  <a:lnTo>
                    <a:pt x="255" y="1043"/>
                  </a:lnTo>
                  <a:lnTo>
                    <a:pt x="255" y="1043"/>
                  </a:lnTo>
                  <a:lnTo>
                    <a:pt x="211" y="1057"/>
                  </a:lnTo>
                  <a:lnTo>
                    <a:pt x="163" y="1075"/>
                  </a:lnTo>
                  <a:lnTo>
                    <a:pt x="163" y="1075"/>
                  </a:lnTo>
                  <a:lnTo>
                    <a:pt x="147" y="1068"/>
                  </a:lnTo>
                  <a:lnTo>
                    <a:pt x="133" y="1059"/>
                  </a:lnTo>
                  <a:lnTo>
                    <a:pt x="133" y="1059"/>
                  </a:lnTo>
                  <a:lnTo>
                    <a:pt x="156" y="1039"/>
                  </a:lnTo>
                  <a:lnTo>
                    <a:pt x="175" y="1018"/>
                  </a:lnTo>
                  <a:lnTo>
                    <a:pt x="196" y="996"/>
                  </a:lnTo>
                  <a:lnTo>
                    <a:pt x="215" y="974"/>
                  </a:lnTo>
                  <a:lnTo>
                    <a:pt x="235" y="950"/>
                  </a:lnTo>
                  <a:lnTo>
                    <a:pt x="253" y="928"/>
                  </a:lnTo>
                  <a:lnTo>
                    <a:pt x="289" y="880"/>
                  </a:lnTo>
                  <a:lnTo>
                    <a:pt x="323" y="831"/>
                  </a:lnTo>
                  <a:lnTo>
                    <a:pt x="357" y="782"/>
                  </a:lnTo>
                  <a:lnTo>
                    <a:pt x="425" y="681"/>
                  </a:lnTo>
                  <a:lnTo>
                    <a:pt x="425" y="681"/>
                  </a:lnTo>
                  <a:lnTo>
                    <a:pt x="476" y="609"/>
                  </a:lnTo>
                  <a:lnTo>
                    <a:pt x="490" y="589"/>
                  </a:lnTo>
                  <a:lnTo>
                    <a:pt x="500" y="578"/>
                  </a:lnTo>
                  <a:lnTo>
                    <a:pt x="502" y="577"/>
                  </a:lnTo>
                  <a:lnTo>
                    <a:pt x="502" y="577"/>
                  </a:lnTo>
                  <a:lnTo>
                    <a:pt x="501" y="583"/>
                  </a:lnTo>
                  <a:lnTo>
                    <a:pt x="495" y="595"/>
                  </a:lnTo>
                  <a:lnTo>
                    <a:pt x="487" y="611"/>
                  </a:lnTo>
                  <a:lnTo>
                    <a:pt x="462" y="654"/>
                  </a:lnTo>
                  <a:lnTo>
                    <a:pt x="434" y="702"/>
                  </a:lnTo>
                  <a:lnTo>
                    <a:pt x="390" y="777"/>
                  </a:lnTo>
                  <a:lnTo>
                    <a:pt x="390" y="777"/>
                  </a:lnTo>
                  <a:close/>
                  <a:moveTo>
                    <a:pt x="337" y="689"/>
                  </a:moveTo>
                  <a:lnTo>
                    <a:pt x="337" y="689"/>
                  </a:lnTo>
                  <a:lnTo>
                    <a:pt x="390" y="651"/>
                  </a:lnTo>
                  <a:lnTo>
                    <a:pt x="442" y="612"/>
                  </a:lnTo>
                  <a:lnTo>
                    <a:pt x="442" y="612"/>
                  </a:lnTo>
                  <a:lnTo>
                    <a:pt x="417" y="645"/>
                  </a:lnTo>
                  <a:lnTo>
                    <a:pt x="391" y="680"/>
                  </a:lnTo>
                  <a:lnTo>
                    <a:pt x="343" y="749"/>
                  </a:lnTo>
                  <a:lnTo>
                    <a:pt x="295" y="821"/>
                  </a:lnTo>
                  <a:lnTo>
                    <a:pt x="247" y="891"/>
                  </a:lnTo>
                  <a:lnTo>
                    <a:pt x="247" y="891"/>
                  </a:lnTo>
                  <a:lnTo>
                    <a:pt x="211" y="940"/>
                  </a:lnTo>
                  <a:lnTo>
                    <a:pt x="156" y="1010"/>
                  </a:lnTo>
                  <a:lnTo>
                    <a:pt x="136" y="1035"/>
                  </a:lnTo>
                  <a:lnTo>
                    <a:pt x="130" y="1041"/>
                  </a:lnTo>
                  <a:lnTo>
                    <a:pt x="129" y="1041"/>
                  </a:lnTo>
                  <a:lnTo>
                    <a:pt x="129" y="1041"/>
                  </a:lnTo>
                  <a:lnTo>
                    <a:pt x="131" y="1035"/>
                  </a:lnTo>
                  <a:lnTo>
                    <a:pt x="139" y="1021"/>
                  </a:lnTo>
                  <a:lnTo>
                    <a:pt x="175" y="967"/>
                  </a:lnTo>
                  <a:lnTo>
                    <a:pt x="175" y="967"/>
                  </a:lnTo>
                  <a:lnTo>
                    <a:pt x="219" y="900"/>
                  </a:lnTo>
                  <a:lnTo>
                    <a:pt x="261" y="832"/>
                  </a:lnTo>
                  <a:lnTo>
                    <a:pt x="299" y="764"/>
                  </a:lnTo>
                  <a:lnTo>
                    <a:pt x="318" y="729"/>
                  </a:lnTo>
                  <a:lnTo>
                    <a:pt x="337" y="693"/>
                  </a:lnTo>
                  <a:lnTo>
                    <a:pt x="337" y="693"/>
                  </a:lnTo>
                  <a:lnTo>
                    <a:pt x="337" y="689"/>
                  </a:lnTo>
                  <a:lnTo>
                    <a:pt x="337" y="689"/>
                  </a:lnTo>
                  <a:close/>
                  <a:moveTo>
                    <a:pt x="204" y="846"/>
                  </a:moveTo>
                  <a:lnTo>
                    <a:pt x="204" y="846"/>
                  </a:lnTo>
                  <a:lnTo>
                    <a:pt x="174" y="892"/>
                  </a:lnTo>
                  <a:lnTo>
                    <a:pt x="146" y="940"/>
                  </a:lnTo>
                  <a:lnTo>
                    <a:pt x="119" y="987"/>
                  </a:lnTo>
                  <a:lnTo>
                    <a:pt x="92" y="1032"/>
                  </a:lnTo>
                  <a:lnTo>
                    <a:pt x="92" y="1032"/>
                  </a:lnTo>
                  <a:lnTo>
                    <a:pt x="84" y="1025"/>
                  </a:lnTo>
                  <a:lnTo>
                    <a:pt x="77" y="1017"/>
                  </a:lnTo>
                  <a:lnTo>
                    <a:pt x="72" y="1009"/>
                  </a:lnTo>
                  <a:lnTo>
                    <a:pt x="68" y="1002"/>
                  </a:lnTo>
                  <a:lnTo>
                    <a:pt x="68" y="1002"/>
                  </a:lnTo>
                  <a:lnTo>
                    <a:pt x="83" y="990"/>
                  </a:lnTo>
                  <a:lnTo>
                    <a:pt x="99" y="976"/>
                  </a:lnTo>
                  <a:lnTo>
                    <a:pt x="116" y="959"/>
                  </a:lnTo>
                  <a:lnTo>
                    <a:pt x="133" y="939"/>
                  </a:lnTo>
                  <a:lnTo>
                    <a:pt x="151" y="917"/>
                  </a:lnTo>
                  <a:lnTo>
                    <a:pt x="168" y="893"/>
                  </a:lnTo>
                  <a:lnTo>
                    <a:pt x="204" y="846"/>
                  </a:lnTo>
                  <a:lnTo>
                    <a:pt x="204" y="8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3654426" y="2209800"/>
              <a:ext cx="76200" cy="82550"/>
            </a:xfrm>
            <a:custGeom>
              <a:avLst/>
              <a:gdLst>
                <a:gd name="T0" fmla="*/ 84 w 293"/>
                <a:gd name="T1" fmla="*/ 289 h 315"/>
                <a:gd name="T2" fmla="*/ 108 w 293"/>
                <a:gd name="T3" fmla="*/ 302 h 315"/>
                <a:gd name="T4" fmla="*/ 121 w 293"/>
                <a:gd name="T5" fmla="*/ 308 h 315"/>
                <a:gd name="T6" fmla="*/ 139 w 293"/>
                <a:gd name="T7" fmla="*/ 312 h 315"/>
                <a:gd name="T8" fmla="*/ 180 w 293"/>
                <a:gd name="T9" fmla="*/ 315 h 315"/>
                <a:gd name="T10" fmla="*/ 222 w 293"/>
                <a:gd name="T11" fmla="*/ 307 h 315"/>
                <a:gd name="T12" fmla="*/ 244 w 293"/>
                <a:gd name="T13" fmla="*/ 296 h 315"/>
                <a:gd name="T14" fmla="*/ 266 w 293"/>
                <a:gd name="T15" fmla="*/ 279 h 315"/>
                <a:gd name="T16" fmla="*/ 281 w 293"/>
                <a:gd name="T17" fmla="*/ 258 h 315"/>
                <a:gd name="T18" fmla="*/ 290 w 293"/>
                <a:gd name="T19" fmla="*/ 232 h 315"/>
                <a:gd name="T20" fmla="*/ 293 w 293"/>
                <a:gd name="T21" fmla="*/ 205 h 315"/>
                <a:gd name="T22" fmla="*/ 288 w 293"/>
                <a:gd name="T23" fmla="*/ 178 h 315"/>
                <a:gd name="T24" fmla="*/ 274 w 293"/>
                <a:gd name="T25" fmla="*/ 145 h 315"/>
                <a:gd name="T26" fmla="*/ 239 w 293"/>
                <a:gd name="T27" fmla="*/ 102 h 315"/>
                <a:gd name="T28" fmla="*/ 193 w 293"/>
                <a:gd name="T29" fmla="*/ 65 h 315"/>
                <a:gd name="T30" fmla="*/ 143 w 293"/>
                <a:gd name="T31" fmla="*/ 34 h 315"/>
                <a:gd name="T32" fmla="*/ 59 w 293"/>
                <a:gd name="T33" fmla="*/ 0 h 315"/>
                <a:gd name="T34" fmla="*/ 48 w 293"/>
                <a:gd name="T35" fmla="*/ 1 h 315"/>
                <a:gd name="T36" fmla="*/ 40 w 293"/>
                <a:gd name="T37" fmla="*/ 14 h 315"/>
                <a:gd name="T38" fmla="*/ 48 w 293"/>
                <a:gd name="T39" fmla="*/ 28 h 315"/>
                <a:gd name="T40" fmla="*/ 64 w 293"/>
                <a:gd name="T41" fmla="*/ 36 h 315"/>
                <a:gd name="T42" fmla="*/ 31 w 293"/>
                <a:gd name="T43" fmla="*/ 96 h 315"/>
                <a:gd name="T44" fmla="*/ 20 w 293"/>
                <a:gd name="T45" fmla="*/ 87 h 315"/>
                <a:gd name="T46" fmla="*/ 19 w 293"/>
                <a:gd name="T47" fmla="*/ 55 h 315"/>
                <a:gd name="T48" fmla="*/ 11 w 293"/>
                <a:gd name="T49" fmla="*/ 51 h 315"/>
                <a:gd name="T50" fmla="*/ 2 w 293"/>
                <a:gd name="T51" fmla="*/ 55 h 315"/>
                <a:gd name="T52" fmla="*/ 0 w 293"/>
                <a:gd name="T53" fmla="*/ 90 h 315"/>
                <a:gd name="T54" fmla="*/ 5 w 293"/>
                <a:gd name="T55" fmla="*/ 152 h 315"/>
                <a:gd name="T56" fmla="*/ 17 w 293"/>
                <a:gd name="T57" fmla="*/ 197 h 315"/>
                <a:gd name="T58" fmla="*/ 35 w 293"/>
                <a:gd name="T59" fmla="*/ 238 h 315"/>
                <a:gd name="T60" fmla="*/ 64 w 293"/>
                <a:gd name="T61" fmla="*/ 274 h 315"/>
                <a:gd name="T62" fmla="*/ 203 w 293"/>
                <a:gd name="T63" fmla="*/ 118 h 315"/>
                <a:gd name="T64" fmla="*/ 230 w 293"/>
                <a:gd name="T65" fmla="*/ 144 h 315"/>
                <a:gd name="T66" fmla="*/ 251 w 293"/>
                <a:gd name="T67" fmla="*/ 176 h 315"/>
                <a:gd name="T68" fmla="*/ 259 w 293"/>
                <a:gd name="T69" fmla="*/ 197 h 315"/>
                <a:gd name="T70" fmla="*/ 260 w 293"/>
                <a:gd name="T71" fmla="*/ 218 h 315"/>
                <a:gd name="T72" fmla="*/ 254 w 293"/>
                <a:gd name="T73" fmla="*/ 237 h 315"/>
                <a:gd name="T74" fmla="*/ 232 w 293"/>
                <a:gd name="T75" fmla="*/ 265 h 315"/>
                <a:gd name="T76" fmla="*/ 214 w 293"/>
                <a:gd name="T77" fmla="*/ 274 h 315"/>
                <a:gd name="T78" fmla="*/ 226 w 293"/>
                <a:gd name="T79" fmla="*/ 255 h 315"/>
                <a:gd name="T80" fmla="*/ 244 w 293"/>
                <a:gd name="T81" fmla="*/ 206 h 315"/>
                <a:gd name="T82" fmla="*/ 249 w 293"/>
                <a:gd name="T83" fmla="*/ 180 h 315"/>
                <a:gd name="T84" fmla="*/ 240 w 293"/>
                <a:gd name="T85" fmla="*/ 166 h 315"/>
                <a:gd name="T86" fmla="*/ 224 w 293"/>
                <a:gd name="T87" fmla="*/ 164 h 315"/>
                <a:gd name="T88" fmla="*/ 207 w 293"/>
                <a:gd name="T89" fmla="*/ 182 h 315"/>
                <a:gd name="T90" fmla="*/ 171 w 293"/>
                <a:gd name="T91" fmla="*/ 219 h 315"/>
                <a:gd name="T92" fmla="*/ 197 w 293"/>
                <a:gd name="T93" fmla="*/ 14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3" h="315">
                  <a:moveTo>
                    <a:pt x="76" y="285"/>
                  </a:moveTo>
                  <a:lnTo>
                    <a:pt x="76" y="285"/>
                  </a:lnTo>
                  <a:lnTo>
                    <a:pt x="84" y="289"/>
                  </a:lnTo>
                  <a:lnTo>
                    <a:pt x="91" y="294"/>
                  </a:lnTo>
                  <a:lnTo>
                    <a:pt x="108" y="302"/>
                  </a:lnTo>
                  <a:lnTo>
                    <a:pt x="108" y="302"/>
                  </a:lnTo>
                  <a:lnTo>
                    <a:pt x="111" y="306"/>
                  </a:lnTo>
                  <a:lnTo>
                    <a:pt x="116" y="308"/>
                  </a:lnTo>
                  <a:lnTo>
                    <a:pt x="121" y="308"/>
                  </a:lnTo>
                  <a:lnTo>
                    <a:pt x="125" y="308"/>
                  </a:lnTo>
                  <a:lnTo>
                    <a:pt x="125" y="308"/>
                  </a:lnTo>
                  <a:lnTo>
                    <a:pt x="139" y="312"/>
                  </a:lnTo>
                  <a:lnTo>
                    <a:pt x="152" y="314"/>
                  </a:lnTo>
                  <a:lnTo>
                    <a:pt x="166" y="315"/>
                  </a:lnTo>
                  <a:lnTo>
                    <a:pt x="180" y="315"/>
                  </a:lnTo>
                  <a:lnTo>
                    <a:pt x="194" y="314"/>
                  </a:lnTo>
                  <a:lnTo>
                    <a:pt x="208" y="310"/>
                  </a:lnTo>
                  <a:lnTo>
                    <a:pt x="222" y="307"/>
                  </a:lnTo>
                  <a:lnTo>
                    <a:pt x="235" y="301"/>
                  </a:lnTo>
                  <a:lnTo>
                    <a:pt x="235" y="301"/>
                  </a:lnTo>
                  <a:lnTo>
                    <a:pt x="244" y="296"/>
                  </a:lnTo>
                  <a:lnTo>
                    <a:pt x="252" y="292"/>
                  </a:lnTo>
                  <a:lnTo>
                    <a:pt x="259" y="286"/>
                  </a:lnTo>
                  <a:lnTo>
                    <a:pt x="266" y="279"/>
                  </a:lnTo>
                  <a:lnTo>
                    <a:pt x="272" y="272"/>
                  </a:lnTo>
                  <a:lnTo>
                    <a:pt x="276" y="265"/>
                  </a:lnTo>
                  <a:lnTo>
                    <a:pt x="281" y="258"/>
                  </a:lnTo>
                  <a:lnTo>
                    <a:pt x="286" y="249"/>
                  </a:lnTo>
                  <a:lnTo>
                    <a:pt x="288" y="241"/>
                  </a:lnTo>
                  <a:lnTo>
                    <a:pt x="290" y="232"/>
                  </a:lnTo>
                  <a:lnTo>
                    <a:pt x="293" y="224"/>
                  </a:lnTo>
                  <a:lnTo>
                    <a:pt x="293" y="214"/>
                  </a:lnTo>
                  <a:lnTo>
                    <a:pt x="293" y="205"/>
                  </a:lnTo>
                  <a:lnTo>
                    <a:pt x="293" y="196"/>
                  </a:lnTo>
                  <a:lnTo>
                    <a:pt x="290" y="187"/>
                  </a:lnTo>
                  <a:lnTo>
                    <a:pt x="288" y="178"/>
                  </a:lnTo>
                  <a:lnTo>
                    <a:pt x="288" y="178"/>
                  </a:lnTo>
                  <a:lnTo>
                    <a:pt x="282" y="162"/>
                  </a:lnTo>
                  <a:lnTo>
                    <a:pt x="274" y="145"/>
                  </a:lnTo>
                  <a:lnTo>
                    <a:pt x="263" y="130"/>
                  </a:lnTo>
                  <a:lnTo>
                    <a:pt x="252" y="116"/>
                  </a:lnTo>
                  <a:lnTo>
                    <a:pt x="239" y="102"/>
                  </a:lnTo>
                  <a:lnTo>
                    <a:pt x="225" y="89"/>
                  </a:lnTo>
                  <a:lnTo>
                    <a:pt x="210" y="76"/>
                  </a:lnTo>
                  <a:lnTo>
                    <a:pt x="193" y="65"/>
                  </a:lnTo>
                  <a:lnTo>
                    <a:pt x="177" y="54"/>
                  </a:lnTo>
                  <a:lnTo>
                    <a:pt x="160" y="43"/>
                  </a:lnTo>
                  <a:lnTo>
                    <a:pt x="143" y="34"/>
                  </a:lnTo>
                  <a:lnTo>
                    <a:pt x="125" y="26"/>
                  </a:lnTo>
                  <a:lnTo>
                    <a:pt x="91" y="11"/>
                  </a:lnTo>
                  <a:lnTo>
                    <a:pt x="59" y="0"/>
                  </a:lnTo>
                  <a:lnTo>
                    <a:pt x="59" y="0"/>
                  </a:lnTo>
                  <a:lnTo>
                    <a:pt x="53" y="0"/>
                  </a:lnTo>
                  <a:lnTo>
                    <a:pt x="48" y="1"/>
                  </a:lnTo>
                  <a:lnTo>
                    <a:pt x="45" y="5"/>
                  </a:lnTo>
                  <a:lnTo>
                    <a:pt x="41" y="10"/>
                  </a:lnTo>
                  <a:lnTo>
                    <a:pt x="40" y="14"/>
                  </a:lnTo>
                  <a:lnTo>
                    <a:pt x="41" y="19"/>
                  </a:lnTo>
                  <a:lnTo>
                    <a:pt x="43" y="24"/>
                  </a:lnTo>
                  <a:lnTo>
                    <a:pt x="48" y="28"/>
                  </a:lnTo>
                  <a:lnTo>
                    <a:pt x="48" y="28"/>
                  </a:lnTo>
                  <a:lnTo>
                    <a:pt x="64" y="36"/>
                  </a:lnTo>
                  <a:lnTo>
                    <a:pt x="64" y="36"/>
                  </a:lnTo>
                  <a:lnTo>
                    <a:pt x="52" y="55"/>
                  </a:lnTo>
                  <a:lnTo>
                    <a:pt x="41" y="75"/>
                  </a:lnTo>
                  <a:lnTo>
                    <a:pt x="31" y="96"/>
                  </a:lnTo>
                  <a:lnTo>
                    <a:pt x="22" y="116"/>
                  </a:lnTo>
                  <a:lnTo>
                    <a:pt x="22" y="116"/>
                  </a:lnTo>
                  <a:lnTo>
                    <a:pt x="20" y="87"/>
                  </a:lnTo>
                  <a:lnTo>
                    <a:pt x="20" y="60"/>
                  </a:lnTo>
                  <a:lnTo>
                    <a:pt x="20" y="60"/>
                  </a:lnTo>
                  <a:lnTo>
                    <a:pt x="19" y="55"/>
                  </a:lnTo>
                  <a:lnTo>
                    <a:pt x="18" y="53"/>
                  </a:lnTo>
                  <a:lnTo>
                    <a:pt x="14" y="51"/>
                  </a:lnTo>
                  <a:lnTo>
                    <a:pt x="11" y="51"/>
                  </a:lnTo>
                  <a:lnTo>
                    <a:pt x="7" y="51"/>
                  </a:lnTo>
                  <a:lnTo>
                    <a:pt x="5" y="53"/>
                  </a:lnTo>
                  <a:lnTo>
                    <a:pt x="2" y="55"/>
                  </a:lnTo>
                  <a:lnTo>
                    <a:pt x="1" y="60"/>
                  </a:lnTo>
                  <a:lnTo>
                    <a:pt x="1" y="60"/>
                  </a:lnTo>
                  <a:lnTo>
                    <a:pt x="0" y="90"/>
                  </a:lnTo>
                  <a:lnTo>
                    <a:pt x="1" y="121"/>
                  </a:lnTo>
                  <a:lnTo>
                    <a:pt x="2" y="137"/>
                  </a:lnTo>
                  <a:lnTo>
                    <a:pt x="5" y="152"/>
                  </a:lnTo>
                  <a:lnTo>
                    <a:pt x="8" y="168"/>
                  </a:lnTo>
                  <a:lnTo>
                    <a:pt x="12" y="183"/>
                  </a:lnTo>
                  <a:lnTo>
                    <a:pt x="17" y="197"/>
                  </a:lnTo>
                  <a:lnTo>
                    <a:pt x="21" y="211"/>
                  </a:lnTo>
                  <a:lnTo>
                    <a:pt x="28" y="225"/>
                  </a:lnTo>
                  <a:lnTo>
                    <a:pt x="35" y="238"/>
                  </a:lnTo>
                  <a:lnTo>
                    <a:pt x="43" y="251"/>
                  </a:lnTo>
                  <a:lnTo>
                    <a:pt x="54" y="264"/>
                  </a:lnTo>
                  <a:lnTo>
                    <a:pt x="64" y="274"/>
                  </a:lnTo>
                  <a:lnTo>
                    <a:pt x="76" y="285"/>
                  </a:lnTo>
                  <a:lnTo>
                    <a:pt x="76" y="285"/>
                  </a:lnTo>
                  <a:close/>
                  <a:moveTo>
                    <a:pt x="203" y="118"/>
                  </a:moveTo>
                  <a:lnTo>
                    <a:pt x="203" y="118"/>
                  </a:lnTo>
                  <a:lnTo>
                    <a:pt x="217" y="131"/>
                  </a:lnTo>
                  <a:lnTo>
                    <a:pt x="230" y="144"/>
                  </a:lnTo>
                  <a:lnTo>
                    <a:pt x="241" y="159"/>
                  </a:lnTo>
                  <a:lnTo>
                    <a:pt x="251" y="176"/>
                  </a:lnTo>
                  <a:lnTo>
                    <a:pt x="251" y="176"/>
                  </a:lnTo>
                  <a:lnTo>
                    <a:pt x="254" y="183"/>
                  </a:lnTo>
                  <a:lnTo>
                    <a:pt x="258" y="190"/>
                  </a:lnTo>
                  <a:lnTo>
                    <a:pt x="259" y="197"/>
                  </a:lnTo>
                  <a:lnTo>
                    <a:pt x="260" y="204"/>
                  </a:lnTo>
                  <a:lnTo>
                    <a:pt x="260" y="211"/>
                  </a:lnTo>
                  <a:lnTo>
                    <a:pt x="260" y="218"/>
                  </a:lnTo>
                  <a:lnTo>
                    <a:pt x="259" y="225"/>
                  </a:lnTo>
                  <a:lnTo>
                    <a:pt x="256" y="231"/>
                  </a:lnTo>
                  <a:lnTo>
                    <a:pt x="254" y="237"/>
                  </a:lnTo>
                  <a:lnTo>
                    <a:pt x="251" y="244"/>
                  </a:lnTo>
                  <a:lnTo>
                    <a:pt x="242" y="254"/>
                  </a:lnTo>
                  <a:lnTo>
                    <a:pt x="232" y="265"/>
                  </a:lnTo>
                  <a:lnTo>
                    <a:pt x="219" y="273"/>
                  </a:lnTo>
                  <a:lnTo>
                    <a:pt x="219" y="273"/>
                  </a:lnTo>
                  <a:lnTo>
                    <a:pt x="214" y="274"/>
                  </a:lnTo>
                  <a:lnTo>
                    <a:pt x="214" y="274"/>
                  </a:lnTo>
                  <a:lnTo>
                    <a:pt x="220" y="266"/>
                  </a:lnTo>
                  <a:lnTo>
                    <a:pt x="226" y="255"/>
                  </a:lnTo>
                  <a:lnTo>
                    <a:pt x="231" y="242"/>
                  </a:lnTo>
                  <a:lnTo>
                    <a:pt x="235" y="231"/>
                  </a:lnTo>
                  <a:lnTo>
                    <a:pt x="244" y="206"/>
                  </a:lnTo>
                  <a:lnTo>
                    <a:pt x="249" y="186"/>
                  </a:lnTo>
                  <a:lnTo>
                    <a:pt x="249" y="186"/>
                  </a:lnTo>
                  <a:lnTo>
                    <a:pt x="249" y="180"/>
                  </a:lnTo>
                  <a:lnTo>
                    <a:pt x="248" y="175"/>
                  </a:lnTo>
                  <a:lnTo>
                    <a:pt x="245" y="170"/>
                  </a:lnTo>
                  <a:lnTo>
                    <a:pt x="240" y="166"/>
                  </a:lnTo>
                  <a:lnTo>
                    <a:pt x="234" y="164"/>
                  </a:lnTo>
                  <a:lnTo>
                    <a:pt x="228" y="163"/>
                  </a:lnTo>
                  <a:lnTo>
                    <a:pt x="224" y="164"/>
                  </a:lnTo>
                  <a:lnTo>
                    <a:pt x="218" y="169"/>
                  </a:lnTo>
                  <a:lnTo>
                    <a:pt x="218" y="169"/>
                  </a:lnTo>
                  <a:lnTo>
                    <a:pt x="207" y="182"/>
                  </a:lnTo>
                  <a:lnTo>
                    <a:pt x="196" y="194"/>
                  </a:lnTo>
                  <a:lnTo>
                    <a:pt x="171" y="219"/>
                  </a:lnTo>
                  <a:lnTo>
                    <a:pt x="171" y="219"/>
                  </a:lnTo>
                  <a:lnTo>
                    <a:pt x="180" y="194"/>
                  </a:lnTo>
                  <a:lnTo>
                    <a:pt x="189" y="170"/>
                  </a:lnTo>
                  <a:lnTo>
                    <a:pt x="197" y="144"/>
                  </a:lnTo>
                  <a:lnTo>
                    <a:pt x="203" y="118"/>
                  </a:lnTo>
                  <a:lnTo>
                    <a:pt x="203"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p:cNvSpPr>
              <a:spLocks noEditPoints="1"/>
            </p:cNvSpPr>
            <p:nvPr/>
          </p:nvSpPr>
          <p:spPr bwMode="auto">
            <a:xfrm>
              <a:off x="3660776" y="2032000"/>
              <a:ext cx="231775" cy="193675"/>
            </a:xfrm>
            <a:custGeom>
              <a:avLst/>
              <a:gdLst>
                <a:gd name="T0" fmla="*/ 74 w 875"/>
                <a:gd name="T1" fmla="*/ 417 h 734"/>
                <a:gd name="T2" fmla="*/ 213 w 875"/>
                <a:gd name="T3" fmla="*/ 528 h 734"/>
                <a:gd name="T4" fmla="*/ 338 w 875"/>
                <a:gd name="T5" fmla="*/ 711 h 734"/>
                <a:gd name="T6" fmla="*/ 411 w 875"/>
                <a:gd name="T7" fmla="*/ 734 h 734"/>
                <a:gd name="T8" fmla="*/ 568 w 875"/>
                <a:gd name="T9" fmla="*/ 628 h 734"/>
                <a:gd name="T10" fmla="*/ 555 w 875"/>
                <a:gd name="T11" fmla="*/ 615 h 734"/>
                <a:gd name="T12" fmla="*/ 665 w 875"/>
                <a:gd name="T13" fmla="*/ 470 h 734"/>
                <a:gd name="T14" fmla="*/ 602 w 875"/>
                <a:gd name="T15" fmla="*/ 580 h 734"/>
                <a:gd name="T16" fmla="*/ 725 w 875"/>
                <a:gd name="T17" fmla="*/ 505 h 734"/>
                <a:gd name="T18" fmla="*/ 584 w 875"/>
                <a:gd name="T19" fmla="*/ 626 h 734"/>
                <a:gd name="T20" fmla="*/ 576 w 875"/>
                <a:gd name="T21" fmla="*/ 658 h 734"/>
                <a:gd name="T22" fmla="*/ 678 w 875"/>
                <a:gd name="T23" fmla="*/ 678 h 734"/>
                <a:gd name="T24" fmla="*/ 791 w 875"/>
                <a:gd name="T25" fmla="*/ 653 h 734"/>
                <a:gd name="T26" fmla="*/ 860 w 875"/>
                <a:gd name="T27" fmla="*/ 592 h 734"/>
                <a:gd name="T28" fmla="*/ 859 w 875"/>
                <a:gd name="T29" fmla="*/ 474 h 734"/>
                <a:gd name="T30" fmla="*/ 801 w 875"/>
                <a:gd name="T31" fmla="*/ 338 h 734"/>
                <a:gd name="T32" fmla="*/ 776 w 875"/>
                <a:gd name="T33" fmla="*/ 312 h 734"/>
                <a:gd name="T34" fmla="*/ 699 w 875"/>
                <a:gd name="T35" fmla="*/ 323 h 734"/>
                <a:gd name="T36" fmla="*/ 475 w 875"/>
                <a:gd name="T37" fmla="*/ 303 h 734"/>
                <a:gd name="T38" fmla="*/ 392 w 875"/>
                <a:gd name="T39" fmla="*/ 237 h 734"/>
                <a:gd name="T40" fmla="*/ 353 w 875"/>
                <a:gd name="T41" fmla="*/ 142 h 734"/>
                <a:gd name="T42" fmla="*/ 309 w 875"/>
                <a:gd name="T43" fmla="*/ 79 h 734"/>
                <a:gd name="T44" fmla="*/ 214 w 875"/>
                <a:gd name="T45" fmla="*/ 8 h 734"/>
                <a:gd name="T46" fmla="*/ 83 w 875"/>
                <a:gd name="T47" fmla="*/ 18 h 734"/>
                <a:gd name="T48" fmla="*/ 8 w 875"/>
                <a:gd name="T49" fmla="*/ 134 h 734"/>
                <a:gd name="T50" fmla="*/ 8 w 875"/>
                <a:gd name="T51" fmla="*/ 296 h 734"/>
                <a:gd name="T52" fmla="*/ 789 w 875"/>
                <a:gd name="T53" fmla="*/ 577 h 734"/>
                <a:gd name="T54" fmla="*/ 825 w 875"/>
                <a:gd name="T55" fmla="*/ 549 h 734"/>
                <a:gd name="T56" fmla="*/ 818 w 875"/>
                <a:gd name="T57" fmla="*/ 597 h 734"/>
                <a:gd name="T58" fmla="*/ 720 w 875"/>
                <a:gd name="T59" fmla="*/ 639 h 734"/>
                <a:gd name="T60" fmla="*/ 109 w 875"/>
                <a:gd name="T61" fmla="*/ 392 h 734"/>
                <a:gd name="T62" fmla="*/ 198 w 875"/>
                <a:gd name="T63" fmla="*/ 436 h 734"/>
                <a:gd name="T64" fmla="*/ 198 w 875"/>
                <a:gd name="T65" fmla="*/ 436 h 734"/>
                <a:gd name="T66" fmla="*/ 288 w 875"/>
                <a:gd name="T67" fmla="*/ 527 h 734"/>
                <a:gd name="T68" fmla="*/ 441 w 875"/>
                <a:gd name="T69" fmla="*/ 451 h 734"/>
                <a:gd name="T70" fmla="*/ 417 w 875"/>
                <a:gd name="T71" fmla="*/ 692 h 734"/>
                <a:gd name="T72" fmla="*/ 364 w 875"/>
                <a:gd name="T73" fmla="*/ 677 h 734"/>
                <a:gd name="T74" fmla="*/ 417 w 875"/>
                <a:gd name="T75" fmla="*/ 692 h 734"/>
                <a:gd name="T76" fmla="*/ 629 w 875"/>
                <a:gd name="T77" fmla="*/ 443 h 734"/>
                <a:gd name="T78" fmla="*/ 649 w 875"/>
                <a:gd name="T79" fmla="*/ 377 h 734"/>
                <a:gd name="T80" fmla="*/ 465 w 875"/>
                <a:gd name="T81" fmla="*/ 523 h 734"/>
                <a:gd name="T82" fmla="*/ 528 w 875"/>
                <a:gd name="T83" fmla="*/ 357 h 734"/>
                <a:gd name="T84" fmla="*/ 680 w 875"/>
                <a:gd name="T85" fmla="*/ 354 h 734"/>
                <a:gd name="T86" fmla="*/ 486 w 875"/>
                <a:gd name="T87" fmla="*/ 343 h 734"/>
                <a:gd name="T88" fmla="*/ 357 w 875"/>
                <a:gd name="T89" fmla="*/ 478 h 734"/>
                <a:gd name="T90" fmla="*/ 386 w 875"/>
                <a:gd name="T91" fmla="*/ 329 h 734"/>
                <a:gd name="T92" fmla="*/ 376 w 875"/>
                <a:gd name="T93" fmla="*/ 266 h 734"/>
                <a:gd name="T94" fmla="*/ 355 w 875"/>
                <a:gd name="T95" fmla="*/ 228 h 734"/>
                <a:gd name="T96" fmla="*/ 357 w 875"/>
                <a:gd name="T97" fmla="*/ 227 h 734"/>
                <a:gd name="T98" fmla="*/ 242 w 875"/>
                <a:gd name="T99" fmla="*/ 204 h 734"/>
                <a:gd name="T100" fmla="*/ 264 w 875"/>
                <a:gd name="T101" fmla="*/ 81 h 734"/>
                <a:gd name="T102" fmla="*/ 161 w 875"/>
                <a:gd name="T103" fmla="*/ 38 h 734"/>
                <a:gd name="T104" fmla="*/ 251 w 875"/>
                <a:gd name="T105" fmla="*/ 61 h 734"/>
                <a:gd name="T106" fmla="*/ 122 w 875"/>
                <a:gd name="T107" fmla="*/ 201 h 734"/>
                <a:gd name="T108" fmla="*/ 147 w 875"/>
                <a:gd name="T109" fmla="*/ 90 h 734"/>
                <a:gd name="T110" fmla="*/ 231 w 875"/>
                <a:gd name="T111" fmla="*/ 121 h 734"/>
                <a:gd name="T112" fmla="*/ 80 w 875"/>
                <a:gd name="T113" fmla="*/ 372 h 734"/>
                <a:gd name="T114" fmla="*/ 84 w 875"/>
                <a:gd name="T115" fmla="*/ 289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5" h="734">
                  <a:moveTo>
                    <a:pt x="15" y="327"/>
                  </a:moveTo>
                  <a:lnTo>
                    <a:pt x="15" y="327"/>
                  </a:lnTo>
                  <a:lnTo>
                    <a:pt x="20" y="343"/>
                  </a:lnTo>
                  <a:lnTo>
                    <a:pt x="26" y="358"/>
                  </a:lnTo>
                  <a:lnTo>
                    <a:pt x="34" y="374"/>
                  </a:lnTo>
                  <a:lnTo>
                    <a:pt x="41" y="386"/>
                  </a:lnTo>
                  <a:lnTo>
                    <a:pt x="51" y="398"/>
                  </a:lnTo>
                  <a:lnTo>
                    <a:pt x="61" y="409"/>
                  </a:lnTo>
                  <a:lnTo>
                    <a:pt x="74" y="417"/>
                  </a:lnTo>
                  <a:lnTo>
                    <a:pt x="87" y="423"/>
                  </a:lnTo>
                  <a:lnTo>
                    <a:pt x="87" y="423"/>
                  </a:lnTo>
                  <a:lnTo>
                    <a:pt x="111" y="434"/>
                  </a:lnTo>
                  <a:lnTo>
                    <a:pt x="134" y="446"/>
                  </a:lnTo>
                  <a:lnTo>
                    <a:pt x="154" y="460"/>
                  </a:lnTo>
                  <a:lnTo>
                    <a:pt x="171" y="475"/>
                  </a:lnTo>
                  <a:lnTo>
                    <a:pt x="186" y="492"/>
                  </a:lnTo>
                  <a:lnTo>
                    <a:pt x="202" y="509"/>
                  </a:lnTo>
                  <a:lnTo>
                    <a:pt x="213" y="528"/>
                  </a:lnTo>
                  <a:lnTo>
                    <a:pt x="226" y="547"/>
                  </a:lnTo>
                  <a:lnTo>
                    <a:pt x="248" y="585"/>
                  </a:lnTo>
                  <a:lnTo>
                    <a:pt x="272" y="625"/>
                  </a:lnTo>
                  <a:lnTo>
                    <a:pt x="285" y="645"/>
                  </a:lnTo>
                  <a:lnTo>
                    <a:pt x="299" y="665"/>
                  </a:lnTo>
                  <a:lnTo>
                    <a:pt x="314" y="685"/>
                  </a:lnTo>
                  <a:lnTo>
                    <a:pt x="331" y="704"/>
                  </a:lnTo>
                  <a:lnTo>
                    <a:pt x="331" y="704"/>
                  </a:lnTo>
                  <a:lnTo>
                    <a:pt x="338" y="711"/>
                  </a:lnTo>
                  <a:lnTo>
                    <a:pt x="347" y="716"/>
                  </a:lnTo>
                  <a:lnTo>
                    <a:pt x="355" y="721"/>
                  </a:lnTo>
                  <a:lnTo>
                    <a:pt x="362" y="726"/>
                  </a:lnTo>
                  <a:lnTo>
                    <a:pt x="370" y="729"/>
                  </a:lnTo>
                  <a:lnTo>
                    <a:pt x="378" y="732"/>
                  </a:lnTo>
                  <a:lnTo>
                    <a:pt x="386" y="733"/>
                  </a:lnTo>
                  <a:lnTo>
                    <a:pt x="395" y="734"/>
                  </a:lnTo>
                  <a:lnTo>
                    <a:pt x="403" y="734"/>
                  </a:lnTo>
                  <a:lnTo>
                    <a:pt x="411" y="734"/>
                  </a:lnTo>
                  <a:lnTo>
                    <a:pt x="427" y="731"/>
                  </a:lnTo>
                  <a:lnTo>
                    <a:pt x="444" y="725"/>
                  </a:lnTo>
                  <a:lnTo>
                    <a:pt x="459" y="718"/>
                  </a:lnTo>
                  <a:lnTo>
                    <a:pt x="475" y="708"/>
                  </a:lnTo>
                  <a:lnTo>
                    <a:pt x="491" y="699"/>
                  </a:lnTo>
                  <a:lnTo>
                    <a:pt x="505" y="687"/>
                  </a:lnTo>
                  <a:lnTo>
                    <a:pt x="519" y="676"/>
                  </a:lnTo>
                  <a:lnTo>
                    <a:pt x="546" y="651"/>
                  </a:lnTo>
                  <a:lnTo>
                    <a:pt x="568" y="628"/>
                  </a:lnTo>
                  <a:lnTo>
                    <a:pt x="568" y="628"/>
                  </a:lnTo>
                  <a:lnTo>
                    <a:pt x="570" y="624"/>
                  </a:lnTo>
                  <a:lnTo>
                    <a:pt x="570" y="621"/>
                  </a:lnTo>
                  <a:lnTo>
                    <a:pt x="570" y="617"/>
                  </a:lnTo>
                  <a:lnTo>
                    <a:pt x="568" y="615"/>
                  </a:lnTo>
                  <a:lnTo>
                    <a:pt x="566" y="612"/>
                  </a:lnTo>
                  <a:lnTo>
                    <a:pt x="562" y="612"/>
                  </a:lnTo>
                  <a:lnTo>
                    <a:pt x="558" y="612"/>
                  </a:lnTo>
                  <a:lnTo>
                    <a:pt x="555" y="615"/>
                  </a:lnTo>
                  <a:lnTo>
                    <a:pt x="555" y="615"/>
                  </a:lnTo>
                  <a:lnTo>
                    <a:pt x="535" y="633"/>
                  </a:lnTo>
                  <a:lnTo>
                    <a:pt x="518" y="649"/>
                  </a:lnTo>
                  <a:lnTo>
                    <a:pt x="499" y="663"/>
                  </a:lnTo>
                  <a:lnTo>
                    <a:pt x="482" y="673"/>
                  </a:lnTo>
                  <a:lnTo>
                    <a:pt x="482" y="673"/>
                  </a:lnTo>
                  <a:lnTo>
                    <a:pt x="573" y="570"/>
                  </a:lnTo>
                  <a:lnTo>
                    <a:pt x="618" y="519"/>
                  </a:lnTo>
                  <a:lnTo>
                    <a:pt x="665" y="470"/>
                  </a:lnTo>
                  <a:lnTo>
                    <a:pt x="665" y="470"/>
                  </a:lnTo>
                  <a:lnTo>
                    <a:pt x="633" y="514"/>
                  </a:lnTo>
                  <a:lnTo>
                    <a:pt x="603" y="560"/>
                  </a:lnTo>
                  <a:lnTo>
                    <a:pt x="603" y="560"/>
                  </a:lnTo>
                  <a:lnTo>
                    <a:pt x="601" y="563"/>
                  </a:lnTo>
                  <a:lnTo>
                    <a:pt x="599" y="567"/>
                  </a:lnTo>
                  <a:lnTo>
                    <a:pt x="599" y="570"/>
                  </a:lnTo>
                  <a:lnTo>
                    <a:pt x="599" y="574"/>
                  </a:lnTo>
                  <a:lnTo>
                    <a:pt x="602" y="580"/>
                  </a:lnTo>
                  <a:lnTo>
                    <a:pt x="608" y="584"/>
                  </a:lnTo>
                  <a:lnTo>
                    <a:pt x="614" y="588"/>
                  </a:lnTo>
                  <a:lnTo>
                    <a:pt x="621" y="589"/>
                  </a:lnTo>
                  <a:lnTo>
                    <a:pt x="628" y="588"/>
                  </a:lnTo>
                  <a:lnTo>
                    <a:pt x="630" y="585"/>
                  </a:lnTo>
                  <a:lnTo>
                    <a:pt x="633" y="583"/>
                  </a:lnTo>
                  <a:lnTo>
                    <a:pt x="633" y="583"/>
                  </a:lnTo>
                  <a:lnTo>
                    <a:pt x="679" y="543"/>
                  </a:lnTo>
                  <a:lnTo>
                    <a:pt x="725" y="505"/>
                  </a:lnTo>
                  <a:lnTo>
                    <a:pt x="725" y="505"/>
                  </a:lnTo>
                  <a:lnTo>
                    <a:pt x="692" y="570"/>
                  </a:lnTo>
                  <a:lnTo>
                    <a:pt x="676" y="604"/>
                  </a:lnTo>
                  <a:lnTo>
                    <a:pt x="661" y="638"/>
                  </a:lnTo>
                  <a:lnTo>
                    <a:pt x="661" y="638"/>
                  </a:lnTo>
                  <a:lnTo>
                    <a:pt x="622" y="632"/>
                  </a:lnTo>
                  <a:lnTo>
                    <a:pt x="589" y="628"/>
                  </a:lnTo>
                  <a:lnTo>
                    <a:pt x="589" y="628"/>
                  </a:lnTo>
                  <a:lnTo>
                    <a:pt x="584" y="626"/>
                  </a:lnTo>
                  <a:lnTo>
                    <a:pt x="581" y="628"/>
                  </a:lnTo>
                  <a:lnTo>
                    <a:pt x="575" y="630"/>
                  </a:lnTo>
                  <a:lnTo>
                    <a:pt x="570" y="635"/>
                  </a:lnTo>
                  <a:lnTo>
                    <a:pt x="568" y="640"/>
                  </a:lnTo>
                  <a:lnTo>
                    <a:pt x="568" y="646"/>
                  </a:lnTo>
                  <a:lnTo>
                    <a:pt x="569" y="652"/>
                  </a:lnTo>
                  <a:lnTo>
                    <a:pt x="570" y="654"/>
                  </a:lnTo>
                  <a:lnTo>
                    <a:pt x="573" y="657"/>
                  </a:lnTo>
                  <a:lnTo>
                    <a:pt x="576" y="658"/>
                  </a:lnTo>
                  <a:lnTo>
                    <a:pt x="580" y="659"/>
                  </a:lnTo>
                  <a:lnTo>
                    <a:pt x="580" y="659"/>
                  </a:lnTo>
                  <a:lnTo>
                    <a:pt x="619" y="666"/>
                  </a:lnTo>
                  <a:lnTo>
                    <a:pt x="640" y="668"/>
                  </a:lnTo>
                  <a:lnTo>
                    <a:pt x="660" y="671"/>
                  </a:lnTo>
                  <a:lnTo>
                    <a:pt x="660" y="671"/>
                  </a:lnTo>
                  <a:lnTo>
                    <a:pt x="667" y="676"/>
                  </a:lnTo>
                  <a:lnTo>
                    <a:pt x="674" y="678"/>
                  </a:lnTo>
                  <a:lnTo>
                    <a:pt x="678" y="678"/>
                  </a:lnTo>
                  <a:lnTo>
                    <a:pt x="681" y="677"/>
                  </a:lnTo>
                  <a:lnTo>
                    <a:pt x="685" y="674"/>
                  </a:lnTo>
                  <a:lnTo>
                    <a:pt x="688" y="672"/>
                  </a:lnTo>
                  <a:lnTo>
                    <a:pt x="688" y="672"/>
                  </a:lnTo>
                  <a:lnTo>
                    <a:pt x="712" y="672"/>
                  </a:lnTo>
                  <a:lnTo>
                    <a:pt x="735" y="668"/>
                  </a:lnTo>
                  <a:lnTo>
                    <a:pt x="759" y="664"/>
                  </a:lnTo>
                  <a:lnTo>
                    <a:pt x="781" y="657"/>
                  </a:lnTo>
                  <a:lnTo>
                    <a:pt x="791" y="653"/>
                  </a:lnTo>
                  <a:lnTo>
                    <a:pt x="801" y="647"/>
                  </a:lnTo>
                  <a:lnTo>
                    <a:pt x="811" y="642"/>
                  </a:lnTo>
                  <a:lnTo>
                    <a:pt x="821" y="635"/>
                  </a:lnTo>
                  <a:lnTo>
                    <a:pt x="830" y="628"/>
                  </a:lnTo>
                  <a:lnTo>
                    <a:pt x="839" y="619"/>
                  </a:lnTo>
                  <a:lnTo>
                    <a:pt x="848" y="610"/>
                  </a:lnTo>
                  <a:lnTo>
                    <a:pt x="856" y="599"/>
                  </a:lnTo>
                  <a:lnTo>
                    <a:pt x="856" y="599"/>
                  </a:lnTo>
                  <a:lnTo>
                    <a:pt x="860" y="592"/>
                  </a:lnTo>
                  <a:lnTo>
                    <a:pt x="864" y="585"/>
                  </a:lnTo>
                  <a:lnTo>
                    <a:pt x="867" y="577"/>
                  </a:lnTo>
                  <a:lnTo>
                    <a:pt x="871" y="570"/>
                  </a:lnTo>
                  <a:lnTo>
                    <a:pt x="875" y="555"/>
                  </a:lnTo>
                  <a:lnTo>
                    <a:pt x="875" y="539"/>
                  </a:lnTo>
                  <a:lnTo>
                    <a:pt x="873" y="522"/>
                  </a:lnTo>
                  <a:lnTo>
                    <a:pt x="871" y="506"/>
                  </a:lnTo>
                  <a:lnTo>
                    <a:pt x="865" y="491"/>
                  </a:lnTo>
                  <a:lnTo>
                    <a:pt x="859" y="474"/>
                  </a:lnTo>
                  <a:lnTo>
                    <a:pt x="851" y="459"/>
                  </a:lnTo>
                  <a:lnTo>
                    <a:pt x="843" y="444"/>
                  </a:lnTo>
                  <a:lnTo>
                    <a:pt x="832" y="429"/>
                  </a:lnTo>
                  <a:lnTo>
                    <a:pt x="823" y="415"/>
                  </a:lnTo>
                  <a:lnTo>
                    <a:pt x="802" y="389"/>
                  </a:lnTo>
                  <a:lnTo>
                    <a:pt x="782" y="367"/>
                  </a:lnTo>
                  <a:lnTo>
                    <a:pt x="782" y="367"/>
                  </a:lnTo>
                  <a:lnTo>
                    <a:pt x="801" y="338"/>
                  </a:lnTo>
                  <a:lnTo>
                    <a:pt x="801" y="338"/>
                  </a:lnTo>
                  <a:lnTo>
                    <a:pt x="803" y="335"/>
                  </a:lnTo>
                  <a:lnTo>
                    <a:pt x="804" y="331"/>
                  </a:lnTo>
                  <a:lnTo>
                    <a:pt x="804" y="328"/>
                  </a:lnTo>
                  <a:lnTo>
                    <a:pt x="804" y="324"/>
                  </a:lnTo>
                  <a:lnTo>
                    <a:pt x="801" y="319"/>
                  </a:lnTo>
                  <a:lnTo>
                    <a:pt x="796" y="314"/>
                  </a:lnTo>
                  <a:lnTo>
                    <a:pt x="790" y="312"/>
                  </a:lnTo>
                  <a:lnTo>
                    <a:pt x="783" y="310"/>
                  </a:lnTo>
                  <a:lnTo>
                    <a:pt x="776" y="312"/>
                  </a:lnTo>
                  <a:lnTo>
                    <a:pt x="770" y="315"/>
                  </a:lnTo>
                  <a:lnTo>
                    <a:pt x="770" y="315"/>
                  </a:lnTo>
                  <a:lnTo>
                    <a:pt x="756" y="327"/>
                  </a:lnTo>
                  <a:lnTo>
                    <a:pt x="743" y="340"/>
                  </a:lnTo>
                  <a:lnTo>
                    <a:pt x="743" y="340"/>
                  </a:lnTo>
                  <a:lnTo>
                    <a:pt x="733" y="334"/>
                  </a:lnTo>
                  <a:lnTo>
                    <a:pt x="722" y="330"/>
                  </a:lnTo>
                  <a:lnTo>
                    <a:pt x="711" y="326"/>
                  </a:lnTo>
                  <a:lnTo>
                    <a:pt x="699" y="323"/>
                  </a:lnTo>
                  <a:lnTo>
                    <a:pt x="676" y="319"/>
                  </a:lnTo>
                  <a:lnTo>
                    <a:pt x="652" y="316"/>
                  </a:lnTo>
                  <a:lnTo>
                    <a:pt x="628" y="315"/>
                  </a:lnTo>
                  <a:lnTo>
                    <a:pt x="604" y="315"/>
                  </a:lnTo>
                  <a:lnTo>
                    <a:pt x="555" y="315"/>
                  </a:lnTo>
                  <a:lnTo>
                    <a:pt x="532" y="314"/>
                  </a:lnTo>
                  <a:lnTo>
                    <a:pt x="508" y="312"/>
                  </a:lnTo>
                  <a:lnTo>
                    <a:pt x="486" y="307"/>
                  </a:lnTo>
                  <a:lnTo>
                    <a:pt x="475" y="303"/>
                  </a:lnTo>
                  <a:lnTo>
                    <a:pt x="464" y="300"/>
                  </a:lnTo>
                  <a:lnTo>
                    <a:pt x="454" y="295"/>
                  </a:lnTo>
                  <a:lnTo>
                    <a:pt x="444" y="289"/>
                  </a:lnTo>
                  <a:lnTo>
                    <a:pt x="434" y="283"/>
                  </a:lnTo>
                  <a:lnTo>
                    <a:pt x="425" y="276"/>
                  </a:lnTo>
                  <a:lnTo>
                    <a:pt x="417" y="268"/>
                  </a:lnTo>
                  <a:lnTo>
                    <a:pt x="408" y="259"/>
                  </a:lnTo>
                  <a:lnTo>
                    <a:pt x="400" y="248"/>
                  </a:lnTo>
                  <a:lnTo>
                    <a:pt x="392" y="237"/>
                  </a:lnTo>
                  <a:lnTo>
                    <a:pt x="392" y="237"/>
                  </a:lnTo>
                  <a:lnTo>
                    <a:pt x="381" y="216"/>
                  </a:lnTo>
                  <a:lnTo>
                    <a:pt x="369" y="194"/>
                  </a:lnTo>
                  <a:lnTo>
                    <a:pt x="349" y="152"/>
                  </a:lnTo>
                  <a:lnTo>
                    <a:pt x="349" y="152"/>
                  </a:lnTo>
                  <a:lnTo>
                    <a:pt x="350" y="151"/>
                  </a:lnTo>
                  <a:lnTo>
                    <a:pt x="350" y="151"/>
                  </a:lnTo>
                  <a:lnTo>
                    <a:pt x="351" y="146"/>
                  </a:lnTo>
                  <a:lnTo>
                    <a:pt x="353" y="142"/>
                  </a:lnTo>
                  <a:lnTo>
                    <a:pt x="351" y="137"/>
                  </a:lnTo>
                  <a:lnTo>
                    <a:pt x="350" y="134"/>
                  </a:lnTo>
                  <a:lnTo>
                    <a:pt x="347" y="131"/>
                  </a:lnTo>
                  <a:lnTo>
                    <a:pt x="344" y="128"/>
                  </a:lnTo>
                  <a:lnTo>
                    <a:pt x="340" y="127"/>
                  </a:lnTo>
                  <a:lnTo>
                    <a:pt x="336" y="125"/>
                  </a:lnTo>
                  <a:lnTo>
                    <a:pt x="336" y="125"/>
                  </a:lnTo>
                  <a:lnTo>
                    <a:pt x="323" y="101"/>
                  </a:lnTo>
                  <a:lnTo>
                    <a:pt x="309" y="79"/>
                  </a:lnTo>
                  <a:lnTo>
                    <a:pt x="301" y="68"/>
                  </a:lnTo>
                  <a:lnTo>
                    <a:pt x="293" y="58"/>
                  </a:lnTo>
                  <a:lnTo>
                    <a:pt x="285" y="48"/>
                  </a:lnTo>
                  <a:lnTo>
                    <a:pt x="274" y="40"/>
                  </a:lnTo>
                  <a:lnTo>
                    <a:pt x="265" y="32"/>
                  </a:lnTo>
                  <a:lnTo>
                    <a:pt x="253" y="25"/>
                  </a:lnTo>
                  <a:lnTo>
                    <a:pt x="241" y="18"/>
                  </a:lnTo>
                  <a:lnTo>
                    <a:pt x="228" y="13"/>
                  </a:lnTo>
                  <a:lnTo>
                    <a:pt x="214" y="8"/>
                  </a:lnTo>
                  <a:lnTo>
                    <a:pt x="198" y="4"/>
                  </a:lnTo>
                  <a:lnTo>
                    <a:pt x="182" y="1"/>
                  </a:lnTo>
                  <a:lnTo>
                    <a:pt x="164" y="0"/>
                  </a:lnTo>
                  <a:lnTo>
                    <a:pt x="164" y="0"/>
                  </a:lnTo>
                  <a:lnTo>
                    <a:pt x="145" y="0"/>
                  </a:lnTo>
                  <a:lnTo>
                    <a:pt x="128" y="1"/>
                  </a:lnTo>
                  <a:lnTo>
                    <a:pt x="111" y="5"/>
                  </a:lnTo>
                  <a:lnTo>
                    <a:pt x="96" y="11"/>
                  </a:lnTo>
                  <a:lnTo>
                    <a:pt x="83" y="18"/>
                  </a:lnTo>
                  <a:lnTo>
                    <a:pt x="70" y="26"/>
                  </a:lnTo>
                  <a:lnTo>
                    <a:pt x="59" y="36"/>
                  </a:lnTo>
                  <a:lnTo>
                    <a:pt x="48" y="47"/>
                  </a:lnTo>
                  <a:lnTo>
                    <a:pt x="39" y="60"/>
                  </a:lnTo>
                  <a:lnTo>
                    <a:pt x="31" y="73"/>
                  </a:lnTo>
                  <a:lnTo>
                    <a:pt x="24" y="87"/>
                  </a:lnTo>
                  <a:lnTo>
                    <a:pt x="18" y="102"/>
                  </a:lnTo>
                  <a:lnTo>
                    <a:pt x="13" y="117"/>
                  </a:lnTo>
                  <a:lnTo>
                    <a:pt x="8" y="134"/>
                  </a:lnTo>
                  <a:lnTo>
                    <a:pt x="5" y="150"/>
                  </a:lnTo>
                  <a:lnTo>
                    <a:pt x="3" y="166"/>
                  </a:lnTo>
                  <a:lnTo>
                    <a:pt x="3" y="166"/>
                  </a:lnTo>
                  <a:lnTo>
                    <a:pt x="1" y="199"/>
                  </a:lnTo>
                  <a:lnTo>
                    <a:pt x="0" y="217"/>
                  </a:lnTo>
                  <a:lnTo>
                    <a:pt x="1" y="237"/>
                  </a:lnTo>
                  <a:lnTo>
                    <a:pt x="3" y="255"/>
                  </a:lnTo>
                  <a:lnTo>
                    <a:pt x="5" y="276"/>
                  </a:lnTo>
                  <a:lnTo>
                    <a:pt x="8" y="296"/>
                  </a:lnTo>
                  <a:lnTo>
                    <a:pt x="12" y="316"/>
                  </a:lnTo>
                  <a:lnTo>
                    <a:pt x="12" y="316"/>
                  </a:lnTo>
                  <a:lnTo>
                    <a:pt x="12" y="322"/>
                  </a:lnTo>
                  <a:lnTo>
                    <a:pt x="15" y="327"/>
                  </a:lnTo>
                  <a:lnTo>
                    <a:pt x="15" y="327"/>
                  </a:lnTo>
                  <a:close/>
                  <a:moveTo>
                    <a:pt x="782" y="573"/>
                  </a:moveTo>
                  <a:lnTo>
                    <a:pt x="782" y="573"/>
                  </a:lnTo>
                  <a:lnTo>
                    <a:pt x="786" y="575"/>
                  </a:lnTo>
                  <a:lnTo>
                    <a:pt x="789" y="577"/>
                  </a:lnTo>
                  <a:lnTo>
                    <a:pt x="794" y="578"/>
                  </a:lnTo>
                  <a:lnTo>
                    <a:pt x="797" y="578"/>
                  </a:lnTo>
                  <a:lnTo>
                    <a:pt x="802" y="577"/>
                  </a:lnTo>
                  <a:lnTo>
                    <a:pt x="805" y="576"/>
                  </a:lnTo>
                  <a:lnTo>
                    <a:pt x="809" y="574"/>
                  </a:lnTo>
                  <a:lnTo>
                    <a:pt x="812" y="569"/>
                  </a:lnTo>
                  <a:lnTo>
                    <a:pt x="812" y="569"/>
                  </a:lnTo>
                  <a:lnTo>
                    <a:pt x="819" y="558"/>
                  </a:lnTo>
                  <a:lnTo>
                    <a:pt x="825" y="549"/>
                  </a:lnTo>
                  <a:lnTo>
                    <a:pt x="837" y="528"/>
                  </a:lnTo>
                  <a:lnTo>
                    <a:pt x="837" y="528"/>
                  </a:lnTo>
                  <a:lnTo>
                    <a:pt x="837" y="541"/>
                  </a:lnTo>
                  <a:lnTo>
                    <a:pt x="835" y="555"/>
                  </a:lnTo>
                  <a:lnTo>
                    <a:pt x="831" y="569"/>
                  </a:lnTo>
                  <a:lnTo>
                    <a:pt x="827" y="583"/>
                  </a:lnTo>
                  <a:lnTo>
                    <a:pt x="827" y="583"/>
                  </a:lnTo>
                  <a:lnTo>
                    <a:pt x="823" y="590"/>
                  </a:lnTo>
                  <a:lnTo>
                    <a:pt x="818" y="597"/>
                  </a:lnTo>
                  <a:lnTo>
                    <a:pt x="814" y="603"/>
                  </a:lnTo>
                  <a:lnTo>
                    <a:pt x="809" y="608"/>
                  </a:lnTo>
                  <a:lnTo>
                    <a:pt x="797" y="617"/>
                  </a:lnTo>
                  <a:lnTo>
                    <a:pt x="783" y="625"/>
                  </a:lnTo>
                  <a:lnTo>
                    <a:pt x="769" y="631"/>
                  </a:lnTo>
                  <a:lnTo>
                    <a:pt x="753" y="635"/>
                  </a:lnTo>
                  <a:lnTo>
                    <a:pt x="736" y="638"/>
                  </a:lnTo>
                  <a:lnTo>
                    <a:pt x="720" y="639"/>
                  </a:lnTo>
                  <a:lnTo>
                    <a:pt x="720" y="639"/>
                  </a:lnTo>
                  <a:lnTo>
                    <a:pt x="750" y="605"/>
                  </a:lnTo>
                  <a:lnTo>
                    <a:pt x="782" y="573"/>
                  </a:lnTo>
                  <a:lnTo>
                    <a:pt x="782" y="573"/>
                  </a:lnTo>
                  <a:close/>
                  <a:moveTo>
                    <a:pt x="163" y="415"/>
                  </a:moveTo>
                  <a:lnTo>
                    <a:pt x="163" y="415"/>
                  </a:lnTo>
                  <a:lnTo>
                    <a:pt x="136" y="404"/>
                  </a:lnTo>
                  <a:lnTo>
                    <a:pt x="122" y="398"/>
                  </a:lnTo>
                  <a:lnTo>
                    <a:pt x="109" y="392"/>
                  </a:lnTo>
                  <a:lnTo>
                    <a:pt x="109" y="392"/>
                  </a:lnTo>
                  <a:lnTo>
                    <a:pt x="150" y="352"/>
                  </a:lnTo>
                  <a:lnTo>
                    <a:pt x="190" y="312"/>
                  </a:lnTo>
                  <a:lnTo>
                    <a:pt x="230" y="269"/>
                  </a:lnTo>
                  <a:lnTo>
                    <a:pt x="269" y="228"/>
                  </a:lnTo>
                  <a:lnTo>
                    <a:pt x="269" y="228"/>
                  </a:lnTo>
                  <a:lnTo>
                    <a:pt x="217" y="321"/>
                  </a:lnTo>
                  <a:lnTo>
                    <a:pt x="163" y="415"/>
                  </a:lnTo>
                  <a:lnTo>
                    <a:pt x="163" y="415"/>
                  </a:lnTo>
                  <a:close/>
                  <a:moveTo>
                    <a:pt x="198" y="436"/>
                  </a:moveTo>
                  <a:lnTo>
                    <a:pt x="198" y="436"/>
                  </a:lnTo>
                  <a:lnTo>
                    <a:pt x="303" y="329"/>
                  </a:lnTo>
                  <a:lnTo>
                    <a:pt x="303" y="329"/>
                  </a:lnTo>
                  <a:lnTo>
                    <a:pt x="265" y="397"/>
                  </a:lnTo>
                  <a:lnTo>
                    <a:pt x="225" y="466"/>
                  </a:lnTo>
                  <a:lnTo>
                    <a:pt x="225" y="466"/>
                  </a:lnTo>
                  <a:lnTo>
                    <a:pt x="212" y="451"/>
                  </a:lnTo>
                  <a:lnTo>
                    <a:pt x="198" y="436"/>
                  </a:lnTo>
                  <a:lnTo>
                    <a:pt x="198" y="436"/>
                  </a:lnTo>
                  <a:close/>
                  <a:moveTo>
                    <a:pt x="252" y="503"/>
                  </a:moveTo>
                  <a:lnTo>
                    <a:pt x="252" y="503"/>
                  </a:lnTo>
                  <a:lnTo>
                    <a:pt x="312" y="444"/>
                  </a:lnTo>
                  <a:lnTo>
                    <a:pt x="342" y="416"/>
                  </a:lnTo>
                  <a:lnTo>
                    <a:pt x="374" y="388"/>
                  </a:lnTo>
                  <a:lnTo>
                    <a:pt x="374" y="388"/>
                  </a:lnTo>
                  <a:lnTo>
                    <a:pt x="323" y="466"/>
                  </a:lnTo>
                  <a:lnTo>
                    <a:pt x="299" y="506"/>
                  </a:lnTo>
                  <a:lnTo>
                    <a:pt x="288" y="527"/>
                  </a:lnTo>
                  <a:lnTo>
                    <a:pt x="276" y="547"/>
                  </a:lnTo>
                  <a:lnTo>
                    <a:pt x="276" y="547"/>
                  </a:lnTo>
                  <a:lnTo>
                    <a:pt x="265" y="526"/>
                  </a:lnTo>
                  <a:lnTo>
                    <a:pt x="252" y="503"/>
                  </a:lnTo>
                  <a:lnTo>
                    <a:pt x="252" y="503"/>
                  </a:lnTo>
                  <a:close/>
                  <a:moveTo>
                    <a:pt x="299" y="588"/>
                  </a:moveTo>
                  <a:lnTo>
                    <a:pt x="299" y="588"/>
                  </a:lnTo>
                  <a:lnTo>
                    <a:pt x="370" y="519"/>
                  </a:lnTo>
                  <a:lnTo>
                    <a:pt x="441" y="451"/>
                  </a:lnTo>
                  <a:lnTo>
                    <a:pt x="441" y="451"/>
                  </a:lnTo>
                  <a:lnTo>
                    <a:pt x="385" y="546"/>
                  </a:lnTo>
                  <a:lnTo>
                    <a:pt x="358" y="594"/>
                  </a:lnTo>
                  <a:lnTo>
                    <a:pt x="333" y="643"/>
                  </a:lnTo>
                  <a:lnTo>
                    <a:pt x="333" y="643"/>
                  </a:lnTo>
                  <a:lnTo>
                    <a:pt x="315" y="617"/>
                  </a:lnTo>
                  <a:lnTo>
                    <a:pt x="299" y="588"/>
                  </a:lnTo>
                  <a:lnTo>
                    <a:pt x="299" y="588"/>
                  </a:lnTo>
                  <a:close/>
                  <a:moveTo>
                    <a:pt x="417" y="692"/>
                  </a:moveTo>
                  <a:lnTo>
                    <a:pt x="417" y="692"/>
                  </a:lnTo>
                  <a:lnTo>
                    <a:pt x="417" y="694"/>
                  </a:lnTo>
                  <a:lnTo>
                    <a:pt x="417" y="697"/>
                  </a:lnTo>
                  <a:lnTo>
                    <a:pt x="417" y="697"/>
                  </a:lnTo>
                  <a:lnTo>
                    <a:pt x="402" y="695"/>
                  </a:lnTo>
                  <a:lnTo>
                    <a:pt x="389" y="691"/>
                  </a:lnTo>
                  <a:lnTo>
                    <a:pt x="376" y="685"/>
                  </a:lnTo>
                  <a:lnTo>
                    <a:pt x="364" y="677"/>
                  </a:lnTo>
                  <a:lnTo>
                    <a:pt x="364" y="677"/>
                  </a:lnTo>
                  <a:lnTo>
                    <a:pt x="403" y="637"/>
                  </a:lnTo>
                  <a:lnTo>
                    <a:pt x="443" y="598"/>
                  </a:lnTo>
                  <a:lnTo>
                    <a:pt x="482" y="560"/>
                  </a:lnTo>
                  <a:lnTo>
                    <a:pt x="523" y="522"/>
                  </a:lnTo>
                  <a:lnTo>
                    <a:pt x="523" y="522"/>
                  </a:lnTo>
                  <a:lnTo>
                    <a:pt x="495" y="563"/>
                  </a:lnTo>
                  <a:lnTo>
                    <a:pt x="467" y="605"/>
                  </a:lnTo>
                  <a:lnTo>
                    <a:pt x="441" y="647"/>
                  </a:lnTo>
                  <a:lnTo>
                    <a:pt x="417" y="692"/>
                  </a:lnTo>
                  <a:lnTo>
                    <a:pt x="417" y="692"/>
                  </a:lnTo>
                  <a:close/>
                  <a:moveTo>
                    <a:pt x="715" y="365"/>
                  </a:moveTo>
                  <a:lnTo>
                    <a:pt x="715" y="365"/>
                  </a:lnTo>
                  <a:lnTo>
                    <a:pt x="686" y="392"/>
                  </a:lnTo>
                  <a:lnTo>
                    <a:pt x="658" y="420"/>
                  </a:lnTo>
                  <a:lnTo>
                    <a:pt x="630" y="448"/>
                  </a:lnTo>
                  <a:lnTo>
                    <a:pt x="603" y="478"/>
                  </a:lnTo>
                  <a:lnTo>
                    <a:pt x="603" y="478"/>
                  </a:lnTo>
                  <a:lnTo>
                    <a:pt x="629" y="443"/>
                  </a:lnTo>
                  <a:lnTo>
                    <a:pt x="656" y="407"/>
                  </a:lnTo>
                  <a:lnTo>
                    <a:pt x="656" y="407"/>
                  </a:lnTo>
                  <a:lnTo>
                    <a:pt x="658" y="404"/>
                  </a:lnTo>
                  <a:lnTo>
                    <a:pt x="659" y="400"/>
                  </a:lnTo>
                  <a:lnTo>
                    <a:pt x="660" y="397"/>
                  </a:lnTo>
                  <a:lnTo>
                    <a:pt x="660" y="393"/>
                  </a:lnTo>
                  <a:lnTo>
                    <a:pt x="658" y="386"/>
                  </a:lnTo>
                  <a:lnTo>
                    <a:pt x="654" y="382"/>
                  </a:lnTo>
                  <a:lnTo>
                    <a:pt x="649" y="377"/>
                  </a:lnTo>
                  <a:lnTo>
                    <a:pt x="643" y="376"/>
                  </a:lnTo>
                  <a:lnTo>
                    <a:pt x="639" y="376"/>
                  </a:lnTo>
                  <a:lnTo>
                    <a:pt x="636" y="377"/>
                  </a:lnTo>
                  <a:lnTo>
                    <a:pt x="632" y="378"/>
                  </a:lnTo>
                  <a:lnTo>
                    <a:pt x="628" y="381"/>
                  </a:lnTo>
                  <a:lnTo>
                    <a:pt x="628" y="381"/>
                  </a:lnTo>
                  <a:lnTo>
                    <a:pt x="573" y="427"/>
                  </a:lnTo>
                  <a:lnTo>
                    <a:pt x="519" y="475"/>
                  </a:lnTo>
                  <a:lnTo>
                    <a:pt x="465" y="523"/>
                  </a:lnTo>
                  <a:lnTo>
                    <a:pt x="413" y="574"/>
                  </a:lnTo>
                  <a:lnTo>
                    <a:pt x="413" y="574"/>
                  </a:lnTo>
                  <a:lnTo>
                    <a:pt x="472" y="474"/>
                  </a:lnTo>
                  <a:lnTo>
                    <a:pt x="501" y="423"/>
                  </a:lnTo>
                  <a:lnTo>
                    <a:pt x="514" y="397"/>
                  </a:lnTo>
                  <a:lnTo>
                    <a:pt x="527" y="371"/>
                  </a:lnTo>
                  <a:lnTo>
                    <a:pt x="527" y="371"/>
                  </a:lnTo>
                  <a:lnTo>
                    <a:pt x="528" y="364"/>
                  </a:lnTo>
                  <a:lnTo>
                    <a:pt x="528" y="357"/>
                  </a:lnTo>
                  <a:lnTo>
                    <a:pt x="526" y="351"/>
                  </a:lnTo>
                  <a:lnTo>
                    <a:pt x="521" y="347"/>
                  </a:lnTo>
                  <a:lnTo>
                    <a:pt x="521" y="347"/>
                  </a:lnTo>
                  <a:lnTo>
                    <a:pt x="546" y="348"/>
                  </a:lnTo>
                  <a:lnTo>
                    <a:pt x="571" y="348"/>
                  </a:lnTo>
                  <a:lnTo>
                    <a:pt x="621" y="348"/>
                  </a:lnTo>
                  <a:lnTo>
                    <a:pt x="645" y="349"/>
                  </a:lnTo>
                  <a:lnTo>
                    <a:pt x="669" y="351"/>
                  </a:lnTo>
                  <a:lnTo>
                    <a:pt x="680" y="354"/>
                  </a:lnTo>
                  <a:lnTo>
                    <a:pt x="692" y="357"/>
                  </a:lnTo>
                  <a:lnTo>
                    <a:pt x="704" y="361"/>
                  </a:lnTo>
                  <a:lnTo>
                    <a:pt x="715" y="365"/>
                  </a:lnTo>
                  <a:lnTo>
                    <a:pt x="715" y="365"/>
                  </a:lnTo>
                  <a:close/>
                  <a:moveTo>
                    <a:pt x="448" y="330"/>
                  </a:moveTo>
                  <a:lnTo>
                    <a:pt x="448" y="330"/>
                  </a:lnTo>
                  <a:lnTo>
                    <a:pt x="466" y="337"/>
                  </a:lnTo>
                  <a:lnTo>
                    <a:pt x="475" y="340"/>
                  </a:lnTo>
                  <a:lnTo>
                    <a:pt x="486" y="343"/>
                  </a:lnTo>
                  <a:lnTo>
                    <a:pt x="486" y="343"/>
                  </a:lnTo>
                  <a:lnTo>
                    <a:pt x="505" y="345"/>
                  </a:lnTo>
                  <a:lnTo>
                    <a:pt x="505" y="345"/>
                  </a:lnTo>
                  <a:lnTo>
                    <a:pt x="500" y="347"/>
                  </a:lnTo>
                  <a:lnTo>
                    <a:pt x="496" y="348"/>
                  </a:lnTo>
                  <a:lnTo>
                    <a:pt x="496" y="348"/>
                  </a:lnTo>
                  <a:lnTo>
                    <a:pt x="461" y="381"/>
                  </a:lnTo>
                  <a:lnTo>
                    <a:pt x="426" y="412"/>
                  </a:lnTo>
                  <a:lnTo>
                    <a:pt x="357" y="478"/>
                  </a:lnTo>
                  <a:lnTo>
                    <a:pt x="357" y="478"/>
                  </a:lnTo>
                  <a:lnTo>
                    <a:pt x="405" y="405"/>
                  </a:lnTo>
                  <a:lnTo>
                    <a:pt x="427" y="369"/>
                  </a:lnTo>
                  <a:lnTo>
                    <a:pt x="438" y="349"/>
                  </a:lnTo>
                  <a:lnTo>
                    <a:pt x="448" y="330"/>
                  </a:lnTo>
                  <a:lnTo>
                    <a:pt x="448" y="330"/>
                  </a:lnTo>
                  <a:close/>
                  <a:moveTo>
                    <a:pt x="415" y="309"/>
                  </a:moveTo>
                  <a:lnTo>
                    <a:pt x="415" y="309"/>
                  </a:lnTo>
                  <a:lnTo>
                    <a:pt x="386" y="329"/>
                  </a:lnTo>
                  <a:lnTo>
                    <a:pt x="360" y="350"/>
                  </a:lnTo>
                  <a:lnTo>
                    <a:pt x="334" y="371"/>
                  </a:lnTo>
                  <a:lnTo>
                    <a:pt x="309" y="395"/>
                  </a:lnTo>
                  <a:lnTo>
                    <a:pt x="309" y="395"/>
                  </a:lnTo>
                  <a:lnTo>
                    <a:pt x="327" y="363"/>
                  </a:lnTo>
                  <a:lnTo>
                    <a:pt x="344" y="330"/>
                  </a:lnTo>
                  <a:lnTo>
                    <a:pt x="361" y="299"/>
                  </a:lnTo>
                  <a:lnTo>
                    <a:pt x="376" y="266"/>
                  </a:lnTo>
                  <a:lnTo>
                    <a:pt x="376" y="266"/>
                  </a:lnTo>
                  <a:lnTo>
                    <a:pt x="384" y="278"/>
                  </a:lnTo>
                  <a:lnTo>
                    <a:pt x="393" y="288"/>
                  </a:lnTo>
                  <a:lnTo>
                    <a:pt x="403" y="299"/>
                  </a:lnTo>
                  <a:lnTo>
                    <a:pt x="415" y="309"/>
                  </a:lnTo>
                  <a:lnTo>
                    <a:pt x="415" y="309"/>
                  </a:lnTo>
                  <a:close/>
                  <a:moveTo>
                    <a:pt x="357" y="227"/>
                  </a:moveTo>
                  <a:lnTo>
                    <a:pt x="357" y="227"/>
                  </a:lnTo>
                  <a:lnTo>
                    <a:pt x="355" y="228"/>
                  </a:lnTo>
                  <a:lnTo>
                    <a:pt x="355" y="228"/>
                  </a:lnTo>
                  <a:lnTo>
                    <a:pt x="330" y="251"/>
                  </a:lnTo>
                  <a:lnTo>
                    <a:pt x="306" y="273"/>
                  </a:lnTo>
                  <a:lnTo>
                    <a:pt x="260" y="320"/>
                  </a:lnTo>
                  <a:lnTo>
                    <a:pt x="260" y="320"/>
                  </a:lnTo>
                  <a:lnTo>
                    <a:pt x="299" y="249"/>
                  </a:lnTo>
                  <a:lnTo>
                    <a:pt x="336" y="178"/>
                  </a:lnTo>
                  <a:lnTo>
                    <a:pt x="336" y="178"/>
                  </a:lnTo>
                  <a:lnTo>
                    <a:pt x="357" y="227"/>
                  </a:lnTo>
                  <a:lnTo>
                    <a:pt x="357" y="227"/>
                  </a:lnTo>
                  <a:close/>
                  <a:moveTo>
                    <a:pt x="267" y="72"/>
                  </a:moveTo>
                  <a:lnTo>
                    <a:pt x="267" y="72"/>
                  </a:lnTo>
                  <a:lnTo>
                    <a:pt x="282" y="87"/>
                  </a:lnTo>
                  <a:lnTo>
                    <a:pt x="295" y="102"/>
                  </a:lnTo>
                  <a:lnTo>
                    <a:pt x="306" y="118"/>
                  </a:lnTo>
                  <a:lnTo>
                    <a:pt x="316" y="136"/>
                  </a:lnTo>
                  <a:lnTo>
                    <a:pt x="316" y="136"/>
                  </a:lnTo>
                  <a:lnTo>
                    <a:pt x="278" y="169"/>
                  </a:lnTo>
                  <a:lnTo>
                    <a:pt x="242" y="204"/>
                  </a:lnTo>
                  <a:lnTo>
                    <a:pt x="207" y="240"/>
                  </a:lnTo>
                  <a:lnTo>
                    <a:pt x="172" y="278"/>
                  </a:lnTo>
                  <a:lnTo>
                    <a:pt x="172" y="278"/>
                  </a:lnTo>
                  <a:lnTo>
                    <a:pt x="198" y="230"/>
                  </a:lnTo>
                  <a:lnTo>
                    <a:pt x="221" y="182"/>
                  </a:lnTo>
                  <a:lnTo>
                    <a:pt x="244" y="132"/>
                  </a:lnTo>
                  <a:lnTo>
                    <a:pt x="254" y="107"/>
                  </a:lnTo>
                  <a:lnTo>
                    <a:pt x="264" y="81"/>
                  </a:lnTo>
                  <a:lnTo>
                    <a:pt x="264" y="81"/>
                  </a:lnTo>
                  <a:lnTo>
                    <a:pt x="264" y="77"/>
                  </a:lnTo>
                  <a:lnTo>
                    <a:pt x="264" y="74"/>
                  </a:lnTo>
                  <a:lnTo>
                    <a:pt x="262" y="70"/>
                  </a:lnTo>
                  <a:lnTo>
                    <a:pt x="260" y="67"/>
                  </a:lnTo>
                  <a:lnTo>
                    <a:pt x="260" y="67"/>
                  </a:lnTo>
                  <a:lnTo>
                    <a:pt x="267" y="72"/>
                  </a:lnTo>
                  <a:lnTo>
                    <a:pt x="267" y="72"/>
                  </a:lnTo>
                  <a:close/>
                  <a:moveTo>
                    <a:pt x="161" y="38"/>
                  </a:moveTo>
                  <a:lnTo>
                    <a:pt x="161" y="38"/>
                  </a:lnTo>
                  <a:lnTo>
                    <a:pt x="171" y="36"/>
                  </a:lnTo>
                  <a:lnTo>
                    <a:pt x="183" y="36"/>
                  </a:lnTo>
                  <a:lnTo>
                    <a:pt x="193" y="38"/>
                  </a:lnTo>
                  <a:lnTo>
                    <a:pt x="205" y="40"/>
                  </a:lnTo>
                  <a:lnTo>
                    <a:pt x="217" y="43"/>
                  </a:lnTo>
                  <a:lnTo>
                    <a:pt x="228" y="48"/>
                  </a:lnTo>
                  <a:lnTo>
                    <a:pt x="240" y="54"/>
                  </a:lnTo>
                  <a:lnTo>
                    <a:pt x="251" y="61"/>
                  </a:lnTo>
                  <a:lnTo>
                    <a:pt x="251" y="61"/>
                  </a:lnTo>
                  <a:lnTo>
                    <a:pt x="247" y="61"/>
                  </a:lnTo>
                  <a:lnTo>
                    <a:pt x="242" y="61"/>
                  </a:lnTo>
                  <a:lnTo>
                    <a:pt x="239" y="62"/>
                  </a:lnTo>
                  <a:lnTo>
                    <a:pt x="235" y="65"/>
                  </a:lnTo>
                  <a:lnTo>
                    <a:pt x="235" y="65"/>
                  </a:lnTo>
                  <a:lnTo>
                    <a:pt x="216" y="87"/>
                  </a:lnTo>
                  <a:lnTo>
                    <a:pt x="197" y="109"/>
                  </a:lnTo>
                  <a:lnTo>
                    <a:pt x="159" y="156"/>
                  </a:lnTo>
                  <a:lnTo>
                    <a:pt x="122" y="201"/>
                  </a:lnTo>
                  <a:lnTo>
                    <a:pt x="84" y="247"/>
                  </a:lnTo>
                  <a:lnTo>
                    <a:pt x="84" y="247"/>
                  </a:lnTo>
                  <a:lnTo>
                    <a:pt x="90" y="240"/>
                  </a:lnTo>
                  <a:lnTo>
                    <a:pt x="96" y="231"/>
                  </a:lnTo>
                  <a:lnTo>
                    <a:pt x="108" y="207"/>
                  </a:lnTo>
                  <a:lnTo>
                    <a:pt x="118" y="180"/>
                  </a:lnTo>
                  <a:lnTo>
                    <a:pt x="129" y="151"/>
                  </a:lnTo>
                  <a:lnTo>
                    <a:pt x="138" y="120"/>
                  </a:lnTo>
                  <a:lnTo>
                    <a:pt x="147" y="90"/>
                  </a:lnTo>
                  <a:lnTo>
                    <a:pt x="161" y="38"/>
                  </a:lnTo>
                  <a:lnTo>
                    <a:pt x="161" y="38"/>
                  </a:lnTo>
                  <a:close/>
                  <a:moveTo>
                    <a:pt x="171" y="194"/>
                  </a:moveTo>
                  <a:lnTo>
                    <a:pt x="171" y="194"/>
                  </a:lnTo>
                  <a:lnTo>
                    <a:pt x="209" y="146"/>
                  </a:lnTo>
                  <a:lnTo>
                    <a:pt x="226" y="123"/>
                  </a:lnTo>
                  <a:lnTo>
                    <a:pt x="230" y="120"/>
                  </a:lnTo>
                  <a:lnTo>
                    <a:pt x="231" y="120"/>
                  </a:lnTo>
                  <a:lnTo>
                    <a:pt x="231" y="121"/>
                  </a:lnTo>
                  <a:lnTo>
                    <a:pt x="223" y="132"/>
                  </a:lnTo>
                  <a:lnTo>
                    <a:pt x="192" y="180"/>
                  </a:lnTo>
                  <a:lnTo>
                    <a:pt x="176" y="206"/>
                  </a:lnTo>
                  <a:lnTo>
                    <a:pt x="164" y="226"/>
                  </a:lnTo>
                  <a:lnTo>
                    <a:pt x="164" y="226"/>
                  </a:lnTo>
                  <a:lnTo>
                    <a:pt x="144" y="262"/>
                  </a:lnTo>
                  <a:lnTo>
                    <a:pt x="123" y="300"/>
                  </a:lnTo>
                  <a:lnTo>
                    <a:pt x="80" y="372"/>
                  </a:lnTo>
                  <a:lnTo>
                    <a:pt x="80" y="372"/>
                  </a:lnTo>
                  <a:lnTo>
                    <a:pt x="74" y="365"/>
                  </a:lnTo>
                  <a:lnTo>
                    <a:pt x="68" y="357"/>
                  </a:lnTo>
                  <a:lnTo>
                    <a:pt x="63" y="349"/>
                  </a:lnTo>
                  <a:lnTo>
                    <a:pt x="59" y="338"/>
                  </a:lnTo>
                  <a:lnTo>
                    <a:pt x="59" y="338"/>
                  </a:lnTo>
                  <a:lnTo>
                    <a:pt x="55" y="328"/>
                  </a:lnTo>
                  <a:lnTo>
                    <a:pt x="53" y="317"/>
                  </a:lnTo>
                  <a:lnTo>
                    <a:pt x="53" y="317"/>
                  </a:lnTo>
                  <a:lnTo>
                    <a:pt x="84" y="289"/>
                  </a:lnTo>
                  <a:lnTo>
                    <a:pt x="115" y="260"/>
                  </a:lnTo>
                  <a:lnTo>
                    <a:pt x="143" y="228"/>
                  </a:lnTo>
                  <a:lnTo>
                    <a:pt x="171" y="194"/>
                  </a:lnTo>
                  <a:lnTo>
                    <a:pt x="171"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p:cNvSpPr>
              <a:spLocks noEditPoints="1"/>
            </p:cNvSpPr>
            <p:nvPr/>
          </p:nvSpPr>
          <p:spPr bwMode="auto">
            <a:xfrm>
              <a:off x="3867151" y="1808163"/>
              <a:ext cx="204788" cy="346075"/>
            </a:xfrm>
            <a:custGeom>
              <a:avLst/>
              <a:gdLst>
                <a:gd name="T0" fmla="*/ 134 w 771"/>
                <a:gd name="T1" fmla="*/ 769 h 1310"/>
                <a:gd name="T2" fmla="*/ 289 w 771"/>
                <a:gd name="T3" fmla="*/ 903 h 1310"/>
                <a:gd name="T4" fmla="*/ 299 w 771"/>
                <a:gd name="T5" fmla="*/ 948 h 1310"/>
                <a:gd name="T6" fmla="*/ 215 w 771"/>
                <a:gd name="T7" fmla="*/ 1176 h 1310"/>
                <a:gd name="T8" fmla="*/ 239 w 771"/>
                <a:gd name="T9" fmla="*/ 1252 h 1310"/>
                <a:gd name="T10" fmla="*/ 380 w 771"/>
                <a:gd name="T11" fmla="*/ 1310 h 1310"/>
                <a:gd name="T12" fmla="*/ 503 w 771"/>
                <a:gd name="T13" fmla="*/ 1283 h 1310"/>
                <a:gd name="T14" fmla="*/ 378 w 771"/>
                <a:gd name="T15" fmla="*/ 1281 h 1310"/>
                <a:gd name="T16" fmla="*/ 481 w 771"/>
                <a:gd name="T17" fmla="*/ 1174 h 1310"/>
                <a:gd name="T18" fmla="*/ 513 w 771"/>
                <a:gd name="T19" fmla="*/ 1200 h 1310"/>
                <a:gd name="T20" fmla="*/ 711 w 771"/>
                <a:gd name="T21" fmla="*/ 1031 h 1310"/>
                <a:gd name="T22" fmla="*/ 484 w 771"/>
                <a:gd name="T23" fmla="*/ 1230 h 1310"/>
                <a:gd name="T24" fmla="*/ 390 w 771"/>
                <a:gd name="T25" fmla="*/ 1274 h 1310"/>
                <a:gd name="T26" fmla="*/ 506 w 771"/>
                <a:gd name="T27" fmla="*/ 1263 h 1310"/>
                <a:gd name="T28" fmla="*/ 673 w 771"/>
                <a:gd name="T29" fmla="*/ 1155 h 1310"/>
                <a:gd name="T30" fmla="*/ 751 w 771"/>
                <a:gd name="T31" fmla="*/ 981 h 1310"/>
                <a:gd name="T32" fmla="*/ 770 w 771"/>
                <a:gd name="T33" fmla="*/ 849 h 1310"/>
                <a:gd name="T34" fmla="*/ 730 w 771"/>
                <a:gd name="T35" fmla="*/ 780 h 1310"/>
                <a:gd name="T36" fmla="*/ 506 w 771"/>
                <a:gd name="T37" fmla="*/ 517 h 1310"/>
                <a:gd name="T38" fmla="*/ 412 w 771"/>
                <a:gd name="T39" fmla="*/ 311 h 1310"/>
                <a:gd name="T40" fmla="*/ 323 w 771"/>
                <a:gd name="T41" fmla="*/ 61 h 1310"/>
                <a:gd name="T42" fmla="*/ 299 w 771"/>
                <a:gd name="T43" fmla="*/ 36 h 1310"/>
                <a:gd name="T44" fmla="*/ 236 w 771"/>
                <a:gd name="T45" fmla="*/ 9 h 1310"/>
                <a:gd name="T46" fmla="*/ 11 w 771"/>
                <a:gd name="T47" fmla="*/ 548 h 1310"/>
                <a:gd name="T48" fmla="*/ 11 w 771"/>
                <a:gd name="T49" fmla="*/ 596 h 1310"/>
                <a:gd name="T50" fmla="*/ 434 w 771"/>
                <a:gd name="T51" fmla="*/ 713 h 1310"/>
                <a:gd name="T52" fmla="*/ 319 w 771"/>
                <a:gd name="T53" fmla="*/ 864 h 1310"/>
                <a:gd name="T54" fmla="*/ 527 w 771"/>
                <a:gd name="T55" fmla="*/ 715 h 1310"/>
                <a:gd name="T56" fmla="*/ 310 w 771"/>
                <a:gd name="T57" fmla="*/ 1022 h 1310"/>
                <a:gd name="T58" fmla="*/ 337 w 771"/>
                <a:gd name="T59" fmla="*/ 1267 h 1310"/>
                <a:gd name="T60" fmla="*/ 298 w 771"/>
                <a:gd name="T61" fmla="*/ 1214 h 1310"/>
                <a:gd name="T62" fmla="*/ 726 w 771"/>
                <a:gd name="T63" fmla="*/ 851 h 1310"/>
                <a:gd name="T64" fmla="*/ 706 w 771"/>
                <a:gd name="T65" fmla="*/ 809 h 1310"/>
                <a:gd name="T66" fmla="*/ 681 w 771"/>
                <a:gd name="T67" fmla="*/ 776 h 1310"/>
                <a:gd name="T68" fmla="*/ 574 w 771"/>
                <a:gd name="T69" fmla="*/ 857 h 1310"/>
                <a:gd name="T70" fmla="*/ 321 w 771"/>
                <a:gd name="T71" fmla="*/ 1099 h 1310"/>
                <a:gd name="T72" fmla="*/ 584 w 771"/>
                <a:gd name="T73" fmla="*/ 770 h 1310"/>
                <a:gd name="T74" fmla="*/ 302 w 771"/>
                <a:gd name="T75" fmla="*/ 1148 h 1310"/>
                <a:gd name="T76" fmla="*/ 419 w 771"/>
                <a:gd name="T77" fmla="*/ 777 h 1310"/>
                <a:gd name="T78" fmla="*/ 486 w 771"/>
                <a:gd name="T79" fmla="*/ 570 h 1310"/>
                <a:gd name="T80" fmla="*/ 461 w 771"/>
                <a:gd name="T81" fmla="*/ 585 h 1310"/>
                <a:gd name="T82" fmla="*/ 170 w 771"/>
                <a:gd name="T83" fmla="*/ 749 h 1310"/>
                <a:gd name="T84" fmla="*/ 365 w 771"/>
                <a:gd name="T85" fmla="*/ 523 h 1310"/>
                <a:gd name="T86" fmla="*/ 214 w 771"/>
                <a:gd name="T87" fmla="*/ 798 h 1310"/>
                <a:gd name="T88" fmla="*/ 414 w 771"/>
                <a:gd name="T89" fmla="*/ 606 h 1310"/>
                <a:gd name="T90" fmla="*/ 412 w 771"/>
                <a:gd name="T91" fmla="*/ 455 h 1310"/>
                <a:gd name="T92" fmla="*/ 229 w 771"/>
                <a:gd name="T93" fmla="*/ 599 h 1310"/>
                <a:gd name="T94" fmla="*/ 401 w 771"/>
                <a:gd name="T95" fmla="*/ 377 h 1310"/>
                <a:gd name="T96" fmla="*/ 389 w 771"/>
                <a:gd name="T97" fmla="*/ 338 h 1310"/>
                <a:gd name="T98" fmla="*/ 207 w 771"/>
                <a:gd name="T99" fmla="*/ 509 h 1310"/>
                <a:gd name="T100" fmla="*/ 309 w 771"/>
                <a:gd name="T101" fmla="*/ 345 h 1310"/>
                <a:gd name="T102" fmla="*/ 331 w 771"/>
                <a:gd name="T103" fmla="*/ 121 h 1310"/>
                <a:gd name="T104" fmla="*/ 299 w 771"/>
                <a:gd name="T105" fmla="*/ 239 h 1310"/>
                <a:gd name="T106" fmla="*/ 115 w 771"/>
                <a:gd name="T107" fmla="*/ 464 h 1310"/>
                <a:gd name="T108" fmla="*/ 206 w 771"/>
                <a:gd name="T109" fmla="*/ 167 h 1310"/>
                <a:gd name="T110" fmla="*/ 148 w 771"/>
                <a:gd name="T111" fmla="*/ 226 h 1310"/>
                <a:gd name="T112" fmla="*/ 239 w 771"/>
                <a:gd name="T113" fmla="*/ 376 h 1310"/>
                <a:gd name="T114" fmla="*/ 286 w 771"/>
                <a:gd name="T115" fmla="*/ 321 h 1310"/>
                <a:gd name="T116" fmla="*/ 98 w 771"/>
                <a:gd name="T117" fmla="*/ 582 h 1310"/>
                <a:gd name="T118" fmla="*/ 180 w 771"/>
                <a:gd name="T119" fmla="*/ 554 h 1310"/>
                <a:gd name="T120" fmla="*/ 165 w 771"/>
                <a:gd name="T121" fmla="*/ 651 h 1310"/>
                <a:gd name="T122" fmla="*/ 70 w 771"/>
                <a:gd name="T123" fmla="*/ 569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1" h="1310">
                  <a:moveTo>
                    <a:pt x="28" y="594"/>
                  </a:moveTo>
                  <a:lnTo>
                    <a:pt x="28" y="594"/>
                  </a:lnTo>
                  <a:lnTo>
                    <a:pt x="33" y="588"/>
                  </a:lnTo>
                  <a:lnTo>
                    <a:pt x="33" y="588"/>
                  </a:lnTo>
                  <a:lnTo>
                    <a:pt x="46" y="604"/>
                  </a:lnTo>
                  <a:lnTo>
                    <a:pt x="58" y="623"/>
                  </a:lnTo>
                  <a:lnTo>
                    <a:pt x="69" y="640"/>
                  </a:lnTo>
                  <a:lnTo>
                    <a:pt x="79" y="659"/>
                  </a:lnTo>
                  <a:lnTo>
                    <a:pt x="97" y="695"/>
                  </a:lnTo>
                  <a:lnTo>
                    <a:pt x="115" y="733"/>
                  </a:lnTo>
                  <a:lnTo>
                    <a:pt x="134" y="769"/>
                  </a:lnTo>
                  <a:lnTo>
                    <a:pt x="145" y="788"/>
                  </a:lnTo>
                  <a:lnTo>
                    <a:pt x="155" y="804"/>
                  </a:lnTo>
                  <a:lnTo>
                    <a:pt x="168" y="821"/>
                  </a:lnTo>
                  <a:lnTo>
                    <a:pt x="181" y="837"/>
                  </a:lnTo>
                  <a:lnTo>
                    <a:pt x="196" y="852"/>
                  </a:lnTo>
                  <a:lnTo>
                    <a:pt x="214" y="866"/>
                  </a:lnTo>
                  <a:lnTo>
                    <a:pt x="214" y="866"/>
                  </a:lnTo>
                  <a:lnTo>
                    <a:pt x="241" y="878"/>
                  </a:lnTo>
                  <a:lnTo>
                    <a:pt x="265" y="890"/>
                  </a:lnTo>
                  <a:lnTo>
                    <a:pt x="289" y="903"/>
                  </a:lnTo>
                  <a:lnTo>
                    <a:pt x="289" y="903"/>
                  </a:lnTo>
                  <a:lnTo>
                    <a:pt x="273" y="922"/>
                  </a:lnTo>
                  <a:lnTo>
                    <a:pt x="273" y="922"/>
                  </a:lnTo>
                  <a:lnTo>
                    <a:pt x="270" y="928"/>
                  </a:lnTo>
                  <a:lnTo>
                    <a:pt x="270" y="935"/>
                  </a:lnTo>
                  <a:lnTo>
                    <a:pt x="271" y="940"/>
                  </a:lnTo>
                  <a:lnTo>
                    <a:pt x="276" y="945"/>
                  </a:lnTo>
                  <a:lnTo>
                    <a:pt x="280" y="948"/>
                  </a:lnTo>
                  <a:lnTo>
                    <a:pt x="286" y="951"/>
                  </a:lnTo>
                  <a:lnTo>
                    <a:pt x="293" y="951"/>
                  </a:lnTo>
                  <a:lnTo>
                    <a:pt x="299" y="948"/>
                  </a:lnTo>
                  <a:lnTo>
                    <a:pt x="299" y="948"/>
                  </a:lnTo>
                  <a:lnTo>
                    <a:pt x="265" y="1042"/>
                  </a:lnTo>
                  <a:lnTo>
                    <a:pt x="249" y="1089"/>
                  </a:lnTo>
                  <a:lnTo>
                    <a:pt x="235" y="1135"/>
                  </a:lnTo>
                  <a:lnTo>
                    <a:pt x="235" y="1135"/>
                  </a:lnTo>
                  <a:lnTo>
                    <a:pt x="234" y="1137"/>
                  </a:lnTo>
                  <a:lnTo>
                    <a:pt x="234" y="1137"/>
                  </a:lnTo>
                  <a:lnTo>
                    <a:pt x="217" y="1164"/>
                  </a:lnTo>
                  <a:lnTo>
                    <a:pt x="217" y="1164"/>
                  </a:lnTo>
                  <a:lnTo>
                    <a:pt x="215" y="1168"/>
                  </a:lnTo>
                  <a:lnTo>
                    <a:pt x="215" y="1172"/>
                  </a:lnTo>
                  <a:lnTo>
                    <a:pt x="215" y="1176"/>
                  </a:lnTo>
                  <a:lnTo>
                    <a:pt x="216" y="1180"/>
                  </a:lnTo>
                  <a:lnTo>
                    <a:pt x="217" y="1183"/>
                  </a:lnTo>
                  <a:lnTo>
                    <a:pt x="220" y="1186"/>
                  </a:lnTo>
                  <a:lnTo>
                    <a:pt x="227" y="1190"/>
                  </a:lnTo>
                  <a:lnTo>
                    <a:pt x="227" y="1190"/>
                  </a:lnTo>
                  <a:lnTo>
                    <a:pt x="227" y="1203"/>
                  </a:lnTo>
                  <a:lnTo>
                    <a:pt x="228" y="1214"/>
                  </a:lnTo>
                  <a:lnTo>
                    <a:pt x="229" y="1226"/>
                  </a:lnTo>
                  <a:lnTo>
                    <a:pt x="231" y="1235"/>
                  </a:lnTo>
                  <a:lnTo>
                    <a:pt x="235" y="1244"/>
                  </a:lnTo>
                  <a:lnTo>
                    <a:pt x="239" y="1252"/>
                  </a:lnTo>
                  <a:lnTo>
                    <a:pt x="244" y="1261"/>
                  </a:lnTo>
                  <a:lnTo>
                    <a:pt x="250" y="1268"/>
                  </a:lnTo>
                  <a:lnTo>
                    <a:pt x="256" y="1274"/>
                  </a:lnTo>
                  <a:lnTo>
                    <a:pt x="263" y="1279"/>
                  </a:lnTo>
                  <a:lnTo>
                    <a:pt x="270" y="1285"/>
                  </a:lnTo>
                  <a:lnTo>
                    <a:pt x="278" y="1290"/>
                  </a:lnTo>
                  <a:lnTo>
                    <a:pt x="296" y="1297"/>
                  </a:lnTo>
                  <a:lnTo>
                    <a:pt x="316" y="1303"/>
                  </a:lnTo>
                  <a:lnTo>
                    <a:pt x="335" y="1307"/>
                  </a:lnTo>
                  <a:lnTo>
                    <a:pt x="358" y="1309"/>
                  </a:lnTo>
                  <a:lnTo>
                    <a:pt x="380" y="1310"/>
                  </a:lnTo>
                  <a:lnTo>
                    <a:pt x="403" y="1309"/>
                  </a:lnTo>
                  <a:lnTo>
                    <a:pt x="428" y="1307"/>
                  </a:lnTo>
                  <a:lnTo>
                    <a:pt x="451" y="1304"/>
                  </a:lnTo>
                  <a:lnTo>
                    <a:pt x="475" y="1300"/>
                  </a:lnTo>
                  <a:lnTo>
                    <a:pt x="498" y="1297"/>
                  </a:lnTo>
                  <a:lnTo>
                    <a:pt x="498" y="1297"/>
                  </a:lnTo>
                  <a:lnTo>
                    <a:pt x="502" y="1295"/>
                  </a:lnTo>
                  <a:lnTo>
                    <a:pt x="504" y="1292"/>
                  </a:lnTo>
                  <a:lnTo>
                    <a:pt x="504" y="1290"/>
                  </a:lnTo>
                  <a:lnTo>
                    <a:pt x="504" y="1286"/>
                  </a:lnTo>
                  <a:lnTo>
                    <a:pt x="503" y="1283"/>
                  </a:lnTo>
                  <a:lnTo>
                    <a:pt x="500" y="1281"/>
                  </a:lnTo>
                  <a:lnTo>
                    <a:pt x="497" y="1279"/>
                  </a:lnTo>
                  <a:lnTo>
                    <a:pt x="493" y="1279"/>
                  </a:lnTo>
                  <a:lnTo>
                    <a:pt x="493" y="1279"/>
                  </a:lnTo>
                  <a:lnTo>
                    <a:pt x="474" y="1282"/>
                  </a:lnTo>
                  <a:lnTo>
                    <a:pt x="454" y="1284"/>
                  </a:lnTo>
                  <a:lnTo>
                    <a:pt x="436" y="1285"/>
                  </a:lnTo>
                  <a:lnTo>
                    <a:pt x="420" y="1285"/>
                  </a:lnTo>
                  <a:lnTo>
                    <a:pt x="404" y="1284"/>
                  </a:lnTo>
                  <a:lnTo>
                    <a:pt x="390" y="1283"/>
                  </a:lnTo>
                  <a:lnTo>
                    <a:pt x="378" y="1281"/>
                  </a:lnTo>
                  <a:lnTo>
                    <a:pt x="365" y="1278"/>
                  </a:lnTo>
                  <a:lnTo>
                    <a:pt x="365" y="1278"/>
                  </a:lnTo>
                  <a:lnTo>
                    <a:pt x="367" y="1277"/>
                  </a:lnTo>
                  <a:lnTo>
                    <a:pt x="371" y="1276"/>
                  </a:lnTo>
                  <a:lnTo>
                    <a:pt x="371" y="1276"/>
                  </a:lnTo>
                  <a:lnTo>
                    <a:pt x="406" y="1237"/>
                  </a:lnTo>
                  <a:lnTo>
                    <a:pt x="442" y="1199"/>
                  </a:lnTo>
                  <a:lnTo>
                    <a:pt x="516" y="1124"/>
                  </a:lnTo>
                  <a:lnTo>
                    <a:pt x="516" y="1124"/>
                  </a:lnTo>
                  <a:lnTo>
                    <a:pt x="481" y="1174"/>
                  </a:lnTo>
                  <a:lnTo>
                    <a:pt x="481" y="1174"/>
                  </a:lnTo>
                  <a:lnTo>
                    <a:pt x="478" y="1178"/>
                  </a:lnTo>
                  <a:lnTo>
                    <a:pt x="477" y="1181"/>
                  </a:lnTo>
                  <a:lnTo>
                    <a:pt x="477" y="1186"/>
                  </a:lnTo>
                  <a:lnTo>
                    <a:pt x="477" y="1189"/>
                  </a:lnTo>
                  <a:lnTo>
                    <a:pt x="479" y="1195"/>
                  </a:lnTo>
                  <a:lnTo>
                    <a:pt x="485" y="1200"/>
                  </a:lnTo>
                  <a:lnTo>
                    <a:pt x="491" y="1203"/>
                  </a:lnTo>
                  <a:lnTo>
                    <a:pt x="498" y="1204"/>
                  </a:lnTo>
                  <a:lnTo>
                    <a:pt x="506" y="1203"/>
                  </a:lnTo>
                  <a:lnTo>
                    <a:pt x="510" y="1202"/>
                  </a:lnTo>
                  <a:lnTo>
                    <a:pt x="513" y="1200"/>
                  </a:lnTo>
                  <a:lnTo>
                    <a:pt x="513" y="1200"/>
                  </a:lnTo>
                  <a:lnTo>
                    <a:pt x="540" y="1173"/>
                  </a:lnTo>
                  <a:lnTo>
                    <a:pt x="567" y="1145"/>
                  </a:lnTo>
                  <a:lnTo>
                    <a:pt x="620" y="1087"/>
                  </a:lnTo>
                  <a:lnTo>
                    <a:pt x="646" y="1059"/>
                  </a:lnTo>
                  <a:lnTo>
                    <a:pt x="673" y="1031"/>
                  </a:lnTo>
                  <a:lnTo>
                    <a:pt x="701" y="1006"/>
                  </a:lnTo>
                  <a:lnTo>
                    <a:pt x="730" y="981"/>
                  </a:lnTo>
                  <a:lnTo>
                    <a:pt x="730" y="981"/>
                  </a:lnTo>
                  <a:lnTo>
                    <a:pt x="722" y="1006"/>
                  </a:lnTo>
                  <a:lnTo>
                    <a:pt x="711" y="1031"/>
                  </a:lnTo>
                  <a:lnTo>
                    <a:pt x="698" y="1055"/>
                  </a:lnTo>
                  <a:lnTo>
                    <a:pt x="683" y="1078"/>
                  </a:lnTo>
                  <a:lnTo>
                    <a:pt x="667" y="1100"/>
                  </a:lnTo>
                  <a:lnTo>
                    <a:pt x="648" y="1121"/>
                  </a:lnTo>
                  <a:lnTo>
                    <a:pt x="628" y="1142"/>
                  </a:lnTo>
                  <a:lnTo>
                    <a:pt x="606" y="1161"/>
                  </a:lnTo>
                  <a:lnTo>
                    <a:pt x="584" y="1178"/>
                  </a:lnTo>
                  <a:lnTo>
                    <a:pt x="559" y="1194"/>
                  </a:lnTo>
                  <a:lnTo>
                    <a:pt x="534" y="1208"/>
                  </a:lnTo>
                  <a:lnTo>
                    <a:pt x="510" y="1220"/>
                  </a:lnTo>
                  <a:lnTo>
                    <a:pt x="484" y="1230"/>
                  </a:lnTo>
                  <a:lnTo>
                    <a:pt x="458" y="1238"/>
                  </a:lnTo>
                  <a:lnTo>
                    <a:pt x="433" y="1244"/>
                  </a:lnTo>
                  <a:lnTo>
                    <a:pt x="407" y="1248"/>
                  </a:lnTo>
                  <a:lnTo>
                    <a:pt x="407" y="1248"/>
                  </a:lnTo>
                  <a:lnTo>
                    <a:pt x="402" y="1249"/>
                  </a:lnTo>
                  <a:lnTo>
                    <a:pt x="399" y="1250"/>
                  </a:lnTo>
                  <a:lnTo>
                    <a:pt x="396" y="1251"/>
                  </a:lnTo>
                  <a:lnTo>
                    <a:pt x="394" y="1255"/>
                  </a:lnTo>
                  <a:lnTo>
                    <a:pt x="390" y="1261"/>
                  </a:lnTo>
                  <a:lnTo>
                    <a:pt x="389" y="1267"/>
                  </a:lnTo>
                  <a:lnTo>
                    <a:pt x="390" y="1274"/>
                  </a:lnTo>
                  <a:lnTo>
                    <a:pt x="394" y="1279"/>
                  </a:lnTo>
                  <a:lnTo>
                    <a:pt x="396" y="1281"/>
                  </a:lnTo>
                  <a:lnTo>
                    <a:pt x="399" y="1283"/>
                  </a:lnTo>
                  <a:lnTo>
                    <a:pt x="402" y="1283"/>
                  </a:lnTo>
                  <a:lnTo>
                    <a:pt x="407" y="1283"/>
                  </a:lnTo>
                  <a:lnTo>
                    <a:pt x="407" y="1283"/>
                  </a:lnTo>
                  <a:lnTo>
                    <a:pt x="428" y="1281"/>
                  </a:lnTo>
                  <a:lnTo>
                    <a:pt x="448" y="1278"/>
                  </a:lnTo>
                  <a:lnTo>
                    <a:pt x="468" y="1274"/>
                  </a:lnTo>
                  <a:lnTo>
                    <a:pt x="488" y="1269"/>
                  </a:lnTo>
                  <a:lnTo>
                    <a:pt x="506" y="1263"/>
                  </a:lnTo>
                  <a:lnTo>
                    <a:pt x="525" y="1257"/>
                  </a:lnTo>
                  <a:lnTo>
                    <a:pt x="543" y="1250"/>
                  </a:lnTo>
                  <a:lnTo>
                    <a:pt x="560" y="1242"/>
                  </a:lnTo>
                  <a:lnTo>
                    <a:pt x="577" y="1234"/>
                  </a:lnTo>
                  <a:lnTo>
                    <a:pt x="592" y="1224"/>
                  </a:lnTo>
                  <a:lnTo>
                    <a:pt x="607" y="1214"/>
                  </a:lnTo>
                  <a:lnTo>
                    <a:pt x="621" y="1203"/>
                  </a:lnTo>
                  <a:lnTo>
                    <a:pt x="635" y="1193"/>
                  </a:lnTo>
                  <a:lnTo>
                    <a:pt x="649" y="1181"/>
                  </a:lnTo>
                  <a:lnTo>
                    <a:pt x="661" y="1168"/>
                  </a:lnTo>
                  <a:lnTo>
                    <a:pt x="673" y="1155"/>
                  </a:lnTo>
                  <a:lnTo>
                    <a:pt x="684" y="1141"/>
                  </a:lnTo>
                  <a:lnTo>
                    <a:pt x="694" y="1127"/>
                  </a:lnTo>
                  <a:lnTo>
                    <a:pt x="703" y="1113"/>
                  </a:lnTo>
                  <a:lnTo>
                    <a:pt x="712" y="1098"/>
                  </a:lnTo>
                  <a:lnTo>
                    <a:pt x="721" y="1083"/>
                  </a:lnTo>
                  <a:lnTo>
                    <a:pt x="728" y="1066"/>
                  </a:lnTo>
                  <a:lnTo>
                    <a:pt x="733" y="1050"/>
                  </a:lnTo>
                  <a:lnTo>
                    <a:pt x="739" y="1034"/>
                  </a:lnTo>
                  <a:lnTo>
                    <a:pt x="744" y="1016"/>
                  </a:lnTo>
                  <a:lnTo>
                    <a:pt x="747" y="998"/>
                  </a:lnTo>
                  <a:lnTo>
                    <a:pt x="751" y="981"/>
                  </a:lnTo>
                  <a:lnTo>
                    <a:pt x="753" y="962"/>
                  </a:lnTo>
                  <a:lnTo>
                    <a:pt x="754" y="943"/>
                  </a:lnTo>
                  <a:lnTo>
                    <a:pt x="756" y="925"/>
                  </a:lnTo>
                  <a:lnTo>
                    <a:pt x="754" y="905"/>
                  </a:lnTo>
                  <a:lnTo>
                    <a:pt x="753" y="886"/>
                  </a:lnTo>
                  <a:lnTo>
                    <a:pt x="753" y="886"/>
                  </a:lnTo>
                  <a:lnTo>
                    <a:pt x="768" y="866"/>
                  </a:lnTo>
                  <a:lnTo>
                    <a:pt x="768" y="866"/>
                  </a:lnTo>
                  <a:lnTo>
                    <a:pt x="771" y="860"/>
                  </a:lnTo>
                  <a:lnTo>
                    <a:pt x="771" y="855"/>
                  </a:lnTo>
                  <a:lnTo>
                    <a:pt x="770" y="849"/>
                  </a:lnTo>
                  <a:lnTo>
                    <a:pt x="766" y="844"/>
                  </a:lnTo>
                  <a:lnTo>
                    <a:pt x="761" y="840"/>
                  </a:lnTo>
                  <a:lnTo>
                    <a:pt x="756" y="838"/>
                  </a:lnTo>
                  <a:lnTo>
                    <a:pt x="750" y="837"/>
                  </a:lnTo>
                  <a:lnTo>
                    <a:pt x="744" y="838"/>
                  </a:lnTo>
                  <a:lnTo>
                    <a:pt x="744" y="838"/>
                  </a:lnTo>
                  <a:lnTo>
                    <a:pt x="740" y="816"/>
                  </a:lnTo>
                  <a:lnTo>
                    <a:pt x="738" y="804"/>
                  </a:lnTo>
                  <a:lnTo>
                    <a:pt x="735" y="794"/>
                  </a:lnTo>
                  <a:lnTo>
                    <a:pt x="735" y="794"/>
                  </a:lnTo>
                  <a:lnTo>
                    <a:pt x="730" y="780"/>
                  </a:lnTo>
                  <a:lnTo>
                    <a:pt x="725" y="767"/>
                  </a:lnTo>
                  <a:lnTo>
                    <a:pt x="719" y="754"/>
                  </a:lnTo>
                  <a:lnTo>
                    <a:pt x="712" y="742"/>
                  </a:lnTo>
                  <a:lnTo>
                    <a:pt x="697" y="718"/>
                  </a:lnTo>
                  <a:lnTo>
                    <a:pt x="680" y="694"/>
                  </a:lnTo>
                  <a:lnTo>
                    <a:pt x="660" y="672"/>
                  </a:lnTo>
                  <a:lnTo>
                    <a:pt x="639" y="650"/>
                  </a:lnTo>
                  <a:lnTo>
                    <a:pt x="594" y="606"/>
                  </a:lnTo>
                  <a:lnTo>
                    <a:pt x="548" y="563"/>
                  </a:lnTo>
                  <a:lnTo>
                    <a:pt x="527" y="541"/>
                  </a:lnTo>
                  <a:lnTo>
                    <a:pt x="506" y="517"/>
                  </a:lnTo>
                  <a:lnTo>
                    <a:pt x="486" y="494"/>
                  </a:lnTo>
                  <a:lnTo>
                    <a:pt x="469" y="468"/>
                  </a:lnTo>
                  <a:lnTo>
                    <a:pt x="462" y="455"/>
                  </a:lnTo>
                  <a:lnTo>
                    <a:pt x="454" y="443"/>
                  </a:lnTo>
                  <a:lnTo>
                    <a:pt x="448" y="428"/>
                  </a:lnTo>
                  <a:lnTo>
                    <a:pt x="442" y="414"/>
                  </a:lnTo>
                  <a:lnTo>
                    <a:pt x="442" y="414"/>
                  </a:lnTo>
                  <a:lnTo>
                    <a:pt x="431" y="388"/>
                  </a:lnTo>
                  <a:lnTo>
                    <a:pt x="423" y="362"/>
                  </a:lnTo>
                  <a:lnTo>
                    <a:pt x="417" y="336"/>
                  </a:lnTo>
                  <a:lnTo>
                    <a:pt x="412" y="311"/>
                  </a:lnTo>
                  <a:lnTo>
                    <a:pt x="402" y="265"/>
                  </a:lnTo>
                  <a:lnTo>
                    <a:pt x="394" y="221"/>
                  </a:lnTo>
                  <a:lnTo>
                    <a:pt x="389" y="199"/>
                  </a:lnTo>
                  <a:lnTo>
                    <a:pt x="383" y="179"/>
                  </a:lnTo>
                  <a:lnTo>
                    <a:pt x="378" y="158"/>
                  </a:lnTo>
                  <a:lnTo>
                    <a:pt x="371" y="138"/>
                  </a:lnTo>
                  <a:lnTo>
                    <a:pt x="361" y="118"/>
                  </a:lnTo>
                  <a:lnTo>
                    <a:pt x="351" y="100"/>
                  </a:lnTo>
                  <a:lnTo>
                    <a:pt x="338" y="80"/>
                  </a:lnTo>
                  <a:lnTo>
                    <a:pt x="323" y="61"/>
                  </a:lnTo>
                  <a:lnTo>
                    <a:pt x="323" y="61"/>
                  </a:lnTo>
                  <a:lnTo>
                    <a:pt x="327" y="49"/>
                  </a:lnTo>
                  <a:lnTo>
                    <a:pt x="327" y="49"/>
                  </a:lnTo>
                  <a:lnTo>
                    <a:pt x="327" y="43"/>
                  </a:lnTo>
                  <a:lnTo>
                    <a:pt x="326" y="38"/>
                  </a:lnTo>
                  <a:lnTo>
                    <a:pt x="323" y="34"/>
                  </a:lnTo>
                  <a:lnTo>
                    <a:pt x="319" y="32"/>
                  </a:lnTo>
                  <a:lnTo>
                    <a:pt x="313" y="31"/>
                  </a:lnTo>
                  <a:lnTo>
                    <a:pt x="309" y="31"/>
                  </a:lnTo>
                  <a:lnTo>
                    <a:pt x="304" y="33"/>
                  </a:lnTo>
                  <a:lnTo>
                    <a:pt x="299" y="36"/>
                  </a:lnTo>
                  <a:lnTo>
                    <a:pt x="299" y="36"/>
                  </a:lnTo>
                  <a:lnTo>
                    <a:pt x="280" y="20"/>
                  </a:lnTo>
                  <a:lnTo>
                    <a:pt x="270" y="12"/>
                  </a:lnTo>
                  <a:lnTo>
                    <a:pt x="259" y="4"/>
                  </a:lnTo>
                  <a:lnTo>
                    <a:pt x="259" y="4"/>
                  </a:lnTo>
                  <a:lnTo>
                    <a:pt x="256" y="1"/>
                  </a:lnTo>
                  <a:lnTo>
                    <a:pt x="252" y="0"/>
                  </a:lnTo>
                  <a:lnTo>
                    <a:pt x="250" y="0"/>
                  </a:lnTo>
                  <a:lnTo>
                    <a:pt x="246" y="1"/>
                  </a:lnTo>
                  <a:lnTo>
                    <a:pt x="241" y="5"/>
                  </a:lnTo>
                  <a:lnTo>
                    <a:pt x="236" y="9"/>
                  </a:lnTo>
                  <a:lnTo>
                    <a:pt x="236" y="9"/>
                  </a:lnTo>
                  <a:lnTo>
                    <a:pt x="216" y="41"/>
                  </a:lnTo>
                  <a:lnTo>
                    <a:pt x="199" y="73"/>
                  </a:lnTo>
                  <a:lnTo>
                    <a:pt x="181" y="105"/>
                  </a:lnTo>
                  <a:lnTo>
                    <a:pt x="165" y="138"/>
                  </a:lnTo>
                  <a:lnTo>
                    <a:pt x="149" y="171"/>
                  </a:lnTo>
                  <a:lnTo>
                    <a:pt x="135" y="205"/>
                  </a:lnTo>
                  <a:lnTo>
                    <a:pt x="108" y="272"/>
                  </a:lnTo>
                  <a:lnTo>
                    <a:pt x="83" y="340"/>
                  </a:lnTo>
                  <a:lnTo>
                    <a:pt x="59" y="409"/>
                  </a:lnTo>
                  <a:lnTo>
                    <a:pt x="11" y="548"/>
                  </a:lnTo>
                  <a:lnTo>
                    <a:pt x="11" y="548"/>
                  </a:lnTo>
                  <a:lnTo>
                    <a:pt x="10" y="551"/>
                  </a:lnTo>
                  <a:lnTo>
                    <a:pt x="10" y="554"/>
                  </a:lnTo>
                  <a:lnTo>
                    <a:pt x="12" y="560"/>
                  </a:lnTo>
                  <a:lnTo>
                    <a:pt x="12" y="560"/>
                  </a:lnTo>
                  <a:lnTo>
                    <a:pt x="2" y="574"/>
                  </a:lnTo>
                  <a:lnTo>
                    <a:pt x="2" y="574"/>
                  </a:lnTo>
                  <a:lnTo>
                    <a:pt x="0" y="579"/>
                  </a:lnTo>
                  <a:lnTo>
                    <a:pt x="0" y="585"/>
                  </a:lnTo>
                  <a:lnTo>
                    <a:pt x="2" y="590"/>
                  </a:lnTo>
                  <a:lnTo>
                    <a:pt x="5" y="594"/>
                  </a:lnTo>
                  <a:lnTo>
                    <a:pt x="11" y="596"/>
                  </a:lnTo>
                  <a:lnTo>
                    <a:pt x="16" y="597"/>
                  </a:lnTo>
                  <a:lnTo>
                    <a:pt x="22" y="596"/>
                  </a:lnTo>
                  <a:lnTo>
                    <a:pt x="28" y="594"/>
                  </a:lnTo>
                  <a:lnTo>
                    <a:pt x="28" y="594"/>
                  </a:lnTo>
                  <a:close/>
                  <a:moveTo>
                    <a:pt x="286" y="855"/>
                  </a:moveTo>
                  <a:lnTo>
                    <a:pt x="286" y="855"/>
                  </a:lnTo>
                  <a:lnTo>
                    <a:pt x="310" y="832"/>
                  </a:lnTo>
                  <a:lnTo>
                    <a:pt x="334" y="809"/>
                  </a:lnTo>
                  <a:lnTo>
                    <a:pt x="386" y="762"/>
                  </a:lnTo>
                  <a:lnTo>
                    <a:pt x="410" y="737"/>
                  </a:lnTo>
                  <a:lnTo>
                    <a:pt x="434" y="713"/>
                  </a:lnTo>
                  <a:lnTo>
                    <a:pt x="454" y="688"/>
                  </a:lnTo>
                  <a:lnTo>
                    <a:pt x="463" y="677"/>
                  </a:lnTo>
                  <a:lnTo>
                    <a:pt x="471" y="664"/>
                  </a:lnTo>
                  <a:lnTo>
                    <a:pt x="471" y="664"/>
                  </a:lnTo>
                  <a:lnTo>
                    <a:pt x="455" y="689"/>
                  </a:lnTo>
                  <a:lnTo>
                    <a:pt x="437" y="715"/>
                  </a:lnTo>
                  <a:lnTo>
                    <a:pt x="419" y="741"/>
                  </a:lnTo>
                  <a:lnTo>
                    <a:pt x="399" y="766"/>
                  </a:lnTo>
                  <a:lnTo>
                    <a:pt x="359" y="815"/>
                  </a:lnTo>
                  <a:lnTo>
                    <a:pt x="319" y="864"/>
                  </a:lnTo>
                  <a:lnTo>
                    <a:pt x="319" y="864"/>
                  </a:lnTo>
                  <a:lnTo>
                    <a:pt x="302" y="859"/>
                  </a:lnTo>
                  <a:lnTo>
                    <a:pt x="286" y="855"/>
                  </a:lnTo>
                  <a:lnTo>
                    <a:pt x="286" y="855"/>
                  </a:lnTo>
                  <a:close/>
                  <a:moveTo>
                    <a:pt x="354" y="898"/>
                  </a:moveTo>
                  <a:lnTo>
                    <a:pt x="354" y="898"/>
                  </a:lnTo>
                  <a:lnTo>
                    <a:pt x="423" y="830"/>
                  </a:lnTo>
                  <a:lnTo>
                    <a:pt x="423" y="830"/>
                  </a:lnTo>
                  <a:lnTo>
                    <a:pt x="437" y="815"/>
                  </a:lnTo>
                  <a:lnTo>
                    <a:pt x="460" y="789"/>
                  </a:lnTo>
                  <a:lnTo>
                    <a:pt x="510" y="733"/>
                  </a:lnTo>
                  <a:lnTo>
                    <a:pt x="527" y="715"/>
                  </a:lnTo>
                  <a:lnTo>
                    <a:pt x="532" y="711"/>
                  </a:lnTo>
                  <a:lnTo>
                    <a:pt x="533" y="711"/>
                  </a:lnTo>
                  <a:lnTo>
                    <a:pt x="533" y="712"/>
                  </a:lnTo>
                  <a:lnTo>
                    <a:pt x="531" y="718"/>
                  </a:lnTo>
                  <a:lnTo>
                    <a:pt x="523" y="730"/>
                  </a:lnTo>
                  <a:lnTo>
                    <a:pt x="490" y="777"/>
                  </a:lnTo>
                  <a:lnTo>
                    <a:pt x="490" y="777"/>
                  </a:lnTo>
                  <a:lnTo>
                    <a:pt x="445" y="838"/>
                  </a:lnTo>
                  <a:lnTo>
                    <a:pt x="400" y="899"/>
                  </a:lnTo>
                  <a:lnTo>
                    <a:pt x="354" y="960"/>
                  </a:lnTo>
                  <a:lnTo>
                    <a:pt x="310" y="1022"/>
                  </a:lnTo>
                  <a:lnTo>
                    <a:pt x="310" y="1022"/>
                  </a:lnTo>
                  <a:lnTo>
                    <a:pt x="320" y="989"/>
                  </a:lnTo>
                  <a:lnTo>
                    <a:pt x="332" y="958"/>
                  </a:lnTo>
                  <a:lnTo>
                    <a:pt x="354" y="898"/>
                  </a:lnTo>
                  <a:lnTo>
                    <a:pt x="354" y="898"/>
                  </a:lnTo>
                  <a:close/>
                  <a:moveTo>
                    <a:pt x="338" y="1251"/>
                  </a:moveTo>
                  <a:lnTo>
                    <a:pt x="338" y="1251"/>
                  </a:lnTo>
                  <a:lnTo>
                    <a:pt x="335" y="1255"/>
                  </a:lnTo>
                  <a:lnTo>
                    <a:pt x="335" y="1260"/>
                  </a:lnTo>
                  <a:lnTo>
                    <a:pt x="335" y="1263"/>
                  </a:lnTo>
                  <a:lnTo>
                    <a:pt x="337" y="1267"/>
                  </a:lnTo>
                  <a:lnTo>
                    <a:pt x="337" y="1267"/>
                  </a:lnTo>
                  <a:lnTo>
                    <a:pt x="328" y="1262"/>
                  </a:lnTo>
                  <a:lnTo>
                    <a:pt x="321" y="1257"/>
                  </a:lnTo>
                  <a:lnTo>
                    <a:pt x="314" y="1251"/>
                  </a:lnTo>
                  <a:lnTo>
                    <a:pt x="309" y="1244"/>
                  </a:lnTo>
                  <a:lnTo>
                    <a:pt x="303" y="1238"/>
                  </a:lnTo>
                  <a:lnTo>
                    <a:pt x="298" y="1231"/>
                  </a:lnTo>
                  <a:lnTo>
                    <a:pt x="294" y="1223"/>
                  </a:lnTo>
                  <a:lnTo>
                    <a:pt x="291" y="1215"/>
                  </a:lnTo>
                  <a:lnTo>
                    <a:pt x="291" y="1215"/>
                  </a:lnTo>
                  <a:lnTo>
                    <a:pt x="298" y="1214"/>
                  </a:lnTo>
                  <a:lnTo>
                    <a:pt x="302" y="1213"/>
                  </a:lnTo>
                  <a:lnTo>
                    <a:pt x="304" y="1209"/>
                  </a:lnTo>
                  <a:lnTo>
                    <a:pt x="304" y="1209"/>
                  </a:lnTo>
                  <a:lnTo>
                    <a:pt x="355" y="1158"/>
                  </a:lnTo>
                  <a:lnTo>
                    <a:pt x="407" y="1107"/>
                  </a:lnTo>
                  <a:lnTo>
                    <a:pt x="511" y="1007"/>
                  </a:lnTo>
                  <a:lnTo>
                    <a:pt x="511" y="1007"/>
                  </a:lnTo>
                  <a:lnTo>
                    <a:pt x="424" y="1128"/>
                  </a:lnTo>
                  <a:lnTo>
                    <a:pt x="338" y="1251"/>
                  </a:lnTo>
                  <a:lnTo>
                    <a:pt x="338" y="1251"/>
                  </a:lnTo>
                  <a:close/>
                  <a:moveTo>
                    <a:pt x="726" y="851"/>
                  </a:moveTo>
                  <a:lnTo>
                    <a:pt x="726" y="851"/>
                  </a:lnTo>
                  <a:lnTo>
                    <a:pt x="676" y="905"/>
                  </a:lnTo>
                  <a:lnTo>
                    <a:pt x="625" y="959"/>
                  </a:lnTo>
                  <a:lnTo>
                    <a:pt x="573" y="1010"/>
                  </a:lnTo>
                  <a:lnTo>
                    <a:pt x="520" y="1062"/>
                  </a:lnTo>
                  <a:lnTo>
                    <a:pt x="520" y="1062"/>
                  </a:lnTo>
                  <a:lnTo>
                    <a:pt x="566" y="998"/>
                  </a:lnTo>
                  <a:lnTo>
                    <a:pt x="613" y="934"/>
                  </a:lnTo>
                  <a:lnTo>
                    <a:pt x="660" y="871"/>
                  </a:lnTo>
                  <a:lnTo>
                    <a:pt x="706" y="809"/>
                  </a:lnTo>
                  <a:lnTo>
                    <a:pt x="706" y="809"/>
                  </a:lnTo>
                  <a:lnTo>
                    <a:pt x="718" y="830"/>
                  </a:lnTo>
                  <a:lnTo>
                    <a:pt x="726" y="851"/>
                  </a:lnTo>
                  <a:lnTo>
                    <a:pt x="726" y="851"/>
                  </a:lnTo>
                  <a:close/>
                  <a:moveTo>
                    <a:pt x="643" y="732"/>
                  </a:moveTo>
                  <a:lnTo>
                    <a:pt x="643" y="732"/>
                  </a:lnTo>
                  <a:lnTo>
                    <a:pt x="661" y="748"/>
                  </a:lnTo>
                  <a:lnTo>
                    <a:pt x="661" y="748"/>
                  </a:lnTo>
                  <a:lnTo>
                    <a:pt x="673" y="762"/>
                  </a:lnTo>
                  <a:lnTo>
                    <a:pt x="684" y="775"/>
                  </a:lnTo>
                  <a:lnTo>
                    <a:pt x="684" y="775"/>
                  </a:lnTo>
                  <a:lnTo>
                    <a:pt x="681" y="776"/>
                  </a:lnTo>
                  <a:lnTo>
                    <a:pt x="681" y="776"/>
                  </a:lnTo>
                  <a:lnTo>
                    <a:pt x="640" y="821"/>
                  </a:lnTo>
                  <a:lnTo>
                    <a:pt x="599" y="865"/>
                  </a:lnTo>
                  <a:lnTo>
                    <a:pt x="555" y="908"/>
                  </a:lnTo>
                  <a:lnTo>
                    <a:pt x="512" y="951"/>
                  </a:lnTo>
                  <a:lnTo>
                    <a:pt x="512" y="951"/>
                  </a:lnTo>
                  <a:lnTo>
                    <a:pt x="491" y="970"/>
                  </a:lnTo>
                  <a:lnTo>
                    <a:pt x="491" y="970"/>
                  </a:lnTo>
                  <a:lnTo>
                    <a:pt x="534" y="914"/>
                  </a:lnTo>
                  <a:lnTo>
                    <a:pt x="554" y="886"/>
                  </a:lnTo>
                  <a:lnTo>
                    <a:pt x="574" y="857"/>
                  </a:lnTo>
                  <a:lnTo>
                    <a:pt x="593" y="828"/>
                  </a:lnTo>
                  <a:lnTo>
                    <a:pt x="610" y="796"/>
                  </a:lnTo>
                  <a:lnTo>
                    <a:pt x="627" y="764"/>
                  </a:lnTo>
                  <a:lnTo>
                    <a:pt x="643" y="732"/>
                  </a:lnTo>
                  <a:lnTo>
                    <a:pt x="643" y="732"/>
                  </a:lnTo>
                  <a:close/>
                  <a:moveTo>
                    <a:pt x="283" y="1172"/>
                  </a:moveTo>
                  <a:lnTo>
                    <a:pt x="283" y="1172"/>
                  </a:lnTo>
                  <a:lnTo>
                    <a:pt x="283" y="1159"/>
                  </a:lnTo>
                  <a:lnTo>
                    <a:pt x="283" y="1145"/>
                  </a:lnTo>
                  <a:lnTo>
                    <a:pt x="283" y="1145"/>
                  </a:lnTo>
                  <a:lnTo>
                    <a:pt x="321" y="1099"/>
                  </a:lnTo>
                  <a:lnTo>
                    <a:pt x="364" y="1054"/>
                  </a:lnTo>
                  <a:lnTo>
                    <a:pt x="407" y="1007"/>
                  </a:lnTo>
                  <a:lnTo>
                    <a:pt x="450" y="960"/>
                  </a:lnTo>
                  <a:lnTo>
                    <a:pt x="490" y="913"/>
                  </a:lnTo>
                  <a:lnTo>
                    <a:pt x="510" y="890"/>
                  </a:lnTo>
                  <a:lnTo>
                    <a:pt x="527" y="865"/>
                  </a:lnTo>
                  <a:lnTo>
                    <a:pt x="544" y="842"/>
                  </a:lnTo>
                  <a:lnTo>
                    <a:pt x="559" y="818"/>
                  </a:lnTo>
                  <a:lnTo>
                    <a:pt x="572" y="795"/>
                  </a:lnTo>
                  <a:lnTo>
                    <a:pt x="584" y="770"/>
                  </a:lnTo>
                  <a:lnTo>
                    <a:pt x="584" y="770"/>
                  </a:lnTo>
                  <a:lnTo>
                    <a:pt x="571" y="798"/>
                  </a:lnTo>
                  <a:lnTo>
                    <a:pt x="555" y="825"/>
                  </a:lnTo>
                  <a:lnTo>
                    <a:pt x="540" y="852"/>
                  </a:lnTo>
                  <a:lnTo>
                    <a:pt x="523" y="878"/>
                  </a:lnTo>
                  <a:lnTo>
                    <a:pt x="505" y="904"/>
                  </a:lnTo>
                  <a:lnTo>
                    <a:pt x="486" y="929"/>
                  </a:lnTo>
                  <a:lnTo>
                    <a:pt x="445" y="979"/>
                  </a:lnTo>
                  <a:lnTo>
                    <a:pt x="404" y="1027"/>
                  </a:lnTo>
                  <a:lnTo>
                    <a:pt x="362" y="1076"/>
                  </a:lnTo>
                  <a:lnTo>
                    <a:pt x="321" y="1124"/>
                  </a:lnTo>
                  <a:lnTo>
                    <a:pt x="302" y="1148"/>
                  </a:lnTo>
                  <a:lnTo>
                    <a:pt x="283" y="1172"/>
                  </a:lnTo>
                  <a:lnTo>
                    <a:pt x="283" y="1172"/>
                  </a:lnTo>
                  <a:close/>
                  <a:moveTo>
                    <a:pt x="566" y="658"/>
                  </a:moveTo>
                  <a:lnTo>
                    <a:pt x="566" y="658"/>
                  </a:lnTo>
                  <a:lnTo>
                    <a:pt x="505" y="706"/>
                  </a:lnTo>
                  <a:lnTo>
                    <a:pt x="448" y="755"/>
                  </a:lnTo>
                  <a:lnTo>
                    <a:pt x="390" y="807"/>
                  </a:lnTo>
                  <a:lnTo>
                    <a:pt x="335" y="859"/>
                  </a:lnTo>
                  <a:lnTo>
                    <a:pt x="335" y="859"/>
                  </a:lnTo>
                  <a:lnTo>
                    <a:pt x="393" y="804"/>
                  </a:lnTo>
                  <a:lnTo>
                    <a:pt x="419" y="777"/>
                  </a:lnTo>
                  <a:lnTo>
                    <a:pt x="443" y="752"/>
                  </a:lnTo>
                  <a:lnTo>
                    <a:pt x="468" y="725"/>
                  </a:lnTo>
                  <a:lnTo>
                    <a:pt x="491" y="695"/>
                  </a:lnTo>
                  <a:lnTo>
                    <a:pt x="513" y="665"/>
                  </a:lnTo>
                  <a:lnTo>
                    <a:pt x="537" y="630"/>
                  </a:lnTo>
                  <a:lnTo>
                    <a:pt x="537" y="630"/>
                  </a:lnTo>
                  <a:lnTo>
                    <a:pt x="566" y="658"/>
                  </a:lnTo>
                  <a:lnTo>
                    <a:pt x="566" y="658"/>
                  </a:lnTo>
                  <a:close/>
                  <a:moveTo>
                    <a:pt x="477" y="555"/>
                  </a:moveTo>
                  <a:lnTo>
                    <a:pt x="477" y="555"/>
                  </a:lnTo>
                  <a:lnTo>
                    <a:pt x="486" y="570"/>
                  </a:lnTo>
                  <a:lnTo>
                    <a:pt x="496" y="584"/>
                  </a:lnTo>
                  <a:lnTo>
                    <a:pt x="496" y="584"/>
                  </a:lnTo>
                  <a:lnTo>
                    <a:pt x="507" y="597"/>
                  </a:lnTo>
                  <a:lnTo>
                    <a:pt x="507" y="597"/>
                  </a:lnTo>
                  <a:lnTo>
                    <a:pt x="481" y="615"/>
                  </a:lnTo>
                  <a:lnTo>
                    <a:pt x="456" y="633"/>
                  </a:lnTo>
                  <a:lnTo>
                    <a:pt x="431" y="652"/>
                  </a:lnTo>
                  <a:lnTo>
                    <a:pt x="408" y="672"/>
                  </a:lnTo>
                  <a:lnTo>
                    <a:pt x="408" y="672"/>
                  </a:lnTo>
                  <a:lnTo>
                    <a:pt x="444" y="615"/>
                  </a:lnTo>
                  <a:lnTo>
                    <a:pt x="461" y="585"/>
                  </a:lnTo>
                  <a:lnTo>
                    <a:pt x="477" y="555"/>
                  </a:lnTo>
                  <a:lnTo>
                    <a:pt x="477" y="555"/>
                  </a:lnTo>
                  <a:close/>
                  <a:moveTo>
                    <a:pt x="246" y="836"/>
                  </a:moveTo>
                  <a:lnTo>
                    <a:pt x="246" y="836"/>
                  </a:lnTo>
                  <a:lnTo>
                    <a:pt x="231" y="826"/>
                  </a:lnTo>
                  <a:lnTo>
                    <a:pt x="217" y="815"/>
                  </a:lnTo>
                  <a:lnTo>
                    <a:pt x="206" y="803"/>
                  </a:lnTo>
                  <a:lnTo>
                    <a:pt x="195" y="790"/>
                  </a:lnTo>
                  <a:lnTo>
                    <a:pt x="186" y="777"/>
                  </a:lnTo>
                  <a:lnTo>
                    <a:pt x="177" y="764"/>
                  </a:lnTo>
                  <a:lnTo>
                    <a:pt x="170" y="749"/>
                  </a:lnTo>
                  <a:lnTo>
                    <a:pt x="163" y="735"/>
                  </a:lnTo>
                  <a:lnTo>
                    <a:pt x="163" y="735"/>
                  </a:lnTo>
                  <a:lnTo>
                    <a:pt x="188" y="708"/>
                  </a:lnTo>
                  <a:lnTo>
                    <a:pt x="214" y="682"/>
                  </a:lnTo>
                  <a:lnTo>
                    <a:pt x="268" y="631"/>
                  </a:lnTo>
                  <a:lnTo>
                    <a:pt x="294" y="605"/>
                  </a:lnTo>
                  <a:lnTo>
                    <a:pt x="319" y="579"/>
                  </a:lnTo>
                  <a:lnTo>
                    <a:pt x="344" y="551"/>
                  </a:lnTo>
                  <a:lnTo>
                    <a:pt x="354" y="537"/>
                  </a:lnTo>
                  <a:lnTo>
                    <a:pt x="365" y="523"/>
                  </a:lnTo>
                  <a:lnTo>
                    <a:pt x="365" y="523"/>
                  </a:lnTo>
                  <a:lnTo>
                    <a:pt x="280" y="646"/>
                  </a:lnTo>
                  <a:lnTo>
                    <a:pt x="196" y="769"/>
                  </a:lnTo>
                  <a:lnTo>
                    <a:pt x="196" y="769"/>
                  </a:lnTo>
                  <a:lnTo>
                    <a:pt x="195" y="773"/>
                  </a:lnTo>
                  <a:lnTo>
                    <a:pt x="194" y="776"/>
                  </a:lnTo>
                  <a:lnTo>
                    <a:pt x="194" y="780"/>
                  </a:lnTo>
                  <a:lnTo>
                    <a:pt x="194" y="783"/>
                  </a:lnTo>
                  <a:lnTo>
                    <a:pt x="196" y="789"/>
                  </a:lnTo>
                  <a:lnTo>
                    <a:pt x="201" y="794"/>
                  </a:lnTo>
                  <a:lnTo>
                    <a:pt x="208" y="797"/>
                  </a:lnTo>
                  <a:lnTo>
                    <a:pt x="214" y="798"/>
                  </a:lnTo>
                  <a:lnTo>
                    <a:pt x="217" y="798"/>
                  </a:lnTo>
                  <a:lnTo>
                    <a:pt x="221" y="797"/>
                  </a:lnTo>
                  <a:lnTo>
                    <a:pt x="224" y="796"/>
                  </a:lnTo>
                  <a:lnTo>
                    <a:pt x="227" y="792"/>
                  </a:lnTo>
                  <a:lnTo>
                    <a:pt x="227" y="792"/>
                  </a:lnTo>
                  <a:lnTo>
                    <a:pt x="278" y="739"/>
                  </a:lnTo>
                  <a:lnTo>
                    <a:pt x="331" y="686"/>
                  </a:lnTo>
                  <a:lnTo>
                    <a:pt x="383" y="634"/>
                  </a:lnTo>
                  <a:lnTo>
                    <a:pt x="436" y="583"/>
                  </a:lnTo>
                  <a:lnTo>
                    <a:pt x="436" y="583"/>
                  </a:lnTo>
                  <a:lnTo>
                    <a:pt x="414" y="606"/>
                  </a:lnTo>
                  <a:lnTo>
                    <a:pt x="389" y="636"/>
                  </a:lnTo>
                  <a:lnTo>
                    <a:pt x="366" y="666"/>
                  </a:lnTo>
                  <a:lnTo>
                    <a:pt x="341" y="700"/>
                  </a:lnTo>
                  <a:lnTo>
                    <a:pt x="293" y="769"/>
                  </a:lnTo>
                  <a:lnTo>
                    <a:pt x="246" y="836"/>
                  </a:lnTo>
                  <a:lnTo>
                    <a:pt x="246" y="836"/>
                  </a:lnTo>
                  <a:close/>
                  <a:moveTo>
                    <a:pt x="423" y="453"/>
                  </a:moveTo>
                  <a:lnTo>
                    <a:pt x="423" y="453"/>
                  </a:lnTo>
                  <a:lnTo>
                    <a:pt x="417" y="453"/>
                  </a:lnTo>
                  <a:lnTo>
                    <a:pt x="412" y="455"/>
                  </a:lnTo>
                  <a:lnTo>
                    <a:pt x="412" y="455"/>
                  </a:lnTo>
                  <a:lnTo>
                    <a:pt x="381" y="479"/>
                  </a:lnTo>
                  <a:lnTo>
                    <a:pt x="351" y="501"/>
                  </a:lnTo>
                  <a:lnTo>
                    <a:pt x="321" y="524"/>
                  </a:lnTo>
                  <a:lnTo>
                    <a:pt x="292" y="549"/>
                  </a:lnTo>
                  <a:lnTo>
                    <a:pt x="264" y="574"/>
                  </a:lnTo>
                  <a:lnTo>
                    <a:pt x="237" y="599"/>
                  </a:lnTo>
                  <a:lnTo>
                    <a:pt x="209" y="626"/>
                  </a:lnTo>
                  <a:lnTo>
                    <a:pt x="182" y="653"/>
                  </a:lnTo>
                  <a:lnTo>
                    <a:pt x="182" y="653"/>
                  </a:lnTo>
                  <a:lnTo>
                    <a:pt x="203" y="630"/>
                  </a:lnTo>
                  <a:lnTo>
                    <a:pt x="229" y="599"/>
                  </a:lnTo>
                  <a:lnTo>
                    <a:pt x="256" y="564"/>
                  </a:lnTo>
                  <a:lnTo>
                    <a:pt x="285" y="526"/>
                  </a:lnTo>
                  <a:lnTo>
                    <a:pt x="314" y="485"/>
                  </a:lnTo>
                  <a:lnTo>
                    <a:pt x="344" y="443"/>
                  </a:lnTo>
                  <a:lnTo>
                    <a:pt x="371" y="400"/>
                  </a:lnTo>
                  <a:lnTo>
                    <a:pt x="393" y="361"/>
                  </a:lnTo>
                  <a:lnTo>
                    <a:pt x="393" y="361"/>
                  </a:lnTo>
                  <a:lnTo>
                    <a:pt x="395" y="356"/>
                  </a:lnTo>
                  <a:lnTo>
                    <a:pt x="395" y="351"/>
                  </a:lnTo>
                  <a:lnTo>
                    <a:pt x="395" y="351"/>
                  </a:lnTo>
                  <a:lnTo>
                    <a:pt x="401" y="377"/>
                  </a:lnTo>
                  <a:lnTo>
                    <a:pt x="407" y="404"/>
                  </a:lnTo>
                  <a:lnTo>
                    <a:pt x="414" y="428"/>
                  </a:lnTo>
                  <a:lnTo>
                    <a:pt x="423" y="453"/>
                  </a:lnTo>
                  <a:lnTo>
                    <a:pt x="423" y="453"/>
                  </a:lnTo>
                  <a:close/>
                  <a:moveTo>
                    <a:pt x="385" y="294"/>
                  </a:moveTo>
                  <a:lnTo>
                    <a:pt x="385" y="294"/>
                  </a:lnTo>
                  <a:lnTo>
                    <a:pt x="389" y="320"/>
                  </a:lnTo>
                  <a:lnTo>
                    <a:pt x="394" y="345"/>
                  </a:lnTo>
                  <a:lnTo>
                    <a:pt x="394" y="345"/>
                  </a:lnTo>
                  <a:lnTo>
                    <a:pt x="392" y="342"/>
                  </a:lnTo>
                  <a:lnTo>
                    <a:pt x="389" y="338"/>
                  </a:lnTo>
                  <a:lnTo>
                    <a:pt x="386" y="336"/>
                  </a:lnTo>
                  <a:lnTo>
                    <a:pt x="381" y="335"/>
                  </a:lnTo>
                  <a:lnTo>
                    <a:pt x="378" y="334"/>
                  </a:lnTo>
                  <a:lnTo>
                    <a:pt x="373" y="335"/>
                  </a:lnTo>
                  <a:lnTo>
                    <a:pt x="368" y="336"/>
                  </a:lnTo>
                  <a:lnTo>
                    <a:pt x="365" y="338"/>
                  </a:lnTo>
                  <a:lnTo>
                    <a:pt x="365" y="338"/>
                  </a:lnTo>
                  <a:lnTo>
                    <a:pt x="342" y="362"/>
                  </a:lnTo>
                  <a:lnTo>
                    <a:pt x="309" y="398"/>
                  </a:lnTo>
                  <a:lnTo>
                    <a:pt x="235" y="478"/>
                  </a:lnTo>
                  <a:lnTo>
                    <a:pt x="207" y="509"/>
                  </a:lnTo>
                  <a:lnTo>
                    <a:pt x="196" y="519"/>
                  </a:lnTo>
                  <a:lnTo>
                    <a:pt x="191" y="523"/>
                  </a:lnTo>
                  <a:lnTo>
                    <a:pt x="190" y="523"/>
                  </a:lnTo>
                  <a:lnTo>
                    <a:pt x="190" y="522"/>
                  </a:lnTo>
                  <a:lnTo>
                    <a:pt x="195" y="514"/>
                  </a:lnTo>
                  <a:lnTo>
                    <a:pt x="225" y="474"/>
                  </a:lnTo>
                  <a:lnTo>
                    <a:pt x="225" y="474"/>
                  </a:lnTo>
                  <a:lnTo>
                    <a:pt x="249" y="443"/>
                  </a:lnTo>
                  <a:lnTo>
                    <a:pt x="270" y="411"/>
                  </a:lnTo>
                  <a:lnTo>
                    <a:pt x="290" y="378"/>
                  </a:lnTo>
                  <a:lnTo>
                    <a:pt x="309" y="345"/>
                  </a:lnTo>
                  <a:lnTo>
                    <a:pt x="325" y="311"/>
                  </a:lnTo>
                  <a:lnTo>
                    <a:pt x="340" y="276"/>
                  </a:lnTo>
                  <a:lnTo>
                    <a:pt x="354" y="241"/>
                  </a:lnTo>
                  <a:lnTo>
                    <a:pt x="367" y="205"/>
                  </a:lnTo>
                  <a:lnTo>
                    <a:pt x="367" y="205"/>
                  </a:lnTo>
                  <a:lnTo>
                    <a:pt x="372" y="224"/>
                  </a:lnTo>
                  <a:lnTo>
                    <a:pt x="376" y="246"/>
                  </a:lnTo>
                  <a:lnTo>
                    <a:pt x="385" y="294"/>
                  </a:lnTo>
                  <a:lnTo>
                    <a:pt x="385" y="294"/>
                  </a:lnTo>
                  <a:close/>
                  <a:moveTo>
                    <a:pt x="331" y="121"/>
                  </a:moveTo>
                  <a:lnTo>
                    <a:pt x="331" y="121"/>
                  </a:lnTo>
                  <a:lnTo>
                    <a:pt x="338" y="131"/>
                  </a:lnTo>
                  <a:lnTo>
                    <a:pt x="345" y="143"/>
                  </a:lnTo>
                  <a:lnTo>
                    <a:pt x="351" y="157"/>
                  </a:lnTo>
                  <a:lnTo>
                    <a:pt x="357" y="172"/>
                  </a:lnTo>
                  <a:lnTo>
                    <a:pt x="357" y="172"/>
                  </a:lnTo>
                  <a:lnTo>
                    <a:pt x="353" y="172"/>
                  </a:lnTo>
                  <a:lnTo>
                    <a:pt x="348" y="173"/>
                  </a:lnTo>
                  <a:lnTo>
                    <a:pt x="345" y="176"/>
                  </a:lnTo>
                  <a:lnTo>
                    <a:pt x="341" y="179"/>
                  </a:lnTo>
                  <a:lnTo>
                    <a:pt x="341" y="179"/>
                  </a:lnTo>
                  <a:lnTo>
                    <a:pt x="299" y="239"/>
                  </a:lnTo>
                  <a:lnTo>
                    <a:pt x="257" y="299"/>
                  </a:lnTo>
                  <a:lnTo>
                    <a:pt x="213" y="356"/>
                  </a:lnTo>
                  <a:lnTo>
                    <a:pt x="167" y="414"/>
                  </a:lnTo>
                  <a:lnTo>
                    <a:pt x="167" y="414"/>
                  </a:lnTo>
                  <a:lnTo>
                    <a:pt x="93" y="507"/>
                  </a:lnTo>
                  <a:lnTo>
                    <a:pt x="93" y="507"/>
                  </a:lnTo>
                  <a:lnTo>
                    <a:pt x="94" y="502"/>
                  </a:lnTo>
                  <a:lnTo>
                    <a:pt x="92" y="498"/>
                  </a:lnTo>
                  <a:lnTo>
                    <a:pt x="92" y="498"/>
                  </a:lnTo>
                  <a:lnTo>
                    <a:pt x="115" y="464"/>
                  </a:lnTo>
                  <a:lnTo>
                    <a:pt x="115" y="464"/>
                  </a:lnTo>
                  <a:lnTo>
                    <a:pt x="152" y="409"/>
                  </a:lnTo>
                  <a:lnTo>
                    <a:pt x="187" y="354"/>
                  </a:lnTo>
                  <a:lnTo>
                    <a:pt x="218" y="297"/>
                  </a:lnTo>
                  <a:lnTo>
                    <a:pt x="249" y="241"/>
                  </a:lnTo>
                  <a:lnTo>
                    <a:pt x="249" y="241"/>
                  </a:lnTo>
                  <a:lnTo>
                    <a:pt x="290" y="180"/>
                  </a:lnTo>
                  <a:lnTo>
                    <a:pt x="331" y="121"/>
                  </a:lnTo>
                  <a:lnTo>
                    <a:pt x="331" y="121"/>
                  </a:lnTo>
                  <a:close/>
                  <a:moveTo>
                    <a:pt x="251" y="102"/>
                  </a:moveTo>
                  <a:lnTo>
                    <a:pt x="251" y="102"/>
                  </a:lnTo>
                  <a:lnTo>
                    <a:pt x="206" y="167"/>
                  </a:lnTo>
                  <a:lnTo>
                    <a:pt x="184" y="200"/>
                  </a:lnTo>
                  <a:lnTo>
                    <a:pt x="163" y="234"/>
                  </a:lnTo>
                  <a:lnTo>
                    <a:pt x="142" y="268"/>
                  </a:lnTo>
                  <a:lnTo>
                    <a:pt x="124" y="302"/>
                  </a:lnTo>
                  <a:lnTo>
                    <a:pt x="104" y="336"/>
                  </a:lnTo>
                  <a:lnTo>
                    <a:pt x="86" y="372"/>
                  </a:lnTo>
                  <a:lnTo>
                    <a:pt x="86" y="372"/>
                  </a:lnTo>
                  <a:lnTo>
                    <a:pt x="100" y="329"/>
                  </a:lnTo>
                  <a:lnTo>
                    <a:pt x="118" y="287"/>
                  </a:lnTo>
                  <a:lnTo>
                    <a:pt x="138" y="246"/>
                  </a:lnTo>
                  <a:lnTo>
                    <a:pt x="148" y="226"/>
                  </a:lnTo>
                  <a:lnTo>
                    <a:pt x="159" y="207"/>
                  </a:lnTo>
                  <a:lnTo>
                    <a:pt x="169" y="189"/>
                  </a:lnTo>
                  <a:lnTo>
                    <a:pt x="181" y="172"/>
                  </a:lnTo>
                  <a:lnTo>
                    <a:pt x="193" y="157"/>
                  </a:lnTo>
                  <a:lnTo>
                    <a:pt x="204" y="143"/>
                  </a:lnTo>
                  <a:lnTo>
                    <a:pt x="216" y="130"/>
                  </a:lnTo>
                  <a:lnTo>
                    <a:pt x="228" y="119"/>
                  </a:lnTo>
                  <a:lnTo>
                    <a:pt x="239" y="110"/>
                  </a:lnTo>
                  <a:lnTo>
                    <a:pt x="251" y="102"/>
                  </a:lnTo>
                  <a:lnTo>
                    <a:pt x="251" y="102"/>
                  </a:lnTo>
                  <a:close/>
                  <a:moveTo>
                    <a:pt x="239" y="376"/>
                  </a:moveTo>
                  <a:lnTo>
                    <a:pt x="239" y="376"/>
                  </a:lnTo>
                  <a:lnTo>
                    <a:pt x="252" y="358"/>
                  </a:lnTo>
                  <a:lnTo>
                    <a:pt x="269" y="330"/>
                  </a:lnTo>
                  <a:lnTo>
                    <a:pt x="302" y="273"/>
                  </a:lnTo>
                  <a:lnTo>
                    <a:pt x="312" y="255"/>
                  </a:lnTo>
                  <a:lnTo>
                    <a:pt x="316" y="252"/>
                  </a:lnTo>
                  <a:lnTo>
                    <a:pt x="316" y="252"/>
                  </a:lnTo>
                  <a:lnTo>
                    <a:pt x="316" y="253"/>
                  </a:lnTo>
                  <a:lnTo>
                    <a:pt x="307" y="273"/>
                  </a:lnTo>
                  <a:lnTo>
                    <a:pt x="286" y="321"/>
                  </a:lnTo>
                  <a:lnTo>
                    <a:pt x="286" y="321"/>
                  </a:lnTo>
                  <a:lnTo>
                    <a:pt x="278" y="337"/>
                  </a:lnTo>
                  <a:lnTo>
                    <a:pt x="269" y="355"/>
                  </a:lnTo>
                  <a:lnTo>
                    <a:pt x="249" y="388"/>
                  </a:lnTo>
                  <a:lnTo>
                    <a:pt x="227" y="420"/>
                  </a:lnTo>
                  <a:lnTo>
                    <a:pt x="203" y="451"/>
                  </a:lnTo>
                  <a:lnTo>
                    <a:pt x="179" y="481"/>
                  </a:lnTo>
                  <a:lnTo>
                    <a:pt x="153" y="512"/>
                  </a:lnTo>
                  <a:lnTo>
                    <a:pt x="103" y="569"/>
                  </a:lnTo>
                  <a:lnTo>
                    <a:pt x="103" y="569"/>
                  </a:lnTo>
                  <a:lnTo>
                    <a:pt x="99" y="575"/>
                  </a:lnTo>
                  <a:lnTo>
                    <a:pt x="98" y="582"/>
                  </a:lnTo>
                  <a:lnTo>
                    <a:pt x="99" y="588"/>
                  </a:lnTo>
                  <a:lnTo>
                    <a:pt x="101" y="594"/>
                  </a:lnTo>
                  <a:lnTo>
                    <a:pt x="106" y="598"/>
                  </a:lnTo>
                  <a:lnTo>
                    <a:pt x="111" y="601"/>
                  </a:lnTo>
                  <a:lnTo>
                    <a:pt x="114" y="601"/>
                  </a:lnTo>
                  <a:lnTo>
                    <a:pt x="118" y="601"/>
                  </a:lnTo>
                  <a:lnTo>
                    <a:pt x="120" y="599"/>
                  </a:lnTo>
                  <a:lnTo>
                    <a:pt x="124" y="597"/>
                  </a:lnTo>
                  <a:lnTo>
                    <a:pt x="124" y="597"/>
                  </a:lnTo>
                  <a:lnTo>
                    <a:pt x="152" y="576"/>
                  </a:lnTo>
                  <a:lnTo>
                    <a:pt x="180" y="554"/>
                  </a:lnTo>
                  <a:lnTo>
                    <a:pt x="234" y="508"/>
                  </a:lnTo>
                  <a:lnTo>
                    <a:pt x="286" y="460"/>
                  </a:lnTo>
                  <a:lnTo>
                    <a:pt x="339" y="412"/>
                  </a:lnTo>
                  <a:lnTo>
                    <a:pt x="339" y="412"/>
                  </a:lnTo>
                  <a:lnTo>
                    <a:pt x="313" y="439"/>
                  </a:lnTo>
                  <a:lnTo>
                    <a:pt x="286" y="469"/>
                  </a:lnTo>
                  <a:lnTo>
                    <a:pt x="261" y="502"/>
                  </a:lnTo>
                  <a:lnTo>
                    <a:pt x="235" y="537"/>
                  </a:lnTo>
                  <a:lnTo>
                    <a:pt x="210" y="575"/>
                  </a:lnTo>
                  <a:lnTo>
                    <a:pt x="187" y="612"/>
                  </a:lnTo>
                  <a:lnTo>
                    <a:pt x="165" y="651"/>
                  </a:lnTo>
                  <a:lnTo>
                    <a:pt x="145" y="689"/>
                  </a:lnTo>
                  <a:lnTo>
                    <a:pt x="145" y="689"/>
                  </a:lnTo>
                  <a:lnTo>
                    <a:pt x="132" y="661"/>
                  </a:lnTo>
                  <a:lnTo>
                    <a:pt x="125" y="647"/>
                  </a:lnTo>
                  <a:lnTo>
                    <a:pt x="117" y="632"/>
                  </a:lnTo>
                  <a:lnTo>
                    <a:pt x="108" y="618"/>
                  </a:lnTo>
                  <a:lnTo>
                    <a:pt x="99" y="604"/>
                  </a:lnTo>
                  <a:lnTo>
                    <a:pt x="87" y="590"/>
                  </a:lnTo>
                  <a:lnTo>
                    <a:pt x="74" y="576"/>
                  </a:lnTo>
                  <a:lnTo>
                    <a:pt x="74" y="576"/>
                  </a:lnTo>
                  <a:lnTo>
                    <a:pt x="70" y="569"/>
                  </a:lnTo>
                  <a:lnTo>
                    <a:pt x="65" y="560"/>
                  </a:lnTo>
                  <a:lnTo>
                    <a:pt x="65" y="560"/>
                  </a:lnTo>
                  <a:lnTo>
                    <a:pt x="112" y="516"/>
                  </a:lnTo>
                  <a:lnTo>
                    <a:pt x="134" y="495"/>
                  </a:lnTo>
                  <a:lnTo>
                    <a:pt x="156" y="472"/>
                  </a:lnTo>
                  <a:lnTo>
                    <a:pt x="179" y="450"/>
                  </a:lnTo>
                  <a:lnTo>
                    <a:pt x="200" y="426"/>
                  </a:lnTo>
                  <a:lnTo>
                    <a:pt x="220" y="402"/>
                  </a:lnTo>
                  <a:lnTo>
                    <a:pt x="239" y="376"/>
                  </a:lnTo>
                  <a:lnTo>
                    <a:pt x="239" y="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p:cNvSpPr>
              <a:spLocks noEditPoints="1"/>
            </p:cNvSpPr>
            <p:nvPr/>
          </p:nvSpPr>
          <p:spPr bwMode="auto">
            <a:xfrm>
              <a:off x="5380038" y="3022600"/>
              <a:ext cx="227013" cy="190500"/>
            </a:xfrm>
            <a:custGeom>
              <a:avLst/>
              <a:gdLst>
                <a:gd name="T0" fmla="*/ 656 w 860"/>
                <a:gd name="T1" fmla="*/ 349 h 724"/>
                <a:gd name="T2" fmla="*/ 703 w 860"/>
                <a:gd name="T3" fmla="*/ 334 h 724"/>
                <a:gd name="T4" fmla="*/ 645 w 860"/>
                <a:gd name="T5" fmla="*/ 384 h 724"/>
                <a:gd name="T6" fmla="*/ 662 w 860"/>
                <a:gd name="T7" fmla="*/ 415 h 724"/>
                <a:gd name="T8" fmla="*/ 807 w 860"/>
                <a:gd name="T9" fmla="*/ 327 h 724"/>
                <a:gd name="T10" fmla="*/ 860 w 860"/>
                <a:gd name="T11" fmla="*/ 225 h 724"/>
                <a:gd name="T12" fmla="*/ 828 w 860"/>
                <a:gd name="T13" fmla="*/ 140 h 724"/>
                <a:gd name="T14" fmla="*/ 799 w 860"/>
                <a:gd name="T15" fmla="*/ 121 h 724"/>
                <a:gd name="T16" fmla="*/ 639 w 860"/>
                <a:gd name="T17" fmla="*/ 38 h 724"/>
                <a:gd name="T18" fmla="*/ 393 w 860"/>
                <a:gd name="T19" fmla="*/ 0 h 724"/>
                <a:gd name="T20" fmla="*/ 151 w 860"/>
                <a:gd name="T21" fmla="*/ 54 h 724"/>
                <a:gd name="T22" fmla="*/ 9 w 860"/>
                <a:gd name="T23" fmla="*/ 156 h 724"/>
                <a:gd name="T24" fmla="*/ 20 w 860"/>
                <a:gd name="T25" fmla="*/ 334 h 724"/>
                <a:gd name="T26" fmla="*/ 20 w 860"/>
                <a:gd name="T27" fmla="*/ 381 h 724"/>
                <a:gd name="T28" fmla="*/ 52 w 860"/>
                <a:gd name="T29" fmla="*/ 370 h 724"/>
                <a:gd name="T30" fmla="*/ 201 w 860"/>
                <a:gd name="T31" fmla="*/ 613 h 724"/>
                <a:gd name="T32" fmla="*/ 220 w 860"/>
                <a:gd name="T33" fmla="*/ 634 h 724"/>
                <a:gd name="T34" fmla="*/ 289 w 860"/>
                <a:gd name="T35" fmla="*/ 706 h 724"/>
                <a:gd name="T36" fmla="*/ 322 w 860"/>
                <a:gd name="T37" fmla="*/ 714 h 724"/>
                <a:gd name="T38" fmla="*/ 406 w 860"/>
                <a:gd name="T39" fmla="*/ 638 h 724"/>
                <a:gd name="T40" fmla="*/ 528 w 860"/>
                <a:gd name="T41" fmla="*/ 510 h 724"/>
                <a:gd name="T42" fmla="*/ 605 w 860"/>
                <a:gd name="T43" fmla="*/ 471 h 724"/>
                <a:gd name="T44" fmla="*/ 616 w 860"/>
                <a:gd name="T45" fmla="*/ 458 h 724"/>
                <a:gd name="T46" fmla="*/ 818 w 860"/>
                <a:gd name="T47" fmla="*/ 238 h 724"/>
                <a:gd name="T48" fmla="*/ 771 w 860"/>
                <a:gd name="T49" fmla="*/ 288 h 724"/>
                <a:gd name="T50" fmla="*/ 777 w 860"/>
                <a:gd name="T51" fmla="*/ 144 h 724"/>
                <a:gd name="T52" fmla="*/ 717 w 860"/>
                <a:gd name="T53" fmla="*/ 167 h 724"/>
                <a:gd name="T54" fmla="*/ 688 w 860"/>
                <a:gd name="T55" fmla="*/ 144 h 724"/>
                <a:gd name="T56" fmla="*/ 663 w 860"/>
                <a:gd name="T57" fmla="*/ 86 h 724"/>
                <a:gd name="T58" fmla="*/ 455 w 860"/>
                <a:gd name="T59" fmla="*/ 34 h 724"/>
                <a:gd name="T60" fmla="*/ 631 w 860"/>
                <a:gd name="T61" fmla="*/ 70 h 724"/>
                <a:gd name="T62" fmla="*/ 353 w 860"/>
                <a:gd name="T63" fmla="*/ 387 h 724"/>
                <a:gd name="T64" fmla="*/ 528 w 860"/>
                <a:gd name="T65" fmla="*/ 50 h 724"/>
                <a:gd name="T66" fmla="*/ 354 w 860"/>
                <a:gd name="T67" fmla="*/ 215 h 724"/>
                <a:gd name="T68" fmla="*/ 419 w 860"/>
                <a:gd name="T69" fmla="*/ 44 h 724"/>
                <a:gd name="T70" fmla="*/ 395 w 860"/>
                <a:gd name="T71" fmla="*/ 36 h 724"/>
                <a:gd name="T72" fmla="*/ 141 w 860"/>
                <a:gd name="T73" fmla="*/ 349 h 724"/>
                <a:gd name="T74" fmla="*/ 310 w 860"/>
                <a:gd name="T75" fmla="*/ 52 h 724"/>
                <a:gd name="T76" fmla="*/ 398 w 860"/>
                <a:gd name="T77" fmla="*/ 34 h 724"/>
                <a:gd name="T78" fmla="*/ 196 w 860"/>
                <a:gd name="T79" fmla="*/ 130 h 724"/>
                <a:gd name="T80" fmla="*/ 186 w 860"/>
                <a:gd name="T81" fmla="*/ 78 h 724"/>
                <a:gd name="T82" fmla="*/ 37 w 860"/>
                <a:gd name="T83" fmla="*/ 169 h 724"/>
                <a:gd name="T84" fmla="*/ 138 w 860"/>
                <a:gd name="T85" fmla="*/ 100 h 724"/>
                <a:gd name="T86" fmla="*/ 45 w 860"/>
                <a:gd name="T87" fmla="*/ 272 h 724"/>
                <a:gd name="T88" fmla="*/ 131 w 860"/>
                <a:gd name="T89" fmla="*/ 123 h 724"/>
                <a:gd name="T90" fmla="*/ 51 w 860"/>
                <a:gd name="T91" fmla="*/ 305 h 724"/>
                <a:gd name="T92" fmla="*/ 196 w 860"/>
                <a:gd name="T93" fmla="*/ 171 h 724"/>
                <a:gd name="T94" fmla="*/ 208 w 860"/>
                <a:gd name="T95" fmla="*/ 194 h 724"/>
                <a:gd name="T96" fmla="*/ 75 w 860"/>
                <a:gd name="T97" fmla="*/ 335 h 724"/>
                <a:gd name="T98" fmla="*/ 237 w 860"/>
                <a:gd name="T99" fmla="*/ 273 h 724"/>
                <a:gd name="T100" fmla="*/ 162 w 860"/>
                <a:gd name="T101" fmla="*/ 475 h 724"/>
                <a:gd name="T102" fmla="*/ 338 w 860"/>
                <a:gd name="T103" fmla="*/ 290 h 724"/>
                <a:gd name="T104" fmla="*/ 247 w 860"/>
                <a:gd name="T105" fmla="*/ 518 h 724"/>
                <a:gd name="T106" fmla="*/ 291 w 860"/>
                <a:gd name="T107" fmla="*/ 665 h 724"/>
                <a:gd name="T108" fmla="*/ 322 w 860"/>
                <a:gd name="T109" fmla="*/ 491 h 724"/>
                <a:gd name="T110" fmla="*/ 531 w 860"/>
                <a:gd name="T111" fmla="*/ 285 h 724"/>
                <a:gd name="T112" fmla="*/ 305 w 860"/>
                <a:gd name="T113" fmla="*/ 668 h 724"/>
                <a:gd name="T114" fmla="*/ 454 w 860"/>
                <a:gd name="T115" fmla="*/ 539 h 724"/>
                <a:gd name="T116" fmla="*/ 497 w 860"/>
                <a:gd name="T117" fmla="*/ 424 h 724"/>
                <a:gd name="T118" fmla="*/ 539 w 860"/>
                <a:gd name="T119" fmla="*/ 40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0" h="724">
                  <a:moveTo>
                    <a:pt x="616" y="458"/>
                  </a:moveTo>
                  <a:lnTo>
                    <a:pt x="616" y="458"/>
                  </a:lnTo>
                  <a:lnTo>
                    <a:pt x="602" y="458"/>
                  </a:lnTo>
                  <a:lnTo>
                    <a:pt x="590" y="459"/>
                  </a:lnTo>
                  <a:lnTo>
                    <a:pt x="577" y="462"/>
                  </a:lnTo>
                  <a:lnTo>
                    <a:pt x="565" y="465"/>
                  </a:lnTo>
                  <a:lnTo>
                    <a:pt x="565" y="465"/>
                  </a:lnTo>
                  <a:lnTo>
                    <a:pt x="611" y="408"/>
                  </a:lnTo>
                  <a:lnTo>
                    <a:pt x="656" y="349"/>
                  </a:lnTo>
                  <a:lnTo>
                    <a:pt x="702" y="292"/>
                  </a:lnTo>
                  <a:lnTo>
                    <a:pt x="749" y="233"/>
                  </a:lnTo>
                  <a:lnTo>
                    <a:pt x="749" y="233"/>
                  </a:lnTo>
                  <a:lnTo>
                    <a:pt x="728" y="278"/>
                  </a:lnTo>
                  <a:lnTo>
                    <a:pt x="705" y="322"/>
                  </a:lnTo>
                  <a:lnTo>
                    <a:pt x="705" y="322"/>
                  </a:lnTo>
                  <a:lnTo>
                    <a:pt x="704" y="327"/>
                  </a:lnTo>
                  <a:lnTo>
                    <a:pt x="703" y="331"/>
                  </a:lnTo>
                  <a:lnTo>
                    <a:pt x="703" y="334"/>
                  </a:lnTo>
                  <a:lnTo>
                    <a:pt x="704" y="338"/>
                  </a:lnTo>
                  <a:lnTo>
                    <a:pt x="708" y="343"/>
                  </a:lnTo>
                  <a:lnTo>
                    <a:pt x="714" y="348"/>
                  </a:lnTo>
                  <a:lnTo>
                    <a:pt x="714" y="348"/>
                  </a:lnTo>
                  <a:lnTo>
                    <a:pt x="682" y="366"/>
                  </a:lnTo>
                  <a:lnTo>
                    <a:pt x="652" y="380"/>
                  </a:lnTo>
                  <a:lnTo>
                    <a:pt x="652" y="380"/>
                  </a:lnTo>
                  <a:lnTo>
                    <a:pt x="648" y="382"/>
                  </a:lnTo>
                  <a:lnTo>
                    <a:pt x="645" y="384"/>
                  </a:lnTo>
                  <a:lnTo>
                    <a:pt x="643" y="388"/>
                  </a:lnTo>
                  <a:lnTo>
                    <a:pt x="642" y="391"/>
                  </a:lnTo>
                  <a:lnTo>
                    <a:pt x="641" y="394"/>
                  </a:lnTo>
                  <a:lnTo>
                    <a:pt x="642" y="397"/>
                  </a:lnTo>
                  <a:lnTo>
                    <a:pt x="645" y="404"/>
                  </a:lnTo>
                  <a:lnTo>
                    <a:pt x="649" y="410"/>
                  </a:lnTo>
                  <a:lnTo>
                    <a:pt x="655" y="414"/>
                  </a:lnTo>
                  <a:lnTo>
                    <a:pt x="659" y="415"/>
                  </a:lnTo>
                  <a:lnTo>
                    <a:pt x="662" y="415"/>
                  </a:lnTo>
                  <a:lnTo>
                    <a:pt x="667" y="415"/>
                  </a:lnTo>
                  <a:lnTo>
                    <a:pt x="670" y="412"/>
                  </a:lnTo>
                  <a:lnTo>
                    <a:pt x="670" y="412"/>
                  </a:lnTo>
                  <a:lnTo>
                    <a:pt x="702" y="397"/>
                  </a:lnTo>
                  <a:lnTo>
                    <a:pt x="738" y="379"/>
                  </a:lnTo>
                  <a:lnTo>
                    <a:pt x="756" y="367"/>
                  </a:lnTo>
                  <a:lnTo>
                    <a:pt x="774" y="355"/>
                  </a:lnTo>
                  <a:lnTo>
                    <a:pt x="791" y="341"/>
                  </a:lnTo>
                  <a:lnTo>
                    <a:pt x="807" y="327"/>
                  </a:lnTo>
                  <a:lnTo>
                    <a:pt x="822" y="313"/>
                  </a:lnTo>
                  <a:lnTo>
                    <a:pt x="835" y="297"/>
                  </a:lnTo>
                  <a:lnTo>
                    <a:pt x="846" y="280"/>
                  </a:lnTo>
                  <a:lnTo>
                    <a:pt x="851" y="272"/>
                  </a:lnTo>
                  <a:lnTo>
                    <a:pt x="854" y="263"/>
                  </a:lnTo>
                  <a:lnTo>
                    <a:pt x="856" y="253"/>
                  </a:lnTo>
                  <a:lnTo>
                    <a:pt x="859" y="245"/>
                  </a:lnTo>
                  <a:lnTo>
                    <a:pt x="860" y="236"/>
                  </a:lnTo>
                  <a:lnTo>
                    <a:pt x="860" y="225"/>
                  </a:lnTo>
                  <a:lnTo>
                    <a:pt x="859" y="216"/>
                  </a:lnTo>
                  <a:lnTo>
                    <a:pt x="856" y="206"/>
                  </a:lnTo>
                  <a:lnTo>
                    <a:pt x="853" y="196"/>
                  </a:lnTo>
                  <a:lnTo>
                    <a:pt x="849" y="185"/>
                  </a:lnTo>
                  <a:lnTo>
                    <a:pt x="849" y="185"/>
                  </a:lnTo>
                  <a:lnTo>
                    <a:pt x="838" y="167"/>
                  </a:lnTo>
                  <a:lnTo>
                    <a:pt x="825" y="148"/>
                  </a:lnTo>
                  <a:lnTo>
                    <a:pt x="825" y="148"/>
                  </a:lnTo>
                  <a:lnTo>
                    <a:pt x="828" y="140"/>
                  </a:lnTo>
                  <a:lnTo>
                    <a:pt x="828" y="140"/>
                  </a:lnTo>
                  <a:lnTo>
                    <a:pt x="829" y="134"/>
                  </a:lnTo>
                  <a:lnTo>
                    <a:pt x="828" y="128"/>
                  </a:lnTo>
                  <a:lnTo>
                    <a:pt x="825" y="123"/>
                  </a:lnTo>
                  <a:lnTo>
                    <a:pt x="821" y="120"/>
                  </a:lnTo>
                  <a:lnTo>
                    <a:pt x="815" y="118"/>
                  </a:lnTo>
                  <a:lnTo>
                    <a:pt x="810" y="118"/>
                  </a:lnTo>
                  <a:lnTo>
                    <a:pt x="804" y="118"/>
                  </a:lnTo>
                  <a:lnTo>
                    <a:pt x="799" y="121"/>
                  </a:lnTo>
                  <a:lnTo>
                    <a:pt x="799" y="121"/>
                  </a:lnTo>
                  <a:lnTo>
                    <a:pt x="785" y="109"/>
                  </a:lnTo>
                  <a:lnTo>
                    <a:pt x="771" y="99"/>
                  </a:lnTo>
                  <a:lnTo>
                    <a:pt x="756" y="89"/>
                  </a:lnTo>
                  <a:lnTo>
                    <a:pt x="741" y="80"/>
                  </a:lnTo>
                  <a:lnTo>
                    <a:pt x="724" y="72"/>
                  </a:lnTo>
                  <a:lnTo>
                    <a:pt x="708" y="64"/>
                  </a:lnTo>
                  <a:lnTo>
                    <a:pt x="673" y="50"/>
                  </a:lnTo>
                  <a:lnTo>
                    <a:pt x="639" y="38"/>
                  </a:lnTo>
                  <a:lnTo>
                    <a:pt x="604" y="29"/>
                  </a:lnTo>
                  <a:lnTo>
                    <a:pt x="570" y="20"/>
                  </a:lnTo>
                  <a:lnTo>
                    <a:pt x="537" y="13"/>
                  </a:lnTo>
                  <a:lnTo>
                    <a:pt x="537" y="13"/>
                  </a:lnTo>
                  <a:lnTo>
                    <a:pt x="506" y="8"/>
                  </a:lnTo>
                  <a:lnTo>
                    <a:pt x="478" y="4"/>
                  </a:lnTo>
                  <a:lnTo>
                    <a:pt x="449" y="2"/>
                  </a:lnTo>
                  <a:lnTo>
                    <a:pt x="421" y="0"/>
                  </a:lnTo>
                  <a:lnTo>
                    <a:pt x="393" y="0"/>
                  </a:lnTo>
                  <a:lnTo>
                    <a:pt x="365" y="2"/>
                  </a:lnTo>
                  <a:lnTo>
                    <a:pt x="338" y="4"/>
                  </a:lnTo>
                  <a:lnTo>
                    <a:pt x="311" y="8"/>
                  </a:lnTo>
                  <a:lnTo>
                    <a:pt x="284" y="12"/>
                  </a:lnTo>
                  <a:lnTo>
                    <a:pt x="257" y="18"/>
                  </a:lnTo>
                  <a:lnTo>
                    <a:pt x="230" y="26"/>
                  </a:lnTo>
                  <a:lnTo>
                    <a:pt x="204" y="34"/>
                  </a:lnTo>
                  <a:lnTo>
                    <a:pt x="178" y="44"/>
                  </a:lnTo>
                  <a:lnTo>
                    <a:pt x="151" y="54"/>
                  </a:lnTo>
                  <a:lnTo>
                    <a:pt x="125" y="67"/>
                  </a:lnTo>
                  <a:lnTo>
                    <a:pt x="98" y="80"/>
                  </a:lnTo>
                  <a:lnTo>
                    <a:pt x="98" y="80"/>
                  </a:lnTo>
                  <a:lnTo>
                    <a:pt x="75" y="93"/>
                  </a:lnTo>
                  <a:lnTo>
                    <a:pt x="56" y="105"/>
                  </a:lnTo>
                  <a:lnTo>
                    <a:pt x="39" y="118"/>
                  </a:lnTo>
                  <a:lnTo>
                    <a:pt x="27" y="130"/>
                  </a:lnTo>
                  <a:lnTo>
                    <a:pt x="16" y="143"/>
                  </a:lnTo>
                  <a:lnTo>
                    <a:pt x="9" y="156"/>
                  </a:lnTo>
                  <a:lnTo>
                    <a:pt x="4" y="169"/>
                  </a:lnTo>
                  <a:lnTo>
                    <a:pt x="1" y="183"/>
                  </a:lnTo>
                  <a:lnTo>
                    <a:pt x="0" y="198"/>
                  </a:lnTo>
                  <a:lnTo>
                    <a:pt x="1" y="214"/>
                  </a:lnTo>
                  <a:lnTo>
                    <a:pt x="2" y="231"/>
                  </a:lnTo>
                  <a:lnTo>
                    <a:pt x="4" y="249"/>
                  </a:lnTo>
                  <a:lnTo>
                    <a:pt x="11" y="288"/>
                  </a:lnTo>
                  <a:lnTo>
                    <a:pt x="20" y="334"/>
                  </a:lnTo>
                  <a:lnTo>
                    <a:pt x="20" y="334"/>
                  </a:lnTo>
                  <a:lnTo>
                    <a:pt x="21" y="339"/>
                  </a:lnTo>
                  <a:lnTo>
                    <a:pt x="23" y="342"/>
                  </a:lnTo>
                  <a:lnTo>
                    <a:pt x="27" y="345"/>
                  </a:lnTo>
                  <a:lnTo>
                    <a:pt x="31" y="346"/>
                  </a:lnTo>
                  <a:lnTo>
                    <a:pt x="31" y="346"/>
                  </a:lnTo>
                  <a:lnTo>
                    <a:pt x="20" y="369"/>
                  </a:lnTo>
                  <a:lnTo>
                    <a:pt x="20" y="369"/>
                  </a:lnTo>
                  <a:lnTo>
                    <a:pt x="18" y="375"/>
                  </a:lnTo>
                  <a:lnTo>
                    <a:pt x="20" y="381"/>
                  </a:lnTo>
                  <a:lnTo>
                    <a:pt x="22" y="386"/>
                  </a:lnTo>
                  <a:lnTo>
                    <a:pt x="25" y="389"/>
                  </a:lnTo>
                  <a:lnTo>
                    <a:pt x="30" y="390"/>
                  </a:lnTo>
                  <a:lnTo>
                    <a:pt x="36" y="390"/>
                  </a:lnTo>
                  <a:lnTo>
                    <a:pt x="41" y="388"/>
                  </a:lnTo>
                  <a:lnTo>
                    <a:pt x="44" y="383"/>
                  </a:lnTo>
                  <a:lnTo>
                    <a:pt x="44" y="383"/>
                  </a:lnTo>
                  <a:lnTo>
                    <a:pt x="52" y="370"/>
                  </a:lnTo>
                  <a:lnTo>
                    <a:pt x="52" y="370"/>
                  </a:lnTo>
                  <a:lnTo>
                    <a:pt x="77" y="405"/>
                  </a:lnTo>
                  <a:lnTo>
                    <a:pt x="77" y="405"/>
                  </a:lnTo>
                  <a:lnTo>
                    <a:pt x="113" y="463"/>
                  </a:lnTo>
                  <a:lnTo>
                    <a:pt x="148" y="521"/>
                  </a:lnTo>
                  <a:lnTo>
                    <a:pt x="148" y="521"/>
                  </a:lnTo>
                  <a:lnTo>
                    <a:pt x="175" y="566"/>
                  </a:lnTo>
                  <a:lnTo>
                    <a:pt x="202" y="610"/>
                  </a:lnTo>
                  <a:lnTo>
                    <a:pt x="202" y="610"/>
                  </a:lnTo>
                  <a:lnTo>
                    <a:pt x="201" y="613"/>
                  </a:lnTo>
                  <a:lnTo>
                    <a:pt x="201" y="613"/>
                  </a:lnTo>
                  <a:lnTo>
                    <a:pt x="200" y="617"/>
                  </a:lnTo>
                  <a:lnTo>
                    <a:pt x="200" y="621"/>
                  </a:lnTo>
                  <a:lnTo>
                    <a:pt x="202" y="626"/>
                  </a:lnTo>
                  <a:lnTo>
                    <a:pt x="204" y="628"/>
                  </a:lnTo>
                  <a:lnTo>
                    <a:pt x="207" y="630"/>
                  </a:lnTo>
                  <a:lnTo>
                    <a:pt x="212" y="633"/>
                  </a:lnTo>
                  <a:lnTo>
                    <a:pt x="215" y="634"/>
                  </a:lnTo>
                  <a:lnTo>
                    <a:pt x="220" y="634"/>
                  </a:lnTo>
                  <a:lnTo>
                    <a:pt x="220" y="634"/>
                  </a:lnTo>
                  <a:lnTo>
                    <a:pt x="240" y="664"/>
                  </a:lnTo>
                  <a:lnTo>
                    <a:pt x="250" y="679"/>
                  </a:lnTo>
                  <a:lnTo>
                    <a:pt x="262" y="693"/>
                  </a:lnTo>
                  <a:lnTo>
                    <a:pt x="262" y="693"/>
                  </a:lnTo>
                  <a:lnTo>
                    <a:pt x="268" y="698"/>
                  </a:lnTo>
                  <a:lnTo>
                    <a:pt x="275" y="703"/>
                  </a:lnTo>
                  <a:lnTo>
                    <a:pt x="282" y="705"/>
                  </a:lnTo>
                  <a:lnTo>
                    <a:pt x="289" y="706"/>
                  </a:lnTo>
                  <a:lnTo>
                    <a:pt x="289" y="706"/>
                  </a:lnTo>
                  <a:lnTo>
                    <a:pt x="291" y="711"/>
                  </a:lnTo>
                  <a:lnTo>
                    <a:pt x="293" y="716"/>
                  </a:lnTo>
                  <a:lnTo>
                    <a:pt x="297" y="720"/>
                  </a:lnTo>
                  <a:lnTo>
                    <a:pt x="302" y="723"/>
                  </a:lnTo>
                  <a:lnTo>
                    <a:pt x="307" y="724"/>
                  </a:lnTo>
                  <a:lnTo>
                    <a:pt x="312" y="723"/>
                  </a:lnTo>
                  <a:lnTo>
                    <a:pt x="318" y="719"/>
                  </a:lnTo>
                  <a:lnTo>
                    <a:pt x="322" y="714"/>
                  </a:lnTo>
                  <a:lnTo>
                    <a:pt x="322" y="714"/>
                  </a:lnTo>
                  <a:lnTo>
                    <a:pt x="332" y="697"/>
                  </a:lnTo>
                  <a:lnTo>
                    <a:pt x="332" y="697"/>
                  </a:lnTo>
                  <a:lnTo>
                    <a:pt x="350" y="689"/>
                  </a:lnTo>
                  <a:lnTo>
                    <a:pt x="358" y="684"/>
                  </a:lnTo>
                  <a:lnTo>
                    <a:pt x="364" y="679"/>
                  </a:lnTo>
                  <a:lnTo>
                    <a:pt x="364" y="679"/>
                  </a:lnTo>
                  <a:lnTo>
                    <a:pt x="385" y="659"/>
                  </a:lnTo>
                  <a:lnTo>
                    <a:pt x="406" y="638"/>
                  </a:lnTo>
                  <a:lnTo>
                    <a:pt x="425" y="617"/>
                  </a:lnTo>
                  <a:lnTo>
                    <a:pt x="444" y="594"/>
                  </a:lnTo>
                  <a:lnTo>
                    <a:pt x="463" y="572"/>
                  </a:lnTo>
                  <a:lnTo>
                    <a:pt x="483" y="551"/>
                  </a:lnTo>
                  <a:lnTo>
                    <a:pt x="503" y="530"/>
                  </a:lnTo>
                  <a:lnTo>
                    <a:pt x="525" y="512"/>
                  </a:lnTo>
                  <a:lnTo>
                    <a:pt x="525" y="512"/>
                  </a:lnTo>
                  <a:lnTo>
                    <a:pt x="526" y="511"/>
                  </a:lnTo>
                  <a:lnTo>
                    <a:pt x="528" y="510"/>
                  </a:lnTo>
                  <a:lnTo>
                    <a:pt x="528" y="510"/>
                  </a:lnTo>
                  <a:lnTo>
                    <a:pt x="529" y="508"/>
                  </a:lnTo>
                  <a:lnTo>
                    <a:pt x="529" y="508"/>
                  </a:lnTo>
                  <a:lnTo>
                    <a:pt x="549" y="494"/>
                  </a:lnTo>
                  <a:lnTo>
                    <a:pt x="559" y="489"/>
                  </a:lnTo>
                  <a:lnTo>
                    <a:pt x="570" y="484"/>
                  </a:lnTo>
                  <a:lnTo>
                    <a:pt x="581" y="479"/>
                  </a:lnTo>
                  <a:lnTo>
                    <a:pt x="593" y="475"/>
                  </a:lnTo>
                  <a:lnTo>
                    <a:pt x="605" y="471"/>
                  </a:lnTo>
                  <a:lnTo>
                    <a:pt x="618" y="469"/>
                  </a:lnTo>
                  <a:lnTo>
                    <a:pt x="618" y="469"/>
                  </a:lnTo>
                  <a:lnTo>
                    <a:pt x="620" y="469"/>
                  </a:lnTo>
                  <a:lnTo>
                    <a:pt x="621" y="466"/>
                  </a:lnTo>
                  <a:lnTo>
                    <a:pt x="622" y="463"/>
                  </a:lnTo>
                  <a:lnTo>
                    <a:pt x="620" y="459"/>
                  </a:lnTo>
                  <a:lnTo>
                    <a:pt x="619" y="458"/>
                  </a:lnTo>
                  <a:lnTo>
                    <a:pt x="616" y="458"/>
                  </a:lnTo>
                  <a:lnTo>
                    <a:pt x="616" y="458"/>
                  </a:lnTo>
                  <a:close/>
                  <a:moveTo>
                    <a:pt x="811" y="183"/>
                  </a:moveTo>
                  <a:lnTo>
                    <a:pt x="811" y="183"/>
                  </a:lnTo>
                  <a:lnTo>
                    <a:pt x="815" y="190"/>
                  </a:lnTo>
                  <a:lnTo>
                    <a:pt x="818" y="198"/>
                  </a:lnTo>
                  <a:lnTo>
                    <a:pt x="820" y="206"/>
                  </a:lnTo>
                  <a:lnTo>
                    <a:pt x="820" y="215"/>
                  </a:lnTo>
                  <a:lnTo>
                    <a:pt x="820" y="223"/>
                  </a:lnTo>
                  <a:lnTo>
                    <a:pt x="820" y="230"/>
                  </a:lnTo>
                  <a:lnTo>
                    <a:pt x="818" y="238"/>
                  </a:lnTo>
                  <a:lnTo>
                    <a:pt x="815" y="246"/>
                  </a:lnTo>
                  <a:lnTo>
                    <a:pt x="808" y="261"/>
                  </a:lnTo>
                  <a:lnTo>
                    <a:pt x="799" y="276"/>
                  </a:lnTo>
                  <a:lnTo>
                    <a:pt x="787" y="290"/>
                  </a:lnTo>
                  <a:lnTo>
                    <a:pt x="773" y="304"/>
                  </a:lnTo>
                  <a:lnTo>
                    <a:pt x="773" y="304"/>
                  </a:lnTo>
                  <a:lnTo>
                    <a:pt x="774" y="298"/>
                  </a:lnTo>
                  <a:lnTo>
                    <a:pt x="773" y="293"/>
                  </a:lnTo>
                  <a:lnTo>
                    <a:pt x="771" y="288"/>
                  </a:lnTo>
                  <a:lnTo>
                    <a:pt x="766" y="285"/>
                  </a:lnTo>
                  <a:lnTo>
                    <a:pt x="766" y="285"/>
                  </a:lnTo>
                  <a:lnTo>
                    <a:pt x="790" y="235"/>
                  </a:lnTo>
                  <a:lnTo>
                    <a:pt x="811" y="183"/>
                  </a:lnTo>
                  <a:lnTo>
                    <a:pt x="811" y="183"/>
                  </a:lnTo>
                  <a:close/>
                  <a:moveTo>
                    <a:pt x="762" y="133"/>
                  </a:moveTo>
                  <a:lnTo>
                    <a:pt x="762" y="133"/>
                  </a:lnTo>
                  <a:lnTo>
                    <a:pt x="777" y="144"/>
                  </a:lnTo>
                  <a:lnTo>
                    <a:pt x="777" y="144"/>
                  </a:lnTo>
                  <a:lnTo>
                    <a:pt x="741" y="187"/>
                  </a:lnTo>
                  <a:lnTo>
                    <a:pt x="704" y="229"/>
                  </a:lnTo>
                  <a:lnTo>
                    <a:pt x="670" y="272"/>
                  </a:lnTo>
                  <a:lnTo>
                    <a:pt x="635" y="317"/>
                  </a:lnTo>
                  <a:lnTo>
                    <a:pt x="635" y="317"/>
                  </a:lnTo>
                  <a:lnTo>
                    <a:pt x="657" y="280"/>
                  </a:lnTo>
                  <a:lnTo>
                    <a:pt x="679" y="243"/>
                  </a:lnTo>
                  <a:lnTo>
                    <a:pt x="698" y="205"/>
                  </a:lnTo>
                  <a:lnTo>
                    <a:pt x="717" y="167"/>
                  </a:lnTo>
                  <a:lnTo>
                    <a:pt x="717" y="167"/>
                  </a:lnTo>
                  <a:lnTo>
                    <a:pt x="718" y="160"/>
                  </a:lnTo>
                  <a:lnTo>
                    <a:pt x="717" y="153"/>
                  </a:lnTo>
                  <a:lnTo>
                    <a:pt x="715" y="147"/>
                  </a:lnTo>
                  <a:lnTo>
                    <a:pt x="711" y="142"/>
                  </a:lnTo>
                  <a:lnTo>
                    <a:pt x="705" y="140"/>
                  </a:lnTo>
                  <a:lnTo>
                    <a:pt x="700" y="139"/>
                  </a:lnTo>
                  <a:lnTo>
                    <a:pt x="694" y="140"/>
                  </a:lnTo>
                  <a:lnTo>
                    <a:pt x="688" y="144"/>
                  </a:lnTo>
                  <a:lnTo>
                    <a:pt x="688" y="144"/>
                  </a:lnTo>
                  <a:lnTo>
                    <a:pt x="663" y="169"/>
                  </a:lnTo>
                  <a:lnTo>
                    <a:pt x="639" y="194"/>
                  </a:lnTo>
                  <a:lnTo>
                    <a:pt x="593" y="245"/>
                  </a:lnTo>
                  <a:lnTo>
                    <a:pt x="593" y="245"/>
                  </a:lnTo>
                  <a:lnTo>
                    <a:pt x="612" y="206"/>
                  </a:lnTo>
                  <a:lnTo>
                    <a:pt x="629" y="167"/>
                  </a:lnTo>
                  <a:lnTo>
                    <a:pt x="647" y="126"/>
                  </a:lnTo>
                  <a:lnTo>
                    <a:pt x="663" y="86"/>
                  </a:lnTo>
                  <a:lnTo>
                    <a:pt x="663" y="86"/>
                  </a:lnTo>
                  <a:lnTo>
                    <a:pt x="663" y="82"/>
                  </a:lnTo>
                  <a:lnTo>
                    <a:pt x="663" y="82"/>
                  </a:lnTo>
                  <a:lnTo>
                    <a:pt x="689" y="93"/>
                  </a:lnTo>
                  <a:lnTo>
                    <a:pt x="715" y="105"/>
                  </a:lnTo>
                  <a:lnTo>
                    <a:pt x="738" y="119"/>
                  </a:lnTo>
                  <a:lnTo>
                    <a:pt x="762" y="133"/>
                  </a:lnTo>
                  <a:lnTo>
                    <a:pt x="762" y="133"/>
                  </a:lnTo>
                  <a:close/>
                  <a:moveTo>
                    <a:pt x="455" y="34"/>
                  </a:moveTo>
                  <a:lnTo>
                    <a:pt x="455" y="34"/>
                  </a:lnTo>
                  <a:lnTo>
                    <a:pt x="477" y="37"/>
                  </a:lnTo>
                  <a:lnTo>
                    <a:pt x="499" y="39"/>
                  </a:lnTo>
                  <a:lnTo>
                    <a:pt x="522" y="43"/>
                  </a:lnTo>
                  <a:lnTo>
                    <a:pt x="544" y="46"/>
                  </a:lnTo>
                  <a:lnTo>
                    <a:pt x="565" y="51"/>
                  </a:lnTo>
                  <a:lnTo>
                    <a:pt x="587" y="57"/>
                  </a:lnTo>
                  <a:lnTo>
                    <a:pt x="609" y="63"/>
                  </a:lnTo>
                  <a:lnTo>
                    <a:pt x="631" y="70"/>
                  </a:lnTo>
                  <a:lnTo>
                    <a:pt x="631" y="70"/>
                  </a:lnTo>
                  <a:lnTo>
                    <a:pt x="594" y="108"/>
                  </a:lnTo>
                  <a:lnTo>
                    <a:pt x="557" y="146"/>
                  </a:lnTo>
                  <a:lnTo>
                    <a:pt x="522" y="185"/>
                  </a:lnTo>
                  <a:lnTo>
                    <a:pt x="487" y="224"/>
                  </a:lnTo>
                  <a:lnTo>
                    <a:pt x="451" y="264"/>
                  </a:lnTo>
                  <a:lnTo>
                    <a:pt x="419" y="305"/>
                  </a:lnTo>
                  <a:lnTo>
                    <a:pt x="385" y="346"/>
                  </a:lnTo>
                  <a:lnTo>
                    <a:pt x="353" y="387"/>
                  </a:lnTo>
                  <a:lnTo>
                    <a:pt x="353" y="387"/>
                  </a:lnTo>
                  <a:lnTo>
                    <a:pt x="443" y="228"/>
                  </a:lnTo>
                  <a:lnTo>
                    <a:pt x="487" y="148"/>
                  </a:lnTo>
                  <a:lnTo>
                    <a:pt x="508" y="108"/>
                  </a:lnTo>
                  <a:lnTo>
                    <a:pt x="529" y="67"/>
                  </a:lnTo>
                  <a:lnTo>
                    <a:pt x="529" y="67"/>
                  </a:lnTo>
                  <a:lnTo>
                    <a:pt x="530" y="61"/>
                  </a:lnTo>
                  <a:lnTo>
                    <a:pt x="530" y="54"/>
                  </a:lnTo>
                  <a:lnTo>
                    <a:pt x="528" y="50"/>
                  </a:lnTo>
                  <a:lnTo>
                    <a:pt x="524" y="45"/>
                  </a:lnTo>
                  <a:lnTo>
                    <a:pt x="519" y="43"/>
                  </a:lnTo>
                  <a:lnTo>
                    <a:pt x="513" y="41"/>
                  </a:lnTo>
                  <a:lnTo>
                    <a:pt x="508" y="43"/>
                  </a:lnTo>
                  <a:lnTo>
                    <a:pt x="503" y="47"/>
                  </a:lnTo>
                  <a:lnTo>
                    <a:pt x="503" y="47"/>
                  </a:lnTo>
                  <a:lnTo>
                    <a:pt x="451" y="101"/>
                  </a:lnTo>
                  <a:lnTo>
                    <a:pt x="402" y="157"/>
                  </a:lnTo>
                  <a:lnTo>
                    <a:pt x="354" y="215"/>
                  </a:lnTo>
                  <a:lnTo>
                    <a:pt x="309" y="273"/>
                  </a:lnTo>
                  <a:lnTo>
                    <a:pt x="309" y="273"/>
                  </a:lnTo>
                  <a:lnTo>
                    <a:pt x="337" y="219"/>
                  </a:lnTo>
                  <a:lnTo>
                    <a:pt x="366" y="166"/>
                  </a:lnTo>
                  <a:lnTo>
                    <a:pt x="393" y="111"/>
                  </a:lnTo>
                  <a:lnTo>
                    <a:pt x="419" y="55"/>
                  </a:lnTo>
                  <a:lnTo>
                    <a:pt x="419" y="55"/>
                  </a:lnTo>
                  <a:lnTo>
                    <a:pt x="420" y="50"/>
                  </a:lnTo>
                  <a:lnTo>
                    <a:pt x="419" y="44"/>
                  </a:lnTo>
                  <a:lnTo>
                    <a:pt x="416" y="38"/>
                  </a:lnTo>
                  <a:lnTo>
                    <a:pt x="412" y="34"/>
                  </a:lnTo>
                  <a:lnTo>
                    <a:pt x="412" y="34"/>
                  </a:lnTo>
                  <a:lnTo>
                    <a:pt x="433" y="34"/>
                  </a:lnTo>
                  <a:lnTo>
                    <a:pt x="455" y="34"/>
                  </a:lnTo>
                  <a:lnTo>
                    <a:pt x="455" y="34"/>
                  </a:lnTo>
                  <a:close/>
                  <a:moveTo>
                    <a:pt x="398" y="34"/>
                  </a:moveTo>
                  <a:lnTo>
                    <a:pt x="398" y="34"/>
                  </a:lnTo>
                  <a:lnTo>
                    <a:pt x="395" y="36"/>
                  </a:lnTo>
                  <a:lnTo>
                    <a:pt x="393" y="37"/>
                  </a:lnTo>
                  <a:lnTo>
                    <a:pt x="393" y="37"/>
                  </a:lnTo>
                  <a:lnTo>
                    <a:pt x="358" y="73"/>
                  </a:lnTo>
                  <a:lnTo>
                    <a:pt x="325" y="111"/>
                  </a:lnTo>
                  <a:lnTo>
                    <a:pt x="292" y="149"/>
                  </a:lnTo>
                  <a:lnTo>
                    <a:pt x="262" y="189"/>
                  </a:lnTo>
                  <a:lnTo>
                    <a:pt x="202" y="269"/>
                  </a:lnTo>
                  <a:lnTo>
                    <a:pt x="172" y="309"/>
                  </a:lnTo>
                  <a:lnTo>
                    <a:pt x="141" y="349"/>
                  </a:lnTo>
                  <a:lnTo>
                    <a:pt x="141" y="349"/>
                  </a:lnTo>
                  <a:lnTo>
                    <a:pt x="166" y="315"/>
                  </a:lnTo>
                  <a:lnTo>
                    <a:pt x="190" y="280"/>
                  </a:lnTo>
                  <a:lnTo>
                    <a:pt x="214" y="244"/>
                  </a:lnTo>
                  <a:lnTo>
                    <a:pt x="235" y="206"/>
                  </a:lnTo>
                  <a:lnTo>
                    <a:pt x="256" y="169"/>
                  </a:lnTo>
                  <a:lnTo>
                    <a:pt x="275" y="130"/>
                  </a:lnTo>
                  <a:lnTo>
                    <a:pt x="293" y="92"/>
                  </a:lnTo>
                  <a:lnTo>
                    <a:pt x="310" y="52"/>
                  </a:lnTo>
                  <a:lnTo>
                    <a:pt x="310" y="52"/>
                  </a:lnTo>
                  <a:lnTo>
                    <a:pt x="311" y="46"/>
                  </a:lnTo>
                  <a:lnTo>
                    <a:pt x="310" y="43"/>
                  </a:lnTo>
                  <a:lnTo>
                    <a:pt x="310" y="43"/>
                  </a:lnTo>
                  <a:lnTo>
                    <a:pt x="331" y="39"/>
                  </a:lnTo>
                  <a:lnTo>
                    <a:pt x="353" y="37"/>
                  </a:lnTo>
                  <a:lnTo>
                    <a:pt x="375" y="36"/>
                  </a:lnTo>
                  <a:lnTo>
                    <a:pt x="398" y="34"/>
                  </a:lnTo>
                  <a:lnTo>
                    <a:pt x="398" y="34"/>
                  </a:lnTo>
                  <a:close/>
                  <a:moveTo>
                    <a:pt x="186" y="78"/>
                  </a:moveTo>
                  <a:lnTo>
                    <a:pt x="186" y="78"/>
                  </a:lnTo>
                  <a:lnTo>
                    <a:pt x="207" y="70"/>
                  </a:lnTo>
                  <a:lnTo>
                    <a:pt x="229" y="61"/>
                  </a:lnTo>
                  <a:lnTo>
                    <a:pt x="251" y="54"/>
                  </a:lnTo>
                  <a:lnTo>
                    <a:pt x="272" y="48"/>
                  </a:lnTo>
                  <a:lnTo>
                    <a:pt x="272" y="48"/>
                  </a:lnTo>
                  <a:lnTo>
                    <a:pt x="234" y="89"/>
                  </a:lnTo>
                  <a:lnTo>
                    <a:pt x="196" y="130"/>
                  </a:lnTo>
                  <a:lnTo>
                    <a:pt x="159" y="173"/>
                  </a:lnTo>
                  <a:lnTo>
                    <a:pt x="124" y="216"/>
                  </a:lnTo>
                  <a:lnTo>
                    <a:pt x="124" y="216"/>
                  </a:lnTo>
                  <a:lnTo>
                    <a:pt x="154" y="151"/>
                  </a:lnTo>
                  <a:lnTo>
                    <a:pt x="185" y="86"/>
                  </a:lnTo>
                  <a:lnTo>
                    <a:pt x="185" y="86"/>
                  </a:lnTo>
                  <a:lnTo>
                    <a:pt x="186" y="82"/>
                  </a:lnTo>
                  <a:lnTo>
                    <a:pt x="186" y="78"/>
                  </a:lnTo>
                  <a:lnTo>
                    <a:pt x="186" y="78"/>
                  </a:lnTo>
                  <a:close/>
                  <a:moveTo>
                    <a:pt x="34" y="219"/>
                  </a:moveTo>
                  <a:lnTo>
                    <a:pt x="34" y="219"/>
                  </a:lnTo>
                  <a:lnTo>
                    <a:pt x="34" y="216"/>
                  </a:lnTo>
                  <a:lnTo>
                    <a:pt x="34" y="216"/>
                  </a:lnTo>
                  <a:lnTo>
                    <a:pt x="31" y="204"/>
                  </a:lnTo>
                  <a:lnTo>
                    <a:pt x="31" y="195"/>
                  </a:lnTo>
                  <a:lnTo>
                    <a:pt x="31" y="185"/>
                  </a:lnTo>
                  <a:lnTo>
                    <a:pt x="34" y="177"/>
                  </a:lnTo>
                  <a:lnTo>
                    <a:pt x="37" y="169"/>
                  </a:lnTo>
                  <a:lnTo>
                    <a:pt x="41" y="162"/>
                  </a:lnTo>
                  <a:lnTo>
                    <a:pt x="46" y="156"/>
                  </a:lnTo>
                  <a:lnTo>
                    <a:pt x="52" y="149"/>
                  </a:lnTo>
                  <a:lnTo>
                    <a:pt x="66" y="139"/>
                  </a:lnTo>
                  <a:lnTo>
                    <a:pt x="82" y="129"/>
                  </a:lnTo>
                  <a:lnTo>
                    <a:pt x="116" y="111"/>
                  </a:lnTo>
                  <a:lnTo>
                    <a:pt x="116" y="111"/>
                  </a:lnTo>
                  <a:lnTo>
                    <a:pt x="127" y="105"/>
                  </a:lnTo>
                  <a:lnTo>
                    <a:pt x="138" y="100"/>
                  </a:lnTo>
                  <a:lnTo>
                    <a:pt x="138" y="100"/>
                  </a:lnTo>
                  <a:lnTo>
                    <a:pt x="110" y="128"/>
                  </a:lnTo>
                  <a:lnTo>
                    <a:pt x="83" y="157"/>
                  </a:lnTo>
                  <a:lnTo>
                    <a:pt x="58" y="188"/>
                  </a:lnTo>
                  <a:lnTo>
                    <a:pt x="34" y="219"/>
                  </a:lnTo>
                  <a:lnTo>
                    <a:pt x="34" y="219"/>
                  </a:lnTo>
                  <a:close/>
                  <a:moveTo>
                    <a:pt x="51" y="305"/>
                  </a:moveTo>
                  <a:lnTo>
                    <a:pt x="51" y="305"/>
                  </a:lnTo>
                  <a:lnTo>
                    <a:pt x="45" y="272"/>
                  </a:lnTo>
                  <a:lnTo>
                    <a:pt x="38" y="238"/>
                  </a:lnTo>
                  <a:lnTo>
                    <a:pt x="38" y="238"/>
                  </a:lnTo>
                  <a:lnTo>
                    <a:pt x="38" y="238"/>
                  </a:lnTo>
                  <a:lnTo>
                    <a:pt x="38" y="238"/>
                  </a:lnTo>
                  <a:lnTo>
                    <a:pt x="59" y="209"/>
                  </a:lnTo>
                  <a:lnTo>
                    <a:pt x="82" y="181"/>
                  </a:lnTo>
                  <a:lnTo>
                    <a:pt x="104" y="151"/>
                  </a:lnTo>
                  <a:lnTo>
                    <a:pt x="124" y="129"/>
                  </a:lnTo>
                  <a:lnTo>
                    <a:pt x="131" y="123"/>
                  </a:lnTo>
                  <a:lnTo>
                    <a:pt x="133" y="121"/>
                  </a:lnTo>
                  <a:lnTo>
                    <a:pt x="135" y="121"/>
                  </a:lnTo>
                  <a:lnTo>
                    <a:pt x="137" y="122"/>
                  </a:lnTo>
                  <a:lnTo>
                    <a:pt x="137" y="123"/>
                  </a:lnTo>
                  <a:lnTo>
                    <a:pt x="134" y="133"/>
                  </a:lnTo>
                  <a:lnTo>
                    <a:pt x="128" y="149"/>
                  </a:lnTo>
                  <a:lnTo>
                    <a:pt x="117" y="173"/>
                  </a:lnTo>
                  <a:lnTo>
                    <a:pt x="117" y="173"/>
                  </a:lnTo>
                  <a:lnTo>
                    <a:pt x="51" y="305"/>
                  </a:lnTo>
                  <a:lnTo>
                    <a:pt x="51" y="305"/>
                  </a:lnTo>
                  <a:close/>
                  <a:moveTo>
                    <a:pt x="75" y="335"/>
                  </a:moveTo>
                  <a:lnTo>
                    <a:pt x="75" y="335"/>
                  </a:lnTo>
                  <a:lnTo>
                    <a:pt x="94" y="304"/>
                  </a:lnTo>
                  <a:lnTo>
                    <a:pt x="116" y="272"/>
                  </a:lnTo>
                  <a:lnTo>
                    <a:pt x="138" y="242"/>
                  </a:lnTo>
                  <a:lnTo>
                    <a:pt x="162" y="210"/>
                  </a:lnTo>
                  <a:lnTo>
                    <a:pt x="162" y="210"/>
                  </a:lnTo>
                  <a:lnTo>
                    <a:pt x="196" y="171"/>
                  </a:lnTo>
                  <a:lnTo>
                    <a:pt x="233" y="133"/>
                  </a:lnTo>
                  <a:lnTo>
                    <a:pt x="233" y="133"/>
                  </a:lnTo>
                  <a:lnTo>
                    <a:pt x="258" y="106"/>
                  </a:lnTo>
                  <a:lnTo>
                    <a:pt x="269" y="95"/>
                  </a:lnTo>
                  <a:lnTo>
                    <a:pt x="263" y="103"/>
                  </a:lnTo>
                  <a:lnTo>
                    <a:pt x="242" y="128"/>
                  </a:lnTo>
                  <a:lnTo>
                    <a:pt x="242" y="128"/>
                  </a:lnTo>
                  <a:lnTo>
                    <a:pt x="226" y="161"/>
                  </a:lnTo>
                  <a:lnTo>
                    <a:pt x="208" y="194"/>
                  </a:lnTo>
                  <a:lnTo>
                    <a:pt x="173" y="257"/>
                  </a:lnTo>
                  <a:lnTo>
                    <a:pt x="155" y="288"/>
                  </a:lnTo>
                  <a:lnTo>
                    <a:pt x="139" y="321"/>
                  </a:lnTo>
                  <a:lnTo>
                    <a:pt x="123" y="354"/>
                  </a:lnTo>
                  <a:lnTo>
                    <a:pt x="109" y="387"/>
                  </a:lnTo>
                  <a:lnTo>
                    <a:pt x="109" y="387"/>
                  </a:lnTo>
                  <a:lnTo>
                    <a:pt x="93" y="363"/>
                  </a:lnTo>
                  <a:lnTo>
                    <a:pt x="84" y="349"/>
                  </a:lnTo>
                  <a:lnTo>
                    <a:pt x="75" y="335"/>
                  </a:lnTo>
                  <a:lnTo>
                    <a:pt x="75" y="335"/>
                  </a:lnTo>
                  <a:close/>
                  <a:moveTo>
                    <a:pt x="124" y="412"/>
                  </a:moveTo>
                  <a:lnTo>
                    <a:pt x="124" y="412"/>
                  </a:lnTo>
                  <a:lnTo>
                    <a:pt x="127" y="411"/>
                  </a:lnTo>
                  <a:lnTo>
                    <a:pt x="131" y="409"/>
                  </a:lnTo>
                  <a:lnTo>
                    <a:pt x="131" y="409"/>
                  </a:lnTo>
                  <a:lnTo>
                    <a:pt x="159" y="376"/>
                  </a:lnTo>
                  <a:lnTo>
                    <a:pt x="186" y="342"/>
                  </a:lnTo>
                  <a:lnTo>
                    <a:pt x="237" y="273"/>
                  </a:lnTo>
                  <a:lnTo>
                    <a:pt x="290" y="205"/>
                  </a:lnTo>
                  <a:lnTo>
                    <a:pt x="316" y="171"/>
                  </a:lnTo>
                  <a:lnTo>
                    <a:pt x="344" y="137"/>
                  </a:lnTo>
                  <a:lnTo>
                    <a:pt x="344" y="137"/>
                  </a:lnTo>
                  <a:lnTo>
                    <a:pt x="299" y="223"/>
                  </a:lnTo>
                  <a:lnTo>
                    <a:pt x="254" y="307"/>
                  </a:lnTo>
                  <a:lnTo>
                    <a:pt x="208" y="390"/>
                  </a:lnTo>
                  <a:lnTo>
                    <a:pt x="162" y="475"/>
                  </a:lnTo>
                  <a:lnTo>
                    <a:pt x="162" y="475"/>
                  </a:lnTo>
                  <a:lnTo>
                    <a:pt x="124" y="412"/>
                  </a:lnTo>
                  <a:lnTo>
                    <a:pt x="124" y="412"/>
                  </a:lnTo>
                  <a:close/>
                  <a:moveTo>
                    <a:pt x="183" y="507"/>
                  </a:moveTo>
                  <a:lnTo>
                    <a:pt x="183" y="507"/>
                  </a:lnTo>
                  <a:lnTo>
                    <a:pt x="213" y="463"/>
                  </a:lnTo>
                  <a:lnTo>
                    <a:pt x="243" y="420"/>
                  </a:lnTo>
                  <a:lnTo>
                    <a:pt x="274" y="376"/>
                  </a:lnTo>
                  <a:lnTo>
                    <a:pt x="305" y="333"/>
                  </a:lnTo>
                  <a:lnTo>
                    <a:pt x="338" y="290"/>
                  </a:lnTo>
                  <a:lnTo>
                    <a:pt x="371" y="249"/>
                  </a:lnTo>
                  <a:lnTo>
                    <a:pt x="403" y="206"/>
                  </a:lnTo>
                  <a:lnTo>
                    <a:pt x="439" y="167"/>
                  </a:lnTo>
                  <a:lnTo>
                    <a:pt x="439" y="167"/>
                  </a:lnTo>
                  <a:lnTo>
                    <a:pt x="382" y="266"/>
                  </a:lnTo>
                  <a:lnTo>
                    <a:pt x="326" y="366"/>
                  </a:lnTo>
                  <a:lnTo>
                    <a:pt x="298" y="416"/>
                  </a:lnTo>
                  <a:lnTo>
                    <a:pt x="272" y="466"/>
                  </a:lnTo>
                  <a:lnTo>
                    <a:pt x="247" y="518"/>
                  </a:lnTo>
                  <a:lnTo>
                    <a:pt x="222" y="569"/>
                  </a:lnTo>
                  <a:lnTo>
                    <a:pt x="222" y="569"/>
                  </a:lnTo>
                  <a:lnTo>
                    <a:pt x="183" y="507"/>
                  </a:lnTo>
                  <a:lnTo>
                    <a:pt x="183" y="507"/>
                  </a:lnTo>
                  <a:close/>
                  <a:moveTo>
                    <a:pt x="305" y="668"/>
                  </a:moveTo>
                  <a:lnTo>
                    <a:pt x="305" y="668"/>
                  </a:lnTo>
                  <a:lnTo>
                    <a:pt x="300" y="668"/>
                  </a:lnTo>
                  <a:lnTo>
                    <a:pt x="296" y="668"/>
                  </a:lnTo>
                  <a:lnTo>
                    <a:pt x="291" y="665"/>
                  </a:lnTo>
                  <a:lnTo>
                    <a:pt x="286" y="663"/>
                  </a:lnTo>
                  <a:lnTo>
                    <a:pt x="278" y="656"/>
                  </a:lnTo>
                  <a:lnTo>
                    <a:pt x="271" y="648"/>
                  </a:lnTo>
                  <a:lnTo>
                    <a:pt x="263" y="638"/>
                  </a:lnTo>
                  <a:lnTo>
                    <a:pt x="257" y="628"/>
                  </a:lnTo>
                  <a:lnTo>
                    <a:pt x="245" y="608"/>
                  </a:lnTo>
                  <a:lnTo>
                    <a:pt x="245" y="608"/>
                  </a:lnTo>
                  <a:lnTo>
                    <a:pt x="283" y="548"/>
                  </a:lnTo>
                  <a:lnTo>
                    <a:pt x="322" y="491"/>
                  </a:lnTo>
                  <a:lnTo>
                    <a:pt x="361" y="434"/>
                  </a:lnTo>
                  <a:lnTo>
                    <a:pt x="405" y="379"/>
                  </a:lnTo>
                  <a:lnTo>
                    <a:pt x="448" y="325"/>
                  </a:lnTo>
                  <a:lnTo>
                    <a:pt x="492" y="272"/>
                  </a:lnTo>
                  <a:lnTo>
                    <a:pt x="539" y="221"/>
                  </a:lnTo>
                  <a:lnTo>
                    <a:pt x="586" y="169"/>
                  </a:lnTo>
                  <a:lnTo>
                    <a:pt x="586" y="169"/>
                  </a:lnTo>
                  <a:lnTo>
                    <a:pt x="559" y="228"/>
                  </a:lnTo>
                  <a:lnTo>
                    <a:pt x="531" y="285"/>
                  </a:lnTo>
                  <a:lnTo>
                    <a:pt x="501" y="342"/>
                  </a:lnTo>
                  <a:lnTo>
                    <a:pt x="470" y="398"/>
                  </a:lnTo>
                  <a:lnTo>
                    <a:pt x="470" y="398"/>
                  </a:lnTo>
                  <a:lnTo>
                    <a:pt x="448" y="431"/>
                  </a:lnTo>
                  <a:lnTo>
                    <a:pt x="426" y="464"/>
                  </a:lnTo>
                  <a:lnTo>
                    <a:pt x="405" y="497"/>
                  </a:lnTo>
                  <a:lnTo>
                    <a:pt x="384" y="531"/>
                  </a:lnTo>
                  <a:lnTo>
                    <a:pt x="344" y="599"/>
                  </a:lnTo>
                  <a:lnTo>
                    <a:pt x="305" y="668"/>
                  </a:lnTo>
                  <a:lnTo>
                    <a:pt x="305" y="668"/>
                  </a:lnTo>
                  <a:close/>
                  <a:moveTo>
                    <a:pt x="498" y="487"/>
                  </a:moveTo>
                  <a:lnTo>
                    <a:pt x="498" y="487"/>
                  </a:lnTo>
                  <a:lnTo>
                    <a:pt x="497" y="494"/>
                  </a:lnTo>
                  <a:lnTo>
                    <a:pt x="497" y="500"/>
                  </a:lnTo>
                  <a:lnTo>
                    <a:pt x="497" y="500"/>
                  </a:lnTo>
                  <a:lnTo>
                    <a:pt x="483" y="512"/>
                  </a:lnTo>
                  <a:lnTo>
                    <a:pt x="468" y="525"/>
                  </a:lnTo>
                  <a:lnTo>
                    <a:pt x="454" y="539"/>
                  </a:lnTo>
                  <a:lnTo>
                    <a:pt x="439" y="553"/>
                  </a:lnTo>
                  <a:lnTo>
                    <a:pt x="439" y="553"/>
                  </a:lnTo>
                  <a:lnTo>
                    <a:pt x="425" y="569"/>
                  </a:lnTo>
                  <a:lnTo>
                    <a:pt x="410" y="586"/>
                  </a:lnTo>
                  <a:lnTo>
                    <a:pt x="396" y="602"/>
                  </a:lnTo>
                  <a:lnTo>
                    <a:pt x="381" y="617"/>
                  </a:lnTo>
                  <a:lnTo>
                    <a:pt x="381" y="617"/>
                  </a:lnTo>
                  <a:lnTo>
                    <a:pt x="440" y="521"/>
                  </a:lnTo>
                  <a:lnTo>
                    <a:pt x="497" y="424"/>
                  </a:lnTo>
                  <a:lnTo>
                    <a:pt x="497" y="424"/>
                  </a:lnTo>
                  <a:lnTo>
                    <a:pt x="526" y="384"/>
                  </a:lnTo>
                  <a:lnTo>
                    <a:pt x="557" y="346"/>
                  </a:lnTo>
                  <a:lnTo>
                    <a:pt x="587" y="308"/>
                  </a:lnTo>
                  <a:lnTo>
                    <a:pt x="620" y="271"/>
                  </a:lnTo>
                  <a:lnTo>
                    <a:pt x="620" y="271"/>
                  </a:lnTo>
                  <a:lnTo>
                    <a:pt x="587" y="324"/>
                  </a:lnTo>
                  <a:lnTo>
                    <a:pt x="556" y="377"/>
                  </a:lnTo>
                  <a:lnTo>
                    <a:pt x="539" y="404"/>
                  </a:lnTo>
                  <a:lnTo>
                    <a:pt x="525" y="431"/>
                  </a:lnTo>
                  <a:lnTo>
                    <a:pt x="511" y="459"/>
                  </a:lnTo>
                  <a:lnTo>
                    <a:pt x="498" y="487"/>
                  </a:lnTo>
                  <a:lnTo>
                    <a:pt x="498" y="4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p:cNvSpPr>
              <a:spLocks/>
            </p:cNvSpPr>
            <p:nvPr/>
          </p:nvSpPr>
          <p:spPr bwMode="auto">
            <a:xfrm>
              <a:off x="5997576" y="4022725"/>
              <a:ext cx="9525" cy="11113"/>
            </a:xfrm>
            <a:custGeom>
              <a:avLst/>
              <a:gdLst>
                <a:gd name="T0" fmla="*/ 0 w 38"/>
                <a:gd name="T1" fmla="*/ 38 h 40"/>
                <a:gd name="T2" fmla="*/ 0 w 38"/>
                <a:gd name="T3" fmla="*/ 38 h 40"/>
                <a:gd name="T4" fmla="*/ 9 w 38"/>
                <a:gd name="T5" fmla="*/ 40 h 40"/>
                <a:gd name="T6" fmla="*/ 17 w 38"/>
                <a:gd name="T7" fmla="*/ 40 h 40"/>
                <a:gd name="T8" fmla="*/ 24 w 38"/>
                <a:gd name="T9" fmla="*/ 39 h 40"/>
                <a:gd name="T10" fmla="*/ 29 w 38"/>
                <a:gd name="T11" fmla="*/ 35 h 40"/>
                <a:gd name="T12" fmla="*/ 34 w 38"/>
                <a:gd name="T13" fmla="*/ 31 h 40"/>
                <a:gd name="T14" fmla="*/ 37 w 38"/>
                <a:gd name="T15" fmla="*/ 23 h 40"/>
                <a:gd name="T16" fmla="*/ 38 w 38"/>
                <a:gd name="T17" fmla="*/ 13 h 40"/>
                <a:gd name="T18" fmla="*/ 38 w 38"/>
                <a:gd name="T19" fmla="*/ 0 h 40"/>
                <a:gd name="T20" fmla="*/ 38 w 38"/>
                <a:gd name="T21" fmla="*/ 0 h 40"/>
                <a:gd name="T22" fmla="*/ 30 w 38"/>
                <a:gd name="T23" fmla="*/ 12 h 40"/>
                <a:gd name="T24" fmla="*/ 21 w 38"/>
                <a:gd name="T25" fmla="*/ 23 h 40"/>
                <a:gd name="T26" fmla="*/ 12 w 38"/>
                <a:gd name="T27" fmla="*/ 32 h 40"/>
                <a:gd name="T28" fmla="*/ 0 w 38"/>
                <a:gd name="T29" fmla="*/ 38 h 40"/>
                <a:gd name="T30" fmla="*/ 0 w 38"/>
                <a:gd name="T31"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40">
                  <a:moveTo>
                    <a:pt x="0" y="38"/>
                  </a:moveTo>
                  <a:lnTo>
                    <a:pt x="0" y="38"/>
                  </a:lnTo>
                  <a:lnTo>
                    <a:pt x="9" y="40"/>
                  </a:lnTo>
                  <a:lnTo>
                    <a:pt x="17" y="40"/>
                  </a:lnTo>
                  <a:lnTo>
                    <a:pt x="24" y="39"/>
                  </a:lnTo>
                  <a:lnTo>
                    <a:pt x="29" y="35"/>
                  </a:lnTo>
                  <a:lnTo>
                    <a:pt x="34" y="31"/>
                  </a:lnTo>
                  <a:lnTo>
                    <a:pt x="37" y="23"/>
                  </a:lnTo>
                  <a:lnTo>
                    <a:pt x="38" y="13"/>
                  </a:lnTo>
                  <a:lnTo>
                    <a:pt x="38" y="0"/>
                  </a:lnTo>
                  <a:lnTo>
                    <a:pt x="38" y="0"/>
                  </a:lnTo>
                  <a:lnTo>
                    <a:pt x="30" y="12"/>
                  </a:lnTo>
                  <a:lnTo>
                    <a:pt x="21" y="23"/>
                  </a:lnTo>
                  <a:lnTo>
                    <a:pt x="12" y="32"/>
                  </a:lnTo>
                  <a:lnTo>
                    <a:pt x="0" y="38"/>
                  </a:lnTo>
                  <a:lnTo>
                    <a:pt x="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p:cNvSpPr>
              <a:spLocks/>
            </p:cNvSpPr>
            <p:nvPr/>
          </p:nvSpPr>
          <p:spPr bwMode="auto">
            <a:xfrm>
              <a:off x="6475413" y="4252913"/>
              <a:ext cx="1588" cy="1588"/>
            </a:xfrm>
            <a:custGeom>
              <a:avLst/>
              <a:gdLst>
                <a:gd name="T0" fmla="*/ 1 w 4"/>
                <a:gd name="T1" fmla="*/ 4 h 6"/>
                <a:gd name="T2" fmla="*/ 0 w 4"/>
                <a:gd name="T3" fmla="*/ 6 h 6"/>
                <a:gd name="T4" fmla="*/ 0 w 4"/>
                <a:gd name="T5" fmla="*/ 6 h 6"/>
                <a:gd name="T6" fmla="*/ 4 w 4"/>
                <a:gd name="T7" fmla="*/ 0 h 6"/>
                <a:gd name="T8" fmla="*/ 4 w 4"/>
                <a:gd name="T9" fmla="*/ 0 h 6"/>
                <a:gd name="T10" fmla="*/ 1 w 4"/>
                <a:gd name="T11" fmla="*/ 4 h 6"/>
                <a:gd name="T12" fmla="*/ 1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4"/>
                  </a:moveTo>
                  <a:lnTo>
                    <a:pt x="0" y="6"/>
                  </a:lnTo>
                  <a:lnTo>
                    <a:pt x="0" y="6"/>
                  </a:lnTo>
                  <a:lnTo>
                    <a:pt x="4" y="0"/>
                  </a:lnTo>
                  <a:lnTo>
                    <a:pt x="4" y="0"/>
                  </a:lnTo>
                  <a:lnTo>
                    <a:pt x="1" y="4"/>
                  </a:lnTo>
                  <a:lnTo>
                    <a:pt x="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7"/>
            <p:cNvSpPr>
              <a:spLocks/>
            </p:cNvSpPr>
            <p:nvPr/>
          </p:nvSpPr>
          <p:spPr bwMode="auto">
            <a:xfrm>
              <a:off x="5975351" y="4371975"/>
              <a:ext cx="9525" cy="12700"/>
            </a:xfrm>
            <a:custGeom>
              <a:avLst/>
              <a:gdLst>
                <a:gd name="T0" fmla="*/ 31 w 31"/>
                <a:gd name="T1" fmla="*/ 0 h 45"/>
                <a:gd name="T2" fmla="*/ 31 w 31"/>
                <a:gd name="T3" fmla="*/ 0 h 45"/>
                <a:gd name="T4" fmla="*/ 0 w 31"/>
                <a:gd name="T5" fmla="*/ 45 h 45"/>
                <a:gd name="T6" fmla="*/ 0 w 31"/>
                <a:gd name="T7" fmla="*/ 45 h 45"/>
                <a:gd name="T8" fmla="*/ 12 w 31"/>
                <a:gd name="T9" fmla="*/ 30 h 45"/>
                <a:gd name="T10" fmla="*/ 12 w 31"/>
                <a:gd name="T11" fmla="*/ 30 h 45"/>
                <a:gd name="T12" fmla="*/ 31 w 31"/>
                <a:gd name="T13" fmla="*/ 0 h 45"/>
                <a:gd name="T14" fmla="*/ 31 w 31"/>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5">
                  <a:moveTo>
                    <a:pt x="31" y="0"/>
                  </a:moveTo>
                  <a:lnTo>
                    <a:pt x="31" y="0"/>
                  </a:lnTo>
                  <a:lnTo>
                    <a:pt x="0" y="45"/>
                  </a:lnTo>
                  <a:lnTo>
                    <a:pt x="0" y="45"/>
                  </a:lnTo>
                  <a:lnTo>
                    <a:pt x="12" y="30"/>
                  </a:lnTo>
                  <a:lnTo>
                    <a:pt x="12" y="30"/>
                  </a:lnTo>
                  <a:lnTo>
                    <a:pt x="31" y="0"/>
                  </a:lnTo>
                  <a:lnTo>
                    <a:pt x="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p:cNvSpPr>
              <a:spLocks/>
            </p:cNvSpPr>
            <p:nvPr/>
          </p:nvSpPr>
          <p:spPr bwMode="auto">
            <a:xfrm>
              <a:off x="6203951" y="4459288"/>
              <a:ext cx="66675" cy="87313"/>
            </a:xfrm>
            <a:custGeom>
              <a:avLst/>
              <a:gdLst>
                <a:gd name="T0" fmla="*/ 0 w 254"/>
                <a:gd name="T1" fmla="*/ 329 h 329"/>
                <a:gd name="T2" fmla="*/ 0 w 254"/>
                <a:gd name="T3" fmla="*/ 329 h 329"/>
                <a:gd name="T4" fmla="*/ 129 w 254"/>
                <a:gd name="T5" fmla="*/ 165 h 329"/>
                <a:gd name="T6" fmla="*/ 192 w 254"/>
                <a:gd name="T7" fmla="*/ 83 h 329"/>
                <a:gd name="T8" fmla="*/ 254 w 254"/>
                <a:gd name="T9" fmla="*/ 0 h 329"/>
                <a:gd name="T10" fmla="*/ 254 w 254"/>
                <a:gd name="T11" fmla="*/ 0 h 329"/>
                <a:gd name="T12" fmla="*/ 134 w 254"/>
                <a:gd name="T13" fmla="*/ 156 h 329"/>
                <a:gd name="T14" fmla="*/ 12 w 254"/>
                <a:gd name="T15" fmla="*/ 310 h 329"/>
                <a:gd name="T16" fmla="*/ 12 w 254"/>
                <a:gd name="T17" fmla="*/ 310 h 329"/>
                <a:gd name="T18" fmla="*/ 0 w 254"/>
                <a:gd name="T19" fmla="*/ 329 h 329"/>
                <a:gd name="T20" fmla="*/ 0 w 254"/>
                <a:gd name="T21" fmla="*/ 329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329">
                  <a:moveTo>
                    <a:pt x="0" y="329"/>
                  </a:moveTo>
                  <a:lnTo>
                    <a:pt x="0" y="329"/>
                  </a:lnTo>
                  <a:lnTo>
                    <a:pt x="129" y="165"/>
                  </a:lnTo>
                  <a:lnTo>
                    <a:pt x="192" y="83"/>
                  </a:lnTo>
                  <a:lnTo>
                    <a:pt x="254" y="0"/>
                  </a:lnTo>
                  <a:lnTo>
                    <a:pt x="254" y="0"/>
                  </a:lnTo>
                  <a:lnTo>
                    <a:pt x="134" y="156"/>
                  </a:lnTo>
                  <a:lnTo>
                    <a:pt x="12" y="310"/>
                  </a:lnTo>
                  <a:lnTo>
                    <a:pt x="12" y="310"/>
                  </a:lnTo>
                  <a:lnTo>
                    <a:pt x="0" y="329"/>
                  </a:lnTo>
                  <a:lnTo>
                    <a:pt x="0" y="3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p:cNvSpPr>
              <a:spLocks/>
            </p:cNvSpPr>
            <p:nvPr/>
          </p:nvSpPr>
          <p:spPr bwMode="auto">
            <a:xfrm>
              <a:off x="6124576" y="3313113"/>
              <a:ext cx="20638" cy="20638"/>
            </a:xfrm>
            <a:custGeom>
              <a:avLst/>
              <a:gdLst>
                <a:gd name="T0" fmla="*/ 80 w 80"/>
                <a:gd name="T1" fmla="*/ 0 h 82"/>
                <a:gd name="T2" fmla="*/ 80 w 80"/>
                <a:gd name="T3" fmla="*/ 0 h 82"/>
                <a:gd name="T4" fmla="*/ 37 w 80"/>
                <a:gd name="T5" fmla="*/ 44 h 82"/>
                <a:gd name="T6" fmla="*/ 37 w 80"/>
                <a:gd name="T7" fmla="*/ 44 h 82"/>
                <a:gd name="T8" fmla="*/ 18 w 80"/>
                <a:gd name="T9" fmla="*/ 63 h 82"/>
                <a:gd name="T10" fmla="*/ 0 w 80"/>
                <a:gd name="T11" fmla="*/ 82 h 82"/>
                <a:gd name="T12" fmla="*/ 0 w 80"/>
                <a:gd name="T13" fmla="*/ 82 h 82"/>
                <a:gd name="T14" fmla="*/ 40 w 80"/>
                <a:gd name="T15" fmla="*/ 41 h 82"/>
                <a:gd name="T16" fmla="*/ 80 w 80"/>
                <a:gd name="T17" fmla="*/ 0 h 82"/>
                <a:gd name="T18" fmla="*/ 80 w 80"/>
                <a:gd name="T19"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2">
                  <a:moveTo>
                    <a:pt x="80" y="0"/>
                  </a:moveTo>
                  <a:lnTo>
                    <a:pt x="80" y="0"/>
                  </a:lnTo>
                  <a:lnTo>
                    <a:pt x="37" y="44"/>
                  </a:lnTo>
                  <a:lnTo>
                    <a:pt x="37" y="44"/>
                  </a:lnTo>
                  <a:lnTo>
                    <a:pt x="18" y="63"/>
                  </a:lnTo>
                  <a:lnTo>
                    <a:pt x="0" y="82"/>
                  </a:lnTo>
                  <a:lnTo>
                    <a:pt x="0" y="82"/>
                  </a:lnTo>
                  <a:lnTo>
                    <a:pt x="40" y="41"/>
                  </a:lnTo>
                  <a:lnTo>
                    <a:pt x="80" y="0"/>
                  </a:lnTo>
                  <a:lnTo>
                    <a:pt x="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p:cNvSpPr>
              <a:spLocks/>
            </p:cNvSpPr>
            <p:nvPr/>
          </p:nvSpPr>
          <p:spPr bwMode="auto">
            <a:xfrm>
              <a:off x="7029451" y="3065463"/>
              <a:ext cx="22225" cy="23813"/>
            </a:xfrm>
            <a:custGeom>
              <a:avLst/>
              <a:gdLst>
                <a:gd name="T0" fmla="*/ 0 w 84"/>
                <a:gd name="T1" fmla="*/ 93 h 93"/>
                <a:gd name="T2" fmla="*/ 0 w 84"/>
                <a:gd name="T3" fmla="*/ 93 h 93"/>
                <a:gd name="T4" fmla="*/ 84 w 84"/>
                <a:gd name="T5" fmla="*/ 0 h 93"/>
                <a:gd name="T6" fmla="*/ 84 w 84"/>
                <a:gd name="T7" fmla="*/ 0 h 93"/>
                <a:gd name="T8" fmla="*/ 59 w 84"/>
                <a:gd name="T9" fmla="*/ 26 h 93"/>
                <a:gd name="T10" fmla="*/ 59 w 84"/>
                <a:gd name="T11" fmla="*/ 26 h 93"/>
                <a:gd name="T12" fmla="*/ 0 w 84"/>
                <a:gd name="T13" fmla="*/ 93 h 93"/>
                <a:gd name="T14" fmla="*/ 0 w 84"/>
                <a:gd name="T15" fmla="*/ 93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93">
                  <a:moveTo>
                    <a:pt x="0" y="93"/>
                  </a:moveTo>
                  <a:lnTo>
                    <a:pt x="0" y="93"/>
                  </a:lnTo>
                  <a:lnTo>
                    <a:pt x="84" y="0"/>
                  </a:lnTo>
                  <a:lnTo>
                    <a:pt x="84" y="0"/>
                  </a:lnTo>
                  <a:lnTo>
                    <a:pt x="59" y="26"/>
                  </a:lnTo>
                  <a:lnTo>
                    <a:pt x="59" y="26"/>
                  </a:lnTo>
                  <a:lnTo>
                    <a:pt x="0" y="93"/>
                  </a:lnTo>
                  <a:lnTo>
                    <a:pt x="0"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6413501" y="3589338"/>
              <a:ext cx="142875" cy="142875"/>
            </a:xfrm>
            <a:custGeom>
              <a:avLst/>
              <a:gdLst>
                <a:gd name="T0" fmla="*/ 0 w 544"/>
                <a:gd name="T1" fmla="*/ 538 h 538"/>
                <a:gd name="T2" fmla="*/ 0 w 544"/>
                <a:gd name="T3" fmla="*/ 538 h 538"/>
                <a:gd name="T4" fmla="*/ 74 w 544"/>
                <a:gd name="T5" fmla="*/ 467 h 538"/>
                <a:gd name="T6" fmla="*/ 74 w 544"/>
                <a:gd name="T7" fmla="*/ 467 h 538"/>
                <a:gd name="T8" fmla="*/ 135 w 544"/>
                <a:gd name="T9" fmla="*/ 411 h 538"/>
                <a:gd name="T10" fmla="*/ 195 w 544"/>
                <a:gd name="T11" fmla="*/ 353 h 538"/>
                <a:gd name="T12" fmla="*/ 312 w 544"/>
                <a:gd name="T13" fmla="*/ 236 h 538"/>
                <a:gd name="T14" fmla="*/ 428 w 544"/>
                <a:gd name="T15" fmla="*/ 119 h 538"/>
                <a:gd name="T16" fmla="*/ 544 w 544"/>
                <a:gd name="T17" fmla="*/ 0 h 538"/>
                <a:gd name="T18" fmla="*/ 544 w 544"/>
                <a:gd name="T19" fmla="*/ 0 h 538"/>
                <a:gd name="T20" fmla="*/ 404 w 544"/>
                <a:gd name="T21" fmla="*/ 132 h 538"/>
                <a:gd name="T22" fmla="*/ 266 w 544"/>
                <a:gd name="T23" fmla="*/ 266 h 538"/>
                <a:gd name="T24" fmla="*/ 198 w 544"/>
                <a:gd name="T25" fmla="*/ 334 h 538"/>
                <a:gd name="T26" fmla="*/ 131 w 544"/>
                <a:gd name="T27" fmla="*/ 401 h 538"/>
                <a:gd name="T28" fmla="*/ 65 w 544"/>
                <a:gd name="T29" fmla="*/ 469 h 538"/>
                <a:gd name="T30" fmla="*/ 0 w 544"/>
                <a:gd name="T31" fmla="*/ 538 h 538"/>
                <a:gd name="T32" fmla="*/ 0 w 544"/>
                <a:gd name="T33" fmla="*/ 538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538">
                  <a:moveTo>
                    <a:pt x="0" y="538"/>
                  </a:moveTo>
                  <a:lnTo>
                    <a:pt x="0" y="538"/>
                  </a:lnTo>
                  <a:lnTo>
                    <a:pt x="74" y="467"/>
                  </a:lnTo>
                  <a:lnTo>
                    <a:pt x="74" y="467"/>
                  </a:lnTo>
                  <a:lnTo>
                    <a:pt x="135" y="411"/>
                  </a:lnTo>
                  <a:lnTo>
                    <a:pt x="195" y="353"/>
                  </a:lnTo>
                  <a:lnTo>
                    <a:pt x="312" y="236"/>
                  </a:lnTo>
                  <a:lnTo>
                    <a:pt x="428" y="119"/>
                  </a:lnTo>
                  <a:lnTo>
                    <a:pt x="544" y="0"/>
                  </a:lnTo>
                  <a:lnTo>
                    <a:pt x="544" y="0"/>
                  </a:lnTo>
                  <a:lnTo>
                    <a:pt x="404" y="132"/>
                  </a:lnTo>
                  <a:lnTo>
                    <a:pt x="266" y="266"/>
                  </a:lnTo>
                  <a:lnTo>
                    <a:pt x="198" y="334"/>
                  </a:lnTo>
                  <a:lnTo>
                    <a:pt x="131" y="401"/>
                  </a:lnTo>
                  <a:lnTo>
                    <a:pt x="65" y="469"/>
                  </a:lnTo>
                  <a:lnTo>
                    <a:pt x="0" y="538"/>
                  </a:lnTo>
                  <a:lnTo>
                    <a:pt x="0" y="5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p:cNvSpPr>
              <a:spLocks/>
            </p:cNvSpPr>
            <p:nvPr/>
          </p:nvSpPr>
          <p:spPr bwMode="auto">
            <a:xfrm>
              <a:off x="6870701" y="3073400"/>
              <a:ext cx="107950" cy="123825"/>
            </a:xfrm>
            <a:custGeom>
              <a:avLst/>
              <a:gdLst>
                <a:gd name="T0" fmla="*/ 410 w 410"/>
                <a:gd name="T1" fmla="*/ 0 h 467"/>
                <a:gd name="T2" fmla="*/ 410 w 410"/>
                <a:gd name="T3" fmla="*/ 0 h 467"/>
                <a:gd name="T4" fmla="*/ 205 w 410"/>
                <a:gd name="T5" fmla="*/ 233 h 467"/>
                <a:gd name="T6" fmla="*/ 0 w 410"/>
                <a:gd name="T7" fmla="*/ 467 h 467"/>
                <a:gd name="T8" fmla="*/ 0 w 410"/>
                <a:gd name="T9" fmla="*/ 467 h 467"/>
                <a:gd name="T10" fmla="*/ 143 w 410"/>
                <a:gd name="T11" fmla="*/ 312 h 467"/>
                <a:gd name="T12" fmla="*/ 143 w 410"/>
                <a:gd name="T13" fmla="*/ 312 h 467"/>
                <a:gd name="T14" fmla="*/ 211 w 410"/>
                <a:gd name="T15" fmla="*/ 235 h 467"/>
                <a:gd name="T16" fmla="*/ 278 w 410"/>
                <a:gd name="T17" fmla="*/ 157 h 467"/>
                <a:gd name="T18" fmla="*/ 344 w 410"/>
                <a:gd name="T19" fmla="*/ 79 h 467"/>
                <a:gd name="T20" fmla="*/ 410 w 410"/>
                <a:gd name="T21" fmla="*/ 0 h 467"/>
                <a:gd name="T22" fmla="*/ 410 w 410"/>
                <a:gd name="T23"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0" h="467">
                  <a:moveTo>
                    <a:pt x="410" y="0"/>
                  </a:moveTo>
                  <a:lnTo>
                    <a:pt x="410" y="0"/>
                  </a:lnTo>
                  <a:lnTo>
                    <a:pt x="205" y="233"/>
                  </a:lnTo>
                  <a:lnTo>
                    <a:pt x="0" y="467"/>
                  </a:lnTo>
                  <a:lnTo>
                    <a:pt x="0" y="467"/>
                  </a:lnTo>
                  <a:lnTo>
                    <a:pt x="143" y="312"/>
                  </a:lnTo>
                  <a:lnTo>
                    <a:pt x="143" y="312"/>
                  </a:lnTo>
                  <a:lnTo>
                    <a:pt x="211" y="235"/>
                  </a:lnTo>
                  <a:lnTo>
                    <a:pt x="278" y="157"/>
                  </a:lnTo>
                  <a:lnTo>
                    <a:pt x="344" y="79"/>
                  </a:lnTo>
                  <a:lnTo>
                    <a:pt x="410" y="0"/>
                  </a:lnTo>
                  <a:lnTo>
                    <a:pt x="4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p:cNvSpPr>
            <p:nvPr/>
          </p:nvSpPr>
          <p:spPr bwMode="auto">
            <a:xfrm>
              <a:off x="6326188" y="3916363"/>
              <a:ext cx="14288" cy="12700"/>
            </a:xfrm>
            <a:custGeom>
              <a:avLst/>
              <a:gdLst>
                <a:gd name="T0" fmla="*/ 50 w 50"/>
                <a:gd name="T1" fmla="*/ 0 h 48"/>
                <a:gd name="T2" fmla="*/ 50 w 50"/>
                <a:gd name="T3" fmla="*/ 0 h 48"/>
                <a:gd name="T4" fmla="*/ 0 w 50"/>
                <a:gd name="T5" fmla="*/ 48 h 48"/>
                <a:gd name="T6" fmla="*/ 0 w 50"/>
                <a:gd name="T7" fmla="*/ 48 h 48"/>
                <a:gd name="T8" fmla="*/ 4 w 50"/>
                <a:gd name="T9" fmla="*/ 48 h 48"/>
                <a:gd name="T10" fmla="*/ 10 w 50"/>
                <a:gd name="T11" fmla="*/ 44 h 48"/>
                <a:gd name="T12" fmla="*/ 16 w 50"/>
                <a:gd name="T13" fmla="*/ 41 h 48"/>
                <a:gd name="T14" fmla="*/ 22 w 50"/>
                <a:gd name="T15" fmla="*/ 36 h 48"/>
                <a:gd name="T16" fmla="*/ 29 w 50"/>
                <a:gd name="T17" fmla="*/ 29 h 48"/>
                <a:gd name="T18" fmla="*/ 35 w 50"/>
                <a:gd name="T19" fmla="*/ 21 h 48"/>
                <a:gd name="T20" fmla="*/ 50 w 50"/>
                <a:gd name="T21" fmla="*/ 0 h 48"/>
                <a:gd name="T22" fmla="*/ 50 w 50"/>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48">
                  <a:moveTo>
                    <a:pt x="50" y="0"/>
                  </a:moveTo>
                  <a:lnTo>
                    <a:pt x="50" y="0"/>
                  </a:lnTo>
                  <a:lnTo>
                    <a:pt x="0" y="48"/>
                  </a:lnTo>
                  <a:lnTo>
                    <a:pt x="0" y="48"/>
                  </a:lnTo>
                  <a:lnTo>
                    <a:pt x="4" y="48"/>
                  </a:lnTo>
                  <a:lnTo>
                    <a:pt x="10" y="44"/>
                  </a:lnTo>
                  <a:lnTo>
                    <a:pt x="16" y="41"/>
                  </a:lnTo>
                  <a:lnTo>
                    <a:pt x="22" y="36"/>
                  </a:lnTo>
                  <a:lnTo>
                    <a:pt x="29" y="29"/>
                  </a:lnTo>
                  <a:lnTo>
                    <a:pt x="35" y="21"/>
                  </a:lnTo>
                  <a:lnTo>
                    <a:pt x="50" y="0"/>
                  </a:lnTo>
                  <a:lnTo>
                    <a:pt x="5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6459538" y="3652838"/>
              <a:ext cx="312738" cy="412750"/>
            </a:xfrm>
            <a:custGeom>
              <a:avLst/>
              <a:gdLst>
                <a:gd name="T0" fmla="*/ 935 w 1182"/>
                <a:gd name="T1" fmla="*/ 284 h 1557"/>
                <a:gd name="T2" fmla="*/ 713 w 1182"/>
                <a:gd name="T3" fmla="*/ 595 h 1557"/>
                <a:gd name="T4" fmla="*/ 495 w 1182"/>
                <a:gd name="T5" fmla="*/ 911 h 1557"/>
                <a:gd name="T6" fmla="*/ 450 w 1182"/>
                <a:gd name="T7" fmla="*/ 977 h 1557"/>
                <a:gd name="T8" fmla="*/ 358 w 1182"/>
                <a:gd name="T9" fmla="*/ 1104 h 1557"/>
                <a:gd name="T10" fmla="*/ 262 w 1182"/>
                <a:gd name="T11" fmla="*/ 1231 h 1557"/>
                <a:gd name="T12" fmla="*/ 164 w 1182"/>
                <a:gd name="T13" fmla="*/ 1355 h 1557"/>
                <a:gd name="T14" fmla="*/ 114 w 1182"/>
                <a:gd name="T15" fmla="*/ 1416 h 1557"/>
                <a:gd name="T16" fmla="*/ 135 w 1182"/>
                <a:gd name="T17" fmla="*/ 1387 h 1557"/>
                <a:gd name="T18" fmla="*/ 190 w 1182"/>
                <a:gd name="T19" fmla="*/ 1293 h 1557"/>
                <a:gd name="T20" fmla="*/ 254 w 1182"/>
                <a:gd name="T21" fmla="*/ 1176 h 1557"/>
                <a:gd name="T22" fmla="*/ 317 w 1182"/>
                <a:gd name="T23" fmla="*/ 1066 h 1557"/>
                <a:gd name="T24" fmla="*/ 347 w 1182"/>
                <a:gd name="T25" fmla="*/ 1021 h 1557"/>
                <a:gd name="T26" fmla="*/ 401 w 1182"/>
                <a:gd name="T27" fmla="*/ 945 h 1557"/>
                <a:gd name="T28" fmla="*/ 514 w 1182"/>
                <a:gd name="T29" fmla="*/ 794 h 1557"/>
                <a:gd name="T30" fmla="*/ 630 w 1182"/>
                <a:gd name="T31" fmla="*/ 646 h 1557"/>
                <a:gd name="T32" fmla="*/ 809 w 1182"/>
                <a:gd name="T33" fmla="*/ 426 h 1557"/>
                <a:gd name="T34" fmla="*/ 695 w 1182"/>
                <a:gd name="T35" fmla="*/ 554 h 1557"/>
                <a:gd name="T36" fmla="*/ 583 w 1182"/>
                <a:gd name="T37" fmla="*/ 685 h 1557"/>
                <a:gd name="T38" fmla="*/ 474 w 1182"/>
                <a:gd name="T39" fmla="*/ 818 h 1557"/>
                <a:gd name="T40" fmla="*/ 369 w 1182"/>
                <a:gd name="T41" fmla="*/ 952 h 1557"/>
                <a:gd name="T42" fmla="*/ 268 w 1182"/>
                <a:gd name="T43" fmla="*/ 1090 h 1557"/>
                <a:gd name="T44" fmla="*/ 172 w 1182"/>
                <a:gd name="T45" fmla="*/ 1233 h 1557"/>
                <a:gd name="T46" fmla="*/ 83 w 1182"/>
                <a:gd name="T47" fmla="*/ 1382 h 1557"/>
                <a:gd name="T48" fmla="*/ 3 w 1182"/>
                <a:gd name="T49" fmla="*/ 1535 h 1557"/>
                <a:gd name="T50" fmla="*/ 0 w 1182"/>
                <a:gd name="T51" fmla="*/ 1541 h 1557"/>
                <a:gd name="T52" fmla="*/ 3 w 1182"/>
                <a:gd name="T53" fmla="*/ 1550 h 1557"/>
                <a:gd name="T54" fmla="*/ 11 w 1182"/>
                <a:gd name="T55" fmla="*/ 1557 h 1557"/>
                <a:gd name="T56" fmla="*/ 20 w 1182"/>
                <a:gd name="T57" fmla="*/ 1556 h 1557"/>
                <a:gd name="T58" fmla="*/ 25 w 1182"/>
                <a:gd name="T59" fmla="*/ 1553 h 1557"/>
                <a:gd name="T60" fmla="*/ 136 w 1182"/>
                <a:gd name="T61" fmla="*/ 1429 h 1557"/>
                <a:gd name="T62" fmla="*/ 241 w 1182"/>
                <a:gd name="T63" fmla="*/ 1301 h 1557"/>
                <a:gd name="T64" fmla="*/ 343 w 1182"/>
                <a:gd name="T65" fmla="*/ 1170 h 1557"/>
                <a:gd name="T66" fmla="*/ 441 w 1182"/>
                <a:gd name="T67" fmla="*/ 1037 h 1557"/>
                <a:gd name="T68" fmla="*/ 632 w 1182"/>
                <a:gd name="T69" fmla="*/ 765 h 1557"/>
                <a:gd name="T70" fmla="*/ 821 w 1182"/>
                <a:gd name="T71" fmla="*/ 491 h 1557"/>
                <a:gd name="T72" fmla="*/ 910 w 1182"/>
                <a:gd name="T73" fmla="*/ 367 h 1557"/>
                <a:gd name="T74" fmla="*/ 1091 w 1182"/>
                <a:gd name="T75" fmla="*/ 121 h 1557"/>
                <a:gd name="T76" fmla="*/ 1182 w 1182"/>
                <a:gd name="T77" fmla="*/ 0 h 1557"/>
                <a:gd name="T78" fmla="*/ 1000 w 1182"/>
                <a:gd name="T79" fmla="*/ 211 h 1557"/>
                <a:gd name="T80" fmla="*/ 938 w 1182"/>
                <a:gd name="T81" fmla="*/ 282 h 1557"/>
                <a:gd name="T82" fmla="*/ 935 w 1182"/>
                <a:gd name="T83" fmla="*/ 284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82" h="1557">
                  <a:moveTo>
                    <a:pt x="935" y="284"/>
                  </a:moveTo>
                  <a:lnTo>
                    <a:pt x="935" y="284"/>
                  </a:lnTo>
                  <a:lnTo>
                    <a:pt x="824" y="440"/>
                  </a:lnTo>
                  <a:lnTo>
                    <a:pt x="713" y="595"/>
                  </a:lnTo>
                  <a:lnTo>
                    <a:pt x="603" y="753"/>
                  </a:lnTo>
                  <a:lnTo>
                    <a:pt x="495" y="911"/>
                  </a:lnTo>
                  <a:lnTo>
                    <a:pt x="495" y="911"/>
                  </a:lnTo>
                  <a:lnTo>
                    <a:pt x="450" y="977"/>
                  </a:lnTo>
                  <a:lnTo>
                    <a:pt x="404" y="1041"/>
                  </a:lnTo>
                  <a:lnTo>
                    <a:pt x="358" y="1104"/>
                  </a:lnTo>
                  <a:lnTo>
                    <a:pt x="310" y="1168"/>
                  </a:lnTo>
                  <a:lnTo>
                    <a:pt x="262" y="1231"/>
                  </a:lnTo>
                  <a:lnTo>
                    <a:pt x="214" y="1293"/>
                  </a:lnTo>
                  <a:lnTo>
                    <a:pt x="164" y="1355"/>
                  </a:lnTo>
                  <a:lnTo>
                    <a:pt x="114" y="1416"/>
                  </a:lnTo>
                  <a:lnTo>
                    <a:pt x="114" y="1416"/>
                  </a:lnTo>
                  <a:lnTo>
                    <a:pt x="123" y="1403"/>
                  </a:lnTo>
                  <a:lnTo>
                    <a:pt x="135" y="1387"/>
                  </a:lnTo>
                  <a:lnTo>
                    <a:pt x="161" y="1344"/>
                  </a:lnTo>
                  <a:lnTo>
                    <a:pt x="190" y="1293"/>
                  </a:lnTo>
                  <a:lnTo>
                    <a:pt x="221" y="1236"/>
                  </a:lnTo>
                  <a:lnTo>
                    <a:pt x="254" y="1176"/>
                  </a:lnTo>
                  <a:lnTo>
                    <a:pt x="286" y="1119"/>
                  </a:lnTo>
                  <a:lnTo>
                    <a:pt x="317" y="1066"/>
                  </a:lnTo>
                  <a:lnTo>
                    <a:pt x="333" y="1042"/>
                  </a:lnTo>
                  <a:lnTo>
                    <a:pt x="347" y="1021"/>
                  </a:lnTo>
                  <a:lnTo>
                    <a:pt x="347" y="1021"/>
                  </a:lnTo>
                  <a:lnTo>
                    <a:pt x="401" y="945"/>
                  </a:lnTo>
                  <a:lnTo>
                    <a:pt x="457" y="870"/>
                  </a:lnTo>
                  <a:lnTo>
                    <a:pt x="514" y="794"/>
                  </a:lnTo>
                  <a:lnTo>
                    <a:pt x="571" y="721"/>
                  </a:lnTo>
                  <a:lnTo>
                    <a:pt x="630" y="646"/>
                  </a:lnTo>
                  <a:lnTo>
                    <a:pt x="688" y="572"/>
                  </a:lnTo>
                  <a:lnTo>
                    <a:pt x="809" y="426"/>
                  </a:lnTo>
                  <a:lnTo>
                    <a:pt x="809" y="426"/>
                  </a:lnTo>
                  <a:lnTo>
                    <a:pt x="695" y="554"/>
                  </a:lnTo>
                  <a:lnTo>
                    <a:pt x="638" y="620"/>
                  </a:lnTo>
                  <a:lnTo>
                    <a:pt x="583" y="685"/>
                  </a:lnTo>
                  <a:lnTo>
                    <a:pt x="528" y="751"/>
                  </a:lnTo>
                  <a:lnTo>
                    <a:pt x="474" y="818"/>
                  </a:lnTo>
                  <a:lnTo>
                    <a:pt x="420" y="884"/>
                  </a:lnTo>
                  <a:lnTo>
                    <a:pt x="369" y="952"/>
                  </a:lnTo>
                  <a:lnTo>
                    <a:pt x="317" y="1021"/>
                  </a:lnTo>
                  <a:lnTo>
                    <a:pt x="268" y="1090"/>
                  </a:lnTo>
                  <a:lnTo>
                    <a:pt x="219" y="1162"/>
                  </a:lnTo>
                  <a:lnTo>
                    <a:pt x="172" y="1233"/>
                  </a:lnTo>
                  <a:lnTo>
                    <a:pt x="128" y="1307"/>
                  </a:lnTo>
                  <a:lnTo>
                    <a:pt x="83" y="1382"/>
                  </a:lnTo>
                  <a:lnTo>
                    <a:pt x="42" y="1458"/>
                  </a:lnTo>
                  <a:lnTo>
                    <a:pt x="3" y="1535"/>
                  </a:lnTo>
                  <a:lnTo>
                    <a:pt x="3" y="1535"/>
                  </a:lnTo>
                  <a:lnTo>
                    <a:pt x="0" y="1541"/>
                  </a:lnTo>
                  <a:lnTo>
                    <a:pt x="1" y="1546"/>
                  </a:lnTo>
                  <a:lnTo>
                    <a:pt x="3" y="1550"/>
                  </a:lnTo>
                  <a:lnTo>
                    <a:pt x="6" y="1555"/>
                  </a:lnTo>
                  <a:lnTo>
                    <a:pt x="11" y="1557"/>
                  </a:lnTo>
                  <a:lnTo>
                    <a:pt x="15" y="1557"/>
                  </a:lnTo>
                  <a:lnTo>
                    <a:pt x="20" y="1556"/>
                  </a:lnTo>
                  <a:lnTo>
                    <a:pt x="25" y="1553"/>
                  </a:lnTo>
                  <a:lnTo>
                    <a:pt x="25" y="1553"/>
                  </a:lnTo>
                  <a:lnTo>
                    <a:pt x="81" y="1492"/>
                  </a:lnTo>
                  <a:lnTo>
                    <a:pt x="136" y="1429"/>
                  </a:lnTo>
                  <a:lnTo>
                    <a:pt x="190" y="1365"/>
                  </a:lnTo>
                  <a:lnTo>
                    <a:pt x="241" y="1301"/>
                  </a:lnTo>
                  <a:lnTo>
                    <a:pt x="293" y="1236"/>
                  </a:lnTo>
                  <a:lnTo>
                    <a:pt x="343" y="1170"/>
                  </a:lnTo>
                  <a:lnTo>
                    <a:pt x="392" y="1103"/>
                  </a:lnTo>
                  <a:lnTo>
                    <a:pt x="441" y="1037"/>
                  </a:lnTo>
                  <a:lnTo>
                    <a:pt x="537" y="901"/>
                  </a:lnTo>
                  <a:lnTo>
                    <a:pt x="632" y="765"/>
                  </a:lnTo>
                  <a:lnTo>
                    <a:pt x="726" y="628"/>
                  </a:lnTo>
                  <a:lnTo>
                    <a:pt x="821" y="491"/>
                  </a:lnTo>
                  <a:lnTo>
                    <a:pt x="821" y="491"/>
                  </a:lnTo>
                  <a:lnTo>
                    <a:pt x="910" y="367"/>
                  </a:lnTo>
                  <a:lnTo>
                    <a:pt x="1000" y="244"/>
                  </a:lnTo>
                  <a:lnTo>
                    <a:pt x="1091" y="121"/>
                  </a:lnTo>
                  <a:lnTo>
                    <a:pt x="1182" y="0"/>
                  </a:lnTo>
                  <a:lnTo>
                    <a:pt x="1182" y="0"/>
                  </a:lnTo>
                  <a:lnTo>
                    <a:pt x="1062" y="141"/>
                  </a:lnTo>
                  <a:lnTo>
                    <a:pt x="1000" y="211"/>
                  </a:lnTo>
                  <a:lnTo>
                    <a:pt x="938" y="282"/>
                  </a:lnTo>
                  <a:lnTo>
                    <a:pt x="938" y="282"/>
                  </a:lnTo>
                  <a:lnTo>
                    <a:pt x="935" y="284"/>
                  </a:lnTo>
                  <a:lnTo>
                    <a:pt x="935" y="2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p:cNvSpPr>
              <a:spLocks/>
            </p:cNvSpPr>
            <p:nvPr/>
          </p:nvSpPr>
          <p:spPr bwMode="auto">
            <a:xfrm>
              <a:off x="6772276" y="3598863"/>
              <a:ext cx="44450" cy="53975"/>
            </a:xfrm>
            <a:custGeom>
              <a:avLst/>
              <a:gdLst>
                <a:gd name="T0" fmla="*/ 169 w 169"/>
                <a:gd name="T1" fmla="*/ 0 h 202"/>
                <a:gd name="T2" fmla="*/ 169 w 169"/>
                <a:gd name="T3" fmla="*/ 0 h 202"/>
                <a:gd name="T4" fmla="*/ 62 w 169"/>
                <a:gd name="T5" fmla="*/ 122 h 202"/>
                <a:gd name="T6" fmla="*/ 62 w 169"/>
                <a:gd name="T7" fmla="*/ 122 h 202"/>
                <a:gd name="T8" fmla="*/ 0 w 169"/>
                <a:gd name="T9" fmla="*/ 202 h 202"/>
                <a:gd name="T10" fmla="*/ 0 w 169"/>
                <a:gd name="T11" fmla="*/ 202 h 202"/>
                <a:gd name="T12" fmla="*/ 86 w 169"/>
                <a:gd name="T13" fmla="*/ 101 h 202"/>
                <a:gd name="T14" fmla="*/ 169 w 169"/>
                <a:gd name="T15" fmla="*/ 0 h 202"/>
                <a:gd name="T16" fmla="*/ 169 w 169"/>
                <a:gd name="T1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202">
                  <a:moveTo>
                    <a:pt x="169" y="0"/>
                  </a:moveTo>
                  <a:lnTo>
                    <a:pt x="169" y="0"/>
                  </a:lnTo>
                  <a:lnTo>
                    <a:pt x="62" y="122"/>
                  </a:lnTo>
                  <a:lnTo>
                    <a:pt x="62" y="122"/>
                  </a:lnTo>
                  <a:lnTo>
                    <a:pt x="0" y="202"/>
                  </a:lnTo>
                  <a:lnTo>
                    <a:pt x="0" y="202"/>
                  </a:lnTo>
                  <a:lnTo>
                    <a:pt x="86" y="101"/>
                  </a:lnTo>
                  <a:lnTo>
                    <a:pt x="169" y="0"/>
                  </a:lnTo>
                  <a:lnTo>
                    <a:pt x="16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p:cNvSpPr>
              <a:spLocks/>
            </p:cNvSpPr>
            <p:nvPr/>
          </p:nvSpPr>
          <p:spPr bwMode="auto">
            <a:xfrm>
              <a:off x="6673851" y="3709988"/>
              <a:ext cx="46038" cy="55563"/>
            </a:xfrm>
            <a:custGeom>
              <a:avLst/>
              <a:gdLst>
                <a:gd name="T0" fmla="*/ 126 w 177"/>
                <a:gd name="T1" fmla="*/ 68 h 210"/>
                <a:gd name="T2" fmla="*/ 126 w 177"/>
                <a:gd name="T3" fmla="*/ 68 h 210"/>
                <a:gd name="T4" fmla="*/ 177 w 177"/>
                <a:gd name="T5" fmla="*/ 0 h 210"/>
                <a:gd name="T6" fmla="*/ 177 w 177"/>
                <a:gd name="T7" fmla="*/ 0 h 210"/>
                <a:gd name="T8" fmla="*/ 88 w 177"/>
                <a:gd name="T9" fmla="*/ 104 h 210"/>
                <a:gd name="T10" fmla="*/ 0 w 177"/>
                <a:gd name="T11" fmla="*/ 210 h 210"/>
                <a:gd name="T12" fmla="*/ 0 w 177"/>
                <a:gd name="T13" fmla="*/ 210 h 210"/>
                <a:gd name="T14" fmla="*/ 126 w 177"/>
                <a:gd name="T15" fmla="*/ 68 h 210"/>
                <a:gd name="T16" fmla="*/ 126 w 177"/>
                <a:gd name="T17" fmla="*/ 6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210">
                  <a:moveTo>
                    <a:pt x="126" y="68"/>
                  </a:moveTo>
                  <a:lnTo>
                    <a:pt x="126" y="68"/>
                  </a:lnTo>
                  <a:lnTo>
                    <a:pt x="177" y="0"/>
                  </a:lnTo>
                  <a:lnTo>
                    <a:pt x="177" y="0"/>
                  </a:lnTo>
                  <a:lnTo>
                    <a:pt x="88" y="104"/>
                  </a:lnTo>
                  <a:lnTo>
                    <a:pt x="0" y="210"/>
                  </a:lnTo>
                  <a:lnTo>
                    <a:pt x="0" y="210"/>
                  </a:lnTo>
                  <a:lnTo>
                    <a:pt x="126" y="68"/>
                  </a:lnTo>
                  <a:lnTo>
                    <a:pt x="12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p:cNvSpPr>
              <a:spLocks/>
            </p:cNvSpPr>
            <p:nvPr/>
          </p:nvSpPr>
          <p:spPr bwMode="auto">
            <a:xfrm>
              <a:off x="6529388" y="4365625"/>
              <a:ext cx="26988" cy="39688"/>
            </a:xfrm>
            <a:custGeom>
              <a:avLst/>
              <a:gdLst>
                <a:gd name="T0" fmla="*/ 29 w 106"/>
                <a:gd name="T1" fmla="*/ 107 h 151"/>
                <a:gd name="T2" fmla="*/ 29 w 106"/>
                <a:gd name="T3" fmla="*/ 107 h 151"/>
                <a:gd name="T4" fmla="*/ 0 w 106"/>
                <a:gd name="T5" fmla="*/ 151 h 151"/>
                <a:gd name="T6" fmla="*/ 0 w 106"/>
                <a:gd name="T7" fmla="*/ 151 h 151"/>
                <a:gd name="T8" fmla="*/ 53 w 106"/>
                <a:gd name="T9" fmla="*/ 75 h 151"/>
                <a:gd name="T10" fmla="*/ 106 w 106"/>
                <a:gd name="T11" fmla="*/ 0 h 151"/>
                <a:gd name="T12" fmla="*/ 106 w 106"/>
                <a:gd name="T13" fmla="*/ 0 h 151"/>
                <a:gd name="T14" fmla="*/ 67 w 106"/>
                <a:gd name="T15" fmla="*/ 53 h 151"/>
                <a:gd name="T16" fmla="*/ 29 w 106"/>
                <a:gd name="T17" fmla="*/ 107 h 151"/>
                <a:gd name="T18" fmla="*/ 29 w 106"/>
                <a:gd name="T19" fmla="*/ 10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51">
                  <a:moveTo>
                    <a:pt x="29" y="107"/>
                  </a:moveTo>
                  <a:lnTo>
                    <a:pt x="29" y="107"/>
                  </a:lnTo>
                  <a:lnTo>
                    <a:pt x="0" y="151"/>
                  </a:lnTo>
                  <a:lnTo>
                    <a:pt x="0" y="151"/>
                  </a:lnTo>
                  <a:lnTo>
                    <a:pt x="53" y="75"/>
                  </a:lnTo>
                  <a:lnTo>
                    <a:pt x="106" y="0"/>
                  </a:lnTo>
                  <a:lnTo>
                    <a:pt x="106" y="0"/>
                  </a:lnTo>
                  <a:lnTo>
                    <a:pt x="67" y="53"/>
                  </a:lnTo>
                  <a:lnTo>
                    <a:pt x="29" y="107"/>
                  </a:lnTo>
                  <a:lnTo>
                    <a:pt x="29" y="1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p:cNvSpPr>
              <a:spLocks/>
            </p:cNvSpPr>
            <p:nvPr/>
          </p:nvSpPr>
          <p:spPr bwMode="auto">
            <a:xfrm>
              <a:off x="6308726" y="4627563"/>
              <a:ext cx="144463" cy="176213"/>
            </a:xfrm>
            <a:custGeom>
              <a:avLst/>
              <a:gdLst>
                <a:gd name="T0" fmla="*/ 531 w 546"/>
                <a:gd name="T1" fmla="*/ 24 h 661"/>
                <a:gd name="T2" fmla="*/ 531 w 546"/>
                <a:gd name="T3" fmla="*/ 24 h 661"/>
                <a:gd name="T4" fmla="*/ 546 w 546"/>
                <a:gd name="T5" fmla="*/ 0 h 661"/>
                <a:gd name="T6" fmla="*/ 546 w 546"/>
                <a:gd name="T7" fmla="*/ 0 h 661"/>
                <a:gd name="T8" fmla="*/ 478 w 546"/>
                <a:gd name="T9" fmla="*/ 83 h 661"/>
                <a:gd name="T10" fmla="*/ 410 w 546"/>
                <a:gd name="T11" fmla="*/ 165 h 661"/>
                <a:gd name="T12" fmla="*/ 272 w 546"/>
                <a:gd name="T13" fmla="*/ 330 h 661"/>
                <a:gd name="T14" fmla="*/ 135 w 546"/>
                <a:gd name="T15" fmla="*/ 493 h 661"/>
                <a:gd name="T16" fmla="*/ 67 w 546"/>
                <a:gd name="T17" fmla="*/ 577 h 661"/>
                <a:gd name="T18" fmla="*/ 0 w 546"/>
                <a:gd name="T19" fmla="*/ 661 h 661"/>
                <a:gd name="T20" fmla="*/ 0 w 546"/>
                <a:gd name="T21" fmla="*/ 661 h 661"/>
                <a:gd name="T22" fmla="*/ 133 w 546"/>
                <a:gd name="T23" fmla="*/ 502 h 661"/>
                <a:gd name="T24" fmla="*/ 266 w 546"/>
                <a:gd name="T25" fmla="*/ 342 h 661"/>
                <a:gd name="T26" fmla="*/ 400 w 546"/>
                <a:gd name="T27" fmla="*/ 183 h 661"/>
                <a:gd name="T28" fmla="*/ 465 w 546"/>
                <a:gd name="T29" fmla="*/ 104 h 661"/>
                <a:gd name="T30" fmla="*/ 531 w 546"/>
                <a:gd name="T31" fmla="*/ 24 h 661"/>
                <a:gd name="T32" fmla="*/ 531 w 546"/>
                <a:gd name="T33" fmla="*/ 24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6" h="661">
                  <a:moveTo>
                    <a:pt x="531" y="24"/>
                  </a:moveTo>
                  <a:lnTo>
                    <a:pt x="531" y="24"/>
                  </a:lnTo>
                  <a:lnTo>
                    <a:pt x="546" y="0"/>
                  </a:lnTo>
                  <a:lnTo>
                    <a:pt x="546" y="0"/>
                  </a:lnTo>
                  <a:lnTo>
                    <a:pt x="478" y="83"/>
                  </a:lnTo>
                  <a:lnTo>
                    <a:pt x="410" y="165"/>
                  </a:lnTo>
                  <a:lnTo>
                    <a:pt x="272" y="330"/>
                  </a:lnTo>
                  <a:lnTo>
                    <a:pt x="135" y="493"/>
                  </a:lnTo>
                  <a:lnTo>
                    <a:pt x="67" y="577"/>
                  </a:lnTo>
                  <a:lnTo>
                    <a:pt x="0" y="661"/>
                  </a:lnTo>
                  <a:lnTo>
                    <a:pt x="0" y="661"/>
                  </a:lnTo>
                  <a:lnTo>
                    <a:pt x="133" y="502"/>
                  </a:lnTo>
                  <a:lnTo>
                    <a:pt x="266" y="342"/>
                  </a:lnTo>
                  <a:lnTo>
                    <a:pt x="400" y="183"/>
                  </a:lnTo>
                  <a:lnTo>
                    <a:pt x="465" y="104"/>
                  </a:lnTo>
                  <a:lnTo>
                    <a:pt x="531" y="24"/>
                  </a:lnTo>
                  <a:lnTo>
                    <a:pt x="53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p:cNvSpPr>
              <a:spLocks/>
            </p:cNvSpPr>
            <p:nvPr/>
          </p:nvSpPr>
          <p:spPr bwMode="auto">
            <a:xfrm>
              <a:off x="6318251" y="4694238"/>
              <a:ext cx="138113" cy="201613"/>
            </a:xfrm>
            <a:custGeom>
              <a:avLst/>
              <a:gdLst>
                <a:gd name="T0" fmla="*/ 522 w 522"/>
                <a:gd name="T1" fmla="*/ 0 h 767"/>
                <a:gd name="T2" fmla="*/ 522 w 522"/>
                <a:gd name="T3" fmla="*/ 0 h 767"/>
                <a:gd name="T4" fmla="*/ 0 w 522"/>
                <a:gd name="T5" fmla="*/ 767 h 767"/>
                <a:gd name="T6" fmla="*/ 0 w 522"/>
                <a:gd name="T7" fmla="*/ 767 h 767"/>
                <a:gd name="T8" fmla="*/ 98 w 522"/>
                <a:gd name="T9" fmla="*/ 634 h 767"/>
                <a:gd name="T10" fmla="*/ 195 w 522"/>
                <a:gd name="T11" fmla="*/ 500 h 767"/>
                <a:gd name="T12" fmla="*/ 242 w 522"/>
                <a:gd name="T13" fmla="*/ 432 h 767"/>
                <a:gd name="T14" fmla="*/ 289 w 522"/>
                <a:gd name="T15" fmla="*/ 363 h 767"/>
                <a:gd name="T16" fmla="*/ 335 w 522"/>
                <a:gd name="T17" fmla="*/ 295 h 767"/>
                <a:gd name="T18" fmla="*/ 379 w 522"/>
                <a:gd name="T19" fmla="*/ 225 h 767"/>
                <a:gd name="T20" fmla="*/ 379 w 522"/>
                <a:gd name="T21" fmla="*/ 225 h 767"/>
                <a:gd name="T22" fmla="*/ 522 w 522"/>
                <a:gd name="T23" fmla="*/ 0 h 767"/>
                <a:gd name="T24" fmla="*/ 522 w 522"/>
                <a:gd name="T25" fmla="*/ 0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2" h="767">
                  <a:moveTo>
                    <a:pt x="522" y="0"/>
                  </a:moveTo>
                  <a:lnTo>
                    <a:pt x="522" y="0"/>
                  </a:lnTo>
                  <a:lnTo>
                    <a:pt x="0" y="767"/>
                  </a:lnTo>
                  <a:lnTo>
                    <a:pt x="0" y="767"/>
                  </a:lnTo>
                  <a:lnTo>
                    <a:pt x="98" y="634"/>
                  </a:lnTo>
                  <a:lnTo>
                    <a:pt x="195" y="500"/>
                  </a:lnTo>
                  <a:lnTo>
                    <a:pt x="242" y="432"/>
                  </a:lnTo>
                  <a:lnTo>
                    <a:pt x="289" y="363"/>
                  </a:lnTo>
                  <a:lnTo>
                    <a:pt x="335" y="295"/>
                  </a:lnTo>
                  <a:lnTo>
                    <a:pt x="379" y="225"/>
                  </a:lnTo>
                  <a:lnTo>
                    <a:pt x="379" y="225"/>
                  </a:lnTo>
                  <a:lnTo>
                    <a:pt x="522" y="0"/>
                  </a:lnTo>
                  <a:lnTo>
                    <a:pt x="52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p:cNvSpPr>
              <a:spLocks/>
            </p:cNvSpPr>
            <p:nvPr/>
          </p:nvSpPr>
          <p:spPr bwMode="auto">
            <a:xfrm>
              <a:off x="8226426" y="4714875"/>
              <a:ext cx="6350" cy="6350"/>
            </a:xfrm>
            <a:custGeom>
              <a:avLst/>
              <a:gdLst>
                <a:gd name="T0" fmla="*/ 11 w 24"/>
                <a:gd name="T1" fmla="*/ 0 h 26"/>
                <a:gd name="T2" fmla="*/ 11 w 24"/>
                <a:gd name="T3" fmla="*/ 0 h 26"/>
                <a:gd name="T4" fmla="*/ 7 w 24"/>
                <a:gd name="T5" fmla="*/ 1 h 26"/>
                <a:gd name="T6" fmla="*/ 2 w 24"/>
                <a:gd name="T7" fmla="*/ 4 h 26"/>
                <a:gd name="T8" fmla="*/ 1 w 24"/>
                <a:gd name="T9" fmla="*/ 8 h 26"/>
                <a:gd name="T10" fmla="*/ 0 w 24"/>
                <a:gd name="T11" fmla="*/ 13 h 26"/>
                <a:gd name="T12" fmla="*/ 1 w 24"/>
                <a:gd name="T13" fmla="*/ 18 h 26"/>
                <a:gd name="T14" fmla="*/ 2 w 24"/>
                <a:gd name="T15" fmla="*/ 21 h 26"/>
                <a:gd name="T16" fmla="*/ 7 w 24"/>
                <a:gd name="T17" fmla="*/ 25 h 26"/>
                <a:gd name="T18" fmla="*/ 11 w 24"/>
                <a:gd name="T19" fmla="*/ 26 h 26"/>
                <a:gd name="T20" fmla="*/ 11 w 24"/>
                <a:gd name="T21" fmla="*/ 26 h 26"/>
                <a:gd name="T22" fmla="*/ 17 w 24"/>
                <a:gd name="T23" fmla="*/ 25 h 26"/>
                <a:gd name="T24" fmla="*/ 21 w 24"/>
                <a:gd name="T25" fmla="*/ 21 h 26"/>
                <a:gd name="T26" fmla="*/ 23 w 24"/>
                <a:gd name="T27" fmla="*/ 18 h 26"/>
                <a:gd name="T28" fmla="*/ 24 w 24"/>
                <a:gd name="T29" fmla="*/ 13 h 26"/>
                <a:gd name="T30" fmla="*/ 23 w 24"/>
                <a:gd name="T31" fmla="*/ 8 h 26"/>
                <a:gd name="T32" fmla="*/ 21 w 24"/>
                <a:gd name="T33" fmla="*/ 4 h 26"/>
                <a:gd name="T34" fmla="*/ 17 w 24"/>
                <a:gd name="T35" fmla="*/ 1 h 26"/>
                <a:gd name="T36" fmla="*/ 11 w 24"/>
                <a:gd name="T37" fmla="*/ 0 h 26"/>
                <a:gd name="T38" fmla="*/ 11 w 24"/>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26">
                  <a:moveTo>
                    <a:pt x="11" y="0"/>
                  </a:moveTo>
                  <a:lnTo>
                    <a:pt x="11" y="0"/>
                  </a:lnTo>
                  <a:lnTo>
                    <a:pt x="7" y="1"/>
                  </a:lnTo>
                  <a:lnTo>
                    <a:pt x="2" y="4"/>
                  </a:lnTo>
                  <a:lnTo>
                    <a:pt x="1" y="8"/>
                  </a:lnTo>
                  <a:lnTo>
                    <a:pt x="0" y="13"/>
                  </a:lnTo>
                  <a:lnTo>
                    <a:pt x="1" y="18"/>
                  </a:lnTo>
                  <a:lnTo>
                    <a:pt x="2" y="21"/>
                  </a:lnTo>
                  <a:lnTo>
                    <a:pt x="7" y="25"/>
                  </a:lnTo>
                  <a:lnTo>
                    <a:pt x="11" y="26"/>
                  </a:lnTo>
                  <a:lnTo>
                    <a:pt x="11" y="26"/>
                  </a:lnTo>
                  <a:lnTo>
                    <a:pt x="17" y="25"/>
                  </a:lnTo>
                  <a:lnTo>
                    <a:pt x="21" y="21"/>
                  </a:lnTo>
                  <a:lnTo>
                    <a:pt x="23" y="18"/>
                  </a:lnTo>
                  <a:lnTo>
                    <a:pt x="24" y="13"/>
                  </a:lnTo>
                  <a:lnTo>
                    <a:pt x="23" y="8"/>
                  </a:lnTo>
                  <a:lnTo>
                    <a:pt x="21" y="4"/>
                  </a:lnTo>
                  <a:lnTo>
                    <a:pt x="17" y="1"/>
                  </a:lnTo>
                  <a:lnTo>
                    <a:pt x="11" y="0"/>
                  </a:ln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p:cNvSpPr>
              <a:spLocks/>
            </p:cNvSpPr>
            <p:nvPr/>
          </p:nvSpPr>
          <p:spPr bwMode="auto">
            <a:xfrm>
              <a:off x="8204201" y="2981325"/>
              <a:ext cx="177800" cy="227013"/>
            </a:xfrm>
            <a:custGeom>
              <a:avLst/>
              <a:gdLst>
                <a:gd name="T0" fmla="*/ 41 w 670"/>
                <a:gd name="T1" fmla="*/ 796 h 859"/>
                <a:gd name="T2" fmla="*/ 41 w 670"/>
                <a:gd name="T3" fmla="*/ 796 h 859"/>
                <a:gd name="T4" fmla="*/ 0 w 670"/>
                <a:gd name="T5" fmla="*/ 859 h 859"/>
                <a:gd name="T6" fmla="*/ 0 w 670"/>
                <a:gd name="T7" fmla="*/ 859 h 859"/>
                <a:gd name="T8" fmla="*/ 169 w 670"/>
                <a:gd name="T9" fmla="*/ 645 h 859"/>
                <a:gd name="T10" fmla="*/ 337 w 670"/>
                <a:gd name="T11" fmla="*/ 431 h 859"/>
                <a:gd name="T12" fmla="*/ 505 w 670"/>
                <a:gd name="T13" fmla="*/ 217 h 859"/>
                <a:gd name="T14" fmla="*/ 670 w 670"/>
                <a:gd name="T15" fmla="*/ 0 h 859"/>
                <a:gd name="T16" fmla="*/ 670 w 670"/>
                <a:gd name="T17" fmla="*/ 0 h 859"/>
                <a:gd name="T18" fmla="*/ 561 w 670"/>
                <a:gd name="T19" fmla="*/ 136 h 859"/>
                <a:gd name="T20" fmla="*/ 561 w 670"/>
                <a:gd name="T21" fmla="*/ 136 h 859"/>
                <a:gd name="T22" fmla="*/ 430 w 670"/>
                <a:gd name="T23" fmla="*/ 300 h 859"/>
                <a:gd name="T24" fmla="*/ 300 w 670"/>
                <a:gd name="T25" fmla="*/ 465 h 859"/>
                <a:gd name="T26" fmla="*/ 41 w 670"/>
                <a:gd name="T27" fmla="*/ 796 h 859"/>
                <a:gd name="T28" fmla="*/ 41 w 670"/>
                <a:gd name="T29" fmla="*/ 796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0" h="859">
                  <a:moveTo>
                    <a:pt x="41" y="796"/>
                  </a:moveTo>
                  <a:lnTo>
                    <a:pt x="41" y="796"/>
                  </a:lnTo>
                  <a:lnTo>
                    <a:pt x="0" y="859"/>
                  </a:lnTo>
                  <a:lnTo>
                    <a:pt x="0" y="859"/>
                  </a:lnTo>
                  <a:lnTo>
                    <a:pt x="169" y="645"/>
                  </a:lnTo>
                  <a:lnTo>
                    <a:pt x="337" y="431"/>
                  </a:lnTo>
                  <a:lnTo>
                    <a:pt x="505" y="217"/>
                  </a:lnTo>
                  <a:lnTo>
                    <a:pt x="670" y="0"/>
                  </a:lnTo>
                  <a:lnTo>
                    <a:pt x="670" y="0"/>
                  </a:lnTo>
                  <a:lnTo>
                    <a:pt x="561" y="136"/>
                  </a:lnTo>
                  <a:lnTo>
                    <a:pt x="561" y="136"/>
                  </a:lnTo>
                  <a:lnTo>
                    <a:pt x="430" y="300"/>
                  </a:lnTo>
                  <a:lnTo>
                    <a:pt x="300" y="465"/>
                  </a:lnTo>
                  <a:lnTo>
                    <a:pt x="41" y="796"/>
                  </a:lnTo>
                  <a:lnTo>
                    <a:pt x="41" y="7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p:cNvSpPr>
              <a:spLocks/>
            </p:cNvSpPr>
            <p:nvPr/>
          </p:nvSpPr>
          <p:spPr bwMode="auto">
            <a:xfrm>
              <a:off x="8137526" y="3243263"/>
              <a:ext cx="38100" cy="50800"/>
            </a:xfrm>
            <a:custGeom>
              <a:avLst/>
              <a:gdLst>
                <a:gd name="T0" fmla="*/ 0 w 150"/>
                <a:gd name="T1" fmla="*/ 193 h 193"/>
                <a:gd name="T2" fmla="*/ 0 w 150"/>
                <a:gd name="T3" fmla="*/ 193 h 193"/>
                <a:gd name="T4" fmla="*/ 129 w 150"/>
                <a:gd name="T5" fmla="*/ 31 h 193"/>
                <a:gd name="T6" fmla="*/ 129 w 150"/>
                <a:gd name="T7" fmla="*/ 31 h 193"/>
                <a:gd name="T8" fmla="*/ 150 w 150"/>
                <a:gd name="T9" fmla="*/ 0 h 193"/>
                <a:gd name="T10" fmla="*/ 150 w 150"/>
                <a:gd name="T11" fmla="*/ 0 h 193"/>
                <a:gd name="T12" fmla="*/ 0 w 150"/>
                <a:gd name="T13" fmla="*/ 193 h 193"/>
                <a:gd name="T14" fmla="*/ 0 w 150"/>
                <a:gd name="T15" fmla="*/ 193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0" h="193">
                  <a:moveTo>
                    <a:pt x="0" y="193"/>
                  </a:moveTo>
                  <a:lnTo>
                    <a:pt x="0" y="193"/>
                  </a:lnTo>
                  <a:lnTo>
                    <a:pt x="129" y="31"/>
                  </a:lnTo>
                  <a:lnTo>
                    <a:pt x="129" y="31"/>
                  </a:lnTo>
                  <a:lnTo>
                    <a:pt x="150" y="0"/>
                  </a:lnTo>
                  <a:lnTo>
                    <a:pt x="150" y="0"/>
                  </a:lnTo>
                  <a:lnTo>
                    <a:pt x="0" y="193"/>
                  </a:lnTo>
                  <a:lnTo>
                    <a:pt x="0"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p:cNvSpPr>
              <a:spLocks/>
            </p:cNvSpPr>
            <p:nvPr/>
          </p:nvSpPr>
          <p:spPr bwMode="auto">
            <a:xfrm>
              <a:off x="7556501" y="4538663"/>
              <a:ext cx="3175" cy="4763"/>
            </a:xfrm>
            <a:custGeom>
              <a:avLst/>
              <a:gdLst>
                <a:gd name="T0" fmla="*/ 18 w 18"/>
                <a:gd name="T1" fmla="*/ 0 h 22"/>
                <a:gd name="T2" fmla="*/ 18 w 18"/>
                <a:gd name="T3" fmla="*/ 0 h 22"/>
                <a:gd name="T4" fmla="*/ 9 w 18"/>
                <a:gd name="T5" fmla="*/ 10 h 22"/>
                <a:gd name="T6" fmla="*/ 0 w 18"/>
                <a:gd name="T7" fmla="*/ 22 h 22"/>
                <a:gd name="T8" fmla="*/ 0 w 18"/>
                <a:gd name="T9" fmla="*/ 22 h 22"/>
                <a:gd name="T10" fmla="*/ 18 w 18"/>
                <a:gd name="T11" fmla="*/ 0 h 22"/>
                <a:gd name="T12" fmla="*/ 18 w 18"/>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8" h="22">
                  <a:moveTo>
                    <a:pt x="18" y="0"/>
                  </a:moveTo>
                  <a:lnTo>
                    <a:pt x="18" y="0"/>
                  </a:lnTo>
                  <a:lnTo>
                    <a:pt x="9" y="10"/>
                  </a:lnTo>
                  <a:lnTo>
                    <a:pt x="0" y="22"/>
                  </a:lnTo>
                  <a:lnTo>
                    <a:pt x="0" y="22"/>
                  </a:lnTo>
                  <a:lnTo>
                    <a:pt x="18" y="0"/>
                  </a:lnTo>
                  <a:lnTo>
                    <a:pt x="1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p:cNvSpPr>
              <a:spLocks/>
            </p:cNvSpPr>
            <p:nvPr/>
          </p:nvSpPr>
          <p:spPr bwMode="auto">
            <a:xfrm>
              <a:off x="7862888" y="4179888"/>
              <a:ext cx="57150" cy="76200"/>
            </a:xfrm>
            <a:custGeom>
              <a:avLst/>
              <a:gdLst>
                <a:gd name="T0" fmla="*/ 211 w 211"/>
                <a:gd name="T1" fmla="*/ 0 h 287"/>
                <a:gd name="T2" fmla="*/ 211 w 211"/>
                <a:gd name="T3" fmla="*/ 0 h 287"/>
                <a:gd name="T4" fmla="*/ 0 w 211"/>
                <a:gd name="T5" fmla="*/ 287 h 287"/>
                <a:gd name="T6" fmla="*/ 0 w 211"/>
                <a:gd name="T7" fmla="*/ 287 h 287"/>
                <a:gd name="T8" fmla="*/ 76 w 211"/>
                <a:gd name="T9" fmla="*/ 186 h 287"/>
                <a:gd name="T10" fmla="*/ 76 w 211"/>
                <a:gd name="T11" fmla="*/ 186 h 287"/>
                <a:gd name="T12" fmla="*/ 144 w 211"/>
                <a:gd name="T13" fmla="*/ 94 h 287"/>
                <a:gd name="T14" fmla="*/ 211 w 211"/>
                <a:gd name="T15" fmla="*/ 0 h 287"/>
                <a:gd name="T16" fmla="*/ 211 w 211"/>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287">
                  <a:moveTo>
                    <a:pt x="211" y="0"/>
                  </a:moveTo>
                  <a:lnTo>
                    <a:pt x="211" y="0"/>
                  </a:lnTo>
                  <a:lnTo>
                    <a:pt x="0" y="287"/>
                  </a:lnTo>
                  <a:lnTo>
                    <a:pt x="0" y="287"/>
                  </a:lnTo>
                  <a:lnTo>
                    <a:pt x="76" y="186"/>
                  </a:lnTo>
                  <a:lnTo>
                    <a:pt x="76" y="186"/>
                  </a:lnTo>
                  <a:lnTo>
                    <a:pt x="144" y="94"/>
                  </a:lnTo>
                  <a:lnTo>
                    <a:pt x="211" y="0"/>
                  </a:lnTo>
                  <a:lnTo>
                    <a:pt x="2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p:cNvSpPr>
              <a:spLocks/>
            </p:cNvSpPr>
            <p:nvPr/>
          </p:nvSpPr>
          <p:spPr bwMode="auto">
            <a:xfrm>
              <a:off x="8594726" y="3016250"/>
              <a:ext cx="77788" cy="101600"/>
            </a:xfrm>
            <a:custGeom>
              <a:avLst/>
              <a:gdLst>
                <a:gd name="T0" fmla="*/ 290 w 290"/>
                <a:gd name="T1" fmla="*/ 0 h 386"/>
                <a:gd name="T2" fmla="*/ 290 w 290"/>
                <a:gd name="T3" fmla="*/ 0 h 386"/>
                <a:gd name="T4" fmla="*/ 145 w 290"/>
                <a:gd name="T5" fmla="*/ 192 h 386"/>
                <a:gd name="T6" fmla="*/ 0 w 290"/>
                <a:gd name="T7" fmla="*/ 386 h 386"/>
                <a:gd name="T8" fmla="*/ 0 w 290"/>
                <a:gd name="T9" fmla="*/ 386 h 386"/>
                <a:gd name="T10" fmla="*/ 122 w 290"/>
                <a:gd name="T11" fmla="*/ 225 h 386"/>
                <a:gd name="T12" fmla="*/ 122 w 290"/>
                <a:gd name="T13" fmla="*/ 225 h 386"/>
                <a:gd name="T14" fmla="*/ 206 w 290"/>
                <a:gd name="T15" fmla="*/ 114 h 386"/>
                <a:gd name="T16" fmla="*/ 290 w 290"/>
                <a:gd name="T17" fmla="*/ 0 h 386"/>
                <a:gd name="T18" fmla="*/ 290 w 290"/>
                <a:gd name="T19"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0" h="386">
                  <a:moveTo>
                    <a:pt x="290" y="0"/>
                  </a:moveTo>
                  <a:lnTo>
                    <a:pt x="290" y="0"/>
                  </a:lnTo>
                  <a:lnTo>
                    <a:pt x="145" y="192"/>
                  </a:lnTo>
                  <a:lnTo>
                    <a:pt x="0" y="386"/>
                  </a:lnTo>
                  <a:lnTo>
                    <a:pt x="0" y="386"/>
                  </a:lnTo>
                  <a:lnTo>
                    <a:pt x="122" y="225"/>
                  </a:lnTo>
                  <a:lnTo>
                    <a:pt x="122" y="225"/>
                  </a:lnTo>
                  <a:lnTo>
                    <a:pt x="206" y="114"/>
                  </a:lnTo>
                  <a:lnTo>
                    <a:pt x="290" y="0"/>
                  </a:lnTo>
                  <a:lnTo>
                    <a:pt x="2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p:cNvSpPr>
              <a:spLocks/>
            </p:cNvSpPr>
            <p:nvPr/>
          </p:nvSpPr>
          <p:spPr bwMode="auto">
            <a:xfrm>
              <a:off x="8729663" y="3082925"/>
              <a:ext cx="188913" cy="266700"/>
            </a:xfrm>
            <a:custGeom>
              <a:avLst/>
              <a:gdLst>
                <a:gd name="T0" fmla="*/ 686 w 714"/>
                <a:gd name="T1" fmla="*/ 43 h 1010"/>
                <a:gd name="T2" fmla="*/ 686 w 714"/>
                <a:gd name="T3" fmla="*/ 43 h 1010"/>
                <a:gd name="T4" fmla="*/ 714 w 714"/>
                <a:gd name="T5" fmla="*/ 0 h 1010"/>
                <a:gd name="T6" fmla="*/ 714 w 714"/>
                <a:gd name="T7" fmla="*/ 0 h 1010"/>
                <a:gd name="T8" fmla="*/ 624 w 714"/>
                <a:gd name="T9" fmla="*/ 124 h 1010"/>
                <a:gd name="T10" fmla="*/ 533 w 714"/>
                <a:gd name="T11" fmla="*/ 249 h 1010"/>
                <a:gd name="T12" fmla="*/ 443 w 714"/>
                <a:gd name="T13" fmla="*/ 376 h 1010"/>
                <a:gd name="T14" fmla="*/ 354 w 714"/>
                <a:gd name="T15" fmla="*/ 501 h 1010"/>
                <a:gd name="T16" fmla="*/ 176 w 714"/>
                <a:gd name="T17" fmla="*/ 755 h 1010"/>
                <a:gd name="T18" fmla="*/ 0 w 714"/>
                <a:gd name="T19" fmla="*/ 1010 h 1010"/>
                <a:gd name="T20" fmla="*/ 0 w 714"/>
                <a:gd name="T21" fmla="*/ 1010 h 1010"/>
                <a:gd name="T22" fmla="*/ 175 w 714"/>
                <a:gd name="T23" fmla="*/ 770 h 1010"/>
                <a:gd name="T24" fmla="*/ 348 w 714"/>
                <a:gd name="T25" fmla="*/ 529 h 1010"/>
                <a:gd name="T26" fmla="*/ 433 w 714"/>
                <a:gd name="T27" fmla="*/ 408 h 1010"/>
                <a:gd name="T28" fmla="*/ 519 w 714"/>
                <a:gd name="T29" fmla="*/ 288 h 1010"/>
                <a:gd name="T30" fmla="*/ 603 w 714"/>
                <a:gd name="T31" fmla="*/ 165 h 1010"/>
                <a:gd name="T32" fmla="*/ 686 w 714"/>
                <a:gd name="T33" fmla="*/ 43 h 1010"/>
                <a:gd name="T34" fmla="*/ 686 w 714"/>
                <a:gd name="T35" fmla="*/ 4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14" h="1010">
                  <a:moveTo>
                    <a:pt x="686" y="43"/>
                  </a:moveTo>
                  <a:lnTo>
                    <a:pt x="686" y="43"/>
                  </a:lnTo>
                  <a:lnTo>
                    <a:pt x="714" y="0"/>
                  </a:lnTo>
                  <a:lnTo>
                    <a:pt x="714" y="0"/>
                  </a:lnTo>
                  <a:lnTo>
                    <a:pt x="624" y="124"/>
                  </a:lnTo>
                  <a:lnTo>
                    <a:pt x="533" y="249"/>
                  </a:lnTo>
                  <a:lnTo>
                    <a:pt x="443" y="376"/>
                  </a:lnTo>
                  <a:lnTo>
                    <a:pt x="354" y="501"/>
                  </a:lnTo>
                  <a:lnTo>
                    <a:pt x="176" y="755"/>
                  </a:lnTo>
                  <a:lnTo>
                    <a:pt x="0" y="1010"/>
                  </a:lnTo>
                  <a:lnTo>
                    <a:pt x="0" y="1010"/>
                  </a:lnTo>
                  <a:lnTo>
                    <a:pt x="175" y="770"/>
                  </a:lnTo>
                  <a:lnTo>
                    <a:pt x="348" y="529"/>
                  </a:lnTo>
                  <a:lnTo>
                    <a:pt x="433" y="408"/>
                  </a:lnTo>
                  <a:lnTo>
                    <a:pt x="519" y="288"/>
                  </a:lnTo>
                  <a:lnTo>
                    <a:pt x="603" y="165"/>
                  </a:lnTo>
                  <a:lnTo>
                    <a:pt x="686" y="43"/>
                  </a:lnTo>
                  <a:lnTo>
                    <a:pt x="686"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p:cNvSpPr>
              <a:spLocks/>
            </p:cNvSpPr>
            <p:nvPr/>
          </p:nvSpPr>
          <p:spPr bwMode="auto">
            <a:xfrm>
              <a:off x="8769351" y="3119438"/>
              <a:ext cx="322263" cy="431800"/>
            </a:xfrm>
            <a:custGeom>
              <a:avLst/>
              <a:gdLst>
                <a:gd name="T0" fmla="*/ 0 w 1220"/>
                <a:gd name="T1" fmla="*/ 1632 h 1632"/>
                <a:gd name="T2" fmla="*/ 0 w 1220"/>
                <a:gd name="T3" fmla="*/ 1632 h 1632"/>
                <a:gd name="T4" fmla="*/ 82 w 1220"/>
                <a:gd name="T5" fmla="*/ 1521 h 1632"/>
                <a:gd name="T6" fmla="*/ 164 w 1220"/>
                <a:gd name="T7" fmla="*/ 1410 h 1632"/>
                <a:gd name="T8" fmla="*/ 329 w 1220"/>
                <a:gd name="T9" fmla="*/ 1190 h 1632"/>
                <a:gd name="T10" fmla="*/ 662 w 1220"/>
                <a:gd name="T11" fmla="*/ 749 h 1632"/>
                <a:gd name="T12" fmla="*/ 662 w 1220"/>
                <a:gd name="T13" fmla="*/ 749 h 1632"/>
                <a:gd name="T14" fmla="*/ 801 w 1220"/>
                <a:gd name="T15" fmla="*/ 561 h 1632"/>
                <a:gd name="T16" fmla="*/ 939 w 1220"/>
                <a:gd name="T17" fmla="*/ 373 h 1632"/>
                <a:gd name="T18" fmla="*/ 1008 w 1220"/>
                <a:gd name="T19" fmla="*/ 279 h 1632"/>
                <a:gd name="T20" fmla="*/ 1078 w 1220"/>
                <a:gd name="T21" fmla="*/ 185 h 1632"/>
                <a:gd name="T22" fmla="*/ 1149 w 1220"/>
                <a:gd name="T23" fmla="*/ 93 h 1632"/>
                <a:gd name="T24" fmla="*/ 1220 w 1220"/>
                <a:gd name="T25" fmla="*/ 0 h 1632"/>
                <a:gd name="T26" fmla="*/ 1220 w 1220"/>
                <a:gd name="T27" fmla="*/ 0 h 1632"/>
                <a:gd name="T28" fmla="*/ 1095 w 1220"/>
                <a:gd name="T29" fmla="*/ 147 h 1632"/>
                <a:gd name="T30" fmla="*/ 1033 w 1220"/>
                <a:gd name="T31" fmla="*/ 220 h 1632"/>
                <a:gd name="T32" fmla="*/ 971 w 1220"/>
                <a:gd name="T33" fmla="*/ 295 h 1632"/>
                <a:gd name="T34" fmla="*/ 911 w 1220"/>
                <a:gd name="T35" fmla="*/ 369 h 1632"/>
                <a:gd name="T36" fmla="*/ 851 w 1220"/>
                <a:gd name="T37" fmla="*/ 444 h 1632"/>
                <a:gd name="T38" fmla="*/ 794 w 1220"/>
                <a:gd name="T39" fmla="*/ 520 h 1632"/>
                <a:gd name="T40" fmla="*/ 739 w 1220"/>
                <a:gd name="T41" fmla="*/ 596 h 1632"/>
                <a:gd name="T42" fmla="*/ 739 w 1220"/>
                <a:gd name="T43" fmla="*/ 596 h 1632"/>
                <a:gd name="T44" fmla="*/ 367 w 1220"/>
                <a:gd name="T45" fmla="*/ 1115 h 1632"/>
                <a:gd name="T46" fmla="*/ 183 w 1220"/>
                <a:gd name="T47" fmla="*/ 1373 h 1632"/>
                <a:gd name="T48" fmla="*/ 0 w 1220"/>
                <a:gd name="T49" fmla="*/ 1632 h 1632"/>
                <a:gd name="T50" fmla="*/ 0 w 1220"/>
                <a:gd name="T51" fmla="*/ 1632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20" h="1632">
                  <a:moveTo>
                    <a:pt x="0" y="1632"/>
                  </a:moveTo>
                  <a:lnTo>
                    <a:pt x="0" y="1632"/>
                  </a:lnTo>
                  <a:lnTo>
                    <a:pt x="82" y="1521"/>
                  </a:lnTo>
                  <a:lnTo>
                    <a:pt x="164" y="1410"/>
                  </a:lnTo>
                  <a:lnTo>
                    <a:pt x="329" y="1190"/>
                  </a:lnTo>
                  <a:lnTo>
                    <a:pt x="662" y="749"/>
                  </a:lnTo>
                  <a:lnTo>
                    <a:pt x="662" y="749"/>
                  </a:lnTo>
                  <a:lnTo>
                    <a:pt x="801" y="561"/>
                  </a:lnTo>
                  <a:lnTo>
                    <a:pt x="939" y="373"/>
                  </a:lnTo>
                  <a:lnTo>
                    <a:pt x="1008" y="279"/>
                  </a:lnTo>
                  <a:lnTo>
                    <a:pt x="1078" y="185"/>
                  </a:lnTo>
                  <a:lnTo>
                    <a:pt x="1149" y="93"/>
                  </a:lnTo>
                  <a:lnTo>
                    <a:pt x="1220" y="0"/>
                  </a:lnTo>
                  <a:lnTo>
                    <a:pt x="1220" y="0"/>
                  </a:lnTo>
                  <a:lnTo>
                    <a:pt x="1095" y="147"/>
                  </a:lnTo>
                  <a:lnTo>
                    <a:pt x="1033" y="220"/>
                  </a:lnTo>
                  <a:lnTo>
                    <a:pt x="971" y="295"/>
                  </a:lnTo>
                  <a:lnTo>
                    <a:pt x="911" y="369"/>
                  </a:lnTo>
                  <a:lnTo>
                    <a:pt x="851" y="444"/>
                  </a:lnTo>
                  <a:lnTo>
                    <a:pt x="794" y="520"/>
                  </a:lnTo>
                  <a:lnTo>
                    <a:pt x="739" y="596"/>
                  </a:lnTo>
                  <a:lnTo>
                    <a:pt x="739" y="596"/>
                  </a:lnTo>
                  <a:lnTo>
                    <a:pt x="367" y="1115"/>
                  </a:lnTo>
                  <a:lnTo>
                    <a:pt x="183" y="1373"/>
                  </a:lnTo>
                  <a:lnTo>
                    <a:pt x="0" y="1632"/>
                  </a:lnTo>
                  <a:lnTo>
                    <a:pt x="0" y="16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p:cNvSpPr>
              <a:spLocks/>
            </p:cNvSpPr>
            <p:nvPr/>
          </p:nvSpPr>
          <p:spPr bwMode="auto">
            <a:xfrm>
              <a:off x="8626476" y="3551238"/>
              <a:ext cx="142875" cy="209550"/>
            </a:xfrm>
            <a:custGeom>
              <a:avLst/>
              <a:gdLst>
                <a:gd name="T0" fmla="*/ 0 w 539"/>
                <a:gd name="T1" fmla="*/ 790 h 790"/>
                <a:gd name="T2" fmla="*/ 0 w 539"/>
                <a:gd name="T3" fmla="*/ 790 h 790"/>
                <a:gd name="T4" fmla="*/ 133 w 539"/>
                <a:gd name="T5" fmla="*/ 591 h 790"/>
                <a:gd name="T6" fmla="*/ 268 w 539"/>
                <a:gd name="T7" fmla="*/ 393 h 790"/>
                <a:gd name="T8" fmla="*/ 402 w 539"/>
                <a:gd name="T9" fmla="*/ 195 h 790"/>
                <a:gd name="T10" fmla="*/ 539 w 539"/>
                <a:gd name="T11" fmla="*/ 0 h 790"/>
                <a:gd name="T12" fmla="*/ 539 w 539"/>
                <a:gd name="T13" fmla="*/ 0 h 790"/>
                <a:gd name="T14" fmla="*/ 469 w 539"/>
                <a:gd name="T15" fmla="*/ 96 h 790"/>
                <a:gd name="T16" fmla="*/ 400 w 539"/>
                <a:gd name="T17" fmla="*/ 194 h 790"/>
                <a:gd name="T18" fmla="*/ 331 w 539"/>
                <a:gd name="T19" fmla="*/ 291 h 790"/>
                <a:gd name="T20" fmla="*/ 263 w 539"/>
                <a:gd name="T21" fmla="*/ 390 h 790"/>
                <a:gd name="T22" fmla="*/ 196 w 539"/>
                <a:gd name="T23" fmla="*/ 489 h 790"/>
                <a:gd name="T24" fmla="*/ 130 w 539"/>
                <a:gd name="T25" fmla="*/ 589 h 790"/>
                <a:gd name="T26" fmla="*/ 64 w 539"/>
                <a:gd name="T27" fmla="*/ 689 h 790"/>
                <a:gd name="T28" fmla="*/ 0 w 539"/>
                <a:gd name="T29" fmla="*/ 790 h 790"/>
                <a:gd name="T30" fmla="*/ 0 w 539"/>
                <a:gd name="T31" fmla="*/ 79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9" h="790">
                  <a:moveTo>
                    <a:pt x="0" y="790"/>
                  </a:moveTo>
                  <a:lnTo>
                    <a:pt x="0" y="790"/>
                  </a:lnTo>
                  <a:lnTo>
                    <a:pt x="133" y="591"/>
                  </a:lnTo>
                  <a:lnTo>
                    <a:pt x="268" y="393"/>
                  </a:lnTo>
                  <a:lnTo>
                    <a:pt x="402" y="195"/>
                  </a:lnTo>
                  <a:lnTo>
                    <a:pt x="539" y="0"/>
                  </a:lnTo>
                  <a:lnTo>
                    <a:pt x="539" y="0"/>
                  </a:lnTo>
                  <a:lnTo>
                    <a:pt x="469" y="96"/>
                  </a:lnTo>
                  <a:lnTo>
                    <a:pt x="400" y="194"/>
                  </a:lnTo>
                  <a:lnTo>
                    <a:pt x="331" y="291"/>
                  </a:lnTo>
                  <a:lnTo>
                    <a:pt x="263" y="390"/>
                  </a:lnTo>
                  <a:lnTo>
                    <a:pt x="196" y="489"/>
                  </a:lnTo>
                  <a:lnTo>
                    <a:pt x="130" y="589"/>
                  </a:lnTo>
                  <a:lnTo>
                    <a:pt x="64" y="689"/>
                  </a:lnTo>
                  <a:lnTo>
                    <a:pt x="0" y="790"/>
                  </a:lnTo>
                  <a:lnTo>
                    <a:pt x="0" y="7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p:cNvSpPr>
              <a:spLocks/>
            </p:cNvSpPr>
            <p:nvPr/>
          </p:nvSpPr>
          <p:spPr bwMode="auto">
            <a:xfrm>
              <a:off x="8875713" y="4105275"/>
              <a:ext cx="3175" cy="3175"/>
            </a:xfrm>
            <a:custGeom>
              <a:avLst/>
              <a:gdLst>
                <a:gd name="T0" fmla="*/ 1 w 9"/>
                <a:gd name="T1" fmla="*/ 14 h 16"/>
                <a:gd name="T2" fmla="*/ 1 w 9"/>
                <a:gd name="T3" fmla="*/ 14 h 16"/>
                <a:gd name="T4" fmla="*/ 9 w 9"/>
                <a:gd name="T5" fmla="*/ 0 h 16"/>
                <a:gd name="T6" fmla="*/ 9 w 9"/>
                <a:gd name="T7" fmla="*/ 0 h 16"/>
                <a:gd name="T8" fmla="*/ 0 w 9"/>
                <a:gd name="T9" fmla="*/ 16 h 16"/>
                <a:gd name="T10" fmla="*/ 0 w 9"/>
                <a:gd name="T11" fmla="*/ 16 h 16"/>
                <a:gd name="T12" fmla="*/ 1 w 9"/>
                <a:gd name="T13" fmla="*/ 14 h 16"/>
                <a:gd name="T14" fmla="*/ 1 w 9"/>
                <a:gd name="T15" fmla="*/ 1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6">
                  <a:moveTo>
                    <a:pt x="1" y="14"/>
                  </a:moveTo>
                  <a:lnTo>
                    <a:pt x="1" y="14"/>
                  </a:lnTo>
                  <a:lnTo>
                    <a:pt x="9" y="0"/>
                  </a:lnTo>
                  <a:lnTo>
                    <a:pt x="9" y="0"/>
                  </a:lnTo>
                  <a:lnTo>
                    <a:pt x="0" y="16"/>
                  </a:lnTo>
                  <a:lnTo>
                    <a:pt x="0" y="16"/>
                  </a:lnTo>
                  <a:lnTo>
                    <a:pt x="1" y="14"/>
                  </a:lnTo>
                  <a:lnTo>
                    <a:pt x="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p:cNvSpPr>
              <a:spLocks/>
            </p:cNvSpPr>
            <p:nvPr/>
          </p:nvSpPr>
          <p:spPr bwMode="auto">
            <a:xfrm>
              <a:off x="8467726" y="4440238"/>
              <a:ext cx="0" cy="1588"/>
            </a:xfrm>
            <a:custGeom>
              <a:avLst/>
              <a:gdLst>
                <a:gd name="T0" fmla="*/ 1 w 1"/>
                <a:gd name="T1" fmla="*/ 0 h 3"/>
                <a:gd name="T2" fmla="*/ 1 w 1"/>
                <a:gd name="T3" fmla="*/ 0 h 3"/>
                <a:gd name="T4" fmla="*/ 1 w 1"/>
                <a:gd name="T5" fmla="*/ 0 h 3"/>
                <a:gd name="T6" fmla="*/ 0 w 1"/>
                <a:gd name="T7" fmla="*/ 3 h 3"/>
                <a:gd name="T8" fmla="*/ 1 w 1"/>
                <a:gd name="T9" fmla="*/ 0 h 3"/>
                <a:gd name="T10" fmla="*/ 1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1" y="0"/>
                  </a:moveTo>
                  <a:lnTo>
                    <a:pt x="1" y="0"/>
                  </a:lnTo>
                  <a:lnTo>
                    <a:pt x="1" y="0"/>
                  </a:lnTo>
                  <a:lnTo>
                    <a:pt x="0"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p:cNvSpPr>
              <a:spLocks/>
            </p:cNvSpPr>
            <p:nvPr/>
          </p:nvSpPr>
          <p:spPr bwMode="auto">
            <a:xfrm>
              <a:off x="9164638" y="3228975"/>
              <a:ext cx="3175" cy="3175"/>
            </a:xfrm>
            <a:custGeom>
              <a:avLst/>
              <a:gdLst>
                <a:gd name="T0" fmla="*/ 10 w 10"/>
                <a:gd name="T1" fmla="*/ 0 h 14"/>
                <a:gd name="T2" fmla="*/ 10 w 10"/>
                <a:gd name="T3" fmla="*/ 0 h 14"/>
                <a:gd name="T4" fmla="*/ 0 w 10"/>
                <a:gd name="T5" fmla="*/ 14 h 14"/>
                <a:gd name="T6" fmla="*/ 0 w 10"/>
                <a:gd name="T7" fmla="*/ 14 h 14"/>
                <a:gd name="T8" fmla="*/ 10 w 10"/>
                <a:gd name="T9" fmla="*/ 0 h 14"/>
                <a:gd name="T10" fmla="*/ 10 w 10"/>
                <a:gd name="T11" fmla="*/ 0 h 14"/>
              </a:gdLst>
              <a:ahLst/>
              <a:cxnLst>
                <a:cxn ang="0">
                  <a:pos x="T0" y="T1"/>
                </a:cxn>
                <a:cxn ang="0">
                  <a:pos x="T2" y="T3"/>
                </a:cxn>
                <a:cxn ang="0">
                  <a:pos x="T4" y="T5"/>
                </a:cxn>
                <a:cxn ang="0">
                  <a:pos x="T6" y="T7"/>
                </a:cxn>
                <a:cxn ang="0">
                  <a:pos x="T8" y="T9"/>
                </a:cxn>
                <a:cxn ang="0">
                  <a:pos x="T10" y="T11"/>
                </a:cxn>
              </a:cxnLst>
              <a:rect l="0" t="0" r="r" b="b"/>
              <a:pathLst>
                <a:path w="10" h="14">
                  <a:moveTo>
                    <a:pt x="10" y="0"/>
                  </a:moveTo>
                  <a:lnTo>
                    <a:pt x="10" y="0"/>
                  </a:lnTo>
                  <a:lnTo>
                    <a:pt x="0" y="14"/>
                  </a:lnTo>
                  <a:lnTo>
                    <a:pt x="0" y="14"/>
                  </a:lnTo>
                  <a:lnTo>
                    <a:pt x="10"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p:cNvSpPr>
              <a:spLocks noEditPoints="1"/>
            </p:cNvSpPr>
            <p:nvPr/>
          </p:nvSpPr>
          <p:spPr bwMode="auto">
            <a:xfrm>
              <a:off x="5534026" y="2225675"/>
              <a:ext cx="4405313" cy="3508375"/>
            </a:xfrm>
            <a:custGeom>
              <a:avLst/>
              <a:gdLst>
                <a:gd name="T0" fmla="*/ 10081 w 16652"/>
                <a:gd name="T1" fmla="*/ 116 h 13261"/>
                <a:gd name="T2" fmla="*/ 7115 w 16652"/>
                <a:gd name="T3" fmla="*/ 1830 h 13261"/>
                <a:gd name="T4" fmla="*/ 5576 w 16652"/>
                <a:gd name="T5" fmla="*/ 2456 h 13261"/>
                <a:gd name="T6" fmla="*/ 2785 w 16652"/>
                <a:gd name="T7" fmla="*/ 2351 h 13261"/>
                <a:gd name="T8" fmla="*/ 1653 w 16652"/>
                <a:gd name="T9" fmla="*/ 6746 h 13261"/>
                <a:gd name="T10" fmla="*/ 4244 w 16652"/>
                <a:gd name="T11" fmla="*/ 7298 h 13261"/>
                <a:gd name="T12" fmla="*/ 65 w 16652"/>
                <a:gd name="T13" fmla="*/ 8501 h 13261"/>
                <a:gd name="T14" fmla="*/ 3234 w 16652"/>
                <a:gd name="T15" fmla="*/ 13212 h 13261"/>
                <a:gd name="T16" fmla="*/ 6161 w 16652"/>
                <a:gd name="T17" fmla="*/ 8352 h 13261"/>
                <a:gd name="T18" fmla="*/ 9567 w 16652"/>
                <a:gd name="T19" fmla="*/ 10432 h 13261"/>
                <a:gd name="T20" fmla="*/ 10284 w 16652"/>
                <a:gd name="T21" fmla="*/ 8667 h 13261"/>
                <a:gd name="T22" fmla="*/ 11832 w 16652"/>
                <a:gd name="T23" fmla="*/ 7143 h 13261"/>
                <a:gd name="T24" fmla="*/ 13919 w 16652"/>
                <a:gd name="T25" fmla="*/ 4657 h 13261"/>
                <a:gd name="T26" fmla="*/ 6586 w 16652"/>
                <a:gd name="T27" fmla="*/ 727 h 13261"/>
                <a:gd name="T28" fmla="*/ 5886 w 16652"/>
                <a:gd name="T29" fmla="*/ 1978 h 13261"/>
                <a:gd name="T30" fmla="*/ 4274 w 16652"/>
                <a:gd name="T31" fmla="*/ 3020 h 13261"/>
                <a:gd name="T32" fmla="*/ 1870 w 16652"/>
                <a:gd name="T33" fmla="*/ 4137 h 13261"/>
                <a:gd name="T34" fmla="*/ 1978 w 16652"/>
                <a:gd name="T35" fmla="*/ 5038 h 13261"/>
                <a:gd name="T36" fmla="*/ 1518 w 16652"/>
                <a:gd name="T37" fmla="*/ 6807 h 13261"/>
                <a:gd name="T38" fmla="*/ 14619 w 16652"/>
                <a:gd name="T39" fmla="*/ 4078 h 13261"/>
                <a:gd name="T40" fmla="*/ 13558 w 16652"/>
                <a:gd name="T41" fmla="*/ 4320 h 13261"/>
                <a:gd name="T42" fmla="*/ 14316 w 16652"/>
                <a:gd name="T43" fmla="*/ 2638 h 13261"/>
                <a:gd name="T44" fmla="*/ 10024 w 16652"/>
                <a:gd name="T45" fmla="*/ 8418 h 13261"/>
                <a:gd name="T46" fmla="*/ 11923 w 16652"/>
                <a:gd name="T47" fmla="*/ 5167 h 13261"/>
                <a:gd name="T48" fmla="*/ 13239 w 16652"/>
                <a:gd name="T49" fmla="*/ 1867 h 13261"/>
                <a:gd name="T50" fmla="*/ 11799 w 16652"/>
                <a:gd name="T51" fmla="*/ 2539 h 13261"/>
                <a:gd name="T52" fmla="*/ 11590 w 16652"/>
                <a:gd name="T53" fmla="*/ 1463 h 13261"/>
                <a:gd name="T54" fmla="*/ 10924 w 16652"/>
                <a:gd name="T55" fmla="*/ 1544 h 13261"/>
                <a:gd name="T56" fmla="*/ 9007 w 16652"/>
                <a:gd name="T57" fmla="*/ 3180 h 13261"/>
                <a:gd name="T58" fmla="*/ 9203 w 16652"/>
                <a:gd name="T59" fmla="*/ 1470 h 13261"/>
                <a:gd name="T60" fmla="*/ 4852 w 16652"/>
                <a:gd name="T61" fmla="*/ 8002 h 13261"/>
                <a:gd name="T62" fmla="*/ 6956 w 16652"/>
                <a:gd name="T63" fmla="*/ 3441 h 13261"/>
                <a:gd name="T64" fmla="*/ 9265 w 16652"/>
                <a:gd name="T65" fmla="*/ 445 h 13261"/>
                <a:gd name="T66" fmla="*/ 5247 w 16652"/>
                <a:gd name="T67" fmla="*/ 4610 h 13261"/>
                <a:gd name="T68" fmla="*/ 6625 w 16652"/>
                <a:gd name="T69" fmla="*/ 2399 h 13261"/>
                <a:gd name="T70" fmla="*/ 2455 w 16652"/>
                <a:gd name="T71" fmla="*/ 6114 h 13261"/>
                <a:gd name="T72" fmla="*/ 2428 w 16652"/>
                <a:gd name="T73" fmla="*/ 6509 h 13261"/>
                <a:gd name="T74" fmla="*/ 2971 w 16652"/>
                <a:gd name="T75" fmla="*/ 6599 h 13261"/>
                <a:gd name="T76" fmla="*/ 4130 w 16652"/>
                <a:gd name="T77" fmla="*/ 6749 h 13261"/>
                <a:gd name="T78" fmla="*/ 4229 w 16652"/>
                <a:gd name="T79" fmla="*/ 8208 h 13261"/>
                <a:gd name="T80" fmla="*/ 2356 w 16652"/>
                <a:gd name="T81" fmla="*/ 9547 h 13261"/>
                <a:gd name="T82" fmla="*/ 1628 w 16652"/>
                <a:gd name="T83" fmla="*/ 9416 h 13261"/>
                <a:gd name="T84" fmla="*/ 1988 w 16652"/>
                <a:gd name="T85" fmla="*/ 8486 h 13261"/>
                <a:gd name="T86" fmla="*/ 517 w 16652"/>
                <a:gd name="T87" fmla="*/ 9032 h 13261"/>
                <a:gd name="T88" fmla="*/ 802 w 16652"/>
                <a:gd name="T89" fmla="*/ 9125 h 13261"/>
                <a:gd name="T90" fmla="*/ 4201 w 16652"/>
                <a:gd name="T91" fmla="*/ 8483 h 13261"/>
                <a:gd name="T92" fmla="*/ 3054 w 16652"/>
                <a:gd name="T93" fmla="*/ 11442 h 13261"/>
                <a:gd name="T94" fmla="*/ 2713 w 16652"/>
                <a:gd name="T95" fmla="*/ 12474 h 13261"/>
                <a:gd name="T96" fmla="*/ 3826 w 16652"/>
                <a:gd name="T97" fmla="*/ 12936 h 13261"/>
                <a:gd name="T98" fmla="*/ 3294 w 16652"/>
                <a:gd name="T99" fmla="*/ 11394 h 13261"/>
                <a:gd name="T100" fmla="*/ 4643 w 16652"/>
                <a:gd name="T101" fmla="*/ 8356 h 13261"/>
                <a:gd name="T102" fmla="*/ 5897 w 16652"/>
                <a:gd name="T103" fmla="*/ 8531 h 13261"/>
                <a:gd name="T104" fmla="*/ 7193 w 16652"/>
                <a:gd name="T105" fmla="*/ 8063 h 13261"/>
                <a:gd name="T106" fmla="*/ 8060 w 16652"/>
                <a:gd name="T107" fmla="*/ 8208 h 13261"/>
                <a:gd name="T108" fmla="*/ 8028 w 16652"/>
                <a:gd name="T109" fmla="*/ 8979 h 13261"/>
                <a:gd name="T110" fmla="*/ 8842 w 16652"/>
                <a:gd name="T111" fmla="*/ 8667 h 13261"/>
                <a:gd name="T112" fmla="*/ 10521 w 16652"/>
                <a:gd name="T113" fmla="*/ 10888 h 13261"/>
                <a:gd name="T114" fmla="*/ 10096 w 16652"/>
                <a:gd name="T115" fmla="*/ 10664 h 13261"/>
                <a:gd name="T116" fmla="*/ 9386 w 16652"/>
                <a:gd name="T117" fmla="*/ 9634 h 13261"/>
                <a:gd name="T118" fmla="*/ 11502 w 16652"/>
                <a:gd name="T119" fmla="*/ 6878 h 13261"/>
                <a:gd name="T120" fmla="*/ 12737 w 16652"/>
                <a:gd name="T121" fmla="*/ 6909 h 13261"/>
                <a:gd name="T122" fmla="*/ 13035 w 16652"/>
                <a:gd name="T123" fmla="*/ 5176 h 13261"/>
                <a:gd name="T124" fmla="*/ 14189 w 16652"/>
                <a:gd name="T125" fmla="*/ 5292 h 13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52" h="13261">
                  <a:moveTo>
                    <a:pt x="16641" y="3261"/>
                  </a:moveTo>
                  <a:lnTo>
                    <a:pt x="16641" y="3261"/>
                  </a:lnTo>
                  <a:lnTo>
                    <a:pt x="16632" y="3241"/>
                  </a:lnTo>
                  <a:lnTo>
                    <a:pt x="16620" y="3221"/>
                  </a:lnTo>
                  <a:lnTo>
                    <a:pt x="16609" y="3202"/>
                  </a:lnTo>
                  <a:lnTo>
                    <a:pt x="16596" y="3184"/>
                  </a:lnTo>
                  <a:lnTo>
                    <a:pt x="16583" y="3165"/>
                  </a:lnTo>
                  <a:lnTo>
                    <a:pt x="16569" y="3147"/>
                  </a:lnTo>
                  <a:lnTo>
                    <a:pt x="16539" y="3112"/>
                  </a:lnTo>
                  <a:lnTo>
                    <a:pt x="16507" y="3078"/>
                  </a:lnTo>
                  <a:lnTo>
                    <a:pt x="16474" y="3045"/>
                  </a:lnTo>
                  <a:lnTo>
                    <a:pt x="16439" y="3014"/>
                  </a:lnTo>
                  <a:lnTo>
                    <a:pt x="16403" y="2982"/>
                  </a:lnTo>
                  <a:lnTo>
                    <a:pt x="16330" y="2921"/>
                  </a:lnTo>
                  <a:lnTo>
                    <a:pt x="16259" y="2859"/>
                  </a:lnTo>
                  <a:lnTo>
                    <a:pt x="16223" y="2828"/>
                  </a:lnTo>
                  <a:lnTo>
                    <a:pt x="16191" y="2795"/>
                  </a:lnTo>
                  <a:lnTo>
                    <a:pt x="16159" y="2762"/>
                  </a:lnTo>
                  <a:lnTo>
                    <a:pt x="16129" y="2728"/>
                  </a:lnTo>
                  <a:lnTo>
                    <a:pt x="16129" y="2728"/>
                  </a:lnTo>
                  <a:lnTo>
                    <a:pt x="16076" y="2662"/>
                  </a:lnTo>
                  <a:lnTo>
                    <a:pt x="16014" y="2585"/>
                  </a:lnTo>
                  <a:lnTo>
                    <a:pt x="15981" y="2546"/>
                  </a:lnTo>
                  <a:lnTo>
                    <a:pt x="15947" y="2506"/>
                  </a:lnTo>
                  <a:lnTo>
                    <a:pt x="15911" y="2466"/>
                  </a:lnTo>
                  <a:lnTo>
                    <a:pt x="15872" y="2429"/>
                  </a:lnTo>
                  <a:lnTo>
                    <a:pt x="15834" y="2392"/>
                  </a:lnTo>
                  <a:lnTo>
                    <a:pt x="15814" y="2376"/>
                  </a:lnTo>
                  <a:lnTo>
                    <a:pt x="15794" y="2360"/>
                  </a:lnTo>
                  <a:lnTo>
                    <a:pt x="15773" y="2343"/>
                  </a:lnTo>
                  <a:lnTo>
                    <a:pt x="15752" y="2329"/>
                  </a:lnTo>
                  <a:lnTo>
                    <a:pt x="15731" y="2315"/>
                  </a:lnTo>
                  <a:lnTo>
                    <a:pt x="15710" y="2303"/>
                  </a:lnTo>
                  <a:lnTo>
                    <a:pt x="15687" y="2292"/>
                  </a:lnTo>
                  <a:lnTo>
                    <a:pt x="15666" y="2281"/>
                  </a:lnTo>
                  <a:lnTo>
                    <a:pt x="15644" y="2273"/>
                  </a:lnTo>
                  <a:lnTo>
                    <a:pt x="15622" y="2266"/>
                  </a:lnTo>
                  <a:lnTo>
                    <a:pt x="15598" y="2260"/>
                  </a:lnTo>
                  <a:lnTo>
                    <a:pt x="15576" y="2255"/>
                  </a:lnTo>
                  <a:lnTo>
                    <a:pt x="15553" y="2253"/>
                  </a:lnTo>
                  <a:lnTo>
                    <a:pt x="15529" y="2252"/>
                  </a:lnTo>
                  <a:lnTo>
                    <a:pt x="15529" y="2252"/>
                  </a:lnTo>
                  <a:lnTo>
                    <a:pt x="15506" y="2253"/>
                  </a:lnTo>
                  <a:lnTo>
                    <a:pt x="15485" y="2257"/>
                  </a:lnTo>
                  <a:lnTo>
                    <a:pt x="15466" y="2260"/>
                  </a:lnTo>
                  <a:lnTo>
                    <a:pt x="15449" y="2267"/>
                  </a:lnTo>
                  <a:lnTo>
                    <a:pt x="15433" y="2274"/>
                  </a:lnTo>
                  <a:lnTo>
                    <a:pt x="15419" y="2283"/>
                  </a:lnTo>
                  <a:lnTo>
                    <a:pt x="15407" y="2294"/>
                  </a:lnTo>
                  <a:lnTo>
                    <a:pt x="15396" y="2307"/>
                  </a:lnTo>
                  <a:lnTo>
                    <a:pt x="15385" y="2320"/>
                  </a:lnTo>
                  <a:lnTo>
                    <a:pt x="15375" y="2335"/>
                  </a:lnTo>
                  <a:lnTo>
                    <a:pt x="15366" y="2350"/>
                  </a:lnTo>
                  <a:lnTo>
                    <a:pt x="15356" y="2368"/>
                  </a:lnTo>
                  <a:lnTo>
                    <a:pt x="15337" y="2405"/>
                  </a:lnTo>
                  <a:lnTo>
                    <a:pt x="15318" y="2446"/>
                  </a:lnTo>
                  <a:lnTo>
                    <a:pt x="15318" y="2446"/>
                  </a:lnTo>
                  <a:lnTo>
                    <a:pt x="15307" y="2465"/>
                  </a:lnTo>
                  <a:lnTo>
                    <a:pt x="15296" y="2482"/>
                  </a:lnTo>
                  <a:lnTo>
                    <a:pt x="15284" y="2498"/>
                  </a:lnTo>
                  <a:lnTo>
                    <a:pt x="15271" y="2513"/>
                  </a:lnTo>
                  <a:lnTo>
                    <a:pt x="15257" y="2527"/>
                  </a:lnTo>
                  <a:lnTo>
                    <a:pt x="15241" y="2540"/>
                  </a:lnTo>
                  <a:lnTo>
                    <a:pt x="15226" y="2551"/>
                  </a:lnTo>
                  <a:lnTo>
                    <a:pt x="15210" y="2562"/>
                  </a:lnTo>
                  <a:lnTo>
                    <a:pt x="15193" y="2571"/>
                  </a:lnTo>
                  <a:lnTo>
                    <a:pt x="15176" y="2580"/>
                  </a:lnTo>
                  <a:lnTo>
                    <a:pt x="15158" y="2588"/>
                  </a:lnTo>
                  <a:lnTo>
                    <a:pt x="15140" y="2595"/>
                  </a:lnTo>
                  <a:lnTo>
                    <a:pt x="15121" y="2601"/>
                  </a:lnTo>
                  <a:lnTo>
                    <a:pt x="15101" y="2607"/>
                  </a:lnTo>
                  <a:lnTo>
                    <a:pt x="15082" y="2611"/>
                  </a:lnTo>
                  <a:lnTo>
                    <a:pt x="15062" y="2615"/>
                  </a:lnTo>
                  <a:lnTo>
                    <a:pt x="15021" y="2622"/>
                  </a:lnTo>
                  <a:lnTo>
                    <a:pt x="14980" y="2626"/>
                  </a:lnTo>
                  <a:lnTo>
                    <a:pt x="14938" y="2629"/>
                  </a:lnTo>
                  <a:lnTo>
                    <a:pt x="14897" y="2630"/>
                  </a:lnTo>
                  <a:lnTo>
                    <a:pt x="14858" y="2631"/>
                  </a:lnTo>
                  <a:lnTo>
                    <a:pt x="14818" y="2631"/>
                  </a:lnTo>
                  <a:lnTo>
                    <a:pt x="14744" y="2630"/>
                  </a:lnTo>
                  <a:lnTo>
                    <a:pt x="14744" y="2630"/>
                  </a:lnTo>
                  <a:lnTo>
                    <a:pt x="14717" y="2629"/>
                  </a:lnTo>
                  <a:lnTo>
                    <a:pt x="14693" y="2626"/>
                  </a:lnTo>
                  <a:lnTo>
                    <a:pt x="14668" y="2623"/>
                  </a:lnTo>
                  <a:lnTo>
                    <a:pt x="14646" y="2617"/>
                  </a:lnTo>
                  <a:lnTo>
                    <a:pt x="14625" y="2611"/>
                  </a:lnTo>
                  <a:lnTo>
                    <a:pt x="14605" y="2603"/>
                  </a:lnTo>
                  <a:lnTo>
                    <a:pt x="14586" y="2594"/>
                  </a:lnTo>
                  <a:lnTo>
                    <a:pt x="14568" y="2584"/>
                  </a:lnTo>
                  <a:lnTo>
                    <a:pt x="14551" y="2573"/>
                  </a:lnTo>
                  <a:lnTo>
                    <a:pt x="14536" y="2561"/>
                  </a:lnTo>
                  <a:lnTo>
                    <a:pt x="14521" y="2548"/>
                  </a:lnTo>
                  <a:lnTo>
                    <a:pt x="14506" y="2534"/>
                  </a:lnTo>
                  <a:lnTo>
                    <a:pt x="14492" y="2520"/>
                  </a:lnTo>
                  <a:lnTo>
                    <a:pt x="14481" y="2504"/>
                  </a:lnTo>
                  <a:lnTo>
                    <a:pt x="14468" y="2488"/>
                  </a:lnTo>
                  <a:lnTo>
                    <a:pt x="14456" y="2472"/>
                  </a:lnTo>
                  <a:lnTo>
                    <a:pt x="14435" y="2437"/>
                  </a:lnTo>
                  <a:lnTo>
                    <a:pt x="14414" y="2402"/>
                  </a:lnTo>
                  <a:lnTo>
                    <a:pt x="14375" y="2328"/>
                  </a:lnTo>
                  <a:lnTo>
                    <a:pt x="14355" y="2292"/>
                  </a:lnTo>
                  <a:lnTo>
                    <a:pt x="14336" y="2255"/>
                  </a:lnTo>
                  <a:lnTo>
                    <a:pt x="14313" y="2221"/>
                  </a:lnTo>
                  <a:lnTo>
                    <a:pt x="14303" y="2205"/>
                  </a:lnTo>
                  <a:lnTo>
                    <a:pt x="14290" y="2189"/>
                  </a:lnTo>
                  <a:lnTo>
                    <a:pt x="14290" y="2189"/>
                  </a:lnTo>
                  <a:lnTo>
                    <a:pt x="14281" y="2178"/>
                  </a:lnTo>
                  <a:lnTo>
                    <a:pt x="14269" y="2168"/>
                  </a:lnTo>
                  <a:lnTo>
                    <a:pt x="14257" y="2157"/>
                  </a:lnTo>
                  <a:lnTo>
                    <a:pt x="14243" y="2149"/>
                  </a:lnTo>
                  <a:lnTo>
                    <a:pt x="14229" y="2141"/>
                  </a:lnTo>
                  <a:lnTo>
                    <a:pt x="14215" y="2134"/>
                  </a:lnTo>
                  <a:lnTo>
                    <a:pt x="14183" y="2120"/>
                  </a:lnTo>
                  <a:lnTo>
                    <a:pt x="14152" y="2109"/>
                  </a:lnTo>
                  <a:lnTo>
                    <a:pt x="14119" y="2100"/>
                  </a:lnTo>
                  <a:lnTo>
                    <a:pt x="14062" y="2082"/>
                  </a:lnTo>
                  <a:lnTo>
                    <a:pt x="14062" y="2082"/>
                  </a:lnTo>
                  <a:lnTo>
                    <a:pt x="13927" y="2040"/>
                  </a:lnTo>
                  <a:lnTo>
                    <a:pt x="13822" y="2006"/>
                  </a:lnTo>
                  <a:lnTo>
                    <a:pt x="13742" y="1978"/>
                  </a:lnTo>
                  <a:lnTo>
                    <a:pt x="13712" y="1966"/>
                  </a:lnTo>
                  <a:lnTo>
                    <a:pt x="13686" y="1956"/>
                  </a:lnTo>
                  <a:lnTo>
                    <a:pt x="13666" y="1946"/>
                  </a:lnTo>
                  <a:lnTo>
                    <a:pt x="13650" y="1937"/>
                  </a:lnTo>
                  <a:lnTo>
                    <a:pt x="13637" y="1930"/>
                  </a:lnTo>
                  <a:lnTo>
                    <a:pt x="13629" y="1923"/>
                  </a:lnTo>
                  <a:lnTo>
                    <a:pt x="13623" y="1917"/>
                  </a:lnTo>
                  <a:lnTo>
                    <a:pt x="13620" y="1912"/>
                  </a:lnTo>
                  <a:lnTo>
                    <a:pt x="13619" y="1907"/>
                  </a:lnTo>
                  <a:lnTo>
                    <a:pt x="13620" y="1902"/>
                  </a:lnTo>
                  <a:lnTo>
                    <a:pt x="13624" y="1898"/>
                  </a:lnTo>
                  <a:lnTo>
                    <a:pt x="13627" y="1894"/>
                  </a:lnTo>
                  <a:lnTo>
                    <a:pt x="13636" y="1884"/>
                  </a:lnTo>
                  <a:lnTo>
                    <a:pt x="13640" y="1878"/>
                  </a:lnTo>
                  <a:lnTo>
                    <a:pt x="13644" y="1874"/>
                  </a:lnTo>
                  <a:lnTo>
                    <a:pt x="13646" y="1868"/>
                  </a:lnTo>
                  <a:lnTo>
                    <a:pt x="13646" y="1861"/>
                  </a:lnTo>
                  <a:lnTo>
                    <a:pt x="13645" y="1853"/>
                  </a:lnTo>
                  <a:lnTo>
                    <a:pt x="13642" y="1845"/>
                  </a:lnTo>
                  <a:lnTo>
                    <a:pt x="13635" y="1835"/>
                  </a:lnTo>
                  <a:lnTo>
                    <a:pt x="13624" y="1825"/>
                  </a:lnTo>
                  <a:lnTo>
                    <a:pt x="13611" y="1812"/>
                  </a:lnTo>
                  <a:lnTo>
                    <a:pt x="13592" y="1799"/>
                  </a:lnTo>
                  <a:lnTo>
                    <a:pt x="13570" y="1784"/>
                  </a:lnTo>
                  <a:lnTo>
                    <a:pt x="13543" y="1766"/>
                  </a:lnTo>
                  <a:lnTo>
                    <a:pt x="13543" y="1766"/>
                  </a:lnTo>
                  <a:lnTo>
                    <a:pt x="13528" y="1758"/>
                  </a:lnTo>
                  <a:lnTo>
                    <a:pt x="13513" y="1751"/>
                  </a:lnTo>
                  <a:lnTo>
                    <a:pt x="13499" y="1745"/>
                  </a:lnTo>
                  <a:lnTo>
                    <a:pt x="13485" y="1739"/>
                  </a:lnTo>
                  <a:lnTo>
                    <a:pt x="13471" y="1735"/>
                  </a:lnTo>
                  <a:lnTo>
                    <a:pt x="13458" y="1731"/>
                  </a:lnTo>
                  <a:lnTo>
                    <a:pt x="13444" y="1727"/>
                  </a:lnTo>
                  <a:lnTo>
                    <a:pt x="13431" y="1725"/>
                  </a:lnTo>
                  <a:lnTo>
                    <a:pt x="13418" y="1724"/>
                  </a:lnTo>
                  <a:lnTo>
                    <a:pt x="13405" y="1723"/>
                  </a:lnTo>
                  <a:lnTo>
                    <a:pt x="13381" y="1724"/>
                  </a:lnTo>
                  <a:lnTo>
                    <a:pt x="13356" y="1726"/>
                  </a:lnTo>
                  <a:lnTo>
                    <a:pt x="13331" y="1732"/>
                  </a:lnTo>
                  <a:lnTo>
                    <a:pt x="13308" y="1739"/>
                  </a:lnTo>
                  <a:lnTo>
                    <a:pt x="13285" y="1747"/>
                  </a:lnTo>
                  <a:lnTo>
                    <a:pt x="13260" y="1758"/>
                  </a:lnTo>
                  <a:lnTo>
                    <a:pt x="13237" y="1768"/>
                  </a:lnTo>
                  <a:lnTo>
                    <a:pt x="13187" y="1793"/>
                  </a:lnTo>
                  <a:lnTo>
                    <a:pt x="13137" y="1818"/>
                  </a:lnTo>
                  <a:lnTo>
                    <a:pt x="13137" y="1818"/>
                  </a:lnTo>
                  <a:lnTo>
                    <a:pt x="13125" y="1788"/>
                  </a:lnTo>
                  <a:lnTo>
                    <a:pt x="13125" y="1788"/>
                  </a:lnTo>
                  <a:lnTo>
                    <a:pt x="13127" y="1785"/>
                  </a:lnTo>
                  <a:lnTo>
                    <a:pt x="13127" y="1785"/>
                  </a:lnTo>
                  <a:lnTo>
                    <a:pt x="13128" y="1781"/>
                  </a:lnTo>
                  <a:lnTo>
                    <a:pt x="13129" y="1778"/>
                  </a:lnTo>
                  <a:lnTo>
                    <a:pt x="13128" y="1774"/>
                  </a:lnTo>
                  <a:lnTo>
                    <a:pt x="13127" y="1771"/>
                  </a:lnTo>
                  <a:lnTo>
                    <a:pt x="13124" y="1768"/>
                  </a:lnTo>
                  <a:lnTo>
                    <a:pt x="13122" y="1767"/>
                  </a:lnTo>
                  <a:lnTo>
                    <a:pt x="13116" y="1765"/>
                  </a:lnTo>
                  <a:lnTo>
                    <a:pt x="13116" y="1765"/>
                  </a:lnTo>
                  <a:lnTo>
                    <a:pt x="13105" y="1742"/>
                  </a:lnTo>
                  <a:lnTo>
                    <a:pt x="13095" y="1718"/>
                  </a:lnTo>
                  <a:lnTo>
                    <a:pt x="13083" y="1695"/>
                  </a:lnTo>
                  <a:lnTo>
                    <a:pt x="13069" y="1674"/>
                  </a:lnTo>
                  <a:lnTo>
                    <a:pt x="13055" y="1654"/>
                  </a:lnTo>
                  <a:lnTo>
                    <a:pt x="13039" y="1635"/>
                  </a:lnTo>
                  <a:lnTo>
                    <a:pt x="13029" y="1627"/>
                  </a:lnTo>
                  <a:lnTo>
                    <a:pt x="13020" y="1619"/>
                  </a:lnTo>
                  <a:lnTo>
                    <a:pt x="13010" y="1610"/>
                  </a:lnTo>
                  <a:lnTo>
                    <a:pt x="12998" y="1605"/>
                  </a:lnTo>
                  <a:lnTo>
                    <a:pt x="12998" y="1605"/>
                  </a:lnTo>
                  <a:lnTo>
                    <a:pt x="12987" y="1598"/>
                  </a:lnTo>
                  <a:lnTo>
                    <a:pt x="12977" y="1593"/>
                  </a:lnTo>
                  <a:lnTo>
                    <a:pt x="12965" y="1589"/>
                  </a:lnTo>
                  <a:lnTo>
                    <a:pt x="12953" y="1586"/>
                  </a:lnTo>
                  <a:lnTo>
                    <a:pt x="12943" y="1584"/>
                  </a:lnTo>
                  <a:lnTo>
                    <a:pt x="12931" y="1581"/>
                  </a:lnTo>
                  <a:lnTo>
                    <a:pt x="12921" y="1580"/>
                  </a:lnTo>
                  <a:lnTo>
                    <a:pt x="12909" y="1580"/>
                  </a:lnTo>
                  <a:lnTo>
                    <a:pt x="12885" y="1582"/>
                  </a:lnTo>
                  <a:lnTo>
                    <a:pt x="12863" y="1586"/>
                  </a:lnTo>
                  <a:lnTo>
                    <a:pt x="12841" y="1592"/>
                  </a:lnTo>
                  <a:lnTo>
                    <a:pt x="12819" y="1600"/>
                  </a:lnTo>
                  <a:lnTo>
                    <a:pt x="12796" y="1609"/>
                  </a:lnTo>
                  <a:lnTo>
                    <a:pt x="12775" y="1621"/>
                  </a:lnTo>
                  <a:lnTo>
                    <a:pt x="12753" y="1633"/>
                  </a:lnTo>
                  <a:lnTo>
                    <a:pt x="12733" y="1646"/>
                  </a:lnTo>
                  <a:lnTo>
                    <a:pt x="12693" y="1671"/>
                  </a:lnTo>
                  <a:lnTo>
                    <a:pt x="12658" y="1698"/>
                  </a:lnTo>
                  <a:lnTo>
                    <a:pt x="12658" y="1698"/>
                  </a:lnTo>
                  <a:lnTo>
                    <a:pt x="12634" y="1717"/>
                  </a:lnTo>
                  <a:lnTo>
                    <a:pt x="12609" y="1737"/>
                  </a:lnTo>
                  <a:lnTo>
                    <a:pt x="12559" y="1779"/>
                  </a:lnTo>
                  <a:lnTo>
                    <a:pt x="12559" y="1779"/>
                  </a:lnTo>
                  <a:lnTo>
                    <a:pt x="12554" y="1778"/>
                  </a:lnTo>
                  <a:lnTo>
                    <a:pt x="12550" y="1778"/>
                  </a:lnTo>
                  <a:lnTo>
                    <a:pt x="12546" y="1779"/>
                  </a:lnTo>
                  <a:lnTo>
                    <a:pt x="12543" y="1781"/>
                  </a:lnTo>
                  <a:lnTo>
                    <a:pt x="12543" y="1781"/>
                  </a:lnTo>
                  <a:lnTo>
                    <a:pt x="12526" y="1802"/>
                  </a:lnTo>
                  <a:lnTo>
                    <a:pt x="12526" y="1802"/>
                  </a:lnTo>
                  <a:lnTo>
                    <a:pt x="12506" y="1815"/>
                  </a:lnTo>
                  <a:lnTo>
                    <a:pt x="12485" y="1827"/>
                  </a:lnTo>
                  <a:lnTo>
                    <a:pt x="12464" y="1838"/>
                  </a:lnTo>
                  <a:lnTo>
                    <a:pt x="12442" y="1846"/>
                  </a:lnTo>
                  <a:lnTo>
                    <a:pt x="12420" y="1852"/>
                  </a:lnTo>
                  <a:lnTo>
                    <a:pt x="12408" y="1853"/>
                  </a:lnTo>
                  <a:lnTo>
                    <a:pt x="12395" y="1854"/>
                  </a:lnTo>
                  <a:lnTo>
                    <a:pt x="12383" y="1855"/>
                  </a:lnTo>
                  <a:lnTo>
                    <a:pt x="12370" y="1854"/>
                  </a:lnTo>
                  <a:lnTo>
                    <a:pt x="12358" y="1853"/>
                  </a:lnTo>
                  <a:lnTo>
                    <a:pt x="12345" y="1850"/>
                  </a:lnTo>
                  <a:lnTo>
                    <a:pt x="12345" y="1850"/>
                  </a:lnTo>
                  <a:lnTo>
                    <a:pt x="12328" y="1847"/>
                  </a:lnTo>
                  <a:lnTo>
                    <a:pt x="12328" y="1847"/>
                  </a:lnTo>
                  <a:lnTo>
                    <a:pt x="12329" y="1841"/>
                  </a:lnTo>
                  <a:lnTo>
                    <a:pt x="12328" y="1836"/>
                  </a:lnTo>
                  <a:lnTo>
                    <a:pt x="12326" y="1832"/>
                  </a:lnTo>
                  <a:lnTo>
                    <a:pt x="12322" y="1828"/>
                  </a:lnTo>
                  <a:lnTo>
                    <a:pt x="12318" y="1826"/>
                  </a:lnTo>
                  <a:lnTo>
                    <a:pt x="12312" y="1826"/>
                  </a:lnTo>
                  <a:lnTo>
                    <a:pt x="12307" y="1827"/>
                  </a:lnTo>
                  <a:lnTo>
                    <a:pt x="12303" y="1829"/>
                  </a:lnTo>
                  <a:lnTo>
                    <a:pt x="12303" y="1829"/>
                  </a:lnTo>
                  <a:lnTo>
                    <a:pt x="12293" y="1839"/>
                  </a:lnTo>
                  <a:lnTo>
                    <a:pt x="12293" y="1839"/>
                  </a:lnTo>
                  <a:lnTo>
                    <a:pt x="12264" y="1829"/>
                  </a:lnTo>
                  <a:lnTo>
                    <a:pt x="12235" y="1822"/>
                  </a:lnTo>
                  <a:lnTo>
                    <a:pt x="12205" y="1815"/>
                  </a:lnTo>
                  <a:lnTo>
                    <a:pt x="12190" y="1813"/>
                  </a:lnTo>
                  <a:lnTo>
                    <a:pt x="12174" y="1812"/>
                  </a:lnTo>
                  <a:lnTo>
                    <a:pt x="12174" y="1812"/>
                  </a:lnTo>
                  <a:lnTo>
                    <a:pt x="12159" y="1812"/>
                  </a:lnTo>
                  <a:lnTo>
                    <a:pt x="12145" y="1813"/>
                  </a:lnTo>
                  <a:lnTo>
                    <a:pt x="12132" y="1818"/>
                  </a:lnTo>
                  <a:lnTo>
                    <a:pt x="12119" y="1822"/>
                  </a:lnTo>
                  <a:lnTo>
                    <a:pt x="12107" y="1829"/>
                  </a:lnTo>
                  <a:lnTo>
                    <a:pt x="12097" y="1838"/>
                  </a:lnTo>
                  <a:lnTo>
                    <a:pt x="12086" y="1846"/>
                  </a:lnTo>
                  <a:lnTo>
                    <a:pt x="12077" y="1856"/>
                  </a:lnTo>
                  <a:lnTo>
                    <a:pt x="12067" y="1868"/>
                  </a:lnTo>
                  <a:lnTo>
                    <a:pt x="12059" y="1880"/>
                  </a:lnTo>
                  <a:lnTo>
                    <a:pt x="12052" y="1893"/>
                  </a:lnTo>
                  <a:lnTo>
                    <a:pt x="12045" y="1905"/>
                  </a:lnTo>
                  <a:lnTo>
                    <a:pt x="12032" y="1932"/>
                  </a:lnTo>
                  <a:lnTo>
                    <a:pt x="12022" y="1960"/>
                  </a:lnTo>
                  <a:lnTo>
                    <a:pt x="12022" y="1960"/>
                  </a:lnTo>
                  <a:lnTo>
                    <a:pt x="12017" y="1957"/>
                  </a:lnTo>
                  <a:lnTo>
                    <a:pt x="12011" y="1955"/>
                  </a:lnTo>
                  <a:lnTo>
                    <a:pt x="12008" y="1953"/>
                  </a:lnTo>
                  <a:lnTo>
                    <a:pt x="12004" y="1955"/>
                  </a:lnTo>
                  <a:lnTo>
                    <a:pt x="12001" y="1956"/>
                  </a:lnTo>
                  <a:lnTo>
                    <a:pt x="11998" y="1958"/>
                  </a:lnTo>
                  <a:lnTo>
                    <a:pt x="11998" y="1958"/>
                  </a:lnTo>
                  <a:lnTo>
                    <a:pt x="11990" y="1965"/>
                  </a:lnTo>
                  <a:lnTo>
                    <a:pt x="11990" y="1965"/>
                  </a:lnTo>
                  <a:lnTo>
                    <a:pt x="11981" y="1944"/>
                  </a:lnTo>
                  <a:lnTo>
                    <a:pt x="11974" y="1922"/>
                  </a:lnTo>
                  <a:lnTo>
                    <a:pt x="11968" y="1901"/>
                  </a:lnTo>
                  <a:lnTo>
                    <a:pt x="11962" y="1880"/>
                  </a:lnTo>
                  <a:lnTo>
                    <a:pt x="11953" y="1838"/>
                  </a:lnTo>
                  <a:lnTo>
                    <a:pt x="11947" y="1798"/>
                  </a:lnTo>
                  <a:lnTo>
                    <a:pt x="11936" y="1718"/>
                  </a:lnTo>
                  <a:lnTo>
                    <a:pt x="11930" y="1679"/>
                  </a:lnTo>
                  <a:lnTo>
                    <a:pt x="11925" y="1643"/>
                  </a:lnTo>
                  <a:lnTo>
                    <a:pt x="11916" y="1607"/>
                  </a:lnTo>
                  <a:lnTo>
                    <a:pt x="11910" y="1588"/>
                  </a:lnTo>
                  <a:lnTo>
                    <a:pt x="11905" y="1571"/>
                  </a:lnTo>
                  <a:lnTo>
                    <a:pt x="11898" y="1554"/>
                  </a:lnTo>
                  <a:lnTo>
                    <a:pt x="11891" y="1537"/>
                  </a:lnTo>
                  <a:lnTo>
                    <a:pt x="11881" y="1520"/>
                  </a:lnTo>
                  <a:lnTo>
                    <a:pt x="11871" y="1503"/>
                  </a:lnTo>
                  <a:lnTo>
                    <a:pt x="11859" y="1486"/>
                  </a:lnTo>
                  <a:lnTo>
                    <a:pt x="11846" y="1471"/>
                  </a:lnTo>
                  <a:lnTo>
                    <a:pt x="11832" y="1455"/>
                  </a:lnTo>
                  <a:lnTo>
                    <a:pt x="11816" y="1440"/>
                  </a:lnTo>
                  <a:lnTo>
                    <a:pt x="11798" y="1424"/>
                  </a:lnTo>
                  <a:lnTo>
                    <a:pt x="11778" y="1409"/>
                  </a:lnTo>
                  <a:lnTo>
                    <a:pt x="11756" y="1394"/>
                  </a:lnTo>
                  <a:lnTo>
                    <a:pt x="11733" y="1380"/>
                  </a:lnTo>
                  <a:lnTo>
                    <a:pt x="11733" y="1380"/>
                  </a:lnTo>
                  <a:lnTo>
                    <a:pt x="11712" y="1368"/>
                  </a:lnTo>
                  <a:lnTo>
                    <a:pt x="11689" y="1359"/>
                  </a:lnTo>
                  <a:lnTo>
                    <a:pt x="11689" y="1359"/>
                  </a:lnTo>
                  <a:lnTo>
                    <a:pt x="11688" y="1354"/>
                  </a:lnTo>
                  <a:lnTo>
                    <a:pt x="11686" y="1352"/>
                  </a:lnTo>
                  <a:lnTo>
                    <a:pt x="11683" y="1348"/>
                  </a:lnTo>
                  <a:lnTo>
                    <a:pt x="11680" y="1347"/>
                  </a:lnTo>
                  <a:lnTo>
                    <a:pt x="11676" y="1346"/>
                  </a:lnTo>
                  <a:lnTo>
                    <a:pt x="11672" y="1346"/>
                  </a:lnTo>
                  <a:lnTo>
                    <a:pt x="11667" y="1347"/>
                  </a:lnTo>
                  <a:lnTo>
                    <a:pt x="11664" y="1348"/>
                  </a:lnTo>
                  <a:lnTo>
                    <a:pt x="11664" y="1348"/>
                  </a:lnTo>
                  <a:lnTo>
                    <a:pt x="11642" y="1342"/>
                  </a:lnTo>
                  <a:lnTo>
                    <a:pt x="11623" y="1337"/>
                  </a:lnTo>
                  <a:lnTo>
                    <a:pt x="11601" y="1333"/>
                  </a:lnTo>
                  <a:lnTo>
                    <a:pt x="11580" y="1330"/>
                  </a:lnTo>
                  <a:lnTo>
                    <a:pt x="11561" y="1328"/>
                  </a:lnTo>
                  <a:lnTo>
                    <a:pt x="11539" y="1330"/>
                  </a:lnTo>
                  <a:lnTo>
                    <a:pt x="11520" y="1331"/>
                  </a:lnTo>
                  <a:lnTo>
                    <a:pt x="11500" y="1334"/>
                  </a:lnTo>
                  <a:lnTo>
                    <a:pt x="11480" y="1339"/>
                  </a:lnTo>
                  <a:lnTo>
                    <a:pt x="11461" y="1345"/>
                  </a:lnTo>
                  <a:lnTo>
                    <a:pt x="11442" y="1353"/>
                  </a:lnTo>
                  <a:lnTo>
                    <a:pt x="11425" y="1362"/>
                  </a:lnTo>
                  <a:lnTo>
                    <a:pt x="11407" y="1374"/>
                  </a:lnTo>
                  <a:lnTo>
                    <a:pt x="11391" y="1388"/>
                  </a:lnTo>
                  <a:lnTo>
                    <a:pt x="11376" y="1403"/>
                  </a:lnTo>
                  <a:lnTo>
                    <a:pt x="11360" y="1420"/>
                  </a:lnTo>
                  <a:lnTo>
                    <a:pt x="11360" y="1420"/>
                  </a:lnTo>
                  <a:lnTo>
                    <a:pt x="11355" y="1426"/>
                  </a:lnTo>
                  <a:lnTo>
                    <a:pt x="11346" y="1429"/>
                  </a:lnTo>
                  <a:lnTo>
                    <a:pt x="11338" y="1430"/>
                  </a:lnTo>
                  <a:lnTo>
                    <a:pt x="11329" y="1429"/>
                  </a:lnTo>
                  <a:lnTo>
                    <a:pt x="11318" y="1428"/>
                  </a:lnTo>
                  <a:lnTo>
                    <a:pt x="11308" y="1424"/>
                  </a:lnTo>
                  <a:lnTo>
                    <a:pt x="11284" y="1415"/>
                  </a:lnTo>
                  <a:lnTo>
                    <a:pt x="11262" y="1404"/>
                  </a:lnTo>
                  <a:lnTo>
                    <a:pt x="11242" y="1394"/>
                  </a:lnTo>
                  <a:lnTo>
                    <a:pt x="11225" y="1385"/>
                  </a:lnTo>
                  <a:lnTo>
                    <a:pt x="11218" y="1381"/>
                  </a:lnTo>
                  <a:lnTo>
                    <a:pt x="11212" y="1380"/>
                  </a:lnTo>
                  <a:lnTo>
                    <a:pt x="11212" y="1380"/>
                  </a:lnTo>
                  <a:lnTo>
                    <a:pt x="11187" y="1375"/>
                  </a:lnTo>
                  <a:lnTo>
                    <a:pt x="11161" y="1370"/>
                  </a:lnTo>
                  <a:lnTo>
                    <a:pt x="11111" y="1365"/>
                  </a:lnTo>
                  <a:lnTo>
                    <a:pt x="11062" y="1359"/>
                  </a:lnTo>
                  <a:lnTo>
                    <a:pt x="11013" y="1353"/>
                  </a:lnTo>
                  <a:lnTo>
                    <a:pt x="10988" y="1349"/>
                  </a:lnTo>
                  <a:lnTo>
                    <a:pt x="10965" y="1345"/>
                  </a:lnTo>
                  <a:lnTo>
                    <a:pt x="10941" y="1340"/>
                  </a:lnTo>
                  <a:lnTo>
                    <a:pt x="10919" y="1333"/>
                  </a:lnTo>
                  <a:lnTo>
                    <a:pt x="10897" y="1326"/>
                  </a:lnTo>
                  <a:lnTo>
                    <a:pt x="10875" y="1318"/>
                  </a:lnTo>
                  <a:lnTo>
                    <a:pt x="10854" y="1307"/>
                  </a:lnTo>
                  <a:lnTo>
                    <a:pt x="10834" y="1296"/>
                  </a:lnTo>
                  <a:lnTo>
                    <a:pt x="10834" y="1296"/>
                  </a:lnTo>
                  <a:lnTo>
                    <a:pt x="10844" y="1277"/>
                  </a:lnTo>
                  <a:lnTo>
                    <a:pt x="10855" y="1258"/>
                  </a:lnTo>
                  <a:lnTo>
                    <a:pt x="10855" y="1258"/>
                  </a:lnTo>
                  <a:lnTo>
                    <a:pt x="10857" y="1251"/>
                  </a:lnTo>
                  <a:lnTo>
                    <a:pt x="10856" y="1245"/>
                  </a:lnTo>
                  <a:lnTo>
                    <a:pt x="10854" y="1241"/>
                  </a:lnTo>
                  <a:lnTo>
                    <a:pt x="10850" y="1236"/>
                  </a:lnTo>
                  <a:lnTo>
                    <a:pt x="10845" y="1232"/>
                  </a:lnTo>
                  <a:lnTo>
                    <a:pt x="10840" y="1232"/>
                  </a:lnTo>
                  <a:lnTo>
                    <a:pt x="10834" y="1234"/>
                  </a:lnTo>
                  <a:lnTo>
                    <a:pt x="10829" y="1237"/>
                  </a:lnTo>
                  <a:lnTo>
                    <a:pt x="10829" y="1237"/>
                  </a:lnTo>
                  <a:lnTo>
                    <a:pt x="10800" y="1270"/>
                  </a:lnTo>
                  <a:lnTo>
                    <a:pt x="10800" y="1270"/>
                  </a:lnTo>
                  <a:lnTo>
                    <a:pt x="10780" y="1251"/>
                  </a:lnTo>
                  <a:lnTo>
                    <a:pt x="10771" y="1239"/>
                  </a:lnTo>
                  <a:lnTo>
                    <a:pt x="10761" y="1228"/>
                  </a:lnTo>
                  <a:lnTo>
                    <a:pt x="10752" y="1216"/>
                  </a:lnTo>
                  <a:lnTo>
                    <a:pt x="10742" y="1203"/>
                  </a:lnTo>
                  <a:lnTo>
                    <a:pt x="10734" y="1189"/>
                  </a:lnTo>
                  <a:lnTo>
                    <a:pt x="10726" y="1174"/>
                  </a:lnTo>
                  <a:lnTo>
                    <a:pt x="10726" y="1174"/>
                  </a:lnTo>
                  <a:lnTo>
                    <a:pt x="10713" y="1152"/>
                  </a:lnTo>
                  <a:lnTo>
                    <a:pt x="10700" y="1132"/>
                  </a:lnTo>
                  <a:lnTo>
                    <a:pt x="10686" y="1116"/>
                  </a:lnTo>
                  <a:lnTo>
                    <a:pt x="10672" y="1104"/>
                  </a:lnTo>
                  <a:lnTo>
                    <a:pt x="10657" y="1094"/>
                  </a:lnTo>
                  <a:lnTo>
                    <a:pt x="10642" y="1087"/>
                  </a:lnTo>
                  <a:lnTo>
                    <a:pt x="10627" y="1083"/>
                  </a:lnTo>
                  <a:lnTo>
                    <a:pt x="10610" y="1080"/>
                  </a:lnTo>
                  <a:lnTo>
                    <a:pt x="10593" y="1080"/>
                  </a:lnTo>
                  <a:lnTo>
                    <a:pt x="10575" y="1083"/>
                  </a:lnTo>
                  <a:lnTo>
                    <a:pt x="10556" y="1086"/>
                  </a:lnTo>
                  <a:lnTo>
                    <a:pt x="10538" y="1092"/>
                  </a:lnTo>
                  <a:lnTo>
                    <a:pt x="10518" y="1099"/>
                  </a:lnTo>
                  <a:lnTo>
                    <a:pt x="10498" y="1107"/>
                  </a:lnTo>
                  <a:lnTo>
                    <a:pt x="10456" y="1127"/>
                  </a:lnTo>
                  <a:lnTo>
                    <a:pt x="10456" y="1127"/>
                  </a:lnTo>
                  <a:lnTo>
                    <a:pt x="10452" y="1129"/>
                  </a:lnTo>
                  <a:lnTo>
                    <a:pt x="10451" y="1133"/>
                  </a:lnTo>
                  <a:lnTo>
                    <a:pt x="10451" y="1136"/>
                  </a:lnTo>
                  <a:lnTo>
                    <a:pt x="10451" y="1139"/>
                  </a:lnTo>
                  <a:lnTo>
                    <a:pt x="10453" y="1142"/>
                  </a:lnTo>
                  <a:lnTo>
                    <a:pt x="10456" y="1145"/>
                  </a:lnTo>
                  <a:lnTo>
                    <a:pt x="10459" y="1146"/>
                  </a:lnTo>
                  <a:lnTo>
                    <a:pt x="10463" y="1145"/>
                  </a:lnTo>
                  <a:lnTo>
                    <a:pt x="10463" y="1145"/>
                  </a:lnTo>
                  <a:lnTo>
                    <a:pt x="10483" y="1136"/>
                  </a:lnTo>
                  <a:lnTo>
                    <a:pt x="10502" y="1131"/>
                  </a:lnTo>
                  <a:lnTo>
                    <a:pt x="10520" y="1126"/>
                  </a:lnTo>
                  <a:lnTo>
                    <a:pt x="10536" y="1122"/>
                  </a:lnTo>
                  <a:lnTo>
                    <a:pt x="10536" y="1122"/>
                  </a:lnTo>
                  <a:lnTo>
                    <a:pt x="10479" y="1210"/>
                  </a:lnTo>
                  <a:lnTo>
                    <a:pt x="10422" y="1298"/>
                  </a:lnTo>
                  <a:lnTo>
                    <a:pt x="10305" y="1471"/>
                  </a:lnTo>
                  <a:lnTo>
                    <a:pt x="10305" y="1471"/>
                  </a:lnTo>
                  <a:lnTo>
                    <a:pt x="10270" y="1516"/>
                  </a:lnTo>
                  <a:lnTo>
                    <a:pt x="10233" y="1559"/>
                  </a:lnTo>
                  <a:lnTo>
                    <a:pt x="10161" y="1646"/>
                  </a:lnTo>
                  <a:lnTo>
                    <a:pt x="10086" y="1731"/>
                  </a:lnTo>
                  <a:lnTo>
                    <a:pt x="10010" y="1814"/>
                  </a:lnTo>
                  <a:lnTo>
                    <a:pt x="10010" y="1814"/>
                  </a:lnTo>
                  <a:lnTo>
                    <a:pt x="10065" y="1737"/>
                  </a:lnTo>
                  <a:lnTo>
                    <a:pt x="10119" y="1658"/>
                  </a:lnTo>
                  <a:lnTo>
                    <a:pt x="10169" y="1579"/>
                  </a:lnTo>
                  <a:lnTo>
                    <a:pt x="10218" y="1499"/>
                  </a:lnTo>
                  <a:lnTo>
                    <a:pt x="10241" y="1458"/>
                  </a:lnTo>
                  <a:lnTo>
                    <a:pt x="10264" y="1418"/>
                  </a:lnTo>
                  <a:lnTo>
                    <a:pt x="10286" y="1378"/>
                  </a:lnTo>
                  <a:lnTo>
                    <a:pt x="10307" y="1337"/>
                  </a:lnTo>
                  <a:lnTo>
                    <a:pt x="10328" y="1294"/>
                  </a:lnTo>
                  <a:lnTo>
                    <a:pt x="10347" y="1253"/>
                  </a:lnTo>
                  <a:lnTo>
                    <a:pt x="10366" y="1211"/>
                  </a:lnTo>
                  <a:lnTo>
                    <a:pt x="10383" y="1169"/>
                  </a:lnTo>
                  <a:lnTo>
                    <a:pt x="10383" y="1169"/>
                  </a:lnTo>
                  <a:lnTo>
                    <a:pt x="10456" y="1197"/>
                  </a:lnTo>
                  <a:lnTo>
                    <a:pt x="10456" y="1197"/>
                  </a:lnTo>
                  <a:lnTo>
                    <a:pt x="10459" y="1198"/>
                  </a:lnTo>
                  <a:lnTo>
                    <a:pt x="10463" y="1200"/>
                  </a:lnTo>
                  <a:lnTo>
                    <a:pt x="10466" y="1198"/>
                  </a:lnTo>
                  <a:lnTo>
                    <a:pt x="10470" y="1197"/>
                  </a:lnTo>
                  <a:lnTo>
                    <a:pt x="10474" y="1193"/>
                  </a:lnTo>
                  <a:lnTo>
                    <a:pt x="10477" y="1187"/>
                  </a:lnTo>
                  <a:lnTo>
                    <a:pt x="10478" y="1180"/>
                  </a:lnTo>
                  <a:lnTo>
                    <a:pt x="10476" y="1173"/>
                  </a:lnTo>
                  <a:lnTo>
                    <a:pt x="10474" y="1169"/>
                  </a:lnTo>
                  <a:lnTo>
                    <a:pt x="10472" y="1167"/>
                  </a:lnTo>
                  <a:lnTo>
                    <a:pt x="10469" y="1164"/>
                  </a:lnTo>
                  <a:lnTo>
                    <a:pt x="10465" y="1162"/>
                  </a:lnTo>
                  <a:lnTo>
                    <a:pt x="10465" y="1162"/>
                  </a:lnTo>
                  <a:lnTo>
                    <a:pt x="10450" y="1155"/>
                  </a:lnTo>
                  <a:lnTo>
                    <a:pt x="10438" y="1147"/>
                  </a:lnTo>
                  <a:lnTo>
                    <a:pt x="10429" y="1139"/>
                  </a:lnTo>
                  <a:lnTo>
                    <a:pt x="10422" y="1129"/>
                  </a:lnTo>
                  <a:lnTo>
                    <a:pt x="10417" y="1119"/>
                  </a:lnTo>
                  <a:lnTo>
                    <a:pt x="10415" y="1108"/>
                  </a:lnTo>
                  <a:lnTo>
                    <a:pt x="10415" y="1097"/>
                  </a:lnTo>
                  <a:lnTo>
                    <a:pt x="10417" y="1084"/>
                  </a:lnTo>
                  <a:lnTo>
                    <a:pt x="10421" y="1072"/>
                  </a:lnTo>
                  <a:lnTo>
                    <a:pt x="10426" y="1058"/>
                  </a:lnTo>
                  <a:lnTo>
                    <a:pt x="10432" y="1045"/>
                  </a:lnTo>
                  <a:lnTo>
                    <a:pt x="10440" y="1031"/>
                  </a:lnTo>
                  <a:lnTo>
                    <a:pt x="10459" y="1002"/>
                  </a:lnTo>
                  <a:lnTo>
                    <a:pt x="10483" y="971"/>
                  </a:lnTo>
                  <a:lnTo>
                    <a:pt x="10532" y="909"/>
                  </a:lnTo>
                  <a:lnTo>
                    <a:pt x="10555" y="878"/>
                  </a:lnTo>
                  <a:lnTo>
                    <a:pt x="10579" y="846"/>
                  </a:lnTo>
                  <a:lnTo>
                    <a:pt x="10588" y="831"/>
                  </a:lnTo>
                  <a:lnTo>
                    <a:pt x="10597" y="816"/>
                  </a:lnTo>
                  <a:lnTo>
                    <a:pt x="10605" y="802"/>
                  </a:lnTo>
                  <a:lnTo>
                    <a:pt x="10611" y="786"/>
                  </a:lnTo>
                  <a:lnTo>
                    <a:pt x="10617" y="772"/>
                  </a:lnTo>
                  <a:lnTo>
                    <a:pt x="10621" y="758"/>
                  </a:lnTo>
                  <a:lnTo>
                    <a:pt x="10622" y="745"/>
                  </a:lnTo>
                  <a:lnTo>
                    <a:pt x="10622" y="733"/>
                  </a:lnTo>
                  <a:lnTo>
                    <a:pt x="10622" y="733"/>
                  </a:lnTo>
                  <a:lnTo>
                    <a:pt x="10616" y="675"/>
                  </a:lnTo>
                  <a:lnTo>
                    <a:pt x="10612" y="649"/>
                  </a:lnTo>
                  <a:lnTo>
                    <a:pt x="10608" y="625"/>
                  </a:lnTo>
                  <a:lnTo>
                    <a:pt x="10603" y="601"/>
                  </a:lnTo>
                  <a:lnTo>
                    <a:pt x="10597" y="579"/>
                  </a:lnTo>
                  <a:lnTo>
                    <a:pt x="10589" y="558"/>
                  </a:lnTo>
                  <a:lnTo>
                    <a:pt x="10581" y="539"/>
                  </a:lnTo>
                  <a:lnTo>
                    <a:pt x="10570" y="521"/>
                  </a:lnTo>
                  <a:lnTo>
                    <a:pt x="10559" y="503"/>
                  </a:lnTo>
                  <a:lnTo>
                    <a:pt x="10546" y="487"/>
                  </a:lnTo>
                  <a:lnTo>
                    <a:pt x="10529" y="472"/>
                  </a:lnTo>
                  <a:lnTo>
                    <a:pt x="10512" y="456"/>
                  </a:lnTo>
                  <a:lnTo>
                    <a:pt x="10492" y="442"/>
                  </a:lnTo>
                  <a:lnTo>
                    <a:pt x="10470" y="429"/>
                  </a:lnTo>
                  <a:lnTo>
                    <a:pt x="10445" y="418"/>
                  </a:lnTo>
                  <a:lnTo>
                    <a:pt x="10445" y="418"/>
                  </a:lnTo>
                  <a:lnTo>
                    <a:pt x="10456" y="393"/>
                  </a:lnTo>
                  <a:lnTo>
                    <a:pt x="10456" y="393"/>
                  </a:lnTo>
                  <a:lnTo>
                    <a:pt x="10458" y="386"/>
                  </a:lnTo>
                  <a:lnTo>
                    <a:pt x="10457" y="380"/>
                  </a:lnTo>
                  <a:lnTo>
                    <a:pt x="10454" y="374"/>
                  </a:lnTo>
                  <a:lnTo>
                    <a:pt x="10450" y="370"/>
                  </a:lnTo>
                  <a:lnTo>
                    <a:pt x="10445" y="366"/>
                  </a:lnTo>
                  <a:lnTo>
                    <a:pt x="10439" y="365"/>
                  </a:lnTo>
                  <a:lnTo>
                    <a:pt x="10433" y="367"/>
                  </a:lnTo>
                  <a:lnTo>
                    <a:pt x="10428" y="371"/>
                  </a:lnTo>
                  <a:lnTo>
                    <a:pt x="10428" y="371"/>
                  </a:lnTo>
                  <a:lnTo>
                    <a:pt x="10402" y="397"/>
                  </a:lnTo>
                  <a:lnTo>
                    <a:pt x="10402" y="397"/>
                  </a:lnTo>
                  <a:lnTo>
                    <a:pt x="10381" y="384"/>
                  </a:lnTo>
                  <a:lnTo>
                    <a:pt x="10360" y="370"/>
                  </a:lnTo>
                  <a:lnTo>
                    <a:pt x="10337" y="352"/>
                  </a:lnTo>
                  <a:lnTo>
                    <a:pt x="10315" y="335"/>
                  </a:lnTo>
                  <a:lnTo>
                    <a:pt x="10293" y="315"/>
                  </a:lnTo>
                  <a:lnTo>
                    <a:pt x="10271" y="294"/>
                  </a:lnTo>
                  <a:lnTo>
                    <a:pt x="10224" y="249"/>
                  </a:lnTo>
                  <a:lnTo>
                    <a:pt x="10177" y="205"/>
                  </a:lnTo>
                  <a:lnTo>
                    <a:pt x="10129" y="159"/>
                  </a:lnTo>
                  <a:lnTo>
                    <a:pt x="10106" y="137"/>
                  </a:lnTo>
                  <a:lnTo>
                    <a:pt x="10081" y="116"/>
                  </a:lnTo>
                  <a:lnTo>
                    <a:pt x="10057" y="96"/>
                  </a:lnTo>
                  <a:lnTo>
                    <a:pt x="10032" y="77"/>
                  </a:lnTo>
                  <a:lnTo>
                    <a:pt x="10007" y="60"/>
                  </a:lnTo>
                  <a:lnTo>
                    <a:pt x="9983" y="44"/>
                  </a:lnTo>
                  <a:lnTo>
                    <a:pt x="9957" y="30"/>
                  </a:lnTo>
                  <a:lnTo>
                    <a:pt x="9932" y="19"/>
                  </a:lnTo>
                  <a:lnTo>
                    <a:pt x="9908" y="10"/>
                  </a:lnTo>
                  <a:lnTo>
                    <a:pt x="9882" y="3"/>
                  </a:lnTo>
                  <a:lnTo>
                    <a:pt x="9869" y="2"/>
                  </a:lnTo>
                  <a:lnTo>
                    <a:pt x="9856" y="1"/>
                  </a:lnTo>
                  <a:lnTo>
                    <a:pt x="9845" y="0"/>
                  </a:lnTo>
                  <a:lnTo>
                    <a:pt x="9832" y="1"/>
                  </a:lnTo>
                  <a:lnTo>
                    <a:pt x="9819" y="2"/>
                  </a:lnTo>
                  <a:lnTo>
                    <a:pt x="9806" y="5"/>
                  </a:lnTo>
                  <a:lnTo>
                    <a:pt x="9793" y="7"/>
                  </a:lnTo>
                  <a:lnTo>
                    <a:pt x="9780" y="12"/>
                  </a:lnTo>
                  <a:lnTo>
                    <a:pt x="9769" y="16"/>
                  </a:lnTo>
                  <a:lnTo>
                    <a:pt x="9756" y="22"/>
                  </a:lnTo>
                  <a:lnTo>
                    <a:pt x="9743" y="29"/>
                  </a:lnTo>
                  <a:lnTo>
                    <a:pt x="9730" y="37"/>
                  </a:lnTo>
                  <a:lnTo>
                    <a:pt x="9717" y="47"/>
                  </a:lnTo>
                  <a:lnTo>
                    <a:pt x="9704" y="57"/>
                  </a:lnTo>
                  <a:lnTo>
                    <a:pt x="9693" y="68"/>
                  </a:lnTo>
                  <a:lnTo>
                    <a:pt x="9680" y="81"/>
                  </a:lnTo>
                  <a:lnTo>
                    <a:pt x="9667" y="95"/>
                  </a:lnTo>
                  <a:lnTo>
                    <a:pt x="9654" y="110"/>
                  </a:lnTo>
                  <a:lnTo>
                    <a:pt x="9641" y="126"/>
                  </a:lnTo>
                  <a:lnTo>
                    <a:pt x="9628" y="144"/>
                  </a:lnTo>
                  <a:lnTo>
                    <a:pt x="9628" y="144"/>
                  </a:lnTo>
                  <a:lnTo>
                    <a:pt x="9621" y="156"/>
                  </a:lnTo>
                  <a:lnTo>
                    <a:pt x="9615" y="167"/>
                  </a:lnTo>
                  <a:lnTo>
                    <a:pt x="9609" y="180"/>
                  </a:lnTo>
                  <a:lnTo>
                    <a:pt x="9605" y="193"/>
                  </a:lnTo>
                  <a:lnTo>
                    <a:pt x="9595" y="220"/>
                  </a:lnTo>
                  <a:lnTo>
                    <a:pt x="9587" y="249"/>
                  </a:lnTo>
                  <a:lnTo>
                    <a:pt x="9581" y="277"/>
                  </a:lnTo>
                  <a:lnTo>
                    <a:pt x="9576" y="307"/>
                  </a:lnTo>
                  <a:lnTo>
                    <a:pt x="9570" y="333"/>
                  </a:lnTo>
                  <a:lnTo>
                    <a:pt x="9564" y="360"/>
                  </a:lnTo>
                  <a:lnTo>
                    <a:pt x="9564" y="360"/>
                  </a:lnTo>
                  <a:lnTo>
                    <a:pt x="9556" y="390"/>
                  </a:lnTo>
                  <a:lnTo>
                    <a:pt x="9547" y="417"/>
                  </a:lnTo>
                  <a:lnTo>
                    <a:pt x="9538" y="439"/>
                  </a:lnTo>
                  <a:lnTo>
                    <a:pt x="9528" y="459"/>
                  </a:lnTo>
                  <a:lnTo>
                    <a:pt x="9517" y="474"/>
                  </a:lnTo>
                  <a:lnTo>
                    <a:pt x="9505" y="487"/>
                  </a:lnTo>
                  <a:lnTo>
                    <a:pt x="9494" y="497"/>
                  </a:lnTo>
                  <a:lnTo>
                    <a:pt x="9482" y="504"/>
                  </a:lnTo>
                  <a:lnTo>
                    <a:pt x="9470" y="509"/>
                  </a:lnTo>
                  <a:lnTo>
                    <a:pt x="9457" y="511"/>
                  </a:lnTo>
                  <a:lnTo>
                    <a:pt x="9444" y="511"/>
                  </a:lnTo>
                  <a:lnTo>
                    <a:pt x="9432" y="509"/>
                  </a:lnTo>
                  <a:lnTo>
                    <a:pt x="9418" y="506"/>
                  </a:lnTo>
                  <a:lnTo>
                    <a:pt x="9405" y="500"/>
                  </a:lnTo>
                  <a:lnTo>
                    <a:pt x="9392" y="493"/>
                  </a:lnTo>
                  <a:lnTo>
                    <a:pt x="9378" y="484"/>
                  </a:lnTo>
                  <a:lnTo>
                    <a:pt x="9365" y="474"/>
                  </a:lnTo>
                  <a:lnTo>
                    <a:pt x="9352" y="463"/>
                  </a:lnTo>
                  <a:lnTo>
                    <a:pt x="9327" y="440"/>
                  </a:lnTo>
                  <a:lnTo>
                    <a:pt x="9303" y="414"/>
                  </a:lnTo>
                  <a:lnTo>
                    <a:pt x="9281" y="388"/>
                  </a:lnTo>
                  <a:lnTo>
                    <a:pt x="9261" y="364"/>
                  </a:lnTo>
                  <a:lnTo>
                    <a:pt x="9243" y="340"/>
                  </a:lnTo>
                  <a:lnTo>
                    <a:pt x="9217" y="308"/>
                  </a:lnTo>
                  <a:lnTo>
                    <a:pt x="9217" y="308"/>
                  </a:lnTo>
                  <a:lnTo>
                    <a:pt x="9208" y="298"/>
                  </a:lnTo>
                  <a:lnTo>
                    <a:pt x="9197" y="290"/>
                  </a:lnTo>
                  <a:lnTo>
                    <a:pt x="9186" y="283"/>
                  </a:lnTo>
                  <a:lnTo>
                    <a:pt x="9173" y="277"/>
                  </a:lnTo>
                  <a:lnTo>
                    <a:pt x="9159" y="273"/>
                  </a:lnTo>
                  <a:lnTo>
                    <a:pt x="9145" y="269"/>
                  </a:lnTo>
                  <a:lnTo>
                    <a:pt x="9131" y="267"/>
                  </a:lnTo>
                  <a:lnTo>
                    <a:pt x="9116" y="266"/>
                  </a:lnTo>
                  <a:lnTo>
                    <a:pt x="9100" y="267"/>
                  </a:lnTo>
                  <a:lnTo>
                    <a:pt x="9085" y="268"/>
                  </a:lnTo>
                  <a:lnTo>
                    <a:pt x="9071" y="270"/>
                  </a:lnTo>
                  <a:lnTo>
                    <a:pt x="9057" y="275"/>
                  </a:lnTo>
                  <a:lnTo>
                    <a:pt x="9044" y="280"/>
                  </a:lnTo>
                  <a:lnTo>
                    <a:pt x="9032" y="287"/>
                  </a:lnTo>
                  <a:lnTo>
                    <a:pt x="9021" y="294"/>
                  </a:lnTo>
                  <a:lnTo>
                    <a:pt x="9011" y="303"/>
                  </a:lnTo>
                  <a:lnTo>
                    <a:pt x="9011" y="303"/>
                  </a:lnTo>
                  <a:lnTo>
                    <a:pt x="8989" y="329"/>
                  </a:lnTo>
                  <a:lnTo>
                    <a:pt x="8969" y="353"/>
                  </a:lnTo>
                  <a:lnTo>
                    <a:pt x="8951" y="380"/>
                  </a:lnTo>
                  <a:lnTo>
                    <a:pt x="8932" y="406"/>
                  </a:lnTo>
                  <a:lnTo>
                    <a:pt x="8915" y="433"/>
                  </a:lnTo>
                  <a:lnTo>
                    <a:pt x="8898" y="461"/>
                  </a:lnTo>
                  <a:lnTo>
                    <a:pt x="8865" y="520"/>
                  </a:lnTo>
                  <a:lnTo>
                    <a:pt x="8865" y="520"/>
                  </a:lnTo>
                  <a:lnTo>
                    <a:pt x="8848" y="550"/>
                  </a:lnTo>
                  <a:lnTo>
                    <a:pt x="8829" y="578"/>
                  </a:lnTo>
                  <a:lnTo>
                    <a:pt x="8808" y="604"/>
                  </a:lnTo>
                  <a:lnTo>
                    <a:pt x="8787" y="628"/>
                  </a:lnTo>
                  <a:lnTo>
                    <a:pt x="8763" y="652"/>
                  </a:lnTo>
                  <a:lnTo>
                    <a:pt x="8740" y="674"/>
                  </a:lnTo>
                  <a:lnTo>
                    <a:pt x="8715" y="695"/>
                  </a:lnTo>
                  <a:lnTo>
                    <a:pt x="8690" y="715"/>
                  </a:lnTo>
                  <a:lnTo>
                    <a:pt x="8664" y="734"/>
                  </a:lnTo>
                  <a:lnTo>
                    <a:pt x="8638" y="752"/>
                  </a:lnTo>
                  <a:lnTo>
                    <a:pt x="8584" y="789"/>
                  </a:lnTo>
                  <a:lnTo>
                    <a:pt x="8530" y="826"/>
                  </a:lnTo>
                  <a:lnTo>
                    <a:pt x="8503" y="845"/>
                  </a:lnTo>
                  <a:lnTo>
                    <a:pt x="8476" y="865"/>
                  </a:lnTo>
                  <a:lnTo>
                    <a:pt x="8476" y="865"/>
                  </a:lnTo>
                  <a:lnTo>
                    <a:pt x="8460" y="879"/>
                  </a:lnTo>
                  <a:lnTo>
                    <a:pt x="8447" y="893"/>
                  </a:lnTo>
                  <a:lnTo>
                    <a:pt x="8437" y="909"/>
                  </a:lnTo>
                  <a:lnTo>
                    <a:pt x="8429" y="925"/>
                  </a:lnTo>
                  <a:lnTo>
                    <a:pt x="8423" y="942"/>
                  </a:lnTo>
                  <a:lnTo>
                    <a:pt x="8420" y="958"/>
                  </a:lnTo>
                  <a:lnTo>
                    <a:pt x="8418" y="976"/>
                  </a:lnTo>
                  <a:lnTo>
                    <a:pt x="8418" y="994"/>
                  </a:lnTo>
                  <a:lnTo>
                    <a:pt x="8419" y="1011"/>
                  </a:lnTo>
                  <a:lnTo>
                    <a:pt x="8421" y="1030"/>
                  </a:lnTo>
                  <a:lnTo>
                    <a:pt x="8427" y="1066"/>
                  </a:lnTo>
                  <a:lnTo>
                    <a:pt x="8433" y="1101"/>
                  </a:lnTo>
                  <a:lnTo>
                    <a:pt x="8436" y="1120"/>
                  </a:lnTo>
                  <a:lnTo>
                    <a:pt x="8437" y="1136"/>
                  </a:lnTo>
                  <a:lnTo>
                    <a:pt x="8437" y="1136"/>
                  </a:lnTo>
                  <a:lnTo>
                    <a:pt x="8424" y="1157"/>
                  </a:lnTo>
                  <a:lnTo>
                    <a:pt x="8411" y="1179"/>
                  </a:lnTo>
                  <a:lnTo>
                    <a:pt x="8411" y="1179"/>
                  </a:lnTo>
                  <a:lnTo>
                    <a:pt x="8409" y="1183"/>
                  </a:lnTo>
                  <a:lnTo>
                    <a:pt x="8409" y="1188"/>
                  </a:lnTo>
                  <a:lnTo>
                    <a:pt x="8411" y="1191"/>
                  </a:lnTo>
                  <a:lnTo>
                    <a:pt x="8414" y="1195"/>
                  </a:lnTo>
                  <a:lnTo>
                    <a:pt x="8418" y="1197"/>
                  </a:lnTo>
                  <a:lnTo>
                    <a:pt x="8423" y="1197"/>
                  </a:lnTo>
                  <a:lnTo>
                    <a:pt x="8427" y="1197"/>
                  </a:lnTo>
                  <a:lnTo>
                    <a:pt x="8431" y="1195"/>
                  </a:lnTo>
                  <a:lnTo>
                    <a:pt x="8431" y="1195"/>
                  </a:lnTo>
                  <a:lnTo>
                    <a:pt x="8433" y="1193"/>
                  </a:lnTo>
                  <a:lnTo>
                    <a:pt x="8433" y="1193"/>
                  </a:lnTo>
                  <a:lnTo>
                    <a:pt x="8429" y="1205"/>
                  </a:lnTo>
                  <a:lnTo>
                    <a:pt x="8423" y="1218"/>
                  </a:lnTo>
                  <a:lnTo>
                    <a:pt x="8416" y="1230"/>
                  </a:lnTo>
                  <a:lnTo>
                    <a:pt x="8406" y="1242"/>
                  </a:lnTo>
                  <a:lnTo>
                    <a:pt x="8406" y="1242"/>
                  </a:lnTo>
                  <a:lnTo>
                    <a:pt x="8404" y="1244"/>
                  </a:lnTo>
                  <a:lnTo>
                    <a:pt x="8404" y="1246"/>
                  </a:lnTo>
                  <a:lnTo>
                    <a:pt x="8405" y="1249"/>
                  </a:lnTo>
                  <a:lnTo>
                    <a:pt x="8406" y="1251"/>
                  </a:lnTo>
                  <a:lnTo>
                    <a:pt x="8409" y="1252"/>
                  </a:lnTo>
                  <a:lnTo>
                    <a:pt x="8411" y="1253"/>
                  </a:lnTo>
                  <a:lnTo>
                    <a:pt x="8413" y="1253"/>
                  </a:lnTo>
                  <a:lnTo>
                    <a:pt x="8416" y="1251"/>
                  </a:lnTo>
                  <a:lnTo>
                    <a:pt x="8416" y="1251"/>
                  </a:lnTo>
                  <a:lnTo>
                    <a:pt x="8445" y="1227"/>
                  </a:lnTo>
                  <a:lnTo>
                    <a:pt x="8445" y="1227"/>
                  </a:lnTo>
                  <a:lnTo>
                    <a:pt x="8438" y="1237"/>
                  </a:lnTo>
                  <a:lnTo>
                    <a:pt x="8438" y="1237"/>
                  </a:lnTo>
                  <a:lnTo>
                    <a:pt x="8417" y="1252"/>
                  </a:lnTo>
                  <a:lnTo>
                    <a:pt x="8395" y="1265"/>
                  </a:lnTo>
                  <a:lnTo>
                    <a:pt x="8372" y="1278"/>
                  </a:lnTo>
                  <a:lnTo>
                    <a:pt x="8349" y="1291"/>
                  </a:lnTo>
                  <a:lnTo>
                    <a:pt x="8327" y="1301"/>
                  </a:lnTo>
                  <a:lnTo>
                    <a:pt x="8303" y="1312"/>
                  </a:lnTo>
                  <a:lnTo>
                    <a:pt x="8255" y="1332"/>
                  </a:lnTo>
                  <a:lnTo>
                    <a:pt x="8158" y="1368"/>
                  </a:lnTo>
                  <a:lnTo>
                    <a:pt x="8108" y="1388"/>
                  </a:lnTo>
                  <a:lnTo>
                    <a:pt x="8059" y="1409"/>
                  </a:lnTo>
                  <a:lnTo>
                    <a:pt x="8059" y="1409"/>
                  </a:lnTo>
                  <a:lnTo>
                    <a:pt x="8033" y="1422"/>
                  </a:lnTo>
                  <a:lnTo>
                    <a:pt x="8008" y="1435"/>
                  </a:lnTo>
                  <a:lnTo>
                    <a:pt x="7987" y="1450"/>
                  </a:lnTo>
                  <a:lnTo>
                    <a:pt x="7967" y="1466"/>
                  </a:lnTo>
                  <a:lnTo>
                    <a:pt x="7949" y="1483"/>
                  </a:lnTo>
                  <a:lnTo>
                    <a:pt x="7933" y="1502"/>
                  </a:lnTo>
                  <a:lnTo>
                    <a:pt x="7919" y="1520"/>
                  </a:lnTo>
                  <a:lnTo>
                    <a:pt x="7908" y="1541"/>
                  </a:lnTo>
                  <a:lnTo>
                    <a:pt x="7898" y="1562"/>
                  </a:lnTo>
                  <a:lnTo>
                    <a:pt x="7890" y="1585"/>
                  </a:lnTo>
                  <a:lnTo>
                    <a:pt x="7885" y="1608"/>
                  </a:lnTo>
                  <a:lnTo>
                    <a:pt x="7882" y="1633"/>
                  </a:lnTo>
                  <a:lnTo>
                    <a:pt x="7880" y="1657"/>
                  </a:lnTo>
                  <a:lnTo>
                    <a:pt x="7881" y="1684"/>
                  </a:lnTo>
                  <a:lnTo>
                    <a:pt x="7884" y="1711"/>
                  </a:lnTo>
                  <a:lnTo>
                    <a:pt x="7889" y="1739"/>
                  </a:lnTo>
                  <a:lnTo>
                    <a:pt x="7889" y="1739"/>
                  </a:lnTo>
                  <a:lnTo>
                    <a:pt x="7890" y="1744"/>
                  </a:lnTo>
                  <a:lnTo>
                    <a:pt x="7894" y="1746"/>
                  </a:lnTo>
                  <a:lnTo>
                    <a:pt x="7897" y="1747"/>
                  </a:lnTo>
                  <a:lnTo>
                    <a:pt x="7901" y="1746"/>
                  </a:lnTo>
                  <a:lnTo>
                    <a:pt x="7904" y="1745"/>
                  </a:lnTo>
                  <a:lnTo>
                    <a:pt x="7907" y="1743"/>
                  </a:lnTo>
                  <a:lnTo>
                    <a:pt x="7908" y="1738"/>
                  </a:lnTo>
                  <a:lnTo>
                    <a:pt x="7909" y="1735"/>
                  </a:lnTo>
                  <a:lnTo>
                    <a:pt x="7909" y="1735"/>
                  </a:lnTo>
                  <a:lnTo>
                    <a:pt x="7905" y="1715"/>
                  </a:lnTo>
                  <a:lnTo>
                    <a:pt x="7904" y="1695"/>
                  </a:lnTo>
                  <a:lnTo>
                    <a:pt x="7903" y="1676"/>
                  </a:lnTo>
                  <a:lnTo>
                    <a:pt x="7904" y="1658"/>
                  </a:lnTo>
                  <a:lnTo>
                    <a:pt x="7905" y="1642"/>
                  </a:lnTo>
                  <a:lnTo>
                    <a:pt x="7908" y="1626"/>
                  </a:lnTo>
                  <a:lnTo>
                    <a:pt x="7911" y="1610"/>
                  </a:lnTo>
                  <a:lnTo>
                    <a:pt x="7916" y="1595"/>
                  </a:lnTo>
                  <a:lnTo>
                    <a:pt x="7921" y="1581"/>
                  </a:lnTo>
                  <a:lnTo>
                    <a:pt x="7928" y="1568"/>
                  </a:lnTo>
                  <a:lnTo>
                    <a:pt x="7935" y="1555"/>
                  </a:lnTo>
                  <a:lnTo>
                    <a:pt x="7943" y="1544"/>
                  </a:lnTo>
                  <a:lnTo>
                    <a:pt x="7951" y="1532"/>
                  </a:lnTo>
                  <a:lnTo>
                    <a:pt x="7960" y="1520"/>
                  </a:lnTo>
                  <a:lnTo>
                    <a:pt x="7971" y="1511"/>
                  </a:lnTo>
                  <a:lnTo>
                    <a:pt x="7981" y="1500"/>
                  </a:lnTo>
                  <a:lnTo>
                    <a:pt x="7993" y="1491"/>
                  </a:lnTo>
                  <a:lnTo>
                    <a:pt x="8005" y="1482"/>
                  </a:lnTo>
                  <a:lnTo>
                    <a:pt x="8031" y="1465"/>
                  </a:lnTo>
                  <a:lnTo>
                    <a:pt x="8057" y="1449"/>
                  </a:lnTo>
                  <a:lnTo>
                    <a:pt x="8087" y="1435"/>
                  </a:lnTo>
                  <a:lnTo>
                    <a:pt x="8117" y="1422"/>
                  </a:lnTo>
                  <a:lnTo>
                    <a:pt x="8149" y="1409"/>
                  </a:lnTo>
                  <a:lnTo>
                    <a:pt x="8213" y="1387"/>
                  </a:lnTo>
                  <a:lnTo>
                    <a:pt x="8213" y="1387"/>
                  </a:lnTo>
                  <a:lnTo>
                    <a:pt x="8296" y="1360"/>
                  </a:lnTo>
                  <a:lnTo>
                    <a:pt x="8341" y="1344"/>
                  </a:lnTo>
                  <a:lnTo>
                    <a:pt x="8363" y="1334"/>
                  </a:lnTo>
                  <a:lnTo>
                    <a:pt x="8385" y="1324"/>
                  </a:lnTo>
                  <a:lnTo>
                    <a:pt x="8385" y="1324"/>
                  </a:lnTo>
                  <a:lnTo>
                    <a:pt x="8384" y="1326"/>
                  </a:lnTo>
                  <a:lnTo>
                    <a:pt x="8384" y="1326"/>
                  </a:lnTo>
                  <a:lnTo>
                    <a:pt x="8383" y="1328"/>
                  </a:lnTo>
                  <a:lnTo>
                    <a:pt x="8384" y="1331"/>
                  </a:lnTo>
                  <a:lnTo>
                    <a:pt x="8385" y="1333"/>
                  </a:lnTo>
                  <a:lnTo>
                    <a:pt x="8386" y="1335"/>
                  </a:lnTo>
                  <a:lnTo>
                    <a:pt x="8389" y="1335"/>
                  </a:lnTo>
                  <a:lnTo>
                    <a:pt x="8391" y="1335"/>
                  </a:lnTo>
                  <a:lnTo>
                    <a:pt x="8395" y="1335"/>
                  </a:lnTo>
                  <a:lnTo>
                    <a:pt x="8396" y="1333"/>
                  </a:lnTo>
                  <a:lnTo>
                    <a:pt x="8396" y="1333"/>
                  </a:lnTo>
                  <a:lnTo>
                    <a:pt x="8410" y="1312"/>
                  </a:lnTo>
                  <a:lnTo>
                    <a:pt x="8410" y="1312"/>
                  </a:lnTo>
                  <a:lnTo>
                    <a:pt x="8431" y="1298"/>
                  </a:lnTo>
                  <a:lnTo>
                    <a:pt x="8451" y="1284"/>
                  </a:lnTo>
                  <a:lnTo>
                    <a:pt x="8469" y="1269"/>
                  </a:lnTo>
                  <a:lnTo>
                    <a:pt x="8486" y="1251"/>
                  </a:lnTo>
                  <a:lnTo>
                    <a:pt x="8486" y="1251"/>
                  </a:lnTo>
                  <a:lnTo>
                    <a:pt x="8530" y="1214"/>
                  </a:lnTo>
                  <a:lnTo>
                    <a:pt x="8572" y="1175"/>
                  </a:lnTo>
                  <a:lnTo>
                    <a:pt x="8615" y="1135"/>
                  </a:lnTo>
                  <a:lnTo>
                    <a:pt x="8656" y="1095"/>
                  </a:lnTo>
                  <a:lnTo>
                    <a:pt x="8695" y="1053"/>
                  </a:lnTo>
                  <a:lnTo>
                    <a:pt x="8735" y="1011"/>
                  </a:lnTo>
                  <a:lnTo>
                    <a:pt x="8812" y="926"/>
                  </a:lnTo>
                  <a:lnTo>
                    <a:pt x="8890" y="839"/>
                  </a:lnTo>
                  <a:lnTo>
                    <a:pt x="8967" y="754"/>
                  </a:lnTo>
                  <a:lnTo>
                    <a:pt x="9006" y="712"/>
                  </a:lnTo>
                  <a:lnTo>
                    <a:pt x="9045" y="669"/>
                  </a:lnTo>
                  <a:lnTo>
                    <a:pt x="9086" y="628"/>
                  </a:lnTo>
                  <a:lnTo>
                    <a:pt x="9128" y="589"/>
                  </a:lnTo>
                  <a:lnTo>
                    <a:pt x="9128" y="589"/>
                  </a:lnTo>
                  <a:lnTo>
                    <a:pt x="9078" y="658"/>
                  </a:lnTo>
                  <a:lnTo>
                    <a:pt x="9027" y="727"/>
                  </a:lnTo>
                  <a:lnTo>
                    <a:pt x="8975" y="793"/>
                  </a:lnTo>
                  <a:lnTo>
                    <a:pt x="8922" y="860"/>
                  </a:lnTo>
                  <a:lnTo>
                    <a:pt x="8869" y="927"/>
                  </a:lnTo>
                  <a:lnTo>
                    <a:pt x="8815" y="992"/>
                  </a:lnTo>
                  <a:lnTo>
                    <a:pt x="8760" y="1057"/>
                  </a:lnTo>
                  <a:lnTo>
                    <a:pt x="8705" y="1121"/>
                  </a:lnTo>
                  <a:lnTo>
                    <a:pt x="8705" y="1121"/>
                  </a:lnTo>
                  <a:lnTo>
                    <a:pt x="8632" y="1204"/>
                  </a:lnTo>
                  <a:lnTo>
                    <a:pt x="8596" y="1245"/>
                  </a:lnTo>
                  <a:lnTo>
                    <a:pt x="8560" y="1286"/>
                  </a:lnTo>
                  <a:lnTo>
                    <a:pt x="8560" y="1286"/>
                  </a:lnTo>
                  <a:lnTo>
                    <a:pt x="8465" y="1393"/>
                  </a:lnTo>
                  <a:lnTo>
                    <a:pt x="8369" y="1498"/>
                  </a:lnTo>
                  <a:lnTo>
                    <a:pt x="8177" y="1709"/>
                  </a:lnTo>
                  <a:lnTo>
                    <a:pt x="8177" y="1709"/>
                  </a:lnTo>
                  <a:lnTo>
                    <a:pt x="8255" y="1609"/>
                  </a:lnTo>
                  <a:lnTo>
                    <a:pt x="8333" y="1509"/>
                  </a:lnTo>
                  <a:lnTo>
                    <a:pt x="8409" y="1407"/>
                  </a:lnTo>
                  <a:lnTo>
                    <a:pt x="8484" y="1305"/>
                  </a:lnTo>
                  <a:lnTo>
                    <a:pt x="8484" y="1305"/>
                  </a:lnTo>
                  <a:lnTo>
                    <a:pt x="8486" y="1303"/>
                  </a:lnTo>
                  <a:lnTo>
                    <a:pt x="8487" y="1299"/>
                  </a:lnTo>
                  <a:lnTo>
                    <a:pt x="8486" y="1294"/>
                  </a:lnTo>
                  <a:lnTo>
                    <a:pt x="8484" y="1290"/>
                  </a:lnTo>
                  <a:lnTo>
                    <a:pt x="8480" y="1285"/>
                  </a:lnTo>
                  <a:lnTo>
                    <a:pt x="8475" y="1283"/>
                  </a:lnTo>
                  <a:lnTo>
                    <a:pt x="8469" y="1282"/>
                  </a:lnTo>
                  <a:lnTo>
                    <a:pt x="8464" y="1283"/>
                  </a:lnTo>
                  <a:lnTo>
                    <a:pt x="8459" y="1286"/>
                  </a:lnTo>
                  <a:lnTo>
                    <a:pt x="8459" y="1286"/>
                  </a:lnTo>
                  <a:lnTo>
                    <a:pt x="8295" y="1455"/>
                  </a:lnTo>
                  <a:lnTo>
                    <a:pt x="8134" y="1624"/>
                  </a:lnTo>
                  <a:lnTo>
                    <a:pt x="7972" y="1795"/>
                  </a:lnTo>
                  <a:lnTo>
                    <a:pt x="7813" y="1967"/>
                  </a:lnTo>
                  <a:lnTo>
                    <a:pt x="7813" y="1967"/>
                  </a:lnTo>
                  <a:lnTo>
                    <a:pt x="7928" y="1826"/>
                  </a:lnTo>
                  <a:lnTo>
                    <a:pt x="8041" y="1685"/>
                  </a:lnTo>
                  <a:lnTo>
                    <a:pt x="8152" y="1544"/>
                  </a:lnTo>
                  <a:lnTo>
                    <a:pt x="8263" y="1401"/>
                  </a:lnTo>
                  <a:lnTo>
                    <a:pt x="8263" y="1401"/>
                  </a:lnTo>
                  <a:lnTo>
                    <a:pt x="8266" y="1396"/>
                  </a:lnTo>
                  <a:lnTo>
                    <a:pt x="8266" y="1392"/>
                  </a:lnTo>
                  <a:lnTo>
                    <a:pt x="8265" y="1387"/>
                  </a:lnTo>
                  <a:lnTo>
                    <a:pt x="8261" y="1382"/>
                  </a:lnTo>
                  <a:lnTo>
                    <a:pt x="8258" y="1380"/>
                  </a:lnTo>
                  <a:lnTo>
                    <a:pt x="8253" y="1378"/>
                  </a:lnTo>
                  <a:lnTo>
                    <a:pt x="8247" y="1378"/>
                  </a:lnTo>
                  <a:lnTo>
                    <a:pt x="8242" y="1380"/>
                  </a:lnTo>
                  <a:lnTo>
                    <a:pt x="8242" y="1380"/>
                  </a:lnTo>
                  <a:lnTo>
                    <a:pt x="8218" y="1400"/>
                  </a:lnTo>
                  <a:lnTo>
                    <a:pt x="8175" y="1436"/>
                  </a:lnTo>
                  <a:lnTo>
                    <a:pt x="8072" y="1521"/>
                  </a:lnTo>
                  <a:lnTo>
                    <a:pt x="8032" y="1553"/>
                  </a:lnTo>
                  <a:lnTo>
                    <a:pt x="8020" y="1561"/>
                  </a:lnTo>
                  <a:lnTo>
                    <a:pt x="8017" y="1564"/>
                  </a:lnTo>
                  <a:lnTo>
                    <a:pt x="8014" y="1564"/>
                  </a:lnTo>
                  <a:lnTo>
                    <a:pt x="8014" y="1562"/>
                  </a:lnTo>
                  <a:lnTo>
                    <a:pt x="8017" y="1559"/>
                  </a:lnTo>
                  <a:lnTo>
                    <a:pt x="8028" y="1546"/>
                  </a:lnTo>
                  <a:lnTo>
                    <a:pt x="8050" y="1524"/>
                  </a:lnTo>
                  <a:lnTo>
                    <a:pt x="8084" y="1490"/>
                  </a:lnTo>
                  <a:lnTo>
                    <a:pt x="8084" y="1490"/>
                  </a:lnTo>
                  <a:lnTo>
                    <a:pt x="8088" y="1485"/>
                  </a:lnTo>
                  <a:lnTo>
                    <a:pt x="8089" y="1481"/>
                  </a:lnTo>
                  <a:lnTo>
                    <a:pt x="8088" y="1476"/>
                  </a:lnTo>
                  <a:lnTo>
                    <a:pt x="8084" y="1471"/>
                  </a:lnTo>
                  <a:lnTo>
                    <a:pt x="8081" y="1469"/>
                  </a:lnTo>
                  <a:lnTo>
                    <a:pt x="8076" y="1466"/>
                  </a:lnTo>
                  <a:lnTo>
                    <a:pt x="8070" y="1468"/>
                  </a:lnTo>
                  <a:lnTo>
                    <a:pt x="8066" y="1471"/>
                  </a:lnTo>
                  <a:lnTo>
                    <a:pt x="8066" y="1471"/>
                  </a:lnTo>
                  <a:lnTo>
                    <a:pt x="8046" y="1489"/>
                  </a:lnTo>
                  <a:lnTo>
                    <a:pt x="8027" y="1506"/>
                  </a:lnTo>
                  <a:lnTo>
                    <a:pt x="8008" y="1525"/>
                  </a:lnTo>
                  <a:lnTo>
                    <a:pt x="7990" y="1544"/>
                  </a:lnTo>
                  <a:lnTo>
                    <a:pt x="7972" y="1562"/>
                  </a:lnTo>
                  <a:lnTo>
                    <a:pt x="7956" y="1582"/>
                  </a:lnTo>
                  <a:lnTo>
                    <a:pt x="7939" y="1603"/>
                  </a:lnTo>
                  <a:lnTo>
                    <a:pt x="7923" y="1624"/>
                  </a:lnTo>
                  <a:lnTo>
                    <a:pt x="7923" y="1624"/>
                  </a:lnTo>
                  <a:lnTo>
                    <a:pt x="7921" y="1629"/>
                  </a:lnTo>
                  <a:lnTo>
                    <a:pt x="7919" y="1634"/>
                  </a:lnTo>
                  <a:lnTo>
                    <a:pt x="7921" y="1639"/>
                  </a:lnTo>
                  <a:lnTo>
                    <a:pt x="7923" y="1643"/>
                  </a:lnTo>
                  <a:lnTo>
                    <a:pt x="7926" y="1647"/>
                  </a:lnTo>
                  <a:lnTo>
                    <a:pt x="7930" y="1649"/>
                  </a:lnTo>
                  <a:lnTo>
                    <a:pt x="7935" y="1649"/>
                  </a:lnTo>
                  <a:lnTo>
                    <a:pt x="7940" y="1647"/>
                  </a:lnTo>
                  <a:lnTo>
                    <a:pt x="7940" y="1647"/>
                  </a:lnTo>
                  <a:lnTo>
                    <a:pt x="7994" y="1607"/>
                  </a:lnTo>
                  <a:lnTo>
                    <a:pt x="8047" y="1567"/>
                  </a:lnTo>
                  <a:lnTo>
                    <a:pt x="8047" y="1567"/>
                  </a:lnTo>
                  <a:lnTo>
                    <a:pt x="8088" y="1533"/>
                  </a:lnTo>
                  <a:lnTo>
                    <a:pt x="8115" y="1512"/>
                  </a:lnTo>
                  <a:lnTo>
                    <a:pt x="8124" y="1506"/>
                  </a:lnTo>
                  <a:lnTo>
                    <a:pt x="8130" y="1503"/>
                  </a:lnTo>
                  <a:lnTo>
                    <a:pt x="8135" y="1503"/>
                  </a:lnTo>
                  <a:lnTo>
                    <a:pt x="8135" y="1503"/>
                  </a:lnTo>
                  <a:lnTo>
                    <a:pt x="8136" y="1504"/>
                  </a:lnTo>
                  <a:lnTo>
                    <a:pt x="8135" y="1507"/>
                  </a:lnTo>
                  <a:lnTo>
                    <a:pt x="8131" y="1512"/>
                  </a:lnTo>
                  <a:lnTo>
                    <a:pt x="8120" y="1529"/>
                  </a:lnTo>
                  <a:lnTo>
                    <a:pt x="8102" y="1550"/>
                  </a:lnTo>
                  <a:lnTo>
                    <a:pt x="8081" y="1575"/>
                  </a:lnTo>
                  <a:lnTo>
                    <a:pt x="8028" y="1633"/>
                  </a:lnTo>
                  <a:lnTo>
                    <a:pt x="7976" y="1690"/>
                  </a:lnTo>
                  <a:lnTo>
                    <a:pt x="7916" y="1752"/>
                  </a:lnTo>
                  <a:lnTo>
                    <a:pt x="7916" y="1752"/>
                  </a:lnTo>
                  <a:lnTo>
                    <a:pt x="7892" y="1778"/>
                  </a:lnTo>
                  <a:lnTo>
                    <a:pt x="7892" y="1778"/>
                  </a:lnTo>
                  <a:lnTo>
                    <a:pt x="7892" y="1777"/>
                  </a:lnTo>
                  <a:lnTo>
                    <a:pt x="7892" y="1777"/>
                  </a:lnTo>
                  <a:lnTo>
                    <a:pt x="7883" y="1752"/>
                  </a:lnTo>
                  <a:lnTo>
                    <a:pt x="7871" y="1727"/>
                  </a:lnTo>
                  <a:lnTo>
                    <a:pt x="7860" y="1703"/>
                  </a:lnTo>
                  <a:lnTo>
                    <a:pt x="7846" y="1679"/>
                  </a:lnTo>
                  <a:lnTo>
                    <a:pt x="7832" y="1658"/>
                  </a:lnTo>
                  <a:lnTo>
                    <a:pt x="7815" y="1639"/>
                  </a:lnTo>
                  <a:lnTo>
                    <a:pt x="7798" y="1620"/>
                  </a:lnTo>
                  <a:lnTo>
                    <a:pt x="7779" y="1603"/>
                  </a:lnTo>
                  <a:lnTo>
                    <a:pt x="7770" y="1596"/>
                  </a:lnTo>
                  <a:lnTo>
                    <a:pt x="7759" y="1589"/>
                  </a:lnTo>
                  <a:lnTo>
                    <a:pt x="7748" y="1584"/>
                  </a:lnTo>
                  <a:lnTo>
                    <a:pt x="7738" y="1579"/>
                  </a:lnTo>
                  <a:lnTo>
                    <a:pt x="7727" y="1574"/>
                  </a:lnTo>
                  <a:lnTo>
                    <a:pt x="7716" y="1571"/>
                  </a:lnTo>
                  <a:lnTo>
                    <a:pt x="7704" y="1568"/>
                  </a:lnTo>
                  <a:lnTo>
                    <a:pt x="7691" y="1566"/>
                  </a:lnTo>
                  <a:lnTo>
                    <a:pt x="7679" y="1565"/>
                  </a:lnTo>
                  <a:lnTo>
                    <a:pt x="7667" y="1565"/>
                  </a:lnTo>
                  <a:lnTo>
                    <a:pt x="7654" y="1566"/>
                  </a:lnTo>
                  <a:lnTo>
                    <a:pt x="7640" y="1567"/>
                  </a:lnTo>
                  <a:lnTo>
                    <a:pt x="7626" y="1571"/>
                  </a:lnTo>
                  <a:lnTo>
                    <a:pt x="7612" y="1574"/>
                  </a:lnTo>
                  <a:lnTo>
                    <a:pt x="7598" y="1579"/>
                  </a:lnTo>
                  <a:lnTo>
                    <a:pt x="7582" y="1585"/>
                  </a:lnTo>
                  <a:lnTo>
                    <a:pt x="7582" y="1585"/>
                  </a:lnTo>
                  <a:lnTo>
                    <a:pt x="7548" y="1601"/>
                  </a:lnTo>
                  <a:lnTo>
                    <a:pt x="7517" y="1619"/>
                  </a:lnTo>
                  <a:lnTo>
                    <a:pt x="7485" y="1637"/>
                  </a:lnTo>
                  <a:lnTo>
                    <a:pt x="7454" y="1658"/>
                  </a:lnTo>
                  <a:lnTo>
                    <a:pt x="7454" y="1658"/>
                  </a:lnTo>
                  <a:lnTo>
                    <a:pt x="7444" y="1665"/>
                  </a:lnTo>
                  <a:lnTo>
                    <a:pt x="7434" y="1675"/>
                  </a:lnTo>
                  <a:lnTo>
                    <a:pt x="7416" y="1692"/>
                  </a:lnTo>
                  <a:lnTo>
                    <a:pt x="7399" y="1710"/>
                  </a:lnTo>
                  <a:lnTo>
                    <a:pt x="7390" y="1717"/>
                  </a:lnTo>
                  <a:lnTo>
                    <a:pt x="7383" y="1723"/>
                  </a:lnTo>
                  <a:lnTo>
                    <a:pt x="7375" y="1726"/>
                  </a:lnTo>
                  <a:lnTo>
                    <a:pt x="7369" y="1727"/>
                  </a:lnTo>
                  <a:lnTo>
                    <a:pt x="7366" y="1726"/>
                  </a:lnTo>
                  <a:lnTo>
                    <a:pt x="7362" y="1725"/>
                  </a:lnTo>
                  <a:lnTo>
                    <a:pt x="7360" y="1723"/>
                  </a:lnTo>
                  <a:lnTo>
                    <a:pt x="7358" y="1720"/>
                  </a:lnTo>
                  <a:lnTo>
                    <a:pt x="7352" y="1711"/>
                  </a:lnTo>
                  <a:lnTo>
                    <a:pt x="7347" y="1698"/>
                  </a:lnTo>
                  <a:lnTo>
                    <a:pt x="7344" y="1681"/>
                  </a:lnTo>
                  <a:lnTo>
                    <a:pt x="7340" y="1657"/>
                  </a:lnTo>
                  <a:lnTo>
                    <a:pt x="7340" y="1657"/>
                  </a:lnTo>
                  <a:lnTo>
                    <a:pt x="7333" y="1586"/>
                  </a:lnTo>
                  <a:lnTo>
                    <a:pt x="7327" y="1516"/>
                  </a:lnTo>
                  <a:lnTo>
                    <a:pt x="7324" y="1482"/>
                  </a:lnTo>
                  <a:lnTo>
                    <a:pt x="7320" y="1448"/>
                  </a:lnTo>
                  <a:lnTo>
                    <a:pt x="7314" y="1414"/>
                  </a:lnTo>
                  <a:lnTo>
                    <a:pt x="7308" y="1380"/>
                  </a:lnTo>
                  <a:lnTo>
                    <a:pt x="7308" y="1380"/>
                  </a:lnTo>
                  <a:lnTo>
                    <a:pt x="7311" y="1378"/>
                  </a:lnTo>
                  <a:lnTo>
                    <a:pt x="7312" y="1374"/>
                  </a:lnTo>
                  <a:lnTo>
                    <a:pt x="7312" y="1372"/>
                  </a:lnTo>
                  <a:lnTo>
                    <a:pt x="7312" y="1368"/>
                  </a:lnTo>
                  <a:lnTo>
                    <a:pt x="7308" y="1363"/>
                  </a:lnTo>
                  <a:lnTo>
                    <a:pt x="7304" y="1360"/>
                  </a:lnTo>
                  <a:lnTo>
                    <a:pt x="7304" y="1360"/>
                  </a:lnTo>
                  <a:lnTo>
                    <a:pt x="7297" y="1334"/>
                  </a:lnTo>
                  <a:lnTo>
                    <a:pt x="7289" y="1310"/>
                  </a:lnTo>
                  <a:lnTo>
                    <a:pt x="7279" y="1285"/>
                  </a:lnTo>
                  <a:lnTo>
                    <a:pt x="7269" y="1259"/>
                  </a:lnTo>
                  <a:lnTo>
                    <a:pt x="7269" y="1259"/>
                  </a:lnTo>
                  <a:lnTo>
                    <a:pt x="7267" y="1257"/>
                  </a:lnTo>
                  <a:lnTo>
                    <a:pt x="7264" y="1253"/>
                  </a:lnTo>
                  <a:lnTo>
                    <a:pt x="7262" y="1252"/>
                  </a:lnTo>
                  <a:lnTo>
                    <a:pt x="7257" y="1251"/>
                  </a:lnTo>
                  <a:lnTo>
                    <a:pt x="7250" y="1250"/>
                  </a:lnTo>
                  <a:lnTo>
                    <a:pt x="7246" y="1251"/>
                  </a:lnTo>
                  <a:lnTo>
                    <a:pt x="7243" y="1252"/>
                  </a:lnTo>
                  <a:lnTo>
                    <a:pt x="7243" y="1252"/>
                  </a:lnTo>
                  <a:lnTo>
                    <a:pt x="7221" y="1267"/>
                  </a:lnTo>
                  <a:lnTo>
                    <a:pt x="7198" y="1284"/>
                  </a:lnTo>
                  <a:lnTo>
                    <a:pt x="7175" y="1301"/>
                  </a:lnTo>
                  <a:lnTo>
                    <a:pt x="7153" y="1320"/>
                  </a:lnTo>
                  <a:lnTo>
                    <a:pt x="7129" y="1340"/>
                  </a:lnTo>
                  <a:lnTo>
                    <a:pt x="7107" y="1360"/>
                  </a:lnTo>
                  <a:lnTo>
                    <a:pt x="7085" y="1382"/>
                  </a:lnTo>
                  <a:lnTo>
                    <a:pt x="7061" y="1406"/>
                  </a:lnTo>
                  <a:lnTo>
                    <a:pt x="7039" y="1429"/>
                  </a:lnTo>
                  <a:lnTo>
                    <a:pt x="7017" y="1455"/>
                  </a:lnTo>
                  <a:lnTo>
                    <a:pt x="6996" y="1479"/>
                  </a:lnTo>
                  <a:lnTo>
                    <a:pt x="6974" y="1506"/>
                  </a:lnTo>
                  <a:lnTo>
                    <a:pt x="6953" y="1533"/>
                  </a:lnTo>
                  <a:lnTo>
                    <a:pt x="6933" y="1561"/>
                  </a:lnTo>
                  <a:lnTo>
                    <a:pt x="6912" y="1591"/>
                  </a:lnTo>
                  <a:lnTo>
                    <a:pt x="6893" y="1619"/>
                  </a:lnTo>
                  <a:lnTo>
                    <a:pt x="6874" y="1649"/>
                  </a:lnTo>
                  <a:lnTo>
                    <a:pt x="6855" y="1678"/>
                  </a:lnTo>
                  <a:lnTo>
                    <a:pt x="6838" y="1709"/>
                  </a:lnTo>
                  <a:lnTo>
                    <a:pt x="6822" y="1739"/>
                  </a:lnTo>
                  <a:lnTo>
                    <a:pt x="6805" y="1771"/>
                  </a:lnTo>
                  <a:lnTo>
                    <a:pt x="6791" y="1802"/>
                  </a:lnTo>
                  <a:lnTo>
                    <a:pt x="6777" y="1834"/>
                  </a:lnTo>
                  <a:lnTo>
                    <a:pt x="6764" y="1864"/>
                  </a:lnTo>
                  <a:lnTo>
                    <a:pt x="6752" y="1896"/>
                  </a:lnTo>
                  <a:lnTo>
                    <a:pt x="6741" y="1928"/>
                  </a:lnTo>
                  <a:lnTo>
                    <a:pt x="6731" y="1959"/>
                  </a:lnTo>
                  <a:lnTo>
                    <a:pt x="6723" y="1991"/>
                  </a:lnTo>
                  <a:lnTo>
                    <a:pt x="6716" y="2022"/>
                  </a:lnTo>
                  <a:lnTo>
                    <a:pt x="6710" y="2053"/>
                  </a:lnTo>
                  <a:lnTo>
                    <a:pt x="6707" y="2084"/>
                  </a:lnTo>
                  <a:lnTo>
                    <a:pt x="6703" y="2115"/>
                  </a:lnTo>
                  <a:lnTo>
                    <a:pt x="6703" y="2115"/>
                  </a:lnTo>
                  <a:lnTo>
                    <a:pt x="6652" y="2162"/>
                  </a:lnTo>
                  <a:lnTo>
                    <a:pt x="6652" y="2162"/>
                  </a:lnTo>
                  <a:lnTo>
                    <a:pt x="6649" y="2166"/>
                  </a:lnTo>
                  <a:lnTo>
                    <a:pt x="6648" y="2171"/>
                  </a:lnTo>
                  <a:lnTo>
                    <a:pt x="6649" y="2176"/>
                  </a:lnTo>
                  <a:lnTo>
                    <a:pt x="6652" y="2179"/>
                  </a:lnTo>
                  <a:lnTo>
                    <a:pt x="6656" y="2182"/>
                  </a:lnTo>
                  <a:lnTo>
                    <a:pt x="6661" y="2184"/>
                  </a:lnTo>
                  <a:lnTo>
                    <a:pt x="6666" y="2183"/>
                  </a:lnTo>
                  <a:lnTo>
                    <a:pt x="6671" y="2180"/>
                  </a:lnTo>
                  <a:lnTo>
                    <a:pt x="6671" y="2180"/>
                  </a:lnTo>
                  <a:lnTo>
                    <a:pt x="6703" y="2152"/>
                  </a:lnTo>
                  <a:lnTo>
                    <a:pt x="6703" y="2152"/>
                  </a:lnTo>
                  <a:lnTo>
                    <a:pt x="6703" y="2178"/>
                  </a:lnTo>
                  <a:lnTo>
                    <a:pt x="6704" y="2203"/>
                  </a:lnTo>
                  <a:lnTo>
                    <a:pt x="6707" y="2227"/>
                  </a:lnTo>
                  <a:lnTo>
                    <a:pt x="6712" y="2251"/>
                  </a:lnTo>
                  <a:lnTo>
                    <a:pt x="6712" y="2251"/>
                  </a:lnTo>
                  <a:lnTo>
                    <a:pt x="6713" y="2253"/>
                  </a:lnTo>
                  <a:lnTo>
                    <a:pt x="6714" y="2255"/>
                  </a:lnTo>
                  <a:lnTo>
                    <a:pt x="6717" y="2257"/>
                  </a:lnTo>
                  <a:lnTo>
                    <a:pt x="6722" y="2254"/>
                  </a:lnTo>
                  <a:lnTo>
                    <a:pt x="6723" y="2253"/>
                  </a:lnTo>
                  <a:lnTo>
                    <a:pt x="6724" y="2251"/>
                  </a:lnTo>
                  <a:lnTo>
                    <a:pt x="6724" y="2251"/>
                  </a:lnTo>
                  <a:lnTo>
                    <a:pt x="6767" y="2097"/>
                  </a:lnTo>
                  <a:lnTo>
                    <a:pt x="6767" y="2097"/>
                  </a:lnTo>
                  <a:lnTo>
                    <a:pt x="6872" y="2006"/>
                  </a:lnTo>
                  <a:lnTo>
                    <a:pt x="6925" y="1960"/>
                  </a:lnTo>
                  <a:lnTo>
                    <a:pt x="6977" y="1916"/>
                  </a:lnTo>
                  <a:lnTo>
                    <a:pt x="7031" y="1873"/>
                  </a:lnTo>
                  <a:lnTo>
                    <a:pt x="7086" y="1830"/>
                  </a:lnTo>
                  <a:lnTo>
                    <a:pt x="7142" y="1790"/>
                  </a:lnTo>
                  <a:lnTo>
                    <a:pt x="7201" y="1750"/>
                  </a:lnTo>
                  <a:lnTo>
                    <a:pt x="7201" y="1750"/>
                  </a:lnTo>
                  <a:lnTo>
                    <a:pt x="7183" y="1764"/>
                  </a:lnTo>
                  <a:lnTo>
                    <a:pt x="7162" y="1781"/>
                  </a:lnTo>
                  <a:lnTo>
                    <a:pt x="7140" y="1804"/>
                  </a:lnTo>
                  <a:lnTo>
                    <a:pt x="7115" y="1830"/>
                  </a:lnTo>
                  <a:lnTo>
                    <a:pt x="7061" y="1890"/>
                  </a:lnTo>
                  <a:lnTo>
                    <a:pt x="7004" y="1958"/>
                  </a:lnTo>
                  <a:lnTo>
                    <a:pt x="7004" y="1958"/>
                  </a:lnTo>
                  <a:lnTo>
                    <a:pt x="6974" y="1988"/>
                  </a:lnTo>
                  <a:lnTo>
                    <a:pt x="6943" y="2019"/>
                  </a:lnTo>
                  <a:lnTo>
                    <a:pt x="6913" y="2051"/>
                  </a:lnTo>
                  <a:lnTo>
                    <a:pt x="6884" y="2083"/>
                  </a:lnTo>
                  <a:lnTo>
                    <a:pt x="6826" y="2149"/>
                  </a:lnTo>
                  <a:lnTo>
                    <a:pt x="6770" y="2217"/>
                  </a:lnTo>
                  <a:lnTo>
                    <a:pt x="6770" y="2217"/>
                  </a:lnTo>
                  <a:lnTo>
                    <a:pt x="6697" y="2283"/>
                  </a:lnTo>
                  <a:lnTo>
                    <a:pt x="6625" y="2350"/>
                  </a:lnTo>
                  <a:lnTo>
                    <a:pt x="6552" y="2418"/>
                  </a:lnTo>
                  <a:lnTo>
                    <a:pt x="6481" y="2486"/>
                  </a:lnTo>
                  <a:lnTo>
                    <a:pt x="6481" y="2486"/>
                  </a:lnTo>
                  <a:lnTo>
                    <a:pt x="6520" y="2440"/>
                  </a:lnTo>
                  <a:lnTo>
                    <a:pt x="6557" y="2393"/>
                  </a:lnTo>
                  <a:lnTo>
                    <a:pt x="6594" y="2347"/>
                  </a:lnTo>
                  <a:lnTo>
                    <a:pt x="6630" y="2299"/>
                  </a:lnTo>
                  <a:lnTo>
                    <a:pt x="6630" y="2299"/>
                  </a:lnTo>
                  <a:lnTo>
                    <a:pt x="6632" y="2294"/>
                  </a:lnTo>
                  <a:lnTo>
                    <a:pt x="6632" y="2289"/>
                  </a:lnTo>
                  <a:lnTo>
                    <a:pt x="6630" y="2285"/>
                  </a:lnTo>
                  <a:lnTo>
                    <a:pt x="6626" y="2281"/>
                  </a:lnTo>
                  <a:lnTo>
                    <a:pt x="6623" y="2279"/>
                  </a:lnTo>
                  <a:lnTo>
                    <a:pt x="6618" y="2278"/>
                  </a:lnTo>
                  <a:lnTo>
                    <a:pt x="6612" y="2279"/>
                  </a:lnTo>
                  <a:lnTo>
                    <a:pt x="6609" y="2281"/>
                  </a:lnTo>
                  <a:lnTo>
                    <a:pt x="6609" y="2281"/>
                  </a:lnTo>
                  <a:lnTo>
                    <a:pt x="6536" y="2350"/>
                  </a:lnTo>
                  <a:lnTo>
                    <a:pt x="6466" y="2419"/>
                  </a:lnTo>
                  <a:lnTo>
                    <a:pt x="6325" y="2559"/>
                  </a:lnTo>
                  <a:lnTo>
                    <a:pt x="6325" y="2559"/>
                  </a:lnTo>
                  <a:lnTo>
                    <a:pt x="6356" y="2520"/>
                  </a:lnTo>
                  <a:lnTo>
                    <a:pt x="6386" y="2481"/>
                  </a:lnTo>
                  <a:lnTo>
                    <a:pt x="6414" y="2441"/>
                  </a:lnTo>
                  <a:lnTo>
                    <a:pt x="6442" y="2402"/>
                  </a:lnTo>
                  <a:lnTo>
                    <a:pt x="6469" y="2361"/>
                  </a:lnTo>
                  <a:lnTo>
                    <a:pt x="6495" y="2319"/>
                  </a:lnTo>
                  <a:lnTo>
                    <a:pt x="6520" y="2276"/>
                  </a:lnTo>
                  <a:lnTo>
                    <a:pt x="6542" y="2233"/>
                  </a:lnTo>
                  <a:lnTo>
                    <a:pt x="6542" y="2233"/>
                  </a:lnTo>
                  <a:lnTo>
                    <a:pt x="6542" y="2230"/>
                  </a:lnTo>
                  <a:lnTo>
                    <a:pt x="6542" y="2230"/>
                  </a:lnTo>
                  <a:lnTo>
                    <a:pt x="6594" y="2250"/>
                  </a:lnTo>
                  <a:lnTo>
                    <a:pt x="6646" y="2267"/>
                  </a:lnTo>
                  <a:lnTo>
                    <a:pt x="6646" y="2267"/>
                  </a:lnTo>
                  <a:lnTo>
                    <a:pt x="6651" y="2267"/>
                  </a:lnTo>
                  <a:lnTo>
                    <a:pt x="6654" y="2267"/>
                  </a:lnTo>
                  <a:lnTo>
                    <a:pt x="6658" y="2266"/>
                  </a:lnTo>
                  <a:lnTo>
                    <a:pt x="6660" y="2265"/>
                  </a:lnTo>
                  <a:lnTo>
                    <a:pt x="6665" y="2260"/>
                  </a:lnTo>
                  <a:lnTo>
                    <a:pt x="6668" y="2254"/>
                  </a:lnTo>
                  <a:lnTo>
                    <a:pt x="6668" y="2247"/>
                  </a:lnTo>
                  <a:lnTo>
                    <a:pt x="6667" y="2241"/>
                  </a:lnTo>
                  <a:lnTo>
                    <a:pt x="6665" y="2238"/>
                  </a:lnTo>
                  <a:lnTo>
                    <a:pt x="6662" y="2235"/>
                  </a:lnTo>
                  <a:lnTo>
                    <a:pt x="6660" y="2233"/>
                  </a:lnTo>
                  <a:lnTo>
                    <a:pt x="6656" y="2232"/>
                  </a:lnTo>
                  <a:lnTo>
                    <a:pt x="6656" y="2232"/>
                  </a:lnTo>
                  <a:lnTo>
                    <a:pt x="6625" y="2221"/>
                  </a:lnTo>
                  <a:lnTo>
                    <a:pt x="6592" y="2210"/>
                  </a:lnTo>
                  <a:lnTo>
                    <a:pt x="6557" y="2197"/>
                  </a:lnTo>
                  <a:lnTo>
                    <a:pt x="6521" y="2182"/>
                  </a:lnTo>
                  <a:lnTo>
                    <a:pt x="6483" y="2165"/>
                  </a:lnTo>
                  <a:lnTo>
                    <a:pt x="6446" y="2149"/>
                  </a:lnTo>
                  <a:lnTo>
                    <a:pt x="6407" y="2130"/>
                  </a:lnTo>
                  <a:lnTo>
                    <a:pt x="6369" y="2110"/>
                  </a:lnTo>
                  <a:lnTo>
                    <a:pt x="6369" y="2110"/>
                  </a:lnTo>
                  <a:lnTo>
                    <a:pt x="6369" y="2106"/>
                  </a:lnTo>
                  <a:lnTo>
                    <a:pt x="6369" y="2101"/>
                  </a:lnTo>
                  <a:lnTo>
                    <a:pt x="6366" y="2096"/>
                  </a:lnTo>
                  <a:lnTo>
                    <a:pt x="6364" y="2093"/>
                  </a:lnTo>
                  <a:lnTo>
                    <a:pt x="6360" y="2090"/>
                  </a:lnTo>
                  <a:lnTo>
                    <a:pt x="6356" y="2088"/>
                  </a:lnTo>
                  <a:lnTo>
                    <a:pt x="6351" y="2089"/>
                  </a:lnTo>
                  <a:lnTo>
                    <a:pt x="6346" y="2091"/>
                  </a:lnTo>
                  <a:lnTo>
                    <a:pt x="6346" y="2091"/>
                  </a:lnTo>
                  <a:lnTo>
                    <a:pt x="6342" y="2096"/>
                  </a:lnTo>
                  <a:lnTo>
                    <a:pt x="6342" y="2096"/>
                  </a:lnTo>
                  <a:lnTo>
                    <a:pt x="6296" y="2069"/>
                  </a:lnTo>
                  <a:lnTo>
                    <a:pt x="6250" y="2041"/>
                  </a:lnTo>
                  <a:lnTo>
                    <a:pt x="6206" y="2012"/>
                  </a:lnTo>
                  <a:lnTo>
                    <a:pt x="6164" y="1981"/>
                  </a:lnTo>
                  <a:lnTo>
                    <a:pt x="6164" y="1981"/>
                  </a:lnTo>
                  <a:lnTo>
                    <a:pt x="6161" y="1977"/>
                  </a:lnTo>
                  <a:lnTo>
                    <a:pt x="6158" y="1974"/>
                  </a:lnTo>
                  <a:lnTo>
                    <a:pt x="6154" y="1972"/>
                  </a:lnTo>
                  <a:lnTo>
                    <a:pt x="6150" y="1971"/>
                  </a:lnTo>
                  <a:lnTo>
                    <a:pt x="6150" y="1971"/>
                  </a:lnTo>
                  <a:lnTo>
                    <a:pt x="6123" y="1949"/>
                  </a:lnTo>
                  <a:lnTo>
                    <a:pt x="6097" y="1928"/>
                  </a:lnTo>
                  <a:lnTo>
                    <a:pt x="6072" y="1904"/>
                  </a:lnTo>
                  <a:lnTo>
                    <a:pt x="6049" y="1881"/>
                  </a:lnTo>
                  <a:lnTo>
                    <a:pt x="6027" y="1857"/>
                  </a:lnTo>
                  <a:lnTo>
                    <a:pt x="6007" y="1833"/>
                  </a:lnTo>
                  <a:lnTo>
                    <a:pt x="5987" y="1807"/>
                  </a:lnTo>
                  <a:lnTo>
                    <a:pt x="5969" y="1781"/>
                  </a:lnTo>
                  <a:lnTo>
                    <a:pt x="5953" y="1756"/>
                  </a:lnTo>
                  <a:lnTo>
                    <a:pt x="5939" y="1729"/>
                  </a:lnTo>
                  <a:lnTo>
                    <a:pt x="5927" y="1701"/>
                  </a:lnTo>
                  <a:lnTo>
                    <a:pt x="5917" y="1672"/>
                  </a:lnTo>
                  <a:lnTo>
                    <a:pt x="5909" y="1644"/>
                  </a:lnTo>
                  <a:lnTo>
                    <a:pt x="5903" y="1615"/>
                  </a:lnTo>
                  <a:lnTo>
                    <a:pt x="5899" y="1586"/>
                  </a:lnTo>
                  <a:lnTo>
                    <a:pt x="5898" y="1555"/>
                  </a:lnTo>
                  <a:lnTo>
                    <a:pt x="5898" y="1555"/>
                  </a:lnTo>
                  <a:lnTo>
                    <a:pt x="5907" y="1543"/>
                  </a:lnTo>
                  <a:lnTo>
                    <a:pt x="5907" y="1543"/>
                  </a:lnTo>
                  <a:lnTo>
                    <a:pt x="5909" y="1539"/>
                  </a:lnTo>
                  <a:lnTo>
                    <a:pt x="5910" y="1537"/>
                  </a:lnTo>
                  <a:lnTo>
                    <a:pt x="5910" y="1533"/>
                  </a:lnTo>
                  <a:lnTo>
                    <a:pt x="5909" y="1531"/>
                  </a:lnTo>
                  <a:lnTo>
                    <a:pt x="5905" y="1526"/>
                  </a:lnTo>
                  <a:lnTo>
                    <a:pt x="5900" y="1524"/>
                  </a:lnTo>
                  <a:lnTo>
                    <a:pt x="5900" y="1524"/>
                  </a:lnTo>
                  <a:lnTo>
                    <a:pt x="5900" y="1514"/>
                  </a:lnTo>
                  <a:lnTo>
                    <a:pt x="5902" y="1506"/>
                  </a:lnTo>
                  <a:lnTo>
                    <a:pt x="5902" y="1506"/>
                  </a:lnTo>
                  <a:lnTo>
                    <a:pt x="5906" y="1477"/>
                  </a:lnTo>
                  <a:lnTo>
                    <a:pt x="5914" y="1449"/>
                  </a:lnTo>
                  <a:lnTo>
                    <a:pt x="5924" y="1421"/>
                  </a:lnTo>
                  <a:lnTo>
                    <a:pt x="5934" y="1394"/>
                  </a:lnTo>
                  <a:lnTo>
                    <a:pt x="5947" y="1367"/>
                  </a:lnTo>
                  <a:lnTo>
                    <a:pt x="5961" y="1341"/>
                  </a:lnTo>
                  <a:lnTo>
                    <a:pt x="5978" y="1315"/>
                  </a:lnTo>
                  <a:lnTo>
                    <a:pt x="5995" y="1291"/>
                  </a:lnTo>
                  <a:lnTo>
                    <a:pt x="5995" y="1291"/>
                  </a:lnTo>
                  <a:lnTo>
                    <a:pt x="6065" y="1212"/>
                  </a:lnTo>
                  <a:lnTo>
                    <a:pt x="6136" y="1135"/>
                  </a:lnTo>
                  <a:lnTo>
                    <a:pt x="6136" y="1135"/>
                  </a:lnTo>
                  <a:lnTo>
                    <a:pt x="6174" y="1102"/>
                  </a:lnTo>
                  <a:lnTo>
                    <a:pt x="6212" y="1071"/>
                  </a:lnTo>
                  <a:lnTo>
                    <a:pt x="6252" y="1039"/>
                  </a:lnTo>
                  <a:lnTo>
                    <a:pt x="6290" y="1010"/>
                  </a:lnTo>
                  <a:lnTo>
                    <a:pt x="6366" y="955"/>
                  </a:lnTo>
                  <a:lnTo>
                    <a:pt x="6438" y="903"/>
                  </a:lnTo>
                  <a:lnTo>
                    <a:pt x="6438" y="903"/>
                  </a:lnTo>
                  <a:lnTo>
                    <a:pt x="6528" y="839"/>
                  </a:lnTo>
                  <a:lnTo>
                    <a:pt x="6573" y="805"/>
                  </a:lnTo>
                  <a:lnTo>
                    <a:pt x="6619" y="772"/>
                  </a:lnTo>
                  <a:lnTo>
                    <a:pt x="6664" y="737"/>
                  </a:lnTo>
                  <a:lnTo>
                    <a:pt x="6707" y="702"/>
                  </a:lnTo>
                  <a:lnTo>
                    <a:pt x="6749" y="666"/>
                  </a:lnTo>
                  <a:lnTo>
                    <a:pt x="6790" y="628"/>
                  </a:lnTo>
                  <a:lnTo>
                    <a:pt x="6809" y="609"/>
                  </a:lnTo>
                  <a:lnTo>
                    <a:pt x="6827" y="589"/>
                  </a:lnTo>
                  <a:lnTo>
                    <a:pt x="6846" y="568"/>
                  </a:lnTo>
                  <a:lnTo>
                    <a:pt x="6864" y="546"/>
                  </a:lnTo>
                  <a:lnTo>
                    <a:pt x="6880" y="525"/>
                  </a:lnTo>
                  <a:lnTo>
                    <a:pt x="6896" y="503"/>
                  </a:lnTo>
                  <a:lnTo>
                    <a:pt x="6912" y="481"/>
                  </a:lnTo>
                  <a:lnTo>
                    <a:pt x="6926" y="458"/>
                  </a:lnTo>
                  <a:lnTo>
                    <a:pt x="6940" y="434"/>
                  </a:lnTo>
                  <a:lnTo>
                    <a:pt x="6951" y="410"/>
                  </a:lnTo>
                  <a:lnTo>
                    <a:pt x="6963" y="385"/>
                  </a:lnTo>
                  <a:lnTo>
                    <a:pt x="6974" y="359"/>
                  </a:lnTo>
                  <a:lnTo>
                    <a:pt x="6982" y="332"/>
                  </a:lnTo>
                  <a:lnTo>
                    <a:pt x="6990" y="305"/>
                  </a:lnTo>
                  <a:lnTo>
                    <a:pt x="6997" y="277"/>
                  </a:lnTo>
                  <a:lnTo>
                    <a:pt x="7003" y="249"/>
                  </a:lnTo>
                  <a:lnTo>
                    <a:pt x="7003" y="249"/>
                  </a:lnTo>
                  <a:lnTo>
                    <a:pt x="7003" y="245"/>
                  </a:lnTo>
                  <a:lnTo>
                    <a:pt x="7003" y="240"/>
                  </a:lnTo>
                  <a:lnTo>
                    <a:pt x="7001" y="235"/>
                  </a:lnTo>
                  <a:lnTo>
                    <a:pt x="6998" y="232"/>
                  </a:lnTo>
                  <a:lnTo>
                    <a:pt x="6995" y="229"/>
                  </a:lnTo>
                  <a:lnTo>
                    <a:pt x="6990" y="227"/>
                  </a:lnTo>
                  <a:lnTo>
                    <a:pt x="6985" y="227"/>
                  </a:lnTo>
                  <a:lnTo>
                    <a:pt x="6981" y="227"/>
                  </a:lnTo>
                  <a:lnTo>
                    <a:pt x="6981" y="227"/>
                  </a:lnTo>
                  <a:lnTo>
                    <a:pt x="6926" y="236"/>
                  </a:lnTo>
                  <a:lnTo>
                    <a:pt x="6871" y="247"/>
                  </a:lnTo>
                  <a:lnTo>
                    <a:pt x="6817" y="260"/>
                  </a:lnTo>
                  <a:lnTo>
                    <a:pt x="6763" y="274"/>
                  </a:lnTo>
                  <a:lnTo>
                    <a:pt x="6710" y="290"/>
                  </a:lnTo>
                  <a:lnTo>
                    <a:pt x="6659" y="308"/>
                  </a:lnTo>
                  <a:lnTo>
                    <a:pt x="6607" y="326"/>
                  </a:lnTo>
                  <a:lnTo>
                    <a:pt x="6557" y="348"/>
                  </a:lnTo>
                  <a:lnTo>
                    <a:pt x="6508" y="370"/>
                  </a:lnTo>
                  <a:lnTo>
                    <a:pt x="6459" y="394"/>
                  </a:lnTo>
                  <a:lnTo>
                    <a:pt x="6412" y="419"/>
                  </a:lnTo>
                  <a:lnTo>
                    <a:pt x="6365" y="446"/>
                  </a:lnTo>
                  <a:lnTo>
                    <a:pt x="6319" y="475"/>
                  </a:lnTo>
                  <a:lnTo>
                    <a:pt x="6274" y="504"/>
                  </a:lnTo>
                  <a:lnTo>
                    <a:pt x="6230" y="536"/>
                  </a:lnTo>
                  <a:lnTo>
                    <a:pt x="6187" y="569"/>
                  </a:lnTo>
                  <a:lnTo>
                    <a:pt x="6146" y="603"/>
                  </a:lnTo>
                  <a:lnTo>
                    <a:pt x="6105" y="638"/>
                  </a:lnTo>
                  <a:lnTo>
                    <a:pt x="6065" y="675"/>
                  </a:lnTo>
                  <a:lnTo>
                    <a:pt x="6028" y="713"/>
                  </a:lnTo>
                  <a:lnTo>
                    <a:pt x="5991" y="751"/>
                  </a:lnTo>
                  <a:lnTo>
                    <a:pt x="5954" y="792"/>
                  </a:lnTo>
                  <a:lnTo>
                    <a:pt x="5920" y="833"/>
                  </a:lnTo>
                  <a:lnTo>
                    <a:pt x="5886" y="877"/>
                  </a:lnTo>
                  <a:lnTo>
                    <a:pt x="5855" y="920"/>
                  </a:lnTo>
                  <a:lnTo>
                    <a:pt x="5823" y="966"/>
                  </a:lnTo>
                  <a:lnTo>
                    <a:pt x="5794" y="1011"/>
                  </a:lnTo>
                  <a:lnTo>
                    <a:pt x="5766" y="1058"/>
                  </a:lnTo>
                  <a:lnTo>
                    <a:pt x="5739" y="1106"/>
                  </a:lnTo>
                  <a:lnTo>
                    <a:pt x="5714" y="1155"/>
                  </a:lnTo>
                  <a:lnTo>
                    <a:pt x="5690" y="1205"/>
                  </a:lnTo>
                  <a:lnTo>
                    <a:pt x="5668" y="1256"/>
                  </a:lnTo>
                  <a:lnTo>
                    <a:pt x="5668" y="1256"/>
                  </a:lnTo>
                  <a:lnTo>
                    <a:pt x="5653" y="1291"/>
                  </a:lnTo>
                  <a:lnTo>
                    <a:pt x="5641" y="1326"/>
                  </a:lnTo>
                  <a:lnTo>
                    <a:pt x="5629" y="1359"/>
                  </a:lnTo>
                  <a:lnTo>
                    <a:pt x="5620" y="1392"/>
                  </a:lnTo>
                  <a:lnTo>
                    <a:pt x="5610" y="1422"/>
                  </a:lnTo>
                  <a:lnTo>
                    <a:pt x="5603" y="1454"/>
                  </a:lnTo>
                  <a:lnTo>
                    <a:pt x="5597" y="1483"/>
                  </a:lnTo>
                  <a:lnTo>
                    <a:pt x="5594" y="1512"/>
                  </a:lnTo>
                  <a:lnTo>
                    <a:pt x="5590" y="1540"/>
                  </a:lnTo>
                  <a:lnTo>
                    <a:pt x="5588" y="1567"/>
                  </a:lnTo>
                  <a:lnTo>
                    <a:pt x="5587" y="1594"/>
                  </a:lnTo>
                  <a:lnTo>
                    <a:pt x="5588" y="1620"/>
                  </a:lnTo>
                  <a:lnTo>
                    <a:pt x="5589" y="1646"/>
                  </a:lnTo>
                  <a:lnTo>
                    <a:pt x="5591" y="1670"/>
                  </a:lnTo>
                  <a:lnTo>
                    <a:pt x="5596" y="1695"/>
                  </a:lnTo>
                  <a:lnTo>
                    <a:pt x="5601" y="1718"/>
                  </a:lnTo>
                  <a:lnTo>
                    <a:pt x="5601" y="1718"/>
                  </a:lnTo>
                  <a:lnTo>
                    <a:pt x="5589" y="1733"/>
                  </a:lnTo>
                  <a:lnTo>
                    <a:pt x="5589" y="1733"/>
                  </a:lnTo>
                  <a:lnTo>
                    <a:pt x="5586" y="1738"/>
                  </a:lnTo>
                  <a:lnTo>
                    <a:pt x="5584" y="1744"/>
                  </a:lnTo>
                  <a:lnTo>
                    <a:pt x="5586" y="1749"/>
                  </a:lnTo>
                  <a:lnTo>
                    <a:pt x="5588" y="1752"/>
                  </a:lnTo>
                  <a:lnTo>
                    <a:pt x="5591" y="1756"/>
                  </a:lnTo>
                  <a:lnTo>
                    <a:pt x="5595" y="1758"/>
                  </a:lnTo>
                  <a:lnTo>
                    <a:pt x="5601" y="1758"/>
                  </a:lnTo>
                  <a:lnTo>
                    <a:pt x="5605" y="1756"/>
                  </a:lnTo>
                  <a:lnTo>
                    <a:pt x="5605" y="1756"/>
                  </a:lnTo>
                  <a:lnTo>
                    <a:pt x="5610" y="1754"/>
                  </a:lnTo>
                  <a:lnTo>
                    <a:pt x="5610" y="1754"/>
                  </a:lnTo>
                  <a:lnTo>
                    <a:pt x="5618" y="1781"/>
                  </a:lnTo>
                  <a:lnTo>
                    <a:pt x="5629" y="1808"/>
                  </a:lnTo>
                  <a:lnTo>
                    <a:pt x="5642" y="1834"/>
                  </a:lnTo>
                  <a:lnTo>
                    <a:pt x="5655" y="1860"/>
                  </a:lnTo>
                  <a:lnTo>
                    <a:pt x="5669" y="1884"/>
                  </a:lnTo>
                  <a:lnTo>
                    <a:pt x="5685" y="1909"/>
                  </a:lnTo>
                  <a:lnTo>
                    <a:pt x="5701" y="1933"/>
                  </a:lnTo>
                  <a:lnTo>
                    <a:pt x="5720" y="1958"/>
                  </a:lnTo>
                  <a:lnTo>
                    <a:pt x="5739" y="1983"/>
                  </a:lnTo>
                  <a:lnTo>
                    <a:pt x="5760" y="2006"/>
                  </a:lnTo>
                  <a:lnTo>
                    <a:pt x="5781" y="2031"/>
                  </a:lnTo>
                  <a:lnTo>
                    <a:pt x="5803" y="2054"/>
                  </a:lnTo>
                  <a:lnTo>
                    <a:pt x="5850" y="2102"/>
                  </a:lnTo>
                  <a:lnTo>
                    <a:pt x="5902" y="2151"/>
                  </a:lnTo>
                  <a:lnTo>
                    <a:pt x="5902" y="2151"/>
                  </a:lnTo>
                  <a:lnTo>
                    <a:pt x="5903" y="2156"/>
                  </a:lnTo>
                  <a:lnTo>
                    <a:pt x="5906" y="2161"/>
                  </a:lnTo>
                  <a:lnTo>
                    <a:pt x="5911" y="2163"/>
                  </a:lnTo>
                  <a:lnTo>
                    <a:pt x="5916" y="2164"/>
                  </a:lnTo>
                  <a:lnTo>
                    <a:pt x="5916" y="2164"/>
                  </a:lnTo>
                  <a:lnTo>
                    <a:pt x="5959" y="2204"/>
                  </a:lnTo>
                  <a:lnTo>
                    <a:pt x="5959" y="2204"/>
                  </a:lnTo>
                  <a:lnTo>
                    <a:pt x="5957" y="2206"/>
                  </a:lnTo>
                  <a:lnTo>
                    <a:pt x="5957" y="2206"/>
                  </a:lnTo>
                  <a:lnTo>
                    <a:pt x="5954" y="2212"/>
                  </a:lnTo>
                  <a:lnTo>
                    <a:pt x="5954" y="2217"/>
                  </a:lnTo>
                  <a:lnTo>
                    <a:pt x="5957" y="2221"/>
                  </a:lnTo>
                  <a:lnTo>
                    <a:pt x="5959" y="2226"/>
                  </a:lnTo>
                  <a:lnTo>
                    <a:pt x="5964" y="2228"/>
                  </a:lnTo>
                  <a:lnTo>
                    <a:pt x="5969" y="2231"/>
                  </a:lnTo>
                  <a:lnTo>
                    <a:pt x="5974" y="2231"/>
                  </a:lnTo>
                  <a:lnTo>
                    <a:pt x="5980" y="2228"/>
                  </a:lnTo>
                  <a:lnTo>
                    <a:pt x="5980" y="2228"/>
                  </a:lnTo>
                  <a:lnTo>
                    <a:pt x="5984" y="2227"/>
                  </a:lnTo>
                  <a:lnTo>
                    <a:pt x="5984" y="2227"/>
                  </a:lnTo>
                  <a:lnTo>
                    <a:pt x="6111" y="2344"/>
                  </a:lnTo>
                  <a:lnTo>
                    <a:pt x="6111" y="2344"/>
                  </a:lnTo>
                  <a:lnTo>
                    <a:pt x="6113" y="2347"/>
                  </a:lnTo>
                  <a:lnTo>
                    <a:pt x="6117" y="2347"/>
                  </a:lnTo>
                  <a:lnTo>
                    <a:pt x="6120" y="2345"/>
                  </a:lnTo>
                  <a:lnTo>
                    <a:pt x="6123" y="2344"/>
                  </a:lnTo>
                  <a:lnTo>
                    <a:pt x="6124" y="2342"/>
                  </a:lnTo>
                  <a:lnTo>
                    <a:pt x="6125" y="2338"/>
                  </a:lnTo>
                  <a:lnTo>
                    <a:pt x="6124" y="2335"/>
                  </a:lnTo>
                  <a:lnTo>
                    <a:pt x="6123" y="2333"/>
                  </a:lnTo>
                  <a:lnTo>
                    <a:pt x="6123" y="2333"/>
                  </a:lnTo>
                  <a:lnTo>
                    <a:pt x="6094" y="2303"/>
                  </a:lnTo>
                  <a:lnTo>
                    <a:pt x="6063" y="2275"/>
                  </a:lnTo>
                  <a:lnTo>
                    <a:pt x="6001" y="2217"/>
                  </a:lnTo>
                  <a:lnTo>
                    <a:pt x="6001" y="2217"/>
                  </a:lnTo>
                  <a:lnTo>
                    <a:pt x="6046" y="2189"/>
                  </a:lnTo>
                  <a:lnTo>
                    <a:pt x="6083" y="2164"/>
                  </a:lnTo>
                  <a:lnTo>
                    <a:pt x="6113" y="2145"/>
                  </a:lnTo>
                  <a:lnTo>
                    <a:pt x="6125" y="2139"/>
                  </a:lnTo>
                  <a:lnTo>
                    <a:pt x="6133" y="2136"/>
                  </a:lnTo>
                  <a:lnTo>
                    <a:pt x="6137" y="2136"/>
                  </a:lnTo>
                  <a:lnTo>
                    <a:pt x="6139" y="2137"/>
                  </a:lnTo>
                  <a:lnTo>
                    <a:pt x="6140" y="2138"/>
                  </a:lnTo>
                  <a:lnTo>
                    <a:pt x="6142" y="2141"/>
                  </a:lnTo>
                  <a:lnTo>
                    <a:pt x="6142" y="2143"/>
                  </a:lnTo>
                  <a:lnTo>
                    <a:pt x="6140" y="2148"/>
                  </a:lnTo>
                  <a:lnTo>
                    <a:pt x="6137" y="2161"/>
                  </a:lnTo>
                  <a:lnTo>
                    <a:pt x="6127" y="2177"/>
                  </a:lnTo>
                  <a:lnTo>
                    <a:pt x="6116" y="2199"/>
                  </a:lnTo>
                  <a:lnTo>
                    <a:pt x="6077" y="2261"/>
                  </a:lnTo>
                  <a:lnTo>
                    <a:pt x="6077" y="2261"/>
                  </a:lnTo>
                  <a:lnTo>
                    <a:pt x="6076" y="2267"/>
                  </a:lnTo>
                  <a:lnTo>
                    <a:pt x="6075" y="2272"/>
                  </a:lnTo>
                  <a:lnTo>
                    <a:pt x="6077" y="2276"/>
                  </a:lnTo>
                  <a:lnTo>
                    <a:pt x="6081" y="2280"/>
                  </a:lnTo>
                  <a:lnTo>
                    <a:pt x="6084" y="2283"/>
                  </a:lnTo>
                  <a:lnTo>
                    <a:pt x="6089" y="2285"/>
                  </a:lnTo>
                  <a:lnTo>
                    <a:pt x="6095" y="2285"/>
                  </a:lnTo>
                  <a:lnTo>
                    <a:pt x="6101" y="2283"/>
                  </a:lnTo>
                  <a:lnTo>
                    <a:pt x="6101" y="2283"/>
                  </a:lnTo>
                  <a:lnTo>
                    <a:pt x="6175" y="2247"/>
                  </a:lnTo>
                  <a:lnTo>
                    <a:pt x="6226" y="2223"/>
                  </a:lnTo>
                  <a:lnTo>
                    <a:pt x="6253" y="2209"/>
                  </a:lnTo>
                  <a:lnTo>
                    <a:pt x="6259" y="2207"/>
                  </a:lnTo>
                  <a:lnTo>
                    <a:pt x="6259" y="2207"/>
                  </a:lnTo>
                  <a:lnTo>
                    <a:pt x="6259" y="2209"/>
                  </a:lnTo>
                  <a:lnTo>
                    <a:pt x="6254" y="2214"/>
                  </a:lnTo>
                  <a:lnTo>
                    <a:pt x="6246" y="2223"/>
                  </a:lnTo>
                  <a:lnTo>
                    <a:pt x="6216" y="2252"/>
                  </a:lnTo>
                  <a:lnTo>
                    <a:pt x="6173" y="2299"/>
                  </a:lnTo>
                  <a:lnTo>
                    <a:pt x="6147" y="2328"/>
                  </a:lnTo>
                  <a:lnTo>
                    <a:pt x="6118" y="2362"/>
                  </a:lnTo>
                  <a:lnTo>
                    <a:pt x="6118" y="2362"/>
                  </a:lnTo>
                  <a:lnTo>
                    <a:pt x="6117" y="2365"/>
                  </a:lnTo>
                  <a:lnTo>
                    <a:pt x="6116" y="2369"/>
                  </a:lnTo>
                  <a:lnTo>
                    <a:pt x="6117" y="2372"/>
                  </a:lnTo>
                  <a:lnTo>
                    <a:pt x="6119" y="2375"/>
                  </a:lnTo>
                  <a:lnTo>
                    <a:pt x="6122" y="2377"/>
                  </a:lnTo>
                  <a:lnTo>
                    <a:pt x="6125" y="2377"/>
                  </a:lnTo>
                  <a:lnTo>
                    <a:pt x="6127" y="2377"/>
                  </a:lnTo>
                  <a:lnTo>
                    <a:pt x="6131" y="2375"/>
                  </a:lnTo>
                  <a:lnTo>
                    <a:pt x="6131" y="2375"/>
                  </a:lnTo>
                  <a:lnTo>
                    <a:pt x="6345" y="2139"/>
                  </a:lnTo>
                  <a:lnTo>
                    <a:pt x="6345" y="2139"/>
                  </a:lnTo>
                  <a:lnTo>
                    <a:pt x="6373" y="2155"/>
                  </a:lnTo>
                  <a:lnTo>
                    <a:pt x="6403" y="2169"/>
                  </a:lnTo>
                  <a:lnTo>
                    <a:pt x="6403" y="2169"/>
                  </a:lnTo>
                  <a:lnTo>
                    <a:pt x="6337" y="2226"/>
                  </a:lnTo>
                  <a:lnTo>
                    <a:pt x="6273" y="2286"/>
                  </a:lnTo>
                  <a:lnTo>
                    <a:pt x="6211" y="2347"/>
                  </a:lnTo>
                  <a:lnTo>
                    <a:pt x="6149" y="2408"/>
                  </a:lnTo>
                  <a:lnTo>
                    <a:pt x="6088" y="2471"/>
                  </a:lnTo>
                  <a:lnTo>
                    <a:pt x="6029" y="2535"/>
                  </a:lnTo>
                  <a:lnTo>
                    <a:pt x="5971" y="2599"/>
                  </a:lnTo>
                  <a:lnTo>
                    <a:pt x="5912" y="2665"/>
                  </a:lnTo>
                  <a:lnTo>
                    <a:pt x="5855" y="2731"/>
                  </a:lnTo>
                  <a:lnTo>
                    <a:pt x="5799" y="2797"/>
                  </a:lnTo>
                  <a:lnTo>
                    <a:pt x="5686" y="2933"/>
                  </a:lnTo>
                  <a:lnTo>
                    <a:pt x="5464" y="3203"/>
                  </a:lnTo>
                  <a:lnTo>
                    <a:pt x="5464" y="3203"/>
                  </a:lnTo>
                  <a:lnTo>
                    <a:pt x="5641" y="3002"/>
                  </a:lnTo>
                  <a:lnTo>
                    <a:pt x="5820" y="2803"/>
                  </a:lnTo>
                  <a:lnTo>
                    <a:pt x="5820" y="2803"/>
                  </a:lnTo>
                  <a:lnTo>
                    <a:pt x="5711" y="2928"/>
                  </a:lnTo>
                  <a:lnTo>
                    <a:pt x="5602" y="3055"/>
                  </a:lnTo>
                  <a:lnTo>
                    <a:pt x="5602" y="3055"/>
                  </a:lnTo>
                  <a:lnTo>
                    <a:pt x="5476" y="3205"/>
                  </a:lnTo>
                  <a:lnTo>
                    <a:pt x="5349" y="3354"/>
                  </a:lnTo>
                  <a:lnTo>
                    <a:pt x="5224" y="3505"/>
                  </a:lnTo>
                  <a:lnTo>
                    <a:pt x="5100" y="3656"/>
                  </a:lnTo>
                  <a:lnTo>
                    <a:pt x="4851" y="3960"/>
                  </a:lnTo>
                  <a:lnTo>
                    <a:pt x="4726" y="4111"/>
                  </a:lnTo>
                  <a:lnTo>
                    <a:pt x="4601" y="4262"/>
                  </a:lnTo>
                  <a:lnTo>
                    <a:pt x="4601" y="4262"/>
                  </a:lnTo>
                  <a:lnTo>
                    <a:pt x="4539" y="4335"/>
                  </a:lnTo>
                  <a:lnTo>
                    <a:pt x="4475" y="4409"/>
                  </a:lnTo>
                  <a:lnTo>
                    <a:pt x="4410" y="4480"/>
                  </a:lnTo>
                  <a:lnTo>
                    <a:pt x="4345" y="4552"/>
                  </a:lnTo>
                  <a:lnTo>
                    <a:pt x="4279" y="4623"/>
                  </a:lnTo>
                  <a:lnTo>
                    <a:pt x="4213" y="4693"/>
                  </a:lnTo>
                  <a:lnTo>
                    <a:pt x="4146" y="4763"/>
                  </a:lnTo>
                  <a:lnTo>
                    <a:pt x="4078" y="4832"/>
                  </a:lnTo>
                  <a:lnTo>
                    <a:pt x="3941" y="4969"/>
                  </a:lnTo>
                  <a:lnTo>
                    <a:pt x="3803" y="5103"/>
                  </a:lnTo>
                  <a:lnTo>
                    <a:pt x="3526" y="5372"/>
                  </a:lnTo>
                  <a:lnTo>
                    <a:pt x="3526" y="5372"/>
                  </a:lnTo>
                  <a:lnTo>
                    <a:pt x="3619" y="5272"/>
                  </a:lnTo>
                  <a:lnTo>
                    <a:pt x="3713" y="5171"/>
                  </a:lnTo>
                  <a:lnTo>
                    <a:pt x="3805" y="5069"/>
                  </a:lnTo>
                  <a:lnTo>
                    <a:pt x="3897" y="4966"/>
                  </a:lnTo>
                  <a:lnTo>
                    <a:pt x="4080" y="4763"/>
                  </a:lnTo>
                  <a:lnTo>
                    <a:pt x="4173" y="4661"/>
                  </a:lnTo>
                  <a:lnTo>
                    <a:pt x="4264" y="4560"/>
                  </a:lnTo>
                  <a:lnTo>
                    <a:pt x="4264" y="4560"/>
                  </a:lnTo>
                  <a:lnTo>
                    <a:pt x="4365" y="4451"/>
                  </a:lnTo>
                  <a:lnTo>
                    <a:pt x="4464" y="4340"/>
                  </a:lnTo>
                  <a:lnTo>
                    <a:pt x="4564" y="4230"/>
                  </a:lnTo>
                  <a:lnTo>
                    <a:pt x="4663" y="4119"/>
                  </a:lnTo>
                  <a:lnTo>
                    <a:pt x="4859" y="3895"/>
                  </a:lnTo>
                  <a:lnTo>
                    <a:pt x="5054" y="3670"/>
                  </a:lnTo>
                  <a:lnTo>
                    <a:pt x="5054" y="3670"/>
                  </a:lnTo>
                  <a:lnTo>
                    <a:pt x="4894" y="3847"/>
                  </a:lnTo>
                  <a:lnTo>
                    <a:pt x="4732" y="4023"/>
                  </a:lnTo>
                  <a:lnTo>
                    <a:pt x="4407" y="4373"/>
                  </a:lnTo>
                  <a:lnTo>
                    <a:pt x="4082" y="4722"/>
                  </a:lnTo>
                  <a:lnTo>
                    <a:pt x="3756" y="5070"/>
                  </a:lnTo>
                  <a:lnTo>
                    <a:pt x="3756" y="5070"/>
                  </a:lnTo>
                  <a:lnTo>
                    <a:pt x="3659" y="5172"/>
                  </a:lnTo>
                  <a:lnTo>
                    <a:pt x="3563" y="5274"/>
                  </a:lnTo>
                  <a:lnTo>
                    <a:pt x="3465" y="5373"/>
                  </a:lnTo>
                  <a:lnTo>
                    <a:pt x="3366" y="5472"/>
                  </a:lnTo>
                  <a:lnTo>
                    <a:pt x="3167" y="5668"/>
                  </a:lnTo>
                  <a:lnTo>
                    <a:pt x="2969" y="5863"/>
                  </a:lnTo>
                  <a:lnTo>
                    <a:pt x="2969" y="5863"/>
                  </a:lnTo>
                  <a:lnTo>
                    <a:pt x="3080" y="5733"/>
                  </a:lnTo>
                  <a:lnTo>
                    <a:pt x="3135" y="5667"/>
                  </a:lnTo>
                  <a:lnTo>
                    <a:pt x="3189" y="5602"/>
                  </a:lnTo>
                  <a:lnTo>
                    <a:pt x="3189" y="5602"/>
                  </a:lnTo>
                  <a:lnTo>
                    <a:pt x="3482" y="5285"/>
                  </a:lnTo>
                  <a:lnTo>
                    <a:pt x="3776" y="4969"/>
                  </a:lnTo>
                  <a:lnTo>
                    <a:pt x="4069" y="4650"/>
                  </a:lnTo>
                  <a:lnTo>
                    <a:pt x="4360" y="4332"/>
                  </a:lnTo>
                  <a:lnTo>
                    <a:pt x="4360" y="4332"/>
                  </a:lnTo>
                  <a:lnTo>
                    <a:pt x="4439" y="4244"/>
                  </a:lnTo>
                  <a:lnTo>
                    <a:pt x="4516" y="4155"/>
                  </a:lnTo>
                  <a:lnTo>
                    <a:pt x="4592" y="4065"/>
                  </a:lnTo>
                  <a:lnTo>
                    <a:pt x="4667" y="3974"/>
                  </a:lnTo>
                  <a:lnTo>
                    <a:pt x="4741" y="3882"/>
                  </a:lnTo>
                  <a:lnTo>
                    <a:pt x="4814" y="3790"/>
                  </a:lnTo>
                  <a:lnTo>
                    <a:pt x="4961" y="3605"/>
                  </a:lnTo>
                  <a:lnTo>
                    <a:pt x="4961" y="3605"/>
                  </a:lnTo>
                  <a:lnTo>
                    <a:pt x="5039" y="3524"/>
                  </a:lnTo>
                  <a:lnTo>
                    <a:pt x="5116" y="3442"/>
                  </a:lnTo>
                  <a:lnTo>
                    <a:pt x="5192" y="3359"/>
                  </a:lnTo>
                  <a:lnTo>
                    <a:pt x="5267" y="3276"/>
                  </a:lnTo>
                  <a:lnTo>
                    <a:pt x="5267" y="3276"/>
                  </a:lnTo>
                  <a:lnTo>
                    <a:pt x="5355" y="3187"/>
                  </a:lnTo>
                  <a:lnTo>
                    <a:pt x="5442" y="3096"/>
                  </a:lnTo>
                  <a:lnTo>
                    <a:pt x="5527" y="3004"/>
                  </a:lnTo>
                  <a:lnTo>
                    <a:pt x="5610" y="2912"/>
                  </a:lnTo>
                  <a:lnTo>
                    <a:pt x="5691" y="2818"/>
                  </a:lnTo>
                  <a:lnTo>
                    <a:pt x="5731" y="2772"/>
                  </a:lnTo>
                  <a:lnTo>
                    <a:pt x="5769" y="2724"/>
                  </a:lnTo>
                  <a:lnTo>
                    <a:pt x="5808" y="2676"/>
                  </a:lnTo>
                  <a:lnTo>
                    <a:pt x="5845" y="2628"/>
                  </a:lnTo>
                  <a:lnTo>
                    <a:pt x="5882" y="2578"/>
                  </a:lnTo>
                  <a:lnTo>
                    <a:pt x="5918" y="2529"/>
                  </a:lnTo>
                  <a:lnTo>
                    <a:pt x="5918" y="2529"/>
                  </a:lnTo>
                  <a:lnTo>
                    <a:pt x="5920" y="2523"/>
                  </a:lnTo>
                  <a:lnTo>
                    <a:pt x="5920" y="2519"/>
                  </a:lnTo>
                  <a:lnTo>
                    <a:pt x="5918" y="2514"/>
                  </a:lnTo>
                  <a:lnTo>
                    <a:pt x="5914" y="2511"/>
                  </a:lnTo>
                  <a:lnTo>
                    <a:pt x="5910" y="2508"/>
                  </a:lnTo>
                  <a:lnTo>
                    <a:pt x="5905" y="2508"/>
                  </a:lnTo>
                  <a:lnTo>
                    <a:pt x="5900" y="2508"/>
                  </a:lnTo>
                  <a:lnTo>
                    <a:pt x="5896" y="2512"/>
                  </a:lnTo>
                  <a:lnTo>
                    <a:pt x="5896" y="2512"/>
                  </a:lnTo>
                  <a:lnTo>
                    <a:pt x="5855" y="2548"/>
                  </a:lnTo>
                  <a:lnTo>
                    <a:pt x="5815" y="2585"/>
                  </a:lnTo>
                  <a:lnTo>
                    <a:pt x="5735" y="2663"/>
                  </a:lnTo>
                  <a:lnTo>
                    <a:pt x="5735" y="2663"/>
                  </a:lnTo>
                  <a:lnTo>
                    <a:pt x="5779" y="2590"/>
                  </a:lnTo>
                  <a:lnTo>
                    <a:pt x="5820" y="2519"/>
                  </a:lnTo>
                  <a:lnTo>
                    <a:pt x="5820" y="2519"/>
                  </a:lnTo>
                  <a:lnTo>
                    <a:pt x="5822" y="2513"/>
                  </a:lnTo>
                  <a:lnTo>
                    <a:pt x="5822" y="2507"/>
                  </a:lnTo>
                  <a:lnTo>
                    <a:pt x="5820" y="2502"/>
                  </a:lnTo>
                  <a:lnTo>
                    <a:pt x="5816" y="2499"/>
                  </a:lnTo>
                  <a:lnTo>
                    <a:pt x="5811" y="2496"/>
                  </a:lnTo>
                  <a:lnTo>
                    <a:pt x="5807" y="2496"/>
                  </a:lnTo>
                  <a:lnTo>
                    <a:pt x="5801" y="2496"/>
                  </a:lnTo>
                  <a:lnTo>
                    <a:pt x="5796" y="2500"/>
                  </a:lnTo>
                  <a:lnTo>
                    <a:pt x="5796" y="2500"/>
                  </a:lnTo>
                  <a:lnTo>
                    <a:pt x="5741" y="2547"/>
                  </a:lnTo>
                  <a:lnTo>
                    <a:pt x="5686" y="2594"/>
                  </a:lnTo>
                  <a:lnTo>
                    <a:pt x="5579" y="2690"/>
                  </a:lnTo>
                  <a:lnTo>
                    <a:pt x="5579" y="2690"/>
                  </a:lnTo>
                  <a:lnTo>
                    <a:pt x="5660" y="2595"/>
                  </a:lnTo>
                  <a:lnTo>
                    <a:pt x="5701" y="2548"/>
                  </a:lnTo>
                  <a:lnTo>
                    <a:pt x="5741" y="2500"/>
                  </a:lnTo>
                  <a:lnTo>
                    <a:pt x="5741" y="2500"/>
                  </a:lnTo>
                  <a:lnTo>
                    <a:pt x="5745" y="2494"/>
                  </a:lnTo>
                  <a:lnTo>
                    <a:pt x="5746" y="2488"/>
                  </a:lnTo>
                  <a:lnTo>
                    <a:pt x="5744" y="2482"/>
                  </a:lnTo>
                  <a:lnTo>
                    <a:pt x="5741" y="2478"/>
                  </a:lnTo>
                  <a:lnTo>
                    <a:pt x="5737" y="2474"/>
                  </a:lnTo>
                  <a:lnTo>
                    <a:pt x="5731" y="2473"/>
                  </a:lnTo>
                  <a:lnTo>
                    <a:pt x="5725" y="2474"/>
                  </a:lnTo>
                  <a:lnTo>
                    <a:pt x="5719" y="2478"/>
                  </a:lnTo>
                  <a:lnTo>
                    <a:pt x="5719" y="2478"/>
                  </a:lnTo>
                  <a:lnTo>
                    <a:pt x="5294" y="2871"/>
                  </a:lnTo>
                  <a:lnTo>
                    <a:pt x="5294" y="2871"/>
                  </a:lnTo>
                  <a:lnTo>
                    <a:pt x="5473" y="2685"/>
                  </a:lnTo>
                  <a:lnTo>
                    <a:pt x="5563" y="2592"/>
                  </a:lnTo>
                  <a:lnTo>
                    <a:pt x="5653" y="2500"/>
                  </a:lnTo>
                  <a:lnTo>
                    <a:pt x="5653" y="2500"/>
                  </a:lnTo>
                  <a:lnTo>
                    <a:pt x="5656" y="2496"/>
                  </a:lnTo>
                  <a:lnTo>
                    <a:pt x="5657" y="2494"/>
                  </a:lnTo>
                  <a:lnTo>
                    <a:pt x="5658" y="2488"/>
                  </a:lnTo>
                  <a:lnTo>
                    <a:pt x="5657" y="2482"/>
                  </a:lnTo>
                  <a:lnTo>
                    <a:pt x="5653" y="2478"/>
                  </a:lnTo>
                  <a:lnTo>
                    <a:pt x="5649" y="2474"/>
                  </a:lnTo>
                  <a:lnTo>
                    <a:pt x="5643" y="2473"/>
                  </a:lnTo>
                  <a:lnTo>
                    <a:pt x="5637" y="2474"/>
                  </a:lnTo>
                  <a:lnTo>
                    <a:pt x="5635" y="2475"/>
                  </a:lnTo>
                  <a:lnTo>
                    <a:pt x="5631" y="2478"/>
                  </a:lnTo>
                  <a:lnTo>
                    <a:pt x="5631" y="2478"/>
                  </a:lnTo>
                  <a:lnTo>
                    <a:pt x="5488" y="2623"/>
                  </a:lnTo>
                  <a:lnTo>
                    <a:pt x="5346" y="2769"/>
                  </a:lnTo>
                  <a:lnTo>
                    <a:pt x="5204" y="2917"/>
                  </a:lnTo>
                  <a:lnTo>
                    <a:pt x="5062" y="3065"/>
                  </a:lnTo>
                  <a:lnTo>
                    <a:pt x="5062" y="3065"/>
                  </a:lnTo>
                  <a:lnTo>
                    <a:pt x="5193" y="2919"/>
                  </a:lnTo>
                  <a:lnTo>
                    <a:pt x="5322" y="2773"/>
                  </a:lnTo>
                  <a:lnTo>
                    <a:pt x="5450" y="2626"/>
                  </a:lnTo>
                  <a:lnTo>
                    <a:pt x="5577" y="2478"/>
                  </a:lnTo>
                  <a:lnTo>
                    <a:pt x="5577" y="2478"/>
                  </a:lnTo>
                  <a:lnTo>
                    <a:pt x="5580" y="2473"/>
                  </a:lnTo>
                  <a:lnTo>
                    <a:pt x="5581" y="2468"/>
                  </a:lnTo>
                  <a:lnTo>
                    <a:pt x="5581" y="2464"/>
                  </a:lnTo>
                  <a:lnTo>
                    <a:pt x="5579" y="2459"/>
                  </a:lnTo>
                  <a:lnTo>
                    <a:pt x="5576" y="2456"/>
                  </a:lnTo>
                  <a:lnTo>
                    <a:pt x="5573" y="2453"/>
                  </a:lnTo>
                  <a:lnTo>
                    <a:pt x="5567" y="2451"/>
                  </a:lnTo>
                  <a:lnTo>
                    <a:pt x="5562" y="2452"/>
                  </a:lnTo>
                  <a:lnTo>
                    <a:pt x="5562" y="2452"/>
                  </a:lnTo>
                  <a:lnTo>
                    <a:pt x="5533" y="2459"/>
                  </a:lnTo>
                  <a:lnTo>
                    <a:pt x="5506" y="2467"/>
                  </a:lnTo>
                  <a:lnTo>
                    <a:pt x="5480" y="2474"/>
                  </a:lnTo>
                  <a:lnTo>
                    <a:pt x="5458" y="2479"/>
                  </a:lnTo>
                  <a:lnTo>
                    <a:pt x="5450" y="2480"/>
                  </a:lnTo>
                  <a:lnTo>
                    <a:pt x="5444" y="2479"/>
                  </a:lnTo>
                  <a:lnTo>
                    <a:pt x="5439" y="2477"/>
                  </a:lnTo>
                  <a:lnTo>
                    <a:pt x="5438" y="2475"/>
                  </a:lnTo>
                  <a:lnTo>
                    <a:pt x="5437" y="2473"/>
                  </a:lnTo>
                  <a:lnTo>
                    <a:pt x="5437" y="2466"/>
                  </a:lnTo>
                  <a:lnTo>
                    <a:pt x="5440" y="2457"/>
                  </a:lnTo>
                  <a:lnTo>
                    <a:pt x="5447" y="2446"/>
                  </a:lnTo>
                  <a:lnTo>
                    <a:pt x="5457" y="2431"/>
                  </a:lnTo>
                  <a:lnTo>
                    <a:pt x="5457" y="2431"/>
                  </a:lnTo>
                  <a:lnTo>
                    <a:pt x="5476" y="2431"/>
                  </a:lnTo>
                  <a:lnTo>
                    <a:pt x="5494" y="2431"/>
                  </a:lnTo>
                  <a:lnTo>
                    <a:pt x="5534" y="2434"/>
                  </a:lnTo>
                  <a:lnTo>
                    <a:pt x="5576" y="2440"/>
                  </a:lnTo>
                  <a:lnTo>
                    <a:pt x="5620" y="2447"/>
                  </a:lnTo>
                  <a:lnTo>
                    <a:pt x="5704" y="2465"/>
                  </a:lnTo>
                  <a:lnTo>
                    <a:pt x="5745" y="2473"/>
                  </a:lnTo>
                  <a:lnTo>
                    <a:pt x="5783" y="2480"/>
                  </a:lnTo>
                  <a:lnTo>
                    <a:pt x="5783" y="2480"/>
                  </a:lnTo>
                  <a:lnTo>
                    <a:pt x="5827" y="2486"/>
                  </a:lnTo>
                  <a:lnTo>
                    <a:pt x="5850" y="2488"/>
                  </a:lnTo>
                  <a:lnTo>
                    <a:pt x="5872" y="2491"/>
                  </a:lnTo>
                  <a:lnTo>
                    <a:pt x="5896" y="2492"/>
                  </a:lnTo>
                  <a:lnTo>
                    <a:pt x="5919" y="2492"/>
                  </a:lnTo>
                  <a:lnTo>
                    <a:pt x="5943" y="2491"/>
                  </a:lnTo>
                  <a:lnTo>
                    <a:pt x="5966" y="2488"/>
                  </a:lnTo>
                  <a:lnTo>
                    <a:pt x="5988" y="2485"/>
                  </a:lnTo>
                  <a:lnTo>
                    <a:pt x="6010" y="2480"/>
                  </a:lnTo>
                  <a:lnTo>
                    <a:pt x="6031" y="2474"/>
                  </a:lnTo>
                  <a:lnTo>
                    <a:pt x="6053" y="2466"/>
                  </a:lnTo>
                  <a:lnTo>
                    <a:pt x="6072" y="2457"/>
                  </a:lnTo>
                  <a:lnTo>
                    <a:pt x="6091" y="2445"/>
                  </a:lnTo>
                  <a:lnTo>
                    <a:pt x="6110" y="2431"/>
                  </a:lnTo>
                  <a:lnTo>
                    <a:pt x="6126" y="2415"/>
                  </a:lnTo>
                  <a:lnTo>
                    <a:pt x="6126" y="2415"/>
                  </a:lnTo>
                  <a:lnTo>
                    <a:pt x="6130" y="2410"/>
                  </a:lnTo>
                  <a:lnTo>
                    <a:pt x="6130" y="2405"/>
                  </a:lnTo>
                  <a:lnTo>
                    <a:pt x="6130" y="2401"/>
                  </a:lnTo>
                  <a:lnTo>
                    <a:pt x="6127" y="2397"/>
                  </a:lnTo>
                  <a:lnTo>
                    <a:pt x="6124" y="2393"/>
                  </a:lnTo>
                  <a:lnTo>
                    <a:pt x="6119" y="2392"/>
                  </a:lnTo>
                  <a:lnTo>
                    <a:pt x="6115" y="2391"/>
                  </a:lnTo>
                  <a:lnTo>
                    <a:pt x="6110" y="2393"/>
                  </a:lnTo>
                  <a:lnTo>
                    <a:pt x="6110" y="2393"/>
                  </a:lnTo>
                  <a:lnTo>
                    <a:pt x="6090" y="2403"/>
                  </a:lnTo>
                  <a:lnTo>
                    <a:pt x="6071" y="2412"/>
                  </a:lnTo>
                  <a:lnTo>
                    <a:pt x="6051" y="2420"/>
                  </a:lnTo>
                  <a:lnTo>
                    <a:pt x="6033" y="2426"/>
                  </a:lnTo>
                  <a:lnTo>
                    <a:pt x="6013" y="2432"/>
                  </a:lnTo>
                  <a:lnTo>
                    <a:pt x="5994" y="2437"/>
                  </a:lnTo>
                  <a:lnTo>
                    <a:pt x="5974" y="2441"/>
                  </a:lnTo>
                  <a:lnTo>
                    <a:pt x="5954" y="2444"/>
                  </a:lnTo>
                  <a:lnTo>
                    <a:pt x="5934" y="2446"/>
                  </a:lnTo>
                  <a:lnTo>
                    <a:pt x="5916" y="2447"/>
                  </a:lnTo>
                  <a:lnTo>
                    <a:pt x="5876" y="2448"/>
                  </a:lnTo>
                  <a:lnTo>
                    <a:pt x="5836" y="2446"/>
                  </a:lnTo>
                  <a:lnTo>
                    <a:pt x="5796" y="2443"/>
                  </a:lnTo>
                  <a:lnTo>
                    <a:pt x="5756" y="2437"/>
                  </a:lnTo>
                  <a:lnTo>
                    <a:pt x="5717" y="2430"/>
                  </a:lnTo>
                  <a:lnTo>
                    <a:pt x="5637" y="2415"/>
                  </a:lnTo>
                  <a:lnTo>
                    <a:pt x="5556" y="2398"/>
                  </a:lnTo>
                  <a:lnTo>
                    <a:pt x="5517" y="2390"/>
                  </a:lnTo>
                  <a:lnTo>
                    <a:pt x="5476" y="2384"/>
                  </a:lnTo>
                  <a:lnTo>
                    <a:pt x="5476" y="2384"/>
                  </a:lnTo>
                  <a:lnTo>
                    <a:pt x="5445" y="2381"/>
                  </a:lnTo>
                  <a:lnTo>
                    <a:pt x="5430" y="2379"/>
                  </a:lnTo>
                  <a:lnTo>
                    <a:pt x="5415" y="2379"/>
                  </a:lnTo>
                  <a:lnTo>
                    <a:pt x="5401" y="2379"/>
                  </a:lnTo>
                  <a:lnTo>
                    <a:pt x="5387" y="2381"/>
                  </a:lnTo>
                  <a:lnTo>
                    <a:pt x="5373" y="2383"/>
                  </a:lnTo>
                  <a:lnTo>
                    <a:pt x="5359" y="2386"/>
                  </a:lnTo>
                  <a:lnTo>
                    <a:pt x="5347" y="2391"/>
                  </a:lnTo>
                  <a:lnTo>
                    <a:pt x="5334" y="2397"/>
                  </a:lnTo>
                  <a:lnTo>
                    <a:pt x="5323" y="2404"/>
                  </a:lnTo>
                  <a:lnTo>
                    <a:pt x="5313" y="2413"/>
                  </a:lnTo>
                  <a:lnTo>
                    <a:pt x="5304" y="2423"/>
                  </a:lnTo>
                  <a:lnTo>
                    <a:pt x="5294" y="2434"/>
                  </a:lnTo>
                  <a:lnTo>
                    <a:pt x="5287" y="2448"/>
                  </a:lnTo>
                  <a:lnTo>
                    <a:pt x="5281" y="2464"/>
                  </a:lnTo>
                  <a:lnTo>
                    <a:pt x="5281" y="2464"/>
                  </a:lnTo>
                  <a:lnTo>
                    <a:pt x="5279" y="2470"/>
                  </a:lnTo>
                  <a:lnTo>
                    <a:pt x="5278" y="2479"/>
                  </a:lnTo>
                  <a:lnTo>
                    <a:pt x="5278" y="2501"/>
                  </a:lnTo>
                  <a:lnTo>
                    <a:pt x="5279" y="2527"/>
                  </a:lnTo>
                  <a:lnTo>
                    <a:pt x="5281" y="2554"/>
                  </a:lnTo>
                  <a:lnTo>
                    <a:pt x="5286" y="2603"/>
                  </a:lnTo>
                  <a:lnTo>
                    <a:pt x="5289" y="2624"/>
                  </a:lnTo>
                  <a:lnTo>
                    <a:pt x="5289" y="2624"/>
                  </a:lnTo>
                  <a:lnTo>
                    <a:pt x="5277" y="2617"/>
                  </a:lnTo>
                  <a:lnTo>
                    <a:pt x="5264" y="2611"/>
                  </a:lnTo>
                  <a:lnTo>
                    <a:pt x="5251" y="2605"/>
                  </a:lnTo>
                  <a:lnTo>
                    <a:pt x="5238" y="2601"/>
                  </a:lnTo>
                  <a:lnTo>
                    <a:pt x="5212" y="2594"/>
                  </a:lnTo>
                  <a:lnTo>
                    <a:pt x="5185" y="2589"/>
                  </a:lnTo>
                  <a:lnTo>
                    <a:pt x="5158" y="2587"/>
                  </a:lnTo>
                  <a:lnTo>
                    <a:pt x="5130" y="2587"/>
                  </a:lnTo>
                  <a:lnTo>
                    <a:pt x="5103" y="2588"/>
                  </a:lnTo>
                  <a:lnTo>
                    <a:pt x="5075" y="2590"/>
                  </a:lnTo>
                  <a:lnTo>
                    <a:pt x="5075" y="2590"/>
                  </a:lnTo>
                  <a:lnTo>
                    <a:pt x="5058" y="2594"/>
                  </a:lnTo>
                  <a:lnTo>
                    <a:pt x="5042" y="2598"/>
                  </a:lnTo>
                  <a:lnTo>
                    <a:pt x="5027" y="2603"/>
                  </a:lnTo>
                  <a:lnTo>
                    <a:pt x="5014" y="2610"/>
                  </a:lnTo>
                  <a:lnTo>
                    <a:pt x="5002" y="2617"/>
                  </a:lnTo>
                  <a:lnTo>
                    <a:pt x="4990" y="2625"/>
                  </a:lnTo>
                  <a:lnTo>
                    <a:pt x="4978" y="2635"/>
                  </a:lnTo>
                  <a:lnTo>
                    <a:pt x="4969" y="2645"/>
                  </a:lnTo>
                  <a:lnTo>
                    <a:pt x="4959" y="2656"/>
                  </a:lnTo>
                  <a:lnTo>
                    <a:pt x="4951" y="2667"/>
                  </a:lnTo>
                  <a:lnTo>
                    <a:pt x="4944" y="2679"/>
                  </a:lnTo>
                  <a:lnTo>
                    <a:pt x="4937" y="2692"/>
                  </a:lnTo>
                  <a:lnTo>
                    <a:pt x="4931" y="2706"/>
                  </a:lnTo>
                  <a:lnTo>
                    <a:pt x="4927" y="2720"/>
                  </a:lnTo>
                  <a:lnTo>
                    <a:pt x="4922" y="2734"/>
                  </a:lnTo>
                  <a:lnTo>
                    <a:pt x="4918" y="2749"/>
                  </a:lnTo>
                  <a:lnTo>
                    <a:pt x="4914" y="2780"/>
                  </a:lnTo>
                  <a:lnTo>
                    <a:pt x="4910" y="2810"/>
                  </a:lnTo>
                  <a:lnTo>
                    <a:pt x="4909" y="2842"/>
                  </a:lnTo>
                  <a:lnTo>
                    <a:pt x="4910" y="2873"/>
                  </a:lnTo>
                  <a:lnTo>
                    <a:pt x="4913" y="2904"/>
                  </a:lnTo>
                  <a:lnTo>
                    <a:pt x="4916" y="2933"/>
                  </a:lnTo>
                  <a:lnTo>
                    <a:pt x="4921" y="2961"/>
                  </a:lnTo>
                  <a:lnTo>
                    <a:pt x="4928" y="2987"/>
                  </a:lnTo>
                  <a:lnTo>
                    <a:pt x="4928" y="2987"/>
                  </a:lnTo>
                  <a:lnTo>
                    <a:pt x="4929" y="2990"/>
                  </a:lnTo>
                  <a:lnTo>
                    <a:pt x="4931" y="2993"/>
                  </a:lnTo>
                  <a:lnTo>
                    <a:pt x="4935" y="2993"/>
                  </a:lnTo>
                  <a:lnTo>
                    <a:pt x="4938" y="2993"/>
                  </a:lnTo>
                  <a:lnTo>
                    <a:pt x="4941" y="2992"/>
                  </a:lnTo>
                  <a:lnTo>
                    <a:pt x="4943" y="2989"/>
                  </a:lnTo>
                  <a:lnTo>
                    <a:pt x="4944" y="2986"/>
                  </a:lnTo>
                  <a:lnTo>
                    <a:pt x="4944" y="2982"/>
                  </a:lnTo>
                  <a:lnTo>
                    <a:pt x="4944" y="2982"/>
                  </a:lnTo>
                  <a:lnTo>
                    <a:pt x="4940" y="2947"/>
                  </a:lnTo>
                  <a:lnTo>
                    <a:pt x="4937" y="2912"/>
                  </a:lnTo>
                  <a:lnTo>
                    <a:pt x="4936" y="2880"/>
                  </a:lnTo>
                  <a:lnTo>
                    <a:pt x="4938" y="2849"/>
                  </a:lnTo>
                  <a:lnTo>
                    <a:pt x="4943" y="2820"/>
                  </a:lnTo>
                  <a:lnTo>
                    <a:pt x="4950" y="2793"/>
                  </a:lnTo>
                  <a:lnTo>
                    <a:pt x="4959" y="2767"/>
                  </a:lnTo>
                  <a:lnTo>
                    <a:pt x="4971" y="2743"/>
                  </a:lnTo>
                  <a:lnTo>
                    <a:pt x="4971" y="2743"/>
                  </a:lnTo>
                  <a:lnTo>
                    <a:pt x="4972" y="2747"/>
                  </a:lnTo>
                  <a:lnTo>
                    <a:pt x="4973" y="2749"/>
                  </a:lnTo>
                  <a:lnTo>
                    <a:pt x="4976" y="2753"/>
                  </a:lnTo>
                  <a:lnTo>
                    <a:pt x="4978" y="2754"/>
                  </a:lnTo>
                  <a:lnTo>
                    <a:pt x="4982" y="2756"/>
                  </a:lnTo>
                  <a:lnTo>
                    <a:pt x="4985" y="2756"/>
                  </a:lnTo>
                  <a:lnTo>
                    <a:pt x="4989" y="2756"/>
                  </a:lnTo>
                  <a:lnTo>
                    <a:pt x="4993" y="2754"/>
                  </a:lnTo>
                  <a:lnTo>
                    <a:pt x="4993" y="2754"/>
                  </a:lnTo>
                  <a:lnTo>
                    <a:pt x="5023" y="2736"/>
                  </a:lnTo>
                  <a:lnTo>
                    <a:pt x="5045" y="2725"/>
                  </a:lnTo>
                  <a:lnTo>
                    <a:pt x="5060" y="2719"/>
                  </a:lnTo>
                  <a:lnTo>
                    <a:pt x="5066" y="2718"/>
                  </a:lnTo>
                  <a:lnTo>
                    <a:pt x="5069" y="2718"/>
                  </a:lnTo>
                  <a:lnTo>
                    <a:pt x="5072" y="2719"/>
                  </a:lnTo>
                  <a:lnTo>
                    <a:pt x="5074" y="2721"/>
                  </a:lnTo>
                  <a:lnTo>
                    <a:pt x="5074" y="2724"/>
                  </a:lnTo>
                  <a:lnTo>
                    <a:pt x="5073" y="2727"/>
                  </a:lnTo>
                  <a:lnTo>
                    <a:pt x="5068" y="2738"/>
                  </a:lnTo>
                  <a:lnTo>
                    <a:pt x="5060" y="2749"/>
                  </a:lnTo>
                  <a:lnTo>
                    <a:pt x="5050" y="2765"/>
                  </a:lnTo>
                  <a:lnTo>
                    <a:pt x="5037" y="2780"/>
                  </a:lnTo>
                  <a:lnTo>
                    <a:pt x="5009" y="2814"/>
                  </a:lnTo>
                  <a:lnTo>
                    <a:pt x="4982" y="2848"/>
                  </a:lnTo>
                  <a:lnTo>
                    <a:pt x="4959" y="2875"/>
                  </a:lnTo>
                  <a:lnTo>
                    <a:pt x="4959" y="2875"/>
                  </a:lnTo>
                  <a:lnTo>
                    <a:pt x="4957" y="2880"/>
                  </a:lnTo>
                  <a:lnTo>
                    <a:pt x="4957" y="2885"/>
                  </a:lnTo>
                  <a:lnTo>
                    <a:pt x="4959" y="2891"/>
                  </a:lnTo>
                  <a:lnTo>
                    <a:pt x="4963" y="2894"/>
                  </a:lnTo>
                  <a:lnTo>
                    <a:pt x="4966" y="2898"/>
                  </a:lnTo>
                  <a:lnTo>
                    <a:pt x="4972" y="2900"/>
                  </a:lnTo>
                  <a:lnTo>
                    <a:pt x="4977" y="2900"/>
                  </a:lnTo>
                  <a:lnTo>
                    <a:pt x="4983" y="2898"/>
                  </a:lnTo>
                  <a:lnTo>
                    <a:pt x="4983" y="2898"/>
                  </a:lnTo>
                  <a:lnTo>
                    <a:pt x="5017" y="2872"/>
                  </a:lnTo>
                  <a:lnTo>
                    <a:pt x="5046" y="2851"/>
                  </a:lnTo>
                  <a:lnTo>
                    <a:pt x="5060" y="2842"/>
                  </a:lnTo>
                  <a:lnTo>
                    <a:pt x="5074" y="2835"/>
                  </a:lnTo>
                  <a:lnTo>
                    <a:pt x="5086" y="2829"/>
                  </a:lnTo>
                  <a:lnTo>
                    <a:pt x="5094" y="2827"/>
                  </a:lnTo>
                  <a:lnTo>
                    <a:pt x="5096" y="2828"/>
                  </a:lnTo>
                  <a:lnTo>
                    <a:pt x="5099" y="2829"/>
                  </a:lnTo>
                  <a:lnTo>
                    <a:pt x="5099" y="2831"/>
                  </a:lnTo>
                  <a:lnTo>
                    <a:pt x="5099" y="2836"/>
                  </a:lnTo>
                  <a:lnTo>
                    <a:pt x="5096" y="2841"/>
                  </a:lnTo>
                  <a:lnTo>
                    <a:pt x="5093" y="2848"/>
                  </a:lnTo>
                  <a:lnTo>
                    <a:pt x="5080" y="2866"/>
                  </a:lnTo>
                  <a:lnTo>
                    <a:pt x="5060" y="2892"/>
                  </a:lnTo>
                  <a:lnTo>
                    <a:pt x="5032" y="2926"/>
                  </a:lnTo>
                  <a:lnTo>
                    <a:pt x="5032" y="2926"/>
                  </a:lnTo>
                  <a:lnTo>
                    <a:pt x="4976" y="2990"/>
                  </a:lnTo>
                  <a:lnTo>
                    <a:pt x="4918" y="3054"/>
                  </a:lnTo>
                  <a:lnTo>
                    <a:pt x="4859" y="3114"/>
                  </a:lnTo>
                  <a:lnTo>
                    <a:pt x="4798" y="3175"/>
                  </a:lnTo>
                  <a:lnTo>
                    <a:pt x="4676" y="3296"/>
                  </a:lnTo>
                  <a:lnTo>
                    <a:pt x="4554" y="3415"/>
                  </a:lnTo>
                  <a:lnTo>
                    <a:pt x="4554" y="3415"/>
                  </a:lnTo>
                  <a:lnTo>
                    <a:pt x="4501" y="3468"/>
                  </a:lnTo>
                  <a:lnTo>
                    <a:pt x="4448" y="3522"/>
                  </a:lnTo>
                  <a:lnTo>
                    <a:pt x="4344" y="3632"/>
                  </a:lnTo>
                  <a:lnTo>
                    <a:pt x="4242" y="3742"/>
                  </a:lnTo>
                  <a:lnTo>
                    <a:pt x="4141" y="3854"/>
                  </a:lnTo>
                  <a:lnTo>
                    <a:pt x="4041" y="3968"/>
                  </a:lnTo>
                  <a:lnTo>
                    <a:pt x="3942" y="4082"/>
                  </a:lnTo>
                  <a:lnTo>
                    <a:pt x="3845" y="4198"/>
                  </a:lnTo>
                  <a:lnTo>
                    <a:pt x="3747" y="4313"/>
                  </a:lnTo>
                  <a:lnTo>
                    <a:pt x="3747" y="4313"/>
                  </a:lnTo>
                  <a:lnTo>
                    <a:pt x="3649" y="4431"/>
                  </a:lnTo>
                  <a:lnTo>
                    <a:pt x="3550" y="4551"/>
                  </a:lnTo>
                  <a:lnTo>
                    <a:pt x="3452" y="4670"/>
                  </a:lnTo>
                  <a:lnTo>
                    <a:pt x="3355" y="4791"/>
                  </a:lnTo>
                  <a:lnTo>
                    <a:pt x="3162" y="5032"/>
                  </a:lnTo>
                  <a:lnTo>
                    <a:pt x="2970" y="5274"/>
                  </a:lnTo>
                  <a:lnTo>
                    <a:pt x="2778" y="5516"/>
                  </a:lnTo>
                  <a:lnTo>
                    <a:pt x="2586" y="5759"/>
                  </a:lnTo>
                  <a:lnTo>
                    <a:pt x="2393" y="6000"/>
                  </a:lnTo>
                  <a:lnTo>
                    <a:pt x="2296" y="6119"/>
                  </a:lnTo>
                  <a:lnTo>
                    <a:pt x="2197" y="6240"/>
                  </a:lnTo>
                  <a:lnTo>
                    <a:pt x="2197" y="6240"/>
                  </a:lnTo>
                  <a:lnTo>
                    <a:pt x="2169" y="6275"/>
                  </a:lnTo>
                  <a:lnTo>
                    <a:pt x="2169" y="6275"/>
                  </a:lnTo>
                  <a:lnTo>
                    <a:pt x="2189" y="6247"/>
                  </a:lnTo>
                  <a:lnTo>
                    <a:pt x="2189" y="6247"/>
                  </a:lnTo>
                  <a:lnTo>
                    <a:pt x="2251" y="6160"/>
                  </a:lnTo>
                  <a:lnTo>
                    <a:pt x="2315" y="6073"/>
                  </a:lnTo>
                  <a:lnTo>
                    <a:pt x="2380" y="5989"/>
                  </a:lnTo>
                  <a:lnTo>
                    <a:pt x="2447" y="5906"/>
                  </a:lnTo>
                  <a:lnTo>
                    <a:pt x="2513" y="5822"/>
                  </a:lnTo>
                  <a:lnTo>
                    <a:pt x="2581" y="5740"/>
                  </a:lnTo>
                  <a:lnTo>
                    <a:pt x="2717" y="5575"/>
                  </a:lnTo>
                  <a:lnTo>
                    <a:pt x="2717" y="5575"/>
                  </a:lnTo>
                  <a:lnTo>
                    <a:pt x="2882" y="5373"/>
                  </a:lnTo>
                  <a:lnTo>
                    <a:pt x="3046" y="5171"/>
                  </a:lnTo>
                  <a:lnTo>
                    <a:pt x="3207" y="4967"/>
                  </a:lnTo>
                  <a:lnTo>
                    <a:pt x="3288" y="4866"/>
                  </a:lnTo>
                  <a:lnTo>
                    <a:pt x="3368" y="4763"/>
                  </a:lnTo>
                  <a:lnTo>
                    <a:pt x="3368" y="4763"/>
                  </a:lnTo>
                  <a:lnTo>
                    <a:pt x="3455" y="4649"/>
                  </a:lnTo>
                  <a:lnTo>
                    <a:pt x="3546" y="4538"/>
                  </a:lnTo>
                  <a:lnTo>
                    <a:pt x="3636" y="4427"/>
                  </a:lnTo>
                  <a:lnTo>
                    <a:pt x="3728" y="4315"/>
                  </a:lnTo>
                  <a:lnTo>
                    <a:pt x="3913" y="4095"/>
                  </a:lnTo>
                  <a:lnTo>
                    <a:pt x="4099" y="3875"/>
                  </a:lnTo>
                  <a:lnTo>
                    <a:pt x="4192" y="3765"/>
                  </a:lnTo>
                  <a:lnTo>
                    <a:pt x="4283" y="3654"/>
                  </a:lnTo>
                  <a:lnTo>
                    <a:pt x="4373" y="3543"/>
                  </a:lnTo>
                  <a:lnTo>
                    <a:pt x="4463" y="3431"/>
                  </a:lnTo>
                  <a:lnTo>
                    <a:pt x="4551" y="3317"/>
                  </a:lnTo>
                  <a:lnTo>
                    <a:pt x="4636" y="3202"/>
                  </a:lnTo>
                  <a:lnTo>
                    <a:pt x="4721" y="3086"/>
                  </a:lnTo>
                  <a:lnTo>
                    <a:pt x="4762" y="3028"/>
                  </a:lnTo>
                  <a:lnTo>
                    <a:pt x="4803" y="2968"/>
                  </a:lnTo>
                  <a:lnTo>
                    <a:pt x="4803" y="2968"/>
                  </a:lnTo>
                  <a:lnTo>
                    <a:pt x="4804" y="2966"/>
                  </a:lnTo>
                  <a:lnTo>
                    <a:pt x="4805" y="2962"/>
                  </a:lnTo>
                  <a:lnTo>
                    <a:pt x="4804" y="2956"/>
                  </a:lnTo>
                  <a:lnTo>
                    <a:pt x="4801" y="2952"/>
                  </a:lnTo>
                  <a:lnTo>
                    <a:pt x="4798" y="2947"/>
                  </a:lnTo>
                  <a:lnTo>
                    <a:pt x="4793" y="2945"/>
                  </a:lnTo>
                  <a:lnTo>
                    <a:pt x="4787" y="2944"/>
                  </a:lnTo>
                  <a:lnTo>
                    <a:pt x="4781" y="2945"/>
                  </a:lnTo>
                  <a:lnTo>
                    <a:pt x="4776" y="2948"/>
                  </a:lnTo>
                  <a:lnTo>
                    <a:pt x="4776" y="2948"/>
                  </a:lnTo>
                  <a:lnTo>
                    <a:pt x="4693" y="3037"/>
                  </a:lnTo>
                  <a:lnTo>
                    <a:pt x="4608" y="3129"/>
                  </a:lnTo>
                  <a:lnTo>
                    <a:pt x="4526" y="3220"/>
                  </a:lnTo>
                  <a:lnTo>
                    <a:pt x="4444" y="3313"/>
                  </a:lnTo>
                  <a:lnTo>
                    <a:pt x="4364" y="3407"/>
                  </a:lnTo>
                  <a:lnTo>
                    <a:pt x="4283" y="3501"/>
                  </a:lnTo>
                  <a:lnTo>
                    <a:pt x="4203" y="3596"/>
                  </a:lnTo>
                  <a:lnTo>
                    <a:pt x="4124" y="3692"/>
                  </a:lnTo>
                  <a:lnTo>
                    <a:pt x="3967" y="3885"/>
                  </a:lnTo>
                  <a:lnTo>
                    <a:pt x="3811" y="4078"/>
                  </a:lnTo>
                  <a:lnTo>
                    <a:pt x="3502" y="4466"/>
                  </a:lnTo>
                  <a:lnTo>
                    <a:pt x="3502" y="4466"/>
                  </a:lnTo>
                  <a:lnTo>
                    <a:pt x="3576" y="4366"/>
                  </a:lnTo>
                  <a:lnTo>
                    <a:pt x="3652" y="4265"/>
                  </a:lnTo>
                  <a:lnTo>
                    <a:pt x="3728" y="4167"/>
                  </a:lnTo>
                  <a:lnTo>
                    <a:pt x="3805" y="4067"/>
                  </a:lnTo>
                  <a:lnTo>
                    <a:pt x="3962" y="3872"/>
                  </a:lnTo>
                  <a:lnTo>
                    <a:pt x="4119" y="3676"/>
                  </a:lnTo>
                  <a:lnTo>
                    <a:pt x="4276" y="3481"/>
                  </a:lnTo>
                  <a:lnTo>
                    <a:pt x="4353" y="3383"/>
                  </a:lnTo>
                  <a:lnTo>
                    <a:pt x="4429" y="3284"/>
                  </a:lnTo>
                  <a:lnTo>
                    <a:pt x="4505" y="3185"/>
                  </a:lnTo>
                  <a:lnTo>
                    <a:pt x="4580" y="3084"/>
                  </a:lnTo>
                  <a:lnTo>
                    <a:pt x="4653" y="2983"/>
                  </a:lnTo>
                  <a:lnTo>
                    <a:pt x="4725" y="2880"/>
                  </a:lnTo>
                  <a:lnTo>
                    <a:pt x="4725" y="2880"/>
                  </a:lnTo>
                  <a:lnTo>
                    <a:pt x="4726" y="2878"/>
                  </a:lnTo>
                  <a:lnTo>
                    <a:pt x="4728" y="2875"/>
                  </a:lnTo>
                  <a:lnTo>
                    <a:pt x="4726" y="2869"/>
                  </a:lnTo>
                  <a:lnTo>
                    <a:pt x="4724" y="2864"/>
                  </a:lnTo>
                  <a:lnTo>
                    <a:pt x="4721" y="2859"/>
                  </a:lnTo>
                  <a:lnTo>
                    <a:pt x="4716" y="2857"/>
                  </a:lnTo>
                  <a:lnTo>
                    <a:pt x="4710" y="2856"/>
                  </a:lnTo>
                  <a:lnTo>
                    <a:pt x="4704" y="2857"/>
                  </a:lnTo>
                  <a:lnTo>
                    <a:pt x="4702" y="2858"/>
                  </a:lnTo>
                  <a:lnTo>
                    <a:pt x="4700" y="2860"/>
                  </a:lnTo>
                  <a:lnTo>
                    <a:pt x="4700" y="2860"/>
                  </a:lnTo>
                  <a:lnTo>
                    <a:pt x="4537" y="3068"/>
                  </a:lnTo>
                  <a:lnTo>
                    <a:pt x="4373" y="3275"/>
                  </a:lnTo>
                  <a:lnTo>
                    <a:pt x="4208" y="3481"/>
                  </a:lnTo>
                  <a:lnTo>
                    <a:pt x="4043" y="3686"/>
                  </a:lnTo>
                  <a:lnTo>
                    <a:pt x="3877" y="3889"/>
                  </a:lnTo>
                  <a:lnTo>
                    <a:pt x="3709" y="4092"/>
                  </a:lnTo>
                  <a:lnTo>
                    <a:pt x="3540" y="4294"/>
                  </a:lnTo>
                  <a:lnTo>
                    <a:pt x="3370" y="4496"/>
                  </a:lnTo>
                  <a:lnTo>
                    <a:pt x="3370" y="4496"/>
                  </a:lnTo>
                  <a:lnTo>
                    <a:pt x="3378" y="4484"/>
                  </a:lnTo>
                  <a:lnTo>
                    <a:pt x="3378" y="4484"/>
                  </a:lnTo>
                  <a:lnTo>
                    <a:pt x="3469" y="4355"/>
                  </a:lnTo>
                  <a:lnTo>
                    <a:pt x="3561" y="4226"/>
                  </a:lnTo>
                  <a:lnTo>
                    <a:pt x="3651" y="4099"/>
                  </a:lnTo>
                  <a:lnTo>
                    <a:pt x="3742" y="3971"/>
                  </a:lnTo>
                  <a:lnTo>
                    <a:pt x="3789" y="3908"/>
                  </a:lnTo>
                  <a:lnTo>
                    <a:pt x="3836" y="3846"/>
                  </a:lnTo>
                  <a:lnTo>
                    <a:pt x="3884" y="3783"/>
                  </a:lnTo>
                  <a:lnTo>
                    <a:pt x="3933" y="3722"/>
                  </a:lnTo>
                  <a:lnTo>
                    <a:pt x="3983" y="3661"/>
                  </a:lnTo>
                  <a:lnTo>
                    <a:pt x="4034" y="3601"/>
                  </a:lnTo>
                  <a:lnTo>
                    <a:pt x="4085" y="3542"/>
                  </a:lnTo>
                  <a:lnTo>
                    <a:pt x="4139" y="3484"/>
                  </a:lnTo>
                  <a:lnTo>
                    <a:pt x="4139" y="3484"/>
                  </a:lnTo>
                  <a:lnTo>
                    <a:pt x="4212" y="3406"/>
                  </a:lnTo>
                  <a:lnTo>
                    <a:pt x="4283" y="3329"/>
                  </a:lnTo>
                  <a:lnTo>
                    <a:pt x="4318" y="3290"/>
                  </a:lnTo>
                  <a:lnTo>
                    <a:pt x="4352" y="3250"/>
                  </a:lnTo>
                  <a:lnTo>
                    <a:pt x="4385" y="3210"/>
                  </a:lnTo>
                  <a:lnTo>
                    <a:pt x="4416" y="3169"/>
                  </a:lnTo>
                  <a:lnTo>
                    <a:pt x="4448" y="3129"/>
                  </a:lnTo>
                  <a:lnTo>
                    <a:pt x="4478" y="3086"/>
                  </a:lnTo>
                  <a:lnTo>
                    <a:pt x="4506" y="3044"/>
                  </a:lnTo>
                  <a:lnTo>
                    <a:pt x="4535" y="3000"/>
                  </a:lnTo>
                  <a:lnTo>
                    <a:pt x="4560" y="2954"/>
                  </a:lnTo>
                  <a:lnTo>
                    <a:pt x="4584" y="2908"/>
                  </a:lnTo>
                  <a:lnTo>
                    <a:pt x="4607" y="2860"/>
                  </a:lnTo>
                  <a:lnTo>
                    <a:pt x="4628" y="2811"/>
                  </a:lnTo>
                  <a:lnTo>
                    <a:pt x="4628" y="2811"/>
                  </a:lnTo>
                  <a:lnTo>
                    <a:pt x="4628" y="2805"/>
                  </a:lnTo>
                  <a:lnTo>
                    <a:pt x="4627" y="2801"/>
                  </a:lnTo>
                  <a:lnTo>
                    <a:pt x="4625" y="2796"/>
                  </a:lnTo>
                  <a:lnTo>
                    <a:pt x="4620" y="2793"/>
                  </a:lnTo>
                  <a:lnTo>
                    <a:pt x="4615" y="2791"/>
                  </a:lnTo>
                  <a:lnTo>
                    <a:pt x="4611" y="2790"/>
                  </a:lnTo>
                  <a:lnTo>
                    <a:pt x="4606" y="2791"/>
                  </a:lnTo>
                  <a:lnTo>
                    <a:pt x="4601" y="2795"/>
                  </a:lnTo>
                  <a:lnTo>
                    <a:pt x="4601" y="2795"/>
                  </a:lnTo>
                  <a:lnTo>
                    <a:pt x="4420" y="3011"/>
                  </a:lnTo>
                  <a:lnTo>
                    <a:pt x="4236" y="3228"/>
                  </a:lnTo>
                  <a:lnTo>
                    <a:pt x="4052" y="3443"/>
                  </a:lnTo>
                  <a:lnTo>
                    <a:pt x="3869" y="3660"/>
                  </a:lnTo>
                  <a:lnTo>
                    <a:pt x="3686" y="3876"/>
                  </a:lnTo>
                  <a:lnTo>
                    <a:pt x="3595" y="3986"/>
                  </a:lnTo>
                  <a:lnTo>
                    <a:pt x="3505" y="4095"/>
                  </a:lnTo>
                  <a:lnTo>
                    <a:pt x="3416" y="4205"/>
                  </a:lnTo>
                  <a:lnTo>
                    <a:pt x="3327" y="4315"/>
                  </a:lnTo>
                  <a:lnTo>
                    <a:pt x="3240" y="4427"/>
                  </a:lnTo>
                  <a:lnTo>
                    <a:pt x="3153" y="4539"/>
                  </a:lnTo>
                  <a:lnTo>
                    <a:pt x="3153" y="4539"/>
                  </a:lnTo>
                  <a:lnTo>
                    <a:pt x="3069" y="4649"/>
                  </a:lnTo>
                  <a:lnTo>
                    <a:pt x="2985" y="4761"/>
                  </a:lnTo>
                  <a:lnTo>
                    <a:pt x="2819" y="4985"/>
                  </a:lnTo>
                  <a:lnTo>
                    <a:pt x="2819" y="4985"/>
                  </a:lnTo>
                  <a:lnTo>
                    <a:pt x="2821" y="4983"/>
                  </a:lnTo>
                  <a:lnTo>
                    <a:pt x="2821" y="4983"/>
                  </a:lnTo>
                  <a:lnTo>
                    <a:pt x="2997" y="4716"/>
                  </a:lnTo>
                  <a:lnTo>
                    <a:pt x="3084" y="4583"/>
                  </a:lnTo>
                  <a:lnTo>
                    <a:pt x="3175" y="4451"/>
                  </a:lnTo>
                  <a:lnTo>
                    <a:pt x="3175" y="4451"/>
                  </a:lnTo>
                  <a:lnTo>
                    <a:pt x="3427" y="4126"/>
                  </a:lnTo>
                  <a:lnTo>
                    <a:pt x="3681" y="3800"/>
                  </a:lnTo>
                  <a:lnTo>
                    <a:pt x="3809" y="3639"/>
                  </a:lnTo>
                  <a:lnTo>
                    <a:pt x="3938" y="3479"/>
                  </a:lnTo>
                  <a:lnTo>
                    <a:pt x="4066" y="3318"/>
                  </a:lnTo>
                  <a:lnTo>
                    <a:pt x="4197" y="3159"/>
                  </a:lnTo>
                  <a:lnTo>
                    <a:pt x="4197" y="3159"/>
                  </a:lnTo>
                  <a:lnTo>
                    <a:pt x="4222" y="3129"/>
                  </a:lnTo>
                  <a:lnTo>
                    <a:pt x="4250" y="3100"/>
                  </a:lnTo>
                  <a:lnTo>
                    <a:pt x="4278" y="3071"/>
                  </a:lnTo>
                  <a:lnTo>
                    <a:pt x="4307" y="3042"/>
                  </a:lnTo>
                  <a:lnTo>
                    <a:pt x="4366" y="2985"/>
                  </a:lnTo>
                  <a:lnTo>
                    <a:pt x="4395" y="2955"/>
                  </a:lnTo>
                  <a:lnTo>
                    <a:pt x="4423" y="2925"/>
                  </a:lnTo>
                  <a:lnTo>
                    <a:pt x="4449" y="2894"/>
                  </a:lnTo>
                  <a:lnTo>
                    <a:pt x="4475" y="2863"/>
                  </a:lnTo>
                  <a:lnTo>
                    <a:pt x="4497" y="2830"/>
                  </a:lnTo>
                  <a:lnTo>
                    <a:pt x="4508" y="2814"/>
                  </a:lnTo>
                  <a:lnTo>
                    <a:pt x="4517" y="2796"/>
                  </a:lnTo>
                  <a:lnTo>
                    <a:pt x="4525" y="2780"/>
                  </a:lnTo>
                  <a:lnTo>
                    <a:pt x="4533" y="2761"/>
                  </a:lnTo>
                  <a:lnTo>
                    <a:pt x="4540" y="2743"/>
                  </a:lnTo>
                  <a:lnTo>
                    <a:pt x="4547" y="2725"/>
                  </a:lnTo>
                  <a:lnTo>
                    <a:pt x="4552" y="2706"/>
                  </a:lnTo>
                  <a:lnTo>
                    <a:pt x="4557" y="2686"/>
                  </a:lnTo>
                  <a:lnTo>
                    <a:pt x="4560" y="2666"/>
                  </a:lnTo>
                  <a:lnTo>
                    <a:pt x="4561" y="2646"/>
                  </a:lnTo>
                  <a:lnTo>
                    <a:pt x="4561" y="2646"/>
                  </a:lnTo>
                  <a:lnTo>
                    <a:pt x="4638" y="2747"/>
                  </a:lnTo>
                  <a:lnTo>
                    <a:pt x="4676" y="2796"/>
                  </a:lnTo>
                  <a:lnTo>
                    <a:pt x="4715" y="2844"/>
                  </a:lnTo>
                  <a:lnTo>
                    <a:pt x="4755" y="2891"/>
                  </a:lnTo>
                  <a:lnTo>
                    <a:pt x="4794" y="2937"/>
                  </a:lnTo>
                  <a:lnTo>
                    <a:pt x="4835" y="2979"/>
                  </a:lnTo>
                  <a:lnTo>
                    <a:pt x="4877" y="3020"/>
                  </a:lnTo>
                  <a:lnTo>
                    <a:pt x="4877" y="3020"/>
                  </a:lnTo>
                  <a:lnTo>
                    <a:pt x="4881" y="3023"/>
                  </a:lnTo>
                  <a:lnTo>
                    <a:pt x="4884" y="3024"/>
                  </a:lnTo>
                  <a:lnTo>
                    <a:pt x="4889" y="3026"/>
                  </a:lnTo>
                  <a:lnTo>
                    <a:pt x="4893" y="3026"/>
                  </a:lnTo>
                  <a:lnTo>
                    <a:pt x="4900" y="3023"/>
                  </a:lnTo>
                  <a:lnTo>
                    <a:pt x="4906" y="3020"/>
                  </a:lnTo>
                  <a:lnTo>
                    <a:pt x="4909" y="3014"/>
                  </a:lnTo>
                  <a:lnTo>
                    <a:pt x="4910" y="3010"/>
                  </a:lnTo>
                  <a:lnTo>
                    <a:pt x="4911" y="3007"/>
                  </a:lnTo>
                  <a:lnTo>
                    <a:pt x="4911" y="3003"/>
                  </a:lnTo>
                  <a:lnTo>
                    <a:pt x="4910" y="3000"/>
                  </a:lnTo>
                  <a:lnTo>
                    <a:pt x="4908" y="2996"/>
                  </a:lnTo>
                  <a:lnTo>
                    <a:pt x="4906" y="2993"/>
                  </a:lnTo>
                  <a:lnTo>
                    <a:pt x="4906" y="2993"/>
                  </a:lnTo>
                  <a:lnTo>
                    <a:pt x="4879" y="2968"/>
                  </a:lnTo>
                  <a:lnTo>
                    <a:pt x="4853" y="2942"/>
                  </a:lnTo>
                  <a:lnTo>
                    <a:pt x="4827" y="2916"/>
                  </a:lnTo>
                  <a:lnTo>
                    <a:pt x="4804" y="2889"/>
                  </a:lnTo>
                  <a:lnTo>
                    <a:pt x="4756" y="2835"/>
                  </a:lnTo>
                  <a:lnTo>
                    <a:pt x="4711" y="2779"/>
                  </a:lnTo>
                  <a:lnTo>
                    <a:pt x="4667" y="2722"/>
                  </a:lnTo>
                  <a:lnTo>
                    <a:pt x="4625" y="2665"/>
                  </a:lnTo>
                  <a:lnTo>
                    <a:pt x="4542" y="2551"/>
                  </a:lnTo>
                  <a:lnTo>
                    <a:pt x="4499" y="2495"/>
                  </a:lnTo>
                  <a:lnTo>
                    <a:pt x="4457" y="2440"/>
                  </a:lnTo>
                  <a:lnTo>
                    <a:pt x="4414" y="2386"/>
                  </a:lnTo>
                  <a:lnTo>
                    <a:pt x="4370" y="2334"/>
                  </a:lnTo>
                  <a:lnTo>
                    <a:pt x="4346" y="2308"/>
                  </a:lnTo>
                  <a:lnTo>
                    <a:pt x="4323" y="2282"/>
                  </a:lnTo>
                  <a:lnTo>
                    <a:pt x="4299" y="2258"/>
                  </a:lnTo>
                  <a:lnTo>
                    <a:pt x="4274" y="2234"/>
                  </a:lnTo>
                  <a:lnTo>
                    <a:pt x="4249" y="2211"/>
                  </a:lnTo>
                  <a:lnTo>
                    <a:pt x="4222" y="2189"/>
                  </a:lnTo>
                  <a:lnTo>
                    <a:pt x="4195" y="2166"/>
                  </a:lnTo>
                  <a:lnTo>
                    <a:pt x="4168" y="2145"/>
                  </a:lnTo>
                  <a:lnTo>
                    <a:pt x="4168" y="2145"/>
                  </a:lnTo>
                  <a:lnTo>
                    <a:pt x="4166" y="2141"/>
                  </a:lnTo>
                  <a:lnTo>
                    <a:pt x="4161" y="2136"/>
                  </a:lnTo>
                  <a:lnTo>
                    <a:pt x="4156" y="2134"/>
                  </a:lnTo>
                  <a:lnTo>
                    <a:pt x="4151" y="2134"/>
                  </a:lnTo>
                  <a:lnTo>
                    <a:pt x="4151" y="2134"/>
                  </a:lnTo>
                  <a:lnTo>
                    <a:pt x="4124" y="2115"/>
                  </a:lnTo>
                  <a:lnTo>
                    <a:pt x="4097" y="2099"/>
                  </a:lnTo>
                  <a:lnTo>
                    <a:pt x="4068" y="2081"/>
                  </a:lnTo>
                  <a:lnTo>
                    <a:pt x="4039" y="2066"/>
                  </a:lnTo>
                  <a:lnTo>
                    <a:pt x="4009" y="2051"/>
                  </a:lnTo>
                  <a:lnTo>
                    <a:pt x="3977" y="2038"/>
                  </a:lnTo>
                  <a:lnTo>
                    <a:pt x="3946" y="2024"/>
                  </a:lnTo>
                  <a:lnTo>
                    <a:pt x="3912" y="2012"/>
                  </a:lnTo>
                  <a:lnTo>
                    <a:pt x="3912" y="2012"/>
                  </a:lnTo>
                  <a:lnTo>
                    <a:pt x="3886" y="2004"/>
                  </a:lnTo>
                  <a:lnTo>
                    <a:pt x="3859" y="1997"/>
                  </a:lnTo>
                  <a:lnTo>
                    <a:pt x="3832" y="1990"/>
                  </a:lnTo>
                  <a:lnTo>
                    <a:pt x="3805" y="1985"/>
                  </a:lnTo>
                  <a:lnTo>
                    <a:pt x="3778" y="1980"/>
                  </a:lnTo>
                  <a:lnTo>
                    <a:pt x="3750" y="1977"/>
                  </a:lnTo>
                  <a:lnTo>
                    <a:pt x="3723" y="1974"/>
                  </a:lnTo>
                  <a:lnTo>
                    <a:pt x="3697" y="1973"/>
                  </a:lnTo>
                  <a:lnTo>
                    <a:pt x="3697" y="1973"/>
                  </a:lnTo>
                  <a:lnTo>
                    <a:pt x="3695" y="1969"/>
                  </a:lnTo>
                  <a:lnTo>
                    <a:pt x="3693" y="1965"/>
                  </a:lnTo>
                  <a:lnTo>
                    <a:pt x="3691" y="1962"/>
                  </a:lnTo>
                  <a:lnTo>
                    <a:pt x="3686" y="1959"/>
                  </a:lnTo>
                  <a:lnTo>
                    <a:pt x="3682" y="1958"/>
                  </a:lnTo>
                  <a:lnTo>
                    <a:pt x="3678" y="1957"/>
                  </a:lnTo>
                  <a:lnTo>
                    <a:pt x="3673" y="1959"/>
                  </a:lnTo>
                  <a:lnTo>
                    <a:pt x="3670" y="1963"/>
                  </a:lnTo>
                  <a:lnTo>
                    <a:pt x="3670" y="1963"/>
                  </a:lnTo>
                  <a:lnTo>
                    <a:pt x="3661" y="1972"/>
                  </a:lnTo>
                  <a:lnTo>
                    <a:pt x="3661" y="1972"/>
                  </a:lnTo>
                  <a:lnTo>
                    <a:pt x="3625" y="1973"/>
                  </a:lnTo>
                  <a:lnTo>
                    <a:pt x="3589" y="1976"/>
                  </a:lnTo>
                  <a:lnTo>
                    <a:pt x="3553" y="1979"/>
                  </a:lnTo>
                  <a:lnTo>
                    <a:pt x="3516" y="1985"/>
                  </a:lnTo>
                  <a:lnTo>
                    <a:pt x="3480" y="1991"/>
                  </a:lnTo>
                  <a:lnTo>
                    <a:pt x="3444" y="1999"/>
                  </a:lnTo>
                  <a:lnTo>
                    <a:pt x="3407" y="2008"/>
                  </a:lnTo>
                  <a:lnTo>
                    <a:pt x="3372" y="2019"/>
                  </a:lnTo>
                  <a:lnTo>
                    <a:pt x="3336" y="2031"/>
                  </a:lnTo>
                  <a:lnTo>
                    <a:pt x="3301" y="2042"/>
                  </a:lnTo>
                  <a:lnTo>
                    <a:pt x="3266" y="2056"/>
                  </a:lnTo>
                  <a:lnTo>
                    <a:pt x="3231" y="2072"/>
                  </a:lnTo>
                  <a:lnTo>
                    <a:pt x="3197" y="2087"/>
                  </a:lnTo>
                  <a:lnTo>
                    <a:pt x="3162" y="2103"/>
                  </a:lnTo>
                  <a:lnTo>
                    <a:pt x="3128" y="2121"/>
                  </a:lnTo>
                  <a:lnTo>
                    <a:pt x="3095" y="2138"/>
                  </a:lnTo>
                  <a:lnTo>
                    <a:pt x="3061" y="2157"/>
                  </a:lnTo>
                  <a:lnTo>
                    <a:pt x="3028" y="2177"/>
                  </a:lnTo>
                  <a:lnTo>
                    <a:pt x="2997" y="2197"/>
                  </a:lnTo>
                  <a:lnTo>
                    <a:pt x="2964" y="2218"/>
                  </a:lnTo>
                  <a:lnTo>
                    <a:pt x="2933" y="2239"/>
                  </a:lnTo>
                  <a:lnTo>
                    <a:pt x="2902" y="2261"/>
                  </a:lnTo>
                  <a:lnTo>
                    <a:pt x="2842" y="2306"/>
                  </a:lnTo>
                  <a:lnTo>
                    <a:pt x="2785" y="2351"/>
                  </a:lnTo>
                  <a:lnTo>
                    <a:pt x="2730" y="2399"/>
                  </a:lnTo>
                  <a:lnTo>
                    <a:pt x="2678" y="2446"/>
                  </a:lnTo>
                  <a:lnTo>
                    <a:pt x="2629" y="2494"/>
                  </a:lnTo>
                  <a:lnTo>
                    <a:pt x="2629" y="2494"/>
                  </a:lnTo>
                  <a:lnTo>
                    <a:pt x="2600" y="2526"/>
                  </a:lnTo>
                  <a:lnTo>
                    <a:pt x="2573" y="2557"/>
                  </a:lnTo>
                  <a:lnTo>
                    <a:pt x="2548" y="2591"/>
                  </a:lnTo>
                  <a:lnTo>
                    <a:pt x="2525" y="2625"/>
                  </a:lnTo>
                  <a:lnTo>
                    <a:pt x="2505" y="2662"/>
                  </a:lnTo>
                  <a:lnTo>
                    <a:pt x="2485" y="2698"/>
                  </a:lnTo>
                  <a:lnTo>
                    <a:pt x="2469" y="2734"/>
                  </a:lnTo>
                  <a:lnTo>
                    <a:pt x="2452" y="2773"/>
                  </a:lnTo>
                  <a:lnTo>
                    <a:pt x="2437" y="2810"/>
                  </a:lnTo>
                  <a:lnTo>
                    <a:pt x="2424" y="2850"/>
                  </a:lnTo>
                  <a:lnTo>
                    <a:pt x="2411" y="2889"/>
                  </a:lnTo>
                  <a:lnTo>
                    <a:pt x="2400" y="2928"/>
                  </a:lnTo>
                  <a:lnTo>
                    <a:pt x="2379" y="3009"/>
                  </a:lnTo>
                  <a:lnTo>
                    <a:pt x="2360" y="3091"/>
                  </a:lnTo>
                  <a:lnTo>
                    <a:pt x="2360" y="3091"/>
                  </a:lnTo>
                  <a:lnTo>
                    <a:pt x="2351" y="3126"/>
                  </a:lnTo>
                  <a:lnTo>
                    <a:pt x="2340" y="3159"/>
                  </a:lnTo>
                  <a:lnTo>
                    <a:pt x="2327" y="3191"/>
                  </a:lnTo>
                  <a:lnTo>
                    <a:pt x="2313" y="3222"/>
                  </a:lnTo>
                  <a:lnTo>
                    <a:pt x="2298" y="3250"/>
                  </a:lnTo>
                  <a:lnTo>
                    <a:pt x="2281" y="3278"/>
                  </a:lnTo>
                  <a:lnTo>
                    <a:pt x="2264" y="3305"/>
                  </a:lnTo>
                  <a:lnTo>
                    <a:pt x="2245" y="3331"/>
                  </a:lnTo>
                  <a:lnTo>
                    <a:pt x="2225" y="3356"/>
                  </a:lnTo>
                  <a:lnTo>
                    <a:pt x="2204" y="3380"/>
                  </a:lnTo>
                  <a:lnTo>
                    <a:pt x="2183" y="3404"/>
                  </a:lnTo>
                  <a:lnTo>
                    <a:pt x="2162" y="3426"/>
                  </a:lnTo>
                  <a:lnTo>
                    <a:pt x="2116" y="3469"/>
                  </a:lnTo>
                  <a:lnTo>
                    <a:pt x="2071" y="3511"/>
                  </a:lnTo>
                  <a:lnTo>
                    <a:pt x="2025" y="3552"/>
                  </a:lnTo>
                  <a:lnTo>
                    <a:pt x="1980" y="3594"/>
                  </a:lnTo>
                  <a:lnTo>
                    <a:pt x="1935" y="3638"/>
                  </a:lnTo>
                  <a:lnTo>
                    <a:pt x="1914" y="3660"/>
                  </a:lnTo>
                  <a:lnTo>
                    <a:pt x="1893" y="3682"/>
                  </a:lnTo>
                  <a:lnTo>
                    <a:pt x="1873" y="3706"/>
                  </a:lnTo>
                  <a:lnTo>
                    <a:pt x="1854" y="3729"/>
                  </a:lnTo>
                  <a:lnTo>
                    <a:pt x="1837" y="3754"/>
                  </a:lnTo>
                  <a:lnTo>
                    <a:pt x="1820" y="3779"/>
                  </a:lnTo>
                  <a:lnTo>
                    <a:pt x="1805" y="3806"/>
                  </a:lnTo>
                  <a:lnTo>
                    <a:pt x="1791" y="3834"/>
                  </a:lnTo>
                  <a:lnTo>
                    <a:pt x="1778" y="3864"/>
                  </a:lnTo>
                  <a:lnTo>
                    <a:pt x="1768" y="3894"/>
                  </a:lnTo>
                  <a:lnTo>
                    <a:pt x="1768" y="3894"/>
                  </a:lnTo>
                  <a:lnTo>
                    <a:pt x="1754" y="3941"/>
                  </a:lnTo>
                  <a:lnTo>
                    <a:pt x="1747" y="3965"/>
                  </a:lnTo>
                  <a:lnTo>
                    <a:pt x="1741" y="3991"/>
                  </a:lnTo>
                  <a:lnTo>
                    <a:pt x="1736" y="4017"/>
                  </a:lnTo>
                  <a:lnTo>
                    <a:pt x="1731" y="4043"/>
                  </a:lnTo>
                  <a:lnTo>
                    <a:pt x="1729" y="4068"/>
                  </a:lnTo>
                  <a:lnTo>
                    <a:pt x="1728" y="4094"/>
                  </a:lnTo>
                  <a:lnTo>
                    <a:pt x="1728" y="4120"/>
                  </a:lnTo>
                  <a:lnTo>
                    <a:pt x="1730" y="4144"/>
                  </a:lnTo>
                  <a:lnTo>
                    <a:pt x="1734" y="4169"/>
                  </a:lnTo>
                  <a:lnTo>
                    <a:pt x="1741" y="4194"/>
                  </a:lnTo>
                  <a:lnTo>
                    <a:pt x="1750" y="4217"/>
                  </a:lnTo>
                  <a:lnTo>
                    <a:pt x="1755" y="4229"/>
                  </a:lnTo>
                  <a:lnTo>
                    <a:pt x="1762" y="4239"/>
                  </a:lnTo>
                  <a:lnTo>
                    <a:pt x="1768" y="4250"/>
                  </a:lnTo>
                  <a:lnTo>
                    <a:pt x="1776" y="4260"/>
                  </a:lnTo>
                  <a:lnTo>
                    <a:pt x="1784" y="4271"/>
                  </a:lnTo>
                  <a:lnTo>
                    <a:pt x="1793" y="4280"/>
                  </a:lnTo>
                  <a:lnTo>
                    <a:pt x="1793" y="4280"/>
                  </a:lnTo>
                  <a:lnTo>
                    <a:pt x="1807" y="4293"/>
                  </a:lnTo>
                  <a:lnTo>
                    <a:pt x="1820" y="4303"/>
                  </a:lnTo>
                  <a:lnTo>
                    <a:pt x="1836" y="4310"/>
                  </a:lnTo>
                  <a:lnTo>
                    <a:pt x="1850" y="4315"/>
                  </a:lnTo>
                  <a:lnTo>
                    <a:pt x="1865" y="4320"/>
                  </a:lnTo>
                  <a:lnTo>
                    <a:pt x="1880" y="4325"/>
                  </a:lnTo>
                  <a:lnTo>
                    <a:pt x="1913" y="4333"/>
                  </a:lnTo>
                  <a:lnTo>
                    <a:pt x="1913" y="4333"/>
                  </a:lnTo>
                  <a:lnTo>
                    <a:pt x="1948" y="4336"/>
                  </a:lnTo>
                  <a:lnTo>
                    <a:pt x="1983" y="4340"/>
                  </a:lnTo>
                  <a:lnTo>
                    <a:pt x="1983" y="4340"/>
                  </a:lnTo>
                  <a:lnTo>
                    <a:pt x="2010" y="4339"/>
                  </a:lnTo>
                  <a:lnTo>
                    <a:pt x="2023" y="4339"/>
                  </a:lnTo>
                  <a:lnTo>
                    <a:pt x="2035" y="4340"/>
                  </a:lnTo>
                  <a:lnTo>
                    <a:pt x="2045" y="4342"/>
                  </a:lnTo>
                  <a:lnTo>
                    <a:pt x="2056" y="4345"/>
                  </a:lnTo>
                  <a:lnTo>
                    <a:pt x="2065" y="4348"/>
                  </a:lnTo>
                  <a:lnTo>
                    <a:pt x="2074" y="4352"/>
                  </a:lnTo>
                  <a:lnTo>
                    <a:pt x="2083" y="4356"/>
                  </a:lnTo>
                  <a:lnTo>
                    <a:pt x="2090" y="4362"/>
                  </a:lnTo>
                  <a:lnTo>
                    <a:pt x="2097" y="4369"/>
                  </a:lnTo>
                  <a:lnTo>
                    <a:pt x="2102" y="4375"/>
                  </a:lnTo>
                  <a:lnTo>
                    <a:pt x="2108" y="4383"/>
                  </a:lnTo>
                  <a:lnTo>
                    <a:pt x="2113" y="4391"/>
                  </a:lnTo>
                  <a:lnTo>
                    <a:pt x="2116" y="4401"/>
                  </a:lnTo>
                  <a:lnTo>
                    <a:pt x="2120" y="4410"/>
                  </a:lnTo>
                  <a:lnTo>
                    <a:pt x="2123" y="4421"/>
                  </a:lnTo>
                  <a:lnTo>
                    <a:pt x="2125" y="4432"/>
                  </a:lnTo>
                  <a:lnTo>
                    <a:pt x="2127" y="4444"/>
                  </a:lnTo>
                  <a:lnTo>
                    <a:pt x="2127" y="4457"/>
                  </a:lnTo>
                  <a:lnTo>
                    <a:pt x="2127" y="4485"/>
                  </a:lnTo>
                  <a:lnTo>
                    <a:pt x="2123" y="4516"/>
                  </a:lnTo>
                  <a:lnTo>
                    <a:pt x="2116" y="4548"/>
                  </a:lnTo>
                  <a:lnTo>
                    <a:pt x="2108" y="4585"/>
                  </a:lnTo>
                  <a:lnTo>
                    <a:pt x="2097" y="4623"/>
                  </a:lnTo>
                  <a:lnTo>
                    <a:pt x="2081" y="4665"/>
                  </a:lnTo>
                  <a:lnTo>
                    <a:pt x="2081" y="4665"/>
                  </a:lnTo>
                  <a:lnTo>
                    <a:pt x="2077" y="4668"/>
                  </a:lnTo>
                  <a:lnTo>
                    <a:pt x="2074" y="4671"/>
                  </a:lnTo>
                  <a:lnTo>
                    <a:pt x="2073" y="4676"/>
                  </a:lnTo>
                  <a:lnTo>
                    <a:pt x="2073" y="4679"/>
                  </a:lnTo>
                  <a:lnTo>
                    <a:pt x="2076" y="4684"/>
                  </a:lnTo>
                  <a:lnTo>
                    <a:pt x="2079" y="4688"/>
                  </a:lnTo>
                  <a:lnTo>
                    <a:pt x="2083" y="4689"/>
                  </a:lnTo>
                  <a:lnTo>
                    <a:pt x="2088" y="4689"/>
                  </a:lnTo>
                  <a:lnTo>
                    <a:pt x="2088" y="4689"/>
                  </a:lnTo>
                  <a:lnTo>
                    <a:pt x="2112" y="4683"/>
                  </a:lnTo>
                  <a:lnTo>
                    <a:pt x="2136" y="4675"/>
                  </a:lnTo>
                  <a:lnTo>
                    <a:pt x="2161" y="4664"/>
                  </a:lnTo>
                  <a:lnTo>
                    <a:pt x="2186" y="4651"/>
                  </a:lnTo>
                  <a:lnTo>
                    <a:pt x="2209" y="4636"/>
                  </a:lnTo>
                  <a:lnTo>
                    <a:pt x="2231" y="4620"/>
                  </a:lnTo>
                  <a:lnTo>
                    <a:pt x="2251" y="4602"/>
                  </a:lnTo>
                  <a:lnTo>
                    <a:pt x="2260" y="4592"/>
                  </a:lnTo>
                  <a:lnTo>
                    <a:pt x="2269" y="4582"/>
                  </a:lnTo>
                  <a:lnTo>
                    <a:pt x="2277" y="4572"/>
                  </a:lnTo>
                  <a:lnTo>
                    <a:pt x="2284" y="4561"/>
                  </a:lnTo>
                  <a:lnTo>
                    <a:pt x="2290" y="4551"/>
                  </a:lnTo>
                  <a:lnTo>
                    <a:pt x="2294" y="4540"/>
                  </a:lnTo>
                  <a:lnTo>
                    <a:pt x="2298" y="4528"/>
                  </a:lnTo>
                  <a:lnTo>
                    <a:pt x="2300" y="4517"/>
                  </a:lnTo>
                  <a:lnTo>
                    <a:pt x="2303" y="4505"/>
                  </a:lnTo>
                  <a:lnTo>
                    <a:pt x="2303" y="4493"/>
                  </a:lnTo>
                  <a:lnTo>
                    <a:pt x="2301" y="4482"/>
                  </a:lnTo>
                  <a:lnTo>
                    <a:pt x="2299" y="4469"/>
                  </a:lnTo>
                  <a:lnTo>
                    <a:pt x="2296" y="4457"/>
                  </a:lnTo>
                  <a:lnTo>
                    <a:pt x="2290" y="4444"/>
                  </a:lnTo>
                  <a:lnTo>
                    <a:pt x="2283" y="4432"/>
                  </a:lnTo>
                  <a:lnTo>
                    <a:pt x="2274" y="4420"/>
                  </a:lnTo>
                  <a:lnTo>
                    <a:pt x="2264" y="4407"/>
                  </a:lnTo>
                  <a:lnTo>
                    <a:pt x="2251" y="4395"/>
                  </a:lnTo>
                  <a:lnTo>
                    <a:pt x="2251" y="4395"/>
                  </a:lnTo>
                  <a:lnTo>
                    <a:pt x="2386" y="4217"/>
                  </a:lnTo>
                  <a:lnTo>
                    <a:pt x="2520" y="4041"/>
                  </a:lnTo>
                  <a:lnTo>
                    <a:pt x="2657" y="3865"/>
                  </a:lnTo>
                  <a:lnTo>
                    <a:pt x="2793" y="3690"/>
                  </a:lnTo>
                  <a:lnTo>
                    <a:pt x="2793" y="3690"/>
                  </a:lnTo>
                  <a:lnTo>
                    <a:pt x="2929" y="3531"/>
                  </a:lnTo>
                  <a:lnTo>
                    <a:pt x="3066" y="3374"/>
                  </a:lnTo>
                  <a:lnTo>
                    <a:pt x="3204" y="3217"/>
                  </a:lnTo>
                  <a:lnTo>
                    <a:pt x="3342" y="3063"/>
                  </a:lnTo>
                  <a:lnTo>
                    <a:pt x="3342" y="3063"/>
                  </a:lnTo>
                  <a:lnTo>
                    <a:pt x="3460" y="2933"/>
                  </a:lnTo>
                  <a:lnTo>
                    <a:pt x="3578" y="2803"/>
                  </a:lnTo>
                  <a:lnTo>
                    <a:pt x="3815" y="2544"/>
                  </a:lnTo>
                  <a:lnTo>
                    <a:pt x="3815" y="2544"/>
                  </a:lnTo>
                  <a:lnTo>
                    <a:pt x="3845" y="2509"/>
                  </a:lnTo>
                  <a:lnTo>
                    <a:pt x="3892" y="2453"/>
                  </a:lnTo>
                  <a:lnTo>
                    <a:pt x="3945" y="2388"/>
                  </a:lnTo>
                  <a:lnTo>
                    <a:pt x="3995" y="2328"/>
                  </a:lnTo>
                  <a:lnTo>
                    <a:pt x="4016" y="2303"/>
                  </a:lnTo>
                  <a:lnTo>
                    <a:pt x="4032" y="2286"/>
                  </a:lnTo>
                  <a:lnTo>
                    <a:pt x="4043" y="2276"/>
                  </a:lnTo>
                  <a:lnTo>
                    <a:pt x="4045" y="2276"/>
                  </a:lnTo>
                  <a:lnTo>
                    <a:pt x="4045" y="2276"/>
                  </a:lnTo>
                  <a:lnTo>
                    <a:pt x="4045" y="2278"/>
                  </a:lnTo>
                  <a:lnTo>
                    <a:pt x="4044" y="2282"/>
                  </a:lnTo>
                  <a:lnTo>
                    <a:pt x="4041" y="2289"/>
                  </a:lnTo>
                  <a:lnTo>
                    <a:pt x="4025" y="2315"/>
                  </a:lnTo>
                  <a:lnTo>
                    <a:pt x="4000" y="2356"/>
                  </a:lnTo>
                  <a:lnTo>
                    <a:pt x="3961" y="2412"/>
                  </a:lnTo>
                  <a:lnTo>
                    <a:pt x="3961" y="2412"/>
                  </a:lnTo>
                  <a:lnTo>
                    <a:pt x="3924" y="2467"/>
                  </a:lnTo>
                  <a:lnTo>
                    <a:pt x="3885" y="2521"/>
                  </a:lnTo>
                  <a:lnTo>
                    <a:pt x="3846" y="2574"/>
                  </a:lnTo>
                  <a:lnTo>
                    <a:pt x="3807" y="2626"/>
                  </a:lnTo>
                  <a:lnTo>
                    <a:pt x="3726" y="2732"/>
                  </a:lnTo>
                  <a:lnTo>
                    <a:pt x="3644" y="2835"/>
                  </a:lnTo>
                  <a:lnTo>
                    <a:pt x="3644" y="2835"/>
                  </a:lnTo>
                  <a:lnTo>
                    <a:pt x="3554" y="2937"/>
                  </a:lnTo>
                  <a:lnTo>
                    <a:pt x="3466" y="3041"/>
                  </a:lnTo>
                  <a:lnTo>
                    <a:pt x="3378" y="3146"/>
                  </a:lnTo>
                  <a:lnTo>
                    <a:pt x="3293" y="3253"/>
                  </a:lnTo>
                  <a:lnTo>
                    <a:pt x="3293" y="3253"/>
                  </a:lnTo>
                  <a:lnTo>
                    <a:pt x="3163" y="3407"/>
                  </a:lnTo>
                  <a:lnTo>
                    <a:pt x="3100" y="3484"/>
                  </a:lnTo>
                  <a:lnTo>
                    <a:pt x="3036" y="3562"/>
                  </a:lnTo>
                  <a:lnTo>
                    <a:pt x="3036" y="3562"/>
                  </a:lnTo>
                  <a:lnTo>
                    <a:pt x="2980" y="3633"/>
                  </a:lnTo>
                  <a:lnTo>
                    <a:pt x="2925" y="3704"/>
                  </a:lnTo>
                  <a:lnTo>
                    <a:pt x="2873" y="3777"/>
                  </a:lnTo>
                  <a:lnTo>
                    <a:pt x="2820" y="3850"/>
                  </a:lnTo>
                  <a:lnTo>
                    <a:pt x="2767" y="3923"/>
                  </a:lnTo>
                  <a:lnTo>
                    <a:pt x="2717" y="3997"/>
                  </a:lnTo>
                  <a:lnTo>
                    <a:pt x="2616" y="4147"/>
                  </a:lnTo>
                  <a:lnTo>
                    <a:pt x="2616" y="4147"/>
                  </a:lnTo>
                  <a:lnTo>
                    <a:pt x="2503" y="4293"/>
                  </a:lnTo>
                  <a:lnTo>
                    <a:pt x="2447" y="4366"/>
                  </a:lnTo>
                  <a:lnTo>
                    <a:pt x="2389" y="4436"/>
                  </a:lnTo>
                  <a:lnTo>
                    <a:pt x="2389" y="4436"/>
                  </a:lnTo>
                  <a:lnTo>
                    <a:pt x="2292" y="4558"/>
                  </a:lnTo>
                  <a:lnTo>
                    <a:pt x="2196" y="4678"/>
                  </a:lnTo>
                  <a:lnTo>
                    <a:pt x="2101" y="4801"/>
                  </a:lnTo>
                  <a:lnTo>
                    <a:pt x="2008" y="4924"/>
                  </a:lnTo>
                  <a:lnTo>
                    <a:pt x="2008" y="4924"/>
                  </a:lnTo>
                  <a:lnTo>
                    <a:pt x="2028" y="4892"/>
                  </a:lnTo>
                  <a:lnTo>
                    <a:pt x="2037" y="4876"/>
                  </a:lnTo>
                  <a:lnTo>
                    <a:pt x="2045" y="4858"/>
                  </a:lnTo>
                  <a:lnTo>
                    <a:pt x="2045" y="4858"/>
                  </a:lnTo>
                  <a:lnTo>
                    <a:pt x="2046" y="4856"/>
                  </a:lnTo>
                  <a:lnTo>
                    <a:pt x="2045" y="4854"/>
                  </a:lnTo>
                  <a:lnTo>
                    <a:pt x="2044" y="4851"/>
                  </a:lnTo>
                  <a:lnTo>
                    <a:pt x="2043" y="4850"/>
                  </a:lnTo>
                  <a:lnTo>
                    <a:pt x="2040" y="4850"/>
                  </a:lnTo>
                  <a:lnTo>
                    <a:pt x="2039" y="4850"/>
                  </a:lnTo>
                  <a:lnTo>
                    <a:pt x="2037" y="4850"/>
                  </a:lnTo>
                  <a:lnTo>
                    <a:pt x="2036" y="4853"/>
                  </a:lnTo>
                  <a:lnTo>
                    <a:pt x="2036" y="4853"/>
                  </a:lnTo>
                  <a:lnTo>
                    <a:pt x="2028" y="4867"/>
                  </a:lnTo>
                  <a:lnTo>
                    <a:pt x="2018" y="4880"/>
                  </a:lnTo>
                  <a:lnTo>
                    <a:pt x="2009" y="4892"/>
                  </a:lnTo>
                  <a:lnTo>
                    <a:pt x="1998" y="4905"/>
                  </a:lnTo>
                  <a:lnTo>
                    <a:pt x="1977" y="4929"/>
                  </a:lnTo>
                  <a:lnTo>
                    <a:pt x="1954" y="4951"/>
                  </a:lnTo>
                  <a:lnTo>
                    <a:pt x="1929" y="4972"/>
                  </a:lnTo>
                  <a:lnTo>
                    <a:pt x="1903" y="4993"/>
                  </a:lnTo>
                  <a:lnTo>
                    <a:pt x="1851" y="5033"/>
                  </a:lnTo>
                  <a:lnTo>
                    <a:pt x="1825" y="5053"/>
                  </a:lnTo>
                  <a:lnTo>
                    <a:pt x="1799" y="5074"/>
                  </a:lnTo>
                  <a:lnTo>
                    <a:pt x="1775" y="5095"/>
                  </a:lnTo>
                  <a:lnTo>
                    <a:pt x="1752" y="5117"/>
                  </a:lnTo>
                  <a:lnTo>
                    <a:pt x="1731" y="5139"/>
                  </a:lnTo>
                  <a:lnTo>
                    <a:pt x="1722" y="5152"/>
                  </a:lnTo>
                  <a:lnTo>
                    <a:pt x="1713" y="5165"/>
                  </a:lnTo>
                  <a:lnTo>
                    <a:pt x="1703" y="5178"/>
                  </a:lnTo>
                  <a:lnTo>
                    <a:pt x="1696" y="5191"/>
                  </a:lnTo>
                  <a:lnTo>
                    <a:pt x="1689" y="5205"/>
                  </a:lnTo>
                  <a:lnTo>
                    <a:pt x="1682" y="5219"/>
                  </a:lnTo>
                  <a:lnTo>
                    <a:pt x="1682" y="5219"/>
                  </a:lnTo>
                  <a:lnTo>
                    <a:pt x="1676" y="5238"/>
                  </a:lnTo>
                  <a:lnTo>
                    <a:pt x="1671" y="5254"/>
                  </a:lnTo>
                  <a:lnTo>
                    <a:pt x="1661" y="5287"/>
                  </a:lnTo>
                  <a:lnTo>
                    <a:pt x="1652" y="5315"/>
                  </a:lnTo>
                  <a:lnTo>
                    <a:pt x="1647" y="5328"/>
                  </a:lnTo>
                  <a:lnTo>
                    <a:pt x="1641" y="5340"/>
                  </a:lnTo>
                  <a:lnTo>
                    <a:pt x="1634" y="5351"/>
                  </a:lnTo>
                  <a:lnTo>
                    <a:pt x="1625" y="5361"/>
                  </a:lnTo>
                  <a:lnTo>
                    <a:pt x="1616" y="5370"/>
                  </a:lnTo>
                  <a:lnTo>
                    <a:pt x="1604" y="5377"/>
                  </a:lnTo>
                  <a:lnTo>
                    <a:pt x="1590" y="5383"/>
                  </a:lnTo>
                  <a:lnTo>
                    <a:pt x="1573" y="5388"/>
                  </a:lnTo>
                  <a:lnTo>
                    <a:pt x="1553" y="5391"/>
                  </a:lnTo>
                  <a:lnTo>
                    <a:pt x="1532" y="5393"/>
                  </a:lnTo>
                  <a:lnTo>
                    <a:pt x="1532" y="5393"/>
                  </a:lnTo>
                  <a:lnTo>
                    <a:pt x="1517" y="5395"/>
                  </a:lnTo>
                  <a:lnTo>
                    <a:pt x="1503" y="5396"/>
                  </a:lnTo>
                  <a:lnTo>
                    <a:pt x="1475" y="5402"/>
                  </a:lnTo>
                  <a:lnTo>
                    <a:pt x="1448" y="5410"/>
                  </a:lnTo>
                  <a:lnTo>
                    <a:pt x="1422" y="5419"/>
                  </a:lnTo>
                  <a:lnTo>
                    <a:pt x="1397" y="5431"/>
                  </a:lnTo>
                  <a:lnTo>
                    <a:pt x="1372" y="5445"/>
                  </a:lnTo>
                  <a:lnTo>
                    <a:pt x="1348" y="5459"/>
                  </a:lnTo>
                  <a:lnTo>
                    <a:pt x="1324" y="5475"/>
                  </a:lnTo>
                  <a:lnTo>
                    <a:pt x="1324" y="5475"/>
                  </a:lnTo>
                  <a:lnTo>
                    <a:pt x="1301" y="5492"/>
                  </a:lnTo>
                  <a:lnTo>
                    <a:pt x="1281" y="5509"/>
                  </a:lnTo>
                  <a:lnTo>
                    <a:pt x="1262" y="5528"/>
                  </a:lnTo>
                  <a:lnTo>
                    <a:pt x="1245" y="5548"/>
                  </a:lnTo>
                  <a:lnTo>
                    <a:pt x="1229" y="5569"/>
                  </a:lnTo>
                  <a:lnTo>
                    <a:pt x="1215" y="5590"/>
                  </a:lnTo>
                  <a:lnTo>
                    <a:pt x="1204" y="5612"/>
                  </a:lnTo>
                  <a:lnTo>
                    <a:pt x="1193" y="5636"/>
                  </a:lnTo>
                  <a:lnTo>
                    <a:pt x="1184" y="5659"/>
                  </a:lnTo>
                  <a:lnTo>
                    <a:pt x="1177" y="5684"/>
                  </a:lnTo>
                  <a:lnTo>
                    <a:pt x="1171" y="5708"/>
                  </a:lnTo>
                  <a:lnTo>
                    <a:pt x="1167" y="5733"/>
                  </a:lnTo>
                  <a:lnTo>
                    <a:pt x="1164" y="5759"/>
                  </a:lnTo>
                  <a:lnTo>
                    <a:pt x="1163" y="5784"/>
                  </a:lnTo>
                  <a:lnTo>
                    <a:pt x="1163" y="5810"/>
                  </a:lnTo>
                  <a:lnTo>
                    <a:pt x="1164" y="5836"/>
                  </a:lnTo>
                  <a:lnTo>
                    <a:pt x="1166" y="5863"/>
                  </a:lnTo>
                  <a:lnTo>
                    <a:pt x="1170" y="5888"/>
                  </a:lnTo>
                  <a:lnTo>
                    <a:pt x="1174" y="5914"/>
                  </a:lnTo>
                  <a:lnTo>
                    <a:pt x="1180" y="5940"/>
                  </a:lnTo>
                  <a:lnTo>
                    <a:pt x="1187" y="5966"/>
                  </a:lnTo>
                  <a:lnTo>
                    <a:pt x="1195" y="5991"/>
                  </a:lnTo>
                  <a:lnTo>
                    <a:pt x="1204" y="6016"/>
                  </a:lnTo>
                  <a:lnTo>
                    <a:pt x="1214" y="6041"/>
                  </a:lnTo>
                  <a:lnTo>
                    <a:pt x="1225" y="6065"/>
                  </a:lnTo>
                  <a:lnTo>
                    <a:pt x="1237" y="6089"/>
                  </a:lnTo>
                  <a:lnTo>
                    <a:pt x="1249" y="6112"/>
                  </a:lnTo>
                  <a:lnTo>
                    <a:pt x="1263" y="6134"/>
                  </a:lnTo>
                  <a:lnTo>
                    <a:pt x="1277" y="6155"/>
                  </a:lnTo>
                  <a:lnTo>
                    <a:pt x="1292" y="6176"/>
                  </a:lnTo>
                  <a:lnTo>
                    <a:pt x="1309" y="6196"/>
                  </a:lnTo>
                  <a:lnTo>
                    <a:pt x="1325" y="6215"/>
                  </a:lnTo>
                  <a:lnTo>
                    <a:pt x="1336" y="6233"/>
                  </a:lnTo>
                  <a:lnTo>
                    <a:pt x="1336" y="6233"/>
                  </a:lnTo>
                  <a:lnTo>
                    <a:pt x="1338" y="6235"/>
                  </a:lnTo>
                  <a:lnTo>
                    <a:pt x="1342" y="6237"/>
                  </a:lnTo>
                  <a:lnTo>
                    <a:pt x="1344" y="6237"/>
                  </a:lnTo>
                  <a:lnTo>
                    <a:pt x="1349" y="6237"/>
                  </a:lnTo>
                  <a:lnTo>
                    <a:pt x="1349" y="6237"/>
                  </a:lnTo>
                  <a:lnTo>
                    <a:pt x="1359" y="6249"/>
                  </a:lnTo>
                  <a:lnTo>
                    <a:pt x="1359" y="6249"/>
                  </a:lnTo>
                  <a:lnTo>
                    <a:pt x="1360" y="6249"/>
                  </a:lnTo>
                  <a:lnTo>
                    <a:pt x="1360" y="6249"/>
                  </a:lnTo>
                  <a:lnTo>
                    <a:pt x="1357" y="6254"/>
                  </a:lnTo>
                  <a:lnTo>
                    <a:pt x="1357" y="6254"/>
                  </a:lnTo>
                  <a:lnTo>
                    <a:pt x="1355" y="6253"/>
                  </a:lnTo>
                  <a:lnTo>
                    <a:pt x="1352" y="6250"/>
                  </a:lnTo>
                  <a:lnTo>
                    <a:pt x="1352" y="6250"/>
                  </a:lnTo>
                  <a:lnTo>
                    <a:pt x="1331" y="6247"/>
                  </a:lnTo>
                  <a:lnTo>
                    <a:pt x="1310" y="6243"/>
                  </a:lnTo>
                  <a:lnTo>
                    <a:pt x="1289" y="6241"/>
                  </a:lnTo>
                  <a:lnTo>
                    <a:pt x="1268" y="6240"/>
                  </a:lnTo>
                  <a:lnTo>
                    <a:pt x="1247" y="6240"/>
                  </a:lnTo>
                  <a:lnTo>
                    <a:pt x="1226" y="6241"/>
                  </a:lnTo>
                  <a:lnTo>
                    <a:pt x="1205" y="6242"/>
                  </a:lnTo>
                  <a:lnTo>
                    <a:pt x="1184" y="6245"/>
                  </a:lnTo>
                  <a:lnTo>
                    <a:pt x="1164" y="6249"/>
                  </a:lnTo>
                  <a:lnTo>
                    <a:pt x="1143" y="6254"/>
                  </a:lnTo>
                  <a:lnTo>
                    <a:pt x="1123" y="6258"/>
                  </a:lnTo>
                  <a:lnTo>
                    <a:pt x="1102" y="6264"/>
                  </a:lnTo>
                  <a:lnTo>
                    <a:pt x="1082" y="6271"/>
                  </a:lnTo>
                  <a:lnTo>
                    <a:pt x="1062" y="6278"/>
                  </a:lnTo>
                  <a:lnTo>
                    <a:pt x="1042" y="6288"/>
                  </a:lnTo>
                  <a:lnTo>
                    <a:pt x="1023" y="6296"/>
                  </a:lnTo>
                  <a:lnTo>
                    <a:pt x="1023" y="6296"/>
                  </a:lnTo>
                  <a:lnTo>
                    <a:pt x="1033" y="6278"/>
                  </a:lnTo>
                  <a:lnTo>
                    <a:pt x="1033" y="6278"/>
                  </a:lnTo>
                  <a:lnTo>
                    <a:pt x="1035" y="6271"/>
                  </a:lnTo>
                  <a:lnTo>
                    <a:pt x="1034" y="6265"/>
                  </a:lnTo>
                  <a:lnTo>
                    <a:pt x="1031" y="6261"/>
                  </a:lnTo>
                  <a:lnTo>
                    <a:pt x="1028" y="6256"/>
                  </a:lnTo>
                  <a:lnTo>
                    <a:pt x="1023" y="6254"/>
                  </a:lnTo>
                  <a:lnTo>
                    <a:pt x="1017" y="6253"/>
                  </a:lnTo>
                  <a:lnTo>
                    <a:pt x="1012" y="6254"/>
                  </a:lnTo>
                  <a:lnTo>
                    <a:pt x="1006" y="6257"/>
                  </a:lnTo>
                  <a:lnTo>
                    <a:pt x="1006" y="6257"/>
                  </a:lnTo>
                  <a:lnTo>
                    <a:pt x="975" y="6286"/>
                  </a:lnTo>
                  <a:lnTo>
                    <a:pt x="947" y="6315"/>
                  </a:lnTo>
                  <a:lnTo>
                    <a:pt x="947" y="6315"/>
                  </a:lnTo>
                  <a:lnTo>
                    <a:pt x="946" y="6310"/>
                  </a:lnTo>
                  <a:lnTo>
                    <a:pt x="945" y="6305"/>
                  </a:lnTo>
                  <a:lnTo>
                    <a:pt x="943" y="6302"/>
                  </a:lnTo>
                  <a:lnTo>
                    <a:pt x="939" y="6298"/>
                  </a:lnTo>
                  <a:lnTo>
                    <a:pt x="936" y="6296"/>
                  </a:lnTo>
                  <a:lnTo>
                    <a:pt x="931" y="6296"/>
                  </a:lnTo>
                  <a:lnTo>
                    <a:pt x="926" y="6296"/>
                  </a:lnTo>
                  <a:lnTo>
                    <a:pt x="921" y="6298"/>
                  </a:lnTo>
                  <a:lnTo>
                    <a:pt x="921" y="6298"/>
                  </a:lnTo>
                  <a:lnTo>
                    <a:pt x="914" y="6304"/>
                  </a:lnTo>
                  <a:lnTo>
                    <a:pt x="907" y="6310"/>
                  </a:lnTo>
                  <a:lnTo>
                    <a:pt x="907" y="6310"/>
                  </a:lnTo>
                  <a:lnTo>
                    <a:pt x="902" y="6308"/>
                  </a:lnTo>
                  <a:lnTo>
                    <a:pt x="896" y="6306"/>
                  </a:lnTo>
                  <a:lnTo>
                    <a:pt x="890" y="6308"/>
                  </a:lnTo>
                  <a:lnTo>
                    <a:pt x="884" y="6311"/>
                  </a:lnTo>
                  <a:lnTo>
                    <a:pt x="884" y="6311"/>
                  </a:lnTo>
                  <a:lnTo>
                    <a:pt x="840" y="6354"/>
                  </a:lnTo>
                  <a:lnTo>
                    <a:pt x="793" y="6395"/>
                  </a:lnTo>
                  <a:lnTo>
                    <a:pt x="746" y="6436"/>
                  </a:lnTo>
                  <a:lnTo>
                    <a:pt x="698" y="6476"/>
                  </a:lnTo>
                  <a:lnTo>
                    <a:pt x="698" y="6476"/>
                  </a:lnTo>
                  <a:lnTo>
                    <a:pt x="696" y="6478"/>
                  </a:lnTo>
                  <a:lnTo>
                    <a:pt x="694" y="6481"/>
                  </a:lnTo>
                  <a:lnTo>
                    <a:pt x="693" y="6484"/>
                  </a:lnTo>
                  <a:lnTo>
                    <a:pt x="692" y="6488"/>
                  </a:lnTo>
                  <a:lnTo>
                    <a:pt x="693" y="6494"/>
                  </a:lnTo>
                  <a:lnTo>
                    <a:pt x="697" y="6499"/>
                  </a:lnTo>
                  <a:lnTo>
                    <a:pt x="701" y="6504"/>
                  </a:lnTo>
                  <a:lnTo>
                    <a:pt x="707" y="6507"/>
                  </a:lnTo>
                  <a:lnTo>
                    <a:pt x="711" y="6508"/>
                  </a:lnTo>
                  <a:lnTo>
                    <a:pt x="714" y="6508"/>
                  </a:lnTo>
                  <a:lnTo>
                    <a:pt x="718" y="6507"/>
                  </a:lnTo>
                  <a:lnTo>
                    <a:pt x="720" y="6504"/>
                  </a:lnTo>
                  <a:lnTo>
                    <a:pt x="720" y="6504"/>
                  </a:lnTo>
                  <a:lnTo>
                    <a:pt x="765" y="6475"/>
                  </a:lnTo>
                  <a:lnTo>
                    <a:pt x="796" y="6456"/>
                  </a:lnTo>
                  <a:lnTo>
                    <a:pt x="796" y="6456"/>
                  </a:lnTo>
                  <a:lnTo>
                    <a:pt x="786" y="6483"/>
                  </a:lnTo>
                  <a:lnTo>
                    <a:pt x="776" y="6511"/>
                  </a:lnTo>
                  <a:lnTo>
                    <a:pt x="776" y="6511"/>
                  </a:lnTo>
                  <a:lnTo>
                    <a:pt x="763" y="6530"/>
                  </a:lnTo>
                  <a:lnTo>
                    <a:pt x="752" y="6550"/>
                  </a:lnTo>
                  <a:lnTo>
                    <a:pt x="741" y="6570"/>
                  </a:lnTo>
                  <a:lnTo>
                    <a:pt x="732" y="6590"/>
                  </a:lnTo>
                  <a:lnTo>
                    <a:pt x="724" y="6611"/>
                  </a:lnTo>
                  <a:lnTo>
                    <a:pt x="717" y="6631"/>
                  </a:lnTo>
                  <a:lnTo>
                    <a:pt x="711" y="6652"/>
                  </a:lnTo>
                  <a:lnTo>
                    <a:pt x="705" y="6673"/>
                  </a:lnTo>
                  <a:lnTo>
                    <a:pt x="705" y="6673"/>
                  </a:lnTo>
                  <a:lnTo>
                    <a:pt x="689" y="6703"/>
                  </a:lnTo>
                  <a:lnTo>
                    <a:pt x="675" y="6732"/>
                  </a:lnTo>
                  <a:lnTo>
                    <a:pt x="675" y="6732"/>
                  </a:lnTo>
                  <a:lnTo>
                    <a:pt x="673" y="6737"/>
                  </a:lnTo>
                  <a:lnTo>
                    <a:pt x="673" y="6743"/>
                  </a:lnTo>
                  <a:lnTo>
                    <a:pt x="676" y="6749"/>
                  </a:lnTo>
                  <a:lnTo>
                    <a:pt x="678" y="6752"/>
                  </a:lnTo>
                  <a:lnTo>
                    <a:pt x="682" y="6756"/>
                  </a:lnTo>
                  <a:lnTo>
                    <a:pt x="686" y="6758"/>
                  </a:lnTo>
                  <a:lnTo>
                    <a:pt x="692" y="6758"/>
                  </a:lnTo>
                  <a:lnTo>
                    <a:pt x="698" y="6755"/>
                  </a:lnTo>
                  <a:lnTo>
                    <a:pt x="698" y="6755"/>
                  </a:lnTo>
                  <a:lnTo>
                    <a:pt x="700" y="6785"/>
                  </a:lnTo>
                  <a:lnTo>
                    <a:pt x="701" y="6799"/>
                  </a:lnTo>
                  <a:lnTo>
                    <a:pt x="705" y="6814"/>
                  </a:lnTo>
                  <a:lnTo>
                    <a:pt x="708" y="6828"/>
                  </a:lnTo>
                  <a:lnTo>
                    <a:pt x="713" y="6842"/>
                  </a:lnTo>
                  <a:lnTo>
                    <a:pt x="718" y="6858"/>
                  </a:lnTo>
                  <a:lnTo>
                    <a:pt x="724" y="6872"/>
                  </a:lnTo>
                  <a:lnTo>
                    <a:pt x="724" y="6872"/>
                  </a:lnTo>
                  <a:lnTo>
                    <a:pt x="696" y="6919"/>
                  </a:lnTo>
                  <a:lnTo>
                    <a:pt x="696" y="6919"/>
                  </a:lnTo>
                  <a:lnTo>
                    <a:pt x="694" y="6921"/>
                  </a:lnTo>
                  <a:lnTo>
                    <a:pt x="693" y="6924"/>
                  </a:lnTo>
                  <a:lnTo>
                    <a:pt x="694" y="6931"/>
                  </a:lnTo>
                  <a:lnTo>
                    <a:pt x="697" y="6936"/>
                  </a:lnTo>
                  <a:lnTo>
                    <a:pt x="700" y="6941"/>
                  </a:lnTo>
                  <a:lnTo>
                    <a:pt x="706" y="6944"/>
                  </a:lnTo>
                  <a:lnTo>
                    <a:pt x="712" y="6945"/>
                  </a:lnTo>
                  <a:lnTo>
                    <a:pt x="718" y="6944"/>
                  </a:lnTo>
                  <a:lnTo>
                    <a:pt x="721" y="6942"/>
                  </a:lnTo>
                  <a:lnTo>
                    <a:pt x="724" y="6940"/>
                  </a:lnTo>
                  <a:lnTo>
                    <a:pt x="724" y="6940"/>
                  </a:lnTo>
                  <a:lnTo>
                    <a:pt x="748" y="6913"/>
                  </a:lnTo>
                  <a:lnTo>
                    <a:pt x="748" y="6913"/>
                  </a:lnTo>
                  <a:lnTo>
                    <a:pt x="760" y="6930"/>
                  </a:lnTo>
                  <a:lnTo>
                    <a:pt x="775" y="6948"/>
                  </a:lnTo>
                  <a:lnTo>
                    <a:pt x="790" y="6964"/>
                  </a:lnTo>
                  <a:lnTo>
                    <a:pt x="808" y="6981"/>
                  </a:lnTo>
                  <a:lnTo>
                    <a:pt x="808" y="6981"/>
                  </a:lnTo>
                  <a:lnTo>
                    <a:pt x="794" y="7005"/>
                  </a:lnTo>
                  <a:lnTo>
                    <a:pt x="794" y="7005"/>
                  </a:lnTo>
                  <a:lnTo>
                    <a:pt x="793" y="7009"/>
                  </a:lnTo>
                  <a:lnTo>
                    <a:pt x="792" y="7012"/>
                  </a:lnTo>
                  <a:lnTo>
                    <a:pt x="793" y="7019"/>
                  </a:lnTo>
                  <a:lnTo>
                    <a:pt x="795" y="7024"/>
                  </a:lnTo>
                  <a:lnTo>
                    <a:pt x="800" y="7029"/>
                  </a:lnTo>
                  <a:lnTo>
                    <a:pt x="804" y="7032"/>
                  </a:lnTo>
                  <a:lnTo>
                    <a:pt x="811" y="7033"/>
                  </a:lnTo>
                  <a:lnTo>
                    <a:pt x="817" y="7032"/>
                  </a:lnTo>
                  <a:lnTo>
                    <a:pt x="820" y="7030"/>
                  </a:lnTo>
                  <a:lnTo>
                    <a:pt x="823" y="7027"/>
                  </a:lnTo>
                  <a:lnTo>
                    <a:pt x="823" y="7027"/>
                  </a:lnTo>
                  <a:lnTo>
                    <a:pt x="841" y="7006"/>
                  </a:lnTo>
                  <a:lnTo>
                    <a:pt x="841" y="7006"/>
                  </a:lnTo>
                  <a:lnTo>
                    <a:pt x="858" y="7019"/>
                  </a:lnTo>
                  <a:lnTo>
                    <a:pt x="877" y="7031"/>
                  </a:lnTo>
                  <a:lnTo>
                    <a:pt x="897" y="7043"/>
                  </a:lnTo>
                  <a:lnTo>
                    <a:pt x="918" y="7053"/>
                  </a:lnTo>
                  <a:lnTo>
                    <a:pt x="918" y="7053"/>
                  </a:lnTo>
                  <a:lnTo>
                    <a:pt x="939" y="7062"/>
                  </a:lnTo>
                  <a:lnTo>
                    <a:pt x="961" y="7069"/>
                  </a:lnTo>
                  <a:lnTo>
                    <a:pt x="984" y="7074"/>
                  </a:lnTo>
                  <a:lnTo>
                    <a:pt x="1007" y="7077"/>
                  </a:lnTo>
                  <a:lnTo>
                    <a:pt x="1030" y="7078"/>
                  </a:lnTo>
                  <a:lnTo>
                    <a:pt x="1054" y="7077"/>
                  </a:lnTo>
                  <a:lnTo>
                    <a:pt x="1077" y="7075"/>
                  </a:lnTo>
                  <a:lnTo>
                    <a:pt x="1101" y="7072"/>
                  </a:lnTo>
                  <a:lnTo>
                    <a:pt x="1124" y="7067"/>
                  </a:lnTo>
                  <a:lnTo>
                    <a:pt x="1147" y="7061"/>
                  </a:lnTo>
                  <a:lnTo>
                    <a:pt x="1170" y="7055"/>
                  </a:lnTo>
                  <a:lnTo>
                    <a:pt x="1193" y="7048"/>
                  </a:lnTo>
                  <a:lnTo>
                    <a:pt x="1236" y="7033"/>
                  </a:lnTo>
                  <a:lnTo>
                    <a:pt x="1278" y="7017"/>
                  </a:lnTo>
                  <a:lnTo>
                    <a:pt x="1278" y="7017"/>
                  </a:lnTo>
                  <a:lnTo>
                    <a:pt x="1294" y="7010"/>
                  </a:lnTo>
                  <a:lnTo>
                    <a:pt x="1312" y="6999"/>
                  </a:lnTo>
                  <a:lnTo>
                    <a:pt x="1358" y="6970"/>
                  </a:lnTo>
                  <a:lnTo>
                    <a:pt x="1413" y="6934"/>
                  </a:lnTo>
                  <a:lnTo>
                    <a:pt x="1472" y="6895"/>
                  </a:lnTo>
                  <a:lnTo>
                    <a:pt x="1501" y="6878"/>
                  </a:lnTo>
                  <a:lnTo>
                    <a:pt x="1530" y="6860"/>
                  </a:lnTo>
                  <a:lnTo>
                    <a:pt x="1558" y="6846"/>
                  </a:lnTo>
                  <a:lnTo>
                    <a:pt x="1584" y="6833"/>
                  </a:lnTo>
                  <a:lnTo>
                    <a:pt x="1609" y="6825"/>
                  </a:lnTo>
                  <a:lnTo>
                    <a:pt x="1620" y="6821"/>
                  </a:lnTo>
                  <a:lnTo>
                    <a:pt x="1631" y="6819"/>
                  </a:lnTo>
                  <a:lnTo>
                    <a:pt x="1640" y="6819"/>
                  </a:lnTo>
                  <a:lnTo>
                    <a:pt x="1648" y="6819"/>
                  </a:lnTo>
                  <a:lnTo>
                    <a:pt x="1656" y="6820"/>
                  </a:lnTo>
                  <a:lnTo>
                    <a:pt x="1664" y="6824"/>
                  </a:lnTo>
                  <a:lnTo>
                    <a:pt x="1664" y="6824"/>
                  </a:lnTo>
                  <a:lnTo>
                    <a:pt x="1675" y="6830"/>
                  </a:lnTo>
                  <a:lnTo>
                    <a:pt x="1688" y="6834"/>
                  </a:lnTo>
                  <a:lnTo>
                    <a:pt x="1700" y="6838"/>
                  </a:lnTo>
                  <a:lnTo>
                    <a:pt x="1712" y="6839"/>
                  </a:lnTo>
                  <a:lnTo>
                    <a:pt x="1723" y="6839"/>
                  </a:lnTo>
                  <a:lnTo>
                    <a:pt x="1734" y="6838"/>
                  </a:lnTo>
                  <a:lnTo>
                    <a:pt x="1744" y="6835"/>
                  </a:lnTo>
                  <a:lnTo>
                    <a:pt x="1755" y="6831"/>
                  </a:lnTo>
                  <a:lnTo>
                    <a:pt x="1755" y="6831"/>
                  </a:lnTo>
                  <a:lnTo>
                    <a:pt x="1738" y="6825"/>
                  </a:lnTo>
                  <a:lnTo>
                    <a:pt x="1720" y="6817"/>
                  </a:lnTo>
                  <a:lnTo>
                    <a:pt x="1720" y="6817"/>
                  </a:lnTo>
                  <a:lnTo>
                    <a:pt x="1723" y="6812"/>
                  </a:lnTo>
                  <a:lnTo>
                    <a:pt x="1724" y="6806"/>
                  </a:lnTo>
                  <a:lnTo>
                    <a:pt x="1724" y="6806"/>
                  </a:lnTo>
                  <a:lnTo>
                    <a:pt x="1735" y="6708"/>
                  </a:lnTo>
                  <a:lnTo>
                    <a:pt x="1735" y="6708"/>
                  </a:lnTo>
                  <a:lnTo>
                    <a:pt x="1735" y="6703"/>
                  </a:lnTo>
                  <a:lnTo>
                    <a:pt x="1733" y="6698"/>
                  </a:lnTo>
                  <a:lnTo>
                    <a:pt x="1730" y="6696"/>
                  </a:lnTo>
                  <a:lnTo>
                    <a:pt x="1726" y="6694"/>
                  </a:lnTo>
                  <a:lnTo>
                    <a:pt x="1721" y="6693"/>
                  </a:lnTo>
                  <a:lnTo>
                    <a:pt x="1716" y="6693"/>
                  </a:lnTo>
                  <a:lnTo>
                    <a:pt x="1713" y="6694"/>
                  </a:lnTo>
                  <a:lnTo>
                    <a:pt x="1708" y="6696"/>
                  </a:lnTo>
                  <a:lnTo>
                    <a:pt x="1708" y="6696"/>
                  </a:lnTo>
                  <a:lnTo>
                    <a:pt x="1671" y="6734"/>
                  </a:lnTo>
                  <a:lnTo>
                    <a:pt x="1660" y="6743"/>
                  </a:lnTo>
                  <a:lnTo>
                    <a:pt x="1655" y="6745"/>
                  </a:lnTo>
                  <a:lnTo>
                    <a:pt x="1653" y="6746"/>
                  </a:lnTo>
                  <a:lnTo>
                    <a:pt x="1651" y="6745"/>
                  </a:lnTo>
                  <a:lnTo>
                    <a:pt x="1649" y="6742"/>
                  </a:lnTo>
                  <a:lnTo>
                    <a:pt x="1649" y="6737"/>
                  </a:lnTo>
                  <a:lnTo>
                    <a:pt x="1649" y="6730"/>
                  </a:lnTo>
                  <a:lnTo>
                    <a:pt x="1653" y="6709"/>
                  </a:lnTo>
                  <a:lnTo>
                    <a:pt x="1658" y="6680"/>
                  </a:lnTo>
                  <a:lnTo>
                    <a:pt x="1658" y="6680"/>
                  </a:lnTo>
                  <a:lnTo>
                    <a:pt x="1659" y="6674"/>
                  </a:lnTo>
                  <a:lnTo>
                    <a:pt x="1656" y="6669"/>
                  </a:lnTo>
                  <a:lnTo>
                    <a:pt x="1654" y="6665"/>
                  </a:lnTo>
                  <a:lnTo>
                    <a:pt x="1651" y="6661"/>
                  </a:lnTo>
                  <a:lnTo>
                    <a:pt x="1646" y="6660"/>
                  </a:lnTo>
                  <a:lnTo>
                    <a:pt x="1641" y="6659"/>
                  </a:lnTo>
                  <a:lnTo>
                    <a:pt x="1637" y="6661"/>
                  </a:lnTo>
                  <a:lnTo>
                    <a:pt x="1632" y="6663"/>
                  </a:lnTo>
                  <a:lnTo>
                    <a:pt x="1632" y="6663"/>
                  </a:lnTo>
                  <a:lnTo>
                    <a:pt x="1589" y="6702"/>
                  </a:lnTo>
                  <a:lnTo>
                    <a:pt x="1557" y="6729"/>
                  </a:lnTo>
                  <a:lnTo>
                    <a:pt x="1544" y="6737"/>
                  </a:lnTo>
                  <a:lnTo>
                    <a:pt x="1535" y="6743"/>
                  </a:lnTo>
                  <a:lnTo>
                    <a:pt x="1528" y="6746"/>
                  </a:lnTo>
                  <a:lnTo>
                    <a:pt x="1523" y="6748"/>
                  </a:lnTo>
                  <a:lnTo>
                    <a:pt x="1521" y="6746"/>
                  </a:lnTo>
                  <a:lnTo>
                    <a:pt x="1520" y="6744"/>
                  </a:lnTo>
                  <a:lnTo>
                    <a:pt x="1521" y="6739"/>
                  </a:lnTo>
                  <a:lnTo>
                    <a:pt x="1523" y="6732"/>
                  </a:lnTo>
                  <a:lnTo>
                    <a:pt x="1532" y="6715"/>
                  </a:lnTo>
                  <a:lnTo>
                    <a:pt x="1545" y="6693"/>
                  </a:lnTo>
                  <a:lnTo>
                    <a:pt x="1563" y="6667"/>
                  </a:lnTo>
                  <a:lnTo>
                    <a:pt x="1583" y="6639"/>
                  </a:lnTo>
                  <a:lnTo>
                    <a:pt x="1625" y="6580"/>
                  </a:lnTo>
                  <a:lnTo>
                    <a:pt x="1664" y="6530"/>
                  </a:lnTo>
                  <a:lnTo>
                    <a:pt x="1688" y="6495"/>
                  </a:lnTo>
                  <a:lnTo>
                    <a:pt x="1688" y="6495"/>
                  </a:lnTo>
                  <a:lnTo>
                    <a:pt x="1722" y="6444"/>
                  </a:lnTo>
                  <a:lnTo>
                    <a:pt x="1758" y="6394"/>
                  </a:lnTo>
                  <a:lnTo>
                    <a:pt x="1758" y="6394"/>
                  </a:lnTo>
                  <a:lnTo>
                    <a:pt x="1758" y="6394"/>
                  </a:lnTo>
                  <a:lnTo>
                    <a:pt x="1758" y="6394"/>
                  </a:lnTo>
                  <a:lnTo>
                    <a:pt x="1758" y="6393"/>
                  </a:lnTo>
                  <a:lnTo>
                    <a:pt x="1758" y="6393"/>
                  </a:lnTo>
                  <a:lnTo>
                    <a:pt x="1793" y="6346"/>
                  </a:lnTo>
                  <a:lnTo>
                    <a:pt x="1829" y="6299"/>
                  </a:lnTo>
                  <a:lnTo>
                    <a:pt x="1900" y="6208"/>
                  </a:lnTo>
                  <a:lnTo>
                    <a:pt x="1973" y="6118"/>
                  </a:lnTo>
                  <a:lnTo>
                    <a:pt x="2047" y="6029"/>
                  </a:lnTo>
                  <a:lnTo>
                    <a:pt x="2047" y="6029"/>
                  </a:lnTo>
                  <a:lnTo>
                    <a:pt x="2016" y="6070"/>
                  </a:lnTo>
                  <a:lnTo>
                    <a:pt x="1987" y="6111"/>
                  </a:lnTo>
                  <a:lnTo>
                    <a:pt x="1958" y="6154"/>
                  </a:lnTo>
                  <a:lnTo>
                    <a:pt x="1933" y="6196"/>
                  </a:lnTo>
                  <a:lnTo>
                    <a:pt x="1909" y="6241"/>
                  </a:lnTo>
                  <a:lnTo>
                    <a:pt x="1899" y="6262"/>
                  </a:lnTo>
                  <a:lnTo>
                    <a:pt x="1889" y="6284"/>
                  </a:lnTo>
                  <a:lnTo>
                    <a:pt x="1880" y="6306"/>
                  </a:lnTo>
                  <a:lnTo>
                    <a:pt x="1872" y="6330"/>
                  </a:lnTo>
                  <a:lnTo>
                    <a:pt x="1865" y="6352"/>
                  </a:lnTo>
                  <a:lnTo>
                    <a:pt x="1858" y="6375"/>
                  </a:lnTo>
                  <a:lnTo>
                    <a:pt x="1858" y="6375"/>
                  </a:lnTo>
                  <a:lnTo>
                    <a:pt x="1858" y="6378"/>
                  </a:lnTo>
                  <a:lnTo>
                    <a:pt x="1858" y="6381"/>
                  </a:lnTo>
                  <a:lnTo>
                    <a:pt x="1860" y="6387"/>
                  </a:lnTo>
                  <a:lnTo>
                    <a:pt x="1860" y="6387"/>
                  </a:lnTo>
                  <a:lnTo>
                    <a:pt x="1843" y="6393"/>
                  </a:lnTo>
                  <a:lnTo>
                    <a:pt x="1826" y="6399"/>
                  </a:lnTo>
                  <a:lnTo>
                    <a:pt x="1811" y="6407"/>
                  </a:lnTo>
                  <a:lnTo>
                    <a:pt x="1798" y="6415"/>
                  </a:lnTo>
                  <a:lnTo>
                    <a:pt x="1788" y="6426"/>
                  </a:lnTo>
                  <a:lnTo>
                    <a:pt x="1777" y="6436"/>
                  </a:lnTo>
                  <a:lnTo>
                    <a:pt x="1769" y="6448"/>
                  </a:lnTo>
                  <a:lnTo>
                    <a:pt x="1761" y="6461"/>
                  </a:lnTo>
                  <a:lnTo>
                    <a:pt x="1755" y="6475"/>
                  </a:lnTo>
                  <a:lnTo>
                    <a:pt x="1749" y="6490"/>
                  </a:lnTo>
                  <a:lnTo>
                    <a:pt x="1744" y="6507"/>
                  </a:lnTo>
                  <a:lnTo>
                    <a:pt x="1741" y="6524"/>
                  </a:lnTo>
                  <a:lnTo>
                    <a:pt x="1738" y="6543"/>
                  </a:lnTo>
                  <a:lnTo>
                    <a:pt x="1736" y="6563"/>
                  </a:lnTo>
                  <a:lnTo>
                    <a:pt x="1734" y="6606"/>
                  </a:lnTo>
                  <a:lnTo>
                    <a:pt x="1734" y="6606"/>
                  </a:lnTo>
                  <a:lnTo>
                    <a:pt x="1734" y="6612"/>
                  </a:lnTo>
                  <a:lnTo>
                    <a:pt x="1735" y="6618"/>
                  </a:lnTo>
                  <a:lnTo>
                    <a:pt x="1738" y="6629"/>
                  </a:lnTo>
                  <a:lnTo>
                    <a:pt x="1748" y="6652"/>
                  </a:lnTo>
                  <a:lnTo>
                    <a:pt x="1748" y="6652"/>
                  </a:lnTo>
                  <a:lnTo>
                    <a:pt x="1768" y="6698"/>
                  </a:lnTo>
                  <a:lnTo>
                    <a:pt x="1782" y="6738"/>
                  </a:lnTo>
                  <a:lnTo>
                    <a:pt x="1786" y="6755"/>
                  </a:lnTo>
                  <a:lnTo>
                    <a:pt x="1790" y="6769"/>
                  </a:lnTo>
                  <a:lnTo>
                    <a:pt x="1792" y="6782"/>
                  </a:lnTo>
                  <a:lnTo>
                    <a:pt x="1793" y="6793"/>
                  </a:lnTo>
                  <a:lnTo>
                    <a:pt x="1793" y="6793"/>
                  </a:lnTo>
                  <a:lnTo>
                    <a:pt x="1802" y="6779"/>
                  </a:lnTo>
                  <a:lnTo>
                    <a:pt x="1805" y="6771"/>
                  </a:lnTo>
                  <a:lnTo>
                    <a:pt x="1809" y="6763"/>
                  </a:lnTo>
                  <a:lnTo>
                    <a:pt x="1809" y="6763"/>
                  </a:lnTo>
                  <a:lnTo>
                    <a:pt x="1811" y="6750"/>
                  </a:lnTo>
                  <a:lnTo>
                    <a:pt x="1813" y="6738"/>
                  </a:lnTo>
                  <a:lnTo>
                    <a:pt x="1813" y="6725"/>
                  </a:lnTo>
                  <a:lnTo>
                    <a:pt x="1813" y="6711"/>
                  </a:lnTo>
                  <a:lnTo>
                    <a:pt x="1812" y="6686"/>
                  </a:lnTo>
                  <a:lnTo>
                    <a:pt x="1807" y="6657"/>
                  </a:lnTo>
                  <a:lnTo>
                    <a:pt x="1797" y="6604"/>
                  </a:lnTo>
                  <a:lnTo>
                    <a:pt x="1792" y="6577"/>
                  </a:lnTo>
                  <a:lnTo>
                    <a:pt x="1789" y="6551"/>
                  </a:lnTo>
                  <a:lnTo>
                    <a:pt x="1786" y="6526"/>
                  </a:lnTo>
                  <a:lnTo>
                    <a:pt x="1788" y="6515"/>
                  </a:lnTo>
                  <a:lnTo>
                    <a:pt x="1789" y="6503"/>
                  </a:lnTo>
                  <a:lnTo>
                    <a:pt x="1791" y="6491"/>
                  </a:lnTo>
                  <a:lnTo>
                    <a:pt x="1795" y="6481"/>
                  </a:lnTo>
                  <a:lnTo>
                    <a:pt x="1799" y="6470"/>
                  </a:lnTo>
                  <a:lnTo>
                    <a:pt x="1804" y="6461"/>
                  </a:lnTo>
                  <a:lnTo>
                    <a:pt x="1812" y="6451"/>
                  </a:lnTo>
                  <a:lnTo>
                    <a:pt x="1820" y="6443"/>
                  </a:lnTo>
                  <a:lnTo>
                    <a:pt x="1831" y="6435"/>
                  </a:lnTo>
                  <a:lnTo>
                    <a:pt x="1843" y="6428"/>
                  </a:lnTo>
                  <a:lnTo>
                    <a:pt x="1857" y="6422"/>
                  </a:lnTo>
                  <a:lnTo>
                    <a:pt x="1873" y="6416"/>
                  </a:lnTo>
                  <a:lnTo>
                    <a:pt x="1891" y="6411"/>
                  </a:lnTo>
                  <a:lnTo>
                    <a:pt x="1910" y="6407"/>
                  </a:lnTo>
                  <a:lnTo>
                    <a:pt x="1910" y="6407"/>
                  </a:lnTo>
                  <a:lnTo>
                    <a:pt x="1914" y="6406"/>
                  </a:lnTo>
                  <a:lnTo>
                    <a:pt x="1916" y="6405"/>
                  </a:lnTo>
                  <a:lnTo>
                    <a:pt x="1920" y="6400"/>
                  </a:lnTo>
                  <a:lnTo>
                    <a:pt x="1921" y="6395"/>
                  </a:lnTo>
                  <a:lnTo>
                    <a:pt x="1921" y="6391"/>
                  </a:lnTo>
                  <a:lnTo>
                    <a:pt x="1919" y="6385"/>
                  </a:lnTo>
                  <a:lnTo>
                    <a:pt x="1914" y="6381"/>
                  </a:lnTo>
                  <a:lnTo>
                    <a:pt x="1909" y="6379"/>
                  </a:lnTo>
                  <a:lnTo>
                    <a:pt x="1902" y="6378"/>
                  </a:lnTo>
                  <a:lnTo>
                    <a:pt x="1902" y="6378"/>
                  </a:lnTo>
                  <a:lnTo>
                    <a:pt x="1892" y="6380"/>
                  </a:lnTo>
                  <a:lnTo>
                    <a:pt x="1892" y="6380"/>
                  </a:lnTo>
                  <a:lnTo>
                    <a:pt x="2194" y="6008"/>
                  </a:lnTo>
                  <a:lnTo>
                    <a:pt x="2345" y="5822"/>
                  </a:lnTo>
                  <a:lnTo>
                    <a:pt x="2496" y="5635"/>
                  </a:lnTo>
                  <a:lnTo>
                    <a:pt x="2645" y="5447"/>
                  </a:lnTo>
                  <a:lnTo>
                    <a:pt x="2793" y="5259"/>
                  </a:lnTo>
                  <a:lnTo>
                    <a:pt x="2940" y="5069"/>
                  </a:lnTo>
                  <a:lnTo>
                    <a:pt x="3086" y="4878"/>
                  </a:lnTo>
                  <a:lnTo>
                    <a:pt x="3086" y="4878"/>
                  </a:lnTo>
                  <a:lnTo>
                    <a:pt x="3354" y="4569"/>
                  </a:lnTo>
                  <a:lnTo>
                    <a:pt x="3619" y="4260"/>
                  </a:lnTo>
                  <a:lnTo>
                    <a:pt x="3619" y="4260"/>
                  </a:lnTo>
                  <a:lnTo>
                    <a:pt x="3362" y="4606"/>
                  </a:lnTo>
                  <a:lnTo>
                    <a:pt x="3104" y="4951"/>
                  </a:lnTo>
                  <a:lnTo>
                    <a:pt x="3104" y="4951"/>
                  </a:lnTo>
                  <a:lnTo>
                    <a:pt x="3027" y="5040"/>
                  </a:lnTo>
                  <a:lnTo>
                    <a:pt x="2950" y="5128"/>
                  </a:lnTo>
                  <a:lnTo>
                    <a:pt x="2793" y="5303"/>
                  </a:lnTo>
                  <a:lnTo>
                    <a:pt x="2715" y="5391"/>
                  </a:lnTo>
                  <a:lnTo>
                    <a:pt x="2637" y="5480"/>
                  </a:lnTo>
                  <a:lnTo>
                    <a:pt x="2560" y="5569"/>
                  </a:lnTo>
                  <a:lnTo>
                    <a:pt x="2484" y="5659"/>
                  </a:lnTo>
                  <a:lnTo>
                    <a:pt x="2410" y="5750"/>
                  </a:lnTo>
                  <a:lnTo>
                    <a:pt x="2338" y="5842"/>
                  </a:lnTo>
                  <a:lnTo>
                    <a:pt x="2266" y="5935"/>
                  </a:lnTo>
                  <a:lnTo>
                    <a:pt x="2232" y="5982"/>
                  </a:lnTo>
                  <a:lnTo>
                    <a:pt x="2198" y="6030"/>
                  </a:lnTo>
                  <a:lnTo>
                    <a:pt x="2166" y="6078"/>
                  </a:lnTo>
                  <a:lnTo>
                    <a:pt x="2134" y="6126"/>
                  </a:lnTo>
                  <a:lnTo>
                    <a:pt x="2102" y="6175"/>
                  </a:lnTo>
                  <a:lnTo>
                    <a:pt x="2072" y="6224"/>
                  </a:lnTo>
                  <a:lnTo>
                    <a:pt x="2042" y="6274"/>
                  </a:lnTo>
                  <a:lnTo>
                    <a:pt x="2012" y="6324"/>
                  </a:lnTo>
                  <a:lnTo>
                    <a:pt x="1985" y="6374"/>
                  </a:lnTo>
                  <a:lnTo>
                    <a:pt x="1958" y="6426"/>
                  </a:lnTo>
                  <a:lnTo>
                    <a:pt x="1958" y="6426"/>
                  </a:lnTo>
                  <a:lnTo>
                    <a:pt x="1956" y="6433"/>
                  </a:lnTo>
                  <a:lnTo>
                    <a:pt x="1956" y="6439"/>
                  </a:lnTo>
                  <a:lnTo>
                    <a:pt x="1960" y="6443"/>
                  </a:lnTo>
                  <a:lnTo>
                    <a:pt x="1963" y="6447"/>
                  </a:lnTo>
                  <a:lnTo>
                    <a:pt x="1969" y="6449"/>
                  </a:lnTo>
                  <a:lnTo>
                    <a:pt x="1975" y="6449"/>
                  </a:lnTo>
                  <a:lnTo>
                    <a:pt x="1980" y="6447"/>
                  </a:lnTo>
                  <a:lnTo>
                    <a:pt x="1985" y="6442"/>
                  </a:lnTo>
                  <a:lnTo>
                    <a:pt x="1985" y="6442"/>
                  </a:lnTo>
                  <a:lnTo>
                    <a:pt x="2058" y="6347"/>
                  </a:lnTo>
                  <a:lnTo>
                    <a:pt x="2132" y="6253"/>
                  </a:lnTo>
                  <a:lnTo>
                    <a:pt x="2279" y="6064"/>
                  </a:lnTo>
                  <a:lnTo>
                    <a:pt x="2279" y="6064"/>
                  </a:lnTo>
                  <a:lnTo>
                    <a:pt x="2203" y="6171"/>
                  </a:lnTo>
                  <a:lnTo>
                    <a:pt x="2129" y="6277"/>
                  </a:lnTo>
                  <a:lnTo>
                    <a:pt x="2056" y="6384"/>
                  </a:lnTo>
                  <a:lnTo>
                    <a:pt x="1984" y="6491"/>
                  </a:lnTo>
                  <a:lnTo>
                    <a:pt x="1984" y="6491"/>
                  </a:lnTo>
                  <a:lnTo>
                    <a:pt x="1974" y="6475"/>
                  </a:lnTo>
                  <a:lnTo>
                    <a:pt x="1962" y="6459"/>
                  </a:lnTo>
                  <a:lnTo>
                    <a:pt x="1948" y="6444"/>
                  </a:lnTo>
                  <a:lnTo>
                    <a:pt x="1941" y="6439"/>
                  </a:lnTo>
                  <a:lnTo>
                    <a:pt x="1932" y="6432"/>
                  </a:lnTo>
                  <a:lnTo>
                    <a:pt x="1932" y="6432"/>
                  </a:lnTo>
                  <a:lnTo>
                    <a:pt x="1930" y="6430"/>
                  </a:lnTo>
                  <a:lnTo>
                    <a:pt x="1928" y="6430"/>
                  </a:lnTo>
                  <a:lnTo>
                    <a:pt x="1926" y="6432"/>
                  </a:lnTo>
                  <a:lnTo>
                    <a:pt x="1925" y="6434"/>
                  </a:lnTo>
                  <a:lnTo>
                    <a:pt x="1923" y="6435"/>
                  </a:lnTo>
                  <a:lnTo>
                    <a:pt x="1923" y="6437"/>
                  </a:lnTo>
                  <a:lnTo>
                    <a:pt x="1923" y="6440"/>
                  </a:lnTo>
                  <a:lnTo>
                    <a:pt x="1925" y="6441"/>
                  </a:lnTo>
                  <a:lnTo>
                    <a:pt x="1925" y="6441"/>
                  </a:lnTo>
                  <a:lnTo>
                    <a:pt x="1932" y="6449"/>
                  </a:lnTo>
                  <a:lnTo>
                    <a:pt x="1939" y="6457"/>
                  </a:lnTo>
                  <a:lnTo>
                    <a:pt x="1946" y="6467"/>
                  </a:lnTo>
                  <a:lnTo>
                    <a:pt x="1950" y="6476"/>
                  </a:lnTo>
                  <a:lnTo>
                    <a:pt x="1960" y="6496"/>
                  </a:lnTo>
                  <a:lnTo>
                    <a:pt x="1968" y="6518"/>
                  </a:lnTo>
                  <a:lnTo>
                    <a:pt x="1968" y="6518"/>
                  </a:lnTo>
                  <a:lnTo>
                    <a:pt x="1968" y="6522"/>
                  </a:lnTo>
                  <a:lnTo>
                    <a:pt x="1968" y="6525"/>
                  </a:lnTo>
                  <a:lnTo>
                    <a:pt x="1969" y="6529"/>
                  </a:lnTo>
                  <a:lnTo>
                    <a:pt x="1971" y="6531"/>
                  </a:lnTo>
                  <a:lnTo>
                    <a:pt x="1971" y="6531"/>
                  </a:lnTo>
                  <a:lnTo>
                    <a:pt x="1976" y="6556"/>
                  </a:lnTo>
                  <a:lnTo>
                    <a:pt x="1981" y="6580"/>
                  </a:lnTo>
                  <a:lnTo>
                    <a:pt x="1989" y="6632"/>
                  </a:lnTo>
                  <a:lnTo>
                    <a:pt x="1992" y="6657"/>
                  </a:lnTo>
                  <a:lnTo>
                    <a:pt x="1996" y="6682"/>
                  </a:lnTo>
                  <a:lnTo>
                    <a:pt x="2002" y="6705"/>
                  </a:lnTo>
                  <a:lnTo>
                    <a:pt x="2008" y="6729"/>
                  </a:lnTo>
                  <a:lnTo>
                    <a:pt x="2016" y="6750"/>
                  </a:lnTo>
                  <a:lnTo>
                    <a:pt x="2020" y="6759"/>
                  </a:lnTo>
                  <a:lnTo>
                    <a:pt x="2026" y="6769"/>
                  </a:lnTo>
                  <a:lnTo>
                    <a:pt x="2032" y="6777"/>
                  </a:lnTo>
                  <a:lnTo>
                    <a:pt x="2038" y="6785"/>
                  </a:lnTo>
                  <a:lnTo>
                    <a:pt x="2046" y="6792"/>
                  </a:lnTo>
                  <a:lnTo>
                    <a:pt x="2053" y="6799"/>
                  </a:lnTo>
                  <a:lnTo>
                    <a:pt x="2063" y="6805"/>
                  </a:lnTo>
                  <a:lnTo>
                    <a:pt x="2072" y="6810"/>
                  </a:lnTo>
                  <a:lnTo>
                    <a:pt x="2083" y="6814"/>
                  </a:lnTo>
                  <a:lnTo>
                    <a:pt x="2094" y="6818"/>
                  </a:lnTo>
                  <a:lnTo>
                    <a:pt x="2107" y="6820"/>
                  </a:lnTo>
                  <a:lnTo>
                    <a:pt x="2120" y="6821"/>
                  </a:lnTo>
                  <a:lnTo>
                    <a:pt x="2134" y="6821"/>
                  </a:lnTo>
                  <a:lnTo>
                    <a:pt x="2150" y="6821"/>
                  </a:lnTo>
                  <a:lnTo>
                    <a:pt x="2150" y="6821"/>
                  </a:lnTo>
                  <a:lnTo>
                    <a:pt x="2163" y="6819"/>
                  </a:lnTo>
                  <a:lnTo>
                    <a:pt x="2174" y="6816"/>
                  </a:lnTo>
                  <a:lnTo>
                    <a:pt x="2183" y="6811"/>
                  </a:lnTo>
                  <a:lnTo>
                    <a:pt x="2193" y="6804"/>
                  </a:lnTo>
                  <a:lnTo>
                    <a:pt x="2200" y="6796"/>
                  </a:lnTo>
                  <a:lnTo>
                    <a:pt x="2205" y="6786"/>
                  </a:lnTo>
                  <a:lnTo>
                    <a:pt x="2211" y="6777"/>
                  </a:lnTo>
                  <a:lnTo>
                    <a:pt x="2216" y="6765"/>
                  </a:lnTo>
                  <a:lnTo>
                    <a:pt x="2219" y="6753"/>
                  </a:lnTo>
                  <a:lnTo>
                    <a:pt x="2223" y="6741"/>
                  </a:lnTo>
                  <a:lnTo>
                    <a:pt x="2228" y="6714"/>
                  </a:lnTo>
                  <a:lnTo>
                    <a:pt x="2236" y="6655"/>
                  </a:lnTo>
                  <a:lnTo>
                    <a:pt x="2241" y="6627"/>
                  </a:lnTo>
                  <a:lnTo>
                    <a:pt x="2246" y="6600"/>
                  </a:lnTo>
                  <a:lnTo>
                    <a:pt x="2250" y="6587"/>
                  </a:lnTo>
                  <a:lnTo>
                    <a:pt x="2255" y="6576"/>
                  </a:lnTo>
                  <a:lnTo>
                    <a:pt x="2259" y="6565"/>
                  </a:lnTo>
                  <a:lnTo>
                    <a:pt x="2265" y="6556"/>
                  </a:lnTo>
                  <a:lnTo>
                    <a:pt x="2272" y="6546"/>
                  </a:lnTo>
                  <a:lnTo>
                    <a:pt x="2280" y="6539"/>
                  </a:lnTo>
                  <a:lnTo>
                    <a:pt x="2290" y="6533"/>
                  </a:lnTo>
                  <a:lnTo>
                    <a:pt x="2300" y="6529"/>
                  </a:lnTo>
                  <a:lnTo>
                    <a:pt x="2312" y="6526"/>
                  </a:lnTo>
                  <a:lnTo>
                    <a:pt x="2325" y="6525"/>
                  </a:lnTo>
                  <a:lnTo>
                    <a:pt x="2340" y="6526"/>
                  </a:lnTo>
                  <a:lnTo>
                    <a:pt x="2358" y="6529"/>
                  </a:lnTo>
                  <a:lnTo>
                    <a:pt x="2358" y="6529"/>
                  </a:lnTo>
                  <a:lnTo>
                    <a:pt x="2380" y="6535"/>
                  </a:lnTo>
                  <a:lnTo>
                    <a:pt x="2400" y="6540"/>
                  </a:lnTo>
                  <a:lnTo>
                    <a:pt x="2417" y="6547"/>
                  </a:lnTo>
                  <a:lnTo>
                    <a:pt x="2435" y="6556"/>
                  </a:lnTo>
                  <a:lnTo>
                    <a:pt x="2449" y="6564"/>
                  </a:lnTo>
                  <a:lnTo>
                    <a:pt x="2462" y="6572"/>
                  </a:lnTo>
                  <a:lnTo>
                    <a:pt x="2473" y="6581"/>
                  </a:lnTo>
                  <a:lnTo>
                    <a:pt x="2484" y="6592"/>
                  </a:lnTo>
                  <a:lnTo>
                    <a:pt x="2484" y="6592"/>
                  </a:lnTo>
                  <a:lnTo>
                    <a:pt x="2483" y="6597"/>
                  </a:lnTo>
                  <a:lnTo>
                    <a:pt x="2483" y="6600"/>
                  </a:lnTo>
                  <a:lnTo>
                    <a:pt x="2484" y="6604"/>
                  </a:lnTo>
                  <a:lnTo>
                    <a:pt x="2486" y="6607"/>
                  </a:lnTo>
                  <a:lnTo>
                    <a:pt x="2489" y="6610"/>
                  </a:lnTo>
                  <a:lnTo>
                    <a:pt x="2492" y="6611"/>
                  </a:lnTo>
                  <a:lnTo>
                    <a:pt x="2497" y="6612"/>
                  </a:lnTo>
                  <a:lnTo>
                    <a:pt x="2500" y="6612"/>
                  </a:lnTo>
                  <a:lnTo>
                    <a:pt x="2500" y="6612"/>
                  </a:lnTo>
                  <a:lnTo>
                    <a:pt x="2509" y="6626"/>
                  </a:lnTo>
                  <a:lnTo>
                    <a:pt x="2514" y="6640"/>
                  </a:lnTo>
                  <a:lnTo>
                    <a:pt x="2519" y="6655"/>
                  </a:lnTo>
                  <a:lnTo>
                    <a:pt x="2523" y="6670"/>
                  </a:lnTo>
                  <a:lnTo>
                    <a:pt x="2525" y="6687"/>
                  </a:lnTo>
                  <a:lnTo>
                    <a:pt x="2525" y="6703"/>
                  </a:lnTo>
                  <a:lnTo>
                    <a:pt x="2525" y="6721"/>
                  </a:lnTo>
                  <a:lnTo>
                    <a:pt x="2524" y="6738"/>
                  </a:lnTo>
                  <a:lnTo>
                    <a:pt x="2518" y="6773"/>
                  </a:lnTo>
                  <a:lnTo>
                    <a:pt x="2511" y="6808"/>
                  </a:lnTo>
                  <a:lnTo>
                    <a:pt x="2493" y="6880"/>
                  </a:lnTo>
                  <a:lnTo>
                    <a:pt x="2485" y="6915"/>
                  </a:lnTo>
                  <a:lnTo>
                    <a:pt x="2479" y="6948"/>
                  </a:lnTo>
                  <a:lnTo>
                    <a:pt x="2477" y="6964"/>
                  </a:lnTo>
                  <a:lnTo>
                    <a:pt x="2476" y="6979"/>
                  </a:lnTo>
                  <a:lnTo>
                    <a:pt x="2476" y="6995"/>
                  </a:lnTo>
                  <a:lnTo>
                    <a:pt x="2477" y="7010"/>
                  </a:lnTo>
                  <a:lnTo>
                    <a:pt x="2479" y="7023"/>
                  </a:lnTo>
                  <a:lnTo>
                    <a:pt x="2484" y="7037"/>
                  </a:lnTo>
                  <a:lnTo>
                    <a:pt x="2489" y="7048"/>
                  </a:lnTo>
                  <a:lnTo>
                    <a:pt x="2497" y="7060"/>
                  </a:lnTo>
                  <a:lnTo>
                    <a:pt x="2505" y="7071"/>
                  </a:lnTo>
                  <a:lnTo>
                    <a:pt x="2516" y="7081"/>
                  </a:lnTo>
                  <a:lnTo>
                    <a:pt x="2530" y="7089"/>
                  </a:lnTo>
                  <a:lnTo>
                    <a:pt x="2544" y="7098"/>
                  </a:lnTo>
                  <a:lnTo>
                    <a:pt x="2544" y="7098"/>
                  </a:lnTo>
                  <a:lnTo>
                    <a:pt x="2562" y="7105"/>
                  </a:lnTo>
                  <a:lnTo>
                    <a:pt x="2580" y="7109"/>
                  </a:lnTo>
                  <a:lnTo>
                    <a:pt x="2596" y="7112"/>
                  </a:lnTo>
                  <a:lnTo>
                    <a:pt x="2612" y="7112"/>
                  </a:lnTo>
                  <a:lnTo>
                    <a:pt x="2626" y="7110"/>
                  </a:lnTo>
                  <a:lnTo>
                    <a:pt x="2640" y="7107"/>
                  </a:lnTo>
                  <a:lnTo>
                    <a:pt x="2651" y="7101"/>
                  </a:lnTo>
                  <a:lnTo>
                    <a:pt x="2663" y="7095"/>
                  </a:lnTo>
                  <a:lnTo>
                    <a:pt x="2675" y="7087"/>
                  </a:lnTo>
                  <a:lnTo>
                    <a:pt x="2685" y="7078"/>
                  </a:lnTo>
                  <a:lnTo>
                    <a:pt x="2696" y="7068"/>
                  </a:lnTo>
                  <a:lnTo>
                    <a:pt x="2705" y="7058"/>
                  </a:lnTo>
                  <a:lnTo>
                    <a:pt x="2724" y="7034"/>
                  </a:lnTo>
                  <a:lnTo>
                    <a:pt x="2741" y="7010"/>
                  </a:lnTo>
                  <a:lnTo>
                    <a:pt x="2760" y="6986"/>
                  </a:lnTo>
                  <a:lnTo>
                    <a:pt x="2779" y="6963"/>
                  </a:lnTo>
                  <a:lnTo>
                    <a:pt x="2788" y="6954"/>
                  </a:lnTo>
                  <a:lnTo>
                    <a:pt x="2799" y="6944"/>
                  </a:lnTo>
                  <a:lnTo>
                    <a:pt x="2809" y="6936"/>
                  </a:lnTo>
                  <a:lnTo>
                    <a:pt x="2821" y="6929"/>
                  </a:lnTo>
                  <a:lnTo>
                    <a:pt x="2834" y="6924"/>
                  </a:lnTo>
                  <a:lnTo>
                    <a:pt x="2847" y="6920"/>
                  </a:lnTo>
                  <a:lnTo>
                    <a:pt x="2861" y="6919"/>
                  </a:lnTo>
                  <a:lnTo>
                    <a:pt x="2875" y="6919"/>
                  </a:lnTo>
                  <a:lnTo>
                    <a:pt x="2891" y="6920"/>
                  </a:lnTo>
                  <a:lnTo>
                    <a:pt x="2908" y="6924"/>
                  </a:lnTo>
                  <a:lnTo>
                    <a:pt x="2926" y="6931"/>
                  </a:lnTo>
                  <a:lnTo>
                    <a:pt x="2945" y="6941"/>
                  </a:lnTo>
                  <a:lnTo>
                    <a:pt x="2945" y="6941"/>
                  </a:lnTo>
                  <a:lnTo>
                    <a:pt x="2949" y="6942"/>
                  </a:lnTo>
                  <a:lnTo>
                    <a:pt x="2953" y="6943"/>
                  </a:lnTo>
                  <a:lnTo>
                    <a:pt x="2956" y="6943"/>
                  </a:lnTo>
                  <a:lnTo>
                    <a:pt x="2959" y="6942"/>
                  </a:lnTo>
                  <a:lnTo>
                    <a:pt x="2963" y="6940"/>
                  </a:lnTo>
                  <a:lnTo>
                    <a:pt x="2965" y="6937"/>
                  </a:lnTo>
                  <a:lnTo>
                    <a:pt x="2967" y="6935"/>
                  </a:lnTo>
                  <a:lnTo>
                    <a:pt x="2969" y="6931"/>
                  </a:lnTo>
                  <a:lnTo>
                    <a:pt x="2969" y="6931"/>
                  </a:lnTo>
                  <a:lnTo>
                    <a:pt x="2974" y="6916"/>
                  </a:lnTo>
                  <a:lnTo>
                    <a:pt x="2978" y="6902"/>
                  </a:lnTo>
                  <a:lnTo>
                    <a:pt x="2981" y="6888"/>
                  </a:lnTo>
                  <a:lnTo>
                    <a:pt x="2984" y="6874"/>
                  </a:lnTo>
                  <a:lnTo>
                    <a:pt x="2986" y="6860"/>
                  </a:lnTo>
                  <a:lnTo>
                    <a:pt x="2986" y="6847"/>
                  </a:lnTo>
                  <a:lnTo>
                    <a:pt x="2986" y="6834"/>
                  </a:lnTo>
                  <a:lnTo>
                    <a:pt x="2985" y="6821"/>
                  </a:lnTo>
                  <a:lnTo>
                    <a:pt x="2984" y="6808"/>
                  </a:lnTo>
                  <a:lnTo>
                    <a:pt x="2981" y="6797"/>
                  </a:lnTo>
                  <a:lnTo>
                    <a:pt x="2976" y="6772"/>
                  </a:lnTo>
                  <a:lnTo>
                    <a:pt x="2966" y="6750"/>
                  </a:lnTo>
                  <a:lnTo>
                    <a:pt x="2956" y="6727"/>
                  </a:lnTo>
                  <a:lnTo>
                    <a:pt x="2943" y="6705"/>
                  </a:lnTo>
                  <a:lnTo>
                    <a:pt x="2929" y="6684"/>
                  </a:lnTo>
                  <a:lnTo>
                    <a:pt x="2914" y="6663"/>
                  </a:lnTo>
                  <a:lnTo>
                    <a:pt x="2897" y="6642"/>
                  </a:lnTo>
                  <a:lnTo>
                    <a:pt x="2862" y="6601"/>
                  </a:lnTo>
                  <a:lnTo>
                    <a:pt x="2827" y="6560"/>
                  </a:lnTo>
                  <a:lnTo>
                    <a:pt x="2827" y="6560"/>
                  </a:lnTo>
                  <a:lnTo>
                    <a:pt x="2828" y="6556"/>
                  </a:lnTo>
                  <a:lnTo>
                    <a:pt x="2828" y="6552"/>
                  </a:lnTo>
                  <a:lnTo>
                    <a:pt x="2827" y="6549"/>
                  </a:lnTo>
                  <a:lnTo>
                    <a:pt x="2825" y="6545"/>
                  </a:lnTo>
                  <a:lnTo>
                    <a:pt x="2822" y="6543"/>
                  </a:lnTo>
                  <a:lnTo>
                    <a:pt x="2819" y="6542"/>
                  </a:lnTo>
                  <a:lnTo>
                    <a:pt x="2815" y="6542"/>
                  </a:lnTo>
                  <a:lnTo>
                    <a:pt x="2812" y="6542"/>
                  </a:lnTo>
                  <a:lnTo>
                    <a:pt x="2812" y="6542"/>
                  </a:lnTo>
                  <a:lnTo>
                    <a:pt x="2791" y="6515"/>
                  </a:lnTo>
                  <a:lnTo>
                    <a:pt x="2772" y="6487"/>
                  </a:lnTo>
                  <a:lnTo>
                    <a:pt x="2772" y="6487"/>
                  </a:lnTo>
                  <a:lnTo>
                    <a:pt x="2773" y="6484"/>
                  </a:lnTo>
                  <a:lnTo>
                    <a:pt x="2773" y="6484"/>
                  </a:lnTo>
                  <a:lnTo>
                    <a:pt x="2786" y="6474"/>
                  </a:lnTo>
                  <a:lnTo>
                    <a:pt x="2799" y="6462"/>
                  </a:lnTo>
                  <a:lnTo>
                    <a:pt x="2823" y="6440"/>
                  </a:lnTo>
                  <a:lnTo>
                    <a:pt x="2823" y="6440"/>
                  </a:lnTo>
                  <a:lnTo>
                    <a:pt x="2839" y="6454"/>
                  </a:lnTo>
                  <a:lnTo>
                    <a:pt x="2853" y="6469"/>
                  </a:lnTo>
                  <a:lnTo>
                    <a:pt x="2867" y="6485"/>
                  </a:lnTo>
                  <a:lnTo>
                    <a:pt x="2880" y="6502"/>
                  </a:lnTo>
                  <a:lnTo>
                    <a:pt x="2880" y="6502"/>
                  </a:lnTo>
                  <a:lnTo>
                    <a:pt x="2869" y="6519"/>
                  </a:lnTo>
                  <a:lnTo>
                    <a:pt x="2857" y="6536"/>
                  </a:lnTo>
                  <a:lnTo>
                    <a:pt x="2857" y="6536"/>
                  </a:lnTo>
                  <a:lnTo>
                    <a:pt x="2855" y="6542"/>
                  </a:lnTo>
                  <a:lnTo>
                    <a:pt x="2856" y="6546"/>
                  </a:lnTo>
                  <a:lnTo>
                    <a:pt x="2857" y="6551"/>
                  </a:lnTo>
                  <a:lnTo>
                    <a:pt x="2861" y="6554"/>
                  </a:lnTo>
                  <a:lnTo>
                    <a:pt x="2866" y="6557"/>
                  </a:lnTo>
                  <a:lnTo>
                    <a:pt x="2870" y="6558"/>
                  </a:lnTo>
                  <a:lnTo>
                    <a:pt x="2876" y="6557"/>
                  </a:lnTo>
                  <a:lnTo>
                    <a:pt x="2881" y="6553"/>
                  </a:lnTo>
                  <a:lnTo>
                    <a:pt x="2881" y="6553"/>
                  </a:lnTo>
                  <a:lnTo>
                    <a:pt x="2894" y="6540"/>
                  </a:lnTo>
                  <a:lnTo>
                    <a:pt x="2894" y="6540"/>
                  </a:lnTo>
                  <a:lnTo>
                    <a:pt x="2888" y="6557"/>
                  </a:lnTo>
                  <a:lnTo>
                    <a:pt x="2883" y="6574"/>
                  </a:lnTo>
                  <a:lnTo>
                    <a:pt x="2883" y="6574"/>
                  </a:lnTo>
                  <a:lnTo>
                    <a:pt x="2883" y="6578"/>
                  </a:lnTo>
                  <a:lnTo>
                    <a:pt x="2884" y="6581"/>
                  </a:lnTo>
                  <a:lnTo>
                    <a:pt x="2887" y="6584"/>
                  </a:lnTo>
                  <a:lnTo>
                    <a:pt x="2890" y="6585"/>
                  </a:lnTo>
                  <a:lnTo>
                    <a:pt x="2894" y="6585"/>
                  </a:lnTo>
                  <a:lnTo>
                    <a:pt x="2896" y="6585"/>
                  </a:lnTo>
                  <a:lnTo>
                    <a:pt x="2899" y="6583"/>
                  </a:lnTo>
                  <a:lnTo>
                    <a:pt x="2901" y="6579"/>
                  </a:lnTo>
                  <a:lnTo>
                    <a:pt x="2901" y="6579"/>
                  </a:lnTo>
                  <a:lnTo>
                    <a:pt x="2903" y="6571"/>
                  </a:lnTo>
                  <a:lnTo>
                    <a:pt x="2906" y="6564"/>
                  </a:lnTo>
                  <a:lnTo>
                    <a:pt x="2914" y="6547"/>
                  </a:lnTo>
                  <a:lnTo>
                    <a:pt x="2914" y="6547"/>
                  </a:lnTo>
                  <a:lnTo>
                    <a:pt x="2929" y="6572"/>
                  </a:lnTo>
                  <a:lnTo>
                    <a:pt x="2944" y="6598"/>
                  </a:lnTo>
                  <a:lnTo>
                    <a:pt x="2974" y="6649"/>
                  </a:lnTo>
                  <a:lnTo>
                    <a:pt x="3002" y="6703"/>
                  </a:lnTo>
                  <a:lnTo>
                    <a:pt x="3029" y="6756"/>
                  </a:lnTo>
                  <a:lnTo>
                    <a:pt x="3056" y="6807"/>
                  </a:lnTo>
                  <a:lnTo>
                    <a:pt x="3083" y="6856"/>
                  </a:lnTo>
                  <a:lnTo>
                    <a:pt x="3110" y="6902"/>
                  </a:lnTo>
                  <a:lnTo>
                    <a:pt x="3123" y="6923"/>
                  </a:lnTo>
                  <a:lnTo>
                    <a:pt x="3137" y="6942"/>
                  </a:lnTo>
                  <a:lnTo>
                    <a:pt x="3137" y="6942"/>
                  </a:lnTo>
                  <a:lnTo>
                    <a:pt x="3146" y="6954"/>
                  </a:lnTo>
                  <a:lnTo>
                    <a:pt x="3156" y="6964"/>
                  </a:lnTo>
                  <a:lnTo>
                    <a:pt x="3166" y="6974"/>
                  </a:lnTo>
                  <a:lnTo>
                    <a:pt x="3177" y="6982"/>
                  </a:lnTo>
                  <a:lnTo>
                    <a:pt x="3189" y="6989"/>
                  </a:lnTo>
                  <a:lnTo>
                    <a:pt x="3199" y="6993"/>
                  </a:lnTo>
                  <a:lnTo>
                    <a:pt x="3211" y="6997"/>
                  </a:lnTo>
                  <a:lnTo>
                    <a:pt x="3223" y="6999"/>
                  </a:lnTo>
                  <a:lnTo>
                    <a:pt x="3234" y="6999"/>
                  </a:lnTo>
                  <a:lnTo>
                    <a:pt x="3245" y="6998"/>
                  </a:lnTo>
                  <a:lnTo>
                    <a:pt x="3256" y="6995"/>
                  </a:lnTo>
                  <a:lnTo>
                    <a:pt x="3267" y="6989"/>
                  </a:lnTo>
                  <a:lnTo>
                    <a:pt x="3278" y="6982"/>
                  </a:lnTo>
                  <a:lnTo>
                    <a:pt x="3288" y="6972"/>
                  </a:lnTo>
                  <a:lnTo>
                    <a:pt x="3297" y="6961"/>
                  </a:lnTo>
                  <a:lnTo>
                    <a:pt x="3307" y="6947"/>
                  </a:lnTo>
                  <a:lnTo>
                    <a:pt x="3307" y="6947"/>
                  </a:lnTo>
                  <a:lnTo>
                    <a:pt x="3318" y="6926"/>
                  </a:lnTo>
                  <a:lnTo>
                    <a:pt x="3330" y="6909"/>
                  </a:lnTo>
                  <a:lnTo>
                    <a:pt x="3330" y="6909"/>
                  </a:lnTo>
                  <a:lnTo>
                    <a:pt x="3336" y="6908"/>
                  </a:lnTo>
                  <a:lnTo>
                    <a:pt x="3338" y="6907"/>
                  </a:lnTo>
                  <a:lnTo>
                    <a:pt x="3341" y="6904"/>
                  </a:lnTo>
                  <a:lnTo>
                    <a:pt x="3341" y="6904"/>
                  </a:lnTo>
                  <a:lnTo>
                    <a:pt x="3361" y="6879"/>
                  </a:lnTo>
                  <a:lnTo>
                    <a:pt x="3361" y="6879"/>
                  </a:lnTo>
                  <a:lnTo>
                    <a:pt x="3369" y="6875"/>
                  </a:lnTo>
                  <a:lnTo>
                    <a:pt x="3377" y="6873"/>
                  </a:lnTo>
                  <a:lnTo>
                    <a:pt x="3385" y="6872"/>
                  </a:lnTo>
                  <a:lnTo>
                    <a:pt x="3392" y="6874"/>
                  </a:lnTo>
                  <a:lnTo>
                    <a:pt x="3399" y="6878"/>
                  </a:lnTo>
                  <a:lnTo>
                    <a:pt x="3406" y="6882"/>
                  </a:lnTo>
                  <a:lnTo>
                    <a:pt x="3413" y="6889"/>
                  </a:lnTo>
                  <a:lnTo>
                    <a:pt x="3419" y="6896"/>
                  </a:lnTo>
                  <a:lnTo>
                    <a:pt x="3432" y="6915"/>
                  </a:lnTo>
                  <a:lnTo>
                    <a:pt x="3444" y="6937"/>
                  </a:lnTo>
                  <a:lnTo>
                    <a:pt x="3469" y="6986"/>
                  </a:lnTo>
                  <a:lnTo>
                    <a:pt x="3482" y="7011"/>
                  </a:lnTo>
                  <a:lnTo>
                    <a:pt x="3498" y="7034"/>
                  </a:lnTo>
                  <a:lnTo>
                    <a:pt x="3505" y="7045"/>
                  </a:lnTo>
                  <a:lnTo>
                    <a:pt x="3513" y="7054"/>
                  </a:lnTo>
                  <a:lnTo>
                    <a:pt x="3522" y="7062"/>
                  </a:lnTo>
                  <a:lnTo>
                    <a:pt x="3530" y="7071"/>
                  </a:lnTo>
                  <a:lnTo>
                    <a:pt x="3540" y="7077"/>
                  </a:lnTo>
                  <a:lnTo>
                    <a:pt x="3550" y="7081"/>
                  </a:lnTo>
                  <a:lnTo>
                    <a:pt x="3561" y="7085"/>
                  </a:lnTo>
                  <a:lnTo>
                    <a:pt x="3571" y="7086"/>
                  </a:lnTo>
                  <a:lnTo>
                    <a:pt x="3583" y="7086"/>
                  </a:lnTo>
                  <a:lnTo>
                    <a:pt x="3596" y="7084"/>
                  </a:lnTo>
                  <a:lnTo>
                    <a:pt x="3609" y="7079"/>
                  </a:lnTo>
                  <a:lnTo>
                    <a:pt x="3623" y="7071"/>
                  </a:lnTo>
                  <a:lnTo>
                    <a:pt x="3623" y="7071"/>
                  </a:lnTo>
                  <a:lnTo>
                    <a:pt x="3645" y="7059"/>
                  </a:lnTo>
                  <a:lnTo>
                    <a:pt x="3664" y="7051"/>
                  </a:lnTo>
                  <a:lnTo>
                    <a:pt x="3681" y="7045"/>
                  </a:lnTo>
                  <a:lnTo>
                    <a:pt x="3698" y="7041"/>
                  </a:lnTo>
                  <a:lnTo>
                    <a:pt x="3712" y="7041"/>
                  </a:lnTo>
                  <a:lnTo>
                    <a:pt x="3725" y="7043"/>
                  </a:lnTo>
                  <a:lnTo>
                    <a:pt x="3737" y="7046"/>
                  </a:lnTo>
                  <a:lnTo>
                    <a:pt x="3749" y="7052"/>
                  </a:lnTo>
                  <a:lnTo>
                    <a:pt x="3761" y="7059"/>
                  </a:lnTo>
                  <a:lnTo>
                    <a:pt x="3773" y="7067"/>
                  </a:lnTo>
                  <a:lnTo>
                    <a:pt x="3798" y="7086"/>
                  </a:lnTo>
                  <a:lnTo>
                    <a:pt x="3826" y="7108"/>
                  </a:lnTo>
                  <a:lnTo>
                    <a:pt x="3844" y="7119"/>
                  </a:lnTo>
                  <a:lnTo>
                    <a:pt x="3863" y="7129"/>
                  </a:lnTo>
                  <a:lnTo>
                    <a:pt x="3863" y="7129"/>
                  </a:lnTo>
                  <a:lnTo>
                    <a:pt x="3874" y="7136"/>
                  </a:lnTo>
                  <a:lnTo>
                    <a:pt x="3890" y="7142"/>
                  </a:lnTo>
                  <a:lnTo>
                    <a:pt x="3921" y="7154"/>
                  </a:lnTo>
                  <a:lnTo>
                    <a:pt x="3958" y="7164"/>
                  </a:lnTo>
                  <a:lnTo>
                    <a:pt x="3997" y="7176"/>
                  </a:lnTo>
                  <a:lnTo>
                    <a:pt x="4037" y="7188"/>
                  </a:lnTo>
                  <a:lnTo>
                    <a:pt x="4078" y="7201"/>
                  </a:lnTo>
                  <a:lnTo>
                    <a:pt x="4118" y="7215"/>
                  </a:lnTo>
                  <a:lnTo>
                    <a:pt x="4138" y="7223"/>
                  </a:lnTo>
                  <a:lnTo>
                    <a:pt x="4156" y="7231"/>
                  </a:lnTo>
                  <a:lnTo>
                    <a:pt x="4174" y="7240"/>
                  </a:lnTo>
                  <a:lnTo>
                    <a:pt x="4190" y="7250"/>
                  </a:lnTo>
                  <a:lnTo>
                    <a:pt x="4207" y="7260"/>
                  </a:lnTo>
                  <a:lnTo>
                    <a:pt x="4221" y="7272"/>
                  </a:lnTo>
                  <a:lnTo>
                    <a:pt x="4234" y="7285"/>
                  </a:lnTo>
                  <a:lnTo>
                    <a:pt x="4244" y="7298"/>
                  </a:lnTo>
                  <a:lnTo>
                    <a:pt x="4254" y="7313"/>
                  </a:lnTo>
                  <a:lnTo>
                    <a:pt x="4262" y="7328"/>
                  </a:lnTo>
                  <a:lnTo>
                    <a:pt x="4267" y="7345"/>
                  </a:lnTo>
                  <a:lnTo>
                    <a:pt x="4270" y="7362"/>
                  </a:lnTo>
                  <a:lnTo>
                    <a:pt x="4271" y="7382"/>
                  </a:lnTo>
                  <a:lnTo>
                    <a:pt x="4269" y="7402"/>
                  </a:lnTo>
                  <a:lnTo>
                    <a:pt x="4265" y="7424"/>
                  </a:lnTo>
                  <a:lnTo>
                    <a:pt x="4257" y="7448"/>
                  </a:lnTo>
                  <a:lnTo>
                    <a:pt x="4248" y="7473"/>
                  </a:lnTo>
                  <a:lnTo>
                    <a:pt x="4234" y="7499"/>
                  </a:lnTo>
                  <a:lnTo>
                    <a:pt x="4234" y="7499"/>
                  </a:lnTo>
                  <a:lnTo>
                    <a:pt x="4233" y="7505"/>
                  </a:lnTo>
                  <a:lnTo>
                    <a:pt x="4233" y="7510"/>
                  </a:lnTo>
                  <a:lnTo>
                    <a:pt x="4235" y="7514"/>
                  </a:lnTo>
                  <a:lnTo>
                    <a:pt x="4238" y="7517"/>
                  </a:lnTo>
                  <a:lnTo>
                    <a:pt x="4243" y="7519"/>
                  </a:lnTo>
                  <a:lnTo>
                    <a:pt x="4248" y="7519"/>
                  </a:lnTo>
                  <a:lnTo>
                    <a:pt x="4252" y="7517"/>
                  </a:lnTo>
                  <a:lnTo>
                    <a:pt x="4257" y="7513"/>
                  </a:lnTo>
                  <a:lnTo>
                    <a:pt x="4257" y="7513"/>
                  </a:lnTo>
                  <a:lnTo>
                    <a:pt x="4271" y="7491"/>
                  </a:lnTo>
                  <a:lnTo>
                    <a:pt x="4283" y="7469"/>
                  </a:lnTo>
                  <a:lnTo>
                    <a:pt x="4291" y="7448"/>
                  </a:lnTo>
                  <a:lnTo>
                    <a:pt x="4298" y="7426"/>
                  </a:lnTo>
                  <a:lnTo>
                    <a:pt x="4303" y="7405"/>
                  </a:lnTo>
                  <a:lnTo>
                    <a:pt x="4304" y="7386"/>
                  </a:lnTo>
                  <a:lnTo>
                    <a:pt x="4304" y="7366"/>
                  </a:lnTo>
                  <a:lnTo>
                    <a:pt x="4303" y="7346"/>
                  </a:lnTo>
                  <a:lnTo>
                    <a:pt x="4298" y="7327"/>
                  </a:lnTo>
                  <a:lnTo>
                    <a:pt x="4292" y="7308"/>
                  </a:lnTo>
                  <a:lnTo>
                    <a:pt x="4285" y="7290"/>
                  </a:lnTo>
                  <a:lnTo>
                    <a:pt x="4276" y="7271"/>
                  </a:lnTo>
                  <a:lnTo>
                    <a:pt x="4265" y="7253"/>
                  </a:lnTo>
                  <a:lnTo>
                    <a:pt x="4252" y="7235"/>
                  </a:lnTo>
                  <a:lnTo>
                    <a:pt x="4240" y="7217"/>
                  </a:lnTo>
                  <a:lnTo>
                    <a:pt x="4224" y="7199"/>
                  </a:lnTo>
                  <a:lnTo>
                    <a:pt x="4224" y="7199"/>
                  </a:lnTo>
                  <a:lnTo>
                    <a:pt x="4290" y="7148"/>
                  </a:lnTo>
                  <a:lnTo>
                    <a:pt x="4355" y="7096"/>
                  </a:lnTo>
                  <a:lnTo>
                    <a:pt x="4419" y="7043"/>
                  </a:lnTo>
                  <a:lnTo>
                    <a:pt x="4483" y="6988"/>
                  </a:lnTo>
                  <a:lnTo>
                    <a:pt x="4483" y="6988"/>
                  </a:lnTo>
                  <a:lnTo>
                    <a:pt x="4395" y="7117"/>
                  </a:lnTo>
                  <a:lnTo>
                    <a:pt x="4352" y="7183"/>
                  </a:lnTo>
                  <a:lnTo>
                    <a:pt x="4310" y="7249"/>
                  </a:lnTo>
                  <a:lnTo>
                    <a:pt x="4310" y="7249"/>
                  </a:lnTo>
                  <a:lnTo>
                    <a:pt x="4307" y="7253"/>
                  </a:lnTo>
                  <a:lnTo>
                    <a:pt x="4307" y="7259"/>
                  </a:lnTo>
                  <a:lnTo>
                    <a:pt x="4311" y="7264"/>
                  </a:lnTo>
                  <a:lnTo>
                    <a:pt x="4315" y="7266"/>
                  </a:lnTo>
                  <a:lnTo>
                    <a:pt x="4319" y="7268"/>
                  </a:lnTo>
                  <a:lnTo>
                    <a:pt x="4325" y="7268"/>
                  </a:lnTo>
                  <a:lnTo>
                    <a:pt x="4330" y="7266"/>
                  </a:lnTo>
                  <a:lnTo>
                    <a:pt x="4334" y="7263"/>
                  </a:lnTo>
                  <a:lnTo>
                    <a:pt x="4334" y="7263"/>
                  </a:lnTo>
                  <a:lnTo>
                    <a:pt x="4417" y="7149"/>
                  </a:lnTo>
                  <a:lnTo>
                    <a:pt x="4502" y="7037"/>
                  </a:lnTo>
                  <a:lnTo>
                    <a:pt x="4670" y="6813"/>
                  </a:lnTo>
                  <a:lnTo>
                    <a:pt x="4670" y="6813"/>
                  </a:lnTo>
                  <a:lnTo>
                    <a:pt x="4738" y="6746"/>
                  </a:lnTo>
                  <a:lnTo>
                    <a:pt x="4804" y="6677"/>
                  </a:lnTo>
                  <a:lnTo>
                    <a:pt x="4869" y="6608"/>
                  </a:lnTo>
                  <a:lnTo>
                    <a:pt x="4934" y="6537"/>
                  </a:lnTo>
                  <a:lnTo>
                    <a:pt x="4934" y="6537"/>
                  </a:lnTo>
                  <a:lnTo>
                    <a:pt x="4755" y="6823"/>
                  </a:lnTo>
                  <a:lnTo>
                    <a:pt x="4577" y="7107"/>
                  </a:lnTo>
                  <a:lnTo>
                    <a:pt x="4577" y="7107"/>
                  </a:lnTo>
                  <a:lnTo>
                    <a:pt x="4547" y="7150"/>
                  </a:lnTo>
                  <a:lnTo>
                    <a:pt x="4547" y="7150"/>
                  </a:lnTo>
                  <a:lnTo>
                    <a:pt x="4337" y="7435"/>
                  </a:lnTo>
                  <a:lnTo>
                    <a:pt x="4233" y="7577"/>
                  </a:lnTo>
                  <a:lnTo>
                    <a:pt x="4130" y="7721"/>
                  </a:lnTo>
                  <a:lnTo>
                    <a:pt x="4130" y="7721"/>
                  </a:lnTo>
                  <a:lnTo>
                    <a:pt x="4216" y="7602"/>
                  </a:lnTo>
                  <a:lnTo>
                    <a:pt x="4305" y="7484"/>
                  </a:lnTo>
                  <a:lnTo>
                    <a:pt x="4484" y="7247"/>
                  </a:lnTo>
                  <a:lnTo>
                    <a:pt x="4484" y="7247"/>
                  </a:lnTo>
                  <a:lnTo>
                    <a:pt x="4372" y="7416"/>
                  </a:lnTo>
                  <a:lnTo>
                    <a:pt x="4259" y="7583"/>
                  </a:lnTo>
                  <a:lnTo>
                    <a:pt x="4259" y="7583"/>
                  </a:lnTo>
                  <a:lnTo>
                    <a:pt x="4138" y="7764"/>
                  </a:lnTo>
                  <a:lnTo>
                    <a:pt x="4017" y="7946"/>
                  </a:lnTo>
                  <a:lnTo>
                    <a:pt x="3899" y="8129"/>
                  </a:lnTo>
                  <a:lnTo>
                    <a:pt x="3782" y="8311"/>
                  </a:lnTo>
                  <a:lnTo>
                    <a:pt x="3782" y="8311"/>
                  </a:lnTo>
                  <a:lnTo>
                    <a:pt x="3627" y="8537"/>
                  </a:lnTo>
                  <a:lnTo>
                    <a:pt x="3472" y="8763"/>
                  </a:lnTo>
                  <a:lnTo>
                    <a:pt x="3472" y="8763"/>
                  </a:lnTo>
                  <a:lnTo>
                    <a:pt x="3646" y="8524"/>
                  </a:lnTo>
                  <a:lnTo>
                    <a:pt x="3646" y="8524"/>
                  </a:lnTo>
                  <a:lnTo>
                    <a:pt x="3529" y="8707"/>
                  </a:lnTo>
                  <a:lnTo>
                    <a:pt x="3413" y="8890"/>
                  </a:lnTo>
                  <a:lnTo>
                    <a:pt x="3295" y="9071"/>
                  </a:lnTo>
                  <a:lnTo>
                    <a:pt x="3176" y="9251"/>
                  </a:lnTo>
                  <a:lnTo>
                    <a:pt x="3176" y="9251"/>
                  </a:lnTo>
                  <a:lnTo>
                    <a:pt x="3100" y="9352"/>
                  </a:lnTo>
                  <a:lnTo>
                    <a:pt x="3025" y="9453"/>
                  </a:lnTo>
                  <a:lnTo>
                    <a:pt x="2950" y="9554"/>
                  </a:lnTo>
                  <a:lnTo>
                    <a:pt x="2876" y="9656"/>
                  </a:lnTo>
                  <a:lnTo>
                    <a:pt x="2803" y="9758"/>
                  </a:lnTo>
                  <a:lnTo>
                    <a:pt x="2731" y="9861"/>
                  </a:lnTo>
                  <a:lnTo>
                    <a:pt x="2661" y="9965"/>
                  </a:lnTo>
                  <a:lnTo>
                    <a:pt x="2592" y="10068"/>
                  </a:lnTo>
                  <a:lnTo>
                    <a:pt x="2592" y="10068"/>
                  </a:lnTo>
                  <a:lnTo>
                    <a:pt x="2506" y="10177"/>
                  </a:lnTo>
                  <a:lnTo>
                    <a:pt x="2420" y="10284"/>
                  </a:lnTo>
                  <a:lnTo>
                    <a:pt x="2331" y="10389"/>
                  </a:lnTo>
                  <a:lnTo>
                    <a:pt x="2241" y="10493"/>
                  </a:lnTo>
                  <a:lnTo>
                    <a:pt x="2241" y="10493"/>
                  </a:lnTo>
                  <a:lnTo>
                    <a:pt x="2314" y="10383"/>
                  </a:lnTo>
                  <a:lnTo>
                    <a:pt x="2389" y="10273"/>
                  </a:lnTo>
                  <a:lnTo>
                    <a:pt x="2540" y="10054"/>
                  </a:lnTo>
                  <a:lnTo>
                    <a:pt x="2540" y="10054"/>
                  </a:lnTo>
                  <a:lnTo>
                    <a:pt x="2634" y="9931"/>
                  </a:lnTo>
                  <a:lnTo>
                    <a:pt x="2724" y="9808"/>
                  </a:lnTo>
                  <a:lnTo>
                    <a:pt x="2813" y="9683"/>
                  </a:lnTo>
                  <a:lnTo>
                    <a:pt x="2899" y="9557"/>
                  </a:lnTo>
                  <a:lnTo>
                    <a:pt x="2899" y="9557"/>
                  </a:lnTo>
                  <a:lnTo>
                    <a:pt x="2988" y="9441"/>
                  </a:lnTo>
                  <a:lnTo>
                    <a:pt x="3076" y="9324"/>
                  </a:lnTo>
                  <a:lnTo>
                    <a:pt x="3164" y="9207"/>
                  </a:lnTo>
                  <a:lnTo>
                    <a:pt x="3248" y="9087"/>
                  </a:lnTo>
                  <a:lnTo>
                    <a:pt x="3248" y="9087"/>
                  </a:lnTo>
                  <a:lnTo>
                    <a:pt x="3361" y="8926"/>
                  </a:lnTo>
                  <a:lnTo>
                    <a:pt x="3472" y="8763"/>
                  </a:lnTo>
                  <a:lnTo>
                    <a:pt x="3472" y="8763"/>
                  </a:lnTo>
                  <a:lnTo>
                    <a:pt x="3227" y="9098"/>
                  </a:lnTo>
                  <a:lnTo>
                    <a:pt x="2983" y="9434"/>
                  </a:lnTo>
                  <a:lnTo>
                    <a:pt x="2983" y="9434"/>
                  </a:lnTo>
                  <a:lnTo>
                    <a:pt x="3081" y="9285"/>
                  </a:lnTo>
                  <a:lnTo>
                    <a:pt x="3178" y="9135"/>
                  </a:lnTo>
                  <a:lnTo>
                    <a:pt x="3371" y="8835"/>
                  </a:lnTo>
                  <a:lnTo>
                    <a:pt x="3468" y="8685"/>
                  </a:lnTo>
                  <a:lnTo>
                    <a:pt x="3565" y="8535"/>
                  </a:lnTo>
                  <a:lnTo>
                    <a:pt x="3664" y="8385"/>
                  </a:lnTo>
                  <a:lnTo>
                    <a:pt x="3763" y="8238"/>
                  </a:lnTo>
                  <a:lnTo>
                    <a:pt x="3763" y="8238"/>
                  </a:lnTo>
                  <a:lnTo>
                    <a:pt x="3568" y="8519"/>
                  </a:lnTo>
                  <a:lnTo>
                    <a:pt x="3373" y="8801"/>
                  </a:lnTo>
                  <a:lnTo>
                    <a:pt x="3278" y="8943"/>
                  </a:lnTo>
                  <a:lnTo>
                    <a:pt x="3183" y="9085"/>
                  </a:lnTo>
                  <a:lnTo>
                    <a:pt x="3088" y="9228"/>
                  </a:lnTo>
                  <a:lnTo>
                    <a:pt x="2994" y="9372"/>
                  </a:lnTo>
                  <a:lnTo>
                    <a:pt x="2994" y="9372"/>
                  </a:lnTo>
                  <a:lnTo>
                    <a:pt x="2952" y="9434"/>
                  </a:lnTo>
                  <a:lnTo>
                    <a:pt x="2906" y="9496"/>
                  </a:lnTo>
                  <a:lnTo>
                    <a:pt x="2860" y="9559"/>
                  </a:lnTo>
                  <a:lnTo>
                    <a:pt x="2811" y="9622"/>
                  </a:lnTo>
                  <a:lnTo>
                    <a:pt x="2760" y="9685"/>
                  </a:lnTo>
                  <a:lnTo>
                    <a:pt x="2708" y="9749"/>
                  </a:lnTo>
                  <a:lnTo>
                    <a:pt x="2605" y="9874"/>
                  </a:lnTo>
                  <a:lnTo>
                    <a:pt x="2503" y="9999"/>
                  </a:lnTo>
                  <a:lnTo>
                    <a:pt x="2454" y="10061"/>
                  </a:lnTo>
                  <a:lnTo>
                    <a:pt x="2407" y="10122"/>
                  </a:lnTo>
                  <a:lnTo>
                    <a:pt x="2362" y="10183"/>
                  </a:lnTo>
                  <a:lnTo>
                    <a:pt x="2320" y="10243"/>
                  </a:lnTo>
                  <a:lnTo>
                    <a:pt x="2283" y="10301"/>
                  </a:lnTo>
                  <a:lnTo>
                    <a:pt x="2265" y="10330"/>
                  </a:lnTo>
                  <a:lnTo>
                    <a:pt x="2249" y="10360"/>
                  </a:lnTo>
                  <a:lnTo>
                    <a:pt x="2249" y="10360"/>
                  </a:lnTo>
                  <a:lnTo>
                    <a:pt x="2298" y="10272"/>
                  </a:lnTo>
                  <a:lnTo>
                    <a:pt x="2347" y="10184"/>
                  </a:lnTo>
                  <a:lnTo>
                    <a:pt x="2449" y="10011"/>
                  </a:lnTo>
                  <a:lnTo>
                    <a:pt x="2449" y="10011"/>
                  </a:lnTo>
                  <a:lnTo>
                    <a:pt x="2493" y="9956"/>
                  </a:lnTo>
                  <a:lnTo>
                    <a:pt x="2538" y="9900"/>
                  </a:lnTo>
                  <a:lnTo>
                    <a:pt x="2582" y="9845"/>
                  </a:lnTo>
                  <a:lnTo>
                    <a:pt x="2626" y="9787"/>
                  </a:lnTo>
                  <a:lnTo>
                    <a:pt x="2711" y="9674"/>
                  </a:lnTo>
                  <a:lnTo>
                    <a:pt x="2794" y="9559"/>
                  </a:lnTo>
                  <a:lnTo>
                    <a:pt x="2876" y="9442"/>
                  </a:lnTo>
                  <a:lnTo>
                    <a:pt x="2957" y="9324"/>
                  </a:lnTo>
                  <a:lnTo>
                    <a:pt x="3036" y="9206"/>
                  </a:lnTo>
                  <a:lnTo>
                    <a:pt x="3116" y="9085"/>
                  </a:lnTo>
                  <a:lnTo>
                    <a:pt x="3116" y="9085"/>
                  </a:lnTo>
                  <a:lnTo>
                    <a:pt x="3178" y="8989"/>
                  </a:lnTo>
                  <a:lnTo>
                    <a:pt x="3242" y="8894"/>
                  </a:lnTo>
                  <a:lnTo>
                    <a:pt x="3371" y="8705"/>
                  </a:lnTo>
                  <a:lnTo>
                    <a:pt x="3632" y="8324"/>
                  </a:lnTo>
                  <a:lnTo>
                    <a:pt x="3761" y="8133"/>
                  </a:lnTo>
                  <a:lnTo>
                    <a:pt x="3824" y="8037"/>
                  </a:lnTo>
                  <a:lnTo>
                    <a:pt x="3887" y="7941"/>
                  </a:lnTo>
                  <a:lnTo>
                    <a:pt x="3949" y="7844"/>
                  </a:lnTo>
                  <a:lnTo>
                    <a:pt x="4009" y="7747"/>
                  </a:lnTo>
                  <a:lnTo>
                    <a:pt x="4069" y="7650"/>
                  </a:lnTo>
                  <a:lnTo>
                    <a:pt x="4127" y="7552"/>
                  </a:lnTo>
                  <a:lnTo>
                    <a:pt x="4127" y="7552"/>
                  </a:lnTo>
                  <a:lnTo>
                    <a:pt x="4130" y="7546"/>
                  </a:lnTo>
                  <a:lnTo>
                    <a:pt x="4128" y="7541"/>
                  </a:lnTo>
                  <a:lnTo>
                    <a:pt x="4127" y="7537"/>
                  </a:lnTo>
                  <a:lnTo>
                    <a:pt x="4125" y="7533"/>
                  </a:lnTo>
                  <a:lnTo>
                    <a:pt x="4120" y="7529"/>
                  </a:lnTo>
                  <a:lnTo>
                    <a:pt x="4116" y="7528"/>
                  </a:lnTo>
                  <a:lnTo>
                    <a:pt x="4111" y="7528"/>
                  </a:lnTo>
                  <a:lnTo>
                    <a:pt x="4106" y="7531"/>
                  </a:lnTo>
                  <a:lnTo>
                    <a:pt x="4106" y="7531"/>
                  </a:lnTo>
                  <a:lnTo>
                    <a:pt x="4064" y="7560"/>
                  </a:lnTo>
                  <a:lnTo>
                    <a:pt x="4024" y="7592"/>
                  </a:lnTo>
                  <a:lnTo>
                    <a:pt x="3986" y="7625"/>
                  </a:lnTo>
                  <a:lnTo>
                    <a:pt x="3948" y="7659"/>
                  </a:lnTo>
                  <a:lnTo>
                    <a:pt x="3912" y="7696"/>
                  </a:lnTo>
                  <a:lnTo>
                    <a:pt x="3877" y="7733"/>
                  </a:lnTo>
                  <a:lnTo>
                    <a:pt x="3843" y="7772"/>
                  </a:lnTo>
                  <a:lnTo>
                    <a:pt x="3810" y="7810"/>
                  </a:lnTo>
                  <a:lnTo>
                    <a:pt x="3810" y="7810"/>
                  </a:lnTo>
                  <a:lnTo>
                    <a:pt x="3888" y="7697"/>
                  </a:lnTo>
                  <a:lnTo>
                    <a:pt x="3966" y="7582"/>
                  </a:lnTo>
                  <a:lnTo>
                    <a:pt x="3966" y="7582"/>
                  </a:lnTo>
                  <a:lnTo>
                    <a:pt x="3968" y="7577"/>
                  </a:lnTo>
                  <a:lnTo>
                    <a:pt x="3968" y="7572"/>
                  </a:lnTo>
                  <a:lnTo>
                    <a:pt x="3966" y="7568"/>
                  </a:lnTo>
                  <a:lnTo>
                    <a:pt x="3961" y="7565"/>
                  </a:lnTo>
                  <a:lnTo>
                    <a:pt x="3956" y="7562"/>
                  </a:lnTo>
                  <a:lnTo>
                    <a:pt x="3952" y="7562"/>
                  </a:lnTo>
                  <a:lnTo>
                    <a:pt x="3946" y="7565"/>
                  </a:lnTo>
                  <a:lnTo>
                    <a:pt x="3941" y="7568"/>
                  </a:lnTo>
                  <a:lnTo>
                    <a:pt x="3941" y="7568"/>
                  </a:lnTo>
                  <a:lnTo>
                    <a:pt x="3677" y="7934"/>
                  </a:lnTo>
                  <a:lnTo>
                    <a:pt x="3677" y="7934"/>
                  </a:lnTo>
                  <a:lnTo>
                    <a:pt x="3706" y="7885"/>
                  </a:lnTo>
                  <a:lnTo>
                    <a:pt x="3734" y="7836"/>
                  </a:lnTo>
                  <a:lnTo>
                    <a:pt x="3761" y="7787"/>
                  </a:lnTo>
                  <a:lnTo>
                    <a:pt x="3788" y="7737"/>
                  </a:lnTo>
                  <a:lnTo>
                    <a:pt x="3814" y="7686"/>
                  </a:lnTo>
                  <a:lnTo>
                    <a:pt x="3838" y="7636"/>
                  </a:lnTo>
                  <a:lnTo>
                    <a:pt x="3862" y="7586"/>
                  </a:lnTo>
                  <a:lnTo>
                    <a:pt x="3885" y="7534"/>
                  </a:lnTo>
                  <a:lnTo>
                    <a:pt x="3885" y="7534"/>
                  </a:lnTo>
                  <a:lnTo>
                    <a:pt x="3886" y="7531"/>
                  </a:lnTo>
                  <a:lnTo>
                    <a:pt x="3886" y="7531"/>
                  </a:lnTo>
                  <a:lnTo>
                    <a:pt x="3928" y="7531"/>
                  </a:lnTo>
                  <a:lnTo>
                    <a:pt x="3970" y="7528"/>
                  </a:lnTo>
                  <a:lnTo>
                    <a:pt x="4013" y="7524"/>
                  </a:lnTo>
                  <a:lnTo>
                    <a:pt x="4055" y="7518"/>
                  </a:lnTo>
                  <a:lnTo>
                    <a:pt x="4097" y="7510"/>
                  </a:lnTo>
                  <a:lnTo>
                    <a:pt x="4139" y="7499"/>
                  </a:lnTo>
                  <a:lnTo>
                    <a:pt x="4182" y="7486"/>
                  </a:lnTo>
                  <a:lnTo>
                    <a:pt x="4226" y="7471"/>
                  </a:lnTo>
                  <a:lnTo>
                    <a:pt x="4226" y="7471"/>
                  </a:lnTo>
                  <a:lnTo>
                    <a:pt x="4229" y="7469"/>
                  </a:lnTo>
                  <a:lnTo>
                    <a:pt x="4231" y="7465"/>
                  </a:lnTo>
                  <a:lnTo>
                    <a:pt x="4231" y="7463"/>
                  </a:lnTo>
                  <a:lnTo>
                    <a:pt x="4231" y="7459"/>
                  </a:lnTo>
                  <a:lnTo>
                    <a:pt x="4230" y="7456"/>
                  </a:lnTo>
                  <a:lnTo>
                    <a:pt x="4228" y="7453"/>
                  </a:lnTo>
                  <a:lnTo>
                    <a:pt x="4224" y="7452"/>
                  </a:lnTo>
                  <a:lnTo>
                    <a:pt x="4221" y="7453"/>
                  </a:lnTo>
                  <a:lnTo>
                    <a:pt x="4221" y="7453"/>
                  </a:lnTo>
                  <a:lnTo>
                    <a:pt x="4195" y="7460"/>
                  </a:lnTo>
                  <a:lnTo>
                    <a:pt x="4168" y="7467"/>
                  </a:lnTo>
                  <a:lnTo>
                    <a:pt x="4142" y="7474"/>
                  </a:lnTo>
                  <a:lnTo>
                    <a:pt x="4117" y="7479"/>
                  </a:lnTo>
                  <a:lnTo>
                    <a:pt x="4091" y="7484"/>
                  </a:lnTo>
                  <a:lnTo>
                    <a:pt x="4065" y="7487"/>
                  </a:lnTo>
                  <a:lnTo>
                    <a:pt x="4015" y="7493"/>
                  </a:lnTo>
                  <a:lnTo>
                    <a:pt x="3963" y="7497"/>
                  </a:lnTo>
                  <a:lnTo>
                    <a:pt x="3913" y="7498"/>
                  </a:lnTo>
                  <a:lnTo>
                    <a:pt x="3863" y="7498"/>
                  </a:lnTo>
                  <a:lnTo>
                    <a:pt x="3811" y="7496"/>
                  </a:lnTo>
                  <a:lnTo>
                    <a:pt x="3761" y="7493"/>
                  </a:lnTo>
                  <a:lnTo>
                    <a:pt x="3711" y="7489"/>
                  </a:lnTo>
                  <a:lnTo>
                    <a:pt x="3608" y="7480"/>
                  </a:lnTo>
                  <a:lnTo>
                    <a:pt x="3505" y="7472"/>
                  </a:lnTo>
                  <a:lnTo>
                    <a:pt x="3452" y="7470"/>
                  </a:lnTo>
                  <a:lnTo>
                    <a:pt x="3399" y="7467"/>
                  </a:lnTo>
                  <a:lnTo>
                    <a:pt x="3399" y="7467"/>
                  </a:lnTo>
                  <a:lnTo>
                    <a:pt x="3378" y="7469"/>
                  </a:lnTo>
                  <a:lnTo>
                    <a:pt x="3359" y="7471"/>
                  </a:lnTo>
                  <a:lnTo>
                    <a:pt x="3344" y="7474"/>
                  </a:lnTo>
                  <a:lnTo>
                    <a:pt x="3330" y="7479"/>
                  </a:lnTo>
                  <a:lnTo>
                    <a:pt x="3318" y="7486"/>
                  </a:lnTo>
                  <a:lnTo>
                    <a:pt x="3308" y="7494"/>
                  </a:lnTo>
                  <a:lnTo>
                    <a:pt x="3300" y="7503"/>
                  </a:lnTo>
                  <a:lnTo>
                    <a:pt x="3293" y="7512"/>
                  </a:lnTo>
                  <a:lnTo>
                    <a:pt x="3288" y="7522"/>
                  </a:lnTo>
                  <a:lnTo>
                    <a:pt x="3283" y="7534"/>
                  </a:lnTo>
                  <a:lnTo>
                    <a:pt x="3280" y="7546"/>
                  </a:lnTo>
                  <a:lnTo>
                    <a:pt x="3276" y="7558"/>
                  </a:lnTo>
                  <a:lnTo>
                    <a:pt x="3272" y="7582"/>
                  </a:lnTo>
                  <a:lnTo>
                    <a:pt x="3267" y="7607"/>
                  </a:lnTo>
                  <a:lnTo>
                    <a:pt x="3267" y="7607"/>
                  </a:lnTo>
                  <a:lnTo>
                    <a:pt x="3247" y="7632"/>
                  </a:lnTo>
                  <a:lnTo>
                    <a:pt x="3247" y="7632"/>
                  </a:lnTo>
                  <a:lnTo>
                    <a:pt x="3163" y="7677"/>
                  </a:lnTo>
                  <a:lnTo>
                    <a:pt x="3163" y="7677"/>
                  </a:lnTo>
                  <a:lnTo>
                    <a:pt x="3152" y="7680"/>
                  </a:lnTo>
                  <a:lnTo>
                    <a:pt x="3142" y="7685"/>
                  </a:lnTo>
                  <a:lnTo>
                    <a:pt x="3142" y="7685"/>
                  </a:lnTo>
                  <a:lnTo>
                    <a:pt x="3162" y="7688"/>
                  </a:lnTo>
                  <a:lnTo>
                    <a:pt x="3179" y="7689"/>
                  </a:lnTo>
                  <a:lnTo>
                    <a:pt x="3194" y="7688"/>
                  </a:lnTo>
                  <a:lnTo>
                    <a:pt x="3208" y="7685"/>
                  </a:lnTo>
                  <a:lnTo>
                    <a:pt x="3208" y="7685"/>
                  </a:lnTo>
                  <a:lnTo>
                    <a:pt x="3143" y="7773"/>
                  </a:lnTo>
                  <a:lnTo>
                    <a:pt x="3079" y="7862"/>
                  </a:lnTo>
                  <a:lnTo>
                    <a:pt x="3017" y="7951"/>
                  </a:lnTo>
                  <a:lnTo>
                    <a:pt x="2956" y="8042"/>
                  </a:lnTo>
                  <a:lnTo>
                    <a:pt x="2956" y="8042"/>
                  </a:lnTo>
                  <a:lnTo>
                    <a:pt x="2976" y="8000"/>
                  </a:lnTo>
                  <a:lnTo>
                    <a:pt x="2994" y="7958"/>
                  </a:lnTo>
                  <a:lnTo>
                    <a:pt x="3012" y="7915"/>
                  </a:lnTo>
                  <a:lnTo>
                    <a:pt x="3029" y="7872"/>
                  </a:lnTo>
                  <a:lnTo>
                    <a:pt x="3045" y="7828"/>
                  </a:lnTo>
                  <a:lnTo>
                    <a:pt x="3060" y="7785"/>
                  </a:lnTo>
                  <a:lnTo>
                    <a:pt x="3074" y="7740"/>
                  </a:lnTo>
                  <a:lnTo>
                    <a:pt x="3086" y="7695"/>
                  </a:lnTo>
                  <a:lnTo>
                    <a:pt x="3086" y="7695"/>
                  </a:lnTo>
                  <a:lnTo>
                    <a:pt x="3100" y="7693"/>
                  </a:lnTo>
                  <a:lnTo>
                    <a:pt x="3114" y="7692"/>
                  </a:lnTo>
                  <a:lnTo>
                    <a:pt x="3128" y="7689"/>
                  </a:lnTo>
                  <a:lnTo>
                    <a:pt x="3142" y="7685"/>
                  </a:lnTo>
                  <a:lnTo>
                    <a:pt x="3142" y="7685"/>
                  </a:lnTo>
                  <a:lnTo>
                    <a:pt x="3118" y="7680"/>
                  </a:lnTo>
                  <a:lnTo>
                    <a:pt x="3093" y="7673"/>
                  </a:lnTo>
                  <a:lnTo>
                    <a:pt x="3063" y="7664"/>
                  </a:lnTo>
                  <a:lnTo>
                    <a:pt x="3032" y="7654"/>
                  </a:lnTo>
                  <a:lnTo>
                    <a:pt x="2997" y="7640"/>
                  </a:lnTo>
                  <a:lnTo>
                    <a:pt x="2958" y="7623"/>
                  </a:lnTo>
                  <a:lnTo>
                    <a:pt x="2915" y="7603"/>
                  </a:lnTo>
                  <a:lnTo>
                    <a:pt x="2869" y="7582"/>
                  </a:lnTo>
                  <a:lnTo>
                    <a:pt x="2869" y="7582"/>
                  </a:lnTo>
                  <a:lnTo>
                    <a:pt x="2840" y="7567"/>
                  </a:lnTo>
                  <a:lnTo>
                    <a:pt x="2812" y="7551"/>
                  </a:lnTo>
                  <a:lnTo>
                    <a:pt x="2785" y="7533"/>
                  </a:lnTo>
                  <a:lnTo>
                    <a:pt x="2758" y="7513"/>
                  </a:lnTo>
                  <a:lnTo>
                    <a:pt x="2732" y="7493"/>
                  </a:lnTo>
                  <a:lnTo>
                    <a:pt x="2706" y="7472"/>
                  </a:lnTo>
                  <a:lnTo>
                    <a:pt x="2682" y="7451"/>
                  </a:lnTo>
                  <a:lnTo>
                    <a:pt x="2657" y="7428"/>
                  </a:lnTo>
                  <a:lnTo>
                    <a:pt x="2609" y="7382"/>
                  </a:lnTo>
                  <a:lnTo>
                    <a:pt x="2561" y="7333"/>
                  </a:lnTo>
                  <a:lnTo>
                    <a:pt x="2514" y="7285"/>
                  </a:lnTo>
                  <a:lnTo>
                    <a:pt x="2468" y="7236"/>
                  </a:lnTo>
                  <a:lnTo>
                    <a:pt x="2420" y="7189"/>
                  </a:lnTo>
                  <a:lnTo>
                    <a:pt x="2396" y="7167"/>
                  </a:lnTo>
                  <a:lnTo>
                    <a:pt x="2370" y="7144"/>
                  </a:lnTo>
                  <a:lnTo>
                    <a:pt x="2346" y="7123"/>
                  </a:lnTo>
                  <a:lnTo>
                    <a:pt x="2320" y="7103"/>
                  </a:lnTo>
                  <a:lnTo>
                    <a:pt x="2293" y="7085"/>
                  </a:lnTo>
                  <a:lnTo>
                    <a:pt x="2266" y="7067"/>
                  </a:lnTo>
                  <a:lnTo>
                    <a:pt x="2238" y="7050"/>
                  </a:lnTo>
                  <a:lnTo>
                    <a:pt x="2210" y="7034"/>
                  </a:lnTo>
                  <a:lnTo>
                    <a:pt x="2181" y="7022"/>
                  </a:lnTo>
                  <a:lnTo>
                    <a:pt x="2150" y="7010"/>
                  </a:lnTo>
                  <a:lnTo>
                    <a:pt x="2119" y="6999"/>
                  </a:lnTo>
                  <a:lnTo>
                    <a:pt x="2086" y="6991"/>
                  </a:lnTo>
                  <a:lnTo>
                    <a:pt x="2052" y="6984"/>
                  </a:lnTo>
                  <a:lnTo>
                    <a:pt x="2017" y="6981"/>
                  </a:lnTo>
                  <a:lnTo>
                    <a:pt x="2017" y="6981"/>
                  </a:lnTo>
                  <a:lnTo>
                    <a:pt x="1991" y="6978"/>
                  </a:lnTo>
                  <a:lnTo>
                    <a:pt x="1965" y="6978"/>
                  </a:lnTo>
                  <a:lnTo>
                    <a:pt x="1915" y="6977"/>
                  </a:lnTo>
                  <a:lnTo>
                    <a:pt x="1915" y="6977"/>
                  </a:lnTo>
                  <a:lnTo>
                    <a:pt x="1912" y="6972"/>
                  </a:lnTo>
                  <a:lnTo>
                    <a:pt x="1906" y="6970"/>
                  </a:lnTo>
                  <a:lnTo>
                    <a:pt x="1903" y="6969"/>
                  </a:lnTo>
                  <a:lnTo>
                    <a:pt x="1900" y="6970"/>
                  </a:lnTo>
                  <a:lnTo>
                    <a:pt x="1896" y="6971"/>
                  </a:lnTo>
                  <a:lnTo>
                    <a:pt x="1894" y="6974"/>
                  </a:lnTo>
                  <a:lnTo>
                    <a:pt x="1894" y="6974"/>
                  </a:lnTo>
                  <a:lnTo>
                    <a:pt x="1891" y="6977"/>
                  </a:lnTo>
                  <a:lnTo>
                    <a:pt x="1891" y="6977"/>
                  </a:lnTo>
                  <a:lnTo>
                    <a:pt x="1858" y="6977"/>
                  </a:lnTo>
                  <a:lnTo>
                    <a:pt x="1825" y="6978"/>
                  </a:lnTo>
                  <a:lnTo>
                    <a:pt x="1792" y="6981"/>
                  </a:lnTo>
                  <a:lnTo>
                    <a:pt x="1759" y="6983"/>
                  </a:lnTo>
                  <a:lnTo>
                    <a:pt x="1728" y="6988"/>
                  </a:lnTo>
                  <a:lnTo>
                    <a:pt x="1695" y="6991"/>
                  </a:lnTo>
                  <a:lnTo>
                    <a:pt x="1632" y="7002"/>
                  </a:lnTo>
                  <a:lnTo>
                    <a:pt x="1569" y="7014"/>
                  </a:lnTo>
                  <a:lnTo>
                    <a:pt x="1507" y="7031"/>
                  </a:lnTo>
                  <a:lnTo>
                    <a:pt x="1445" y="7048"/>
                  </a:lnTo>
                  <a:lnTo>
                    <a:pt x="1384" y="7068"/>
                  </a:lnTo>
                  <a:lnTo>
                    <a:pt x="1384" y="7068"/>
                  </a:lnTo>
                  <a:lnTo>
                    <a:pt x="1378" y="7066"/>
                  </a:lnTo>
                  <a:lnTo>
                    <a:pt x="1373" y="7065"/>
                  </a:lnTo>
                  <a:lnTo>
                    <a:pt x="1370" y="7066"/>
                  </a:lnTo>
                  <a:lnTo>
                    <a:pt x="1367" y="7067"/>
                  </a:lnTo>
                  <a:lnTo>
                    <a:pt x="1365" y="7069"/>
                  </a:lnTo>
                  <a:lnTo>
                    <a:pt x="1363" y="7072"/>
                  </a:lnTo>
                  <a:lnTo>
                    <a:pt x="1363" y="7072"/>
                  </a:lnTo>
                  <a:lnTo>
                    <a:pt x="1359" y="7078"/>
                  </a:lnTo>
                  <a:lnTo>
                    <a:pt x="1359" y="7078"/>
                  </a:lnTo>
                  <a:lnTo>
                    <a:pt x="1298" y="7100"/>
                  </a:lnTo>
                  <a:lnTo>
                    <a:pt x="1237" y="7126"/>
                  </a:lnTo>
                  <a:lnTo>
                    <a:pt x="1237" y="7126"/>
                  </a:lnTo>
                  <a:lnTo>
                    <a:pt x="1243" y="7117"/>
                  </a:lnTo>
                  <a:lnTo>
                    <a:pt x="1243" y="7117"/>
                  </a:lnTo>
                  <a:lnTo>
                    <a:pt x="1246" y="7113"/>
                  </a:lnTo>
                  <a:lnTo>
                    <a:pt x="1245" y="7108"/>
                  </a:lnTo>
                  <a:lnTo>
                    <a:pt x="1242" y="7103"/>
                  </a:lnTo>
                  <a:lnTo>
                    <a:pt x="1239" y="7100"/>
                  </a:lnTo>
                  <a:lnTo>
                    <a:pt x="1234" y="7099"/>
                  </a:lnTo>
                  <a:lnTo>
                    <a:pt x="1228" y="7099"/>
                  </a:lnTo>
                  <a:lnTo>
                    <a:pt x="1223" y="7100"/>
                  </a:lnTo>
                  <a:lnTo>
                    <a:pt x="1219" y="7105"/>
                  </a:lnTo>
                  <a:lnTo>
                    <a:pt x="1219" y="7105"/>
                  </a:lnTo>
                  <a:lnTo>
                    <a:pt x="1187" y="7148"/>
                  </a:lnTo>
                  <a:lnTo>
                    <a:pt x="1187" y="7148"/>
                  </a:lnTo>
                  <a:lnTo>
                    <a:pt x="1108" y="7185"/>
                  </a:lnTo>
                  <a:lnTo>
                    <a:pt x="1029" y="7226"/>
                  </a:lnTo>
                  <a:lnTo>
                    <a:pt x="951" y="7268"/>
                  </a:lnTo>
                  <a:lnTo>
                    <a:pt x="873" y="7314"/>
                  </a:lnTo>
                  <a:lnTo>
                    <a:pt x="873" y="7314"/>
                  </a:lnTo>
                  <a:lnTo>
                    <a:pt x="850" y="7328"/>
                  </a:lnTo>
                  <a:lnTo>
                    <a:pt x="827" y="7345"/>
                  </a:lnTo>
                  <a:lnTo>
                    <a:pt x="803" y="7361"/>
                  </a:lnTo>
                  <a:lnTo>
                    <a:pt x="781" y="7377"/>
                  </a:lnTo>
                  <a:lnTo>
                    <a:pt x="760" y="7395"/>
                  </a:lnTo>
                  <a:lnTo>
                    <a:pt x="738" y="7412"/>
                  </a:lnTo>
                  <a:lnTo>
                    <a:pt x="698" y="7450"/>
                  </a:lnTo>
                  <a:lnTo>
                    <a:pt x="658" y="7489"/>
                  </a:lnTo>
                  <a:lnTo>
                    <a:pt x="621" y="7529"/>
                  </a:lnTo>
                  <a:lnTo>
                    <a:pt x="586" y="7572"/>
                  </a:lnTo>
                  <a:lnTo>
                    <a:pt x="550" y="7615"/>
                  </a:lnTo>
                  <a:lnTo>
                    <a:pt x="550" y="7615"/>
                  </a:lnTo>
                  <a:lnTo>
                    <a:pt x="500" y="7668"/>
                  </a:lnTo>
                  <a:lnTo>
                    <a:pt x="452" y="7723"/>
                  </a:lnTo>
                  <a:lnTo>
                    <a:pt x="406" y="7778"/>
                  </a:lnTo>
                  <a:lnTo>
                    <a:pt x="362" y="7835"/>
                  </a:lnTo>
                  <a:lnTo>
                    <a:pt x="320" y="7895"/>
                  </a:lnTo>
                  <a:lnTo>
                    <a:pt x="281" y="7954"/>
                  </a:lnTo>
                  <a:lnTo>
                    <a:pt x="244" y="8016"/>
                  </a:lnTo>
                  <a:lnTo>
                    <a:pt x="209" y="8080"/>
                  </a:lnTo>
                  <a:lnTo>
                    <a:pt x="209" y="8080"/>
                  </a:lnTo>
                  <a:lnTo>
                    <a:pt x="176" y="8118"/>
                  </a:lnTo>
                  <a:lnTo>
                    <a:pt x="142" y="8157"/>
                  </a:lnTo>
                  <a:lnTo>
                    <a:pt x="106" y="8194"/>
                  </a:lnTo>
                  <a:lnTo>
                    <a:pt x="68" y="8229"/>
                  </a:lnTo>
                  <a:lnTo>
                    <a:pt x="68" y="8229"/>
                  </a:lnTo>
                  <a:lnTo>
                    <a:pt x="66" y="8233"/>
                  </a:lnTo>
                  <a:lnTo>
                    <a:pt x="65" y="8235"/>
                  </a:lnTo>
                  <a:lnTo>
                    <a:pt x="64" y="8239"/>
                  </a:lnTo>
                  <a:lnTo>
                    <a:pt x="64" y="8241"/>
                  </a:lnTo>
                  <a:lnTo>
                    <a:pt x="65" y="8247"/>
                  </a:lnTo>
                  <a:lnTo>
                    <a:pt x="68" y="8252"/>
                  </a:lnTo>
                  <a:lnTo>
                    <a:pt x="73" y="8255"/>
                  </a:lnTo>
                  <a:lnTo>
                    <a:pt x="79" y="8258"/>
                  </a:lnTo>
                  <a:lnTo>
                    <a:pt x="86" y="8256"/>
                  </a:lnTo>
                  <a:lnTo>
                    <a:pt x="88" y="8255"/>
                  </a:lnTo>
                  <a:lnTo>
                    <a:pt x="92" y="8253"/>
                  </a:lnTo>
                  <a:lnTo>
                    <a:pt x="92" y="8253"/>
                  </a:lnTo>
                  <a:lnTo>
                    <a:pt x="123" y="8224"/>
                  </a:lnTo>
                  <a:lnTo>
                    <a:pt x="153" y="8194"/>
                  </a:lnTo>
                  <a:lnTo>
                    <a:pt x="153" y="8194"/>
                  </a:lnTo>
                  <a:lnTo>
                    <a:pt x="129" y="8250"/>
                  </a:lnTo>
                  <a:lnTo>
                    <a:pt x="108" y="8307"/>
                  </a:lnTo>
                  <a:lnTo>
                    <a:pt x="87" y="8364"/>
                  </a:lnTo>
                  <a:lnTo>
                    <a:pt x="69" y="8423"/>
                  </a:lnTo>
                  <a:lnTo>
                    <a:pt x="69" y="8423"/>
                  </a:lnTo>
                  <a:lnTo>
                    <a:pt x="68" y="8426"/>
                  </a:lnTo>
                  <a:lnTo>
                    <a:pt x="69" y="8430"/>
                  </a:lnTo>
                  <a:lnTo>
                    <a:pt x="72" y="8432"/>
                  </a:lnTo>
                  <a:lnTo>
                    <a:pt x="75" y="8433"/>
                  </a:lnTo>
                  <a:lnTo>
                    <a:pt x="79" y="8433"/>
                  </a:lnTo>
                  <a:lnTo>
                    <a:pt x="82" y="8432"/>
                  </a:lnTo>
                  <a:lnTo>
                    <a:pt x="85" y="8431"/>
                  </a:lnTo>
                  <a:lnTo>
                    <a:pt x="87" y="8427"/>
                  </a:lnTo>
                  <a:lnTo>
                    <a:pt x="87" y="8427"/>
                  </a:lnTo>
                  <a:lnTo>
                    <a:pt x="99" y="8390"/>
                  </a:lnTo>
                  <a:lnTo>
                    <a:pt x="110" y="8353"/>
                  </a:lnTo>
                  <a:lnTo>
                    <a:pt x="124" y="8318"/>
                  </a:lnTo>
                  <a:lnTo>
                    <a:pt x="138" y="8283"/>
                  </a:lnTo>
                  <a:lnTo>
                    <a:pt x="153" y="8248"/>
                  </a:lnTo>
                  <a:lnTo>
                    <a:pt x="168" y="8213"/>
                  </a:lnTo>
                  <a:lnTo>
                    <a:pt x="200" y="8145"/>
                  </a:lnTo>
                  <a:lnTo>
                    <a:pt x="200" y="8145"/>
                  </a:lnTo>
                  <a:lnTo>
                    <a:pt x="247" y="8092"/>
                  </a:lnTo>
                  <a:lnTo>
                    <a:pt x="293" y="8039"/>
                  </a:lnTo>
                  <a:lnTo>
                    <a:pt x="337" y="7984"/>
                  </a:lnTo>
                  <a:lnTo>
                    <a:pt x="380" y="7927"/>
                  </a:lnTo>
                  <a:lnTo>
                    <a:pt x="464" y="7816"/>
                  </a:lnTo>
                  <a:lnTo>
                    <a:pt x="505" y="7760"/>
                  </a:lnTo>
                  <a:lnTo>
                    <a:pt x="547" y="7704"/>
                  </a:lnTo>
                  <a:lnTo>
                    <a:pt x="547" y="7704"/>
                  </a:lnTo>
                  <a:lnTo>
                    <a:pt x="542" y="7724"/>
                  </a:lnTo>
                  <a:lnTo>
                    <a:pt x="533" y="7747"/>
                  </a:lnTo>
                  <a:lnTo>
                    <a:pt x="521" y="7778"/>
                  </a:lnTo>
                  <a:lnTo>
                    <a:pt x="505" y="7813"/>
                  </a:lnTo>
                  <a:lnTo>
                    <a:pt x="505" y="7813"/>
                  </a:lnTo>
                  <a:lnTo>
                    <a:pt x="488" y="7848"/>
                  </a:lnTo>
                  <a:lnTo>
                    <a:pt x="471" y="7882"/>
                  </a:lnTo>
                  <a:lnTo>
                    <a:pt x="453" y="7915"/>
                  </a:lnTo>
                  <a:lnTo>
                    <a:pt x="433" y="7947"/>
                  </a:lnTo>
                  <a:lnTo>
                    <a:pt x="414" y="7980"/>
                  </a:lnTo>
                  <a:lnTo>
                    <a:pt x="392" y="8013"/>
                  </a:lnTo>
                  <a:lnTo>
                    <a:pt x="349" y="8077"/>
                  </a:lnTo>
                  <a:lnTo>
                    <a:pt x="305" y="8140"/>
                  </a:lnTo>
                  <a:lnTo>
                    <a:pt x="260" y="8203"/>
                  </a:lnTo>
                  <a:lnTo>
                    <a:pt x="215" y="8266"/>
                  </a:lnTo>
                  <a:lnTo>
                    <a:pt x="170" y="8330"/>
                  </a:lnTo>
                  <a:lnTo>
                    <a:pt x="170" y="8330"/>
                  </a:lnTo>
                  <a:lnTo>
                    <a:pt x="170" y="8329"/>
                  </a:lnTo>
                  <a:lnTo>
                    <a:pt x="169" y="8329"/>
                  </a:lnTo>
                  <a:lnTo>
                    <a:pt x="169" y="8329"/>
                  </a:lnTo>
                  <a:lnTo>
                    <a:pt x="160" y="8334"/>
                  </a:lnTo>
                  <a:lnTo>
                    <a:pt x="151" y="8338"/>
                  </a:lnTo>
                  <a:lnTo>
                    <a:pt x="143" y="8344"/>
                  </a:lnTo>
                  <a:lnTo>
                    <a:pt x="135" y="8351"/>
                  </a:lnTo>
                  <a:lnTo>
                    <a:pt x="128" y="8358"/>
                  </a:lnTo>
                  <a:lnTo>
                    <a:pt x="122" y="8366"/>
                  </a:lnTo>
                  <a:lnTo>
                    <a:pt x="116" y="8375"/>
                  </a:lnTo>
                  <a:lnTo>
                    <a:pt x="110" y="8384"/>
                  </a:lnTo>
                  <a:lnTo>
                    <a:pt x="101" y="8404"/>
                  </a:lnTo>
                  <a:lnTo>
                    <a:pt x="93" y="8426"/>
                  </a:lnTo>
                  <a:lnTo>
                    <a:pt x="86" y="8448"/>
                  </a:lnTo>
                  <a:lnTo>
                    <a:pt x="81" y="8473"/>
                  </a:lnTo>
                  <a:lnTo>
                    <a:pt x="81" y="8473"/>
                  </a:lnTo>
                  <a:lnTo>
                    <a:pt x="67" y="8497"/>
                  </a:lnTo>
                  <a:lnTo>
                    <a:pt x="67" y="8497"/>
                  </a:lnTo>
                  <a:lnTo>
                    <a:pt x="65" y="8501"/>
                  </a:lnTo>
                  <a:lnTo>
                    <a:pt x="65" y="8504"/>
                  </a:lnTo>
                  <a:lnTo>
                    <a:pt x="66" y="8509"/>
                  </a:lnTo>
                  <a:lnTo>
                    <a:pt x="69" y="8514"/>
                  </a:lnTo>
                  <a:lnTo>
                    <a:pt x="75" y="8516"/>
                  </a:lnTo>
                  <a:lnTo>
                    <a:pt x="75" y="8516"/>
                  </a:lnTo>
                  <a:lnTo>
                    <a:pt x="73" y="8542"/>
                  </a:lnTo>
                  <a:lnTo>
                    <a:pt x="71" y="8568"/>
                  </a:lnTo>
                  <a:lnTo>
                    <a:pt x="69" y="8619"/>
                  </a:lnTo>
                  <a:lnTo>
                    <a:pt x="69" y="8619"/>
                  </a:lnTo>
                  <a:lnTo>
                    <a:pt x="66" y="8626"/>
                  </a:lnTo>
                  <a:lnTo>
                    <a:pt x="66" y="8626"/>
                  </a:lnTo>
                  <a:lnTo>
                    <a:pt x="65" y="8631"/>
                  </a:lnTo>
                  <a:lnTo>
                    <a:pt x="65" y="8636"/>
                  </a:lnTo>
                  <a:lnTo>
                    <a:pt x="67" y="8640"/>
                  </a:lnTo>
                  <a:lnTo>
                    <a:pt x="71" y="8643"/>
                  </a:lnTo>
                  <a:lnTo>
                    <a:pt x="71" y="8643"/>
                  </a:lnTo>
                  <a:lnTo>
                    <a:pt x="72" y="8700"/>
                  </a:lnTo>
                  <a:lnTo>
                    <a:pt x="73" y="8748"/>
                  </a:lnTo>
                  <a:lnTo>
                    <a:pt x="73" y="8748"/>
                  </a:lnTo>
                  <a:lnTo>
                    <a:pt x="37" y="8815"/>
                  </a:lnTo>
                  <a:lnTo>
                    <a:pt x="19" y="8847"/>
                  </a:lnTo>
                  <a:lnTo>
                    <a:pt x="2" y="8881"/>
                  </a:lnTo>
                  <a:lnTo>
                    <a:pt x="2" y="8881"/>
                  </a:lnTo>
                  <a:lnTo>
                    <a:pt x="0" y="8887"/>
                  </a:lnTo>
                  <a:lnTo>
                    <a:pt x="0" y="8892"/>
                  </a:lnTo>
                  <a:lnTo>
                    <a:pt x="3" y="8897"/>
                  </a:lnTo>
                  <a:lnTo>
                    <a:pt x="5" y="8900"/>
                  </a:lnTo>
                  <a:lnTo>
                    <a:pt x="10" y="8902"/>
                  </a:lnTo>
                  <a:lnTo>
                    <a:pt x="14" y="8902"/>
                  </a:lnTo>
                  <a:lnTo>
                    <a:pt x="19" y="8901"/>
                  </a:lnTo>
                  <a:lnTo>
                    <a:pt x="24" y="8899"/>
                  </a:lnTo>
                  <a:lnTo>
                    <a:pt x="24" y="8899"/>
                  </a:lnTo>
                  <a:lnTo>
                    <a:pt x="50" y="8877"/>
                  </a:lnTo>
                  <a:lnTo>
                    <a:pt x="74" y="8854"/>
                  </a:lnTo>
                  <a:lnTo>
                    <a:pt x="74" y="8854"/>
                  </a:lnTo>
                  <a:lnTo>
                    <a:pt x="74" y="8952"/>
                  </a:lnTo>
                  <a:lnTo>
                    <a:pt x="75" y="9002"/>
                  </a:lnTo>
                  <a:lnTo>
                    <a:pt x="76" y="9055"/>
                  </a:lnTo>
                  <a:lnTo>
                    <a:pt x="76" y="9055"/>
                  </a:lnTo>
                  <a:lnTo>
                    <a:pt x="33" y="9121"/>
                  </a:lnTo>
                  <a:lnTo>
                    <a:pt x="33" y="9121"/>
                  </a:lnTo>
                  <a:lnTo>
                    <a:pt x="31" y="9127"/>
                  </a:lnTo>
                  <a:lnTo>
                    <a:pt x="32" y="9132"/>
                  </a:lnTo>
                  <a:lnTo>
                    <a:pt x="34" y="9137"/>
                  </a:lnTo>
                  <a:lnTo>
                    <a:pt x="38" y="9140"/>
                  </a:lnTo>
                  <a:lnTo>
                    <a:pt x="41" y="9142"/>
                  </a:lnTo>
                  <a:lnTo>
                    <a:pt x="47" y="9144"/>
                  </a:lnTo>
                  <a:lnTo>
                    <a:pt x="52" y="9142"/>
                  </a:lnTo>
                  <a:lnTo>
                    <a:pt x="57" y="9140"/>
                  </a:lnTo>
                  <a:lnTo>
                    <a:pt x="57" y="9140"/>
                  </a:lnTo>
                  <a:lnTo>
                    <a:pt x="80" y="9112"/>
                  </a:lnTo>
                  <a:lnTo>
                    <a:pt x="80" y="9112"/>
                  </a:lnTo>
                  <a:lnTo>
                    <a:pt x="85" y="9185"/>
                  </a:lnTo>
                  <a:lnTo>
                    <a:pt x="89" y="9222"/>
                  </a:lnTo>
                  <a:lnTo>
                    <a:pt x="94" y="9258"/>
                  </a:lnTo>
                  <a:lnTo>
                    <a:pt x="94" y="9258"/>
                  </a:lnTo>
                  <a:lnTo>
                    <a:pt x="87" y="9288"/>
                  </a:lnTo>
                  <a:lnTo>
                    <a:pt x="82" y="9318"/>
                  </a:lnTo>
                  <a:lnTo>
                    <a:pt x="82" y="9318"/>
                  </a:lnTo>
                  <a:lnTo>
                    <a:pt x="82" y="9323"/>
                  </a:lnTo>
                  <a:lnTo>
                    <a:pt x="83" y="9326"/>
                  </a:lnTo>
                  <a:lnTo>
                    <a:pt x="86" y="9330"/>
                  </a:lnTo>
                  <a:lnTo>
                    <a:pt x="88" y="9332"/>
                  </a:lnTo>
                  <a:lnTo>
                    <a:pt x="92" y="9334"/>
                  </a:lnTo>
                  <a:lnTo>
                    <a:pt x="95" y="9334"/>
                  </a:lnTo>
                  <a:lnTo>
                    <a:pt x="100" y="9333"/>
                  </a:lnTo>
                  <a:lnTo>
                    <a:pt x="103" y="9331"/>
                  </a:lnTo>
                  <a:lnTo>
                    <a:pt x="103" y="9331"/>
                  </a:lnTo>
                  <a:lnTo>
                    <a:pt x="106" y="9326"/>
                  </a:lnTo>
                  <a:lnTo>
                    <a:pt x="106" y="9326"/>
                  </a:lnTo>
                  <a:lnTo>
                    <a:pt x="112" y="9355"/>
                  </a:lnTo>
                  <a:lnTo>
                    <a:pt x="112" y="9355"/>
                  </a:lnTo>
                  <a:lnTo>
                    <a:pt x="113" y="9358"/>
                  </a:lnTo>
                  <a:lnTo>
                    <a:pt x="113" y="9358"/>
                  </a:lnTo>
                  <a:lnTo>
                    <a:pt x="122" y="9396"/>
                  </a:lnTo>
                  <a:lnTo>
                    <a:pt x="135" y="9434"/>
                  </a:lnTo>
                  <a:lnTo>
                    <a:pt x="135" y="9434"/>
                  </a:lnTo>
                  <a:lnTo>
                    <a:pt x="130" y="9442"/>
                  </a:lnTo>
                  <a:lnTo>
                    <a:pt x="130" y="9442"/>
                  </a:lnTo>
                  <a:lnTo>
                    <a:pt x="129" y="9447"/>
                  </a:lnTo>
                  <a:lnTo>
                    <a:pt x="129" y="9450"/>
                  </a:lnTo>
                  <a:lnTo>
                    <a:pt x="129" y="9454"/>
                  </a:lnTo>
                  <a:lnTo>
                    <a:pt x="131" y="9457"/>
                  </a:lnTo>
                  <a:lnTo>
                    <a:pt x="134" y="9460"/>
                  </a:lnTo>
                  <a:lnTo>
                    <a:pt x="137" y="9462"/>
                  </a:lnTo>
                  <a:lnTo>
                    <a:pt x="141" y="9463"/>
                  </a:lnTo>
                  <a:lnTo>
                    <a:pt x="144" y="9463"/>
                  </a:lnTo>
                  <a:lnTo>
                    <a:pt x="144" y="9463"/>
                  </a:lnTo>
                  <a:lnTo>
                    <a:pt x="154" y="9485"/>
                  </a:lnTo>
                  <a:lnTo>
                    <a:pt x="163" y="9506"/>
                  </a:lnTo>
                  <a:lnTo>
                    <a:pt x="175" y="9526"/>
                  </a:lnTo>
                  <a:lnTo>
                    <a:pt x="186" y="9545"/>
                  </a:lnTo>
                  <a:lnTo>
                    <a:pt x="186" y="9545"/>
                  </a:lnTo>
                  <a:lnTo>
                    <a:pt x="211" y="9582"/>
                  </a:lnTo>
                  <a:lnTo>
                    <a:pt x="238" y="9618"/>
                  </a:lnTo>
                  <a:lnTo>
                    <a:pt x="267" y="9652"/>
                  </a:lnTo>
                  <a:lnTo>
                    <a:pt x="296" y="9683"/>
                  </a:lnTo>
                  <a:lnTo>
                    <a:pt x="328" y="9714"/>
                  </a:lnTo>
                  <a:lnTo>
                    <a:pt x="361" y="9743"/>
                  </a:lnTo>
                  <a:lnTo>
                    <a:pt x="395" y="9770"/>
                  </a:lnTo>
                  <a:lnTo>
                    <a:pt x="429" y="9796"/>
                  </a:lnTo>
                  <a:lnTo>
                    <a:pt x="465" y="9819"/>
                  </a:lnTo>
                  <a:lnTo>
                    <a:pt x="501" y="9841"/>
                  </a:lnTo>
                  <a:lnTo>
                    <a:pt x="540" y="9862"/>
                  </a:lnTo>
                  <a:lnTo>
                    <a:pt x="577" y="9881"/>
                  </a:lnTo>
                  <a:lnTo>
                    <a:pt x="617" y="9899"/>
                  </a:lnTo>
                  <a:lnTo>
                    <a:pt x="657" y="9914"/>
                  </a:lnTo>
                  <a:lnTo>
                    <a:pt x="698" y="9928"/>
                  </a:lnTo>
                  <a:lnTo>
                    <a:pt x="739" y="9939"/>
                  </a:lnTo>
                  <a:lnTo>
                    <a:pt x="739" y="9939"/>
                  </a:lnTo>
                  <a:lnTo>
                    <a:pt x="738" y="9944"/>
                  </a:lnTo>
                  <a:lnTo>
                    <a:pt x="738" y="9949"/>
                  </a:lnTo>
                  <a:lnTo>
                    <a:pt x="739" y="9952"/>
                  </a:lnTo>
                  <a:lnTo>
                    <a:pt x="741" y="9956"/>
                  </a:lnTo>
                  <a:lnTo>
                    <a:pt x="745" y="9958"/>
                  </a:lnTo>
                  <a:lnTo>
                    <a:pt x="748" y="9961"/>
                  </a:lnTo>
                  <a:lnTo>
                    <a:pt x="753" y="9961"/>
                  </a:lnTo>
                  <a:lnTo>
                    <a:pt x="758" y="9958"/>
                  </a:lnTo>
                  <a:lnTo>
                    <a:pt x="758" y="9958"/>
                  </a:lnTo>
                  <a:lnTo>
                    <a:pt x="765" y="9954"/>
                  </a:lnTo>
                  <a:lnTo>
                    <a:pt x="770" y="9949"/>
                  </a:lnTo>
                  <a:lnTo>
                    <a:pt x="770" y="9949"/>
                  </a:lnTo>
                  <a:lnTo>
                    <a:pt x="800" y="9955"/>
                  </a:lnTo>
                  <a:lnTo>
                    <a:pt x="829" y="9961"/>
                  </a:lnTo>
                  <a:lnTo>
                    <a:pt x="858" y="9965"/>
                  </a:lnTo>
                  <a:lnTo>
                    <a:pt x="888" y="9969"/>
                  </a:lnTo>
                  <a:lnTo>
                    <a:pt x="917" y="9971"/>
                  </a:lnTo>
                  <a:lnTo>
                    <a:pt x="947" y="9973"/>
                  </a:lnTo>
                  <a:lnTo>
                    <a:pt x="976" y="9975"/>
                  </a:lnTo>
                  <a:lnTo>
                    <a:pt x="1006" y="9975"/>
                  </a:lnTo>
                  <a:lnTo>
                    <a:pt x="1006" y="9975"/>
                  </a:lnTo>
                  <a:lnTo>
                    <a:pt x="1010" y="9975"/>
                  </a:lnTo>
                  <a:lnTo>
                    <a:pt x="1010" y="9975"/>
                  </a:lnTo>
                  <a:lnTo>
                    <a:pt x="1036" y="9973"/>
                  </a:lnTo>
                  <a:lnTo>
                    <a:pt x="1063" y="9972"/>
                  </a:lnTo>
                  <a:lnTo>
                    <a:pt x="1115" y="9968"/>
                  </a:lnTo>
                  <a:lnTo>
                    <a:pt x="1115" y="9968"/>
                  </a:lnTo>
                  <a:lnTo>
                    <a:pt x="1105" y="9990"/>
                  </a:lnTo>
                  <a:lnTo>
                    <a:pt x="1105" y="9990"/>
                  </a:lnTo>
                  <a:lnTo>
                    <a:pt x="1104" y="9996"/>
                  </a:lnTo>
                  <a:lnTo>
                    <a:pt x="1105" y="10000"/>
                  </a:lnTo>
                  <a:lnTo>
                    <a:pt x="1109" y="10004"/>
                  </a:lnTo>
                  <a:lnTo>
                    <a:pt x="1112" y="10006"/>
                  </a:lnTo>
                  <a:lnTo>
                    <a:pt x="1117" y="10007"/>
                  </a:lnTo>
                  <a:lnTo>
                    <a:pt x="1123" y="10006"/>
                  </a:lnTo>
                  <a:lnTo>
                    <a:pt x="1127" y="10005"/>
                  </a:lnTo>
                  <a:lnTo>
                    <a:pt x="1131" y="10002"/>
                  </a:lnTo>
                  <a:lnTo>
                    <a:pt x="1131" y="10002"/>
                  </a:lnTo>
                  <a:lnTo>
                    <a:pt x="1160" y="9962"/>
                  </a:lnTo>
                  <a:lnTo>
                    <a:pt x="1160" y="9962"/>
                  </a:lnTo>
                  <a:lnTo>
                    <a:pt x="1193" y="9955"/>
                  </a:lnTo>
                  <a:lnTo>
                    <a:pt x="1226" y="9948"/>
                  </a:lnTo>
                  <a:lnTo>
                    <a:pt x="1259" y="9939"/>
                  </a:lnTo>
                  <a:lnTo>
                    <a:pt x="1290" y="9930"/>
                  </a:lnTo>
                  <a:lnTo>
                    <a:pt x="1322" y="9918"/>
                  </a:lnTo>
                  <a:lnTo>
                    <a:pt x="1353" y="9907"/>
                  </a:lnTo>
                  <a:lnTo>
                    <a:pt x="1385" y="9894"/>
                  </a:lnTo>
                  <a:lnTo>
                    <a:pt x="1415" y="9879"/>
                  </a:lnTo>
                  <a:lnTo>
                    <a:pt x="1446" y="9863"/>
                  </a:lnTo>
                  <a:lnTo>
                    <a:pt x="1475" y="9846"/>
                  </a:lnTo>
                  <a:lnTo>
                    <a:pt x="1504" y="9828"/>
                  </a:lnTo>
                  <a:lnTo>
                    <a:pt x="1532" y="9808"/>
                  </a:lnTo>
                  <a:lnTo>
                    <a:pt x="1559" y="9787"/>
                  </a:lnTo>
                  <a:lnTo>
                    <a:pt x="1587" y="9765"/>
                  </a:lnTo>
                  <a:lnTo>
                    <a:pt x="1613" y="9742"/>
                  </a:lnTo>
                  <a:lnTo>
                    <a:pt x="1639" y="9717"/>
                  </a:lnTo>
                  <a:lnTo>
                    <a:pt x="1639" y="9717"/>
                  </a:lnTo>
                  <a:lnTo>
                    <a:pt x="1642" y="9736"/>
                  </a:lnTo>
                  <a:lnTo>
                    <a:pt x="1646" y="9755"/>
                  </a:lnTo>
                  <a:lnTo>
                    <a:pt x="1652" y="9772"/>
                  </a:lnTo>
                  <a:lnTo>
                    <a:pt x="1659" y="9790"/>
                  </a:lnTo>
                  <a:lnTo>
                    <a:pt x="1667" y="9805"/>
                  </a:lnTo>
                  <a:lnTo>
                    <a:pt x="1673" y="9812"/>
                  </a:lnTo>
                  <a:lnTo>
                    <a:pt x="1679" y="9819"/>
                  </a:lnTo>
                  <a:lnTo>
                    <a:pt x="1685" y="9825"/>
                  </a:lnTo>
                  <a:lnTo>
                    <a:pt x="1692" y="9829"/>
                  </a:lnTo>
                  <a:lnTo>
                    <a:pt x="1700" y="9834"/>
                  </a:lnTo>
                  <a:lnTo>
                    <a:pt x="1708" y="9838"/>
                  </a:lnTo>
                  <a:lnTo>
                    <a:pt x="1708" y="9838"/>
                  </a:lnTo>
                  <a:lnTo>
                    <a:pt x="1723" y="9841"/>
                  </a:lnTo>
                  <a:lnTo>
                    <a:pt x="1723" y="9841"/>
                  </a:lnTo>
                  <a:lnTo>
                    <a:pt x="1715" y="9859"/>
                  </a:lnTo>
                  <a:lnTo>
                    <a:pt x="1715" y="9859"/>
                  </a:lnTo>
                  <a:lnTo>
                    <a:pt x="1714" y="9863"/>
                  </a:lnTo>
                  <a:lnTo>
                    <a:pt x="1714" y="9869"/>
                  </a:lnTo>
                  <a:lnTo>
                    <a:pt x="1716" y="9874"/>
                  </a:lnTo>
                  <a:lnTo>
                    <a:pt x="1720" y="9877"/>
                  </a:lnTo>
                  <a:lnTo>
                    <a:pt x="1723" y="9880"/>
                  </a:lnTo>
                  <a:lnTo>
                    <a:pt x="1728" y="9881"/>
                  </a:lnTo>
                  <a:lnTo>
                    <a:pt x="1734" y="9880"/>
                  </a:lnTo>
                  <a:lnTo>
                    <a:pt x="1738" y="9876"/>
                  </a:lnTo>
                  <a:lnTo>
                    <a:pt x="1738" y="9876"/>
                  </a:lnTo>
                  <a:lnTo>
                    <a:pt x="1761" y="9851"/>
                  </a:lnTo>
                  <a:lnTo>
                    <a:pt x="1761" y="9851"/>
                  </a:lnTo>
                  <a:lnTo>
                    <a:pt x="1810" y="9859"/>
                  </a:lnTo>
                  <a:lnTo>
                    <a:pt x="1836" y="9862"/>
                  </a:lnTo>
                  <a:lnTo>
                    <a:pt x="1860" y="9868"/>
                  </a:lnTo>
                  <a:lnTo>
                    <a:pt x="1885" y="9874"/>
                  </a:lnTo>
                  <a:lnTo>
                    <a:pt x="1908" y="9881"/>
                  </a:lnTo>
                  <a:lnTo>
                    <a:pt x="1932" y="9890"/>
                  </a:lnTo>
                  <a:lnTo>
                    <a:pt x="1943" y="9896"/>
                  </a:lnTo>
                  <a:lnTo>
                    <a:pt x="1955" y="9903"/>
                  </a:lnTo>
                  <a:lnTo>
                    <a:pt x="1955" y="9903"/>
                  </a:lnTo>
                  <a:lnTo>
                    <a:pt x="1954" y="9906"/>
                  </a:lnTo>
                  <a:lnTo>
                    <a:pt x="1954" y="9906"/>
                  </a:lnTo>
                  <a:lnTo>
                    <a:pt x="1951" y="9909"/>
                  </a:lnTo>
                  <a:lnTo>
                    <a:pt x="1951" y="9913"/>
                  </a:lnTo>
                  <a:lnTo>
                    <a:pt x="1951" y="9916"/>
                  </a:lnTo>
                  <a:lnTo>
                    <a:pt x="1951" y="9918"/>
                  </a:lnTo>
                  <a:lnTo>
                    <a:pt x="1955" y="9924"/>
                  </a:lnTo>
                  <a:lnTo>
                    <a:pt x="1960" y="9928"/>
                  </a:lnTo>
                  <a:lnTo>
                    <a:pt x="1965" y="9930"/>
                  </a:lnTo>
                  <a:lnTo>
                    <a:pt x="1971" y="9930"/>
                  </a:lnTo>
                  <a:lnTo>
                    <a:pt x="1977" y="9928"/>
                  </a:lnTo>
                  <a:lnTo>
                    <a:pt x="1980" y="9925"/>
                  </a:lnTo>
                  <a:lnTo>
                    <a:pt x="1982" y="9923"/>
                  </a:lnTo>
                  <a:lnTo>
                    <a:pt x="1982" y="9923"/>
                  </a:lnTo>
                  <a:lnTo>
                    <a:pt x="1984" y="9924"/>
                  </a:lnTo>
                  <a:lnTo>
                    <a:pt x="1984" y="9924"/>
                  </a:lnTo>
                  <a:lnTo>
                    <a:pt x="2001" y="9939"/>
                  </a:lnTo>
                  <a:lnTo>
                    <a:pt x="2016" y="9954"/>
                  </a:lnTo>
                  <a:lnTo>
                    <a:pt x="2028" y="9968"/>
                  </a:lnTo>
                  <a:lnTo>
                    <a:pt x="2038" y="9982"/>
                  </a:lnTo>
                  <a:lnTo>
                    <a:pt x="2047" y="9994"/>
                  </a:lnTo>
                  <a:lnTo>
                    <a:pt x="2054" y="10009"/>
                  </a:lnTo>
                  <a:lnTo>
                    <a:pt x="2060" y="10020"/>
                  </a:lnTo>
                  <a:lnTo>
                    <a:pt x="2064" y="10033"/>
                  </a:lnTo>
                  <a:lnTo>
                    <a:pt x="2066" y="10045"/>
                  </a:lnTo>
                  <a:lnTo>
                    <a:pt x="2068" y="10057"/>
                  </a:lnTo>
                  <a:lnTo>
                    <a:pt x="2068" y="10067"/>
                  </a:lnTo>
                  <a:lnTo>
                    <a:pt x="2067" y="10079"/>
                  </a:lnTo>
                  <a:lnTo>
                    <a:pt x="2065" y="10089"/>
                  </a:lnTo>
                  <a:lnTo>
                    <a:pt x="2063" y="10100"/>
                  </a:lnTo>
                  <a:lnTo>
                    <a:pt x="2056" y="10121"/>
                  </a:lnTo>
                  <a:lnTo>
                    <a:pt x="2046" y="10142"/>
                  </a:lnTo>
                  <a:lnTo>
                    <a:pt x="2036" y="10163"/>
                  </a:lnTo>
                  <a:lnTo>
                    <a:pt x="2024" y="10184"/>
                  </a:lnTo>
                  <a:lnTo>
                    <a:pt x="2013" y="10205"/>
                  </a:lnTo>
                  <a:lnTo>
                    <a:pt x="2004" y="10227"/>
                  </a:lnTo>
                  <a:lnTo>
                    <a:pt x="2001" y="10238"/>
                  </a:lnTo>
                  <a:lnTo>
                    <a:pt x="1998" y="10250"/>
                  </a:lnTo>
                  <a:lnTo>
                    <a:pt x="1996" y="10261"/>
                  </a:lnTo>
                  <a:lnTo>
                    <a:pt x="1994" y="10274"/>
                  </a:lnTo>
                  <a:lnTo>
                    <a:pt x="1994" y="10286"/>
                  </a:lnTo>
                  <a:lnTo>
                    <a:pt x="1995" y="10299"/>
                  </a:lnTo>
                  <a:lnTo>
                    <a:pt x="1995" y="10299"/>
                  </a:lnTo>
                  <a:lnTo>
                    <a:pt x="1997" y="10318"/>
                  </a:lnTo>
                  <a:lnTo>
                    <a:pt x="2001" y="10336"/>
                  </a:lnTo>
                  <a:lnTo>
                    <a:pt x="2005" y="10354"/>
                  </a:lnTo>
                  <a:lnTo>
                    <a:pt x="2010" y="10370"/>
                  </a:lnTo>
                  <a:lnTo>
                    <a:pt x="2016" y="10387"/>
                  </a:lnTo>
                  <a:lnTo>
                    <a:pt x="2023" y="10403"/>
                  </a:lnTo>
                  <a:lnTo>
                    <a:pt x="2031" y="10417"/>
                  </a:lnTo>
                  <a:lnTo>
                    <a:pt x="2040" y="10432"/>
                  </a:lnTo>
                  <a:lnTo>
                    <a:pt x="2050" y="10446"/>
                  </a:lnTo>
                  <a:lnTo>
                    <a:pt x="2059" y="10460"/>
                  </a:lnTo>
                  <a:lnTo>
                    <a:pt x="2081" y="10488"/>
                  </a:lnTo>
                  <a:lnTo>
                    <a:pt x="2105" y="10515"/>
                  </a:lnTo>
                  <a:lnTo>
                    <a:pt x="2132" y="10543"/>
                  </a:lnTo>
                  <a:lnTo>
                    <a:pt x="2132" y="10543"/>
                  </a:lnTo>
                  <a:lnTo>
                    <a:pt x="2167" y="10582"/>
                  </a:lnTo>
                  <a:lnTo>
                    <a:pt x="2202" y="10620"/>
                  </a:lnTo>
                  <a:lnTo>
                    <a:pt x="2236" y="10658"/>
                  </a:lnTo>
                  <a:lnTo>
                    <a:pt x="2267" y="10696"/>
                  </a:lnTo>
                  <a:lnTo>
                    <a:pt x="2267" y="10696"/>
                  </a:lnTo>
                  <a:lnTo>
                    <a:pt x="2250" y="10727"/>
                  </a:lnTo>
                  <a:lnTo>
                    <a:pt x="2250" y="10727"/>
                  </a:lnTo>
                  <a:lnTo>
                    <a:pt x="2249" y="10731"/>
                  </a:lnTo>
                  <a:lnTo>
                    <a:pt x="2250" y="10733"/>
                  </a:lnTo>
                  <a:lnTo>
                    <a:pt x="2251" y="10735"/>
                  </a:lnTo>
                  <a:lnTo>
                    <a:pt x="2252" y="10737"/>
                  </a:lnTo>
                  <a:lnTo>
                    <a:pt x="2255" y="10738"/>
                  </a:lnTo>
                  <a:lnTo>
                    <a:pt x="2258" y="10738"/>
                  </a:lnTo>
                  <a:lnTo>
                    <a:pt x="2260" y="10737"/>
                  </a:lnTo>
                  <a:lnTo>
                    <a:pt x="2262" y="10734"/>
                  </a:lnTo>
                  <a:lnTo>
                    <a:pt x="2262" y="10734"/>
                  </a:lnTo>
                  <a:lnTo>
                    <a:pt x="2278" y="10708"/>
                  </a:lnTo>
                  <a:lnTo>
                    <a:pt x="2278" y="10708"/>
                  </a:lnTo>
                  <a:lnTo>
                    <a:pt x="2314" y="10755"/>
                  </a:lnTo>
                  <a:lnTo>
                    <a:pt x="2349" y="10803"/>
                  </a:lnTo>
                  <a:lnTo>
                    <a:pt x="2382" y="10852"/>
                  </a:lnTo>
                  <a:lnTo>
                    <a:pt x="2413" y="10904"/>
                  </a:lnTo>
                  <a:lnTo>
                    <a:pt x="2413" y="10904"/>
                  </a:lnTo>
                  <a:lnTo>
                    <a:pt x="2406" y="10917"/>
                  </a:lnTo>
                  <a:lnTo>
                    <a:pt x="2406" y="10917"/>
                  </a:lnTo>
                  <a:lnTo>
                    <a:pt x="2403" y="10922"/>
                  </a:lnTo>
                  <a:lnTo>
                    <a:pt x="2404" y="10926"/>
                  </a:lnTo>
                  <a:lnTo>
                    <a:pt x="2407" y="10931"/>
                  </a:lnTo>
                  <a:lnTo>
                    <a:pt x="2410" y="10933"/>
                  </a:lnTo>
                  <a:lnTo>
                    <a:pt x="2414" y="10936"/>
                  </a:lnTo>
                  <a:lnTo>
                    <a:pt x="2418" y="10936"/>
                  </a:lnTo>
                  <a:lnTo>
                    <a:pt x="2423" y="10933"/>
                  </a:lnTo>
                  <a:lnTo>
                    <a:pt x="2427" y="10930"/>
                  </a:lnTo>
                  <a:lnTo>
                    <a:pt x="2427" y="10930"/>
                  </a:lnTo>
                  <a:lnTo>
                    <a:pt x="2428" y="10929"/>
                  </a:lnTo>
                  <a:lnTo>
                    <a:pt x="2428" y="10929"/>
                  </a:lnTo>
                  <a:lnTo>
                    <a:pt x="2454" y="10979"/>
                  </a:lnTo>
                  <a:lnTo>
                    <a:pt x="2465" y="11003"/>
                  </a:lnTo>
                  <a:lnTo>
                    <a:pt x="2476" y="11030"/>
                  </a:lnTo>
                  <a:lnTo>
                    <a:pt x="2476" y="11030"/>
                  </a:lnTo>
                  <a:lnTo>
                    <a:pt x="2435" y="11091"/>
                  </a:lnTo>
                  <a:lnTo>
                    <a:pt x="2435" y="11091"/>
                  </a:lnTo>
                  <a:lnTo>
                    <a:pt x="2434" y="11095"/>
                  </a:lnTo>
                  <a:lnTo>
                    <a:pt x="2432" y="11097"/>
                  </a:lnTo>
                  <a:lnTo>
                    <a:pt x="2434" y="11103"/>
                  </a:lnTo>
                  <a:lnTo>
                    <a:pt x="2436" y="11108"/>
                  </a:lnTo>
                  <a:lnTo>
                    <a:pt x="2441" y="11111"/>
                  </a:lnTo>
                  <a:lnTo>
                    <a:pt x="2445" y="11113"/>
                  </a:lnTo>
                  <a:lnTo>
                    <a:pt x="2451" y="11113"/>
                  </a:lnTo>
                  <a:lnTo>
                    <a:pt x="2457" y="11111"/>
                  </a:lnTo>
                  <a:lnTo>
                    <a:pt x="2459" y="11110"/>
                  </a:lnTo>
                  <a:lnTo>
                    <a:pt x="2462" y="11106"/>
                  </a:lnTo>
                  <a:lnTo>
                    <a:pt x="2462" y="11106"/>
                  </a:lnTo>
                  <a:lnTo>
                    <a:pt x="2489" y="11065"/>
                  </a:lnTo>
                  <a:lnTo>
                    <a:pt x="2489" y="11065"/>
                  </a:lnTo>
                  <a:lnTo>
                    <a:pt x="2498" y="11091"/>
                  </a:lnTo>
                  <a:lnTo>
                    <a:pt x="2507" y="11118"/>
                  </a:lnTo>
                  <a:lnTo>
                    <a:pt x="2507" y="11118"/>
                  </a:lnTo>
                  <a:lnTo>
                    <a:pt x="2486" y="11156"/>
                  </a:lnTo>
                  <a:lnTo>
                    <a:pt x="2465" y="11193"/>
                  </a:lnTo>
                  <a:lnTo>
                    <a:pt x="2445" y="11231"/>
                  </a:lnTo>
                  <a:lnTo>
                    <a:pt x="2427" y="11268"/>
                  </a:lnTo>
                  <a:lnTo>
                    <a:pt x="2427" y="11268"/>
                  </a:lnTo>
                  <a:lnTo>
                    <a:pt x="2410" y="11289"/>
                  </a:lnTo>
                  <a:lnTo>
                    <a:pt x="2396" y="11311"/>
                  </a:lnTo>
                  <a:lnTo>
                    <a:pt x="2384" y="11335"/>
                  </a:lnTo>
                  <a:lnTo>
                    <a:pt x="2374" y="11358"/>
                  </a:lnTo>
                  <a:lnTo>
                    <a:pt x="2367" y="11383"/>
                  </a:lnTo>
                  <a:lnTo>
                    <a:pt x="2360" y="11408"/>
                  </a:lnTo>
                  <a:lnTo>
                    <a:pt x="2356" y="11435"/>
                  </a:lnTo>
                  <a:lnTo>
                    <a:pt x="2353" y="11462"/>
                  </a:lnTo>
                  <a:lnTo>
                    <a:pt x="2352" y="11490"/>
                  </a:lnTo>
                  <a:lnTo>
                    <a:pt x="2353" y="11520"/>
                  </a:lnTo>
                  <a:lnTo>
                    <a:pt x="2354" y="11548"/>
                  </a:lnTo>
                  <a:lnTo>
                    <a:pt x="2358" y="11578"/>
                  </a:lnTo>
                  <a:lnTo>
                    <a:pt x="2362" y="11607"/>
                  </a:lnTo>
                  <a:lnTo>
                    <a:pt x="2368" y="11638"/>
                  </a:lnTo>
                  <a:lnTo>
                    <a:pt x="2374" y="11668"/>
                  </a:lnTo>
                  <a:lnTo>
                    <a:pt x="2382" y="11699"/>
                  </a:lnTo>
                  <a:lnTo>
                    <a:pt x="2390" y="11730"/>
                  </a:lnTo>
                  <a:lnTo>
                    <a:pt x="2401" y="11761"/>
                  </a:lnTo>
                  <a:lnTo>
                    <a:pt x="2422" y="11823"/>
                  </a:lnTo>
                  <a:lnTo>
                    <a:pt x="2445" y="11885"/>
                  </a:lnTo>
                  <a:lnTo>
                    <a:pt x="2470" y="11946"/>
                  </a:lnTo>
                  <a:lnTo>
                    <a:pt x="2496" y="12004"/>
                  </a:lnTo>
                  <a:lnTo>
                    <a:pt x="2521" y="12062"/>
                  </a:lnTo>
                  <a:lnTo>
                    <a:pt x="2572" y="12168"/>
                  </a:lnTo>
                  <a:lnTo>
                    <a:pt x="2572" y="12168"/>
                  </a:lnTo>
                  <a:lnTo>
                    <a:pt x="2560" y="12200"/>
                  </a:lnTo>
                  <a:lnTo>
                    <a:pt x="2560" y="12200"/>
                  </a:lnTo>
                  <a:lnTo>
                    <a:pt x="2560" y="12207"/>
                  </a:lnTo>
                  <a:lnTo>
                    <a:pt x="2561" y="12211"/>
                  </a:lnTo>
                  <a:lnTo>
                    <a:pt x="2565" y="12216"/>
                  </a:lnTo>
                  <a:lnTo>
                    <a:pt x="2569" y="12218"/>
                  </a:lnTo>
                  <a:lnTo>
                    <a:pt x="2575" y="12221"/>
                  </a:lnTo>
                  <a:lnTo>
                    <a:pt x="2581" y="12220"/>
                  </a:lnTo>
                  <a:lnTo>
                    <a:pt x="2586" y="12217"/>
                  </a:lnTo>
                  <a:lnTo>
                    <a:pt x="2590" y="12213"/>
                  </a:lnTo>
                  <a:lnTo>
                    <a:pt x="2590" y="12213"/>
                  </a:lnTo>
                  <a:lnTo>
                    <a:pt x="2592" y="12210"/>
                  </a:lnTo>
                  <a:lnTo>
                    <a:pt x="2592" y="12210"/>
                  </a:lnTo>
                  <a:lnTo>
                    <a:pt x="2621" y="12273"/>
                  </a:lnTo>
                  <a:lnTo>
                    <a:pt x="2621" y="12273"/>
                  </a:lnTo>
                  <a:lnTo>
                    <a:pt x="2578" y="12340"/>
                  </a:lnTo>
                  <a:lnTo>
                    <a:pt x="2578" y="12340"/>
                  </a:lnTo>
                  <a:lnTo>
                    <a:pt x="2576" y="12344"/>
                  </a:lnTo>
                  <a:lnTo>
                    <a:pt x="2575" y="12347"/>
                  </a:lnTo>
                  <a:lnTo>
                    <a:pt x="2575" y="12349"/>
                  </a:lnTo>
                  <a:lnTo>
                    <a:pt x="2576" y="12353"/>
                  </a:lnTo>
                  <a:lnTo>
                    <a:pt x="2579" y="12358"/>
                  </a:lnTo>
                  <a:lnTo>
                    <a:pt x="2583" y="12362"/>
                  </a:lnTo>
                  <a:lnTo>
                    <a:pt x="2589" y="12365"/>
                  </a:lnTo>
                  <a:lnTo>
                    <a:pt x="2595" y="12365"/>
                  </a:lnTo>
                  <a:lnTo>
                    <a:pt x="2602" y="12362"/>
                  </a:lnTo>
                  <a:lnTo>
                    <a:pt x="2605" y="12360"/>
                  </a:lnTo>
                  <a:lnTo>
                    <a:pt x="2607" y="12356"/>
                  </a:lnTo>
                  <a:lnTo>
                    <a:pt x="2607" y="12356"/>
                  </a:lnTo>
                  <a:lnTo>
                    <a:pt x="2636" y="12312"/>
                  </a:lnTo>
                  <a:lnTo>
                    <a:pt x="2636" y="12312"/>
                  </a:lnTo>
                  <a:lnTo>
                    <a:pt x="2653" y="12354"/>
                  </a:lnTo>
                  <a:lnTo>
                    <a:pt x="2667" y="12400"/>
                  </a:lnTo>
                  <a:lnTo>
                    <a:pt x="2682" y="12449"/>
                  </a:lnTo>
                  <a:lnTo>
                    <a:pt x="2696" y="12499"/>
                  </a:lnTo>
                  <a:lnTo>
                    <a:pt x="2696" y="12499"/>
                  </a:lnTo>
                  <a:lnTo>
                    <a:pt x="2693" y="12503"/>
                  </a:lnTo>
                  <a:lnTo>
                    <a:pt x="2693" y="12503"/>
                  </a:lnTo>
                  <a:lnTo>
                    <a:pt x="2692" y="12505"/>
                  </a:lnTo>
                  <a:lnTo>
                    <a:pt x="2692" y="12507"/>
                  </a:lnTo>
                  <a:lnTo>
                    <a:pt x="2692" y="12511"/>
                  </a:lnTo>
                  <a:lnTo>
                    <a:pt x="2693" y="12513"/>
                  </a:lnTo>
                  <a:lnTo>
                    <a:pt x="2697" y="12518"/>
                  </a:lnTo>
                  <a:lnTo>
                    <a:pt x="2702" y="12520"/>
                  </a:lnTo>
                  <a:lnTo>
                    <a:pt x="2702" y="12520"/>
                  </a:lnTo>
                  <a:lnTo>
                    <a:pt x="2722" y="12598"/>
                  </a:lnTo>
                  <a:lnTo>
                    <a:pt x="2743" y="12676"/>
                  </a:lnTo>
                  <a:lnTo>
                    <a:pt x="2766" y="12756"/>
                  </a:lnTo>
                  <a:lnTo>
                    <a:pt x="2779" y="12794"/>
                  </a:lnTo>
                  <a:lnTo>
                    <a:pt x="2792" y="12833"/>
                  </a:lnTo>
                  <a:lnTo>
                    <a:pt x="2806" y="12872"/>
                  </a:lnTo>
                  <a:lnTo>
                    <a:pt x="2821" y="12909"/>
                  </a:lnTo>
                  <a:lnTo>
                    <a:pt x="2836" y="12944"/>
                  </a:lnTo>
                  <a:lnTo>
                    <a:pt x="2853" y="12979"/>
                  </a:lnTo>
                  <a:lnTo>
                    <a:pt x="2871" y="13013"/>
                  </a:lnTo>
                  <a:lnTo>
                    <a:pt x="2890" y="13046"/>
                  </a:lnTo>
                  <a:lnTo>
                    <a:pt x="2911" y="13076"/>
                  </a:lnTo>
                  <a:lnTo>
                    <a:pt x="2933" y="13104"/>
                  </a:lnTo>
                  <a:lnTo>
                    <a:pt x="2933" y="13104"/>
                  </a:lnTo>
                  <a:lnTo>
                    <a:pt x="2930" y="13113"/>
                  </a:lnTo>
                  <a:lnTo>
                    <a:pt x="2930" y="13113"/>
                  </a:lnTo>
                  <a:lnTo>
                    <a:pt x="2929" y="13118"/>
                  </a:lnTo>
                  <a:lnTo>
                    <a:pt x="2930" y="13123"/>
                  </a:lnTo>
                  <a:lnTo>
                    <a:pt x="2932" y="13127"/>
                  </a:lnTo>
                  <a:lnTo>
                    <a:pt x="2936" y="13130"/>
                  </a:lnTo>
                  <a:lnTo>
                    <a:pt x="2940" y="13131"/>
                  </a:lnTo>
                  <a:lnTo>
                    <a:pt x="2945" y="13133"/>
                  </a:lnTo>
                  <a:lnTo>
                    <a:pt x="2950" y="13131"/>
                  </a:lnTo>
                  <a:lnTo>
                    <a:pt x="2954" y="13129"/>
                  </a:lnTo>
                  <a:lnTo>
                    <a:pt x="2954" y="13129"/>
                  </a:lnTo>
                  <a:lnTo>
                    <a:pt x="2970" y="13145"/>
                  </a:lnTo>
                  <a:lnTo>
                    <a:pt x="2985" y="13161"/>
                  </a:lnTo>
                  <a:lnTo>
                    <a:pt x="2985" y="13161"/>
                  </a:lnTo>
                  <a:lnTo>
                    <a:pt x="2971" y="13144"/>
                  </a:lnTo>
                  <a:lnTo>
                    <a:pt x="2957" y="13127"/>
                  </a:lnTo>
                  <a:lnTo>
                    <a:pt x="2957" y="13127"/>
                  </a:lnTo>
                  <a:lnTo>
                    <a:pt x="3005" y="13069"/>
                  </a:lnTo>
                  <a:lnTo>
                    <a:pt x="3053" y="13010"/>
                  </a:lnTo>
                  <a:lnTo>
                    <a:pt x="3098" y="12950"/>
                  </a:lnTo>
                  <a:lnTo>
                    <a:pt x="3144" y="12889"/>
                  </a:lnTo>
                  <a:lnTo>
                    <a:pt x="3190" y="12828"/>
                  </a:lnTo>
                  <a:lnTo>
                    <a:pt x="3233" y="12766"/>
                  </a:lnTo>
                  <a:lnTo>
                    <a:pt x="3320" y="12641"/>
                  </a:lnTo>
                  <a:lnTo>
                    <a:pt x="3320" y="12641"/>
                  </a:lnTo>
                  <a:lnTo>
                    <a:pt x="3237" y="12774"/>
                  </a:lnTo>
                  <a:lnTo>
                    <a:pt x="3156" y="12908"/>
                  </a:lnTo>
                  <a:lnTo>
                    <a:pt x="3079" y="13041"/>
                  </a:lnTo>
                  <a:lnTo>
                    <a:pt x="3004" y="13175"/>
                  </a:lnTo>
                  <a:lnTo>
                    <a:pt x="3004" y="13175"/>
                  </a:lnTo>
                  <a:lnTo>
                    <a:pt x="2985" y="13161"/>
                  </a:lnTo>
                  <a:lnTo>
                    <a:pt x="2985" y="13161"/>
                  </a:lnTo>
                  <a:lnTo>
                    <a:pt x="2994" y="13168"/>
                  </a:lnTo>
                  <a:lnTo>
                    <a:pt x="3002" y="13176"/>
                  </a:lnTo>
                  <a:lnTo>
                    <a:pt x="3002" y="13176"/>
                  </a:lnTo>
                  <a:lnTo>
                    <a:pt x="2995" y="13190"/>
                  </a:lnTo>
                  <a:lnTo>
                    <a:pt x="2995" y="13190"/>
                  </a:lnTo>
                  <a:lnTo>
                    <a:pt x="2994" y="13192"/>
                  </a:lnTo>
                  <a:lnTo>
                    <a:pt x="2993" y="13196"/>
                  </a:lnTo>
                  <a:lnTo>
                    <a:pt x="2994" y="13202"/>
                  </a:lnTo>
                  <a:lnTo>
                    <a:pt x="2997" y="13207"/>
                  </a:lnTo>
                  <a:lnTo>
                    <a:pt x="3001" y="13211"/>
                  </a:lnTo>
                  <a:lnTo>
                    <a:pt x="3007" y="13213"/>
                  </a:lnTo>
                  <a:lnTo>
                    <a:pt x="3013" y="13213"/>
                  </a:lnTo>
                  <a:lnTo>
                    <a:pt x="3018" y="13211"/>
                  </a:lnTo>
                  <a:lnTo>
                    <a:pt x="3020" y="13209"/>
                  </a:lnTo>
                  <a:lnTo>
                    <a:pt x="3022" y="13205"/>
                  </a:lnTo>
                  <a:lnTo>
                    <a:pt x="3022" y="13205"/>
                  </a:lnTo>
                  <a:lnTo>
                    <a:pt x="3028" y="13197"/>
                  </a:lnTo>
                  <a:lnTo>
                    <a:pt x="3028" y="13197"/>
                  </a:lnTo>
                  <a:lnTo>
                    <a:pt x="3043" y="13207"/>
                  </a:lnTo>
                  <a:lnTo>
                    <a:pt x="3059" y="13217"/>
                  </a:lnTo>
                  <a:lnTo>
                    <a:pt x="3075" y="13226"/>
                  </a:lnTo>
                  <a:lnTo>
                    <a:pt x="3093" y="13233"/>
                  </a:lnTo>
                  <a:lnTo>
                    <a:pt x="3093" y="13233"/>
                  </a:lnTo>
                  <a:lnTo>
                    <a:pt x="3090" y="13237"/>
                  </a:lnTo>
                  <a:lnTo>
                    <a:pt x="3090" y="13237"/>
                  </a:lnTo>
                  <a:lnTo>
                    <a:pt x="3088" y="13240"/>
                  </a:lnTo>
                  <a:lnTo>
                    <a:pt x="3087" y="13244"/>
                  </a:lnTo>
                  <a:lnTo>
                    <a:pt x="3087" y="13246"/>
                  </a:lnTo>
                  <a:lnTo>
                    <a:pt x="3088" y="13250"/>
                  </a:lnTo>
                  <a:lnTo>
                    <a:pt x="3090" y="13254"/>
                  </a:lnTo>
                  <a:lnTo>
                    <a:pt x="3095" y="13258"/>
                  </a:lnTo>
                  <a:lnTo>
                    <a:pt x="3101" y="13260"/>
                  </a:lnTo>
                  <a:lnTo>
                    <a:pt x="3108" y="13261"/>
                  </a:lnTo>
                  <a:lnTo>
                    <a:pt x="3114" y="13259"/>
                  </a:lnTo>
                  <a:lnTo>
                    <a:pt x="3117" y="13257"/>
                  </a:lnTo>
                  <a:lnTo>
                    <a:pt x="3120" y="13254"/>
                  </a:lnTo>
                  <a:lnTo>
                    <a:pt x="3120" y="13254"/>
                  </a:lnTo>
                  <a:lnTo>
                    <a:pt x="3127" y="13245"/>
                  </a:lnTo>
                  <a:lnTo>
                    <a:pt x="3127" y="13245"/>
                  </a:lnTo>
                  <a:lnTo>
                    <a:pt x="3150" y="13250"/>
                  </a:lnTo>
                  <a:lnTo>
                    <a:pt x="3176" y="13254"/>
                  </a:lnTo>
                  <a:lnTo>
                    <a:pt x="3201" y="13255"/>
                  </a:lnTo>
                  <a:lnTo>
                    <a:pt x="3228" y="13255"/>
                  </a:lnTo>
                  <a:lnTo>
                    <a:pt x="3256" y="13253"/>
                  </a:lnTo>
                  <a:lnTo>
                    <a:pt x="3287" y="13250"/>
                  </a:lnTo>
                  <a:lnTo>
                    <a:pt x="3317" y="13243"/>
                  </a:lnTo>
                  <a:lnTo>
                    <a:pt x="3350" y="13233"/>
                  </a:lnTo>
                  <a:lnTo>
                    <a:pt x="3350" y="13233"/>
                  </a:lnTo>
                  <a:lnTo>
                    <a:pt x="3318" y="13240"/>
                  </a:lnTo>
                  <a:lnTo>
                    <a:pt x="3289" y="13245"/>
                  </a:lnTo>
                  <a:lnTo>
                    <a:pt x="3260" y="13247"/>
                  </a:lnTo>
                  <a:lnTo>
                    <a:pt x="3233" y="13248"/>
                  </a:lnTo>
                  <a:lnTo>
                    <a:pt x="3206" y="13248"/>
                  </a:lnTo>
                  <a:lnTo>
                    <a:pt x="3180" y="13246"/>
                  </a:lnTo>
                  <a:lnTo>
                    <a:pt x="3156" y="13243"/>
                  </a:lnTo>
                  <a:lnTo>
                    <a:pt x="3132" y="13237"/>
                  </a:lnTo>
                  <a:lnTo>
                    <a:pt x="3132" y="13237"/>
                  </a:lnTo>
                  <a:lnTo>
                    <a:pt x="3223" y="13115"/>
                  </a:lnTo>
                  <a:lnTo>
                    <a:pt x="3223" y="13115"/>
                  </a:lnTo>
                  <a:lnTo>
                    <a:pt x="3231" y="13107"/>
                  </a:lnTo>
                  <a:lnTo>
                    <a:pt x="3242" y="13094"/>
                  </a:lnTo>
                  <a:lnTo>
                    <a:pt x="3275" y="13055"/>
                  </a:lnTo>
                  <a:lnTo>
                    <a:pt x="3275" y="13055"/>
                  </a:lnTo>
                  <a:lnTo>
                    <a:pt x="3322" y="12999"/>
                  </a:lnTo>
                  <a:lnTo>
                    <a:pt x="3369" y="12944"/>
                  </a:lnTo>
                  <a:lnTo>
                    <a:pt x="3369" y="12944"/>
                  </a:lnTo>
                  <a:lnTo>
                    <a:pt x="3335" y="13010"/>
                  </a:lnTo>
                  <a:lnTo>
                    <a:pt x="3301" y="13075"/>
                  </a:lnTo>
                  <a:lnTo>
                    <a:pt x="3268" y="13140"/>
                  </a:lnTo>
                  <a:lnTo>
                    <a:pt x="3237" y="13206"/>
                  </a:lnTo>
                  <a:lnTo>
                    <a:pt x="3237" y="13206"/>
                  </a:lnTo>
                  <a:lnTo>
                    <a:pt x="3234" y="13212"/>
                  </a:lnTo>
                  <a:lnTo>
                    <a:pt x="3235" y="13218"/>
                  </a:lnTo>
                  <a:lnTo>
                    <a:pt x="3238" y="13223"/>
                  </a:lnTo>
                  <a:lnTo>
                    <a:pt x="3241" y="13225"/>
                  </a:lnTo>
                  <a:lnTo>
                    <a:pt x="3247" y="13227"/>
                  </a:lnTo>
                  <a:lnTo>
                    <a:pt x="3252" y="13227"/>
                  </a:lnTo>
                  <a:lnTo>
                    <a:pt x="3256" y="13225"/>
                  </a:lnTo>
                  <a:lnTo>
                    <a:pt x="3261" y="13220"/>
                  </a:lnTo>
                  <a:lnTo>
                    <a:pt x="3261" y="13220"/>
                  </a:lnTo>
                  <a:lnTo>
                    <a:pt x="3334" y="13127"/>
                  </a:lnTo>
                  <a:lnTo>
                    <a:pt x="3410" y="13032"/>
                  </a:lnTo>
                  <a:lnTo>
                    <a:pt x="3488" y="12937"/>
                  </a:lnTo>
                  <a:lnTo>
                    <a:pt x="3568" y="12841"/>
                  </a:lnTo>
                  <a:lnTo>
                    <a:pt x="3732" y="12646"/>
                  </a:lnTo>
                  <a:lnTo>
                    <a:pt x="3815" y="12547"/>
                  </a:lnTo>
                  <a:lnTo>
                    <a:pt x="3897" y="12448"/>
                  </a:lnTo>
                  <a:lnTo>
                    <a:pt x="3979" y="12348"/>
                  </a:lnTo>
                  <a:lnTo>
                    <a:pt x="4058" y="12246"/>
                  </a:lnTo>
                  <a:lnTo>
                    <a:pt x="4135" y="12145"/>
                  </a:lnTo>
                  <a:lnTo>
                    <a:pt x="4173" y="12094"/>
                  </a:lnTo>
                  <a:lnTo>
                    <a:pt x="4210" y="12043"/>
                  </a:lnTo>
                  <a:lnTo>
                    <a:pt x="4247" y="11991"/>
                  </a:lnTo>
                  <a:lnTo>
                    <a:pt x="4282" y="11939"/>
                  </a:lnTo>
                  <a:lnTo>
                    <a:pt x="4316" y="11887"/>
                  </a:lnTo>
                  <a:lnTo>
                    <a:pt x="4348" y="11834"/>
                  </a:lnTo>
                  <a:lnTo>
                    <a:pt x="4380" y="11782"/>
                  </a:lnTo>
                  <a:lnTo>
                    <a:pt x="4410" y="11729"/>
                  </a:lnTo>
                  <a:lnTo>
                    <a:pt x="4441" y="11676"/>
                  </a:lnTo>
                  <a:lnTo>
                    <a:pt x="4468" y="11624"/>
                  </a:lnTo>
                  <a:lnTo>
                    <a:pt x="4468" y="11624"/>
                  </a:lnTo>
                  <a:lnTo>
                    <a:pt x="4471" y="11618"/>
                  </a:lnTo>
                  <a:lnTo>
                    <a:pt x="4471" y="11618"/>
                  </a:lnTo>
                  <a:lnTo>
                    <a:pt x="4443" y="11672"/>
                  </a:lnTo>
                  <a:lnTo>
                    <a:pt x="4415" y="11724"/>
                  </a:lnTo>
                  <a:lnTo>
                    <a:pt x="4386" y="11777"/>
                  </a:lnTo>
                  <a:lnTo>
                    <a:pt x="4355" y="11829"/>
                  </a:lnTo>
                  <a:lnTo>
                    <a:pt x="4324" y="11880"/>
                  </a:lnTo>
                  <a:lnTo>
                    <a:pt x="4291" y="11932"/>
                  </a:lnTo>
                  <a:lnTo>
                    <a:pt x="4258" y="11982"/>
                  </a:lnTo>
                  <a:lnTo>
                    <a:pt x="4224" y="12032"/>
                  </a:lnTo>
                  <a:lnTo>
                    <a:pt x="4155" y="12132"/>
                  </a:lnTo>
                  <a:lnTo>
                    <a:pt x="4084" y="12230"/>
                  </a:lnTo>
                  <a:lnTo>
                    <a:pt x="4011" y="12327"/>
                  </a:lnTo>
                  <a:lnTo>
                    <a:pt x="3938" y="12424"/>
                  </a:lnTo>
                  <a:lnTo>
                    <a:pt x="3788" y="12618"/>
                  </a:lnTo>
                  <a:lnTo>
                    <a:pt x="3714" y="12713"/>
                  </a:lnTo>
                  <a:lnTo>
                    <a:pt x="3640" y="12811"/>
                  </a:lnTo>
                  <a:lnTo>
                    <a:pt x="3568" y="12908"/>
                  </a:lnTo>
                  <a:lnTo>
                    <a:pt x="3498" y="13006"/>
                  </a:lnTo>
                  <a:lnTo>
                    <a:pt x="3462" y="13055"/>
                  </a:lnTo>
                  <a:lnTo>
                    <a:pt x="3428" y="13104"/>
                  </a:lnTo>
                  <a:lnTo>
                    <a:pt x="3396" y="13155"/>
                  </a:lnTo>
                  <a:lnTo>
                    <a:pt x="3364" y="13205"/>
                  </a:lnTo>
                  <a:lnTo>
                    <a:pt x="3364" y="13205"/>
                  </a:lnTo>
                  <a:lnTo>
                    <a:pt x="3362" y="13209"/>
                  </a:lnTo>
                  <a:lnTo>
                    <a:pt x="3362" y="13212"/>
                  </a:lnTo>
                  <a:lnTo>
                    <a:pt x="3362" y="13218"/>
                  </a:lnTo>
                  <a:lnTo>
                    <a:pt x="3365" y="13223"/>
                  </a:lnTo>
                  <a:lnTo>
                    <a:pt x="3370" y="13226"/>
                  </a:lnTo>
                  <a:lnTo>
                    <a:pt x="3370" y="13226"/>
                  </a:lnTo>
                  <a:lnTo>
                    <a:pt x="3350" y="13233"/>
                  </a:lnTo>
                  <a:lnTo>
                    <a:pt x="3350" y="13233"/>
                  </a:lnTo>
                  <a:lnTo>
                    <a:pt x="3363" y="13232"/>
                  </a:lnTo>
                  <a:lnTo>
                    <a:pt x="3363" y="13232"/>
                  </a:lnTo>
                  <a:lnTo>
                    <a:pt x="3373" y="13228"/>
                  </a:lnTo>
                  <a:lnTo>
                    <a:pt x="3373" y="13228"/>
                  </a:lnTo>
                  <a:lnTo>
                    <a:pt x="3378" y="13228"/>
                  </a:lnTo>
                  <a:lnTo>
                    <a:pt x="3382" y="13228"/>
                  </a:lnTo>
                  <a:lnTo>
                    <a:pt x="3385" y="13227"/>
                  </a:lnTo>
                  <a:lnTo>
                    <a:pt x="3389" y="13225"/>
                  </a:lnTo>
                  <a:lnTo>
                    <a:pt x="3389" y="13225"/>
                  </a:lnTo>
                  <a:lnTo>
                    <a:pt x="3389" y="13224"/>
                  </a:lnTo>
                  <a:lnTo>
                    <a:pt x="3389" y="13224"/>
                  </a:lnTo>
                  <a:lnTo>
                    <a:pt x="3416" y="13217"/>
                  </a:lnTo>
                  <a:lnTo>
                    <a:pt x="3441" y="13207"/>
                  </a:lnTo>
                  <a:lnTo>
                    <a:pt x="3468" y="13198"/>
                  </a:lnTo>
                  <a:lnTo>
                    <a:pt x="3494" y="13188"/>
                  </a:lnTo>
                  <a:lnTo>
                    <a:pt x="3520" y="13177"/>
                  </a:lnTo>
                  <a:lnTo>
                    <a:pt x="3546" y="13165"/>
                  </a:lnTo>
                  <a:lnTo>
                    <a:pt x="3597" y="13141"/>
                  </a:lnTo>
                  <a:lnTo>
                    <a:pt x="3646" y="13113"/>
                  </a:lnTo>
                  <a:lnTo>
                    <a:pt x="3695" y="13083"/>
                  </a:lnTo>
                  <a:lnTo>
                    <a:pt x="3743" y="13051"/>
                  </a:lnTo>
                  <a:lnTo>
                    <a:pt x="3791" y="13017"/>
                  </a:lnTo>
                  <a:lnTo>
                    <a:pt x="3837" y="12980"/>
                  </a:lnTo>
                  <a:lnTo>
                    <a:pt x="3883" y="12942"/>
                  </a:lnTo>
                  <a:lnTo>
                    <a:pt x="3927" y="12901"/>
                  </a:lnTo>
                  <a:lnTo>
                    <a:pt x="3970" y="12859"/>
                  </a:lnTo>
                  <a:lnTo>
                    <a:pt x="4013" y="12815"/>
                  </a:lnTo>
                  <a:lnTo>
                    <a:pt x="4054" y="12771"/>
                  </a:lnTo>
                  <a:lnTo>
                    <a:pt x="4093" y="12724"/>
                  </a:lnTo>
                  <a:lnTo>
                    <a:pt x="4132" y="12677"/>
                  </a:lnTo>
                  <a:lnTo>
                    <a:pt x="4171" y="12628"/>
                  </a:lnTo>
                  <a:lnTo>
                    <a:pt x="4207" y="12579"/>
                  </a:lnTo>
                  <a:lnTo>
                    <a:pt x="4242" y="12529"/>
                  </a:lnTo>
                  <a:lnTo>
                    <a:pt x="4277" y="12477"/>
                  </a:lnTo>
                  <a:lnTo>
                    <a:pt x="4310" y="12426"/>
                  </a:lnTo>
                  <a:lnTo>
                    <a:pt x="4341" y="12373"/>
                  </a:lnTo>
                  <a:lnTo>
                    <a:pt x="4372" y="12321"/>
                  </a:lnTo>
                  <a:lnTo>
                    <a:pt x="4401" y="12269"/>
                  </a:lnTo>
                  <a:lnTo>
                    <a:pt x="4429" y="12216"/>
                  </a:lnTo>
                  <a:lnTo>
                    <a:pt x="4455" y="12163"/>
                  </a:lnTo>
                  <a:lnTo>
                    <a:pt x="4481" y="12111"/>
                  </a:lnTo>
                  <a:lnTo>
                    <a:pt x="4504" y="12058"/>
                  </a:lnTo>
                  <a:lnTo>
                    <a:pt x="4526" y="12007"/>
                  </a:lnTo>
                  <a:lnTo>
                    <a:pt x="4547" y="11955"/>
                  </a:lnTo>
                  <a:lnTo>
                    <a:pt x="4566" y="11905"/>
                  </a:lnTo>
                  <a:lnTo>
                    <a:pt x="4585" y="11854"/>
                  </a:lnTo>
                  <a:lnTo>
                    <a:pt x="4585" y="11854"/>
                  </a:lnTo>
                  <a:lnTo>
                    <a:pt x="4622" y="11744"/>
                  </a:lnTo>
                  <a:lnTo>
                    <a:pt x="4641" y="11688"/>
                  </a:lnTo>
                  <a:lnTo>
                    <a:pt x="4657" y="11631"/>
                  </a:lnTo>
                  <a:lnTo>
                    <a:pt x="4673" y="11575"/>
                  </a:lnTo>
                  <a:lnTo>
                    <a:pt x="4680" y="11545"/>
                  </a:lnTo>
                  <a:lnTo>
                    <a:pt x="4686" y="11516"/>
                  </a:lnTo>
                  <a:lnTo>
                    <a:pt x="4690" y="11488"/>
                  </a:lnTo>
                  <a:lnTo>
                    <a:pt x="4695" y="11459"/>
                  </a:lnTo>
                  <a:lnTo>
                    <a:pt x="4697" y="11429"/>
                  </a:lnTo>
                  <a:lnTo>
                    <a:pt x="4700" y="11400"/>
                  </a:lnTo>
                  <a:lnTo>
                    <a:pt x="4700" y="11400"/>
                  </a:lnTo>
                  <a:lnTo>
                    <a:pt x="4701" y="11370"/>
                  </a:lnTo>
                  <a:lnTo>
                    <a:pt x="4701" y="11338"/>
                  </a:lnTo>
                  <a:lnTo>
                    <a:pt x="4701" y="11307"/>
                  </a:lnTo>
                  <a:lnTo>
                    <a:pt x="4698" y="11274"/>
                  </a:lnTo>
                  <a:lnTo>
                    <a:pt x="4694" y="11207"/>
                  </a:lnTo>
                  <a:lnTo>
                    <a:pt x="4687" y="11137"/>
                  </a:lnTo>
                  <a:lnTo>
                    <a:pt x="4670" y="10995"/>
                  </a:lnTo>
                  <a:lnTo>
                    <a:pt x="4663" y="10924"/>
                  </a:lnTo>
                  <a:lnTo>
                    <a:pt x="4657" y="10852"/>
                  </a:lnTo>
                  <a:lnTo>
                    <a:pt x="4657" y="10852"/>
                  </a:lnTo>
                  <a:lnTo>
                    <a:pt x="4670" y="10834"/>
                  </a:lnTo>
                  <a:lnTo>
                    <a:pt x="4670" y="10834"/>
                  </a:lnTo>
                  <a:lnTo>
                    <a:pt x="4673" y="10830"/>
                  </a:lnTo>
                  <a:lnTo>
                    <a:pt x="4673" y="10827"/>
                  </a:lnTo>
                  <a:lnTo>
                    <a:pt x="4673" y="10822"/>
                  </a:lnTo>
                  <a:lnTo>
                    <a:pt x="4670" y="10819"/>
                  </a:lnTo>
                  <a:lnTo>
                    <a:pt x="4667" y="10816"/>
                  </a:lnTo>
                  <a:lnTo>
                    <a:pt x="4663" y="10814"/>
                  </a:lnTo>
                  <a:lnTo>
                    <a:pt x="4660" y="10813"/>
                  </a:lnTo>
                  <a:lnTo>
                    <a:pt x="4655" y="10813"/>
                  </a:lnTo>
                  <a:lnTo>
                    <a:pt x="4655" y="10813"/>
                  </a:lnTo>
                  <a:lnTo>
                    <a:pt x="4654" y="10762"/>
                  </a:lnTo>
                  <a:lnTo>
                    <a:pt x="4654" y="10712"/>
                  </a:lnTo>
                  <a:lnTo>
                    <a:pt x="4657" y="10664"/>
                  </a:lnTo>
                  <a:lnTo>
                    <a:pt x="4659" y="10641"/>
                  </a:lnTo>
                  <a:lnTo>
                    <a:pt x="4662" y="10617"/>
                  </a:lnTo>
                  <a:lnTo>
                    <a:pt x="4666" y="10594"/>
                  </a:lnTo>
                  <a:lnTo>
                    <a:pt x="4670" y="10572"/>
                  </a:lnTo>
                  <a:lnTo>
                    <a:pt x="4675" y="10549"/>
                  </a:lnTo>
                  <a:lnTo>
                    <a:pt x="4681" y="10527"/>
                  </a:lnTo>
                  <a:lnTo>
                    <a:pt x="4688" y="10506"/>
                  </a:lnTo>
                  <a:lnTo>
                    <a:pt x="4696" y="10486"/>
                  </a:lnTo>
                  <a:lnTo>
                    <a:pt x="4704" y="10466"/>
                  </a:lnTo>
                  <a:lnTo>
                    <a:pt x="4715" y="10446"/>
                  </a:lnTo>
                  <a:lnTo>
                    <a:pt x="4715" y="10446"/>
                  </a:lnTo>
                  <a:lnTo>
                    <a:pt x="4735" y="10412"/>
                  </a:lnTo>
                  <a:lnTo>
                    <a:pt x="4758" y="10378"/>
                  </a:lnTo>
                  <a:lnTo>
                    <a:pt x="4783" y="10344"/>
                  </a:lnTo>
                  <a:lnTo>
                    <a:pt x="4810" y="10312"/>
                  </a:lnTo>
                  <a:lnTo>
                    <a:pt x="4838" y="10279"/>
                  </a:lnTo>
                  <a:lnTo>
                    <a:pt x="4868" y="10247"/>
                  </a:lnTo>
                  <a:lnTo>
                    <a:pt x="4899" y="10215"/>
                  </a:lnTo>
                  <a:lnTo>
                    <a:pt x="4931" y="10184"/>
                  </a:lnTo>
                  <a:lnTo>
                    <a:pt x="4996" y="10122"/>
                  </a:lnTo>
                  <a:lnTo>
                    <a:pt x="5061" y="10062"/>
                  </a:lnTo>
                  <a:lnTo>
                    <a:pt x="5123" y="10005"/>
                  </a:lnTo>
                  <a:lnTo>
                    <a:pt x="5154" y="9976"/>
                  </a:lnTo>
                  <a:lnTo>
                    <a:pt x="5183" y="9948"/>
                  </a:lnTo>
                  <a:lnTo>
                    <a:pt x="5183" y="9948"/>
                  </a:lnTo>
                  <a:lnTo>
                    <a:pt x="5205" y="9923"/>
                  </a:lnTo>
                  <a:lnTo>
                    <a:pt x="5226" y="9897"/>
                  </a:lnTo>
                  <a:lnTo>
                    <a:pt x="5247" y="9872"/>
                  </a:lnTo>
                  <a:lnTo>
                    <a:pt x="5267" y="9844"/>
                  </a:lnTo>
                  <a:lnTo>
                    <a:pt x="5306" y="9788"/>
                  </a:lnTo>
                  <a:lnTo>
                    <a:pt x="5342" y="9732"/>
                  </a:lnTo>
                  <a:lnTo>
                    <a:pt x="5380" y="9676"/>
                  </a:lnTo>
                  <a:lnTo>
                    <a:pt x="5398" y="9648"/>
                  </a:lnTo>
                  <a:lnTo>
                    <a:pt x="5417" y="9621"/>
                  </a:lnTo>
                  <a:lnTo>
                    <a:pt x="5437" y="9594"/>
                  </a:lnTo>
                  <a:lnTo>
                    <a:pt x="5458" y="9570"/>
                  </a:lnTo>
                  <a:lnTo>
                    <a:pt x="5480" y="9545"/>
                  </a:lnTo>
                  <a:lnTo>
                    <a:pt x="5502" y="9522"/>
                  </a:lnTo>
                  <a:lnTo>
                    <a:pt x="5502" y="9522"/>
                  </a:lnTo>
                  <a:lnTo>
                    <a:pt x="5506" y="9516"/>
                  </a:lnTo>
                  <a:lnTo>
                    <a:pt x="5507" y="9511"/>
                  </a:lnTo>
                  <a:lnTo>
                    <a:pt x="5506" y="9506"/>
                  </a:lnTo>
                  <a:lnTo>
                    <a:pt x="5504" y="9502"/>
                  </a:lnTo>
                  <a:lnTo>
                    <a:pt x="5499" y="9499"/>
                  </a:lnTo>
                  <a:lnTo>
                    <a:pt x="5494" y="9498"/>
                  </a:lnTo>
                  <a:lnTo>
                    <a:pt x="5488" y="9498"/>
                  </a:lnTo>
                  <a:lnTo>
                    <a:pt x="5483" y="9501"/>
                  </a:lnTo>
                  <a:lnTo>
                    <a:pt x="5483" y="9501"/>
                  </a:lnTo>
                  <a:lnTo>
                    <a:pt x="5465" y="9516"/>
                  </a:lnTo>
                  <a:lnTo>
                    <a:pt x="5449" y="9531"/>
                  </a:lnTo>
                  <a:lnTo>
                    <a:pt x="5433" y="9547"/>
                  </a:lnTo>
                  <a:lnTo>
                    <a:pt x="5417" y="9565"/>
                  </a:lnTo>
                  <a:lnTo>
                    <a:pt x="5417" y="9565"/>
                  </a:lnTo>
                  <a:lnTo>
                    <a:pt x="5392" y="9542"/>
                  </a:lnTo>
                  <a:lnTo>
                    <a:pt x="5367" y="9519"/>
                  </a:lnTo>
                  <a:lnTo>
                    <a:pt x="5314" y="9476"/>
                  </a:lnTo>
                  <a:lnTo>
                    <a:pt x="5260" y="9435"/>
                  </a:lnTo>
                  <a:lnTo>
                    <a:pt x="5205" y="9396"/>
                  </a:lnTo>
                  <a:lnTo>
                    <a:pt x="5149" y="9358"/>
                  </a:lnTo>
                  <a:lnTo>
                    <a:pt x="5093" y="9319"/>
                  </a:lnTo>
                  <a:lnTo>
                    <a:pt x="5037" y="9282"/>
                  </a:lnTo>
                  <a:lnTo>
                    <a:pt x="4982" y="9243"/>
                  </a:lnTo>
                  <a:lnTo>
                    <a:pt x="4982" y="9243"/>
                  </a:lnTo>
                  <a:lnTo>
                    <a:pt x="5007" y="9201"/>
                  </a:lnTo>
                  <a:lnTo>
                    <a:pt x="5007" y="9201"/>
                  </a:lnTo>
                  <a:lnTo>
                    <a:pt x="5010" y="9197"/>
                  </a:lnTo>
                  <a:lnTo>
                    <a:pt x="5010" y="9195"/>
                  </a:lnTo>
                  <a:lnTo>
                    <a:pt x="5010" y="9189"/>
                  </a:lnTo>
                  <a:lnTo>
                    <a:pt x="5007" y="9185"/>
                  </a:lnTo>
                  <a:lnTo>
                    <a:pt x="5003" y="9181"/>
                  </a:lnTo>
                  <a:lnTo>
                    <a:pt x="4998" y="9179"/>
                  </a:lnTo>
                  <a:lnTo>
                    <a:pt x="4992" y="9179"/>
                  </a:lnTo>
                  <a:lnTo>
                    <a:pt x="4986" y="9181"/>
                  </a:lnTo>
                  <a:lnTo>
                    <a:pt x="4982" y="9186"/>
                  </a:lnTo>
                  <a:lnTo>
                    <a:pt x="4982" y="9186"/>
                  </a:lnTo>
                  <a:lnTo>
                    <a:pt x="4954" y="9223"/>
                  </a:lnTo>
                  <a:lnTo>
                    <a:pt x="4954" y="9223"/>
                  </a:lnTo>
                  <a:lnTo>
                    <a:pt x="4903" y="9186"/>
                  </a:lnTo>
                  <a:lnTo>
                    <a:pt x="4853" y="9146"/>
                  </a:lnTo>
                  <a:lnTo>
                    <a:pt x="4804" y="9105"/>
                  </a:lnTo>
                  <a:lnTo>
                    <a:pt x="4780" y="9083"/>
                  </a:lnTo>
                  <a:lnTo>
                    <a:pt x="4757" y="9060"/>
                  </a:lnTo>
                  <a:lnTo>
                    <a:pt x="4757" y="9060"/>
                  </a:lnTo>
                  <a:lnTo>
                    <a:pt x="4736" y="9039"/>
                  </a:lnTo>
                  <a:lnTo>
                    <a:pt x="4715" y="9016"/>
                  </a:lnTo>
                  <a:lnTo>
                    <a:pt x="4694" y="8993"/>
                  </a:lnTo>
                  <a:lnTo>
                    <a:pt x="4673" y="8968"/>
                  </a:lnTo>
                  <a:lnTo>
                    <a:pt x="4653" y="8943"/>
                  </a:lnTo>
                  <a:lnTo>
                    <a:pt x="4633" y="8918"/>
                  </a:lnTo>
                  <a:lnTo>
                    <a:pt x="4594" y="8864"/>
                  </a:lnTo>
                  <a:lnTo>
                    <a:pt x="4557" y="8806"/>
                  </a:lnTo>
                  <a:lnTo>
                    <a:pt x="4522" y="8748"/>
                  </a:lnTo>
                  <a:lnTo>
                    <a:pt x="4488" y="8688"/>
                  </a:lnTo>
                  <a:lnTo>
                    <a:pt x="4455" y="8627"/>
                  </a:lnTo>
                  <a:lnTo>
                    <a:pt x="4455" y="8627"/>
                  </a:lnTo>
                  <a:lnTo>
                    <a:pt x="4496" y="8561"/>
                  </a:lnTo>
                  <a:lnTo>
                    <a:pt x="4496" y="8561"/>
                  </a:lnTo>
                  <a:lnTo>
                    <a:pt x="4497" y="8555"/>
                  </a:lnTo>
                  <a:lnTo>
                    <a:pt x="4497" y="8549"/>
                  </a:lnTo>
                  <a:lnTo>
                    <a:pt x="4495" y="8544"/>
                  </a:lnTo>
                  <a:lnTo>
                    <a:pt x="4491" y="8541"/>
                  </a:lnTo>
                  <a:lnTo>
                    <a:pt x="4487" y="8537"/>
                  </a:lnTo>
                  <a:lnTo>
                    <a:pt x="4481" y="8537"/>
                  </a:lnTo>
                  <a:lnTo>
                    <a:pt x="4476" y="8538"/>
                  </a:lnTo>
                  <a:lnTo>
                    <a:pt x="4471" y="8542"/>
                  </a:lnTo>
                  <a:lnTo>
                    <a:pt x="4471" y="8542"/>
                  </a:lnTo>
                  <a:lnTo>
                    <a:pt x="4434" y="8586"/>
                  </a:lnTo>
                  <a:lnTo>
                    <a:pt x="4434" y="8586"/>
                  </a:lnTo>
                  <a:lnTo>
                    <a:pt x="4408" y="8533"/>
                  </a:lnTo>
                  <a:lnTo>
                    <a:pt x="4385" y="8479"/>
                  </a:lnTo>
                  <a:lnTo>
                    <a:pt x="4361" y="8426"/>
                  </a:lnTo>
                  <a:lnTo>
                    <a:pt x="4340" y="8372"/>
                  </a:lnTo>
                  <a:lnTo>
                    <a:pt x="4322" y="8320"/>
                  </a:lnTo>
                  <a:lnTo>
                    <a:pt x="4303" y="8268"/>
                  </a:lnTo>
                  <a:lnTo>
                    <a:pt x="4286" y="8218"/>
                  </a:lnTo>
                  <a:lnTo>
                    <a:pt x="4271" y="8169"/>
                  </a:lnTo>
                  <a:lnTo>
                    <a:pt x="4271" y="8169"/>
                  </a:lnTo>
                  <a:lnTo>
                    <a:pt x="4264" y="8143"/>
                  </a:lnTo>
                  <a:lnTo>
                    <a:pt x="4259" y="8119"/>
                  </a:lnTo>
                  <a:lnTo>
                    <a:pt x="4255" y="8100"/>
                  </a:lnTo>
                  <a:lnTo>
                    <a:pt x="4252" y="8082"/>
                  </a:lnTo>
                  <a:lnTo>
                    <a:pt x="4251" y="8067"/>
                  </a:lnTo>
                  <a:lnTo>
                    <a:pt x="4251" y="8053"/>
                  </a:lnTo>
                  <a:lnTo>
                    <a:pt x="4252" y="8042"/>
                  </a:lnTo>
                  <a:lnTo>
                    <a:pt x="4255" y="8033"/>
                  </a:lnTo>
                  <a:lnTo>
                    <a:pt x="4257" y="8026"/>
                  </a:lnTo>
                  <a:lnTo>
                    <a:pt x="4262" y="8020"/>
                  </a:lnTo>
                  <a:lnTo>
                    <a:pt x="4267" y="8016"/>
                  </a:lnTo>
                  <a:lnTo>
                    <a:pt x="4272" y="8014"/>
                  </a:lnTo>
                  <a:lnTo>
                    <a:pt x="4279" y="8014"/>
                  </a:lnTo>
                  <a:lnTo>
                    <a:pt x="4286" y="8014"/>
                  </a:lnTo>
                  <a:lnTo>
                    <a:pt x="4295" y="8016"/>
                  </a:lnTo>
                  <a:lnTo>
                    <a:pt x="4304" y="8020"/>
                  </a:lnTo>
                  <a:lnTo>
                    <a:pt x="4304" y="8020"/>
                  </a:lnTo>
                  <a:lnTo>
                    <a:pt x="4291" y="8047"/>
                  </a:lnTo>
                  <a:lnTo>
                    <a:pt x="4291" y="8047"/>
                  </a:lnTo>
                  <a:lnTo>
                    <a:pt x="4290" y="8053"/>
                  </a:lnTo>
                  <a:lnTo>
                    <a:pt x="4290" y="8059"/>
                  </a:lnTo>
                  <a:lnTo>
                    <a:pt x="4291" y="8064"/>
                  </a:lnTo>
                  <a:lnTo>
                    <a:pt x="4295" y="8069"/>
                  </a:lnTo>
                  <a:lnTo>
                    <a:pt x="4298" y="8071"/>
                  </a:lnTo>
                  <a:lnTo>
                    <a:pt x="4303" y="8074"/>
                  </a:lnTo>
                  <a:lnTo>
                    <a:pt x="4309" y="8074"/>
                  </a:lnTo>
                  <a:lnTo>
                    <a:pt x="4315" y="8071"/>
                  </a:lnTo>
                  <a:lnTo>
                    <a:pt x="4315" y="8071"/>
                  </a:lnTo>
                  <a:lnTo>
                    <a:pt x="4350" y="8049"/>
                  </a:lnTo>
                  <a:lnTo>
                    <a:pt x="4350" y="8049"/>
                  </a:lnTo>
                  <a:lnTo>
                    <a:pt x="4366" y="8063"/>
                  </a:lnTo>
                  <a:lnTo>
                    <a:pt x="4384" y="8077"/>
                  </a:lnTo>
                  <a:lnTo>
                    <a:pt x="4417" y="8109"/>
                  </a:lnTo>
                  <a:lnTo>
                    <a:pt x="4448" y="8140"/>
                  </a:lnTo>
                  <a:lnTo>
                    <a:pt x="4474" y="8167"/>
                  </a:lnTo>
                  <a:lnTo>
                    <a:pt x="4474" y="8167"/>
                  </a:lnTo>
                  <a:lnTo>
                    <a:pt x="4501" y="8198"/>
                  </a:lnTo>
                  <a:lnTo>
                    <a:pt x="4526" y="8228"/>
                  </a:lnTo>
                  <a:lnTo>
                    <a:pt x="4551" y="8260"/>
                  </a:lnTo>
                  <a:lnTo>
                    <a:pt x="4574" y="8291"/>
                  </a:lnTo>
                  <a:lnTo>
                    <a:pt x="4574" y="8291"/>
                  </a:lnTo>
                  <a:lnTo>
                    <a:pt x="4563" y="8320"/>
                  </a:lnTo>
                  <a:lnTo>
                    <a:pt x="4563" y="8320"/>
                  </a:lnTo>
                  <a:lnTo>
                    <a:pt x="4561" y="8325"/>
                  </a:lnTo>
                  <a:lnTo>
                    <a:pt x="4561" y="8331"/>
                  </a:lnTo>
                  <a:lnTo>
                    <a:pt x="4564" y="8337"/>
                  </a:lnTo>
                  <a:lnTo>
                    <a:pt x="4566" y="8342"/>
                  </a:lnTo>
                  <a:lnTo>
                    <a:pt x="4571" y="8345"/>
                  </a:lnTo>
                  <a:lnTo>
                    <a:pt x="4576" y="8348"/>
                  </a:lnTo>
                  <a:lnTo>
                    <a:pt x="4581" y="8348"/>
                  </a:lnTo>
                  <a:lnTo>
                    <a:pt x="4587" y="8344"/>
                  </a:lnTo>
                  <a:lnTo>
                    <a:pt x="4587" y="8344"/>
                  </a:lnTo>
                  <a:lnTo>
                    <a:pt x="4604" y="8331"/>
                  </a:lnTo>
                  <a:lnTo>
                    <a:pt x="4604" y="8331"/>
                  </a:lnTo>
                  <a:lnTo>
                    <a:pt x="4633" y="8373"/>
                  </a:lnTo>
                  <a:lnTo>
                    <a:pt x="4633" y="8373"/>
                  </a:lnTo>
                  <a:lnTo>
                    <a:pt x="4627" y="8384"/>
                  </a:lnTo>
                  <a:lnTo>
                    <a:pt x="4627" y="8384"/>
                  </a:lnTo>
                  <a:lnTo>
                    <a:pt x="4625" y="8390"/>
                  </a:lnTo>
                  <a:lnTo>
                    <a:pt x="4626" y="8396"/>
                  </a:lnTo>
                  <a:lnTo>
                    <a:pt x="4628" y="8401"/>
                  </a:lnTo>
                  <a:lnTo>
                    <a:pt x="4632" y="8405"/>
                  </a:lnTo>
                  <a:lnTo>
                    <a:pt x="4636" y="8409"/>
                  </a:lnTo>
                  <a:lnTo>
                    <a:pt x="4642" y="8409"/>
                  </a:lnTo>
                  <a:lnTo>
                    <a:pt x="4648" y="8409"/>
                  </a:lnTo>
                  <a:lnTo>
                    <a:pt x="4654" y="8405"/>
                  </a:lnTo>
                  <a:lnTo>
                    <a:pt x="4654" y="8405"/>
                  </a:lnTo>
                  <a:lnTo>
                    <a:pt x="4712" y="8493"/>
                  </a:lnTo>
                  <a:lnTo>
                    <a:pt x="4770" y="8579"/>
                  </a:lnTo>
                  <a:lnTo>
                    <a:pt x="4770" y="8579"/>
                  </a:lnTo>
                  <a:lnTo>
                    <a:pt x="4805" y="8629"/>
                  </a:lnTo>
                  <a:lnTo>
                    <a:pt x="4841" y="8678"/>
                  </a:lnTo>
                  <a:lnTo>
                    <a:pt x="4879" y="8725"/>
                  </a:lnTo>
                  <a:lnTo>
                    <a:pt x="4917" y="8770"/>
                  </a:lnTo>
                  <a:lnTo>
                    <a:pt x="4957" y="8815"/>
                  </a:lnTo>
                  <a:lnTo>
                    <a:pt x="4978" y="8836"/>
                  </a:lnTo>
                  <a:lnTo>
                    <a:pt x="4999" y="8857"/>
                  </a:lnTo>
                  <a:lnTo>
                    <a:pt x="5021" y="8877"/>
                  </a:lnTo>
                  <a:lnTo>
                    <a:pt x="5044" y="8897"/>
                  </a:lnTo>
                  <a:lnTo>
                    <a:pt x="5067" y="8916"/>
                  </a:lnTo>
                  <a:lnTo>
                    <a:pt x="5090" y="8935"/>
                  </a:lnTo>
                  <a:lnTo>
                    <a:pt x="5090" y="8935"/>
                  </a:lnTo>
                  <a:lnTo>
                    <a:pt x="5090" y="8939"/>
                  </a:lnTo>
                  <a:lnTo>
                    <a:pt x="5092" y="8943"/>
                  </a:lnTo>
                  <a:lnTo>
                    <a:pt x="5094" y="8947"/>
                  </a:lnTo>
                  <a:lnTo>
                    <a:pt x="5098" y="8949"/>
                  </a:lnTo>
                  <a:lnTo>
                    <a:pt x="5101" y="8952"/>
                  </a:lnTo>
                  <a:lnTo>
                    <a:pt x="5105" y="8953"/>
                  </a:lnTo>
                  <a:lnTo>
                    <a:pt x="5109" y="8953"/>
                  </a:lnTo>
                  <a:lnTo>
                    <a:pt x="5113" y="8952"/>
                  </a:lnTo>
                  <a:lnTo>
                    <a:pt x="5113" y="8952"/>
                  </a:lnTo>
                  <a:lnTo>
                    <a:pt x="5137" y="8969"/>
                  </a:lnTo>
                  <a:lnTo>
                    <a:pt x="5162" y="8986"/>
                  </a:lnTo>
                  <a:lnTo>
                    <a:pt x="5162" y="8986"/>
                  </a:lnTo>
                  <a:lnTo>
                    <a:pt x="5182" y="8996"/>
                  </a:lnTo>
                  <a:lnTo>
                    <a:pt x="5202" y="9007"/>
                  </a:lnTo>
                  <a:lnTo>
                    <a:pt x="5223" y="9015"/>
                  </a:lnTo>
                  <a:lnTo>
                    <a:pt x="5245" y="9023"/>
                  </a:lnTo>
                  <a:lnTo>
                    <a:pt x="5267" y="9029"/>
                  </a:lnTo>
                  <a:lnTo>
                    <a:pt x="5292" y="9035"/>
                  </a:lnTo>
                  <a:lnTo>
                    <a:pt x="5315" y="9038"/>
                  </a:lnTo>
                  <a:lnTo>
                    <a:pt x="5341" y="9041"/>
                  </a:lnTo>
                  <a:lnTo>
                    <a:pt x="5341" y="9041"/>
                  </a:lnTo>
                  <a:lnTo>
                    <a:pt x="5333" y="9057"/>
                  </a:lnTo>
                  <a:lnTo>
                    <a:pt x="5333" y="9057"/>
                  </a:lnTo>
                  <a:lnTo>
                    <a:pt x="5330" y="9063"/>
                  </a:lnTo>
                  <a:lnTo>
                    <a:pt x="5332" y="9069"/>
                  </a:lnTo>
                  <a:lnTo>
                    <a:pt x="5334" y="9075"/>
                  </a:lnTo>
                  <a:lnTo>
                    <a:pt x="5337" y="9078"/>
                  </a:lnTo>
                  <a:lnTo>
                    <a:pt x="5342" y="9080"/>
                  </a:lnTo>
                  <a:lnTo>
                    <a:pt x="5348" y="9082"/>
                  </a:lnTo>
                  <a:lnTo>
                    <a:pt x="5353" y="9080"/>
                  </a:lnTo>
                  <a:lnTo>
                    <a:pt x="5359" y="9077"/>
                  </a:lnTo>
                  <a:lnTo>
                    <a:pt x="5359" y="9077"/>
                  </a:lnTo>
                  <a:lnTo>
                    <a:pt x="5396" y="9043"/>
                  </a:lnTo>
                  <a:lnTo>
                    <a:pt x="5396" y="9043"/>
                  </a:lnTo>
                  <a:lnTo>
                    <a:pt x="5418" y="9043"/>
                  </a:lnTo>
                  <a:lnTo>
                    <a:pt x="5442" y="9042"/>
                  </a:lnTo>
                  <a:lnTo>
                    <a:pt x="5487" y="9037"/>
                  </a:lnTo>
                  <a:lnTo>
                    <a:pt x="5535" y="9030"/>
                  </a:lnTo>
                  <a:lnTo>
                    <a:pt x="5583" y="9021"/>
                  </a:lnTo>
                  <a:lnTo>
                    <a:pt x="5632" y="9009"/>
                  </a:lnTo>
                  <a:lnTo>
                    <a:pt x="5682" y="8995"/>
                  </a:lnTo>
                  <a:lnTo>
                    <a:pt x="5730" y="8979"/>
                  </a:lnTo>
                  <a:lnTo>
                    <a:pt x="5778" y="8960"/>
                  </a:lnTo>
                  <a:lnTo>
                    <a:pt x="5826" y="8939"/>
                  </a:lnTo>
                  <a:lnTo>
                    <a:pt x="5872" y="8916"/>
                  </a:lnTo>
                  <a:lnTo>
                    <a:pt x="5918" y="8893"/>
                  </a:lnTo>
                  <a:lnTo>
                    <a:pt x="5962" y="8867"/>
                  </a:lnTo>
                  <a:lnTo>
                    <a:pt x="6006" y="8840"/>
                  </a:lnTo>
                  <a:lnTo>
                    <a:pt x="6047" y="8813"/>
                  </a:lnTo>
                  <a:lnTo>
                    <a:pt x="6085" y="8784"/>
                  </a:lnTo>
                  <a:lnTo>
                    <a:pt x="6122" y="8754"/>
                  </a:lnTo>
                  <a:lnTo>
                    <a:pt x="6156" y="8723"/>
                  </a:lnTo>
                  <a:lnTo>
                    <a:pt x="6186" y="8692"/>
                  </a:lnTo>
                  <a:lnTo>
                    <a:pt x="6200" y="8675"/>
                  </a:lnTo>
                  <a:lnTo>
                    <a:pt x="6214" y="8659"/>
                  </a:lnTo>
                  <a:lnTo>
                    <a:pt x="6226" y="8643"/>
                  </a:lnTo>
                  <a:lnTo>
                    <a:pt x="6237" y="8626"/>
                  </a:lnTo>
                  <a:lnTo>
                    <a:pt x="6249" y="8610"/>
                  </a:lnTo>
                  <a:lnTo>
                    <a:pt x="6259" y="8593"/>
                  </a:lnTo>
                  <a:lnTo>
                    <a:pt x="6268" y="8577"/>
                  </a:lnTo>
                  <a:lnTo>
                    <a:pt x="6275" y="8561"/>
                  </a:lnTo>
                  <a:lnTo>
                    <a:pt x="6282" y="8544"/>
                  </a:lnTo>
                  <a:lnTo>
                    <a:pt x="6288" y="8528"/>
                  </a:lnTo>
                  <a:lnTo>
                    <a:pt x="6293" y="8512"/>
                  </a:lnTo>
                  <a:lnTo>
                    <a:pt x="6296" y="8494"/>
                  </a:lnTo>
                  <a:lnTo>
                    <a:pt x="6298" y="8478"/>
                  </a:lnTo>
                  <a:lnTo>
                    <a:pt x="6300" y="8461"/>
                  </a:lnTo>
                  <a:lnTo>
                    <a:pt x="6298" y="8445"/>
                  </a:lnTo>
                  <a:lnTo>
                    <a:pt x="6297" y="8430"/>
                  </a:lnTo>
                  <a:lnTo>
                    <a:pt x="6295" y="8413"/>
                  </a:lnTo>
                  <a:lnTo>
                    <a:pt x="6290" y="8397"/>
                  </a:lnTo>
                  <a:lnTo>
                    <a:pt x="6285" y="8382"/>
                  </a:lnTo>
                  <a:lnTo>
                    <a:pt x="6278" y="8366"/>
                  </a:lnTo>
                  <a:lnTo>
                    <a:pt x="6270" y="8350"/>
                  </a:lnTo>
                  <a:lnTo>
                    <a:pt x="6261" y="8335"/>
                  </a:lnTo>
                  <a:lnTo>
                    <a:pt x="6249" y="8321"/>
                  </a:lnTo>
                  <a:lnTo>
                    <a:pt x="6236" y="8306"/>
                  </a:lnTo>
                  <a:lnTo>
                    <a:pt x="6222" y="8291"/>
                  </a:lnTo>
                  <a:lnTo>
                    <a:pt x="6206" y="8276"/>
                  </a:lnTo>
                  <a:lnTo>
                    <a:pt x="6188" y="8263"/>
                  </a:lnTo>
                  <a:lnTo>
                    <a:pt x="6170" y="8249"/>
                  </a:lnTo>
                  <a:lnTo>
                    <a:pt x="6170" y="8249"/>
                  </a:lnTo>
                  <a:lnTo>
                    <a:pt x="6166" y="8247"/>
                  </a:lnTo>
                  <a:lnTo>
                    <a:pt x="6163" y="8247"/>
                  </a:lnTo>
                  <a:lnTo>
                    <a:pt x="6160" y="8246"/>
                  </a:lnTo>
                  <a:lnTo>
                    <a:pt x="6157" y="8247"/>
                  </a:lnTo>
                  <a:lnTo>
                    <a:pt x="6152" y="8249"/>
                  </a:lnTo>
                  <a:lnTo>
                    <a:pt x="6147" y="8255"/>
                  </a:lnTo>
                  <a:lnTo>
                    <a:pt x="6145" y="8261"/>
                  </a:lnTo>
                  <a:lnTo>
                    <a:pt x="6145" y="8267"/>
                  </a:lnTo>
                  <a:lnTo>
                    <a:pt x="6147" y="8273"/>
                  </a:lnTo>
                  <a:lnTo>
                    <a:pt x="6150" y="8276"/>
                  </a:lnTo>
                  <a:lnTo>
                    <a:pt x="6153" y="8279"/>
                  </a:lnTo>
                  <a:lnTo>
                    <a:pt x="6153" y="8279"/>
                  </a:lnTo>
                  <a:lnTo>
                    <a:pt x="6174" y="8294"/>
                  </a:lnTo>
                  <a:lnTo>
                    <a:pt x="6194" y="8310"/>
                  </a:lnTo>
                  <a:lnTo>
                    <a:pt x="6211" y="8325"/>
                  </a:lnTo>
                  <a:lnTo>
                    <a:pt x="6225" y="8342"/>
                  </a:lnTo>
                  <a:lnTo>
                    <a:pt x="6237" y="8358"/>
                  </a:lnTo>
                  <a:lnTo>
                    <a:pt x="6248" y="8375"/>
                  </a:lnTo>
                  <a:lnTo>
                    <a:pt x="6255" y="8392"/>
                  </a:lnTo>
                  <a:lnTo>
                    <a:pt x="6262" y="8409"/>
                  </a:lnTo>
                  <a:lnTo>
                    <a:pt x="6266" y="8425"/>
                  </a:lnTo>
                  <a:lnTo>
                    <a:pt x="6268" y="8442"/>
                  </a:lnTo>
                  <a:lnTo>
                    <a:pt x="6269" y="8459"/>
                  </a:lnTo>
                  <a:lnTo>
                    <a:pt x="6268" y="8476"/>
                  </a:lnTo>
                  <a:lnTo>
                    <a:pt x="6264" y="8493"/>
                  </a:lnTo>
                  <a:lnTo>
                    <a:pt x="6261" y="8510"/>
                  </a:lnTo>
                  <a:lnTo>
                    <a:pt x="6255" y="8528"/>
                  </a:lnTo>
                  <a:lnTo>
                    <a:pt x="6248" y="8544"/>
                  </a:lnTo>
                  <a:lnTo>
                    <a:pt x="6239" y="8561"/>
                  </a:lnTo>
                  <a:lnTo>
                    <a:pt x="6229" y="8578"/>
                  </a:lnTo>
                  <a:lnTo>
                    <a:pt x="6219" y="8595"/>
                  </a:lnTo>
                  <a:lnTo>
                    <a:pt x="6207" y="8611"/>
                  </a:lnTo>
                  <a:lnTo>
                    <a:pt x="6194" y="8627"/>
                  </a:lnTo>
                  <a:lnTo>
                    <a:pt x="6180" y="8644"/>
                  </a:lnTo>
                  <a:lnTo>
                    <a:pt x="6166" y="8660"/>
                  </a:lnTo>
                  <a:lnTo>
                    <a:pt x="6150" y="8675"/>
                  </a:lnTo>
                  <a:lnTo>
                    <a:pt x="6118" y="8707"/>
                  </a:lnTo>
                  <a:lnTo>
                    <a:pt x="6083" y="8736"/>
                  </a:lnTo>
                  <a:lnTo>
                    <a:pt x="6047" y="8766"/>
                  </a:lnTo>
                  <a:lnTo>
                    <a:pt x="6010" y="8792"/>
                  </a:lnTo>
                  <a:lnTo>
                    <a:pt x="6010" y="8792"/>
                  </a:lnTo>
                  <a:lnTo>
                    <a:pt x="6028" y="8773"/>
                  </a:lnTo>
                  <a:lnTo>
                    <a:pt x="6046" y="8751"/>
                  </a:lnTo>
                  <a:lnTo>
                    <a:pt x="6063" y="8730"/>
                  </a:lnTo>
                  <a:lnTo>
                    <a:pt x="6079" y="8709"/>
                  </a:lnTo>
                  <a:lnTo>
                    <a:pt x="6079" y="8709"/>
                  </a:lnTo>
                  <a:lnTo>
                    <a:pt x="6082" y="8706"/>
                  </a:lnTo>
                  <a:lnTo>
                    <a:pt x="6083" y="8702"/>
                  </a:lnTo>
                  <a:lnTo>
                    <a:pt x="6084" y="8695"/>
                  </a:lnTo>
                  <a:lnTo>
                    <a:pt x="6082" y="8689"/>
                  </a:lnTo>
                  <a:lnTo>
                    <a:pt x="6078" y="8684"/>
                  </a:lnTo>
                  <a:lnTo>
                    <a:pt x="6072" y="8680"/>
                  </a:lnTo>
                  <a:lnTo>
                    <a:pt x="6067" y="8679"/>
                  </a:lnTo>
                  <a:lnTo>
                    <a:pt x="6064" y="8679"/>
                  </a:lnTo>
                  <a:lnTo>
                    <a:pt x="6061" y="8680"/>
                  </a:lnTo>
                  <a:lnTo>
                    <a:pt x="6058" y="8682"/>
                  </a:lnTo>
                  <a:lnTo>
                    <a:pt x="6056" y="8685"/>
                  </a:lnTo>
                  <a:lnTo>
                    <a:pt x="6056" y="8685"/>
                  </a:lnTo>
                  <a:lnTo>
                    <a:pt x="6034" y="8712"/>
                  </a:lnTo>
                  <a:lnTo>
                    <a:pt x="6019" y="8728"/>
                  </a:lnTo>
                  <a:lnTo>
                    <a:pt x="6013" y="8732"/>
                  </a:lnTo>
                  <a:lnTo>
                    <a:pt x="6009" y="8734"/>
                  </a:lnTo>
                  <a:lnTo>
                    <a:pt x="6007" y="8734"/>
                  </a:lnTo>
                  <a:lnTo>
                    <a:pt x="6006" y="8732"/>
                  </a:lnTo>
                  <a:lnTo>
                    <a:pt x="6006" y="8728"/>
                  </a:lnTo>
                  <a:lnTo>
                    <a:pt x="6007" y="8722"/>
                  </a:lnTo>
                  <a:lnTo>
                    <a:pt x="6013" y="8707"/>
                  </a:lnTo>
                  <a:lnTo>
                    <a:pt x="6022" y="8687"/>
                  </a:lnTo>
                  <a:lnTo>
                    <a:pt x="6034" y="8663"/>
                  </a:lnTo>
                  <a:lnTo>
                    <a:pt x="6062" y="8606"/>
                  </a:lnTo>
                  <a:lnTo>
                    <a:pt x="6091" y="8548"/>
                  </a:lnTo>
                  <a:lnTo>
                    <a:pt x="6117" y="8496"/>
                  </a:lnTo>
                  <a:lnTo>
                    <a:pt x="6126" y="8476"/>
                  </a:lnTo>
                  <a:lnTo>
                    <a:pt x="6132" y="8461"/>
                  </a:lnTo>
                  <a:lnTo>
                    <a:pt x="6132" y="8461"/>
                  </a:lnTo>
                  <a:lnTo>
                    <a:pt x="6133" y="8456"/>
                  </a:lnTo>
                  <a:lnTo>
                    <a:pt x="6132" y="8452"/>
                  </a:lnTo>
                  <a:lnTo>
                    <a:pt x="6131" y="8447"/>
                  </a:lnTo>
                  <a:lnTo>
                    <a:pt x="6127" y="8445"/>
                  </a:lnTo>
                  <a:lnTo>
                    <a:pt x="6124" y="8442"/>
                  </a:lnTo>
                  <a:lnTo>
                    <a:pt x="6119" y="8440"/>
                  </a:lnTo>
                  <a:lnTo>
                    <a:pt x="6115" y="8440"/>
                  </a:lnTo>
                  <a:lnTo>
                    <a:pt x="6110" y="8441"/>
                  </a:lnTo>
                  <a:lnTo>
                    <a:pt x="6110" y="8441"/>
                  </a:lnTo>
                  <a:lnTo>
                    <a:pt x="6137" y="8397"/>
                  </a:lnTo>
                  <a:lnTo>
                    <a:pt x="6161" y="8352"/>
                  </a:lnTo>
                  <a:lnTo>
                    <a:pt x="6161" y="8352"/>
                  </a:lnTo>
                  <a:lnTo>
                    <a:pt x="6164" y="8346"/>
                  </a:lnTo>
                  <a:lnTo>
                    <a:pt x="6164" y="8341"/>
                  </a:lnTo>
                  <a:lnTo>
                    <a:pt x="6161" y="8336"/>
                  </a:lnTo>
                  <a:lnTo>
                    <a:pt x="6157" y="8331"/>
                  </a:lnTo>
                  <a:lnTo>
                    <a:pt x="6152" y="8329"/>
                  </a:lnTo>
                  <a:lnTo>
                    <a:pt x="6146" y="8328"/>
                  </a:lnTo>
                  <a:lnTo>
                    <a:pt x="6142" y="8329"/>
                  </a:lnTo>
                  <a:lnTo>
                    <a:pt x="6137" y="8332"/>
                  </a:lnTo>
                  <a:lnTo>
                    <a:pt x="6137" y="8332"/>
                  </a:lnTo>
                  <a:lnTo>
                    <a:pt x="6068" y="8411"/>
                  </a:lnTo>
                  <a:lnTo>
                    <a:pt x="5999" y="8488"/>
                  </a:lnTo>
                  <a:lnTo>
                    <a:pt x="5999" y="8488"/>
                  </a:lnTo>
                  <a:lnTo>
                    <a:pt x="6034" y="8411"/>
                  </a:lnTo>
                  <a:lnTo>
                    <a:pt x="6051" y="8372"/>
                  </a:lnTo>
                  <a:lnTo>
                    <a:pt x="6068" y="8332"/>
                  </a:lnTo>
                  <a:lnTo>
                    <a:pt x="6068" y="8332"/>
                  </a:lnTo>
                  <a:lnTo>
                    <a:pt x="6069" y="8327"/>
                  </a:lnTo>
                  <a:lnTo>
                    <a:pt x="6068" y="8322"/>
                  </a:lnTo>
                  <a:lnTo>
                    <a:pt x="6064" y="8318"/>
                  </a:lnTo>
                  <a:lnTo>
                    <a:pt x="6061" y="8315"/>
                  </a:lnTo>
                  <a:lnTo>
                    <a:pt x="6055" y="8314"/>
                  </a:lnTo>
                  <a:lnTo>
                    <a:pt x="6050" y="8313"/>
                  </a:lnTo>
                  <a:lnTo>
                    <a:pt x="6044" y="8314"/>
                  </a:lnTo>
                  <a:lnTo>
                    <a:pt x="6040" y="8317"/>
                  </a:lnTo>
                  <a:lnTo>
                    <a:pt x="6040" y="8317"/>
                  </a:lnTo>
                  <a:lnTo>
                    <a:pt x="6023" y="8331"/>
                  </a:lnTo>
                  <a:lnTo>
                    <a:pt x="6008" y="8346"/>
                  </a:lnTo>
                  <a:lnTo>
                    <a:pt x="5978" y="8377"/>
                  </a:lnTo>
                  <a:lnTo>
                    <a:pt x="5978" y="8377"/>
                  </a:lnTo>
                  <a:lnTo>
                    <a:pt x="6044" y="8284"/>
                  </a:lnTo>
                  <a:lnTo>
                    <a:pt x="6110" y="8191"/>
                  </a:lnTo>
                  <a:lnTo>
                    <a:pt x="6110" y="8191"/>
                  </a:lnTo>
                  <a:lnTo>
                    <a:pt x="6146" y="8199"/>
                  </a:lnTo>
                  <a:lnTo>
                    <a:pt x="6181" y="8208"/>
                  </a:lnTo>
                  <a:lnTo>
                    <a:pt x="6215" y="8218"/>
                  </a:lnTo>
                  <a:lnTo>
                    <a:pt x="6250" y="8229"/>
                  </a:lnTo>
                  <a:lnTo>
                    <a:pt x="6250" y="8229"/>
                  </a:lnTo>
                  <a:lnTo>
                    <a:pt x="6256" y="8232"/>
                  </a:lnTo>
                  <a:lnTo>
                    <a:pt x="6259" y="8233"/>
                  </a:lnTo>
                  <a:lnTo>
                    <a:pt x="6262" y="8233"/>
                  </a:lnTo>
                  <a:lnTo>
                    <a:pt x="6262" y="8233"/>
                  </a:lnTo>
                  <a:lnTo>
                    <a:pt x="6314" y="8249"/>
                  </a:lnTo>
                  <a:lnTo>
                    <a:pt x="6364" y="8267"/>
                  </a:lnTo>
                  <a:lnTo>
                    <a:pt x="6466" y="8306"/>
                  </a:lnTo>
                  <a:lnTo>
                    <a:pt x="6566" y="8345"/>
                  </a:lnTo>
                  <a:lnTo>
                    <a:pt x="6667" y="8383"/>
                  </a:lnTo>
                  <a:lnTo>
                    <a:pt x="6667" y="8383"/>
                  </a:lnTo>
                  <a:lnTo>
                    <a:pt x="6660" y="8404"/>
                  </a:lnTo>
                  <a:lnTo>
                    <a:pt x="6660" y="8404"/>
                  </a:lnTo>
                  <a:lnTo>
                    <a:pt x="6659" y="8410"/>
                  </a:lnTo>
                  <a:lnTo>
                    <a:pt x="6660" y="8416"/>
                  </a:lnTo>
                  <a:lnTo>
                    <a:pt x="6664" y="8420"/>
                  </a:lnTo>
                  <a:lnTo>
                    <a:pt x="6668" y="8424"/>
                  </a:lnTo>
                  <a:lnTo>
                    <a:pt x="6673" y="8425"/>
                  </a:lnTo>
                  <a:lnTo>
                    <a:pt x="6679" y="8426"/>
                  </a:lnTo>
                  <a:lnTo>
                    <a:pt x="6683" y="8424"/>
                  </a:lnTo>
                  <a:lnTo>
                    <a:pt x="6688" y="8420"/>
                  </a:lnTo>
                  <a:lnTo>
                    <a:pt x="6688" y="8420"/>
                  </a:lnTo>
                  <a:lnTo>
                    <a:pt x="6709" y="8397"/>
                  </a:lnTo>
                  <a:lnTo>
                    <a:pt x="6709" y="8397"/>
                  </a:lnTo>
                  <a:lnTo>
                    <a:pt x="6781" y="8420"/>
                  </a:lnTo>
                  <a:lnTo>
                    <a:pt x="6816" y="8432"/>
                  </a:lnTo>
                  <a:lnTo>
                    <a:pt x="6852" y="8441"/>
                  </a:lnTo>
                  <a:lnTo>
                    <a:pt x="6888" y="8451"/>
                  </a:lnTo>
                  <a:lnTo>
                    <a:pt x="6925" y="8458"/>
                  </a:lnTo>
                  <a:lnTo>
                    <a:pt x="6961" y="8465"/>
                  </a:lnTo>
                  <a:lnTo>
                    <a:pt x="6997" y="8471"/>
                  </a:lnTo>
                  <a:lnTo>
                    <a:pt x="7033" y="8474"/>
                  </a:lnTo>
                  <a:lnTo>
                    <a:pt x="7070" y="8478"/>
                  </a:lnTo>
                  <a:lnTo>
                    <a:pt x="7107" y="8479"/>
                  </a:lnTo>
                  <a:lnTo>
                    <a:pt x="7143" y="8478"/>
                  </a:lnTo>
                  <a:lnTo>
                    <a:pt x="7181" y="8475"/>
                  </a:lnTo>
                  <a:lnTo>
                    <a:pt x="7217" y="8472"/>
                  </a:lnTo>
                  <a:lnTo>
                    <a:pt x="7255" y="8466"/>
                  </a:lnTo>
                  <a:lnTo>
                    <a:pt x="7293" y="8458"/>
                  </a:lnTo>
                  <a:lnTo>
                    <a:pt x="7293" y="8458"/>
                  </a:lnTo>
                  <a:lnTo>
                    <a:pt x="7292" y="8459"/>
                  </a:lnTo>
                  <a:lnTo>
                    <a:pt x="7292" y="8459"/>
                  </a:lnTo>
                  <a:lnTo>
                    <a:pt x="7279" y="8474"/>
                  </a:lnTo>
                  <a:lnTo>
                    <a:pt x="7267" y="8489"/>
                  </a:lnTo>
                  <a:lnTo>
                    <a:pt x="7257" y="8504"/>
                  </a:lnTo>
                  <a:lnTo>
                    <a:pt x="7248" y="8521"/>
                  </a:lnTo>
                  <a:lnTo>
                    <a:pt x="7239" y="8537"/>
                  </a:lnTo>
                  <a:lnTo>
                    <a:pt x="7231" y="8554"/>
                  </a:lnTo>
                  <a:lnTo>
                    <a:pt x="7225" y="8570"/>
                  </a:lnTo>
                  <a:lnTo>
                    <a:pt x="7219" y="8586"/>
                  </a:lnTo>
                  <a:lnTo>
                    <a:pt x="7214" y="8604"/>
                  </a:lnTo>
                  <a:lnTo>
                    <a:pt x="7210" y="8620"/>
                  </a:lnTo>
                  <a:lnTo>
                    <a:pt x="7207" y="8638"/>
                  </a:lnTo>
                  <a:lnTo>
                    <a:pt x="7204" y="8655"/>
                  </a:lnTo>
                  <a:lnTo>
                    <a:pt x="7202" y="8673"/>
                  </a:lnTo>
                  <a:lnTo>
                    <a:pt x="7201" y="8691"/>
                  </a:lnTo>
                  <a:lnTo>
                    <a:pt x="7201" y="8708"/>
                  </a:lnTo>
                  <a:lnTo>
                    <a:pt x="7201" y="8726"/>
                  </a:lnTo>
                  <a:lnTo>
                    <a:pt x="7203" y="8762"/>
                  </a:lnTo>
                  <a:lnTo>
                    <a:pt x="7209" y="8798"/>
                  </a:lnTo>
                  <a:lnTo>
                    <a:pt x="7217" y="8835"/>
                  </a:lnTo>
                  <a:lnTo>
                    <a:pt x="7226" y="8872"/>
                  </a:lnTo>
                  <a:lnTo>
                    <a:pt x="7239" y="8908"/>
                  </a:lnTo>
                  <a:lnTo>
                    <a:pt x="7253" y="8946"/>
                  </a:lnTo>
                  <a:lnTo>
                    <a:pt x="7270" y="8983"/>
                  </a:lnTo>
                  <a:lnTo>
                    <a:pt x="7287" y="9019"/>
                  </a:lnTo>
                  <a:lnTo>
                    <a:pt x="7287" y="9019"/>
                  </a:lnTo>
                  <a:lnTo>
                    <a:pt x="7259" y="9059"/>
                  </a:lnTo>
                  <a:lnTo>
                    <a:pt x="7259" y="9059"/>
                  </a:lnTo>
                  <a:lnTo>
                    <a:pt x="7257" y="9064"/>
                  </a:lnTo>
                  <a:lnTo>
                    <a:pt x="7257" y="9067"/>
                  </a:lnTo>
                  <a:lnTo>
                    <a:pt x="7259" y="9071"/>
                  </a:lnTo>
                  <a:lnTo>
                    <a:pt x="7263" y="9075"/>
                  </a:lnTo>
                  <a:lnTo>
                    <a:pt x="7266" y="9076"/>
                  </a:lnTo>
                  <a:lnTo>
                    <a:pt x="7271" y="9076"/>
                  </a:lnTo>
                  <a:lnTo>
                    <a:pt x="7276" y="9075"/>
                  </a:lnTo>
                  <a:lnTo>
                    <a:pt x="7279" y="9071"/>
                  </a:lnTo>
                  <a:lnTo>
                    <a:pt x="7279" y="9071"/>
                  </a:lnTo>
                  <a:lnTo>
                    <a:pt x="7299" y="9044"/>
                  </a:lnTo>
                  <a:lnTo>
                    <a:pt x="7299" y="9044"/>
                  </a:lnTo>
                  <a:lnTo>
                    <a:pt x="7327" y="9094"/>
                  </a:lnTo>
                  <a:lnTo>
                    <a:pt x="7358" y="9144"/>
                  </a:lnTo>
                  <a:lnTo>
                    <a:pt x="7390" y="9193"/>
                  </a:lnTo>
                  <a:lnTo>
                    <a:pt x="7423" y="9240"/>
                  </a:lnTo>
                  <a:lnTo>
                    <a:pt x="7458" y="9288"/>
                  </a:lnTo>
                  <a:lnTo>
                    <a:pt x="7495" y="9332"/>
                  </a:lnTo>
                  <a:lnTo>
                    <a:pt x="7531" y="9376"/>
                  </a:lnTo>
                  <a:lnTo>
                    <a:pt x="7566" y="9420"/>
                  </a:lnTo>
                  <a:lnTo>
                    <a:pt x="7566" y="9420"/>
                  </a:lnTo>
                  <a:lnTo>
                    <a:pt x="7561" y="9427"/>
                  </a:lnTo>
                  <a:lnTo>
                    <a:pt x="7561" y="9427"/>
                  </a:lnTo>
                  <a:lnTo>
                    <a:pt x="7560" y="9433"/>
                  </a:lnTo>
                  <a:lnTo>
                    <a:pt x="7560" y="9437"/>
                  </a:lnTo>
                  <a:lnTo>
                    <a:pt x="7562" y="9441"/>
                  </a:lnTo>
                  <a:lnTo>
                    <a:pt x="7566" y="9444"/>
                  </a:lnTo>
                  <a:lnTo>
                    <a:pt x="7571" y="9447"/>
                  </a:lnTo>
                  <a:lnTo>
                    <a:pt x="7576" y="9447"/>
                  </a:lnTo>
                  <a:lnTo>
                    <a:pt x="7581" y="9444"/>
                  </a:lnTo>
                  <a:lnTo>
                    <a:pt x="7585" y="9440"/>
                  </a:lnTo>
                  <a:lnTo>
                    <a:pt x="7585" y="9440"/>
                  </a:lnTo>
                  <a:lnTo>
                    <a:pt x="7644" y="9508"/>
                  </a:lnTo>
                  <a:lnTo>
                    <a:pt x="7701" y="9568"/>
                  </a:lnTo>
                  <a:lnTo>
                    <a:pt x="7701" y="9568"/>
                  </a:lnTo>
                  <a:lnTo>
                    <a:pt x="7683" y="9620"/>
                  </a:lnTo>
                  <a:lnTo>
                    <a:pt x="7665" y="9673"/>
                  </a:lnTo>
                  <a:lnTo>
                    <a:pt x="7665" y="9673"/>
                  </a:lnTo>
                  <a:lnTo>
                    <a:pt x="7665" y="9675"/>
                  </a:lnTo>
                  <a:lnTo>
                    <a:pt x="7665" y="9676"/>
                  </a:lnTo>
                  <a:lnTo>
                    <a:pt x="7668" y="9677"/>
                  </a:lnTo>
                  <a:lnTo>
                    <a:pt x="7671" y="9677"/>
                  </a:lnTo>
                  <a:lnTo>
                    <a:pt x="7672" y="9676"/>
                  </a:lnTo>
                  <a:lnTo>
                    <a:pt x="7674" y="9675"/>
                  </a:lnTo>
                  <a:lnTo>
                    <a:pt x="7674" y="9675"/>
                  </a:lnTo>
                  <a:lnTo>
                    <a:pt x="7691" y="9626"/>
                  </a:lnTo>
                  <a:lnTo>
                    <a:pt x="7710" y="9578"/>
                  </a:lnTo>
                  <a:lnTo>
                    <a:pt x="7710" y="9578"/>
                  </a:lnTo>
                  <a:lnTo>
                    <a:pt x="7730" y="9599"/>
                  </a:lnTo>
                  <a:lnTo>
                    <a:pt x="7730" y="9599"/>
                  </a:lnTo>
                  <a:lnTo>
                    <a:pt x="7753" y="9622"/>
                  </a:lnTo>
                  <a:lnTo>
                    <a:pt x="7781" y="9652"/>
                  </a:lnTo>
                  <a:lnTo>
                    <a:pt x="7781" y="9652"/>
                  </a:lnTo>
                  <a:lnTo>
                    <a:pt x="7768" y="9682"/>
                  </a:lnTo>
                  <a:lnTo>
                    <a:pt x="7768" y="9682"/>
                  </a:lnTo>
                  <a:lnTo>
                    <a:pt x="7767" y="9688"/>
                  </a:lnTo>
                  <a:lnTo>
                    <a:pt x="7767" y="9693"/>
                  </a:lnTo>
                  <a:lnTo>
                    <a:pt x="7770" y="9698"/>
                  </a:lnTo>
                  <a:lnTo>
                    <a:pt x="7773" y="9702"/>
                  </a:lnTo>
                  <a:lnTo>
                    <a:pt x="7778" y="9704"/>
                  </a:lnTo>
                  <a:lnTo>
                    <a:pt x="7782" y="9705"/>
                  </a:lnTo>
                  <a:lnTo>
                    <a:pt x="7787" y="9704"/>
                  </a:lnTo>
                  <a:lnTo>
                    <a:pt x="7792" y="9701"/>
                  </a:lnTo>
                  <a:lnTo>
                    <a:pt x="7792" y="9701"/>
                  </a:lnTo>
                  <a:lnTo>
                    <a:pt x="7809" y="9678"/>
                  </a:lnTo>
                  <a:lnTo>
                    <a:pt x="7809" y="9678"/>
                  </a:lnTo>
                  <a:lnTo>
                    <a:pt x="7840" y="9704"/>
                  </a:lnTo>
                  <a:lnTo>
                    <a:pt x="7871" y="9729"/>
                  </a:lnTo>
                  <a:lnTo>
                    <a:pt x="7888" y="9741"/>
                  </a:lnTo>
                  <a:lnTo>
                    <a:pt x="7905" y="9751"/>
                  </a:lnTo>
                  <a:lnTo>
                    <a:pt x="7922" y="9760"/>
                  </a:lnTo>
                  <a:lnTo>
                    <a:pt x="7938" y="9769"/>
                  </a:lnTo>
                  <a:lnTo>
                    <a:pt x="7956" y="9776"/>
                  </a:lnTo>
                  <a:lnTo>
                    <a:pt x="7972" y="9781"/>
                  </a:lnTo>
                  <a:lnTo>
                    <a:pt x="7990" y="9786"/>
                  </a:lnTo>
                  <a:lnTo>
                    <a:pt x="8006" y="9787"/>
                  </a:lnTo>
                  <a:lnTo>
                    <a:pt x="8022" y="9787"/>
                  </a:lnTo>
                  <a:lnTo>
                    <a:pt x="8038" y="9785"/>
                  </a:lnTo>
                  <a:lnTo>
                    <a:pt x="8054" y="9780"/>
                  </a:lnTo>
                  <a:lnTo>
                    <a:pt x="8068" y="9773"/>
                  </a:lnTo>
                  <a:lnTo>
                    <a:pt x="8068" y="9773"/>
                  </a:lnTo>
                  <a:lnTo>
                    <a:pt x="8080" y="9766"/>
                  </a:lnTo>
                  <a:lnTo>
                    <a:pt x="8090" y="9758"/>
                  </a:lnTo>
                  <a:lnTo>
                    <a:pt x="8100" y="9750"/>
                  </a:lnTo>
                  <a:lnTo>
                    <a:pt x="8108" y="9741"/>
                  </a:lnTo>
                  <a:lnTo>
                    <a:pt x="8115" y="9730"/>
                  </a:lnTo>
                  <a:lnTo>
                    <a:pt x="8122" y="9719"/>
                  </a:lnTo>
                  <a:lnTo>
                    <a:pt x="8127" y="9708"/>
                  </a:lnTo>
                  <a:lnTo>
                    <a:pt x="8131" y="9697"/>
                  </a:lnTo>
                  <a:lnTo>
                    <a:pt x="8136" y="9684"/>
                  </a:lnTo>
                  <a:lnTo>
                    <a:pt x="8138" y="9673"/>
                  </a:lnTo>
                  <a:lnTo>
                    <a:pt x="8142" y="9660"/>
                  </a:lnTo>
                  <a:lnTo>
                    <a:pt x="8143" y="9647"/>
                  </a:lnTo>
                  <a:lnTo>
                    <a:pt x="8144" y="9620"/>
                  </a:lnTo>
                  <a:lnTo>
                    <a:pt x="8143" y="9593"/>
                  </a:lnTo>
                  <a:lnTo>
                    <a:pt x="8139" y="9566"/>
                  </a:lnTo>
                  <a:lnTo>
                    <a:pt x="8134" y="9539"/>
                  </a:lnTo>
                  <a:lnTo>
                    <a:pt x="8127" y="9512"/>
                  </a:lnTo>
                  <a:lnTo>
                    <a:pt x="8118" y="9487"/>
                  </a:lnTo>
                  <a:lnTo>
                    <a:pt x="8108" y="9462"/>
                  </a:lnTo>
                  <a:lnTo>
                    <a:pt x="8096" y="9440"/>
                  </a:lnTo>
                  <a:lnTo>
                    <a:pt x="8084" y="9420"/>
                  </a:lnTo>
                  <a:lnTo>
                    <a:pt x="8072" y="9401"/>
                  </a:lnTo>
                  <a:lnTo>
                    <a:pt x="8072" y="9401"/>
                  </a:lnTo>
                  <a:lnTo>
                    <a:pt x="8042" y="9361"/>
                  </a:lnTo>
                  <a:lnTo>
                    <a:pt x="8019" y="9324"/>
                  </a:lnTo>
                  <a:lnTo>
                    <a:pt x="8008" y="9306"/>
                  </a:lnTo>
                  <a:lnTo>
                    <a:pt x="7999" y="9290"/>
                  </a:lnTo>
                  <a:lnTo>
                    <a:pt x="7992" y="9273"/>
                  </a:lnTo>
                  <a:lnTo>
                    <a:pt x="7985" y="9257"/>
                  </a:lnTo>
                  <a:lnTo>
                    <a:pt x="7979" y="9242"/>
                  </a:lnTo>
                  <a:lnTo>
                    <a:pt x="7974" y="9227"/>
                  </a:lnTo>
                  <a:lnTo>
                    <a:pt x="7971" y="9213"/>
                  </a:lnTo>
                  <a:lnTo>
                    <a:pt x="7969" y="9200"/>
                  </a:lnTo>
                  <a:lnTo>
                    <a:pt x="7967" y="9187"/>
                  </a:lnTo>
                  <a:lnTo>
                    <a:pt x="7967" y="9174"/>
                  </a:lnTo>
                  <a:lnTo>
                    <a:pt x="7967" y="9161"/>
                  </a:lnTo>
                  <a:lnTo>
                    <a:pt x="7969" y="9151"/>
                  </a:lnTo>
                  <a:lnTo>
                    <a:pt x="7971" y="9139"/>
                  </a:lnTo>
                  <a:lnTo>
                    <a:pt x="7973" y="9128"/>
                  </a:lnTo>
                  <a:lnTo>
                    <a:pt x="7977" y="9118"/>
                  </a:lnTo>
                  <a:lnTo>
                    <a:pt x="7981" y="9107"/>
                  </a:lnTo>
                  <a:lnTo>
                    <a:pt x="7987" y="9098"/>
                  </a:lnTo>
                  <a:lnTo>
                    <a:pt x="7993" y="9089"/>
                  </a:lnTo>
                  <a:lnTo>
                    <a:pt x="8006" y="9071"/>
                  </a:lnTo>
                  <a:lnTo>
                    <a:pt x="8022" y="9055"/>
                  </a:lnTo>
                  <a:lnTo>
                    <a:pt x="8041" y="9038"/>
                  </a:lnTo>
                  <a:lnTo>
                    <a:pt x="8061" y="9024"/>
                  </a:lnTo>
                  <a:lnTo>
                    <a:pt x="8083" y="9010"/>
                  </a:lnTo>
                  <a:lnTo>
                    <a:pt x="8107" y="8996"/>
                  </a:lnTo>
                  <a:lnTo>
                    <a:pt x="8130" y="8983"/>
                  </a:lnTo>
                  <a:lnTo>
                    <a:pt x="8182" y="8959"/>
                  </a:lnTo>
                  <a:lnTo>
                    <a:pt x="8234" y="8933"/>
                  </a:lnTo>
                  <a:lnTo>
                    <a:pt x="8287" y="8906"/>
                  </a:lnTo>
                  <a:lnTo>
                    <a:pt x="8311" y="8892"/>
                  </a:lnTo>
                  <a:lnTo>
                    <a:pt x="8336" y="8877"/>
                  </a:lnTo>
                  <a:lnTo>
                    <a:pt x="8359" y="8861"/>
                  </a:lnTo>
                  <a:lnTo>
                    <a:pt x="8382" y="8844"/>
                  </a:lnTo>
                  <a:lnTo>
                    <a:pt x="8402" y="8826"/>
                  </a:lnTo>
                  <a:lnTo>
                    <a:pt x="8420" y="8806"/>
                  </a:lnTo>
                  <a:lnTo>
                    <a:pt x="8437" y="8785"/>
                  </a:lnTo>
                  <a:lnTo>
                    <a:pt x="8444" y="8775"/>
                  </a:lnTo>
                  <a:lnTo>
                    <a:pt x="8451" y="8763"/>
                  </a:lnTo>
                  <a:lnTo>
                    <a:pt x="8451" y="8763"/>
                  </a:lnTo>
                  <a:lnTo>
                    <a:pt x="8455" y="8751"/>
                  </a:lnTo>
                  <a:lnTo>
                    <a:pt x="8460" y="8736"/>
                  </a:lnTo>
                  <a:lnTo>
                    <a:pt x="8465" y="8721"/>
                  </a:lnTo>
                  <a:lnTo>
                    <a:pt x="8468" y="8703"/>
                  </a:lnTo>
                  <a:lnTo>
                    <a:pt x="8474" y="8671"/>
                  </a:lnTo>
                  <a:lnTo>
                    <a:pt x="8479" y="8643"/>
                  </a:lnTo>
                  <a:lnTo>
                    <a:pt x="8479" y="8643"/>
                  </a:lnTo>
                  <a:lnTo>
                    <a:pt x="8482" y="8632"/>
                  </a:lnTo>
                  <a:lnTo>
                    <a:pt x="8486" y="8620"/>
                  </a:lnTo>
                  <a:lnTo>
                    <a:pt x="8491" y="8611"/>
                  </a:lnTo>
                  <a:lnTo>
                    <a:pt x="8495" y="8602"/>
                  </a:lnTo>
                  <a:lnTo>
                    <a:pt x="8501" y="8593"/>
                  </a:lnTo>
                  <a:lnTo>
                    <a:pt x="8507" y="8585"/>
                  </a:lnTo>
                  <a:lnTo>
                    <a:pt x="8514" y="8578"/>
                  </a:lnTo>
                  <a:lnTo>
                    <a:pt x="8521" y="8572"/>
                  </a:lnTo>
                  <a:lnTo>
                    <a:pt x="8529" y="8567"/>
                  </a:lnTo>
                  <a:lnTo>
                    <a:pt x="8537" y="8562"/>
                  </a:lnTo>
                  <a:lnTo>
                    <a:pt x="8547" y="8558"/>
                  </a:lnTo>
                  <a:lnTo>
                    <a:pt x="8556" y="8555"/>
                  </a:lnTo>
                  <a:lnTo>
                    <a:pt x="8565" y="8551"/>
                  </a:lnTo>
                  <a:lnTo>
                    <a:pt x="8575" y="8549"/>
                  </a:lnTo>
                  <a:lnTo>
                    <a:pt x="8596" y="8547"/>
                  </a:lnTo>
                  <a:lnTo>
                    <a:pt x="8617" y="8547"/>
                  </a:lnTo>
                  <a:lnTo>
                    <a:pt x="8638" y="8549"/>
                  </a:lnTo>
                  <a:lnTo>
                    <a:pt x="8659" y="8554"/>
                  </a:lnTo>
                  <a:lnTo>
                    <a:pt x="8680" y="8561"/>
                  </a:lnTo>
                  <a:lnTo>
                    <a:pt x="8700" y="8569"/>
                  </a:lnTo>
                  <a:lnTo>
                    <a:pt x="8720" y="8579"/>
                  </a:lnTo>
                  <a:lnTo>
                    <a:pt x="8737" y="8592"/>
                  </a:lnTo>
                  <a:lnTo>
                    <a:pt x="8754" y="8606"/>
                  </a:lnTo>
                  <a:lnTo>
                    <a:pt x="8754" y="8606"/>
                  </a:lnTo>
                  <a:lnTo>
                    <a:pt x="8745" y="8624"/>
                  </a:lnTo>
                  <a:lnTo>
                    <a:pt x="8745" y="8624"/>
                  </a:lnTo>
                  <a:lnTo>
                    <a:pt x="8742" y="8627"/>
                  </a:lnTo>
                  <a:lnTo>
                    <a:pt x="8742" y="8631"/>
                  </a:lnTo>
                  <a:lnTo>
                    <a:pt x="8742" y="8638"/>
                  </a:lnTo>
                  <a:lnTo>
                    <a:pt x="8746" y="8643"/>
                  </a:lnTo>
                  <a:lnTo>
                    <a:pt x="8750" y="8646"/>
                  </a:lnTo>
                  <a:lnTo>
                    <a:pt x="8755" y="8648"/>
                  </a:lnTo>
                  <a:lnTo>
                    <a:pt x="8762" y="8648"/>
                  </a:lnTo>
                  <a:lnTo>
                    <a:pt x="8768" y="8646"/>
                  </a:lnTo>
                  <a:lnTo>
                    <a:pt x="8773" y="8641"/>
                  </a:lnTo>
                  <a:lnTo>
                    <a:pt x="8773" y="8641"/>
                  </a:lnTo>
                  <a:lnTo>
                    <a:pt x="8776" y="8636"/>
                  </a:lnTo>
                  <a:lnTo>
                    <a:pt x="8776" y="8636"/>
                  </a:lnTo>
                  <a:lnTo>
                    <a:pt x="8784" y="8651"/>
                  </a:lnTo>
                  <a:lnTo>
                    <a:pt x="8791" y="8666"/>
                  </a:lnTo>
                  <a:lnTo>
                    <a:pt x="8795" y="8684"/>
                  </a:lnTo>
                  <a:lnTo>
                    <a:pt x="8797" y="8701"/>
                  </a:lnTo>
                  <a:lnTo>
                    <a:pt x="8797" y="8701"/>
                  </a:lnTo>
                  <a:lnTo>
                    <a:pt x="8797" y="8714"/>
                  </a:lnTo>
                  <a:lnTo>
                    <a:pt x="8798" y="8728"/>
                  </a:lnTo>
                  <a:lnTo>
                    <a:pt x="8801" y="8743"/>
                  </a:lnTo>
                  <a:lnTo>
                    <a:pt x="8804" y="8758"/>
                  </a:lnTo>
                  <a:lnTo>
                    <a:pt x="8810" y="8773"/>
                  </a:lnTo>
                  <a:lnTo>
                    <a:pt x="8816" y="8785"/>
                  </a:lnTo>
                  <a:lnTo>
                    <a:pt x="8821" y="8791"/>
                  </a:lnTo>
                  <a:lnTo>
                    <a:pt x="8825" y="8797"/>
                  </a:lnTo>
                  <a:lnTo>
                    <a:pt x="8830" y="8802"/>
                  </a:lnTo>
                  <a:lnTo>
                    <a:pt x="8836" y="8805"/>
                  </a:lnTo>
                  <a:lnTo>
                    <a:pt x="8836" y="8805"/>
                  </a:lnTo>
                  <a:lnTo>
                    <a:pt x="8845" y="8811"/>
                  </a:lnTo>
                  <a:lnTo>
                    <a:pt x="8855" y="8819"/>
                  </a:lnTo>
                  <a:lnTo>
                    <a:pt x="8880" y="8842"/>
                  </a:lnTo>
                  <a:lnTo>
                    <a:pt x="8940" y="8899"/>
                  </a:lnTo>
                  <a:lnTo>
                    <a:pt x="8940" y="8899"/>
                  </a:lnTo>
                  <a:lnTo>
                    <a:pt x="8913" y="8954"/>
                  </a:lnTo>
                  <a:lnTo>
                    <a:pt x="8900" y="8981"/>
                  </a:lnTo>
                  <a:lnTo>
                    <a:pt x="8887" y="9008"/>
                  </a:lnTo>
                  <a:lnTo>
                    <a:pt x="8887" y="9008"/>
                  </a:lnTo>
                  <a:lnTo>
                    <a:pt x="8886" y="9015"/>
                  </a:lnTo>
                  <a:lnTo>
                    <a:pt x="8887" y="9021"/>
                  </a:lnTo>
                  <a:lnTo>
                    <a:pt x="8890" y="9027"/>
                  </a:lnTo>
                  <a:lnTo>
                    <a:pt x="8893" y="9031"/>
                  </a:lnTo>
                  <a:lnTo>
                    <a:pt x="8898" y="9035"/>
                  </a:lnTo>
                  <a:lnTo>
                    <a:pt x="8904" y="9035"/>
                  </a:lnTo>
                  <a:lnTo>
                    <a:pt x="8910" y="9034"/>
                  </a:lnTo>
                  <a:lnTo>
                    <a:pt x="8912" y="9032"/>
                  </a:lnTo>
                  <a:lnTo>
                    <a:pt x="8914" y="9029"/>
                  </a:lnTo>
                  <a:lnTo>
                    <a:pt x="8914" y="9029"/>
                  </a:lnTo>
                  <a:lnTo>
                    <a:pt x="8951" y="8986"/>
                  </a:lnTo>
                  <a:lnTo>
                    <a:pt x="8986" y="8942"/>
                  </a:lnTo>
                  <a:lnTo>
                    <a:pt x="8986" y="8942"/>
                  </a:lnTo>
                  <a:lnTo>
                    <a:pt x="9015" y="8967"/>
                  </a:lnTo>
                  <a:lnTo>
                    <a:pt x="9041" y="8988"/>
                  </a:lnTo>
                  <a:lnTo>
                    <a:pt x="9054" y="8996"/>
                  </a:lnTo>
                  <a:lnTo>
                    <a:pt x="9064" y="9002"/>
                  </a:lnTo>
                  <a:lnTo>
                    <a:pt x="9073" y="9005"/>
                  </a:lnTo>
                  <a:lnTo>
                    <a:pt x="9082" y="9007"/>
                  </a:lnTo>
                  <a:lnTo>
                    <a:pt x="9082" y="9007"/>
                  </a:lnTo>
                  <a:lnTo>
                    <a:pt x="9113" y="9008"/>
                  </a:lnTo>
                  <a:lnTo>
                    <a:pt x="9141" y="9010"/>
                  </a:lnTo>
                  <a:lnTo>
                    <a:pt x="9165" y="9015"/>
                  </a:lnTo>
                  <a:lnTo>
                    <a:pt x="9185" y="9021"/>
                  </a:lnTo>
                  <a:lnTo>
                    <a:pt x="9193" y="9024"/>
                  </a:lnTo>
                  <a:lnTo>
                    <a:pt x="9201" y="9028"/>
                  </a:lnTo>
                  <a:lnTo>
                    <a:pt x="9208" y="9032"/>
                  </a:lnTo>
                  <a:lnTo>
                    <a:pt x="9214" y="9037"/>
                  </a:lnTo>
                  <a:lnTo>
                    <a:pt x="9220" y="9043"/>
                  </a:lnTo>
                  <a:lnTo>
                    <a:pt x="9226" y="9049"/>
                  </a:lnTo>
                  <a:lnTo>
                    <a:pt x="9230" y="9056"/>
                  </a:lnTo>
                  <a:lnTo>
                    <a:pt x="9234" y="9063"/>
                  </a:lnTo>
                  <a:lnTo>
                    <a:pt x="9241" y="9078"/>
                  </a:lnTo>
                  <a:lnTo>
                    <a:pt x="9247" y="9096"/>
                  </a:lnTo>
                  <a:lnTo>
                    <a:pt x="9251" y="9115"/>
                  </a:lnTo>
                  <a:lnTo>
                    <a:pt x="9256" y="9138"/>
                  </a:lnTo>
                  <a:lnTo>
                    <a:pt x="9262" y="9189"/>
                  </a:lnTo>
                  <a:lnTo>
                    <a:pt x="9271" y="9250"/>
                  </a:lnTo>
                  <a:lnTo>
                    <a:pt x="9271" y="9250"/>
                  </a:lnTo>
                  <a:lnTo>
                    <a:pt x="9295" y="9398"/>
                  </a:lnTo>
                  <a:lnTo>
                    <a:pt x="9306" y="9476"/>
                  </a:lnTo>
                  <a:lnTo>
                    <a:pt x="9311" y="9516"/>
                  </a:lnTo>
                  <a:lnTo>
                    <a:pt x="9316" y="9556"/>
                  </a:lnTo>
                  <a:lnTo>
                    <a:pt x="9319" y="9595"/>
                  </a:lnTo>
                  <a:lnTo>
                    <a:pt x="9322" y="9635"/>
                  </a:lnTo>
                  <a:lnTo>
                    <a:pt x="9323" y="9674"/>
                  </a:lnTo>
                  <a:lnTo>
                    <a:pt x="9323" y="9714"/>
                  </a:lnTo>
                  <a:lnTo>
                    <a:pt x="9322" y="9752"/>
                  </a:lnTo>
                  <a:lnTo>
                    <a:pt x="9319" y="9790"/>
                  </a:lnTo>
                  <a:lnTo>
                    <a:pt x="9315" y="9827"/>
                  </a:lnTo>
                  <a:lnTo>
                    <a:pt x="9307" y="9863"/>
                  </a:lnTo>
                  <a:lnTo>
                    <a:pt x="9307" y="9863"/>
                  </a:lnTo>
                  <a:lnTo>
                    <a:pt x="9307" y="9865"/>
                  </a:lnTo>
                  <a:lnTo>
                    <a:pt x="9309" y="9867"/>
                  </a:lnTo>
                  <a:lnTo>
                    <a:pt x="9309" y="9867"/>
                  </a:lnTo>
                  <a:lnTo>
                    <a:pt x="9258" y="9910"/>
                  </a:lnTo>
                  <a:lnTo>
                    <a:pt x="9241" y="9924"/>
                  </a:lnTo>
                  <a:lnTo>
                    <a:pt x="9233" y="9929"/>
                  </a:lnTo>
                  <a:lnTo>
                    <a:pt x="9226" y="9932"/>
                  </a:lnTo>
                  <a:lnTo>
                    <a:pt x="9221" y="9932"/>
                  </a:lnTo>
                  <a:lnTo>
                    <a:pt x="9219" y="9932"/>
                  </a:lnTo>
                  <a:lnTo>
                    <a:pt x="9217" y="9931"/>
                  </a:lnTo>
                  <a:lnTo>
                    <a:pt x="9214" y="9927"/>
                  </a:lnTo>
                  <a:lnTo>
                    <a:pt x="9213" y="9918"/>
                  </a:lnTo>
                  <a:lnTo>
                    <a:pt x="9213" y="9908"/>
                  </a:lnTo>
                  <a:lnTo>
                    <a:pt x="9214" y="9894"/>
                  </a:lnTo>
                  <a:lnTo>
                    <a:pt x="9217" y="9876"/>
                  </a:lnTo>
                  <a:lnTo>
                    <a:pt x="9222" y="9854"/>
                  </a:lnTo>
                  <a:lnTo>
                    <a:pt x="9222" y="9854"/>
                  </a:lnTo>
                  <a:lnTo>
                    <a:pt x="9222" y="9851"/>
                  </a:lnTo>
                  <a:lnTo>
                    <a:pt x="9222" y="9847"/>
                  </a:lnTo>
                  <a:lnTo>
                    <a:pt x="9221" y="9844"/>
                  </a:lnTo>
                  <a:lnTo>
                    <a:pt x="9219" y="9841"/>
                  </a:lnTo>
                  <a:lnTo>
                    <a:pt x="9216" y="9838"/>
                  </a:lnTo>
                  <a:lnTo>
                    <a:pt x="9214" y="9836"/>
                  </a:lnTo>
                  <a:lnTo>
                    <a:pt x="9210" y="9835"/>
                  </a:lnTo>
                  <a:lnTo>
                    <a:pt x="9207" y="9834"/>
                  </a:lnTo>
                  <a:lnTo>
                    <a:pt x="9207" y="9834"/>
                  </a:lnTo>
                  <a:lnTo>
                    <a:pt x="9196" y="9834"/>
                  </a:lnTo>
                  <a:lnTo>
                    <a:pt x="9186" y="9834"/>
                  </a:lnTo>
                  <a:lnTo>
                    <a:pt x="9169" y="9832"/>
                  </a:lnTo>
                  <a:lnTo>
                    <a:pt x="9155" y="9827"/>
                  </a:lnTo>
                  <a:lnTo>
                    <a:pt x="9145" y="9822"/>
                  </a:lnTo>
                  <a:lnTo>
                    <a:pt x="9145" y="9822"/>
                  </a:lnTo>
                  <a:lnTo>
                    <a:pt x="9166" y="9746"/>
                  </a:lnTo>
                  <a:lnTo>
                    <a:pt x="9166" y="9746"/>
                  </a:lnTo>
                  <a:lnTo>
                    <a:pt x="9188" y="9759"/>
                  </a:lnTo>
                  <a:lnTo>
                    <a:pt x="9209" y="9774"/>
                  </a:lnTo>
                  <a:lnTo>
                    <a:pt x="9230" y="9790"/>
                  </a:lnTo>
                  <a:lnTo>
                    <a:pt x="9249" y="9805"/>
                  </a:lnTo>
                  <a:lnTo>
                    <a:pt x="9281" y="9832"/>
                  </a:lnTo>
                  <a:lnTo>
                    <a:pt x="9298" y="9848"/>
                  </a:lnTo>
                  <a:lnTo>
                    <a:pt x="9298" y="9848"/>
                  </a:lnTo>
                  <a:lnTo>
                    <a:pt x="9300" y="9851"/>
                  </a:lnTo>
                  <a:lnTo>
                    <a:pt x="9302" y="9851"/>
                  </a:lnTo>
                  <a:lnTo>
                    <a:pt x="9305" y="9848"/>
                  </a:lnTo>
                  <a:lnTo>
                    <a:pt x="9306" y="9846"/>
                  </a:lnTo>
                  <a:lnTo>
                    <a:pt x="9306" y="9844"/>
                  </a:lnTo>
                  <a:lnTo>
                    <a:pt x="9305" y="9841"/>
                  </a:lnTo>
                  <a:lnTo>
                    <a:pt x="9305" y="9841"/>
                  </a:lnTo>
                  <a:lnTo>
                    <a:pt x="9285" y="9819"/>
                  </a:lnTo>
                  <a:lnTo>
                    <a:pt x="9256" y="9788"/>
                  </a:lnTo>
                  <a:lnTo>
                    <a:pt x="9238" y="9772"/>
                  </a:lnTo>
                  <a:lnTo>
                    <a:pt x="9220" y="9756"/>
                  </a:lnTo>
                  <a:lnTo>
                    <a:pt x="9200" y="9739"/>
                  </a:lnTo>
                  <a:lnTo>
                    <a:pt x="9180" y="9725"/>
                  </a:lnTo>
                  <a:lnTo>
                    <a:pt x="9160" y="9712"/>
                  </a:lnTo>
                  <a:lnTo>
                    <a:pt x="9139" y="9702"/>
                  </a:lnTo>
                  <a:lnTo>
                    <a:pt x="9128" y="9698"/>
                  </a:lnTo>
                  <a:lnTo>
                    <a:pt x="9119" y="9695"/>
                  </a:lnTo>
                  <a:lnTo>
                    <a:pt x="9109" y="9693"/>
                  </a:lnTo>
                  <a:lnTo>
                    <a:pt x="9099" y="9691"/>
                  </a:lnTo>
                  <a:lnTo>
                    <a:pt x="9090" y="9690"/>
                  </a:lnTo>
                  <a:lnTo>
                    <a:pt x="9080" y="9691"/>
                  </a:lnTo>
                  <a:lnTo>
                    <a:pt x="9071" y="9694"/>
                  </a:lnTo>
                  <a:lnTo>
                    <a:pt x="9063" y="9696"/>
                  </a:lnTo>
                  <a:lnTo>
                    <a:pt x="9055" y="9701"/>
                  </a:lnTo>
                  <a:lnTo>
                    <a:pt x="9046" y="9708"/>
                  </a:lnTo>
                  <a:lnTo>
                    <a:pt x="9039" y="9715"/>
                  </a:lnTo>
                  <a:lnTo>
                    <a:pt x="9032" y="9724"/>
                  </a:lnTo>
                  <a:lnTo>
                    <a:pt x="9032" y="9724"/>
                  </a:lnTo>
                  <a:lnTo>
                    <a:pt x="9027" y="9733"/>
                  </a:lnTo>
                  <a:lnTo>
                    <a:pt x="9022" y="9744"/>
                  </a:lnTo>
                  <a:lnTo>
                    <a:pt x="9018" y="9755"/>
                  </a:lnTo>
                  <a:lnTo>
                    <a:pt x="9016" y="9765"/>
                  </a:lnTo>
                  <a:lnTo>
                    <a:pt x="9014" y="9776"/>
                  </a:lnTo>
                  <a:lnTo>
                    <a:pt x="9014" y="9787"/>
                  </a:lnTo>
                  <a:lnTo>
                    <a:pt x="9014" y="9798"/>
                  </a:lnTo>
                  <a:lnTo>
                    <a:pt x="9014" y="9810"/>
                  </a:lnTo>
                  <a:lnTo>
                    <a:pt x="9016" y="9821"/>
                  </a:lnTo>
                  <a:lnTo>
                    <a:pt x="9018" y="9833"/>
                  </a:lnTo>
                  <a:lnTo>
                    <a:pt x="9024" y="9856"/>
                  </a:lnTo>
                  <a:lnTo>
                    <a:pt x="9034" y="9880"/>
                  </a:lnTo>
                  <a:lnTo>
                    <a:pt x="9045" y="9903"/>
                  </a:lnTo>
                  <a:lnTo>
                    <a:pt x="9057" y="9927"/>
                  </a:lnTo>
                  <a:lnTo>
                    <a:pt x="9071" y="9949"/>
                  </a:lnTo>
                  <a:lnTo>
                    <a:pt x="9085" y="9970"/>
                  </a:lnTo>
                  <a:lnTo>
                    <a:pt x="9100" y="9990"/>
                  </a:lnTo>
                  <a:lnTo>
                    <a:pt x="9130" y="10027"/>
                  </a:lnTo>
                  <a:lnTo>
                    <a:pt x="9157" y="10058"/>
                  </a:lnTo>
                  <a:lnTo>
                    <a:pt x="9157" y="10058"/>
                  </a:lnTo>
                  <a:lnTo>
                    <a:pt x="9159" y="10060"/>
                  </a:lnTo>
                  <a:lnTo>
                    <a:pt x="9162" y="10061"/>
                  </a:lnTo>
                  <a:lnTo>
                    <a:pt x="9165" y="10062"/>
                  </a:lnTo>
                  <a:lnTo>
                    <a:pt x="9168" y="10062"/>
                  </a:lnTo>
                  <a:lnTo>
                    <a:pt x="9174" y="10061"/>
                  </a:lnTo>
                  <a:lnTo>
                    <a:pt x="9179" y="10058"/>
                  </a:lnTo>
                  <a:lnTo>
                    <a:pt x="9182" y="10053"/>
                  </a:lnTo>
                  <a:lnTo>
                    <a:pt x="9185" y="10047"/>
                  </a:lnTo>
                  <a:lnTo>
                    <a:pt x="9183" y="10040"/>
                  </a:lnTo>
                  <a:lnTo>
                    <a:pt x="9182" y="10037"/>
                  </a:lnTo>
                  <a:lnTo>
                    <a:pt x="9180" y="10034"/>
                  </a:lnTo>
                  <a:lnTo>
                    <a:pt x="9180" y="10034"/>
                  </a:lnTo>
                  <a:lnTo>
                    <a:pt x="9169" y="10023"/>
                  </a:lnTo>
                  <a:lnTo>
                    <a:pt x="9169" y="10023"/>
                  </a:lnTo>
                  <a:lnTo>
                    <a:pt x="9171" y="10021"/>
                  </a:lnTo>
                  <a:lnTo>
                    <a:pt x="9171" y="10021"/>
                  </a:lnTo>
                  <a:lnTo>
                    <a:pt x="9199" y="10000"/>
                  </a:lnTo>
                  <a:lnTo>
                    <a:pt x="9222" y="9984"/>
                  </a:lnTo>
                  <a:lnTo>
                    <a:pt x="9241" y="9975"/>
                  </a:lnTo>
                  <a:lnTo>
                    <a:pt x="9256" y="9969"/>
                  </a:lnTo>
                  <a:lnTo>
                    <a:pt x="9262" y="9968"/>
                  </a:lnTo>
                  <a:lnTo>
                    <a:pt x="9268" y="9968"/>
                  </a:lnTo>
                  <a:lnTo>
                    <a:pt x="9277" y="9969"/>
                  </a:lnTo>
                  <a:lnTo>
                    <a:pt x="9284" y="9971"/>
                  </a:lnTo>
                  <a:lnTo>
                    <a:pt x="9289" y="9976"/>
                  </a:lnTo>
                  <a:lnTo>
                    <a:pt x="9289" y="9976"/>
                  </a:lnTo>
                  <a:lnTo>
                    <a:pt x="9248" y="10035"/>
                  </a:lnTo>
                  <a:lnTo>
                    <a:pt x="9228" y="10067"/>
                  </a:lnTo>
                  <a:lnTo>
                    <a:pt x="9208" y="10097"/>
                  </a:lnTo>
                  <a:lnTo>
                    <a:pt x="9208" y="10097"/>
                  </a:lnTo>
                  <a:lnTo>
                    <a:pt x="9206" y="10103"/>
                  </a:lnTo>
                  <a:lnTo>
                    <a:pt x="9206" y="10109"/>
                  </a:lnTo>
                  <a:lnTo>
                    <a:pt x="9206" y="10109"/>
                  </a:lnTo>
                  <a:lnTo>
                    <a:pt x="9145" y="10062"/>
                  </a:lnTo>
                  <a:lnTo>
                    <a:pt x="9113" y="10039"/>
                  </a:lnTo>
                  <a:lnTo>
                    <a:pt x="9083" y="10018"/>
                  </a:lnTo>
                  <a:lnTo>
                    <a:pt x="9083" y="10018"/>
                  </a:lnTo>
                  <a:lnTo>
                    <a:pt x="9080" y="10017"/>
                  </a:lnTo>
                  <a:lnTo>
                    <a:pt x="9077" y="10017"/>
                  </a:lnTo>
                  <a:lnTo>
                    <a:pt x="9076" y="10018"/>
                  </a:lnTo>
                  <a:lnTo>
                    <a:pt x="9073" y="10020"/>
                  </a:lnTo>
                  <a:lnTo>
                    <a:pt x="9073" y="10023"/>
                  </a:lnTo>
                  <a:lnTo>
                    <a:pt x="9073" y="10025"/>
                  </a:lnTo>
                  <a:lnTo>
                    <a:pt x="9073" y="10027"/>
                  </a:lnTo>
                  <a:lnTo>
                    <a:pt x="9076" y="10030"/>
                  </a:lnTo>
                  <a:lnTo>
                    <a:pt x="9076" y="10030"/>
                  </a:lnTo>
                  <a:lnTo>
                    <a:pt x="9140" y="10079"/>
                  </a:lnTo>
                  <a:lnTo>
                    <a:pt x="9204" y="10128"/>
                  </a:lnTo>
                  <a:lnTo>
                    <a:pt x="9267" y="10178"/>
                  </a:lnTo>
                  <a:lnTo>
                    <a:pt x="9327" y="10230"/>
                  </a:lnTo>
                  <a:lnTo>
                    <a:pt x="9448" y="10332"/>
                  </a:lnTo>
                  <a:lnTo>
                    <a:pt x="9567" y="10432"/>
                  </a:lnTo>
                  <a:lnTo>
                    <a:pt x="9567" y="10432"/>
                  </a:lnTo>
                  <a:lnTo>
                    <a:pt x="9559" y="10449"/>
                  </a:lnTo>
                  <a:lnTo>
                    <a:pt x="9559" y="10449"/>
                  </a:lnTo>
                  <a:lnTo>
                    <a:pt x="9558" y="10453"/>
                  </a:lnTo>
                  <a:lnTo>
                    <a:pt x="9557" y="10457"/>
                  </a:lnTo>
                  <a:lnTo>
                    <a:pt x="9557" y="10460"/>
                  </a:lnTo>
                  <a:lnTo>
                    <a:pt x="9558" y="10464"/>
                  </a:lnTo>
                  <a:lnTo>
                    <a:pt x="9561" y="10470"/>
                  </a:lnTo>
                  <a:lnTo>
                    <a:pt x="9566" y="10474"/>
                  </a:lnTo>
                  <a:lnTo>
                    <a:pt x="9572" y="10477"/>
                  </a:lnTo>
                  <a:lnTo>
                    <a:pt x="9579" y="10477"/>
                  </a:lnTo>
                  <a:lnTo>
                    <a:pt x="9583" y="10476"/>
                  </a:lnTo>
                  <a:lnTo>
                    <a:pt x="9585" y="10473"/>
                  </a:lnTo>
                  <a:lnTo>
                    <a:pt x="9588" y="10471"/>
                  </a:lnTo>
                  <a:lnTo>
                    <a:pt x="9591" y="10469"/>
                  </a:lnTo>
                  <a:lnTo>
                    <a:pt x="9591" y="10469"/>
                  </a:lnTo>
                  <a:lnTo>
                    <a:pt x="9599" y="10458"/>
                  </a:lnTo>
                  <a:lnTo>
                    <a:pt x="9599" y="10458"/>
                  </a:lnTo>
                  <a:lnTo>
                    <a:pt x="9642" y="10493"/>
                  </a:lnTo>
                  <a:lnTo>
                    <a:pt x="9642" y="10493"/>
                  </a:lnTo>
                  <a:lnTo>
                    <a:pt x="9639" y="10498"/>
                  </a:lnTo>
                  <a:lnTo>
                    <a:pt x="9639" y="10498"/>
                  </a:lnTo>
                  <a:lnTo>
                    <a:pt x="9638" y="10500"/>
                  </a:lnTo>
                  <a:lnTo>
                    <a:pt x="9636" y="10504"/>
                  </a:lnTo>
                  <a:lnTo>
                    <a:pt x="9636" y="10511"/>
                  </a:lnTo>
                  <a:lnTo>
                    <a:pt x="9640" y="10517"/>
                  </a:lnTo>
                  <a:lnTo>
                    <a:pt x="9645" y="10521"/>
                  </a:lnTo>
                  <a:lnTo>
                    <a:pt x="9649" y="10524"/>
                  </a:lnTo>
                  <a:lnTo>
                    <a:pt x="9656" y="10525"/>
                  </a:lnTo>
                  <a:lnTo>
                    <a:pt x="9662" y="10524"/>
                  </a:lnTo>
                  <a:lnTo>
                    <a:pt x="9666" y="10522"/>
                  </a:lnTo>
                  <a:lnTo>
                    <a:pt x="9668" y="10520"/>
                  </a:lnTo>
                  <a:lnTo>
                    <a:pt x="9668" y="10520"/>
                  </a:lnTo>
                  <a:lnTo>
                    <a:pt x="9671" y="10517"/>
                  </a:lnTo>
                  <a:lnTo>
                    <a:pt x="9671" y="10517"/>
                  </a:lnTo>
                  <a:lnTo>
                    <a:pt x="9718" y="10553"/>
                  </a:lnTo>
                  <a:lnTo>
                    <a:pt x="9718" y="10553"/>
                  </a:lnTo>
                  <a:lnTo>
                    <a:pt x="9718" y="10557"/>
                  </a:lnTo>
                  <a:lnTo>
                    <a:pt x="9719" y="10562"/>
                  </a:lnTo>
                  <a:lnTo>
                    <a:pt x="9722" y="10567"/>
                  </a:lnTo>
                  <a:lnTo>
                    <a:pt x="9725" y="10569"/>
                  </a:lnTo>
                  <a:lnTo>
                    <a:pt x="9729" y="10572"/>
                  </a:lnTo>
                  <a:lnTo>
                    <a:pt x="9734" y="10573"/>
                  </a:lnTo>
                  <a:lnTo>
                    <a:pt x="9738" y="10573"/>
                  </a:lnTo>
                  <a:lnTo>
                    <a:pt x="9743" y="10572"/>
                  </a:lnTo>
                  <a:lnTo>
                    <a:pt x="9743" y="10572"/>
                  </a:lnTo>
                  <a:lnTo>
                    <a:pt x="9783" y="10601"/>
                  </a:lnTo>
                  <a:lnTo>
                    <a:pt x="9822" y="10630"/>
                  </a:lnTo>
                  <a:lnTo>
                    <a:pt x="9822" y="10630"/>
                  </a:lnTo>
                  <a:lnTo>
                    <a:pt x="9815" y="10642"/>
                  </a:lnTo>
                  <a:lnTo>
                    <a:pt x="9815" y="10642"/>
                  </a:lnTo>
                  <a:lnTo>
                    <a:pt x="9813" y="10645"/>
                  </a:lnTo>
                  <a:lnTo>
                    <a:pt x="9812" y="10649"/>
                  </a:lnTo>
                  <a:lnTo>
                    <a:pt x="9813" y="10655"/>
                  </a:lnTo>
                  <a:lnTo>
                    <a:pt x="9815" y="10660"/>
                  </a:lnTo>
                  <a:lnTo>
                    <a:pt x="9820" y="10665"/>
                  </a:lnTo>
                  <a:lnTo>
                    <a:pt x="9825" y="10668"/>
                  </a:lnTo>
                  <a:lnTo>
                    <a:pt x="9832" y="10669"/>
                  </a:lnTo>
                  <a:lnTo>
                    <a:pt x="9839" y="10668"/>
                  </a:lnTo>
                  <a:lnTo>
                    <a:pt x="9845" y="10664"/>
                  </a:lnTo>
                  <a:lnTo>
                    <a:pt x="9845" y="10664"/>
                  </a:lnTo>
                  <a:lnTo>
                    <a:pt x="9858" y="10655"/>
                  </a:lnTo>
                  <a:lnTo>
                    <a:pt x="9858" y="10655"/>
                  </a:lnTo>
                  <a:lnTo>
                    <a:pt x="9893" y="10678"/>
                  </a:lnTo>
                  <a:lnTo>
                    <a:pt x="9929" y="10701"/>
                  </a:lnTo>
                  <a:lnTo>
                    <a:pt x="9929" y="10701"/>
                  </a:lnTo>
                  <a:lnTo>
                    <a:pt x="9895" y="10753"/>
                  </a:lnTo>
                  <a:lnTo>
                    <a:pt x="9895" y="10753"/>
                  </a:lnTo>
                  <a:lnTo>
                    <a:pt x="9894" y="10756"/>
                  </a:lnTo>
                  <a:lnTo>
                    <a:pt x="9893" y="10760"/>
                  </a:lnTo>
                  <a:lnTo>
                    <a:pt x="9894" y="10767"/>
                  </a:lnTo>
                  <a:lnTo>
                    <a:pt x="9896" y="10773"/>
                  </a:lnTo>
                  <a:lnTo>
                    <a:pt x="9901" y="10778"/>
                  </a:lnTo>
                  <a:lnTo>
                    <a:pt x="9907" y="10781"/>
                  </a:lnTo>
                  <a:lnTo>
                    <a:pt x="9913" y="10782"/>
                  </a:lnTo>
                  <a:lnTo>
                    <a:pt x="9916" y="10781"/>
                  </a:lnTo>
                  <a:lnTo>
                    <a:pt x="9918" y="10780"/>
                  </a:lnTo>
                  <a:lnTo>
                    <a:pt x="9922" y="10779"/>
                  </a:lnTo>
                  <a:lnTo>
                    <a:pt x="9924" y="10776"/>
                  </a:lnTo>
                  <a:lnTo>
                    <a:pt x="9924" y="10776"/>
                  </a:lnTo>
                  <a:lnTo>
                    <a:pt x="9962" y="10724"/>
                  </a:lnTo>
                  <a:lnTo>
                    <a:pt x="9962" y="10724"/>
                  </a:lnTo>
                  <a:lnTo>
                    <a:pt x="10010" y="10752"/>
                  </a:lnTo>
                  <a:lnTo>
                    <a:pt x="10010" y="10752"/>
                  </a:lnTo>
                  <a:lnTo>
                    <a:pt x="9991" y="10801"/>
                  </a:lnTo>
                  <a:lnTo>
                    <a:pt x="9991" y="10801"/>
                  </a:lnTo>
                  <a:lnTo>
                    <a:pt x="9989" y="10808"/>
                  </a:lnTo>
                  <a:lnTo>
                    <a:pt x="9990" y="10815"/>
                  </a:lnTo>
                  <a:lnTo>
                    <a:pt x="9992" y="10821"/>
                  </a:lnTo>
                  <a:lnTo>
                    <a:pt x="9997" y="10826"/>
                  </a:lnTo>
                  <a:lnTo>
                    <a:pt x="10002" y="10828"/>
                  </a:lnTo>
                  <a:lnTo>
                    <a:pt x="10009" y="10829"/>
                  </a:lnTo>
                  <a:lnTo>
                    <a:pt x="10014" y="10828"/>
                  </a:lnTo>
                  <a:lnTo>
                    <a:pt x="10020" y="10824"/>
                  </a:lnTo>
                  <a:lnTo>
                    <a:pt x="10020" y="10824"/>
                  </a:lnTo>
                  <a:lnTo>
                    <a:pt x="10047" y="10803"/>
                  </a:lnTo>
                  <a:lnTo>
                    <a:pt x="10071" y="10785"/>
                  </a:lnTo>
                  <a:lnTo>
                    <a:pt x="10071" y="10785"/>
                  </a:lnTo>
                  <a:lnTo>
                    <a:pt x="10113" y="10807"/>
                  </a:lnTo>
                  <a:lnTo>
                    <a:pt x="10155" y="10828"/>
                  </a:lnTo>
                  <a:lnTo>
                    <a:pt x="10155" y="10828"/>
                  </a:lnTo>
                  <a:lnTo>
                    <a:pt x="10150" y="10838"/>
                  </a:lnTo>
                  <a:lnTo>
                    <a:pt x="10150" y="10838"/>
                  </a:lnTo>
                  <a:lnTo>
                    <a:pt x="10149" y="10844"/>
                  </a:lnTo>
                  <a:lnTo>
                    <a:pt x="10150" y="10850"/>
                  </a:lnTo>
                  <a:lnTo>
                    <a:pt x="10154" y="10855"/>
                  </a:lnTo>
                  <a:lnTo>
                    <a:pt x="10158" y="10858"/>
                  </a:lnTo>
                  <a:lnTo>
                    <a:pt x="10164" y="10861"/>
                  </a:lnTo>
                  <a:lnTo>
                    <a:pt x="10170" y="10862"/>
                  </a:lnTo>
                  <a:lnTo>
                    <a:pt x="10176" y="10859"/>
                  </a:lnTo>
                  <a:lnTo>
                    <a:pt x="10181" y="10856"/>
                  </a:lnTo>
                  <a:lnTo>
                    <a:pt x="10181" y="10856"/>
                  </a:lnTo>
                  <a:lnTo>
                    <a:pt x="10192" y="10844"/>
                  </a:lnTo>
                  <a:lnTo>
                    <a:pt x="10192" y="10844"/>
                  </a:lnTo>
                  <a:lnTo>
                    <a:pt x="10234" y="10862"/>
                  </a:lnTo>
                  <a:lnTo>
                    <a:pt x="10279" y="10879"/>
                  </a:lnTo>
                  <a:lnTo>
                    <a:pt x="10279" y="10879"/>
                  </a:lnTo>
                  <a:lnTo>
                    <a:pt x="10280" y="10883"/>
                  </a:lnTo>
                  <a:lnTo>
                    <a:pt x="10282" y="10888"/>
                  </a:lnTo>
                  <a:lnTo>
                    <a:pt x="10286" y="10890"/>
                  </a:lnTo>
                  <a:lnTo>
                    <a:pt x="10289" y="10892"/>
                  </a:lnTo>
                  <a:lnTo>
                    <a:pt x="10294" y="10893"/>
                  </a:lnTo>
                  <a:lnTo>
                    <a:pt x="10299" y="10893"/>
                  </a:lnTo>
                  <a:lnTo>
                    <a:pt x="10304" y="10892"/>
                  </a:lnTo>
                  <a:lnTo>
                    <a:pt x="10307" y="10890"/>
                  </a:lnTo>
                  <a:lnTo>
                    <a:pt x="10307" y="10890"/>
                  </a:lnTo>
                  <a:lnTo>
                    <a:pt x="10369" y="10911"/>
                  </a:lnTo>
                  <a:lnTo>
                    <a:pt x="10402" y="10920"/>
                  </a:lnTo>
                  <a:lnTo>
                    <a:pt x="10433" y="10930"/>
                  </a:lnTo>
                  <a:lnTo>
                    <a:pt x="10433" y="10930"/>
                  </a:lnTo>
                  <a:lnTo>
                    <a:pt x="10508" y="10948"/>
                  </a:lnTo>
                  <a:lnTo>
                    <a:pt x="10581" y="10967"/>
                  </a:lnTo>
                  <a:lnTo>
                    <a:pt x="10653" y="10985"/>
                  </a:lnTo>
                  <a:lnTo>
                    <a:pt x="10725" y="11000"/>
                  </a:lnTo>
                  <a:lnTo>
                    <a:pt x="10725" y="11000"/>
                  </a:lnTo>
                  <a:lnTo>
                    <a:pt x="10725" y="11006"/>
                  </a:lnTo>
                  <a:lnTo>
                    <a:pt x="10727" y="11012"/>
                  </a:lnTo>
                  <a:lnTo>
                    <a:pt x="10731" y="11016"/>
                  </a:lnTo>
                  <a:lnTo>
                    <a:pt x="10735" y="11020"/>
                  </a:lnTo>
                  <a:lnTo>
                    <a:pt x="10741" y="11022"/>
                  </a:lnTo>
                  <a:lnTo>
                    <a:pt x="10747" y="11022"/>
                  </a:lnTo>
                  <a:lnTo>
                    <a:pt x="10753" y="11021"/>
                  </a:lnTo>
                  <a:lnTo>
                    <a:pt x="10758" y="11016"/>
                  </a:lnTo>
                  <a:lnTo>
                    <a:pt x="10758" y="11016"/>
                  </a:lnTo>
                  <a:lnTo>
                    <a:pt x="10765" y="11009"/>
                  </a:lnTo>
                  <a:lnTo>
                    <a:pt x="10765" y="11009"/>
                  </a:lnTo>
                  <a:lnTo>
                    <a:pt x="10824" y="11021"/>
                  </a:lnTo>
                  <a:lnTo>
                    <a:pt x="10885" y="11032"/>
                  </a:lnTo>
                  <a:lnTo>
                    <a:pt x="10945" y="11041"/>
                  </a:lnTo>
                  <a:lnTo>
                    <a:pt x="11003" y="11049"/>
                  </a:lnTo>
                  <a:lnTo>
                    <a:pt x="11003" y="11049"/>
                  </a:lnTo>
                  <a:lnTo>
                    <a:pt x="11000" y="11057"/>
                  </a:lnTo>
                  <a:lnTo>
                    <a:pt x="11000" y="11057"/>
                  </a:lnTo>
                  <a:lnTo>
                    <a:pt x="10999" y="11061"/>
                  </a:lnTo>
                  <a:lnTo>
                    <a:pt x="10998" y="11064"/>
                  </a:lnTo>
                  <a:lnTo>
                    <a:pt x="10999" y="11071"/>
                  </a:lnTo>
                  <a:lnTo>
                    <a:pt x="11001" y="11077"/>
                  </a:lnTo>
                  <a:lnTo>
                    <a:pt x="11006" y="11083"/>
                  </a:lnTo>
                  <a:lnTo>
                    <a:pt x="11012" y="11085"/>
                  </a:lnTo>
                  <a:lnTo>
                    <a:pt x="11017" y="11087"/>
                  </a:lnTo>
                  <a:lnTo>
                    <a:pt x="11021" y="11087"/>
                  </a:lnTo>
                  <a:lnTo>
                    <a:pt x="11024" y="11085"/>
                  </a:lnTo>
                  <a:lnTo>
                    <a:pt x="11027" y="11083"/>
                  </a:lnTo>
                  <a:lnTo>
                    <a:pt x="11030" y="11081"/>
                  </a:lnTo>
                  <a:lnTo>
                    <a:pt x="11030" y="11081"/>
                  </a:lnTo>
                  <a:lnTo>
                    <a:pt x="11040" y="11069"/>
                  </a:lnTo>
                  <a:lnTo>
                    <a:pt x="11050" y="11055"/>
                  </a:lnTo>
                  <a:lnTo>
                    <a:pt x="11050" y="11055"/>
                  </a:lnTo>
                  <a:lnTo>
                    <a:pt x="11124" y="11062"/>
                  </a:lnTo>
                  <a:lnTo>
                    <a:pt x="11198" y="11067"/>
                  </a:lnTo>
                  <a:lnTo>
                    <a:pt x="11271" y="11068"/>
                  </a:lnTo>
                  <a:lnTo>
                    <a:pt x="11344" y="11068"/>
                  </a:lnTo>
                  <a:lnTo>
                    <a:pt x="11344" y="11068"/>
                  </a:lnTo>
                  <a:lnTo>
                    <a:pt x="11349" y="11070"/>
                  </a:lnTo>
                  <a:lnTo>
                    <a:pt x="11353" y="11071"/>
                  </a:lnTo>
                  <a:lnTo>
                    <a:pt x="11359" y="11070"/>
                  </a:lnTo>
                  <a:lnTo>
                    <a:pt x="11364" y="11068"/>
                  </a:lnTo>
                  <a:lnTo>
                    <a:pt x="11364" y="11068"/>
                  </a:lnTo>
                  <a:lnTo>
                    <a:pt x="11407" y="11065"/>
                  </a:lnTo>
                  <a:lnTo>
                    <a:pt x="11452" y="11062"/>
                  </a:lnTo>
                  <a:lnTo>
                    <a:pt x="11497" y="11057"/>
                  </a:lnTo>
                  <a:lnTo>
                    <a:pt x="11542" y="11051"/>
                  </a:lnTo>
                  <a:lnTo>
                    <a:pt x="11586" y="11046"/>
                  </a:lnTo>
                  <a:lnTo>
                    <a:pt x="11631" y="11037"/>
                  </a:lnTo>
                  <a:lnTo>
                    <a:pt x="11676" y="11028"/>
                  </a:lnTo>
                  <a:lnTo>
                    <a:pt x="11721" y="11017"/>
                  </a:lnTo>
                  <a:lnTo>
                    <a:pt x="11767" y="11006"/>
                  </a:lnTo>
                  <a:lnTo>
                    <a:pt x="11812" y="10993"/>
                  </a:lnTo>
                  <a:lnTo>
                    <a:pt x="11859" y="10978"/>
                  </a:lnTo>
                  <a:lnTo>
                    <a:pt x="11905" y="10961"/>
                  </a:lnTo>
                  <a:lnTo>
                    <a:pt x="11951" y="10944"/>
                  </a:lnTo>
                  <a:lnTo>
                    <a:pt x="11998" y="10925"/>
                  </a:lnTo>
                  <a:lnTo>
                    <a:pt x="12046" y="10905"/>
                  </a:lnTo>
                  <a:lnTo>
                    <a:pt x="12094" y="10883"/>
                  </a:lnTo>
                  <a:lnTo>
                    <a:pt x="12094" y="10883"/>
                  </a:lnTo>
                  <a:lnTo>
                    <a:pt x="12097" y="10881"/>
                  </a:lnTo>
                  <a:lnTo>
                    <a:pt x="12099" y="10879"/>
                  </a:lnTo>
                  <a:lnTo>
                    <a:pt x="12101" y="10875"/>
                  </a:lnTo>
                  <a:lnTo>
                    <a:pt x="12101" y="10869"/>
                  </a:lnTo>
                  <a:lnTo>
                    <a:pt x="12099" y="10864"/>
                  </a:lnTo>
                  <a:lnTo>
                    <a:pt x="12095" y="10859"/>
                  </a:lnTo>
                  <a:lnTo>
                    <a:pt x="12091" y="10856"/>
                  </a:lnTo>
                  <a:lnTo>
                    <a:pt x="12085" y="10856"/>
                  </a:lnTo>
                  <a:lnTo>
                    <a:pt x="12079" y="10857"/>
                  </a:lnTo>
                  <a:lnTo>
                    <a:pt x="12079" y="10857"/>
                  </a:lnTo>
                  <a:lnTo>
                    <a:pt x="12031" y="10878"/>
                  </a:lnTo>
                  <a:lnTo>
                    <a:pt x="11983" y="10898"/>
                  </a:lnTo>
                  <a:lnTo>
                    <a:pt x="11983" y="10898"/>
                  </a:lnTo>
                  <a:lnTo>
                    <a:pt x="11955" y="10882"/>
                  </a:lnTo>
                  <a:lnTo>
                    <a:pt x="11927" y="10866"/>
                  </a:lnTo>
                  <a:lnTo>
                    <a:pt x="11899" y="10852"/>
                  </a:lnTo>
                  <a:lnTo>
                    <a:pt x="11871" y="10841"/>
                  </a:lnTo>
                  <a:lnTo>
                    <a:pt x="11871" y="10841"/>
                  </a:lnTo>
                  <a:lnTo>
                    <a:pt x="11871" y="10829"/>
                  </a:lnTo>
                  <a:lnTo>
                    <a:pt x="11868" y="10816"/>
                  </a:lnTo>
                  <a:lnTo>
                    <a:pt x="11868" y="10816"/>
                  </a:lnTo>
                  <a:lnTo>
                    <a:pt x="11868" y="10810"/>
                  </a:lnTo>
                  <a:lnTo>
                    <a:pt x="11866" y="10804"/>
                  </a:lnTo>
                  <a:lnTo>
                    <a:pt x="11864" y="10800"/>
                  </a:lnTo>
                  <a:lnTo>
                    <a:pt x="11860" y="10795"/>
                  </a:lnTo>
                  <a:lnTo>
                    <a:pt x="11855" y="10793"/>
                  </a:lnTo>
                  <a:lnTo>
                    <a:pt x="11851" y="10792"/>
                  </a:lnTo>
                  <a:lnTo>
                    <a:pt x="11845" y="10792"/>
                  </a:lnTo>
                  <a:lnTo>
                    <a:pt x="11840" y="10794"/>
                  </a:lnTo>
                  <a:lnTo>
                    <a:pt x="11840" y="10794"/>
                  </a:lnTo>
                  <a:lnTo>
                    <a:pt x="11825" y="10806"/>
                  </a:lnTo>
                  <a:lnTo>
                    <a:pt x="11806" y="10821"/>
                  </a:lnTo>
                  <a:lnTo>
                    <a:pt x="11806" y="10821"/>
                  </a:lnTo>
                  <a:lnTo>
                    <a:pt x="11778" y="10814"/>
                  </a:lnTo>
                  <a:lnTo>
                    <a:pt x="11750" y="10809"/>
                  </a:lnTo>
                  <a:lnTo>
                    <a:pt x="11721" y="10806"/>
                  </a:lnTo>
                  <a:lnTo>
                    <a:pt x="11692" y="10803"/>
                  </a:lnTo>
                  <a:lnTo>
                    <a:pt x="11661" y="10803"/>
                  </a:lnTo>
                  <a:lnTo>
                    <a:pt x="11631" y="10803"/>
                  </a:lnTo>
                  <a:lnTo>
                    <a:pt x="11599" y="10806"/>
                  </a:lnTo>
                  <a:lnTo>
                    <a:pt x="11566" y="10808"/>
                  </a:lnTo>
                  <a:lnTo>
                    <a:pt x="11566" y="10808"/>
                  </a:lnTo>
                  <a:lnTo>
                    <a:pt x="11563" y="10808"/>
                  </a:lnTo>
                  <a:lnTo>
                    <a:pt x="11559" y="10808"/>
                  </a:lnTo>
                  <a:lnTo>
                    <a:pt x="11556" y="10809"/>
                  </a:lnTo>
                  <a:lnTo>
                    <a:pt x="11551" y="10810"/>
                  </a:lnTo>
                  <a:lnTo>
                    <a:pt x="11551" y="10810"/>
                  </a:lnTo>
                  <a:lnTo>
                    <a:pt x="11496" y="10817"/>
                  </a:lnTo>
                  <a:lnTo>
                    <a:pt x="11496" y="10817"/>
                  </a:lnTo>
                  <a:lnTo>
                    <a:pt x="11461" y="10822"/>
                  </a:lnTo>
                  <a:lnTo>
                    <a:pt x="11419" y="10828"/>
                  </a:lnTo>
                  <a:lnTo>
                    <a:pt x="11419" y="10828"/>
                  </a:lnTo>
                  <a:lnTo>
                    <a:pt x="11418" y="10822"/>
                  </a:lnTo>
                  <a:lnTo>
                    <a:pt x="11415" y="10816"/>
                  </a:lnTo>
                  <a:lnTo>
                    <a:pt x="11412" y="10813"/>
                  </a:lnTo>
                  <a:lnTo>
                    <a:pt x="11408" y="10810"/>
                  </a:lnTo>
                  <a:lnTo>
                    <a:pt x="11404" y="10808"/>
                  </a:lnTo>
                  <a:lnTo>
                    <a:pt x="11398" y="10808"/>
                  </a:lnTo>
                  <a:lnTo>
                    <a:pt x="11393" y="10810"/>
                  </a:lnTo>
                  <a:lnTo>
                    <a:pt x="11387" y="10814"/>
                  </a:lnTo>
                  <a:lnTo>
                    <a:pt x="11387" y="10814"/>
                  </a:lnTo>
                  <a:lnTo>
                    <a:pt x="11365" y="10833"/>
                  </a:lnTo>
                  <a:lnTo>
                    <a:pt x="11365" y="10833"/>
                  </a:lnTo>
                  <a:lnTo>
                    <a:pt x="11300" y="10837"/>
                  </a:lnTo>
                  <a:lnTo>
                    <a:pt x="11228" y="10842"/>
                  </a:lnTo>
                  <a:lnTo>
                    <a:pt x="11228" y="10842"/>
                  </a:lnTo>
                  <a:lnTo>
                    <a:pt x="11226" y="10836"/>
                  </a:lnTo>
                  <a:lnTo>
                    <a:pt x="11223" y="10831"/>
                  </a:lnTo>
                  <a:lnTo>
                    <a:pt x="11220" y="10828"/>
                  </a:lnTo>
                  <a:lnTo>
                    <a:pt x="11215" y="10824"/>
                  </a:lnTo>
                  <a:lnTo>
                    <a:pt x="11209" y="10823"/>
                  </a:lnTo>
                  <a:lnTo>
                    <a:pt x="11205" y="10823"/>
                  </a:lnTo>
                  <a:lnTo>
                    <a:pt x="11200" y="10826"/>
                  </a:lnTo>
                  <a:lnTo>
                    <a:pt x="11195" y="10829"/>
                  </a:lnTo>
                  <a:lnTo>
                    <a:pt x="11195" y="10829"/>
                  </a:lnTo>
                  <a:lnTo>
                    <a:pt x="11185" y="10843"/>
                  </a:lnTo>
                  <a:lnTo>
                    <a:pt x="11185" y="10843"/>
                  </a:lnTo>
                  <a:lnTo>
                    <a:pt x="11132" y="10844"/>
                  </a:lnTo>
                  <a:lnTo>
                    <a:pt x="11132" y="10844"/>
                  </a:lnTo>
                  <a:lnTo>
                    <a:pt x="11132" y="10838"/>
                  </a:lnTo>
                  <a:lnTo>
                    <a:pt x="11130" y="10834"/>
                  </a:lnTo>
                  <a:lnTo>
                    <a:pt x="11126" y="10829"/>
                  </a:lnTo>
                  <a:lnTo>
                    <a:pt x="11122" y="10827"/>
                  </a:lnTo>
                  <a:lnTo>
                    <a:pt x="11116" y="10826"/>
                  </a:lnTo>
                  <a:lnTo>
                    <a:pt x="11110" y="10826"/>
                  </a:lnTo>
                  <a:lnTo>
                    <a:pt x="11104" y="10827"/>
                  </a:lnTo>
                  <a:lnTo>
                    <a:pt x="11099" y="10829"/>
                  </a:lnTo>
                  <a:lnTo>
                    <a:pt x="11099" y="10829"/>
                  </a:lnTo>
                  <a:lnTo>
                    <a:pt x="11078" y="10845"/>
                  </a:lnTo>
                  <a:lnTo>
                    <a:pt x="11078" y="10845"/>
                  </a:lnTo>
                  <a:lnTo>
                    <a:pt x="11007" y="10844"/>
                  </a:lnTo>
                  <a:lnTo>
                    <a:pt x="10934" y="10842"/>
                  </a:lnTo>
                  <a:lnTo>
                    <a:pt x="10934" y="10842"/>
                  </a:lnTo>
                  <a:lnTo>
                    <a:pt x="10939" y="10831"/>
                  </a:lnTo>
                  <a:lnTo>
                    <a:pt x="10939" y="10831"/>
                  </a:lnTo>
                  <a:lnTo>
                    <a:pt x="10939" y="10826"/>
                  </a:lnTo>
                  <a:lnTo>
                    <a:pt x="10938" y="10820"/>
                  </a:lnTo>
                  <a:lnTo>
                    <a:pt x="10934" y="10815"/>
                  </a:lnTo>
                  <a:lnTo>
                    <a:pt x="10930" y="10811"/>
                  </a:lnTo>
                  <a:lnTo>
                    <a:pt x="10925" y="10809"/>
                  </a:lnTo>
                  <a:lnTo>
                    <a:pt x="10919" y="10808"/>
                  </a:lnTo>
                  <a:lnTo>
                    <a:pt x="10912" y="10810"/>
                  </a:lnTo>
                  <a:lnTo>
                    <a:pt x="10907" y="10814"/>
                  </a:lnTo>
                  <a:lnTo>
                    <a:pt x="10907" y="10814"/>
                  </a:lnTo>
                  <a:lnTo>
                    <a:pt x="10893" y="10826"/>
                  </a:lnTo>
                  <a:lnTo>
                    <a:pt x="10881" y="10840"/>
                  </a:lnTo>
                  <a:lnTo>
                    <a:pt x="10881" y="10840"/>
                  </a:lnTo>
                  <a:lnTo>
                    <a:pt x="10857" y="10838"/>
                  </a:lnTo>
                  <a:lnTo>
                    <a:pt x="10857" y="10838"/>
                  </a:lnTo>
                  <a:lnTo>
                    <a:pt x="10856" y="10834"/>
                  </a:lnTo>
                  <a:lnTo>
                    <a:pt x="10854" y="10830"/>
                  </a:lnTo>
                  <a:lnTo>
                    <a:pt x="10851" y="10827"/>
                  </a:lnTo>
                  <a:lnTo>
                    <a:pt x="10848" y="10824"/>
                  </a:lnTo>
                  <a:lnTo>
                    <a:pt x="10843" y="10823"/>
                  </a:lnTo>
                  <a:lnTo>
                    <a:pt x="10840" y="10823"/>
                  </a:lnTo>
                  <a:lnTo>
                    <a:pt x="10835" y="10824"/>
                  </a:lnTo>
                  <a:lnTo>
                    <a:pt x="10831" y="10827"/>
                  </a:lnTo>
                  <a:lnTo>
                    <a:pt x="10831" y="10827"/>
                  </a:lnTo>
                  <a:lnTo>
                    <a:pt x="10820" y="10835"/>
                  </a:lnTo>
                  <a:lnTo>
                    <a:pt x="10820" y="10835"/>
                  </a:lnTo>
                  <a:lnTo>
                    <a:pt x="10768" y="10830"/>
                  </a:lnTo>
                  <a:lnTo>
                    <a:pt x="10717" y="10823"/>
                  </a:lnTo>
                  <a:lnTo>
                    <a:pt x="10717" y="10823"/>
                  </a:lnTo>
                  <a:lnTo>
                    <a:pt x="10715" y="10810"/>
                  </a:lnTo>
                  <a:lnTo>
                    <a:pt x="10715" y="10810"/>
                  </a:lnTo>
                  <a:lnTo>
                    <a:pt x="10714" y="10806"/>
                  </a:lnTo>
                  <a:lnTo>
                    <a:pt x="10712" y="10801"/>
                  </a:lnTo>
                  <a:lnTo>
                    <a:pt x="10708" y="10797"/>
                  </a:lnTo>
                  <a:lnTo>
                    <a:pt x="10705" y="10795"/>
                  </a:lnTo>
                  <a:lnTo>
                    <a:pt x="10701" y="10793"/>
                  </a:lnTo>
                  <a:lnTo>
                    <a:pt x="10697" y="10792"/>
                  </a:lnTo>
                  <a:lnTo>
                    <a:pt x="10692" y="10793"/>
                  </a:lnTo>
                  <a:lnTo>
                    <a:pt x="10686" y="10795"/>
                  </a:lnTo>
                  <a:lnTo>
                    <a:pt x="10686" y="10795"/>
                  </a:lnTo>
                  <a:lnTo>
                    <a:pt x="10683" y="10799"/>
                  </a:lnTo>
                  <a:lnTo>
                    <a:pt x="10665" y="10813"/>
                  </a:lnTo>
                  <a:lnTo>
                    <a:pt x="10665" y="10813"/>
                  </a:lnTo>
                  <a:lnTo>
                    <a:pt x="10625" y="10802"/>
                  </a:lnTo>
                  <a:lnTo>
                    <a:pt x="10586" y="10790"/>
                  </a:lnTo>
                  <a:lnTo>
                    <a:pt x="10586" y="10790"/>
                  </a:lnTo>
                  <a:lnTo>
                    <a:pt x="10584" y="10786"/>
                  </a:lnTo>
                  <a:lnTo>
                    <a:pt x="10582" y="10782"/>
                  </a:lnTo>
                  <a:lnTo>
                    <a:pt x="10579" y="10780"/>
                  </a:lnTo>
                  <a:lnTo>
                    <a:pt x="10575" y="10778"/>
                  </a:lnTo>
                  <a:lnTo>
                    <a:pt x="10572" y="10776"/>
                  </a:lnTo>
                  <a:lnTo>
                    <a:pt x="10567" y="10776"/>
                  </a:lnTo>
                  <a:lnTo>
                    <a:pt x="10563" y="10776"/>
                  </a:lnTo>
                  <a:lnTo>
                    <a:pt x="10559" y="10779"/>
                  </a:lnTo>
                  <a:lnTo>
                    <a:pt x="10559" y="10779"/>
                  </a:lnTo>
                  <a:lnTo>
                    <a:pt x="10556" y="10780"/>
                  </a:lnTo>
                  <a:lnTo>
                    <a:pt x="10556" y="10780"/>
                  </a:lnTo>
                  <a:lnTo>
                    <a:pt x="10508" y="10765"/>
                  </a:lnTo>
                  <a:lnTo>
                    <a:pt x="10460" y="10747"/>
                  </a:lnTo>
                  <a:lnTo>
                    <a:pt x="10460" y="10747"/>
                  </a:lnTo>
                  <a:lnTo>
                    <a:pt x="10459" y="10731"/>
                  </a:lnTo>
                  <a:lnTo>
                    <a:pt x="10459" y="10731"/>
                  </a:lnTo>
                  <a:lnTo>
                    <a:pt x="10458" y="10725"/>
                  </a:lnTo>
                  <a:lnTo>
                    <a:pt x="10456" y="10720"/>
                  </a:lnTo>
                  <a:lnTo>
                    <a:pt x="10452" y="10717"/>
                  </a:lnTo>
                  <a:lnTo>
                    <a:pt x="10447" y="10714"/>
                  </a:lnTo>
                  <a:lnTo>
                    <a:pt x="10442" y="10713"/>
                  </a:lnTo>
                  <a:lnTo>
                    <a:pt x="10437" y="10713"/>
                  </a:lnTo>
                  <a:lnTo>
                    <a:pt x="10431" y="10714"/>
                  </a:lnTo>
                  <a:lnTo>
                    <a:pt x="10426" y="10718"/>
                  </a:lnTo>
                  <a:lnTo>
                    <a:pt x="10426" y="10718"/>
                  </a:lnTo>
                  <a:lnTo>
                    <a:pt x="10414" y="10730"/>
                  </a:lnTo>
                  <a:lnTo>
                    <a:pt x="10414" y="10730"/>
                  </a:lnTo>
                  <a:lnTo>
                    <a:pt x="10356" y="10705"/>
                  </a:lnTo>
                  <a:lnTo>
                    <a:pt x="10356" y="10705"/>
                  </a:lnTo>
                  <a:lnTo>
                    <a:pt x="10362" y="10687"/>
                  </a:lnTo>
                  <a:lnTo>
                    <a:pt x="10362" y="10687"/>
                  </a:lnTo>
                  <a:lnTo>
                    <a:pt x="10363" y="10680"/>
                  </a:lnTo>
                  <a:lnTo>
                    <a:pt x="10362" y="10675"/>
                  </a:lnTo>
                  <a:lnTo>
                    <a:pt x="10359" y="10671"/>
                  </a:lnTo>
                  <a:lnTo>
                    <a:pt x="10354" y="10668"/>
                  </a:lnTo>
                  <a:lnTo>
                    <a:pt x="10348" y="10665"/>
                  </a:lnTo>
                  <a:lnTo>
                    <a:pt x="10342" y="10665"/>
                  </a:lnTo>
                  <a:lnTo>
                    <a:pt x="10336" y="10666"/>
                  </a:lnTo>
                  <a:lnTo>
                    <a:pt x="10330" y="10670"/>
                  </a:lnTo>
                  <a:lnTo>
                    <a:pt x="10330" y="10670"/>
                  </a:lnTo>
                  <a:lnTo>
                    <a:pt x="10314" y="10683"/>
                  </a:lnTo>
                  <a:lnTo>
                    <a:pt x="10314" y="10683"/>
                  </a:lnTo>
                  <a:lnTo>
                    <a:pt x="10299" y="10671"/>
                  </a:lnTo>
                  <a:lnTo>
                    <a:pt x="10285" y="10657"/>
                  </a:lnTo>
                  <a:lnTo>
                    <a:pt x="10272" y="10643"/>
                  </a:lnTo>
                  <a:lnTo>
                    <a:pt x="10261" y="10629"/>
                  </a:lnTo>
                  <a:lnTo>
                    <a:pt x="10251" y="10614"/>
                  </a:lnTo>
                  <a:lnTo>
                    <a:pt x="10243" y="10597"/>
                  </a:lnTo>
                  <a:lnTo>
                    <a:pt x="10234" y="10581"/>
                  </a:lnTo>
                  <a:lnTo>
                    <a:pt x="10229" y="10563"/>
                  </a:lnTo>
                  <a:lnTo>
                    <a:pt x="10229" y="10563"/>
                  </a:lnTo>
                  <a:lnTo>
                    <a:pt x="10220" y="10536"/>
                  </a:lnTo>
                  <a:lnTo>
                    <a:pt x="10209" y="10509"/>
                  </a:lnTo>
                  <a:lnTo>
                    <a:pt x="10196" y="10483"/>
                  </a:lnTo>
                  <a:lnTo>
                    <a:pt x="10181" y="10457"/>
                  </a:lnTo>
                  <a:lnTo>
                    <a:pt x="10163" y="10432"/>
                  </a:lnTo>
                  <a:lnTo>
                    <a:pt x="10144" y="10406"/>
                  </a:lnTo>
                  <a:lnTo>
                    <a:pt x="10126" y="10383"/>
                  </a:lnTo>
                  <a:lnTo>
                    <a:pt x="10105" y="10359"/>
                  </a:lnTo>
                  <a:lnTo>
                    <a:pt x="10083" y="10335"/>
                  </a:lnTo>
                  <a:lnTo>
                    <a:pt x="10061" y="10313"/>
                  </a:lnTo>
                  <a:lnTo>
                    <a:pt x="10018" y="10268"/>
                  </a:lnTo>
                  <a:lnTo>
                    <a:pt x="9976" y="10226"/>
                  </a:lnTo>
                  <a:lnTo>
                    <a:pt x="9936" y="10186"/>
                  </a:lnTo>
                  <a:lnTo>
                    <a:pt x="9936" y="10186"/>
                  </a:lnTo>
                  <a:lnTo>
                    <a:pt x="9904" y="10151"/>
                  </a:lnTo>
                  <a:lnTo>
                    <a:pt x="9875" y="10116"/>
                  </a:lnTo>
                  <a:lnTo>
                    <a:pt x="9848" y="10080"/>
                  </a:lnTo>
                  <a:lnTo>
                    <a:pt x="9822" y="10042"/>
                  </a:lnTo>
                  <a:lnTo>
                    <a:pt x="9799" y="10003"/>
                  </a:lnTo>
                  <a:lnTo>
                    <a:pt x="9778" y="9963"/>
                  </a:lnTo>
                  <a:lnTo>
                    <a:pt x="9758" y="9921"/>
                  </a:lnTo>
                  <a:lnTo>
                    <a:pt x="9741" y="9877"/>
                  </a:lnTo>
                  <a:lnTo>
                    <a:pt x="9741" y="9877"/>
                  </a:lnTo>
                  <a:lnTo>
                    <a:pt x="9707" y="9786"/>
                  </a:lnTo>
                  <a:lnTo>
                    <a:pt x="9674" y="9694"/>
                  </a:lnTo>
                  <a:lnTo>
                    <a:pt x="9674" y="9694"/>
                  </a:lnTo>
                  <a:lnTo>
                    <a:pt x="9661" y="9667"/>
                  </a:lnTo>
                  <a:lnTo>
                    <a:pt x="9653" y="9643"/>
                  </a:lnTo>
                  <a:lnTo>
                    <a:pt x="9648" y="9623"/>
                  </a:lnTo>
                  <a:lnTo>
                    <a:pt x="9646" y="9614"/>
                  </a:lnTo>
                  <a:lnTo>
                    <a:pt x="9646" y="9606"/>
                  </a:lnTo>
                  <a:lnTo>
                    <a:pt x="9647" y="9599"/>
                  </a:lnTo>
                  <a:lnTo>
                    <a:pt x="9648" y="9592"/>
                  </a:lnTo>
                  <a:lnTo>
                    <a:pt x="9650" y="9586"/>
                  </a:lnTo>
                  <a:lnTo>
                    <a:pt x="9654" y="9581"/>
                  </a:lnTo>
                  <a:lnTo>
                    <a:pt x="9659" y="9577"/>
                  </a:lnTo>
                  <a:lnTo>
                    <a:pt x="9663" y="9574"/>
                  </a:lnTo>
                  <a:lnTo>
                    <a:pt x="9669" y="9571"/>
                  </a:lnTo>
                  <a:lnTo>
                    <a:pt x="9676" y="9570"/>
                  </a:lnTo>
                  <a:lnTo>
                    <a:pt x="9684" y="9568"/>
                  </a:lnTo>
                  <a:lnTo>
                    <a:pt x="9693" y="9568"/>
                  </a:lnTo>
                  <a:lnTo>
                    <a:pt x="9702" y="9568"/>
                  </a:lnTo>
                  <a:lnTo>
                    <a:pt x="9712" y="9571"/>
                  </a:lnTo>
                  <a:lnTo>
                    <a:pt x="9737" y="9575"/>
                  </a:lnTo>
                  <a:lnTo>
                    <a:pt x="9764" y="9584"/>
                  </a:lnTo>
                  <a:lnTo>
                    <a:pt x="9796" y="9595"/>
                  </a:lnTo>
                  <a:lnTo>
                    <a:pt x="9831" y="9611"/>
                  </a:lnTo>
                  <a:lnTo>
                    <a:pt x="9868" y="9628"/>
                  </a:lnTo>
                  <a:lnTo>
                    <a:pt x="9910" y="9649"/>
                  </a:lnTo>
                  <a:lnTo>
                    <a:pt x="9910" y="9649"/>
                  </a:lnTo>
                  <a:lnTo>
                    <a:pt x="9913" y="9653"/>
                  </a:lnTo>
                  <a:lnTo>
                    <a:pt x="9915" y="9656"/>
                  </a:lnTo>
                  <a:lnTo>
                    <a:pt x="9918" y="9659"/>
                  </a:lnTo>
                  <a:lnTo>
                    <a:pt x="9922" y="9660"/>
                  </a:lnTo>
                  <a:lnTo>
                    <a:pt x="9925" y="9661"/>
                  </a:lnTo>
                  <a:lnTo>
                    <a:pt x="9929" y="9660"/>
                  </a:lnTo>
                  <a:lnTo>
                    <a:pt x="9934" y="9659"/>
                  </a:lnTo>
                  <a:lnTo>
                    <a:pt x="9937" y="9656"/>
                  </a:lnTo>
                  <a:lnTo>
                    <a:pt x="9937" y="9656"/>
                  </a:lnTo>
                  <a:lnTo>
                    <a:pt x="9966" y="9628"/>
                  </a:lnTo>
                  <a:lnTo>
                    <a:pt x="9986" y="9609"/>
                  </a:lnTo>
                  <a:lnTo>
                    <a:pt x="10000" y="9597"/>
                  </a:lnTo>
                  <a:lnTo>
                    <a:pt x="10010" y="9586"/>
                  </a:lnTo>
                  <a:lnTo>
                    <a:pt x="10016" y="9574"/>
                  </a:lnTo>
                  <a:lnTo>
                    <a:pt x="10024" y="9559"/>
                  </a:lnTo>
                  <a:lnTo>
                    <a:pt x="10050" y="9499"/>
                  </a:lnTo>
                  <a:lnTo>
                    <a:pt x="10050" y="9499"/>
                  </a:lnTo>
                  <a:lnTo>
                    <a:pt x="10083" y="9456"/>
                  </a:lnTo>
                  <a:lnTo>
                    <a:pt x="10116" y="9412"/>
                  </a:lnTo>
                  <a:lnTo>
                    <a:pt x="10181" y="9321"/>
                  </a:lnTo>
                  <a:lnTo>
                    <a:pt x="10246" y="9233"/>
                  </a:lnTo>
                  <a:lnTo>
                    <a:pt x="10279" y="9188"/>
                  </a:lnTo>
                  <a:lnTo>
                    <a:pt x="10313" y="9144"/>
                  </a:lnTo>
                  <a:lnTo>
                    <a:pt x="10313" y="9144"/>
                  </a:lnTo>
                  <a:lnTo>
                    <a:pt x="10302" y="9166"/>
                  </a:lnTo>
                  <a:lnTo>
                    <a:pt x="10291" y="9188"/>
                  </a:lnTo>
                  <a:lnTo>
                    <a:pt x="10278" y="9211"/>
                  </a:lnTo>
                  <a:lnTo>
                    <a:pt x="10263" y="9234"/>
                  </a:lnTo>
                  <a:lnTo>
                    <a:pt x="10229" y="9282"/>
                  </a:lnTo>
                  <a:lnTo>
                    <a:pt x="10192" y="9332"/>
                  </a:lnTo>
                  <a:lnTo>
                    <a:pt x="10192" y="9332"/>
                  </a:lnTo>
                  <a:lnTo>
                    <a:pt x="10191" y="9333"/>
                  </a:lnTo>
                  <a:lnTo>
                    <a:pt x="10192" y="9334"/>
                  </a:lnTo>
                  <a:lnTo>
                    <a:pt x="10193" y="9334"/>
                  </a:lnTo>
                  <a:lnTo>
                    <a:pt x="10193" y="9333"/>
                  </a:lnTo>
                  <a:lnTo>
                    <a:pt x="10193" y="9333"/>
                  </a:lnTo>
                  <a:lnTo>
                    <a:pt x="10213" y="9310"/>
                  </a:lnTo>
                  <a:lnTo>
                    <a:pt x="10243" y="9278"/>
                  </a:lnTo>
                  <a:lnTo>
                    <a:pt x="10275" y="9241"/>
                  </a:lnTo>
                  <a:lnTo>
                    <a:pt x="10311" y="9199"/>
                  </a:lnTo>
                  <a:lnTo>
                    <a:pt x="10327" y="9178"/>
                  </a:lnTo>
                  <a:lnTo>
                    <a:pt x="10342" y="9155"/>
                  </a:lnTo>
                  <a:lnTo>
                    <a:pt x="10355" y="9134"/>
                  </a:lnTo>
                  <a:lnTo>
                    <a:pt x="10367" y="9113"/>
                  </a:lnTo>
                  <a:lnTo>
                    <a:pt x="10375" y="9093"/>
                  </a:lnTo>
                  <a:lnTo>
                    <a:pt x="10377" y="9084"/>
                  </a:lnTo>
                  <a:lnTo>
                    <a:pt x="10380" y="9075"/>
                  </a:lnTo>
                  <a:lnTo>
                    <a:pt x="10381" y="9065"/>
                  </a:lnTo>
                  <a:lnTo>
                    <a:pt x="10381" y="9057"/>
                  </a:lnTo>
                  <a:lnTo>
                    <a:pt x="10381" y="9049"/>
                  </a:lnTo>
                  <a:lnTo>
                    <a:pt x="10378" y="9042"/>
                  </a:lnTo>
                  <a:lnTo>
                    <a:pt x="10378" y="9042"/>
                  </a:lnTo>
                  <a:lnTo>
                    <a:pt x="10374" y="9029"/>
                  </a:lnTo>
                  <a:lnTo>
                    <a:pt x="10368" y="9017"/>
                  </a:lnTo>
                  <a:lnTo>
                    <a:pt x="10354" y="8991"/>
                  </a:lnTo>
                  <a:lnTo>
                    <a:pt x="10336" y="8963"/>
                  </a:lnTo>
                  <a:lnTo>
                    <a:pt x="10318" y="8935"/>
                  </a:lnTo>
                  <a:lnTo>
                    <a:pt x="10277" y="8878"/>
                  </a:lnTo>
                  <a:lnTo>
                    <a:pt x="10257" y="8850"/>
                  </a:lnTo>
                  <a:lnTo>
                    <a:pt x="10239" y="8822"/>
                  </a:lnTo>
                  <a:lnTo>
                    <a:pt x="10225" y="8795"/>
                  </a:lnTo>
                  <a:lnTo>
                    <a:pt x="10219" y="8782"/>
                  </a:lnTo>
                  <a:lnTo>
                    <a:pt x="10215" y="8769"/>
                  </a:lnTo>
                  <a:lnTo>
                    <a:pt x="10210" y="8757"/>
                  </a:lnTo>
                  <a:lnTo>
                    <a:pt x="10208" y="8746"/>
                  </a:lnTo>
                  <a:lnTo>
                    <a:pt x="10208" y="8734"/>
                  </a:lnTo>
                  <a:lnTo>
                    <a:pt x="10208" y="8723"/>
                  </a:lnTo>
                  <a:lnTo>
                    <a:pt x="10210" y="8714"/>
                  </a:lnTo>
                  <a:lnTo>
                    <a:pt x="10215" y="8705"/>
                  </a:lnTo>
                  <a:lnTo>
                    <a:pt x="10220" y="8696"/>
                  </a:lnTo>
                  <a:lnTo>
                    <a:pt x="10229" y="8688"/>
                  </a:lnTo>
                  <a:lnTo>
                    <a:pt x="10238" y="8681"/>
                  </a:lnTo>
                  <a:lnTo>
                    <a:pt x="10251" y="8675"/>
                  </a:lnTo>
                  <a:lnTo>
                    <a:pt x="10266" y="8671"/>
                  </a:lnTo>
                  <a:lnTo>
                    <a:pt x="10284" y="8667"/>
                  </a:lnTo>
                  <a:lnTo>
                    <a:pt x="10284" y="8667"/>
                  </a:lnTo>
                  <a:lnTo>
                    <a:pt x="10301" y="8664"/>
                  </a:lnTo>
                  <a:lnTo>
                    <a:pt x="10319" y="8659"/>
                  </a:lnTo>
                  <a:lnTo>
                    <a:pt x="10335" y="8653"/>
                  </a:lnTo>
                  <a:lnTo>
                    <a:pt x="10351" y="8647"/>
                  </a:lnTo>
                  <a:lnTo>
                    <a:pt x="10367" y="8640"/>
                  </a:lnTo>
                  <a:lnTo>
                    <a:pt x="10382" y="8632"/>
                  </a:lnTo>
                  <a:lnTo>
                    <a:pt x="10411" y="8616"/>
                  </a:lnTo>
                  <a:lnTo>
                    <a:pt x="10438" y="8598"/>
                  </a:lnTo>
                  <a:lnTo>
                    <a:pt x="10465" y="8578"/>
                  </a:lnTo>
                  <a:lnTo>
                    <a:pt x="10517" y="8538"/>
                  </a:lnTo>
                  <a:lnTo>
                    <a:pt x="10542" y="8519"/>
                  </a:lnTo>
                  <a:lnTo>
                    <a:pt x="10568" y="8500"/>
                  </a:lnTo>
                  <a:lnTo>
                    <a:pt x="10595" y="8483"/>
                  </a:lnTo>
                  <a:lnTo>
                    <a:pt x="10622" y="8468"/>
                  </a:lnTo>
                  <a:lnTo>
                    <a:pt x="10636" y="8461"/>
                  </a:lnTo>
                  <a:lnTo>
                    <a:pt x="10651" y="8455"/>
                  </a:lnTo>
                  <a:lnTo>
                    <a:pt x="10666" y="8449"/>
                  </a:lnTo>
                  <a:lnTo>
                    <a:pt x="10682" y="8446"/>
                  </a:lnTo>
                  <a:lnTo>
                    <a:pt x="10698" y="8442"/>
                  </a:lnTo>
                  <a:lnTo>
                    <a:pt x="10714" y="8439"/>
                  </a:lnTo>
                  <a:lnTo>
                    <a:pt x="10732" y="8438"/>
                  </a:lnTo>
                  <a:lnTo>
                    <a:pt x="10749" y="8437"/>
                  </a:lnTo>
                  <a:lnTo>
                    <a:pt x="10749" y="8437"/>
                  </a:lnTo>
                  <a:lnTo>
                    <a:pt x="10753" y="8437"/>
                  </a:lnTo>
                  <a:lnTo>
                    <a:pt x="10758" y="8435"/>
                  </a:lnTo>
                  <a:lnTo>
                    <a:pt x="10767" y="8430"/>
                  </a:lnTo>
                  <a:lnTo>
                    <a:pt x="10778" y="8421"/>
                  </a:lnTo>
                  <a:lnTo>
                    <a:pt x="10787" y="8413"/>
                  </a:lnTo>
                  <a:lnTo>
                    <a:pt x="10802" y="8398"/>
                  </a:lnTo>
                  <a:lnTo>
                    <a:pt x="10806" y="8394"/>
                  </a:lnTo>
                  <a:lnTo>
                    <a:pt x="10806" y="8394"/>
                  </a:lnTo>
                  <a:lnTo>
                    <a:pt x="10806" y="8394"/>
                  </a:lnTo>
                  <a:lnTo>
                    <a:pt x="10806" y="8394"/>
                  </a:lnTo>
                  <a:lnTo>
                    <a:pt x="10829" y="8375"/>
                  </a:lnTo>
                  <a:lnTo>
                    <a:pt x="10858" y="8353"/>
                  </a:lnTo>
                  <a:lnTo>
                    <a:pt x="10873" y="8343"/>
                  </a:lnTo>
                  <a:lnTo>
                    <a:pt x="10890" y="8332"/>
                  </a:lnTo>
                  <a:lnTo>
                    <a:pt x="10906" y="8324"/>
                  </a:lnTo>
                  <a:lnTo>
                    <a:pt x="10924" y="8316"/>
                  </a:lnTo>
                  <a:lnTo>
                    <a:pt x="10924" y="8316"/>
                  </a:lnTo>
                  <a:lnTo>
                    <a:pt x="10906" y="8352"/>
                  </a:lnTo>
                  <a:lnTo>
                    <a:pt x="10906" y="8352"/>
                  </a:lnTo>
                  <a:lnTo>
                    <a:pt x="10904" y="8358"/>
                  </a:lnTo>
                  <a:lnTo>
                    <a:pt x="10905" y="8364"/>
                  </a:lnTo>
                  <a:lnTo>
                    <a:pt x="10907" y="8370"/>
                  </a:lnTo>
                  <a:lnTo>
                    <a:pt x="10911" y="8373"/>
                  </a:lnTo>
                  <a:lnTo>
                    <a:pt x="10916" y="8376"/>
                  </a:lnTo>
                  <a:lnTo>
                    <a:pt x="10921" y="8377"/>
                  </a:lnTo>
                  <a:lnTo>
                    <a:pt x="10927" y="8376"/>
                  </a:lnTo>
                  <a:lnTo>
                    <a:pt x="10932" y="8372"/>
                  </a:lnTo>
                  <a:lnTo>
                    <a:pt x="10932" y="8372"/>
                  </a:lnTo>
                  <a:lnTo>
                    <a:pt x="10964" y="8341"/>
                  </a:lnTo>
                  <a:lnTo>
                    <a:pt x="10996" y="8307"/>
                  </a:lnTo>
                  <a:lnTo>
                    <a:pt x="10996" y="8307"/>
                  </a:lnTo>
                  <a:lnTo>
                    <a:pt x="11008" y="8310"/>
                  </a:lnTo>
                  <a:lnTo>
                    <a:pt x="11020" y="8317"/>
                  </a:lnTo>
                  <a:lnTo>
                    <a:pt x="11030" y="8327"/>
                  </a:lnTo>
                  <a:lnTo>
                    <a:pt x="11040" y="8338"/>
                  </a:lnTo>
                  <a:lnTo>
                    <a:pt x="11049" y="8353"/>
                  </a:lnTo>
                  <a:lnTo>
                    <a:pt x="11056" y="8372"/>
                  </a:lnTo>
                  <a:lnTo>
                    <a:pt x="11062" y="8394"/>
                  </a:lnTo>
                  <a:lnTo>
                    <a:pt x="11067" y="8419"/>
                  </a:lnTo>
                  <a:lnTo>
                    <a:pt x="11067" y="8419"/>
                  </a:lnTo>
                  <a:lnTo>
                    <a:pt x="11068" y="8424"/>
                  </a:lnTo>
                  <a:lnTo>
                    <a:pt x="11069" y="8428"/>
                  </a:lnTo>
                  <a:lnTo>
                    <a:pt x="11072" y="8432"/>
                  </a:lnTo>
                  <a:lnTo>
                    <a:pt x="11075" y="8434"/>
                  </a:lnTo>
                  <a:lnTo>
                    <a:pt x="11079" y="8437"/>
                  </a:lnTo>
                  <a:lnTo>
                    <a:pt x="11083" y="8438"/>
                  </a:lnTo>
                  <a:lnTo>
                    <a:pt x="11088" y="8437"/>
                  </a:lnTo>
                  <a:lnTo>
                    <a:pt x="11092" y="8435"/>
                  </a:lnTo>
                  <a:lnTo>
                    <a:pt x="11092" y="8435"/>
                  </a:lnTo>
                  <a:lnTo>
                    <a:pt x="11118" y="8420"/>
                  </a:lnTo>
                  <a:lnTo>
                    <a:pt x="11143" y="8404"/>
                  </a:lnTo>
                  <a:lnTo>
                    <a:pt x="11165" y="8389"/>
                  </a:lnTo>
                  <a:lnTo>
                    <a:pt x="11186" y="8372"/>
                  </a:lnTo>
                  <a:lnTo>
                    <a:pt x="11206" y="8356"/>
                  </a:lnTo>
                  <a:lnTo>
                    <a:pt x="11225" y="8338"/>
                  </a:lnTo>
                  <a:lnTo>
                    <a:pt x="11242" y="8321"/>
                  </a:lnTo>
                  <a:lnTo>
                    <a:pt x="11259" y="8302"/>
                  </a:lnTo>
                  <a:lnTo>
                    <a:pt x="11274" y="8283"/>
                  </a:lnTo>
                  <a:lnTo>
                    <a:pt x="11289" y="8262"/>
                  </a:lnTo>
                  <a:lnTo>
                    <a:pt x="11303" y="8241"/>
                  </a:lnTo>
                  <a:lnTo>
                    <a:pt x="11316" y="8219"/>
                  </a:lnTo>
                  <a:lnTo>
                    <a:pt x="11330" y="8195"/>
                  </a:lnTo>
                  <a:lnTo>
                    <a:pt x="11342" y="8171"/>
                  </a:lnTo>
                  <a:lnTo>
                    <a:pt x="11355" y="8144"/>
                  </a:lnTo>
                  <a:lnTo>
                    <a:pt x="11366" y="8117"/>
                  </a:lnTo>
                  <a:lnTo>
                    <a:pt x="11366" y="8117"/>
                  </a:lnTo>
                  <a:lnTo>
                    <a:pt x="11369" y="8109"/>
                  </a:lnTo>
                  <a:lnTo>
                    <a:pt x="11369" y="8105"/>
                  </a:lnTo>
                  <a:lnTo>
                    <a:pt x="11367" y="8101"/>
                  </a:lnTo>
                  <a:lnTo>
                    <a:pt x="11366" y="8097"/>
                  </a:lnTo>
                  <a:lnTo>
                    <a:pt x="11364" y="8094"/>
                  </a:lnTo>
                  <a:lnTo>
                    <a:pt x="11360" y="8092"/>
                  </a:lnTo>
                  <a:lnTo>
                    <a:pt x="11356" y="8090"/>
                  </a:lnTo>
                  <a:lnTo>
                    <a:pt x="11356" y="8090"/>
                  </a:lnTo>
                  <a:lnTo>
                    <a:pt x="11288" y="8078"/>
                  </a:lnTo>
                  <a:lnTo>
                    <a:pt x="11256" y="8073"/>
                  </a:lnTo>
                  <a:lnTo>
                    <a:pt x="11228" y="8066"/>
                  </a:lnTo>
                  <a:lnTo>
                    <a:pt x="11202" y="8059"/>
                  </a:lnTo>
                  <a:lnTo>
                    <a:pt x="11181" y="8050"/>
                  </a:lnTo>
                  <a:lnTo>
                    <a:pt x="11171" y="8046"/>
                  </a:lnTo>
                  <a:lnTo>
                    <a:pt x="11163" y="8040"/>
                  </a:lnTo>
                  <a:lnTo>
                    <a:pt x="11154" y="8035"/>
                  </a:lnTo>
                  <a:lnTo>
                    <a:pt x="11149" y="8029"/>
                  </a:lnTo>
                  <a:lnTo>
                    <a:pt x="11143" y="8022"/>
                  </a:lnTo>
                  <a:lnTo>
                    <a:pt x="11138" y="8015"/>
                  </a:lnTo>
                  <a:lnTo>
                    <a:pt x="11136" y="8008"/>
                  </a:lnTo>
                  <a:lnTo>
                    <a:pt x="11133" y="8000"/>
                  </a:lnTo>
                  <a:lnTo>
                    <a:pt x="11132" y="7992"/>
                  </a:lnTo>
                  <a:lnTo>
                    <a:pt x="11132" y="7982"/>
                  </a:lnTo>
                  <a:lnTo>
                    <a:pt x="11135" y="7972"/>
                  </a:lnTo>
                  <a:lnTo>
                    <a:pt x="11138" y="7961"/>
                  </a:lnTo>
                  <a:lnTo>
                    <a:pt x="11142" y="7950"/>
                  </a:lnTo>
                  <a:lnTo>
                    <a:pt x="11149" y="7938"/>
                  </a:lnTo>
                  <a:lnTo>
                    <a:pt x="11156" y="7924"/>
                  </a:lnTo>
                  <a:lnTo>
                    <a:pt x="11165" y="7910"/>
                  </a:lnTo>
                  <a:lnTo>
                    <a:pt x="11175" y="7896"/>
                  </a:lnTo>
                  <a:lnTo>
                    <a:pt x="11187" y="7879"/>
                  </a:lnTo>
                  <a:lnTo>
                    <a:pt x="11216" y="7844"/>
                  </a:lnTo>
                  <a:lnTo>
                    <a:pt x="11216" y="7844"/>
                  </a:lnTo>
                  <a:lnTo>
                    <a:pt x="11237" y="7821"/>
                  </a:lnTo>
                  <a:lnTo>
                    <a:pt x="11257" y="7798"/>
                  </a:lnTo>
                  <a:lnTo>
                    <a:pt x="11275" y="7774"/>
                  </a:lnTo>
                  <a:lnTo>
                    <a:pt x="11291" y="7751"/>
                  </a:lnTo>
                  <a:lnTo>
                    <a:pt x="11307" y="7727"/>
                  </a:lnTo>
                  <a:lnTo>
                    <a:pt x="11319" y="7702"/>
                  </a:lnTo>
                  <a:lnTo>
                    <a:pt x="11332" y="7673"/>
                  </a:lnTo>
                  <a:lnTo>
                    <a:pt x="11343" y="7644"/>
                  </a:lnTo>
                  <a:lnTo>
                    <a:pt x="11343" y="7644"/>
                  </a:lnTo>
                  <a:lnTo>
                    <a:pt x="11343" y="7638"/>
                  </a:lnTo>
                  <a:lnTo>
                    <a:pt x="11342" y="7634"/>
                  </a:lnTo>
                  <a:lnTo>
                    <a:pt x="11338" y="7629"/>
                  </a:lnTo>
                  <a:lnTo>
                    <a:pt x="11333" y="7627"/>
                  </a:lnTo>
                  <a:lnTo>
                    <a:pt x="11329" y="7625"/>
                  </a:lnTo>
                  <a:lnTo>
                    <a:pt x="11324" y="7625"/>
                  </a:lnTo>
                  <a:lnTo>
                    <a:pt x="11319" y="7628"/>
                  </a:lnTo>
                  <a:lnTo>
                    <a:pt x="11316" y="7632"/>
                  </a:lnTo>
                  <a:lnTo>
                    <a:pt x="11316" y="7632"/>
                  </a:lnTo>
                  <a:lnTo>
                    <a:pt x="11303" y="7661"/>
                  </a:lnTo>
                  <a:lnTo>
                    <a:pt x="11289" y="7688"/>
                  </a:lnTo>
                  <a:lnTo>
                    <a:pt x="11274" y="7712"/>
                  </a:lnTo>
                  <a:lnTo>
                    <a:pt x="11256" y="7738"/>
                  </a:lnTo>
                  <a:lnTo>
                    <a:pt x="11239" y="7761"/>
                  </a:lnTo>
                  <a:lnTo>
                    <a:pt x="11220" y="7786"/>
                  </a:lnTo>
                  <a:lnTo>
                    <a:pt x="11182" y="7833"/>
                  </a:lnTo>
                  <a:lnTo>
                    <a:pt x="11145" y="7879"/>
                  </a:lnTo>
                  <a:lnTo>
                    <a:pt x="11126" y="7903"/>
                  </a:lnTo>
                  <a:lnTo>
                    <a:pt x="11108" y="7927"/>
                  </a:lnTo>
                  <a:lnTo>
                    <a:pt x="11091" y="7952"/>
                  </a:lnTo>
                  <a:lnTo>
                    <a:pt x="11075" y="7978"/>
                  </a:lnTo>
                  <a:lnTo>
                    <a:pt x="11060" y="8005"/>
                  </a:lnTo>
                  <a:lnTo>
                    <a:pt x="11047" y="8032"/>
                  </a:lnTo>
                  <a:lnTo>
                    <a:pt x="11047" y="8032"/>
                  </a:lnTo>
                  <a:lnTo>
                    <a:pt x="11044" y="8039"/>
                  </a:lnTo>
                  <a:lnTo>
                    <a:pt x="11046" y="8046"/>
                  </a:lnTo>
                  <a:lnTo>
                    <a:pt x="11048" y="8052"/>
                  </a:lnTo>
                  <a:lnTo>
                    <a:pt x="11050" y="8054"/>
                  </a:lnTo>
                  <a:lnTo>
                    <a:pt x="11053" y="8056"/>
                  </a:lnTo>
                  <a:lnTo>
                    <a:pt x="11053" y="8056"/>
                  </a:lnTo>
                  <a:lnTo>
                    <a:pt x="10971" y="8131"/>
                  </a:lnTo>
                  <a:lnTo>
                    <a:pt x="10931" y="8166"/>
                  </a:lnTo>
                  <a:lnTo>
                    <a:pt x="10913" y="8179"/>
                  </a:lnTo>
                  <a:lnTo>
                    <a:pt x="10899" y="8190"/>
                  </a:lnTo>
                  <a:lnTo>
                    <a:pt x="10888" y="8197"/>
                  </a:lnTo>
                  <a:lnTo>
                    <a:pt x="10884" y="8198"/>
                  </a:lnTo>
                  <a:lnTo>
                    <a:pt x="10881" y="8199"/>
                  </a:lnTo>
                  <a:lnTo>
                    <a:pt x="10878" y="8197"/>
                  </a:lnTo>
                  <a:lnTo>
                    <a:pt x="10877" y="8194"/>
                  </a:lnTo>
                  <a:lnTo>
                    <a:pt x="10877" y="8191"/>
                  </a:lnTo>
                  <a:lnTo>
                    <a:pt x="10879" y="8184"/>
                  </a:lnTo>
                  <a:lnTo>
                    <a:pt x="10888" y="8167"/>
                  </a:lnTo>
                  <a:lnTo>
                    <a:pt x="10902" y="8142"/>
                  </a:lnTo>
                  <a:lnTo>
                    <a:pt x="10923" y="8108"/>
                  </a:lnTo>
                  <a:lnTo>
                    <a:pt x="10952" y="8064"/>
                  </a:lnTo>
                  <a:lnTo>
                    <a:pt x="10952" y="8064"/>
                  </a:lnTo>
                  <a:lnTo>
                    <a:pt x="10993" y="8006"/>
                  </a:lnTo>
                  <a:lnTo>
                    <a:pt x="11034" y="7950"/>
                  </a:lnTo>
                  <a:lnTo>
                    <a:pt x="11118" y="7837"/>
                  </a:lnTo>
                  <a:lnTo>
                    <a:pt x="11158" y="7780"/>
                  </a:lnTo>
                  <a:lnTo>
                    <a:pt x="11198" y="7721"/>
                  </a:lnTo>
                  <a:lnTo>
                    <a:pt x="11216" y="7692"/>
                  </a:lnTo>
                  <a:lnTo>
                    <a:pt x="11235" y="7662"/>
                  </a:lnTo>
                  <a:lnTo>
                    <a:pt x="11253" y="7631"/>
                  </a:lnTo>
                  <a:lnTo>
                    <a:pt x="11270" y="7600"/>
                  </a:lnTo>
                  <a:lnTo>
                    <a:pt x="11270" y="7600"/>
                  </a:lnTo>
                  <a:lnTo>
                    <a:pt x="11273" y="7594"/>
                  </a:lnTo>
                  <a:lnTo>
                    <a:pt x="11271" y="7588"/>
                  </a:lnTo>
                  <a:lnTo>
                    <a:pt x="11269" y="7583"/>
                  </a:lnTo>
                  <a:lnTo>
                    <a:pt x="11266" y="7579"/>
                  </a:lnTo>
                  <a:lnTo>
                    <a:pt x="11261" y="7576"/>
                  </a:lnTo>
                  <a:lnTo>
                    <a:pt x="11256" y="7575"/>
                  </a:lnTo>
                  <a:lnTo>
                    <a:pt x="11250" y="7576"/>
                  </a:lnTo>
                  <a:lnTo>
                    <a:pt x="11246" y="7580"/>
                  </a:lnTo>
                  <a:lnTo>
                    <a:pt x="11246" y="7580"/>
                  </a:lnTo>
                  <a:lnTo>
                    <a:pt x="11211" y="7620"/>
                  </a:lnTo>
                  <a:lnTo>
                    <a:pt x="11175" y="7658"/>
                  </a:lnTo>
                  <a:lnTo>
                    <a:pt x="11109" y="7739"/>
                  </a:lnTo>
                  <a:lnTo>
                    <a:pt x="11043" y="7820"/>
                  </a:lnTo>
                  <a:lnTo>
                    <a:pt x="10979" y="7902"/>
                  </a:lnTo>
                  <a:lnTo>
                    <a:pt x="10852" y="8068"/>
                  </a:lnTo>
                  <a:lnTo>
                    <a:pt x="10789" y="8151"/>
                  </a:lnTo>
                  <a:lnTo>
                    <a:pt x="10725" y="8234"/>
                  </a:lnTo>
                  <a:lnTo>
                    <a:pt x="10725" y="8234"/>
                  </a:lnTo>
                  <a:lnTo>
                    <a:pt x="10786" y="8152"/>
                  </a:lnTo>
                  <a:lnTo>
                    <a:pt x="10847" y="8069"/>
                  </a:lnTo>
                  <a:lnTo>
                    <a:pt x="10906" y="7984"/>
                  </a:lnTo>
                  <a:lnTo>
                    <a:pt x="10965" y="7896"/>
                  </a:lnTo>
                  <a:lnTo>
                    <a:pt x="11023" y="7809"/>
                  </a:lnTo>
                  <a:lnTo>
                    <a:pt x="11081" y="7721"/>
                  </a:lnTo>
                  <a:lnTo>
                    <a:pt x="11191" y="7552"/>
                  </a:lnTo>
                  <a:lnTo>
                    <a:pt x="11191" y="7552"/>
                  </a:lnTo>
                  <a:lnTo>
                    <a:pt x="11192" y="7548"/>
                  </a:lnTo>
                  <a:lnTo>
                    <a:pt x="11193" y="7545"/>
                  </a:lnTo>
                  <a:lnTo>
                    <a:pt x="11192" y="7540"/>
                  </a:lnTo>
                  <a:lnTo>
                    <a:pt x="11190" y="7535"/>
                  </a:lnTo>
                  <a:lnTo>
                    <a:pt x="11185" y="7532"/>
                  </a:lnTo>
                  <a:lnTo>
                    <a:pt x="11180" y="7529"/>
                  </a:lnTo>
                  <a:lnTo>
                    <a:pt x="11174" y="7529"/>
                  </a:lnTo>
                  <a:lnTo>
                    <a:pt x="11168" y="7532"/>
                  </a:lnTo>
                  <a:lnTo>
                    <a:pt x="11164" y="7535"/>
                  </a:lnTo>
                  <a:lnTo>
                    <a:pt x="11164" y="7535"/>
                  </a:lnTo>
                  <a:lnTo>
                    <a:pt x="10999" y="7750"/>
                  </a:lnTo>
                  <a:lnTo>
                    <a:pt x="10917" y="7856"/>
                  </a:lnTo>
                  <a:lnTo>
                    <a:pt x="10834" y="7961"/>
                  </a:lnTo>
                  <a:lnTo>
                    <a:pt x="10749" y="8067"/>
                  </a:lnTo>
                  <a:lnTo>
                    <a:pt x="10664" y="8171"/>
                  </a:lnTo>
                  <a:lnTo>
                    <a:pt x="10576" y="8274"/>
                  </a:lnTo>
                  <a:lnTo>
                    <a:pt x="10487" y="8375"/>
                  </a:lnTo>
                  <a:lnTo>
                    <a:pt x="10487" y="8375"/>
                  </a:lnTo>
                  <a:lnTo>
                    <a:pt x="10399" y="8471"/>
                  </a:lnTo>
                  <a:lnTo>
                    <a:pt x="10383" y="8488"/>
                  </a:lnTo>
                  <a:lnTo>
                    <a:pt x="10381" y="8489"/>
                  </a:lnTo>
                  <a:lnTo>
                    <a:pt x="10382" y="8487"/>
                  </a:lnTo>
                  <a:lnTo>
                    <a:pt x="10392" y="8472"/>
                  </a:lnTo>
                  <a:lnTo>
                    <a:pt x="10411" y="8445"/>
                  </a:lnTo>
                  <a:lnTo>
                    <a:pt x="10438" y="8407"/>
                  </a:lnTo>
                  <a:lnTo>
                    <a:pt x="10469" y="8363"/>
                  </a:lnTo>
                  <a:lnTo>
                    <a:pt x="10469" y="8363"/>
                  </a:lnTo>
                  <a:lnTo>
                    <a:pt x="10494" y="8324"/>
                  </a:lnTo>
                  <a:lnTo>
                    <a:pt x="10519" y="8284"/>
                  </a:lnTo>
                  <a:lnTo>
                    <a:pt x="10568" y="8206"/>
                  </a:lnTo>
                  <a:lnTo>
                    <a:pt x="10616" y="8125"/>
                  </a:lnTo>
                  <a:lnTo>
                    <a:pt x="10663" y="8044"/>
                  </a:lnTo>
                  <a:lnTo>
                    <a:pt x="10663" y="8044"/>
                  </a:lnTo>
                  <a:lnTo>
                    <a:pt x="10759" y="7905"/>
                  </a:lnTo>
                  <a:lnTo>
                    <a:pt x="10854" y="7766"/>
                  </a:lnTo>
                  <a:lnTo>
                    <a:pt x="10948" y="7627"/>
                  </a:lnTo>
                  <a:lnTo>
                    <a:pt x="11044" y="7486"/>
                  </a:lnTo>
                  <a:lnTo>
                    <a:pt x="11044" y="7486"/>
                  </a:lnTo>
                  <a:lnTo>
                    <a:pt x="11047" y="7482"/>
                  </a:lnTo>
                  <a:lnTo>
                    <a:pt x="11046" y="7477"/>
                  </a:lnTo>
                  <a:lnTo>
                    <a:pt x="11044" y="7472"/>
                  </a:lnTo>
                  <a:lnTo>
                    <a:pt x="11041" y="7469"/>
                  </a:lnTo>
                  <a:lnTo>
                    <a:pt x="11036" y="7466"/>
                  </a:lnTo>
                  <a:lnTo>
                    <a:pt x="11032" y="7465"/>
                  </a:lnTo>
                  <a:lnTo>
                    <a:pt x="11027" y="7466"/>
                  </a:lnTo>
                  <a:lnTo>
                    <a:pt x="11023" y="7470"/>
                  </a:lnTo>
                  <a:lnTo>
                    <a:pt x="11023" y="7470"/>
                  </a:lnTo>
                  <a:lnTo>
                    <a:pt x="10993" y="7506"/>
                  </a:lnTo>
                  <a:lnTo>
                    <a:pt x="10965" y="7542"/>
                  </a:lnTo>
                  <a:lnTo>
                    <a:pt x="10936" y="7580"/>
                  </a:lnTo>
                  <a:lnTo>
                    <a:pt x="10909" y="7617"/>
                  </a:lnTo>
                  <a:lnTo>
                    <a:pt x="10855" y="7692"/>
                  </a:lnTo>
                  <a:lnTo>
                    <a:pt x="10802" y="7769"/>
                  </a:lnTo>
                  <a:lnTo>
                    <a:pt x="10752" y="7847"/>
                  </a:lnTo>
                  <a:lnTo>
                    <a:pt x="10703" y="7925"/>
                  </a:lnTo>
                  <a:lnTo>
                    <a:pt x="10604" y="8083"/>
                  </a:lnTo>
                  <a:lnTo>
                    <a:pt x="10604" y="8083"/>
                  </a:lnTo>
                  <a:lnTo>
                    <a:pt x="10531" y="8188"/>
                  </a:lnTo>
                  <a:lnTo>
                    <a:pt x="10492" y="8240"/>
                  </a:lnTo>
                  <a:lnTo>
                    <a:pt x="10452" y="8291"/>
                  </a:lnTo>
                  <a:lnTo>
                    <a:pt x="10452" y="8291"/>
                  </a:lnTo>
                  <a:lnTo>
                    <a:pt x="10381" y="8382"/>
                  </a:lnTo>
                  <a:lnTo>
                    <a:pt x="10308" y="8472"/>
                  </a:lnTo>
                  <a:lnTo>
                    <a:pt x="10234" y="8560"/>
                  </a:lnTo>
                  <a:lnTo>
                    <a:pt x="10160" y="8647"/>
                  </a:lnTo>
                  <a:lnTo>
                    <a:pt x="10160" y="8647"/>
                  </a:lnTo>
                  <a:lnTo>
                    <a:pt x="10126" y="8650"/>
                  </a:lnTo>
                  <a:lnTo>
                    <a:pt x="10126" y="8650"/>
                  </a:lnTo>
                  <a:lnTo>
                    <a:pt x="10120" y="8652"/>
                  </a:lnTo>
                  <a:lnTo>
                    <a:pt x="10114" y="8655"/>
                  </a:lnTo>
                  <a:lnTo>
                    <a:pt x="10113" y="8659"/>
                  </a:lnTo>
                  <a:lnTo>
                    <a:pt x="10112" y="8661"/>
                  </a:lnTo>
                  <a:lnTo>
                    <a:pt x="10110" y="8665"/>
                  </a:lnTo>
                  <a:lnTo>
                    <a:pt x="10112" y="8668"/>
                  </a:lnTo>
                  <a:lnTo>
                    <a:pt x="10112" y="8668"/>
                  </a:lnTo>
                  <a:lnTo>
                    <a:pt x="10121" y="8692"/>
                  </a:lnTo>
                  <a:lnTo>
                    <a:pt x="10121" y="8692"/>
                  </a:lnTo>
                  <a:lnTo>
                    <a:pt x="9935" y="8907"/>
                  </a:lnTo>
                  <a:lnTo>
                    <a:pt x="9842" y="9016"/>
                  </a:lnTo>
                  <a:lnTo>
                    <a:pt x="9751" y="9125"/>
                  </a:lnTo>
                  <a:lnTo>
                    <a:pt x="9751" y="9125"/>
                  </a:lnTo>
                  <a:lnTo>
                    <a:pt x="9735" y="9147"/>
                  </a:lnTo>
                  <a:lnTo>
                    <a:pt x="9712" y="9178"/>
                  </a:lnTo>
                  <a:lnTo>
                    <a:pt x="9657" y="9257"/>
                  </a:lnTo>
                  <a:lnTo>
                    <a:pt x="9599" y="9347"/>
                  </a:lnTo>
                  <a:lnTo>
                    <a:pt x="9544" y="9430"/>
                  </a:lnTo>
                  <a:lnTo>
                    <a:pt x="9544" y="9430"/>
                  </a:lnTo>
                  <a:lnTo>
                    <a:pt x="9573" y="9385"/>
                  </a:lnTo>
                  <a:lnTo>
                    <a:pt x="9573" y="9385"/>
                  </a:lnTo>
                  <a:lnTo>
                    <a:pt x="9650" y="9266"/>
                  </a:lnTo>
                  <a:lnTo>
                    <a:pt x="9729" y="9148"/>
                  </a:lnTo>
                  <a:lnTo>
                    <a:pt x="9808" y="9031"/>
                  </a:lnTo>
                  <a:lnTo>
                    <a:pt x="9888" y="8914"/>
                  </a:lnTo>
                  <a:lnTo>
                    <a:pt x="9970" y="8798"/>
                  </a:lnTo>
                  <a:lnTo>
                    <a:pt x="10052" y="8684"/>
                  </a:lnTo>
                  <a:lnTo>
                    <a:pt x="10217" y="8454"/>
                  </a:lnTo>
                  <a:lnTo>
                    <a:pt x="10217" y="8454"/>
                  </a:lnTo>
                  <a:lnTo>
                    <a:pt x="10245" y="8414"/>
                  </a:lnTo>
                  <a:lnTo>
                    <a:pt x="10245" y="8414"/>
                  </a:lnTo>
                  <a:lnTo>
                    <a:pt x="10350" y="8276"/>
                  </a:lnTo>
                  <a:lnTo>
                    <a:pt x="10456" y="8138"/>
                  </a:lnTo>
                  <a:lnTo>
                    <a:pt x="10560" y="7999"/>
                  </a:lnTo>
                  <a:lnTo>
                    <a:pt x="10664" y="7860"/>
                  </a:lnTo>
                  <a:lnTo>
                    <a:pt x="10766" y="7719"/>
                  </a:lnTo>
                  <a:lnTo>
                    <a:pt x="10869" y="7579"/>
                  </a:lnTo>
                  <a:lnTo>
                    <a:pt x="10971" y="7437"/>
                  </a:lnTo>
                  <a:lnTo>
                    <a:pt x="11071" y="7295"/>
                  </a:lnTo>
                  <a:lnTo>
                    <a:pt x="11071" y="7295"/>
                  </a:lnTo>
                  <a:lnTo>
                    <a:pt x="11092" y="7334"/>
                  </a:lnTo>
                  <a:lnTo>
                    <a:pt x="11116" y="7373"/>
                  </a:lnTo>
                  <a:lnTo>
                    <a:pt x="11140" y="7410"/>
                  </a:lnTo>
                  <a:lnTo>
                    <a:pt x="11154" y="7428"/>
                  </a:lnTo>
                  <a:lnTo>
                    <a:pt x="11168" y="7445"/>
                  </a:lnTo>
                  <a:lnTo>
                    <a:pt x="11182" y="7463"/>
                  </a:lnTo>
                  <a:lnTo>
                    <a:pt x="11198" y="7478"/>
                  </a:lnTo>
                  <a:lnTo>
                    <a:pt x="11214" y="7494"/>
                  </a:lnTo>
                  <a:lnTo>
                    <a:pt x="11230" y="7508"/>
                  </a:lnTo>
                  <a:lnTo>
                    <a:pt x="11248" y="7521"/>
                  </a:lnTo>
                  <a:lnTo>
                    <a:pt x="11266" y="7534"/>
                  </a:lnTo>
                  <a:lnTo>
                    <a:pt x="11284" y="7546"/>
                  </a:lnTo>
                  <a:lnTo>
                    <a:pt x="11304" y="7555"/>
                  </a:lnTo>
                  <a:lnTo>
                    <a:pt x="11304" y="7555"/>
                  </a:lnTo>
                  <a:lnTo>
                    <a:pt x="11305" y="7556"/>
                  </a:lnTo>
                  <a:lnTo>
                    <a:pt x="11308" y="7555"/>
                  </a:lnTo>
                  <a:lnTo>
                    <a:pt x="11311" y="7554"/>
                  </a:lnTo>
                  <a:lnTo>
                    <a:pt x="11312" y="7551"/>
                  </a:lnTo>
                  <a:lnTo>
                    <a:pt x="11311" y="7548"/>
                  </a:lnTo>
                  <a:lnTo>
                    <a:pt x="11310" y="7547"/>
                  </a:lnTo>
                  <a:lnTo>
                    <a:pt x="11310" y="7547"/>
                  </a:lnTo>
                  <a:lnTo>
                    <a:pt x="11282" y="7522"/>
                  </a:lnTo>
                  <a:lnTo>
                    <a:pt x="11243" y="7486"/>
                  </a:lnTo>
                  <a:lnTo>
                    <a:pt x="11222" y="7464"/>
                  </a:lnTo>
                  <a:lnTo>
                    <a:pt x="11200" y="7441"/>
                  </a:lnTo>
                  <a:lnTo>
                    <a:pt x="11179" y="7416"/>
                  </a:lnTo>
                  <a:lnTo>
                    <a:pt x="11158" y="7391"/>
                  </a:lnTo>
                  <a:lnTo>
                    <a:pt x="11140" y="7366"/>
                  </a:lnTo>
                  <a:lnTo>
                    <a:pt x="11124" y="7341"/>
                  </a:lnTo>
                  <a:lnTo>
                    <a:pt x="11118" y="7329"/>
                  </a:lnTo>
                  <a:lnTo>
                    <a:pt x="11112" y="7318"/>
                  </a:lnTo>
                  <a:lnTo>
                    <a:pt x="11108" y="7306"/>
                  </a:lnTo>
                  <a:lnTo>
                    <a:pt x="11104" y="7295"/>
                  </a:lnTo>
                  <a:lnTo>
                    <a:pt x="11102" y="7285"/>
                  </a:lnTo>
                  <a:lnTo>
                    <a:pt x="11101" y="7275"/>
                  </a:lnTo>
                  <a:lnTo>
                    <a:pt x="11102" y="7266"/>
                  </a:lnTo>
                  <a:lnTo>
                    <a:pt x="11104" y="7258"/>
                  </a:lnTo>
                  <a:lnTo>
                    <a:pt x="11108" y="7251"/>
                  </a:lnTo>
                  <a:lnTo>
                    <a:pt x="11112" y="7244"/>
                  </a:lnTo>
                  <a:lnTo>
                    <a:pt x="11120" y="7238"/>
                  </a:lnTo>
                  <a:lnTo>
                    <a:pt x="11129" y="7233"/>
                  </a:lnTo>
                  <a:lnTo>
                    <a:pt x="11129" y="7233"/>
                  </a:lnTo>
                  <a:lnTo>
                    <a:pt x="11143" y="7228"/>
                  </a:lnTo>
                  <a:lnTo>
                    <a:pt x="11154" y="7220"/>
                  </a:lnTo>
                  <a:lnTo>
                    <a:pt x="11166" y="7213"/>
                  </a:lnTo>
                  <a:lnTo>
                    <a:pt x="11178" y="7204"/>
                  </a:lnTo>
                  <a:lnTo>
                    <a:pt x="11188" y="7195"/>
                  </a:lnTo>
                  <a:lnTo>
                    <a:pt x="11199" y="7185"/>
                  </a:lnTo>
                  <a:lnTo>
                    <a:pt x="11219" y="7163"/>
                  </a:lnTo>
                  <a:lnTo>
                    <a:pt x="11236" y="7140"/>
                  </a:lnTo>
                  <a:lnTo>
                    <a:pt x="11253" y="7116"/>
                  </a:lnTo>
                  <a:lnTo>
                    <a:pt x="11268" y="7092"/>
                  </a:lnTo>
                  <a:lnTo>
                    <a:pt x="11283" y="7067"/>
                  </a:lnTo>
                  <a:lnTo>
                    <a:pt x="11283" y="7067"/>
                  </a:lnTo>
                  <a:lnTo>
                    <a:pt x="11305" y="7027"/>
                  </a:lnTo>
                  <a:lnTo>
                    <a:pt x="11323" y="6999"/>
                  </a:lnTo>
                  <a:lnTo>
                    <a:pt x="11344" y="6968"/>
                  </a:lnTo>
                  <a:lnTo>
                    <a:pt x="11366" y="6938"/>
                  </a:lnTo>
                  <a:lnTo>
                    <a:pt x="11378" y="6924"/>
                  </a:lnTo>
                  <a:lnTo>
                    <a:pt x="11390" y="6913"/>
                  </a:lnTo>
                  <a:lnTo>
                    <a:pt x="11401" y="6901"/>
                  </a:lnTo>
                  <a:lnTo>
                    <a:pt x="11413" y="6893"/>
                  </a:lnTo>
                  <a:lnTo>
                    <a:pt x="11425" y="6886"/>
                  </a:lnTo>
                  <a:lnTo>
                    <a:pt x="11435" y="6882"/>
                  </a:lnTo>
                  <a:lnTo>
                    <a:pt x="11435" y="6882"/>
                  </a:lnTo>
                  <a:lnTo>
                    <a:pt x="11435" y="6888"/>
                  </a:lnTo>
                  <a:lnTo>
                    <a:pt x="11436" y="6893"/>
                  </a:lnTo>
                  <a:lnTo>
                    <a:pt x="11439" y="6896"/>
                  </a:lnTo>
                  <a:lnTo>
                    <a:pt x="11442" y="6900"/>
                  </a:lnTo>
                  <a:lnTo>
                    <a:pt x="11447" y="6902"/>
                  </a:lnTo>
                  <a:lnTo>
                    <a:pt x="11451" y="6902"/>
                  </a:lnTo>
                  <a:lnTo>
                    <a:pt x="11455" y="6901"/>
                  </a:lnTo>
                  <a:lnTo>
                    <a:pt x="11460" y="6897"/>
                  </a:lnTo>
                  <a:lnTo>
                    <a:pt x="11460" y="6897"/>
                  </a:lnTo>
                  <a:lnTo>
                    <a:pt x="11465" y="6890"/>
                  </a:lnTo>
                  <a:lnTo>
                    <a:pt x="11465" y="6890"/>
                  </a:lnTo>
                  <a:lnTo>
                    <a:pt x="11470" y="6897"/>
                  </a:lnTo>
                  <a:lnTo>
                    <a:pt x="11476" y="6907"/>
                  </a:lnTo>
                  <a:lnTo>
                    <a:pt x="11476" y="6907"/>
                  </a:lnTo>
                  <a:lnTo>
                    <a:pt x="11490" y="6930"/>
                  </a:lnTo>
                  <a:lnTo>
                    <a:pt x="11490" y="6930"/>
                  </a:lnTo>
                  <a:lnTo>
                    <a:pt x="11469" y="6959"/>
                  </a:lnTo>
                  <a:lnTo>
                    <a:pt x="11469" y="6959"/>
                  </a:lnTo>
                  <a:lnTo>
                    <a:pt x="11467" y="6965"/>
                  </a:lnTo>
                  <a:lnTo>
                    <a:pt x="11467" y="6970"/>
                  </a:lnTo>
                  <a:lnTo>
                    <a:pt x="11469" y="6974"/>
                  </a:lnTo>
                  <a:lnTo>
                    <a:pt x="11473" y="6977"/>
                  </a:lnTo>
                  <a:lnTo>
                    <a:pt x="11477" y="6979"/>
                  </a:lnTo>
                  <a:lnTo>
                    <a:pt x="11482" y="6981"/>
                  </a:lnTo>
                  <a:lnTo>
                    <a:pt x="11487" y="6979"/>
                  </a:lnTo>
                  <a:lnTo>
                    <a:pt x="11490" y="6977"/>
                  </a:lnTo>
                  <a:lnTo>
                    <a:pt x="11490" y="6977"/>
                  </a:lnTo>
                  <a:lnTo>
                    <a:pt x="11507" y="6957"/>
                  </a:lnTo>
                  <a:lnTo>
                    <a:pt x="11507" y="6957"/>
                  </a:lnTo>
                  <a:lnTo>
                    <a:pt x="11535" y="6999"/>
                  </a:lnTo>
                  <a:lnTo>
                    <a:pt x="11535" y="6999"/>
                  </a:lnTo>
                  <a:lnTo>
                    <a:pt x="11516" y="7024"/>
                  </a:lnTo>
                  <a:lnTo>
                    <a:pt x="11516" y="7024"/>
                  </a:lnTo>
                  <a:lnTo>
                    <a:pt x="11514" y="7029"/>
                  </a:lnTo>
                  <a:lnTo>
                    <a:pt x="11514" y="7034"/>
                  </a:lnTo>
                  <a:lnTo>
                    <a:pt x="11516" y="7038"/>
                  </a:lnTo>
                  <a:lnTo>
                    <a:pt x="11520" y="7043"/>
                  </a:lnTo>
                  <a:lnTo>
                    <a:pt x="11524" y="7045"/>
                  </a:lnTo>
                  <a:lnTo>
                    <a:pt x="11529" y="7046"/>
                  </a:lnTo>
                  <a:lnTo>
                    <a:pt x="11535" y="7045"/>
                  </a:lnTo>
                  <a:lnTo>
                    <a:pt x="11539" y="7041"/>
                  </a:lnTo>
                  <a:lnTo>
                    <a:pt x="11539" y="7041"/>
                  </a:lnTo>
                  <a:lnTo>
                    <a:pt x="11555" y="7027"/>
                  </a:lnTo>
                  <a:lnTo>
                    <a:pt x="11555" y="7027"/>
                  </a:lnTo>
                  <a:lnTo>
                    <a:pt x="11579" y="7061"/>
                  </a:lnTo>
                  <a:lnTo>
                    <a:pt x="11579" y="7061"/>
                  </a:lnTo>
                  <a:lnTo>
                    <a:pt x="11628" y="7133"/>
                  </a:lnTo>
                  <a:lnTo>
                    <a:pt x="11659" y="7172"/>
                  </a:lnTo>
                  <a:lnTo>
                    <a:pt x="11674" y="7191"/>
                  </a:lnTo>
                  <a:lnTo>
                    <a:pt x="11690" y="7211"/>
                  </a:lnTo>
                  <a:lnTo>
                    <a:pt x="11707" y="7229"/>
                  </a:lnTo>
                  <a:lnTo>
                    <a:pt x="11724" y="7246"/>
                  </a:lnTo>
                  <a:lnTo>
                    <a:pt x="11743" y="7261"/>
                  </a:lnTo>
                  <a:lnTo>
                    <a:pt x="11761" y="7275"/>
                  </a:lnTo>
                  <a:lnTo>
                    <a:pt x="11781" y="7288"/>
                  </a:lnTo>
                  <a:lnTo>
                    <a:pt x="11800" y="7298"/>
                  </a:lnTo>
                  <a:lnTo>
                    <a:pt x="11820" y="7305"/>
                  </a:lnTo>
                  <a:lnTo>
                    <a:pt x="11830" y="7307"/>
                  </a:lnTo>
                  <a:lnTo>
                    <a:pt x="11840" y="7309"/>
                  </a:lnTo>
                  <a:lnTo>
                    <a:pt x="11840" y="7309"/>
                  </a:lnTo>
                  <a:lnTo>
                    <a:pt x="11851" y="7311"/>
                  </a:lnTo>
                  <a:lnTo>
                    <a:pt x="11859" y="7309"/>
                  </a:lnTo>
                  <a:lnTo>
                    <a:pt x="11867" y="7308"/>
                  </a:lnTo>
                  <a:lnTo>
                    <a:pt x="11875" y="7305"/>
                  </a:lnTo>
                  <a:lnTo>
                    <a:pt x="11881" y="7301"/>
                  </a:lnTo>
                  <a:lnTo>
                    <a:pt x="11887" y="7295"/>
                  </a:lnTo>
                  <a:lnTo>
                    <a:pt x="11893" y="7290"/>
                  </a:lnTo>
                  <a:lnTo>
                    <a:pt x="11898" y="7283"/>
                  </a:lnTo>
                  <a:lnTo>
                    <a:pt x="11901" y="7275"/>
                  </a:lnTo>
                  <a:lnTo>
                    <a:pt x="11905" y="7267"/>
                  </a:lnTo>
                  <a:lnTo>
                    <a:pt x="11910" y="7249"/>
                  </a:lnTo>
                  <a:lnTo>
                    <a:pt x="11913" y="7229"/>
                  </a:lnTo>
                  <a:lnTo>
                    <a:pt x="11915" y="7206"/>
                  </a:lnTo>
                  <a:lnTo>
                    <a:pt x="11915" y="7184"/>
                  </a:lnTo>
                  <a:lnTo>
                    <a:pt x="11914" y="7162"/>
                  </a:lnTo>
                  <a:lnTo>
                    <a:pt x="11913" y="7140"/>
                  </a:lnTo>
                  <a:lnTo>
                    <a:pt x="11910" y="7119"/>
                  </a:lnTo>
                  <a:lnTo>
                    <a:pt x="11905" y="7082"/>
                  </a:lnTo>
                  <a:lnTo>
                    <a:pt x="11900" y="7057"/>
                  </a:lnTo>
                  <a:lnTo>
                    <a:pt x="11900" y="7057"/>
                  </a:lnTo>
                  <a:lnTo>
                    <a:pt x="11898" y="7052"/>
                  </a:lnTo>
                  <a:lnTo>
                    <a:pt x="11894" y="7048"/>
                  </a:lnTo>
                  <a:lnTo>
                    <a:pt x="11889" y="7047"/>
                  </a:lnTo>
                  <a:lnTo>
                    <a:pt x="11884" y="7047"/>
                  </a:lnTo>
                  <a:lnTo>
                    <a:pt x="11879" y="7048"/>
                  </a:lnTo>
                  <a:lnTo>
                    <a:pt x="11875" y="7051"/>
                  </a:lnTo>
                  <a:lnTo>
                    <a:pt x="11872" y="7055"/>
                  </a:lnTo>
                  <a:lnTo>
                    <a:pt x="11872" y="7061"/>
                  </a:lnTo>
                  <a:lnTo>
                    <a:pt x="11872" y="7061"/>
                  </a:lnTo>
                  <a:lnTo>
                    <a:pt x="11877" y="7116"/>
                  </a:lnTo>
                  <a:lnTo>
                    <a:pt x="11880" y="7155"/>
                  </a:lnTo>
                  <a:lnTo>
                    <a:pt x="11880" y="7175"/>
                  </a:lnTo>
                  <a:lnTo>
                    <a:pt x="11880" y="7195"/>
                  </a:lnTo>
                  <a:lnTo>
                    <a:pt x="11878" y="7213"/>
                  </a:lnTo>
                  <a:lnTo>
                    <a:pt x="11875" y="7231"/>
                  </a:lnTo>
                  <a:lnTo>
                    <a:pt x="11871" y="7245"/>
                  </a:lnTo>
                  <a:lnTo>
                    <a:pt x="11868" y="7252"/>
                  </a:lnTo>
                  <a:lnTo>
                    <a:pt x="11865" y="7258"/>
                  </a:lnTo>
                  <a:lnTo>
                    <a:pt x="11861" y="7263"/>
                  </a:lnTo>
                  <a:lnTo>
                    <a:pt x="11857" y="7266"/>
                  </a:lnTo>
                  <a:lnTo>
                    <a:pt x="11852" y="7268"/>
                  </a:lnTo>
                  <a:lnTo>
                    <a:pt x="11846" y="7271"/>
                  </a:lnTo>
                  <a:lnTo>
                    <a:pt x="11840" y="7271"/>
                  </a:lnTo>
                  <a:lnTo>
                    <a:pt x="11833" y="7271"/>
                  </a:lnTo>
                  <a:lnTo>
                    <a:pt x="11825" y="7268"/>
                  </a:lnTo>
                  <a:lnTo>
                    <a:pt x="11817" y="7265"/>
                  </a:lnTo>
                  <a:lnTo>
                    <a:pt x="11817" y="7265"/>
                  </a:lnTo>
                  <a:lnTo>
                    <a:pt x="11806" y="7259"/>
                  </a:lnTo>
                  <a:lnTo>
                    <a:pt x="11806" y="7259"/>
                  </a:lnTo>
                  <a:lnTo>
                    <a:pt x="11829" y="7233"/>
                  </a:lnTo>
                  <a:lnTo>
                    <a:pt x="11829" y="7233"/>
                  </a:lnTo>
                  <a:lnTo>
                    <a:pt x="11830" y="7231"/>
                  </a:lnTo>
                  <a:lnTo>
                    <a:pt x="11831" y="7229"/>
                  </a:lnTo>
                  <a:lnTo>
                    <a:pt x="11832" y="7223"/>
                  </a:lnTo>
                  <a:lnTo>
                    <a:pt x="11830" y="7217"/>
                  </a:lnTo>
                  <a:lnTo>
                    <a:pt x="11827" y="7212"/>
                  </a:lnTo>
                  <a:lnTo>
                    <a:pt x="11823" y="7209"/>
                  </a:lnTo>
                  <a:lnTo>
                    <a:pt x="11817" y="7208"/>
                  </a:lnTo>
                  <a:lnTo>
                    <a:pt x="11812" y="7209"/>
                  </a:lnTo>
                  <a:lnTo>
                    <a:pt x="11809" y="7210"/>
                  </a:lnTo>
                  <a:lnTo>
                    <a:pt x="11806" y="7212"/>
                  </a:lnTo>
                  <a:lnTo>
                    <a:pt x="11806" y="7212"/>
                  </a:lnTo>
                  <a:lnTo>
                    <a:pt x="11819" y="7178"/>
                  </a:lnTo>
                  <a:lnTo>
                    <a:pt x="11832" y="7143"/>
                  </a:lnTo>
                  <a:lnTo>
                    <a:pt x="11854" y="7073"/>
                  </a:lnTo>
                  <a:lnTo>
                    <a:pt x="11854" y="7073"/>
                  </a:lnTo>
                  <a:lnTo>
                    <a:pt x="11868" y="7053"/>
                  </a:lnTo>
                  <a:lnTo>
                    <a:pt x="11879" y="7033"/>
                  </a:lnTo>
                  <a:lnTo>
                    <a:pt x="11884" y="7024"/>
                  </a:lnTo>
                  <a:lnTo>
                    <a:pt x="11887" y="7013"/>
                  </a:lnTo>
                  <a:lnTo>
                    <a:pt x="11893" y="6992"/>
                  </a:lnTo>
                  <a:lnTo>
                    <a:pt x="11895" y="6970"/>
                  </a:lnTo>
                  <a:lnTo>
                    <a:pt x="11896" y="6944"/>
                  </a:lnTo>
                  <a:lnTo>
                    <a:pt x="11895" y="6917"/>
                  </a:lnTo>
                  <a:lnTo>
                    <a:pt x="11892" y="6886"/>
                  </a:lnTo>
                  <a:lnTo>
                    <a:pt x="11892" y="6886"/>
                  </a:lnTo>
                  <a:lnTo>
                    <a:pt x="11891" y="6866"/>
                  </a:lnTo>
                  <a:lnTo>
                    <a:pt x="11889" y="6846"/>
                  </a:lnTo>
                  <a:lnTo>
                    <a:pt x="11889" y="6827"/>
                  </a:lnTo>
                  <a:lnTo>
                    <a:pt x="11889" y="6810"/>
                  </a:lnTo>
                  <a:lnTo>
                    <a:pt x="11892" y="6793"/>
                  </a:lnTo>
                  <a:lnTo>
                    <a:pt x="11893" y="6777"/>
                  </a:lnTo>
                  <a:lnTo>
                    <a:pt x="11896" y="6762"/>
                  </a:lnTo>
                  <a:lnTo>
                    <a:pt x="11900" y="6748"/>
                  </a:lnTo>
                  <a:lnTo>
                    <a:pt x="11903" y="6734"/>
                  </a:lnTo>
                  <a:lnTo>
                    <a:pt x="11908" y="6721"/>
                  </a:lnTo>
                  <a:lnTo>
                    <a:pt x="11913" y="6708"/>
                  </a:lnTo>
                  <a:lnTo>
                    <a:pt x="11919" y="6695"/>
                  </a:lnTo>
                  <a:lnTo>
                    <a:pt x="11933" y="6673"/>
                  </a:lnTo>
                  <a:lnTo>
                    <a:pt x="11948" y="6650"/>
                  </a:lnTo>
                  <a:lnTo>
                    <a:pt x="11964" y="6631"/>
                  </a:lnTo>
                  <a:lnTo>
                    <a:pt x="11984" y="6612"/>
                  </a:lnTo>
                  <a:lnTo>
                    <a:pt x="12004" y="6593"/>
                  </a:lnTo>
                  <a:lnTo>
                    <a:pt x="12025" y="6574"/>
                  </a:lnTo>
                  <a:lnTo>
                    <a:pt x="12072" y="6536"/>
                  </a:lnTo>
                  <a:lnTo>
                    <a:pt x="12095" y="6516"/>
                  </a:lnTo>
                  <a:lnTo>
                    <a:pt x="12121" y="6494"/>
                  </a:lnTo>
                  <a:lnTo>
                    <a:pt x="12121" y="6494"/>
                  </a:lnTo>
                  <a:lnTo>
                    <a:pt x="12205" y="6419"/>
                  </a:lnTo>
                  <a:lnTo>
                    <a:pt x="12286" y="6346"/>
                  </a:lnTo>
                  <a:lnTo>
                    <a:pt x="12325" y="6309"/>
                  </a:lnTo>
                  <a:lnTo>
                    <a:pt x="12363" y="6272"/>
                  </a:lnTo>
                  <a:lnTo>
                    <a:pt x="12401" y="6235"/>
                  </a:lnTo>
                  <a:lnTo>
                    <a:pt x="12436" y="6196"/>
                  </a:lnTo>
                  <a:lnTo>
                    <a:pt x="12470" y="6158"/>
                  </a:lnTo>
                  <a:lnTo>
                    <a:pt x="12504" y="6118"/>
                  </a:lnTo>
                  <a:lnTo>
                    <a:pt x="12535" y="6077"/>
                  </a:lnTo>
                  <a:lnTo>
                    <a:pt x="12565" y="6034"/>
                  </a:lnTo>
                  <a:lnTo>
                    <a:pt x="12594" y="5990"/>
                  </a:lnTo>
                  <a:lnTo>
                    <a:pt x="12621" y="5944"/>
                  </a:lnTo>
                  <a:lnTo>
                    <a:pt x="12646" y="5896"/>
                  </a:lnTo>
                  <a:lnTo>
                    <a:pt x="12669" y="5846"/>
                  </a:lnTo>
                  <a:lnTo>
                    <a:pt x="12669" y="5846"/>
                  </a:lnTo>
                  <a:lnTo>
                    <a:pt x="12674" y="5845"/>
                  </a:lnTo>
                  <a:lnTo>
                    <a:pt x="12678" y="5842"/>
                  </a:lnTo>
                  <a:lnTo>
                    <a:pt x="12678" y="5842"/>
                  </a:lnTo>
                  <a:lnTo>
                    <a:pt x="12751" y="5766"/>
                  </a:lnTo>
                  <a:lnTo>
                    <a:pt x="12823" y="5688"/>
                  </a:lnTo>
                  <a:lnTo>
                    <a:pt x="12895" y="5611"/>
                  </a:lnTo>
                  <a:lnTo>
                    <a:pt x="12966" y="5533"/>
                  </a:lnTo>
                  <a:lnTo>
                    <a:pt x="12966" y="5533"/>
                  </a:lnTo>
                  <a:lnTo>
                    <a:pt x="12950" y="5551"/>
                  </a:lnTo>
                  <a:lnTo>
                    <a:pt x="12935" y="5571"/>
                  </a:lnTo>
                  <a:lnTo>
                    <a:pt x="12919" y="5592"/>
                  </a:lnTo>
                  <a:lnTo>
                    <a:pt x="12905" y="5615"/>
                  </a:lnTo>
                  <a:lnTo>
                    <a:pt x="12891" y="5637"/>
                  </a:lnTo>
                  <a:lnTo>
                    <a:pt x="12877" y="5660"/>
                  </a:lnTo>
                  <a:lnTo>
                    <a:pt x="12850" y="5708"/>
                  </a:lnTo>
                  <a:lnTo>
                    <a:pt x="12825" y="5759"/>
                  </a:lnTo>
                  <a:lnTo>
                    <a:pt x="12800" y="5808"/>
                  </a:lnTo>
                  <a:lnTo>
                    <a:pt x="12754" y="5905"/>
                  </a:lnTo>
                  <a:lnTo>
                    <a:pt x="12754" y="5905"/>
                  </a:lnTo>
                  <a:lnTo>
                    <a:pt x="12751" y="5859"/>
                  </a:lnTo>
                  <a:lnTo>
                    <a:pt x="12744" y="5810"/>
                  </a:lnTo>
                  <a:lnTo>
                    <a:pt x="12744" y="5810"/>
                  </a:lnTo>
                  <a:lnTo>
                    <a:pt x="12743" y="5805"/>
                  </a:lnTo>
                  <a:lnTo>
                    <a:pt x="12739" y="5803"/>
                  </a:lnTo>
                  <a:lnTo>
                    <a:pt x="12736" y="5802"/>
                  </a:lnTo>
                  <a:lnTo>
                    <a:pt x="12731" y="5802"/>
                  </a:lnTo>
                  <a:lnTo>
                    <a:pt x="12726" y="5803"/>
                  </a:lnTo>
                  <a:lnTo>
                    <a:pt x="12723" y="5805"/>
                  </a:lnTo>
                  <a:lnTo>
                    <a:pt x="12720" y="5809"/>
                  </a:lnTo>
                  <a:lnTo>
                    <a:pt x="12720" y="5814"/>
                  </a:lnTo>
                  <a:lnTo>
                    <a:pt x="12720" y="5814"/>
                  </a:lnTo>
                  <a:lnTo>
                    <a:pt x="12722" y="5839"/>
                  </a:lnTo>
                  <a:lnTo>
                    <a:pt x="12723" y="5866"/>
                  </a:lnTo>
                  <a:lnTo>
                    <a:pt x="12723" y="5892"/>
                  </a:lnTo>
                  <a:lnTo>
                    <a:pt x="12722" y="5918"/>
                  </a:lnTo>
                  <a:lnTo>
                    <a:pt x="12719" y="5944"/>
                  </a:lnTo>
                  <a:lnTo>
                    <a:pt x="12716" y="5969"/>
                  </a:lnTo>
                  <a:lnTo>
                    <a:pt x="12712" y="5995"/>
                  </a:lnTo>
                  <a:lnTo>
                    <a:pt x="12708" y="6020"/>
                  </a:lnTo>
                  <a:lnTo>
                    <a:pt x="12702" y="6045"/>
                  </a:lnTo>
                  <a:lnTo>
                    <a:pt x="12695" y="6070"/>
                  </a:lnTo>
                  <a:lnTo>
                    <a:pt x="12681" y="6120"/>
                  </a:lnTo>
                  <a:lnTo>
                    <a:pt x="12663" y="6169"/>
                  </a:lnTo>
                  <a:lnTo>
                    <a:pt x="12644" y="6219"/>
                  </a:lnTo>
                  <a:lnTo>
                    <a:pt x="12626" y="6268"/>
                  </a:lnTo>
                  <a:lnTo>
                    <a:pt x="12605" y="6317"/>
                  </a:lnTo>
                  <a:lnTo>
                    <a:pt x="12562" y="6414"/>
                  </a:lnTo>
                  <a:lnTo>
                    <a:pt x="12543" y="6463"/>
                  </a:lnTo>
                  <a:lnTo>
                    <a:pt x="12524" y="6512"/>
                  </a:lnTo>
                  <a:lnTo>
                    <a:pt x="12506" y="6560"/>
                  </a:lnTo>
                  <a:lnTo>
                    <a:pt x="12491" y="6611"/>
                  </a:lnTo>
                  <a:lnTo>
                    <a:pt x="12491" y="6611"/>
                  </a:lnTo>
                  <a:lnTo>
                    <a:pt x="12489" y="6621"/>
                  </a:lnTo>
                  <a:lnTo>
                    <a:pt x="12487" y="6632"/>
                  </a:lnTo>
                  <a:lnTo>
                    <a:pt x="12487" y="6643"/>
                  </a:lnTo>
                  <a:lnTo>
                    <a:pt x="12489" y="6654"/>
                  </a:lnTo>
                  <a:lnTo>
                    <a:pt x="12491" y="6677"/>
                  </a:lnTo>
                  <a:lnTo>
                    <a:pt x="12497" y="6698"/>
                  </a:lnTo>
                  <a:lnTo>
                    <a:pt x="12497" y="6698"/>
                  </a:lnTo>
                  <a:lnTo>
                    <a:pt x="12503" y="6720"/>
                  </a:lnTo>
                  <a:lnTo>
                    <a:pt x="12506" y="6739"/>
                  </a:lnTo>
                  <a:lnTo>
                    <a:pt x="12509" y="6759"/>
                  </a:lnTo>
                  <a:lnTo>
                    <a:pt x="12510" y="6778"/>
                  </a:lnTo>
                  <a:lnTo>
                    <a:pt x="12510" y="6797"/>
                  </a:lnTo>
                  <a:lnTo>
                    <a:pt x="12509" y="6814"/>
                  </a:lnTo>
                  <a:lnTo>
                    <a:pt x="12506" y="6831"/>
                  </a:lnTo>
                  <a:lnTo>
                    <a:pt x="12503" y="6847"/>
                  </a:lnTo>
                  <a:lnTo>
                    <a:pt x="12498" y="6863"/>
                  </a:lnTo>
                  <a:lnTo>
                    <a:pt x="12493" y="6879"/>
                  </a:lnTo>
                  <a:lnTo>
                    <a:pt x="12486" y="6894"/>
                  </a:lnTo>
                  <a:lnTo>
                    <a:pt x="12479" y="6909"/>
                  </a:lnTo>
                  <a:lnTo>
                    <a:pt x="12471" y="6923"/>
                  </a:lnTo>
                  <a:lnTo>
                    <a:pt x="12462" y="6936"/>
                  </a:lnTo>
                  <a:lnTo>
                    <a:pt x="12452" y="6950"/>
                  </a:lnTo>
                  <a:lnTo>
                    <a:pt x="12442" y="6963"/>
                  </a:lnTo>
                  <a:lnTo>
                    <a:pt x="12431" y="6975"/>
                  </a:lnTo>
                  <a:lnTo>
                    <a:pt x="12420" y="6986"/>
                  </a:lnTo>
                  <a:lnTo>
                    <a:pt x="12395" y="7010"/>
                  </a:lnTo>
                  <a:lnTo>
                    <a:pt x="12369" y="7031"/>
                  </a:lnTo>
                  <a:lnTo>
                    <a:pt x="12341" y="7051"/>
                  </a:lnTo>
                  <a:lnTo>
                    <a:pt x="12313" y="7071"/>
                  </a:lnTo>
                  <a:lnTo>
                    <a:pt x="12284" y="7088"/>
                  </a:lnTo>
                  <a:lnTo>
                    <a:pt x="12228" y="7122"/>
                  </a:lnTo>
                  <a:lnTo>
                    <a:pt x="12228" y="7122"/>
                  </a:lnTo>
                  <a:lnTo>
                    <a:pt x="12264" y="7071"/>
                  </a:lnTo>
                  <a:lnTo>
                    <a:pt x="12264" y="7071"/>
                  </a:lnTo>
                  <a:lnTo>
                    <a:pt x="12265" y="7068"/>
                  </a:lnTo>
                  <a:lnTo>
                    <a:pt x="12266" y="7066"/>
                  </a:lnTo>
                  <a:lnTo>
                    <a:pt x="12265" y="7060"/>
                  </a:lnTo>
                  <a:lnTo>
                    <a:pt x="12263" y="7055"/>
                  </a:lnTo>
                  <a:lnTo>
                    <a:pt x="12259" y="7051"/>
                  </a:lnTo>
                  <a:lnTo>
                    <a:pt x="12255" y="7048"/>
                  </a:lnTo>
                  <a:lnTo>
                    <a:pt x="12249" y="7047"/>
                  </a:lnTo>
                  <a:lnTo>
                    <a:pt x="12243" y="7048"/>
                  </a:lnTo>
                  <a:lnTo>
                    <a:pt x="12241" y="7050"/>
                  </a:lnTo>
                  <a:lnTo>
                    <a:pt x="12238" y="7052"/>
                  </a:lnTo>
                  <a:lnTo>
                    <a:pt x="12238" y="7052"/>
                  </a:lnTo>
                  <a:lnTo>
                    <a:pt x="12145" y="7171"/>
                  </a:lnTo>
                  <a:lnTo>
                    <a:pt x="12145" y="7171"/>
                  </a:lnTo>
                  <a:lnTo>
                    <a:pt x="12107" y="7195"/>
                  </a:lnTo>
                  <a:lnTo>
                    <a:pt x="12073" y="7218"/>
                  </a:lnTo>
                  <a:lnTo>
                    <a:pt x="12040" y="7242"/>
                  </a:lnTo>
                  <a:lnTo>
                    <a:pt x="12009" y="7266"/>
                  </a:lnTo>
                  <a:lnTo>
                    <a:pt x="11981" y="7292"/>
                  </a:lnTo>
                  <a:lnTo>
                    <a:pt x="11954" y="7318"/>
                  </a:lnTo>
                  <a:lnTo>
                    <a:pt x="11929" y="7346"/>
                  </a:lnTo>
                  <a:lnTo>
                    <a:pt x="11906" y="7374"/>
                  </a:lnTo>
                  <a:lnTo>
                    <a:pt x="11886" y="7404"/>
                  </a:lnTo>
                  <a:lnTo>
                    <a:pt x="11867" y="7437"/>
                  </a:lnTo>
                  <a:lnTo>
                    <a:pt x="11859" y="7455"/>
                  </a:lnTo>
                  <a:lnTo>
                    <a:pt x="11851" y="7472"/>
                  </a:lnTo>
                  <a:lnTo>
                    <a:pt x="11843" y="7490"/>
                  </a:lnTo>
                  <a:lnTo>
                    <a:pt x="11837" y="7508"/>
                  </a:lnTo>
                  <a:lnTo>
                    <a:pt x="11824" y="7548"/>
                  </a:lnTo>
                  <a:lnTo>
                    <a:pt x="11813" y="7590"/>
                  </a:lnTo>
                  <a:lnTo>
                    <a:pt x="11805" y="7636"/>
                  </a:lnTo>
                  <a:lnTo>
                    <a:pt x="11799" y="7684"/>
                  </a:lnTo>
                  <a:lnTo>
                    <a:pt x="11799" y="7684"/>
                  </a:lnTo>
                  <a:lnTo>
                    <a:pt x="11799" y="7689"/>
                  </a:lnTo>
                  <a:lnTo>
                    <a:pt x="11800" y="7692"/>
                  </a:lnTo>
                  <a:lnTo>
                    <a:pt x="11803" y="7696"/>
                  </a:lnTo>
                  <a:lnTo>
                    <a:pt x="11805" y="7698"/>
                  </a:lnTo>
                  <a:lnTo>
                    <a:pt x="11811" y="7703"/>
                  </a:lnTo>
                  <a:lnTo>
                    <a:pt x="11819" y="7704"/>
                  </a:lnTo>
                  <a:lnTo>
                    <a:pt x="11819" y="7704"/>
                  </a:lnTo>
                  <a:lnTo>
                    <a:pt x="11848" y="7705"/>
                  </a:lnTo>
                  <a:lnTo>
                    <a:pt x="11878" y="7703"/>
                  </a:lnTo>
                  <a:lnTo>
                    <a:pt x="11907" y="7699"/>
                  </a:lnTo>
                  <a:lnTo>
                    <a:pt x="11937" y="7693"/>
                  </a:lnTo>
                  <a:lnTo>
                    <a:pt x="11968" y="7685"/>
                  </a:lnTo>
                  <a:lnTo>
                    <a:pt x="11998" y="7676"/>
                  </a:lnTo>
                  <a:lnTo>
                    <a:pt x="12029" y="7664"/>
                  </a:lnTo>
                  <a:lnTo>
                    <a:pt x="12059" y="7651"/>
                  </a:lnTo>
                  <a:lnTo>
                    <a:pt x="12091" y="7637"/>
                  </a:lnTo>
                  <a:lnTo>
                    <a:pt x="12121" y="7621"/>
                  </a:lnTo>
                  <a:lnTo>
                    <a:pt x="12152" y="7603"/>
                  </a:lnTo>
                  <a:lnTo>
                    <a:pt x="12183" y="7586"/>
                  </a:lnTo>
                  <a:lnTo>
                    <a:pt x="12214" y="7566"/>
                  </a:lnTo>
                  <a:lnTo>
                    <a:pt x="12244" y="7545"/>
                  </a:lnTo>
                  <a:lnTo>
                    <a:pt x="12273" y="7524"/>
                  </a:lnTo>
                  <a:lnTo>
                    <a:pt x="12304" y="7503"/>
                  </a:lnTo>
                  <a:lnTo>
                    <a:pt x="12363" y="7456"/>
                  </a:lnTo>
                  <a:lnTo>
                    <a:pt x="12421" y="7409"/>
                  </a:lnTo>
                  <a:lnTo>
                    <a:pt x="12476" y="7361"/>
                  </a:lnTo>
                  <a:lnTo>
                    <a:pt x="12530" y="7313"/>
                  </a:lnTo>
                  <a:lnTo>
                    <a:pt x="12629" y="7222"/>
                  </a:lnTo>
                  <a:lnTo>
                    <a:pt x="12715" y="7142"/>
                  </a:lnTo>
                  <a:lnTo>
                    <a:pt x="12715" y="7142"/>
                  </a:lnTo>
                  <a:lnTo>
                    <a:pt x="12743" y="7115"/>
                  </a:lnTo>
                  <a:lnTo>
                    <a:pt x="12768" y="7089"/>
                  </a:lnTo>
                  <a:lnTo>
                    <a:pt x="12791" y="7062"/>
                  </a:lnTo>
                  <a:lnTo>
                    <a:pt x="12812" y="7036"/>
                  </a:lnTo>
                  <a:lnTo>
                    <a:pt x="12829" y="7010"/>
                  </a:lnTo>
                  <a:lnTo>
                    <a:pt x="12847" y="6982"/>
                  </a:lnTo>
                  <a:lnTo>
                    <a:pt x="12862" y="6955"/>
                  </a:lnTo>
                  <a:lnTo>
                    <a:pt x="12875" y="6927"/>
                  </a:lnTo>
                  <a:lnTo>
                    <a:pt x="12888" y="6897"/>
                  </a:lnTo>
                  <a:lnTo>
                    <a:pt x="12899" y="6867"/>
                  </a:lnTo>
                  <a:lnTo>
                    <a:pt x="12909" y="6837"/>
                  </a:lnTo>
                  <a:lnTo>
                    <a:pt x="12919" y="6804"/>
                  </a:lnTo>
                  <a:lnTo>
                    <a:pt x="12929" y="6770"/>
                  </a:lnTo>
                  <a:lnTo>
                    <a:pt x="12937" y="6736"/>
                  </a:lnTo>
                  <a:lnTo>
                    <a:pt x="12954" y="6661"/>
                  </a:lnTo>
                  <a:lnTo>
                    <a:pt x="12954" y="6661"/>
                  </a:lnTo>
                  <a:lnTo>
                    <a:pt x="12963" y="6634"/>
                  </a:lnTo>
                  <a:lnTo>
                    <a:pt x="12971" y="6608"/>
                  </a:lnTo>
                  <a:lnTo>
                    <a:pt x="12980" y="6585"/>
                  </a:lnTo>
                  <a:lnTo>
                    <a:pt x="12992" y="6562"/>
                  </a:lnTo>
                  <a:lnTo>
                    <a:pt x="13004" y="6539"/>
                  </a:lnTo>
                  <a:lnTo>
                    <a:pt x="13018" y="6519"/>
                  </a:lnTo>
                  <a:lnTo>
                    <a:pt x="13032" y="6499"/>
                  </a:lnTo>
                  <a:lnTo>
                    <a:pt x="13047" y="6481"/>
                  </a:lnTo>
                  <a:lnTo>
                    <a:pt x="13062" y="6463"/>
                  </a:lnTo>
                  <a:lnTo>
                    <a:pt x="13080" y="6446"/>
                  </a:lnTo>
                  <a:lnTo>
                    <a:pt x="13096" y="6429"/>
                  </a:lnTo>
                  <a:lnTo>
                    <a:pt x="13115" y="6413"/>
                  </a:lnTo>
                  <a:lnTo>
                    <a:pt x="13151" y="6381"/>
                  </a:lnTo>
                  <a:lnTo>
                    <a:pt x="13189" y="6352"/>
                  </a:lnTo>
                  <a:lnTo>
                    <a:pt x="13227" y="6322"/>
                  </a:lnTo>
                  <a:lnTo>
                    <a:pt x="13265" y="6292"/>
                  </a:lnTo>
                  <a:lnTo>
                    <a:pt x="13301" y="6261"/>
                  </a:lnTo>
                  <a:lnTo>
                    <a:pt x="13318" y="6244"/>
                  </a:lnTo>
                  <a:lnTo>
                    <a:pt x="13336" y="6228"/>
                  </a:lnTo>
                  <a:lnTo>
                    <a:pt x="13352" y="6210"/>
                  </a:lnTo>
                  <a:lnTo>
                    <a:pt x="13368" y="6192"/>
                  </a:lnTo>
                  <a:lnTo>
                    <a:pt x="13383" y="6173"/>
                  </a:lnTo>
                  <a:lnTo>
                    <a:pt x="13396" y="6153"/>
                  </a:lnTo>
                  <a:lnTo>
                    <a:pt x="13409" y="6132"/>
                  </a:lnTo>
                  <a:lnTo>
                    <a:pt x="13420" y="6111"/>
                  </a:lnTo>
                  <a:lnTo>
                    <a:pt x="13431" y="6087"/>
                  </a:lnTo>
                  <a:lnTo>
                    <a:pt x="13440" y="6063"/>
                  </a:lnTo>
                  <a:lnTo>
                    <a:pt x="13440" y="6063"/>
                  </a:lnTo>
                  <a:lnTo>
                    <a:pt x="13441" y="6059"/>
                  </a:lnTo>
                  <a:lnTo>
                    <a:pt x="13441" y="6056"/>
                  </a:lnTo>
                  <a:lnTo>
                    <a:pt x="13440" y="6052"/>
                  </a:lnTo>
                  <a:lnTo>
                    <a:pt x="13439" y="6049"/>
                  </a:lnTo>
                  <a:lnTo>
                    <a:pt x="13434" y="6044"/>
                  </a:lnTo>
                  <a:lnTo>
                    <a:pt x="13429" y="6042"/>
                  </a:lnTo>
                  <a:lnTo>
                    <a:pt x="13421" y="6041"/>
                  </a:lnTo>
                  <a:lnTo>
                    <a:pt x="13414" y="6043"/>
                  </a:lnTo>
                  <a:lnTo>
                    <a:pt x="13412" y="6044"/>
                  </a:lnTo>
                  <a:lnTo>
                    <a:pt x="13409" y="6047"/>
                  </a:lnTo>
                  <a:lnTo>
                    <a:pt x="13406" y="6050"/>
                  </a:lnTo>
                  <a:lnTo>
                    <a:pt x="13405" y="6054"/>
                  </a:lnTo>
                  <a:lnTo>
                    <a:pt x="13405" y="6054"/>
                  </a:lnTo>
                  <a:lnTo>
                    <a:pt x="13392" y="6086"/>
                  </a:lnTo>
                  <a:lnTo>
                    <a:pt x="13378" y="6116"/>
                  </a:lnTo>
                  <a:lnTo>
                    <a:pt x="13363" y="6142"/>
                  </a:lnTo>
                  <a:lnTo>
                    <a:pt x="13345" y="6166"/>
                  </a:lnTo>
                  <a:lnTo>
                    <a:pt x="13328" y="6187"/>
                  </a:lnTo>
                  <a:lnTo>
                    <a:pt x="13310" y="6206"/>
                  </a:lnTo>
                  <a:lnTo>
                    <a:pt x="13290" y="6222"/>
                  </a:lnTo>
                  <a:lnTo>
                    <a:pt x="13272" y="6238"/>
                  </a:lnTo>
                  <a:lnTo>
                    <a:pt x="13251" y="6253"/>
                  </a:lnTo>
                  <a:lnTo>
                    <a:pt x="13231" y="6265"/>
                  </a:lnTo>
                  <a:lnTo>
                    <a:pt x="13190" y="6290"/>
                  </a:lnTo>
                  <a:lnTo>
                    <a:pt x="13148" y="6313"/>
                  </a:lnTo>
                  <a:lnTo>
                    <a:pt x="13128" y="6326"/>
                  </a:lnTo>
                  <a:lnTo>
                    <a:pt x="13108" y="6339"/>
                  </a:lnTo>
                  <a:lnTo>
                    <a:pt x="13108" y="6339"/>
                  </a:lnTo>
                  <a:lnTo>
                    <a:pt x="13240" y="6144"/>
                  </a:lnTo>
                  <a:lnTo>
                    <a:pt x="13240" y="6144"/>
                  </a:lnTo>
                  <a:lnTo>
                    <a:pt x="13262" y="6132"/>
                  </a:lnTo>
                  <a:lnTo>
                    <a:pt x="13285" y="6118"/>
                  </a:lnTo>
                  <a:lnTo>
                    <a:pt x="13307" y="6103"/>
                  </a:lnTo>
                  <a:lnTo>
                    <a:pt x="13329" y="6087"/>
                  </a:lnTo>
                  <a:lnTo>
                    <a:pt x="13350" y="6070"/>
                  </a:lnTo>
                  <a:lnTo>
                    <a:pt x="13370" y="6054"/>
                  </a:lnTo>
                  <a:lnTo>
                    <a:pt x="13406" y="6020"/>
                  </a:lnTo>
                  <a:lnTo>
                    <a:pt x="13406" y="6020"/>
                  </a:lnTo>
                  <a:lnTo>
                    <a:pt x="13409" y="6017"/>
                  </a:lnTo>
                  <a:lnTo>
                    <a:pt x="13409" y="6014"/>
                  </a:lnTo>
                  <a:lnTo>
                    <a:pt x="13409" y="6011"/>
                  </a:lnTo>
                  <a:lnTo>
                    <a:pt x="13406" y="6008"/>
                  </a:lnTo>
                  <a:lnTo>
                    <a:pt x="13404" y="6007"/>
                  </a:lnTo>
                  <a:lnTo>
                    <a:pt x="13400" y="6006"/>
                  </a:lnTo>
                  <a:lnTo>
                    <a:pt x="13398" y="6006"/>
                  </a:lnTo>
                  <a:lnTo>
                    <a:pt x="13395" y="6008"/>
                  </a:lnTo>
                  <a:lnTo>
                    <a:pt x="13395" y="6008"/>
                  </a:lnTo>
                  <a:lnTo>
                    <a:pt x="13362" y="6034"/>
                  </a:lnTo>
                  <a:lnTo>
                    <a:pt x="13331" y="6056"/>
                  </a:lnTo>
                  <a:lnTo>
                    <a:pt x="13302" y="6075"/>
                  </a:lnTo>
                  <a:lnTo>
                    <a:pt x="13276" y="6089"/>
                  </a:lnTo>
                  <a:lnTo>
                    <a:pt x="13276" y="6089"/>
                  </a:lnTo>
                  <a:lnTo>
                    <a:pt x="13276" y="6084"/>
                  </a:lnTo>
                  <a:lnTo>
                    <a:pt x="13275" y="6079"/>
                  </a:lnTo>
                  <a:lnTo>
                    <a:pt x="13272" y="6075"/>
                  </a:lnTo>
                  <a:lnTo>
                    <a:pt x="13267" y="6072"/>
                  </a:lnTo>
                  <a:lnTo>
                    <a:pt x="13262" y="6070"/>
                  </a:lnTo>
                  <a:lnTo>
                    <a:pt x="13256" y="6070"/>
                  </a:lnTo>
                  <a:lnTo>
                    <a:pt x="13252" y="6071"/>
                  </a:lnTo>
                  <a:lnTo>
                    <a:pt x="13246" y="6073"/>
                  </a:lnTo>
                  <a:lnTo>
                    <a:pt x="13246" y="6073"/>
                  </a:lnTo>
                  <a:lnTo>
                    <a:pt x="13206" y="6111"/>
                  </a:lnTo>
                  <a:lnTo>
                    <a:pt x="13206" y="6111"/>
                  </a:lnTo>
                  <a:lnTo>
                    <a:pt x="13196" y="6112"/>
                  </a:lnTo>
                  <a:lnTo>
                    <a:pt x="13186" y="6111"/>
                  </a:lnTo>
                  <a:lnTo>
                    <a:pt x="13176" y="6110"/>
                  </a:lnTo>
                  <a:lnTo>
                    <a:pt x="13168" y="6109"/>
                  </a:lnTo>
                  <a:lnTo>
                    <a:pt x="13159" y="6105"/>
                  </a:lnTo>
                  <a:lnTo>
                    <a:pt x="13151" y="6102"/>
                  </a:lnTo>
                  <a:lnTo>
                    <a:pt x="13143" y="6097"/>
                  </a:lnTo>
                  <a:lnTo>
                    <a:pt x="13137" y="6091"/>
                  </a:lnTo>
                  <a:lnTo>
                    <a:pt x="13130" y="6084"/>
                  </a:lnTo>
                  <a:lnTo>
                    <a:pt x="13124" y="6077"/>
                  </a:lnTo>
                  <a:lnTo>
                    <a:pt x="13118" y="6070"/>
                  </a:lnTo>
                  <a:lnTo>
                    <a:pt x="13114" y="6061"/>
                  </a:lnTo>
                  <a:lnTo>
                    <a:pt x="13104" y="6042"/>
                  </a:lnTo>
                  <a:lnTo>
                    <a:pt x="13097" y="6021"/>
                  </a:lnTo>
                  <a:lnTo>
                    <a:pt x="13091" y="5997"/>
                  </a:lnTo>
                  <a:lnTo>
                    <a:pt x="13087" y="5972"/>
                  </a:lnTo>
                  <a:lnTo>
                    <a:pt x="13084" y="5944"/>
                  </a:lnTo>
                  <a:lnTo>
                    <a:pt x="13082" y="5914"/>
                  </a:lnTo>
                  <a:lnTo>
                    <a:pt x="13081" y="5884"/>
                  </a:lnTo>
                  <a:lnTo>
                    <a:pt x="13082" y="5852"/>
                  </a:lnTo>
                  <a:lnTo>
                    <a:pt x="13083" y="5821"/>
                  </a:lnTo>
                  <a:lnTo>
                    <a:pt x="13084" y="5787"/>
                  </a:lnTo>
                  <a:lnTo>
                    <a:pt x="13091" y="5719"/>
                  </a:lnTo>
                  <a:lnTo>
                    <a:pt x="13100" y="5651"/>
                  </a:lnTo>
                  <a:lnTo>
                    <a:pt x="13109" y="5585"/>
                  </a:lnTo>
                  <a:lnTo>
                    <a:pt x="13120" y="5522"/>
                  </a:lnTo>
                  <a:lnTo>
                    <a:pt x="13138" y="5412"/>
                  </a:lnTo>
                  <a:lnTo>
                    <a:pt x="13145" y="5369"/>
                  </a:lnTo>
                  <a:lnTo>
                    <a:pt x="13150" y="5336"/>
                  </a:lnTo>
                  <a:lnTo>
                    <a:pt x="13150" y="5336"/>
                  </a:lnTo>
                  <a:lnTo>
                    <a:pt x="13150" y="5323"/>
                  </a:lnTo>
                  <a:lnTo>
                    <a:pt x="13150" y="5310"/>
                  </a:lnTo>
                  <a:lnTo>
                    <a:pt x="13149" y="5299"/>
                  </a:lnTo>
                  <a:lnTo>
                    <a:pt x="13146" y="5287"/>
                  </a:lnTo>
                  <a:lnTo>
                    <a:pt x="13144" y="5274"/>
                  </a:lnTo>
                  <a:lnTo>
                    <a:pt x="13139" y="5262"/>
                  </a:lnTo>
                  <a:lnTo>
                    <a:pt x="13135" y="5252"/>
                  </a:lnTo>
                  <a:lnTo>
                    <a:pt x="13130" y="5240"/>
                  </a:lnTo>
                  <a:lnTo>
                    <a:pt x="13124" y="5230"/>
                  </a:lnTo>
                  <a:lnTo>
                    <a:pt x="13117" y="5219"/>
                  </a:lnTo>
                  <a:lnTo>
                    <a:pt x="13102" y="5198"/>
                  </a:lnTo>
                  <a:lnTo>
                    <a:pt x="13084" y="5179"/>
                  </a:lnTo>
                  <a:lnTo>
                    <a:pt x="13065" y="5160"/>
                  </a:lnTo>
                  <a:lnTo>
                    <a:pt x="13045" y="5143"/>
                  </a:lnTo>
                  <a:lnTo>
                    <a:pt x="13022" y="5127"/>
                  </a:lnTo>
                  <a:lnTo>
                    <a:pt x="13001" y="5111"/>
                  </a:lnTo>
                  <a:lnTo>
                    <a:pt x="12978" y="5096"/>
                  </a:lnTo>
                  <a:lnTo>
                    <a:pt x="12935" y="5070"/>
                  </a:lnTo>
                  <a:lnTo>
                    <a:pt x="12894" y="5049"/>
                  </a:lnTo>
                  <a:lnTo>
                    <a:pt x="12894" y="5049"/>
                  </a:lnTo>
                  <a:lnTo>
                    <a:pt x="12873" y="5040"/>
                  </a:lnTo>
                  <a:lnTo>
                    <a:pt x="12850" y="5032"/>
                  </a:lnTo>
                  <a:lnTo>
                    <a:pt x="12826" y="5025"/>
                  </a:lnTo>
                  <a:lnTo>
                    <a:pt x="12800" y="5018"/>
                  </a:lnTo>
                  <a:lnTo>
                    <a:pt x="12774" y="5012"/>
                  </a:lnTo>
                  <a:lnTo>
                    <a:pt x="12749" y="5005"/>
                  </a:lnTo>
                  <a:lnTo>
                    <a:pt x="12723" y="4997"/>
                  </a:lnTo>
                  <a:lnTo>
                    <a:pt x="12698" y="4987"/>
                  </a:lnTo>
                  <a:lnTo>
                    <a:pt x="12686" y="4981"/>
                  </a:lnTo>
                  <a:lnTo>
                    <a:pt x="12676" y="4976"/>
                  </a:lnTo>
                  <a:lnTo>
                    <a:pt x="12665" y="4969"/>
                  </a:lnTo>
                  <a:lnTo>
                    <a:pt x="12655" y="4961"/>
                  </a:lnTo>
                  <a:lnTo>
                    <a:pt x="12646" y="4953"/>
                  </a:lnTo>
                  <a:lnTo>
                    <a:pt x="12637" y="4944"/>
                  </a:lnTo>
                  <a:lnTo>
                    <a:pt x="12630" y="4935"/>
                  </a:lnTo>
                  <a:lnTo>
                    <a:pt x="12623" y="4924"/>
                  </a:lnTo>
                  <a:lnTo>
                    <a:pt x="12617" y="4912"/>
                  </a:lnTo>
                  <a:lnTo>
                    <a:pt x="12613" y="4899"/>
                  </a:lnTo>
                  <a:lnTo>
                    <a:pt x="12609" y="4885"/>
                  </a:lnTo>
                  <a:lnTo>
                    <a:pt x="12607" y="4870"/>
                  </a:lnTo>
                  <a:lnTo>
                    <a:pt x="12606" y="4854"/>
                  </a:lnTo>
                  <a:lnTo>
                    <a:pt x="12607" y="4836"/>
                  </a:lnTo>
                  <a:lnTo>
                    <a:pt x="12608" y="4818"/>
                  </a:lnTo>
                  <a:lnTo>
                    <a:pt x="12612" y="4798"/>
                  </a:lnTo>
                  <a:lnTo>
                    <a:pt x="12612" y="4798"/>
                  </a:lnTo>
                  <a:lnTo>
                    <a:pt x="12615" y="4780"/>
                  </a:lnTo>
                  <a:lnTo>
                    <a:pt x="12620" y="4764"/>
                  </a:lnTo>
                  <a:lnTo>
                    <a:pt x="12624" y="4747"/>
                  </a:lnTo>
                  <a:lnTo>
                    <a:pt x="12630" y="4730"/>
                  </a:lnTo>
                  <a:lnTo>
                    <a:pt x="12643" y="4698"/>
                  </a:lnTo>
                  <a:lnTo>
                    <a:pt x="12660" y="4667"/>
                  </a:lnTo>
                  <a:lnTo>
                    <a:pt x="12677" y="4636"/>
                  </a:lnTo>
                  <a:lnTo>
                    <a:pt x="12697" y="4608"/>
                  </a:lnTo>
                  <a:lnTo>
                    <a:pt x="12719" y="4580"/>
                  </a:lnTo>
                  <a:lnTo>
                    <a:pt x="12744" y="4553"/>
                  </a:lnTo>
                  <a:lnTo>
                    <a:pt x="12770" y="4527"/>
                  </a:lnTo>
                  <a:lnTo>
                    <a:pt x="12798" y="4503"/>
                  </a:lnTo>
                  <a:lnTo>
                    <a:pt x="12826" y="4479"/>
                  </a:lnTo>
                  <a:lnTo>
                    <a:pt x="12856" y="4458"/>
                  </a:lnTo>
                  <a:lnTo>
                    <a:pt x="12888" y="4437"/>
                  </a:lnTo>
                  <a:lnTo>
                    <a:pt x="12921" y="4418"/>
                  </a:lnTo>
                  <a:lnTo>
                    <a:pt x="12954" y="4401"/>
                  </a:lnTo>
                  <a:lnTo>
                    <a:pt x="12990" y="4384"/>
                  </a:lnTo>
                  <a:lnTo>
                    <a:pt x="13025" y="4370"/>
                  </a:lnTo>
                  <a:lnTo>
                    <a:pt x="13060" y="4358"/>
                  </a:lnTo>
                  <a:lnTo>
                    <a:pt x="13096" y="4346"/>
                  </a:lnTo>
                  <a:lnTo>
                    <a:pt x="13132" y="4336"/>
                  </a:lnTo>
                  <a:lnTo>
                    <a:pt x="13170" y="4327"/>
                  </a:lnTo>
                  <a:lnTo>
                    <a:pt x="13206" y="4321"/>
                  </a:lnTo>
                  <a:lnTo>
                    <a:pt x="13242" y="4317"/>
                  </a:lnTo>
                  <a:lnTo>
                    <a:pt x="13279" y="4313"/>
                  </a:lnTo>
                  <a:lnTo>
                    <a:pt x="13315" y="4312"/>
                  </a:lnTo>
                  <a:lnTo>
                    <a:pt x="13350" y="4313"/>
                  </a:lnTo>
                  <a:lnTo>
                    <a:pt x="13384" y="4315"/>
                  </a:lnTo>
                  <a:lnTo>
                    <a:pt x="13418" y="4320"/>
                  </a:lnTo>
                  <a:lnTo>
                    <a:pt x="13451" y="4326"/>
                  </a:lnTo>
                  <a:lnTo>
                    <a:pt x="13484" y="4334"/>
                  </a:lnTo>
                  <a:lnTo>
                    <a:pt x="13514" y="4345"/>
                  </a:lnTo>
                  <a:lnTo>
                    <a:pt x="13543" y="4358"/>
                  </a:lnTo>
                  <a:lnTo>
                    <a:pt x="13543" y="4358"/>
                  </a:lnTo>
                  <a:lnTo>
                    <a:pt x="13574" y="4372"/>
                  </a:lnTo>
                  <a:lnTo>
                    <a:pt x="13603" y="4383"/>
                  </a:lnTo>
                  <a:lnTo>
                    <a:pt x="13631" y="4391"/>
                  </a:lnTo>
                  <a:lnTo>
                    <a:pt x="13659" y="4398"/>
                  </a:lnTo>
                  <a:lnTo>
                    <a:pt x="13685" y="4403"/>
                  </a:lnTo>
                  <a:lnTo>
                    <a:pt x="13711" y="4404"/>
                  </a:lnTo>
                  <a:lnTo>
                    <a:pt x="13735" y="4403"/>
                  </a:lnTo>
                  <a:lnTo>
                    <a:pt x="13760" y="4401"/>
                  </a:lnTo>
                  <a:lnTo>
                    <a:pt x="13783" y="4395"/>
                  </a:lnTo>
                  <a:lnTo>
                    <a:pt x="13808" y="4388"/>
                  </a:lnTo>
                  <a:lnTo>
                    <a:pt x="13831" y="4377"/>
                  </a:lnTo>
                  <a:lnTo>
                    <a:pt x="13855" y="4365"/>
                  </a:lnTo>
                  <a:lnTo>
                    <a:pt x="13879" y="4349"/>
                  </a:lnTo>
                  <a:lnTo>
                    <a:pt x="13904" y="4332"/>
                  </a:lnTo>
                  <a:lnTo>
                    <a:pt x="13928" y="4312"/>
                  </a:lnTo>
                  <a:lnTo>
                    <a:pt x="13954" y="4290"/>
                  </a:lnTo>
                  <a:lnTo>
                    <a:pt x="13954" y="4290"/>
                  </a:lnTo>
                  <a:lnTo>
                    <a:pt x="13970" y="4274"/>
                  </a:lnTo>
                  <a:lnTo>
                    <a:pt x="13986" y="4258"/>
                  </a:lnTo>
                  <a:lnTo>
                    <a:pt x="14000" y="4240"/>
                  </a:lnTo>
                  <a:lnTo>
                    <a:pt x="14013" y="4224"/>
                  </a:lnTo>
                  <a:lnTo>
                    <a:pt x="14024" y="4207"/>
                  </a:lnTo>
                  <a:lnTo>
                    <a:pt x="14036" y="4188"/>
                  </a:lnTo>
                  <a:lnTo>
                    <a:pt x="14056" y="4153"/>
                  </a:lnTo>
                  <a:lnTo>
                    <a:pt x="14073" y="4118"/>
                  </a:lnTo>
                  <a:lnTo>
                    <a:pt x="14090" y="4084"/>
                  </a:lnTo>
                  <a:lnTo>
                    <a:pt x="14105" y="4052"/>
                  </a:lnTo>
                  <a:lnTo>
                    <a:pt x="14121" y="4023"/>
                  </a:lnTo>
                  <a:lnTo>
                    <a:pt x="14131" y="4009"/>
                  </a:lnTo>
                  <a:lnTo>
                    <a:pt x="14139" y="3996"/>
                  </a:lnTo>
                  <a:lnTo>
                    <a:pt x="14149" y="3984"/>
                  </a:lnTo>
                  <a:lnTo>
                    <a:pt x="14159" y="3974"/>
                  </a:lnTo>
                  <a:lnTo>
                    <a:pt x="14171" y="3965"/>
                  </a:lnTo>
                  <a:lnTo>
                    <a:pt x="14182" y="3957"/>
                  </a:lnTo>
                  <a:lnTo>
                    <a:pt x="14195" y="3950"/>
                  </a:lnTo>
                  <a:lnTo>
                    <a:pt x="14209" y="3946"/>
                  </a:lnTo>
                  <a:lnTo>
                    <a:pt x="14224" y="3942"/>
                  </a:lnTo>
                  <a:lnTo>
                    <a:pt x="14242" y="3940"/>
                  </a:lnTo>
                  <a:lnTo>
                    <a:pt x="14260" y="3940"/>
                  </a:lnTo>
                  <a:lnTo>
                    <a:pt x="14279" y="3941"/>
                  </a:lnTo>
                  <a:lnTo>
                    <a:pt x="14300" y="3944"/>
                  </a:lnTo>
                  <a:lnTo>
                    <a:pt x="14324" y="3950"/>
                  </a:lnTo>
                  <a:lnTo>
                    <a:pt x="14350" y="3958"/>
                  </a:lnTo>
                  <a:lnTo>
                    <a:pt x="14377" y="3968"/>
                  </a:lnTo>
                  <a:lnTo>
                    <a:pt x="14377" y="3968"/>
                  </a:lnTo>
                  <a:lnTo>
                    <a:pt x="14374" y="3967"/>
                  </a:lnTo>
                  <a:lnTo>
                    <a:pt x="14380" y="3969"/>
                  </a:lnTo>
                  <a:lnTo>
                    <a:pt x="14403" y="3976"/>
                  </a:lnTo>
                  <a:lnTo>
                    <a:pt x="14419" y="3979"/>
                  </a:lnTo>
                  <a:lnTo>
                    <a:pt x="14434" y="3982"/>
                  </a:lnTo>
                  <a:lnTo>
                    <a:pt x="14447" y="3982"/>
                  </a:lnTo>
                  <a:lnTo>
                    <a:pt x="14453" y="3982"/>
                  </a:lnTo>
                  <a:lnTo>
                    <a:pt x="14456" y="3979"/>
                  </a:lnTo>
                  <a:lnTo>
                    <a:pt x="14456" y="3979"/>
                  </a:lnTo>
                  <a:lnTo>
                    <a:pt x="14471" y="3974"/>
                  </a:lnTo>
                  <a:lnTo>
                    <a:pt x="14485" y="3965"/>
                  </a:lnTo>
                  <a:lnTo>
                    <a:pt x="14498" y="3957"/>
                  </a:lnTo>
                  <a:lnTo>
                    <a:pt x="14511" y="3948"/>
                  </a:lnTo>
                  <a:lnTo>
                    <a:pt x="14511" y="3948"/>
                  </a:lnTo>
                  <a:lnTo>
                    <a:pt x="14513" y="3944"/>
                  </a:lnTo>
                  <a:lnTo>
                    <a:pt x="14513" y="3944"/>
                  </a:lnTo>
                  <a:lnTo>
                    <a:pt x="14524" y="3927"/>
                  </a:lnTo>
                  <a:lnTo>
                    <a:pt x="14532" y="3913"/>
                  </a:lnTo>
                  <a:lnTo>
                    <a:pt x="14540" y="3901"/>
                  </a:lnTo>
                  <a:lnTo>
                    <a:pt x="14546" y="3894"/>
                  </a:lnTo>
                  <a:lnTo>
                    <a:pt x="14552" y="3891"/>
                  </a:lnTo>
                  <a:lnTo>
                    <a:pt x="14553" y="3889"/>
                  </a:lnTo>
                  <a:lnTo>
                    <a:pt x="14556" y="3889"/>
                  </a:lnTo>
                  <a:lnTo>
                    <a:pt x="14557" y="3891"/>
                  </a:lnTo>
                  <a:lnTo>
                    <a:pt x="14558" y="3893"/>
                  </a:lnTo>
                  <a:lnTo>
                    <a:pt x="14560" y="3900"/>
                  </a:lnTo>
                  <a:lnTo>
                    <a:pt x="14560" y="3909"/>
                  </a:lnTo>
                  <a:lnTo>
                    <a:pt x="14559" y="3923"/>
                  </a:lnTo>
                  <a:lnTo>
                    <a:pt x="14558" y="3940"/>
                  </a:lnTo>
                  <a:lnTo>
                    <a:pt x="14554" y="3961"/>
                  </a:lnTo>
                  <a:lnTo>
                    <a:pt x="14544" y="4012"/>
                  </a:lnTo>
                  <a:lnTo>
                    <a:pt x="14530" y="4078"/>
                  </a:lnTo>
                  <a:lnTo>
                    <a:pt x="14530" y="4078"/>
                  </a:lnTo>
                  <a:lnTo>
                    <a:pt x="14495" y="4115"/>
                  </a:lnTo>
                  <a:lnTo>
                    <a:pt x="14458" y="4150"/>
                  </a:lnTo>
                  <a:lnTo>
                    <a:pt x="14421" y="4185"/>
                  </a:lnTo>
                  <a:lnTo>
                    <a:pt x="14384" y="4218"/>
                  </a:lnTo>
                  <a:lnTo>
                    <a:pt x="14344" y="4250"/>
                  </a:lnTo>
                  <a:lnTo>
                    <a:pt x="14305" y="4281"/>
                  </a:lnTo>
                  <a:lnTo>
                    <a:pt x="14226" y="4345"/>
                  </a:lnTo>
                  <a:lnTo>
                    <a:pt x="14186" y="4376"/>
                  </a:lnTo>
                  <a:lnTo>
                    <a:pt x="14147" y="4408"/>
                  </a:lnTo>
                  <a:lnTo>
                    <a:pt x="14109" y="4441"/>
                  </a:lnTo>
                  <a:lnTo>
                    <a:pt x="14071" y="4475"/>
                  </a:lnTo>
                  <a:lnTo>
                    <a:pt x="14036" y="4511"/>
                  </a:lnTo>
                  <a:lnTo>
                    <a:pt x="14001" y="4548"/>
                  </a:lnTo>
                  <a:lnTo>
                    <a:pt x="13984" y="4567"/>
                  </a:lnTo>
                  <a:lnTo>
                    <a:pt x="13968" y="4587"/>
                  </a:lnTo>
                  <a:lnTo>
                    <a:pt x="13952" y="4608"/>
                  </a:lnTo>
                  <a:lnTo>
                    <a:pt x="13936" y="4629"/>
                  </a:lnTo>
                  <a:lnTo>
                    <a:pt x="13936" y="4629"/>
                  </a:lnTo>
                  <a:lnTo>
                    <a:pt x="13919" y="4657"/>
                  </a:lnTo>
                  <a:lnTo>
                    <a:pt x="13903" y="4686"/>
                  </a:lnTo>
                  <a:lnTo>
                    <a:pt x="13888" y="4717"/>
                  </a:lnTo>
                  <a:lnTo>
                    <a:pt x="13877" y="4748"/>
                  </a:lnTo>
                  <a:lnTo>
                    <a:pt x="13867" y="4780"/>
                  </a:lnTo>
                  <a:lnTo>
                    <a:pt x="13859" y="4813"/>
                  </a:lnTo>
                  <a:lnTo>
                    <a:pt x="13852" y="4847"/>
                  </a:lnTo>
                  <a:lnTo>
                    <a:pt x="13848" y="4881"/>
                  </a:lnTo>
                  <a:lnTo>
                    <a:pt x="13844" y="4916"/>
                  </a:lnTo>
                  <a:lnTo>
                    <a:pt x="13842" y="4951"/>
                  </a:lnTo>
                  <a:lnTo>
                    <a:pt x="13839" y="4987"/>
                  </a:lnTo>
                  <a:lnTo>
                    <a:pt x="13839" y="5024"/>
                  </a:lnTo>
                  <a:lnTo>
                    <a:pt x="13840" y="5096"/>
                  </a:lnTo>
                  <a:lnTo>
                    <a:pt x="13843" y="5171"/>
                  </a:lnTo>
                  <a:lnTo>
                    <a:pt x="13851" y="5321"/>
                  </a:lnTo>
                  <a:lnTo>
                    <a:pt x="13853" y="5395"/>
                  </a:lnTo>
                  <a:lnTo>
                    <a:pt x="13853" y="5431"/>
                  </a:lnTo>
                  <a:lnTo>
                    <a:pt x="13853" y="5468"/>
                  </a:lnTo>
                  <a:lnTo>
                    <a:pt x="13852" y="5503"/>
                  </a:lnTo>
                  <a:lnTo>
                    <a:pt x="13850" y="5540"/>
                  </a:lnTo>
                  <a:lnTo>
                    <a:pt x="13846" y="5575"/>
                  </a:lnTo>
                  <a:lnTo>
                    <a:pt x="13842" y="5610"/>
                  </a:lnTo>
                  <a:lnTo>
                    <a:pt x="13835" y="5644"/>
                  </a:lnTo>
                  <a:lnTo>
                    <a:pt x="13828" y="5677"/>
                  </a:lnTo>
                  <a:lnTo>
                    <a:pt x="13817" y="5709"/>
                  </a:lnTo>
                  <a:lnTo>
                    <a:pt x="13807" y="5742"/>
                  </a:lnTo>
                  <a:lnTo>
                    <a:pt x="13807" y="5742"/>
                  </a:lnTo>
                  <a:lnTo>
                    <a:pt x="13805" y="5746"/>
                  </a:lnTo>
                  <a:lnTo>
                    <a:pt x="13805" y="5749"/>
                  </a:lnTo>
                  <a:lnTo>
                    <a:pt x="13805" y="5753"/>
                  </a:lnTo>
                  <a:lnTo>
                    <a:pt x="13807" y="5755"/>
                  </a:lnTo>
                  <a:lnTo>
                    <a:pt x="13811" y="5760"/>
                  </a:lnTo>
                  <a:lnTo>
                    <a:pt x="13817" y="5763"/>
                  </a:lnTo>
                  <a:lnTo>
                    <a:pt x="13824" y="5763"/>
                  </a:lnTo>
                  <a:lnTo>
                    <a:pt x="13831" y="5762"/>
                  </a:lnTo>
                  <a:lnTo>
                    <a:pt x="13833" y="5760"/>
                  </a:lnTo>
                  <a:lnTo>
                    <a:pt x="13837" y="5757"/>
                  </a:lnTo>
                  <a:lnTo>
                    <a:pt x="13839" y="5755"/>
                  </a:lnTo>
                  <a:lnTo>
                    <a:pt x="13842" y="5752"/>
                  </a:lnTo>
                  <a:lnTo>
                    <a:pt x="13842" y="5752"/>
                  </a:lnTo>
                  <a:lnTo>
                    <a:pt x="13863" y="5693"/>
                  </a:lnTo>
                  <a:lnTo>
                    <a:pt x="13881" y="5638"/>
                  </a:lnTo>
                  <a:lnTo>
                    <a:pt x="13890" y="5610"/>
                  </a:lnTo>
                  <a:lnTo>
                    <a:pt x="13897" y="5584"/>
                  </a:lnTo>
                  <a:lnTo>
                    <a:pt x="13903" y="5557"/>
                  </a:lnTo>
                  <a:lnTo>
                    <a:pt x="13907" y="5532"/>
                  </a:lnTo>
                  <a:lnTo>
                    <a:pt x="13912" y="5505"/>
                  </a:lnTo>
                  <a:lnTo>
                    <a:pt x="13915" y="5479"/>
                  </a:lnTo>
                  <a:lnTo>
                    <a:pt x="13919" y="5452"/>
                  </a:lnTo>
                  <a:lnTo>
                    <a:pt x="13921" y="5426"/>
                  </a:lnTo>
                  <a:lnTo>
                    <a:pt x="13922" y="5399"/>
                  </a:lnTo>
                  <a:lnTo>
                    <a:pt x="13924" y="5371"/>
                  </a:lnTo>
                  <a:lnTo>
                    <a:pt x="13924" y="5315"/>
                  </a:lnTo>
                  <a:lnTo>
                    <a:pt x="13924" y="5315"/>
                  </a:lnTo>
                  <a:lnTo>
                    <a:pt x="13928" y="5316"/>
                  </a:lnTo>
                  <a:lnTo>
                    <a:pt x="13933" y="5317"/>
                  </a:lnTo>
                  <a:lnTo>
                    <a:pt x="13938" y="5316"/>
                  </a:lnTo>
                  <a:lnTo>
                    <a:pt x="13942" y="5313"/>
                  </a:lnTo>
                  <a:lnTo>
                    <a:pt x="13942" y="5313"/>
                  </a:lnTo>
                  <a:lnTo>
                    <a:pt x="13997" y="5261"/>
                  </a:lnTo>
                  <a:lnTo>
                    <a:pt x="13997" y="5261"/>
                  </a:lnTo>
                  <a:lnTo>
                    <a:pt x="13996" y="5267"/>
                  </a:lnTo>
                  <a:lnTo>
                    <a:pt x="13996" y="5273"/>
                  </a:lnTo>
                  <a:lnTo>
                    <a:pt x="13999" y="5278"/>
                  </a:lnTo>
                  <a:lnTo>
                    <a:pt x="14002" y="5282"/>
                  </a:lnTo>
                  <a:lnTo>
                    <a:pt x="14007" y="5285"/>
                  </a:lnTo>
                  <a:lnTo>
                    <a:pt x="14011" y="5286"/>
                  </a:lnTo>
                  <a:lnTo>
                    <a:pt x="14017" y="5285"/>
                  </a:lnTo>
                  <a:lnTo>
                    <a:pt x="14023" y="5281"/>
                  </a:lnTo>
                  <a:lnTo>
                    <a:pt x="14023" y="5281"/>
                  </a:lnTo>
                  <a:lnTo>
                    <a:pt x="14025" y="5279"/>
                  </a:lnTo>
                  <a:lnTo>
                    <a:pt x="14025" y="5279"/>
                  </a:lnTo>
                  <a:lnTo>
                    <a:pt x="13979" y="5358"/>
                  </a:lnTo>
                  <a:lnTo>
                    <a:pt x="13933" y="5437"/>
                  </a:lnTo>
                  <a:lnTo>
                    <a:pt x="13933" y="5437"/>
                  </a:lnTo>
                  <a:lnTo>
                    <a:pt x="13932" y="5444"/>
                  </a:lnTo>
                  <a:lnTo>
                    <a:pt x="13932" y="5448"/>
                  </a:lnTo>
                  <a:lnTo>
                    <a:pt x="13934" y="5454"/>
                  </a:lnTo>
                  <a:lnTo>
                    <a:pt x="13938" y="5458"/>
                  </a:lnTo>
                  <a:lnTo>
                    <a:pt x="13943" y="5461"/>
                  </a:lnTo>
                  <a:lnTo>
                    <a:pt x="13948" y="5462"/>
                  </a:lnTo>
                  <a:lnTo>
                    <a:pt x="13954" y="5461"/>
                  </a:lnTo>
                  <a:lnTo>
                    <a:pt x="13959" y="5457"/>
                  </a:lnTo>
                  <a:lnTo>
                    <a:pt x="13959" y="5457"/>
                  </a:lnTo>
                  <a:lnTo>
                    <a:pt x="14008" y="5403"/>
                  </a:lnTo>
                  <a:lnTo>
                    <a:pt x="14057" y="5349"/>
                  </a:lnTo>
                  <a:lnTo>
                    <a:pt x="14157" y="5241"/>
                  </a:lnTo>
                  <a:lnTo>
                    <a:pt x="14157" y="5241"/>
                  </a:lnTo>
                  <a:lnTo>
                    <a:pt x="14120" y="5289"/>
                  </a:lnTo>
                  <a:lnTo>
                    <a:pt x="14085" y="5338"/>
                  </a:lnTo>
                  <a:lnTo>
                    <a:pt x="14050" y="5389"/>
                  </a:lnTo>
                  <a:lnTo>
                    <a:pt x="14015" y="5439"/>
                  </a:lnTo>
                  <a:lnTo>
                    <a:pt x="13982" y="5489"/>
                  </a:lnTo>
                  <a:lnTo>
                    <a:pt x="13949" y="5541"/>
                  </a:lnTo>
                  <a:lnTo>
                    <a:pt x="13917" y="5592"/>
                  </a:lnTo>
                  <a:lnTo>
                    <a:pt x="13885" y="5645"/>
                  </a:lnTo>
                  <a:lnTo>
                    <a:pt x="13885" y="5645"/>
                  </a:lnTo>
                  <a:lnTo>
                    <a:pt x="13883" y="5651"/>
                  </a:lnTo>
                  <a:lnTo>
                    <a:pt x="13884" y="5657"/>
                  </a:lnTo>
                  <a:lnTo>
                    <a:pt x="13886" y="5663"/>
                  </a:lnTo>
                  <a:lnTo>
                    <a:pt x="13890" y="5666"/>
                  </a:lnTo>
                  <a:lnTo>
                    <a:pt x="13894" y="5668"/>
                  </a:lnTo>
                  <a:lnTo>
                    <a:pt x="13900" y="5670"/>
                  </a:lnTo>
                  <a:lnTo>
                    <a:pt x="13906" y="5668"/>
                  </a:lnTo>
                  <a:lnTo>
                    <a:pt x="13911" y="5665"/>
                  </a:lnTo>
                  <a:lnTo>
                    <a:pt x="13911" y="5665"/>
                  </a:lnTo>
                  <a:lnTo>
                    <a:pt x="13966" y="5610"/>
                  </a:lnTo>
                  <a:lnTo>
                    <a:pt x="14020" y="5554"/>
                  </a:lnTo>
                  <a:lnTo>
                    <a:pt x="14072" y="5496"/>
                  </a:lnTo>
                  <a:lnTo>
                    <a:pt x="14124" y="5439"/>
                  </a:lnTo>
                  <a:lnTo>
                    <a:pt x="14227" y="5323"/>
                  </a:lnTo>
                  <a:lnTo>
                    <a:pt x="14330" y="5205"/>
                  </a:lnTo>
                  <a:lnTo>
                    <a:pt x="14330" y="5205"/>
                  </a:lnTo>
                  <a:lnTo>
                    <a:pt x="14285" y="5258"/>
                  </a:lnTo>
                  <a:lnTo>
                    <a:pt x="14241" y="5314"/>
                  </a:lnTo>
                  <a:lnTo>
                    <a:pt x="14195" y="5373"/>
                  </a:lnTo>
                  <a:lnTo>
                    <a:pt x="14149" y="5437"/>
                  </a:lnTo>
                  <a:lnTo>
                    <a:pt x="14058" y="5563"/>
                  </a:lnTo>
                  <a:lnTo>
                    <a:pt x="13969" y="5687"/>
                  </a:lnTo>
                  <a:lnTo>
                    <a:pt x="13969" y="5687"/>
                  </a:lnTo>
                  <a:lnTo>
                    <a:pt x="13942" y="5682"/>
                  </a:lnTo>
                  <a:lnTo>
                    <a:pt x="13928" y="5678"/>
                  </a:lnTo>
                  <a:lnTo>
                    <a:pt x="13914" y="5673"/>
                  </a:lnTo>
                  <a:lnTo>
                    <a:pt x="13914" y="5673"/>
                  </a:lnTo>
                  <a:lnTo>
                    <a:pt x="13912" y="5673"/>
                  </a:lnTo>
                  <a:lnTo>
                    <a:pt x="13910" y="5674"/>
                  </a:lnTo>
                  <a:lnTo>
                    <a:pt x="13908" y="5675"/>
                  </a:lnTo>
                  <a:lnTo>
                    <a:pt x="13907" y="5677"/>
                  </a:lnTo>
                  <a:lnTo>
                    <a:pt x="13907" y="5681"/>
                  </a:lnTo>
                  <a:lnTo>
                    <a:pt x="13908" y="5684"/>
                  </a:lnTo>
                  <a:lnTo>
                    <a:pt x="13910" y="5685"/>
                  </a:lnTo>
                  <a:lnTo>
                    <a:pt x="13910" y="5685"/>
                  </a:lnTo>
                  <a:lnTo>
                    <a:pt x="13925" y="5694"/>
                  </a:lnTo>
                  <a:lnTo>
                    <a:pt x="13939" y="5701"/>
                  </a:lnTo>
                  <a:lnTo>
                    <a:pt x="13954" y="5708"/>
                  </a:lnTo>
                  <a:lnTo>
                    <a:pt x="13968" y="5713"/>
                  </a:lnTo>
                  <a:lnTo>
                    <a:pt x="13968" y="5713"/>
                  </a:lnTo>
                  <a:lnTo>
                    <a:pt x="13972" y="5715"/>
                  </a:lnTo>
                  <a:lnTo>
                    <a:pt x="13976" y="5718"/>
                  </a:lnTo>
                  <a:lnTo>
                    <a:pt x="13981" y="5718"/>
                  </a:lnTo>
                  <a:lnTo>
                    <a:pt x="13986" y="5716"/>
                  </a:lnTo>
                  <a:lnTo>
                    <a:pt x="13986" y="5716"/>
                  </a:lnTo>
                  <a:lnTo>
                    <a:pt x="14002" y="5719"/>
                  </a:lnTo>
                  <a:lnTo>
                    <a:pt x="14017" y="5720"/>
                  </a:lnTo>
                  <a:lnTo>
                    <a:pt x="14032" y="5719"/>
                  </a:lnTo>
                  <a:lnTo>
                    <a:pt x="14048" y="5716"/>
                  </a:lnTo>
                  <a:lnTo>
                    <a:pt x="14063" y="5713"/>
                  </a:lnTo>
                  <a:lnTo>
                    <a:pt x="14077" y="5708"/>
                  </a:lnTo>
                  <a:lnTo>
                    <a:pt x="14092" y="5702"/>
                  </a:lnTo>
                  <a:lnTo>
                    <a:pt x="14106" y="5695"/>
                  </a:lnTo>
                  <a:lnTo>
                    <a:pt x="14119" y="5687"/>
                  </a:lnTo>
                  <a:lnTo>
                    <a:pt x="14133" y="5678"/>
                  </a:lnTo>
                  <a:lnTo>
                    <a:pt x="14146" y="5667"/>
                  </a:lnTo>
                  <a:lnTo>
                    <a:pt x="14159" y="5657"/>
                  </a:lnTo>
                  <a:lnTo>
                    <a:pt x="14172" y="5645"/>
                  </a:lnTo>
                  <a:lnTo>
                    <a:pt x="14185" y="5632"/>
                  </a:lnTo>
                  <a:lnTo>
                    <a:pt x="14208" y="5605"/>
                  </a:lnTo>
                  <a:lnTo>
                    <a:pt x="14231" y="5577"/>
                  </a:lnTo>
                  <a:lnTo>
                    <a:pt x="14252" y="5548"/>
                  </a:lnTo>
                  <a:lnTo>
                    <a:pt x="14274" y="5517"/>
                  </a:lnTo>
                  <a:lnTo>
                    <a:pt x="14292" y="5486"/>
                  </a:lnTo>
                  <a:lnTo>
                    <a:pt x="14310" y="5455"/>
                  </a:lnTo>
                  <a:lnTo>
                    <a:pt x="14327" y="5426"/>
                  </a:lnTo>
                  <a:lnTo>
                    <a:pt x="14357" y="5372"/>
                  </a:lnTo>
                  <a:lnTo>
                    <a:pt x="14357" y="5372"/>
                  </a:lnTo>
                  <a:lnTo>
                    <a:pt x="14375" y="5337"/>
                  </a:lnTo>
                  <a:lnTo>
                    <a:pt x="14393" y="5302"/>
                  </a:lnTo>
                  <a:lnTo>
                    <a:pt x="14428" y="5230"/>
                  </a:lnTo>
                  <a:lnTo>
                    <a:pt x="14460" y="5156"/>
                  </a:lnTo>
                  <a:lnTo>
                    <a:pt x="14491" y="5081"/>
                  </a:lnTo>
                  <a:lnTo>
                    <a:pt x="14521" y="5007"/>
                  </a:lnTo>
                  <a:lnTo>
                    <a:pt x="14550" y="4931"/>
                  </a:lnTo>
                  <a:lnTo>
                    <a:pt x="14607" y="4781"/>
                  </a:lnTo>
                  <a:lnTo>
                    <a:pt x="14607" y="4781"/>
                  </a:lnTo>
                  <a:lnTo>
                    <a:pt x="14627" y="4729"/>
                  </a:lnTo>
                  <a:lnTo>
                    <a:pt x="14645" y="4676"/>
                  </a:lnTo>
                  <a:lnTo>
                    <a:pt x="14661" y="4624"/>
                  </a:lnTo>
                  <a:lnTo>
                    <a:pt x="14679" y="4575"/>
                  </a:lnTo>
                  <a:lnTo>
                    <a:pt x="14679" y="4575"/>
                  </a:lnTo>
                  <a:lnTo>
                    <a:pt x="14875" y="4336"/>
                  </a:lnTo>
                  <a:lnTo>
                    <a:pt x="14875" y="4336"/>
                  </a:lnTo>
                  <a:lnTo>
                    <a:pt x="14893" y="4332"/>
                  </a:lnTo>
                  <a:lnTo>
                    <a:pt x="14911" y="4328"/>
                  </a:lnTo>
                  <a:lnTo>
                    <a:pt x="14932" y="4327"/>
                  </a:lnTo>
                  <a:lnTo>
                    <a:pt x="14954" y="4326"/>
                  </a:lnTo>
                  <a:lnTo>
                    <a:pt x="14976" y="4326"/>
                  </a:lnTo>
                  <a:lnTo>
                    <a:pt x="15000" y="4328"/>
                  </a:lnTo>
                  <a:lnTo>
                    <a:pt x="15026" y="4331"/>
                  </a:lnTo>
                  <a:lnTo>
                    <a:pt x="15053" y="4335"/>
                  </a:lnTo>
                  <a:lnTo>
                    <a:pt x="15053" y="4335"/>
                  </a:lnTo>
                  <a:lnTo>
                    <a:pt x="15064" y="4336"/>
                  </a:lnTo>
                  <a:lnTo>
                    <a:pt x="15074" y="4338"/>
                  </a:lnTo>
                  <a:lnTo>
                    <a:pt x="15085" y="4338"/>
                  </a:lnTo>
                  <a:lnTo>
                    <a:pt x="15094" y="4336"/>
                  </a:lnTo>
                  <a:lnTo>
                    <a:pt x="15103" y="4334"/>
                  </a:lnTo>
                  <a:lnTo>
                    <a:pt x="15114" y="4332"/>
                  </a:lnTo>
                  <a:lnTo>
                    <a:pt x="15123" y="4328"/>
                  </a:lnTo>
                  <a:lnTo>
                    <a:pt x="15131" y="4324"/>
                  </a:lnTo>
                  <a:lnTo>
                    <a:pt x="15149" y="4313"/>
                  </a:lnTo>
                  <a:lnTo>
                    <a:pt x="15167" y="4300"/>
                  </a:lnTo>
                  <a:lnTo>
                    <a:pt x="15182" y="4286"/>
                  </a:lnTo>
                  <a:lnTo>
                    <a:pt x="15197" y="4270"/>
                  </a:lnTo>
                  <a:lnTo>
                    <a:pt x="15210" y="4253"/>
                  </a:lnTo>
                  <a:lnTo>
                    <a:pt x="15223" y="4236"/>
                  </a:lnTo>
                  <a:lnTo>
                    <a:pt x="15236" y="4217"/>
                  </a:lnTo>
                  <a:lnTo>
                    <a:pt x="15246" y="4198"/>
                  </a:lnTo>
                  <a:lnTo>
                    <a:pt x="15265" y="4163"/>
                  </a:lnTo>
                  <a:lnTo>
                    <a:pt x="15280" y="4132"/>
                  </a:lnTo>
                  <a:lnTo>
                    <a:pt x="15280" y="4132"/>
                  </a:lnTo>
                  <a:lnTo>
                    <a:pt x="15300" y="4092"/>
                  </a:lnTo>
                  <a:lnTo>
                    <a:pt x="15320" y="4057"/>
                  </a:lnTo>
                  <a:lnTo>
                    <a:pt x="15341" y="4025"/>
                  </a:lnTo>
                  <a:lnTo>
                    <a:pt x="15362" y="3997"/>
                  </a:lnTo>
                  <a:lnTo>
                    <a:pt x="15384" y="3971"/>
                  </a:lnTo>
                  <a:lnTo>
                    <a:pt x="15405" y="3950"/>
                  </a:lnTo>
                  <a:lnTo>
                    <a:pt x="15429" y="3931"/>
                  </a:lnTo>
                  <a:lnTo>
                    <a:pt x="15452" y="3914"/>
                  </a:lnTo>
                  <a:lnTo>
                    <a:pt x="15476" y="3900"/>
                  </a:lnTo>
                  <a:lnTo>
                    <a:pt x="15500" y="3888"/>
                  </a:lnTo>
                  <a:lnTo>
                    <a:pt x="15526" y="3878"/>
                  </a:lnTo>
                  <a:lnTo>
                    <a:pt x="15552" y="3868"/>
                  </a:lnTo>
                  <a:lnTo>
                    <a:pt x="15579" y="3859"/>
                  </a:lnTo>
                  <a:lnTo>
                    <a:pt x="15607" y="3852"/>
                  </a:lnTo>
                  <a:lnTo>
                    <a:pt x="15664" y="3838"/>
                  </a:lnTo>
                  <a:lnTo>
                    <a:pt x="15664" y="3838"/>
                  </a:lnTo>
                  <a:lnTo>
                    <a:pt x="15669" y="3843"/>
                  </a:lnTo>
                  <a:lnTo>
                    <a:pt x="15676" y="3844"/>
                  </a:lnTo>
                  <a:lnTo>
                    <a:pt x="15679" y="3845"/>
                  </a:lnTo>
                  <a:lnTo>
                    <a:pt x="15683" y="3844"/>
                  </a:lnTo>
                  <a:lnTo>
                    <a:pt x="15686" y="3843"/>
                  </a:lnTo>
                  <a:lnTo>
                    <a:pt x="15690" y="3840"/>
                  </a:lnTo>
                  <a:lnTo>
                    <a:pt x="15690" y="3840"/>
                  </a:lnTo>
                  <a:lnTo>
                    <a:pt x="15703" y="3830"/>
                  </a:lnTo>
                  <a:lnTo>
                    <a:pt x="15703" y="3830"/>
                  </a:lnTo>
                  <a:lnTo>
                    <a:pt x="15739" y="3821"/>
                  </a:lnTo>
                  <a:lnTo>
                    <a:pt x="15775" y="3812"/>
                  </a:lnTo>
                  <a:lnTo>
                    <a:pt x="15814" y="3800"/>
                  </a:lnTo>
                  <a:lnTo>
                    <a:pt x="15855" y="3788"/>
                  </a:lnTo>
                  <a:lnTo>
                    <a:pt x="15855" y="3788"/>
                  </a:lnTo>
                  <a:lnTo>
                    <a:pt x="15868" y="3783"/>
                  </a:lnTo>
                  <a:lnTo>
                    <a:pt x="15878" y="3777"/>
                  </a:lnTo>
                  <a:lnTo>
                    <a:pt x="15889" y="3770"/>
                  </a:lnTo>
                  <a:lnTo>
                    <a:pt x="15898" y="3763"/>
                  </a:lnTo>
                  <a:lnTo>
                    <a:pt x="15905" y="3755"/>
                  </a:lnTo>
                  <a:lnTo>
                    <a:pt x="15912" y="3747"/>
                  </a:lnTo>
                  <a:lnTo>
                    <a:pt x="15918" y="3737"/>
                  </a:lnTo>
                  <a:lnTo>
                    <a:pt x="15924" y="3728"/>
                  </a:lnTo>
                  <a:lnTo>
                    <a:pt x="15927" y="3717"/>
                  </a:lnTo>
                  <a:lnTo>
                    <a:pt x="15931" y="3707"/>
                  </a:lnTo>
                  <a:lnTo>
                    <a:pt x="15937" y="3685"/>
                  </a:lnTo>
                  <a:lnTo>
                    <a:pt x="15940" y="3661"/>
                  </a:lnTo>
                  <a:lnTo>
                    <a:pt x="15941" y="3637"/>
                  </a:lnTo>
                  <a:lnTo>
                    <a:pt x="15941" y="3637"/>
                  </a:lnTo>
                  <a:lnTo>
                    <a:pt x="15944" y="3608"/>
                  </a:lnTo>
                  <a:lnTo>
                    <a:pt x="15947" y="3582"/>
                  </a:lnTo>
                  <a:lnTo>
                    <a:pt x="15955" y="3528"/>
                  </a:lnTo>
                  <a:lnTo>
                    <a:pt x="15965" y="3475"/>
                  </a:lnTo>
                  <a:lnTo>
                    <a:pt x="15977" y="3422"/>
                  </a:lnTo>
                  <a:lnTo>
                    <a:pt x="16002" y="3319"/>
                  </a:lnTo>
                  <a:lnTo>
                    <a:pt x="16015" y="3267"/>
                  </a:lnTo>
                  <a:lnTo>
                    <a:pt x="16028" y="3214"/>
                  </a:lnTo>
                  <a:lnTo>
                    <a:pt x="16028" y="3214"/>
                  </a:lnTo>
                  <a:lnTo>
                    <a:pt x="16095" y="3152"/>
                  </a:lnTo>
                  <a:lnTo>
                    <a:pt x="16145" y="3104"/>
                  </a:lnTo>
                  <a:lnTo>
                    <a:pt x="16178" y="3074"/>
                  </a:lnTo>
                  <a:lnTo>
                    <a:pt x="16187" y="3065"/>
                  </a:lnTo>
                  <a:lnTo>
                    <a:pt x="16193" y="3062"/>
                  </a:lnTo>
                  <a:lnTo>
                    <a:pt x="16195" y="3062"/>
                  </a:lnTo>
                  <a:lnTo>
                    <a:pt x="16195" y="3063"/>
                  </a:lnTo>
                  <a:lnTo>
                    <a:pt x="16193" y="3069"/>
                  </a:lnTo>
                  <a:lnTo>
                    <a:pt x="16186" y="3081"/>
                  </a:lnTo>
                  <a:lnTo>
                    <a:pt x="16175" y="3097"/>
                  </a:lnTo>
                  <a:lnTo>
                    <a:pt x="16090" y="3223"/>
                  </a:lnTo>
                  <a:lnTo>
                    <a:pt x="16090" y="3223"/>
                  </a:lnTo>
                  <a:lnTo>
                    <a:pt x="16076" y="3219"/>
                  </a:lnTo>
                  <a:lnTo>
                    <a:pt x="16076" y="3219"/>
                  </a:lnTo>
                  <a:lnTo>
                    <a:pt x="16072" y="3217"/>
                  </a:lnTo>
                  <a:lnTo>
                    <a:pt x="16069" y="3219"/>
                  </a:lnTo>
                  <a:lnTo>
                    <a:pt x="16065" y="3221"/>
                  </a:lnTo>
                  <a:lnTo>
                    <a:pt x="16063" y="3225"/>
                  </a:lnTo>
                  <a:lnTo>
                    <a:pt x="16062" y="3229"/>
                  </a:lnTo>
                  <a:lnTo>
                    <a:pt x="16062" y="3233"/>
                  </a:lnTo>
                  <a:lnTo>
                    <a:pt x="16064" y="3236"/>
                  </a:lnTo>
                  <a:lnTo>
                    <a:pt x="16068" y="3239"/>
                  </a:lnTo>
                  <a:lnTo>
                    <a:pt x="16068" y="3239"/>
                  </a:lnTo>
                  <a:lnTo>
                    <a:pt x="16077" y="3244"/>
                  </a:lnTo>
                  <a:lnTo>
                    <a:pt x="16077" y="3244"/>
                  </a:lnTo>
                  <a:lnTo>
                    <a:pt x="16076" y="3250"/>
                  </a:lnTo>
                  <a:lnTo>
                    <a:pt x="16076" y="3256"/>
                  </a:lnTo>
                  <a:lnTo>
                    <a:pt x="16079" y="3261"/>
                  </a:lnTo>
                  <a:lnTo>
                    <a:pt x="16083" y="3265"/>
                  </a:lnTo>
                  <a:lnTo>
                    <a:pt x="16089" y="3268"/>
                  </a:lnTo>
                  <a:lnTo>
                    <a:pt x="16095" y="3269"/>
                  </a:lnTo>
                  <a:lnTo>
                    <a:pt x="16101" y="3268"/>
                  </a:lnTo>
                  <a:lnTo>
                    <a:pt x="16106" y="3264"/>
                  </a:lnTo>
                  <a:lnTo>
                    <a:pt x="16106" y="3264"/>
                  </a:lnTo>
                  <a:lnTo>
                    <a:pt x="16108" y="3263"/>
                  </a:lnTo>
                  <a:lnTo>
                    <a:pt x="16108" y="3263"/>
                  </a:lnTo>
                  <a:lnTo>
                    <a:pt x="16150" y="3294"/>
                  </a:lnTo>
                  <a:lnTo>
                    <a:pt x="16198" y="3331"/>
                  </a:lnTo>
                  <a:lnTo>
                    <a:pt x="16250" y="3371"/>
                  </a:lnTo>
                  <a:lnTo>
                    <a:pt x="16277" y="3390"/>
                  </a:lnTo>
                  <a:lnTo>
                    <a:pt x="16304" y="3408"/>
                  </a:lnTo>
                  <a:lnTo>
                    <a:pt x="16330" y="3425"/>
                  </a:lnTo>
                  <a:lnTo>
                    <a:pt x="16357" y="3440"/>
                  </a:lnTo>
                  <a:lnTo>
                    <a:pt x="16381" y="3454"/>
                  </a:lnTo>
                  <a:lnTo>
                    <a:pt x="16406" y="3463"/>
                  </a:lnTo>
                  <a:lnTo>
                    <a:pt x="16417" y="3468"/>
                  </a:lnTo>
                  <a:lnTo>
                    <a:pt x="16428" y="3470"/>
                  </a:lnTo>
                  <a:lnTo>
                    <a:pt x="16439" y="3473"/>
                  </a:lnTo>
                  <a:lnTo>
                    <a:pt x="16448" y="3474"/>
                  </a:lnTo>
                  <a:lnTo>
                    <a:pt x="16459" y="3474"/>
                  </a:lnTo>
                  <a:lnTo>
                    <a:pt x="16467" y="3473"/>
                  </a:lnTo>
                  <a:lnTo>
                    <a:pt x="16475" y="3470"/>
                  </a:lnTo>
                  <a:lnTo>
                    <a:pt x="16483" y="3468"/>
                  </a:lnTo>
                  <a:lnTo>
                    <a:pt x="16483" y="3468"/>
                  </a:lnTo>
                  <a:lnTo>
                    <a:pt x="16510" y="3453"/>
                  </a:lnTo>
                  <a:lnTo>
                    <a:pt x="16542" y="3436"/>
                  </a:lnTo>
                  <a:lnTo>
                    <a:pt x="16558" y="3426"/>
                  </a:lnTo>
                  <a:lnTo>
                    <a:pt x="16575" y="3415"/>
                  </a:lnTo>
                  <a:lnTo>
                    <a:pt x="16591" y="3404"/>
                  </a:lnTo>
                  <a:lnTo>
                    <a:pt x="16605" y="3391"/>
                  </a:lnTo>
                  <a:lnTo>
                    <a:pt x="16619" y="3378"/>
                  </a:lnTo>
                  <a:lnTo>
                    <a:pt x="16631" y="3364"/>
                  </a:lnTo>
                  <a:lnTo>
                    <a:pt x="16640" y="3349"/>
                  </a:lnTo>
                  <a:lnTo>
                    <a:pt x="16645" y="3342"/>
                  </a:lnTo>
                  <a:lnTo>
                    <a:pt x="16647" y="3333"/>
                  </a:lnTo>
                  <a:lnTo>
                    <a:pt x="16649" y="3325"/>
                  </a:lnTo>
                  <a:lnTo>
                    <a:pt x="16652" y="3317"/>
                  </a:lnTo>
                  <a:lnTo>
                    <a:pt x="16652" y="3308"/>
                  </a:lnTo>
                  <a:lnTo>
                    <a:pt x="16652" y="3298"/>
                  </a:lnTo>
                  <a:lnTo>
                    <a:pt x="16651" y="3290"/>
                  </a:lnTo>
                  <a:lnTo>
                    <a:pt x="16649" y="3281"/>
                  </a:lnTo>
                  <a:lnTo>
                    <a:pt x="16646" y="3270"/>
                  </a:lnTo>
                  <a:lnTo>
                    <a:pt x="16641" y="3261"/>
                  </a:lnTo>
                  <a:lnTo>
                    <a:pt x="16641" y="3261"/>
                  </a:lnTo>
                  <a:close/>
                  <a:moveTo>
                    <a:pt x="5930" y="1780"/>
                  </a:moveTo>
                  <a:lnTo>
                    <a:pt x="5930" y="1780"/>
                  </a:lnTo>
                  <a:lnTo>
                    <a:pt x="5950" y="1808"/>
                  </a:lnTo>
                  <a:lnTo>
                    <a:pt x="5971" y="1836"/>
                  </a:lnTo>
                  <a:lnTo>
                    <a:pt x="5992" y="1863"/>
                  </a:lnTo>
                  <a:lnTo>
                    <a:pt x="6015" y="1889"/>
                  </a:lnTo>
                  <a:lnTo>
                    <a:pt x="6040" y="1915"/>
                  </a:lnTo>
                  <a:lnTo>
                    <a:pt x="6064" y="1939"/>
                  </a:lnTo>
                  <a:lnTo>
                    <a:pt x="6091" y="1963"/>
                  </a:lnTo>
                  <a:lnTo>
                    <a:pt x="6118" y="1986"/>
                  </a:lnTo>
                  <a:lnTo>
                    <a:pt x="6118" y="1986"/>
                  </a:lnTo>
                  <a:lnTo>
                    <a:pt x="6089" y="2008"/>
                  </a:lnTo>
                  <a:lnTo>
                    <a:pt x="6061" y="2031"/>
                  </a:lnTo>
                  <a:lnTo>
                    <a:pt x="6048" y="2039"/>
                  </a:lnTo>
                  <a:lnTo>
                    <a:pt x="6035" y="2047"/>
                  </a:lnTo>
                  <a:lnTo>
                    <a:pt x="6024" y="2053"/>
                  </a:lnTo>
                  <a:lnTo>
                    <a:pt x="6016" y="2056"/>
                  </a:lnTo>
                  <a:lnTo>
                    <a:pt x="6013" y="2056"/>
                  </a:lnTo>
                  <a:lnTo>
                    <a:pt x="6009" y="2056"/>
                  </a:lnTo>
                  <a:lnTo>
                    <a:pt x="6007" y="2055"/>
                  </a:lnTo>
                  <a:lnTo>
                    <a:pt x="6005" y="2054"/>
                  </a:lnTo>
                  <a:lnTo>
                    <a:pt x="6003" y="2051"/>
                  </a:lnTo>
                  <a:lnTo>
                    <a:pt x="6003" y="2047"/>
                  </a:lnTo>
                  <a:lnTo>
                    <a:pt x="6005" y="2038"/>
                  </a:lnTo>
                  <a:lnTo>
                    <a:pt x="6010" y="2022"/>
                  </a:lnTo>
                  <a:lnTo>
                    <a:pt x="6019" y="2003"/>
                  </a:lnTo>
                  <a:lnTo>
                    <a:pt x="6031" y="1978"/>
                  </a:lnTo>
                  <a:lnTo>
                    <a:pt x="6049" y="1949"/>
                  </a:lnTo>
                  <a:lnTo>
                    <a:pt x="6049" y="1949"/>
                  </a:lnTo>
                  <a:lnTo>
                    <a:pt x="6051" y="1944"/>
                  </a:lnTo>
                  <a:lnTo>
                    <a:pt x="6051" y="1939"/>
                  </a:lnTo>
                  <a:lnTo>
                    <a:pt x="6049" y="1935"/>
                  </a:lnTo>
                  <a:lnTo>
                    <a:pt x="6047" y="1930"/>
                  </a:lnTo>
                  <a:lnTo>
                    <a:pt x="6043" y="1928"/>
                  </a:lnTo>
                  <a:lnTo>
                    <a:pt x="6039" y="1926"/>
                  </a:lnTo>
                  <a:lnTo>
                    <a:pt x="6034" y="1926"/>
                  </a:lnTo>
                  <a:lnTo>
                    <a:pt x="6029" y="1929"/>
                  </a:lnTo>
                  <a:lnTo>
                    <a:pt x="6029" y="1929"/>
                  </a:lnTo>
                  <a:lnTo>
                    <a:pt x="5992" y="1956"/>
                  </a:lnTo>
                  <a:lnTo>
                    <a:pt x="5962" y="1976"/>
                  </a:lnTo>
                  <a:lnTo>
                    <a:pt x="5951" y="1983"/>
                  </a:lnTo>
                  <a:lnTo>
                    <a:pt x="5941" y="1988"/>
                  </a:lnTo>
                  <a:lnTo>
                    <a:pt x="5934" y="1991"/>
                  </a:lnTo>
                  <a:lnTo>
                    <a:pt x="5930" y="1991"/>
                  </a:lnTo>
                  <a:lnTo>
                    <a:pt x="5927" y="1990"/>
                  </a:lnTo>
                  <a:lnTo>
                    <a:pt x="5926" y="1988"/>
                  </a:lnTo>
                  <a:lnTo>
                    <a:pt x="5926" y="1983"/>
                  </a:lnTo>
                  <a:lnTo>
                    <a:pt x="5929" y="1974"/>
                  </a:lnTo>
                  <a:lnTo>
                    <a:pt x="5932" y="1963"/>
                  </a:lnTo>
                  <a:lnTo>
                    <a:pt x="5939" y="1949"/>
                  </a:lnTo>
                  <a:lnTo>
                    <a:pt x="5947" y="1930"/>
                  </a:lnTo>
                  <a:lnTo>
                    <a:pt x="5973" y="1882"/>
                  </a:lnTo>
                  <a:lnTo>
                    <a:pt x="5973" y="1882"/>
                  </a:lnTo>
                  <a:lnTo>
                    <a:pt x="5974" y="1877"/>
                  </a:lnTo>
                  <a:lnTo>
                    <a:pt x="5974" y="1873"/>
                  </a:lnTo>
                  <a:lnTo>
                    <a:pt x="5973" y="1869"/>
                  </a:lnTo>
                  <a:lnTo>
                    <a:pt x="5971" y="1866"/>
                  </a:lnTo>
                  <a:lnTo>
                    <a:pt x="5967" y="1863"/>
                  </a:lnTo>
                  <a:lnTo>
                    <a:pt x="5962" y="1861"/>
                  </a:lnTo>
                  <a:lnTo>
                    <a:pt x="5958" y="1861"/>
                  </a:lnTo>
                  <a:lnTo>
                    <a:pt x="5953" y="1863"/>
                  </a:lnTo>
                  <a:lnTo>
                    <a:pt x="5953" y="1863"/>
                  </a:lnTo>
                  <a:lnTo>
                    <a:pt x="5909" y="1882"/>
                  </a:lnTo>
                  <a:lnTo>
                    <a:pt x="5892" y="1888"/>
                  </a:lnTo>
                  <a:lnTo>
                    <a:pt x="5881" y="1891"/>
                  </a:lnTo>
                  <a:lnTo>
                    <a:pt x="5870" y="1893"/>
                  </a:lnTo>
                  <a:lnTo>
                    <a:pt x="5864" y="1893"/>
                  </a:lnTo>
                  <a:lnTo>
                    <a:pt x="5862" y="1891"/>
                  </a:lnTo>
                  <a:lnTo>
                    <a:pt x="5861" y="1890"/>
                  </a:lnTo>
                  <a:lnTo>
                    <a:pt x="5861" y="1888"/>
                  </a:lnTo>
                  <a:lnTo>
                    <a:pt x="5861" y="1885"/>
                  </a:lnTo>
                  <a:lnTo>
                    <a:pt x="5862" y="1878"/>
                  </a:lnTo>
                  <a:lnTo>
                    <a:pt x="5866" y="1870"/>
                  </a:lnTo>
                  <a:lnTo>
                    <a:pt x="5881" y="1848"/>
                  </a:lnTo>
                  <a:lnTo>
                    <a:pt x="5902" y="1819"/>
                  </a:lnTo>
                  <a:lnTo>
                    <a:pt x="5929" y="1784"/>
                  </a:lnTo>
                  <a:lnTo>
                    <a:pt x="5929" y="1784"/>
                  </a:lnTo>
                  <a:lnTo>
                    <a:pt x="5930" y="1782"/>
                  </a:lnTo>
                  <a:lnTo>
                    <a:pt x="5930" y="1780"/>
                  </a:lnTo>
                  <a:lnTo>
                    <a:pt x="5930" y="1780"/>
                  </a:lnTo>
                  <a:close/>
                  <a:moveTo>
                    <a:pt x="5919" y="1764"/>
                  </a:moveTo>
                  <a:lnTo>
                    <a:pt x="5919" y="1764"/>
                  </a:lnTo>
                  <a:lnTo>
                    <a:pt x="5912" y="1764"/>
                  </a:lnTo>
                  <a:lnTo>
                    <a:pt x="5910" y="1765"/>
                  </a:lnTo>
                  <a:lnTo>
                    <a:pt x="5906" y="1766"/>
                  </a:lnTo>
                  <a:lnTo>
                    <a:pt x="5906" y="1766"/>
                  </a:lnTo>
                  <a:lnTo>
                    <a:pt x="5868" y="1798"/>
                  </a:lnTo>
                  <a:lnTo>
                    <a:pt x="5837" y="1821"/>
                  </a:lnTo>
                  <a:lnTo>
                    <a:pt x="5815" y="1836"/>
                  </a:lnTo>
                  <a:lnTo>
                    <a:pt x="5799" y="1846"/>
                  </a:lnTo>
                  <a:lnTo>
                    <a:pt x="5793" y="1848"/>
                  </a:lnTo>
                  <a:lnTo>
                    <a:pt x="5789" y="1849"/>
                  </a:lnTo>
                  <a:lnTo>
                    <a:pt x="5786" y="1848"/>
                  </a:lnTo>
                  <a:lnTo>
                    <a:pt x="5785" y="1847"/>
                  </a:lnTo>
                  <a:lnTo>
                    <a:pt x="5785" y="1845"/>
                  </a:lnTo>
                  <a:lnTo>
                    <a:pt x="5785" y="1840"/>
                  </a:lnTo>
                  <a:lnTo>
                    <a:pt x="5789" y="1830"/>
                  </a:lnTo>
                  <a:lnTo>
                    <a:pt x="5796" y="1816"/>
                  </a:lnTo>
                  <a:lnTo>
                    <a:pt x="5807" y="1801"/>
                  </a:lnTo>
                  <a:lnTo>
                    <a:pt x="5833" y="1766"/>
                  </a:lnTo>
                  <a:lnTo>
                    <a:pt x="5859" y="1731"/>
                  </a:lnTo>
                  <a:lnTo>
                    <a:pt x="5884" y="1701"/>
                  </a:lnTo>
                  <a:lnTo>
                    <a:pt x="5884" y="1701"/>
                  </a:lnTo>
                  <a:lnTo>
                    <a:pt x="5900" y="1732"/>
                  </a:lnTo>
                  <a:lnTo>
                    <a:pt x="5919" y="1764"/>
                  </a:lnTo>
                  <a:lnTo>
                    <a:pt x="5919" y="1764"/>
                  </a:lnTo>
                  <a:close/>
                  <a:moveTo>
                    <a:pt x="5843" y="1561"/>
                  </a:moveTo>
                  <a:lnTo>
                    <a:pt x="5843" y="1561"/>
                  </a:lnTo>
                  <a:lnTo>
                    <a:pt x="5790" y="1608"/>
                  </a:lnTo>
                  <a:lnTo>
                    <a:pt x="5751" y="1641"/>
                  </a:lnTo>
                  <a:lnTo>
                    <a:pt x="5721" y="1663"/>
                  </a:lnTo>
                  <a:lnTo>
                    <a:pt x="5710" y="1671"/>
                  </a:lnTo>
                  <a:lnTo>
                    <a:pt x="5701" y="1676"/>
                  </a:lnTo>
                  <a:lnTo>
                    <a:pt x="5696" y="1678"/>
                  </a:lnTo>
                  <a:lnTo>
                    <a:pt x="5691" y="1678"/>
                  </a:lnTo>
                  <a:lnTo>
                    <a:pt x="5690" y="1677"/>
                  </a:lnTo>
                  <a:lnTo>
                    <a:pt x="5689" y="1674"/>
                  </a:lnTo>
                  <a:lnTo>
                    <a:pt x="5691" y="1668"/>
                  </a:lnTo>
                  <a:lnTo>
                    <a:pt x="5693" y="1661"/>
                  </a:lnTo>
                  <a:lnTo>
                    <a:pt x="5704" y="1643"/>
                  </a:lnTo>
                  <a:lnTo>
                    <a:pt x="5719" y="1621"/>
                  </a:lnTo>
                  <a:lnTo>
                    <a:pt x="5738" y="1595"/>
                  </a:lnTo>
                  <a:lnTo>
                    <a:pt x="5782" y="1538"/>
                  </a:lnTo>
                  <a:lnTo>
                    <a:pt x="5830" y="1479"/>
                  </a:lnTo>
                  <a:lnTo>
                    <a:pt x="5871" y="1430"/>
                  </a:lnTo>
                  <a:lnTo>
                    <a:pt x="5871" y="1430"/>
                  </a:lnTo>
                  <a:lnTo>
                    <a:pt x="5864" y="1447"/>
                  </a:lnTo>
                  <a:lnTo>
                    <a:pt x="5859" y="1463"/>
                  </a:lnTo>
                  <a:lnTo>
                    <a:pt x="5855" y="1479"/>
                  </a:lnTo>
                  <a:lnTo>
                    <a:pt x="5850" y="1496"/>
                  </a:lnTo>
                  <a:lnTo>
                    <a:pt x="5848" y="1512"/>
                  </a:lnTo>
                  <a:lnTo>
                    <a:pt x="5845" y="1529"/>
                  </a:lnTo>
                  <a:lnTo>
                    <a:pt x="5844" y="1545"/>
                  </a:lnTo>
                  <a:lnTo>
                    <a:pt x="5843" y="1561"/>
                  </a:lnTo>
                  <a:lnTo>
                    <a:pt x="5843" y="1561"/>
                  </a:lnTo>
                  <a:close/>
                  <a:moveTo>
                    <a:pt x="6901" y="438"/>
                  </a:moveTo>
                  <a:lnTo>
                    <a:pt x="6901" y="438"/>
                  </a:lnTo>
                  <a:lnTo>
                    <a:pt x="6891" y="458"/>
                  </a:lnTo>
                  <a:lnTo>
                    <a:pt x="6878" y="479"/>
                  </a:lnTo>
                  <a:lnTo>
                    <a:pt x="6865" y="498"/>
                  </a:lnTo>
                  <a:lnTo>
                    <a:pt x="6851" y="517"/>
                  </a:lnTo>
                  <a:lnTo>
                    <a:pt x="6837" y="537"/>
                  </a:lnTo>
                  <a:lnTo>
                    <a:pt x="6822" y="556"/>
                  </a:lnTo>
                  <a:lnTo>
                    <a:pt x="6805" y="575"/>
                  </a:lnTo>
                  <a:lnTo>
                    <a:pt x="6789" y="592"/>
                  </a:lnTo>
                  <a:lnTo>
                    <a:pt x="6754" y="627"/>
                  </a:lnTo>
                  <a:lnTo>
                    <a:pt x="6717" y="661"/>
                  </a:lnTo>
                  <a:lnTo>
                    <a:pt x="6679" y="693"/>
                  </a:lnTo>
                  <a:lnTo>
                    <a:pt x="6639" y="724"/>
                  </a:lnTo>
                  <a:lnTo>
                    <a:pt x="6598" y="755"/>
                  </a:lnTo>
                  <a:lnTo>
                    <a:pt x="6556" y="785"/>
                  </a:lnTo>
                  <a:lnTo>
                    <a:pt x="6472" y="843"/>
                  </a:lnTo>
                  <a:lnTo>
                    <a:pt x="6388" y="899"/>
                  </a:lnTo>
                  <a:lnTo>
                    <a:pt x="6349" y="926"/>
                  </a:lnTo>
                  <a:lnTo>
                    <a:pt x="6310" y="954"/>
                  </a:lnTo>
                  <a:lnTo>
                    <a:pt x="6310" y="954"/>
                  </a:lnTo>
                  <a:lnTo>
                    <a:pt x="6406" y="855"/>
                  </a:lnTo>
                  <a:lnTo>
                    <a:pt x="6503" y="758"/>
                  </a:lnTo>
                  <a:lnTo>
                    <a:pt x="6603" y="661"/>
                  </a:lnTo>
                  <a:lnTo>
                    <a:pt x="6701" y="565"/>
                  </a:lnTo>
                  <a:lnTo>
                    <a:pt x="6701" y="565"/>
                  </a:lnTo>
                  <a:lnTo>
                    <a:pt x="6745" y="523"/>
                  </a:lnTo>
                  <a:lnTo>
                    <a:pt x="6777" y="494"/>
                  </a:lnTo>
                  <a:lnTo>
                    <a:pt x="6796" y="477"/>
                  </a:lnTo>
                  <a:lnTo>
                    <a:pt x="6802" y="473"/>
                  </a:lnTo>
                  <a:lnTo>
                    <a:pt x="6805" y="472"/>
                  </a:lnTo>
                  <a:lnTo>
                    <a:pt x="6806" y="472"/>
                  </a:lnTo>
                  <a:lnTo>
                    <a:pt x="6806" y="472"/>
                  </a:lnTo>
                  <a:lnTo>
                    <a:pt x="6806" y="475"/>
                  </a:lnTo>
                  <a:lnTo>
                    <a:pt x="6798" y="486"/>
                  </a:lnTo>
                  <a:lnTo>
                    <a:pt x="6784" y="504"/>
                  </a:lnTo>
                  <a:lnTo>
                    <a:pt x="6765" y="527"/>
                  </a:lnTo>
                  <a:lnTo>
                    <a:pt x="6717" y="583"/>
                  </a:lnTo>
                  <a:lnTo>
                    <a:pt x="6665" y="641"/>
                  </a:lnTo>
                  <a:lnTo>
                    <a:pt x="6618" y="693"/>
                  </a:lnTo>
                  <a:lnTo>
                    <a:pt x="6586" y="727"/>
                  </a:lnTo>
                  <a:lnTo>
                    <a:pt x="6586" y="727"/>
                  </a:lnTo>
                  <a:lnTo>
                    <a:pt x="6584" y="731"/>
                  </a:lnTo>
                  <a:lnTo>
                    <a:pt x="6583" y="736"/>
                  </a:lnTo>
                  <a:lnTo>
                    <a:pt x="6584" y="741"/>
                  </a:lnTo>
                  <a:lnTo>
                    <a:pt x="6587" y="744"/>
                  </a:lnTo>
                  <a:lnTo>
                    <a:pt x="6591" y="747"/>
                  </a:lnTo>
                  <a:lnTo>
                    <a:pt x="6596" y="748"/>
                  </a:lnTo>
                  <a:lnTo>
                    <a:pt x="6600" y="748"/>
                  </a:lnTo>
                  <a:lnTo>
                    <a:pt x="6605" y="744"/>
                  </a:lnTo>
                  <a:lnTo>
                    <a:pt x="6605" y="744"/>
                  </a:lnTo>
                  <a:lnTo>
                    <a:pt x="6652" y="699"/>
                  </a:lnTo>
                  <a:lnTo>
                    <a:pt x="6697" y="654"/>
                  </a:lnTo>
                  <a:lnTo>
                    <a:pt x="6742" y="611"/>
                  </a:lnTo>
                  <a:lnTo>
                    <a:pt x="6763" y="589"/>
                  </a:lnTo>
                  <a:lnTo>
                    <a:pt x="6783" y="565"/>
                  </a:lnTo>
                  <a:lnTo>
                    <a:pt x="6803" y="543"/>
                  </a:lnTo>
                  <a:lnTo>
                    <a:pt x="6823" y="518"/>
                  </a:lnTo>
                  <a:lnTo>
                    <a:pt x="6840" y="494"/>
                  </a:lnTo>
                  <a:lnTo>
                    <a:pt x="6858" y="469"/>
                  </a:lnTo>
                  <a:lnTo>
                    <a:pt x="6874" y="442"/>
                  </a:lnTo>
                  <a:lnTo>
                    <a:pt x="6889" y="415"/>
                  </a:lnTo>
                  <a:lnTo>
                    <a:pt x="6903" y="386"/>
                  </a:lnTo>
                  <a:lnTo>
                    <a:pt x="6916" y="356"/>
                  </a:lnTo>
                  <a:lnTo>
                    <a:pt x="6916" y="356"/>
                  </a:lnTo>
                  <a:lnTo>
                    <a:pt x="6918" y="351"/>
                  </a:lnTo>
                  <a:lnTo>
                    <a:pt x="6916" y="346"/>
                  </a:lnTo>
                  <a:lnTo>
                    <a:pt x="6914" y="343"/>
                  </a:lnTo>
                  <a:lnTo>
                    <a:pt x="6910" y="340"/>
                  </a:lnTo>
                  <a:lnTo>
                    <a:pt x="6906" y="338"/>
                  </a:lnTo>
                  <a:lnTo>
                    <a:pt x="6901" y="338"/>
                  </a:lnTo>
                  <a:lnTo>
                    <a:pt x="6896" y="339"/>
                  </a:lnTo>
                  <a:lnTo>
                    <a:pt x="6893" y="342"/>
                  </a:lnTo>
                  <a:lnTo>
                    <a:pt x="6893" y="342"/>
                  </a:lnTo>
                  <a:lnTo>
                    <a:pt x="6798" y="433"/>
                  </a:lnTo>
                  <a:lnTo>
                    <a:pt x="6704" y="524"/>
                  </a:lnTo>
                  <a:lnTo>
                    <a:pt x="6704" y="524"/>
                  </a:lnTo>
                  <a:lnTo>
                    <a:pt x="6728" y="498"/>
                  </a:lnTo>
                  <a:lnTo>
                    <a:pt x="6750" y="473"/>
                  </a:lnTo>
                  <a:lnTo>
                    <a:pt x="6771" y="446"/>
                  </a:lnTo>
                  <a:lnTo>
                    <a:pt x="6792" y="419"/>
                  </a:lnTo>
                  <a:lnTo>
                    <a:pt x="6811" y="390"/>
                  </a:lnTo>
                  <a:lnTo>
                    <a:pt x="6830" y="360"/>
                  </a:lnTo>
                  <a:lnTo>
                    <a:pt x="6846" y="331"/>
                  </a:lnTo>
                  <a:lnTo>
                    <a:pt x="6862" y="300"/>
                  </a:lnTo>
                  <a:lnTo>
                    <a:pt x="6862" y="300"/>
                  </a:lnTo>
                  <a:lnTo>
                    <a:pt x="6874" y="300"/>
                  </a:lnTo>
                  <a:lnTo>
                    <a:pt x="6885" y="301"/>
                  </a:lnTo>
                  <a:lnTo>
                    <a:pt x="6895" y="303"/>
                  </a:lnTo>
                  <a:lnTo>
                    <a:pt x="6905" y="305"/>
                  </a:lnTo>
                  <a:lnTo>
                    <a:pt x="6912" y="310"/>
                  </a:lnTo>
                  <a:lnTo>
                    <a:pt x="6919" y="315"/>
                  </a:lnTo>
                  <a:lnTo>
                    <a:pt x="6923" y="322"/>
                  </a:lnTo>
                  <a:lnTo>
                    <a:pt x="6927" y="329"/>
                  </a:lnTo>
                  <a:lnTo>
                    <a:pt x="6929" y="338"/>
                  </a:lnTo>
                  <a:lnTo>
                    <a:pt x="6930" y="348"/>
                  </a:lnTo>
                  <a:lnTo>
                    <a:pt x="6929" y="359"/>
                  </a:lnTo>
                  <a:lnTo>
                    <a:pt x="6927" y="372"/>
                  </a:lnTo>
                  <a:lnTo>
                    <a:pt x="6923" y="386"/>
                  </a:lnTo>
                  <a:lnTo>
                    <a:pt x="6918" y="401"/>
                  </a:lnTo>
                  <a:lnTo>
                    <a:pt x="6910" y="419"/>
                  </a:lnTo>
                  <a:lnTo>
                    <a:pt x="6901" y="438"/>
                  </a:lnTo>
                  <a:lnTo>
                    <a:pt x="6901" y="438"/>
                  </a:lnTo>
                  <a:close/>
                  <a:moveTo>
                    <a:pt x="6692" y="497"/>
                  </a:moveTo>
                  <a:lnTo>
                    <a:pt x="6692" y="497"/>
                  </a:lnTo>
                  <a:lnTo>
                    <a:pt x="6659" y="532"/>
                  </a:lnTo>
                  <a:lnTo>
                    <a:pt x="6624" y="566"/>
                  </a:lnTo>
                  <a:lnTo>
                    <a:pt x="6587" y="600"/>
                  </a:lnTo>
                  <a:lnTo>
                    <a:pt x="6550" y="632"/>
                  </a:lnTo>
                  <a:lnTo>
                    <a:pt x="6511" y="664"/>
                  </a:lnTo>
                  <a:lnTo>
                    <a:pt x="6474" y="694"/>
                  </a:lnTo>
                  <a:lnTo>
                    <a:pt x="6397" y="755"/>
                  </a:lnTo>
                  <a:lnTo>
                    <a:pt x="6397" y="755"/>
                  </a:lnTo>
                  <a:lnTo>
                    <a:pt x="6362" y="784"/>
                  </a:lnTo>
                  <a:lnTo>
                    <a:pt x="6328" y="813"/>
                  </a:lnTo>
                  <a:lnTo>
                    <a:pt x="6328" y="813"/>
                  </a:lnTo>
                  <a:lnTo>
                    <a:pt x="6443" y="689"/>
                  </a:lnTo>
                  <a:lnTo>
                    <a:pt x="6503" y="628"/>
                  </a:lnTo>
                  <a:lnTo>
                    <a:pt x="6563" y="568"/>
                  </a:lnTo>
                  <a:lnTo>
                    <a:pt x="6624" y="508"/>
                  </a:lnTo>
                  <a:lnTo>
                    <a:pt x="6685" y="448"/>
                  </a:lnTo>
                  <a:lnTo>
                    <a:pt x="6747" y="390"/>
                  </a:lnTo>
                  <a:lnTo>
                    <a:pt x="6810" y="333"/>
                  </a:lnTo>
                  <a:lnTo>
                    <a:pt x="6810" y="333"/>
                  </a:lnTo>
                  <a:lnTo>
                    <a:pt x="6820" y="324"/>
                  </a:lnTo>
                  <a:lnTo>
                    <a:pt x="6826" y="321"/>
                  </a:lnTo>
                  <a:lnTo>
                    <a:pt x="6827" y="321"/>
                  </a:lnTo>
                  <a:lnTo>
                    <a:pt x="6827" y="322"/>
                  </a:lnTo>
                  <a:lnTo>
                    <a:pt x="6825" y="329"/>
                  </a:lnTo>
                  <a:lnTo>
                    <a:pt x="6809" y="352"/>
                  </a:lnTo>
                  <a:lnTo>
                    <a:pt x="6783" y="385"/>
                  </a:lnTo>
                  <a:lnTo>
                    <a:pt x="6724" y="458"/>
                  </a:lnTo>
                  <a:lnTo>
                    <a:pt x="6692" y="497"/>
                  </a:lnTo>
                  <a:lnTo>
                    <a:pt x="6692" y="497"/>
                  </a:lnTo>
                  <a:close/>
                  <a:moveTo>
                    <a:pt x="6762" y="321"/>
                  </a:moveTo>
                  <a:lnTo>
                    <a:pt x="6762" y="321"/>
                  </a:lnTo>
                  <a:lnTo>
                    <a:pt x="6790" y="312"/>
                  </a:lnTo>
                  <a:lnTo>
                    <a:pt x="6790" y="312"/>
                  </a:lnTo>
                  <a:lnTo>
                    <a:pt x="6747" y="349"/>
                  </a:lnTo>
                  <a:lnTo>
                    <a:pt x="6703" y="386"/>
                  </a:lnTo>
                  <a:lnTo>
                    <a:pt x="6660" y="425"/>
                  </a:lnTo>
                  <a:lnTo>
                    <a:pt x="6618" y="463"/>
                  </a:lnTo>
                  <a:lnTo>
                    <a:pt x="6576" y="504"/>
                  </a:lnTo>
                  <a:lnTo>
                    <a:pt x="6535" y="545"/>
                  </a:lnTo>
                  <a:lnTo>
                    <a:pt x="6494" y="586"/>
                  </a:lnTo>
                  <a:lnTo>
                    <a:pt x="6454" y="628"/>
                  </a:lnTo>
                  <a:lnTo>
                    <a:pt x="6374" y="715"/>
                  </a:lnTo>
                  <a:lnTo>
                    <a:pt x="6297" y="802"/>
                  </a:lnTo>
                  <a:lnTo>
                    <a:pt x="6144" y="975"/>
                  </a:lnTo>
                  <a:lnTo>
                    <a:pt x="6144" y="975"/>
                  </a:lnTo>
                  <a:lnTo>
                    <a:pt x="6042" y="1070"/>
                  </a:lnTo>
                  <a:lnTo>
                    <a:pt x="5941" y="1167"/>
                  </a:lnTo>
                  <a:lnTo>
                    <a:pt x="5842" y="1265"/>
                  </a:lnTo>
                  <a:lnTo>
                    <a:pt x="5742" y="1363"/>
                  </a:lnTo>
                  <a:lnTo>
                    <a:pt x="5742" y="1363"/>
                  </a:lnTo>
                  <a:lnTo>
                    <a:pt x="5710" y="1396"/>
                  </a:lnTo>
                  <a:lnTo>
                    <a:pt x="5685" y="1418"/>
                  </a:lnTo>
                  <a:lnTo>
                    <a:pt x="5670" y="1431"/>
                  </a:lnTo>
                  <a:lnTo>
                    <a:pt x="5665" y="1435"/>
                  </a:lnTo>
                  <a:lnTo>
                    <a:pt x="5663" y="1436"/>
                  </a:lnTo>
                  <a:lnTo>
                    <a:pt x="5662" y="1436"/>
                  </a:lnTo>
                  <a:lnTo>
                    <a:pt x="5662" y="1434"/>
                  </a:lnTo>
                  <a:lnTo>
                    <a:pt x="5668" y="1424"/>
                  </a:lnTo>
                  <a:lnTo>
                    <a:pt x="5677" y="1410"/>
                  </a:lnTo>
                  <a:lnTo>
                    <a:pt x="5691" y="1392"/>
                  </a:lnTo>
                  <a:lnTo>
                    <a:pt x="5725" y="1348"/>
                  </a:lnTo>
                  <a:lnTo>
                    <a:pt x="5761" y="1304"/>
                  </a:lnTo>
                  <a:lnTo>
                    <a:pt x="5810" y="1244"/>
                  </a:lnTo>
                  <a:lnTo>
                    <a:pt x="5810" y="1244"/>
                  </a:lnTo>
                  <a:lnTo>
                    <a:pt x="5851" y="1193"/>
                  </a:lnTo>
                  <a:lnTo>
                    <a:pt x="5895" y="1142"/>
                  </a:lnTo>
                  <a:lnTo>
                    <a:pt x="5938" y="1093"/>
                  </a:lnTo>
                  <a:lnTo>
                    <a:pt x="5982" y="1045"/>
                  </a:lnTo>
                  <a:lnTo>
                    <a:pt x="5982" y="1045"/>
                  </a:lnTo>
                  <a:lnTo>
                    <a:pt x="6053" y="980"/>
                  </a:lnTo>
                  <a:lnTo>
                    <a:pt x="6123" y="912"/>
                  </a:lnTo>
                  <a:lnTo>
                    <a:pt x="6261" y="777"/>
                  </a:lnTo>
                  <a:lnTo>
                    <a:pt x="6261" y="777"/>
                  </a:lnTo>
                  <a:lnTo>
                    <a:pt x="6322" y="719"/>
                  </a:lnTo>
                  <a:lnTo>
                    <a:pt x="6383" y="661"/>
                  </a:lnTo>
                  <a:lnTo>
                    <a:pt x="6507" y="545"/>
                  </a:lnTo>
                  <a:lnTo>
                    <a:pt x="6507" y="545"/>
                  </a:lnTo>
                  <a:lnTo>
                    <a:pt x="6758" y="328"/>
                  </a:lnTo>
                  <a:lnTo>
                    <a:pt x="6758" y="328"/>
                  </a:lnTo>
                  <a:lnTo>
                    <a:pt x="6761" y="324"/>
                  </a:lnTo>
                  <a:lnTo>
                    <a:pt x="6762" y="321"/>
                  </a:lnTo>
                  <a:lnTo>
                    <a:pt x="6762" y="321"/>
                  </a:lnTo>
                  <a:close/>
                  <a:moveTo>
                    <a:pt x="6518" y="452"/>
                  </a:moveTo>
                  <a:lnTo>
                    <a:pt x="6518" y="452"/>
                  </a:lnTo>
                  <a:lnTo>
                    <a:pt x="6518" y="451"/>
                  </a:lnTo>
                  <a:lnTo>
                    <a:pt x="6518" y="451"/>
                  </a:lnTo>
                  <a:lnTo>
                    <a:pt x="6518" y="451"/>
                  </a:lnTo>
                  <a:lnTo>
                    <a:pt x="6550" y="424"/>
                  </a:lnTo>
                  <a:lnTo>
                    <a:pt x="6580" y="395"/>
                  </a:lnTo>
                  <a:lnTo>
                    <a:pt x="6580" y="395"/>
                  </a:lnTo>
                  <a:lnTo>
                    <a:pt x="6644" y="366"/>
                  </a:lnTo>
                  <a:lnTo>
                    <a:pt x="6675" y="352"/>
                  </a:lnTo>
                  <a:lnTo>
                    <a:pt x="6706" y="340"/>
                  </a:lnTo>
                  <a:lnTo>
                    <a:pt x="6706" y="340"/>
                  </a:lnTo>
                  <a:lnTo>
                    <a:pt x="6632" y="404"/>
                  </a:lnTo>
                  <a:lnTo>
                    <a:pt x="6559" y="468"/>
                  </a:lnTo>
                  <a:lnTo>
                    <a:pt x="6559" y="468"/>
                  </a:lnTo>
                  <a:lnTo>
                    <a:pt x="6548" y="475"/>
                  </a:lnTo>
                  <a:lnTo>
                    <a:pt x="6548" y="475"/>
                  </a:lnTo>
                  <a:lnTo>
                    <a:pt x="6474" y="539"/>
                  </a:lnTo>
                  <a:lnTo>
                    <a:pt x="6400" y="605"/>
                  </a:lnTo>
                  <a:lnTo>
                    <a:pt x="6328" y="671"/>
                  </a:lnTo>
                  <a:lnTo>
                    <a:pt x="6256" y="736"/>
                  </a:lnTo>
                  <a:lnTo>
                    <a:pt x="6185" y="804"/>
                  </a:lnTo>
                  <a:lnTo>
                    <a:pt x="6115" y="873"/>
                  </a:lnTo>
                  <a:lnTo>
                    <a:pt x="6047" y="943"/>
                  </a:lnTo>
                  <a:lnTo>
                    <a:pt x="5979" y="1015"/>
                  </a:lnTo>
                  <a:lnTo>
                    <a:pt x="5979" y="1015"/>
                  </a:lnTo>
                  <a:lnTo>
                    <a:pt x="5866" y="1120"/>
                  </a:lnTo>
                  <a:lnTo>
                    <a:pt x="5809" y="1173"/>
                  </a:lnTo>
                  <a:lnTo>
                    <a:pt x="5752" y="1224"/>
                  </a:lnTo>
                  <a:lnTo>
                    <a:pt x="5752" y="1224"/>
                  </a:lnTo>
                  <a:lnTo>
                    <a:pt x="5773" y="1204"/>
                  </a:lnTo>
                  <a:lnTo>
                    <a:pt x="5795" y="1182"/>
                  </a:lnTo>
                  <a:lnTo>
                    <a:pt x="5817" y="1157"/>
                  </a:lnTo>
                  <a:lnTo>
                    <a:pt x="5841" y="1132"/>
                  </a:lnTo>
                  <a:lnTo>
                    <a:pt x="5888" y="1077"/>
                  </a:lnTo>
                  <a:lnTo>
                    <a:pt x="5937" y="1018"/>
                  </a:lnTo>
                  <a:lnTo>
                    <a:pt x="5987" y="957"/>
                  </a:lnTo>
                  <a:lnTo>
                    <a:pt x="6039" y="898"/>
                  </a:lnTo>
                  <a:lnTo>
                    <a:pt x="6064" y="870"/>
                  </a:lnTo>
                  <a:lnTo>
                    <a:pt x="6090" y="841"/>
                  </a:lnTo>
                  <a:lnTo>
                    <a:pt x="6116" y="815"/>
                  </a:lnTo>
                  <a:lnTo>
                    <a:pt x="6142" y="790"/>
                  </a:lnTo>
                  <a:lnTo>
                    <a:pt x="6142" y="790"/>
                  </a:lnTo>
                  <a:lnTo>
                    <a:pt x="6234" y="706"/>
                  </a:lnTo>
                  <a:lnTo>
                    <a:pt x="6328" y="621"/>
                  </a:lnTo>
                  <a:lnTo>
                    <a:pt x="6422" y="538"/>
                  </a:lnTo>
                  <a:lnTo>
                    <a:pt x="6515" y="454"/>
                  </a:lnTo>
                  <a:lnTo>
                    <a:pt x="6515" y="454"/>
                  </a:lnTo>
                  <a:lnTo>
                    <a:pt x="6518" y="452"/>
                  </a:lnTo>
                  <a:lnTo>
                    <a:pt x="6518" y="452"/>
                  </a:lnTo>
                  <a:close/>
                  <a:moveTo>
                    <a:pt x="6395" y="493"/>
                  </a:moveTo>
                  <a:lnTo>
                    <a:pt x="6395" y="493"/>
                  </a:lnTo>
                  <a:lnTo>
                    <a:pt x="6442" y="467"/>
                  </a:lnTo>
                  <a:lnTo>
                    <a:pt x="6491" y="440"/>
                  </a:lnTo>
                  <a:lnTo>
                    <a:pt x="6491" y="440"/>
                  </a:lnTo>
                  <a:lnTo>
                    <a:pt x="6442" y="482"/>
                  </a:lnTo>
                  <a:lnTo>
                    <a:pt x="6392" y="522"/>
                  </a:lnTo>
                  <a:lnTo>
                    <a:pt x="6293" y="603"/>
                  </a:lnTo>
                  <a:lnTo>
                    <a:pt x="6192" y="682"/>
                  </a:lnTo>
                  <a:lnTo>
                    <a:pt x="6092" y="763"/>
                  </a:lnTo>
                  <a:lnTo>
                    <a:pt x="6092" y="763"/>
                  </a:lnTo>
                  <a:lnTo>
                    <a:pt x="6063" y="790"/>
                  </a:lnTo>
                  <a:lnTo>
                    <a:pt x="6029" y="825"/>
                  </a:lnTo>
                  <a:lnTo>
                    <a:pt x="5968" y="887"/>
                  </a:lnTo>
                  <a:lnTo>
                    <a:pt x="5955" y="899"/>
                  </a:lnTo>
                  <a:lnTo>
                    <a:pt x="5957" y="896"/>
                  </a:lnTo>
                  <a:lnTo>
                    <a:pt x="5964" y="888"/>
                  </a:lnTo>
                  <a:lnTo>
                    <a:pt x="6070" y="767"/>
                  </a:lnTo>
                  <a:lnTo>
                    <a:pt x="6070" y="767"/>
                  </a:lnTo>
                  <a:lnTo>
                    <a:pt x="6088" y="747"/>
                  </a:lnTo>
                  <a:lnTo>
                    <a:pt x="6105" y="727"/>
                  </a:lnTo>
                  <a:lnTo>
                    <a:pt x="6143" y="690"/>
                  </a:lnTo>
                  <a:lnTo>
                    <a:pt x="6182" y="654"/>
                  </a:lnTo>
                  <a:lnTo>
                    <a:pt x="6223" y="620"/>
                  </a:lnTo>
                  <a:lnTo>
                    <a:pt x="6266" y="587"/>
                  </a:lnTo>
                  <a:lnTo>
                    <a:pt x="6308" y="556"/>
                  </a:lnTo>
                  <a:lnTo>
                    <a:pt x="6351" y="524"/>
                  </a:lnTo>
                  <a:lnTo>
                    <a:pt x="6394" y="495"/>
                  </a:lnTo>
                  <a:lnTo>
                    <a:pt x="6394" y="495"/>
                  </a:lnTo>
                  <a:lnTo>
                    <a:pt x="6395" y="493"/>
                  </a:lnTo>
                  <a:lnTo>
                    <a:pt x="6395" y="493"/>
                  </a:lnTo>
                  <a:close/>
                  <a:moveTo>
                    <a:pt x="5604" y="1715"/>
                  </a:moveTo>
                  <a:lnTo>
                    <a:pt x="5604" y="1715"/>
                  </a:lnTo>
                  <a:lnTo>
                    <a:pt x="5601" y="1698"/>
                  </a:lnTo>
                  <a:lnTo>
                    <a:pt x="5597" y="1681"/>
                  </a:lnTo>
                  <a:lnTo>
                    <a:pt x="5593" y="1648"/>
                  </a:lnTo>
                  <a:lnTo>
                    <a:pt x="5591" y="1614"/>
                  </a:lnTo>
                  <a:lnTo>
                    <a:pt x="5591" y="1579"/>
                  </a:lnTo>
                  <a:lnTo>
                    <a:pt x="5594" y="1544"/>
                  </a:lnTo>
                  <a:lnTo>
                    <a:pt x="5600" y="1507"/>
                  </a:lnTo>
                  <a:lnTo>
                    <a:pt x="5605" y="1471"/>
                  </a:lnTo>
                  <a:lnTo>
                    <a:pt x="5615" y="1435"/>
                  </a:lnTo>
                  <a:lnTo>
                    <a:pt x="5625" y="1399"/>
                  </a:lnTo>
                  <a:lnTo>
                    <a:pt x="5638" y="1362"/>
                  </a:lnTo>
                  <a:lnTo>
                    <a:pt x="5652" y="1325"/>
                  </a:lnTo>
                  <a:lnTo>
                    <a:pt x="5668" y="1289"/>
                  </a:lnTo>
                  <a:lnTo>
                    <a:pt x="5684" y="1252"/>
                  </a:lnTo>
                  <a:lnTo>
                    <a:pt x="5703" y="1216"/>
                  </a:lnTo>
                  <a:lnTo>
                    <a:pt x="5721" y="1180"/>
                  </a:lnTo>
                  <a:lnTo>
                    <a:pt x="5741" y="1145"/>
                  </a:lnTo>
                  <a:lnTo>
                    <a:pt x="5762" y="1108"/>
                  </a:lnTo>
                  <a:lnTo>
                    <a:pt x="5785" y="1074"/>
                  </a:lnTo>
                  <a:lnTo>
                    <a:pt x="5807" y="1039"/>
                  </a:lnTo>
                  <a:lnTo>
                    <a:pt x="5830" y="1006"/>
                  </a:lnTo>
                  <a:lnTo>
                    <a:pt x="5854" y="974"/>
                  </a:lnTo>
                  <a:lnTo>
                    <a:pt x="5877" y="941"/>
                  </a:lnTo>
                  <a:lnTo>
                    <a:pt x="5925" y="880"/>
                  </a:lnTo>
                  <a:lnTo>
                    <a:pt x="5973" y="823"/>
                  </a:lnTo>
                  <a:lnTo>
                    <a:pt x="6020" y="770"/>
                  </a:lnTo>
                  <a:lnTo>
                    <a:pt x="6064" y="723"/>
                  </a:lnTo>
                  <a:lnTo>
                    <a:pt x="6106" y="681"/>
                  </a:lnTo>
                  <a:lnTo>
                    <a:pt x="6106" y="681"/>
                  </a:lnTo>
                  <a:lnTo>
                    <a:pt x="6122" y="668"/>
                  </a:lnTo>
                  <a:lnTo>
                    <a:pt x="6143" y="652"/>
                  </a:lnTo>
                  <a:lnTo>
                    <a:pt x="6170" y="633"/>
                  </a:lnTo>
                  <a:lnTo>
                    <a:pt x="6200" y="612"/>
                  </a:lnTo>
                  <a:lnTo>
                    <a:pt x="6200" y="612"/>
                  </a:lnTo>
                  <a:lnTo>
                    <a:pt x="6158" y="648"/>
                  </a:lnTo>
                  <a:lnTo>
                    <a:pt x="6117" y="687"/>
                  </a:lnTo>
                  <a:lnTo>
                    <a:pt x="6077" y="727"/>
                  </a:lnTo>
                  <a:lnTo>
                    <a:pt x="6040" y="767"/>
                  </a:lnTo>
                  <a:lnTo>
                    <a:pt x="6002" y="810"/>
                  </a:lnTo>
                  <a:lnTo>
                    <a:pt x="5968" y="854"/>
                  </a:lnTo>
                  <a:lnTo>
                    <a:pt x="5952" y="877"/>
                  </a:lnTo>
                  <a:lnTo>
                    <a:pt x="5936" y="900"/>
                  </a:lnTo>
                  <a:lnTo>
                    <a:pt x="5920" y="923"/>
                  </a:lnTo>
                  <a:lnTo>
                    <a:pt x="5906" y="948"/>
                  </a:lnTo>
                  <a:lnTo>
                    <a:pt x="5906" y="948"/>
                  </a:lnTo>
                  <a:lnTo>
                    <a:pt x="5904" y="953"/>
                  </a:lnTo>
                  <a:lnTo>
                    <a:pt x="5905" y="957"/>
                  </a:lnTo>
                  <a:lnTo>
                    <a:pt x="5906" y="961"/>
                  </a:lnTo>
                  <a:lnTo>
                    <a:pt x="5910" y="964"/>
                  </a:lnTo>
                  <a:lnTo>
                    <a:pt x="5913" y="967"/>
                  </a:lnTo>
                  <a:lnTo>
                    <a:pt x="5917" y="967"/>
                  </a:lnTo>
                  <a:lnTo>
                    <a:pt x="5921" y="966"/>
                  </a:lnTo>
                  <a:lnTo>
                    <a:pt x="5925" y="963"/>
                  </a:lnTo>
                  <a:lnTo>
                    <a:pt x="5925" y="963"/>
                  </a:lnTo>
                  <a:lnTo>
                    <a:pt x="5957" y="930"/>
                  </a:lnTo>
                  <a:lnTo>
                    <a:pt x="5988" y="898"/>
                  </a:lnTo>
                  <a:lnTo>
                    <a:pt x="6020" y="866"/>
                  </a:lnTo>
                  <a:lnTo>
                    <a:pt x="6053" y="834"/>
                  </a:lnTo>
                  <a:lnTo>
                    <a:pt x="6087" y="805"/>
                  </a:lnTo>
                  <a:lnTo>
                    <a:pt x="6120" y="775"/>
                  </a:lnTo>
                  <a:lnTo>
                    <a:pt x="6190" y="717"/>
                  </a:lnTo>
                  <a:lnTo>
                    <a:pt x="6190" y="717"/>
                  </a:lnTo>
                  <a:lnTo>
                    <a:pt x="6118" y="782"/>
                  </a:lnTo>
                  <a:lnTo>
                    <a:pt x="6049" y="848"/>
                  </a:lnTo>
                  <a:lnTo>
                    <a:pt x="5981" y="916"/>
                  </a:lnTo>
                  <a:lnTo>
                    <a:pt x="5947" y="950"/>
                  </a:lnTo>
                  <a:lnTo>
                    <a:pt x="5914" y="985"/>
                  </a:lnTo>
                  <a:lnTo>
                    <a:pt x="5882" y="1021"/>
                  </a:lnTo>
                  <a:lnTo>
                    <a:pt x="5850" y="1057"/>
                  </a:lnTo>
                  <a:lnTo>
                    <a:pt x="5820" y="1093"/>
                  </a:lnTo>
                  <a:lnTo>
                    <a:pt x="5789" y="1131"/>
                  </a:lnTo>
                  <a:lnTo>
                    <a:pt x="5760" y="1169"/>
                  </a:lnTo>
                  <a:lnTo>
                    <a:pt x="5731" y="1208"/>
                  </a:lnTo>
                  <a:lnTo>
                    <a:pt x="5704" y="1248"/>
                  </a:lnTo>
                  <a:lnTo>
                    <a:pt x="5677" y="1289"/>
                  </a:lnTo>
                  <a:lnTo>
                    <a:pt x="5677" y="1289"/>
                  </a:lnTo>
                  <a:lnTo>
                    <a:pt x="5675" y="1293"/>
                  </a:lnTo>
                  <a:lnTo>
                    <a:pt x="5675" y="1297"/>
                  </a:lnTo>
                  <a:lnTo>
                    <a:pt x="5676" y="1300"/>
                  </a:lnTo>
                  <a:lnTo>
                    <a:pt x="5679" y="1303"/>
                  </a:lnTo>
                  <a:lnTo>
                    <a:pt x="5683" y="1305"/>
                  </a:lnTo>
                  <a:lnTo>
                    <a:pt x="5686" y="1305"/>
                  </a:lnTo>
                  <a:lnTo>
                    <a:pt x="5691" y="1305"/>
                  </a:lnTo>
                  <a:lnTo>
                    <a:pt x="5694" y="1303"/>
                  </a:lnTo>
                  <a:lnTo>
                    <a:pt x="5694" y="1303"/>
                  </a:lnTo>
                  <a:lnTo>
                    <a:pt x="5733" y="1270"/>
                  </a:lnTo>
                  <a:lnTo>
                    <a:pt x="5770" y="1236"/>
                  </a:lnTo>
                  <a:lnTo>
                    <a:pt x="5844" y="1169"/>
                  </a:lnTo>
                  <a:lnTo>
                    <a:pt x="5844" y="1169"/>
                  </a:lnTo>
                  <a:lnTo>
                    <a:pt x="5811" y="1209"/>
                  </a:lnTo>
                  <a:lnTo>
                    <a:pt x="5779" y="1250"/>
                  </a:lnTo>
                  <a:lnTo>
                    <a:pt x="5747" y="1292"/>
                  </a:lnTo>
                  <a:lnTo>
                    <a:pt x="5717" y="1334"/>
                  </a:lnTo>
                  <a:lnTo>
                    <a:pt x="5686" y="1376"/>
                  </a:lnTo>
                  <a:lnTo>
                    <a:pt x="5656" y="1420"/>
                  </a:lnTo>
                  <a:lnTo>
                    <a:pt x="5628" y="1463"/>
                  </a:lnTo>
                  <a:lnTo>
                    <a:pt x="5600" y="1507"/>
                  </a:lnTo>
                  <a:lnTo>
                    <a:pt x="5600" y="1507"/>
                  </a:lnTo>
                  <a:lnTo>
                    <a:pt x="5598" y="1512"/>
                  </a:lnTo>
                  <a:lnTo>
                    <a:pt x="5598" y="1516"/>
                  </a:lnTo>
                  <a:lnTo>
                    <a:pt x="5600" y="1519"/>
                  </a:lnTo>
                  <a:lnTo>
                    <a:pt x="5603" y="1523"/>
                  </a:lnTo>
                  <a:lnTo>
                    <a:pt x="5607" y="1524"/>
                  </a:lnTo>
                  <a:lnTo>
                    <a:pt x="5610" y="1525"/>
                  </a:lnTo>
                  <a:lnTo>
                    <a:pt x="5614" y="1524"/>
                  </a:lnTo>
                  <a:lnTo>
                    <a:pt x="5617" y="1521"/>
                  </a:lnTo>
                  <a:lnTo>
                    <a:pt x="5617" y="1521"/>
                  </a:lnTo>
                  <a:lnTo>
                    <a:pt x="5826" y="1313"/>
                  </a:lnTo>
                  <a:lnTo>
                    <a:pt x="5826" y="1313"/>
                  </a:lnTo>
                  <a:lnTo>
                    <a:pt x="5782" y="1362"/>
                  </a:lnTo>
                  <a:lnTo>
                    <a:pt x="5741" y="1411"/>
                  </a:lnTo>
                  <a:lnTo>
                    <a:pt x="5705" y="1459"/>
                  </a:lnTo>
                  <a:lnTo>
                    <a:pt x="5687" y="1482"/>
                  </a:lnTo>
                  <a:lnTo>
                    <a:pt x="5672" y="1505"/>
                  </a:lnTo>
                  <a:lnTo>
                    <a:pt x="5659" y="1526"/>
                  </a:lnTo>
                  <a:lnTo>
                    <a:pt x="5648" y="1547"/>
                  </a:lnTo>
                  <a:lnTo>
                    <a:pt x="5637" y="1567"/>
                  </a:lnTo>
                  <a:lnTo>
                    <a:pt x="5630" y="1586"/>
                  </a:lnTo>
                  <a:lnTo>
                    <a:pt x="5624" y="1603"/>
                  </a:lnTo>
                  <a:lnTo>
                    <a:pt x="5622" y="1620"/>
                  </a:lnTo>
                  <a:lnTo>
                    <a:pt x="5622" y="1627"/>
                  </a:lnTo>
                  <a:lnTo>
                    <a:pt x="5622" y="1634"/>
                  </a:lnTo>
                  <a:lnTo>
                    <a:pt x="5623" y="1641"/>
                  </a:lnTo>
                  <a:lnTo>
                    <a:pt x="5625" y="1647"/>
                  </a:lnTo>
                  <a:lnTo>
                    <a:pt x="5625" y="1647"/>
                  </a:lnTo>
                  <a:lnTo>
                    <a:pt x="5627" y="1649"/>
                  </a:lnTo>
                  <a:lnTo>
                    <a:pt x="5629" y="1650"/>
                  </a:lnTo>
                  <a:lnTo>
                    <a:pt x="5631" y="1651"/>
                  </a:lnTo>
                  <a:lnTo>
                    <a:pt x="5634" y="1650"/>
                  </a:lnTo>
                  <a:lnTo>
                    <a:pt x="5636" y="1650"/>
                  </a:lnTo>
                  <a:lnTo>
                    <a:pt x="5637" y="1648"/>
                  </a:lnTo>
                  <a:lnTo>
                    <a:pt x="5638" y="1646"/>
                  </a:lnTo>
                  <a:lnTo>
                    <a:pt x="5638" y="1643"/>
                  </a:lnTo>
                  <a:lnTo>
                    <a:pt x="5638" y="1643"/>
                  </a:lnTo>
                  <a:lnTo>
                    <a:pt x="5636" y="1637"/>
                  </a:lnTo>
                  <a:lnTo>
                    <a:pt x="5636" y="1632"/>
                  </a:lnTo>
                  <a:lnTo>
                    <a:pt x="5636" y="1619"/>
                  </a:lnTo>
                  <a:lnTo>
                    <a:pt x="5639" y="1603"/>
                  </a:lnTo>
                  <a:lnTo>
                    <a:pt x="5644" y="1587"/>
                  </a:lnTo>
                  <a:lnTo>
                    <a:pt x="5652" y="1569"/>
                  </a:lnTo>
                  <a:lnTo>
                    <a:pt x="5663" y="1551"/>
                  </a:lnTo>
                  <a:lnTo>
                    <a:pt x="5675" y="1531"/>
                  </a:lnTo>
                  <a:lnTo>
                    <a:pt x="5687" y="1511"/>
                  </a:lnTo>
                  <a:lnTo>
                    <a:pt x="5703" y="1489"/>
                  </a:lnTo>
                  <a:lnTo>
                    <a:pt x="5719" y="1466"/>
                  </a:lnTo>
                  <a:lnTo>
                    <a:pt x="5756" y="1421"/>
                  </a:lnTo>
                  <a:lnTo>
                    <a:pt x="5797" y="1373"/>
                  </a:lnTo>
                  <a:lnTo>
                    <a:pt x="5841" y="1325"/>
                  </a:lnTo>
                  <a:lnTo>
                    <a:pt x="5886" y="1277"/>
                  </a:lnTo>
                  <a:lnTo>
                    <a:pt x="5931" y="1230"/>
                  </a:lnTo>
                  <a:lnTo>
                    <a:pt x="6015" y="1146"/>
                  </a:lnTo>
                  <a:lnTo>
                    <a:pt x="6084" y="1077"/>
                  </a:lnTo>
                  <a:lnTo>
                    <a:pt x="6110" y="1051"/>
                  </a:lnTo>
                  <a:lnTo>
                    <a:pt x="6127" y="1032"/>
                  </a:lnTo>
                  <a:lnTo>
                    <a:pt x="6127" y="1032"/>
                  </a:lnTo>
                  <a:lnTo>
                    <a:pt x="6190" y="964"/>
                  </a:lnTo>
                  <a:lnTo>
                    <a:pt x="6190" y="964"/>
                  </a:lnTo>
                  <a:lnTo>
                    <a:pt x="6271" y="892"/>
                  </a:lnTo>
                  <a:lnTo>
                    <a:pt x="6314" y="857"/>
                  </a:lnTo>
                  <a:lnTo>
                    <a:pt x="6356" y="822"/>
                  </a:lnTo>
                  <a:lnTo>
                    <a:pt x="6356" y="822"/>
                  </a:lnTo>
                  <a:lnTo>
                    <a:pt x="6490" y="715"/>
                  </a:lnTo>
                  <a:lnTo>
                    <a:pt x="6557" y="660"/>
                  </a:lnTo>
                  <a:lnTo>
                    <a:pt x="6590" y="632"/>
                  </a:lnTo>
                  <a:lnTo>
                    <a:pt x="6623" y="604"/>
                  </a:lnTo>
                  <a:lnTo>
                    <a:pt x="6623" y="604"/>
                  </a:lnTo>
                  <a:lnTo>
                    <a:pt x="6508" y="716"/>
                  </a:lnTo>
                  <a:lnTo>
                    <a:pt x="6394" y="831"/>
                  </a:lnTo>
                  <a:lnTo>
                    <a:pt x="6282" y="946"/>
                  </a:lnTo>
                  <a:lnTo>
                    <a:pt x="6171" y="1061"/>
                  </a:lnTo>
                  <a:lnTo>
                    <a:pt x="6171" y="1061"/>
                  </a:lnTo>
                  <a:lnTo>
                    <a:pt x="6138" y="1090"/>
                  </a:lnTo>
                  <a:lnTo>
                    <a:pt x="6105" y="1120"/>
                  </a:lnTo>
                  <a:lnTo>
                    <a:pt x="6071" y="1153"/>
                  </a:lnTo>
                  <a:lnTo>
                    <a:pt x="6039" y="1186"/>
                  </a:lnTo>
                  <a:lnTo>
                    <a:pt x="6007" y="1222"/>
                  </a:lnTo>
                  <a:lnTo>
                    <a:pt x="5976" y="1258"/>
                  </a:lnTo>
                  <a:lnTo>
                    <a:pt x="5948" y="1296"/>
                  </a:lnTo>
                  <a:lnTo>
                    <a:pt x="5921" y="1333"/>
                  </a:lnTo>
                  <a:lnTo>
                    <a:pt x="5921" y="1333"/>
                  </a:lnTo>
                  <a:lnTo>
                    <a:pt x="5841" y="1427"/>
                  </a:lnTo>
                  <a:lnTo>
                    <a:pt x="5761" y="1521"/>
                  </a:lnTo>
                  <a:lnTo>
                    <a:pt x="5682" y="1617"/>
                  </a:lnTo>
                  <a:lnTo>
                    <a:pt x="5604" y="1715"/>
                  </a:lnTo>
                  <a:lnTo>
                    <a:pt x="5604" y="1715"/>
                  </a:lnTo>
                  <a:close/>
                  <a:moveTo>
                    <a:pt x="5849" y="2065"/>
                  </a:moveTo>
                  <a:lnTo>
                    <a:pt x="5849" y="2065"/>
                  </a:lnTo>
                  <a:lnTo>
                    <a:pt x="5848" y="2070"/>
                  </a:lnTo>
                  <a:lnTo>
                    <a:pt x="5848" y="2075"/>
                  </a:lnTo>
                  <a:lnTo>
                    <a:pt x="5848" y="2075"/>
                  </a:lnTo>
                  <a:lnTo>
                    <a:pt x="5811" y="2038"/>
                  </a:lnTo>
                  <a:lnTo>
                    <a:pt x="5776" y="2000"/>
                  </a:lnTo>
                  <a:lnTo>
                    <a:pt x="5742" y="1962"/>
                  </a:lnTo>
                  <a:lnTo>
                    <a:pt x="5711" y="1923"/>
                  </a:lnTo>
                  <a:lnTo>
                    <a:pt x="5697" y="1902"/>
                  </a:lnTo>
                  <a:lnTo>
                    <a:pt x="5683" y="1882"/>
                  </a:lnTo>
                  <a:lnTo>
                    <a:pt x="5669" y="1861"/>
                  </a:lnTo>
                  <a:lnTo>
                    <a:pt x="5656" y="1840"/>
                  </a:lnTo>
                  <a:lnTo>
                    <a:pt x="5644" y="1818"/>
                  </a:lnTo>
                  <a:lnTo>
                    <a:pt x="5634" y="1797"/>
                  </a:lnTo>
                  <a:lnTo>
                    <a:pt x="5624" y="1774"/>
                  </a:lnTo>
                  <a:lnTo>
                    <a:pt x="5615" y="1751"/>
                  </a:lnTo>
                  <a:lnTo>
                    <a:pt x="5615" y="1751"/>
                  </a:lnTo>
                  <a:lnTo>
                    <a:pt x="5655" y="1730"/>
                  </a:lnTo>
                  <a:lnTo>
                    <a:pt x="5689" y="1711"/>
                  </a:lnTo>
                  <a:lnTo>
                    <a:pt x="5742" y="1681"/>
                  </a:lnTo>
                  <a:lnTo>
                    <a:pt x="5775" y="1661"/>
                  </a:lnTo>
                  <a:lnTo>
                    <a:pt x="5785" y="1656"/>
                  </a:lnTo>
                  <a:lnTo>
                    <a:pt x="5789" y="1655"/>
                  </a:lnTo>
                  <a:lnTo>
                    <a:pt x="5789" y="1655"/>
                  </a:lnTo>
                  <a:lnTo>
                    <a:pt x="5789" y="1657"/>
                  </a:lnTo>
                  <a:lnTo>
                    <a:pt x="5786" y="1663"/>
                  </a:lnTo>
                  <a:lnTo>
                    <a:pt x="5766" y="1690"/>
                  </a:lnTo>
                  <a:lnTo>
                    <a:pt x="5732" y="1736"/>
                  </a:lnTo>
                  <a:lnTo>
                    <a:pt x="5710" y="1766"/>
                  </a:lnTo>
                  <a:lnTo>
                    <a:pt x="5685" y="1802"/>
                  </a:lnTo>
                  <a:lnTo>
                    <a:pt x="5685" y="1802"/>
                  </a:lnTo>
                  <a:lnTo>
                    <a:pt x="5683" y="1807"/>
                  </a:lnTo>
                  <a:lnTo>
                    <a:pt x="5683" y="1812"/>
                  </a:lnTo>
                  <a:lnTo>
                    <a:pt x="5684" y="1815"/>
                  </a:lnTo>
                  <a:lnTo>
                    <a:pt x="5687" y="1819"/>
                  </a:lnTo>
                  <a:lnTo>
                    <a:pt x="5691" y="1822"/>
                  </a:lnTo>
                  <a:lnTo>
                    <a:pt x="5696" y="1823"/>
                  </a:lnTo>
                  <a:lnTo>
                    <a:pt x="5700" y="1823"/>
                  </a:lnTo>
                  <a:lnTo>
                    <a:pt x="5705" y="1822"/>
                  </a:lnTo>
                  <a:lnTo>
                    <a:pt x="5705" y="1822"/>
                  </a:lnTo>
                  <a:lnTo>
                    <a:pt x="5762" y="1788"/>
                  </a:lnTo>
                  <a:lnTo>
                    <a:pt x="5796" y="1770"/>
                  </a:lnTo>
                  <a:lnTo>
                    <a:pt x="5804" y="1765"/>
                  </a:lnTo>
                  <a:lnTo>
                    <a:pt x="5809" y="1765"/>
                  </a:lnTo>
                  <a:lnTo>
                    <a:pt x="5810" y="1766"/>
                  </a:lnTo>
                  <a:lnTo>
                    <a:pt x="5809" y="1767"/>
                  </a:lnTo>
                  <a:lnTo>
                    <a:pt x="5807" y="1773"/>
                  </a:lnTo>
                  <a:lnTo>
                    <a:pt x="5792" y="1792"/>
                  </a:lnTo>
                  <a:lnTo>
                    <a:pt x="5769" y="1821"/>
                  </a:lnTo>
                  <a:lnTo>
                    <a:pt x="5756" y="1839"/>
                  </a:lnTo>
                  <a:lnTo>
                    <a:pt x="5744" y="1857"/>
                  </a:lnTo>
                  <a:lnTo>
                    <a:pt x="5730" y="1878"/>
                  </a:lnTo>
                  <a:lnTo>
                    <a:pt x="5718" y="1901"/>
                  </a:lnTo>
                  <a:lnTo>
                    <a:pt x="5718" y="1901"/>
                  </a:lnTo>
                  <a:lnTo>
                    <a:pt x="5717" y="1905"/>
                  </a:lnTo>
                  <a:lnTo>
                    <a:pt x="5717" y="1910"/>
                  </a:lnTo>
                  <a:lnTo>
                    <a:pt x="5718" y="1915"/>
                  </a:lnTo>
                  <a:lnTo>
                    <a:pt x="5720" y="1918"/>
                  </a:lnTo>
                  <a:lnTo>
                    <a:pt x="5724" y="1921"/>
                  </a:lnTo>
                  <a:lnTo>
                    <a:pt x="5728" y="1923"/>
                  </a:lnTo>
                  <a:lnTo>
                    <a:pt x="5733" y="1922"/>
                  </a:lnTo>
                  <a:lnTo>
                    <a:pt x="5738" y="1921"/>
                  </a:lnTo>
                  <a:lnTo>
                    <a:pt x="5738" y="1921"/>
                  </a:lnTo>
                  <a:lnTo>
                    <a:pt x="5780" y="1895"/>
                  </a:lnTo>
                  <a:lnTo>
                    <a:pt x="5810" y="1875"/>
                  </a:lnTo>
                  <a:lnTo>
                    <a:pt x="5829" y="1864"/>
                  </a:lnTo>
                  <a:lnTo>
                    <a:pt x="5834" y="1862"/>
                  </a:lnTo>
                  <a:lnTo>
                    <a:pt x="5836" y="1862"/>
                  </a:lnTo>
                  <a:lnTo>
                    <a:pt x="5835" y="1864"/>
                  </a:lnTo>
                  <a:lnTo>
                    <a:pt x="5833" y="1869"/>
                  </a:lnTo>
                  <a:lnTo>
                    <a:pt x="5821" y="1887"/>
                  </a:lnTo>
                  <a:lnTo>
                    <a:pt x="5800" y="1915"/>
                  </a:lnTo>
                  <a:lnTo>
                    <a:pt x="5773" y="1956"/>
                  </a:lnTo>
                  <a:lnTo>
                    <a:pt x="5773" y="1956"/>
                  </a:lnTo>
                  <a:lnTo>
                    <a:pt x="5770" y="1960"/>
                  </a:lnTo>
                  <a:lnTo>
                    <a:pt x="5770" y="1965"/>
                  </a:lnTo>
                  <a:lnTo>
                    <a:pt x="5772" y="1969"/>
                  </a:lnTo>
                  <a:lnTo>
                    <a:pt x="5775" y="1972"/>
                  </a:lnTo>
                  <a:lnTo>
                    <a:pt x="5779" y="1976"/>
                  </a:lnTo>
                  <a:lnTo>
                    <a:pt x="5783" y="1977"/>
                  </a:lnTo>
                  <a:lnTo>
                    <a:pt x="5788" y="1977"/>
                  </a:lnTo>
                  <a:lnTo>
                    <a:pt x="5793" y="1976"/>
                  </a:lnTo>
                  <a:lnTo>
                    <a:pt x="5793" y="1976"/>
                  </a:lnTo>
                  <a:lnTo>
                    <a:pt x="5816" y="1963"/>
                  </a:lnTo>
                  <a:lnTo>
                    <a:pt x="5836" y="1953"/>
                  </a:lnTo>
                  <a:lnTo>
                    <a:pt x="5852" y="1946"/>
                  </a:lnTo>
                  <a:lnTo>
                    <a:pt x="5865" y="1942"/>
                  </a:lnTo>
                  <a:lnTo>
                    <a:pt x="5876" y="1941"/>
                  </a:lnTo>
                  <a:lnTo>
                    <a:pt x="5884" y="1941"/>
                  </a:lnTo>
                  <a:lnTo>
                    <a:pt x="5886" y="1942"/>
                  </a:lnTo>
                  <a:lnTo>
                    <a:pt x="5889" y="1944"/>
                  </a:lnTo>
                  <a:lnTo>
                    <a:pt x="5890" y="1946"/>
                  </a:lnTo>
                  <a:lnTo>
                    <a:pt x="5891" y="1949"/>
                  </a:lnTo>
                  <a:lnTo>
                    <a:pt x="5892" y="1957"/>
                  </a:lnTo>
                  <a:lnTo>
                    <a:pt x="5890" y="1966"/>
                  </a:lnTo>
                  <a:lnTo>
                    <a:pt x="5886" y="1978"/>
                  </a:lnTo>
                  <a:lnTo>
                    <a:pt x="5882" y="1992"/>
                  </a:lnTo>
                  <a:lnTo>
                    <a:pt x="5868" y="2025"/>
                  </a:lnTo>
                  <a:lnTo>
                    <a:pt x="5849" y="2065"/>
                  </a:lnTo>
                  <a:lnTo>
                    <a:pt x="5849" y="2065"/>
                  </a:lnTo>
                  <a:close/>
                  <a:moveTo>
                    <a:pt x="5909" y="2134"/>
                  </a:moveTo>
                  <a:lnTo>
                    <a:pt x="5909" y="2134"/>
                  </a:lnTo>
                  <a:lnTo>
                    <a:pt x="5859" y="2086"/>
                  </a:lnTo>
                  <a:lnTo>
                    <a:pt x="5859" y="2086"/>
                  </a:lnTo>
                  <a:lnTo>
                    <a:pt x="5865" y="2086"/>
                  </a:lnTo>
                  <a:lnTo>
                    <a:pt x="5869" y="2084"/>
                  </a:lnTo>
                  <a:lnTo>
                    <a:pt x="5872" y="2082"/>
                  </a:lnTo>
                  <a:lnTo>
                    <a:pt x="5872" y="2082"/>
                  </a:lnTo>
                  <a:lnTo>
                    <a:pt x="5909" y="2056"/>
                  </a:lnTo>
                  <a:lnTo>
                    <a:pt x="5924" y="2047"/>
                  </a:lnTo>
                  <a:lnTo>
                    <a:pt x="5937" y="2040"/>
                  </a:lnTo>
                  <a:lnTo>
                    <a:pt x="5947" y="2035"/>
                  </a:lnTo>
                  <a:lnTo>
                    <a:pt x="5955" y="2033"/>
                  </a:lnTo>
                  <a:lnTo>
                    <a:pt x="5961" y="2033"/>
                  </a:lnTo>
                  <a:lnTo>
                    <a:pt x="5964" y="2034"/>
                  </a:lnTo>
                  <a:lnTo>
                    <a:pt x="5965" y="2035"/>
                  </a:lnTo>
                  <a:lnTo>
                    <a:pt x="5966" y="2036"/>
                  </a:lnTo>
                  <a:lnTo>
                    <a:pt x="5966" y="2039"/>
                  </a:lnTo>
                  <a:lnTo>
                    <a:pt x="5965" y="2046"/>
                  </a:lnTo>
                  <a:lnTo>
                    <a:pt x="5961" y="2055"/>
                  </a:lnTo>
                  <a:lnTo>
                    <a:pt x="5955" y="2066"/>
                  </a:lnTo>
                  <a:lnTo>
                    <a:pt x="5947" y="2080"/>
                  </a:lnTo>
                  <a:lnTo>
                    <a:pt x="5937" y="2095"/>
                  </a:lnTo>
                  <a:lnTo>
                    <a:pt x="5909" y="2134"/>
                  </a:lnTo>
                  <a:lnTo>
                    <a:pt x="5909" y="2134"/>
                  </a:lnTo>
                  <a:close/>
                  <a:moveTo>
                    <a:pt x="5971" y="2189"/>
                  </a:moveTo>
                  <a:lnTo>
                    <a:pt x="5971" y="2189"/>
                  </a:lnTo>
                  <a:lnTo>
                    <a:pt x="5934" y="2156"/>
                  </a:lnTo>
                  <a:lnTo>
                    <a:pt x="5934" y="2156"/>
                  </a:lnTo>
                  <a:lnTo>
                    <a:pt x="5982" y="2125"/>
                  </a:lnTo>
                  <a:lnTo>
                    <a:pt x="6019" y="2100"/>
                  </a:lnTo>
                  <a:lnTo>
                    <a:pt x="6044" y="2081"/>
                  </a:lnTo>
                  <a:lnTo>
                    <a:pt x="6053" y="2075"/>
                  </a:lnTo>
                  <a:lnTo>
                    <a:pt x="6057" y="2073"/>
                  </a:lnTo>
                  <a:lnTo>
                    <a:pt x="6058" y="2073"/>
                  </a:lnTo>
                  <a:lnTo>
                    <a:pt x="6058" y="2073"/>
                  </a:lnTo>
                  <a:lnTo>
                    <a:pt x="6056" y="2077"/>
                  </a:lnTo>
                  <a:lnTo>
                    <a:pt x="6042" y="2096"/>
                  </a:lnTo>
                  <a:lnTo>
                    <a:pt x="5971" y="2189"/>
                  </a:lnTo>
                  <a:lnTo>
                    <a:pt x="5971" y="2189"/>
                  </a:lnTo>
                  <a:close/>
                  <a:moveTo>
                    <a:pt x="6147" y="2011"/>
                  </a:moveTo>
                  <a:lnTo>
                    <a:pt x="6147" y="2011"/>
                  </a:lnTo>
                  <a:lnTo>
                    <a:pt x="6180" y="2035"/>
                  </a:lnTo>
                  <a:lnTo>
                    <a:pt x="6214" y="2059"/>
                  </a:lnTo>
                  <a:lnTo>
                    <a:pt x="6214" y="2059"/>
                  </a:lnTo>
                  <a:lnTo>
                    <a:pt x="6166" y="2087"/>
                  </a:lnTo>
                  <a:lnTo>
                    <a:pt x="6125" y="2110"/>
                  </a:lnTo>
                  <a:lnTo>
                    <a:pt x="6095" y="2127"/>
                  </a:lnTo>
                  <a:lnTo>
                    <a:pt x="6083" y="2131"/>
                  </a:lnTo>
                  <a:lnTo>
                    <a:pt x="6075" y="2134"/>
                  </a:lnTo>
                  <a:lnTo>
                    <a:pt x="6072" y="2134"/>
                  </a:lnTo>
                  <a:lnTo>
                    <a:pt x="6070" y="2134"/>
                  </a:lnTo>
                  <a:lnTo>
                    <a:pt x="6069" y="2131"/>
                  </a:lnTo>
                  <a:lnTo>
                    <a:pt x="6069" y="2129"/>
                  </a:lnTo>
                  <a:lnTo>
                    <a:pt x="6071" y="2121"/>
                  </a:lnTo>
                  <a:lnTo>
                    <a:pt x="6078" y="2109"/>
                  </a:lnTo>
                  <a:lnTo>
                    <a:pt x="6089" y="2091"/>
                  </a:lnTo>
                  <a:lnTo>
                    <a:pt x="6103" y="2070"/>
                  </a:lnTo>
                  <a:lnTo>
                    <a:pt x="6147" y="2011"/>
                  </a:lnTo>
                  <a:lnTo>
                    <a:pt x="6147" y="2011"/>
                  </a:lnTo>
                  <a:close/>
                  <a:moveTo>
                    <a:pt x="6249" y="2082"/>
                  </a:moveTo>
                  <a:lnTo>
                    <a:pt x="6249" y="2082"/>
                  </a:lnTo>
                  <a:lnTo>
                    <a:pt x="6280" y="2101"/>
                  </a:lnTo>
                  <a:lnTo>
                    <a:pt x="6310" y="2120"/>
                  </a:lnTo>
                  <a:lnTo>
                    <a:pt x="6310" y="2120"/>
                  </a:lnTo>
                  <a:lnTo>
                    <a:pt x="6275" y="2147"/>
                  </a:lnTo>
                  <a:lnTo>
                    <a:pt x="6236" y="2175"/>
                  </a:lnTo>
                  <a:lnTo>
                    <a:pt x="6201" y="2198"/>
                  </a:lnTo>
                  <a:lnTo>
                    <a:pt x="6187" y="2206"/>
                  </a:lnTo>
                  <a:lnTo>
                    <a:pt x="6174" y="2212"/>
                  </a:lnTo>
                  <a:lnTo>
                    <a:pt x="6170" y="2213"/>
                  </a:lnTo>
                  <a:lnTo>
                    <a:pt x="6166" y="2214"/>
                  </a:lnTo>
                  <a:lnTo>
                    <a:pt x="6163" y="2214"/>
                  </a:lnTo>
                  <a:lnTo>
                    <a:pt x="6160" y="2212"/>
                  </a:lnTo>
                  <a:lnTo>
                    <a:pt x="6160" y="2210"/>
                  </a:lnTo>
                  <a:lnTo>
                    <a:pt x="6160" y="2206"/>
                  </a:lnTo>
                  <a:lnTo>
                    <a:pt x="6163" y="2200"/>
                  </a:lnTo>
                  <a:lnTo>
                    <a:pt x="6165" y="2194"/>
                  </a:lnTo>
                  <a:lnTo>
                    <a:pt x="6175" y="2177"/>
                  </a:lnTo>
                  <a:lnTo>
                    <a:pt x="6193" y="2152"/>
                  </a:lnTo>
                  <a:lnTo>
                    <a:pt x="6218" y="2121"/>
                  </a:lnTo>
                  <a:lnTo>
                    <a:pt x="6249" y="2082"/>
                  </a:lnTo>
                  <a:lnTo>
                    <a:pt x="6249" y="2082"/>
                  </a:lnTo>
                  <a:close/>
                  <a:moveTo>
                    <a:pt x="4480" y="3335"/>
                  </a:moveTo>
                  <a:lnTo>
                    <a:pt x="4480" y="3335"/>
                  </a:lnTo>
                  <a:lnTo>
                    <a:pt x="4584" y="3203"/>
                  </a:lnTo>
                  <a:lnTo>
                    <a:pt x="4642" y="3132"/>
                  </a:lnTo>
                  <a:lnTo>
                    <a:pt x="4657" y="3116"/>
                  </a:lnTo>
                  <a:lnTo>
                    <a:pt x="4662" y="3110"/>
                  </a:lnTo>
                  <a:lnTo>
                    <a:pt x="4660" y="3116"/>
                  </a:lnTo>
                  <a:lnTo>
                    <a:pt x="4649" y="3130"/>
                  </a:lnTo>
                  <a:lnTo>
                    <a:pt x="4611" y="3182"/>
                  </a:lnTo>
                  <a:lnTo>
                    <a:pt x="4551" y="3258"/>
                  </a:lnTo>
                  <a:lnTo>
                    <a:pt x="4478" y="3350"/>
                  </a:lnTo>
                  <a:lnTo>
                    <a:pt x="4399" y="3448"/>
                  </a:lnTo>
                  <a:lnTo>
                    <a:pt x="4399" y="3448"/>
                  </a:lnTo>
                  <a:lnTo>
                    <a:pt x="4331" y="3530"/>
                  </a:lnTo>
                  <a:lnTo>
                    <a:pt x="4262" y="3611"/>
                  </a:lnTo>
                  <a:lnTo>
                    <a:pt x="4123" y="3772"/>
                  </a:lnTo>
                  <a:lnTo>
                    <a:pt x="4123" y="3772"/>
                  </a:lnTo>
                  <a:lnTo>
                    <a:pt x="4303" y="3555"/>
                  </a:lnTo>
                  <a:lnTo>
                    <a:pt x="4392" y="3446"/>
                  </a:lnTo>
                  <a:lnTo>
                    <a:pt x="4480" y="3335"/>
                  </a:lnTo>
                  <a:lnTo>
                    <a:pt x="4480" y="3335"/>
                  </a:lnTo>
                  <a:close/>
                  <a:moveTo>
                    <a:pt x="1837" y="5667"/>
                  </a:moveTo>
                  <a:lnTo>
                    <a:pt x="1837" y="5667"/>
                  </a:lnTo>
                  <a:lnTo>
                    <a:pt x="1903" y="5579"/>
                  </a:lnTo>
                  <a:lnTo>
                    <a:pt x="1971" y="5493"/>
                  </a:lnTo>
                  <a:lnTo>
                    <a:pt x="2038" y="5406"/>
                  </a:lnTo>
                  <a:lnTo>
                    <a:pt x="2107" y="5320"/>
                  </a:lnTo>
                  <a:lnTo>
                    <a:pt x="2245" y="5149"/>
                  </a:lnTo>
                  <a:lnTo>
                    <a:pt x="2384" y="4979"/>
                  </a:lnTo>
                  <a:lnTo>
                    <a:pt x="2384" y="4979"/>
                  </a:lnTo>
                  <a:lnTo>
                    <a:pt x="2281" y="5121"/>
                  </a:lnTo>
                  <a:lnTo>
                    <a:pt x="2178" y="5262"/>
                  </a:lnTo>
                  <a:lnTo>
                    <a:pt x="1970" y="5544"/>
                  </a:lnTo>
                  <a:lnTo>
                    <a:pt x="1762" y="5825"/>
                  </a:lnTo>
                  <a:lnTo>
                    <a:pt x="1553" y="6107"/>
                  </a:lnTo>
                  <a:lnTo>
                    <a:pt x="1553" y="6107"/>
                  </a:lnTo>
                  <a:lnTo>
                    <a:pt x="1516" y="6159"/>
                  </a:lnTo>
                  <a:lnTo>
                    <a:pt x="1477" y="6209"/>
                  </a:lnTo>
                  <a:lnTo>
                    <a:pt x="1399" y="6310"/>
                  </a:lnTo>
                  <a:lnTo>
                    <a:pt x="1399" y="6310"/>
                  </a:lnTo>
                  <a:lnTo>
                    <a:pt x="1455" y="6231"/>
                  </a:lnTo>
                  <a:lnTo>
                    <a:pt x="1511" y="6152"/>
                  </a:lnTo>
                  <a:lnTo>
                    <a:pt x="1621" y="5991"/>
                  </a:lnTo>
                  <a:lnTo>
                    <a:pt x="1730" y="5830"/>
                  </a:lnTo>
                  <a:lnTo>
                    <a:pt x="1837" y="5667"/>
                  </a:lnTo>
                  <a:lnTo>
                    <a:pt x="1837" y="5667"/>
                  </a:lnTo>
                  <a:close/>
                  <a:moveTo>
                    <a:pt x="3027" y="4094"/>
                  </a:moveTo>
                  <a:lnTo>
                    <a:pt x="3027" y="4094"/>
                  </a:lnTo>
                  <a:lnTo>
                    <a:pt x="2922" y="4236"/>
                  </a:lnTo>
                  <a:lnTo>
                    <a:pt x="2816" y="4377"/>
                  </a:lnTo>
                  <a:lnTo>
                    <a:pt x="2816" y="4377"/>
                  </a:lnTo>
                  <a:lnTo>
                    <a:pt x="2713" y="4513"/>
                  </a:lnTo>
                  <a:lnTo>
                    <a:pt x="2608" y="4648"/>
                  </a:lnTo>
                  <a:lnTo>
                    <a:pt x="2502" y="4781"/>
                  </a:lnTo>
                  <a:lnTo>
                    <a:pt x="2448" y="4847"/>
                  </a:lnTo>
                  <a:lnTo>
                    <a:pt x="2393" y="4912"/>
                  </a:lnTo>
                  <a:lnTo>
                    <a:pt x="2393" y="4912"/>
                  </a:lnTo>
                  <a:lnTo>
                    <a:pt x="2314" y="5006"/>
                  </a:lnTo>
                  <a:lnTo>
                    <a:pt x="2237" y="5100"/>
                  </a:lnTo>
                  <a:lnTo>
                    <a:pt x="2160" y="5193"/>
                  </a:lnTo>
                  <a:lnTo>
                    <a:pt x="2084" y="5287"/>
                  </a:lnTo>
                  <a:lnTo>
                    <a:pt x="2084" y="5287"/>
                  </a:lnTo>
                  <a:lnTo>
                    <a:pt x="2212" y="5089"/>
                  </a:lnTo>
                  <a:lnTo>
                    <a:pt x="2344" y="4892"/>
                  </a:lnTo>
                  <a:lnTo>
                    <a:pt x="2344" y="4892"/>
                  </a:lnTo>
                  <a:lnTo>
                    <a:pt x="2404" y="4802"/>
                  </a:lnTo>
                  <a:lnTo>
                    <a:pt x="2466" y="4712"/>
                  </a:lnTo>
                  <a:lnTo>
                    <a:pt x="2530" y="4623"/>
                  </a:lnTo>
                  <a:lnTo>
                    <a:pt x="2593" y="4535"/>
                  </a:lnTo>
                  <a:lnTo>
                    <a:pt x="2657" y="4449"/>
                  </a:lnTo>
                  <a:lnTo>
                    <a:pt x="2723" y="4361"/>
                  </a:lnTo>
                  <a:lnTo>
                    <a:pt x="2789" y="4276"/>
                  </a:lnTo>
                  <a:lnTo>
                    <a:pt x="2856" y="4189"/>
                  </a:lnTo>
                  <a:lnTo>
                    <a:pt x="2991" y="4018"/>
                  </a:lnTo>
                  <a:lnTo>
                    <a:pt x="3128" y="3848"/>
                  </a:lnTo>
                  <a:lnTo>
                    <a:pt x="3402" y="3510"/>
                  </a:lnTo>
                  <a:lnTo>
                    <a:pt x="3402" y="3510"/>
                  </a:lnTo>
                  <a:lnTo>
                    <a:pt x="3445" y="3456"/>
                  </a:lnTo>
                  <a:lnTo>
                    <a:pt x="3487" y="3401"/>
                  </a:lnTo>
                  <a:lnTo>
                    <a:pt x="3572" y="3289"/>
                  </a:lnTo>
                  <a:lnTo>
                    <a:pt x="3658" y="3174"/>
                  </a:lnTo>
                  <a:lnTo>
                    <a:pt x="3743" y="3057"/>
                  </a:lnTo>
                  <a:lnTo>
                    <a:pt x="3829" y="2941"/>
                  </a:lnTo>
                  <a:lnTo>
                    <a:pt x="3917" y="2825"/>
                  </a:lnTo>
                  <a:lnTo>
                    <a:pt x="3961" y="2769"/>
                  </a:lnTo>
                  <a:lnTo>
                    <a:pt x="4006" y="2713"/>
                  </a:lnTo>
                  <a:lnTo>
                    <a:pt x="4051" y="2658"/>
                  </a:lnTo>
                  <a:lnTo>
                    <a:pt x="4097" y="2603"/>
                  </a:lnTo>
                  <a:lnTo>
                    <a:pt x="4097" y="2603"/>
                  </a:lnTo>
                  <a:lnTo>
                    <a:pt x="4028" y="2694"/>
                  </a:lnTo>
                  <a:lnTo>
                    <a:pt x="3960" y="2787"/>
                  </a:lnTo>
                  <a:lnTo>
                    <a:pt x="3824" y="2972"/>
                  </a:lnTo>
                  <a:lnTo>
                    <a:pt x="3691" y="3159"/>
                  </a:lnTo>
                  <a:lnTo>
                    <a:pt x="3558" y="3346"/>
                  </a:lnTo>
                  <a:lnTo>
                    <a:pt x="3294" y="3721"/>
                  </a:lnTo>
                  <a:lnTo>
                    <a:pt x="3160" y="3908"/>
                  </a:lnTo>
                  <a:lnTo>
                    <a:pt x="3027" y="4094"/>
                  </a:lnTo>
                  <a:lnTo>
                    <a:pt x="3027" y="4094"/>
                  </a:lnTo>
                  <a:close/>
                  <a:moveTo>
                    <a:pt x="3349" y="3745"/>
                  </a:moveTo>
                  <a:lnTo>
                    <a:pt x="3349" y="3745"/>
                  </a:lnTo>
                  <a:lnTo>
                    <a:pt x="3479" y="3583"/>
                  </a:lnTo>
                  <a:lnTo>
                    <a:pt x="3610" y="3421"/>
                  </a:lnTo>
                  <a:lnTo>
                    <a:pt x="3743" y="3260"/>
                  </a:lnTo>
                  <a:lnTo>
                    <a:pt x="3876" y="3099"/>
                  </a:lnTo>
                  <a:lnTo>
                    <a:pt x="3876" y="3099"/>
                  </a:lnTo>
                  <a:lnTo>
                    <a:pt x="4207" y="2702"/>
                  </a:lnTo>
                  <a:lnTo>
                    <a:pt x="4207" y="2702"/>
                  </a:lnTo>
                  <a:lnTo>
                    <a:pt x="4235" y="2667"/>
                  </a:lnTo>
                  <a:lnTo>
                    <a:pt x="4261" y="2635"/>
                  </a:lnTo>
                  <a:lnTo>
                    <a:pt x="4302" y="2580"/>
                  </a:lnTo>
                  <a:lnTo>
                    <a:pt x="4302" y="2580"/>
                  </a:lnTo>
                  <a:lnTo>
                    <a:pt x="4228" y="2688"/>
                  </a:lnTo>
                  <a:lnTo>
                    <a:pt x="4228" y="2688"/>
                  </a:lnTo>
                  <a:lnTo>
                    <a:pt x="4189" y="2745"/>
                  </a:lnTo>
                  <a:lnTo>
                    <a:pt x="4152" y="2800"/>
                  </a:lnTo>
                  <a:lnTo>
                    <a:pt x="4073" y="2910"/>
                  </a:lnTo>
                  <a:lnTo>
                    <a:pt x="3994" y="3017"/>
                  </a:lnTo>
                  <a:lnTo>
                    <a:pt x="3913" y="3124"/>
                  </a:lnTo>
                  <a:lnTo>
                    <a:pt x="3831" y="3230"/>
                  </a:lnTo>
                  <a:lnTo>
                    <a:pt x="3748" y="3335"/>
                  </a:lnTo>
                  <a:lnTo>
                    <a:pt x="3582" y="3544"/>
                  </a:lnTo>
                  <a:lnTo>
                    <a:pt x="3499" y="3649"/>
                  </a:lnTo>
                  <a:lnTo>
                    <a:pt x="3416" y="3755"/>
                  </a:lnTo>
                  <a:lnTo>
                    <a:pt x="3334" y="3860"/>
                  </a:lnTo>
                  <a:lnTo>
                    <a:pt x="3253" y="3968"/>
                  </a:lnTo>
                  <a:lnTo>
                    <a:pt x="3173" y="4077"/>
                  </a:lnTo>
                  <a:lnTo>
                    <a:pt x="3096" y="4187"/>
                  </a:lnTo>
                  <a:lnTo>
                    <a:pt x="3059" y="4242"/>
                  </a:lnTo>
                  <a:lnTo>
                    <a:pt x="3021" y="4298"/>
                  </a:lnTo>
                  <a:lnTo>
                    <a:pt x="2984" y="4355"/>
                  </a:lnTo>
                  <a:lnTo>
                    <a:pt x="2947" y="4413"/>
                  </a:lnTo>
                  <a:lnTo>
                    <a:pt x="2947" y="4413"/>
                  </a:lnTo>
                  <a:lnTo>
                    <a:pt x="2917" y="4461"/>
                  </a:lnTo>
                  <a:lnTo>
                    <a:pt x="2885" y="4509"/>
                  </a:lnTo>
                  <a:lnTo>
                    <a:pt x="2823" y="4604"/>
                  </a:lnTo>
                  <a:lnTo>
                    <a:pt x="2823" y="4604"/>
                  </a:lnTo>
                  <a:lnTo>
                    <a:pt x="2764" y="4674"/>
                  </a:lnTo>
                  <a:lnTo>
                    <a:pt x="2704" y="4744"/>
                  </a:lnTo>
                  <a:lnTo>
                    <a:pt x="2647" y="4814"/>
                  </a:lnTo>
                  <a:lnTo>
                    <a:pt x="2589" y="4884"/>
                  </a:lnTo>
                  <a:lnTo>
                    <a:pt x="2589" y="4884"/>
                  </a:lnTo>
                  <a:lnTo>
                    <a:pt x="2418" y="5097"/>
                  </a:lnTo>
                  <a:lnTo>
                    <a:pt x="2246" y="5313"/>
                  </a:lnTo>
                  <a:lnTo>
                    <a:pt x="2161" y="5423"/>
                  </a:lnTo>
                  <a:lnTo>
                    <a:pt x="2076" y="5532"/>
                  </a:lnTo>
                  <a:lnTo>
                    <a:pt x="1990" y="5643"/>
                  </a:lnTo>
                  <a:lnTo>
                    <a:pt x="1906" y="5754"/>
                  </a:lnTo>
                  <a:lnTo>
                    <a:pt x="1906" y="5754"/>
                  </a:lnTo>
                  <a:lnTo>
                    <a:pt x="2119" y="5440"/>
                  </a:lnTo>
                  <a:lnTo>
                    <a:pt x="2225" y="5282"/>
                  </a:lnTo>
                  <a:lnTo>
                    <a:pt x="2334" y="5127"/>
                  </a:lnTo>
                  <a:lnTo>
                    <a:pt x="2443" y="4970"/>
                  </a:lnTo>
                  <a:lnTo>
                    <a:pt x="2552" y="4814"/>
                  </a:lnTo>
                  <a:lnTo>
                    <a:pt x="2663" y="4660"/>
                  </a:lnTo>
                  <a:lnTo>
                    <a:pt x="2774" y="4505"/>
                  </a:lnTo>
                  <a:lnTo>
                    <a:pt x="2774" y="4505"/>
                  </a:lnTo>
                  <a:lnTo>
                    <a:pt x="2848" y="4411"/>
                  </a:lnTo>
                  <a:lnTo>
                    <a:pt x="2921" y="4318"/>
                  </a:lnTo>
                  <a:lnTo>
                    <a:pt x="2993" y="4223"/>
                  </a:lnTo>
                  <a:lnTo>
                    <a:pt x="3065" y="4128"/>
                  </a:lnTo>
                  <a:lnTo>
                    <a:pt x="3207" y="3937"/>
                  </a:lnTo>
                  <a:lnTo>
                    <a:pt x="3349" y="3745"/>
                  </a:lnTo>
                  <a:lnTo>
                    <a:pt x="3349" y="3745"/>
                  </a:lnTo>
                  <a:close/>
                  <a:moveTo>
                    <a:pt x="1153" y="6696"/>
                  </a:moveTo>
                  <a:lnTo>
                    <a:pt x="1153" y="6696"/>
                  </a:lnTo>
                  <a:lnTo>
                    <a:pt x="1230" y="6583"/>
                  </a:lnTo>
                  <a:lnTo>
                    <a:pt x="1309" y="6469"/>
                  </a:lnTo>
                  <a:lnTo>
                    <a:pt x="1388" y="6357"/>
                  </a:lnTo>
                  <a:lnTo>
                    <a:pt x="1468" y="6244"/>
                  </a:lnTo>
                  <a:lnTo>
                    <a:pt x="1630" y="6020"/>
                  </a:lnTo>
                  <a:lnTo>
                    <a:pt x="1793" y="5797"/>
                  </a:lnTo>
                  <a:lnTo>
                    <a:pt x="1958" y="5575"/>
                  </a:lnTo>
                  <a:lnTo>
                    <a:pt x="2125" y="5354"/>
                  </a:lnTo>
                  <a:lnTo>
                    <a:pt x="2458" y="4911"/>
                  </a:lnTo>
                  <a:lnTo>
                    <a:pt x="2458" y="4911"/>
                  </a:lnTo>
                  <a:lnTo>
                    <a:pt x="2109" y="5409"/>
                  </a:lnTo>
                  <a:lnTo>
                    <a:pt x="1935" y="5658"/>
                  </a:lnTo>
                  <a:lnTo>
                    <a:pt x="1763" y="5908"/>
                  </a:lnTo>
                  <a:lnTo>
                    <a:pt x="1763" y="5908"/>
                  </a:lnTo>
                  <a:lnTo>
                    <a:pt x="1716" y="5975"/>
                  </a:lnTo>
                  <a:lnTo>
                    <a:pt x="1672" y="6043"/>
                  </a:lnTo>
                  <a:lnTo>
                    <a:pt x="1582" y="6180"/>
                  </a:lnTo>
                  <a:lnTo>
                    <a:pt x="1493" y="6317"/>
                  </a:lnTo>
                  <a:lnTo>
                    <a:pt x="1404" y="6453"/>
                  </a:lnTo>
                  <a:lnTo>
                    <a:pt x="1404" y="6453"/>
                  </a:lnTo>
                  <a:lnTo>
                    <a:pt x="1390" y="6471"/>
                  </a:lnTo>
                  <a:lnTo>
                    <a:pt x="1370" y="6498"/>
                  </a:lnTo>
                  <a:lnTo>
                    <a:pt x="1314" y="6566"/>
                  </a:lnTo>
                  <a:lnTo>
                    <a:pt x="1248" y="6645"/>
                  </a:lnTo>
                  <a:lnTo>
                    <a:pt x="1182" y="6718"/>
                  </a:lnTo>
                  <a:lnTo>
                    <a:pt x="1153" y="6749"/>
                  </a:lnTo>
                  <a:lnTo>
                    <a:pt x="1129" y="6773"/>
                  </a:lnTo>
                  <a:lnTo>
                    <a:pt x="1110" y="6791"/>
                  </a:lnTo>
                  <a:lnTo>
                    <a:pt x="1103" y="6796"/>
                  </a:lnTo>
                  <a:lnTo>
                    <a:pt x="1098" y="6798"/>
                  </a:lnTo>
                  <a:lnTo>
                    <a:pt x="1097" y="6798"/>
                  </a:lnTo>
                  <a:lnTo>
                    <a:pt x="1096" y="6797"/>
                  </a:lnTo>
                  <a:lnTo>
                    <a:pt x="1095" y="6793"/>
                  </a:lnTo>
                  <a:lnTo>
                    <a:pt x="1097" y="6787"/>
                  </a:lnTo>
                  <a:lnTo>
                    <a:pt x="1103" y="6777"/>
                  </a:lnTo>
                  <a:lnTo>
                    <a:pt x="1122" y="6744"/>
                  </a:lnTo>
                  <a:lnTo>
                    <a:pt x="1153" y="6696"/>
                  </a:lnTo>
                  <a:lnTo>
                    <a:pt x="1153" y="6696"/>
                  </a:lnTo>
                  <a:close/>
                  <a:moveTo>
                    <a:pt x="962" y="6971"/>
                  </a:moveTo>
                  <a:lnTo>
                    <a:pt x="962" y="6971"/>
                  </a:lnTo>
                  <a:lnTo>
                    <a:pt x="968" y="6949"/>
                  </a:lnTo>
                  <a:lnTo>
                    <a:pt x="975" y="6927"/>
                  </a:lnTo>
                  <a:lnTo>
                    <a:pt x="982" y="6903"/>
                  </a:lnTo>
                  <a:lnTo>
                    <a:pt x="989" y="6881"/>
                  </a:lnTo>
                  <a:lnTo>
                    <a:pt x="1008" y="6835"/>
                  </a:lnTo>
                  <a:lnTo>
                    <a:pt x="1028" y="6790"/>
                  </a:lnTo>
                  <a:lnTo>
                    <a:pt x="1028" y="6790"/>
                  </a:lnTo>
                  <a:lnTo>
                    <a:pt x="1095" y="6709"/>
                  </a:lnTo>
                  <a:lnTo>
                    <a:pt x="1160" y="6627"/>
                  </a:lnTo>
                  <a:lnTo>
                    <a:pt x="1160" y="6627"/>
                  </a:lnTo>
                  <a:lnTo>
                    <a:pt x="1132" y="6668"/>
                  </a:lnTo>
                  <a:lnTo>
                    <a:pt x="1105" y="6710"/>
                  </a:lnTo>
                  <a:lnTo>
                    <a:pt x="1078" y="6752"/>
                  </a:lnTo>
                  <a:lnTo>
                    <a:pt x="1053" y="6794"/>
                  </a:lnTo>
                  <a:lnTo>
                    <a:pt x="1029" y="6838"/>
                  </a:lnTo>
                  <a:lnTo>
                    <a:pt x="1006" y="6882"/>
                  </a:lnTo>
                  <a:lnTo>
                    <a:pt x="984" y="6927"/>
                  </a:lnTo>
                  <a:lnTo>
                    <a:pt x="962" y="6971"/>
                  </a:lnTo>
                  <a:lnTo>
                    <a:pt x="962" y="6971"/>
                  </a:lnTo>
                  <a:close/>
                  <a:moveTo>
                    <a:pt x="1297" y="6724"/>
                  </a:moveTo>
                  <a:lnTo>
                    <a:pt x="1297" y="6724"/>
                  </a:lnTo>
                  <a:lnTo>
                    <a:pt x="1309" y="6703"/>
                  </a:lnTo>
                  <a:lnTo>
                    <a:pt x="1322" y="6682"/>
                  </a:lnTo>
                  <a:lnTo>
                    <a:pt x="1349" y="6639"/>
                  </a:lnTo>
                  <a:lnTo>
                    <a:pt x="1349" y="6639"/>
                  </a:lnTo>
                  <a:lnTo>
                    <a:pt x="1394" y="6571"/>
                  </a:lnTo>
                  <a:lnTo>
                    <a:pt x="1440" y="6502"/>
                  </a:lnTo>
                  <a:lnTo>
                    <a:pt x="1483" y="6432"/>
                  </a:lnTo>
                  <a:lnTo>
                    <a:pt x="1527" y="6361"/>
                  </a:lnTo>
                  <a:lnTo>
                    <a:pt x="1527" y="6361"/>
                  </a:lnTo>
                  <a:lnTo>
                    <a:pt x="1575" y="6292"/>
                  </a:lnTo>
                  <a:lnTo>
                    <a:pt x="1624" y="6224"/>
                  </a:lnTo>
                  <a:lnTo>
                    <a:pt x="1723" y="6090"/>
                  </a:lnTo>
                  <a:lnTo>
                    <a:pt x="1824" y="5956"/>
                  </a:lnTo>
                  <a:lnTo>
                    <a:pt x="1926" y="5825"/>
                  </a:lnTo>
                  <a:lnTo>
                    <a:pt x="1926" y="5825"/>
                  </a:lnTo>
                  <a:lnTo>
                    <a:pt x="2245" y="5407"/>
                  </a:lnTo>
                  <a:lnTo>
                    <a:pt x="2404" y="5200"/>
                  </a:lnTo>
                  <a:lnTo>
                    <a:pt x="2565" y="4993"/>
                  </a:lnTo>
                  <a:lnTo>
                    <a:pt x="2565" y="4993"/>
                  </a:lnTo>
                  <a:lnTo>
                    <a:pt x="2466" y="5135"/>
                  </a:lnTo>
                  <a:lnTo>
                    <a:pt x="2367" y="5275"/>
                  </a:lnTo>
                  <a:lnTo>
                    <a:pt x="2267" y="5416"/>
                  </a:lnTo>
                  <a:lnTo>
                    <a:pt x="2167" y="5556"/>
                  </a:lnTo>
                  <a:lnTo>
                    <a:pt x="1964" y="5836"/>
                  </a:lnTo>
                  <a:lnTo>
                    <a:pt x="1763" y="6117"/>
                  </a:lnTo>
                  <a:lnTo>
                    <a:pt x="1763" y="6117"/>
                  </a:lnTo>
                  <a:lnTo>
                    <a:pt x="1605" y="6336"/>
                  </a:lnTo>
                  <a:lnTo>
                    <a:pt x="1447" y="6554"/>
                  </a:lnTo>
                  <a:lnTo>
                    <a:pt x="1447" y="6554"/>
                  </a:lnTo>
                  <a:lnTo>
                    <a:pt x="1422" y="6591"/>
                  </a:lnTo>
                  <a:lnTo>
                    <a:pt x="1380" y="6654"/>
                  </a:lnTo>
                  <a:lnTo>
                    <a:pt x="1330" y="6729"/>
                  </a:lnTo>
                  <a:lnTo>
                    <a:pt x="1282" y="6799"/>
                  </a:lnTo>
                  <a:lnTo>
                    <a:pt x="1261" y="6828"/>
                  </a:lnTo>
                  <a:lnTo>
                    <a:pt x="1245" y="6849"/>
                  </a:lnTo>
                  <a:lnTo>
                    <a:pt x="1233" y="6862"/>
                  </a:lnTo>
                  <a:lnTo>
                    <a:pt x="1229" y="6866"/>
                  </a:lnTo>
                  <a:lnTo>
                    <a:pt x="1229" y="6866"/>
                  </a:lnTo>
                  <a:lnTo>
                    <a:pt x="1228" y="6865"/>
                  </a:lnTo>
                  <a:lnTo>
                    <a:pt x="1228" y="6861"/>
                  </a:lnTo>
                  <a:lnTo>
                    <a:pt x="1230" y="6854"/>
                  </a:lnTo>
                  <a:lnTo>
                    <a:pt x="1242" y="6828"/>
                  </a:lnTo>
                  <a:lnTo>
                    <a:pt x="1264" y="6786"/>
                  </a:lnTo>
                  <a:lnTo>
                    <a:pt x="1297" y="6724"/>
                  </a:lnTo>
                  <a:lnTo>
                    <a:pt x="1297" y="6724"/>
                  </a:lnTo>
                  <a:close/>
                  <a:moveTo>
                    <a:pt x="2800" y="4716"/>
                  </a:moveTo>
                  <a:lnTo>
                    <a:pt x="2800" y="4716"/>
                  </a:lnTo>
                  <a:lnTo>
                    <a:pt x="2860" y="4621"/>
                  </a:lnTo>
                  <a:lnTo>
                    <a:pt x="2860" y="4621"/>
                  </a:lnTo>
                  <a:lnTo>
                    <a:pt x="2921" y="4546"/>
                  </a:lnTo>
                  <a:lnTo>
                    <a:pt x="2983" y="4472"/>
                  </a:lnTo>
                  <a:lnTo>
                    <a:pt x="3108" y="4324"/>
                  </a:lnTo>
                  <a:lnTo>
                    <a:pt x="3108" y="4324"/>
                  </a:lnTo>
                  <a:lnTo>
                    <a:pt x="2894" y="4656"/>
                  </a:lnTo>
                  <a:lnTo>
                    <a:pt x="2894" y="4656"/>
                  </a:lnTo>
                  <a:lnTo>
                    <a:pt x="2780" y="4833"/>
                  </a:lnTo>
                  <a:lnTo>
                    <a:pt x="2667" y="5007"/>
                  </a:lnTo>
                  <a:lnTo>
                    <a:pt x="2550" y="5182"/>
                  </a:lnTo>
                  <a:lnTo>
                    <a:pt x="2432" y="5355"/>
                  </a:lnTo>
                  <a:lnTo>
                    <a:pt x="2432" y="5355"/>
                  </a:lnTo>
                  <a:lnTo>
                    <a:pt x="2300" y="5529"/>
                  </a:lnTo>
                  <a:lnTo>
                    <a:pt x="2235" y="5616"/>
                  </a:lnTo>
                  <a:lnTo>
                    <a:pt x="2169" y="5704"/>
                  </a:lnTo>
                  <a:lnTo>
                    <a:pt x="2169" y="5704"/>
                  </a:lnTo>
                  <a:lnTo>
                    <a:pt x="2109" y="5787"/>
                  </a:lnTo>
                  <a:lnTo>
                    <a:pt x="2050" y="5870"/>
                  </a:lnTo>
                  <a:lnTo>
                    <a:pt x="1934" y="6038"/>
                  </a:lnTo>
                  <a:lnTo>
                    <a:pt x="1934" y="6038"/>
                  </a:lnTo>
                  <a:lnTo>
                    <a:pt x="1861" y="6121"/>
                  </a:lnTo>
                  <a:lnTo>
                    <a:pt x="1786" y="6206"/>
                  </a:lnTo>
                  <a:lnTo>
                    <a:pt x="1710" y="6289"/>
                  </a:lnTo>
                  <a:lnTo>
                    <a:pt x="1635" y="6373"/>
                  </a:lnTo>
                  <a:lnTo>
                    <a:pt x="1635" y="6373"/>
                  </a:lnTo>
                  <a:lnTo>
                    <a:pt x="1788" y="6171"/>
                  </a:lnTo>
                  <a:lnTo>
                    <a:pt x="1940" y="5967"/>
                  </a:lnTo>
                  <a:lnTo>
                    <a:pt x="2090" y="5762"/>
                  </a:lnTo>
                  <a:lnTo>
                    <a:pt x="2237" y="5555"/>
                  </a:lnTo>
                  <a:lnTo>
                    <a:pt x="2310" y="5452"/>
                  </a:lnTo>
                  <a:lnTo>
                    <a:pt x="2382" y="5348"/>
                  </a:lnTo>
                  <a:lnTo>
                    <a:pt x="2454" y="5244"/>
                  </a:lnTo>
                  <a:lnTo>
                    <a:pt x="2525" y="5138"/>
                  </a:lnTo>
                  <a:lnTo>
                    <a:pt x="2595" y="5033"/>
                  </a:lnTo>
                  <a:lnTo>
                    <a:pt x="2664" y="4928"/>
                  </a:lnTo>
                  <a:lnTo>
                    <a:pt x="2733" y="4822"/>
                  </a:lnTo>
                  <a:lnTo>
                    <a:pt x="2800" y="4716"/>
                  </a:lnTo>
                  <a:lnTo>
                    <a:pt x="2800" y="4716"/>
                  </a:lnTo>
                  <a:close/>
                  <a:moveTo>
                    <a:pt x="2363" y="5516"/>
                  </a:moveTo>
                  <a:lnTo>
                    <a:pt x="2363" y="5516"/>
                  </a:lnTo>
                  <a:lnTo>
                    <a:pt x="2441" y="5406"/>
                  </a:lnTo>
                  <a:lnTo>
                    <a:pt x="2516" y="5296"/>
                  </a:lnTo>
                  <a:lnTo>
                    <a:pt x="2516" y="5296"/>
                  </a:lnTo>
                  <a:lnTo>
                    <a:pt x="2688" y="5074"/>
                  </a:lnTo>
                  <a:lnTo>
                    <a:pt x="2861" y="4851"/>
                  </a:lnTo>
                  <a:lnTo>
                    <a:pt x="2861" y="4851"/>
                  </a:lnTo>
                  <a:lnTo>
                    <a:pt x="2801" y="4937"/>
                  </a:lnTo>
                  <a:lnTo>
                    <a:pt x="2741" y="5020"/>
                  </a:lnTo>
                  <a:lnTo>
                    <a:pt x="2679" y="5103"/>
                  </a:lnTo>
                  <a:lnTo>
                    <a:pt x="2617" y="5186"/>
                  </a:lnTo>
                  <a:lnTo>
                    <a:pt x="2492" y="5351"/>
                  </a:lnTo>
                  <a:lnTo>
                    <a:pt x="2363" y="5516"/>
                  </a:lnTo>
                  <a:lnTo>
                    <a:pt x="2363" y="5516"/>
                  </a:lnTo>
                  <a:close/>
                  <a:moveTo>
                    <a:pt x="3094" y="4498"/>
                  </a:moveTo>
                  <a:lnTo>
                    <a:pt x="3094" y="4498"/>
                  </a:lnTo>
                  <a:lnTo>
                    <a:pt x="2918" y="4724"/>
                  </a:lnTo>
                  <a:lnTo>
                    <a:pt x="2918" y="4724"/>
                  </a:lnTo>
                  <a:lnTo>
                    <a:pt x="2754" y="4936"/>
                  </a:lnTo>
                  <a:lnTo>
                    <a:pt x="2754" y="4936"/>
                  </a:lnTo>
                  <a:lnTo>
                    <a:pt x="2834" y="4813"/>
                  </a:lnTo>
                  <a:lnTo>
                    <a:pt x="2834" y="4813"/>
                  </a:lnTo>
                  <a:lnTo>
                    <a:pt x="3060" y="4463"/>
                  </a:lnTo>
                  <a:lnTo>
                    <a:pt x="3287" y="4113"/>
                  </a:lnTo>
                  <a:lnTo>
                    <a:pt x="3287" y="4113"/>
                  </a:lnTo>
                  <a:lnTo>
                    <a:pt x="3288" y="4112"/>
                  </a:lnTo>
                  <a:lnTo>
                    <a:pt x="3288" y="4112"/>
                  </a:lnTo>
                  <a:lnTo>
                    <a:pt x="3428" y="3951"/>
                  </a:lnTo>
                  <a:lnTo>
                    <a:pt x="3570" y="3790"/>
                  </a:lnTo>
                  <a:lnTo>
                    <a:pt x="3570" y="3790"/>
                  </a:lnTo>
                  <a:lnTo>
                    <a:pt x="3447" y="3967"/>
                  </a:lnTo>
                  <a:lnTo>
                    <a:pt x="3327" y="4143"/>
                  </a:lnTo>
                  <a:lnTo>
                    <a:pt x="3210" y="4321"/>
                  </a:lnTo>
                  <a:lnTo>
                    <a:pt x="3094" y="4498"/>
                  </a:lnTo>
                  <a:lnTo>
                    <a:pt x="3094" y="4498"/>
                  </a:lnTo>
                  <a:close/>
                  <a:moveTo>
                    <a:pt x="3352" y="4013"/>
                  </a:moveTo>
                  <a:lnTo>
                    <a:pt x="3352" y="4013"/>
                  </a:lnTo>
                  <a:lnTo>
                    <a:pt x="3455" y="3857"/>
                  </a:lnTo>
                  <a:lnTo>
                    <a:pt x="3507" y="3778"/>
                  </a:lnTo>
                  <a:lnTo>
                    <a:pt x="3558" y="3700"/>
                  </a:lnTo>
                  <a:lnTo>
                    <a:pt x="3558" y="3700"/>
                  </a:lnTo>
                  <a:lnTo>
                    <a:pt x="3617" y="3615"/>
                  </a:lnTo>
                  <a:lnTo>
                    <a:pt x="3675" y="3531"/>
                  </a:lnTo>
                  <a:lnTo>
                    <a:pt x="3735" y="3448"/>
                  </a:lnTo>
                  <a:lnTo>
                    <a:pt x="3796" y="3365"/>
                  </a:lnTo>
                  <a:lnTo>
                    <a:pt x="3857" y="3283"/>
                  </a:lnTo>
                  <a:lnTo>
                    <a:pt x="3919" y="3201"/>
                  </a:lnTo>
                  <a:lnTo>
                    <a:pt x="4044" y="3038"/>
                  </a:lnTo>
                  <a:lnTo>
                    <a:pt x="4044" y="3038"/>
                  </a:lnTo>
                  <a:lnTo>
                    <a:pt x="4062" y="3017"/>
                  </a:lnTo>
                  <a:lnTo>
                    <a:pt x="4080" y="2995"/>
                  </a:lnTo>
                  <a:lnTo>
                    <a:pt x="4124" y="2948"/>
                  </a:lnTo>
                  <a:lnTo>
                    <a:pt x="4216" y="2853"/>
                  </a:lnTo>
                  <a:lnTo>
                    <a:pt x="4262" y="2805"/>
                  </a:lnTo>
                  <a:lnTo>
                    <a:pt x="4283" y="2782"/>
                  </a:lnTo>
                  <a:lnTo>
                    <a:pt x="4304" y="2757"/>
                  </a:lnTo>
                  <a:lnTo>
                    <a:pt x="4323" y="2734"/>
                  </a:lnTo>
                  <a:lnTo>
                    <a:pt x="4340" y="2711"/>
                  </a:lnTo>
                  <a:lnTo>
                    <a:pt x="4355" y="2688"/>
                  </a:lnTo>
                  <a:lnTo>
                    <a:pt x="4370" y="2665"/>
                  </a:lnTo>
                  <a:lnTo>
                    <a:pt x="4370" y="2665"/>
                  </a:lnTo>
                  <a:lnTo>
                    <a:pt x="4341" y="2715"/>
                  </a:lnTo>
                  <a:lnTo>
                    <a:pt x="4313" y="2766"/>
                  </a:lnTo>
                  <a:lnTo>
                    <a:pt x="4284" y="2816"/>
                  </a:lnTo>
                  <a:lnTo>
                    <a:pt x="4255" y="2865"/>
                  </a:lnTo>
                  <a:lnTo>
                    <a:pt x="4223" y="2914"/>
                  </a:lnTo>
                  <a:lnTo>
                    <a:pt x="4193" y="2962"/>
                  </a:lnTo>
                  <a:lnTo>
                    <a:pt x="4128" y="3059"/>
                  </a:lnTo>
                  <a:lnTo>
                    <a:pt x="4128" y="3059"/>
                  </a:lnTo>
                  <a:lnTo>
                    <a:pt x="4066" y="3133"/>
                  </a:lnTo>
                  <a:lnTo>
                    <a:pt x="4006" y="3208"/>
                  </a:lnTo>
                  <a:lnTo>
                    <a:pt x="3945" y="3283"/>
                  </a:lnTo>
                  <a:lnTo>
                    <a:pt x="3885" y="3360"/>
                  </a:lnTo>
                  <a:lnTo>
                    <a:pt x="3826" y="3438"/>
                  </a:lnTo>
                  <a:lnTo>
                    <a:pt x="3768" y="3515"/>
                  </a:lnTo>
                  <a:lnTo>
                    <a:pt x="3711" y="3593"/>
                  </a:lnTo>
                  <a:lnTo>
                    <a:pt x="3653" y="3673"/>
                  </a:lnTo>
                  <a:lnTo>
                    <a:pt x="3653" y="3673"/>
                  </a:lnTo>
                  <a:lnTo>
                    <a:pt x="3578" y="3758"/>
                  </a:lnTo>
                  <a:lnTo>
                    <a:pt x="3503" y="3844"/>
                  </a:lnTo>
                  <a:lnTo>
                    <a:pt x="3352" y="4013"/>
                  </a:lnTo>
                  <a:lnTo>
                    <a:pt x="3352" y="4013"/>
                  </a:lnTo>
                  <a:close/>
                  <a:moveTo>
                    <a:pt x="4223" y="3079"/>
                  </a:moveTo>
                  <a:lnTo>
                    <a:pt x="4223" y="3079"/>
                  </a:lnTo>
                  <a:lnTo>
                    <a:pt x="4195" y="3107"/>
                  </a:lnTo>
                  <a:lnTo>
                    <a:pt x="4168" y="3137"/>
                  </a:lnTo>
                  <a:lnTo>
                    <a:pt x="4116" y="3195"/>
                  </a:lnTo>
                  <a:lnTo>
                    <a:pt x="4065" y="3256"/>
                  </a:lnTo>
                  <a:lnTo>
                    <a:pt x="4015" y="3319"/>
                  </a:lnTo>
                  <a:lnTo>
                    <a:pt x="3917" y="3445"/>
                  </a:lnTo>
                  <a:lnTo>
                    <a:pt x="3869" y="3508"/>
                  </a:lnTo>
                  <a:lnTo>
                    <a:pt x="3819" y="3570"/>
                  </a:lnTo>
                  <a:lnTo>
                    <a:pt x="3819" y="3570"/>
                  </a:lnTo>
                  <a:lnTo>
                    <a:pt x="3748" y="3660"/>
                  </a:lnTo>
                  <a:lnTo>
                    <a:pt x="3677" y="3750"/>
                  </a:lnTo>
                  <a:lnTo>
                    <a:pt x="3535" y="3933"/>
                  </a:lnTo>
                  <a:lnTo>
                    <a:pt x="3535" y="3933"/>
                  </a:lnTo>
                  <a:lnTo>
                    <a:pt x="3645" y="3778"/>
                  </a:lnTo>
                  <a:lnTo>
                    <a:pt x="3756" y="3626"/>
                  </a:lnTo>
                  <a:lnTo>
                    <a:pt x="3870" y="3475"/>
                  </a:lnTo>
                  <a:lnTo>
                    <a:pt x="3984" y="3325"/>
                  </a:lnTo>
                  <a:lnTo>
                    <a:pt x="4100" y="3177"/>
                  </a:lnTo>
                  <a:lnTo>
                    <a:pt x="4219" y="3029"/>
                  </a:lnTo>
                  <a:lnTo>
                    <a:pt x="4338" y="2884"/>
                  </a:lnTo>
                  <a:lnTo>
                    <a:pt x="4460" y="2740"/>
                  </a:lnTo>
                  <a:lnTo>
                    <a:pt x="4460" y="2740"/>
                  </a:lnTo>
                  <a:lnTo>
                    <a:pt x="4430" y="2786"/>
                  </a:lnTo>
                  <a:lnTo>
                    <a:pt x="4367" y="2884"/>
                  </a:lnTo>
                  <a:lnTo>
                    <a:pt x="4330" y="2940"/>
                  </a:lnTo>
                  <a:lnTo>
                    <a:pt x="4292" y="2994"/>
                  </a:lnTo>
                  <a:lnTo>
                    <a:pt x="4274" y="3020"/>
                  </a:lnTo>
                  <a:lnTo>
                    <a:pt x="4255" y="3042"/>
                  </a:lnTo>
                  <a:lnTo>
                    <a:pt x="4238" y="3063"/>
                  </a:lnTo>
                  <a:lnTo>
                    <a:pt x="4223" y="3079"/>
                  </a:lnTo>
                  <a:lnTo>
                    <a:pt x="4223" y="3079"/>
                  </a:lnTo>
                  <a:close/>
                  <a:moveTo>
                    <a:pt x="4475" y="2532"/>
                  </a:moveTo>
                  <a:lnTo>
                    <a:pt x="4475" y="2532"/>
                  </a:lnTo>
                  <a:lnTo>
                    <a:pt x="4539" y="2617"/>
                  </a:lnTo>
                  <a:lnTo>
                    <a:pt x="4539" y="2617"/>
                  </a:lnTo>
                  <a:lnTo>
                    <a:pt x="4537" y="2617"/>
                  </a:lnTo>
                  <a:lnTo>
                    <a:pt x="4535" y="2619"/>
                  </a:lnTo>
                  <a:lnTo>
                    <a:pt x="4535" y="2619"/>
                  </a:lnTo>
                  <a:lnTo>
                    <a:pt x="4458" y="2695"/>
                  </a:lnTo>
                  <a:lnTo>
                    <a:pt x="4382" y="2775"/>
                  </a:lnTo>
                  <a:lnTo>
                    <a:pt x="4309" y="2856"/>
                  </a:lnTo>
                  <a:lnTo>
                    <a:pt x="4235" y="2938"/>
                  </a:lnTo>
                  <a:lnTo>
                    <a:pt x="4235" y="2938"/>
                  </a:lnTo>
                  <a:lnTo>
                    <a:pt x="4298" y="2841"/>
                  </a:lnTo>
                  <a:lnTo>
                    <a:pt x="4359" y="2742"/>
                  </a:lnTo>
                  <a:lnTo>
                    <a:pt x="4388" y="2693"/>
                  </a:lnTo>
                  <a:lnTo>
                    <a:pt x="4417" y="2643"/>
                  </a:lnTo>
                  <a:lnTo>
                    <a:pt x="4446" y="2592"/>
                  </a:lnTo>
                  <a:lnTo>
                    <a:pt x="4474" y="2541"/>
                  </a:lnTo>
                  <a:lnTo>
                    <a:pt x="4474" y="2541"/>
                  </a:lnTo>
                  <a:lnTo>
                    <a:pt x="4475" y="2536"/>
                  </a:lnTo>
                  <a:lnTo>
                    <a:pt x="4475" y="2532"/>
                  </a:lnTo>
                  <a:lnTo>
                    <a:pt x="4475" y="2532"/>
                  </a:lnTo>
                  <a:close/>
                  <a:moveTo>
                    <a:pt x="4464" y="2518"/>
                  </a:moveTo>
                  <a:lnTo>
                    <a:pt x="4464" y="2518"/>
                  </a:lnTo>
                  <a:lnTo>
                    <a:pt x="4460" y="2516"/>
                  </a:lnTo>
                  <a:lnTo>
                    <a:pt x="4456" y="2516"/>
                  </a:lnTo>
                  <a:lnTo>
                    <a:pt x="4451" y="2518"/>
                  </a:lnTo>
                  <a:lnTo>
                    <a:pt x="4447" y="2521"/>
                  </a:lnTo>
                  <a:lnTo>
                    <a:pt x="4447" y="2521"/>
                  </a:lnTo>
                  <a:lnTo>
                    <a:pt x="4359" y="2617"/>
                  </a:lnTo>
                  <a:lnTo>
                    <a:pt x="4272" y="2715"/>
                  </a:lnTo>
                  <a:lnTo>
                    <a:pt x="4188" y="2814"/>
                  </a:lnTo>
                  <a:lnTo>
                    <a:pt x="4105" y="2914"/>
                  </a:lnTo>
                  <a:lnTo>
                    <a:pt x="4024" y="3015"/>
                  </a:lnTo>
                  <a:lnTo>
                    <a:pt x="3943" y="3118"/>
                  </a:lnTo>
                  <a:lnTo>
                    <a:pt x="3865" y="3221"/>
                  </a:lnTo>
                  <a:lnTo>
                    <a:pt x="3788" y="3325"/>
                  </a:lnTo>
                  <a:lnTo>
                    <a:pt x="3711" y="3431"/>
                  </a:lnTo>
                  <a:lnTo>
                    <a:pt x="3636" y="3536"/>
                  </a:lnTo>
                  <a:lnTo>
                    <a:pt x="3561" y="3642"/>
                  </a:lnTo>
                  <a:lnTo>
                    <a:pt x="3487" y="3749"/>
                  </a:lnTo>
                  <a:lnTo>
                    <a:pt x="3414" y="3857"/>
                  </a:lnTo>
                  <a:lnTo>
                    <a:pt x="3342" y="3965"/>
                  </a:lnTo>
                  <a:lnTo>
                    <a:pt x="3199" y="4183"/>
                  </a:lnTo>
                  <a:lnTo>
                    <a:pt x="3199" y="4183"/>
                  </a:lnTo>
                  <a:lnTo>
                    <a:pt x="2987" y="4417"/>
                  </a:lnTo>
                  <a:lnTo>
                    <a:pt x="2987" y="4417"/>
                  </a:lnTo>
                  <a:lnTo>
                    <a:pt x="3065" y="4297"/>
                  </a:lnTo>
                  <a:lnTo>
                    <a:pt x="3142" y="4176"/>
                  </a:lnTo>
                  <a:lnTo>
                    <a:pt x="3220" y="4056"/>
                  </a:lnTo>
                  <a:lnTo>
                    <a:pt x="3300" y="3937"/>
                  </a:lnTo>
                  <a:lnTo>
                    <a:pt x="3382" y="3819"/>
                  </a:lnTo>
                  <a:lnTo>
                    <a:pt x="3465" y="3703"/>
                  </a:lnTo>
                  <a:lnTo>
                    <a:pt x="3508" y="3646"/>
                  </a:lnTo>
                  <a:lnTo>
                    <a:pt x="3551" y="3589"/>
                  </a:lnTo>
                  <a:lnTo>
                    <a:pt x="3596" y="3531"/>
                  </a:lnTo>
                  <a:lnTo>
                    <a:pt x="3640" y="3475"/>
                  </a:lnTo>
                  <a:lnTo>
                    <a:pt x="3640" y="3475"/>
                  </a:lnTo>
                  <a:lnTo>
                    <a:pt x="3742" y="3350"/>
                  </a:lnTo>
                  <a:lnTo>
                    <a:pt x="3844" y="3226"/>
                  </a:lnTo>
                  <a:lnTo>
                    <a:pt x="3946" y="3102"/>
                  </a:lnTo>
                  <a:lnTo>
                    <a:pt x="4045" y="2978"/>
                  </a:lnTo>
                  <a:lnTo>
                    <a:pt x="4094" y="2914"/>
                  </a:lnTo>
                  <a:lnTo>
                    <a:pt x="4144" y="2851"/>
                  </a:lnTo>
                  <a:lnTo>
                    <a:pt x="4190" y="2788"/>
                  </a:lnTo>
                  <a:lnTo>
                    <a:pt x="4238" y="2722"/>
                  </a:lnTo>
                  <a:lnTo>
                    <a:pt x="4284" y="2657"/>
                  </a:lnTo>
                  <a:lnTo>
                    <a:pt x="4329" y="2591"/>
                  </a:lnTo>
                  <a:lnTo>
                    <a:pt x="4373" y="2523"/>
                  </a:lnTo>
                  <a:lnTo>
                    <a:pt x="4415" y="2454"/>
                  </a:lnTo>
                  <a:lnTo>
                    <a:pt x="4415" y="2454"/>
                  </a:lnTo>
                  <a:lnTo>
                    <a:pt x="4464" y="2518"/>
                  </a:lnTo>
                  <a:lnTo>
                    <a:pt x="4464" y="2518"/>
                  </a:lnTo>
                  <a:close/>
                  <a:moveTo>
                    <a:pt x="3828" y="2019"/>
                  </a:moveTo>
                  <a:lnTo>
                    <a:pt x="3828" y="2019"/>
                  </a:lnTo>
                  <a:lnTo>
                    <a:pt x="3865" y="2028"/>
                  </a:lnTo>
                  <a:lnTo>
                    <a:pt x="3901" y="2039"/>
                  </a:lnTo>
                  <a:lnTo>
                    <a:pt x="3901" y="2039"/>
                  </a:lnTo>
                  <a:lnTo>
                    <a:pt x="3900" y="2039"/>
                  </a:lnTo>
                  <a:lnTo>
                    <a:pt x="3900" y="2039"/>
                  </a:lnTo>
                  <a:lnTo>
                    <a:pt x="3846" y="2094"/>
                  </a:lnTo>
                  <a:lnTo>
                    <a:pt x="3792" y="2148"/>
                  </a:lnTo>
                  <a:lnTo>
                    <a:pt x="3740" y="2203"/>
                  </a:lnTo>
                  <a:lnTo>
                    <a:pt x="3688" y="2258"/>
                  </a:lnTo>
                  <a:lnTo>
                    <a:pt x="3587" y="2370"/>
                  </a:lnTo>
                  <a:lnTo>
                    <a:pt x="3486" y="2484"/>
                  </a:lnTo>
                  <a:lnTo>
                    <a:pt x="3486" y="2484"/>
                  </a:lnTo>
                  <a:lnTo>
                    <a:pt x="3572" y="2369"/>
                  </a:lnTo>
                  <a:lnTo>
                    <a:pt x="3658" y="2254"/>
                  </a:lnTo>
                  <a:lnTo>
                    <a:pt x="3742" y="2139"/>
                  </a:lnTo>
                  <a:lnTo>
                    <a:pt x="3826" y="2026"/>
                  </a:lnTo>
                  <a:lnTo>
                    <a:pt x="3826" y="2026"/>
                  </a:lnTo>
                  <a:lnTo>
                    <a:pt x="3828" y="2022"/>
                  </a:lnTo>
                  <a:lnTo>
                    <a:pt x="3828" y="2019"/>
                  </a:lnTo>
                  <a:lnTo>
                    <a:pt x="3828" y="2019"/>
                  </a:lnTo>
                  <a:close/>
                  <a:moveTo>
                    <a:pt x="3677" y="2006"/>
                  </a:moveTo>
                  <a:lnTo>
                    <a:pt x="3677" y="2006"/>
                  </a:lnTo>
                  <a:lnTo>
                    <a:pt x="3707" y="2006"/>
                  </a:lnTo>
                  <a:lnTo>
                    <a:pt x="3737" y="2007"/>
                  </a:lnTo>
                  <a:lnTo>
                    <a:pt x="3767" y="2010"/>
                  </a:lnTo>
                  <a:lnTo>
                    <a:pt x="3795" y="2013"/>
                  </a:lnTo>
                  <a:lnTo>
                    <a:pt x="3795" y="2013"/>
                  </a:lnTo>
                  <a:lnTo>
                    <a:pt x="3694" y="2132"/>
                  </a:lnTo>
                  <a:lnTo>
                    <a:pt x="3594" y="2251"/>
                  </a:lnTo>
                  <a:lnTo>
                    <a:pt x="3492" y="2369"/>
                  </a:lnTo>
                  <a:lnTo>
                    <a:pt x="3389" y="2486"/>
                  </a:lnTo>
                  <a:lnTo>
                    <a:pt x="3183" y="2719"/>
                  </a:lnTo>
                  <a:lnTo>
                    <a:pt x="2974" y="2952"/>
                  </a:lnTo>
                  <a:lnTo>
                    <a:pt x="2768" y="3185"/>
                  </a:lnTo>
                  <a:lnTo>
                    <a:pt x="2562" y="3419"/>
                  </a:lnTo>
                  <a:lnTo>
                    <a:pt x="2459" y="3536"/>
                  </a:lnTo>
                  <a:lnTo>
                    <a:pt x="2359" y="3654"/>
                  </a:lnTo>
                  <a:lnTo>
                    <a:pt x="2258" y="3773"/>
                  </a:lnTo>
                  <a:lnTo>
                    <a:pt x="2159" y="3894"/>
                  </a:lnTo>
                  <a:lnTo>
                    <a:pt x="2159" y="3894"/>
                  </a:lnTo>
                  <a:lnTo>
                    <a:pt x="2178" y="3867"/>
                  </a:lnTo>
                  <a:lnTo>
                    <a:pt x="2193" y="3847"/>
                  </a:lnTo>
                  <a:lnTo>
                    <a:pt x="2193" y="3847"/>
                  </a:lnTo>
                  <a:lnTo>
                    <a:pt x="2395" y="3557"/>
                  </a:lnTo>
                  <a:lnTo>
                    <a:pt x="2497" y="3412"/>
                  </a:lnTo>
                  <a:lnTo>
                    <a:pt x="2600" y="3267"/>
                  </a:lnTo>
                  <a:lnTo>
                    <a:pt x="2600" y="3267"/>
                  </a:lnTo>
                  <a:lnTo>
                    <a:pt x="2657" y="3188"/>
                  </a:lnTo>
                  <a:lnTo>
                    <a:pt x="2717" y="3110"/>
                  </a:lnTo>
                  <a:lnTo>
                    <a:pt x="2777" y="3034"/>
                  </a:lnTo>
                  <a:lnTo>
                    <a:pt x="2839" y="2958"/>
                  </a:lnTo>
                  <a:lnTo>
                    <a:pt x="2839" y="2958"/>
                  </a:lnTo>
                  <a:lnTo>
                    <a:pt x="3059" y="2728"/>
                  </a:lnTo>
                  <a:lnTo>
                    <a:pt x="3167" y="2614"/>
                  </a:lnTo>
                  <a:lnTo>
                    <a:pt x="3275" y="2498"/>
                  </a:lnTo>
                  <a:lnTo>
                    <a:pt x="3328" y="2439"/>
                  </a:lnTo>
                  <a:lnTo>
                    <a:pt x="3381" y="2379"/>
                  </a:lnTo>
                  <a:lnTo>
                    <a:pt x="3432" y="2320"/>
                  </a:lnTo>
                  <a:lnTo>
                    <a:pt x="3484" y="2259"/>
                  </a:lnTo>
                  <a:lnTo>
                    <a:pt x="3534" y="2198"/>
                  </a:lnTo>
                  <a:lnTo>
                    <a:pt x="3582" y="2135"/>
                  </a:lnTo>
                  <a:lnTo>
                    <a:pt x="3630" y="2072"/>
                  </a:lnTo>
                  <a:lnTo>
                    <a:pt x="3677" y="2006"/>
                  </a:lnTo>
                  <a:lnTo>
                    <a:pt x="3677" y="2006"/>
                  </a:lnTo>
                  <a:close/>
                  <a:moveTo>
                    <a:pt x="3434" y="2048"/>
                  </a:moveTo>
                  <a:lnTo>
                    <a:pt x="3434" y="2048"/>
                  </a:lnTo>
                  <a:lnTo>
                    <a:pt x="3485" y="2034"/>
                  </a:lnTo>
                  <a:lnTo>
                    <a:pt x="3534" y="2022"/>
                  </a:lnTo>
                  <a:lnTo>
                    <a:pt x="3582" y="2014"/>
                  </a:lnTo>
                  <a:lnTo>
                    <a:pt x="3629" y="2010"/>
                  </a:lnTo>
                  <a:lnTo>
                    <a:pt x="3629" y="2010"/>
                  </a:lnTo>
                  <a:lnTo>
                    <a:pt x="3576" y="2069"/>
                  </a:lnTo>
                  <a:lnTo>
                    <a:pt x="3523" y="2129"/>
                  </a:lnTo>
                  <a:lnTo>
                    <a:pt x="3416" y="2248"/>
                  </a:lnTo>
                  <a:lnTo>
                    <a:pt x="3200" y="2484"/>
                  </a:lnTo>
                  <a:lnTo>
                    <a:pt x="3093" y="2603"/>
                  </a:lnTo>
                  <a:lnTo>
                    <a:pt x="3040" y="2663"/>
                  </a:lnTo>
                  <a:lnTo>
                    <a:pt x="2987" y="2722"/>
                  </a:lnTo>
                  <a:lnTo>
                    <a:pt x="2936" y="2783"/>
                  </a:lnTo>
                  <a:lnTo>
                    <a:pt x="2884" y="2845"/>
                  </a:lnTo>
                  <a:lnTo>
                    <a:pt x="2834" y="2907"/>
                  </a:lnTo>
                  <a:lnTo>
                    <a:pt x="2785" y="2969"/>
                  </a:lnTo>
                  <a:lnTo>
                    <a:pt x="2785" y="2969"/>
                  </a:lnTo>
                  <a:lnTo>
                    <a:pt x="2758" y="3006"/>
                  </a:lnTo>
                  <a:lnTo>
                    <a:pt x="2758" y="3006"/>
                  </a:lnTo>
                  <a:lnTo>
                    <a:pt x="2676" y="3096"/>
                  </a:lnTo>
                  <a:lnTo>
                    <a:pt x="2594" y="3187"/>
                  </a:lnTo>
                  <a:lnTo>
                    <a:pt x="2513" y="3278"/>
                  </a:lnTo>
                  <a:lnTo>
                    <a:pt x="2435" y="3371"/>
                  </a:lnTo>
                  <a:lnTo>
                    <a:pt x="2356" y="3463"/>
                  </a:lnTo>
                  <a:lnTo>
                    <a:pt x="2280" y="3558"/>
                  </a:lnTo>
                  <a:lnTo>
                    <a:pt x="2205" y="3653"/>
                  </a:lnTo>
                  <a:lnTo>
                    <a:pt x="2134" y="3749"/>
                  </a:lnTo>
                  <a:lnTo>
                    <a:pt x="2134" y="3749"/>
                  </a:lnTo>
                  <a:lnTo>
                    <a:pt x="2088" y="3809"/>
                  </a:lnTo>
                  <a:lnTo>
                    <a:pt x="2045" y="3869"/>
                  </a:lnTo>
                  <a:lnTo>
                    <a:pt x="2002" y="3931"/>
                  </a:lnTo>
                  <a:lnTo>
                    <a:pt x="1960" y="3994"/>
                  </a:lnTo>
                  <a:lnTo>
                    <a:pt x="1960" y="3994"/>
                  </a:lnTo>
                  <a:lnTo>
                    <a:pt x="1999" y="3926"/>
                  </a:lnTo>
                  <a:lnTo>
                    <a:pt x="2040" y="3859"/>
                  </a:lnTo>
                  <a:lnTo>
                    <a:pt x="2083" y="3793"/>
                  </a:lnTo>
                  <a:lnTo>
                    <a:pt x="2126" y="3728"/>
                  </a:lnTo>
                  <a:lnTo>
                    <a:pt x="2126" y="3728"/>
                  </a:lnTo>
                  <a:lnTo>
                    <a:pt x="2154" y="3687"/>
                  </a:lnTo>
                  <a:lnTo>
                    <a:pt x="2183" y="3646"/>
                  </a:lnTo>
                  <a:lnTo>
                    <a:pt x="2242" y="3564"/>
                  </a:lnTo>
                  <a:lnTo>
                    <a:pt x="2301" y="3484"/>
                  </a:lnTo>
                  <a:lnTo>
                    <a:pt x="2363" y="3406"/>
                  </a:lnTo>
                  <a:lnTo>
                    <a:pt x="2427" y="3328"/>
                  </a:lnTo>
                  <a:lnTo>
                    <a:pt x="2491" y="3250"/>
                  </a:lnTo>
                  <a:lnTo>
                    <a:pt x="2619" y="3097"/>
                  </a:lnTo>
                  <a:lnTo>
                    <a:pt x="2619" y="3097"/>
                  </a:lnTo>
                  <a:lnTo>
                    <a:pt x="2725" y="2969"/>
                  </a:lnTo>
                  <a:lnTo>
                    <a:pt x="2829" y="2841"/>
                  </a:lnTo>
                  <a:lnTo>
                    <a:pt x="3039" y="2584"/>
                  </a:lnTo>
                  <a:lnTo>
                    <a:pt x="3249" y="2327"/>
                  </a:lnTo>
                  <a:lnTo>
                    <a:pt x="3355" y="2199"/>
                  </a:lnTo>
                  <a:lnTo>
                    <a:pt x="3462" y="2073"/>
                  </a:lnTo>
                  <a:lnTo>
                    <a:pt x="3462" y="2073"/>
                  </a:lnTo>
                  <a:lnTo>
                    <a:pt x="3464" y="2069"/>
                  </a:lnTo>
                  <a:lnTo>
                    <a:pt x="3466" y="2067"/>
                  </a:lnTo>
                  <a:lnTo>
                    <a:pt x="3466" y="2060"/>
                  </a:lnTo>
                  <a:lnTo>
                    <a:pt x="3465" y="2054"/>
                  </a:lnTo>
                  <a:lnTo>
                    <a:pt x="3461" y="2049"/>
                  </a:lnTo>
                  <a:lnTo>
                    <a:pt x="3457" y="2046"/>
                  </a:lnTo>
                  <a:lnTo>
                    <a:pt x="3451" y="2045"/>
                  </a:lnTo>
                  <a:lnTo>
                    <a:pt x="3447" y="2045"/>
                  </a:lnTo>
                  <a:lnTo>
                    <a:pt x="3445" y="2046"/>
                  </a:lnTo>
                  <a:lnTo>
                    <a:pt x="3443" y="2048"/>
                  </a:lnTo>
                  <a:lnTo>
                    <a:pt x="3440" y="2051"/>
                  </a:lnTo>
                  <a:lnTo>
                    <a:pt x="3440" y="2051"/>
                  </a:lnTo>
                  <a:lnTo>
                    <a:pt x="3391" y="2107"/>
                  </a:lnTo>
                  <a:lnTo>
                    <a:pt x="3341" y="2164"/>
                  </a:lnTo>
                  <a:lnTo>
                    <a:pt x="3238" y="2276"/>
                  </a:lnTo>
                  <a:lnTo>
                    <a:pt x="3134" y="2389"/>
                  </a:lnTo>
                  <a:lnTo>
                    <a:pt x="3027" y="2501"/>
                  </a:lnTo>
                  <a:lnTo>
                    <a:pt x="3027" y="2501"/>
                  </a:lnTo>
                  <a:lnTo>
                    <a:pt x="3173" y="2307"/>
                  </a:lnTo>
                  <a:lnTo>
                    <a:pt x="3322" y="2113"/>
                  </a:lnTo>
                  <a:lnTo>
                    <a:pt x="3322" y="2113"/>
                  </a:lnTo>
                  <a:lnTo>
                    <a:pt x="3324" y="2109"/>
                  </a:lnTo>
                  <a:lnTo>
                    <a:pt x="3324" y="2106"/>
                  </a:lnTo>
                  <a:lnTo>
                    <a:pt x="3324" y="2102"/>
                  </a:lnTo>
                  <a:lnTo>
                    <a:pt x="3323" y="2100"/>
                  </a:lnTo>
                  <a:lnTo>
                    <a:pt x="3321" y="2096"/>
                  </a:lnTo>
                  <a:lnTo>
                    <a:pt x="3317" y="2094"/>
                  </a:lnTo>
                  <a:lnTo>
                    <a:pt x="3315" y="2093"/>
                  </a:lnTo>
                  <a:lnTo>
                    <a:pt x="3311" y="2090"/>
                  </a:lnTo>
                  <a:lnTo>
                    <a:pt x="3311" y="2090"/>
                  </a:lnTo>
                  <a:lnTo>
                    <a:pt x="3373" y="2068"/>
                  </a:lnTo>
                  <a:lnTo>
                    <a:pt x="3434" y="2048"/>
                  </a:lnTo>
                  <a:lnTo>
                    <a:pt x="3434" y="2048"/>
                  </a:lnTo>
                  <a:close/>
                  <a:moveTo>
                    <a:pt x="2566" y="3113"/>
                  </a:moveTo>
                  <a:lnTo>
                    <a:pt x="2566" y="3113"/>
                  </a:lnTo>
                  <a:lnTo>
                    <a:pt x="2766" y="2848"/>
                  </a:lnTo>
                  <a:lnTo>
                    <a:pt x="2766" y="2848"/>
                  </a:lnTo>
                  <a:lnTo>
                    <a:pt x="2971" y="2624"/>
                  </a:lnTo>
                  <a:lnTo>
                    <a:pt x="2971" y="2624"/>
                  </a:lnTo>
                  <a:lnTo>
                    <a:pt x="2870" y="2747"/>
                  </a:lnTo>
                  <a:lnTo>
                    <a:pt x="2770" y="2870"/>
                  </a:lnTo>
                  <a:lnTo>
                    <a:pt x="2566" y="3113"/>
                  </a:lnTo>
                  <a:lnTo>
                    <a:pt x="2566" y="3113"/>
                  </a:lnTo>
                  <a:close/>
                  <a:moveTo>
                    <a:pt x="3295" y="2097"/>
                  </a:moveTo>
                  <a:lnTo>
                    <a:pt x="3295" y="2097"/>
                  </a:lnTo>
                  <a:lnTo>
                    <a:pt x="3249" y="2151"/>
                  </a:lnTo>
                  <a:lnTo>
                    <a:pt x="3203" y="2205"/>
                  </a:lnTo>
                  <a:lnTo>
                    <a:pt x="3107" y="2310"/>
                  </a:lnTo>
                  <a:lnTo>
                    <a:pt x="3011" y="2415"/>
                  </a:lnTo>
                  <a:lnTo>
                    <a:pt x="2912" y="2516"/>
                  </a:lnTo>
                  <a:lnTo>
                    <a:pt x="2716" y="2721"/>
                  </a:lnTo>
                  <a:lnTo>
                    <a:pt x="2616" y="2823"/>
                  </a:lnTo>
                  <a:lnTo>
                    <a:pt x="2519" y="2926"/>
                  </a:lnTo>
                  <a:lnTo>
                    <a:pt x="2519" y="2926"/>
                  </a:lnTo>
                  <a:lnTo>
                    <a:pt x="2592" y="2846"/>
                  </a:lnTo>
                  <a:lnTo>
                    <a:pt x="2671" y="2759"/>
                  </a:lnTo>
                  <a:lnTo>
                    <a:pt x="2754" y="2664"/>
                  </a:lnTo>
                  <a:lnTo>
                    <a:pt x="2840" y="2566"/>
                  </a:lnTo>
                  <a:lnTo>
                    <a:pt x="3015" y="2364"/>
                  </a:lnTo>
                  <a:lnTo>
                    <a:pt x="3103" y="2266"/>
                  </a:lnTo>
                  <a:lnTo>
                    <a:pt x="3187" y="2171"/>
                  </a:lnTo>
                  <a:lnTo>
                    <a:pt x="3187" y="2171"/>
                  </a:lnTo>
                  <a:lnTo>
                    <a:pt x="3191" y="2166"/>
                  </a:lnTo>
                  <a:lnTo>
                    <a:pt x="3192" y="2163"/>
                  </a:lnTo>
                  <a:lnTo>
                    <a:pt x="3192" y="2158"/>
                  </a:lnTo>
                  <a:lnTo>
                    <a:pt x="3191" y="2155"/>
                  </a:lnTo>
                  <a:lnTo>
                    <a:pt x="3189" y="2151"/>
                  </a:lnTo>
                  <a:lnTo>
                    <a:pt x="3186" y="2148"/>
                  </a:lnTo>
                  <a:lnTo>
                    <a:pt x="3183" y="2147"/>
                  </a:lnTo>
                  <a:lnTo>
                    <a:pt x="3178" y="2145"/>
                  </a:lnTo>
                  <a:lnTo>
                    <a:pt x="3178" y="2145"/>
                  </a:lnTo>
                  <a:lnTo>
                    <a:pt x="3237" y="2120"/>
                  </a:lnTo>
                  <a:lnTo>
                    <a:pt x="3295" y="2097"/>
                  </a:lnTo>
                  <a:lnTo>
                    <a:pt x="3295" y="2097"/>
                  </a:lnTo>
                  <a:close/>
                  <a:moveTo>
                    <a:pt x="3162" y="2152"/>
                  </a:moveTo>
                  <a:lnTo>
                    <a:pt x="3162" y="2152"/>
                  </a:lnTo>
                  <a:lnTo>
                    <a:pt x="3101" y="2206"/>
                  </a:lnTo>
                  <a:lnTo>
                    <a:pt x="3041" y="2261"/>
                  </a:lnTo>
                  <a:lnTo>
                    <a:pt x="2981" y="2317"/>
                  </a:lnTo>
                  <a:lnTo>
                    <a:pt x="2923" y="2374"/>
                  </a:lnTo>
                  <a:lnTo>
                    <a:pt x="2864" y="2431"/>
                  </a:lnTo>
                  <a:lnTo>
                    <a:pt x="2807" y="2488"/>
                  </a:lnTo>
                  <a:lnTo>
                    <a:pt x="2693" y="2604"/>
                  </a:lnTo>
                  <a:lnTo>
                    <a:pt x="2693" y="2604"/>
                  </a:lnTo>
                  <a:lnTo>
                    <a:pt x="2771" y="2523"/>
                  </a:lnTo>
                  <a:lnTo>
                    <a:pt x="2809" y="2482"/>
                  </a:lnTo>
                  <a:lnTo>
                    <a:pt x="2848" y="2440"/>
                  </a:lnTo>
                  <a:lnTo>
                    <a:pt x="2885" y="2398"/>
                  </a:lnTo>
                  <a:lnTo>
                    <a:pt x="2922" y="2355"/>
                  </a:lnTo>
                  <a:lnTo>
                    <a:pt x="2958" y="2312"/>
                  </a:lnTo>
                  <a:lnTo>
                    <a:pt x="2993" y="2267"/>
                  </a:lnTo>
                  <a:lnTo>
                    <a:pt x="2993" y="2267"/>
                  </a:lnTo>
                  <a:lnTo>
                    <a:pt x="2995" y="2264"/>
                  </a:lnTo>
                  <a:lnTo>
                    <a:pt x="2995" y="2260"/>
                  </a:lnTo>
                  <a:lnTo>
                    <a:pt x="2995" y="2257"/>
                  </a:lnTo>
                  <a:lnTo>
                    <a:pt x="2994" y="2253"/>
                  </a:lnTo>
                  <a:lnTo>
                    <a:pt x="2992" y="2251"/>
                  </a:lnTo>
                  <a:lnTo>
                    <a:pt x="2990" y="2248"/>
                  </a:lnTo>
                  <a:lnTo>
                    <a:pt x="2984" y="2245"/>
                  </a:lnTo>
                  <a:lnTo>
                    <a:pt x="2984" y="2245"/>
                  </a:lnTo>
                  <a:lnTo>
                    <a:pt x="3027" y="2220"/>
                  </a:lnTo>
                  <a:lnTo>
                    <a:pt x="3072" y="2197"/>
                  </a:lnTo>
                  <a:lnTo>
                    <a:pt x="3117" y="2173"/>
                  </a:lnTo>
                  <a:lnTo>
                    <a:pt x="3162" y="2152"/>
                  </a:lnTo>
                  <a:lnTo>
                    <a:pt x="3162" y="2152"/>
                  </a:lnTo>
                  <a:close/>
                  <a:moveTo>
                    <a:pt x="2670" y="2594"/>
                  </a:moveTo>
                  <a:lnTo>
                    <a:pt x="2670" y="2594"/>
                  </a:lnTo>
                  <a:lnTo>
                    <a:pt x="2629" y="2637"/>
                  </a:lnTo>
                  <a:lnTo>
                    <a:pt x="2599" y="2671"/>
                  </a:lnTo>
                  <a:lnTo>
                    <a:pt x="2599" y="2671"/>
                  </a:lnTo>
                  <a:lnTo>
                    <a:pt x="2612" y="2650"/>
                  </a:lnTo>
                  <a:lnTo>
                    <a:pt x="2626" y="2628"/>
                  </a:lnTo>
                  <a:lnTo>
                    <a:pt x="2641" y="2607"/>
                  </a:lnTo>
                  <a:lnTo>
                    <a:pt x="2658" y="2585"/>
                  </a:lnTo>
                  <a:lnTo>
                    <a:pt x="2676" y="2566"/>
                  </a:lnTo>
                  <a:lnTo>
                    <a:pt x="2695" y="2546"/>
                  </a:lnTo>
                  <a:lnTo>
                    <a:pt x="2734" y="2507"/>
                  </a:lnTo>
                  <a:lnTo>
                    <a:pt x="2777" y="2468"/>
                  </a:lnTo>
                  <a:lnTo>
                    <a:pt x="2818" y="2432"/>
                  </a:lnTo>
                  <a:lnTo>
                    <a:pt x="2857" y="2397"/>
                  </a:lnTo>
                  <a:lnTo>
                    <a:pt x="2895" y="2362"/>
                  </a:lnTo>
                  <a:lnTo>
                    <a:pt x="2895" y="2362"/>
                  </a:lnTo>
                  <a:lnTo>
                    <a:pt x="2946" y="2314"/>
                  </a:lnTo>
                  <a:lnTo>
                    <a:pt x="2953" y="2307"/>
                  </a:lnTo>
                  <a:lnTo>
                    <a:pt x="2951" y="2310"/>
                  </a:lnTo>
                  <a:lnTo>
                    <a:pt x="2869" y="2393"/>
                  </a:lnTo>
                  <a:lnTo>
                    <a:pt x="2744" y="2519"/>
                  </a:lnTo>
                  <a:lnTo>
                    <a:pt x="2670" y="2594"/>
                  </a:lnTo>
                  <a:lnTo>
                    <a:pt x="2670" y="2594"/>
                  </a:lnTo>
                  <a:close/>
                  <a:moveTo>
                    <a:pt x="2525" y="2705"/>
                  </a:moveTo>
                  <a:lnTo>
                    <a:pt x="2525" y="2705"/>
                  </a:lnTo>
                  <a:lnTo>
                    <a:pt x="2541" y="2671"/>
                  </a:lnTo>
                  <a:lnTo>
                    <a:pt x="2559" y="2638"/>
                  </a:lnTo>
                  <a:lnTo>
                    <a:pt x="2579" y="2605"/>
                  </a:lnTo>
                  <a:lnTo>
                    <a:pt x="2601" y="2575"/>
                  </a:lnTo>
                  <a:lnTo>
                    <a:pt x="2623" y="2544"/>
                  </a:lnTo>
                  <a:lnTo>
                    <a:pt x="2648" y="2515"/>
                  </a:lnTo>
                  <a:lnTo>
                    <a:pt x="2674" y="2486"/>
                  </a:lnTo>
                  <a:lnTo>
                    <a:pt x="2701" y="2459"/>
                  </a:lnTo>
                  <a:lnTo>
                    <a:pt x="2729" y="2432"/>
                  </a:lnTo>
                  <a:lnTo>
                    <a:pt x="2758" y="2405"/>
                  </a:lnTo>
                  <a:lnTo>
                    <a:pt x="2787" y="2381"/>
                  </a:lnTo>
                  <a:lnTo>
                    <a:pt x="2819" y="2356"/>
                  </a:lnTo>
                  <a:lnTo>
                    <a:pt x="2850" y="2333"/>
                  </a:lnTo>
                  <a:lnTo>
                    <a:pt x="2882" y="2309"/>
                  </a:lnTo>
                  <a:lnTo>
                    <a:pt x="2916" y="2287"/>
                  </a:lnTo>
                  <a:lnTo>
                    <a:pt x="2950" y="2266"/>
                  </a:lnTo>
                  <a:lnTo>
                    <a:pt x="2950" y="2266"/>
                  </a:lnTo>
                  <a:lnTo>
                    <a:pt x="2901" y="2310"/>
                  </a:lnTo>
                  <a:lnTo>
                    <a:pt x="2848" y="2355"/>
                  </a:lnTo>
                  <a:lnTo>
                    <a:pt x="2795" y="2402"/>
                  </a:lnTo>
                  <a:lnTo>
                    <a:pt x="2743" y="2448"/>
                  </a:lnTo>
                  <a:lnTo>
                    <a:pt x="2717" y="2473"/>
                  </a:lnTo>
                  <a:lnTo>
                    <a:pt x="2692" y="2498"/>
                  </a:lnTo>
                  <a:lnTo>
                    <a:pt x="2669" y="2523"/>
                  </a:lnTo>
                  <a:lnTo>
                    <a:pt x="2645" y="2548"/>
                  </a:lnTo>
                  <a:lnTo>
                    <a:pt x="2624" y="2575"/>
                  </a:lnTo>
                  <a:lnTo>
                    <a:pt x="2605" y="2601"/>
                  </a:lnTo>
                  <a:lnTo>
                    <a:pt x="2587" y="2629"/>
                  </a:lnTo>
                  <a:lnTo>
                    <a:pt x="2572" y="2656"/>
                  </a:lnTo>
                  <a:lnTo>
                    <a:pt x="2572" y="2656"/>
                  </a:lnTo>
                  <a:lnTo>
                    <a:pt x="2571" y="2659"/>
                  </a:lnTo>
                  <a:lnTo>
                    <a:pt x="2569" y="2663"/>
                  </a:lnTo>
                  <a:lnTo>
                    <a:pt x="2571" y="2669"/>
                  </a:lnTo>
                  <a:lnTo>
                    <a:pt x="2574" y="2673"/>
                  </a:lnTo>
                  <a:lnTo>
                    <a:pt x="2578" y="2677"/>
                  </a:lnTo>
                  <a:lnTo>
                    <a:pt x="2583" y="2679"/>
                  </a:lnTo>
                  <a:lnTo>
                    <a:pt x="2588" y="2679"/>
                  </a:lnTo>
                  <a:lnTo>
                    <a:pt x="2594" y="2677"/>
                  </a:lnTo>
                  <a:lnTo>
                    <a:pt x="2596" y="2676"/>
                  </a:lnTo>
                  <a:lnTo>
                    <a:pt x="2599" y="2672"/>
                  </a:lnTo>
                  <a:lnTo>
                    <a:pt x="2599" y="2672"/>
                  </a:lnTo>
                  <a:lnTo>
                    <a:pt x="2572" y="2704"/>
                  </a:lnTo>
                  <a:lnTo>
                    <a:pt x="2546" y="2735"/>
                  </a:lnTo>
                  <a:lnTo>
                    <a:pt x="2482" y="2821"/>
                  </a:lnTo>
                  <a:lnTo>
                    <a:pt x="2482" y="2821"/>
                  </a:lnTo>
                  <a:lnTo>
                    <a:pt x="2491" y="2790"/>
                  </a:lnTo>
                  <a:lnTo>
                    <a:pt x="2502" y="2761"/>
                  </a:lnTo>
                  <a:lnTo>
                    <a:pt x="2512" y="2732"/>
                  </a:lnTo>
                  <a:lnTo>
                    <a:pt x="2525" y="2705"/>
                  </a:lnTo>
                  <a:lnTo>
                    <a:pt x="2525" y="2705"/>
                  </a:lnTo>
                  <a:close/>
                  <a:moveTo>
                    <a:pt x="2473" y="2846"/>
                  </a:moveTo>
                  <a:lnTo>
                    <a:pt x="2473" y="2846"/>
                  </a:lnTo>
                  <a:lnTo>
                    <a:pt x="2478" y="2851"/>
                  </a:lnTo>
                  <a:lnTo>
                    <a:pt x="2485" y="2855"/>
                  </a:lnTo>
                  <a:lnTo>
                    <a:pt x="2487" y="2855"/>
                  </a:lnTo>
                  <a:lnTo>
                    <a:pt x="2491" y="2855"/>
                  </a:lnTo>
                  <a:lnTo>
                    <a:pt x="2495" y="2852"/>
                  </a:lnTo>
                  <a:lnTo>
                    <a:pt x="2498" y="2850"/>
                  </a:lnTo>
                  <a:lnTo>
                    <a:pt x="2498" y="2850"/>
                  </a:lnTo>
                  <a:lnTo>
                    <a:pt x="2664" y="2679"/>
                  </a:lnTo>
                  <a:lnTo>
                    <a:pt x="2830" y="2507"/>
                  </a:lnTo>
                  <a:lnTo>
                    <a:pt x="2830" y="2507"/>
                  </a:lnTo>
                  <a:lnTo>
                    <a:pt x="2926" y="2405"/>
                  </a:lnTo>
                  <a:lnTo>
                    <a:pt x="2926" y="2405"/>
                  </a:lnTo>
                  <a:lnTo>
                    <a:pt x="2859" y="2479"/>
                  </a:lnTo>
                  <a:lnTo>
                    <a:pt x="2792" y="2551"/>
                  </a:lnTo>
                  <a:lnTo>
                    <a:pt x="2725" y="2626"/>
                  </a:lnTo>
                  <a:lnTo>
                    <a:pt x="2662" y="2701"/>
                  </a:lnTo>
                  <a:lnTo>
                    <a:pt x="2600" y="2777"/>
                  </a:lnTo>
                  <a:lnTo>
                    <a:pt x="2569" y="2817"/>
                  </a:lnTo>
                  <a:lnTo>
                    <a:pt x="2539" y="2857"/>
                  </a:lnTo>
                  <a:lnTo>
                    <a:pt x="2511" y="2897"/>
                  </a:lnTo>
                  <a:lnTo>
                    <a:pt x="2482" y="2938"/>
                  </a:lnTo>
                  <a:lnTo>
                    <a:pt x="2455" y="2979"/>
                  </a:lnTo>
                  <a:lnTo>
                    <a:pt x="2427" y="3022"/>
                  </a:lnTo>
                  <a:lnTo>
                    <a:pt x="2427" y="3022"/>
                  </a:lnTo>
                  <a:lnTo>
                    <a:pt x="2450" y="2933"/>
                  </a:lnTo>
                  <a:lnTo>
                    <a:pt x="2462" y="2890"/>
                  </a:lnTo>
                  <a:lnTo>
                    <a:pt x="2473" y="2846"/>
                  </a:lnTo>
                  <a:lnTo>
                    <a:pt x="2473" y="2846"/>
                  </a:lnTo>
                  <a:close/>
                  <a:moveTo>
                    <a:pt x="2414" y="3071"/>
                  </a:moveTo>
                  <a:lnTo>
                    <a:pt x="2414" y="3071"/>
                  </a:lnTo>
                  <a:lnTo>
                    <a:pt x="2418" y="3074"/>
                  </a:lnTo>
                  <a:lnTo>
                    <a:pt x="2423" y="3074"/>
                  </a:lnTo>
                  <a:lnTo>
                    <a:pt x="2428" y="3074"/>
                  </a:lnTo>
                  <a:lnTo>
                    <a:pt x="2431" y="3070"/>
                  </a:lnTo>
                  <a:lnTo>
                    <a:pt x="2431" y="3070"/>
                  </a:lnTo>
                  <a:lnTo>
                    <a:pt x="2506" y="2988"/>
                  </a:lnTo>
                  <a:lnTo>
                    <a:pt x="2581" y="2906"/>
                  </a:lnTo>
                  <a:lnTo>
                    <a:pt x="2657" y="2827"/>
                  </a:lnTo>
                  <a:lnTo>
                    <a:pt x="2734" y="2746"/>
                  </a:lnTo>
                  <a:lnTo>
                    <a:pt x="2888" y="2588"/>
                  </a:lnTo>
                  <a:lnTo>
                    <a:pt x="3042" y="2427"/>
                  </a:lnTo>
                  <a:lnTo>
                    <a:pt x="3042" y="2427"/>
                  </a:lnTo>
                  <a:lnTo>
                    <a:pt x="2942" y="2562"/>
                  </a:lnTo>
                  <a:lnTo>
                    <a:pt x="2841" y="2695"/>
                  </a:lnTo>
                  <a:lnTo>
                    <a:pt x="2841" y="2695"/>
                  </a:lnTo>
                  <a:lnTo>
                    <a:pt x="2720" y="2823"/>
                  </a:lnTo>
                  <a:lnTo>
                    <a:pt x="2600" y="2951"/>
                  </a:lnTo>
                  <a:lnTo>
                    <a:pt x="2541" y="3015"/>
                  </a:lnTo>
                  <a:lnTo>
                    <a:pt x="2483" y="3079"/>
                  </a:lnTo>
                  <a:lnTo>
                    <a:pt x="2425" y="3145"/>
                  </a:lnTo>
                  <a:lnTo>
                    <a:pt x="2368" y="3210"/>
                  </a:lnTo>
                  <a:lnTo>
                    <a:pt x="2368" y="3210"/>
                  </a:lnTo>
                  <a:lnTo>
                    <a:pt x="2381" y="3177"/>
                  </a:lnTo>
                  <a:lnTo>
                    <a:pt x="2393" y="3143"/>
                  </a:lnTo>
                  <a:lnTo>
                    <a:pt x="2403" y="3107"/>
                  </a:lnTo>
                  <a:lnTo>
                    <a:pt x="2414" y="3071"/>
                  </a:lnTo>
                  <a:lnTo>
                    <a:pt x="2414" y="3071"/>
                  </a:lnTo>
                  <a:close/>
                  <a:moveTo>
                    <a:pt x="2459" y="3189"/>
                  </a:moveTo>
                  <a:lnTo>
                    <a:pt x="2459" y="3189"/>
                  </a:lnTo>
                  <a:lnTo>
                    <a:pt x="2489" y="3157"/>
                  </a:lnTo>
                  <a:lnTo>
                    <a:pt x="2519" y="3124"/>
                  </a:lnTo>
                  <a:lnTo>
                    <a:pt x="2519" y="3124"/>
                  </a:lnTo>
                  <a:lnTo>
                    <a:pt x="2399" y="3282"/>
                  </a:lnTo>
                  <a:lnTo>
                    <a:pt x="2279" y="3439"/>
                  </a:lnTo>
                  <a:lnTo>
                    <a:pt x="2157" y="3597"/>
                  </a:lnTo>
                  <a:lnTo>
                    <a:pt x="2036" y="3752"/>
                  </a:lnTo>
                  <a:lnTo>
                    <a:pt x="2036" y="3752"/>
                  </a:lnTo>
                  <a:lnTo>
                    <a:pt x="1989" y="3816"/>
                  </a:lnTo>
                  <a:lnTo>
                    <a:pt x="1957" y="3859"/>
                  </a:lnTo>
                  <a:lnTo>
                    <a:pt x="1928" y="3896"/>
                  </a:lnTo>
                  <a:lnTo>
                    <a:pt x="1917" y="3910"/>
                  </a:lnTo>
                  <a:lnTo>
                    <a:pt x="1909" y="3919"/>
                  </a:lnTo>
                  <a:lnTo>
                    <a:pt x="1907" y="3921"/>
                  </a:lnTo>
                  <a:lnTo>
                    <a:pt x="1906" y="3921"/>
                  </a:lnTo>
                  <a:lnTo>
                    <a:pt x="1906" y="3919"/>
                  </a:lnTo>
                  <a:lnTo>
                    <a:pt x="1908" y="3915"/>
                  </a:lnTo>
                  <a:lnTo>
                    <a:pt x="1915" y="3900"/>
                  </a:lnTo>
                  <a:lnTo>
                    <a:pt x="1929" y="3875"/>
                  </a:lnTo>
                  <a:lnTo>
                    <a:pt x="1982" y="3789"/>
                  </a:lnTo>
                  <a:lnTo>
                    <a:pt x="1982" y="3789"/>
                  </a:lnTo>
                  <a:lnTo>
                    <a:pt x="2008" y="3749"/>
                  </a:lnTo>
                  <a:lnTo>
                    <a:pt x="2035" y="3710"/>
                  </a:lnTo>
                  <a:lnTo>
                    <a:pt x="2061" y="3670"/>
                  </a:lnTo>
                  <a:lnTo>
                    <a:pt x="2090" y="3632"/>
                  </a:lnTo>
                  <a:lnTo>
                    <a:pt x="2119" y="3593"/>
                  </a:lnTo>
                  <a:lnTo>
                    <a:pt x="2148" y="3556"/>
                  </a:lnTo>
                  <a:lnTo>
                    <a:pt x="2209" y="3481"/>
                  </a:lnTo>
                  <a:lnTo>
                    <a:pt x="2272" y="3406"/>
                  </a:lnTo>
                  <a:lnTo>
                    <a:pt x="2335" y="3333"/>
                  </a:lnTo>
                  <a:lnTo>
                    <a:pt x="2459" y="3189"/>
                  </a:lnTo>
                  <a:lnTo>
                    <a:pt x="2459" y="3189"/>
                  </a:lnTo>
                  <a:close/>
                  <a:moveTo>
                    <a:pt x="2024" y="3663"/>
                  </a:moveTo>
                  <a:lnTo>
                    <a:pt x="2024" y="3663"/>
                  </a:lnTo>
                  <a:lnTo>
                    <a:pt x="1996" y="3708"/>
                  </a:lnTo>
                  <a:lnTo>
                    <a:pt x="1968" y="3751"/>
                  </a:lnTo>
                  <a:lnTo>
                    <a:pt x="1940" y="3797"/>
                  </a:lnTo>
                  <a:lnTo>
                    <a:pt x="1913" y="3841"/>
                  </a:lnTo>
                  <a:lnTo>
                    <a:pt x="1887" y="3887"/>
                  </a:lnTo>
                  <a:lnTo>
                    <a:pt x="1862" y="3933"/>
                  </a:lnTo>
                  <a:lnTo>
                    <a:pt x="1839" y="3979"/>
                  </a:lnTo>
                  <a:lnTo>
                    <a:pt x="1816" y="4026"/>
                  </a:lnTo>
                  <a:lnTo>
                    <a:pt x="1816" y="4026"/>
                  </a:lnTo>
                  <a:lnTo>
                    <a:pt x="1813" y="4032"/>
                  </a:lnTo>
                  <a:lnTo>
                    <a:pt x="1814" y="4038"/>
                  </a:lnTo>
                  <a:lnTo>
                    <a:pt x="1817" y="4043"/>
                  </a:lnTo>
                  <a:lnTo>
                    <a:pt x="1820" y="4047"/>
                  </a:lnTo>
                  <a:lnTo>
                    <a:pt x="1825" y="4050"/>
                  </a:lnTo>
                  <a:lnTo>
                    <a:pt x="1830" y="4051"/>
                  </a:lnTo>
                  <a:lnTo>
                    <a:pt x="1836" y="4050"/>
                  </a:lnTo>
                  <a:lnTo>
                    <a:pt x="1840" y="4045"/>
                  </a:lnTo>
                  <a:lnTo>
                    <a:pt x="1840" y="4045"/>
                  </a:lnTo>
                  <a:lnTo>
                    <a:pt x="1908" y="3962"/>
                  </a:lnTo>
                  <a:lnTo>
                    <a:pt x="1975" y="3878"/>
                  </a:lnTo>
                  <a:lnTo>
                    <a:pt x="2108" y="3708"/>
                  </a:lnTo>
                  <a:lnTo>
                    <a:pt x="2108" y="3708"/>
                  </a:lnTo>
                  <a:lnTo>
                    <a:pt x="2074" y="3757"/>
                  </a:lnTo>
                  <a:lnTo>
                    <a:pt x="2042" y="3806"/>
                  </a:lnTo>
                  <a:lnTo>
                    <a:pt x="2010" y="3857"/>
                  </a:lnTo>
                  <a:lnTo>
                    <a:pt x="1978" y="3907"/>
                  </a:lnTo>
                  <a:lnTo>
                    <a:pt x="1947" y="3957"/>
                  </a:lnTo>
                  <a:lnTo>
                    <a:pt x="1917" y="4009"/>
                  </a:lnTo>
                  <a:lnTo>
                    <a:pt x="1888" y="4061"/>
                  </a:lnTo>
                  <a:lnTo>
                    <a:pt x="1859" y="4114"/>
                  </a:lnTo>
                  <a:lnTo>
                    <a:pt x="1859" y="4114"/>
                  </a:lnTo>
                  <a:lnTo>
                    <a:pt x="1858" y="4120"/>
                  </a:lnTo>
                  <a:lnTo>
                    <a:pt x="1858" y="4125"/>
                  </a:lnTo>
                  <a:lnTo>
                    <a:pt x="1860" y="4130"/>
                  </a:lnTo>
                  <a:lnTo>
                    <a:pt x="1864" y="4135"/>
                  </a:lnTo>
                  <a:lnTo>
                    <a:pt x="1870" y="4137"/>
                  </a:lnTo>
                  <a:lnTo>
                    <a:pt x="1874" y="4139"/>
                  </a:lnTo>
                  <a:lnTo>
                    <a:pt x="1880" y="4137"/>
                  </a:lnTo>
                  <a:lnTo>
                    <a:pt x="1882" y="4135"/>
                  </a:lnTo>
                  <a:lnTo>
                    <a:pt x="1885" y="4133"/>
                  </a:lnTo>
                  <a:lnTo>
                    <a:pt x="1885" y="4133"/>
                  </a:lnTo>
                  <a:lnTo>
                    <a:pt x="1971" y="4020"/>
                  </a:lnTo>
                  <a:lnTo>
                    <a:pt x="2057" y="3908"/>
                  </a:lnTo>
                  <a:lnTo>
                    <a:pt x="2229" y="3682"/>
                  </a:lnTo>
                  <a:lnTo>
                    <a:pt x="2315" y="3570"/>
                  </a:lnTo>
                  <a:lnTo>
                    <a:pt x="2403" y="3459"/>
                  </a:lnTo>
                  <a:lnTo>
                    <a:pt x="2492" y="3349"/>
                  </a:lnTo>
                  <a:lnTo>
                    <a:pt x="2583" y="3240"/>
                  </a:lnTo>
                  <a:lnTo>
                    <a:pt x="2583" y="3240"/>
                  </a:lnTo>
                  <a:lnTo>
                    <a:pt x="2493" y="3365"/>
                  </a:lnTo>
                  <a:lnTo>
                    <a:pt x="2404" y="3491"/>
                  </a:lnTo>
                  <a:lnTo>
                    <a:pt x="2226" y="3744"/>
                  </a:lnTo>
                  <a:lnTo>
                    <a:pt x="2050" y="3998"/>
                  </a:lnTo>
                  <a:lnTo>
                    <a:pt x="1961" y="4125"/>
                  </a:lnTo>
                  <a:lnTo>
                    <a:pt x="1872" y="4251"/>
                  </a:lnTo>
                  <a:lnTo>
                    <a:pt x="1872" y="4251"/>
                  </a:lnTo>
                  <a:lnTo>
                    <a:pt x="1855" y="4239"/>
                  </a:lnTo>
                  <a:lnTo>
                    <a:pt x="1841" y="4226"/>
                  </a:lnTo>
                  <a:lnTo>
                    <a:pt x="1830" y="4214"/>
                  </a:lnTo>
                  <a:lnTo>
                    <a:pt x="1819" y="4201"/>
                  </a:lnTo>
                  <a:lnTo>
                    <a:pt x="1811" y="4185"/>
                  </a:lnTo>
                  <a:lnTo>
                    <a:pt x="1804" y="4170"/>
                  </a:lnTo>
                  <a:lnTo>
                    <a:pt x="1799" y="4155"/>
                  </a:lnTo>
                  <a:lnTo>
                    <a:pt x="1796" y="4139"/>
                  </a:lnTo>
                  <a:lnTo>
                    <a:pt x="1793" y="4122"/>
                  </a:lnTo>
                  <a:lnTo>
                    <a:pt x="1793" y="4105"/>
                  </a:lnTo>
                  <a:lnTo>
                    <a:pt x="1793" y="4086"/>
                  </a:lnTo>
                  <a:lnTo>
                    <a:pt x="1796" y="4068"/>
                  </a:lnTo>
                  <a:lnTo>
                    <a:pt x="1799" y="4050"/>
                  </a:lnTo>
                  <a:lnTo>
                    <a:pt x="1804" y="4031"/>
                  </a:lnTo>
                  <a:lnTo>
                    <a:pt x="1810" y="4011"/>
                  </a:lnTo>
                  <a:lnTo>
                    <a:pt x="1817" y="3991"/>
                  </a:lnTo>
                  <a:lnTo>
                    <a:pt x="1824" y="3971"/>
                  </a:lnTo>
                  <a:lnTo>
                    <a:pt x="1833" y="3951"/>
                  </a:lnTo>
                  <a:lnTo>
                    <a:pt x="1853" y="3910"/>
                  </a:lnTo>
                  <a:lnTo>
                    <a:pt x="1877" y="3868"/>
                  </a:lnTo>
                  <a:lnTo>
                    <a:pt x="1902" y="3827"/>
                  </a:lnTo>
                  <a:lnTo>
                    <a:pt x="1932" y="3785"/>
                  </a:lnTo>
                  <a:lnTo>
                    <a:pt x="1961" y="3744"/>
                  </a:lnTo>
                  <a:lnTo>
                    <a:pt x="1992" y="3703"/>
                  </a:lnTo>
                  <a:lnTo>
                    <a:pt x="2024" y="3663"/>
                  </a:lnTo>
                  <a:lnTo>
                    <a:pt x="2024" y="3663"/>
                  </a:lnTo>
                  <a:close/>
                  <a:moveTo>
                    <a:pt x="1982" y="4295"/>
                  </a:moveTo>
                  <a:lnTo>
                    <a:pt x="1982" y="4295"/>
                  </a:lnTo>
                  <a:lnTo>
                    <a:pt x="1958" y="4288"/>
                  </a:lnTo>
                  <a:lnTo>
                    <a:pt x="1937" y="4283"/>
                  </a:lnTo>
                  <a:lnTo>
                    <a:pt x="1917" y="4274"/>
                  </a:lnTo>
                  <a:lnTo>
                    <a:pt x="1899" y="4266"/>
                  </a:lnTo>
                  <a:lnTo>
                    <a:pt x="1899" y="4266"/>
                  </a:lnTo>
                  <a:lnTo>
                    <a:pt x="1994" y="4146"/>
                  </a:lnTo>
                  <a:lnTo>
                    <a:pt x="2090" y="4026"/>
                  </a:lnTo>
                  <a:lnTo>
                    <a:pt x="2186" y="3907"/>
                  </a:lnTo>
                  <a:lnTo>
                    <a:pt x="2283" y="3789"/>
                  </a:lnTo>
                  <a:lnTo>
                    <a:pt x="2380" y="3670"/>
                  </a:lnTo>
                  <a:lnTo>
                    <a:pt x="2478" y="3553"/>
                  </a:lnTo>
                  <a:lnTo>
                    <a:pt x="2578" y="3436"/>
                  </a:lnTo>
                  <a:lnTo>
                    <a:pt x="2676" y="3320"/>
                  </a:lnTo>
                  <a:lnTo>
                    <a:pt x="2777" y="3205"/>
                  </a:lnTo>
                  <a:lnTo>
                    <a:pt x="2876" y="3090"/>
                  </a:lnTo>
                  <a:lnTo>
                    <a:pt x="3079" y="2860"/>
                  </a:lnTo>
                  <a:lnTo>
                    <a:pt x="3282" y="2632"/>
                  </a:lnTo>
                  <a:lnTo>
                    <a:pt x="3488" y="2406"/>
                  </a:lnTo>
                  <a:lnTo>
                    <a:pt x="3488" y="2406"/>
                  </a:lnTo>
                  <a:lnTo>
                    <a:pt x="3390" y="2516"/>
                  </a:lnTo>
                  <a:lnTo>
                    <a:pt x="3292" y="2628"/>
                  </a:lnTo>
                  <a:lnTo>
                    <a:pt x="3192" y="2740"/>
                  </a:lnTo>
                  <a:lnTo>
                    <a:pt x="3094" y="2855"/>
                  </a:lnTo>
                  <a:lnTo>
                    <a:pt x="2997" y="2969"/>
                  </a:lnTo>
                  <a:lnTo>
                    <a:pt x="2899" y="3085"/>
                  </a:lnTo>
                  <a:lnTo>
                    <a:pt x="2802" y="3201"/>
                  </a:lnTo>
                  <a:lnTo>
                    <a:pt x="2706" y="3319"/>
                  </a:lnTo>
                  <a:lnTo>
                    <a:pt x="2612" y="3438"/>
                  </a:lnTo>
                  <a:lnTo>
                    <a:pt x="2517" y="3557"/>
                  </a:lnTo>
                  <a:lnTo>
                    <a:pt x="2424" y="3676"/>
                  </a:lnTo>
                  <a:lnTo>
                    <a:pt x="2333" y="3796"/>
                  </a:lnTo>
                  <a:lnTo>
                    <a:pt x="2242" y="3916"/>
                  </a:lnTo>
                  <a:lnTo>
                    <a:pt x="2153" y="4037"/>
                  </a:lnTo>
                  <a:lnTo>
                    <a:pt x="2065" y="4157"/>
                  </a:lnTo>
                  <a:lnTo>
                    <a:pt x="1980" y="4278"/>
                  </a:lnTo>
                  <a:lnTo>
                    <a:pt x="1980" y="4278"/>
                  </a:lnTo>
                  <a:lnTo>
                    <a:pt x="1977" y="4283"/>
                  </a:lnTo>
                  <a:lnTo>
                    <a:pt x="1977" y="4287"/>
                  </a:lnTo>
                  <a:lnTo>
                    <a:pt x="1978" y="4291"/>
                  </a:lnTo>
                  <a:lnTo>
                    <a:pt x="1982" y="4295"/>
                  </a:lnTo>
                  <a:lnTo>
                    <a:pt x="1982" y="4295"/>
                  </a:lnTo>
                  <a:close/>
                  <a:moveTo>
                    <a:pt x="3141" y="2892"/>
                  </a:moveTo>
                  <a:lnTo>
                    <a:pt x="3141" y="2892"/>
                  </a:lnTo>
                  <a:lnTo>
                    <a:pt x="2988" y="3081"/>
                  </a:lnTo>
                  <a:lnTo>
                    <a:pt x="2837" y="3270"/>
                  </a:lnTo>
                  <a:lnTo>
                    <a:pt x="2686" y="3460"/>
                  </a:lnTo>
                  <a:lnTo>
                    <a:pt x="2534" y="3648"/>
                  </a:lnTo>
                  <a:lnTo>
                    <a:pt x="2534" y="3648"/>
                  </a:lnTo>
                  <a:lnTo>
                    <a:pt x="2587" y="3576"/>
                  </a:lnTo>
                  <a:lnTo>
                    <a:pt x="2640" y="3503"/>
                  </a:lnTo>
                  <a:lnTo>
                    <a:pt x="2693" y="3432"/>
                  </a:lnTo>
                  <a:lnTo>
                    <a:pt x="2748" y="3360"/>
                  </a:lnTo>
                  <a:lnTo>
                    <a:pt x="2748" y="3360"/>
                  </a:lnTo>
                  <a:lnTo>
                    <a:pt x="2844" y="3241"/>
                  </a:lnTo>
                  <a:lnTo>
                    <a:pt x="2942" y="3124"/>
                  </a:lnTo>
                  <a:lnTo>
                    <a:pt x="3041" y="3007"/>
                  </a:lnTo>
                  <a:lnTo>
                    <a:pt x="3141" y="2892"/>
                  </a:lnTo>
                  <a:lnTo>
                    <a:pt x="3141" y="2892"/>
                  </a:lnTo>
                  <a:close/>
                  <a:moveTo>
                    <a:pt x="3152" y="3232"/>
                  </a:moveTo>
                  <a:lnTo>
                    <a:pt x="3152" y="3232"/>
                  </a:lnTo>
                  <a:lnTo>
                    <a:pt x="3588" y="2680"/>
                  </a:lnTo>
                  <a:lnTo>
                    <a:pt x="3805" y="2404"/>
                  </a:lnTo>
                  <a:lnTo>
                    <a:pt x="4021" y="2128"/>
                  </a:lnTo>
                  <a:lnTo>
                    <a:pt x="4021" y="2128"/>
                  </a:lnTo>
                  <a:lnTo>
                    <a:pt x="4024" y="2121"/>
                  </a:lnTo>
                  <a:lnTo>
                    <a:pt x="4024" y="2115"/>
                  </a:lnTo>
                  <a:lnTo>
                    <a:pt x="4023" y="2109"/>
                  </a:lnTo>
                  <a:lnTo>
                    <a:pt x="4020" y="2104"/>
                  </a:lnTo>
                  <a:lnTo>
                    <a:pt x="4015" y="2101"/>
                  </a:lnTo>
                  <a:lnTo>
                    <a:pt x="4010" y="2100"/>
                  </a:lnTo>
                  <a:lnTo>
                    <a:pt x="4004" y="2101"/>
                  </a:lnTo>
                  <a:lnTo>
                    <a:pt x="4001" y="2102"/>
                  </a:lnTo>
                  <a:lnTo>
                    <a:pt x="3998" y="2106"/>
                  </a:lnTo>
                  <a:lnTo>
                    <a:pt x="3998" y="2106"/>
                  </a:lnTo>
                  <a:lnTo>
                    <a:pt x="3904" y="2212"/>
                  </a:lnTo>
                  <a:lnTo>
                    <a:pt x="3809" y="2320"/>
                  </a:lnTo>
                  <a:lnTo>
                    <a:pt x="3715" y="2431"/>
                  </a:lnTo>
                  <a:lnTo>
                    <a:pt x="3623" y="2542"/>
                  </a:lnTo>
                  <a:lnTo>
                    <a:pt x="3530" y="2656"/>
                  </a:lnTo>
                  <a:lnTo>
                    <a:pt x="3439" y="2769"/>
                  </a:lnTo>
                  <a:lnTo>
                    <a:pt x="3255" y="2997"/>
                  </a:lnTo>
                  <a:lnTo>
                    <a:pt x="3073" y="3226"/>
                  </a:lnTo>
                  <a:lnTo>
                    <a:pt x="2981" y="3339"/>
                  </a:lnTo>
                  <a:lnTo>
                    <a:pt x="2890" y="3453"/>
                  </a:lnTo>
                  <a:lnTo>
                    <a:pt x="2798" y="3564"/>
                  </a:lnTo>
                  <a:lnTo>
                    <a:pt x="2704" y="3674"/>
                  </a:lnTo>
                  <a:lnTo>
                    <a:pt x="2610" y="3783"/>
                  </a:lnTo>
                  <a:lnTo>
                    <a:pt x="2517" y="3889"/>
                  </a:lnTo>
                  <a:lnTo>
                    <a:pt x="2517" y="3889"/>
                  </a:lnTo>
                  <a:lnTo>
                    <a:pt x="2589" y="3809"/>
                  </a:lnTo>
                  <a:lnTo>
                    <a:pt x="2662" y="3728"/>
                  </a:lnTo>
                  <a:lnTo>
                    <a:pt x="2733" y="3646"/>
                  </a:lnTo>
                  <a:lnTo>
                    <a:pt x="2803" y="3564"/>
                  </a:lnTo>
                  <a:lnTo>
                    <a:pt x="2945" y="3399"/>
                  </a:lnTo>
                  <a:lnTo>
                    <a:pt x="3084" y="3233"/>
                  </a:lnTo>
                  <a:lnTo>
                    <a:pt x="3361" y="2899"/>
                  </a:lnTo>
                  <a:lnTo>
                    <a:pt x="3500" y="2732"/>
                  </a:lnTo>
                  <a:lnTo>
                    <a:pt x="3639" y="2566"/>
                  </a:lnTo>
                  <a:lnTo>
                    <a:pt x="3639" y="2566"/>
                  </a:lnTo>
                  <a:lnTo>
                    <a:pt x="3527" y="2702"/>
                  </a:lnTo>
                  <a:lnTo>
                    <a:pt x="3414" y="2841"/>
                  </a:lnTo>
                  <a:lnTo>
                    <a:pt x="3302" y="2981"/>
                  </a:lnTo>
                  <a:lnTo>
                    <a:pt x="3191" y="3123"/>
                  </a:lnTo>
                  <a:lnTo>
                    <a:pt x="3081" y="3265"/>
                  </a:lnTo>
                  <a:lnTo>
                    <a:pt x="2972" y="3408"/>
                  </a:lnTo>
                  <a:lnTo>
                    <a:pt x="2864" y="3551"/>
                  </a:lnTo>
                  <a:lnTo>
                    <a:pt x="2758" y="3694"/>
                  </a:lnTo>
                  <a:lnTo>
                    <a:pt x="2758" y="3694"/>
                  </a:lnTo>
                  <a:lnTo>
                    <a:pt x="2689" y="3777"/>
                  </a:lnTo>
                  <a:lnTo>
                    <a:pt x="2621" y="3861"/>
                  </a:lnTo>
                  <a:lnTo>
                    <a:pt x="2554" y="3944"/>
                  </a:lnTo>
                  <a:lnTo>
                    <a:pt x="2487" y="4030"/>
                  </a:lnTo>
                  <a:lnTo>
                    <a:pt x="2422" y="4115"/>
                  </a:lnTo>
                  <a:lnTo>
                    <a:pt x="2356" y="4201"/>
                  </a:lnTo>
                  <a:lnTo>
                    <a:pt x="2292" y="4287"/>
                  </a:lnTo>
                  <a:lnTo>
                    <a:pt x="2229" y="4375"/>
                  </a:lnTo>
                  <a:lnTo>
                    <a:pt x="2229" y="4375"/>
                  </a:lnTo>
                  <a:lnTo>
                    <a:pt x="2207" y="4359"/>
                  </a:lnTo>
                  <a:lnTo>
                    <a:pt x="2187" y="4346"/>
                  </a:lnTo>
                  <a:lnTo>
                    <a:pt x="2166" y="4336"/>
                  </a:lnTo>
                  <a:lnTo>
                    <a:pt x="2146" y="4328"/>
                  </a:lnTo>
                  <a:lnTo>
                    <a:pt x="2125" y="4321"/>
                  </a:lnTo>
                  <a:lnTo>
                    <a:pt x="2102" y="4315"/>
                  </a:lnTo>
                  <a:lnTo>
                    <a:pt x="2078" y="4312"/>
                  </a:lnTo>
                  <a:lnTo>
                    <a:pt x="2050" y="4307"/>
                  </a:lnTo>
                  <a:lnTo>
                    <a:pt x="2050" y="4307"/>
                  </a:lnTo>
                  <a:lnTo>
                    <a:pt x="2024" y="4304"/>
                  </a:lnTo>
                  <a:lnTo>
                    <a:pt x="1999" y="4299"/>
                  </a:lnTo>
                  <a:lnTo>
                    <a:pt x="1999" y="4299"/>
                  </a:lnTo>
                  <a:lnTo>
                    <a:pt x="2002" y="4299"/>
                  </a:lnTo>
                  <a:lnTo>
                    <a:pt x="2005" y="4297"/>
                  </a:lnTo>
                  <a:lnTo>
                    <a:pt x="2005" y="4297"/>
                  </a:lnTo>
                  <a:lnTo>
                    <a:pt x="2038" y="4266"/>
                  </a:lnTo>
                  <a:lnTo>
                    <a:pt x="2070" y="4235"/>
                  </a:lnTo>
                  <a:lnTo>
                    <a:pt x="2101" y="4202"/>
                  </a:lnTo>
                  <a:lnTo>
                    <a:pt x="2132" y="4169"/>
                  </a:lnTo>
                  <a:lnTo>
                    <a:pt x="2161" y="4136"/>
                  </a:lnTo>
                  <a:lnTo>
                    <a:pt x="2191" y="4102"/>
                  </a:lnTo>
                  <a:lnTo>
                    <a:pt x="2249" y="4033"/>
                  </a:lnTo>
                  <a:lnTo>
                    <a:pt x="2304" y="3963"/>
                  </a:lnTo>
                  <a:lnTo>
                    <a:pt x="2359" y="3892"/>
                  </a:lnTo>
                  <a:lnTo>
                    <a:pt x="2411" y="3819"/>
                  </a:lnTo>
                  <a:lnTo>
                    <a:pt x="2464" y="3747"/>
                  </a:lnTo>
                  <a:lnTo>
                    <a:pt x="2464" y="3747"/>
                  </a:lnTo>
                  <a:lnTo>
                    <a:pt x="2579" y="3612"/>
                  </a:lnTo>
                  <a:lnTo>
                    <a:pt x="2693" y="3476"/>
                  </a:lnTo>
                  <a:lnTo>
                    <a:pt x="2807" y="3339"/>
                  </a:lnTo>
                  <a:lnTo>
                    <a:pt x="2921" y="3201"/>
                  </a:lnTo>
                  <a:lnTo>
                    <a:pt x="3032" y="3063"/>
                  </a:lnTo>
                  <a:lnTo>
                    <a:pt x="3143" y="2924"/>
                  </a:lnTo>
                  <a:lnTo>
                    <a:pt x="3253" y="2784"/>
                  </a:lnTo>
                  <a:lnTo>
                    <a:pt x="3363" y="2644"/>
                  </a:lnTo>
                  <a:lnTo>
                    <a:pt x="3363" y="2644"/>
                  </a:lnTo>
                  <a:lnTo>
                    <a:pt x="3469" y="2528"/>
                  </a:lnTo>
                  <a:lnTo>
                    <a:pt x="3578" y="2412"/>
                  </a:lnTo>
                  <a:lnTo>
                    <a:pt x="3687" y="2299"/>
                  </a:lnTo>
                  <a:lnTo>
                    <a:pt x="3797" y="2185"/>
                  </a:lnTo>
                  <a:lnTo>
                    <a:pt x="3797" y="2185"/>
                  </a:lnTo>
                  <a:lnTo>
                    <a:pt x="3739" y="2245"/>
                  </a:lnTo>
                  <a:lnTo>
                    <a:pt x="3681" y="2307"/>
                  </a:lnTo>
                  <a:lnTo>
                    <a:pt x="3625" y="2369"/>
                  </a:lnTo>
                  <a:lnTo>
                    <a:pt x="3570" y="2432"/>
                  </a:lnTo>
                  <a:lnTo>
                    <a:pt x="3515" y="2496"/>
                  </a:lnTo>
                  <a:lnTo>
                    <a:pt x="3461" y="2561"/>
                  </a:lnTo>
                  <a:lnTo>
                    <a:pt x="3409" y="2626"/>
                  </a:lnTo>
                  <a:lnTo>
                    <a:pt x="3357" y="2692"/>
                  </a:lnTo>
                  <a:lnTo>
                    <a:pt x="3306" y="2759"/>
                  </a:lnTo>
                  <a:lnTo>
                    <a:pt x="3254" y="2825"/>
                  </a:lnTo>
                  <a:lnTo>
                    <a:pt x="3152" y="2960"/>
                  </a:lnTo>
                  <a:lnTo>
                    <a:pt x="3053" y="3096"/>
                  </a:lnTo>
                  <a:lnTo>
                    <a:pt x="2953" y="3232"/>
                  </a:lnTo>
                  <a:lnTo>
                    <a:pt x="2854" y="3368"/>
                  </a:lnTo>
                  <a:lnTo>
                    <a:pt x="2753" y="3503"/>
                  </a:lnTo>
                  <a:lnTo>
                    <a:pt x="2653" y="3638"/>
                  </a:lnTo>
                  <a:lnTo>
                    <a:pt x="2601" y="3704"/>
                  </a:lnTo>
                  <a:lnTo>
                    <a:pt x="2548" y="3771"/>
                  </a:lnTo>
                  <a:lnTo>
                    <a:pt x="2496" y="3837"/>
                  </a:lnTo>
                  <a:lnTo>
                    <a:pt x="2443" y="3901"/>
                  </a:lnTo>
                  <a:lnTo>
                    <a:pt x="2388" y="3965"/>
                  </a:lnTo>
                  <a:lnTo>
                    <a:pt x="2333" y="4029"/>
                  </a:lnTo>
                  <a:lnTo>
                    <a:pt x="2277" y="4092"/>
                  </a:lnTo>
                  <a:lnTo>
                    <a:pt x="2221" y="4154"/>
                  </a:lnTo>
                  <a:lnTo>
                    <a:pt x="2162" y="4215"/>
                  </a:lnTo>
                  <a:lnTo>
                    <a:pt x="2102" y="4274"/>
                  </a:lnTo>
                  <a:lnTo>
                    <a:pt x="2102" y="4274"/>
                  </a:lnTo>
                  <a:lnTo>
                    <a:pt x="2100" y="4278"/>
                  </a:lnTo>
                  <a:lnTo>
                    <a:pt x="2099" y="4280"/>
                  </a:lnTo>
                  <a:lnTo>
                    <a:pt x="2098" y="4286"/>
                  </a:lnTo>
                  <a:lnTo>
                    <a:pt x="2100" y="4292"/>
                  </a:lnTo>
                  <a:lnTo>
                    <a:pt x="2104" y="4297"/>
                  </a:lnTo>
                  <a:lnTo>
                    <a:pt x="2108" y="4300"/>
                  </a:lnTo>
                  <a:lnTo>
                    <a:pt x="2113" y="4301"/>
                  </a:lnTo>
                  <a:lnTo>
                    <a:pt x="2119" y="4301"/>
                  </a:lnTo>
                  <a:lnTo>
                    <a:pt x="2122" y="4299"/>
                  </a:lnTo>
                  <a:lnTo>
                    <a:pt x="2125" y="4297"/>
                  </a:lnTo>
                  <a:lnTo>
                    <a:pt x="2125" y="4297"/>
                  </a:lnTo>
                  <a:lnTo>
                    <a:pt x="2197" y="4225"/>
                  </a:lnTo>
                  <a:lnTo>
                    <a:pt x="2269" y="4152"/>
                  </a:lnTo>
                  <a:lnTo>
                    <a:pt x="2269" y="4152"/>
                  </a:lnTo>
                  <a:lnTo>
                    <a:pt x="2320" y="4098"/>
                  </a:lnTo>
                  <a:lnTo>
                    <a:pt x="2370" y="4043"/>
                  </a:lnTo>
                  <a:lnTo>
                    <a:pt x="2421" y="3988"/>
                  </a:lnTo>
                  <a:lnTo>
                    <a:pt x="2470" y="3930"/>
                  </a:lnTo>
                  <a:lnTo>
                    <a:pt x="2518" y="3873"/>
                  </a:lnTo>
                  <a:lnTo>
                    <a:pt x="2565" y="3814"/>
                  </a:lnTo>
                  <a:lnTo>
                    <a:pt x="2612" y="3756"/>
                  </a:lnTo>
                  <a:lnTo>
                    <a:pt x="2658" y="3696"/>
                  </a:lnTo>
                  <a:lnTo>
                    <a:pt x="2750" y="3577"/>
                  </a:lnTo>
                  <a:lnTo>
                    <a:pt x="2840" y="3456"/>
                  </a:lnTo>
                  <a:lnTo>
                    <a:pt x="3017" y="3215"/>
                  </a:lnTo>
                  <a:lnTo>
                    <a:pt x="3017" y="3215"/>
                  </a:lnTo>
                  <a:lnTo>
                    <a:pt x="3072" y="3141"/>
                  </a:lnTo>
                  <a:lnTo>
                    <a:pt x="3128" y="3069"/>
                  </a:lnTo>
                  <a:lnTo>
                    <a:pt x="3185" y="2996"/>
                  </a:lnTo>
                  <a:lnTo>
                    <a:pt x="3242" y="2925"/>
                  </a:lnTo>
                  <a:lnTo>
                    <a:pt x="3358" y="2782"/>
                  </a:lnTo>
                  <a:lnTo>
                    <a:pt x="3475" y="2639"/>
                  </a:lnTo>
                  <a:lnTo>
                    <a:pt x="3591" y="2498"/>
                  </a:lnTo>
                  <a:lnTo>
                    <a:pt x="3649" y="2425"/>
                  </a:lnTo>
                  <a:lnTo>
                    <a:pt x="3706" y="2354"/>
                  </a:lnTo>
                  <a:lnTo>
                    <a:pt x="3762" y="2281"/>
                  </a:lnTo>
                  <a:lnTo>
                    <a:pt x="3817" y="2207"/>
                  </a:lnTo>
                  <a:lnTo>
                    <a:pt x="3872" y="2134"/>
                  </a:lnTo>
                  <a:lnTo>
                    <a:pt x="3925" y="2059"/>
                  </a:lnTo>
                  <a:lnTo>
                    <a:pt x="3925" y="2059"/>
                  </a:lnTo>
                  <a:lnTo>
                    <a:pt x="3926" y="2055"/>
                  </a:lnTo>
                  <a:lnTo>
                    <a:pt x="3927" y="2053"/>
                  </a:lnTo>
                  <a:lnTo>
                    <a:pt x="3927" y="2047"/>
                  </a:lnTo>
                  <a:lnTo>
                    <a:pt x="3927" y="2047"/>
                  </a:lnTo>
                  <a:lnTo>
                    <a:pt x="3953" y="2058"/>
                  </a:lnTo>
                  <a:lnTo>
                    <a:pt x="3979" y="2068"/>
                  </a:lnTo>
                  <a:lnTo>
                    <a:pt x="4004" y="2081"/>
                  </a:lnTo>
                  <a:lnTo>
                    <a:pt x="4029" y="2094"/>
                  </a:lnTo>
                  <a:lnTo>
                    <a:pt x="4054" y="2108"/>
                  </a:lnTo>
                  <a:lnTo>
                    <a:pt x="4077" y="2123"/>
                  </a:lnTo>
                  <a:lnTo>
                    <a:pt x="4101" y="2139"/>
                  </a:lnTo>
                  <a:lnTo>
                    <a:pt x="4124" y="2156"/>
                  </a:lnTo>
                  <a:lnTo>
                    <a:pt x="4124" y="2156"/>
                  </a:lnTo>
                  <a:lnTo>
                    <a:pt x="3881" y="2425"/>
                  </a:lnTo>
                  <a:lnTo>
                    <a:pt x="3637" y="2693"/>
                  </a:lnTo>
                  <a:lnTo>
                    <a:pt x="3393" y="2961"/>
                  </a:lnTo>
                  <a:lnTo>
                    <a:pt x="3273" y="3096"/>
                  </a:lnTo>
                  <a:lnTo>
                    <a:pt x="3152" y="3232"/>
                  </a:lnTo>
                  <a:lnTo>
                    <a:pt x="3152" y="3232"/>
                  </a:lnTo>
                  <a:close/>
                  <a:moveTo>
                    <a:pt x="4152" y="2178"/>
                  </a:moveTo>
                  <a:lnTo>
                    <a:pt x="4152" y="2178"/>
                  </a:lnTo>
                  <a:lnTo>
                    <a:pt x="4185" y="2205"/>
                  </a:lnTo>
                  <a:lnTo>
                    <a:pt x="4215" y="2233"/>
                  </a:lnTo>
                  <a:lnTo>
                    <a:pt x="4247" y="2262"/>
                  </a:lnTo>
                  <a:lnTo>
                    <a:pt x="4276" y="2293"/>
                  </a:lnTo>
                  <a:lnTo>
                    <a:pt x="4305" y="2324"/>
                  </a:lnTo>
                  <a:lnTo>
                    <a:pt x="4334" y="2357"/>
                  </a:lnTo>
                  <a:lnTo>
                    <a:pt x="4364" y="2391"/>
                  </a:lnTo>
                  <a:lnTo>
                    <a:pt x="4392" y="2425"/>
                  </a:lnTo>
                  <a:lnTo>
                    <a:pt x="4392" y="2425"/>
                  </a:lnTo>
                  <a:lnTo>
                    <a:pt x="4210" y="2645"/>
                  </a:lnTo>
                  <a:lnTo>
                    <a:pt x="4029" y="2865"/>
                  </a:lnTo>
                  <a:lnTo>
                    <a:pt x="3848" y="3085"/>
                  </a:lnTo>
                  <a:lnTo>
                    <a:pt x="3666" y="3305"/>
                  </a:lnTo>
                  <a:lnTo>
                    <a:pt x="3666" y="3305"/>
                  </a:lnTo>
                  <a:lnTo>
                    <a:pt x="3670" y="3301"/>
                  </a:lnTo>
                  <a:lnTo>
                    <a:pt x="3670" y="3301"/>
                  </a:lnTo>
                  <a:lnTo>
                    <a:pt x="3805" y="3122"/>
                  </a:lnTo>
                  <a:lnTo>
                    <a:pt x="3805" y="3122"/>
                  </a:lnTo>
                  <a:lnTo>
                    <a:pt x="3837" y="3081"/>
                  </a:lnTo>
                  <a:lnTo>
                    <a:pt x="3871" y="3040"/>
                  </a:lnTo>
                  <a:lnTo>
                    <a:pt x="3943" y="2955"/>
                  </a:lnTo>
                  <a:lnTo>
                    <a:pt x="4018" y="2870"/>
                  </a:lnTo>
                  <a:lnTo>
                    <a:pt x="4056" y="2825"/>
                  </a:lnTo>
                  <a:lnTo>
                    <a:pt x="4092" y="2781"/>
                  </a:lnTo>
                  <a:lnTo>
                    <a:pt x="4127" y="2735"/>
                  </a:lnTo>
                  <a:lnTo>
                    <a:pt x="4160" y="2690"/>
                  </a:lnTo>
                  <a:lnTo>
                    <a:pt x="4192" y="2643"/>
                  </a:lnTo>
                  <a:lnTo>
                    <a:pt x="4207" y="2619"/>
                  </a:lnTo>
                  <a:lnTo>
                    <a:pt x="4221" y="2595"/>
                  </a:lnTo>
                  <a:lnTo>
                    <a:pt x="4234" y="2571"/>
                  </a:lnTo>
                  <a:lnTo>
                    <a:pt x="4247" y="2547"/>
                  </a:lnTo>
                  <a:lnTo>
                    <a:pt x="4258" y="2522"/>
                  </a:lnTo>
                  <a:lnTo>
                    <a:pt x="4269" y="2496"/>
                  </a:lnTo>
                  <a:lnTo>
                    <a:pt x="4278" y="2472"/>
                  </a:lnTo>
                  <a:lnTo>
                    <a:pt x="4286" y="2446"/>
                  </a:lnTo>
                  <a:lnTo>
                    <a:pt x="4295" y="2420"/>
                  </a:lnTo>
                  <a:lnTo>
                    <a:pt x="4300" y="2395"/>
                  </a:lnTo>
                  <a:lnTo>
                    <a:pt x="4300" y="2395"/>
                  </a:lnTo>
                  <a:lnTo>
                    <a:pt x="4300" y="2391"/>
                  </a:lnTo>
                  <a:lnTo>
                    <a:pt x="4300" y="2388"/>
                  </a:lnTo>
                  <a:lnTo>
                    <a:pt x="4300" y="2388"/>
                  </a:lnTo>
                  <a:lnTo>
                    <a:pt x="4318" y="2370"/>
                  </a:lnTo>
                  <a:lnTo>
                    <a:pt x="4318" y="2370"/>
                  </a:lnTo>
                  <a:lnTo>
                    <a:pt x="4322" y="2367"/>
                  </a:lnTo>
                  <a:lnTo>
                    <a:pt x="4323" y="2364"/>
                  </a:lnTo>
                  <a:lnTo>
                    <a:pt x="4324" y="2361"/>
                  </a:lnTo>
                  <a:lnTo>
                    <a:pt x="4324" y="2357"/>
                  </a:lnTo>
                  <a:lnTo>
                    <a:pt x="4323" y="2350"/>
                  </a:lnTo>
                  <a:lnTo>
                    <a:pt x="4319" y="2345"/>
                  </a:lnTo>
                  <a:lnTo>
                    <a:pt x="4313" y="2341"/>
                  </a:lnTo>
                  <a:lnTo>
                    <a:pt x="4306" y="2340"/>
                  </a:lnTo>
                  <a:lnTo>
                    <a:pt x="4303" y="2340"/>
                  </a:lnTo>
                  <a:lnTo>
                    <a:pt x="4299" y="2340"/>
                  </a:lnTo>
                  <a:lnTo>
                    <a:pt x="4296" y="2342"/>
                  </a:lnTo>
                  <a:lnTo>
                    <a:pt x="4292" y="2344"/>
                  </a:lnTo>
                  <a:lnTo>
                    <a:pt x="4292" y="2344"/>
                  </a:lnTo>
                  <a:lnTo>
                    <a:pt x="4259" y="2375"/>
                  </a:lnTo>
                  <a:lnTo>
                    <a:pt x="4228" y="2406"/>
                  </a:lnTo>
                  <a:lnTo>
                    <a:pt x="4196" y="2439"/>
                  </a:lnTo>
                  <a:lnTo>
                    <a:pt x="4165" y="2472"/>
                  </a:lnTo>
                  <a:lnTo>
                    <a:pt x="4103" y="2539"/>
                  </a:lnTo>
                  <a:lnTo>
                    <a:pt x="4043" y="2608"/>
                  </a:lnTo>
                  <a:lnTo>
                    <a:pt x="3984" y="2678"/>
                  </a:lnTo>
                  <a:lnTo>
                    <a:pt x="3927" y="2750"/>
                  </a:lnTo>
                  <a:lnTo>
                    <a:pt x="3871" y="2823"/>
                  </a:lnTo>
                  <a:lnTo>
                    <a:pt x="3815" y="2897"/>
                  </a:lnTo>
                  <a:lnTo>
                    <a:pt x="3705" y="3045"/>
                  </a:lnTo>
                  <a:lnTo>
                    <a:pt x="3596" y="3194"/>
                  </a:lnTo>
                  <a:lnTo>
                    <a:pt x="3541" y="3268"/>
                  </a:lnTo>
                  <a:lnTo>
                    <a:pt x="3486" y="3340"/>
                  </a:lnTo>
                  <a:lnTo>
                    <a:pt x="3431" y="3413"/>
                  </a:lnTo>
                  <a:lnTo>
                    <a:pt x="3375" y="3484"/>
                  </a:lnTo>
                  <a:lnTo>
                    <a:pt x="3375" y="3484"/>
                  </a:lnTo>
                  <a:lnTo>
                    <a:pt x="3125" y="3792"/>
                  </a:lnTo>
                  <a:lnTo>
                    <a:pt x="3000" y="3947"/>
                  </a:lnTo>
                  <a:lnTo>
                    <a:pt x="2877" y="4102"/>
                  </a:lnTo>
                  <a:lnTo>
                    <a:pt x="2756" y="4258"/>
                  </a:lnTo>
                  <a:lnTo>
                    <a:pt x="2636" y="4416"/>
                  </a:lnTo>
                  <a:lnTo>
                    <a:pt x="2576" y="4496"/>
                  </a:lnTo>
                  <a:lnTo>
                    <a:pt x="2518" y="4575"/>
                  </a:lnTo>
                  <a:lnTo>
                    <a:pt x="2459" y="4656"/>
                  </a:lnTo>
                  <a:lnTo>
                    <a:pt x="2402" y="4737"/>
                  </a:lnTo>
                  <a:lnTo>
                    <a:pt x="2402" y="4737"/>
                  </a:lnTo>
                  <a:lnTo>
                    <a:pt x="2321" y="4854"/>
                  </a:lnTo>
                  <a:lnTo>
                    <a:pt x="2242" y="4972"/>
                  </a:lnTo>
                  <a:lnTo>
                    <a:pt x="2163" y="5090"/>
                  </a:lnTo>
                  <a:lnTo>
                    <a:pt x="2085" y="5210"/>
                  </a:lnTo>
                  <a:lnTo>
                    <a:pt x="1930" y="5450"/>
                  </a:lnTo>
                  <a:lnTo>
                    <a:pt x="1776" y="5688"/>
                  </a:lnTo>
                  <a:lnTo>
                    <a:pt x="1776" y="5688"/>
                  </a:lnTo>
                  <a:lnTo>
                    <a:pt x="1682" y="5819"/>
                  </a:lnTo>
                  <a:lnTo>
                    <a:pt x="1590" y="5952"/>
                  </a:lnTo>
                  <a:lnTo>
                    <a:pt x="1590" y="5952"/>
                  </a:lnTo>
                  <a:lnTo>
                    <a:pt x="1546" y="6011"/>
                  </a:lnTo>
                  <a:lnTo>
                    <a:pt x="1500" y="6073"/>
                  </a:lnTo>
                  <a:lnTo>
                    <a:pt x="1500" y="6073"/>
                  </a:lnTo>
                  <a:lnTo>
                    <a:pt x="1518" y="6047"/>
                  </a:lnTo>
                  <a:lnTo>
                    <a:pt x="1537" y="6018"/>
                  </a:lnTo>
                  <a:lnTo>
                    <a:pt x="1573" y="5961"/>
                  </a:lnTo>
                  <a:lnTo>
                    <a:pt x="1609" y="5903"/>
                  </a:lnTo>
                  <a:lnTo>
                    <a:pt x="1642" y="5844"/>
                  </a:lnTo>
                  <a:lnTo>
                    <a:pt x="1708" y="5727"/>
                  </a:lnTo>
                  <a:lnTo>
                    <a:pt x="1742" y="5671"/>
                  </a:lnTo>
                  <a:lnTo>
                    <a:pt x="1775" y="5617"/>
                  </a:lnTo>
                  <a:lnTo>
                    <a:pt x="1775" y="5617"/>
                  </a:lnTo>
                  <a:lnTo>
                    <a:pt x="1944" y="5356"/>
                  </a:lnTo>
                  <a:lnTo>
                    <a:pt x="2029" y="5226"/>
                  </a:lnTo>
                  <a:lnTo>
                    <a:pt x="2114" y="5096"/>
                  </a:lnTo>
                  <a:lnTo>
                    <a:pt x="2201" y="4967"/>
                  </a:lnTo>
                  <a:lnTo>
                    <a:pt x="2289" y="4839"/>
                  </a:lnTo>
                  <a:lnTo>
                    <a:pt x="2377" y="4711"/>
                  </a:lnTo>
                  <a:lnTo>
                    <a:pt x="2468" y="4583"/>
                  </a:lnTo>
                  <a:lnTo>
                    <a:pt x="2468" y="4583"/>
                  </a:lnTo>
                  <a:lnTo>
                    <a:pt x="2574" y="4437"/>
                  </a:lnTo>
                  <a:lnTo>
                    <a:pt x="2682" y="4292"/>
                  </a:lnTo>
                  <a:lnTo>
                    <a:pt x="2789" y="4147"/>
                  </a:lnTo>
                  <a:lnTo>
                    <a:pt x="2899" y="4003"/>
                  </a:lnTo>
                  <a:lnTo>
                    <a:pt x="3009" y="3860"/>
                  </a:lnTo>
                  <a:lnTo>
                    <a:pt x="3121" y="3716"/>
                  </a:lnTo>
                  <a:lnTo>
                    <a:pt x="3232" y="3574"/>
                  </a:lnTo>
                  <a:lnTo>
                    <a:pt x="3344" y="3432"/>
                  </a:lnTo>
                  <a:lnTo>
                    <a:pt x="3570" y="3148"/>
                  </a:lnTo>
                  <a:lnTo>
                    <a:pt x="3797" y="2866"/>
                  </a:lnTo>
                  <a:lnTo>
                    <a:pt x="4252" y="2305"/>
                  </a:lnTo>
                  <a:lnTo>
                    <a:pt x="4252" y="2305"/>
                  </a:lnTo>
                  <a:lnTo>
                    <a:pt x="4255" y="2301"/>
                  </a:lnTo>
                  <a:lnTo>
                    <a:pt x="4256" y="2298"/>
                  </a:lnTo>
                  <a:lnTo>
                    <a:pt x="4257" y="2290"/>
                  </a:lnTo>
                  <a:lnTo>
                    <a:pt x="4256" y="2285"/>
                  </a:lnTo>
                  <a:lnTo>
                    <a:pt x="4252" y="2279"/>
                  </a:lnTo>
                  <a:lnTo>
                    <a:pt x="4247" y="2275"/>
                  </a:lnTo>
                  <a:lnTo>
                    <a:pt x="4241" y="2274"/>
                  </a:lnTo>
                  <a:lnTo>
                    <a:pt x="4234" y="2275"/>
                  </a:lnTo>
                  <a:lnTo>
                    <a:pt x="4230" y="2276"/>
                  </a:lnTo>
                  <a:lnTo>
                    <a:pt x="4227" y="2279"/>
                  </a:lnTo>
                  <a:lnTo>
                    <a:pt x="4227" y="2279"/>
                  </a:lnTo>
                  <a:lnTo>
                    <a:pt x="4179" y="2317"/>
                  </a:lnTo>
                  <a:lnTo>
                    <a:pt x="4131" y="2357"/>
                  </a:lnTo>
                  <a:lnTo>
                    <a:pt x="4083" y="2398"/>
                  </a:lnTo>
                  <a:lnTo>
                    <a:pt x="4036" y="2440"/>
                  </a:lnTo>
                  <a:lnTo>
                    <a:pt x="3989" y="2482"/>
                  </a:lnTo>
                  <a:lnTo>
                    <a:pt x="3943" y="2525"/>
                  </a:lnTo>
                  <a:lnTo>
                    <a:pt x="3898" y="2569"/>
                  </a:lnTo>
                  <a:lnTo>
                    <a:pt x="3852" y="2614"/>
                  </a:lnTo>
                  <a:lnTo>
                    <a:pt x="3852" y="2614"/>
                  </a:lnTo>
                  <a:lnTo>
                    <a:pt x="3931" y="2506"/>
                  </a:lnTo>
                  <a:lnTo>
                    <a:pt x="4007" y="2398"/>
                  </a:lnTo>
                  <a:lnTo>
                    <a:pt x="4080" y="2289"/>
                  </a:lnTo>
                  <a:lnTo>
                    <a:pt x="4117" y="2233"/>
                  </a:lnTo>
                  <a:lnTo>
                    <a:pt x="4152" y="2178"/>
                  </a:lnTo>
                  <a:lnTo>
                    <a:pt x="4152" y="2178"/>
                  </a:lnTo>
                  <a:close/>
                  <a:moveTo>
                    <a:pt x="2056" y="4896"/>
                  </a:moveTo>
                  <a:lnTo>
                    <a:pt x="2056" y="4896"/>
                  </a:lnTo>
                  <a:lnTo>
                    <a:pt x="2171" y="4740"/>
                  </a:lnTo>
                  <a:lnTo>
                    <a:pt x="2291" y="4586"/>
                  </a:lnTo>
                  <a:lnTo>
                    <a:pt x="2410" y="4431"/>
                  </a:lnTo>
                  <a:lnTo>
                    <a:pt x="2531" y="4277"/>
                  </a:lnTo>
                  <a:lnTo>
                    <a:pt x="2531" y="4277"/>
                  </a:lnTo>
                  <a:lnTo>
                    <a:pt x="2404" y="4471"/>
                  </a:lnTo>
                  <a:lnTo>
                    <a:pt x="2278" y="4664"/>
                  </a:lnTo>
                  <a:lnTo>
                    <a:pt x="2278" y="4664"/>
                  </a:lnTo>
                  <a:lnTo>
                    <a:pt x="2138" y="4875"/>
                  </a:lnTo>
                  <a:lnTo>
                    <a:pt x="1997" y="5086"/>
                  </a:lnTo>
                  <a:lnTo>
                    <a:pt x="1997" y="5086"/>
                  </a:lnTo>
                  <a:lnTo>
                    <a:pt x="2016" y="5045"/>
                  </a:lnTo>
                  <a:lnTo>
                    <a:pt x="2033" y="5002"/>
                  </a:lnTo>
                  <a:lnTo>
                    <a:pt x="2050" y="4959"/>
                  </a:lnTo>
                  <a:lnTo>
                    <a:pt x="2064" y="4915"/>
                  </a:lnTo>
                  <a:lnTo>
                    <a:pt x="2064" y="4915"/>
                  </a:lnTo>
                  <a:lnTo>
                    <a:pt x="2065" y="4909"/>
                  </a:lnTo>
                  <a:lnTo>
                    <a:pt x="2064" y="4904"/>
                  </a:lnTo>
                  <a:lnTo>
                    <a:pt x="2060" y="4899"/>
                  </a:lnTo>
                  <a:lnTo>
                    <a:pt x="2056" y="4896"/>
                  </a:lnTo>
                  <a:lnTo>
                    <a:pt x="2056" y="4896"/>
                  </a:lnTo>
                  <a:close/>
                  <a:moveTo>
                    <a:pt x="1948" y="4998"/>
                  </a:moveTo>
                  <a:lnTo>
                    <a:pt x="1948" y="4998"/>
                  </a:lnTo>
                  <a:lnTo>
                    <a:pt x="1925" y="5028"/>
                  </a:lnTo>
                  <a:lnTo>
                    <a:pt x="1903" y="5057"/>
                  </a:lnTo>
                  <a:lnTo>
                    <a:pt x="1882" y="5089"/>
                  </a:lnTo>
                  <a:lnTo>
                    <a:pt x="1861" y="5119"/>
                  </a:lnTo>
                  <a:lnTo>
                    <a:pt x="1861" y="5119"/>
                  </a:lnTo>
                  <a:lnTo>
                    <a:pt x="1775" y="5238"/>
                  </a:lnTo>
                  <a:lnTo>
                    <a:pt x="1689" y="5355"/>
                  </a:lnTo>
                  <a:lnTo>
                    <a:pt x="1689" y="5355"/>
                  </a:lnTo>
                  <a:lnTo>
                    <a:pt x="1696" y="5324"/>
                  </a:lnTo>
                  <a:lnTo>
                    <a:pt x="1706" y="5296"/>
                  </a:lnTo>
                  <a:lnTo>
                    <a:pt x="1716" y="5269"/>
                  </a:lnTo>
                  <a:lnTo>
                    <a:pt x="1729" y="5245"/>
                  </a:lnTo>
                  <a:lnTo>
                    <a:pt x="1743" y="5221"/>
                  </a:lnTo>
                  <a:lnTo>
                    <a:pt x="1758" y="5198"/>
                  </a:lnTo>
                  <a:lnTo>
                    <a:pt x="1775" y="5177"/>
                  </a:lnTo>
                  <a:lnTo>
                    <a:pt x="1792" y="5156"/>
                  </a:lnTo>
                  <a:lnTo>
                    <a:pt x="1811" y="5136"/>
                  </a:lnTo>
                  <a:lnTo>
                    <a:pt x="1830" y="5116"/>
                  </a:lnTo>
                  <a:lnTo>
                    <a:pt x="1868" y="5077"/>
                  </a:lnTo>
                  <a:lnTo>
                    <a:pt x="1908" y="5039"/>
                  </a:lnTo>
                  <a:lnTo>
                    <a:pt x="1928" y="5019"/>
                  </a:lnTo>
                  <a:lnTo>
                    <a:pt x="1948" y="4998"/>
                  </a:lnTo>
                  <a:lnTo>
                    <a:pt x="1948" y="4998"/>
                  </a:lnTo>
                  <a:close/>
                  <a:moveTo>
                    <a:pt x="1750" y="5359"/>
                  </a:moveTo>
                  <a:lnTo>
                    <a:pt x="1750" y="5359"/>
                  </a:lnTo>
                  <a:lnTo>
                    <a:pt x="1775" y="5324"/>
                  </a:lnTo>
                  <a:lnTo>
                    <a:pt x="1798" y="5288"/>
                  </a:lnTo>
                  <a:lnTo>
                    <a:pt x="1845" y="5215"/>
                  </a:lnTo>
                  <a:lnTo>
                    <a:pt x="1891" y="5142"/>
                  </a:lnTo>
                  <a:lnTo>
                    <a:pt x="1936" y="5069"/>
                  </a:lnTo>
                  <a:lnTo>
                    <a:pt x="1936" y="5069"/>
                  </a:lnTo>
                  <a:lnTo>
                    <a:pt x="1965" y="5022"/>
                  </a:lnTo>
                  <a:lnTo>
                    <a:pt x="1988" y="4991"/>
                  </a:lnTo>
                  <a:lnTo>
                    <a:pt x="2001" y="4973"/>
                  </a:lnTo>
                  <a:lnTo>
                    <a:pt x="2004" y="4970"/>
                  </a:lnTo>
                  <a:lnTo>
                    <a:pt x="2006" y="4969"/>
                  </a:lnTo>
                  <a:lnTo>
                    <a:pt x="2008" y="4970"/>
                  </a:lnTo>
                  <a:lnTo>
                    <a:pt x="2006" y="4973"/>
                  </a:lnTo>
                  <a:lnTo>
                    <a:pt x="2002" y="4988"/>
                  </a:lnTo>
                  <a:lnTo>
                    <a:pt x="1991" y="5009"/>
                  </a:lnTo>
                  <a:lnTo>
                    <a:pt x="1978" y="5038"/>
                  </a:lnTo>
                  <a:lnTo>
                    <a:pt x="1946" y="5103"/>
                  </a:lnTo>
                  <a:lnTo>
                    <a:pt x="1908" y="5172"/>
                  </a:lnTo>
                  <a:lnTo>
                    <a:pt x="1875" y="5231"/>
                  </a:lnTo>
                  <a:lnTo>
                    <a:pt x="1854" y="5268"/>
                  </a:lnTo>
                  <a:lnTo>
                    <a:pt x="1854" y="5268"/>
                  </a:lnTo>
                  <a:lnTo>
                    <a:pt x="1829" y="5307"/>
                  </a:lnTo>
                  <a:lnTo>
                    <a:pt x="1802" y="5344"/>
                  </a:lnTo>
                  <a:lnTo>
                    <a:pt x="1774" y="5382"/>
                  </a:lnTo>
                  <a:lnTo>
                    <a:pt x="1745" y="5419"/>
                  </a:lnTo>
                  <a:lnTo>
                    <a:pt x="1688" y="5492"/>
                  </a:lnTo>
                  <a:lnTo>
                    <a:pt x="1630" y="5565"/>
                  </a:lnTo>
                  <a:lnTo>
                    <a:pt x="1571" y="5638"/>
                  </a:lnTo>
                  <a:lnTo>
                    <a:pt x="1515" y="5712"/>
                  </a:lnTo>
                  <a:lnTo>
                    <a:pt x="1487" y="5749"/>
                  </a:lnTo>
                  <a:lnTo>
                    <a:pt x="1460" y="5788"/>
                  </a:lnTo>
                  <a:lnTo>
                    <a:pt x="1434" y="5826"/>
                  </a:lnTo>
                  <a:lnTo>
                    <a:pt x="1410" y="5866"/>
                  </a:lnTo>
                  <a:lnTo>
                    <a:pt x="1410" y="5866"/>
                  </a:lnTo>
                  <a:lnTo>
                    <a:pt x="1408" y="5869"/>
                  </a:lnTo>
                  <a:lnTo>
                    <a:pt x="1408" y="5869"/>
                  </a:lnTo>
                  <a:lnTo>
                    <a:pt x="1395" y="5865"/>
                  </a:lnTo>
                  <a:lnTo>
                    <a:pt x="1386" y="5862"/>
                  </a:lnTo>
                  <a:lnTo>
                    <a:pt x="1386" y="5862"/>
                  </a:lnTo>
                  <a:lnTo>
                    <a:pt x="1405" y="5828"/>
                  </a:lnTo>
                  <a:lnTo>
                    <a:pt x="1426" y="5795"/>
                  </a:lnTo>
                  <a:lnTo>
                    <a:pt x="1446" y="5762"/>
                  </a:lnTo>
                  <a:lnTo>
                    <a:pt x="1468" y="5730"/>
                  </a:lnTo>
                  <a:lnTo>
                    <a:pt x="1513" y="5667"/>
                  </a:lnTo>
                  <a:lnTo>
                    <a:pt x="1561" y="5605"/>
                  </a:lnTo>
                  <a:lnTo>
                    <a:pt x="1655" y="5484"/>
                  </a:lnTo>
                  <a:lnTo>
                    <a:pt x="1703" y="5421"/>
                  </a:lnTo>
                  <a:lnTo>
                    <a:pt x="1750" y="5359"/>
                  </a:lnTo>
                  <a:lnTo>
                    <a:pt x="1750" y="5359"/>
                  </a:lnTo>
                  <a:close/>
                  <a:moveTo>
                    <a:pt x="1687" y="5543"/>
                  </a:moveTo>
                  <a:lnTo>
                    <a:pt x="1687" y="5543"/>
                  </a:lnTo>
                  <a:lnTo>
                    <a:pt x="1585" y="5692"/>
                  </a:lnTo>
                  <a:lnTo>
                    <a:pt x="1585" y="5692"/>
                  </a:lnTo>
                  <a:lnTo>
                    <a:pt x="1534" y="5781"/>
                  </a:lnTo>
                  <a:lnTo>
                    <a:pt x="1483" y="5871"/>
                  </a:lnTo>
                  <a:lnTo>
                    <a:pt x="1483" y="5871"/>
                  </a:lnTo>
                  <a:lnTo>
                    <a:pt x="1463" y="5871"/>
                  </a:lnTo>
                  <a:lnTo>
                    <a:pt x="1463" y="5871"/>
                  </a:lnTo>
                  <a:lnTo>
                    <a:pt x="1490" y="5833"/>
                  </a:lnTo>
                  <a:lnTo>
                    <a:pt x="1516" y="5794"/>
                  </a:lnTo>
                  <a:lnTo>
                    <a:pt x="1566" y="5715"/>
                  </a:lnTo>
                  <a:lnTo>
                    <a:pt x="1590" y="5678"/>
                  </a:lnTo>
                  <a:lnTo>
                    <a:pt x="1613" y="5643"/>
                  </a:lnTo>
                  <a:lnTo>
                    <a:pt x="1635" y="5610"/>
                  </a:lnTo>
                  <a:lnTo>
                    <a:pt x="1658" y="5579"/>
                  </a:lnTo>
                  <a:lnTo>
                    <a:pt x="1658" y="5579"/>
                  </a:lnTo>
                  <a:lnTo>
                    <a:pt x="1687" y="5543"/>
                  </a:lnTo>
                  <a:lnTo>
                    <a:pt x="1687" y="5543"/>
                  </a:lnTo>
                  <a:close/>
                  <a:moveTo>
                    <a:pt x="1448" y="5461"/>
                  </a:moveTo>
                  <a:lnTo>
                    <a:pt x="1448" y="5461"/>
                  </a:lnTo>
                  <a:lnTo>
                    <a:pt x="1465" y="5455"/>
                  </a:lnTo>
                  <a:lnTo>
                    <a:pt x="1481" y="5450"/>
                  </a:lnTo>
                  <a:lnTo>
                    <a:pt x="1516" y="5441"/>
                  </a:lnTo>
                  <a:lnTo>
                    <a:pt x="1516" y="5441"/>
                  </a:lnTo>
                  <a:lnTo>
                    <a:pt x="1477" y="5501"/>
                  </a:lnTo>
                  <a:lnTo>
                    <a:pt x="1441" y="5562"/>
                  </a:lnTo>
                  <a:lnTo>
                    <a:pt x="1441" y="5562"/>
                  </a:lnTo>
                  <a:lnTo>
                    <a:pt x="1392" y="5630"/>
                  </a:lnTo>
                  <a:lnTo>
                    <a:pt x="1367" y="5665"/>
                  </a:lnTo>
                  <a:lnTo>
                    <a:pt x="1344" y="5700"/>
                  </a:lnTo>
                  <a:lnTo>
                    <a:pt x="1322" y="5735"/>
                  </a:lnTo>
                  <a:lnTo>
                    <a:pt x="1300" y="5770"/>
                  </a:lnTo>
                  <a:lnTo>
                    <a:pt x="1280" y="5807"/>
                  </a:lnTo>
                  <a:lnTo>
                    <a:pt x="1263" y="5844"/>
                  </a:lnTo>
                  <a:lnTo>
                    <a:pt x="1263" y="5844"/>
                  </a:lnTo>
                  <a:lnTo>
                    <a:pt x="1261" y="5845"/>
                  </a:lnTo>
                  <a:lnTo>
                    <a:pt x="1261" y="5845"/>
                  </a:lnTo>
                  <a:lnTo>
                    <a:pt x="1260" y="5842"/>
                  </a:lnTo>
                  <a:lnTo>
                    <a:pt x="1262" y="5835"/>
                  </a:lnTo>
                  <a:lnTo>
                    <a:pt x="1267" y="5822"/>
                  </a:lnTo>
                  <a:lnTo>
                    <a:pt x="1284" y="5781"/>
                  </a:lnTo>
                  <a:lnTo>
                    <a:pt x="1315" y="5714"/>
                  </a:lnTo>
                  <a:lnTo>
                    <a:pt x="1315" y="5714"/>
                  </a:lnTo>
                  <a:lnTo>
                    <a:pt x="1331" y="5682"/>
                  </a:lnTo>
                  <a:lnTo>
                    <a:pt x="1348" y="5652"/>
                  </a:lnTo>
                  <a:lnTo>
                    <a:pt x="1381" y="5590"/>
                  </a:lnTo>
                  <a:lnTo>
                    <a:pt x="1417" y="5529"/>
                  </a:lnTo>
                  <a:lnTo>
                    <a:pt x="1432" y="5498"/>
                  </a:lnTo>
                  <a:lnTo>
                    <a:pt x="1447" y="5466"/>
                  </a:lnTo>
                  <a:lnTo>
                    <a:pt x="1447" y="5466"/>
                  </a:lnTo>
                  <a:lnTo>
                    <a:pt x="1448" y="5464"/>
                  </a:lnTo>
                  <a:lnTo>
                    <a:pt x="1448" y="5461"/>
                  </a:lnTo>
                  <a:lnTo>
                    <a:pt x="1448" y="5461"/>
                  </a:lnTo>
                  <a:close/>
                  <a:moveTo>
                    <a:pt x="1397" y="5486"/>
                  </a:moveTo>
                  <a:lnTo>
                    <a:pt x="1397" y="5486"/>
                  </a:lnTo>
                  <a:lnTo>
                    <a:pt x="1364" y="5530"/>
                  </a:lnTo>
                  <a:lnTo>
                    <a:pt x="1332" y="5576"/>
                  </a:lnTo>
                  <a:lnTo>
                    <a:pt x="1332" y="5576"/>
                  </a:lnTo>
                  <a:lnTo>
                    <a:pt x="1292" y="5631"/>
                  </a:lnTo>
                  <a:lnTo>
                    <a:pt x="1292" y="5631"/>
                  </a:lnTo>
                  <a:lnTo>
                    <a:pt x="1288" y="5632"/>
                  </a:lnTo>
                  <a:lnTo>
                    <a:pt x="1285" y="5633"/>
                  </a:lnTo>
                  <a:lnTo>
                    <a:pt x="1282" y="5636"/>
                  </a:lnTo>
                  <a:lnTo>
                    <a:pt x="1282" y="5636"/>
                  </a:lnTo>
                  <a:lnTo>
                    <a:pt x="1255" y="5663"/>
                  </a:lnTo>
                  <a:lnTo>
                    <a:pt x="1243" y="5677"/>
                  </a:lnTo>
                  <a:lnTo>
                    <a:pt x="1232" y="5691"/>
                  </a:lnTo>
                  <a:lnTo>
                    <a:pt x="1232" y="5691"/>
                  </a:lnTo>
                  <a:lnTo>
                    <a:pt x="1245" y="5659"/>
                  </a:lnTo>
                  <a:lnTo>
                    <a:pt x="1259" y="5630"/>
                  </a:lnTo>
                  <a:lnTo>
                    <a:pt x="1267" y="5615"/>
                  </a:lnTo>
                  <a:lnTo>
                    <a:pt x="1276" y="5601"/>
                  </a:lnTo>
                  <a:lnTo>
                    <a:pt x="1285" y="5588"/>
                  </a:lnTo>
                  <a:lnTo>
                    <a:pt x="1295" y="5574"/>
                  </a:lnTo>
                  <a:lnTo>
                    <a:pt x="1305" y="5562"/>
                  </a:lnTo>
                  <a:lnTo>
                    <a:pt x="1317" y="5549"/>
                  </a:lnTo>
                  <a:lnTo>
                    <a:pt x="1329" y="5537"/>
                  </a:lnTo>
                  <a:lnTo>
                    <a:pt x="1340" y="5526"/>
                  </a:lnTo>
                  <a:lnTo>
                    <a:pt x="1355" y="5515"/>
                  </a:lnTo>
                  <a:lnTo>
                    <a:pt x="1367" y="5505"/>
                  </a:lnTo>
                  <a:lnTo>
                    <a:pt x="1381" y="5495"/>
                  </a:lnTo>
                  <a:lnTo>
                    <a:pt x="1397" y="5486"/>
                  </a:lnTo>
                  <a:lnTo>
                    <a:pt x="1397" y="5486"/>
                  </a:lnTo>
                  <a:close/>
                  <a:moveTo>
                    <a:pt x="1227" y="5968"/>
                  </a:moveTo>
                  <a:lnTo>
                    <a:pt x="1227" y="5968"/>
                  </a:lnTo>
                  <a:lnTo>
                    <a:pt x="1221" y="5945"/>
                  </a:lnTo>
                  <a:lnTo>
                    <a:pt x="1216" y="5920"/>
                  </a:lnTo>
                  <a:lnTo>
                    <a:pt x="1213" y="5897"/>
                  </a:lnTo>
                  <a:lnTo>
                    <a:pt x="1209" y="5872"/>
                  </a:lnTo>
                  <a:lnTo>
                    <a:pt x="1208" y="5849"/>
                  </a:lnTo>
                  <a:lnTo>
                    <a:pt x="1208" y="5825"/>
                  </a:lnTo>
                  <a:lnTo>
                    <a:pt x="1209" y="5802"/>
                  </a:lnTo>
                  <a:lnTo>
                    <a:pt x="1212" y="5778"/>
                  </a:lnTo>
                  <a:lnTo>
                    <a:pt x="1212" y="5778"/>
                  </a:lnTo>
                  <a:lnTo>
                    <a:pt x="1214" y="5777"/>
                  </a:lnTo>
                  <a:lnTo>
                    <a:pt x="1215" y="5776"/>
                  </a:lnTo>
                  <a:lnTo>
                    <a:pt x="1215" y="5776"/>
                  </a:lnTo>
                  <a:lnTo>
                    <a:pt x="1242" y="5746"/>
                  </a:lnTo>
                  <a:lnTo>
                    <a:pt x="1268" y="5713"/>
                  </a:lnTo>
                  <a:lnTo>
                    <a:pt x="1294" y="5680"/>
                  </a:lnTo>
                  <a:lnTo>
                    <a:pt x="1317" y="5646"/>
                  </a:lnTo>
                  <a:lnTo>
                    <a:pt x="1339" y="5612"/>
                  </a:lnTo>
                  <a:lnTo>
                    <a:pt x="1360" y="5578"/>
                  </a:lnTo>
                  <a:lnTo>
                    <a:pt x="1378" y="5546"/>
                  </a:lnTo>
                  <a:lnTo>
                    <a:pt x="1394" y="5512"/>
                  </a:lnTo>
                  <a:lnTo>
                    <a:pt x="1394" y="5512"/>
                  </a:lnTo>
                  <a:lnTo>
                    <a:pt x="1383" y="5537"/>
                  </a:lnTo>
                  <a:lnTo>
                    <a:pt x="1370" y="5562"/>
                  </a:lnTo>
                  <a:lnTo>
                    <a:pt x="1345" y="5610"/>
                  </a:lnTo>
                  <a:lnTo>
                    <a:pt x="1319" y="5657"/>
                  </a:lnTo>
                  <a:lnTo>
                    <a:pt x="1295" y="5702"/>
                  </a:lnTo>
                  <a:lnTo>
                    <a:pt x="1273" y="5749"/>
                  </a:lnTo>
                  <a:lnTo>
                    <a:pt x="1262" y="5774"/>
                  </a:lnTo>
                  <a:lnTo>
                    <a:pt x="1252" y="5798"/>
                  </a:lnTo>
                  <a:lnTo>
                    <a:pt x="1243" y="5823"/>
                  </a:lnTo>
                  <a:lnTo>
                    <a:pt x="1235" y="5850"/>
                  </a:lnTo>
                  <a:lnTo>
                    <a:pt x="1228" y="5877"/>
                  </a:lnTo>
                  <a:lnTo>
                    <a:pt x="1223" y="5904"/>
                  </a:lnTo>
                  <a:lnTo>
                    <a:pt x="1223" y="5904"/>
                  </a:lnTo>
                  <a:lnTo>
                    <a:pt x="1223" y="5907"/>
                  </a:lnTo>
                  <a:lnTo>
                    <a:pt x="1223" y="5911"/>
                  </a:lnTo>
                  <a:lnTo>
                    <a:pt x="1225" y="5914"/>
                  </a:lnTo>
                  <a:lnTo>
                    <a:pt x="1227" y="5917"/>
                  </a:lnTo>
                  <a:lnTo>
                    <a:pt x="1232" y="5920"/>
                  </a:lnTo>
                  <a:lnTo>
                    <a:pt x="1237" y="5921"/>
                  </a:lnTo>
                  <a:lnTo>
                    <a:pt x="1237" y="5921"/>
                  </a:lnTo>
                  <a:lnTo>
                    <a:pt x="1232" y="5945"/>
                  </a:lnTo>
                  <a:lnTo>
                    <a:pt x="1227" y="5968"/>
                  </a:lnTo>
                  <a:lnTo>
                    <a:pt x="1227" y="5968"/>
                  </a:lnTo>
                  <a:close/>
                  <a:moveTo>
                    <a:pt x="1271" y="5883"/>
                  </a:moveTo>
                  <a:lnTo>
                    <a:pt x="1271" y="5883"/>
                  </a:lnTo>
                  <a:lnTo>
                    <a:pt x="1318" y="5812"/>
                  </a:lnTo>
                  <a:lnTo>
                    <a:pt x="1363" y="5742"/>
                  </a:lnTo>
                  <a:lnTo>
                    <a:pt x="1407" y="5671"/>
                  </a:lnTo>
                  <a:lnTo>
                    <a:pt x="1451" y="5599"/>
                  </a:lnTo>
                  <a:lnTo>
                    <a:pt x="1451" y="5599"/>
                  </a:lnTo>
                  <a:lnTo>
                    <a:pt x="1474" y="5558"/>
                  </a:lnTo>
                  <a:lnTo>
                    <a:pt x="1474" y="5558"/>
                  </a:lnTo>
                  <a:lnTo>
                    <a:pt x="1495" y="5528"/>
                  </a:lnTo>
                  <a:lnTo>
                    <a:pt x="1515" y="5498"/>
                  </a:lnTo>
                  <a:lnTo>
                    <a:pt x="1535" y="5466"/>
                  </a:lnTo>
                  <a:lnTo>
                    <a:pt x="1553" y="5434"/>
                  </a:lnTo>
                  <a:lnTo>
                    <a:pt x="1553" y="5434"/>
                  </a:lnTo>
                  <a:lnTo>
                    <a:pt x="1573" y="5432"/>
                  </a:lnTo>
                  <a:lnTo>
                    <a:pt x="1593" y="5431"/>
                  </a:lnTo>
                  <a:lnTo>
                    <a:pt x="1614" y="5430"/>
                  </a:lnTo>
                  <a:lnTo>
                    <a:pt x="1635" y="5430"/>
                  </a:lnTo>
                  <a:lnTo>
                    <a:pt x="1635" y="5430"/>
                  </a:lnTo>
                  <a:lnTo>
                    <a:pt x="1577" y="5512"/>
                  </a:lnTo>
                  <a:lnTo>
                    <a:pt x="1520" y="5594"/>
                  </a:lnTo>
                  <a:lnTo>
                    <a:pt x="1520" y="5594"/>
                  </a:lnTo>
                  <a:lnTo>
                    <a:pt x="1489" y="5636"/>
                  </a:lnTo>
                  <a:lnTo>
                    <a:pt x="1456" y="5678"/>
                  </a:lnTo>
                  <a:lnTo>
                    <a:pt x="1425" y="5720"/>
                  </a:lnTo>
                  <a:lnTo>
                    <a:pt x="1394" y="5762"/>
                  </a:lnTo>
                  <a:lnTo>
                    <a:pt x="1365" y="5805"/>
                  </a:lnTo>
                  <a:lnTo>
                    <a:pt x="1351" y="5826"/>
                  </a:lnTo>
                  <a:lnTo>
                    <a:pt x="1339" y="5849"/>
                  </a:lnTo>
                  <a:lnTo>
                    <a:pt x="1328" y="5871"/>
                  </a:lnTo>
                  <a:lnTo>
                    <a:pt x="1317" y="5894"/>
                  </a:lnTo>
                  <a:lnTo>
                    <a:pt x="1308" y="5917"/>
                  </a:lnTo>
                  <a:lnTo>
                    <a:pt x="1300" y="5940"/>
                  </a:lnTo>
                  <a:lnTo>
                    <a:pt x="1300" y="5940"/>
                  </a:lnTo>
                  <a:lnTo>
                    <a:pt x="1278" y="5940"/>
                  </a:lnTo>
                  <a:lnTo>
                    <a:pt x="1268" y="5939"/>
                  </a:lnTo>
                  <a:lnTo>
                    <a:pt x="1256" y="5936"/>
                  </a:lnTo>
                  <a:lnTo>
                    <a:pt x="1256" y="5936"/>
                  </a:lnTo>
                  <a:lnTo>
                    <a:pt x="1259" y="5922"/>
                  </a:lnTo>
                  <a:lnTo>
                    <a:pt x="1262" y="5910"/>
                  </a:lnTo>
                  <a:lnTo>
                    <a:pt x="1271" y="5883"/>
                  </a:lnTo>
                  <a:lnTo>
                    <a:pt x="1271" y="5883"/>
                  </a:lnTo>
                  <a:close/>
                  <a:moveTo>
                    <a:pt x="1329" y="6166"/>
                  </a:moveTo>
                  <a:lnTo>
                    <a:pt x="1329" y="6166"/>
                  </a:lnTo>
                  <a:lnTo>
                    <a:pt x="1308" y="6139"/>
                  </a:lnTo>
                  <a:lnTo>
                    <a:pt x="1290" y="6111"/>
                  </a:lnTo>
                  <a:lnTo>
                    <a:pt x="1290" y="6111"/>
                  </a:lnTo>
                  <a:lnTo>
                    <a:pt x="1294" y="6117"/>
                  </a:lnTo>
                  <a:lnTo>
                    <a:pt x="1300" y="6120"/>
                  </a:lnTo>
                  <a:lnTo>
                    <a:pt x="1302" y="6120"/>
                  </a:lnTo>
                  <a:lnTo>
                    <a:pt x="1305" y="6120"/>
                  </a:lnTo>
                  <a:lnTo>
                    <a:pt x="1308" y="6120"/>
                  </a:lnTo>
                  <a:lnTo>
                    <a:pt x="1311" y="6119"/>
                  </a:lnTo>
                  <a:lnTo>
                    <a:pt x="1311" y="6119"/>
                  </a:lnTo>
                  <a:lnTo>
                    <a:pt x="1328" y="6106"/>
                  </a:lnTo>
                  <a:lnTo>
                    <a:pt x="1343" y="6093"/>
                  </a:lnTo>
                  <a:lnTo>
                    <a:pt x="1373" y="6065"/>
                  </a:lnTo>
                  <a:lnTo>
                    <a:pt x="1403" y="6036"/>
                  </a:lnTo>
                  <a:lnTo>
                    <a:pt x="1429" y="6004"/>
                  </a:lnTo>
                  <a:lnTo>
                    <a:pt x="1454" y="5973"/>
                  </a:lnTo>
                  <a:lnTo>
                    <a:pt x="1479" y="5940"/>
                  </a:lnTo>
                  <a:lnTo>
                    <a:pt x="1502" y="5905"/>
                  </a:lnTo>
                  <a:lnTo>
                    <a:pt x="1524" y="5871"/>
                  </a:lnTo>
                  <a:lnTo>
                    <a:pt x="1566" y="5800"/>
                  </a:lnTo>
                  <a:lnTo>
                    <a:pt x="1609" y="5727"/>
                  </a:lnTo>
                  <a:lnTo>
                    <a:pt x="1651" y="5656"/>
                  </a:lnTo>
                  <a:lnTo>
                    <a:pt x="1673" y="5620"/>
                  </a:lnTo>
                  <a:lnTo>
                    <a:pt x="1695" y="5587"/>
                  </a:lnTo>
                  <a:lnTo>
                    <a:pt x="1695" y="5587"/>
                  </a:lnTo>
                  <a:lnTo>
                    <a:pt x="1797" y="5440"/>
                  </a:lnTo>
                  <a:lnTo>
                    <a:pt x="1896" y="5292"/>
                  </a:lnTo>
                  <a:lnTo>
                    <a:pt x="2097" y="4995"/>
                  </a:lnTo>
                  <a:lnTo>
                    <a:pt x="2293" y="4697"/>
                  </a:lnTo>
                  <a:lnTo>
                    <a:pt x="2490" y="4398"/>
                  </a:lnTo>
                  <a:lnTo>
                    <a:pt x="2490" y="4398"/>
                  </a:lnTo>
                  <a:lnTo>
                    <a:pt x="2562" y="4291"/>
                  </a:lnTo>
                  <a:lnTo>
                    <a:pt x="2636" y="4184"/>
                  </a:lnTo>
                  <a:lnTo>
                    <a:pt x="2712" y="4078"/>
                  </a:lnTo>
                  <a:lnTo>
                    <a:pt x="2789" y="3974"/>
                  </a:lnTo>
                  <a:lnTo>
                    <a:pt x="2868" y="3869"/>
                  </a:lnTo>
                  <a:lnTo>
                    <a:pt x="2947" y="3768"/>
                  </a:lnTo>
                  <a:lnTo>
                    <a:pt x="3027" y="3665"/>
                  </a:lnTo>
                  <a:lnTo>
                    <a:pt x="3108" y="3563"/>
                  </a:lnTo>
                  <a:lnTo>
                    <a:pt x="3108" y="3563"/>
                  </a:lnTo>
                  <a:lnTo>
                    <a:pt x="3404" y="3205"/>
                  </a:lnTo>
                  <a:lnTo>
                    <a:pt x="3697" y="2846"/>
                  </a:lnTo>
                  <a:lnTo>
                    <a:pt x="3697" y="2846"/>
                  </a:lnTo>
                  <a:lnTo>
                    <a:pt x="3748" y="2787"/>
                  </a:lnTo>
                  <a:lnTo>
                    <a:pt x="3800" y="2727"/>
                  </a:lnTo>
                  <a:lnTo>
                    <a:pt x="3852" y="2670"/>
                  </a:lnTo>
                  <a:lnTo>
                    <a:pt x="3907" y="2612"/>
                  </a:lnTo>
                  <a:lnTo>
                    <a:pt x="3962" y="2557"/>
                  </a:lnTo>
                  <a:lnTo>
                    <a:pt x="4018" y="2502"/>
                  </a:lnTo>
                  <a:lnTo>
                    <a:pt x="4077" y="2450"/>
                  </a:lnTo>
                  <a:lnTo>
                    <a:pt x="4134" y="2396"/>
                  </a:lnTo>
                  <a:lnTo>
                    <a:pt x="4134" y="2396"/>
                  </a:lnTo>
                  <a:lnTo>
                    <a:pt x="4109" y="2420"/>
                  </a:lnTo>
                  <a:lnTo>
                    <a:pt x="4084" y="2445"/>
                  </a:lnTo>
                  <a:lnTo>
                    <a:pt x="4059" y="2472"/>
                  </a:lnTo>
                  <a:lnTo>
                    <a:pt x="4035" y="2499"/>
                  </a:lnTo>
                  <a:lnTo>
                    <a:pt x="4011" y="2527"/>
                  </a:lnTo>
                  <a:lnTo>
                    <a:pt x="3988" y="2556"/>
                  </a:lnTo>
                  <a:lnTo>
                    <a:pt x="3942" y="2616"/>
                  </a:lnTo>
                  <a:lnTo>
                    <a:pt x="3898" y="2677"/>
                  </a:lnTo>
                  <a:lnTo>
                    <a:pt x="3855" y="2736"/>
                  </a:lnTo>
                  <a:lnTo>
                    <a:pt x="3811" y="2796"/>
                  </a:lnTo>
                  <a:lnTo>
                    <a:pt x="3768" y="2852"/>
                  </a:lnTo>
                  <a:lnTo>
                    <a:pt x="3768" y="2852"/>
                  </a:lnTo>
                  <a:lnTo>
                    <a:pt x="3542" y="3137"/>
                  </a:lnTo>
                  <a:lnTo>
                    <a:pt x="3317" y="3421"/>
                  </a:lnTo>
                  <a:lnTo>
                    <a:pt x="3093" y="3707"/>
                  </a:lnTo>
                  <a:lnTo>
                    <a:pt x="2869" y="3994"/>
                  </a:lnTo>
                  <a:lnTo>
                    <a:pt x="2869" y="3994"/>
                  </a:lnTo>
                  <a:lnTo>
                    <a:pt x="2773" y="4116"/>
                  </a:lnTo>
                  <a:lnTo>
                    <a:pt x="2678" y="4240"/>
                  </a:lnTo>
                  <a:lnTo>
                    <a:pt x="2585" y="4366"/>
                  </a:lnTo>
                  <a:lnTo>
                    <a:pt x="2492" y="4491"/>
                  </a:lnTo>
                  <a:lnTo>
                    <a:pt x="2401" y="4617"/>
                  </a:lnTo>
                  <a:lnTo>
                    <a:pt x="2310" y="4744"/>
                  </a:lnTo>
                  <a:lnTo>
                    <a:pt x="2221" y="4873"/>
                  </a:lnTo>
                  <a:lnTo>
                    <a:pt x="2132" y="5000"/>
                  </a:lnTo>
                  <a:lnTo>
                    <a:pt x="2132" y="5000"/>
                  </a:lnTo>
                  <a:lnTo>
                    <a:pt x="2081" y="5074"/>
                  </a:lnTo>
                  <a:lnTo>
                    <a:pt x="2033" y="5149"/>
                  </a:lnTo>
                  <a:lnTo>
                    <a:pt x="1936" y="5299"/>
                  </a:lnTo>
                  <a:lnTo>
                    <a:pt x="1747" y="5601"/>
                  </a:lnTo>
                  <a:lnTo>
                    <a:pt x="1747" y="5601"/>
                  </a:lnTo>
                  <a:lnTo>
                    <a:pt x="1683" y="5699"/>
                  </a:lnTo>
                  <a:lnTo>
                    <a:pt x="1623" y="5793"/>
                  </a:lnTo>
                  <a:lnTo>
                    <a:pt x="1551" y="5898"/>
                  </a:lnTo>
                  <a:lnTo>
                    <a:pt x="1515" y="5952"/>
                  </a:lnTo>
                  <a:lnTo>
                    <a:pt x="1479" y="6002"/>
                  </a:lnTo>
                  <a:lnTo>
                    <a:pt x="1445" y="6049"/>
                  </a:lnTo>
                  <a:lnTo>
                    <a:pt x="1413" y="6090"/>
                  </a:lnTo>
                  <a:lnTo>
                    <a:pt x="1384" y="6124"/>
                  </a:lnTo>
                  <a:lnTo>
                    <a:pt x="1371" y="6138"/>
                  </a:lnTo>
                  <a:lnTo>
                    <a:pt x="1360" y="6150"/>
                  </a:lnTo>
                  <a:lnTo>
                    <a:pt x="1350" y="6158"/>
                  </a:lnTo>
                  <a:lnTo>
                    <a:pt x="1342" y="6164"/>
                  </a:lnTo>
                  <a:lnTo>
                    <a:pt x="1335" y="6166"/>
                  </a:lnTo>
                  <a:lnTo>
                    <a:pt x="1331" y="6166"/>
                  </a:lnTo>
                  <a:lnTo>
                    <a:pt x="1329" y="6166"/>
                  </a:lnTo>
                  <a:lnTo>
                    <a:pt x="1329" y="6166"/>
                  </a:lnTo>
                  <a:close/>
                  <a:moveTo>
                    <a:pt x="1417" y="6228"/>
                  </a:moveTo>
                  <a:lnTo>
                    <a:pt x="1417" y="6228"/>
                  </a:lnTo>
                  <a:lnTo>
                    <a:pt x="1346" y="6326"/>
                  </a:lnTo>
                  <a:lnTo>
                    <a:pt x="1275" y="6423"/>
                  </a:lnTo>
                  <a:lnTo>
                    <a:pt x="1201" y="6519"/>
                  </a:lnTo>
                  <a:lnTo>
                    <a:pt x="1126" y="6614"/>
                  </a:lnTo>
                  <a:lnTo>
                    <a:pt x="1126" y="6614"/>
                  </a:lnTo>
                  <a:lnTo>
                    <a:pt x="1160" y="6565"/>
                  </a:lnTo>
                  <a:lnTo>
                    <a:pt x="1194" y="6515"/>
                  </a:lnTo>
                  <a:lnTo>
                    <a:pt x="1230" y="6466"/>
                  </a:lnTo>
                  <a:lnTo>
                    <a:pt x="1267" y="6416"/>
                  </a:lnTo>
                  <a:lnTo>
                    <a:pt x="1342" y="6320"/>
                  </a:lnTo>
                  <a:lnTo>
                    <a:pt x="1417" y="6228"/>
                  </a:lnTo>
                  <a:lnTo>
                    <a:pt x="1417" y="6228"/>
                  </a:lnTo>
                  <a:close/>
                  <a:moveTo>
                    <a:pt x="1133" y="6281"/>
                  </a:moveTo>
                  <a:lnTo>
                    <a:pt x="1133" y="6281"/>
                  </a:lnTo>
                  <a:lnTo>
                    <a:pt x="1160" y="6275"/>
                  </a:lnTo>
                  <a:lnTo>
                    <a:pt x="1187" y="6269"/>
                  </a:lnTo>
                  <a:lnTo>
                    <a:pt x="1214" y="6265"/>
                  </a:lnTo>
                  <a:lnTo>
                    <a:pt x="1241" y="6262"/>
                  </a:lnTo>
                  <a:lnTo>
                    <a:pt x="1268" y="6261"/>
                  </a:lnTo>
                  <a:lnTo>
                    <a:pt x="1294" y="6262"/>
                  </a:lnTo>
                  <a:lnTo>
                    <a:pt x="1321" y="6263"/>
                  </a:lnTo>
                  <a:lnTo>
                    <a:pt x="1346" y="6267"/>
                  </a:lnTo>
                  <a:lnTo>
                    <a:pt x="1346" y="6267"/>
                  </a:lnTo>
                  <a:lnTo>
                    <a:pt x="1300" y="6325"/>
                  </a:lnTo>
                  <a:lnTo>
                    <a:pt x="1254" y="6385"/>
                  </a:lnTo>
                  <a:lnTo>
                    <a:pt x="1209" y="6444"/>
                  </a:lnTo>
                  <a:lnTo>
                    <a:pt x="1165" y="6505"/>
                  </a:lnTo>
                  <a:lnTo>
                    <a:pt x="1123" y="6567"/>
                  </a:lnTo>
                  <a:lnTo>
                    <a:pt x="1083" y="6629"/>
                  </a:lnTo>
                  <a:lnTo>
                    <a:pt x="1065" y="6660"/>
                  </a:lnTo>
                  <a:lnTo>
                    <a:pt x="1047" y="6691"/>
                  </a:lnTo>
                  <a:lnTo>
                    <a:pt x="1030" y="6722"/>
                  </a:lnTo>
                  <a:lnTo>
                    <a:pt x="1014" y="6753"/>
                  </a:lnTo>
                  <a:lnTo>
                    <a:pt x="1014" y="6753"/>
                  </a:lnTo>
                  <a:lnTo>
                    <a:pt x="960" y="6819"/>
                  </a:lnTo>
                  <a:lnTo>
                    <a:pt x="905" y="6883"/>
                  </a:lnTo>
                  <a:lnTo>
                    <a:pt x="905" y="6883"/>
                  </a:lnTo>
                  <a:lnTo>
                    <a:pt x="931" y="6853"/>
                  </a:lnTo>
                  <a:lnTo>
                    <a:pt x="955" y="6820"/>
                  </a:lnTo>
                  <a:lnTo>
                    <a:pt x="979" y="6786"/>
                  </a:lnTo>
                  <a:lnTo>
                    <a:pt x="1002" y="6752"/>
                  </a:lnTo>
                  <a:lnTo>
                    <a:pt x="1024" y="6716"/>
                  </a:lnTo>
                  <a:lnTo>
                    <a:pt x="1047" y="6680"/>
                  </a:lnTo>
                  <a:lnTo>
                    <a:pt x="1090" y="6605"/>
                  </a:lnTo>
                  <a:lnTo>
                    <a:pt x="1131" y="6530"/>
                  </a:lnTo>
                  <a:lnTo>
                    <a:pt x="1172" y="6455"/>
                  </a:lnTo>
                  <a:lnTo>
                    <a:pt x="1213" y="6381"/>
                  </a:lnTo>
                  <a:lnTo>
                    <a:pt x="1253" y="6311"/>
                  </a:lnTo>
                  <a:lnTo>
                    <a:pt x="1253" y="6311"/>
                  </a:lnTo>
                  <a:lnTo>
                    <a:pt x="1255" y="6309"/>
                  </a:lnTo>
                  <a:lnTo>
                    <a:pt x="1255" y="6305"/>
                  </a:lnTo>
                  <a:lnTo>
                    <a:pt x="1255" y="6298"/>
                  </a:lnTo>
                  <a:lnTo>
                    <a:pt x="1253" y="6293"/>
                  </a:lnTo>
                  <a:lnTo>
                    <a:pt x="1248" y="6289"/>
                  </a:lnTo>
                  <a:lnTo>
                    <a:pt x="1242" y="6285"/>
                  </a:lnTo>
                  <a:lnTo>
                    <a:pt x="1236" y="6284"/>
                  </a:lnTo>
                  <a:lnTo>
                    <a:pt x="1230" y="6285"/>
                  </a:lnTo>
                  <a:lnTo>
                    <a:pt x="1227" y="6288"/>
                  </a:lnTo>
                  <a:lnTo>
                    <a:pt x="1225" y="6290"/>
                  </a:lnTo>
                  <a:lnTo>
                    <a:pt x="1225" y="6290"/>
                  </a:lnTo>
                  <a:lnTo>
                    <a:pt x="1168" y="6351"/>
                  </a:lnTo>
                  <a:lnTo>
                    <a:pt x="1116" y="6413"/>
                  </a:lnTo>
                  <a:lnTo>
                    <a:pt x="1063" y="6475"/>
                  </a:lnTo>
                  <a:lnTo>
                    <a:pt x="1013" y="6538"/>
                  </a:lnTo>
                  <a:lnTo>
                    <a:pt x="912" y="6666"/>
                  </a:lnTo>
                  <a:lnTo>
                    <a:pt x="810" y="6796"/>
                  </a:lnTo>
                  <a:lnTo>
                    <a:pt x="810" y="6796"/>
                  </a:lnTo>
                  <a:lnTo>
                    <a:pt x="829" y="6771"/>
                  </a:lnTo>
                  <a:lnTo>
                    <a:pt x="849" y="6744"/>
                  </a:lnTo>
                  <a:lnTo>
                    <a:pt x="890" y="6686"/>
                  </a:lnTo>
                  <a:lnTo>
                    <a:pt x="931" y="6622"/>
                  </a:lnTo>
                  <a:lnTo>
                    <a:pt x="973" y="6556"/>
                  </a:lnTo>
                  <a:lnTo>
                    <a:pt x="1014" y="6488"/>
                  </a:lnTo>
                  <a:lnTo>
                    <a:pt x="1055" y="6420"/>
                  </a:lnTo>
                  <a:lnTo>
                    <a:pt x="1132" y="6289"/>
                  </a:lnTo>
                  <a:lnTo>
                    <a:pt x="1132" y="6289"/>
                  </a:lnTo>
                  <a:lnTo>
                    <a:pt x="1133" y="6285"/>
                  </a:lnTo>
                  <a:lnTo>
                    <a:pt x="1133" y="6281"/>
                  </a:lnTo>
                  <a:lnTo>
                    <a:pt x="1133" y="6281"/>
                  </a:lnTo>
                  <a:close/>
                  <a:moveTo>
                    <a:pt x="1005" y="6331"/>
                  </a:moveTo>
                  <a:lnTo>
                    <a:pt x="1005" y="6331"/>
                  </a:lnTo>
                  <a:lnTo>
                    <a:pt x="1022" y="6323"/>
                  </a:lnTo>
                  <a:lnTo>
                    <a:pt x="1040" y="6315"/>
                  </a:lnTo>
                  <a:lnTo>
                    <a:pt x="1076" y="6299"/>
                  </a:lnTo>
                  <a:lnTo>
                    <a:pt x="1076" y="6299"/>
                  </a:lnTo>
                  <a:lnTo>
                    <a:pt x="1036" y="6343"/>
                  </a:lnTo>
                  <a:lnTo>
                    <a:pt x="1013" y="6371"/>
                  </a:lnTo>
                  <a:lnTo>
                    <a:pt x="987" y="6405"/>
                  </a:lnTo>
                  <a:lnTo>
                    <a:pt x="939" y="6470"/>
                  </a:lnTo>
                  <a:lnTo>
                    <a:pt x="939" y="6470"/>
                  </a:lnTo>
                  <a:lnTo>
                    <a:pt x="907" y="6510"/>
                  </a:lnTo>
                  <a:lnTo>
                    <a:pt x="884" y="6539"/>
                  </a:lnTo>
                  <a:lnTo>
                    <a:pt x="866" y="6557"/>
                  </a:lnTo>
                  <a:lnTo>
                    <a:pt x="861" y="6562"/>
                  </a:lnTo>
                  <a:lnTo>
                    <a:pt x="855" y="6565"/>
                  </a:lnTo>
                  <a:lnTo>
                    <a:pt x="855" y="6565"/>
                  </a:lnTo>
                  <a:lnTo>
                    <a:pt x="876" y="6538"/>
                  </a:lnTo>
                  <a:lnTo>
                    <a:pt x="897" y="6510"/>
                  </a:lnTo>
                  <a:lnTo>
                    <a:pt x="916" y="6481"/>
                  </a:lnTo>
                  <a:lnTo>
                    <a:pt x="934" y="6453"/>
                  </a:lnTo>
                  <a:lnTo>
                    <a:pt x="953" y="6423"/>
                  </a:lnTo>
                  <a:lnTo>
                    <a:pt x="971" y="6393"/>
                  </a:lnTo>
                  <a:lnTo>
                    <a:pt x="988" y="6363"/>
                  </a:lnTo>
                  <a:lnTo>
                    <a:pt x="1005" y="6331"/>
                  </a:lnTo>
                  <a:lnTo>
                    <a:pt x="1005" y="6331"/>
                  </a:lnTo>
                  <a:close/>
                  <a:moveTo>
                    <a:pt x="747" y="6833"/>
                  </a:moveTo>
                  <a:lnTo>
                    <a:pt x="747" y="6833"/>
                  </a:lnTo>
                  <a:lnTo>
                    <a:pt x="740" y="6808"/>
                  </a:lnTo>
                  <a:lnTo>
                    <a:pt x="734" y="6783"/>
                  </a:lnTo>
                  <a:lnTo>
                    <a:pt x="731" y="6758"/>
                  </a:lnTo>
                  <a:lnTo>
                    <a:pt x="730" y="6732"/>
                  </a:lnTo>
                  <a:lnTo>
                    <a:pt x="730" y="6732"/>
                  </a:lnTo>
                  <a:lnTo>
                    <a:pt x="763" y="6705"/>
                  </a:lnTo>
                  <a:lnTo>
                    <a:pt x="795" y="6680"/>
                  </a:lnTo>
                  <a:lnTo>
                    <a:pt x="826" y="6652"/>
                  </a:lnTo>
                  <a:lnTo>
                    <a:pt x="855" y="6624"/>
                  </a:lnTo>
                  <a:lnTo>
                    <a:pt x="882" y="6594"/>
                  </a:lnTo>
                  <a:lnTo>
                    <a:pt x="909" y="6563"/>
                  </a:lnTo>
                  <a:lnTo>
                    <a:pt x="936" y="6530"/>
                  </a:lnTo>
                  <a:lnTo>
                    <a:pt x="964" y="6495"/>
                  </a:lnTo>
                  <a:lnTo>
                    <a:pt x="964" y="6495"/>
                  </a:lnTo>
                  <a:lnTo>
                    <a:pt x="941" y="6528"/>
                  </a:lnTo>
                  <a:lnTo>
                    <a:pt x="941" y="6528"/>
                  </a:lnTo>
                  <a:lnTo>
                    <a:pt x="892" y="6604"/>
                  </a:lnTo>
                  <a:lnTo>
                    <a:pt x="843" y="6680"/>
                  </a:lnTo>
                  <a:lnTo>
                    <a:pt x="795" y="6756"/>
                  </a:lnTo>
                  <a:lnTo>
                    <a:pt x="747" y="6833"/>
                  </a:lnTo>
                  <a:lnTo>
                    <a:pt x="747" y="6833"/>
                  </a:lnTo>
                  <a:close/>
                  <a:moveTo>
                    <a:pt x="822" y="6955"/>
                  </a:moveTo>
                  <a:lnTo>
                    <a:pt x="822" y="6955"/>
                  </a:lnTo>
                  <a:lnTo>
                    <a:pt x="808" y="6940"/>
                  </a:lnTo>
                  <a:lnTo>
                    <a:pt x="794" y="6923"/>
                  </a:lnTo>
                  <a:lnTo>
                    <a:pt x="782" y="6906"/>
                  </a:lnTo>
                  <a:lnTo>
                    <a:pt x="770" y="6887"/>
                  </a:lnTo>
                  <a:lnTo>
                    <a:pt x="770" y="6887"/>
                  </a:lnTo>
                  <a:lnTo>
                    <a:pt x="820" y="6832"/>
                  </a:lnTo>
                  <a:lnTo>
                    <a:pt x="866" y="6777"/>
                  </a:lnTo>
                  <a:lnTo>
                    <a:pt x="912" y="6721"/>
                  </a:lnTo>
                  <a:lnTo>
                    <a:pt x="958" y="6665"/>
                  </a:lnTo>
                  <a:lnTo>
                    <a:pt x="1048" y="6550"/>
                  </a:lnTo>
                  <a:lnTo>
                    <a:pt x="1139" y="6434"/>
                  </a:lnTo>
                  <a:lnTo>
                    <a:pt x="1139" y="6434"/>
                  </a:lnTo>
                  <a:lnTo>
                    <a:pt x="1116" y="6463"/>
                  </a:lnTo>
                  <a:lnTo>
                    <a:pt x="1094" y="6494"/>
                  </a:lnTo>
                  <a:lnTo>
                    <a:pt x="1072" y="6524"/>
                  </a:lnTo>
                  <a:lnTo>
                    <a:pt x="1051" y="6556"/>
                  </a:lnTo>
                  <a:lnTo>
                    <a:pt x="1010" y="6620"/>
                  </a:lnTo>
                  <a:lnTo>
                    <a:pt x="971" y="6687"/>
                  </a:lnTo>
                  <a:lnTo>
                    <a:pt x="932" y="6753"/>
                  </a:lnTo>
                  <a:lnTo>
                    <a:pt x="896" y="6821"/>
                  </a:lnTo>
                  <a:lnTo>
                    <a:pt x="822" y="6955"/>
                  </a:lnTo>
                  <a:lnTo>
                    <a:pt x="822" y="6955"/>
                  </a:lnTo>
                  <a:close/>
                  <a:moveTo>
                    <a:pt x="858" y="6988"/>
                  </a:moveTo>
                  <a:lnTo>
                    <a:pt x="858" y="6988"/>
                  </a:lnTo>
                  <a:lnTo>
                    <a:pt x="913" y="6926"/>
                  </a:lnTo>
                  <a:lnTo>
                    <a:pt x="967" y="6862"/>
                  </a:lnTo>
                  <a:lnTo>
                    <a:pt x="967" y="6862"/>
                  </a:lnTo>
                  <a:lnTo>
                    <a:pt x="954" y="6900"/>
                  </a:lnTo>
                  <a:lnTo>
                    <a:pt x="944" y="6937"/>
                  </a:lnTo>
                  <a:lnTo>
                    <a:pt x="936" y="6975"/>
                  </a:lnTo>
                  <a:lnTo>
                    <a:pt x="930" y="7011"/>
                  </a:lnTo>
                  <a:lnTo>
                    <a:pt x="930" y="7011"/>
                  </a:lnTo>
                  <a:lnTo>
                    <a:pt x="930" y="7017"/>
                  </a:lnTo>
                  <a:lnTo>
                    <a:pt x="932" y="7020"/>
                  </a:lnTo>
                  <a:lnTo>
                    <a:pt x="936" y="7024"/>
                  </a:lnTo>
                  <a:lnTo>
                    <a:pt x="939" y="7026"/>
                  </a:lnTo>
                  <a:lnTo>
                    <a:pt x="939" y="7026"/>
                  </a:lnTo>
                  <a:lnTo>
                    <a:pt x="938" y="7030"/>
                  </a:lnTo>
                  <a:lnTo>
                    <a:pt x="938" y="7030"/>
                  </a:lnTo>
                  <a:lnTo>
                    <a:pt x="917" y="7022"/>
                  </a:lnTo>
                  <a:lnTo>
                    <a:pt x="896" y="7011"/>
                  </a:lnTo>
                  <a:lnTo>
                    <a:pt x="876" y="7000"/>
                  </a:lnTo>
                  <a:lnTo>
                    <a:pt x="858" y="6988"/>
                  </a:lnTo>
                  <a:lnTo>
                    <a:pt x="858" y="6988"/>
                  </a:lnTo>
                  <a:close/>
                  <a:moveTo>
                    <a:pt x="1692" y="6801"/>
                  </a:moveTo>
                  <a:lnTo>
                    <a:pt x="1692" y="6801"/>
                  </a:lnTo>
                  <a:lnTo>
                    <a:pt x="1668" y="6787"/>
                  </a:lnTo>
                  <a:lnTo>
                    <a:pt x="1659" y="6783"/>
                  </a:lnTo>
                  <a:lnTo>
                    <a:pt x="1651" y="6779"/>
                  </a:lnTo>
                  <a:lnTo>
                    <a:pt x="1651" y="6779"/>
                  </a:lnTo>
                  <a:lnTo>
                    <a:pt x="1659" y="6772"/>
                  </a:lnTo>
                  <a:lnTo>
                    <a:pt x="1666" y="6768"/>
                  </a:lnTo>
                  <a:lnTo>
                    <a:pt x="1672" y="6766"/>
                  </a:lnTo>
                  <a:lnTo>
                    <a:pt x="1675" y="6766"/>
                  </a:lnTo>
                  <a:lnTo>
                    <a:pt x="1678" y="6768"/>
                  </a:lnTo>
                  <a:lnTo>
                    <a:pt x="1682" y="6771"/>
                  </a:lnTo>
                  <a:lnTo>
                    <a:pt x="1686" y="6778"/>
                  </a:lnTo>
                  <a:lnTo>
                    <a:pt x="1689" y="6789"/>
                  </a:lnTo>
                  <a:lnTo>
                    <a:pt x="1692" y="6801"/>
                  </a:lnTo>
                  <a:lnTo>
                    <a:pt x="1692" y="6801"/>
                  </a:lnTo>
                  <a:close/>
                  <a:moveTo>
                    <a:pt x="1432" y="6865"/>
                  </a:moveTo>
                  <a:lnTo>
                    <a:pt x="1432" y="6865"/>
                  </a:lnTo>
                  <a:lnTo>
                    <a:pt x="1429" y="6871"/>
                  </a:lnTo>
                  <a:lnTo>
                    <a:pt x="1431" y="6875"/>
                  </a:lnTo>
                  <a:lnTo>
                    <a:pt x="1433" y="6881"/>
                  </a:lnTo>
                  <a:lnTo>
                    <a:pt x="1436" y="6885"/>
                  </a:lnTo>
                  <a:lnTo>
                    <a:pt x="1441" y="6888"/>
                  </a:lnTo>
                  <a:lnTo>
                    <a:pt x="1446" y="6889"/>
                  </a:lnTo>
                  <a:lnTo>
                    <a:pt x="1452" y="6888"/>
                  </a:lnTo>
                  <a:lnTo>
                    <a:pt x="1458" y="6883"/>
                  </a:lnTo>
                  <a:lnTo>
                    <a:pt x="1458" y="6883"/>
                  </a:lnTo>
                  <a:lnTo>
                    <a:pt x="1490" y="6841"/>
                  </a:lnTo>
                  <a:lnTo>
                    <a:pt x="1518" y="6807"/>
                  </a:lnTo>
                  <a:lnTo>
                    <a:pt x="1548" y="6775"/>
                  </a:lnTo>
                  <a:lnTo>
                    <a:pt x="1562" y="6759"/>
                  </a:lnTo>
                  <a:lnTo>
                    <a:pt x="1576" y="6749"/>
                  </a:lnTo>
                  <a:lnTo>
                    <a:pt x="1586" y="6741"/>
                  </a:lnTo>
                  <a:lnTo>
                    <a:pt x="1591" y="6738"/>
                  </a:lnTo>
                  <a:lnTo>
                    <a:pt x="1596" y="6737"/>
                  </a:lnTo>
                  <a:lnTo>
                    <a:pt x="1599" y="6737"/>
                  </a:lnTo>
                  <a:lnTo>
                    <a:pt x="1601" y="6739"/>
                  </a:lnTo>
                  <a:lnTo>
                    <a:pt x="1604" y="6743"/>
                  </a:lnTo>
                  <a:lnTo>
                    <a:pt x="1605" y="6748"/>
                  </a:lnTo>
                  <a:lnTo>
                    <a:pt x="1605" y="6755"/>
                  </a:lnTo>
                  <a:lnTo>
                    <a:pt x="1604" y="6763"/>
                  </a:lnTo>
                  <a:lnTo>
                    <a:pt x="1599" y="6787"/>
                  </a:lnTo>
                  <a:lnTo>
                    <a:pt x="1599" y="6787"/>
                  </a:lnTo>
                  <a:lnTo>
                    <a:pt x="1589" y="6791"/>
                  </a:lnTo>
                  <a:lnTo>
                    <a:pt x="1578" y="6797"/>
                  </a:lnTo>
                  <a:lnTo>
                    <a:pt x="1558" y="6808"/>
                  </a:lnTo>
                  <a:lnTo>
                    <a:pt x="1538" y="6823"/>
                  </a:lnTo>
                  <a:lnTo>
                    <a:pt x="1518" y="6838"/>
                  </a:lnTo>
                  <a:lnTo>
                    <a:pt x="1480" y="6869"/>
                  </a:lnTo>
                  <a:lnTo>
                    <a:pt x="1461" y="6883"/>
                  </a:lnTo>
                  <a:lnTo>
                    <a:pt x="1442" y="6895"/>
                  </a:lnTo>
                  <a:lnTo>
                    <a:pt x="1442" y="6895"/>
                  </a:lnTo>
                  <a:lnTo>
                    <a:pt x="1397" y="6923"/>
                  </a:lnTo>
                  <a:lnTo>
                    <a:pt x="1350" y="6949"/>
                  </a:lnTo>
                  <a:lnTo>
                    <a:pt x="1302" y="6972"/>
                  </a:lnTo>
                  <a:lnTo>
                    <a:pt x="1277" y="6983"/>
                  </a:lnTo>
                  <a:lnTo>
                    <a:pt x="1253" y="6992"/>
                  </a:lnTo>
                  <a:lnTo>
                    <a:pt x="1227" y="7002"/>
                  </a:lnTo>
                  <a:lnTo>
                    <a:pt x="1202" y="7010"/>
                  </a:lnTo>
                  <a:lnTo>
                    <a:pt x="1177" y="7018"/>
                  </a:lnTo>
                  <a:lnTo>
                    <a:pt x="1151" y="7025"/>
                  </a:lnTo>
                  <a:lnTo>
                    <a:pt x="1124" y="7031"/>
                  </a:lnTo>
                  <a:lnTo>
                    <a:pt x="1098" y="7036"/>
                  </a:lnTo>
                  <a:lnTo>
                    <a:pt x="1071" y="7039"/>
                  </a:lnTo>
                  <a:lnTo>
                    <a:pt x="1046" y="7043"/>
                  </a:lnTo>
                  <a:lnTo>
                    <a:pt x="1046" y="7043"/>
                  </a:lnTo>
                  <a:lnTo>
                    <a:pt x="1028" y="7043"/>
                  </a:lnTo>
                  <a:lnTo>
                    <a:pt x="1010" y="7043"/>
                  </a:lnTo>
                  <a:lnTo>
                    <a:pt x="993" y="7041"/>
                  </a:lnTo>
                  <a:lnTo>
                    <a:pt x="976" y="7039"/>
                  </a:lnTo>
                  <a:lnTo>
                    <a:pt x="976" y="7039"/>
                  </a:lnTo>
                  <a:lnTo>
                    <a:pt x="1008" y="7014"/>
                  </a:lnTo>
                  <a:lnTo>
                    <a:pt x="1040" y="6990"/>
                  </a:lnTo>
                  <a:lnTo>
                    <a:pt x="1070" y="6963"/>
                  </a:lnTo>
                  <a:lnTo>
                    <a:pt x="1101" y="6935"/>
                  </a:lnTo>
                  <a:lnTo>
                    <a:pt x="1130" y="6907"/>
                  </a:lnTo>
                  <a:lnTo>
                    <a:pt x="1158" y="6878"/>
                  </a:lnTo>
                  <a:lnTo>
                    <a:pt x="1186" y="6847"/>
                  </a:lnTo>
                  <a:lnTo>
                    <a:pt x="1214" y="6816"/>
                  </a:lnTo>
                  <a:lnTo>
                    <a:pt x="1214" y="6816"/>
                  </a:lnTo>
                  <a:lnTo>
                    <a:pt x="1168" y="6900"/>
                  </a:lnTo>
                  <a:lnTo>
                    <a:pt x="1145" y="6942"/>
                  </a:lnTo>
                  <a:lnTo>
                    <a:pt x="1124" y="6984"/>
                  </a:lnTo>
                  <a:lnTo>
                    <a:pt x="1124" y="6984"/>
                  </a:lnTo>
                  <a:lnTo>
                    <a:pt x="1123" y="6990"/>
                  </a:lnTo>
                  <a:lnTo>
                    <a:pt x="1123" y="6997"/>
                  </a:lnTo>
                  <a:lnTo>
                    <a:pt x="1125" y="7002"/>
                  </a:lnTo>
                  <a:lnTo>
                    <a:pt x="1130" y="7006"/>
                  </a:lnTo>
                  <a:lnTo>
                    <a:pt x="1134" y="7010"/>
                  </a:lnTo>
                  <a:lnTo>
                    <a:pt x="1140" y="7011"/>
                  </a:lnTo>
                  <a:lnTo>
                    <a:pt x="1146" y="7010"/>
                  </a:lnTo>
                  <a:lnTo>
                    <a:pt x="1149" y="7007"/>
                  </a:lnTo>
                  <a:lnTo>
                    <a:pt x="1151" y="7005"/>
                  </a:lnTo>
                  <a:lnTo>
                    <a:pt x="1151" y="7005"/>
                  </a:lnTo>
                  <a:lnTo>
                    <a:pt x="1339" y="6760"/>
                  </a:lnTo>
                  <a:lnTo>
                    <a:pt x="1339" y="6760"/>
                  </a:lnTo>
                  <a:lnTo>
                    <a:pt x="1317" y="6799"/>
                  </a:lnTo>
                  <a:lnTo>
                    <a:pt x="1295" y="6839"/>
                  </a:lnTo>
                  <a:lnTo>
                    <a:pt x="1275" y="6879"/>
                  </a:lnTo>
                  <a:lnTo>
                    <a:pt x="1256" y="6919"/>
                  </a:lnTo>
                  <a:lnTo>
                    <a:pt x="1256" y="6919"/>
                  </a:lnTo>
                  <a:lnTo>
                    <a:pt x="1254" y="6924"/>
                  </a:lnTo>
                  <a:lnTo>
                    <a:pt x="1255" y="6930"/>
                  </a:lnTo>
                  <a:lnTo>
                    <a:pt x="1257" y="6936"/>
                  </a:lnTo>
                  <a:lnTo>
                    <a:pt x="1261" y="6941"/>
                  </a:lnTo>
                  <a:lnTo>
                    <a:pt x="1266" y="6943"/>
                  </a:lnTo>
                  <a:lnTo>
                    <a:pt x="1271" y="6944"/>
                  </a:lnTo>
                  <a:lnTo>
                    <a:pt x="1276" y="6943"/>
                  </a:lnTo>
                  <a:lnTo>
                    <a:pt x="1282" y="6938"/>
                  </a:lnTo>
                  <a:lnTo>
                    <a:pt x="1282" y="6938"/>
                  </a:lnTo>
                  <a:lnTo>
                    <a:pt x="1325" y="6894"/>
                  </a:lnTo>
                  <a:lnTo>
                    <a:pt x="1367" y="6847"/>
                  </a:lnTo>
                  <a:lnTo>
                    <a:pt x="1410" y="6800"/>
                  </a:lnTo>
                  <a:lnTo>
                    <a:pt x="1451" y="6753"/>
                  </a:lnTo>
                  <a:lnTo>
                    <a:pt x="1490" y="6705"/>
                  </a:lnTo>
                  <a:lnTo>
                    <a:pt x="1529" y="6656"/>
                  </a:lnTo>
                  <a:lnTo>
                    <a:pt x="1568" y="6608"/>
                  </a:lnTo>
                  <a:lnTo>
                    <a:pt x="1606" y="6558"/>
                  </a:lnTo>
                  <a:lnTo>
                    <a:pt x="1606" y="6558"/>
                  </a:lnTo>
                  <a:lnTo>
                    <a:pt x="1561" y="6634"/>
                  </a:lnTo>
                  <a:lnTo>
                    <a:pt x="1516" y="6710"/>
                  </a:lnTo>
                  <a:lnTo>
                    <a:pt x="1473" y="6786"/>
                  </a:lnTo>
                  <a:lnTo>
                    <a:pt x="1432" y="6865"/>
                  </a:lnTo>
                  <a:lnTo>
                    <a:pt x="1432" y="6865"/>
                  </a:lnTo>
                  <a:close/>
                  <a:moveTo>
                    <a:pt x="1331" y="6831"/>
                  </a:moveTo>
                  <a:lnTo>
                    <a:pt x="1331" y="6831"/>
                  </a:lnTo>
                  <a:lnTo>
                    <a:pt x="1350" y="6790"/>
                  </a:lnTo>
                  <a:lnTo>
                    <a:pt x="1372" y="6749"/>
                  </a:lnTo>
                  <a:lnTo>
                    <a:pt x="1395" y="6709"/>
                  </a:lnTo>
                  <a:lnTo>
                    <a:pt x="1421" y="6668"/>
                  </a:lnTo>
                  <a:lnTo>
                    <a:pt x="1449" y="6628"/>
                  </a:lnTo>
                  <a:lnTo>
                    <a:pt x="1479" y="6588"/>
                  </a:lnTo>
                  <a:lnTo>
                    <a:pt x="1509" y="6550"/>
                  </a:lnTo>
                  <a:lnTo>
                    <a:pt x="1541" y="6510"/>
                  </a:lnTo>
                  <a:lnTo>
                    <a:pt x="1573" y="6471"/>
                  </a:lnTo>
                  <a:lnTo>
                    <a:pt x="1607" y="6433"/>
                  </a:lnTo>
                  <a:lnTo>
                    <a:pt x="1678" y="6357"/>
                  </a:lnTo>
                  <a:lnTo>
                    <a:pt x="1748" y="6281"/>
                  </a:lnTo>
                  <a:lnTo>
                    <a:pt x="1819" y="6206"/>
                  </a:lnTo>
                  <a:lnTo>
                    <a:pt x="1819" y="6206"/>
                  </a:lnTo>
                  <a:lnTo>
                    <a:pt x="1778" y="6264"/>
                  </a:lnTo>
                  <a:lnTo>
                    <a:pt x="1778" y="6264"/>
                  </a:lnTo>
                  <a:lnTo>
                    <a:pt x="1754" y="6299"/>
                  </a:lnTo>
                  <a:lnTo>
                    <a:pt x="1727" y="6333"/>
                  </a:lnTo>
                  <a:lnTo>
                    <a:pt x="1699" y="6368"/>
                  </a:lnTo>
                  <a:lnTo>
                    <a:pt x="1668" y="6403"/>
                  </a:lnTo>
                  <a:lnTo>
                    <a:pt x="1605" y="6474"/>
                  </a:lnTo>
                  <a:lnTo>
                    <a:pt x="1539" y="6544"/>
                  </a:lnTo>
                  <a:lnTo>
                    <a:pt x="1508" y="6580"/>
                  </a:lnTo>
                  <a:lnTo>
                    <a:pt x="1477" y="6615"/>
                  </a:lnTo>
                  <a:lnTo>
                    <a:pt x="1447" y="6652"/>
                  </a:lnTo>
                  <a:lnTo>
                    <a:pt x="1419" y="6687"/>
                  </a:lnTo>
                  <a:lnTo>
                    <a:pt x="1393" y="6723"/>
                  </a:lnTo>
                  <a:lnTo>
                    <a:pt x="1370" y="6759"/>
                  </a:lnTo>
                  <a:lnTo>
                    <a:pt x="1349" y="6794"/>
                  </a:lnTo>
                  <a:lnTo>
                    <a:pt x="1339" y="6813"/>
                  </a:lnTo>
                  <a:lnTo>
                    <a:pt x="1331" y="6831"/>
                  </a:lnTo>
                  <a:lnTo>
                    <a:pt x="1331" y="6831"/>
                  </a:lnTo>
                  <a:close/>
                  <a:moveTo>
                    <a:pt x="2300" y="5821"/>
                  </a:moveTo>
                  <a:lnTo>
                    <a:pt x="2300" y="5821"/>
                  </a:lnTo>
                  <a:lnTo>
                    <a:pt x="2212" y="5927"/>
                  </a:lnTo>
                  <a:lnTo>
                    <a:pt x="2142" y="6010"/>
                  </a:lnTo>
                  <a:lnTo>
                    <a:pt x="2071" y="6094"/>
                  </a:lnTo>
                  <a:lnTo>
                    <a:pt x="2011" y="6164"/>
                  </a:lnTo>
                  <a:lnTo>
                    <a:pt x="1989" y="6187"/>
                  </a:lnTo>
                  <a:lnTo>
                    <a:pt x="1976" y="6201"/>
                  </a:lnTo>
                  <a:lnTo>
                    <a:pt x="1973" y="6205"/>
                  </a:lnTo>
                  <a:lnTo>
                    <a:pt x="1971" y="6205"/>
                  </a:lnTo>
                  <a:lnTo>
                    <a:pt x="1971" y="6203"/>
                  </a:lnTo>
                  <a:lnTo>
                    <a:pt x="1973" y="6200"/>
                  </a:lnTo>
                  <a:lnTo>
                    <a:pt x="1977" y="6193"/>
                  </a:lnTo>
                  <a:lnTo>
                    <a:pt x="1996" y="6167"/>
                  </a:lnTo>
                  <a:lnTo>
                    <a:pt x="2029" y="6124"/>
                  </a:lnTo>
                  <a:lnTo>
                    <a:pt x="2029" y="6124"/>
                  </a:lnTo>
                  <a:lnTo>
                    <a:pt x="2104" y="6027"/>
                  </a:lnTo>
                  <a:lnTo>
                    <a:pt x="2180" y="5932"/>
                  </a:lnTo>
                  <a:lnTo>
                    <a:pt x="2256" y="5837"/>
                  </a:lnTo>
                  <a:lnTo>
                    <a:pt x="2334" y="5743"/>
                  </a:lnTo>
                  <a:lnTo>
                    <a:pt x="2413" y="5650"/>
                  </a:lnTo>
                  <a:lnTo>
                    <a:pt x="2492" y="5557"/>
                  </a:lnTo>
                  <a:lnTo>
                    <a:pt x="2653" y="5372"/>
                  </a:lnTo>
                  <a:lnTo>
                    <a:pt x="2653" y="5372"/>
                  </a:lnTo>
                  <a:lnTo>
                    <a:pt x="2704" y="5314"/>
                  </a:lnTo>
                  <a:lnTo>
                    <a:pt x="2704" y="5314"/>
                  </a:lnTo>
                  <a:lnTo>
                    <a:pt x="2502" y="5567"/>
                  </a:lnTo>
                  <a:lnTo>
                    <a:pt x="2300" y="5821"/>
                  </a:lnTo>
                  <a:lnTo>
                    <a:pt x="2300" y="5821"/>
                  </a:lnTo>
                  <a:close/>
                  <a:moveTo>
                    <a:pt x="3096" y="4814"/>
                  </a:moveTo>
                  <a:lnTo>
                    <a:pt x="3096" y="4814"/>
                  </a:lnTo>
                  <a:lnTo>
                    <a:pt x="2898" y="5040"/>
                  </a:lnTo>
                  <a:lnTo>
                    <a:pt x="2702" y="5266"/>
                  </a:lnTo>
                  <a:lnTo>
                    <a:pt x="2505" y="5493"/>
                  </a:lnTo>
                  <a:lnTo>
                    <a:pt x="2311" y="5721"/>
                  </a:lnTo>
                  <a:lnTo>
                    <a:pt x="2311" y="5721"/>
                  </a:lnTo>
                  <a:lnTo>
                    <a:pt x="2274" y="5763"/>
                  </a:lnTo>
                  <a:lnTo>
                    <a:pt x="2236" y="5807"/>
                  </a:lnTo>
                  <a:lnTo>
                    <a:pt x="2157" y="5896"/>
                  </a:lnTo>
                  <a:lnTo>
                    <a:pt x="2157" y="5896"/>
                  </a:lnTo>
                  <a:lnTo>
                    <a:pt x="2163" y="5888"/>
                  </a:lnTo>
                  <a:lnTo>
                    <a:pt x="2163" y="5888"/>
                  </a:lnTo>
                  <a:lnTo>
                    <a:pt x="2253" y="5777"/>
                  </a:lnTo>
                  <a:lnTo>
                    <a:pt x="2341" y="5664"/>
                  </a:lnTo>
                  <a:lnTo>
                    <a:pt x="2428" y="5550"/>
                  </a:lnTo>
                  <a:lnTo>
                    <a:pt x="2512" y="5434"/>
                  </a:lnTo>
                  <a:lnTo>
                    <a:pt x="2512" y="5434"/>
                  </a:lnTo>
                  <a:lnTo>
                    <a:pt x="2582" y="5349"/>
                  </a:lnTo>
                  <a:lnTo>
                    <a:pt x="2650" y="5261"/>
                  </a:lnTo>
                  <a:lnTo>
                    <a:pt x="2650" y="5261"/>
                  </a:lnTo>
                  <a:lnTo>
                    <a:pt x="2796" y="5069"/>
                  </a:lnTo>
                  <a:lnTo>
                    <a:pt x="2943" y="4878"/>
                  </a:lnTo>
                  <a:lnTo>
                    <a:pt x="3091" y="4689"/>
                  </a:lnTo>
                  <a:lnTo>
                    <a:pt x="3240" y="4500"/>
                  </a:lnTo>
                  <a:lnTo>
                    <a:pt x="3391" y="4312"/>
                  </a:lnTo>
                  <a:lnTo>
                    <a:pt x="3542" y="4126"/>
                  </a:lnTo>
                  <a:lnTo>
                    <a:pt x="3695" y="3940"/>
                  </a:lnTo>
                  <a:lnTo>
                    <a:pt x="3851" y="3755"/>
                  </a:lnTo>
                  <a:lnTo>
                    <a:pt x="3851" y="3755"/>
                  </a:lnTo>
                  <a:lnTo>
                    <a:pt x="3961" y="3622"/>
                  </a:lnTo>
                  <a:lnTo>
                    <a:pt x="4072" y="3489"/>
                  </a:lnTo>
                  <a:lnTo>
                    <a:pt x="4291" y="3222"/>
                  </a:lnTo>
                  <a:lnTo>
                    <a:pt x="4291" y="3222"/>
                  </a:lnTo>
                  <a:lnTo>
                    <a:pt x="4512" y="2953"/>
                  </a:lnTo>
                  <a:lnTo>
                    <a:pt x="4512" y="2953"/>
                  </a:lnTo>
                  <a:lnTo>
                    <a:pt x="4495" y="2975"/>
                  </a:lnTo>
                  <a:lnTo>
                    <a:pt x="4476" y="3000"/>
                  </a:lnTo>
                  <a:lnTo>
                    <a:pt x="4441" y="3049"/>
                  </a:lnTo>
                  <a:lnTo>
                    <a:pt x="4406" y="3099"/>
                  </a:lnTo>
                  <a:lnTo>
                    <a:pt x="4371" y="3152"/>
                  </a:lnTo>
                  <a:lnTo>
                    <a:pt x="4334" y="3205"/>
                  </a:lnTo>
                  <a:lnTo>
                    <a:pt x="4297" y="3256"/>
                  </a:lnTo>
                  <a:lnTo>
                    <a:pt x="4278" y="3282"/>
                  </a:lnTo>
                  <a:lnTo>
                    <a:pt x="4258" y="3306"/>
                  </a:lnTo>
                  <a:lnTo>
                    <a:pt x="4238" y="3331"/>
                  </a:lnTo>
                  <a:lnTo>
                    <a:pt x="4219" y="3354"/>
                  </a:lnTo>
                  <a:lnTo>
                    <a:pt x="4219" y="3354"/>
                  </a:lnTo>
                  <a:lnTo>
                    <a:pt x="4159" y="3421"/>
                  </a:lnTo>
                  <a:lnTo>
                    <a:pt x="4100" y="3488"/>
                  </a:lnTo>
                  <a:lnTo>
                    <a:pt x="4043" y="3555"/>
                  </a:lnTo>
                  <a:lnTo>
                    <a:pt x="3987" y="3622"/>
                  </a:lnTo>
                  <a:lnTo>
                    <a:pt x="3931" y="3690"/>
                  </a:lnTo>
                  <a:lnTo>
                    <a:pt x="3876" y="3759"/>
                  </a:lnTo>
                  <a:lnTo>
                    <a:pt x="3822" y="3828"/>
                  </a:lnTo>
                  <a:lnTo>
                    <a:pt x="3768" y="3898"/>
                  </a:lnTo>
                  <a:lnTo>
                    <a:pt x="3663" y="4037"/>
                  </a:lnTo>
                  <a:lnTo>
                    <a:pt x="3558" y="4178"/>
                  </a:lnTo>
                  <a:lnTo>
                    <a:pt x="3455" y="4322"/>
                  </a:lnTo>
                  <a:lnTo>
                    <a:pt x="3351" y="4468"/>
                  </a:lnTo>
                  <a:lnTo>
                    <a:pt x="3351" y="4468"/>
                  </a:lnTo>
                  <a:lnTo>
                    <a:pt x="3288" y="4555"/>
                  </a:lnTo>
                  <a:lnTo>
                    <a:pt x="3225" y="4642"/>
                  </a:lnTo>
                  <a:lnTo>
                    <a:pt x="3162" y="4727"/>
                  </a:lnTo>
                  <a:lnTo>
                    <a:pt x="3096" y="4814"/>
                  </a:lnTo>
                  <a:lnTo>
                    <a:pt x="3096" y="4814"/>
                  </a:lnTo>
                  <a:close/>
                  <a:moveTo>
                    <a:pt x="2086" y="6257"/>
                  </a:moveTo>
                  <a:lnTo>
                    <a:pt x="2086" y="6257"/>
                  </a:lnTo>
                  <a:lnTo>
                    <a:pt x="2126" y="6190"/>
                  </a:lnTo>
                  <a:lnTo>
                    <a:pt x="2126" y="6190"/>
                  </a:lnTo>
                  <a:lnTo>
                    <a:pt x="2146" y="6158"/>
                  </a:lnTo>
                  <a:lnTo>
                    <a:pt x="2167" y="6127"/>
                  </a:lnTo>
                  <a:lnTo>
                    <a:pt x="2188" y="6096"/>
                  </a:lnTo>
                  <a:lnTo>
                    <a:pt x="2210" y="6065"/>
                  </a:lnTo>
                  <a:lnTo>
                    <a:pt x="2255" y="6004"/>
                  </a:lnTo>
                  <a:lnTo>
                    <a:pt x="2301" y="5946"/>
                  </a:lnTo>
                  <a:lnTo>
                    <a:pt x="2349" y="5887"/>
                  </a:lnTo>
                  <a:lnTo>
                    <a:pt x="2399" y="5830"/>
                  </a:lnTo>
                  <a:lnTo>
                    <a:pt x="2496" y="5715"/>
                  </a:lnTo>
                  <a:lnTo>
                    <a:pt x="2496" y="5715"/>
                  </a:lnTo>
                  <a:lnTo>
                    <a:pt x="2624" y="5565"/>
                  </a:lnTo>
                  <a:lnTo>
                    <a:pt x="2751" y="5416"/>
                  </a:lnTo>
                  <a:lnTo>
                    <a:pt x="2751" y="5416"/>
                  </a:lnTo>
                  <a:lnTo>
                    <a:pt x="2585" y="5630"/>
                  </a:lnTo>
                  <a:lnTo>
                    <a:pt x="2502" y="5736"/>
                  </a:lnTo>
                  <a:lnTo>
                    <a:pt x="2416" y="5842"/>
                  </a:lnTo>
                  <a:lnTo>
                    <a:pt x="2416" y="5842"/>
                  </a:lnTo>
                  <a:lnTo>
                    <a:pt x="2250" y="6049"/>
                  </a:lnTo>
                  <a:lnTo>
                    <a:pt x="2168" y="6153"/>
                  </a:lnTo>
                  <a:lnTo>
                    <a:pt x="2086" y="6257"/>
                  </a:lnTo>
                  <a:lnTo>
                    <a:pt x="2086" y="6257"/>
                  </a:lnTo>
                  <a:close/>
                  <a:moveTo>
                    <a:pt x="9054" y="9752"/>
                  </a:moveTo>
                  <a:lnTo>
                    <a:pt x="9054" y="9752"/>
                  </a:lnTo>
                  <a:lnTo>
                    <a:pt x="9056" y="9745"/>
                  </a:lnTo>
                  <a:lnTo>
                    <a:pt x="9059" y="9738"/>
                  </a:lnTo>
                  <a:lnTo>
                    <a:pt x="9063" y="9733"/>
                  </a:lnTo>
                  <a:lnTo>
                    <a:pt x="9068" y="9729"/>
                  </a:lnTo>
                  <a:lnTo>
                    <a:pt x="9072" y="9725"/>
                  </a:lnTo>
                  <a:lnTo>
                    <a:pt x="9077" y="9723"/>
                  </a:lnTo>
                  <a:lnTo>
                    <a:pt x="9083" y="9722"/>
                  </a:lnTo>
                  <a:lnTo>
                    <a:pt x="9089" y="9721"/>
                  </a:lnTo>
                  <a:lnTo>
                    <a:pt x="9103" y="9721"/>
                  </a:lnTo>
                  <a:lnTo>
                    <a:pt x="9117" y="9724"/>
                  </a:lnTo>
                  <a:lnTo>
                    <a:pt x="9132" y="9729"/>
                  </a:lnTo>
                  <a:lnTo>
                    <a:pt x="9148" y="9736"/>
                  </a:lnTo>
                  <a:lnTo>
                    <a:pt x="9148" y="9736"/>
                  </a:lnTo>
                  <a:lnTo>
                    <a:pt x="9066" y="9859"/>
                  </a:lnTo>
                  <a:lnTo>
                    <a:pt x="9066" y="9859"/>
                  </a:lnTo>
                  <a:lnTo>
                    <a:pt x="9064" y="9862"/>
                  </a:lnTo>
                  <a:lnTo>
                    <a:pt x="9064" y="9867"/>
                  </a:lnTo>
                  <a:lnTo>
                    <a:pt x="9064" y="9867"/>
                  </a:lnTo>
                  <a:lnTo>
                    <a:pt x="9058" y="9852"/>
                  </a:lnTo>
                  <a:lnTo>
                    <a:pt x="9055" y="9838"/>
                  </a:lnTo>
                  <a:lnTo>
                    <a:pt x="9051" y="9824"/>
                  </a:lnTo>
                  <a:lnTo>
                    <a:pt x="9049" y="9808"/>
                  </a:lnTo>
                  <a:lnTo>
                    <a:pt x="9048" y="9794"/>
                  </a:lnTo>
                  <a:lnTo>
                    <a:pt x="9048" y="9780"/>
                  </a:lnTo>
                  <a:lnTo>
                    <a:pt x="9050" y="9766"/>
                  </a:lnTo>
                  <a:lnTo>
                    <a:pt x="9054" y="9752"/>
                  </a:lnTo>
                  <a:lnTo>
                    <a:pt x="9054" y="9752"/>
                  </a:lnTo>
                  <a:close/>
                  <a:moveTo>
                    <a:pt x="9148" y="9998"/>
                  </a:moveTo>
                  <a:lnTo>
                    <a:pt x="9148" y="9998"/>
                  </a:lnTo>
                  <a:lnTo>
                    <a:pt x="9126" y="9970"/>
                  </a:lnTo>
                  <a:lnTo>
                    <a:pt x="9105" y="9939"/>
                  </a:lnTo>
                  <a:lnTo>
                    <a:pt x="9094" y="9924"/>
                  </a:lnTo>
                  <a:lnTo>
                    <a:pt x="9085" y="9908"/>
                  </a:lnTo>
                  <a:lnTo>
                    <a:pt x="9076" y="9891"/>
                  </a:lnTo>
                  <a:lnTo>
                    <a:pt x="9068" y="9875"/>
                  </a:lnTo>
                  <a:lnTo>
                    <a:pt x="9068" y="9875"/>
                  </a:lnTo>
                  <a:lnTo>
                    <a:pt x="9071" y="9877"/>
                  </a:lnTo>
                  <a:lnTo>
                    <a:pt x="9075" y="9879"/>
                  </a:lnTo>
                  <a:lnTo>
                    <a:pt x="9078" y="9880"/>
                  </a:lnTo>
                  <a:lnTo>
                    <a:pt x="9083" y="9880"/>
                  </a:lnTo>
                  <a:lnTo>
                    <a:pt x="9083" y="9880"/>
                  </a:lnTo>
                  <a:lnTo>
                    <a:pt x="9099" y="9882"/>
                  </a:lnTo>
                  <a:lnTo>
                    <a:pt x="9114" y="9886"/>
                  </a:lnTo>
                  <a:lnTo>
                    <a:pt x="9128" y="9889"/>
                  </a:lnTo>
                  <a:lnTo>
                    <a:pt x="9140" y="9894"/>
                  </a:lnTo>
                  <a:lnTo>
                    <a:pt x="9149" y="9899"/>
                  </a:lnTo>
                  <a:lnTo>
                    <a:pt x="9158" y="9904"/>
                  </a:lnTo>
                  <a:lnTo>
                    <a:pt x="9165" y="9910"/>
                  </a:lnTo>
                  <a:lnTo>
                    <a:pt x="9169" y="9917"/>
                  </a:lnTo>
                  <a:lnTo>
                    <a:pt x="9173" y="9925"/>
                  </a:lnTo>
                  <a:lnTo>
                    <a:pt x="9174" y="9934"/>
                  </a:lnTo>
                  <a:lnTo>
                    <a:pt x="9174" y="9943"/>
                  </a:lnTo>
                  <a:lnTo>
                    <a:pt x="9173" y="9952"/>
                  </a:lnTo>
                  <a:lnTo>
                    <a:pt x="9169" y="9963"/>
                  </a:lnTo>
                  <a:lnTo>
                    <a:pt x="9164" y="9973"/>
                  </a:lnTo>
                  <a:lnTo>
                    <a:pt x="9158" y="9985"/>
                  </a:lnTo>
                  <a:lnTo>
                    <a:pt x="9148" y="9998"/>
                  </a:lnTo>
                  <a:lnTo>
                    <a:pt x="9148" y="9998"/>
                  </a:lnTo>
                  <a:close/>
                  <a:moveTo>
                    <a:pt x="16022" y="2645"/>
                  </a:moveTo>
                  <a:lnTo>
                    <a:pt x="16022" y="2645"/>
                  </a:lnTo>
                  <a:lnTo>
                    <a:pt x="16069" y="2700"/>
                  </a:lnTo>
                  <a:lnTo>
                    <a:pt x="16116" y="2754"/>
                  </a:lnTo>
                  <a:lnTo>
                    <a:pt x="16161" y="2805"/>
                  </a:lnTo>
                  <a:lnTo>
                    <a:pt x="16207" y="2856"/>
                  </a:lnTo>
                  <a:lnTo>
                    <a:pt x="16207" y="2856"/>
                  </a:lnTo>
                  <a:lnTo>
                    <a:pt x="16175" y="2880"/>
                  </a:lnTo>
                  <a:lnTo>
                    <a:pt x="16145" y="2905"/>
                  </a:lnTo>
                  <a:lnTo>
                    <a:pt x="16083" y="2956"/>
                  </a:lnTo>
                  <a:lnTo>
                    <a:pt x="16083" y="2956"/>
                  </a:lnTo>
                  <a:lnTo>
                    <a:pt x="16106" y="2898"/>
                  </a:lnTo>
                  <a:lnTo>
                    <a:pt x="16117" y="2869"/>
                  </a:lnTo>
                  <a:lnTo>
                    <a:pt x="16126" y="2839"/>
                  </a:lnTo>
                  <a:lnTo>
                    <a:pt x="16126" y="2839"/>
                  </a:lnTo>
                  <a:lnTo>
                    <a:pt x="16127" y="2834"/>
                  </a:lnTo>
                  <a:lnTo>
                    <a:pt x="16125" y="2828"/>
                  </a:lnTo>
                  <a:lnTo>
                    <a:pt x="16123" y="2823"/>
                  </a:lnTo>
                  <a:lnTo>
                    <a:pt x="16118" y="2820"/>
                  </a:lnTo>
                  <a:lnTo>
                    <a:pt x="16113" y="2818"/>
                  </a:lnTo>
                  <a:lnTo>
                    <a:pt x="16108" y="2817"/>
                  </a:lnTo>
                  <a:lnTo>
                    <a:pt x="16102" y="2818"/>
                  </a:lnTo>
                  <a:lnTo>
                    <a:pt x="16097" y="2822"/>
                  </a:lnTo>
                  <a:lnTo>
                    <a:pt x="16097" y="2822"/>
                  </a:lnTo>
                  <a:lnTo>
                    <a:pt x="16042" y="2882"/>
                  </a:lnTo>
                  <a:lnTo>
                    <a:pt x="15988" y="2941"/>
                  </a:lnTo>
                  <a:lnTo>
                    <a:pt x="15881" y="3062"/>
                  </a:lnTo>
                  <a:lnTo>
                    <a:pt x="15881" y="3062"/>
                  </a:lnTo>
                  <a:lnTo>
                    <a:pt x="15932" y="2985"/>
                  </a:lnTo>
                  <a:lnTo>
                    <a:pt x="15981" y="2906"/>
                  </a:lnTo>
                  <a:lnTo>
                    <a:pt x="16029" y="2828"/>
                  </a:lnTo>
                  <a:lnTo>
                    <a:pt x="16076" y="2747"/>
                  </a:lnTo>
                  <a:lnTo>
                    <a:pt x="16076" y="2747"/>
                  </a:lnTo>
                  <a:lnTo>
                    <a:pt x="16078" y="2741"/>
                  </a:lnTo>
                  <a:lnTo>
                    <a:pt x="16077" y="2735"/>
                  </a:lnTo>
                  <a:lnTo>
                    <a:pt x="16076" y="2731"/>
                  </a:lnTo>
                  <a:lnTo>
                    <a:pt x="16071" y="2726"/>
                  </a:lnTo>
                  <a:lnTo>
                    <a:pt x="16067" y="2724"/>
                  </a:lnTo>
                  <a:lnTo>
                    <a:pt x="16061" y="2722"/>
                  </a:lnTo>
                  <a:lnTo>
                    <a:pt x="16055" y="2724"/>
                  </a:lnTo>
                  <a:lnTo>
                    <a:pt x="16050" y="2727"/>
                  </a:lnTo>
                  <a:lnTo>
                    <a:pt x="16050" y="2727"/>
                  </a:lnTo>
                  <a:lnTo>
                    <a:pt x="16012" y="2760"/>
                  </a:lnTo>
                  <a:lnTo>
                    <a:pt x="15975" y="2794"/>
                  </a:lnTo>
                  <a:lnTo>
                    <a:pt x="15939" y="2829"/>
                  </a:lnTo>
                  <a:lnTo>
                    <a:pt x="15903" y="2864"/>
                  </a:lnTo>
                  <a:lnTo>
                    <a:pt x="15833" y="2935"/>
                  </a:lnTo>
                  <a:lnTo>
                    <a:pt x="15763" y="3009"/>
                  </a:lnTo>
                  <a:lnTo>
                    <a:pt x="15763" y="3009"/>
                  </a:lnTo>
                  <a:lnTo>
                    <a:pt x="15793" y="2962"/>
                  </a:lnTo>
                  <a:lnTo>
                    <a:pt x="15822" y="2916"/>
                  </a:lnTo>
                  <a:lnTo>
                    <a:pt x="15850" y="2868"/>
                  </a:lnTo>
                  <a:lnTo>
                    <a:pt x="15878" y="2818"/>
                  </a:lnTo>
                  <a:lnTo>
                    <a:pt x="15905" y="2769"/>
                  </a:lnTo>
                  <a:lnTo>
                    <a:pt x="15931" y="2720"/>
                  </a:lnTo>
                  <a:lnTo>
                    <a:pt x="15955" y="2670"/>
                  </a:lnTo>
                  <a:lnTo>
                    <a:pt x="15979" y="2618"/>
                  </a:lnTo>
                  <a:lnTo>
                    <a:pt x="15979" y="2618"/>
                  </a:lnTo>
                  <a:lnTo>
                    <a:pt x="15981" y="2612"/>
                  </a:lnTo>
                  <a:lnTo>
                    <a:pt x="15981" y="2607"/>
                  </a:lnTo>
                  <a:lnTo>
                    <a:pt x="15979" y="2602"/>
                  </a:lnTo>
                  <a:lnTo>
                    <a:pt x="15975" y="2598"/>
                  </a:lnTo>
                  <a:lnTo>
                    <a:pt x="15971" y="2596"/>
                  </a:lnTo>
                  <a:lnTo>
                    <a:pt x="15965" y="2595"/>
                  </a:lnTo>
                  <a:lnTo>
                    <a:pt x="15960" y="2596"/>
                  </a:lnTo>
                  <a:lnTo>
                    <a:pt x="15954" y="2599"/>
                  </a:lnTo>
                  <a:lnTo>
                    <a:pt x="15954" y="2599"/>
                  </a:lnTo>
                  <a:lnTo>
                    <a:pt x="15905" y="2639"/>
                  </a:lnTo>
                  <a:lnTo>
                    <a:pt x="15858" y="2681"/>
                  </a:lnTo>
                  <a:lnTo>
                    <a:pt x="15813" y="2724"/>
                  </a:lnTo>
                  <a:lnTo>
                    <a:pt x="15767" y="2768"/>
                  </a:lnTo>
                  <a:lnTo>
                    <a:pt x="15767" y="2768"/>
                  </a:lnTo>
                  <a:lnTo>
                    <a:pt x="15797" y="2715"/>
                  </a:lnTo>
                  <a:lnTo>
                    <a:pt x="15828" y="2663"/>
                  </a:lnTo>
                  <a:lnTo>
                    <a:pt x="15857" y="2610"/>
                  </a:lnTo>
                  <a:lnTo>
                    <a:pt x="15885" y="2555"/>
                  </a:lnTo>
                  <a:lnTo>
                    <a:pt x="15885" y="2555"/>
                  </a:lnTo>
                  <a:lnTo>
                    <a:pt x="15886" y="2549"/>
                  </a:lnTo>
                  <a:lnTo>
                    <a:pt x="15886" y="2542"/>
                  </a:lnTo>
                  <a:lnTo>
                    <a:pt x="15884" y="2536"/>
                  </a:lnTo>
                  <a:lnTo>
                    <a:pt x="15879" y="2532"/>
                  </a:lnTo>
                  <a:lnTo>
                    <a:pt x="15875" y="2529"/>
                  </a:lnTo>
                  <a:lnTo>
                    <a:pt x="15868" y="2528"/>
                  </a:lnTo>
                  <a:lnTo>
                    <a:pt x="15862" y="2529"/>
                  </a:lnTo>
                  <a:lnTo>
                    <a:pt x="15859" y="2532"/>
                  </a:lnTo>
                  <a:lnTo>
                    <a:pt x="15856" y="2534"/>
                  </a:lnTo>
                  <a:lnTo>
                    <a:pt x="15856" y="2534"/>
                  </a:lnTo>
                  <a:lnTo>
                    <a:pt x="15793" y="2605"/>
                  </a:lnTo>
                  <a:lnTo>
                    <a:pt x="15727" y="2677"/>
                  </a:lnTo>
                  <a:lnTo>
                    <a:pt x="15595" y="2820"/>
                  </a:lnTo>
                  <a:lnTo>
                    <a:pt x="15459" y="2965"/>
                  </a:lnTo>
                  <a:lnTo>
                    <a:pt x="15323" y="3111"/>
                  </a:lnTo>
                  <a:lnTo>
                    <a:pt x="15323" y="3111"/>
                  </a:lnTo>
                  <a:lnTo>
                    <a:pt x="15390" y="3033"/>
                  </a:lnTo>
                  <a:lnTo>
                    <a:pt x="15457" y="2953"/>
                  </a:lnTo>
                  <a:lnTo>
                    <a:pt x="15520" y="2871"/>
                  </a:lnTo>
                  <a:lnTo>
                    <a:pt x="15552" y="2830"/>
                  </a:lnTo>
                  <a:lnTo>
                    <a:pt x="15582" y="2789"/>
                  </a:lnTo>
                  <a:lnTo>
                    <a:pt x="15613" y="2747"/>
                  </a:lnTo>
                  <a:lnTo>
                    <a:pt x="15642" y="2704"/>
                  </a:lnTo>
                  <a:lnTo>
                    <a:pt x="15671" y="2660"/>
                  </a:lnTo>
                  <a:lnTo>
                    <a:pt x="15699" y="2616"/>
                  </a:lnTo>
                  <a:lnTo>
                    <a:pt x="15726" y="2571"/>
                  </a:lnTo>
                  <a:lnTo>
                    <a:pt x="15752" y="2526"/>
                  </a:lnTo>
                  <a:lnTo>
                    <a:pt x="15778" y="2479"/>
                  </a:lnTo>
                  <a:lnTo>
                    <a:pt x="15801" y="2432"/>
                  </a:lnTo>
                  <a:lnTo>
                    <a:pt x="15801" y="2432"/>
                  </a:lnTo>
                  <a:lnTo>
                    <a:pt x="15841" y="2465"/>
                  </a:lnTo>
                  <a:lnTo>
                    <a:pt x="15877" y="2498"/>
                  </a:lnTo>
                  <a:lnTo>
                    <a:pt x="15911" y="2529"/>
                  </a:lnTo>
                  <a:lnTo>
                    <a:pt x="15943" y="2560"/>
                  </a:lnTo>
                  <a:lnTo>
                    <a:pt x="15969" y="2588"/>
                  </a:lnTo>
                  <a:lnTo>
                    <a:pt x="15993" y="2612"/>
                  </a:lnTo>
                  <a:lnTo>
                    <a:pt x="16022" y="2645"/>
                  </a:lnTo>
                  <a:lnTo>
                    <a:pt x="16022" y="2645"/>
                  </a:lnTo>
                  <a:close/>
                  <a:moveTo>
                    <a:pt x="14925" y="4068"/>
                  </a:moveTo>
                  <a:lnTo>
                    <a:pt x="14925" y="4068"/>
                  </a:lnTo>
                  <a:lnTo>
                    <a:pt x="14949" y="4036"/>
                  </a:lnTo>
                  <a:lnTo>
                    <a:pt x="14973" y="4002"/>
                  </a:lnTo>
                  <a:lnTo>
                    <a:pt x="14998" y="3969"/>
                  </a:lnTo>
                  <a:lnTo>
                    <a:pt x="15025" y="3936"/>
                  </a:lnTo>
                  <a:lnTo>
                    <a:pt x="15052" y="3905"/>
                  </a:lnTo>
                  <a:lnTo>
                    <a:pt x="15079" y="3873"/>
                  </a:lnTo>
                  <a:lnTo>
                    <a:pt x="15136" y="3811"/>
                  </a:lnTo>
                  <a:lnTo>
                    <a:pt x="15193" y="3750"/>
                  </a:lnTo>
                  <a:lnTo>
                    <a:pt x="15252" y="3690"/>
                  </a:lnTo>
                  <a:lnTo>
                    <a:pt x="15311" y="3631"/>
                  </a:lnTo>
                  <a:lnTo>
                    <a:pt x="15367" y="3571"/>
                  </a:lnTo>
                  <a:lnTo>
                    <a:pt x="15367" y="3571"/>
                  </a:lnTo>
                  <a:lnTo>
                    <a:pt x="15402" y="3532"/>
                  </a:lnTo>
                  <a:lnTo>
                    <a:pt x="15436" y="3493"/>
                  </a:lnTo>
                  <a:lnTo>
                    <a:pt x="15470" y="3453"/>
                  </a:lnTo>
                  <a:lnTo>
                    <a:pt x="15502" y="3413"/>
                  </a:lnTo>
                  <a:lnTo>
                    <a:pt x="15568" y="3331"/>
                  </a:lnTo>
                  <a:lnTo>
                    <a:pt x="15632" y="3248"/>
                  </a:lnTo>
                  <a:lnTo>
                    <a:pt x="15665" y="3208"/>
                  </a:lnTo>
                  <a:lnTo>
                    <a:pt x="15699" y="3167"/>
                  </a:lnTo>
                  <a:lnTo>
                    <a:pt x="15733" y="3129"/>
                  </a:lnTo>
                  <a:lnTo>
                    <a:pt x="15768" y="3090"/>
                  </a:lnTo>
                  <a:lnTo>
                    <a:pt x="15804" y="3052"/>
                  </a:lnTo>
                  <a:lnTo>
                    <a:pt x="15841" y="3016"/>
                  </a:lnTo>
                  <a:lnTo>
                    <a:pt x="15879" y="2981"/>
                  </a:lnTo>
                  <a:lnTo>
                    <a:pt x="15920" y="2948"/>
                  </a:lnTo>
                  <a:lnTo>
                    <a:pt x="15920" y="2948"/>
                  </a:lnTo>
                  <a:lnTo>
                    <a:pt x="15878" y="3016"/>
                  </a:lnTo>
                  <a:lnTo>
                    <a:pt x="15835" y="3084"/>
                  </a:lnTo>
                  <a:lnTo>
                    <a:pt x="15790" y="3151"/>
                  </a:lnTo>
                  <a:lnTo>
                    <a:pt x="15745" y="3216"/>
                  </a:lnTo>
                  <a:lnTo>
                    <a:pt x="15745" y="3216"/>
                  </a:lnTo>
                  <a:lnTo>
                    <a:pt x="15679" y="3295"/>
                  </a:lnTo>
                  <a:lnTo>
                    <a:pt x="15615" y="3372"/>
                  </a:lnTo>
                  <a:lnTo>
                    <a:pt x="15550" y="3452"/>
                  </a:lnTo>
                  <a:lnTo>
                    <a:pt x="15487" y="3530"/>
                  </a:lnTo>
                  <a:lnTo>
                    <a:pt x="15424" y="3610"/>
                  </a:lnTo>
                  <a:lnTo>
                    <a:pt x="15362" y="3689"/>
                  </a:lnTo>
                  <a:lnTo>
                    <a:pt x="15239" y="3851"/>
                  </a:lnTo>
                  <a:lnTo>
                    <a:pt x="15239" y="3851"/>
                  </a:lnTo>
                  <a:lnTo>
                    <a:pt x="15007" y="4120"/>
                  </a:lnTo>
                  <a:lnTo>
                    <a:pt x="15007" y="4120"/>
                  </a:lnTo>
                  <a:lnTo>
                    <a:pt x="14947" y="4192"/>
                  </a:lnTo>
                  <a:lnTo>
                    <a:pt x="14947" y="4192"/>
                  </a:lnTo>
                  <a:lnTo>
                    <a:pt x="14929" y="4190"/>
                  </a:lnTo>
                  <a:lnTo>
                    <a:pt x="14914" y="4188"/>
                  </a:lnTo>
                  <a:lnTo>
                    <a:pt x="14900" y="4184"/>
                  </a:lnTo>
                  <a:lnTo>
                    <a:pt x="14889" y="4180"/>
                  </a:lnTo>
                  <a:lnTo>
                    <a:pt x="14880" y="4175"/>
                  </a:lnTo>
                  <a:lnTo>
                    <a:pt x="14873" y="4169"/>
                  </a:lnTo>
                  <a:lnTo>
                    <a:pt x="14868" y="4163"/>
                  </a:lnTo>
                  <a:lnTo>
                    <a:pt x="14866" y="4155"/>
                  </a:lnTo>
                  <a:lnTo>
                    <a:pt x="14866" y="4147"/>
                  </a:lnTo>
                  <a:lnTo>
                    <a:pt x="14867" y="4139"/>
                  </a:lnTo>
                  <a:lnTo>
                    <a:pt x="14872" y="4129"/>
                  </a:lnTo>
                  <a:lnTo>
                    <a:pt x="14877" y="4119"/>
                  </a:lnTo>
                  <a:lnTo>
                    <a:pt x="14887" y="4107"/>
                  </a:lnTo>
                  <a:lnTo>
                    <a:pt x="14897" y="4095"/>
                  </a:lnTo>
                  <a:lnTo>
                    <a:pt x="14910" y="4082"/>
                  </a:lnTo>
                  <a:lnTo>
                    <a:pt x="14925" y="4068"/>
                  </a:lnTo>
                  <a:lnTo>
                    <a:pt x="14925" y="4068"/>
                  </a:lnTo>
                  <a:close/>
                  <a:moveTo>
                    <a:pt x="13914" y="5024"/>
                  </a:moveTo>
                  <a:lnTo>
                    <a:pt x="13914" y="5024"/>
                  </a:lnTo>
                  <a:lnTo>
                    <a:pt x="14021" y="4896"/>
                  </a:lnTo>
                  <a:lnTo>
                    <a:pt x="14021" y="4896"/>
                  </a:lnTo>
                  <a:lnTo>
                    <a:pt x="13967" y="4977"/>
                  </a:lnTo>
                  <a:lnTo>
                    <a:pt x="13913" y="5059"/>
                  </a:lnTo>
                  <a:lnTo>
                    <a:pt x="13913" y="5059"/>
                  </a:lnTo>
                  <a:lnTo>
                    <a:pt x="13914" y="5024"/>
                  </a:lnTo>
                  <a:lnTo>
                    <a:pt x="13914" y="5024"/>
                  </a:lnTo>
                  <a:close/>
                  <a:moveTo>
                    <a:pt x="14050" y="4764"/>
                  </a:moveTo>
                  <a:lnTo>
                    <a:pt x="14050" y="4764"/>
                  </a:lnTo>
                  <a:lnTo>
                    <a:pt x="14078" y="4717"/>
                  </a:lnTo>
                  <a:lnTo>
                    <a:pt x="14109" y="4670"/>
                  </a:lnTo>
                  <a:lnTo>
                    <a:pt x="14140" y="4624"/>
                  </a:lnTo>
                  <a:lnTo>
                    <a:pt x="14173" y="4580"/>
                  </a:lnTo>
                  <a:lnTo>
                    <a:pt x="14206" y="4535"/>
                  </a:lnTo>
                  <a:lnTo>
                    <a:pt x="14241" y="4492"/>
                  </a:lnTo>
                  <a:lnTo>
                    <a:pt x="14277" y="4449"/>
                  </a:lnTo>
                  <a:lnTo>
                    <a:pt x="14313" y="4407"/>
                  </a:lnTo>
                  <a:lnTo>
                    <a:pt x="14388" y="4324"/>
                  </a:lnTo>
                  <a:lnTo>
                    <a:pt x="14464" y="4242"/>
                  </a:lnTo>
                  <a:lnTo>
                    <a:pt x="14616" y="4080"/>
                  </a:lnTo>
                  <a:lnTo>
                    <a:pt x="14616" y="4080"/>
                  </a:lnTo>
                  <a:lnTo>
                    <a:pt x="14619" y="4078"/>
                  </a:lnTo>
                  <a:lnTo>
                    <a:pt x="14620" y="4074"/>
                  </a:lnTo>
                  <a:lnTo>
                    <a:pt x="14621" y="4068"/>
                  </a:lnTo>
                  <a:lnTo>
                    <a:pt x="14620" y="4063"/>
                  </a:lnTo>
                  <a:lnTo>
                    <a:pt x="14616" y="4057"/>
                  </a:lnTo>
                  <a:lnTo>
                    <a:pt x="14612" y="4053"/>
                  </a:lnTo>
                  <a:lnTo>
                    <a:pt x="14607" y="4051"/>
                  </a:lnTo>
                  <a:lnTo>
                    <a:pt x="14600" y="4051"/>
                  </a:lnTo>
                  <a:lnTo>
                    <a:pt x="14598" y="4052"/>
                  </a:lnTo>
                  <a:lnTo>
                    <a:pt x="14594" y="4053"/>
                  </a:lnTo>
                  <a:lnTo>
                    <a:pt x="14594" y="4053"/>
                  </a:lnTo>
                  <a:lnTo>
                    <a:pt x="14616" y="4024"/>
                  </a:lnTo>
                  <a:lnTo>
                    <a:pt x="14636" y="3995"/>
                  </a:lnTo>
                  <a:lnTo>
                    <a:pt x="14655" y="3963"/>
                  </a:lnTo>
                  <a:lnTo>
                    <a:pt x="14670" y="3930"/>
                  </a:lnTo>
                  <a:lnTo>
                    <a:pt x="14670" y="3930"/>
                  </a:lnTo>
                  <a:lnTo>
                    <a:pt x="14785" y="3811"/>
                  </a:lnTo>
                  <a:lnTo>
                    <a:pt x="14897" y="3689"/>
                  </a:lnTo>
                  <a:lnTo>
                    <a:pt x="15007" y="3567"/>
                  </a:lnTo>
                  <a:lnTo>
                    <a:pt x="15117" y="3445"/>
                  </a:lnTo>
                  <a:lnTo>
                    <a:pt x="15225" y="3320"/>
                  </a:lnTo>
                  <a:lnTo>
                    <a:pt x="15333" y="3195"/>
                  </a:lnTo>
                  <a:lnTo>
                    <a:pt x="15547" y="2945"/>
                  </a:lnTo>
                  <a:lnTo>
                    <a:pt x="15547" y="2945"/>
                  </a:lnTo>
                  <a:lnTo>
                    <a:pt x="15575" y="2908"/>
                  </a:lnTo>
                  <a:lnTo>
                    <a:pt x="15620" y="2851"/>
                  </a:lnTo>
                  <a:lnTo>
                    <a:pt x="15671" y="2786"/>
                  </a:lnTo>
                  <a:lnTo>
                    <a:pt x="15720" y="2725"/>
                  </a:lnTo>
                  <a:lnTo>
                    <a:pt x="15741" y="2699"/>
                  </a:lnTo>
                  <a:lnTo>
                    <a:pt x="15759" y="2680"/>
                  </a:lnTo>
                  <a:lnTo>
                    <a:pt x="15771" y="2670"/>
                  </a:lnTo>
                  <a:lnTo>
                    <a:pt x="15775" y="2667"/>
                  </a:lnTo>
                  <a:lnTo>
                    <a:pt x="15776" y="2667"/>
                  </a:lnTo>
                  <a:lnTo>
                    <a:pt x="15778" y="2669"/>
                  </a:lnTo>
                  <a:lnTo>
                    <a:pt x="15778" y="2671"/>
                  </a:lnTo>
                  <a:lnTo>
                    <a:pt x="15776" y="2678"/>
                  </a:lnTo>
                  <a:lnTo>
                    <a:pt x="15773" y="2687"/>
                  </a:lnTo>
                  <a:lnTo>
                    <a:pt x="15767" y="2700"/>
                  </a:lnTo>
                  <a:lnTo>
                    <a:pt x="15747" y="2736"/>
                  </a:lnTo>
                  <a:lnTo>
                    <a:pt x="15718" y="2788"/>
                  </a:lnTo>
                  <a:lnTo>
                    <a:pt x="15718" y="2788"/>
                  </a:lnTo>
                  <a:lnTo>
                    <a:pt x="15706" y="2808"/>
                  </a:lnTo>
                  <a:lnTo>
                    <a:pt x="15693" y="2827"/>
                  </a:lnTo>
                  <a:lnTo>
                    <a:pt x="15669" y="2865"/>
                  </a:lnTo>
                  <a:lnTo>
                    <a:pt x="15669" y="2865"/>
                  </a:lnTo>
                  <a:lnTo>
                    <a:pt x="15617" y="2920"/>
                  </a:lnTo>
                  <a:lnTo>
                    <a:pt x="15567" y="2975"/>
                  </a:lnTo>
                  <a:lnTo>
                    <a:pt x="15518" y="3031"/>
                  </a:lnTo>
                  <a:lnTo>
                    <a:pt x="15469" y="3088"/>
                  </a:lnTo>
                  <a:lnTo>
                    <a:pt x="15421" y="3145"/>
                  </a:lnTo>
                  <a:lnTo>
                    <a:pt x="15373" y="3203"/>
                  </a:lnTo>
                  <a:lnTo>
                    <a:pt x="15279" y="3320"/>
                  </a:lnTo>
                  <a:lnTo>
                    <a:pt x="15092" y="3555"/>
                  </a:lnTo>
                  <a:lnTo>
                    <a:pt x="14998" y="3670"/>
                  </a:lnTo>
                  <a:lnTo>
                    <a:pt x="14950" y="3728"/>
                  </a:lnTo>
                  <a:lnTo>
                    <a:pt x="14902" y="3785"/>
                  </a:lnTo>
                  <a:lnTo>
                    <a:pt x="14902" y="3785"/>
                  </a:lnTo>
                  <a:lnTo>
                    <a:pt x="14741" y="3974"/>
                  </a:lnTo>
                  <a:lnTo>
                    <a:pt x="14660" y="4068"/>
                  </a:lnTo>
                  <a:lnTo>
                    <a:pt x="14580" y="4164"/>
                  </a:lnTo>
                  <a:lnTo>
                    <a:pt x="14502" y="4259"/>
                  </a:lnTo>
                  <a:lnTo>
                    <a:pt x="14423" y="4356"/>
                  </a:lnTo>
                  <a:lnTo>
                    <a:pt x="14346" y="4452"/>
                  </a:lnTo>
                  <a:lnTo>
                    <a:pt x="14270" y="4551"/>
                  </a:lnTo>
                  <a:lnTo>
                    <a:pt x="14270" y="4551"/>
                  </a:lnTo>
                  <a:lnTo>
                    <a:pt x="14230" y="4597"/>
                  </a:lnTo>
                  <a:lnTo>
                    <a:pt x="14230" y="4597"/>
                  </a:lnTo>
                  <a:lnTo>
                    <a:pt x="14201" y="4635"/>
                  </a:lnTo>
                  <a:lnTo>
                    <a:pt x="14155" y="4693"/>
                  </a:lnTo>
                  <a:lnTo>
                    <a:pt x="14101" y="4763"/>
                  </a:lnTo>
                  <a:lnTo>
                    <a:pt x="14050" y="4826"/>
                  </a:lnTo>
                  <a:lnTo>
                    <a:pt x="14028" y="4853"/>
                  </a:lnTo>
                  <a:lnTo>
                    <a:pt x="14010" y="4871"/>
                  </a:lnTo>
                  <a:lnTo>
                    <a:pt x="13997" y="4884"/>
                  </a:lnTo>
                  <a:lnTo>
                    <a:pt x="13993" y="4887"/>
                  </a:lnTo>
                  <a:lnTo>
                    <a:pt x="13991" y="4887"/>
                  </a:lnTo>
                  <a:lnTo>
                    <a:pt x="13990" y="4885"/>
                  </a:lnTo>
                  <a:lnTo>
                    <a:pt x="13990" y="4883"/>
                  </a:lnTo>
                  <a:lnTo>
                    <a:pt x="13991" y="4877"/>
                  </a:lnTo>
                  <a:lnTo>
                    <a:pt x="13995" y="4868"/>
                  </a:lnTo>
                  <a:lnTo>
                    <a:pt x="14001" y="4855"/>
                  </a:lnTo>
                  <a:lnTo>
                    <a:pt x="14020" y="4818"/>
                  </a:lnTo>
                  <a:lnTo>
                    <a:pt x="14050" y="4764"/>
                  </a:lnTo>
                  <a:lnTo>
                    <a:pt x="14050" y="4764"/>
                  </a:lnTo>
                  <a:close/>
                  <a:moveTo>
                    <a:pt x="15005" y="3391"/>
                  </a:moveTo>
                  <a:lnTo>
                    <a:pt x="15005" y="3391"/>
                  </a:lnTo>
                  <a:lnTo>
                    <a:pt x="15047" y="3343"/>
                  </a:lnTo>
                  <a:lnTo>
                    <a:pt x="15088" y="3294"/>
                  </a:lnTo>
                  <a:lnTo>
                    <a:pt x="15129" y="3244"/>
                  </a:lnTo>
                  <a:lnTo>
                    <a:pt x="15169" y="3195"/>
                  </a:lnTo>
                  <a:lnTo>
                    <a:pt x="15247" y="3095"/>
                  </a:lnTo>
                  <a:lnTo>
                    <a:pt x="15325" y="2993"/>
                  </a:lnTo>
                  <a:lnTo>
                    <a:pt x="15401" y="2890"/>
                  </a:lnTo>
                  <a:lnTo>
                    <a:pt x="15474" y="2786"/>
                  </a:lnTo>
                  <a:lnTo>
                    <a:pt x="15548" y="2681"/>
                  </a:lnTo>
                  <a:lnTo>
                    <a:pt x="15621" y="2576"/>
                  </a:lnTo>
                  <a:lnTo>
                    <a:pt x="15621" y="2576"/>
                  </a:lnTo>
                  <a:lnTo>
                    <a:pt x="15652" y="2546"/>
                  </a:lnTo>
                  <a:lnTo>
                    <a:pt x="15664" y="2535"/>
                  </a:lnTo>
                  <a:lnTo>
                    <a:pt x="15675" y="2528"/>
                  </a:lnTo>
                  <a:lnTo>
                    <a:pt x="15682" y="2523"/>
                  </a:lnTo>
                  <a:lnTo>
                    <a:pt x="15687" y="2521"/>
                  </a:lnTo>
                  <a:lnTo>
                    <a:pt x="15692" y="2521"/>
                  </a:lnTo>
                  <a:lnTo>
                    <a:pt x="15694" y="2523"/>
                  </a:lnTo>
                  <a:lnTo>
                    <a:pt x="15694" y="2528"/>
                  </a:lnTo>
                  <a:lnTo>
                    <a:pt x="15693" y="2534"/>
                  </a:lnTo>
                  <a:lnTo>
                    <a:pt x="15691" y="2542"/>
                  </a:lnTo>
                  <a:lnTo>
                    <a:pt x="15687" y="2551"/>
                  </a:lnTo>
                  <a:lnTo>
                    <a:pt x="15678" y="2575"/>
                  </a:lnTo>
                  <a:lnTo>
                    <a:pt x="15664" y="2602"/>
                  </a:lnTo>
                  <a:lnTo>
                    <a:pt x="15649" y="2631"/>
                  </a:lnTo>
                  <a:lnTo>
                    <a:pt x="15631" y="2662"/>
                  </a:lnTo>
                  <a:lnTo>
                    <a:pt x="15596" y="2720"/>
                  </a:lnTo>
                  <a:lnTo>
                    <a:pt x="15568" y="2766"/>
                  </a:lnTo>
                  <a:lnTo>
                    <a:pt x="15555" y="2787"/>
                  </a:lnTo>
                  <a:lnTo>
                    <a:pt x="15555" y="2787"/>
                  </a:lnTo>
                  <a:lnTo>
                    <a:pt x="15513" y="2846"/>
                  </a:lnTo>
                  <a:lnTo>
                    <a:pt x="15469" y="2905"/>
                  </a:lnTo>
                  <a:lnTo>
                    <a:pt x="15423" y="2962"/>
                  </a:lnTo>
                  <a:lnTo>
                    <a:pt x="15375" y="3020"/>
                  </a:lnTo>
                  <a:lnTo>
                    <a:pt x="15327" y="3076"/>
                  </a:lnTo>
                  <a:lnTo>
                    <a:pt x="15278" y="3131"/>
                  </a:lnTo>
                  <a:lnTo>
                    <a:pt x="15181" y="3241"/>
                  </a:lnTo>
                  <a:lnTo>
                    <a:pt x="15181" y="3241"/>
                  </a:lnTo>
                  <a:lnTo>
                    <a:pt x="15058" y="3380"/>
                  </a:lnTo>
                  <a:lnTo>
                    <a:pt x="14997" y="3450"/>
                  </a:lnTo>
                  <a:lnTo>
                    <a:pt x="14937" y="3521"/>
                  </a:lnTo>
                  <a:lnTo>
                    <a:pt x="14877" y="3592"/>
                  </a:lnTo>
                  <a:lnTo>
                    <a:pt x="14819" y="3663"/>
                  </a:lnTo>
                  <a:lnTo>
                    <a:pt x="14762" y="3736"/>
                  </a:lnTo>
                  <a:lnTo>
                    <a:pt x="14707" y="3811"/>
                  </a:lnTo>
                  <a:lnTo>
                    <a:pt x="14707" y="3811"/>
                  </a:lnTo>
                  <a:lnTo>
                    <a:pt x="14710" y="3786"/>
                  </a:lnTo>
                  <a:lnTo>
                    <a:pt x="14710" y="3786"/>
                  </a:lnTo>
                  <a:lnTo>
                    <a:pt x="14710" y="3783"/>
                  </a:lnTo>
                  <a:lnTo>
                    <a:pt x="14709" y="3779"/>
                  </a:lnTo>
                  <a:lnTo>
                    <a:pt x="14708" y="3776"/>
                  </a:lnTo>
                  <a:lnTo>
                    <a:pt x="14705" y="3773"/>
                  </a:lnTo>
                  <a:lnTo>
                    <a:pt x="14700" y="3769"/>
                  </a:lnTo>
                  <a:lnTo>
                    <a:pt x="14696" y="3769"/>
                  </a:lnTo>
                  <a:lnTo>
                    <a:pt x="14693" y="3768"/>
                  </a:lnTo>
                  <a:lnTo>
                    <a:pt x="14693" y="3768"/>
                  </a:lnTo>
                  <a:lnTo>
                    <a:pt x="14688" y="3769"/>
                  </a:lnTo>
                  <a:lnTo>
                    <a:pt x="14688" y="3769"/>
                  </a:lnTo>
                  <a:lnTo>
                    <a:pt x="14731" y="3724"/>
                  </a:lnTo>
                  <a:lnTo>
                    <a:pt x="14773" y="3679"/>
                  </a:lnTo>
                  <a:lnTo>
                    <a:pt x="14814" y="3633"/>
                  </a:lnTo>
                  <a:lnTo>
                    <a:pt x="14854" y="3585"/>
                  </a:lnTo>
                  <a:lnTo>
                    <a:pt x="14893" y="3537"/>
                  </a:lnTo>
                  <a:lnTo>
                    <a:pt x="14931" y="3489"/>
                  </a:lnTo>
                  <a:lnTo>
                    <a:pt x="14968" y="3440"/>
                  </a:lnTo>
                  <a:lnTo>
                    <a:pt x="15005" y="3391"/>
                  </a:lnTo>
                  <a:lnTo>
                    <a:pt x="15005" y="3391"/>
                  </a:lnTo>
                  <a:close/>
                  <a:moveTo>
                    <a:pt x="14846" y="3509"/>
                  </a:moveTo>
                  <a:lnTo>
                    <a:pt x="14846" y="3509"/>
                  </a:lnTo>
                  <a:lnTo>
                    <a:pt x="14886" y="3454"/>
                  </a:lnTo>
                  <a:lnTo>
                    <a:pt x="14925" y="3400"/>
                  </a:lnTo>
                  <a:lnTo>
                    <a:pt x="14966" y="3346"/>
                  </a:lnTo>
                  <a:lnTo>
                    <a:pt x="15007" y="3292"/>
                  </a:lnTo>
                  <a:lnTo>
                    <a:pt x="15092" y="3186"/>
                  </a:lnTo>
                  <a:lnTo>
                    <a:pt x="15178" y="3082"/>
                  </a:lnTo>
                  <a:lnTo>
                    <a:pt x="15178" y="3082"/>
                  </a:lnTo>
                  <a:lnTo>
                    <a:pt x="15026" y="3305"/>
                  </a:lnTo>
                  <a:lnTo>
                    <a:pt x="15026" y="3305"/>
                  </a:lnTo>
                  <a:lnTo>
                    <a:pt x="15009" y="3330"/>
                  </a:lnTo>
                  <a:lnTo>
                    <a:pt x="15009" y="3330"/>
                  </a:lnTo>
                  <a:lnTo>
                    <a:pt x="14929" y="3420"/>
                  </a:lnTo>
                  <a:lnTo>
                    <a:pt x="14887" y="3464"/>
                  </a:lnTo>
                  <a:lnTo>
                    <a:pt x="14846" y="3509"/>
                  </a:lnTo>
                  <a:lnTo>
                    <a:pt x="14846" y="3509"/>
                  </a:lnTo>
                  <a:close/>
                  <a:moveTo>
                    <a:pt x="14313" y="4545"/>
                  </a:moveTo>
                  <a:lnTo>
                    <a:pt x="14313" y="4545"/>
                  </a:lnTo>
                  <a:lnTo>
                    <a:pt x="14478" y="4347"/>
                  </a:lnTo>
                  <a:lnTo>
                    <a:pt x="14646" y="4150"/>
                  </a:lnTo>
                  <a:lnTo>
                    <a:pt x="14813" y="3955"/>
                  </a:lnTo>
                  <a:lnTo>
                    <a:pt x="14897" y="3858"/>
                  </a:lnTo>
                  <a:lnTo>
                    <a:pt x="14983" y="3762"/>
                  </a:lnTo>
                  <a:lnTo>
                    <a:pt x="14983" y="3762"/>
                  </a:lnTo>
                  <a:lnTo>
                    <a:pt x="15167" y="3553"/>
                  </a:lnTo>
                  <a:lnTo>
                    <a:pt x="15258" y="3448"/>
                  </a:lnTo>
                  <a:lnTo>
                    <a:pt x="15348" y="3343"/>
                  </a:lnTo>
                  <a:lnTo>
                    <a:pt x="15435" y="3236"/>
                  </a:lnTo>
                  <a:lnTo>
                    <a:pt x="15478" y="3182"/>
                  </a:lnTo>
                  <a:lnTo>
                    <a:pt x="15520" y="3127"/>
                  </a:lnTo>
                  <a:lnTo>
                    <a:pt x="15562" y="3072"/>
                  </a:lnTo>
                  <a:lnTo>
                    <a:pt x="15602" y="3016"/>
                  </a:lnTo>
                  <a:lnTo>
                    <a:pt x="15642" y="2960"/>
                  </a:lnTo>
                  <a:lnTo>
                    <a:pt x="15680" y="2904"/>
                  </a:lnTo>
                  <a:lnTo>
                    <a:pt x="15680" y="2904"/>
                  </a:lnTo>
                  <a:lnTo>
                    <a:pt x="15725" y="2856"/>
                  </a:lnTo>
                  <a:lnTo>
                    <a:pt x="15769" y="2810"/>
                  </a:lnTo>
                  <a:lnTo>
                    <a:pt x="15814" y="2765"/>
                  </a:lnTo>
                  <a:lnTo>
                    <a:pt x="15861" y="2719"/>
                  </a:lnTo>
                  <a:lnTo>
                    <a:pt x="15861" y="2719"/>
                  </a:lnTo>
                  <a:lnTo>
                    <a:pt x="15861" y="2719"/>
                  </a:lnTo>
                  <a:lnTo>
                    <a:pt x="15861" y="2721"/>
                  </a:lnTo>
                  <a:lnTo>
                    <a:pt x="15856" y="2731"/>
                  </a:lnTo>
                  <a:lnTo>
                    <a:pt x="15840" y="2767"/>
                  </a:lnTo>
                  <a:lnTo>
                    <a:pt x="15814" y="2822"/>
                  </a:lnTo>
                  <a:lnTo>
                    <a:pt x="15781" y="2887"/>
                  </a:lnTo>
                  <a:lnTo>
                    <a:pt x="15746" y="2956"/>
                  </a:lnTo>
                  <a:lnTo>
                    <a:pt x="15712" y="3022"/>
                  </a:lnTo>
                  <a:lnTo>
                    <a:pt x="15683" y="3076"/>
                  </a:lnTo>
                  <a:lnTo>
                    <a:pt x="15671" y="3096"/>
                  </a:lnTo>
                  <a:lnTo>
                    <a:pt x="15662" y="3111"/>
                  </a:lnTo>
                  <a:lnTo>
                    <a:pt x="15662" y="3111"/>
                  </a:lnTo>
                  <a:lnTo>
                    <a:pt x="15645" y="3134"/>
                  </a:lnTo>
                  <a:lnTo>
                    <a:pt x="15629" y="3157"/>
                  </a:lnTo>
                  <a:lnTo>
                    <a:pt x="15595" y="3201"/>
                  </a:lnTo>
                  <a:lnTo>
                    <a:pt x="15595" y="3201"/>
                  </a:lnTo>
                  <a:lnTo>
                    <a:pt x="15488" y="3329"/>
                  </a:lnTo>
                  <a:lnTo>
                    <a:pt x="15382" y="3457"/>
                  </a:lnTo>
                  <a:lnTo>
                    <a:pt x="15275" y="3585"/>
                  </a:lnTo>
                  <a:lnTo>
                    <a:pt x="15222" y="3649"/>
                  </a:lnTo>
                  <a:lnTo>
                    <a:pt x="15167" y="3711"/>
                  </a:lnTo>
                  <a:lnTo>
                    <a:pt x="15167" y="3711"/>
                  </a:lnTo>
                  <a:lnTo>
                    <a:pt x="15048" y="3840"/>
                  </a:lnTo>
                  <a:lnTo>
                    <a:pt x="15048" y="3840"/>
                  </a:lnTo>
                  <a:lnTo>
                    <a:pt x="15005" y="3887"/>
                  </a:lnTo>
                  <a:lnTo>
                    <a:pt x="15005" y="3887"/>
                  </a:lnTo>
                  <a:lnTo>
                    <a:pt x="14896" y="4001"/>
                  </a:lnTo>
                  <a:lnTo>
                    <a:pt x="14786" y="4113"/>
                  </a:lnTo>
                  <a:lnTo>
                    <a:pt x="14677" y="4226"/>
                  </a:lnTo>
                  <a:lnTo>
                    <a:pt x="14570" y="4340"/>
                  </a:lnTo>
                  <a:lnTo>
                    <a:pt x="14462" y="4454"/>
                  </a:lnTo>
                  <a:lnTo>
                    <a:pt x="14355" y="4569"/>
                  </a:lnTo>
                  <a:lnTo>
                    <a:pt x="14304" y="4628"/>
                  </a:lnTo>
                  <a:lnTo>
                    <a:pt x="14251" y="4686"/>
                  </a:lnTo>
                  <a:lnTo>
                    <a:pt x="14201" y="4746"/>
                  </a:lnTo>
                  <a:lnTo>
                    <a:pt x="14151" y="4806"/>
                  </a:lnTo>
                  <a:lnTo>
                    <a:pt x="14151" y="4806"/>
                  </a:lnTo>
                  <a:lnTo>
                    <a:pt x="14194" y="4737"/>
                  </a:lnTo>
                  <a:lnTo>
                    <a:pt x="14236" y="4669"/>
                  </a:lnTo>
                  <a:lnTo>
                    <a:pt x="14276" y="4604"/>
                  </a:lnTo>
                  <a:lnTo>
                    <a:pt x="14313" y="4545"/>
                  </a:lnTo>
                  <a:lnTo>
                    <a:pt x="14313" y="4545"/>
                  </a:lnTo>
                  <a:close/>
                  <a:moveTo>
                    <a:pt x="15712" y="3304"/>
                  </a:moveTo>
                  <a:lnTo>
                    <a:pt x="15712" y="3304"/>
                  </a:lnTo>
                  <a:lnTo>
                    <a:pt x="15775" y="3230"/>
                  </a:lnTo>
                  <a:lnTo>
                    <a:pt x="15838" y="3157"/>
                  </a:lnTo>
                  <a:lnTo>
                    <a:pt x="15838" y="3157"/>
                  </a:lnTo>
                  <a:lnTo>
                    <a:pt x="15869" y="3119"/>
                  </a:lnTo>
                  <a:lnTo>
                    <a:pt x="15909" y="3068"/>
                  </a:lnTo>
                  <a:lnTo>
                    <a:pt x="15953" y="3011"/>
                  </a:lnTo>
                  <a:lnTo>
                    <a:pt x="15975" y="2985"/>
                  </a:lnTo>
                  <a:lnTo>
                    <a:pt x="15996" y="2960"/>
                  </a:lnTo>
                  <a:lnTo>
                    <a:pt x="16015" y="2940"/>
                  </a:lnTo>
                  <a:lnTo>
                    <a:pt x="16032" y="2925"/>
                  </a:lnTo>
                  <a:lnTo>
                    <a:pt x="16039" y="2919"/>
                  </a:lnTo>
                  <a:lnTo>
                    <a:pt x="16044" y="2916"/>
                  </a:lnTo>
                  <a:lnTo>
                    <a:pt x="16049" y="2913"/>
                  </a:lnTo>
                  <a:lnTo>
                    <a:pt x="16053" y="2913"/>
                  </a:lnTo>
                  <a:lnTo>
                    <a:pt x="16055" y="2916"/>
                  </a:lnTo>
                  <a:lnTo>
                    <a:pt x="16056" y="2919"/>
                  </a:lnTo>
                  <a:lnTo>
                    <a:pt x="16056" y="2926"/>
                  </a:lnTo>
                  <a:lnTo>
                    <a:pt x="16054" y="2935"/>
                  </a:lnTo>
                  <a:lnTo>
                    <a:pt x="16050" y="2948"/>
                  </a:lnTo>
                  <a:lnTo>
                    <a:pt x="16046" y="2963"/>
                  </a:lnTo>
                  <a:lnTo>
                    <a:pt x="16029" y="3002"/>
                  </a:lnTo>
                  <a:lnTo>
                    <a:pt x="16029" y="3002"/>
                  </a:lnTo>
                  <a:lnTo>
                    <a:pt x="15980" y="3047"/>
                  </a:lnTo>
                  <a:lnTo>
                    <a:pt x="15932" y="3091"/>
                  </a:lnTo>
                  <a:lnTo>
                    <a:pt x="15885" y="3138"/>
                  </a:lnTo>
                  <a:lnTo>
                    <a:pt x="15838" y="3185"/>
                  </a:lnTo>
                  <a:lnTo>
                    <a:pt x="15792" y="3232"/>
                  </a:lnTo>
                  <a:lnTo>
                    <a:pt x="15746" y="3281"/>
                  </a:lnTo>
                  <a:lnTo>
                    <a:pt x="15700" y="3329"/>
                  </a:lnTo>
                  <a:lnTo>
                    <a:pt x="15656" y="3379"/>
                  </a:lnTo>
                  <a:lnTo>
                    <a:pt x="15656" y="3379"/>
                  </a:lnTo>
                  <a:lnTo>
                    <a:pt x="15712" y="3304"/>
                  </a:lnTo>
                  <a:lnTo>
                    <a:pt x="15712" y="3304"/>
                  </a:lnTo>
                  <a:close/>
                  <a:moveTo>
                    <a:pt x="15773" y="2410"/>
                  </a:moveTo>
                  <a:lnTo>
                    <a:pt x="15773" y="2410"/>
                  </a:lnTo>
                  <a:lnTo>
                    <a:pt x="15731" y="2443"/>
                  </a:lnTo>
                  <a:lnTo>
                    <a:pt x="15690" y="2477"/>
                  </a:lnTo>
                  <a:lnTo>
                    <a:pt x="15690" y="2477"/>
                  </a:lnTo>
                  <a:lnTo>
                    <a:pt x="15725" y="2427"/>
                  </a:lnTo>
                  <a:lnTo>
                    <a:pt x="15725" y="2427"/>
                  </a:lnTo>
                  <a:lnTo>
                    <a:pt x="15726" y="2424"/>
                  </a:lnTo>
                  <a:lnTo>
                    <a:pt x="15727" y="2422"/>
                  </a:lnTo>
                  <a:lnTo>
                    <a:pt x="15727" y="2415"/>
                  </a:lnTo>
                  <a:lnTo>
                    <a:pt x="15724" y="2409"/>
                  </a:lnTo>
                  <a:lnTo>
                    <a:pt x="15720" y="2404"/>
                  </a:lnTo>
                  <a:lnTo>
                    <a:pt x="15714" y="2402"/>
                  </a:lnTo>
                  <a:lnTo>
                    <a:pt x="15707" y="2401"/>
                  </a:lnTo>
                  <a:lnTo>
                    <a:pt x="15705" y="2401"/>
                  </a:lnTo>
                  <a:lnTo>
                    <a:pt x="15701" y="2402"/>
                  </a:lnTo>
                  <a:lnTo>
                    <a:pt x="15699" y="2403"/>
                  </a:lnTo>
                  <a:lnTo>
                    <a:pt x="15697" y="2405"/>
                  </a:lnTo>
                  <a:lnTo>
                    <a:pt x="15697" y="2405"/>
                  </a:lnTo>
                  <a:lnTo>
                    <a:pt x="15573" y="2559"/>
                  </a:lnTo>
                  <a:lnTo>
                    <a:pt x="15446" y="2710"/>
                  </a:lnTo>
                  <a:lnTo>
                    <a:pt x="15321" y="2860"/>
                  </a:lnTo>
                  <a:lnTo>
                    <a:pt x="15196" y="3011"/>
                  </a:lnTo>
                  <a:lnTo>
                    <a:pt x="15072" y="3164"/>
                  </a:lnTo>
                  <a:lnTo>
                    <a:pt x="15011" y="3241"/>
                  </a:lnTo>
                  <a:lnTo>
                    <a:pt x="14950" y="3318"/>
                  </a:lnTo>
                  <a:lnTo>
                    <a:pt x="14890" y="3395"/>
                  </a:lnTo>
                  <a:lnTo>
                    <a:pt x="14832" y="3475"/>
                  </a:lnTo>
                  <a:lnTo>
                    <a:pt x="14774" y="3553"/>
                  </a:lnTo>
                  <a:lnTo>
                    <a:pt x="14717" y="3634"/>
                  </a:lnTo>
                  <a:lnTo>
                    <a:pt x="14717" y="3634"/>
                  </a:lnTo>
                  <a:lnTo>
                    <a:pt x="14684" y="3667"/>
                  </a:lnTo>
                  <a:lnTo>
                    <a:pt x="14652" y="3700"/>
                  </a:lnTo>
                  <a:lnTo>
                    <a:pt x="14652" y="3700"/>
                  </a:lnTo>
                  <a:lnTo>
                    <a:pt x="14608" y="3737"/>
                  </a:lnTo>
                  <a:lnTo>
                    <a:pt x="14592" y="3750"/>
                  </a:lnTo>
                  <a:lnTo>
                    <a:pt x="14580" y="3759"/>
                  </a:lnTo>
                  <a:lnTo>
                    <a:pt x="14571" y="3764"/>
                  </a:lnTo>
                  <a:lnTo>
                    <a:pt x="14565" y="3766"/>
                  </a:lnTo>
                  <a:lnTo>
                    <a:pt x="14563" y="3766"/>
                  </a:lnTo>
                  <a:lnTo>
                    <a:pt x="14561" y="3765"/>
                  </a:lnTo>
                  <a:lnTo>
                    <a:pt x="14561" y="3764"/>
                  </a:lnTo>
                  <a:lnTo>
                    <a:pt x="14561" y="3762"/>
                  </a:lnTo>
                  <a:lnTo>
                    <a:pt x="14564" y="3755"/>
                  </a:lnTo>
                  <a:lnTo>
                    <a:pt x="14568" y="3745"/>
                  </a:lnTo>
                  <a:lnTo>
                    <a:pt x="14584" y="3721"/>
                  </a:lnTo>
                  <a:lnTo>
                    <a:pt x="14606" y="3688"/>
                  </a:lnTo>
                  <a:lnTo>
                    <a:pt x="14633" y="3651"/>
                  </a:lnTo>
                  <a:lnTo>
                    <a:pt x="14698" y="3566"/>
                  </a:lnTo>
                  <a:lnTo>
                    <a:pt x="14765" y="3482"/>
                  </a:lnTo>
                  <a:lnTo>
                    <a:pt x="14856" y="3371"/>
                  </a:lnTo>
                  <a:lnTo>
                    <a:pt x="14856" y="3371"/>
                  </a:lnTo>
                  <a:lnTo>
                    <a:pt x="14935" y="3275"/>
                  </a:lnTo>
                  <a:lnTo>
                    <a:pt x="15014" y="3180"/>
                  </a:lnTo>
                  <a:lnTo>
                    <a:pt x="15174" y="2989"/>
                  </a:lnTo>
                  <a:lnTo>
                    <a:pt x="15174" y="2989"/>
                  </a:lnTo>
                  <a:lnTo>
                    <a:pt x="15239" y="2910"/>
                  </a:lnTo>
                  <a:lnTo>
                    <a:pt x="15302" y="2830"/>
                  </a:lnTo>
                  <a:lnTo>
                    <a:pt x="15364" y="2749"/>
                  </a:lnTo>
                  <a:lnTo>
                    <a:pt x="15426" y="2667"/>
                  </a:lnTo>
                  <a:lnTo>
                    <a:pt x="15486" y="2585"/>
                  </a:lnTo>
                  <a:lnTo>
                    <a:pt x="15546" y="2501"/>
                  </a:lnTo>
                  <a:lnTo>
                    <a:pt x="15603" y="2417"/>
                  </a:lnTo>
                  <a:lnTo>
                    <a:pt x="15659" y="2331"/>
                  </a:lnTo>
                  <a:lnTo>
                    <a:pt x="15659" y="2331"/>
                  </a:lnTo>
                  <a:lnTo>
                    <a:pt x="15689" y="2349"/>
                  </a:lnTo>
                  <a:lnTo>
                    <a:pt x="15717" y="2368"/>
                  </a:lnTo>
                  <a:lnTo>
                    <a:pt x="15745" y="2388"/>
                  </a:lnTo>
                  <a:lnTo>
                    <a:pt x="15773" y="2410"/>
                  </a:lnTo>
                  <a:lnTo>
                    <a:pt x="15773" y="2410"/>
                  </a:lnTo>
                  <a:close/>
                  <a:moveTo>
                    <a:pt x="15548" y="2299"/>
                  </a:moveTo>
                  <a:lnTo>
                    <a:pt x="15548" y="2299"/>
                  </a:lnTo>
                  <a:lnTo>
                    <a:pt x="15550" y="2295"/>
                  </a:lnTo>
                  <a:lnTo>
                    <a:pt x="15550" y="2292"/>
                  </a:lnTo>
                  <a:lnTo>
                    <a:pt x="15550" y="2289"/>
                  </a:lnTo>
                  <a:lnTo>
                    <a:pt x="15549" y="2286"/>
                  </a:lnTo>
                  <a:lnTo>
                    <a:pt x="15549" y="2286"/>
                  </a:lnTo>
                  <a:lnTo>
                    <a:pt x="15569" y="2290"/>
                  </a:lnTo>
                  <a:lnTo>
                    <a:pt x="15588" y="2298"/>
                  </a:lnTo>
                  <a:lnTo>
                    <a:pt x="15609" y="2306"/>
                  </a:lnTo>
                  <a:lnTo>
                    <a:pt x="15629" y="2315"/>
                  </a:lnTo>
                  <a:lnTo>
                    <a:pt x="15629" y="2315"/>
                  </a:lnTo>
                  <a:lnTo>
                    <a:pt x="15467" y="2536"/>
                  </a:lnTo>
                  <a:lnTo>
                    <a:pt x="15385" y="2647"/>
                  </a:lnTo>
                  <a:lnTo>
                    <a:pt x="15304" y="2756"/>
                  </a:lnTo>
                  <a:lnTo>
                    <a:pt x="15220" y="2865"/>
                  </a:lnTo>
                  <a:lnTo>
                    <a:pt x="15136" y="2973"/>
                  </a:lnTo>
                  <a:lnTo>
                    <a:pt x="15051" y="3081"/>
                  </a:lnTo>
                  <a:lnTo>
                    <a:pt x="14964" y="3187"/>
                  </a:lnTo>
                  <a:lnTo>
                    <a:pt x="14964" y="3187"/>
                  </a:lnTo>
                  <a:lnTo>
                    <a:pt x="14936" y="3219"/>
                  </a:lnTo>
                  <a:lnTo>
                    <a:pt x="14904" y="3251"/>
                  </a:lnTo>
                  <a:lnTo>
                    <a:pt x="14868" y="3285"/>
                  </a:lnTo>
                  <a:lnTo>
                    <a:pt x="14829" y="3322"/>
                  </a:lnTo>
                  <a:lnTo>
                    <a:pt x="14748" y="3393"/>
                  </a:lnTo>
                  <a:lnTo>
                    <a:pt x="14662" y="3467"/>
                  </a:lnTo>
                  <a:lnTo>
                    <a:pt x="14580" y="3538"/>
                  </a:lnTo>
                  <a:lnTo>
                    <a:pt x="14542" y="3573"/>
                  </a:lnTo>
                  <a:lnTo>
                    <a:pt x="14506" y="3606"/>
                  </a:lnTo>
                  <a:lnTo>
                    <a:pt x="14474" y="3638"/>
                  </a:lnTo>
                  <a:lnTo>
                    <a:pt x="14447" y="3668"/>
                  </a:lnTo>
                  <a:lnTo>
                    <a:pt x="14434" y="3682"/>
                  </a:lnTo>
                  <a:lnTo>
                    <a:pt x="14423" y="3696"/>
                  </a:lnTo>
                  <a:lnTo>
                    <a:pt x="14414" y="3710"/>
                  </a:lnTo>
                  <a:lnTo>
                    <a:pt x="14406" y="3722"/>
                  </a:lnTo>
                  <a:lnTo>
                    <a:pt x="14406" y="3722"/>
                  </a:lnTo>
                  <a:lnTo>
                    <a:pt x="14435" y="3674"/>
                  </a:lnTo>
                  <a:lnTo>
                    <a:pt x="14465" y="3626"/>
                  </a:lnTo>
                  <a:lnTo>
                    <a:pt x="14497" y="3578"/>
                  </a:lnTo>
                  <a:lnTo>
                    <a:pt x="14529" y="3532"/>
                  </a:lnTo>
                  <a:lnTo>
                    <a:pt x="14529" y="3532"/>
                  </a:lnTo>
                  <a:lnTo>
                    <a:pt x="14587" y="3471"/>
                  </a:lnTo>
                  <a:lnTo>
                    <a:pt x="14645" y="3409"/>
                  </a:lnTo>
                  <a:lnTo>
                    <a:pt x="14701" y="3346"/>
                  </a:lnTo>
                  <a:lnTo>
                    <a:pt x="14756" y="3282"/>
                  </a:lnTo>
                  <a:lnTo>
                    <a:pt x="14810" y="3217"/>
                  </a:lnTo>
                  <a:lnTo>
                    <a:pt x="14862" y="3151"/>
                  </a:lnTo>
                  <a:lnTo>
                    <a:pt x="14915" y="3084"/>
                  </a:lnTo>
                  <a:lnTo>
                    <a:pt x="14966" y="3016"/>
                  </a:lnTo>
                  <a:lnTo>
                    <a:pt x="14966" y="3016"/>
                  </a:lnTo>
                  <a:lnTo>
                    <a:pt x="15045" y="2932"/>
                  </a:lnTo>
                  <a:lnTo>
                    <a:pt x="15123" y="2846"/>
                  </a:lnTo>
                  <a:lnTo>
                    <a:pt x="15201" y="2760"/>
                  </a:lnTo>
                  <a:lnTo>
                    <a:pt x="15277" y="2672"/>
                  </a:lnTo>
                  <a:lnTo>
                    <a:pt x="15313" y="2628"/>
                  </a:lnTo>
                  <a:lnTo>
                    <a:pt x="15349" y="2583"/>
                  </a:lnTo>
                  <a:lnTo>
                    <a:pt x="15384" y="2537"/>
                  </a:lnTo>
                  <a:lnTo>
                    <a:pt x="15419" y="2492"/>
                  </a:lnTo>
                  <a:lnTo>
                    <a:pt x="15453" y="2445"/>
                  </a:lnTo>
                  <a:lnTo>
                    <a:pt x="15486" y="2397"/>
                  </a:lnTo>
                  <a:lnTo>
                    <a:pt x="15518" y="2349"/>
                  </a:lnTo>
                  <a:lnTo>
                    <a:pt x="15548" y="2299"/>
                  </a:lnTo>
                  <a:lnTo>
                    <a:pt x="15548" y="2299"/>
                  </a:lnTo>
                  <a:close/>
                  <a:moveTo>
                    <a:pt x="15408" y="2345"/>
                  </a:moveTo>
                  <a:lnTo>
                    <a:pt x="15408" y="2345"/>
                  </a:lnTo>
                  <a:lnTo>
                    <a:pt x="15418" y="2329"/>
                  </a:lnTo>
                  <a:lnTo>
                    <a:pt x="15429" y="2315"/>
                  </a:lnTo>
                  <a:lnTo>
                    <a:pt x="15440" y="2303"/>
                  </a:lnTo>
                  <a:lnTo>
                    <a:pt x="15454" y="2295"/>
                  </a:lnTo>
                  <a:lnTo>
                    <a:pt x="15469" y="2288"/>
                  </a:lnTo>
                  <a:lnTo>
                    <a:pt x="15484" y="2285"/>
                  </a:lnTo>
                  <a:lnTo>
                    <a:pt x="15500" y="2282"/>
                  </a:lnTo>
                  <a:lnTo>
                    <a:pt x="15517" y="2282"/>
                  </a:lnTo>
                  <a:lnTo>
                    <a:pt x="15517" y="2282"/>
                  </a:lnTo>
                  <a:lnTo>
                    <a:pt x="15465" y="2337"/>
                  </a:lnTo>
                  <a:lnTo>
                    <a:pt x="15415" y="2393"/>
                  </a:lnTo>
                  <a:lnTo>
                    <a:pt x="15366" y="2451"/>
                  </a:lnTo>
                  <a:lnTo>
                    <a:pt x="15318" y="2508"/>
                  </a:lnTo>
                  <a:lnTo>
                    <a:pt x="15318" y="2508"/>
                  </a:lnTo>
                  <a:lnTo>
                    <a:pt x="15342" y="2468"/>
                  </a:lnTo>
                  <a:lnTo>
                    <a:pt x="15364" y="2427"/>
                  </a:lnTo>
                  <a:lnTo>
                    <a:pt x="15387" y="2386"/>
                  </a:lnTo>
                  <a:lnTo>
                    <a:pt x="15408" y="2345"/>
                  </a:lnTo>
                  <a:lnTo>
                    <a:pt x="15408" y="2345"/>
                  </a:lnTo>
                  <a:close/>
                  <a:moveTo>
                    <a:pt x="15439" y="2411"/>
                  </a:moveTo>
                  <a:lnTo>
                    <a:pt x="15439" y="2411"/>
                  </a:lnTo>
                  <a:lnTo>
                    <a:pt x="15421" y="2441"/>
                  </a:lnTo>
                  <a:lnTo>
                    <a:pt x="15401" y="2472"/>
                  </a:lnTo>
                  <a:lnTo>
                    <a:pt x="15360" y="2532"/>
                  </a:lnTo>
                  <a:lnTo>
                    <a:pt x="15316" y="2590"/>
                  </a:lnTo>
                  <a:lnTo>
                    <a:pt x="15272" y="2646"/>
                  </a:lnTo>
                  <a:lnTo>
                    <a:pt x="15225" y="2702"/>
                  </a:lnTo>
                  <a:lnTo>
                    <a:pt x="15178" y="2757"/>
                  </a:lnTo>
                  <a:lnTo>
                    <a:pt x="15129" y="2811"/>
                  </a:lnTo>
                  <a:lnTo>
                    <a:pt x="15081" y="2865"/>
                  </a:lnTo>
                  <a:lnTo>
                    <a:pt x="15081" y="2865"/>
                  </a:lnTo>
                  <a:lnTo>
                    <a:pt x="15182" y="2732"/>
                  </a:lnTo>
                  <a:lnTo>
                    <a:pt x="15232" y="2665"/>
                  </a:lnTo>
                  <a:lnTo>
                    <a:pt x="15284" y="2599"/>
                  </a:lnTo>
                  <a:lnTo>
                    <a:pt x="15284" y="2599"/>
                  </a:lnTo>
                  <a:lnTo>
                    <a:pt x="15305" y="2570"/>
                  </a:lnTo>
                  <a:lnTo>
                    <a:pt x="15375" y="2478"/>
                  </a:lnTo>
                  <a:lnTo>
                    <a:pt x="15411" y="2432"/>
                  </a:lnTo>
                  <a:lnTo>
                    <a:pt x="15438" y="2401"/>
                  </a:lnTo>
                  <a:lnTo>
                    <a:pt x="15446" y="2391"/>
                  </a:lnTo>
                  <a:lnTo>
                    <a:pt x="15449" y="2390"/>
                  </a:lnTo>
                  <a:lnTo>
                    <a:pt x="15450" y="2390"/>
                  </a:lnTo>
                  <a:lnTo>
                    <a:pt x="15450" y="2391"/>
                  </a:lnTo>
                  <a:lnTo>
                    <a:pt x="15447" y="2396"/>
                  </a:lnTo>
                  <a:lnTo>
                    <a:pt x="15439" y="2411"/>
                  </a:lnTo>
                  <a:lnTo>
                    <a:pt x="15439" y="2411"/>
                  </a:lnTo>
                  <a:close/>
                  <a:moveTo>
                    <a:pt x="15148" y="2629"/>
                  </a:moveTo>
                  <a:lnTo>
                    <a:pt x="15148" y="2629"/>
                  </a:lnTo>
                  <a:lnTo>
                    <a:pt x="15177" y="2622"/>
                  </a:lnTo>
                  <a:lnTo>
                    <a:pt x="15191" y="2617"/>
                  </a:lnTo>
                  <a:lnTo>
                    <a:pt x="15205" y="2611"/>
                  </a:lnTo>
                  <a:lnTo>
                    <a:pt x="15218" y="2605"/>
                  </a:lnTo>
                  <a:lnTo>
                    <a:pt x="15231" y="2598"/>
                  </a:lnTo>
                  <a:lnTo>
                    <a:pt x="15244" y="2591"/>
                  </a:lnTo>
                  <a:lnTo>
                    <a:pt x="15256" y="2583"/>
                  </a:lnTo>
                  <a:lnTo>
                    <a:pt x="15256" y="2583"/>
                  </a:lnTo>
                  <a:lnTo>
                    <a:pt x="15193" y="2660"/>
                  </a:lnTo>
                  <a:lnTo>
                    <a:pt x="15133" y="2738"/>
                  </a:lnTo>
                  <a:lnTo>
                    <a:pt x="15012" y="2894"/>
                  </a:lnTo>
                  <a:lnTo>
                    <a:pt x="14892" y="3052"/>
                  </a:lnTo>
                  <a:lnTo>
                    <a:pt x="14831" y="3130"/>
                  </a:lnTo>
                  <a:lnTo>
                    <a:pt x="14769" y="3208"/>
                  </a:lnTo>
                  <a:lnTo>
                    <a:pt x="14769" y="3208"/>
                  </a:lnTo>
                  <a:lnTo>
                    <a:pt x="14722" y="3262"/>
                  </a:lnTo>
                  <a:lnTo>
                    <a:pt x="14675" y="3317"/>
                  </a:lnTo>
                  <a:lnTo>
                    <a:pt x="14628" y="3373"/>
                  </a:lnTo>
                  <a:lnTo>
                    <a:pt x="14583" y="3429"/>
                  </a:lnTo>
                  <a:lnTo>
                    <a:pt x="14583" y="3429"/>
                  </a:lnTo>
                  <a:lnTo>
                    <a:pt x="14529" y="3489"/>
                  </a:lnTo>
                  <a:lnTo>
                    <a:pt x="14474" y="3549"/>
                  </a:lnTo>
                  <a:lnTo>
                    <a:pt x="14474" y="3549"/>
                  </a:lnTo>
                  <a:lnTo>
                    <a:pt x="14463" y="3559"/>
                  </a:lnTo>
                  <a:lnTo>
                    <a:pt x="14448" y="3572"/>
                  </a:lnTo>
                  <a:lnTo>
                    <a:pt x="14412" y="3600"/>
                  </a:lnTo>
                  <a:lnTo>
                    <a:pt x="14368" y="3633"/>
                  </a:lnTo>
                  <a:lnTo>
                    <a:pt x="14320" y="3667"/>
                  </a:lnTo>
                  <a:lnTo>
                    <a:pt x="14320" y="3667"/>
                  </a:lnTo>
                  <a:lnTo>
                    <a:pt x="14402" y="3566"/>
                  </a:lnTo>
                  <a:lnTo>
                    <a:pt x="14484" y="3466"/>
                  </a:lnTo>
                  <a:lnTo>
                    <a:pt x="14484" y="3466"/>
                  </a:lnTo>
                  <a:lnTo>
                    <a:pt x="14525" y="3414"/>
                  </a:lnTo>
                  <a:lnTo>
                    <a:pt x="14568" y="3364"/>
                  </a:lnTo>
                  <a:lnTo>
                    <a:pt x="14656" y="3263"/>
                  </a:lnTo>
                  <a:lnTo>
                    <a:pt x="14745" y="3164"/>
                  </a:lnTo>
                  <a:lnTo>
                    <a:pt x="14834" y="3063"/>
                  </a:lnTo>
                  <a:lnTo>
                    <a:pt x="14877" y="3011"/>
                  </a:lnTo>
                  <a:lnTo>
                    <a:pt x="14920" y="2961"/>
                  </a:lnTo>
                  <a:lnTo>
                    <a:pt x="14962" y="2908"/>
                  </a:lnTo>
                  <a:lnTo>
                    <a:pt x="15003" y="2856"/>
                  </a:lnTo>
                  <a:lnTo>
                    <a:pt x="15041" y="2802"/>
                  </a:lnTo>
                  <a:lnTo>
                    <a:pt x="15079" y="2748"/>
                  </a:lnTo>
                  <a:lnTo>
                    <a:pt x="15114" y="2692"/>
                  </a:lnTo>
                  <a:lnTo>
                    <a:pt x="15147" y="2635"/>
                  </a:lnTo>
                  <a:lnTo>
                    <a:pt x="15147" y="2635"/>
                  </a:lnTo>
                  <a:lnTo>
                    <a:pt x="15148" y="2632"/>
                  </a:lnTo>
                  <a:lnTo>
                    <a:pt x="15148" y="2629"/>
                  </a:lnTo>
                  <a:lnTo>
                    <a:pt x="15148" y="2629"/>
                  </a:lnTo>
                  <a:close/>
                  <a:moveTo>
                    <a:pt x="13677" y="4332"/>
                  </a:moveTo>
                  <a:lnTo>
                    <a:pt x="13677" y="4332"/>
                  </a:lnTo>
                  <a:lnTo>
                    <a:pt x="13675" y="4336"/>
                  </a:lnTo>
                  <a:lnTo>
                    <a:pt x="13674" y="4341"/>
                  </a:lnTo>
                  <a:lnTo>
                    <a:pt x="13674" y="4341"/>
                  </a:lnTo>
                  <a:lnTo>
                    <a:pt x="13647" y="4340"/>
                  </a:lnTo>
                  <a:lnTo>
                    <a:pt x="13619" y="4336"/>
                  </a:lnTo>
                  <a:lnTo>
                    <a:pt x="13589" y="4329"/>
                  </a:lnTo>
                  <a:lnTo>
                    <a:pt x="13558" y="4320"/>
                  </a:lnTo>
                  <a:lnTo>
                    <a:pt x="13558" y="4320"/>
                  </a:lnTo>
                  <a:lnTo>
                    <a:pt x="13558" y="4320"/>
                  </a:lnTo>
                  <a:lnTo>
                    <a:pt x="13558" y="4320"/>
                  </a:lnTo>
                  <a:lnTo>
                    <a:pt x="13642" y="4224"/>
                  </a:lnTo>
                  <a:lnTo>
                    <a:pt x="13723" y="4128"/>
                  </a:lnTo>
                  <a:lnTo>
                    <a:pt x="13805" y="4031"/>
                  </a:lnTo>
                  <a:lnTo>
                    <a:pt x="13885" y="3933"/>
                  </a:lnTo>
                  <a:lnTo>
                    <a:pt x="13965" y="3834"/>
                  </a:lnTo>
                  <a:lnTo>
                    <a:pt x="14043" y="3735"/>
                  </a:lnTo>
                  <a:lnTo>
                    <a:pt x="14200" y="3535"/>
                  </a:lnTo>
                  <a:lnTo>
                    <a:pt x="14200" y="3535"/>
                  </a:lnTo>
                  <a:lnTo>
                    <a:pt x="14227" y="3500"/>
                  </a:lnTo>
                  <a:lnTo>
                    <a:pt x="14256" y="3464"/>
                  </a:lnTo>
                  <a:lnTo>
                    <a:pt x="14318" y="3393"/>
                  </a:lnTo>
                  <a:lnTo>
                    <a:pt x="14382" y="3322"/>
                  </a:lnTo>
                  <a:lnTo>
                    <a:pt x="14449" y="3248"/>
                  </a:lnTo>
                  <a:lnTo>
                    <a:pt x="14449" y="3248"/>
                  </a:lnTo>
                  <a:lnTo>
                    <a:pt x="14408" y="3303"/>
                  </a:lnTo>
                  <a:lnTo>
                    <a:pt x="14368" y="3358"/>
                  </a:lnTo>
                  <a:lnTo>
                    <a:pt x="14330" y="3414"/>
                  </a:lnTo>
                  <a:lnTo>
                    <a:pt x="14292" y="3470"/>
                  </a:lnTo>
                  <a:lnTo>
                    <a:pt x="14256" y="3526"/>
                  </a:lnTo>
                  <a:lnTo>
                    <a:pt x="14220" y="3584"/>
                  </a:lnTo>
                  <a:lnTo>
                    <a:pt x="14186" y="3641"/>
                  </a:lnTo>
                  <a:lnTo>
                    <a:pt x="14152" y="3699"/>
                  </a:lnTo>
                  <a:lnTo>
                    <a:pt x="14152" y="3699"/>
                  </a:lnTo>
                  <a:lnTo>
                    <a:pt x="14028" y="3854"/>
                  </a:lnTo>
                  <a:lnTo>
                    <a:pt x="13967" y="3931"/>
                  </a:lnTo>
                  <a:lnTo>
                    <a:pt x="13906" y="4010"/>
                  </a:lnTo>
                  <a:lnTo>
                    <a:pt x="13846" y="4089"/>
                  </a:lnTo>
                  <a:lnTo>
                    <a:pt x="13788" y="4169"/>
                  </a:lnTo>
                  <a:lnTo>
                    <a:pt x="13732" y="4250"/>
                  </a:lnTo>
                  <a:lnTo>
                    <a:pt x="13677" y="4332"/>
                  </a:lnTo>
                  <a:lnTo>
                    <a:pt x="13677" y="4332"/>
                  </a:lnTo>
                  <a:close/>
                  <a:moveTo>
                    <a:pt x="14679" y="3033"/>
                  </a:moveTo>
                  <a:lnTo>
                    <a:pt x="14679" y="3033"/>
                  </a:lnTo>
                  <a:lnTo>
                    <a:pt x="14717" y="2992"/>
                  </a:lnTo>
                  <a:lnTo>
                    <a:pt x="14757" y="2951"/>
                  </a:lnTo>
                  <a:lnTo>
                    <a:pt x="14798" y="2912"/>
                  </a:lnTo>
                  <a:lnTo>
                    <a:pt x="14839" y="2873"/>
                  </a:lnTo>
                  <a:lnTo>
                    <a:pt x="14882" y="2836"/>
                  </a:lnTo>
                  <a:lnTo>
                    <a:pt x="14924" y="2798"/>
                  </a:lnTo>
                  <a:lnTo>
                    <a:pt x="14969" y="2762"/>
                  </a:lnTo>
                  <a:lnTo>
                    <a:pt x="15013" y="2727"/>
                  </a:lnTo>
                  <a:lnTo>
                    <a:pt x="15013" y="2727"/>
                  </a:lnTo>
                  <a:lnTo>
                    <a:pt x="14979" y="2760"/>
                  </a:lnTo>
                  <a:lnTo>
                    <a:pt x="14944" y="2796"/>
                  </a:lnTo>
                  <a:lnTo>
                    <a:pt x="14908" y="2836"/>
                  </a:lnTo>
                  <a:lnTo>
                    <a:pt x="14872" y="2879"/>
                  </a:lnTo>
                  <a:lnTo>
                    <a:pt x="14835" y="2926"/>
                  </a:lnTo>
                  <a:lnTo>
                    <a:pt x="14799" y="2974"/>
                  </a:lnTo>
                  <a:lnTo>
                    <a:pt x="14762" y="3023"/>
                  </a:lnTo>
                  <a:lnTo>
                    <a:pt x="14725" y="3074"/>
                  </a:lnTo>
                  <a:lnTo>
                    <a:pt x="14654" y="3174"/>
                  </a:lnTo>
                  <a:lnTo>
                    <a:pt x="14585" y="3272"/>
                  </a:lnTo>
                  <a:lnTo>
                    <a:pt x="14519" y="3363"/>
                  </a:lnTo>
                  <a:lnTo>
                    <a:pt x="14489" y="3404"/>
                  </a:lnTo>
                  <a:lnTo>
                    <a:pt x="14460" y="3441"/>
                  </a:lnTo>
                  <a:lnTo>
                    <a:pt x="14460" y="3441"/>
                  </a:lnTo>
                  <a:lnTo>
                    <a:pt x="14341" y="3589"/>
                  </a:lnTo>
                  <a:lnTo>
                    <a:pt x="14221" y="3735"/>
                  </a:lnTo>
                  <a:lnTo>
                    <a:pt x="14221" y="3735"/>
                  </a:lnTo>
                  <a:lnTo>
                    <a:pt x="14173" y="3766"/>
                  </a:lnTo>
                  <a:lnTo>
                    <a:pt x="14173" y="3766"/>
                  </a:lnTo>
                  <a:lnTo>
                    <a:pt x="14238" y="3679"/>
                  </a:lnTo>
                  <a:lnTo>
                    <a:pt x="14305" y="3590"/>
                  </a:lnTo>
                  <a:lnTo>
                    <a:pt x="14371" y="3498"/>
                  </a:lnTo>
                  <a:lnTo>
                    <a:pt x="14435" y="3406"/>
                  </a:lnTo>
                  <a:lnTo>
                    <a:pt x="14498" y="3312"/>
                  </a:lnTo>
                  <a:lnTo>
                    <a:pt x="14560" y="3219"/>
                  </a:lnTo>
                  <a:lnTo>
                    <a:pt x="14620" y="3125"/>
                  </a:lnTo>
                  <a:lnTo>
                    <a:pt x="14679" y="3033"/>
                  </a:lnTo>
                  <a:lnTo>
                    <a:pt x="14679" y="3033"/>
                  </a:lnTo>
                  <a:close/>
                  <a:moveTo>
                    <a:pt x="14532" y="2609"/>
                  </a:moveTo>
                  <a:lnTo>
                    <a:pt x="14532" y="2609"/>
                  </a:lnTo>
                  <a:lnTo>
                    <a:pt x="14547" y="2617"/>
                  </a:lnTo>
                  <a:lnTo>
                    <a:pt x="14563" y="2625"/>
                  </a:lnTo>
                  <a:lnTo>
                    <a:pt x="14578" y="2632"/>
                  </a:lnTo>
                  <a:lnTo>
                    <a:pt x="14593" y="2638"/>
                  </a:lnTo>
                  <a:lnTo>
                    <a:pt x="14626" y="2649"/>
                  </a:lnTo>
                  <a:lnTo>
                    <a:pt x="14660" y="2656"/>
                  </a:lnTo>
                  <a:lnTo>
                    <a:pt x="14694" y="2662"/>
                  </a:lnTo>
                  <a:lnTo>
                    <a:pt x="14729" y="2666"/>
                  </a:lnTo>
                  <a:lnTo>
                    <a:pt x="14765" y="2669"/>
                  </a:lnTo>
                  <a:lnTo>
                    <a:pt x="14801" y="2669"/>
                  </a:lnTo>
                  <a:lnTo>
                    <a:pt x="14838" y="2667"/>
                  </a:lnTo>
                  <a:lnTo>
                    <a:pt x="14874" y="2666"/>
                  </a:lnTo>
                  <a:lnTo>
                    <a:pt x="14910" y="2663"/>
                  </a:lnTo>
                  <a:lnTo>
                    <a:pt x="14947" y="2659"/>
                  </a:lnTo>
                  <a:lnTo>
                    <a:pt x="15016" y="2651"/>
                  </a:lnTo>
                  <a:lnTo>
                    <a:pt x="15082" y="2640"/>
                  </a:lnTo>
                  <a:lnTo>
                    <a:pt x="15082" y="2640"/>
                  </a:lnTo>
                  <a:lnTo>
                    <a:pt x="15039" y="2670"/>
                  </a:lnTo>
                  <a:lnTo>
                    <a:pt x="14997" y="2700"/>
                  </a:lnTo>
                  <a:lnTo>
                    <a:pt x="14955" y="2731"/>
                  </a:lnTo>
                  <a:lnTo>
                    <a:pt x="14914" y="2763"/>
                  </a:lnTo>
                  <a:lnTo>
                    <a:pt x="14873" y="2797"/>
                  </a:lnTo>
                  <a:lnTo>
                    <a:pt x="14833" y="2831"/>
                  </a:lnTo>
                  <a:lnTo>
                    <a:pt x="14794" y="2866"/>
                  </a:lnTo>
                  <a:lnTo>
                    <a:pt x="14756" y="2903"/>
                  </a:lnTo>
                  <a:lnTo>
                    <a:pt x="14756" y="2903"/>
                  </a:lnTo>
                  <a:lnTo>
                    <a:pt x="14800" y="2824"/>
                  </a:lnTo>
                  <a:lnTo>
                    <a:pt x="14842" y="2747"/>
                  </a:lnTo>
                  <a:lnTo>
                    <a:pt x="14842" y="2747"/>
                  </a:lnTo>
                  <a:lnTo>
                    <a:pt x="14845" y="2741"/>
                  </a:lnTo>
                  <a:lnTo>
                    <a:pt x="14844" y="2735"/>
                  </a:lnTo>
                  <a:lnTo>
                    <a:pt x="14841" y="2729"/>
                  </a:lnTo>
                  <a:lnTo>
                    <a:pt x="14838" y="2726"/>
                  </a:lnTo>
                  <a:lnTo>
                    <a:pt x="14833" y="2722"/>
                  </a:lnTo>
                  <a:lnTo>
                    <a:pt x="14827" y="2721"/>
                  </a:lnTo>
                  <a:lnTo>
                    <a:pt x="14821" y="2724"/>
                  </a:lnTo>
                  <a:lnTo>
                    <a:pt x="14817" y="2727"/>
                  </a:lnTo>
                  <a:lnTo>
                    <a:pt x="14817" y="2727"/>
                  </a:lnTo>
                  <a:lnTo>
                    <a:pt x="14762" y="2790"/>
                  </a:lnTo>
                  <a:lnTo>
                    <a:pt x="14708" y="2853"/>
                  </a:lnTo>
                  <a:lnTo>
                    <a:pt x="14601" y="2982"/>
                  </a:lnTo>
                  <a:lnTo>
                    <a:pt x="14601" y="2982"/>
                  </a:lnTo>
                  <a:lnTo>
                    <a:pt x="14643" y="2917"/>
                  </a:lnTo>
                  <a:lnTo>
                    <a:pt x="14684" y="2851"/>
                  </a:lnTo>
                  <a:lnTo>
                    <a:pt x="14724" y="2783"/>
                  </a:lnTo>
                  <a:lnTo>
                    <a:pt x="14763" y="2715"/>
                  </a:lnTo>
                  <a:lnTo>
                    <a:pt x="14763" y="2715"/>
                  </a:lnTo>
                  <a:lnTo>
                    <a:pt x="14764" y="2708"/>
                  </a:lnTo>
                  <a:lnTo>
                    <a:pt x="14764" y="2702"/>
                  </a:lnTo>
                  <a:lnTo>
                    <a:pt x="14762" y="2698"/>
                  </a:lnTo>
                  <a:lnTo>
                    <a:pt x="14758" y="2693"/>
                  </a:lnTo>
                  <a:lnTo>
                    <a:pt x="14753" y="2691"/>
                  </a:lnTo>
                  <a:lnTo>
                    <a:pt x="14748" y="2690"/>
                  </a:lnTo>
                  <a:lnTo>
                    <a:pt x="14742" y="2691"/>
                  </a:lnTo>
                  <a:lnTo>
                    <a:pt x="14737" y="2695"/>
                  </a:lnTo>
                  <a:lnTo>
                    <a:pt x="14737" y="2695"/>
                  </a:lnTo>
                  <a:lnTo>
                    <a:pt x="14697" y="2738"/>
                  </a:lnTo>
                  <a:lnTo>
                    <a:pt x="14657" y="2781"/>
                  </a:lnTo>
                  <a:lnTo>
                    <a:pt x="14581" y="2868"/>
                  </a:lnTo>
                  <a:lnTo>
                    <a:pt x="14506" y="2956"/>
                  </a:lnTo>
                  <a:lnTo>
                    <a:pt x="14433" y="3047"/>
                  </a:lnTo>
                  <a:lnTo>
                    <a:pt x="14360" y="3138"/>
                  </a:lnTo>
                  <a:lnTo>
                    <a:pt x="14289" y="3229"/>
                  </a:lnTo>
                  <a:lnTo>
                    <a:pt x="14147" y="3413"/>
                  </a:lnTo>
                  <a:lnTo>
                    <a:pt x="14077" y="3505"/>
                  </a:lnTo>
                  <a:lnTo>
                    <a:pt x="14006" y="3597"/>
                  </a:lnTo>
                  <a:lnTo>
                    <a:pt x="13933" y="3687"/>
                  </a:lnTo>
                  <a:lnTo>
                    <a:pt x="13858" y="3777"/>
                  </a:lnTo>
                  <a:lnTo>
                    <a:pt x="13783" y="3865"/>
                  </a:lnTo>
                  <a:lnTo>
                    <a:pt x="13745" y="3908"/>
                  </a:lnTo>
                  <a:lnTo>
                    <a:pt x="13705" y="3951"/>
                  </a:lnTo>
                  <a:lnTo>
                    <a:pt x="13665" y="3994"/>
                  </a:lnTo>
                  <a:lnTo>
                    <a:pt x="13625" y="4034"/>
                  </a:lnTo>
                  <a:lnTo>
                    <a:pt x="13584" y="4077"/>
                  </a:lnTo>
                  <a:lnTo>
                    <a:pt x="13542" y="4116"/>
                  </a:lnTo>
                  <a:lnTo>
                    <a:pt x="13542" y="4116"/>
                  </a:lnTo>
                  <a:lnTo>
                    <a:pt x="13510" y="4146"/>
                  </a:lnTo>
                  <a:lnTo>
                    <a:pt x="13489" y="4162"/>
                  </a:lnTo>
                  <a:lnTo>
                    <a:pt x="13482" y="4167"/>
                  </a:lnTo>
                  <a:lnTo>
                    <a:pt x="13478" y="4169"/>
                  </a:lnTo>
                  <a:lnTo>
                    <a:pt x="13474" y="4169"/>
                  </a:lnTo>
                  <a:lnTo>
                    <a:pt x="13473" y="4167"/>
                  </a:lnTo>
                  <a:lnTo>
                    <a:pt x="13474" y="4162"/>
                  </a:lnTo>
                  <a:lnTo>
                    <a:pt x="13476" y="4156"/>
                  </a:lnTo>
                  <a:lnTo>
                    <a:pt x="13485" y="4139"/>
                  </a:lnTo>
                  <a:lnTo>
                    <a:pt x="13499" y="4115"/>
                  </a:lnTo>
                  <a:lnTo>
                    <a:pt x="13517" y="4087"/>
                  </a:lnTo>
                  <a:lnTo>
                    <a:pt x="13517" y="4087"/>
                  </a:lnTo>
                  <a:lnTo>
                    <a:pt x="13673" y="3928"/>
                  </a:lnTo>
                  <a:lnTo>
                    <a:pt x="13752" y="3847"/>
                  </a:lnTo>
                  <a:lnTo>
                    <a:pt x="13828" y="3765"/>
                  </a:lnTo>
                  <a:lnTo>
                    <a:pt x="13904" y="3683"/>
                  </a:lnTo>
                  <a:lnTo>
                    <a:pt x="13979" y="3600"/>
                  </a:lnTo>
                  <a:lnTo>
                    <a:pt x="14052" y="3516"/>
                  </a:lnTo>
                  <a:lnTo>
                    <a:pt x="14124" y="3431"/>
                  </a:lnTo>
                  <a:lnTo>
                    <a:pt x="14195" y="3345"/>
                  </a:lnTo>
                  <a:lnTo>
                    <a:pt x="14263" y="3257"/>
                  </a:lnTo>
                  <a:lnTo>
                    <a:pt x="14331" y="3168"/>
                  </a:lnTo>
                  <a:lnTo>
                    <a:pt x="14396" y="3077"/>
                  </a:lnTo>
                  <a:lnTo>
                    <a:pt x="14458" y="2986"/>
                  </a:lnTo>
                  <a:lnTo>
                    <a:pt x="14490" y="2939"/>
                  </a:lnTo>
                  <a:lnTo>
                    <a:pt x="14519" y="2892"/>
                  </a:lnTo>
                  <a:lnTo>
                    <a:pt x="14549" y="2844"/>
                  </a:lnTo>
                  <a:lnTo>
                    <a:pt x="14578" y="2796"/>
                  </a:lnTo>
                  <a:lnTo>
                    <a:pt x="14606" y="2748"/>
                  </a:lnTo>
                  <a:lnTo>
                    <a:pt x="14634" y="2699"/>
                  </a:lnTo>
                  <a:lnTo>
                    <a:pt x="14634" y="2699"/>
                  </a:lnTo>
                  <a:lnTo>
                    <a:pt x="14635" y="2693"/>
                  </a:lnTo>
                  <a:lnTo>
                    <a:pt x="14635" y="2687"/>
                  </a:lnTo>
                  <a:lnTo>
                    <a:pt x="14633" y="2683"/>
                  </a:lnTo>
                  <a:lnTo>
                    <a:pt x="14629" y="2679"/>
                  </a:lnTo>
                  <a:lnTo>
                    <a:pt x="14625" y="2677"/>
                  </a:lnTo>
                  <a:lnTo>
                    <a:pt x="14620" y="2676"/>
                  </a:lnTo>
                  <a:lnTo>
                    <a:pt x="14614" y="2677"/>
                  </a:lnTo>
                  <a:lnTo>
                    <a:pt x="14609" y="2679"/>
                  </a:lnTo>
                  <a:lnTo>
                    <a:pt x="14609" y="2679"/>
                  </a:lnTo>
                  <a:lnTo>
                    <a:pt x="14559" y="2722"/>
                  </a:lnTo>
                  <a:lnTo>
                    <a:pt x="14511" y="2766"/>
                  </a:lnTo>
                  <a:lnTo>
                    <a:pt x="14465" y="2810"/>
                  </a:lnTo>
                  <a:lnTo>
                    <a:pt x="14420" y="2856"/>
                  </a:lnTo>
                  <a:lnTo>
                    <a:pt x="14377" y="2903"/>
                  </a:lnTo>
                  <a:lnTo>
                    <a:pt x="14333" y="2949"/>
                  </a:lnTo>
                  <a:lnTo>
                    <a:pt x="14291" y="2997"/>
                  </a:lnTo>
                  <a:lnTo>
                    <a:pt x="14251" y="3047"/>
                  </a:lnTo>
                  <a:lnTo>
                    <a:pt x="14210" y="3096"/>
                  </a:lnTo>
                  <a:lnTo>
                    <a:pt x="14172" y="3146"/>
                  </a:lnTo>
                  <a:lnTo>
                    <a:pt x="14132" y="3198"/>
                  </a:lnTo>
                  <a:lnTo>
                    <a:pt x="14094" y="3248"/>
                  </a:lnTo>
                  <a:lnTo>
                    <a:pt x="14018" y="3352"/>
                  </a:lnTo>
                  <a:lnTo>
                    <a:pt x="13943" y="3459"/>
                  </a:lnTo>
                  <a:lnTo>
                    <a:pt x="13943" y="3459"/>
                  </a:lnTo>
                  <a:lnTo>
                    <a:pt x="13915" y="3496"/>
                  </a:lnTo>
                  <a:lnTo>
                    <a:pt x="13887" y="3534"/>
                  </a:lnTo>
                  <a:lnTo>
                    <a:pt x="13829" y="3608"/>
                  </a:lnTo>
                  <a:lnTo>
                    <a:pt x="13708" y="3757"/>
                  </a:lnTo>
                  <a:lnTo>
                    <a:pt x="13650" y="3832"/>
                  </a:lnTo>
                  <a:lnTo>
                    <a:pt x="13620" y="3869"/>
                  </a:lnTo>
                  <a:lnTo>
                    <a:pt x="13594" y="3908"/>
                  </a:lnTo>
                  <a:lnTo>
                    <a:pt x="13567" y="3947"/>
                  </a:lnTo>
                  <a:lnTo>
                    <a:pt x="13540" y="3986"/>
                  </a:lnTo>
                  <a:lnTo>
                    <a:pt x="13515" y="4026"/>
                  </a:lnTo>
                  <a:lnTo>
                    <a:pt x="13492" y="4067"/>
                  </a:lnTo>
                  <a:lnTo>
                    <a:pt x="13492" y="4067"/>
                  </a:lnTo>
                  <a:lnTo>
                    <a:pt x="13466" y="4092"/>
                  </a:lnTo>
                  <a:lnTo>
                    <a:pt x="13446" y="4109"/>
                  </a:lnTo>
                  <a:lnTo>
                    <a:pt x="13429" y="4122"/>
                  </a:lnTo>
                  <a:lnTo>
                    <a:pt x="13416" y="4130"/>
                  </a:lnTo>
                  <a:lnTo>
                    <a:pt x="13411" y="4133"/>
                  </a:lnTo>
                  <a:lnTo>
                    <a:pt x="13407" y="4133"/>
                  </a:lnTo>
                  <a:lnTo>
                    <a:pt x="13404" y="4133"/>
                  </a:lnTo>
                  <a:lnTo>
                    <a:pt x="13402" y="4133"/>
                  </a:lnTo>
                  <a:lnTo>
                    <a:pt x="13399" y="4130"/>
                  </a:lnTo>
                  <a:lnTo>
                    <a:pt x="13398" y="4128"/>
                  </a:lnTo>
                  <a:lnTo>
                    <a:pt x="13398" y="4120"/>
                  </a:lnTo>
                  <a:lnTo>
                    <a:pt x="13400" y="4108"/>
                  </a:lnTo>
                  <a:lnTo>
                    <a:pt x="13404" y="4095"/>
                  </a:lnTo>
                  <a:lnTo>
                    <a:pt x="13411" y="4080"/>
                  </a:lnTo>
                  <a:lnTo>
                    <a:pt x="13418" y="4063"/>
                  </a:lnTo>
                  <a:lnTo>
                    <a:pt x="13437" y="4026"/>
                  </a:lnTo>
                  <a:lnTo>
                    <a:pt x="13457" y="3988"/>
                  </a:lnTo>
                  <a:lnTo>
                    <a:pt x="13457" y="3988"/>
                  </a:lnTo>
                  <a:lnTo>
                    <a:pt x="13515" y="3930"/>
                  </a:lnTo>
                  <a:lnTo>
                    <a:pt x="13572" y="3871"/>
                  </a:lnTo>
                  <a:lnTo>
                    <a:pt x="13627" y="3811"/>
                  </a:lnTo>
                  <a:lnTo>
                    <a:pt x="13681" y="3749"/>
                  </a:lnTo>
                  <a:lnTo>
                    <a:pt x="13734" y="3687"/>
                  </a:lnTo>
                  <a:lnTo>
                    <a:pt x="13787" y="3622"/>
                  </a:lnTo>
                  <a:lnTo>
                    <a:pt x="13837" y="3558"/>
                  </a:lnTo>
                  <a:lnTo>
                    <a:pt x="13886" y="3494"/>
                  </a:lnTo>
                  <a:lnTo>
                    <a:pt x="13935" y="3427"/>
                  </a:lnTo>
                  <a:lnTo>
                    <a:pt x="13983" y="3360"/>
                  </a:lnTo>
                  <a:lnTo>
                    <a:pt x="14031" y="3294"/>
                  </a:lnTo>
                  <a:lnTo>
                    <a:pt x="14078" y="3226"/>
                  </a:lnTo>
                  <a:lnTo>
                    <a:pt x="14171" y="3090"/>
                  </a:lnTo>
                  <a:lnTo>
                    <a:pt x="14262" y="2953"/>
                  </a:lnTo>
                  <a:lnTo>
                    <a:pt x="14262" y="2953"/>
                  </a:lnTo>
                  <a:lnTo>
                    <a:pt x="14333" y="2869"/>
                  </a:lnTo>
                  <a:lnTo>
                    <a:pt x="14402" y="2784"/>
                  </a:lnTo>
                  <a:lnTo>
                    <a:pt x="14436" y="2741"/>
                  </a:lnTo>
                  <a:lnTo>
                    <a:pt x="14469" y="2698"/>
                  </a:lnTo>
                  <a:lnTo>
                    <a:pt x="14502" y="2653"/>
                  </a:lnTo>
                  <a:lnTo>
                    <a:pt x="14532" y="2609"/>
                  </a:lnTo>
                  <a:lnTo>
                    <a:pt x="14532" y="2609"/>
                  </a:lnTo>
                  <a:close/>
                  <a:moveTo>
                    <a:pt x="14535" y="2813"/>
                  </a:moveTo>
                  <a:lnTo>
                    <a:pt x="14535" y="2813"/>
                  </a:lnTo>
                  <a:lnTo>
                    <a:pt x="14501" y="2873"/>
                  </a:lnTo>
                  <a:lnTo>
                    <a:pt x="14464" y="2932"/>
                  </a:lnTo>
                  <a:lnTo>
                    <a:pt x="14427" y="2992"/>
                  </a:lnTo>
                  <a:lnTo>
                    <a:pt x="14387" y="3049"/>
                  </a:lnTo>
                  <a:lnTo>
                    <a:pt x="14346" y="3106"/>
                  </a:lnTo>
                  <a:lnTo>
                    <a:pt x="14305" y="3162"/>
                  </a:lnTo>
                  <a:lnTo>
                    <a:pt x="14262" y="3219"/>
                  </a:lnTo>
                  <a:lnTo>
                    <a:pt x="14219" y="3274"/>
                  </a:lnTo>
                  <a:lnTo>
                    <a:pt x="14174" y="3328"/>
                  </a:lnTo>
                  <a:lnTo>
                    <a:pt x="14128" y="3381"/>
                  </a:lnTo>
                  <a:lnTo>
                    <a:pt x="14037" y="3488"/>
                  </a:lnTo>
                  <a:lnTo>
                    <a:pt x="13943" y="3592"/>
                  </a:lnTo>
                  <a:lnTo>
                    <a:pt x="13850" y="3695"/>
                  </a:lnTo>
                  <a:lnTo>
                    <a:pt x="13850" y="3695"/>
                  </a:lnTo>
                  <a:lnTo>
                    <a:pt x="13798" y="3751"/>
                  </a:lnTo>
                  <a:lnTo>
                    <a:pt x="13746" y="3806"/>
                  </a:lnTo>
                  <a:lnTo>
                    <a:pt x="13640" y="3916"/>
                  </a:lnTo>
                  <a:lnTo>
                    <a:pt x="13640" y="3916"/>
                  </a:lnTo>
                  <a:lnTo>
                    <a:pt x="13701" y="3837"/>
                  </a:lnTo>
                  <a:lnTo>
                    <a:pt x="13735" y="3793"/>
                  </a:lnTo>
                  <a:lnTo>
                    <a:pt x="13735" y="3793"/>
                  </a:lnTo>
                  <a:lnTo>
                    <a:pt x="13795" y="3715"/>
                  </a:lnTo>
                  <a:lnTo>
                    <a:pt x="13855" y="3635"/>
                  </a:lnTo>
                  <a:lnTo>
                    <a:pt x="13913" y="3555"/>
                  </a:lnTo>
                  <a:lnTo>
                    <a:pt x="13970" y="3474"/>
                  </a:lnTo>
                  <a:lnTo>
                    <a:pt x="13970" y="3474"/>
                  </a:lnTo>
                  <a:lnTo>
                    <a:pt x="14057" y="3354"/>
                  </a:lnTo>
                  <a:lnTo>
                    <a:pt x="14144" y="3236"/>
                  </a:lnTo>
                  <a:lnTo>
                    <a:pt x="14187" y="3177"/>
                  </a:lnTo>
                  <a:lnTo>
                    <a:pt x="14231" y="3118"/>
                  </a:lnTo>
                  <a:lnTo>
                    <a:pt x="14277" y="3061"/>
                  </a:lnTo>
                  <a:lnTo>
                    <a:pt x="14323" y="3002"/>
                  </a:lnTo>
                  <a:lnTo>
                    <a:pt x="14323" y="3002"/>
                  </a:lnTo>
                  <a:lnTo>
                    <a:pt x="14322" y="3004"/>
                  </a:lnTo>
                  <a:lnTo>
                    <a:pt x="14327" y="2999"/>
                  </a:lnTo>
                  <a:lnTo>
                    <a:pt x="14353" y="2973"/>
                  </a:lnTo>
                  <a:lnTo>
                    <a:pt x="14439" y="2886"/>
                  </a:lnTo>
                  <a:lnTo>
                    <a:pt x="14483" y="2843"/>
                  </a:lnTo>
                  <a:lnTo>
                    <a:pt x="14502" y="2824"/>
                  </a:lnTo>
                  <a:lnTo>
                    <a:pt x="14518" y="2810"/>
                  </a:lnTo>
                  <a:lnTo>
                    <a:pt x="14531" y="2801"/>
                  </a:lnTo>
                  <a:lnTo>
                    <a:pt x="14536" y="2798"/>
                  </a:lnTo>
                  <a:lnTo>
                    <a:pt x="14538" y="2797"/>
                  </a:lnTo>
                  <a:lnTo>
                    <a:pt x="14540" y="2798"/>
                  </a:lnTo>
                  <a:lnTo>
                    <a:pt x="14540" y="2801"/>
                  </a:lnTo>
                  <a:lnTo>
                    <a:pt x="14538" y="2805"/>
                  </a:lnTo>
                  <a:lnTo>
                    <a:pt x="14535" y="2813"/>
                  </a:lnTo>
                  <a:lnTo>
                    <a:pt x="14535" y="2813"/>
                  </a:lnTo>
                  <a:close/>
                  <a:moveTo>
                    <a:pt x="13469" y="3963"/>
                  </a:moveTo>
                  <a:lnTo>
                    <a:pt x="13469" y="3963"/>
                  </a:lnTo>
                  <a:lnTo>
                    <a:pt x="13501" y="3907"/>
                  </a:lnTo>
                  <a:lnTo>
                    <a:pt x="13501" y="3907"/>
                  </a:lnTo>
                  <a:lnTo>
                    <a:pt x="13533" y="3853"/>
                  </a:lnTo>
                  <a:lnTo>
                    <a:pt x="13564" y="3800"/>
                  </a:lnTo>
                  <a:lnTo>
                    <a:pt x="13598" y="3749"/>
                  </a:lnTo>
                  <a:lnTo>
                    <a:pt x="13633" y="3697"/>
                  </a:lnTo>
                  <a:lnTo>
                    <a:pt x="13670" y="3647"/>
                  </a:lnTo>
                  <a:lnTo>
                    <a:pt x="13707" y="3597"/>
                  </a:lnTo>
                  <a:lnTo>
                    <a:pt x="13745" y="3548"/>
                  </a:lnTo>
                  <a:lnTo>
                    <a:pt x="13784" y="3498"/>
                  </a:lnTo>
                  <a:lnTo>
                    <a:pt x="13824" y="3450"/>
                  </a:lnTo>
                  <a:lnTo>
                    <a:pt x="13864" y="3402"/>
                  </a:lnTo>
                  <a:lnTo>
                    <a:pt x="13946" y="3309"/>
                  </a:lnTo>
                  <a:lnTo>
                    <a:pt x="14030" y="3214"/>
                  </a:lnTo>
                  <a:lnTo>
                    <a:pt x="14113" y="3122"/>
                  </a:lnTo>
                  <a:lnTo>
                    <a:pt x="14113" y="3122"/>
                  </a:lnTo>
                  <a:lnTo>
                    <a:pt x="14073" y="3178"/>
                  </a:lnTo>
                  <a:lnTo>
                    <a:pt x="14073" y="3178"/>
                  </a:lnTo>
                  <a:lnTo>
                    <a:pt x="13986" y="3302"/>
                  </a:lnTo>
                  <a:lnTo>
                    <a:pt x="13897" y="3423"/>
                  </a:lnTo>
                  <a:lnTo>
                    <a:pt x="13807" y="3545"/>
                  </a:lnTo>
                  <a:lnTo>
                    <a:pt x="13714" y="3666"/>
                  </a:lnTo>
                  <a:lnTo>
                    <a:pt x="13714" y="3666"/>
                  </a:lnTo>
                  <a:lnTo>
                    <a:pt x="13667" y="3723"/>
                  </a:lnTo>
                  <a:lnTo>
                    <a:pt x="13619" y="3779"/>
                  </a:lnTo>
                  <a:lnTo>
                    <a:pt x="13569" y="3834"/>
                  </a:lnTo>
                  <a:lnTo>
                    <a:pt x="13519" y="3889"/>
                  </a:lnTo>
                  <a:lnTo>
                    <a:pt x="13519" y="3889"/>
                  </a:lnTo>
                  <a:lnTo>
                    <a:pt x="13508" y="3913"/>
                  </a:lnTo>
                  <a:lnTo>
                    <a:pt x="13495" y="3933"/>
                  </a:lnTo>
                  <a:lnTo>
                    <a:pt x="13484" y="3949"/>
                  </a:lnTo>
                  <a:lnTo>
                    <a:pt x="13469" y="3963"/>
                  </a:lnTo>
                  <a:lnTo>
                    <a:pt x="13469" y="3963"/>
                  </a:lnTo>
                  <a:close/>
                  <a:moveTo>
                    <a:pt x="14300" y="2321"/>
                  </a:moveTo>
                  <a:lnTo>
                    <a:pt x="14300" y="2321"/>
                  </a:lnTo>
                  <a:lnTo>
                    <a:pt x="14316" y="2335"/>
                  </a:lnTo>
                  <a:lnTo>
                    <a:pt x="14330" y="2350"/>
                  </a:lnTo>
                  <a:lnTo>
                    <a:pt x="14343" y="2365"/>
                  </a:lnTo>
                  <a:lnTo>
                    <a:pt x="14355" y="2382"/>
                  </a:lnTo>
                  <a:lnTo>
                    <a:pt x="14368" y="2399"/>
                  </a:lnTo>
                  <a:lnTo>
                    <a:pt x="14380" y="2418"/>
                  </a:lnTo>
                  <a:lnTo>
                    <a:pt x="14391" y="2438"/>
                  </a:lnTo>
                  <a:lnTo>
                    <a:pt x="14400" y="2459"/>
                  </a:lnTo>
                  <a:lnTo>
                    <a:pt x="14400" y="2459"/>
                  </a:lnTo>
                  <a:lnTo>
                    <a:pt x="14410" y="2480"/>
                  </a:lnTo>
                  <a:lnTo>
                    <a:pt x="14422" y="2500"/>
                  </a:lnTo>
                  <a:lnTo>
                    <a:pt x="14434" y="2519"/>
                  </a:lnTo>
                  <a:lnTo>
                    <a:pt x="14447" y="2535"/>
                  </a:lnTo>
                  <a:lnTo>
                    <a:pt x="14461" y="2551"/>
                  </a:lnTo>
                  <a:lnTo>
                    <a:pt x="14475" y="2566"/>
                  </a:lnTo>
                  <a:lnTo>
                    <a:pt x="14490" y="2580"/>
                  </a:lnTo>
                  <a:lnTo>
                    <a:pt x="14506" y="2591"/>
                  </a:lnTo>
                  <a:lnTo>
                    <a:pt x="14506" y="2591"/>
                  </a:lnTo>
                  <a:lnTo>
                    <a:pt x="14465" y="2643"/>
                  </a:lnTo>
                  <a:lnTo>
                    <a:pt x="14426" y="2694"/>
                  </a:lnTo>
                  <a:lnTo>
                    <a:pt x="14346" y="2798"/>
                  </a:lnTo>
                  <a:lnTo>
                    <a:pt x="14269" y="2904"/>
                  </a:lnTo>
                  <a:lnTo>
                    <a:pt x="14193" y="3010"/>
                  </a:lnTo>
                  <a:lnTo>
                    <a:pt x="14193" y="3010"/>
                  </a:lnTo>
                  <a:lnTo>
                    <a:pt x="14142" y="3070"/>
                  </a:lnTo>
                  <a:lnTo>
                    <a:pt x="14091" y="3129"/>
                  </a:lnTo>
                  <a:lnTo>
                    <a:pt x="13988" y="3246"/>
                  </a:lnTo>
                  <a:lnTo>
                    <a:pt x="13885" y="3363"/>
                  </a:lnTo>
                  <a:lnTo>
                    <a:pt x="13835" y="3422"/>
                  </a:lnTo>
                  <a:lnTo>
                    <a:pt x="13784" y="3481"/>
                  </a:lnTo>
                  <a:lnTo>
                    <a:pt x="13735" y="3542"/>
                  </a:lnTo>
                  <a:lnTo>
                    <a:pt x="13687" y="3601"/>
                  </a:lnTo>
                  <a:lnTo>
                    <a:pt x="13640" y="3663"/>
                  </a:lnTo>
                  <a:lnTo>
                    <a:pt x="13595" y="3725"/>
                  </a:lnTo>
                  <a:lnTo>
                    <a:pt x="13550" y="3789"/>
                  </a:lnTo>
                  <a:lnTo>
                    <a:pt x="13508" y="3854"/>
                  </a:lnTo>
                  <a:lnTo>
                    <a:pt x="13467" y="3920"/>
                  </a:lnTo>
                  <a:lnTo>
                    <a:pt x="13430" y="3988"/>
                  </a:lnTo>
                  <a:lnTo>
                    <a:pt x="13430" y="3988"/>
                  </a:lnTo>
                  <a:lnTo>
                    <a:pt x="13418" y="3990"/>
                  </a:lnTo>
                  <a:lnTo>
                    <a:pt x="13406" y="3991"/>
                  </a:lnTo>
                  <a:lnTo>
                    <a:pt x="13395" y="3990"/>
                  </a:lnTo>
                  <a:lnTo>
                    <a:pt x="13383" y="3988"/>
                  </a:lnTo>
                  <a:lnTo>
                    <a:pt x="13370" y="3983"/>
                  </a:lnTo>
                  <a:lnTo>
                    <a:pt x="13357" y="3978"/>
                  </a:lnTo>
                  <a:lnTo>
                    <a:pt x="13344" y="3971"/>
                  </a:lnTo>
                  <a:lnTo>
                    <a:pt x="13331" y="3962"/>
                  </a:lnTo>
                  <a:lnTo>
                    <a:pt x="13331" y="3962"/>
                  </a:lnTo>
                  <a:lnTo>
                    <a:pt x="13386" y="3907"/>
                  </a:lnTo>
                  <a:lnTo>
                    <a:pt x="13441" y="3851"/>
                  </a:lnTo>
                  <a:lnTo>
                    <a:pt x="13494" y="3793"/>
                  </a:lnTo>
                  <a:lnTo>
                    <a:pt x="13546" y="3734"/>
                  </a:lnTo>
                  <a:lnTo>
                    <a:pt x="13597" y="3674"/>
                  </a:lnTo>
                  <a:lnTo>
                    <a:pt x="13646" y="3613"/>
                  </a:lnTo>
                  <a:lnTo>
                    <a:pt x="13695" y="3550"/>
                  </a:lnTo>
                  <a:lnTo>
                    <a:pt x="13743" y="3487"/>
                  </a:lnTo>
                  <a:lnTo>
                    <a:pt x="13743" y="3487"/>
                  </a:lnTo>
                  <a:lnTo>
                    <a:pt x="13785" y="3432"/>
                  </a:lnTo>
                  <a:lnTo>
                    <a:pt x="13831" y="3376"/>
                  </a:lnTo>
                  <a:lnTo>
                    <a:pt x="13879" y="3319"/>
                  </a:lnTo>
                  <a:lnTo>
                    <a:pt x="13929" y="3261"/>
                  </a:lnTo>
                  <a:lnTo>
                    <a:pt x="14030" y="3143"/>
                  </a:lnTo>
                  <a:lnTo>
                    <a:pt x="14080" y="3083"/>
                  </a:lnTo>
                  <a:lnTo>
                    <a:pt x="14130" y="3021"/>
                  </a:lnTo>
                  <a:lnTo>
                    <a:pt x="14178" y="2959"/>
                  </a:lnTo>
                  <a:lnTo>
                    <a:pt x="14223" y="2897"/>
                  </a:lnTo>
                  <a:lnTo>
                    <a:pt x="14244" y="2865"/>
                  </a:lnTo>
                  <a:lnTo>
                    <a:pt x="14265" y="2832"/>
                  </a:lnTo>
                  <a:lnTo>
                    <a:pt x="14285" y="2801"/>
                  </a:lnTo>
                  <a:lnTo>
                    <a:pt x="14304" y="2768"/>
                  </a:lnTo>
                  <a:lnTo>
                    <a:pt x="14323" y="2735"/>
                  </a:lnTo>
                  <a:lnTo>
                    <a:pt x="14339" y="2702"/>
                  </a:lnTo>
                  <a:lnTo>
                    <a:pt x="14354" y="2670"/>
                  </a:lnTo>
                  <a:lnTo>
                    <a:pt x="14368" y="2637"/>
                  </a:lnTo>
                  <a:lnTo>
                    <a:pt x="14381" y="2603"/>
                  </a:lnTo>
                  <a:lnTo>
                    <a:pt x="14392" y="2570"/>
                  </a:lnTo>
                  <a:lnTo>
                    <a:pt x="14401" y="2536"/>
                  </a:lnTo>
                  <a:lnTo>
                    <a:pt x="14409" y="2502"/>
                  </a:lnTo>
                  <a:lnTo>
                    <a:pt x="14409" y="2502"/>
                  </a:lnTo>
                  <a:lnTo>
                    <a:pt x="14409" y="2498"/>
                  </a:lnTo>
                  <a:lnTo>
                    <a:pt x="14408" y="2493"/>
                  </a:lnTo>
                  <a:lnTo>
                    <a:pt x="14406" y="2489"/>
                  </a:lnTo>
                  <a:lnTo>
                    <a:pt x="14402" y="2486"/>
                  </a:lnTo>
                  <a:lnTo>
                    <a:pt x="14399" y="2485"/>
                  </a:lnTo>
                  <a:lnTo>
                    <a:pt x="14394" y="2484"/>
                  </a:lnTo>
                  <a:lnTo>
                    <a:pt x="14389" y="2485"/>
                  </a:lnTo>
                  <a:lnTo>
                    <a:pt x="14386" y="2488"/>
                  </a:lnTo>
                  <a:lnTo>
                    <a:pt x="14386" y="2488"/>
                  </a:lnTo>
                  <a:lnTo>
                    <a:pt x="14228" y="2657"/>
                  </a:lnTo>
                  <a:lnTo>
                    <a:pt x="14148" y="2742"/>
                  </a:lnTo>
                  <a:lnTo>
                    <a:pt x="14070" y="2829"/>
                  </a:lnTo>
                  <a:lnTo>
                    <a:pt x="14070" y="2829"/>
                  </a:lnTo>
                  <a:lnTo>
                    <a:pt x="14105" y="2769"/>
                  </a:lnTo>
                  <a:lnTo>
                    <a:pt x="14139" y="2708"/>
                  </a:lnTo>
                  <a:lnTo>
                    <a:pt x="14171" y="2647"/>
                  </a:lnTo>
                  <a:lnTo>
                    <a:pt x="14201" y="2584"/>
                  </a:lnTo>
                  <a:lnTo>
                    <a:pt x="14229" y="2521"/>
                  </a:lnTo>
                  <a:lnTo>
                    <a:pt x="14255" y="2456"/>
                  </a:lnTo>
                  <a:lnTo>
                    <a:pt x="14279" y="2389"/>
                  </a:lnTo>
                  <a:lnTo>
                    <a:pt x="14300" y="2321"/>
                  </a:lnTo>
                  <a:lnTo>
                    <a:pt x="14300" y="2321"/>
                  </a:lnTo>
                  <a:close/>
                  <a:moveTo>
                    <a:pt x="13276" y="3975"/>
                  </a:moveTo>
                  <a:lnTo>
                    <a:pt x="13276" y="3975"/>
                  </a:lnTo>
                  <a:lnTo>
                    <a:pt x="13246" y="4004"/>
                  </a:lnTo>
                  <a:lnTo>
                    <a:pt x="13217" y="4032"/>
                  </a:lnTo>
                  <a:lnTo>
                    <a:pt x="13217" y="4032"/>
                  </a:lnTo>
                  <a:lnTo>
                    <a:pt x="13192" y="4054"/>
                  </a:lnTo>
                  <a:lnTo>
                    <a:pt x="13172" y="4072"/>
                  </a:lnTo>
                  <a:lnTo>
                    <a:pt x="13155" y="4086"/>
                  </a:lnTo>
                  <a:lnTo>
                    <a:pt x="13142" y="4095"/>
                  </a:lnTo>
                  <a:lnTo>
                    <a:pt x="13132" y="4101"/>
                  </a:lnTo>
                  <a:lnTo>
                    <a:pt x="13125" y="4104"/>
                  </a:lnTo>
                  <a:lnTo>
                    <a:pt x="13123" y="4104"/>
                  </a:lnTo>
                  <a:lnTo>
                    <a:pt x="13122" y="4102"/>
                  </a:lnTo>
                  <a:lnTo>
                    <a:pt x="13121" y="4101"/>
                  </a:lnTo>
                  <a:lnTo>
                    <a:pt x="13121" y="4099"/>
                  </a:lnTo>
                  <a:lnTo>
                    <a:pt x="13122" y="4092"/>
                  </a:lnTo>
                  <a:lnTo>
                    <a:pt x="13125" y="4082"/>
                  </a:lnTo>
                  <a:lnTo>
                    <a:pt x="13131" y="4071"/>
                  </a:lnTo>
                  <a:lnTo>
                    <a:pt x="13139" y="4057"/>
                  </a:lnTo>
                  <a:lnTo>
                    <a:pt x="13160" y="4023"/>
                  </a:lnTo>
                  <a:lnTo>
                    <a:pt x="13186" y="3983"/>
                  </a:lnTo>
                  <a:lnTo>
                    <a:pt x="13217" y="3940"/>
                  </a:lnTo>
                  <a:lnTo>
                    <a:pt x="13249" y="3894"/>
                  </a:lnTo>
                  <a:lnTo>
                    <a:pt x="13317" y="3804"/>
                  </a:lnTo>
                  <a:lnTo>
                    <a:pt x="13377" y="3725"/>
                  </a:lnTo>
                  <a:lnTo>
                    <a:pt x="13417" y="3676"/>
                  </a:lnTo>
                  <a:lnTo>
                    <a:pt x="13417" y="3676"/>
                  </a:lnTo>
                  <a:lnTo>
                    <a:pt x="13462" y="3621"/>
                  </a:lnTo>
                  <a:lnTo>
                    <a:pt x="13462" y="3621"/>
                  </a:lnTo>
                  <a:lnTo>
                    <a:pt x="13437" y="3665"/>
                  </a:lnTo>
                  <a:lnTo>
                    <a:pt x="13411" y="3708"/>
                  </a:lnTo>
                  <a:lnTo>
                    <a:pt x="13386" y="3751"/>
                  </a:lnTo>
                  <a:lnTo>
                    <a:pt x="13363" y="3795"/>
                  </a:lnTo>
                  <a:lnTo>
                    <a:pt x="13341" y="3839"/>
                  </a:lnTo>
                  <a:lnTo>
                    <a:pt x="13318" y="3885"/>
                  </a:lnTo>
                  <a:lnTo>
                    <a:pt x="13296" y="3929"/>
                  </a:lnTo>
                  <a:lnTo>
                    <a:pt x="13276" y="3975"/>
                  </a:lnTo>
                  <a:lnTo>
                    <a:pt x="13276" y="3975"/>
                  </a:lnTo>
                  <a:close/>
                  <a:moveTo>
                    <a:pt x="13636" y="3412"/>
                  </a:moveTo>
                  <a:lnTo>
                    <a:pt x="13636" y="3412"/>
                  </a:lnTo>
                  <a:lnTo>
                    <a:pt x="13714" y="3318"/>
                  </a:lnTo>
                  <a:lnTo>
                    <a:pt x="13789" y="3225"/>
                  </a:lnTo>
                  <a:lnTo>
                    <a:pt x="13864" y="3129"/>
                  </a:lnTo>
                  <a:lnTo>
                    <a:pt x="13899" y="3081"/>
                  </a:lnTo>
                  <a:lnTo>
                    <a:pt x="13935" y="3033"/>
                  </a:lnTo>
                  <a:lnTo>
                    <a:pt x="13935" y="3033"/>
                  </a:lnTo>
                  <a:lnTo>
                    <a:pt x="13960" y="3001"/>
                  </a:lnTo>
                  <a:lnTo>
                    <a:pt x="13960" y="3001"/>
                  </a:lnTo>
                  <a:lnTo>
                    <a:pt x="14028" y="2921"/>
                  </a:lnTo>
                  <a:lnTo>
                    <a:pt x="14096" y="2843"/>
                  </a:lnTo>
                  <a:lnTo>
                    <a:pt x="14166" y="2766"/>
                  </a:lnTo>
                  <a:lnTo>
                    <a:pt x="14236" y="2688"/>
                  </a:lnTo>
                  <a:lnTo>
                    <a:pt x="14236" y="2688"/>
                  </a:lnTo>
                  <a:lnTo>
                    <a:pt x="14274" y="2647"/>
                  </a:lnTo>
                  <a:lnTo>
                    <a:pt x="14302" y="2619"/>
                  </a:lnTo>
                  <a:lnTo>
                    <a:pt x="14312" y="2611"/>
                  </a:lnTo>
                  <a:lnTo>
                    <a:pt x="14319" y="2605"/>
                  </a:lnTo>
                  <a:lnTo>
                    <a:pt x="14325" y="2602"/>
                  </a:lnTo>
                  <a:lnTo>
                    <a:pt x="14329" y="2601"/>
                  </a:lnTo>
                  <a:lnTo>
                    <a:pt x="14330" y="2601"/>
                  </a:lnTo>
                  <a:lnTo>
                    <a:pt x="14331" y="2602"/>
                  </a:lnTo>
                  <a:lnTo>
                    <a:pt x="14331" y="2605"/>
                  </a:lnTo>
                  <a:lnTo>
                    <a:pt x="14330" y="2611"/>
                  </a:lnTo>
                  <a:lnTo>
                    <a:pt x="14326" y="2618"/>
                  </a:lnTo>
                  <a:lnTo>
                    <a:pt x="14316" y="2638"/>
                  </a:lnTo>
                  <a:lnTo>
                    <a:pt x="14302" y="2663"/>
                  </a:lnTo>
                  <a:lnTo>
                    <a:pt x="14264" y="2722"/>
                  </a:lnTo>
                  <a:lnTo>
                    <a:pt x="14223" y="2784"/>
                  </a:lnTo>
                  <a:lnTo>
                    <a:pt x="14185" y="2839"/>
                  </a:lnTo>
                  <a:lnTo>
                    <a:pt x="14159" y="2876"/>
                  </a:lnTo>
                  <a:lnTo>
                    <a:pt x="14159" y="2876"/>
                  </a:lnTo>
                  <a:lnTo>
                    <a:pt x="14079" y="2980"/>
                  </a:lnTo>
                  <a:lnTo>
                    <a:pt x="14002" y="3084"/>
                  </a:lnTo>
                  <a:lnTo>
                    <a:pt x="13846" y="3295"/>
                  </a:lnTo>
                  <a:lnTo>
                    <a:pt x="13768" y="3400"/>
                  </a:lnTo>
                  <a:lnTo>
                    <a:pt x="13688" y="3504"/>
                  </a:lnTo>
                  <a:lnTo>
                    <a:pt x="13609" y="3607"/>
                  </a:lnTo>
                  <a:lnTo>
                    <a:pt x="13527" y="3710"/>
                  </a:lnTo>
                  <a:lnTo>
                    <a:pt x="13527" y="3710"/>
                  </a:lnTo>
                  <a:lnTo>
                    <a:pt x="13480" y="3764"/>
                  </a:lnTo>
                  <a:lnTo>
                    <a:pt x="13432" y="3818"/>
                  </a:lnTo>
                  <a:lnTo>
                    <a:pt x="13383" y="3869"/>
                  </a:lnTo>
                  <a:lnTo>
                    <a:pt x="13333" y="3920"/>
                  </a:lnTo>
                  <a:lnTo>
                    <a:pt x="13333" y="3920"/>
                  </a:lnTo>
                  <a:lnTo>
                    <a:pt x="13363" y="3854"/>
                  </a:lnTo>
                  <a:lnTo>
                    <a:pt x="13397" y="3789"/>
                  </a:lnTo>
                  <a:lnTo>
                    <a:pt x="13433" y="3723"/>
                  </a:lnTo>
                  <a:lnTo>
                    <a:pt x="13471" y="3660"/>
                  </a:lnTo>
                  <a:lnTo>
                    <a:pt x="13509" y="3597"/>
                  </a:lnTo>
                  <a:lnTo>
                    <a:pt x="13550" y="3535"/>
                  </a:lnTo>
                  <a:lnTo>
                    <a:pt x="13592" y="3473"/>
                  </a:lnTo>
                  <a:lnTo>
                    <a:pt x="13636" y="3412"/>
                  </a:lnTo>
                  <a:lnTo>
                    <a:pt x="13636" y="3412"/>
                  </a:lnTo>
                  <a:close/>
                  <a:moveTo>
                    <a:pt x="14091" y="2203"/>
                  </a:moveTo>
                  <a:lnTo>
                    <a:pt x="14091" y="2203"/>
                  </a:lnTo>
                  <a:lnTo>
                    <a:pt x="14091" y="2203"/>
                  </a:lnTo>
                  <a:lnTo>
                    <a:pt x="14091" y="2203"/>
                  </a:lnTo>
                  <a:lnTo>
                    <a:pt x="14135" y="2220"/>
                  </a:lnTo>
                  <a:lnTo>
                    <a:pt x="14180" y="2241"/>
                  </a:lnTo>
                  <a:lnTo>
                    <a:pt x="14201" y="2252"/>
                  </a:lnTo>
                  <a:lnTo>
                    <a:pt x="14222" y="2264"/>
                  </a:lnTo>
                  <a:lnTo>
                    <a:pt x="14242" y="2276"/>
                  </a:lnTo>
                  <a:lnTo>
                    <a:pt x="14262" y="2290"/>
                  </a:lnTo>
                  <a:lnTo>
                    <a:pt x="14262" y="2290"/>
                  </a:lnTo>
                  <a:lnTo>
                    <a:pt x="14243" y="2309"/>
                  </a:lnTo>
                  <a:lnTo>
                    <a:pt x="14243" y="2309"/>
                  </a:lnTo>
                  <a:lnTo>
                    <a:pt x="14237" y="2307"/>
                  </a:lnTo>
                  <a:lnTo>
                    <a:pt x="14233" y="2307"/>
                  </a:lnTo>
                  <a:lnTo>
                    <a:pt x="14227" y="2309"/>
                  </a:lnTo>
                  <a:lnTo>
                    <a:pt x="14224" y="2312"/>
                  </a:lnTo>
                  <a:lnTo>
                    <a:pt x="14222" y="2314"/>
                  </a:lnTo>
                  <a:lnTo>
                    <a:pt x="14222" y="2314"/>
                  </a:lnTo>
                  <a:lnTo>
                    <a:pt x="14197" y="2354"/>
                  </a:lnTo>
                  <a:lnTo>
                    <a:pt x="14197" y="2354"/>
                  </a:lnTo>
                  <a:lnTo>
                    <a:pt x="14151" y="2403"/>
                  </a:lnTo>
                  <a:lnTo>
                    <a:pt x="14106" y="2454"/>
                  </a:lnTo>
                  <a:lnTo>
                    <a:pt x="14064" y="2506"/>
                  </a:lnTo>
                  <a:lnTo>
                    <a:pt x="14022" y="2559"/>
                  </a:lnTo>
                  <a:lnTo>
                    <a:pt x="13982" y="2612"/>
                  </a:lnTo>
                  <a:lnTo>
                    <a:pt x="13943" y="2666"/>
                  </a:lnTo>
                  <a:lnTo>
                    <a:pt x="13905" y="2721"/>
                  </a:lnTo>
                  <a:lnTo>
                    <a:pt x="13867" y="2777"/>
                  </a:lnTo>
                  <a:lnTo>
                    <a:pt x="13794" y="2890"/>
                  </a:lnTo>
                  <a:lnTo>
                    <a:pt x="13721" y="3003"/>
                  </a:lnTo>
                  <a:lnTo>
                    <a:pt x="13649" y="3117"/>
                  </a:lnTo>
                  <a:lnTo>
                    <a:pt x="13574" y="3230"/>
                  </a:lnTo>
                  <a:lnTo>
                    <a:pt x="13574" y="3230"/>
                  </a:lnTo>
                  <a:lnTo>
                    <a:pt x="13513" y="3305"/>
                  </a:lnTo>
                  <a:lnTo>
                    <a:pt x="13452" y="3381"/>
                  </a:lnTo>
                  <a:lnTo>
                    <a:pt x="13452" y="3381"/>
                  </a:lnTo>
                  <a:lnTo>
                    <a:pt x="13548" y="3269"/>
                  </a:lnTo>
                  <a:lnTo>
                    <a:pt x="13548" y="3269"/>
                  </a:lnTo>
                  <a:lnTo>
                    <a:pt x="13484" y="3360"/>
                  </a:lnTo>
                  <a:lnTo>
                    <a:pt x="13419" y="3452"/>
                  </a:lnTo>
                  <a:lnTo>
                    <a:pt x="13355" y="3542"/>
                  </a:lnTo>
                  <a:lnTo>
                    <a:pt x="13288" y="3632"/>
                  </a:lnTo>
                  <a:lnTo>
                    <a:pt x="13156" y="3811"/>
                  </a:lnTo>
                  <a:lnTo>
                    <a:pt x="13024" y="3989"/>
                  </a:lnTo>
                  <a:lnTo>
                    <a:pt x="12891" y="4168"/>
                  </a:lnTo>
                  <a:lnTo>
                    <a:pt x="12827" y="4258"/>
                  </a:lnTo>
                  <a:lnTo>
                    <a:pt x="12763" y="4349"/>
                  </a:lnTo>
                  <a:lnTo>
                    <a:pt x="12699" y="4441"/>
                  </a:lnTo>
                  <a:lnTo>
                    <a:pt x="12636" y="4533"/>
                  </a:lnTo>
                  <a:lnTo>
                    <a:pt x="12575" y="4627"/>
                  </a:lnTo>
                  <a:lnTo>
                    <a:pt x="12516" y="4720"/>
                  </a:lnTo>
                  <a:lnTo>
                    <a:pt x="12516" y="4720"/>
                  </a:lnTo>
                  <a:lnTo>
                    <a:pt x="12514" y="4724"/>
                  </a:lnTo>
                  <a:lnTo>
                    <a:pt x="12514" y="4726"/>
                  </a:lnTo>
                  <a:lnTo>
                    <a:pt x="12516" y="4730"/>
                  </a:lnTo>
                  <a:lnTo>
                    <a:pt x="12518" y="4731"/>
                  </a:lnTo>
                  <a:lnTo>
                    <a:pt x="12520" y="4732"/>
                  </a:lnTo>
                  <a:lnTo>
                    <a:pt x="12524" y="4732"/>
                  </a:lnTo>
                  <a:lnTo>
                    <a:pt x="12526" y="4731"/>
                  </a:lnTo>
                  <a:lnTo>
                    <a:pt x="12528" y="4729"/>
                  </a:lnTo>
                  <a:lnTo>
                    <a:pt x="12528" y="4729"/>
                  </a:lnTo>
                  <a:lnTo>
                    <a:pt x="12579" y="4651"/>
                  </a:lnTo>
                  <a:lnTo>
                    <a:pt x="12630" y="4575"/>
                  </a:lnTo>
                  <a:lnTo>
                    <a:pt x="12733" y="4424"/>
                  </a:lnTo>
                  <a:lnTo>
                    <a:pt x="12839" y="4274"/>
                  </a:lnTo>
                  <a:lnTo>
                    <a:pt x="12946" y="4125"/>
                  </a:lnTo>
                  <a:lnTo>
                    <a:pt x="13054" y="3977"/>
                  </a:lnTo>
                  <a:lnTo>
                    <a:pt x="13164" y="3830"/>
                  </a:lnTo>
                  <a:lnTo>
                    <a:pt x="13384" y="3536"/>
                  </a:lnTo>
                  <a:lnTo>
                    <a:pt x="13384" y="3536"/>
                  </a:lnTo>
                  <a:lnTo>
                    <a:pt x="13423" y="3484"/>
                  </a:lnTo>
                  <a:lnTo>
                    <a:pt x="13460" y="3433"/>
                  </a:lnTo>
                  <a:lnTo>
                    <a:pt x="13534" y="3328"/>
                  </a:lnTo>
                  <a:lnTo>
                    <a:pt x="13606" y="3221"/>
                  </a:lnTo>
                  <a:lnTo>
                    <a:pt x="13677" y="3114"/>
                  </a:lnTo>
                  <a:lnTo>
                    <a:pt x="13677" y="3114"/>
                  </a:lnTo>
                  <a:lnTo>
                    <a:pt x="13721" y="3061"/>
                  </a:lnTo>
                  <a:lnTo>
                    <a:pt x="13766" y="3007"/>
                  </a:lnTo>
                  <a:lnTo>
                    <a:pt x="13766" y="3007"/>
                  </a:lnTo>
                  <a:lnTo>
                    <a:pt x="13699" y="3083"/>
                  </a:lnTo>
                  <a:lnTo>
                    <a:pt x="13699" y="3083"/>
                  </a:lnTo>
                  <a:lnTo>
                    <a:pt x="13692" y="3091"/>
                  </a:lnTo>
                  <a:lnTo>
                    <a:pt x="13692" y="3091"/>
                  </a:lnTo>
                  <a:lnTo>
                    <a:pt x="13796" y="2934"/>
                  </a:lnTo>
                  <a:lnTo>
                    <a:pt x="13848" y="2856"/>
                  </a:lnTo>
                  <a:lnTo>
                    <a:pt x="13901" y="2777"/>
                  </a:lnTo>
                  <a:lnTo>
                    <a:pt x="13954" y="2700"/>
                  </a:lnTo>
                  <a:lnTo>
                    <a:pt x="14009" y="2623"/>
                  </a:lnTo>
                  <a:lnTo>
                    <a:pt x="14065" y="2547"/>
                  </a:lnTo>
                  <a:lnTo>
                    <a:pt x="14123" y="2472"/>
                  </a:lnTo>
                  <a:lnTo>
                    <a:pt x="14123" y="2472"/>
                  </a:lnTo>
                  <a:lnTo>
                    <a:pt x="14126" y="2468"/>
                  </a:lnTo>
                  <a:lnTo>
                    <a:pt x="14126" y="2468"/>
                  </a:lnTo>
                  <a:lnTo>
                    <a:pt x="13996" y="2674"/>
                  </a:lnTo>
                  <a:lnTo>
                    <a:pt x="13864" y="2880"/>
                  </a:lnTo>
                  <a:lnTo>
                    <a:pt x="13864" y="2880"/>
                  </a:lnTo>
                  <a:lnTo>
                    <a:pt x="13815" y="2944"/>
                  </a:lnTo>
                  <a:lnTo>
                    <a:pt x="13766" y="3007"/>
                  </a:lnTo>
                  <a:lnTo>
                    <a:pt x="13766" y="3007"/>
                  </a:lnTo>
                  <a:lnTo>
                    <a:pt x="13829" y="2934"/>
                  </a:lnTo>
                  <a:lnTo>
                    <a:pt x="13829" y="2934"/>
                  </a:lnTo>
                  <a:lnTo>
                    <a:pt x="13690" y="3145"/>
                  </a:lnTo>
                  <a:lnTo>
                    <a:pt x="13549" y="3354"/>
                  </a:lnTo>
                  <a:lnTo>
                    <a:pt x="13406" y="3563"/>
                  </a:lnTo>
                  <a:lnTo>
                    <a:pt x="13262" y="3771"/>
                  </a:lnTo>
                  <a:lnTo>
                    <a:pt x="13117" y="3978"/>
                  </a:lnTo>
                  <a:lnTo>
                    <a:pt x="12971" y="4184"/>
                  </a:lnTo>
                  <a:lnTo>
                    <a:pt x="12823" y="4390"/>
                  </a:lnTo>
                  <a:lnTo>
                    <a:pt x="12675" y="4595"/>
                  </a:lnTo>
                  <a:lnTo>
                    <a:pt x="12675" y="4595"/>
                  </a:lnTo>
                  <a:lnTo>
                    <a:pt x="12655" y="4616"/>
                  </a:lnTo>
                  <a:lnTo>
                    <a:pt x="12635" y="4636"/>
                  </a:lnTo>
                  <a:lnTo>
                    <a:pt x="12617" y="4657"/>
                  </a:lnTo>
                  <a:lnTo>
                    <a:pt x="12601" y="4679"/>
                  </a:lnTo>
                  <a:lnTo>
                    <a:pt x="12586" y="4700"/>
                  </a:lnTo>
                  <a:lnTo>
                    <a:pt x="12573" y="4722"/>
                  </a:lnTo>
                  <a:lnTo>
                    <a:pt x="12561" y="4743"/>
                  </a:lnTo>
                  <a:lnTo>
                    <a:pt x="12552" y="4764"/>
                  </a:lnTo>
                  <a:lnTo>
                    <a:pt x="12552" y="4764"/>
                  </a:lnTo>
                  <a:lnTo>
                    <a:pt x="12382" y="4995"/>
                  </a:lnTo>
                  <a:lnTo>
                    <a:pt x="12212" y="5225"/>
                  </a:lnTo>
                  <a:lnTo>
                    <a:pt x="12212" y="5225"/>
                  </a:lnTo>
                  <a:lnTo>
                    <a:pt x="12136" y="5321"/>
                  </a:lnTo>
                  <a:lnTo>
                    <a:pt x="12061" y="5417"/>
                  </a:lnTo>
                  <a:lnTo>
                    <a:pt x="11988" y="5514"/>
                  </a:lnTo>
                  <a:lnTo>
                    <a:pt x="11915" y="5613"/>
                  </a:lnTo>
                  <a:lnTo>
                    <a:pt x="11843" y="5712"/>
                  </a:lnTo>
                  <a:lnTo>
                    <a:pt x="11771" y="5812"/>
                  </a:lnTo>
                  <a:lnTo>
                    <a:pt x="11630" y="6013"/>
                  </a:lnTo>
                  <a:lnTo>
                    <a:pt x="11630" y="6013"/>
                  </a:lnTo>
                  <a:lnTo>
                    <a:pt x="11474" y="6221"/>
                  </a:lnTo>
                  <a:lnTo>
                    <a:pt x="11318" y="6428"/>
                  </a:lnTo>
                  <a:lnTo>
                    <a:pt x="11318" y="6428"/>
                  </a:lnTo>
                  <a:lnTo>
                    <a:pt x="11468" y="6173"/>
                  </a:lnTo>
                  <a:lnTo>
                    <a:pt x="11544" y="6045"/>
                  </a:lnTo>
                  <a:lnTo>
                    <a:pt x="11620" y="5919"/>
                  </a:lnTo>
                  <a:lnTo>
                    <a:pt x="11620" y="5919"/>
                  </a:lnTo>
                  <a:lnTo>
                    <a:pt x="11657" y="5860"/>
                  </a:lnTo>
                  <a:lnTo>
                    <a:pt x="11693" y="5803"/>
                  </a:lnTo>
                  <a:lnTo>
                    <a:pt x="11693" y="5803"/>
                  </a:lnTo>
                  <a:lnTo>
                    <a:pt x="11568" y="5995"/>
                  </a:lnTo>
                  <a:lnTo>
                    <a:pt x="11443" y="6188"/>
                  </a:lnTo>
                  <a:lnTo>
                    <a:pt x="11322" y="6382"/>
                  </a:lnTo>
                  <a:lnTo>
                    <a:pt x="11201" y="6579"/>
                  </a:lnTo>
                  <a:lnTo>
                    <a:pt x="11201" y="6579"/>
                  </a:lnTo>
                  <a:lnTo>
                    <a:pt x="10960" y="6893"/>
                  </a:lnTo>
                  <a:lnTo>
                    <a:pt x="10840" y="7048"/>
                  </a:lnTo>
                  <a:lnTo>
                    <a:pt x="10718" y="7204"/>
                  </a:lnTo>
                  <a:lnTo>
                    <a:pt x="10718" y="7204"/>
                  </a:lnTo>
                  <a:lnTo>
                    <a:pt x="10951" y="6855"/>
                  </a:lnTo>
                  <a:lnTo>
                    <a:pt x="11182" y="6508"/>
                  </a:lnTo>
                  <a:lnTo>
                    <a:pt x="11300" y="6334"/>
                  </a:lnTo>
                  <a:lnTo>
                    <a:pt x="11417" y="6162"/>
                  </a:lnTo>
                  <a:lnTo>
                    <a:pt x="11535" y="5991"/>
                  </a:lnTo>
                  <a:lnTo>
                    <a:pt x="11654" y="5821"/>
                  </a:lnTo>
                  <a:lnTo>
                    <a:pt x="11654" y="5821"/>
                  </a:lnTo>
                  <a:lnTo>
                    <a:pt x="11810" y="5602"/>
                  </a:lnTo>
                  <a:lnTo>
                    <a:pt x="11964" y="5382"/>
                  </a:lnTo>
                  <a:lnTo>
                    <a:pt x="12271" y="4942"/>
                  </a:lnTo>
                  <a:lnTo>
                    <a:pt x="12576" y="4499"/>
                  </a:lnTo>
                  <a:lnTo>
                    <a:pt x="12883" y="4058"/>
                  </a:lnTo>
                  <a:lnTo>
                    <a:pt x="13038" y="3838"/>
                  </a:lnTo>
                  <a:lnTo>
                    <a:pt x="13191" y="3619"/>
                  </a:lnTo>
                  <a:lnTo>
                    <a:pt x="13347" y="3399"/>
                  </a:lnTo>
                  <a:lnTo>
                    <a:pt x="13502" y="3181"/>
                  </a:lnTo>
                  <a:lnTo>
                    <a:pt x="13659" y="2962"/>
                  </a:lnTo>
                  <a:lnTo>
                    <a:pt x="13818" y="2746"/>
                  </a:lnTo>
                  <a:lnTo>
                    <a:pt x="13977" y="2530"/>
                  </a:lnTo>
                  <a:lnTo>
                    <a:pt x="14139" y="2315"/>
                  </a:lnTo>
                  <a:lnTo>
                    <a:pt x="14139" y="2315"/>
                  </a:lnTo>
                  <a:lnTo>
                    <a:pt x="14141" y="2312"/>
                  </a:lnTo>
                  <a:lnTo>
                    <a:pt x="14142" y="2308"/>
                  </a:lnTo>
                  <a:lnTo>
                    <a:pt x="14142" y="2306"/>
                  </a:lnTo>
                  <a:lnTo>
                    <a:pt x="14142" y="2302"/>
                  </a:lnTo>
                  <a:lnTo>
                    <a:pt x="14139" y="2296"/>
                  </a:lnTo>
                  <a:lnTo>
                    <a:pt x="14134" y="2293"/>
                  </a:lnTo>
                  <a:lnTo>
                    <a:pt x="14127" y="2290"/>
                  </a:lnTo>
                  <a:lnTo>
                    <a:pt x="14120" y="2289"/>
                  </a:lnTo>
                  <a:lnTo>
                    <a:pt x="14118" y="2290"/>
                  </a:lnTo>
                  <a:lnTo>
                    <a:pt x="14114" y="2292"/>
                  </a:lnTo>
                  <a:lnTo>
                    <a:pt x="14111" y="2294"/>
                  </a:lnTo>
                  <a:lnTo>
                    <a:pt x="14109" y="2298"/>
                  </a:lnTo>
                  <a:lnTo>
                    <a:pt x="14109" y="2298"/>
                  </a:lnTo>
                  <a:lnTo>
                    <a:pt x="13947" y="2512"/>
                  </a:lnTo>
                  <a:lnTo>
                    <a:pt x="13787" y="2728"/>
                  </a:lnTo>
                  <a:lnTo>
                    <a:pt x="13629" y="2945"/>
                  </a:lnTo>
                  <a:lnTo>
                    <a:pt x="13472" y="3162"/>
                  </a:lnTo>
                  <a:lnTo>
                    <a:pt x="13316" y="3381"/>
                  </a:lnTo>
                  <a:lnTo>
                    <a:pt x="13160" y="3600"/>
                  </a:lnTo>
                  <a:lnTo>
                    <a:pt x="13007" y="3820"/>
                  </a:lnTo>
                  <a:lnTo>
                    <a:pt x="12853" y="4040"/>
                  </a:lnTo>
                  <a:lnTo>
                    <a:pt x="12547" y="4482"/>
                  </a:lnTo>
                  <a:lnTo>
                    <a:pt x="12241" y="4924"/>
                  </a:lnTo>
                  <a:lnTo>
                    <a:pt x="11934" y="5364"/>
                  </a:lnTo>
                  <a:lnTo>
                    <a:pt x="11781" y="5584"/>
                  </a:lnTo>
                  <a:lnTo>
                    <a:pt x="11625" y="5804"/>
                  </a:lnTo>
                  <a:lnTo>
                    <a:pt x="11625" y="5804"/>
                  </a:lnTo>
                  <a:lnTo>
                    <a:pt x="11330" y="6222"/>
                  </a:lnTo>
                  <a:lnTo>
                    <a:pt x="11037" y="6641"/>
                  </a:lnTo>
                  <a:lnTo>
                    <a:pt x="10747" y="7062"/>
                  </a:lnTo>
                  <a:lnTo>
                    <a:pt x="10458" y="7484"/>
                  </a:lnTo>
                  <a:lnTo>
                    <a:pt x="10458" y="7484"/>
                  </a:lnTo>
                  <a:lnTo>
                    <a:pt x="10246" y="7796"/>
                  </a:lnTo>
                  <a:lnTo>
                    <a:pt x="10246" y="7796"/>
                  </a:lnTo>
                  <a:lnTo>
                    <a:pt x="10150" y="7915"/>
                  </a:lnTo>
                  <a:lnTo>
                    <a:pt x="10057" y="8034"/>
                  </a:lnTo>
                  <a:lnTo>
                    <a:pt x="9964" y="8153"/>
                  </a:lnTo>
                  <a:lnTo>
                    <a:pt x="9873" y="8274"/>
                  </a:lnTo>
                  <a:lnTo>
                    <a:pt x="9828" y="8335"/>
                  </a:lnTo>
                  <a:lnTo>
                    <a:pt x="9784" y="8396"/>
                  </a:lnTo>
                  <a:lnTo>
                    <a:pt x="9741" y="8458"/>
                  </a:lnTo>
                  <a:lnTo>
                    <a:pt x="9697" y="8520"/>
                  </a:lnTo>
                  <a:lnTo>
                    <a:pt x="9656" y="8582"/>
                  </a:lnTo>
                  <a:lnTo>
                    <a:pt x="9615" y="8645"/>
                  </a:lnTo>
                  <a:lnTo>
                    <a:pt x="9574" y="8709"/>
                  </a:lnTo>
                  <a:lnTo>
                    <a:pt x="9536" y="8774"/>
                  </a:lnTo>
                  <a:lnTo>
                    <a:pt x="9536" y="8774"/>
                  </a:lnTo>
                  <a:lnTo>
                    <a:pt x="9492" y="8826"/>
                  </a:lnTo>
                  <a:lnTo>
                    <a:pt x="9450" y="8879"/>
                  </a:lnTo>
                  <a:lnTo>
                    <a:pt x="9450" y="8879"/>
                  </a:lnTo>
                  <a:lnTo>
                    <a:pt x="9622" y="8568"/>
                  </a:lnTo>
                  <a:lnTo>
                    <a:pt x="9622" y="8568"/>
                  </a:lnTo>
                  <a:lnTo>
                    <a:pt x="9677" y="8474"/>
                  </a:lnTo>
                  <a:lnTo>
                    <a:pt x="9734" y="8380"/>
                  </a:lnTo>
                  <a:lnTo>
                    <a:pt x="9847" y="8194"/>
                  </a:lnTo>
                  <a:lnTo>
                    <a:pt x="9847" y="8194"/>
                  </a:lnTo>
                  <a:lnTo>
                    <a:pt x="9997" y="8011"/>
                  </a:lnTo>
                  <a:lnTo>
                    <a:pt x="10146" y="7826"/>
                  </a:lnTo>
                  <a:lnTo>
                    <a:pt x="10219" y="7732"/>
                  </a:lnTo>
                  <a:lnTo>
                    <a:pt x="10293" y="7638"/>
                  </a:lnTo>
                  <a:lnTo>
                    <a:pt x="10366" y="7545"/>
                  </a:lnTo>
                  <a:lnTo>
                    <a:pt x="10437" y="7450"/>
                  </a:lnTo>
                  <a:lnTo>
                    <a:pt x="10437" y="7450"/>
                  </a:lnTo>
                  <a:lnTo>
                    <a:pt x="10518" y="7341"/>
                  </a:lnTo>
                  <a:lnTo>
                    <a:pt x="10596" y="7232"/>
                  </a:lnTo>
                  <a:lnTo>
                    <a:pt x="10673" y="7121"/>
                  </a:lnTo>
                  <a:lnTo>
                    <a:pt x="10749" y="7009"/>
                  </a:lnTo>
                  <a:lnTo>
                    <a:pt x="10826" y="6896"/>
                  </a:lnTo>
                  <a:lnTo>
                    <a:pt x="10899" y="6783"/>
                  </a:lnTo>
                  <a:lnTo>
                    <a:pt x="11047" y="6554"/>
                  </a:lnTo>
                  <a:lnTo>
                    <a:pt x="11193" y="6326"/>
                  </a:lnTo>
                  <a:lnTo>
                    <a:pt x="11340" y="6098"/>
                  </a:lnTo>
                  <a:lnTo>
                    <a:pt x="11414" y="5984"/>
                  </a:lnTo>
                  <a:lnTo>
                    <a:pt x="11488" y="5871"/>
                  </a:lnTo>
                  <a:lnTo>
                    <a:pt x="11563" y="5759"/>
                  </a:lnTo>
                  <a:lnTo>
                    <a:pt x="11639" y="5646"/>
                  </a:lnTo>
                  <a:lnTo>
                    <a:pt x="11639" y="5646"/>
                  </a:lnTo>
                  <a:lnTo>
                    <a:pt x="11796" y="5423"/>
                  </a:lnTo>
                  <a:lnTo>
                    <a:pt x="11953" y="5199"/>
                  </a:lnTo>
                  <a:lnTo>
                    <a:pt x="12112" y="4977"/>
                  </a:lnTo>
                  <a:lnTo>
                    <a:pt x="12272" y="4755"/>
                  </a:lnTo>
                  <a:lnTo>
                    <a:pt x="12592" y="4312"/>
                  </a:lnTo>
                  <a:lnTo>
                    <a:pt x="12750" y="4089"/>
                  </a:lnTo>
                  <a:lnTo>
                    <a:pt x="12908" y="3866"/>
                  </a:lnTo>
                  <a:lnTo>
                    <a:pt x="12908" y="3866"/>
                  </a:lnTo>
                  <a:lnTo>
                    <a:pt x="12980" y="3763"/>
                  </a:lnTo>
                  <a:lnTo>
                    <a:pt x="13056" y="3660"/>
                  </a:lnTo>
                  <a:lnTo>
                    <a:pt x="13132" y="3558"/>
                  </a:lnTo>
                  <a:lnTo>
                    <a:pt x="13210" y="3456"/>
                  </a:lnTo>
                  <a:lnTo>
                    <a:pt x="13368" y="3254"/>
                  </a:lnTo>
                  <a:lnTo>
                    <a:pt x="13524" y="3049"/>
                  </a:lnTo>
                  <a:lnTo>
                    <a:pt x="13602" y="2947"/>
                  </a:lnTo>
                  <a:lnTo>
                    <a:pt x="13678" y="2844"/>
                  </a:lnTo>
                  <a:lnTo>
                    <a:pt x="13753" y="2740"/>
                  </a:lnTo>
                  <a:lnTo>
                    <a:pt x="13825" y="2635"/>
                  </a:lnTo>
                  <a:lnTo>
                    <a:pt x="13897" y="2529"/>
                  </a:lnTo>
                  <a:lnTo>
                    <a:pt x="13931" y="2475"/>
                  </a:lnTo>
                  <a:lnTo>
                    <a:pt x="13965" y="2422"/>
                  </a:lnTo>
                  <a:lnTo>
                    <a:pt x="13997" y="2368"/>
                  </a:lnTo>
                  <a:lnTo>
                    <a:pt x="14029" y="2313"/>
                  </a:lnTo>
                  <a:lnTo>
                    <a:pt x="14061" y="2259"/>
                  </a:lnTo>
                  <a:lnTo>
                    <a:pt x="14091" y="2203"/>
                  </a:lnTo>
                  <a:lnTo>
                    <a:pt x="14091" y="2203"/>
                  </a:lnTo>
                  <a:close/>
                  <a:moveTo>
                    <a:pt x="12535" y="4851"/>
                  </a:moveTo>
                  <a:lnTo>
                    <a:pt x="12535" y="4851"/>
                  </a:lnTo>
                  <a:lnTo>
                    <a:pt x="12485" y="4908"/>
                  </a:lnTo>
                  <a:lnTo>
                    <a:pt x="12435" y="4964"/>
                  </a:lnTo>
                  <a:lnTo>
                    <a:pt x="12435" y="4964"/>
                  </a:lnTo>
                  <a:lnTo>
                    <a:pt x="12537" y="4822"/>
                  </a:lnTo>
                  <a:lnTo>
                    <a:pt x="12537" y="4822"/>
                  </a:lnTo>
                  <a:lnTo>
                    <a:pt x="12535" y="4837"/>
                  </a:lnTo>
                  <a:lnTo>
                    <a:pt x="12535" y="4851"/>
                  </a:lnTo>
                  <a:lnTo>
                    <a:pt x="12535" y="4851"/>
                  </a:lnTo>
                  <a:close/>
                  <a:moveTo>
                    <a:pt x="11408" y="6865"/>
                  </a:moveTo>
                  <a:lnTo>
                    <a:pt x="11408" y="6865"/>
                  </a:lnTo>
                  <a:lnTo>
                    <a:pt x="11481" y="6762"/>
                  </a:lnTo>
                  <a:lnTo>
                    <a:pt x="11552" y="6657"/>
                  </a:lnTo>
                  <a:lnTo>
                    <a:pt x="11623" y="6552"/>
                  </a:lnTo>
                  <a:lnTo>
                    <a:pt x="11692" y="6447"/>
                  </a:lnTo>
                  <a:lnTo>
                    <a:pt x="11761" y="6340"/>
                  </a:lnTo>
                  <a:lnTo>
                    <a:pt x="11831" y="6235"/>
                  </a:lnTo>
                  <a:lnTo>
                    <a:pt x="11901" y="6130"/>
                  </a:lnTo>
                  <a:lnTo>
                    <a:pt x="11973" y="6027"/>
                  </a:lnTo>
                  <a:lnTo>
                    <a:pt x="11973" y="6027"/>
                  </a:lnTo>
                  <a:lnTo>
                    <a:pt x="12049" y="5920"/>
                  </a:lnTo>
                  <a:lnTo>
                    <a:pt x="12126" y="5815"/>
                  </a:lnTo>
                  <a:lnTo>
                    <a:pt x="12203" y="5711"/>
                  </a:lnTo>
                  <a:lnTo>
                    <a:pt x="12279" y="5605"/>
                  </a:lnTo>
                  <a:lnTo>
                    <a:pt x="12354" y="5500"/>
                  </a:lnTo>
                  <a:lnTo>
                    <a:pt x="12390" y="5447"/>
                  </a:lnTo>
                  <a:lnTo>
                    <a:pt x="12427" y="5393"/>
                  </a:lnTo>
                  <a:lnTo>
                    <a:pt x="12462" y="5338"/>
                  </a:lnTo>
                  <a:lnTo>
                    <a:pt x="12496" y="5283"/>
                  </a:lnTo>
                  <a:lnTo>
                    <a:pt x="12530" y="5228"/>
                  </a:lnTo>
                  <a:lnTo>
                    <a:pt x="12561" y="5171"/>
                  </a:lnTo>
                  <a:lnTo>
                    <a:pt x="12561" y="5171"/>
                  </a:lnTo>
                  <a:lnTo>
                    <a:pt x="12561" y="5179"/>
                  </a:lnTo>
                  <a:lnTo>
                    <a:pt x="12561" y="5190"/>
                  </a:lnTo>
                  <a:lnTo>
                    <a:pt x="12557" y="5217"/>
                  </a:lnTo>
                  <a:lnTo>
                    <a:pt x="12547" y="5253"/>
                  </a:lnTo>
                  <a:lnTo>
                    <a:pt x="12534" y="5296"/>
                  </a:lnTo>
                  <a:lnTo>
                    <a:pt x="12534" y="5296"/>
                  </a:lnTo>
                  <a:lnTo>
                    <a:pt x="12517" y="5330"/>
                  </a:lnTo>
                  <a:lnTo>
                    <a:pt x="12497" y="5363"/>
                  </a:lnTo>
                  <a:lnTo>
                    <a:pt x="12477" y="5397"/>
                  </a:lnTo>
                  <a:lnTo>
                    <a:pt x="12456" y="5430"/>
                  </a:lnTo>
                  <a:lnTo>
                    <a:pt x="12435" y="5462"/>
                  </a:lnTo>
                  <a:lnTo>
                    <a:pt x="12411" y="5494"/>
                  </a:lnTo>
                  <a:lnTo>
                    <a:pt x="12366" y="5558"/>
                  </a:lnTo>
                  <a:lnTo>
                    <a:pt x="12318" y="5622"/>
                  </a:lnTo>
                  <a:lnTo>
                    <a:pt x="12270" y="5682"/>
                  </a:lnTo>
                  <a:lnTo>
                    <a:pt x="12175" y="5803"/>
                  </a:lnTo>
                  <a:lnTo>
                    <a:pt x="12175" y="5803"/>
                  </a:lnTo>
                  <a:lnTo>
                    <a:pt x="12076" y="5929"/>
                  </a:lnTo>
                  <a:lnTo>
                    <a:pt x="11977" y="6057"/>
                  </a:lnTo>
                  <a:lnTo>
                    <a:pt x="11881" y="6185"/>
                  </a:lnTo>
                  <a:lnTo>
                    <a:pt x="11833" y="6250"/>
                  </a:lnTo>
                  <a:lnTo>
                    <a:pt x="11786" y="6315"/>
                  </a:lnTo>
                  <a:lnTo>
                    <a:pt x="11741" y="6381"/>
                  </a:lnTo>
                  <a:lnTo>
                    <a:pt x="11696" y="6447"/>
                  </a:lnTo>
                  <a:lnTo>
                    <a:pt x="11652" y="6514"/>
                  </a:lnTo>
                  <a:lnTo>
                    <a:pt x="11609" y="6581"/>
                  </a:lnTo>
                  <a:lnTo>
                    <a:pt x="11566" y="6649"/>
                  </a:lnTo>
                  <a:lnTo>
                    <a:pt x="11525" y="6720"/>
                  </a:lnTo>
                  <a:lnTo>
                    <a:pt x="11486" y="6789"/>
                  </a:lnTo>
                  <a:lnTo>
                    <a:pt x="11447" y="6860"/>
                  </a:lnTo>
                  <a:lnTo>
                    <a:pt x="11447" y="6860"/>
                  </a:lnTo>
                  <a:lnTo>
                    <a:pt x="11436" y="6860"/>
                  </a:lnTo>
                  <a:lnTo>
                    <a:pt x="11427" y="6861"/>
                  </a:lnTo>
                  <a:lnTo>
                    <a:pt x="11418" y="6862"/>
                  </a:lnTo>
                  <a:lnTo>
                    <a:pt x="11408" y="6865"/>
                  </a:lnTo>
                  <a:lnTo>
                    <a:pt x="11408" y="6865"/>
                  </a:lnTo>
                  <a:close/>
                  <a:moveTo>
                    <a:pt x="11270" y="6792"/>
                  </a:moveTo>
                  <a:lnTo>
                    <a:pt x="11270" y="6792"/>
                  </a:lnTo>
                  <a:lnTo>
                    <a:pt x="11474" y="6496"/>
                  </a:lnTo>
                  <a:lnTo>
                    <a:pt x="11474" y="6496"/>
                  </a:lnTo>
                  <a:lnTo>
                    <a:pt x="11454" y="6540"/>
                  </a:lnTo>
                  <a:lnTo>
                    <a:pt x="11434" y="6585"/>
                  </a:lnTo>
                  <a:lnTo>
                    <a:pt x="11417" y="6628"/>
                  </a:lnTo>
                  <a:lnTo>
                    <a:pt x="11399" y="6673"/>
                  </a:lnTo>
                  <a:lnTo>
                    <a:pt x="11383" y="6717"/>
                  </a:lnTo>
                  <a:lnTo>
                    <a:pt x="11369" y="6762"/>
                  </a:lnTo>
                  <a:lnTo>
                    <a:pt x="11355" y="6806"/>
                  </a:lnTo>
                  <a:lnTo>
                    <a:pt x="11342" y="6851"/>
                  </a:lnTo>
                  <a:lnTo>
                    <a:pt x="11342" y="6851"/>
                  </a:lnTo>
                  <a:lnTo>
                    <a:pt x="11218" y="7030"/>
                  </a:lnTo>
                  <a:lnTo>
                    <a:pt x="11218" y="7030"/>
                  </a:lnTo>
                  <a:lnTo>
                    <a:pt x="11228" y="7004"/>
                  </a:lnTo>
                  <a:lnTo>
                    <a:pt x="11239" y="6977"/>
                  </a:lnTo>
                  <a:lnTo>
                    <a:pt x="11249" y="6951"/>
                  </a:lnTo>
                  <a:lnTo>
                    <a:pt x="11259" y="6924"/>
                  </a:lnTo>
                  <a:lnTo>
                    <a:pt x="11267" y="6896"/>
                  </a:lnTo>
                  <a:lnTo>
                    <a:pt x="11275" y="6868"/>
                  </a:lnTo>
                  <a:lnTo>
                    <a:pt x="11282" y="6840"/>
                  </a:lnTo>
                  <a:lnTo>
                    <a:pt x="11288" y="6811"/>
                  </a:lnTo>
                  <a:lnTo>
                    <a:pt x="11288" y="6811"/>
                  </a:lnTo>
                  <a:lnTo>
                    <a:pt x="11288" y="6806"/>
                  </a:lnTo>
                  <a:lnTo>
                    <a:pt x="11288" y="6803"/>
                  </a:lnTo>
                  <a:lnTo>
                    <a:pt x="11285" y="6799"/>
                  </a:lnTo>
                  <a:lnTo>
                    <a:pt x="11284" y="6797"/>
                  </a:lnTo>
                  <a:lnTo>
                    <a:pt x="11281" y="6794"/>
                  </a:lnTo>
                  <a:lnTo>
                    <a:pt x="11277" y="6793"/>
                  </a:lnTo>
                  <a:lnTo>
                    <a:pt x="11275" y="6792"/>
                  </a:lnTo>
                  <a:lnTo>
                    <a:pt x="11270" y="6792"/>
                  </a:lnTo>
                  <a:lnTo>
                    <a:pt x="11270" y="6792"/>
                  </a:lnTo>
                  <a:close/>
                  <a:moveTo>
                    <a:pt x="12244" y="5609"/>
                  </a:moveTo>
                  <a:lnTo>
                    <a:pt x="12244" y="5609"/>
                  </a:lnTo>
                  <a:lnTo>
                    <a:pt x="12140" y="5755"/>
                  </a:lnTo>
                  <a:lnTo>
                    <a:pt x="12140" y="5755"/>
                  </a:lnTo>
                  <a:lnTo>
                    <a:pt x="12416" y="5356"/>
                  </a:lnTo>
                  <a:lnTo>
                    <a:pt x="12416" y="5356"/>
                  </a:lnTo>
                  <a:lnTo>
                    <a:pt x="12492" y="5247"/>
                  </a:lnTo>
                  <a:lnTo>
                    <a:pt x="12516" y="5213"/>
                  </a:lnTo>
                  <a:lnTo>
                    <a:pt x="12455" y="5303"/>
                  </a:lnTo>
                  <a:lnTo>
                    <a:pt x="12332" y="5482"/>
                  </a:lnTo>
                  <a:lnTo>
                    <a:pt x="12244" y="5609"/>
                  </a:lnTo>
                  <a:lnTo>
                    <a:pt x="12244" y="5609"/>
                  </a:lnTo>
                  <a:close/>
                  <a:moveTo>
                    <a:pt x="11403" y="6765"/>
                  </a:moveTo>
                  <a:lnTo>
                    <a:pt x="11403" y="6765"/>
                  </a:lnTo>
                  <a:lnTo>
                    <a:pt x="11414" y="6729"/>
                  </a:lnTo>
                  <a:lnTo>
                    <a:pt x="11429" y="6688"/>
                  </a:lnTo>
                  <a:lnTo>
                    <a:pt x="11448" y="6642"/>
                  </a:lnTo>
                  <a:lnTo>
                    <a:pt x="11469" y="6594"/>
                  </a:lnTo>
                  <a:lnTo>
                    <a:pt x="11489" y="6547"/>
                  </a:lnTo>
                  <a:lnTo>
                    <a:pt x="11510" y="6504"/>
                  </a:lnTo>
                  <a:lnTo>
                    <a:pt x="11529" y="6467"/>
                  </a:lnTo>
                  <a:lnTo>
                    <a:pt x="11544" y="6436"/>
                  </a:lnTo>
                  <a:lnTo>
                    <a:pt x="11544" y="6436"/>
                  </a:lnTo>
                  <a:lnTo>
                    <a:pt x="11571" y="6387"/>
                  </a:lnTo>
                  <a:lnTo>
                    <a:pt x="11599" y="6339"/>
                  </a:lnTo>
                  <a:lnTo>
                    <a:pt x="11630" y="6291"/>
                  </a:lnTo>
                  <a:lnTo>
                    <a:pt x="11660" y="6244"/>
                  </a:lnTo>
                  <a:lnTo>
                    <a:pt x="11692" y="6197"/>
                  </a:lnTo>
                  <a:lnTo>
                    <a:pt x="11724" y="6152"/>
                  </a:lnTo>
                  <a:lnTo>
                    <a:pt x="11758" y="6106"/>
                  </a:lnTo>
                  <a:lnTo>
                    <a:pt x="11793" y="6062"/>
                  </a:lnTo>
                  <a:lnTo>
                    <a:pt x="11864" y="5973"/>
                  </a:lnTo>
                  <a:lnTo>
                    <a:pt x="11935" y="5885"/>
                  </a:lnTo>
                  <a:lnTo>
                    <a:pt x="12079" y="5713"/>
                  </a:lnTo>
                  <a:lnTo>
                    <a:pt x="12079" y="5713"/>
                  </a:lnTo>
                  <a:lnTo>
                    <a:pt x="12219" y="5542"/>
                  </a:lnTo>
                  <a:lnTo>
                    <a:pt x="12291" y="5458"/>
                  </a:lnTo>
                  <a:lnTo>
                    <a:pt x="12363" y="5373"/>
                  </a:lnTo>
                  <a:lnTo>
                    <a:pt x="12363" y="5373"/>
                  </a:lnTo>
                  <a:lnTo>
                    <a:pt x="12122" y="5721"/>
                  </a:lnTo>
                  <a:lnTo>
                    <a:pt x="11882" y="6069"/>
                  </a:lnTo>
                  <a:lnTo>
                    <a:pt x="11642" y="6418"/>
                  </a:lnTo>
                  <a:lnTo>
                    <a:pt x="11403" y="6765"/>
                  </a:lnTo>
                  <a:lnTo>
                    <a:pt x="11403" y="6765"/>
                  </a:lnTo>
                  <a:close/>
                  <a:moveTo>
                    <a:pt x="12077" y="5565"/>
                  </a:moveTo>
                  <a:lnTo>
                    <a:pt x="12077" y="5565"/>
                  </a:lnTo>
                  <a:lnTo>
                    <a:pt x="12009" y="5658"/>
                  </a:lnTo>
                  <a:lnTo>
                    <a:pt x="11941" y="5750"/>
                  </a:lnTo>
                  <a:lnTo>
                    <a:pt x="11874" y="5843"/>
                  </a:lnTo>
                  <a:lnTo>
                    <a:pt x="11809" y="5936"/>
                  </a:lnTo>
                  <a:lnTo>
                    <a:pt x="11678" y="6125"/>
                  </a:lnTo>
                  <a:lnTo>
                    <a:pt x="11549" y="6315"/>
                  </a:lnTo>
                  <a:lnTo>
                    <a:pt x="11421" y="6505"/>
                  </a:lnTo>
                  <a:lnTo>
                    <a:pt x="11294" y="6696"/>
                  </a:lnTo>
                  <a:lnTo>
                    <a:pt x="11166" y="6887"/>
                  </a:lnTo>
                  <a:lnTo>
                    <a:pt x="11039" y="7077"/>
                  </a:lnTo>
                  <a:lnTo>
                    <a:pt x="11039" y="7077"/>
                  </a:lnTo>
                  <a:lnTo>
                    <a:pt x="10966" y="7184"/>
                  </a:lnTo>
                  <a:lnTo>
                    <a:pt x="10892" y="7290"/>
                  </a:lnTo>
                  <a:lnTo>
                    <a:pt x="10817" y="7396"/>
                  </a:lnTo>
                  <a:lnTo>
                    <a:pt x="10741" y="7500"/>
                  </a:lnTo>
                  <a:lnTo>
                    <a:pt x="10665" y="7606"/>
                  </a:lnTo>
                  <a:lnTo>
                    <a:pt x="10588" y="7709"/>
                  </a:lnTo>
                  <a:lnTo>
                    <a:pt x="10510" y="7812"/>
                  </a:lnTo>
                  <a:lnTo>
                    <a:pt x="10431" y="7915"/>
                  </a:lnTo>
                  <a:lnTo>
                    <a:pt x="10431" y="7915"/>
                  </a:lnTo>
                  <a:lnTo>
                    <a:pt x="10517" y="7780"/>
                  </a:lnTo>
                  <a:lnTo>
                    <a:pt x="10601" y="7644"/>
                  </a:lnTo>
                  <a:lnTo>
                    <a:pt x="10684" y="7508"/>
                  </a:lnTo>
                  <a:lnTo>
                    <a:pt x="10767" y="7371"/>
                  </a:lnTo>
                  <a:lnTo>
                    <a:pt x="10848" y="7235"/>
                  </a:lnTo>
                  <a:lnTo>
                    <a:pt x="10930" y="7096"/>
                  </a:lnTo>
                  <a:lnTo>
                    <a:pt x="11090" y="6820"/>
                  </a:lnTo>
                  <a:lnTo>
                    <a:pt x="11090" y="6820"/>
                  </a:lnTo>
                  <a:lnTo>
                    <a:pt x="11192" y="6688"/>
                  </a:lnTo>
                  <a:lnTo>
                    <a:pt x="11294" y="6554"/>
                  </a:lnTo>
                  <a:lnTo>
                    <a:pt x="11394" y="6421"/>
                  </a:lnTo>
                  <a:lnTo>
                    <a:pt x="11494" y="6286"/>
                  </a:lnTo>
                  <a:lnTo>
                    <a:pt x="11593" y="6152"/>
                  </a:lnTo>
                  <a:lnTo>
                    <a:pt x="11690" y="6016"/>
                  </a:lnTo>
                  <a:lnTo>
                    <a:pt x="11786" y="5879"/>
                  </a:lnTo>
                  <a:lnTo>
                    <a:pt x="11881" y="5742"/>
                  </a:lnTo>
                  <a:lnTo>
                    <a:pt x="11881" y="5742"/>
                  </a:lnTo>
                  <a:lnTo>
                    <a:pt x="11950" y="5640"/>
                  </a:lnTo>
                  <a:lnTo>
                    <a:pt x="12021" y="5541"/>
                  </a:lnTo>
                  <a:lnTo>
                    <a:pt x="12091" y="5441"/>
                  </a:lnTo>
                  <a:lnTo>
                    <a:pt x="12163" y="5343"/>
                  </a:lnTo>
                  <a:lnTo>
                    <a:pt x="12238" y="5246"/>
                  </a:lnTo>
                  <a:lnTo>
                    <a:pt x="12313" y="5150"/>
                  </a:lnTo>
                  <a:lnTo>
                    <a:pt x="12392" y="5056"/>
                  </a:lnTo>
                  <a:lnTo>
                    <a:pt x="12471" y="4963"/>
                  </a:lnTo>
                  <a:lnTo>
                    <a:pt x="12471" y="4963"/>
                  </a:lnTo>
                  <a:lnTo>
                    <a:pt x="12444" y="4994"/>
                  </a:lnTo>
                  <a:lnTo>
                    <a:pt x="12420" y="5027"/>
                  </a:lnTo>
                  <a:lnTo>
                    <a:pt x="12394" y="5062"/>
                  </a:lnTo>
                  <a:lnTo>
                    <a:pt x="12369" y="5100"/>
                  </a:lnTo>
                  <a:lnTo>
                    <a:pt x="12345" y="5137"/>
                  </a:lnTo>
                  <a:lnTo>
                    <a:pt x="12320" y="5176"/>
                  </a:lnTo>
                  <a:lnTo>
                    <a:pt x="12272" y="5255"/>
                  </a:lnTo>
                  <a:lnTo>
                    <a:pt x="12225" y="5336"/>
                  </a:lnTo>
                  <a:lnTo>
                    <a:pt x="12176" y="5416"/>
                  </a:lnTo>
                  <a:lnTo>
                    <a:pt x="12153" y="5455"/>
                  </a:lnTo>
                  <a:lnTo>
                    <a:pt x="12127" y="5493"/>
                  </a:lnTo>
                  <a:lnTo>
                    <a:pt x="12102" y="5530"/>
                  </a:lnTo>
                  <a:lnTo>
                    <a:pt x="12077" y="5565"/>
                  </a:lnTo>
                  <a:lnTo>
                    <a:pt x="12077" y="5565"/>
                  </a:lnTo>
                  <a:close/>
                  <a:moveTo>
                    <a:pt x="10024" y="8418"/>
                  </a:moveTo>
                  <a:lnTo>
                    <a:pt x="10024" y="8418"/>
                  </a:lnTo>
                  <a:lnTo>
                    <a:pt x="9957" y="8495"/>
                  </a:lnTo>
                  <a:lnTo>
                    <a:pt x="9893" y="8574"/>
                  </a:lnTo>
                  <a:lnTo>
                    <a:pt x="9828" y="8653"/>
                  </a:lnTo>
                  <a:lnTo>
                    <a:pt x="9766" y="8734"/>
                  </a:lnTo>
                  <a:lnTo>
                    <a:pt x="9705" y="8815"/>
                  </a:lnTo>
                  <a:lnTo>
                    <a:pt x="9676" y="8857"/>
                  </a:lnTo>
                  <a:lnTo>
                    <a:pt x="9647" y="8898"/>
                  </a:lnTo>
                  <a:lnTo>
                    <a:pt x="9619" y="8940"/>
                  </a:lnTo>
                  <a:lnTo>
                    <a:pt x="9591" y="8982"/>
                  </a:lnTo>
                  <a:lnTo>
                    <a:pt x="9564" y="9025"/>
                  </a:lnTo>
                  <a:lnTo>
                    <a:pt x="9538" y="9069"/>
                  </a:lnTo>
                  <a:lnTo>
                    <a:pt x="9538" y="9069"/>
                  </a:lnTo>
                  <a:lnTo>
                    <a:pt x="9528" y="9077"/>
                  </a:lnTo>
                  <a:lnTo>
                    <a:pt x="9519" y="9082"/>
                  </a:lnTo>
                  <a:lnTo>
                    <a:pt x="9513" y="9084"/>
                  </a:lnTo>
                  <a:lnTo>
                    <a:pt x="9512" y="9083"/>
                  </a:lnTo>
                  <a:lnTo>
                    <a:pt x="9510" y="9083"/>
                  </a:lnTo>
                  <a:lnTo>
                    <a:pt x="9509" y="9078"/>
                  </a:lnTo>
                  <a:lnTo>
                    <a:pt x="9510" y="9071"/>
                  </a:lnTo>
                  <a:lnTo>
                    <a:pt x="9512" y="9062"/>
                  </a:lnTo>
                  <a:lnTo>
                    <a:pt x="9516" y="9050"/>
                  </a:lnTo>
                  <a:lnTo>
                    <a:pt x="9528" y="9019"/>
                  </a:lnTo>
                  <a:lnTo>
                    <a:pt x="9545" y="8983"/>
                  </a:lnTo>
                  <a:lnTo>
                    <a:pt x="9566" y="8941"/>
                  </a:lnTo>
                  <a:lnTo>
                    <a:pt x="9590" y="8895"/>
                  </a:lnTo>
                  <a:lnTo>
                    <a:pt x="9643" y="8801"/>
                  </a:lnTo>
                  <a:lnTo>
                    <a:pt x="9697" y="8708"/>
                  </a:lnTo>
                  <a:lnTo>
                    <a:pt x="9742" y="8632"/>
                  </a:lnTo>
                  <a:lnTo>
                    <a:pt x="9772" y="8585"/>
                  </a:lnTo>
                  <a:lnTo>
                    <a:pt x="9772" y="8585"/>
                  </a:lnTo>
                  <a:lnTo>
                    <a:pt x="9841" y="8482"/>
                  </a:lnTo>
                  <a:lnTo>
                    <a:pt x="9913" y="8380"/>
                  </a:lnTo>
                  <a:lnTo>
                    <a:pt x="9984" y="8279"/>
                  </a:lnTo>
                  <a:lnTo>
                    <a:pt x="10055" y="8177"/>
                  </a:lnTo>
                  <a:lnTo>
                    <a:pt x="10129" y="8076"/>
                  </a:lnTo>
                  <a:lnTo>
                    <a:pt x="10203" y="7975"/>
                  </a:lnTo>
                  <a:lnTo>
                    <a:pt x="10351" y="7775"/>
                  </a:lnTo>
                  <a:lnTo>
                    <a:pt x="10504" y="7577"/>
                  </a:lnTo>
                  <a:lnTo>
                    <a:pt x="10656" y="7380"/>
                  </a:lnTo>
                  <a:lnTo>
                    <a:pt x="10961" y="6985"/>
                  </a:lnTo>
                  <a:lnTo>
                    <a:pt x="10961" y="6985"/>
                  </a:lnTo>
                  <a:lnTo>
                    <a:pt x="10876" y="7132"/>
                  </a:lnTo>
                  <a:lnTo>
                    <a:pt x="10790" y="7279"/>
                  </a:lnTo>
                  <a:lnTo>
                    <a:pt x="10703" y="7424"/>
                  </a:lnTo>
                  <a:lnTo>
                    <a:pt x="10615" y="7569"/>
                  </a:lnTo>
                  <a:lnTo>
                    <a:pt x="10526" y="7714"/>
                  </a:lnTo>
                  <a:lnTo>
                    <a:pt x="10435" y="7858"/>
                  </a:lnTo>
                  <a:lnTo>
                    <a:pt x="10343" y="8001"/>
                  </a:lnTo>
                  <a:lnTo>
                    <a:pt x="10250" y="8144"/>
                  </a:lnTo>
                  <a:lnTo>
                    <a:pt x="10250" y="8144"/>
                  </a:lnTo>
                  <a:lnTo>
                    <a:pt x="10137" y="8281"/>
                  </a:lnTo>
                  <a:lnTo>
                    <a:pt x="10081" y="8350"/>
                  </a:lnTo>
                  <a:lnTo>
                    <a:pt x="10024" y="8418"/>
                  </a:lnTo>
                  <a:lnTo>
                    <a:pt x="10024" y="8418"/>
                  </a:lnTo>
                  <a:close/>
                  <a:moveTo>
                    <a:pt x="10248" y="8145"/>
                  </a:moveTo>
                  <a:lnTo>
                    <a:pt x="10248" y="8145"/>
                  </a:lnTo>
                  <a:lnTo>
                    <a:pt x="10231" y="8173"/>
                  </a:lnTo>
                  <a:lnTo>
                    <a:pt x="10231" y="8173"/>
                  </a:lnTo>
                  <a:lnTo>
                    <a:pt x="10185" y="8234"/>
                  </a:lnTo>
                  <a:lnTo>
                    <a:pt x="10140" y="8295"/>
                  </a:lnTo>
                  <a:lnTo>
                    <a:pt x="10051" y="8419"/>
                  </a:lnTo>
                  <a:lnTo>
                    <a:pt x="9961" y="8545"/>
                  </a:lnTo>
                  <a:lnTo>
                    <a:pt x="9870" y="8672"/>
                  </a:lnTo>
                  <a:lnTo>
                    <a:pt x="9870" y="8672"/>
                  </a:lnTo>
                  <a:lnTo>
                    <a:pt x="9772" y="8795"/>
                  </a:lnTo>
                  <a:lnTo>
                    <a:pt x="9723" y="8856"/>
                  </a:lnTo>
                  <a:lnTo>
                    <a:pt x="9673" y="8915"/>
                  </a:lnTo>
                  <a:lnTo>
                    <a:pt x="9673" y="8915"/>
                  </a:lnTo>
                  <a:lnTo>
                    <a:pt x="9689" y="8891"/>
                  </a:lnTo>
                  <a:lnTo>
                    <a:pt x="9689" y="8891"/>
                  </a:lnTo>
                  <a:lnTo>
                    <a:pt x="9756" y="8795"/>
                  </a:lnTo>
                  <a:lnTo>
                    <a:pt x="9824" y="8700"/>
                  </a:lnTo>
                  <a:lnTo>
                    <a:pt x="9893" y="8606"/>
                  </a:lnTo>
                  <a:lnTo>
                    <a:pt x="9963" y="8513"/>
                  </a:lnTo>
                  <a:lnTo>
                    <a:pt x="10033" y="8420"/>
                  </a:lnTo>
                  <a:lnTo>
                    <a:pt x="10105" y="8328"/>
                  </a:lnTo>
                  <a:lnTo>
                    <a:pt x="10248" y="8145"/>
                  </a:lnTo>
                  <a:lnTo>
                    <a:pt x="10248" y="8145"/>
                  </a:lnTo>
                  <a:close/>
                  <a:moveTo>
                    <a:pt x="9593" y="8702"/>
                  </a:moveTo>
                  <a:lnTo>
                    <a:pt x="9593" y="8702"/>
                  </a:lnTo>
                  <a:lnTo>
                    <a:pt x="9629" y="8644"/>
                  </a:lnTo>
                  <a:lnTo>
                    <a:pt x="9666" y="8586"/>
                  </a:lnTo>
                  <a:lnTo>
                    <a:pt x="9703" y="8528"/>
                  </a:lnTo>
                  <a:lnTo>
                    <a:pt x="9742" y="8472"/>
                  </a:lnTo>
                  <a:lnTo>
                    <a:pt x="9820" y="8358"/>
                  </a:lnTo>
                  <a:lnTo>
                    <a:pt x="9900" y="8246"/>
                  </a:lnTo>
                  <a:lnTo>
                    <a:pt x="9983" y="8133"/>
                  </a:lnTo>
                  <a:lnTo>
                    <a:pt x="10067" y="8023"/>
                  </a:lnTo>
                  <a:lnTo>
                    <a:pt x="10153" y="7913"/>
                  </a:lnTo>
                  <a:lnTo>
                    <a:pt x="10240" y="7805"/>
                  </a:lnTo>
                  <a:lnTo>
                    <a:pt x="10240" y="7805"/>
                  </a:lnTo>
                  <a:lnTo>
                    <a:pt x="10055" y="8074"/>
                  </a:lnTo>
                  <a:lnTo>
                    <a:pt x="9963" y="8208"/>
                  </a:lnTo>
                  <a:lnTo>
                    <a:pt x="9869" y="8342"/>
                  </a:lnTo>
                  <a:lnTo>
                    <a:pt x="9869" y="8342"/>
                  </a:lnTo>
                  <a:lnTo>
                    <a:pt x="9803" y="8433"/>
                  </a:lnTo>
                  <a:lnTo>
                    <a:pt x="9734" y="8523"/>
                  </a:lnTo>
                  <a:lnTo>
                    <a:pt x="9664" y="8613"/>
                  </a:lnTo>
                  <a:lnTo>
                    <a:pt x="9593" y="8702"/>
                  </a:lnTo>
                  <a:lnTo>
                    <a:pt x="9593" y="8702"/>
                  </a:lnTo>
                  <a:close/>
                  <a:moveTo>
                    <a:pt x="10426" y="7632"/>
                  </a:moveTo>
                  <a:lnTo>
                    <a:pt x="10426" y="7632"/>
                  </a:lnTo>
                  <a:lnTo>
                    <a:pt x="10529" y="7483"/>
                  </a:lnTo>
                  <a:lnTo>
                    <a:pt x="10631" y="7332"/>
                  </a:lnTo>
                  <a:lnTo>
                    <a:pt x="10631" y="7332"/>
                  </a:lnTo>
                  <a:lnTo>
                    <a:pt x="10744" y="7198"/>
                  </a:lnTo>
                  <a:lnTo>
                    <a:pt x="10855" y="7065"/>
                  </a:lnTo>
                  <a:lnTo>
                    <a:pt x="10964" y="6931"/>
                  </a:lnTo>
                  <a:lnTo>
                    <a:pt x="11071" y="6798"/>
                  </a:lnTo>
                  <a:lnTo>
                    <a:pt x="11071" y="6798"/>
                  </a:lnTo>
                  <a:lnTo>
                    <a:pt x="11047" y="6841"/>
                  </a:lnTo>
                  <a:lnTo>
                    <a:pt x="11047" y="6841"/>
                  </a:lnTo>
                  <a:lnTo>
                    <a:pt x="11001" y="6902"/>
                  </a:lnTo>
                  <a:lnTo>
                    <a:pt x="10957" y="6964"/>
                  </a:lnTo>
                  <a:lnTo>
                    <a:pt x="10957" y="6964"/>
                  </a:lnTo>
                  <a:lnTo>
                    <a:pt x="10893" y="7046"/>
                  </a:lnTo>
                  <a:lnTo>
                    <a:pt x="10829" y="7129"/>
                  </a:lnTo>
                  <a:lnTo>
                    <a:pt x="10697" y="7295"/>
                  </a:lnTo>
                  <a:lnTo>
                    <a:pt x="10562" y="7463"/>
                  </a:lnTo>
                  <a:lnTo>
                    <a:pt x="10426" y="7632"/>
                  </a:lnTo>
                  <a:lnTo>
                    <a:pt x="10426" y="7632"/>
                  </a:lnTo>
                  <a:close/>
                  <a:moveTo>
                    <a:pt x="9267" y="8666"/>
                  </a:moveTo>
                  <a:lnTo>
                    <a:pt x="9267" y="8666"/>
                  </a:lnTo>
                  <a:lnTo>
                    <a:pt x="9302" y="8596"/>
                  </a:lnTo>
                  <a:lnTo>
                    <a:pt x="9338" y="8527"/>
                  </a:lnTo>
                  <a:lnTo>
                    <a:pt x="9378" y="8458"/>
                  </a:lnTo>
                  <a:lnTo>
                    <a:pt x="9419" y="8390"/>
                  </a:lnTo>
                  <a:lnTo>
                    <a:pt x="9461" y="8323"/>
                  </a:lnTo>
                  <a:lnTo>
                    <a:pt x="9504" y="8256"/>
                  </a:lnTo>
                  <a:lnTo>
                    <a:pt x="9591" y="8125"/>
                  </a:lnTo>
                  <a:lnTo>
                    <a:pt x="9591" y="8125"/>
                  </a:lnTo>
                  <a:lnTo>
                    <a:pt x="9659" y="8025"/>
                  </a:lnTo>
                  <a:lnTo>
                    <a:pt x="9728" y="7926"/>
                  </a:lnTo>
                  <a:lnTo>
                    <a:pt x="9798" y="7828"/>
                  </a:lnTo>
                  <a:lnTo>
                    <a:pt x="9869" y="7730"/>
                  </a:lnTo>
                  <a:lnTo>
                    <a:pt x="9942" y="7632"/>
                  </a:lnTo>
                  <a:lnTo>
                    <a:pt x="10014" y="7537"/>
                  </a:lnTo>
                  <a:lnTo>
                    <a:pt x="10162" y="7343"/>
                  </a:lnTo>
                  <a:lnTo>
                    <a:pt x="10309" y="7151"/>
                  </a:lnTo>
                  <a:lnTo>
                    <a:pt x="10457" y="6959"/>
                  </a:lnTo>
                  <a:lnTo>
                    <a:pt x="10529" y="6862"/>
                  </a:lnTo>
                  <a:lnTo>
                    <a:pt x="10602" y="6765"/>
                  </a:lnTo>
                  <a:lnTo>
                    <a:pt x="10673" y="6668"/>
                  </a:lnTo>
                  <a:lnTo>
                    <a:pt x="10742" y="6570"/>
                  </a:lnTo>
                  <a:lnTo>
                    <a:pt x="10742" y="6570"/>
                  </a:lnTo>
                  <a:lnTo>
                    <a:pt x="10772" y="6528"/>
                  </a:lnTo>
                  <a:lnTo>
                    <a:pt x="10772" y="6528"/>
                  </a:lnTo>
                  <a:lnTo>
                    <a:pt x="10447" y="7043"/>
                  </a:lnTo>
                  <a:lnTo>
                    <a:pt x="10447" y="7043"/>
                  </a:lnTo>
                  <a:lnTo>
                    <a:pt x="10247" y="7355"/>
                  </a:lnTo>
                  <a:lnTo>
                    <a:pt x="10048" y="7668"/>
                  </a:lnTo>
                  <a:lnTo>
                    <a:pt x="10048" y="7668"/>
                  </a:lnTo>
                  <a:lnTo>
                    <a:pt x="9985" y="7762"/>
                  </a:lnTo>
                  <a:lnTo>
                    <a:pt x="9921" y="7857"/>
                  </a:lnTo>
                  <a:lnTo>
                    <a:pt x="9856" y="7952"/>
                  </a:lnTo>
                  <a:lnTo>
                    <a:pt x="9791" y="8046"/>
                  </a:lnTo>
                  <a:lnTo>
                    <a:pt x="9725" y="8139"/>
                  </a:lnTo>
                  <a:lnTo>
                    <a:pt x="9659" y="8233"/>
                  </a:lnTo>
                  <a:lnTo>
                    <a:pt x="9591" y="8325"/>
                  </a:lnTo>
                  <a:lnTo>
                    <a:pt x="9523" y="8418"/>
                  </a:lnTo>
                  <a:lnTo>
                    <a:pt x="9523" y="8418"/>
                  </a:lnTo>
                  <a:lnTo>
                    <a:pt x="9529" y="8411"/>
                  </a:lnTo>
                  <a:lnTo>
                    <a:pt x="9522" y="8421"/>
                  </a:lnTo>
                  <a:lnTo>
                    <a:pt x="9482" y="8481"/>
                  </a:lnTo>
                  <a:lnTo>
                    <a:pt x="9416" y="8572"/>
                  </a:lnTo>
                  <a:lnTo>
                    <a:pt x="9379" y="8622"/>
                  </a:lnTo>
                  <a:lnTo>
                    <a:pt x="9343" y="8671"/>
                  </a:lnTo>
                  <a:lnTo>
                    <a:pt x="9306" y="8716"/>
                  </a:lnTo>
                  <a:lnTo>
                    <a:pt x="9275" y="8754"/>
                  </a:lnTo>
                  <a:lnTo>
                    <a:pt x="9261" y="8769"/>
                  </a:lnTo>
                  <a:lnTo>
                    <a:pt x="9248" y="8782"/>
                  </a:lnTo>
                  <a:lnTo>
                    <a:pt x="9237" y="8791"/>
                  </a:lnTo>
                  <a:lnTo>
                    <a:pt x="9229" y="8797"/>
                  </a:lnTo>
                  <a:lnTo>
                    <a:pt x="9226" y="8798"/>
                  </a:lnTo>
                  <a:lnTo>
                    <a:pt x="9223" y="8798"/>
                  </a:lnTo>
                  <a:lnTo>
                    <a:pt x="9221" y="8798"/>
                  </a:lnTo>
                  <a:lnTo>
                    <a:pt x="9220" y="8796"/>
                  </a:lnTo>
                  <a:lnTo>
                    <a:pt x="9219" y="8792"/>
                  </a:lnTo>
                  <a:lnTo>
                    <a:pt x="9219" y="8788"/>
                  </a:lnTo>
                  <a:lnTo>
                    <a:pt x="9221" y="8776"/>
                  </a:lnTo>
                  <a:lnTo>
                    <a:pt x="9227" y="8757"/>
                  </a:lnTo>
                  <a:lnTo>
                    <a:pt x="9236" y="8734"/>
                  </a:lnTo>
                  <a:lnTo>
                    <a:pt x="9249" y="8703"/>
                  </a:lnTo>
                  <a:lnTo>
                    <a:pt x="9267" y="8666"/>
                  </a:lnTo>
                  <a:lnTo>
                    <a:pt x="9267" y="8666"/>
                  </a:lnTo>
                  <a:close/>
                  <a:moveTo>
                    <a:pt x="11077" y="5070"/>
                  </a:moveTo>
                  <a:lnTo>
                    <a:pt x="11077" y="5070"/>
                  </a:lnTo>
                  <a:lnTo>
                    <a:pt x="10744" y="5521"/>
                  </a:lnTo>
                  <a:lnTo>
                    <a:pt x="10744" y="5521"/>
                  </a:lnTo>
                  <a:lnTo>
                    <a:pt x="10925" y="5255"/>
                  </a:lnTo>
                  <a:lnTo>
                    <a:pt x="11016" y="5123"/>
                  </a:lnTo>
                  <a:lnTo>
                    <a:pt x="11109" y="4992"/>
                  </a:lnTo>
                  <a:lnTo>
                    <a:pt x="11109" y="4992"/>
                  </a:lnTo>
                  <a:lnTo>
                    <a:pt x="11275" y="4757"/>
                  </a:lnTo>
                  <a:lnTo>
                    <a:pt x="11442" y="4523"/>
                  </a:lnTo>
                  <a:lnTo>
                    <a:pt x="11611" y="4287"/>
                  </a:lnTo>
                  <a:lnTo>
                    <a:pt x="11696" y="4171"/>
                  </a:lnTo>
                  <a:lnTo>
                    <a:pt x="11782" y="4056"/>
                  </a:lnTo>
                  <a:lnTo>
                    <a:pt x="11867" y="3940"/>
                  </a:lnTo>
                  <a:lnTo>
                    <a:pt x="11955" y="3824"/>
                  </a:lnTo>
                  <a:lnTo>
                    <a:pt x="12043" y="3710"/>
                  </a:lnTo>
                  <a:lnTo>
                    <a:pt x="12132" y="3597"/>
                  </a:lnTo>
                  <a:lnTo>
                    <a:pt x="12221" y="3483"/>
                  </a:lnTo>
                  <a:lnTo>
                    <a:pt x="12312" y="3372"/>
                  </a:lnTo>
                  <a:lnTo>
                    <a:pt x="12404" y="3261"/>
                  </a:lnTo>
                  <a:lnTo>
                    <a:pt x="12497" y="3152"/>
                  </a:lnTo>
                  <a:lnTo>
                    <a:pt x="12497" y="3152"/>
                  </a:lnTo>
                  <a:lnTo>
                    <a:pt x="12540" y="3103"/>
                  </a:lnTo>
                  <a:lnTo>
                    <a:pt x="12540" y="3103"/>
                  </a:lnTo>
                  <a:lnTo>
                    <a:pt x="12354" y="3345"/>
                  </a:lnTo>
                  <a:lnTo>
                    <a:pt x="12169" y="3589"/>
                  </a:lnTo>
                  <a:lnTo>
                    <a:pt x="11987" y="3834"/>
                  </a:lnTo>
                  <a:lnTo>
                    <a:pt x="11805" y="4080"/>
                  </a:lnTo>
                  <a:lnTo>
                    <a:pt x="11442" y="4574"/>
                  </a:lnTo>
                  <a:lnTo>
                    <a:pt x="11260" y="4822"/>
                  </a:lnTo>
                  <a:lnTo>
                    <a:pt x="11077" y="5070"/>
                  </a:lnTo>
                  <a:lnTo>
                    <a:pt x="11077" y="5070"/>
                  </a:lnTo>
                  <a:close/>
                  <a:moveTo>
                    <a:pt x="12733" y="2882"/>
                  </a:moveTo>
                  <a:lnTo>
                    <a:pt x="12733" y="2882"/>
                  </a:lnTo>
                  <a:lnTo>
                    <a:pt x="12801" y="2804"/>
                  </a:lnTo>
                  <a:lnTo>
                    <a:pt x="12867" y="2726"/>
                  </a:lnTo>
                  <a:lnTo>
                    <a:pt x="12933" y="2649"/>
                  </a:lnTo>
                  <a:lnTo>
                    <a:pt x="12998" y="2569"/>
                  </a:lnTo>
                  <a:lnTo>
                    <a:pt x="12998" y="2569"/>
                  </a:lnTo>
                  <a:lnTo>
                    <a:pt x="13059" y="2505"/>
                  </a:lnTo>
                  <a:lnTo>
                    <a:pt x="13120" y="2440"/>
                  </a:lnTo>
                  <a:lnTo>
                    <a:pt x="13182" y="2375"/>
                  </a:lnTo>
                  <a:lnTo>
                    <a:pt x="13242" y="2308"/>
                  </a:lnTo>
                  <a:lnTo>
                    <a:pt x="13272" y="2274"/>
                  </a:lnTo>
                  <a:lnTo>
                    <a:pt x="13301" y="2241"/>
                  </a:lnTo>
                  <a:lnTo>
                    <a:pt x="13329" y="2207"/>
                  </a:lnTo>
                  <a:lnTo>
                    <a:pt x="13356" y="2172"/>
                  </a:lnTo>
                  <a:lnTo>
                    <a:pt x="13382" y="2138"/>
                  </a:lnTo>
                  <a:lnTo>
                    <a:pt x="13406" y="2103"/>
                  </a:lnTo>
                  <a:lnTo>
                    <a:pt x="13430" y="2068"/>
                  </a:lnTo>
                  <a:lnTo>
                    <a:pt x="13452" y="2033"/>
                  </a:lnTo>
                  <a:lnTo>
                    <a:pt x="13452" y="2033"/>
                  </a:lnTo>
                  <a:lnTo>
                    <a:pt x="13421" y="2082"/>
                  </a:lnTo>
                  <a:lnTo>
                    <a:pt x="13391" y="2132"/>
                  </a:lnTo>
                  <a:lnTo>
                    <a:pt x="13358" y="2182"/>
                  </a:lnTo>
                  <a:lnTo>
                    <a:pt x="13327" y="2231"/>
                  </a:lnTo>
                  <a:lnTo>
                    <a:pt x="13293" y="2279"/>
                  </a:lnTo>
                  <a:lnTo>
                    <a:pt x="13259" y="2327"/>
                  </a:lnTo>
                  <a:lnTo>
                    <a:pt x="13190" y="2423"/>
                  </a:lnTo>
                  <a:lnTo>
                    <a:pt x="13118" y="2516"/>
                  </a:lnTo>
                  <a:lnTo>
                    <a:pt x="13046" y="2609"/>
                  </a:lnTo>
                  <a:lnTo>
                    <a:pt x="12971" y="2700"/>
                  </a:lnTo>
                  <a:lnTo>
                    <a:pt x="12896" y="2791"/>
                  </a:lnTo>
                  <a:lnTo>
                    <a:pt x="12819" y="2882"/>
                  </a:lnTo>
                  <a:lnTo>
                    <a:pt x="12743" y="2972"/>
                  </a:lnTo>
                  <a:lnTo>
                    <a:pt x="12588" y="3151"/>
                  </a:lnTo>
                  <a:lnTo>
                    <a:pt x="12511" y="3241"/>
                  </a:lnTo>
                  <a:lnTo>
                    <a:pt x="12435" y="3330"/>
                  </a:lnTo>
                  <a:lnTo>
                    <a:pt x="12360" y="3421"/>
                  </a:lnTo>
                  <a:lnTo>
                    <a:pt x="12286" y="3511"/>
                  </a:lnTo>
                  <a:lnTo>
                    <a:pt x="12286" y="3511"/>
                  </a:lnTo>
                  <a:lnTo>
                    <a:pt x="12133" y="3704"/>
                  </a:lnTo>
                  <a:lnTo>
                    <a:pt x="11982" y="3898"/>
                  </a:lnTo>
                  <a:lnTo>
                    <a:pt x="11831" y="4093"/>
                  </a:lnTo>
                  <a:lnTo>
                    <a:pt x="11681" y="4288"/>
                  </a:lnTo>
                  <a:lnTo>
                    <a:pt x="11681" y="4288"/>
                  </a:lnTo>
                  <a:lnTo>
                    <a:pt x="12140" y="3648"/>
                  </a:lnTo>
                  <a:lnTo>
                    <a:pt x="12140" y="3648"/>
                  </a:lnTo>
                  <a:lnTo>
                    <a:pt x="12211" y="3550"/>
                  </a:lnTo>
                  <a:lnTo>
                    <a:pt x="12284" y="3453"/>
                  </a:lnTo>
                  <a:lnTo>
                    <a:pt x="12356" y="3356"/>
                  </a:lnTo>
                  <a:lnTo>
                    <a:pt x="12431" y="3260"/>
                  </a:lnTo>
                  <a:lnTo>
                    <a:pt x="12505" y="3165"/>
                  </a:lnTo>
                  <a:lnTo>
                    <a:pt x="12581" y="3070"/>
                  </a:lnTo>
                  <a:lnTo>
                    <a:pt x="12733" y="2882"/>
                  </a:lnTo>
                  <a:lnTo>
                    <a:pt x="12733" y="2882"/>
                  </a:lnTo>
                  <a:close/>
                  <a:moveTo>
                    <a:pt x="11079" y="5144"/>
                  </a:moveTo>
                  <a:lnTo>
                    <a:pt x="11079" y="5144"/>
                  </a:lnTo>
                  <a:lnTo>
                    <a:pt x="11428" y="4676"/>
                  </a:lnTo>
                  <a:lnTo>
                    <a:pt x="11605" y="4442"/>
                  </a:lnTo>
                  <a:lnTo>
                    <a:pt x="11782" y="4209"/>
                  </a:lnTo>
                  <a:lnTo>
                    <a:pt x="11960" y="3978"/>
                  </a:lnTo>
                  <a:lnTo>
                    <a:pt x="12140" y="3748"/>
                  </a:lnTo>
                  <a:lnTo>
                    <a:pt x="12231" y="3633"/>
                  </a:lnTo>
                  <a:lnTo>
                    <a:pt x="12322" y="3519"/>
                  </a:lnTo>
                  <a:lnTo>
                    <a:pt x="12414" y="3406"/>
                  </a:lnTo>
                  <a:lnTo>
                    <a:pt x="12506" y="3294"/>
                  </a:lnTo>
                  <a:lnTo>
                    <a:pt x="12506" y="3294"/>
                  </a:lnTo>
                  <a:lnTo>
                    <a:pt x="12622" y="3154"/>
                  </a:lnTo>
                  <a:lnTo>
                    <a:pt x="12738" y="3016"/>
                  </a:lnTo>
                  <a:lnTo>
                    <a:pt x="12738" y="3016"/>
                  </a:lnTo>
                  <a:lnTo>
                    <a:pt x="12648" y="3138"/>
                  </a:lnTo>
                  <a:lnTo>
                    <a:pt x="12560" y="3260"/>
                  </a:lnTo>
                  <a:lnTo>
                    <a:pt x="12472" y="3383"/>
                  </a:lnTo>
                  <a:lnTo>
                    <a:pt x="12385" y="3507"/>
                  </a:lnTo>
                  <a:lnTo>
                    <a:pt x="12211" y="3755"/>
                  </a:lnTo>
                  <a:lnTo>
                    <a:pt x="12040" y="4003"/>
                  </a:lnTo>
                  <a:lnTo>
                    <a:pt x="11870" y="4252"/>
                  </a:lnTo>
                  <a:lnTo>
                    <a:pt x="11699" y="4500"/>
                  </a:lnTo>
                  <a:lnTo>
                    <a:pt x="11528" y="4747"/>
                  </a:lnTo>
                  <a:lnTo>
                    <a:pt x="11441" y="4869"/>
                  </a:lnTo>
                  <a:lnTo>
                    <a:pt x="11353" y="4991"/>
                  </a:lnTo>
                  <a:lnTo>
                    <a:pt x="11353" y="4991"/>
                  </a:lnTo>
                  <a:lnTo>
                    <a:pt x="11027" y="5445"/>
                  </a:lnTo>
                  <a:lnTo>
                    <a:pt x="10701" y="5900"/>
                  </a:lnTo>
                  <a:lnTo>
                    <a:pt x="10051" y="6810"/>
                  </a:lnTo>
                  <a:lnTo>
                    <a:pt x="10051" y="6810"/>
                  </a:lnTo>
                  <a:lnTo>
                    <a:pt x="9977" y="6911"/>
                  </a:lnTo>
                  <a:lnTo>
                    <a:pt x="9900" y="7013"/>
                  </a:lnTo>
                  <a:lnTo>
                    <a:pt x="9821" y="7116"/>
                  </a:lnTo>
                  <a:lnTo>
                    <a:pt x="9743" y="7218"/>
                  </a:lnTo>
                  <a:lnTo>
                    <a:pt x="9581" y="7425"/>
                  </a:lnTo>
                  <a:lnTo>
                    <a:pt x="9501" y="7528"/>
                  </a:lnTo>
                  <a:lnTo>
                    <a:pt x="9420" y="7632"/>
                  </a:lnTo>
                  <a:lnTo>
                    <a:pt x="9340" y="7738"/>
                  </a:lnTo>
                  <a:lnTo>
                    <a:pt x="9263" y="7843"/>
                  </a:lnTo>
                  <a:lnTo>
                    <a:pt x="9187" y="7950"/>
                  </a:lnTo>
                  <a:lnTo>
                    <a:pt x="9113" y="8056"/>
                  </a:lnTo>
                  <a:lnTo>
                    <a:pt x="9077" y="8110"/>
                  </a:lnTo>
                  <a:lnTo>
                    <a:pt x="9042" y="8164"/>
                  </a:lnTo>
                  <a:lnTo>
                    <a:pt x="9008" y="8218"/>
                  </a:lnTo>
                  <a:lnTo>
                    <a:pt x="8974" y="8273"/>
                  </a:lnTo>
                  <a:lnTo>
                    <a:pt x="8942" y="8327"/>
                  </a:lnTo>
                  <a:lnTo>
                    <a:pt x="8911" y="8382"/>
                  </a:lnTo>
                  <a:lnTo>
                    <a:pt x="8880" y="8437"/>
                  </a:lnTo>
                  <a:lnTo>
                    <a:pt x="8851" y="8492"/>
                  </a:lnTo>
                  <a:lnTo>
                    <a:pt x="8851" y="8492"/>
                  </a:lnTo>
                  <a:lnTo>
                    <a:pt x="8914" y="8370"/>
                  </a:lnTo>
                  <a:lnTo>
                    <a:pt x="8980" y="8250"/>
                  </a:lnTo>
                  <a:lnTo>
                    <a:pt x="9046" y="8130"/>
                  </a:lnTo>
                  <a:lnTo>
                    <a:pt x="9116" y="8011"/>
                  </a:lnTo>
                  <a:lnTo>
                    <a:pt x="9185" y="7891"/>
                  </a:lnTo>
                  <a:lnTo>
                    <a:pt x="9255" y="7773"/>
                  </a:lnTo>
                  <a:lnTo>
                    <a:pt x="9326" y="7655"/>
                  </a:lnTo>
                  <a:lnTo>
                    <a:pt x="9399" y="7538"/>
                  </a:lnTo>
                  <a:lnTo>
                    <a:pt x="9399" y="7538"/>
                  </a:lnTo>
                  <a:lnTo>
                    <a:pt x="9573" y="7279"/>
                  </a:lnTo>
                  <a:lnTo>
                    <a:pt x="9748" y="7019"/>
                  </a:lnTo>
                  <a:lnTo>
                    <a:pt x="10092" y="6497"/>
                  </a:lnTo>
                  <a:lnTo>
                    <a:pt x="10092" y="6497"/>
                  </a:lnTo>
                  <a:lnTo>
                    <a:pt x="10213" y="6325"/>
                  </a:lnTo>
                  <a:lnTo>
                    <a:pt x="10336" y="6154"/>
                  </a:lnTo>
                  <a:lnTo>
                    <a:pt x="10459" y="5984"/>
                  </a:lnTo>
                  <a:lnTo>
                    <a:pt x="10583" y="5815"/>
                  </a:lnTo>
                  <a:lnTo>
                    <a:pt x="10831" y="5478"/>
                  </a:lnTo>
                  <a:lnTo>
                    <a:pt x="11079" y="5144"/>
                  </a:lnTo>
                  <a:lnTo>
                    <a:pt x="11079" y="5144"/>
                  </a:lnTo>
                  <a:close/>
                  <a:moveTo>
                    <a:pt x="13197" y="2482"/>
                  </a:moveTo>
                  <a:lnTo>
                    <a:pt x="13197" y="2482"/>
                  </a:lnTo>
                  <a:lnTo>
                    <a:pt x="13215" y="2460"/>
                  </a:lnTo>
                  <a:lnTo>
                    <a:pt x="13235" y="2437"/>
                  </a:lnTo>
                  <a:lnTo>
                    <a:pt x="13279" y="2389"/>
                  </a:lnTo>
                  <a:lnTo>
                    <a:pt x="13370" y="2290"/>
                  </a:lnTo>
                  <a:lnTo>
                    <a:pt x="13416" y="2242"/>
                  </a:lnTo>
                  <a:lnTo>
                    <a:pt x="13457" y="2196"/>
                  </a:lnTo>
                  <a:lnTo>
                    <a:pt x="13475" y="2172"/>
                  </a:lnTo>
                  <a:lnTo>
                    <a:pt x="13493" y="2151"/>
                  </a:lnTo>
                  <a:lnTo>
                    <a:pt x="13508" y="2130"/>
                  </a:lnTo>
                  <a:lnTo>
                    <a:pt x="13521" y="2110"/>
                  </a:lnTo>
                  <a:lnTo>
                    <a:pt x="13521" y="2110"/>
                  </a:lnTo>
                  <a:lnTo>
                    <a:pt x="13462" y="2203"/>
                  </a:lnTo>
                  <a:lnTo>
                    <a:pt x="13403" y="2293"/>
                  </a:lnTo>
                  <a:lnTo>
                    <a:pt x="13342" y="2383"/>
                  </a:lnTo>
                  <a:lnTo>
                    <a:pt x="13279" y="2472"/>
                  </a:lnTo>
                  <a:lnTo>
                    <a:pt x="13214" y="2561"/>
                  </a:lnTo>
                  <a:lnTo>
                    <a:pt x="13150" y="2647"/>
                  </a:lnTo>
                  <a:lnTo>
                    <a:pt x="13020" y="2822"/>
                  </a:lnTo>
                  <a:lnTo>
                    <a:pt x="13020" y="2822"/>
                  </a:lnTo>
                  <a:lnTo>
                    <a:pt x="12369" y="3682"/>
                  </a:lnTo>
                  <a:lnTo>
                    <a:pt x="12045" y="4112"/>
                  </a:lnTo>
                  <a:lnTo>
                    <a:pt x="11885" y="4327"/>
                  </a:lnTo>
                  <a:lnTo>
                    <a:pt x="11724" y="4544"/>
                  </a:lnTo>
                  <a:lnTo>
                    <a:pt x="11724" y="4544"/>
                  </a:lnTo>
                  <a:lnTo>
                    <a:pt x="12018" y="4127"/>
                  </a:lnTo>
                  <a:lnTo>
                    <a:pt x="12164" y="3919"/>
                  </a:lnTo>
                  <a:lnTo>
                    <a:pt x="12310" y="3709"/>
                  </a:lnTo>
                  <a:lnTo>
                    <a:pt x="12310" y="3709"/>
                  </a:lnTo>
                  <a:lnTo>
                    <a:pt x="12525" y="3398"/>
                  </a:lnTo>
                  <a:lnTo>
                    <a:pt x="12634" y="3242"/>
                  </a:lnTo>
                  <a:lnTo>
                    <a:pt x="12743" y="3089"/>
                  </a:lnTo>
                  <a:lnTo>
                    <a:pt x="12854" y="2935"/>
                  </a:lnTo>
                  <a:lnTo>
                    <a:pt x="12966" y="2783"/>
                  </a:lnTo>
                  <a:lnTo>
                    <a:pt x="13081" y="2632"/>
                  </a:lnTo>
                  <a:lnTo>
                    <a:pt x="13138" y="2557"/>
                  </a:lnTo>
                  <a:lnTo>
                    <a:pt x="13197" y="2482"/>
                  </a:lnTo>
                  <a:lnTo>
                    <a:pt x="13197" y="2482"/>
                  </a:lnTo>
                  <a:close/>
                  <a:moveTo>
                    <a:pt x="13073" y="2830"/>
                  </a:moveTo>
                  <a:lnTo>
                    <a:pt x="13073" y="2830"/>
                  </a:lnTo>
                  <a:lnTo>
                    <a:pt x="13002" y="2932"/>
                  </a:lnTo>
                  <a:lnTo>
                    <a:pt x="12933" y="3035"/>
                  </a:lnTo>
                  <a:lnTo>
                    <a:pt x="12795" y="3241"/>
                  </a:lnTo>
                  <a:lnTo>
                    <a:pt x="12795" y="3241"/>
                  </a:lnTo>
                  <a:lnTo>
                    <a:pt x="12943" y="3042"/>
                  </a:lnTo>
                  <a:lnTo>
                    <a:pt x="13093" y="2845"/>
                  </a:lnTo>
                  <a:lnTo>
                    <a:pt x="13242" y="2651"/>
                  </a:lnTo>
                  <a:lnTo>
                    <a:pt x="13318" y="2554"/>
                  </a:lnTo>
                  <a:lnTo>
                    <a:pt x="13396" y="2458"/>
                  </a:lnTo>
                  <a:lnTo>
                    <a:pt x="13396" y="2458"/>
                  </a:lnTo>
                  <a:lnTo>
                    <a:pt x="13430" y="2417"/>
                  </a:lnTo>
                  <a:lnTo>
                    <a:pt x="13465" y="2377"/>
                  </a:lnTo>
                  <a:lnTo>
                    <a:pt x="13501" y="2337"/>
                  </a:lnTo>
                  <a:lnTo>
                    <a:pt x="13539" y="2299"/>
                  </a:lnTo>
                  <a:lnTo>
                    <a:pt x="13576" y="2261"/>
                  </a:lnTo>
                  <a:lnTo>
                    <a:pt x="13615" y="2224"/>
                  </a:lnTo>
                  <a:lnTo>
                    <a:pt x="13693" y="2150"/>
                  </a:lnTo>
                  <a:lnTo>
                    <a:pt x="13693" y="2150"/>
                  </a:lnTo>
                  <a:lnTo>
                    <a:pt x="13677" y="2166"/>
                  </a:lnTo>
                  <a:lnTo>
                    <a:pt x="13660" y="2184"/>
                  </a:lnTo>
                  <a:lnTo>
                    <a:pt x="13644" y="2203"/>
                  </a:lnTo>
                  <a:lnTo>
                    <a:pt x="13629" y="2224"/>
                  </a:lnTo>
                  <a:lnTo>
                    <a:pt x="13598" y="2267"/>
                  </a:lnTo>
                  <a:lnTo>
                    <a:pt x="13568" y="2313"/>
                  </a:lnTo>
                  <a:lnTo>
                    <a:pt x="13510" y="2406"/>
                  </a:lnTo>
                  <a:lnTo>
                    <a:pt x="13482" y="2450"/>
                  </a:lnTo>
                  <a:lnTo>
                    <a:pt x="13455" y="2489"/>
                  </a:lnTo>
                  <a:lnTo>
                    <a:pt x="13455" y="2489"/>
                  </a:lnTo>
                  <a:lnTo>
                    <a:pt x="13375" y="2601"/>
                  </a:lnTo>
                  <a:lnTo>
                    <a:pt x="13293" y="2712"/>
                  </a:lnTo>
                  <a:lnTo>
                    <a:pt x="13210" y="2823"/>
                  </a:lnTo>
                  <a:lnTo>
                    <a:pt x="13127" y="2933"/>
                  </a:lnTo>
                  <a:lnTo>
                    <a:pt x="12959" y="3152"/>
                  </a:lnTo>
                  <a:lnTo>
                    <a:pt x="12791" y="3372"/>
                  </a:lnTo>
                  <a:lnTo>
                    <a:pt x="12791" y="3372"/>
                  </a:lnTo>
                  <a:lnTo>
                    <a:pt x="12650" y="3555"/>
                  </a:lnTo>
                  <a:lnTo>
                    <a:pt x="12511" y="3737"/>
                  </a:lnTo>
                  <a:lnTo>
                    <a:pt x="12235" y="4105"/>
                  </a:lnTo>
                  <a:lnTo>
                    <a:pt x="11682" y="4840"/>
                  </a:lnTo>
                  <a:lnTo>
                    <a:pt x="11682" y="4840"/>
                  </a:lnTo>
                  <a:lnTo>
                    <a:pt x="11881" y="4545"/>
                  </a:lnTo>
                  <a:lnTo>
                    <a:pt x="12081" y="4251"/>
                  </a:lnTo>
                  <a:lnTo>
                    <a:pt x="12081" y="4251"/>
                  </a:lnTo>
                  <a:lnTo>
                    <a:pt x="11928" y="4461"/>
                  </a:lnTo>
                  <a:lnTo>
                    <a:pt x="11775" y="4672"/>
                  </a:lnTo>
                  <a:lnTo>
                    <a:pt x="11624" y="4884"/>
                  </a:lnTo>
                  <a:lnTo>
                    <a:pt x="11549" y="4991"/>
                  </a:lnTo>
                  <a:lnTo>
                    <a:pt x="11475" y="5098"/>
                  </a:lnTo>
                  <a:lnTo>
                    <a:pt x="11475" y="5098"/>
                  </a:lnTo>
                  <a:lnTo>
                    <a:pt x="11425" y="5173"/>
                  </a:lnTo>
                  <a:lnTo>
                    <a:pt x="11376" y="5248"/>
                  </a:lnTo>
                  <a:lnTo>
                    <a:pt x="11376" y="5248"/>
                  </a:lnTo>
                  <a:lnTo>
                    <a:pt x="10794" y="6020"/>
                  </a:lnTo>
                  <a:lnTo>
                    <a:pt x="10504" y="6406"/>
                  </a:lnTo>
                  <a:lnTo>
                    <a:pt x="10215" y="6792"/>
                  </a:lnTo>
                  <a:lnTo>
                    <a:pt x="10215" y="6792"/>
                  </a:lnTo>
                  <a:lnTo>
                    <a:pt x="10464" y="6413"/>
                  </a:lnTo>
                  <a:lnTo>
                    <a:pt x="10588" y="6223"/>
                  </a:lnTo>
                  <a:lnTo>
                    <a:pt x="10713" y="6034"/>
                  </a:lnTo>
                  <a:lnTo>
                    <a:pt x="10840" y="5845"/>
                  </a:lnTo>
                  <a:lnTo>
                    <a:pt x="10967" y="5658"/>
                  </a:lnTo>
                  <a:lnTo>
                    <a:pt x="11096" y="5471"/>
                  </a:lnTo>
                  <a:lnTo>
                    <a:pt x="11227" y="5285"/>
                  </a:lnTo>
                  <a:lnTo>
                    <a:pt x="11227" y="5285"/>
                  </a:lnTo>
                  <a:lnTo>
                    <a:pt x="11338" y="5129"/>
                  </a:lnTo>
                  <a:lnTo>
                    <a:pt x="11451" y="4974"/>
                  </a:lnTo>
                  <a:lnTo>
                    <a:pt x="11565" y="4821"/>
                  </a:lnTo>
                  <a:lnTo>
                    <a:pt x="11680" y="4668"/>
                  </a:lnTo>
                  <a:lnTo>
                    <a:pt x="11796" y="4514"/>
                  </a:lnTo>
                  <a:lnTo>
                    <a:pt x="11913" y="4362"/>
                  </a:lnTo>
                  <a:lnTo>
                    <a:pt x="12148" y="4058"/>
                  </a:lnTo>
                  <a:lnTo>
                    <a:pt x="12383" y="3754"/>
                  </a:lnTo>
                  <a:lnTo>
                    <a:pt x="12500" y="3601"/>
                  </a:lnTo>
                  <a:lnTo>
                    <a:pt x="12616" y="3448"/>
                  </a:lnTo>
                  <a:lnTo>
                    <a:pt x="12732" y="3295"/>
                  </a:lnTo>
                  <a:lnTo>
                    <a:pt x="12847" y="3140"/>
                  </a:lnTo>
                  <a:lnTo>
                    <a:pt x="12960" y="2986"/>
                  </a:lnTo>
                  <a:lnTo>
                    <a:pt x="13073" y="2830"/>
                  </a:lnTo>
                  <a:lnTo>
                    <a:pt x="13073" y="2830"/>
                  </a:lnTo>
                  <a:close/>
                  <a:moveTo>
                    <a:pt x="13709" y="2705"/>
                  </a:moveTo>
                  <a:lnTo>
                    <a:pt x="13709" y="2705"/>
                  </a:lnTo>
                  <a:lnTo>
                    <a:pt x="13558" y="2900"/>
                  </a:lnTo>
                  <a:lnTo>
                    <a:pt x="13407" y="3096"/>
                  </a:lnTo>
                  <a:lnTo>
                    <a:pt x="13259" y="3294"/>
                  </a:lnTo>
                  <a:lnTo>
                    <a:pt x="13111" y="3493"/>
                  </a:lnTo>
                  <a:lnTo>
                    <a:pt x="12964" y="3693"/>
                  </a:lnTo>
                  <a:lnTo>
                    <a:pt x="12819" y="3894"/>
                  </a:lnTo>
                  <a:lnTo>
                    <a:pt x="12674" y="4095"/>
                  </a:lnTo>
                  <a:lnTo>
                    <a:pt x="12530" y="4298"/>
                  </a:lnTo>
                  <a:lnTo>
                    <a:pt x="12387" y="4500"/>
                  </a:lnTo>
                  <a:lnTo>
                    <a:pt x="12245" y="4704"/>
                  </a:lnTo>
                  <a:lnTo>
                    <a:pt x="12104" y="4908"/>
                  </a:lnTo>
                  <a:lnTo>
                    <a:pt x="11962" y="5112"/>
                  </a:lnTo>
                  <a:lnTo>
                    <a:pt x="11682" y="5521"/>
                  </a:lnTo>
                  <a:lnTo>
                    <a:pt x="11404" y="5929"/>
                  </a:lnTo>
                  <a:lnTo>
                    <a:pt x="11404" y="5929"/>
                  </a:lnTo>
                  <a:lnTo>
                    <a:pt x="11329" y="6039"/>
                  </a:lnTo>
                  <a:lnTo>
                    <a:pt x="11254" y="6152"/>
                  </a:lnTo>
                  <a:lnTo>
                    <a:pt x="11108" y="6375"/>
                  </a:lnTo>
                  <a:lnTo>
                    <a:pt x="10962" y="6600"/>
                  </a:lnTo>
                  <a:lnTo>
                    <a:pt x="10816" y="6825"/>
                  </a:lnTo>
                  <a:lnTo>
                    <a:pt x="10742" y="6937"/>
                  </a:lnTo>
                  <a:lnTo>
                    <a:pt x="10669" y="7048"/>
                  </a:lnTo>
                  <a:lnTo>
                    <a:pt x="10594" y="7160"/>
                  </a:lnTo>
                  <a:lnTo>
                    <a:pt x="10518" y="7270"/>
                  </a:lnTo>
                  <a:lnTo>
                    <a:pt x="10440" y="7380"/>
                  </a:lnTo>
                  <a:lnTo>
                    <a:pt x="10363" y="7487"/>
                  </a:lnTo>
                  <a:lnTo>
                    <a:pt x="10282" y="7595"/>
                  </a:lnTo>
                  <a:lnTo>
                    <a:pt x="10202" y="7702"/>
                  </a:lnTo>
                  <a:lnTo>
                    <a:pt x="10202" y="7702"/>
                  </a:lnTo>
                  <a:lnTo>
                    <a:pt x="10153" y="7764"/>
                  </a:lnTo>
                  <a:lnTo>
                    <a:pt x="10102" y="7826"/>
                  </a:lnTo>
                  <a:lnTo>
                    <a:pt x="10003" y="7950"/>
                  </a:lnTo>
                  <a:lnTo>
                    <a:pt x="10003" y="7950"/>
                  </a:lnTo>
                  <a:lnTo>
                    <a:pt x="10117" y="7772"/>
                  </a:lnTo>
                  <a:lnTo>
                    <a:pt x="10233" y="7596"/>
                  </a:lnTo>
                  <a:lnTo>
                    <a:pt x="10350" y="7421"/>
                  </a:lnTo>
                  <a:lnTo>
                    <a:pt x="10470" y="7245"/>
                  </a:lnTo>
                  <a:lnTo>
                    <a:pt x="10590" y="7072"/>
                  </a:lnTo>
                  <a:lnTo>
                    <a:pt x="10711" y="6897"/>
                  </a:lnTo>
                  <a:lnTo>
                    <a:pt x="10954" y="6552"/>
                  </a:lnTo>
                  <a:lnTo>
                    <a:pt x="11199" y="6207"/>
                  </a:lnTo>
                  <a:lnTo>
                    <a:pt x="11442" y="5862"/>
                  </a:lnTo>
                  <a:lnTo>
                    <a:pt x="11564" y="5690"/>
                  </a:lnTo>
                  <a:lnTo>
                    <a:pt x="11685" y="5516"/>
                  </a:lnTo>
                  <a:lnTo>
                    <a:pt x="11804" y="5342"/>
                  </a:lnTo>
                  <a:lnTo>
                    <a:pt x="11923" y="5167"/>
                  </a:lnTo>
                  <a:lnTo>
                    <a:pt x="11923" y="5167"/>
                  </a:lnTo>
                  <a:lnTo>
                    <a:pt x="12057" y="4969"/>
                  </a:lnTo>
                  <a:lnTo>
                    <a:pt x="12190" y="4768"/>
                  </a:lnTo>
                  <a:lnTo>
                    <a:pt x="12455" y="4368"/>
                  </a:lnTo>
                  <a:lnTo>
                    <a:pt x="12718" y="3967"/>
                  </a:lnTo>
                  <a:lnTo>
                    <a:pt x="12983" y="3566"/>
                  </a:lnTo>
                  <a:lnTo>
                    <a:pt x="12983" y="3566"/>
                  </a:lnTo>
                  <a:lnTo>
                    <a:pt x="13039" y="3481"/>
                  </a:lnTo>
                  <a:lnTo>
                    <a:pt x="13096" y="3397"/>
                  </a:lnTo>
                  <a:lnTo>
                    <a:pt x="13096" y="3397"/>
                  </a:lnTo>
                  <a:lnTo>
                    <a:pt x="13258" y="3199"/>
                  </a:lnTo>
                  <a:lnTo>
                    <a:pt x="13338" y="3099"/>
                  </a:lnTo>
                  <a:lnTo>
                    <a:pt x="13417" y="2999"/>
                  </a:lnTo>
                  <a:lnTo>
                    <a:pt x="13494" y="2898"/>
                  </a:lnTo>
                  <a:lnTo>
                    <a:pt x="13532" y="2846"/>
                  </a:lnTo>
                  <a:lnTo>
                    <a:pt x="13569" y="2796"/>
                  </a:lnTo>
                  <a:lnTo>
                    <a:pt x="13605" y="2743"/>
                  </a:lnTo>
                  <a:lnTo>
                    <a:pt x="13640" y="2692"/>
                  </a:lnTo>
                  <a:lnTo>
                    <a:pt x="13675" y="2639"/>
                  </a:lnTo>
                  <a:lnTo>
                    <a:pt x="13711" y="2585"/>
                  </a:lnTo>
                  <a:lnTo>
                    <a:pt x="13711" y="2585"/>
                  </a:lnTo>
                  <a:lnTo>
                    <a:pt x="13774" y="2515"/>
                  </a:lnTo>
                  <a:lnTo>
                    <a:pt x="13838" y="2446"/>
                  </a:lnTo>
                  <a:lnTo>
                    <a:pt x="13905" y="2379"/>
                  </a:lnTo>
                  <a:lnTo>
                    <a:pt x="13972" y="2312"/>
                  </a:lnTo>
                  <a:lnTo>
                    <a:pt x="13972" y="2312"/>
                  </a:lnTo>
                  <a:lnTo>
                    <a:pt x="13980" y="2305"/>
                  </a:lnTo>
                  <a:lnTo>
                    <a:pt x="13984" y="2301"/>
                  </a:lnTo>
                  <a:lnTo>
                    <a:pt x="13986" y="2301"/>
                  </a:lnTo>
                  <a:lnTo>
                    <a:pt x="13986" y="2302"/>
                  </a:lnTo>
                  <a:lnTo>
                    <a:pt x="13984" y="2308"/>
                  </a:lnTo>
                  <a:lnTo>
                    <a:pt x="13970" y="2330"/>
                  </a:lnTo>
                  <a:lnTo>
                    <a:pt x="13948" y="2365"/>
                  </a:lnTo>
                  <a:lnTo>
                    <a:pt x="13881" y="2460"/>
                  </a:lnTo>
                  <a:lnTo>
                    <a:pt x="13801" y="2571"/>
                  </a:lnTo>
                  <a:lnTo>
                    <a:pt x="13674" y="2746"/>
                  </a:lnTo>
                  <a:lnTo>
                    <a:pt x="13663" y="2762"/>
                  </a:lnTo>
                  <a:lnTo>
                    <a:pt x="13661" y="2765"/>
                  </a:lnTo>
                  <a:lnTo>
                    <a:pt x="13663" y="2763"/>
                  </a:lnTo>
                  <a:lnTo>
                    <a:pt x="13709" y="2705"/>
                  </a:lnTo>
                  <a:lnTo>
                    <a:pt x="13709" y="2705"/>
                  </a:lnTo>
                  <a:close/>
                  <a:moveTo>
                    <a:pt x="12860" y="3638"/>
                  </a:moveTo>
                  <a:lnTo>
                    <a:pt x="12860" y="3638"/>
                  </a:lnTo>
                  <a:lnTo>
                    <a:pt x="12725" y="3806"/>
                  </a:lnTo>
                  <a:lnTo>
                    <a:pt x="12593" y="3975"/>
                  </a:lnTo>
                  <a:lnTo>
                    <a:pt x="12462" y="4144"/>
                  </a:lnTo>
                  <a:lnTo>
                    <a:pt x="12332" y="4315"/>
                  </a:lnTo>
                  <a:lnTo>
                    <a:pt x="12332" y="4315"/>
                  </a:lnTo>
                  <a:lnTo>
                    <a:pt x="12480" y="4108"/>
                  </a:lnTo>
                  <a:lnTo>
                    <a:pt x="12628" y="3901"/>
                  </a:lnTo>
                  <a:lnTo>
                    <a:pt x="12628" y="3901"/>
                  </a:lnTo>
                  <a:lnTo>
                    <a:pt x="12695" y="3807"/>
                  </a:lnTo>
                  <a:lnTo>
                    <a:pt x="12763" y="3715"/>
                  </a:lnTo>
                  <a:lnTo>
                    <a:pt x="12832" y="3622"/>
                  </a:lnTo>
                  <a:lnTo>
                    <a:pt x="12901" y="3530"/>
                  </a:lnTo>
                  <a:lnTo>
                    <a:pt x="13040" y="3346"/>
                  </a:lnTo>
                  <a:lnTo>
                    <a:pt x="13179" y="3162"/>
                  </a:lnTo>
                  <a:lnTo>
                    <a:pt x="13248" y="3070"/>
                  </a:lnTo>
                  <a:lnTo>
                    <a:pt x="13316" y="2976"/>
                  </a:lnTo>
                  <a:lnTo>
                    <a:pt x="13384" y="2883"/>
                  </a:lnTo>
                  <a:lnTo>
                    <a:pt x="13450" y="2789"/>
                  </a:lnTo>
                  <a:lnTo>
                    <a:pt x="13514" y="2693"/>
                  </a:lnTo>
                  <a:lnTo>
                    <a:pt x="13577" y="2597"/>
                  </a:lnTo>
                  <a:lnTo>
                    <a:pt x="13639" y="2500"/>
                  </a:lnTo>
                  <a:lnTo>
                    <a:pt x="13698" y="2402"/>
                  </a:lnTo>
                  <a:lnTo>
                    <a:pt x="13698" y="2402"/>
                  </a:lnTo>
                  <a:lnTo>
                    <a:pt x="13733" y="2361"/>
                  </a:lnTo>
                  <a:lnTo>
                    <a:pt x="13767" y="2322"/>
                  </a:lnTo>
                  <a:lnTo>
                    <a:pt x="13783" y="2306"/>
                  </a:lnTo>
                  <a:lnTo>
                    <a:pt x="13797" y="2290"/>
                  </a:lnTo>
                  <a:lnTo>
                    <a:pt x="13811" y="2279"/>
                  </a:lnTo>
                  <a:lnTo>
                    <a:pt x="13822" y="2269"/>
                  </a:lnTo>
                  <a:lnTo>
                    <a:pt x="13831" y="2265"/>
                  </a:lnTo>
                  <a:lnTo>
                    <a:pt x="13835" y="2265"/>
                  </a:lnTo>
                  <a:lnTo>
                    <a:pt x="13837" y="2265"/>
                  </a:lnTo>
                  <a:lnTo>
                    <a:pt x="13839" y="2266"/>
                  </a:lnTo>
                  <a:lnTo>
                    <a:pt x="13840" y="2268"/>
                  </a:lnTo>
                  <a:lnTo>
                    <a:pt x="13840" y="2273"/>
                  </a:lnTo>
                  <a:lnTo>
                    <a:pt x="13840" y="2279"/>
                  </a:lnTo>
                  <a:lnTo>
                    <a:pt x="13836" y="2294"/>
                  </a:lnTo>
                  <a:lnTo>
                    <a:pt x="13828" y="2316"/>
                  </a:lnTo>
                  <a:lnTo>
                    <a:pt x="13815" y="2344"/>
                  </a:lnTo>
                  <a:lnTo>
                    <a:pt x="13797" y="2381"/>
                  </a:lnTo>
                  <a:lnTo>
                    <a:pt x="13797" y="2381"/>
                  </a:lnTo>
                  <a:lnTo>
                    <a:pt x="13761" y="2451"/>
                  </a:lnTo>
                  <a:lnTo>
                    <a:pt x="13722" y="2519"/>
                  </a:lnTo>
                  <a:lnTo>
                    <a:pt x="13722" y="2519"/>
                  </a:lnTo>
                  <a:lnTo>
                    <a:pt x="13664" y="2583"/>
                  </a:lnTo>
                  <a:lnTo>
                    <a:pt x="13605" y="2649"/>
                  </a:lnTo>
                  <a:lnTo>
                    <a:pt x="13548" y="2715"/>
                  </a:lnTo>
                  <a:lnTo>
                    <a:pt x="13491" y="2782"/>
                  </a:lnTo>
                  <a:lnTo>
                    <a:pt x="13434" y="2851"/>
                  </a:lnTo>
                  <a:lnTo>
                    <a:pt x="13379" y="2919"/>
                  </a:lnTo>
                  <a:lnTo>
                    <a:pt x="13324" y="2988"/>
                  </a:lnTo>
                  <a:lnTo>
                    <a:pt x="13271" y="3058"/>
                  </a:lnTo>
                  <a:lnTo>
                    <a:pt x="13218" y="3130"/>
                  </a:lnTo>
                  <a:lnTo>
                    <a:pt x="13165" y="3201"/>
                  </a:lnTo>
                  <a:lnTo>
                    <a:pt x="13112" y="3272"/>
                  </a:lnTo>
                  <a:lnTo>
                    <a:pt x="13061" y="3345"/>
                  </a:lnTo>
                  <a:lnTo>
                    <a:pt x="12959" y="3490"/>
                  </a:lnTo>
                  <a:lnTo>
                    <a:pt x="12860" y="3638"/>
                  </a:lnTo>
                  <a:lnTo>
                    <a:pt x="12860" y="3638"/>
                  </a:lnTo>
                  <a:close/>
                  <a:moveTo>
                    <a:pt x="12576" y="3916"/>
                  </a:moveTo>
                  <a:lnTo>
                    <a:pt x="12576" y="3916"/>
                  </a:lnTo>
                  <a:lnTo>
                    <a:pt x="12731" y="3693"/>
                  </a:lnTo>
                  <a:lnTo>
                    <a:pt x="12887" y="3468"/>
                  </a:lnTo>
                  <a:lnTo>
                    <a:pt x="13045" y="3246"/>
                  </a:lnTo>
                  <a:lnTo>
                    <a:pt x="13124" y="3136"/>
                  </a:lnTo>
                  <a:lnTo>
                    <a:pt x="13205" y="3024"/>
                  </a:lnTo>
                  <a:lnTo>
                    <a:pt x="13205" y="3024"/>
                  </a:lnTo>
                  <a:lnTo>
                    <a:pt x="13248" y="2966"/>
                  </a:lnTo>
                  <a:lnTo>
                    <a:pt x="13293" y="2907"/>
                  </a:lnTo>
                  <a:lnTo>
                    <a:pt x="13382" y="2791"/>
                  </a:lnTo>
                  <a:lnTo>
                    <a:pt x="13474" y="2678"/>
                  </a:lnTo>
                  <a:lnTo>
                    <a:pt x="13567" y="2564"/>
                  </a:lnTo>
                  <a:lnTo>
                    <a:pt x="13567" y="2564"/>
                  </a:lnTo>
                  <a:lnTo>
                    <a:pt x="13510" y="2652"/>
                  </a:lnTo>
                  <a:lnTo>
                    <a:pt x="13453" y="2739"/>
                  </a:lnTo>
                  <a:lnTo>
                    <a:pt x="13395" y="2825"/>
                  </a:lnTo>
                  <a:lnTo>
                    <a:pt x="13335" y="2912"/>
                  </a:lnTo>
                  <a:lnTo>
                    <a:pt x="13273" y="2996"/>
                  </a:lnTo>
                  <a:lnTo>
                    <a:pt x="13211" y="3082"/>
                  </a:lnTo>
                  <a:lnTo>
                    <a:pt x="13148" y="3166"/>
                  </a:lnTo>
                  <a:lnTo>
                    <a:pt x="13084" y="3249"/>
                  </a:lnTo>
                  <a:lnTo>
                    <a:pt x="12957" y="3416"/>
                  </a:lnTo>
                  <a:lnTo>
                    <a:pt x="12828" y="3583"/>
                  </a:lnTo>
                  <a:lnTo>
                    <a:pt x="12701" y="3749"/>
                  </a:lnTo>
                  <a:lnTo>
                    <a:pt x="12638" y="3833"/>
                  </a:lnTo>
                  <a:lnTo>
                    <a:pt x="12576" y="3916"/>
                  </a:lnTo>
                  <a:lnTo>
                    <a:pt x="12576" y="3916"/>
                  </a:lnTo>
                  <a:close/>
                  <a:moveTo>
                    <a:pt x="13673" y="2385"/>
                  </a:moveTo>
                  <a:lnTo>
                    <a:pt x="13673" y="2385"/>
                  </a:lnTo>
                  <a:lnTo>
                    <a:pt x="13664" y="2401"/>
                  </a:lnTo>
                  <a:lnTo>
                    <a:pt x="13664" y="2401"/>
                  </a:lnTo>
                  <a:lnTo>
                    <a:pt x="13606" y="2466"/>
                  </a:lnTo>
                  <a:lnTo>
                    <a:pt x="13549" y="2534"/>
                  </a:lnTo>
                  <a:lnTo>
                    <a:pt x="13434" y="2669"/>
                  </a:lnTo>
                  <a:lnTo>
                    <a:pt x="13434" y="2669"/>
                  </a:lnTo>
                  <a:lnTo>
                    <a:pt x="13464" y="2623"/>
                  </a:lnTo>
                  <a:lnTo>
                    <a:pt x="13492" y="2577"/>
                  </a:lnTo>
                  <a:lnTo>
                    <a:pt x="13492" y="2577"/>
                  </a:lnTo>
                  <a:lnTo>
                    <a:pt x="13528" y="2521"/>
                  </a:lnTo>
                  <a:lnTo>
                    <a:pt x="13578" y="2446"/>
                  </a:lnTo>
                  <a:lnTo>
                    <a:pt x="13636" y="2364"/>
                  </a:lnTo>
                  <a:lnTo>
                    <a:pt x="13664" y="2327"/>
                  </a:lnTo>
                  <a:lnTo>
                    <a:pt x="13690" y="2293"/>
                  </a:lnTo>
                  <a:lnTo>
                    <a:pt x="13712" y="2265"/>
                  </a:lnTo>
                  <a:lnTo>
                    <a:pt x="13729" y="2245"/>
                  </a:lnTo>
                  <a:lnTo>
                    <a:pt x="13736" y="2238"/>
                  </a:lnTo>
                  <a:lnTo>
                    <a:pt x="13742" y="2233"/>
                  </a:lnTo>
                  <a:lnTo>
                    <a:pt x="13746" y="2232"/>
                  </a:lnTo>
                  <a:lnTo>
                    <a:pt x="13746" y="2233"/>
                  </a:lnTo>
                  <a:lnTo>
                    <a:pt x="13747" y="2234"/>
                  </a:lnTo>
                  <a:lnTo>
                    <a:pt x="13747" y="2239"/>
                  </a:lnTo>
                  <a:lnTo>
                    <a:pt x="13743" y="2247"/>
                  </a:lnTo>
                  <a:lnTo>
                    <a:pt x="13739" y="2260"/>
                  </a:lnTo>
                  <a:lnTo>
                    <a:pt x="13732" y="2276"/>
                  </a:lnTo>
                  <a:lnTo>
                    <a:pt x="13708" y="2322"/>
                  </a:lnTo>
                  <a:lnTo>
                    <a:pt x="13673" y="2385"/>
                  </a:lnTo>
                  <a:lnTo>
                    <a:pt x="13673" y="2385"/>
                  </a:lnTo>
                  <a:close/>
                  <a:moveTo>
                    <a:pt x="13186" y="2927"/>
                  </a:moveTo>
                  <a:lnTo>
                    <a:pt x="13186" y="2927"/>
                  </a:lnTo>
                  <a:lnTo>
                    <a:pt x="13072" y="3104"/>
                  </a:lnTo>
                  <a:lnTo>
                    <a:pt x="13014" y="3192"/>
                  </a:lnTo>
                  <a:lnTo>
                    <a:pt x="12957" y="3278"/>
                  </a:lnTo>
                  <a:lnTo>
                    <a:pt x="12957" y="3278"/>
                  </a:lnTo>
                  <a:lnTo>
                    <a:pt x="12885" y="3377"/>
                  </a:lnTo>
                  <a:lnTo>
                    <a:pt x="12814" y="3474"/>
                  </a:lnTo>
                  <a:lnTo>
                    <a:pt x="12674" y="3672"/>
                  </a:lnTo>
                  <a:lnTo>
                    <a:pt x="12674" y="3672"/>
                  </a:lnTo>
                  <a:lnTo>
                    <a:pt x="12355" y="4097"/>
                  </a:lnTo>
                  <a:lnTo>
                    <a:pt x="12038" y="4523"/>
                  </a:lnTo>
                  <a:lnTo>
                    <a:pt x="11880" y="4736"/>
                  </a:lnTo>
                  <a:lnTo>
                    <a:pt x="11724" y="4950"/>
                  </a:lnTo>
                  <a:lnTo>
                    <a:pt x="11568" y="5165"/>
                  </a:lnTo>
                  <a:lnTo>
                    <a:pt x="11413" y="5381"/>
                  </a:lnTo>
                  <a:lnTo>
                    <a:pt x="11413" y="5381"/>
                  </a:lnTo>
                  <a:lnTo>
                    <a:pt x="11202" y="5675"/>
                  </a:lnTo>
                  <a:lnTo>
                    <a:pt x="10991" y="5970"/>
                  </a:lnTo>
                  <a:lnTo>
                    <a:pt x="10778" y="6264"/>
                  </a:lnTo>
                  <a:lnTo>
                    <a:pt x="10565" y="6557"/>
                  </a:lnTo>
                  <a:lnTo>
                    <a:pt x="10565" y="6557"/>
                  </a:lnTo>
                  <a:lnTo>
                    <a:pt x="10672" y="6382"/>
                  </a:lnTo>
                  <a:lnTo>
                    <a:pt x="10781" y="6209"/>
                  </a:lnTo>
                  <a:lnTo>
                    <a:pt x="10891" y="6036"/>
                  </a:lnTo>
                  <a:lnTo>
                    <a:pt x="11002" y="5865"/>
                  </a:lnTo>
                  <a:lnTo>
                    <a:pt x="11002" y="5865"/>
                  </a:lnTo>
                  <a:lnTo>
                    <a:pt x="11284" y="5439"/>
                  </a:lnTo>
                  <a:lnTo>
                    <a:pt x="11284" y="5439"/>
                  </a:lnTo>
                  <a:lnTo>
                    <a:pt x="11764" y="4815"/>
                  </a:lnTo>
                  <a:lnTo>
                    <a:pt x="12004" y="4503"/>
                  </a:lnTo>
                  <a:lnTo>
                    <a:pt x="12244" y="4189"/>
                  </a:lnTo>
                  <a:lnTo>
                    <a:pt x="12482" y="3875"/>
                  </a:lnTo>
                  <a:lnTo>
                    <a:pt x="12718" y="3560"/>
                  </a:lnTo>
                  <a:lnTo>
                    <a:pt x="12953" y="3244"/>
                  </a:lnTo>
                  <a:lnTo>
                    <a:pt x="13069" y="3085"/>
                  </a:lnTo>
                  <a:lnTo>
                    <a:pt x="13186" y="2927"/>
                  </a:lnTo>
                  <a:lnTo>
                    <a:pt x="13186" y="2927"/>
                  </a:lnTo>
                  <a:close/>
                  <a:moveTo>
                    <a:pt x="11333" y="5553"/>
                  </a:moveTo>
                  <a:lnTo>
                    <a:pt x="11333" y="5553"/>
                  </a:lnTo>
                  <a:lnTo>
                    <a:pt x="11549" y="5252"/>
                  </a:lnTo>
                  <a:lnTo>
                    <a:pt x="11765" y="4953"/>
                  </a:lnTo>
                  <a:lnTo>
                    <a:pt x="11984" y="4655"/>
                  </a:lnTo>
                  <a:lnTo>
                    <a:pt x="12203" y="4358"/>
                  </a:lnTo>
                  <a:lnTo>
                    <a:pt x="12203" y="4358"/>
                  </a:lnTo>
                  <a:lnTo>
                    <a:pt x="12008" y="4651"/>
                  </a:lnTo>
                  <a:lnTo>
                    <a:pt x="11812" y="4943"/>
                  </a:lnTo>
                  <a:lnTo>
                    <a:pt x="11618" y="5234"/>
                  </a:lnTo>
                  <a:lnTo>
                    <a:pt x="11521" y="5378"/>
                  </a:lnTo>
                  <a:lnTo>
                    <a:pt x="11422" y="5522"/>
                  </a:lnTo>
                  <a:lnTo>
                    <a:pt x="11422" y="5522"/>
                  </a:lnTo>
                  <a:lnTo>
                    <a:pt x="11087" y="6013"/>
                  </a:lnTo>
                  <a:lnTo>
                    <a:pt x="10918" y="6257"/>
                  </a:lnTo>
                  <a:lnTo>
                    <a:pt x="10748" y="6501"/>
                  </a:lnTo>
                  <a:lnTo>
                    <a:pt x="10576" y="6743"/>
                  </a:lnTo>
                  <a:lnTo>
                    <a:pt x="10490" y="6863"/>
                  </a:lnTo>
                  <a:lnTo>
                    <a:pt x="10402" y="6983"/>
                  </a:lnTo>
                  <a:lnTo>
                    <a:pt x="10314" y="7103"/>
                  </a:lnTo>
                  <a:lnTo>
                    <a:pt x="10225" y="7222"/>
                  </a:lnTo>
                  <a:lnTo>
                    <a:pt x="10135" y="7340"/>
                  </a:lnTo>
                  <a:lnTo>
                    <a:pt x="10045" y="7458"/>
                  </a:lnTo>
                  <a:lnTo>
                    <a:pt x="10045" y="7458"/>
                  </a:lnTo>
                  <a:lnTo>
                    <a:pt x="9888" y="7662"/>
                  </a:lnTo>
                  <a:lnTo>
                    <a:pt x="9888" y="7662"/>
                  </a:lnTo>
                  <a:lnTo>
                    <a:pt x="10006" y="7472"/>
                  </a:lnTo>
                  <a:lnTo>
                    <a:pt x="10123" y="7283"/>
                  </a:lnTo>
                  <a:lnTo>
                    <a:pt x="10355" y="6901"/>
                  </a:lnTo>
                  <a:lnTo>
                    <a:pt x="10355" y="6901"/>
                  </a:lnTo>
                  <a:lnTo>
                    <a:pt x="10601" y="6565"/>
                  </a:lnTo>
                  <a:lnTo>
                    <a:pt x="10847" y="6228"/>
                  </a:lnTo>
                  <a:lnTo>
                    <a:pt x="11090" y="5891"/>
                  </a:lnTo>
                  <a:lnTo>
                    <a:pt x="11333" y="5553"/>
                  </a:lnTo>
                  <a:lnTo>
                    <a:pt x="11333" y="5553"/>
                  </a:lnTo>
                  <a:close/>
                  <a:moveTo>
                    <a:pt x="10494" y="7040"/>
                  </a:moveTo>
                  <a:lnTo>
                    <a:pt x="10494" y="7040"/>
                  </a:lnTo>
                  <a:lnTo>
                    <a:pt x="10663" y="6787"/>
                  </a:lnTo>
                  <a:lnTo>
                    <a:pt x="10833" y="6535"/>
                  </a:lnTo>
                  <a:lnTo>
                    <a:pt x="11003" y="6283"/>
                  </a:lnTo>
                  <a:lnTo>
                    <a:pt x="11175" y="6032"/>
                  </a:lnTo>
                  <a:lnTo>
                    <a:pt x="11350" y="5782"/>
                  </a:lnTo>
                  <a:lnTo>
                    <a:pt x="11525" y="5534"/>
                  </a:lnTo>
                  <a:lnTo>
                    <a:pt x="11703" y="5286"/>
                  </a:lnTo>
                  <a:lnTo>
                    <a:pt x="11884" y="5038"/>
                  </a:lnTo>
                  <a:lnTo>
                    <a:pt x="11884" y="5038"/>
                  </a:lnTo>
                  <a:lnTo>
                    <a:pt x="12052" y="4805"/>
                  </a:lnTo>
                  <a:lnTo>
                    <a:pt x="12221" y="4569"/>
                  </a:lnTo>
                  <a:lnTo>
                    <a:pt x="12389" y="4334"/>
                  </a:lnTo>
                  <a:lnTo>
                    <a:pt x="12559" y="4100"/>
                  </a:lnTo>
                  <a:lnTo>
                    <a:pt x="12559" y="4100"/>
                  </a:lnTo>
                  <a:lnTo>
                    <a:pt x="12367" y="4406"/>
                  </a:lnTo>
                  <a:lnTo>
                    <a:pt x="12176" y="4709"/>
                  </a:lnTo>
                  <a:lnTo>
                    <a:pt x="12080" y="4860"/>
                  </a:lnTo>
                  <a:lnTo>
                    <a:pt x="11984" y="5008"/>
                  </a:lnTo>
                  <a:lnTo>
                    <a:pt x="11888" y="5157"/>
                  </a:lnTo>
                  <a:lnTo>
                    <a:pt x="11791" y="5303"/>
                  </a:lnTo>
                  <a:lnTo>
                    <a:pt x="11791" y="5303"/>
                  </a:lnTo>
                  <a:lnTo>
                    <a:pt x="11669" y="5481"/>
                  </a:lnTo>
                  <a:lnTo>
                    <a:pt x="11548" y="5658"/>
                  </a:lnTo>
                  <a:lnTo>
                    <a:pt x="11424" y="5836"/>
                  </a:lnTo>
                  <a:lnTo>
                    <a:pt x="11301" y="6013"/>
                  </a:lnTo>
                  <a:lnTo>
                    <a:pt x="10803" y="6718"/>
                  </a:lnTo>
                  <a:lnTo>
                    <a:pt x="10679" y="6895"/>
                  </a:lnTo>
                  <a:lnTo>
                    <a:pt x="10556" y="7072"/>
                  </a:lnTo>
                  <a:lnTo>
                    <a:pt x="10433" y="7250"/>
                  </a:lnTo>
                  <a:lnTo>
                    <a:pt x="10312" y="7429"/>
                  </a:lnTo>
                  <a:lnTo>
                    <a:pt x="10192" y="7608"/>
                  </a:lnTo>
                  <a:lnTo>
                    <a:pt x="10073" y="7788"/>
                  </a:lnTo>
                  <a:lnTo>
                    <a:pt x="9956" y="7968"/>
                  </a:lnTo>
                  <a:lnTo>
                    <a:pt x="9840" y="8151"/>
                  </a:lnTo>
                  <a:lnTo>
                    <a:pt x="9840" y="8151"/>
                  </a:lnTo>
                  <a:lnTo>
                    <a:pt x="9707" y="8316"/>
                  </a:lnTo>
                  <a:lnTo>
                    <a:pt x="9640" y="8399"/>
                  </a:lnTo>
                  <a:lnTo>
                    <a:pt x="9574" y="8482"/>
                  </a:lnTo>
                  <a:lnTo>
                    <a:pt x="9574" y="8482"/>
                  </a:lnTo>
                  <a:lnTo>
                    <a:pt x="9690" y="8295"/>
                  </a:lnTo>
                  <a:lnTo>
                    <a:pt x="9807" y="8109"/>
                  </a:lnTo>
                  <a:lnTo>
                    <a:pt x="9924" y="7923"/>
                  </a:lnTo>
                  <a:lnTo>
                    <a:pt x="10043" y="7738"/>
                  </a:lnTo>
                  <a:lnTo>
                    <a:pt x="10043" y="7738"/>
                  </a:lnTo>
                  <a:lnTo>
                    <a:pt x="10157" y="7565"/>
                  </a:lnTo>
                  <a:lnTo>
                    <a:pt x="10271" y="7390"/>
                  </a:lnTo>
                  <a:lnTo>
                    <a:pt x="10383" y="7216"/>
                  </a:lnTo>
                  <a:lnTo>
                    <a:pt x="10494" y="7040"/>
                  </a:lnTo>
                  <a:lnTo>
                    <a:pt x="10494" y="7040"/>
                  </a:lnTo>
                  <a:close/>
                  <a:moveTo>
                    <a:pt x="14056" y="2189"/>
                  </a:moveTo>
                  <a:lnTo>
                    <a:pt x="14056" y="2189"/>
                  </a:lnTo>
                  <a:lnTo>
                    <a:pt x="13989" y="2251"/>
                  </a:lnTo>
                  <a:lnTo>
                    <a:pt x="13924" y="2314"/>
                  </a:lnTo>
                  <a:lnTo>
                    <a:pt x="13859" y="2377"/>
                  </a:lnTo>
                  <a:lnTo>
                    <a:pt x="13796" y="2443"/>
                  </a:lnTo>
                  <a:lnTo>
                    <a:pt x="13796" y="2443"/>
                  </a:lnTo>
                  <a:lnTo>
                    <a:pt x="13836" y="2370"/>
                  </a:lnTo>
                  <a:lnTo>
                    <a:pt x="13873" y="2298"/>
                  </a:lnTo>
                  <a:lnTo>
                    <a:pt x="13910" y="2223"/>
                  </a:lnTo>
                  <a:lnTo>
                    <a:pt x="13927" y="2184"/>
                  </a:lnTo>
                  <a:lnTo>
                    <a:pt x="13943" y="2145"/>
                  </a:lnTo>
                  <a:lnTo>
                    <a:pt x="13943" y="2145"/>
                  </a:lnTo>
                  <a:lnTo>
                    <a:pt x="13999" y="2168"/>
                  </a:lnTo>
                  <a:lnTo>
                    <a:pt x="14056" y="2189"/>
                  </a:lnTo>
                  <a:lnTo>
                    <a:pt x="14056" y="2189"/>
                  </a:lnTo>
                  <a:close/>
                  <a:moveTo>
                    <a:pt x="13907" y="2130"/>
                  </a:moveTo>
                  <a:lnTo>
                    <a:pt x="13907" y="2130"/>
                  </a:lnTo>
                  <a:lnTo>
                    <a:pt x="13870" y="2172"/>
                  </a:lnTo>
                  <a:lnTo>
                    <a:pt x="13831" y="2213"/>
                  </a:lnTo>
                  <a:lnTo>
                    <a:pt x="13756" y="2298"/>
                  </a:lnTo>
                  <a:lnTo>
                    <a:pt x="13756" y="2298"/>
                  </a:lnTo>
                  <a:lnTo>
                    <a:pt x="13804" y="2211"/>
                  </a:lnTo>
                  <a:lnTo>
                    <a:pt x="13828" y="2166"/>
                  </a:lnTo>
                  <a:lnTo>
                    <a:pt x="13850" y="2123"/>
                  </a:lnTo>
                  <a:lnTo>
                    <a:pt x="13850" y="2123"/>
                  </a:lnTo>
                  <a:lnTo>
                    <a:pt x="13852" y="2116"/>
                  </a:lnTo>
                  <a:lnTo>
                    <a:pt x="13851" y="2110"/>
                  </a:lnTo>
                  <a:lnTo>
                    <a:pt x="13849" y="2104"/>
                  </a:lnTo>
                  <a:lnTo>
                    <a:pt x="13845" y="2101"/>
                  </a:lnTo>
                  <a:lnTo>
                    <a:pt x="13840" y="2097"/>
                  </a:lnTo>
                  <a:lnTo>
                    <a:pt x="13835" y="2097"/>
                  </a:lnTo>
                  <a:lnTo>
                    <a:pt x="13829" y="2099"/>
                  </a:lnTo>
                  <a:lnTo>
                    <a:pt x="13823" y="2102"/>
                  </a:lnTo>
                  <a:lnTo>
                    <a:pt x="13823" y="2102"/>
                  </a:lnTo>
                  <a:lnTo>
                    <a:pt x="13797" y="2127"/>
                  </a:lnTo>
                  <a:lnTo>
                    <a:pt x="13770" y="2152"/>
                  </a:lnTo>
                  <a:lnTo>
                    <a:pt x="13720" y="2205"/>
                  </a:lnTo>
                  <a:lnTo>
                    <a:pt x="13671" y="2260"/>
                  </a:lnTo>
                  <a:lnTo>
                    <a:pt x="13623" y="2316"/>
                  </a:lnTo>
                  <a:lnTo>
                    <a:pt x="13623" y="2316"/>
                  </a:lnTo>
                  <a:lnTo>
                    <a:pt x="13711" y="2191"/>
                  </a:lnTo>
                  <a:lnTo>
                    <a:pt x="13797" y="2067"/>
                  </a:lnTo>
                  <a:lnTo>
                    <a:pt x="13797" y="2067"/>
                  </a:lnTo>
                  <a:lnTo>
                    <a:pt x="13823" y="2086"/>
                  </a:lnTo>
                  <a:lnTo>
                    <a:pt x="13850" y="2102"/>
                  </a:lnTo>
                  <a:lnTo>
                    <a:pt x="13878" y="2117"/>
                  </a:lnTo>
                  <a:lnTo>
                    <a:pt x="13907" y="2130"/>
                  </a:lnTo>
                  <a:lnTo>
                    <a:pt x="13907" y="2130"/>
                  </a:lnTo>
                  <a:close/>
                  <a:moveTo>
                    <a:pt x="13562" y="1915"/>
                  </a:moveTo>
                  <a:lnTo>
                    <a:pt x="13562" y="1915"/>
                  </a:lnTo>
                  <a:lnTo>
                    <a:pt x="13563" y="1911"/>
                  </a:lnTo>
                  <a:lnTo>
                    <a:pt x="13563" y="1908"/>
                  </a:lnTo>
                  <a:lnTo>
                    <a:pt x="13563" y="1902"/>
                  </a:lnTo>
                  <a:lnTo>
                    <a:pt x="13563" y="1902"/>
                  </a:lnTo>
                  <a:lnTo>
                    <a:pt x="13589" y="1917"/>
                  </a:lnTo>
                  <a:lnTo>
                    <a:pt x="13613" y="1932"/>
                  </a:lnTo>
                  <a:lnTo>
                    <a:pt x="13639" y="1950"/>
                  </a:lnTo>
                  <a:lnTo>
                    <a:pt x="13665" y="1967"/>
                  </a:lnTo>
                  <a:lnTo>
                    <a:pt x="13715" y="2005"/>
                  </a:lnTo>
                  <a:lnTo>
                    <a:pt x="13767" y="2044"/>
                  </a:lnTo>
                  <a:lnTo>
                    <a:pt x="13767" y="2044"/>
                  </a:lnTo>
                  <a:lnTo>
                    <a:pt x="13718" y="2086"/>
                  </a:lnTo>
                  <a:lnTo>
                    <a:pt x="13670" y="2128"/>
                  </a:lnTo>
                  <a:lnTo>
                    <a:pt x="13622" y="2171"/>
                  </a:lnTo>
                  <a:lnTo>
                    <a:pt x="13576" y="2216"/>
                  </a:lnTo>
                  <a:lnTo>
                    <a:pt x="13532" y="2261"/>
                  </a:lnTo>
                  <a:lnTo>
                    <a:pt x="13488" y="2307"/>
                  </a:lnTo>
                  <a:lnTo>
                    <a:pt x="13445" y="2354"/>
                  </a:lnTo>
                  <a:lnTo>
                    <a:pt x="13403" y="2402"/>
                  </a:lnTo>
                  <a:lnTo>
                    <a:pt x="13362" y="2450"/>
                  </a:lnTo>
                  <a:lnTo>
                    <a:pt x="13321" y="2499"/>
                  </a:lnTo>
                  <a:lnTo>
                    <a:pt x="13282" y="2548"/>
                  </a:lnTo>
                  <a:lnTo>
                    <a:pt x="13242" y="2598"/>
                  </a:lnTo>
                  <a:lnTo>
                    <a:pt x="13205" y="2649"/>
                  </a:lnTo>
                  <a:lnTo>
                    <a:pt x="13166" y="2700"/>
                  </a:lnTo>
                  <a:lnTo>
                    <a:pt x="13093" y="2803"/>
                  </a:lnTo>
                  <a:lnTo>
                    <a:pt x="13093" y="2803"/>
                  </a:lnTo>
                  <a:lnTo>
                    <a:pt x="13164" y="2701"/>
                  </a:lnTo>
                  <a:lnTo>
                    <a:pt x="13235" y="2599"/>
                  </a:lnTo>
                  <a:lnTo>
                    <a:pt x="13306" y="2498"/>
                  </a:lnTo>
                  <a:lnTo>
                    <a:pt x="13375" y="2395"/>
                  </a:lnTo>
                  <a:lnTo>
                    <a:pt x="13443" y="2292"/>
                  </a:lnTo>
                  <a:lnTo>
                    <a:pt x="13510" y="2187"/>
                  </a:lnTo>
                  <a:lnTo>
                    <a:pt x="13577" y="2083"/>
                  </a:lnTo>
                  <a:lnTo>
                    <a:pt x="13642" y="1978"/>
                  </a:lnTo>
                  <a:lnTo>
                    <a:pt x="13642" y="1978"/>
                  </a:lnTo>
                  <a:lnTo>
                    <a:pt x="13644" y="1976"/>
                  </a:lnTo>
                  <a:lnTo>
                    <a:pt x="13644" y="1972"/>
                  </a:lnTo>
                  <a:lnTo>
                    <a:pt x="13644" y="1966"/>
                  </a:lnTo>
                  <a:lnTo>
                    <a:pt x="13642" y="1960"/>
                  </a:lnTo>
                  <a:lnTo>
                    <a:pt x="13637" y="1957"/>
                  </a:lnTo>
                  <a:lnTo>
                    <a:pt x="13632" y="1953"/>
                  </a:lnTo>
                  <a:lnTo>
                    <a:pt x="13626" y="1952"/>
                  </a:lnTo>
                  <a:lnTo>
                    <a:pt x="13620" y="1953"/>
                  </a:lnTo>
                  <a:lnTo>
                    <a:pt x="13618" y="1956"/>
                  </a:lnTo>
                  <a:lnTo>
                    <a:pt x="13615" y="1958"/>
                  </a:lnTo>
                  <a:lnTo>
                    <a:pt x="13615" y="1958"/>
                  </a:lnTo>
                  <a:lnTo>
                    <a:pt x="13536" y="2041"/>
                  </a:lnTo>
                  <a:lnTo>
                    <a:pt x="13460" y="2125"/>
                  </a:lnTo>
                  <a:lnTo>
                    <a:pt x="13384" y="2212"/>
                  </a:lnTo>
                  <a:lnTo>
                    <a:pt x="13308" y="2298"/>
                  </a:lnTo>
                  <a:lnTo>
                    <a:pt x="13308" y="2298"/>
                  </a:lnTo>
                  <a:lnTo>
                    <a:pt x="13375" y="2205"/>
                  </a:lnTo>
                  <a:lnTo>
                    <a:pt x="13439" y="2109"/>
                  </a:lnTo>
                  <a:lnTo>
                    <a:pt x="13501" y="2013"/>
                  </a:lnTo>
                  <a:lnTo>
                    <a:pt x="13532" y="1964"/>
                  </a:lnTo>
                  <a:lnTo>
                    <a:pt x="13562" y="1915"/>
                  </a:lnTo>
                  <a:lnTo>
                    <a:pt x="13562" y="1915"/>
                  </a:lnTo>
                  <a:close/>
                  <a:moveTo>
                    <a:pt x="13455" y="1854"/>
                  </a:moveTo>
                  <a:lnTo>
                    <a:pt x="13455" y="1854"/>
                  </a:lnTo>
                  <a:lnTo>
                    <a:pt x="13478" y="1862"/>
                  </a:lnTo>
                  <a:lnTo>
                    <a:pt x="13499" y="1870"/>
                  </a:lnTo>
                  <a:lnTo>
                    <a:pt x="13520" y="1881"/>
                  </a:lnTo>
                  <a:lnTo>
                    <a:pt x="13542" y="1891"/>
                  </a:lnTo>
                  <a:lnTo>
                    <a:pt x="13542" y="1891"/>
                  </a:lnTo>
                  <a:lnTo>
                    <a:pt x="13539" y="1893"/>
                  </a:lnTo>
                  <a:lnTo>
                    <a:pt x="13535" y="1894"/>
                  </a:lnTo>
                  <a:lnTo>
                    <a:pt x="13535" y="1894"/>
                  </a:lnTo>
                  <a:lnTo>
                    <a:pt x="13465" y="1974"/>
                  </a:lnTo>
                  <a:lnTo>
                    <a:pt x="13395" y="2055"/>
                  </a:lnTo>
                  <a:lnTo>
                    <a:pt x="13255" y="2218"/>
                  </a:lnTo>
                  <a:lnTo>
                    <a:pt x="13255" y="2218"/>
                  </a:lnTo>
                  <a:lnTo>
                    <a:pt x="13283" y="2175"/>
                  </a:lnTo>
                  <a:lnTo>
                    <a:pt x="13310" y="2130"/>
                  </a:lnTo>
                  <a:lnTo>
                    <a:pt x="13336" y="2086"/>
                  </a:lnTo>
                  <a:lnTo>
                    <a:pt x="13362" y="2040"/>
                  </a:lnTo>
                  <a:lnTo>
                    <a:pt x="13386" y="1994"/>
                  </a:lnTo>
                  <a:lnTo>
                    <a:pt x="13411" y="1949"/>
                  </a:lnTo>
                  <a:lnTo>
                    <a:pt x="13433" y="1901"/>
                  </a:lnTo>
                  <a:lnTo>
                    <a:pt x="13455" y="1854"/>
                  </a:lnTo>
                  <a:lnTo>
                    <a:pt x="13455" y="1854"/>
                  </a:lnTo>
                  <a:close/>
                  <a:moveTo>
                    <a:pt x="13120" y="1862"/>
                  </a:moveTo>
                  <a:lnTo>
                    <a:pt x="13120" y="1862"/>
                  </a:lnTo>
                  <a:lnTo>
                    <a:pt x="13141" y="1855"/>
                  </a:lnTo>
                  <a:lnTo>
                    <a:pt x="13141" y="1855"/>
                  </a:lnTo>
                  <a:lnTo>
                    <a:pt x="13146" y="1864"/>
                  </a:lnTo>
                  <a:lnTo>
                    <a:pt x="13152" y="1874"/>
                  </a:lnTo>
                  <a:lnTo>
                    <a:pt x="13152" y="1874"/>
                  </a:lnTo>
                  <a:lnTo>
                    <a:pt x="13153" y="1875"/>
                  </a:lnTo>
                  <a:lnTo>
                    <a:pt x="13155" y="1875"/>
                  </a:lnTo>
                  <a:lnTo>
                    <a:pt x="13158" y="1874"/>
                  </a:lnTo>
                  <a:lnTo>
                    <a:pt x="13159" y="1871"/>
                  </a:lnTo>
                  <a:lnTo>
                    <a:pt x="13159" y="1868"/>
                  </a:lnTo>
                  <a:lnTo>
                    <a:pt x="13159" y="1868"/>
                  </a:lnTo>
                  <a:lnTo>
                    <a:pt x="13151" y="1850"/>
                  </a:lnTo>
                  <a:lnTo>
                    <a:pt x="13151" y="1850"/>
                  </a:lnTo>
                  <a:lnTo>
                    <a:pt x="13185" y="1840"/>
                  </a:lnTo>
                  <a:lnTo>
                    <a:pt x="13218" y="1832"/>
                  </a:lnTo>
                  <a:lnTo>
                    <a:pt x="13249" y="1827"/>
                  </a:lnTo>
                  <a:lnTo>
                    <a:pt x="13281" y="1825"/>
                  </a:lnTo>
                  <a:lnTo>
                    <a:pt x="13313" y="1823"/>
                  </a:lnTo>
                  <a:lnTo>
                    <a:pt x="13343" y="1826"/>
                  </a:lnTo>
                  <a:lnTo>
                    <a:pt x="13374" y="1830"/>
                  </a:lnTo>
                  <a:lnTo>
                    <a:pt x="13403" y="1836"/>
                  </a:lnTo>
                  <a:lnTo>
                    <a:pt x="13403" y="1836"/>
                  </a:lnTo>
                  <a:lnTo>
                    <a:pt x="13316" y="1924"/>
                  </a:lnTo>
                  <a:lnTo>
                    <a:pt x="13231" y="2014"/>
                  </a:lnTo>
                  <a:lnTo>
                    <a:pt x="13146" y="2106"/>
                  </a:lnTo>
                  <a:lnTo>
                    <a:pt x="13063" y="2197"/>
                  </a:lnTo>
                  <a:lnTo>
                    <a:pt x="12981" y="2290"/>
                  </a:lnTo>
                  <a:lnTo>
                    <a:pt x="12901" y="2384"/>
                  </a:lnTo>
                  <a:lnTo>
                    <a:pt x="12821" y="2479"/>
                  </a:lnTo>
                  <a:lnTo>
                    <a:pt x="12743" y="2575"/>
                  </a:lnTo>
                  <a:lnTo>
                    <a:pt x="12665" y="2672"/>
                  </a:lnTo>
                  <a:lnTo>
                    <a:pt x="12589" y="2769"/>
                  </a:lnTo>
                  <a:lnTo>
                    <a:pt x="12513" y="2868"/>
                  </a:lnTo>
                  <a:lnTo>
                    <a:pt x="12438" y="2966"/>
                  </a:lnTo>
                  <a:lnTo>
                    <a:pt x="12365" y="3065"/>
                  </a:lnTo>
                  <a:lnTo>
                    <a:pt x="12291" y="3166"/>
                  </a:lnTo>
                  <a:lnTo>
                    <a:pt x="12218" y="3267"/>
                  </a:lnTo>
                  <a:lnTo>
                    <a:pt x="12146" y="3367"/>
                  </a:lnTo>
                  <a:lnTo>
                    <a:pt x="12003" y="3571"/>
                  </a:lnTo>
                  <a:lnTo>
                    <a:pt x="11861" y="3775"/>
                  </a:lnTo>
                  <a:lnTo>
                    <a:pt x="11721" y="3979"/>
                  </a:lnTo>
                  <a:lnTo>
                    <a:pt x="11580" y="4184"/>
                  </a:lnTo>
                  <a:lnTo>
                    <a:pt x="11440" y="4389"/>
                  </a:lnTo>
                  <a:lnTo>
                    <a:pt x="11300" y="4594"/>
                  </a:lnTo>
                  <a:lnTo>
                    <a:pt x="11158" y="4798"/>
                  </a:lnTo>
                  <a:lnTo>
                    <a:pt x="11015" y="4999"/>
                  </a:lnTo>
                  <a:lnTo>
                    <a:pt x="11015" y="4999"/>
                  </a:lnTo>
                  <a:lnTo>
                    <a:pt x="10878" y="5187"/>
                  </a:lnTo>
                  <a:lnTo>
                    <a:pt x="10742" y="5375"/>
                  </a:lnTo>
                  <a:lnTo>
                    <a:pt x="10604" y="5562"/>
                  </a:lnTo>
                  <a:lnTo>
                    <a:pt x="10466" y="5749"/>
                  </a:lnTo>
                  <a:lnTo>
                    <a:pt x="10188" y="6121"/>
                  </a:lnTo>
                  <a:lnTo>
                    <a:pt x="9908" y="6494"/>
                  </a:lnTo>
                  <a:lnTo>
                    <a:pt x="9908" y="6494"/>
                  </a:lnTo>
                  <a:lnTo>
                    <a:pt x="10208" y="6062"/>
                  </a:lnTo>
                  <a:lnTo>
                    <a:pt x="10506" y="5629"/>
                  </a:lnTo>
                  <a:lnTo>
                    <a:pt x="10506" y="5629"/>
                  </a:lnTo>
                  <a:lnTo>
                    <a:pt x="10842" y="5139"/>
                  </a:lnTo>
                  <a:lnTo>
                    <a:pt x="11010" y="4895"/>
                  </a:lnTo>
                  <a:lnTo>
                    <a:pt x="11179" y="4651"/>
                  </a:lnTo>
                  <a:lnTo>
                    <a:pt x="11349" y="4408"/>
                  </a:lnTo>
                  <a:lnTo>
                    <a:pt x="11521" y="4166"/>
                  </a:lnTo>
                  <a:lnTo>
                    <a:pt x="11694" y="3924"/>
                  </a:lnTo>
                  <a:lnTo>
                    <a:pt x="11782" y="3804"/>
                  </a:lnTo>
                  <a:lnTo>
                    <a:pt x="11870" y="3685"/>
                  </a:lnTo>
                  <a:lnTo>
                    <a:pt x="11870" y="3685"/>
                  </a:lnTo>
                  <a:lnTo>
                    <a:pt x="12236" y="3192"/>
                  </a:lnTo>
                  <a:lnTo>
                    <a:pt x="12418" y="2945"/>
                  </a:lnTo>
                  <a:lnTo>
                    <a:pt x="12601" y="2697"/>
                  </a:lnTo>
                  <a:lnTo>
                    <a:pt x="12601" y="2697"/>
                  </a:lnTo>
                  <a:lnTo>
                    <a:pt x="12635" y="2647"/>
                  </a:lnTo>
                  <a:lnTo>
                    <a:pt x="12670" y="2596"/>
                  </a:lnTo>
                  <a:lnTo>
                    <a:pt x="12705" y="2542"/>
                  </a:lnTo>
                  <a:lnTo>
                    <a:pt x="12740" y="2486"/>
                  </a:lnTo>
                  <a:lnTo>
                    <a:pt x="12813" y="2371"/>
                  </a:lnTo>
                  <a:lnTo>
                    <a:pt x="12850" y="2313"/>
                  </a:lnTo>
                  <a:lnTo>
                    <a:pt x="12889" y="2255"/>
                  </a:lnTo>
                  <a:lnTo>
                    <a:pt x="12928" y="2198"/>
                  </a:lnTo>
                  <a:lnTo>
                    <a:pt x="12967" y="2142"/>
                  </a:lnTo>
                  <a:lnTo>
                    <a:pt x="13010" y="2089"/>
                  </a:lnTo>
                  <a:lnTo>
                    <a:pt x="13031" y="2063"/>
                  </a:lnTo>
                  <a:lnTo>
                    <a:pt x="13052" y="2038"/>
                  </a:lnTo>
                  <a:lnTo>
                    <a:pt x="13073" y="2013"/>
                  </a:lnTo>
                  <a:lnTo>
                    <a:pt x="13095" y="1990"/>
                  </a:lnTo>
                  <a:lnTo>
                    <a:pt x="13117" y="1967"/>
                  </a:lnTo>
                  <a:lnTo>
                    <a:pt x="13139" y="1946"/>
                  </a:lnTo>
                  <a:lnTo>
                    <a:pt x="13163" y="1925"/>
                  </a:lnTo>
                  <a:lnTo>
                    <a:pt x="13186" y="1907"/>
                  </a:lnTo>
                  <a:lnTo>
                    <a:pt x="13211" y="1888"/>
                  </a:lnTo>
                  <a:lnTo>
                    <a:pt x="13234" y="1871"/>
                  </a:lnTo>
                  <a:lnTo>
                    <a:pt x="13234" y="1871"/>
                  </a:lnTo>
                  <a:lnTo>
                    <a:pt x="13238" y="1869"/>
                  </a:lnTo>
                  <a:lnTo>
                    <a:pt x="13239" y="1867"/>
                  </a:lnTo>
                  <a:lnTo>
                    <a:pt x="13241" y="1861"/>
                  </a:lnTo>
                  <a:lnTo>
                    <a:pt x="13241" y="1855"/>
                  </a:lnTo>
                  <a:lnTo>
                    <a:pt x="13239" y="1849"/>
                  </a:lnTo>
                  <a:lnTo>
                    <a:pt x="13235" y="1845"/>
                  </a:lnTo>
                  <a:lnTo>
                    <a:pt x="13231" y="1842"/>
                  </a:lnTo>
                  <a:lnTo>
                    <a:pt x="13225" y="1842"/>
                  </a:lnTo>
                  <a:lnTo>
                    <a:pt x="13223" y="1842"/>
                  </a:lnTo>
                  <a:lnTo>
                    <a:pt x="13219" y="1845"/>
                  </a:lnTo>
                  <a:lnTo>
                    <a:pt x="13219" y="1845"/>
                  </a:lnTo>
                  <a:lnTo>
                    <a:pt x="13187" y="1867"/>
                  </a:lnTo>
                  <a:lnTo>
                    <a:pt x="13157" y="1890"/>
                  </a:lnTo>
                  <a:lnTo>
                    <a:pt x="13127" y="1915"/>
                  </a:lnTo>
                  <a:lnTo>
                    <a:pt x="13096" y="1942"/>
                  </a:lnTo>
                  <a:lnTo>
                    <a:pt x="13067" y="1969"/>
                  </a:lnTo>
                  <a:lnTo>
                    <a:pt x="13039" y="1998"/>
                  </a:lnTo>
                  <a:lnTo>
                    <a:pt x="13010" y="2028"/>
                  </a:lnTo>
                  <a:lnTo>
                    <a:pt x="12981" y="2060"/>
                  </a:lnTo>
                  <a:lnTo>
                    <a:pt x="12981" y="2060"/>
                  </a:lnTo>
                  <a:lnTo>
                    <a:pt x="13011" y="2007"/>
                  </a:lnTo>
                  <a:lnTo>
                    <a:pt x="13040" y="1955"/>
                  </a:lnTo>
                  <a:lnTo>
                    <a:pt x="13068" y="1901"/>
                  </a:lnTo>
                  <a:lnTo>
                    <a:pt x="13095" y="1847"/>
                  </a:lnTo>
                  <a:lnTo>
                    <a:pt x="13095" y="1847"/>
                  </a:lnTo>
                  <a:lnTo>
                    <a:pt x="13096" y="1850"/>
                  </a:lnTo>
                  <a:lnTo>
                    <a:pt x="13097" y="1855"/>
                  </a:lnTo>
                  <a:lnTo>
                    <a:pt x="13100" y="1857"/>
                  </a:lnTo>
                  <a:lnTo>
                    <a:pt x="13102" y="1861"/>
                  </a:lnTo>
                  <a:lnTo>
                    <a:pt x="13107" y="1863"/>
                  </a:lnTo>
                  <a:lnTo>
                    <a:pt x="13110" y="1864"/>
                  </a:lnTo>
                  <a:lnTo>
                    <a:pt x="13115" y="1864"/>
                  </a:lnTo>
                  <a:lnTo>
                    <a:pt x="13120" y="1862"/>
                  </a:lnTo>
                  <a:lnTo>
                    <a:pt x="13120" y="1862"/>
                  </a:lnTo>
                  <a:close/>
                  <a:moveTo>
                    <a:pt x="11783" y="3580"/>
                  </a:moveTo>
                  <a:lnTo>
                    <a:pt x="11783" y="3580"/>
                  </a:lnTo>
                  <a:lnTo>
                    <a:pt x="11774" y="3592"/>
                  </a:lnTo>
                  <a:lnTo>
                    <a:pt x="11774" y="3592"/>
                  </a:lnTo>
                  <a:lnTo>
                    <a:pt x="12086" y="3179"/>
                  </a:lnTo>
                  <a:lnTo>
                    <a:pt x="12399" y="2766"/>
                  </a:lnTo>
                  <a:lnTo>
                    <a:pt x="12554" y="2559"/>
                  </a:lnTo>
                  <a:lnTo>
                    <a:pt x="12710" y="2351"/>
                  </a:lnTo>
                  <a:lnTo>
                    <a:pt x="12863" y="2143"/>
                  </a:lnTo>
                  <a:lnTo>
                    <a:pt x="13018" y="1935"/>
                  </a:lnTo>
                  <a:lnTo>
                    <a:pt x="13018" y="1935"/>
                  </a:lnTo>
                  <a:lnTo>
                    <a:pt x="12997" y="1964"/>
                  </a:lnTo>
                  <a:lnTo>
                    <a:pt x="12973" y="2003"/>
                  </a:lnTo>
                  <a:lnTo>
                    <a:pt x="12914" y="2100"/>
                  </a:lnTo>
                  <a:lnTo>
                    <a:pt x="12844" y="2217"/>
                  </a:lnTo>
                  <a:lnTo>
                    <a:pt x="12770" y="2342"/>
                  </a:lnTo>
                  <a:lnTo>
                    <a:pt x="12770" y="2342"/>
                  </a:lnTo>
                  <a:lnTo>
                    <a:pt x="12733" y="2396"/>
                  </a:lnTo>
                  <a:lnTo>
                    <a:pt x="12698" y="2450"/>
                  </a:lnTo>
                  <a:lnTo>
                    <a:pt x="12630" y="2557"/>
                  </a:lnTo>
                  <a:lnTo>
                    <a:pt x="12630" y="2557"/>
                  </a:lnTo>
                  <a:lnTo>
                    <a:pt x="12613" y="2582"/>
                  </a:lnTo>
                  <a:lnTo>
                    <a:pt x="12613" y="2582"/>
                  </a:lnTo>
                  <a:lnTo>
                    <a:pt x="12565" y="2647"/>
                  </a:lnTo>
                  <a:lnTo>
                    <a:pt x="12516" y="2712"/>
                  </a:lnTo>
                  <a:lnTo>
                    <a:pt x="12465" y="2776"/>
                  </a:lnTo>
                  <a:lnTo>
                    <a:pt x="12415" y="2839"/>
                  </a:lnTo>
                  <a:lnTo>
                    <a:pt x="12365" y="2903"/>
                  </a:lnTo>
                  <a:lnTo>
                    <a:pt x="12312" y="2965"/>
                  </a:lnTo>
                  <a:lnTo>
                    <a:pt x="12208" y="3089"/>
                  </a:lnTo>
                  <a:lnTo>
                    <a:pt x="12101" y="3213"/>
                  </a:lnTo>
                  <a:lnTo>
                    <a:pt x="11995" y="3336"/>
                  </a:lnTo>
                  <a:lnTo>
                    <a:pt x="11888" y="3457"/>
                  </a:lnTo>
                  <a:lnTo>
                    <a:pt x="11783" y="3580"/>
                  </a:lnTo>
                  <a:lnTo>
                    <a:pt x="11783" y="3580"/>
                  </a:lnTo>
                  <a:close/>
                  <a:moveTo>
                    <a:pt x="12009" y="2039"/>
                  </a:moveTo>
                  <a:lnTo>
                    <a:pt x="12009" y="2039"/>
                  </a:lnTo>
                  <a:lnTo>
                    <a:pt x="12012" y="2040"/>
                  </a:lnTo>
                  <a:lnTo>
                    <a:pt x="12016" y="2042"/>
                  </a:lnTo>
                  <a:lnTo>
                    <a:pt x="12021" y="2042"/>
                  </a:lnTo>
                  <a:lnTo>
                    <a:pt x="12024" y="2042"/>
                  </a:lnTo>
                  <a:lnTo>
                    <a:pt x="12028" y="2041"/>
                  </a:lnTo>
                  <a:lnTo>
                    <a:pt x="12031" y="2039"/>
                  </a:lnTo>
                  <a:lnTo>
                    <a:pt x="12035" y="2035"/>
                  </a:lnTo>
                  <a:lnTo>
                    <a:pt x="12036" y="2031"/>
                  </a:lnTo>
                  <a:lnTo>
                    <a:pt x="12036" y="2031"/>
                  </a:lnTo>
                  <a:lnTo>
                    <a:pt x="12045" y="2006"/>
                  </a:lnTo>
                  <a:lnTo>
                    <a:pt x="12054" y="1985"/>
                  </a:lnTo>
                  <a:lnTo>
                    <a:pt x="12064" y="1965"/>
                  </a:lnTo>
                  <a:lnTo>
                    <a:pt x="12076" y="1949"/>
                  </a:lnTo>
                  <a:lnTo>
                    <a:pt x="12087" y="1933"/>
                  </a:lnTo>
                  <a:lnTo>
                    <a:pt x="12099" y="1922"/>
                  </a:lnTo>
                  <a:lnTo>
                    <a:pt x="12112" y="1910"/>
                  </a:lnTo>
                  <a:lnTo>
                    <a:pt x="12126" y="1902"/>
                  </a:lnTo>
                  <a:lnTo>
                    <a:pt x="12140" y="1895"/>
                  </a:lnTo>
                  <a:lnTo>
                    <a:pt x="12155" y="1889"/>
                  </a:lnTo>
                  <a:lnTo>
                    <a:pt x="12170" y="1884"/>
                  </a:lnTo>
                  <a:lnTo>
                    <a:pt x="12187" y="1881"/>
                  </a:lnTo>
                  <a:lnTo>
                    <a:pt x="12203" y="1878"/>
                  </a:lnTo>
                  <a:lnTo>
                    <a:pt x="12219" y="1877"/>
                  </a:lnTo>
                  <a:lnTo>
                    <a:pt x="12253" y="1876"/>
                  </a:lnTo>
                  <a:lnTo>
                    <a:pt x="12253" y="1876"/>
                  </a:lnTo>
                  <a:lnTo>
                    <a:pt x="12195" y="1931"/>
                  </a:lnTo>
                  <a:lnTo>
                    <a:pt x="12138" y="1987"/>
                  </a:lnTo>
                  <a:lnTo>
                    <a:pt x="12024" y="2100"/>
                  </a:lnTo>
                  <a:lnTo>
                    <a:pt x="11913" y="2214"/>
                  </a:lnTo>
                  <a:lnTo>
                    <a:pt x="11803" y="2331"/>
                  </a:lnTo>
                  <a:lnTo>
                    <a:pt x="11803" y="2331"/>
                  </a:lnTo>
                  <a:lnTo>
                    <a:pt x="11895" y="2186"/>
                  </a:lnTo>
                  <a:lnTo>
                    <a:pt x="11985" y="2041"/>
                  </a:lnTo>
                  <a:lnTo>
                    <a:pt x="11985" y="2041"/>
                  </a:lnTo>
                  <a:lnTo>
                    <a:pt x="11989" y="2042"/>
                  </a:lnTo>
                  <a:lnTo>
                    <a:pt x="11991" y="2044"/>
                  </a:lnTo>
                  <a:lnTo>
                    <a:pt x="11997" y="2045"/>
                  </a:lnTo>
                  <a:lnTo>
                    <a:pt x="12004" y="2042"/>
                  </a:lnTo>
                  <a:lnTo>
                    <a:pt x="12009" y="2039"/>
                  </a:lnTo>
                  <a:lnTo>
                    <a:pt x="12009" y="2039"/>
                  </a:lnTo>
                  <a:close/>
                  <a:moveTo>
                    <a:pt x="8317" y="7050"/>
                  </a:moveTo>
                  <a:lnTo>
                    <a:pt x="8317" y="7050"/>
                  </a:lnTo>
                  <a:lnTo>
                    <a:pt x="8348" y="7000"/>
                  </a:lnTo>
                  <a:lnTo>
                    <a:pt x="8379" y="6950"/>
                  </a:lnTo>
                  <a:lnTo>
                    <a:pt x="8379" y="6950"/>
                  </a:lnTo>
                  <a:lnTo>
                    <a:pt x="8541" y="6721"/>
                  </a:lnTo>
                  <a:lnTo>
                    <a:pt x="8700" y="6489"/>
                  </a:lnTo>
                  <a:lnTo>
                    <a:pt x="8859" y="6257"/>
                  </a:lnTo>
                  <a:lnTo>
                    <a:pt x="9017" y="6025"/>
                  </a:lnTo>
                  <a:lnTo>
                    <a:pt x="9017" y="6025"/>
                  </a:lnTo>
                  <a:lnTo>
                    <a:pt x="9148" y="5849"/>
                  </a:lnTo>
                  <a:lnTo>
                    <a:pt x="9279" y="5673"/>
                  </a:lnTo>
                  <a:lnTo>
                    <a:pt x="9542" y="5323"/>
                  </a:lnTo>
                  <a:lnTo>
                    <a:pt x="9542" y="5323"/>
                  </a:lnTo>
                  <a:lnTo>
                    <a:pt x="9675" y="5145"/>
                  </a:lnTo>
                  <a:lnTo>
                    <a:pt x="9811" y="4970"/>
                  </a:lnTo>
                  <a:lnTo>
                    <a:pt x="9811" y="4970"/>
                  </a:lnTo>
                  <a:lnTo>
                    <a:pt x="9525" y="5379"/>
                  </a:lnTo>
                  <a:lnTo>
                    <a:pt x="9238" y="5789"/>
                  </a:lnTo>
                  <a:lnTo>
                    <a:pt x="8953" y="6200"/>
                  </a:lnTo>
                  <a:lnTo>
                    <a:pt x="8811" y="6405"/>
                  </a:lnTo>
                  <a:lnTo>
                    <a:pt x="8670" y="6611"/>
                  </a:lnTo>
                  <a:lnTo>
                    <a:pt x="8529" y="6818"/>
                  </a:lnTo>
                  <a:lnTo>
                    <a:pt x="8390" y="7026"/>
                  </a:lnTo>
                  <a:lnTo>
                    <a:pt x="8253" y="7235"/>
                  </a:lnTo>
                  <a:lnTo>
                    <a:pt x="8117" y="7444"/>
                  </a:lnTo>
                  <a:lnTo>
                    <a:pt x="7984" y="7655"/>
                  </a:lnTo>
                  <a:lnTo>
                    <a:pt x="7851" y="7867"/>
                  </a:lnTo>
                  <a:lnTo>
                    <a:pt x="7787" y="7973"/>
                  </a:lnTo>
                  <a:lnTo>
                    <a:pt x="7723" y="8081"/>
                  </a:lnTo>
                  <a:lnTo>
                    <a:pt x="7658" y="8188"/>
                  </a:lnTo>
                  <a:lnTo>
                    <a:pt x="7595" y="8296"/>
                  </a:lnTo>
                  <a:lnTo>
                    <a:pt x="7595" y="8296"/>
                  </a:lnTo>
                  <a:lnTo>
                    <a:pt x="7473" y="8455"/>
                  </a:lnTo>
                  <a:lnTo>
                    <a:pt x="7349" y="8612"/>
                  </a:lnTo>
                  <a:lnTo>
                    <a:pt x="7349" y="8612"/>
                  </a:lnTo>
                  <a:lnTo>
                    <a:pt x="7386" y="8568"/>
                  </a:lnTo>
                  <a:lnTo>
                    <a:pt x="7420" y="8522"/>
                  </a:lnTo>
                  <a:lnTo>
                    <a:pt x="7454" y="8475"/>
                  </a:lnTo>
                  <a:lnTo>
                    <a:pt x="7487" y="8428"/>
                  </a:lnTo>
                  <a:lnTo>
                    <a:pt x="7553" y="8335"/>
                  </a:lnTo>
                  <a:lnTo>
                    <a:pt x="7616" y="8239"/>
                  </a:lnTo>
                  <a:lnTo>
                    <a:pt x="7678" y="8143"/>
                  </a:lnTo>
                  <a:lnTo>
                    <a:pt x="7739" y="8044"/>
                  </a:lnTo>
                  <a:lnTo>
                    <a:pt x="7799" y="7946"/>
                  </a:lnTo>
                  <a:lnTo>
                    <a:pt x="7856" y="7847"/>
                  </a:lnTo>
                  <a:lnTo>
                    <a:pt x="7972" y="7647"/>
                  </a:lnTo>
                  <a:lnTo>
                    <a:pt x="8086" y="7446"/>
                  </a:lnTo>
                  <a:lnTo>
                    <a:pt x="8200" y="7246"/>
                  </a:lnTo>
                  <a:lnTo>
                    <a:pt x="8258" y="7148"/>
                  </a:lnTo>
                  <a:lnTo>
                    <a:pt x="8317" y="7050"/>
                  </a:lnTo>
                  <a:lnTo>
                    <a:pt x="8317" y="7050"/>
                  </a:lnTo>
                  <a:close/>
                  <a:moveTo>
                    <a:pt x="8114" y="7253"/>
                  </a:moveTo>
                  <a:lnTo>
                    <a:pt x="8114" y="7253"/>
                  </a:lnTo>
                  <a:lnTo>
                    <a:pt x="8245" y="7051"/>
                  </a:lnTo>
                  <a:lnTo>
                    <a:pt x="8245" y="7051"/>
                  </a:lnTo>
                  <a:lnTo>
                    <a:pt x="8308" y="6952"/>
                  </a:lnTo>
                  <a:lnTo>
                    <a:pt x="8372" y="6855"/>
                  </a:lnTo>
                  <a:lnTo>
                    <a:pt x="8437" y="6758"/>
                  </a:lnTo>
                  <a:lnTo>
                    <a:pt x="8502" y="6662"/>
                  </a:lnTo>
                  <a:lnTo>
                    <a:pt x="8636" y="6471"/>
                  </a:lnTo>
                  <a:lnTo>
                    <a:pt x="8770" y="6282"/>
                  </a:lnTo>
                  <a:lnTo>
                    <a:pt x="8906" y="6093"/>
                  </a:lnTo>
                  <a:lnTo>
                    <a:pt x="9043" y="5905"/>
                  </a:lnTo>
                  <a:lnTo>
                    <a:pt x="9320" y="5530"/>
                  </a:lnTo>
                  <a:lnTo>
                    <a:pt x="9320" y="5530"/>
                  </a:lnTo>
                  <a:lnTo>
                    <a:pt x="8935" y="6093"/>
                  </a:lnTo>
                  <a:lnTo>
                    <a:pt x="8935" y="6093"/>
                  </a:lnTo>
                  <a:lnTo>
                    <a:pt x="8797" y="6286"/>
                  </a:lnTo>
                  <a:lnTo>
                    <a:pt x="8661" y="6480"/>
                  </a:lnTo>
                  <a:lnTo>
                    <a:pt x="8526" y="6675"/>
                  </a:lnTo>
                  <a:lnTo>
                    <a:pt x="8392" y="6871"/>
                  </a:lnTo>
                  <a:lnTo>
                    <a:pt x="8392" y="6871"/>
                  </a:lnTo>
                  <a:lnTo>
                    <a:pt x="8253" y="7062"/>
                  </a:lnTo>
                  <a:lnTo>
                    <a:pt x="8114" y="7253"/>
                  </a:lnTo>
                  <a:lnTo>
                    <a:pt x="8114" y="7253"/>
                  </a:lnTo>
                  <a:close/>
                  <a:moveTo>
                    <a:pt x="11584" y="2440"/>
                  </a:moveTo>
                  <a:lnTo>
                    <a:pt x="11584" y="2440"/>
                  </a:lnTo>
                  <a:lnTo>
                    <a:pt x="11686" y="2344"/>
                  </a:lnTo>
                  <a:lnTo>
                    <a:pt x="11734" y="2298"/>
                  </a:lnTo>
                  <a:lnTo>
                    <a:pt x="11781" y="2253"/>
                  </a:lnTo>
                  <a:lnTo>
                    <a:pt x="11822" y="2211"/>
                  </a:lnTo>
                  <a:lnTo>
                    <a:pt x="11858" y="2171"/>
                  </a:lnTo>
                  <a:lnTo>
                    <a:pt x="11874" y="2154"/>
                  </a:lnTo>
                  <a:lnTo>
                    <a:pt x="11888" y="2136"/>
                  </a:lnTo>
                  <a:lnTo>
                    <a:pt x="11900" y="2120"/>
                  </a:lnTo>
                  <a:lnTo>
                    <a:pt x="11909" y="2104"/>
                  </a:lnTo>
                  <a:lnTo>
                    <a:pt x="11909" y="2104"/>
                  </a:lnTo>
                  <a:lnTo>
                    <a:pt x="11848" y="2204"/>
                  </a:lnTo>
                  <a:lnTo>
                    <a:pt x="11786" y="2301"/>
                  </a:lnTo>
                  <a:lnTo>
                    <a:pt x="11722" y="2397"/>
                  </a:lnTo>
                  <a:lnTo>
                    <a:pt x="11657" y="2493"/>
                  </a:lnTo>
                  <a:lnTo>
                    <a:pt x="11657" y="2493"/>
                  </a:lnTo>
                  <a:lnTo>
                    <a:pt x="11572" y="2589"/>
                  </a:lnTo>
                  <a:lnTo>
                    <a:pt x="11488" y="2686"/>
                  </a:lnTo>
                  <a:lnTo>
                    <a:pt x="11406" y="2786"/>
                  </a:lnTo>
                  <a:lnTo>
                    <a:pt x="11324" y="2884"/>
                  </a:lnTo>
                  <a:lnTo>
                    <a:pt x="11243" y="2985"/>
                  </a:lnTo>
                  <a:lnTo>
                    <a:pt x="11163" y="3085"/>
                  </a:lnTo>
                  <a:lnTo>
                    <a:pt x="11084" y="3186"/>
                  </a:lnTo>
                  <a:lnTo>
                    <a:pt x="11005" y="3288"/>
                  </a:lnTo>
                  <a:lnTo>
                    <a:pt x="10927" y="3391"/>
                  </a:lnTo>
                  <a:lnTo>
                    <a:pt x="10850" y="3494"/>
                  </a:lnTo>
                  <a:lnTo>
                    <a:pt x="10774" y="3597"/>
                  </a:lnTo>
                  <a:lnTo>
                    <a:pt x="10698" y="3701"/>
                  </a:lnTo>
                  <a:lnTo>
                    <a:pt x="10548" y="3910"/>
                  </a:lnTo>
                  <a:lnTo>
                    <a:pt x="10398" y="4121"/>
                  </a:lnTo>
                  <a:lnTo>
                    <a:pt x="10398" y="4121"/>
                  </a:lnTo>
                  <a:lnTo>
                    <a:pt x="10176" y="4416"/>
                  </a:lnTo>
                  <a:lnTo>
                    <a:pt x="9955" y="4713"/>
                  </a:lnTo>
                  <a:lnTo>
                    <a:pt x="9735" y="5009"/>
                  </a:lnTo>
                  <a:lnTo>
                    <a:pt x="9513" y="5306"/>
                  </a:lnTo>
                  <a:lnTo>
                    <a:pt x="9513" y="5306"/>
                  </a:lnTo>
                  <a:lnTo>
                    <a:pt x="9469" y="5365"/>
                  </a:lnTo>
                  <a:lnTo>
                    <a:pt x="9469" y="5365"/>
                  </a:lnTo>
                  <a:lnTo>
                    <a:pt x="9543" y="5259"/>
                  </a:lnTo>
                  <a:lnTo>
                    <a:pt x="9616" y="5153"/>
                  </a:lnTo>
                  <a:lnTo>
                    <a:pt x="9616" y="5153"/>
                  </a:lnTo>
                  <a:lnTo>
                    <a:pt x="10026" y="4573"/>
                  </a:lnTo>
                  <a:lnTo>
                    <a:pt x="10230" y="4283"/>
                  </a:lnTo>
                  <a:lnTo>
                    <a:pt x="10433" y="3991"/>
                  </a:lnTo>
                  <a:lnTo>
                    <a:pt x="10433" y="3991"/>
                  </a:lnTo>
                  <a:lnTo>
                    <a:pt x="10586" y="3778"/>
                  </a:lnTo>
                  <a:lnTo>
                    <a:pt x="10738" y="3565"/>
                  </a:lnTo>
                  <a:lnTo>
                    <a:pt x="10738" y="3565"/>
                  </a:lnTo>
                  <a:lnTo>
                    <a:pt x="10790" y="3494"/>
                  </a:lnTo>
                  <a:lnTo>
                    <a:pt x="10843" y="3422"/>
                  </a:lnTo>
                  <a:lnTo>
                    <a:pt x="10950" y="3282"/>
                  </a:lnTo>
                  <a:lnTo>
                    <a:pt x="11057" y="3143"/>
                  </a:lnTo>
                  <a:lnTo>
                    <a:pt x="11165" y="3003"/>
                  </a:lnTo>
                  <a:lnTo>
                    <a:pt x="11273" y="2864"/>
                  </a:lnTo>
                  <a:lnTo>
                    <a:pt x="11379" y="2725"/>
                  </a:lnTo>
                  <a:lnTo>
                    <a:pt x="11432" y="2654"/>
                  </a:lnTo>
                  <a:lnTo>
                    <a:pt x="11483" y="2583"/>
                  </a:lnTo>
                  <a:lnTo>
                    <a:pt x="11534" y="2512"/>
                  </a:lnTo>
                  <a:lnTo>
                    <a:pt x="11584" y="2440"/>
                  </a:lnTo>
                  <a:lnTo>
                    <a:pt x="11584" y="2440"/>
                  </a:lnTo>
                  <a:close/>
                  <a:moveTo>
                    <a:pt x="10973" y="3210"/>
                  </a:moveTo>
                  <a:lnTo>
                    <a:pt x="10973" y="3210"/>
                  </a:lnTo>
                  <a:lnTo>
                    <a:pt x="11072" y="3070"/>
                  </a:lnTo>
                  <a:lnTo>
                    <a:pt x="11172" y="2931"/>
                  </a:lnTo>
                  <a:lnTo>
                    <a:pt x="11275" y="2793"/>
                  </a:lnTo>
                  <a:lnTo>
                    <a:pt x="11326" y="2725"/>
                  </a:lnTo>
                  <a:lnTo>
                    <a:pt x="11379" y="2656"/>
                  </a:lnTo>
                  <a:lnTo>
                    <a:pt x="11379" y="2656"/>
                  </a:lnTo>
                  <a:lnTo>
                    <a:pt x="11407" y="2622"/>
                  </a:lnTo>
                  <a:lnTo>
                    <a:pt x="11440" y="2585"/>
                  </a:lnTo>
                  <a:lnTo>
                    <a:pt x="11475" y="2548"/>
                  </a:lnTo>
                  <a:lnTo>
                    <a:pt x="11513" y="2509"/>
                  </a:lnTo>
                  <a:lnTo>
                    <a:pt x="11513" y="2509"/>
                  </a:lnTo>
                  <a:lnTo>
                    <a:pt x="11449" y="2599"/>
                  </a:lnTo>
                  <a:lnTo>
                    <a:pt x="11384" y="2688"/>
                  </a:lnTo>
                  <a:lnTo>
                    <a:pt x="11317" y="2776"/>
                  </a:lnTo>
                  <a:lnTo>
                    <a:pt x="11249" y="2864"/>
                  </a:lnTo>
                  <a:lnTo>
                    <a:pt x="11180" y="2951"/>
                  </a:lnTo>
                  <a:lnTo>
                    <a:pt x="11112" y="3037"/>
                  </a:lnTo>
                  <a:lnTo>
                    <a:pt x="10973" y="3210"/>
                  </a:lnTo>
                  <a:lnTo>
                    <a:pt x="10973" y="3210"/>
                  </a:lnTo>
                  <a:close/>
                  <a:moveTo>
                    <a:pt x="11405" y="2837"/>
                  </a:moveTo>
                  <a:lnTo>
                    <a:pt x="11405" y="2837"/>
                  </a:lnTo>
                  <a:lnTo>
                    <a:pt x="11291" y="2986"/>
                  </a:lnTo>
                  <a:lnTo>
                    <a:pt x="11175" y="3133"/>
                  </a:lnTo>
                  <a:lnTo>
                    <a:pt x="11058" y="3280"/>
                  </a:lnTo>
                  <a:lnTo>
                    <a:pt x="10941" y="3426"/>
                  </a:lnTo>
                  <a:lnTo>
                    <a:pt x="10941" y="3426"/>
                  </a:lnTo>
                  <a:lnTo>
                    <a:pt x="10998" y="3351"/>
                  </a:lnTo>
                  <a:lnTo>
                    <a:pt x="11055" y="3276"/>
                  </a:lnTo>
                  <a:lnTo>
                    <a:pt x="11170" y="3129"/>
                  </a:lnTo>
                  <a:lnTo>
                    <a:pt x="11287" y="2982"/>
                  </a:lnTo>
                  <a:lnTo>
                    <a:pt x="11405" y="2837"/>
                  </a:lnTo>
                  <a:lnTo>
                    <a:pt x="11405" y="2837"/>
                  </a:lnTo>
                  <a:close/>
                  <a:moveTo>
                    <a:pt x="7699" y="8176"/>
                  </a:moveTo>
                  <a:lnTo>
                    <a:pt x="7699" y="8176"/>
                  </a:lnTo>
                  <a:lnTo>
                    <a:pt x="7736" y="8128"/>
                  </a:lnTo>
                  <a:lnTo>
                    <a:pt x="7736" y="8128"/>
                  </a:lnTo>
                  <a:lnTo>
                    <a:pt x="7658" y="8255"/>
                  </a:lnTo>
                  <a:lnTo>
                    <a:pt x="7583" y="8383"/>
                  </a:lnTo>
                  <a:lnTo>
                    <a:pt x="7511" y="8512"/>
                  </a:lnTo>
                  <a:lnTo>
                    <a:pt x="7440" y="8641"/>
                  </a:lnTo>
                  <a:lnTo>
                    <a:pt x="7440" y="8641"/>
                  </a:lnTo>
                  <a:lnTo>
                    <a:pt x="7458" y="8603"/>
                  </a:lnTo>
                  <a:lnTo>
                    <a:pt x="7484" y="8554"/>
                  </a:lnTo>
                  <a:lnTo>
                    <a:pt x="7484" y="8554"/>
                  </a:lnTo>
                  <a:lnTo>
                    <a:pt x="7537" y="8459"/>
                  </a:lnTo>
                  <a:lnTo>
                    <a:pt x="7590" y="8364"/>
                  </a:lnTo>
                  <a:lnTo>
                    <a:pt x="7699" y="8176"/>
                  </a:lnTo>
                  <a:lnTo>
                    <a:pt x="7699" y="8176"/>
                  </a:lnTo>
                  <a:close/>
                  <a:moveTo>
                    <a:pt x="7469" y="8619"/>
                  </a:moveTo>
                  <a:lnTo>
                    <a:pt x="7469" y="8619"/>
                  </a:lnTo>
                  <a:lnTo>
                    <a:pt x="7532" y="8510"/>
                  </a:lnTo>
                  <a:lnTo>
                    <a:pt x="7596" y="8404"/>
                  </a:lnTo>
                  <a:lnTo>
                    <a:pt x="7663" y="8297"/>
                  </a:lnTo>
                  <a:lnTo>
                    <a:pt x="7730" y="8192"/>
                  </a:lnTo>
                  <a:lnTo>
                    <a:pt x="7730" y="8192"/>
                  </a:lnTo>
                  <a:lnTo>
                    <a:pt x="7788" y="8102"/>
                  </a:lnTo>
                  <a:lnTo>
                    <a:pt x="7848" y="8013"/>
                  </a:lnTo>
                  <a:lnTo>
                    <a:pt x="7909" y="7924"/>
                  </a:lnTo>
                  <a:lnTo>
                    <a:pt x="7970" y="7836"/>
                  </a:lnTo>
                  <a:lnTo>
                    <a:pt x="8032" y="7748"/>
                  </a:lnTo>
                  <a:lnTo>
                    <a:pt x="8095" y="7662"/>
                  </a:lnTo>
                  <a:lnTo>
                    <a:pt x="8221" y="7489"/>
                  </a:lnTo>
                  <a:lnTo>
                    <a:pt x="8221" y="7489"/>
                  </a:lnTo>
                  <a:lnTo>
                    <a:pt x="8263" y="7431"/>
                  </a:lnTo>
                  <a:lnTo>
                    <a:pt x="8263" y="7431"/>
                  </a:lnTo>
                  <a:lnTo>
                    <a:pt x="8412" y="7232"/>
                  </a:lnTo>
                  <a:lnTo>
                    <a:pt x="8412" y="7232"/>
                  </a:lnTo>
                  <a:lnTo>
                    <a:pt x="8753" y="6773"/>
                  </a:lnTo>
                  <a:lnTo>
                    <a:pt x="9092" y="6315"/>
                  </a:lnTo>
                  <a:lnTo>
                    <a:pt x="9433" y="5856"/>
                  </a:lnTo>
                  <a:lnTo>
                    <a:pt x="9602" y="5626"/>
                  </a:lnTo>
                  <a:lnTo>
                    <a:pt x="9773" y="5398"/>
                  </a:lnTo>
                  <a:lnTo>
                    <a:pt x="9773" y="5398"/>
                  </a:lnTo>
                  <a:lnTo>
                    <a:pt x="9914" y="5211"/>
                  </a:lnTo>
                  <a:lnTo>
                    <a:pt x="10052" y="5022"/>
                  </a:lnTo>
                  <a:lnTo>
                    <a:pt x="10190" y="4834"/>
                  </a:lnTo>
                  <a:lnTo>
                    <a:pt x="10327" y="4645"/>
                  </a:lnTo>
                  <a:lnTo>
                    <a:pt x="10600" y="4266"/>
                  </a:lnTo>
                  <a:lnTo>
                    <a:pt x="10870" y="3886"/>
                  </a:lnTo>
                  <a:lnTo>
                    <a:pt x="10870" y="3886"/>
                  </a:lnTo>
                  <a:lnTo>
                    <a:pt x="11030" y="3683"/>
                  </a:lnTo>
                  <a:lnTo>
                    <a:pt x="11030" y="3683"/>
                  </a:lnTo>
                  <a:lnTo>
                    <a:pt x="10690" y="4170"/>
                  </a:lnTo>
                  <a:lnTo>
                    <a:pt x="10351" y="4658"/>
                  </a:lnTo>
                  <a:lnTo>
                    <a:pt x="10013" y="5146"/>
                  </a:lnTo>
                  <a:lnTo>
                    <a:pt x="9675" y="5635"/>
                  </a:lnTo>
                  <a:lnTo>
                    <a:pt x="9675" y="5635"/>
                  </a:lnTo>
                  <a:lnTo>
                    <a:pt x="9532" y="5842"/>
                  </a:lnTo>
                  <a:lnTo>
                    <a:pt x="9391" y="6050"/>
                  </a:lnTo>
                  <a:lnTo>
                    <a:pt x="9109" y="6468"/>
                  </a:lnTo>
                  <a:lnTo>
                    <a:pt x="8967" y="6676"/>
                  </a:lnTo>
                  <a:lnTo>
                    <a:pt x="8825" y="6885"/>
                  </a:lnTo>
                  <a:lnTo>
                    <a:pt x="8682" y="7093"/>
                  </a:lnTo>
                  <a:lnTo>
                    <a:pt x="8539" y="7299"/>
                  </a:lnTo>
                  <a:lnTo>
                    <a:pt x="8539" y="7299"/>
                  </a:lnTo>
                  <a:lnTo>
                    <a:pt x="8454" y="7418"/>
                  </a:lnTo>
                  <a:lnTo>
                    <a:pt x="8369" y="7537"/>
                  </a:lnTo>
                  <a:lnTo>
                    <a:pt x="8282" y="7654"/>
                  </a:lnTo>
                  <a:lnTo>
                    <a:pt x="8196" y="7771"/>
                  </a:lnTo>
                  <a:lnTo>
                    <a:pt x="8107" y="7886"/>
                  </a:lnTo>
                  <a:lnTo>
                    <a:pt x="8018" y="8001"/>
                  </a:lnTo>
                  <a:lnTo>
                    <a:pt x="7928" y="8116"/>
                  </a:lnTo>
                  <a:lnTo>
                    <a:pt x="7836" y="8229"/>
                  </a:lnTo>
                  <a:lnTo>
                    <a:pt x="7836" y="8229"/>
                  </a:lnTo>
                  <a:lnTo>
                    <a:pt x="7748" y="8339"/>
                  </a:lnTo>
                  <a:lnTo>
                    <a:pt x="7682" y="8424"/>
                  </a:lnTo>
                  <a:lnTo>
                    <a:pt x="7609" y="8512"/>
                  </a:lnTo>
                  <a:lnTo>
                    <a:pt x="7573" y="8555"/>
                  </a:lnTo>
                  <a:lnTo>
                    <a:pt x="7539" y="8595"/>
                  </a:lnTo>
                  <a:lnTo>
                    <a:pt x="7507" y="8630"/>
                  </a:lnTo>
                  <a:lnTo>
                    <a:pt x="7479" y="8660"/>
                  </a:lnTo>
                  <a:lnTo>
                    <a:pt x="7456" y="8684"/>
                  </a:lnTo>
                  <a:lnTo>
                    <a:pt x="7445" y="8692"/>
                  </a:lnTo>
                  <a:lnTo>
                    <a:pt x="7437" y="8698"/>
                  </a:lnTo>
                  <a:lnTo>
                    <a:pt x="7430" y="8702"/>
                  </a:lnTo>
                  <a:lnTo>
                    <a:pt x="7424" y="8703"/>
                  </a:lnTo>
                  <a:lnTo>
                    <a:pt x="7423" y="8702"/>
                  </a:lnTo>
                  <a:lnTo>
                    <a:pt x="7422" y="8701"/>
                  </a:lnTo>
                  <a:lnTo>
                    <a:pt x="7421" y="8700"/>
                  </a:lnTo>
                  <a:lnTo>
                    <a:pt x="7420" y="8698"/>
                  </a:lnTo>
                  <a:lnTo>
                    <a:pt x="7420" y="8698"/>
                  </a:lnTo>
                  <a:lnTo>
                    <a:pt x="7442" y="8665"/>
                  </a:lnTo>
                  <a:lnTo>
                    <a:pt x="7469" y="8619"/>
                  </a:lnTo>
                  <a:lnTo>
                    <a:pt x="7469" y="8619"/>
                  </a:lnTo>
                  <a:close/>
                  <a:moveTo>
                    <a:pt x="9631" y="5522"/>
                  </a:moveTo>
                  <a:lnTo>
                    <a:pt x="9631" y="5522"/>
                  </a:lnTo>
                  <a:lnTo>
                    <a:pt x="9790" y="5295"/>
                  </a:lnTo>
                  <a:lnTo>
                    <a:pt x="9790" y="5295"/>
                  </a:lnTo>
                  <a:lnTo>
                    <a:pt x="9880" y="5170"/>
                  </a:lnTo>
                  <a:lnTo>
                    <a:pt x="9970" y="5046"/>
                  </a:lnTo>
                  <a:lnTo>
                    <a:pt x="10062" y="4922"/>
                  </a:lnTo>
                  <a:lnTo>
                    <a:pt x="10155" y="4799"/>
                  </a:lnTo>
                  <a:lnTo>
                    <a:pt x="10248" y="4677"/>
                  </a:lnTo>
                  <a:lnTo>
                    <a:pt x="10343" y="4554"/>
                  </a:lnTo>
                  <a:lnTo>
                    <a:pt x="10533" y="4312"/>
                  </a:lnTo>
                  <a:lnTo>
                    <a:pt x="10533" y="4312"/>
                  </a:lnTo>
                  <a:lnTo>
                    <a:pt x="10281" y="4658"/>
                  </a:lnTo>
                  <a:lnTo>
                    <a:pt x="10281" y="4658"/>
                  </a:lnTo>
                  <a:lnTo>
                    <a:pt x="10202" y="4767"/>
                  </a:lnTo>
                  <a:lnTo>
                    <a:pt x="10122" y="4875"/>
                  </a:lnTo>
                  <a:lnTo>
                    <a:pt x="9961" y="5091"/>
                  </a:lnTo>
                  <a:lnTo>
                    <a:pt x="9796" y="5307"/>
                  </a:lnTo>
                  <a:lnTo>
                    <a:pt x="9631" y="5522"/>
                  </a:lnTo>
                  <a:lnTo>
                    <a:pt x="9631" y="5522"/>
                  </a:lnTo>
                  <a:close/>
                  <a:moveTo>
                    <a:pt x="10914" y="3780"/>
                  </a:moveTo>
                  <a:lnTo>
                    <a:pt x="10914" y="3780"/>
                  </a:lnTo>
                  <a:lnTo>
                    <a:pt x="10645" y="4115"/>
                  </a:lnTo>
                  <a:lnTo>
                    <a:pt x="10512" y="4283"/>
                  </a:lnTo>
                  <a:lnTo>
                    <a:pt x="10378" y="4451"/>
                  </a:lnTo>
                  <a:lnTo>
                    <a:pt x="10246" y="4620"/>
                  </a:lnTo>
                  <a:lnTo>
                    <a:pt x="10116" y="4789"/>
                  </a:lnTo>
                  <a:lnTo>
                    <a:pt x="10053" y="4875"/>
                  </a:lnTo>
                  <a:lnTo>
                    <a:pt x="9989" y="4960"/>
                  </a:lnTo>
                  <a:lnTo>
                    <a:pt x="9927" y="5046"/>
                  </a:lnTo>
                  <a:lnTo>
                    <a:pt x="9865" y="5132"/>
                  </a:lnTo>
                  <a:lnTo>
                    <a:pt x="9865" y="5132"/>
                  </a:lnTo>
                  <a:lnTo>
                    <a:pt x="9697" y="5368"/>
                  </a:lnTo>
                  <a:lnTo>
                    <a:pt x="9530" y="5605"/>
                  </a:lnTo>
                  <a:lnTo>
                    <a:pt x="9195" y="6082"/>
                  </a:lnTo>
                  <a:lnTo>
                    <a:pt x="9195" y="6082"/>
                  </a:lnTo>
                  <a:lnTo>
                    <a:pt x="9011" y="6320"/>
                  </a:lnTo>
                  <a:lnTo>
                    <a:pt x="8828" y="6560"/>
                  </a:lnTo>
                  <a:lnTo>
                    <a:pt x="8646" y="6801"/>
                  </a:lnTo>
                  <a:lnTo>
                    <a:pt x="8557" y="6922"/>
                  </a:lnTo>
                  <a:lnTo>
                    <a:pt x="8468" y="7044"/>
                  </a:lnTo>
                  <a:lnTo>
                    <a:pt x="8379" y="7165"/>
                  </a:lnTo>
                  <a:lnTo>
                    <a:pt x="8293" y="7287"/>
                  </a:lnTo>
                  <a:lnTo>
                    <a:pt x="8206" y="7410"/>
                  </a:lnTo>
                  <a:lnTo>
                    <a:pt x="8122" y="7534"/>
                  </a:lnTo>
                  <a:lnTo>
                    <a:pt x="8038" y="7658"/>
                  </a:lnTo>
                  <a:lnTo>
                    <a:pt x="7954" y="7782"/>
                  </a:lnTo>
                  <a:lnTo>
                    <a:pt x="7874" y="7909"/>
                  </a:lnTo>
                  <a:lnTo>
                    <a:pt x="7794" y="8034"/>
                  </a:lnTo>
                  <a:lnTo>
                    <a:pt x="7794" y="8034"/>
                  </a:lnTo>
                  <a:lnTo>
                    <a:pt x="7736" y="8111"/>
                  </a:lnTo>
                  <a:lnTo>
                    <a:pt x="7736" y="8111"/>
                  </a:lnTo>
                  <a:lnTo>
                    <a:pt x="7853" y="7917"/>
                  </a:lnTo>
                  <a:lnTo>
                    <a:pt x="7971" y="7723"/>
                  </a:lnTo>
                  <a:lnTo>
                    <a:pt x="8091" y="7531"/>
                  </a:lnTo>
                  <a:lnTo>
                    <a:pt x="8214" y="7340"/>
                  </a:lnTo>
                  <a:lnTo>
                    <a:pt x="8338" y="7149"/>
                  </a:lnTo>
                  <a:lnTo>
                    <a:pt x="8465" y="6961"/>
                  </a:lnTo>
                  <a:lnTo>
                    <a:pt x="8591" y="6772"/>
                  </a:lnTo>
                  <a:lnTo>
                    <a:pt x="8720" y="6585"/>
                  </a:lnTo>
                  <a:lnTo>
                    <a:pt x="8849" y="6398"/>
                  </a:lnTo>
                  <a:lnTo>
                    <a:pt x="8979" y="6212"/>
                  </a:lnTo>
                  <a:lnTo>
                    <a:pt x="9240" y="5839"/>
                  </a:lnTo>
                  <a:lnTo>
                    <a:pt x="9502" y="5468"/>
                  </a:lnTo>
                  <a:lnTo>
                    <a:pt x="9763" y="5097"/>
                  </a:lnTo>
                  <a:lnTo>
                    <a:pt x="9763" y="5097"/>
                  </a:lnTo>
                  <a:lnTo>
                    <a:pt x="9969" y="4802"/>
                  </a:lnTo>
                  <a:lnTo>
                    <a:pt x="10174" y="4506"/>
                  </a:lnTo>
                  <a:lnTo>
                    <a:pt x="10174" y="4506"/>
                  </a:lnTo>
                  <a:lnTo>
                    <a:pt x="10565" y="4013"/>
                  </a:lnTo>
                  <a:lnTo>
                    <a:pt x="10760" y="3765"/>
                  </a:lnTo>
                  <a:lnTo>
                    <a:pt x="10953" y="3517"/>
                  </a:lnTo>
                  <a:lnTo>
                    <a:pt x="11048" y="3393"/>
                  </a:lnTo>
                  <a:lnTo>
                    <a:pt x="11143" y="3268"/>
                  </a:lnTo>
                  <a:lnTo>
                    <a:pt x="11237" y="3141"/>
                  </a:lnTo>
                  <a:lnTo>
                    <a:pt x="11330" y="3015"/>
                  </a:lnTo>
                  <a:lnTo>
                    <a:pt x="11422" y="2889"/>
                  </a:lnTo>
                  <a:lnTo>
                    <a:pt x="11513" y="2761"/>
                  </a:lnTo>
                  <a:lnTo>
                    <a:pt x="11601" y="2632"/>
                  </a:lnTo>
                  <a:lnTo>
                    <a:pt x="11690" y="2502"/>
                  </a:lnTo>
                  <a:lnTo>
                    <a:pt x="11690" y="2502"/>
                  </a:lnTo>
                  <a:lnTo>
                    <a:pt x="11730" y="2464"/>
                  </a:lnTo>
                  <a:lnTo>
                    <a:pt x="11772" y="2423"/>
                  </a:lnTo>
                  <a:lnTo>
                    <a:pt x="11864" y="2341"/>
                  </a:lnTo>
                  <a:lnTo>
                    <a:pt x="11864" y="2341"/>
                  </a:lnTo>
                  <a:lnTo>
                    <a:pt x="11834" y="2390"/>
                  </a:lnTo>
                  <a:lnTo>
                    <a:pt x="11806" y="2439"/>
                  </a:lnTo>
                  <a:lnTo>
                    <a:pt x="11755" y="2530"/>
                  </a:lnTo>
                  <a:lnTo>
                    <a:pt x="11712" y="2609"/>
                  </a:lnTo>
                  <a:lnTo>
                    <a:pt x="11693" y="2640"/>
                  </a:lnTo>
                  <a:lnTo>
                    <a:pt x="11678" y="2665"/>
                  </a:lnTo>
                  <a:lnTo>
                    <a:pt x="11678" y="2665"/>
                  </a:lnTo>
                  <a:lnTo>
                    <a:pt x="11585" y="2807"/>
                  </a:lnTo>
                  <a:lnTo>
                    <a:pt x="11493" y="2947"/>
                  </a:lnTo>
                  <a:lnTo>
                    <a:pt x="11398" y="3086"/>
                  </a:lnTo>
                  <a:lnTo>
                    <a:pt x="11303" y="3227"/>
                  </a:lnTo>
                  <a:lnTo>
                    <a:pt x="11207" y="3365"/>
                  </a:lnTo>
                  <a:lnTo>
                    <a:pt x="11110" y="3504"/>
                  </a:lnTo>
                  <a:lnTo>
                    <a:pt x="10914" y="3780"/>
                  </a:lnTo>
                  <a:lnTo>
                    <a:pt x="10914" y="3780"/>
                  </a:lnTo>
                  <a:close/>
                  <a:moveTo>
                    <a:pt x="11799" y="2539"/>
                  </a:moveTo>
                  <a:lnTo>
                    <a:pt x="11799" y="2539"/>
                  </a:lnTo>
                  <a:lnTo>
                    <a:pt x="11815" y="2515"/>
                  </a:lnTo>
                  <a:lnTo>
                    <a:pt x="11832" y="2485"/>
                  </a:lnTo>
                  <a:lnTo>
                    <a:pt x="11875" y="2410"/>
                  </a:lnTo>
                  <a:lnTo>
                    <a:pt x="11926" y="2323"/>
                  </a:lnTo>
                  <a:lnTo>
                    <a:pt x="11953" y="2279"/>
                  </a:lnTo>
                  <a:lnTo>
                    <a:pt x="11981" y="2235"/>
                  </a:lnTo>
                  <a:lnTo>
                    <a:pt x="11981" y="2235"/>
                  </a:lnTo>
                  <a:lnTo>
                    <a:pt x="12032" y="2187"/>
                  </a:lnTo>
                  <a:lnTo>
                    <a:pt x="12080" y="2139"/>
                  </a:lnTo>
                  <a:lnTo>
                    <a:pt x="12125" y="2094"/>
                  </a:lnTo>
                  <a:lnTo>
                    <a:pt x="12146" y="2070"/>
                  </a:lnTo>
                  <a:lnTo>
                    <a:pt x="12164" y="2048"/>
                  </a:lnTo>
                  <a:lnTo>
                    <a:pt x="12164" y="2048"/>
                  </a:lnTo>
                  <a:lnTo>
                    <a:pt x="12169" y="2046"/>
                  </a:lnTo>
                  <a:lnTo>
                    <a:pt x="12169" y="2046"/>
                  </a:lnTo>
                  <a:lnTo>
                    <a:pt x="12173" y="2045"/>
                  </a:lnTo>
                  <a:lnTo>
                    <a:pt x="12175" y="2044"/>
                  </a:lnTo>
                  <a:lnTo>
                    <a:pt x="12175" y="2044"/>
                  </a:lnTo>
                  <a:lnTo>
                    <a:pt x="12116" y="2139"/>
                  </a:lnTo>
                  <a:lnTo>
                    <a:pt x="12057" y="2235"/>
                  </a:lnTo>
                  <a:lnTo>
                    <a:pt x="11997" y="2330"/>
                  </a:lnTo>
                  <a:lnTo>
                    <a:pt x="11935" y="2424"/>
                  </a:lnTo>
                  <a:lnTo>
                    <a:pt x="11935" y="2424"/>
                  </a:lnTo>
                  <a:lnTo>
                    <a:pt x="11786" y="2626"/>
                  </a:lnTo>
                  <a:lnTo>
                    <a:pt x="11639" y="2829"/>
                  </a:lnTo>
                  <a:lnTo>
                    <a:pt x="11491" y="3033"/>
                  </a:lnTo>
                  <a:lnTo>
                    <a:pt x="11345" y="3236"/>
                  </a:lnTo>
                  <a:lnTo>
                    <a:pt x="11345" y="3236"/>
                  </a:lnTo>
                  <a:lnTo>
                    <a:pt x="11262" y="3344"/>
                  </a:lnTo>
                  <a:lnTo>
                    <a:pt x="11178" y="3452"/>
                  </a:lnTo>
                  <a:lnTo>
                    <a:pt x="11178" y="3452"/>
                  </a:lnTo>
                  <a:lnTo>
                    <a:pt x="11337" y="3226"/>
                  </a:lnTo>
                  <a:lnTo>
                    <a:pt x="11494" y="2999"/>
                  </a:lnTo>
                  <a:lnTo>
                    <a:pt x="11571" y="2884"/>
                  </a:lnTo>
                  <a:lnTo>
                    <a:pt x="11648" y="2770"/>
                  </a:lnTo>
                  <a:lnTo>
                    <a:pt x="11724" y="2654"/>
                  </a:lnTo>
                  <a:lnTo>
                    <a:pt x="11799" y="2539"/>
                  </a:lnTo>
                  <a:lnTo>
                    <a:pt x="11799" y="2539"/>
                  </a:lnTo>
                  <a:close/>
                  <a:moveTo>
                    <a:pt x="11961" y="1992"/>
                  </a:moveTo>
                  <a:lnTo>
                    <a:pt x="11961" y="1992"/>
                  </a:lnTo>
                  <a:lnTo>
                    <a:pt x="11905" y="2042"/>
                  </a:lnTo>
                  <a:lnTo>
                    <a:pt x="11850" y="2094"/>
                  </a:lnTo>
                  <a:lnTo>
                    <a:pt x="11795" y="2145"/>
                  </a:lnTo>
                  <a:lnTo>
                    <a:pt x="11741" y="2199"/>
                  </a:lnTo>
                  <a:lnTo>
                    <a:pt x="11741" y="2199"/>
                  </a:lnTo>
                  <a:lnTo>
                    <a:pt x="11790" y="2117"/>
                  </a:lnTo>
                  <a:lnTo>
                    <a:pt x="11838" y="2035"/>
                  </a:lnTo>
                  <a:lnTo>
                    <a:pt x="11884" y="1951"/>
                  </a:lnTo>
                  <a:lnTo>
                    <a:pt x="11927" y="1866"/>
                  </a:lnTo>
                  <a:lnTo>
                    <a:pt x="11927" y="1866"/>
                  </a:lnTo>
                  <a:lnTo>
                    <a:pt x="11932" y="1898"/>
                  </a:lnTo>
                  <a:lnTo>
                    <a:pt x="11939" y="1930"/>
                  </a:lnTo>
                  <a:lnTo>
                    <a:pt x="11948" y="1960"/>
                  </a:lnTo>
                  <a:lnTo>
                    <a:pt x="11961" y="1992"/>
                  </a:lnTo>
                  <a:lnTo>
                    <a:pt x="11961" y="1992"/>
                  </a:lnTo>
                  <a:close/>
                  <a:moveTo>
                    <a:pt x="11816" y="1482"/>
                  </a:moveTo>
                  <a:lnTo>
                    <a:pt x="11816" y="1482"/>
                  </a:lnTo>
                  <a:lnTo>
                    <a:pt x="11830" y="1497"/>
                  </a:lnTo>
                  <a:lnTo>
                    <a:pt x="11843" y="1512"/>
                  </a:lnTo>
                  <a:lnTo>
                    <a:pt x="11854" y="1529"/>
                  </a:lnTo>
                  <a:lnTo>
                    <a:pt x="11865" y="1545"/>
                  </a:lnTo>
                  <a:lnTo>
                    <a:pt x="11874" y="1562"/>
                  </a:lnTo>
                  <a:lnTo>
                    <a:pt x="11882" y="1580"/>
                  </a:lnTo>
                  <a:lnTo>
                    <a:pt x="11891" y="1599"/>
                  </a:lnTo>
                  <a:lnTo>
                    <a:pt x="11896" y="1619"/>
                  </a:lnTo>
                  <a:lnTo>
                    <a:pt x="11902" y="1637"/>
                  </a:lnTo>
                  <a:lnTo>
                    <a:pt x="11907" y="1658"/>
                  </a:lnTo>
                  <a:lnTo>
                    <a:pt x="11912" y="1679"/>
                  </a:lnTo>
                  <a:lnTo>
                    <a:pt x="11915" y="1701"/>
                  </a:lnTo>
                  <a:lnTo>
                    <a:pt x="11918" y="1722"/>
                  </a:lnTo>
                  <a:lnTo>
                    <a:pt x="11920" y="1744"/>
                  </a:lnTo>
                  <a:lnTo>
                    <a:pt x="11922" y="1790"/>
                  </a:lnTo>
                  <a:lnTo>
                    <a:pt x="11922" y="1790"/>
                  </a:lnTo>
                  <a:lnTo>
                    <a:pt x="11923" y="1811"/>
                  </a:lnTo>
                  <a:lnTo>
                    <a:pt x="11923" y="1811"/>
                  </a:lnTo>
                  <a:lnTo>
                    <a:pt x="11921" y="1812"/>
                  </a:lnTo>
                  <a:lnTo>
                    <a:pt x="11918" y="1814"/>
                  </a:lnTo>
                  <a:lnTo>
                    <a:pt x="11918" y="1814"/>
                  </a:lnTo>
                  <a:lnTo>
                    <a:pt x="11838" y="1910"/>
                  </a:lnTo>
                  <a:lnTo>
                    <a:pt x="11760" y="2007"/>
                  </a:lnTo>
                  <a:lnTo>
                    <a:pt x="11682" y="2104"/>
                  </a:lnTo>
                  <a:lnTo>
                    <a:pt x="11605" y="2203"/>
                  </a:lnTo>
                  <a:lnTo>
                    <a:pt x="11529" y="2301"/>
                  </a:lnTo>
                  <a:lnTo>
                    <a:pt x="11453" y="2401"/>
                  </a:lnTo>
                  <a:lnTo>
                    <a:pt x="11303" y="2598"/>
                  </a:lnTo>
                  <a:lnTo>
                    <a:pt x="11156" y="2800"/>
                  </a:lnTo>
                  <a:lnTo>
                    <a:pt x="11009" y="3001"/>
                  </a:lnTo>
                  <a:lnTo>
                    <a:pt x="10864" y="3203"/>
                  </a:lnTo>
                  <a:lnTo>
                    <a:pt x="10720" y="3406"/>
                  </a:lnTo>
                  <a:lnTo>
                    <a:pt x="10577" y="3610"/>
                  </a:lnTo>
                  <a:lnTo>
                    <a:pt x="10435" y="3814"/>
                  </a:lnTo>
                  <a:lnTo>
                    <a:pt x="10150" y="4223"/>
                  </a:lnTo>
                  <a:lnTo>
                    <a:pt x="10007" y="4427"/>
                  </a:lnTo>
                  <a:lnTo>
                    <a:pt x="9863" y="4630"/>
                  </a:lnTo>
                  <a:lnTo>
                    <a:pt x="9719" y="4834"/>
                  </a:lnTo>
                  <a:lnTo>
                    <a:pt x="9573" y="5036"/>
                  </a:lnTo>
                  <a:lnTo>
                    <a:pt x="9573" y="5036"/>
                  </a:lnTo>
                  <a:lnTo>
                    <a:pt x="9425" y="5241"/>
                  </a:lnTo>
                  <a:lnTo>
                    <a:pt x="9274" y="5445"/>
                  </a:lnTo>
                  <a:lnTo>
                    <a:pt x="9124" y="5649"/>
                  </a:lnTo>
                  <a:lnTo>
                    <a:pt x="8972" y="5852"/>
                  </a:lnTo>
                  <a:lnTo>
                    <a:pt x="8666" y="6257"/>
                  </a:lnTo>
                  <a:lnTo>
                    <a:pt x="8359" y="6661"/>
                  </a:lnTo>
                  <a:lnTo>
                    <a:pt x="8359" y="6661"/>
                  </a:lnTo>
                  <a:lnTo>
                    <a:pt x="8214" y="6852"/>
                  </a:lnTo>
                  <a:lnTo>
                    <a:pt x="8067" y="7043"/>
                  </a:lnTo>
                  <a:lnTo>
                    <a:pt x="7773" y="7422"/>
                  </a:lnTo>
                  <a:lnTo>
                    <a:pt x="7773" y="7422"/>
                  </a:lnTo>
                  <a:lnTo>
                    <a:pt x="8008" y="7093"/>
                  </a:lnTo>
                  <a:lnTo>
                    <a:pt x="8241" y="6764"/>
                  </a:lnTo>
                  <a:lnTo>
                    <a:pt x="8709" y="6104"/>
                  </a:lnTo>
                  <a:lnTo>
                    <a:pt x="8943" y="5775"/>
                  </a:lnTo>
                  <a:lnTo>
                    <a:pt x="9180" y="5446"/>
                  </a:lnTo>
                  <a:lnTo>
                    <a:pt x="9298" y="5282"/>
                  </a:lnTo>
                  <a:lnTo>
                    <a:pt x="9418" y="5119"/>
                  </a:lnTo>
                  <a:lnTo>
                    <a:pt x="9538" y="4957"/>
                  </a:lnTo>
                  <a:lnTo>
                    <a:pt x="9660" y="4795"/>
                  </a:lnTo>
                  <a:lnTo>
                    <a:pt x="9660" y="4795"/>
                  </a:lnTo>
                  <a:lnTo>
                    <a:pt x="9808" y="4596"/>
                  </a:lnTo>
                  <a:lnTo>
                    <a:pt x="9957" y="4396"/>
                  </a:lnTo>
                  <a:lnTo>
                    <a:pt x="10251" y="3996"/>
                  </a:lnTo>
                  <a:lnTo>
                    <a:pt x="10837" y="3192"/>
                  </a:lnTo>
                  <a:lnTo>
                    <a:pt x="10837" y="3192"/>
                  </a:lnTo>
                  <a:lnTo>
                    <a:pt x="10909" y="3096"/>
                  </a:lnTo>
                  <a:lnTo>
                    <a:pt x="10980" y="3001"/>
                  </a:lnTo>
                  <a:lnTo>
                    <a:pt x="11123" y="2811"/>
                  </a:lnTo>
                  <a:lnTo>
                    <a:pt x="11194" y="2715"/>
                  </a:lnTo>
                  <a:lnTo>
                    <a:pt x="11264" y="2621"/>
                  </a:lnTo>
                  <a:lnTo>
                    <a:pt x="11335" y="2526"/>
                  </a:lnTo>
                  <a:lnTo>
                    <a:pt x="11404" y="2429"/>
                  </a:lnTo>
                  <a:lnTo>
                    <a:pt x="11470" y="2331"/>
                  </a:lnTo>
                  <a:lnTo>
                    <a:pt x="11536" y="2233"/>
                  </a:lnTo>
                  <a:lnTo>
                    <a:pt x="11600" y="2134"/>
                  </a:lnTo>
                  <a:lnTo>
                    <a:pt x="11631" y="2083"/>
                  </a:lnTo>
                  <a:lnTo>
                    <a:pt x="11661" y="2033"/>
                  </a:lnTo>
                  <a:lnTo>
                    <a:pt x="11692" y="1981"/>
                  </a:lnTo>
                  <a:lnTo>
                    <a:pt x="11721" y="1930"/>
                  </a:lnTo>
                  <a:lnTo>
                    <a:pt x="11749" y="1878"/>
                  </a:lnTo>
                  <a:lnTo>
                    <a:pt x="11777" y="1826"/>
                  </a:lnTo>
                  <a:lnTo>
                    <a:pt x="11804" y="1772"/>
                  </a:lnTo>
                  <a:lnTo>
                    <a:pt x="11830" y="1719"/>
                  </a:lnTo>
                  <a:lnTo>
                    <a:pt x="11855" y="1664"/>
                  </a:lnTo>
                  <a:lnTo>
                    <a:pt x="11880" y="1610"/>
                  </a:lnTo>
                  <a:lnTo>
                    <a:pt x="11880" y="1610"/>
                  </a:lnTo>
                  <a:lnTo>
                    <a:pt x="11881" y="1603"/>
                  </a:lnTo>
                  <a:lnTo>
                    <a:pt x="11880" y="1598"/>
                  </a:lnTo>
                  <a:lnTo>
                    <a:pt x="11878" y="1593"/>
                  </a:lnTo>
                  <a:lnTo>
                    <a:pt x="11874" y="1588"/>
                  </a:lnTo>
                  <a:lnTo>
                    <a:pt x="11870" y="1585"/>
                  </a:lnTo>
                  <a:lnTo>
                    <a:pt x="11865" y="1584"/>
                  </a:lnTo>
                  <a:lnTo>
                    <a:pt x="11859" y="1586"/>
                  </a:lnTo>
                  <a:lnTo>
                    <a:pt x="11853" y="1589"/>
                  </a:lnTo>
                  <a:lnTo>
                    <a:pt x="11853" y="1589"/>
                  </a:lnTo>
                  <a:lnTo>
                    <a:pt x="11757" y="1704"/>
                  </a:lnTo>
                  <a:lnTo>
                    <a:pt x="11662" y="1819"/>
                  </a:lnTo>
                  <a:lnTo>
                    <a:pt x="11568" y="1935"/>
                  </a:lnTo>
                  <a:lnTo>
                    <a:pt x="11474" y="2052"/>
                  </a:lnTo>
                  <a:lnTo>
                    <a:pt x="11474" y="2052"/>
                  </a:lnTo>
                  <a:lnTo>
                    <a:pt x="11564" y="1911"/>
                  </a:lnTo>
                  <a:lnTo>
                    <a:pt x="11607" y="1841"/>
                  </a:lnTo>
                  <a:lnTo>
                    <a:pt x="11651" y="1770"/>
                  </a:lnTo>
                  <a:lnTo>
                    <a:pt x="11693" y="1698"/>
                  </a:lnTo>
                  <a:lnTo>
                    <a:pt x="11735" y="1627"/>
                  </a:lnTo>
                  <a:lnTo>
                    <a:pt x="11776" y="1554"/>
                  </a:lnTo>
                  <a:lnTo>
                    <a:pt x="11816" y="1482"/>
                  </a:lnTo>
                  <a:lnTo>
                    <a:pt x="11816" y="1482"/>
                  </a:lnTo>
                  <a:close/>
                  <a:moveTo>
                    <a:pt x="11456" y="1964"/>
                  </a:moveTo>
                  <a:lnTo>
                    <a:pt x="11456" y="1964"/>
                  </a:lnTo>
                  <a:lnTo>
                    <a:pt x="11405" y="2055"/>
                  </a:lnTo>
                  <a:lnTo>
                    <a:pt x="11353" y="2144"/>
                  </a:lnTo>
                  <a:lnTo>
                    <a:pt x="11328" y="2187"/>
                  </a:lnTo>
                  <a:lnTo>
                    <a:pt x="11301" y="2230"/>
                  </a:lnTo>
                  <a:lnTo>
                    <a:pt x="11275" y="2271"/>
                  </a:lnTo>
                  <a:lnTo>
                    <a:pt x="11248" y="2308"/>
                  </a:lnTo>
                  <a:lnTo>
                    <a:pt x="11248" y="2308"/>
                  </a:lnTo>
                  <a:lnTo>
                    <a:pt x="11163" y="2425"/>
                  </a:lnTo>
                  <a:lnTo>
                    <a:pt x="11075" y="2541"/>
                  </a:lnTo>
                  <a:lnTo>
                    <a:pt x="10987" y="2654"/>
                  </a:lnTo>
                  <a:lnTo>
                    <a:pt x="10898" y="2769"/>
                  </a:lnTo>
                  <a:lnTo>
                    <a:pt x="10719" y="2996"/>
                  </a:lnTo>
                  <a:lnTo>
                    <a:pt x="10629" y="3110"/>
                  </a:lnTo>
                  <a:lnTo>
                    <a:pt x="10540" y="3223"/>
                  </a:lnTo>
                  <a:lnTo>
                    <a:pt x="10540" y="3223"/>
                  </a:lnTo>
                  <a:lnTo>
                    <a:pt x="10360" y="3455"/>
                  </a:lnTo>
                  <a:lnTo>
                    <a:pt x="10178" y="3686"/>
                  </a:lnTo>
                  <a:lnTo>
                    <a:pt x="9814" y="4147"/>
                  </a:lnTo>
                  <a:lnTo>
                    <a:pt x="9814" y="4147"/>
                  </a:lnTo>
                  <a:lnTo>
                    <a:pt x="9955" y="3931"/>
                  </a:lnTo>
                  <a:lnTo>
                    <a:pt x="10096" y="3717"/>
                  </a:lnTo>
                  <a:lnTo>
                    <a:pt x="10096" y="3717"/>
                  </a:lnTo>
                  <a:lnTo>
                    <a:pt x="9969" y="3876"/>
                  </a:lnTo>
                  <a:lnTo>
                    <a:pt x="9969" y="3876"/>
                  </a:lnTo>
                  <a:lnTo>
                    <a:pt x="9814" y="4111"/>
                  </a:lnTo>
                  <a:lnTo>
                    <a:pt x="9660" y="4343"/>
                  </a:lnTo>
                  <a:lnTo>
                    <a:pt x="9660" y="4343"/>
                  </a:lnTo>
                  <a:lnTo>
                    <a:pt x="9402" y="4670"/>
                  </a:lnTo>
                  <a:lnTo>
                    <a:pt x="9274" y="4834"/>
                  </a:lnTo>
                  <a:lnTo>
                    <a:pt x="9146" y="4999"/>
                  </a:lnTo>
                  <a:lnTo>
                    <a:pt x="9146" y="4999"/>
                  </a:lnTo>
                  <a:lnTo>
                    <a:pt x="8982" y="5213"/>
                  </a:lnTo>
                  <a:lnTo>
                    <a:pt x="8819" y="5429"/>
                  </a:lnTo>
                  <a:lnTo>
                    <a:pt x="8740" y="5537"/>
                  </a:lnTo>
                  <a:lnTo>
                    <a:pt x="8660" y="5645"/>
                  </a:lnTo>
                  <a:lnTo>
                    <a:pt x="8582" y="5754"/>
                  </a:lnTo>
                  <a:lnTo>
                    <a:pt x="8503" y="5864"/>
                  </a:lnTo>
                  <a:lnTo>
                    <a:pt x="8426" y="5974"/>
                  </a:lnTo>
                  <a:lnTo>
                    <a:pt x="8350" y="6084"/>
                  </a:lnTo>
                  <a:lnTo>
                    <a:pt x="8274" y="6195"/>
                  </a:lnTo>
                  <a:lnTo>
                    <a:pt x="8199" y="6306"/>
                  </a:lnTo>
                  <a:lnTo>
                    <a:pt x="8125" y="6419"/>
                  </a:lnTo>
                  <a:lnTo>
                    <a:pt x="8052" y="6532"/>
                  </a:lnTo>
                  <a:lnTo>
                    <a:pt x="7979" y="6646"/>
                  </a:lnTo>
                  <a:lnTo>
                    <a:pt x="7908" y="6760"/>
                  </a:lnTo>
                  <a:lnTo>
                    <a:pt x="7908" y="6760"/>
                  </a:lnTo>
                  <a:lnTo>
                    <a:pt x="7875" y="6812"/>
                  </a:lnTo>
                  <a:lnTo>
                    <a:pt x="7841" y="6865"/>
                  </a:lnTo>
                  <a:lnTo>
                    <a:pt x="7806" y="6916"/>
                  </a:lnTo>
                  <a:lnTo>
                    <a:pt x="7771" y="6968"/>
                  </a:lnTo>
                  <a:lnTo>
                    <a:pt x="7771" y="6968"/>
                  </a:lnTo>
                  <a:lnTo>
                    <a:pt x="7875" y="6806"/>
                  </a:lnTo>
                  <a:lnTo>
                    <a:pt x="7978" y="6645"/>
                  </a:lnTo>
                  <a:lnTo>
                    <a:pt x="8081" y="6482"/>
                  </a:lnTo>
                  <a:lnTo>
                    <a:pt x="8183" y="6318"/>
                  </a:lnTo>
                  <a:lnTo>
                    <a:pt x="8386" y="5991"/>
                  </a:lnTo>
                  <a:lnTo>
                    <a:pt x="8488" y="5829"/>
                  </a:lnTo>
                  <a:lnTo>
                    <a:pt x="8591" y="5666"/>
                  </a:lnTo>
                  <a:lnTo>
                    <a:pt x="8591" y="5666"/>
                  </a:lnTo>
                  <a:lnTo>
                    <a:pt x="8764" y="5430"/>
                  </a:lnTo>
                  <a:lnTo>
                    <a:pt x="8941" y="5196"/>
                  </a:lnTo>
                  <a:lnTo>
                    <a:pt x="9029" y="5080"/>
                  </a:lnTo>
                  <a:lnTo>
                    <a:pt x="9119" y="4963"/>
                  </a:lnTo>
                  <a:lnTo>
                    <a:pt x="9208" y="4847"/>
                  </a:lnTo>
                  <a:lnTo>
                    <a:pt x="9299" y="4732"/>
                  </a:lnTo>
                  <a:lnTo>
                    <a:pt x="9299" y="4732"/>
                  </a:lnTo>
                  <a:lnTo>
                    <a:pt x="9435" y="4559"/>
                  </a:lnTo>
                  <a:lnTo>
                    <a:pt x="9571" y="4386"/>
                  </a:lnTo>
                  <a:lnTo>
                    <a:pt x="9840" y="4038"/>
                  </a:lnTo>
                  <a:lnTo>
                    <a:pt x="9840" y="4038"/>
                  </a:lnTo>
                  <a:lnTo>
                    <a:pt x="9571" y="4374"/>
                  </a:lnTo>
                  <a:lnTo>
                    <a:pt x="9303" y="4710"/>
                  </a:lnTo>
                  <a:lnTo>
                    <a:pt x="9036" y="5047"/>
                  </a:lnTo>
                  <a:lnTo>
                    <a:pt x="8903" y="5215"/>
                  </a:lnTo>
                  <a:lnTo>
                    <a:pt x="8770" y="5385"/>
                  </a:lnTo>
                  <a:lnTo>
                    <a:pt x="8770" y="5385"/>
                  </a:lnTo>
                  <a:lnTo>
                    <a:pt x="8857" y="5253"/>
                  </a:lnTo>
                  <a:lnTo>
                    <a:pt x="8857" y="5253"/>
                  </a:lnTo>
                  <a:lnTo>
                    <a:pt x="9044" y="4997"/>
                  </a:lnTo>
                  <a:lnTo>
                    <a:pt x="9233" y="4741"/>
                  </a:lnTo>
                  <a:lnTo>
                    <a:pt x="9421" y="4486"/>
                  </a:lnTo>
                  <a:lnTo>
                    <a:pt x="9612" y="4232"/>
                  </a:lnTo>
                  <a:lnTo>
                    <a:pt x="9612" y="4232"/>
                  </a:lnTo>
                  <a:lnTo>
                    <a:pt x="9708" y="4107"/>
                  </a:lnTo>
                  <a:lnTo>
                    <a:pt x="9804" y="3982"/>
                  </a:lnTo>
                  <a:lnTo>
                    <a:pt x="9901" y="3858"/>
                  </a:lnTo>
                  <a:lnTo>
                    <a:pt x="9998" y="3734"/>
                  </a:lnTo>
                  <a:lnTo>
                    <a:pt x="10193" y="3487"/>
                  </a:lnTo>
                  <a:lnTo>
                    <a:pt x="10390" y="3240"/>
                  </a:lnTo>
                  <a:lnTo>
                    <a:pt x="10390" y="3240"/>
                  </a:lnTo>
                  <a:lnTo>
                    <a:pt x="10289" y="3391"/>
                  </a:lnTo>
                  <a:lnTo>
                    <a:pt x="10189" y="3542"/>
                  </a:lnTo>
                  <a:lnTo>
                    <a:pt x="9990" y="3845"/>
                  </a:lnTo>
                  <a:lnTo>
                    <a:pt x="9990" y="3845"/>
                  </a:lnTo>
                  <a:lnTo>
                    <a:pt x="10137" y="3654"/>
                  </a:lnTo>
                  <a:lnTo>
                    <a:pt x="10137" y="3654"/>
                  </a:lnTo>
                  <a:lnTo>
                    <a:pt x="10256" y="3477"/>
                  </a:lnTo>
                  <a:lnTo>
                    <a:pt x="10374" y="3303"/>
                  </a:lnTo>
                  <a:lnTo>
                    <a:pt x="10494" y="3129"/>
                  </a:lnTo>
                  <a:lnTo>
                    <a:pt x="10616" y="2955"/>
                  </a:lnTo>
                  <a:lnTo>
                    <a:pt x="10616" y="2955"/>
                  </a:lnTo>
                  <a:lnTo>
                    <a:pt x="10742" y="2794"/>
                  </a:lnTo>
                  <a:lnTo>
                    <a:pt x="10868" y="2631"/>
                  </a:lnTo>
                  <a:lnTo>
                    <a:pt x="10868" y="2631"/>
                  </a:lnTo>
                  <a:lnTo>
                    <a:pt x="11117" y="2305"/>
                  </a:lnTo>
                  <a:lnTo>
                    <a:pt x="11365" y="1978"/>
                  </a:lnTo>
                  <a:lnTo>
                    <a:pt x="11365" y="1978"/>
                  </a:lnTo>
                  <a:lnTo>
                    <a:pt x="11468" y="1857"/>
                  </a:lnTo>
                  <a:lnTo>
                    <a:pt x="11573" y="1739"/>
                  </a:lnTo>
                  <a:lnTo>
                    <a:pt x="11573" y="1739"/>
                  </a:lnTo>
                  <a:lnTo>
                    <a:pt x="11503" y="1843"/>
                  </a:lnTo>
                  <a:lnTo>
                    <a:pt x="11431" y="1950"/>
                  </a:lnTo>
                  <a:lnTo>
                    <a:pt x="11328" y="2097"/>
                  </a:lnTo>
                  <a:lnTo>
                    <a:pt x="11328" y="2097"/>
                  </a:lnTo>
                  <a:lnTo>
                    <a:pt x="11190" y="2289"/>
                  </a:lnTo>
                  <a:lnTo>
                    <a:pt x="11050" y="2480"/>
                  </a:lnTo>
                  <a:lnTo>
                    <a:pt x="10909" y="2670"/>
                  </a:lnTo>
                  <a:lnTo>
                    <a:pt x="10766" y="2858"/>
                  </a:lnTo>
                  <a:lnTo>
                    <a:pt x="10766" y="2858"/>
                  </a:lnTo>
                  <a:lnTo>
                    <a:pt x="10945" y="2638"/>
                  </a:lnTo>
                  <a:lnTo>
                    <a:pt x="11033" y="2528"/>
                  </a:lnTo>
                  <a:lnTo>
                    <a:pt x="11120" y="2417"/>
                  </a:lnTo>
                  <a:lnTo>
                    <a:pt x="11207" y="2306"/>
                  </a:lnTo>
                  <a:lnTo>
                    <a:pt x="11293" y="2193"/>
                  </a:lnTo>
                  <a:lnTo>
                    <a:pt x="11376" y="2079"/>
                  </a:lnTo>
                  <a:lnTo>
                    <a:pt x="11417" y="2021"/>
                  </a:lnTo>
                  <a:lnTo>
                    <a:pt x="11456" y="1964"/>
                  </a:lnTo>
                  <a:lnTo>
                    <a:pt x="11456" y="1964"/>
                  </a:lnTo>
                  <a:close/>
                  <a:moveTo>
                    <a:pt x="6932" y="8082"/>
                  </a:moveTo>
                  <a:lnTo>
                    <a:pt x="6932" y="8082"/>
                  </a:lnTo>
                  <a:lnTo>
                    <a:pt x="6852" y="8179"/>
                  </a:lnTo>
                  <a:lnTo>
                    <a:pt x="6771" y="8275"/>
                  </a:lnTo>
                  <a:lnTo>
                    <a:pt x="6771" y="8275"/>
                  </a:lnTo>
                  <a:lnTo>
                    <a:pt x="6785" y="8259"/>
                  </a:lnTo>
                  <a:lnTo>
                    <a:pt x="6798" y="8238"/>
                  </a:lnTo>
                  <a:lnTo>
                    <a:pt x="6811" y="8215"/>
                  </a:lnTo>
                  <a:lnTo>
                    <a:pt x="6824" y="8191"/>
                  </a:lnTo>
                  <a:lnTo>
                    <a:pt x="6836" y="8164"/>
                  </a:lnTo>
                  <a:lnTo>
                    <a:pt x="6848" y="8136"/>
                  </a:lnTo>
                  <a:lnTo>
                    <a:pt x="6873" y="8078"/>
                  </a:lnTo>
                  <a:lnTo>
                    <a:pt x="6898" y="8019"/>
                  </a:lnTo>
                  <a:lnTo>
                    <a:pt x="6922" y="7961"/>
                  </a:lnTo>
                  <a:lnTo>
                    <a:pt x="6935" y="7933"/>
                  </a:lnTo>
                  <a:lnTo>
                    <a:pt x="6948" y="7909"/>
                  </a:lnTo>
                  <a:lnTo>
                    <a:pt x="6962" y="7884"/>
                  </a:lnTo>
                  <a:lnTo>
                    <a:pt x="6975" y="7863"/>
                  </a:lnTo>
                  <a:lnTo>
                    <a:pt x="6975" y="7863"/>
                  </a:lnTo>
                  <a:lnTo>
                    <a:pt x="7019" y="7798"/>
                  </a:lnTo>
                  <a:lnTo>
                    <a:pt x="7066" y="7733"/>
                  </a:lnTo>
                  <a:lnTo>
                    <a:pt x="7160" y="7604"/>
                  </a:lnTo>
                  <a:lnTo>
                    <a:pt x="7255" y="7477"/>
                  </a:lnTo>
                  <a:lnTo>
                    <a:pt x="7348" y="7349"/>
                  </a:lnTo>
                  <a:lnTo>
                    <a:pt x="7348" y="7349"/>
                  </a:lnTo>
                  <a:lnTo>
                    <a:pt x="7551" y="7067"/>
                  </a:lnTo>
                  <a:lnTo>
                    <a:pt x="7551" y="7067"/>
                  </a:lnTo>
                  <a:lnTo>
                    <a:pt x="7469" y="7191"/>
                  </a:lnTo>
                  <a:lnTo>
                    <a:pt x="7389" y="7316"/>
                  </a:lnTo>
                  <a:lnTo>
                    <a:pt x="7310" y="7442"/>
                  </a:lnTo>
                  <a:lnTo>
                    <a:pt x="7232" y="7568"/>
                  </a:lnTo>
                  <a:lnTo>
                    <a:pt x="7155" y="7696"/>
                  </a:lnTo>
                  <a:lnTo>
                    <a:pt x="7080" y="7823"/>
                  </a:lnTo>
                  <a:lnTo>
                    <a:pt x="7005" y="7952"/>
                  </a:lnTo>
                  <a:lnTo>
                    <a:pt x="6932" y="8082"/>
                  </a:lnTo>
                  <a:lnTo>
                    <a:pt x="6932" y="8082"/>
                  </a:lnTo>
                  <a:close/>
                  <a:moveTo>
                    <a:pt x="7885" y="6656"/>
                  </a:moveTo>
                  <a:lnTo>
                    <a:pt x="7885" y="6656"/>
                  </a:lnTo>
                  <a:lnTo>
                    <a:pt x="8048" y="6423"/>
                  </a:lnTo>
                  <a:lnTo>
                    <a:pt x="8212" y="6193"/>
                  </a:lnTo>
                  <a:lnTo>
                    <a:pt x="8212" y="6193"/>
                  </a:lnTo>
                  <a:lnTo>
                    <a:pt x="8028" y="6487"/>
                  </a:lnTo>
                  <a:lnTo>
                    <a:pt x="7844" y="6780"/>
                  </a:lnTo>
                  <a:lnTo>
                    <a:pt x="7751" y="6927"/>
                  </a:lnTo>
                  <a:lnTo>
                    <a:pt x="7657" y="7073"/>
                  </a:lnTo>
                  <a:lnTo>
                    <a:pt x="7562" y="7218"/>
                  </a:lnTo>
                  <a:lnTo>
                    <a:pt x="7466" y="7362"/>
                  </a:lnTo>
                  <a:lnTo>
                    <a:pt x="7466" y="7362"/>
                  </a:lnTo>
                  <a:lnTo>
                    <a:pt x="7395" y="7466"/>
                  </a:lnTo>
                  <a:lnTo>
                    <a:pt x="7321" y="7570"/>
                  </a:lnTo>
                  <a:lnTo>
                    <a:pt x="7246" y="7673"/>
                  </a:lnTo>
                  <a:lnTo>
                    <a:pt x="7171" y="7775"/>
                  </a:lnTo>
                  <a:lnTo>
                    <a:pt x="7171" y="7775"/>
                  </a:lnTo>
                  <a:lnTo>
                    <a:pt x="7207" y="7703"/>
                  </a:lnTo>
                  <a:lnTo>
                    <a:pt x="7242" y="7634"/>
                  </a:lnTo>
                  <a:lnTo>
                    <a:pt x="7277" y="7569"/>
                  </a:lnTo>
                  <a:lnTo>
                    <a:pt x="7293" y="7539"/>
                  </a:lnTo>
                  <a:lnTo>
                    <a:pt x="7311" y="7511"/>
                  </a:lnTo>
                  <a:lnTo>
                    <a:pt x="7311" y="7511"/>
                  </a:lnTo>
                  <a:lnTo>
                    <a:pt x="7380" y="7402"/>
                  </a:lnTo>
                  <a:lnTo>
                    <a:pt x="7450" y="7294"/>
                  </a:lnTo>
                  <a:lnTo>
                    <a:pt x="7521" y="7187"/>
                  </a:lnTo>
                  <a:lnTo>
                    <a:pt x="7593" y="7080"/>
                  </a:lnTo>
                  <a:lnTo>
                    <a:pt x="7739" y="6868"/>
                  </a:lnTo>
                  <a:lnTo>
                    <a:pt x="7885" y="6656"/>
                  </a:lnTo>
                  <a:lnTo>
                    <a:pt x="7885" y="6656"/>
                  </a:lnTo>
                  <a:close/>
                  <a:moveTo>
                    <a:pt x="6973" y="8217"/>
                  </a:moveTo>
                  <a:lnTo>
                    <a:pt x="6973" y="8217"/>
                  </a:lnTo>
                  <a:lnTo>
                    <a:pt x="7056" y="8129"/>
                  </a:lnTo>
                  <a:lnTo>
                    <a:pt x="7138" y="8040"/>
                  </a:lnTo>
                  <a:lnTo>
                    <a:pt x="7218" y="7949"/>
                  </a:lnTo>
                  <a:lnTo>
                    <a:pt x="7298" y="7856"/>
                  </a:lnTo>
                  <a:lnTo>
                    <a:pt x="7376" y="7762"/>
                  </a:lnTo>
                  <a:lnTo>
                    <a:pt x="7454" y="7666"/>
                  </a:lnTo>
                  <a:lnTo>
                    <a:pt x="7530" y="7570"/>
                  </a:lnTo>
                  <a:lnTo>
                    <a:pt x="7605" y="7472"/>
                  </a:lnTo>
                  <a:lnTo>
                    <a:pt x="7605" y="7472"/>
                  </a:lnTo>
                  <a:lnTo>
                    <a:pt x="7528" y="7577"/>
                  </a:lnTo>
                  <a:lnTo>
                    <a:pt x="7452" y="7680"/>
                  </a:lnTo>
                  <a:lnTo>
                    <a:pt x="7375" y="7782"/>
                  </a:lnTo>
                  <a:lnTo>
                    <a:pt x="7296" y="7884"/>
                  </a:lnTo>
                  <a:lnTo>
                    <a:pt x="7214" y="7984"/>
                  </a:lnTo>
                  <a:lnTo>
                    <a:pt x="7173" y="8033"/>
                  </a:lnTo>
                  <a:lnTo>
                    <a:pt x="7131" y="8082"/>
                  </a:lnTo>
                  <a:lnTo>
                    <a:pt x="7087" y="8131"/>
                  </a:lnTo>
                  <a:lnTo>
                    <a:pt x="7044" y="8179"/>
                  </a:lnTo>
                  <a:lnTo>
                    <a:pt x="6999" y="8226"/>
                  </a:lnTo>
                  <a:lnTo>
                    <a:pt x="6955" y="8273"/>
                  </a:lnTo>
                  <a:lnTo>
                    <a:pt x="6955" y="8273"/>
                  </a:lnTo>
                  <a:lnTo>
                    <a:pt x="6973" y="8217"/>
                  </a:lnTo>
                  <a:lnTo>
                    <a:pt x="6973" y="8217"/>
                  </a:lnTo>
                  <a:close/>
                  <a:moveTo>
                    <a:pt x="6995" y="8144"/>
                  </a:moveTo>
                  <a:lnTo>
                    <a:pt x="6995" y="8144"/>
                  </a:lnTo>
                  <a:lnTo>
                    <a:pt x="6998" y="8130"/>
                  </a:lnTo>
                  <a:lnTo>
                    <a:pt x="6998" y="8130"/>
                  </a:lnTo>
                  <a:lnTo>
                    <a:pt x="7030" y="8083"/>
                  </a:lnTo>
                  <a:lnTo>
                    <a:pt x="7061" y="8037"/>
                  </a:lnTo>
                  <a:lnTo>
                    <a:pt x="7095" y="7992"/>
                  </a:lnTo>
                  <a:lnTo>
                    <a:pt x="7128" y="7946"/>
                  </a:lnTo>
                  <a:lnTo>
                    <a:pt x="7162" y="7902"/>
                  </a:lnTo>
                  <a:lnTo>
                    <a:pt x="7197" y="7857"/>
                  </a:lnTo>
                  <a:lnTo>
                    <a:pt x="7232" y="7814"/>
                  </a:lnTo>
                  <a:lnTo>
                    <a:pt x="7269" y="7771"/>
                  </a:lnTo>
                  <a:lnTo>
                    <a:pt x="7269" y="7771"/>
                  </a:lnTo>
                  <a:lnTo>
                    <a:pt x="7320" y="7704"/>
                  </a:lnTo>
                  <a:lnTo>
                    <a:pt x="7368" y="7640"/>
                  </a:lnTo>
                  <a:lnTo>
                    <a:pt x="7465" y="7506"/>
                  </a:lnTo>
                  <a:lnTo>
                    <a:pt x="7465" y="7506"/>
                  </a:lnTo>
                  <a:lnTo>
                    <a:pt x="7540" y="7400"/>
                  </a:lnTo>
                  <a:lnTo>
                    <a:pt x="7613" y="7292"/>
                  </a:lnTo>
                  <a:lnTo>
                    <a:pt x="7684" y="7183"/>
                  </a:lnTo>
                  <a:lnTo>
                    <a:pt x="7753" y="7073"/>
                  </a:lnTo>
                  <a:lnTo>
                    <a:pt x="7822" y="6962"/>
                  </a:lnTo>
                  <a:lnTo>
                    <a:pt x="7891" y="6851"/>
                  </a:lnTo>
                  <a:lnTo>
                    <a:pt x="8027" y="6629"/>
                  </a:lnTo>
                  <a:lnTo>
                    <a:pt x="8027" y="6629"/>
                  </a:lnTo>
                  <a:lnTo>
                    <a:pt x="8105" y="6505"/>
                  </a:lnTo>
                  <a:lnTo>
                    <a:pt x="8185" y="6381"/>
                  </a:lnTo>
                  <a:lnTo>
                    <a:pt x="8266" y="6260"/>
                  </a:lnTo>
                  <a:lnTo>
                    <a:pt x="8348" y="6139"/>
                  </a:lnTo>
                  <a:lnTo>
                    <a:pt x="8431" y="6018"/>
                  </a:lnTo>
                  <a:lnTo>
                    <a:pt x="8515" y="5899"/>
                  </a:lnTo>
                  <a:lnTo>
                    <a:pt x="8599" y="5780"/>
                  </a:lnTo>
                  <a:lnTo>
                    <a:pt x="8686" y="5661"/>
                  </a:lnTo>
                  <a:lnTo>
                    <a:pt x="8773" y="5544"/>
                  </a:lnTo>
                  <a:lnTo>
                    <a:pt x="8860" y="5427"/>
                  </a:lnTo>
                  <a:lnTo>
                    <a:pt x="8948" y="5310"/>
                  </a:lnTo>
                  <a:lnTo>
                    <a:pt x="9037" y="5194"/>
                  </a:lnTo>
                  <a:lnTo>
                    <a:pt x="9216" y="4963"/>
                  </a:lnTo>
                  <a:lnTo>
                    <a:pt x="9396" y="4731"/>
                  </a:lnTo>
                  <a:lnTo>
                    <a:pt x="9396" y="4731"/>
                  </a:lnTo>
                  <a:lnTo>
                    <a:pt x="9324" y="4837"/>
                  </a:lnTo>
                  <a:lnTo>
                    <a:pt x="9252" y="4945"/>
                  </a:lnTo>
                  <a:lnTo>
                    <a:pt x="9110" y="5162"/>
                  </a:lnTo>
                  <a:lnTo>
                    <a:pt x="8968" y="5379"/>
                  </a:lnTo>
                  <a:lnTo>
                    <a:pt x="8826" y="5601"/>
                  </a:lnTo>
                  <a:lnTo>
                    <a:pt x="8543" y="6043"/>
                  </a:lnTo>
                  <a:lnTo>
                    <a:pt x="8400" y="6264"/>
                  </a:lnTo>
                  <a:lnTo>
                    <a:pt x="8255" y="6484"/>
                  </a:lnTo>
                  <a:lnTo>
                    <a:pt x="8183" y="6594"/>
                  </a:lnTo>
                  <a:lnTo>
                    <a:pt x="8109" y="6703"/>
                  </a:lnTo>
                  <a:lnTo>
                    <a:pt x="8035" y="6812"/>
                  </a:lnTo>
                  <a:lnTo>
                    <a:pt x="7960" y="6920"/>
                  </a:lnTo>
                  <a:lnTo>
                    <a:pt x="7885" y="7027"/>
                  </a:lnTo>
                  <a:lnTo>
                    <a:pt x="7809" y="7134"/>
                  </a:lnTo>
                  <a:lnTo>
                    <a:pt x="7732" y="7240"/>
                  </a:lnTo>
                  <a:lnTo>
                    <a:pt x="7655" y="7346"/>
                  </a:lnTo>
                  <a:lnTo>
                    <a:pt x="7575" y="7449"/>
                  </a:lnTo>
                  <a:lnTo>
                    <a:pt x="7496" y="7552"/>
                  </a:lnTo>
                  <a:lnTo>
                    <a:pt x="7415" y="7654"/>
                  </a:lnTo>
                  <a:lnTo>
                    <a:pt x="7333" y="7754"/>
                  </a:lnTo>
                  <a:lnTo>
                    <a:pt x="7251" y="7854"/>
                  </a:lnTo>
                  <a:lnTo>
                    <a:pt x="7167" y="7952"/>
                  </a:lnTo>
                  <a:lnTo>
                    <a:pt x="7081" y="8049"/>
                  </a:lnTo>
                  <a:lnTo>
                    <a:pt x="6995" y="8144"/>
                  </a:lnTo>
                  <a:lnTo>
                    <a:pt x="6995" y="8144"/>
                  </a:lnTo>
                  <a:close/>
                  <a:moveTo>
                    <a:pt x="9173" y="5119"/>
                  </a:moveTo>
                  <a:lnTo>
                    <a:pt x="9173" y="5119"/>
                  </a:lnTo>
                  <a:lnTo>
                    <a:pt x="9279" y="4960"/>
                  </a:lnTo>
                  <a:lnTo>
                    <a:pt x="9386" y="4800"/>
                  </a:lnTo>
                  <a:lnTo>
                    <a:pt x="9598" y="4477"/>
                  </a:lnTo>
                  <a:lnTo>
                    <a:pt x="9598" y="4477"/>
                  </a:lnTo>
                  <a:lnTo>
                    <a:pt x="9796" y="4232"/>
                  </a:lnTo>
                  <a:lnTo>
                    <a:pt x="9996" y="3988"/>
                  </a:lnTo>
                  <a:lnTo>
                    <a:pt x="10197" y="3743"/>
                  </a:lnTo>
                  <a:lnTo>
                    <a:pt x="10397" y="3497"/>
                  </a:lnTo>
                  <a:lnTo>
                    <a:pt x="10397" y="3497"/>
                  </a:lnTo>
                  <a:lnTo>
                    <a:pt x="10156" y="3840"/>
                  </a:lnTo>
                  <a:lnTo>
                    <a:pt x="9915" y="4184"/>
                  </a:lnTo>
                  <a:lnTo>
                    <a:pt x="9675" y="4528"/>
                  </a:lnTo>
                  <a:lnTo>
                    <a:pt x="9434" y="4871"/>
                  </a:lnTo>
                  <a:lnTo>
                    <a:pt x="9434" y="4871"/>
                  </a:lnTo>
                  <a:lnTo>
                    <a:pt x="8858" y="5686"/>
                  </a:lnTo>
                  <a:lnTo>
                    <a:pt x="8569" y="6092"/>
                  </a:lnTo>
                  <a:lnTo>
                    <a:pt x="8280" y="6499"/>
                  </a:lnTo>
                  <a:lnTo>
                    <a:pt x="8280" y="6499"/>
                  </a:lnTo>
                  <a:lnTo>
                    <a:pt x="8393" y="6325"/>
                  </a:lnTo>
                  <a:lnTo>
                    <a:pt x="8506" y="6150"/>
                  </a:lnTo>
                  <a:lnTo>
                    <a:pt x="8728" y="5802"/>
                  </a:lnTo>
                  <a:lnTo>
                    <a:pt x="8838" y="5629"/>
                  </a:lnTo>
                  <a:lnTo>
                    <a:pt x="8949" y="5457"/>
                  </a:lnTo>
                  <a:lnTo>
                    <a:pt x="9061" y="5287"/>
                  </a:lnTo>
                  <a:lnTo>
                    <a:pt x="9173" y="5119"/>
                  </a:lnTo>
                  <a:lnTo>
                    <a:pt x="9173" y="5119"/>
                  </a:lnTo>
                  <a:close/>
                  <a:moveTo>
                    <a:pt x="11673" y="1393"/>
                  </a:moveTo>
                  <a:lnTo>
                    <a:pt x="11673" y="1393"/>
                  </a:lnTo>
                  <a:lnTo>
                    <a:pt x="11693" y="1402"/>
                  </a:lnTo>
                  <a:lnTo>
                    <a:pt x="11713" y="1413"/>
                  </a:lnTo>
                  <a:lnTo>
                    <a:pt x="11713" y="1413"/>
                  </a:lnTo>
                  <a:lnTo>
                    <a:pt x="11729" y="1421"/>
                  </a:lnTo>
                  <a:lnTo>
                    <a:pt x="11743" y="1429"/>
                  </a:lnTo>
                  <a:lnTo>
                    <a:pt x="11743" y="1429"/>
                  </a:lnTo>
                  <a:lnTo>
                    <a:pt x="11741" y="1430"/>
                  </a:lnTo>
                  <a:lnTo>
                    <a:pt x="11738" y="1433"/>
                  </a:lnTo>
                  <a:lnTo>
                    <a:pt x="11738" y="1433"/>
                  </a:lnTo>
                  <a:lnTo>
                    <a:pt x="11495" y="1749"/>
                  </a:lnTo>
                  <a:lnTo>
                    <a:pt x="11250" y="2063"/>
                  </a:lnTo>
                  <a:lnTo>
                    <a:pt x="11250" y="2063"/>
                  </a:lnTo>
                  <a:lnTo>
                    <a:pt x="11166" y="2168"/>
                  </a:lnTo>
                  <a:lnTo>
                    <a:pt x="11083" y="2273"/>
                  </a:lnTo>
                  <a:lnTo>
                    <a:pt x="11002" y="2379"/>
                  </a:lnTo>
                  <a:lnTo>
                    <a:pt x="10921" y="2486"/>
                  </a:lnTo>
                  <a:lnTo>
                    <a:pt x="10921" y="2486"/>
                  </a:lnTo>
                  <a:lnTo>
                    <a:pt x="10562" y="2947"/>
                  </a:lnTo>
                  <a:lnTo>
                    <a:pt x="10204" y="3407"/>
                  </a:lnTo>
                  <a:lnTo>
                    <a:pt x="10025" y="3639"/>
                  </a:lnTo>
                  <a:lnTo>
                    <a:pt x="9847" y="3871"/>
                  </a:lnTo>
                  <a:lnTo>
                    <a:pt x="9670" y="4102"/>
                  </a:lnTo>
                  <a:lnTo>
                    <a:pt x="9495" y="4335"/>
                  </a:lnTo>
                  <a:lnTo>
                    <a:pt x="9495" y="4335"/>
                  </a:lnTo>
                  <a:lnTo>
                    <a:pt x="9612" y="4173"/>
                  </a:lnTo>
                  <a:lnTo>
                    <a:pt x="9730" y="4011"/>
                  </a:lnTo>
                  <a:lnTo>
                    <a:pt x="9968" y="3688"/>
                  </a:lnTo>
                  <a:lnTo>
                    <a:pt x="10205" y="3365"/>
                  </a:lnTo>
                  <a:lnTo>
                    <a:pt x="10443" y="3041"/>
                  </a:lnTo>
                  <a:lnTo>
                    <a:pt x="10443" y="3041"/>
                  </a:lnTo>
                  <a:lnTo>
                    <a:pt x="10519" y="2938"/>
                  </a:lnTo>
                  <a:lnTo>
                    <a:pt x="10596" y="2836"/>
                  </a:lnTo>
                  <a:lnTo>
                    <a:pt x="10676" y="2734"/>
                  </a:lnTo>
                  <a:lnTo>
                    <a:pt x="10755" y="2632"/>
                  </a:lnTo>
                  <a:lnTo>
                    <a:pt x="10916" y="2432"/>
                  </a:lnTo>
                  <a:lnTo>
                    <a:pt x="11077" y="2231"/>
                  </a:lnTo>
                  <a:lnTo>
                    <a:pt x="11157" y="2129"/>
                  </a:lnTo>
                  <a:lnTo>
                    <a:pt x="11235" y="2027"/>
                  </a:lnTo>
                  <a:lnTo>
                    <a:pt x="11312" y="1925"/>
                  </a:lnTo>
                  <a:lnTo>
                    <a:pt x="11388" y="1821"/>
                  </a:lnTo>
                  <a:lnTo>
                    <a:pt x="11463" y="1717"/>
                  </a:lnTo>
                  <a:lnTo>
                    <a:pt x="11536" y="1610"/>
                  </a:lnTo>
                  <a:lnTo>
                    <a:pt x="11571" y="1557"/>
                  </a:lnTo>
                  <a:lnTo>
                    <a:pt x="11606" y="1503"/>
                  </a:lnTo>
                  <a:lnTo>
                    <a:pt x="11640" y="1448"/>
                  </a:lnTo>
                  <a:lnTo>
                    <a:pt x="11673" y="1393"/>
                  </a:lnTo>
                  <a:lnTo>
                    <a:pt x="11673" y="1393"/>
                  </a:lnTo>
                  <a:close/>
                  <a:moveTo>
                    <a:pt x="10996" y="2210"/>
                  </a:moveTo>
                  <a:lnTo>
                    <a:pt x="10996" y="2210"/>
                  </a:lnTo>
                  <a:lnTo>
                    <a:pt x="11062" y="2129"/>
                  </a:lnTo>
                  <a:lnTo>
                    <a:pt x="11126" y="2046"/>
                  </a:lnTo>
                  <a:lnTo>
                    <a:pt x="11188" y="1963"/>
                  </a:lnTo>
                  <a:lnTo>
                    <a:pt x="11252" y="1880"/>
                  </a:lnTo>
                  <a:lnTo>
                    <a:pt x="11376" y="1712"/>
                  </a:lnTo>
                  <a:lnTo>
                    <a:pt x="11439" y="1629"/>
                  </a:lnTo>
                  <a:lnTo>
                    <a:pt x="11503" y="1546"/>
                  </a:lnTo>
                  <a:lnTo>
                    <a:pt x="11503" y="1546"/>
                  </a:lnTo>
                  <a:lnTo>
                    <a:pt x="11539" y="1502"/>
                  </a:lnTo>
                  <a:lnTo>
                    <a:pt x="11566" y="1470"/>
                  </a:lnTo>
                  <a:lnTo>
                    <a:pt x="11584" y="1451"/>
                  </a:lnTo>
                  <a:lnTo>
                    <a:pt x="11594" y="1442"/>
                  </a:lnTo>
                  <a:lnTo>
                    <a:pt x="11597" y="1441"/>
                  </a:lnTo>
                  <a:lnTo>
                    <a:pt x="11598" y="1442"/>
                  </a:lnTo>
                  <a:lnTo>
                    <a:pt x="11598" y="1444"/>
                  </a:lnTo>
                  <a:lnTo>
                    <a:pt x="11597" y="1449"/>
                  </a:lnTo>
                  <a:lnTo>
                    <a:pt x="11590" y="1463"/>
                  </a:lnTo>
                  <a:lnTo>
                    <a:pt x="11580" y="1481"/>
                  </a:lnTo>
                  <a:lnTo>
                    <a:pt x="11555" y="1525"/>
                  </a:lnTo>
                  <a:lnTo>
                    <a:pt x="11525" y="1571"/>
                  </a:lnTo>
                  <a:lnTo>
                    <a:pt x="11494" y="1619"/>
                  </a:lnTo>
                  <a:lnTo>
                    <a:pt x="11494" y="1619"/>
                  </a:lnTo>
                  <a:lnTo>
                    <a:pt x="11467" y="1660"/>
                  </a:lnTo>
                  <a:lnTo>
                    <a:pt x="11440" y="1701"/>
                  </a:lnTo>
                  <a:lnTo>
                    <a:pt x="11383" y="1781"/>
                  </a:lnTo>
                  <a:lnTo>
                    <a:pt x="11324" y="1861"/>
                  </a:lnTo>
                  <a:lnTo>
                    <a:pt x="11263" y="1939"/>
                  </a:lnTo>
                  <a:lnTo>
                    <a:pt x="11202" y="2017"/>
                  </a:lnTo>
                  <a:lnTo>
                    <a:pt x="11140" y="2093"/>
                  </a:lnTo>
                  <a:lnTo>
                    <a:pt x="11016" y="2246"/>
                  </a:lnTo>
                  <a:lnTo>
                    <a:pt x="11016" y="2246"/>
                  </a:lnTo>
                  <a:lnTo>
                    <a:pt x="10830" y="2478"/>
                  </a:lnTo>
                  <a:lnTo>
                    <a:pt x="10644" y="2711"/>
                  </a:lnTo>
                  <a:lnTo>
                    <a:pt x="10462" y="2946"/>
                  </a:lnTo>
                  <a:lnTo>
                    <a:pt x="10280" y="3184"/>
                  </a:lnTo>
                  <a:lnTo>
                    <a:pt x="10100" y="3422"/>
                  </a:lnTo>
                  <a:lnTo>
                    <a:pt x="9922" y="3662"/>
                  </a:lnTo>
                  <a:lnTo>
                    <a:pt x="9745" y="3903"/>
                  </a:lnTo>
                  <a:lnTo>
                    <a:pt x="9571" y="4147"/>
                  </a:lnTo>
                  <a:lnTo>
                    <a:pt x="9571" y="4147"/>
                  </a:lnTo>
                  <a:lnTo>
                    <a:pt x="9640" y="4049"/>
                  </a:lnTo>
                  <a:lnTo>
                    <a:pt x="9640" y="4049"/>
                  </a:lnTo>
                  <a:lnTo>
                    <a:pt x="9969" y="3582"/>
                  </a:lnTo>
                  <a:lnTo>
                    <a:pt x="10134" y="3349"/>
                  </a:lnTo>
                  <a:lnTo>
                    <a:pt x="10301" y="3117"/>
                  </a:lnTo>
                  <a:lnTo>
                    <a:pt x="10385" y="3001"/>
                  </a:lnTo>
                  <a:lnTo>
                    <a:pt x="10470" y="2886"/>
                  </a:lnTo>
                  <a:lnTo>
                    <a:pt x="10555" y="2772"/>
                  </a:lnTo>
                  <a:lnTo>
                    <a:pt x="10642" y="2658"/>
                  </a:lnTo>
                  <a:lnTo>
                    <a:pt x="10728" y="2544"/>
                  </a:lnTo>
                  <a:lnTo>
                    <a:pt x="10817" y="2432"/>
                  </a:lnTo>
                  <a:lnTo>
                    <a:pt x="10906" y="2321"/>
                  </a:lnTo>
                  <a:lnTo>
                    <a:pt x="10996" y="2210"/>
                  </a:lnTo>
                  <a:lnTo>
                    <a:pt x="10996" y="2210"/>
                  </a:lnTo>
                  <a:close/>
                  <a:moveTo>
                    <a:pt x="9185" y="4635"/>
                  </a:moveTo>
                  <a:lnTo>
                    <a:pt x="9185" y="4635"/>
                  </a:lnTo>
                  <a:lnTo>
                    <a:pt x="9113" y="4733"/>
                  </a:lnTo>
                  <a:lnTo>
                    <a:pt x="9042" y="4832"/>
                  </a:lnTo>
                  <a:lnTo>
                    <a:pt x="8898" y="5026"/>
                  </a:lnTo>
                  <a:lnTo>
                    <a:pt x="8752" y="5219"/>
                  </a:lnTo>
                  <a:lnTo>
                    <a:pt x="8603" y="5411"/>
                  </a:lnTo>
                  <a:lnTo>
                    <a:pt x="8454" y="5603"/>
                  </a:lnTo>
                  <a:lnTo>
                    <a:pt x="8304" y="5793"/>
                  </a:lnTo>
                  <a:lnTo>
                    <a:pt x="8006" y="6174"/>
                  </a:lnTo>
                  <a:lnTo>
                    <a:pt x="8006" y="6174"/>
                  </a:lnTo>
                  <a:lnTo>
                    <a:pt x="8107" y="6021"/>
                  </a:lnTo>
                  <a:lnTo>
                    <a:pt x="8207" y="5867"/>
                  </a:lnTo>
                  <a:lnTo>
                    <a:pt x="8309" y="5714"/>
                  </a:lnTo>
                  <a:lnTo>
                    <a:pt x="8412" y="5562"/>
                  </a:lnTo>
                  <a:lnTo>
                    <a:pt x="8516" y="5411"/>
                  </a:lnTo>
                  <a:lnTo>
                    <a:pt x="8623" y="5261"/>
                  </a:lnTo>
                  <a:lnTo>
                    <a:pt x="8730" y="5112"/>
                  </a:lnTo>
                  <a:lnTo>
                    <a:pt x="8840" y="4966"/>
                  </a:lnTo>
                  <a:lnTo>
                    <a:pt x="8840" y="4966"/>
                  </a:lnTo>
                  <a:lnTo>
                    <a:pt x="9003" y="4754"/>
                  </a:lnTo>
                  <a:lnTo>
                    <a:pt x="9166" y="4542"/>
                  </a:lnTo>
                  <a:lnTo>
                    <a:pt x="9494" y="4121"/>
                  </a:lnTo>
                  <a:lnTo>
                    <a:pt x="9656" y="3910"/>
                  </a:lnTo>
                  <a:lnTo>
                    <a:pt x="9820" y="3700"/>
                  </a:lnTo>
                  <a:lnTo>
                    <a:pt x="9983" y="3488"/>
                  </a:lnTo>
                  <a:lnTo>
                    <a:pt x="10144" y="3276"/>
                  </a:lnTo>
                  <a:lnTo>
                    <a:pt x="10144" y="3276"/>
                  </a:lnTo>
                  <a:lnTo>
                    <a:pt x="10023" y="3446"/>
                  </a:lnTo>
                  <a:lnTo>
                    <a:pt x="9903" y="3615"/>
                  </a:lnTo>
                  <a:lnTo>
                    <a:pt x="9663" y="3956"/>
                  </a:lnTo>
                  <a:lnTo>
                    <a:pt x="9425" y="4295"/>
                  </a:lnTo>
                  <a:lnTo>
                    <a:pt x="9305" y="4466"/>
                  </a:lnTo>
                  <a:lnTo>
                    <a:pt x="9185" y="4635"/>
                  </a:lnTo>
                  <a:lnTo>
                    <a:pt x="9185" y="4635"/>
                  </a:lnTo>
                  <a:close/>
                  <a:moveTo>
                    <a:pt x="11391" y="1475"/>
                  </a:moveTo>
                  <a:lnTo>
                    <a:pt x="11391" y="1475"/>
                  </a:lnTo>
                  <a:lnTo>
                    <a:pt x="11405" y="1459"/>
                  </a:lnTo>
                  <a:lnTo>
                    <a:pt x="11419" y="1447"/>
                  </a:lnTo>
                  <a:lnTo>
                    <a:pt x="11434" y="1434"/>
                  </a:lnTo>
                  <a:lnTo>
                    <a:pt x="11448" y="1422"/>
                  </a:lnTo>
                  <a:lnTo>
                    <a:pt x="11463" y="1413"/>
                  </a:lnTo>
                  <a:lnTo>
                    <a:pt x="11477" y="1403"/>
                  </a:lnTo>
                  <a:lnTo>
                    <a:pt x="11493" y="1395"/>
                  </a:lnTo>
                  <a:lnTo>
                    <a:pt x="11508" y="1389"/>
                  </a:lnTo>
                  <a:lnTo>
                    <a:pt x="11522" y="1383"/>
                  </a:lnTo>
                  <a:lnTo>
                    <a:pt x="11537" y="1379"/>
                  </a:lnTo>
                  <a:lnTo>
                    <a:pt x="11552" y="1376"/>
                  </a:lnTo>
                  <a:lnTo>
                    <a:pt x="11568" y="1374"/>
                  </a:lnTo>
                  <a:lnTo>
                    <a:pt x="11583" y="1374"/>
                  </a:lnTo>
                  <a:lnTo>
                    <a:pt x="11598" y="1374"/>
                  </a:lnTo>
                  <a:lnTo>
                    <a:pt x="11614" y="1376"/>
                  </a:lnTo>
                  <a:lnTo>
                    <a:pt x="11630" y="1379"/>
                  </a:lnTo>
                  <a:lnTo>
                    <a:pt x="11630" y="1379"/>
                  </a:lnTo>
                  <a:lnTo>
                    <a:pt x="11577" y="1426"/>
                  </a:lnTo>
                  <a:lnTo>
                    <a:pt x="11527" y="1473"/>
                  </a:lnTo>
                  <a:lnTo>
                    <a:pt x="11476" y="1524"/>
                  </a:lnTo>
                  <a:lnTo>
                    <a:pt x="11427" y="1574"/>
                  </a:lnTo>
                  <a:lnTo>
                    <a:pt x="11378" y="1627"/>
                  </a:lnTo>
                  <a:lnTo>
                    <a:pt x="11330" y="1681"/>
                  </a:lnTo>
                  <a:lnTo>
                    <a:pt x="11283" y="1736"/>
                  </a:lnTo>
                  <a:lnTo>
                    <a:pt x="11237" y="1792"/>
                  </a:lnTo>
                  <a:lnTo>
                    <a:pt x="11237" y="1792"/>
                  </a:lnTo>
                  <a:lnTo>
                    <a:pt x="11280" y="1719"/>
                  </a:lnTo>
                  <a:lnTo>
                    <a:pt x="11322" y="1646"/>
                  </a:lnTo>
                  <a:lnTo>
                    <a:pt x="11362" y="1572"/>
                  </a:lnTo>
                  <a:lnTo>
                    <a:pt x="11400" y="1498"/>
                  </a:lnTo>
                  <a:lnTo>
                    <a:pt x="11400" y="1498"/>
                  </a:lnTo>
                  <a:lnTo>
                    <a:pt x="11401" y="1495"/>
                  </a:lnTo>
                  <a:lnTo>
                    <a:pt x="11401" y="1490"/>
                  </a:lnTo>
                  <a:lnTo>
                    <a:pt x="11401" y="1486"/>
                  </a:lnTo>
                  <a:lnTo>
                    <a:pt x="11400" y="1484"/>
                  </a:lnTo>
                  <a:lnTo>
                    <a:pt x="11397" y="1478"/>
                  </a:lnTo>
                  <a:lnTo>
                    <a:pt x="11391" y="1475"/>
                  </a:lnTo>
                  <a:lnTo>
                    <a:pt x="11391" y="1475"/>
                  </a:lnTo>
                  <a:close/>
                  <a:moveTo>
                    <a:pt x="11253" y="1462"/>
                  </a:moveTo>
                  <a:lnTo>
                    <a:pt x="11253" y="1462"/>
                  </a:lnTo>
                  <a:lnTo>
                    <a:pt x="11276" y="1470"/>
                  </a:lnTo>
                  <a:lnTo>
                    <a:pt x="11298" y="1481"/>
                  </a:lnTo>
                  <a:lnTo>
                    <a:pt x="11318" y="1492"/>
                  </a:lnTo>
                  <a:lnTo>
                    <a:pt x="11337" y="1505"/>
                  </a:lnTo>
                  <a:lnTo>
                    <a:pt x="11337" y="1505"/>
                  </a:lnTo>
                  <a:lnTo>
                    <a:pt x="11340" y="1507"/>
                  </a:lnTo>
                  <a:lnTo>
                    <a:pt x="11344" y="1509"/>
                  </a:lnTo>
                  <a:lnTo>
                    <a:pt x="11351" y="1509"/>
                  </a:lnTo>
                  <a:lnTo>
                    <a:pt x="11351" y="1509"/>
                  </a:lnTo>
                  <a:lnTo>
                    <a:pt x="11276" y="1622"/>
                  </a:lnTo>
                  <a:lnTo>
                    <a:pt x="11199" y="1735"/>
                  </a:lnTo>
                  <a:lnTo>
                    <a:pt x="11120" y="1846"/>
                  </a:lnTo>
                  <a:lnTo>
                    <a:pt x="11041" y="1955"/>
                  </a:lnTo>
                  <a:lnTo>
                    <a:pt x="10959" y="2063"/>
                  </a:lnTo>
                  <a:lnTo>
                    <a:pt x="10876" y="2171"/>
                  </a:lnTo>
                  <a:lnTo>
                    <a:pt x="10793" y="2278"/>
                  </a:lnTo>
                  <a:lnTo>
                    <a:pt x="10708" y="2384"/>
                  </a:lnTo>
                  <a:lnTo>
                    <a:pt x="10538" y="2596"/>
                  </a:lnTo>
                  <a:lnTo>
                    <a:pt x="10366" y="2805"/>
                  </a:lnTo>
                  <a:lnTo>
                    <a:pt x="10193" y="3016"/>
                  </a:lnTo>
                  <a:lnTo>
                    <a:pt x="10108" y="3122"/>
                  </a:lnTo>
                  <a:lnTo>
                    <a:pt x="10023" y="3228"/>
                  </a:lnTo>
                  <a:lnTo>
                    <a:pt x="10023" y="3228"/>
                  </a:lnTo>
                  <a:lnTo>
                    <a:pt x="9947" y="3324"/>
                  </a:lnTo>
                  <a:lnTo>
                    <a:pt x="9870" y="3421"/>
                  </a:lnTo>
                  <a:lnTo>
                    <a:pt x="9719" y="3617"/>
                  </a:lnTo>
                  <a:lnTo>
                    <a:pt x="9571" y="3813"/>
                  </a:lnTo>
                  <a:lnTo>
                    <a:pt x="9422" y="4010"/>
                  </a:lnTo>
                  <a:lnTo>
                    <a:pt x="9127" y="4406"/>
                  </a:lnTo>
                  <a:lnTo>
                    <a:pt x="8980" y="4602"/>
                  </a:lnTo>
                  <a:lnTo>
                    <a:pt x="8831" y="4799"/>
                  </a:lnTo>
                  <a:lnTo>
                    <a:pt x="8831" y="4799"/>
                  </a:lnTo>
                  <a:lnTo>
                    <a:pt x="8533" y="5191"/>
                  </a:lnTo>
                  <a:lnTo>
                    <a:pt x="8383" y="5388"/>
                  </a:lnTo>
                  <a:lnTo>
                    <a:pt x="8235" y="5584"/>
                  </a:lnTo>
                  <a:lnTo>
                    <a:pt x="8088" y="5782"/>
                  </a:lnTo>
                  <a:lnTo>
                    <a:pt x="7943" y="5981"/>
                  </a:lnTo>
                  <a:lnTo>
                    <a:pt x="7800" y="6181"/>
                  </a:lnTo>
                  <a:lnTo>
                    <a:pt x="7729" y="6283"/>
                  </a:lnTo>
                  <a:lnTo>
                    <a:pt x="7658" y="6384"/>
                  </a:lnTo>
                  <a:lnTo>
                    <a:pt x="7658" y="6384"/>
                  </a:lnTo>
                  <a:lnTo>
                    <a:pt x="7794" y="6155"/>
                  </a:lnTo>
                  <a:lnTo>
                    <a:pt x="7929" y="5928"/>
                  </a:lnTo>
                  <a:lnTo>
                    <a:pt x="8062" y="5702"/>
                  </a:lnTo>
                  <a:lnTo>
                    <a:pt x="8197" y="5479"/>
                  </a:lnTo>
                  <a:lnTo>
                    <a:pt x="8197" y="5479"/>
                  </a:lnTo>
                  <a:lnTo>
                    <a:pt x="8386" y="5227"/>
                  </a:lnTo>
                  <a:lnTo>
                    <a:pt x="8578" y="4977"/>
                  </a:lnTo>
                  <a:lnTo>
                    <a:pt x="8771" y="4726"/>
                  </a:lnTo>
                  <a:lnTo>
                    <a:pt x="8966" y="4478"/>
                  </a:lnTo>
                  <a:lnTo>
                    <a:pt x="9357" y="3982"/>
                  </a:lnTo>
                  <a:lnTo>
                    <a:pt x="9749" y="3486"/>
                  </a:lnTo>
                  <a:lnTo>
                    <a:pt x="9943" y="3236"/>
                  </a:lnTo>
                  <a:lnTo>
                    <a:pt x="10136" y="2987"/>
                  </a:lnTo>
                  <a:lnTo>
                    <a:pt x="10328" y="2736"/>
                  </a:lnTo>
                  <a:lnTo>
                    <a:pt x="10519" y="2485"/>
                  </a:lnTo>
                  <a:lnTo>
                    <a:pt x="10612" y="2358"/>
                  </a:lnTo>
                  <a:lnTo>
                    <a:pt x="10706" y="2232"/>
                  </a:lnTo>
                  <a:lnTo>
                    <a:pt x="10799" y="2104"/>
                  </a:lnTo>
                  <a:lnTo>
                    <a:pt x="10891" y="1977"/>
                  </a:lnTo>
                  <a:lnTo>
                    <a:pt x="10982" y="1849"/>
                  </a:lnTo>
                  <a:lnTo>
                    <a:pt x="11074" y="1720"/>
                  </a:lnTo>
                  <a:lnTo>
                    <a:pt x="11164" y="1591"/>
                  </a:lnTo>
                  <a:lnTo>
                    <a:pt x="11253" y="1462"/>
                  </a:lnTo>
                  <a:lnTo>
                    <a:pt x="11253" y="1462"/>
                  </a:lnTo>
                  <a:close/>
                  <a:moveTo>
                    <a:pt x="10683" y="1832"/>
                  </a:moveTo>
                  <a:lnTo>
                    <a:pt x="10683" y="1832"/>
                  </a:lnTo>
                  <a:lnTo>
                    <a:pt x="10693" y="1820"/>
                  </a:lnTo>
                  <a:lnTo>
                    <a:pt x="10693" y="1820"/>
                  </a:lnTo>
                  <a:lnTo>
                    <a:pt x="10707" y="1805"/>
                  </a:lnTo>
                  <a:lnTo>
                    <a:pt x="10726" y="1788"/>
                  </a:lnTo>
                  <a:lnTo>
                    <a:pt x="10771" y="1749"/>
                  </a:lnTo>
                  <a:lnTo>
                    <a:pt x="10823" y="1705"/>
                  </a:lnTo>
                  <a:lnTo>
                    <a:pt x="10879" y="1660"/>
                  </a:lnTo>
                  <a:lnTo>
                    <a:pt x="10933" y="1614"/>
                  </a:lnTo>
                  <a:lnTo>
                    <a:pt x="10980" y="1573"/>
                  </a:lnTo>
                  <a:lnTo>
                    <a:pt x="11000" y="1555"/>
                  </a:lnTo>
                  <a:lnTo>
                    <a:pt x="11015" y="1539"/>
                  </a:lnTo>
                  <a:lnTo>
                    <a:pt x="11028" y="1525"/>
                  </a:lnTo>
                  <a:lnTo>
                    <a:pt x="11035" y="1514"/>
                  </a:lnTo>
                  <a:lnTo>
                    <a:pt x="11035" y="1514"/>
                  </a:lnTo>
                  <a:lnTo>
                    <a:pt x="11009" y="1564"/>
                  </a:lnTo>
                  <a:lnTo>
                    <a:pt x="10984" y="1613"/>
                  </a:lnTo>
                  <a:lnTo>
                    <a:pt x="10957" y="1662"/>
                  </a:lnTo>
                  <a:lnTo>
                    <a:pt x="10929" y="1710"/>
                  </a:lnTo>
                  <a:lnTo>
                    <a:pt x="10929" y="1710"/>
                  </a:lnTo>
                  <a:lnTo>
                    <a:pt x="10870" y="1768"/>
                  </a:lnTo>
                  <a:lnTo>
                    <a:pt x="10813" y="1827"/>
                  </a:lnTo>
                  <a:lnTo>
                    <a:pt x="10755" y="1887"/>
                  </a:lnTo>
                  <a:lnTo>
                    <a:pt x="10698" y="1946"/>
                  </a:lnTo>
                  <a:lnTo>
                    <a:pt x="10586" y="2068"/>
                  </a:lnTo>
                  <a:lnTo>
                    <a:pt x="10474" y="2192"/>
                  </a:lnTo>
                  <a:lnTo>
                    <a:pt x="10364" y="2317"/>
                  </a:lnTo>
                  <a:lnTo>
                    <a:pt x="10257" y="2445"/>
                  </a:lnTo>
                  <a:lnTo>
                    <a:pt x="10151" y="2574"/>
                  </a:lnTo>
                  <a:lnTo>
                    <a:pt x="10046" y="2705"/>
                  </a:lnTo>
                  <a:lnTo>
                    <a:pt x="9943" y="2837"/>
                  </a:lnTo>
                  <a:lnTo>
                    <a:pt x="9841" y="2971"/>
                  </a:lnTo>
                  <a:lnTo>
                    <a:pt x="9741" y="3105"/>
                  </a:lnTo>
                  <a:lnTo>
                    <a:pt x="9641" y="3240"/>
                  </a:lnTo>
                  <a:lnTo>
                    <a:pt x="9544" y="3376"/>
                  </a:lnTo>
                  <a:lnTo>
                    <a:pt x="9447" y="3512"/>
                  </a:lnTo>
                  <a:lnTo>
                    <a:pt x="9351" y="3649"/>
                  </a:lnTo>
                  <a:lnTo>
                    <a:pt x="9257" y="3786"/>
                  </a:lnTo>
                  <a:lnTo>
                    <a:pt x="9257" y="3786"/>
                  </a:lnTo>
                  <a:lnTo>
                    <a:pt x="9103" y="3984"/>
                  </a:lnTo>
                  <a:lnTo>
                    <a:pt x="8949" y="4183"/>
                  </a:lnTo>
                  <a:lnTo>
                    <a:pt x="8949" y="4183"/>
                  </a:lnTo>
                  <a:lnTo>
                    <a:pt x="9153" y="3895"/>
                  </a:lnTo>
                  <a:lnTo>
                    <a:pt x="9355" y="3606"/>
                  </a:lnTo>
                  <a:lnTo>
                    <a:pt x="9557" y="3316"/>
                  </a:lnTo>
                  <a:lnTo>
                    <a:pt x="9757" y="3024"/>
                  </a:lnTo>
                  <a:lnTo>
                    <a:pt x="9757" y="3024"/>
                  </a:lnTo>
                  <a:lnTo>
                    <a:pt x="9794" y="2971"/>
                  </a:lnTo>
                  <a:lnTo>
                    <a:pt x="9833" y="2917"/>
                  </a:lnTo>
                  <a:lnTo>
                    <a:pt x="9909" y="2810"/>
                  </a:lnTo>
                  <a:lnTo>
                    <a:pt x="9909" y="2810"/>
                  </a:lnTo>
                  <a:lnTo>
                    <a:pt x="10109" y="2570"/>
                  </a:lnTo>
                  <a:lnTo>
                    <a:pt x="10209" y="2450"/>
                  </a:lnTo>
                  <a:lnTo>
                    <a:pt x="10307" y="2328"/>
                  </a:lnTo>
                  <a:lnTo>
                    <a:pt x="10403" y="2206"/>
                  </a:lnTo>
                  <a:lnTo>
                    <a:pt x="10499" y="2082"/>
                  </a:lnTo>
                  <a:lnTo>
                    <a:pt x="10591" y="1958"/>
                  </a:lnTo>
                  <a:lnTo>
                    <a:pt x="10683" y="1832"/>
                  </a:lnTo>
                  <a:lnTo>
                    <a:pt x="10683" y="1832"/>
                  </a:lnTo>
                  <a:close/>
                  <a:moveTo>
                    <a:pt x="10102" y="2542"/>
                  </a:moveTo>
                  <a:lnTo>
                    <a:pt x="10102" y="2542"/>
                  </a:lnTo>
                  <a:lnTo>
                    <a:pt x="10175" y="2446"/>
                  </a:lnTo>
                  <a:lnTo>
                    <a:pt x="10247" y="2351"/>
                  </a:lnTo>
                  <a:lnTo>
                    <a:pt x="10320" y="2257"/>
                  </a:lnTo>
                  <a:lnTo>
                    <a:pt x="10395" y="2163"/>
                  </a:lnTo>
                  <a:lnTo>
                    <a:pt x="10395" y="2163"/>
                  </a:lnTo>
                  <a:lnTo>
                    <a:pt x="10430" y="2120"/>
                  </a:lnTo>
                  <a:lnTo>
                    <a:pt x="10466" y="2076"/>
                  </a:lnTo>
                  <a:lnTo>
                    <a:pt x="10540" y="1991"/>
                  </a:lnTo>
                  <a:lnTo>
                    <a:pt x="10540" y="1991"/>
                  </a:lnTo>
                  <a:lnTo>
                    <a:pt x="10487" y="2061"/>
                  </a:lnTo>
                  <a:lnTo>
                    <a:pt x="10435" y="2131"/>
                  </a:lnTo>
                  <a:lnTo>
                    <a:pt x="10381" y="2200"/>
                  </a:lnTo>
                  <a:lnTo>
                    <a:pt x="10326" y="2269"/>
                  </a:lnTo>
                  <a:lnTo>
                    <a:pt x="10216" y="2406"/>
                  </a:lnTo>
                  <a:lnTo>
                    <a:pt x="10102" y="2542"/>
                  </a:lnTo>
                  <a:lnTo>
                    <a:pt x="10102" y="2542"/>
                  </a:lnTo>
                  <a:close/>
                  <a:moveTo>
                    <a:pt x="10542" y="1941"/>
                  </a:moveTo>
                  <a:lnTo>
                    <a:pt x="10542" y="1941"/>
                  </a:lnTo>
                  <a:lnTo>
                    <a:pt x="10641" y="1813"/>
                  </a:lnTo>
                  <a:lnTo>
                    <a:pt x="10732" y="1694"/>
                  </a:lnTo>
                  <a:lnTo>
                    <a:pt x="10773" y="1641"/>
                  </a:lnTo>
                  <a:lnTo>
                    <a:pt x="10807" y="1593"/>
                  </a:lnTo>
                  <a:lnTo>
                    <a:pt x="10835" y="1553"/>
                  </a:lnTo>
                  <a:lnTo>
                    <a:pt x="10855" y="1523"/>
                  </a:lnTo>
                  <a:lnTo>
                    <a:pt x="10855" y="1523"/>
                  </a:lnTo>
                  <a:lnTo>
                    <a:pt x="10815" y="1588"/>
                  </a:lnTo>
                  <a:lnTo>
                    <a:pt x="10773" y="1653"/>
                  </a:lnTo>
                  <a:lnTo>
                    <a:pt x="10731" y="1717"/>
                  </a:lnTo>
                  <a:lnTo>
                    <a:pt x="10689" y="1781"/>
                  </a:lnTo>
                  <a:lnTo>
                    <a:pt x="10689" y="1781"/>
                  </a:lnTo>
                  <a:lnTo>
                    <a:pt x="10615" y="1860"/>
                  </a:lnTo>
                  <a:lnTo>
                    <a:pt x="10542" y="1941"/>
                  </a:lnTo>
                  <a:lnTo>
                    <a:pt x="10542" y="1941"/>
                  </a:lnTo>
                  <a:close/>
                  <a:moveTo>
                    <a:pt x="10016" y="2890"/>
                  </a:moveTo>
                  <a:lnTo>
                    <a:pt x="10016" y="2890"/>
                  </a:lnTo>
                  <a:lnTo>
                    <a:pt x="10131" y="2754"/>
                  </a:lnTo>
                  <a:lnTo>
                    <a:pt x="10247" y="2619"/>
                  </a:lnTo>
                  <a:lnTo>
                    <a:pt x="10363" y="2485"/>
                  </a:lnTo>
                  <a:lnTo>
                    <a:pt x="10478" y="2349"/>
                  </a:lnTo>
                  <a:lnTo>
                    <a:pt x="10534" y="2281"/>
                  </a:lnTo>
                  <a:lnTo>
                    <a:pt x="10590" y="2213"/>
                  </a:lnTo>
                  <a:lnTo>
                    <a:pt x="10645" y="2144"/>
                  </a:lnTo>
                  <a:lnTo>
                    <a:pt x="10700" y="2074"/>
                  </a:lnTo>
                  <a:lnTo>
                    <a:pt x="10753" y="2004"/>
                  </a:lnTo>
                  <a:lnTo>
                    <a:pt x="10806" y="1932"/>
                  </a:lnTo>
                  <a:lnTo>
                    <a:pt x="10856" y="1861"/>
                  </a:lnTo>
                  <a:lnTo>
                    <a:pt x="10905" y="1787"/>
                  </a:lnTo>
                  <a:lnTo>
                    <a:pt x="10905" y="1787"/>
                  </a:lnTo>
                  <a:lnTo>
                    <a:pt x="10971" y="1718"/>
                  </a:lnTo>
                  <a:lnTo>
                    <a:pt x="11003" y="1683"/>
                  </a:lnTo>
                  <a:lnTo>
                    <a:pt x="11037" y="1649"/>
                  </a:lnTo>
                  <a:lnTo>
                    <a:pt x="11037" y="1649"/>
                  </a:lnTo>
                  <a:lnTo>
                    <a:pt x="11064" y="1623"/>
                  </a:lnTo>
                  <a:lnTo>
                    <a:pt x="11085" y="1602"/>
                  </a:lnTo>
                  <a:lnTo>
                    <a:pt x="11103" y="1587"/>
                  </a:lnTo>
                  <a:lnTo>
                    <a:pt x="11117" y="1576"/>
                  </a:lnTo>
                  <a:lnTo>
                    <a:pt x="11126" y="1571"/>
                  </a:lnTo>
                  <a:lnTo>
                    <a:pt x="11130" y="1569"/>
                  </a:lnTo>
                  <a:lnTo>
                    <a:pt x="11132" y="1569"/>
                  </a:lnTo>
                  <a:lnTo>
                    <a:pt x="11133" y="1571"/>
                  </a:lnTo>
                  <a:lnTo>
                    <a:pt x="11135" y="1572"/>
                  </a:lnTo>
                  <a:lnTo>
                    <a:pt x="11133" y="1579"/>
                  </a:lnTo>
                  <a:lnTo>
                    <a:pt x="11129" y="1588"/>
                  </a:lnTo>
                  <a:lnTo>
                    <a:pt x="11123" y="1601"/>
                  </a:lnTo>
                  <a:lnTo>
                    <a:pt x="11102" y="1636"/>
                  </a:lnTo>
                  <a:lnTo>
                    <a:pt x="11074" y="1679"/>
                  </a:lnTo>
                  <a:lnTo>
                    <a:pt x="11039" y="1730"/>
                  </a:lnTo>
                  <a:lnTo>
                    <a:pt x="10999" y="1785"/>
                  </a:lnTo>
                  <a:lnTo>
                    <a:pt x="10958" y="1842"/>
                  </a:lnTo>
                  <a:lnTo>
                    <a:pt x="10876" y="1953"/>
                  </a:lnTo>
                  <a:lnTo>
                    <a:pt x="10768" y="2097"/>
                  </a:lnTo>
                  <a:lnTo>
                    <a:pt x="10768" y="2097"/>
                  </a:lnTo>
                  <a:lnTo>
                    <a:pt x="10696" y="2198"/>
                  </a:lnTo>
                  <a:lnTo>
                    <a:pt x="10622" y="2300"/>
                  </a:lnTo>
                  <a:lnTo>
                    <a:pt x="10473" y="2500"/>
                  </a:lnTo>
                  <a:lnTo>
                    <a:pt x="10322" y="2700"/>
                  </a:lnTo>
                  <a:lnTo>
                    <a:pt x="10171" y="2899"/>
                  </a:lnTo>
                  <a:lnTo>
                    <a:pt x="10171" y="2899"/>
                  </a:lnTo>
                  <a:lnTo>
                    <a:pt x="9993" y="3131"/>
                  </a:lnTo>
                  <a:lnTo>
                    <a:pt x="9814" y="3363"/>
                  </a:lnTo>
                  <a:lnTo>
                    <a:pt x="9634" y="3593"/>
                  </a:lnTo>
                  <a:lnTo>
                    <a:pt x="9454" y="3823"/>
                  </a:lnTo>
                  <a:lnTo>
                    <a:pt x="9092" y="4283"/>
                  </a:lnTo>
                  <a:lnTo>
                    <a:pt x="8911" y="4512"/>
                  </a:lnTo>
                  <a:lnTo>
                    <a:pt x="8730" y="4743"/>
                  </a:lnTo>
                  <a:lnTo>
                    <a:pt x="8730" y="4743"/>
                  </a:lnTo>
                  <a:lnTo>
                    <a:pt x="8523" y="5013"/>
                  </a:lnTo>
                  <a:lnTo>
                    <a:pt x="8316" y="5283"/>
                  </a:lnTo>
                  <a:lnTo>
                    <a:pt x="8316" y="5283"/>
                  </a:lnTo>
                  <a:lnTo>
                    <a:pt x="8365" y="5206"/>
                  </a:lnTo>
                  <a:lnTo>
                    <a:pt x="8413" y="5129"/>
                  </a:lnTo>
                  <a:lnTo>
                    <a:pt x="8413" y="5129"/>
                  </a:lnTo>
                  <a:lnTo>
                    <a:pt x="8645" y="4770"/>
                  </a:lnTo>
                  <a:lnTo>
                    <a:pt x="8763" y="4589"/>
                  </a:lnTo>
                  <a:lnTo>
                    <a:pt x="8881" y="4409"/>
                  </a:lnTo>
                  <a:lnTo>
                    <a:pt x="9001" y="4229"/>
                  </a:lnTo>
                  <a:lnTo>
                    <a:pt x="9121" y="4050"/>
                  </a:lnTo>
                  <a:lnTo>
                    <a:pt x="9243" y="3871"/>
                  </a:lnTo>
                  <a:lnTo>
                    <a:pt x="9366" y="3693"/>
                  </a:lnTo>
                  <a:lnTo>
                    <a:pt x="9366" y="3693"/>
                  </a:lnTo>
                  <a:lnTo>
                    <a:pt x="9526" y="3490"/>
                  </a:lnTo>
                  <a:lnTo>
                    <a:pt x="9688" y="3289"/>
                  </a:lnTo>
                  <a:lnTo>
                    <a:pt x="9852" y="3088"/>
                  </a:lnTo>
                  <a:lnTo>
                    <a:pt x="10016" y="2890"/>
                  </a:lnTo>
                  <a:lnTo>
                    <a:pt x="10016" y="2890"/>
                  </a:lnTo>
                  <a:close/>
                  <a:moveTo>
                    <a:pt x="9731" y="3186"/>
                  </a:moveTo>
                  <a:lnTo>
                    <a:pt x="9731" y="3186"/>
                  </a:lnTo>
                  <a:lnTo>
                    <a:pt x="9862" y="3013"/>
                  </a:lnTo>
                  <a:lnTo>
                    <a:pt x="9928" y="2927"/>
                  </a:lnTo>
                  <a:lnTo>
                    <a:pt x="9995" y="2842"/>
                  </a:lnTo>
                  <a:lnTo>
                    <a:pt x="10061" y="2756"/>
                  </a:lnTo>
                  <a:lnTo>
                    <a:pt x="10128" y="2672"/>
                  </a:lnTo>
                  <a:lnTo>
                    <a:pt x="10196" y="2588"/>
                  </a:lnTo>
                  <a:lnTo>
                    <a:pt x="10265" y="2505"/>
                  </a:lnTo>
                  <a:lnTo>
                    <a:pt x="10334" y="2423"/>
                  </a:lnTo>
                  <a:lnTo>
                    <a:pt x="10404" y="2340"/>
                  </a:lnTo>
                  <a:lnTo>
                    <a:pt x="10474" y="2259"/>
                  </a:lnTo>
                  <a:lnTo>
                    <a:pt x="10545" y="2178"/>
                  </a:lnTo>
                  <a:lnTo>
                    <a:pt x="10616" y="2097"/>
                  </a:lnTo>
                  <a:lnTo>
                    <a:pt x="10689" y="2018"/>
                  </a:lnTo>
                  <a:lnTo>
                    <a:pt x="10761" y="1939"/>
                  </a:lnTo>
                  <a:lnTo>
                    <a:pt x="10835" y="1861"/>
                  </a:lnTo>
                  <a:lnTo>
                    <a:pt x="10835" y="1861"/>
                  </a:lnTo>
                  <a:lnTo>
                    <a:pt x="10806" y="1905"/>
                  </a:lnTo>
                  <a:lnTo>
                    <a:pt x="10775" y="1950"/>
                  </a:lnTo>
                  <a:lnTo>
                    <a:pt x="10712" y="2036"/>
                  </a:lnTo>
                  <a:lnTo>
                    <a:pt x="10646" y="2122"/>
                  </a:lnTo>
                  <a:lnTo>
                    <a:pt x="10580" y="2207"/>
                  </a:lnTo>
                  <a:lnTo>
                    <a:pt x="10512" y="2290"/>
                  </a:lnTo>
                  <a:lnTo>
                    <a:pt x="10442" y="2374"/>
                  </a:lnTo>
                  <a:lnTo>
                    <a:pt x="10370" y="2457"/>
                  </a:lnTo>
                  <a:lnTo>
                    <a:pt x="10299" y="2539"/>
                  </a:lnTo>
                  <a:lnTo>
                    <a:pt x="10154" y="2701"/>
                  </a:lnTo>
                  <a:lnTo>
                    <a:pt x="10010" y="2863"/>
                  </a:lnTo>
                  <a:lnTo>
                    <a:pt x="9938" y="2942"/>
                  </a:lnTo>
                  <a:lnTo>
                    <a:pt x="9868" y="3023"/>
                  </a:lnTo>
                  <a:lnTo>
                    <a:pt x="9799" y="3105"/>
                  </a:lnTo>
                  <a:lnTo>
                    <a:pt x="9731" y="3186"/>
                  </a:lnTo>
                  <a:lnTo>
                    <a:pt x="9731" y="3186"/>
                  </a:lnTo>
                  <a:close/>
                  <a:moveTo>
                    <a:pt x="8998" y="4168"/>
                  </a:moveTo>
                  <a:lnTo>
                    <a:pt x="8998" y="4168"/>
                  </a:lnTo>
                  <a:lnTo>
                    <a:pt x="8776" y="4505"/>
                  </a:lnTo>
                  <a:lnTo>
                    <a:pt x="8776" y="4505"/>
                  </a:lnTo>
                  <a:lnTo>
                    <a:pt x="8565" y="4825"/>
                  </a:lnTo>
                  <a:lnTo>
                    <a:pt x="8356" y="5145"/>
                  </a:lnTo>
                  <a:lnTo>
                    <a:pt x="8148" y="5467"/>
                  </a:lnTo>
                  <a:lnTo>
                    <a:pt x="7940" y="5790"/>
                  </a:lnTo>
                  <a:lnTo>
                    <a:pt x="7940" y="5790"/>
                  </a:lnTo>
                  <a:lnTo>
                    <a:pt x="7853" y="5912"/>
                  </a:lnTo>
                  <a:lnTo>
                    <a:pt x="7766" y="6034"/>
                  </a:lnTo>
                  <a:lnTo>
                    <a:pt x="7679" y="6155"/>
                  </a:lnTo>
                  <a:lnTo>
                    <a:pt x="7594" y="6277"/>
                  </a:lnTo>
                  <a:lnTo>
                    <a:pt x="7509" y="6400"/>
                  </a:lnTo>
                  <a:lnTo>
                    <a:pt x="7424" y="6524"/>
                  </a:lnTo>
                  <a:lnTo>
                    <a:pt x="7341" y="6648"/>
                  </a:lnTo>
                  <a:lnTo>
                    <a:pt x="7259" y="6772"/>
                  </a:lnTo>
                  <a:lnTo>
                    <a:pt x="7177" y="6897"/>
                  </a:lnTo>
                  <a:lnTo>
                    <a:pt x="7097" y="7024"/>
                  </a:lnTo>
                  <a:lnTo>
                    <a:pt x="7017" y="7150"/>
                  </a:lnTo>
                  <a:lnTo>
                    <a:pt x="6939" y="7277"/>
                  </a:lnTo>
                  <a:lnTo>
                    <a:pt x="6860" y="7404"/>
                  </a:lnTo>
                  <a:lnTo>
                    <a:pt x="6784" y="7533"/>
                  </a:lnTo>
                  <a:lnTo>
                    <a:pt x="6708" y="7662"/>
                  </a:lnTo>
                  <a:lnTo>
                    <a:pt x="6634" y="7792"/>
                  </a:lnTo>
                  <a:lnTo>
                    <a:pt x="6634" y="7792"/>
                  </a:lnTo>
                  <a:lnTo>
                    <a:pt x="6566" y="7872"/>
                  </a:lnTo>
                  <a:lnTo>
                    <a:pt x="6497" y="7952"/>
                  </a:lnTo>
                  <a:lnTo>
                    <a:pt x="6426" y="8030"/>
                  </a:lnTo>
                  <a:lnTo>
                    <a:pt x="6390" y="8069"/>
                  </a:lnTo>
                  <a:lnTo>
                    <a:pt x="6353" y="8108"/>
                  </a:lnTo>
                  <a:lnTo>
                    <a:pt x="6353" y="8108"/>
                  </a:lnTo>
                  <a:lnTo>
                    <a:pt x="6331" y="8129"/>
                  </a:lnTo>
                  <a:lnTo>
                    <a:pt x="6315" y="8142"/>
                  </a:lnTo>
                  <a:lnTo>
                    <a:pt x="6309" y="8145"/>
                  </a:lnTo>
                  <a:lnTo>
                    <a:pt x="6304" y="8146"/>
                  </a:lnTo>
                  <a:lnTo>
                    <a:pt x="6301" y="8146"/>
                  </a:lnTo>
                  <a:lnTo>
                    <a:pt x="6298" y="8145"/>
                  </a:lnTo>
                  <a:lnTo>
                    <a:pt x="6297" y="8142"/>
                  </a:lnTo>
                  <a:lnTo>
                    <a:pt x="6297" y="8137"/>
                  </a:lnTo>
                  <a:lnTo>
                    <a:pt x="6301" y="8124"/>
                  </a:lnTo>
                  <a:lnTo>
                    <a:pt x="6307" y="8105"/>
                  </a:lnTo>
                  <a:lnTo>
                    <a:pt x="6316" y="8084"/>
                  </a:lnTo>
                  <a:lnTo>
                    <a:pt x="6326" y="8061"/>
                  </a:lnTo>
                  <a:lnTo>
                    <a:pt x="6340" y="8035"/>
                  </a:lnTo>
                  <a:lnTo>
                    <a:pt x="6370" y="7980"/>
                  </a:lnTo>
                  <a:lnTo>
                    <a:pt x="6399" y="7926"/>
                  </a:lnTo>
                  <a:lnTo>
                    <a:pt x="6426" y="7882"/>
                  </a:lnTo>
                  <a:lnTo>
                    <a:pt x="6426" y="7882"/>
                  </a:lnTo>
                  <a:lnTo>
                    <a:pt x="6456" y="7844"/>
                  </a:lnTo>
                  <a:lnTo>
                    <a:pt x="6488" y="7807"/>
                  </a:lnTo>
                  <a:lnTo>
                    <a:pt x="6549" y="7730"/>
                  </a:lnTo>
                  <a:lnTo>
                    <a:pt x="6607" y="7650"/>
                  </a:lnTo>
                  <a:lnTo>
                    <a:pt x="6665" y="7569"/>
                  </a:lnTo>
                  <a:lnTo>
                    <a:pt x="6721" y="7486"/>
                  </a:lnTo>
                  <a:lnTo>
                    <a:pt x="6776" y="7402"/>
                  </a:lnTo>
                  <a:lnTo>
                    <a:pt x="6830" y="7318"/>
                  </a:lnTo>
                  <a:lnTo>
                    <a:pt x="6884" y="7232"/>
                  </a:lnTo>
                  <a:lnTo>
                    <a:pt x="6988" y="7061"/>
                  </a:lnTo>
                  <a:lnTo>
                    <a:pt x="7091" y="6892"/>
                  </a:lnTo>
                  <a:lnTo>
                    <a:pt x="7142" y="6807"/>
                  </a:lnTo>
                  <a:lnTo>
                    <a:pt x="7194" y="6725"/>
                  </a:lnTo>
                  <a:lnTo>
                    <a:pt x="7245" y="6643"/>
                  </a:lnTo>
                  <a:lnTo>
                    <a:pt x="7297" y="6564"/>
                  </a:lnTo>
                  <a:lnTo>
                    <a:pt x="7297" y="6564"/>
                  </a:lnTo>
                  <a:lnTo>
                    <a:pt x="7339" y="6502"/>
                  </a:lnTo>
                  <a:lnTo>
                    <a:pt x="7339" y="6502"/>
                  </a:lnTo>
                  <a:lnTo>
                    <a:pt x="7599" y="6116"/>
                  </a:lnTo>
                  <a:lnTo>
                    <a:pt x="7599" y="6116"/>
                  </a:lnTo>
                  <a:lnTo>
                    <a:pt x="7710" y="5953"/>
                  </a:lnTo>
                  <a:lnTo>
                    <a:pt x="7821" y="5789"/>
                  </a:lnTo>
                  <a:lnTo>
                    <a:pt x="7935" y="5627"/>
                  </a:lnTo>
                  <a:lnTo>
                    <a:pt x="8048" y="5465"/>
                  </a:lnTo>
                  <a:lnTo>
                    <a:pt x="8162" y="5303"/>
                  </a:lnTo>
                  <a:lnTo>
                    <a:pt x="8276" y="5143"/>
                  </a:lnTo>
                  <a:lnTo>
                    <a:pt x="8392" y="4983"/>
                  </a:lnTo>
                  <a:lnTo>
                    <a:pt x="8509" y="4822"/>
                  </a:lnTo>
                  <a:lnTo>
                    <a:pt x="8509" y="4822"/>
                  </a:lnTo>
                  <a:lnTo>
                    <a:pt x="8630" y="4658"/>
                  </a:lnTo>
                  <a:lnTo>
                    <a:pt x="8753" y="4494"/>
                  </a:lnTo>
                  <a:lnTo>
                    <a:pt x="8876" y="4331"/>
                  </a:lnTo>
                  <a:lnTo>
                    <a:pt x="8998" y="4168"/>
                  </a:lnTo>
                  <a:lnTo>
                    <a:pt x="8998" y="4168"/>
                  </a:lnTo>
                  <a:close/>
                  <a:moveTo>
                    <a:pt x="7754" y="6087"/>
                  </a:moveTo>
                  <a:lnTo>
                    <a:pt x="7754" y="6087"/>
                  </a:lnTo>
                  <a:lnTo>
                    <a:pt x="7668" y="6226"/>
                  </a:lnTo>
                  <a:lnTo>
                    <a:pt x="7582" y="6365"/>
                  </a:lnTo>
                  <a:lnTo>
                    <a:pt x="7582" y="6365"/>
                  </a:lnTo>
                  <a:lnTo>
                    <a:pt x="7383" y="6691"/>
                  </a:lnTo>
                  <a:lnTo>
                    <a:pt x="7283" y="6855"/>
                  </a:lnTo>
                  <a:lnTo>
                    <a:pt x="7182" y="7017"/>
                  </a:lnTo>
                  <a:lnTo>
                    <a:pt x="7131" y="7098"/>
                  </a:lnTo>
                  <a:lnTo>
                    <a:pt x="7079" y="7178"/>
                  </a:lnTo>
                  <a:lnTo>
                    <a:pt x="7026" y="7258"/>
                  </a:lnTo>
                  <a:lnTo>
                    <a:pt x="6973" y="7336"/>
                  </a:lnTo>
                  <a:lnTo>
                    <a:pt x="6919" y="7415"/>
                  </a:lnTo>
                  <a:lnTo>
                    <a:pt x="6864" y="7493"/>
                  </a:lnTo>
                  <a:lnTo>
                    <a:pt x="6807" y="7570"/>
                  </a:lnTo>
                  <a:lnTo>
                    <a:pt x="6750" y="7647"/>
                  </a:lnTo>
                  <a:lnTo>
                    <a:pt x="6750" y="7647"/>
                  </a:lnTo>
                  <a:lnTo>
                    <a:pt x="6807" y="7546"/>
                  </a:lnTo>
                  <a:lnTo>
                    <a:pt x="6866" y="7445"/>
                  </a:lnTo>
                  <a:lnTo>
                    <a:pt x="6926" y="7346"/>
                  </a:lnTo>
                  <a:lnTo>
                    <a:pt x="6985" y="7247"/>
                  </a:lnTo>
                  <a:lnTo>
                    <a:pt x="7046" y="7148"/>
                  </a:lnTo>
                  <a:lnTo>
                    <a:pt x="7108" y="7050"/>
                  </a:lnTo>
                  <a:lnTo>
                    <a:pt x="7170" y="6952"/>
                  </a:lnTo>
                  <a:lnTo>
                    <a:pt x="7234" y="6854"/>
                  </a:lnTo>
                  <a:lnTo>
                    <a:pt x="7360" y="6661"/>
                  </a:lnTo>
                  <a:lnTo>
                    <a:pt x="7490" y="6469"/>
                  </a:lnTo>
                  <a:lnTo>
                    <a:pt x="7621" y="6277"/>
                  </a:lnTo>
                  <a:lnTo>
                    <a:pt x="7754" y="6087"/>
                  </a:lnTo>
                  <a:lnTo>
                    <a:pt x="7754" y="6087"/>
                  </a:lnTo>
                  <a:close/>
                  <a:moveTo>
                    <a:pt x="11207" y="1448"/>
                  </a:moveTo>
                  <a:lnTo>
                    <a:pt x="11207" y="1448"/>
                  </a:lnTo>
                  <a:lnTo>
                    <a:pt x="11153" y="1497"/>
                  </a:lnTo>
                  <a:lnTo>
                    <a:pt x="11099" y="1547"/>
                  </a:lnTo>
                  <a:lnTo>
                    <a:pt x="10992" y="1649"/>
                  </a:lnTo>
                  <a:lnTo>
                    <a:pt x="10992" y="1649"/>
                  </a:lnTo>
                  <a:lnTo>
                    <a:pt x="11023" y="1595"/>
                  </a:lnTo>
                  <a:lnTo>
                    <a:pt x="11055" y="1540"/>
                  </a:lnTo>
                  <a:lnTo>
                    <a:pt x="11084" y="1485"/>
                  </a:lnTo>
                  <a:lnTo>
                    <a:pt x="11113" y="1429"/>
                  </a:lnTo>
                  <a:lnTo>
                    <a:pt x="11113" y="1429"/>
                  </a:lnTo>
                  <a:lnTo>
                    <a:pt x="11161" y="1437"/>
                  </a:lnTo>
                  <a:lnTo>
                    <a:pt x="11207" y="1448"/>
                  </a:lnTo>
                  <a:lnTo>
                    <a:pt x="11207" y="1448"/>
                  </a:lnTo>
                  <a:close/>
                  <a:moveTo>
                    <a:pt x="11057" y="1421"/>
                  </a:moveTo>
                  <a:lnTo>
                    <a:pt x="11057" y="1421"/>
                  </a:lnTo>
                  <a:lnTo>
                    <a:pt x="10991" y="1482"/>
                  </a:lnTo>
                  <a:lnTo>
                    <a:pt x="10924" y="1544"/>
                  </a:lnTo>
                  <a:lnTo>
                    <a:pt x="10859" y="1606"/>
                  </a:lnTo>
                  <a:lnTo>
                    <a:pt x="10795" y="1670"/>
                  </a:lnTo>
                  <a:lnTo>
                    <a:pt x="10795" y="1670"/>
                  </a:lnTo>
                  <a:lnTo>
                    <a:pt x="10838" y="1605"/>
                  </a:lnTo>
                  <a:lnTo>
                    <a:pt x="10882" y="1538"/>
                  </a:lnTo>
                  <a:lnTo>
                    <a:pt x="10924" y="1471"/>
                  </a:lnTo>
                  <a:lnTo>
                    <a:pt x="10965" y="1404"/>
                  </a:lnTo>
                  <a:lnTo>
                    <a:pt x="10965" y="1404"/>
                  </a:lnTo>
                  <a:lnTo>
                    <a:pt x="11010" y="1413"/>
                  </a:lnTo>
                  <a:lnTo>
                    <a:pt x="11057" y="1421"/>
                  </a:lnTo>
                  <a:lnTo>
                    <a:pt x="11057" y="1421"/>
                  </a:lnTo>
                  <a:close/>
                  <a:moveTo>
                    <a:pt x="10808" y="1340"/>
                  </a:moveTo>
                  <a:lnTo>
                    <a:pt x="10808" y="1340"/>
                  </a:lnTo>
                  <a:lnTo>
                    <a:pt x="10821" y="1349"/>
                  </a:lnTo>
                  <a:lnTo>
                    <a:pt x="10834" y="1358"/>
                  </a:lnTo>
                  <a:lnTo>
                    <a:pt x="10848" y="1365"/>
                  </a:lnTo>
                  <a:lnTo>
                    <a:pt x="10863" y="1373"/>
                  </a:lnTo>
                  <a:lnTo>
                    <a:pt x="10878" y="1379"/>
                  </a:lnTo>
                  <a:lnTo>
                    <a:pt x="10895" y="1385"/>
                  </a:lnTo>
                  <a:lnTo>
                    <a:pt x="10927" y="1395"/>
                  </a:lnTo>
                  <a:lnTo>
                    <a:pt x="10927" y="1395"/>
                  </a:lnTo>
                  <a:lnTo>
                    <a:pt x="10883" y="1440"/>
                  </a:lnTo>
                  <a:lnTo>
                    <a:pt x="10837" y="1485"/>
                  </a:lnTo>
                  <a:lnTo>
                    <a:pt x="10794" y="1532"/>
                  </a:lnTo>
                  <a:lnTo>
                    <a:pt x="10749" y="1579"/>
                  </a:lnTo>
                  <a:lnTo>
                    <a:pt x="10707" y="1627"/>
                  </a:lnTo>
                  <a:lnTo>
                    <a:pt x="10665" y="1676"/>
                  </a:lnTo>
                  <a:lnTo>
                    <a:pt x="10623" y="1725"/>
                  </a:lnTo>
                  <a:lnTo>
                    <a:pt x="10581" y="1775"/>
                  </a:lnTo>
                  <a:lnTo>
                    <a:pt x="10500" y="1877"/>
                  </a:lnTo>
                  <a:lnTo>
                    <a:pt x="10419" y="1980"/>
                  </a:lnTo>
                  <a:lnTo>
                    <a:pt x="10341" y="2086"/>
                  </a:lnTo>
                  <a:lnTo>
                    <a:pt x="10264" y="2192"/>
                  </a:lnTo>
                  <a:lnTo>
                    <a:pt x="10186" y="2299"/>
                  </a:lnTo>
                  <a:lnTo>
                    <a:pt x="10110" y="2405"/>
                  </a:lnTo>
                  <a:lnTo>
                    <a:pt x="9959" y="2619"/>
                  </a:lnTo>
                  <a:lnTo>
                    <a:pt x="9883" y="2726"/>
                  </a:lnTo>
                  <a:lnTo>
                    <a:pt x="9808" y="2831"/>
                  </a:lnTo>
                  <a:lnTo>
                    <a:pt x="9731" y="2935"/>
                  </a:lnTo>
                  <a:lnTo>
                    <a:pt x="9655" y="3037"/>
                  </a:lnTo>
                  <a:lnTo>
                    <a:pt x="9655" y="3037"/>
                  </a:lnTo>
                  <a:lnTo>
                    <a:pt x="9595" y="3114"/>
                  </a:lnTo>
                  <a:lnTo>
                    <a:pt x="9536" y="3194"/>
                  </a:lnTo>
                  <a:lnTo>
                    <a:pt x="9419" y="3352"/>
                  </a:lnTo>
                  <a:lnTo>
                    <a:pt x="9419" y="3352"/>
                  </a:lnTo>
                  <a:lnTo>
                    <a:pt x="9346" y="3442"/>
                  </a:lnTo>
                  <a:lnTo>
                    <a:pt x="9274" y="3534"/>
                  </a:lnTo>
                  <a:lnTo>
                    <a:pt x="9202" y="3625"/>
                  </a:lnTo>
                  <a:lnTo>
                    <a:pt x="9131" y="3717"/>
                  </a:lnTo>
                  <a:lnTo>
                    <a:pt x="9061" y="3811"/>
                  </a:lnTo>
                  <a:lnTo>
                    <a:pt x="8990" y="3905"/>
                  </a:lnTo>
                  <a:lnTo>
                    <a:pt x="8921" y="3998"/>
                  </a:lnTo>
                  <a:lnTo>
                    <a:pt x="8853" y="4092"/>
                  </a:lnTo>
                  <a:lnTo>
                    <a:pt x="8718" y="4283"/>
                  </a:lnTo>
                  <a:lnTo>
                    <a:pt x="8584" y="4475"/>
                  </a:lnTo>
                  <a:lnTo>
                    <a:pt x="8452" y="4668"/>
                  </a:lnTo>
                  <a:lnTo>
                    <a:pt x="8322" y="4862"/>
                  </a:lnTo>
                  <a:lnTo>
                    <a:pt x="8322" y="4862"/>
                  </a:lnTo>
                  <a:lnTo>
                    <a:pt x="8194" y="5035"/>
                  </a:lnTo>
                  <a:lnTo>
                    <a:pt x="8130" y="5121"/>
                  </a:lnTo>
                  <a:lnTo>
                    <a:pt x="8066" y="5207"/>
                  </a:lnTo>
                  <a:lnTo>
                    <a:pt x="8066" y="5207"/>
                  </a:lnTo>
                  <a:lnTo>
                    <a:pt x="7976" y="5324"/>
                  </a:lnTo>
                  <a:lnTo>
                    <a:pt x="7884" y="5441"/>
                  </a:lnTo>
                  <a:lnTo>
                    <a:pt x="7703" y="5674"/>
                  </a:lnTo>
                  <a:lnTo>
                    <a:pt x="7703" y="5674"/>
                  </a:lnTo>
                  <a:lnTo>
                    <a:pt x="7814" y="5506"/>
                  </a:lnTo>
                  <a:lnTo>
                    <a:pt x="7926" y="5337"/>
                  </a:lnTo>
                  <a:lnTo>
                    <a:pt x="7926" y="5337"/>
                  </a:lnTo>
                  <a:lnTo>
                    <a:pt x="8100" y="5080"/>
                  </a:lnTo>
                  <a:lnTo>
                    <a:pt x="8274" y="4822"/>
                  </a:lnTo>
                  <a:lnTo>
                    <a:pt x="8450" y="4565"/>
                  </a:lnTo>
                  <a:lnTo>
                    <a:pt x="8625" y="4308"/>
                  </a:lnTo>
                  <a:lnTo>
                    <a:pt x="8803" y="4054"/>
                  </a:lnTo>
                  <a:lnTo>
                    <a:pt x="8983" y="3800"/>
                  </a:lnTo>
                  <a:lnTo>
                    <a:pt x="9165" y="3548"/>
                  </a:lnTo>
                  <a:lnTo>
                    <a:pt x="9256" y="3422"/>
                  </a:lnTo>
                  <a:lnTo>
                    <a:pt x="9348" y="3297"/>
                  </a:lnTo>
                  <a:lnTo>
                    <a:pt x="9348" y="3297"/>
                  </a:lnTo>
                  <a:lnTo>
                    <a:pt x="9440" y="3175"/>
                  </a:lnTo>
                  <a:lnTo>
                    <a:pt x="9533" y="3055"/>
                  </a:lnTo>
                  <a:lnTo>
                    <a:pt x="9628" y="2935"/>
                  </a:lnTo>
                  <a:lnTo>
                    <a:pt x="9724" y="2817"/>
                  </a:lnTo>
                  <a:lnTo>
                    <a:pt x="9918" y="2580"/>
                  </a:lnTo>
                  <a:lnTo>
                    <a:pt x="10014" y="2460"/>
                  </a:lnTo>
                  <a:lnTo>
                    <a:pt x="10112" y="2341"/>
                  </a:lnTo>
                  <a:lnTo>
                    <a:pt x="10206" y="2221"/>
                  </a:lnTo>
                  <a:lnTo>
                    <a:pt x="10301" y="2100"/>
                  </a:lnTo>
                  <a:lnTo>
                    <a:pt x="10392" y="1978"/>
                  </a:lnTo>
                  <a:lnTo>
                    <a:pt x="10438" y="1916"/>
                  </a:lnTo>
                  <a:lnTo>
                    <a:pt x="10483" y="1854"/>
                  </a:lnTo>
                  <a:lnTo>
                    <a:pt x="10526" y="1791"/>
                  </a:lnTo>
                  <a:lnTo>
                    <a:pt x="10569" y="1729"/>
                  </a:lnTo>
                  <a:lnTo>
                    <a:pt x="10611" y="1665"/>
                  </a:lnTo>
                  <a:lnTo>
                    <a:pt x="10652" y="1601"/>
                  </a:lnTo>
                  <a:lnTo>
                    <a:pt x="10693" y="1537"/>
                  </a:lnTo>
                  <a:lnTo>
                    <a:pt x="10732" y="1471"/>
                  </a:lnTo>
                  <a:lnTo>
                    <a:pt x="10771" y="1406"/>
                  </a:lnTo>
                  <a:lnTo>
                    <a:pt x="10808" y="1340"/>
                  </a:lnTo>
                  <a:lnTo>
                    <a:pt x="10808" y="1340"/>
                  </a:lnTo>
                  <a:close/>
                  <a:moveTo>
                    <a:pt x="10577" y="1120"/>
                  </a:moveTo>
                  <a:lnTo>
                    <a:pt x="10577" y="1120"/>
                  </a:lnTo>
                  <a:lnTo>
                    <a:pt x="10594" y="1122"/>
                  </a:lnTo>
                  <a:lnTo>
                    <a:pt x="10609" y="1127"/>
                  </a:lnTo>
                  <a:lnTo>
                    <a:pt x="10624" y="1133"/>
                  </a:lnTo>
                  <a:lnTo>
                    <a:pt x="10637" y="1140"/>
                  </a:lnTo>
                  <a:lnTo>
                    <a:pt x="10650" y="1149"/>
                  </a:lnTo>
                  <a:lnTo>
                    <a:pt x="10660" y="1159"/>
                  </a:lnTo>
                  <a:lnTo>
                    <a:pt x="10672" y="1170"/>
                  </a:lnTo>
                  <a:lnTo>
                    <a:pt x="10683" y="1183"/>
                  </a:lnTo>
                  <a:lnTo>
                    <a:pt x="10704" y="1210"/>
                  </a:lnTo>
                  <a:lnTo>
                    <a:pt x="10724" y="1241"/>
                  </a:lnTo>
                  <a:lnTo>
                    <a:pt x="10746" y="1272"/>
                  </a:lnTo>
                  <a:lnTo>
                    <a:pt x="10771" y="1304"/>
                  </a:lnTo>
                  <a:lnTo>
                    <a:pt x="10771" y="1304"/>
                  </a:lnTo>
                  <a:lnTo>
                    <a:pt x="10684" y="1401"/>
                  </a:lnTo>
                  <a:lnTo>
                    <a:pt x="10600" y="1498"/>
                  </a:lnTo>
                  <a:lnTo>
                    <a:pt x="10514" y="1595"/>
                  </a:lnTo>
                  <a:lnTo>
                    <a:pt x="10431" y="1694"/>
                  </a:lnTo>
                  <a:lnTo>
                    <a:pt x="10431" y="1694"/>
                  </a:lnTo>
                  <a:lnTo>
                    <a:pt x="10463" y="1639"/>
                  </a:lnTo>
                  <a:lnTo>
                    <a:pt x="10493" y="1584"/>
                  </a:lnTo>
                  <a:lnTo>
                    <a:pt x="10524" y="1529"/>
                  </a:lnTo>
                  <a:lnTo>
                    <a:pt x="10553" y="1471"/>
                  </a:lnTo>
                  <a:lnTo>
                    <a:pt x="10581" y="1415"/>
                  </a:lnTo>
                  <a:lnTo>
                    <a:pt x="10609" y="1358"/>
                  </a:lnTo>
                  <a:lnTo>
                    <a:pt x="10636" y="1299"/>
                  </a:lnTo>
                  <a:lnTo>
                    <a:pt x="10662" y="1242"/>
                  </a:lnTo>
                  <a:lnTo>
                    <a:pt x="10662" y="1242"/>
                  </a:lnTo>
                  <a:lnTo>
                    <a:pt x="10664" y="1236"/>
                  </a:lnTo>
                  <a:lnTo>
                    <a:pt x="10663" y="1230"/>
                  </a:lnTo>
                  <a:lnTo>
                    <a:pt x="10660" y="1224"/>
                  </a:lnTo>
                  <a:lnTo>
                    <a:pt x="10657" y="1219"/>
                  </a:lnTo>
                  <a:lnTo>
                    <a:pt x="10652" y="1217"/>
                  </a:lnTo>
                  <a:lnTo>
                    <a:pt x="10648" y="1216"/>
                  </a:lnTo>
                  <a:lnTo>
                    <a:pt x="10642" y="1217"/>
                  </a:lnTo>
                  <a:lnTo>
                    <a:pt x="10637" y="1222"/>
                  </a:lnTo>
                  <a:lnTo>
                    <a:pt x="10637" y="1222"/>
                  </a:lnTo>
                  <a:lnTo>
                    <a:pt x="10554" y="1321"/>
                  </a:lnTo>
                  <a:lnTo>
                    <a:pt x="10472" y="1423"/>
                  </a:lnTo>
                  <a:lnTo>
                    <a:pt x="10392" y="1526"/>
                  </a:lnTo>
                  <a:lnTo>
                    <a:pt x="10314" y="1630"/>
                  </a:lnTo>
                  <a:lnTo>
                    <a:pt x="10237" y="1736"/>
                  </a:lnTo>
                  <a:lnTo>
                    <a:pt x="10160" y="1842"/>
                  </a:lnTo>
                  <a:lnTo>
                    <a:pt x="10085" y="1950"/>
                  </a:lnTo>
                  <a:lnTo>
                    <a:pt x="10009" y="2058"/>
                  </a:lnTo>
                  <a:lnTo>
                    <a:pt x="9860" y="2273"/>
                  </a:lnTo>
                  <a:lnTo>
                    <a:pt x="9711" y="2489"/>
                  </a:lnTo>
                  <a:lnTo>
                    <a:pt x="9563" y="2705"/>
                  </a:lnTo>
                  <a:lnTo>
                    <a:pt x="9487" y="2811"/>
                  </a:lnTo>
                  <a:lnTo>
                    <a:pt x="9410" y="2917"/>
                  </a:lnTo>
                  <a:lnTo>
                    <a:pt x="9410" y="2917"/>
                  </a:lnTo>
                  <a:lnTo>
                    <a:pt x="9219" y="3184"/>
                  </a:lnTo>
                  <a:lnTo>
                    <a:pt x="9029" y="3450"/>
                  </a:lnTo>
                  <a:lnTo>
                    <a:pt x="8839" y="3720"/>
                  </a:lnTo>
                  <a:lnTo>
                    <a:pt x="8651" y="3989"/>
                  </a:lnTo>
                  <a:lnTo>
                    <a:pt x="8651" y="3989"/>
                  </a:lnTo>
                  <a:lnTo>
                    <a:pt x="8345" y="4381"/>
                  </a:lnTo>
                  <a:lnTo>
                    <a:pt x="8194" y="4578"/>
                  </a:lnTo>
                  <a:lnTo>
                    <a:pt x="8042" y="4775"/>
                  </a:lnTo>
                  <a:lnTo>
                    <a:pt x="7892" y="4973"/>
                  </a:lnTo>
                  <a:lnTo>
                    <a:pt x="7741" y="5171"/>
                  </a:lnTo>
                  <a:lnTo>
                    <a:pt x="7593" y="5369"/>
                  </a:lnTo>
                  <a:lnTo>
                    <a:pt x="7444" y="5568"/>
                  </a:lnTo>
                  <a:lnTo>
                    <a:pt x="7444" y="5568"/>
                  </a:lnTo>
                  <a:lnTo>
                    <a:pt x="7482" y="5515"/>
                  </a:lnTo>
                  <a:lnTo>
                    <a:pt x="7518" y="5462"/>
                  </a:lnTo>
                  <a:lnTo>
                    <a:pt x="7518" y="5462"/>
                  </a:lnTo>
                  <a:lnTo>
                    <a:pt x="7822" y="5018"/>
                  </a:lnTo>
                  <a:lnTo>
                    <a:pt x="8127" y="4575"/>
                  </a:lnTo>
                  <a:lnTo>
                    <a:pt x="8432" y="4134"/>
                  </a:lnTo>
                  <a:lnTo>
                    <a:pt x="8585" y="3914"/>
                  </a:lnTo>
                  <a:lnTo>
                    <a:pt x="8740" y="3695"/>
                  </a:lnTo>
                  <a:lnTo>
                    <a:pt x="8894" y="3476"/>
                  </a:lnTo>
                  <a:lnTo>
                    <a:pt x="9050" y="3258"/>
                  </a:lnTo>
                  <a:lnTo>
                    <a:pt x="9207" y="3040"/>
                  </a:lnTo>
                  <a:lnTo>
                    <a:pt x="9364" y="2822"/>
                  </a:lnTo>
                  <a:lnTo>
                    <a:pt x="9522" y="2605"/>
                  </a:lnTo>
                  <a:lnTo>
                    <a:pt x="9680" y="2388"/>
                  </a:lnTo>
                  <a:lnTo>
                    <a:pt x="9840" y="2171"/>
                  </a:lnTo>
                  <a:lnTo>
                    <a:pt x="10000" y="1955"/>
                  </a:lnTo>
                  <a:lnTo>
                    <a:pt x="10000" y="1955"/>
                  </a:lnTo>
                  <a:lnTo>
                    <a:pt x="10039" y="1902"/>
                  </a:lnTo>
                  <a:lnTo>
                    <a:pt x="10078" y="1848"/>
                  </a:lnTo>
                  <a:lnTo>
                    <a:pt x="10116" y="1793"/>
                  </a:lnTo>
                  <a:lnTo>
                    <a:pt x="10154" y="1737"/>
                  </a:lnTo>
                  <a:lnTo>
                    <a:pt x="10229" y="1626"/>
                  </a:lnTo>
                  <a:lnTo>
                    <a:pt x="10300" y="1513"/>
                  </a:lnTo>
                  <a:lnTo>
                    <a:pt x="10300" y="1513"/>
                  </a:lnTo>
                  <a:lnTo>
                    <a:pt x="10336" y="1465"/>
                  </a:lnTo>
                  <a:lnTo>
                    <a:pt x="10374" y="1418"/>
                  </a:lnTo>
                  <a:lnTo>
                    <a:pt x="10409" y="1370"/>
                  </a:lnTo>
                  <a:lnTo>
                    <a:pt x="10444" y="1323"/>
                  </a:lnTo>
                  <a:lnTo>
                    <a:pt x="10479" y="1273"/>
                  </a:lnTo>
                  <a:lnTo>
                    <a:pt x="10513" y="1223"/>
                  </a:lnTo>
                  <a:lnTo>
                    <a:pt x="10546" y="1173"/>
                  </a:lnTo>
                  <a:lnTo>
                    <a:pt x="10577" y="1120"/>
                  </a:lnTo>
                  <a:lnTo>
                    <a:pt x="10577" y="1120"/>
                  </a:lnTo>
                  <a:close/>
                  <a:moveTo>
                    <a:pt x="9055" y="3475"/>
                  </a:moveTo>
                  <a:lnTo>
                    <a:pt x="9055" y="3475"/>
                  </a:lnTo>
                  <a:lnTo>
                    <a:pt x="9025" y="3512"/>
                  </a:lnTo>
                  <a:lnTo>
                    <a:pt x="9025" y="3512"/>
                  </a:lnTo>
                  <a:lnTo>
                    <a:pt x="9027" y="3509"/>
                  </a:lnTo>
                  <a:lnTo>
                    <a:pt x="9027" y="3509"/>
                  </a:lnTo>
                  <a:lnTo>
                    <a:pt x="9103" y="3401"/>
                  </a:lnTo>
                  <a:lnTo>
                    <a:pt x="9180" y="3294"/>
                  </a:lnTo>
                  <a:lnTo>
                    <a:pt x="9333" y="3079"/>
                  </a:lnTo>
                  <a:lnTo>
                    <a:pt x="9489" y="2865"/>
                  </a:lnTo>
                  <a:lnTo>
                    <a:pt x="9646" y="2652"/>
                  </a:lnTo>
                  <a:lnTo>
                    <a:pt x="9801" y="2438"/>
                  </a:lnTo>
                  <a:lnTo>
                    <a:pt x="9956" y="2224"/>
                  </a:lnTo>
                  <a:lnTo>
                    <a:pt x="10109" y="2010"/>
                  </a:lnTo>
                  <a:lnTo>
                    <a:pt x="10185" y="1901"/>
                  </a:lnTo>
                  <a:lnTo>
                    <a:pt x="10260" y="1792"/>
                  </a:lnTo>
                  <a:lnTo>
                    <a:pt x="10260" y="1792"/>
                  </a:lnTo>
                  <a:lnTo>
                    <a:pt x="10278" y="1768"/>
                  </a:lnTo>
                  <a:lnTo>
                    <a:pt x="10295" y="1744"/>
                  </a:lnTo>
                  <a:lnTo>
                    <a:pt x="10337" y="1691"/>
                  </a:lnTo>
                  <a:lnTo>
                    <a:pt x="10428" y="1580"/>
                  </a:lnTo>
                  <a:lnTo>
                    <a:pt x="10472" y="1524"/>
                  </a:lnTo>
                  <a:lnTo>
                    <a:pt x="10493" y="1496"/>
                  </a:lnTo>
                  <a:lnTo>
                    <a:pt x="10513" y="1469"/>
                  </a:lnTo>
                  <a:lnTo>
                    <a:pt x="10531" y="1441"/>
                  </a:lnTo>
                  <a:lnTo>
                    <a:pt x="10547" y="1414"/>
                  </a:lnTo>
                  <a:lnTo>
                    <a:pt x="10562" y="1388"/>
                  </a:lnTo>
                  <a:lnTo>
                    <a:pt x="10574" y="1362"/>
                  </a:lnTo>
                  <a:lnTo>
                    <a:pt x="10574" y="1362"/>
                  </a:lnTo>
                  <a:lnTo>
                    <a:pt x="10550" y="1415"/>
                  </a:lnTo>
                  <a:lnTo>
                    <a:pt x="10525" y="1468"/>
                  </a:lnTo>
                  <a:lnTo>
                    <a:pt x="10498" y="1518"/>
                  </a:lnTo>
                  <a:lnTo>
                    <a:pt x="10470" y="1569"/>
                  </a:lnTo>
                  <a:lnTo>
                    <a:pt x="10442" y="1620"/>
                  </a:lnTo>
                  <a:lnTo>
                    <a:pt x="10412" y="1669"/>
                  </a:lnTo>
                  <a:lnTo>
                    <a:pt x="10354" y="1768"/>
                  </a:lnTo>
                  <a:lnTo>
                    <a:pt x="10354" y="1768"/>
                  </a:lnTo>
                  <a:lnTo>
                    <a:pt x="10341" y="1790"/>
                  </a:lnTo>
                  <a:lnTo>
                    <a:pt x="10327" y="1811"/>
                  </a:lnTo>
                  <a:lnTo>
                    <a:pt x="10300" y="1852"/>
                  </a:lnTo>
                  <a:lnTo>
                    <a:pt x="10300" y="1852"/>
                  </a:lnTo>
                  <a:lnTo>
                    <a:pt x="10138" y="2049"/>
                  </a:lnTo>
                  <a:lnTo>
                    <a:pt x="9978" y="2250"/>
                  </a:lnTo>
                  <a:lnTo>
                    <a:pt x="9820" y="2451"/>
                  </a:lnTo>
                  <a:lnTo>
                    <a:pt x="9664" y="2653"/>
                  </a:lnTo>
                  <a:lnTo>
                    <a:pt x="9510" y="2857"/>
                  </a:lnTo>
                  <a:lnTo>
                    <a:pt x="9357" y="3062"/>
                  </a:lnTo>
                  <a:lnTo>
                    <a:pt x="9204" y="3268"/>
                  </a:lnTo>
                  <a:lnTo>
                    <a:pt x="9055" y="3475"/>
                  </a:lnTo>
                  <a:lnTo>
                    <a:pt x="9055" y="3475"/>
                  </a:lnTo>
                  <a:close/>
                  <a:moveTo>
                    <a:pt x="10065" y="2198"/>
                  </a:moveTo>
                  <a:lnTo>
                    <a:pt x="10065" y="2198"/>
                  </a:lnTo>
                  <a:lnTo>
                    <a:pt x="9983" y="2308"/>
                  </a:lnTo>
                  <a:lnTo>
                    <a:pt x="9900" y="2417"/>
                  </a:lnTo>
                  <a:lnTo>
                    <a:pt x="9815" y="2525"/>
                  </a:lnTo>
                  <a:lnTo>
                    <a:pt x="9730" y="2631"/>
                  </a:lnTo>
                  <a:lnTo>
                    <a:pt x="9730" y="2631"/>
                  </a:lnTo>
                  <a:lnTo>
                    <a:pt x="9896" y="2413"/>
                  </a:lnTo>
                  <a:lnTo>
                    <a:pt x="10065" y="2198"/>
                  </a:lnTo>
                  <a:lnTo>
                    <a:pt x="10065" y="2198"/>
                  </a:lnTo>
                  <a:close/>
                  <a:moveTo>
                    <a:pt x="6317" y="7012"/>
                  </a:moveTo>
                  <a:lnTo>
                    <a:pt x="6317" y="7012"/>
                  </a:lnTo>
                  <a:lnTo>
                    <a:pt x="6235" y="7116"/>
                  </a:lnTo>
                  <a:lnTo>
                    <a:pt x="6154" y="7220"/>
                  </a:lnTo>
                  <a:lnTo>
                    <a:pt x="5994" y="7430"/>
                  </a:lnTo>
                  <a:lnTo>
                    <a:pt x="5835" y="7641"/>
                  </a:lnTo>
                  <a:lnTo>
                    <a:pt x="5677" y="7854"/>
                  </a:lnTo>
                  <a:lnTo>
                    <a:pt x="5677" y="7854"/>
                  </a:lnTo>
                  <a:lnTo>
                    <a:pt x="5579" y="7985"/>
                  </a:lnTo>
                  <a:lnTo>
                    <a:pt x="5479" y="8115"/>
                  </a:lnTo>
                  <a:lnTo>
                    <a:pt x="5377" y="8243"/>
                  </a:lnTo>
                  <a:lnTo>
                    <a:pt x="5326" y="8308"/>
                  </a:lnTo>
                  <a:lnTo>
                    <a:pt x="5274" y="8371"/>
                  </a:lnTo>
                  <a:lnTo>
                    <a:pt x="5274" y="8371"/>
                  </a:lnTo>
                  <a:lnTo>
                    <a:pt x="5239" y="8412"/>
                  </a:lnTo>
                  <a:lnTo>
                    <a:pt x="5192" y="8467"/>
                  </a:lnTo>
                  <a:lnTo>
                    <a:pt x="5141" y="8526"/>
                  </a:lnTo>
                  <a:lnTo>
                    <a:pt x="5116" y="8551"/>
                  </a:lnTo>
                  <a:lnTo>
                    <a:pt x="5095" y="8574"/>
                  </a:lnTo>
                  <a:lnTo>
                    <a:pt x="5076" y="8591"/>
                  </a:lnTo>
                  <a:lnTo>
                    <a:pt x="5064" y="8602"/>
                  </a:lnTo>
                  <a:lnTo>
                    <a:pt x="5059" y="8604"/>
                  </a:lnTo>
                  <a:lnTo>
                    <a:pt x="5057" y="8604"/>
                  </a:lnTo>
                  <a:lnTo>
                    <a:pt x="5055" y="8602"/>
                  </a:lnTo>
                  <a:lnTo>
                    <a:pt x="5057" y="8597"/>
                  </a:lnTo>
                  <a:lnTo>
                    <a:pt x="5060" y="8589"/>
                  </a:lnTo>
                  <a:lnTo>
                    <a:pt x="5065" y="8578"/>
                  </a:lnTo>
                  <a:lnTo>
                    <a:pt x="5082" y="8548"/>
                  </a:lnTo>
                  <a:lnTo>
                    <a:pt x="5110" y="8502"/>
                  </a:lnTo>
                  <a:lnTo>
                    <a:pt x="5150" y="8441"/>
                  </a:lnTo>
                  <a:lnTo>
                    <a:pt x="5150" y="8441"/>
                  </a:lnTo>
                  <a:lnTo>
                    <a:pt x="5227" y="8329"/>
                  </a:lnTo>
                  <a:lnTo>
                    <a:pt x="5307" y="8218"/>
                  </a:lnTo>
                  <a:lnTo>
                    <a:pt x="5387" y="8108"/>
                  </a:lnTo>
                  <a:lnTo>
                    <a:pt x="5469" y="7999"/>
                  </a:lnTo>
                  <a:lnTo>
                    <a:pt x="5550" y="7891"/>
                  </a:lnTo>
                  <a:lnTo>
                    <a:pt x="5632" y="7783"/>
                  </a:lnTo>
                  <a:lnTo>
                    <a:pt x="5799" y="7569"/>
                  </a:lnTo>
                  <a:lnTo>
                    <a:pt x="5882" y="7462"/>
                  </a:lnTo>
                  <a:lnTo>
                    <a:pt x="5964" y="7354"/>
                  </a:lnTo>
                  <a:lnTo>
                    <a:pt x="6044" y="7245"/>
                  </a:lnTo>
                  <a:lnTo>
                    <a:pt x="6125" y="7136"/>
                  </a:lnTo>
                  <a:lnTo>
                    <a:pt x="6204" y="7025"/>
                  </a:lnTo>
                  <a:lnTo>
                    <a:pt x="6281" y="6913"/>
                  </a:lnTo>
                  <a:lnTo>
                    <a:pt x="6356" y="6799"/>
                  </a:lnTo>
                  <a:lnTo>
                    <a:pt x="6393" y="6742"/>
                  </a:lnTo>
                  <a:lnTo>
                    <a:pt x="6429" y="6683"/>
                  </a:lnTo>
                  <a:lnTo>
                    <a:pt x="6429" y="6683"/>
                  </a:lnTo>
                  <a:lnTo>
                    <a:pt x="6508" y="6557"/>
                  </a:lnTo>
                  <a:lnTo>
                    <a:pt x="6587" y="6433"/>
                  </a:lnTo>
                  <a:lnTo>
                    <a:pt x="6669" y="6309"/>
                  </a:lnTo>
                  <a:lnTo>
                    <a:pt x="6751" y="6186"/>
                  </a:lnTo>
                  <a:lnTo>
                    <a:pt x="6834" y="6064"/>
                  </a:lnTo>
                  <a:lnTo>
                    <a:pt x="6919" y="5944"/>
                  </a:lnTo>
                  <a:lnTo>
                    <a:pt x="7004" y="5824"/>
                  </a:lnTo>
                  <a:lnTo>
                    <a:pt x="7091" y="5705"/>
                  </a:lnTo>
                  <a:lnTo>
                    <a:pt x="7177" y="5587"/>
                  </a:lnTo>
                  <a:lnTo>
                    <a:pt x="7265" y="5467"/>
                  </a:lnTo>
                  <a:lnTo>
                    <a:pt x="7443" y="5232"/>
                  </a:lnTo>
                  <a:lnTo>
                    <a:pt x="7622" y="4997"/>
                  </a:lnTo>
                  <a:lnTo>
                    <a:pt x="7802" y="4761"/>
                  </a:lnTo>
                  <a:lnTo>
                    <a:pt x="7802" y="4761"/>
                  </a:lnTo>
                  <a:lnTo>
                    <a:pt x="7991" y="4517"/>
                  </a:lnTo>
                  <a:lnTo>
                    <a:pt x="7991" y="4517"/>
                  </a:lnTo>
                  <a:lnTo>
                    <a:pt x="7788" y="4796"/>
                  </a:lnTo>
                  <a:lnTo>
                    <a:pt x="7689" y="4937"/>
                  </a:lnTo>
                  <a:lnTo>
                    <a:pt x="7589" y="5079"/>
                  </a:lnTo>
                  <a:lnTo>
                    <a:pt x="7491" y="5219"/>
                  </a:lnTo>
                  <a:lnTo>
                    <a:pt x="7394" y="5361"/>
                  </a:lnTo>
                  <a:lnTo>
                    <a:pt x="7297" y="5503"/>
                  </a:lnTo>
                  <a:lnTo>
                    <a:pt x="7201" y="5646"/>
                  </a:lnTo>
                  <a:lnTo>
                    <a:pt x="7106" y="5789"/>
                  </a:lnTo>
                  <a:lnTo>
                    <a:pt x="7012" y="5934"/>
                  </a:lnTo>
                  <a:lnTo>
                    <a:pt x="6919" y="6078"/>
                  </a:lnTo>
                  <a:lnTo>
                    <a:pt x="6827" y="6224"/>
                  </a:lnTo>
                  <a:lnTo>
                    <a:pt x="6736" y="6371"/>
                  </a:lnTo>
                  <a:lnTo>
                    <a:pt x="6646" y="6518"/>
                  </a:lnTo>
                  <a:lnTo>
                    <a:pt x="6558" y="6666"/>
                  </a:lnTo>
                  <a:lnTo>
                    <a:pt x="6470" y="6816"/>
                  </a:lnTo>
                  <a:lnTo>
                    <a:pt x="6470" y="6816"/>
                  </a:lnTo>
                  <a:lnTo>
                    <a:pt x="6394" y="6914"/>
                  </a:lnTo>
                  <a:lnTo>
                    <a:pt x="6317" y="7012"/>
                  </a:lnTo>
                  <a:lnTo>
                    <a:pt x="6317" y="7012"/>
                  </a:lnTo>
                  <a:close/>
                  <a:moveTo>
                    <a:pt x="6366" y="6998"/>
                  </a:moveTo>
                  <a:lnTo>
                    <a:pt x="6366" y="6998"/>
                  </a:lnTo>
                  <a:lnTo>
                    <a:pt x="6328" y="7066"/>
                  </a:lnTo>
                  <a:lnTo>
                    <a:pt x="6328" y="7066"/>
                  </a:lnTo>
                  <a:lnTo>
                    <a:pt x="6129" y="7318"/>
                  </a:lnTo>
                  <a:lnTo>
                    <a:pt x="5931" y="7570"/>
                  </a:lnTo>
                  <a:lnTo>
                    <a:pt x="5931" y="7570"/>
                  </a:lnTo>
                  <a:lnTo>
                    <a:pt x="6077" y="7374"/>
                  </a:lnTo>
                  <a:lnTo>
                    <a:pt x="6151" y="7277"/>
                  </a:lnTo>
                  <a:lnTo>
                    <a:pt x="6225" y="7180"/>
                  </a:lnTo>
                  <a:lnTo>
                    <a:pt x="6225" y="7180"/>
                  </a:lnTo>
                  <a:lnTo>
                    <a:pt x="6366" y="6998"/>
                  </a:lnTo>
                  <a:lnTo>
                    <a:pt x="6366" y="6998"/>
                  </a:lnTo>
                  <a:close/>
                  <a:moveTo>
                    <a:pt x="6179" y="7318"/>
                  </a:moveTo>
                  <a:lnTo>
                    <a:pt x="6179" y="7318"/>
                  </a:lnTo>
                  <a:lnTo>
                    <a:pt x="5996" y="7580"/>
                  </a:lnTo>
                  <a:lnTo>
                    <a:pt x="5816" y="7843"/>
                  </a:lnTo>
                  <a:lnTo>
                    <a:pt x="5636" y="8108"/>
                  </a:lnTo>
                  <a:lnTo>
                    <a:pt x="5459" y="8373"/>
                  </a:lnTo>
                  <a:lnTo>
                    <a:pt x="5459" y="8373"/>
                  </a:lnTo>
                  <a:lnTo>
                    <a:pt x="5409" y="8430"/>
                  </a:lnTo>
                  <a:lnTo>
                    <a:pt x="5359" y="8485"/>
                  </a:lnTo>
                  <a:lnTo>
                    <a:pt x="5307" y="8538"/>
                  </a:lnTo>
                  <a:lnTo>
                    <a:pt x="5253" y="8592"/>
                  </a:lnTo>
                  <a:lnTo>
                    <a:pt x="5253" y="8592"/>
                  </a:lnTo>
                  <a:lnTo>
                    <a:pt x="5215" y="8630"/>
                  </a:lnTo>
                  <a:lnTo>
                    <a:pt x="5185" y="8657"/>
                  </a:lnTo>
                  <a:lnTo>
                    <a:pt x="5165" y="8673"/>
                  </a:lnTo>
                  <a:lnTo>
                    <a:pt x="5158" y="8678"/>
                  </a:lnTo>
                  <a:lnTo>
                    <a:pt x="5153" y="8680"/>
                  </a:lnTo>
                  <a:lnTo>
                    <a:pt x="5149" y="8681"/>
                  </a:lnTo>
                  <a:lnTo>
                    <a:pt x="5148" y="8680"/>
                  </a:lnTo>
                  <a:lnTo>
                    <a:pt x="5147" y="8678"/>
                  </a:lnTo>
                  <a:lnTo>
                    <a:pt x="5148" y="8674"/>
                  </a:lnTo>
                  <a:lnTo>
                    <a:pt x="5154" y="8663"/>
                  </a:lnTo>
                  <a:lnTo>
                    <a:pt x="5163" y="8646"/>
                  </a:lnTo>
                  <a:lnTo>
                    <a:pt x="5191" y="8606"/>
                  </a:lnTo>
                  <a:lnTo>
                    <a:pt x="5223" y="8563"/>
                  </a:lnTo>
                  <a:lnTo>
                    <a:pt x="5268" y="8502"/>
                  </a:lnTo>
                  <a:lnTo>
                    <a:pt x="5268" y="8502"/>
                  </a:lnTo>
                  <a:lnTo>
                    <a:pt x="5343" y="8397"/>
                  </a:lnTo>
                  <a:lnTo>
                    <a:pt x="5421" y="8293"/>
                  </a:lnTo>
                  <a:lnTo>
                    <a:pt x="5575" y="8085"/>
                  </a:lnTo>
                  <a:lnTo>
                    <a:pt x="5575" y="8085"/>
                  </a:lnTo>
                  <a:lnTo>
                    <a:pt x="5649" y="7988"/>
                  </a:lnTo>
                  <a:lnTo>
                    <a:pt x="5724" y="7891"/>
                  </a:lnTo>
                  <a:lnTo>
                    <a:pt x="5873" y="7699"/>
                  </a:lnTo>
                  <a:lnTo>
                    <a:pt x="6026" y="7507"/>
                  </a:lnTo>
                  <a:lnTo>
                    <a:pt x="6179" y="7318"/>
                  </a:lnTo>
                  <a:lnTo>
                    <a:pt x="6179" y="7318"/>
                  </a:lnTo>
                  <a:close/>
                  <a:moveTo>
                    <a:pt x="5568" y="8298"/>
                  </a:moveTo>
                  <a:lnTo>
                    <a:pt x="5568" y="8298"/>
                  </a:lnTo>
                  <a:lnTo>
                    <a:pt x="5614" y="8245"/>
                  </a:lnTo>
                  <a:lnTo>
                    <a:pt x="5659" y="8190"/>
                  </a:lnTo>
                  <a:lnTo>
                    <a:pt x="5703" y="8135"/>
                  </a:lnTo>
                  <a:lnTo>
                    <a:pt x="5746" y="8080"/>
                  </a:lnTo>
                  <a:lnTo>
                    <a:pt x="5789" y="8023"/>
                  </a:lnTo>
                  <a:lnTo>
                    <a:pt x="5831" y="7966"/>
                  </a:lnTo>
                  <a:lnTo>
                    <a:pt x="5872" y="7909"/>
                  </a:lnTo>
                  <a:lnTo>
                    <a:pt x="5913" y="7850"/>
                  </a:lnTo>
                  <a:lnTo>
                    <a:pt x="5954" y="7792"/>
                  </a:lnTo>
                  <a:lnTo>
                    <a:pt x="5994" y="7733"/>
                  </a:lnTo>
                  <a:lnTo>
                    <a:pt x="6072" y="7614"/>
                  </a:lnTo>
                  <a:lnTo>
                    <a:pt x="6149" y="7493"/>
                  </a:lnTo>
                  <a:lnTo>
                    <a:pt x="6223" y="7370"/>
                  </a:lnTo>
                  <a:lnTo>
                    <a:pt x="6223" y="7370"/>
                  </a:lnTo>
                  <a:lnTo>
                    <a:pt x="6342" y="7203"/>
                  </a:lnTo>
                  <a:lnTo>
                    <a:pt x="6401" y="7119"/>
                  </a:lnTo>
                  <a:lnTo>
                    <a:pt x="6459" y="7034"/>
                  </a:lnTo>
                  <a:lnTo>
                    <a:pt x="6459" y="7034"/>
                  </a:lnTo>
                  <a:lnTo>
                    <a:pt x="6534" y="6923"/>
                  </a:lnTo>
                  <a:lnTo>
                    <a:pt x="6610" y="6812"/>
                  </a:lnTo>
                  <a:lnTo>
                    <a:pt x="6763" y="6592"/>
                  </a:lnTo>
                  <a:lnTo>
                    <a:pt x="6763" y="6592"/>
                  </a:lnTo>
                  <a:lnTo>
                    <a:pt x="6974" y="6324"/>
                  </a:lnTo>
                  <a:lnTo>
                    <a:pt x="7182" y="6054"/>
                  </a:lnTo>
                  <a:lnTo>
                    <a:pt x="7388" y="5782"/>
                  </a:lnTo>
                  <a:lnTo>
                    <a:pt x="7592" y="5509"/>
                  </a:lnTo>
                  <a:lnTo>
                    <a:pt x="7795" y="5235"/>
                  </a:lnTo>
                  <a:lnTo>
                    <a:pt x="7995" y="4960"/>
                  </a:lnTo>
                  <a:lnTo>
                    <a:pt x="8196" y="4684"/>
                  </a:lnTo>
                  <a:lnTo>
                    <a:pt x="8395" y="4407"/>
                  </a:lnTo>
                  <a:lnTo>
                    <a:pt x="8395" y="4407"/>
                  </a:lnTo>
                  <a:lnTo>
                    <a:pt x="8009" y="4958"/>
                  </a:lnTo>
                  <a:lnTo>
                    <a:pt x="8009" y="4958"/>
                  </a:lnTo>
                  <a:lnTo>
                    <a:pt x="7840" y="5198"/>
                  </a:lnTo>
                  <a:lnTo>
                    <a:pt x="7669" y="5437"/>
                  </a:lnTo>
                  <a:lnTo>
                    <a:pt x="7498" y="5674"/>
                  </a:lnTo>
                  <a:lnTo>
                    <a:pt x="7325" y="5912"/>
                  </a:lnTo>
                  <a:lnTo>
                    <a:pt x="6980" y="6386"/>
                  </a:lnTo>
                  <a:lnTo>
                    <a:pt x="6807" y="6624"/>
                  </a:lnTo>
                  <a:lnTo>
                    <a:pt x="6638" y="6862"/>
                  </a:lnTo>
                  <a:lnTo>
                    <a:pt x="6638" y="6862"/>
                  </a:lnTo>
                  <a:lnTo>
                    <a:pt x="6550" y="6986"/>
                  </a:lnTo>
                  <a:lnTo>
                    <a:pt x="6465" y="7112"/>
                  </a:lnTo>
                  <a:lnTo>
                    <a:pt x="6294" y="7362"/>
                  </a:lnTo>
                  <a:lnTo>
                    <a:pt x="6124" y="7613"/>
                  </a:lnTo>
                  <a:lnTo>
                    <a:pt x="6039" y="7738"/>
                  </a:lnTo>
                  <a:lnTo>
                    <a:pt x="5953" y="7862"/>
                  </a:lnTo>
                  <a:lnTo>
                    <a:pt x="5866" y="7986"/>
                  </a:lnTo>
                  <a:lnTo>
                    <a:pt x="5779" y="8108"/>
                  </a:lnTo>
                  <a:lnTo>
                    <a:pt x="5689" y="8229"/>
                  </a:lnTo>
                  <a:lnTo>
                    <a:pt x="5597" y="8350"/>
                  </a:lnTo>
                  <a:lnTo>
                    <a:pt x="5550" y="8410"/>
                  </a:lnTo>
                  <a:lnTo>
                    <a:pt x="5504" y="8469"/>
                  </a:lnTo>
                  <a:lnTo>
                    <a:pt x="5456" y="8528"/>
                  </a:lnTo>
                  <a:lnTo>
                    <a:pt x="5406" y="8585"/>
                  </a:lnTo>
                  <a:lnTo>
                    <a:pt x="5357" y="8644"/>
                  </a:lnTo>
                  <a:lnTo>
                    <a:pt x="5308" y="8701"/>
                  </a:lnTo>
                  <a:lnTo>
                    <a:pt x="5258" y="8757"/>
                  </a:lnTo>
                  <a:lnTo>
                    <a:pt x="5206" y="8813"/>
                  </a:lnTo>
                  <a:lnTo>
                    <a:pt x="5206" y="8813"/>
                  </a:lnTo>
                  <a:lnTo>
                    <a:pt x="5231" y="8785"/>
                  </a:lnTo>
                  <a:lnTo>
                    <a:pt x="5256" y="8757"/>
                  </a:lnTo>
                  <a:lnTo>
                    <a:pt x="5280" y="8727"/>
                  </a:lnTo>
                  <a:lnTo>
                    <a:pt x="5305" y="8696"/>
                  </a:lnTo>
                  <a:lnTo>
                    <a:pt x="5350" y="8634"/>
                  </a:lnTo>
                  <a:lnTo>
                    <a:pt x="5396" y="8569"/>
                  </a:lnTo>
                  <a:lnTo>
                    <a:pt x="5440" y="8502"/>
                  </a:lnTo>
                  <a:lnTo>
                    <a:pt x="5484" y="8434"/>
                  </a:lnTo>
                  <a:lnTo>
                    <a:pt x="5568" y="8298"/>
                  </a:lnTo>
                  <a:lnTo>
                    <a:pt x="5568" y="8298"/>
                  </a:lnTo>
                  <a:close/>
                  <a:moveTo>
                    <a:pt x="10163" y="1678"/>
                  </a:moveTo>
                  <a:lnTo>
                    <a:pt x="10163" y="1678"/>
                  </a:lnTo>
                  <a:lnTo>
                    <a:pt x="10023" y="1880"/>
                  </a:lnTo>
                  <a:lnTo>
                    <a:pt x="9880" y="2080"/>
                  </a:lnTo>
                  <a:lnTo>
                    <a:pt x="9736" y="2279"/>
                  </a:lnTo>
                  <a:lnTo>
                    <a:pt x="9591" y="2477"/>
                  </a:lnTo>
                  <a:lnTo>
                    <a:pt x="9444" y="2674"/>
                  </a:lnTo>
                  <a:lnTo>
                    <a:pt x="9298" y="2871"/>
                  </a:lnTo>
                  <a:lnTo>
                    <a:pt x="9004" y="3267"/>
                  </a:lnTo>
                  <a:lnTo>
                    <a:pt x="8858" y="3463"/>
                  </a:lnTo>
                  <a:lnTo>
                    <a:pt x="8712" y="3662"/>
                  </a:lnTo>
                  <a:lnTo>
                    <a:pt x="8568" y="3860"/>
                  </a:lnTo>
                  <a:lnTo>
                    <a:pt x="8424" y="4060"/>
                  </a:lnTo>
                  <a:lnTo>
                    <a:pt x="8282" y="4262"/>
                  </a:lnTo>
                  <a:lnTo>
                    <a:pt x="8142" y="4463"/>
                  </a:lnTo>
                  <a:lnTo>
                    <a:pt x="8073" y="4565"/>
                  </a:lnTo>
                  <a:lnTo>
                    <a:pt x="8004" y="4667"/>
                  </a:lnTo>
                  <a:lnTo>
                    <a:pt x="7936" y="4770"/>
                  </a:lnTo>
                  <a:lnTo>
                    <a:pt x="7868" y="4873"/>
                  </a:lnTo>
                  <a:lnTo>
                    <a:pt x="7868" y="4873"/>
                  </a:lnTo>
                  <a:lnTo>
                    <a:pt x="7732" y="5079"/>
                  </a:lnTo>
                  <a:lnTo>
                    <a:pt x="7595" y="5283"/>
                  </a:lnTo>
                  <a:lnTo>
                    <a:pt x="7455" y="5486"/>
                  </a:lnTo>
                  <a:lnTo>
                    <a:pt x="7314" y="5687"/>
                  </a:lnTo>
                  <a:lnTo>
                    <a:pt x="7170" y="5887"/>
                  </a:lnTo>
                  <a:lnTo>
                    <a:pt x="7026" y="6086"/>
                  </a:lnTo>
                  <a:lnTo>
                    <a:pt x="6880" y="6283"/>
                  </a:lnTo>
                  <a:lnTo>
                    <a:pt x="6731" y="6480"/>
                  </a:lnTo>
                  <a:lnTo>
                    <a:pt x="6731" y="6480"/>
                  </a:lnTo>
                  <a:lnTo>
                    <a:pt x="6810" y="6340"/>
                  </a:lnTo>
                  <a:lnTo>
                    <a:pt x="6891" y="6201"/>
                  </a:lnTo>
                  <a:lnTo>
                    <a:pt x="6971" y="6063"/>
                  </a:lnTo>
                  <a:lnTo>
                    <a:pt x="7053" y="5927"/>
                  </a:lnTo>
                  <a:lnTo>
                    <a:pt x="7136" y="5793"/>
                  </a:lnTo>
                  <a:lnTo>
                    <a:pt x="7180" y="5726"/>
                  </a:lnTo>
                  <a:lnTo>
                    <a:pt x="7223" y="5660"/>
                  </a:lnTo>
                  <a:lnTo>
                    <a:pt x="7266" y="5595"/>
                  </a:lnTo>
                  <a:lnTo>
                    <a:pt x="7311" y="5530"/>
                  </a:lnTo>
                  <a:lnTo>
                    <a:pt x="7356" y="5466"/>
                  </a:lnTo>
                  <a:lnTo>
                    <a:pt x="7402" y="5403"/>
                  </a:lnTo>
                  <a:lnTo>
                    <a:pt x="7402" y="5403"/>
                  </a:lnTo>
                  <a:lnTo>
                    <a:pt x="7605" y="5127"/>
                  </a:lnTo>
                  <a:lnTo>
                    <a:pt x="7806" y="4849"/>
                  </a:lnTo>
                  <a:lnTo>
                    <a:pt x="8007" y="4572"/>
                  </a:lnTo>
                  <a:lnTo>
                    <a:pt x="8207" y="4293"/>
                  </a:lnTo>
                  <a:lnTo>
                    <a:pt x="8608" y="3737"/>
                  </a:lnTo>
                  <a:lnTo>
                    <a:pt x="9007" y="3180"/>
                  </a:lnTo>
                  <a:lnTo>
                    <a:pt x="9007" y="3180"/>
                  </a:lnTo>
                  <a:lnTo>
                    <a:pt x="9119" y="3023"/>
                  </a:lnTo>
                  <a:lnTo>
                    <a:pt x="9231" y="2865"/>
                  </a:lnTo>
                  <a:lnTo>
                    <a:pt x="9343" y="2708"/>
                  </a:lnTo>
                  <a:lnTo>
                    <a:pt x="9456" y="2551"/>
                  </a:lnTo>
                  <a:lnTo>
                    <a:pt x="9513" y="2474"/>
                  </a:lnTo>
                  <a:lnTo>
                    <a:pt x="9571" y="2397"/>
                  </a:lnTo>
                  <a:lnTo>
                    <a:pt x="9629" y="2320"/>
                  </a:lnTo>
                  <a:lnTo>
                    <a:pt x="9688" y="2244"/>
                  </a:lnTo>
                  <a:lnTo>
                    <a:pt x="9748" y="2168"/>
                  </a:lnTo>
                  <a:lnTo>
                    <a:pt x="9808" y="2093"/>
                  </a:lnTo>
                  <a:lnTo>
                    <a:pt x="9870" y="2019"/>
                  </a:lnTo>
                  <a:lnTo>
                    <a:pt x="9934" y="1945"/>
                  </a:lnTo>
                  <a:lnTo>
                    <a:pt x="9934" y="1945"/>
                  </a:lnTo>
                  <a:lnTo>
                    <a:pt x="10050" y="1812"/>
                  </a:lnTo>
                  <a:lnTo>
                    <a:pt x="10163" y="1678"/>
                  </a:lnTo>
                  <a:lnTo>
                    <a:pt x="10163" y="1678"/>
                  </a:lnTo>
                  <a:close/>
                  <a:moveTo>
                    <a:pt x="10553" y="538"/>
                  </a:moveTo>
                  <a:lnTo>
                    <a:pt x="10553" y="538"/>
                  </a:lnTo>
                  <a:lnTo>
                    <a:pt x="10553" y="536"/>
                  </a:lnTo>
                  <a:lnTo>
                    <a:pt x="10553" y="536"/>
                  </a:lnTo>
                  <a:lnTo>
                    <a:pt x="10560" y="552"/>
                  </a:lnTo>
                  <a:lnTo>
                    <a:pt x="10565" y="569"/>
                  </a:lnTo>
                  <a:lnTo>
                    <a:pt x="10568" y="585"/>
                  </a:lnTo>
                  <a:lnTo>
                    <a:pt x="10569" y="604"/>
                  </a:lnTo>
                  <a:lnTo>
                    <a:pt x="10569" y="623"/>
                  </a:lnTo>
                  <a:lnTo>
                    <a:pt x="10568" y="641"/>
                  </a:lnTo>
                  <a:lnTo>
                    <a:pt x="10566" y="660"/>
                  </a:lnTo>
                  <a:lnTo>
                    <a:pt x="10562" y="681"/>
                  </a:lnTo>
                  <a:lnTo>
                    <a:pt x="10556" y="701"/>
                  </a:lnTo>
                  <a:lnTo>
                    <a:pt x="10550" y="721"/>
                  </a:lnTo>
                  <a:lnTo>
                    <a:pt x="10543" y="742"/>
                  </a:lnTo>
                  <a:lnTo>
                    <a:pt x="10535" y="763"/>
                  </a:lnTo>
                  <a:lnTo>
                    <a:pt x="10517" y="805"/>
                  </a:lnTo>
                  <a:lnTo>
                    <a:pt x="10497" y="848"/>
                  </a:lnTo>
                  <a:lnTo>
                    <a:pt x="10473" y="889"/>
                  </a:lnTo>
                  <a:lnTo>
                    <a:pt x="10451" y="930"/>
                  </a:lnTo>
                  <a:lnTo>
                    <a:pt x="10404" y="1008"/>
                  </a:lnTo>
                  <a:lnTo>
                    <a:pt x="10363" y="1073"/>
                  </a:lnTo>
                  <a:lnTo>
                    <a:pt x="10346" y="1101"/>
                  </a:lnTo>
                  <a:lnTo>
                    <a:pt x="10333" y="1126"/>
                  </a:lnTo>
                  <a:lnTo>
                    <a:pt x="10333" y="1126"/>
                  </a:lnTo>
                  <a:lnTo>
                    <a:pt x="10332" y="1129"/>
                  </a:lnTo>
                  <a:lnTo>
                    <a:pt x="10330" y="1134"/>
                  </a:lnTo>
                  <a:lnTo>
                    <a:pt x="10330" y="1138"/>
                  </a:lnTo>
                  <a:lnTo>
                    <a:pt x="10332" y="1141"/>
                  </a:lnTo>
                  <a:lnTo>
                    <a:pt x="10332" y="1141"/>
                  </a:lnTo>
                  <a:lnTo>
                    <a:pt x="10291" y="1181"/>
                  </a:lnTo>
                  <a:lnTo>
                    <a:pt x="10251" y="1222"/>
                  </a:lnTo>
                  <a:lnTo>
                    <a:pt x="10211" y="1264"/>
                  </a:lnTo>
                  <a:lnTo>
                    <a:pt x="10172" y="1307"/>
                  </a:lnTo>
                  <a:lnTo>
                    <a:pt x="10134" y="1351"/>
                  </a:lnTo>
                  <a:lnTo>
                    <a:pt x="10096" y="1395"/>
                  </a:lnTo>
                  <a:lnTo>
                    <a:pt x="10059" y="1440"/>
                  </a:lnTo>
                  <a:lnTo>
                    <a:pt x="10021" y="1485"/>
                  </a:lnTo>
                  <a:lnTo>
                    <a:pt x="9949" y="1578"/>
                  </a:lnTo>
                  <a:lnTo>
                    <a:pt x="9879" y="1672"/>
                  </a:lnTo>
                  <a:lnTo>
                    <a:pt x="9810" y="1768"/>
                  </a:lnTo>
                  <a:lnTo>
                    <a:pt x="9741" y="1866"/>
                  </a:lnTo>
                  <a:lnTo>
                    <a:pt x="9674" y="1963"/>
                  </a:lnTo>
                  <a:lnTo>
                    <a:pt x="9607" y="2061"/>
                  </a:lnTo>
                  <a:lnTo>
                    <a:pt x="9474" y="2257"/>
                  </a:lnTo>
                  <a:lnTo>
                    <a:pt x="9407" y="2354"/>
                  </a:lnTo>
                  <a:lnTo>
                    <a:pt x="9340" y="2448"/>
                  </a:lnTo>
                  <a:lnTo>
                    <a:pt x="9274" y="2542"/>
                  </a:lnTo>
                  <a:lnTo>
                    <a:pt x="9206" y="2635"/>
                  </a:lnTo>
                  <a:lnTo>
                    <a:pt x="9206" y="2635"/>
                  </a:lnTo>
                  <a:lnTo>
                    <a:pt x="9015" y="2885"/>
                  </a:lnTo>
                  <a:lnTo>
                    <a:pt x="8825" y="3136"/>
                  </a:lnTo>
                  <a:lnTo>
                    <a:pt x="8444" y="3637"/>
                  </a:lnTo>
                  <a:lnTo>
                    <a:pt x="8254" y="3888"/>
                  </a:lnTo>
                  <a:lnTo>
                    <a:pt x="8066" y="4140"/>
                  </a:lnTo>
                  <a:lnTo>
                    <a:pt x="7878" y="4393"/>
                  </a:lnTo>
                  <a:lnTo>
                    <a:pt x="7786" y="4520"/>
                  </a:lnTo>
                  <a:lnTo>
                    <a:pt x="7693" y="4648"/>
                  </a:lnTo>
                  <a:lnTo>
                    <a:pt x="7693" y="4648"/>
                  </a:lnTo>
                  <a:lnTo>
                    <a:pt x="7606" y="4772"/>
                  </a:lnTo>
                  <a:lnTo>
                    <a:pt x="7517" y="4897"/>
                  </a:lnTo>
                  <a:lnTo>
                    <a:pt x="7342" y="5148"/>
                  </a:lnTo>
                  <a:lnTo>
                    <a:pt x="6995" y="5652"/>
                  </a:lnTo>
                  <a:lnTo>
                    <a:pt x="6820" y="5904"/>
                  </a:lnTo>
                  <a:lnTo>
                    <a:pt x="6733" y="6029"/>
                  </a:lnTo>
                  <a:lnTo>
                    <a:pt x="6645" y="6153"/>
                  </a:lnTo>
                  <a:lnTo>
                    <a:pt x="6556" y="6278"/>
                  </a:lnTo>
                  <a:lnTo>
                    <a:pt x="6466" y="6401"/>
                  </a:lnTo>
                  <a:lnTo>
                    <a:pt x="6376" y="6525"/>
                  </a:lnTo>
                  <a:lnTo>
                    <a:pt x="6283" y="6647"/>
                  </a:lnTo>
                  <a:lnTo>
                    <a:pt x="6283" y="6647"/>
                  </a:lnTo>
                  <a:lnTo>
                    <a:pt x="6476" y="6326"/>
                  </a:lnTo>
                  <a:lnTo>
                    <a:pt x="6573" y="6166"/>
                  </a:lnTo>
                  <a:lnTo>
                    <a:pt x="6671" y="6007"/>
                  </a:lnTo>
                  <a:lnTo>
                    <a:pt x="6671" y="6007"/>
                  </a:lnTo>
                  <a:lnTo>
                    <a:pt x="6910" y="5677"/>
                  </a:lnTo>
                  <a:lnTo>
                    <a:pt x="7148" y="5345"/>
                  </a:lnTo>
                  <a:lnTo>
                    <a:pt x="7387" y="5014"/>
                  </a:lnTo>
                  <a:lnTo>
                    <a:pt x="7623" y="4682"/>
                  </a:lnTo>
                  <a:lnTo>
                    <a:pt x="8096" y="4017"/>
                  </a:lnTo>
                  <a:lnTo>
                    <a:pt x="8570" y="3352"/>
                  </a:lnTo>
                  <a:lnTo>
                    <a:pt x="8808" y="3021"/>
                  </a:lnTo>
                  <a:lnTo>
                    <a:pt x="9046" y="2690"/>
                  </a:lnTo>
                  <a:lnTo>
                    <a:pt x="9288" y="2360"/>
                  </a:lnTo>
                  <a:lnTo>
                    <a:pt x="9529" y="2031"/>
                  </a:lnTo>
                  <a:lnTo>
                    <a:pt x="9772" y="1704"/>
                  </a:lnTo>
                  <a:lnTo>
                    <a:pt x="9895" y="1541"/>
                  </a:lnTo>
                  <a:lnTo>
                    <a:pt x="10018" y="1379"/>
                  </a:lnTo>
                  <a:lnTo>
                    <a:pt x="10142" y="1217"/>
                  </a:lnTo>
                  <a:lnTo>
                    <a:pt x="10266" y="1056"/>
                  </a:lnTo>
                  <a:lnTo>
                    <a:pt x="10391" y="894"/>
                  </a:lnTo>
                  <a:lnTo>
                    <a:pt x="10518" y="734"/>
                  </a:lnTo>
                  <a:lnTo>
                    <a:pt x="10518" y="734"/>
                  </a:lnTo>
                  <a:lnTo>
                    <a:pt x="10520" y="730"/>
                  </a:lnTo>
                  <a:lnTo>
                    <a:pt x="10521" y="727"/>
                  </a:lnTo>
                  <a:lnTo>
                    <a:pt x="10521" y="723"/>
                  </a:lnTo>
                  <a:lnTo>
                    <a:pt x="10521" y="719"/>
                  </a:lnTo>
                  <a:lnTo>
                    <a:pt x="10519" y="713"/>
                  </a:lnTo>
                  <a:lnTo>
                    <a:pt x="10515" y="707"/>
                  </a:lnTo>
                  <a:lnTo>
                    <a:pt x="10510" y="702"/>
                  </a:lnTo>
                  <a:lnTo>
                    <a:pt x="10504" y="701"/>
                  </a:lnTo>
                  <a:lnTo>
                    <a:pt x="10500" y="701"/>
                  </a:lnTo>
                  <a:lnTo>
                    <a:pt x="10497" y="702"/>
                  </a:lnTo>
                  <a:lnTo>
                    <a:pt x="10494" y="704"/>
                  </a:lnTo>
                  <a:lnTo>
                    <a:pt x="10491" y="707"/>
                  </a:lnTo>
                  <a:lnTo>
                    <a:pt x="10491" y="707"/>
                  </a:lnTo>
                  <a:lnTo>
                    <a:pt x="10299" y="953"/>
                  </a:lnTo>
                  <a:lnTo>
                    <a:pt x="10108" y="1201"/>
                  </a:lnTo>
                  <a:lnTo>
                    <a:pt x="10108" y="1201"/>
                  </a:lnTo>
                  <a:lnTo>
                    <a:pt x="10168" y="1120"/>
                  </a:lnTo>
                  <a:lnTo>
                    <a:pt x="10226" y="1038"/>
                  </a:lnTo>
                  <a:lnTo>
                    <a:pt x="10284" y="956"/>
                  </a:lnTo>
                  <a:lnTo>
                    <a:pt x="10341" y="874"/>
                  </a:lnTo>
                  <a:lnTo>
                    <a:pt x="10396" y="791"/>
                  </a:lnTo>
                  <a:lnTo>
                    <a:pt x="10450" y="708"/>
                  </a:lnTo>
                  <a:lnTo>
                    <a:pt x="10502" y="623"/>
                  </a:lnTo>
                  <a:lnTo>
                    <a:pt x="10553" y="538"/>
                  </a:lnTo>
                  <a:lnTo>
                    <a:pt x="10553" y="538"/>
                  </a:lnTo>
                  <a:close/>
                  <a:moveTo>
                    <a:pt x="4934" y="8425"/>
                  </a:moveTo>
                  <a:lnTo>
                    <a:pt x="4934" y="8425"/>
                  </a:lnTo>
                  <a:lnTo>
                    <a:pt x="4918" y="8437"/>
                  </a:lnTo>
                  <a:lnTo>
                    <a:pt x="4906" y="8445"/>
                  </a:lnTo>
                  <a:lnTo>
                    <a:pt x="4895" y="8449"/>
                  </a:lnTo>
                  <a:lnTo>
                    <a:pt x="4886" y="8452"/>
                  </a:lnTo>
                  <a:lnTo>
                    <a:pt x="4880" y="8452"/>
                  </a:lnTo>
                  <a:lnTo>
                    <a:pt x="4877" y="8451"/>
                  </a:lnTo>
                  <a:lnTo>
                    <a:pt x="4875" y="8449"/>
                  </a:lnTo>
                  <a:lnTo>
                    <a:pt x="4873" y="8444"/>
                  </a:lnTo>
                  <a:lnTo>
                    <a:pt x="4872" y="8437"/>
                  </a:lnTo>
                  <a:lnTo>
                    <a:pt x="4872" y="8427"/>
                  </a:lnTo>
                  <a:lnTo>
                    <a:pt x="4874" y="8417"/>
                  </a:lnTo>
                  <a:lnTo>
                    <a:pt x="4877" y="8404"/>
                  </a:lnTo>
                  <a:lnTo>
                    <a:pt x="4882" y="8389"/>
                  </a:lnTo>
                  <a:lnTo>
                    <a:pt x="4895" y="8357"/>
                  </a:lnTo>
                  <a:lnTo>
                    <a:pt x="4911" y="8322"/>
                  </a:lnTo>
                  <a:lnTo>
                    <a:pt x="4930" y="8283"/>
                  </a:lnTo>
                  <a:lnTo>
                    <a:pt x="4951" y="8245"/>
                  </a:lnTo>
                  <a:lnTo>
                    <a:pt x="4972" y="8207"/>
                  </a:lnTo>
                  <a:lnTo>
                    <a:pt x="4992" y="8171"/>
                  </a:lnTo>
                  <a:lnTo>
                    <a:pt x="5012" y="8138"/>
                  </a:lnTo>
                  <a:lnTo>
                    <a:pt x="5030" y="8111"/>
                  </a:lnTo>
                  <a:lnTo>
                    <a:pt x="5044" y="8089"/>
                  </a:lnTo>
                  <a:lnTo>
                    <a:pt x="5054" y="8076"/>
                  </a:lnTo>
                  <a:lnTo>
                    <a:pt x="5054" y="8076"/>
                  </a:lnTo>
                  <a:lnTo>
                    <a:pt x="5289" y="7795"/>
                  </a:lnTo>
                  <a:lnTo>
                    <a:pt x="5406" y="7655"/>
                  </a:lnTo>
                  <a:lnTo>
                    <a:pt x="5524" y="7513"/>
                  </a:lnTo>
                  <a:lnTo>
                    <a:pt x="5639" y="7371"/>
                  </a:lnTo>
                  <a:lnTo>
                    <a:pt x="5754" y="7229"/>
                  </a:lnTo>
                  <a:lnTo>
                    <a:pt x="5868" y="7085"/>
                  </a:lnTo>
                  <a:lnTo>
                    <a:pt x="5980" y="6938"/>
                  </a:lnTo>
                  <a:lnTo>
                    <a:pt x="5980" y="6938"/>
                  </a:lnTo>
                  <a:lnTo>
                    <a:pt x="6106" y="6769"/>
                  </a:lnTo>
                  <a:lnTo>
                    <a:pt x="6234" y="6599"/>
                  </a:lnTo>
                  <a:lnTo>
                    <a:pt x="6486" y="6258"/>
                  </a:lnTo>
                  <a:lnTo>
                    <a:pt x="6486" y="6258"/>
                  </a:lnTo>
                  <a:lnTo>
                    <a:pt x="6111" y="6872"/>
                  </a:lnTo>
                  <a:lnTo>
                    <a:pt x="6111" y="6872"/>
                  </a:lnTo>
                  <a:lnTo>
                    <a:pt x="6035" y="6966"/>
                  </a:lnTo>
                  <a:lnTo>
                    <a:pt x="5957" y="7061"/>
                  </a:lnTo>
                  <a:lnTo>
                    <a:pt x="5801" y="7250"/>
                  </a:lnTo>
                  <a:lnTo>
                    <a:pt x="5645" y="7437"/>
                  </a:lnTo>
                  <a:lnTo>
                    <a:pt x="5568" y="7531"/>
                  </a:lnTo>
                  <a:lnTo>
                    <a:pt x="5491" y="7625"/>
                  </a:lnTo>
                  <a:lnTo>
                    <a:pt x="5416" y="7720"/>
                  </a:lnTo>
                  <a:lnTo>
                    <a:pt x="5341" y="7816"/>
                  </a:lnTo>
                  <a:lnTo>
                    <a:pt x="5268" y="7913"/>
                  </a:lnTo>
                  <a:lnTo>
                    <a:pt x="5197" y="8012"/>
                  </a:lnTo>
                  <a:lnTo>
                    <a:pt x="5128" y="8112"/>
                  </a:lnTo>
                  <a:lnTo>
                    <a:pt x="5094" y="8163"/>
                  </a:lnTo>
                  <a:lnTo>
                    <a:pt x="5061" y="8214"/>
                  </a:lnTo>
                  <a:lnTo>
                    <a:pt x="5028" y="8266"/>
                  </a:lnTo>
                  <a:lnTo>
                    <a:pt x="4996" y="8318"/>
                  </a:lnTo>
                  <a:lnTo>
                    <a:pt x="4965" y="8371"/>
                  </a:lnTo>
                  <a:lnTo>
                    <a:pt x="4934" y="8425"/>
                  </a:lnTo>
                  <a:lnTo>
                    <a:pt x="4934" y="8425"/>
                  </a:lnTo>
                  <a:close/>
                  <a:moveTo>
                    <a:pt x="5999" y="7054"/>
                  </a:moveTo>
                  <a:lnTo>
                    <a:pt x="5999" y="7054"/>
                  </a:lnTo>
                  <a:lnTo>
                    <a:pt x="5899" y="7215"/>
                  </a:lnTo>
                  <a:lnTo>
                    <a:pt x="5799" y="7376"/>
                  </a:lnTo>
                  <a:lnTo>
                    <a:pt x="5799" y="7376"/>
                  </a:lnTo>
                  <a:lnTo>
                    <a:pt x="5734" y="7478"/>
                  </a:lnTo>
                  <a:lnTo>
                    <a:pt x="5668" y="7580"/>
                  </a:lnTo>
                  <a:lnTo>
                    <a:pt x="5598" y="7680"/>
                  </a:lnTo>
                  <a:lnTo>
                    <a:pt x="5563" y="7731"/>
                  </a:lnTo>
                  <a:lnTo>
                    <a:pt x="5527" y="7780"/>
                  </a:lnTo>
                  <a:lnTo>
                    <a:pt x="5491" y="7829"/>
                  </a:lnTo>
                  <a:lnTo>
                    <a:pt x="5454" y="7877"/>
                  </a:lnTo>
                  <a:lnTo>
                    <a:pt x="5416" y="7925"/>
                  </a:lnTo>
                  <a:lnTo>
                    <a:pt x="5378" y="7972"/>
                  </a:lnTo>
                  <a:lnTo>
                    <a:pt x="5339" y="8019"/>
                  </a:lnTo>
                  <a:lnTo>
                    <a:pt x="5299" y="8064"/>
                  </a:lnTo>
                  <a:lnTo>
                    <a:pt x="5258" y="8110"/>
                  </a:lnTo>
                  <a:lnTo>
                    <a:pt x="5217" y="8155"/>
                  </a:lnTo>
                  <a:lnTo>
                    <a:pt x="5217" y="8155"/>
                  </a:lnTo>
                  <a:lnTo>
                    <a:pt x="5003" y="8364"/>
                  </a:lnTo>
                  <a:lnTo>
                    <a:pt x="5003" y="8364"/>
                  </a:lnTo>
                  <a:lnTo>
                    <a:pt x="4966" y="8397"/>
                  </a:lnTo>
                  <a:lnTo>
                    <a:pt x="4966" y="8397"/>
                  </a:lnTo>
                  <a:lnTo>
                    <a:pt x="5023" y="8307"/>
                  </a:lnTo>
                  <a:lnTo>
                    <a:pt x="5080" y="8218"/>
                  </a:lnTo>
                  <a:lnTo>
                    <a:pt x="5138" y="8130"/>
                  </a:lnTo>
                  <a:lnTo>
                    <a:pt x="5199" y="8042"/>
                  </a:lnTo>
                  <a:lnTo>
                    <a:pt x="5261" y="7957"/>
                  </a:lnTo>
                  <a:lnTo>
                    <a:pt x="5325" y="7872"/>
                  </a:lnTo>
                  <a:lnTo>
                    <a:pt x="5390" y="7788"/>
                  </a:lnTo>
                  <a:lnTo>
                    <a:pt x="5456" y="7705"/>
                  </a:lnTo>
                  <a:lnTo>
                    <a:pt x="5521" y="7623"/>
                  </a:lnTo>
                  <a:lnTo>
                    <a:pt x="5589" y="7541"/>
                  </a:lnTo>
                  <a:lnTo>
                    <a:pt x="5725" y="7378"/>
                  </a:lnTo>
                  <a:lnTo>
                    <a:pt x="5862" y="7217"/>
                  </a:lnTo>
                  <a:lnTo>
                    <a:pt x="5999" y="7054"/>
                  </a:lnTo>
                  <a:lnTo>
                    <a:pt x="5999" y="7054"/>
                  </a:lnTo>
                  <a:close/>
                  <a:moveTo>
                    <a:pt x="5438" y="6930"/>
                  </a:moveTo>
                  <a:lnTo>
                    <a:pt x="5438" y="6930"/>
                  </a:lnTo>
                  <a:lnTo>
                    <a:pt x="5538" y="6817"/>
                  </a:lnTo>
                  <a:lnTo>
                    <a:pt x="5636" y="6701"/>
                  </a:lnTo>
                  <a:lnTo>
                    <a:pt x="5684" y="6642"/>
                  </a:lnTo>
                  <a:lnTo>
                    <a:pt x="5732" y="6584"/>
                  </a:lnTo>
                  <a:lnTo>
                    <a:pt x="5780" y="6525"/>
                  </a:lnTo>
                  <a:lnTo>
                    <a:pt x="5826" y="6466"/>
                  </a:lnTo>
                  <a:lnTo>
                    <a:pt x="5826" y="6466"/>
                  </a:lnTo>
                  <a:lnTo>
                    <a:pt x="5976" y="6267"/>
                  </a:lnTo>
                  <a:lnTo>
                    <a:pt x="6126" y="6066"/>
                  </a:lnTo>
                  <a:lnTo>
                    <a:pt x="6274" y="5865"/>
                  </a:lnTo>
                  <a:lnTo>
                    <a:pt x="6420" y="5663"/>
                  </a:lnTo>
                  <a:lnTo>
                    <a:pt x="6564" y="5459"/>
                  </a:lnTo>
                  <a:lnTo>
                    <a:pt x="6708" y="5254"/>
                  </a:lnTo>
                  <a:lnTo>
                    <a:pt x="6851" y="5049"/>
                  </a:lnTo>
                  <a:lnTo>
                    <a:pt x="6992" y="4843"/>
                  </a:lnTo>
                  <a:lnTo>
                    <a:pt x="7276" y="4430"/>
                  </a:lnTo>
                  <a:lnTo>
                    <a:pt x="7559" y="4018"/>
                  </a:lnTo>
                  <a:lnTo>
                    <a:pt x="7702" y="3812"/>
                  </a:lnTo>
                  <a:lnTo>
                    <a:pt x="7844" y="3607"/>
                  </a:lnTo>
                  <a:lnTo>
                    <a:pt x="7988" y="3402"/>
                  </a:lnTo>
                  <a:lnTo>
                    <a:pt x="8132" y="3199"/>
                  </a:lnTo>
                  <a:lnTo>
                    <a:pt x="8132" y="3199"/>
                  </a:lnTo>
                  <a:lnTo>
                    <a:pt x="8974" y="2129"/>
                  </a:lnTo>
                  <a:lnTo>
                    <a:pt x="8974" y="2129"/>
                  </a:lnTo>
                  <a:lnTo>
                    <a:pt x="9017" y="2074"/>
                  </a:lnTo>
                  <a:lnTo>
                    <a:pt x="9017" y="2074"/>
                  </a:lnTo>
                  <a:lnTo>
                    <a:pt x="8920" y="2204"/>
                  </a:lnTo>
                  <a:lnTo>
                    <a:pt x="8824" y="2335"/>
                  </a:lnTo>
                  <a:lnTo>
                    <a:pt x="8730" y="2467"/>
                  </a:lnTo>
                  <a:lnTo>
                    <a:pt x="8637" y="2599"/>
                  </a:lnTo>
                  <a:lnTo>
                    <a:pt x="8544" y="2732"/>
                  </a:lnTo>
                  <a:lnTo>
                    <a:pt x="8453" y="2865"/>
                  </a:lnTo>
                  <a:lnTo>
                    <a:pt x="8272" y="3133"/>
                  </a:lnTo>
                  <a:lnTo>
                    <a:pt x="8093" y="3402"/>
                  </a:lnTo>
                  <a:lnTo>
                    <a:pt x="7914" y="3672"/>
                  </a:lnTo>
                  <a:lnTo>
                    <a:pt x="7733" y="3941"/>
                  </a:lnTo>
                  <a:lnTo>
                    <a:pt x="7553" y="4210"/>
                  </a:lnTo>
                  <a:lnTo>
                    <a:pt x="7553" y="4210"/>
                  </a:lnTo>
                  <a:lnTo>
                    <a:pt x="7462" y="4343"/>
                  </a:lnTo>
                  <a:lnTo>
                    <a:pt x="7462" y="4343"/>
                  </a:lnTo>
                  <a:lnTo>
                    <a:pt x="7291" y="4564"/>
                  </a:lnTo>
                  <a:lnTo>
                    <a:pt x="7120" y="4784"/>
                  </a:lnTo>
                  <a:lnTo>
                    <a:pt x="7120" y="4784"/>
                  </a:lnTo>
                  <a:lnTo>
                    <a:pt x="7024" y="4909"/>
                  </a:lnTo>
                  <a:lnTo>
                    <a:pt x="6929" y="5033"/>
                  </a:lnTo>
                  <a:lnTo>
                    <a:pt x="6836" y="5158"/>
                  </a:lnTo>
                  <a:lnTo>
                    <a:pt x="6742" y="5285"/>
                  </a:lnTo>
                  <a:lnTo>
                    <a:pt x="6556" y="5537"/>
                  </a:lnTo>
                  <a:lnTo>
                    <a:pt x="6373" y="5791"/>
                  </a:lnTo>
                  <a:lnTo>
                    <a:pt x="6192" y="6047"/>
                  </a:lnTo>
                  <a:lnTo>
                    <a:pt x="6012" y="6303"/>
                  </a:lnTo>
                  <a:lnTo>
                    <a:pt x="5834" y="6562"/>
                  </a:lnTo>
                  <a:lnTo>
                    <a:pt x="5658" y="6820"/>
                  </a:lnTo>
                  <a:lnTo>
                    <a:pt x="5658" y="6820"/>
                  </a:lnTo>
                  <a:lnTo>
                    <a:pt x="5573" y="6919"/>
                  </a:lnTo>
                  <a:lnTo>
                    <a:pt x="5487" y="7017"/>
                  </a:lnTo>
                  <a:lnTo>
                    <a:pt x="5316" y="7212"/>
                  </a:lnTo>
                  <a:lnTo>
                    <a:pt x="5232" y="7311"/>
                  </a:lnTo>
                  <a:lnTo>
                    <a:pt x="5149" y="7409"/>
                  </a:lnTo>
                  <a:lnTo>
                    <a:pt x="5068" y="7510"/>
                  </a:lnTo>
                  <a:lnTo>
                    <a:pt x="5028" y="7560"/>
                  </a:lnTo>
                  <a:lnTo>
                    <a:pt x="4989" y="7611"/>
                  </a:lnTo>
                  <a:lnTo>
                    <a:pt x="4989" y="7611"/>
                  </a:lnTo>
                  <a:lnTo>
                    <a:pt x="5048" y="7529"/>
                  </a:lnTo>
                  <a:lnTo>
                    <a:pt x="5108" y="7446"/>
                  </a:lnTo>
                  <a:lnTo>
                    <a:pt x="5165" y="7362"/>
                  </a:lnTo>
                  <a:lnTo>
                    <a:pt x="5222" y="7277"/>
                  </a:lnTo>
                  <a:lnTo>
                    <a:pt x="5277" y="7191"/>
                  </a:lnTo>
                  <a:lnTo>
                    <a:pt x="5332" y="7105"/>
                  </a:lnTo>
                  <a:lnTo>
                    <a:pt x="5438" y="6930"/>
                  </a:lnTo>
                  <a:lnTo>
                    <a:pt x="5438" y="6930"/>
                  </a:lnTo>
                  <a:close/>
                  <a:moveTo>
                    <a:pt x="4595" y="8014"/>
                  </a:moveTo>
                  <a:lnTo>
                    <a:pt x="4595" y="8014"/>
                  </a:lnTo>
                  <a:lnTo>
                    <a:pt x="4635" y="7970"/>
                  </a:lnTo>
                  <a:lnTo>
                    <a:pt x="4675" y="7924"/>
                  </a:lnTo>
                  <a:lnTo>
                    <a:pt x="4714" y="7877"/>
                  </a:lnTo>
                  <a:lnTo>
                    <a:pt x="4751" y="7828"/>
                  </a:lnTo>
                  <a:lnTo>
                    <a:pt x="4787" y="7778"/>
                  </a:lnTo>
                  <a:lnTo>
                    <a:pt x="4825" y="7726"/>
                  </a:lnTo>
                  <a:lnTo>
                    <a:pt x="4896" y="7622"/>
                  </a:lnTo>
                  <a:lnTo>
                    <a:pt x="4969" y="7518"/>
                  </a:lnTo>
                  <a:lnTo>
                    <a:pt x="5041" y="7414"/>
                  </a:lnTo>
                  <a:lnTo>
                    <a:pt x="5078" y="7362"/>
                  </a:lnTo>
                  <a:lnTo>
                    <a:pt x="5115" y="7313"/>
                  </a:lnTo>
                  <a:lnTo>
                    <a:pt x="5154" y="7264"/>
                  </a:lnTo>
                  <a:lnTo>
                    <a:pt x="5192" y="7216"/>
                  </a:lnTo>
                  <a:lnTo>
                    <a:pt x="5192" y="7216"/>
                  </a:lnTo>
                  <a:lnTo>
                    <a:pt x="5265" y="7132"/>
                  </a:lnTo>
                  <a:lnTo>
                    <a:pt x="5265" y="7132"/>
                  </a:lnTo>
                  <a:lnTo>
                    <a:pt x="5188" y="7249"/>
                  </a:lnTo>
                  <a:lnTo>
                    <a:pt x="5110" y="7364"/>
                  </a:lnTo>
                  <a:lnTo>
                    <a:pt x="5030" y="7479"/>
                  </a:lnTo>
                  <a:lnTo>
                    <a:pt x="4990" y="7535"/>
                  </a:lnTo>
                  <a:lnTo>
                    <a:pt x="4948" y="7592"/>
                  </a:lnTo>
                  <a:lnTo>
                    <a:pt x="4907" y="7647"/>
                  </a:lnTo>
                  <a:lnTo>
                    <a:pt x="4865" y="7702"/>
                  </a:lnTo>
                  <a:lnTo>
                    <a:pt x="4821" y="7755"/>
                  </a:lnTo>
                  <a:lnTo>
                    <a:pt x="4777" y="7808"/>
                  </a:lnTo>
                  <a:lnTo>
                    <a:pt x="4734" y="7861"/>
                  </a:lnTo>
                  <a:lnTo>
                    <a:pt x="4688" y="7913"/>
                  </a:lnTo>
                  <a:lnTo>
                    <a:pt x="4642" y="7964"/>
                  </a:lnTo>
                  <a:lnTo>
                    <a:pt x="4595" y="8014"/>
                  </a:lnTo>
                  <a:lnTo>
                    <a:pt x="4595" y="8014"/>
                  </a:lnTo>
                  <a:close/>
                  <a:moveTo>
                    <a:pt x="10096" y="557"/>
                  </a:moveTo>
                  <a:lnTo>
                    <a:pt x="10096" y="557"/>
                  </a:lnTo>
                  <a:lnTo>
                    <a:pt x="10068" y="579"/>
                  </a:lnTo>
                  <a:lnTo>
                    <a:pt x="10041" y="601"/>
                  </a:lnTo>
                  <a:lnTo>
                    <a:pt x="10014" y="626"/>
                  </a:lnTo>
                  <a:lnTo>
                    <a:pt x="9987" y="651"/>
                  </a:lnTo>
                  <a:lnTo>
                    <a:pt x="9961" y="675"/>
                  </a:lnTo>
                  <a:lnTo>
                    <a:pt x="9935" y="702"/>
                  </a:lnTo>
                  <a:lnTo>
                    <a:pt x="9883" y="756"/>
                  </a:lnTo>
                  <a:lnTo>
                    <a:pt x="9833" y="812"/>
                  </a:lnTo>
                  <a:lnTo>
                    <a:pt x="9784" y="870"/>
                  </a:lnTo>
                  <a:lnTo>
                    <a:pt x="9736" y="929"/>
                  </a:lnTo>
                  <a:lnTo>
                    <a:pt x="9688" y="990"/>
                  </a:lnTo>
                  <a:lnTo>
                    <a:pt x="9642" y="1051"/>
                  </a:lnTo>
                  <a:lnTo>
                    <a:pt x="9598" y="1113"/>
                  </a:lnTo>
                  <a:lnTo>
                    <a:pt x="9510" y="1236"/>
                  </a:lnTo>
                  <a:lnTo>
                    <a:pt x="9426" y="1355"/>
                  </a:lnTo>
                  <a:lnTo>
                    <a:pt x="9346" y="1469"/>
                  </a:lnTo>
                  <a:lnTo>
                    <a:pt x="9346" y="1469"/>
                  </a:lnTo>
                  <a:lnTo>
                    <a:pt x="9186" y="1656"/>
                  </a:lnTo>
                  <a:lnTo>
                    <a:pt x="9025" y="1846"/>
                  </a:lnTo>
                  <a:lnTo>
                    <a:pt x="8867" y="2035"/>
                  </a:lnTo>
                  <a:lnTo>
                    <a:pt x="8712" y="2227"/>
                  </a:lnTo>
                  <a:lnTo>
                    <a:pt x="8712" y="2227"/>
                  </a:lnTo>
                  <a:lnTo>
                    <a:pt x="8551" y="2424"/>
                  </a:lnTo>
                  <a:lnTo>
                    <a:pt x="8390" y="2619"/>
                  </a:lnTo>
                  <a:lnTo>
                    <a:pt x="8066" y="3009"/>
                  </a:lnTo>
                  <a:lnTo>
                    <a:pt x="8066" y="3009"/>
                  </a:lnTo>
                  <a:lnTo>
                    <a:pt x="8297" y="2694"/>
                  </a:lnTo>
                  <a:lnTo>
                    <a:pt x="8413" y="2536"/>
                  </a:lnTo>
                  <a:lnTo>
                    <a:pt x="8530" y="2381"/>
                  </a:lnTo>
                  <a:lnTo>
                    <a:pt x="8649" y="2225"/>
                  </a:lnTo>
                  <a:lnTo>
                    <a:pt x="8768" y="2069"/>
                  </a:lnTo>
                  <a:lnTo>
                    <a:pt x="8887" y="1916"/>
                  </a:lnTo>
                  <a:lnTo>
                    <a:pt x="9008" y="1763"/>
                  </a:lnTo>
                  <a:lnTo>
                    <a:pt x="9131" y="1612"/>
                  </a:lnTo>
                  <a:lnTo>
                    <a:pt x="9254" y="1461"/>
                  </a:lnTo>
                  <a:lnTo>
                    <a:pt x="9379" y="1313"/>
                  </a:lnTo>
                  <a:lnTo>
                    <a:pt x="9505" y="1166"/>
                  </a:lnTo>
                  <a:lnTo>
                    <a:pt x="9634" y="1021"/>
                  </a:lnTo>
                  <a:lnTo>
                    <a:pt x="9764" y="878"/>
                  </a:lnTo>
                  <a:lnTo>
                    <a:pt x="9829" y="807"/>
                  </a:lnTo>
                  <a:lnTo>
                    <a:pt x="9896" y="737"/>
                  </a:lnTo>
                  <a:lnTo>
                    <a:pt x="9963" y="668"/>
                  </a:lnTo>
                  <a:lnTo>
                    <a:pt x="10030" y="599"/>
                  </a:lnTo>
                  <a:lnTo>
                    <a:pt x="10030" y="599"/>
                  </a:lnTo>
                  <a:lnTo>
                    <a:pt x="10079" y="549"/>
                  </a:lnTo>
                  <a:lnTo>
                    <a:pt x="10113" y="516"/>
                  </a:lnTo>
                  <a:lnTo>
                    <a:pt x="10134" y="496"/>
                  </a:lnTo>
                  <a:lnTo>
                    <a:pt x="10140" y="491"/>
                  </a:lnTo>
                  <a:lnTo>
                    <a:pt x="10143" y="490"/>
                  </a:lnTo>
                  <a:lnTo>
                    <a:pt x="10144" y="490"/>
                  </a:lnTo>
                  <a:lnTo>
                    <a:pt x="10144" y="490"/>
                  </a:lnTo>
                  <a:lnTo>
                    <a:pt x="10142" y="494"/>
                  </a:lnTo>
                  <a:lnTo>
                    <a:pt x="10133" y="508"/>
                  </a:lnTo>
                  <a:lnTo>
                    <a:pt x="10096" y="557"/>
                  </a:lnTo>
                  <a:lnTo>
                    <a:pt x="10096" y="557"/>
                  </a:lnTo>
                  <a:close/>
                  <a:moveTo>
                    <a:pt x="10265" y="538"/>
                  </a:moveTo>
                  <a:lnTo>
                    <a:pt x="10265" y="538"/>
                  </a:lnTo>
                  <a:lnTo>
                    <a:pt x="10172" y="632"/>
                  </a:lnTo>
                  <a:lnTo>
                    <a:pt x="10082" y="726"/>
                  </a:lnTo>
                  <a:lnTo>
                    <a:pt x="9992" y="822"/>
                  </a:lnTo>
                  <a:lnTo>
                    <a:pt x="9903" y="918"/>
                  </a:lnTo>
                  <a:lnTo>
                    <a:pt x="9903" y="918"/>
                  </a:lnTo>
                  <a:lnTo>
                    <a:pt x="9847" y="980"/>
                  </a:lnTo>
                  <a:lnTo>
                    <a:pt x="9847" y="980"/>
                  </a:lnTo>
                  <a:lnTo>
                    <a:pt x="9760" y="1074"/>
                  </a:lnTo>
                  <a:lnTo>
                    <a:pt x="9675" y="1170"/>
                  </a:lnTo>
                  <a:lnTo>
                    <a:pt x="9591" y="1267"/>
                  </a:lnTo>
                  <a:lnTo>
                    <a:pt x="9506" y="1365"/>
                  </a:lnTo>
                  <a:lnTo>
                    <a:pt x="9422" y="1462"/>
                  </a:lnTo>
                  <a:lnTo>
                    <a:pt x="9340" y="1560"/>
                  </a:lnTo>
                  <a:lnTo>
                    <a:pt x="9257" y="1658"/>
                  </a:lnTo>
                  <a:lnTo>
                    <a:pt x="9176" y="1758"/>
                  </a:lnTo>
                  <a:lnTo>
                    <a:pt x="9176" y="1758"/>
                  </a:lnTo>
                  <a:lnTo>
                    <a:pt x="9316" y="1569"/>
                  </a:lnTo>
                  <a:lnTo>
                    <a:pt x="9316" y="1569"/>
                  </a:lnTo>
                  <a:lnTo>
                    <a:pt x="9503" y="1351"/>
                  </a:lnTo>
                  <a:lnTo>
                    <a:pt x="9595" y="1242"/>
                  </a:lnTo>
                  <a:lnTo>
                    <a:pt x="9687" y="1131"/>
                  </a:lnTo>
                  <a:lnTo>
                    <a:pt x="9778" y="1021"/>
                  </a:lnTo>
                  <a:lnTo>
                    <a:pt x="9868" y="908"/>
                  </a:lnTo>
                  <a:lnTo>
                    <a:pt x="9957" y="796"/>
                  </a:lnTo>
                  <a:lnTo>
                    <a:pt x="10044" y="681"/>
                  </a:lnTo>
                  <a:lnTo>
                    <a:pt x="10044" y="681"/>
                  </a:lnTo>
                  <a:lnTo>
                    <a:pt x="10081" y="647"/>
                  </a:lnTo>
                  <a:lnTo>
                    <a:pt x="10121" y="613"/>
                  </a:lnTo>
                  <a:lnTo>
                    <a:pt x="10162" y="580"/>
                  </a:lnTo>
                  <a:lnTo>
                    <a:pt x="10199" y="554"/>
                  </a:lnTo>
                  <a:lnTo>
                    <a:pt x="10216" y="542"/>
                  </a:lnTo>
                  <a:lnTo>
                    <a:pt x="10231" y="532"/>
                  </a:lnTo>
                  <a:lnTo>
                    <a:pt x="10244" y="527"/>
                  </a:lnTo>
                  <a:lnTo>
                    <a:pt x="10254" y="522"/>
                  </a:lnTo>
                  <a:lnTo>
                    <a:pt x="10261" y="521"/>
                  </a:lnTo>
                  <a:lnTo>
                    <a:pt x="10265" y="522"/>
                  </a:lnTo>
                  <a:lnTo>
                    <a:pt x="10266" y="523"/>
                  </a:lnTo>
                  <a:lnTo>
                    <a:pt x="10267" y="525"/>
                  </a:lnTo>
                  <a:lnTo>
                    <a:pt x="10267" y="529"/>
                  </a:lnTo>
                  <a:lnTo>
                    <a:pt x="10265" y="538"/>
                  </a:lnTo>
                  <a:lnTo>
                    <a:pt x="10265" y="538"/>
                  </a:lnTo>
                  <a:close/>
                  <a:moveTo>
                    <a:pt x="9971" y="611"/>
                  </a:moveTo>
                  <a:lnTo>
                    <a:pt x="9971" y="611"/>
                  </a:lnTo>
                  <a:lnTo>
                    <a:pt x="9870" y="714"/>
                  </a:lnTo>
                  <a:lnTo>
                    <a:pt x="9771" y="819"/>
                  </a:lnTo>
                  <a:lnTo>
                    <a:pt x="9673" y="925"/>
                  </a:lnTo>
                  <a:lnTo>
                    <a:pt x="9576" y="1032"/>
                  </a:lnTo>
                  <a:lnTo>
                    <a:pt x="9576" y="1032"/>
                  </a:lnTo>
                  <a:lnTo>
                    <a:pt x="9490" y="1115"/>
                  </a:lnTo>
                  <a:lnTo>
                    <a:pt x="9407" y="1196"/>
                  </a:lnTo>
                  <a:lnTo>
                    <a:pt x="9367" y="1236"/>
                  </a:lnTo>
                  <a:lnTo>
                    <a:pt x="9330" y="1276"/>
                  </a:lnTo>
                  <a:lnTo>
                    <a:pt x="9293" y="1314"/>
                  </a:lnTo>
                  <a:lnTo>
                    <a:pt x="9259" y="1353"/>
                  </a:lnTo>
                  <a:lnTo>
                    <a:pt x="9259" y="1353"/>
                  </a:lnTo>
                  <a:lnTo>
                    <a:pt x="9050" y="1600"/>
                  </a:lnTo>
                  <a:lnTo>
                    <a:pt x="8842" y="1847"/>
                  </a:lnTo>
                  <a:lnTo>
                    <a:pt x="8842" y="1847"/>
                  </a:lnTo>
                  <a:lnTo>
                    <a:pt x="8921" y="1739"/>
                  </a:lnTo>
                  <a:lnTo>
                    <a:pt x="9001" y="1634"/>
                  </a:lnTo>
                  <a:lnTo>
                    <a:pt x="9082" y="1529"/>
                  </a:lnTo>
                  <a:lnTo>
                    <a:pt x="9164" y="1424"/>
                  </a:lnTo>
                  <a:lnTo>
                    <a:pt x="9247" y="1323"/>
                  </a:lnTo>
                  <a:lnTo>
                    <a:pt x="9332" y="1221"/>
                  </a:lnTo>
                  <a:lnTo>
                    <a:pt x="9419" y="1120"/>
                  </a:lnTo>
                  <a:lnTo>
                    <a:pt x="9508" y="1022"/>
                  </a:lnTo>
                  <a:lnTo>
                    <a:pt x="9508" y="1022"/>
                  </a:lnTo>
                  <a:lnTo>
                    <a:pt x="9543" y="985"/>
                  </a:lnTo>
                  <a:lnTo>
                    <a:pt x="9580" y="949"/>
                  </a:lnTo>
                  <a:lnTo>
                    <a:pt x="9619" y="912"/>
                  </a:lnTo>
                  <a:lnTo>
                    <a:pt x="9660" y="875"/>
                  </a:lnTo>
                  <a:lnTo>
                    <a:pt x="9744" y="802"/>
                  </a:lnTo>
                  <a:lnTo>
                    <a:pt x="9828" y="727"/>
                  </a:lnTo>
                  <a:lnTo>
                    <a:pt x="9869" y="688"/>
                  </a:lnTo>
                  <a:lnTo>
                    <a:pt x="9909" y="651"/>
                  </a:lnTo>
                  <a:lnTo>
                    <a:pt x="9948" y="612"/>
                  </a:lnTo>
                  <a:lnTo>
                    <a:pt x="9983" y="575"/>
                  </a:lnTo>
                  <a:lnTo>
                    <a:pt x="10016" y="536"/>
                  </a:lnTo>
                  <a:lnTo>
                    <a:pt x="10031" y="516"/>
                  </a:lnTo>
                  <a:lnTo>
                    <a:pt x="10046" y="497"/>
                  </a:lnTo>
                  <a:lnTo>
                    <a:pt x="10059" y="477"/>
                  </a:lnTo>
                  <a:lnTo>
                    <a:pt x="10072" y="458"/>
                  </a:lnTo>
                  <a:lnTo>
                    <a:pt x="10082" y="439"/>
                  </a:lnTo>
                  <a:lnTo>
                    <a:pt x="10093" y="419"/>
                  </a:lnTo>
                  <a:lnTo>
                    <a:pt x="10093" y="419"/>
                  </a:lnTo>
                  <a:lnTo>
                    <a:pt x="10080" y="443"/>
                  </a:lnTo>
                  <a:lnTo>
                    <a:pt x="10067" y="467"/>
                  </a:lnTo>
                  <a:lnTo>
                    <a:pt x="10053" y="491"/>
                  </a:lnTo>
                  <a:lnTo>
                    <a:pt x="10038" y="515"/>
                  </a:lnTo>
                  <a:lnTo>
                    <a:pt x="10006" y="563"/>
                  </a:lnTo>
                  <a:lnTo>
                    <a:pt x="9971" y="611"/>
                  </a:lnTo>
                  <a:lnTo>
                    <a:pt x="9971" y="611"/>
                  </a:lnTo>
                  <a:close/>
                  <a:moveTo>
                    <a:pt x="9203" y="1470"/>
                  </a:moveTo>
                  <a:lnTo>
                    <a:pt x="9203" y="1470"/>
                  </a:lnTo>
                  <a:lnTo>
                    <a:pt x="9119" y="1575"/>
                  </a:lnTo>
                  <a:lnTo>
                    <a:pt x="9035" y="1681"/>
                  </a:lnTo>
                  <a:lnTo>
                    <a:pt x="8952" y="1786"/>
                  </a:lnTo>
                  <a:lnTo>
                    <a:pt x="8870" y="1893"/>
                  </a:lnTo>
                  <a:lnTo>
                    <a:pt x="8788" y="2000"/>
                  </a:lnTo>
                  <a:lnTo>
                    <a:pt x="8706" y="2108"/>
                  </a:lnTo>
                  <a:lnTo>
                    <a:pt x="8546" y="2324"/>
                  </a:lnTo>
                  <a:lnTo>
                    <a:pt x="8385" y="2542"/>
                  </a:lnTo>
                  <a:lnTo>
                    <a:pt x="8227" y="2760"/>
                  </a:lnTo>
                  <a:lnTo>
                    <a:pt x="7911" y="3196"/>
                  </a:lnTo>
                  <a:lnTo>
                    <a:pt x="7911" y="3196"/>
                  </a:lnTo>
                  <a:lnTo>
                    <a:pt x="7723" y="3422"/>
                  </a:lnTo>
                  <a:lnTo>
                    <a:pt x="7534" y="3649"/>
                  </a:lnTo>
                  <a:lnTo>
                    <a:pt x="7534" y="3649"/>
                  </a:lnTo>
                  <a:lnTo>
                    <a:pt x="7802" y="3284"/>
                  </a:lnTo>
                  <a:lnTo>
                    <a:pt x="8069" y="2918"/>
                  </a:lnTo>
                  <a:lnTo>
                    <a:pt x="8335" y="2551"/>
                  </a:lnTo>
                  <a:lnTo>
                    <a:pt x="8599" y="2183"/>
                  </a:lnTo>
                  <a:lnTo>
                    <a:pt x="8599" y="2183"/>
                  </a:lnTo>
                  <a:lnTo>
                    <a:pt x="8674" y="2094"/>
                  </a:lnTo>
                  <a:lnTo>
                    <a:pt x="8674" y="2094"/>
                  </a:lnTo>
                  <a:lnTo>
                    <a:pt x="8938" y="1781"/>
                  </a:lnTo>
                  <a:lnTo>
                    <a:pt x="9203" y="1470"/>
                  </a:lnTo>
                  <a:lnTo>
                    <a:pt x="9203" y="1470"/>
                  </a:lnTo>
                  <a:close/>
                  <a:moveTo>
                    <a:pt x="7393" y="3780"/>
                  </a:moveTo>
                  <a:lnTo>
                    <a:pt x="7393" y="3780"/>
                  </a:lnTo>
                  <a:lnTo>
                    <a:pt x="7260" y="3961"/>
                  </a:lnTo>
                  <a:lnTo>
                    <a:pt x="7126" y="4139"/>
                  </a:lnTo>
                  <a:lnTo>
                    <a:pt x="6990" y="4317"/>
                  </a:lnTo>
                  <a:lnTo>
                    <a:pt x="6853" y="4493"/>
                  </a:lnTo>
                  <a:lnTo>
                    <a:pt x="6715" y="4668"/>
                  </a:lnTo>
                  <a:lnTo>
                    <a:pt x="6575" y="4843"/>
                  </a:lnTo>
                  <a:lnTo>
                    <a:pt x="6435" y="5016"/>
                  </a:lnTo>
                  <a:lnTo>
                    <a:pt x="6294" y="5191"/>
                  </a:lnTo>
                  <a:lnTo>
                    <a:pt x="6294" y="5191"/>
                  </a:lnTo>
                  <a:lnTo>
                    <a:pt x="6466" y="4937"/>
                  </a:lnTo>
                  <a:lnTo>
                    <a:pt x="6639" y="4684"/>
                  </a:lnTo>
                  <a:lnTo>
                    <a:pt x="6726" y="4558"/>
                  </a:lnTo>
                  <a:lnTo>
                    <a:pt x="6813" y="4432"/>
                  </a:lnTo>
                  <a:lnTo>
                    <a:pt x="6902" y="4307"/>
                  </a:lnTo>
                  <a:lnTo>
                    <a:pt x="6992" y="4184"/>
                  </a:lnTo>
                  <a:lnTo>
                    <a:pt x="6992" y="4184"/>
                  </a:lnTo>
                  <a:lnTo>
                    <a:pt x="7143" y="3982"/>
                  </a:lnTo>
                  <a:lnTo>
                    <a:pt x="7297" y="3782"/>
                  </a:lnTo>
                  <a:lnTo>
                    <a:pt x="7451" y="3583"/>
                  </a:lnTo>
                  <a:lnTo>
                    <a:pt x="7608" y="3385"/>
                  </a:lnTo>
                  <a:lnTo>
                    <a:pt x="7766" y="3187"/>
                  </a:lnTo>
                  <a:lnTo>
                    <a:pt x="7925" y="2992"/>
                  </a:lnTo>
                  <a:lnTo>
                    <a:pt x="8086" y="2797"/>
                  </a:lnTo>
                  <a:lnTo>
                    <a:pt x="8247" y="2603"/>
                  </a:lnTo>
                  <a:lnTo>
                    <a:pt x="8247" y="2603"/>
                  </a:lnTo>
                  <a:lnTo>
                    <a:pt x="7393" y="3780"/>
                  </a:lnTo>
                  <a:lnTo>
                    <a:pt x="7393" y="3780"/>
                  </a:lnTo>
                  <a:close/>
                  <a:moveTo>
                    <a:pt x="6716" y="4734"/>
                  </a:moveTo>
                  <a:lnTo>
                    <a:pt x="6716" y="4734"/>
                  </a:lnTo>
                  <a:lnTo>
                    <a:pt x="6843" y="4574"/>
                  </a:lnTo>
                  <a:lnTo>
                    <a:pt x="6968" y="4411"/>
                  </a:lnTo>
                  <a:lnTo>
                    <a:pt x="6968" y="4411"/>
                  </a:lnTo>
                  <a:lnTo>
                    <a:pt x="7112" y="4229"/>
                  </a:lnTo>
                  <a:lnTo>
                    <a:pt x="7112" y="4229"/>
                  </a:lnTo>
                  <a:lnTo>
                    <a:pt x="7225" y="4084"/>
                  </a:lnTo>
                  <a:lnTo>
                    <a:pt x="7341" y="3940"/>
                  </a:lnTo>
                  <a:lnTo>
                    <a:pt x="7457" y="3797"/>
                  </a:lnTo>
                  <a:lnTo>
                    <a:pt x="7574" y="3654"/>
                  </a:lnTo>
                  <a:lnTo>
                    <a:pt x="7574" y="3654"/>
                  </a:lnTo>
                  <a:lnTo>
                    <a:pt x="7490" y="3765"/>
                  </a:lnTo>
                  <a:lnTo>
                    <a:pt x="7406" y="3876"/>
                  </a:lnTo>
                  <a:lnTo>
                    <a:pt x="7406" y="3876"/>
                  </a:lnTo>
                  <a:lnTo>
                    <a:pt x="7218" y="4120"/>
                  </a:lnTo>
                  <a:lnTo>
                    <a:pt x="7029" y="4363"/>
                  </a:lnTo>
                  <a:lnTo>
                    <a:pt x="6649" y="4848"/>
                  </a:lnTo>
                  <a:lnTo>
                    <a:pt x="6460" y="5091"/>
                  </a:lnTo>
                  <a:lnTo>
                    <a:pt x="6366" y="5213"/>
                  </a:lnTo>
                  <a:lnTo>
                    <a:pt x="6274" y="5336"/>
                  </a:lnTo>
                  <a:lnTo>
                    <a:pt x="6181" y="5459"/>
                  </a:lnTo>
                  <a:lnTo>
                    <a:pt x="6089" y="5583"/>
                  </a:lnTo>
                  <a:lnTo>
                    <a:pt x="5999" y="5707"/>
                  </a:lnTo>
                  <a:lnTo>
                    <a:pt x="5909" y="5832"/>
                  </a:lnTo>
                  <a:lnTo>
                    <a:pt x="5909" y="5832"/>
                  </a:lnTo>
                  <a:lnTo>
                    <a:pt x="5826" y="5951"/>
                  </a:lnTo>
                  <a:lnTo>
                    <a:pt x="5742" y="6069"/>
                  </a:lnTo>
                  <a:lnTo>
                    <a:pt x="5579" y="6306"/>
                  </a:lnTo>
                  <a:lnTo>
                    <a:pt x="5415" y="6544"/>
                  </a:lnTo>
                  <a:lnTo>
                    <a:pt x="5332" y="6662"/>
                  </a:lnTo>
                  <a:lnTo>
                    <a:pt x="5248" y="6779"/>
                  </a:lnTo>
                  <a:lnTo>
                    <a:pt x="5164" y="6896"/>
                  </a:lnTo>
                  <a:lnTo>
                    <a:pt x="5079" y="7012"/>
                  </a:lnTo>
                  <a:lnTo>
                    <a:pt x="4991" y="7127"/>
                  </a:lnTo>
                  <a:lnTo>
                    <a:pt x="4903" y="7240"/>
                  </a:lnTo>
                  <a:lnTo>
                    <a:pt x="4812" y="7353"/>
                  </a:lnTo>
                  <a:lnTo>
                    <a:pt x="4766" y="7408"/>
                  </a:lnTo>
                  <a:lnTo>
                    <a:pt x="4719" y="7463"/>
                  </a:lnTo>
                  <a:lnTo>
                    <a:pt x="4673" y="7518"/>
                  </a:lnTo>
                  <a:lnTo>
                    <a:pt x="4625" y="7572"/>
                  </a:lnTo>
                  <a:lnTo>
                    <a:pt x="4577" y="7625"/>
                  </a:lnTo>
                  <a:lnTo>
                    <a:pt x="4528" y="7678"/>
                  </a:lnTo>
                  <a:lnTo>
                    <a:pt x="4528" y="7678"/>
                  </a:lnTo>
                  <a:lnTo>
                    <a:pt x="4568" y="7618"/>
                  </a:lnTo>
                  <a:lnTo>
                    <a:pt x="4611" y="7560"/>
                  </a:lnTo>
                  <a:lnTo>
                    <a:pt x="4696" y="7444"/>
                  </a:lnTo>
                  <a:lnTo>
                    <a:pt x="4696" y="7444"/>
                  </a:lnTo>
                  <a:lnTo>
                    <a:pt x="4862" y="7216"/>
                  </a:lnTo>
                  <a:lnTo>
                    <a:pt x="5027" y="6988"/>
                  </a:lnTo>
                  <a:lnTo>
                    <a:pt x="5357" y="6531"/>
                  </a:lnTo>
                  <a:lnTo>
                    <a:pt x="5357" y="6531"/>
                  </a:lnTo>
                  <a:lnTo>
                    <a:pt x="5522" y="6304"/>
                  </a:lnTo>
                  <a:lnTo>
                    <a:pt x="5690" y="6078"/>
                  </a:lnTo>
                  <a:lnTo>
                    <a:pt x="5858" y="5852"/>
                  </a:lnTo>
                  <a:lnTo>
                    <a:pt x="6028" y="5627"/>
                  </a:lnTo>
                  <a:lnTo>
                    <a:pt x="6199" y="5404"/>
                  </a:lnTo>
                  <a:lnTo>
                    <a:pt x="6371" y="5180"/>
                  </a:lnTo>
                  <a:lnTo>
                    <a:pt x="6543" y="4957"/>
                  </a:lnTo>
                  <a:lnTo>
                    <a:pt x="6716" y="4734"/>
                  </a:lnTo>
                  <a:lnTo>
                    <a:pt x="6716" y="4734"/>
                  </a:lnTo>
                  <a:close/>
                  <a:moveTo>
                    <a:pt x="4415" y="7796"/>
                  </a:moveTo>
                  <a:lnTo>
                    <a:pt x="4415" y="7796"/>
                  </a:lnTo>
                  <a:lnTo>
                    <a:pt x="4396" y="7814"/>
                  </a:lnTo>
                  <a:lnTo>
                    <a:pt x="4380" y="7828"/>
                  </a:lnTo>
                  <a:lnTo>
                    <a:pt x="4367" y="7838"/>
                  </a:lnTo>
                  <a:lnTo>
                    <a:pt x="4355" y="7848"/>
                  </a:lnTo>
                  <a:lnTo>
                    <a:pt x="4345" y="7853"/>
                  </a:lnTo>
                  <a:lnTo>
                    <a:pt x="4338" y="7856"/>
                  </a:lnTo>
                  <a:lnTo>
                    <a:pt x="4331" y="7857"/>
                  </a:lnTo>
                  <a:lnTo>
                    <a:pt x="4327" y="7855"/>
                  </a:lnTo>
                  <a:lnTo>
                    <a:pt x="4325" y="7851"/>
                  </a:lnTo>
                  <a:lnTo>
                    <a:pt x="4324" y="7847"/>
                  </a:lnTo>
                  <a:lnTo>
                    <a:pt x="4324" y="7838"/>
                  </a:lnTo>
                  <a:lnTo>
                    <a:pt x="4325" y="7830"/>
                  </a:lnTo>
                  <a:lnTo>
                    <a:pt x="4331" y="7809"/>
                  </a:lnTo>
                  <a:lnTo>
                    <a:pt x="4341" y="7782"/>
                  </a:lnTo>
                  <a:lnTo>
                    <a:pt x="4341" y="7782"/>
                  </a:lnTo>
                  <a:lnTo>
                    <a:pt x="4407" y="7685"/>
                  </a:lnTo>
                  <a:lnTo>
                    <a:pt x="4475" y="7587"/>
                  </a:lnTo>
                  <a:lnTo>
                    <a:pt x="4475" y="7587"/>
                  </a:lnTo>
                  <a:lnTo>
                    <a:pt x="4794" y="7155"/>
                  </a:lnTo>
                  <a:lnTo>
                    <a:pt x="5113" y="6723"/>
                  </a:lnTo>
                  <a:lnTo>
                    <a:pt x="5113" y="6723"/>
                  </a:lnTo>
                  <a:lnTo>
                    <a:pt x="5131" y="6698"/>
                  </a:lnTo>
                  <a:lnTo>
                    <a:pt x="5131" y="6698"/>
                  </a:lnTo>
                  <a:lnTo>
                    <a:pt x="5261" y="6546"/>
                  </a:lnTo>
                  <a:lnTo>
                    <a:pt x="5391" y="6393"/>
                  </a:lnTo>
                  <a:lnTo>
                    <a:pt x="5520" y="6238"/>
                  </a:lnTo>
                  <a:lnTo>
                    <a:pt x="5584" y="6161"/>
                  </a:lnTo>
                  <a:lnTo>
                    <a:pt x="5648" y="6083"/>
                  </a:lnTo>
                  <a:lnTo>
                    <a:pt x="5648" y="6083"/>
                  </a:lnTo>
                  <a:lnTo>
                    <a:pt x="5569" y="6183"/>
                  </a:lnTo>
                  <a:lnTo>
                    <a:pt x="5490" y="6285"/>
                  </a:lnTo>
                  <a:lnTo>
                    <a:pt x="5328" y="6491"/>
                  </a:lnTo>
                  <a:lnTo>
                    <a:pt x="5163" y="6700"/>
                  </a:lnTo>
                  <a:lnTo>
                    <a:pt x="5081" y="6806"/>
                  </a:lnTo>
                  <a:lnTo>
                    <a:pt x="5000" y="6913"/>
                  </a:lnTo>
                  <a:lnTo>
                    <a:pt x="4920" y="7020"/>
                  </a:lnTo>
                  <a:lnTo>
                    <a:pt x="4840" y="7128"/>
                  </a:lnTo>
                  <a:lnTo>
                    <a:pt x="4763" y="7237"/>
                  </a:lnTo>
                  <a:lnTo>
                    <a:pt x="4688" y="7348"/>
                  </a:lnTo>
                  <a:lnTo>
                    <a:pt x="4615" y="7458"/>
                  </a:lnTo>
                  <a:lnTo>
                    <a:pt x="4580" y="7514"/>
                  </a:lnTo>
                  <a:lnTo>
                    <a:pt x="4545" y="7570"/>
                  </a:lnTo>
                  <a:lnTo>
                    <a:pt x="4511" y="7627"/>
                  </a:lnTo>
                  <a:lnTo>
                    <a:pt x="4478" y="7683"/>
                  </a:lnTo>
                  <a:lnTo>
                    <a:pt x="4447" y="7739"/>
                  </a:lnTo>
                  <a:lnTo>
                    <a:pt x="4415" y="7796"/>
                  </a:lnTo>
                  <a:lnTo>
                    <a:pt x="4415" y="7796"/>
                  </a:lnTo>
                  <a:close/>
                  <a:moveTo>
                    <a:pt x="4450" y="7800"/>
                  </a:moveTo>
                  <a:lnTo>
                    <a:pt x="4450" y="7800"/>
                  </a:lnTo>
                  <a:lnTo>
                    <a:pt x="4525" y="7724"/>
                  </a:lnTo>
                  <a:lnTo>
                    <a:pt x="4598" y="7648"/>
                  </a:lnTo>
                  <a:lnTo>
                    <a:pt x="4669" y="7569"/>
                  </a:lnTo>
                  <a:lnTo>
                    <a:pt x="4738" y="7491"/>
                  </a:lnTo>
                  <a:lnTo>
                    <a:pt x="4807" y="7410"/>
                  </a:lnTo>
                  <a:lnTo>
                    <a:pt x="4875" y="7329"/>
                  </a:lnTo>
                  <a:lnTo>
                    <a:pt x="4941" y="7247"/>
                  </a:lnTo>
                  <a:lnTo>
                    <a:pt x="5006" y="7164"/>
                  </a:lnTo>
                  <a:lnTo>
                    <a:pt x="5071" y="7081"/>
                  </a:lnTo>
                  <a:lnTo>
                    <a:pt x="5135" y="6997"/>
                  </a:lnTo>
                  <a:lnTo>
                    <a:pt x="5197" y="6911"/>
                  </a:lnTo>
                  <a:lnTo>
                    <a:pt x="5260" y="6826"/>
                  </a:lnTo>
                  <a:lnTo>
                    <a:pt x="5383" y="6654"/>
                  </a:lnTo>
                  <a:lnTo>
                    <a:pt x="5504" y="6480"/>
                  </a:lnTo>
                  <a:lnTo>
                    <a:pt x="5504" y="6480"/>
                  </a:lnTo>
                  <a:lnTo>
                    <a:pt x="5669" y="6244"/>
                  </a:lnTo>
                  <a:lnTo>
                    <a:pt x="5835" y="6011"/>
                  </a:lnTo>
                  <a:lnTo>
                    <a:pt x="6003" y="5780"/>
                  </a:lnTo>
                  <a:lnTo>
                    <a:pt x="6173" y="5549"/>
                  </a:lnTo>
                  <a:lnTo>
                    <a:pt x="6345" y="5320"/>
                  </a:lnTo>
                  <a:lnTo>
                    <a:pt x="6517" y="5091"/>
                  </a:lnTo>
                  <a:lnTo>
                    <a:pt x="6692" y="4863"/>
                  </a:lnTo>
                  <a:lnTo>
                    <a:pt x="6867" y="4636"/>
                  </a:lnTo>
                  <a:lnTo>
                    <a:pt x="6867" y="4636"/>
                  </a:lnTo>
                  <a:lnTo>
                    <a:pt x="6982" y="4486"/>
                  </a:lnTo>
                  <a:lnTo>
                    <a:pt x="7095" y="4336"/>
                  </a:lnTo>
                  <a:lnTo>
                    <a:pt x="7209" y="4184"/>
                  </a:lnTo>
                  <a:lnTo>
                    <a:pt x="7321" y="4032"/>
                  </a:lnTo>
                  <a:lnTo>
                    <a:pt x="7546" y="3725"/>
                  </a:lnTo>
                  <a:lnTo>
                    <a:pt x="7771" y="3416"/>
                  </a:lnTo>
                  <a:lnTo>
                    <a:pt x="7771" y="3416"/>
                  </a:lnTo>
                  <a:lnTo>
                    <a:pt x="8013" y="3126"/>
                  </a:lnTo>
                  <a:lnTo>
                    <a:pt x="8255" y="2836"/>
                  </a:lnTo>
                  <a:lnTo>
                    <a:pt x="8496" y="2544"/>
                  </a:lnTo>
                  <a:lnTo>
                    <a:pt x="8617" y="2398"/>
                  </a:lnTo>
                  <a:lnTo>
                    <a:pt x="8736" y="2252"/>
                  </a:lnTo>
                  <a:lnTo>
                    <a:pt x="8736" y="2252"/>
                  </a:lnTo>
                  <a:lnTo>
                    <a:pt x="8846" y="2120"/>
                  </a:lnTo>
                  <a:lnTo>
                    <a:pt x="8956" y="1988"/>
                  </a:lnTo>
                  <a:lnTo>
                    <a:pt x="8956" y="1988"/>
                  </a:lnTo>
                  <a:lnTo>
                    <a:pt x="8823" y="2170"/>
                  </a:lnTo>
                  <a:lnTo>
                    <a:pt x="8688" y="2353"/>
                  </a:lnTo>
                  <a:lnTo>
                    <a:pt x="8423" y="2718"/>
                  </a:lnTo>
                  <a:lnTo>
                    <a:pt x="8157" y="3084"/>
                  </a:lnTo>
                  <a:lnTo>
                    <a:pt x="7892" y="3450"/>
                  </a:lnTo>
                  <a:lnTo>
                    <a:pt x="7892" y="3450"/>
                  </a:lnTo>
                  <a:lnTo>
                    <a:pt x="7621" y="3795"/>
                  </a:lnTo>
                  <a:lnTo>
                    <a:pt x="7351" y="4140"/>
                  </a:lnTo>
                  <a:lnTo>
                    <a:pt x="7216" y="4312"/>
                  </a:lnTo>
                  <a:lnTo>
                    <a:pt x="7083" y="4485"/>
                  </a:lnTo>
                  <a:lnTo>
                    <a:pt x="6949" y="4660"/>
                  </a:lnTo>
                  <a:lnTo>
                    <a:pt x="6817" y="4834"/>
                  </a:lnTo>
                  <a:lnTo>
                    <a:pt x="6685" y="5009"/>
                  </a:lnTo>
                  <a:lnTo>
                    <a:pt x="6555" y="5185"/>
                  </a:lnTo>
                  <a:lnTo>
                    <a:pt x="6426" y="5362"/>
                  </a:lnTo>
                  <a:lnTo>
                    <a:pt x="6298" y="5541"/>
                  </a:lnTo>
                  <a:lnTo>
                    <a:pt x="6173" y="5720"/>
                  </a:lnTo>
                  <a:lnTo>
                    <a:pt x="6049" y="5901"/>
                  </a:lnTo>
                  <a:lnTo>
                    <a:pt x="5927" y="6083"/>
                  </a:lnTo>
                  <a:lnTo>
                    <a:pt x="5807" y="6267"/>
                  </a:lnTo>
                  <a:lnTo>
                    <a:pt x="5807" y="6267"/>
                  </a:lnTo>
                  <a:lnTo>
                    <a:pt x="5773" y="6322"/>
                  </a:lnTo>
                  <a:lnTo>
                    <a:pt x="5773" y="6322"/>
                  </a:lnTo>
                  <a:lnTo>
                    <a:pt x="5507" y="6668"/>
                  </a:lnTo>
                  <a:lnTo>
                    <a:pt x="5241" y="7013"/>
                  </a:lnTo>
                  <a:lnTo>
                    <a:pt x="5107" y="7185"/>
                  </a:lnTo>
                  <a:lnTo>
                    <a:pt x="4972" y="7357"/>
                  </a:lnTo>
                  <a:lnTo>
                    <a:pt x="4838" y="7528"/>
                  </a:lnTo>
                  <a:lnTo>
                    <a:pt x="4702" y="7698"/>
                  </a:lnTo>
                  <a:lnTo>
                    <a:pt x="4702" y="7698"/>
                  </a:lnTo>
                  <a:lnTo>
                    <a:pt x="4691" y="7709"/>
                  </a:lnTo>
                  <a:lnTo>
                    <a:pt x="4677" y="7723"/>
                  </a:lnTo>
                  <a:lnTo>
                    <a:pt x="4657" y="7738"/>
                  </a:lnTo>
                  <a:lnTo>
                    <a:pt x="4635" y="7754"/>
                  </a:lnTo>
                  <a:lnTo>
                    <a:pt x="4584" y="7792"/>
                  </a:lnTo>
                  <a:lnTo>
                    <a:pt x="4529" y="7830"/>
                  </a:lnTo>
                  <a:lnTo>
                    <a:pt x="4427" y="7899"/>
                  </a:lnTo>
                  <a:lnTo>
                    <a:pt x="4394" y="7923"/>
                  </a:lnTo>
                  <a:lnTo>
                    <a:pt x="4385" y="7930"/>
                  </a:lnTo>
                  <a:lnTo>
                    <a:pt x="4380" y="7933"/>
                  </a:lnTo>
                  <a:lnTo>
                    <a:pt x="4380" y="7933"/>
                  </a:lnTo>
                  <a:lnTo>
                    <a:pt x="4396" y="7899"/>
                  </a:lnTo>
                  <a:lnTo>
                    <a:pt x="4414" y="7865"/>
                  </a:lnTo>
                  <a:lnTo>
                    <a:pt x="4432" y="7833"/>
                  </a:lnTo>
                  <a:lnTo>
                    <a:pt x="4450" y="7800"/>
                  </a:lnTo>
                  <a:lnTo>
                    <a:pt x="4450" y="7800"/>
                  </a:lnTo>
                  <a:close/>
                  <a:moveTo>
                    <a:pt x="7362" y="4182"/>
                  </a:moveTo>
                  <a:lnTo>
                    <a:pt x="7362" y="4182"/>
                  </a:lnTo>
                  <a:lnTo>
                    <a:pt x="7056" y="4601"/>
                  </a:lnTo>
                  <a:lnTo>
                    <a:pt x="6748" y="5020"/>
                  </a:lnTo>
                  <a:lnTo>
                    <a:pt x="6439" y="5438"/>
                  </a:lnTo>
                  <a:lnTo>
                    <a:pt x="6127" y="5855"/>
                  </a:lnTo>
                  <a:lnTo>
                    <a:pt x="6127" y="5855"/>
                  </a:lnTo>
                  <a:lnTo>
                    <a:pt x="6201" y="5747"/>
                  </a:lnTo>
                  <a:lnTo>
                    <a:pt x="6275" y="5640"/>
                  </a:lnTo>
                  <a:lnTo>
                    <a:pt x="6425" y="5429"/>
                  </a:lnTo>
                  <a:lnTo>
                    <a:pt x="6577" y="5218"/>
                  </a:lnTo>
                  <a:lnTo>
                    <a:pt x="6731" y="5009"/>
                  </a:lnTo>
                  <a:lnTo>
                    <a:pt x="6887" y="4801"/>
                  </a:lnTo>
                  <a:lnTo>
                    <a:pt x="7044" y="4594"/>
                  </a:lnTo>
                  <a:lnTo>
                    <a:pt x="7202" y="4388"/>
                  </a:lnTo>
                  <a:lnTo>
                    <a:pt x="7362" y="4182"/>
                  </a:lnTo>
                  <a:lnTo>
                    <a:pt x="7362" y="4182"/>
                  </a:lnTo>
                  <a:close/>
                  <a:moveTo>
                    <a:pt x="6006" y="6037"/>
                  </a:moveTo>
                  <a:lnTo>
                    <a:pt x="6006" y="6037"/>
                  </a:lnTo>
                  <a:lnTo>
                    <a:pt x="6349" y="5597"/>
                  </a:lnTo>
                  <a:lnTo>
                    <a:pt x="6520" y="5376"/>
                  </a:lnTo>
                  <a:lnTo>
                    <a:pt x="6689" y="5153"/>
                  </a:lnTo>
                  <a:lnTo>
                    <a:pt x="6689" y="5153"/>
                  </a:lnTo>
                  <a:lnTo>
                    <a:pt x="6767" y="5053"/>
                  </a:lnTo>
                  <a:lnTo>
                    <a:pt x="6843" y="4951"/>
                  </a:lnTo>
                  <a:lnTo>
                    <a:pt x="6843" y="4951"/>
                  </a:lnTo>
                  <a:lnTo>
                    <a:pt x="6631" y="5261"/>
                  </a:lnTo>
                  <a:lnTo>
                    <a:pt x="6418" y="5571"/>
                  </a:lnTo>
                  <a:lnTo>
                    <a:pt x="6204" y="5881"/>
                  </a:lnTo>
                  <a:lnTo>
                    <a:pt x="6096" y="6035"/>
                  </a:lnTo>
                  <a:lnTo>
                    <a:pt x="5988" y="6189"/>
                  </a:lnTo>
                  <a:lnTo>
                    <a:pt x="5988" y="6189"/>
                  </a:lnTo>
                  <a:lnTo>
                    <a:pt x="5936" y="6262"/>
                  </a:lnTo>
                  <a:lnTo>
                    <a:pt x="5882" y="6334"/>
                  </a:lnTo>
                  <a:lnTo>
                    <a:pt x="5828" y="6406"/>
                  </a:lnTo>
                  <a:lnTo>
                    <a:pt x="5773" y="6476"/>
                  </a:lnTo>
                  <a:lnTo>
                    <a:pt x="5717" y="6546"/>
                  </a:lnTo>
                  <a:lnTo>
                    <a:pt x="5659" y="6617"/>
                  </a:lnTo>
                  <a:lnTo>
                    <a:pt x="5546" y="6755"/>
                  </a:lnTo>
                  <a:lnTo>
                    <a:pt x="5546" y="6755"/>
                  </a:lnTo>
                  <a:lnTo>
                    <a:pt x="5645" y="6591"/>
                  </a:lnTo>
                  <a:lnTo>
                    <a:pt x="5696" y="6510"/>
                  </a:lnTo>
                  <a:lnTo>
                    <a:pt x="5746" y="6430"/>
                  </a:lnTo>
                  <a:lnTo>
                    <a:pt x="5746" y="6430"/>
                  </a:lnTo>
                  <a:lnTo>
                    <a:pt x="5809" y="6332"/>
                  </a:lnTo>
                  <a:lnTo>
                    <a:pt x="5875" y="6234"/>
                  </a:lnTo>
                  <a:lnTo>
                    <a:pt x="6006" y="6037"/>
                  </a:lnTo>
                  <a:lnTo>
                    <a:pt x="6006" y="6037"/>
                  </a:lnTo>
                  <a:close/>
                  <a:moveTo>
                    <a:pt x="9989" y="1182"/>
                  </a:moveTo>
                  <a:lnTo>
                    <a:pt x="9989" y="1182"/>
                  </a:lnTo>
                  <a:lnTo>
                    <a:pt x="10051" y="1106"/>
                  </a:lnTo>
                  <a:lnTo>
                    <a:pt x="10114" y="1032"/>
                  </a:lnTo>
                  <a:lnTo>
                    <a:pt x="10175" y="960"/>
                  </a:lnTo>
                  <a:lnTo>
                    <a:pt x="10205" y="923"/>
                  </a:lnTo>
                  <a:lnTo>
                    <a:pt x="10234" y="886"/>
                  </a:lnTo>
                  <a:lnTo>
                    <a:pt x="10234" y="886"/>
                  </a:lnTo>
                  <a:lnTo>
                    <a:pt x="10164" y="984"/>
                  </a:lnTo>
                  <a:lnTo>
                    <a:pt x="10096" y="1081"/>
                  </a:lnTo>
                  <a:lnTo>
                    <a:pt x="10030" y="1175"/>
                  </a:lnTo>
                  <a:lnTo>
                    <a:pt x="9998" y="1218"/>
                  </a:lnTo>
                  <a:lnTo>
                    <a:pt x="9968" y="1259"/>
                  </a:lnTo>
                  <a:lnTo>
                    <a:pt x="9968" y="1259"/>
                  </a:lnTo>
                  <a:lnTo>
                    <a:pt x="9827" y="1442"/>
                  </a:lnTo>
                  <a:lnTo>
                    <a:pt x="9689" y="1626"/>
                  </a:lnTo>
                  <a:lnTo>
                    <a:pt x="9551" y="1811"/>
                  </a:lnTo>
                  <a:lnTo>
                    <a:pt x="9414" y="1996"/>
                  </a:lnTo>
                  <a:lnTo>
                    <a:pt x="9278" y="2182"/>
                  </a:lnTo>
                  <a:lnTo>
                    <a:pt x="9142" y="2369"/>
                  </a:lnTo>
                  <a:lnTo>
                    <a:pt x="8872" y="2742"/>
                  </a:lnTo>
                  <a:lnTo>
                    <a:pt x="8604" y="3118"/>
                  </a:lnTo>
                  <a:lnTo>
                    <a:pt x="8336" y="3494"/>
                  </a:lnTo>
                  <a:lnTo>
                    <a:pt x="8068" y="3869"/>
                  </a:lnTo>
                  <a:lnTo>
                    <a:pt x="7799" y="4243"/>
                  </a:lnTo>
                  <a:lnTo>
                    <a:pt x="7799" y="4243"/>
                  </a:lnTo>
                  <a:lnTo>
                    <a:pt x="7688" y="4397"/>
                  </a:lnTo>
                  <a:lnTo>
                    <a:pt x="7579" y="4553"/>
                  </a:lnTo>
                  <a:lnTo>
                    <a:pt x="7471" y="4710"/>
                  </a:lnTo>
                  <a:lnTo>
                    <a:pt x="7366" y="4868"/>
                  </a:lnTo>
                  <a:lnTo>
                    <a:pt x="7262" y="5026"/>
                  </a:lnTo>
                  <a:lnTo>
                    <a:pt x="7157" y="5184"/>
                  </a:lnTo>
                  <a:lnTo>
                    <a:pt x="7056" y="5343"/>
                  </a:lnTo>
                  <a:lnTo>
                    <a:pt x="6954" y="5503"/>
                  </a:lnTo>
                  <a:lnTo>
                    <a:pt x="6954" y="5503"/>
                  </a:lnTo>
                  <a:lnTo>
                    <a:pt x="6777" y="5752"/>
                  </a:lnTo>
                  <a:lnTo>
                    <a:pt x="6600" y="6000"/>
                  </a:lnTo>
                  <a:lnTo>
                    <a:pt x="6425" y="6249"/>
                  </a:lnTo>
                  <a:lnTo>
                    <a:pt x="6248" y="6497"/>
                  </a:lnTo>
                  <a:lnTo>
                    <a:pt x="6069" y="6744"/>
                  </a:lnTo>
                  <a:lnTo>
                    <a:pt x="5890" y="6990"/>
                  </a:lnTo>
                  <a:lnTo>
                    <a:pt x="5799" y="7113"/>
                  </a:lnTo>
                  <a:lnTo>
                    <a:pt x="5707" y="7235"/>
                  </a:lnTo>
                  <a:lnTo>
                    <a:pt x="5615" y="7356"/>
                  </a:lnTo>
                  <a:lnTo>
                    <a:pt x="5521" y="7477"/>
                  </a:lnTo>
                  <a:lnTo>
                    <a:pt x="5521" y="7477"/>
                  </a:lnTo>
                  <a:lnTo>
                    <a:pt x="5500" y="7504"/>
                  </a:lnTo>
                  <a:lnTo>
                    <a:pt x="5477" y="7532"/>
                  </a:lnTo>
                  <a:lnTo>
                    <a:pt x="5451" y="7561"/>
                  </a:lnTo>
                  <a:lnTo>
                    <a:pt x="5423" y="7590"/>
                  </a:lnTo>
                  <a:lnTo>
                    <a:pt x="5423" y="7590"/>
                  </a:lnTo>
                  <a:lnTo>
                    <a:pt x="5498" y="7496"/>
                  </a:lnTo>
                  <a:lnTo>
                    <a:pt x="5572" y="7400"/>
                  </a:lnTo>
                  <a:lnTo>
                    <a:pt x="5644" y="7302"/>
                  </a:lnTo>
                  <a:lnTo>
                    <a:pt x="5715" y="7204"/>
                  </a:lnTo>
                  <a:lnTo>
                    <a:pt x="5787" y="7106"/>
                  </a:lnTo>
                  <a:lnTo>
                    <a:pt x="5857" y="7007"/>
                  </a:lnTo>
                  <a:lnTo>
                    <a:pt x="5995" y="6808"/>
                  </a:lnTo>
                  <a:lnTo>
                    <a:pt x="6132" y="6610"/>
                  </a:lnTo>
                  <a:lnTo>
                    <a:pt x="6268" y="6412"/>
                  </a:lnTo>
                  <a:lnTo>
                    <a:pt x="6404" y="6215"/>
                  </a:lnTo>
                  <a:lnTo>
                    <a:pt x="6539" y="6021"/>
                  </a:lnTo>
                  <a:lnTo>
                    <a:pt x="6539" y="6021"/>
                  </a:lnTo>
                  <a:lnTo>
                    <a:pt x="6679" y="5823"/>
                  </a:lnTo>
                  <a:lnTo>
                    <a:pt x="6817" y="5625"/>
                  </a:lnTo>
                  <a:lnTo>
                    <a:pt x="7093" y="5230"/>
                  </a:lnTo>
                  <a:lnTo>
                    <a:pt x="7367" y="4832"/>
                  </a:lnTo>
                  <a:lnTo>
                    <a:pt x="7641" y="4432"/>
                  </a:lnTo>
                  <a:lnTo>
                    <a:pt x="8186" y="3635"/>
                  </a:lnTo>
                  <a:lnTo>
                    <a:pt x="8460" y="3237"/>
                  </a:lnTo>
                  <a:lnTo>
                    <a:pt x="8734" y="2839"/>
                  </a:lnTo>
                  <a:lnTo>
                    <a:pt x="8734" y="2839"/>
                  </a:lnTo>
                  <a:lnTo>
                    <a:pt x="8912" y="2585"/>
                  </a:lnTo>
                  <a:lnTo>
                    <a:pt x="8912" y="2585"/>
                  </a:lnTo>
                  <a:lnTo>
                    <a:pt x="9144" y="2276"/>
                  </a:lnTo>
                  <a:lnTo>
                    <a:pt x="9144" y="2276"/>
                  </a:lnTo>
                  <a:lnTo>
                    <a:pt x="9352" y="2000"/>
                  </a:lnTo>
                  <a:lnTo>
                    <a:pt x="9561" y="1725"/>
                  </a:lnTo>
                  <a:lnTo>
                    <a:pt x="9667" y="1588"/>
                  </a:lnTo>
                  <a:lnTo>
                    <a:pt x="9772" y="1452"/>
                  </a:lnTo>
                  <a:lnTo>
                    <a:pt x="9880" y="1317"/>
                  </a:lnTo>
                  <a:lnTo>
                    <a:pt x="9989" y="1182"/>
                  </a:lnTo>
                  <a:lnTo>
                    <a:pt x="9989" y="1182"/>
                  </a:lnTo>
                  <a:close/>
                  <a:moveTo>
                    <a:pt x="9868" y="1273"/>
                  </a:moveTo>
                  <a:lnTo>
                    <a:pt x="9868" y="1273"/>
                  </a:lnTo>
                  <a:lnTo>
                    <a:pt x="9909" y="1219"/>
                  </a:lnTo>
                  <a:lnTo>
                    <a:pt x="9909" y="1219"/>
                  </a:lnTo>
                  <a:lnTo>
                    <a:pt x="9952" y="1167"/>
                  </a:lnTo>
                  <a:lnTo>
                    <a:pt x="9996" y="1113"/>
                  </a:lnTo>
                  <a:lnTo>
                    <a:pt x="10040" y="1061"/>
                  </a:lnTo>
                  <a:lnTo>
                    <a:pt x="10086" y="1010"/>
                  </a:lnTo>
                  <a:lnTo>
                    <a:pt x="10131" y="958"/>
                  </a:lnTo>
                  <a:lnTo>
                    <a:pt x="10177" y="908"/>
                  </a:lnTo>
                  <a:lnTo>
                    <a:pt x="10272" y="809"/>
                  </a:lnTo>
                  <a:lnTo>
                    <a:pt x="10272" y="809"/>
                  </a:lnTo>
                  <a:lnTo>
                    <a:pt x="10259" y="830"/>
                  </a:lnTo>
                  <a:lnTo>
                    <a:pt x="10245" y="851"/>
                  </a:lnTo>
                  <a:lnTo>
                    <a:pt x="10230" y="871"/>
                  </a:lnTo>
                  <a:lnTo>
                    <a:pt x="10213" y="889"/>
                  </a:lnTo>
                  <a:lnTo>
                    <a:pt x="10195" y="908"/>
                  </a:lnTo>
                  <a:lnTo>
                    <a:pt x="10176" y="927"/>
                  </a:lnTo>
                  <a:lnTo>
                    <a:pt x="10155" y="944"/>
                  </a:lnTo>
                  <a:lnTo>
                    <a:pt x="10133" y="961"/>
                  </a:lnTo>
                  <a:lnTo>
                    <a:pt x="10133" y="961"/>
                  </a:lnTo>
                  <a:lnTo>
                    <a:pt x="10067" y="1039"/>
                  </a:lnTo>
                  <a:lnTo>
                    <a:pt x="10000" y="1116"/>
                  </a:lnTo>
                  <a:lnTo>
                    <a:pt x="9934" y="1195"/>
                  </a:lnTo>
                  <a:lnTo>
                    <a:pt x="9868" y="1273"/>
                  </a:lnTo>
                  <a:lnTo>
                    <a:pt x="9868" y="1273"/>
                  </a:lnTo>
                  <a:close/>
                  <a:moveTo>
                    <a:pt x="9902" y="1472"/>
                  </a:moveTo>
                  <a:lnTo>
                    <a:pt x="9902" y="1472"/>
                  </a:lnTo>
                  <a:lnTo>
                    <a:pt x="9738" y="1690"/>
                  </a:lnTo>
                  <a:lnTo>
                    <a:pt x="9574" y="1909"/>
                  </a:lnTo>
                  <a:lnTo>
                    <a:pt x="9412" y="2128"/>
                  </a:lnTo>
                  <a:lnTo>
                    <a:pt x="9249" y="2348"/>
                  </a:lnTo>
                  <a:lnTo>
                    <a:pt x="8927" y="2788"/>
                  </a:lnTo>
                  <a:lnTo>
                    <a:pt x="8606" y="3230"/>
                  </a:lnTo>
                  <a:lnTo>
                    <a:pt x="7965" y="4115"/>
                  </a:lnTo>
                  <a:lnTo>
                    <a:pt x="7644" y="4555"/>
                  </a:lnTo>
                  <a:lnTo>
                    <a:pt x="7322" y="4995"/>
                  </a:lnTo>
                  <a:lnTo>
                    <a:pt x="7322" y="4995"/>
                  </a:lnTo>
                  <a:lnTo>
                    <a:pt x="7265" y="5074"/>
                  </a:lnTo>
                  <a:lnTo>
                    <a:pt x="7265" y="5074"/>
                  </a:lnTo>
                  <a:lnTo>
                    <a:pt x="7389" y="4889"/>
                  </a:lnTo>
                  <a:lnTo>
                    <a:pt x="7451" y="4798"/>
                  </a:lnTo>
                  <a:lnTo>
                    <a:pt x="7514" y="4706"/>
                  </a:lnTo>
                  <a:lnTo>
                    <a:pt x="7514" y="4706"/>
                  </a:lnTo>
                  <a:lnTo>
                    <a:pt x="7613" y="4567"/>
                  </a:lnTo>
                  <a:lnTo>
                    <a:pt x="7711" y="4430"/>
                  </a:lnTo>
                  <a:lnTo>
                    <a:pt x="7811" y="4292"/>
                  </a:lnTo>
                  <a:lnTo>
                    <a:pt x="7911" y="4155"/>
                  </a:lnTo>
                  <a:lnTo>
                    <a:pt x="8112" y="3882"/>
                  </a:lnTo>
                  <a:lnTo>
                    <a:pt x="8315" y="3611"/>
                  </a:lnTo>
                  <a:lnTo>
                    <a:pt x="8517" y="3338"/>
                  </a:lnTo>
                  <a:lnTo>
                    <a:pt x="8719" y="3065"/>
                  </a:lnTo>
                  <a:lnTo>
                    <a:pt x="8818" y="2928"/>
                  </a:lnTo>
                  <a:lnTo>
                    <a:pt x="8917" y="2790"/>
                  </a:lnTo>
                  <a:lnTo>
                    <a:pt x="9015" y="2652"/>
                  </a:lnTo>
                  <a:lnTo>
                    <a:pt x="9111" y="2513"/>
                  </a:lnTo>
                  <a:lnTo>
                    <a:pt x="9111" y="2513"/>
                  </a:lnTo>
                  <a:lnTo>
                    <a:pt x="9158" y="2446"/>
                  </a:lnTo>
                  <a:lnTo>
                    <a:pt x="9204" y="2379"/>
                  </a:lnTo>
                  <a:lnTo>
                    <a:pt x="9299" y="2248"/>
                  </a:lnTo>
                  <a:lnTo>
                    <a:pt x="9398" y="2118"/>
                  </a:lnTo>
                  <a:lnTo>
                    <a:pt x="9497" y="1988"/>
                  </a:lnTo>
                  <a:lnTo>
                    <a:pt x="9598" y="1860"/>
                  </a:lnTo>
                  <a:lnTo>
                    <a:pt x="9700" y="1731"/>
                  </a:lnTo>
                  <a:lnTo>
                    <a:pt x="9902" y="1472"/>
                  </a:lnTo>
                  <a:lnTo>
                    <a:pt x="9902" y="1472"/>
                  </a:lnTo>
                  <a:close/>
                  <a:moveTo>
                    <a:pt x="7461" y="4403"/>
                  </a:moveTo>
                  <a:lnTo>
                    <a:pt x="7461" y="4403"/>
                  </a:lnTo>
                  <a:lnTo>
                    <a:pt x="7471" y="4389"/>
                  </a:lnTo>
                  <a:lnTo>
                    <a:pt x="7471" y="4389"/>
                  </a:lnTo>
                  <a:lnTo>
                    <a:pt x="7713" y="4081"/>
                  </a:lnTo>
                  <a:lnTo>
                    <a:pt x="7954" y="3772"/>
                  </a:lnTo>
                  <a:lnTo>
                    <a:pt x="8197" y="3464"/>
                  </a:lnTo>
                  <a:lnTo>
                    <a:pt x="8438" y="3154"/>
                  </a:lnTo>
                  <a:lnTo>
                    <a:pt x="8438" y="3154"/>
                  </a:lnTo>
                  <a:lnTo>
                    <a:pt x="8248" y="3411"/>
                  </a:lnTo>
                  <a:lnTo>
                    <a:pt x="8057" y="3666"/>
                  </a:lnTo>
                  <a:lnTo>
                    <a:pt x="8057" y="3666"/>
                  </a:lnTo>
                  <a:lnTo>
                    <a:pt x="7946" y="3813"/>
                  </a:lnTo>
                  <a:lnTo>
                    <a:pt x="7837" y="3962"/>
                  </a:lnTo>
                  <a:lnTo>
                    <a:pt x="7729" y="4111"/>
                  </a:lnTo>
                  <a:lnTo>
                    <a:pt x="7621" y="4260"/>
                  </a:lnTo>
                  <a:lnTo>
                    <a:pt x="7407" y="4560"/>
                  </a:lnTo>
                  <a:lnTo>
                    <a:pt x="7195" y="4861"/>
                  </a:lnTo>
                  <a:lnTo>
                    <a:pt x="6983" y="5163"/>
                  </a:lnTo>
                  <a:lnTo>
                    <a:pt x="6771" y="5464"/>
                  </a:lnTo>
                  <a:lnTo>
                    <a:pt x="6558" y="5764"/>
                  </a:lnTo>
                  <a:lnTo>
                    <a:pt x="6451" y="5914"/>
                  </a:lnTo>
                  <a:lnTo>
                    <a:pt x="6343" y="6064"/>
                  </a:lnTo>
                  <a:lnTo>
                    <a:pt x="6343" y="6064"/>
                  </a:lnTo>
                  <a:lnTo>
                    <a:pt x="6243" y="6197"/>
                  </a:lnTo>
                  <a:lnTo>
                    <a:pt x="6143" y="6331"/>
                  </a:lnTo>
                  <a:lnTo>
                    <a:pt x="6040" y="6462"/>
                  </a:lnTo>
                  <a:lnTo>
                    <a:pt x="5937" y="6593"/>
                  </a:lnTo>
                  <a:lnTo>
                    <a:pt x="5727" y="6853"/>
                  </a:lnTo>
                  <a:lnTo>
                    <a:pt x="5518" y="7112"/>
                  </a:lnTo>
                  <a:lnTo>
                    <a:pt x="5518" y="7112"/>
                  </a:lnTo>
                  <a:lnTo>
                    <a:pt x="5562" y="7038"/>
                  </a:lnTo>
                  <a:lnTo>
                    <a:pt x="5607" y="6965"/>
                  </a:lnTo>
                  <a:lnTo>
                    <a:pt x="5652" y="6895"/>
                  </a:lnTo>
                  <a:lnTo>
                    <a:pt x="5697" y="6825"/>
                  </a:lnTo>
                  <a:lnTo>
                    <a:pt x="5697" y="6825"/>
                  </a:lnTo>
                  <a:lnTo>
                    <a:pt x="5818" y="6682"/>
                  </a:lnTo>
                  <a:lnTo>
                    <a:pt x="5938" y="6538"/>
                  </a:lnTo>
                  <a:lnTo>
                    <a:pt x="6055" y="6393"/>
                  </a:lnTo>
                  <a:lnTo>
                    <a:pt x="6171" y="6245"/>
                  </a:lnTo>
                  <a:lnTo>
                    <a:pt x="6284" y="6097"/>
                  </a:lnTo>
                  <a:lnTo>
                    <a:pt x="6397" y="5947"/>
                  </a:lnTo>
                  <a:lnTo>
                    <a:pt x="6508" y="5796"/>
                  </a:lnTo>
                  <a:lnTo>
                    <a:pt x="6617" y="5645"/>
                  </a:lnTo>
                  <a:lnTo>
                    <a:pt x="6726" y="5492"/>
                  </a:lnTo>
                  <a:lnTo>
                    <a:pt x="6833" y="5338"/>
                  </a:lnTo>
                  <a:lnTo>
                    <a:pt x="6940" y="5184"/>
                  </a:lnTo>
                  <a:lnTo>
                    <a:pt x="7045" y="5028"/>
                  </a:lnTo>
                  <a:lnTo>
                    <a:pt x="7149" y="4873"/>
                  </a:lnTo>
                  <a:lnTo>
                    <a:pt x="7253" y="4717"/>
                  </a:lnTo>
                  <a:lnTo>
                    <a:pt x="7461" y="4403"/>
                  </a:lnTo>
                  <a:lnTo>
                    <a:pt x="7461" y="4403"/>
                  </a:lnTo>
                  <a:close/>
                  <a:moveTo>
                    <a:pt x="5913" y="6509"/>
                  </a:moveTo>
                  <a:lnTo>
                    <a:pt x="5913" y="6509"/>
                  </a:lnTo>
                  <a:lnTo>
                    <a:pt x="6060" y="6298"/>
                  </a:lnTo>
                  <a:lnTo>
                    <a:pt x="6207" y="6087"/>
                  </a:lnTo>
                  <a:lnTo>
                    <a:pt x="6356" y="5878"/>
                  </a:lnTo>
                  <a:lnTo>
                    <a:pt x="6507" y="5671"/>
                  </a:lnTo>
                  <a:lnTo>
                    <a:pt x="6658" y="5462"/>
                  </a:lnTo>
                  <a:lnTo>
                    <a:pt x="6811" y="5256"/>
                  </a:lnTo>
                  <a:lnTo>
                    <a:pt x="6965" y="5052"/>
                  </a:lnTo>
                  <a:lnTo>
                    <a:pt x="7120" y="4847"/>
                  </a:lnTo>
                  <a:lnTo>
                    <a:pt x="7120" y="4847"/>
                  </a:lnTo>
                  <a:lnTo>
                    <a:pt x="6975" y="5059"/>
                  </a:lnTo>
                  <a:lnTo>
                    <a:pt x="6827" y="5269"/>
                  </a:lnTo>
                  <a:lnTo>
                    <a:pt x="6679" y="5480"/>
                  </a:lnTo>
                  <a:lnTo>
                    <a:pt x="6530" y="5690"/>
                  </a:lnTo>
                  <a:lnTo>
                    <a:pt x="6378" y="5898"/>
                  </a:lnTo>
                  <a:lnTo>
                    <a:pt x="6226" y="6104"/>
                  </a:lnTo>
                  <a:lnTo>
                    <a:pt x="6149" y="6206"/>
                  </a:lnTo>
                  <a:lnTo>
                    <a:pt x="6070" y="6308"/>
                  </a:lnTo>
                  <a:lnTo>
                    <a:pt x="5992" y="6408"/>
                  </a:lnTo>
                  <a:lnTo>
                    <a:pt x="5913" y="6509"/>
                  </a:lnTo>
                  <a:lnTo>
                    <a:pt x="5913" y="6509"/>
                  </a:lnTo>
                  <a:close/>
                  <a:moveTo>
                    <a:pt x="5512" y="7037"/>
                  </a:moveTo>
                  <a:lnTo>
                    <a:pt x="5512" y="7037"/>
                  </a:lnTo>
                  <a:lnTo>
                    <a:pt x="5396" y="7209"/>
                  </a:lnTo>
                  <a:lnTo>
                    <a:pt x="5396" y="7209"/>
                  </a:lnTo>
                  <a:lnTo>
                    <a:pt x="5265" y="7408"/>
                  </a:lnTo>
                  <a:lnTo>
                    <a:pt x="5135" y="7607"/>
                  </a:lnTo>
                  <a:lnTo>
                    <a:pt x="5135" y="7607"/>
                  </a:lnTo>
                  <a:lnTo>
                    <a:pt x="5076" y="7688"/>
                  </a:lnTo>
                  <a:lnTo>
                    <a:pt x="5018" y="7769"/>
                  </a:lnTo>
                  <a:lnTo>
                    <a:pt x="4962" y="7851"/>
                  </a:lnTo>
                  <a:lnTo>
                    <a:pt x="4906" y="7934"/>
                  </a:lnTo>
                  <a:lnTo>
                    <a:pt x="4906" y="7934"/>
                  </a:lnTo>
                  <a:lnTo>
                    <a:pt x="4852" y="8002"/>
                  </a:lnTo>
                  <a:lnTo>
                    <a:pt x="4800" y="8066"/>
                  </a:lnTo>
                  <a:lnTo>
                    <a:pt x="4753" y="8121"/>
                  </a:lnTo>
                  <a:lnTo>
                    <a:pt x="4732" y="8143"/>
                  </a:lnTo>
                  <a:lnTo>
                    <a:pt x="4715" y="8160"/>
                  </a:lnTo>
                  <a:lnTo>
                    <a:pt x="4700" y="8174"/>
                  </a:lnTo>
                  <a:lnTo>
                    <a:pt x="4688" y="8183"/>
                  </a:lnTo>
                  <a:lnTo>
                    <a:pt x="4683" y="8184"/>
                  </a:lnTo>
                  <a:lnTo>
                    <a:pt x="4680" y="8185"/>
                  </a:lnTo>
                  <a:lnTo>
                    <a:pt x="4677" y="8184"/>
                  </a:lnTo>
                  <a:lnTo>
                    <a:pt x="4676" y="8180"/>
                  </a:lnTo>
                  <a:lnTo>
                    <a:pt x="4676" y="8176"/>
                  </a:lnTo>
                  <a:lnTo>
                    <a:pt x="4677" y="8169"/>
                  </a:lnTo>
                  <a:lnTo>
                    <a:pt x="4683" y="8150"/>
                  </a:lnTo>
                  <a:lnTo>
                    <a:pt x="4695" y="8123"/>
                  </a:lnTo>
                  <a:lnTo>
                    <a:pt x="4712" y="8087"/>
                  </a:lnTo>
                  <a:lnTo>
                    <a:pt x="4712" y="8087"/>
                  </a:lnTo>
                  <a:lnTo>
                    <a:pt x="4731" y="8050"/>
                  </a:lnTo>
                  <a:lnTo>
                    <a:pt x="4751" y="8014"/>
                  </a:lnTo>
                  <a:lnTo>
                    <a:pt x="4792" y="7943"/>
                  </a:lnTo>
                  <a:lnTo>
                    <a:pt x="4834" y="7872"/>
                  </a:lnTo>
                  <a:lnTo>
                    <a:pt x="4880" y="7803"/>
                  </a:lnTo>
                  <a:lnTo>
                    <a:pt x="4927" y="7735"/>
                  </a:lnTo>
                  <a:lnTo>
                    <a:pt x="4976" y="7669"/>
                  </a:lnTo>
                  <a:lnTo>
                    <a:pt x="5026" y="7602"/>
                  </a:lnTo>
                  <a:lnTo>
                    <a:pt x="5076" y="7538"/>
                  </a:lnTo>
                  <a:lnTo>
                    <a:pt x="5129" y="7473"/>
                  </a:lnTo>
                  <a:lnTo>
                    <a:pt x="5183" y="7409"/>
                  </a:lnTo>
                  <a:lnTo>
                    <a:pt x="5237" y="7346"/>
                  </a:lnTo>
                  <a:lnTo>
                    <a:pt x="5292" y="7284"/>
                  </a:lnTo>
                  <a:lnTo>
                    <a:pt x="5402" y="7160"/>
                  </a:lnTo>
                  <a:lnTo>
                    <a:pt x="5512" y="7037"/>
                  </a:lnTo>
                  <a:lnTo>
                    <a:pt x="5512" y="7037"/>
                  </a:lnTo>
                  <a:close/>
                  <a:moveTo>
                    <a:pt x="4801" y="8151"/>
                  </a:moveTo>
                  <a:lnTo>
                    <a:pt x="4801" y="8151"/>
                  </a:lnTo>
                  <a:lnTo>
                    <a:pt x="4846" y="8103"/>
                  </a:lnTo>
                  <a:lnTo>
                    <a:pt x="4889" y="8055"/>
                  </a:lnTo>
                  <a:lnTo>
                    <a:pt x="4931" y="8005"/>
                  </a:lnTo>
                  <a:lnTo>
                    <a:pt x="4972" y="7953"/>
                  </a:lnTo>
                  <a:lnTo>
                    <a:pt x="5013" y="7901"/>
                  </a:lnTo>
                  <a:lnTo>
                    <a:pt x="5053" y="7847"/>
                  </a:lnTo>
                  <a:lnTo>
                    <a:pt x="5092" y="7792"/>
                  </a:lnTo>
                  <a:lnTo>
                    <a:pt x="5130" y="7737"/>
                  </a:lnTo>
                  <a:lnTo>
                    <a:pt x="5168" y="7680"/>
                  </a:lnTo>
                  <a:lnTo>
                    <a:pt x="5205" y="7624"/>
                  </a:lnTo>
                  <a:lnTo>
                    <a:pt x="5278" y="7510"/>
                  </a:lnTo>
                  <a:lnTo>
                    <a:pt x="5348" y="7395"/>
                  </a:lnTo>
                  <a:lnTo>
                    <a:pt x="5418" y="7279"/>
                  </a:lnTo>
                  <a:lnTo>
                    <a:pt x="5418" y="7279"/>
                  </a:lnTo>
                  <a:lnTo>
                    <a:pt x="5513" y="7161"/>
                  </a:lnTo>
                  <a:lnTo>
                    <a:pt x="5609" y="7043"/>
                  </a:lnTo>
                  <a:lnTo>
                    <a:pt x="5801" y="6808"/>
                  </a:lnTo>
                  <a:lnTo>
                    <a:pt x="5898" y="6691"/>
                  </a:lnTo>
                  <a:lnTo>
                    <a:pt x="5993" y="6573"/>
                  </a:lnTo>
                  <a:lnTo>
                    <a:pt x="6088" y="6455"/>
                  </a:lnTo>
                  <a:lnTo>
                    <a:pt x="6180" y="6336"/>
                  </a:lnTo>
                  <a:lnTo>
                    <a:pt x="6180" y="6336"/>
                  </a:lnTo>
                  <a:lnTo>
                    <a:pt x="6277" y="6209"/>
                  </a:lnTo>
                  <a:lnTo>
                    <a:pt x="6373" y="6080"/>
                  </a:lnTo>
                  <a:lnTo>
                    <a:pt x="6468" y="5952"/>
                  </a:lnTo>
                  <a:lnTo>
                    <a:pt x="6562" y="5822"/>
                  </a:lnTo>
                  <a:lnTo>
                    <a:pt x="6654" y="5691"/>
                  </a:lnTo>
                  <a:lnTo>
                    <a:pt x="6745" y="5560"/>
                  </a:lnTo>
                  <a:lnTo>
                    <a:pt x="6928" y="5296"/>
                  </a:lnTo>
                  <a:lnTo>
                    <a:pt x="7111" y="5033"/>
                  </a:lnTo>
                  <a:lnTo>
                    <a:pt x="7293" y="4770"/>
                  </a:lnTo>
                  <a:lnTo>
                    <a:pt x="7384" y="4638"/>
                  </a:lnTo>
                  <a:lnTo>
                    <a:pt x="7478" y="4507"/>
                  </a:lnTo>
                  <a:lnTo>
                    <a:pt x="7572" y="4377"/>
                  </a:lnTo>
                  <a:lnTo>
                    <a:pt x="7665" y="4249"/>
                  </a:lnTo>
                  <a:lnTo>
                    <a:pt x="7665" y="4249"/>
                  </a:lnTo>
                  <a:lnTo>
                    <a:pt x="7827" y="4031"/>
                  </a:lnTo>
                  <a:lnTo>
                    <a:pt x="7990" y="3813"/>
                  </a:lnTo>
                  <a:lnTo>
                    <a:pt x="8315" y="3380"/>
                  </a:lnTo>
                  <a:lnTo>
                    <a:pt x="8315" y="3380"/>
                  </a:lnTo>
                  <a:lnTo>
                    <a:pt x="7933" y="3937"/>
                  </a:lnTo>
                  <a:lnTo>
                    <a:pt x="7552" y="4494"/>
                  </a:lnTo>
                  <a:lnTo>
                    <a:pt x="7552" y="4494"/>
                  </a:lnTo>
                  <a:lnTo>
                    <a:pt x="7188" y="5024"/>
                  </a:lnTo>
                  <a:lnTo>
                    <a:pt x="7005" y="5288"/>
                  </a:lnTo>
                  <a:lnTo>
                    <a:pt x="6822" y="5551"/>
                  </a:lnTo>
                  <a:lnTo>
                    <a:pt x="6638" y="5815"/>
                  </a:lnTo>
                  <a:lnTo>
                    <a:pt x="6453" y="6077"/>
                  </a:lnTo>
                  <a:lnTo>
                    <a:pt x="6267" y="6339"/>
                  </a:lnTo>
                  <a:lnTo>
                    <a:pt x="6079" y="6600"/>
                  </a:lnTo>
                  <a:lnTo>
                    <a:pt x="6079" y="6600"/>
                  </a:lnTo>
                  <a:lnTo>
                    <a:pt x="5762" y="7043"/>
                  </a:lnTo>
                  <a:lnTo>
                    <a:pt x="5603" y="7264"/>
                  </a:lnTo>
                  <a:lnTo>
                    <a:pt x="5443" y="7484"/>
                  </a:lnTo>
                  <a:lnTo>
                    <a:pt x="5443" y="7484"/>
                  </a:lnTo>
                  <a:lnTo>
                    <a:pt x="5384" y="7561"/>
                  </a:lnTo>
                  <a:lnTo>
                    <a:pt x="5326" y="7637"/>
                  </a:lnTo>
                  <a:lnTo>
                    <a:pt x="5266" y="7713"/>
                  </a:lnTo>
                  <a:lnTo>
                    <a:pt x="5205" y="7788"/>
                  </a:lnTo>
                  <a:lnTo>
                    <a:pt x="5143" y="7862"/>
                  </a:lnTo>
                  <a:lnTo>
                    <a:pt x="5080" y="7934"/>
                  </a:lnTo>
                  <a:lnTo>
                    <a:pt x="5016" y="8007"/>
                  </a:lnTo>
                  <a:lnTo>
                    <a:pt x="4951" y="8080"/>
                  </a:lnTo>
                  <a:lnTo>
                    <a:pt x="4951" y="8080"/>
                  </a:lnTo>
                  <a:lnTo>
                    <a:pt x="4874" y="8165"/>
                  </a:lnTo>
                  <a:lnTo>
                    <a:pt x="4827" y="8214"/>
                  </a:lnTo>
                  <a:lnTo>
                    <a:pt x="4805" y="8236"/>
                  </a:lnTo>
                  <a:lnTo>
                    <a:pt x="4785" y="8255"/>
                  </a:lnTo>
                  <a:lnTo>
                    <a:pt x="4767" y="8269"/>
                  </a:lnTo>
                  <a:lnTo>
                    <a:pt x="4760" y="8275"/>
                  </a:lnTo>
                  <a:lnTo>
                    <a:pt x="4755" y="8279"/>
                  </a:lnTo>
                  <a:lnTo>
                    <a:pt x="4749" y="8280"/>
                  </a:lnTo>
                  <a:lnTo>
                    <a:pt x="4745" y="8281"/>
                  </a:lnTo>
                  <a:lnTo>
                    <a:pt x="4743" y="8279"/>
                  </a:lnTo>
                  <a:lnTo>
                    <a:pt x="4742" y="8275"/>
                  </a:lnTo>
                  <a:lnTo>
                    <a:pt x="4743" y="8269"/>
                  </a:lnTo>
                  <a:lnTo>
                    <a:pt x="4745" y="8260"/>
                  </a:lnTo>
                  <a:lnTo>
                    <a:pt x="4750" y="8249"/>
                  </a:lnTo>
                  <a:lnTo>
                    <a:pt x="4756" y="8235"/>
                  </a:lnTo>
                  <a:lnTo>
                    <a:pt x="4773" y="8199"/>
                  </a:lnTo>
                  <a:lnTo>
                    <a:pt x="4801" y="8151"/>
                  </a:lnTo>
                  <a:lnTo>
                    <a:pt x="4801" y="8151"/>
                  </a:lnTo>
                  <a:close/>
                  <a:moveTo>
                    <a:pt x="10442" y="517"/>
                  </a:moveTo>
                  <a:lnTo>
                    <a:pt x="10442" y="517"/>
                  </a:lnTo>
                  <a:lnTo>
                    <a:pt x="10443" y="511"/>
                  </a:lnTo>
                  <a:lnTo>
                    <a:pt x="10442" y="507"/>
                  </a:lnTo>
                  <a:lnTo>
                    <a:pt x="10439" y="502"/>
                  </a:lnTo>
                  <a:lnTo>
                    <a:pt x="10436" y="498"/>
                  </a:lnTo>
                  <a:lnTo>
                    <a:pt x="10431" y="495"/>
                  </a:lnTo>
                  <a:lnTo>
                    <a:pt x="10425" y="494"/>
                  </a:lnTo>
                  <a:lnTo>
                    <a:pt x="10419" y="495"/>
                  </a:lnTo>
                  <a:lnTo>
                    <a:pt x="10415" y="496"/>
                  </a:lnTo>
                  <a:lnTo>
                    <a:pt x="10415" y="496"/>
                  </a:lnTo>
                  <a:lnTo>
                    <a:pt x="10405" y="502"/>
                  </a:lnTo>
                  <a:lnTo>
                    <a:pt x="10405" y="502"/>
                  </a:lnTo>
                  <a:lnTo>
                    <a:pt x="10417" y="476"/>
                  </a:lnTo>
                  <a:lnTo>
                    <a:pt x="10430" y="449"/>
                  </a:lnTo>
                  <a:lnTo>
                    <a:pt x="10430" y="449"/>
                  </a:lnTo>
                  <a:lnTo>
                    <a:pt x="10447" y="455"/>
                  </a:lnTo>
                  <a:lnTo>
                    <a:pt x="10464" y="461"/>
                  </a:lnTo>
                  <a:lnTo>
                    <a:pt x="10478" y="468"/>
                  </a:lnTo>
                  <a:lnTo>
                    <a:pt x="10492" y="475"/>
                  </a:lnTo>
                  <a:lnTo>
                    <a:pt x="10505" y="483"/>
                  </a:lnTo>
                  <a:lnTo>
                    <a:pt x="10515" y="491"/>
                  </a:lnTo>
                  <a:lnTo>
                    <a:pt x="10526" y="501"/>
                  </a:lnTo>
                  <a:lnTo>
                    <a:pt x="10534" y="510"/>
                  </a:lnTo>
                  <a:lnTo>
                    <a:pt x="10534" y="510"/>
                  </a:lnTo>
                  <a:lnTo>
                    <a:pt x="10528" y="511"/>
                  </a:lnTo>
                  <a:lnTo>
                    <a:pt x="10522" y="515"/>
                  </a:lnTo>
                  <a:lnTo>
                    <a:pt x="10522" y="515"/>
                  </a:lnTo>
                  <a:lnTo>
                    <a:pt x="10490" y="544"/>
                  </a:lnTo>
                  <a:lnTo>
                    <a:pt x="10457" y="575"/>
                  </a:lnTo>
                  <a:lnTo>
                    <a:pt x="10392" y="637"/>
                  </a:lnTo>
                  <a:lnTo>
                    <a:pt x="10392" y="637"/>
                  </a:lnTo>
                  <a:lnTo>
                    <a:pt x="10407" y="607"/>
                  </a:lnTo>
                  <a:lnTo>
                    <a:pt x="10419" y="578"/>
                  </a:lnTo>
                  <a:lnTo>
                    <a:pt x="10431" y="548"/>
                  </a:lnTo>
                  <a:lnTo>
                    <a:pt x="10442" y="517"/>
                  </a:lnTo>
                  <a:lnTo>
                    <a:pt x="10442" y="517"/>
                  </a:lnTo>
                  <a:close/>
                  <a:moveTo>
                    <a:pt x="10325" y="596"/>
                  </a:moveTo>
                  <a:lnTo>
                    <a:pt x="10325" y="596"/>
                  </a:lnTo>
                  <a:lnTo>
                    <a:pt x="10300" y="640"/>
                  </a:lnTo>
                  <a:lnTo>
                    <a:pt x="10275" y="683"/>
                  </a:lnTo>
                  <a:lnTo>
                    <a:pt x="10250" y="727"/>
                  </a:lnTo>
                  <a:lnTo>
                    <a:pt x="10222" y="769"/>
                  </a:lnTo>
                  <a:lnTo>
                    <a:pt x="10193" y="811"/>
                  </a:lnTo>
                  <a:lnTo>
                    <a:pt x="10164" y="852"/>
                  </a:lnTo>
                  <a:lnTo>
                    <a:pt x="10134" y="894"/>
                  </a:lnTo>
                  <a:lnTo>
                    <a:pt x="10102" y="934"/>
                  </a:lnTo>
                  <a:lnTo>
                    <a:pt x="10102" y="934"/>
                  </a:lnTo>
                  <a:lnTo>
                    <a:pt x="10040" y="1004"/>
                  </a:lnTo>
                  <a:lnTo>
                    <a:pt x="9979" y="1076"/>
                  </a:lnTo>
                  <a:lnTo>
                    <a:pt x="9920" y="1148"/>
                  </a:lnTo>
                  <a:lnTo>
                    <a:pt x="9860" y="1221"/>
                  </a:lnTo>
                  <a:lnTo>
                    <a:pt x="9860" y="1221"/>
                  </a:lnTo>
                  <a:lnTo>
                    <a:pt x="9749" y="1347"/>
                  </a:lnTo>
                  <a:lnTo>
                    <a:pt x="9694" y="1409"/>
                  </a:lnTo>
                  <a:lnTo>
                    <a:pt x="9641" y="1471"/>
                  </a:lnTo>
                  <a:lnTo>
                    <a:pt x="9641" y="1471"/>
                  </a:lnTo>
                  <a:lnTo>
                    <a:pt x="9566" y="1562"/>
                  </a:lnTo>
                  <a:lnTo>
                    <a:pt x="9494" y="1654"/>
                  </a:lnTo>
                  <a:lnTo>
                    <a:pt x="9422" y="1746"/>
                  </a:lnTo>
                  <a:lnTo>
                    <a:pt x="9351" y="1840"/>
                  </a:lnTo>
                  <a:lnTo>
                    <a:pt x="9282" y="1935"/>
                  </a:lnTo>
                  <a:lnTo>
                    <a:pt x="9213" y="2031"/>
                  </a:lnTo>
                  <a:lnTo>
                    <a:pt x="9076" y="2221"/>
                  </a:lnTo>
                  <a:lnTo>
                    <a:pt x="8940" y="2415"/>
                  </a:lnTo>
                  <a:lnTo>
                    <a:pt x="8804" y="2607"/>
                  </a:lnTo>
                  <a:lnTo>
                    <a:pt x="8735" y="2702"/>
                  </a:lnTo>
                  <a:lnTo>
                    <a:pt x="8666" y="2797"/>
                  </a:lnTo>
                  <a:lnTo>
                    <a:pt x="8596" y="2892"/>
                  </a:lnTo>
                  <a:lnTo>
                    <a:pt x="8526" y="2985"/>
                  </a:lnTo>
                  <a:lnTo>
                    <a:pt x="8526" y="2985"/>
                  </a:lnTo>
                  <a:lnTo>
                    <a:pt x="8318" y="3253"/>
                  </a:lnTo>
                  <a:lnTo>
                    <a:pt x="8110" y="3519"/>
                  </a:lnTo>
                  <a:lnTo>
                    <a:pt x="7691" y="4052"/>
                  </a:lnTo>
                  <a:lnTo>
                    <a:pt x="7691" y="4052"/>
                  </a:lnTo>
                  <a:lnTo>
                    <a:pt x="7847" y="3816"/>
                  </a:lnTo>
                  <a:lnTo>
                    <a:pt x="8002" y="3579"/>
                  </a:lnTo>
                  <a:lnTo>
                    <a:pt x="8159" y="3344"/>
                  </a:lnTo>
                  <a:lnTo>
                    <a:pt x="8317" y="3110"/>
                  </a:lnTo>
                  <a:lnTo>
                    <a:pt x="8476" y="2878"/>
                  </a:lnTo>
                  <a:lnTo>
                    <a:pt x="8557" y="2762"/>
                  </a:lnTo>
                  <a:lnTo>
                    <a:pt x="8639" y="2647"/>
                  </a:lnTo>
                  <a:lnTo>
                    <a:pt x="8720" y="2533"/>
                  </a:lnTo>
                  <a:lnTo>
                    <a:pt x="8803" y="2418"/>
                  </a:lnTo>
                  <a:lnTo>
                    <a:pt x="8886" y="2305"/>
                  </a:lnTo>
                  <a:lnTo>
                    <a:pt x="8970" y="2192"/>
                  </a:lnTo>
                  <a:lnTo>
                    <a:pt x="8970" y="2192"/>
                  </a:lnTo>
                  <a:lnTo>
                    <a:pt x="9183" y="1910"/>
                  </a:lnTo>
                  <a:lnTo>
                    <a:pt x="9399" y="1629"/>
                  </a:lnTo>
                  <a:lnTo>
                    <a:pt x="9615" y="1349"/>
                  </a:lnTo>
                  <a:lnTo>
                    <a:pt x="9833" y="1071"/>
                  </a:lnTo>
                  <a:lnTo>
                    <a:pt x="9833" y="1071"/>
                  </a:lnTo>
                  <a:lnTo>
                    <a:pt x="9834" y="1070"/>
                  </a:lnTo>
                  <a:lnTo>
                    <a:pt x="9834" y="1070"/>
                  </a:lnTo>
                  <a:lnTo>
                    <a:pt x="9920" y="981"/>
                  </a:lnTo>
                  <a:lnTo>
                    <a:pt x="10007" y="892"/>
                  </a:lnTo>
                  <a:lnTo>
                    <a:pt x="10050" y="847"/>
                  </a:lnTo>
                  <a:lnTo>
                    <a:pt x="10092" y="802"/>
                  </a:lnTo>
                  <a:lnTo>
                    <a:pt x="10134" y="756"/>
                  </a:lnTo>
                  <a:lnTo>
                    <a:pt x="10174" y="710"/>
                  </a:lnTo>
                  <a:lnTo>
                    <a:pt x="10174" y="710"/>
                  </a:lnTo>
                  <a:lnTo>
                    <a:pt x="10211" y="679"/>
                  </a:lnTo>
                  <a:lnTo>
                    <a:pt x="10247" y="648"/>
                  </a:lnTo>
                  <a:lnTo>
                    <a:pt x="10286" y="619"/>
                  </a:lnTo>
                  <a:lnTo>
                    <a:pt x="10325" y="590"/>
                  </a:lnTo>
                  <a:lnTo>
                    <a:pt x="10325" y="590"/>
                  </a:lnTo>
                  <a:lnTo>
                    <a:pt x="10325" y="596"/>
                  </a:lnTo>
                  <a:lnTo>
                    <a:pt x="10325" y="596"/>
                  </a:lnTo>
                  <a:close/>
                  <a:moveTo>
                    <a:pt x="10319" y="424"/>
                  </a:moveTo>
                  <a:lnTo>
                    <a:pt x="10319" y="424"/>
                  </a:lnTo>
                  <a:lnTo>
                    <a:pt x="10282" y="441"/>
                  </a:lnTo>
                  <a:lnTo>
                    <a:pt x="10246" y="459"/>
                  </a:lnTo>
                  <a:lnTo>
                    <a:pt x="10211" y="479"/>
                  </a:lnTo>
                  <a:lnTo>
                    <a:pt x="10176" y="501"/>
                  </a:lnTo>
                  <a:lnTo>
                    <a:pt x="10176" y="501"/>
                  </a:lnTo>
                  <a:lnTo>
                    <a:pt x="10211" y="451"/>
                  </a:lnTo>
                  <a:lnTo>
                    <a:pt x="10246" y="400"/>
                  </a:lnTo>
                  <a:lnTo>
                    <a:pt x="10246" y="400"/>
                  </a:lnTo>
                  <a:lnTo>
                    <a:pt x="10260" y="407"/>
                  </a:lnTo>
                  <a:lnTo>
                    <a:pt x="10278" y="413"/>
                  </a:lnTo>
                  <a:lnTo>
                    <a:pt x="10298" y="419"/>
                  </a:lnTo>
                  <a:lnTo>
                    <a:pt x="10319" y="424"/>
                  </a:lnTo>
                  <a:lnTo>
                    <a:pt x="10319" y="424"/>
                  </a:lnTo>
                  <a:close/>
                  <a:moveTo>
                    <a:pt x="10211" y="379"/>
                  </a:moveTo>
                  <a:lnTo>
                    <a:pt x="10211" y="379"/>
                  </a:lnTo>
                  <a:lnTo>
                    <a:pt x="10121" y="463"/>
                  </a:lnTo>
                  <a:lnTo>
                    <a:pt x="10032" y="549"/>
                  </a:lnTo>
                  <a:lnTo>
                    <a:pt x="10032" y="549"/>
                  </a:lnTo>
                  <a:lnTo>
                    <a:pt x="10068" y="501"/>
                  </a:lnTo>
                  <a:lnTo>
                    <a:pt x="10102" y="451"/>
                  </a:lnTo>
                  <a:lnTo>
                    <a:pt x="10135" y="399"/>
                  </a:lnTo>
                  <a:lnTo>
                    <a:pt x="10164" y="345"/>
                  </a:lnTo>
                  <a:lnTo>
                    <a:pt x="10164" y="345"/>
                  </a:lnTo>
                  <a:lnTo>
                    <a:pt x="10186" y="363"/>
                  </a:lnTo>
                  <a:lnTo>
                    <a:pt x="10211" y="379"/>
                  </a:lnTo>
                  <a:lnTo>
                    <a:pt x="10211" y="379"/>
                  </a:lnTo>
                  <a:close/>
                  <a:moveTo>
                    <a:pt x="10079" y="225"/>
                  </a:moveTo>
                  <a:lnTo>
                    <a:pt x="10079" y="225"/>
                  </a:lnTo>
                  <a:lnTo>
                    <a:pt x="10083" y="239"/>
                  </a:lnTo>
                  <a:lnTo>
                    <a:pt x="10090" y="253"/>
                  </a:lnTo>
                  <a:lnTo>
                    <a:pt x="10096" y="266"/>
                  </a:lnTo>
                  <a:lnTo>
                    <a:pt x="10103" y="277"/>
                  </a:lnTo>
                  <a:lnTo>
                    <a:pt x="10112" y="289"/>
                  </a:lnTo>
                  <a:lnTo>
                    <a:pt x="10119" y="300"/>
                  </a:lnTo>
                  <a:lnTo>
                    <a:pt x="10135" y="318"/>
                  </a:lnTo>
                  <a:lnTo>
                    <a:pt x="10135" y="318"/>
                  </a:lnTo>
                  <a:lnTo>
                    <a:pt x="10094" y="373"/>
                  </a:lnTo>
                  <a:lnTo>
                    <a:pt x="10051" y="427"/>
                  </a:lnTo>
                  <a:lnTo>
                    <a:pt x="10005" y="480"/>
                  </a:lnTo>
                  <a:lnTo>
                    <a:pt x="9959" y="531"/>
                  </a:lnTo>
                  <a:lnTo>
                    <a:pt x="9913" y="580"/>
                  </a:lnTo>
                  <a:lnTo>
                    <a:pt x="9865" y="630"/>
                  </a:lnTo>
                  <a:lnTo>
                    <a:pt x="9815" y="679"/>
                  </a:lnTo>
                  <a:lnTo>
                    <a:pt x="9766" y="727"/>
                  </a:lnTo>
                  <a:lnTo>
                    <a:pt x="9667" y="822"/>
                  </a:lnTo>
                  <a:lnTo>
                    <a:pt x="9567" y="916"/>
                  </a:lnTo>
                  <a:lnTo>
                    <a:pt x="9518" y="964"/>
                  </a:lnTo>
                  <a:lnTo>
                    <a:pt x="9470" y="1013"/>
                  </a:lnTo>
                  <a:lnTo>
                    <a:pt x="9422" y="1063"/>
                  </a:lnTo>
                  <a:lnTo>
                    <a:pt x="9374" y="1113"/>
                  </a:lnTo>
                  <a:lnTo>
                    <a:pt x="9374" y="1113"/>
                  </a:lnTo>
                  <a:lnTo>
                    <a:pt x="9334" y="1157"/>
                  </a:lnTo>
                  <a:lnTo>
                    <a:pt x="9293" y="1203"/>
                  </a:lnTo>
                  <a:lnTo>
                    <a:pt x="9255" y="1250"/>
                  </a:lnTo>
                  <a:lnTo>
                    <a:pt x="9215" y="1297"/>
                  </a:lnTo>
                  <a:lnTo>
                    <a:pt x="9139" y="1390"/>
                  </a:lnTo>
                  <a:lnTo>
                    <a:pt x="9064" y="1486"/>
                  </a:lnTo>
                  <a:lnTo>
                    <a:pt x="8990" y="1584"/>
                  </a:lnTo>
                  <a:lnTo>
                    <a:pt x="8917" y="1681"/>
                  </a:lnTo>
                  <a:lnTo>
                    <a:pt x="8774" y="1876"/>
                  </a:lnTo>
                  <a:lnTo>
                    <a:pt x="8774" y="1876"/>
                  </a:lnTo>
                  <a:lnTo>
                    <a:pt x="8519" y="2227"/>
                  </a:lnTo>
                  <a:lnTo>
                    <a:pt x="8519" y="2227"/>
                  </a:lnTo>
                  <a:lnTo>
                    <a:pt x="8421" y="2343"/>
                  </a:lnTo>
                  <a:lnTo>
                    <a:pt x="8421" y="2343"/>
                  </a:lnTo>
                  <a:lnTo>
                    <a:pt x="8234" y="2568"/>
                  </a:lnTo>
                  <a:lnTo>
                    <a:pt x="8048" y="2793"/>
                  </a:lnTo>
                  <a:lnTo>
                    <a:pt x="7863" y="3019"/>
                  </a:lnTo>
                  <a:lnTo>
                    <a:pt x="7679" y="3246"/>
                  </a:lnTo>
                  <a:lnTo>
                    <a:pt x="7498" y="3474"/>
                  </a:lnTo>
                  <a:lnTo>
                    <a:pt x="7318" y="3703"/>
                  </a:lnTo>
                  <a:lnTo>
                    <a:pt x="7140" y="3935"/>
                  </a:lnTo>
                  <a:lnTo>
                    <a:pt x="6963" y="4168"/>
                  </a:lnTo>
                  <a:lnTo>
                    <a:pt x="6963" y="4168"/>
                  </a:lnTo>
                  <a:lnTo>
                    <a:pt x="6896" y="4257"/>
                  </a:lnTo>
                  <a:lnTo>
                    <a:pt x="6831" y="4347"/>
                  </a:lnTo>
                  <a:lnTo>
                    <a:pt x="6767" y="4437"/>
                  </a:lnTo>
                  <a:lnTo>
                    <a:pt x="6702" y="4528"/>
                  </a:lnTo>
                  <a:lnTo>
                    <a:pt x="6573" y="4711"/>
                  </a:lnTo>
                  <a:lnTo>
                    <a:pt x="6447" y="4895"/>
                  </a:lnTo>
                  <a:lnTo>
                    <a:pt x="6194" y="5262"/>
                  </a:lnTo>
                  <a:lnTo>
                    <a:pt x="6068" y="5445"/>
                  </a:lnTo>
                  <a:lnTo>
                    <a:pt x="5939" y="5627"/>
                  </a:lnTo>
                  <a:lnTo>
                    <a:pt x="5939" y="5627"/>
                  </a:lnTo>
                  <a:lnTo>
                    <a:pt x="5668" y="5962"/>
                  </a:lnTo>
                  <a:lnTo>
                    <a:pt x="5668" y="5962"/>
                  </a:lnTo>
                  <a:lnTo>
                    <a:pt x="5854" y="5702"/>
                  </a:lnTo>
                  <a:lnTo>
                    <a:pt x="6037" y="5441"/>
                  </a:lnTo>
                  <a:lnTo>
                    <a:pt x="6405" y="4919"/>
                  </a:lnTo>
                  <a:lnTo>
                    <a:pt x="6590" y="4660"/>
                  </a:lnTo>
                  <a:lnTo>
                    <a:pt x="6776" y="4400"/>
                  </a:lnTo>
                  <a:lnTo>
                    <a:pt x="6870" y="4271"/>
                  </a:lnTo>
                  <a:lnTo>
                    <a:pt x="6964" y="4142"/>
                  </a:lnTo>
                  <a:lnTo>
                    <a:pt x="7059" y="4015"/>
                  </a:lnTo>
                  <a:lnTo>
                    <a:pt x="7155" y="3887"/>
                  </a:lnTo>
                  <a:lnTo>
                    <a:pt x="7155" y="3887"/>
                  </a:lnTo>
                  <a:lnTo>
                    <a:pt x="7271" y="3735"/>
                  </a:lnTo>
                  <a:lnTo>
                    <a:pt x="7388" y="3584"/>
                  </a:lnTo>
                  <a:lnTo>
                    <a:pt x="7505" y="3433"/>
                  </a:lnTo>
                  <a:lnTo>
                    <a:pt x="7622" y="3283"/>
                  </a:lnTo>
                  <a:lnTo>
                    <a:pt x="7860" y="2983"/>
                  </a:lnTo>
                  <a:lnTo>
                    <a:pt x="8097" y="2686"/>
                  </a:lnTo>
                  <a:lnTo>
                    <a:pt x="8336" y="2388"/>
                  </a:lnTo>
                  <a:lnTo>
                    <a:pt x="8574" y="2089"/>
                  </a:lnTo>
                  <a:lnTo>
                    <a:pt x="8810" y="1790"/>
                  </a:lnTo>
                  <a:lnTo>
                    <a:pt x="8927" y="1639"/>
                  </a:lnTo>
                  <a:lnTo>
                    <a:pt x="9044" y="1488"/>
                  </a:lnTo>
                  <a:lnTo>
                    <a:pt x="9044" y="1488"/>
                  </a:lnTo>
                  <a:lnTo>
                    <a:pt x="9097" y="1421"/>
                  </a:lnTo>
                  <a:lnTo>
                    <a:pt x="9151" y="1353"/>
                  </a:lnTo>
                  <a:lnTo>
                    <a:pt x="9151" y="1353"/>
                  </a:lnTo>
                  <a:lnTo>
                    <a:pt x="9267" y="1223"/>
                  </a:lnTo>
                  <a:lnTo>
                    <a:pt x="9381" y="1092"/>
                  </a:lnTo>
                  <a:lnTo>
                    <a:pt x="9439" y="1026"/>
                  </a:lnTo>
                  <a:lnTo>
                    <a:pt x="9495" y="960"/>
                  </a:lnTo>
                  <a:lnTo>
                    <a:pt x="9550" y="893"/>
                  </a:lnTo>
                  <a:lnTo>
                    <a:pt x="9605" y="826"/>
                  </a:lnTo>
                  <a:lnTo>
                    <a:pt x="9657" y="758"/>
                  </a:lnTo>
                  <a:lnTo>
                    <a:pt x="9710" y="689"/>
                  </a:lnTo>
                  <a:lnTo>
                    <a:pt x="9760" y="621"/>
                  </a:lnTo>
                  <a:lnTo>
                    <a:pt x="9811" y="551"/>
                  </a:lnTo>
                  <a:lnTo>
                    <a:pt x="9858" y="481"/>
                  </a:lnTo>
                  <a:lnTo>
                    <a:pt x="9904" y="410"/>
                  </a:lnTo>
                  <a:lnTo>
                    <a:pt x="9948" y="337"/>
                  </a:lnTo>
                  <a:lnTo>
                    <a:pt x="9990" y="264"/>
                  </a:lnTo>
                  <a:lnTo>
                    <a:pt x="9990" y="264"/>
                  </a:lnTo>
                  <a:lnTo>
                    <a:pt x="9991" y="260"/>
                  </a:lnTo>
                  <a:lnTo>
                    <a:pt x="9992" y="255"/>
                  </a:lnTo>
                  <a:lnTo>
                    <a:pt x="9991" y="252"/>
                  </a:lnTo>
                  <a:lnTo>
                    <a:pt x="9989" y="248"/>
                  </a:lnTo>
                  <a:lnTo>
                    <a:pt x="9986" y="245"/>
                  </a:lnTo>
                  <a:lnTo>
                    <a:pt x="9983" y="242"/>
                  </a:lnTo>
                  <a:lnTo>
                    <a:pt x="9979" y="240"/>
                  </a:lnTo>
                  <a:lnTo>
                    <a:pt x="9975" y="240"/>
                  </a:lnTo>
                  <a:lnTo>
                    <a:pt x="9975" y="240"/>
                  </a:lnTo>
                  <a:lnTo>
                    <a:pt x="9992" y="216"/>
                  </a:lnTo>
                  <a:lnTo>
                    <a:pt x="10009" y="193"/>
                  </a:lnTo>
                  <a:lnTo>
                    <a:pt x="10009" y="193"/>
                  </a:lnTo>
                  <a:lnTo>
                    <a:pt x="10043" y="207"/>
                  </a:lnTo>
                  <a:lnTo>
                    <a:pt x="10079" y="225"/>
                  </a:lnTo>
                  <a:lnTo>
                    <a:pt x="10079" y="225"/>
                  </a:lnTo>
                  <a:close/>
                  <a:moveTo>
                    <a:pt x="6502" y="4633"/>
                  </a:moveTo>
                  <a:lnTo>
                    <a:pt x="6502" y="4633"/>
                  </a:lnTo>
                  <a:lnTo>
                    <a:pt x="6758" y="4271"/>
                  </a:lnTo>
                  <a:lnTo>
                    <a:pt x="6887" y="4091"/>
                  </a:lnTo>
                  <a:lnTo>
                    <a:pt x="7018" y="3912"/>
                  </a:lnTo>
                  <a:lnTo>
                    <a:pt x="7018" y="3912"/>
                  </a:lnTo>
                  <a:lnTo>
                    <a:pt x="7073" y="3837"/>
                  </a:lnTo>
                  <a:lnTo>
                    <a:pt x="7129" y="3763"/>
                  </a:lnTo>
                  <a:lnTo>
                    <a:pt x="7186" y="3689"/>
                  </a:lnTo>
                  <a:lnTo>
                    <a:pt x="7243" y="3617"/>
                  </a:lnTo>
                  <a:lnTo>
                    <a:pt x="7359" y="3471"/>
                  </a:lnTo>
                  <a:lnTo>
                    <a:pt x="7477" y="3329"/>
                  </a:lnTo>
                  <a:lnTo>
                    <a:pt x="7596" y="3186"/>
                  </a:lnTo>
                  <a:lnTo>
                    <a:pt x="7717" y="3045"/>
                  </a:lnTo>
                  <a:lnTo>
                    <a:pt x="7959" y="2763"/>
                  </a:lnTo>
                  <a:lnTo>
                    <a:pt x="7959" y="2763"/>
                  </a:lnTo>
                  <a:lnTo>
                    <a:pt x="7780" y="3000"/>
                  </a:lnTo>
                  <a:lnTo>
                    <a:pt x="7600" y="3235"/>
                  </a:lnTo>
                  <a:lnTo>
                    <a:pt x="7420" y="3469"/>
                  </a:lnTo>
                  <a:lnTo>
                    <a:pt x="7237" y="3703"/>
                  </a:lnTo>
                  <a:lnTo>
                    <a:pt x="7054" y="3936"/>
                  </a:lnTo>
                  <a:lnTo>
                    <a:pt x="6871" y="4169"/>
                  </a:lnTo>
                  <a:lnTo>
                    <a:pt x="6687" y="4401"/>
                  </a:lnTo>
                  <a:lnTo>
                    <a:pt x="6502" y="4633"/>
                  </a:lnTo>
                  <a:lnTo>
                    <a:pt x="6502" y="4633"/>
                  </a:lnTo>
                  <a:close/>
                  <a:moveTo>
                    <a:pt x="8722" y="1791"/>
                  </a:moveTo>
                  <a:lnTo>
                    <a:pt x="8722" y="1791"/>
                  </a:lnTo>
                  <a:lnTo>
                    <a:pt x="9063" y="1326"/>
                  </a:lnTo>
                  <a:lnTo>
                    <a:pt x="9063" y="1326"/>
                  </a:lnTo>
                  <a:lnTo>
                    <a:pt x="9117" y="1256"/>
                  </a:lnTo>
                  <a:lnTo>
                    <a:pt x="9171" y="1187"/>
                  </a:lnTo>
                  <a:lnTo>
                    <a:pt x="9227" y="1119"/>
                  </a:lnTo>
                  <a:lnTo>
                    <a:pt x="9283" y="1052"/>
                  </a:lnTo>
                  <a:lnTo>
                    <a:pt x="9341" y="987"/>
                  </a:lnTo>
                  <a:lnTo>
                    <a:pt x="9399" y="921"/>
                  </a:lnTo>
                  <a:lnTo>
                    <a:pt x="9517" y="791"/>
                  </a:lnTo>
                  <a:lnTo>
                    <a:pt x="9517" y="791"/>
                  </a:lnTo>
                  <a:lnTo>
                    <a:pt x="9384" y="960"/>
                  </a:lnTo>
                  <a:lnTo>
                    <a:pt x="9251" y="1128"/>
                  </a:lnTo>
                  <a:lnTo>
                    <a:pt x="9120" y="1298"/>
                  </a:lnTo>
                  <a:lnTo>
                    <a:pt x="8989" y="1469"/>
                  </a:lnTo>
                  <a:lnTo>
                    <a:pt x="8989" y="1469"/>
                  </a:lnTo>
                  <a:lnTo>
                    <a:pt x="8959" y="1505"/>
                  </a:lnTo>
                  <a:lnTo>
                    <a:pt x="8959" y="1505"/>
                  </a:lnTo>
                  <a:lnTo>
                    <a:pt x="8840" y="1648"/>
                  </a:lnTo>
                  <a:lnTo>
                    <a:pt x="8722" y="1791"/>
                  </a:lnTo>
                  <a:lnTo>
                    <a:pt x="8722" y="1791"/>
                  </a:lnTo>
                  <a:close/>
                  <a:moveTo>
                    <a:pt x="9979" y="180"/>
                  </a:moveTo>
                  <a:lnTo>
                    <a:pt x="9979" y="180"/>
                  </a:lnTo>
                  <a:lnTo>
                    <a:pt x="9932" y="246"/>
                  </a:lnTo>
                  <a:lnTo>
                    <a:pt x="9884" y="310"/>
                  </a:lnTo>
                  <a:lnTo>
                    <a:pt x="9835" y="372"/>
                  </a:lnTo>
                  <a:lnTo>
                    <a:pt x="9784" y="434"/>
                  </a:lnTo>
                  <a:lnTo>
                    <a:pt x="9731" y="495"/>
                  </a:lnTo>
                  <a:lnTo>
                    <a:pt x="9679" y="556"/>
                  </a:lnTo>
                  <a:lnTo>
                    <a:pt x="9571" y="674"/>
                  </a:lnTo>
                  <a:lnTo>
                    <a:pt x="9462" y="792"/>
                  </a:lnTo>
                  <a:lnTo>
                    <a:pt x="9354" y="912"/>
                  </a:lnTo>
                  <a:lnTo>
                    <a:pt x="9300" y="971"/>
                  </a:lnTo>
                  <a:lnTo>
                    <a:pt x="9249" y="1033"/>
                  </a:lnTo>
                  <a:lnTo>
                    <a:pt x="9197" y="1094"/>
                  </a:lnTo>
                  <a:lnTo>
                    <a:pt x="9147" y="1157"/>
                  </a:lnTo>
                  <a:lnTo>
                    <a:pt x="9147" y="1157"/>
                  </a:lnTo>
                  <a:lnTo>
                    <a:pt x="9049" y="1286"/>
                  </a:lnTo>
                  <a:lnTo>
                    <a:pt x="8952" y="1416"/>
                  </a:lnTo>
                  <a:lnTo>
                    <a:pt x="8856" y="1547"/>
                  </a:lnTo>
                  <a:lnTo>
                    <a:pt x="8760" y="1678"/>
                  </a:lnTo>
                  <a:lnTo>
                    <a:pt x="8570" y="1941"/>
                  </a:lnTo>
                  <a:lnTo>
                    <a:pt x="8475" y="2072"/>
                  </a:lnTo>
                  <a:lnTo>
                    <a:pt x="8379" y="2203"/>
                  </a:lnTo>
                  <a:lnTo>
                    <a:pt x="8379" y="2203"/>
                  </a:lnTo>
                  <a:lnTo>
                    <a:pt x="8378" y="2204"/>
                  </a:lnTo>
                  <a:lnTo>
                    <a:pt x="8378" y="2204"/>
                  </a:lnTo>
                  <a:lnTo>
                    <a:pt x="8084" y="2554"/>
                  </a:lnTo>
                  <a:lnTo>
                    <a:pt x="7792" y="2904"/>
                  </a:lnTo>
                  <a:lnTo>
                    <a:pt x="7645" y="3081"/>
                  </a:lnTo>
                  <a:lnTo>
                    <a:pt x="7500" y="3256"/>
                  </a:lnTo>
                  <a:lnTo>
                    <a:pt x="7355" y="3433"/>
                  </a:lnTo>
                  <a:lnTo>
                    <a:pt x="7211" y="3611"/>
                  </a:lnTo>
                  <a:lnTo>
                    <a:pt x="7211" y="3611"/>
                  </a:lnTo>
                  <a:lnTo>
                    <a:pt x="7141" y="3700"/>
                  </a:lnTo>
                  <a:lnTo>
                    <a:pt x="7071" y="3789"/>
                  </a:lnTo>
                  <a:lnTo>
                    <a:pt x="7002" y="3879"/>
                  </a:lnTo>
                  <a:lnTo>
                    <a:pt x="6933" y="3970"/>
                  </a:lnTo>
                  <a:lnTo>
                    <a:pt x="6865" y="4061"/>
                  </a:lnTo>
                  <a:lnTo>
                    <a:pt x="6797" y="4153"/>
                  </a:lnTo>
                  <a:lnTo>
                    <a:pt x="6664" y="4338"/>
                  </a:lnTo>
                  <a:lnTo>
                    <a:pt x="6531" y="4523"/>
                  </a:lnTo>
                  <a:lnTo>
                    <a:pt x="6399" y="4710"/>
                  </a:lnTo>
                  <a:lnTo>
                    <a:pt x="6137" y="5082"/>
                  </a:lnTo>
                  <a:lnTo>
                    <a:pt x="6137" y="5082"/>
                  </a:lnTo>
                  <a:lnTo>
                    <a:pt x="6090" y="5127"/>
                  </a:lnTo>
                  <a:lnTo>
                    <a:pt x="6043" y="5170"/>
                  </a:lnTo>
                  <a:lnTo>
                    <a:pt x="5998" y="5214"/>
                  </a:lnTo>
                  <a:lnTo>
                    <a:pt x="5953" y="5260"/>
                  </a:lnTo>
                  <a:lnTo>
                    <a:pt x="5909" y="5306"/>
                  </a:lnTo>
                  <a:lnTo>
                    <a:pt x="5864" y="5351"/>
                  </a:lnTo>
                  <a:lnTo>
                    <a:pt x="5821" y="5398"/>
                  </a:lnTo>
                  <a:lnTo>
                    <a:pt x="5778" y="5445"/>
                  </a:lnTo>
                  <a:lnTo>
                    <a:pt x="5778" y="5445"/>
                  </a:lnTo>
                  <a:lnTo>
                    <a:pt x="5870" y="5311"/>
                  </a:lnTo>
                  <a:lnTo>
                    <a:pt x="5961" y="5177"/>
                  </a:lnTo>
                  <a:lnTo>
                    <a:pt x="5961" y="5177"/>
                  </a:lnTo>
                  <a:lnTo>
                    <a:pt x="6118" y="4978"/>
                  </a:lnTo>
                  <a:lnTo>
                    <a:pt x="6275" y="4779"/>
                  </a:lnTo>
                  <a:lnTo>
                    <a:pt x="6432" y="4579"/>
                  </a:lnTo>
                  <a:lnTo>
                    <a:pt x="6587" y="4379"/>
                  </a:lnTo>
                  <a:lnTo>
                    <a:pt x="6741" y="4177"/>
                  </a:lnTo>
                  <a:lnTo>
                    <a:pt x="6893" y="3975"/>
                  </a:lnTo>
                  <a:lnTo>
                    <a:pt x="7044" y="3771"/>
                  </a:lnTo>
                  <a:lnTo>
                    <a:pt x="7194" y="3565"/>
                  </a:lnTo>
                  <a:lnTo>
                    <a:pt x="7194" y="3565"/>
                  </a:lnTo>
                  <a:lnTo>
                    <a:pt x="7304" y="3411"/>
                  </a:lnTo>
                  <a:lnTo>
                    <a:pt x="7413" y="3254"/>
                  </a:lnTo>
                  <a:lnTo>
                    <a:pt x="7413" y="3254"/>
                  </a:lnTo>
                  <a:lnTo>
                    <a:pt x="7705" y="2880"/>
                  </a:lnTo>
                  <a:lnTo>
                    <a:pt x="7998" y="2506"/>
                  </a:lnTo>
                  <a:lnTo>
                    <a:pt x="8288" y="2131"/>
                  </a:lnTo>
                  <a:lnTo>
                    <a:pt x="8581" y="1758"/>
                  </a:lnTo>
                  <a:lnTo>
                    <a:pt x="8581" y="1758"/>
                  </a:lnTo>
                  <a:lnTo>
                    <a:pt x="8925" y="1365"/>
                  </a:lnTo>
                  <a:lnTo>
                    <a:pt x="9097" y="1167"/>
                  </a:lnTo>
                  <a:lnTo>
                    <a:pt x="9268" y="970"/>
                  </a:lnTo>
                  <a:lnTo>
                    <a:pt x="9437" y="771"/>
                  </a:lnTo>
                  <a:lnTo>
                    <a:pt x="9606" y="571"/>
                  </a:lnTo>
                  <a:lnTo>
                    <a:pt x="9689" y="470"/>
                  </a:lnTo>
                  <a:lnTo>
                    <a:pt x="9771" y="369"/>
                  </a:lnTo>
                  <a:lnTo>
                    <a:pt x="9853" y="267"/>
                  </a:lnTo>
                  <a:lnTo>
                    <a:pt x="9935" y="165"/>
                  </a:lnTo>
                  <a:lnTo>
                    <a:pt x="9935" y="165"/>
                  </a:lnTo>
                  <a:lnTo>
                    <a:pt x="9957" y="172"/>
                  </a:lnTo>
                  <a:lnTo>
                    <a:pt x="9979" y="180"/>
                  </a:lnTo>
                  <a:lnTo>
                    <a:pt x="9979" y="180"/>
                  </a:lnTo>
                  <a:close/>
                  <a:moveTo>
                    <a:pt x="5843" y="4910"/>
                  </a:moveTo>
                  <a:lnTo>
                    <a:pt x="5843" y="4910"/>
                  </a:lnTo>
                  <a:lnTo>
                    <a:pt x="6110" y="4548"/>
                  </a:lnTo>
                  <a:lnTo>
                    <a:pt x="6243" y="4368"/>
                  </a:lnTo>
                  <a:lnTo>
                    <a:pt x="6378" y="4188"/>
                  </a:lnTo>
                  <a:lnTo>
                    <a:pt x="6378" y="4188"/>
                  </a:lnTo>
                  <a:lnTo>
                    <a:pt x="6493" y="4038"/>
                  </a:lnTo>
                  <a:lnTo>
                    <a:pt x="6607" y="3887"/>
                  </a:lnTo>
                  <a:lnTo>
                    <a:pt x="6723" y="3738"/>
                  </a:lnTo>
                  <a:lnTo>
                    <a:pt x="6839" y="3590"/>
                  </a:lnTo>
                  <a:lnTo>
                    <a:pt x="6956" y="3441"/>
                  </a:lnTo>
                  <a:lnTo>
                    <a:pt x="7074" y="3294"/>
                  </a:lnTo>
                  <a:lnTo>
                    <a:pt x="7193" y="3147"/>
                  </a:lnTo>
                  <a:lnTo>
                    <a:pt x="7312" y="3000"/>
                  </a:lnTo>
                  <a:lnTo>
                    <a:pt x="7432" y="2855"/>
                  </a:lnTo>
                  <a:lnTo>
                    <a:pt x="7553" y="2708"/>
                  </a:lnTo>
                  <a:lnTo>
                    <a:pt x="7795" y="2419"/>
                  </a:lnTo>
                  <a:lnTo>
                    <a:pt x="8040" y="2131"/>
                  </a:lnTo>
                  <a:lnTo>
                    <a:pt x="8286" y="1843"/>
                  </a:lnTo>
                  <a:lnTo>
                    <a:pt x="8286" y="1843"/>
                  </a:lnTo>
                  <a:lnTo>
                    <a:pt x="8125" y="2053"/>
                  </a:lnTo>
                  <a:lnTo>
                    <a:pt x="7966" y="2264"/>
                  </a:lnTo>
                  <a:lnTo>
                    <a:pt x="7650" y="2685"/>
                  </a:lnTo>
                  <a:lnTo>
                    <a:pt x="7650" y="2685"/>
                  </a:lnTo>
                  <a:lnTo>
                    <a:pt x="7579" y="2763"/>
                  </a:lnTo>
                  <a:lnTo>
                    <a:pt x="7509" y="2843"/>
                  </a:lnTo>
                  <a:lnTo>
                    <a:pt x="7440" y="2923"/>
                  </a:lnTo>
                  <a:lnTo>
                    <a:pt x="7372" y="3003"/>
                  </a:lnTo>
                  <a:lnTo>
                    <a:pt x="7305" y="3085"/>
                  </a:lnTo>
                  <a:lnTo>
                    <a:pt x="7238" y="3167"/>
                  </a:lnTo>
                  <a:lnTo>
                    <a:pt x="7173" y="3249"/>
                  </a:lnTo>
                  <a:lnTo>
                    <a:pt x="7108" y="3333"/>
                  </a:lnTo>
                  <a:lnTo>
                    <a:pt x="7044" y="3416"/>
                  </a:lnTo>
                  <a:lnTo>
                    <a:pt x="6980" y="3501"/>
                  </a:lnTo>
                  <a:lnTo>
                    <a:pt x="6853" y="3670"/>
                  </a:lnTo>
                  <a:lnTo>
                    <a:pt x="6729" y="3841"/>
                  </a:lnTo>
                  <a:lnTo>
                    <a:pt x="6605" y="4013"/>
                  </a:lnTo>
                  <a:lnTo>
                    <a:pt x="6605" y="4013"/>
                  </a:lnTo>
                  <a:lnTo>
                    <a:pt x="6417" y="4238"/>
                  </a:lnTo>
                  <a:lnTo>
                    <a:pt x="6226" y="4463"/>
                  </a:lnTo>
                  <a:lnTo>
                    <a:pt x="6035" y="4686"/>
                  </a:lnTo>
                  <a:lnTo>
                    <a:pt x="5843" y="4910"/>
                  </a:lnTo>
                  <a:lnTo>
                    <a:pt x="5843" y="4910"/>
                  </a:lnTo>
                  <a:close/>
                  <a:moveTo>
                    <a:pt x="6403" y="4297"/>
                  </a:moveTo>
                  <a:lnTo>
                    <a:pt x="6403" y="4297"/>
                  </a:lnTo>
                  <a:lnTo>
                    <a:pt x="6372" y="4341"/>
                  </a:lnTo>
                  <a:lnTo>
                    <a:pt x="6372" y="4341"/>
                  </a:lnTo>
                  <a:lnTo>
                    <a:pt x="5974" y="4798"/>
                  </a:lnTo>
                  <a:lnTo>
                    <a:pt x="5974" y="4798"/>
                  </a:lnTo>
                  <a:lnTo>
                    <a:pt x="6188" y="4547"/>
                  </a:lnTo>
                  <a:lnTo>
                    <a:pt x="6403" y="4297"/>
                  </a:lnTo>
                  <a:lnTo>
                    <a:pt x="6403" y="4297"/>
                  </a:lnTo>
                  <a:close/>
                  <a:moveTo>
                    <a:pt x="5616" y="5175"/>
                  </a:moveTo>
                  <a:lnTo>
                    <a:pt x="5616" y="5175"/>
                  </a:lnTo>
                  <a:lnTo>
                    <a:pt x="5374" y="5455"/>
                  </a:lnTo>
                  <a:lnTo>
                    <a:pt x="5374" y="5455"/>
                  </a:lnTo>
                  <a:lnTo>
                    <a:pt x="5570" y="5207"/>
                  </a:lnTo>
                  <a:lnTo>
                    <a:pt x="5767" y="4959"/>
                  </a:lnTo>
                  <a:lnTo>
                    <a:pt x="5962" y="4710"/>
                  </a:lnTo>
                  <a:lnTo>
                    <a:pt x="6157" y="4459"/>
                  </a:lnTo>
                  <a:lnTo>
                    <a:pt x="6157" y="4459"/>
                  </a:lnTo>
                  <a:lnTo>
                    <a:pt x="5886" y="4816"/>
                  </a:lnTo>
                  <a:lnTo>
                    <a:pt x="5616" y="5175"/>
                  </a:lnTo>
                  <a:lnTo>
                    <a:pt x="5616" y="5175"/>
                  </a:lnTo>
                  <a:close/>
                  <a:moveTo>
                    <a:pt x="8625" y="1663"/>
                  </a:moveTo>
                  <a:lnTo>
                    <a:pt x="8625" y="1663"/>
                  </a:lnTo>
                  <a:lnTo>
                    <a:pt x="8495" y="1809"/>
                  </a:lnTo>
                  <a:lnTo>
                    <a:pt x="8495" y="1809"/>
                  </a:lnTo>
                  <a:lnTo>
                    <a:pt x="8375" y="1948"/>
                  </a:lnTo>
                  <a:lnTo>
                    <a:pt x="8255" y="2088"/>
                  </a:lnTo>
                  <a:lnTo>
                    <a:pt x="8137" y="2228"/>
                  </a:lnTo>
                  <a:lnTo>
                    <a:pt x="8020" y="2369"/>
                  </a:lnTo>
                  <a:lnTo>
                    <a:pt x="8020" y="2369"/>
                  </a:lnTo>
                  <a:lnTo>
                    <a:pt x="8055" y="2319"/>
                  </a:lnTo>
                  <a:lnTo>
                    <a:pt x="8055" y="2319"/>
                  </a:lnTo>
                  <a:lnTo>
                    <a:pt x="8179" y="2165"/>
                  </a:lnTo>
                  <a:lnTo>
                    <a:pt x="8303" y="2012"/>
                  </a:lnTo>
                  <a:lnTo>
                    <a:pt x="8430" y="1859"/>
                  </a:lnTo>
                  <a:lnTo>
                    <a:pt x="8556" y="1706"/>
                  </a:lnTo>
                  <a:lnTo>
                    <a:pt x="8682" y="1555"/>
                  </a:lnTo>
                  <a:lnTo>
                    <a:pt x="8810" y="1403"/>
                  </a:lnTo>
                  <a:lnTo>
                    <a:pt x="8939" y="1252"/>
                  </a:lnTo>
                  <a:lnTo>
                    <a:pt x="9068" y="1102"/>
                  </a:lnTo>
                  <a:lnTo>
                    <a:pt x="9068" y="1102"/>
                  </a:lnTo>
                  <a:lnTo>
                    <a:pt x="8845" y="1382"/>
                  </a:lnTo>
                  <a:lnTo>
                    <a:pt x="8625" y="1663"/>
                  </a:lnTo>
                  <a:lnTo>
                    <a:pt x="8625" y="1663"/>
                  </a:lnTo>
                  <a:close/>
                  <a:moveTo>
                    <a:pt x="9558" y="551"/>
                  </a:moveTo>
                  <a:lnTo>
                    <a:pt x="9558" y="551"/>
                  </a:lnTo>
                  <a:lnTo>
                    <a:pt x="9423" y="735"/>
                  </a:lnTo>
                  <a:lnTo>
                    <a:pt x="9391" y="779"/>
                  </a:lnTo>
                  <a:lnTo>
                    <a:pt x="9358" y="822"/>
                  </a:lnTo>
                  <a:lnTo>
                    <a:pt x="9325" y="864"/>
                  </a:lnTo>
                  <a:lnTo>
                    <a:pt x="9292" y="903"/>
                  </a:lnTo>
                  <a:lnTo>
                    <a:pt x="9292" y="903"/>
                  </a:lnTo>
                  <a:lnTo>
                    <a:pt x="9201" y="1009"/>
                  </a:lnTo>
                  <a:lnTo>
                    <a:pt x="9109" y="1114"/>
                  </a:lnTo>
                  <a:lnTo>
                    <a:pt x="8925" y="1324"/>
                  </a:lnTo>
                  <a:lnTo>
                    <a:pt x="8925" y="1324"/>
                  </a:lnTo>
                  <a:lnTo>
                    <a:pt x="9080" y="1128"/>
                  </a:lnTo>
                  <a:lnTo>
                    <a:pt x="9238" y="935"/>
                  </a:lnTo>
                  <a:lnTo>
                    <a:pt x="9398" y="742"/>
                  </a:lnTo>
                  <a:lnTo>
                    <a:pt x="9558" y="551"/>
                  </a:lnTo>
                  <a:lnTo>
                    <a:pt x="9558" y="551"/>
                  </a:lnTo>
                  <a:close/>
                  <a:moveTo>
                    <a:pt x="8296" y="2086"/>
                  </a:moveTo>
                  <a:lnTo>
                    <a:pt x="8296" y="2086"/>
                  </a:lnTo>
                  <a:lnTo>
                    <a:pt x="7962" y="2515"/>
                  </a:lnTo>
                  <a:lnTo>
                    <a:pt x="7627" y="2944"/>
                  </a:lnTo>
                  <a:lnTo>
                    <a:pt x="7627" y="2944"/>
                  </a:lnTo>
                  <a:lnTo>
                    <a:pt x="7846" y="2623"/>
                  </a:lnTo>
                  <a:lnTo>
                    <a:pt x="7846" y="2623"/>
                  </a:lnTo>
                  <a:lnTo>
                    <a:pt x="7957" y="2487"/>
                  </a:lnTo>
                  <a:lnTo>
                    <a:pt x="8069" y="2353"/>
                  </a:lnTo>
                  <a:lnTo>
                    <a:pt x="8182" y="2219"/>
                  </a:lnTo>
                  <a:lnTo>
                    <a:pt x="8296" y="2086"/>
                  </a:lnTo>
                  <a:lnTo>
                    <a:pt x="8296" y="2086"/>
                  </a:lnTo>
                  <a:close/>
                  <a:moveTo>
                    <a:pt x="7443" y="2960"/>
                  </a:moveTo>
                  <a:lnTo>
                    <a:pt x="7443" y="2960"/>
                  </a:lnTo>
                  <a:lnTo>
                    <a:pt x="7289" y="3162"/>
                  </a:lnTo>
                  <a:lnTo>
                    <a:pt x="7133" y="3364"/>
                  </a:lnTo>
                  <a:lnTo>
                    <a:pt x="7054" y="3463"/>
                  </a:lnTo>
                  <a:lnTo>
                    <a:pt x="6975" y="3564"/>
                  </a:lnTo>
                  <a:lnTo>
                    <a:pt x="6895" y="3662"/>
                  </a:lnTo>
                  <a:lnTo>
                    <a:pt x="6815" y="3762"/>
                  </a:lnTo>
                  <a:lnTo>
                    <a:pt x="6815" y="3762"/>
                  </a:lnTo>
                  <a:lnTo>
                    <a:pt x="6803" y="3776"/>
                  </a:lnTo>
                  <a:lnTo>
                    <a:pt x="6803" y="3776"/>
                  </a:lnTo>
                  <a:lnTo>
                    <a:pt x="6880" y="3672"/>
                  </a:lnTo>
                  <a:lnTo>
                    <a:pt x="6958" y="3567"/>
                  </a:lnTo>
                  <a:lnTo>
                    <a:pt x="7037" y="3464"/>
                  </a:lnTo>
                  <a:lnTo>
                    <a:pt x="7115" y="3361"/>
                  </a:lnTo>
                  <a:lnTo>
                    <a:pt x="7196" y="3260"/>
                  </a:lnTo>
                  <a:lnTo>
                    <a:pt x="7277" y="3159"/>
                  </a:lnTo>
                  <a:lnTo>
                    <a:pt x="7360" y="3058"/>
                  </a:lnTo>
                  <a:lnTo>
                    <a:pt x="7443" y="2960"/>
                  </a:lnTo>
                  <a:lnTo>
                    <a:pt x="7443" y="2960"/>
                  </a:lnTo>
                  <a:close/>
                  <a:moveTo>
                    <a:pt x="6557" y="4115"/>
                  </a:moveTo>
                  <a:lnTo>
                    <a:pt x="6557" y="4115"/>
                  </a:lnTo>
                  <a:lnTo>
                    <a:pt x="6669" y="3982"/>
                  </a:lnTo>
                  <a:lnTo>
                    <a:pt x="6781" y="3848"/>
                  </a:lnTo>
                  <a:lnTo>
                    <a:pt x="6891" y="3714"/>
                  </a:lnTo>
                  <a:lnTo>
                    <a:pt x="7001" y="3579"/>
                  </a:lnTo>
                  <a:lnTo>
                    <a:pt x="7111" y="3443"/>
                  </a:lnTo>
                  <a:lnTo>
                    <a:pt x="7218" y="3308"/>
                  </a:lnTo>
                  <a:lnTo>
                    <a:pt x="7326" y="3171"/>
                  </a:lnTo>
                  <a:lnTo>
                    <a:pt x="7432" y="3034"/>
                  </a:lnTo>
                  <a:lnTo>
                    <a:pt x="7432" y="3034"/>
                  </a:lnTo>
                  <a:lnTo>
                    <a:pt x="7274" y="3249"/>
                  </a:lnTo>
                  <a:lnTo>
                    <a:pt x="7118" y="3464"/>
                  </a:lnTo>
                  <a:lnTo>
                    <a:pt x="7118" y="3464"/>
                  </a:lnTo>
                  <a:lnTo>
                    <a:pt x="7018" y="3585"/>
                  </a:lnTo>
                  <a:lnTo>
                    <a:pt x="6919" y="3704"/>
                  </a:lnTo>
                  <a:lnTo>
                    <a:pt x="6919" y="3704"/>
                  </a:lnTo>
                  <a:lnTo>
                    <a:pt x="6713" y="3947"/>
                  </a:lnTo>
                  <a:lnTo>
                    <a:pt x="6506" y="4188"/>
                  </a:lnTo>
                  <a:lnTo>
                    <a:pt x="6506" y="4188"/>
                  </a:lnTo>
                  <a:lnTo>
                    <a:pt x="6557" y="4115"/>
                  </a:lnTo>
                  <a:lnTo>
                    <a:pt x="6557" y="4115"/>
                  </a:lnTo>
                  <a:close/>
                  <a:moveTo>
                    <a:pt x="7296" y="3290"/>
                  </a:moveTo>
                  <a:lnTo>
                    <a:pt x="7296" y="3290"/>
                  </a:lnTo>
                  <a:lnTo>
                    <a:pt x="7472" y="3078"/>
                  </a:lnTo>
                  <a:lnTo>
                    <a:pt x="7647" y="2865"/>
                  </a:lnTo>
                  <a:lnTo>
                    <a:pt x="7647" y="2865"/>
                  </a:lnTo>
                  <a:lnTo>
                    <a:pt x="7526" y="3042"/>
                  </a:lnTo>
                  <a:lnTo>
                    <a:pt x="7526" y="3042"/>
                  </a:lnTo>
                  <a:lnTo>
                    <a:pt x="7435" y="3173"/>
                  </a:lnTo>
                  <a:lnTo>
                    <a:pt x="7342" y="3303"/>
                  </a:lnTo>
                  <a:lnTo>
                    <a:pt x="7342" y="3303"/>
                  </a:lnTo>
                  <a:lnTo>
                    <a:pt x="7204" y="3476"/>
                  </a:lnTo>
                  <a:lnTo>
                    <a:pt x="7065" y="3648"/>
                  </a:lnTo>
                  <a:lnTo>
                    <a:pt x="7065" y="3648"/>
                  </a:lnTo>
                  <a:lnTo>
                    <a:pt x="6896" y="3855"/>
                  </a:lnTo>
                  <a:lnTo>
                    <a:pt x="6728" y="4061"/>
                  </a:lnTo>
                  <a:lnTo>
                    <a:pt x="6728" y="4061"/>
                  </a:lnTo>
                  <a:lnTo>
                    <a:pt x="6868" y="3867"/>
                  </a:lnTo>
                  <a:lnTo>
                    <a:pt x="7010" y="3674"/>
                  </a:lnTo>
                  <a:lnTo>
                    <a:pt x="7153" y="3481"/>
                  </a:lnTo>
                  <a:lnTo>
                    <a:pt x="7296" y="3290"/>
                  </a:lnTo>
                  <a:lnTo>
                    <a:pt x="7296" y="3290"/>
                  </a:lnTo>
                  <a:close/>
                  <a:moveTo>
                    <a:pt x="6864" y="3938"/>
                  </a:moveTo>
                  <a:lnTo>
                    <a:pt x="6864" y="3938"/>
                  </a:lnTo>
                  <a:lnTo>
                    <a:pt x="6961" y="3818"/>
                  </a:lnTo>
                  <a:lnTo>
                    <a:pt x="7058" y="3697"/>
                  </a:lnTo>
                  <a:lnTo>
                    <a:pt x="7058" y="3697"/>
                  </a:lnTo>
                  <a:lnTo>
                    <a:pt x="6951" y="3844"/>
                  </a:lnTo>
                  <a:lnTo>
                    <a:pt x="6843" y="3989"/>
                  </a:lnTo>
                  <a:lnTo>
                    <a:pt x="6734" y="4133"/>
                  </a:lnTo>
                  <a:lnTo>
                    <a:pt x="6625" y="4277"/>
                  </a:lnTo>
                  <a:lnTo>
                    <a:pt x="6514" y="4421"/>
                  </a:lnTo>
                  <a:lnTo>
                    <a:pt x="6404" y="4564"/>
                  </a:lnTo>
                  <a:lnTo>
                    <a:pt x="6180" y="4849"/>
                  </a:lnTo>
                  <a:lnTo>
                    <a:pt x="6180" y="4849"/>
                  </a:lnTo>
                  <a:lnTo>
                    <a:pt x="6340" y="4613"/>
                  </a:lnTo>
                  <a:lnTo>
                    <a:pt x="6420" y="4496"/>
                  </a:lnTo>
                  <a:lnTo>
                    <a:pt x="6500" y="4380"/>
                  </a:lnTo>
                  <a:lnTo>
                    <a:pt x="6500" y="4380"/>
                  </a:lnTo>
                  <a:lnTo>
                    <a:pt x="6864" y="3938"/>
                  </a:lnTo>
                  <a:lnTo>
                    <a:pt x="6864" y="3938"/>
                  </a:lnTo>
                  <a:close/>
                  <a:moveTo>
                    <a:pt x="9600" y="370"/>
                  </a:moveTo>
                  <a:lnTo>
                    <a:pt x="9600" y="370"/>
                  </a:lnTo>
                  <a:lnTo>
                    <a:pt x="9618" y="300"/>
                  </a:lnTo>
                  <a:lnTo>
                    <a:pt x="9618" y="300"/>
                  </a:lnTo>
                  <a:lnTo>
                    <a:pt x="9622" y="274"/>
                  </a:lnTo>
                  <a:lnTo>
                    <a:pt x="9628" y="250"/>
                  </a:lnTo>
                  <a:lnTo>
                    <a:pt x="9635" y="229"/>
                  </a:lnTo>
                  <a:lnTo>
                    <a:pt x="9646" y="209"/>
                  </a:lnTo>
                  <a:lnTo>
                    <a:pt x="9656" y="193"/>
                  </a:lnTo>
                  <a:lnTo>
                    <a:pt x="9669" y="178"/>
                  </a:lnTo>
                  <a:lnTo>
                    <a:pt x="9684" y="166"/>
                  </a:lnTo>
                  <a:lnTo>
                    <a:pt x="9701" y="156"/>
                  </a:lnTo>
                  <a:lnTo>
                    <a:pt x="9718" y="147"/>
                  </a:lnTo>
                  <a:lnTo>
                    <a:pt x="9738" y="141"/>
                  </a:lnTo>
                  <a:lnTo>
                    <a:pt x="9759" y="137"/>
                  </a:lnTo>
                  <a:lnTo>
                    <a:pt x="9783" y="136"/>
                  </a:lnTo>
                  <a:lnTo>
                    <a:pt x="9807" y="137"/>
                  </a:lnTo>
                  <a:lnTo>
                    <a:pt x="9833" y="139"/>
                  </a:lnTo>
                  <a:lnTo>
                    <a:pt x="9861" y="144"/>
                  </a:lnTo>
                  <a:lnTo>
                    <a:pt x="9892" y="151"/>
                  </a:lnTo>
                  <a:lnTo>
                    <a:pt x="9892" y="151"/>
                  </a:lnTo>
                  <a:lnTo>
                    <a:pt x="9837" y="197"/>
                  </a:lnTo>
                  <a:lnTo>
                    <a:pt x="9837" y="197"/>
                  </a:lnTo>
                  <a:lnTo>
                    <a:pt x="9833" y="194"/>
                  </a:lnTo>
                  <a:lnTo>
                    <a:pt x="9829" y="194"/>
                  </a:lnTo>
                  <a:lnTo>
                    <a:pt x="9825" y="195"/>
                  </a:lnTo>
                  <a:lnTo>
                    <a:pt x="9821" y="198"/>
                  </a:lnTo>
                  <a:lnTo>
                    <a:pt x="9821" y="198"/>
                  </a:lnTo>
                  <a:lnTo>
                    <a:pt x="9787" y="237"/>
                  </a:lnTo>
                  <a:lnTo>
                    <a:pt x="9787" y="237"/>
                  </a:lnTo>
                  <a:lnTo>
                    <a:pt x="9686" y="325"/>
                  </a:lnTo>
                  <a:lnTo>
                    <a:pt x="9635" y="370"/>
                  </a:lnTo>
                  <a:lnTo>
                    <a:pt x="9585" y="415"/>
                  </a:lnTo>
                  <a:lnTo>
                    <a:pt x="9585" y="415"/>
                  </a:lnTo>
                  <a:lnTo>
                    <a:pt x="9600" y="370"/>
                  </a:lnTo>
                  <a:lnTo>
                    <a:pt x="9600" y="370"/>
                  </a:lnTo>
                  <a:close/>
                  <a:moveTo>
                    <a:pt x="9654" y="387"/>
                  </a:moveTo>
                  <a:lnTo>
                    <a:pt x="9654" y="387"/>
                  </a:lnTo>
                  <a:lnTo>
                    <a:pt x="9063" y="1056"/>
                  </a:lnTo>
                  <a:lnTo>
                    <a:pt x="8915" y="1223"/>
                  </a:lnTo>
                  <a:lnTo>
                    <a:pt x="8768" y="1390"/>
                  </a:lnTo>
                  <a:lnTo>
                    <a:pt x="8622" y="1559"/>
                  </a:lnTo>
                  <a:lnTo>
                    <a:pt x="8476" y="1727"/>
                  </a:lnTo>
                  <a:lnTo>
                    <a:pt x="8476" y="1727"/>
                  </a:lnTo>
                  <a:lnTo>
                    <a:pt x="8543" y="1639"/>
                  </a:lnTo>
                  <a:lnTo>
                    <a:pt x="8610" y="1550"/>
                  </a:lnTo>
                  <a:lnTo>
                    <a:pt x="8679" y="1461"/>
                  </a:lnTo>
                  <a:lnTo>
                    <a:pt x="8748" y="1373"/>
                  </a:lnTo>
                  <a:lnTo>
                    <a:pt x="8817" y="1286"/>
                  </a:lnTo>
                  <a:lnTo>
                    <a:pt x="8888" y="1200"/>
                  </a:lnTo>
                  <a:lnTo>
                    <a:pt x="8960" y="1114"/>
                  </a:lnTo>
                  <a:lnTo>
                    <a:pt x="9032" y="1030"/>
                  </a:lnTo>
                  <a:lnTo>
                    <a:pt x="9106" y="946"/>
                  </a:lnTo>
                  <a:lnTo>
                    <a:pt x="9181" y="863"/>
                  </a:lnTo>
                  <a:lnTo>
                    <a:pt x="9256" y="781"/>
                  </a:lnTo>
                  <a:lnTo>
                    <a:pt x="9333" y="700"/>
                  </a:lnTo>
                  <a:lnTo>
                    <a:pt x="9412" y="620"/>
                  </a:lnTo>
                  <a:lnTo>
                    <a:pt x="9491" y="542"/>
                  </a:lnTo>
                  <a:lnTo>
                    <a:pt x="9572" y="463"/>
                  </a:lnTo>
                  <a:lnTo>
                    <a:pt x="9654" y="387"/>
                  </a:lnTo>
                  <a:lnTo>
                    <a:pt x="9654" y="387"/>
                  </a:lnTo>
                  <a:close/>
                  <a:moveTo>
                    <a:pt x="9410" y="551"/>
                  </a:moveTo>
                  <a:lnTo>
                    <a:pt x="9410" y="551"/>
                  </a:lnTo>
                  <a:lnTo>
                    <a:pt x="9419" y="550"/>
                  </a:lnTo>
                  <a:lnTo>
                    <a:pt x="9429" y="548"/>
                  </a:lnTo>
                  <a:lnTo>
                    <a:pt x="9454" y="542"/>
                  </a:lnTo>
                  <a:lnTo>
                    <a:pt x="9454" y="542"/>
                  </a:lnTo>
                  <a:lnTo>
                    <a:pt x="9368" y="627"/>
                  </a:lnTo>
                  <a:lnTo>
                    <a:pt x="9284" y="713"/>
                  </a:lnTo>
                  <a:lnTo>
                    <a:pt x="9202" y="800"/>
                  </a:lnTo>
                  <a:lnTo>
                    <a:pt x="9120" y="889"/>
                  </a:lnTo>
                  <a:lnTo>
                    <a:pt x="9041" y="978"/>
                  </a:lnTo>
                  <a:lnTo>
                    <a:pt x="8962" y="1070"/>
                  </a:lnTo>
                  <a:lnTo>
                    <a:pt x="8884" y="1161"/>
                  </a:lnTo>
                  <a:lnTo>
                    <a:pt x="8808" y="1253"/>
                  </a:lnTo>
                  <a:lnTo>
                    <a:pt x="8732" y="1347"/>
                  </a:lnTo>
                  <a:lnTo>
                    <a:pt x="8658" y="1442"/>
                  </a:lnTo>
                  <a:lnTo>
                    <a:pt x="8584" y="1537"/>
                  </a:lnTo>
                  <a:lnTo>
                    <a:pt x="8512" y="1633"/>
                  </a:lnTo>
                  <a:lnTo>
                    <a:pt x="8439" y="1730"/>
                  </a:lnTo>
                  <a:lnTo>
                    <a:pt x="8368" y="1827"/>
                  </a:lnTo>
                  <a:lnTo>
                    <a:pt x="8297" y="1925"/>
                  </a:lnTo>
                  <a:lnTo>
                    <a:pt x="8227" y="2022"/>
                  </a:lnTo>
                  <a:lnTo>
                    <a:pt x="8227" y="2022"/>
                  </a:lnTo>
                  <a:lnTo>
                    <a:pt x="8143" y="2124"/>
                  </a:lnTo>
                  <a:lnTo>
                    <a:pt x="8060" y="2226"/>
                  </a:lnTo>
                  <a:lnTo>
                    <a:pt x="7977" y="2328"/>
                  </a:lnTo>
                  <a:lnTo>
                    <a:pt x="7894" y="2431"/>
                  </a:lnTo>
                  <a:lnTo>
                    <a:pt x="7894" y="2431"/>
                  </a:lnTo>
                  <a:lnTo>
                    <a:pt x="7866" y="2461"/>
                  </a:lnTo>
                  <a:lnTo>
                    <a:pt x="7866" y="2461"/>
                  </a:lnTo>
                  <a:lnTo>
                    <a:pt x="8070" y="2185"/>
                  </a:lnTo>
                  <a:lnTo>
                    <a:pt x="8276" y="1911"/>
                  </a:lnTo>
                  <a:lnTo>
                    <a:pt x="8381" y="1774"/>
                  </a:lnTo>
                  <a:lnTo>
                    <a:pt x="8486" y="1637"/>
                  </a:lnTo>
                  <a:lnTo>
                    <a:pt x="8591" y="1503"/>
                  </a:lnTo>
                  <a:lnTo>
                    <a:pt x="8698" y="1368"/>
                  </a:lnTo>
                  <a:lnTo>
                    <a:pt x="8698" y="1368"/>
                  </a:lnTo>
                  <a:lnTo>
                    <a:pt x="9054" y="961"/>
                  </a:lnTo>
                  <a:lnTo>
                    <a:pt x="9409" y="555"/>
                  </a:lnTo>
                  <a:lnTo>
                    <a:pt x="9409" y="555"/>
                  </a:lnTo>
                  <a:lnTo>
                    <a:pt x="9409" y="552"/>
                  </a:lnTo>
                  <a:lnTo>
                    <a:pt x="9410" y="551"/>
                  </a:lnTo>
                  <a:lnTo>
                    <a:pt x="9410" y="551"/>
                  </a:lnTo>
                  <a:close/>
                  <a:moveTo>
                    <a:pt x="8804" y="695"/>
                  </a:moveTo>
                  <a:lnTo>
                    <a:pt x="8804" y="695"/>
                  </a:lnTo>
                  <a:lnTo>
                    <a:pt x="8822" y="674"/>
                  </a:lnTo>
                  <a:lnTo>
                    <a:pt x="8840" y="648"/>
                  </a:lnTo>
                  <a:lnTo>
                    <a:pt x="8880" y="587"/>
                  </a:lnTo>
                  <a:lnTo>
                    <a:pt x="8901" y="555"/>
                  </a:lnTo>
                  <a:lnTo>
                    <a:pt x="8924" y="521"/>
                  </a:lnTo>
                  <a:lnTo>
                    <a:pt x="8947" y="488"/>
                  </a:lnTo>
                  <a:lnTo>
                    <a:pt x="8973" y="456"/>
                  </a:lnTo>
                  <a:lnTo>
                    <a:pt x="8984" y="442"/>
                  </a:lnTo>
                  <a:lnTo>
                    <a:pt x="8997" y="428"/>
                  </a:lnTo>
                  <a:lnTo>
                    <a:pt x="9011" y="414"/>
                  </a:lnTo>
                  <a:lnTo>
                    <a:pt x="9024" y="403"/>
                  </a:lnTo>
                  <a:lnTo>
                    <a:pt x="9038" y="392"/>
                  </a:lnTo>
                  <a:lnTo>
                    <a:pt x="9052" y="383"/>
                  </a:lnTo>
                  <a:lnTo>
                    <a:pt x="9066" y="374"/>
                  </a:lnTo>
                  <a:lnTo>
                    <a:pt x="9082" y="367"/>
                  </a:lnTo>
                  <a:lnTo>
                    <a:pt x="9096" y="363"/>
                  </a:lnTo>
                  <a:lnTo>
                    <a:pt x="9111" y="360"/>
                  </a:lnTo>
                  <a:lnTo>
                    <a:pt x="9126" y="359"/>
                  </a:lnTo>
                  <a:lnTo>
                    <a:pt x="9141" y="359"/>
                  </a:lnTo>
                  <a:lnTo>
                    <a:pt x="9158" y="363"/>
                  </a:lnTo>
                  <a:lnTo>
                    <a:pt x="9174" y="369"/>
                  </a:lnTo>
                  <a:lnTo>
                    <a:pt x="9190" y="377"/>
                  </a:lnTo>
                  <a:lnTo>
                    <a:pt x="9207" y="387"/>
                  </a:lnTo>
                  <a:lnTo>
                    <a:pt x="9207" y="387"/>
                  </a:lnTo>
                  <a:lnTo>
                    <a:pt x="9201" y="387"/>
                  </a:lnTo>
                  <a:lnTo>
                    <a:pt x="9196" y="390"/>
                  </a:lnTo>
                  <a:lnTo>
                    <a:pt x="9196" y="390"/>
                  </a:lnTo>
                  <a:lnTo>
                    <a:pt x="9145" y="434"/>
                  </a:lnTo>
                  <a:lnTo>
                    <a:pt x="9096" y="479"/>
                  </a:lnTo>
                  <a:lnTo>
                    <a:pt x="9048" y="525"/>
                  </a:lnTo>
                  <a:lnTo>
                    <a:pt x="9000" y="573"/>
                  </a:lnTo>
                  <a:lnTo>
                    <a:pt x="9000" y="573"/>
                  </a:lnTo>
                  <a:lnTo>
                    <a:pt x="9029" y="530"/>
                  </a:lnTo>
                  <a:lnTo>
                    <a:pt x="9057" y="484"/>
                  </a:lnTo>
                  <a:lnTo>
                    <a:pt x="9082" y="439"/>
                  </a:lnTo>
                  <a:lnTo>
                    <a:pt x="9094" y="414"/>
                  </a:lnTo>
                  <a:lnTo>
                    <a:pt x="9105" y="391"/>
                  </a:lnTo>
                  <a:lnTo>
                    <a:pt x="9105" y="391"/>
                  </a:lnTo>
                  <a:lnTo>
                    <a:pt x="9106" y="385"/>
                  </a:lnTo>
                  <a:lnTo>
                    <a:pt x="9106" y="380"/>
                  </a:lnTo>
                  <a:lnTo>
                    <a:pt x="9104" y="377"/>
                  </a:lnTo>
                  <a:lnTo>
                    <a:pt x="9100" y="374"/>
                  </a:lnTo>
                  <a:lnTo>
                    <a:pt x="9097" y="372"/>
                  </a:lnTo>
                  <a:lnTo>
                    <a:pt x="9092" y="372"/>
                  </a:lnTo>
                  <a:lnTo>
                    <a:pt x="9087" y="374"/>
                  </a:lnTo>
                  <a:lnTo>
                    <a:pt x="9084" y="378"/>
                  </a:lnTo>
                  <a:lnTo>
                    <a:pt x="9084" y="378"/>
                  </a:lnTo>
                  <a:lnTo>
                    <a:pt x="9049" y="426"/>
                  </a:lnTo>
                  <a:lnTo>
                    <a:pt x="9011" y="472"/>
                  </a:lnTo>
                  <a:lnTo>
                    <a:pt x="8974" y="517"/>
                  </a:lnTo>
                  <a:lnTo>
                    <a:pt x="8934" y="562"/>
                  </a:lnTo>
                  <a:lnTo>
                    <a:pt x="8894" y="605"/>
                  </a:lnTo>
                  <a:lnTo>
                    <a:pt x="8853" y="648"/>
                  </a:lnTo>
                  <a:lnTo>
                    <a:pt x="8771" y="734"/>
                  </a:lnTo>
                  <a:lnTo>
                    <a:pt x="8690" y="819"/>
                  </a:lnTo>
                  <a:lnTo>
                    <a:pt x="8650" y="863"/>
                  </a:lnTo>
                  <a:lnTo>
                    <a:pt x="8610" y="907"/>
                  </a:lnTo>
                  <a:lnTo>
                    <a:pt x="8571" y="951"/>
                  </a:lnTo>
                  <a:lnTo>
                    <a:pt x="8535" y="997"/>
                  </a:lnTo>
                  <a:lnTo>
                    <a:pt x="8499" y="1045"/>
                  </a:lnTo>
                  <a:lnTo>
                    <a:pt x="8465" y="1093"/>
                  </a:lnTo>
                  <a:lnTo>
                    <a:pt x="8465" y="1093"/>
                  </a:lnTo>
                  <a:lnTo>
                    <a:pt x="8464" y="1072"/>
                  </a:lnTo>
                  <a:lnTo>
                    <a:pt x="8464" y="1053"/>
                  </a:lnTo>
                  <a:lnTo>
                    <a:pt x="8465" y="1035"/>
                  </a:lnTo>
                  <a:lnTo>
                    <a:pt x="8468" y="1017"/>
                  </a:lnTo>
                  <a:lnTo>
                    <a:pt x="8473" y="999"/>
                  </a:lnTo>
                  <a:lnTo>
                    <a:pt x="8478" y="984"/>
                  </a:lnTo>
                  <a:lnTo>
                    <a:pt x="8485" y="969"/>
                  </a:lnTo>
                  <a:lnTo>
                    <a:pt x="8493" y="954"/>
                  </a:lnTo>
                  <a:lnTo>
                    <a:pt x="8501" y="940"/>
                  </a:lnTo>
                  <a:lnTo>
                    <a:pt x="8510" y="927"/>
                  </a:lnTo>
                  <a:lnTo>
                    <a:pt x="8521" y="914"/>
                  </a:lnTo>
                  <a:lnTo>
                    <a:pt x="8533" y="902"/>
                  </a:lnTo>
                  <a:lnTo>
                    <a:pt x="8544" y="889"/>
                  </a:lnTo>
                  <a:lnTo>
                    <a:pt x="8557" y="879"/>
                  </a:lnTo>
                  <a:lnTo>
                    <a:pt x="8583" y="857"/>
                  </a:lnTo>
                  <a:lnTo>
                    <a:pt x="8612" y="837"/>
                  </a:lnTo>
                  <a:lnTo>
                    <a:pt x="8642" y="817"/>
                  </a:lnTo>
                  <a:lnTo>
                    <a:pt x="8700" y="779"/>
                  </a:lnTo>
                  <a:lnTo>
                    <a:pt x="8729" y="760"/>
                  </a:lnTo>
                  <a:lnTo>
                    <a:pt x="8756" y="740"/>
                  </a:lnTo>
                  <a:lnTo>
                    <a:pt x="8782" y="719"/>
                  </a:lnTo>
                  <a:lnTo>
                    <a:pt x="8794" y="707"/>
                  </a:lnTo>
                  <a:lnTo>
                    <a:pt x="8804" y="695"/>
                  </a:lnTo>
                  <a:lnTo>
                    <a:pt x="8804" y="695"/>
                  </a:lnTo>
                  <a:close/>
                  <a:moveTo>
                    <a:pt x="8723" y="913"/>
                  </a:moveTo>
                  <a:lnTo>
                    <a:pt x="8723" y="913"/>
                  </a:lnTo>
                  <a:lnTo>
                    <a:pt x="8795" y="834"/>
                  </a:lnTo>
                  <a:lnTo>
                    <a:pt x="8865" y="756"/>
                  </a:lnTo>
                  <a:lnTo>
                    <a:pt x="8865" y="756"/>
                  </a:lnTo>
                  <a:lnTo>
                    <a:pt x="8918" y="699"/>
                  </a:lnTo>
                  <a:lnTo>
                    <a:pt x="8970" y="641"/>
                  </a:lnTo>
                  <a:lnTo>
                    <a:pt x="9024" y="585"/>
                  </a:lnTo>
                  <a:lnTo>
                    <a:pt x="9078" y="530"/>
                  </a:lnTo>
                  <a:lnTo>
                    <a:pt x="9078" y="530"/>
                  </a:lnTo>
                  <a:lnTo>
                    <a:pt x="9124" y="489"/>
                  </a:lnTo>
                  <a:lnTo>
                    <a:pt x="9169" y="448"/>
                  </a:lnTo>
                  <a:lnTo>
                    <a:pt x="9169" y="448"/>
                  </a:lnTo>
                  <a:lnTo>
                    <a:pt x="9171" y="448"/>
                  </a:lnTo>
                  <a:lnTo>
                    <a:pt x="9169" y="451"/>
                  </a:lnTo>
                  <a:lnTo>
                    <a:pt x="9159" y="463"/>
                  </a:lnTo>
                  <a:lnTo>
                    <a:pt x="9120" y="508"/>
                  </a:lnTo>
                  <a:lnTo>
                    <a:pt x="9072" y="563"/>
                  </a:lnTo>
                  <a:lnTo>
                    <a:pt x="9072" y="563"/>
                  </a:lnTo>
                  <a:lnTo>
                    <a:pt x="9031" y="610"/>
                  </a:lnTo>
                  <a:lnTo>
                    <a:pt x="8990" y="655"/>
                  </a:lnTo>
                  <a:lnTo>
                    <a:pt x="8947" y="700"/>
                  </a:lnTo>
                  <a:lnTo>
                    <a:pt x="8904" y="743"/>
                  </a:lnTo>
                  <a:lnTo>
                    <a:pt x="8859" y="786"/>
                  </a:lnTo>
                  <a:lnTo>
                    <a:pt x="8814" y="829"/>
                  </a:lnTo>
                  <a:lnTo>
                    <a:pt x="8723" y="913"/>
                  </a:lnTo>
                  <a:lnTo>
                    <a:pt x="8723" y="913"/>
                  </a:lnTo>
                  <a:close/>
                  <a:moveTo>
                    <a:pt x="8506" y="1097"/>
                  </a:moveTo>
                  <a:lnTo>
                    <a:pt x="8506" y="1097"/>
                  </a:lnTo>
                  <a:lnTo>
                    <a:pt x="8471" y="1132"/>
                  </a:lnTo>
                  <a:lnTo>
                    <a:pt x="8471" y="1132"/>
                  </a:lnTo>
                  <a:lnTo>
                    <a:pt x="8469" y="1127"/>
                  </a:lnTo>
                  <a:lnTo>
                    <a:pt x="8469" y="1127"/>
                  </a:lnTo>
                  <a:lnTo>
                    <a:pt x="8492" y="1093"/>
                  </a:lnTo>
                  <a:lnTo>
                    <a:pt x="8492" y="1093"/>
                  </a:lnTo>
                  <a:lnTo>
                    <a:pt x="8508" y="1070"/>
                  </a:lnTo>
                  <a:lnTo>
                    <a:pt x="8524" y="1046"/>
                  </a:lnTo>
                  <a:lnTo>
                    <a:pt x="8542" y="1023"/>
                  </a:lnTo>
                  <a:lnTo>
                    <a:pt x="8560" y="999"/>
                  </a:lnTo>
                  <a:lnTo>
                    <a:pt x="8597" y="955"/>
                  </a:lnTo>
                  <a:lnTo>
                    <a:pt x="8636" y="912"/>
                  </a:lnTo>
                  <a:lnTo>
                    <a:pt x="8675" y="870"/>
                  </a:lnTo>
                  <a:lnTo>
                    <a:pt x="8715" y="827"/>
                  </a:lnTo>
                  <a:lnTo>
                    <a:pt x="8797" y="745"/>
                  </a:lnTo>
                  <a:lnTo>
                    <a:pt x="8797" y="745"/>
                  </a:lnTo>
                  <a:lnTo>
                    <a:pt x="8857" y="685"/>
                  </a:lnTo>
                  <a:lnTo>
                    <a:pt x="8915" y="624"/>
                  </a:lnTo>
                  <a:lnTo>
                    <a:pt x="8972" y="561"/>
                  </a:lnTo>
                  <a:lnTo>
                    <a:pt x="9028" y="496"/>
                  </a:lnTo>
                  <a:lnTo>
                    <a:pt x="9028" y="496"/>
                  </a:lnTo>
                  <a:lnTo>
                    <a:pt x="9008" y="527"/>
                  </a:lnTo>
                  <a:lnTo>
                    <a:pt x="8988" y="557"/>
                  </a:lnTo>
                  <a:lnTo>
                    <a:pt x="8947" y="617"/>
                  </a:lnTo>
                  <a:lnTo>
                    <a:pt x="8947" y="617"/>
                  </a:lnTo>
                  <a:lnTo>
                    <a:pt x="8929" y="641"/>
                  </a:lnTo>
                  <a:lnTo>
                    <a:pt x="8912" y="665"/>
                  </a:lnTo>
                  <a:lnTo>
                    <a:pt x="8912" y="665"/>
                  </a:lnTo>
                  <a:lnTo>
                    <a:pt x="8843" y="740"/>
                  </a:lnTo>
                  <a:lnTo>
                    <a:pt x="8775" y="816"/>
                  </a:lnTo>
                  <a:lnTo>
                    <a:pt x="8707" y="892"/>
                  </a:lnTo>
                  <a:lnTo>
                    <a:pt x="8638" y="968"/>
                  </a:lnTo>
                  <a:lnTo>
                    <a:pt x="8638" y="968"/>
                  </a:lnTo>
                  <a:lnTo>
                    <a:pt x="8605" y="1001"/>
                  </a:lnTo>
                  <a:lnTo>
                    <a:pt x="8572" y="1033"/>
                  </a:lnTo>
                  <a:lnTo>
                    <a:pt x="8506" y="1097"/>
                  </a:lnTo>
                  <a:lnTo>
                    <a:pt x="8506" y="1097"/>
                  </a:lnTo>
                  <a:close/>
                  <a:moveTo>
                    <a:pt x="8839" y="857"/>
                  </a:moveTo>
                  <a:lnTo>
                    <a:pt x="8839" y="857"/>
                  </a:lnTo>
                  <a:lnTo>
                    <a:pt x="8761" y="948"/>
                  </a:lnTo>
                  <a:lnTo>
                    <a:pt x="8681" y="1037"/>
                  </a:lnTo>
                  <a:lnTo>
                    <a:pt x="8681" y="1037"/>
                  </a:lnTo>
                  <a:lnTo>
                    <a:pt x="8663" y="1056"/>
                  </a:lnTo>
                  <a:lnTo>
                    <a:pt x="8640" y="1076"/>
                  </a:lnTo>
                  <a:lnTo>
                    <a:pt x="8594" y="1115"/>
                  </a:lnTo>
                  <a:lnTo>
                    <a:pt x="8570" y="1135"/>
                  </a:lnTo>
                  <a:lnTo>
                    <a:pt x="8548" y="1156"/>
                  </a:lnTo>
                  <a:lnTo>
                    <a:pt x="8528" y="1177"/>
                  </a:lnTo>
                  <a:lnTo>
                    <a:pt x="8520" y="1188"/>
                  </a:lnTo>
                  <a:lnTo>
                    <a:pt x="8513" y="1198"/>
                  </a:lnTo>
                  <a:lnTo>
                    <a:pt x="8513" y="1198"/>
                  </a:lnTo>
                  <a:lnTo>
                    <a:pt x="8513" y="1198"/>
                  </a:lnTo>
                  <a:lnTo>
                    <a:pt x="8513" y="1198"/>
                  </a:lnTo>
                  <a:lnTo>
                    <a:pt x="8532" y="1166"/>
                  </a:lnTo>
                  <a:lnTo>
                    <a:pt x="8551" y="1134"/>
                  </a:lnTo>
                  <a:lnTo>
                    <a:pt x="8572" y="1104"/>
                  </a:lnTo>
                  <a:lnTo>
                    <a:pt x="8595" y="1073"/>
                  </a:lnTo>
                  <a:lnTo>
                    <a:pt x="8595" y="1073"/>
                  </a:lnTo>
                  <a:lnTo>
                    <a:pt x="8642" y="1023"/>
                  </a:lnTo>
                  <a:lnTo>
                    <a:pt x="8691" y="975"/>
                  </a:lnTo>
                  <a:lnTo>
                    <a:pt x="8740" y="927"/>
                  </a:lnTo>
                  <a:lnTo>
                    <a:pt x="8790" y="879"/>
                  </a:lnTo>
                  <a:lnTo>
                    <a:pt x="8891" y="784"/>
                  </a:lnTo>
                  <a:lnTo>
                    <a:pt x="8940" y="737"/>
                  </a:lnTo>
                  <a:lnTo>
                    <a:pt x="8989" y="688"/>
                  </a:lnTo>
                  <a:lnTo>
                    <a:pt x="8989" y="688"/>
                  </a:lnTo>
                  <a:lnTo>
                    <a:pt x="8951" y="729"/>
                  </a:lnTo>
                  <a:lnTo>
                    <a:pt x="8913" y="771"/>
                  </a:lnTo>
                  <a:lnTo>
                    <a:pt x="8839" y="857"/>
                  </a:lnTo>
                  <a:lnTo>
                    <a:pt x="8839" y="857"/>
                  </a:lnTo>
                  <a:close/>
                  <a:moveTo>
                    <a:pt x="9032" y="644"/>
                  </a:moveTo>
                  <a:lnTo>
                    <a:pt x="9032" y="644"/>
                  </a:lnTo>
                  <a:lnTo>
                    <a:pt x="9083" y="587"/>
                  </a:lnTo>
                  <a:lnTo>
                    <a:pt x="9107" y="559"/>
                  </a:lnTo>
                  <a:lnTo>
                    <a:pt x="9132" y="530"/>
                  </a:lnTo>
                  <a:lnTo>
                    <a:pt x="9154" y="501"/>
                  </a:lnTo>
                  <a:lnTo>
                    <a:pt x="9176" y="470"/>
                  </a:lnTo>
                  <a:lnTo>
                    <a:pt x="9199" y="439"/>
                  </a:lnTo>
                  <a:lnTo>
                    <a:pt x="9220" y="407"/>
                  </a:lnTo>
                  <a:lnTo>
                    <a:pt x="9220" y="407"/>
                  </a:lnTo>
                  <a:lnTo>
                    <a:pt x="9221" y="403"/>
                  </a:lnTo>
                  <a:lnTo>
                    <a:pt x="9221" y="399"/>
                  </a:lnTo>
                  <a:lnTo>
                    <a:pt x="9221" y="399"/>
                  </a:lnTo>
                  <a:lnTo>
                    <a:pt x="9234" y="410"/>
                  </a:lnTo>
                  <a:lnTo>
                    <a:pt x="9245" y="421"/>
                  </a:lnTo>
                  <a:lnTo>
                    <a:pt x="9245" y="421"/>
                  </a:lnTo>
                  <a:lnTo>
                    <a:pt x="9243" y="422"/>
                  </a:lnTo>
                  <a:lnTo>
                    <a:pt x="9241" y="425"/>
                  </a:lnTo>
                  <a:lnTo>
                    <a:pt x="9241" y="425"/>
                  </a:lnTo>
                  <a:lnTo>
                    <a:pt x="9209" y="470"/>
                  </a:lnTo>
                  <a:lnTo>
                    <a:pt x="9178" y="517"/>
                  </a:lnTo>
                  <a:lnTo>
                    <a:pt x="9178" y="517"/>
                  </a:lnTo>
                  <a:lnTo>
                    <a:pt x="9172" y="516"/>
                  </a:lnTo>
                  <a:lnTo>
                    <a:pt x="9168" y="517"/>
                  </a:lnTo>
                  <a:lnTo>
                    <a:pt x="9166" y="520"/>
                  </a:lnTo>
                  <a:lnTo>
                    <a:pt x="9166" y="520"/>
                  </a:lnTo>
                  <a:lnTo>
                    <a:pt x="9131" y="549"/>
                  </a:lnTo>
                  <a:lnTo>
                    <a:pt x="9098" y="579"/>
                  </a:lnTo>
                  <a:lnTo>
                    <a:pt x="9065" y="611"/>
                  </a:lnTo>
                  <a:lnTo>
                    <a:pt x="9032" y="644"/>
                  </a:lnTo>
                  <a:lnTo>
                    <a:pt x="9032" y="644"/>
                  </a:lnTo>
                  <a:close/>
                  <a:moveTo>
                    <a:pt x="9265" y="445"/>
                  </a:moveTo>
                  <a:lnTo>
                    <a:pt x="9265" y="445"/>
                  </a:lnTo>
                  <a:lnTo>
                    <a:pt x="9281" y="463"/>
                  </a:lnTo>
                  <a:lnTo>
                    <a:pt x="9296" y="484"/>
                  </a:lnTo>
                  <a:lnTo>
                    <a:pt x="9296" y="484"/>
                  </a:lnTo>
                  <a:lnTo>
                    <a:pt x="9293" y="484"/>
                  </a:lnTo>
                  <a:lnTo>
                    <a:pt x="9292" y="486"/>
                  </a:lnTo>
                  <a:lnTo>
                    <a:pt x="9292" y="486"/>
                  </a:lnTo>
                  <a:lnTo>
                    <a:pt x="9236" y="543"/>
                  </a:lnTo>
                  <a:lnTo>
                    <a:pt x="9181" y="600"/>
                  </a:lnTo>
                  <a:lnTo>
                    <a:pt x="9071" y="717"/>
                  </a:lnTo>
                  <a:lnTo>
                    <a:pt x="9071" y="717"/>
                  </a:lnTo>
                  <a:lnTo>
                    <a:pt x="9121" y="651"/>
                  </a:lnTo>
                  <a:lnTo>
                    <a:pt x="9171" y="583"/>
                  </a:lnTo>
                  <a:lnTo>
                    <a:pt x="9219" y="514"/>
                  </a:lnTo>
                  <a:lnTo>
                    <a:pt x="9265" y="445"/>
                  </a:lnTo>
                  <a:lnTo>
                    <a:pt x="9265" y="445"/>
                  </a:lnTo>
                  <a:close/>
                  <a:moveTo>
                    <a:pt x="8749" y="1125"/>
                  </a:moveTo>
                  <a:lnTo>
                    <a:pt x="8749" y="1125"/>
                  </a:lnTo>
                  <a:lnTo>
                    <a:pt x="8830" y="1029"/>
                  </a:lnTo>
                  <a:lnTo>
                    <a:pt x="8913" y="933"/>
                  </a:lnTo>
                  <a:lnTo>
                    <a:pt x="8996" y="839"/>
                  </a:lnTo>
                  <a:lnTo>
                    <a:pt x="9082" y="745"/>
                  </a:lnTo>
                  <a:lnTo>
                    <a:pt x="9082" y="745"/>
                  </a:lnTo>
                  <a:lnTo>
                    <a:pt x="9133" y="689"/>
                  </a:lnTo>
                  <a:lnTo>
                    <a:pt x="9169" y="652"/>
                  </a:lnTo>
                  <a:lnTo>
                    <a:pt x="9192" y="630"/>
                  </a:lnTo>
                  <a:lnTo>
                    <a:pt x="9197" y="625"/>
                  </a:lnTo>
                  <a:lnTo>
                    <a:pt x="9201" y="624"/>
                  </a:lnTo>
                  <a:lnTo>
                    <a:pt x="9201" y="624"/>
                  </a:lnTo>
                  <a:lnTo>
                    <a:pt x="9201" y="625"/>
                  </a:lnTo>
                  <a:lnTo>
                    <a:pt x="9199" y="630"/>
                  </a:lnTo>
                  <a:lnTo>
                    <a:pt x="9188" y="646"/>
                  </a:lnTo>
                  <a:lnTo>
                    <a:pt x="9169" y="672"/>
                  </a:lnTo>
                  <a:lnTo>
                    <a:pt x="9145" y="704"/>
                  </a:lnTo>
                  <a:lnTo>
                    <a:pt x="9083" y="784"/>
                  </a:lnTo>
                  <a:lnTo>
                    <a:pt x="9015" y="868"/>
                  </a:lnTo>
                  <a:lnTo>
                    <a:pt x="8953" y="944"/>
                  </a:lnTo>
                  <a:lnTo>
                    <a:pt x="8911" y="995"/>
                  </a:lnTo>
                  <a:lnTo>
                    <a:pt x="8911" y="995"/>
                  </a:lnTo>
                  <a:lnTo>
                    <a:pt x="8853" y="1063"/>
                  </a:lnTo>
                  <a:lnTo>
                    <a:pt x="8795" y="1129"/>
                  </a:lnTo>
                  <a:lnTo>
                    <a:pt x="8735" y="1196"/>
                  </a:lnTo>
                  <a:lnTo>
                    <a:pt x="8677" y="1262"/>
                  </a:lnTo>
                  <a:lnTo>
                    <a:pt x="8556" y="1390"/>
                  </a:lnTo>
                  <a:lnTo>
                    <a:pt x="8434" y="1519"/>
                  </a:lnTo>
                  <a:lnTo>
                    <a:pt x="8434" y="1519"/>
                  </a:lnTo>
                  <a:lnTo>
                    <a:pt x="8590" y="1321"/>
                  </a:lnTo>
                  <a:lnTo>
                    <a:pt x="8670" y="1223"/>
                  </a:lnTo>
                  <a:lnTo>
                    <a:pt x="8749" y="1125"/>
                  </a:lnTo>
                  <a:lnTo>
                    <a:pt x="8749" y="1125"/>
                  </a:lnTo>
                  <a:close/>
                  <a:moveTo>
                    <a:pt x="8344" y="1635"/>
                  </a:moveTo>
                  <a:lnTo>
                    <a:pt x="8344" y="1635"/>
                  </a:lnTo>
                  <a:lnTo>
                    <a:pt x="8472" y="1499"/>
                  </a:lnTo>
                  <a:lnTo>
                    <a:pt x="8601" y="1365"/>
                  </a:lnTo>
                  <a:lnTo>
                    <a:pt x="8728" y="1229"/>
                  </a:lnTo>
                  <a:lnTo>
                    <a:pt x="8791" y="1161"/>
                  </a:lnTo>
                  <a:lnTo>
                    <a:pt x="8853" y="1092"/>
                  </a:lnTo>
                  <a:lnTo>
                    <a:pt x="8915" y="1023"/>
                  </a:lnTo>
                  <a:lnTo>
                    <a:pt x="8976" y="953"/>
                  </a:lnTo>
                  <a:lnTo>
                    <a:pt x="9036" y="881"/>
                  </a:lnTo>
                  <a:lnTo>
                    <a:pt x="9094" y="810"/>
                  </a:lnTo>
                  <a:lnTo>
                    <a:pt x="9152" y="736"/>
                  </a:lnTo>
                  <a:lnTo>
                    <a:pt x="9207" y="661"/>
                  </a:lnTo>
                  <a:lnTo>
                    <a:pt x="9262" y="585"/>
                  </a:lnTo>
                  <a:lnTo>
                    <a:pt x="9313" y="507"/>
                  </a:lnTo>
                  <a:lnTo>
                    <a:pt x="9313" y="507"/>
                  </a:lnTo>
                  <a:lnTo>
                    <a:pt x="9327" y="520"/>
                  </a:lnTo>
                  <a:lnTo>
                    <a:pt x="9344" y="531"/>
                  </a:lnTo>
                  <a:lnTo>
                    <a:pt x="9360" y="541"/>
                  </a:lnTo>
                  <a:lnTo>
                    <a:pt x="9370" y="544"/>
                  </a:lnTo>
                  <a:lnTo>
                    <a:pt x="9378" y="546"/>
                  </a:lnTo>
                  <a:lnTo>
                    <a:pt x="9378" y="546"/>
                  </a:lnTo>
                  <a:lnTo>
                    <a:pt x="9281" y="651"/>
                  </a:lnTo>
                  <a:lnTo>
                    <a:pt x="9183" y="756"/>
                  </a:lnTo>
                  <a:lnTo>
                    <a:pt x="9089" y="863"/>
                  </a:lnTo>
                  <a:lnTo>
                    <a:pt x="8995" y="969"/>
                  </a:lnTo>
                  <a:lnTo>
                    <a:pt x="8903" y="1078"/>
                  </a:lnTo>
                  <a:lnTo>
                    <a:pt x="8810" y="1187"/>
                  </a:lnTo>
                  <a:lnTo>
                    <a:pt x="8720" y="1297"/>
                  </a:lnTo>
                  <a:lnTo>
                    <a:pt x="8630" y="1407"/>
                  </a:lnTo>
                  <a:lnTo>
                    <a:pt x="8630" y="1407"/>
                  </a:lnTo>
                  <a:lnTo>
                    <a:pt x="8473" y="1588"/>
                  </a:lnTo>
                  <a:lnTo>
                    <a:pt x="8315" y="1768"/>
                  </a:lnTo>
                  <a:lnTo>
                    <a:pt x="8315" y="1768"/>
                  </a:lnTo>
                  <a:lnTo>
                    <a:pt x="8192" y="1912"/>
                  </a:lnTo>
                  <a:lnTo>
                    <a:pt x="8069" y="2056"/>
                  </a:lnTo>
                  <a:lnTo>
                    <a:pt x="7947" y="2202"/>
                  </a:lnTo>
                  <a:lnTo>
                    <a:pt x="7827" y="2347"/>
                  </a:lnTo>
                  <a:lnTo>
                    <a:pt x="7706" y="2493"/>
                  </a:lnTo>
                  <a:lnTo>
                    <a:pt x="7587" y="2638"/>
                  </a:lnTo>
                  <a:lnTo>
                    <a:pt x="7468" y="2786"/>
                  </a:lnTo>
                  <a:lnTo>
                    <a:pt x="7348" y="2932"/>
                  </a:lnTo>
                  <a:lnTo>
                    <a:pt x="7113" y="3227"/>
                  </a:lnTo>
                  <a:lnTo>
                    <a:pt x="6880" y="3523"/>
                  </a:lnTo>
                  <a:lnTo>
                    <a:pt x="6647" y="3821"/>
                  </a:lnTo>
                  <a:lnTo>
                    <a:pt x="6417" y="4120"/>
                  </a:lnTo>
                  <a:lnTo>
                    <a:pt x="6417" y="4120"/>
                  </a:lnTo>
                  <a:lnTo>
                    <a:pt x="6513" y="3995"/>
                  </a:lnTo>
                  <a:lnTo>
                    <a:pt x="6607" y="3868"/>
                  </a:lnTo>
                  <a:lnTo>
                    <a:pt x="6607" y="3868"/>
                  </a:lnTo>
                  <a:lnTo>
                    <a:pt x="6727" y="3708"/>
                  </a:lnTo>
                  <a:lnTo>
                    <a:pt x="6846" y="3546"/>
                  </a:lnTo>
                  <a:lnTo>
                    <a:pt x="7084" y="3221"/>
                  </a:lnTo>
                  <a:lnTo>
                    <a:pt x="7084" y="3221"/>
                  </a:lnTo>
                  <a:lnTo>
                    <a:pt x="7322" y="2933"/>
                  </a:lnTo>
                  <a:lnTo>
                    <a:pt x="7441" y="2789"/>
                  </a:lnTo>
                  <a:lnTo>
                    <a:pt x="7559" y="2644"/>
                  </a:lnTo>
                  <a:lnTo>
                    <a:pt x="7676" y="2499"/>
                  </a:lnTo>
                  <a:lnTo>
                    <a:pt x="7792" y="2353"/>
                  </a:lnTo>
                  <a:lnTo>
                    <a:pt x="7907" y="2205"/>
                  </a:lnTo>
                  <a:lnTo>
                    <a:pt x="8021" y="2056"/>
                  </a:lnTo>
                  <a:lnTo>
                    <a:pt x="8021" y="2056"/>
                  </a:lnTo>
                  <a:lnTo>
                    <a:pt x="8183" y="1846"/>
                  </a:lnTo>
                  <a:lnTo>
                    <a:pt x="8344" y="1635"/>
                  </a:lnTo>
                  <a:lnTo>
                    <a:pt x="8344" y="1635"/>
                  </a:lnTo>
                  <a:close/>
                  <a:moveTo>
                    <a:pt x="4035" y="6751"/>
                  </a:moveTo>
                  <a:lnTo>
                    <a:pt x="4035" y="6751"/>
                  </a:lnTo>
                  <a:lnTo>
                    <a:pt x="4118" y="6652"/>
                  </a:lnTo>
                  <a:lnTo>
                    <a:pt x="4202" y="6554"/>
                  </a:lnTo>
                  <a:lnTo>
                    <a:pt x="4372" y="6361"/>
                  </a:lnTo>
                  <a:lnTo>
                    <a:pt x="4457" y="6265"/>
                  </a:lnTo>
                  <a:lnTo>
                    <a:pt x="4542" y="6167"/>
                  </a:lnTo>
                  <a:lnTo>
                    <a:pt x="4623" y="6069"/>
                  </a:lnTo>
                  <a:lnTo>
                    <a:pt x="4664" y="6018"/>
                  </a:lnTo>
                  <a:lnTo>
                    <a:pt x="4704" y="5967"/>
                  </a:lnTo>
                  <a:lnTo>
                    <a:pt x="4704" y="5967"/>
                  </a:lnTo>
                  <a:lnTo>
                    <a:pt x="4803" y="5839"/>
                  </a:lnTo>
                  <a:lnTo>
                    <a:pt x="4900" y="5712"/>
                  </a:lnTo>
                  <a:lnTo>
                    <a:pt x="5094" y="5454"/>
                  </a:lnTo>
                  <a:lnTo>
                    <a:pt x="5094" y="5454"/>
                  </a:lnTo>
                  <a:lnTo>
                    <a:pt x="5417" y="5069"/>
                  </a:lnTo>
                  <a:lnTo>
                    <a:pt x="5740" y="4685"/>
                  </a:lnTo>
                  <a:lnTo>
                    <a:pt x="5740" y="4685"/>
                  </a:lnTo>
                  <a:lnTo>
                    <a:pt x="5945" y="4439"/>
                  </a:lnTo>
                  <a:lnTo>
                    <a:pt x="6048" y="4317"/>
                  </a:lnTo>
                  <a:lnTo>
                    <a:pt x="6149" y="4192"/>
                  </a:lnTo>
                  <a:lnTo>
                    <a:pt x="6249" y="4067"/>
                  </a:lnTo>
                  <a:lnTo>
                    <a:pt x="6349" y="3942"/>
                  </a:lnTo>
                  <a:lnTo>
                    <a:pt x="6448" y="3816"/>
                  </a:lnTo>
                  <a:lnTo>
                    <a:pt x="6545" y="3689"/>
                  </a:lnTo>
                  <a:lnTo>
                    <a:pt x="6545" y="3689"/>
                  </a:lnTo>
                  <a:lnTo>
                    <a:pt x="6589" y="3632"/>
                  </a:lnTo>
                  <a:lnTo>
                    <a:pt x="6631" y="3574"/>
                  </a:lnTo>
                  <a:lnTo>
                    <a:pt x="6713" y="3460"/>
                  </a:lnTo>
                  <a:lnTo>
                    <a:pt x="6795" y="3343"/>
                  </a:lnTo>
                  <a:lnTo>
                    <a:pt x="6877" y="3227"/>
                  </a:lnTo>
                  <a:lnTo>
                    <a:pt x="6877" y="3227"/>
                  </a:lnTo>
                  <a:lnTo>
                    <a:pt x="7150" y="2917"/>
                  </a:lnTo>
                  <a:lnTo>
                    <a:pt x="7423" y="2607"/>
                  </a:lnTo>
                  <a:lnTo>
                    <a:pt x="7423" y="2607"/>
                  </a:lnTo>
                  <a:lnTo>
                    <a:pt x="7267" y="2810"/>
                  </a:lnTo>
                  <a:lnTo>
                    <a:pt x="7113" y="3015"/>
                  </a:lnTo>
                  <a:lnTo>
                    <a:pt x="6958" y="3219"/>
                  </a:lnTo>
                  <a:lnTo>
                    <a:pt x="6880" y="3320"/>
                  </a:lnTo>
                  <a:lnTo>
                    <a:pt x="6800" y="3421"/>
                  </a:lnTo>
                  <a:lnTo>
                    <a:pt x="6800" y="3421"/>
                  </a:lnTo>
                  <a:lnTo>
                    <a:pt x="6653" y="3608"/>
                  </a:lnTo>
                  <a:lnTo>
                    <a:pt x="6506" y="3798"/>
                  </a:lnTo>
                  <a:lnTo>
                    <a:pt x="6211" y="4176"/>
                  </a:lnTo>
                  <a:lnTo>
                    <a:pt x="5916" y="4555"/>
                  </a:lnTo>
                  <a:lnTo>
                    <a:pt x="5767" y="4745"/>
                  </a:lnTo>
                  <a:lnTo>
                    <a:pt x="5618" y="4935"/>
                  </a:lnTo>
                  <a:lnTo>
                    <a:pt x="5469" y="5123"/>
                  </a:lnTo>
                  <a:lnTo>
                    <a:pt x="5319" y="5310"/>
                  </a:lnTo>
                  <a:lnTo>
                    <a:pt x="5168" y="5498"/>
                  </a:lnTo>
                  <a:lnTo>
                    <a:pt x="5016" y="5682"/>
                  </a:lnTo>
                  <a:lnTo>
                    <a:pt x="4861" y="5867"/>
                  </a:lnTo>
                  <a:lnTo>
                    <a:pt x="4707" y="6050"/>
                  </a:lnTo>
                  <a:lnTo>
                    <a:pt x="4550" y="6230"/>
                  </a:lnTo>
                  <a:lnTo>
                    <a:pt x="4391" y="6409"/>
                  </a:lnTo>
                  <a:lnTo>
                    <a:pt x="4391" y="6409"/>
                  </a:lnTo>
                  <a:lnTo>
                    <a:pt x="4279" y="6530"/>
                  </a:lnTo>
                  <a:lnTo>
                    <a:pt x="4166" y="6648"/>
                  </a:lnTo>
                  <a:lnTo>
                    <a:pt x="4166" y="6648"/>
                  </a:lnTo>
                  <a:lnTo>
                    <a:pt x="4091" y="6728"/>
                  </a:lnTo>
                  <a:lnTo>
                    <a:pt x="4036" y="6786"/>
                  </a:lnTo>
                  <a:lnTo>
                    <a:pt x="3983" y="6839"/>
                  </a:lnTo>
                  <a:lnTo>
                    <a:pt x="3962" y="6860"/>
                  </a:lnTo>
                  <a:lnTo>
                    <a:pt x="3946" y="6875"/>
                  </a:lnTo>
                  <a:lnTo>
                    <a:pt x="3936" y="6882"/>
                  </a:lnTo>
                  <a:lnTo>
                    <a:pt x="3934" y="6882"/>
                  </a:lnTo>
                  <a:lnTo>
                    <a:pt x="3934" y="6881"/>
                  </a:lnTo>
                  <a:lnTo>
                    <a:pt x="3942" y="6868"/>
                  </a:lnTo>
                  <a:lnTo>
                    <a:pt x="3960" y="6844"/>
                  </a:lnTo>
                  <a:lnTo>
                    <a:pt x="3990" y="6805"/>
                  </a:lnTo>
                  <a:lnTo>
                    <a:pt x="4035" y="6751"/>
                  </a:lnTo>
                  <a:lnTo>
                    <a:pt x="4035" y="6751"/>
                  </a:lnTo>
                  <a:close/>
                  <a:moveTo>
                    <a:pt x="3935" y="6825"/>
                  </a:moveTo>
                  <a:lnTo>
                    <a:pt x="3935" y="6825"/>
                  </a:lnTo>
                  <a:lnTo>
                    <a:pt x="3973" y="6768"/>
                  </a:lnTo>
                  <a:lnTo>
                    <a:pt x="4010" y="6713"/>
                  </a:lnTo>
                  <a:lnTo>
                    <a:pt x="4049" y="6657"/>
                  </a:lnTo>
                  <a:lnTo>
                    <a:pt x="4090" y="6604"/>
                  </a:lnTo>
                  <a:lnTo>
                    <a:pt x="4131" y="6550"/>
                  </a:lnTo>
                  <a:lnTo>
                    <a:pt x="4173" y="6497"/>
                  </a:lnTo>
                  <a:lnTo>
                    <a:pt x="4216" y="6446"/>
                  </a:lnTo>
                  <a:lnTo>
                    <a:pt x="4259" y="6394"/>
                  </a:lnTo>
                  <a:lnTo>
                    <a:pt x="4348" y="6292"/>
                  </a:lnTo>
                  <a:lnTo>
                    <a:pt x="4440" y="6192"/>
                  </a:lnTo>
                  <a:lnTo>
                    <a:pt x="4623" y="5993"/>
                  </a:lnTo>
                  <a:lnTo>
                    <a:pt x="4623" y="5993"/>
                  </a:lnTo>
                  <a:lnTo>
                    <a:pt x="4449" y="6200"/>
                  </a:lnTo>
                  <a:lnTo>
                    <a:pt x="4275" y="6406"/>
                  </a:lnTo>
                  <a:lnTo>
                    <a:pt x="4188" y="6509"/>
                  </a:lnTo>
                  <a:lnTo>
                    <a:pt x="4103" y="6613"/>
                  </a:lnTo>
                  <a:lnTo>
                    <a:pt x="4018" y="6718"/>
                  </a:lnTo>
                  <a:lnTo>
                    <a:pt x="3935" y="6825"/>
                  </a:lnTo>
                  <a:lnTo>
                    <a:pt x="3935" y="6825"/>
                  </a:lnTo>
                  <a:close/>
                  <a:moveTo>
                    <a:pt x="5341" y="5122"/>
                  </a:moveTo>
                  <a:lnTo>
                    <a:pt x="5341" y="5122"/>
                  </a:lnTo>
                  <a:lnTo>
                    <a:pt x="5509" y="4896"/>
                  </a:lnTo>
                  <a:lnTo>
                    <a:pt x="5679" y="4671"/>
                  </a:lnTo>
                  <a:lnTo>
                    <a:pt x="5765" y="4559"/>
                  </a:lnTo>
                  <a:lnTo>
                    <a:pt x="5851" y="4448"/>
                  </a:lnTo>
                  <a:lnTo>
                    <a:pt x="5939" y="4336"/>
                  </a:lnTo>
                  <a:lnTo>
                    <a:pt x="6027" y="4226"/>
                  </a:lnTo>
                  <a:lnTo>
                    <a:pt x="6027" y="4226"/>
                  </a:lnTo>
                  <a:lnTo>
                    <a:pt x="6112" y="4119"/>
                  </a:lnTo>
                  <a:lnTo>
                    <a:pt x="6200" y="4013"/>
                  </a:lnTo>
                  <a:lnTo>
                    <a:pt x="6288" y="3907"/>
                  </a:lnTo>
                  <a:lnTo>
                    <a:pt x="6377" y="3802"/>
                  </a:lnTo>
                  <a:lnTo>
                    <a:pt x="6556" y="3593"/>
                  </a:lnTo>
                  <a:lnTo>
                    <a:pt x="6737" y="3385"/>
                  </a:lnTo>
                  <a:lnTo>
                    <a:pt x="6737" y="3385"/>
                  </a:lnTo>
                  <a:lnTo>
                    <a:pt x="6712" y="3422"/>
                  </a:lnTo>
                  <a:lnTo>
                    <a:pt x="6712" y="3422"/>
                  </a:lnTo>
                  <a:lnTo>
                    <a:pt x="6649" y="3512"/>
                  </a:lnTo>
                  <a:lnTo>
                    <a:pt x="6585" y="3601"/>
                  </a:lnTo>
                  <a:lnTo>
                    <a:pt x="6520" y="3692"/>
                  </a:lnTo>
                  <a:lnTo>
                    <a:pt x="6453" y="3779"/>
                  </a:lnTo>
                  <a:lnTo>
                    <a:pt x="6385" y="3867"/>
                  </a:lnTo>
                  <a:lnTo>
                    <a:pt x="6316" y="3955"/>
                  </a:lnTo>
                  <a:lnTo>
                    <a:pt x="6247" y="4041"/>
                  </a:lnTo>
                  <a:lnTo>
                    <a:pt x="6177" y="4128"/>
                  </a:lnTo>
                  <a:lnTo>
                    <a:pt x="6034" y="4300"/>
                  </a:lnTo>
                  <a:lnTo>
                    <a:pt x="5891" y="4470"/>
                  </a:lnTo>
                  <a:lnTo>
                    <a:pt x="5605" y="4807"/>
                  </a:lnTo>
                  <a:lnTo>
                    <a:pt x="5605" y="4807"/>
                  </a:lnTo>
                  <a:lnTo>
                    <a:pt x="5341" y="5122"/>
                  </a:lnTo>
                  <a:lnTo>
                    <a:pt x="5341" y="5122"/>
                  </a:lnTo>
                  <a:close/>
                  <a:moveTo>
                    <a:pt x="6605" y="3716"/>
                  </a:moveTo>
                  <a:lnTo>
                    <a:pt x="6605" y="3716"/>
                  </a:lnTo>
                  <a:lnTo>
                    <a:pt x="6693" y="3607"/>
                  </a:lnTo>
                  <a:lnTo>
                    <a:pt x="6779" y="3497"/>
                  </a:lnTo>
                  <a:lnTo>
                    <a:pt x="6866" y="3387"/>
                  </a:lnTo>
                  <a:lnTo>
                    <a:pt x="6953" y="3276"/>
                  </a:lnTo>
                  <a:lnTo>
                    <a:pt x="7122" y="3054"/>
                  </a:lnTo>
                  <a:lnTo>
                    <a:pt x="7293" y="2830"/>
                  </a:lnTo>
                  <a:lnTo>
                    <a:pt x="7464" y="2609"/>
                  </a:lnTo>
                  <a:lnTo>
                    <a:pt x="7551" y="2498"/>
                  </a:lnTo>
                  <a:lnTo>
                    <a:pt x="7637" y="2388"/>
                  </a:lnTo>
                  <a:lnTo>
                    <a:pt x="7725" y="2279"/>
                  </a:lnTo>
                  <a:lnTo>
                    <a:pt x="7814" y="2171"/>
                  </a:lnTo>
                  <a:lnTo>
                    <a:pt x="7903" y="2063"/>
                  </a:lnTo>
                  <a:lnTo>
                    <a:pt x="7994" y="1957"/>
                  </a:lnTo>
                  <a:lnTo>
                    <a:pt x="7994" y="1957"/>
                  </a:lnTo>
                  <a:lnTo>
                    <a:pt x="8081" y="1859"/>
                  </a:lnTo>
                  <a:lnTo>
                    <a:pt x="8169" y="1761"/>
                  </a:lnTo>
                  <a:lnTo>
                    <a:pt x="8169" y="1761"/>
                  </a:lnTo>
                  <a:lnTo>
                    <a:pt x="8066" y="1890"/>
                  </a:lnTo>
                  <a:lnTo>
                    <a:pt x="7963" y="2020"/>
                  </a:lnTo>
                  <a:lnTo>
                    <a:pt x="7759" y="2280"/>
                  </a:lnTo>
                  <a:lnTo>
                    <a:pt x="7353" y="2803"/>
                  </a:lnTo>
                  <a:lnTo>
                    <a:pt x="7150" y="3064"/>
                  </a:lnTo>
                  <a:lnTo>
                    <a:pt x="7049" y="3194"/>
                  </a:lnTo>
                  <a:lnTo>
                    <a:pt x="6946" y="3323"/>
                  </a:lnTo>
                  <a:lnTo>
                    <a:pt x="6843" y="3452"/>
                  </a:lnTo>
                  <a:lnTo>
                    <a:pt x="6740" y="3579"/>
                  </a:lnTo>
                  <a:lnTo>
                    <a:pt x="6635" y="3706"/>
                  </a:lnTo>
                  <a:lnTo>
                    <a:pt x="6530" y="3832"/>
                  </a:lnTo>
                  <a:lnTo>
                    <a:pt x="6530" y="3832"/>
                  </a:lnTo>
                  <a:lnTo>
                    <a:pt x="6392" y="3998"/>
                  </a:lnTo>
                  <a:lnTo>
                    <a:pt x="6255" y="4166"/>
                  </a:lnTo>
                  <a:lnTo>
                    <a:pt x="6119" y="4334"/>
                  </a:lnTo>
                  <a:lnTo>
                    <a:pt x="5985" y="4504"/>
                  </a:lnTo>
                  <a:lnTo>
                    <a:pt x="5985" y="4504"/>
                  </a:lnTo>
                  <a:lnTo>
                    <a:pt x="6138" y="4305"/>
                  </a:lnTo>
                  <a:lnTo>
                    <a:pt x="6293" y="4107"/>
                  </a:lnTo>
                  <a:lnTo>
                    <a:pt x="6448" y="3910"/>
                  </a:lnTo>
                  <a:lnTo>
                    <a:pt x="6605" y="3716"/>
                  </a:lnTo>
                  <a:lnTo>
                    <a:pt x="6605" y="3716"/>
                  </a:lnTo>
                  <a:close/>
                  <a:moveTo>
                    <a:pt x="7669" y="1623"/>
                  </a:moveTo>
                  <a:lnTo>
                    <a:pt x="7669" y="1623"/>
                  </a:lnTo>
                  <a:lnTo>
                    <a:pt x="7670" y="1621"/>
                  </a:lnTo>
                  <a:lnTo>
                    <a:pt x="7671" y="1619"/>
                  </a:lnTo>
                  <a:lnTo>
                    <a:pt x="7671" y="1619"/>
                  </a:lnTo>
                  <a:lnTo>
                    <a:pt x="7684" y="1620"/>
                  </a:lnTo>
                  <a:lnTo>
                    <a:pt x="7697" y="1622"/>
                  </a:lnTo>
                  <a:lnTo>
                    <a:pt x="7710" y="1626"/>
                  </a:lnTo>
                  <a:lnTo>
                    <a:pt x="7723" y="1630"/>
                  </a:lnTo>
                  <a:lnTo>
                    <a:pt x="7736" y="1636"/>
                  </a:lnTo>
                  <a:lnTo>
                    <a:pt x="7748" y="1643"/>
                  </a:lnTo>
                  <a:lnTo>
                    <a:pt x="7761" y="1651"/>
                  </a:lnTo>
                  <a:lnTo>
                    <a:pt x="7773" y="1661"/>
                  </a:lnTo>
                  <a:lnTo>
                    <a:pt x="7785" y="1671"/>
                  </a:lnTo>
                  <a:lnTo>
                    <a:pt x="7796" y="1684"/>
                  </a:lnTo>
                  <a:lnTo>
                    <a:pt x="7808" y="1697"/>
                  </a:lnTo>
                  <a:lnTo>
                    <a:pt x="7820" y="1712"/>
                  </a:lnTo>
                  <a:lnTo>
                    <a:pt x="7830" y="1730"/>
                  </a:lnTo>
                  <a:lnTo>
                    <a:pt x="7841" y="1749"/>
                  </a:lnTo>
                  <a:lnTo>
                    <a:pt x="7851" y="1768"/>
                  </a:lnTo>
                  <a:lnTo>
                    <a:pt x="7862" y="1790"/>
                  </a:lnTo>
                  <a:lnTo>
                    <a:pt x="7862" y="1790"/>
                  </a:lnTo>
                  <a:lnTo>
                    <a:pt x="7864" y="1793"/>
                  </a:lnTo>
                  <a:lnTo>
                    <a:pt x="7867" y="1795"/>
                  </a:lnTo>
                  <a:lnTo>
                    <a:pt x="7870" y="1797"/>
                  </a:lnTo>
                  <a:lnTo>
                    <a:pt x="7875" y="1798"/>
                  </a:lnTo>
                  <a:lnTo>
                    <a:pt x="7875" y="1798"/>
                  </a:lnTo>
                  <a:lnTo>
                    <a:pt x="7821" y="1855"/>
                  </a:lnTo>
                  <a:lnTo>
                    <a:pt x="7770" y="1914"/>
                  </a:lnTo>
                  <a:lnTo>
                    <a:pt x="7718" y="1973"/>
                  </a:lnTo>
                  <a:lnTo>
                    <a:pt x="7668" y="2033"/>
                  </a:lnTo>
                  <a:lnTo>
                    <a:pt x="7617" y="2094"/>
                  </a:lnTo>
                  <a:lnTo>
                    <a:pt x="7568" y="2155"/>
                  </a:lnTo>
                  <a:lnTo>
                    <a:pt x="7519" y="2217"/>
                  </a:lnTo>
                  <a:lnTo>
                    <a:pt x="7471" y="2279"/>
                  </a:lnTo>
                  <a:lnTo>
                    <a:pt x="7471" y="2279"/>
                  </a:lnTo>
                  <a:lnTo>
                    <a:pt x="7324" y="2468"/>
                  </a:lnTo>
                  <a:lnTo>
                    <a:pt x="7174" y="2656"/>
                  </a:lnTo>
                  <a:lnTo>
                    <a:pt x="7024" y="2842"/>
                  </a:lnTo>
                  <a:lnTo>
                    <a:pt x="6872" y="3027"/>
                  </a:lnTo>
                  <a:lnTo>
                    <a:pt x="6872" y="3027"/>
                  </a:lnTo>
                  <a:lnTo>
                    <a:pt x="6639" y="3297"/>
                  </a:lnTo>
                  <a:lnTo>
                    <a:pt x="6408" y="3570"/>
                  </a:lnTo>
                  <a:lnTo>
                    <a:pt x="6178" y="3843"/>
                  </a:lnTo>
                  <a:lnTo>
                    <a:pt x="5948" y="4116"/>
                  </a:lnTo>
                  <a:lnTo>
                    <a:pt x="5948" y="4116"/>
                  </a:lnTo>
                  <a:lnTo>
                    <a:pt x="5621" y="4509"/>
                  </a:lnTo>
                  <a:lnTo>
                    <a:pt x="5458" y="4705"/>
                  </a:lnTo>
                  <a:lnTo>
                    <a:pt x="5296" y="4903"/>
                  </a:lnTo>
                  <a:lnTo>
                    <a:pt x="5135" y="5102"/>
                  </a:lnTo>
                  <a:lnTo>
                    <a:pt x="4976" y="5301"/>
                  </a:lnTo>
                  <a:lnTo>
                    <a:pt x="4818" y="5502"/>
                  </a:lnTo>
                  <a:lnTo>
                    <a:pt x="4662" y="5704"/>
                  </a:lnTo>
                  <a:lnTo>
                    <a:pt x="4662" y="5704"/>
                  </a:lnTo>
                  <a:lnTo>
                    <a:pt x="4283" y="6171"/>
                  </a:lnTo>
                  <a:lnTo>
                    <a:pt x="3903" y="6635"/>
                  </a:lnTo>
                  <a:lnTo>
                    <a:pt x="3903" y="6635"/>
                  </a:lnTo>
                  <a:lnTo>
                    <a:pt x="3850" y="6698"/>
                  </a:lnTo>
                  <a:lnTo>
                    <a:pt x="3814" y="6742"/>
                  </a:lnTo>
                  <a:lnTo>
                    <a:pt x="3790" y="6766"/>
                  </a:lnTo>
                  <a:lnTo>
                    <a:pt x="3784" y="6772"/>
                  </a:lnTo>
                  <a:lnTo>
                    <a:pt x="3781" y="6775"/>
                  </a:lnTo>
                  <a:lnTo>
                    <a:pt x="3780" y="6775"/>
                  </a:lnTo>
                  <a:lnTo>
                    <a:pt x="3780" y="6773"/>
                  </a:lnTo>
                  <a:lnTo>
                    <a:pt x="3782" y="6769"/>
                  </a:lnTo>
                  <a:lnTo>
                    <a:pt x="3792" y="6751"/>
                  </a:lnTo>
                  <a:lnTo>
                    <a:pt x="3810" y="6723"/>
                  </a:lnTo>
                  <a:lnTo>
                    <a:pt x="3835" y="6688"/>
                  </a:lnTo>
                  <a:lnTo>
                    <a:pt x="3895" y="6602"/>
                  </a:lnTo>
                  <a:lnTo>
                    <a:pt x="3961" y="6511"/>
                  </a:lnTo>
                  <a:lnTo>
                    <a:pt x="4055" y="6381"/>
                  </a:lnTo>
                  <a:lnTo>
                    <a:pt x="4055" y="6381"/>
                  </a:lnTo>
                  <a:lnTo>
                    <a:pt x="4130" y="6281"/>
                  </a:lnTo>
                  <a:lnTo>
                    <a:pt x="4206" y="6181"/>
                  </a:lnTo>
                  <a:lnTo>
                    <a:pt x="4283" y="6083"/>
                  </a:lnTo>
                  <a:lnTo>
                    <a:pt x="4362" y="5986"/>
                  </a:lnTo>
                  <a:lnTo>
                    <a:pt x="4443" y="5888"/>
                  </a:lnTo>
                  <a:lnTo>
                    <a:pt x="4523" y="5793"/>
                  </a:lnTo>
                  <a:lnTo>
                    <a:pt x="4686" y="5602"/>
                  </a:lnTo>
                  <a:lnTo>
                    <a:pt x="4686" y="5602"/>
                  </a:lnTo>
                  <a:lnTo>
                    <a:pt x="4822" y="5437"/>
                  </a:lnTo>
                  <a:lnTo>
                    <a:pt x="4958" y="5272"/>
                  </a:lnTo>
                  <a:lnTo>
                    <a:pt x="5094" y="5104"/>
                  </a:lnTo>
                  <a:lnTo>
                    <a:pt x="5227" y="4937"/>
                  </a:lnTo>
                  <a:lnTo>
                    <a:pt x="5494" y="4601"/>
                  </a:lnTo>
                  <a:lnTo>
                    <a:pt x="5760" y="4264"/>
                  </a:lnTo>
                  <a:lnTo>
                    <a:pt x="5760" y="4264"/>
                  </a:lnTo>
                  <a:lnTo>
                    <a:pt x="5902" y="4087"/>
                  </a:lnTo>
                  <a:lnTo>
                    <a:pt x="6043" y="3913"/>
                  </a:lnTo>
                  <a:lnTo>
                    <a:pt x="6187" y="3738"/>
                  </a:lnTo>
                  <a:lnTo>
                    <a:pt x="6332" y="3565"/>
                  </a:lnTo>
                  <a:lnTo>
                    <a:pt x="6477" y="3392"/>
                  </a:lnTo>
                  <a:lnTo>
                    <a:pt x="6624" y="3220"/>
                  </a:lnTo>
                  <a:lnTo>
                    <a:pt x="6916" y="2876"/>
                  </a:lnTo>
                  <a:lnTo>
                    <a:pt x="6916" y="2876"/>
                  </a:lnTo>
                  <a:lnTo>
                    <a:pt x="6975" y="2808"/>
                  </a:lnTo>
                  <a:lnTo>
                    <a:pt x="7036" y="2740"/>
                  </a:lnTo>
                  <a:lnTo>
                    <a:pt x="7156" y="2604"/>
                  </a:lnTo>
                  <a:lnTo>
                    <a:pt x="7279" y="2467"/>
                  </a:lnTo>
                  <a:lnTo>
                    <a:pt x="7340" y="2398"/>
                  </a:lnTo>
                  <a:lnTo>
                    <a:pt x="7400" y="2329"/>
                  </a:lnTo>
                  <a:lnTo>
                    <a:pt x="7458" y="2259"/>
                  </a:lnTo>
                  <a:lnTo>
                    <a:pt x="7517" y="2189"/>
                  </a:lnTo>
                  <a:lnTo>
                    <a:pt x="7573" y="2117"/>
                  </a:lnTo>
                  <a:lnTo>
                    <a:pt x="7628" y="2045"/>
                  </a:lnTo>
                  <a:lnTo>
                    <a:pt x="7681" y="1970"/>
                  </a:lnTo>
                  <a:lnTo>
                    <a:pt x="7731" y="1895"/>
                  </a:lnTo>
                  <a:lnTo>
                    <a:pt x="7756" y="1857"/>
                  </a:lnTo>
                  <a:lnTo>
                    <a:pt x="7780" y="1819"/>
                  </a:lnTo>
                  <a:lnTo>
                    <a:pt x="7802" y="1779"/>
                  </a:lnTo>
                  <a:lnTo>
                    <a:pt x="7825" y="1740"/>
                  </a:lnTo>
                  <a:lnTo>
                    <a:pt x="7825" y="1740"/>
                  </a:lnTo>
                  <a:lnTo>
                    <a:pt x="7827" y="1735"/>
                  </a:lnTo>
                  <a:lnTo>
                    <a:pt x="7826" y="1730"/>
                  </a:lnTo>
                  <a:lnTo>
                    <a:pt x="7825" y="1725"/>
                  </a:lnTo>
                  <a:lnTo>
                    <a:pt x="7821" y="1722"/>
                  </a:lnTo>
                  <a:lnTo>
                    <a:pt x="7816" y="1718"/>
                  </a:lnTo>
                  <a:lnTo>
                    <a:pt x="7812" y="1718"/>
                  </a:lnTo>
                  <a:lnTo>
                    <a:pt x="7807" y="1719"/>
                  </a:lnTo>
                  <a:lnTo>
                    <a:pt x="7802" y="1722"/>
                  </a:lnTo>
                  <a:lnTo>
                    <a:pt x="7802" y="1722"/>
                  </a:lnTo>
                  <a:lnTo>
                    <a:pt x="7645" y="1893"/>
                  </a:lnTo>
                  <a:lnTo>
                    <a:pt x="7490" y="2063"/>
                  </a:lnTo>
                  <a:lnTo>
                    <a:pt x="7335" y="2235"/>
                  </a:lnTo>
                  <a:lnTo>
                    <a:pt x="7182" y="2409"/>
                  </a:lnTo>
                  <a:lnTo>
                    <a:pt x="7182" y="2409"/>
                  </a:lnTo>
                  <a:lnTo>
                    <a:pt x="7327" y="2231"/>
                  </a:lnTo>
                  <a:lnTo>
                    <a:pt x="7470" y="2051"/>
                  </a:lnTo>
                  <a:lnTo>
                    <a:pt x="7541" y="1960"/>
                  </a:lnTo>
                  <a:lnTo>
                    <a:pt x="7612" y="1869"/>
                  </a:lnTo>
                  <a:lnTo>
                    <a:pt x="7681" y="1778"/>
                  </a:lnTo>
                  <a:lnTo>
                    <a:pt x="7750" y="1685"/>
                  </a:lnTo>
                  <a:lnTo>
                    <a:pt x="7750" y="1685"/>
                  </a:lnTo>
                  <a:lnTo>
                    <a:pt x="7751" y="1683"/>
                  </a:lnTo>
                  <a:lnTo>
                    <a:pt x="7752" y="1681"/>
                  </a:lnTo>
                  <a:lnTo>
                    <a:pt x="7752" y="1675"/>
                  </a:lnTo>
                  <a:lnTo>
                    <a:pt x="7750" y="1670"/>
                  </a:lnTo>
                  <a:lnTo>
                    <a:pt x="7746" y="1665"/>
                  </a:lnTo>
                  <a:lnTo>
                    <a:pt x="7740" y="1663"/>
                  </a:lnTo>
                  <a:lnTo>
                    <a:pt x="7734" y="1662"/>
                  </a:lnTo>
                  <a:lnTo>
                    <a:pt x="7730" y="1663"/>
                  </a:lnTo>
                  <a:lnTo>
                    <a:pt x="7724" y="1667"/>
                  </a:lnTo>
                  <a:lnTo>
                    <a:pt x="7724" y="1667"/>
                  </a:lnTo>
                  <a:lnTo>
                    <a:pt x="7669" y="1725"/>
                  </a:lnTo>
                  <a:lnTo>
                    <a:pt x="7614" y="1784"/>
                  </a:lnTo>
                  <a:lnTo>
                    <a:pt x="7504" y="1902"/>
                  </a:lnTo>
                  <a:lnTo>
                    <a:pt x="7504" y="1902"/>
                  </a:lnTo>
                  <a:lnTo>
                    <a:pt x="7557" y="1841"/>
                  </a:lnTo>
                  <a:lnTo>
                    <a:pt x="7607" y="1779"/>
                  </a:lnTo>
                  <a:lnTo>
                    <a:pt x="7657" y="1717"/>
                  </a:lnTo>
                  <a:lnTo>
                    <a:pt x="7705" y="1653"/>
                  </a:lnTo>
                  <a:lnTo>
                    <a:pt x="7705" y="1653"/>
                  </a:lnTo>
                  <a:lnTo>
                    <a:pt x="7708" y="1647"/>
                  </a:lnTo>
                  <a:lnTo>
                    <a:pt x="7708" y="1642"/>
                  </a:lnTo>
                  <a:lnTo>
                    <a:pt x="7705" y="1637"/>
                  </a:lnTo>
                  <a:lnTo>
                    <a:pt x="7702" y="1634"/>
                  </a:lnTo>
                  <a:lnTo>
                    <a:pt x="7697" y="1632"/>
                  </a:lnTo>
                  <a:lnTo>
                    <a:pt x="7691" y="1630"/>
                  </a:lnTo>
                  <a:lnTo>
                    <a:pt x="7686" y="1632"/>
                  </a:lnTo>
                  <a:lnTo>
                    <a:pt x="7681" y="1634"/>
                  </a:lnTo>
                  <a:lnTo>
                    <a:pt x="7681" y="1634"/>
                  </a:lnTo>
                  <a:lnTo>
                    <a:pt x="7655" y="1656"/>
                  </a:lnTo>
                  <a:lnTo>
                    <a:pt x="7629" y="1678"/>
                  </a:lnTo>
                  <a:lnTo>
                    <a:pt x="7578" y="1724"/>
                  </a:lnTo>
                  <a:lnTo>
                    <a:pt x="7578" y="1724"/>
                  </a:lnTo>
                  <a:lnTo>
                    <a:pt x="7669" y="1623"/>
                  </a:lnTo>
                  <a:lnTo>
                    <a:pt x="7669" y="1623"/>
                  </a:lnTo>
                  <a:close/>
                  <a:moveTo>
                    <a:pt x="6459" y="2896"/>
                  </a:moveTo>
                  <a:lnTo>
                    <a:pt x="6459" y="2896"/>
                  </a:lnTo>
                  <a:lnTo>
                    <a:pt x="6788" y="2549"/>
                  </a:lnTo>
                  <a:lnTo>
                    <a:pt x="6788" y="2549"/>
                  </a:lnTo>
                  <a:lnTo>
                    <a:pt x="6674" y="2674"/>
                  </a:lnTo>
                  <a:lnTo>
                    <a:pt x="6561" y="2800"/>
                  </a:lnTo>
                  <a:lnTo>
                    <a:pt x="6561" y="2800"/>
                  </a:lnTo>
                  <a:lnTo>
                    <a:pt x="6440" y="2934"/>
                  </a:lnTo>
                  <a:lnTo>
                    <a:pt x="6322" y="3070"/>
                  </a:lnTo>
                  <a:lnTo>
                    <a:pt x="6084" y="3343"/>
                  </a:lnTo>
                  <a:lnTo>
                    <a:pt x="6084" y="3343"/>
                  </a:lnTo>
                  <a:lnTo>
                    <a:pt x="6270" y="3119"/>
                  </a:lnTo>
                  <a:lnTo>
                    <a:pt x="6459" y="2896"/>
                  </a:lnTo>
                  <a:lnTo>
                    <a:pt x="6459" y="2896"/>
                  </a:lnTo>
                  <a:close/>
                  <a:moveTo>
                    <a:pt x="5351" y="4040"/>
                  </a:moveTo>
                  <a:lnTo>
                    <a:pt x="5351" y="4040"/>
                  </a:lnTo>
                  <a:lnTo>
                    <a:pt x="5566" y="3778"/>
                  </a:lnTo>
                  <a:lnTo>
                    <a:pt x="5673" y="3647"/>
                  </a:lnTo>
                  <a:lnTo>
                    <a:pt x="5781" y="3516"/>
                  </a:lnTo>
                  <a:lnTo>
                    <a:pt x="5890" y="3386"/>
                  </a:lnTo>
                  <a:lnTo>
                    <a:pt x="6001" y="3258"/>
                  </a:lnTo>
                  <a:lnTo>
                    <a:pt x="6057" y="3194"/>
                  </a:lnTo>
                  <a:lnTo>
                    <a:pt x="6113" y="3132"/>
                  </a:lnTo>
                  <a:lnTo>
                    <a:pt x="6171" y="3069"/>
                  </a:lnTo>
                  <a:lnTo>
                    <a:pt x="6229" y="3008"/>
                  </a:lnTo>
                  <a:lnTo>
                    <a:pt x="6229" y="3008"/>
                  </a:lnTo>
                  <a:lnTo>
                    <a:pt x="6346" y="2887"/>
                  </a:lnTo>
                  <a:lnTo>
                    <a:pt x="6463" y="2769"/>
                  </a:lnTo>
                  <a:lnTo>
                    <a:pt x="6700" y="2534"/>
                  </a:lnTo>
                  <a:lnTo>
                    <a:pt x="6700" y="2534"/>
                  </a:lnTo>
                  <a:lnTo>
                    <a:pt x="6534" y="2725"/>
                  </a:lnTo>
                  <a:lnTo>
                    <a:pt x="6367" y="2914"/>
                  </a:lnTo>
                  <a:lnTo>
                    <a:pt x="6200" y="3104"/>
                  </a:lnTo>
                  <a:lnTo>
                    <a:pt x="6031" y="3292"/>
                  </a:lnTo>
                  <a:lnTo>
                    <a:pt x="5863" y="3481"/>
                  </a:lnTo>
                  <a:lnTo>
                    <a:pt x="5693" y="3668"/>
                  </a:lnTo>
                  <a:lnTo>
                    <a:pt x="5524" y="3855"/>
                  </a:lnTo>
                  <a:lnTo>
                    <a:pt x="5351" y="4040"/>
                  </a:lnTo>
                  <a:lnTo>
                    <a:pt x="5351" y="4040"/>
                  </a:lnTo>
                  <a:close/>
                  <a:moveTo>
                    <a:pt x="6668" y="2763"/>
                  </a:moveTo>
                  <a:lnTo>
                    <a:pt x="6668" y="2763"/>
                  </a:lnTo>
                  <a:lnTo>
                    <a:pt x="6742" y="2684"/>
                  </a:lnTo>
                  <a:lnTo>
                    <a:pt x="6818" y="2604"/>
                  </a:lnTo>
                  <a:lnTo>
                    <a:pt x="6894" y="2526"/>
                  </a:lnTo>
                  <a:lnTo>
                    <a:pt x="6973" y="2448"/>
                  </a:lnTo>
                  <a:lnTo>
                    <a:pt x="7129" y="2293"/>
                  </a:lnTo>
                  <a:lnTo>
                    <a:pt x="7208" y="2216"/>
                  </a:lnTo>
                  <a:lnTo>
                    <a:pt x="7285" y="2137"/>
                  </a:lnTo>
                  <a:lnTo>
                    <a:pt x="7285" y="2137"/>
                  </a:lnTo>
                  <a:lnTo>
                    <a:pt x="7152" y="2286"/>
                  </a:lnTo>
                  <a:lnTo>
                    <a:pt x="7018" y="2434"/>
                  </a:lnTo>
                  <a:lnTo>
                    <a:pt x="6887" y="2585"/>
                  </a:lnTo>
                  <a:lnTo>
                    <a:pt x="6756" y="2738"/>
                  </a:lnTo>
                  <a:lnTo>
                    <a:pt x="6626" y="2890"/>
                  </a:lnTo>
                  <a:lnTo>
                    <a:pt x="6497" y="3043"/>
                  </a:lnTo>
                  <a:lnTo>
                    <a:pt x="6369" y="3198"/>
                  </a:lnTo>
                  <a:lnTo>
                    <a:pt x="6242" y="3352"/>
                  </a:lnTo>
                  <a:lnTo>
                    <a:pt x="6115" y="3508"/>
                  </a:lnTo>
                  <a:lnTo>
                    <a:pt x="5989" y="3665"/>
                  </a:lnTo>
                  <a:lnTo>
                    <a:pt x="5864" y="3821"/>
                  </a:lnTo>
                  <a:lnTo>
                    <a:pt x="5740" y="3978"/>
                  </a:lnTo>
                  <a:lnTo>
                    <a:pt x="5492" y="4294"/>
                  </a:lnTo>
                  <a:lnTo>
                    <a:pt x="5247" y="4610"/>
                  </a:lnTo>
                  <a:lnTo>
                    <a:pt x="5247" y="4610"/>
                  </a:lnTo>
                  <a:lnTo>
                    <a:pt x="4784" y="5171"/>
                  </a:lnTo>
                  <a:lnTo>
                    <a:pt x="4552" y="5451"/>
                  </a:lnTo>
                  <a:lnTo>
                    <a:pt x="4319" y="5728"/>
                  </a:lnTo>
                  <a:lnTo>
                    <a:pt x="4319" y="5728"/>
                  </a:lnTo>
                  <a:lnTo>
                    <a:pt x="4258" y="5800"/>
                  </a:lnTo>
                  <a:lnTo>
                    <a:pt x="4197" y="5870"/>
                  </a:lnTo>
                  <a:lnTo>
                    <a:pt x="4073" y="6008"/>
                  </a:lnTo>
                  <a:lnTo>
                    <a:pt x="3823" y="6282"/>
                  </a:lnTo>
                  <a:lnTo>
                    <a:pt x="3823" y="6282"/>
                  </a:lnTo>
                  <a:lnTo>
                    <a:pt x="4251" y="5727"/>
                  </a:lnTo>
                  <a:lnTo>
                    <a:pt x="4681" y="5173"/>
                  </a:lnTo>
                  <a:lnTo>
                    <a:pt x="4897" y="4897"/>
                  </a:lnTo>
                  <a:lnTo>
                    <a:pt x="5114" y="4622"/>
                  </a:lnTo>
                  <a:lnTo>
                    <a:pt x="5330" y="4348"/>
                  </a:lnTo>
                  <a:lnTo>
                    <a:pt x="5549" y="4074"/>
                  </a:lnTo>
                  <a:lnTo>
                    <a:pt x="5549" y="4074"/>
                  </a:lnTo>
                  <a:lnTo>
                    <a:pt x="5685" y="3907"/>
                  </a:lnTo>
                  <a:lnTo>
                    <a:pt x="5822" y="3741"/>
                  </a:lnTo>
                  <a:lnTo>
                    <a:pt x="5960" y="3574"/>
                  </a:lnTo>
                  <a:lnTo>
                    <a:pt x="6099" y="3411"/>
                  </a:lnTo>
                  <a:lnTo>
                    <a:pt x="6240" y="3247"/>
                  </a:lnTo>
                  <a:lnTo>
                    <a:pt x="6381" y="3085"/>
                  </a:lnTo>
                  <a:lnTo>
                    <a:pt x="6524" y="2924"/>
                  </a:lnTo>
                  <a:lnTo>
                    <a:pt x="6668" y="2763"/>
                  </a:lnTo>
                  <a:lnTo>
                    <a:pt x="6668" y="2763"/>
                  </a:lnTo>
                  <a:close/>
                  <a:moveTo>
                    <a:pt x="6824" y="2549"/>
                  </a:moveTo>
                  <a:lnTo>
                    <a:pt x="6824" y="2549"/>
                  </a:lnTo>
                  <a:lnTo>
                    <a:pt x="7128" y="2214"/>
                  </a:lnTo>
                  <a:lnTo>
                    <a:pt x="7434" y="1881"/>
                  </a:lnTo>
                  <a:lnTo>
                    <a:pt x="7434" y="1881"/>
                  </a:lnTo>
                  <a:lnTo>
                    <a:pt x="7455" y="1862"/>
                  </a:lnTo>
                  <a:lnTo>
                    <a:pt x="7455" y="1862"/>
                  </a:lnTo>
                  <a:lnTo>
                    <a:pt x="7504" y="1818"/>
                  </a:lnTo>
                  <a:lnTo>
                    <a:pt x="7540" y="1786"/>
                  </a:lnTo>
                  <a:lnTo>
                    <a:pt x="7566" y="1766"/>
                  </a:lnTo>
                  <a:lnTo>
                    <a:pt x="7580" y="1754"/>
                  </a:lnTo>
                  <a:lnTo>
                    <a:pt x="7585" y="1753"/>
                  </a:lnTo>
                  <a:lnTo>
                    <a:pt x="7587" y="1753"/>
                  </a:lnTo>
                  <a:lnTo>
                    <a:pt x="7587" y="1754"/>
                  </a:lnTo>
                  <a:lnTo>
                    <a:pt x="7585" y="1758"/>
                  </a:lnTo>
                  <a:lnTo>
                    <a:pt x="7576" y="1768"/>
                  </a:lnTo>
                  <a:lnTo>
                    <a:pt x="7564" y="1785"/>
                  </a:lnTo>
                  <a:lnTo>
                    <a:pt x="7526" y="1826"/>
                  </a:lnTo>
                  <a:lnTo>
                    <a:pt x="7483" y="1871"/>
                  </a:lnTo>
                  <a:lnTo>
                    <a:pt x="7420" y="1938"/>
                  </a:lnTo>
                  <a:lnTo>
                    <a:pt x="7420" y="1938"/>
                  </a:lnTo>
                  <a:lnTo>
                    <a:pt x="7265" y="2094"/>
                  </a:lnTo>
                  <a:lnTo>
                    <a:pt x="7111" y="2250"/>
                  </a:lnTo>
                  <a:lnTo>
                    <a:pt x="7111" y="2250"/>
                  </a:lnTo>
                  <a:lnTo>
                    <a:pt x="7038" y="2323"/>
                  </a:lnTo>
                  <a:lnTo>
                    <a:pt x="6967" y="2398"/>
                  </a:lnTo>
                  <a:lnTo>
                    <a:pt x="6824" y="2549"/>
                  </a:lnTo>
                  <a:lnTo>
                    <a:pt x="6824" y="2549"/>
                  </a:lnTo>
                  <a:close/>
                  <a:moveTo>
                    <a:pt x="7373" y="1798"/>
                  </a:moveTo>
                  <a:lnTo>
                    <a:pt x="7373" y="1798"/>
                  </a:lnTo>
                  <a:lnTo>
                    <a:pt x="7375" y="1793"/>
                  </a:lnTo>
                  <a:lnTo>
                    <a:pt x="7376" y="1787"/>
                  </a:lnTo>
                  <a:lnTo>
                    <a:pt x="7375" y="1782"/>
                  </a:lnTo>
                  <a:lnTo>
                    <a:pt x="7373" y="1779"/>
                  </a:lnTo>
                  <a:lnTo>
                    <a:pt x="7373" y="1779"/>
                  </a:lnTo>
                  <a:lnTo>
                    <a:pt x="7403" y="1751"/>
                  </a:lnTo>
                  <a:lnTo>
                    <a:pt x="7434" y="1724"/>
                  </a:lnTo>
                  <a:lnTo>
                    <a:pt x="7466" y="1699"/>
                  </a:lnTo>
                  <a:lnTo>
                    <a:pt x="7498" y="1677"/>
                  </a:lnTo>
                  <a:lnTo>
                    <a:pt x="7514" y="1667"/>
                  </a:lnTo>
                  <a:lnTo>
                    <a:pt x="7531" y="1657"/>
                  </a:lnTo>
                  <a:lnTo>
                    <a:pt x="7547" y="1649"/>
                  </a:lnTo>
                  <a:lnTo>
                    <a:pt x="7564" y="1641"/>
                  </a:lnTo>
                  <a:lnTo>
                    <a:pt x="7581" y="1634"/>
                  </a:lnTo>
                  <a:lnTo>
                    <a:pt x="7598" y="1629"/>
                  </a:lnTo>
                  <a:lnTo>
                    <a:pt x="7614" y="1624"/>
                  </a:lnTo>
                  <a:lnTo>
                    <a:pt x="7630" y="1621"/>
                  </a:lnTo>
                  <a:lnTo>
                    <a:pt x="7630" y="1621"/>
                  </a:lnTo>
                  <a:lnTo>
                    <a:pt x="7290" y="1977"/>
                  </a:lnTo>
                  <a:lnTo>
                    <a:pt x="7290" y="1977"/>
                  </a:lnTo>
                  <a:lnTo>
                    <a:pt x="7222" y="2041"/>
                  </a:lnTo>
                  <a:lnTo>
                    <a:pt x="7155" y="2106"/>
                  </a:lnTo>
                  <a:lnTo>
                    <a:pt x="7088" y="2171"/>
                  </a:lnTo>
                  <a:lnTo>
                    <a:pt x="7023" y="2237"/>
                  </a:lnTo>
                  <a:lnTo>
                    <a:pt x="6957" y="2303"/>
                  </a:lnTo>
                  <a:lnTo>
                    <a:pt x="6893" y="2370"/>
                  </a:lnTo>
                  <a:lnTo>
                    <a:pt x="6829" y="2438"/>
                  </a:lnTo>
                  <a:lnTo>
                    <a:pt x="6765" y="2506"/>
                  </a:lnTo>
                  <a:lnTo>
                    <a:pt x="6765" y="2506"/>
                  </a:lnTo>
                  <a:lnTo>
                    <a:pt x="6868" y="2383"/>
                  </a:lnTo>
                  <a:lnTo>
                    <a:pt x="6970" y="2259"/>
                  </a:lnTo>
                  <a:lnTo>
                    <a:pt x="6970" y="2259"/>
                  </a:lnTo>
                  <a:lnTo>
                    <a:pt x="7074" y="2148"/>
                  </a:lnTo>
                  <a:lnTo>
                    <a:pt x="7126" y="2090"/>
                  </a:lnTo>
                  <a:lnTo>
                    <a:pt x="7176" y="2033"/>
                  </a:lnTo>
                  <a:lnTo>
                    <a:pt x="7226" y="1976"/>
                  </a:lnTo>
                  <a:lnTo>
                    <a:pt x="7277" y="1917"/>
                  </a:lnTo>
                  <a:lnTo>
                    <a:pt x="7325" y="1857"/>
                  </a:lnTo>
                  <a:lnTo>
                    <a:pt x="7373" y="1798"/>
                  </a:lnTo>
                  <a:lnTo>
                    <a:pt x="7373" y="1798"/>
                  </a:lnTo>
                  <a:close/>
                  <a:moveTo>
                    <a:pt x="7289" y="1445"/>
                  </a:moveTo>
                  <a:lnTo>
                    <a:pt x="7289" y="1445"/>
                  </a:lnTo>
                  <a:lnTo>
                    <a:pt x="7285" y="1445"/>
                  </a:lnTo>
                  <a:lnTo>
                    <a:pt x="7283" y="1445"/>
                  </a:lnTo>
                  <a:lnTo>
                    <a:pt x="7279" y="1447"/>
                  </a:lnTo>
                  <a:lnTo>
                    <a:pt x="7277" y="1449"/>
                  </a:lnTo>
                  <a:lnTo>
                    <a:pt x="7277" y="1449"/>
                  </a:lnTo>
                  <a:lnTo>
                    <a:pt x="7237" y="1488"/>
                  </a:lnTo>
                  <a:lnTo>
                    <a:pt x="7205" y="1518"/>
                  </a:lnTo>
                  <a:lnTo>
                    <a:pt x="7180" y="1541"/>
                  </a:lnTo>
                  <a:lnTo>
                    <a:pt x="7162" y="1557"/>
                  </a:lnTo>
                  <a:lnTo>
                    <a:pt x="7150" y="1565"/>
                  </a:lnTo>
                  <a:lnTo>
                    <a:pt x="7146" y="1567"/>
                  </a:lnTo>
                  <a:lnTo>
                    <a:pt x="7143" y="1568"/>
                  </a:lnTo>
                  <a:lnTo>
                    <a:pt x="7142" y="1567"/>
                  </a:lnTo>
                  <a:lnTo>
                    <a:pt x="7142" y="1565"/>
                  </a:lnTo>
                  <a:lnTo>
                    <a:pt x="7146" y="1558"/>
                  </a:lnTo>
                  <a:lnTo>
                    <a:pt x="7153" y="1546"/>
                  </a:lnTo>
                  <a:lnTo>
                    <a:pt x="7164" y="1532"/>
                  </a:lnTo>
                  <a:lnTo>
                    <a:pt x="7196" y="1495"/>
                  </a:lnTo>
                  <a:lnTo>
                    <a:pt x="7236" y="1451"/>
                  </a:lnTo>
                  <a:lnTo>
                    <a:pt x="7258" y="1428"/>
                  </a:lnTo>
                  <a:lnTo>
                    <a:pt x="7282" y="1406"/>
                  </a:lnTo>
                  <a:lnTo>
                    <a:pt x="7282" y="1406"/>
                  </a:lnTo>
                  <a:lnTo>
                    <a:pt x="7285" y="1426"/>
                  </a:lnTo>
                  <a:lnTo>
                    <a:pt x="7289" y="1445"/>
                  </a:lnTo>
                  <a:lnTo>
                    <a:pt x="7289" y="1445"/>
                  </a:lnTo>
                  <a:close/>
                  <a:moveTo>
                    <a:pt x="6958" y="1603"/>
                  </a:moveTo>
                  <a:lnTo>
                    <a:pt x="6958" y="1603"/>
                  </a:lnTo>
                  <a:lnTo>
                    <a:pt x="6981" y="1567"/>
                  </a:lnTo>
                  <a:lnTo>
                    <a:pt x="7015" y="1517"/>
                  </a:lnTo>
                  <a:lnTo>
                    <a:pt x="7035" y="1489"/>
                  </a:lnTo>
                  <a:lnTo>
                    <a:pt x="7057" y="1461"/>
                  </a:lnTo>
                  <a:lnTo>
                    <a:pt x="7080" y="1433"/>
                  </a:lnTo>
                  <a:lnTo>
                    <a:pt x="7104" y="1406"/>
                  </a:lnTo>
                  <a:lnTo>
                    <a:pt x="7128" y="1381"/>
                  </a:lnTo>
                  <a:lnTo>
                    <a:pt x="7140" y="1370"/>
                  </a:lnTo>
                  <a:lnTo>
                    <a:pt x="7152" y="1361"/>
                  </a:lnTo>
                  <a:lnTo>
                    <a:pt x="7163" y="1352"/>
                  </a:lnTo>
                  <a:lnTo>
                    <a:pt x="7175" y="1345"/>
                  </a:lnTo>
                  <a:lnTo>
                    <a:pt x="7187" y="1339"/>
                  </a:lnTo>
                  <a:lnTo>
                    <a:pt x="7198" y="1335"/>
                  </a:lnTo>
                  <a:lnTo>
                    <a:pt x="7209" y="1333"/>
                  </a:lnTo>
                  <a:lnTo>
                    <a:pt x="7219" y="1332"/>
                  </a:lnTo>
                  <a:lnTo>
                    <a:pt x="7229" y="1333"/>
                  </a:lnTo>
                  <a:lnTo>
                    <a:pt x="7238" y="1337"/>
                  </a:lnTo>
                  <a:lnTo>
                    <a:pt x="7248" y="1342"/>
                  </a:lnTo>
                  <a:lnTo>
                    <a:pt x="7256" y="1351"/>
                  </a:lnTo>
                  <a:lnTo>
                    <a:pt x="7264" y="1361"/>
                  </a:lnTo>
                  <a:lnTo>
                    <a:pt x="7270" y="1374"/>
                  </a:lnTo>
                  <a:lnTo>
                    <a:pt x="7270" y="1374"/>
                  </a:lnTo>
                  <a:lnTo>
                    <a:pt x="7234" y="1406"/>
                  </a:lnTo>
                  <a:lnTo>
                    <a:pt x="7198" y="1435"/>
                  </a:lnTo>
                  <a:lnTo>
                    <a:pt x="7169" y="1461"/>
                  </a:lnTo>
                  <a:lnTo>
                    <a:pt x="7149" y="1476"/>
                  </a:lnTo>
                  <a:lnTo>
                    <a:pt x="7143" y="1479"/>
                  </a:lnTo>
                  <a:lnTo>
                    <a:pt x="7141" y="1479"/>
                  </a:lnTo>
                  <a:lnTo>
                    <a:pt x="7141" y="1479"/>
                  </a:lnTo>
                  <a:lnTo>
                    <a:pt x="7142" y="1475"/>
                  </a:lnTo>
                  <a:lnTo>
                    <a:pt x="7148" y="1465"/>
                  </a:lnTo>
                  <a:lnTo>
                    <a:pt x="7173" y="1430"/>
                  </a:lnTo>
                  <a:lnTo>
                    <a:pt x="7219" y="1370"/>
                  </a:lnTo>
                  <a:lnTo>
                    <a:pt x="7219" y="1370"/>
                  </a:lnTo>
                  <a:lnTo>
                    <a:pt x="7223" y="1365"/>
                  </a:lnTo>
                  <a:lnTo>
                    <a:pt x="7223" y="1359"/>
                  </a:lnTo>
                  <a:lnTo>
                    <a:pt x="7222" y="1353"/>
                  </a:lnTo>
                  <a:lnTo>
                    <a:pt x="7218" y="1349"/>
                  </a:lnTo>
                  <a:lnTo>
                    <a:pt x="7214" y="1346"/>
                  </a:lnTo>
                  <a:lnTo>
                    <a:pt x="7209" y="1345"/>
                  </a:lnTo>
                  <a:lnTo>
                    <a:pt x="7204" y="1346"/>
                  </a:lnTo>
                  <a:lnTo>
                    <a:pt x="7202" y="1347"/>
                  </a:lnTo>
                  <a:lnTo>
                    <a:pt x="7200" y="1349"/>
                  </a:lnTo>
                  <a:lnTo>
                    <a:pt x="7200" y="1349"/>
                  </a:lnTo>
                  <a:lnTo>
                    <a:pt x="7024" y="1568"/>
                  </a:lnTo>
                  <a:lnTo>
                    <a:pt x="7024" y="1568"/>
                  </a:lnTo>
                  <a:lnTo>
                    <a:pt x="7020" y="1574"/>
                  </a:lnTo>
                  <a:lnTo>
                    <a:pt x="7019" y="1580"/>
                  </a:lnTo>
                  <a:lnTo>
                    <a:pt x="7020" y="1585"/>
                  </a:lnTo>
                  <a:lnTo>
                    <a:pt x="7024" y="1589"/>
                  </a:lnTo>
                  <a:lnTo>
                    <a:pt x="7029" y="1592"/>
                  </a:lnTo>
                  <a:lnTo>
                    <a:pt x="7033" y="1594"/>
                  </a:lnTo>
                  <a:lnTo>
                    <a:pt x="7039" y="1593"/>
                  </a:lnTo>
                  <a:lnTo>
                    <a:pt x="7045" y="1589"/>
                  </a:lnTo>
                  <a:lnTo>
                    <a:pt x="7045" y="1589"/>
                  </a:lnTo>
                  <a:lnTo>
                    <a:pt x="7141" y="1513"/>
                  </a:lnTo>
                  <a:lnTo>
                    <a:pt x="7181" y="1483"/>
                  </a:lnTo>
                  <a:lnTo>
                    <a:pt x="7183" y="1482"/>
                  </a:lnTo>
                  <a:lnTo>
                    <a:pt x="7183" y="1482"/>
                  </a:lnTo>
                  <a:lnTo>
                    <a:pt x="7177" y="1489"/>
                  </a:lnTo>
                  <a:lnTo>
                    <a:pt x="7140" y="1521"/>
                  </a:lnTo>
                  <a:lnTo>
                    <a:pt x="7084" y="1574"/>
                  </a:lnTo>
                  <a:lnTo>
                    <a:pt x="7051" y="1605"/>
                  </a:lnTo>
                  <a:lnTo>
                    <a:pt x="7018" y="1637"/>
                  </a:lnTo>
                  <a:lnTo>
                    <a:pt x="6987" y="1669"/>
                  </a:lnTo>
                  <a:lnTo>
                    <a:pt x="6957" y="1702"/>
                  </a:lnTo>
                  <a:lnTo>
                    <a:pt x="6932" y="1731"/>
                  </a:lnTo>
                  <a:lnTo>
                    <a:pt x="6921" y="1745"/>
                  </a:lnTo>
                  <a:lnTo>
                    <a:pt x="6912" y="1758"/>
                  </a:lnTo>
                  <a:lnTo>
                    <a:pt x="6912" y="1758"/>
                  </a:lnTo>
                  <a:lnTo>
                    <a:pt x="6910" y="1763"/>
                  </a:lnTo>
                  <a:lnTo>
                    <a:pt x="6910" y="1767"/>
                  </a:lnTo>
                  <a:lnTo>
                    <a:pt x="6912" y="1772"/>
                  </a:lnTo>
                  <a:lnTo>
                    <a:pt x="6915" y="1775"/>
                  </a:lnTo>
                  <a:lnTo>
                    <a:pt x="6919" y="1779"/>
                  </a:lnTo>
                  <a:lnTo>
                    <a:pt x="6923" y="1780"/>
                  </a:lnTo>
                  <a:lnTo>
                    <a:pt x="6927" y="1780"/>
                  </a:lnTo>
                  <a:lnTo>
                    <a:pt x="6932" y="1778"/>
                  </a:lnTo>
                  <a:lnTo>
                    <a:pt x="6932" y="1778"/>
                  </a:lnTo>
                  <a:lnTo>
                    <a:pt x="7017" y="1717"/>
                  </a:lnTo>
                  <a:lnTo>
                    <a:pt x="7060" y="1685"/>
                  </a:lnTo>
                  <a:lnTo>
                    <a:pt x="7098" y="1654"/>
                  </a:lnTo>
                  <a:lnTo>
                    <a:pt x="7168" y="1595"/>
                  </a:lnTo>
                  <a:lnTo>
                    <a:pt x="7168" y="1595"/>
                  </a:lnTo>
                  <a:lnTo>
                    <a:pt x="7102" y="1650"/>
                  </a:lnTo>
                  <a:lnTo>
                    <a:pt x="7023" y="1720"/>
                  </a:lnTo>
                  <a:lnTo>
                    <a:pt x="6981" y="1758"/>
                  </a:lnTo>
                  <a:lnTo>
                    <a:pt x="6941" y="1795"/>
                  </a:lnTo>
                  <a:lnTo>
                    <a:pt x="6903" y="1832"/>
                  </a:lnTo>
                  <a:lnTo>
                    <a:pt x="6871" y="1866"/>
                  </a:lnTo>
                  <a:lnTo>
                    <a:pt x="6871" y="1866"/>
                  </a:lnTo>
                  <a:lnTo>
                    <a:pt x="6868" y="1869"/>
                  </a:lnTo>
                  <a:lnTo>
                    <a:pt x="6867" y="1875"/>
                  </a:lnTo>
                  <a:lnTo>
                    <a:pt x="6868" y="1880"/>
                  </a:lnTo>
                  <a:lnTo>
                    <a:pt x="6871" y="1884"/>
                  </a:lnTo>
                  <a:lnTo>
                    <a:pt x="6873" y="1887"/>
                  </a:lnTo>
                  <a:lnTo>
                    <a:pt x="6878" y="1889"/>
                  </a:lnTo>
                  <a:lnTo>
                    <a:pt x="6882" y="1889"/>
                  </a:lnTo>
                  <a:lnTo>
                    <a:pt x="6888" y="1888"/>
                  </a:lnTo>
                  <a:lnTo>
                    <a:pt x="6888" y="1888"/>
                  </a:lnTo>
                  <a:lnTo>
                    <a:pt x="7029" y="1785"/>
                  </a:lnTo>
                  <a:lnTo>
                    <a:pt x="7116" y="1722"/>
                  </a:lnTo>
                  <a:lnTo>
                    <a:pt x="7143" y="1704"/>
                  </a:lnTo>
                  <a:lnTo>
                    <a:pt x="7149" y="1701"/>
                  </a:lnTo>
                  <a:lnTo>
                    <a:pt x="7149" y="1701"/>
                  </a:lnTo>
                  <a:lnTo>
                    <a:pt x="7149" y="1702"/>
                  </a:lnTo>
                  <a:lnTo>
                    <a:pt x="7149" y="1702"/>
                  </a:lnTo>
                  <a:lnTo>
                    <a:pt x="7105" y="1746"/>
                  </a:lnTo>
                  <a:lnTo>
                    <a:pt x="7060" y="1790"/>
                  </a:lnTo>
                  <a:lnTo>
                    <a:pt x="7016" y="1833"/>
                  </a:lnTo>
                  <a:lnTo>
                    <a:pt x="6969" y="1875"/>
                  </a:lnTo>
                  <a:lnTo>
                    <a:pt x="6875" y="1959"/>
                  </a:lnTo>
                  <a:lnTo>
                    <a:pt x="6782" y="2042"/>
                  </a:lnTo>
                  <a:lnTo>
                    <a:pt x="6782" y="2042"/>
                  </a:lnTo>
                  <a:lnTo>
                    <a:pt x="6798" y="1986"/>
                  </a:lnTo>
                  <a:lnTo>
                    <a:pt x="6816" y="1931"/>
                  </a:lnTo>
                  <a:lnTo>
                    <a:pt x="6833" y="1876"/>
                  </a:lnTo>
                  <a:lnTo>
                    <a:pt x="6853" y="1821"/>
                  </a:lnTo>
                  <a:lnTo>
                    <a:pt x="6875" y="1766"/>
                  </a:lnTo>
                  <a:lnTo>
                    <a:pt x="6900" y="1712"/>
                  </a:lnTo>
                  <a:lnTo>
                    <a:pt x="6914" y="1685"/>
                  </a:lnTo>
                  <a:lnTo>
                    <a:pt x="6928" y="1657"/>
                  </a:lnTo>
                  <a:lnTo>
                    <a:pt x="6943" y="1630"/>
                  </a:lnTo>
                  <a:lnTo>
                    <a:pt x="6958" y="1603"/>
                  </a:lnTo>
                  <a:lnTo>
                    <a:pt x="6958" y="1603"/>
                  </a:lnTo>
                  <a:close/>
                  <a:moveTo>
                    <a:pt x="7084" y="1799"/>
                  </a:moveTo>
                  <a:lnTo>
                    <a:pt x="7084" y="1799"/>
                  </a:lnTo>
                  <a:lnTo>
                    <a:pt x="7135" y="1750"/>
                  </a:lnTo>
                  <a:lnTo>
                    <a:pt x="7186" y="1701"/>
                  </a:lnTo>
                  <a:lnTo>
                    <a:pt x="7236" y="1651"/>
                  </a:lnTo>
                  <a:lnTo>
                    <a:pt x="7285" y="1600"/>
                  </a:lnTo>
                  <a:lnTo>
                    <a:pt x="7285" y="1600"/>
                  </a:lnTo>
                  <a:lnTo>
                    <a:pt x="7289" y="1595"/>
                  </a:lnTo>
                  <a:lnTo>
                    <a:pt x="7290" y="1589"/>
                  </a:lnTo>
                  <a:lnTo>
                    <a:pt x="7289" y="1585"/>
                  </a:lnTo>
                  <a:lnTo>
                    <a:pt x="7285" y="1581"/>
                  </a:lnTo>
                  <a:lnTo>
                    <a:pt x="7282" y="1578"/>
                  </a:lnTo>
                  <a:lnTo>
                    <a:pt x="7276" y="1576"/>
                  </a:lnTo>
                  <a:lnTo>
                    <a:pt x="7271" y="1578"/>
                  </a:lnTo>
                  <a:lnTo>
                    <a:pt x="7265" y="1580"/>
                  </a:lnTo>
                  <a:lnTo>
                    <a:pt x="7265" y="1580"/>
                  </a:lnTo>
                  <a:lnTo>
                    <a:pt x="7170" y="1655"/>
                  </a:lnTo>
                  <a:lnTo>
                    <a:pt x="7098" y="1711"/>
                  </a:lnTo>
                  <a:lnTo>
                    <a:pt x="7046" y="1750"/>
                  </a:lnTo>
                  <a:lnTo>
                    <a:pt x="7012" y="1773"/>
                  </a:lnTo>
                  <a:lnTo>
                    <a:pt x="7002" y="1780"/>
                  </a:lnTo>
                  <a:lnTo>
                    <a:pt x="6995" y="1784"/>
                  </a:lnTo>
                  <a:lnTo>
                    <a:pt x="6991" y="1784"/>
                  </a:lnTo>
                  <a:lnTo>
                    <a:pt x="6991" y="1782"/>
                  </a:lnTo>
                  <a:lnTo>
                    <a:pt x="6991" y="1781"/>
                  </a:lnTo>
                  <a:lnTo>
                    <a:pt x="6995" y="1777"/>
                  </a:lnTo>
                  <a:lnTo>
                    <a:pt x="7001" y="1768"/>
                  </a:lnTo>
                  <a:lnTo>
                    <a:pt x="7019" y="1747"/>
                  </a:lnTo>
                  <a:lnTo>
                    <a:pt x="7046" y="1719"/>
                  </a:lnTo>
                  <a:lnTo>
                    <a:pt x="7080" y="1687"/>
                  </a:lnTo>
                  <a:lnTo>
                    <a:pt x="7156" y="1610"/>
                  </a:lnTo>
                  <a:lnTo>
                    <a:pt x="7234" y="1534"/>
                  </a:lnTo>
                  <a:lnTo>
                    <a:pt x="7266" y="1500"/>
                  </a:lnTo>
                  <a:lnTo>
                    <a:pt x="7293" y="1472"/>
                  </a:lnTo>
                  <a:lnTo>
                    <a:pt x="7293" y="1472"/>
                  </a:lnTo>
                  <a:lnTo>
                    <a:pt x="7299" y="1520"/>
                  </a:lnTo>
                  <a:lnTo>
                    <a:pt x="7303" y="1568"/>
                  </a:lnTo>
                  <a:lnTo>
                    <a:pt x="7308" y="1667"/>
                  </a:lnTo>
                  <a:lnTo>
                    <a:pt x="7308" y="1667"/>
                  </a:lnTo>
                  <a:lnTo>
                    <a:pt x="7278" y="1682"/>
                  </a:lnTo>
                  <a:lnTo>
                    <a:pt x="7248" y="1697"/>
                  </a:lnTo>
                  <a:lnTo>
                    <a:pt x="7219" y="1713"/>
                  </a:lnTo>
                  <a:lnTo>
                    <a:pt x="7191" y="1730"/>
                  </a:lnTo>
                  <a:lnTo>
                    <a:pt x="7136" y="1764"/>
                  </a:lnTo>
                  <a:lnTo>
                    <a:pt x="7084" y="1799"/>
                  </a:lnTo>
                  <a:lnTo>
                    <a:pt x="7084" y="1799"/>
                  </a:lnTo>
                  <a:close/>
                  <a:moveTo>
                    <a:pt x="7277" y="1784"/>
                  </a:moveTo>
                  <a:lnTo>
                    <a:pt x="7277" y="1784"/>
                  </a:lnTo>
                  <a:lnTo>
                    <a:pt x="7279" y="1780"/>
                  </a:lnTo>
                  <a:lnTo>
                    <a:pt x="7279" y="1777"/>
                  </a:lnTo>
                  <a:lnTo>
                    <a:pt x="7279" y="1773"/>
                  </a:lnTo>
                  <a:lnTo>
                    <a:pt x="7278" y="1770"/>
                  </a:lnTo>
                  <a:lnTo>
                    <a:pt x="7276" y="1767"/>
                  </a:lnTo>
                  <a:lnTo>
                    <a:pt x="7273" y="1765"/>
                  </a:lnTo>
                  <a:lnTo>
                    <a:pt x="7270" y="1763"/>
                  </a:lnTo>
                  <a:lnTo>
                    <a:pt x="7266" y="1761"/>
                  </a:lnTo>
                  <a:lnTo>
                    <a:pt x="7266" y="1761"/>
                  </a:lnTo>
                  <a:lnTo>
                    <a:pt x="7290" y="1736"/>
                  </a:lnTo>
                  <a:lnTo>
                    <a:pt x="7313" y="1709"/>
                  </a:lnTo>
                  <a:lnTo>
                    <a:pt x="7313" y="1709"/>
                  </a:lnTo>
                  <a:lnTo>
                    <a:pt x="7317" y="1747"/>
                  </a:lnTo>
                  <a:lnTo>
                    <a:pt x="7320" y="1767"/>
                  </a:lnTo>
                  <a:lnTo>
                    <a:pt x="7324" y="1786"/>
                  </a:lnTo>
                  <a:lnTo>
                    <a:pt x="7324" y="1786"/>
                  </a:lnTo>
                  <a:lnTo>
                    <a:pt x="7325" y="1791"/>
                  </a:lnTo>
                  <a:lnTo>
                    <a:pt x="7327" y="1794"/>
                  </a:lnTo>
                  <a:lnTo>
                    <a:pt x="7331" y="1797"/>
                  </a:lnTo>
                  <a:lnTo>
                    <a:pt x="7334" y="1799"/>
                  </a:lnTo>
                  <a:lnTo>
                    <a:pt x="7334" y="1799"/>
                  </a:lnTo>
                  <a:lnTo>
                    <a:pt x="7105" y="2067"/>
                  </a:lnTo>
                  <a:lnTo>
                    <a:pt x="6873" y="2335"/>
                  </a:lnTo>
                  <a:lnTo>
                    <a:pt x="6873" y="2335"/>
                  </a:lnTo>
                  <a:lnTo>
                    <a:pt x="6791" y="2417"/>
                  </a:lnTo>
                  <a:lnTo>
                    <a:pt x="6708" y="2500"/>
                  </a:lnTo>
                  <a:lnTo>
                    <a:pt x="6542" y="2663"/>
                  </a:lnTo>
                  <a:lnTo>
                    <a:pt x="6374" y="2824"/>
                  </a:lnTo>
                  <a:lnTo>
                    <a:pt x="6291" y="2906"/>
                  </a:lnTo>
                  <a:lnTo>
                    <a:pt x="6209" y="2988"/>
                  </a:lnTo>
                  <a:lnTo>
                    <a:pt x="6209" y="2988"/>
                  </a:lnTo>
                  <a:lnTo>
                    <a:pt x="6136" y="3064"/>
                  </a:lnTo>
                  <a:lnTo>
                    <a:pt x="6063" y="3141"/>
                  </a:lnTo>
                  <a:lnTo>
                    <a:pt x="5992" y="3220"/>
                  </a:lnTo>
                  <a:lnTo>
                    <a:pt x="5921" y="3299"/>
                  </a:lnTo>
                  <a:lnTo>
                    <a:pt x="5851" y="3380"/>
                  </a:lnTo>
                  <a:lnTo>
                    <a:pt x="5782" y="3461"/>
                  </a:lnTo>
                  <a:lnTo>
                    <a:pt x="5714" y="3543"/>
                  </a:lnTo>
                  <a:lnTo>
                    <a:pt x="5648" y="3625"/>
                  </a:lnTo>
                  <a:lnTo>
                    <a:pt x="5513" y="3791"/>
                  </a:lnTo>
                  <a:lnTo>
                    <a:pt x="5381" y="3956"/>
                  </a:lnTo>
                  <a:lnTo>
                    <a:pt x="5246" y="4122"/>
                  </a:lnTo>
                  <a:lnTo>
                    <a:pt x="5179" y="4204"/>
                  </a:lnTo>
                  <a:lnTo>
                    <a:pt x="5112" y="4286"/>
                  </a:lnTo>
                  <a:lnTo>
                    <a:pt x="5112" y="4286"/>
                  </a:lnTo>
                  <a:lnTo>
                    <a:pt x="5061" y="4345"/>
                  </a:lnTo>
                  <a:lnTo>
                    <a:pt x="5011" y="4402"/>
                  </a:lnTo>
                  <a:lnTo>
                    <a:pt x="4907" y="4517"/>
                  </a:lnTo>
                  <a:lnTo>
                    <a:pt x="4907" y="4517"/>
                  </a:lnTo>
                  <a:lnTo>
                    <a:pt x="4650" y="4786"/>
                  </a:lnTo>
                  <a:lnTo>
                    <a:pt x="4393" y="5054"/>
                  </a:lnTo>
                  <a:lnTo>
                    <a:pt x="4393" y="5054"/>
                  </a:lnTo>
                  <a:lnTo>
                    <a:pt x="4505" y="4891"/>
                  </a:lnTo>
                  <a:lnTo>
                    <a:pt x="4616" y="4730"/>
                  </a:lnTo>
                  <a:lnTo>
                    <a:pt x="4616" y="4730"/>
                  </a:lnTo>
                  <a:lnTo>
                    <a:pt x="4849" y="4486"/>
                  </a:lnTo>
                  <a:lnTo>
                    <a:pt x="5082" y="4243"/>
                  </a:lnTo>
                  <a:lnTo>
                    <a:pt x="5082" y="4243"/>
                  </a:lnTo>
                  <a:lnTo>
                    <a:pt x="5157" y="4163"/>
                  </a:lnTo>
                  <a:lnTo>
                    <a:pt x="5231" y="4082"/>
                  </a:lnTo>
                  <a:lnTo>
                    <a:pt x="5304" y="4002"/>
                  </a:lnTo>
                  <a:lnTo>
                    <a:pt x="5375" y="3920"/>
                  </a:lnTo>
                  <a:lnTo>
                    <a:pt x="5446" y="3838"/>
                  </a:lnTo>
                  <a:lnTo>
                    <a:pt x="5518" y="3754"/>
                  </a:lnTo>
                  <a:lnTo>
                    <a:pt x="5658" y="3586"/>
                  </a:lnTo>
                  <a:lnTo>
                    <a:pt x="5796" y="3416"/>
                  </a:lnTo>
                  <a:lnTo>
                    <a:pt x="5934" y="3246"/>
                  </a:lnTo>
                  <a:lnTo>
                    <a:pt x="6072" y="3076"/>
                  </a:lnTo>
                  <a:lnTo>
                    <a:pt x="6211" y="2905"/>
                  </a:lnTo>
                  <a:lnTo>
                    <a:pt x="6211" y="2905"/>
                  </a:lnTo>
                  <a:lnTo>
                    <a:pt x="6213" y="2903"/>
                  </a:lnTo>
                  <a:lnTo>
                    <a:pt x="6213" y="2903"/>
                  </a:lnTo>
                  <a:lnTo>
                    <a:pt x="6280" y="2836"/>
                  </a:lnTo>
                  <a:lnTo>
                    <a:pt x="6349" y="2769"/>
                  </a:lnTo>
                  <a:lnTo>
                    <a:pt x="6489" y="2637"/>
                  </a:lnTo>
                  <a:lnTo>
                    <a:pt x="6631" y="2502"/>
                  </a:lnTo>
                  <a:lnTo>
                    <a:pt x="6701" y="2434"/>
                  </a:lnTo>
                  <a:lnTo>
                    <a:pt x="6771" y="2365"/>
                  </a:lnTo>
                  <a:lnTo>
                    <a:pt x="6840" y="2296"/>
                  </a:lnTo>
                  <a:lnTo>
                    <a:pt x="6909" y="2226"/>
                  </a:lnTo>
                  <a:lnTo>
                    <a:pt x="6976" y="2156"/>
                  </a:lnTo>
                  <a:lnTo>
                    <a:pt x="7040" y="2083"/>
                  </a:lnTo>
                  <a:lnTo>
                    <a:pt x="7104" y="2011"/>
                  </a:lnTo>
                  <a:lnTo>
                    <a:pt x="7164" y="1937"/>
                  </a:lnTo>
                  <a:lnTo>
                    <a:pt x="7194" y="1898"/>
                  </a:lnTo>
                  <a:lnTo>
                    <a:pt x="7222" y="1861"/>
                  </a:lnTo>
                  <a:lnTo>
                    <a:pt x="7250" y="1822"/>
                  </a:lnTo>
                  <a:lnTo>
                    <a:pt x="7277" y="1784"/>
                  </a:lnTo>
                  <a:lnTo>
                    <a:pt x="7277" y="1784"/>
                  </a:lnTo>
                  <a:close/>
                  <a:moveTo>
                    <a:pt x="3466" y="6230"/>
                  </a:moveTo>
                  <a:lnTo>
                    <a:pt x="3466" y="6230"/>
                  </a:lnTo>
                  <a:lnTo>
                    <a:pt x="3522" y="6173"/>
                  </a:lnTo>
                  <a:lnTo>
                    <a:pt x="3578" y="6116"/>
                  </a:lnTo>
                  <a:lnTo>
                    <a:pt x="3633" y="6056"/>
                  </a:lnTo>
                  <a:lnTo>
                    <a:pt x="3687" y="5996"/>
                  </a:lnTo>
                  <a:lnTo>
                    <a:pt x="3740" y="5935"/>
                  </a:lnTo>
                  <a:lnTo>
                    <a:pt x="3792" y="5872"/>
                  </a:lnTo>
                  <a:lnTo>
                    <a:pt x="3844" y="5809"/>
                  </a:lnTo>
                  <a:lnTo>
                    <a:pt x="3894" y="5746"/>
                  </a:lnTo>
                  <a:lnTo>
                    <a:pt x="3945" y="5681"/>
                  </a:lnTo>
                  <a:lnTo>
                    <a:pt x="3995" y="5616"/>
                  </a:lnTo>
                  <a:lnTo>
                    <a:pt x="4044" y="5550"/>
                  </a:lnTo>
                  <a:lnTo>
                    <a:pt x="4092" y="5484"/>
                  </a:lnTo>
                  <a:lnTo>
                    <a:pt x="4188" y="5349"/>
                  </a:lnTo>
                  <a:lnTo>
                    <a:pt x="4283" y="5214"/>
                  </a:lnTo>
                  <a:lnTo>
                    <a:pt x="4283" y="5214"/>
                  </a:lnTo>
                  <a:lnTo>
                    <a:pt x="4359" y="5134"/>
                  </a:lnTo>
                  <a:lnTo>
                    <a:pt x="4435" y="5053"/>
                  </a:lnTo>
                  <a:lnTo>
                    <a:pt x="4588" y="4892"/>
                  </a:lnTo>
                  <a:lnTo>
                    <a:pt x="4742" y="4732"/>
                  </a:lnTo>
                  <a:lnTo>
                    <a:pt x="4818" y="4651"/>
                  </a:lnTo>
                  <a:lnTo>
                    <a:pt x="4894" y="4571"/>
                  </a:lnTo>
                  <a:lnTo>
                    <a:pt x="4894" y="4571"/>
                  </a:lnTo>
                  <a:lnTo>
                    <a:pt x="5092" y="4363"/>
                  </a:lnTo>
                  <a:lnTo>
                    <a:pt x="5092" y="4363"/>
                  </a:lnTo>
                  <a:lnTo>
                    <a:pt x="4854" y="4643"/>
                  </a:lnTo>
                  <a:lnTo>
                    <a:pt x="4618" y="4924"/>
                  </a:lnTo>
                  <a:lnTo>
                    <a:pt x="4381" y="5205"/>
                  </a:lnTo>
                  <a:lnTo>
                    <a:pt x="4145" y="5485"/>
                  </a:lnTo>
                  <a:lnTo>
                    <a:pt x="4025" y="5625"/>
                  </a:lnTo>
                  <a:lnTo>
                    <a:pt x="3906" y="5764"/>
                  </a:lnTo>
                  <a:lnTo>
                    <a:pt x="3785" y="5903"/>
                  </a:lnTo>
                  <a:lnTo>
                    <a:pt x="3665" y="6041"/>
                  </a:lnTo>
                  <a:lnTo>
                    <a:pt x="3542" y="6178"/>
                  </a:lnTo>
                  <a:lnTo>
                    <a:pt x="3419" y="6313"/>
                  </a:lnTo>
                  <a:lnTo>
                    <a:pt x="3295" y="6449"/>
                  </a:lnTo>
                  <a:lnTo>
                    <a:pt x="3170" y="6583"/>
                  </a:lnTo>
                  <a:lnTo>
                    <a:pt x="3170" y="6583"/>
                  </a:lnTo>
                  <a:lnTo>
                    <a:pt x="3205" y="6544"/>
                  </a:lnTo>
                  <a:lnTo>
                    <a:pt x="3241" y="6503"/>
                  </a:lnTo>
                  <a:lnTo>
                    <a:pt x="3279" y="6461"/>
                  </a:lnTo>
                  <a:lnTo>
                    <a:pt x="3315" y="6418"/>
                  </a:lnTo>
                  <a:lnTo>
                    <a:pt x="3390" y="6326"/>
                  </a:lnTo>
                  <a:lnTo>
                    <a:pt x="3466" y="6230"/>
                  </a:lnTo>
                  <a:lnTo>
                    <a:pt x="3466" y="6230"/>
                  </a:lnTo>
                  <a:close/>
                  <a:moveTo>
                    <a:pt x="3056" y="6504"/>
                  </a:moveTo>
                  <a:lnTo>
                    <a:pt x="3056" y="6504"/>
                  </a:lnTo>
                  <a:lnTo>
                    <a:pt x="3075" y="6471"/>
                  </a:lnTo>
                  <a:lnTo>
                    <a:pt x="3096" y="6440"/>
                  </a:lnTo>
                  <a:lnTo>
                    <a:pt x="3117" y="6407"/>
                  </a:lnTo>
                  <a:lnTo>
                    <a:pt x="3139" y="6375"/>
                  </a:lnTo>
                  <a:lnTo>
                    <a:pt x="3164" y="6343"/>
                  </a:lnTo>
                  <a:lnTo>
                    <a:pt x="3187" y="6311"/>
                  </a:lnTo>
                  <a:lnTo>
                    <a:pt x="3213" y="6279"/>
                  </a:lnTo>
                  <a:lnTo>
                    <a:pt x="3239" y="6249"/>
                  </a:lnTo>
                  <a:lnTo>
                    <a:pt x="3294" y="6186"/>
                  </a:lnTo>
                  <a:lnTo>
                    <a:pt x="3350" y="6125"/>
                  </a:lnTo>
                  <a:lnTo>
                    <a:pt x="3409" y="6063"/>
                  </a:lnTo>
                  <a:lnTo>
                    <a:pt x="3469" y="6003"/>
                  </a:lnTo>
                  <a:lnTo>
                    <a:pt x="3530" y="5944"/>
                  </a:lnTo>
                  <a:lnTo>
                    <a:pt x="3594" y="5884"/>
                  </a:lnTo>
                  <a:lnTo>
                    <a:pt x="3719" y="5768"/>
                  </a:lnTo>
                  <a:lnTo>
                    <a:pt x="3843" y="5653"/>
                  </a:lnTo>
                  <a:lnTo>
                    <a:pt x="3903" y="5597"/>
                  </a:lnTo>
                  <a:lnTo>
                    <a:pt x="3961" y="5541"/>
                  </a:lnTo>
                  <a:lnTo>
                    <a:pt x="3961" y="5541"/>
                  </a:lnTo>
                  <a:lnTo>
                    <a:pt x="3855" y="5670"/>
                  </a:lnTo>
                  <a:lnTo>
                    <a:pt x="3749" y="5800"/>
                  </a:lnTo>
                  <a:lnTo>
                    <a:pt x="3646" y="5929"/>
                  </a:lnTo>
                  <a:lnTo>
                    <a:pt x="3544" y="6062"/>
                  </a:lnTo>
                  <a:lnTo>
                    <a:pt x="3544" y="6062"/>
                  </a:lnTo>
                  <a:lnTo>
                    <a:pt x="3473" y="6138"/>
                  </a:lnTo>
                  <a:lnTo>
                    <a:pt x="3438" y="6175"/>
                  </a:lnTo>
                  <a:lnTo>
                    <a:pt x="3403" y="6215"/>
                  </a:lnTo>
                  <a:lnTo>
                    <a:pt x="3403" y="6215"/>
                  </a:lnTo>
                  <a:lnTo>
                    <a:pt x="3389" y="6229"/>
                  </a:lnTo>
                  <a:lnTo>
                    <a:pt x="3370" y="6247"/>
                  </a:lnTo>
                  <a:lnTo>
                    <a:pt x="3349" y="6264"/>
                  </a:lnTo>
                  <a:lnTo>
                    <a:pt x="3326" y="6283"/>
                  </a:lnTo>
                  <a:lnTo>
                    <a:pt x="3273" y="6322"/>
                  </a:lnTo>
                  <a:lnTo>
                    <a:pt x="3218" y="6363"/>
                  </a:lnTo>
                  <a:lnTo>
                    <a:pt x="3165" y="6403"/>
                  </a:lnTo>
                  <a:lnTo>
                    <a:pt x="3117" y="6441"/>
                  </a:lnTo>
                  <a:lnTo>
                    <a:pt x="3096" y="6459"/>
                  </a:lnTo>
                  <a:lnTo>
                    <a:pt x="3079" y="6476"/>
                  </a:lnTo>
                  <a:lnTo>
                    <a:pt x="3066" y="6490"/>
                  </a:lnTo>
                  <a:lnTo>
                    <a:pt x="3056" y="6504"/>
                  </a:lnTo>
                  <a:lnTo>
                    <a:pt x="3056" y="6504"/>
                  </a:lnTo>
                  <a:close/>
                  <a:moveTo>
                    <a:pt x="4723" y="4578"/>
                  </a:moveTo>
                  <a:lnTo>
                    <a:pt x="4723" y="4578"/>
                  </a:lnTo>
                  <a:lnTo>
                    <a:pt x="4800" y="4470"/>
                  </a:lnTo>
                  <a:lnTo>
                    <a:pt x="4879" y="4363"/>
                  </a:lnTo>
                  <a:lnTo>
                    <a:pt x="4958" y="4259"/>
                  </a:lnTo>
                  <a:lnTo>
                    <a:pt x="4998" y="4208"/>
                  </a:lnTo>
                  <a:lnTo>
                    <a:pt x="5039" y="4157"/>
                  </a:lnTo>
                  <a:lnTo>
                    <a:pt x="5039" y="4157"/>
                  </a:lnTo>
                  <a:lnTo>
                    <a:pt x="5101" y="4081"/>
                  </a:lnTo>
                  <a:lnTo>
                    <a:pt x="5164" y="4006"/>
                  </a:lnTo>
                  <a:lnTo>
                    <a:pt x="5229" y="3931"/>
                  </a:lnTo>
                  <a:lnTo>
                    <a:pt x="5294" y="3858"/>
                  </a:lnTo>
                  <a:lnTo>
                    <a:pt x="5360" y="3784"/>
                  </a:lnTo>
                  <a:lnTo>
                    <a:pt x="5426" y="3711"/>
                  </a:lnTo>
                  <a:lnTo>
                    <a:pt x="5493" y="3639"/>
                  </a:lnTo>
                  <a:lnTo>
                    <a:pt x="5560" y="3567"/>
                  </a:lnTo>
                  <a:lnTo>
                    <a:pt x="5697" y="3425"/>
                  </a:lnTo>
                  <a:lnTo>
                    <a:pt x="5834" y="3284"/>
                  </a:lnTo>
                  <a:lnTo>
                    <a:pt x="5973" y="3144"/>
                  </a:lnTo>
                  <a:lnTo>
                    <a:pt x="6112" y="3004"/>
                  </a:lnTo>
                  <a:lnTo>
                    <a:pt x="6112" y="3004"/>
                  </a:lnTo>
                  <a:lnTo>
                    <a:pt x="5981" y="3158"/>
                  </a:lnTo>
                  <a:lnTo>
                    <a:pt x="5852" y="3311"/>
                  </a:lnTo>
                  <a:lnTo>
                    <a:pt x="5593" y="3619"/>
                  </a:lnTo>
                  <a:lnTo>
                    <a:pt x="5463" y="3771"/>
                  </a:lnTo>
                  <a:lnTo>
                    <a:pt x="5330" y="3923"/>
                  </a:lnTo>
                  <a:lnTo>
                    <a:pt x="5264" y="3998"/>
                  </a:lnTo>
                  <a:lnTo>
                    <a:pt x="5197" y="4073"/>
                  </a:lnTo>
                  <a:lnTo>
                    <a:pt x="5129" y="4148"/>
                  </a:lnTo>
                  <a:lnTo>
                    <a:pt x="5061" y="4222"/>
                  </a:lnTo>
                  <a:lnTo>
                    <a:pt x="5061" y="4222"/>
                  </a:lnTo>
                  <a:lnTo>
                    <a:pt x="4892" y="4400"/>
                  </a:lnTo>
                  <a:lnTo>
                    <a:pt x="4723" y="4578"/>
                  </a:lnTo>
                  <a:lnTo>
                    <a:pt x="4723" y="4578"/>
                  </a:lnTo>
                  <a:close/>
                  <a:moveTo>
                    <a:pt x="6625" y="2399"/>
                  </a:moveTo>
                  <a:lnTo>
                    <a:pt x="6625" y="2399"/>
                  </a:lnTo>
                  <a:lnTo>
                    <a:pt x="6566" y="2473"/>
                  </a:lnTo>
                  <a:lnTo>
                    <a:pt x="6509" y="2546"/>
                  </a:lnTo>
                  <a:lnTo>
                    <a:pt x="6509" y="2546"/>
                  </a:lnTo>
                  <a:lnTo>
                    <a:pt x="6429" y="2632"/>
                  </a:lnTo>
                  <a:lnTo>
                    <a:pt x="6351" y="2718"/>
                  </a:lnTo>
                  <a:lnTo>
                    <a:pt x="6271" y="2802"/>
                  </a:lnTo>
                  <a:lnTo>
                    <a:pt x="6193" y="2883"/>
                  </a:lnTo>
                  <a:lnTo>
                    <a:pt x="6193" y="2883"/>
                  </a:lnTo>
                  <a:lnTo>
                    <a:pt x="6041" y="3035"/>
                  </a:lnTo>
                  <a:lnTo>
                    <a:pt x="5890" y="3188"/>
                  </a:lnTo>
                  <a:lnTo>
                    <a:pt x="5740" y="3342"/>
                  </a:lnTo>
                  <a:lnTo>
                    <a:pt x="5591" y="3497"/>
                  </a:lnTo>
                  <a:lnTo>
                    <a:pt x="5445" y="3654"/>
                  </a:lnTo>
                  <a:lnTo>
                    <a:pt x="5373" y="3732"/>
                  </a:lnTo>
                  <a:lnTo>
                    <a:pt x="5300" y="3812"/>
                  </a:lnTo>
                  <a:lnTo>
                    <a:pt x="5229" y="3893"/>
                  </a:lnTo>
                  <a:lnTo>
                    <a:pt x="5158" y="3974"/>
                  </a:lnTo>
                  <a:lnTo>
                    <a:pt x="5088" y="4056"/>
                  </a:lnTo>
                  <a:lnTo>
                    <a:pt x="5018" y="4137"/>
                  </a:lnTo>
                  <a:lnTo>
                    <a:pt x="5018" y="4137"/>
                  </a:lnTo>
                  <a:lnTo>
                    <a:pt x="4955" y="4216"/>
                  </a:lnTo>
                  <a:lnTo>
                    <a:pt x="4892" y="4294"/>
                  </a:lnTo>
                  <a:lnTo>
                    <a:pt x="4829" y="4374"/>
                  </a:lnTo>
                  <a:lnTo>
                    <a:pt x="4769" y="4454"/>
                  </a:lnTo>
                  <a:lnTo>
                    <a:pt x="4709" y="4534"/>
                  </a:lnTo>
                  <a:lnTo>
                    <a:pt x="4649" y="4616"/>
                  </a:lnTo>
                  <a:lnTo>
                    <a:pt x="4532" y="4779"/>
                  </a:lnTo>
                  <a:lnTo>
                    <a:pt x="4532" y="4779"/>
                  </a:lnTo>
                  <a:lnTo>
                    <a:pt x="4089" y="5246"/>
                  </a:lnTo>
                  <a:lnTo>
                    <a:pt x="4089" y="5246"/>
                  </a:lnTo>
                  <a:lnTo>
                    <a:pt x="4202" y="5107"/>
                  </a:lnTo>
                  <a:lnTo>
                    <a:pt x="4317" y="4969"/>
                  </a:lnTo>
                  <a:lnTo>
                    <a:pt x="4543" y="4690"/>
                  </a:lnTo>
                  <a:lnTo>
                    <a:pt x="4769" y="4414"/>
                  </a:lnTo>
                  <a:lnTo>
                    <a:pt x="4882" y="4276"/>
                  </a:lnTo>
                  <a:lnTo>
                    <a:pt x="4995" y="4140"/>
                  </a:lnTo>
                  <a:lnTo>
                    <a:pt x="4995" y="4140"/>
                  </a:lnTo>
                  <a:lnTo>
                    <a:pt x="5142" y="3967"/>
                  </a:lnTo>
                  <a:lnTo>
                    <a:pt x="5291" y="3793"/>
                  </a:lnTo>
                  <a:lnTo>
                    <a:pt x="5440" y="3622"/>
                  </a:lnTo>
                  <a:lnTo>
                    <a:pt x="5593" y="3453"/>
                  </a:lnTo>
                  <a:lnTo>
                    <a:pt x="5745" y="3285"/>
                  </a:lnTo>
                  <a:lnTo>
                    <a:pt x="5900" y="3119"/>
                  </a:lnTo>
                  <a:lnTo>
                    <a:pt x="6056" y="2953"/>
                  </a:lnTo>
                  <a:lnTo>
                    <a:pt x="6214" y="2790"/>
                  </a:lnTo>
                  <a:lnTo>
                    <a:pt x="6214" y="2790"/>
                  </a:lnTo>
                  <a:lnTo>
                    <a:pt x="6264" y="2740"/>
                  </a:lnTo>
                  <a:lnTo>
                    <a:pt x="6315" y="2690"/>
                  </a:lnTo>
                  <a:lnTo>
                    <a:pt x="6417" y="2592"/>
                  </a:lnTo>
                  <a:lnTo>
                    <a:pt x="6520" y="2495"/>
                  </a:lnTo>
                  <a:lnTo>
                    <a:pt x="6625" y="2399"/>
                  </a:lnTo>
                  <a:lnTo>
                    <a:pt x="6625" y="2399"/>
                  </a:lnTo>
                  <a:close/>
                  <a:moveTo>
                    <a:pt x="3521" y="5842"/>
                  </a:moveTo>
                  <a:lnTo>
                    <a:pt x="3521" y="5842"/>
                  </a:lnTo>
                  <a:lnTo>
                    <a:pt x="3474" y="5897"/>
                  </a:lnTo>
                  <a:lnTo>
                    <a:pt x="3425" y="5951"/>
                  </a:lnTo>
                  <a:lnTo>
                    <a:pt x="3425" y="5951"/>
                  </a:lnTo>
                  <a:lnTo>
                    <a:pt x="3361" y="6020"/>
                  </a:lnTo>
                  <a:lnTo>
                    <a:pt x="3295" y="6089"/>
                  </a:lnTo>
                  <a:lnTo>
                    <a:pt x="3228" y="6155"/>
                  </a:lnTo>
                  <a:lnTo>
                    <a:pt x="3193" y="6187"/>
                  </a:lnTo>
                  <a:lnTo>
                    <a:pt x="3159" y="6220"/>
                  </a:lnTo>
                  <a:lnTo>
                    <a:pt x="3159" y="6220"/>
                  </a:lnTo>
                  <a:lnTo>
                    <a:pt x="3067" y="6302"/>
                  </a:lnTo>
                  <a:lnTo>
                    <a:pt x="3025" y="6341"/>
                  </a:lnTo>
                  <a:lnTo>
                    <a:pt x="3005" y="6361"/>
                  </a:lnTo>
                  <a:lnTo>
                    <a:pt x="2986" y="6382"/>
                  </a:lnTo>
                  <a:lnTo>
                    <a:pt x="2986" y="6382"/>
                  </a:lnTo>
                  <a:lnTo>
                    <a:pt x="3029" y="6315"/>
                  </a:lnTo>
                  <a:lnTo>
                    <a:pt x="3075" y="6249"/>
                  </a:lnTo>
                  <a:lnTo>
                    <a:pt x="3123" y="6185"/>
                  </a:lnTo>
                  <a:lnTo>
                    <a:pt x="3172" y="6120"/>
                  </a:lnTo>
                  <a:lnTo>
                    <a:pt x="3223" y="6058"/>
                  </a:lnTo>
                  <a:lnTo>
                    <a:pt x="3274" y="5996"/>
                  </a:lnTo>
                  <a:lnTo>
                    <a:pt x="3378" y="5873"/>
                  </a:lnTo>
                  <a:lnTo>
                    <a:pt x="3378" y="5873"/>
                  </a:lnTo>
                  <a:lnTo>
                    <a:pt x="3446" y="5794"/>
                  </a:lnTo>
                  <a:lnTo>
                    <a:pt x="3515" y="5715"/>
                  </a:lnTo>
                  <a:lnTo>
                    <a:pt x="3585" y="5637"/>
                  </a:lnTo>
                  <a:lnTo>
                    <a:pt x="3657" y="5560"/>
                  </a:lnTo>
                  <a:lnTo>
                    <a:pt x="3801" y="5406"/>
                  </a:lnTo>
                  <a:lnTo>
                    <a:pt x="3946" y="5255"/>
                  </a:lnTo>
                  <a:lnTo>
                    <a:pt x="4091" y="5103"/>
                  </a:lnTo>
                  <a:lnTo>
                    <a:pt x="4236" y="4951"/>
                  </a:lnTo>
                  <a:lnTo>
                    <a:pt x="4307" y="4875"/>
                  </a:lnTo>
                  <a:lnTo>
                    <a:pt x="4379" y="4798"/>
                  </a:lnTo>
                  <a:lnTo>
                    <a:pt x="4450" y="4720"/>
                  </a:lnTo>
                  <a:lnTo>
                    <a:pt x="4520" y="4642"/>
                  </a:lnTo>
                  <a:lnTo>
                    <a:pt x="4520" y="4642"/>
                  </a:lnTo>
                  <a:lnTo>
                    <a:pt x="4271" y="4943"/>
                  </a:lnTo>
                  <a:lnTo>
                    <a:pt x="4022" y="5244"/>
                  </a:lnTo>
                  <a:lnTo>
                    <a:pt x="3773" y="5543"/>
                  </a:lnTo>
                  <a:lnTo>
                    <a:pt x="3647" y="5693"/>
                  </a:lnTo>
                  <a:lnTo>
                    <a:pt x="3521" y="5842"/>
                  </a:lnTo>
                  <a:lnTo>
                    <a:pt x="3521" y="5842"/>
                  </a:lnTo>
                  <a:close/>
                  <a:moveTo>
                    <a:pt x="6429" y="2182"/>
                  </a:moveTo>
                  <a:lnTo>
                    <a:pt x="6429" y="2182"/>
                  </a:lnTo>
                  <a:lnTo>
                    <a:pt x="6473" y="2202"/>
                  </a:lnTo>
                  <a:lnTo>
                    <a:pt x="6516" y="2220"/>
                  </a:lnTo>
                  <a:lnTo>
                    <a:pt x="6516" y="2220"/>
                  </a:lnTo>
                  <a:lnTo>
                    <a:pt x="6472" y="2253"/>
                  </a:lnTo>
                  <a:lnTo>
                    <a:pt x="6428" y="2287"/>
                  </a:lnTo>
                  <a:lnTo>
                    <a:pt x="6385" y="2321"/>
                  </a:lnTo>
                  <a:lnTo>
                    <a:pt x="6342" y="2355"/>
                  </a:lnTo>
                  <a:lnTo>
                    <a:pt x="6257" y="2426"/>
                  </a:lnTo>
                  <a:lnTo>
                    <a:pt x="6174" y="2500"/>
                  </a:lnTo>
                  <a:lnTo>
                    <a:pt x="6092" y="2575"/>
                  </a:lnTo>
                  <a:lnTo>
                    <a:pt x="6012" y="2651"/>
                  </a:lnTo>
                  <a:lnTo>
                    <a:pt x="5933" y="2731"/>
                  </a:lnTo>
                  <a:lnTo>
                    <a:pt x="5856" y="2810"/>
                  </a:lnTo>
                  <a:lnTo>
                    <a:pt x="5856" y="2810"/>
                  </a:lnTo>
                  <a:lnTo>
                    <a:pt x="5996" y="2650"/>
                  </a:lnTo>
                  <a:lnTo>
                    <a:pt x="6138" y="2492"/>
                  </a:lnTo>
                  <a:lnTo>
                    <a:pt x="6209" y="2413"/>
                  </a:lnTo>
                  <a:lnTo>
                    <a:pt x="6282" y="2336"/>
                  </a:lnTo>
                  <a:lnTo>
                    <a:pt x="6356" y="2259"/>
                  </a:lnTo>
                  <a:lnTo>
                    <a:pt x="6429" y="2182"/>
                  </a:lnTo>
                  <a:lnTo>
                    <a:pt x="6429" y="2182"/>
                  </a:lnTo>
                  <a:close/>
                  <a:moveTo>
                    <a:pt x="5878" y="2863"/>
                  </a:moveTo>
                  <a:lnTo>
                    <a:pt x="5878" y="2863"/>
                  </a:lnTo>
                  <a:lnTo>
                    <a:pt x="5916" y="2820"/>
                  </a:lnTo>
                  <a:lnTo>
                    <a:pt x="5954" y="2775"/>
                  </a:lnTo>
                  <a:lnTo>
                    <a:pt x="6033" y="2690"/>
                  </a:lnTo>
                  <a:lnTo>
                    <a:pt x="6112" y="2605"/>
                  </a:lnTo>
                  <a:lnTo>
                    <a:pt x="6193" y="2522"/>
                  </a:lnTo>
                  <a:lnTo>
                    <a:pt x="6193" y="2522"/>
                  </a:lnTo>
                  <a:lnTo>
                    <a:pt x="6216" y="2500"/>
                  </a:lnTo>
                  <a:lnTo>
                    <a:pt x="6245" y="2473"/>
                  </a:lnTo>
                  <a:lnTo>
                    <a:pt x="6275" y="2446"/>
                  </a:lnTo>
                  <a:lnTo>
                    <a:pt x="6307" y="2418"/>
                  </a:lnTo>
                  <a:lnTo>
                    <a:pt x="6339" y="2390"/>
                  </a:lnTo>
                  <a:lnTo>
                    <a:pt x="6370" y="2365"/>
                  </a:lnTo>
                  <a:lnTo>
                    <a:pt x="6398" y="2345"/>
                  </a:lnTo>
                  <a:lnTo>
                    <a:pt x="6421" y="2329"/>
                  </a:lnTo>
                  <a:lnTo>
                    <a:pt x="6431" y="2324"/>
                  </a:lnTo>
                  <a:lnTo>
                    <a:pt x="6439" y="2321"/>
                  </a:lnTo>
                  <a:lnTo>
                    <a:pt x="6446" y="2320"/>
                  </a:lnTo>
                  <a:lnTo>
                    <a:pt x="6449" y="2320"/>
                  </a:lnTo>
                  <a:lnTo>
                    <a:pt x="6452" y="2321"/>
                  </a:lnTo>
                  <a:lnTo>
                    <a:pt x="6452" y="2323"/>
                  </a:lnTo>
                  <a:lnTo>
                    <a:pt x="6452" y="2329"/>
                  </a:lnTo>
                  <a:lnTo>
                    <a:pt x="6449" y="2337"/>
                  </a:lnTo>
                  <a:lnTo>
                    <a:pt x="6443" y="2349"/>
                  </a:lnTo>
                  <a:lnTo>
                    <a:pt x="6435" y="2363"/>
                  </a:lnTo>
                  <a:lnTo>
                    <a:pt x="6424" y="2382"/>
                  </a:lnTo>
                  <a:lnTo>
                    <a:pt x="6408" y="2403"/>
                  </a:lnTo>
                  <a:lnTo>
                    <a:pt x="6391" y="2427"/>
                  </a:lnTo>
                  <a:lnTo>
                    <a:pt x="6343" y="2488"/>
                  </a:lnTo>
                  <a:lnTo>
                    <a:pt x="6280" y="2567"/>
                  </a:lnTo>
                  <a:lnTo>
                    <a:pt x="6280" y="2567"/>
                  </a:lnTo>
                  <a:lnTo>
                    <a:pt x="6204" y="2657"/>
                  </a:lnTo>
                  <a:lnTo>
                    <a:pt x="6126" y="2748"/>
                  </a:lnTo>
                  <a:lnTo>
                    <a:pt x="6048" y="2838"/>
                  </a:lnTo>
                  <a:lnTo>
                    <a:pt x="5968" y="2927"/>
                  </a:lnTo>
                  <a:lnTo>
                    <a:pt x="5968" y="2927"/>
                  </a:lnTo>
                  <a:lnTo>
                    <a:pt x="5854" y="3050"/>
                  </a:lnTo>
                  <a:lnTo>
                    <a:pt x="5739" y="3174"/>
                  </a:lnTo>
                  <a:lnTo>
                    <a:pt x="5739" y="3174"/>
                  </a:lnTo>
                  <a:lnTo>
                    <a:pt x="5807" y="3103"/>
                  </a:lnTo>
                  <a:lnTo>
                    <a:pt x="5875" y="3034"/>
                  </a:lnTo>
                  <a:lnTo>
                    <a:pt x="5875" y="3034"/>
                  </a:lnTo>
                  <a:lnTo>
                    <a:pt x="5768" y="3152"/>
                  </a:lnTo>
                  <a:lnTo>
                    <a:pt x="5659" y="3270"/>
                  </a:lnTo>
                  <a:lnTo>
                    <a:pt x="5550" y="3387"/>
                  </a:lnTo>
                  <a:lnTo>
                    <a:pt x="5440" y="3504"/>
                  </a:lnTo>
                  <a:lnTo>
                    <a:pt x="5440" y="3504"/>
                  </a:lnTo>
                  <a:lnTo>
                    <a:pt x="5655" y="3267"/>
                  </a:lnTo>
                  <a:lnTo>
                    <a:pt x="5655" y="3267"/>
                  </a:lnTo>
                  <a:lnTo>
                    <a:pt x="5366" y="3583"/>
                  </a:lnTo>
                  <a:lnTo>
                    <a:pt x="5366" y="3583"/>
                  </a:lnTo>
                  <a:lnTo>
                    <a:pt x="5251" y="3702"/>
                  </a:lnTo>
                  <a:lnTo>
                    <a:pt x="5135" y="3821"/>
                  </a:lnTo>
                  <a:lnTo>
                    <a:pt x="4904" y="4058"/>
                  </a:lnTo>
                  <a:lnTo>
                    <a:pt x="4904" y="4058"/>
                  </a:lnTo>
                  <a:lnTo>
                    <a:pt x="5087" y="3826"/>
                  </a:lnTo>
                  <a:lnTo>
                    <a:pt x="5178" y="3710"/>
                  </a:lnTo>
                  <a:lnTo>
                    <a:pt x="5270" y="3596"/>
                  </a:lnTo>
                  <a:lnTo>
                    <a:pt x="5270" y="3596"/>
                  </a:lnTo>
                  <a:lnTo>
                    <a:pt x="5421" y="3412"/>
                  </a:lnTo>
                  <a:lnTo>
                    <a:pt x="5573" y="3228"/>
                  </a:lnTo>
                  <a:lnTo>
                    <a:pt x="5725" y="3045"/>
                  </a:lnTo>
                  <a:lnTo>
                    <a:pt x="5878" y="2863"/>
                  </a:lnTo>
                  <a:lnTo>
                    <a:pt x="5878" y="2863"/>
                  </a:lnTo>
                  <a:close/>
                  <a:moveTo>
                    <a:pt x="5120" y="3687"/>
                  </a:moveTo>
                  <a:lnTo>
                    <a:pt x="5120" y="3687"/>
                  </a:lnTo>
                  <a:lnTo>
                    <a:pt x="4992" y="3853"/>
                  </a:lnTo>
                  <a:lnTo>
                    <a:pt x="4866" y="4019"/>
                  </a:lnTo>
                  <a:lnTo>
                    <a:pt x="4739" y="4185"/>
                  </a:lnTo>
                  <a:lnTo>
                    <a:pt x="4613" y="4351"/>
                  </a:lnTo>
                  <a:lnTo>
                    <a:pt x="4613" y="4351"/>
                  </a:lnTo>
                  <a:lnTo>
                    <a:pt x="4368" y="4595"/>
                  </a:lnTo>
                  <a:lnTo>
                    <a:pt x="4124" y="4839"/>
                  </a:lnTo>
                  <a:lnTo>
                    <a:pt x="4124" y="4839"/>
                  </a:lnTo>
                  <a:lnTo>
                    <a:pt x="4252" y="4698"/>
                  </a:lnTo>
                  <a:lnTo>
                    <a:pt x="4380" y="4557"/>
                  </a:lnTo>
                  <a:lnTo>
                    <a:pt x="4505" y="4414"/>
                  </a:lnTo>
                  <a:lnTo>
                    <a:pt x="4631" y="4270"/>
                  </a:lnTo>
                  <a:lnTo>
                    <a:pt x="4753" y="4125"/>
                  </a:lnTo>
                  <a:lnTo>
                    <a:pt x="4876" y="3979"/>
                  </a:lnTo>
                  <a:lnTo>
                    <a:pt x="5120" y="3687"/>
                  </a:lnTo>
                  <a:lnTo>
                    <a:pt x="5120" y="3687"/>
                  </a:lnTo>
                  <a:close/>
                  <a:moveTo>
                    <a:pt x="4488" y="4512"/>
                  </a:moveTo>
                  <a:lnTo>
                    <a:pt x="4488" y="4512"/>
                  </a:lnTo>
                  <a:lnTo>
                    <a:pt x="4450" y="4559"/>
                  </a:lnTo>
                  <a:lnTo>
                    <a:pt x="4450" y="4559"/>
                  </a:lnTo>
                  <a:lnTo>
                    <a:pt x="4392" y="4619"/>
                  </a:lnTo>
                  <a:lnTo>
                    <a:pt x="4392" y="4619"/>
                  </a:lnTo>
                  <a:lnTo>
                    <a:pt x="4259" y="4752"/>
                  </a:lnTo>
                  <a:lnTo>
                    <a:pt x="4130" y="4887"/>
                  </a:lnTo>
                  <a:lnTo>
                    <a:pt x="3870" y="5157"/>
                  </a:lnTo>
                  <a:lnTo>
                    <a:pt x="3870" y="5157"/>
                  </a:lnTo>
                  <a:lnTo>
                    <a:pt x="4083" y="4956"/>
                  </a:lnTo>
                  <a:lnTo>
                    <a:pt x="4188" y="4856"/>
                  </a:lnTo>
                  <a:lnTo>
                    <a:pt x="4291" y="4755"/>
                  </a:lnTo>
                  <a:lnTo>
                    <a:pt x="4291" y="4755"/>
                  </a:lnTo>
                  <a:lnTo>
                    <a:pt x="4203" y="4861"/>
                  </a:lnTo>
                  <a:lnTo>
                    <a:pt x="4114" y="4965"/>
                  </a:lnTo>
                  <a:lnTo>
                    <a:pt x="4024" y="5067"/>
                  </a:lnTo>
                  <a:lnTo>
                    <a:pt x="3932" y="5166"/>
                  </a:lnTo>
                  <a:lnTo>
                    <a:pt x="3932" y="5166"/>
                  </a:lnTo>
                  <a:lnTo>
                    <a:pt x="3848" y="5254"/>
                  </a:lnTo>
                  <a:lnTo>
                    <a:pt x="3761" y="5342"/>
                  </a:lnTo>
                  <a:lnTo>
                    <a:pt x="3587" y="5514"/>
                  </a:lnTo>
                  <a:lnTo>
                    <a:pt x="3500" y="5602"/>
                  </a:lnTo>
                  <a:lnTo>
                    <a:pt x="3416" y="5690"/>
                  </a:lnTo>
                  <a:lnTo>
                    <a:pt x="3373" y="5735"/>
                  </a:lnTo>
                  <a:lnTo>
                    <a:pt x="3333" y="5780"/>
                  </a:lnTo>
                  <a:lnTo>
                    <a:pt x="3293" y="5826"/>
                  </a:lnTo>
                  <a:lnTo>
                    <a:pt x="3253" y="5873"/>
                  </a:lnTo>
                  <a:lnTo>
                    <a:pt x="3253" y="5873"/>
                  </a:lnTo>
                  <a:lnTo>
                    <a:pt x="3234" y="5897"/>
                  </a:lnTo>
                  <a:lnTo>
                    <a:pt x="3214" y="5924"/>
                  </a:lnTo>
                  <a:lnTo>
                    <a:pt x="3172" y="5981"/>
                  </a:lnTo>
                  <a:lnTo>
                    <a:pt x="3095" y="6091"/>
                  </a:lnTo>
                  <a:lnTo>
                    <a:pt x="3095" y="6091"/>
                  </a:lnTo>
                  <a:lnTo>
                    <a:pt x="3068" y="6132"/>
                  </a:lnTo>
                  <a:lnTo>
                    <a:pt x="3039" y="6172"/>
                  </a:lnTo>
                  <a:lnTo>
                    <a:pt x="3009" y="6210"/>
                  </a:lnTo>
                  <a:lnTo>
                    <a:pt x="2979" y="6249"/>
                  </a:lnTo>
                  <a:lnTo>
                    <a:pt x="2946" y="6286"/>
                  </a:lnTo>
                  <a:lnTo>
                    <a:pt x="2915" y="6323"/>
                  </a:lnTo>
                  <a:lnTo>
                    <a:pt x="2881" y="6358"/>
                  </a:lnTo>
                  <a:lnTo>
                    <a:pt x="2846" y="6393"/>
                  </a:lnTo>
                  <a:lnTo>
                    <a:pt x="2846" y="6393"/>
                  </a:lnTo>
                  <a:lnTo>
                    <a:pt x="2847" y="6366"/>
                  </a:lnTo>
                  <a:lnTo>
                    <a:pt x="2849" y="6341"/>
                  </a:lnTo>
                  <a:lnTo>
                    <a:pt x="2853" y="6317"/>
                  </a:lnTo>
                  <a:lnTo>
                    <a:pt x="2857" y="6292"/>
                  </a:lnTo>
                  <a:lnTo>
                    <a:pt x="2863" y="6269"/>
                  </a:lnTo>
                  <a:lnTo>
                    <a:pt x="2871" y="6245"/>
                  </a:lnTo>
                  <a:lnTo>
                    <a:pt x="2880" y="6223"/>
                  </a:lnTo>
                  <a:lnTo>
                    <a:pt x="2890" y="6201"/>
                  </a:lnTo>
                  <a:lnTo>
                    <a:pt x="2902" y="6180"/>
                  </a:lnTo>
                  <a:lnTo>
                    <a:pt x="2915" y="6159"/>
                  </a:lnTo>
                  <a:lnTo>
                    <a:pt x="2929" y="6139"/>
                  </a:lnTo>
                  <a:lnTo>
                    <a:pt x="2945" y="6119"/>
                  </a:lnTo>
                  <a:lnTo>
                    <a:pt x="2962" y="6099"/>
                  </a:lnTo>
                  <a:lnTo>
                    <a:pt x="2980" y="6080"/>
                  </a:lnTo>
                  <a:lnTo>
                    <a:pt x="3000" y="6063"/>
                  </a:lnTo>
                  <a:lnTo>
                    <a:pt x="3021" y="6045"/>
                  </a:lnTo>
                  <a:lnTo>
                    <a:pt x="3021" y="6045"/>
                  </a:lnTo>
                  <a:lnTo>
                    <a:pt x="3056" y="6001"/>
                  </a:lnTo>
                  <a:lnTo>
                    <a:pt x="3093" y="5956"/>
                  </a:lnTo>
                  <a:lnTo>
                    <a:pt x="3169" y="5869"/>
                  </a:lnTo>
                  <a:lnTo>
                    <a:pt x="3246" y="5781"/>
                  </a:lnTo>
                  <a:lnTo>
                    <a:pt x="3326" y="5695"/>
                  </a:lnTo>
                  <a:lnTo>
                    <a:pt x="3326" y="5695"/>
                  </a:lnTo>
                  <a:lnTo>
                    <a:pt x="3268" y="5749"/>
                  </a:lnTo>
                  <a:lnTo>
                    <a:pt x="3268" y="5749"/>
                  </a:lnTo>
                  <a:lnTo>
                    <a:pt x="3386" y="5618"/>
                  </a:lnTo>
                  <a:lnTo>
                    <a:pt x="3446" y="5554"/>
                  </a:lnTo>
                  <a:lnTo>
                    <a:pt x="3506" y="5491"/>
                  </a:lnTo>
                  <a:lnTo>
                    <a:pt x="3506" y="5491"/>
                  </a:lnTo>
                  <a:lnTo>
                    <a:pt x="3627" y="5366"/>
                  </a:lnTo>
                  <a:lnTo>
                    <a:pt x="3749" y="5244"/>
                  </a:lnTo>
                  <a:lnTo>
                    <a:pt x="3871" y="5121"/>
                  </a:lnTo>
                  <a:lnTo>
                    <a:pt x="3994" y="4998"/>
                  </a:lnTo>
                  <a:lnTo>
                    <a:pt x="4241" y="4754"/>
                  </a:lnTo>
                  <a:lnTo>
                    <a:pt x="4488" y="4512"/>
                  </a:lnTo>
                  <a:lnTo>
                    <a:pt x="4488" y="4512"/>
                  </a:lnTo>
                  <a:close/>
                  <a:moveTo>
                    <a:pt x="3551" y="5410"/>
                  </a:moveTo>
                  <a:lnTo>
                    <a:pt x="3551" y="5410"/>
                  </a:lnTo>
                  <a:lnTo>
                    <a:pt x="3391" y="5571"/>
                  </a:lnTo>
                  <a:lnTo>
                    <a:pt x="3233" y="5734"/>
                  </a:lnTo>
                  <a:lnTo>
                    <a:pt x="3233" y="5734"/>
                  </a:lnTo>
                  <a:lnTo>
                    <a:pt x="3197" y="5771"/>
                  </a:lnTo>
                  <a:lnTo>
                    <a:pt x="3162" y="5810"/>
                  </a:lnTo>
                  <a:lnTo>
                    <a:pt x="3091" y="5888"/>
                  </a:lnTo>
                  <a:lnTo>
                    <a:pt x="3022" y="5967"/>
                  </a:lnTo>
                  <a:lnTo>
                    <a:pt x="2953" y="6044"/>
                  </a:lnTo>
                  <a:lnTo>
                    <a:pt x="2953" y="6044"/>
                  </a:lnTo>
                  <a:lnTo>
                    <a:pt x="2928" y="6071"/>
                  </a:lnTo>
                  <a:lnTo>
                    <a:pt x="2887" y="6112"/>
                  </a:lnTo>
                  <a:lnTo>
                    <a:pt x="2840" y="6157"/>
                  </a:lnTo>
                  <a:lnTo>
                    <a:pt x="2798" y="6194"/>
                  </a:lnTo>
                  <a:lnTo>
                    <a:pt x="2782" y="6208"/>
                  </a:lnTo>
                  <a:lnTo>
                    <a:pt x="2771" y="6216"/>
                  </a:lnTo>
                  <a:lnTo>
                    <a:pt x="2767" y="6217"/>
                  </a:lnTo>
                  <a:lnTo>
                    <a:pt x="2765" y="6217"/>
                  </a:lnTo>
                  <a:lnTo>
                    <a:pt x="2765" y="6215"/>
                  </a:lnTo>
                  <a:lnTo>
                    <a:pt x="2767" y="6210"/>
                  </a:lnTo>
                  <a:lnTo>
                    <a:pt x="2778" y="6195"/>
                  </a:lnTo>
                  <a:lnTo>
                    <a:pt x="2798" y="6168"/>
                  </a:lnTo>
                  <a:lnTo>
                    <a:pt x="2829" y="6131"/>
                  </a:lnTo>
                  <a:lnTo>
                    <a:pt x="2873" y="6079"/>
                  </a:lnTo>
                  <a:lnTo>
                    <a:pt x="2873" y="6079"/>
                  </a:lnTo>
                  <a:lnTo>
                    <a:pt x="2912" y="6035"/>
                  </a:lnTo>
                  <a:lnTo>
                    <a:pt x="2952" y="5990"/>
                  </a:lnTo>
                  <a:lnTo>
                    <a:pt x="2992" y="5947"/>
                  </a:lnTo>
                  <a:lnTo>
                    <a:pt x="3033" y="5904"/>
                  </a:lnTo>
                  <a:lnTo>
                    <a:pt x="3117" y="5819"/>
                  </a:lnTo>
                  <a:lnTo>
                    <a:pt x="3203" y="5735"/>
                  </a:lnTo>
                  <a:lnTo>
                    <a:pt x="3289" y="5653"/>
                  </a:lnTo>
                  <a:lnTo>
                    <a:pt x="3376" y="5571"/>
                  </a:lnTo>
                  <a:lnTo>
                    <a:pt x="3551" y="5410"/>
                  </a:lnTo>
                  <a:lnTo>
                    <a:pt x="3551" y="5410"/>
                  </a:lnTo>
                  <a:close/>
                  <a:moveTo>
                    <a:pt x="3153" y="5741"/>
                  </a:moveTo>
                  <a:lnTo>
                    <a:pt x="3153" y="5741"/>
                  </a:lnTo>
                  <a:lnTo>
                    <a:pt x="3175" y="5721"/>
                  </a:lnTo>
                  <a:lnTo>
                    <a:pt x="3175" y="5721"/>
                  </a:lnTo>
                  <a:lnTo>
                    <a:pt x="3105" y="5793"/>
                  </a:lnTo>
                  <a:lnTo>
                    <a:pt x="3038" y="5864"/>
                  </a:lnTo>
                  <a:lnTo>
                    <a:pt x="2970" y="5935"/>
                  </a:lnTo>
                  <a:lnTo>
                    <a:pt x="2903" y="6009"/>
                  </a:lnTo>
                  <a:lnTo>
                    <a:pt x="2836" y="6083"/>
                  </a:lnTo>
                  <a:lnTo>
                    <a:pt x="2772" y="6158"/>
                  </a:lnTo>
                  <a:lnTo>
                    <a:pt x="2708" y="6233"/>
                  </a:lnTo>
                  <a:lnTo>
                    <a:pt x="2645" y="6310"/>
                  </a:lnTo>
                  <a:lnTo>
                    <a:pt x="2645" y="6310"/>
                  </a:lnTo>
                  <a:lnTo>
                    <a:pt x="2647" y="6297"/>
                  </a:lnTo>
                  <a:lnTo>
                    <a:pt x="2649" y="6284"/>
                  </a:lnTo>
                  <a:lnTo>
                    <a:pt x="2653" y="6271"/>
                  </a:lnTo>
                  <a:lnTo>
                    <a:pt x="2657" y="6257"/>
                  </a:lnTo>
                  <a:lnTo>
                    <a:pt x="2662" y="6243"/>
                  </a:lnTo>
                  <a:lnTo>
                    <a:pt x="2669" y="6229"/>
                  </a:lnTo>
                  <a:lnTo>
                    <a:pt x="2684" y="6201"/>
                  </a:lnTo>
                  <a:lnTo>
                    <a:pt x="2684" y="6201"/>
                  </a:lnTo>
                  <a:lnTo>
                    <a:pt x="2759" y="6109"/>
                  </a:lnTo>
                  <a:lnTo>
                    <a:pt x="2835" y="6017"/>
                  </a:lnTo>
                  <a:lnTo>
                    <a:pt x="2835" y="6017"/>
                  </a:lnTo>
                  <a:lnTo>
                    <a:pt x="2882" y="5973"/>
                  </a:lnTo>
                  <a:lnTo>
                    <a:pt x="2930" y="5929"/>
                  </a:lnTo>
                  <a:lnTo>
                    <a:pt x="2977" y="5888"/>
                  </a:lnTo>
                  <a:lnTo>
                    <a:pt x="3022" y="5851"/>
                  </a:lnTo>
                  <a:lnTo>
                    <a:pt x="3100" y="5787"/>
                  </a:lnTo>
                  <a:lnTo>
                    <a:pt x="3130" y="5761"/>
                  </a:lnTo>
                  <a:lnTo>
                    <a:pt x="3153" y="5741"/>
                  </a:lnTo>
                  <a:lnTo>
                    <a:pt x="3153" y="5741"/>
                  </a:lnTo>
                  <a:close/>
                  <a:moveTo>
                    <a:pt x="2698" y="6387"/>
                  </a:moveTo>
                  <a:lnTo>
                    <a:pt x="2698" y="6387"/>
                  </a:lnTo>
                  <a:lnTo>
                    <a:pt x="2653" y="6433"/>
                  </a:lnTo>
                  <a:lnTo>
                    <a:pt x="2605" y="6482"/>
                  </a:lnTo>
                  <a:lnTo>
                    <a:pt x="2564" y="6528"/>
                  </a:lnTo>
                  <a:lnTo>
                    <a:pt x="2550" y="6545"/>
                  </a:lnTo>
                  <a:lnTo>
                    <a:pt x="2539" y="6559"/>
                  </a:lnTo>
                  <a:lnTo>
                    <a:pt x="2539" y="6559"/>
                  </a:lnTo>
                  <a:lnTo>
                    <a:pt x="2567" y="6516"/>
                  </a:lnTo>
                  <a:lnTo>
                    <a:pt x="2594" y="6474"/>
                  </a:lnTo>
                  <a:lnTo>
                    <a:pt x="2651" y="6391"/>
                  </a:lnTo>
                  <a:lnTo>
                    <a:pt x="2651" y="6391"/>
                  </a:lnTo>
                  <a:lnTo>
                    <a:pt x="2656" y="6396"/>
                  </a:lnTo>
                  <a:lnTo>
                    <a:pt x="2656" y="6396"/>
                  </a:lnTo>
                  <a:lnTo>
                    <a:pt x="2658" y="6399"/>
                  </a:lnTo>
                  <a:lnTo>
                    <a:pt x="2662" y="6400"/>
                  </a:lnTo>
                  <a:lnTo>
                    <a:pt x="2664" y="6399"/>
                  </a:lnTo>
                  <a:lnTo>
                    <a:pt x="2668" y="6396"/>
                  </a:lnTo>
                  <a:lnTo>
                    <a:pt x="2669" y="6394"/>
                  </a:lnTo>
                  <a:lnTo>
                    <a:pt x="2670" y="6391"/>
                  </a:lnTo>
                  <a:lnTo>
                    <a:pt x="2670" y="6387"/>
                  </a:lnTo>
                  <a:lnTo>
                    <a:pt x="2668" y="6384"/>
                  </a:lnTo>
                  <a:lnTo>
                    <a:pt x="2668" y="6384"/>
                  </a:lnTo>
                  <a:lnTo>
                    <a:pt x="2665" y="6379"/>
                  </a:lnTo>
                  <a:lnTo>
                    <a:pt x="2663" y="6374"/>
                  </a:lnTo>
                  <a:lnTo>
                    <a:pt x="2663" y="6374"/>
                  </a:lnTo>
                  <a:lnTo>
                    <a:pt x="2672" y="6360"/>
                  </a:lnTo>
                  <a:lnTo>
                    <a:pt x="2672" y="6360"/>
                  </a:lnTo>
                  <a:lnTo>
                    <a:pt x="2684" y="6363"/>
                  </a:lnTo>
                  <a:lnTo>
                    <a:pt x="2696" y="6365"/>
                  </a:lnTo>
                  <a:lnTo>
                    <a:pt x="2696" y="6365"/>
                  </a:lnTo>
                  <a:lnTo>
                    <a:pt x="2695" y="6367"/>
                  </a:lnTo>
                  <a:lnTo>
                    <a:pt x="2693" y="6371"/>
                  </a:lnTo>
                  <a:lnTo>
                    <a:pt x="2693" y="6371"/>
                  </a:lnTo>
                  <a:lnTo>
                    <a:pt x="2696" y="6379"/>
                  </a:lnTo>
                  <a:lnTo>
                    <a:pt x="2698" y="6387"/>
                  </a:lnTo>
                  <a:lnTo>
                    <a:pt x="2698" y="6387"/>
                  </a:lnTo>
                  <a:close/>
                  <a:moveTo>
                    <a:pt x="4219" y="4444"/>
                  </a:moveTo>
                  <a:lnTo>
                    <a:pt x="4219" y="4444"/>
                  </a:lnTo>
                  <a:lnTo>
                    <a:pt x="4024" y="4657"/>
                  </a:lnTo>
                  <a:lnTo>
                    <a:pt x="3828" y="4869"/>
                  </a:lnTo>
                  <a:lnTo>
                    <a:pt x="3432" y="5289"/>
                  </a:lnTo>
                  <a:lnTo>
                    <a:pt x="3432" y="5289"/>
                  </a:lnTo>
                  <a:lnTo>
                    <a:pt x="3523" y="5175"/>
                  </a:lnTo>
                  <a:lnTo>
                    <a:pt x="3615" y="5059"/>
                  </a:lnTo>
                  <a:lnTo>
                    <a:pt x="3707" y="4944"/>
                  </a:lnTo>
                  <a:lnTo>
                    <a:pt x="3800" y="4830"/>
                  </a:lnTo>
                  <a:lnTo>
                    <a:pt x="3893" y="4717"/>
                  </a:lnTo>
                  <a:lnTo>
                    <a:pt x="3987" y="4603"/>
                  </a:lnTo>
                  <a:lnTo>
                    <a:pt x="4083" y="4491"/>
                  </a:lnTo>
                  <a:lnTo>
                    <a:pt x="4179" y="4380"/>
                  </a:lnTo>
                  <a:lnTo>
                    <a:pt x="4179" y="4380"/>
                  </a:lnTo>
                  <a:lnTo>
                    <a:pt x="4311" y="4246"/>
                  </a:lnTo>
                  <a:lnTo>
                    <a:pt x="4447" y="4113"/>
                  </a:lnTo>
                  <a:lnTo>
                    <a:pt x="4723" y="3843"/>
                  </a:lnTo>
                  <a:lnTo>
                    <a:pt x="4723" y="3843"/>
                  </a:lnTo>
                  <a:lnTo>
                    <a:pt x="4600" y="3996"/>
                  </a:lnTo>
                  <a:lnTo>
                    <a:pt x="4538" y="4072"/>
                  </a:lnTo>
                  <a:lnTo>
                    <a:pt x="4476" y="4148"/>
                  </a:lnTo>
                  <a:lnTo>
                    <a:pt x="4413" y="4223"/>
                  </a:lnTo>
                  <a:lnTo>
                    <a:pt x="4348" y="4298"/>
                  </a:lnTo>
                  <a:lnTo>
                    <a:pt x="4284" y="4372"/>
                  </a:lnTo>
                  <a:lnTo>
                    <a:pt x="4219" y="4444"/>
                  </a:lnTo>
                  <a:lnTo>
                    <a:pt x="4219" y="4444"/>
                  </a:lnTo>
                  <a:close/>
                  <a:moveTo>
                    <a:pt x="5630" y="2746"/>
                  </a:moveTo>
                  <a:lnTo>
                    <a:pt x="5630" y="2746"/>
                  </a:lnTo>
                  <a:lnTo>
                    <a:pt x="5572" y="2818"/>
                  </a:lnTo>
                  <a:lnTo>
                    <a:pt x="5512" y="2891"/>
                  </a:lnTo>
                  <a:lnTo>
                    <a:pt x="5512" y="2891"/>
                  </a:lnTo>
                  <a:lnTo>
                    <a:pt x="5460" y="2946"/>
                  </a:lnTo>
                  <a:lnTo>
                    <a:pt x="5411" y="3002"/>
                  </a:lnTo>
                  <a:lnTo>
                    <a:pt x="5361" y="3058"/>
                  </a:lnTo>
                  <a:lnTo>
                    <a:pt x="5312" y="3114"/>
                  </a:lnTo>
                  <a:lnTo>
                    <a:pt x="5312" y="3114"/>
                  </a:lnTo>
                  <a:lnTo>
                    <a:pt x="5243" y="3188"/>
                  </a:lnTo>
                  <a:lnTo>
                    <a:pt x="5172" y="3262"/>
                  </a:lnTo>
                  <a:lnTo>
                    <a:pt x="5035" y="3411"/>
                  </a:lnTo>
                  <a:lnTo>
                    <a:pt x="4899" y="3559"/>
                  </a:lnTo>
                  <a:lnTo>
                    <a:pt x="4831" y="3633"/>
                  </a:lnTo>
                  <a:lnTo>
                    <a:pt x="4762" y="3706"/>
                  </a:lnTo>
                  <a:lnTo>
                    <a:pt x="4762" y="3706"/>
                  </a:lnTo>
                  <a:lnTo>
                    <a:pt x="4620" y="3855"/>
                  </a:lnTo>
                  <a:lnTo>
                    <a:pt x="4481" y="4005"/>
                  </a:lnTo>
                  <a:lnTo>
                    <a:pt x="4343" y="4157"/>
                  </a:lnTo>
                  <a:lnTo>
                    <a:pt x="4206" y="4310"/>
                  </a:lnTo>
                  <a:lnTo>
                    <a:pt x="4206" y="4310"/>
                  </a:lnTo>
                  <a:lnTo>
                    <a:pt x="4131" y="4388"/>
                  </a:lnTo>
                  <a:lnTo>
                    <a:pt x="4131" y="4388"/>
                  </a:lnTo>
                  <a:lnTo>
                    <a:pt x="4352" y="4105"/>
                  </a:lnTo>
                  <a:lnTo>
                    <a:pt x="4463" y="3963"/>
                  </a:lnTo>
                  <a:lnTo>
                    <a:pt x="4574" y="3821"/>
                  </a:lnTo>
                  <a:lnTo>
                    <a:pt x="4574" y="3821"/>
                  </a:lnTo>
                  <a:lnTo>
                    <a:pt x="4789" y="3585"/>
                  </a:lnTo>
                  <a:lnTo>
                    <a:pt x="5003" y="3347"/>
                  </a:lnTo>
                  <a:lnTo>
                    <a:pt x="5215" y="3110"/>
                  </a:lnTo>
                  <a:lnTo>
                    <a:pt x="5424" y="2869"/>
                  </a:lnTo>
                  <a:lnTo>
                    <a:pt x="5424" y="2869"/>
                  </a:lnTo>
                  <a:lnTo>
                    <a:pt x="5481" y="2816"/>
                  </a:lnTo>
                  <a:lnTo>
                    <a:pt x="5542" y="2762"/>
                  </a:lnTo>
                  <a:lnTo>
                    <a:pt x="5600" y="2712"/>
                  </a:lnTo>
                  <a:lnTo>
                    <a:pt x="5625" y="2690"/>
                  </a:lnTo>
                  <a:lnTo>
                    <a:pt x="5649" y="2672"/>
                  </a:lnTo>
                  <a:lnTo>
                    <a:pt x="5668" y="2658"/>
                  </a:lnTo>
                  <a:lnTo>
                    <a:pt x="5682" y="2650"/>
                  </a:lnTo>
                  <a:lnTo>
                    <a:pt x="5687" y="2647"/>
                  </a:lnTo>
                  <a:lnTo>
                    <a:pt x="5691" y="2646"/>
                  </a:lnTo>
                  <a:lnTo>
                    <a:pt x="5693" y="2647"/>
                  </a:lnTo>
                  <a:lnTo>
                    <a:pt x="5694" y="2650"/>
                  </a:lnTo>
                  <a:lnTo>
                    <a:pt x="5693" y="2654"/>
                  </a:lnTo>
                  <a:lnTo>
                    <a:pt x="5691" y="2662"/>
                  </a:lnTo>
                  <a:lnTo>
                    <a:pt x="5679" y="2680"/>
                  </a:lnTo>
                  <a:lnTo>
                    <a:pt x="5659" y="2708"/>
                  </a:lnTo>
                  <a:lnTo>
                    <a:pt x="5630" y="2746"/>
                  </a:lnTo>
                  <a:lnTo>
                    <a:pt x="5630" y="2746"/>
                  </a:lnTo>
                  <a:close/>
                  <a:moveTo>
                    <a:pt x="5498" y="2725"/>
                  </a:moveTo>
                  <a:lnTo>
                    <a:pt x="5498" y="2725"/>
                  </a:lnTo>
                  <a:lnTo>
                    <a:pt x="5583" y="2647"/>
                  </a:lnTo>
                  <a:lnTo>
                    <a:pt x="5607" y="2628"/>
                  </a:lnTo>
                  <a:lnTo>
                    <a:pt x="5618" y="2618"/>
                  </a:lnTo>
                  <a:lnTo>
                    <a:pt x="5621" y="2617"/>
                  </a:lnTo>
                  <a:lnTo>
                    <a:pt x="5621" y="2618"/>
                  </a:lnTo>
                  <a:lnTo>
                    <a:pt x="5615" y="2628"/>
                  </a:lnTo>
                  <a:lnTo>
                    <a:pt x="5582" y="2664"/>
                  </a:lnTo>
                  <a:lnTo>
                    <a:pt x="5531" y="2718"/>
                  </a:lnTo>
                  <a:lnTo>
                    <a:pt x="5473" y="2779"/>
                  </a:lnTo>
                  <a:lnTo>
                    <a:pt x="5419" y="2835"/>
                  </a:lnTo>
                  <a:lnTo>
                    <a:pt x="5380" y="2877"/>
                  </a:lnTo>
                  <a:lnTo>
                    <a:pt x="5380" y="2877"/>
                  </a:lnTo>
                  <a:lnTo>
                    <a:pt x="5314" y="2941"/>
                  </a:lnTo>
                  <a:lnTo>
                    <a:pt x="5250" y="3006"/>
                  </a:lnTo>
                  <a:lnTo>
                    <a:pt x="5186" y="3071"/>
                  </a:lnTo>
                  <a:lnTo>
                    <a:pt x="5123" y="3138"/>
                  </a:lnTo>
                  <a:lnTo>
                    <a:pt x="5060" y="3205"/>
                  </a:lnTo>
                  <a:lnTo>
                    <a:pt x="4998" y="3271"/>
                  </a:lnTo>
                  <a:lnTo>
                    <a:pt x="4936" y="3340"/>
                  </a:lnTo>
                  <a:lnTo>
                    <a:pt x="4875" y="3408"/>
                  </a:lnTo>
                  <a:lnTo>
                    <a:pt x="4755" y="3546"/>
                  </a:lnTo>
                  <a:lnTo>
                    <a:pt x="4635" y="3687"/>
                  </a:lnTo>
                  <a:lnTo>
                    <a:pt x="4518" y="3828"/>
                  </a:lnTo>
                  <a:lnTo>
                    <a:pt x="4401" y="3971"/>
                  </a:lnTo>
                  <a:lnTo>
                    <a:pt x="4401" y="3971"/>
                  </a:lnTo>
                  <a:lnTo>
                    <a:pt x="3988" y="4427"/>
                  </a:lnTo>
                  <a:lnTo>
                    <a:pt x="3783" y="4655"/>
                  </a:lnTo>
                  <a:lnTo>
                    <a:pt x="3578" y="4884"/>
                  </a:lnTo>
                  <a:lnTo>
                    <a:pt x="3578" y="4884"/>
                  </a:lnTo>
                  <a:lnTo>
                    <a:pt x="3351" y="5142"/>
                  </a:lnTo>
                  <a:lnTo>
                    <a:pt x="3123" y="5399"/>
                  </a:lnTo>
                  <a:lnTo>
                    <a:pt x="3009" y="5528"/>
                  </a:lnTo>
                  <a:lnTo>
                    <a:pt x="2896" y="5658"/>
                  </a:lnTo>
                  <a:lnTo>
                    <a:pt x="2784" y="5788"/>
                  </a:lnTo>
                  <a:lnTo>
                    <a:pt x="2672" y="5918"/>
                  </a:lnTo>
                  <a:lnTo>
                    <a:pt x="2672" y="5918"/>
                  </a:lnTo>
                  <a:lnTo>
                    <a:pt x="2630" y="5966"/>
                  </a:lnTo>
                  <a:lnTo>
                    <a:pt x="2588" y="6013"/>
                  </a:lnTo>
                  <a:lnTo>
                    <a:pt x="2546" y="6059"/>
                  </a:lnTo>
                  <a:lnTo>
                    <a:pt x="2503" y="6104"/>
                  </a:lnTo>
                  <a:lnTo>
                    <a:pt x="2415" y="6195"/>
                  </a:lnTo>
                  <a:lnTo>
                    <a:pt x="2328" y="6285"/>
                  </a:lnTo>
                  <a:lnTo>
                    <a:pt x="2328" y="6285"/>
                  </a:lnTo>
                  <a:lnTo>
                    <a:pt x="2361" y="6243"/>
                  </a:lnTo>
                  <a:lnTo>
                    <a:pt x="2393" y="6200"/>
                  </a:lnTo>
                  <a:lnTo>
                    <a:pt x="2455" y="6114"/>
                  </a:lnTo>
                  <a:lnTo>
                    <a:pt x="2455" y="6114"/>
                  </a:lnTo>
                  <a:lnTo>
                    <a:pt x="2461" y="6118"/>
                  </a:lnTo>
                  <a:lnTo>
                    <a:pt x="2466" y="6119"/>
                  </a:lnTo>
                  <a:lnTo>
                    <a:pt x="2469" y="6118"/>
                  </a:lnTo>
                  <a:lnTo>
                    <a:pt x="2472" y="6117"/>
                  </a:lnTo>
                  <a:lnTo>
                    <a:pt x="2475" y="6116"/>
                  </a:lnTo>
                  <a:lnTo>
                    <a:pt x="2477" y="6112"/>
                  </a:lnTo>
                  <a:lnTo>
                    <a:pt x="2477" y="6112"/>
                  </a:lnTo>
                  <a:lnTo>
                    <a:pt x="2566" y="5983"/>
                  </a:lnTo>
                  <a:lnTo>
                    <a:pt x="2657" y="5856"/>
                  </a:lnTo>
                  <a:lnTo>
                    <a:pt x="2751" y="5728"/>
                  </a:lnTo>
                  <a:lnTo>
                    <a:pt x="2847" y="5602"/>
                  </a:lnTo>
                  <a:lnTo>
                    <a:pt x="2847" y="5602"/>
                  </a:lnTo>
                  <a:lnTo>
                    <a:pt x="2925" y="5506"/>
                  </a:lnTo>
                  <a:lnTo>
                    <a:pt x="3005" y="5411"/>
                  </a:lnTo>
                  <a:lnTo>
                    <a:pt x="3086" y="5316"/>
                  </a:lnTo>
                  <a:lnTo>
                    <a:pt x="3165" y="5221"/>
                  </a:lnTo>
                  <a:lnTo>
                    <a:pt x="3328" y="5034"/>
                  </a:lnTo>
                  <a:lnTo>
                    <a:pt x="3492" y="4847"/>
                  </a:lnTo>
                  <a:lnTo>
                    <a:pt x="3492" y="4847"/>
                  </a:lnTo>
                  <a:lnTo>
                    <a:pt x="3671" y="4643"/>
                  </a:lnTo>
                  <a:lnTo>
                    <a:pt x="3850" y="4441"/>
                  </a:lnTo>
                  <a:lnTo>
                    <a:pt x="4030" y="4239"/>
                  </a:lnTo>
                  <a:lnTo>
                    <a:pt x="4210" y="4038"/>
                  </a:lnTo>
                  <a:lnTo>
                    <a:pt x="4392" y="3837"/>
                  </a:lnTo>
                  <a:lnTo>
                    <a:pt x="4574" y="3638"/>
                  </a:lnTo>
                  <a:lnTo>
                    <a:pt x="4758" y="3439"/>
                  </a:lnTo>
                  <a:lnTo>
                    <a:pt x="4943" y="3241"/>
                  </a:lnTo>
                  <a:lnTo>
                    <a:pt x="4943" y="3241"/>
                  </a:lnTo>
                  <a:lnTo>
                    <a:pt x="5004" y="3182"/>
                  </a:lnTo>
                  <a:lnTo>
                    <a:pt x="5004" y="3182"/>
                  </a:lnTo>
                  <a:lnTo>
                    <a:pt x="5126" y="3068"/>
                  </a:lnTo>
                  <a:lnTo>
                    <a:pt x="5250" y="2953"/>
                  </a:lnTo>
                  <a:lnTo>
                    <a:pt x="5498" y="2725"/>
                  </a:lnTo>
                  <a:lnTo>
                    <a:pt x="5498" y="2725"/>
                  </a:lnTo>
                  <a:close/>
                  <a:moveTo>
                    <a:pt x="5418" y="2436"/>
                  </a:moveTo>
                  <a:lnTo>
                    <a:pt x="5418" y="2436"/>
                  </a:lnTo>
                  <a:lnTo>
                    <a:pt x="5381" y="2486"/>
                  </a:lnTo>
                  <a:lnTo>
                    <a:pt x="5344" y="2536"/>
                  </a:lnTo>
                  <a:lnTo>
                    <a:pt x="5344" y="2536"/>
                  </a:lnTo>
                  <a:lnTo>
                    <a:pt x="5342" y="2541"/>
                  </a:lnTo>
                  <a:lnTo>
                    <a:pt x="5342" y="2546"/>
                  </a:lnTo>
                  <a:lnTo>
                    <a:pt x="5344" y="2550"/>
                  </a:lnTo>
                  <a:lnTo>
                    <a:pt x="5347" y="2554"/>
                  </a:lnTo>
                  <a:lnTo>
                    <a:pt x="5350" y="2556"/>
                  </a:lnTo>
                  <a:lnTo>
                    <a:pt x="5355" y="2557"/>
                  </a:lnTo>
                  <a:lnTo>
                    <a:pt x="5361" y="2557"/>
                  </a:lnTo>
                  <a:lnTo>
                    <a:pt x="5366" y="2556"/>
                  </a:lnTo>
                  <a:lnTo>
                    <a:pt x="5366" y="2556"/>
                  </a:lnTo>
                  <a:lnTo>
                    <a:pt x="5380" y="2549"/>
                  </a:lnTo>
                  <a:lnTo>
                    <a:pt x="5390" y="2546"/>
                  </a:lnTo>
                  <a:lnTo>
                    <a:pt x="5399" y="2543"/>
                  </a:lnTo>
                  <a:lnTo>
                    <a:pt x="5406" y="2543"/>
                  </a:lnTo>
                  <a:lnTo>
                    <a:pt x="5411" y="2544"/>
                  </a:lnTo>
                  <a:lnTo>
                    <a:pt x="5414" y="2548"/>
                  </a:lnTo>
                  <a:lnTo>
                    <a:pt x="5414" y="2554"/>
                  </a:lnTo>
                  <a:lnTo>
                    <a:pt x="5412" y="2561"/>
                  </a:lnTo>
                  <a:lnTo>
                    <a:pt x="5410" y="2569"/>
                  </a:lnTo>
                  <a:lnTo>
                    <a:pt x="5405" y="2580"/>
                  </a:lnTo>
                  <a:lnTo>
                    <a:pt x="5392" y="2603"/>
                  </a:lnTo>
                  <a:lnTo>
                    <a:pt x="5375" y="2631"/>
                  </a:lnTo>
                  <a:lnTo>
                    <a:pt x="5353" y="2662"/>
                  </a:lnTo>
                  <a:lnTo>
                    <a:pt x="5353" y="2662"/>
                  </a:lnTo>
                  <a:lnTo>
                    <a:pt x="5344" y="2635"/>
                  </a:lnTo>
                  <a:lnTo>
                    <a:pt x="5339" y="2609"/>
                  </a:lnTo>
                  <a:lnTo>
                    <a:pt x="5334" y="2587"/>
                  </a:lnTo>
                  <a:lnTo>
                    <a:pt x="5330" y="2566"/>
                  </a:lnTo>
                  <a:lnTo>
                    <a:pt x="5330" y="2546"/>
                  </a:lnTo>
                  <a:lnTo>
                    <a:pt x="5332" y="2528"/>
                  </a:lnTo>
                  <a:lnTo>
                    <a:pt x="5334" y="2513"/>
                  </a:lnTo>
                  <a:lnTo>
                    <a:pt x="5337" y="2499"/>
                  </a:lnTo>
                  <a:lnTo>
                    <a:pt x="5343" y="2486"/>
                  </a:lnTo>
                  <a:lnTo>
                    <a:pt x="5350" y="2475"/>
                  </a:lnTo>
                  <a:lnTo>
                    <a:pt x="5359" y="2465"/>
                  </a:lnTo>
                  <a:lnTo>
                    <a:pt x="5369" y="2457"/>
                  </a:lnTo>
                  <a:lnTo>
                    <a:pt x="5380" y="2450"/>
                  </a:lnTo>
                  <a:lnTo>
                    <a:pt x="5391" y="2444"/>
                  </a:lnTo>
                  <a:lnTo>
                    <a:pt x="5404" y="2439"/>
                  </a:lnTo>
                  <a:lnTo>
                    <a:pt x="5418" y="2436"/>
                  </a:lnTo>
                  <a:lnTo>
                    <a:pt x="5418" y="2436"/>
                  </a:lnTo>
                  <a:close/>
                  <a:moveTo>
                    <a:pt x="3659" y="4473"/>
                  </a:moveTo>
                  <a:lnTo>
                    <a:pt x="3659" y="4473"/>
                  </a:lnTo>
                  <a:lnTo>
                    <a:pt x="3707" y="4416"/>
                  </a:lnTo>
                  <a:lnTo>
                    <a:pt x="3755" y="4359"/>
                  </a:lnTo>
                  <a:lnTo>
                    <a:pt x="3853" y="4246"/>
                  </a:lnTo>
                  <a:lnTo>
                    <a:pt x="3954" y="4135"/>
                  </a:lnTo>
                  <a:lnTo>
                    <a:pt x="4056" y="4024"/>
                  </a:lnTo>
                  <a:lnTo>
                    <a:pt x="4159" y="3915"/>
                  </a:lnTo>
                  <a:lnTo>
                    <a:pt x="4262" y="3806"/>
                  </a:lnTo>
                  <a:lnTo>
                    <a:pt x="4470" y="3590"/>
                  </a:lnTo>
                  <a:lnTo>
                    <a:pt x="4574" y="3482"/>
                  </a:lnTo>
                  <a:lnTo>
                    <a:pt x="4677" y="3373"/>
                  </a:lnTo>
                  <a:lnTo>
                    <a:pt x="4779" y="3263"/>
                  </a:lnTo>
                  <a:lnTo>
                    <a:pt x="4880" y="3153"/>
                  </a:lnTo>
                  <a:lnTo>
                    <a:pt x="4979" y="3041"/>
                  </a:lnTo>
                  <a:lnTo>
                    <a:pt x="5028" y="2985"/>
                  </a:lnTo>
                  <a:lnTo>
                    <a:pt x="5076" y="2927"/>
                  </a:lnTo>
                  <a:lnTo>
                    <a:pt x="5124" y="2870"/>
                  </a:lnTo>
                  <a:lnTo>
                    <a:pt x="5171" y="2813"/>
                  </a:lnTo>
                  <a:lnTo>
                    <a:pt x="5217" y="2754"/>
                  </a:lnTo>
                  <a:lnTo>
                    <a:pt x="5263" y="2694"/>
                  </a:lnTo>
                  <a:lnTo>
                    <a:pt x="5263" y="2694"/>
                  </a:lnTo>
                  <a:lnTo>
                    <a:pt x="5265" y="2690"/>
                  </a:lnTo>
                  <a:lnTo>
                    <a:pt x="5265" y="2684"/>
                  </a:lnTo>
                  <a:lnTo>
                    <a:pt x="5264" y="2679"/>
                  </a:lnTo>
                  <a:lnTo>
                    <a:pt x="5260" y="2674"/>
                  </a:lnTo>
                  <a:lnTo>
                    <a:pt x="5256" y="2671"/>
                  </a:lnTo>
                  <a:lnTo>
                    <a:pt x="5250" y="2670"/>
                  </a:lnTo>
                  <a:lnTo>
                    <a:pt x="5245" y="2670"/>
                  </a:lnTo>
                  <a:lnTo>
                    <a:pt x="5239" y="2671"/>
                  </a:lnTo>
                  <a:lnTo>
                    <a:pt x="5239" y="2671"/>
                  </a:lnTo>
                  <a:lnTo>
                    <a:pt x="5204" y="2698"/>
                  </a:lnTo>
                  <a:lnTo>
                    <a:pt x="5167" y="2726"/>
                  </a:lnTo>
                  <a:lnTo>
                    <a:pt x="5133" y="2752"/>
                  </a:lnTo>
                  <a:lnTo>
                    <a:pt x="5117" y="2761"/>
                  </a:lnTo>
                  <a:lnTo>
                    <a:pt x="5106" y="2768"/>
                  </a:lnTo>
                  <a:lnTo>
                    <a:pt x="5096" y="2772"/>
                  </a:lnTo>
                  <a:lnTo>
                    <a:pt x="5093" y="2772"/>
                  </a:lnTo>
                  <a:lnTo>
                    <a:pt x="5090" y="2772"/>
                  </a:lnTo>
                  <a:lnTo>
                    <a:pt x="5089" y="2769"/>
                  </a:lnTo>
                  <a:lnTo>
                    <a:pt x="5089" y="2766"/>
                  </a:lnTo>
                  <a:lnTo>
                    <a:pt x="5090" y="2761"/>
                  </a:lnTo>
                  <a:lnTo>
                    <a:pt x="5093" y="2754"/>
                  </a:lnTo>
                  <a:lnTo>
                    <a:pt x="5101" y="2736"/>
                  </a:lnTo>
                  <a:lnTo>
                    <a:pt x="5115" y="2712"/>
                  </a:lnTo>
                  <a:lnTo>
                    <a:pt x="5136" y="2680"/>
                  </a:lnTo>
                  <a:lnTo>
                    <a:pt x="5163" y="2639"/>
                  </a:lnTo>
                  <a:lnTo>
                    <a:pt x="5163" y="2639"/>
                  </a:lnTo>
                  <a:lnTo>
                    <a:pt x="5164" y="2637"/>
                  </a:lnTo>
                  <a:lnTo>
                    <a:pt x="5164" y="2635"/>
                  </a:lnTo>
                  <a:lnTo>
                    <a:pt x="5164" y="2635"/>
                  </a:lnTo>
                  <a:lnTo>
                    <a:pt x="5183" y="2637"/>
                  </a:lnTo>
                  <a:lnTo>
                    <a:pt x="5203" y="2639"/>
                  </a:lnTo>
                  <a:lnTo>
                    <a:pt x="5222" y="2644"/>
                  </a:lnTo>
                  <a:lnTo>
                    <a:pt x="5243" y="2650"/>
                  </a:lnTo>
                  <a:lnTo>
                    <a:pt x="5263" y="2657"/>
                  </a:lnTo>
                  <a:lnTo>
                    <a:pt x="5285" y="2666"/>
                  </a:lnTo>
                  <a:lnTo>
                    <a:pt x="5306" y="2677"/>
                  </a:lnTo>
                  <a:lnTo>
                    <a:pt x="5328" y="2688"/>
                  </a:lnTo>
                  <a:lnTo>
                    <a:pt x="5328" y="2688"/>
                  </a:lnTo>
                  <a:lnTo>
                    <a:pt x="5329" y="2690"/>
                  </a:lnTo>
                  <a:lnTo>
                    <a:pt x="5332" y="2690"/>
                  </a:lnTo>
                  <a:lnTo>
                    <a:pt x="5332" y="2690"/>
                  </a:lnTo>
                  <a:lnTo>
                    <a:pt x="5300" y="2729"/>
                  </a:lnTo>
                  <a:lnTo>
                    <a:pt x="5267" y="2770"/>
                  </a:lnTo>
                  <a:lnTo>
                    <a:pt x="5203" y="2846"/>
                  </a:lnTo>
                  <a:lnTo>
                    <a:pt x="5151" y="2906"/>
                  </a:lnTo>
                  <a:lnTo>
                    <a:pt x="5124" y="2937"/>
                  </a:lnTo>
                  <a:lnTo>
                    <a:pt x="5124" y="2937"/>
                  </a:lnTo>
                  <a:lnTo>
                    <a:pt x="5012" y="3056"/>
                  </a:lnTo>
                  <a:lnTo>
                    <a:pt x="4900" y="3175"/>
                  </a:lnTo>
                  <a:lnTo>
                    <a:pt x="4787" y="3294"/>
                  </a:lnTo>
                  <a:lnTo>
                    <a:pt x="4675" y="3413"/>
                  </a:lnTo>
                  <a:lnTo>
                    <a:pt x="4675" y="3413"/>
                  </a:lnTo>
                  <a:lnTo>
                    <a:pt x="4612" y="3482"/>
                  </a:lnTo>
                  <a:lnTo>
                    <a:pt x="4549" y="3551"/>
                  </a:lnTo>
                  <a:lnTo>
                    <a:pt x="4423" y="3692"/>
                  </a:lnTo>
                  <a:lnTo>
                    <a:pt x="4300" y="3833"/>
                  </a:lnTo>
                  <a:lnTo>
                    <a:pt x="4179" y="3975"/>
                  </a:lnTo>
                  <a:lnTo>
                    <a:pt x="4179" y="3975"/>
                  </a:lnTo>
                  <a:lnTo>
                    <a:pt x="4117" y="4044"/>
                  </a:lnTo>
                  <a:lnTo>
                    <a:pt x="4055" y="4113"/>
                  </a:lnTo>
                  <a:lnTo>
                    <a:pt x="3994" y="4183"/>
                  </a:lnTo>
                  <a:lnTo>
                    <a:pt x="3933" y="4253"/>
                  </a:lnTo>
                  <a:lnTo>
                    <a:pt x="3933" y="4253"/>
                  </a:lnTo>
                  <a:lnTo>
                    <a:pt x="3787" y="4427"/>
                  </a:lnTo>
                  <a:lnTo>
                    <a:pt x="3638" y="4600"/>
                  </a:lnTo>
                  <a:lnTo>
                    <a:pt x="3638" y="4600"/>
                  </a:lnTo>
                  <a:lnTo>
                    <a:pt x="3473" y="4781"/>
                  </a:lnTo>
                  <a:lnTo>
                    <a:pt x="3307" y="4963"/>
                  </a:lnTo>
                  <a:lnTo>
                    <a:pt x="3139" y="5145"/>
                  </a:lnTo>
                  <a:lnTo>
                    <a:pt x="2972" y="5328"/>
                  </a:lnTo>
                  <a:lnTo>
                    <a:pt x="2972" y="5328"/>
                  </a:lnTo>
                  <a:lnTo>
                    <a:pt x="3315" y="4899"/>
                  </a:lnTo>
                  <a:lnTo>
                    <a:pt x="3486" y="4686"/>
                  </a:lnTo>
                  <a:lnTo>
                    <a:pt x="3659" y="4473"/>
                  </a:lnTo>
                  <a:lnTo>
                    <a:pt x="3659" y="4473"/>
                  </a:lnTo>
                  <a:close/>
                  <a:moveTo>
                    <a:pt x="2425" y="6010"/>
                  </a:moveTo>
                  <a:lnTo>
                    <a:pt x="2425" y="6010"/>
                  </a:lnTo>
                  <a:lnTo>
                    <a:pt x="2442" y="5989"/>
                  </a:lnTo>
                  <a:lnTo>
                    <a:pt x="2442" y="5989"/>
                  </a:lnTo>
                  <a:lnTo>
                    <a:pt x="2518" y="5896"/>
                  </a:lnTo>
                  <a:lnTo>
                    <a:pt x="2595" y="5803"/>
                  </a:lnTo>
                  <a:lnTo>
                    <a:pt x="2674" y="5711"/>
                  </a:lnTo>
                  <a:lnTo>
                    <a:pt x="2753" y="5619"/>
                  </a:lnTo>
                  <a:lnTo>
                    <a:pt x="2833" y="5529"/>
                  </a:lnTo>
                  <a:lnTo>
                    <a:pt x="2914" y="5439"/>
                  </a:lnTo>
                  <a:lnTo>
                    <a:pt x="3076" y="5260"/>
                  </a:lnTo>
                  <a:lnTo>
                    <a:pt x="3076" y="5260"/>
                  </a:lnTo>
                  <a:lnTo>
                    <a:pt x="2988" y="5361"/>
                  </a:lnTo>
                  <a:lnTo>
                    <a:pt x="2902" y="5462"/>
                  </a:lnTo>
                  <a:lnTo>
                    <a:pt x="2860" y="5514"/>
                  </a:lnTo>
                  <a:lnTo>
                    <a:pt x="2818" y="5565"/>
                  </a:lnTo>
                  <a:lnTo>
                    <a:pt x="2777" y="5618"/>
                  </a:lnTo>
                  <a:lnTo>
                    <a:pt x="2737" y="5670"/>
                  </a:lnTo>
                  <a:lnTo>
                    <a:pt x="2737" y="5670"/>
                  </a:lnTo>
                  <a:lnTo>
                    <a:pt x="2698" y="5722"/>
                  </a:lnTo>
                  <a:lnTo>
                    <a:pt x="2660" y="5777"/>
                  </a:lnTo>
                  <a:lnTo>
                    <a:pt x="2621" y="5833"/>
                  </a:lnTo>
                  <a:lnTo>
                    <a:pt x="2583" y="5891"/>
                  </a:lnTo>
                  <a:lnTo>
                    <a:pt x="2507" y="6008"/>
                  </a:lnTo>
                  <a:lnTo>
                    <a:pt x="2469" y="6066"/>
                  </a:lnTo>
                  <a:lnTo>
                    <a:pt x="2429" y="6124"/>
                  </a:lnTo>
                  <a:lnTo>
                    <a:pt x="2388" y="6181"/>
                  </a:lnTo>
                  <a:lnTo>
                    <a:pt x="2346" y="6237"/>
                  </a:lnTo>
                  <a:lnTo>
                    <a:pt x="2303" y="6291"/>
                  </a:lnTo>
                  <a:lnTo>
                    <a:pt x="2279" y="6317"/>
                  </a:lnTo>
                  <a:lnTo>
                    <a:pt x="2257" y="6343"/>
                  </a:lnTo>
                  <a:lnTo>
                    <a:pt x="2234" y="6367"/>
                  </a:lnTo>
                  <a:lnTo>
                    <a:pt x="2210" y="6392"/>
                  </a:lnTo>
                  <a:lnTo>
                    <a:pt x="2186" y="6415"/>
                  </a:lnTo>
                  <a:lnTo>
                    <a:pt x="2161" y="6437"/>
                  </a:lnTo>
                  <a:lnTo>
                    <a:pt x="2135" y="6460"/>
                  </a:lnTo>
                  <a:lnTo>
                    <a:pt x="2109" y="6480"/>
                  </a:lnTo>
                  <a:lnTo>
                    <a:pt x="2083" y="6499"/>
                  </a:lnTo>
                  <a:lnTo>
                    <a:pt x="2054" y="6518"/>
                  </a:lnTo>
                  <a:lnTo>
                    <a:pt x="2054" y="6518"/>
                  </a:lnTo>
                  <a:lnTo>
                    <a:pt x="2098" y="6454"/>
                  </a:lnTo>
                  <a:lnTo>
                    <a:pt x="2142" y="6389"/>
                  </a:lnTo>
                  <a:lnTo>
                    <a:pt x="2188" y="6325"/>
                  </a:lnTo>
                  <a:lnTo>
                    <a:pt x="2234" y="6261"/>
                  </a:lnTo>
                  <a:lnTo>
                    <a:pt x="2280" y="6197"/>
                  </a:lnTo>
                  <a:lnTo>
                    <a:pt x="2328" y="6134"/>
                  </a:lnTo>
                  <a:lnTo>
                    <a:pt x="2376" y="6072"/>
                  </a:lnTo>
                  <a:lnTo>
                    <a:pt x="2425" y="6010"/>
                  </a:lnTo>
                  <a:lnTo>
                    <a:pt x="2425" y="6010"/>
                  </a:lnTo>
                  <a:close/>
                  <a:moveTo>
                    <a:pt x="1998" y="6528"/>
                  </a:moveTo>
                  <a:lnTo>
                    <a:pt x="1998" y="6528"/>
                  </a:lnTo>
                  <a:lnTo>
                    <a:pt x="2070" y="6442"/>
                  </a:lnTo>
                  <a:lnTo>
                    <a:pt x="2140" y="6356"/>
                  </a:lnTo>
                  <a:lnTo>
                    <a:pt x="2140" y="6356"/>
                  </a:lnTo>
                  <a:lnTo>
                    <a:pt x="2078" y="6447"/>
                  </a:lnTo>
                  <a:lnTo>
                    <a:pt x="2047" y="6492"/>
                  </a:lnTo>
                  <a:lnTo>
                    <a:pt x="2018" y="6539"/>
                  </a:lnTo>
                  <a:lnTo>
                    <a:pt x="2018" y="6539"/>
                  </a:lnTo>
                  <a:lnTo>
                    <a:pt x="2018" y="6542"/>
                  </a:lnTo>
                  <a:lnTo>
                    <a:pt x="2018" y="6542"/>
                  </a:lnTo>
                  <a:lnTo>
                    <a:pt x="2003" y="6550"/>
                  </a:lnTo>
                  <a:lnTo>
                    <a:pt x="2003" y="6550"/>
                  </a:lnTo>
                  <a:lnTo>
                    <a:pt x="2001" y="6539"/>
                  </a:lnTo>
                  <a:lnTo>
                    <a:pt x="1998" y="6528"/>
                  </a:lnTo>
                  <a:lnTo>
                    <a:pt x="1998" y="6528"/>
                  </a:lnTo>
                  <a:close/>
                  <a:moveTo>
                    <a:pt x="2109" y="6769"/>
                  </a:moveTo>
                  <a:lnTo>
                    <a:pt x="2109" y="6769"/>
                  </a:lnTo>
                  <a:lnTo>
                    <a:pt x="2134" y="6737"/>
                  </a:lnTo>
                  <a:lnTo>
                    <a:pt x="2159" y="6703"/>
                  </a:lnTo>
                  <a:lnTo>
                    <a:pt x="2183" y="6668"/>
                  </a:lnTo>
                  <a:lnTo>
                    <a:pt x="2208" y="6632"/>
                  </a:lnTo>
                  <a:lnTo>
                    <a:pt x="2208" y="6632"/>
                  </a:lnTo>
                  <a:lnTo>
                    <a:pt x="2204" y="6648"/>
                  </a:lnTo>
                  <a:lnTo>
                    <a:pt x="2204" y="6648"/>
                  </a:lnTo>
                  <a:lnTo>
                    <a:pt x="2201" y="6662"/>
                  </a:lnTo>
                  <a:lnTo>
                    <a:pt x="2196" y="6679"/>
                  </a:lnTo>
                  <a:lnTo>
                    <a:pt x="2189" y="6696"/>
                  </a:lnTo>
                  <a:lnTo>
                    <a:pt x="2181" y="6715"/>
                  </a:lnTo>
                  <a:lnTo>
                    <a:pt x="2171" y="6734"/>
                  </a:lnTo>
                  <a:lnTo>
                    <a:pt x="2161" y="6750"/>
                  </a:lnTo>
                  <a:lnTo>
                    <a:pt x="2149" y="6766"/>
                  </a:lnTo>
                  <a:lnTo>
                    <a:pt x="2136" y="6780"/>
                  </a:lnTo>
                  <a:lnTo>
                    <a:pt x="2131" y="6785"/>
                  </a:lnTo>
                  <a:lnTo>
                    <a:pt x="2123" y="6791"/>
                  </a:lnTo>
                  <a:lnTo>
                    <a:pt x="2118" y="6794"/>
                  </a:lnTo>
                  <a:lnTo>
                    <a:pt x="2111" y="6797"/>
                  </a:lnTo>
                  <a:lnTo>
                    <a:pt x="2104" y="6799"/>
                  </a:lnTo>
                  <a:lnTo>
                    <a:pt x="2098" y="6800"/>
                  </a:lnTo>
                  <a:lnTo>
                    <a:pt x="2091" y="6799"/>
                  </a:lnTo>
                  <a:lnTo>
                    <a:pt x="2084" y="6797"/>
                  </a:lnTo>
                  <a:lnTo>
                    <a:pt x="2077" y="6793"/>
                  </a:lnTo>
                  <a:lnTo>
                    <a:pt x="2071" y="6789"/>
                  </a:lnTo>
                  <a:lnTo>
                    <a:pt x="2064" y="6782"/>
                  </a:lnTo>
                  <a:lnTo>
                    <a:pt x="2058" y="6773"/>
                  </a:lnTo>
                  <a:lnTo>
                    <a:pt x="2052" y="6763"/>
                  </a:lnTo>
                  <a:lnTo>
                    <a:pt x="2046" y="6750"/>
                  </a:lnTo>
                  <a:lnTo>
                    <a:pt x="2040" y="6736"/>
                  </a:lnTo>
                  <a:lnTo>
                    <a:pt x="2035" y="6720"/>
                  </a:lnTo>
                  <a:lnTo>
                    <a:pt x="2035" y="6720"/>
                  </a:lnTo>
                  <a:lnTo>
                    <a:pt x="2030" y="6702"/>
                  </a:lnTo>
                  <a:lnTo>
                    <a:pt x="2025" y="6683"/>
                  </a:lnTo>
                  <a:lnTo>
                    <a:pt x="2019" y="6645"/>
                  </a:lnTo>
                  <a:lnTo>
                    <a:pt x="2013" y="6606"/>
                  </a:lnTo>
                  <a:lnTo>
                    <a:pt x="2008" y="6567"/>
                  </a:lnTo>
                  <a:lnTo>
                    <a:pt x="2008" y="6567"/>
                  </a:lnTo>
                  <a:lnTo>
                    <a:pt x="2035" y="6553"/>
                  </a:lnTo>
                  <a:lnTo>
                    <a:pt x="2060" y="6538"/>
                  </a:lnTo>
                  <a:lnTo>
                    <a:pt x="2086" y="6522"/>
                  </a:lnTo>
                  <a:lnTo>
                    <a:pt x="2111" y="6504"/>
                  </a:lnTo>
                  <a:lnTo>
                    <a:pt x="2134" y="6485"/>
                  </a:lnTo>
                  <a:lnTo>
                    <a:pt x="2157" y="6466"/>
                  </a:lnTo>
                  <a:lnTo>
                    <a:pt x="2181" y="6446"/>
                  </a:lnTo>
                  <a:lnTo>
                    <a:pt x="2203" y="6425"/>
                  </a:lnTo>
                  <a:lnTo>
                    <a:pt x="2203" y="6425"/>
                  </a:lnTo>
                  <a:lnTo>
                    <a:pt x="2156" y="6481"/>
                  </a:lnTo>
                  <a:lnTo>
                    <a:pt x="2112" y="6538"/>
                  </a:lnTo>
                  <a:lnTo>
                    <a:pt x="2090" y="6567"/>
                  </a:lnTo>
                  <a:lnTo>
                    <a:pt x="2068" y="6598"/>
                  </a:lnTo>
                  <a:lnTo>
                    <a:pt x="2049" y="6628"/>
                  </a:lnTo>
                  <a:lnTo>
                    <a:pt x="2029" y="6659"/>
                  </a:lnTo>
                  <a:lnTo>
                    <a:pt x="2029" y="6659"/>
                  </a:lnTo>
                  <a:lnTo>
                    <a:pt x="2028" y="6663"/>
                  </a:lnTo>
                  <a:lnTo>
                    <a:pt x="2028" y="6667"/>
                  </a:lnTo>
                  <a:lnTo>
                    <a:pt x="2030" y="6669"/>
                  </a:lnTo>
                  <a:lnTo>
                    <a:pt x="2032" y="6672"/>
                  </a:lnTo>
                  <a:lnTo>
                    <a:pt x="2036" y="6673"/>
                  </a:lnTo>
                  <a:lnTo>
                    <a:pt x="2039" y="6673"/>
                  </a:lnTo>
                  <a:lnTo>
                    <a:pt x="2043" y="6672"/>
                  </a:lnTo>
                  <a:lnTo>
                    <a:pt x="2046" y="6669"/>
                  </a:lnTo>
                  <a:lnTo>
                    <a:pt x="2046" y="6669"/>
                  </a:lnTo>
                  <a:lnTo>
                    <a:pt x="2094" y="6602"/>
                  </a:lnTo>
                  <a:lnTo>
                    <a:pt x="2145" y="6537"/>
                  </a:lnTo>
                  <a:lnTo>
                    <a:pt x="2196" y="6474"/>
                  </a:lnTo>
                  <a:lnTo>
                    <a:pt x="2249" y="6411"/>
                  </a:lnTo>
                  <a:lnTo>
                    <a:pt x="2303" y="6348"/>
                  </a:lnTo>
                  <a:lnTo>
                    <a:pt x="2358" y="6286"/>
                  </a:lnTo>
                  <a:lnTo>
                    <a:pt x="2414" y="6226"/>
                  </a:lnTo>
                  <a:lnTo>
                    <a:pt x="2470" y="6165"/>
                  </a:lnTo>
                  <a:lnTo>
                    <a:pt x="2583" y="6044"/>
                  </a:lnTo>
                  <a:lnTo>
                    <a:pt x="2697" y="5925"/>
                  </a:lnTo>
                  <a:lnTo>
                    <a:pt x="2753" y="5864"/>
                  </a:lnTo>
                  <a:lnTo>
                    <a:pt x="2809" y="5803"/>
                  </a:lnTo>
                  <a:lnTo>
                    <a:pt x="2864" y="5742"/>
                  </a:lnTo>
                  <a:lnTo>
                    <a:pt x="2918" y="5680"/>
                  </a:lnTo>
                  <a:lnTo>
                    <a:pt x="2918" y="5680"/>
                  </a:lnTo>
                  <a:lnTo>
                    <a:pt x="3032" y="5550"/>
                  </a:lnTo>
                  <a:lnTo>
                    <a:pt x="3145" y="5420"/>
                  </a:lnTo>
                  <a:lnTo>
                    <a:pt x="3373" y="5163"/>
                  </a:lnTo>
                  <a:lnTo>
                    <a:pt x="3603" y="4905"/>
                  </a:lnTo>
                  <a:lnTo>
                    <a:pt x="3831" y="4648"/>
                  </a:lnTo>
                  <a:lnTo>
                    <a:pt x="3831" y="4648"/>
                  </a:lnTo>
                  <a:lnTo>
                    <a:pt x="3972" y="4490"/>
                  </a:lnTo>
                  <a:lnTo>
                    <a:pt x="4113" y="4333"/>
                  </a:lnTo>
                  <a:lnTo>
                    <a:pt x="4113" y="4333"/>
                  </a:lnTo>
                  <a:lnTo>
                    <a:pt x="3764" y="4774"/>
                  </a:lnTo>
                  <a:lnTo>
                    <a:pt x="3764" y="4774"/>
                  </a:lnTo>
                  <a:lnTo>
                    <a:pt x="3756" y="4784"/>
                  </a:lnTo>
                  <a:lnTo>
                    <a:pt x="3756" y="4784"/>
                  </a:lnTo>
                  <a:lnTo>
                    <a:pt x="3513" y="5046"/>
                  </a:lnTo>
                  <a:lnTo>
                    <a:pt x="3272" y="5309"/>
                  </a:lnTo>
                  <a:lnTo>
                    <a:pt x="3031" y="5574"/>
                  </a:lnTo>
                  <a:lnTo>
                    <a:pt x="2791" y="5839"/>
                  </a:lnTo>
                  <a:lnTo>
                    <a:pt x="2791" y="5839"/>
                  </a:lnTo>
                  <a:lnTo>
                    <a:pt x="2745" y="5890"/>
                  </a:lnTo>
                  <a:lnTo>
                    <a:pt x="2697" y="5940"/>
                  </a:lnTo>
                  <a:lnTo>
                    <a:pt x="2600" y="6042"/>
                  </a:lnTo>
                  <a:lnTo>
                    <a:pt x="2502" y="6144"/>
                  </a:lnTo>
                  <a:lnTo>
                    <a:pt x="2452" y="6196"/>
                  </a:lnTo>
                  <a:lnTo>
                    <a:pt x="2403" y="6249"/>
                  </a:lnTo>
                  <a:lnTo>
                    <a:pt x="2355" y="6302"/>
                  </a:lnTo>
                  <a:lnTo>
                    <a:pt x="2308" y="6356"/>
                  </a:lnTo>
                  <a:lnTo>
                    <a:pt x="2263" y="6409"/>
                  </a:lnTo>
                  <a:lnTo>
                    <a:pt x="2218" y="6464"/>
                  </a:lnTo>
                  <a:lnTo>
                    <a:pt x="2176" y="6521"/>
                  </a:lnTo>
                  <a:lnTo>
                    <a:pt x="2136" y="6578"/>
                  </a:lnTo>
                  <a:lnTo>
                    <a:pt x="2118" y="6606"/>
                  </a:lnTo>
                  <a:lnTo>
                    <a:pt x="2100" y="6635"/>
                  </a:lnTo>
                  <a:lnTo>
                    <a:pt x="2083" y="6665"/>
                  </a:lnTo>
                  <a:lnTo>
                    <a:pt x="2065" y="6694"/>
                  </a:lnTo>
                  <a:lnTo>
                    <a:pt x="2065" y="6694"/>
                  </a:lnTo>
                  <a:lnTo>
                    <a:pt x="2065" y="6696"/>
                  </a:lnTo>
                  <a:lnTo>
                    <a:pt x="2065" y="6698"/>
                  </a:lnTo>
                  <a:lnTo>
                    <a:pt x="2066" y="6701"/>
                  </a:lnTo>
                  <a:lnTo>
                    <a:pt x="2067" y="6702"/>
                  </a:lnTo>
                  <a:lnTo>
                    <a:pt x="2070" y="6702"/>
                  </a:lnTo>
                  <a:lnTo>
                    <a:pt x="2072" y="6703"/>
                  </a:lnTo>
                  <a:lnTo>
                    <a:pt x="2073" y="6702"/>
                  </a:lnTo>
                  <a:lnTo>
                    <a:pt x="2076" y="6700"/>
                  </a:lnTo>
                  <a:lnTo>
                    <a:pt x="2076" y="6700"/>
                  </a:lnTo>
                  <a:lnTo>
                    <a:pt x="2090" y="6677"/>
                  </a:lnTo>
                  <a:lnTo>
                    <a:pt x="2105" y="6654"/>
                  </a:lnTo>
                  <a:lnTo>
                    <a:pt x="2105" y="6654"/>
                  </a:lnTo>
                  <a:lnTo>
                    <a:pt x="2091" y="6677"/>
                  </a:lnTo>
                  <a:lnTo>
                    <a:pt x="2077" y="6701"/>
                  </a:lnTo>
                  <a:lnTo>
                    <a:pt x="2065" y="6725"/>
                  </a:lnTo>
                  <a:lnTo>
                    <a:pt x="2054" y="6750"/>
                  </a:lnTo>
                  <a:lnTo>
                    <a:pt x="2054" y="6750"/>
                  </a:lnTo>
                  <a:lnTo>
                    <a:pt x="2054" y="6752"/>
                  </a:lnTo>
                  <a:lnTo>
                    <a:pt x="2054" y="6753"/>
                  </a:lnTo>
                  <a:lnTo>
                    <a:pt x="2057" y="6756"/>
                  </a:lnTo>
                  <a:lnTo>
                    <a:pt x="2060" y="6757"/>
                  </a:lnTo>
                  <a:lnTo>
                    <a:pt x="2063" y="6756"/>
                  </a:lnTo>
                  <a:lnTo>
                    <a:pt x="2064" y="6755"/>
                  </a:lnTo>
                  <a:lnTo>
                    <a:pt x="2064" y="6755"/>
                  </a:lnTo>
                  <a:lnTo>
                    <a:pt x="2084" y="6716"/>
                  </a:lnTo>
                  <a:lnTo>
                    <a:pt x="2107" y="6679"/>
                  </a:lnTo>
                  <a:lnTo>
                    <a:pt x="2132" y="6642"/>
                  </a:lnTo>
                  <a:lnTo>
                    <a:pt x="2157" y="6607"/>
                  </a:lnTo>
                  <a:lnTo>
                    <a:pt x="2183" y="6573"/>
                  </a:lnTo>
                  <a:lnTo>
                    <a:pt x="2211" y="6539"/>
                  </a:lnTo>
                  <a:lnTo>
                    <a:pt x="2265" y="6471"/>
                  </a:lnTo>
                  <a:lnTo>
                    <a:pt x="2265" y="6471"/>
                  </a:lnTo>
                  <a:lnTo>
                    <a:pt x="2245" y="6508"/>
                  </a:lnTo>
                  <a:lnTo>
                    <a:pt x="2223" y="6544"/>
                  </a:lnTo>
                  <a:lnTo>
                    <a:pt x="2176" y="6614"/>
                  </a:lnTo>
                  <a:lnTo>
                    <a:pt x="2153" y="6649"/>
                  </a:lnTo>
                  <a:lnTo>
                    <a:pt x="2132" y="6684"/>
                  </a:lnTo>
                  <a:lnTo>
                    <a:pt x="2121" y="6703"/>
                  </a:lnTo>
                  <a:lnTo>
                    <a:pt x="2112" y="6722"/>
                  </a:lnTo>
                  <a:lnTo>
                    <a:pt x="2102" y="6741"/>
                  </a:lnTo>
                  <a:lnTo>
                    <a:pt x="2094" y="6760"/>
                  </a:lnTo>
                  <a:lnTo>
                    <a:pt x="2094" y="6760"/>
                  </a:lnTo>
                  <a:lnTo>
                    <a:pt x="2094" y="6763"/>
                  </a:lnTo>
                  <a:lnTo>
                    <a:pt x="2094" y="6766"/>
                  </a:lnTo>
                  <a:lnTo>
                    <a:pt x="2097" y="6769"/>
                  </a:lnTo>
                  <a:lnTo>
                    <a:pt x="2099" y="6770"/>
                  </a:lnTo>
                  <a:lnTo>
                    <a:pt x="2101" y="6771"/>
                  </a:lnTo>
                  <a:lnTo>
                    <a:pt x="2105" y="6771"/>
                  </a:lnTo>
                  <a:lnTo>
                    <a:pt x="2107" y="6771"/>
                  </a:lnTo>
                  <a:lnTo>
                    <a:pt x="2109" y="6769"/>
                  </a:lnTo>
                  <a:lnTo>
                    <a:pt x="2109" y="6769"/>
                  </a:lnTo>
                  <a:close/>
                  <a:moveTo>
                    <a:pt x="2493" y="6578"/>
                  </a:moveTo>
                  <a:lnTo>
                    <a:pt x="2493" y="6578"/>
                  </a:lnTo>
                  <a:lnTo>
                    <a:pt x="2482" y="6566"/>
                  </a:lnTo>
                  <a:lnTo>
                    <a:pt x="2470" y="6554"/>
                  </a:lnTo>
                  <a:lnTo>
                    <a:pt x="2457" y="6544"/>
                  </a:lnTo>
                  <a:lnTo>
                    <a:pt x="2444" y="6535"/>
                  </a:lnTo>
                  <a:lnTo>
                    <a:pt x="2431" y="6525"/>
                  </a:lnTo>
                  <a:lnTo>
                    <a:pt x="2418" y="6517"/>
                  </a:lnTo>
                  <a:lnTo>
                    <a:pt x="2404" y="6509"/>
                  </a:lnTo>
                  <a:lnTo>
                    <a:pt x="2390" y="6503"/>
                  </a:lnTo>
                  <a:lnTo>
                    <a:pt x="2377" y="6497"/>
                  </a:lnTo>
                  <a:lnTo>
                    <a:pt x="2363" y="6492"/>
                  </a:lnTo>
                  <a:lnTo>
                    <a:pt x="2349" y="6490"/>
                  </a:lnTo>
                  <a:lnTo>
                    <a:pt x="2335" y="6488"/>
                  </a:lnTo>
                  <a:lnTo>
                    <a:pt x="2322" y="6488"/>
                  </a:lnTo>
                  <a:lnTo>
                    <a:pt x="2308" y="6489"/>
                  </a:lnTo>
                  <a:lnTo>
                    <a:pt x="2297" y="6492"/>
                  </a:lnTo>
                  <a:lnTo>
                    <a:pt x="2284" y="6497"/>
                  </a:lnTo>
                  <a:lnTo>
                    <a:pt x="2284" y="6497"/>
                  </a:lnTo>
                  <a:lnTo>
                    <a:pt x="2296" y="6471"/>
                  </a:lnTo>
                  <a:lnTo>
                    <a:pt x="2306" y="6446"/>
                  </a:lnTo>
                  <a:lnTo>
                    <a:pt x="2315" y="6420"/>
                  </a:lnTo>
                  <a:lnTo>
                    <a:pt x="2324" y="6393"/>
                  </a:lnTo>
                  <a:lnTo>
                    <a:pt x="2324" y="6393"/>
                  </a:lnTo>
                  <a:lnTo>
                    <a:pt x="2324" y="6388"/>
                  </a:lnTo>
                  <a:lnTo>
                    <a:pt x="2322" y="6385"/>
                  </a:lnTo>
                  <a:lnTo>
                    <a:pt x="2320" y="6381"/>
                  </a:lnTo>
                  <a:lnTo>
                    <a:pt x="2315" y="6379"/>
                  </a:lnTo>
                  <a:lnTo>
                    <a:pt x="2312" y="6378"/>
                  </a:lnTo>
                  <a:lnTo>
                    <a:pt x="2307" y="6379"/>
                  </a:lnTo>
                  <a:lnTo>
                    <a:pt x="2304" y="6380"/>
                  </a:lnTo>
                  <a:lnTo>
                    <a:pt x="2300" y="6384"/>
                  </a:lnTo>
                  <a:lnTo>
                    <a:pt x="2300" y="6384"/>
                  </a:lnTo>
                  <a:lnTo>
                    <a:pt x="2278" y="6419"/>
                  </a:lnTo>
                  <a:lnTo>
                    <a:pt x="2255" y="6451"/>
                  </a:lnTo>
                  <a:lnTo>
                    <a:pt x="2230" y="6484"/>
                  </a:lnTo>
                  <a:lnTo>
                    <a:pt x="2204" y="6517"/>
                  </a:lnTo>
                  <a:lnTo>
                    <a:pt x="2154" y="6583"/>
                  </a:lnTo>
                  <a:lnTo>
                    <a:pt x="2129" y="6615"/>
                  </a:lnTo>
                  <a:lnTo>
                    <a:pt x="2107" y="6649"/>
                  </a:lnTo>
                  <a:lnTo>
                    <a:pt x="2107" y="6649"/>
                  </a:lnTo>
                  <a:lnTo>
                    <a:pt x="2129" y="6614"/>
                  </a:lnTo>
                  <a:lnTo>
                    <a:pt x="2154" y="6578"/>
                  </a:lnTo>
                  <a:lnTo>
                    <a:pt x="2178" y="6542"/>
                  </a:lnTo>
                  <a:lnTo>
                    <a:pt x="2204" y="6507"/>
                  </a:lnTo>
                  <a:lnTo>
                    <a:pt x="2230" y="6471"/>
                  </a:lnTo>
                  <a:lnTo>
                    <a:pt x="2257" y="6436"/>
                  </a:lnTo>
                  <a:lnTo>
                    <a:pt x="2313" y="6366"/>
                  </a:lnTo>
                  <a:lnTo>
                    <a:pt x="2373" y="6298"/>
                  </a:lnTo>
                  <a:lnTo>
                    <a:pt x="2434" y="6229"/>
                  </a:lnTo>
                  <a:lnTo>
                    <a:pt x="2496" y="6162"/>
                  </a:lnTo>
                  <a:lnTo>
                    <a:pt x="2559" y="6096"/>
                  </a:lnTo>
                  <a:lnTo>
                    <a:pt x="2624" y="6030"/>
                  </a:lnTo>
                  <a:lnTo>
                    <a:pt x="2689" y="5965"/>
                  </a:lnTo>
                  <a:lnTo>
                    <a:pt x="2818" y="5836"/>
                  </a:lnTo>
                  <a:lnTo>
                    <a:pt x="2943" y="5708"/>
                  </a:lnTo>
                  <a:lnTo>
                    <a:pt x="3002" y="5646"/>
                  </a:lnTo>
                  <a:lnTo>
                    <a:pt x="3061" y="5584"/>
                  </a:lnTo>
                  <a:lnTo>
                    <a:pt x="3061" y="5584"/>
                  </a:lnTo>
                  <a:lnTo>
                    <a:pt x="3266" y="5362"/>
                  </a:lnTo>
                  <a:lnTo>
                    <a:pt x="3471" y="5139"/>
                  </a:lnTo>
                  <a:lnTo>
                    <a:pt x="3471" y="5139"/>
                  </a:lnTo>
                  <a:lnTo>
                    <a:pt x="3355" y="5280"/>
                  </a:lnTo>
                  <a:lnTo>
                    <a:pt x="3238" y="5419"/>
                  </a:lnTo>
                  <a:lnTo>
                    <a:pt x="3238" y="5419"/>
                  </a:lnTo>
                  <a:lnTo>
                    <a:pt x="3157" y="5516"/>
                  </a:lnTo>
                  <a:lnTo>
                    <a:pt x="3077" y="5613"/>
                  </a:lnTo>
                  <a:lnTo>
                    <a:pt x="2998" y="5711"/>
                  </a:lnTo>
                  <a:lnTo>
                    <a:pt x="2921" y="5809"/>
                  </a:lnTo>
                  <a:lnTo>
                    <a:pt x="2921" y="5809"/>
                  </a:lnTo>
                  <a:lnTo>
                    <a:pt x="2842" y="5885"/>
                  </a:lnTo>
                  <a:lnTo>
                    <a:pt x="2764" y="5961"/>
                  </a:lnTo>
                  <a:lnTo>
                    <a:pt x="2726" y="6000"/>
                  </a:lnTo>
                  <a:lnTo>
                    <a:pt x="2689" y="6038"/>
                  </a:lnTo>
                  <a:lnTo>
                    <a:pt x="2653" y="6078"/>
                  </a:lnTo>
                  <a:lnTo>
                    <a:pt x="2616" y="6118"/>
                  </a:lnTo>
                  <a:lnTo>
                    <a:pt x="2582" y="6158"/>
                  </a:lnTo>
                  <a:lnTo>
                    <a:pt x="2548" y="6199"/>
                  </a:lnTo>
                  <a:lnTo>
                    <a:pt x="2517" y="6240"/>
                  </a:lnTo>
                  <a:lnTo>
                    <a:pt x="2487" y="6281"/>
                  </a:lnTo>
                  <a:lnTo>
                    <a:pt x="2458" y="6322"/>
                  </a:lnTo>
                  <a:lnTo>
                    <a:pt x="2432" y="6364"/>
                  </a:lnTo>
                  <a:lnTo>
                    <a:pt x="2408" y="6406"/>
                  </a:lnTo>
                  <a:lnTo>
                    <a:pt x="2387" y="6449"/>
                  </a:lnTo>
                  <a:lnTo>
                    <a:pt x="2387" y="6449"/>
                  </a:lnTo>
                  <a:lnTo>
                    <a:pt x="2386" y="6454"/>
                  </a:lnTo>
                  <a:lnTo>
                    <a:pt x="2386" y="6459"/>
                  </a:lnTo>
                  <a:lnTo>
                    <a:pt x="2388" y="6463"/>
                  </a:lnTo>
                  <a:lnTo>
                    <a:pt x="2390" y="6467"/>
                  </a:lnTo>
                  <a:lnTo>
                    <a:pt x="2395" y="6469"/>
                  </a:lnTo>
                  <a:lnTo>
                    <a:pt x="2400" y="6470"/>
                  </a:lnTo>
                  <a:lnTo>
                    <a:pt x="2404" y="6469"/>
                  </a:lnTo>
                  <a:lnTo>
                    <a:pt x="2409" y="6466"/>
                  </a:lnTo>
                  <a:lnTo>
                    <a:pt x="2409" y="6466"/>
                  </a:lnTo>
                  <a:lnTo>
                    <a:pt x="2447" y="6428"/>
                  </a:lnTo>
                  <a:lnTo>
                    <a:pt x="2484" y="6389"/>
                  </a:lnTo>
                  <a:lnTo>
                    <a:pt x="2558" y="6312"/>
                  </a:lnTo>
                  <a:lnTo>
                    <a:pt x="2558" y="6312"/>
                  </a:lnTo>
                  <a:lnTo>
                    <a:pt x="2492" y="6407"/>
                  </a:lnTo>
                  <a:lnTo>
                    <a:pt x="2461" y="6455"/>
                  </a:lnTo>
                  <a:lnTo>
                    <a:pt x="2430" y="6503"/>
                  </a:lnTo>
                  <a:lnTo>
                    <a:pt x="2430" y="6503"/>
                  </a:lnTo>
                  <a:lnTo>
                    <a:pt x="2428" y="6507"/>
                  </a:lnTo>
                  <a:lnTo>
                    <a:pt x="2428" y="6509"/>
                  </a:lnTo>
                  <a:lnTo>
                    <a:pt x="2428" y="6515"/>
                  </a:lnTo>
                  <a:lnTo>
                    <a:pt x="2431" y="6519"/>
                  </a:lnTo>
                  <a:lnTo>
                    <a:pt x="2435" y="6523"/>
                  </a:lnTo>
                  <a:lnTo>
                    <a:pt x="2441" y="6525"/>
                  </a:lnTo>
                  <a:lnTo>
                    <a:pt x="2445" y="6525"/>
                  </a:lnTo>
                  <a:lnTo>
                    <a:pt x="2451" y="6523"/>
                  </a:lnTo>
                  <a:lnTo>
                    <a:pt x="2454" y="6521"/>
                  </a:lnTo>
                  <a:lnTo>
                    <a:pt x="2456" y="6518"/>
                  </a:lnTo>
                  <a:lnTo>
                    <a:pt x="2456" y="6518"/>
                  </a:lnTo>
                  <a:lnTo>
                    <a:pt x="2496" y="6456"/>
                  </a:lnTo>
                  <a:lnTo>
                    <a:pt x="2538" y="6395"/>
                  </a:lnTo>
                  <a:lnTo>
                    <a:pt x="2581" y="6334"/>
                  </a:lnTo>
                  <a:lnTo>
                    <a:pt x="2626" y="6276"/>
                  </a:lnTo>
                  <a:lnTo>
                    <a:pt x="2626" y="6276"/>
                  </a:lnTo>
                  <a:lnTo>
                    <a:pt x="2623" y="6293"/>
                  </a:lnTo>
                  <a:lnTo>
                    <a:pt x="2622" y="6311"/>
                  </a:lnTo>
                  <a:lnTo>
                    <a:pt x="2624" y="6329"/>
                  </a:lnTo>
                  <a:lnTo>
                    <a:pt x="2628" y="6345"/>
                  </a:lnTo>
                  <a:lnTo>
                    <a:pt x="2628" y="6345"/>
                  </a:lnTo>
                  <a:lnTo>
                    <a:pt x="2593" y="6386"/>
                  </a:lnTo>
                  <a:lnTo>
                    <a:pt x="2559" y="6427"/>
                  </a:lnTo>
                  <a:lnTo>
                    <a:pt x="2526" y="6469"/>
                  </a:lnTo>
                  <a:lnTo>
                    <a:pt x="2510" y="6491"/>
                  </a:lnTo>
                  <a:lnTo>
                    <a:pt x="2495" y="6514"/>
                  </a:lnTo>
                  <a:lnTo>
                    <a:pt x="2495" y="6514"/>
                  </a:lnTo>
                  <a:lnTo>
                    <a:pt x="2493" y="6517"/>
                  </a:lnTo>
                  <a:lnTo>
                    <a:pt x="2492" y="6519"/>
                  </a:lnTo>
                  <a:lnTo>
                    <a:pt x="2493" y="6525"/>
                  </a:lnTo>
                  <a:lnTo>
                    <a:pt x="2496" y="6531"/>
                  </a:lnTo>
                  <a:lnTo>
                    <a:pt x="2500" y="6535"/>
                  </a:lnTo>
                  <a:lnTo>
                    <a:pt x="2506" y="6536"/>
                  </a:lnTo>
                  <a:lnTo>
                    <a:pt x="2512" y="6537"/>
                  </a:lnTo>
                  <a:lnTo>
                    <a:pt x="2517" y="6535"/>
                  </a:lnTo>
                  <a:lnTo>
                    <a:pt x="2519" y="6532"/>
                  </a:lnTo>
                  <a:lnTo>
                    <a:pt x="2521" y="6530"/>
                  </a:lnTo>
                  <a:lnTo>
                    <a:pt x="2521" y="6530"/>
                  </a:lnTo>
                  <a:lnTo>
                    <a:pt x="2530" y="6518"/>
                  </a:lnTo>
                  <a:lnTo>
                    <a:pt x="2538" y="6508"/>
                  </a:lnTo>
                  <a:lnTo>
                    <a:pt x="2538" y="6508"/>
                  </a:lnTo>
                  <a:lnTo>
                    <a:pt x="2514" y="6543"/>
                  </a:lnTo>
                  <a:lnTo>
                    <a:pt x="2493" y="6578"/>
                  </a:lnTo>
                  <a:lnTo>
                    <a:pt x="2493" y="6578"/>
                  </a:lnTo>
                  <a:close/>
                  <a:moveTo>
                    <a:pt x="2514" y="6602"/>
                  </a:moveTo>
                  <a:lnTo>
                    <a:pt x="2514" y="6602"/>
                  </a:lnTo>
                  <a:lnTo>
                    <a:pt x="2538" y="6584"/>
                  </a:lnTo>
                  <a:lnTo>
                    <a:pt x="2560" y="6563"/>
                  </a:lnTo>
                  <a:lnTo>
                    <a:pt x="2605" y="6522"/>
                  </a:lnTo>
                  <a:lnTo>
                    <a:pt x="2647" y="6478"/>
                  </a:lnTo>
                  <a:lnTo>
                    <a:pt x="2690" y="6435"/>
                  </a:lnTo>
                  <a:lnTo>
                    <a:pt x="2690" y="6435"/>
                  </a:lnTo>
                  <a:lnTo>
                    <a:pt x="2674" y="6451"/>
                  </a:lnTo>
                  <a:lnTo>
                    <a:pt x="2657" y="6473"/>
                  </a:lnTo>
                  <a:lnTo>
                    <a:pt x="2638" y="6497"/>
                  </a:lnTo>
                  <a:lnTo>
                    <a:pt x="2620" y="6523"/>
                  </a:lnTo>
                  <a:lnTo>
                    <a:pt x="2601" y="6551"/>
                  </a:lnTo>
                  <a:lnTo>
                    <a:pt x="2583" y="6579"/>
                  </a:lnTo>
                  <a:lnTo>
                    <a:pt x="2566" y="6607"/>
                  </a:lnTo>
                  <a:lnTo>
                    <a:pt x="2551" y="6634"/>
                  </a:lnTo>
                  <a:lnTo>
                    <a:pt x="2551" y="6634"/>
                  </a:lnTo>
                  <a:lnTo>
                    <a:pt x="2550" y="6639"/>
                  </a:lnTo>
                  <a:lnTo>
                    <a:pt x="2550" y="6645"/>
                  </a:lnTo>
                  <a:lnTo>
                    <a:pt x="2551" y="6649"/>
                  </a:lnTo>
                  <a:lnTo>
                    <a:pt x="2553" y="6653"/>
                  </a:lnTo>
                  <a:lnTo>
                    <a:pt x="2557" y="6655"/>
                  </a:lnTo>
                  <a:lnTo>
                    <a:pt x="2561" y="6657"/>
                  </a:lnTo>
                  <a:lnTo>
                    <a:pt x="2566" y="6657"/>
                  </a:lnTo>
                  <a:lnTo>
                    <a:pt x="2571" y="6655"/>
                  </a:lnTo>
                  <a:lnTo>
                    <a:pt x="2571" y="6655"/>
                  </a:lnTo>
                  <a:lnTo>
                    <a:pt x="2610" y="6625"/>
                  </a:lnTo>
                  <a:lnTo>
                    <a:pt x="2650" y="6594"/>
                  </a:lnTo>
                  <a:lnTo>
                    <a:pt x="2650" y="6594"/>
                  </a:lnTo>
                  <a:lnTo>
                    <a:pt x="2674" y="6573"/>
                  </a:lnTo>
                  <a:lnTo>
                    <a:pt x="2697" y="6552"/>
                  </a:lnTo>
                  <a:lnTo>
                    <a:pt x="2697" y="6552"/>
                  </a:lnTo>
                  <a:lnTo>
                    <a:pt x="2661" y="6604"/>
                  </a:lnTo>
                  <a:lnTo>
                    <a:pt x="2624" y="6655"/>
                  </a:lnTo>
                  <a:lnTo>
                    <a:pt x="2607" y="6681"/>
                  </a:lnTo>
                  <a:lnTo>
                    <a:pt x="2590" y="6709"/>
                  </a:lnTo>
                  <a:lnTo>
                    <a:pt x="2575" y="6737"/>
                  </a:lnTo>
                  <a:lnTo>
                    <a:pt x="2561" y="6766"/>
                  </a:lnTo>
                  <a:lnTo>
                    <a:pt x="2561" y="6766"/>
                  </a:lnTo>
                  <a:lnTo>
                    <a:pt x="2560" y="6772"/>
                  </a:lnTo>
                  <a:lnTo>
                    <a:pt x="2561" y="6777"/>
                  </a:lnTo>
                  <a:lnTo>
                    <a:pt x="2562" y="6782"/>
                  </a:lnTo>
                  <a:lnTo>
                    <a:pt x="2566" y="6785"/>
                  </a:lnTo>
                  <a:lnTo>
                    <a:pt x="2569" y="6787"/>
                  </a:lnTo>
                  <a:lnTo>
                    <a:pt x="2574" y="6789"/>
                  </a:lnTo>
                  <a:lnTo>
                    <a:pt x="2580" y="6787"/>
                  </a:lnTo>
                  <a:lnTo>
                    <a:pt x="2585" y="6784"/>
                  </a:lnTo>
                  <a:lnTo>
                    <a:pt x="2585" y="6784"/>
                  </a:lnTo>
                  <a:lnTo>
                    <a:pt x="2692" y="6690"/>
                  </a:lnTo>
                  <a:lnTo>
                    <a:pt x="2692" y="6690"/>
                  </a:lnTo>
                  <a:lnTo>
                    <a:pt x="2650" y="6746"/>
                  </a:lnTo>
                  <a:lnTo>
                    <a:pt x="2609" y="6804"/>
                  </a:lnTo>
                  <a:lnTo>
                    <a:pt x="2527" y="6920"/>
                  </a:lnTo>
                  <a:lnTo>
                    <a:pt x="2527" y="6920"/>
                  </a:lnTo>
                  <a:lnTo>
                    <a:pt x="2537" y="6876"/>
                  </a:lnTo>
                  <a:lnTo>
                    <a:pt x="2546" y="6837"/>
                  </a:lnTo>
                  <a:lnTo>
                    <a:pt x="2546" y="6837"/>
                  </a:lnTo>
                  <a:lnTo>
                    <a:pt x="2553" y="6798"/>
                  </a:lnTo>
                  <a:lnTo>
                    <a:pt x="2557" y="6777"/>
                  </a:lnTo>
                  <a:lnTo>
                    <a:pt x="2559" y="6756"/>
                  </a:lnTo>
                  <a:lnTo>
                    <a:pt x="2560" y="6736"/>
                  </a:lnTo>
                  <a:lnTo>
                    <a:pt x="2560" y="6715"/>
                  </a:lnTo>
                  <a:lnTo>
                    <a:pt x="2558" y="6695"/>
                  </a:lnTo>
                  <a:lnTo>
                    <a:pt x="2554" y="6676"/>
                  </a:lnTo>
                  <a:lnTo>
                    <a:pt x="2554" y="6676"/>
                  </a:lnTo>
                  <a:lnTo>
                    <a:pt x="2547" y="6659"/>
                  </a:lnTo>
                  <a:lnTo>
                    <a:pt x="2539" y="6640"/>
                  </a:lnTo>
                  <a:lnTo>
                    <a:pt x="2527" y="6621"/>
                  </a:lnTo>
                  <a:lnTo>
                    <a:pt x="2514" y="6602"/>
                  </a:lnTo>
                  <a:lnTo>
                    <a:pt x="2514" y="6602"/>
                  </a:lnTo>
                  <a:close/>
                  <a:moveTo>
                    <a:pt x="2709" y="6432"/>
                  </a:moveTo>
                  <a:lnTo>
                    <a:pt x="2709" y="6432"/>
                  </a:lnTo>
                  <a:lnTo>
                    <a:pt x="2713" y="6442"/>
                  </a:lnTo>
                  <a:lnTo>
                    <a:pt x="2718" y="6454"/>
                  </a:lnTo>
                  <a:lnTo>
                    <a:pt x="2730" y="6475"/>
                  </a:lnTo>
                  <a:lnTo>
                    <a:pt x="2730" y="6475"/>
                  </a:lnTo>
                  <a:lnTo>
                    <a:pt x="2693" y="6507"/>
                  </a:lnTo>
                  <a:lnTo>
                    <a:pt x="2657" y="6538"/>
                  </a:lnTo>
                  <a:lnTo>
                    <a:pt x="2640" y="6554"/>
                  </a:lnTo>
                  <a:lnTo>
                    <a:pt x="2624" y="6572"/>
                  </a:lnTo>
                  <a:lnTo>
                    <a:pt x="2610" y="6588"/>
                  </a:lnTo>
                  <a:lnTo>
                    <a:pt x="2600" y="6606"/>
                  </a:lnTo>
                  <a:lnTo>
                    <a:pt x="2600" y="6606"/>
                  </a:lnTo>
                  <a:lnTo>
                    <a:pt x="2626" y="6562"/>
                  </a:lnTo>
                  <a:lnTo>
                    <a:pt x="2653" y="6518"/>
                  </a:lnTo>
                  <a:lnTo>
                    <a:pt x="2681" y="6475"/>
                  </a:lnTo>
                  <a:lnTo>
                    <a:pt x="2709" y="6432"/>
                  </a:lnTo>
                  <a:lnTo>
                    <a:pt x="2709" y="6432"/>
                  </a:lnTo>
                  <a:close/>
                  <a:moveTo>
                    <a:pt x="2523" y="6976"/>
                  </a:moveTo>
                  <a:lnTo>
                    <a:pt x="2523" y="6976"/>
                  </a:lnTo>
                  <a:lnTo>
                    <a:pt x="2523" y="6976"/>
                  </a:lnTo>
                  <a:lnTo>
                    <a:pt x="2523" y="6976"/>
                  </a:lnTo>
                  <a:lnTo>
                    <a:pt x="2670" y="6814"/>
                  </a:lnTo>
                  <a:lnTo>
                    <a:pt x="2745" y="6735"/>
                  </a:lnTo>
                  <a:lnTo>
                    <a:pt x="2821" y="6656"/>
                  </a:lnTo>
                  <a:lnTo>
                    <a:pt x="2821" y="6656"/>
                  </a:lnTo>
                  <a:lnTo>
                    <a:pt x="2803" y="6675"/>
                  </a:lnTo>
                  <a:lnTo>
                    <a:pt x="2786" y="6695"/>
                  </a:lnTo>
                  <a:lnTo>
                    <a:pt x="2751" y="6737"/>
                  </a:lnTo>
                  <a:lnTo>
                    <a:pt x="2717" y="6782"/>
                  </a:lnTo>
                  <a:lnTo>
                    <a:pt x="2683" y="6830"/>
                  </a:lnTo>
                  <a:lnTo>
                    <a:pt x="2649" y="6878"/>
                  </a:lnTo>
                  <a:lnTo>
                    <a:pt x="2617" y="6928"/>
                  </a:lnTo>
                  <a:lnTo>
                    <a:pt x="2554" y="7026"/>
                  </a:lnTo>
                  <a:lnTo>
                    <a:pt x="2554" y="7026"/>
                  </a:lnTo>
                  <a:lnTo>
                    <a:pt x="2538" y="7003"/>
                  </a:lnTo>
                  <a:lnTo>
                    <a:pt x="2523" y="6976"/>
                  </a:lnTo>
                  <a:lnTo>
                    <a:pt x="2523" y="6976"/>
                  </a:lnTo>
                  <a:close/>
                  <a:moveTo>
                    <a:pt x="2692" y="7027"/>
                  </a:moveTo>
                  <a:lnTo>
                    <a:pt x="2692" y="7027"/>
                  </a:lnTo>
                  <a:lnTo>
                    <a:pt x="2686" y="7038"/>
                  </a:lnTo>
                  <a:lnTo>
                    <a:pt x="2679" y="7047"/>
                  </a:lnTo>
                  <a:lnTo>
                    <a:pt x="2672" y="7055"/>
                  </a:lnTo>
                  <a:lnTo>
                    <a:pt x="2665" y="7062"/>
                  </a:lnTo>
                  <a:lnTo>
                    <a:pt x="2660" y="7068"/>
                  </a:lnTo>
                  <a:lnTo>
                    <a:pt x="2653" y="7073"/>
                  </a:lnTo>
                  <a:lnTo>
                    <a:pt x="2645" y="7077"/>
                  </a:lnTo>
                  <a:lnTo>
                    <a:pt x="2637" y="7079"/>
                  </a:lnTo>
                  <a:lnTo>
                    <a:pt x="2630" y="7080"/>
                  </a:lnTo>
                  <a:lnTo>
                    <a:pt x="2623" y="7080"/>
                  </a:lnTo>
                  <a:lnTo>
                    <a:pt x="2616" y="7079"/>
                  </a:lnTo>
                  <a:lnTo>
                    <a:pt x="2608" y="7077"/>
                  </a:lnTo>
                  <a:lnTo>
                    <a:pt x="2601" y="7072"/>
                  </a:lnTo>
                  <a:lnTo>
                    <a:pt x="2593" y="7067"/>
                  </a:lnTo>
                  <a:lnTo>
                    <a:pt x="2586" y="7061"/>
                  </a:lnTo>
                  <a:lnTo>
                    <a:pt x="2578" y="7054"/>
                  </a:lnTo>
                  <a:lnTo>
                    <a:pt x="2578" y="7054"/>
                  </a:lnTo>
                  <a:lnTo>
                    <a:pt x="2608" y="7024"/>
                  </a:lnTo>
                  <a:lnTo>
                    <a:pt x="2638" y="6993"/>
                  </a:lnTo>
                  <a:lnTo>
                    <a:pt x="2667" y="6962"/>
                  </a:lnTo>
                  <a:lnTo>
                    <a:pt x="2695" y="6929"/>
                  </a:lnTo>
                  <a:lnTo>
                    <a:pt x="2750" y="6862"/>
                  </a:lnTo>
                  <a:lnTo>
                    <a:pt x="2805" y="6796"/>
                  </a:lnTo>
                  <a:lnTo>
                    <a:pt x="2805" y="6796"/>
                  </a:lnTo>
                  <a:lnTo>
                    <a:pt x="2856" y="6732"/>
                  </a:lnTo>
                  <a:lnTo>
                    <a:pt x="2864" y="6722"/>
                  </a:lnTo>
                  <a:lnTo>
                    <a:pt x="2866" y="6721"/>
                  </a:lnTo>
                  <a:lnTo>
                    <a:pt x="2866" y="6723"/>
                  </a:lnTo>
                  <a:lnTo>
                    <a:pt x="2857" y="6736"/>
                  </a:lnTo>
                  <a:lnTo>
                    <a:pt x="2836" y="6765"/>
                  </a:lnTo>
                  <a:lnTo>
                    <a:pt x="2836" y="6765"/>
                  </a:lnTo>
                  <a:lnTo>
                    <a:pt x="2777" y="6848"/>
                  </a:lnTo>
                  <a:lnTo>
                    <a:pt x="2747" y="6890"/>
                  </a:lnTo>
                  <a:lnTo>
                    <a:pt x="2719" y="6933"/>
                  </a:lnTo>
                  <a:lnTo>
                    <a:pt x="2719" y="6933"/>
                  </a:lnTo>
                  <a:lnTo>
                    <a:pt x="2717" y="6937"/>
                  </a:lnTo>
                  <a:lnTo>
                    <a:pt x="2717" y="6940"/>
                  </a:lnTo>
                  <a:lnTo>
                    <a:pt x="2719" y="6943"/>
                  </a:lnTo>
                  <a:lnTo>
                    <a:pt x="2722" y="6945"/>
                  </a:lnTo>
                  <a:lnTo>
                    <a:pt x="2724" y="6947"/>
                  </a:lnTo>
                  <a:lnTo>
                    <a:pt x="2727" y="6948"/>
                  </a:lnTo>
                  <a:lnTo>
                    <a:pt x="2731" y="6947"/>
                  </a:lnTo>
                  <a:lnTo>
                    <a:pt x="2734" y="6945"/>
                  </a:lnTo>
                  <a:lnTo>
                    <a:pt x="2734" y="6945"/>
                  </a:lnTo>
                  <a:lnTo>
                    <a:pt x="2758" y="6924"/>
                  </a:lnTo>
                  <a:lnTo>
                    <a:pt x="2758" y="6924"/>
                  </a:lnTo>
                  <a:lnTo>
                    <a:pt x="2748" y="6937"/>
                  </a:lnTo>
                  <a:lnTo>
                    <a:pt x="2739" y="6951"/>
                  </a:lnTo>
                  <a:lnTo>
                    <a:pt x="2722" y="6978"/>
                  </a:lnTo>
                  <a:lnTo>
                    <a:pt x="2706" y="7005"/>
                  </a:lnTo>
                  <a:lnTo>
                    <a:pt x="2692" y="7027"/>
                  </a:lnTo>
                  <a:lnTo>
                    <a:pt x="2692" y="7027"/>
                  </a:lnTo>
                  <a:close/>
                  <a:moveTo>
                    <a:pt x="2876" y="6860"/>
                  </a:moveTo>
                  <a:lnTo>
                    <a:pt x="2876" y="6860"/>
                  </a:lnTo>
                  <a:lnTo>
                    <a:pt x="2873" y="6875"/>
                  </a:lnTo>
                  <a:lnTo>
                    <a:pt x="2873" y="6875"/>
                  </a:lnTo>
                  <a:lnTo>
                    <a:pt x="2873" y="6878"/>
                  </a:lnTo>
                  <a:lnTo>
                    <a:pt x="2873" y="6878"/>
                  </a:lnTo>
                  <a:lnTo>
                    <a:pt x="2861" y="6878"/>
                  </a:lnTo>
                  <a:lnTo>
                    <a:pt x="2848" y="6878"/>
                  </a:lnTo>
                  <a:lnTo>
                    <a:pt x="2823" y="6881"/>
                  </a:lnTo>
                  <a:lnTo>
                    <a:pt x="2823" y="6881"/>
                  </a:lnTo>
                  <a:lnTo>
                    <a:pt x="2812" y="6885"/>
                  </a:lnTo>
                  <a:lnTo>
                    <a:pt x="2800" y="6889"/>
                  </a:lnTo>
                  <a:lnTo>
                    <a:pt x="2800" y="6889"/>
                  </a:lnTo>
                  <a:lnTo>
                    <a:pt x="2883" y="6814"/>
                  </a:lnTo>
                  <a:lnTo>
                    <a:pt x="2883" y="6814"/>
                  </a:lnTo>
                  <a:lnTo>
                    <a:pt x="2899" y="6799"/>
                  </a:lnTo>
                  <a:lnTo>
                    <a:pt x="2912" y="6790"/>
                  </a:lnTo>
                  <a:lnTo>
                    <a:pt x="2922" y="6783"/>
                  </a:lnTo>
                  <a:lnTo>
                    <a:pt x="2928" y="6780"/>
                  </a:lnTo>
                  <a:lnTo>
                    <a:pt x="2929" y="6780"/>
                  </a:lnTo>
                  <a:lnTo>
                    <a:pt x="2930" y="6782"/>
                  </a:lnTo>
                  <a:lnTo>
                    <a:pt x="2930" y="6785"/>
                  </a:lnTo>
                  <a:lnTo>
                    <a:pt x="2928" y="6791"/>
                  </a:lnTo>
                  <a:lnTo>
                    <a:pt x="2924" y="6798"/>
                  </a:lnTo>
                  <a:lnTo>
                    <a:pt x="2914" y="6816"/>
                  </a:lnTo>
                  <a:lnTo>
                    <a:pt x="2901" y="6835"/>
                  </a:lnTo>
                  <a:lnTo>
                    <a:pt x="2890" y="6852"/>
                  </a:lnTo>
                  <a:lnTo>
                    <a:pt x="2888" y="6858"/>
                  </a:lnTo>
                  <a:lnTo>
                    <a:pt x="2885" y="6862"/>
                  </a:lnTo>
                  <a:lnTo>
                    <a:pt x="2885" y="6862"/>
                  </a:lnTo>
                  <a:lnTo>
                    <a:pt x="2885" y="6860"/>
                  </a:lnTo>
                  <a:lnTo>
                    <a:pt x="2885" y="6859"/>
                  </a:lnTo>
                  <a:lnTo>
                    <a:pt x="2882" y="6856"/>
                  </a:lnTo>
                  <a:lnTo>
                    <a:pt x="2878" y="6856"/>
                  </a:lnTo>
                  <a:lnTo>
                    <a:pt x="2877" y="6858"/>
                  </a:lnTo>
                  <a:lnTo>
                    <a:pt x="2876" y="6860"/>
                  </a:lnTo>
                  <a:lnTo>
                    <a:pt x="2876" y="6860"/>
                  </a:lnTo>
                  <a:close/>
                  <a:moveTo>
                    <a:pt x="2923" y="6893"/>
                  </a:moveTo>
                  <a:lnTo>
                    <a:pt x="2923" y="6893"/>
                  </a:lnTo>
                  <a:lnTo>
                    <a:pt x="2914" y="6888"/>
                  </a:lnTo>
                  <a:lnTo>
                    <a:pt x="2904" y="6885"/>
                  </a:lnTo>
                  <a:lnTo>
                    <a:pt x="2895" y="6882"/>
                  </a:lnTo>
                  <a:lnTo>
                    <a:pt x="2885" y="6880"/>
                  </a:lnTo>
                  <a:lnTo>
                    <a:pt x="2885" y="6880"/>
                  </a:lnTo>
                  <a:lnTo>
                    <a:pt x="2894" y="6875"/>
                  </a:lnTo>
                  <a:lnTo>
                    <a:pt x="2903" y="6868"/>
                  </a:lnTo>
                  <a:lnTo>
                    <a:pt x="2911" y="6859"/>
                  </a:lnTo>
                  <a:lnTo>
                    <a:pt x="2919" y="6848"/>
                  </a:lnTo>
                  <a:lnTo>
                    <a:pt x="2926" y="6837"/>
                  </a:lnTo>
                  <a:lnTo>
                    <a:pt x="2933" y="6824"/>
                  </a:lnTo>
                  <a:lnTo>
                    <a:pt x="2946" y="6798"/>
                  </a:lnTo>
                  <a:lnTo>
                    <a:pt x="2946" y="6798"/>
                  </a:lnTo>
                  <a:lnTo>
                    <a:pt x="2952" y="6819"/>
                  </a:lnTo>
                  <a:lnTo>
                    <a:pt x="2956" y="6840"/>
                  </a:lnTo>
                  <a:lnTo>
                    <a:pt x="2957" y="6860"/>
                  </a:lnTo>
                  <a:lnTo>
                    <a:pt x="2957" y="6875"/>
                  </a:lnTo>
                  <a:lnTo>
                    <a:pt x="2956" y="6882"/>
                  </a:lnTo>
                  <a:lnTo>
                    <a:pt x="2953" y="6888"/>
                  </a:lnTo>
                  <a:lnTo>
                    <a:pt x="2951" y="6893"/>
                  </a:lnTo>
                  <a:lnTo>
                    <a:pt x="2947" y="6896"/>
                  </a:lnTo>
                  <a:lnTo>
                    <a:pt x="2943" y="6897"/>
                  </a:lnTo>
                  <a:lnTo>
                    <a:pt x="2937" y="6897"/>
                  </a:lnTo>
                  <a:lnTo>
                    <a:pt x="2931" y="6896"/>
                  </a:lnTo>
                  <a:lnTo>
                    <a:pt x="2923" y="6893"/>
                  </a:lnTo>
                  <a:lnTo>
                    <a:pt x="2923" y="6893"/>
                  </a:lnTo>
                  <a:close/>
                  <a:moveTo>
                    <a:pt x="2911" y="6708"/>
                  </a:moveTo>
                  <a:lnTo>
                    <a:pt x="2911" y="6708"/>
                  </a:lnTo>
                  <a:lnTo>
                    <a:pt x="2917" y="6717"/>
                  </a:lnTo>
                  <a:lnTo>
                    <a:pt x="2923" y="6728"/>
                  </a:lnTo>
                  <a:lnTo>
                    <a:pt x="2935" y="6757"/>
                  </a:lnTo>
                  <a:lnTo>
                    <a:pt x="2935" y="6757"/>
                  </a:lnTo>
                  <a:lnTo>
                    <a:pt x="2910" y="6773"/>
                  </a:lnTo>
                  <a:lnTo>
                    <a:pt x="2888" y="6790"/>
                  </a:lnTo>
                  <a:lnTo>
                    <a:pt x="2866" y="6807"/>
                  </a:lnTo>
                  <a:lnTo>
                    <a:pt x="2843" y="6825"/>
                  </a:lnTo>
                  <a:lnTo>
                    <a:pt x="2801" y="6862"/>
                  </a:lnTo>
                  <a:lnTo>
                    <a:pt x="2758" y="6901"/>
                  </a:lnTo>
                  <a:lnTo>
                    <a:pt x="2758" y="6901"/>
                  </a:lnTo>
                  <a:lnTo>
                    <a:pt x="2779" y="6881"/>
                  </a:lnTo>
                  <a:lnTo>
                    <a:pt x="2799" y="6858"/>
                  </a:lnTo>
                  <a:lnTo>
                    <a:pt x="2819" y="6833"/>
                  </a:lnTo>
                  <a:lnTo>
                    <a:pt x="2837" y="6807"/>
                  </a:lnTo>
                  <a:lnTo>
                    <a:pt x="2873" y="6753"/>
                  </a:lnTo>
                  <a:lnTo>
                    <a:pt x="2906" y="6701"/>
                  </a:lnTo>
                  <a:lnTo>
                    <a:pt x="2906" y="6701"/>
                  </a:lnTo>
                  <a:lnTo>
                    <a:pt x="2911" y="6708"/>
                  </a:lnTo>
                  <a:lnTo>
                    <a:pt x="2911" y="6708"/>
                  </a:lnTo>
                  <a:close/>
                  <a:moveTo>
                    <a:pt x="2891" y="6682"/>
                  </a:moveTo>
                  <a:lnTo>
                    <a:pt x="2891" y="6682"/>
                  </a:lnTo>
                  <a:lnTo>
                    <a:pt x="2871" y="6700"/>
                  </a:lnTo>
                  <a:lnTo>
                    <a:pt x="2853" y="6717"/>
                  </a:lnTo>
                  <a:lnTo>
                    <a:pt x="2816" y="6753"/>
                  </a:lnTo>
                  <a:lnTo>
                    <a:pt x="2781" y="6791"/>
                  </a:lnTo>
                  <a:lnTo>
                    <a:pt x="2747" y="6830"/>
                  </a:lnTo>
                  <a:lnTo>
                    <a:pt x="2681" y="6908"/>
                  </a:lnTo>
                  <a:lnTo>
                    <a:pt x="2647" y="6947"/>
                  </a:lnTo>
                  <a:lnTo>
                    <a:pt x="2613" y="6985"/>
                  </a:lnTo>
                  <a:lnTo>
                    <a:pt x="2613" y="6985"/>
                  </a:lnTo>
                  <a:lnTo>
                    <a:pt x="2689" y="6872"/>
                  </a:lnTo>
                  <a:lnTo>
                    <a:pt x="2689" y="6872"/>
                  </a:lnTo>
                  <a:lnTo>
                    <a:pt x="2770" y="6751"/>
                  </a:lnTo>
                  <a:lnTo>
                    <a:pt x="2850" y="6631"/>
                  </a:lnTo>
                  <a:lnTo>
                    <a:pt x="2850" y="6631"/>
                  </a:lnTo>
                  <a:lnTo>
                    <a:pt x="2871" y="6656"/>
                  </a:lnTo>
                  <a:lnTo>
                    <a:pt x="2891" y="6682"/>
                  </a:lnTo>
                  <a:lnTo>
                    <a:pt x="2891" y="6682"/>
                  </a:lnTo>
                  <a:close/>
                  <a:moveTo>
                    <a:pt x="2832" y="6607"/>
                  </a:moveTo>
                  <a:lnTo>
                    <a:pt x="2832" y="6607"/>
                  </a:lnTo>
                  <a:lnTo>
                    <a:pt x="2780" y="6660"/>
                  </a:lnTo>
                  <a:lnTo>
                    <a:pt x="2731" y="6713"/>
                  </a:lnTo>
                  <a:lnTo>
                    <a:pt x="2631" y="6819"/>
                  </a:lnTo>
                  <a:lnTo>
                    <a:pt x="2631" y="6819"/>
                  </a:lnTo>
                  <a:lnTo>
                    <a:pt x="2653" y="6789"/>
                  </a:lnTo>
                  <a:lnTo>
                    <a:pt x="2653" y="6789"/>
                  </a:lnTo>
                  <a:lnTo>
                    <a:pt x="2691" y="6737"/>
                  </a:lnTo>
                  <a:lnTo>
                    <a:pt x="2730" y="6686"/>
                  </a:lnTo>
                  <a:lnTo>
                    <a:pt x="2770" y="6634"/>
                  </a:lnTo>
                  <a:lnTo>
                    <a:pt x="2811" y="6584"/>
                  </a:lnTo>
                  <a:lnTo>
                    <a:pt x="2811" y="6584"/>
                  </a:lnTo>
                  <a:lnTo>
                    <a:pt x="2832" y="6607"/>
                  </a:lnTo>
                  <a:lnTo>
                    <a:pt x="2832" y="6607"/>
                  </a:lnTo>
                  <a:close/>
                  <a:moveTo>
                    <a:pt x="2788" y="6559"/>
                  </a:moveTo>
                  <a:lnTo>
                    <a:pt x="2788" y="6559"/>
                  </a:lnTo>
                  <a:lnTo>
                    <a:pt x="2765" y="6579"/>
                  </a:lnTo>
                  <a:lnTo>
                    <a:pt x="2739" y="6600"/>
                  </a:lnTo>
                  <a:lnTo>
                    <a:pt x="2711" y="6622"/>
                  </a:lnTo>
                  <a:lnTo>
                    <a:pt x="2684" y="6646"/>
                  </a:lnTo>
                  <a:lnTo>
                    <a:pt x="2660" y="6669"/>
                  </a:lnTo>
                  <a:lnTo>
                    <a:pt x="2636" y="6691"/>
                  </a:lnTo>
                  <a:lnTo>
                    <a:pt x="2627" y="6703"/>
                  </a:lnTo>
                  <a:lnTo>
                    <a:pt x="2619" y="6715"/>
                  </a:lnTo>
                  <a:lnTo>
                    <a:pt x="2612" y="6727"/>
                  </a:lnTo>
                  <a:lnTo>
                    <a:pt x="2606" y="6737"/>
                  </a:lnTo>
                  <a:lnTo>
                    <a:pt x="2606" y="6737"/>
                  </a:lnTo>
                  <a:lnTo>
                    <a:pt x="2620" y="6708"/>
                  </a:lnTo>
                  <a:lnTo>
                    <a:pt x="2636" y="6679"/>
                  </a:lnTo>
                  <a:lnTo>
                    <a:pt x="2654" y="6650"/>
                  </a:lnTo>
                  <a:lnTo>
                    <a:pt x="2674" y="6622"/>
                  </a:lnTo>
                  <a:lnTo>
                    <a:pt x="2713" y="6569"/>
                  </a:lnTo>
                  <a:lnTo>
                    <a:pt x="2753" y="6514"/>
                  </a:lnTo>
                  <a:lnTo>
                    <a:pt x="2753" y="6514"/>
                  </a:lnTo>
                  <a:lnTo>
                    <a:pt x="2771" y="6537"/>
                  </a:lnTo>
                  <a:lnTo>
                    <a:pt x="2788" y="6559"/>
                  </a:lnTo>
                  <a:lnTo>
                    <a:pt x="2788" y="6559"/>
                  </a:lnTo>
                  <a:close/>
                  <a:moveTo>
                    <a:pt x="2784" y="6385"/>
                  </a:moveTo>
                  <a:lnTo>
                    <a:pt x="2784" y="6385"/>
                  </a:lnTo>
                  <a:lnTo>
                    <a:pt x="2760" y="6372"/>
                  </a:lnTo>
                  <a:lnTo>
                    <a:pt x="2736" y="6360"/>
                  </a:lnTo>
                  <a:lnTo>
                    <a:pt x="2723" y="6356"/>
                  </a:lnTo>
                  <a:lnTo>
                    <a:pt x="2710" y="6352"/>
                  </a:lnTo>
                  <a:lnTo>
                    <a:pt x="2696" y="6348"/>
                  </a:lnTo>
                  <a:lnTo>
                    <a:pt x="2683" y="6345"/>
                  </a:lnTo>
                  <a:lnTo>
                    <a:pt x="2683" y="6345"/>
                  </a:lnTo>
                  <a:lnTo>
                    <a:pt x="2725" y="6285"/>
                  </a:lnTo>
                  <a:lnTo>
                    <a:pt x="2725" y="6285"/>
                  </a:lnTo>
                  <a:lnTo>
                    <a:pt x="2758" y="6258"/>
                  </a:lnTo>
                  <a:lnTo>
                    <a:pt x="2792" y="6231"/>
                  </a:lnTo>
                  <a:lnTo>
                    <a:pt x="2825" y="6203"/>
                  </a:lnTo>
                  <a:lnTo>
                    <a:pt x="2856" y="6175"/>
                  </a:lnTo>
                  <a:lnTo>
                    <a:pt x="2919" y="6117"/>
                  </a:lnTo>
                  <a:lnTo>
                    <a:pt x="2981" y="6057"/>
                  </a:lnTo>
                  <a:lnTo>
                    <a:pt x="2981" y="6057"/>
                  </a:lnTo>
                  <a:lnTo>
                    <a:pt x="2952" y="6094"/>
                  </a:lnTo>
                  <a:lnTo>
                    <a:pt x="2924" y="6133"/>
                  </a:lnTo>
                  <a:lnTo>
                    <a:pt x="2897" y="6173"/>
                  </a:lnTo>
                  <a:lnTo>
                    <a:pt x="2871" y="6214"/>
                  </a:lnTo>
                  <a:lnTo>
                    <a:pt x="2847" y="6255"/>
                  </a:lnTo>
                  <a:lnTo>
                    <a:pt x="2825" y="6297"/>
                  </a:lnTo>
                  <a:lnTo>
                    <a:pt x="2803" y="6340"/>
                  </a:lnTo>
                  <a:lnTo>
                    <a:pt x="2784" y="6385"/>
                  </a:lnTo>
                  <a:lnTo>
                    <a:pt x="2784" y="6385"/>
                  </a:lnTo>
                  <a:close/>
                  <a:moveTo>
                    <a:pt x="2892" y="6483"/>
                  </a:moveTo>
                  <a:lnTo>
                    <a:pt x="2892" y="6483"/>
                  </a:lnTo>
                  <a:lnTo>
                    <a:pt x="2867" y="6454"/>
                  </a:lnTo>
                  <a:lnTo>
                    <a:pt x="2853" y="6439"/>
                  </a:lnTo>
                  <a:lnTo>
                    <a:pt x="2839" y="6426"/>
                  </a:lnTo>
                  <a:lnTo>
                    <a:pt x="2839" y="6426"/>
                  </a:lnTo>
                  <a:lnTo>
                    <a:pt x="2864" y="6401"/>
                  </a:lnTo>
                  <a:lnTo>
                    <a:pt x="2889" y="6377"/>
                  </a:lnTo>
                  <a:lnTo>
                    <a:pt x="2914" y="6352"/>
                  </a:lnTo>
                  <a:lnTo>
                    <a:pt x="2938" y="6326"/>
                  </a:lnTo>
                  <a:lnTo>
                    <a:pt x="2984" y="6275"/>
                  </a:lnTo>
                  <a:lnTo>
                    <a:pt x="3028" y="6221"/>
                  </a:lnTo>
                  <a:lnTo>
                    <a:pt x="3072" y="6167"/>
                  </a:lnTo>
                  <a:lnTo>
                    <a:pt x="3114" y="6111"/>
                  </a:lnTo>
                  <a:lnTo>
                    <a:pt x="3155" y="6054"/>
                  </a:lnTo>
                  <a:lnTo>
                    <a:pt x="3197" y="5995"/>
                  </a:lnTo>
                  <a:lnTo>
                    <a:pt x="3197" y="5995"/>
                  </a:lnTo>
                  <a:lnTo>
                    <a:pt x="3238" y="5940"/>
                  </a:lnTo>
                  <a:lnTo>
                    <a:pt x="3280" y="5885"/>
                  </a:lnTo>
                  <a:lnTo>
                    <a:pt x="3323" y="5831"/>
                  </a:lnTo>
                  <a:lnTo>
                    <a:pt x="3369" y="5778"/>
                  </a:lnTo>
                  <a:lnTo>
                    <a:pt x="3414" y="5727"/>
                  </a:lnTo>
                  <a:lnTo>
                    <a:pt x="3461" y="5677"/>
                  </a:lnTo>
                  <a:lnTo>
                    <a:pt x="3509" y="5626"/>
                  </a:lnTo>
                  <a:lnTo>
                    <a:pt x="3558" y="5576"/>
                  </a:lnTo>
                  <a:lnTo>
                    <a:pt x="3656" y="5478"/>
                  </a:lnTo>
                  <a:lnTo>
                    <a:pt x="3755" y="5381"/>
                  </a:lnTo>
                  <a:lnTo>
                    <a:pt x="3855" y="5283"/>
                  </a:lnTo>
                  <a:lnTo>
                    <a:pt x="3952" y="5185"/>
                  </a:lnTo>
                  <a:lnTo>
                    <a:pt x="3952" y="5185"/>
                  </a:lnTo>
                  <a:lnTo>
                    <a:pt x="4032" y="5101"/>
                  </a:lnTo>
                  <a:lnTo>
                    <a:pt x="4112" y="5015"/>
                  </a:lnTo>
                  <a:lnTo>
                    <a:pt x="4190" y="4929"/>
                  </a:lnTo>
                  <a:lnTo>
                    <a:pt x="4268" y="4841"/>
                  </a:lnTo>
                  <a:lnTo>
                    <a:pt x="4345" y="4752"/>
                  </a:lnTo>
                  <a:lnTo>
                    <a:pt x="4420" y="4662"/>
                  </a:lnTo>
                  <a:lnTo>
                    <a:pt x="4495" y="4571"/>
                  </a:lnTo>
                  <a:lnTo>
                    <a:pt x="4570" y="4480"/>
                  </a:lnTo>
                  <a:lnTo>
                    <a:pt x="4570" y="4480"/>
                  </a:lnTo>
                  <a:lnTo>
                    <a:pt x="4792" y="4257"/>
                  </a:lnTo>
                  <a:lnTo>
                    <a:pt x="5013" y="4033"/>
                  </a:lnTo>
                  <a:lnTo>
                    <a:pt x="5013" y="4033"/>
                  </a:lnTo>
                  <a:lnTo>
                    <a:pt x="4810" y="4269"/>
                  </a:lnTo>
                  <a:lnTo>
                    <a:pt x="4605" y="4504"/>
                  </a:lnTo>
                  <a:lnTo>
                    <a:pt x="4502" y="4621"/>
                  </a:lnTo>
                  <a:lnTo>
                    <a:pt x="4399" y="4738"/>
                  </a:lnTo>
                  <a:lnTo>
                    <a:pt x="4295" y="4855"/>
                  </a:lnTo>
                  <a:lnTo>
                    <a:pt x="4189" y="4971"/>
                  </a:lnTo>
                  <a:lnTo>
                    <a:pt x="4189" y="4971"/>
                  </a:lnTo>
                  <a:lnTo>
                    <a:pt x="4105" y="5062"/>
                  </a:lnTo>
                  <a:lnTo>
                    <a:pt x="4020" y="5155"/>
                  </a:lnTo>
                  <a:lnTo>
                    <a:pt x="3848" y="5335"/>
                  </a:lnTo>
                  <a:lnTo>
                    <a:pt x="3675" y="5516"/>
                  </a:lnTo>
                  <a:lnTo>
                    <a:pt x="3590" y="5608"/>
                  </a:lnTo>
                  <a:lnTo>
                    <a:pt x="3506" y="5699"/>
                  </a:lnTo>
                  <a:lnTo>
                    <a:pt x="3423" y="5791"/>
                  </a:lnTo>
                  <a:lnTo>
                    <a:pt x="3341" y="5885"/>
                  </a:lnTo>
                  <a:lnTo>
                    <a:pt x="3261" y="5980"/>
                  </a:lnTo>
                  <a:lnTo>
                    <a:pt x="3183" y="6076"/>
                  </a:lnTo>
                  <a:lnTo>
                    <a:pt x="3144" y="6125"/>
                  </a:lnTo>
                  <a:lnTo>
                    <a:pt x="3105" y="6174"/>
                  </a:lnTo>
                  <a:lnTo>
                    <a:pt x="3069" y="6224"/>
                  </a:lnTo>
                  <a:lnTo>
                    <a:pt x="3032" y="6275"/>
                  </a:lnTo>
                  <a:lnTo>
                    <a:pt x="2995" y="6326"/>
                  </a:lnTo>
                  <a:lnTo>
                    <a:pt x="2960" y="6378"/>
                  </a:lnTo>
                  <a:lnTo>
                    <a:pt x="2926" y="6430"/>
                  </a:lnTo>
                  <a:lnTo>
                    <a:pt x="2892" y="6483"/>
                  </a:lnTo>
                  <a:lnTo>
                    <a:pt x="2892" y="6483"/>
                  </a:lnTo>
                  <a:close/>
                  <a:moveTo>
                    <a:pt x="2953" y="6571"/>
                  </a:moveTo>
                  <a:lnTo>
                    <a:pt x="2953" y="6571"/>
                  </a:lnTo>
                  <a:lnTo>
                    <a:pt x="2938" y="6547"/>
                  </a:lnTo>
                  <a:lnTo>
                    <a:pt x="2923" y="6524"/>
                  </a:lnTo>
                  <a:lnTo>
                    <a:pt x="2923" y="6524"/>
                  </a:lnTo>
                  <a:lnTo>
                    <a:pt x="2925" y="6516"/>
                  </a:lnTo>
                  <a:lnTo>
                    <a:pt x="2929" y="6507"/>
                  </a:lnTo>
                  <a:lnTo>
                    <a:pt x="2929" y="6507"/>
                  </a:lnTo>
                  <a:lnTo>
                    <a:pt x="2998" y="6441"/>
                  </a:lnTo>
                  <a:lnTo>
                    <a:pt x="2998" y="6441"/>
                  </a:lnTo>
                  <a:lnTo>
                    <a:pt x="2992" y="6441"/>
                  </a:lnTo>
                  <a:lnTo>
                    <a:pt x="2987" y="6439"/>
                  </a:lnTo>
                  <a:lnTo>
                    <a:pt x="2983" y="6434"/>
                  </a:lnTo>
                  <a:lnTo>
                    <a:pt x="2978" y="6428"/>
                  </a:lnTo>
                  <a:lnTo>
                    <a:pt x="2978" y="6428"/>
                  </a:lnTo>
                  <a:lnTo>
                    <a:pt x="3000" y="6400"/>
                  </a:lnTo>
                  <a:lnTo>
                    <a:pt x="3025" y="6372"/>
                  </a:lnTo>
                  <a:lnTo>
                    <a:pt x="3049" y="6344"/>
                  </a:lnTo>
                  <a:lnTo>
                    <a:pt x="3076" y="6317"/>
                  </a:lnTo>
                  <a:lnTo>
                    <a:pt x="3103" y="6290"/>
                  </a:lnTo>
                  <a:lnTo>
                    <a:pt x="3131" y="6263"/>
                  </a:lnTo>
                  <a:lnTo>
                    <a:pt x="3189" y="6212"/>
                  </a:lnTo>
                  <a:lnTo>
                    <a:pt x="3189" y="6212"/>
                  </a:lnTo>
                  <a:lnTo>
                    <a:pt x="3139" y="6263"/>
                  </a:lnTo>
                  <a:lnTo>
                    <a:pt x="3089" y="6316"/>
                  </a:lnTo>
                  <a:lnTo>
                    <a:pt x="3089" y="6316"/>
                  </a:lnTo>
                  <a:lnTo>
                    <a:pt x="3068" y="6359"/>
                  </a:lnTo>
                  <a:lnTo>
                    <a:pt x="3048" y="6393"/>
                  </a:lnTo>
                  <a:lnTo>
                    <a:pt x="3048" y="6393"/>
                  </a:lnTo>
                  <a:lnTo>
                    <a:pt x="3146" y="6296"/>
                  </a:lnTo>
                  <a:lnTo>
                    <a:pt x="3244" y="6199"/>
                  </a:lnTo>
                  <a:lnTo>
                    <a:pt x="3338" y="6099"/>
                  </a:lnTo>
                  <a:lnTo>
                    <a:pt x="3433" y="5997"/>
                  </a:lnTo>
                  <a:lnTo>
                    <a:pt x="3527" y="5896"/>
                  </a:lnTo>
                  <a:lnTo>
                    <a:pt x="3620" y="5793"/>
                  </a:lnTo>
                  <a:lnTo>
                    <a:pt x="3712" y="5688"/>
                  </a:lnTo>
                  <a:lnTo>
                    <a:pt x="3803" y="5584"/>
                  </a:lnTo>
                  <a:lnTo>
                    <a:pt x="3803" y="5584"/>
                  </a:lnTo>
                  <a:lnTo>
                    <a:pt x="3877" y="5507"/>
                  </a:lnTo>
                  <a:lnTo>
                    <a:pt x="3951" y="5430"/>
                  </a:lnTo>
                  <a:lnTo>
                    <a:pt x="3951" y="5430"/>
                  </a:lnTo>
                  <a:lnTo>
                    <a:pt x="4188" y="5179"/>
                  </a:lnTo>
                  <a:lnTo>
                    <a:pt x="4427" y="4929"/>
                  </a:lnTo>
                  <a:lnTo>
                    <a:pt x="4427" y="4929"/>
                  </a:lnTo>
                  <a:lnTo>
                    <a:pt x="4219" y="5228"/>
                  </a:lnTo>
                  <a:lnTo>
                    <a:pt x="4219" y="5228"/>
                  </a:lnTo>
                  <a:lnTo>
                    <a:pt x="4192" y="5265"/>
                  </a:lnTo>
                  <a:lnTo>
                    <a:pt x="4192" y="5265"/>
                  </a:lnTo>
                  <a:lnTo>
                    <a:pt x="3829" y="5645"/>
                  </a:lnTo>
                  <a:lnTo>
                    <a:pt x="3829" y="5645"/>
                  </a:lnTo>
                  <a:lnTo>
                    <a:pt x="3774" y="5701"/>
                  </a:lnTo>
                  <a:lnTo>
                    <a:pt x="3718" y="5757"/>
                  </a:lnTo>
                  <a:lnTo>
                    <a:pt x="3603" y="5870"/>
                  </a:lnTo>
                  <a:lnTo>
                    <a:pt x="3486" y="5983"/>
                  </a:lnTo>
                  <a:lnTo>
                    <a:pt x="3428" y="6041"/>
                  </a:lnTo>
                  <a:lnTo>
                    <a:pt x="3371" y="6099"/>
                  </a:lnTo>
                  <a:lnTo>
                    <a:pt x="3315" y="6158"/>
                  </a:lnTo>
                  <a:lnTo>
                    <a:pt x="3260" y="6217"/>
                  </a:lnTo>
                  <a:lnTo>
                    <a:pt x="3206" y="6277"/>
                  </a:lnTo>
                  <a:lnTo>
                    <a:pt x="3153" y="6339"/>
                  </a:lnTo>
                  <a:lnTo>
                    <a:pt x="3104" y="6402"/>
                  </a:lnTo>
                  <a:lnTo>
                    <a:pt x="3080" y="6434"/>
                  </a:lnTo>
                  <a:lnTo>
                    <a:pt x="3056" y="6466"/>
                  </a:lnTo>
                  <a:lnTo>
                    <a:pt x="3034" y="6498"/>
                  </a:lnTo>
                  <a:lnTo>
                    <a:pt x="3012" y="6532"/>
                  </a:lnTo>
                  <a:lnTo>
                    <a:pt x="2991" y="6565"/>
                  </a:lnTo>
                  <a:lnTo>
                    <a:pt x="2971" y="6599"/>
                  </a:lnTo>
                  <a:lnTo>
                    <a:pt x="2971" y="6599"/>
                  </a:lnTo>
                  <a:lnTo>
                    <a:pt x="2953" y="6571"/>
                  </a:lnTo>
                  <a:lnTo>
                    <a:pt x="2953" y="6571"/>
                  </a:lnTo>
                  <a:close/>
                  <a:moveTo>
                    <a:pt x="3382" y="6803"/>
                  </a:moveTo>
                  <a:lnTo>
                    <a:pt x="3382" y="6803"/>
                  </a:lnTo>
                  <a:lnTo>
                    <a:pt x="3369" y="6785"/>
                  </a:lnTo>
                  <a:lnTo>
                    <a:pt x="3369" y="6785"/>
                  </a:lnTo>
                  <a:lnTo>
                    <a:pt x="3365" y="6782"/>
                  </a:lnTo>
                  <a:lnTo>
                    <a:pt x="3362" y="6778"/>
                  </a:lnTo>
                  <a:lnTo>
                    <a:pt x="3357" y="6777"/>
                  </a:lnTo>
                  <a:lnTo>
                    <a:pt x="3352" y="6777"/>
                  </a:lnTo>
                  <a:lnTo>
                    <a:pt x="3348" y="6778"/>
                  </a:lnTo>
                  <a:lnTo>
                    <a:pt x="3344" y="6780"/>
                  </a:lnTo>
                  <a:lnTo>
                    <a:pt x="3341" y="6784"/>
                  </a:lnTo>
                  <a:lnTo>
                    <a:pt x="3338" y="6789"/>
                  </a:lnTo>
                  <a:lnTo>
                    <a:pt x="3338" y="6789"/>
                  </a:lnTo>
                  <a:lnTo>
                    <a:pt x="3327" y="6818"/>
                  </a:lnTo>
                  <a:lnTo>
                    <a:pt x="3316" y="6845"/>
                  </a:lnTo>
                  <a:lnTo>
                    <a:pt x="3304" y="6867"/>
                  </a:lnTo>
                  <a:lnTo>
                    <a:pt x="3294" y="6886"/>
                  </a:lnTo>
                  <a:lnTo>
                    <a:pt x="3282" y="6901"/>
                  </a:lnTo>
                  <a:lnTo>
                    <a:pt x="3270" y="6914"/>
                  </a:lnTo>
                  <a:lnTo>
                    <a:pt x="3259" y="6923"/>
                  </a:lnTo>
                  <a:lnTo>
                    <a:pt x="3247" y="6929"/>
                  </a:lnTo>
                  <a:lnTo>
                    <a:pt x="3235" y="6934"/>
                  </a:lnTo>
                  <a:lnTo>
                    <a:pt x="3224" y="6935"/>
                  </a:lnTo>
                  <a:lnTo>
                    <a:pt x="3212" y="6934"/>
                  </a:lnTo>
                  <a:lnTo>
                    <a:pt x="3200" y="6931"/>
                  </a:lnTo>
                  <a:lnTo>
                    <a:pt x="3189" y="6926"/>
                  </a:lnTo>
                  <a:lnTo>
                    <a:pt x="3177" y="6919"/>
                  </a:lnTo>
                  <a:lnTo>
                    <a:pt x="3165" y="6909"/>
                  </a:lnTo>
                  <a:lnTo>
                    <a:pt x="3153" y="6899"/>
                  </a:lnTo>
                  <a:lnTo>
                    <a:pt x="3142" y="6887"/>
                  </a:lnTo>
                  <a:lnTo>
                    <a:pt x="3131" y="6873"/>
                  </a:lnTo>
                  <a:lnTo>
                    <a:pt x="3120" y="6859"/>
                  </a:lnTo>
                  <a:lnTo>
                    <a:pt x="3108" y="6842"/>
                  </a:lnTo>
                  <a:lnTo>
                    <a:pt x="3086" y="6808"/>
                  </a:lnTo>
                  <a:lnTo>
                    <a:pt x="3063" y="6771"/>
                  </a:lnTo>
                  <a:lnTo>
                    <a:pt x="3042" y="6734"/>
                  </a:lnTo>
                  <a:lnTo>
                    <a:pt x="3021" y="6695"/>
                  </a:lnTo>
                  <a:lnTo>
                    <a:pt x="2983" y="6621"/>
                  </a:lnTo>
                  <a:lnTo>
                    <a:pt x="2983" y="6621"/>
                  </a:lnTo>
                  <a:lnTo>
                    <a:pt x="2986" y="6621"/>
                  </a:lnTo>
                  <a:lnTo>
                    <a:pt x="2986" y="6621"/>
                  </a:lnTo>
                  <a:lnTo>
                    <a:pt x="3027" y="6594"/>
                  </a:lnTo>
                  <a:lnTo>
                    <a:pt x="3067" y="6566"/>
                  </a:lnTo>
                  <a:lnTo>
                    <a:pt x="3107" y="6538"/>
                  </a:lnTo>
                  <a:lnTo>
                    <a:pt x="3145" y="6509"/>
                  </a:lnTo>
                  <a:lnTo>
                    <a:pt x="3184" y="6480"/>
                  </a:lnTo>
                  <a:lnTo>
                    <a:pt x="3221" y="6449"/>
                  </a:lnTo>
                  <a:lnTo>
                    <a:pt x="3259" y="6418"/>
                  </a:lnTo>
                  <a:lnTo>
                    <a:pt x="3296" y="6386"/>
                  </a:lnTo>
                  <a:lnTo>
                    <a:pt x="3296" y="6386"/>
                  </a:lnTo>
                  <a:lnTo>
                    <a:pt x="3172" y="6549"/>
                  </a:lnTo>
                  <a:lnTo>
                    <a:pt x="3047" y="6709"/>
                  </a:lnTo>
                  <a:lnTo>
                    <a:pt x="3047" y="6709"/>
                  </a:lnTo>
                  <a:lnTo>
                    <a:pt x="3043" y="6715"/>
                  </a:lnTo>
                  <a:lnTo>
                    <a:pt x="3043" y="6720"/>
                  </a:lnTo>
                  <a:lnTo>
                    <a:pt x="3045" y="6724"/>
                  </a:lnTo>
                  <a:lnTo>
                    <a:pt x="3048" y="6729"/>
                  </a:lnTo>
                  <a:lnTo>
                    <a:pt x="3052" y="6731"/>
                  </a:lnTo>
                  <a:lnTo>
                    <a:pt x="3056" y="6734"/>
                  </a:lnTo>
                  <a:lnTo>
                    <a:pt x="3061" y="6732"/>
                  </a:lnTo>
                  <a:lnTo>
                    <a:pt x="3066" y="6729"/>
                  </a:lnTo>
                  <a:lnTo>
                    <a:pt x="3066" y="6729"/>
                  </a:lnTo>
                  <a:lnTo>
                    <a:pt x="3153" y="6638"/>
                  </a:lnTo>
                  <a:lnTo>
                    <a:pt x="3241" y="6545"/>
                  </a:lnTo>
                  <a:lnTo>
                    <a:pt x="3327" y="6453"/>
                  </a:lnTo>
                  <a:lnTo>
                    <a:pt x="3413" y="6360"/>
                  </a:lnTo>
                  <a:lnTo>
                    <a:pt x="3583" y="6172"/>
                  </a:lnTo>
                  <a:lnTo>
                    <a:pt x="3752" y="5983"/>
                  </a:lnTo>
                  <a:lnTo>
                    <a:pt x="3918" y="5793"/>
                  </a:lnTo>
                  <a:lnTo>
                    <a:pt x="4084" y="5602"/>
                  </a:lnTo>
                  <a:lnTo>
                    <a:pt x="4248" y="5409"/>
                  </a:lnTo>
                  <a:lnTo>
                    <a:pt x="4412" y="5217"/>
                  </a:lnTo>
                  <a:lnTo>
                    <a:pt x="4738" y="4829"/>
                  </a:lnTo>
                  <a:lnTo>
                    <a:pt x="4902" y="4636"/>
                  </a:lnTo>
                  <a:lnTo>
                    <a:pt x="5066" y="4443"/>
                  </a:lnTo>
                  <a:lnTo>
                    <a:pt x="5231" y="4251"/>
                  </a:lnTo>
                  <a:lnTo>
                    <a:pt x="5396" y="4060"/>
                  </a:lnTo>
                  <a:lnTo>
                    <a:pt x="5563" y="3869"/>
                  </a:lnTo>
                  <a:lnTo>
                    <a:pt x="5732" y="3681"/>
                  </a:lnTo>
                  <a:lnTo>
                    <a:pt x="5732" y="3681"/>
                  </a:lnTo>
                  <a:lnTo>
                    <a:pt x="5888" y="3510"/>
                  </a:lnTo>
                  <a:lnTo>
                    <a:pt x="6044" y="3340"/>
                  </a:lnTo>
                  <a:lnTo>
                    <a:pt x="6044" y="3340"/>
                  </a:lnTo>
                  <a:lnTo>
                    <a:pt x="5864" y="3557"/>
                  </a:lnTo>
                  <a:lnTo>
                    <a:pt x="5683" y="3775"/>
                  </a:lnTo>
                  <a:lnTo>
                    <a:pt x="5501" y="3990"/>
                  </a:lnTo>
                  <a:lnTo>
                    <a:pt x="5410" y="4098"/>
                  </a:lnTo>
                  <a:lnTo>
                    <a:pt x="5318" y="4204"/>
                  </a:lnTo>
                  <a:lnTo>
                    <a:pt x="5318" y="4204"/>
                  </a:lnTo>
                  <a:lnTo>
                    <a:pt x="5163" y="4384"/>
                  </a:lnTo>
                  <a:lnTo>
                    <a:pt x="5011" y="4565"/>
                  </a:lnTo>
                  <a:lnTo>
                    <a:pt x="4860" y="4746"/>
                  </a:lnTo>
                  <a:lnTo>
                    <a:pt x="4709" y="4929"/>
                  </a:lnTo>
                  <a:lnTo>
                    <a:pt x="4410" y="5294"/>
                  </a:lnTo>
                  <a:lnTo>
                    <a:pt x="4261" y="5478"/>
                  </a:lnTo>
                  <a:lnTo>
                    <a:pt x="4110" y="5659"/>
                  </a:lnTo>
                  <a:lnTo>
                    <a:pt x="4110" y="5659"/>
                  </a:lnTo>
                  <a:lnTo>
                    <a:pt x="4055" y="5725"/>
                  </a:lnTo>
                  <a:lnTo>
                    <a:pt x="3997" y="5790"/>
                  </a:lnTo>
                  <a:lnTo>
                    <a:pt x="3939" y="5855"/>
                  </a:lnTo>
                  <a:lnTo>
                    <a:pt x="3879" y="5920"/>
                  </a:lnTo>
                  <a:lnTo>
                    <a:pt x="3759" y="6051"/>
                  </a:lnTo>
                  <a:lnTo>
                    <a:pt x="3699" y="6118"/>
                  </a:lnTo>
                  <a:lnTo>
                    <a:pt x="3640" y="6186"/>
                  </a:lnTo>
                  <a:lnTo>
                    <a:pt x="3583" y="6254"/>
                  </a:lnTo>
                  <a:lnTo>
                    <a:pt x="3528" y="6323"/>
                  </a:lnTo>
                  <a:lnTo>
                    <a:pt x="3501" y="6358"/>
                  </a:lnTo>
                  <a:lnTo>
                    <a:pt x="3474" y="6393"/>
                  </a:lnTo>
                  <a:lnTo>
                    <a:pt x="3448" y="6429"/>
                  </a:lnTo>
                  <a:lnTo>
                    <a:pt x="3424" y="6466"/>
                  </a:lnTo>
                  <a:lnTo>
                    <a:pt x="3400" y="6502"/>
                  </a:lnTo>
                  <a:lnTo>
                    <a:pt x="3377" y="6539"/>
                  </a:lnTo>
                  <a:lnTo>
                    <a:pt x="3355" y="6576"/>
                  </a:lnTo>
                  <a:lnTo>
                    <a:pt x="3334" y="6614"/>
                  </a:lnTo>
                  <a:lnTo>
                    <a:pt x="3314" y="6652"/>
                  </a:lnTo>
                  <a:lnTo>
                    <a:pt x="3295" y="6690"/>
                  </a:lnTo>
                  <a:lnTo>
                    <a:pt x="3278" y="6730"/>
                  </a:lnTo>
                  <a:lnTo>
                    <a:pt x="3261" y="6770"/>
                  </a:lnTo>
                  <a:lnTo>
                    <a:pt x="3261" y="6770"/>
                  </a:lnTo>
                  <a:lnTo>
                    <a:pt x="3260" y="6775"/>
                  </a:lnTo>
                  <a:lnTo>
                    <a:pt x="3261" y="6779"/>
                  </a:lnTo>
                  <a:lnTo>
                    <a:pt x="3263" y="6784"/>
                  </a:lnTo>
                  <a:lnTo>
                    <a:pt x="3268" y="6786"/>
                  </a:lnTo>
                  <a:lnTo>
                    <a:pt x="3272" y="6787"/>
                  </a:lnTo>
                  <a:lnTo>
                    <a:pt x="3278" y="6789"/>
                  </a:lnTo>
                  <a:lnTo>
                    <a:pt x="3282" y="6787"/>
                  </a:lnTo>
                  <a:lnTo>
                    <a:pt x="3286" y="6784"/>
                  </a:lnTo>
                  <a:lnTo>
                    <a:pt x="3286" y="6784"/>
                  </a:lnTo>
                  <a:lnTo>
                    <a:pt x="3356" y="6716"/>
                  </a:lnTo>
                  <a:lnTo>
                    <a:pt x="3425" y="6646"/>
                  </a:lnTo>
                  <a:lnTo>
                    <a:pt x="3493" y="6576"/>
                  </a:lnTo>
                  <a:lnTo>
                    <a:pt x="3561" y="6503"/>
                  </a:lnTo>
                  <a:lnTo>
                    <a:pt x="3627" y="6430"/>
                  </a:lnTo>
                  <a:lnTo>
                    <a:pt x="3694" y="6358"/>
                  </a:lnTo>
                  <a:lnTo>
                    <a:pt x="3760" y="6283"/>
                  </a:lnTo>
                  <a:lnTo>
                    <a:pt x="3825" y="6209"/>
                  </a:lnTo>
                  <a:lnTo>
                    <a:pt x="3890" y="6133"/>
                  </a:lnTo>
                  <a:lnTo>
                    <a:pt x="3954" y="6057"/>
                  </a:lnTo>
                  <a:lnTo>
                    <a:pt x="4080" y="5904"/>
                  </a:lnTo>
                  <a:lnTo>
                    <a:pt x="4206" y="5748"/>
                  </a:lnTo>
                  <a:lnTo>
                    <a:pt x="4329" y="5591"/>
                  </a:lnTo>
                  <a:lnTo>
                    <a:pt x="4451" y="5433"/>
                  </a:lnTo>
                  <a:lnTo>
                    <a:pt x="4573" y="5274"/>
                  </a:lnTo>
                  <a:lnTo>
                    <a:pt x="4814" y="4956"/>
                  </a:lnTo>
                  <a:lnTo>
                    <a:pt x="4934" y="4798"/>
                  </a:lnTo>
                  <a:lnTo>
                    <a:pt x="5054" y="4640"/>
                  </a:lnTo>
                  <a:lnTo>
                    <a:pt x="5175" y="4484"/>
                  </a:lnTo>
                  <a:lnTo>
                    <a:pt x="5295" y="4329"/>
                  </a:lnTo>
                  <a:lnTo>
                    <a:pt x="5295" y="4329"/>
                  </a:lnTo>
                  <a:lnTo>
                    <a:pt x="5405" y="4191"/>
                  </a:lnTo>
                  <a:lnTo>
                    <a:pt x="5517" y="4054"/>
                  </a:lnTo>
                  <a:lnTo>
                    <a:pt x="5629" y="3919"/>
                  </a:lnTo>
                  <a:lnTo>
                    <a:pt x="5741" y="3783"/>
                  </a:lnTo>
                  <a:lnTo>
                    <a:pt x="5855" y="3648"/>
                  </a:lnTo>
                  <a:lnTo>
                    <a:pt x="5969" y="3514"/>
                  </a:lnTo>
                  <a:lnTo>
                    <a:pt x="6085" y="3380"/>
                  </a:lnTo>
                  <a:lnTo>
                    <a:pt x="6201" y="3247"/>
                  </a:lnTo>
                  <a:lnTo>
                    <a:pt x="6201" y="3247"/>
                  </a:lnTo>
                  <a:lnTo>
                    <a:pt x="6088" y="3381"/>
                  </a:lnTo>
                  <a:lnTo>
                    <a:pt x="5974" y="3517"/>
                  </a:lnTo>
                  <a:lnTo>
                    <a:pt x="5862" y="3653"/>
                  </a:lnTo>
                  <a:lnTo>
                    <a:pt x="5751" y="3789"/>
                  </a:lnTo>
                  <a:lnTo>
                    <a:pt x="5639" y="3926"/>
                  </a:lnTo>
                  <a:lnTo>
                    <a:pt x="5529" y="4064"/>
                  </a:lnTo>
                  <a:lnTo>
                    <a:pt x="5311" y="4340"/>
                  </a:lnTo>
                  <a:lnTo>
                    <a:pt x="5093" y="4617"/>
                  </a:lnTo>
                  <a:lnTo>
                    <a:pt x="4875" y="4896"/>
                  </a:lnTo>
                  <a:lnTo>
                    <a:pt x="4659" y="5175"/>
                  </a:lnTo>
                  <a:lnTo>
                    <a:pt x="4442" y="5453"/>
                  </a:lnTo>
                  <a:lnTo>
                    <a:pt x="4442" y="5453"/>
                  </a:lnTo>
                  <a:lnTo>
                    <a:pt x="4275" y="5667"/>
                  </a:lnTo>
                  <a:lnTo>
                    <a:pt x="4106" y="5881"/>
                  </a:lnTo>
                  <a:lnTo>
                    <a:pt x="3768" y="6309"/>
                  </a:lnTo>
                  <a:lnTo>
                    <a:pt x="3768" y="6309"/>
                  </a:lnTo>
                  <a:lnTo>
                    <a:pt x="3629" y="6488"/>
                  </a:lnTo>
                  <a:lnTo>
                    <a:pt x="3488" y="6667"/>
                  </a:lnTo>
                  <a:lnTo>
                    <a:pt x="3488" y="6667"/>
                  </a:lnTo>
                  <a:lnTo>
                    <a:pt x="3434" y="6734"/>
                  </a:lnTo>
                  <a:lnTo>
                    <a:pt x="3382" y="6803"/>
                  </a:lnTo>
                  <a:lnTo>
                    <a:pt x="3382" y="6803"/>
                  </a:lnTo>
                  <a:close/>
                  <a:moveTo>
                    <a:pt x="5106" y="4503"/>
                  </a:moveTo>
                  <a:lnTo>
                    <a:pt x="5106" y="4503"/>
                  </a:lnTo>
                  <a:lnTo>
                    <a:pt x="4963" y="4677"/>
                  </a:lnTo>
                  <a:lnTo>
                    <a:pt x="4821" y="4853"/>
                  </a:lnTo>
                  <a:lnTo>
                    <a:pt x="4681" y="5028"/>
                  </a:lnTo>
                  <a:lnTo>
                    <a:pt x="4540" y="5204"/>
                  </a:lnTo>
                  <a:lnTo>
                    <a:pt x="4400" y="5379"/>
                  </a:lnTo>
                  <a:lnTo>
                    <a:pt x="4262" y="5556"/>
                  </a:lnTo>
                  <a:lnTo>
                    <a:pt x="4124" y="5734"/>
                  </a:lnTo>
                  <a:lnTo>
                    <a:pt x="3986" y="5911"/>
                  </a:lnTo>
                  <a:lnTo>
                    <a:pt x="3986" y="5911"/>
                  </a:lnTo>
                  <a:lnTo>
                    <a:pt x="3790" y="6164"/>
                  </a:lnTo>
                  <a:lnTo>
                    <a:pt x="3692" y="6289"/>
                  </a:lnTo>
                  <a:lnTo>
                    <a:pt x="3592" y="6414"/>
                  </a:lnTo>
                  <a:lnTo>
                    <a:pt x="3592" y="6414"/>
                  </a:lnTo>
                  <a:lnTo>
                    <a:pt x="3574" y="6435"/>
                  </a:lnTo>
                  <a:lnTo>
                    <a:pt x="3550" y="6462"/>
                  </a:lnTo>
                  <a:lnTo>
                    <a:pt x="3491" y="6524"/>
                  </a:lnTo>
                  <a:lnTo>
                    <a:pt x="3459" y="6556"/>
                  </a:lnTo>
                  <a:lnTo>
                    <a:pt x="3427" y="6586"/>
                  </a:lnTo>
                  <a:lnTo>
                    <a:pt x="3399" y="6612"/>
                  </a:lnTo>
                  <a:lnTo>
                    <a:pt x="3375" y="6634"/>
                  </a:lnTo>
                  <a:lnTo>
                    <a:pt x="3355" y="6648"/>
                  </a:lnTo>
                  <a:lnTo>
                    <a:pt x="3349" y="6652"/>
                  </a:lnTo>
                  <a:lnTo>
                    <a:pt x="3343" y="6653"/>
                  </a:lnTo>
                  <a:lnTo>
                    <a:pt x="3342" y="6653"/>
                  </a:lnTo>
                  <a:lnTo>
                    <a:pt x="3341" y="6652"/>
                  </a:lnTo>
                  <a:lnTo>
                    <a:pt x="3341" y="6648"/>
                  </a:lnTo>
                  <a:lnTo>
                    <a:pt x="3343" y="6641"/>
                  </a:lnTo>
                  <a:lnTo>
                    <a:pt x="3349" y="6631"/>
                  </a:lnTo>
                  <a:lnTo>
                    <a:pt x="3357" y="6617"/>
                  </a:lnTo>
                  <a:lnTo>
                    <a:pt x="3369" y="6599"/>
                  </a:lnTo>
                  <a:lnTo>
                    <a:pt x="3402" y="6551"/>
                  </a:lnTo>
                  <a:lnTo>
                    <a:pt x="3451" y="6487"/>
                  </a:lnTo>
                  <a:lnTo>
                    <a:pt x="3517" y="6401"/>
                  </a:lnTo>
                  <a:lnTo>
                    <a:pt x="3517" y="6401"/>
                  </a:lnTo>
                  <a:lnTo>
                    <a:pt x="3591" y="6310"/>
                  </a:lnTo>
                  <a:lnTo>
                    <a:pt x="3667" y="6220"/>
                  </a:lnTo>
                  <a:lnTo>
                    <a:pt x="3745" y="6130"/>
                  </a:lnTo>
                  <a:lnTo>
                    <a:pt x="3822" y="6039"/>
                  </a:lnTo>
                  <a:lnTo>
                    <a:pt x="3977" y="5860"/>
                  </a:lnTo>
                  <a:lnTo>
                    <a:pt x="4055" y="5771"/>
                  </a:lnTo>
                  <a:lnTo>
                    <a:pt x="4132" y="5681"/>
                  </a:lnTo>
                  <a:lnTo>
                    <a:pt x="4132" y="5681"/>
                  </a:lnTo>
                  <a:lnTo>
                    <a:pt x="4254" y="5534"/>
                  </a:lnTo>
                  <a:lnTo>
                    <a:pt x="4377" y="5388"/>
                  </a:lnTo>
                  <a:lnTo>
                    <a:pt x="4619" y="5091"/>
                  </a:lnTo>
                  <a:lnTo>
                    <a:pt x="4861" y="4796"/>
                  </a:lnTo>
                  <a:lnTo>
                    <a:pt x="4983" y="4649"/>
                  </a:lnTo>
                  <a:lnTo>
                    <a:pt x="5106" y="4503"/>
                  </a:lnTo>
                  <a:lnTo>
                    <a:pt x="5106" y="4503"/>
                  </a:lnTo>
                  <a:close/>
                  <a:moveTo>
                    <a:pt x="3681" y="6942"/>
                  </a:moveTo>
                  <a:lnTo>
                    <a:pt x="3681" y="6942"/>
                  </a:lnTo>
                  <a:lnTo>
                    <a:pt x="3672" y="6955"/>
                  </a:lnTo>
                  <a:lnTo>
                    <a:pt x="3663" y="6965"/>
                  </a:lnTo>
                  <a:lnTo>
                    <a:pt x="3653" y="6974"/>
                  </a:lnTo>
                  <a:lnTo>
                    <a:pt x="3643" y="6982"/>
                  </a:lnTo>
                  <a:lnTo>
                    <a:pt x="3633" y="6988"/>
                  </a:lnTo>
                  <a:lnTo>
                    <a:pt x="3624" y="6991"/>
                  </a:lnTo>
                  <a:lnTo>
                    <a:pt x="3615" y="6995"/>
                  </a:lnTo>
                  <a:lnTo>
                    <a:pt x="3604" y="6996"/>
                  </a:lnTo>
                  <a:lnTo>
                    <a:pt x="3595" y="6997"/>
                  </a:lnTo>
                  <a:lnTo>
                    <a:pt x="3584" y="6996"/>
                  </a:lnTo>
                  <a:lnTo>
                    <a:pt x="3575" y="6995"/>
                  </a:lnTo>
                  <a:lnTo>
                    <a:pt x="3565" y="6992"/>
                  </a:lnTo>
                  <a:lnTo>
                    <a:pt x="3555" y="6989"/>
                  </a:lnTo>
                  <a:lnTo>
                    <a:pt x="3546" y="6984"/>
                  </a:lnTo>
                  <a:lnTo>
                    <a:pt x="3536" y="6978"/>
                  </a:lnTo>
                  <a:lnTo>
                    <a:pt x="3527" y="6972"/>
                  </a:lnTo>
                  <a:lnTo>
                    <a:pt x="3508" y="6958"/>
                  </a:lnTo>
                  <a:lnTo>
                    <a:pt x="3489" y="6942"/>
                  </a:lnTo>
                  <a:lnTo>
                    <a:pt x="3472" y="6924"/>
                  </a:lnTo>
                  <a:lnTo>
                    <a:pt x="3455" y="6904"/>
                  </a:lnTo>
                  <a:lnTo>
                    <a:pt x="3440" y="6886"/>
                  </a:lnTo>
                  <a:lnTo>
                    <a:pt x="3425" y="6866"/>
                  </a:lnTo>
                  <a:lnTo>
                    <a:pt x="3399" y="6830"/>
                  </a:lnTo>
                  <a:lnTo>
                    <a:pt x="3399" y="6830"/>
                  </a:lnTo>
                  <a:lnTo>
                    <a:pt x="3665" y="6485"/>
                  </a:lnTo>
                  <a:lnTo>
                    <a:pt x="3665" y="6485"/>
                  </a:lnTo>
                  <a:lnTo>
                    <a:pt x="3716" y="6432"/>
                  </a:lnTo>
                  <a:lnTo>
                    <a:pt x="3767" y="6378"/>
                  </a:lnTo>
                  <a:lnTo>
                    <a:pt x="3767" y="6378"/>
                  </a:lnTo>
                  <a:lnTo>
                    <a:pt x="4024" y="6085"/>
                  </a:lnTo>
                  <a:lnTo>
                    <a:pt x="4282" y="5794"/>
                  </a:lnTo>
                  <a:lnTo>
                    <a:pt x="4537" y="5500"/>
                  </a:lnTo>
                  <a:lnTo>
                    <a:pt x="4663" y="5352"/>
                  </a:lnTo>
                  <a:lnTo>
                    <a:pt x="4791" y="5205"/>
                  </a:lnTo>
                  <a:lnTo>
                    <a:pt x="4791" y="5205"/>
                  </a:lnTo>
                  <a:lnTo>
                    <a:pt x="4714" y="5304"/>
                  </a:lnTo>
                  <a:lnTo>
                    <a:pt x="4714" y="5304"/>
                  </a:lnTo>
                  <a:lnTo>
                    <a:pt x="4656" y="5381"/>
                  </a:lnTo>
                  <a:lnTo>
                    <a:pt x="4600" y="5457"/>
                  </a:lnTo>
                  <a:lnTo>
                    <a:pt x="4488" y="5611"/>
                  </a:lnTo>
                  <a:lnTo>
                    <a:pt x="4488" y="5611"/>
                  </a:lnTo>
                  <a:lnTo>
                    <a:pt x="4616" y="5462"/>
                  </a:lnTo>
                  <a:lnTo>
                    <a:pt x="4746" y="5315"/>
                  </a:lnTo>
                  <a:lnTo>
                    <a:pt x="4746" y="5315"/>
                  </a:lnTo>
                  <a:lnTo>
                    <a:pt x="4839" y="5194"/>
                  </a:lnTo>
                  <a:lnTo>
                    <a:pt x="4932" y="5074"/>
                  </a:lnTo>
                  <a:lnTo>
                    <a:pt x="5121" y="4835"/>
                  </a:lnTo>
                  <a:lnTo>
                    <a:pt x="5312" y="4596"/>
                  </a:lnTo>
                  <a:lnTo>
                    <a:pt x="5502" y="4359"/>
                  </a:lnTo>
                  <a:lnTo>
                    <a:pt x="5502" y="4359"/>
                  </a:lnTo>
                  <a:lnTo>
                    <a:pt x="5512" y="4347"/>
                  </a:lnTo>
                  <a:lnTo>
                    <a:pt x="5512" y="4347"/>
                  </a:lnTo>
                  <a:lnTo>
                    <a:pt x="5663" y="4171"/>
                  </a:lnTo>
                  <a:lnTo>
                    <a:pt x="5814" y="3998"/>
                  </a:lnTo>
                  <a:lnTo>
                    <a:pt x="6117" y="3651"/>
                  </a:lnTo>
                  <a:lnTo>
                    <a:pt x="6117" y="3651"/>
                  </a:lnTo>
                  <a:lnTo>
                    <a:pt x="5814" y="4015"/>
                  </a:lnTo>
                  <a:lnTo>
                    <a:pt x="5514" y="4381"/>
                  </a:lnTo>
                  <a:lnTo>
                    <a:pt x="5514" y="4381"/>
                  </a:lnTo>
                  <a:lnTo>
                    <a:pt x="5349" y="4585"/>
                  </a:lnTo>
                  <a:lnTo>
                    <a:pt x="5184" y="4788"/>
                  </a:lnTo>
                  <a:lnTo>
                    <a:pt x="5019" y="4991"/>
                  </a:lnTo>
                  <a:lnTo>
                    <a:pt x="4853" y="5193"/>
                  </a:lnTo>
                  <a:lnTo>
                    <a:pt x="4853" y="5193"/>
                  </a:lnTo>
                  <a:lnTo>
                    <a:pt x="5026" y="4997"/>
                  </a:lnTo>
                  <a:lnTo>
                    <a:pt x="5199" y="4800"/>
                  </a:lnTo>
                  <a:lnTo>
                    <a:pt x="5285" y="4700"/>
                  </a:lnTo>
                  <a:lnTo>
                    <a:pt x="5369" y="4601"/>
                  </a:lnTo>
                  <a:lnTo>
                    <a:pt x="5452" y="4501"/>
                  </a:lnTo>
                  <a:lnTo>
                    <a:pt x="5534" y="4402"/>
                  </a:lnTo>
                  <a:lnTo>
                    <a:pt x="5534" y="4402"/>
                  </a:lnTo>
                  <a:lnTo>
                    <a:pt x="5730" y="4164"/>
                  </a:lnTo>
                  <a:lnTo>
                    <a:pt x="5925" y="3927"/>
                  </a:lnTo>
                  <a:lnTo>
                    <a:pt x="6123" y="3692"/>
                  </a:lnTo>
                  <a:lnTo>
                    <a:pt x="6321" y="3456"/>
                  </a:lnTo>
                  <a:lnTo>
                    <a:pt x="6520" y="3222"/>
                  </a:lnTo>
                  <a:lnTo>
                    <a:pt x="6720" y="2988"/>
                  </a:lnTo>
                  <a:lnTo>
                    <a:pt x="6920" y="2755"/>
                  </a:lnTo>
                  <a:lnTo>
                    <a:pt x="7121" y="2523"/>
                  </a:lnTo>
                  <a:lnTo>
                    <a:pt x="7121" y="2523"/>
                  </a:lnTo>
                  <a:lnTo>
                    <a:pt x="7296" y="2326"/>
                  </a:lnTo>
                  <a:lnTo>
                    <a:pt x="7470" y="2129"/>
                  </a:lnTo>
                  <a:lnTo>
                    <a:pt x="7470" y="2129"/>
                  </a:lnTo>
                  <a:lnTo>
                    <a:pt x="7581" y="2004"/>
                  </a:lnTo>
                  <a:lnTo>
                    <a:pt x="7648" y="1930"/>
                  </a:lnTo>
                  <a:lnTo>
                    <a:pt x="7704" y="1871"/>
                  </a:lnTo>
                  <a:lnTo>
                    <a:pt x="7723" y="1852"/>
                  </a:lnTo>
                  <a:lnTo>
                    <a:pt x="7736" y="1841"/>
                  </a:lnTo>
                  <a:lnTo>
                    <a:pt x="7738" y="1841"/>
                  </a:lnTo>
                  <a:lnTo>
                    <a:pt x="7738" y="1843"/>
                  </a:lnTo>
                  <a:lnTo>
                    <a:pt x="7736" y="1848"/>
                  </a:lnTo>
                  <a:lnTo>
                    <a:pt x="7730" y="1857"/>
                  </a:lnTo>
                  <a:lnTo>
                    <a:pt x="7709" y="1888"/>
                  </a:lnTo>
                  <a:lnTo>
                    <a:pt x="7674" y="1935"/>
                  </a:lnTo>
                  <a:lnTo>
                    <a:pt x="7622" y="2001"/>
                  </a:lnTo>
                  <a:lnTo>
                    <a:pt x="7554" y="2089"/>
                  </a:lnTo>
                  <a:lnTo>
                    <a:pt x="7554" y="2089"/>
                  </a:lnTo>
                  <a:lnTo>
                    <a:pt x="7500" y="2157"/>
                  </a:lnTo>
                  <a:lnTo>
                    <a:pt x="7445" y="2224"/>
                  </a:lnTo>
                  <a:lnTo>
                    <a:pt x="7390" y="2290"/>
                  </a:lnTo>
                  <a:lnTo>
                    <a:pt x="7334" y="2357"/>
                  </a:lnTo>
                  <a:lnTo>
                    <a:pt x="7222" y="2489"/>
                  </a:lnTo>
                  <a:lnTo>
                    <a:pt x="7107" y="2621"/>
                  </a:lnTo>
                  <a:lnTo>
                    <a:pt x="6878" y="2880"/>
                  </a:lnTo>
                  <a:lnTo>
                    <a:pt x="6764" y="3011"/>
                  </a:lnTo>
                  <a:lnTo>
                    <a:pt x="6651" y="3143"/>
                  </a:lnTo>
                  <a:lnTo>
                    <a:pt x="6651" y="3143"/>
                  </a:lnTo>
                  <a:lnTo>
                    <a:pt x="6453" y="3379"/>
                  </a:lnTo>
                  <a:lnTo>
                    <a:pt x="6256" y="3617"/>
                  </a:lnTo>
                  <a:lnTo>
                    <a:pt x="6061" y="3855"/>
                  </a:lnTo>
                  <a:lnTo>
                    <a:pt x="5866" y="4094"/>
                  </a:lnTo>
                  <a:lnTo>
                    <a:pt x="5673" y="4335"/>
                  </a:lnTo>
                  <a:lnTo>
                    <a:pt x="5480" y="4575"/>
                  </a:lnTo>
                  <a:lnTo>
                    <a:pt x="5095" y="5059"/>
                  </a:lnTo>
                  <a:lnTo>
                    <a:pt x="5095" y="5059"/>
                  </a:lnTo>
                  <a:lnTo>
                    <a:pt x="5004" y="5172"/>
                  </a:lnTo>
                  <a:lnTo>
                    <a:pt x="4910" y="5286"/>
                  </a:lnTo>
                  <a:lnTo>
                    <a:pt x="4722" y="5512"/>
                  </a:lnTo>
                  <a:lnTo>
                    <a:pt x="4533" y="5736"/>
                  </a:lnTo>
                  <a:lnTo>
                    <a:pt x="4440" y="5850"/>
                  </a:lnTo>
                  <a:lnTo>
                    <a:pt x="4347" y="5963"/>
                  </a:lnTo>
                  <a:lnTo>
                    <a:pt x="4256" y="6078"/>
                  </a:lnTo>
                  <a:lnTo>
                    <a:pt x="4166" y="6193"/>
                  </a:lnTo>
                  <a:lnTo>
                    <a:pt x="4077" y="6310"/>
                  </a:lnTo>
                  <a:lnTo>
                    <a:pt x="3990" y="6428"/>
                  </a:lnTo>
                  <a:lnTo>
                    <a:pt x="3947" y="6488"/>
                  </a:lnTo>
                  <a:lnTo>
                    <a:pt x="3905" y="6547"/>
                  </a:lnTo>
                  <a:lnTo>
                    <a:pt x="3864" y="6608"/>
                  </a:lnTo>
                  <a:lnTo>
                    <a:pt x="3823" y="6669"/>
                  </a:lnTo>
                  <a:lnTo>
                    <a:pt x="3783" y="6731"/>
                  </a:lnTo>
                  <a:lnTo>
                    <a:pt x="3745" y="6793"/>
                  </a:lnTo>
                  <a:lnTo>
                    <a:pt x="3706" y="6856"/>
                  </a:lnTo>
                  <a:lnTo>
                    <a:pt x="3668" y="6920"/>
                  </a:lnTo>
                  <a:lnTo>
                    <a:pt x="3668" y="6920"/>
                  </a:lnTo>
                  <a:lnTo>
                    <a:pt x="3666" y="6923"/>
                  </a:lnTo>
                  <a:lnTo>
                    <a:pt x="3666" y="6927"/>
                  </a:lnTo>
                  <a:lnTo>
                    <a:pt x="3667" y="6931"/>
                  </a:lnTo>
                  <a:lnTo>
                    <a:pt x="3668" y="6935"/>
                  </a:lnTo>
                  <a:lnTo>
                    <a:pt x="3671" y="6937"/>
                  </a:lnTo>
                  <a:lnTo>
                    <a:pt x="3674" y="6940"/>
                  </a:lnTo>
                  <a:lnTo>
                    <a:pt x="3678" y="6941"/>
                  </a:lnTo>
                  <a:lnTo>
                    <a:pt x="3681" y="6942"/>
                  </a:lnTo>
                  <a:lnTo>
                    <a:pt x="3681" y="6942"/>
                  </a:lnTo>
                  <a:close/>
                  <a:moveTo>
                    <a:pt x="3723" y="6915"/>
                  </a:moveTo>
                  <a:lnTo>
                    <a:pt x="3723" y="6915"/>
                  </a:lnTo>
                  <a:lnTo>
                    <a:pt x="3721" y="6914"/>
                  </a:lnTo>
                  <a:lnTo>
                    <a:pt x="3719" y="6913"/>
                  </a:lnTo>
                  <a:lnTo>
                    <a:pt x="3713" y="6911"/>
                  </a:lnTo>
                  <a:lnTo>
                    <a:pt x="3713" y="6911"/>
                  </a:lnTo>
                  <a:lnTo>
                    <a:pt x="3989" y="6577"/>
                  </a:lnTo>
                  <a:lnTo>
                    <a:pt x="4264" y="6242"/>
                  </a:lnTo>
                  <a:lnTo>
                    <a:pt x="4264" y="6242"/>
                  </a:lnTo>
                  <a:lnTo>
                    <a:pt x="4138" y="6420"/>
                  </a:lnTo>
                  <a:lnTo>
                    <a:pt x="4014" y="6599"/>
                  </a:lnTo>
                  <a:lnTo>
                    <a:pt x="3952" y="6690"/>
                  </a:lnTo>
                  <a:lnTo>
                    <a:pt x="3891" y="6780"/>
                  </a:lnTo>
                  <a:lnTo>
                    <a:pt x="3831" y="6872"/>
                  </a:lnTo>
                  <a:lnTo>
                    <a:pt x="3771" y="6964"/>
                  </a:lnTo>
                  <a:lnTo>
                    <a:pt x="3771" y="6964"/>
                  </a:lnTo>
                  <a:lnTo>
                    <a:pt x="3770" y="6966"/>
                  </a:lnTo>
                  <a:lnTo>
                    <a:pt x="3771" y="6969"/>
                  </a:lnTo>
                  <a:lnTo>
                    <a:pt x="3773" y="6971"/>
                  </a:lnTo>
                  <a:lnTo>
                    <a:pt x="3774" y="6972"/>
                  </a:lnTo>
                  <a:lnTo>
                    <a:pt x="3776" y="6974"/>
                  </a:lnTo>
                  <a:lnTo>
                    <a:pt x="3778" y="6974"/>
                  </a:lnTo>
                  <a:lnTo>
                    <a:pt x="3781" y="6972"/>
                  </a:lnTo>
                  <a:lnTo>
                    <a:pt x="3783" y="6970"/>
                  </a:lnTo>
                  <a:lnTo>
                    <a:pt x="3783" y="6970"/>
                  </a:lnTo>
                  <a:lnTo>
                    <a:pt x="3893" y="6810"/>
                  </a:lnTo>
                  <a:lnTo>
                    <a:pt x="4004" y="6649"/>
                  </a:lnTo>
                  <a:lnTo>
                    <a:pt x="4117" y="6490"/>
                  </a:lnTo>
                  <a:lnTo>
                    <a:pt x="4230" y="6332"/>
                  </a:lnTo>
                  <a:lnTo>
                    <a:pt x="4346" y="6175"/>
                  </a:lnTo>
                  <a:lnTo>
                    <a:pt x="4462" y="6020"/>
                  </a:lnTo>
                  <a:lnTo>
                    <a:pt x="4579" y="5864"/>
                  </a:lnTo>
                  <a:lnTo>
                    <a:pt x="4698" y="5709"/>
                  </a:lnTo>
                  <a:lnTo>
                    <a:pt x="4698" y="5709"/>
                  </a:lnTo>
                  <a:lnTo>
                    <a:pt x="5353" y="4908"/>
                  </a:lnTo>
                  <a:lnTo>
                    <a:pt x="5680" y="4507"/>
                  </a:lnTo>
                  <a:lnTo>
                    <a:pt x="6009" y="4107"/>
                  </a:lnTo>
                  <a:lnTo>
                    <a:pt x="6009" y="4107"/>
                  </a:lnTo>
                  <a:lnTo>
                    <a:pt x="6180" y="3902"/>
                  </a:lnTo>
                  <a:lnTo>
                    <a:pt x="6353" y="3697"/>
                  </a:lnTo>
                  <a:lnTo>
                    <a:pt x="6525" y="3494"/>
                  </a:lnTo>
                  <a:lnTo>
                    <a:pt x="6700" y="3290"/>
                  </a:lnTo>
                  <a:lnTo>
                    <a:pt x="7047" y="2882"/>
                  </a:lnTo>
                  <a:lnTo>
                    <a:pt x="7222" y="2678"/>
                  </a:lnTo>
                  <a:lnTo>
                    <a:pt x="7394" y="2473"/>
                  </a:lnTo>
                  <a:lnTo>
                    <a:pt x="7394" y="2473"/>
                  </a:lnTo>
                  <a:lnTo>
                    <a:pt x="7507" y="2356"/>
                  </a:lnTo>
                  <a:lnTo>
                    <a:pt x="7621" y="2239"/>
                  </a:lnTo>
                  <a:lnTo>
                    <a:pt x="7737" y="2123"/>
                  </a:lnTo>
                  <a:lnTo>
                    <a:pt x="7853" y="2005"/>
                  </a:lnTo>
                  <a:lnTo>
                    <a:pt x="7966" y="1888"/>
                  </a:lnTo>
                  <a:lnTo>
                    <a:pt x="8021" y="1828"/>
                  </a:lnTo>
                  <a:lnTo>
                    <a:pt x="8076" y="1767"/>
                  </a:lnTo>
                  <a:lnTo>
                    <a:pt x="8130" y="1708"/>
                  </a:lnTo>
                  <a:lnTo>
                    <a:pt x="8183" y="1647"/>
                  </a:lnTo>
                  <a:lnTo>
                    <a:pt x="8234" y="1585"/>
                  </a:lnTo>
                  <a:lnTo>
                    <a:pt x="8285" y="1523"/>
                  </a:lnTo>
                  <a:lnTo>
                    <a:pt x="8285" y="1523"/>
                  </a:lnTo>
                  <a:lnTo>
                    <a:pt x="8217" y="1609"/>
                  </a:lnTo>
                  <a:lnTo>
                    <a:pt x="8149" y="1695"/>
                  </a:lnTo>
                  <a:lnTo>
                    <a:pt x="8079" y="1779"/>
                  </a:lnTo>
                  <a:lnTo>
                    <a:pt x="8008" y="1862"/>
                  </a:lnTo>
                  <a:lnTo>
                    <a:pt x="7936" y="1945"/>
                  </a:lnTo>
                  <a:lnTo>
                    <a:pt x="7863" y="2027"/>
                  </a:lnTo>
                  <a:lnTo>
                    <a:pt x="7791" y="2109"/>
                  </a:lnTo>
                  <a:lnTo>
                    <a:pt x="7717" y="2191"/>
                  </a:lnTo>
                  <a:lnTo>
                    <a:pt x="7568" y="2353"/>
                  </a:lnTo>
                  <a:lnTo>
                    <a:pt x="7418" y="2514"/>
                  </a:lnTo>
                  <a:lnTo>
                    <a:pt x="7271" y="2676"/>
                  </a:lnTo>
                  <a:lnTo>
                    <a:pt x="7198" y="2757"/>
                  </a:lnTo>
                  <a:lnTo>
                    <a:pt x="7126" y="2839"/>
                  </a:lnTo>
                  <a:lnTo>
                    <a:pt x="7126" y="2839"/>
                  </a:lnTo>
                  <a:lnTo>
                    <a:pt x="6982" y="3006"/>
                  </a:lnTo>
                  <a:lnTo>
                    <a:pt x="6840" y="3175"/>
                  </a:lnTo>
                  <a:lnTo>
                    <a:pt x="6699" y="3345"/>
                  </a:lnTo>
                  <a:lnTo>
                    <a:pt x="6558" y="3516"/>
                  </a:lnTo>
                  <a:lnTo>
                    <a:pt x="6419" y="3688"/>
                  </a:lnTo>
                  <a:lnTo>
                    <a:pt x="6281" y="3860"/>
                  </a:lnTo>
                  <a:lnTo>
                    <a:pt x="6005" y="4204"/>
                  </a:lnTo>
                  <a:lnTo>
                    <a:pt x="6005" y="4204"/>
                  </a:lnTo>
                  <a:lnTo>
                    <a:pt x="5876" y="4365"/>
                  </a:lnTo>
                  <a:lnTo>
                    <a:pt x="5749" y="4526"/>
                  </a:lnTo>
                  <a:lnTo>
                    <a:pt x="5625" y="4688"/>
                  </a:lnTo>
                  <a:lnTo>
                    <a:pt x="5501" y="4850"/>
                  </a:lnTo>
                  <a:lnTo>
                    <a:pt x="5377" y="5014"/>
                  </a:lnTo>
                  <a:lnTo>
                    <a:pt x="5256" y="5178"/>
                  </a:lnTo>
                  <a:lnTo>
                    <a:pt x="5011" y="5508"/>
                  </a:lnTo>
                  <a:lnTo>
                    <a:pt x="5011" y="5508"/>
                  </a:lnTo>
                  <a:lnTo>
                    <a:pt x="4979" y="5549"/>
                  </a:lnTo>
                  <a:lnTo>
                    <a:pt x="4979" y="5549"/>
                  </a:lnTo>
                  <a:lnTo>
                    <a:pt x="4815" y="5742"/>
                  </a:lnTo>
                  <a:lnTo>
                    <a:pt x="4734" y="5838"/>
                  </a:lnTo>
                  <a:lnTo>
                    <a:pt x="4650" y="5934"/>
                  </a:lnTo>
                  <a:lnTo>
                    <a:pt x="4650" y="5934"/>
                  </a:lnTo>
                  <a:lnTo>
                    <a:pt x="4599" y="5991"/>
                  </a:lnTo>
                  <a:lnTo>
                    <a:pt x="4549" y="6049"/>
                  </a:lnTo>
                  <a:lnTo>
                    <a:pt x="4444" y="6161"/>
                  </a:lnTo>
                  <a:lnTo>
                    <a:pt x="4341" y="6275"/>
                  </a:lnTo>
                  <a:lnTo>
                    <a:pt x="4291" y="6332"/>
                  </a:lnTo>
                  <a:lnTo>
                    <a:pt x="4241" y="6389"/>
                  </a:lnTo>
                  <a:lnTo>
                    <a:pt x="4192" y="6447"/>
                  </a:lnTo>
                  <a:lnTo>
                    <a:pt x="4144" y="6505"/>
                  </a:lnTo>
                  <a:lnTo>
                    <a:pt x="4096" y="6565"/>
                  </a:lnTo>
                  <a:lnTo>
                    <a:pt x="4050" y="6626"/>
                  </a:lnTo>
                  <a:lnTo>
                    <a:pt x="4007" y="6688"/>
                  </a:lnTo>
                  <a:lnTo>
                    <a:pt x="3963" y="6752"/>
                  </a:lnTo>
                  <a:lnTo>
                    <a:pt x="3924" y="6817"/>
                  </a:lnTo>
                  <a:lnTo>
                    <a:pt x="3904" y="6851"/>
                  </a:lnTo>
                  <a:lnTo>
                    <a:pt x="3885" y="6883"/>
                  </a:lnTo>
                  <a:lnTo>
                    <a:pt x="3885" y="6883"/>
                  </a:lnTo>
                  <a:lnTo>
                    <a:pt x="3884" y="6886"/>
                  </a:lnTo>
                  <a:lnTo>
                    <a:pt x="3884" y="6888"/>
                  </a:lnTo>
                  <a:lnTo>
                    <a:pt x="3886" y="6892"/>
                  </a:lnTo>
                  <a:lnTo>
                    <a:pt x="3886" y="6892"/>
                  </a:lnTo>
                  <a:lnTo>
                    <a:pt x="3850" y="6941"/>
                  </a:lnTo>
                  <a:lnTo>
                    <a:pt x="3812" y="6991"/>
                  </a:lnTo>
                  <a:lnTo>
                    <a:pt x="3812" y="6991"/>
                  </a:lnTo>
                  <a:lnTo>
                    <a:pt x="3810" y="6997"/>
                  </a:lnTo>
                  <a:lnTo>
                    <a:pt x="3810" y="7002"/>
                  </a:lnTo>
                  <a:lnTo>
                    <a:pt x="3812" y="7006"/>
                  </a:lnTo>
                  <a:lnTo>
                    <a:pt x="3816" y="7010"/>
                  </a:lnTo>
                  <a:lnTo>
                    <a:pt x="3821" y="7012"/>
                  </a:lnTo>
                  <a:lnTo>
                    <a:pt x="3826" y="7013"/>
                  </a:lnTo>
                  <a:lnTo>
                    <a:pt x="3831" y="7012"/>
                  </a:lnTo>
                  <a:lnTo>
                    <a:pt x="3836" y="7010"/>
                  </a:lnTo>
                  <a:lnTo>
                    <a:pt x="3836" y="7010"/>
                  </a:lnTo>
                  <a:lnTo>
                    <a:pt x="3929" y="6921"/>
                  </a:lnTo>
                  <a:lnTo>
                    <a:pt x="4023" y="6832"/>
                  </a:lnTo>
                  <a:lnTo>
                    <a:pt x="4114" y="6741"/>
                  </a:lnTo>
                  <a:lnTo>
                    <a:pt x="4204" y="6649"/>
                  </a:lnTo>
                  <a:lnTo>
                    <a:pt x="4204" y="6649"/>
                  </a:lnTo>
                  <a:lnTo>
                    <a:pt x="4167" y="6698"/>
                  </a:lnTo>
                  <a:lnTo>
                    <a:pt x="4130" y="6749"/>
                  </a:lnTo>
                  <a:lnTo>
                    <a:pt x="4093" y="6799"/>
                  </a:lnTo>
                  <a:lnTo>
                    <a:pt x="4059" y="6849"/>
                  </a:lnTo>
                  <a:lnTo>
                    <a:pt x="4025" y="6901"/>
                  </a:lnTo>
                  <a:lnTo>
                    <a:pt x="3993" y="6954"/>
                  </a:lnTo>
                  <a:lnTo>
                    <a:pt x="3961" y="7006"/>
                  </a:lnTo>
                  <a:lnTo>
                    <a:pt x="3931" y="7059"/>
                  </a:lnTo>
                  <a:lnTo>
                    <a:pt x="3931" y="7059"/>
                  </a:lnTo>
                  <a:lnTo>
                    <a:pt x="3931" y="7062"/>
                  </a:lnTo>
                  <a:lnTo>
                    <a:pt x="3931" y="7065"/>
                  </a:lnTo>
                  <a:lnTo>
                    <a:pt x="3932" y="7068"/>
                  </a:lnTo>
                  <a:lnTo>
                    <a:pt x="3934" y="7069"/>
                  </a:lnTo>
                  <a:lnTo>
                    <a:pt x="3936" y="7071"/>
                  </a:lnTo>
                  <a:lnTo>
                    <a:pt x="3940" y="7071"/>
                  </a:lnTo>
                  <a:lnTo>
                    <a:pt x="3942" y="7069"/>
                  </a:lnTo>
                  <a:lnTo>
                    <a:pt x="3945" y="7067"/>
                  </a:lnTo>
                  <a:lnTo>
                    <a:pt x="3945" y="7067"/>
                  </a:lnTo>
                  <a:lnTo>
                    <a:pt x="3984" y="6997"/>
                  </a:lnTo>
                  <a:lnTo>
                    <a:pt x="4028" y="6927"/>
                  </a:lnTo>
                  <a:lnTo>
                    <a:pt x="4073" y="6858"/>
                  </a:lnTo>
                  <a:lnTo>
                    <a:pt x="4120" y="6790"/>
                  </a:lnTo>
                  <a:lnTo>
                    <a:pt x="4169" y="6722"/>
                  </a:lnTo>
                  <a:lnTo>
                    <a:pt x="4220" y="6655"/>
                  </a:lnTo>
                  <a:lnTo>
                    <a:pt x="4271" y="6588"/>
                  </a:lnTo>
                  <a:lnTo>
                    <a:pt x="4325" y="6522"/>
                  </a:lnTo>
                  <a:lnTo>
                    <a:pt x="4325" y="6522"/>
                  </a:lnTo>
                  <a:lnTo>
                    <a:pt x="4393" y="6449"/>
                  </a:lnTo>
                  <a:lnTo>
                    <a:pt x="4461" y="6377"/>
                  </a:lnTo>
                  <a:lnTo>
                    <a:pt x="4528" y="6302"/>
                  </a:lnTo>
                  <a:lnTo>
                    <a:pt x="4594" y="6228"/>
                  </a:lnTo>
                  <a:lnTo>
                    <a:pt x="4725" y="6078"/>
                  </a:lnTo>
                  <a:lnTo>
                    <a:pt x="4856" y="5926"/>
                  </a:lnTo>
                  <a:lnTo>
                    <a:pt x="4856" y="5926"/>
                  </a:lnTo>
                  <a:lnTo>
                    <a:pt x="4968" y="5803"/>
                  </a:lnTo>
                  <a:lnTo>
                    <a:pt x="5078" y="5681"/>
                  </a:lnTo>
                  <a:lnTo>
                    <a:pt x="5130" y="5620"/>
                  </a:lnTo>
                  <a:lnTo>
                    <a:pt x="5183" y="5558"/>
                  </a:lnTo>
                  <a:lnTo>
                    <a:pt x="5234" y="5498"/>
                  </a:lnTo>
                  <a:lnTo>
                    <a:pt x="5285" y="5437"/>
                  </a:lnTo>
                  <a:lnTo>
                    <a:pt x="5285" y="5437"/>
                  </a:lnTo>
                  <a:lnTo>
                    <a:pt x="5472" y="5201"/>
                  </a:lnTo>
                  <a:lnTo>
                    <a:pt x="5658" y="4967"/>
                  </a:lnTo>
                  <a:lnTo>
                    <a:pt x="6031" y="4499"/>
                  </a:lnTo>
                  <a:lnTo>
                    <a:pt x="6219" y="4265"/>
                  </a:lnTo>
                  <a:lnTo>
                    <a:pt x="6407" y="4032"/>
                  </a:lnTo>
                  <a:lnTo>
                    <a:pt x="6597" y="3802"/>
                  </a:lnTo>
                  <a:lnTo>
                    <a:pt x="6693" y="3686"/>
                  </a:lnTo>
                  <a:lnTo>
                    <a:pt x="6789" y="3571"/>
                  </a:lnTo>
                  <a:lnTo>
                    <a:pt x="6789" y="3571"/>
                  </a:lnTo>
                  <a:lnTo>
                    <a:pt x="6859" y="3488"/>
                  </a:lnTo>
                  <a:lnTo>
                    <a:pt x="6859" y="3488"/>
                  </a:lnTo>
                  <a:lnTo>
                    <a:pt x="6552" y="3896"/>
                  </a:lnTo>
                  <a:lnTo>
                    <a:pt x="6247" y="4305"/>
                  </a:lnTo>
                  <a:lnTo>
                    <a:pt x="6247" y="4305"/>
                  </a:lnTo>
                  <a:lnTo>
                    <a:pt x="6116" y="4480"/>
                  </a:lnTo>
                  <a:lnTo>
                    <a:pt x="5984" y="4655"/>
                  </a:lnTo>
                  <a:lnTo>
                    <a:pt x="5851" y="4829"/>
                  </a:lnTo>
                  <a:lnTo>
                    <a:pt x="5718" y="5002"/>
                  </a:lnTo>
                  <a:lnTo>
                    <a:pt x="5583" y="5175"/>
                  </a:lnTo>
                  <a:lnTo>
                    <a:pt x="5447" y="5347"/>
                  </a:lnTo>
                  <a:lnTo>
                    <a:pt x="5312" y="5517"/>
                  </a:lnTo>
                  <a:lnTo>
                    <a:pt x="5175" y="5687"/>
                  </a:lnTo>
                  <a:lnTo>
                    <a:pt x="5175" y="5687"/>
                  </a:lnTo>
                  <a:lnTo>
                    <a:pt x="4968" y="5929"/>
                  </a:lnTo>
                  <a:lnTo>
                    <a:pt x="4762" y="6174"/>
                  </a:lnTo>
                  <a:lnTo>
                    <a:pt x="4762" y="6174"/>
                  </a:lnTo>
                  <a:lnTo>
                    <a:pt x="4671" y="6277"/>
                  </a:lnTo>
                  <a:lnTo>
                    <a:pt x="4584" y="6381"/>
                  </a:lnTo>
                  <a:lnTo>
                    <a:pt x="4497" y="6487"/>
                  </a:lnTo>
                  <a:lnTo>
                    <a:pt x="4413" y="6593"/>
                  </a:lnTo>
                  <a:lnTo>
                    <a:pt x="4413" y="6593"/>
                  </a:lnTo>
                  <a:lnTo>
                    <a:pt x="4306" y="6724"/>
                  </a:lnTo>
                  <a:lnTo>
                    <a:pt x="4201" y="6854"/>
                  </a:lnTo>
                  <a:lnTo>
                    <a:pt x="4096" y="6985"/>
                  </a:lnTo>
                  <a:lnTo>
                    <a:pt x="3991" y="7117"/>
                  </a:lnTo>
                  <a:lnTo>
                    <a:pt x="3991" y="7117"/>
                  </a:lnTo>
                  <a:lnTo>
                    <a:pt x="3989" y="7122"/>
                  </a:lnTo>
                  <a:lnTo>
                    <a:pt x="3989" y="7127"/>
                  </a:lnTo>
                  <a:lnTo>
                    <a:pt x="3990" y="7132"/>
                  </a:lnTo>
                  <a:lnTo>
                    <a:pt x="3993" y="7136"/>
                  </a:lnTo>
                  <a:lnTo>
                    <a:pt x="3993" y="7136"/>
                  </a:lnTo>
                  <a:lnTo>
                    <a:pt x="3972" y="7132"/>
                  </a:lnTo>
                  <a:lnTo>
                    <a:pt x="3952" y="7125"/>
                  </a:lnTo>
                  <a:lnTo>
                    <a:pt x="3933" y="7116"/>
                  </a:lnTo>
                  <a:lnTo>
                    <a:pt x="3914" y="7107"/>
                  </a:lnTo>
                  <a:lnTo>
                    <a:pt x="3897" y="7095"/>
                  </a:lnTo>
                  <a:lnTo>
                    <a:pt x="3879" y="7084"/>
                  </a:lnTo>
                  <a:lnTo>
                    <a:pt x="3863" y="7069"/>
                  </a:lnTo>
                  <a:lnTo>
                    <a:pt x="3846" y="7055"/>
                  </a:lnTo>
                  <a:lnTo>
                    <a:pt x="3831" y="7040"/>
                  </a:lnTo>
                  <a:lnTo>
                    <a:pt x="3816" y="7024"/>
                  </a:lnTo>
                  <a:lnTo>
                    <a:pt x="3785" y="6990"/>
                  </a:lnTo>
                  <a:lnTo>
                    <a:pt x="3723" y="6915"/>
                  </a:lnTo>
                  <a:lnTo>
                    <a:pt x="3723" y="6915"/>
                  </a:lnTo>
                  <a:close/>
                  <a:moveTo>
                    <a:pt x="5218" y="5712"/>
                  </a:moveTo>
                  <a:lnTo>
                    <a:pt x="5218" y="5712"/>
                  </a:lnTo>
                  <a:lnTo>
                    <a:pt x="5107" y="5862"/>
                  </a:lnTo>
                  <a:lnTo>
                    <a:pt x="4997" y="6011"/>
                  </a:lnTo>
                  <a:lnTo>
                    <a:pt x="4884" y="6161"/>
                  </a:lnTo>
                  <a:lnTo>
                    <a:pt x="4772" y="6309"/>
                  </a:lnTo>
                  <a:lnTo>
                    <a:pt x="4657" y="6456"/>
                  </a:lnTo>
                  <a:lnTo>
                    <a:pt x="4542" y="6601"/>
                  </a:lnTo>
                  <a:lnTo>
                    <a:pt x="4483" y="6673"/>
                  </a:lnTo>
                  <a:lnTo>
                    <a:pt x="4425" y="6744"/>
                  </a:lnTo>
                  <a:lnTo>
                    <a:pt x="4365" y="6814"/>
                  </a:lnTo>
                  <a:lnTo>
                    <a:pt x="4304" y="6885"/>
                  </a:lnTo>
                  <a:lnTo>
                    <a:pt x="4304" y="6885"/>
                  </a:lnTo>
                  <a:lnTo>
                    <a:pt x="4261" y="6933"/>
                  </a:lnTo>
                  <a:lnTo>
                    <a:pt x="4231" y="6964"/>
                  </a:lnTo>
                  <a:lnTo>
                    <a:pt x="4221" y="6974"/>
                  </a:lnTo>
                  <a:lnTo>
                    <a:pt x="4214" y="6979"/>
                  </a:lnTo>
                  <a:lnTo>
                    <a:pt x="4208" y="6982"/>
                  </a:lnTo>
                  <a:lnTo>
                    <a:pt x="4207" y="6982"/>
                  </a:lnTo>
                  <a:lnTo>
                    <a:pt x="4206" y="6981"/>
                  </a:lnTo>
                  <a:lnTo>
                    <a:pt x="4207" y="6977"/>
                  </a:lnTo>
                  <a:lnTo>
                    <a:pt x="4208" y="6970"/>
                  </a:lnTo>
                  <a:lnTo>
                    <a:pt x="4219" y="6949"/>
                  </a:lnTo>
                  <a:lnTo>
                    <a:pt x="4235" y="6921"/>
                  </a:lnTo>
                  <a:lnTo>
                    <a:pt x="4257" y="6886"/>
                  </a:lnTo>
                  <a:lnTo>
                    <a:pt x="4312" y="6804"/>
                  </a:lnTo>
                  <a:lnTo>
                    <a:pt x="4371" y="6720"/>
                  </a:lnTo>
                  <a:lnTo>
                    <a:pt x="4423" y="6647"/>
                  </a:lnTo>
                  <a:lnTo>
                    <a:pt x="4444" y="6620"/>
                  </a:lnTo>
                  <a:lnTo>
                    <a:pt x="4460" y="6601"/>
                  </a:lnTo>
                  <a:lnTo>
                    <a:pt x="4460" y="6601"/>
                  </a:lnTo>
                  <a:lnTo>
                    <a:pt x="4535" y="6514"/>
                  </a:lnTo>
                  <a:lnTo>
                    <a:pt x="4611" y="6427"/>
                  </a:lnTo>
                  <a:lnTo>
                    <a:pt x="4686" y="6340"/>
                  </a:lnTo>
                  <a:lnTo>
                    <a:pt x="4760" y="6253"/>
                  </a:lnTo>
                  <a:lnTo>
                    <a:pt x="4760" y="6253"/>
                  </a:lnTo>
                  <a:lnTo>
                    <a:pt x="4990" y="5982"/>
                  </a:lnTo>
                  <a:lnTo>
                    <a:pt x="5218" y="5712"/>
                  </a:lnTo>
                  <a:lnTo>
                    <a:pt x="5218" y="5712"/>
                  </a:lnTo>
                  <a:close/>
                  <a:moveTo>
                    <a:pt x="4176" y="7151"/>
                  </a:moveTo>
                  <a:lnTo>
                    <a:pt x="4176" y="7151"/>
                  </a:lnTo>
                  <a:lnTo>
                    <a:pt x="4171" y="7147"/>
                  </a:lnTo>
                  <a:lnTo>
                    <a:pt x="4164" y="7143"/>
                  </a:lnTo>
                  <a:lnTo>
                    <a:pt x="4155" y="7139"/>
                  </a:lnTo>
                  <a:lnTo>
                    <a:pt x="4147" y="7136"/>
                  </a:lnTo>
                  <a:lnTo>
                    <a:pt x="4139" y="7134"/>
                  </a:lnTo>
                  <a:lnTo>
                    <a:pt x="4131" y="7133"/>
                  </a:lnTo>
                  <a:lnTo>
                    <a:pt x="4121" y="7133"/>
                  </a:lnTo>
                  <a:lnTo>
                    <a:pt x="4114" y="7134"/>
                  </a:lnTo>
                  <a:lnTo>
                    <a:pt x="4114" y="7134"/>
                  </a:lnTo>
                  <a:lnTo>
                    <a:pt x="4085" y="7139"/>
                  </a:lnTo>
                  <a:lnTo>
                    <a:pt x="4058" y="7141"/>
                  </a:lnTo>
                  <a:lnTo>
                    <a:pt x="4034" y="7141"/>
                  </a:lnTo>
                  <a:lnTo>
                    <a:pt x="4009" y="7139"/>
                  </a:lnTo>
                  <a:lnTo>
                    <a:pt x="4009" y="7139"/>
                  </a:lnTo>
                  <a:lnTo>
                    <a:pt x="4011" y="7137"/>
                  </a:lnTo>
                  <a:lnTo>
                    <a:pt x="4011" y="7137"/>
                  </a:lnTo>
                  <a:lnTo>
                    <a:pt x="4162" y="6951"/>
                  </a:lnTo>
                  <a:lnTo>
                    <a:pt x="4162" y="6951"/>
                  </a:lnTo>
                  <a:lnTo>
                    <a:pt x="4124" y="7011"/>
                  </a:lnTo>
                  <a:lnTo>
                    <a:pt x="4105" y="7041"/>
                  </a:lnTo>
                  <a:lnTo>
                    <a:pt x="4086" y="7073"/>
                  </a:lnTo>
                  <a:lnTo>
                    <a:pt x="4086" y="7073"/>
                  </a:lnTo>
                  <a:lnTo>
                    <a:pt x="4085" y="7077"/>
                  </a:lnTo>
                  <a:lnTo>
                    <a:pt x="4085" y="7081"/>
                  </a:lnTo>
                  <a:lnTo>
                    <a:pt x="4086" y="7085"/>
                  </a:lnTo>
                  <a:lnTo>
                    <a:pt x="4089" y="7088"/>
                  </a:lnTo>
                  <a:lnTo>
                    <a:pt x="4092" y="7091"/>
                  </a:lnTo>
                  <a:lnTo>
                    <a:pt x="4096" y="7093"/>
                  </a:lnTo>
                  <a:lnTo>
                    <a:pt x="4100" y="7092"/>
                  </a:lnTo>
                  <a:lnTo>
                    <a:pt x="4104" y="7091"/>
                  </a:lnTo>
                  <a:lnTo>
                    <a:pt x="4104" y="7091"/>
                  </a:lnTo>
                  <a:lnTo>
                    <a:pt x="4142" y="7061"/>
                  </a:lnTo>
                  <a:lnTo>
                    <a:pt x="4180" y="7031"/>
                  </a:lnTo>
                  <a:lnTo>
                    <a:pt x="4216" y="7000"/>
                  </a:lnTo>
                  <a:lnTo>
                    <a:pt x="4252" y="6968"/>
                  </a:lnTo>
                  <a:lnTo>
                    <a:pt x="4288" y="6935"/>
                  </a:lnTo>
                  <a:lnTo>
                    <a:pt x="4322" y="6902"/>
                  </a:lnTo>
                  <a:lnTo>
                    <a:pt x="4355" y="6867"/>
                  </a:lnTo>
                  <a:lnTo>
                    <a:pt x="4389" y="6833"/>
                  </a:lnTo>
                  <a:lnTo>
                    <a:pt x="4422" y="6797"/>
                  </a:lnTo>
                  <a:lnTo>
                    <a:pt x="4455" y="6760"/>
                  </a:lnTo>
                  <a:lnTo>
                    <a:pt x="4518" y="6687"/>
                  </a:lnTo>
                  <a:lnTo>
                    <a:pt x="4580" y="6612"/>
                  </a:lnTo>
                  <a:lnTo>
                    <a:pt x="4640" y="6535"/>
                  </a:lnTo>
                  <a:lnTo>
                    <a:pt x="4700" y="6456"/>
                  </a:lnTo>
                  <a:lnTo>
                    <a:pt x="4758" y="6377"/>
                  </a:lnTo>
                  <a:lnTo>
                    <a:pt x="4873" y="6219"/>
                  </a:lnTo>
                  <a:lnTo>
                    <a:pt x="4986" y="6061"/>
                  </a:lnTo>
                  <a:lnTo>
                    <a:pt x="5042" y="5983"/>
                  </a:lnTo>
                  <a:lnTo>
                    <a:pt x="5100" y="5906"/>
                  </a:lnTo>
                  <a:lnTo>
                    <a:pt x="5100" y="5906"/>
                  </a:lnTo>
                  <a:lnTo>
                    <a:pt x="5285" y="5661"/>
                  </a:lnTo>
                  <a:lnTo>
                    <a:pt x="5469" y="5416"/>
                  </a:lnTo>
                  <a:lnTo>
                    <a:pt x="5469" y="5416"/>
                  </a:lnTo>
                  <a:lnTo>
                    <a:pt x="5529" y="5345"/>
                  </a:lnTo>
                  <a:lnTo>
                    <a:pt x="5529" y="5345"/>
                  </a:lnTo>
                  <a:lnTo>
                    <a:pt x="5886" y="4931"/>
                  </a:lnTo>
                  <a:lnTo>
                    <a:pt x="6245" y="4518"/>
                  </a:lnTo>
                  <a:lnTo>
                    <a:pt x="6245" y="4518"/>
                  </a:lnTo>
                  <a:lnTo>
                    <a:pt x="6152" y="4648"/>
                  </a:lnTo>
                  <a:lnTo>
                    <a:pt x="6058" y="4778"/>
                  </a:lnTo>
                  <a:lnTo>
                    <a:pt x="6058" y="4778"/>
                  </a:lnTo>
                  <a:lnTo>
                    <a:pt x="5930" y="4952"/>
                  </a:lnTo>
                  <a:lnTo>
                    <a:pt x="5800" y="5124"/>
                  </a:lnTo>
                  <a:lnTo>
                    <a:pt x="5669" y="5296"/>
                  </a:lnTo>
                  <a:lnTo>
                    <a:pt x="5535" y="5467"/>
                  </a:lnTo>
                  <a:lnTo>
                    <a:pt x="5402" y="5637"/>
                  </a:lnTo>
                  <a:lnTo>
                    <a:pt x="5268" y="5807"/>
                  </a:lnTo>
                  <a:lnTo>
                    <a:pt x="4999" y="6146"/>
                  </a:lnTo>
                  <a:lnTo>
                    <a:pt x="4999" y="6146"/>
                  </a:lnTo>
                  <a:lnTo>
                    <a:pt x="4949" y="6209"/>
                  </a:lnTo>
                  <a:lnTo>
                    <a:pt x="4896" y="6272"/>
                  </a:lnTo>
                  <a:lnTo>
                    <a:pt x="4791" y="6396"/>
                  </a:lnTo>
                  <a:lnTo>
                    <a:pt x="4684" y="6521"/>
                  </a:lnTo>
                  <a:lnTo>
                    <a:pt x="4578" y="6645"/>
                  </a:lnTo>
                  <a:lnTo>
                    <a:pt x="4526" y="6708"/>
                  </a:lnTo>
                  <a:lnTo>
                    <a:pt x="4475" y="6771"/>
                  </a:lnTo>
                  <a:lnTo>
                    <a:pt x="4425" y="6834"/>
                  </a:lnTo>
                  <a:lnTo>
                    <a:pt x="4377" y="6900"/>
                  </a:lnTo>
                  <a:lnTo>
                    <a:pt x="4329" y="6966"/>
                  </a:lnTo>
                  <a:lnTo>
                    <a:pt x="4283" y="7033"/>
                  </a:lnTo>
                  <a:lnTo>
                    <a:pt x="4240" y="7102"/>
                  </a:lnTo>
                  <a:lnTo>
                    <a:pt x="4220" y="7137"/>
                  </a:lnTo>
                  <a:lnTo>
                    <a:pt x="4199" y="7172"/>
                  </a:lnTo>
                  <a:lnTo>
                    <a:pt x="4199" y="7172"/>
                  </a:lnTo>
                  <a:lnTo>
                    <a:pt x="4176" y="7151"/>
                  </a:lnTo>
                  <a:lnTo>
                    <a:pt x="4176" y="7151"/>
                  </a:lnTo>
                  <a:close/>
                  <a:moveTo>
                    <a:pt x="4414" y="7018"/>
                  </a:moveTo>
                  <a:lnTo>
                    <a:pt x="4414" y="7018"/>
                  </a:lnTo>
                  <a:lnTo>
                    <a:pt x="4381" y="7047"/>
                  </a:lnTo>
                  <a:lnTo>
                    <a:pt x="4353" y="7071"/>
                  </a:lnTo>
                  <a:lnTo>
                    <a:pt x="4331" y="7088"/>
                  </a:lnTo>
                  <a:lnTo>
                    <a:pt x="4313" y="7101"/>
                  </a:lnTo>
                  <a:lnTo>
                    <a:pt x="4299" y="7109"/>
                  </a:lnTo>
                  <a:lnTo>
                    <a:pt x="4290" y="7113"/>
                  </a:lnTo>
                  <a:lnTo>
                    <a:pt x="4286" y="7113"/>
                  </a:lnTo>
                  <a:lnTo>
                    <a:pt x="4284" y="7113"/>
                  </a:lnTo>
                  <a:lnTo>
                    <a:pt x="4282" y="7112"/>
                  </a:lnTo>
                  <a:lnTo>
                    <a:pt x="4282" y="7108"/>
                  </a:lnTo>
                  <a:lnTo>
                    <a:pt x="4283" y="7101"/>
                  </a:lnTo>
                  <a:lnTo>
                    <a:pt x="4286" y="7091"/>
                  </a:lnTo>
                  <a:lnTo>
                    <a:pt x="4292" y="7077"/>
                  </a:lnTo>
                  <a:lnTo>
                    <a:pt x="4302" y="7061"/>
                  </a:lnTo>
                  <a:lnTo>
                    <a:pt x="4324" y="7024"/>
                  </a:lnTo>
                  <a:lnTo>
                    <a:pt x="4353" y="6981"/>
                  </a:lnTo>
                  <a:lnTo>
                    <a:pt x="4387" y="6934"/>
                  </a:lnTo>
                  <a:lnTo>
                    <a:pt x="4421" y="6887"/>
                  </a:lnTo>
                  <a:lnTo>
                    <a:pt x="4485" y="6803"/>
                  </a:lnTo>
                  <a:lnTo>
                    <a:pt x="4528" y="6746"/>
                  </a:lnTo>
                  <a:lnTo>
                    <a:pt x="4536" y="6737"/>
                  </a:lnTo>
                  <a:lnTo>
                    <a:pt x="4531" y="6742"/>
                  </a:lnTo>
                  <a:lnTo>
                    <a:pt x="4531" y="6742"/>
                  </a:lnTo>
                  <a:lnTo>
                    <a:pt x="4818" y="6394"/>
                  </a:lnTo>
                  <a:lnTo>
                    <a:pt x="4961" y="6221"/>
                  </a:lnTo>
                  <a:lnTo>
                    <a:pt x="5103" y="6047"/>
                  </a:lnTo>
                  <a:lnTo>
                    <a:pt x="5244" y="5871"/>
                  </a:lnTo>
                  <a:lnTo>
                    <a:pt x="5385" y="5695"/>
                  </a:lnTo>
                  <a:lnTo>
                    <a:pt x="5525" y="5519"/>
                  </a:lnTo>
                  <a:lnTo>
                    <a:pt x="5664" y="5341"/>
                  </a:lnTo>
                  <a:lnTo>
                    <a:pt x="5664" y="5341"/>
                  </a:lnTo>
                  <a:lnTo>
                    <a:pt x="5755" y="5221"/>
                  </a:lnTo>
                  <a:lnTo>
                    <a:pt x="5847" y="5100"/>
                  </a:lnTo>
                  <a:lnTo>
                    <a:pt x="5937" y="4978"/>
                  </a:lnTo>
                  <a:lnTo>
                    <a:pt x="6027" y="4855"/>
                  </a:lnTo>
                  <a:lnTo>
                    <a:pt x="6205" y="4609"/>
                  </a:lnTo>
                  <a:lnTo>
                    <a:pt x="6380" y="4362"/>
                  </a:lnTo>
                  <a:lnTo>
                    <a:pt x="6380" y="4362"/>
                  </a:lnTo>
                  <a:lnTo>
                    <a:pt x="6656" y="4041"/>
                  </a:lnTo>
                  <a:lnTo>
                    <a:pt x="6932" y="3721"/>
                  </a:lnTo>
                  <a:lnTo>
                    <a:pt x="6932" y="3721"/>
                  </a:lnTo>
                  <a:lnTo>
                    <a:pt x="6680" y="4073"/>
                  </a:lnTo>
                  <a:lnTo>
                    <a:pt x="6429" y="4427"/>
                  </a:lnTo>
                  <a:lnTo>
                    <a:pt x="6429" y="4427"/>
                  </a:lnTo>
                  <a:lnTo>
                    <a:pt x="6182" y="4729"/>
                  </a:lnTo>
                  <a:lnTo>
                    <a:pt x="5938" y="5032"/>
                  </a:lnTo>
                  <a:lnTo>
                    <a:pt x="5816" y="5184"/>
                  </a:lnTo>
                  <a:lnTo>
                    <a:pt x="5694" y="5336"/>
                  </a:lnTo>
                  <a:lnTo>
                    <a:pt x="5574" y="5489"/>
                  </a:lnTo>
                  <a:lnTo>
                    <a:pt x="5454" y="5643"/>
                  </a:lnTo>
                  <a:lnTo>
                    <a:pt x="5336" y="5797"/>
                  </a:lnTo>
                  <a:lnTo>
                    <a:pt x="5218" y="5953"/>
                  </a:lnTo>
                  <a:lnTo>
                    <a:pt x="5102" y="6109"/>
                  </a:lnTo>
                  <a:lnTo>
                    <a:pt x="4986" y="6265"/>
                  </a:lnTo>
                  <a:lnTo>
                    <a:pt x="4872" y="6423"/>
                  </a:lnTo>
                  <a:lnTo>
                    <a:pt x="4759" y="6583"/>
                  </a:lnTo>
                  <a:lnTo>
                    <a:pt x="4648" y="6742"/>
                  </a:lnTo>
                  <a:lnTo>
                    <a:pt x="4538" y="6903"/>
                  </a:lnTo>
                  <a:lnTo>
                    <a:pt x="4538" y="6903"/>
                  </a:lnTo>
                  <a:lnTo>
                    <a:pt x="4476" y="6961"/>
                  </a:lnTo>
                  <a:lnTo>
                    <a:pt x="4414" y="7018"/>
                  </a:lnTo>
                  <a:lnTo>
                    <a:pt x="4414" y="7018"/>
                  </a:lnTo>
                  <a:close/>
                  <a:moveTo>
                    <a:pt x="4738" y="6676"/>
                  </a:moveTo>
                  <a:lnTo>
                    <a:pt x="4738" y="6676"/>
                  </a:lnTo>
                  <a:lnTo>
                    <a:pt x="4695" y="6734"/>
                  </a:lnTo>
                  <a:lnTo>
                    <a:pt x="4652" y="6792"/>
                  </a:lnTo>
                  <a:lnTo>
                    <a:pt x="4652" y="6792"/>
                  </a:lnTo>
                  <a:lnTo>
                    <a:pt x="4623" y="6820"/>
                  </a:lnTo>
                  <a:lnTo>
                    <a:pt x="4623" y="6820"/>
                  </a:lnTo>
                  <a:lnTo>
                    <a:pt x="4709" y="6695"/>
                  </a:lnTo>
                  <a:lnTo>
                    <a:pt x="4794" y="6572"/>
                  </a:lnTo>
                  <a:lnTo>
                    <a:pt x="4881" y="6449"/>
                  </a:lnTo>
                  <a:lnTo>
                    <a:pt x="4970" y="6326"/>
                  </a:lnTo>
                  <a:lnTo>
                    <a:pt x="5059" y="6206"/>
                  </a:lnTo>
                  <a:lnTo>
                    <a:pt x="5148" y="6085"/>
                  </a:lnTo>
                  <a:lnTo>
                    <a:pt x="5329" y="5844"/>
                  </a:lnTo>
                  <a:lnTo>
                    <a:pt x="5329" y="5844"/>
                  </a:lnTo>
                  <a:lnTo>
                    <a:pt x="5438" y="5702"/>
                  </a:lnTo>
                  <a:lnTo>
                    <a:pt x="5547" y="5561"/>
                  </a:lnTo>
                  <a:lnTo>
                    <a:pt x="5657" y="5420"/>
                  </a:lnTo>
                  <a:lnTo>
                    <a:pt x="5768" y="5281"/>
                  </a:lnTo>
                  <a:lnTo>
                    <a:pt x="5879" y="5142"/>
                  </a:lnTo>
                  <a:lnTo>
                    <a:pt x="5992" y="5002"/>
                  </a:lnTo>
                  <a:lnTo>
                    <a:pt x="6216" y="4726"/>
                  </a:lnTo>
                  <a:lnTo>
                    <a:pt x="6216" y="4726"/>
                  </a:lnTo>
                  <a:lnTo>
                    <a:pt x="5914" y="5151"/>
                  </a:lnTo>
                  <a:lnTo>
                    <a:pt x="5914" y="5151"/>
                  </a:lnTo>
                  <a:lnTo>
                    <a:pt x="5843" y="5238"/>
                  </a:lnTo>
                  <a:lnTo>
                    <a:pt x="5772" y="5327"/>
                  </a:lnTo>
                  <a:lnTo>
                    <a:pt x="5703" y="5416"/>
                  </a:lnTo>
                  <a:lnTo>
                    <a:pt x="5634" y="5505"/>
                  </a:lnTo>
                  <a:lnTo>
                    <a:pt x="5566" y="5596"/>
                  </a:lnTo>
                  <a:lnTo>
                    <a:pt x="5500" y="5687"/>
                  </a:lnTo>
                  <a:lnTo>
                    <a:pt x="5435" y="5778"/>
                  </a:lnTo>
                  <a:lnTo>
                    <a:pt x="5370" y="5872"/>
                  </a:lnTo>
                  <a:lnTo>
                    <a:pt x="5370" y="5872"/>
                  </a:lnTo>
                  <a:lnTo>
                    <a:pt x="5053" y="6272"/>
                  </a:lnTo>
                  <a:lnTo>
                    <a:pt x="4895" y="6474"/>
                  </a:lnTo>
                  <a:lnTo>
                    <a:pt x="4738" y="6676"/>
                  </a:lnTo>
                  <a:lnTo>
                    <a:pt x="4738" y="6676"/>
                  </a:lnTo>
                  <a:close/>
                  <a:moveTo>
                    <a:pt x="5185" y="6245"/>
                  </a:moveTo>
                  <a:lnTo>
                    <a:pt x="5185" y="6245"/>
                  </a:lnTo>
                  <a:lnTo>
                    <a:pt x="5239" y="6179"/>
                  </a:lnTo>
                  <a:lnTo>
                    <a:pt x="5292" y="6112"/>
                  </a:lnTo>
                  <a:lnTo>
                    <a:pt x="5343" y="6045"/>
                  </a:lnTo>
                  <a:lnTo>
                    <a:pt x="5395" y="5977"/>
                  </a:lnTo>
                  <a:lnTo>
                    <a:pt x="5498" y="5841"/>
                  </a:lnTo>
                  <a:lnTo>
                    <a:pt x="5597" y="5701"/>
                  </a:lnTo>
                  <a:lnTo>
                    <a:pt x="5597" y="5701"/>
                  </a:lnTo>
                  <a:lnTo>
                    <a:pt x="5646" y="5644"/>
                  </a:lnTo>
                  <a:lnTo>
                    <a:pt x="5696" y="5588"/>
                  </a:lnTo>
                  <a:lnTo>
                    <a:pt x="5746" y="5532"/>
                  </a:lnTo>
                  <a:lnTo>
                    <a:pt x="5797" y="5475"/>
                  </a:lnTo>
                  <a:lnTo>
                    <a:pt x="5900" y="5365"/>
                  </a:lnTo>
                  <a:lnTo>
                    <a:pt x="6006" y="5256"/>
                  </a:lnTo>
                  <a:lnTo>
                    <a:pt x="6006" y="5256"/>
                  </a:lnTo>
                  <a:lnTo>
                    <a:pt x="5732" y="5604"/>
                  </a:lnTo>
                  <a:lnTo>
                    <a:pt x="5458" y="5953"/>
                  </a:lnTo>
                  <a:lnTo>
                    <a:pt x="5188" y="6304"/>
                  </a:lnTo>
                  <a:lnTo>
                    <a:pt x="5053" y="6480"/>
                  </a:lnTo>
                  <a:lnTo>
                    <a:pt x="4918" y="6655"/>
                  </a:lnTo>
                  <a:lnTo>
                    <a:pt x="4918" y="6655"/>
                  </a:lnTo>
                  <a:lnTo>
                    <a:pt x="5052" y="6450"/>
                  </a:lnTo>
                  <a:lnTo>
                    <a:pt x="5185" y="6245"/>
                  </a:lnTo>
                  <a:lnTo>
                    <a:pt x="5185" y="6245"/>
                  </a:lnTo>
                  <a:close/>
                  <a:moveTo>
                    <a:pt x="4094" y="7901"/>
                  </a:moveTo>
                  <a:lnTo>
                    <a:pt x="4094" y="7901"/>
                  </a:lnTo>
                  <a:lnTo>
                    <a:pt x="4142" y="7831"/>
                  </a:lnTo>
                  <a:lnTo>
                    <a:pt x="4142" y="7831"/>
                  </a:lnTo>
                  <a:lnTo>
                    <a:pt x="4194" y="7758"/>
                  </a:lnTo>
                  <a:lnTo>
                    <a:pt x="4244" y="7683"/>
                  </a:lnTo>
                  <a:lnTo>
                    <a:pt x="4345" y="7533"/>
                  </a:lnTo>
                  <a:lnTo>
                    <a:pt x="4345" y="7533"/>
                  </a:lnTo>
                  <a:lnTo>
                    <a:pt x="4323" y="7582"/>
                  </a:lnTo>
                  <a:lnTo>
                    <a:pt x="4300" y="7631"/>
                  </a:lnTo>
                  <a:lnTo>
                    <a:pt x="4281" y="7682"/>
                  </a:lnTo>
                  <a:lnTo>
                    <a:pt x="4261" y="7732"/>
                  </a:lnTo>
                  <a:lnTo>
                    <a:pt x="4261" y="7732"/>
                  </a:lnTo>
                  <a:lnTo>
                    <a:pt x="4259" y="7738"/>
                  </a:lnTo>
                  <a:lnTo>
                    <a:pt x="4262" y="7743"/>
                  </a:lnTo>
                  <a:lnTo>
                    <a:pt x="4264" y="7746"/>
                  </a:lnTo>
                  <a:lnTo>
                    <a:pt x="4269" y="7748"/>
                  </a:lnTo>
                  <a:lnTo>
                    <a:pt x="4275" y="7748"/>
                  </a:lnTo>
                  <a:lnTo>
                    <a:pt x="4279" y="7747"/>
                  </a:lnTo>
                  <a:lnTo>
                    <a:pt x="4284" y="7745"/>
                  </a:lnTo>
                  <a:lnTo>
                    <a:pt x="4288" y="7739"/>
                  </a:lnTo>
                  <a:lnTo>
                    <a:pt x="4288" y="7739"/>
                  </a:lnTo>
                  <a:lnTo>
                    <a:pt x="4306" y="7690"/>
                  </a:lnTo>
                  <a:lnTo>
                    <a:pt x="4326" y="7642"/>
                  </a:lnTo>
                  <a:lnTo>
                    <a:pt x="4346" y="7594"/>
                  </a:lnTo>
                  <a:lnTo>
                    <a:pt x="4368" y="7546"/>
                  </a:lnTo>
                  <a:lnTo>
                    <a:pt x="4391" y="7499"/>
                  </a:lnTo>
                  <a:lnTo>
                    <a:pt x="4414" y="7452"/>
                  </a:lnTo>
                  <a:lnTo>
                    <a:pt x="4437" y="7405"/>
                  </a:lnTo>
                  <a:lnTo>
                    <a:pt x="4462" y="7360"/>
                  </a:lnTo>
                  <a:lnTo>
                    <a:pt x="4462" y="7360"/>
                  </a:lnTo>
                  <a:lnTo>
                    <a:pt x="4625" y="7110"/>
                  </a:lnTo>
                  <a:lnTo>
                    <a:pt x="4786" y="6861"/>
                  </a:lnTo>
                  <a:lnTo>
                    <a:pt x="4786" y="6861"/>
                  </a:lnTo>
                  <a:lnTo>
                    <a:pt x="4838" y="6793"/>
                  </a:lnTo>
                  <a:lnTo>
                    <a:pt x="4889" y="6727"/>
                  </a:lnTo>
                  <a:lnTo>
                    <a:pt x="4942" y="6660"/>
                  </a:lnTo>
                  <a:lnTo>
                    <a:pt x="4996" y="6593"/>
                  </a:lnTo>
                  <a:lnTo>
                    <a:pt x="5103" y="6461"/>
                  </a:lnTo>
                  <a:lnTo>
                    <a:pt x="5213" y="6331"/>
                  </a:lnTo>
                  <a:lnTo>
                    <a:pt x="5323" y="6201"/>
                  </a:lnTo>
                  <a:lnTo>
                    <a:pt x="5432" y="6071"/>
                  </a:lnTo>
                  <a:lnTo>
                    <a:pt x="5539" y="5940"/>
                  </a:lnTo>
                  <a:lnTo>
                    <a:pt x="5591" y="5874"/>
                  </a:lnTo>
                  <a:lnTo>
                    <a:pt x="5643" y="5809"/>
                  </a:lnTo>
                  <a:lnTo>
                    <a:pt x="5643" y="5809"/>
                  </a:lnTo>
                  <a:lnTo>
                    <a:pt x="5708" y="5725"/>
                  </a:lnTo>
                  <a:lnTo>
                    <a:pt x="5773" y="5640"/>
                  </a:lnTo>
                  <a:lnTo>
                    <a:pt x="5900" y="5469"/>
                  </a:lnTo>
                  <a:lnTo>
                    <a:pt x="6027" y="5297"/>
                  </a:lnTo>
                  <a:lnTo>
                    <a:pt x="6151" y="5124"/>
                  </a:lnTo>
                  <a:lnTo>
                    <a:pt x="6151" y="5124"/>
                  </a:lnTo>
                  <a:lnTo>
                    <a:pt x="6345" y="4878"/>
                  </a:lnTo>
                  <a:lnTo>
                    <a:pt x="6538" y="4634"/>
                  </a:lnTo>
                  <a:lnTo>
                    <a:pt x="6927" y="4146"/>
                  </a:lnTo>
                  <a:lnTo>
                    <a:pt x="6927" y="4146"/>
                  </a:lnTo>
                  <a:lnTo>
                    <a:pt x="6710" y="4439"/>
                  </a:lnTo>
                  <a:lnTo>
                    <a:pt x="6603" y="4587"/>
                  </a:lnTo>
                  <a:lnTo>
                    <a:pt x="6495" y="4736"/>
                  </a:lnTo>
                  <a:lnTo>
                    <a:pt x="6390" y="4884"/>
                  </a:lnTo>
                  <a:lnTo>
                    <a:pt x="6283" y="5033"/>
                  </a:lnTo>
                  <a:lnTo>
                    <a:pt x="6178" y="5183"/>
                  </a:lnTo>
                  <a:lnTo>
                    <a:pt x="6074" y="5334"/>
                  </a:lnTo>
                  <a:lnTo>
                    <a:pt x="6074" y="5334"/>
                  </a:lnTo>
                  <a:lnTo>
                    <a:pt x="5962" y="5495"/>
                  </a:lnTo>
                  <a:lnTo>
                    <a:pt x="5849" y="5656"/>
                  </a:lnTo>
                  <a:lnTo>
                    <a:pt x="5735" y="5815"/>
                  </a:lnTo>
                  <a:lnTo>
                    <a:pt x="5621" y="5974"/>
                  </a:lnTo>
                  <a:lnTo>
                    <a:pt x="5506" y="6133"/>
                  </a:lnTo>
                  <a:lnTo>
                    <a:pt x="5390" y="6291"/>
                  </a:lnTo>
                  <a:lnTo>
                    <a:pt x="5157" y="6607"/>
                  </a:lnTo>
                  <a:lnTo>
                    <a:pt x="5157" y="6607"/>
                  </a:lnTo>
                  <a:lnTo>
                    <a:pt x="5101" y="6681"/>
                  </a:lnTo>
                  <a:lnTo>
                    <a:pt x="5101" y="6681"/>
                  </a:lnTo>
                  <a:lnTo>
                    <a:pt x="4999" y="6799"/>
                  </a:lnTo>
                  <a:lnTo>
                    <a:pt x="4896" y="6919"/>
                  </a:lnTo>
                  <a:lnTo>
                    <a:pt x="4846" y="6979"/>
                  </a:lnTo>
                  <a:lnTo>
                    <a:pt x="4797" y="7040"/>
                  </a:lnTo>
                  <a:lnTo>
                    <a:pt x="4748" y="7101"/>
                  </a:lnTo>
                  <a:lnTo>
                    <a:pt x="4700" y="7163"/>
                  </a:lnTo>
                  <a:lnTo>
                    <a:pt x="4653" y="7225"/>
                  </a:lnTo>
                  <a:lnTo>
                    <a:pt x="4606" y="7288"/>
                  </a:lnTo>
                  <a:lnTo>
                    <a:pt x="4561" y="7353"/>
                  </a:lnTo>
                  <a:lnTo>
                    <a:pt x="4518" y="7417"/>
                  </a:lnTo>
                  <a:lnTo>
                    <a:pt x="4476" y="7483"/>
                  </a:lnTo>
                  <a:lnTo>
                    <a:pt x="4435" y="7548"/>
                  </a:lnTo>
                  <a:lnTo>
                    <a:pt x="4395" y="7616"/>
                  </a:lnTo>
                  <a:lnTo>
                    <a:pt x="4359" y="7684"/>
                  </a:lnTo>
                  <a:lnTo>
                    <a:pt x="4359" y="7684"/>
                  </a:lnTo>
                  <a:lnTo>
                    <a:pt x="4187" y="7916"/>
                  </a:lnTo>
                  <a:lnTo>
                    <a:pt x="4187" y="7916"/>
                  </a:lnTo>
                  <a:lnTo>
                    <a:pt x="4182" y="7913"/>
                  </a:lnTo>
                  <a:lnTo>
                    <a:pt x="4176" y="7912"/>
                  </a:lnTo>
                  <a:lnTo>
                    <a:pt x="4172" y="7913"/>
                  </a:lnTo>
                  <a:lnTo>
                    <a:pt x="4167" y="7917"/>
                  </a:lnTo>
                  <a:lnTo>
                    <a:pt x="4167" y="7917"/>
                  </a:lnTo>
                  <a:lnTo>
                    <a:pt x="4132" y="7949"/>
                  </a:lnTo>
                  <a:lnTo>
                    <a:pt x="4098" y="7981"/>
                  </a:lnTo>
                  <a:lnTo>
                    <a:pt x="4065" y="8015"/>
                  </a:lnTo>
                  <a:lnTo>
                    <a:pt x="4032" y="8050"/>
                  </a:lnTo>
                  <a:lnTo>
                    <a:pt x="4002" y="8085"/>
                  </a:lnTo>
                  <a:lnTo>
                    <a:pt x="3972" y="8122"/>
                  </a:lnTo>
                  <a:lnTo>
                    <a:pt x="3941" y="8159"/>
                  </a:lnTo>
                  <a:lnTo>
                    <a:pt x="3912" y="8197"/>
                  </a:lnTo>
                  <a:lnTo>
                    <a:pt x="3912" y="8197"/>
                  </a:lnTo>
                  <a:lnTo>
                    <a:pt x="4094" y="7901"/>
                  </a:lnTo>
                  <a:lnTo>
                    <a:pt x="4094" y="7901"/>
                  </a:lnTo>
                  <a:close/>
                  <a:moveTo>
                    <a:pt x="4206" y="8111"/>
                  </a:moveTo>
                  <a:lnTo>
                    <a:pt x="4206" y="8111"/>
                  </a:lnTo>
                  <a:lnTo>
                    <a:pt x="4208" y="8107"/>
                  </a:lnTo>
                  <a:lnTo>
                    <a:pt x="4207" y="8102"/>
                  </a:lnTo>
                  <a:lnTo>
                    <a:pt x="4206" y="8097"/>
                  </a:lnTo>
                  <a:lnTo>
                    <a:pt x="4202" y="8094"/>
                  </a:lnTo>
                  <a:lnTo>
                    <a:pt x="4197" y="8091"/>
                  </a:lnTo>
                  <a:lnTo>
                    <a:pt x="4193" y="8090"/>
                  </a:lnTo>
                  <a:lnTo>
                    <a:pt x="4188" y="8091"/>
                  </a:lnTo>
                  <a:lnTo>
                    <a:pt x="4185" y="8095"/>
                  </a:lnTo>
                  <a:lnTo>
                    <a:pt x="4185" y="8095"/>
                  </a:lnTo>
                  <a:lnTo>
                    <a:pt x="4142" y="8146"/>
                  </a:lnTo>
                  <a:lnTo>
                    <a:pt x="4101" y="8198"/>
                  </a:lnTo>
                  <a:lnTo>
                    <a:pt x="4022" y="8303"/>
                  </a:lnTo>
                  <a:lnTo>
                    <a:pt x="4022" y="8303"/>
                  </a:lnTo>
                  <a:lnTo>
                    <a:pt x="4059" y="8233"/>
                  </a:lnTo>
                  <a:lnTo>
                    <a:pt x="4094" y="8160"/>
                  </a:lnTo>
                  <a:lnTo>
                    <a:pt x="4128" y="8087"/>
                  </a:lnTo>
                  <a:lnTo>
                    <a:pt x="4160" y="8013"/>
                  </a:lnTo>
                  <a:lnTo>
                    <a:pt x="4160" y="8013"/>
                  </a:lnTo>
                  <a:lnTo>
                    <a:pt x="4233" y="7915"/>
                  </a:lnTo>
                  <a:lnTo>
                    <a:pt x="4233" y="7915"/>
                  </a:lnTo>
                  <a:lnTo>
                    <a:pt x="4235" y="7919"/>
                  </a:lnTo>
                  <a:lnTo>
                    <a:pt x="4240" y="7922"/>
                  </a:lnTo>
                  <a:lnTo>
                    <a:pt x="4244" y="7922"/>
                  </a:lnTo>
                  <a:lnTo>
                    <a:pt x="4247" y="7920"/>
                  </a:lnTo>
                  <a:lnTo>
                    <a:pt x="4249" y="7918"/>
                  </a:lnTo>
                  <a:lnTo>
                    <a:pt x="4249" y="7918"/>
                  </a:lnTo>
                  <a:lnTo>
                    <a:pt x="4241" y="7938"/>
                  </a:lnTo>
                  <a:lnTo>
                    <a:pt x="4241" y="7938"/>
                  </a:lnTo>
                  <a:lnTo>
                    <a:pt x="4237" y="7940"/>
                  </a:lnTo>
                  <a:lnTo>
                    <a:pt x="4234" y="7944"/>
                  </a:lnTo>
                  <a:lnTo>
                    <a:pt x="4231" y="7947"/>
                  </a:lnTo>
                  <a:lnTo>
                    <a:pt x="4230" y="7952"/>
                  </a:lnTo>
                  <a:lnTo>
                    <a:pt x="4230" y="7952"/>
                  </a:lnTo>
                  <a:lnTo>
                    <a:pt x="4229" y="7967"/>
                  </a:lnTo>
                  <a:lnTo>
                    <a:pt x="4229" y="7967"/>
                  </a:lnTo>
                  <a:lnTo>
                    <a:pt x="4228" y="7972"/>
                  </a:lnTo>
                  <a:lnTo>
                    <a:pt x="4228" y="7972"/>
                  </a:lnTo>
                  <a:lnTo>
                    <a:pt x="4227" y="7978"/>
                  </a:lnTo>
                  <a:lnTo>
                    <a:pt x="4228" y="7982"/>
                  </a:lnTo>
                  <a:lnTo>
                    <a:pt x="4228" y="7982"/>
                  </a:lnTo>
                  <a:lnTo>
                    <a:pt x="4227" y="8011"/>
                  </a:lnTo>
                  <a:lnTo>
                    <a:pt x="4226" y="8037"/>
                  </a:lnTo>
                  <a:lnTo>
                    <a:pt x="4227" y="8066"/>
                  </a:lnTo>
                  <a:lnTo>
                    <a:pt x="4229" y="8092"/>
                  </a:lnTo>
                  <a:lnTo>
                    <a:pt x="4231" y="8121"/>
                  </a:lnTo>
                  <a:lnTo>
                    <a:pt x="4235" y="8147"/>
                  </a:lnTo>
                  <a:lnTo>
                    <a:pt x="4241" y="8176"/>
                  </a:lnTo>
                  <a:lnTo>
                    <a:pt x="4247" y="8203"/>
                  </a:lnTo>
                  <a:lnTo>
                    <a:pt x="4247" y="8203"/>
                  </a:lnTo>
                  <a:lnTo>
                    <a:pt x="4242" y="8201"/>
                  </a:lnTo>
                  <a:lnTo>
                    <a:pt x="4237" y="8203"/>
                  </a:lnTo>
                  <a:lnTo>
                    <a:pt x="4233" y="8205"/>
                  </a:lnTo>
                  <a:lnTo>
                    <a:pt x="4229" y="8208"/>
                  </a:lnTo>
                  <a:lnTo>
                    <a:pt x="4229" y="8208"/>
                  </a:lnTo>
                  <a:lnTo>
                    <a:pt x="4174" y="8283"/>
                  </a:lnTo>
                  <a:lnTo>
                    <a:pt x="4121" y="8358"/>
                  </a:lnTo>
                  <a:lnTo>
                    <a:pt x="4069" y="8434"/>
                  </a:lnTo>
                  <a:lnTo>
                    <a:pt x="4016" y="8510"/>
                  </a:lnTo>
                  <a:lnTo>
                    <a:pt x="3914" y="8664"/>
                  </a:lnTo>
                  <a:lnTo>
                    <a:pt x="3812" y="8818"/>
                  </a:lnTo>
                  <a:lnTo>
                    <a:pt x="3812" y="8818"/>
                  </a:lnTo>
                  <a:lnTo>
                    <a:pt x="3663" y="9007"/>
                  </a:lnTo>
                  <a:lnTo>
                    <a:pt x="3512" y="9195"/>
                  </a:lnTo>
                  <a:lnTo>
                    <a:pt x="3361" y="9384"/>
                  </a:lnTo>
                  <a:lnTo>
                    <a:pt x="3210" y="9573"/>
                  </a:lnTo>
                  <a:lnTo>
                    <a:pt x="3210" y="9573"/>
                  </a:lnTo>
                  <a:lnTo>
                    <a:pt x="3241" y="9527"/>
                  </a:lnTo>
                  <a:lnTo>
                    <a:pt x="3273" y="9481"/>
                  </a:lnTo>
                  <a:lnTo>
                    <a:pt x="3273" y="9481"/>
                  </a:lnTo>
                  <a:lnTo>
                    <a:pt x="3388" y="9309"/>
                  </a:lnTo>
                  <a:lnTo>
                    <a:pt x="3503" y="9138"/>
                  </a:lnTo>
                  <a:lnTo>
                    <a:pt x="3622" y="8967"/>
                  </a:lnTo>
                  <a:lnTo>
                    <a:pt x="3739" y="8796"/>
                  </a:lnTo>
                  <a:lnTo>
                    <a:pt x="3974" y="8454"/>
                  </a:lnTo>
                  <a:lnTo>
                    <a:pt x="4090" y="8283"/>
                  </a:lnTo>
                  <a:lnTo>
                    <a:pt x="4206" y="8111"/>
                  </a:lnTo>
                  <a:lnTo>
                    <a:pt x="4206" y="8111"/>
                  </a:lnTo>
                  <a:close/>
                  <a:moveTo>
                    <a:pt x="3592" y="8962"/>
                  </a:moveTo>
                  <a:lnTo>
                    <a:pt x="3592" y="8962"/>
                  </a:lnTo>
                  <a:lnTo>
                    <a:pt x="3657" y="8867"/>
                  </a:lnTo>
                  <a:lnTo>
                    <a:pt x="3721" y="8771"/>
                  </a:lnTo>
                  <a:lnTo>
                    <a:pt x="3721" y="8771"/>
                  </a:lnTo>
                  <a:lnTo>
                    <a:pt x="3761" y="8716"/>
                  </a:lnTo>
                  <a:lnTo>
                    <a:pt x="3800" y="8661"/>
                  </a:lnTo>
                  <a:lnTo>
                    <a:pt x="3837" y="8605"/>
                  </a:lnTo>
                  <a:lnTo>
                    <a:pt x="3874" y="8548"/>
                  </a:lnTo>
                  <a:lnTo>
                    <a:pt x="3874" y="8548"/>
                  </a:lnTo>
                  <a:lnTo>
                    <a:pt x="3921" y="8481"/>
                  </a:lnTo>
                  <a:lnTo>
                    <a:pt x="3969" y="8416"/>
                  </a:lnTo>
                  <a:lnTo>
                    <a:pt x="3969" y="8416"/>
                  </a:lnTo>
                  <a:lnTo>
                    <a:pt x="3894" y="8526"/>
                  </a:lnTo>
                  <a:lnTo>
                    <a:pt x="3818" y="8636"/>
                  </a:lnTo>
                  <a:lnTo>
                    <a:pt x="3666" y="8857"/>
                  </a:lnTo>
                  <a:lnTo>
                    <a:pt x="3666" y="8857"/>
                  </a:lnTo>
                  <a:lnTo>
                    <a:pt x="3592" y="8962"/>
                  </a:lnTo>
                  <a:lnTo>
                    <a:pt x="3592" y="8962"/>
                  </a:lnTo>
                  <a:close/>
                  <a:moveTo>
                    <a:pt x="3858" y="8336"/>
                  </a:moveTo>
                  <a:lnTo>
                    <a:pt x="3858" y="8336"/>
                  </a:lnTo>
                  <a:lnTo>
                    <a:pt x="3878" y="8304"/>
                  </a:lnTo>
                  <a:lnTo>
                    <a:pt x="3908" y="8259"/>
                  </a:lnTo>
                  <a:lnTo>
                    <a:pt x="3945" y="8207"/>
                  </a:lnTo>
                  <a:lnTo>
                    <a:pt x="3984" y="8152"/>
                  </a:lnTo>
                  <a:lnTo>
                    <a:pt x="4024" y="8102"/>
                  </a:lnTo>
                  <a:lnTo>
                    <a:pt x="4042" y="8080"/>
                  </a:lnTo>
                  <a:lnTo>
                    <a:pt x="4059" y="8061"/>
                  </a:lnTo>
                  <a:lnTo>
                    <a:pt x="4075" y="8046"/>
                  </a:lnTo>
                  <a:lnTo>
                    <a:pt x="4086" y="8035"/>
                  </a:lnTo>
                  <a:lnTo>
                    <a:pt x="4092" y="8032"/>
                  </a:lnTo>
                  <a:lnTo>
                    <a:pt x="4097" y="8029"/>
                  </a:lnTo>
                  <a:lnTo>
                    <a:pt x="4100" y="8029"/>
                  </a:lnTo>
                  <a:lnTo>
                    <a:pt x="4104" y="8029"/>
                  </a:lnTo>
                  <a:lnTo>
                    <a:pt x="4104" y="8029"/>
                  </a:lnTo>
                  <a:lnTo>
                    <a:pt x="4046" y="8107"/>
                  </a:lnTo>
                  <a:lnTo>
                    <a:pt x="4046" y="8107"/>
                  </a:lnTo>
                  <a:lnTo>
                    <a:pt x="3984" y="8192"/>
                  </a:lnTo>
                  <a:lnTo>
                    <a:pt x="3921" y="8276"/>
                  </a:lnTo>
                  <a:lnTo>
                    <a:pt x="3794" y="8446"/>
                  </a:lnTo>
                  <a:lnTo>
                    <a:pt x="3794" y="8446"/>
                  </a:lnTo>
                  <a:lnTo>
                    <a:pt x="3825" y="8391"/>
                  </a:lnTo>
                  <a:lnTo>
                    <a:pt x="3858" y="8336"/>
                  </a:lnTo>
                  <a:lnTo>
                    <a:pt x="3858" y="8336"/>
                  </a:lnTo>
                  <a:close/>
                  <a:moveTo>
                    <a:pt x="3198" y="9327"/>
                  </a:moveTo>
                  <a:lnTo>
                    <a:pt x="3198" y="9327"/>
                  </a:lnTo>
                  <a:lnTo>
                    <a:pt x="3357" y="9104"/>
                  </a:lnTo>
                  <a:lnTo>
                    <a:pt x="3437" y="8991"/>
                  </a:lnTo>
                  <a:lnTo>
                    <a:pt x="3515" y="8879"/>
                  </a:lnTo>
                  <a:lnTo>
                    <a:pt x="3515" y="8879"/>
                  </a:lnTo>
                  <a:lnTo>
                    <a:pt x="3645" y="8708"/>
                  </a:lnTo>
                  <a:lnTo>
                    <a:pt x="3709" y="8623"/>
                  </a:lnTo>
                  <a:lnTo>
                    <a:pt x="3773" y="8537"/>
                  </a:lnTo>
                  <a:lnTo>
                    <a:pt x="3773" y="8537"/>
                  </a:lnTo>
                  <a:lnTo>
                    <a:pt x="3929" y="8324"/>
                  </a:lnTo>
                  <a:lnTo>
                    <a:pt x="4086" y="8112"/>
                  </a:lnTo>
                  <a:lnTo>
                    <a:pt x="4086" y="8112"/>
                  </a:lnTo>
                  <a:lnTo>
                    <a:pt x="4073" y="8144"/>
                  </a:lnTo>
                  <a:lnTo>
                    <a:pt x="4057" y="8180"/>
                  </a:lnTo>
                  <a:lnTo>
                    <a:pt x="4057" y="8180"/>
                  </a:lnTo>
                  <a:lnTo>
                    <a:pt x="4032" y="8235"/>
                  </a:lnTo>
                  <a:lnTo>
                    <a:pt x="4007" y="8289"/>
                  </a:lnTo>
                  <a:lnTo>
                    <a:pt x="3979" y="8343"/>
                  </a:lnTo>
                  <a:lnTo>
                    <a:pt x="3951" y="8396"/>
                  </a:lnTo>
                  <a:lnTo>
                    <a:pt x="3951" y="8396"/>
                  </a:lnTo>
                  <a:lnTo>
                    <a:pt x="3890" y="8480"/>
                  </a:lnTo>
                  <a:lnTo>
                    <a:pt x="3829" y="8564"/>
                  </a:lnTo>
                  <a:lnTo>
                    <a:pt x="3769" y="8650"/>
                  </a:lnTo>
                  <a:lnTo>
                    <a:pt x="3709" y="8735"/>
                  </a:lnTo>
                  <a:lnTo>
                    <a:pt x="3652" y="8822"/>
                  </a:lnTo>
                  <a:lnTo>
                    <a:pt x="3594" y="8908"/>
                  </a:lnTo>
                  <a:lnTo>
                    <a:pt x="3479" y="9082"/>
                  </a:lnTo>
                  <a:lnTo>
                    <a:pt x="3479" y="9082"/>
                  </a:lnTo>
                  <a:lnTo>
                    <a:pt x="3541" y="9005"/>
                  </a:lnTo>
                  <a:lnTo>
                    <a:pt x="3603" y="8927"/>
                  </a:lnTo>
                  <a:lnTo>
                    <a:pt x="3603" y="8927"/>
                  </a:lnTo>
                  <a:lnTo>
                    <a:pt x="3534" y="9017"/>
                  </a:lnTo>
                  <a:lnTo>
                    <a:pt x="3464" y="9106"/>
                  </a:lnTo>
                  <a:lnTo>
                    <a:pt x="3464" y="9106"/>
                  </a:lnTo>
                  <a:lnTo>
                    <a:pt x="3363" y="9261"/>
                  </a:lnTo>
                  <a:lnTo>
                    <a:pt x="3363" y="9261"/>
                  </a:lnTo>
                  <a:lnTo>
                    <a:pt x="3255" y="9427"/>
                  </a:lnTo>
                  <a:lnTo>
                    <a:pt x="3146" y="9592"/>
                  </a:lnTo>
                  <a:lnTo>
                    <a:pt x="3035" y="9757"/>
                  </a:lnTo>
                  <a:lnTo>
                    <a:pt x="2923" y="9920"/>
                  </a:lnTo>
                  <a:lnTo>
                    <a:pt x="2923" y="9920"/>
                  </a:lnTo>
                  <a:lnTo>
                    <a:pt x="2877" y="9984"/>
                  </a:lnTo>
                  <a:lnTo>
                    <a:pt x="2832" y="10046"/>
                  </a:lnTo>
                  <a:lnTo>
                    <a:pt x="2785" y="10109"/>
                  </a:lnTo>
                  <a:lnTo>
                    <a:pt x="2737" y="10170"/>
                  </a:lnTo>
                  <a:lnTo>
                    <a:pt x="2688" y="10232"/>
                  </a:lnTo>
                  <a:lnTo>
                    <a:pt x="2638" y="10292"/>
                  </a:lnTo>
                  <a:lnTo>
                    <a:pt x="2539" y="10412"/>
                  </a:lnTo>
                  <a:lnTo>
                    <a:pt x="2539" y="10412"/>
                  </a:lnTo>
                  <a:lnTo>
                    <a:pt x="2503" y="10456"/>
                  </a:lnTo>
                  <a:lnTo>
                    <a:pt x="2470" y="10492"/>
                  </a:lnTo>
                  <a:lnTo>
                    <a:pt x="2445" y="10519"/>
                  </a:lnTo>
                  <a:lnTo>
                    <a:pt x="2435" y="10527"/>
                  </a:lnTo>
                  <a:lnTo>
                    <a:pt x="2428" y="10533"/>
                  </a:lnTo>
                  <a:lnTo>
                    <a:pt x="2425" y="10534"/>
                  </a:lnTo>
                  <a:lnTo>
                    <a:pt x="2423" y="10534"/>
                  </a:lnTo>
                  <a:lnTo>
                    <a:pt x="2422" y="10533"/>
                  </a:lnTo>
                  <a:lnTo>
                    <a:pt x="2421" y="10531"/>
                  </a:lnTo>
                  <a:lnTo>
                    <a:pt x="2422" y="10524"/>
                  </a:lnTo>
                  <a:lnTo>
                    <a:pt x="2425" y="10512"/>
                  </a:lnTo>
                  <a:lnTo>
                    <a:pt x="2434" y="10494"/>
                  </a:lnTo>
                  <a:lnTo>
                    <a:pt x="2444" y="10472"/>
                  </a:lnTo>
                  <a:lnTo>
                    <a:pt x="2478" y="10409"/>
                  </a:lnTo>
                  <a:lnTo>
                    <a:pt x="2478" y="10409"/>
                  </a:lnTo>
                  <a:lnTo>
                    <a:pt x="2503" y="10364"/>
                  </a:lnTo>
                  <a:lnTo>
                    <a:pt x="2528" y="10320"/>
                  </a:lnTo>
                  <a:lnTo>
                    <a:pt x="2581" y="10233"/>
                  </a:lnTo>
                  <a:lnTo>
                    <a:pt x="2635" y="10149"/>
                  </a:lnTo>
                  <a:lnTo>
                    <a:pt x="2692" y="10066"/>
                  </a:lnTo>
                  <a:lnTo>
                    <a:pt x="2750" y="9983"/>
                  </a:lnTo>
                  <a:lnTo>
                    <a:pt x="2809" y="9902"/>
                  </a:lnTo>
                  <a:lnTo>
                    <a:pt x="2870" y="9822"/>
                  </a:lnTo>
                  <a:lnTo>
                    <a:pt x="2933" y="9743"/>
                  </a:lnTo>
                  <a:lnTo>
                    <a:pt x="2933" y="9743"/>
                  </a:lnTo>
                  <a:lnTo>
                    <a:pt x="2868" y="9822"/>
                  </a:lnTo>
                  <a:lnTo>
                    <a:pt x="2805" y="9902"/>
                  </a:lnTo>
                  <a:lnTo>
                    <a:pt x="2743" y="9984"/>
                  </a:lnTo>
                  <a:lnTo>
                    <a:pt x="2682" y="10066"/>
                  </a:lnTo>
                  <a:lnTo>
                    <a:pt x="2682" y="10066"/>
                  </a:lnTo>
                  <a:lnTo>
                    <a:pt x="2808" y="9880"/>
                  </a:lnTo>
                  <a:lnTo>
                    <a:pt x="2937" y="9695"/>
                  </a:lnTo>
                  <a:lnTo>
                    <a:pt x="3067" y="9511"/>
                  </a:lnTo>
                  <a:lnTo>
                    <a:pt x="3198" y="9327"/>
                  </a:lnTo>
                  <a:lnTo>
                    <a:pt x="3198" y="9327"/>
                  </a:lnTo>
                  <a:close/>
                  <a:moveTo>
                    <a:pt x="2403" y="10031"/>
                  </a:moveTo>
                  <a:lnTo>
                    <a:pt x="2403" y="10031"/>
                  </a:lnTo>
                  <a:lnTo>
                    <a:pt x="2335" y="10114"/>
                  </a:lnTo>
                  <a:lnTo>
                    <a:pt x="2289" y="10168"/>
                  </a:lnTo>
                  <a:lnTo>
                    <a:pt x="2272" y="10185"/>
                  </a:lnTo>
                  <a:lnTo>
                    <a:pt x="2262" y="10195"/>
                  </a:lnTo>
                  <a:lnTo>
                    <a:pt x="2258" y="10197"/>
                  </a:lnTo>
                  <a:lnTo>
                    <a:pt x="2256" y="10198"/>
                  </a:lnTo>
                  <a:lnTo>
                    <a:pt x="2255" y="10197"/>
                  </a:lnTo>
                  <a:lnTo>
                    <a:pt x="2255" y="10195"/>
                  </a:lnTo>
                  <a:lnTo>
                    <a:pt x="2257" y="10184"/>
                  </a:lnTo>
                  <a:lnTo>
                    <a:pt x="2264" y="10168"/>
                  </a:lnTo>
                  <a:lnTo>
                    <a:pt x="2276" y="10145"/>
                  </a:lnTo>
                  <a:lnTo>
                    <a:pt x="2291" y="10116"/>
                  </a:lnTo>
                  <a:lnTo>
                    <a:pt x="2332" y="10040"/>
                  </a:lnTo>
                  <a:lnTo>
                    <a:pt x="2387" y="9941"/>
                  </a:lnTo>
                  <a:lnTo>
                    <a:pt x="2387" y="9941"/>
                  </a:lnTo>
                  <a:lnTo>
                    <a:pt x="2442" y="9845"/>
                  </a:lnTo>
                  <a:lnTo>
                    <a:pt x="2497" y="9751"/>
                  </a:lnTo>
                  <a:lnTo>
                    <a:pt x="2552" y="9656"/>
                  </a:lnTo>
                  <a:lnTo>
                    <a:pt x="2609" y="9564"/>
                  </a:lnTo>
                  <a:lnTo>
                    <a:pt x="2667" y="9471"/>
                  </a:lnTo>
                  <a:lnTo>
                    <a:pt x="2725" y="9380"/>
                  </a:lnTo>
                  <a:lnTo>
                    <a:pt x="2784" y="9289"/>
                  </a:lnTo>
                  <a:lnTo>
                    <a:pt x="2843" y="9199"/>
                  </a:lnTo>
                  <a:lnTo>
                    <a:pt x="2964" y="9018"/>
                  </a:lnTo>
                  <a:lnTo>
                    <a:pt x="3087" y="8840"/>
                  </a:lnTo>
                  <a:lnTo>
                    <a:pt x="3210" y="8663"/>
                  </a:lnTo>
                  <a:lnTo>
                    <a:pt x="3335" y="8486"/>
                  </a:lnTo>
                  <a:lnTo>
                    <a:pt x="3335" y="8486"/>
                  </a:lnTo>
                  <a:lnTo>
                    <a:pt x="3434" y="8351"/>
                  </a:lnTo>
                  <a:lnTo>
                    <a:pt x="3534" y="8215"/>
                  </a:lnTo>
                  <a:lnTo>
                    <a:pt x="3534" y="8215"/>
                  </a:lnTo>
                  <a:lnTo>
                    <a:pt x="3462" y="8335"/>
                  </a:lnTo>
                  <a:lnTo>
                    <a:pt x="3392" y="8454"/>
                  </a:lnTo>
                  <a:lnTo>
                    <a:pt x="3356" y="8513"/>
                  </a:lnTo>
                  <a:lnTo>
                    <a:pt x="3321" y="8570"/>
                  </a:lnTo>
                  <a:lnTo>
                    <a:pt x="3283" y="8626"/>
                  </a:lnTo>
                  <a:lnTo>
                    <a:pt x="3247" y="8681"/>
                  </a:lnTo>
                  <a:lnTo>
                    <a:pt x="3247" y="8681"/>
                  </a:lnTo>
                  <a:lnTo>
                    <a:pt x="3135" y="8846"/>
                  </a:lnTo>
                  <a:lnTo>
                    <a:pt x="3025" y="9012"/>
                  </a:lnTo>
                  <a:lnTo>
                    <a:pt x="2917" y="9180"/>
                  </a:lnTo>
                  <a:lnTo>
                    <a:pt x="2811" y="9348"/>
                  </a:lnTo>
                  <a:lnTo>
                    <a:pt x="2706" y="9517"/>
                  </a:lnTo>
                  <a:lnTo>
                    <a:pt x="2603" y="9688"/>
                  </a:lnTo>
                  <a:lnTo>
                    <a:pt x="2503" y="9859"/>
                  </a:lnTo>
                  <a:lnTo>
                    <a:pt x="2403" y="10031"/>
                  </a:lnTo>
                  <a:lnTo>
                    <a:pt x="2403" y="10031"/>
                  </a:lnTo>
                  <a:close/>
                  <a:moveTo>
                    <a:pt x="2444" y="9748"/>
                  </a:moveTo>
                  <a:lnTo>
                    <a:pt x="2444" y="9748"/>
                  </a:lnTo>
                  <a:lnTo>
                    <a:pt x="2428" y="9773"/>
                  </a:lnTo>
                  <a:lnTo>
                    <a:pt x="2407" y="9804"/>
                  </a:lnTo>
                  <a:lnTo>
                    <a:pt x="2380" y="9839"/>
                  </a:lnTo>
                  <a:lnTo>
                    <a:pt x="2351" y="9876"/>
                  </a:lnTo>
                  <a:lnTo>
                    <a:pt x="2319" y="9915"/>
                  </a:lnTo>
                  <a:lnTo>
                    <a:pt x="2287" y="9954"/>
                  </a:lnTo>
                  <a:lnTo>
                    <a:pt x="2256" y="9990"/>
                  </a:lnTo>
                  <a:lnTo>
                    <a:pt x="2225" y="10021"/>
                  </a:lnTo>
                  <a:lnTo>
                    <a:pt x="2198" y="10048"/>
                  </a:lnTo>
                  <a:lnTo>
                    <a:pt x="2187" y="10059"/>
                  </a:lnTo>
                  <a:lnTo>
                    <a:pt x="2176" y="10067"/>
                  </a:lnTo>
                  <a:lnTo>
                    <a:pt x="2167" y="10074"/>
                  </a:lnTo>
                  <a:lnTo>
                    <a:pt x="2159" y="10078"/>
                  </a:lnTo>
                  <a:lnTo>
                    <a:pt x="2153" y="10079"/>
                  </a:lnTo>
                  <a:lnTo>
                    <a:pt x="2150" y="10079"/>
                  </a:lnTo>
                  <a:lnTo>
                    <a:pt x="2149" y="10078"/>
                  </a:lnTo>
                  <a:lnTo>
                    <a:pt x="2147" y="10076"/>
                  </a:lnTo>
                  <a:lnTo>
                    <a:pt x="2147" y="10073"/>
                  </a:lnTo>
                  <a:lnTo>
                    <a:pt x="2147" y="10066"/>
                  </a:lnTo>
                  <a:lnTo>
                    <a:pt x="2148" y="10054"/>
                  </a:lnTo>
                  <a:lnTo>
                    <a:pt x="2153" y="10040"/>
                  </a:lnTo>
                  <a:lnTo>
                    <a:pt x="2161" y="10021"/>
                  </a:lnTo>
                  <a:lnTo>
                    <a:pt x="2170" y="9999"/>
                  </a:lnTo>
                  <a:lnTo>
                    <a:pt x="2183" y="9972"/>
                  </a:lnTo>
                  <a:lnTo>
                    <a:pt x="2200" y="9941"/>
                  </a:lnTo>
                  <a:lnTo>
                    <a:pt x="2200" y="9941"/>
                  </a:lnTo>
                  <a:lnTo>
                    <a:pt x="2219" y="9906"/>
                  </a:lnTo>
                  <a:lnTo>
                    <a:pt x="2238" y="9870"/>
                  </a:lnTo>
                  <a:lnTo>
                    <a:pt x="2279" y="9800"/>
                  </a:lnTo>
                  <a:lnTo>
                    <a:pt x="2279" y="9800"/>
                  </a:lnTo>
                  <a:lnTo>
                    <a:pt x="2320" y="9742"/>
                  </a:lnTo>
                  <a:lnTo>
                    <a:pt x="2362" y="9683"/>
                  </a:lnTo>
                  <a:lnTo>
                    <a:pt x="2448" y="9567"/>
                  </a:lnTo>
                  <a:lnTo>
                    <a:pt x="2535" y="9451"/>
                  </a:lnTo>
                  <a:lnTo>
                    <a:pt x="2626" y="9337"/>
                  </a:lnTo>
                  <a:lnTo>
                    <a:pt x="2717" y="9223"/>
                  </a:lnTo>
                  <a:lnTo>
                    <a:pt x="2809" y="9108"/>
                  </a:lnTo>
                  <a:lnTo>
                    <a:pt x="2994" y="8880"/>
                  </a:lnTo>
                  <a:lnTo>
                    <a:pt x="2994" y="8880"/>
                  </a:lnTo>
                  <a:lnTo>
                    <a:pt x="2936" y="8966"/>
                  </a:lnTo>
                  <a:lnTo>
                    <a:pt x="2878" y="9051"/>
                  </a:lnTo>
                  <a:lnTo>
                    <a:pt x="2823" y="9139"/>
                  </a:lnTo>
                  <a:lnTo>
                    <a:pt x="2770" y="9225"/>
                  </a:lnTo>
                  <a:lnTo>
                    <a:pt x="2770" y="9225"/>
                  </a:lnTo>
                  <a:lnTo>
                    <a:pt x="2706" y="9318"/>
                  </a:lnTo>
                  <a:lnTo>
                    <a:pt x="2644" y="9412"/>
                  </a:lnTo>
                  <a:lnTo>
                    <a:pt x="2644" y="9412"/>
                  </a:lnTo>
                  <a:lnTo>
                    <a:pt x="2617" y="9453"/>
                  </a:lnTo>
                  <a:lnTo>
                    <a:pt x="2592" y="9494"/>
                  </a:lnTo>
                  <a:lnTo>
                    <a:pt x="2542" y="9579"/>
                  </a:lnTo>
                  <a:lnTo>
                    <a:pt x="2493" y="9663"/>
                  </a:lnTo>
                  <a:lnTo>
                    <a:pt x="2444" y="9748"/>
                  </a:lnTo>
                  <a:lnTo>
                    <a:pt x="2444" y="9748"/>
                  </a:lnTo>
                  <a:close/>
                  <a:moveTo>
                    <a:pt x="3943" y="7699"/>
                  </a:moveTo>
                  <a:lnTo>
                    <a:pt x="3943" y="7699"/>
                  </a:lnTo>
                  <a:lnTo>
                    <a:pt x="3965" y="7693"/>
                  </a:lnTo>
                  <a:lnTo>
                    <a:pt x="3981" y="7690"/>
                  </a:lnTo>
                  <a:lnTo>
                    <a:pt x="3996" y="7689"/>
                  </a:lnTo>
                  <a:lnTo>
                    <a:pt x="4007" y="7689"/>
                  </a:lnTo>
                  <a:lnTo>
                    <a:pt x="4015" y="7691"/>
                  </a:lnTo>
                  <a:lnTo>
                    <a:pt x="4018" y="7692"/>
                  </a:lnTo>
                  <a:lnTo>
                    <a:pt x="4021" y="7695"/>
                  </a:lnTo>
                  <a:lnTo>
                    <a:pt x="4022" y="7697"/>
                  </a:lnTo>
                  <a:lnTo>
                    <a:pt x="4023" y="7700"/>
                  </a:lnTo>
                  <a:lnTo>
                    <a:pt x="4023" y="7704"/>
                  </a:lnTo>
                  <a:lnTo>
                    <a:pt x="4023" y="7709"/>
                  </a:lnTo>
                  <a:lnTo>
                    <a:pt x="4020" y="7718"/>
                  </a:lnTo>
                  <a:lnTo>
                    <a:pt x="4013" y="7730"/>
                  </a:lnTo>
                  <a:lnTo>
                    <a:pt x="4003" y="7743"/>
                  </a:lnTo>
                  <a:lnTo>
                    <a:pt x="3991" y="7758"/>
                  </a:lnTo>
                  <a:lnTo>
                    <a:pt x="3976" y="7775"/>
                  </a:lnTo>
                  <a:lnTo>
                    <a:pt x="3958" y="7794"/>
                  </a:lnTo>
                  <a:lnTo>
                    <a:pt x="3912" y="7838"/>
                  </a:lnTo>
                  <a:lnTo>
                    <a:pt x="3912" y="7838"/>
                  </a:lnTo>
                  <a:lnTo>
                    <a:pt x="3876" y="7891"/>
                  </a:lnTo>
                  <a:lnTo>
                    <a:pt x="3839" y="7944"/>
                  </a:lnTo>
                  <a:lnTo>
                    <a:pt x="3763" y="8048"/>
                  </a:lnTo>
                  <a:lnTo>
                    <a:pt x="3687" y="8152"/>
                  </a:lnTo>
                  <a:lnTo>
                    <a:pt x="3650" y="8204"/>
                  </a:lnTo>
                  <a:lnTo>
                    <a:pt x="3612" y="8258"/>
                  </a:lnTo>
                  <a:lnTo>
                    <a:pt x="3612" y="8258"/>
                  </a:lnTo>
                  <a:lnTo>
                    <a:pt x="3523" y="8391"/>
                  </a:lnTo>
                  <a:lnTo>
                    <a:pt x="3434" y="8527"/>
                  </a:lnTo>
                  <a:lnTo>
                    <a:pt x="3347" y="8663"/>
                  </a:lnTo>
                  <a:lnTo>
                    <a:pt x="3260" y="8799"/>
                  </a:lnTo>
                  <a:lnTo>
                    <a:pt x="3087" y="9073"/>
                  </a:lnTo>
                  <a:lnTo>
                    <a:pt x="3000" y="9209"/>
                  </a:lnTo>
                  <a:lnTo>
                    <a:pt x="2911" y="9344"/>
                  </a:lnTo>
                  <a:lnTo>
                    <a:pt x="2911" y="9344"/>
                  </a:lnTo>
                  <a:lnTo>
                    <a:pt x="2866" y="9412"/>
                  </a:lnTo>
                  <a:lnTo>
                    <a:pt x="2820" y="9478"/>
                  </a:lnTo>
                  <a:lnTo>
                    <a:pt x="2773" y="9545"/>
                  </a:lnTo>
                  <a:lnTo>
                    <a:pt x="2725" y="9611"/>
                  </a:lnTo>
                  <a:lnTo>
                    <a:pt x="2677" y="9676"/>
                  </a:lnTo>
                  <a:lnTo>
                    <a:pt x="2628" y="9741"/>
                  </a:lnTo>
                  <a:lnTo>
                    <a:pt x="2530" y="9869"/>
                  </a:lnTo>
                  <a:lnTo>
                    <a:pt x="2530" y="9869"/>
                  </a:lnTo>
                  <a:lnTo>
                    <a:pt x="2624" y="9709"/>
                  </a:lnTo>
                  <a:lnTo>
                    <a:pt x="2719" y="9549"/>
                  </a:lnTo>
                  <a:lnTo>
                    <a:pt x="2815" y="9389"/>
                  </a:lnTo>
                  <a:lnTo>
                    <a:pt x="2912" y="9231"/>
                  </a:lnTo>
                  <a:lnTo>
                    <a:pt x="2912" y="9231"/>
                  </a:lnTo>
                  <a:lnTo>
                    <a:pt x="2952" y="9167"/>
                  </a:lnTo>
                  <a:lnTo>
                    <a:pt x="2993" y="9104"/>
                  </a:lnTo>
                  <a:lnTo>
                    <a:pt x="3076" y="8979"/>
                  </a:lnTo>
                  <a:lnTo>
                    <a:pt x="3162" y="8856"/>
                  </a:lnTo>
                  <a:lnTo>
                    <a:pt x="3247" y="8732"/>
                  </a:lnTo>
                  <a:lnTo>
                    <a:pt x="3333" y="8607"/>
                  </a:lnTo>
                  <a:lnTo>
                    <a:pt x="3416" y="8483"/>
                  </a:lnTo>
                  <a:lnTo>
                    <a:pt x="3458" y="8420"/>
                  </a:lnTo>
                  <a:lnTo>
                    <a:pt x="3498" y="8357"/>
                  </a:lnTo>
                  <a:lnTo>
                    <a:pt x="3537" y="8294"/>
                  </a:lnTo>
                  <a:lnTo>
                    <a:pt x="3577" y="8229"/>
                  </a:lnTo>
                  <a:lnTo>
                    <a:pt x="3577" y="8229"/>
                  </a:lnTo>
                  <a:lnTo>
                    <a:pt x="3618" y="8159"/>
                  </a:lnTo>
                  <a:lnTo>
                    <a:pt x="3660" y="8090"/>
                  </a:lnTo>
                  <a:lnTo>
                    <a:pt x="3704" y="8022"/>
                  </a:lnTo>
                  <a:lnTo>
                    <a:pt x="3748" y="7956"/>
                  </a:lnTo>
                  <a:lnTo>
                    <a:pt x="3794" y="7890"/>
                  </a:lnTo>
                  <a:lnTo>
                    <a:pt x="3840" y="7826"/>
                  </a:lnTo>
                  <a:lnTo>
                    <a:pt x="3891" y="7761"/>
                  </a:lnTo>
                  <a:lnTo>
                    <a:pt x="3917" y="7730"/>
                  </a:lnTo>
                  <a:lnTo>
                    <a:pt x="3943" y="7699"/>
                  </a:lnTo>
                  <a:lnTo>
                    <a:pt x="3943" y="7699"/>
                  </a:lnTo>
                  <a:close/>
                  <a:moveTo>
                    <a:pt x="3481" y="8139"/>
                  </a:moveTo>
                  <a:lnTo>
                    <a:pt x="3481" y="8139"/>
                  </a:lnTo>
                  <a:lnTo>
                    <a:pt x="3349" y="8315"/>
                  </a:lnTo>
                  <a:lnTo>
                    <a:pt x="3215" y="8489"/>
                  </a:lnTo>
                  <a:lnTo>
                    <a:pt x="2950" y="8839"/>
                  </a:lnTo>
                  <a:lnTo>
                    <a:pt x="2818" y="9015"/>
                  </a:lnTo>
                  <a:lnTo>
                    <a:pt x="2686" y="9190"/>
                  </a:lnTo>
                  <a:lnTo>
                    <a:pt x="2622" y="9279"/>
                  </a:lnTo>
                  <a:lnTo>
                    <a:pt x="2558" y="9368"/>
                  </a:lnTo>
                  <a:lnTo>
                    <a:pt x="2493" y="9458"/>
                  </a:lnTo>
                  <a:lnTo>
                    <a:pt x="2431" y="9549"/>
                  </a:lnTo>
                  <a:lnTo>
                    <a:pt x="2431" y="9549"/>
                  </a:lnTo>
                  <a:lnTo>
                    <a:pt x="2525" y="9401"/>
                  </a:lnTo>
                  <a:lnTo>
                    <a:pt x="2621" y="9256"/>
                  </a:lnTo>
                  <a:lnTo>
                    <a:pt x="2718" y="9111"/>
                  </a:lnTo>
                  <a:lnTo>
                    <a:pt x="2813" y="8966"/>
                  </a:lnTo>
                  <a:lnTo>
                    <a:pt x="2813" y="8966"/>
                  </a:lnTo>
                  <a:lnTo>
                    <a:pt x="2891" y="8846"/>
                  </a:lnTo>
                  <a:lnTo>
                    <a:pt x="2971" y="8728"/>
                  </a:lnTo>
                  <a:lnTo>
                    <a:pt x="3050" y="8611"/>
                  </a:lnTo>
                  <a:lnTo>
                    <a:pt x="3132" y="8494"/>
                  </a:lnTo>
                  <a:lnTo>
                    <a:pt x="3294" y="8260"/>
                  </a:lnTo>
                  <a:lnTo>
                    <a:pt x="3373" y="8142"/>
                  </a:lnTo>
                  <a:lnTo>
                    <a:pt x="3453" y="8023"/>
                  </a:lnTo>
                  <a:lnTo>
                    <a:pt x="3453" y="8023"/>
                  </a:lnTo>
                  <a:lnTo>
                    <a:pt x="3531" y="7908"/>
                  </a:lnTo>
                  <a:lnTo>
                    <a:pt x="3531" y="7908"/>
                  </a:lnTo>
                  <a:lnTo>
                    <a:pt x="3542" y="7882"/>
                  </a:lnTo>
                  <a:lnTo>
                    <a:pt x="3553" y="7858"/>
                  </a:lnTo>
                  <a:lnTo>
                    <a:pt x="3565" y="7835"/>
                  </a:lnTo>
                  <a:lnTo>
                    <a:pt x="3578" y="7814"/>
                  </a:lnTo>
                  <a:lnTo>
                    <a:pt x="3592" y="7793"/>
                  </a:lnTo>
                  <a:lnTo>
                    <a:pt x="3606" y="7774"/>
                  </a:lnTo>
                  <a:lnTo>
                    <a:pt x="3623" y="7757"/>
                  </a:lnTo>
                  <a:lnTo>
                    <a:pt x="3639" y="7739"/>
                  </a:lnTo>
                  <a:lnTo>
                    <a:pt x="3657" y="7724"/>
                  </a:lnTo>
                  <a:lnTo>
                    <a:pt x="3675" y="7709"/>
                  </a:lnTo>
                  <a:lnTo>
                    <a:pt x="3695" y="7696"/>
                  </a:lnTo>
                  <a:lnTo>
                    <a:pt x="3715" y="7683"/>
                  </a:lnTo>
                  <a:lnTo>
                    <a:pt x="3736" y="7672"/>
                  </a:lnTo>
                  <a:lnTo>
                    <a:pt x="3759" y="7663"/>
                  </a:lnTo>
                  <a:lnTo>
                    <a:pt x="3782" y="7654"/>
                  </a:lnTo>
                  <a:lnTo>
                    <a:pt x="3807" y="7647"/>
                  </a:lnTo>
                  <a:lnTo>
                    <a:pt x="3807" y="7647"/>
                  </a:lnTo>
                  <a:lnTo>
                    <a:pt x="3790" y="7679"/>
                  </a:lnTo>
                  <a:lnTo>
                    <a:pt x="3774" y="7712"/>
                  </a:lnTo>
                  <a:lnTo>
                    <a:pt x="3756" y="7745"/>
                  </a:lnTo>
                  <a:lnTo>
                    <a:pt x="3737" y="7776"/>
                  </a:lnTo>
                  <a:lnTo>
                    <a:pt x="3719" y="7808"/>
                  </a:lnTo>
                  <a:lnTo>
                    <a:pt x="3699" y="7840"/>
                  </a:lnTo>
                  <a:lnTo>
                    <a:pt x="3657" y="7902"/>
                  </a:lnTo>
                  <a:lnTo>
                    <a:pt x="3613" y="7963"/>
                  </a:lnTo>
                  <a:lnTo>
                    <a:pt x="3569" y="8022"/>
                  </a:lnTo>
                  <a:lnTo>
                    <a:pt x="3481" y="8139"/>
                  </a:lnTo>
                  <a:lnTo>
                    <a:pt x="3481" y="8139"/>
                  </a:lnTo>
                  <a:close/>
                  <a:moveTo>
                    <a:pt x="3647" y="7518"/>
                  </a:moveTo>
                  <a:lnTo>
                    <a:pt x="3647" y="7518"/>
                  </a:lnTo>
                  <a:lnTo>
                    <a:pt x="3690" y="7518"/>
                  </a:lnTo>
                  <a:lnTo>
                    <a:pt x="3711" y="7520"/>
                  </a:lnTo>
                  <a:lnTo>
                    <a:pt x="3733" y="7521"/>
                  </a:lnTo>
                  <a:lnTo>
                    <a:pt x="3733" y="7521"/>
                  </a:lnTo>
                  <a:lnTo>
                    <a:pt x="3791" y="7527"/>
                  </a:lnTo>
                  <a:lnTo>
                    <a:pt x="3849" y="7531"/>
                  </a:lnTo>
                  <a:lnTo>
                    <a:pt x="3849" y="7531"/>
                  </a:lnTo>
                  <a:lnTo>
                    <a:pt x="3818" y="7554"/>
                  </a:lnTo>
                  <a:lnTo>
                    <a:pt x="3788" y="7579"/>
                  </a:lnTo>
                  <a:lnTo>
                    <a:pt x="3759" y="7603"/>
                  </a:lnTo>
                  <a:lnTo>
                    <a:pt x="3730" y="7630"/>
                  </a:lnTo>
                  <a:lnTo>
                    <a:pt x="3702" y="7657"/>
                  </a:lnTo>
                  <a:lnTo>
                    <a:pt x="3675" y="7684"/>
                  </a:lnTo>
                  <a:lnTo>
                    <a:pt x="3649" y="7712"/>
                  </a:lnTo>
                  <a:lnTo>
                    <a:pt x="3623" y="7741"/>
                  </a:lnTo>
                  <a:lnTo>
                    <a:pt x="3597" y="7771"/>
                  </a:lnTo>
                  <a:lnTo>
                    <a:pt x="3571" y="7801"/>
                  </a:lnTo>
                  <a:lnTo>
                    <a:pt x="3522" y="7863"/>
                  </a:lnTo>
                  <a:lnTo>
                    <a:pt x="3475" y="7926"/>
                  </a:lnTo>
                  <a:lnTo>
                    <a:pt x="3428" y="7991"/>
                  </a:lnTo>
                  <a:lnTo>
                    <a:pt x="3384" y="8056"/>
                  </a:lnTo>
                  <a:lnTo>
                    <a:pt x="3340" y="8123"/>
                  </a:lnTo>
                  <a:lnTo>
                    <a:pt x="3254" y="8255"/>
                  </a:lnTo>
                  <a:lnTo>
                    <a:pt x="3169" y="8387"/>
                  </a:lnTo>
                  <a:lnTo>
                    <a:pt x="3127" y="8452"/>
                  </a:lnTo>
                  <a:lnTo>
                    <a:pt x="3083" y="8514"/>
                  </a:lnTo>
                  <a:lnTo>
                    <a:pt x="3083" y="8514"/>
                  </a:lnTo>
                  <a:lnTo>
                    <a:pt x="2964" y="8687"/>
                  </a:lnTo>
                  <a:lnTo>
                    <a:pt x="2843" y="8860"/>
                  </a:lnTo>
                  <a:lnTo>
                    <a:pt x="2724" y="9036"/>
                  </a:lnTo>
                  <a:lnTo>
                    <a:pt x="2665" y="9124"/>
                  </a:lnTo>
                  <a:lnTo>
                    <a:pt x="2607" y="9213"/>
                  </a:lnTo>
                  <a:lnTo>
                    <a:pt x="2548" y="9302"/>
                  </a:lnTo>
                  <a:lnTo>
                    <a:pt x="2491" y="9392"/>
                  </a:lnTo>
                  <a:lnTo>
                    <a:pt x="2435" y="9482"/>
                  </a:lnTo>
                  <a:lnTo>
                    <a:pt x="2380" y="9573"/>
                  </a:lnTo>
                  <a:lnTo>
                    <a:pt x="2326" y="9664"/>
                  </a:lnTo>
                  <a:lnTo>
                    <a:pt x="2273" y="9756"/>
                  </a:lnTo>
                  <a:lnTo>
                    <a:pt x="2222" y="9848"/>
                  </a:lnTo>
                  <a:lnTo>
                    <a:pt x="2171" y="9941"/>
                  </a:lnTo>
                  <a:lnTo>
                    <a:pt x="2171" y="9941"/>
                  </a:lnTo>
                  <a:lnTo>
                    <a:pt x="2140" y="9991"/>
                  </a:lnTo>
                  <a:lnTo>
                    <a:pt x="2140" y="9991"/>
                  </a:lnTo>
                  <a:lnTo>
                    <a:pt x="2139" y="9993"/>
                  </a:lnTo>
                  <a:lnTo>
                    <a:pt x="2139" y="9996"/>
                  </a:lnTo>
                  <a:lnTo>
                    <a:pt x="2141" y="9998"/>
                  </a:lnTo>
                  <a:lnTo>
                    <a:pt x="2141" y="9998"/>
                  </a:lnTo>
                  <a:lnTo>
                    <a:pt x="2109" y="10061"/>
                  </a:lnTo>
                  <a:lnTo>
                    <a:pt x="2079" y="10124"/>
                  </a:lnTo>
                  <a:lnTo>
                    <a:pt x="2079" y="10124"/>
                  </a:lnTo>
                  <a:lnTo>
                    <a:pt x="2083" y="10101"/>
                  </a:lnTo>
                  <a:lnTo>
                    <a:pt x="2085" y="10080"/>
                  </a:lnTo>
                  <a:lnTo>
                    <a:pt x="2085" y="10059"/>
                  </a:lnTo>
                  <a:lnTo>
                    <a:pt x="2084" y="10040"/>
                  </a:lnTo>
                  <a:lnTo>
                    <a:pt x="2084" y="10040"/>
                  </a:lnTo>
                  <a:lnTo>
                    <a:pt x="2090" y="10038"/>
                  </a:lnTo>
                  <a:lnTo>
                    <a:pt x="2093" y="10034"/>
                  </a:lnTo>
                  <a:lnTo>
                    <a:pt x="2093" y="10034"/>
                  </a:lnTo>
                  <a:lnTo>
                    <a:pt x="2145" y="9955"/>
                  </a:lnTo>
                  <a:lnTo>
                    <a:pt x="2194" y="9875"/>
                  </a:lnTo>
                  <a:lnTo>
                    <a:pt x="2292" y="9715"/>
                  </a:lnTo>
                  <a:lnTo>
                    <a:pt x="2389" y="9553"/>
                  </a:lnTo>
                  <a:lnTo>
                    <a:pt x="2484" y="9392"/>
                  </a:lnTo>
                  <a:lnTo>
                    <a:pt x="2580" y="9229"/>
                  </a:lnTo>
                  <a:lnTo>
                    <a:pt x="2677" y="9067"/>
                  </a:lnTo>
                  <a:lnTo>
                    <a:pt x="2725" y="8988"/>
                  </a:lnTo>
                  <a:lnTo>
                    <a:pt x="2775" y="8907"/>
                  </a:lnTo>
                  <a:lnTo>
                    <a:pt x="2826" y="8829"/>
                  </a:lnTo>
                  <a:lnTo>
                    <a:pt x="2876" y="8749"/>
                  </a:lnTo>
                  <a:lnTo>
                    <a:pt x="2876" y="8749"/>
                  </a:lnTo>
                  <a:lnTo>
                    <a:pt x="3001" y="8560"/>
                  </a:lnTo>
                  <a:lnTo>
                    <a:pt x="3127" y="8372"/>
                  </a:lnTo>
                  <a:lnTo>
                    <a:pt x="3127" y="8372"/>
                  </a:lnTo>
                  <a:lnTo>
                    <a:pt x="3186" y="8295"/>
                  </a:lnTo>
                  <a:lnTo>
                    <a:pt x="3245" y="8219"/>
                  </a:lnTo>
                  <a:lnTo>
                    <a:pt x="3302" y="8142"/>
                  </a:lnTo>
                  <a:lnTo>
                    <a:pt x="3359" y="8064"/>
                  </a:lnTo>
                  <a:lnTo>
                    <a:pt x="3359" y="8064"/>
                  </a:lnTo>
                  <a:lnTo>
                    <a:pt x="3362" y="8060"/>
                  </a:lnTo>
                  <a:lnTo>
                    <a:pt x="3362" y="8055"/>
                  </a:lnTo>
                  <a:lnTo>
                    <a:pt x="3361" y="8050"/>
                  </a:lnTo>
                  <a:lnTo>
                    <a:pt x="3358" y="8047"/>
                  </a:lnTo>
                  <a:lnTo>
                    <a:pt x="3355" y="8044"/>
                  </a:lnTo>
                  <a:lnTo>
                    <a:pt x="3350" y="8042"/>
                  </a:lnTo>
                  <a:lnTo>
                    <a:pt x="3345" y="8041"/>
                  </a:lnTo>
                  <a:lnTo>
                    <a:pt x="3341" y="8042"/>
                  </a:lnTo>
                  <a:lnTo>
                    <a:pt x="3341" y="8042"/>
                  </a:lnTo>
                  <a:lnTo>
                    <a:pt x="3398" y="7950"/>
                  </a:lnTo>
                  <a:lnTo>
                    <a:pt x="3454" y="7856"/>
                  </a:lnTo>
                  <a:lnTo>
                    <a:pt x="3509" y="7762"/>
                  </a:lnTo>
                  <a:lnTo>
                    <a:pt x="3563" y="7668"/>
                  </a:lnTo>
                  <a:lnTo>
                    <a:pt x="3563" y="7668"/>
                  </a:lnTo>
                  <a:lnTo>
                    <a:pt x="3506" y="7760"/>
                  </a:lnTo>
                  <a:lnTo>
                    <a:pt x="3445" y="7856"/>
                  </a:lnTo>
                  <a:lnTo>
                    <a:pt x="3445" y="7856"/>
                  </a:lnTo>
                  <a:lnTo>
                    <a:pt x="3506" y="7761"/>
                  </a:lnTo>
                  <a:lnTo>
                    <a:pt x="3564" y="7666"/>
                  </a:lnTo>
                  <a:lnTo>
                    <a:pt x="3564" y="7666"/>
                  </a:lnTo>
                  <a:lnTo>
                    <a:pt x="3606" y="7593"/>
                  </a:lnTo>
                  <a:lnTo>
                    <a:pt x="3626" y="7556"/>
                  </a:lnTo>
                  <a:lnTo>
                    <a:pt x="3646" y="7519"/>
                  </a:lnTo>
                  <a:lnTo>
                    <a:pt x="3646" y="7519"/>
                  </a:lnTo>
                  <a:lnTo>
                    <a:pt x="3647" y="7518"/>
                  </a:lnTo>
                  <a:lnTo>
                    <a:pt x="3647" y="7518"/>
                  </a:lnTo>
                  <a:close/>
                  <a:moveTo>
                    <a:pt x="2388" y="9385"/>
                  </a:moveTo>
                  <a:lnTo>
                    <a:pt x="2388" y="9385"/>
                  </a:lnTo>
                  <a:lnTo>
                    <a:pt x="2417" y="9336"/>
                  </a:lnTo>
                  <a:lnTo>
                    <a:pt x="2448" y="9286"/>
                  </a:lnTo>
                  <a:lnTo>
                    <a:pt x="2478" y="9237"/>
                  </a:lnTo>
                  <a:lnTo>
                    <a:pt x="2510" y="9189"/>
                  </a:lnTo>
                  <a:lnTo>
                    <a:pt x="2574" y="9094"/>
                  </a:lnTo>
                  <a:lnTo>
                    <a:pt x="2640" y="9001"/>
                  </a:lnTo>
                  <a:lnTo>
                    <a:pt x="2708" y="8908"/>
                  </a:lnTo>
                  <a:lnTo>
                    <a:pt x="2777" y="8817"/>
                  </a:lnTo>
                  <a:lnTo>
                    <a:pt x="2848" y="8726"/>
                  </a:lnTo>
                  <a:lnTo>
                    <a:pt x="2918" y="8636"/>
                  </a:lnTo>
                  <a:lnTo>
                    <a:pt x="2918" y="8636"/>
                  </a:lnTo>
                  <a:lnTo>
                    <a:pt x="2856" y="8728"/>
                  </a:lnTo>
                  <a:lnTo>
                    <a:pt x="2794" y="8821"/>
                  </a:lnTo>
                  <a:lnTo>
                    <a:pt x="2734" y="8912"/>
                  </a:lnTo>
                  <a:lnTo>
                    <a:pt x="2677" y="9002"/>
                  </a:lnTo>
                  <a:lnTo>
                    <a:pt x="2677" y="9002"/>
                  </a:lnTo>
                  <a:lnTo>
                    <a:pt x="2621" y="9091"/>
                  </a:lnTo>
                  <a:lnTo>
                    <a:pt x="2567" y="9182"/>
                  </a:lnTo>
                  <a:lnTo>
                    <a:pt x="2513" y="9272"/>
                  </a:lnTo>
                  <a:lnTo>
                    <a:pt x="2461" y="9364"/>
                  </a:lnTo>
                  <a:lnTo>
                    <a:pt x="2356" y="9547"/>
                  </a:lnTo>
                  <a:lnTo>
                    <a:pt x="2304" y="9639"/>
                  </a:lnTo>
                  <a:lnTo>
                    <a:pt x="2250" y="9729"/>
                  </a:lnTo>
                  <a:lnTo>
                    <a:pt x="2250" y="9729"/>
                  </a:lnTo>
                  <a:lnTo>
                    <a:pt x="2205" y="9801"/>
                  </a:lnTo>
                  <a:lnTo>
                    <a:pt x="2175" y="9849"/>
                  </a:lnTo>
                  <a:lnTo>
                    <a:pt x="2164" y="9866"/>
                  </a:lnTo>
                  <a:lnTo>
                    <a:pt x="2156" y="9876"/>
                  </a:lnTo>
                  <a:lnTo>
                    <a:pt x="2150" y="9882"/>
                  </a:lnTo>
                  <a:lnTo>
                    <a:pt x="2149" y="9883"/>
                  </a:lnTo>
                  <a:lnTo>
                    <a:pt x="2148" y="9883"/>
                  </a:lnTo>
                  <a:lnTo>
                    <a:pt x="2147" y="9882"/>
                  </a:lnTo>
                  <a:lnTo>
                    <a:pt x="2147" y="9880"/>
                  </a:lnTo>
                  <a:lnTo>
                    <a:pt x="2148" y="9873"/>
                  </a:lnTo>
                  <a:lnTo>
                    <a:pt x="2157" y="9849"/>
                  </a:lnTo>
                  <a:lnTo>
                    <a:pt x="2173" y="9813"/>
                  </a:lnTo>
                  <a:lnTo>
                    <a:pt x="2194" y="9769"/>
                  </a:lnTo>
                  <a:lnTo>
                    <a:pt x="2245" y="9661"/>
                  </a:lnTo>
                  <a:lnTo>
                    <a:pt x="2301" y="9547"/>
                  </a:lnTo>
                  <a:lnTo>
                    <a:pt x="2353" y="9449"/>
                  </a:lnTo>
                  <a:lnTo>
                    <a:pt x="2388" y="9385"/>
                  </a:lnTo>
                  <a:lnTo>
                    <a:pt x="2388" y="9385"/>
                  </a:lnTo>
                  <a:close/>
                  <a:moveTo>
                    <a:pt x="3041" y="8430"/>
                  </a:moveTo>
                  <a:lnTo>
                    <a:pt x="3041" y="8430"/>
                  </a:lnTo>
                  <a:lnTo>
                    <a:pt x="3144" y="8291"/>
                  </a:lnTo>
                  <a:lnTo>
                    <a:pt x="3244" y="8152"/>
                  </a:lnTo>
                  <a:lnTo>
                    <a:pt x="3293" y="8082"/>
                  </a:lnTo>
                  <a:lnTo>
                    <a:pt x="3342" y="8012"/>
                  </a:lnTo>
                  <a:lnTo>
                    <a:pt x="3390" y="7940"/>
                  </a:lnTo>
                  <a:lnTo>
                    <a:pt x="3437" y="7869"/>
                  </a:lnTo>
                  <a:lnTo>
                    <a:pt x="3437" y="7869"/>
                  </a:lnTo>
                  <a:lnTo>
                    <a:pt x="3379" y="7957"/>
                  </a:lnTo>
                  <a:lnTo>
                    <a:pt x="3320" y="8047"/>
                  </a:lnTo>
                  <a:lnTo>
                    <a:pt x="3197" y="8228"/>
                  </a:lnTo>
                  <a:lnTo>
                    <a:pt x="3197" y="8228"/>
                  </a:lnTo>
                  <a:lnTo>
                    <a:pt x="3120" y="8330"/>
                  </a:lnTo>
                  <a:lnTo>
                    <a:pt x="3041" y="8430"/>
                  </a:lnTo>
                  <a:lnTo>
                    <a:pt x="3041" y="8430"/>
                  </a:lnTo>
                  <a:close/>
                  <a:moveTo>
                    <a:pt x="3611" y="7518"/>
                  </a:moveTo>
                  <a:lnTo>
                    <a:pt x="3611" y="7518"/>
                  </a:lnTo>
                  <a:lnTo>
                    <a:pt x="3577" y="7577"/>
                  </a:lnTo>
                  <a:lnTo>
                    <a:pt x="3543" y="7637"/>
                  </a:lnTo>
                  <a:lnTo>
                    <a:pt x="3508" y="7696"/>
                  </a:lnTo>
                  <a:lnTo>
                    <a:pt x="3472" y="7753"/>
                  </a:lnTo>
                  <a:lnTo>
                    <a:pt x="3398" y="7868"/>
                  </a:lnTo>
                  <a:lnTo>
                    <a:pt x="3323" y="7982"/>
                  </a:lnTo>
                  <a:lnTo>
                    <a:pt x="3246" y="8095"/>
                  </a:lnTo>
                  <a:lnTo>
                    <a:pt x="3167" y="8206"/>
                  </a:lnTo>
                  <a:lnTo>
                    <a:pt x="3088" y="8316"/>
                  </a:lnTo>
                  <a:lnTo>
                    <a:pt x="3006" y="8426"/>
                  </a:lnTo>
                  <a:lnTo>
                    <a:pt x="2925" y="8535"/>
                  </a:lnTo>
                  <a:lnTo>
                    <a:pt x="2842" y="8644"/>
                  </a:lnTo>
                  <a:lnTo>
                    <a:pt x="2677" y="8861"/>
                  </a:lnTo>
                  <a:lnTo>
                    <a:pt x="2513" y="9079"/>
                  </a:lnTo>
                  <a:lnTo>
                    <a:pt x="2432" y="9189"/>
                  </a:lnTo>
                  <a:lnTo>
                    <a:pt x="2353" y="9299"/>
                  </a:lnTo>
                  <a:lnTo>
                    <a:pt x="2353" y="9299"/>
                  </a:lnTo>
                  <a:lnTo>
                    <a:pt x="2435" y="9162"/>
                  </a:lnTo>
                  <a:lnTo>
                    <a:pt x="2435" y="9162"/>
                  </a:lnTo>
                  <a:lnTo>
                    <a:pt x="2506" y="9056"/>
                  </a:lnTo>
                  <a:lnTo>
                    <a:pt x="2576" y="8948"/>
                  </a:lnTo>
                  <a:lnTo>
                    <a:pt x="2647" y="8840"/>
                  </a:lnTo>
                  <a:lnTo>
                    <a:pt x="2715" y="8732"/>
                  </a:lnTo>
                  <a:lnTo>
                    <a:pt x="2715" y="8732"/>
                  </a:lnTo>
                  <a:lnTo>
                    <a:pt x="2722" y="8721"/>
                  </a:lnTo>
                  <a:lnTo>
                    <a:pt x="2722" y="8721"/>
                  </a:lnTo>
                  <a:lnTo>
                    <a:pt x="2750" y="8680"/>
                  </a:lnTo>
                  <a:lnTo>
                    <a:pt x="2779" y="8638"/>
                  </a:lnTo>
                  <a:lnTo>
                    <a:pt x="2779" y="8638"/>
                  </a:lnTo>
                  <a:lnTo>
                    <a:pt x="2877" y="8506"/>
                  </a:lnTo>
                  <a:lnTo>
                    <a:pt x="2974" y="8372"/>
                  </a:lnTo>
                  <a:lnTo>
                    <a:pt x="3072" y="8240"/>
                  </a:lnTo>
                  <a:lnTo>
                    <a:pt x="3118" y="8173"/>
                  </a:lnTo>
                  <a:lnTo>
                    <a:pt x="3165" y="8107"/>
                  </a:lnTo>
                  <a:lnTo>
                    <a:pt x="3211" y="8039"/>
                  </a:lnTo>
                  <a:lnTo>
                    <a:pt x="3255" y="7970"/>
                  </a:lnTo>
                  <a:lnTo>
                    <a:pt x="3299" y="7901"/>
                  </a:lnTo>
                  <a:lnTo>
                    <a:pt x="3340" y="7830"/>
                  </a:lnTo>
                  <a:lnTo>
                    <a:pt x="3379" y="7759"/>
                  </a:lnTo>
                  <a:lnTo>
                    <a:pt x="3418" y="7686"/>
                  </a:lnTo>
                  <a:lnTo>
                    <a:pt x="3454" y="7613"/>
                  </a:lnTo>
                  <a:lnTo>
                    <a:pt x="3488" y="7537"/>
                  </a:lnTo>
                  <a:lnTo>
                    <a:pt x="3488" y="7537"/>
                  </a:lnTo>
                  <a:lnTo>
                    <a:pt x="3517" y="7529"/>
                  </a:lnTo>
                  <a:lnTo>
                    <a:pt x="3548" y="7525"/>
                  </a:lnTo>
                  <a:lnTo>
                    <a:pt x="3579" y="7520"/>
                  </a:lnTo>
                  <a:lnTo>
                    <a:pt x="3611" y="7518"/>
                  </a:lnTo>
                  <a:lnTo>
                    <a:pt x="3611" y="7518"/>
                  </a:lnTo>
                  <a:close/>
                  <a:moveTo>
                    <a:pt x="2851" y="8515"/>
                  </a:moveTo>
                  <a:lnTo>
                    <a:pt x="2851" y="8515"/>
                  </a:lnTo>
                  <a:lnTo>
                    <a:pt x="2921" y="8406"/>
                  </a:lnTo>
                  <a:lnTo>
                    <a:pt x="2991" y="8296"/>
                  </a:lnTo>
                  <a:lnTo>
                    <a:pt x="3062" y="8187"/>
                  </a:lnTo>
                  <a:lnTo>
                    <a:pt x="3135" y="8080"/>
                  </a:lnTo>
                  <a:lnTo>
                    <a:pt x="3135" y="8080"/>
                  </a:lnTo>
                  <a:lnTo>
                    <a:pt x="3230" y="7936"/>
                  </a:lnTo>
                  <a:lnTo>
                    <a:pt x="3324" y="7792"/>
                  </a:lnTo>
                  <a:lnTo>
                    <a:pt x="3324" y="7792"/>
                  </a:lnTo>
                  <a:lnTo>
                    <a:pt x="3391" y="7691"/>
                  </a:lnTo>
                  <a:lnTo>
                    <a:pt x="3421" y="7647"/>
                  </a:lnTo>
                  <a:lnTo>
                    <a:pt x="3425" y="7643"/>
                  </a:lnTo>
                  <a:lnTo>
                    <a:pt x="3423" y="7648"/>
                  </a:lnTo>
                  <a:lnTo>
                    <a:pt x="3403" y="7680"/>
                  </a:lnTo>
                  <a:lnTo>
                    <a:pt x="3336" y="7792"/>
                  </a:lnTo>
                  <a:lnTo>
                    <a:pt x="3285" y="7876"/>
                  </a:lnTo>
                  <a:lnTo>
                    <a:pt x="3285" y="7876"/>
                  </a:lnTo>
                  <a:lnTo>
                    <a:pt x="3237" y="7959"/>
                  </a:lnTo>
                  <a:lnTo>
                    <a:pt x="3185" y="8041"/>
                  </a:lnTo>
                  <a:lnTo>
                    <a:pt x="3132" y="8122"/>
                  </a:lnTo>
                  <a:lnTo>
                    <a:pt x="3079" y="8201"/>
                  </a:lnTo>
                  <a:lnTo>
                    <a:pt x="3024" y="8281"/>
                  </a:lnTo>
                  <a:lnTo>
                    <a:pt x="2966" y="8359"/>
                  </a:lnTo>
                  <a:lnTo>
                    <a:pt x="2851" y="8515"/>
                  </a:lnTo>
                  <a:lnTo>
                    <a:pt x="2851" y="8515"/>
                  </a:lnTo>
                  <a:close/>
                  <a:moveTo>
                    <a:pt x="3171" y="7835"/>
                  </a:moveTo>
                  <a:lnTo>
                    <a:pt x="3171" y="7835"/>
                  </a:lnTo>
                  <a:lnTo>
                    <a:pt x="3151" y="7876"/>
                  </a:lnTo>
                  <a:lnTo>
                    <a:pt x="3130" y="7917"/>
                  </a:lnTo>
                  <a:lnTo>
                    <a:pt x="3109" y="7957"/>
                  </a:lnTo>
                  <a:lnTo>
                    <a:pt x="3087" y="7997"/>
                  </a:lnTo>
                  <a:lnTo>
                    <a:pt x="3041" y="8074"/>
                  </a:lnTo>
                  <a:lnTo>
                    <a:pt x="2994" y="8151"/>
                  </a:lnTo>
                  <a:lnTo>
                    <a:pt x="2944" y="8226"/>
                  </a:lnTo>
                  <a:lnTo>
                    <a:pt x="2894" y="8300"/>
                  </a:lnTo>
                  <a:lnTo>
                    <a:pt x="2841" y="8373"/>
                  </a:lnTo>
                  <a:lnTo>
                    <a:pt x="2787" y="8446"/>
                  </a:lnTo>
                  <a:lnTo>
                    <a:pt x="2787" y="8446"/>
                  </a:lnTo>
                  <a:lnTo>
                    <a:pt x="2863" y="8348"/>
                  </a:lnTo>
                  <a:lnTo>
                    <a:pt x="2936" y="8247"/>
                  </a:lnTo>
                  <a:lnTo>
                    <a:pt x="2972" y="8197"/>
                  </a:lnTo>
                  <a:lnTo>
                    <a:pt x="3007" y="8146"/>
                  </a:lnTo>
                  <a:lnTo>
                    <a:pt x="3041" y="8095"/>
                  </a:lnTo>
                  <a:lnTo>
                    <a:pt x="3075" y="8042"/>
                  </a:lnTo>
                  <a:lnTo>
                    <a:pt x="3108" y="7991"/>
                  </a:lnTo>
                  <a:lnTo>
                    <a:pt x="3141" y="7937"/>
                  </a:lnTo>
                  <a:lnTo>
                    <a:pt x="3171" y="7883"/>
                  </a:lnTo>
                  <a:lnTo>
                    <a:pt x="3201" y="7829"/>
                  </a:lnTo>
                  <a:lnTo>
                    <a:pt x="3230" y="7774"/>
                  </a:lnTo>
                  <a:lnTo>
                    <a:pt x="3258" y="7718"/>
                  </a:lnTo>
                  <a:lnTo>
                    <a:pt x="3283" y="7661"/>
                  </a:lnTo>
                  <a:lnTo>
                    <a:pt x="3308" y="7603"/>
                  </a:lnTo>
                  <a:lnTo>
                    <a:pt x="3308" y="7603"/>
                  </a:lnTo>
                  <a:lnTo>
                    <a:pt x="3340" y="7588"/>
                  </a:lnTo>
                  <a:lnTo>
                    <a:pt x="3372" y="7575"/>
                  </a:lnTo>
                  <a:lnTo>
                    <a:pt x="3404" y="7562"/>
                  </a:lnTo>
                  <a:lnTo>
                    <a:pt x="3436" y="7552"/>
                  </a:lnTo>
                  <a:lnTo>
                    <a:pt x="3436" y="7552"/>
                  </a:lnTo>
                  <a:lnTo>
                    <a:pt x="3355" y="7682"/>
                  </a:lnTo>
                  <a:lnTo>
                    <a:pt x="3273" y="7810"/>
                  </a:lnTo>
                  <a:lnTo>
                    <a:pt x="3189" y="7939"/>
                  </a:lnTo>
                  <a:lnTo>
                    <a:pt x="3105" y="8068"/>
                  </a:lnTo>
                  <a:lnTo>
                    <a:pt x="2937" y="8324"/>
                  </a:lnTo>
                  <a:lnTo>
                    <a:pt x="2854" y="8453"/>
                  </a:lnTo>
                  <a:lnTo>
                    <a:pt x="2772" y="8582"/>
                  </a:lnTo>
                  <a:lnTo>
                    <a:pt x="2772" y="8582"/>
                  </a:lnTo>
                  <a:lnTo>
                    <a:pt x="2594" y="8865"/>
                  </a:lnTo>
                  <a:lnTo>
                    <a:pt x="2594" y="8865"/>
                  </a:lnTo>
                  <a:lnTo>
                    <a:pt x="2545" y="8933"/>
                  </a:lnTo>
                  <a:lnTo>
                    <a:pt x="2497" y="9001"/>
                  </a:lnTo>
                  <a:lnTo>
                    <a:pt x="2450" y="9070"/>
                  </a:lnTo>
                  <a:lnTo>
                    <a:pt x="2404" y="9140"/>
                  </a:lnTo>
                  <a:lnTo>
                    <a:pt x="2404" y="9140"/>
                  </a:lnTo>
                  <a:lnTo>
                    <a:pt x="2374" y="9190"/>
                  </a:lnTo>
                  <a:lnTo>
                    <a:pt x="2344" y="9244"/>
                  </a:lnTo>
                  <a:lnTo>
                    <a:pt x="2344" y="9244"/>
                  </a:lnTo>
                  <a:lnTo>
                    <a:pt x="2298" y="9309"/>
                  </a:lnTo>
                  <a:lnTo>
                    <a:pt x="2253" y="9373"/>
                  </a:lnTo>
                  <a:lnTo>
                    <a:pt x="2253" y="9373"/>
                  </a:lnTo>
                  <a:lnTo>
                    <a:pt x="2216" y="9424"/>
                  </a:lnTo>
                  <a:lnTo>
                    <a:pt x="2153" y="9509"/>
                  </a:lnTo>
                  <a:lnTo>
                    <a:pt x="2116" y="9557"/>
                  </a:lnTo>
                  <a:lnTo>
                    <a:pt x="2079" y="9604"/>
                  </a:lnTo>
                  <a:lnTo>
                    <a:pt x="2044" y="9646"/>
                  </a:lnTo>
                  <a:lnTo>
                    <a:pt x="2011" y="9682"/>
                  </a:lnTo>
                  <a:lnTo>
                    <a:pt x="1997" y="9697"/>
                  </a:lnTo>
                  <a:lnTo>
                    <a:pt x="1984" y="9710"/>
                  </a:lnTo>
                  <a:lnTo>
                    <a:pt x="1974" y="9718"/>
                  </a:lnTo>
                  <a:lnTo>
                    <a:pt x="1964" y="9724"/>
                  </a:lnTo>
                  <a:lnTo>
                    <a:pt x="1961" y="9725"/>
                  </a:lnTo>
                  <a:lnTo>
                    <a:pt x="1957" y="9726"/>
                  </a:lnTo>
                  <a:lnTo>
                    <a:pt x="1955" y="9725"/>
                  </a:lnTo>
                  <a:lnTo>
                    <a:pt x="1954" y="9724"/>
                  </a:lnTo>
                  <a:lnTo>
                    <a:pt x="1953" y="9721"/>
                  </a:lnTo>
                  <a:lnTo>
                    <a:pt x="1951" y="9717"/>
                  </a:lnTo>
                  <a:lnTo>
                    <a:pt x="1953" y="9705"/>
                  </a:lnTo>
                  <a:lnTo>
                    <a:pt x="1957" y="9688"/>
                  </a:lnTo>
                  <a:lnTo>
                    <a:pt x="1965" y="9666"/>
                  </a:lnTo>
                  <a:lnTo>
                    <a:pt x="1977" y="9636"/>
                  </a:lnTo>
                  <a:lnTo>
                    <a:pt x="1992" y="9601"/>
                  </a:lnTo>
                  <a:lnTo>
                    <a:pt x="1992" y="9601"/>
                  </a:lnTo>
                  <a:lnTo>
                    <a:pt x="2015" y="9557"/>
                  </a:lnTo>
                  <a:lnTo>
                    <a:pt x="2037" y="9513"/>
                  </a:lnTo>
                  <a:lnTo>
                    <a:pt x="2037" y="9513"/>
                  </a:lnTo>
                  <a:lnTo>
                    <a:pt x="2094" y="9437"/>
                  </a:lnTo>
                  <a:lnTo>
                    <a:pt x="2150" y="9360"/>
                  </a:lnTo>
                  <a:lnTo>
                    <a:pt x="2205" y="9282"/>
                  </a:lnTo>
                  <a:lnTo>
                    <a:pt x="2259" y="9203"/>
                  </a:lnTo>
                  <a:lnTo>
                    <a:pt x="2313" y="9124"/>
                  </a:lnTo>
                  <a:lnTo>
                    <a:pt x="2366" y="9043"/>
                  </a:lnTo>
                  <a:lnTo>
                    <a:pt x="2417" y="8962"/>
                  </a:lnTo>
                  <a:lnTo>
                    <a:pt x="2469" y="8880"/>
                  </a:lnTo>
                  <a:lnTo>
                    <a:pt x="2469" y="8880"/>
                  </a:lnTo>
                  <a:lnTo>
                    <a:pt x="2533" y="8775"/>
                  </a:lnTo>
                  <a:lnTo>
                    <a:pt x="2533" y="8775"/>
                  </a:lnTo>
                  <a:lnTo>
                    <a:pt x="2449" y="8881"/>
                  </a:lnTo>
                  <a:lnTo>
                    <a:pt x="2367" y="8989"/>
                  </a:lnTo>
                  <a:lnTo>
                    <a:pt x="2367" y="8989"/>
                  </a:lnTo>
                  <a:lnTo>
                    <a:pt x="2455" y="8872"/>
                  </a:lnTo>
                  <a:lnTo>
                    <a:pt x="2545" y="8756"/>
                  </a:lnTo>
                  <a:lnTo>
                    <a:pt x="2545" y="8756"/>
                  </a:lnTo>
                  <a:lnTo>
                    <a:pt x="2789" y="8352"/>
                  </a:lnTo>
                  <a:lnTo>
                    <a:pt x="2789" y="8352"/>
                  </a:lnTo>
                  <a:lnTo>
                    <a:pt x="2809" y="8322"/>
                  </a:lnTo>
                  <a:lnTo>
                    <a:pt x="2830" y="8290"/>
                  </a:lnTo>
                  <a:lnTo>
                    <a:pt x="2855" y="8258"/>
                  </a:lnTo>
                  <a:lnTo>
                    <a:pt x="2881" y="8224"/>
                  </a:lnTo>
                  <a:lnTo>
                    <a:pt x="2936" y="8155"/>
                  </a:lnTo>
                  <a:lnTo>
                    <a:pt x="2992" y="8085"/>
                  </a:lnTo>
                  <a:lnTo>
                    <a:pt x="3047" y="8016"/>
                  </a:lnTo>
                  <a:lnTo>
                    <a:pt x="3073" y="7984"/>
                  </a:lnTo>
                  <a:lnTo>
                    <a:pt x="3097" y="7952"/>
                  </a:lnTo>
                  <a:lnTo>
                    <a:pt x="3120" y="7920"/>
                  </a:lnTo>
                  <a:lnTo>
                    <a:pt x="3141" y="7890"/>
                  </a:lnTo>
                  <a:lnTo>
                    <a:pt x="3157" y="7862"/>
                  </a:lnTo>
                  <a:lnTo>
                    <a:pt x="3171" y="7835"/>
                  </a:lnTo>
                  <a:lnTo>
                    <a:pt x="3171" y="7835"/>
                  </a:lnTo>
                  <a:close/>
                  <a:moveTo>
                    <a:pt x="2441" y="8567"/>
                  </a:moveTo>
                  <a:lnTo>
                    <a:pt x="2441" y="8567"/>
                  </a:lnTo>
                  <a:lnTo>
                    <a:pt x="2525" y="8460"/>
                  </a:lnTo>
                  <a:lnTo>
                    <a:pt x="2565" y="8406"/>
                  </a:lnTo>
                  <a:lnTo>
                    <a:pt x="2605" y="8352"/>
                  </a:lnTo>
                  <a:lnTo>
                    <a:pt x="2605" y="8352"/>
                  </a:lnTo>
                  <a:lnTo>
                    <a:pt x="2629" y="8321"/>
                  </a:lnTo>
                  <a:lnTo>
                    <a:pt x="2657" y="8286"/>
                  </a:lnTo>
                  <a:lnTo>
                    <a:pt x="2691" y="8247"/>
                  </a:lnTo>
                  <a:lnTo>
                    <a:pt x="2726" y="8206"/>
                  </a:lnTo>
                  <a:lnTo>
                    <a:pt x="2726" y="8206"/>
                  </a:lnTo>
                  <a:lnTo>
                    <a:pt x="2696" y="8254"/>
                  </a:lnTo>
                  <a:lnTo>
                    <a:pt x="2664" y="8302"/>
                  </a:lnTo>
                  <a:lnTo>
                    <a:pt x="2599" y="8397"/>
                  </a:lnTo>
                  <a:lnTo>
                    <a:pt x="2532" y="8490"/>
                  </a:lnTo>
                  <a:lnTo>
                    <a:pt x="2465" y="8584"/>
                  </a:lnTo>
                  <a:lnTo>
                    <a:pt x="2465" y="8584"/>
                  </a:lnTo>
                  <a:lnTo>
                    <a:pt x="2375" y="8712"/>
                  </a:lnTo>
                  <a:lnTo>
                    <a:pt x="2286" y="8839"/>
                  </a:lnTo>
                  <a:lnTo>
                    <a:pt x="2243" y="8904"/>
                  </a:lnTo>
                  <a:lnTo>
                    <a:pt x="2200" y="8968"/>
                  </a:lnTo>
                  <a:lnTo>
                    <a:pt x="2157" y="9034"/>
                  </a:lnTo>
                  <a:lnTo>
                    <a:pt x="2116" y="9100"/>
                  </a:lnTo>
                  <a:lnTo>
                    <a:pt x="2116" y="9100"/>
                  </a:lnTo>
                  <a:lnTo>
                    <a:pt x="2024" y="9258"/>
                  </a:lnTo>
                  <a:lnTo>
                    <a:pt x="1933" y="9417"/>
                  </a:lnTo>
                  <a:lnTo>
                    <a:pt x="1933" y="9417"/>
                  </a:lnTo>
                  <a:lnTo>
                    <a:pt x="1927" y="9449"/>
                  </a:lnTo>
                  <a:lnTo>
                    <a:pt x="1921" y="9478"/>
                  </a:lnTo>
                  <a:lnTo>
                    <a:pt x="1921" y="9478"/>
                  </a:lnTo>
                  <a:lnTo>
                    <a:pt x="1892" y="9527"/>
                  </a:lnTo>
                  <a:lnTo>
                    <a:pt x="1862" y="9578"/>
                  </a:lnTo>
                  <a:lnTo>
                    <a:pt x="1862" y="9578"/>
                  </a:lnTo>
                  <a:lnTo>
                    <a:pt x="1855" y="9578"/>
                  </a:lnTo>
                  <a:lnTo>
                    <a:pt x="1848" y="9577"/>
                  </a:lnTo>
                  <a:lnTo>
                    <a:pt x="1841" y="9574"/>
                  </a:lnTo>
                  <a:lnTo>
                    <a:pt x="1834" y="9571"/>
                  </a:lnTo>
                  <a:lnTo>
                    <a:pt x="1826" y="9566"/>
                  </a:lnTo>
                  <a:lnTo>
                    <a:pt x="1819" y="9559"/>
                  </a:lnTo>
                  <a:lnTo>
                    <a:pt x="1811" y="9551"/>
                  </a:lnTo>
                  <a:lnTo>
                    <a:pt x="1803" y="9542"/>
                  </a:lnTo>
                  <a:lnTo>
                    <a:pt x="1803" y="9542"/>
                  </a:lnTo>
                  <a:lnTo>
                    <a:pt x="1807" y="9520"/>
                  </a:lnTo>
                  <a:lnTo>
                    <a:pt x="1814" y="9498"/>
                  </a:lnTo>
                  <a:lnTo>
                    <a:pt x="1827" y="9455"/>
                  </a:lnTo>
                  <a:lnTo>
                    <a:pt x="1827" y="9455"/>
                  </a:lnTo>
                  <a:lnTo>
                    <a:pt x="1870" y="9402"/>
                  </a:lnTo>
                  <a:lnTo>
                    <a:pt x="1910" y="9348"/>
                  </a:lnTo>
                  <a:lnTo>
                    <a:pt x="1991" y="9240"/>
                  </a:lnTo>
                  <a:lnTo>
                    <a:pt x="2070" y="9131"/>
                  </a:lnTo>
                  <a:lnTo>
                    <a:pt x="2147" y="9019"/>
                  </a:lnTo>
                  <a:lnTo>
                    <a:pt x="2222" y="8907"/>
                  </a:lnTo>
                  <a:lnTo>
                    <a:pt x="2296" y="8795"/>
                  </a:lnTo>
                  <a:lnTo>
                    <a:pt x="2369" y="8680"/>
                  </a:lnTo>
                  <a:lnTo>
                    <a:pt x="2441" y="8567"/>
                  </a:lnTo>
                  <a:lnTo>
                    <a:pt x="2441" y="8567"/>
                  </a:lnTo>
                  <a:close/>
                  <a:moveTo>
                    <a:pt x="1871" y="9346"/>
                  </a:moveTo>
                  <a:lnTo>
                    <a:pt x="1871" y="9346"/>
                  </a:lnTo>
                  <a:lnTo>
                    <a:pt x="1884" y="9319"/>
                  </a:lnTo>
                  <a:lnTo>
                    <a:pt x="1898" y="9292"/>
                  </a:lnTo>
                  <a:lnTo>
                    <a:pt x="1898" y="9292"/>
                  </a:lnTo>
                  <a:lnTo>
                    <a:pt x="1941" y="9227"/>
                  </a:lnTo>
                  <a:lnTo>
                    <a:pt x="1984" y="9161"/>
                  </a:lnTo>
                  <a:lnTo>
                    <a:pt x="2026" y="9094"/>
                  </a:lnTo>
                  <a:lnTo>
                    <a:pt x="2067" y="9028"/>
                  </a:lnTo>
                  <a:lnTo>
                    <a:pt x="2067" y="9028"/>
                  </a:lnTo>
                  <a:lnTo>
                    <a:pt x="2115" y="8964"/>
                  </a:lnTo>
                  <a:lnTo>
                    <a:pt x="2164" y="8904"/>
                  </a:lnTo>
                  <a:lnTo>
                    <a:pt x="2214" y="8844"/>
                  </a:lnTo>
                  <a:lnTo>
                    <a:pt x="2263" y="8784"/>
                  </a:lnTo>
                  <a:lnTo>
                    <a:pt x="2263" y="8784"/>
                  </a:lnTo>
                  <a:lnTo>
                    <a:pt x="2168" y="8928"/>
                  </a:lnTo>
                  <a:lnTo>
                    <a:pt x="2120" y="8998"/>
                  </a:lnTo>
                  <a:lnTo>
                    <a:pt x="2072" y="9069"/>
                  </a:lnTo>
                  <a:lnTo>
                    <a:pt x="2023" y="9139"/>
                  </a:lnTo>
                  <a:lnTo>
                    <a:pt x="1973" y="9209"/>
                  </a:lnTo>
                  <a:lnTo>
                    <a:pt x="1922" y="9278"/>
                  </a:lnTo>
                  <a:lnTo>
                    <a:pt x="1871" y="9346"/>
                  </a:lnTo>
                  <a:lnTo>
                    <a:pt x="1871" y="9346"/>
                  </a:lnTo>
                  <a:close/>
                  <a:moveTo>
                    <a:pt x="2705" y="8146"/>
                  </a:moveTo>
                  <a:lnTo>
                    <a:pt x="2705" y="8146"/>
                  </a:lnTo>
                  <a:lnTo>
                    <a:pt x="2751" y="8073"/>
                  </a:lnTo>
                  <a:lnTo>
                    <a:pt x="2751" y="8073"/>
                  </a:lnTo>
                  <a:lnTo>
                    <a:pt x="2834" y="7945"/>
                  </a:lnTo>
                  <a:lnTo>
                    <a:pt x="2919" y="7819"/>
                  </a:lnTo>
                  <a:lnTo>
                    <a:pt x="2919" y="7819"/>
                  </a:lnTo>
                  <a:lnTo>
                    <a:pt x="2912" y="7841"/>
                  </a:lnTo>
                  <a:lnTo>
                    <a:pt x="2905" y="7862"/>
                  </a:lnTo>
                  <a:lnTo>
                    <a:pt x="2888" y="7903"/>
                  </a:lnTo>
                  <a:lnTo>
                    <a:pt x="2888" y="7903"/>
                  </a:lnTo>
                  <a:lnTo>
                    <a:pt x="2796" y="8025"/>
                  </a:lnTo>
                  <a:lnTo>
                    <a:pt x="2705" y="8146"/>
                  </a:lnTo>
                  <a:lnTo>
                    <a:pt x="2705" y="8146"/>
                  </a:lnTo>
                  <a:close/>
                  <a:moveTo>
                    <a:pt x="2617" y="8578"/>
                  </a:moveTo>
                  <a:lnTo>
                    <a:pt x="2617" y="8578"/>
                  </a:lnTo>
                  <a:lnTo>
                    <a:pt x="2603" y="8600"/>
                  </a:lnTo>
                  <a:lnTo>
                    <a:pt x="2603" y="8600"/>
                  </a:lnTo>
                  <a:lnTo>
                    <a:pt x="2540" y="8705"/>
                  </a:lnTo>
                  <a:lnTo>
                    <a:pt x="2476" y="8809"/>
                  </a:lnTo>
                  <a:lnTo>
                    <a:pt x="2347" y="9015"/>
                  </a:lnTo>
                  <a:lnTo>
                    <a:pt x="2347" y="9015"/>
                  </a:lnTo>
                  <a:lnTo>
                    <a:pt x="2292" y="9089"/>
                  </a:lnTo>
                  <a:lnTo>
                    <a:pt x="2239" y="9161"/>
                  </a:lnTo>
                  <a:lnTo>
                    <a:pt x="2187" y="9236"/>
                  </a:lnTo>
                  <a:lnTo>
                    <a:pt x="2136" y="9311"/>
                  </a:lnTo>
                  <a:lnTo>
                    <a:pt x="2136" y="9311"/>
                  </a:lnTo>
                  <a:lnTo>
                    <a:pt x="2087" y="9368"/>
                  </a:lnTo>
                  <a:lnTo>
                    <a:pt x="2038" y="9426"/>
                  </a:lnTo>
                  <a:lnTo>
                    <a:pt x="1990" y="9482"/>
                  </a:lnTo>
                  <a:lnTo>
                    <a:pt x="1943" y="9537"/>
                  </a:lnTo>
                  <a:lnTo>
                    <a:pt x="1901" y="9588"/>
                  </a:lnTo>
                  <a:lnTo>
                    <a:pt x="1864" y="9638"/>
                  </a:lnTo>
                  <a:lnTo>
                    <a:pt x="1847" y="9661"/>
                  </a:lnTo>
                  <a:lnTo>
                    <a:pt x="1833" y="9683"/>
                  </a:lnTo>
                  <a:lnTo>
                    <a:pt x="1820" y="9704"/>
                  </a:lnTo>
                  <a:lnTo>
                    <a:pt x="1811" y="9724"/>
                  </a:lnTo>
                  <a:lnTo>
                    <a:pt x="1811" y="9724"/>
                  </a:lnTo>
                  <a:lnTo>
                    <a:pt x="1830" y="9685"/>
                  </a:lnTo>
                  <a:lnTo>
                    <a:pt x="1848" y="9647"/>
                  </a:lnTo>
                  <a:lnTo>
                    <a:pt x="1868" y="9608"/>
                  </a:lnTo>
                  <a:lnTo>
                    <a:pt x="1889" y="9571"/>
                  </a:lnTo>
                  <a:lnTo>
                    <a:pt x="1934" y="9496"/>
                  </a:lnTo>
                  <a:lnTo>
                    <a:pt x="1980" y="9422"/>
                  </a:lnTo>
                  <a:lnTo>
                    <a:pt x="2028" y="9350"/>
                  </a:lnTo>
                  <a:lnTo>
                    <a:pt x="2077" y="9278"/>
                  </a:lnTo>
                  <a:lnTo>
                    <a:pt x="2128" y="9207"/>
                  </a:lnTo>
                  <a:lnTo>
                    <a:pt x="2181" y="9137"/>
                  </a:lnTo>
                  <a:lnTo>
                    <a:pt x="2235" y="9066"/>
                  </a:lnTo>
                  <a:lnTo>
                    <a:pt x="2290" y="8996"/>
                  </a:lnTo>
                  <a:lnTo>
                    <a:pt x="2400" y="8857"/>
                  </a:lnTo>
                  <a:lnTo>
                    <a:pt x="2510" y="8719"/>
                  </a:lnTo>
                  <a:lnTo>
                    <a:pt x="2564" y="8648"/>
                  </a:lnTo>
                  <a:lnTo>
                    <a:pt x="2617" y="8578"/>
                  </a:lnTo>
                  <a:lnTo>
                    <a:pt x="2617" y="8578"/>
                  </a:lnTo>
                  <a:close/>
                  <a:moveTo>
                    <a:pt x="2382" y="8813"/>
                  </a:moveTo>
                  <a:lnTo>
                    <a:pt x="2382" y="8813"/>
                  </a:lnTo>
                  <a:lnTo>
                    <a:pt x="2307" y="8913"/>
                  </a:lnTo>
                  <a:lnTo>
                    <a:pt x="2234" y="9014"/>
                  </a:lnTo>
                  <a:lnTo>
                    <a:pt x="2161" y="9115"/>
                  </a:lnTo>
                  <a:lnTo>
                    <a:pt x="2090" y="9218"/>
                  </a:lnTo>
                  <a:lnTo>
                    <a:pt x="2090" y="9218"/>
                  </a:lnTo>
                  <a:lnTo>
                    <a:pt x="2186" y="9062"/>
                  </a:lnTo>
                  <a:lnTo>
                    <a:pt x="2235" y="8983"/>
                  </a:lnTo>
                  <a:lnTo>
                    <a:pt x="2284" y="8906"/>
                  </a:lnTo>
                  <a:lnTo>
                    <a:pt x="2335" y="8829"/>
                  </a:lnTo>
                  <a:lnTo>
                    <a:pt x="2387" y="8751"/>
                  </a:lnTo>
                  <a:lnTo>
                    <a:pt x="2438" y="8675"/>
                  </a:lnTo>
                  <a:lnTo>
                    <a:pt x="2492" y="8599"/>
                  </a:lnTo>
                  <a:lnTo>
                    <a:pt x="2492" y="8599"/>
                  </a:lnTo>
                  <a:lnTo>
                    <a:pt x="2579" y="8478"/>
                  </a:lnTo>
                  <a:lnTo>
                    <a:pt x="2621" y="8416"/>
                  </a:lnTo>
                  <a:lnTo>
                    <a:pt x="2663" y="8355"/>
                  </a:lnTo>
                  <a:lnTo>
                    <a:pt x="2704" y="8291"/>
                  </a:lnTo>
                  <a:lnTo>
                    <a:pt x="2743" y="8229"/>
                  </a:lnTo>
                  <a:lnTo>
                    <a:pt x="2781" y="8166"/>
                  </a:lnTo>
                  <a:lnTo>
                    <a:pt x="2819" y="8102"/>
                  </a:lnTo>
                  <a:lnTo>
                    <a:pt x="2819" y="8102"/>
                  </a:lnTo>
                  <a:lnTo>
                    <a:pt x="2855" y="8060"/>
                  </a:lnTo>
                  <a:lnTo>
                    <a:pt x="2890" y="8018"/>
                  </a:lnTo>
                  <a:lnTo>
                    <a:pt x="2923" y="7975"/>
                  </a:lnTo>
                  <a:lnTo>
                    <a:pt x="2953" y="7936"/>
                  </a:lnTo>
                  <a:lnTo>
                    <a:pt x="2980" y="7896"/>
                  </a:lnTo>
                  <a:lnTo>
                    <a:pt x="2992" y="7877"/>
                  </a:lnTo>
                  <a:lnTo>
                    <a:pt x="3002" y="7860"/>
                  </a:lnTo>
                  <a:lnTo>
                    <a:pt x="3012" y="7842"/>
                  </a:lnTo>
                  <a:lnTo>
                    <a:pt x="3020" y="7824"/>
                  </a:lnTo>
                  <a:lnTo>
                    <a:pt x="3026" y="7809"/>
                  </a:lnTo>
                  <a:lnTo>
                    <a:pt x="3031" y="7794"/>
                  </a:lnTo>
                  <a:lnTo>
                    <a:pt x="3031" y="7794"/>
                  </a:lnTo>
                  <a:lnTo>
                    <a:pt x="3021" y="7829"/>
                  </a:lnTo>
                  <a:lnTo>
                    <a:pt x="3009" y="7864"/>
                  </a:lnTo>
                  <a:lnTo>
                    <a:pt x="2998" y="7898"/>
                  </a:lnTo>
                  <a:lnTo>
                    <a:pt x="2984" y="7933"/>
                  </a:lnTo>
                  <a:lnTo>
                    <a:pt x="2970" y="7967"/>
                  </a:lnTo>
                  <a:lnTo>
                    <a:pt x="2954" y="8001"/>
                  </a:lnTo>
                  <a:lnTo>
                    <a:pt x="2938" y="8035"/>
                  </a:lnTo>
                  <a:lnTo>
                    <a:pt x="2921" y="8069"/>
                  </a:lnTo>
                  <a:lnTo>
                    <a:pt x="2902" y="8102"/>
                  </a:lnTo>
                  <a:lnTo>
                    <a:pt x="2883" y="8136"/>
                  </a:lnTo>
                  <a:lnTo>
                    <a:pt x="2863" y="8169"/>
                  </a:lnTo>
                  <a:lnTo>
                    <a:pt x="2842" y="8201"/>
                  </a:lnTo>
                  <a:lnTo>
                    <a:pt x="2800" y="8267"/>
                  </a:lnTo>
                  <a:lnTo>
                    <a:pt x="2754" y="8331"/>
                  </a:lnTo>
                  <a:lnTo>
                    <a:pt x="2709" y="8394"/>
                  </a:lnTo>
                  <a:lnTo>
                    <a:pt x="2661" y="8456"/>
                  </a:lnTo>
                  <a:lnTo>
                    <a:pt x="2613" y="8519"/>
                  </a:lnTo>
                  <a:lnTo>
                    <a:pt x="2565" y="8579"/>
                  </a:lnTo>
                  <a:lnTo>
                    <a:pt x="2471" y="8698"/>
                  </a:lnTo>
                  <a:lnTo>
                    <a:pt x="2425" y="8756"/>
                  </a:lnTo>
                  <a:lnTo>
                    <a:pt x="2382" y="8813"/>
                  </a:lnTo>
                  <a:lnTo>
                    <a:pt x="2382" y="8813"/>
                  </a:lnTo>
                  <a:close/>
                  <a:moveTo>
                    <a:pt x="3050" y="7693"/>
                  </a:moveTo>
                  <a:lnTo>
                    <a:pt x="3050" y="7693"/>
                  </a:lnTo>
                  <a:lnTo>
                    <a:pt x="3007" y="7748"/>
                  </a:lnTo>
                  <a:lnTo>
                    <a:pt x="2965" y="7803"/>
                  </a:lnTo>
                  <a:lnTo>
                    <a:pt x="2965" y="7803"/>
                  </a:lnTo>
                  <a:lnTo>
                    <a:pt x="2987" y="7748"/>
                  </a:lnTo>
                  <a:lnTo>
                    <a:pt x="3008" y="7692"/>
                  </a:lnTo>
                  <a:lnTo>
                    <a:pt x="3008" y="7692"/>
                  </a:lnTo>
                  <a:lnTo>
                    <a:pt x="3008" y="7689"/>
                  </a:lnTo>
                  <a:lnTo>
                    <a:pt x="3008" y="7685"/>
                  </a:lnTo>
                  <a:lnTo>
                    <a:pt x="3008" y="7685"/>
                  </a:lnTo>
                  <a:lnTo>
                    <a:pt x="3029" y="7690"/>
                  </a:lnTo>
                  <a:lnTo>
                    <a:pt x="3050" y="7693"/>
                  </a:lnTo>
                  <a:lnTo>
                    <a:pt x="3050" y="7693"/>
                  </a:lnTo>
                  <a:close/>
                  <a:moveTo>
                    <a:pt x="2871" y="7627"/>
                  </a:moveTo>
                  <a:lnTo>
                    <a:pt x="2871" y="7627"/>
                  </a:lnTo>
                  <a:lnTo>
                    <a:pt x="2899" y="7642"/>
                  </a:lnTo>
                  <a:lnTo>
                    <a:pt x="2926" y="7655"/>
                  </a:lnTo>
                  <a:lnTo>
                    <a:pt x="2954" y="7668"/>
                  </a:lnTo>
                  <a:lnTo>
                    <a:pt x="2981" y="7678"/>
                  </a:lnTo>
                  <a:lnTo>
                    <a:pt x="2981" y="7678"/>
                  </a:lnTo>
                  <a:lnTo>
                    <a:pt x="2979" y="7679"/>
                  </a:lnTo>
                  <a:lnTo>
                    <a:pt x="2979" y="7679"/>
                  </a:lnTo>
                  <a:lnTo>
                    <a:pt x="2911" y="7778"/>
                  </a:lnTo>
                  <a:lnTo>
                    <a:pt x="2844" y="7877"/>
                  </a:lnTo>
                  <a:lnTo>
                    <a:pt x="2778" y="7977"/>
                  </a:lnTo>
                  <a:lnTo>
                    <a:pt x="2713" y="8076"/>
                  </a:lnTo>
                  <a:lnTo>
                    <a:pt x="2585" y="8279"/>
                  </a:lnTo>
                  <a:lnTo>
                    <a:pt x="2457" y="8480"/>
                  </a:lnTo>
                  <a:lnTo>
                    <a:pt x="2457" y="8480"/>
                  </a:lnTo>
                  <a:lnTo>
                    <a:pt x="2307" y="8680"/>
                  </a:lnTo>
                  <a:lnTo>
                    <a:pt x="2232" y="8780"/>
                  </a:lnTo>
                  <a:lnTo>
                    <a:pt x="2156" y="8879"/>
                  </a:lnTo>
                  <a:lnTo>
                    <a:pt x="2156" y="8879"/>
                  </a:lnTo>
                  <a:lnTo>
                    <a:pt x="2202" y="8799"/>
                  </a:lnTo>
                  <a:lnTo>
                    <a:pt x="2246" y="8720"/>
                  </a:lnTo>
                  <a:lnTo>
                    <a:pt x="2335" y="8561"/>
                  </a:lnTo>
                  <a:lnTo>
                    <a:pt x="2511" y="8240"/>
                  </a:lnTo>
                  <a:lnTo>
                    <a:pt x="2599" y="8082"/>
                  </a:lnTo>
                  <a:lnTo>
                    <a:pt x="2643" y="8004"/>
                  </a:lnTo>
                  <a:lnTo>
                    <a:pt x="2688" y="7926"/>
                  </a:lnTo>
                  <a:lnTo>
                    <a:pt x="2733" y="7849"/>
                  </a:lnTo>
                  <a:lnTo>
                    <a:pt x="2779" y="7774"/>
                  </a:lnTo>
                  <a:lnTo>
                    <a:pt x="2825" y="7699"/>
                  </a:lnTo>
                  <a:lnTo>
                    <a:pt x="2871" y="7627"/>
                  </a:lnTo>
                  <a:lnTo>
                    <a:pt x="2871" y="7627"/>
                  </a:lnTo>
                  <a:close/>
                  <a:moveTo>
                    <a:pt x="2042" y="7014"/>
                  </a:moveTo>
                  <a:lnTo>
                    <a:pt x="2042" y="7014"/>
                  </a:lnTo>
                  <a:lnTo>
                    <a:pt x="2065" y="7020"/>
                  </a:lnTo>
                  <a:lnTo>
                    <a:pt x="2088" y="7027"/>
                  </a:lnTo>
                  <a:lnTo>
                    <a:pt x="2112" y="7034"/>
                  </a:lnTo>
                  <a:lnTo>
                    <a:pt x="2135" y="7043"/>
                  </a:lnTo>
                  <a:lnTo>
                    <a:pt x="2157" y="7052"/>
                  </a:lnTo>
                  <a:lnTo>
                    <a:pt x="2178" y="7061"/>
                  </a:lnTo>
                  <a:lnTo>
                    <a:pt x="2201" y="7072"/>
                  </a:lnTo>
                  <a:lnTo>
                    <a:pt x="2222" y="7084"/>
                  </a:lnTo>
                  <a:lnTo>
                    <a:pt x="2243" y="7095"/>
                  </a:lnTo>
                  <a:lnTo>
                    <a:pt x="2263" y="7108"/>
                  </a:lnTo>
                  <a:lnTo>
                    <a:pt x="2303" y="7135"/>
                  </a:lnTo>
                  <a:lnTo>
                    <a:pt x="2341" y="7164"/>
                  </a:lnTo>
                  <a:lnTo>
                    <a:pt x="2379" y="7196"/>
                  </a:lnTo>
                  <a:lnTo>
                    <a:pt x="2415" y="7228"/>
                  </a:lnTo>
                  <a:lnTo>
                    <a:pt x="2451" y="7261"/>
                  </a:lnTo>
                  <a:lnTo>
                    <a:pt x="2487" y="7295"/>
                  </a:lnTo>
                  <a:lnTo>
                    <a:pt x="2523" y="7331"/>
                  </a:lnTo>
                  <a:lnTo>
                    <a:pt x="2593" y="7400"/>
                  </a:lnTo>
                  <a:lnTo>
                    <a:pt x="2628" y="7435"/>
                  </a:lnTo>
                  <a:lnTo>
                    <a:pt x="2663" y="7467"/>
                  </a:lnTo>
                  <a:lnTo>
                    <a:pt x="2663" y="7467"/>
                  </a:lnTo>
                  <a:lnTo>
                    <a:pt x="2698" y="7499"/>
                  </a:lnTo>
                  <a:lnTo>
                    <a:pt x="2741" y="7535"/>
                  </a:lnTo>
                  <a:lnTo>
                    <a:pt x="2765" y="7554"/>
                  </a:lnTo>
                  <a:lnTo>
                    <a:pt x="2791" y="7573"/>
                  </a:lnTo>
                  <a:lnTo>
                    <a:pt x="2816" y="7590"/>
                  </a:lnTo>
                  <a:lnTo>
                    <a:pt x="2843" y="7609"/>
                  </a:lnTo>
                  <a:lnTo>
                    <a:pt x="2843" y="7609"/>
                  </a:lnTo>
                  <a:lnTo>
                    <a:pt x="2795" y="7666"/>
                  </a:lnTo>
                  <a:lnTo>
                    <a:pt x="2748" y="7726"/>
                  </a:lnTo>
                  <a:lnTo>
                    <a:pt x="2703" y="7786"/>
                  </a:lnTo>
                  <a:lnTo>
                    <a:pt x="2657" y="7846"/>
                  </a:lnTo>
                  <a:lnTo>
                    <a:pt x="2613" y="7906"/>
                  </a:lnTo>
                  <a:lnTo>
                    <a:pt x="2569" y="7967"/>
                  </a:lnTo>
                  <a:lnTo>
                    <a:pt x="2527" y="8029"/>
                  </a:lnTo>
                  <a:lnTo>
                    <a:pt x="2485" y="8091"/>
                  </a:lnTo>
                  <a:lnTo>
                    <a:pt x="2402" y="8217"/>
                  </a:lnTo>
                  <a:lnTo>
                    <a:pt x="2321" y="8343"/>
                  </a:lnTo>
                  <a:lnTo>
                    <a:pt x="2242" y="8471"/>
                  </a:lnTo>
                  <a:lnTo>
                    <a:pt x="2162" y="8598"/>
                  </a:lnTo>
                  <a:lnTo>
                    <a:pt x="2004" y="8854"/>
                  </a:lnTo>
                  <a:lnTo>
                    <a:pt x="1925" y="8981"/>
                  </a:lnTo>
                  <a:lnTo>
                    <a:pt x="1843" y="9107"/>
                  </a:lnTo>
                  <a:lnTo>
                    <a:pt x="1758" y="9233"/>
                  </a:lnTo>
                  <a:lnTo>
                    <a:pt x="1716" y="9295"/>
                  </a:lnTo>
                  <a:lnTo>
                    <a:pt x="1673" y="9355"/>
                  </a:lnTo>
                  <a:lnTo>
                    <a:pt x="1628" y="9416"/>
                  </a:lnTo>
                  <a:lnTo>
                    <a:pt x="1584" y="9476"/>
                  </a:lnTo>
                  <a:lnTo>
                    <a:pt x="1538" y="9537"/>
                  </a:lnTo>
                  <a:lnTo>
                    <a:pt x="1491" y="9595"/>
                  </a:lnTo>
                  <a:lnTo>
                    <a:pt x="1491" y="9595"/>
                  </a:lnTo>
                  <a:lnTo>
                    <a:pt x="1451" y="9645"/>
                  </a:lnTo>
                  <a:lnTo>
                    <a:pt x="1420" y="9680"/>
                  </a:lnTo>
                  <a:lnTo>
                    <a:pt x="1399" y="9703"/>
                  </a:lnTo>
                  <a:lnTo>
                    <a:pt x="1385" y="9716"/>
                  </a:lnTo>
                  <a:lnTo>
                    <a:pt x="1380" y="9718"/>
                  </a:lnTo>
                  <a:lnTo>
                    <a:pt x="1378" y="9718"/>
                  </a:lnTo>
                  <a:lnTo>
                    <a:pt x="1377" y="9717"/>
                  </a:lnTo>
                  <a:lnTo>
                    <a:pt x="1378" y="9712"/>
                  </a:lnTo>
                  <a:lnTo>
                    <a:pt x="1383" y="9701"/>
                  </a:lnTo>
                  <a:lnTo>
                    <a:pt x="1392" y="9682"/>
                  </a:lnTo>
                  <a:lnTo>
                    <a:pt x="1404" y="9659"/>
                  </a:lnTo>
                  <a:lnTo>
                    <a:pt x="1419" y="9633"/>
                  </a:lnTo>
                  <a:lnTo>
                    <a:pt x="1454" y="9575"/>
                  </a:lnTo>
                  <a:lnTo>
                    <a:pt x="1488" y="9522"/>
                  </a:lnTo>
                  <a:lnTo>
                    <a:pt x="1515" y="9481"/>
                  </a:lnTo>
                  <a:lnTo>
                    <a:pt x="1515" y="9481"/>
                  </a:lnTo>
                  <a:lnTo>
                    <a:pt x="1605" y="9350"/>
                  </a:lnTo>
                  <a:lnTo>
                    <a:pt x="1695" y="9220"/>
                  </a:lnTo>
                  <a:lnTo>
                    <a:pt x="1786" y="9090"/>
                  </a:lnTo>
                  <a:lnTo>
                    <a:pt x="1878" y="8959"/>
                  </a:lnTo>
                  <a:lnTo>
                    <a:pt x="1878" y="8959"/>
                  </a:lnTo>
                  <a:lnTo>
                    <a:pt x="1991" y="8794"/>
                  </a:lnTo>
                  <a:lnTo>
                    <a:pt x="2102" y="8627"/>
                  </a:lnTo>
                  <a:lnTo>
                    <a:pt x="2214" y="8461"/>
                  </a:lnTo>
                  <a:lnTo>
                    <a:pt x="2324" y="8294"/>
                  </a:lnTo>
                  <a:lnTo>
                    <a:pt x="2431" y="8125"/>
                  </a:lnTo>
                  <a:lnTo>
                    <a:pt x="2539" y="7956"/>
                  </a:lnTo>
                  <a:lnTo>
                    <a:pt x="2644" y="7786"/>
                  </a:lnTo>
                  <a:lnTo>
                    <a:pt x="2750" y="7615"/>
                  </a:lnTo>
                  <a:lnTo>
                    <a:pt x="2750" y="7615"/>
                  </a:lnTo>
                  <a:lnTo>
                    <a:pt x="2751" y="7610"/>
                  </a:lnTo>
                  <a:lnTo>
                    <a:pt x="2751" y="7604"/>
                  </a:lnTo>
                  <a:lnTo>
                    <a:pt x="2748" y="7600"/>
                  </a:lnTo>
                  <a:lnTo>
                    <a:pt x="2745" y="7596"/>
                  </a:lnTo>
                  <a:lnTo>
                    <a:pt x="2740" y="7594"/>
                  </a:lnTo>
                  <a:lnTo>
                    <a:pt x="2736" y="7593"/>
                  </a:lnTo>
                  <a:lnTo>
                    <a:pt x="2731" y="7594"/>
                  </a:lnTo>
                  <a:lnTo>
                    <a:pt x="2726" y="7597"/>
                  </a:lnTo>
                  <a:lnTo>
                    <a:pt x="2726" y="7597"/>
                  </a:lnTo>
                  <a:lnTo>
                    <a:pt x="2672" y="7664"/>
                  </a:lnTo>
                  <a:lnTo>
                    <a:pt x="2620" y="7731"/>
                  </a:lnTo>
                  <a:lnTo>
                    <a:pt x="2568" y="7799"/>
                  </a:lnTo>
                  <a:lnTo>
                    <a:pt x="2517" y="7867"/>
                  </a:lnTo>
                  <a:lnTo>
                    <a:pt x="2466" y="7936"/>
                  </a:lnTo>
                  <a:lnTo>
                    <a:pt x="2417" y="8006"/>
                  </a:lnTo>
                  <a:lnTo>
                    <a:pt x="2368" y="8075"/>
                  </a:lnTo>
                  <a:lnTo>
                    <a:pt x="2320" y="8145"/>
                  </a:lnTo>
                  <a:lnTo>
                    <a:pt x="2225" y="8287"/>
                  </a:lnTo>
                  <a:lnTo>
                    <a:pt x="2132" y="8430"/>
                  </a:lnTo>
                  <a:lnTo>
                    <a:pt x="2040" y="8574"/>
                  </a:lnTo>
                  <a:lnTo>
                    <a:pt x="1949" y="8718"/>
                  </a:lnTo>
                  <a:lnTo>
                    <a:pt x="1769" y="9007"/>
                  </a:lnTo>
                  <a:lnTo>
                    <a:pt x="1679" y="9152"/>
                  </a:lnTo>
                  <a:lnTo>
                    <a:pt x="1586" y="9296"/>
                  </a:lnTo>
                  <a:lnTo>
                    <a:pt x="1494" y="9439"/>
                  </a:lnTo>
                  <a:lnTo>
                    <a:pt x="1400" y="9580"/>
                  </a:lnTo>
                  <a:lnTo>
                    <a:pt x="1352" y="9652"/>
                  </a:lnTo>
                  <a:lnTo>
                    <a:pt x="1303" y="9722"/>
                  </a:lnTo>
                  <a:lnTo>
                    <a:pt x="1254" y="9791"/>
                  </a:lnTo>
                  <a:lnTo>
                    <a:pt x="1204" y="9860"/>
                  </a:lnTo>
                  <a:lnTo>
                    <a:pt x="1204" y="9860"/>
                  </a:lnTo>
                  <a:lnTo>
                    <a:pt x="1218" y="9840"/>
                  </a:lnTo>
                  <a:lnTo>
                    <a:pt x="1232" y="9819"/>
                  </a:lnTo>
                  <a:lnTo>
                    <a:pt x="1245" y="9797"/>
                  </a:lnTo>
                  <a:lnTo>
                    <a:pt x="1257" y="9773"/>
                  </a:lnTo>
                  <a:lnTo>
                    <a:pt x="1282" y="9725"/>
                  </a:lnTo>
                  <a:lnTo>
                    <a:pt x="1307" y="9674"/>
                  </a:lnTo>
                  <a:lnTo>
                    <a:pt x="1329" y="9622"/>
                  </a:lnTo>
                  <a:lnTo>
                    <a:pt x="1352" y="9568"/>
                  </a:lnTo>
                  <a:lnTo>
                    <a:pt x="1374" y="9516"/>
                  </a:lnTo>
                  <a:lnTo>
                    <a:pt x="1397" y="9463"/>
                  </a:lnTo>
                  <a:lnTo>
                    <a:pt x="1397" y="9463"/>
                  </a:lnTo>
                  <a:lnTo>
                    <a:pt x="1515" y="9303"/>
                  </a:lnTo>
                  <a:lnTo>
                    <a:pt x="1632" y="9140"/>
                  </a:lnTo>
                  <a:lnTo>
                    <a:pt x="1748" y="8977"/>
                  </a:lnTo>
                  <a:lnTo>
                    <a:pt x="1861" y="8813"/>
                  </a:lnTo>
                  <a:lnTo>
                    <a:pt x="1974" y="8648"/>
                  </a:lnTo>
                  <a:lnTo>
                    <a:pt x="2028" y="8565"/>
                  </a:lnTo>
                  <a:lnTo>
                    <a:pt x="2083" y="8483"/>
                  </a:lnTo>
                  <a:lnTo>
                    <a:pt x="2135" y="8400"/>
                  </a:lnTo>
                  <a:lnTo>
                    <a:pt x="2188" y="8317"/>
                  </a:lnTo>
                  <a:lnTo>
                    <a:pt x="2239" y="8234"/>
                  </a:lnTo>
                  <a:lnTo>
                    <a:pt x="2290" y="8151"/>
                  </a:lnTo>
                  <a:lnTo>
                    <a:pt x="2290" y="8151"/>
                  </a:lnTo>
                  <a:lnTo>
                    <a:pt x="2340" y="8075"/>
                  </a:lnTo>
                  <a:lnTo>
                    <a:pt x="2390" y="7998"/>
                  </a:lnTo>
                  <a:lnTo>
                    <a:pt x="2440" y="7920"/>
                  </a:lnTo>
                  <a:lnTo>
                    <a:pt x="2489" y="7842"/>
                  </a:lnTo>
                  <a:lnTo>
                    <a:pt x="2535" y="7762"/>
                  </a:lnTo>
                  <a:lnTo>
                    <a:pt x="2581" y="7682"/>
                  </a:lnTo>
                  <a:lnTo>
                    <a:pt x="2626" y="7601"/>
                  </a:lnTo>
                  <a:lnTo>
                    <a:pt x="2669" y="7519"/>
                  </a:lnTo>
                  <a:lnTo>
                    <a:pt x="2669" y="7519"/>
                  </a:lnTo>
                  <a:lnTo>
                    <a:pt x="2670" y="7513"/>
                  </a:lnTo>
                  <a:lnTo>
                    <a:pt x="2670" y="7507"/>
                  </a:lnTo>
                  <a:lnTo>
                    <a:pt x="2668" y="7503"/>
                  </a:lnTo>
                  <a:lnTo>
                    <a:pt x="2663" y="7500"/>
                  </a:lnTo>
                  <a:lnTo>
                    <a:pt x="2658" y="7498"/>
                  </a:lnTo>
                  <a:lnTo>
                    <a:pt x="2654" y="7498"/>
                  </a:lnTo>
                  <a:lnTo>
                    <a:pt x="2649" y="7500"/>
                  </a:lnTo>
                  <a:lnTo>
                    <a:pt x="2644" y="7505"/>
                  </a:lnTo>
                  <a:lnTo>
                    <a:pt x="2644" y="7505"/>
                  </a:lnTo>
                  <a:lnTo>
                    <a:pt x="2602" y="7562"/>
                  </a:lnTo>
                  <a:lnTo>
                    <a:pt x="2561" y="7622"/>
                  </a:lnTo>
                  <a:lnTo>
                    <a:pt x="2521" y="7682"/>
                  </a:lnTo>
                  <a:lnTo>
                    <a:pt x="2482" y="7741"/>
                  </a:lnTo>
                  <a:lnTo>
                    <a:pt x="2443" y="7802"/>
                  </a:lnTo>
                  <a:lnTo>
                    <a:pt x="2406" y="7863"/>
                  </a:lnTo>
                  <a:lnTo>
                    <a:pt x="2331" y="7987"/>
                  </a:lnTo>
                  <a:lnTo>
                    <a:pt x="2257" y="8112"/>
                  </a:lnTo>
                  <a:lnTo>
                    <a:pt x="2184" y="8236"/>
                  </a:lnTo>
                  <a:lnTo>
                    <a:pt x="2112" y="8362"/>
                  </a:lnTo>
                  <a:lnTo>
                    <a:pt x="2037" y="8486"/>
                  </a:lnTo>
                  <a:lnTo>
                    <a:pt x="2037" y="8486"/>
                  </a:lnTo>
                  <a:lnTo>
                    <a:pt x="1891" y="8686"/>
                  </a:lnTo>
                  <a:lnTo>
                    <a:pt x="1745" y="8887"/>
                  </a:lnTo>
                  <a:lnTo>
                    <a:pt x="1673" y="8988"/>
                  </a:lnTo>
                  <a:lnTo>
                    <a:pt x="1603" y="9090"/>
                  </a:lnTo>
                  <a:lnTo>
                    <a:pt x="1534" y="9193"/>
                  </a:lnTo>
                  <a:lnTo>
                    <a:pt x="1466" y="9297"/>
                  </a:lnTo>
                  <a:lnTo>
                    <a:pt x="1466" y="9297"/>
                  </a:lnTo>
                  <a:lnTo>
                    <a:pt x="1367" y="9429"/>
                  </a:lnTo>
                  <a:lnTo>
                    <a:pt x="1319" y="9496"/>
                  </a:lnTo>
                  <a:lnTo>
                    <a:pt x="1273" y="9563"/>
                  </a:lnTo>
                  <a:lnTo>
                    <a:pt x="1226" y="9630"/>
                  </a:lnTo>
                  <a:lnTo>
                    <a:pt x="1181" y="9698"/>
                  </a:lnTo>
                  <a:lnTo>
                    <a:pt x="1138" y="9766"/>
                  </a:lnTo>
                  <a:lnTo>
                    <a:pt x="1097" y="9835"/>
                  </a:lnTo>
                  <a:lnTo>
                    <a:pt x="1097" y="9835"/>
                  </a:lnTo>
                  <a:lnTo>
                    <a:pt x="1143" y="9759"/>
                  </a:lnTo>
                  <a:lnTo>
                    <a:pt x="1188" y="9683"/>
                  </a:lnTo>
                  <a:lnTo>
                    <a:pt x="1235" y="9608"/>
                  </a:lnTo>
                  <a:lnTo>
                    <a:pt x="1283" y="9533"/>
                  </a:lnTo>
                  <a:lnTo>
                    <a:pt x="1332" y="9460"/>
                  </a:lnTo>
                  <a:lnTo>
                    <a:pt x="1381" y="9386"/>
                  </a:lnTo>
                  <a:lnTo>
                    <a:pt x="1481" y="9240"/>
                  </a:lnTo>
                  <a:lnTo>
                    <a:pt x="1583" y="9094"/>
                  </a:lnTo>
                  <a:lnTo>
                    <a:pt x="1685" y="8949"/>
                  </a:lnTo>
                  <a:lnTo>
                    <a:pt x="1788" y="8805"/>
                  </a:lnTo>
                  <a:lnTo>
                    <a:pt x="1889" y="8660"/>
                  </a:lnTo>
                  <a:lnTo>
                    <a:pt x="1989" y="8515"/>
                  </a:lnTo>
                  <a:lnTo>
                    <a:pt x="2088" y="8368"/>
                  </a:lnTo>
                  <a:lnTo>
                    <a:pt x="2136" y="8294"/>
                  </a:lnTo>
                  <a:lnTo>
                    <a:pt x="2184" y="8220"/>
                  </a:lnTo>
                  <a:lnTo>
                    <a:pt x="2231" y="8145"/>
                  </a:lnTo>
                  <a:lnTo>
                    <a:pt x="2277" y="8069"/>
                  </a:lnTo>
                  <a:lnTo>
                    <a:pt x="2322" y="7993"/>
                  </a:lnTo>
                  <a:lnTo>
                    <a:pt x="2367" y="7917"/>
                  </a:lnTo>
                  <a:lnTo>
                    <a:pt x="2409" y="7838"/>
                  </a:lnTo>
                  <a:lnTo>
                    <a:pt x="2451" y="7761"/>
                  </a:lnTo>
                  <a:lnTo>
                    <a:pt x="2492" y="7682"/>
                  </a:lnTo>
                  <a:lnTo>
                    <a:pt x="2531" y="7602"/>
                  </a:lnTo>
                  <a:lnTo>
                    <a:pt x="2568" y="7520"/>
                  </a:lnTo>
                  <a:lnTo>
                    <a:pt x="2605" y="7438"/>
                  </a:lnTo>
                  <a:lnTo>
                    <a:pt x="2605" y="7438"/>
                  </a:lnTo>
                  <a:lnTo>
                    <a:pt x="2606" y="7434"/>
                  </a:lnTo>
                  <a:lnTo>
                    <a:pt x="2605" y="7429"/>
                  </a:lnTo>
                  <a:lnTo>
                    <a:pt x="2602" y="7424"/>
                  </a:lnTo>
                  <a:lnTo>
                    <a:pt x="2600" y="7419"/>
                  </a:lnTo>
                  <a:lnTo>
                    <a:pt x="2595" y="7417"/>
                  </a:lnTo>
                  <a:lnTo>
                    <a:pt x="2592" y="7417"/>
                  </a:lnTo>
                  <a:lnTo>
                    <a:pt x="2587" y="7418"/>
                  </a:lnTo>
                  <a:lnTo>
                    <a:pt x="2582" y="7422"/>
                  </a:lnTo>
                  <a:lnTo>
                    <a:pt x="2582" y="7422"/>
                  </a:lnTo>
                  <a:lnTo>
                    <a:pt x="2533" y="7486"/>
                  </a:lnTo>
                  <a:lnTo>
                    <a:pt x="2484" y="7553"/>
                  </a:lnTo>
                  <a:lnTo>
                    <a:pt x="2436" y="7618"/>
                  </a:lnTo>
                  <a:lnTo>
                    <a:pt x="2389" y="7685"/>
                  </a:lnTo>
                  <a:lnTo>
                    <a:pt x="2344" y="7753"/>
                  </a:lnTo>
                  <a:lnTo>
                    <a:pt x="2298" y="7821"/>
                  </a:lnTo>
                  <a:lnTo>
                    <a:pt x="2208" y="7958"/>
                  </a:lnTo>
                  <a:lnTo>
                    <a:pt x="2120" y="8096"/>
                  </a:lnTo>
                  <a:lnTo>
                    <a:pt x="2035" y="8235"/>
                  </a:lnTo>
                  <a:lnTo>
                    <a:pt x="1949" y="8375"/>
                  </a:lnTo>
                  <a:lnTo>
                    <a:pt x="1865" y="8515"/>
                  </a:lnTo>
                  <a:lnTo>
                    <a:pt x="1779" y="8655"/>
                  </a:lnTo>
                  <a:lnTo>
                    <a:pt x="1694" y="8795"/>
                  </a:lnTo>
                  <a:lnTo>
                    <a:pt x="1609" y="8934"/>
                  </a:lnTo>
                  <a:lnTo>
                    <a:pt x="1521" y="9072"/>
                  </a:lnTo>
                  <a:lnTo>
                    <a:pt x="1431" y="9209"/>
                  </a:lnTo>
                  <a:lnTo>
                    <a:pt x="1385" y="9277"/>
                  </a:lnTo>
                  <a:lnTo>
                    <a:pt x="1338" y="9344"/>
                  </a:lnTo>
                  <a:lnTo>
                    <a:pt x="1291" y="9410"/>
                  </a:lnTo>
                  <a:lnTo>
                    <a:pt x="1243" y="9477"/>
                  </a:lnTo>
                  <a:lnTo>
                    <a:pt x="1194" y="9543"/>
                  </a:lnTo>
                  <a:lnTo>
                    <a:pt x="1145" y="9607"/>
                  </a:lnTo>
                  <a:lnTo>
                    <a:pt x="1145" y="9607"/>
                  </a:lnTo>
                  <a:lnTo>
                    <a:pt x="1102" y="9662"/>
                  </a:lnTo>
                  <a:lnTo>
                    <a:pt x="1057" y="9717"/>
                  </a:lnTo>
                  <a:lnTo>
                    <a:pt x="1016" y="9764"/>
                  </a:lnTo>
                  <a:lnTo>
                    <a:pt x="999" y="9783"/>
                  </a:lnTo>
                  <a:lnTo>
                    <a:pt x="985" y="9796"/>
                  </a:lnTo>
                  <a:lnTo>
                    <a:pt x="975" y="9804"/>
                  </a:lnTo>
                  <a:lnTo>
                    <a:pt x="971" y="9806"/>
                  </a:lnTo>
                  <a:lnTo>
                    <a:pt x="968" y="9805"/>
                  </a:lnTo>
                  <a:lnTo>
                    <a:pt x="967" y="9804"/>
                  </a:lnTo>
                  <a:lnTo>
                    <a:pt x="968" y="9799"/>
                  </a:lnTo>
                  <a:lnTo>
                    <a:pt x="969" y="9793"/>
                  </a:lnTo>
                  <a:lnTo>
                    <a:pt x="973" y="9784"/>
                  </a:lnTo>
                  <a:lnTo>
                    <a:pt x="984" y="9760"/>
                  </a:lnTo>
                  <a:lnTo>
                    <a:pt x="1002" y="9725"/>
                  </a:lnTo>
                  <a:lnTo>
                    <a:pt x="1029" y="9680"/>
                  </a:lnTo>
                  <a:lnTo>
                    <a:pt x="1063" y="9621"/>
                  </a:lnTo>
                  <a:lnTo>
                    <a:pt x="1063" y="9621"/>
                  </a:lnTo>
                  <a:lnTo>
                    <a:pt x="1123" y="9523"/>
                  </a:lnTo>
                  <a:lnTo>
                    <a:pt x="1184" y="9424"/>
                  </a:lnTo>
                  <a:lnTo>
                    <a:pt x="1307" y="9230"/>
                  </a:lnTo>
                  <a:lnTo>
                    <a:pt x="1431" y="9037"/>
                  </a:lnTo>
                  <a:lnTo>
                    <a:pt x="1556" y="8845"/>
                  </a:lnTo>
                  <a:lnTo>
                    <a:pt x="1556" y="8845"/>
                  </a:lnTo>
                  <a:lnTo>
                    <a:pt x="1669" y="8672"/>
                  </a:lnTo>
                  <a:lnTo>
                    <a:pt x="1784" y="8500"/>
                  </a:lnTo>
                  <a:lnTo>
                    <a:pt x="2015" y="8157"/>
                  </a:lnTo>
                  <a:lnTo>
                    <a:pt x="2245" y="7814"/>
                  </a:lnTo>
                  <a:lnTo>
                    <a:pt x="2476" y="7470"/>
                  </a:lnTo>
                  <a:lnTo>
                    <a:pt x="2476" y="7470"/>
                  </a:lnTo>
                  <a:lnTo>
                    <a:pt x="2478" y="7465"/>
                  </a:lnTo>
                  <a:lnTo>
                    <a:pt x="2478" y="7460"/>
                  </a:lnTo>
                  <a:lnTo>
                    <a:pt x="2476" y="7456"/>
                  </a:lnTo>
                  <a:lnTo>
                    <a:pt x="2472" y="7453"/>
                  </a:lnTo>
                  <a:lnTo>
                    <a:pt x="2468" y="7451"/>
                  </a:lnTo>
                  <a:lnTo>
                    <a:pt x="2462" y="7451"/>
                  </a:lnTo>
                  <a:lnTo>
                    <a:pt x="2457" y="7452"/>
                  </a:lnTo>
                  <a:lnTo>
                    <a:pt x="2452" y="7457"/>
                  </a:lnTo>
                  <a:lnTo>
                    <a:pt x="2452" y="7457"/>
                  </a:lnTo>
                  <a:lnTo>
                    <a:pt x="2386" y="7544"/>
                  </a:lnTo>
                  <a:lnTo>
                    <a:pt x="2320" y="7631"/>
                  </a:lnTo>
                  <a:lnTo>
                    <a:pt x="2191" y="7808"/>
                  </a:lnTo>
                  <a:lnTo>
                    <a:pt x="2191" y="7808"/>
                  </a:lnTo>
                  <a:lnTo>
                    <a:pt x="2252" y="7713"/>
                  </a:lnTo>
                  <a:lnTo>
                    <a:pt x="2312" y="7617"/>
                  </a:lnTo>
                  <a:lnTo>
                    <a:pt x="2372" y="7520"/>
                  </a:lnTo>
                  <a:lnTo>
                    <a:pt x="2429" y="7423"/>
                  </a:lnTo>
                  <a:lnTo>
                    <a:pt x="2429" y="7423"/>
                  </a:lnTo>
                  <a:lnTo>
                    <a:pt x="2430" y="7417"/>
                  </a:lnTo>
                  <a:lnTo>
                    <a:pt x="2430" y="7412"/>
                  </a:lnTo>
                  <a:lnTo>
                    <a:pt x="2428" y="7408"/>
                  </a:lnTo>
                  <a:lnTo>
                    <a:pt x="2424" y="7404"/>
                  </a:lnTo>
                  <a:lnTo>
                    <a:pt x="2420" y="7402"/>
                  </a:lnTo>
                  <a:lnTo>
                    <a:pt x="2415" y="7401"/>
                  </a:lnTo>
                  <a:lnTo>
                    <a:pt x="2410" y="7402"/>
                  </a:lnTo>
                  <a:lnTo>
                    <a:pt x="2406" y="7405"/>
                  </a:lnTo>
                  <a:lnTo>
                    <a:pt x="2406" y="7405"/>
                  </a:lnTo>
                  <a:lnTo>
                    <a:pt x="2393" y="7421"/>
                  </a:lnTo>
                  <a:lnTo>
                    <a:pt x="2393" y="7421"/>
                  </a:lnTo>
                  <a:lnTo>
                    <a:pt x="2404" y="7386"/>
                  </a:lnTo>
                  <a:lnTo>
                    <a:pt x="2414" y="7349"/>
                  </a:lnTo>
                  <a:lnTo>
                    <a:pt x="2423" y="7312"/>
                  </a:lnTo>
                  <a:lnTo>
                    <a:pt x="2430" y="7275"/>
                  </a:lnTo>
                  <a:lnTo>
                    <a:pt x="2430" y="7275"/>
                  </a:lnTo>
                  <a:lnTo>
                    <a:pt x="2430" y="7270"/>
                  </a:lnTo>
                  <a:lnTo>
                    <a:pt x="2429" y="7266"/>
                  </a:lnTo>
                  <a:lnTo>
                    <a:pt x="2427" y="7263"/>
                  </a:lnTo>
                  <a:lnTo>
                    <a:pt x="2423" y="7259"/>
                  </a:lnTo>
                  <a:lnTo>
                    <a:pt x="2420" y="7258"/>
                  </a:lnTo>
                  <a:lnTo>
                    <a:pt x="2415" y="7257"/>
                  </a:lnTo>
                  <a:lnTo>
                    <a:pt x="2410" y="7258"/>
                  </a:lnTo>
                  <a:lnTo>
                    <a:pt x="2407" y="7261"/>
                  </a:lnTo>
                  <a:lnTo>
                    <a:pt x="2407" y="7261"/>
                  </a:lnTo>
                  <a:lnTo>
                    <a:pt x="2346" y="7321"/>
                  </a:lnTo>
                  <a:lnTo>
                    <a:pt x="2286" y="7382"/>
                  </a:lnTo>
                  <a:lnTo>
                    <a:pt x="2229" y="7444"/>
                  </a:lnTo>
                  <a:lnTo>
                    <a:pt x="2173" y="7507"/>
                  </a:lnTo>
                  <a:lnTo>
                    <a:pt x="2118" y="7570"/>
                  </a:lnTo>
                  <a:lnTo>
                    <a:pt x="2064" y="7636"/>
                  </a:lnTo>
                  <a:lnTo>
                    <a:pt x="2012" y="7702"/>
                  </a:lnTo>
                  <a:lnTo>
                    <a:pt x="1961" y="7768"/>
                  </a:lnTo>
                  <a:lnTo>
                    <a:pt x="1912" y="7836"/>
                  </a:lnTo>
                  <a:lnTo>
                    <a:pt x="1862" y="7905"/>
                  </a:lnTo>
                  <a:lnTo>
                    <a:pt x="1814" y="7974"/>
                  </a:lnTo>
                  <a:lnTo>
                    <a:pt x="1768" y="8044"/>
                  </a:lnTo>
                  <a:lnTo>
                    <a:pt x="1721" y="8115"/>
                  </a:lnTo>
                  <a:lnTo>
                    <a:pt x="1674" y="8186"/>
                  </a:lnTo>
                  <a:lnTo>
                    <a:pt x="1584" y="8330"/>
                  </a:lnTo>
                  <a:lnTo>
                    <a:pt x="1584" y="8330"/>
                  </a:lnTo>
                  <a:lnTo>
                    <a:pt x="1260" y="8851"/>
                  </a:lnTo>
                  <a:lnTo>
                    <a:pt x="1098" y="9112"/>
                  </a:lnTo>
                  <a:lnTo>
                    <a:pt x="1019" y="9244"/>
                  </a:lnTo>
                  <a:lnTo>
                    <a:pt x="939" y="9375"/>
                  </a:lnTo>
                  <a:lnTo>
                    <a:pt x="939" y="9375"/>
                  </a:lnTo>
                  <a:lnTo>
                    <a:pt x="850" y="9482"/>
                  </a:lnTo>
                  <a:lnTo>
                    <a:pt x="760" y="9587"/>
                  </a:lnTo>
                  <a:lnTo>
                    <a:pt x="760" y="9587"/>
                  </a:lnTo>
                  <a:lnTo>
                    <a:pt x="719" y="9633"/>
                  </a:lnTo>
                  <a:lnTo>
                    <a:pt x="685" y="9669"/>
                  </a:lnTo>
                  <a:lnTo>
                    <a:pt x="671" y="9683"/>
                  </a:lnTo>
                  <a:lnTo>
                    <a:pt x="658" y="9695"/>
                  </a:lnTo>
                  <a:lnTo>
                    <a:pt x="648" y="9703"/>
                  </a:lnTo>
                  <a:lnTo>
                    <a:pt x="639" y="9708"/>
                  </a:lnTo>
                  <a:lnTo>
                    <a:pt x="634" y="9710"/>
                  </a:lnTo>
                  <a:lnTo>
                    <a:pt x="632" y="9709"/>
                  </a:lnTo>
                  <a:lnTo>
                    <a:pt x="631" y="9708"/>
                  </a:lnTo>
                  <a:lnTo>
                    <a:pt x="630" y="9705"/>
                  </a:lnTo>
                  <a:lnTo>
                    <a:pt x="630" y="9702"/>
                  </a:lnTo>
                  <a:lnTo>
                    <a:pt x="632" y="9691"/>
                  </a:lnTo>
                  <a:lnTo>
                    <a:pt x="638" y="9677"/>
                  </a:lnTo>
                  <a:lnTo>
                    <a:pt x="646" y="9659"/>
                  </a:lnTo>
                  <a:lnTo>
                    <a:pt x="658" y="9635"/>
                  </a:lnTo>
                  <a:lnTo>
                    <a:pt x="673" y="9606"/>
                  </a:lnTo>
                  <a:lnTo>
                    <a:pt x="673" y="9606"/>
                  </a:lnTo>
                  <a:lnTo>
                    <a:pt x="707" y="9564"/>
                  </a:lnTo>
                  <a:lnTo>
                    <a:pt x="740" y="9522"/>
                  </a:lnTo>
                  <a:lnTo>
                    <a:pt x="772" y="9477"/>
                  </a:lnTo>
                  <a:lnTo>
                    <a:pt x="803" y="9434"/>
                  </a:lnTo>
                  <a:lnTo>
                    <a:pt x="834" y="9389"/>
                  </a:lnTo>
                  <a:lnTo>
                    <a:pt x="864" y="9344"/>
                  </a:lnTo>
                  <a:lnTo>
                    <a:pt x="924" y="9252"/>
                  </a:lnTo>
                  <a:lnTo>
                    <a:pt x="981" y="9161"/>
                  </a:lnTo>
                  <a:lnTo>
                    <a:pt x="1037" y="9067"/>
                  </a:lnTo>
                  <a:lnTo>
                    <a:pt x="1147" y="8880"/>
                  </a:lnTo>
                  <a:lnTo>
                    <a:pt x="1147" y="8880"/>
                  </a:lnTo>
                  <a:lnTo>
                    <a:pt x="1281" y="8700"/>
                  </a:lnTo>
                  <a:lnTo>
                    <a:pt x="1413" y="8521"/>
                  </a:lnTo>
                  <a:lnTo>
                    <a:pt x="1543" y="8341"/>
                  </a:lnTo>
                  <a:lnTo>
                    <a:pt x="1673" y="8159"/>
                  </a:lnTo>
                  <a:lnTo>
                    <a:pt x="1673" y="8159"/>
                  </a:lnTo>
                  <a:lnTo>
                    <a:pt x="1564" y="8307"/>
                  </a:lnTo>
                  <a:lnTo>
                    <a:pt x="1455" y="8452"/>
                  </a:lnTo>
                  <a:lnTo>
                    <a:pt x="1344" y="8596"/>
                  </a:lnTo>
                  <a:lnTo>
                    <a:pt x="1233" y="8739"/>
                  </a:lnTo>
                  <a:lnTo>
                    <a:pt x="1233" y="8739"/>
                  </a:lnTo>
                  <a:lnTo>
                    <a:pt x="1274" y="8672"/>
                  </a:lnTo>
                  <a:lnTo>
                    <a:pt x="1274" y="8672"/>
                  </a:lnTo>
                  <a:lnTo>
                    <a:pt x="1333" y="8576"/>
                  </a:lnTo>
                  <a:lnTo>
                    <a:pt x="1333" y="8576"/>
                  </a:lnTo>
                  <a:lnTo>
                    <a:pt x="1571" y="8236"/>
                  </a:lnTo>
                  <a:lnTo>
                    <a:pt x="1689" y="8068"/>
                  </a:lnTo>
                  <a:lnTo>
                    <a:pt x="1805" y="7901"/>
                  </a:lnTo>
                  <a:lnTo>
                    <a:pt x="1805" y="7901"/>
                  </a:lnTo>
                  <a:lnTo>
                    <a:pt x="1855" y="7828"/>
                  </a:lnTo>
                  <a:lnTo>
                    <a:pt x="1907" y="7755"/>
                  </a:lnTo>
                  <a:lnTo>
                    <a:pt x="2011" y="7609"/>
                  </a:lnTo>
                  <a:lnTo>
                    <a:pt x="2063" y="7537"/>
                  </a:lnTo>
                  <a:lnTo>
                    <a:pt x="2113" y="7464"/>
                  </a:lnTo>
                  <a:lnTo>
                    <a:pt x="2161" y="7391"/>
                  </a:lnTo>
                  <a:lnTo>
                    <a:pt x="2207" y="7320"/>
                  </a:lnTo>
                  <a:lnTo>
                    <a:pt x="2207" y="7320"/>
                  </a:lnTo>
                  <a:lnTo>
                    <a:pt x="2146" y="7421"/>
                  </a:lnTo>
                  <a:lnTo>
                    <a:pt x="2084" y="7521"/>
                  </a:lnTo>
                  <a:lnTo>
                    <a:pt x="1962" y="7721"/>
                  </a:lnTo>
                  <a:lnTo>
                    <a:pt x="1900" y="7820"/>
                  </a:lnTo>
                  <a:lnTo>
                    <a:pt x="1837" y="7919"/>
                  </a:lnTo>
                  <a:lnTo>
                    <a:pt x="1771" y="8016"/>
                  </a:lnTo>
                  <a:lnTo>
                    <a:pt x="1704" y="8114"/>
                  </a:lnTo>
                  <a:lnTo>
                    <a:pt x="1704" y="8114"/>
                  </a:lnTo>
                  <a:lnTo>
                    <a:pt x="1783" y="8002"/>
                  </a:lnTo>
                  <a:lnTo>
                    <a:pt x="1861" y="7890"/>
                  </a:lnTo>
                  <a:lnTo>
                    <a:pt x="1939" y="7776"/>
                  </a:lnTo>
                  <a:lnTo>
                    <a:pt x="2016" y="7663"/>
                  </a:lnTo>
                  <a:lnTo>
                    <a:pt x="2092" y="7548"/>
                  </a:lnTo>
                  <a:lnTo>
                    <a:pt x="2167" y="7432"/>
                  </a:lnTo>
                  <a:lnTo>
                    <a:pt x="2242" y="7316"/>
                  </a:lnTo>
                  <a:lnTo>
                    <a:pt x="2317" y="7198"/>
                  </a:lnTo>
                  <a:lnTo>
                    <a:pt x="2317" y="7198"/>
                  </a:lnTo>
                  <a:lnTo>
                    <a:pt x="2319" y="7192"/>
                  </a:lnTo>
                  <a:lnTo>
                    <a:pt x="2318" y="7188"/>
                  </a:lnTo>
                  <a:lnTo>
                    <a:pt x="2315" y="7183"/>
                  </a:lnTo>
                  <a:lnTo>
                    <a:pt x="2312" y="7180"/>
                  </a:lnTo>
                  <a:lnTo>
                    <a:pt x="2307" y="7178"/>
                  </a:lnTo>
                  <a:lnTo>
                    <a:pt x="2301" y="7178"/>
                  </a:lnTo>
                  <a:lnTo>
                    <a:pt x="2297" y="7180"/>
                  </a:lnTo>
                  <a:lnTo>
                    <a:pt x="2292" y="7184"/>
                  </a:lnTo>
                  <a:lnTo>
                    <a:pt x="2292" y="7184"/>
                  </a:lnTo>
                  <a:lnTo>
                    <a:pt x="2198" y="7309"/>
                  </a:lnTo>
                  <a:lnTo>
                    <a:pt x="2105" y="7435"/>
                  </a:lnTo>
                  <a:lnTo>
                    <a:pt x="2013" y="7561"/>
                  </a:lnTo>
                  <a:lnTo>
                    <a:pt x="1922" y="7689"/>
                  </a:lnTo>
                  <a:lnTo>
                    <a:pt x="1832" y="7816"/>
                  </a:lnTo>
                  <a:lnTo>
                    <a:pt x="1743" y="7944"/>
                  </a:lnTo>
                  <a:lnTo>
                    <a:pt x="1655" y="8073"/>
                  </a:lnTo>
                  <a:lnTo>
                    <a:pt x="1568" y="8203"/>
                  </a:lnTo>
                  <a:lnTo>
                    <a:pt x="1568" y="8203"/>
                  </a:lnTo>
                  <a:lnTo>
                    <a:pt x="1729" y="7943"/>
                  </a:lnTo>
                  <a:lnTo>
                    <a:pt x="1892" y="7683"/>
                  </a:lnTo>
                  <a:lnTo>
                    <a:pt x="2056" y="7424"/>
                  </a:lnTo>
                  <a:lnTo>
                    <a:pt x="2221" y="7167"/>
                  </a:lnTo>
                  <a:lnTo>
                    <a:pt x="2221" y="7167"/>
                  </a:lnTo>
                  <a:lnTo>
                    <a:pt x="2223" y="7161"/>
                  </a:lnTo>
                  <a:lnTo>
                    <a:pt x="2222" y="7155"/>
                  </a:lnTo>
                  <a:lnTo>
                    <a:pt x="2219" y="7151"/>
                  </a:lnTo>
                  <a:lnTo>
                    <a:pt x="2216" y="7148"/>
                  </a:lnTo>
                  <a:lnTo>
                    <a:pt x="2211" y="7146"/>
                  </a:lnTo>
                  <a:lnTo>
                    <a:pt x="2205" y="7146"/>
                  </a:lnTo>
                  <a:lnTo>
                    <a:pt x="2201" y="7148"/>
                  </a:lnTo>
                  <a:lnTo>
                    <a:pt x="2196" y="7151"/>
                  </a:lnTo>
                  <a:lnTo>
                    <a:pt x="2196" y="7151"/>
                  </a:lnTo>
                  <a:lnTo>
                    <a:pt x="2121" y="7253"/>
                  </a:lnTo>
                  <a:lnTo>
                    <a:pt x="2047" y="7356"/>
                  </a:lnTo>
                  <a:lnTo>
                    <a:pt x="1975" y="7459"/>
                  </a:lnTo>
                  <a:lnTo>
                    <a:pt x="1903" y="7562"/>
                  </a:lnTo>
                  <a:lnTo>
                    <a:pt x="1903" y="7562"/>
                  </a:lnTo>
                  <a:lnTo>
                    <a:pt x="1940" y="7505"/>
                  </a:lnTo>
                  <a:lnTo>
                    <a:pt x="1976" y="7446"/>
                  </a:lnTo>
                  <a:lnTo>
                    <a:pt x="2010" y="7388"/>
                  </a:lnTo>
                  <a:lnTo>
                    <a:pt x="2043" y="7328"/>
                  </a:lnTo>
                  <a:lnTo>
                    <a:pt x="2074" y="7268"/>
                  </a:lnTo>
                  <a:lnTo>
                    <a:pt x="2104" y="7208"/>
                  </a:lnTo>
                  <a:lnTo>
                    <a:pt x="2132" y="7146"/>
                  </a:lnTo>
                  <a:lnTo>
                    <a:pt x="2157" y="7084"/>
                  </a:lnTo>
                  <a:lnTo>
                    <a:pt x="2157" y="7084"/>
                  </a:lnTo>
                  <a:lnTo>
                    <a:pt x="2159" y="7078"/>
                  </a:lnTo>
                  <a:lnTo>
                    <a:pt x="2157" y="7073"/>
                  </a:lnTo>
                  <a:lnTo>
                    <a:pt x="2155" y="7069"/>
                  </a:lnTo>
                  <a:lnTo>
                    <a:pt x="2152" y="7067"/>
                  </a:lnTo>
                  <a:lnTo>
                    <a:pt x="2147" y="7065"/>
                  </a:lnTo>
                  <a:lnTo>
                    <a:pt x="2142" y="7065"/>
                  </a:lnTo>
                  <a:lnTo>
                    <a:pt x="2138" y="7066"/>
                  </a:lnTo>
                  <a:lnTo>
                    <a:pt x="2134" y="7068"/>
                  </a:lnTo>
                  <a:lnTo>
                    <a:pt x="2134" y="7068"/>
                  </a:lnTo>
                  <a:lnTo>
                    <a:pt x="2087" y="7120"/>
                  </a:lnTo>
                  <a:lnTo>
                    <a:pt x="2042" y="7171"/>
                  </a:lnTo>
                  <a:lnTo>
                    <a:pt x="1998" y="7225"/>
                  </a:lnTo>
                  <a:lnTo>
                    <a:pt x="1956" y="7279"/>
                  </a:lnTo>
                  <a:lnTo>
                    <a:pt x="1914" y="7335"/>
                  </a:lnTo>
                  <a:lnTo>
                    <a:pt x="1874" y="7391"/>
                  </a:lnTo>
                  <a:lnTo>
                    <a:pt x="1834" y="7449"/>
                  </a:lnTo>
                  <a:lnTo>
                    <a:pt x="1796" y="7506"/>
                  </a:lnTo>
                  <a:lnTo>
                    <a:pt x="1796" y="7506"/>
                  </a:lnTo>
                  <a:lnTo>
                    <a:pt x="1830" y="7448"/>
                  </a:lnTo>
                  <a:lnTo>
                    <a:pt x="1864" y="7388"/>
                  </a:lnTo>
                  <a:lnTo>
                    <a:pt x="1895" y="7327"/>
                  </a:lnTo>
                  <a:lnTo>
                    <a:pt x="1927" y="7266"/>
                  </a:lnTo>
                  <a:lnTo>
                    <a:pt x="1957" y="7204"/>
                  </a:lnTo>
                  <a:lnTo>
                    <a:pt x="1987" y="7142"/>
                  </a:lnTo>
                  <a:lnTo>
                    <a:pt x="2015" y="7079"/>
                  </a:lnTo>
                  <a:lnTo>
                    <a:pt x="2042" y="7014"/>
                  </a:lnTo>
                  <a:lnTo>
                    <a:pt x="2042" y="7014"/>
                  </a:lnTo>
                  <a:close/>
                  <a:moveTo>
                    <a:pt x="1790" y="9027"/>
                  </a:moveTo>
                  <a:lnTo>
                    <a:pt x="1790" y="9027"/>
                  </a:lnTo>
                  <a:lnTo>
                    <a:pt x="1995" y="8699"/>
                  </a:lnTo>
                  <a:lnTo>
                    <a:pt x="2098" y="8535"/>
                  </a:lnTo>
                  <a:lnTo>
                    <a:pt x="2202" y="8372"/>
                  </a:lnTo>
                  <a:lnTo>
                    <a:pt x="2256" y="8291"/>
                  </a:lnTo>
                  <a:lnTo>
                    <a:pt x="2310" y="8211"/>
                  </a:lnTo>
                  <a:lnTo>
                    <a:pt x="2363" y="8131"/>
                  </a:lnTo>
                  <a:lnTo>
                    <a:pt x="2418" y="8052"/>
                  </a:lnTo>
                  <a:lnTo>
                    <a:pt x="2475" y="7973"/>
                  </a:lnTo>
                  <a:lnTo>
                    <a:pt x="2531" y="7895"/>
                  </a:lnTo>
                  <a:lnTo>
                    <a:pt x="2588" y="7816"/>
                  </a:lnTo>
                  <a:lnTo>
                    <a:pt x="2647" y="7740"/>
                  </a:lnTo>
                  <a:lnTo>
                    <a:pt x="2647" y="7740"/>
                  </a:lnTo>
                  <a:lnTo>
                    <a:pt x="2600" y="7802"/>
                  </a:lnTo>
                  <a:lnTo>
                    <a:pt x="2554" y="7865"/>
                  </a:lnTo>
                  <a:lnTo>
                    <a:pt x="2509" y="7930"/>
                  </a:lnTo>
                  <a:lnTo>
                    <a:pt x="2464" y="7995"/>
                  </a:lnTo>
                  <a:lnTo>
                    <a:pt x="2420" y="8061"/>
                  </a:lnTo>
                  <a:lnTo>
                    <a:pt x="2377" y="8128"/>
                  </a:lnTo>
                  <a:lnTo>
                    <a:pt x="2292" y="8262"/>
                  </a:lnTo>
                  <a:lnTo>
                    <a:pt x="2123" y="8533"/>
                  </a:lnTo>
                  <a:lnTo>
                    <a:pt x="2038" y="8666"/>
                  </a:lnTo>
                  <a:lnTo>
                    <a:pt x="1995" y="8733"/>
                  </a:lnTo>
                  <a:lnTo>
                    <a:pt x="1951" y="8797"/>
                  </a:lnTo>
                  <a:lnTo>
                    <a:pt x="1951" y="8797"/>
                  </a:lnTo>
                  <a:lnTo>
                    <a:pt x="1912" y="8854"/>
                  </a:lnTo>
                  <a:lnTo>
                    <a:pt x="1872" y="8912"/>
                  </a:lnTo>
                  <a:lnTo>
                    <a:pt x="1790" y="9027"/>
                  </a:lnTo>
                  <a:lnTo>
                    <a:pt x="1790" y="9027"/>
                  </a:lnTo>
                  <a:close/>
                  <a:moveTo>
                    <a:pt x="1601" y="9117"/>
                  </a:moveTo>
                  <a:lnTo>
                    <a:pt x="1601" y="9117"/>
                  </a:lnTo>
                  <a:lnTo>
                    <a:pt x="1676" y="9008"/>
                  </a:lnTo>
                  <a:lnTo>
                    <a:pt x="1754" y="8899"/>
                  </a:lnTo>
                  <a:lnTo>
                    <a:pt x="1910" y="8685"/>
                  </a:lnTo>
                  <a:lnTo>
                    <a:pt x="1910" y="8685"/>
                  </a:lnTo>
                  <a:lnTo>
                    <a:pt x="1925" y="8665"/>
                  </a:lnTo>
                  <a:lnTo>
                    <a:pt x="1925" y="8665"/>
                  </a:lnTo>
                  <a:lnTo>
                    <a:pt x="1905" y="8695"/>
                  </a:lnTo>
                  <a:lnTo>
                    <a:pt x="1905" y="8695"/>
                  </a:lnTo>
                  <a:lnTo>
                    <a:pt x="1868" y="8749"/>
                  </a:lnTo>
                  <a:lnTo>
                    <a:pt x="1832" y="8802"/>
                  </a:lnTo>
                  <a:lnTo>
                    <a:pt x="1757" y="8907"/>
                  </a:lnTo>
                  <a:lnTo>
                    <a:pt x="1680" y="9012"/>
                  </a:lnTo>
                  <a:lnTo>
                    <a:pt x="1601" y="9117"/>
                  </a:lnTo>
                  <a:lnTo>
                    <a:pt x="1601" y="9117"/>
                  </a:lnTo>
                  <a:close/>
                  <a:moveTo>
                    <a:pt x="1552" y="9110"/>
                  </a:moveTo>
                  <a:lnTo>
                    <a:pt x="1552" y="9110"/>
                  </a:lnTo>
                  <a:lnTo>
                    <a:pt x="1610" y="9023"/>
                  </a:lnTo>
                  <a:lnTo>
                    <a:pt x="1666" y="8936"/>
                  </a:lnTo>
                  <a:lnTo>
                    <a:pt x="1722" y="8849"/>
                  </a:lnTo>
                  <a:lnTo>
                    <a:pt x="1777" y="8761"/>
                  </a:lnTo>
                  <a:lnTo>
                    <a:pt x="1886" y="8584"/>
                  </a:lnTo>
                  <a:lnTo>
                    <a:pt x="1992" y="8406"/>
                  </a:lnTo>
                  <a:lnTo>
                    <a:pt x="2202" y="8052"/>
                  </a:lnTo>
                  <a:lnTo>
                    <a:pt x="2306" y="7877"/>
                  </a:lnTo>
                  <a:lnTo>
                    <a:pt x="2411" y="7705"/>
                  </a:lnTo>
                  <a:lnTo>
                    <a:pt x="2411" y="7705"/>
                  </a:lnTo>
                  <a:lnTo>
                    <a:pt x="2451" y="7643"/>
                  </a:lnTo>
                  <a:lnTo>
                    <a:pt x="2478" y="7603"/>
                  </a:lnTo>
                  <a:lnTo>
                    <a:pt x="2496" y="7581"/>
                  </a:lnTo>
                  <a:lnTo>
                    <a:pt x="2500" y="7576"/>
                  </a:lnTo>
                  <a:lnTo>
                    <a:pt x="2502" y="7575"/>
                  </a:lnTo>
                  <a:lnTo>
                    <a:pt x="2503" y="7575"/>
                  </a:lnTo>
                  <a:lnTo>
                    <a:pt x="2504" y="7577"/>
                  </a:lnTo>
                  <a:lnTo>
                    <a:pt x="2502" y="7583"/>
                  </a:lnTo>
                  <a:lnTo>
                    <a:pt x="2495" y="7604"/>
                  </a:lnTo>
                  <a:lnTo>
                    <a:pt x="2482" y="7635"/>
                  </a:lnTo>
                  <a:lnTo>
                    <a:pt x="2463" y="7672"/>
                  </a:lnTo>
                  <a:lnTo>
                    <a:pt x="2420" y="7762"/>
                  </a:lnTo>
                  <a:lnTo>
                    <a:pt x="2372" y="7856"/>
                  </a:lnTo>
                  <a:lnTo>
                    <a:pt x="2329" y="7936"/>
                  </a:lnTo>
                  <a:lnTo>
                    <a:pt x="2305" y="7984"/>
                  </a:lnTo>
                  <a:lnTo>
                    <a:pt x="2305" y="7984"/>
                  </a:lnTo>
                  <a:lnTo>
                    <a:pt x="2256" y="8070"/>
                  </a:lnTo>
                  <a:lnTo>
                    <a:pt x="2204" y="8155"/>
                  </a:lnTo>
                  <a:lnTo>
                    <a:pt x="2152" y="8239"/>
                  </a:lnTo>
                  <a:lnTo>
                    <a:pt x="2098" y="8322"/>
                  </a:lnTo>
                  <a:lnTo>
                    <a:pt x="2043" y="8404"/>
                  </a:lnTo>
                  <a:lnTo>
                    <a:pt x="1988" y="8486"/>
                  </a:lnTo>
                  <a:lnTo>
                    <a:pt x="1875" y="8648"/>
                  </a:lnTo>
                  <a:lnTo>
                    <a:pt x="1875" y="8648"/>
                  </a:lnTo>
                  <a:lnTo>
                    <a:pt x="1714" y="8879"/>
                  </a:lnTo>
                  <a:lnTo>
                    <a:pt x="1552" y="9110"/>
                  </a:lnTo>
                  <a:lnTo>
                    <a:pt x="1552" y="9110"/>
                  </a:lnTo>
                  <a:close/>
                  <a:moveTo>
                    <a:pt x="1811" y="8365"/>
                  </a:moveTo>
                  <a:lnTo>
                    <a:pt x="1811" y="8365"/>
                  </a:lnTo>
                  <a:lnTo>
                    <a:pt x="1977" y="8139"/>
                  </a:lnTo>
                  <a:lnTo>
                    <a:pt x="2141" y="7912"/>
                  </a:lnTo>
                  <a:lnTo>
                    <a:pt x="2141" y="7912"/>
                  </a:lnTo>
                  <a:lnTo>
                    <a:pt x="2216" y="7805"/>
                  </a:lnTo>
                  <a:lnTo>
                    <a:pt x="2314" y="7662"/>
                  </a:lnTo>
                  <a:lnTo>
                    <a:pt x="2352" y="7607"/>
                  </a:lnTo>
                  <a:lnTo>
                    <a:pt x="2248" y="7762"/>
                  </a:lnTo>
                  <a:lnTo>
                    <a:pt x="2248" y="7762"/>
                  </a:lnTo>
                  <a:lnTo>
                    <a:pt x="1991" y="8144"/>
                  </a:lnTo>
                  <a:lnTo>
                    <a:pt x="1735" y="8524"/>
                  </a:lnTo>
                  <a:lnTo>
                    <a:pt x="1735" y="8524"/>
                  </a:lnTo>
                  <a:lnTo>
                    <a:pt x="1594" y="8737"/>
                  </a:lnTo>
                  <a:lnTo>
                    <a:pt x="1455" y="8950"/>
                  </a:lnTo>
                  <a:lnTo>
                    <a:pt x="1318" y="9165"/>
                  </a:lnTo>
                  <a:lnTo>
                    <a:pt x="1181" y="9381"/>
                  </a:lnTo>
                  <a:lnTo>
                    <a:pt x="1181" y="9381"/>
                  </a:lnTo>
                  <a:lnTo>
                    <a:pt x="1220" y="9300"/>
                  </a:lnTo>
                  <a:lnTo>
                    <a:pt x="1257" y="9222"/>
                  </a:lnTo>
                  <a:lnTo>
                    <a:pt x="1277" y="9183"/>
                  </a:lnTo>
                  <a:lnTo>
                    <a:pt x="1297" y="9145"/>
                  </a:lnTo>
                  <a:lnTo>
                    <a:pt x="1318" y="9108"/>
                  </a:lnTo>
                  <a:lnTo>
                    <a:pt x="1339" y="9072"/>
                  </a:lnTo>
                  <a:lnTo>
                    <a:pt x="1339" y="9072"/>
                  </a:lnTo>
                  <a:lnTo>
                    <a:pt x="1395" y="8982"/>
                  </a:lnTo>
                  <a:lnTo>
                    <a:pt x="1453" y="8892"/>
                  </a:lnTo>
                  <a:lnTo>
                    <a:pt x="1511" y="8804"/>
                  </a:lnTo>
                  <a:lnTo>
                    <a:pt x="1571" y="8715"/>
                  </a:lnTo>
                  <a:lnTo>
                    <a:pt x="1690" y="8540"/>
                  </a:lnTo>
                  <a:lnTo>
                    <a:pt x="1811" y="8365"/>
                  </a:lnTo>
                  <a:lnTo>
                    <a:pt x="1811" y="8365"/>
                  </a:lnTo>
                  <a:close/>
                  <a:moveTo>
                    <a:pt x="1521" y="8736"/>
                  </a:moveTo>
                  <a:lnTo>
                    <a:pt x="1521" y="8736"/>
                  </a:lnTo>
                  <a:lnTo>
                    <a:pt x="1324" y="8995"/>
                  </a:lnTo>
                  <a:lnTo>
                    <a:pt x="1324" y="8995"/>
                  </a:lnTo>
                  <a:lnTo>
                    <a:pt x="1469" y="8788"/>
                  </a:lnTo>
                  <a:lnTo>
                    <a:pt x="1614" y="8579"/>
                  </a:lnTo>
                  <a:lnTo>
                    <a:pt x="1757" y="8371"/>
                  </a:lnTo>
                  <a:lnTo>
                    <a:pt x="1900" y="8162"/>
                  </a:lnTo>
                  <a:lnTo>
                    <a:pt x="1900" y="8162"/>
                  </a:lnTo>
                  <a:lnTo>
                    <a:pt x="1967" y="8083"/>
                  </a:lnTo>
                  <a:lnTo>
                    <a:pt x="2032" y="8004"/>
                  </a:lnTo>
                  <a:lnTo>
                    <a:pt x="2032" y="8004"/>
                  </a:lnTo>
                  <a:lnTo>
                    <a:pt x="1947" y="8131"/>
                  </a:lnTo>
                  <a:lnTo>
                    <a:pt x="1859" y="8258"/>
                  </a:lnTo>
                  <a:lnTo>
                    <a:pt x="1682" y="8509"/>
                  </a:lnTo>
                  <a:lnTo>
                    <a:pt x="1682" y="8509"/>
                  </a:lnTo>
                  <a:lnTo>
                    <a:pt x="1656" y="8547"/>
                  </a:lnTo>
                  <a:lnTo>
                    <a:pt x="1632" y="8585"/>
                  </a:lnTo>
                  <a:lnTo>
                    <a:pt x="1632" y="8585"/>
                  </a:lnTo>
                  <a:lnTo>
                    <a:pt x="1576" y="8661"/>
                  </a:lnTo>
                  <a:lnTo>
                    <a:pt x="1521" y="8736"/>
                  </a:lnTo>
                  <a:lnTo>
                    <a:pt x="1521" y="8736"/>
                  </a:lnTo>
                  <a:close/>
                  <a:moveTo>
                    <a:pt x="1789" y="8250"/>
                  </a:moveTo>
                  <a:lnTo>
                    <a:pt x="1789" y="8250"/>
                  </a:lnTo>
                  <a:lnTo>
                    <a:pt x="1735" y="8318"/>
                  </a:lnTo>
                  <a:lnTo>
                    <a:pt x="1683" y="8387"/>
                  </a:lnTo>
                  <a:lnTo>
                    <a:pt x="1683" y="8387"/>
                  </a:lnTo>
                  <a:lnTo>
                    <a:pt x="1558" y="8557"/>
                  </a:lnTo>
                  <a:lnTo>
                    <a:pt x="1434" y="8727"/>
                  </a:lnTo>
                  <a:lnTo>
                    <a:pt x="1310" y="8897"/>
                  </a:lnTo>
                  <a:lnTo>
                    <a:pt x="1185" y="9066"/>
                  </a:lnTo>
                  <a:lnTo>
                    <a:pt x="1185" y="9066"/>
                  </a:lnTo>
                  <a:lnTo>
                    <a:pt x="1163" y="9094"/>
                  </a:lnTo>
                  <a:lnTo>
                    <a:pt x="1163" y="9094"/>
                  </a:lnTo>
                  <a:lnTo>
                    <a:pt x="1222" y="9000"/>
                  </a:lnTo>
                  <a:lnTo>
                    <a:pt x="1281" y="8905"/>
                  </a:lnTo>
                  <a:lnTo>
                    <a:pt x="1397" y="8713"/>
                  </a:lnTo>
                  <a:lnTo>
                    <a:pt x="1510" y="8522"/>
                  </a:lnTo>
                  <a:lnTo>
                    <a:pt x="1626" y="8331"/>
                  </a:lnTo>
                  <a:lnTo>
                    <a:pt x="1685" y="8235"/>
                  </a:lnTo>
                  <a:lnTo>
                    <a:pt x="1743" y="8142"/>
                  </a:lnTo>
                  <a:lnTo>
                    <a:pt x="1804" y="8048"/>
                  </a:lnTo>
                  <a:lnTo>
                    <a:pt x="1865" y="7954"/>
                  </a:lnTo>
                  <a:lnTo>
                    <a:pt x="1928" y="7863"/>
                  </a:lnTo>
                  <a:lnTo>
                    <a:pt x="1994" y="7772"/>
                  </a:lnTo>
                  <a:lnTo>
                    <a:pt x="2060" y="7682"/>
                  </a:lnTo>
                  <a:lnTo>
                    <a:pt x="2129" y="7593"/>
                  </a:lnTo>
                  <a:lnTo>
                    <a:pt x="2129" y="7593"/>
                  </a:lnTo>
                  <a:lnTo>
                    <a:pt x="2145" y="7577"/>
                  </a:lnTo>
                  <a:lnTo>
                    <a:pt x="2176" y="7547"/>
                  </a:lnTo>
                  <a:lnTo>
                    <a:pt x="2265" y="7465"/>
                  </a:lnTo>
                  <a:lnTo>
                    <a:pt x="2311" y="7423"/>
                  </a:lnTo>
                  <a:lnTo>
                    <a:pt x="2349" y="7389"/>
                  </a:lnTo>
                  <a:lnTo>
                    <a:pt x="2366" y="7377"/>
                  </a:lnTo>
                  <a:lnTo>
                    <a:pt x="2377" y="7369"/>
                  </a:lnTo>
                  <a:lnTo>
                    <a:pt x="2384" y="7364"/>
                  </a:lnTo>
                  <a:lnTo>
                    <a:pt x="2386" y="7364"/>
                  </a:lnTo>
                  <a:lnTo>
                    <a:pt x="2387" y="7367"/>
                  </a:lnTo>
                  <a:lnTo>
                    <a:pt x="2387" y="7367"/>
                  </a:lnTo>
                  <a:lnTo>
                    <a:pt x="2382" y="7390"/>
                  </a:lnTo>
                  <a:lnTo>
                    <a:pt x="2375" y="7415"/>
                  </a:lnTo>
                  <a:lnTo>
                    <a:pt x="2367" y="7438"/>
                  </a:lnTo>
                  <a:lnTo>
                    <a:pt x="2358" y="7463"/>
                  </a:lnTo>
                  <a:lnTo>
                    <a:pt x="2358" y="7463"/>
                  </a:lnTo>
                  <a:lnTo>
                    <a:pt x="2319" y="7508"/>
                  </a:lnTo>
                  <a:lnTo>
                    <a:pt x="2281" y="7555"/>
                  </a:lnTo>
                  <a:lnTo>
                    <a:pt x="2243" y="7603"/>
                  </a:lnTo>
                  <a:lnTo>
                    <a:pt x="2207" y="7650"/>
                  </a:lnTo>
                  <a:lnTo>
                    <a:pt x="2133" y="7747"/>
                  </a:lnTo>
                  <a:lnTo>
                    <a:pt x="2063" y="7846"/>
                  </a:lnTo>
                  <a:lnTo>
                    <a:pt x="1992" y="7946"/>
                  </a:lnTo>
                  <a:lnTo>
                    <a:pt x="1923" y="8047"/>
                  </a:lnTo>
                  <a:lnTo>
                    <a:pt x="1857" y="8149"/>
                  </a:lnTo>
                  <a:lnTo>
                    <a:pt x="1789" y="8250"/>
                  </a:lnTo>
                  <a:lnTo>
                    <a:pt x="1789" y="8250"/>
                  </a:lnTo>
                  <a:close/>
                  <a:moveTo>
                    <a:pt x="1537" y="8634"/>
                  </a:moveTo>
                  <a:lnTo>
                    <a:pt x="1537" y="8634"/>
                  </a:lnTo>
                  <a:lnTo>
                    <a:pt x="1476" y="8726"/>
                  </a:lnTo>
                  <a:lnTo>
                    <a:pt x="1476" y="8726"/>
                  </a:lnTo>
                  <a:lnTo>
                    <a:pt x="1352" y="8906"/>
                  </a:lnTo>
                  <a:lnTo>
                    <a:pt x="1227" y="9085"/>
                  </a:lnTo>
                  <a:lnTo>
                    <a:pt x="1102" y="9264"/>
                  </a:lnTo>
                  <a:lnTo>
                    <a:pt x="974" y="9442"/>
                  </a:lnTo>
                  <a:lnTo>
                    <a:pt x="974" y="9442"/>
                  </a:lnTo>
                  <a:lnTo>
                    <a:pt x="906" y="9539"/>
                  </a:lnTo>
                  <a:lnTo>
                    <a:pt x="858" y="9609"/>
                  </a:lnTo>
                  <a:lnTo>
                    <a:pt x="813" y="9674"/>
                  </a:lnTo>
                  <a:lnTo>
                    <a:pt x="794" y="9700"/>
                  </a:lnTo>
                  <a:lnTo>
                    <a:pt x="779" y="9718"/>
                  </a:lnTo>
                  <a:lnTo>
                    <a:pt x="770" y="9728"/>
                  </a:lnTo>
                  <a:lnTo>
                    <a:pt x="768" y="9728"/>
                  </a:lnTo>
                  <a:lnTo>
                    <a:pt x="768" y="9725"/>
                  </a:lnTo>
                  <a:lnTo>
                    <a:pt x="775" y="9711"/>
                  </a:lnTo>
                  <a:lnTo>
                    <a:pt x="790" y="9683"/>
                  </a:lnTo>
                  <a:lnTo>
                    <a:pt x="817" y="9638"/>
                  </a:lnTo>
                  <a:lnTo>
                    <a:pt x="855" y="9573"/>
                  </a:lnTo>
                  <a:lnTo>
                    <a:pt x="855" y="9573"/>
                  </a:lnTo>
                  <a:lnTo>
                    <a:pt x="892" y="9513"/>
                  </a:lnTo>
                  <a:lnTo>
                    <a:pt x="930" y="9454"/>
                  </a:lnTo>
                  <a:lnTo>
                    <a:pt x="1006" y="9336"/>
                  </a:lnTo>
                  <a:lnTo>
                    <a:pt x="1006" y="9336"/>
                  </a:lnTo>
                  <a:lnTo>
                    <a:pt x="1075" y="9249"/>
                  </a:lnTo>
                  <a:lnTo>
                    <a:pt x="1143" y="9163"/>
                  </a:lnTo>
                  <a:lnTo>
                    <a:pt x="1209" y="9076"/>
                  </a:lnTo>
                  <a:lnTo>
                    <a:pt x="1276" y="8989"/>
                  </a:lnTo>
                  <a:lnTo>
                    <a:pt x="1407" y="8812"/>
                  </a:lnTo>
                  <a:lnTo>
                    <a:pt x="1537" y="8634"/>
                  </a:lnTo>
                  <a:lnTo>
                    <a:pt x="1537" y="8634"/>
                  </a:lnTo>
                  <a:close/>
                  <a:moveTo>
                    <a:pt x="1453" y="8856"/>
                  </a:moveTo>
                  <a:lnTo>
                    <a:pt x="1453" y="8856"/>
                  </a:lnTo>
                  <a:lnTo>
                    <a:pt x="1401" y="8940"/>
                  </a:lnTo>
                  <a:lnTo>
                    <a:pt x="1350" y="9023"/>
                  </a:lnTo>
                  <a:lnTo>
                    <a:pt x="1301" y="9107"/>
                  </a:lnTo>
                  <a:lnTo>
                    <a:pt x="1252" y="9193"/>
                  </a:lnTo>
                  <a:lnTo>
                    <a:pt x="1202" y="9278"/>
                  </a:lnTo>
                  <a:lnTo>
                    <a:pt x="1156" y="9365"/>
                  </a:lnTo>
                  <a:lnTo>
                    <a:pt x="1109" y="9451"/>
                  </a:lnTo>
                  <a:lnTo>
                    <a:pt x="1063" y="9540"/>
                  </a:lnTo>
                  <a:lnTo>
                    <a:pt x="1063" y="9540"/>
                  </a:lnTo>
                  <a:lnTo>
                    <a:pt x="1051" y="9559"/>
                  </a:lnTo>
                  <a:lnTo>
                    <a:pt x="1036" y="9584"/>
                  </a:lnTo>
                  <a:lnTo>
                    <a:pt x="1016" y="9613"/>
                  </a:lnTo>
                  <a:lnTo>
                    <a:pt x="994" y="9645"/>
                  </a:lnTo>
                  <a:lnTo>
                    <a:pt x="969" y="9677"/>
                  </a:lnTo>
                  <a:lnTo>
                    <a:pt x="944" y="9710"/>
                  </a:lnTo>
                  <a:lnTo>
                    <a:pt x="919" y="9741"/>
                  </a:lnTo>
                  <a:lnTo>
                    <a:pt x="896" y="9767"/>
                  </a:lnTo>
                  <a:lnTo>
                    <a:pt x="876" y="9790"/>
                  </a:lnTo>
                  <a:lnTo>
                    <a:pt x="858" y="9805"/>
                  </a:lnTo>
                  <a:lnTo>
                    <a:pt x="852" y="9810"/>
                  </a:lnTo>
                  <a:lnTo>
                    <a:pt x="847" y="9812"/>
                  </a:lnTo>
                  <a:lnTo>
                    <a:pt x="843" y="9812"/>
                  </a:lnTo>
                  <a:lnTo>
                    <a:pt x="841" y="9812"/>
                  </a:lnTo>
                  <a:lnTo>
                    <a:pt x="841" y="9810"/>
                  </a:lnTo>
                  <a:lnTo>
                    <a:pt x="840" y="9804"/>
                  </a:lnTo>
                  <a:lnTo>
                    <a:pt x="841" y="9796"/>
                  </a:lnTo>
                  <a:lnTo>
                    <a:pt x="844" y="9784"/>
                  </a:lnTo>
                  <a:lnTo>
                    <a:pt x="850" y="9769"/>
                  </a:lnTo>
                  <a:lnTo>
                    <a:pt x="857" y="9751"/>
                  </a:lnTo>
                  <a:lnTo>
                    <a:pt x="868" y="9728"/>
                  </a:lnTo>
                  <a:lnTo>
                    <a:pt x="896" y="9671"/>
                  </a:lnTo>
                  <a:lnTo>
                    <a:pt x="896" y="9671"/>
                  </a:lnTo>
                  <a:lnTo>
                    <a:pt x="914" y="9635"/>
                  </a:lnTo>
                  <a:lnTo>
                    <a:pt x="933" y="9600"/>
                  </a:lnTo>
                  <a:lnTo>
                    <a:pt x="953" y="9566"/>
                  </a:lnTo>
                  <a:lnTo>
                    <a:pt x="974" y="9531"/>
                  </a:lnTo>
                  <a:lnTo>
                    <a:pt x="1016" y="9463"/>
                  </a:lnTo>
                  <a:lnTo>
                    <a:pt x="1062" y="9396"/>
                  </a:lnTo>
                  <a:lnTo>
                    <a:pt x="1108" y="9331"/>
                  </a:lnTo>
                  <a:lnTo>
                    <a:pt x="1154" y="9265"/>
                  </a:lnTo>
                  <a:lnTo>
                    <a:pt x="1249" y="9137"/>
                  </a:lnTo>
                  <a:lnTo>
                    <a:pt x="1249" y="9137"/>
                  </a:lnTo>
                  <a:lnTo>
                    <a:pt x="1453" y="8856"/>
                  </a:lnTo>
                  <a:lnTo>
                    <a:pt x="1453" y="8856"/>
                  </a:lnTo>
                  <a:close/>
                  <a:moveTo>
                    <a:pt x="1387" y="8160"/>
                  </a:moveTo>
                  <a:lnTo>
                    <a:pt x="1387" y="8160"/>
                  </a:lnTo>
                  <a:lnTo>
                    <a:pt x="1339" y="8236"/>
                  </a:lnTo>
                  <a:lnTo>
                    <a:pt x="1291" y="8313"/>
                  </a:lnTo>
                  <a:lnTo>
                    <a:pt x="1291" y="8313"/>
                  </a:lnTo>
                  <a:lnTo>
                    <a:pt x="1166" y="8469"/>
                  </a:lnTo>
                  <a:lnTo>
                    <a:pt x="1042" y="8627"/>
                  </a:lnTo>
                  <a:lnTo>
                    <a:pt x="1042" y="8627"/>
                  </a:lnTo>
                  <a:lnTo>
                    <a:pt x="1094" y="8547"/>
                  </a:lnTo>
                  <a:lnTo>
                    <a:pt x="1149" y="8467"/>
                  </a:lnTo>
                  <a:lnTo>
                    <a:pt x="1149" y="8467"/>
                  </a:lnTo>
                  <a:lnTo>
                    <a:pt x="1259" y="8309"/>
                  </a:lnTo>
                  <a:lnTo>
                    <a:pt x="1370" y="8152"/>
                  </a:lnTo>
                  <a:lnTo>
                    <a:pt x="1481" y="7995"/>
                  </a:lnTo>
                  <a:lnTo>
                    <a:pt x="1535" y="7917"/>
                  </a:lnTo>
                  <a:lnTo>
                    <a:pt x="1589" y="7837"/>
                  </a:lnTo>
                  <a:lnTo>
                    <a:pt x="1589" y="7837"/>
                  </a:lnTo>
                  <a:lnTo>
                    <a:pt x="1488" y="8001"/>
                  </a:lnTo>
                  <a:lnTo>
                    <a:pt x="1438" y="8081"/>
                  </a:lnTo>
                  <a:lnTo>
                    <a:pt x="1387" y="8160"/>
                  </a:lnTo>
                  <a:lnTo>
                    <a:pt x="1387" y="8160"/>
                  </a:lnTo>
                  <a:close/>
                  <a:moveTo>
                    <a:pt x="1820" y="7540"/>
                  </a:moveTo>
                  <a:lnTo>
                    <a:pt x="1820" y="7540"/>
                  </a:lnTo>
                  <a:lnTo>
                    <a:pt x="1855" y="7484"/>
                  </a:lnTo>
                  <a:lnTo>
                    <a:pt x="1908" y="7407"/>
                  </a:lnTo>
                  <a:lnTo>
                    <a:pt x="1967" y="7322"/>
                  </a:lnTo>
                  <a:lnTo>
                    <a:pt x="1995" y="7284"/>
                  </a:lnTo>
                  <a:lnTo>
                    <a:pt x="2022" y="7249"/>
                  </a:lnTo>
                  <a:lnTo>
                    <a:pt x="2044" y="7220"/>
                  </a:lnTo>
                  <a:lnTo>
                    <a:pt x="2061" y="7201"/>
                  </a:lnTo>
                  <a:lnTo>
                    <a:pt x="2067" y="7195"/>
                  </a:lnTo>
                  <a:lnTo>
                    <a:pt x="2072" y="7191"/>
                  </a:lnTo>
                  <a:lnTo>
                    <a:pt x="2074" y="7191"/>
                  </a:lnTo>
                  <a:lnTo>
                    <a:pt x="2076" y="7191"/>
                  </a:lnTo>
                  <a:lnTo>
                    <a:pt x="2076" y="7192"/>
                  </a:lnTo>
                  <a:lnTo>
                    <a:pt x="2076" y="7195"/>
                  </a:lnTo>
                  <a:lnTo>
                    <a:pt x="2074" y="7202"/>
                  </a:lnTo>
                  <a:lnTo>
                    <a:pt x="2071" y="7212"/>
                  </a:lnTo>
                  <a:lnTo>
                    <a:pt x="2054" y="7246"/>
                  </a:lnTo>
                  <a:lnTo>
                    <a:pt x="2028" y="7299"/>
                  </a:lnTo>
                  <a:lnTo>
                    <a:pt x="1988" y="7371"/>
                  </a:lnTo>
                  <a:lnTo>
                    <a:pt x="1988" y="7371"/>
                  </a:lnTo>
                  <a:lnTo>
                    <a:pt x="1968" y="7407"/>
                  </a:lnTo>
                  <a:lnTo>
                    <a:pt x="1947" y="7441"/>
                  </a:lnTo>
                  <a:lnTo>
                    <a:pt x="1925" y="7474"/>
                  </a:lnTo>
                  <a:lnTo>
                    <a:pt x="1902" y="7508"/>
                  </a:lnTo>
                  <a:lnTo>
                    <a:pt x="1857" y="7575"/>
                  </a:lnTo>
                  <a:lnTo>
                    <a:pt x="1809" y="7641"/>
                  </a:lnTo>
                  <a:lnTo>
                    <a:pt x="1759" y="7705"/>
                  </a:lnTo>
                  <a:lnTo>
                    <a:pt x="1710" y="7771"/>
                  </a:lnTo>
                  <a:lnTo>
                    <a:pt x="1661" y="7834"/>
                  </a:lnTo>
                  <a:lnTo>
                    <a:pt x="1613" y="7898"/>
                  </a:lnTo>
                  <a:lnTo>
                    <a:pt x="1613" y="7898"/>
                  </a:lnTo>
                  <a:lnTo>
                    <a:pt x="1549" y="7984"/>
                  </a:lnTo>
                  <a:lnTo>
                    <a:pt x="1482" y="8069"/>
                  </a:lnTo>
                  <a:lnTo>
                    <a:pt x="1482" y="8069"/>
                  </a:lnTo>
                  <a:lnTo>
                    <a:pt x="1569" y="7938"/>
                  </a:lnTo>
                  <a:lnTo>
                    <a:pt x="1654" y="7806"/>
                  </a:lnTo>
                  <a:lnTo>
                    <a:pt x="1738" y="7673"/>
                  </a:lnTo>
                  <a:lnTo>
                    <a:pt x="1779" y="7607"/>
                  </a:lnTo>
                  <a:lnTo>
                    <a:pt x="1820" y="7540"/>
                  </a:lnTo>
                  <a:lnTo>
                    <a:pt x="1820" y="7540"/>
                  </a:lnTo>
                  <a:close/>
                  <a:moveTo>
                    <a:pt x="1336" y="8301"/>
                  </a:moveTo>
                  <a:lnTo>
                    <a:pt x="1336" y="8301"/>
                  </a:lnTo>
                  <a:lnTo>
                    <a:pt x="1455" y="8157"/>
                  </a:lnTo>
                  <a:lnTo>
                    <a:pt x="1515" y="8084"/>
                  </a:lnTo>
                  <a:lnTo>
                    <a:pt x="1573" y="8012"/>
                  </a:lnTo>
                  <a:lnTo>
                    <a:pt x="1632" y="7939"/>
                  </a:lnTo>
                  <a:lnTo>
                    <a:pt x="1688" y="7865"/>
                  </a:lnTo>
                  <a:lnTo>
                    <a:pt x="1744" y="7791"/>
                  </a:lnTo>
                  <a:lnTo>
                    <a:pt x="1799" y="7716"/>
                  </a:lnTo>
                  <a:lnTo>
                    <a:pt x="1799" y="7716"/>
                  </a:lnTo>
                  <a:lnTo>
                    <a:pt x="1700" y="7863"/>
                  </a:lnTo>
                  <a:lnTo>
                    <a:pt x="1600" y="8012"/>
                  </a:lnTo>
                  <a:lnTo>
                    <a:pt x="1401" y="8309"/>
                  </a:lnTo>
                  <a:lnTo>
                    <a:pt x="1302" y="8458"/>
                  </a:lnTo>
                  <a:lnTo>
                    <a:pt x="1201" y="8605"/>
                  </a:lnTo>
                  <a:lnTo>
                    <a:pt x="1099" y="8751"/>
                  </a:lnTo>
                  <a:lnTo>
                    <a:pt x="996" y="8897"/>
                  </a:lnTo>
                  <a:lnTo>
                    <a:pt x="996" y="8897"/>
                  </a:lnTo>
                  <a:lnTo>
                    <a:pt x="955" y="8954"/>
                  </a:lnTo>
                  <a:lnTo>
                    <a:pt x="916" y="9012"/>
                  </a:lnTo>
                  <a:lnTo>
                    <a:pt x="916" y="9012"/>
                  </a:lnTo>
                  <a:lnTo>
                    <a:pt x="1078" y="8736"/>
                  </a:lnTo>
                  <a:lnTo>
                    <a:pt x="1240" y="8460"/>
                  </a:lnTo>
                  <a:lnTo>
                    <a:pt x="1240" y="8460"/>
                  </a:lnTo>
                  <a:lnTo>
                    <a:pt x="1287" y="8379"/>
                  </a:lnTo>
                  <a:lnTo>
                    <a:pt x="1336" y="8301"/>
                  </a:lnTo>
                  <a:lnTo>
                    <a:pt x="1336" y="8301"/>
                  </a:lnTo>
                  <a:close/>
                  <a:moveTo>
                    <a:pt x="1948" y="7006"/>
                  </a:moveTo>
                  <a:lnTo>
                    <a:pt x="1948" y="7006"/>
                  </a:lnTo>
                  <a:lnTo>
                    <a:pt x="1948" y="7004"/>
                  </a:lnTo>
                  <a:lnTo>
                    <a:pt x="1948" y="7002"/>
                  </a:lnTo>
                  <a:lnTo>
                    <a:pt x="1948" y="7002"/>
                  </a:lnTo>
                  <a:lnTo>
                    <a:pt x="1977" y="7004"/>
                  </a:lnTo>
                  <a:lnTo>
                    <a:pt x="2006" y="7007"/>
                  </a:lnTo>
                  <a:lnTo>
                    <a:pt x="2006" y="7007"/>
                  </a:lnTo>
                  <a:lnTo>
                    <a:pt x="1925" y="7114"/>
                  </a:lnTo>
                  <a:lnTo>
                    <a:pt x="1844" y="7220"/>
                  </a:lnTo>
                  <a:lnTo>
                    <a:pt x="1844" y="7220"/>
                  </a:lnTo>
                  <a:lnTo>
                    <a:pt x="1898" y="7114"/>
                  </a:lnTo>
                  <a:lnTo>
                    <a:pt x="1923" y="7060"/>
                  </a:lnTo>
                  <a:lnTo>
                    <a:pt x="1948" y="7006"/>
                  </a:lnTo>
                  <a:lnTo>
                    <a:pt x="1948" y="7006"/>
                  </a:lnTo>
                  <a:close/>
                  <a:moveTo>
                    <a:pt x="1756" y="7013"/>
                  </a:moveTo>
                  <a:lnTo>
                    <a:pt x="1756" y="7013"/>
                  </a:lnTo>
                  <a:lnTo>
                    <a:pt x="1809" y="7009"/>
                  </a:lnTo>
                  <a:lnTo>
                    <a:pt x="1861" y="7004"/>
                  </a:lnTo>
                  <a:lnTo>
                    <a:pt x="1861" y="7004"/>
                  </a:lnTo>
                  <a:lnTo>
                    <a:pt x="1807" y="7055"/>
                  </a:lnTo>
                  <a:lnTo>
                    <a:pt x="1755" y="7108"/>
                  </a:lnTo>
                  <a:lnTo>
                    <a:pt x="1703" y="7162"/>
                  </a:lnTo>
                  <a:lnTo>
                    <a:pt x="1654" y="7217"/>
                  </a:lnTo>
                  <a:lnTo>
                    <a:pt x="1654" y="7217"/>
                  </a:lnTo>
                  <a:lnTo>
                    <a:pt x="1681" y="7169"/>
                  </a:lnTo>
                  <a:lnTo>
                    <a:pt x="1708" y="7121"/>
                  </a:lnTo>
                  <a:lnTo>
                    <a:pt x="1733" y="7072"/>
                  </a:lnTo>
                  <a:lnTo>
                    <a:pt x="1755" y="7022"/>
                  </a:lnTo>
                  <a:lnTo>
                    <a:pt x="1755" y="7022"/>
                  </a:lnTo>
                  <a:lnTo>
                    <a:pt x="1756" y="7018"/>
                  </a:lnTo>
                  <a:lnTo>
                    <a:pt x="1756" y="7013"/>
                  </a:lnTo>
                  <a:lnTo>
                    <a:pt x="1756" y="7013"/>
                  </a:lnTo>
                  <a:close/>
                  <a:moveTo>
                    <a:pt x="1283" y="7899"/>
                  </a:moveTo>
                  <a:lnTo>
                    <a:pt x="1283" y="7899"/>
                  </a:lnTo>
                  <a:lnTo>
                    <a:pt x="1234" y="7966"/>
                  </a:lnTo>
                  <a:lnTo>
                    <a:pt x="1211" y="7999"/>
                  </a:lnTo>
                  <a:lnTo>
                    <a:pt x="1187" y="8033"/>
                  </a:lnTo>
                  <a:lnTo>
                    <a:pt x="1187" y="8033"/>
                  </a:lnTo>
                  <a:lnTo>
                    <a:pt x="1081" y="8191"/>
                  </a:lnTo>
                  <a:lnTo>
                    <a:pt x="974" y="8346"/>
                  </a:lnTo>
                  <a:lnTo>
                    <a:pt x="866" y="8501"/>
                  </a:lnTo>
                  <a:lnTo>
                    <a:pt x="758" y="8655"/>
                  </a:lnTo>
                  <a:lnTo>
                    <a:pt x="758" y="8655"/>
                  </a:lnTo>
                  <a:lnTo>
                    <a:pt x="859" y="8493"/>
                  </a:lnTo>
                  <a:lnTo>
                    <a:pt x="909" y="8412"/>
                  </a:lnTo>
                  <a:lnTo>
                    <a:pt x="958" y="8329"/>
                  </a:lnTo>
                  <a:lnTo>
                    <a:pt x="958" y="8329"/>
                  </a:lnTo>
                  <a:lnTo>
                    <a:pt x="1071" y="8135"/>
                  </a:lnTo>
                  <a:lnTo>
                    <a:pt x="1129" y="8037"/>
                  </a:lnTo>
                  <a:lnTo>
                    <a:pt x="1186" y="7941"/>
                  </a:lnTo>
                  <a:lnTo>
                    <a:pt x="1243" y="7846"/>
                  </a:lnTo>
                  <a:lnTo>
                    <a:pt x="1302" y="7751"/>
                  </a:lnTo>
                  <a:lnTo>
                    <a:pt x="1363" y="7657"/>
                  </a:lnTo>
                  <a:lnTo>
                    <a:pt x="1425" y="7565"/>
                  </a:lnTo>
                  <a:lnTo>
                    <a:pt x="1425" y="7565"/>
                  </a:lnTo>
                  <a:lnTo>
                    <a:pt x="1469" y="7504"/>
                  </a:lnTo>
                  <a:lnTo>
                    <a:pt x="1513" y="7442"/>
                  </a:lnTo>
                  <a:lnTo>
                    <a:pt x="1513" y="7442"/>
                  </a:lnTo>
                  <a:lnTo>
                    <a:pt x="1546" y="7396"/>
                  </a:lnTo>
                  <a:lnTo>
                    <a:pt x="1580" y="7350"/>
                  </a:lnTo>
                  <a:lnTo>
                    <a:pt x="1617" y="7306"/>
                  </a:lnTo>
                  <a:lnTo>
                    <a:pt x="1652" y="7261"/>
                  </a:lnTo>
                  <a:lnTo>
                    <a:pt x="1689" y="7218"/>
                  </a:lnTo>
                  <a:lnTo>
                    <a:pt x="1727" y="7175"/>
                  </a:lnTo>
                  <a:lnTo>
                    <a:pt x="1765" y="7132"/>
                  </a:lnTo>
                  <a:lnTo>
                    <a:pt x="1805" y="7089"/>
                  </a:lnTo>
                  <a:lnTo>
                    <a:pt x="1805" y="7089"/>
                  </a:lnTo>
                  <a:lnTo>
                    <a:pt x="1795" y="7103"/>
                  </a:lnTo>
                  <a:lnTo>
                    <a:pt x="1783" y="7121"/>
                  </a:lnTo>
                  <a:lnTo>
                    <a:pt x="1769" y="7143"/>
                  </a:lnTo>
                  <a:lnTo>
                    <a:pt x="1754" y="7170"/>
                  </a:lnTo>
                  <a:lnTo>
                    <a:pt x="1721" y="7230"/>
                  </a:lnTo>
                  <a:lnTo>
                    <a:pt x="1686" y="7298"/>
                  </a:lnTo>
                  <a:lnTo>
                    <a:pt x="1686" y="7298"/>
                  </a:lnTo>
                  <a:lnTo>
                    <a:pt x="1633" y="7371"/>
                  </a:lnTo>
                  <a:lnTo>
                    <a:pt x="1580" y="7445"/>
                  </a:lnTo>
                  <a:lnTo>
                    <a:pt x="1530" y="7520"/>
                  </a:lnTo>
                  <a:lnTo>
                    <a:pt x="1479" y="7595"/>
                  </a:lnTo>
                  <a:lnTo>
                    <a:pt x="1429" y="7670"/>
                  </a:lnTo>
                  <a:lnTo>
                    <a:pt x="1380" y="7746"/>
                  </a:lnTo>
                  <a:lnTo>
                    <a:pt x="1283" y="7899"/>
                  </a:lnTo>
                  <a:lnTo>
                    <a:pt x="1283" y="7899"/>
                  </a:lnTo>
                  <a:close/>
                  <a:moveTo>
                    <a:pt x="1488" y="7686"/>
                  </a:moveTo>
                  <a:lnTo>
                    <a:pt x="1488" y="7686"/>
                  </a:lnTo>
                  <a:lnTo>
                    <a:pt x="1435" y="7775"/>
                  </a:lnTo>
                  <a:lnTo>
                    <a:pt x="1380" y="7864"/>
                  </a:lnTo>
                  <a:lnTo>
                    <a:pt x="1380" y="7864"/>
                  </a:lnTo>
                  <a:lnTo>
                    <a:pt x="1253" y="8052"/>
                  </a:lnTo>
                  <a:lnTo>
                    <a:pt x="1127" y="8240"/>
                  </a:lnTo>
                  <a:lnTo>
                    <a:pt x="1127" y="8240"/>
                  </a:lnTo>
                  <a:lnTo>
                    <a:pt x="980" y="8442"/>
                  </a:lnTo>
                  <a:lnTo>
                    <a:pt x="980" y="8442"/>
                  </a:lnTo>
                  <a:lnTo>
                    <a:pt x="1095" y="8256"/>
                  </a:lnTo>
                  <a:lnTo>
                    <a:pt x="1208" y="8071"/>
                  </a:lnTo>
                  <a:lnTo>
                    <a:pt x="1208" y="8071"/>
                  </a:lnTo>
                  <a:lnTo>
                    <a:pt x="1349" y="7879"/>
                  </a:lnTo>
                  <a:lnTo>
                    <a:pt x="1419" y="7782"/>
                  </a:lnTo>
                  <a:lnTo>
                    <a:pt x="1488" y="7686"/>
                  </a:lnTo>
                  <a:lnTo>
                    <a:pt x="1488" y="7686"/>
                  </a:lnTo>
                  <a:close/>
                  <a:moveTo>
                    <a:pt x="1099" y="7741"/>
                  </a:moveTo>
                  <a:lnTo>
                    <a:pt x="1099" y="7741"/>
                  </a:lnTo>
                  <a:lnTo>
                    <a:pt x="1051" y="7814"/>
                  </a:lnTo>
                  <a:lnTo>
                    <a:pt x="1003" y="7886"/>
                  </a:lnTo>
                  <a:lnTo>
                    <a:pt x="957" y="7961"/>
                  </a:lnTo>
                  <a:lnTo>
                    <a:pt x="910" y="8035"/>
                  </a:lnTo>
                  <a:lnTo>
                    <a:pt x="910" y="8035"/>
                  </a:lnTo>
                  <a:lnTo>
                    <a:pt x="811" y="8157"/>
                  </a:lnTo>
                  <a:lnTo>
                    <a:pt x="761" y="8217"/>
                  </a:lnTo>
                  <a:lnTo>
                    <a:pt x="711" y="8276"/>
                  </a:lnTo>
                  <a:lnTo>
                    <a:pt x="711" y="8276"/>
                  </a:lnTo>
                  <a:lnTo>
                    <a:pt x="646" y="8350"/>
                  </a:lnTo>
                  <a:lnTo>
                    <a:pt x="646" y="8350"/>
                  </a:lnTo>
                  <a:lnTo>
                    <a:pt x="742" y="8201"/>
                  </a:lnTo>
                  <a:lnTo>
                    <a:pt x="838" y="8053"/>
                  </a:lnTo>
                  <a:lnTo>
                    <a:pt x="933" y="7904"/>
                  </a:lnTo>
                  <a:lnTo>
                    <a:pt x="1030" y="7755"/>
                  </a:lnTo>
                  <a:lnTo>
                    <a:pt x="1127" y="7609"/>
                  </a:lnTo>
                  <a:lnTo>
                    <a:pt x="1178" y="7535"/>
                  </a:lnTo>
                  <a:lnTo>
                    <a:pt x="1228" y="7463"/>
                  </a:lnTo>
                  <a:lnTo>
                    <a:pt x="1280" y="7391"/>
                  </a:lnTo>
                  <a:lnTo>
                    <a:pt x="1332" y="7320"/>
                  </a:lnTo>
                  <a:lnTo>
                    <a:pt x="1386" y="7250"/>
                  </a:lnTo>
                  <a:lnTo>
                    <a:pt x="1440" y="7180"/>
                  </a:lnTo>
                  <a:lnTo>
                    <a:pt x="1440" y="7180"/>
                  </a:lnTo>
                  <a:lnTo>
                    <a:pt x="1417" y="7210"/>
                  </a:lnTo>
                  <a:lnTo>
                    <a:pt x="1393" y="7242"/>
                  </a:lnTo>
                  <a:lnTo>
                    <a:pt x="1370" y="7274"/>
                  </a:lnTo>
                  <a:lnTo>
                    <a:pt x="1348" y="7307"/>
                  </a:lnTo>
                  <a:lnTo>
                    <a:pt x="1303" y="7376"/>
                  </a:lnTo>
                  <a:lnTo>
                    <a:pt x="1261" y="7446"/>
                  </a:lnTo>
                  <a:lnTo>
                    <a:pt x="1220" y="7519"/>
                  </a:lnTo>
                  <a:lnTo>
                    <a:pt x="1179" y="7592"/>
                  </a:lnTo>
                  <a:lnTo>
                    <a:pt x="1099" y="7741"/>
                  </a:lnTo>
                  <a:lnTo>
                    <a:pt x="1099" y="7741"/>
                  </a:lnTo>
                  <a:close/>
                  <a:moveTo>
                    <a:pt x="1266" y="7553"/>
                  </a:moveTo>
                  <a:lnTo>
                    <a:pt x="1266" y="7553"/>
                  </a:lnTo>
                  <a:lnTo>
                    <a:pt x="1330" y="7470"/>
                  </a:lnTo>
                  <a:lnTo>
                    <a:pt x="1397" y="7387"/>
                  </a:lnTo>
                  <a:lnTo>
                    <a:pt x="1431" y="7346"/>
                  </a:lnTo>
                  <a:lnTo>
                    <a:pt x="1466" y="7306"/>
                  </a:lnTo>
                  <a:lnTo>
                    <a:pt x="1501" y="7266"/>
                  </a:lnTo>
                  <a:lnTo>
                    <a:pt x="1537" y="7226"/>
                  </a:lnTo>
                  <a:lnTo>
                    <a:pt x="1537" y="7226"/>
                  </a:lnTo>
                  <a:lnTo>
                    <a:pt x="1565" y="7196"/>
                  </a:lnTo>
                  <a:lnTo>
                    <a:pt x="1589" y="7172"/>
                  </a:lnTo>
                  <a:lnTo>
                    <a:pt x="1607" y="7155"/>
                  </a:lnTo>
                  <a:lnTo>
                    <a:pt x="1621" y="7142"/>
                  </a:lnTo>
                  <a:lnTo>
                    <a:pt x="1621" y="7142"/>
                  </a:lnTo>
                  <a:lnTo>
                    <a:pt x="1510" y="7278"/>
                  </a:lnTo>
                  <a:lnTo>
                    <a:pt x="1400" y="7415"/>
                  </a:lnTo>
                  <a:lnTo>
                    <a:pt x="1291" y="7553"/>
                  </a:lnTo>
                  <a:lnTo>
                    <a:pt x="1182" y="7691"/>
                  </a:lnTo>
                  <a:lnTo>
                    <a:pt x="1182" y="7691"/>
                  </a:lnTo>
                  <a:lnTo>
                    <a:pt x="1266" y="7553"/>
                  </a:lnTo>
                  <a:lnTo>
                    <a:pt x="1266" y="7553"/>
                  </a:lnTo>
                  <a:close/>
                  <a:moveTo>
                    <a:pt x="1068" y="7882"/>
                  </a:moveTo>
                  <a:lnTo>
                    <a:pt x="1068" y="7882"/>
                  </a:lnTo>
                  <a:lnTo>
                    <a:pt x="1146" y="7783"/>
                  </a:lnTo>
                  <a:lnTo>
                    <a:pt x="1225" y="7684"/>
                  </a:lnTo>
                  <a:lnTo>
                    <a:pt x="1225" y="7684"/>
                  </a:lnTo>
                  <a:lnTo>
                    <a:pt x="1323" y="7556"/>
                  </a:lnTo>
                  <a:lnTo>
                    <a:pt x="1421" y="7429"/>
                  </a:lnTo>
                  <a:lnTo>
                    <a:pt x="1521" y="7302"/>
                  </a:lnTo>
                  <a:lnTo>
                    <a:pt x="1623" y="7177"/>
                  </a:lnTo>
                  <a:lnTo>
                    <a:pt x="1623" y="7177"/>
                  </a:lnTo>
                  <a:lnTo>
                    <a:pt x="1593" y="7225"/>
                  </a:lnTo>
                  <a:lnTo>
                    <a:pt x="1557" y="7281"/>
                  </a:lnTo>
                  <a:lnTo>
                    <a:pt x="1517" y="7341"/>
                  </a:lnTo>
                  <a:lnTo>
                    <a:pt x="1477" y="7400"/>
                  </a:lnTo>
                  <a:lnTo>
                    <a:pt x="1477" y="7400"/>
                  </a:lnTo>
                  <a:lnTo>
                    <a:pt x="1388" y="7522"/>
                  </a:lnTo>
                  <a:lnTo>
                    <a:pt x="1417" y="7485"/>
                  </a:lnTo>
                  <a:lnTo>
                    <a:pt x="1417" y="7485"/>
                  </a:lnTo>
                  <a:lnTo>
                    <a:pt x="1364" y="7556"/>
                  </a:lnTo>
                  <a:lnTo>
                    <a:pt x="1364" y="7556"/>
                  </a:lnTo>
                  <a:lnTo>
                    <a:pt x="1325" y="7603"/>
                  </a:lnTo>
                  <a:lnTo>
                    <a:pt x="1307" y="7628"/>
                  </a:lnTo>
                  <a:lnTo>
                    <a:pt x="1277" y="7668"/>
                  </a:lnTo>
                  <a:lnTo>
                    <a:pt x="1214" y="7760"/>
                  </a:lnTo>
                  <a:lnTo>
                    <a:pt x="1214" y="7760"/>
                  </a:lnTo>
                  <a:lnTo>
                    <a:pt x="1153" y="7844"/>
                  </a:lnTo>
                  <a:lnTo>
                    <a:pt x="1092" y="7930"/>
                  </a:lnTo>
                  <a:lnTo>
                    <a:pt x="1092" y="7930"/>
                  </a:lnTo>
                  <a:lnTo>
                    <a:pt x="996" y="8064"/>
                  </a:lnTo>
                  <a:lnTo>
                    <a:pt x="996" y="8064"/>
                  </a:lnTo>
                  <a:lnTo>
                    <a:pt x="655" y="8542"/>
                  </a:lnTo>
                  <a:lnTo>
                    <a:pt x="655" y="8542"/>
                  </a:lnTo>
                  <a:lnTo>
                    <a:pt x="863" y="8213"/>
                  </a:lnTo>
                  <a:lnTo>
                    <a:pt x="966" y="8048"/>
                  </a:lnTo>
                  <a:lnTo>
                    <a:pt x="1068" y="7882"/>
                  </a:lnTo>
                  <a:lnTo>
                    <a:pt x="1068" y="7882"/>
                  </a:lnTo>
                  <a:close/>
                  <a:moveTo>
                    <a:pt x="955" y="8204"/>
                  </a:moveTo>
                  <a:lnTo>
                    <a:pt x="955" y="8204"/>
                  </a:lnTo>
                  <a:lnTo>
                    <a:pt x="982" y="8163"/>
                  </a:lnTo>
                  <a:lnTo>
                    <a:pt x="1010" y="8121"/>
                  </a:lnTo>
                  <a:lnTo>
                    <a:pt x="1069" y="8039"/>
                  </a:lnTo>
                  <a:lnTo>
                    <a:pt x="1129" y="7957"/>
                  </a:lnTo>
                  <a:lnTo>
                    <a:pt x="1191" y="7875"/>
                  </a:lnTo>
                  <a:lnTo>
                    <a:pt x="1191" y="7875"/>
                  </a:lnTo>
                  <a:lnTo>
                    <a:pt x="1137" y="7965"/>
                  </a:lnTo>
                  <a:lnTo>
                    <a:pt x="1083" y="8055"/>
                  </a:lnTo>
                  <a:lnTo>
                    <a:pt x="1083" y="8055"/>
                  </a:lnTo>
                  <a:lnTo>
                    <a:pt x="1014" y="8174"/>
                  </a:lnTo>
                  <a:lnTo>
                    <a:pt x="943" y="8293"/>
                  </a:lnTo>
                  <a:lnTo>
                    <a:pt x="871" y="8410"/>
                  </a:lnTo>
                  <a:lnTo>
                    <a:pt x="799" y="8527"/>
                  </a:lnTo>
                  <a:lnTo>
                    <a:pt x="653" y="8760"/>
                  </a:lnTo>
                  <a:lnTo>
                    <a:pt x="507" y="8993"/>
                  </a:lnTo>
                  <a:lnTo>
                    <a:pt x="507" y="8993"/>
                  </a:lnTo>
                  <a:lnTo>
                    <a:pt x="440" y="9076"/>
                  </a:lnTo>
                  <a:lnTo>
                    <a:pt x="374" y="9160"/>
                  </a:lnTo>
                  <a:lnTo>
                    <a:pt x="306" y="9242"/>
                  </a:lnTo>
                  <a:lnTo>
                    <a:pt x="237" y="9324"/>
                  </a:lnTo>
                  <a:lnTo>
                    <a:pt x="237" y="9324"/>
                  </a:lnTo>
                  <a:lnTo>
                    <a:pt x="260" y="9296"/>
                  </a:lnTo>
                  <a:lnTo>
                    <a:pt x="284" y="9266"/>
                  </a:lnTo>
                  <a:lnTo>
                    <a:pt x="330" y="9206"/>
                  </a:lnTo>
                  <a:lnTo>
                    <a:pt x="377" y="9141"/>
                  </a:lnTo>
                  <a:lnTo>
                    <a:pt x="424" y="9075"/>
                  </a:lnTo>
                  <a:lnTo>
                    <a:pt x="470" y="9004"/>
                  </a:lnTo>
                  <a:lnTo>
                    <a:pt x="515" y="8933"/>
                  </a:lnTo>
                  <a:lnTo>
                    <a:pt x="561" y="8860"/>
                  </a:lnTo>
                  <a:lnTo>
                    <a:pt x="605" y="8785"/>
                  </a:lnTo>
                  <a:lnTo>
                    <a:pt x="696" y="8634"/>
                  </a:lnTo>
                  <a:lnTo>
                    <a:pt x="783" y="8486"/>
                  </a:lnTo>
                  <a:lnTo>
                    <a:pt x="870" y="8341"/>
                  </a:lnTo>
                  <a:lnTo>
                    <a:pt x="913" y="8270"/>
                  </a:lnTo>
                  <a:lnTo>
                    <a:pt x="955" y="8204"/>
                  </a:lnTo>
                  <a:lnTo>
                    <a:pt x="955" y="8204"/>
                  </a:lnTo>
                  <a:close/>
                  <a:moveTo>
                    <a:pt x="517" y="9032"/>
                  </a:moveTo>
                  <a:lnTo>
                    <a:pt x="517" y="9032"/>
                  </a:lnTo>
                  <a:lnTo>
                    <a:pt x="540" y="8995"/>
                  </a:lnTo>
                  <a:lnTo>
                    <a:pt x="540" y="8995"/>
                  </a:lnTo>
                  <a:lnTo>
                    <a:pt x="643" y="8861"/>
                  </a:lnTo>
                  <a:lnTo>
                    <a:pt x="744" y="8728"/>
                  </a:lnTo>
                  <a:lnTo>
                    <a:pt x="842" y="8592"/>
                  </a:lnTo>
                  <a:lnTo>
                    <a:pt x="939" y="8454"/>
                  </a:lnTo>
                  <a:lnTo>
                    <a:pt x="939" y="8454"/>
                  </a:lnTo>
                  <a:lnTo>
                    <a:pt x="836" y="8620"/>
                  </a:lnTo>
                  <a:lnTo>
                    <a:pt x="783" y="8703"/>
                  </a:lnTo>
                  <a:lnTo>
                    <a:pt x="730" y="8785"/>
                  </a:lnTo>
                  <a:lnTo>
                    <a:pt x="676" y="8867"/>
                  </a:lnTo>
                  <a:lnTo>
                    <a:pt x="622" y="8948"/>
                  </a:lnTo>
                  <a:lnTo>
                    <a:pt x="566" y="9029"/>
                  </a:lnTo>
                  <a:lnTo>
                    <a:pt x="509" y="9108"/>
                  </a:lnTo>
                  <a:lnTo>
                    <a:pt x="509" y="9108"/>
                  </a:lnTo>
                  <a:lnTo>
                    <a:pt x="440" y="9203"/>
                  </a:lnTo>
                  <a:lnTo>
                    <a:pt x="388" y="9275"/>
                  </a:lnTo>
                  <a:lnTo>
                    <a:pt x="350" y="9325"/>
                  </a:lnTo>
                  <a:lnTo>
                    <a:pt x="325" y="9357"/>
                  </a:lnTo>
                  <a:lnTo>
                    <a:pt x="318" y="9365"/>
                  </a:lnTo>
                  <a:lnTo>
                    <a:pt x="312" y="9369"/>
                  </a:lnTo>
                  <a:lnTo>
                    <a:pt x="309" y="9371"/>
                  </a:lnTo>
                  <a:lnTo>
                    <a:pt x="309" y="9368"/>
                  </a:lnTo>
                  <a:lnTo>
                    <a:pt x="315" y="9355"/>
                  </a:lnTo>
                  <a:lnTo>
                    <a:pt x="329" y="9331"/>
                  </a:lnTo>
                  <a:lnTo>
                    <a:pt x="371" y="9261"/>
                  </a:lnTo>
                  <a:lnTo>
                    <a:pt x="424" y="9176"/>
                  </a:lnTo>
                  <a:lnTo>
                    <a:pt x="517" y="9032"/>
                  </a:lnTo>
                  <a:lnTo>
                    <a:pt x="517" y="9032"/>
                  </a:lnTo>
                  <a:close/>
                  <a:moveTo>
                    <a:pt x="1549" y="7051"/>
                  </a:moveTo>
                  <a:lnTo>
                    <a:pt x="1549" y="7051"/>
                  </a:lnTo>
                  <a:lnTo>
                    <a:pt x="1591" y="7041"/>
                  </a:lnTo>
                  <a:lnTo>
                    <a:pt x="1634" y="7033"/>
                  </a:lnTo>
                  <a:lnTo>
                    <a:pt x="1679" y="7025"/>
                  </a:lnTo>
                  <a:lnTo>
                    <a:pt x="1722" y="7018"/>
                  </a:lnTo>
                  <a:lnTo>
                    <a:pt x="1722" y="7018"/>
                  </a:lnTo>
                  <a:lnTo>
                    <a:pt x="1720" y="7019"/>
                  </a:lnTo>
                  <a:lnTo>
                    <a:pt x="1717" y="7020"/>
                  </a:lnTo>
                  <a:lnTo>
                    <a:pt x="1717" y="7020"/>
                  </a:lnTo>
                  <a:lnTo>
                    <a:pt x="1668" y="7065"/>
                  </a:lnTo>
                  <a:lnTo>
                    <a:pt x="1620" y="7109"/>
                  </a:lnTo>
                  <a:lnTo>
                    <a:pt x="1573" y="7155"/>
                  </a:lnTo>
                  <a:lnTo>
                    <a:pt x="1529" y="7202"/>
                  </a:lnTo>
                  <a:lnTo>
                    <a:pt x="1484" y="7249"/>
                  </a:lnTo>
                  <a:lnTo>
                    <a:pt x="1441" y="7297"/>
                  </a:lnTo>
                  <a:lnTo>
                    <a:pt x="1399" y="7346"/>
                  </a:lnTo>
                  <a:lnTo>
                    <a:pt x="1357" y="7395"/>
                  </a:lnTo>
                  <a:lnTo>
                    <a:pt x="1357" y="7395"/>
                  </a:lnTo>
                  <a:lnTo>
                    <a:pt x="1454" y="7225"/>
                  </a:lnTo>
                  <a:lnTo>
                    <a:pt x="1501" y="7140"/>
                  </a:lnTo>
                  <a:lnTo>
                    <a:pt x="1548" y="7054"/>
                  </a:lnTo>
                  <a:lnTo>
                    <a:pt x="1548" y="7054"/>
                  </a:lnTo>
                  <a:lnTo>
                    <a:pt x="1549" y="7051"/>
                  </a:lnTo>
                  <a:lnTo>
                    <a:pt x="1549" y="7051"/>
                  </a:lnTo>
                  <a:close/>
                  <a:moveTo>
                    <a:pt x="1380" y="7101"/>
                  </a:moveTo>
                  <a:lnTo>
                    <a:pt x="1380" y="7101"/>
                  </a:lnTo>
                  <a:lnTo>
                    <a:pt x="1441" y="7081"/>
                  </a:lnTo>
                  <a:lnTo>
                    <a:pt x="1504" y="7062"/>
                  </a:lnTo>
                  <a:lnTo>
                    <a:pt x="1504" y="7062"/>
                  </a:lnTo>
                  <a:lnTo>
                    <a:pt x="1456" y="7120"/>
                  </a:lnTo>
                  <a:lnTo>
                    <a:pt x="1408" y="7178"/>
                  </a:lnTo>
                  <a:lnTo>
                    <a:pt x="1363" y="7237"/>
                  </a:lnTo>
                  <a:lnTo>
                    <a:pt x="1317" y="7297"/>
                  </a:lnTo>
                  <a:lnTo>
                    <a:pt x="1273" y="7356"/>
                  </a:lnTo>
                  <a:lnTo>
                    <a:pt x="1228" y="7417"/>
                  </a:lnTo>
                  <a:lnTo>
                    <a:pt x="1185" y="7477"/>
                  </a:lnTo>
                  <a:lnTo>
                    <a:pt x="1143" y="7539"/>
                  </a:lnTo>
                  <a:lnTo>
                    <a:pt x="1143" y="7539"/>
                  </a:lnTo>
                  <a:lnTo>
                    <a:pt x="1205" y="7429"/>
                  </a:lnTo>
                  <a:lnTo>
                    <a:pt x="1264" y="7319"/>
                  </a:lnTo>
                  <a:lnTo>
                    <a:pt x="1323" y="7210"/>
                  </a:lnTo>
                  <a:lnTo>
                    <a:pt x="1380" y="7101"/>
                  </a:lnTo>
                  <a:lnTo>
                    <a:pt x="1380" y="7101"/>
                  </a:lnTo>
                  <a:close/>
                  <a:moveTo>
                    <a:pt x="1207" y="7169"/>
                  </a:moveTo>
                  <a:lnTo>
                    <a:pt x="1207" y="7169"/>
                  </a:lnTo>
                  <a:lnTo>
                    <a:pt x="1239" y="7155"/>
                  </a:lnTo>
                  <a:lnTo>
                    <a:pt x="1270" y="7142"/>
                  </a:lnTo>
                  <a:lnTo>
                    <a:pt x="1333" y="7117"/>
                  </a:lnTo>
                  <a:lnTo>
                    <a:pt x="1333" y="7117"/>
                  </a:lnTo>
                  <a:lnTo>
                    <a:pt x="1198" y="7332"/>
                  </a:lnTo>
                  <a:lnTo>
                    <a:pt x="1057" y="7551"/>
                  </a:lnTo>
                  <a:lnTo>
                    <a:pt x="985" y="7662"/>
                  </a:lnTo>
                  <a:lnTo>
                    <a:pt x="912" y="7772"/>
                  </a:lnTo>
                  <a:lnTo>
                    <a:pt x="837" y="7882"/>
                  </a:lnTo>
                  <a:lnTo>
                    <a:pt x="761" y="7992"/>
                  </a:lnTo>
                  <a:lnTo>
                    <a:pt x="685" y="8100"/>
                  </a:lnTo>
                  <a:lnTo>
                    <a:pt x="607" y="8207"/>
                  </a:lnTo>
                  <a:lnTo>
                    <a:pt x="527" y="8311"/>
                  </a:lnTo>
                  <a:lnTo>
                    <a:pt x="446" y="8414"/>
                  </a:lnTo>
                  <a:lnTo>
                    <a:pt x="404" y="8465"/>
                  </a:lnTo>
                  <a:lnTo>
                    <a:pt x="363" y="8514"/>
                  </a:lnTo>
                  <a:lnTo>
                    <a:pt x="321" y="8563"/>
                  </a:lnTo>
                  <a:lnTo>
                    <a:pt x="279" y="8611"/>
                  </a:lnTo>
                  <a:lnTo>
                    <a:pt x="237" y="8658"/>
                  </a:lnTo>
                  <a:lnTo>
                    <a:pt x="193" y="8705"/>
                  </a:lnTo>
                  <a:lnTo>
                    <a:pt x="150" y="8749"/>
                  </a:lnTo>
                  <a:lnTo>
                    <a:pt x="106" y="8794"/>
                  </a:lnTo>
                  <a:lnTo>
                    <a:pt x="106" y="8794"/>
                  </a:lnTo>
                  <a:lnTo>
                    <a:pt x="110" y="8788"/>
                  </a:lnTo>
                  <a:lnTo>
                    <a:pt x="116" y="8777"/>
                  </a:lnTo>
                  <a:lnTo>
                    <a:pt x="133" y="8743"/>
                  </a:lnTo>
                  <a:lnTo>
                    <a:pt x="179" y="8643"/>
                  </a:lnTo>
                  <a:lnTo>
                    <a:pt x="229" y="8537"/>
                  </a:lnTo>
                  <a:lnTo>
                    <a:pt x="247" y="8496"/>
                  </a:lnTo>
                  <a:lnTo>
                    <a:pt x="261" y="8471"/>
                  </a:lnTo>
                  <a:lnTo>
                    <a:pt x="261" y="8471"/>
                  </a:lnTo>
                  <a:lnTo>
                    <a:pt x="266" y="8464"/>
                  </a:lnTo>
                  <a:lnTo>
                    <a:pt x="266" y="8464"/>
                  </a:lnTo>
                  <a:lnTo>
                    <a:pt x="316" y="8407"/>
                  </a:lnTo>
                  <a:lnTo>
                    <a:pt x="366" y="8350"/>
                  </a:lnTo>
                  <a:lnTo>
                    <a:pt x="414" y="8290"/>
                  </a:lnTo>
                  <a:lnTo>
                    <a:pt x="462" y="8231"/>
                  </a:lnTo>
                  <a:lnTo>
                    <a:pt x="507" y="8169"/>
                  </a:lnTo>
                  <a:lnTo>
                    <a:pt x="553" y="8107"/>
                  </a:lnTo>
                  <a:lnTo>
                    <a:pt x="598" y="8043"/>
                  </a:lnTo>
                  <a:lnTo>
                    <a:pt x="643" y="7980"/>
                  </a:lnTo>
                  <a:lnTo>
                    <a:pt x="731" y="7853"/>
                  </a:lnTo>
                  <a:lnTo>
                    <a:pt x="817" y="7724"/>
                  </a:lnTo>
                  <a:lnTo>
                    <a:pt x="903" y="7595"/>
                  </a:lnTo>
                  <a:lnTo>
                    <a:pt x="989" y="7469"/>
                  </a:lnTo>
                  <a:lnTo>
                    <a:pt x="989" y="7469"/>
                  </a:lnTo>
                  <a:lnTo>
                    <a:pt x="1099" y="7320"/>
                  </a:lnTo>
                  <a:lnTo>
                    <a:pt x="1153" y="7245"/>
                  </a:lnTo>
                  <a:lnTo>
                    <a:pt x="1207" y="7169"/>
                  </a:lnTo>
                  <a:lnTo>
                    <a:pt x="1207" y="7169"/>
                  </a:lnTo>
                  <a:close/>
                  <a:moveTo>
                    <a:pt x="1152" y="7196"/>
                  </a:moveTo>
                  <a:lnTo>
                    <a:pt x="1152" y="7196"/>
                  </a:lnTo>
                  <a:lnTo>
                    <a:pt x="912" y="7526"/>
                  </a:lnTo>
                  <a:lnTo>
                    <a:pt x="673" y="7856"/>
                  </a:lnTo>
                  <a:lnTo>
                    <a:pt x="673" y="7856"/>
                  </a:lnTo>
                  <a:lnTo>
                    <a:pt x="614" y="7934"/>
                  </a:lnTo>
                  <a:lnTo>
                    <a:pt x="555" y="8013"/>
                  </a:lnTo>
                  <a:lnTo>
                    <a:pt x="495" y="8092"/>
                  </a:lnTo>
                  <a:lnTo>
                    <a:pt x="438" y="8173"/>
                  </a:lnTo>
                  <a:lnTo>
                    <a:pt x="381" y="8254"/>
                  </a:lnTo>
                  <a:lnTo>
                    <a:pt x="326" y="8336"/>
                  </a:lnTo>
                  <a:lnTo>
                    <a:pt x="271" y="8418"/>
                  </a:lnTo>
                  <a:lnTo>
                    <a:pt x="217" y="8501"/>
                  </a:lnTo>
                  <a:lnTo>
                    <a:pt x="217" y="8501"/>
                  </a:lnTo>
                  <a:lnTo>
                    <a:pt x="200" y="8521"/>
                  </a:lnTo>
                  <a:lnTo>
                    <a:pt x="190" y="8531"/>
                  </a:lnTo>
                  <a:lnTo>
                    <a:pt x="188" y="8533"/>
                  </a:lnTo>
                  <a:lnTo>
                    <a:pt x="185" y="8533"/>
                  </a:lnTo>
                  <a:lnTo>
                    <a:pt x="185" y="8530"/>
                  </a:lnTo>
                  <a:lnTo>
                    <a:pt x="186" y="8526"/>
                  </a:lnTo>
                  <a:lnTo>
                    <a:pt x="191" y="8512"/>
                  </a:lnTo>
                  <a:lnTo>
                    <a:pt x="199" y="8492"/>
                  </a:lnTo>
                  <a:lnTo>
                    <a:pt x="227" y="8437"/>
                  </a:lnTo>
                  <a:lnTo>
                    <a:pt x="265" y="8368"/>
                  </a:lnTo>
                  <a:lnTo>
                    <a:pt x="307" y="8293"/>
                  </a:lnTo>
                  <a:lnTo>
                    <a:pt x="351" y="8217"/>
                  </a:lnTo>
                  <a:lnTo>
                    <a:pt x="392" y="8149"/>
                  </a:lnTo>
                  <a:lnTo>
                    <a:pt x="392" y="8149"/>
                  </a:lnTo>
                  <a:lnTo>
                    <a:pt x="442" y="8082"/>
                  </a:lnTo>
                  <a:lnTo>
                    <a:pt x="491" y="8014"/>
                  </a:lnTo>
                  <a:lnTo>
                    <a:pt x="588" y="7878"/>
                  </a:lnTo>
                  <a:lnTo>
                    <a:pt x="683" y="7740"/>
                  </a:lnTo>
                  <a:lnTo>
                    <a:pt x="778" y="7602"/>
                  </a:lnTo>
                  <a:lnTo>
                    <a:pt x="778" y="7602"/>
                  </a:lnTo>
                  <a:lnTo>
                    <a:pt x="896" y="7437"/>
                  </a:lnTo>
                  <a:lnTo>
                    <a:pt x="954" y="7354"/>
                  </a:lnTo>
                  <a:lnTo>
                    <a:pt x="1012" y="7271"/>
                  </a:lnTo>
                  <a:lnTo>
                    <a:pt x="1012" y="7271"/>
                  </a:lnTo>
                  <a:lnTo>
                    <a:pt x="1047" y="7251"/>
                  </a:lnTo>
                  <a:lnTo>
                    <a:pt x="1082" y="7231"/>
                  </a:lnTo>
                  <a:lnTo>
                    <a:pt x="1152" y="7196"/>
                  </a:lnTo>
                  <a:lnTo>
                    <a:pt x="1152" y="7196"/>
                  </a:lnTo>
                  <a:close/>
                  <a:moveTo>
                    <a:pt x="597" y="7641"/>
                  </a:moveTo>
                  <a:lnTo>
                    <a:pt x="597" y="7641"/>
                  </a:lnTo>
                  <a:lnTo>
                    <a:pt x="636" y="7594"/>
                  </a:lnTo>
                  <a:lnTo>
                    <a:pt x="676" y="7549"/>
                  </a:lnTo>
                  <a:lnTo>
                    <a:pt x="717" y="7505"/>
                  </a:lnTo>
                  <a:lnTo>
                    <a:pt x="760" y="7462"/>
                  </a:lnTo>
                  <a:lnTo>
                    <a:pt x="804" y="7421"/>
                  </a:lnTo>
                  <a:lnTo>
                    <a:pt x="828" y="7400"/>
                  </a:lnTo>
                  <a:lnTo>
                    <a:pt x="852" y="7381"/>
                  </a:lnTo>
                  <a:lnTo>
                    <a:pt x="877" y="7361"/>
                  </a:lnTo>
                  <a:lnTo>
                    <a:pt x="902" y="7342"/>
                  </a:lnTo>
                  <a:lnTo>
                    <a:pt x="927" y="7323"/>
                  </a:lnTo>
                  <a:lnTo>
                    <a:pt x="954" y="7306"/>
                  </a:lnTo>
                  <a:lnTo>
                    <a:pt x="954" y="7306"/>
                  </a:lnTo>
                  <a:lnTo>
                    <a:pt x="861" y="7438"/>
                  </a:lnTo>
                  <a:lnTo>
                    <a:pt x="768" y="7570"/>
                  </a:lnTo>
                  <a:lnTo>
                    <a:pt x="584" y="7837"/>
                  </a:lnTo>
                  <a:lnTo>
                    <a:pt x="492" y="7970"/>
                  </a:lnTo>
                  <a:lnTo>
                    <a:pt x="445" y="8035"/>
                  </a:lnTo>
                  <a:lnTo>
                    <a:pt x="397" y="8100"/>
                  </a:lnTo>
                  <a:lnTo>
                    <a:pt x="348" y="8165"/>
                  </a:lnTo>
                  <a:lnTo>
                    <a:pt x="299" y="8228"/>
                  </a:lnTo>
                  <a:lnTo>
                    <a:pt x="248" y="8291"/>
                  </a:lnTo>
                  <a:lnTo>
                    <a:pt x="197" y="8355"/>
                  </a:lnTo>
                  <a:lnTo>
                    <a:pt x="197" y="8355"/>
                  </a:lnTo>
                  <a:lnTo>
                    <a:pt x="222" y="8323"/>
                  </a:lnTo>
                  <a:lnTo>
                    <a:pt x="247" y="8289"/>
                  </a:lnTo>
                  <a:lnTo>
                    <a:pt x="273" y="8252"/>
                  </a:lnTo>
                  <a:lnTo>
                    <a:pt x="301" y="8212"/>
                  </a:lnTo>
                  <a:lnTo>
                    <a:pt x="328" y="8170"/>
                  </a:lnTo>
                  <a:lnTo>
                    <a:pt x="356" y="8125"/>
                  </a:lnTo>
                  <a:lnTo>
                    <a:pt x="384" y="8080"/>
                  </a:lnTo>
                  <a:lnTo>
                    <a:pt x="412" y="8033"/>
                  </a:lnTo>
                  <a:lnTo>
                    <a:pt x="439" y="7985"/>
                  </a:lnTo>
                  <a:lnTo>
                    <a:pt x="466" y="7936"/>
                  </a:lnTo>
                  <a:lnTo>
                    <a:pt x="492" y="7885"/>
                  </a:lnTo>
                  <a:lnTo>
                    <a:pt x="517" y="7836"/>
                  </a:lnTo>
                  <a:lnTo>
                    <a:pt x="540" y="7786"/>
                  </a:lnTo>
                  <a:lnTo>
                    <a:pt x="561" y="7737"/>
                  </a:lnTo>
                  <a:lnTo>
                    <a:pt x="581" y="7689"/>
                  </a:lnTo>
                  <a:lnTo>
                    <a:pt x="597" y="7641"/>
                  </a:lnTo>
                  <a:lnTo>
                    <a:pt x="597" y="7641"/>
                  </a:lnTo>
                  <a:close/>
                  <a:moveTo>
                    <a:pt x="88" y="8514"/>
                  </a:moveTo>
                  <a:lnTo>
                    <a:pt x="88" y="8514"/>
                  </a:lnTo>
                  <a:lnTo>
                    <a:pt x="126" y="8473"/>
                  </a:lnTo>
                  <a:lnTo>
                    <a:pt x="162" y="8431"/>
                  </a:lnTo>
                  <a:lnTo>
                    <a:pt x="234" y="8348"/>
                  </a:lnTo>
                  <a:lnTo>
                    <a:pt x="234" y="8348"/>
                  </a:lnTo>
                  <a:lnTo>
                    <a:pt x="193" y="8412"/>
                  </a:lnTo>
                  <a:lnTo>
                    <a:pt x="153" y="8476"/>
                  </a:lnTo>
                  <a:lnTo>
                    <a:pt x="114" y="8542"/>
                  </a:lnTo>
                  <a:lnTo>
                    <a:pt x="76" y="8609"/>
                  </a:lnTo>
                  <a:lnTo>
                    <a:pt x="76" y="8609"/>
                  </a:lnTo>
                  <a:lnTo>
                    <a:pt x="81" y="8560"/>
                  </a:lnTo>
                  <a:lnTo>
                    <a:pt x="88" y="8514"/>
                  </a:lnTo>
                  <a:lnTo>
                    <a:pt x="88" y="8514"/>
                  </a:lnTo>
                  <a:close/>
                  <a:moveTo>
                    <a:pt x="74" y="8746"/>
                  </a:moveTo>
                  <a:lnTo>
                    <a:pt x="74" y="8746"/>
                  </a:lnTo>
                  <a:lnTo>
                    <a:pt x="74" y="8694"/>
                  </a:lnTo>
                  <a:lnTo>
                    <a:pt x="75" y="8645"/>
                  </a:lnTo>
                  <a:lnTo>
                    <a:pt x="75" y="8645"/>
                  </a:lnTo>
                  <a:lnTo>
                    <a:pt x="78" y="8645"/>
                  </a:lnTo>
                  <a:lnTo>
                    <a:pt x="81" y="8645"/>
                  </a:lnTo>
                  <a:lnTo>
                    <a:pt x="85" y="8644"/>
                  </a:lnTo>
                  <a:lnTo>
                    <a:pt x="87" y="8643"/>
                  </a:lnTo>
                  <a:lnTo>
                    <a:pt x="87" y="8643"/>
                  </a:lnTo>
                  <a:lnTo>
                    <a:pt x="115" y="8617"/>
                  </a:lnTo>
                  <a:lnTo>
                    <a:pt x="142" y="8590"/>
                  </a:lnTo>
                  <a:lnTo>
                    <a:pt x="196" y="8536"/>
                  </a:lnTo>
                  <a:lnTo>
                    <a:pt x="196" y="8536"/>
                  </a:lnTo>
                  <a:lnTo>
                    <a:pt x="164" y="8588"/>
                  </a:lnTo>
                  <a:lnTo>
                    <a:pt x="134" y="8640"/>
                  </a:lnTo>
                  <a:lnTo>
                    <a:pt x="103" y="8693"/>
                  </a:lnTo>
                  <a:lnTo>
                    <a:pt x="74" y="8746"/>
                  </a:lnTo>
                  <a:lnTo>
                    <a:pt x="74" y="8746"/>
                  </a:lnTo>
                  <a:close/>
                  <a:moveTo>
                    <a:pt x="96" y="9023"/>
                  </a:moveTo>
                  <a:lnTo>
                    <a:pt x="96" y="9023"/>
                  </a:lnTo>
                  <a:lnTo>
                    <a:pt x="87" y="8936"/>
                  </a:lnTo>
                  <a:lnTo>
                    <a:pt x="80" y="8850"/>
                  </a:lnTo>
                  <a:lnTo>
                    <a:pt x="80" y="8850"/>
                  </a:lnTo>
                  <a:lnTo>
                    <a:pt x="141" y="8794"/>
                  </a:lnTo>
                  <a:lnTo>
                    <a:pt x="202" y="8736"/>
                  </a:lnTo>
                  <a:lnTo>
                    <a:pt x="260" y="8675"/>
                  </a:lnTo>
                  <a:lnTo>
                    <a:pt x="318" y="8615"/>
                  </a:lnTo>
                  <a:lnTo>
                    <a:pt x="374" y="8550"/>
                  </a:lnTo>
                  <a:lnTo>
                    <a:pt x="429" y="8485"/>
                  </a:lnTo>
                  <a:lnTo>
                    <a:pt x="484" y="8419"/>
                  </a:lnTo>
                  <a:lnTo>
                    <a:pt x="536" y="8350"/>
                  </a:lnTo>
                  <a:lnTo>
                    <a:pt x="536" y="8350"/>
                  </a:lnTo>
                  <a:lnTo>
                    <a:pt x="424" y="8520"/>
                  </a:lnTo>
                  <a:lnTo>
                    <a:pt x="313" y="8689"/>
                  </a:lnTo>
                  <a:lnTo>
                    <a:pt x="204" y="8857"/>
                  </a:lnTo>
                  <a:lnTo>
                    <a:pt x="96" y="9023"/>
                  </a:lnTo>
                  <a:lnTo>
                    <a:pt x="96" y="9023"/>
                  </a:lnTo>
                  <a:close/>
                  <a:moveTo>
                    <a:pt x="105" y="9082"/>
                  </a:moveTo>
                  <a:lnTo>
                    <a:pt x="105" y="9082"/>
                  </a:lnTo>
                  <a:lnTo>
                    <a:pt x="150" y="9029"/>
                  </a:lnTo>
                  <a:lnTo>
                    <a:pt x="195" y="8976"/>
                  </a:lnTo>
                  <a:lnTo>
                    <a:pt x="195" y="8976"/>
                  </a:lnTo>
                  <a:lnTo>
                    <a:pt x="172" y="9022"/>
                  </a:lnTo>
                  <a:lnTo>
                    <a:pt x="153" y="9069"/>
                  </a:lnTo>
                  <a:lnTo>
                    <a:pt x="134" y="9117"/>
                  </a:lnTo>
                  <a:lnTo>
                    <a:pt x="117" y="9166"/>
                  </a:lnTo>
                  <a:lnTo>
                    <a:pt x="117" y="9166"/>
                  </a:lnTo>
                  <a:lnTo>
                    <a:pt x="105" y="9082"/>
                  </a:lnTo>
                  <a:lnTo>
                    <a:pt x="105" y="9082"/>
                  </a:lnTo>
                  <a:close/>
                  <a:moveTo>
                    <a:pt x="126" y="9214"/>
                  </a:moveTo>
                  <a:lnTo>
                    <a:pt x="126" y="9214"/>
                  </a:lnTo>
                  <a:lnTo>
                    <a:pt x="126" y="9210"/>
                  </a:lnTo>
                  <a:lnTo>
                    <a:pt x="126" y="9210"/>
                  </a:lnTo>
                  <a:lnTo>
                    <a:pt x="133" y="9175"/>
                  </a:lnTo>
                  <a:lnTo>
                    <a:pt x="142" y="9141"/>
                  </a:lnTo>
                  <a:lnTo>
                    <a:pt x="153" y="9106"/>
                  </a:lnTo>
                  <a:lnTo>
                    <a:pt x="164" y="9072"/>
                  </a:lnTo>
                  <a:lnTo>
                    <a:pt x="178" y="9038"/>
                  </a:lnTo>
                  <a:lnTo>
                    <a:pt x="193" y="9004"/>
                  </a:lnTo>
                  <a:lnTo>
                    <a:pt x="210" y="8970"/>
                  </a:lnTo>
                  <a:lnTo>
                    <a:pt x="227" y="8936"/>
                  </a:lnTo>
                  <a:lnTo>
                    <a:pt x="227" y="8936"/>
                  </a:lnTo>
                  <a:lnTo>
                    <a:pt x="268" y="8885"/>
                  </a:lnTo>
                  <a:lnTo>
                    <a:pt x="308" y="8833"/>
                  </a:lnTo>
                  <a:lnTo>
                    <a:pt x="348" y="8781"/>
                  </a:lnTo>
                  <a:lnTo>
                    <a:pt x="387" y="8728"/>
                  </a:lnTo>
                  <a:lnTo>
                    <a:pt x="463" y="8620"/>
                  </a:lnTo>
                  <a:lnTo>
                    <a:pt x="538" y="8513"/>
                  </a:lnTo>
                  <a:lnTo>
                    <a:pt x="538" y="8513"/>
                  </a:lnTo>
                  <a:lnTo>
                    <a:pt x="637" y="8400"/>
                  </a:lnTo>
                  <a:lnTo>
                    <a:pt x="728" y="8295"/>
                  </a:lnTo>
                  <a:lnTo>
                    <a:pt x="728" y="8295"/>
                  </a:lnTo>
                  <a:lnTo>
                    <a:pt x="773" y="8241"/>
                  </a:lnTo>
                  <a:lnTo>
                    <a:pt x="817" y="8187"/>
                  </a:lnTo>
                  <a:lnTo>
                    <a:pt x="817" y="8187"/>
                  </a:lnTo>
                  <a:lnTo>
                    <a:pt x="711" y="8370"/>
                  </a:lnTo>
                  <a:lnTo>
                    <a:pt x="711" y="8370"/>
                  </a:lnTo>
                  <a:lnTo>
                    <a:pt x="601" y="8556"/>
                  </a:lnTo>
                  <a:lnTo>
                    <a:pt x="488" y="8741"/>
                  </a:lnTo>
                  <a:lnTo>
                    <a:pt x="488" y="8741"/>
                  </a:lnTo>
                  <a:lnTo>
                    <a:pt x="476" y="8761"/>
                  </a:lnTo>
                  <a:lnTo>
                    <a:pt x="457" y="8785"/>
                  </a:lnTo>
                  <a:lnTo>
                    <a:pt x="436" y="8812"/>
                  </a:lnTo>
                  <a:lnTo>
                    <a:pt x="411" y="8842"/>
                  </a:lnTo>
                  <a:lnTo>
                    <a:pt x="357" y="8906"/>
                  </a:lnTo>
                  <a:lnTo>
                    <a:pt x="298" y="8975"/>
                  </a:lnTo>
                  <a:lnTo>
                    <a:pt x="240" y="9044"/>
                  </a:lnTo>
                  <a:lnTo>
                    <a:pt x="213" y="9078"/>
                  </a:lnTo>
                  <a:lnTo>
                    <a:pt x="189" y="9110"/>
                  </a:lnTo>
                  <a:lnTo>
                    <a:pt x="168" y="9140"/>
                  </a:lnTo>
                  <a:lnTo>
                    <a:pt x="149" y="9167"/>
                  </a:lnTo>
                  <a:lnTo>
                    <a:pt x="135" y="9193"/>
                  </a:lnTo>
                  <a:lnTo>
                    <a:pt x="130" y="9203"/>
                  </a:lnTo>
                  <a:lnTo>
                    <a:pt x="126" y="9214"/>
                  </a:lnTo>
                  <a:lnTo>
                    <a:pt x="126" y="9214"/>
                  </a:lnTo>
                  <a:close/>
                  <a:moveTo>
                    <a:pt x="151" y="9343"/>
                  </a:moveTo>
                  <a:lnTo>
                    <a:pt x="151" y="9343"/>
                  </a:lnTo>
                  <a:lnTo>
                    <a:pt x="212" y="9247"/>
                  </a:lnTo>
                  <a:lnTo>
                    <a:pt x="274" y="9153"/>
                  </a:lnTo>
                  <a:lnTo>
                    <a:pt x="336" y="9058"/>
                  </a:lnTo>
                  <a:lnTo>
                    <a:pt x="399" y="8964"/>
                  </a:lnTo>
                  <a:lnTo>
                    <a:pt x="399" y="8964"/>
                  </a:lnTo>
                  <a:lnTo>
                    <a:pt x="336" y="9070"/>
                  </a:lnTo>
                  <a:lnTo>
                    <a:pt x="277" y="9175"/>
                  </a:lnTo>
                  <a:lnTo>
                    <a:pt x="217" y="9281"/>
                  </a:lnTo>
                  <a:lnTo>
                    <a:pt x="161" y="9387"/>
                  </a:lnTo>
                  <a:lnTo>
                    <a:pt x="161" y="9387"/>
                  </a:lnTo>
                  <a:lnTo>
                    <a:pt x="151" y="9343"/>
                  </a:lnTo>
                  <a:lnTo>
                    <a:pt x="151" y="9343"/>
                  </a:lnTo>
                  <a:close/>
                  <a:moveTo>
                    <a:pt x="179" y="9462"/>
                  </a:moveTo>
                  <a:lnTo>
                    <a:pt x="179" y="9462"/>
                  </a:lnTo>
                  <a:lnTo>
                    <a:pt x="172" y="9435"/>
                  </a:lnTo>
                  <a:lnTo>
                    <a:pt x="172" y="9435"/>
                  </a:lnTo>
                  <a:lnTo>
                    <a:pt x="279" y="9314"/>
                  </a:lnTo>
                  <a:lnTo>
                    <a:pt x="330" y="9254"/>
                  </a:lnTo>
                  <a:lnTo>
                    <a:pt x="383" y="9192"/>
                  </a:lnTo>
                  <a:lnTo>
                    <a:pt x="383" y="9192"/>
                  </a:lnTo>
                  <a:lnTo>
                    <a:pt x="295" y="9333"/>
                  </a:lnTo>
                  <a:lnTo>
                    <a:pt x="210" y="9475"/>
                  </a:lnTo>
                  <a:lnTo>
                    <a:pt x="210" y="9475"/>
                  </a:lnTo>
                  <a:lnTo>
                    <a:pt x="209" y="9479"/>
                  </a:lnTo>
                  <a:lnTo>
                    <a:pt x="209" y="9484"/>
                  </a:lnTo>
                  <a:lnTo>
                    <a:pt x="211" y="9489"/>
                  </a:lnTo>
                  <a:lnTo>
                    <a:pt x="215" y="9492"/>
                  </a:lnTo>
                  <a:lnTo>
                    <a:pt x="218" y="9495"/>
                  </a:lnTo>
                  <a:lnTo>
                    <a:pt x="223" y="9496"/>
                  </a:lnTo>
                  <a:lnTo>
                    <a:pt x="227" y="9495"/>
                  </a:lnTo>
                  <a:lnTo>
                    <a:pt x="232" y="9491"/>
                  </a:lnTo>
                  <a:lnTo>
                    <a:pt x="232" y="9491"/>
                  </a:lnTo>
                  <a:lnTo>
                    <a:pt x="294" y="9419"/>
                  </a:lnTo>
                  <a:lnTo>
                    <a:pt x="355" y="9345"/>
                  </a:lnTo>
                  <a:lnTo>
                    <a:pt x="415" y="9270"/>
                  </a:lnTo>
                  <a:lnTo>
                    <a:pt x="473" y="9194"/>
                  </a:lnTo>
                  <a:lnTo>
                    <a:pt x="473" y="9194"/>
                  </a:lnTo>
                  <a:lnTo>
                    <a:pt x="417" y="9286"/>
                  </a:lnTo>
                  <a:lnTo>
                    <a:pt x="362" y="9380"/>
                  </a:lnTo>
                  <a:lnTo>
                    <a:pt x="309" y="9475"/>
                  </a:lnTo>
                  <a:lnTo>
                    <a:pt x="258" y="9571"/>
                  </a:lnTo>
                  <a:lnTo>
                    <a:pt x="258" y="9571"/>
                  </a:lnTo>
                  <a:lnTo>
                    <a:pt x="256" y="9577"/>
                  </a:lnTo>
                  <a:lnTo>
                    <a:pt x="257" y="9581"/>
                  </a:lnTo>
                  <a:lnTo>
                    <a:pt x="259" y="9586"/>
                  </a:lnTo>
                  <a:lnTo>
                    <a:pt x="263" y="9590"/>
                  </a:lnTo>
                  <a:lnTo>
                    <a:pt x="268" y="9592"/>
                  </a:lnTo>
                  <a:lnTo>
                    <a:pt x="273" y="9592"/>
                  </a:lnTo>
                  <a:lnTo>
                    <a:pt x="278" y="9590"/>
                  </a:lnTo>
                  <a:lnTo>
                    <a:pt x="282" y="9585"/>
                  </a:lnTo>
                  <a:lnTo>
                    <a:pt x="282" y="9585"/>
                  </a:lnTo>
                  <a:lnTo>
                    <a:pt x="417" y="9381"/>
                  </a:lnTo>
                  <a:lnTo>
                    <a:pt x="550" y="9178"/>
                  </a:lnTo>
                  <a:lnTo>
                    <a:pt x="815" y="8770"/>
                  </a:lnTo>
                  <a:lnTo>
                    <a:pt x="815" y="8770"/>
                  </a:lnTo>
                  <a:lnTo>
                    <a:pt x="1063" y="8431"/>
                  </a:lnTo>
                  <a:lnTo>
                    <a:pt x="1187" y="8260"/>
                  </a:lnTo>
                  <a:lnTo>
                    <a:pt x="1248" y="8174"/>
                  </a:lnTo>
                  <a:lnTo>
                    <a:pt x="1309" y="8089"/>
                  </a:lnTo>
                  <a:lnTo>
                    <a:pt x="1369" y="8002"/>
                  </a:lnTo>
                  <a:lnTo>
                    <a:pt x="1427" y="7915"/>
                  </a:lnTo>
                  <a:lnTo>
                    <a:pt x="1486" y="7828"/>
                  </a:lnTo>
                  <a:lnTo>
                    <a:pt x="1543" y="7740"/>
                  </a:lnTo>
                  <a:lnTo>
                    <a:pt x="1598" y="7651"/>
                  </a:lnTo>
                  <a:lnTo>
                    <a:pt x="1653" y="7562"/>
                  </a:lnTo>
                  <a:lnTo>
                    <a:pt x="1706" y="7473"/>
                  </a:lnTo>
                  <a:lnTo>
                    <a:pt x="1757" y="7383"/>
                  </a:lnTo>
                  <a:lnTo>
                    <a:pt x="1757" y="7383"/>
                  </a:lnTo>
                  <a:lnTo>
                    <a:pt x="1834" y="7278"/>
                  </a:lnTo>
                  <a:lnTo>
                    <a:pt x="1834" y="7278"/>
                  </a:lnTo>
                  <a:lnTo>
                    <a:pt x="1853" y="7272"/>
                  </a:lnTo>
                  <a:lnTo>
                    <a:pt x="1868" y="7270"/>
                  </a:lnTo>
                  <a:lnTo>
                    <a:pt x="1881" y="7267"/>
                  </a:lnTo>
                  <a:lnTo>
                    <a:pt x="1893" y="7267"/>
                  </a:lnTo>
                  <a:lnTo>
                    <a:pt x="1901" y="7270"/>
                  </a:lnTo>
                  <a:lnTo>
                    <a:pt x="1906" y="7273"/>
                  </a:lnTo>
                  <a:lnTo>
                    <a:pt x="1908" y="7275"/>
                  </a:lnTo>
                  <a:lnTo>
                    <a:pt x="1909" y="7279"/>
                  </a:lnTo>
                  <a:lnTo>
                    <a:pt x="1910" y="7286"/>
                  </a:lnTo>
                  <a:lnTo>
                    <a:pt x="1909" y="7295"/>
                  </a:lnTo>
                  <a:lnTo>
                    <a:pt x="1905" y="7306"/>
                  </a:lnTo>
                  <a:lnTo>
                    <a:pt x="1898" y="7318"/>
                  </a:lnTo>
                  <a:lnTo>
                    <a:pt x="1888" y="7332"/>
                  </a:lnTo>
                  <a:lnTo>
                    <a:pt x="1877" y="7348"/>
                  </a:lnTo>
                  <a:lnTo>
                    <a:pt x="1862" y="7366"/>
                  </a:lnTo>
                  <a:lnTo>
                    <a:pt x="1846" y="7384"/>
                  </a:lnTo>
                  <a:lnTo>
                    <a:pt x="1827" y="7405"/>
                  </a:lnTo>
                  <a:lnTo>
                    <a:pt x="1827" y="7405"/>
                  </a:lnTo>
                  <a:lnTo>
                    <a:pt x="1789" y="7473"/>
                  </a:lnTo>
                  <a:lnTo>
                    <a:pt x="1749" y="7541"/>
                  </a:lnTo>
                  <a:lnTo>
                    <a:pt x="1709" y="7608"/>
                  </a:lnTo>
                  <a:lnTo>
                    <a:pt x="1667" y="7673"/>
                  </a:lnTo>
                  <a:lnTo>
                    <a:pt x="1667" y="7673"/>
                  </a:lnTo>
                  <a:lnTo>
                    <a:pt x="1630" y="7732"/>
                  </a:lnTo>
                  <a:lnTo>
                    <a:pt x="1592" y="7789"/>
                  </a:lnTo>
                  <a:lnTo>
                    <a:pt x="1555" y="7847"/>
                  </a:lnTo>
                  <a:lnTo>
                    <a:pt x="1516" y="7904"/>
                  </a:lnTo>
                  <a:lnTo>
                    <a:pt x="1436" y="8018"/>
                  </a:lnTo>
                  <a:lnTo>
                    <a:pt x="1356" y="8130"/>
                  </a:lnTo>
                  <a:lnTo>
                    <a:pt x="1194" y="8355"/>
                  </a:lnTo>
                  <a:lnTo>
                    <a:pt x="1112" y="8467"/>
                  </a:lnTo>
                  <a:lnTo>
                    <a:pt x="1033" y="8579"/>
                  </a:lnTo>
                  <a:lnTo>
                    <a:pt x="1033" y="8579"/>
                  </a:lnTo>
                  <a:lnTo>
                    <a:pt x="1006" y="8619"/>
                  </a:lnTo>
                  <a:lnTo>
                    <a:pt x="978" y="8660"/>
                  </a:lnTo>
                  <a:lnTo>
                    <a:pt x="926" y="8743"/>
                  </a:lnTo>
                  <a:lnTo>
                    <a:pt x="876" y="8828"/>
                  </a:lnTo>
                  <a:lnTo>
                    <a:pt x="827" y="8912"/>
                  </a:lnTo>
                  <a:lnTo>
                    <a:pt x="827" y="8912"/>
                  </a:lnTo>
                  <a:lnTo>
                    <a:pt x="761" y="9003"/>
                  </a:lnTo>
                  <a:lnTo>
                    <a:pt x="697" y="9096"/>
                  </a:lnTo>
                  <a:lnTo>
                    <a:pt x="634" y="9189"/>
                  </a:lnTo>
                  <a:lnTo>
                    <a:pt x="573" y="9284"/>
                  </a:lnTo>
                  <a:lnTo>
                    <a:pt x="543" y="9332"/>
                  </a:lnTo>
                  <a:lnTo>
                    <a:pt x="514" y="9380"/>
                  </a:lnTo>
                  <a:lnTo>
                    <a:pt x="486" y="9429"/>
                  </a:lnTo>
                  <a:lnTo>
                    <a:pt x="458" y="9479"/>
                  </a:lnTo>
                  <a:lnTo>
                    <a:pt x="431" y="9529"/>
                  </a:lnTo>
                  <a:lnTo>
                    <a:pt x="404" y="9579"/>
                  </a:lnTo>
                  <a:lnTo>
                    <a:pt x="378" y="9630"/>
                  </a:lnTo>
                  <a:lnTo>
                    <a:pt x="354" y="9682"/>
                  </a:lnTo>
                  <a:lnTo>
                    <a:pt x="354" y="9682"/>
                  </a:lnTo>
                  <a:lnTo>
                    <a:pt x="351" y="9688"/>
                  </a:lnTo>
                  <a:lnTo>
                    <a:pt x="353" y="9693"/>
                  </a:lnTo>
                  <a:lnTo>
                    <a:pt x="355" y="9697"/>
                  </a:lnTo>
                  <a:lnTo>
                    <a:pt x="359" y="9702"/>
                  </a:lnTo>
                  <a:lnTo>
                    <a:pt x="359" y="9702"/>
                  </a:lnTo>
                  <a:lnTo>
                    <a:pt x="326" y="9674"/>
                  </a:lnTo>
                  <a:lnTo>
                    <a:pt x="296" y="9645"/>
                  </a:lnTo>
                  <a:lnTo>
                    <a:pt x="268" y="9614"/>
                  </a:lnTo>
                  <a:lnTo>
                    <a:pt x="244" y="9585"/>
                  </a:lnTo>
                  <a:lnTo>
                    <a:pt x="223" y="9554"/>
                  </a:lnTo>
                  <a:lnTo>
                    <a:pt x="213" y="9539"/>
                  </a:lnTo>
                  <a:lnTo>
                    <a:pt x="204" y="9524"/>
                  </a:lnTo>
                  <a:lnTo>
                    <a:pt x="197" y="9509"/>
                  </a:lnTo>
                  <a:lnTo>
                    <a:pt x="190" y="9492"/>
                  </a:lnTo>
                  <a:lnTo>
                    <a:pt x="184" y="9477"/>
                  </a:lnTo>
                  <a:lnTo>
                    <a:pt x="179" y="9462"/>
                  </a:lnTo>
                  <a:lnTo>
                    <a:pt x="179" y="9462"/>
                  </a:lnTo>
                  <a:close/>
                  <a:moveTo>
                    <a:pt x="730" y="9082"/>
                  </a:moveTo>
                  <a:lnTo>
                    <a:pt x="730" y="9082"/>
                  </a:lnTo>
                  <a:lnTo>
                    <a:pt x="625" y="9270"/>
                  </a:lnTo>
                  <a:lnTo>
                    <a:pt x="573" y="9364"/>
                  </a:lnTo>
                  <a:lnTo>
                    <a:pt x="518" y="9456"/>
                  </a:lnTo>
                  <a:lnTo>
                    <a:pt x="518" y="9456"/>
                  </a:lnTo>
                  <a:lnTo>
                    <a:pt x="469" y="9538"/>
                  </a:lnTo>
                  <a:lnTo>
                    <a:pt x="456" y="9557"/>
                  </a:lnTo>
                  <a:lnTo>
                    <a:pt x="451" y="9563"/>
                  </a:lnTo>
                  <a:lnTo>
                    <a:pt x="451" y="9561"/>
                  </a:lnTo>
                  <a:lnTo>
                    <a:pt x="452" y="9558"/>
                  </a:lnTo>
                  <a:lnTo>
                    <a:pt x="458" y="9544"/>
                  </a:lnTo>
                  <a:lnTo>
                    <a:pt x="483" y="9496"/>
                  </a:lnTo>
                  <a:lnTo>
                    <a:pt x="553" y="9368"/>
                  </a:lnTo>
                  <a:lnTo>
                    <a:pt x="597" y="9288"/>
                  </a:lnTo>
                  <a:lnTo>
                    <a:pt x="597" y="9288"/>
                  </a:lnTo>
                  <a:lnTo>
                    <a:pt x="629" y="9235"/>
                  </a:lnTo>
                  <a:lnTo>
                    <a:pt x="662" y="9183"/>
                  </a:lnTo>
                  <a:lnTo>
                    <a:pt x="696" y="9132"/>
                  </a:lnTo>
                  <a:lnTo>
                    <a:pt x="730" y="9082"/>
                  </a:lnTo>
                  <a:lnTo>
                    <a:pt x="730" y="9082"/>
                  </a:lnTo>
                  <a:close/>
                  <a:moveTo>
                    <a:pt x="359" y="9702"/>
                  </a:moveTo>
                  <a:lnTo>
                    <a:pt x="359" y="9702"/>
                  </a:lnTo>
                  <a:lnTo>
                    <a:pt x="363" y="9704"/>
                  </a:lnTo>
                  <a:lnTo>
                    <a:pt x="368" y="9705"/>
                  </a:lnTo>
                  <a:lnTo>
                    <a:pt x="373" y="9704"/>
                  </a:lnTo>
                  <a:lnTo>
                    <a:pt x="377" y="9701"/>
                  </a:lnTo>
                  <a:lnTo>
                    <a:pt x="377" y="9701"/>
                  </a:lnTo>
                  <a:lnTo>
                    <a:pt x="417" y="9647"/>
                  </a:lnTo>
                  <a:lnTo>
                    <a:pt x="457" y="9593"/>
                  </a:lnTo>
                  <a:lnTo>
                    <a:pt x="495" y="9539"/>
                  </a:lnTo>
                  <a:lnTo>
                    <a:pt x="533" y="9483"/>
                  </a:lnTo>
                  <a:lnTo>
                    <a:pt x="569" y="9427"/>
                  </a:lnTo>
                  <a:lnTo>
                    <a:pt x="605" y="9371"/>
                  </a:lnTo>
                  <a:lnTo>
                    <a:pt x="641" y="9313"/>
                  </a:lnTo>
                  <a:lnTo>
                    <a:pt x="675" y="9256"/>
                  </a:lnTo>
                  <a:lnTo>
                    <a:pt x="742" y="9140"/>
                  </a:lnTo>
                  <a:lnTo>
                    <a:pt x="808" y="9024"/>
                  </a:lnTo>
                  <a:lnTo>
                    <a:pt x="875" y="8907"/>
                  </a:lnTo>
                  <a:lnTo>
                    <a:pt x="943" y="8791"/>
                  </a:lnTo>
                  <a:lnTo>
                    <a:pt x="943" y="8791"/>
                  </a:lnTo>
                  <a:lnTo>
                    <a:pt x="1049" y="8653"/>
                  </a:lnTo>
                  <a:lnTo>
                    <a:pt x="1049" y="8653"/>
                  </a:lnTo>
                  <a:lnTo>
                    <a:pt x="1113" y="8572"/>
                  </a:lnTo>
                  <a:lnTo>
                    <a:pt x="1178" y="8492"/>
                  </a:lnTo>
                  <a:lnTo>
                    <a:pt x="1178" y="8492"/>
                  </a:lnTo>
                  <a:lnTo>
                    <a:pt x="1083" y="8648"/>
                  </a:lnTo>
                  <a:lnTo>
                    <a:pt x="988" y="8806"/>
                  </a:lnTo>
                  <a:lnTo>
                    <a:pt x="895" y="8966"/>
                  </a:lnTo>
                  <a:lnTo>
                    <a:pt x="802" y="9125"/>
                  </a:lnTo>
                  <a:lnTo>
                    <a:pt x="618" y="9443"/>
                  </a:lnTo>
                  <a:lnTo>
                    <a:pt x="435" y="9760"/>
                  </a:lnTo>
                  <a:lnTo>
                    <a:pt x="435" y="9760"/>
                  </a:lnTo>
                  <a:lnTo>
                    <a:pt x="396" y="9731"/>
                  </a:lnTo>
                  <a:lnTo>
                    <a:pt x="359" y="9702"/>
                  </a:lnTo>
                  <a:lnTo>
                    <a:pt x="359" y="9702"/>
                  </a:lnTo>
                  <a:close/>
                  <a:moveTo>
                    <a:pt x="459" y="9777"/>
                  </a:moveTo>
                  <a:lnTo>
                    <a:pt x="459" y="9777"/>
                  </a:lnTo>
                  <a:lnTo>
                    <a:pt x="519" y="9675"/>
                  </a:lnTo>
                  <a:lnTo>
                    <a:pt x="581" y="9573"/>
                  </a:lnTo>
                  <a:lnTo>
                    <a:pt x="644" y="9474"/>
                  </a:lnTo>
                  <a:lnTo>
                    <a:pt x="708" y="9374"/>
                  </a:lnTo>
                  <a:lnTo>
                    <a:pt x="774" y="9275"/>
                  </a:lnTo>
                  <a:lnTo>
                    <a:pt x="841" y="9176"/>
                  </a:lnTo>
                  <a:lnTo>
                    <a:pt x="907" y="9078"/>
                  </a:lnTo>
                  <a:lnTo>
                    <a:pt x="975" y="8981"/>
                  </a:lnTo>
                  <a:lnTo>
                    <a:pt x="1112" y="8788"/>
                  </a:lnTo>
                  <a:lnTo>
                    <a:pt x="1250" y="8595"/>
                  </a:lnTo>
                  <a:lnTo>
                    <a:pt x="1390" y="8403"/>
                  </a:lnTo>
                  <a:lnTo>
                    <a:pt x="1528" y="8210"/>
                  </a:lnTo>
                  <a:lnTo>
                    <a:pt x="1528" y="8210"/>
                  </a:lnTo>
                  <a:lnTo>
                    <a:pt x="1344" y="8506"/>
                  </a:lnTo>
                  <a:lnTo>
                    <a:pt x="1344" y="8506"/>
                  </a:lnTo>
                  <a:lnTo>
                    <a:pt x="1248" y="8661"/>
                  </a:lnTo>
                  <a:lnTo>
                    <a:pt x="1152" y="8818"/>
                  </a:lnTo>
                  <a:lnTo>
                    <a:pt x="1152" y="8818"/>
                  </a:lnTo>
                  <a:lnTo>
                    <a:pt x="1056" y="8956"/>
                  </a:lnTo>
                  <a:lnTo>
                    <a:pt x="960" y="9096"/>
                  </a:lnTo>
                  <a:lnTo>
                    <a:pt x="960" y="9096"/>
                  </a:lnTo>
                  <a:lnTo>
                    <a:pt x="902" y="9175"/>
                  </a:lnTo>
                  <a:lnTo>
                    <a:pt x="844" y="9255"/>
                  </a:lnTo>
                  <a:lnTo>
                    <a:pt x="787" y="9334"/>
                  </a:lnTo>
                  <a:lnTo>
                    <a:pt x="730" y="9415"/>
                  </a:lnTo>
                  <a:lnTo>
                    <a:pt x="675" y="9497"/>
                  </a:lnTo>
                  <a:lnTo>
                    <a:pt x="620" y="9579"/>
                  </a:lnTo>
                  <a:lnTo>
                    <a:pt x="566" y="9662"/>
                  </a:lnTo>
                  <a:lnTo>
                    <a:pt x="514" y="9746"/>
                  </a:lnTo>
                  <a:lnTo>
                    <a:pt x="514" y="9746"/>
                  </a:lnTo>
                  <a:lnTo>
                    <a:pt x="512" y="9752"/>
                  </a:lnTo>
                  <a:lnTo>
                    <a:pt x="512" y="9757"/>
                  </a:lnTo>
                  <a:lnTo>
                    <a:pt x="514" y="9762"/>
                  </a:lnTo>
                  <a:lnTo>
                    <a:pt x="518" y="9765"/>
                  </a:lnTo>
                  <a:lnTo>
                    <a:pt x="522" y="9767"/>
                  </a:lnTo>
                  <a:lnTo>
                    <a:pt x="527" y="9769"/>
                  </a:lnTo>
                  <a:lnTo>
                    <a:pt x="532" y="9767"/>
                  </a:lnTo>
                  <a:lnTo>
                    <a:pt x="536" y="9764"/>
                  </a:lnTo>
                  <a:lnTo>
                    <a:pt x="536" y="9764"/>
                  </a:lnTo>
                  <a:lnTo>
                    <a:pt x="566" y="9732"/>
                  </a:lnTo>
                  <a:lnTo>
                    <a:pt x="594" y="9701"/>
                  </a:lnTo>
                  <a:lnTo>
                    <a:pt x="594" y="9701"/>
                  </a:lnTo>
                  <a:lnTo>
                    <a:pt x="562" y="9762"/>
                  </a:lnTo>
                  <a:lnTo>
                    <a:pt x="533" y="9822"/>
                  </a:lnTo>
                  <a:lnTo>
                    <a:pt x="533" y="9822"/>
                  </a:lnTo>
                  <a:lnTo>
                    <a:pt x="495" y="9800"/>
                  </a:lnTo>
                  <a:lnTo>
                    <a:pt x="459" y="9777"/>
                  </a:lnTo>
                  <a:lnTo>
                    <a:pt x="459" y="9777"/>
                  </a:lnTo>
                  <a:close/>
                  <a:moveTo>
                    <a:pt x="747" y="9921"/>
                  </a:moveTo>
                  <a:lnTo>
                    <a:pt x="747" y="9921"/>
                  </a:lnTo>
                  <a:lnTo>
                    <a:pt x="700" y="9903"/>
                  </a:lnTo>
                  <a:lnTo>
                    <a:pt x="653" y="9883"/>
                  </a:lnTo>
                  <a:lnTo>
                    <a:pt x="605" y="9861"/>
                  </a:lnTo>
                  <a:lnTo>
                    <a:pt x="559" y="9836"/>
                  </a:lnTo>
                  <a:lnTo>
                    <a:pt x="559" y="9836"/>
                  </a:lnTo>
                  <a:lnTo>
                    <a:pt x="636" y="9758"/>
                  </a:lnTo>
                  <a:lnTo>
                    <a:pt x="712" y="9677"/>
                  </a:lnTo>
                  <a:lnTo>
                    <a:pt x="786" y="9595"/>
                  </a:lnTo>
                  <a:lnTo>
                    <a:pt x="858" y="9512"/>
                  </a:lnTo>
                  <a:lnTo>
                    <a:pt x="858" y="9512"/>
                  </a:lnTo>
                  <a:lnTo>
                    <a:pt x="758" y="9685"/>
                  </a:lnTo>
                  <a:lnTo>
                    <a:pt x="707" y="9772"/>
                  </a:lnTo>
                  <a:lnTo>
                    <a:pt x="659" y="9859"/>
                  </a:lnTo>
                  <a:lnTo>
                    <a:pt x="659" y="9859"/>
                  </a:lnTo>
                  <a:lnTo>
                    <a:pt x="657" y="9865"/>
                  </a:lnTo>
                  <a:lnTo>
                    <a:pt x="658" y="9869"/>
                  </a:lnTo>
                  <a:lnTo>
                    <a:pt x="660" y="9873"/>
                  </a:lnTo>
                  <a:lnTo>
                    <a:pt x="663" y="9876"/>
                  </a:lnTo>
                  <a:lnTo>
                    <a:pt x="667" y="9879"/>
                  </a:lnTo>
                  <a:lnTo>
                    <a:pt x="672" y="9880"/>
                  </a:lnTo>
                  <a:lnTo>
                    <a:pt x="676" y="9879"/>
                  </a:lnTo>
                  <a:lnTo>
                    <a:pt x="680" y="9875"/>
                  </a:lnTo>
                  <a:lnTo>
                    <a:pt x="680" y="9875"/>
                  </a:lnTo>
                  <a:lnTo>
                    <a:pt x="773" y="9755"/>
                  </a:lnTo>
                  <a:lnTo>
                    <a:pt x="864" y="9633"/>
                  </a:lnTo>
                  <a:lnTo>
                    <a:pt x="954" y="9511"/>
                  </a:lnTo>
                  <a:lnTo>
                    <a:pt x="1044" y="9388"/>
                  </a:lnTo>
                  <a:lnTo>
                    <a:pt x="1044" y="9388"/>
                  </a:lnTo>
                  <a:lnTo>
                    <a:pt x="1002" y="9451"/>
                  </a:lnTo>
                  <a:lnTo>
                    <a:pt x="962" y="9516"/>
                  </a:lnTo>
                  <a:lnTo>
                    <a:pt x="923" y="9581"/>
                  </a:lnTo>
                  <a:lnTo>
                    <a:pt x="885" y="9647"/>
                  </a:lnTo>
                  <a:lnTo>
                    <a:pt x="848" y="9714"/>
                  </a:lnTo>
                  <a:lnTo>
                    <a:pt x="813" y="9781"/>
                  </a:lnTo>
                  <a:lnTo>
                    <a:pt x="779" y="9851"/>
                  </a:lnTo>
                  <a:lnTo>
                    <a:pt x="747" y="9921"/>
                  </a:lnTo>
                  <a:lnTo>
                    <a:pt x="747" y="9921"/>
                  </a:lnTo>
                  <a:close/>
                  <a:moveTo>
                    <a:pt x="994" y="9955"/>
                  </a:moveTo>
                  <a:lnTo>
                    <a:pt x="994" y="9955"/>
                  </a:lnTo>
                  <a:lnTo>
                    <a:pt x="994" y="9958"/>
                  </a:lnTo>
                  <a:lnTo>
                    <a:pt x="994" y="9962"/>
                  </a:lnTo>
                  <a:lnTo>
                    <a:pt x="994" y="9962"/>
                  </a:lnTo>
                  <a:lnTo>
                    <a:pt x="993" y="9962"/>
                  </a:lnTo>
                  <a:lnTo>
                    <a:pt x="993" y="9962"/>
                  </a:lnTo>
                  <a:lnTo>
                    <a:pt x="972" y="9963"/>
                  </a:lnTo>
                  <a:lnTo>
                    <a:pt x="948" y="9963"/>
                  </a:lnTo>
                  <a:lnTo>
                    <a:pt x="924" y="9962"/>
                  </a:lnTo>
                  <a:lnTo>
                    <a:pt x="898" y="9958"/>
                  </a:lnTo>
                  <a:lnTo>
                    <a:pt x="872" y="9955"/>
                  </a:lnTo>
                  <a:lnTo>
                    <a:pt x="845" y="9949"/>
                  </a:lnTo>
                  <a:lnTo>
                    <a:pt x="817" y="9942"/>
                  </a:lnTo>
                  <a:lnTo>
                    <a:pt x="789" y="9935"/>
                  </a:lnTo>
                  <a:lnTo>
                    <a:pt x="789" y="9935"/>
                  </a:lnTo>
                  <a:lnTo>
                    <a:pt x="820" y="9913"/>
                  </a:lnTo>
                  <a:lnTo>
                    <a:pt x="849" y="9888"/>
                  </a:lnTo>
                  <a:lnTo>
                    <a:pt x="877" y="9863"/>
                  </a:lnTo>
                  <a:lnTo>
                    <a:pt x="903" y="9836"/>
                  </a:lnTo>
                  <a:lnTo>
                    <a:pt x="903" y="9836"/>
                  </a:lnTo>
                  <a:lnTo>
                    <a:pt x="851" y="9923"/>
                  </a:lnTo>
                  <a:lnTo>
                    <a:pt x="851" y="9923"/>
                  </a:lnTo>
                  <a:lnTo>
                    <a:pt x="849" y="9928"/>
                  </a:lnTo>
                  <a:lnTo>
                    <a:pt x="849" y="9932"/>
                  </a:lnTo>
                  <a:lnTo>
                    <a:pt x="851" y="9937"/>
                  </a:lnTo>
                  <a:lnTo>
                    <a:pt x="855" y="9941"/>
                  </a:lnTo>
                  <a:lnTo>
                    <a:pt x="858" y="9943"/>
                  </a:lnTo>
                  <a:lnTo>
                    <a:pt x="863" y="9943"/>
                  </a:lnTo>
                  <a:lnTo>
                    <a:pt x="868" y="9943"/>
                  </a:lnTo>
                  <a:lnTo>
                    <a:pt x="872" y="9939"/>
                  </a:lnTo>
                  <a:lnTo>
                    <a:pt x="872" y="9939"/>
                  </a:lnTo>
                  <a:lnTo>
                    <a:pt x="909" y="9904"/>
                  </a:lnTo>
                  <a:lnTo>
                    <a:pt x="945" y="9867"/>
                  </a:lnTo>
                  <a:lnTo>
                    <a:pt x="1016" y="9793"/>
                  </a:lnTo>
                  <a:lnTo>
                    <a:pt x="1085" y="9717"/>
                  </a:lnTo>
                  <a:lnTo>
                    <a:pt x="1153" y="9639"/>
                  </a:lnTo>
                  <a:lnTo>
                    <a:pt x="1220" y="9559"/>
                  </a:lnTo>
                  <a:lnTo>
                    <a:pt x="1284" y="9478"/>
                  </a:lnTo>
                  <a:lnTo>
                    <a:pt x="1348" y="9395"/>
                  </a:lnTo>
                  <a:lnTo>
                    <a:pt x="1410" y="9312"/>
                  </a:lnTo>
                  <a:lnTo>
                    <a:pt x="1410" y="9312"/>
                  </a:lnTo>
                  <a:lnTo>
                    <a:pt x="1302" y="9470"/>
                  </a:lnTo>
                  <a:lnTo>
                    <a:pt x="1249" y="9549"/>
                  </a:lnTo>
                  <a:lnTo>
                    <a:pt x="1197" y="9629"/>
                  </a:lnTo>
                  <a:lnTo>
                    <a:pt x="1145" y="9710"/>
                  </a:lnTo>
                  <a:lnTo>
                    <a:pt x="1094" y="9791"/>
                  </a:lnTo>
                  <a:lnTo>
                    <a:pt x="1043" y="9873"/>
                  </a:lnTo>
                  <a:lnTo>
                    <a:pt x="994" y="9955"/>
                  </a:lnTo>
                  <a:lnTo>
                    <a:pt x="994" y="9955"/>
                  </a:lnTo>
                  <a:close/>
                  <a:moveTo>
                    <a:pt x="1127" y="9937"/>
                  </a:moveTo>
                  <a:lnTo>
                    <a:pt x="1127" y="9937"/>
                  </a:lnTo>
                  <a:lnTo>
                    <a:pt x="1077" y="9949"/>
                  </a:lnTo>
                  <a:lnTo>
                    <a:pt x="1028" y="9957"/>
                  </a:lnTo>
                  <a:lnTo>
                    <a:pt x="1028" y="9957"/>
                  </a:lnTo>
                  <a:lnTo>
                    <a:pt x="1266" y="9641"/>
                  </a:lnTo>
                  <a:lnTo>
                    <a:pt x="1266" y="9641"/>
                  </a:lnTo>
                  <a:lnTo>
                    <a:pt x="1228" y="9714"/>
                  </a:lnTo>
                  <a:lnTo>
                    <a:pt x="1193" y="9787"/>
                  </a:lnTo>
                  <a:lnTo>
                    <a:pt x="1160" y="9861"/>
                  </a:lnTo>
                  <a:lnTo>
                    <a:pt x="1127" y="9937"/>
                  </a:lnTo>
                  <a:lnTo>
                    <a:pt x="1127" y="9937"/>
                  </a:lnTo>
                  <a:close/>
                  <a:moveTo>
                    <a:pt x="1491" y="9784"/>
                  </a:moveTo>
                  <a:lnTo>
                    <a:pt x="1491" y="9784"/>
                  </a:lnTo>
                  <a:lnTo>
                    <a:pt x="1456" y="9805"/>
                  </a:lnTo>
                  <a:lnTo>
                    <a:pt x="1420" y="9825"/>
                  </a:lnTo>
                  <a:lnTo>
                    <a:pt x="1383" y="9844"/>
                  </a:lnTo>
                  <a:lnTo>
                    <a:pt x="1345" y="9861"/>
                  </a:lnTo>
                  <a:lnTo>
                    <a:pt x="1307" y="9877"/>
                  </a:lnTo>
                  <a:lnTo>
                    <a:pt x="1268" y="9893"/>
                  </a:lnTo>
                  <a:lnTo>
                    <a:pt x="1229" y="9907"/>
                  </a:lnTo>
                  <a:lnTo>
                    <a:pt x="1191" y="9920"/>
                  </a:lnTo>
                  <a:lnTo>
                    <a:pt x="1191" y="9920"/>
                  </a:lnTo>
                  <a:lnTo>
                    <a:pt x="1261" y="9825"/>
                  </a:lnTo>
                  <a:lnTo>
                    <a:pt x="1295" y="9778"/>
                  </a:lnTo>
                  <a:lnTo>
                    <a:pt x="1329" y="9730"/>
                  </a:lnTo>
                  <a:lnTo>
                    <a:pt x="1329" y="9730"/>
                  </a:lnTo>
                  <a:lnTo>
                    <a:pt x="1304" y="9778"/>
                  </a:lnTo>
                  <a:lnTo>
                    <a:pt x="1281" y="9826"/>
                  </a:lnTo>
                  <a:lnTo>
                    <a:pt x="1281" y="9826"/>
                  </a:lnTo>
                  <a:lnTo>
                    <a:pt x="1280" y="9832"/>
                  </a:lnTo>
                  <a:lnTo>
                    <a:pt x="1280" y="9838"/>
                  </a:lnTo>
                  <a:lnTo>
                    <a:pt x="1282" y="9842"/>
                  </a:lnTo>
                  <a:lnTo>
                    <a:pt x="1287" y="9847"/>
                  </a:lnTo>
                  <a:lnTo>
                    <a:pt x="1290" y="9849"/>
                  </a:lnTo>
                  <a:lnTo>
                    <a:pt x="1296" y="9851"/>
                  </a:lnTo>
                  <a:lnTo>
                    <a:pt x="1301" y="9849"/>
                  </a:lnTo>
                  <a:lnTo>
                    <a:pt x="1307" y="9846"/>
                  </a:lnTo>
                  <a:lnTo>
                    <a:pt x="1307" y="9846"/>
                  </a:lnTo>
                  <a:lnTo>
                    <a:pt x="1356" y="9793"/>
                  </a:lnTo>
                  <a:lnTo>
                    <a:pt x="1404" y="9739"/>
                  </a:lnTo>
                  <a:lnTo>
                    <a:pt x="1451" y="9685"/>
                  </a:lnTo>
                  <a:lnTo>
                    <a:pt x="1497" y="9630"/>
                  </a:lnTo>
                  <a:lnTo>
                    <a:pt x="1542" y="9575"/>
                  </a:lnTo>
                  <a:lnTo>
                    <a:pt x="1586" y="9519"/>
                  </a:lnTo>
                  <a:lnTo>
                    <a:pt x="1630" y="9463"/>
                  </a:lnTo>
                  <a:lnTo>
                    <a:pt x="1672" y="9406"/>
                  </a:lnTo>
                  <a:lnTo>
                    <a:pt x="1714" y="9348"/>
                  </a:lnTo>
                  <a:lnTo>
                    <a:pt x="1755" y="9290"/>
                  </a:lnTo>
                  <a:lnTo>
                    <a:pt x="1796" y="9231"/>
                  </a:lnTo>
                  <a:lnTo>
                    <a:pt x="1836" y="9173"/>
                  </a:lnTo>
                  <a:lnTo>
                    <a:pt x="1914" y="9055"/>
                  </a:lnTo>
                  <a:lnTo>
                    <a:pt x="1991" y="8934"/>
                  </a:lnTo>
                  <a:lnTo>
                    <a:pt x="2067" y="8813"/>
                  </a:lnTo>
                  <a:lnTo>
                    <a:pt x="2142" y="8692"/>
                  </a:lnTo>
                  <a:lnTo>
                    <a:pt x="2292" y="8449"/>
                  </a:lnTo>
                  <a:lnTo>
                    <a:pt x="2368" y="8328"/>
                  </a:lnTo>
                  <a:lnTo>
                    <a:pt x="2444" y="8207"/>
                  </a:lnTo>
                  <a:lnTo>
                    <a:pt x="2523" y="8088"/>
                  </a:lnTo>
                  <a:lnTo>
                    <a:pt x="2602" y="7968"/>
                  </a:lnTo>
                  <a:lnTo>
                    <a:pt x="2602" y="7968"/>
                  </a:lnTo>
                  <a:lnTo>
                    <a:pt x="2712" y="7808"/>
                  </a:lnTo>
                  <a:lnTo>
                    <a:pt x="2767" y="7730"/>
                  </a:lnTo>
                  <a:lnTo>
                    <a:pt x="2778" y="7717"/>
                  </a:lnTo>
                  <a:lnTo>
                    <a:pt x="2779" y="7714"/>
                  </a:lnTo>
                  <a:lnTo>
                    <a:pt x="2778" y="7717"/>
                  </a:lnTo>
                  <a:lnTo>
                    <a:pt x="2757" y="7752"/>
                  </a:lnTo>
                  <a:lnTo>
                    <a:pt x="2661" y="7899"/>
                  </a:lnTo>
                  <a:lnTo>
                    <a:pt x="2609" y="7979"/>
                  </a:lnTo>
                  <a:lnTo>
                    <a:pt x="2571" y="8039"/>
                  </a:lnTo>
                  <a:lnTo>
                    <a:pt x="2571" y="8039"/>
                  </a:lnTo>
                  <a:lnTo>
                    <a:pt x="2479" y="8187"/>
                  </a:lnTo>
                  <a:lnTo>
                    <a:pt x="2390" y="8336"/>
                  </a:lnTo>
                  <a:lnTo>
                    <a:pt x="2212" y="8636"/>
                  </a:lnTo>
                  <a:lnTo>
                    <a:pt x="2212" y="8636"/>
                  </a:lnTo>
                  <a:lnTo>
                    <a:pt x="2126" y="8782"/>
                  </a:lnTo>
                  <a:lnTo>
                    <a:pt x="2038" y="8927"/>
                  </a:lnTo>
                  <a:lnTo>
                    <a:pt x="1950" y="9071"/>
                  </a:lnTo>
                  <a:lnTo>
                    <a:pt x="1861" y="9216"/>
                  </a:lnTo>
                  <a:lnTo>
                    <a:pt x="1771" y="9359"/>
                  </a:lnTo>
                  <a:lnTo>
                    <a:pt x="1680" y="9502"/>
                  </a:lnTo>
                  <a:lnTo>
                    <a:pt x="1586" y="9643"/>
                  </a:lnTo>
                  <a:lnTo>
                    <a:pt x="1491" y="9784"/>
                  </a:lnTo>
                  <a:lnTo>
                    <a:pt x="1491" y="9784"/>
                  </a:lnTo>
                  <a:close/>
                  <a:moveTo>
                    <a:pt x="1745" y="9796"/>
                  </a:moveTo>
                  <a:lnTo>
                    <a:pt x="1745" y="9796"/>
                  </a:lnTo>
                  <a:lnTo>
                    <a:pt x="1731" y="9787"/>
                  </a:lnTo>
                  <a:lnTo>
                    <a:pt x="1719" y="9777"/>
                  </a:lnTo>
                  <a:lnTo>
                    <a:pt x="1706" y="9766"/>
                  </a:lnTo>
                  <a:lnTo>
                    <a:pt x="1694" y="9755"/>
                  </a:lnTo>
                  <a:lnTo>
                    <a:pt x="1682" y="9742"/>
                  </a:lnTo>
                  <a:lnTo>
                    <a:pt x="1673" y="9729"/>
                  </a:lnTo>
                  <a:lnTo>
                    <a:pt x="1665" y="9714"/>
                  </a:lnTo>
                  <a:lnTo>
                    <a:pt x="1658" y="9698"/>
                  </a:lnTo>
                  <a:lnTo>
                    <a:pt x="1658" y="9698"/>
                  </a:lnTo>
                  <a:lnTo>
                    <a:pt x="1676" y="9678"/>
                  </a:lnTo>
                  <a:lnTo>
                    <a:pt x="1687" y="9668"/>
                  </a:lnTo>
                  <a:lnTo>
                    <a:pt x="1696" y="9656"/>
                  </a:lnTo>
                  <a:lnTo>
                    <a:pt x="1696" y="9656"/>
                  </a:lnTo>
                  <a:lnTo>
                    <a:pt x="1699" y="9653"/>
                  </a:lnTo>
                  <a:lnTo>
                    <a:pt x="1700" y="9647"/>
                  </a:lnTo>
                  <a:lnTo>
                    <a:pt x="1700" y="9642"/>
                  </a:lnTo>
                  <a:lnTo>
                    <a:pt x="1699" y="9639"/>
                  </a:lnTo>
                  <a:lnTo>
                    <a:pt x="1696" y="9634"/>
                  </a:lnTo>
                  <a:lnTo>
                    <a:pt x="1693" y="9632"/>
                  </a:lnTo>
                  <a:lnTo>
                    <a:pt x="1689" y="9629"/>
                  </a:lnTo>
                  <a:lnTo>
                    <a:pt x="1685" y="9628"/>
                  </a:lnTo>
                  <a:lnTo>
                    <a:pt x="1685" y="9628"/>
                  </a:lnTo>
                  <a:lnTo>
                    <a:pt x="1712" y="9597"/>
                  </a:lnTo>
                  <a:lnTo>
                    <a:pt x="1737" y="9565"/>
                  </a:lnTo>
                  <a:lnTo>
                    <a:pt x="1789" y="9502"/>
                  </a:lnTo>
                  <a:lnTo>
                    <a:pt x="1789" y="9502"/>
                  </a:lnTo>
                  <a:lnTo>
                    <a:pt x="1781" y="9531"/>
                  </a:lnTo>
                  <a:lnTo>
                    <a:pt x="1772" y="9559"/>
                  </a:lnTo>
                  <a:lnTo>
                    <a:pt x="1765" y="9588"/>
                  </a:lnTo>
                  <a:lnTo>
                    <a:pt x="1759" y="9618"/>
                  </a:lnTo>
                  <a:lnTo>
                    <a:pt x="1754" y="9647"/>
                  </a:lnTo>
                  <a:lnTo>
                    <a:pt x="1750" y="9677"/>
                  </a:lnTo>
                  <a:lnTo>
                    <a:pt x="1747" y="9708"/>
                  </a:lnTo>
                  <a:lnTo>
                    <a:pt x="1744" y="9738"/>
                  </a:lnTo>
                  <a:lnTo>
                    <a:pt x="1744" y="9738"/>
                  </a:lnTo>
                  <a:lnTo>
                    <a:pt x="1744" y="9743"/>
                  </a:lnTo>
                  <a:lnTo>
                    <a:pt x="1747" y="9746"/>
                  </a:lnTo>
                  <a:lnTo>
                    <a:pt x="1750" y="9750"/>
                  </a:lnTo>
                  <a:lnTo>
                    <a:pt x="1754" y="9751"/>
                  </a:lnTo>
                  <a:lnTo>
                    <a:pt x="1757" y="9752"/>
                  </a:lnTo>
                  <a:lnTo>
                    <a:pt x="1762" y="9752"/>
                  </a:lnTo>
                  <a:lnTo>
                    <a:pt x="1767" y="9750"/>
                  </a:lnTo>
                  <a:lnTo>
                    <a:pt x="1770" y="9748"/>
                  </a:lnTo>
                  <a:lnTo>
                    <a:pt x="1770" y="9748"/>
                  </a:lnTo>
                  <a:lnTo>
                    <a:pt x="1745" y="9796"/>
                  </a:lnTo>
                  <a:lnTo>
                    <a:pt x="1745" y="9796"/>
                  </a:lnTo>
                  <a:close/>
                  <a:moveTo>
                    <a:pt x="1788" y="9819"/>
                  </a:moveTo>
                  <a:lnTo>
                    <a:pt x="1788" y="9819"/>
                  </a:lnTo>
                  <a:lnTo>
                    <a:pt x="1833" y="9766"/>
                  </a:lnTo>
                  <a:lnTo>
                    <a:pt x="1878" y="9715"/>
                  </a:lnTo>
                  <a:lnTo>
                    <a:pt x="1921" y="9662"/>
                  </a:lnTo>
                  <a:lnTo>
                    <a:pt x="1963" y="9609"/>
                  </a:lnTo>
                  <a:lnTo>
                    <a:pt x="1963" y="9609"/>
                  </a:lnTo>
                  <a:lnTo>
                    <a:pt x="1935" y="9667"/>
                  </a:lnTo>
                  <a:lnTo>
                    <a:pt x="1907" y="9725"/>
                  </a:lnTo>
                  <a:lnTo>
                    <a:pt x="1881" y="9785"/>
                  </a:lnTo>
                  <a:lnTo>
                    <a:pt x="1857" y="9846"/>
                  </a:lnTo>
                  <a:lnTo>
                    <a:pt x="1857" y="9846"/>
                  </a:lnTo>
                  <a:lnTo>
                    <a:pt x="1857" y="9847"/>
                  </a:lnTo>
                  <a:lnTo>
                    <a:pt x="1857" y="9847"/>
                  </a:lnTo>
                  <a:lnTo>
                    <a:pt x="1822" y="9833"/>
                  </a:lnTo>
                  <a:lnTo>
                    <a:pt x="1788" y="9819"/>
                  </a:lnTo>
                  <a:lnTo>
                    <a:pt x="1788" y="9819"/>
                  </a:lnTo>
                  <a:close/>
                  <a:moveTo>
                    <a:pt x="1963" y="9890"/>
                  </a:moveTo>
                  <a:lnTo>
                    <a:pt x="1963" y="9890"/>
                  </a:lnTo>
                  <a:lnTo>
                    <a:pt x="1925" y="9874"/>
                  </a:lnTo>
                  <a:lnTo>
                    <a:pt x="1885" y="9858"/>
                  </a:lnTo>
                  <a:lnTo>
                    <a:pt x="1885" y="9858"/>
                  </a:lnTo>
                  <a:lnTo>
                    <a:pt x="1934" y="9806"/>
                  </a:lnTo>
                  <a:lnTo>
                    <a:pt x="1981" y="9753"/>
                  </a:lnTo>
                  <a:lnTo>
                    <a:pt x="2028" y="9700"/>
                  </a:lnTo>
                  <a:lnTo>
                    <a:pt x="2073" y="9646"/>
                  </a:lnTo>
                  <a:lnTo>
                    <a:pt x="2118" y="9592"/>
                  </a:lnTo>
                  <a:lnTo>
                    <a:pt x="2162" y="9537"/>
                  </a:lnTo>
                  <a:lnTo>
                    <a:pt x="2205" y="9481"/>
                  </a:lnTo>
                  <a:lnTo>
                    <a:pt x="2248" y="9424"/>
                  </a:lnTo>
                  <a:lnTo>
                    <a:pt x="2248" y="9424"/>
                  </a:lnTo>
                  <a:lnTo>
                    <a:pt x="2203" y="9516"/>
                  </a:lnTo>
                  <a:lnTo>
                    <a:pt x="2203" y="9516"/>
                  </a:lnTo>
                  <a:lnTo>
                    <a:pt x="2141" y="9608"/>
                  </a:lnTo>
                  <a:lnTo>
                    <a:pt x="2080" y="9701"/>
                  </a:lnTo>
                  <a:lnTo>
                    <a:pt x="2020" y="9796"/>
                  </a:lnTo>
                  <a:lnTo>
                    <a:pt x="1963" y="9890"/>
                  </a:lnTo>
                  <a:lnTo>
                    <a:pt x="1963" y="9890"/>
                  </a:lnTo>
                  <a:close/>
                  <a:moveTo>
                    <a:pt x="1992" y="9906"/>
                  </a:moveTo>
                  <a:lnTo>
                    <a:pt x="1992" y="9906"/>
                  </a:lnTo>
                  <a:lnTo>
                    <a:pt x="2053" y="9805"/>
                  </a:lnTo>
                  <a:lnTo>
                    <a:pt x="2114" y="9702"/>
                  </a:lnTo>
                  <a:lnTo>
                    <a:pt x="2114" y="9702"/>
                  </a:lnTo>
                  <a:lnTo>
                    <a:pt x="2167" y="9620"/>
                  </a:lnTo>
                  <a:lnTo>
                    <a:pt x="2219" y="9538"/>
                  </a:lnTo>
                  <a:lnTo>
                    <a:pt x="2274" y="9457"/>
                  </a:lnTo>
                  <a:lnTo>
                    <a:pt x="2331" y="9378"/>
                  </a:lnTo>
                  <a:lnTo>
                    <a:pt x="2388" y="9299"/>
                  </a:lnTo>
                  <a:lnTo>
                    <a:pt x="2445" y="9220"/>
                  </a:lnTo>
                  <a:lnTo>
                    <a:pt x="2562" y="9064"/>
                  </a:lnTo>
                  <a:lnTo>
                    <a:pt x="2562" y="9064"/>
                  </a:lnTo>
                  <a:lnTo>
                    <a:pt x="2525" y="9119"/>
                  </a:lnTo>
                  <a:lnTo>
                    <a:pt x="2487" y="9173"/>
                  </a:lnTo>
                  <a:lnTo>
                    <a:pt x="2451" y="9228"/>
                  </a:lnTo>
                  <a:lnTo>
                    <a:pt x="2416" y="9284"/>
                  </a:lnTo>
                  <a:lnTo>
                    <a:pt x="2381" y="9340"/>
                  </a:lnTo>
                  <a:lnTo>
                    <a:pt x="2348" y="9396"/>
                  </a:lnTo>
                  <a:lnTo>
                    <a:pt x="2315" y="9454"/>
                  </a:lnTo>
                  <a:lnTo>
                    <a:pt x="2284" y="9511"/>
                  </a:lnTo>
                  <a:lnTo>
                    <a:pt x="2253" y="9570"/>
                  </a:lnTo>
                  <a:lnTo>
                    <a:pt x="2223" y="9628"/>
                  </a:lnTo>
                  <a:lnTo>
                    <a:pt x="2195" y="9688"/>
                  </a:lnTo>
                  <a:lnTo>
                    <a:pt x="2168" y="9748"/>
                  </a:lnTo>
                  <a:lnTo>
                    <a:pt x="2142" y="9808"/>
                  </a:lnTo>
                  <a:lnTo>
                    <a:pt x="2118" y="9870"/>
                  </a:lnTo>
                  <a:lnTo>
                    <a:pt x="2095" y="9932"/>
                  </a:lnTo>
                  <a:lnTo>
                    <a:pt x="2074" y="9996"/>
                  </a:lnTo>
                  <a:lnTo>
                    <a:pt x="2074" y="9996"/>
                  </a:lnTo>
                  <a:lnTo>
                    <a:pt x="2067" y="9982"/>
                  </a:lnTo>
                  <a:lnTo>
                    <a:pt x="2059" y="9968"/>
                  </a:lnTo>
                  <a:lnTo>
                    <a:pt x="2051" y="9956"/>
                  </a:lnTo>
                  <a:lnTo>
                    <a:pt x="2042" y="9944"/>
                  </a:lnTo>
                  <a:lnTo>
                    <a:pt x="2030" y="9934"/>
                  </a:lnTo>
                  <a:lnTo>
                    <a:pt x="2018" y="9924"/>
                  </a:lnTo>
                  <a:lnTo>
                    <a:pt x="2005" y="9915"/>
                  </a:lnTo>
                  <a:lnTo>
                    <a:pt x="1992" y="9906"/>
                  </a:lnTo>
                  <a:lnTo>
                    <a:pt x="1992" y="9906"/>
                  </a:lnTo>
                  <a:close/>
                  <a:moveTo>
                    <a:pt x="2050" y="10231"/>
                  </a:moveTo>
                  <a:lnTo>
                    <a:pt x="2050" y="10231"/>
                  </a:lnTo>
                  <a:lnTo>
                    <a:pt x="2052" y="10231"/>
                  </a:lnTo>
                  <a:lnTo>
                    <a:pt x="2054" y="10230"/>
                  </a:lnTo>
                  <a:lnTo>
                    <a:pt x="2054" y="10230"/>
                  </a:lnTo>
                  <a:lnTo>
                    <a:pt x="2081" y="10211"/>
                  </a:lnTo>
                  <a:lnTo>
                    <a:pt x="2107" y="10191"/>
                  </a:lnTo>
                  <a:lnTo>
                    <a:pt x="2132" y="10171"/>
                  </a:lnTo>
                  <a:lnTo>
                    <a:pt x="2156" y="10150"/>
                  </a:lnTo>
                  <a:lnTo>
                    <a:pt x="2180" y="10129"/>
                  </a:lnTo>
                  <a:lnTo>
                    <a:pt x="2202" y="10107"/>
                  </a:lnTo>
                  <a:lnTo>
                    <a:pt x="2224" y="10085"/>
                  </a:lnTo>
                  <a:lnTo>
                    <a:pt x="2246" y="10062"/>
                  </a:lnTo>
                  <a:lnTo>
                    <a:pt x="2267" y="10039"/>
                  </a:lnTo>
                  <a:lnTo>
                    <a:pt x="2287" y="10014"/>
                  </a:lnTo>
                  <a:lnTo>
                    <a:pt x="2327" y="9966"/>
                  </a:lnTo>
                  <a:lnTo>
                    <a:pt x="2366" y="9916"/>
                  </a:lnTo>
                  <a:lnTo>
                    <a:pt x="2402" y="9865"/>
                  </a:lnTo>
                  <a:lnTo>
                    <a:pt x="2402" y="9865"/>
                  </a:lnTo>
                  <a:lnTo>
                    <a:pt x="2333" y="9984"/>
                  </a:lnTo>
                  <a:lnTo>
                    <a:pt x="2263" y="10103"/>
                  </a:lnTo>
                  <a:lnTo>
                    <a:pt x="2190" y="10222"/>
                  </a:lnTo>
                  <a:lnTo>
                    <a:pt x="2154" y="10281"/>
                  </a:lnTo>
                  <a:lnTo>
                    <a:pt x="2116" y="10340"/>
                  </a:lnTo>
                  <a:lnTo>
                    <a:pt x="2116" y="10340"/>
                  </a:lnTo>
                  <a:lnTo>
                    <a:pt x="2114" y="10344"/>
                  </a:lnTo>
                  <a:lnTo>
                    <a:pt x="2114" y="10349"/>
                  </a:lnTo>
                  <a:lnTo>
                    <a:pt x="2116" y="10354"/>
                  </a:lnTo>
                  <a:lnTo>
                    <a:pt x="2120" y="10357"/>
                  </a:lnTo>
                  <a:lnTo>
                    <a:pt x="2123" y="10360"/>
                  </a:lnTo>
                  <a:lnTo>
                    <a:pt x="2128" y="10360"/>
                  </a:lnTo>
                  <a:lnTo>
                    <a:pt x="2133" y="10359"/>
                  </a:lnTo>
                  <a:lnTo>
                    <a:pt x="2138" y="10356"/>
                  </a:lnTo>
                  <a:lnTo>
                    <a:pt x="2138" y="10356"/>
                  </a:lnTo>
                  <a:lnTo>
                    <a:pt x="2191" y="10300"/>
                  </a:lnTo>
                  <a:lnTo>
                    <a:pt x="2245" y="10243"/>
                  </a:lnTo>
                  <a:lnTo>
                    <a:pt x="2298" y="10185"/>
                  </a:lnTo>
                  <a:lnTo>
                    <a:pt x="2348" y="10127"/>
                  </a:lnTo>
                  <a:lnTo>
                    <a:pt x="2348" y="10127"/>
                  </a:lnTo>
                  <a:lnTo>
                    <a:pt x="2248" y="10305"/>
                  </a:lnTo>
                  <a:lnTo>
                    <a:pt x="2148" y="10484"/>
                  </a:lnTo>
                  <a:lnTo>
                    <a:pt x="2148" y="10484"/>
                  </a:lnTo>
                  <a:lnTo>
                    <a:pt x="2147" y="10488"/>
                  </a:lnTo>
                  <a:lnTo>
                    <a:pt x="2147" y="10493"/>
                  </a:lnTo>
                  <a:lnTo>
                    <a:pt x="2149" y="10498"/>
                  </a:lnTo>
                  <a:lnTo>
                    <a:pt x="2152" y="10501"/>
                  </a:lnTo>
                  <a:lnTo>
                    <a:pt x="2156" y="10504"/>
                  </a:lnTo>
                  <a:lnTo>
                    <a:pt x="2161" y="10505"/>
                  </a:lnTo>
                  <a:lnTo>
                    <a:pt x="2166" y="10504"/>
                  </a:lnTo>
                  <a:lnTo>
                    <a:pt x="2170" y="10500"/>
                  </a:lnTo>
                  <a:lnTo>
                    <a:pt x="2170" y="10500"/>
                  </a:lnTo>
                  <a:lnTo>
                    <a:pt x="2222" y="10443"/>
                  </a:lnTo>
                  <a:lnTo>
                    <a:pt x="2272" y="10384"/>
                  </a:lnTo>
                  <a:lnTo>
                    <a:pt x="2322" y="10326"/>
                  </a:lnTo>
                  <a:lnTo>
                    <a:pt x="2373" y="10266"/>
                  </a:lnTo>
                  <a:lnTo>
                    <a:pt x="2373" y="10266"/>
                  </a:lnTo>
                  <a:lnTo>
                    <a:pt x="2333" y="10325"/>
                  </a:lnTo>
                  <a:lnTo>
                    <a:pt x="2294" y="10383"/>
                  </a:lnTo>
                  <a:lnTo>
                    <a:pt x="2256" y="10443"/>
                  </a:lnTo>
                  <a:lnTo>
                    <a:pt x="2218" y="10504"/>
                  </a:lnTo>
                  <a:lnTo>
                    <a:pt x="2218" y="10504"/>
                  </a:lnTo>
                  <a:lnTo>
                    <a:pt x="2218" y="10507"/>
                  </a:lnTo>
                  <a:lnTo>
                    <a:pt x="2219" y="10509"/>
                  </a:lnTo>
                  <a:lnTo>
                    <a:pt x="2222" y="10511"/>
                  </a:lnTo>
                  <a:lnTo>
                    <a:pt x="2225" y="10511"/>
                  </a:lnTo>
                  <a:lnTo>
                    <a:pt x="2225" y="10511"/>
                  </a:lnTo>
                  <a:lnTo>
                    <a:pt x="2219" y="10518"/>
                  </a:lnTo>
                  <a:lnTo>
                    <a:pt x="2219" y="10518"/>
                  </a:lnTo>
                  <a:lnTo>
                    <a:pt x="2218" y="10520"/>
                  </a:lnTo>
                  <a:lnTo>
                    <a:pt x="2217" y="10522"/>
                  </a:lnTo>
                  <a:lnTo>
                    <a:pt x="2218" y="10526"/>
                  </a:lnTo>
                  <a:lnTo>
                    <a:pt x="2219" y="10527"/>
                  </a:lnTo>
                  <a:lnTo>
                    <a:pt x="2222" y="10529"/>
                  </a:lnTo>
                  <a:lnTo>
                    <a:pt x="2224" y="10529"/>
                  </a:lnTo>
                  <a:lnTo>
                    <a:pt x="2226" y="10529"/>
                  </a:lnTo>
                  <a:lnTo>
                    <a:pt x="2229" y="10527"/>
                  </a:lnTo>
                  <a:lnTo>
                    <a:pt x="2229" y="10527"/>
                  </a:lnTo>
                  <a:lnTo>
                    <a:pt x="2289" y="10464"/>
                  </a:lnTo>
                  <a:lnTo>
                    <a:pt x="2347" y="10398"/>
                  </a:lnTo>
                  <a:lnTo>
                    <a:pt x="2406" y="10334"/>
                  </a:lnTo>
                  <a:lnTo>
                    <a:pt x="2463" y="10268"/>
                  </a:lnTo>
                  <a:lnTo>
                    <a:pt x="2463" y="10268"/>
                  </a:lnTo>
                  <a:lnTo>
                    <a:pt x="2410" y="10353"/>
                  </a:lnTo>
                  <a:lnTo>
                    <a:pt x="2360" y="10438"/>
                  </a:lnTo>
                  <a:lnTo>
                    <a:pt x="2310" y="10525"/>
                  </a:lnTo>
                  <a:lnTo>
                    <a:pt x="2262" y="10610"/>
                  </a:lnTo>
                  <a:lnTo>
                    <a:pt x="2262" y="10610"/>
                  </a:lnTo>
                  <a:lnTo>
                    <a:pt x="2217" y="10570"/>
                  </a:lnTo>
                  <a:lnTo>
                    <a:pt x="2175" y="10531"/>
                  </a:lnTo>
                  <a:lnTo>
                    <a:pt x="2154" y="10511"/>
                  </a:lnTo>
                  <a:lnTo>
                    <a:pt x="2134" y="10491"/>
                  </a:lnTo>
                  <a:lnTo>
                    <a:pt x="2115" y="10470"/>
                  </a:lnTo>
                  <a:lnTo>
                    <a:pt x="2099" y="10447"/>
                  </a:lnTo>
                  <a:lnTo>
                    <a:pt x="2084" y="10425"/>
                  </a:lnTo>
                  <a:lnTo>
                    <a:pt x="2071" y="10402"/>
                  </a:lnTo>
                  <a:lnTo>
                    <a:pt x="2065" y="10390"/>
                  </a:lnTo>
                  <a:lnTo>
                    <a:pt x="2059" y="10377"/>
                  </a:lnTo>
                  <a:lnTo>
                    <a:pt x="2056" y="10364"/>
                  </a:lnTo>
                  <a:lnTo>
                    <a:pt x="2051" y="10351"/>
                  </a:lnTo>
                  <a:lnTo>
                    <a:pt x="2049" y="10337"/>
                  </a:lnTo>
                  <a:lnTo>
                    <a:pt x="2046" y="10325"/>
                  </a:lnTo>
                  <a:lnTo>
                    <a:pt x="2045" y="10309"/>
                  </a:lnTo>
                  <a:lnTo>
                    <a:pt x="2044" y="10295"/>
                  </a:lnTo>
                  <a:lnTo>
                    <a:pt x="2044" y="10280"/>
                  </a:lnTo>
                  <a:lnTo>
                    <a:pt x="2045" y="10264"/>
                  </a:lnTo>
                  <a:lnTo>
                    <a:pt x="2047" y="10247"/>
                  </a:lnTo>
                  <a:lnTo>
                    <a:pt x="2050" y="10231"/>
                  </a:lnTo>
                  <a:lnTo>
                    <a:pt x="2050" y="10231"/>
                  </a:lnTo>
                  <a:close/>
                  <a:moveTo>
                    <a:pt x="2272" y="10621"/>
                  </a:moveTo>
                  <a:lnTo>
                    <a:pt x="2272" y="10621"/>
                  </a:lnTo>
                  <a:lnTo>
                    <a:pt x="2308" y="10559"/>
                  </a:lnTo>
                  <a:lnTo>
                    <a:pt x="2345" y="10497"/>
                  </a:lnTo>
                  <a:lnTo>
                    <a:pt x="2382" y="10435"/>
                  </a:lnTo>
                  <a:lnTo>
                    <a:pt x="2421" y="10373"/>
                  </a:lnTo>
                  <a:lnTo>
                    <a:pt x="2459" y="10312"/>
                  </a:lnTo>
                  <a:lnTo>
                    <a:pt x="2499" y="10250"/>
                  </a:lnTo>
                  <a:lnTo>
                    <a:pt x="2580" y="10128"/>
                  </a:lnTo>
                  <a:lnTo>
                    <a:pt x="2580" y="10128"/>
                  </a:lnTo>
                  <a:lnTo>
                    <a:pt x="2670" y="10019"/>
                  </a:lnTo>
                  <a:lnTo>
                    <a:pt x="2758" y="9909"/>
                  </a:lnTo>
                  <a:lnTo>
                    <a:pt x="2758" y="9909"/>
                  </a:lnTo>
                  <a:lnTo>
                    <a:pt x="2697" y="9999"/>
                  </a:lnTo>
                  <a:lnTo>
                    <a:pt x="2637" y="10089"/>
                  </a:lnTo>
                  <a:lnTo>
                    <a:pt x="2579" y="10181"/>
                  </a:lnTo>
                  <a:lnTo>
                    <a:pt x="2520" y="10273"/>
                  </a:lnTo>
                  <a:lnTo>
                    <a:pt x="2463" y="10366"/>
                  </a:lnTo>
                  <a:lnTo>
                    <a:pt x="2407" y="10458"/>
                  </a:lnTo>
                  <a:lnTo>
                    <a:pt x="2351" y="10552"/>
                  </a:lnTo>
                  <a:lnTo>
                    <a:pt x="2297" y="10645"/>
                  </a:lnTo>
                  <a:lnTo>
                    <a:pt x="2297" y="10645"/>
                  </a:lnTo>
                  <a:lnTo>
                    <a:pt x="2272" y="10621"/>
                  </a:lnTo>
                  <a:lnTo>
                    <a:pt x="2272" y="10621"/>
                  </a:lnTo>
                  <a:close/>
                  <a:moveTo>
                    <a:pt x="2452" y="10893"/>
                  </a:moveTo>
                  <a:lnTo>
                    <a:pt x="2452" y="10893"/>
                  </a:lnTo>
                  <a:lnTo>
                    <a:pt x="2561" y="10733"/>
                  </a:lnTo>
                  <a:lnTo>
                    <a:pt x="2672" y="10573"/>
                  </a:lnTo>
                  <a:lnTo>
                    <a:pt x="2784" y="10415"/>
                  </a:lnTo>
                  <a:lnTo>
                    <a:pt x="2896" y="10256"/>
                  </a:lnTo>
                  <a:lnTo>
                    <a:pt x="3009" y="10097"/>
                  </a:lnTo>
                  <a:lnTo>
                    <a:pt x="3123" y="9941"/>
                  </a:lnTo>
                  <a:lnTo>
                    <a:pt x="3352" y="9627"/>
                  </a:lnTo>
                  <a:lnTo>
                    <a:pt x="3352" y="9627"/>
                  </a:lnTo>
                  <a:lnTo>
                    <a:pt x="3564" y="9340"/>
                  </a:lnTo>
                  <a:lnTo>
                    <a:pt x="3776" y="9053"/>
                  </a:lnTo>
                  <a:lnTo>
                    <a:pt x="3776" y="9053"/>
                  </a:lnTo>
                  <a:lnTo>
                    <a:pt x="3988" y="8767"/>
                  </a:lnTo>
                  <a:lnTo>
                    <a:pt x="3988" y="8767"/>
                  </a:lnTo>
                  <a:lnTo>
                    <a:pt x="4043" y="8686"/>
                  </a:lnTo>
                  <a:lnTo>
                    <a:pt x="4089" y="8617"/>
                  </a:lnTo>
                  <a:lnTo>
                    <a:pt x="4137" y="8550"/>
                  </a:lnTo>
                  <a:lnTo>
                    <a:pt x="4158" y="8522"/>
                  </a:lnTo>
                  <a:lnTo>
                    <a:pt x="4176" y="8500"/>
                  </a:lnTo>
                  <a:lnTo>
                    <a:pt x="4190" y="8486"/>
                  </a:lnTo>
                  <a:lnTo>
                    <a:pt x="4195" y="8482"/>
                  </a:lnTo>
                  <a:lnTo>
                    <a:pt x="4199" y="8481"/>
                  </a:lnTo>
                  <a:lnTo>
                    <a:pt x="4200" y="8481"/>
                  </a:lnTo>
                  <a:lnTo>
                    <a:pt x="4201" y="8483"/>
                  </a:lnTo>
                  <a:lnTo>
                    <a:pt x="4201" y="8488"/>
                  </a:lnTo>
                  <a:lnTo>
                    <a:pt x="4200" y="8496"/>
                  </a:lnTo>
                  <a:lnTo>
                    <a:pt x="4196" y="8508"/>
                  </a:lnTo>
                  <a:lnTo>
                    <a:pt x="4182" y="8543"/>
                  </a:lnTo>
                  <a:lnTo>
                    <a:pt x="4159" y="8596"/>
                  </a:lnTo>
                  <a:lnTo>
                    <a:pt x="4159" y="8596"/>
                  </a:lnTo>
                  <a:lnTo>
                    <a:pt x="4139" y="8637"/>
                  </a:lnTo>
                  <a:lnTo>
                    <a:pt x="4119" y="8678"/>
                  </a:lnTo>
                  <a:lnTo>
                    <a:pt x="4098" y="8719"/>
                  </a:lnTo>
                  <a:lnTo>
                    <a:pt x="4077" y="8758"/>
                  </a:lnTo>
                  <a:lnTo>
                    <a:pt x="4031" y="8838"/>
                  </a:lnTo>
                  <a:lnTo>
                    <a:pt x="3984" y="8916"/>
                  </a:lnTo>
                  <a:lnTo>
                    <a:pt x="3935" y="8995"/>
                  </a:lnTo>
                  <a:lnTo>
                    <a:pt x="3884" y="9071"/>
                  </a:lnTo>
                  <a:lnTo>
                    <a:pt x="3832" y="9147"/>
                  </a:lnTo>
                  <a:lnTo>
                    <a:pt x="3778" y="9222"/>
                  </a:lnTo>
                  <a:lnTo>
                    <a:pt x="3723" y="9297"/>
                  </a:lnTo>
                  <a:lnTo>
                    <a:pt x="3667" y="9371"/>
                  </a:lnTo>
                  <a:lnTo>
                    <a:pt x="3555" y="9517"/>
                  </a:lnTo>
                  <a:lnTo>
                    <a:pt x="3443" y="9662"/>
                  </a:lnTo>
                  <a:lnTo>
                    <a:pt x="3331" y="9806"/>
                  </a:lnTo>
                  <a:lnTo>
                    <a:pt x="3331" y="9806"/>
                  </a:lnTo>
                  <a:lnTo>
                    <a:pt x="3283" y="9870"/>
                  </a:lnTo>
                  <a:lnTo>
                    <a:pt x="3234" y="9938"/>
                  </a:lnTo>
                  <a:lnTo>
                    <a:pt x="3185" y="10006"/>
                  </a:lnTo>
                  <a:lnTo>
                    <a:pt x="3135" y="10078"/>
                  </a:lnTo>
                  <a:lnTo>
                    <a:pt x="3035" y="10222"/>
                  </a:lnTo>
                  <a:lnTo>
                    <a:pt x="2938" y="10368"/>
                  </a:lnTo>
                  <a:lnTo>
                    <a:pt x="2938" y="10368"/>
                  </a:lnTo>
                  <a:lnTo>
                    <a:pt x="2826" y="10522"/>
                  </a:lnTo>
                  <a:lnTo>
                    <a:pt x="2715" y="10678"/>
                  </a:lnTo>
                  <a:lnTo>
                    <a:pt x="2606" y="10836"/>
                  </a:lnTo>
                  <a:lnTo>
                    <a:pt x="2552" y="10916"/>
                  </a:lnTo>
                  <a:lnTo>
                    <a:pt x="2499" y="10995"/>
                  </a:lnTo>
                  <a:lnTo>
                    <a:pt x="2499" y="10995"/>
                  </a:lnTo>
                  <a:lnTo>
                    <a:pt x="2477" y="10944"/>
                  </a:lnTo>
                  <a:lnTo>
                    <a:pt x="2452" y="10893"/>
                  </a:lnTo>
                  <a:lnTo>
                    <a:pt x="2452" y="10893"/>
                  </a:lnTo>
                  <a:close/>
                  <a:moveTo>
                    <a:pt x="4355" y="8490"/>
                  </a:moveTo>
                  <a:lnTo>
                    <a:pt x="4355" y="8490"/>
                  </a:lnTo>
                  <a:lnTo>
                    <a:pt x="4352" y="8490"/>
                  </a:lnTo>
                  <a:lnTo>
                    <a:pt x="4347" y="8492"/>
                  </a:lnTo>
                  <a:lnTo>
                    <a:pt x="4344" y="8494"/>
                  </a:lnTo>
                  <a:lnTo>
                    <a:pt x="4341" y="8496"/>
                  </a:lnTo>
                  <a:lnTo>
                    <a:pt x="4341" y="8496"/>
                  </a:lnTo>
                  <a:lnTo>
                    <a:pt x="4248" y="8627"/>
                  </a:lnTo>
                  <a:lnTo>
                    <a:pt x="4154" y="8757"/>
                  </a:lnTo>
                  <a:lnTo>
                    <a:pt x="4059" y="8887"/>
                  </a:lnTo>
                  <a:lnTo>
                    <a:pt x="3963" y="9016"/>
                  </a:lnTo>
                  <a:lnTo>
                    <a:pt x="3963" y="9016"/>
                  </a:lnTo>
                  <a:lnTo>
                    <a:pt x="4010" y="8935"/>
                  </a:lnTo>
                  <a:lnTo>
                    <a:pt x="4056" y="8854"/>
                  </a:lnTo>
                  <a:lnTo>
                    <a:pt x="4100" y="8774"/>
                  </a:lnTo>
                  <a:lnTo>
                    <a:pt x="4144" y="8691"/>
                  </a:lnTo>
                  <a:lnTo>
                    <a:pt x="4183" y="8609"/>
                  </a:lnTo>
                  <a:lnTo>
                    <a:pt x="4223" y="8526"/>
                  </a:lnTo>
                  <a:lnTo>
                    <a:pt x="4259" y="8441"/>
                  </a:lnTo>
                  <a:lnTo>
                    <a:pt x="4295" y="8356"/>
                  </a:lnTo>
                  <a:lnTo>
                    <a:pt x="4295" y="8356"/>
                  </a:lnTo>
                  <a:lnTo>
                    <a:pt x="4309" y="8390"/>
                  </a:lnTo>
                  <a:lnTo>
                    <a:pt x="4324" y="8424"/>
                  </a:lnTo>
                  <a:lnTo>
                    <a:pt x="4339" y="8458"/>
                  </a:lnTo>
                  <a:lnTo>
                    <a:pt x="4355" y="8490"/>
                  </a:lnTo>
                  <a:lnTo>
                    <a:pt x="4355" y="8490"/>
                  </a:lnTo>
                  <a:close/>
                  <a:moveTo>
                    <a:pt x="2513" y="11028"/>
                  </a:moveTo>
                  <a:lnTo>
                    <a:pt x="2513" y="11028"/>
                  </a:lnTo>
                  <a:lnTo>
                    <a:pt x="2586" y="10922"/>
                  </a:lnTo>
                  <a:lnTo>
                    <a:pt x="2661" y="10816"/>
                  </a:lnTo>
                  <a:lnTo>
                    <a:pt x="2737" y="10710"/>
                  </a:lnTo>
                  <a:lnTo>
                    <a:pt x="2814" y="10604"/>
                  </a:lnTo>
                  <a:lnTo>
                    <a:pt x="2894" y="10499"/>
                  </a:lnTo>
                  <a:lnTo>
                    <a:pt x="2973" y="10394"/>
                  </a:lnTo>
                  <a:lnTo>
                    <a:pt x="3135" y="10183"/>
                  </a:lnTo>
                  <a:lnTo>
                    <a:pt x="3296" y="9971"/>
                  </a:lnTo>
                  <a:lnTo>
                    <a:pt x="3377" y="9865"/>
                  </a:lnTo>
                  <a:lnTo>
                    <a:pt x="3457" y="9758"/>
                  </a:lnTo>
                  <a:lnTo>
                    <a:pt x="3536" y="9652"/>
                  </a:lnTo>
                  <a:lnTo>
                    <a:pt x="3613" y="9544"/>
                  </a:lnTo>
                  <a:lnTo>
                    <a:pt x="3691" y="9435"/>
                  </a:lnTo>
                  <a:lnTo>
                    <a:pt x="3764" y="9326"/>
                  </a:lnTo>
                  <a:lnTo>
                    <a:pt x="3764" y="9326"/>
                  </a:lnTo>
                  <a:lnTo>
                    <a:pt x="3867" y="9193"/>
                  </a:lnTo>
                  <a:lnTo>
                    <a:pt x="3970" y="9059"/>
                  </a:lnTo>
                  <a:lnTo>
                    <a:pt x="3970" y="9059"/>
                  </a:lnTo>
                  <a:lnTo>
                    <a:pt x="4003" y="9011"/>
                  </a:lnTo>
                  <a:lnTo>
                    <a:pt x="4057" y="8932"/>
                  </a:lnTo>
                  <a:lnTo>
                    <a:pt x="4181" y="8746"/>
                  </a:lnTo>
                  <a:lnTo>
                    <a:pt x="4227" y="8678"/>
                  </a:lnTo>
                  <a:lnTo>
                    <a:pt x="4242" y="8657"/>
                  </a:lnTo>
                  <a:lnTo>
                    <a:pt x="4249" y="8648"/>
                  </a:lnTo>
                  <a:lnTo>
                    <a:pt x="4249" y="8650"/>
                  </a:lnTo>
                  <a:lnTo>
                    <a:pt x="4247" y="8655"/>
                  </a:lnTo>
                  <a:lnTo>
                    <a:pt x="4234" y="8679"/>
                  </a:lnTo>
                  <a:lnTo>
                    <a:pt x="4169" y="8785"/>
                  </a:lnTo>
                  <a:lnTo>
                    <a:pt x="4169" y="8785"/>
                  </a:lnTo>
                  <a:lnTo>
                    <a:pt x="4117" y="8872"/>
                  </a:lnTo>
                  <a:lnTo>
                    <a:pt x="4063" y="8957"/>
                  </a:lnTo>
                  <a:lnTo>
                    <a:pt x="4008" y="9044"/>
                  </a:lnTo>
                  <a:lnTo>
                    <a:pt x="3952" y="9128"/>
                  </a:lnTo>
                  <a:lnTo>
                    <a:pt x="3895" y="9214"/>
                  </a:lnTo>
                  <a:lnTo>
                    <a:pt x="3839" y="9298"/>
                  </a:lnTo>
                  <a:lnTo>
                    <a:pt x="3723" y="9465"/>
                  </a:lnTo>
                  <a:lnTo>
                    <a:pt x="3723" y="9465"/>
                  </a:lnTo>
                  <a:lnTo>
                    <a:pt x="3640" y="9574"/>
                  </a:lnTo>
                  <a:lnTo>
                    <a:pt x="3557" y="9684"/>
                  </a:lnTo>
                  <a:lnTo>
                    <a:pt x="3393" y="9904"/>
                  </a:lnTo>
                  <a:lnTo>
                    <a:pt x="3232" y="10127"/>
                  </a:lnTo>
                  <a:lnTo>
                    <a:pt x="3073" y="10349"/>
                  </a:lnTo>
                  <a:lnTo>
                    <a:pt x="3073" y="10349"/>
                  </a:lnTo>
                  <a:lnTo>
                    <a:pt x="2930" y="10527"/>
                  </a:lnTo>
                  <a:lnTo>
                    <a:pt x="2859" y="10616"/>
                  </a:lnTo>
                  <a:lnTo>
                    <a:pt x="2789" y="10706"/>
                  </a:lnTo>
                  <a:lnTo>
                    <a:pt x="2720" y="10797"/>
                  </a:lnTo>
                  <a:lnTo>
                    <a:pt x="2688" y="10843"/>
                  </a:lnTo>
                  <a:lnTo>
                    <a:pt x="2655" y="10889"/>
                  </a:lnTo>
                  <a:lnTo>
                    <a:pt x="2622" y="10936"/>
                  </a:lnTo>
                  <a:lnTo>
                    <a:pt x="2592" y="10982"/>
                  </a:lnTo>
                  <a:lnTo>
                    <a:pt x="2560" y="11030"/>
                  </a:lnTo>
                  <a:lnTo>
                    <a:pt x="2531" y="11078"/>
                  </a:lnTo>
                  <a:lnTo>
                    <a:pt x="2531" y="11078"/>
                  </a:lnTo>
                  <a:lnTo>
                    <a:pt x="2523" y="11053"/>
                  </a:lnTo>
                  <a:lnTo>
                    <a:pt x="2513" y="11028"/>
                  </a:lnTo>
                  <a:lnTo>
                    <a:pt x="2513" y="11028"/>
                  </a:lnTo>
                  <a:close/>
                  <a:moveTo>
                    <a:pt x="2568" y="11222"/>
                  </a:moveTo>
                  <a:lnTo>
                    <a:pt x="2568" y="11222"/>
                  </a:lnTo>
                  <a:lnTo>
                    <a:pt x="2565" y="11201"/>
                  </a:lnTo>
                  <a:lnTo>
                    <a:pt x="2560" y="11180"/>
                  </a:lnTo>
                  <a:lnTo>
                    <a:pt x="2560" y="11180"/>
                  </a:lnTo>
                  <a:lnTo>
                    <a:pt x="2601" y="11082"/>
                  </a:lnTo>
                  <a:lnTo>
                    <a:pt x="2601" y="11082"/>
                  </a:lnTo>
                  <a:lnTo>
                    <a:pt x="2813" y="10774"/>
                  </a:lnTo>
                  <a:lnTo>
                    <a:pt x="3027" y="10467"/>
                  </a:lnTo>
                  <a:lnTo>
                    <a:pt x="3027" y="10467"/>
                  </a:lnTo>
                  <a:lnTo>
                    <a:pt x="3090" y="10395"/>
                  </a:lnTo>
                  <a:lnTo>
                    <a:pt x="3155" y="10323"/>
                  </a:lnTo>
                  <a:lnTo>
                    <a:pt x="3283" y="10182"/>
                  </a:lnTo>
                  <a:lnTo>
                    <a:pt x="3411" y="10041"/>
                  </a:lnTo>
                  <a:lnTo>
                    <a:pt x="3474" y="9972"/>
                  </a:lnTo>
                  <a:lnTo>
                    <a:pt x="3536" y="9902"/>
                  </a:lnTo>
                  <a:lnTo>
                    <a:pt x="3536" y="9902"/>
                  </a:lnTo>
                  <a:lnTo>
                    <a:pt x="3571" y="9861"/>
                  </a:lnTo>
                  <a:lnTo>
                    <a:pt x="3606" y="9820"/>
                  </a:lnTo>
                  <a:lnTo>
                    <a:pt x="3674" y="9736"/>
                  </a:lnTo>
                  <a:lnTo>
                    <a:pt x="3674" y="9736"/>
                  </a:lnTo>
                  <a:lnTo>
                    <a:pt x="3457" y="10031"/>
                  </a:lnTo>
                  <a:lnTo>
                    <a:pt x="3238" y="10325"/>
                  </a:lnTo>
                  <a:lnTo>
                    <a:pt x="3238" y="10325"/>
                  </a:lnTo>
                  <a:lnTo>
                    <a:pt x="3115" y="10491"/>
                  </a:lnTo>
                  <a:lnTo>
                    <a:pt x="2994" y="10659"/>
                  </a:lnTo>
                  <a:lnTo>
                    <a:pt x="2874" y="10829"/>
                  </a:lnTo>
                  <a:lnTo>
                    <a:pt x="2756" y="10999"/>
                  </a:lnTo>
                  <a:lnTo>
                    <a:pt x="2756" y="10999"/>
                  </a:lnTo>
                  <a:lnTo>
                    <a:pt x="2686" y="11102"/>
                  </a:lnTo>
                  <a:lnTo>
                    <a:pt x="2620" y="11206"/>
                  </a:lnTo>
                  <a:lnTo>
                    <a:pt x="2553" y="11310"/>
                  </a:lnTo>
                  <a:lnTo>
                    <a:pt x="2487" y="11414"/>
                  </a:lnTo>
                  <a:lnTo>
                    <a:pt x="2487" y="11414"/>
                  </a:lnTo>
                  <a:lnTo>
                    <a:pt x="2475" y="11434"/>
                  </a:lnTo>
                  <a:lnTo>
                    <a:pt x="2465" y="11448"/>
                  </a:lnTo>
                  <a:lnTo>
                    <a:pt x="2458" y="11456"/>
                  </a:lnTo>
                  <a:lnTo>
                    <a:pt x="2456" y="11458"/>
                  </a:lnTo>
                  <a:lnTo>
                    <a:pt x="2455" y="11459"/>
                  </a:lnTo>
                  <a:lnTo>
                    <a:pt x="2454" y="11458"/>
                  </a:lnTo>
                  <a:lnTo>
                    <a:pt x="2452" y="11456"/>
                  </a:lnTo>
                  <a:lnTo>
                    <a:pt x="2454" y="11448"/>
                  </a:lnTo>
                  <a:lnTo>
                    <a:pt x="2456" y="11438"/>
                  </a:lnTo>
                  <a:lnTo>
                    <a:pt x="2461" y="11422"/>
                  </a:lnTo>
                  <a:lnTo>
                    <a:pt x="2475" y="11385"/>
                  </a:lnTo>
                  <a:lnTo>
                    <a:pt x="2493" y="11338"/>
                  </a:lnTo>
                  <a:lnTo>
                    <a:pt x="2537" y="11232"/>
                  </a:lnTo>
                  <a:lnTo>
                    <a:pt x="2537" y="11232"/>
                  </a:lnTo>
                  <a:lnTo>
                    <a:pt x="2539" y="11235"/>
                  </a:lnTo>
                  <a:lnTo>
                    <a:pt x="2540" y="11238"/>
                  </a:lnTo>
                  <a:lnTo>
                    <a:pt x="2545" y="11241"/>
                  </a:lnTo>
                  <a:lnTo>
                    <a:pt x="2551" y="11242"/>
                  </a:lnTo>
                  <a:lnTo>
                    <a:pt x="2557" y="11242"/>
                  </a:lnTo>
                  <a:lnTo>
                    <a:pt x="2561" y="11239"/>
                  </a:lnTo>
                  <a:lnTo>
                    <a:pt x="2566" y="11235"/>
                  </a:lnTo>
                  <a:lnTo>
                    <a:pt x="2568" y="11229"/>
                  </a:lnTo>
                  <a:lnTo>
                    <a:pt x="2569" y="11226"/>
                  </a:lnTo>
                  <a:lnTo>
                    <a:pt x="2568" y="11222"/>
                  </a:lnTo>
                  <a:lnTo>
                    <a:pt x="2568" y="11222"/>
                  </a:lnTo>
                  <a:close/>
                  <a:moveTo>
                    <a:pt x="3253" y="10177"/>
                  </a:moveTo>
                  <a:lnTo>
                    <a:pt x="3253" y="10177"/>
                  </a:lnTo>
                  <a:lnTo>
                    <a:pt x="3163" y="10277"/>
                  </a:lnTo>
                  <a:lnTo>
                    <a:pt x="3163" y="10277"/>
                  </a:lnTo>
                  <a:lnTo>
                    <a:pt x="3292" y="10096"/>
                  </a:lnTo>
                  <a:lnTo>
                    <a:pt x="3356" y="10006"/>
                  </a:lnTo>
                  <a:lnTo>
                    <a:pt x="3420" y="9916"/>
                  </a:lnTo>
                  <a:lnTo>
                    <a:pt x="3420" y="9916"/>
                  </a:lnTo>
                  <a:lnTo>
                    <a:pt x="3498" y="9812"/>
                  </a:lnTo>
                  <a:lnTo>
                    <a:pt x="3575" y="9708"/>
                  </a:lnTo>
                  <a:lnTo>
                    <a:pt x="3652" y="9604"/>
                  </a:lnTo>
                  <a:lnTo>
                    <a:pt x="3732" y="9501"/>
                  </a:lnTo>
                  <a:lnTo>
                    <a:pt x="3890" y="9297"/>
                  </a:lnTo>
                  <a:lnTo>
                    <a:pt x="4051" y="9093"/>
                  </a:lnTo>
                  <a:lnTo>
                    <a:pt x="4051" y="9093"/>
                  </a:lnTo>
                  <a:lnTo>
                    <a:pt x="4123" y="9002"/>
                  </a:lnTo>
                  <a:lnTo>
                    <a:pt x="4197" y="8906"/>
                  </a:lnTo>
                  <a:lnTo>
                    <a:pt x="4267" y="8818"/>
                  </a:lnTo>
                  <a:lnTo>
                    <a:pt x="4297" y="8781"/>
                  </a:lnTo>
                  <a:lnTo>
                    <a:pt x="4322" y="8751"/>
                  </a:lnTo>
                  <a:lnTo>
                    <a:pt x="4340" y="8730"/>
                  </a:lnTo>
                  <a:lnTo>
                    <a:pt x="4347" y="8725"/>
                  </a:lnTo>
                  <a:lnTo>
                    <a:pt x="4352" y="8720"/>
                  </a:lnTo>
                  <a:lnTo>
                    <a:pt x="4354" y="8720"/>
                  </a:lnTo>
                  <a:lnTo>
                    <a:pt x="4355" y="8720"/>
                  </a:lnTo>
                  <a:lnTo>
                    <a:pt x="4355" y="8722"/>
                  </a:lnTo>
                  <a:lnTo>
                    <a:pt x="4353" y="8728"/>
                  </a:lnTo>
                  <a:lnTo>
                    <a:pt x="4350" y="8737"/>
                  </a:lnTo>
                  <a:lnTo>
                    <a:pt x="4332" y="8768"/>
                  </a:lnTo>
                  <a:lnTo>
                    <a:pt x="4304" y="8816"/>
                  </a:lnTo>
                  <a:lnTo>
                    <a:pt x="4263" y="8883"/>
                  </a:lnTo>
                  <a:lnTo>
                    <a:pt x="4208" y="8970"/>
                  </a:lnTo>
                  <a:lnTo>
                    <a:pt x="4208" y="8970"/>
                  </a:lnTo>
                  <a:lnTo>
                    <a:pt x="4172" y="9024"/>
                  </a:lnTo>
                  <a:lnTo>
                    <a:pt x="4135" y="9079"/>
                  </a:lnTo>
                  <a:lnTo>
                    <a:pt x="4063" y="9187"/>
                  </a:lnTo>
                  <a:lnTo>
                    <a:pt x="4063" y="9187"/>
                  </a:lnTo>
                  <a:lnTo>
                    <a:pt x="3961" y="9311"/>
                  </a:lnTo>
                  <a:lnTo>
                    <a:pt x="3862" y="9435"/>
                  </a:lnTo>
                  <a:lnTo>
                    <a:pt x="3661" y="9685"/>
                  </a:lnTo>
                  <a:lnTo>
                    <a:pt x="3562" y="9811"/>
                  </a:lnTo>
                  <a:lnTo>
                    <a:pt x="3460" y="9935"/>
                  </a:lnTo>
                  <a:lnTo>
                    <a:pt x="3357" y="10057"/>
                  </a:lnTo>
                  <a:lnTo>
                    <a:pt x="3306" y="10117"/>
                  </a:lnTo>
                  <a:lnTo>
                    <a:pt x="3253" y="10177"/>
                  </a:lnTo>
                  <a:lnTo>
                    <a:pt x="3253" y="10177"/>
                  </a:lnTo>
                  <a:close/>
                  <a:moveTo>
                    <a:pt x="2418" y="11338"/>
                  </a:moveTo>
                  <a:lnTo>
                    <a:pt x="2418" y="11338"/>
                  </a:lnTo>
                  <a:lnTo>
                    <a:pt x="2422" y="11338"/>
                  </a:lnTo>
                  <a:lnTo>
                    <a:pt x="2424" y="11337"/>
                  </a:lnTo>
                  <a:lnTo>
                    <a:pt x="2428" y="11335"/>
                  </a:lnTo>
                  <a:lnTo>
                    <a:pt x="2430" y="11331"/>
                  </a:lnTo>
                  <a:lnTo>
                    <a:pt x="2430" y="11331"/>
                  </a:lnTo>
                  <a:lnTo>
                    <a:pt x="2497" y="11234"/>
                  </a:lnTo>
                  <a:lnTo>
                    <a:pt x="2497" y="11234"/>
                  </a:lnTo>
                  <a:lnTo>
                    <a:pt x="2480" y="11274"/>
                  </a:lnTo>
                  <a:lnTo>
                    <a:pt x="2466" y="11314"/>
                  </a:lnTo>
                  <a:lnTo>
                    <a:pt x="2452" y="11353"/>
                  </a:lnTo>
                  <a:lnTo>
                    <a:pt x="2441" y="11393"/>
                  </a:lnTo>
                  <a:lnTo>
                    <a:pt x="2429" y="11434"/>
                  </a:lnTo>
                  <a:lnTo>
                    <a:pt x="2418" y="11476"/>
                  </a:lnTo>
                  <a:lnTo>
                    <a:pt x="2409" y="11517"/>
                  </a:lnTo>
                  <a:lnTo>
                    <a:pt x="2402" y="11559"/>
                  </a:lnTo>
                  <a:lnTo>
                    <a:pt x="2402" y="11559"/>
                  </a:lnTo>
                  <a:lnTo>
                    <a:pt x="2402" y="11565"/>
                  </a:lnTo>
                  <a:lnTo>
                    <a:pt x="2403" y="11570"/>
                  </a:lnTo>
                  <a:lnTo>
                    <a:pt x="2407" y="11575"/>
                  </a:lnTo>
                  <a:lnTo>
                    <a:pt x="2411" y="11577"/>
                  </a:lnTo>
                  <a:lnTo>
                    <a:pt x="2416" y="11578"/>
                  </a:lnTo>
                  <a:lnTo>
                    <a:pt x="2421" y="11578"/>
                  </a:lnTo>
                  <a:lnTo>
                    <a:pt x="2425" y="11576"/>
                  </a:lnTo>
                  <a:lnTo>
                    <a:pt x="2429" y="11571"/>
                  </a:lnTo>
                  <a:lnTo>
                    <a:pt x="2429" y="11571"/>
                  </a:lnTo>
                  <a:lnTo>
                    <a:pt x="2473" y="11497"/>
                  </a:lnTo>
                  <a:lnTo>
                    <a:pt x="2519" y="11424"/>
                  </a:lnTo>
                  <a:lnTo>
                    <a:pt x="2612" y="11278"/>
                  </a:lnTo>
                  <a:lnTo>
                    <a:pt x="2705" y="11135"/>
                  </a:lnTo>
                  <a:lnTo>
                    <a:pt x="2801" y="10992"/>
                  </a:lnTo>
                  <a:lnTo>
                    <a:pt x="2899" y="10850"/>
                  </a:lnTo>
                  <a:lnTo>
                    <a:pt x="2998" y="10710"/>
                  </a:lnTo>
                  <a:lnTo>
                    <a:pt x="3098" y="10569"/>
                  </a:lnTo>
                  <a:lnTo>
                    <a:pt x="3199" y="10430"/>
                  </a:lnTo>
                  <a:lnTo>
                    <a:pt x="3403" y="10151"/>
                  </a:lnTo>
                  <a:lnTo>
                    <a:pt x="3606" y="9874"/>
                  </a:lnTo>
                  <a:lnTo>
                    <a:pt x="3708" y="9736"/>
                  </a:lnTo>
                  <a:lnTo>
                    <a:pt x="3809" y="9595"/>
                  </a:lnTo>
                  <a:lnTo>
                    <a:pt x="3908" y="9456"/>
                  </a:lnTo>
                  <a:lnTo>
                    <a:pt x="4008" y="9314"/>
                  </a:lnTo>
                  <a:lnTo>
                    <a:pt x="4008" y="9314"/>
                  </a:lnTo>
                  <a:lnTo>
                    <a:pt x="4077" y="9228"/>
                  </a:lnTo>
                  <a:lnTo>
                    <a:pt x="4153" y="9135"/>
                  </a:lnTo>
                  <a:lnTo>
                    <a:pt x="4226" y="9048"/>
                  </a:lnTo>
                  <a:lnTo>
                    <a:pt x="4261" y="9008"/>
                  </a:lnTo>
                  <a:lnTo>
                    <a:pt x="4291" y="8973"/>
                  </a:lnTo>
                  <a:lnTo>
                    <a:pt x="4319" y="8943"/>
                  </a:lnTo>
                  <a:lnTo>
                    <a:pt x="4341" y="8921"/>
                  </a:lnTo>
                  <a:lnTo>
                    <a:pt x="4359" y="8906"/>
                  </a:lnTo>
                  <a:lnTo>
                    <a:pt x="4366" y="8902"/>
                  </a:lnTo>
                  <a:lnTo>
                    <a:pt x="4371" y="8900"/>
                  </a:lnTo>
                  <a:lnTo>
                    <a:pt x="4373" y="8900"/>
                  </a:lnTo>
                  <a:lnTo>
                    <a:pt x="4374" y="8901"/>
                  </a:lnTo>
                  <a:lnTo>
                    <a:pt x="4375" y="8905"/>
                  </a:lnTo>
                  <a:lnTo>
                    <a:pt x="4374" y="8911"/>
                  </a:lnTo>
                  <a:lnTo>
                    <a:pt x="4372" y="8920"/>
                  </a:lnTo>
                  <a:lnTo>
                    <a:pt x="4367" y="8933"/>
                  </a:lnTo>
                  <a:lnTo>
                    <a:pt x="4360" y="8948"/>
                  </a:lnTo>
                  <a:lnTo>
                    <a:pt x="4338" y="8990"/>
                  </a:lnTo>
                  <a:lnTo>
                    <a:pt x="4338" y="8990"/>
                  </a:lnTo>
                  <a:lnTo>
                    <a:pt x="4315" y="9031"/>
                  </a:lnTo>
                  <a:lnTo>
                    <a:pt x="4290" y="9073"/>
                  </a:lnTo>
                  <a:lnTo>
                    <a:pt x="4264" y="9115"/>
                  </a:lnTo>
                  <a:lnTo>
                    <a:pt x="4238" y="9156"/>
                  </a:lnTo>
                  <a:lnTo>
                    <a:pt x="4210" y="9199"/>
                  </a:lnTo>
                  <a:lnTo>
                    <a:pt x="4183" y="9240"/>
                  </a:lnTo>
                  <a:lnTo>
                    <a:pt x="4125" y="9321"/>
                  </a:lnTo>
                  <a:lnTo>
                    <a:pt x="4065" y="9403"/>
                  </a:lnTo>
                  <a:lnTo>
                    <a:pt x="4003" y="9484"/>
                  </a:lnTo>
                  <a:lnTo>
                    <a:pt x="3940" y="9565"/>
                  </a:lnTo>
                  <a:lnTo>
                    <a:pt x="3876" y="9646"/>
                  </a:lnTo>
                  <a:lnTo>
                    <a:pt x="3745" y="9805"/>
                  </a:lnTo>
                  <a:lnTo>
                    <a:pt x="3615" y="9964"/>
                  </a:lnTo>
                  <a:lnTo>
                    <a:pt x="3551" y="10042"/>
                  </a:lnTo>
                  <a:lnTo>
                    <a:pt x="3489" y="10122"/>
                  </a:lnTo>
                  <a:lnTo>
                    <a:pt x="3428" y="10200"/>
                  </a:lnTo>
                  <a:lnTo>
                    <a:pt x="3371" y="10279"/>
                  </a:lnTo>
                  <a:lnTo>
                    <a:pt x="3371" y="10279"/>
                  </a:lnTo>
                  <a:lnTo>
                    <a:pt x="3309" y="10362"/>
                  </a:lnTo>
                  <a:lnTo>
                    <a:pt x="3247" y="10445"/>
                  </a:lnTo>
                  <a:lnTo>
                    <a:pt x="3120" y="10611"/>
                  </a:lnTo>
                  <a:lnTo>
                    <a:pt x="2992" y="10778"/>
                  </a:lnTo>
                  <a:lnTo>
                    <a:pt x="2928" y="10862"/>
                  </a:lnTo>
                  <a:lnTo>
                    <a:pt x="2864" y="10945"/>
                  </a:lnTo>
                  <a:lnTo>
                    <a:pt x="2801" y="11029"/>
                  </a:lnTo>
                  <a:lnTo>
                    <a:pt x="2740" y="11115"/>
                  </a:lnTo>
                  <a:lnTo>
                    <a:pt x="2679" y="11200"/>
                  </a:lnTo>
                  <a:lnTo>
                    <a:pt x="2621" y="11287"/>
                  </a:lnTo>
                  <a:lnTo>
                    <a:pt x="2565" y="11374"/>
                  </a:lnTo>
                  <a:lnTo>
                    <a:pt x="2510" y="11463"/>
                  </a:lnTo>
                  <a:lnTo>
                    <a:pt x="2483" y="11508"/>
                  </a:lnTo>
                  <a:lnTo>
                    <a:pt x="2457" y="11554"/>
                  </a:lnTo>
                  <a:lnTo>
                    <a:pt x="2432" y="11598"/>
                  </a:lnTo>
                  <a:lnTo>
                    <a:pt x="2408" y="11645"/>
                  </a:lnTo>
                  <a:lnTo>
                    <a:pt x="2408" y="11645"/>
                  </a:lnTo>
                  <a:lnTo>
                    <a:pt x="2401" y="11602"/>
                  </a:lnTo>
                  <a:lnTo>
                    <a:pt x="2396" y="11559"/>
                  </a:lnTo>
                  <a:lnTo>
                    <a:pt x="2393" y="11518"/>
                  </a:lnTo>
                  <a:lnTo>
                    <a:pt x="2393" y="11480"/>
                  </a:lnTo>
                  <a:lnTo>
                    <a:pt x="2395" y="11441"/>
                  </a:lnTo>
                  <a:lnTo>
                    <a:pt x="2397" y="11424"/>
                  </a:lnTo>
                  <a:lnTo>
                    <a:pt x="2400" y="11405"/>
                  </a:lnTo>
                  <a:lnTo>
                    <a:pt x="2403" y="11389"/>
                  </a:lnTo>
                  <a:lnTo>
                    <a:pt x="2408" y="11371"/>
                  </a:lnTo>
                  <a:lnTo>
                    <a:pt x="2413" y="11355"/>
                  </a:lnTo>
                  <a:lnTo>
                    <a:pt x="2418" y="11338"/>
                  </a:lnTo>
                  <a:lnTo>
                    <a:pt x="2418" y="11338"/>
                  </a:lnTo>
                  <a:close/>
                  <a:moveTo>
                    <a:pt x="2418" y="11694"/>
                  </a:moveTo>
                  <a:lnTo>
                    <a:pt x="2418" y="11694"/>
                  </a:lnTo>
                  <a:lnTo>
                    <a:pt x="2480" y="11630"/>
                  </a:lnTo>
                  <a:lnTo>
                    <a:pt x="2542" y="11564"/>
                  </a:lnTo>
                  <a:lnTo>
                    <a:pt x="2602" y="11497"/>
                  </a:lnTo>
                  <a:lnTo>
                    <a:pt x="2662" y="11429"/>
                  </a:lnTo>
                  <a:lnTo>
                    <a:pt x="2719" y="11362"/>
                  </a:lnTo>
                  <a:lnTo>
                    <a:pt x="2777" y="11293"/>
                  </a:lnTo>
                  <a:lnTo>
                    <a:pt x="2834" y="11222"/>
                  </a:lnTo>
                  <a:lnTo>
                    <a:pt x="2889" y="11152"/>
                  </a:lnTo>
                  <a:lnTo>
                    <a:pt x="2889" y="11152"/>
                  </a:lnTo>
                  <a:lnTo>
                    <a:pt x="2780" y="11307"/>
                  </a:lnTo>
                  <a:lnTo>
                    <a:pt x="2726" y="11384"/>
                  </a:lnTo>
                  <a:lnTo>
                    <a:pt x="2672" y="11462"/>
                  </a:lnTo>
                  <a:lnTo>
                    <a:pt x="2621" y="11541"/>
                  </a:lnTo>
                  <a:lnTo>
                    <a:pt x="2568" y="11620"/>
                  </a:lnTo>
                  <a:lnTo>
                    <a:pt x="2517" y="11700"/>
                  </a:lnTo>
                  <a:lnTo>
                    <a:pt x="2466" y="11781"/>
                  </a:lnTo>
                  <a:lnTo>
                    <a:pt x="2466" y="11781"/>
                  </a:lnTo>
                  <a:lnTo>
                    <a:pt x="2465" y="11785"/>
                  </a:lnTo>
                  <a:lnTo>
                    <a:pt x="2465" y="11791"/>
                  </a:lnTo>
                  <a:lnTo>
                    <a:pt x="2468" y="11796"/>
                  </a:lnTo>
                  <a:lnTo>
                    <a:pt x="2471" y="11801"/>
                  </a:lnTo>
                  <a:lnTo>
                    <a:pt x="2476" y="11803"/>
                  </a:lnTo>
                  <a:lnTo>
                    <a:pt x="2482" y="11804"/>
                  </a:lnTo>
                  <a:lnTo>
                    <a:pt x="2486" y="11803"/>
                  </a:lnTo>
                  <a:lnTo>
                    <a:pt x="2491" y="11799"/>
                  </a:lnTo>
                  <a:lnTo>
                    <a:pt x="2491" y="11799"/>
                  </a:lnTo>
                  <a:lnTo>
                    <a:pt x="2624" y="11641"/>
                  </a:lnTo>
                  <a:lnTo>
                    <a:pt x="2759" y="11481"/>
                  </a:lnTo>
                  <a:lnTo>
                    <a:pt x="2759" y="11481"/>
                  </a:lnTo>
                  <a:lnTo>
                    <a:pt x="2689" y="11590"/>
                  </a:lnTo>
                  <a:lnTo>
                    <a:pt x="2655" y="11645"/>
                  </a:lnTo>
                  <a:lnTo>
                    <a:pt x="2622" y="11701"/>
                  </a:lnTo>
                  <a:lnTo>
                    <a:pt x="2589" y="11756"/>
                  </a:lnTo>
                  <a:lnTo>
                    <a:pt x="2559" y="11812"/>
                  </a:lnTo>
                  <a:lnTo>
                    <a:pt x="2528" y="11868"/>
                  </a:lnTo>
                  <a:lnTo>
                    <a:pt x="2499" y="11925"/>
                  </a:lnTo>
                  <a:lnTo>
                    <a:pt x="2499" y="11925"/>
                  </a:lnTo>
                  <a:lnTo>
                    <a:pt x="2497" y="11930"/>
                  </a:lnTo>
                  <a:lnTo>
                    <a:pt x="2498" y="11935"/>
                  </a:lnTo>
                  <a:lnTo>
                    <a:pt x="2499" y="11940"/>
                  </a:lnTo>
                  <a:lnTo>
                    <a:pt x="2503" y="11943"/>
                  </a:lnTo>
                  <a:lnTo>
                    <a:pt x="2507" y="11946"/>
                  </a:lnTo>
                  <a:lnTo>
                    <a:pt x="2512" y="11947"/>
                  </a:lnTo>
                  <a:lnTo>
                    <a:pt x="2518" y="11946"/>
                  </a:lnTo>
                  <a:lnTo>
                    <a:pt x="2523" y="11943"/>
                  </a:lnTo>
                  <a:lnTo>
                    <a:pt x="2523" y="11943"/>
                  </a:lnTo>
                  <a:lnTo>
                    <a:pt x="2561" y="11909"/>
                  </a:lnTo>
                  <a:lnTo>
                    <a:pt x="2599" y="11875"/>
                  </a:lnTo>
                  <a:lnTo>
                    <a:pt x="2636" y="11840"/>
                  </a:lnTo>
                  <a:lnTo>
                    <a:pt x="2672" y="11805"/>
                  </a:lnTo>
                  <a:lnTo>
                    <a:pt x="2744" y="11734"/>
                  </a:lnTo>
                  <a:lnTo>
                    <a:pt x="2813" y="11660"/>
                  </a:lnTo>
                  <a:lnTo>
                    <a:pt x="2813" y="11660"/>
                  </a:lnTo>
                  <a:lnTo>
                    <a:pt x="2779" y="11720"/>
                  </a:lnTo>
                  <a:lnTo>
                    <a:pt x="2746" y="11779"/>
                  </a:lnTo>
                  <a:lnTo>
                    <a:pt x="2715" y="11840"/>
                  </a:lnTo>
                  <a:lnTo>
                    <a:pt x="2684" y="11901"/>
                  </a:lnTo>
                  <a:lnTo>
                    <a:pt x="2656" y="11963"/>
                  </a:lnTo>
                  <a:lnTo>
                    <a:pt x="2628" y="12026"/>
                  </a:lnTo>
                  <a:lnTo>
                    <a:pt x="2602" y="12090"/>
                  </a:lnTo>
                  <a:lnTo>
                    <a:pt x="2578" y="12154"/>
                  </a:lnTo>
                  <a:lnTo>
                    <a:pt x="2578" y="12154"/>
                  </a:lnTo>
                  <a:lnTo>
                    <a:pt x="2554" y="12098"/>
                  </a:lnTo>
                  <a:lnTo>
                    <a:pt x="2531" y="12039"/>
                  </a:lnTo>
                  <a:lnTo>
                    <a:pt x="2509" y="11982"/>
                  </a:lnTo>
                  <a:lnTo>
                    <a:pt x="2486" y="11923"/>
                  </a:lnTo>
                  <a:lnTo>
                    <a:pt x="2466" y="11865"/>
                  </a:lnTo>
                  <a:lnTo>
                    <a:pt x="2449" y="11808"/>
                  </a:lnTo>
                  <a:lnTo>
                    <a:pt x="2432" y="11750"/>
                  </a:lnTo>
                  <a:lnTo>
                    <a:pt x="2418" y="11694"/>
                  </a:lnTo>
                  <a:lnTo>
                    <a:pt x="2418" y="11694"/>
                  </a:lnTo>
                  <a:close/>
                  <a:moveTo>
                    <a:pt x="4169" y="9447"/>
                  </a:moveTo>
                  <a:lnTo>
                    <a:pt x="4169" y="9447"/>
                  </a:lnTo>
                  <a:lnTo>
                    <a:pt x="4106" y="9527"/>
                  </a:lnTo>
                  <a:lnTo>
                    <a:pt x="4045" y="9608"/>
                  </a:lnTo>
                  <a:lnTo>
                    <a:pt x="3986" y="9690"/>
                  </a:lnTo>
                  <a:lnTo>
                    <a:pt x="3926" y="9772"/>
                  </a:lnTo>
                  <a:lnTo>
                    <a:pt x="3807" y="9937"/>
                  </a:lnTo>
                  <a:lnTo>
                    <a:pt x="3746" y="10019"/>
                  </a:lnTo>
                  <a:lnTo>
                    <a:pt x="3685" y="10101"/>
                  </a:lnTo>
                  <a:lnTo>
                    <a:pt x="3685" y="10101"/>
                  </a:lnTo>
                  <a:lnTo>
                    <a:pt x="3450" y="10406"/>
                  </a:lnTo>
                  <a:lnTo>
                    <a:pt x="3331" y="10560"/>
                  </a:lnTo>
                  <a:lnTo>
                    <a:pt x="3214" y="10713"/>
                  </a:lnTo>
                  <a:lnTo>
                    <a:pt x="3214" y="10713"/>
                  </a:lnTo>
                  <a:lnTo>
                    <a:pt x="3283" y="10615"/>
                  </a:lnTo>
                  <a:lnTo>
                    <a:pt x="3351" y="10517"/>
                  </a:lnTo>
                  <a:lnTo>
                    <a:pt x="3486" y="10319"/>
                  </a:lnTo>
                  <a:lnTo>
                    <a:pt x="3755" y="9922"/>
                  </a:lnTo>
                  <a:lnTo>
                    <a:pt x="3890" y="9724"/>
                  </a:lnTo>
                  <a:lnTo>
                    <a:pt x="3959" y="9626"/>
                  </a:lnTo>
                  <a:lnTo>
                    <a:pt x="4028" y="9529"/>
                  </a:lnTo>
                  <a:lnTo>
                    <a:pt x="4097" y="9431"/>
                  </a:lnTo>
                  <a:lnTo>
                    <a:pt x="4168" y="9336"/>
                  </a:lnTo>
                  <a:lnTo>
                    <a:pt x="4240" y="9241"/>
                  </a:lnTo>
                  <a:lnTo>
                    <a:pt x="4312" y="9147"/>
                  </a:lnTo>
                  <a:lnTo>
                    <a:pt x="4312" y="9147"/>
                  </a:lnTo>
                  <a:lnTo>
                    <a:pt x="4355" y="9092"/>
                  </a:lnTo>
                  <a:lnTo>
                    <a:pt x="4388" y="9055"/>
                  </a:lnTo>
                  <a:lnTo>
                    <a:pt x="4409" y="9030"/>
                  </a:lnTo>
                  <a:lnTo>
                    <a:pt x="4421" y="9018"/>
                  </a:lnTo>
                  <a:lnTo>
                    <a:pt x="4425" y="9017"/>
                  </a:lnTo>
                  <a:lnTo>
                    <a:pt x="4426" y="9017"/>
                  </a:lnTo>
                  <a:lnTo>
                    <a:pt x="4426" y="9018"/>
                  </a:lnTo>
                  <a:lnTo>
                    <a:pt x="4425" y="9022"/>
                  </a:lnTo>
                  <a:lnTo>
                    <a:pt x="4423" y="9027"/>
                  </a:lnTo>
                  <a:lnTo>
                    <a:pt x="4414" y="9044"/>
                  </a:lnTo>
                  <a:lnTo>
                    <a:pt x="4401" y="9067"/>
                  </a:lnTo>
                  <a:lnTo>
                    <a:pt x="4365" y="9127"/>
                  </a:lnTo>
                  <a:lnTo>
                    <a:pt x="4324" y="9193"/>
                  </a:lnTo>
                  <a:lnTo>
                    <a:pt x="4285" y="9252"/>
                  </a:lnTo>
                  <a:lnTo>
                    <a:pt x="4261" y="9292"/>
                  </a:lnTo>
                  <a:lnTo>
                    <a:pt x="4261" y="9292"/>
                  </a:lnTo>
                  <a:lnTo>
                    <a:pt x="4216" y="9371"/>
                  </a:lnTo>
                  <a:lnTo>
                    <a:pt x="4169" y="9447"/>
                  </a:lnTo>
                  <a:lnTo>
                    <a:pt x="4169" y="9447"/>
                  </a:lnTo>
                  <a:close/>
                  <a:moveTo>
                    <a:pt x="4519" y="9119"/>
                  </a:moveTo>
                  <a:lnTo>
                    <a:pt x="4519" y="9119"/>
                  </a:lnTo>
                  <a:lnTo>
                    <a:pt x="4262" y="9451"/>
                  </a:lnTo>
                  <a:lnTo>
                    <a:pt x="4007" y="9785"/>
                  </a:lnTo>
                  <a:lnTo>
                    <a:pt x="4007" y="9785"/>
                  </a:lnTo>
                  <a:lnTo>
                    <a:pt x="4084" y="9661"/>
                  </a:lnTo>
                  <a:lnTo>
                    <a:pt x="4084" y="9661"/>
                  </a:lnTo>
                  <a:lnTo>
                    <a:pt x="4195" y="9525"/>
                  </a:lnTo>
                  <a:lnTo>
                    <a:pt x="4305" y="9389"/>
                  </a:lnTo>
                  <a:lnTo>
                    <a:pt x="4414" y="9255"/>
                  </a:lnTo>
                  <a:lnTo>
                    <a:pt x="4519" y="9119"/>
                  </a:lnTo>
                  <a:lnTo>
                    <a:pt x="4519" y="9119"/>
                  </a:lnTo>
                  <a:close/>
                  <a:moveTo>
                    <a:pt x="3496" y="10391"/>
                  </a:moveTo>
                  <a:lnTo>
                    <a:pt x="3496" y="10391"/>
                  </a:lnTo>
                  <a:lnTo>
                    <a:pt x="3603" y="10254"/>
                  </a:lnTo>
                  <a:lnTo>
                    <a:pt x="3712" y="10120"/>
                  </a:lnTo>
                  <a:lnTo>
                    <a:pt x="3712" y="10120"/>
                  </a:lnTo>
                  <a:lnTo>
                    <a:pt x="3459" y="10478"/>
                  </a:lnTo>
                  <a:lnTo>
                    <a:pt x="3331" y="10658"/>
                  </a:lnTo>
                  <a:lnTo>
                    <a:pt x="3203" y="10836"/>
                  </a:lnTo>
                  <a:lnTo>
                    <a:pt x="3073" y="11014"/>
                  </a:lnTo>
                  <a:lnTo>
                    <a:pt x="2942" y="11190"/>
                  </a:lnTo>
                  <a:lnTo>
                    <a:pt x="2875" y="11277"/>
                  </a:lnTo>
                  <a:lnTo>
                    <a:pt x="2808" y="11364"/>
                  </a:lnTo>
                  <a:lnTo>
                    <a:pt x="2740" y="11451"/>
                  </a:lnTo>
                  <a:lnTo>
                    <a:pt x="2672" y="11536"/>
                  </a:lnTo>
                  <a:lnTo>
                    <a:pt x="2672" y="11536"/>
                  </a:lnTo>
                  <a:lnTo>
                    <a:pt x="2629" y="11590"/>
                  </a:lnTo>
                  <a:lnTo>
                    <a:pt x="2600" y="11624"/>
                  </a:lnTo>
                  <a:lnTo>
                    <a:pt x="2585" y="11639"/>
                  </a:lnTo>
                  <a:lnTo>
                    <a:pt x="2582" y="11641"/>
                  </a:lnTo>
                  <a:lnTo>
                    <a:pt x="2581" y="11641"/>
                  </a:lnTo>
                  <a:lnTo>
                    <a:pt x="2581" y="11640"/>
                  </a:lnTo>
                  <a:lnTo>
                    <a:pt x="2588" y="11626"/>
                  </a:lnTo>
                  <a:lnTo>
                    <a:pt x="2605" y="11602"/>
                  </a:lnTo>
                  <a:lnTo>
                    <a:pt x="2655" y="11528"/>
                  </a:lnTo>
                  <a:lnTo>
                    <a:pt x="2719" y="11434"/>
                  </a:lnTo>
                  <a:lnTo>
                    <a:pt x="2787" y="11341"/>
                  </a:lnTo>
                  <a:lnTo>
                    <a:pt x="2874" y="11219"/>
                  </a:lnTo>
                  <a:lnTo>
                    <a:pt x="2874" y="11219"/>
                  </a:lnTo>
                  <a:lnTo>
                    <a:pt x="2949" y="11113"/>
                  </a:lnTo>
                  <a:lnTo>
                    <a:pt x="3024" y="11008"/>
                  </a:lnTo>
                  <a:lnTo>
                    <a:pt x="3101" y="10904"/>
                  </a:lnTo>
                  <a:lnTo>
                    <a:pt x="3179" y="10801"/>
                  </a:lnTo>
                  <a:lnTo>
                    <a:pt x="3337" y="10596"/>
                  </a:lnTo>
                  <a:lnTo>
                    <a:pt x="3496" y="10391"/>
                  </a:lnTo>
                  <a:lnTo>
                    <a:pt x="3496" y="10391"/>
                  </a:lnTo>
                  <a:close/>
                  <a:moveTo>
                    <a:pt x="3705" y="10565"/>
                  </a:moveTo>
                  <a:lnTo>
                    <a:pt x="3705" y="10565"/>
                  </a:lnTo>
                  <a:lnTo>
                    <a:pt x="3556" y="10765"/>
                  </a:lnTo>
                  <a:lnTo>
                    <a:pt x="3406" y="10965"/>
                  </a:lnTo>
                  <a:lnTo>
                    <a:pt x="3258" y="11166"/>
                  </a:lnTo>
                  <a:lnTo>
                    <a:pt x="3110" y="11367"/>
                  </a:lnTo>
                  <a:lnTo>
                    <a:pt x="3110" y="11367"/>
                  </a:lnTo>
                  <a:lnTo>
                    <a:pt x="3083" y="11405"/>
                  </a:lnTo>
                  <a:lnTo>
                    <a:pt x="3054" y="11442"/>
                  </a:lnTo>
                  <a:lnTo>
                    <a:pt x="2993" y="11522"/>
                  </a:lnTo>
                  <a:lnTo>
                    <a:pt x="2929" y="11603"/>
                  </a:lnTo>
                  <a:lnTo>
                    <a:pt x="2866" y="11687"/>
                  </a:lnTo>
                  <a:lnTo>
                    <a:pt x="2834" y="11729"/>
                  </a:lnTo>
                  <a:lnTo>
                    <a:pt x="2803" y="11772"/>
                  </a:lnTo>
                  <a:lnTo>
                    <a:pt x="2774" y="11816"/>
                  </a:lnTo>
                  <a:lnTo>
                    <a:pt x="2746" y="11859"/>
                  </a:lnTo>
                  <a:lnTo>
                    <a:pt x="2720" y="11902"/>
                  </a:lnTo>
                  <a:lnTo>
                    <a:pt x="2696" y="11946"/>
                  </a:lnTo>
                  <a:lnTo>
                    <a:pt x="2674" y="11989"/>
                  </a:lnTo>
                  <a:lnTo>
                    <a:pt x="2655" y="12032"/>
                  </a:lnTo>
                  <a:lnTo>
                    <a:pt x="2655" y="12032"/>
                  </a:lnTo>
                  <a:lnTo>
                    <a:pt x="2676" y="11976"/>
                  </a:lnTo>
                  <a:lnTo>
                    <a:pt x="2699" y="11921"/>
                  </a:lnTo>
                  <a:lnTo>
                    <a:pt x="2724" y="11866"/>
                  </a:lnTo>
                  <a:lnTo>
                    <a:pt x="2750" y="11812"/>
                  </a:lnTo>
                  <a:lnTo>
                    <a:pt x="2778" y="11758"/>
                  </a:lnTo>
                  <a:lnTo>
                    <a:pt x="2806" y="11705"/>
                  </a:lnTo>
                  <a:lnTo>
                    <a:pt x="2836" y="11652"/>
                  </a:lnTo>
                  <a:lnTo>
                    <a:pt x="2868" y="11600"/>
                  </a:lnTo>
                  <a:lnTo>
                    <a:pt x="2868" y="11600"/>
                  </a:lnTo>
                  <a:lnTo>
                    <a:pt x="2937" y="11520"/>
                  </a:lnTo>
                  <a:lnTo>
                    <a:pt x="3005" y="11439"/>
                  </a:lnTo>
                  <a:lnTo>
                    <a:pt x="3072" y="11356"/>
                  </a:lnTo>
                  <a:lnTo>
                    <a:pt x="3137" y="11270"/>
                  </a:lnTo>
                  <a:lnTo>
                    <a:pt x="3200" y="11185"/>
                  </a:lnTo>
                  <a:lnTo>
                    <a:pt x="3262" y="11098"/>
                  </a:lnTo>
                  <a:lnTo>
                    <a:pt x="3324" y="11010"/>
                  </a:lnTo>
                  <a:lnTo>
                    <a:pt x="3384" y="10922"/>
                  </a:lnTo>
                  <a:lnTo>
                    <a:pt x="3384" y="10922"/>
                  </a:lnTo>
                  <a:lnTo>
                    <a:pt x="3465" y="10830"/>
                  </a:lnTo>
                  <a:lnTo>
                    <a:pt x="3546" y="10741"/>
                  </a:lnTo>
                  <a:lnTo>
                    <a:pt x="3705" y="10565"/>
                  </a:lnTo>
                  <a:lnTo>
                    <a:pt x="3705" y="10565"/>
                  </a:lnTo>
                  <a:close/>
                  <a:moveTo>
                    <a:pt x="3498" y="10751"/>
                  </a:moveTo>
                  <a:lnTo>
                    <a:pt x="3498" y="10751"/>
                  </a:lnTo>
                  <a:lnTo>
                    <a:pt x="3563" y="10649"/>
                  </a:lnTo>
                  <a:lnTo>
                    <a:pt x="3629" y="10546"/>
                  </a:lnTo>
                  <a:lnTo>
                    <a:pt x="3757" y="10341"/>
                  </a:lnTo>
                  <a:lnTo>
                    <a:pt x="3887" y="10136"/>
                  </a:lnTo>
                  <a:lnTo>
                    <a:pt x="3953" y="10034"/>
                  </a:lnTo>
                  <a:lnTo>
                    <a:pt x="4018" y="9934"/>
                  </a:lnTo>
                  <a:lnTo>
                    <a:pt x="4086" y="9833"/>
                  </a:lnTo>
                  <a:lnTo>
                    <a:pt x="4154" y="9733"/>
                  </a:lnTo>
                  <a:lnTo>
                    <a:pt x="4223" y="9635"/>
                  </a:lnTo>
                  <a:lnTo>
                    <a:pt x="4295" y="9538"/>
                  </a:lnTo>
                  <a:lnTo>
                    <a:pt x="4367" y="9443"/>
                  </a:lnTo>
                  <a:lnTo>
                    <a:pt x="4441" y="9348"/>
                  </a:lnTo>
                  <a:lnTo>
                    <a:pt x="4478" y="9303"/>
                  </a:lnTo>
                  <a:lnTo>
                    <a:pt x="4517" y="9257"/>
                  </a:lnTo>
                  <a:lnTo>
                    <a:pt x="4557" y="9211"/>
                  </a:lnTo>
                  <a:lnTo>
                    <a:pt x="4595" y="9167"/>
                  </a:lnTo>
                  <a:lnTo>
                    <a:pt x="4595" y="9167"/>
                  </a:lnTo>
                  <a:lnTo>
                    <a:pt x="4574" y="9193"/>
                  </a:lnTo>
                  <a:lnTo>
                    <a:pt x="4553" y="9222"/>
                  </a:lnTo>
                  <a:lnTo>
                    <a:pt x="4532" y="9255"/>
                  </a:lnTo>
                  <a:lnTo>
                    <a:pt x="4511" y="9290"/>
                  </a:lnTo>
                  <a:lnTo>
                    <a:pt x="4490" y="9326"/>
                  </a:lnTo>
                  <a:lnTo>
                    <a:pt x="4470" y="9365"/>
                  </a:lnTo>
                  <a:lnTo>
                    <a:pt x="4430" y="9446"/>
                  </a:lnTo>
                  <a:lnTo>
                    <a:pt x="4391" y="9527"/>
                  </a:lnTo>
                  <a:lnTo>
                    <a:pt x="4351" y="9608"/>
                  </a:lnTo>
                  <a:lnTo>
                    <a:pt x="4332" y="9647"/>
                  </a:lnTo>
                  <a:lnTo>
                    <a:pt x="4312" y="9683"/>
                  </a:lnTo>
                  <a:lnTo>
                    <a:pt x="4293" y="9718"/>
                  </a:lnTo>
                  <a:lnTo>
                    <a:pt x="4274" y="9750"/>
                  </a:lnTo>
                  <a:lnTo>
                    <a:pt x="4274" y="9750"/>
                  </a:lnTo>
                  <a:lnTo>
                    <a:pt x="4234" y="9813"/>
                  </a:lnTo>
                  <a:lnTo>
                    <a:pt x="4194" y="9875"/>
                  </a:lnTo>
                  <a:lnTo>
                    <a:pt x="4111" y="9997"/>
                  </a:lnTo>
                  <a:lnTo>
                    <a:pt x="4027" y="10119"/>
                  </a:lnTo>
                  <a:lnTo>
                    <a:pt x="3941" y="10239"/>
                  </a:lnTo>
                  <a:lnTo>
                    <a:pt x="3941" y="10239"/>
                  </a:lnTo>
                  <a:lnTo>
                    <a:pt x="3891" y="10300"/>
                  </a:lnTo>
                  <a:lnTo>
                    <a:pt x="3840" y="10360"/>
                  </a:lnTo>
                  <a:lnTo>
                    <a:pt x="3737" y="10478"/>
                  </a:lnTo>
                  <a:lnTo>
                    <a:pt x="3633" y="10596"/>
                  </a:lnTo>
                  <a:lnTo>
                    <a:pt x="3528" y="10714"/>
                  </a:lnTo>
                  <a:lnTo>
                    <a:pt x="3528" y="10714"/>
                  </a:lnTo>
                  <a:lnTo>
                    <a:pt x="3498" y="10751"/>
                  </a:lnTo>
                  <a:lnTo>
                    <a:pt x="3498" y="10751"/>
                  </a:lnTo>
                  <a:close/>
                  <a:moveTo>
                    <a:pt x="2598" y="12202"/>
                  </a:moveTo>
                  <a:lnTo>
                    <a:pt x="2598" y="12202"/>
                  </a:lnTo>
                  <a:lnTo>
                    <a:pt x="2674" y="12079"/>
                  </a:lnTo>
                  <a:lnTo>
                    <a:pt x="2751" y="11957"/>
                  </a:lnTo>
                  <a:lnTo>
                    <a:pt x="2829" y="11837"/>
                  </a:lnTo>
                  <a:lnTo>
                    <a:pt x="2910" y="11717"/>
                  </a:lnTo>
                  <a:lnTo>
                    <a:pt x="2992" y="11598"/>
                  </a:lnTo>
                  <a:lnTo>
                    <a:pt x="3075" y="11480"/>
                  </a:lnTo>
                  <a:lnTo>
                    <a:pt x="3158" y="11363"/>
                  </a:lnTo>
                  <a:lnTo>
                    <a:pt x="3244" y="11246"/>
                  </a:lnTo>
                  <a:lnTo>
                    <a:pt x="3413" y="11013"/>
                  </a:lnTo>
                  <a:lnTo>
                    <a:pt x="3585" y="10781"/>
                  </a:lnTo>
                  <a:lnTo>
                    <a:pt x="3755" y="10548"/>
                  </a:lnTo>
                  <a:lnTo>
                    <a:pt x="3840" y="10431"/>
                  </a:lnTo>
                  <a:lnTo>
                    <a:pt x="3924" y="10314"/>
                  </a:lnTo>
                  <a:lnTo>
                    <a:pt x="3924" y="10314"/>
                  </a:lnTo>
                  <a:lnTo>
                    <a:pt x="3993" y="10232"/>
                  </a:lnTo>
                  <a:lnTo>
                    <a:pt x="4027" y="10191"/>
                  </a:lnTo>
                  <a:lnTo>
                    <a:pt x="4059" y="10149"/>
                  </a:lnTo>
                  <a:lnTo>
                    <a:pt x="4092" y="10106"/>
                  </a:lnTo>
                  <a:lnTo>
                    <a:pt x="4124" y="10062"/>
                  </a:lnTo>
                  <a:lnTo>
                    <a:pt x="4155" y="10019"/>
                  </a:lnTo>
                  <a:lnTo>
                    <a:pt x="4187" y="9973"/>
                  </a:lnTo>
                  <a:lnTo>
                    <a:pt x="4187" y="9973"/>
                  </a:lnTo>
                  <a:lnTo>
                    <a:pt x="4244" y="9884"/>
                  </a:lnTo>
                  <a:lnTo>
                    <a:pt x="4302" y="9793"/>
                  </a:lnTo>
                  <a:lnTo>
                    <a:pt x="4358" y="9702"/>
                  </a:lnTo>
                  <a:lnTo>
                    <a:pt x="4415" y="9612"/>
                  </a:lnTo>
                  <a:lnTo>
                    <a:pt x="4415" y="9612"/>
                  </a:lnTo>
                  <a:lnTo>
                    <a:pt x="4446" y="9567"/>
                  </a:lnTo>
                  <a:lnTo>
                    <a:pt x="4494" y="9501"/>
                  </a:lnTo>
                  <a:lnTo>
                    <a:pt x="4551" y="9424"/>
                  </a:lnTo>
                  <a:lnTo>
                    <a:pt x="4580" y="9388"/>
                  </a:lnTo>
                  <a:lnTo>
                    <a:pt x="4608" y="9354"/>
                  </a:lnTo>
                  <a:lnTo>
                    <a:pt x="4633" y="9325"/>
                  </a:lnTo>
                  <a:lnTo>
                    <a:pt x="4655" y="9304"/>
                  </a:lnTo>
                  <a:lnTo>
                    <a:pt x="4664" y="9296"/>
                  </a:lnTo>
                  <a:lnTo>
                    <a:pt x="4671" y="9290"/>
                  </a:lnTo>
                  <a:lnTo>
                    <a:pt x="4677" y="9288"/>
                  </a:lnTo>
                  <a:lnTo>
                    <a:pt x="4681" y="9286"/>
                  </a:lnTo>
                  <a:lnTo>
                    <a:pt x="4682" y="9288"/>
                  </a:lnTo>
                  <a:lnTo>
                    <a:pt x="4684" y="9288"/>
                  </a:lnTo>
                  <a:lnTo>
                    <a:pt x="4686" y="9290"/>
                  </a:lnTo>
                  <a:lnTo>
                    <a:pt x="4686" y="9296"/>
                  </a:lnTo>
                  <a:lnTo>
                    <a:pt x="4684" y="9306"/>
                  </a:lnTo>
                  <a:lnTo>
                    <a:pt x="4681" y="9319"/>
                  </a:lnTo>
                  <a:lnTo>
                    <a:pt x="4675" y="9337"/>
                  </a:lnTo>
                  <a:lnTo>
                    <a:pt x="4666" y="9358"/>
                  </a:lnTo>
                  <a:lnTo>
                    <a:pt x="4655" y="9384"/>
                  </a:lnTo>
                  <a:lnTo>
                    <a:pt x="4641" y="9414"/>
                  </a:lnTo>
                  <a:lnTo>
                    <a:pt x="4641" y="9414"/>
                  </a:lnTo>
                  <a:lnTo>
                    <a:pt x="4619" y="9458"/>
                  </a:lnTo>
                  <a:lnTo>
                    <a:pt x="4597" y="9502"/>
                  </a:lnTo>
                  <a:lnTo>
                    <a:pt x="4572" y="9545"/>
                  </a:lnTo>
                  <a:lnTo>
                    <a:pt x="4546" y="9590"/>
                  </a:lnTo>
                  <a:lnTo>
                    <a:pt x="4520" y="9633"/>
                  </a:lnTo>
                  <a:lnTo>
                    <a:pt x="4492" y="9676"/>
                  </a:lnTo>
                  <a:lnTo>
                    <a:pt x="4464" y="9719"/>
                  </a:lnTo>
                  <a:lnTo>
                    <a:pt x="4435" y="9763"/>
                  </a:lnTo>
                  <a:lnTo>
                    <a:pt x="4375" y="9849"/>
                  </a:lnTo>
                  <a:lnTo>
                    <a:pt x="4312" y="9935"/>
                  </a:lnTo>
                  <a:lnTo>
                    <a:pt x="4247" y="10020"/>
                  </a:lnTo>
                  <a:lnTo>
                    <a:pt x="4180" y="10106"/>
                  </a:lnTo>
                  <a:lnTo>
                    <a:pt x="4113" y="10190"/>
                  </a:lnTo>
                  <a:lnTo>
                    <a:pt x="4045" y="10274"/>
                  </a:lnTo>
                  <a:lnTo>
                    <a:pt x="3911" y="10440"/>
                  </a:lnTo>
                  <a:lnTo>
                    <a:pt x="3844" y="10522"/>
                  </a:lnTo>
                  <a:lnTo>
                    <a:pt x="3781" y="10604"/>
                  </a:lnTo>
                  <a:lnTo>
                    <a:pt x="3719" y="10685"/>
                  </a:lnTo>
                  <a:lnTo>
                    <a:pt x="3660" y="10765"/>
                  </a:lnTo>
                  <a:lnTo>
                    <a:pt x="3660" y="10765"/>
                  </a:lnTo>
                  <a:lnTo>
                    <a:pt x="3397" y="11137"/>
                  </a:lnTo>
                  <a:lnTo>
                    <a:pt x="3266" y="11323"/>
                  </a:lnTo>
                  <a:lnTo>
                    <a:pt x="3135" y="11510"/>
                  </a:lnTo>
                  <a:lnTo>
                    <a:pt x="3005" y="11698"/>
                  </a:lnTo>
                  <a:lnTo>
                    <a:pt x="2877" y="11887"/>
                  </a:lnTo>
                  <a:lnTo>
                    <a:pt x="2750" y="12076"/>
                  </a:lnTo>
                  <a:lnTo>
                    <a:pt x="2626" y="12266"/>
                  </a:lnTo>
                  <a:lnTo>
                    <a:pt x="2626" y="12266"/>
                  </a:lnTo>
                  <a:lnTo>
                    <a:pt x="2598" y="12202"/>
                  </a:lnTo>
                  <a:lnTo>
                    <a:pt x="2598" y="12202"/>
                  </a:lnTo>
                  <a:close/>
                  <a:moveTo>
                    <a:pt x="2740" y="12154"/>
                  </a:moveTo>
                  <a:lnTo>
                    <a:pt x="2740" y="12154"/>
                  </a:lnTo>
                  <a:lnTo>
                    <a:pt x="2805" y="12081"/>
                  </a:lnTo>
                  <a:lnTo>
                    <a:pt x="2867" y="12008"/>
                  </a:lnTo>
                  <a:lnTo>
                    <a:pt x="2929" y="11933"/>
                  </a:lnTo>
                  <a:lnTo>
                    <a:pt x="2988" y="11857"/>
                  </a:lnTo>
                  <a:lnTo>
                    <a:pt x="2988" y="11857"/>
                  </a:lnTo>
                  <a:lnTo>
                    <a:pt x="2944" y="11921"/>
                  </a:lnTo>
                  <a:lnTo>
                    <a:pt x="2901" y="11985"/>
                  </a:lnTo>
                  <a:lnTo>
                    <a:pt x="2859" y="12051"/>
                  </a:lnTo>
                  <a:lnTo>
                    <a:pt x="2819" y="12117"/>
                  </a:lnTo>
                  <a:lnTo>
                    <a:pt x="2780" y="12183"/>
                  </a:lnTo>
                  <a:lnTo>
                    <a:pt x="2744" y="12251"/>
                  </a:lnTo>
                  <a:lnTo>
                    <a:pt x="2710" y="12319"/>
                  </a:lnTo>
                  <a:lnTo>
                    <a:pt x="2678" y="12388"/>
                  </a:lnTo>
                  <a:lnTo>
                    <a:pt x="2678" y="12388"/>
                  </a:lnTo>
                  <a:lnTo>
                    <a:pt x="2641" y="12304"/>
                  </a:lnTo>
                  <a:lnTo>
                    <a:pt x="2641" y="12304"/>
                  </a:lnTo>
                  <a:lnTo>
                    <a:pt x="2740" y="12154"/>
                  </a:lnTo>
                  <a:lnTo>
                    <a:pt x="2740" y="12154"/>
                  </a:lnTo>
                  <a:close/>
                  <a:moveTo>
                    <a:pt x="3608" y="11441"/>
                  </a:moveTo>
                  <a:lnTo>
                    <a:pt x="3608" y="11441"/>
                  </a:lnTo>
                  <a:lnTo>
                    <a:pt x="3550" y="11525"/>
                  </a:lnTo>
                  <a:lnTo>
                    <a:pt x="3492" y="11611"/>
                  </a:lnTo>
                  <a:lnTo>
                    <a:pt x="3372" y="11781"/>
                  </a:lnTo>
                  <a:lnTo>
                    <a:pt x="3372" y="11781"/>
                  </a:lnTo>
                  <a:lnTo>
                    <a:pt x="3217" y="11980"/>
                  </a:lnTo>
                  <a:lnTo>
                    <a:pt x="3062" y="12179"/>
                  </a:lnTo>
                  <a:lnTo>
                    <a:pt x="2909" y="12380"/>
                  </a:lnTo>
                  <a:lnTo>
                    <a:pt x="2834" y="12481"/>
                  </a:lnTo>
                  <a:lnTo>
                    <a:pt x="2758" y="12582"/>
                  </a:lnTo>
                  <a:lnTo>
                    <a:pt x="2758" y="12582"/>
                  </a:lnTo>
                  <a:lnTo>
                    <a:pt x="2757" y="12586"/>
                  </a:lnTo>
                  <a:lnTo>
                    <a:pt x="2757" y="12589"/>
                  </a:lnTo>
                  <a:lnTo>
                    <a:pt x="2757" y="12589"/>
                  </a:lnTo>
                  <a:lnTo>
                    <a:pt x="2741" y="12548"/>
                  </a:lnTo>
                  <a:lnTo>
                    <a:pt x="2725" y="12503"/>
                  </a:lnTo>
                  <a:lnTo>
                    <a:pt x="2725" y="12503"/>
                  </a:lnTo>
                  <a:lnTo>
                    <a:pt x="2833" y="12368"/>
                  </a:lnTo>
                  <a:lnTo>
                    <a:pt x="2942" y="12234"/>
                  </a:lnTo>
                  <a:lnTo>
                    <a:pt x="3050" y="12100"/>
                  </a:lnTo>
                  <a:lnTo>
                    <a:pt x="3162" y="11968"/>
                  </a:lnTo>
                  <a:lnTo>
                    <a:pt x="3384" y="11703"/>
                  </a:lnTo>
                  <a:lnTo>
                    <a:pt x="3608" y="11441"/>
                  </a:lnTo>
                  <a:lnTo>
                    <a:pt x="3608" y="11441"/>
                  </a:lnTo>
                  <a:close/>
                  <a:moveTo>
                    <a:pt x="2906" y="12244"/>
                  </a:moveTo>
                  <a:lnTo>
                    <a:pt x="2906" y="12244"/>
                  </a:lnTo>
                  <a:lnTo>
                    <a:pt x="2969" y="12160"/>
                  </a:lnTo>
                  <a:lnTo>
                    <a:pt x="3032" y="12076"/>
                  </a:lnTo>
                  <a:lnTo>
                    <a:pt x="3096" y="11992"/>
                  </a:lnTo>
                  <a:lnTo>
                    <a:pt x="3160" y="11911"/>
                  </a:lnTo>
                  <a:lnTo>
                    <a:pt x="3290" y="11746"/>
                  </a:lnTo>
                  <a:lnTo>
                    <a:pt x="3355" y="11662"/>
                  </a:lnTo>
                  <a:lnTo>
                    <a:pt x="3418" y="11579"/>
                  </a:lnTo>
                  <a:lnTo>
                    <a:pt x="3418" y="11579"/>
                  </a:lnTo>
                  <a:lnTo>
                    <a:pt x="3488" y="11486"/>
                  </a:lnTo>
                  <a:lnTo>
                    <a:pt x="3561" y="11393"/>
                  </a:lnTo>
                  <a:lnTo>
                    <a:pt x="3706" y="11208"/>
                  </a:lnTo>
                  <a:lnTo>
                    <a:pt x="3853" y="11025"/>
                  </a:lnTo>
                  <a:lnTo>
                    <a:pt x="4001" y="10838"/>
                  </a:lnTo>
                  <a:lnTo>
                    <a:pt x="4001" y="10838"/>
                  </a:lnTo>
                  <a:lnTo>
                    <a:pt x="3867" y="11046"/>
                  </a:lnTo>
                  <a:lnTo>
                    <a:pt x="3734" y="11252"/>
                  </a:lnTo>
                  <a:lnTo>
                    <a:pt x="3734" y="11252"/>
                  </a:lnTo>
                  <a:lnTo>
                    <a:pt x="3382" y="11666"/>
                  </a:lnTo>
                  <a:lnTo>
                    <a:pt x="3205" y="11874"/>
                  </a:lnTo>
                  <a:lnTo>
                    <a:pt x="3031" y="12084"/>
                  </a:lnTo>
                  <a:lnTo>
                    <a:pt x="3031" y="12084"/>
                  </a:lnTo>
                  <a:lnTo>
                    <a:pt x="3002" y="12120"/>
                  </a:lnTo>
                  <a:lnTo>
                    <a:pt x="2956" y="12181"/>
                  </a:lnTo>
                  <a:lnTo>
                    <a:pt x="2855" y="12317"/>
                  </a:lnTo>
                  <a:lnTo>
                    <a:pt x="2811" y="12376"/>
                  </a:lnTo>
                  <a:lnTo>
                    <a:pt x="2906" y="12244"/>
                  </a:lnTo>
                  <a:lnTo>
                    <a:pt x="2906" y="12244"/>
                  </a:lnTo>
                  <a:close/>
                  <a:moveTo>
                    <a:pt x="3718" y="11312"/>
                  </a:moveTo>
                  <a:lnTo>
                    <a:pt x="3718" y="11312"/>
                  </a:lnTo>
                  <a:lnTo>
                    <a:pt x="3926" y="11067"/>
                  </a:lnTo>
                  <a:lnTo>
                    <a:pt x="4134" y="10819"/>
                  </a:lnTo>
                  <a:lnTo>
                    <a:pt x="4134" y="10819"/>
                  </a:lnTo>
                  <a:lnTo>
                    <a:pt x="3852" y="11175"/>
                  </a:lnTo>
                  <a:lnTo>
                    <a:pt x="3569" y="11531"/>
                  </a:lnTo>
                  <a:lnTo>
                    <a:pt x="3569" y="11531"/>
                  </a:lnTo>
                  <a:lnTo>
                    <a:pt x="3718" y="11312"/>
                  </a:lnTo>
                  <a:lnTo>
                    <a:pt x="3718" y="11312"/>
                  </a:lnTo>
                  <a:close/>
                  <a:moveTo>
                    <a:pt x="4429" y="10438"/>
                  </a:moveTo>
                  <a:lnTo>
                    <a:pt x="4429" y="10438"/>
                  </a:lnTo>
                  <a:lnTo>
                    <a:pt x="4309" y="10579"/>
                  </a:lnTo>
                  <a:lnTo>
                    <a:pt x="4188" y="10718"/>
                  </a:lnTo>
                  <a:lnTo>
                    <a:pt x="4069" y="10856"/>
                  </a:lnTo>
                  <a:lnTo>
                    <a:pt x="3953" y="10993"/>
                  </a:lnTo>
                  <a:lnTo>
                    <a:pt x="3953" y="10993"/>
                  </a:lnTo>
                  <a:lnTo>
                    <a:pt x="3845" y="11119"/>
                  </a:lnTo>
                  <a:lnTo>
                    <a:pt x="3845" y="11119"/>
                  </a:lnTo>
                  <a:lnTo>
                    <a:pt x="4169" y="10627"/>
                  </a:lnTo>
                  <a:lnTo>
                    <a:pt x="4169" y="10627"/>
                  </a:lnTo>
                  <a:lnTo>
                    <a:pt x="4252" y="10520"/>
                  </a:lnTo>
                  <a:lnTo>
                    <a:pt x="4334" y="10414"/>
                  </a:lnTo>
                  <a:lnTo>
                    <a:pt x="4416" y="10306"/>
                  </a:lnTo>
                  <a:lnTo>
                    <a:pt x="4496" y="10198"/>
                  </a:lnTo>
                  <a:lnTo>
                    <a:pt x="4574" y="10089"/>
                  </a:lnTo>
                  <a:lnTo>
                    <a:pt x="4652" y="9979"/>
                  </a:lnTo>
                  <a:lnTo>
                    <a:pt x="4725" y="9868"/>
                  </a:lnTo>
                  <a:lnTo>
                    <a:pt x="4798" y="9756"/>
                  </a:lnTo>
                  <a:lnTo>
                    <a:pt x="4798" y="9756"/>
                  </a:lnTo>
                  <a:lnTo>
                    <a:pt x="4861" y="9681"/>
                  </a:lnTo>
                  <a:lnTo>
                    <a:pt x="4893" y="9645"/>
                  </a:lnTo>
                  <a:lnTo>
                    <a:pt x="4924" y="9607"/>
                  </a:lnTo>
                  <a:lnTo>
                    <a:pt x="4924" y="9607"/>
                  </a:lnTo>
                  <a:lnTo>
                    <a:pt x="4965" y="9563"/>
                  </a:lnTo>
                  <a:lnTo>
                    <a:pt x="4996" y="9532"/>
                  </a:lnTo>
                  <a:lnTo>
                    <a:pt x="5009" y="9520"/>
                  </a:lnTo>
                  <a:lnTo>
                    <a:pt x="5018" y="9513"/>
                  </a:lnTo>
                  <a:lnTo>
                    <a:pt x="5026" y="9509"/>
                  </a:lnTo>
                  <a:lnTo>
                    <a:pt x="5032" y="9505"/>
                  </a:lnTo>
                  <a:lnTo>
                    <a:pt x="5037" y="9505"/>
                  </a:lnTo>
                  <a:lnTo>
                    <a:pt x="5039" y="9508"/>
                  </a:lnTo>
                  <a:lnTo>
                    <a:pt x="5040" y="9512"/>
                  </a:lnTo>
                  <a:lnTo>
                    <a:pt x="5040" y="9518"/>
                  </a:lnTo>
                  <a:lnTo>
                    <a:pt x="5039" y="9526"/>
                  </a:lnTo>
                  <a:lnTo>
                    <a:pt x="5037" y="9536"/>
                  </a:lnTo>
                  <a:lnTo>
                    <a:pt x="5028" y="9558"/>
                  </a:lnTo>
                  <a:lnTo>
                    <a:pt x="5017" y="9585"/>
                  </a:lnTo>
                  <a:lnTo>
                    <a:pt x="5003" y="9614"/>
                  </a:lnTo>
                  <a:lnTo>
                    <a:pt x="4971" y="9675"/>
                  </a:lnTo>
                  <a:lnTo>
                    <a:pt x="4942" y="9729"/>
                  </a:lnTo>
                  <a:lnTo>
                    <a:pt x="4922" y="9765"/>
                  </a:lnTo>
                  <a:lnTo>
                    <a:pt x="4922" y="9765"/>
                  </a:lnTo>
                  <a:lnTo>
                    <a:pt x="4908" y="9786"/>
                  </a:lnTo>
                  <a:lnTo>
                    <a:pt x="4895" y="9808"/>
                  </a:lnTo>
                  <a:lnTo>
                    <a:pt x="4895" y="9808"/>
                  </a:lnTo>
                  <a:lnTo>
                    <a:pt x="4780" y="9968"/>
                  </a:lnTo>
                  <a:lnTo>
                    <a:pt x="4664" y="10126"/>
                  </a:lnTo>
                  <a:lnTo>
                    <a:pt x="4547" y="10282"/>
                  </a:lnTo>
                  <a:lnTo>
                    <a:pt x="4429" y="10438"/>
                  </a:lnTo>
                  <a:lnTo>
                    <a:pt x="4429" y="10438"/>
                  </a:lnTo>
                  <a:close/>
                  <a:moveTo>
                    <a:pt x="4695" y="10157"/>
                  </a:moveTo>
                  <a:lnTo>
                    <a:pt x="4695" y="10157"/>
                  </a:lnTo>
                  <a:lnTo>
                    <a:pt x="4601" y="10309"/>
                  </a:lnTo>
                  <a:lnTo>
                    <a:pt x="4506" y="10462"/>
                  </a:lnTo>
                  <a:lnTo>
                    <a:pt x="4460" y="10536"/>
                  </a:lnTo>
                  <a:lnTo>
                    <a:pt x="4412" y="10610"/>
                  </a:lnTo>
                  <a:lnTo>
                    <a:pt x="4362" y="10684"/>
                  </a:lnTo>
                  <a:lnTo>
                    <a:pt x="4312" y="10754"/>
                  </a:lnTo>
                  <a:lnTo>
                    <a:pt x="4312" y="10754"/>
                  </a:lnTo>
                  <a:lnTo>
                    <a:pt x="4228" y="10871"/>
                  </a:lnTo>
                  <a:lnTo>
                    <a:pt x="4142" y="10987"/>
                  </a:lnTo>
                  <a:lnTo>
                    <a:pt x="3970" y="11216"/>
                  </a:lnTo>
                  <a:lnTo>
                    <a:pt x="3796" y="11446"/>
                  </a:lnTo>
                  <a:lnTo>
                    <a:pt x="3620" y="11674"/>
                  </a:lnTo>
                  <a:lnTo>
                    <a:pt x="3445" y="11901"/>
                  </a:lnTo>
                  <a:lnTo>
                    <a:pt x="3268" y="12128"/>
                  </a:lnTo>
                  <a:lnTo>
                    <a:pt x="3091" y="12355"/>
                  </a:lnTo>
                  <a:lnTo>
                    <a:pt x="2915" y="12582"/>
                  </a:lnTo>
                  <a:lnTo>
                    <a:pt x="2915" y="12582"/>
                  </a:lnTo>
                  <a:lnTo>
                    <a:pt x="2976" y="12503"/>
                  </a:lnTo>
                  <a:lnTo>
                    <a:pt x="3036" y="12422"/>
                  </a:lnTo>
                  <a:lnTo>
                    <a:pt x="3100" y="12338"/>
                  </a:lnTo>
                  <a:lnTo>
                    <a:pt x="3162" y="12251"/>
                  </a:lnTo>
                  <a:lnTo>
                    <a:pt x="3289" y="12073"/>
                  </a:lnTo>
                  <a:lnTo>
                    <a:pt x="3418" y="11891"/>
                  </a:lnTo>
                  <a:lnTo>
                    <a:pt x="3547" y="11706"/>
                  </a:lnTo>
                  <a:lnTo>
                    <a:pt x="3674" y="11520"/>
                  </a:lnTo>
                  <a:lnTo>
                    <a:pt x="3926" y="11157"/>
                  </a:lnTo>
                  <a:lnTo>
                    <a:pt x="3926" y="11157"/>
                  </a:lnTo>
                  <a:lnTo>
                    <a:pt x="3972" y="11091"/>
                  </a:lnTo>
                  <a:lnTo>
                    <a:pt x="4018" y="11027"/>
                  </a:lnTo>
                  <a:lnTo>
                    <a:pt x="4065" y="10964"/>
                  </a:lnTo>
                  <a:lnTo>
                    <a:pt x="4112" y="10900"/>
                  </a:lnTo>
                  <a:lnTo>
                    <a:pt x="4208" y="10775"/>
                  </a:lnTo>
                  <a:lnTo>
                    <a:pt x="4305" y="10651"/>
                  </a:lnTo>
                  <a:lnTo>
                    <a:pt x="4502" y="10405"/>
                  </a:lnTo>
                  <a:lnTo>
                    <a:pt x="4599" y="10281"/>
                  </a:lnTo>
                  <a:lnTo>
                    <a:pt x="4695" y="10157"/>
                  </a:lnTo>
                  <a:lnTo>
                    <a:pt x="4695" y="10157"/>
                  </a:lnTo>
                  <a:close/>
                  <a:moveTo>
                    <a:pt x="4797" y="9725"/>
                  </a:moveTo>
                  <a:lnTo>
                    <a:pt x="4797" y="9725"/>
                  </a:lnTo>
                  <a:lnTo>
                    <a:pt x="4724" y="9813"/>
                  </a:lnTo>
                  <a:lnTo>
                    <a:pt x="4653" y="9902"/>
                  </a:lnTo>
                  <a:lnTo>
                    <a:pt x="4584" y="9993"/>
                  </a:lnTo>
                  <a:lnTo>
                    <a:pt x="4515" y="10085"/>
                  </a:lnTo>
                  <a:lnTo>
                    <a:pt x="4448" y="10176"/>
                  </a:lnTo>
                  <a:lnTo>
                    <a:pt x="4381" y="10270"/>
                  </a:lnTo>
                  <a:lnTo>
                    <a:pt x="4317" y="10363"/>
                  </a:lnTo>
                  <a:lnTo>
                    <a:pt x="4252" y="10458"/>
                  </a:lnTo>
                  <a:lnTo>
                    <a:pt x="4252" y="10458"/>
                  </a:lnTo>
                  <a:lnTo>
                    <a:pt x="4003" y="10758"/>
                  </a:lnTo>
                  <a:lnTo>
                    <a:pt x="3881" y="10906"/>
                  </a:lnTo>
                  <a:lnTo>
                    <a:pt x="3821" y="10981"/>
                  </a:lnTo>
                  <a:lnTo>
                    <a:pt x="3761" y="11057"/>
                  </a:lnTo>
                  <a:lnTo>
                    <a:pt x="3761" y="11057"/>
                  </a:lnTo>
                  <a:lnTo>
                    <a:pt x="3551" y="11329"/>
                  </a:lnTo>
                  <a:lnTo>
                    <a:pt x="3343" y="11603"/>
                  </a:lnTo>
                  <a:lnTo>
                    <a:pt x="3343" y="11603"/>
                  </a:lnTo>
                  <a:lnTo>
                    <a:pt x="3443" y="11453"/>
                  </a:lnTo>
                  <a:lnTo>
                    <a:pt x="3540" y="11302"/>
                  </a:lnTo>
                  <a:lnTo>
                    <a:pt x="3733" y="10998"/>
                  </a:lnTo>
                  <a:lnTo>
                    <a:pt x="3733" y="10998"/>
                  </a:lnTo>
                  <a:lnTo>
                    <a:pt x="3767" y="10946"/>
                  </a:lnTo>
                  <a:lnTo>
                    <a:pt x="3801" y="10895"/>
                  </a:lnTo>
                  <a:lnTo>
                    <a:pt x="3801" y="10895"/>
                  </a:lnTo>
                  <a:lnTo>
                    <a:pt x="3887" y="10790"/>
                  </a:lnTo>
                  <a:lnTo>
                    <a:pt x="3928" y="10739"/>
                  </a:lnTo>
                  <a:lnTo>
                    <a:pt x="3969" y="10687"/>
                  </a:lnTo>
                  <a:lnTo>
                    <a:pt x="3969" y="10687"/>
                  </a:lnTo>
                  <a:lnTo>
                    <a:pt x="4090" y="10535"/>
                  </a:lnTo>
                  <a:lnTo>
                    <a:pt x="4210" y="10382"/>
                  </a:lnTo>
                  <a:lnTo>
                    <a:pt x="4270" y="10306"/>
                  </a:lnTo>
                  <a:lnTo>
                    <a:pt x="4329" y="10229"/>
                  </a:lnTo>
                  <a:lnTo>
                    <a:pt x="4386" y="10150"/>
                  </a:lnTo>
                  <a:lnTo>
                    <a:pt x="4442" y="10071"/>
                  </a:lnTo>
                  <a:lnTo>
                    <a:pt x="4442" y="10071"/>
                  </a:lnTo>
                  <a:lnTo>
                    <a:pt x="4497" y="9990"/>
                  </a:lnTo>
                  <a:lnTo>
                    <a:pt x="4551" y="9910"/>
                  </a:lnTo>
                  <a:lnTo>
                    <a:pt x="4606" y="9829"/>
                  </a:lnTo>
                  <a:lnTo>
                    <a:pt x="4660" y="9749"/>
                  </a:lnTo>
                  <a:lnTo>
                    <a:pt x="4660" y="9749"/>
                  </a:lnTo>
                  <a:lnTo>
                    <a:pt x="4652" y="9763"/>
                  </a:lnTo>
                  <a:lnTo>
                    <a:pt x="4652" y="9764"/>
                  </a:lnTo>
                  <a:lnTo>
                    <a:pt x="4652" y="9764"/>
                  </a:lnTo>
                  <a:lnTo>
                    <a:pt x="4654" y="9763"/>
                  </a:lnTo>
                  <a:lnTo>
                    <a:pt x="4667" y="9750"/>
                  </a:lnTo>
                  <a:lnTo>
                    <a:pt x="4687" y="9726"/>
                  </a:lnTo>
                  <a:lnTo>
                    <a:pt x="4815" y="9572"/>
                  </a:lnTo>
                  <a:lnTo>
                    <a:pt x="4884" y="9490"/>
                  </a:lnTo>
                  <a:lnTo>
                    <a:pt x="4916" y="9456"/>
                  </a:lnTo>
                  <a:lnTo>
                    <a:pt x="4942" y="9428"/>
                  </a:lnTo>
                  <a:lnTo>
                    <a:pt x="4961" y="9410"/>
                  </a:lnTo>
                  <a:lnTo>
                    <a:pt x="4968" y="9406"/>
                  </a:lnTo>
                  <a:lnTo>
                    <a:pt x="4972" y="9403"/>
                  </a:lnTo>
                  <a:lnTo>
                    <a:pt x="4973" y="9403"/>
                  </a:lnTo>
                  <a:lnTo>
                    <a:pt x="4975" y="9406"/>
                  </a:lnTo>
                  <a:lnTo>
                    <a:pt x="4973" y="9410"/>
                  </a:lnTo>
                  <a:lnTo>
                    <a:pt x="4970" y="9420"/>
                  </a:lnTo>
                  <a:lnTo>
                    <a:pt x="4964" y="9434"/>
                  </a:lnTo>
                  <a:lnTo>
                    <a:pt x="4964" y="9434"/>
                  </a:lnTo>
                  <a:lnTo>
                    <a:pt x="4925" y="9508"/>
                  </a:lnTo>
                  <a:lnTo>
                    <a:pt x="4883" y="9581"/>
                  </a:lnTo>
                  <a:lnTo>
                    <a:pt x="4841" y="9654"/>
                  </a:lnTo>
                  <a:lnTo>
                    <a:pt x="4797" y="9725"/>
                  </a:lnTo>
                  <a:lnTo>
                    <a:pt x="4797" y="9725"/>
                  </a:lnTo>
                  <a:close/>
                  <a:moveTo>
                    <a:pt x="4629" y="9721"/>
                  </a:moveTo>
                  <a:lnTo>
                    <a:pt x="4629" y="9721"/>
                  </a:lnTo>
                  <a:lnTo>
                    <a:pt x="4591" y="9770"/>
                  </a:lnTo>
                  <a:lnTo>
                    <a:pt x="4552" y="9818"/>
                  </a:lnTo>
                  <a:lnTo>
                    <a:pt x="4477" y="9917"/>
                  </a:lnTo>
                  <a:lnTo>
                    <a:pt x="4403" y="10018"/>
                  </a:lnTo>
                  <a:lnTo>
                    <a:pt x="4331" y="10121"/>
                  </a:lnTo>
                  <a:lnTo>
                    <a:pt x="4331" y="10121"/>
                  </a:lnTo>
                  <a:lnTo>
                    <a:pt x="4103" y="10421"/>
                  </a:lnTo>
                  <a:lnTo>
                    <a:pt x="3989" y="10572"/>
                  </a:lnTo>
                  <a:lnTo>
                    <a:pt x="3877" y="10724"/>
                  </a:lnTo>
                  <a:lnTo>
                    <a:pt x="3877" y="10724"/>
                  </a:lnTo>
                  <a:lnTo>
                    <a:pt x="3831" y="10788"/>
                  </a:lnTo>
                  <a:lnTo>
                    <a:pt x="3785" y="10855"/>
                  </a:lnTo>
                  <a:lnTo>
                    <a:pt x="3742" y="10922"/>
                  </a:lnTo>
                  <a:lnTo>
                    <a:pt x="3699" y="10988"/>
                  </a:lnTo>
                  <a:lnTo>
                    <a:pt x="3699" y="10988"/>
                  </a:lnTo>
                  <a:lnTo>
                    <a:pt x="3631" y="11069"/>
                  </a:lnTo>
                  <a:lnTo>
                    <a:pt x="3563" y="11150"/>
                  </a:lnTo>
                  <a:lnTo>
                    <a:pt x="3425" y="11311"/>
                  </a:lnTo>
                  <a:lnTo>
                    <a:pt x="3356" y="11393"/>
                  </a:lnTo>
                  <a:lnTo>
                    <a:pt x="3287" y="11475"/>
                  </a:lnTo>
                  <a:lnTo>
                    <a:pt x="3219" y="11557"/>
                  </a:lnTo>
                  <a:lnTo>
                    <a:pt x="3152" y="11640"/>
                  </a:lnTo>
                  <a:lnTo>
                    <a:pt x="3152" y="11640"/>
                  </a:lnTo>
                  <a:lnTo>
                    <a:pt x="3214" y="11555"/>
                  </a:lnTo>
                  <a:lnTo>
                    <a:pt x="3275" y="11468"/>
                  </a:lnTo>
                  <a:lnTo>
                    <a:pt x="3336" y="11380"/>
                  </a:lnTo>
                  <a:lnTo>
                    <a:pt x="3396" y="11293"/>
                  </a:lnTo>
                  <a:lnTo>
                    <a:pt x="3515" y="11117"/>
                  </a:lnTo>
                  <a:lnTo>
                    <a:pt x="3634" y="10940"/>
                  </a:lnTo>
                  <a:lnTo>
                    <a:pt x="3634" y="10940"/>
                  </a:lnTo>
                  <a:lnTo>
                    <a:pt x="3697" y="10851"/>
                  </a:lnTo>
                  <a:lnTo>
                    <a:pt x="3760" y="10763"/>
                  </a:lnTo>
                  <a:lnTo>
                    <a:pt x="3824" y="10678"/>
                  </a:lnTo>
                  <a:lnTo>
                    <a:pt x="3890" y="10593"/>
                  </a:lnTo>
                  <a:lnTo>
                    <a:pt x="3956" y="10508"/>
                  </a:lnTo>
                  <a:lnTo>
                    <a:pt x="4024" y="10425"/>
                  </a:lnTo>
                  <a:lnTo>
                    <a:pt x="4092" y="10343"/>
                  </a:lnTo>
                  <a:lnTo>
                    <a:pt x="4161" y="10261"/>
                  </a:lnTo>
                  <a:lnTo>
                    <a:pt x="4440" y="9935"/>
                  </a:lnTo>
                  <a:lnTo>
                    <a:pt x="4509" y="9853"/>
                  </a:lnTo>
                  <a:lnTo>
                    <a:pt x="4577" y="9770"/>
                  </a:lnTo>
                  <a:lnTo>
                    <a:pt x="4645" y="9687"/>
                  </a:lnTo>
                  <a:lnTo>
                    <a:pt x="4711" y="9604"/>
                  </a:lnTo>
                  <a:lnTo>
                    <a:pt x="4711" y="9604"/>
                  </a:lnTo>
                  <a:lnTo>
                    <a:pt x="4670" y="9662"/>
                  </a:lnTo>
                  <a:lnTo>
                    <a:pt x="4629" y="9721"/>
                  </a:lnTo>
                  <a:lnTo>
                    <a:pt x="4629" y="9721"/>
                  </a:lnTo>
                  <a:close/>
                  <a:moveTo>
                    <a:pt x="3643" y="11076"/>
                  </a:moveTo>
                  <a:lnTo>
                    <a:pt x="3643" y="11076"/>
                  </a:lnTo>
                  <a:lnTo>
                    <a:pt x="3505" y="11302"/>
                  </a:lnTo>
                  <a:lnTo>
                    <a:pt x="3434" y="11414"/>
                  </a:lnTo>
                  <a:lnTo>
                    <a:pt x="3364" y="11525"/>
                  </a:lnTo>
                  <a:lnTo>
                    <a:pt x="3364" y="11525"/>
                  </a:lnTo>
                  <a:lnTo>
                    <a:pt x="3320" y="11592"/>
                  </a:lnTo>
                  <a:lnTo>
                    <a:pt x="3275" y="11658"/>
                  </a:lnTo>
                  <a:lnTo>
                    <a:pt x="3231" y="11724"/>
                  </a:lnTo>
                  <a:lnTo>
                    <a:pt x="3184" y="11789"/>
                  </a:lnTo>
                  <a:lnTo>
                    <a:pt x="3137" y="11853"/>
                  </a:lnTo>
                  <a:lnTo>
                    <a:pt x="3090" y="11918"/>
                  </a:lnTo>
                  <a:lnTo>
                    <a:pt x="3042" y="11982"/>
                  </a:lnTo>
                  <a:lnTo>
                    <a:pt x="2993" y="12045"/>
                  </a:lnTo>
                  <a:lnTo>
                    <a:pt x="2993" y="12045"/>
                  </a:lnTo>
                  <a:lnTo>
                    <a:pt x="2979" y="12060"/>
                  </a:lnTo>
                  <a:lnTo>
                    <a:pt x="2950" y="12091"/>
                  </a:lnTo>
                  <a:lnTo>
                    <a:pt x="2867" y="12173"/>
                  </a:lnTo>
                  <a:lnTo>
                    <a:pt x="2788" y="12248"/>
                  </a:lnTo>
                  <a:lnTo>
                    <a:pt x="2764" y="12271"/>
                  </a:lnTo>
                  <a:lnTo>
                    <a:pt x="2757" y="12276"/>
                  </a:lnTo>
                  <a:lnTo>
                    <a:pt x="2756" y="12277"/>
                  </a:lnTo>
                  <a:lnTo>
                    <a:pt x="2756" y="12276"/>
                  </a:lnTo>
                  <a:lnTo>
                    <a:pt x="2756" y="12276"/>
                  </a:lnTo>
                  <a:lnTo>
                    <a:pt x="2773" y="12237"/>
                  </a:lnTo>
                  <a:lnTo>
                    <a:pt x="2793" y="12197"/>
                  </a:lnTo>
                  <a:lnTo>
                    <a:pt x="2813" y="12158"/>
                  </a:lnTo>
                  <a:lnTo>
                    <a:pt x="2833" y="12119"/>
                  </a:lnTo>
                  <a:lnTo>
                    <a:pt x="2855" y="12080"/>
                  </a:lnTo>
                  <a:lnTo>
                    <a:pt x="2877" y="12040"/>
                  </a:lnTo>
                  <a:lnTo>
                    <a:pt x="2902" y="12002"/>
                  </a:lnTo>
                  <a:lnTo>
                    <a:pt x="2925" y="11963"/>
                  </a:lnTo>
                  <a:lnTo>
                    <a:pt x="2977" y="11887"/>
                  </a:lnTo>
                  <a:lnTo>
                    <a:pt x="3031" y="11811"/>
                  </a:lnTo>
                  <a:lnTo>
                    <a:pt x="3086" y="11735"/>
                  </a:lnTo>
                  <a:lnTo>
                    <a:pt x="3144" y="11660"/>
                  </a:lnTo>
                  <a:lnTo>
                    <a:pt x="3204" y="11585"/>
                  </a:lnTo>
                  <a:lnTo>
                    <a:pt x="3265" y="11510"/>
                  </a:lnTo>
                  <a:lnTo>
                    <a:pt x="3327" y="11437"/>
                  </a:lnTo>
                  <a:lnTo>
                    <a:pt x="3390" y="11364"/>
                  </a:lnTo>
                  <a:lnTo>
                    <a:pt x="3517" y="11219"/>
                  </a:lnTo>
                  <a:lnTo>
                    <a:pt x="3643" y="11076"/>
                  </a:lnTo>
                  <a:lnTo>
                    <a:pt x="3643" y="11076"/>
                  </a:lnTo>
                  <a:close/>
                  <a:moveTo>
                    <a:pt x="2686" y="12409"/>
                  </a:moveTo>
                  <a:lnTo>
                    <a:pt x="2686" y="12409"/>
                  </a:lnTo>
                  <a:lnTo>
                    <a:pt x="2689" y="12409"/>
                  </a:lnTo>
                  <a:lnTo>
                    <a:pt x="2692" y="12409"/>
                  </a:lnTo>
                  <a:lnTo>
                    <a:pt x="2695" y="12408"/>
                  </a:lnTo>
                  <a:lnTo>
                    <a:pt x="2698" y="12406"/>
                  </a:lnTo>
                  <a:lnTo>
                    <a:pt x="2698" y="12406"/>
                  </a:lnTo>
                  <a:lnTo>
                    <a:pt x="2734" y="12369"/>
                  </a:lnTo>
                  <a:lnTo>
                    <a:pt x="2770" y="12332"/>
                  </a:lnTo>
                  <a:lnTo>
                    <a:pt x="2840" y="12257"/>
                  </a:lnTo>
                  <a:lnTo>
                    <a:pt x="2908" y="12181"/>
                  </a:lnTo>
                  <a:lnTo>
                    <a:pt x="2973" y="12104"/>
                  </a:lnTo>
                  <a:lnTo>
                    <a:pt x="2973" y="12104"/>
                  </a:lnTo>
                  <a:lnTo>
                    <a:pt x="2842" y="12289"/>
                  </a:lnTo>
                  <a:lnTo>
                    <a:pt x="2778" y="12381"/>
                  </a:lnTo>
                  <a:lnTo>
                    <a:pt x="2713" y="12474"/>
                  </a:lnTo>
                  <a:lnTo>
                    <a:pt x="2713" y="12474"/>
                  </a:lnTo>
                  <a:lnTo>
                    <a:pt x="2686" y="12409"/>
                  </a:lnTo>
                  <a:lnTo>
                    <a:pt x="2686" y="12409"/>
                  </a:lnTo>
                  <a:close/>
                  <a:moveTo>
                    <a:pt x="2758" y="12593"/>
                  </a:moveTo>
                  <a:lnTo>
                    <a:pt x="2758" y="12593"/>
                  </a:lnTo>
                  <a:lnTo>
                    <a:pt x="2761" y="12598"/>
                  </a:lnTo>
                  <a:lnTo>
                    <a:pt x="2766" y="12600"/>
                  </a:lnTo>
                  <a:lnTo>
                    <a:pt x="2770" y="12601"/>
                  </a:lnTo>
                  <a:lnTo>
                    <a:pt x="2772" y="12600"/>
                  </a:lnTo>
                  <a:lnTo>
                    <a:pt x="2774" y="12599"/>
                  </a:lnTo>
                  <a:lnTo>
                    <a:pt x="2777" y="12598"/>
                  </a:lnTo>
                  <a:lnTo>
                    <a:pt x="2777" y="12598"/>
                  </a:lnTo>
                  <a:lnTo>
                    <a:pt x="2855" y="12502"/>
                  </a:lnTo>
                  <a:lnTo>
                    <a:pt x="2932" y="12406"/>
                  </a:lnTo>
                  <a:lnTo>
                    <a:pt x="3008" y="12307"/>
                  </a:lnTo>
                  <a:lnTo>
                    <a:pt x="3084" y="12210"/>
                  </a:lnTo>
                  <a:lnTo>
                    <a:pt x="3158" y="12112"/>
                  </a:lnTo>
                  <a:lnTo>
                    <a:pt x="3231" y="12012"/>
                  </a:lnTo>
                  <a:lnTo>
                    <a:pt x="3303" y="11913"/>
                  </a:lnTo>
                  <a:lnTo>
                    <a:pt x="3375" y="11812"/>
                  </a:lnTo>
                  <a:lnTo>
                    <a:pt x="3375" y="11812"/>
                  </a:lnTo>
                  <a:lnTo>
                    <a:pt x="3526" y="11623"/>
                  </a:lnTo>
                  <a:lnTo>
                    <a:pt x="3678" y="11434"/>
                  </a:lnTo>
                  <a:lnTo>
                    <a:pt x="3981" y="11056"/>
                  </a:lnTo>
                  <a:lnTo>
                    <a:pt x="3981" y="11056"/>
                  </a:lnTo>
                  <a:lnTo>
                    <a:pt x="4062" y="10955"/>
                  </a:lnTo>
                  <a:lnTo>
                    <a:pt x="4062" y="10955"/>
                  </a:lnTo>
                  <a:lnTo>
                    <a:pt x="3903" y="11175"/>
                  </a:lnTo>
                  <a:lnTo>
                    <a:pt x="3747" y="11397"/>
                  </a:lnTo>
                  <a:lnTo>
                    <a:pt x="3591" y="11619"/>
                  </a:lnTo>
                  <a:lnTo>
                    <a:pt x="3437" y="11841"/>
                  </a:lnTo>
                  <a:lnTo>
                    <a:pt x="3281" y="12064"/>
                  </a:lnTo>
                  <a:lnTo>
                    <a:pt x="3124" y="12286"/>
                  </a:lnTo>
                  <a:lnTo>
                    <a:pt x="2966" y="12506"/>
                  </a:lnTo>
                  <a:lnTo>
                    <a:pt x="2885" y="12616"/>
                  </a:lnTo>
                  <a:lnTo>
                    <a:pt x="2805" y="12726"/>
                  </a:lnTo>
                  <a:lnTo>
                    <a:pt x="2805" y="12726"/>
                  </a:lnTo>
                  <a:lnTo>
                    <a:pt x="2802" y="12731"/>
                  </a:lnTo>
                  <a:lnTo>
                    <a:pt x="2802" y="12736"/>
                  </a:lnTo>
                  <a:lnTo>
                    <a:pt x="2805" y="12740"/>
                  </a:lnTo>
                  <a:lnTo>
                    <a:pt x="2808" y="12744"/>
                  </a:lnTo>
                  <a:lnTo>
                    <a:pt x="2814" y="12745"/>
                  </a:lnTo>
                  <a:lnTo>
                    <a:pt x="2819" y="12745"/>
                  </a:lnTo>
                  <a:lnTo>
                    <a:pt x="2823" y="12744"/>
                  </a:lnTo>
                  <a:lnTo>
                    <a:pt x="2828" y="12739"/>
                  </a:lnTo>
                  <a:lnTo>
                    <a:pt x="2828" y="12739"/>
                  </a:lnTo>
                  <a:lnTo>
                    <a:pt x="3127" y="12353"/>
                  </a:lnTo>
                  <a:lnTo>
                    <a:pt x="3425" y="11968"/>
                  </a:lnTo>
                  <a:lnTo>
                    <a:pt x="3723" y="11582"/>
                  </a:lnTo>
                  <a:lnTo>
                    <a:pt x="3872" y="11389"/>
                  </a:lnTo>
                  <a:lnTo>
                    <a:pt x="4020" y="11194"/>
                  </a:lnTo>
                  <a:lnTo>
                    <a:pt x="4020" y="11194"/>
                  </a:lnTo>
                  <a:lnTo>
                    <a:pt x="4056" y="11145"/>
                  </a:lnTo>
                  <a:lnTo>
                    <a:pt x="4092" y="11096"/>
                  </a:lnTo>
                  <a:lnTo>
                    <a:pt x="4164" y="10994"/>
                  </a:lnTo>
                  <a:lnTo>
                    <a:pt x="4234" y="10891"/>
                  </a:lnTo>
                  <a:lnTo>
                    <a:pt x="4303" y="10787"/>
                  </a:lnTo>
                  <a:lnTo>
                    <a:pt x="4371" y="10682"/>
                  </a:lnTo>
                  <a:lnTo>
                    <a:pt x="4440" y="10575"/>
                  </a:lnTo>
                  <a:lnTo>
                    <a:pt x="4577" y="10362"/>
                  </a:lnTo>
                  <a:lnTo>
                    <a:pt x="4646" y="10256"/>
                  </a:lnTo>
                  <a:lnTo>
                    <a:pt x="4716" y="10151"/>
                  </a:lnTo>
                  <a:lnTo>
                    <a:pt x="4787" y="10048"/>
                  </a:lnTo>
                  <a:lnTo>
                    <a:pt x="4825" y="9997"/>
                  </a:lnTo>
                  <a:lnTo>
                    <a:pt x="4861" y="9947"/>
                  </a:lnTo>
                  <a:lnTo>
                    <a:pt x="4899" y="9897"/>
                  </a:lnTo>
                  <a:lnTo>
                    <a:pt x="4937" y="9848"/>
                  </a:lnTo>
                  <a:lnTo>
                    <a:pt x="4976" y="9799"/>
                  </a:lnTo>
                  <a:lnTo>
                    <a:pt x="5014" y="9752"/>
                  </a:lnTo>
                  <a:lnTo>
                    <a:pt x="5054" y="9705"/>
                  </a:lnTo>
                  <a:lnTo>
                    <a:pt x="5095" y="9659"/>
                  </a:lnTo>
                  <a:lnTo>
                    <a:pt x="5136" y="9614"/>
                  </a:lnTo>
                  <a:lnTo>
                    <a:pt x="5178" y="9570"/>
                  </a:lnTo>
                  <a:lnTo>
                    <a:pt x="5178" y="9570"/>
                  </a:lnTo>
                  <a:lnTo>
                    <a:pt x="5131" y="9733"/>
                  </a:lnTo>
                  <a:lnTo>
                    <a:pt x="5131" y="9733"/>
                  </a:lnTo>
                  <a:lnTo>
                    <a:pt x="5100" y="9781"/>
                  </a:lnTo>
                  <a:lnTo>
                    <a:pt x="5068" y="9828"/>
                  </a:lnTo>
                  <a:lnTo>
                    <a:pt x="5035" y="9875"/>
                  </a:lnTo>
                  <a:lnTo>
                    <a:pt x="5000" y="9922"/>
                  </a:lnTo>
                  <a:lnTo>
                    <a:pt x="4966" y="9966"/>
                  </a:lnTo>
                  <a:lnTo>
                    <a:pt x="4930" y="10012"/>
                  </a:lnTo>
                  <a:lnTo>
                    <a:pt x="4894" y="10055"/>
                  </a:lnTo>
                  <a:lnTo>
                    <a:pt x="4855" y="10099"/>
                  </a:lnTo>
                  <a:lnTo>
                    <a:pt x="4855" y="10099"/>
                  </a:lnTo>
                  <a:lnTo>
                    <a:pt x="4711" y="10273"/>
                  </a:lnTo>
                  <a:lnTo>
                    <a:pt x="4640" y="10361"/>
                  </a:lnTo>
                  <a:lnTo>
                    <a:pt x="4568" y="10449"/>
                  </a:lnTo>
                  <a:lnTo>
                    <a:pt x="4568" y="10449"/>
                  </a:lnTo>
                  <a:lnTo>
                    <a:pt x="4499" y="10540"/>
                  </a:lnTo>
                  <a:lnTo>
                    <a:pt x="4430" y="10631"/>
                  </a:lnTo>
                  <a:lnTo>
                    <a:pt x="4362" y="10723"/>
                  </a:lnTo>
                  <a:lnTo>
                    <a:pt x="4296" y="10815"/>
                  </a:lnTo>
                  <a:lnTo>
                    <a:pt x="4162" y="11001"/>
                  </a:lnTo>
                  <a:lnTo>
                    <a:pt x="4030" y="11187"/>
                  </a:lnTo>
                  <a:lnTo>
                    <a:pt x="4030" y="11187"/>
                  </a:lnTo>
                  <a:lnTo>
                    <a:pt x="3879" y="11398"/>
                  </a:lnTo>
                  <a:lnTo>
                    <a:pt x="3726" y="11607"/>
                  </a:lnTo>
                  <a:lnTo>
                    <a:pt x="3572" y="11817"/>
                  </a:lnTo>
                  <a:lnTo>
                    <a:pt x="3419" y="12028"/>
                  </a:lnTo>
                  <a:lnTo>
                    <a:pt x="3343" y="12133"/>
                  </a:lnTo>
                  <a:lnTo>
                    <a:pt x="3268" y="12238"/>
                  </a:lnTo>
                  <a:lnTo>
                    <a:pt x="3193" y="12345"/>
                  </a:lnTo>
                  <a:lnTo>
                    <a:pt x="3120" y="12451"/>
                  </a:lnTo>
                  <a:lnTo>
                    <a:pt x="3047" y="12559"/>
                  </a:lnTo>
                  <a:lnTo>
                    <a:pt x="2976" y="12668"/>
                  </a:lnTo>
                  <a:lnTo>
                    <a:pt x="2905" y="12777"/>
                  </a:lnTo>
                  <a:lnTo>
                    <a:pt x="2837" y="12887"/>
                  </a:lnTo>
                  <a:lnTo>
                    <a:pt x="2837" y="12887"/>
                  </a:lnTo>
                  <a:lnTo>
                    <a:pt x="2836" y="12888"/>
                  </a:lnTo>
                  <a:lnTo>
                    <a:pt x="2836" y="12888"/>
                  </a:lnTo>
                  <a:lnTo>
                    <a:pt x="2827" y="12857"/>
                  </a:lnTo>
                  <a:lnTo>
                    <a:pt x="2818" y="12826"/>
                  </a:lnTo>
                  <a:lnTo>
                    <a:pt x="2801" y="12764"/>
                  </a:lnTo>
                  <a:lnTo>
                    <a:pt x="2787" y="12705"/>
                  </a:lnTo>
                  <a:lnTo>
                    <a:pt x="2774" y="12651"/>
                  </a:lnTo>
                  <a:lnTo>
                    <a:pt x="2774" y="12651"/>
                  </a:lnTo>
                  <a:lnTo>
                    <a:pt x="2767" y="12623"/>
                  </a:lnTo>
                  <a:lnTo>
                    <a:pt x="2758" y="12593"/>
                  </a:lnTo>
                  <a:lnTo>
                    <a:pt x="2758" y="12593"/>
                  </a:lnTo>
                  <a:close/>
                  <a:moveTo>
                    <a:pt x="4202" y="11323"/>
                  </a:moveTo>
                  <a:lnTo>
                    <a:pt x="4202" y="11323"/>
                  </a:lnTo>
                  <a:lnTo>
                    <a:pt x="4049" y="11490"/>
                  </a:lnTo>
                  <a:lnTo>
                    <a:pt x="3894" y="11661"/>
                  </a:lnTo>
                  <a:lnTo>
                    <a:pt x="3818" y="11747"/>
                  </a:lnTo>
                  <a:lnTo>
                    <a:pt x="3742" y="11833"/>
                  </a:lnTo>
                  <a:lnTo>
                    <a:pt x="3668" y="11921"/>
                  </a:lnTo>
                  <a:lnTo>
                    <a:pt x="3595" y="12009"/>
                  </a:lnTo>
                  <a:lnTo>
                    <a:pt x="3595" y="12009"/>
                  </a:lnTo>
                  <a:lnTo>
                    <a:pt x="3797" y="11741"/>
                  </a:lnTo>
                  <a:lnTo>
                    <a:pt x="4000" y="11474"/>
                  </a:lnTo>
                  <a:lnTo>
                    <a:pt x="4100" y="11339"/>
                  </a:lnTo>
                  <a:lnTo>
                    <a:pt x="4200" y="11205"/>
                  </a:lnTo>
                  <a:lnTo>
                    <a:pt x="4298" y="11069"/>
                  </a:lnTo>
                  <a:lnTo>
                    <a:pt x="4394" y="10932"/>
                  </a:lnTo>
                  <a:lnTo>
                    <a:pt x="4394" y="10932"/>
                  </a:lnTo>
                  <a:lnTo>
                    <a:pt x="4433" y="10877"/>
                  </a:lnTo>
                  <a:lnTo>
                    <a:pt x="4458" y="10843"/>
                  </a:lnTo>
                  <a:lnTo>
                    <a:pt x="4467" y="10833"/>
                  </a:lnTo>
                  <a:lnTo>
                    <a:pt x="4474" y="10826"/>
                  </a:lnTo>
                  <a:lnTo>
                    <a:pt x="4477" y="10823"/>
                  </a:lnTo>
                  <a:lnTo>
                    <a:pt x="4478" y="10823"/>
                  </a:lnTo>
                  <a:lnTo>
                    <a:pt x="4480" y="10824"/>
                  </a:lnTo>
                  <a:lnTo>
                    <a:pt x="4478" y="10828"/>
                  </a:lnTo>
                  <a:lnTo>
                    <a:pt x="4476" y="10835"/>
                  </a:lnTo>
                  <a:lnTo>
                    <a:pt x="4467" y="10858"/>
                  </a:lnTo>
                  <a:lnTo>
                    <a:pt x="4451" y="10890"/>
                  </a:lnTo>
                  <a:lnTo>
                    <a:pt x="4432" y="10927"/>
                  </a:lnTo>
                  <a:lnTo>
                    <a:pt x="4384" y="11016"/>
                  </a:lnTo>
                  <a:lnTo>
                    <a:pt x="4332" y="11108"/>
                  </a:lnTo>
                  <a:lnTo>
                    <a:pt x="4289" y="11184"/>
                  </a:lnTo>
                  <a:lnTo>
                    <a:pt x="4263" y="11227"/>
                  </a:lnTo>
                  <a:lnTo>
                    <a:pt x="4263" y="11227"/>
                  </a:lnTo>
                  <a:lnTo>
                    <a:pt x="4233" y="11275"/>
                  </a:lnTo>
                  <a:lnTo>
                    <a:pt x="4202" y="11323"/>
                  </a:lnTo>
                  <a:lnTo>
                    <a:pt x="4202" y="11323"/>
                  </a:lnTo>
                  <a:close/>
                  <a:moveTo>
                    <a:pt x="4552" y="10980"/>
                  </a:moveTo>
                  <a:lnTo>
                    <a:pt x="4552" y="10980"/>
                  </a:lnTo>
                  <a:lnTo>
                    <a:pt x="4487" y="11056"/>
                  </a:lnTo>
                  <a:lnTo>
                    <a:pt x="4421" y="11136"/>
                  </a:lnTo>
                  <a:lnTo>
                    <a:pt x="4355" y="11215"/>
                  </a:lnTo>
                  <a:lnTo>
                    <a:pt x="4289" y="11298"/>
                  </a:lnTo>
                  <a:lnTo>
                    <a:pt x="4154" y="11467"/>
                  </a:lnTo>
                  <a:lnTo>
                    <a:pt x="4020" y="11640"/>
                  </a:lnTo>
                  <a:lnTo>
                    <a:pt x="4020" y="11640"/>
                  </a:lnTo>
                  <a:lnTo>
                    <a:pt x="4080" y="11554"/>
                  </a:lnTo>
                  <a:lnTo>
                    <a:pt x="4140" y="11466"/>
                  </a:lnTo>
                  <a:lnTo>
                    <a:pt x="4140" y="11466"/>
                  </a:lnTo>
                  <a:lnTo>
                    <a:pt x="4346" y="11222"/>
                  </a:lnTo>
                  <a:lnTo>
                    <a:pt x="4552" y="10980"/>
                  </a:lnTo>
                  <a:lnTo>
                    <a:pt x="4552" y="10980"/>
                  </a:lnTo>
                  <a:close/>
                  <a:moveTo>
                    <a:pt x="2890" y="13021"/>
                  </a:moveTo>
                  <a:lnTo>
                    <a:pt x="2890" y="13021"/>
                  </a:lnTo>
                  <a:lnTo>
                    <a:pt x="2876" y="12992"/>
                  </a:lnTo>
                  <a:lnTo>
                    <a:pt x="2864" y="12963"/>
                  </a:lnTo>
                  <a:lnTo>
                    <a:pt x="2853" y="12934"/>
                  </a:lnTo>
                  <a:lnTo>
                    <a:pt x="2842" y="12903"/>
                  </a:lnTo>
                  <a:lnTo>
                    <a:pt x="2842" y="12903"/>
                  </a:lnTo>
                  <a:lnTo>
                    <a:pt x="2846" y="12905"/>
                  </a:lnTo>
                  <a:lnTo>
                    <a:pt x="2849" y="12905"/>
                  </a:lnTo>
                  <a:lnTo>
                    <a:pt x="2854" y="12905"/>
                  </a:lnTo>
                  <a:lnTo>
                    <a:pt x="2857" y="12902"/>
                  </a:lnTo>
                  <a:lnTo>
                    <a:pt x="2857" y="12902"/>
                  </a:lnTo>
                  <a:lnTo>
                    <a:pt x="2906" y="12854"/>
                  </a:lnTo>
                  <a:lnTo>
                    <a:pt x="2953" y="12804"/>
                  </a:lnTo>
                  <a:lnTo>
                    <a:pt x="3000" y="12754"/>
                  </a:lnTo>
                  <a:lnTo>
                    <a:pt x="3046" y="12703"/>
                  </a:lnTo>
                  <a:lnTo>
                    <a:pt x="3090" y="12651"/>
                  </a:lnTo>
                  <a:lnTo>
                    <a:pt x="3134" y="12600"/>
                  </a:lnTo>
                  <a:lnTo>
                    <a:pt x="3177" y="12547"/>
                  </a:lnTo>
                  <a:lnTo>
                    <a:pt x="3220" y="12495"/>
                  </a:lnTo>
                  <a:lnTo>
                    <a:pt x="3220" y="12495"/>
                  </a:lnTo>
                  <a:lnTo>
                    <a:pt x="3134" y="12622"/>
                  </a:lnTo>
                  <a:lnTo>
                    <a:pt x="3091" y="12687"/>
                  </a:lnTo>
                  <a:lnTo>
                    <a:pt x="3049" y="12752"/>
                  </a:lnTo>
                  <a:lnTo>
                    <a:pt x="3008" y="12818"/>
                  </a:lnTo>
                  <a:lnTo>
                    <a:pt x="2969" y="12883"/>
                  </a:lnTo>
                  <a:lnTo>
                    <a:pt x="2929" y="12950"/>
                  </a:lnTo>
                  <a:lnTo>
                    <a:pt x="2890" y="13018"/>
                  </a:lnTo>
                  <a:lnTo>
                    <a:pt x="2890" y="13018"/>
                  </a:lnTo>
                  <a:lnTo>
                    <a:pt x="2890" y="13019"/>
                  </a:lnTo>
                  <a:lnTo>
                    <a:pt x="2890" y="13021"/>
                  </a:lnTo>
                  <a:lnTo>
                    <a:pt x="2890" y="13021"/>
                  </a:lnTo>
                  <a:close/>
                  <a:moveTo>
                    <a:pt x="2949" y="12756"/>
                  </a:moveTo>
                  <a:lnTo>
                    <a:pt x="2949" y="12756"/>
                  </a:lnTo>
                  <a:lnTo>
                    <a:pt x="3017" y="12646"/>
                  </a:lnTo>
                  <a:lnTo>
                    <a:pt x="3088" y="12537"/>
                  </a:lnTo>
                  <a:lnTo>
                    <a:pt x="3160" y="12428"/>
                  </a:lnTo>
                  <a:lnTo>
                    <a:pt x="3234" y="12320"/>
                  </a:lnTo>
                  <a:lnTo>
                    <a:pt x="3309" y="12213"/>
                  </a:lnTo>
                  <a:lnTo>
                    <a:pt x="3384" y="12106"/>
                  </a:lnTo>
                  <a:lnTo>
                    <a:pt x="3461" y="12000"/>
                  </a:lnTo>
                  <a:lnTo>
                    <a:pt x="3539" y="11894"/>
                  </a:lnTo>
                  <a:lnTo>
                    <a:pt x="3695" y="11683"/>
                  </a:lnTo>
                  <a:lnTo>
                    <a:pt x="3851" y="11473"/>
                  </a:lnTo>
                  <a:lnTo>
                    <a:pt x="4007" y="11262"/>
                  </a:lnTo>
                  <a:lnTo>
                    <a:pt x="4083" y="11157"/>
                  </a:lnTo>
                  <a:lnTo>
                    <a:pt x="4159" y="11051"/>
                  </a:lnTo>
                  <a:lnTo>
                    <a:pt x="4159" y="11051"/>
                  </a:lnTo>
                  <a:lnTo>
                    <a:pt x="4206" y="10988"/>
                  </a:lnTo>
                  <a:lnTo>
                    <a:pt x="4254" y="10925"/>
                  </a:lnTo>
                  <a:lnTo>
                    <a:pt x="4303" y="10862"/>
                  </a:lnTo>
                  <a:lnTo>
                    <a:pt x="4353" y="10799"/>
                  </a:lnTo>
                  <a:lnTo>
                    <a:pt x="4456" y="10672"/>
                  </a:lnTo>
                  <a:lnTo>
                    <a:pt x="4561" y="10546"/>
                  </a:lnTo>
                  <a:lnTo>
                    <a:pt x="4561" y="10546"/>
                  </a:lnTo>
                  <a:lnTo>
                    <a:pt x="4364" y="10819"/>
                  </a:lnTo>
                  <a:lnTo>
                    <a:pt x="4264" y="10955"/>
                  </a:lnTo>
                  <a:lnTo>
                    <a:pt x="4165" y="11091"/>
                  </a:lnTo>
                  <a:lnTo>
                    <a:pt x="4165" y="11091"/>
                  </a:lnTo>
                  <a:lnTo>
                    <a:pt x="4094" y="11188"/>
                  </a:lnTo>
                  <a:lnTo>
                    <a:pt x="4025" y="11286"/>
                  </a:lnTo>
                  <a:lnTo>
                    <a:pt x="3958" y="11385"/>
                  </a:lnTo>
                  <a:lnTo>
                    <a:pt x="3891" y="11484"/>
                  </a:lnTo>
                  <a:lnTo>
                    <a:pt x="3759" y="11683"/>
                  </a:lnTo>
                  <a:lnTo>
                    <a:pt x="3627" y="11884"/>
                  </a:lnTo>
                  <a:lnTo>
                    <a:pt x="3627" y="11884"/>
                  </a:lnTo>
                  <a:lnTo>
                    <a:pt x="3590" y="11940"/>
                  </a:lnTo>
                  <a:lnTo>
                    <a:pt x="3549" y="11996"/>
                  </a:lnTo>
                  <a:lnTo>
                    <a:pt x="3506" y="12053"/>
                  </a:lnTo>
                  <a:lnTo>
                    <a:pt x="3461" y="12111"/>
                  </a:lnTo>
                  <a:lnTo>
                    <a:pt x="3414" y="12168"/>
                  </a:lnTo>
                  <a:lnTo>
                    <a:pt x="3368" y="12225"/>
                  </a:lnTo>
                  <a:lnTo>
                    <a:pt x="3272" y="12339"/>
                  </a:lnTo>
                  <a:lnTo>
                    <a:pt x="3178" y="12450"/>
                  </a:lnTo>
                  <a:lnTo>
                    <a:pt x="3134" y="12504"/>
                  </a:lnTo>
                  <a:lnTo>
                    <a:pt x="3091" y="12558"/>
                  </a:lnTo>
                  <a:lnTo>
                    <a:pt x="3050" y="12609"/>
                  </a:lnTo>
                  <a:lnTo>
                    <a:pt x="3013" y="12660"/>
                  </a:lnTo>
                  <a:lnTo>
                    <a:pt x="2979" y="12709"/>
                  </a:lnTo>
                  <a:lnTo>
                    <a:pt x="2949" y="12756"/>
                  </a:lnTo>
                  <a:lnTo>
                    <a:pt x="2949" y="12756"/>
                  </a:lnTo>
                  <a:close/>
                  <a:moveTo>
                    <a:pt x="2894" y="13027"/>
                  </a:moveTo>
                  <a:lnTo>
                    <a:pt x="2894" y="13027"/>
                  </a:lnTo>
                  <a:lnTo>
                    <a:pt x="2896" y="13028"/>
                  </a:lnTo>
                  <a:lnTo>
                    <a:pt x="2898" y="13028"/>
                  </a:lnTo>
                  <a:lnTo>
                    <a:pt x="2901" y="13027"/>
                  </a:lnTo>
                  <a:lnTo>
                    <a:pt x="2903" y="13025"/>
                  </a:lnTo>
                  <a:lnTo>
                    <a:pt x="2903" y="13025"/>
                  </a:lnTo>
                  <a:lnTo>
                    <a:pt x="2936" y="12969"/>
                  </a:lnTo>
                  <a:lnTo>
                    <a:pt x="2970" y="12914"/>
                  </a:lnTo>
                  <a:lnTo>
                    <a:pt x="3039" y="12802"/>
                  </a:lnTo>
                  <a:lnTo>
                    <a:pt x="3109" y="12694"/>
                  </a:lnTo>
                  <a:lnTo>
                    <a:pt x="3182" y="12586"/>
                  </a:lnTo>
                  <a:lnTo>
                    <a:pt x="3182" y="12586"/>
                  </a:lnTo>
                  <a:lnTo>
                    <a:pt x="3145" y="12648"/>
                  </a:lnTo>
                  <a:lnTo>
                    <a:pt x="3110" y="12710"/>
                  </a:lnTo>
                  <a:lnTo>
                    <a:pt x="3076" y="12773"/>
                  </a:lnTo>
                  <a:lnTo>
                    <a:pt x="3045" y="12838"/>
                  </a:lnTo>
                  <a:lnTo>
                    <a:pt x="3014" y="12902"/>
                  </a:lnTo>
                  <a:lnTo>
                    <a:pt x="2986" y="12966"/>
                  </a:lnTo>
                  <a:lnTo>
                    <a:pt x="2959" y="13032"/>
                  </a:lnTo>
                  <a:lnTo>
                    <a:pt x="2935" y="13099"/>
                  </a:lnTo>
                  <a:lnTo>
                    <a:pt x="2935" y="13099"/>
                  </a:lnTo>
                  <a:lnTo>
                    <a:pt x="2924" y="13082"/>
                  </a:lnTo>
                  <a:lnTo>
                    <a:pt x="2914" y="13063"/>
                  </a:lnTo>
                  <a:lnTo>
                    <a:pt x="2894" y="13027"/>
                  </a:lnTo>
                  <a:lnTo>
                    <a:pt x="2894" y="13027"/>
                  </a:lnTo>
                  <a:close/>
                  <a:moveTo>
                    <a:pt x="3191" y="12769"/>
                  </a:moveTo>
                  <a:lnTo>
                    <a:pt x="3191" y="12769"/>
                  </a:lnTo>
                  <a:lnTo>
                    <a:pt x="3158" y="12819"/>
                  </a:lnTo>
                  <a:lnTo>
                    <a:pt x="3131" y="12855"/>
                  </a:lnTo>
                  <a:lnTo>
                    <a:pt x="3122" y="12868"/>
                  </a:lnTo>
                  <a:lnTo>
                    <a:pt x="3112" y="12877"/>
                  </a:lnTo>
                  <a:lnTo>
                    <a:pt x="3105" y="12884"/>
                  </a:lnTo>
                  <a:lnTo>
                    <a:pt x="3101" y="12889"/>
                  </a:lnTo>
                  <a:lnTo>
                    <a:pt x="3096" y="12890"/>
                  </a:lnTo>
                  <a:lnTo>
                    <a:pt x="3094" y="12889"/>
                  </a:lnTo>
                  <a:lnTo>
                    <a:pt x="3093" y="12886"/>
                  </a:lnTo>
                  <a:lnTo>
                    <a:pt x="3093" y="12881"/>
                  </a:lnTo>
                  <a:lnTo>
                    <a:pt x="3094" y="12873"/>
                  </a:lnTo>
                  <a:lnTo>
                    <a:pt x="3095" y="12864"/>
                  </a:lnTo>
                  <a:lnTo>
                    <a:pt x="3102" y="12842"/>
                  </a:lnTo>
                  <a:lnTo>
                    <a:pt x="3111" y="12815"/>
                  </a:lnTo>
                  <a:lnTo>
                    <a:pt x="3124" y="12785"/>
                  </a:lnTo>
                  <a:lnTo>
                    <a:pt x="3137" y="12752"/>
                  </a:lnTo>
                  <a:lnTo>
                    <a:pt x="3152" y="12719"/>
                  </a:lnTo>
                  <a:lnTo>
                    <a:pt x="3167" y="12687"/>
                  </a:lnTo>
                  <a:lnTo>
                    <a:pt x="3183" y="12657"/>
                  </a:lnTo>
                  <a:lnTo>
                    <a:pt x="3197" y="12632"/>
                  </a:lnTo>
                  <a:lnTo>
                    <a:pt x="3208" y="12610"/>
                  </a:lnTo>
                  <a:lnTo>
                    <a:pt x="3208" y="12610"/>
                  </a:lnTo>
                  <a:lnTo>
                    <a:pt x="3235" y="12568"/>
                  </a:lnTo>
                  <a:lnTo>
                    <a:pt x="3262" y="12529"/>
                  </a:lnTo>
                  <a:lnTo>
                    <a:pt x="3290" y="12488"/>
                  </a:lnTo>
                  <a:lnTo>
                    <a:pt x="3318" y="12449"/>
                  </a:lnTo>
                  <a:lnTo>
                    <a:pt x="3348" y="12409"/>
                  </a:lnTo>
                  <a:lnTo>
                    <a:pt x="3377" y="12371"/>
                  </a:lnTo>
                  <a:lnTo>
                    <a:pt x="3438" y="12293"/>
                  </a:lnTo>
                  <a:lnTo>
                    <a:pt x="3501" y="12218"/>
                  </a:lnTo>
                  <a:lnTo>
                    <a:pt x="3564" y="12143"/>
                  </a:lnTo>
                  <a:lnTo>
                    <a:pt x="3692" y="11995"/>
                  </a:lnTo>
                  <a:lnTo>
                    <a:pt x="3692" y="11995"/>
                  </a:lnTo>
                  <a:lnTo>
                    <a:pt x="3815" y="11850"/>
                  </a:lnTo>
                  <a:lnTo>
                    <a:pt x="3938" y="11705"/>
                  </a:lnTo>
                  <a:lnTo>
                    <a:pt x="3938" y="11705"/>
                  </a:lnTo>
                  <a:lnTo>
                    <a:pt x="3897" y="11762"/>
                  </a:lnTo>
                  <a:lnTo>
                    <a:pt x="3897" y="11762"/>
                  </a:lnTo>
                  <a:lnTo>
                    <a:pt x="3716" y="12011"/>
                  </a:lnTo>
                  <a:lnTo>
                    <a:pt x="3539" y="12262"/>
                  </a:lnTo>
                  <a:lnTo>
                    <a:pt x="3450" y="12387"/>
                  </a:lnTo>
                  <a:lnTo>
                    <a:pt x="3363" y="12513"/>
                  </a:lnTo>
                  <a:lnTo>
                    <a:pt x="3276" y="12641"/>
                  </a:lnTo>
                  <a:lnTo>
                    <a:pt x="3191" y="12769"/>
                  </a:lnTo>
                  <a:lnTo>
                    <a:pt x="3191" y="12769"/>
                  </a:lnTo>
                  <a:close/>
                  <a:moveTo>
                    <a:pt x="3279" y="13007"/>
                  </a:moveTo>
                  <a:lnTo>
                    <a:pt x="3279" y="13007"/>
                  </a:lnTo>
                  <a:lnTo>
                    <a:pt x="3232" y="13061"/>
                  </a:lnTo>
                  <a:lnTo>
                    <a:pt x="3186" y="13116"/>
                  </a:lnTo>
                  <a:lnTo>
                    <a:pt x="3142" y="13171"/>
                  </a:lnTo>
                  <a:lnTo>
                    <a:pt x="3098" y="13227"/>
                  </a:lnTo>
                  <a:lnTo>
                    <a:pt x="3098" y="13227"/>
                  </a:lnTo>
                  <a:lnTo>
                    <a:pt x="3080" y="13220"/>
                  </a:lnTo>
                  <a:lnTo>
                    <a:pt x="3063" y="13212"/>
                  </a:lnTo>
                  <a:lnTo>
                    <a:pt x="3046" y="13203"/>
                  </a:lnTo>
                  <a:lnTo>
                    <a:pt x="3029" y="13193"/>
                  </a:lnTo>
                  <a:lnTo>
                    <a:pt x="3029" y="13193"/>
                  </a:lnTo>
                  <a:lnTo>
                    <a:pt x="3088" y="13096"/>
                  </a:lnTo>
                  <a:lnTo>
                    <a:pt x="3148" y="13001"/>
                  </a:lnTo>
                  <a:lnTo>
                    <a:pt x="3208" y="12908"/>
                  </a:lnTo>
                  <a:lnTo>
                    <a:pt x="3272" y="12815"/>
                  </a:lnTo>
                  <a:lnTo>
                    <a:pt x="3336" y="12724"/>
                  </a:lnTo>
                  <a:lnTo>
                    <a:pt x="3402" y="12634"/>
                  </a:lnTo>
                  <a:lnTo>
                    <a:pt x="3469" y="12544"/>
                  </a:lnTo>
                  <a:lnTo>
                    <a:pt x="3537" y="12456"/>
                  </a:lnTo>
                  <a:lnTo>
                    <a:pt x="3606" y="12367"/>
                  </a:lnTo>
                  <a:lnTo>
                    <a:pt x="3677" y="12280"/>
                  </a:lnTo>
                  <a:lnTo>
                    <a:pt x="3747" y="12194"/>
                  </a:lnTo>
                  <a:lnTo>
                    <a:pt x="3817" y="12107"/>
                  </a:lnTo>
                  <a:lnTo>
                    <a:pt x="3961" y="11935"/>
                  </a:lnTo>
                  <a:lnTo>
                    <a:pt x="4104" y="11763"/>
                  </a:lnTo>
                  <a:lnTo>
                    <a:pt x="4104" y="11763"/>
                  </a:lnTo>
                  <a:lnTo>
                    <a:pt x="4069" y="11816"/>
                  </a:lnTo>
                  <a:lnTo>
                    <a:pt x="4035" y="11868"/>
                  </a:lnTo>
                  <a:lnTo>
                    <a:pt x="3966" y="11977"/>
                  </a:lnTo>
                  <a:lnTo>
                    <a:pt x="3966" y="11977"/>
                  </a:lnTo>
                  <a:lnTo>
                    <a:pt x="3884" y="12106"/>
                  </a:lnTo>
                  <a:lnTo>
                    <a:pt x="3801" y="12237"/>
                  </a:lnTo>
                  <a:lnTo>
                    <a:pt x="3716" y="12368"/>
                  </a:lnTo>
                  <a:lnTo>
                    <a:pt x="3632" y="12499"/>
                  </a:lnTo>
                  <a:lnTo>
                    <a:pt x="3632" y="12499"/>
                  </a:lnTo>
                  <a:lnTo>
                    <a:pt x="3515" y="12663"/>
                  </a:lnTo>
                  <a:lnTo>
                    <a:pt x="3397" y="12826"/>
                  </a:lnTo>
                  <a:lnTo>
                    <a:pt x="3397" y="12826"/>
                  </a:lnTo>
                  <a:lnTo>
                    <a:pt x="3357" y="12886"/>
                  </a:lnTo>
                  <a:lnTo>
                    <a:pt x="3320" y="12944"/>
                  </a:lnTo>
                  <a:lnTo>
                    <a:pt x="3279" y="13007"/>
                  </a:lnTo>
                  <a:lnTo>
                    <a:pt x="3279" y="13007"/>
                  </a:lnTo>
                  <a:close/>
                  <a:moveTo>
                    <a:pt x="3567" y="12779"/>
                  </a:moveTo>
                  <a:lnTo>
                    <a:pt x="3567" y="12779"/>
                  </a:lnTo>
                  <a:lnTo>
                    <a:pt x="3426" y="12955"/>
                  </a:lnTo>
                  <a:lnTo>
                    <a:pt x="3381" y="13012"/>
                  </a:lnTo>
                  <a:lnTo>
                    <a:pt x="3365" y="13031"/>
                  </a:lnTo>
                  <a:lnTo>
                    <a:pt x="3355" y="13041"/>
                  </a:lnTo>
                  <a:lnTo>
                    <a:pt x="3351" y="13045"/>
                  </a:lnTo>
                  <a:lnTo>
                    <a:pt x="3349" y="13045"/>
                  </a:lnTo>
                  <a:lnTo>
                    <a:pt x="3349" y="13044"/>
                  </a:lnTo>
                  <a:lnTo>
                    <a:pt x="3350" y="13040"/>
                  </a:lnTo>
                  <a:lnTo>
                    <a:pt x="3357" y="13026"/>
                  </a:lnTo>
                  <a:lnTo>
                    <a:pt x="3370" y="13004"/>
                  </a:lnTo>
                  <a:lnTo>
                    <a:pt x="3417" y="12927"/>
                  </a:lnTo>
                  <a:lnTo>
                    <a:pt x="3494" y="12806"/>
                  </a:lnTo>
                  <a:lnTo>
                    <a:pt x="3494" y="12806"/>
                  </a:lnTo>
                  <a:lnTo>
                    <a:pt x="3496" y="12802"/>
                  </a:lnTo>
                  <a:lnTo>
                    <a:pt x="3496" y="12802"/>
                  </a:lnTo>
                  <a:lnTo>
                    <a:pt x="3620" y="12670"/>
                  </a:lnTo>
                  <a:lnTo>
                    <a:pt x="3746" y="12538"/>
                  </a:lnTo>
                  <a:lnTo>
                    <a:pt x="3746" y="12538"/>
                  </a:lnTo>
                  <a:lnTo>
                    <a:pt x="3702" y="12599"/>
                  </a:lnTo>
                  <a:lnTo>
                    <a:pt x="3658" y="12660"/>
                  </a:lnTo>
                  <a:lnTo>
                    <a:pt x="3612" y="12719"/>
                  </a:lnTo>
                  <a:lnTo>
                    <a:pt x="3567" y="12779"/>
                  </a:lnTo>
                  <a:lnTo>
                    <a:pt x="3567" y="12779"/>
                  </a:lnTo>
                  <a:close/>
                  <a:moveTo>
                    <a:pt x="3860" y="12375"/>
                  </a:moveTo>
                  <a:lnTo>
                    <a:pt x="3860" y="12375"/>
                  </a:lnTo>
                  <a:lnTo>
                    <a:pt x="3788" y="12454"/>
                  </a:lnTo>
                  <a:lnTo>
                    <a:pt x="3715" y="12532"/>
                  </a:lnTo>
                  <a:lnTo>
                    <a:pt x="3569" y="12687"/>
                  </a:lnTo>
                  <a:lnTo>
                    <a:pt x="3569" y="12687"/>
                  </a:lnTo>
                  <a:lnTo>
                    <a:pt x="3672" y="12524"/>
                  </a:lnTo>
                  <a:lnTo>
                    <a:pt x="3773" y="12360"/>
                  </a:lnTo>
                  <a:lnTo>
                    <a:pt x="3773" y="12360"/>
                  </a:lnTo>
                  <a:lnTo>
                    <a:pt x="3933" y="12129"/>
                  </a:lnTo>
                  <a:lnTo>
                    <a:pt x="4092" y="11898"/>
                  </a:lnTo>
                  <a:lnTo>
                    <a:pt x="4250" y="11664"/>
                  </a:lnTo>
                  <a:lnTo>
                    <a:pt x="4405" y="11429"/>
                  </a:lnTo>
                  <a:lnTo>
                    <a:pt x="4405" y="11429"/>
                  </a:lnTo>
                  <a:lnTo>
                    <a:pt x="4439" y="11391"/>
                  </a:lnTo>
                  <a:lnTo>
                    <a:pt x="4456" y="11371"/>
                  </a:lnTo>
                  <a:lnTo>
                    <a:pt x="4474" y="11352"/>
                  </a:lnTo>
                  <a:lnTo>
                    <a:pt x="4474" y="11352"/>
                  </a:lnTo>
                  <a:lnTo>
                    <a:pt x="4497" y="11329"/>
                  </a:lnTo>
                  <a:lnTo>
                    <a:pt x="4516" y="11311"/>
                  </a:lnTo>
                  <a:lnTo>
                    <a:pt x="4532" y="11298"/>
                  </a:lnTo>
                  <a:lnTo>
                    <a:pt x="4545" y="11291"/>
                  </a:lnTo>
                  <a:lnTo>
                    <a:pt x="4550" y="11289"/>
                  </a:lnTo>
                  <a:lnTo>
                    <a:pt x="4554" y="11289"/>
                  </a:lnTo>
                  <a:lnTo>
                    <a:pt x="4558" y="11289"/>
                  </a:lnTo>
                  <a:lnTo>
                    <a:pt x="4561" y="11290"/>
                  </a:lnTo>
                  <a:lnTo>
                    <a:pt x="4564" y="11291"/>
                  </a:lnTo>
                  <a:lnTo>
                    <a:pt x="4565" y="11295"/>
                  </a:lnTo>
                  <a:lnTo>
                    <a:pt x="4566" y="11298"/>
                  </a:lnTo>
                  <a:lnTo>
                    <a:pt x="4567" y="11303"/>
                  </a:lnTo>
                  <a:lnTo>
                    <a:pt x="4566" y="11315"/>
                  </a:lnTo>
                  <a:lnTo>
                    <a:pt x="4564" y="11330"/>
                  </a:lnTo>
                  <a:lnTo>
                    <a:pt x="4559" y="11346"/>
                  </a:lnTo>
                  <a:lnTo>
                    <a:pt x="4553" y="11366"/>
                  </a:lnTo>
                  <a:lnTo>
                    <a:pt x="4537" y="11410"/>
                  </a:lnTo>
                  <a:lnTo>
                    <a:pt x="4518" y="11456"/>
                  </a:lnTo>
                  <a:lnTo>
                    <a:pt x="4518" y="11456"/>
                  </a:lnTo>
                  <a:lnTo>
                    <a:pt x="4474" y="11510"/>
                  </a:lnTo>
                  <a:lnTo>
                    <a:pt x="4429" y="11565"/>
                  </a:lnTo>
                  <a:lnTo>
                    <a:pt x="4387" y="11621"/>
                  </a:lnTo>
                  <a:lnTo>
                    <a:pt x="4345" y="11678"/>
                  </a:lnTo>
                  <a:lnTo>
                    <a:pt x="4303" y="11734"/>
                  </a:lnTo>
                  <a:lnTo>
                    <a:pt x="4262" y="11791"/>
                  </a:lnTo>
                  <a:lnTo>
                    <a:pt x="4180" y="11907"/>
                  </a:lnTo>
                  <a:lnTo>
                    <a:pt x="4099" y="12023"/>
                  </a:lnTo>
                  <a:lnTo>
                    <a:pt x="4020" y="12141"/>
                  </a:lnTo>
                  <a:lnTo>
                    <a:pt x="3940" y="12258"/>
                  </a:lnTo>
                  <a:lnTo>
                    <a:pt x="3860" y="12375"/>
                  </a:lnTo>
                  <a:lnTo>
                    <a:pt x="3860" y="12375"/>
                  </a:lnTo>
                  <a:close/>
                  <a:moveTo>
                    <a:pt x="3508" y="13141"/>
                  </a:moveTo>
                  <a:lnTo>
                    <a:pt x="3508" y="13141"/>
                  </a:lnTo>
                  <a:lnTo>
                    <a:pt x="3506" y="13144"/>
                  </a:lnTo>
                  <a:lnTo>
                    <a:pt x="3505" y="13148"/>
                  </a:lnTo>
                  <a:lnTo>
                    <a:pt x="3506" y="13154"/>
                  </a:lnTo>
                  <a:lnTo>
                    <a:pt x="3508" y="13158"/>
                  </a:lnTo>
                  <a:lnTo>
                    <a:pt x="3513" y="13162"/>
                  </a:lnTo>
                  <a:lnTo>
                    <a:pt x="3513" y="13162"/>
                  </a:lnTo>
                  <a:lnTo>
                    <a:pt x="3482" y="13178"/>
                  </a:lnTo>
                  <a:lnTo>
                    <a:pt x="3452" y="13193"/>
                  </a:lnTo>
                  <a:lnTo>
                    <a:pt x="3423" y="13206"/>
                  </a:lnTo>
                  <a:lnTo>
                    <a:pt x="3395" y="13218"/>
                  </a:lnTo>
                  <a:lnTo>
                    <a:pt x="3395" y="13218"/>
                  </a:lnTo>
                  <a:lnTo>
                    <a:pt x="3458" y="13151"/>
                  </a:lnTo>
                  <a:lnTo>
                    <a:pt x="3520" y="13083"/>
                  </a:lnTo>
                  <a:lnTo>
                    <a:pt x="3643" y="12948"/>
                  </a:lnTo>
                  <a:lnTo>
                    <a:pt x="3643" y="12948"/>
                  </a:lnTo>
                  <a:lnTo>
                    <a:pt x="3575" y="13044"/>
                  </a:lnTo>
                  <a:lnTo>
                    <a:pt x="3541" y="13093"/>
                  </a:lnTo>
                  <a:lnTo>
                    <a:pt x="3508" y="13141"/>
                  </a:lnTo>
                  <a:lnTo>
                    <a:pt x="3508" y="13141"/>
                  </a:lnTo>
                  <a:close/>
                  <a:moveTo>
                    <a:pt x="3594" y="13114"/>
                  </a:moveTo>
                  <a:lnTo>
                    <a:pt x="3594" y="13114"/>
                  </a:lnTo>
                  <a:lnTo>
                    <a:pt x="3560" y="13134"/>
                  </a:lnTo>
                  <a:lnTo>
                    <a:pt x="3560" y="13134"/>
                  </a:lnTo>
                  <a:lnTo>
                    <a:pt x="3608" y="13088"/>
                  </a:lnTo>
                  <a:lnTo>
                    <a:pt x="3654" y="13040"/>
                  </a:lnTo>
                  <a:lnTo>
                    <a:pt x="3700" y="12993"/>
                  </a:lnTo>
                  <a:lnTo>
                    <a:pt x="3745" y="12944"/>
                  </a:lnTo>
                  <a:lnTo>
                    <a:pt x="3745" y="12944"/>
                  </a:lnTo>
                  <a:lnTo>
                    <a:pt x="3747" y="12948"/>
                  </a:lnTo>
                  <a:lnTo>
                    <a:pt x="3749" y="12951"/>
                  </a:lnTo>
                  <a:lnTo>
                    <a:pt x="3753" y="12953"/>
                  </a:lnTo>
                  <a:lnTo>
                    <a:pt x="3756" y="12956"/>
                  </a:lnTo>
                  <a:lnTo>
                    <a:pt x="3761" y="12957"/>
                  </a:lnTo>
                  <a:lnTo>
                    <a:pt x="3764" y="12957"/>
                  </a:lnTo>
                  <a:lnTo>
                    <a:pt x="3769" y="12956"/>
                  </a:lnTo>
                  <a:lnTo>
                    <a:pt x="3773" y="12952"/>
                  </a:lnTo>
                  <a:lnTo>
                    <a:pt x="3773" y="12952"/>
                  </a:lnTo>
                  <a:lnTo>
                    <a:pt x="3816" y="12911"/>
                  </a:lnTo>
                  <a:lnTo>
                    <a:pt x="3858" y="12869"/>
                  </a:lnTo>
                  <a:lnTo>
                    <a:pt x="3899" y="12826"/>
                  </a:lnTo>
                  <a:lnTo>
                    <a:pt x="3940" y="12783"/>
                  </a:lnTo>
                  <a:lnTo>
                    <a:pt x="3980" y="12739"/>
                  </a:lnTo>
                  <a:lnTo>
                    <a:pt x="4018" y="12695"/>
                  </a:lnTo>
                  <a:lnTo>
                    <a:pt x="4056" y="12650"/>
                  </a:lnTo>
                  <a:lnTo>
                    <a:pt x="4093" y="12605"/>
                  </a:lnTo>
                  <a:lnTo>
                    <a:pt x="4130" y="12559"/>
                  </a:lnTo>
                  <a:lnTo>
                    <a:pt x="4166" y="12513"/>
                  </a:lnTo>
                  <a:lnTo>
                    <a:pt x="4201" y="12467"/>
                  </a:lnTo>
                  <a:lnTo>
                    <a:pt x="4235" y="12420"/>
                  </a:lnTo>
                  <a:lnTo>
                    <a:pt x="4303" y="12324"/>
                  </a:lnTo>
                  <a:lnTo>
                    <a:pt x="4370" y="12225"/>
                  </a:lnTo>
                  <a:lnTo>
                    <a:pt x="4370" y="12225"/>
                  </a:lnTo>
                  <a:lnTo>
                    <a:pt x="4336" y="12282"/>
                  </a:lnTo>
                  <a:lnTo>
                    <a:pt x="4300" y="12337"/>
                  </a:lnTo>
                  <a:lnTo>
                    <a:pt x="4264" y="12392"/>
                  </a:lnTo>
                  <a:lnTo>
                    <a:pt x="4228" y="12447"/>
                  </a:lnTo>
                  <a:lnTo>
                    <a:pt x="4153" y="12553"/>
                  </a:lnTo>
                  <a:lnTo>
                    <a:pt x="4077" y="12658"/>
                  </a:lnTo>
                  <a:lnTo>
                    <a:pt x="4077" y="12658"/>
                  </a:lnTo>
                  <a:lnTo>
                    <a:pt x="4051" y="12692"/>
                  </a:lnTo>
                  <a:lnTo>
                    <a:pt x="4025" y="12726"/>
                  </a:lnTo>
                  <a:lnTo>
                    <a:pt x="3998" y="12759"/>
                  </a:lnTo>
                  <a:lnTo>
                    <a:pt x="3972" y="12791"/>
                  </a:lnTo>
                  <a:lnTo>
                    <a:pt x="3943" y="12821"/>
                  </a:lnTo>
                  <a:lnTo>
                    <a:pt x="3915" y="12852"/>
                  </a:lnTo>
                  <a:lnTo>
                    <a:pt x="3886" y="12881"/>
                  </a:lnTo>
                  <a:lnTo>
                    <a:pt x="3857" y="12909"/>
                  </a:lnTo>
                  <a:lnTo>
                    <a:pt x="3826" y="12936"/>
                  </a:lnTo>
                  <a:lnTo>
                    <a:pt x="3795" y="12963"/>
                  </a:lnTo>
                  <a:lnTo>
                    <a:pt x="3763" y="12990"/>
                  </a:lnTo>
                  <a:lnTo>
                    <a:pt x="3732" y="13015"/>
                  </a:lnTo>
                  <a:lnTo>
                    <a:pt x="3698" y="13040"/>
                  </a:lnTo>
                  <a:lnTo>
                    <a:pt x="3664" y="13065"/>
                  </a:lnTo>
                  <a:lnTo>
                    <a:pt x="3630" y="13089"/>
                  </a:lnTo>
                  <a:lnTo>
                    <a:pt x="3594" y="13114"/>
                  </a:lnTo>
                  <a:lnTo>
                    <a:pt x="3594" y="13114"/>
                  </a:lnTo>
                  <a:close/>
                  <a:moveTo>
                    <a:pt x="4674" y="11255"/>
                  </a:moveTo>
                  <a:lnTo>
                    <a:pt x="4674" y="11255"/>
                  </a:lnTo>
                  <a:lnTo>
                    <a:pt x="4675" y="11277"/>
                  </a:lnTo>
                  <a:lnTo>
                    <a:pt x="4676" y="11300"/>
                  </a:lnTo>
                  <a:lnTo>
                    <a:pt x="4676" y="11323"/>
                  </a:lnTo>
                  <a:lnTo>
                    <a:pt x="4675" y="11346"/>
                  </a:lnTo>
                  <a:lnTo>
                    <a:pt x="4673" y="11393"/>
                  </a:lnTo>
                  <a:lnTo>
                    <a:pt x="4667" y="11440"/>
                  </a:lnTo>
                  <a:lnTo>
                    <a:pt x="4659" y="11488"/>
                  </a:lnTo>
                  <a:lnTo>
                    <a:pt x="4648" y="11536"/>
                  </a:lnTo>
                  <a:lnTo>
                    <a:pt x="4636" y="11584"/>
                  </a:lnTo>
                  <a:lnTo>
                    <a:pt x="4623" y="11631"/>
                  </a:lnTo>
                  <a:lnTo>
                    <a:pt x="4609" y="11679"/>
                  </a:lnTo>
                  <a:lnTo>
                    <a:pt x="4593" y="11726"/>
                  </a:lnTo>
                  <a:lnTo>
                    <a:pt x="4577" y="11772"/>
                  </a:lnTo>
                  <a:lnTo>
                    <a:pt x="4560" y="11817"/>
                  </a:lnTo>
                  <a:lnTo>
                    <a:pt x="4525" y="11905"/>
                  </a:lnTo>
                  <a:lnTo>
                    <a:pt x="4491" y="11987"/>
                  </a:lnTo>
                  <a:lnTo>
                    <a:pt x="4491" y="11987"/>
                  </a:lnTo>
                  <a:lnTo>
                    <a:pt x="4471" y="12030"/>
                  </a:lnTo>
                  <a:lnTo>
                    <a:pt x="4471" y="12030"/>
                  </a:lnTo>
                  <a:lnTo>
                    <a:pt x="4465" y="12029"/>
                  </a:lnTo>
                  <a:lnTo>
                    <a:pt x="4461" y="12030"/>
                  </a:lnTo>
                  <a:lnTo>
                    <a:pt x="4456" y="12032"/>
                  </a:lnTo>
                  <a:lnTo>
                    <a:pt x="4453" y="12036"/>
                  </a:lnTo>
                  <a:lnTo>
                    <a:pt x="4453" y="12036"/>
                  </a:lnTo>
                  <a:lnTo>
                    <a:pt x="4388" y="12140"/>
                  </a:lnTo>
                  <a:lnTo>
                    <a:pt x="4322" y="12242"/>
                  </a:lnTo>
                  <a:lnTo>
                    <a:pt x="4255" y="12342"/>
                  </a:lnTo>
                  <a:lnTo>
                    <a:pt x="4186" y="12443"/>
                  </a:lnTo>
                  <a:lnTo>
                    <a:pt x="4186" y="12443"/>
                  </a:lnTo>
                  <a:lnTo>
                    <a:pt x="4189" y="12438"/>
                  </a:lnTo>
                  <a:lnTo>
                    <a:pt x="4189" y="12437"/>
                  </a:lnTo>
                  <a:lnTo>
                    <a:pt x="4188" y="12437"/>
                  </a:lnTo>
                  <a:lnTo>
                    <a:pt x="4179" y="12448"/>
                  </a:lnTo>
                  <a:lnTo>
                    <a:pt x="4130" y="12507"/>
                  </a:lnTo>
                  <a:lnTo>
                    <a:pt x="3977" y="12697"/>
                  </a:lnTo>
                  <a:lnTo>
                    <a:pt x="3910" y="12779"/>
                  </a:lnTo>
                  <a:lnTo>
                    <a:pt x="3886" y="12806"/>
                  </a:lnTo>
                  <a:lnTo>
                    <a:pt x="3873" y="12821"/>
                  </a:lnTo>
                  <a:lnTo>
                    <a:pt x="3871" y="12824"/>
                  </a:lnTo>
                  <a:lnTo>
                    <a:pt x="3872" y="12820"/>
                  </a:lnTo>
                  <a:lnTo>
                    <a:pt x="3885" y="12801"/>
                  </a:lnTo>
                  <a:lnTo>
                    <a:pt x="3915" y="12760"/>
                  </a:lnTo>
                  <a:lnTo>
                    <a:pt x="3965" y="12695"/>
                  </a:lnTo>
                  <a:lnTo>
                    <a:pt x="3965" y="12695"/>
                  </a:lnTo>
                  <a:lnTo>
                    <a:pt x="4049" y="12582"/>
                  </a:lnTo>
                  <a:lnTo>
                    <a:pt x="4132" y="12470"/>
                  </a:lnTo>
                  <a:lnTo>
                    <a:pt x="4214" y="12358"/>
                  </a:lnTo>
                  <a:lnTo>
                    <a:pt x="4254" y="12300"/>
                  </a:lnTo>
                  <a:lnTo>
                    <a:pt x="4292" y="12244"/>
                  </a:lnTo>
                  <a:lnTo>
                    <a:pt x="4331" y="12186"/>
                  </a:lnTo>
                  <a:lnTo>
                    <a:pt x="4370" y="12128"/>
                  </a:lnTo>
                  <a:lnTo>
                    <a:pt x="4406" y="12070"/>
                  </a:lnTo>
                  <a:lnTo>
                    <a:pt x="4442" y="12010"/>
                  </a:lnTo>
                  <a:lnTo>
                    <a:pt x="4477" y="11949"/>
                  </a:lnTo>
                  <a:lnTo>
                    <a:pt x="4511" y="11888"/>
                  </a:lnTo>
                  <a:lnTo>
                    <a:pt x="4544" y="11826"/>
                  </a:lnTo>
                  <a:lnTo>
                    <a:pt x="4576" y="11763"/>
                  </a:lnTo>
                  <a:lnTo>
                    <a:pt x="4576" y="11763"/>
                  </a:lnTo>
                  <a:lnTo>
                    <a:pt x="4578" y="11757"/>
                  </a:lnTo>
                  <a:lnTo>
                    <a:pt x="4577" y="11751"/>
                  </a:lnTo>
                  <a:lnTo>
                    <a:pt x="4574" y="11747"/>
                  </a:lnTo>
                  <a:lnTo>
                    <a:pt x="4570" y="11743"/>
                  </a:lnTo>
                  <a:lnTo>
                    <a:pt x="4565" y="11741"/>
                  </a:lnTo>
                  <a:lnTo>
                    <a:pt x="4559" y="11741"/>
                  </a:lnTo>
                  <a:lnTo>
                    <a:pt x="4553" y="11743"/>
                  </a:lnTo>
                  <a:lnTo>
                    <a:pt x="4549" y="11748"/>
                  </a:lnTo>
                  <a:lnTo>
                    <a:pt x="4549" y="11748"/>
                  </a:lnTo>
                  <a:lnTo>
                    <a:pt x="4448" y="11900"/>
                  </a:lnTo>
                  <a:lnTo>
                    <a:pt x="4350" y="12052"/>
                  </a:lnTo>
                  <a:lnTo>
                    <a:pt x="4153" y="12358"/>
                  </a:lnTo>
                  <a:lnTo>
                    <a:pt x="4153" y="12358"/>
                  </a:lnTo>
                  <a:lnTo>
                    <a:pt x="4125" y="12399"/>
                  </a:lnTo>
                  <a:lnTo>
                    <a:pt x="4096" y="12441"/>
                  </a:lnTo>
                  <a:lnTo>
                    <a:pt x="4064" y="12483"/>
                  </a:lnTo>
                  <a:lnTo>
                    <a:pt x="4031" y="12525"/>
                  </a:lnTo>
                  <a:lnTo>
                    <a:pt x="3963" y="12609"/>
                  </a:lnTo>
                  <a:lnTo>
                    <a:pt x="3893" y="12692"/>
                  </a:lnTo>
                  <a:lnTo>
                    <a:pt x="3824" y="12774"/>
                  </a:lnTo>
                  <a:lnTo>
                    <a:pt x="3757" y="12852"/>
                  </a:lnTo>
                  <a:lnTo>
                    <a:pt x="3698" y="12925"/>
                  </a:lnTo>
                  <a:lnTo>
                    <a:pt x="3671" y="12959"/>
                  </a:lnTo>
                  <a:lnTo>
                    <a:pt x="3646" y="12993"/>
                  </a:lnTo>
                  <a:lnTo>
                    <a:pt x="3646" y="12993"/>
                  </a:lnTo>
                  <a:lnTo>
                    <a:pt x="3698" y="12918"/>
                  </a:lnTo>
                  <a:lnTo>
                    <a:pt x="3752" y="12843"/>
                  </a:lnTo>
                  <a:lnTo>
                    <a:pt x="3804" y="12771"/>
                  </a:lnTo>
                  <a:lnTo>
                    <a:pt x="3859" y="12698"/>
                  </a:lnTo>
                  <a:lnTo>
                    <a:pt x="3859" y="12698"/>
                  </a:lnTo>
                  <a:lnTo>
                    <a:pt x="3943" y="12596"/>
                  </a:lnTo>
                  <a:lnTo>
                    <a:pt x="4025" y="12492"/>
                  </a:lnTo>
                  <a:lnTo>
                    <a:pt x="4106" y="12388"/>
                  </a:lnTo>
                  <a:lnTo>
                    <a:pt x="4186" y="12282"/>
                  </a:lnTo>
                  <a:lnTo>
                    <a:pt x="4263" y="12174"/>
                  </a:lnTo>
                  <a:lnTo>
                    <a:pt x="4338" y="12064"/>
                  </a:lnTo>
                  <a:lnTo>
                    <a:pt x="4374" y="12009"/>
                  </a:lnTo>
                  <a:lnTo>
                    <a:pt x="4410" y="11953"/>
                  </a:lnTo>
                  <a:lnTo>
                    <a:pt x="4446" y="11897"/>
                  </a:lnTo>
                  <a:lnTo>
                    <a:pt x="4481" y="11840"/>
                  </a:lnTo>
                  <a:lnTo>
                    <a:pt x="4481" y="11840"/>
                  </a:lnTo>
                  <a:lnTo>
                    <a:pt x="4515" y="11783"/>
                  </a:lnTo>
                  <a:lnTo>
                    <a:pt x="4536" y="11748"/>
                  </a:lnTo>
                  <a:lnTo>
                    <a:pt x="4544" y="11730"/>
                  </a:lnTo>
                  <a:lnTo>
                    <a:pt x="4544" y="11728"/>
                  </a:lnTo>
                  <a:lnTo>
                    <a:pt x="4542" y="11729"/>
                  </a:lnTo>
                  <a:lnTo>
                    <a:pt x="4542" y="11729"/>
                  </a:lnTo>
                  <a:lnTo>
                    <a:pt x="4584" y="11651"/>
                  </a:lnTo>
                  <a:lnTo>
                    <a:pt x="4605" y="11612"/>
                  </a:lnTo>
                  <a:lnTo>
                    <a:pt x="4623" y="11571"/>
                  </a:lnTo>
                  <a:lnTo>
                    <a:pt x="4623" y="11571"/>
                  </a:lnTo>
                  <a:lnTo>
                    <a:pt x="4625" y="11568"/>
                  </a:lnTo>
                  <a:lnTo>
                    <a:pt x="4626" y="11565"/>
                  </a:lnTo>
                  <a:lnTo>
                    <a:pt x="4625" y="11559"/>
                  </a:lnTo>
                  <a:lnTo>
                    <a:pt x="4621" y="11554"/>
                  </a:lnTo>
                  <a:lnTo>
                    <a:pt x="4616" y="11550"/>
                  </a:lnTo>
                  <a:lnTo>
                    <a:pt x="4612" y="11548"/>
                  </a:lnTo>
                  <a:lnTo>
                    <a:pt x="4606" y="11548"/>
                  </a:lnTo>
                  <a:lnTo>
                    <a:pt x="4601" y="11550"/>
                  </a:lnTo>
                  <a:lnTo>
                    <a:pt x="4599" y="11552"/>
                  </a:lnTo>
                  <a:lnTo>
                    <a:pt x="4597" y="11556"/>
                  </a:lnTo>
                  <a:lnTo>
                    <a:pt x="4597" y="11556"/>
                  </a:lnTo>
                  <a:lnTo>
                    <a:pt x="4549" y="11650"/>
                  </a:lnTo>
                  <a:lnTo>
                    <a:pt x="4498" y="11741"/>
                  </a:lnTo>
                  <a:lnTo>
                    <a:pt x="4447" y="11831"/>
                  </a:lnTo>
                  <a:lnTo>
                    <a:pt x="4393" y="11920"/>
                  </a:lnTo>
                  <a:lnTo>
                    <a:pt x="4337" y="12008"/>
                  </a:lnTo>
                  <a:lnTo>
                    <a:pt x="4279" y="12094"/>
                  </a:lnTo>
                  <a:lnTo>
                    <a:pt x="4221" y="12180"/>
                  </a:lnTo>
                  <a:lnTo>
                    <a:pt x="4161" y="12264"/>
                  </a:lnTo>
                  <a:lnTo>
                    <a:pt x="4161" y="12264"/>
                  </a:lnTo>
                  <a:lnTo>
                    <a:pt x="4065" y="12393"/>
                  </a:lnTo>
                  <a:lnTo>
                    <a:pt x="3969" y="12518"/>
                  </a:lnTo>
                  <a:lnTo>
                    <a:pt x="3969" y="12518"/>
                  </a:lnTo>
                  <a:lnTo>
                    <a:pt x="3939" y="12554"/>
                  </a:lnTo>
                  <a:lnTo>
                    <a:pt x="3907" y="12591"/>
                  </a:lnTo>
                  <a:lnTo>
                    <a:pt x="3842" y="12663"/>
                  </a:lnTo>
                  <a:lnTo>
                    <a:pt x="3775" y="12736"/>
                  </a:lnTo>
                  <a:lnTo>
                    <a:pt x="3706" y="12807"/>
                  </a:lnTo>
                  <a:lnTo>
                    <a:pt x="3640" y="12880"/>
                  </a:lnTo>
                  <a:lnTo>
                    <a:pt x="3609" y="12915"/>
                  </a:lnTo>
                  <a:lnTo>
                    <a:pt x="3577" y="12951"/>
                  </a:lnTo>
                  <a:lnTo>
                    <a:pt x="3549" y="12986"/>
                  </a:lnTo>
                  <a:lnTo>
                    <a:pt x="3521" y="13021"/>
                  </a:lnTo>
                  <a:lnTo>
                    <a:pt x="3495" y="13056"/>
                  </a:lnTo>
                  <a:lnTo>
                    <a:pt x="3473" y="13092"/>
                  </a:lnTo>
                  <a:lnTo>
                    <a:pt x="3473" y="13092"/>
                  </a:lnTo>
                  <a:lnTo>
                    <a:pt x="3507" y="13038"/>
                  </a:lnTo>
                  <a:lnTo>
                    <a:pt x="3542" y="12984"/>
                  </a:lnTo>
                  <a:lnTo>
                    <a:pt x="3615" y="12879"/>
                  </a:lnTo>
                  <a:lnTo>
                    <a:pt x="3688" y="12773"/>
                  </a:lnTo>
                  <a:lnTo>
                    <a:pt x="3764" y="12670"/>
                  </a:lnTo>
                  <a:lnTo>
                    <a:pt x="3840" y="12568"/>
                  </a:lnTo>
                  <a:lnTo>
                    <a:pt x="3918" y="12467"/>
                  </a:lnTo>
                  <a:lnTo>
                    <a:pt x="3994" y="12365"/>
                  </a:lnTo>
                  <a:lnTo>
                    <a:pt x="4070" y="12263"/>
                  </a:lnTo>
                  <a:lnTo>
                    <a:pt x="4146" y="12160"/>
                  </a:lnTo>
                  <a:lnTo>
                    <a:pt x="4220" y="12057"/>
                  </a:lnTo>
                  <a:lnTo>
                    <a:pt x="4291" y="11952"/>
                  </a:lnTo>
                  <a:lnTo>
                    <a:pt x="4326" y="11899"/>
                  </a:lnTo>
                  <a:lnTo>
                    <a:pt x="4361" y="11845"/>
                  </a:lnTo>
                  <a:lnTo>
                    <a:pt x="4395" y="11791"/>
                  </a:lnTo>
                  <a:lnTo>
                    <a:pt x="4428" y="11736"/>
                  </a:lnTo>
                  <a:lnTo>
                    <a:pt x="4460" y="11681"/>
                  </a:lnTo>
                  <a:lnTo>
                    <a:pt x="4491" y="11625"/>
                  </a:lnTo>
                  <a:lnTo>
                    <a:pt x="4522" y="11569"/>
                  </a:lnTo>
                  <a:lnTo>
                    <a:pt x="4551" y="11511"/>
                  </a:lnTo>
                  <a:lnTo>
                    <a:pt x="4580" y="11454"/>
                  </a:lnTo>
                  <a:lnTo>
                    <a:pt x="4607" y="11394"/>
                  </a:lnTo>
                  <a:lnTo>
                    <a:pt x="4607" y="11394"/>
                  </a:lnTo>
                  <a:lnTo>
                    <a:pt x="4608" y="11391"/>
                  </a:lnTo>
                  <a:lnTo>
                    <a:pt x="4608" y="11387"/>
                  </a:lnTo>
                  <a:lnTo>
                    <a:pt x="4607" y="11383"/>
                  </a:lnTo>
                  <a:lnTo>
                    <a:pt x="4606" y="11379"/>
                  </a:lnTo>
                  <a:lnTo>
                    <a:pt x="4604" y="11377"/>
                  </a:lnTo>
                  <a:lnTo>
                    <a:pt x="4600" y="11374"/>
                  </a:lnTo>
                  <a:lnTo>
                    <a:pt x="4597" y="11372"/>
                  </a:lnTo>
                  <a:lnTo>
                    <a:pt x="4593" y="11372"/>
                  </a:lnTo>
                  <a:lnTo>
                    <a:pt x="4593" y="11372"/>
                  </a:lnTo>
                  <a:lnTo>
                    <a:pt x="4611" y="11330"/>
                  </a:lnTo>
                  <a:lnTo>
                    <a:pt x="4627" y="11287"/>
                  </a:lnTo>
                  <a:lnTo>
                    <a:pt x="4643" y="11243"/>
                  </a:lnTo>
                  <a:lnTo>
                    <a:pt x="4657" y="11200"/>
                  </a:lnTo>
                  <a:lnTo>
                    <a:pt x="4657" y="11200"/>
                  </a:lnTo>
                  <a:lnTo>
                    <a:pt x="4659" y="11194"/>
                  </a:lnTo>
                  <a:lnTo>
                    <a:pt x="4657" y="11191"/>
                  </a:lnTo>
                  <a:lnTo>
                    <a:pt x="4655" y="11186"/>
                  </a:lnTo>
                  <a:lnTo>
                    <a:pt x="4652" y="11183"/>
                  </a:lnTo>
                  <a:lnTo>
                    <a:pt x="4648" y="11180"/>
                  </a:lnTo>
                  <a:lnTo>
                    <a:pt x="4643" y="11179"/>
                  </a:lnTo>
                  <a:lnTo>
                    <a:pt x="4639" y="11179"/>
                  </a:lnTo>
                  <a:lnTo>
                    <a:pt x="4634" y="11181"/>
                  </a:lnTo>
                  <a:lnTo>
                    <a:pt x="4634" y="11181"/>
                  </a:lnTo>
                  <a:lnTo>
                    <a:pt x="4597" y="11209"/>
                  </a:lnTo>
                  <a:lnTo>
                    <a:pt x="4559" y="11240"/>
                  </a:lnTo>
                  <a:lnTo>
                    <a:pt x="4524" y="11270"/>
                  </a:lnTo>
                  <a:lnTo>
                    <a:pt x="4489" y="11302"/>
                  </a:lnTo>
                  <a:lnTo>
                    <a:pt x="4489" y="11302"/>
                  </a:lnTo>
                  <a:lnTo>
                    <a:pt x="4549" y="11212"/>
                  </a:lnTo>
                  <a:lnTo>
                    <a:pt x="4607" y="11123"/>
                  </a:lnTo>
                  <a:lnTo>
                    <a:pt x="4607" y="11123"/>
                  </a:lnTo>
                  <a:lnTo>
                    <a:pt x="4609" y="11117"/>
                  </a:lnTo>
                  <a:lnTo>
                    <a:pt x="4608" y="11111"/>
                  </a:lnTo>
                  <a:lnTo>
                    <a:pt x="4606" y="11106"/>
                  </a:lnTo>
                  <a:lnTo>
                    <a:pt x="4602" y="11104"/>
                  </a:lnTo>
                  <a:lnTo>
                    <a:pt x="4597" y="11102"/>
                  </a:lnTo>
                  <a:lnTo>
                    <a:pt x="4592" y="11102"/>
                  </a:lnTo>
                  <a:lnTo>
                    <a:pt x="4586" y="11104"/>
                  </a:lnTo>
                  <a:lnTo>
                    <a:pt x="4581" y="11108"/>
                  </a:lnTo>
                  <a:lnTo>
                    <a:pt x="4581" y="11108"/>
                  </a:lnTo>
                  <a:lnTo>
                    <a:pt x="4540" y="11165"/>
                  </a:lnTo>
                  <a:lnTo>
                    <a:pt x="4498" y="11221"/>
                  </a:lnTo>
                  <a:lnTo>
                    <a:pt x="4410" y="11335"/>
                  </a:lnTo>
                  <a:lnTo>
                    <a:pt x="4322" y="11448"/>
                  </a:lnTo>
                  <a:lnTo>
                    <a:pt x="4230" y="11561"/>
                  </a:lnTo>
                  <a:lnTo>
                    <a:pt x="4138" y="11674"/>
                  </a:lnTo>
                  <a:lnTo>
                    <a:pt x="4043" y="11786"/>
                  </a:lnTo>
                  <a:lnTo>
                    <a:pt x="3856" y="12012"/>
                  </a:lnTo>
                  <a:lnTo>
                    <a:pt x="3763" y="12126"/>
                  </a:lnTo>
                  <a:lnTo>
                    <a:pt x="3672" y="12238"/>
                  </a:lnTo>
                  <a:lnTo>
                    <a:pt x="3582" y="12352"/>
                  </a:lnTo>
                  <a:lnTo>
                    <a:pt x="3495" y="12465"/>
                  </a:lnTo>
                  <a:lnTo>
                    <a:pt x="3452" y="12522"/>
                  </a:lnTo>
                  <a:lnTo>
                    <a:pt x="3411" y="12579"/>
                  </a:lnTo>
                  <a:lnTo>
                    <a:pt x="3370" y="12635"/>
                  </a:lnTo>
                  <a:lnTo>
                    <a:pt x="3330" y="12692"/>
                  </a:lnTo>
                  <a:lnTo>
                    <a:pt x="3292" y="12749"/>
                  </a:lnTo>
                  <a:lnTo>
                    <a:pt x="3254" y="12806"/>
                  </a:lnTo>
                  <a:lnTo>
                    <a:pt x="3218" y="12863"/>
                  </a:lnTo>
                  <a:lnTo>
                    <a:pt x="3183" y="12919"/>
                  </a:lnTo>
                  <a:lnTo>
                    <a:pt x="3183" y="12919"/>
                  </a:lnTo>
                  <a:lnTo>
                    <a:pt x="3221" y="12853"/>
                  </a:lnTo>
                  <a:lnTo>
                    <a:pt x="3261" y="12787"/>
                  </a:lnTo>
                  <a:lnTo>
                    <a:pt x="3301" y="12721"/>
                  </a:lnTo>
                  <a:lnTo>
                    <a:pt x="3342" y="12655"/>
                  </a:lnTo>
                  <a:lnTo>
                    <a:pt x="3425" y="12525"/>
                  </a:lnTo>
                  <a:lnTo>
                    <a:pt x="3512" y="12396"/>
                  </a:lnTo>
                  <a:lnTo>
                    <a:pt x="3598" y="12269"/>
                  </a:lnTo>
                  <a:lnTo>
                    <a:pt x="3688" y="12142"/>
                  </a:lnTo>
                  <a:lnTo>
                    <a:pt x="3778" y="12017"/>
                  </a:lnTo>
                  <a:lnTo>
                    <a:pt x="3871" y="11892"/>
                  </a:lnTo>
                  <a:lnTo>
                    <a:pt x="3963" y="11768"/>
                  </a:lnTo>
                  <a:lnTo>
                    <a:pt x="4057" y="11645"/>
                  </a:lnTo>
                  <a:lnTo>
                    <a:pt x="4245" y="11398"/>
                  </a:lnTo>
                  <a:lnTo>
                    <a:pt x="4433" y="11152"/>
                  </a:lnTo>
                  <a:lnTo>
                    <a:pt x="4525" y="11029"/>
                  </a:lnTo>
                  <a:lnTo>
                    <a:pt x="4618" y="10905"/>
                  </a:lnTo>
                  <a:lnTo>
                    <a:pt x="4618" y="10905"/>
                  </a:lnTo>
                  <a:lnTo>
                    <a:pt x="4652" y="11128"/>
                  </a:lnTo>
                  <a:lnTo>
                    <a:pt x="4667" y="11218"/>
                  </a:lnTo>
                  <a:lnTo>
                    <a:pt x="4671" y="11245"/>
                  </a:lnTo>
                  <a:lnTo>
                    <a:pt x="4674" y="11255"/>
                  </a:lnTo>
                  <a:lnTo>
                    <a:pt x="4674" y="11255"/>
                  </a:lnTo>
                  <a:close/>
                  <a:moveTo>
                    <a:pt x="5158" y="9923"/>
                  </a:moveTo>
                  <a:lnTo>
                    <a:pt x="5158" y="9923"/>
                  </a:lnTo>
                  <a:lnTo>
                    <a:pt x="5129" y="9956"/>
                  </a:lnTo>
                  <a:lnTo>
                    <a:pt x="5100" y="9987"/>
                  </a:lnTo>
                  <a:lnTo>
                    <a:pt x="5040" y="10050"/>
                  </a:lnTo>
                  <a:lnTo>
                    <a:pt x="4979" y="10112"/>
                  </a:lnTo>
                  <a:lnTo>
                    <a:pt x="4917" y="10172"/>
                  </a:lnTo>
                  <a:lnTo>
                    <a:pt x="4856" y="10233"/>
                  </a:lnTo>
                  <a:lnTo>
                    <a:pt x="4797" y="10296"/>
                  </a:lnTo>
                  <a:lnTo>
                    <a:pt x="4769" y="10329"/>
                  </a:lnTo>
                  <a:lnTo>
                    <a:pt x="4739" y="10362"/>
                  </a:lnTo>
                  <a:lnTo>
                    <a:pt x="4711" y="10395"/>
                  </a:lnTo>
                  <a:lnTo>
                    <a:pt x="4684" y="10429"/>
                  </a:lnTo>
                  <a:lnTo>
                    <a:pt x="4684" y="10429"/>
                  </a:lnTo>
                  <a:lnTo>
                    <a:pt x="4669" y="10451"/>
                  </a:lnTo>
                  <a:lnTo>
                    <a:pt x="4655" y="10474"/>
                  </a:lnTo>
                  <a:lnTo>
                    <a:pt x="4643" y="10497"/>
                  </a:lnTo>
                  <a:lnTo>
                    <a:pt x="4634" y="10520"/>
                  </a:lnTo>
                  <a:lnTo>
                    <a:pt x="4626" y="10543"/>
                  </a:lnTo>
                  <a:lnTo>
                    <a:pt x="4619" y="10567"/>
                  </a:lnTo>
                  <a:lnTo>
                    <a:pt x="4613" y="10591"/>
                  </a:lnTo>
                  <a:lnTo>
                    <a:pt x="4609" y="10616"/>
                  </a:lnTo>
                  <a:lnTo>
                    <a:pt x="4607" y="10641"/>
                  </a:lnTo>
                  <a:lnTo>
                    <a:pt x="4605" y="10665"/>
                  </a:lnTo>
                  <a:lnTo>
                    <a:pt x="4604" y="10691"/>
                  </a:lnTo>
                  <a:lnTo>
                    <a:pt x="4604" y="10716"/>
                  </a:lnTo>
                  <a:lnTo>
                    <a:pt x="4604" y="10767"/>
                  </a:lnTo>
                  <a:lnTo>
                    <a:pt x="4606" y="10819"/>
                  </a:lnTo>
                  <a:lnTo>
                    <a:pt x="4606" y="10819"/>
                  </a:lnTo>
                  <a:lnTo>
                    <a:pt x="4612" y="10861"/>
                  </a:lnTo>
                  <a:lnTo>
                    <a:pt x="4612" y="10861"/>
                  </a:lnTo>
                  <a:lnTo>
                    <a:pt x="4539" y="10946"/>
                  </a:lnTo>
                  <a:lnTo>
                    <a:pt x="4464" y="11033"/>
                  </a:lnTo>
                  <a:lnTo>
                    <a:pt x="4387" y="11119"/>
                  </a:lnTo>
                  <a:lnTo>
                    <a:pt x="4309" y="11206"/>
                  </a:lnTo>
                  <a:lnTo>
                    <a:pt x="4309" y="11206"/>
                  </a:lnTo>
                  <a:lnTo>
                    <a:pt x="4347" y="11143"/>
                  </a:lnTo>
                  <a:lnTo>
                    <a:pt x="4385" y="11081"/>
                  </a:lnTo>
                  <a:lnTo>
                    <a:pt x="4421" y="11016"/>
                  </a:lnTo>
                  <a:lnTo>
                    <a:pt x="4457" y="10953"/>
                  </a:lnTo>
                  <a:lnTo>
                    <a:pt x="4492" y="10889"/>
                  </a:lnTo>
                  <a:lnTo>
                    <a:pt x="4526" y="10823"/>
                  </a:lnTo>
                  <a:lnTo>
                    <a:pt x="4559" y="10758"/>
                  </a:lnTo>
                  <a:lnTo>
                    <a:pt x="4592" y="10691"/>
                  </a:lnTo>
                  <a:lnTo>
                    <a:pt x="4592" y="10691"/>
                  </a:lnTo>
                  <a:lnTo>
                    <a:pt x="4593" y="10685"/>
                  </a:lnTo>
                  <a:lnTo>
                    <a:pt x="4593" y="10679"/>
                  </a:lnTo>
                  <a:lnTo>
                    <a:pt x="4591" y="10675"/>
                  </a:lnTo>
                  <a:lnTo>
                    <a:pt x="4587" y="10670"/>
                  </a:lnTo>
                  <a:lnTo>
                    <a:pt x="4583" y="10668"/>
                  </a:lnTo>
                  <a:lnTo>
                    <a:pt x="4578" y="10666"/>
                  </a:lnTo>
                  <a:lnTo>
                    <a:pt x="4572" y="10668"/>
                  </a:lnTo>
                  <a:lnTo>
                    <a:pt x="4567" y="10671"/>
                  </a:lnTo>
                  <a:lnTo>
                    <a:pt x="4567" y="10671"/>
                  </a:lnTo>
                  <a:lnTo>
                    <a:pt x="4516" y="10731"/>
                  </a:lnTo>
                  <a:lnTo>
                    <a:pt x="4464" y="10792"/>
                  </a:lnTo>
                  <a:lnTo>
                    <a:pt x="4415" y="10852"/>
                  </a:lnTo>
                  <a:lnTo>
                    <a:pt x="4367" y="10916"/>
                  </a:lnTo>
                  <a:lnTo>
                    <a:pt x="4319" y="10978"/>
                  </a:lnTo>
                  <a:lnTo>
                    <a:pt x="4272" y="11042"/>
                  </a:lnTo>
                  <a:lnTo>
                    <a:pt x="4180" y="11171"/>
                  </a:lnTo>
                  <a:lnTo>
                    <a:pt x="3998" y="11431"/>
                  </a:lnTo>
                  <a:lnTo>
                    <a:pt x="3907" y="11559"/>
                  </a:lnTo>
                  <a:lnTo>
                    <a:pt x="3860" y="11624"/>
                  </a:lnTo>
                  <a:lnTo>
                    <a:pt x="3814" y="11687"/>
                  </a:lnTo>
                  <a:lnTo>
                    <a:pt x="3814" y="11687"/>
                  </a:lnTo>
                  <a:lnTo>
                    <a:pt x="3618" y="11946"/>
                  </a:lnTo>
                  <a:lnTo>
                    <a:pt x="3618" y="11946"/>
                  </a:lnTo>
                  <a:lnTo>
                    <a:pt x="3694" y="11833"/>
                  </a:lnTo>
                  <a:lnTo>
                    <a:pt x="3769" y="11720"/>
                  </a:lnTo>
                  <a:lnTo>
                    <a:pt x="3919" y="11494"/>
                  </a:lnTo>
                  <a:lnTo>
                    <a:pt x="3919" y="11494"/>
                  </a:lnTo>
                  <a:lnTo>
                    <a:pt x="4002" y="11370"/>
                  </a:lnTo>
                  <a:lnTo>
                    <a:pt x="4085" y="11247"/>
                  </a:lnTo>
                  <a:lnTo>
                    <a:pt x="4169" y="11124"/>
                  </a:lnTo>
                  <a:lnTo>
                    <a:pt x="4254" y="11001"/>
                  </a:lnTo>
                  <a:lnTo>
                    <a:pt x="4340" y="10878"/>
                  </a:lnTo>
                  <a:lnTo>
                    <a:pt x="4427" y="10756"/>
                  </a:lnTo>
                  <a:lnTo>
                    <a:pt x="4516" y="10635"/>
                  </a:lnTo>
                  <a:lnTo>
                    <a:pt x="4605" y="10514"/>
                  </a:lnTo>
                  <a:lnTo>
                    <a:pt x="4695" y="10395"/>
                  </a:lnTo>
                  <a:lnTo>
                    <a:pt x="4786" y="10275"/>
                  </a:lnTo>
                  <a:lnTo>
                    <a:pt x="4879" y="10157"/>
                  </a:lnTo>
                  <a:lnTo>
                    <a:pt x="4972" y="10041"/>
                  </a:lnTo>
                  <a:lnTo>
                    <a:pt x="5067" y="9925"/>
                  </a:lnTo>
                  <a:lnTo>
                    <a:pt x="5163" y="9812"/>
                  </a:lnTo>
                  <a:lnTo>
                    <a:pt x="5260" y="9700"/>
                  </a:lnTo>
                  <a:lnTo>
                    <a:pt x="5359" y="9588"/>
                  </a:lnTo>
                  <a:lnTo>
                    <a:pt x="5359" y="9588"/>
                  </a:lnTo>
                  <a:lnTo>
                    <a:pt x="5361" y="9586"/>
                  </a:lnTo>
                  <a:lnTo>
                    <a:pt x="5362" y="9582"/>
                  </a:lnTo>
                  <a:lnTo>
                    <a:pt x="5362" y="9577"/>
                  </a:lnTo>
                  <a:lnTo>
                    <a:pt x="5361" y="9571"/>
                  </a:lnTo>
                  <a:lnTo>
                    <a:pt x="5357" y="9566"/>
                  </a:lnTo>
                  <a:lnTo>
                    <a:pt x="5353" y="9563"/>
                  </a:lnTo>
                  <a:lnTo>
                    <a:pt x="5347" y="9561"/>
                  </a:lnTo>
                  <a:lnTo>
                    <a:pt x="5341" y="9563"/>
                  </a:lnTo>
                  <a:lnTo>
                    <a:pt x="5339" y="9564"/>
                  </a:lnTo>
                  <a:lnTo>
                    <a:pt x="5336" y="9566"/>
                  </a:lnTo>
                  <a:lnTo>
                    <a:pt x="5336" y="9566"/>
                  </a:lnTo>
                  <a:lnTo>
                    <a:pt x="5271" y="9640"/>
                  </a:lnTo>
                  <a:lnTo>
                    <a:pt x="5208" y="9714"/>
                  </a:lnTo>
                  <a:lnTo>
                    <a:pt x="5144" y="9787"/>
                  </a:lnTo>
                  <a:lnTo>
                    <a:pt x="5083" y="9862"/>
                  </a:lnTo>
                  <a:lnTo>
                    <a:pt x="5083" y="9862"/>
                  </a:lnTo>
                  <a:lnTo>
                    <a:pt x="5112" y="9817"/>
                  </a:lnTo>
                  <a:lnTo>
                    <a:pt x="5138" y="9771"/>
                  </a:lnTo>
                  <a:lnTo>
                    <a:pt x="5165" y="9724"/>
                  </a:lnTo>
                  <a:lnTo>
                    <a:pt x="5191" y="9677"/>
                  </a:lnTo>
                  <a:lnTo>
                    <a:pt x="5215" y="9630"/>
                  </a:lnTo>
                  <a:lnTo>
                    <a:pt x="5238" y="9582"/>
                  </a:lnTo>
                  <a:lnTo>
                    <a:pt x="5260" y="9535"/>
                  </a:lnTo>
                  <a:lnTo>
                    <a:pt x="5280" y="9485"/>
                  </a:lnTo>
                  <a:lnTo>
                    <a:pt x="5280" y="9485"/>
                  </a:lnTo>
                  <a:lnTo>
                    <a:pt x="5281" y="9481"/>
                  </a:lnTo>
                  <a:lnTo>
                    <a:pt x="5280" y="9476"/>
                  </a:lnTo>
                  <a:lnTo>
                    <a:pt x="5278" y="9472"/>
                  </a:lnTo>
                  <a:lnTo>
                    <a:pt x="5274" y="9470"/>
                  </a:lnTo>
                  <a:lnTo>
                    <a:pt x="5270" y="9469"/>
                  </a:lnTo>
                  <a:lnTo>
                    <a:pt x="5266" y="9469"/>
                  </a:lnTo>
                  <a:lnTo>
                    <a:pt x="5261" y="9470"/>
                  </a:lnTo>
                  <a:lnTo>
                    <a:pt x="5257" y="9471"/>
                  </a:lnTo>
                  <a:lnTo>
                    <a:pt x="5257" y="9471"/>
                  </a:lnTo>
                  <a:lnTo>
                    <a:pt x="5224" y="9499"/>
                  </a:lnTo>
                  <a:lnTo>
                    <a:pt x="5191" y="9527"/>
                  </a:lnTo>
                  <a:lnTo>
                    <a:pt x="5160" y="9557"/>
                  </a:lnTo>
                  <a:lnTo>
                    <a:pt x="5129" y="9587"/>
                  </a:lnTo>
                  <a:lnTo>
                    <a:pt x="5099" y="9619"/>
                  </a:lnTo>
                  <a:lnTo>
                    <a:pt x="5069" y="9650"/>
                  </a:lnTo>
                  <a:lnTo>
                    <a:pt x="5040" y="9682"/>
                  </a:lnTo>
                  <a:lnTo>
                    <a:pt x="5012" y="9715"/>
                  </a:lnTo>
                  <a:lnTo>
                    <a:pt x="5012" y="9715"/>
                  </a:lnTo>
                  <a:lnTo>
                    <a:pt x="5047" y="9660"/>
                  </a:lnTo>
                  <a:lnTo>
                    <a:pt x="5083" y="9604"/>
                  </a:lnTo>
                  <a:lnTo>
                    <a:pt x="5117" y="9546"/>
                  </a:lnTo>
                  <a:lnTo>
                    <a:pt x="5151" y="9489"/>
                  </a:lnTo>
                  <a:lnTo>
                    <a:pt x="5151" y="9489"/>
                  </a:lnTo>
                  <a:lnTo>
                    <a:pt x="5154" y="9483"/>
                  </a:lnTo>
                  <a:lnTo>
                    <a:pt x="5153" y="9477"/>
                  </a:lnTo>
                  <a:lnTo>
                    <a:pt x="5150" y="9474"/>
                  </a:lnTo>
                  <a:lnTo>
                    <a:pt x="5147" y="9470"/>
                  </a:lnTo>
                  <a:lnTo>
                    <a:pt x="5141" y="9468"/>
                  </a:lnTo>
                  <a:lnTo>
                    <a:pt x="5136" y="9468"/>
                  </a:lnTo>
                  <a:lnTo>
                    <a:pt x="5130" y="9470"/>
                  </a:lnTo>
                  <a:lnTo>
                    <a:pt x="5127" y="9475"/>
                  </a:lnTo>
                  <a:lnTo>
                    <a:pt x="5127" y="9475"/>
                  </a:lnTo>
                  <a:lnTo>
                    <a:pt x="5087" y="9532"/>
                  </a:lnTo>
                  <a:lnTo>
                    <a:pt x="5046" y="9590"/>
                  </a:lnTo>
                  <a:lnTo>
                    <a:pt x="5046" y="9590"/>
                  </a:lnTo>
                  <a:lnTo>
                    <a:pt x="5071" y="9540"/>
                  </a:lnTo>
                  <a:lnTo>
                    <a:pt x="5093" y="9490"/>
                  </a:lnTo>
                  <a:lnTo>
                    <a:pt x="5115" y="9440"/>
                  </a:lnTo>
                  <a:lnTo>
                    <a:pt x="5136" y="9389"/>
                  </a:lnTo>
                  <a:lnTo>
                    <a:pt x="5136" y="9389"/>
                  </a:lnTo>
                  <a:lnTo>
                    <a:pt x="5136" y="9385"/>
                  </a:lnTo>
                  <a:lnTo>
                    <a:pt x="5136" y="9380"/>
                  </a:lnTo>
                  <a:lnTo>
                    <a:pt x="5134" y="9376"/>
                  </a:lnTo>
                  <a:lnTo>
                    <a:pt x="5130" y="9374"/>
                  </a:lnTo>
                  <a:lnTo>
                    <a:pt x="5126" y="9373"/>
                  </a:lnTo>
                  <a:lnTo>
                    <a:pt x="5121" y="9372"/>
                  </a:lnTo>
                  <a:lnTo>
                    <a:pt x="5117" y="9373"/>
                  </a:lnTo>
                  <a:lnTo>
                    <a:pt x="5114" y="9376"/>
                  </a:lnTo>
                  <a:lnTo>
                    <a:pt x="5114" y="9376"/>
                  </a:lnTo>
                  <a:lnTo>
                    <a:pt x="5052" y="9439"/>
                  </a:lnTo>
                  <a:lnTo>
                    <a:pt x="4991" y="9503"/>
                  </a:lnTo>
                  <a:lnTo>
                    <a:pt x="4931" y="9568"/>
                  </a:lnTo>
                  <a:lnTo>
                    <a:pt x="4874" y="9634"/>
                  </a:lnTo>
                  <a:lnTo>
                    <a:pt x="4874" y="9634"/>
                  </a:lnTo>
                  <a:lnTo>
                    <a:pt x="4921" y="9554"/>
                  </a:lnTo>
                  <a:lnTo>
                    <a:pt x="4966" y="9474"/>
                  </a:lnTo>
                  <a:lnTo>
                    <a:pt x="5011" y="9393"/>
                  </a:lnTo>
                  <a:lnTo>
                    <a:pt x="5053" y="9312"/>
                  </a:lnTo>
                  <a:lnTo>
                    <a:pt x="5053" y="9312"/>
                  </a:lnTo>
                  <a:lnTo>
                    <a:pt x="5054" y="9310"/>
                  </a:lnTo>
                  <a:lnTo>
                    <a:pt x="5054" y="9310"/>
                  </a:lnTo>
                  <a:lnTo>
                    <a:pt x="5142" y="9371"/>
                  </a:lnTo>
                  <a:lnTo>
                    <a:pt x="5231" y="9434"/>
                  </a:lnTo>
                  <a:lnTo>
                    <a:pt x="5275" y="9467"/>
                  </a:lnTo>
                  <a:lnTo>
                    <a:pt x="5321" y="9501"/>
                  </a:lnTo>
                  <a:lnTo>
                    <a:pt x="5366" y="9536"/>
                  </a:lnTo>
                  <a:lnTo>
                    <a:pt x="5411" y="9572"/>
                  </a:lnTo>
                  <a:lnTo>
                    <a:pt x="5411" y="9572"/>
                  </a:lnTo>
                  <a:lnTo>
                    <a:pt x="5394" y="9592"/>
                  </a:lnTo>
                  <a:lnTo>
                    <a:pt x="5377" y="9613"/>
                  </a:lnTo>
                  <a:lnTo>
                    <a:pt x="5346" y="9656"/>
                  </a:lnTo>
                  <a:lnTo>
                    <a:pt x="5314" y="9701"/>
                  </a:lnTo>
                  <a:lnTo>
                    <a:pt x="5285" y="9746"/>
                  </a:lnTo>
                  <a:lnTo>
                    <a:pt x="5254" y="9793"/>
                  </a:lnTo>
                  <a:lnTo>
                    <a:pt x="5224" y="9838"/>
                  </a:lnTo>
                  <a:lnTo>
                    <a:pt x="5191" y="9881"/>
                  </a:lnTo>
                  <a:lnTo>
                    <a:pt x="5175" y="9902"/>
                  </a:lnTo>
                  <a:lnTo>
                    <a:pt x="5158" y="9923"/>
                  </a:lnTo>
                  <a:lnTo>
                    <a:pt x="5158" y="9923"/>
                  </a:lnTo>
                  <a:close/>
                  <a:moveTo>
                    <a:pt x="5035" y="9296"/>
                  </a:moveTo>
                  <a:lnTo>
                    <a:pt x="5035" y="9296"/>
                  </a:lnTo>
                  <a:lnTo>
                    <a:pt x="5034" y="9297"/>
                  </a:lnTo>
                  <a:lnTo>
                    <a:pt x="5034" y="9297"/>
                  </a:lnTo>
                  <a:lnTo>
                    <a:pt x="5002" y="9325"/>
                  </a:lnTo>
                  <a:lnTo>
                    <a:pt x="4969" y="9354"/>
                  </a:lnTo>
                  <a:lnTo>
                    <a:pt x="4937" y="9384"/>
                  </a:lnTo>
                  <a:lnTo>
                    <a:pt x="4906" y="9414"/>
                  </a:lnTo>
                  <a:lnTo>
                    <a:pt x="4844" y="9477"/>
                  </a:lnTo>
                  <a:lnTo>
                    <a:pt x="4784" y="9542"/>
                  </a:lnTo>
                  <a:lnTo>
                    <a:pt x="4784" y="9542"/>
                  </a:lnTo>
                  <a:lnTo>
                    <a:pt x="4833" y="9470"/>
                  </a:lnTo>
                  <a:lnTo>
                    <a:pt x="4881" y="9399"/>
                  </a:lnTo>
                  <a:lnTo>
                    <a:pt x="4928" y="9326"/>
                  </a:lnTo>
                  <a:lnTo>
                    <a:pt x="4975" y="9252"/>
                  </a:lnTo>
                  <a:lnTo>
                    <a:pt x="4975" y="9252"/>
                  </a:lnTo>
                  <a:lnTo>
                    <a:pt x="5035" y="9296"/>
                  </a:lnTo>
                  <a:lnTo>
                    <a:pt x="5035" y="9296"/>
                  </a:lnTo>
                  <a:close/>
                  <a:moveTo>
                    <a:pt x="4526" y="8788"/>
                  </a:moveTo>
                  <a:lnTo>
                    <a:pt x="4526" y="8788"/>
                  </a:lnTo>
                  <a:lnTo>
                    <a:pt x="4549" y="8824"/>
                  </a:lnTo>
                  <a:lnTo>
                    <a:pt x="4571" y="8858"/>
                  </a:lnTo>
                  <a:lnTo>
                    <a:pt x="4595" y="8891"/>
                  </a:lnTo>
                  <a:lnTo>
                    <a:pt x="4619" y="8924"/>
                  </a:lnTo>
                  <a:lnTo>
                    <a:pt x="4643" y="8954"/>
                  </a:lnTo>
                  <a:lnTo>
                    <a:pt x="4669" y="8983"/>
                  </a:lnTo>
                  <a:lnTo>
                    <a:pt x="4695" y="9011"/>
                  </a:lnTo>
                  <a:lnTo>
                    <a:pt x="4722" y="9039"/>
                  </a:lnTo>
                  <a:lnTo>
                    <a:pt x="4749" y="9066"/>
                  </a:lnTo>
                  <a:lnTo>
                    <a:pt x="4776" y="9091"/>
                  </a:lnTo>
                  <a:lnTo>
                    <a:pt x="4803" y="9117"/>
                  </a:lnTo>
                  <a:lnTo>
                    <a:pt x="4831" y="9141"/>
                  </a:lnTo>
                  <a:lnTo>
                    <a:pt x="4888" y="9188"/>
                  </a:lnTo>
                  <a:lnTo>
                    <a:pt x="4948" y="9233"/>
                  </a:lnTo>
                  <a:lnTo>
                    <a:pt x="4948" y="9233"/>
                  </a:lnTo>
                  <a:lnTo>
                    <a:pt x="4886" y="9317"/>
                  </a:lnTo>
                  <a:lnTo>
                    <a:pt x="4821" y="9400"/>
                  </a:lnTo>
                  <a:lnTo>
                    <a:pt x="4757" y="9482"/>
                  </a:lnTo>
                  <a:lnTo>
                    <a:pt x="4691" y="9564"/>
                  </a:lnTo>
                  <a:lnTo>
                    <a:pt x="4625" y="9643"/>
                  </a:lnTo>
                  <a:lnTo>
                    <a:pt x="4557" y="9724"/>
                  </a:lnTo>
                  <a:lnTo>
                    <a:pt x="4421" y="9882"/>
                  </a:lnTo>
                  <a:lnTo>
                    <a:pt x="4284" y="10040"/>
                  </a:lnTo>
                  <a:lnTo>
                    <a:pt x="4216" y="10120"/>
                  </a:lnTo>
                  <a:lnTo>
                    <a:pt x="4149" y="10200"/>
                  </a:lnTo>
                  <a:lnTo>
                    <a:pt x="4083" y="10281"/>
                  </a:lnTo>
                  <a:lnTo>
                    <a:pt x="4017" y="10362"/>
                  </a:lnTo>
                  <a:lnTo>
                    <a:pt x="3953" y="10445"/>
                  </a:lnTo>
                  <a:lnTo>
                    <a:pt x="3890" y="10528"/>
                  </a:lnTo>
                  <a:lnTo>
                    <a:pt x="3890" y="10528"/>
                  </a:lnTo>
                  <a:lnTo>
                    <a:pt x="3822" y="10623"/>
                  </a:lnTo>
                  <a:lnTo>
                    <a:pt x="3754" y="10718"/>
                  </a:lnTo>
                  <a:lnTo>
                    <a:pt x="3687" y="10814"/>
                  </a:lnTo>
                  <a:lnTo>
                    <a:pt x="3620" y="10910"/>
                  </a:lnTo>
                  <a:lnTo>
                    <a:pt x="3489" y="11104"/>
                  </a:lnTo>
                  <a:lnTo>
                    <a:pt x="3359" y="11297"/>
                  </a:lnTo>
                  <a:lnTo>
                    <a:pt x="3294" y="11394"/>
                  </a:lnTo>
                  <a:lnTo>
                    <a:pt x="3227" y="11490"/>
                  </a:lnTo>
                  <a:lnTo>
                    <a:pt x="3160" y="11586"/>
                  </a:lnTo>
                  <a:lnTo>
                    <a:pt x="3093" y="11681"/>
                  </a:lnTo>
                  <a:lnTo>
                    <a:pt x="3024" y="11775"/>
                  </a:lnTo>
                  <a:lnTo>
                    <a:pt x="2953" y="11868"/>
                  </a:lnTo>
                  <a:lnTo>
                    <a:pt x="2882" y="11960"/>
                  </a:lnTo>
                  <a:lnTo>
                    <a:pt x="2808" y="12051"/>
                  </a:lnTo>
                  <a:lnTo>
                    <a:pt x="2808" y="12051"/>
                  </a:lnTo>
                  <a:lnTo>
                    <a:pt x="2928" y="11872"/>
                  </a:lnTo>
                  <a:lnTo>
                    <a:pt x="3048" y="11695"/>
                  </a:lnTo>
                  <a:lnTo>
                    <a:pt x="3170" y="11518"/>
                  </a:lnTo>
                  <a:lnTo>
                    <a:pt x="3293" y="11343"/>
                  </a:lnTo>
                  <a:lnTo>
                    <a:pt x="3540" y="10993"/>
                  </a:lnTo>
                  <a:lnTo>
                    <a:pt x="3788" y="10643"/>
                  </a:lnTo>
                  <a:lnTo>
                    <a:pt x="3788" y="10643"/>
                  </a:lnTo>
                  <a:lnTo>
                    <a:pt x="3851" y="10556"/>
                  </a:lnTo>
                  <a:lnTo>
                    <a:pt x="3917" y="10470"/>
                  </a:lnTo>
                  <a:lnTo>
                    <a:pt x="3984" y="10383"/>
                  </a:lnTo>
                  <a:lnTo>
                    <a:pt x="4054" y="10296"/>
                  </a:lnTo>
                  <a:lnTo>
                    <a:pt x="4194" y="10121"/>
                  </a:lnTo>
                  <a:lnTo>
                    <a:pt x="4264" y="10033"/>
                  </a:lnTo>
                  <a:lnTo>
                    <a:pt x="4333" y="9944"/>
                  </a:lnTo>
                  <a:lnTo>
                    <a:pt x="4400" y="9853"/>
                  </a:lnTo>
                  <a:lnTo>
                    <a:pt x="4433" y="9807"/>
                  </a:lnTo>
                  <a:lnTo>
                    <a:pt x="4464" y="9762"/>
                  </a:lnTo>
                  <a:lnTo>
                    <a:pt x="4496" y="9716"/>
                  </a:lnTo>
                  <a:lnTo>
                    <a:pt x="4526" y="9669"/>
                  </a:lnTo>
                  <a:lnTo>
                    <a:pt x="4556" y="9622"/>
                  </a:lnTo>
                  <a:lnTo>
                    <a:pt x="4585" y="9575"/>
                  </a:lnTo>
                  <a:lnTo>
                    <a:pt x="4613" y="9527"/>
                  </a:lnTo>
                  <a:lnTo>
                    <a:pt x="4639" y="9479"/>
                  </a:lnTo>
                  <a:lnTo>
                    <a:pt x="4664" y="9431"/>
                  </a:lnTo>
                  <a:lnTo>
                    <a:pt x="4688" y="9382"/>
                  </a:lnTo>
                  <a:lnTo>
                    <a:pt x="4711" y="9333"/>
                  </a:lnTo>
                  <a:lnTo>
                    <a:pt x="4732" y="9283"/>
                  </a:lnTo>
                  <a:lnTo>
                    <a:pt x="4752" y="9233"/>
                  </a:lnTo>
                  <a:lnTo>
                    <a:pt x="4770" y="9181"/>
                  </a:lnTo>
                  <a:lnTo>
                    <a:pt x="4770" y="9181"/>
                  </a:lnTo>
                  <a:lnTo>
                    <a:pt x="4771" y="9176"/>
                  </a:lnTo>
                  <a:lnTo>
                    <a:pt x="4770" y="9170"/>
                  </a:lnTo>
                  <a:lnTo>
                    <a:pt x="4767" y="9167"/>
                  </a:lnTo>
                  <a:lnTo>
                    <a:pt x="4763" y="9163"/>
                  </a:lnTo>
                  <a:lnTo>
                    <a:pt x="4758" y="9162"/>
                  </a:lnTo>
                  <a:lnTo>
                    <a:pt x="4752" y="9161"/>
                  </a:lnTo>
                  <a:lnTo>
                    <a:pt x="4748" y="9162"/>
                  </a:lnTo>
                  <a:lnTo>
                    <a:pt x="4743" y="9166"/>
                  </a:lnTo>
                  <a:lnTo>
                    <a:pt x="4743" y="9166"/>
                  </a:lnTo>
                  <a:lnTo>
                    <a:pt x="4707" y="9201"/>
                  </a:lnTo>
                  <a:lnTo>
                    <a:pt x="4671" y="9237"/>
                  </a:lnTo>
                  <a:lnTo>
                    <a:pt x="4638" y="9273"/>
                  </a:lnTo>
                  <a:lnTo>
                    <a:pt x="4604" y="9311"/>
                  </a:lnTo>
                  <a:lnTo>
                    <a:pt x="4572" y="9350"/>
                  </a:lnTo>
                  <a:lnTo>
                    <a:pt x="4540" y="9388"/>
                  </a:lnTo>
                  <a:lnTo>
                    <a:pt x="4510" y="9427"/>
                  </a:lnTo>
                  <a:lnTo>
                    <a:pt x="4481" y="9467"/>
                  </a:lnTo>
                  <a:lnTo>
                    <a:pt x="4481" y="9467"/>
                  </a:lnTo>
                  <a:lnTo>
                    <a:pt x="4539" y="9366"/>
                  </a:lnTo>
                  <a:lnTo>
                    <a:pt x="4595" y="9264"/>
                  </a:lnTo>
                  <a:lnTo>
                    <a:pt x="4650" y="9161"/>
                  </a:lnTo>
                  <a:lnTo>
                    <a:pt x="4704" y="9057"/>
                  </a:lnTo>
                  <a:lnTo>
                    <a:pt x="4704" y="9057"/>
                  </a:lnTo>
                  <a:lnTo>
                    <a:pt x="4707" y="9051"/>
                  </a:lnTo>
                  <a:lnTo>
                    <a:pt x="4705" y="9045"/>
                  </a:lnTo>
                  <a:lnTo>
                    <a:pt x="4703" y="9041"/>
                  </a:lnTo>
                  <a:lnTo>
                    <a:pt x="4700" y="9037"/>
                  </a:lnTo>
                  <a:lnTo>
                    <a:pt x="4695" y="9034"/>
                  </a:lnTo>
                  <a:lnTo>
                    <a:pt x="4690" y="9032"/>
                  </a:lnTo>
                  <a:lnTo>
                    <a:pt x="4684" y="9034"/>
                  </a:lnTo>
                  <a:lnTo>
                    <a:pt x="4679" y="9038"/>
                  </a:lnTo>
                  <a:lnTo>
                    <a:pt x="4679" y="9038"/>
                  </a:lnTo>
                  <a:lnTo>
                    <a:pt x="4623" y="9094"/>
                  </a:lnTo>
                  <a:lnTo>
                    <a:pt x="4568" y="9153"/>
                  </a:lnTo>
                  <a:lnTo>
                    <a:pt x="4516" y="9211"/>
                  </a:lnTo>
                  <a:lnTo>
                    <a:pt x="4463" y="9271"/>
                  </a:lnTo>
                  <a:lnTo>
                    <a:pt x="4412" y="9331"/>
                  </a:lnTo>
                  <a:lnTo>
                    <a:pt x="4361" y="9393"/>
                  </a:lnTo>
                  <a:lnTo>
                    <a:pt x="4311" y="9454"/>
                  </a:lnTo>
                  <a:lnTo>
                    <a:pt x="4263" y="9517"/>
                  </a:lnTo>
                  <a:lnTo>
                    <a:pt x="4215" y="9579"/>
                  </a:lnTo>
                  <a:lnTo>
                    <a:pt x="4167" y="9643"/>
                  </a:lnTo>
                  <a:lnTo>
                    <a:pt x="4121" y="9707"/>
                  </a:lnTo>
                  <a:lnTo>
                    <a:pt x="4075" y="9771"/>
                  </a:lnTo>
                  <a:lnTo>
                    <a:pt x="3984" y="9902"/>
                  </a:lnTo>
                  <a:lnTo>
                    <a:pt x="3897" y="10033"/>
                  </a:lnTo>
                  <a:lnTo>
                    <a:pt x="3810" y="10165"/>
                  </a:lnTo>
                  <a:lnTo>
                    <a:pt x="3723" y="10299"/>
                  </a:lnTo>
                  <a:lnTo>
                    <a:pt x="3553" y="10567"/>
                  </a:lnTo>
                  <a:lnTo>
                    <a:pt x="3467" y="10701"/>
                  </a:lnTo>
                  <a:lnTo>
                    <a:pt x="3382" y="10834"/>
                  </a:lnTo>
                  <a:lnTo>
                    <a:pt x="3294" y="10966"/>
                  </a:lnTo>
                  <a:lnTo>
                    <a:pt x="3205" y="11097"/>
                  </a:lnTo>
                  <a:lnTo>
                    <a:pt x="3205" y="11097"/>
                  </a:lnTo>
                  <a:lnTo>
                    <a:pt x="3132" y="11190"/>
                  </a:lnTo>
                  <a:lnTo>
                    <a:pt x="3062" y="11283"/>
                  </a:lnTo>
                  <a:lnTo>
                    <a:pt x="2994" y="11378"/>
                  </a:lnTo>
                  <a:lnTo>
                    <a:pt x="2962" y="11426"/>
                  </a:lnTo>
                  <a:lnTo>
                    <a:pt x="2929" y="11474"/>
                  </a:lnTo>
                  <a:lnTo>
                    <a:pt x="2929" y="11474"/>
                  </a:lnTo>
                  <a:lnTo>
                    <a:pt x="2871" y="11547"/>
                  </a:lnTo>
                  <a:lnTo>
                    <a:pt x="2813" y="11618"/>
                  </a:lnTo>
                  <a:lnTo>
                    <a:pt x="2813" y="11618"/>
                  </a:lnTo>
                  <a:lnTo>
                    <a:pt x="2772" y="11666"/>
                  </a:lnTo>
                  <a:lnTo>
                    <a:pt x="2736" y="11707"/>
                  </a:lnTo>
                  <a:lnTo>
                    <a:pt x="2704" y="11740"/>
                  </a:lnTo>
                  <a:lnTo>
                    <a:pt x="2678" y="11765"/>
                  </a:lnTo>
                  <a:lnTo>
                    <a:pt x="2657" y="11783"/>
                  </a:lnTo>
                  <a:lnTo>
                    <a:pt x="2641" y="11795"/>
                  </a:lnTo>
                  <a:lnTo>
                    <a:pt x="2635" y="11798"/>
                  </a:lnTo>
                  <a:lnTo>
                    <a:pt x="2630" y="11799"/>
                  </a:lnTo>
                  <a:lnTo>
                    <a:pt x="2627" y="11799"/>
                  </a:lnTo>
                  <a:lnTo>
                    <a:pt x="2624" y="11797"/>
                  </a:lnTo>
                  <a:lnTo>
                    <a:pt x="2623" y="11794"/>
                  </a:lnTo>
                  <a:lnTo>
                    <a:pt x="2623" y="11789"/>
                  </a:lnTo>
                  <a:lnTo>
                    <a:pt x="2624" y="11782"/>
                  </a:lnTo>
                  <a:lnTo>
                    <a:pt x="2627" y="11774"/>
                  </a:lnTo>
                  <a:lnTo>
                    <a:pt x="2636" y="11753"/>
                  </a:lnTo>
                  <a:lnTo>
                    <a:pt x="2650" y="11726"/>
                  </a:lnTo>
                  <a:lnTo>
                    <a:pt x="2669" y="11692"/>
                  </a:lnTo>
                  <a:lnTo>
                    <a:pt x="2692" y="11653"/>
                  </a:lnTo>
                  <a:lnTo>
                    <a:pt x="2722" y="11609"/>
                  </a:lnTo>
                  <a:lnTo>
                    <a:pt x="2756" y="11559"/>
                  </a:lnTo>
                  <a:lnTo>
                    <a:pt x="2756" y="11559"/>
                  </a:lnTo>
                  <a:lnTo>
                    <a:pt x="2878" y="11385"/>
                  </a:lnTo>
                  <a:lnTo>
                    <a:pt x="3002" y="11212"/>
                  </a:lnTo>
                  <a:lnTo>
                    <a:pt x="3127" y="11039"/>
                  </a:lnTo>
                  <a:lnTo>
                    <a:pt x="3251" y="10865"/>
                  </a:lnTo>
                  <a:lnTo>
                    <a:pt x="3251" y="10865"/>
                  </a:lnTo>
                  <a:lnTo>
                    <a:pt x="3318" y="10776"/>
                  </a:lnTo>
                  <a:lnTo>
                    <a:pt x="3385" y="10687"/>
                  </a:lnTo>
                  <a:lnTo>
                    <a:pt x="3452" y="10597"/>
                  </a:lnTo>
                  <a:lnTo>
                    <a:pt x="3517" y="10507"/>
                  </a:lnTo>
                  <a:lnTo>
                    <a:pt x="3583" y="10417"/>
                  </a:lnTo>
                  <a:lnTo>
                    <a:pt x="3647" y="10326"/>
                  </a:lnTo>
                  <a:lnTo>
                    <a:pt x="3711" y="10234"/>
                  </a:lnTo>
                  <a:lnTo>
                    <a:pt x="3774" y="10142"/>
                  </a:lnTo>
                  <a:lnTo>
                    <a:pt x="3774" y="10142"/>
                  </a:lnTo>
                  <a:lnTo>
                    <a:pt x="3881" y="9997"/>
                  </a:lnTo>
                  <a:lnTo>
                    <a:pt x="3991" y="9853"/>
                  </a:lnTo>
                  <a:lnTo>
                    <a:pt x="4210" y="9566"/>
                  </a:lnTo>
                  <a:lnTo>
                    <a:pt x="4432" y="9281"/>
                  </a:lnTo>
                  <a:lnTo>
                    <a:pt x="4653" y="8995"/>
                  </a:lnTo>
                  <a:lnTo>
                    <a:pt x="4653" y="8995"/>
                  </a:lnTo>
                  <a:lnTo>
                    <a:pt x="4655" y="8990"/>
                  </a:lnTo>
                  <a:lnTo>
                    <a:pt x="4656" y="8986"/>
                  </a:lnTo>
                  <a:lnTo>
                    <a:pt x="4655" y="8980"/>
                  </a:lnTo>
                  <a:lnTo>
                    <a:pt x="4653" y="8975"/>
                  </a:lnTo>
                  <a:lnTo>
                    <a:pt x="4649" y="8972"/>
                  </a:lnTo>
                  <a:lnTo>
                    <a:pt x="4645" y="8969"/>
                  </a:lnTo>
                  <a:lnTo>
                    <a:pt x="4640" y="8969"/>
                  </a:lnTo>
                  <a:lnTo>
                    <a:pt x="4635" y="8973"/>
                  </a:lnTo>
                  <a:lnTo>
                    <a:pt x="4635" y="8973"/>
                  </a:lnTo>
                  <a:lnTo>
                    <a:pt x="4588" y="9009"/>
                  </a:lnTo>
                  <a:lnTo>
                    <a:pt x="4544" y="9046"/>
                  </a:lnTo>
                  <a:lnTo>
                    <a:pt x="4501" y="9085"/>
                  </a:lnTo>
                  <a:lnTo>
                    <a:pt x="4457" y="9126"/>
                  </a:lnTo>
                  <a:lnTo>
                    <a:pt x="4416" y="9166"/>
                  </a:lnTo>
                  <a:lnTo>
                    <a:pt x="4375" y="9208"/>
                  </a:lnTo>
                  <a:lnTo>
                    <a:pt x="4336" y="9251"/>
                  </a:lnTo>
                  <a:lnTo>
                    <a:pt x="4297" y="9295"/>
                  </a:lnTo>
                  <a:lnTo>
                    <a:pt x="4297" y="9295"/>
                  </a:lnTo>
                  <a:lnTo>
                    <a:pt x="4353" y="9192"/>
                  </a:lnTo>
                  <a:lnTo>
                    <a:pt x="4408" y="9087"/>
                  </a:lnTo>
                  <a:lnTo>
                    <a:pt x="4461" y="8984"/>
                  </a:lnTo>
                  <a:lnTo>
                    <a:pt x="4511" y="8880"/>
                  </a:lnTo>
                  <a:lnTo>
                    <a:pt x="4511" y="8880"/>
                  </a:lnTo>
                  <a:lnTo>
                    <a:pt x="4513" y="8874"/>
                  </a:lnTo>
                  <a:lnTo>
                    <a:pt x="4512" y="8869"/>
                  </a:lnTo>
                  <a:lnTo>
                    <a:pt x="4510" y="8864"/>
                  </a:lnTo>
                  <a:lnTo>
                    <a:pt x="4505" y="8860"/>
                  </a:lnTo>
                  <a:lnTo>
                    <a:pt x="4501" y="8858"/>
                  </a:lnTo>
                  <a:lnTo>
                    <a:pt x="4495" y="8858"/>
                  </a:lnTo>
                  <a:lnTo>
                    <a:pt x="4490" y="8860"/>
                  </a:lnTo>
                  <a:lnTo>
                    <a:pt x="4485" y="8865"/>
                  </a:lnTo>
                  <a:lnTo>
                    <a:pt x="4485" y="8865"/>
                  </a:lnTo>
                  <a:lnTo>
                    <a:pt x="4353" y="9044"/>
                  </a:lnTo>
                  <a:lnTo>
                    <a:pt x="4220" y="9221"/>
                  </a:lnTo>
                  <a:lnTo>
                    <a:pt x="3954" y="9574"/>
                  </a:lnTo>
                  <a:lnTo>
                    <a:pt x="3822" y="9751"/>
                  </a:lnTo>
                  <a:lnTo>
                    <a:pt x="3756" y="9840"/>
                  </a:lnTo>
                  <a:lnTo>
                    <a:pt x="3691" y="9930"/>
                  </a:lnTo>
                  <a:lnTo>
                    <a:pt x="3626" y="10020"/>
                  </a:lnTo>
                  <a:lnTo>
                    <a:pt x="3563" y="10112"/>
                  </a:lnTo>
                  <a:lnTo>
                    <a:pt x="3501" y="10203"/>
                  </a:lnTo>
                  <a:lnTo>
                    <a:pt x="3439" y="10295"/>
                  </a:lnTo>
                  <a:lnTo>
                    <a:pt x="3439" y="10295"/>
                  </a:lnTo>
                  <a:lnTo>
                    <a:pt x="3330" y="10462"/>
                  </a:lnTo>
                  <a:lnTo>
                    <a:pt x="3220" y="10628"/>
                  </a:lnTo>
                  <a:lnTo>
                    <a:pt x="3109" y="10793"/>
                  </a:lnTo>
                  <a:lnTo>
                    <a:pt x="2997" y="10957"/>
                  </a:lnTo>
                  <a:lnTo>
                    <a:pt x="2997" y="10957"/>
                  </a:lnTo>
                  <a:lnTo>
                    <a:pt x="2951" y="11021"/>
                  </a:lnTo>
                  <a:lnTo>
                    <a:pt x="2904" y="11084"/>
                  </a:lnTo>
                  <a:lnTo>
                    <a:pt x="2856" y="11147"/>
                  </a:lnTo>
                  <a:lnTo>
                    <a:pt x="2808" y="11208"/>
                  </a:lnTo>
                  <a:lnTo>
                    <a:pt x="2759" y="11270"/>
                  </a:lnTo>
                  <a:lnTo>
                    <a:pt x="2710" y="11331"/>
                  </a:lnTo>
                  <a:lnTo>
                    <a:pt x="2608" y="11452"/>
                  </a:lnTo>
                  <a:lnTo>
                    <a:pt x="2608" y="11452"/>
                  </a:lnTo>
                  <a:lnTo>
                    <a:pt x="2565" y="11502"/>
                  </a:lnTo>
                  <a:lnTo>
                    <a:pt x="2531" y="11538"/>
                  </a:lnTo>
                  <a:lnTo>
                    <a:pt x="2517" y="11552"/>
                  </a:lnTo>
                  <a:lnTo>
                    <a:pt x="2506" y="11562"/>
                  </a:lnTo>
                  <a:lnTo>
                    <a:pt x="2499" y="11566"/>
                  </a:lnTo>
                  <a:lnTo>
                    <a:pt x="2495" y="11569"/>
                  </a:lnTo>
                  <a:lnTo>
                    <a:pt x="2492" y="11569"/>
                  </a:lnTo>
                  <a:lnTo>
                    <a:pt x="2492" y="11566"/>
                  </a:lnTo>
                  <a:lnTo>
                    <a:pt x="2492" y="11561"/>
                  </a:lnTo>
                  <a:lnTo>
                    <a:pt x="2496" y="11550"/>
                  </a:lnTo>
                  <a:lnTo>
                    <a:pt x="2503" y="11536"/>
                  </a:lnTo>
                  <a:lnTo>
                    <a:pt x="2525" y="11495"/>
                  </a:lnTo>
                  <a:lnTo>
                    <a:pt x="2560" y="11435"/>
                  </a:lnTo>
                  <a:lnTo>
                    <a:pt x="2560" y="11435"/>
                  </a:lnTo>
                  <a:lnTo>
                    <a:pt x="2617" y="11343"/>
                  </a:lnTo>
                  <a:lnTo>
                    <a:pt x="2677" y="11253"/>
                  </a:lnTo>
                  <a:lnTo>
                    <a:pt x="2738" y="11163"/>
                  </a:lnTo>
                  <a:lnTo>
                    <a:pt x="2801" y="11074"/>
                  </a:lnTo>
                  <a:lnTo>
                    <a:pt x="2866" y="10985"/>
                  </a:lnTo>
                  <a:lnTo>
                    <a:pt x="2930" y="10897"/>
                  </a:lnTo>
                  <a:lnTo>
                    <a:pt x="2995" y="10810"/>
                  </a:lnTo>
                  <a:lnTo>
                    <a:pt x="3062" y="10724"/>
                  </a:lnTo>
                  <a:lnTo>
                    <a:pt x="3197" y="10549"/>
                  </a:lnTo>
                  <a:lnTo>
                    <a:pt x="3329" y="10376"/>
                  </a:lnTo>
                  <a:lnTo>
                    <a:pt x="3396" y="10289"/>
                  </a:lnTo>
                  <a:lnTo>
                    <a:pt x="3460" y="10202"/>
                  </a:lnTo>
                  <a:lnTo>
                    <a:pt x="3524" y="10114"/>
                  </a:lnTo>
                  <a:lnTo>
                    <a:pt x="3588" y="10026"/>
                  </a:lnTo>
                  <a:lnTo>
                    <a:pt x="3588" y="10026"/>
                  </a:lnTo>
                  <a:lnTo>
                    <a:pt x="3643" y="9948"/>
                  </a:lnTo>
                  <a:lnTo>
                    <a:pt x="3701" y="9872"/>
                  </a:lnTo>
                  <a:lnTo>
                    <a:pt x="3761" y="9796"/>
                  </a:lnTo>
                  <a:lnTo>
                    <a:pt x="3822" y="9719"/>
                  </a:lnTo>
                  <a:lnTo>
                    <a:pt x="3945" y="9570"/>
                  </a:lnTo>
                  <a:lnTo>
                    <a:pt x="4006" y="9494"/>
                  </a:lnTo>
                  <a:lnTo>
                    <a:pt x="4066" y="9417"/>
                  </a:lnTo>
                  <a:lnTo>
                    <a:pt x="4126" y="9341"/>
                  </a:lnTo>
                  <a:lnTo>
                    <a:pt x="4185" y="9264"/>
                  </a:lnTo>
                  <a:lnTo>
                    <a:pt x="4241" y="9186"/>
                  </a:lnTo>
                  <a:lnTo>
                    <a:pt x="4269" y="9146"/>
                  </a:lnTo>
                  <a:lnTo>
                    <a:pt x="4295" y="9106"/>
                  </a:lnTo>
                  <a:lnTo>
                    <a:pt x="4322" y="9065"/>
                  </a:lnTo>
                  <a:lnTo>
                    <a:pt x="4346" y="9024"/>
                  </a:lnTo>
                  <a:lnTo>
                    <a:pt x="4371" y="8983"/>
                  </a:lnTo>
                  <a:lnTo>
                    <a:pt x="4394" y="8941"/>
                  </a:lnTo>
                  <a:lnTo>
                    <a:pt x="4417" y="8899"/>
                  </a:lnTo>
                  <a:lnTo>
                    <a:pt x="4439" y="8856"/>
                  </a:lnTo>
                  <a:lnTo>
                    <a:pt x="4460" y="8812"/>
                  </a:lnTo>
                  <a:lnTo>
                    <a:pt x="4478" y="8768"/>
                  </a:lnTo>
                  <a:lnTo>
                    <a:pt x="4478" y="8768"/>
                  </a:lnTo>
                  <a:lnTo>
                    <a:pt x="4481" y="8763"/>
                  </a:lnTo>
                  <a:lnTo>
                    <a:pt x="4480" y="8757"/>
                  </a:lnTo>
                  <a:lnTo>
                    <a:pt x="4477" y="8753"/>
                  </a:lnTo>
                  <a:lnTo>
                    <a:pt x="4475" y="8749"/>
                  </a:lnTo>
                  <a:lnTo>
                    <a:pt x="4470" y="8747"/>
                  </a:lnTo>
                  <a:lnTo>
                    <a:pt x="4465" y="8746"/>
                  </a:lnTo>
                  <a:lnTo>
                    <a:pt x="4461" y="8747"/>
                  </a:lnTo>
                  <a:lnTo>
                    <a:pt x="4456" y="8750"/>
                  </a:lnTo>
                  <a:lnTo>
                    <a:pt x="4456" y="8750"/>
                  </a:lnTo>
                  <a:lnTo>
                    <a:pt x="4392" y="8816"/>
                  </a:lnTo>
                  <a:lnTo>
                    <a:pt x="4330" y="8881"/>
                  </a:lnTo>
                  <a:lnTo>
                    <a:pt x="4269" y="8949"/>
                  </a:lnTo>
                  <a:lnTo>
                    <a:pt x="4208" y="9017"/>
                  </a:lnTo>
                  <a:lnTo>
                    <a:pt x="4208" y="9017"/>
                  </a:lnTo>
                  <a:lnTo>
                    <a:pt x="4268" y="8926"/>
                  </a:lnTo>
                  <a:lnTo>
                    <a:pt x="4326" y="8833"/>
                  </a:lnTo>
                  <a:lnTo>
                    <a:pt x="4385" y="8741"/>
                  </a:lnTo>
                  <a:lnTo>
                    <a:pt x="4442" y="8647"/>
                  </a:lnTo>
                  <a:lnTo>
                    <a:pt x="4442" y="8647"/>
                  </a:lnTo>
                  <a:lnTo>
                    <a:pt x="4484" y="8719"/>
                  </a:lnTo>
                  <a:lnTo>
                    <a:pt x="4526" y="8788"/>
                  </a:lnTo>
                  <a:lnTo>
                    <a:pt x="4526" y="8788"/>
                  </a:lnTo>
                  <a:close/>
                  <a:moveTo>
                    <a:pt x="3922" y="9210"/>
                  </a:moveTo>
                  <a:lnTo>
                    <a:pt x="3922" y="9210"/>
                  </a:lnTo>
                  <a:lnTo>
                    <a:pt x="3981" y="9124"/>
                  </a:lnTo>
                  <a:lnTo>
                    <a:pt x="4039" y="9037"/>
                  </a:lnTo>
                  <a:lnTo>
                    <a:pt x="4096" y="8949"/>
                  </a:lnTo>
                  <a:lnTo>
                    <a:pt x="4153" y="8863"/>
                  </a:lnTo>
                  <a:lnTo>
                    <a:pt x="4208" y="8775"/>
                  </a:lnTo>
                  <a:lnTo>
                    <a:pt x="4262" y="8688"/>
                  </a:lnTo>
                  <a:lnTo>
                    <a:pt x="4316" y="8600"/>
                  </a:lnTo>
                  <a:lnTo>
                    <a:pt x="4367" y="8513"/>
                  </a:lnTo>
                  <a:lnTo>
                    <a:pt x="4367" y="8513"/>
                  </a:lnTo>
                  <a:lnTo>
                    <a:pt x="4392" y="8560"/>
                  </a:lnTo>
                  <a:lnTo>
                    <a:pt x="4417" y="8605"/>
                  </a:lnTo>
                  <a:lnTo>
                    <a:pt x="4417" y="8605"/>
                  </a:lnTo>
                  <a:lnTo>
                    <a:pt x="4291" y="8755"/>
                  </a:lnTo>
                  <a:lnTo>
                    <a:pt x="4167" y="8905"/>
                  </a:lnTo>
                  <a:lnTo>
                    <a:pt x="4044" y="9057"/>
                  </a:lnTo>
                  <a:lnTo>
                    <a:pt x="3922" y="9210"/>
                  </a:lnTo>
                  <a:lnTo>
                    <a:pt x="3922" y="9210"/>
                  </a:lnTo>
                  <a:close/>
                  <a:moveTo>
                    <a:pt x="4281" y="8317"/>
                  </a:moveTo>
                  <a:lnTo>
                    <a:pt x="4281" y="8317"/>
                  </a:lnTo>
                  <a:lnTo>
                    <a:pt x="4277" y="8321"/>
                  </a:lnTo>
                  <a:lnTo>
                    <a:pt x="4277" y="8321"/>
                  </a:lnTo>
                  <a:lnTo>
                    <a:pt x="4055" y="8626"/>
                  </a:lnTo>
                  <a:lnTo>
                    <a:pt x="3831" y="8932"/>
                  </a:lnTo>
                  <a:lnTo>
                    <a:pt x="3384" y="9540"/>
                  </a:lnTo>
                  <a:lnTo>
                    <a:pt x="3160" y="9846"/>
                  </a:lnTo>
                  <a:lnTo>
                    <a:pt x="2939" y="10153"/>
                  </a:lnTo>
                  <a:lnTo>
                    <a:pt x="2830" y="10306"/>
                  </a:lnTo>
                  <a:lnTo>
                    <a:pt x="2720" y="10460"/>
                  </a:lnTo>
                  <a:lnTo>
                    <a:pt x="2613" y="10615"/>
                  </a:lnTo>
                  <a:lnTo>
                    <a:pt x="2505" y="10771"/>
                  </a:lnTo>
                  <a:lnTo>
                    <a:pt x="2505" y="10771"/>
                  </a:lnTo>
                  <a:lnTo>
                    <a:pt x="2732" y="10439"/>
                  </a:lnTo>
                  <a:lnTo>
                    <a:pt x="2965" y="10095"/>
                  </a:lnTo>
                  <a:lnTo>
                    <a:pt x="2965" y="10095"/>
                  </a:lnTo>
                  <a:lnTo>
                    <a:pt x="2827" y="10284"/>
                  </a:lnTo>
                  <a:lnTo>
                    <a:pt x="2758" y="10378"/>
                  </a:lnTo>
                  <a:lnTo>
                    <a:pt x="2691" y="10473"/>
                  </a:lnTo>
                  <a:lnTo>
                    <a:pt x="2624" y="10569"/>
                  </a:lnTo>
                  <a:lnTo>
                    <a:pt x="2560" y="10665"/>
                  </a:lnTo>
                  <a:lnTo>
                    <a:pt x="2497" y="10763"/>
                  </a:lnTo>
                  <a:lnTo>
                    <a:pt x="2466" y="10814"/>
                  </a:lnTo>
                  <a:lnTo>
                    <a:pt x="2437" y="10863"/>
                  </a:lnTo>
                  <a:lnTo>
                    <a:pt x="2437" y="10863"/>
                  </a:lnTo>
                  <a:lnTo>
                    <a:pt x="2406" y="10806"/>
                  </a:lnTo>
                  <a:lnTo>
                    <a:pt x="2373" y="10746"/>
                  </a:lnTo>
                  <a:lnTo>
                    <a:pt x="2373" y="10746"/>
                  </a:lnTo>
                  <a:lnTo>
                    <a:pt x="2359" y="10723"/>
                  </a:lnTo>
                  <a:lnTo>
                    <a:pt x="2342" y="10700"/>
                  </a:lnTo>
                  <a:lnTo>
                    <a:pt x="2326" y="10678"/>
                  </a:lnTo>
                  <a:lnTo>
                    <a:pt x="2307" y="10658"/>
                  </a:lnTo>
                  <a:lnTo>
                    <a:pt x="2307" y="10658"/>
                  </a:lnTo>
                  <a:lnTo>
                    <a:pt x="2376" y="10546"/>
                  </a:lnTo>
                  <a:lnTo>
                    <a:pt x="2376" y="10546"/>
                  </a:lnTo>
                  <a:lnTo>
                    <a:pt x="2349" y="10594"/>
                  </a:lnTo>
                  <a:lnTo>
                    <a:pt x="2324" y="10644"/>
                  </a:lnTo>
                  <a:lnTo>
                    <a:pt x="2324" y="10644"/>
                  </a:lnTo>
                  <a:lnTo>
                    <a:pt x="2322" y="10649"/>
                  </a:lnTo>
                  <a:lnTo>
                    <a:pt x="2324" y="10653"/>
                  </a:lnTo>
                  <a:lnTo>
                    <a:pt x="2325" y="10658"/>
                  </a:lnTo>
                  <a:lnTo>
                    <a:pt x="2328" y="10662"/>
                  </a:lnTo>
                  <a:lnTo>
                    <a:pt x="2332" y="10664"/>
                  </a:lnTo>
                  <a:lnTo>
                    <a:pt x="2337" y="10665"/>
                  </a:lnTo>
                  <a:lnTo>
                    <a:pt x="2341" y="10664"/>
                  </a:lnTo>
                  <a:lnTo>
                    <a:pt x="2346" y="10660"/>
                  </a:lnTo>
                  <a:lnTo>
                    <a:pt x="2346" y="10660"/>
                  </a:lnTo>
                  <a:lnTo>
                    <a:pt x="2396" y="10608"/>
                  </a:lnTo>
                  <a:lnTo>
                    <a:pt x="2445" y="10554"/>
                  </a:lnTo>
                  <a:lnTo>
                    <a:pt x="2493" y="10500"/>
                  </a:lnTo>
                  <a:lnTo>
                    <a:pt x="2541" y="10445"/>
                  </a:lnTo>
                  <a:lnTo>
                    <a:pt x="2588" y="10389"/>
                  </a:lnTo>
                  <a:lnTo>
                    <a:pt x="2634" y="10333"/>
                  </a:lnTo>
                  <a:lnTo>
                    <a:pt x="2724" y="10220"/>
                  </a:lnTo>
                  <a:lnTo>
                    <a:pt x="2724" y="10220"/>
                  </a:lnTo>
                  <a:lnTo>
                    <a:pt x="2681" y="10285"/>
                  </a:lnTo>
                  <a:lnTo>
                    <a:pt x="2638" y="10349"/>
                  </a:lnTo>
                  <a:lnTo>
                    <a:pt x="2598" y="10415"/>
                  </a:lnTo>
                  <a:lnTo>
                    <a:pt x="2558" y="10481"/>
                  </a:lnTo>
                  <a:lnTo>
                    <a:pt x="2520" y="10549"/>
                  </a:lnTo>
                  <a:lnTo>
                    <a:pt x="2484" y="10617"/>
                  </a:lnTo>
                  <a:lnTo>
                    <a:pt x="2450" y="10687"/>
                  </a:lnTo>
                  <a:lnTo>
                    <a:pt x="2434" y="10724"/>
                  </a:lnTo>
                  <a:lnTo>
                    <a:pt x="2418" y="10759"/>
                  </a:lnTo>
                  <a:lnTo>
                    <a:pt x="2418" y="10759"/>
                  </a:lnTo>
                  <a:lnTo>
                    <a:pt x="2417" y="10765"/>
                  </a:lnTo>
                  <a:lnTo>
                    <a:pt x="2418" y="10769"/>
                  </a:lnTo>
                  <a:lnTo>
                    <a:pt x="2422" y="10773"/>
                  </a:lnTo>
                  <a:lnTo>
                    <a:pt x="2427" y="10775"/>
                  </a:lnTo>
                  <a:lnTo>
                    <a:pt x="2431" y="10776"/>
                  </a:lnTo>
                  <a:lnTo>
                    <a:pt x="2436" y="10776"/>
                  </a:lnTo>
                  <a:lnTo>
                    <a:pt x="2441" y="10774"/>
                  </a:lnTo>
                  <a:lnTo>
                    <a:pt x="2444" y="10771"/>
                  </a:lnTo>
                  <a:lnTo>
                    <a:pt x="2444" y="10771"/>
                  </a:lnTo>
                  <a:lnTo>
                    <a:pt x="2471" y="10719"/>
                  </a:lnTo>
                  <a:lnTo>
                    <a:pt x="2498" y="10669"/>
                  </a:lnTo>
                  <a:lnTo>
                    <a:pt x="2553" y="10568"/>
                  </a:lnTo>
                  <a:lnTo>
                    <a:pt x="2610" y="10470"/>
                  </a:lnTo>
                  <a:lnTo>
                    <a:pt x="2670" y="10373"/>
                  </a:lnTo>
                  <a:lnTo>
                    <a:pt x="2731" y="10277"/>
                  </a:lnTo>
                  <a:lnTo>
                    <a:pt x="2794" y="10182"/>
                  </a:lnTo>
                  <a:lnTo>
                    <a:pt x="2859" y="10088"/>
                  </a:lnTo>
                  <a:lnTo>
                    <a:pt x="2924" y="9996"/>
                  </a:lnTo>
                  <a:lnTo>
                    <a:pt x="2992" y="9904"/>
                  </a:lnTo>
                  <a:lnTo>
                    <a:pt x="3060" y="9813"/>
                  </a:lnTo>
                  <a:lnTo>
                    <a:pt x="3129" y="9723"/>
                  </a:lnTo>
                  <a:lnTo>
                    <a:pt x="3199" y="9633"/>
                  </a:lnTo>
                  <a:lnTo>
                    <a:pt x="3270" y="9544"/>
                  </a:lnTo>
                  <a:lnTo>
                    <a:pt x="3342" y="9454"/>
                  </a:lnTo>
                  <a:lnTo>
                    <a:pt x="3486" y="9277"/>
                  </a:lnTo>
                  <a:lnTo>
                    <a:pt x="3486" y="9277"/>
                  </a:lnTo>
                  <a:lnTo>
                    <a:pt x="3549" y="9201"/>
                  </a:lnTo>
                  <a:lnTo>
                    <a:pt x="3616" y="9125"/>
                  </a:lnTo>
                  <a:lnTo>
                    <a:pt x="3616" y="9125"/>
                  </a:lnTo>
                  <a:lnTo>
                    <a:pt x="3487" y="9328"/>
                  </a:lnTo>
                  <a:lnTo>
                    <a:pt x="3487" y="9328"/>
                  </a:lnTo>
                  <a:lnTo>
                    <a:pt x="3660" y="9075"/>
                  </a:lnTo>
                  <a:lnTo>
                    <a:pt x="3660" y="9075"/>
                  </a:lnTo>
                  <a:lnTo>
                    <a:pt x="3748" y="8977"/>
                  </a:lnTo>
                  <a:lnTo>
                    <a:pt x="3836" y="8878"/>
                  </a:lnTo>
                  <a:lnTo>
                    <a:pt x="3878" y="8828"/>
                  </a:lnTo>
                  <a:lnTo>
                    <a:pt x="3921" y="8777"/>
                  </a:lnTo>
                  <a:lnTo>
                    <a:pt x="3962" y="8726"/>
                  </a:lnTo>
                  <a:lnTo>
                    <a:pt x="4003" y="8673"/>
                  </a:lnTo>
                  <a:lnTo>
                    <a:pt x="4042" y="8620"/>
                  </a:lnTo>
                  <a:lnTo>
                    <a:pt x="4079" y="8567"/>
                  </a:lnTo>
                  <a:lnTo>
                    <a:pt x="4114" y="8513"/>
                  </a:lnTo>
                  <a:lnTo>
                    <a:pt x="4147" y="8458"/>
                  </a:lnTo>
                  <a:lnTo>
                    <a:pt x="4179" y="8403"/>
                  </a:lnTo>
                  <a:lnTo>
                    <a:pt x="4193" y="8375"/>
                  </a:lnTo>
                  <a:lnTo>
                    <a:pt x="4207" y="8346"/>
                  </a:lnTo>
                  <a:lnTo>
                    <a:pt x="4220" y="8317"/>
                  </a:lnTo>
                  <a:lnTo>
                    <a:pt x="4231" y="8289"/>
                  </a:lnTo>
                  <a:lnTo>
                    <a:pt x="4243" y="8260"/>
                  </a:lnTo>
                  <a:lnTo>
                    <a:pt x="4252" y="8231"/>
                  </a:lnTo>
                  <a:lnTo>
                    <a:pt x="4252" y="8231"/>
                  </a:lnTo>
                  <a:lnTo>
                    <a:pt x="4265" y="8274"/>
                  </a:lnTo>
                  <a:lnTo>
                    <a:pt x="4281" y="8317"/>
                  </a:lnTo>
                  <a:lnTo>
                    <a:pt x="4281" y="8317"/>
                  </a:lnTo>
                  <a:close/>
                  <a:moveTo>
                    <a:pt x="4282" y="7959"/>
                  </a:moveTo>
                  <a:lnTo>
                    <a:pt x="4282" y="7959"/>
                  </a:lnTo>
                  <a:lnTo>
                    <a:pt x="4330" y="7916"/>
                  </a:lnTo>
                  <a:lnTo>
                    <a:pt x="4377" y="7870"/>
                  </a:lnTo>
                  <a:lnTo>
                    <a:pt x="4377" y="7870"/>
                  </a:lnTo>
                  <a:lnTo>
                    <a:pt x="4347" y="7929"/>
                  </a:lnTo>
                  <a:lnTo>
                    <a:pt x="4319" y="7987"/>
                  </a:lnTo>
                  <a:lnTo>
                    <a:pt x="4319" y="7987"/>
                  </a:lnTo>
                  <a:lnTo>
                    <a:pt x="4300" y="7973"/>
                  </a:lnTo>
                  <a:lnTo>
                    <a:pt x="4282" y="7959"/>
                  </a:lnTo>
                  <a:lnTo>
                    <a:pt x="4282" y="7959"/>
                  </a:lnTo>
                  <a:close/>
                  <a:moveTo>
                    <a:pt x="4374" y="8033"/>
                  </a:moveTo>
                  <a:lnTo>
                    <a:pt x="4374" y="8033"/>
                  </a:lnTo>
                  <a:lnTo>
                    <a:pt x="4408" y="8009"/>
                  </a:lnTo>
                  <a:lnTo>
                    <a:pt x="4442" y="7986"/>
                  </a:lnTo>
                  <a:lnTo>
                    <a:pt x="4474" y="7960"/>
                  </a:lnTo>
                  <a:lnTo>
                    <a:pt x="4505" y="7934"/>
                  </a:lnTo>
                  <a:lnTo>
                    <a:pt x="4536" y="7909"/>
                  </a:lnTo>
                  <a:lnTo>
                    <a:pt x="4566" y="7882"/>
                  </a:lnTo>
                  <a:lnTo>
                    <a:pt x="4595" y="7854"/>
                  </a:lnTo>
                  <a:lnTo>
                    <a:pt x="4623" y="7826"/>
                  </a:lnTo>
                  <a:lnTo>
                    <a:pt x="4652" y="7798"/>
                  </a:lnTo>
                  <a:lnTo>
                    <a:pt x="4680" y="7767"/>
                  </a:lnTo>
                  <a:lnTo>
                    <a:pt x="4732" y="7707"/>
                  </a:lnTo>
                  <a:lnTo>
                    <a:pt x="4784" y="7645"/>
                  </a:lnTo>
                  <a:lnTo>
                    <a:pt x="4834" y="7582"/>
                  </a:lnTo>
                  <a:lnTo>
                    <a:pt x="4883" y="7518"/>
                  </a:lnTo>
                  <a:lnTo>
                    <a:pt x="4931" y="7452"/>
                  </a:lnTo>
                  <a:lnTo>
                    <a:pt x="5026" y="7320"/>
                  </a:lnTo>
                  <a:lnTo>
                    <a:pt x="5121" y="7187"/>
                  </a:lnTo>
                  <a:lnTo>
                    <a:pt x="5169" y="7121"/>
                  </a:lnTo>
                  <a:lnTo>
                    <a:pt x="5218" y="7055"/>
                  </a:lnTo>
                  <a:lnTo>
                    <a:pt x="5218" y="7055"/>
                  </a:lnTo>
                  <a:lnTo>
                    <a:pt x="5341" y="6895"/>
                  </a:lnTo>
                  <a:lnTo>
                    <a:pt x="5465" y="6735"/>
                  </a:lnTo>
                  <a:lnTo>
                    <a:pt x="5714" y="6414"/>
                  </a:lnTo>
                  <a:lnTo>
                    <a:pt x="5714" y="6414"/>
                  </a:lnTo>
                  <a:lnTo>
                    <a:pt x="5549" y="6680"/>
                  </a:lnTo>
                  <a:lnTo>
                    <a:pt x="5382" y="6949"/>
                  </a:lnTo>
                  <a:lnTo>
                    <a:pt x="5382" y="6949"/>
                  </a:lnTo>
                  <a:lnTo>
                    <a:pt x="5263" y="7088"/>
                  </a:lnTo>
                  <a:lnTo>
                    <a:pt x="5143" y="7229"/>
                  </a:lnTo>
                  <a:lnTo>
                    <a:pt x="5026" y="7369"/>
                  </a:lnTo>
                  <a:lnTo>
                    <a:pt x="4968" y="7441"/>
                  </a:lnTo>
                  <a:lnTo>
                    <a:pt x="4910" y="7512"/>
                  </a:lnTo>
                  <a:lnTo>
                    <a:pt x="4853" y="7585"/>
                  </a:lnTo>
                  <a:lnTo>
                    <a:pt x="4798" y="7657"/>
                  </a:lnTo>
                  <a:lnTo>
                    <a:pt x="4742" y="7731"/>
                  </a:lnTo>
                  <a:lnTo>
                    <a:pt x="4688" y="7805"/>
                  </a:lnTo>
                  <a:lnTo>
                    <a:pt x="4635" y="7879"/>
                  </a:lnTo>
                  <a:lnTo>
                    <a:pt x="4583" y="7956"/>
                  </a:lnTo>
                  <a:lnTo>
                    <a:pt x="4532" y="8033"/>
                  </a:lnTo>
                  <a:lnTo>
                    <a:pt x="4483" y="8111"/>
                  </a:lnTo>
                  <a:lnTo>
                    <a:pt x="4483" y="8111"/>
                  </a:lnTo>
                  <a:lnTo>
                    <a:pt x="4481" y="8115"/>
                  </a:lnTo>
                  <a:lnTo>
                    <a:pt x="4480" y="8118"/>
                  </a:lnTo>
                  <a:lnTo>
                    <a:pt x="4481" y="8124"/>
                  </a:lnTo>
                  <a:lnTo>
                    <a:pt x="4483" y="8130"/>
                  </a:lnTo>
                  <a:lnTo>
                    <a:pt x="4487" y="8133"/>
                  </a:lnTo>
                  <a:lnTo>
                    <a:pt x="4492" y="8137"/>
                  </a:lnTo>
                  <a:lnTo>
                    <a:pt x="4498" y="8137"/>
                  </a:lnTo>
                  <a:lnTo>
                    <a:pt x="4505" y="8136"/>
                  </a:lnTo>
                  <a:lnTo>
                    <a:pt x="4511" y="8133"/>
                  </a:lnTo>
                  <a:lnTo>
                    <a:pt x="4511" y="8133"/>
                  </a:lnTo>
                  <a:lnTo>
                    <a:pt x="4543" y="8105"/>
                  </a:lnTo>
                  <a:lnTo>
                    <a:pt x="4574" y="8077"/>
                  </a:lnTo>
                  <a:lnTo>
                    <a:pt x="4635" y="8019"/>
                  </a:lnTo>
                  <a:lnTo>
                    <a:pt x="4695" y="7959"/>
                  </a:lnTo>
                  <a:lnTo>
                    <a:pt x="4753" y="7897"/>
                  </a:lnTo>
                  <a:lnTo>
                    <a:pt x="4811" y="7833"/>
                  </a:lnTo>
                  <a:lnTo>
                    <a:pt x="4866" y="7767"/>
                  </a:lnTo>
                  <a:lnTo>
                    <a:pt x="4921" y="7700"/>
                  </a:lnTo>
                  <a:lnTo>
                    <a:pt x="4973" y="7631"/>
                  </a:lnTo>
                  <a:lnTo>
                    <a:pt x="4973" y="7631"/>
                  </a:lnTo>
                  <a:lnTo>
                    <a:pt x="4918" y="7707"/>
                  </a:lnTo>
                  <a:lnTo>
                    <a:pt x="4865" y="7783"/>
                  </a:lnTo>
                  <a:lnTo>
                    <a:pt x="4812" y="7861"/>
                  </a:lnTo>
                  <a:lnTo>
                    <a:pt x="4763" y="7939"/>
                  </a:lnTo>
                  <a:lnTo>
                    <a:pt x="4715" y="8020"/>
                  </a:lnTo>
                  <a:lnTo>
                    <a:pt x="4691" y="8061"/>
                  </a:lnTo>
                  <a:lnTo>
                    <a:pt x="4668" y="8102"/>
                  </a:lnTo>
                  <a:lnTo>
                    <a:pt x="4647" y="8144"/>
                  </a:lnTo>
                  <a:lnTo>
                    <a:pt x="4625" y="8186"/>
                  </a:lnTo>
                  <a:lnTo>
                    <a:pt x="4604" y="8228"/>
                  </a:lnTo>
                  <a:lnTo>
                    <a:pt x="4584" y="8272"/>
                  </a:lnTo>
                  <a:lnTo>
                    <a:pt x="4584" y="8272"/>
                  </a:lnTo>
                  <a:lnTo>
                    <a:pt x="4560" y="8240"/>
                  </a:lnTo>
                  <a:lnTo>
                    <a:pt x="4536" y="8208"/>
                  </a:lnTo>
                  <a:lnTo>
                    <a:pt x="4511" y="8178"/>
                  </a:lnTo>
                  <a:lnTo>
                    <a:pt x="4485" y="8147"/>
                  </a:lnTo>
                  <a:lnTo>
                    <a:pt x="4460" y="8117"/>
                  </a:lnTo>
                  <a:lnTo>
                    <a:pt x="4433" y="8089"/>
                  </a:lnTo>
                  <a:lnTo>
                    <a:pt x="4403" y="8060"/>
                  </a:lnTo>
                  <a:lnTo>
                    <a:pt x="4374" y="8033"/>
                  </a:lnTo>
                  <a:lnTo>
                    <a:pt x="4374" y="8033"/>
                  </a:lnTo>
                  <a:close/>
                  <a:moveTo>
                    <a:pt x="4618" y="8320"/>
                  </a:moveTo>
                  <a:lnTo>
                    <a:pt x="4618" y="8320"/>
                  </a:lnTo>
                  <a:lnTo>
                    <a:pt x="4668" y="8277"/>
                  </a:lnTo>
                  <a:lnTo>
                    <a:pt x="4716" y="8234"/>
                  </a:lnTo>
                  <a:lnTo>
                    <a:pt x="4716" y="8234"/>
                  </a:lnTo>
                  <a:lnTo>
                    <a:pt x="4680" y="8295"/>
                  </a:lnTo>
                  <a:lnTo>
                    <a:pt x="4643" y="8356"/>
                  </a:lnTo>
                  <a:lnTo>
                    <a:pt x="4643" y="8356"/>
                  </a:lnTo>
                  <a:lnTo>
                    <a:pt x="4618" y="8320"/>
                  </a:lnTo>
                  <a:lnTo>
                    <a:pt x="4618" y="8320"/>
                  </a:lnTo>
                  <a:close/>
                  <a:moveTo>
                    <a:pt x="4668" y="8392"/>
                  </a:moveTo>
                  <a:lnTo>
                    <a:pt x="4668" y="8392"/>
                  </a:lnTo>
                  <a:lnTo>
                    <a:pt x="4730" y="8337"/>
                  </a:lnTo>
                  <a:lnTo>
                    <a:pt x="4791" y="8282"/>
                  </a:lnTo>
                  <a:lnTo>
                    <a:pt x="4852" y="8225"/>
                  </a:lnTo>
                  <a:lnTo>
                    <a:pt x="4911" y="8167"/>
                  </a:lnTo>
                  <a:lnTo>
                    <a:pt x="4911" y="8167"/>
                  </a:lnTo>
                  <a:lnTo>
                    <a:pt x="4895" y="8192"/>
                  </a:lnTo>
                  <a:lnTo>
                    <a:pt x="4880" y="8218"/>
                  </a:lnTo>
                  <a:lnTo>
                    <a:pt x="4866" y="8243"/>
                  </a:lnTo>
                  <a:lnTo>
                    <a:pt x="4853" y="8269"/>
                  </a:lnTo>
                  <a:lnTo>
                    <a:pt x="4840" y="8295"/>
                  </a:lnTo>
                  <a:lnTo>
                    <a:pt x="4829" y="8321"/>
                  </a:lnTo>
                  <a:lnTo>
                    <a:pt x="4820" y="8346"/>
                  </a:lnTo>
                  <a:lnTo>
                    <a:pt x="4811" y="8372"/>
                  </a:lnTo>
                  <a:lnTo>
                    <a:pt x="4804" y="8398"/>
                  </a:lnTo>
                  <a:lnTo>
                    <a:pt x="4798" y="8424"/>
                  </a:lnTo>
                  <a:lnTo>
                    <a:pt x="4794" y="8449"/>
                  </a:lnTo>
                  <a:lnTo>
                    <a:pt x="4791" y="8475"/>
                  </a:lnTo>
                  <a:lnTo>
                    <a:pt x="4790" y="8500"/>
                  </a:lnTo>
                  <a:lnTo>
                    <a:pt x="4790" y="8526"/>
                  </a:lnTo>
                  <a:lnTo>
                    <a:pt x="4792" y="8551"/>
                  </a:lnTo>
                  <a:lnTo>
                    <a:pt x="4796" y="8577"/>
                  </a:lnTo>
                  <a:lnTo>
                    <a:pt x="4796" y="8577"/>
                  </a:lnTo>
                  <a:lnTo>
                    <a:pt x="4763" y="8531"/>
                  </a:lnTo>
                  <a:lnTo>
                    <a:pt x="4731" y="8485"/>
                  </a:lnTo>
                  <a:lnTo>
                    <a:pt x="4668" y="8392"/>
                  </a:lnTo>
                  <a:lnTo>
                    <a:pt x="4668" y="8392"/>
                  </a:lnTo>
                  <a:close/>
                  <a:moveTo>
                    <a:pt x="4825" y="8618"/>
                  </a:moveTo>
                  <a:lnTo>
                    <a:pt x="4825" y="8618"/>
                  </a:lnTo>
                  <a:lnTo>
                    <a:pt x="4828" y="8616"/>
                  </a:lnTo>
                  <a:lnTo>
                    <a:pt x="4832" y="8613"/>
                  </a:lnTo>
                  <a:lnTo>
                    <a:pt x="4832" y="8613"/>
                  </a:lnTo>
                  <a:lnTo>
                    <a:pt x="4868" y="8570"/>
                  </a:lnTo>
                  <a:lnTo>
                    <a:pt x="4906" y="8528"/>
                  </a:lnTo>
                  <a:lnTo>
                    <a:pt x="4943" y="8487"/>
                  </a:lnTo>
                  <a:lnTo>
                    <a:pt x="4982" y="8446"/>
                  </a:lnTo>
                  <a:lnTo>
                    <a:pt x="5061" y="8366"/>
                  </a:lnTo>
                  <a:lnTo>
                    <a:pt x="5141" y="8287"/>
                  </a:lnTo>
                  <a:lnTo>
                    <a:pt x="5220" y="8207"/>
                  </a:lnTo>
                  <a:lnTo>
                    <a:pt x="5260" y="8166"/>
                  </a:lnTo>
                  <a:lnTo>
                    <a:pt x="5299" y="8125"/>
                  </a:lnTo>
                  <a:lnTo>
                    <a:pt x="5336" y="8084"/>
                  </a:lnTo>
                  <a:lnTo>
                    <a:pt x="5373" y="8041"/>
                  </a:lnTo>
                  <a:lnTo>
                    <a:pt x="5409" y="7998"/>
                  </a:lnTo>
                  <a:lnTo>
                    <a:pt x="5443" y="7953"/>
                  </a:lnTo>
                  <a:lnTo>
                    <a:pt x="5443" y="7953"/>
                  </a:lnTo>
                  <a:lnTo>
                    <a:pt x="5532" y="7833"/>
                  </a:lnTo>
                  <a:lnTo>
                    <a:pt x="5618" y="7711"/>
                  </a:lnTo>
                  <a:lnTo>
                    <a:pt x="5703" y="7587"/>
                  </a:lnTo>
                  <a:lnTo>
                    <a:pt x="5785" y="7463"/>
                  </a:lnTo>
                  <a:lnTo>
                    <a:pt x="5865" y="7338"/>
                  </a:lnTo>
                  <a:lnTo>
                    <a:pt x="5945" y="7210"/>
                  </a:lnTo>
                  <a:lnTo>
                    <a:pt x="6023" y="7082"/>
                  </a:lnTo>
                  <a:lnTo>
                    <a:pt x="6101" y="6955"/>
                  </a:lnTo>
                  <a:lnTo>
                    <a:pt x="6101" y="6955"/>
                  </a:lnTo>
                  <a:lnTo>
                    <a:pt x="6149" y="6874"/>
                  </a:lnTo>
                  <a:lnTo>
                    <a:pt x="6149" y="6874"/>
                  </a:lnTo>
                  <a:lnTo>
                    <a:pt x="6232" y="6771"/>
                  </a:lnTo>
                  <a:lnTo>
                    <a:pt x="6314" y="6666"/>
                  </a:lnTo>
                  <a:lnTo>
                    <a:pt x="6314" y="6666"/>
                  </a:lnTo>
                  <a:lnTo>
                    <a:pt x="6400" y="6553"/>
                  </a:lnTo>
                  <a:lnTo>
                    <a:pt x="6486" y="6440"/>
                  </a:lnTo>
                  <a:lnTo>
                    <a:pt x="6570" y="6325"/>
                  </a:lnTo>
                  <a:lnTo>
                    <a:pt x="6653" y="6210"/>
                  </a:lnTo>
                  <a:lnTo>
                    <a:pt x="6735" y="6094"/>
                  </a:lnTo>
                  <a:lnTo>
                    <a:pt x="6817" y="5979"/>
                  </a:lnTo>
                  <a:lnTo>
                    <a:pt x="6978" y="5745"/>
                  </a:lnTo>
                  <a:lnTo>
                    <a:pt x="7139" y="5510"/>
                  </a:lnTo>
                  <a:lnTo>
                    <a:pt x="7299" y="5276"/>
                  </a:lnTo>
                  <a:lnTo>
                    <a:pt x="7459" y="5041"/>
                  </a:lnTo>
                  <a:lnTo>
                    <a:pt x="7621" y="4808"/>
                  </a:lnTo>
                  <a:lnTo>
                    <a:pt x="7621" y="4808"/>
                  </a:lnTo>
                  <a:lnTo>
                    <a:pt x="7705" y="4689"/>
                  </a:lnTo>
                  <a:lnTo>
                    <a:pt x="7789" y="4571"/>
                  </a:lnTo>
                  <a:lnTo>
                    <a:pt x="7875" y="4452"/>
                  </a:lnTo>
                  <a:lnTo>
                    <a:pt x="7962" y="4334"/>
                  </a:lnTo>
                  <a:lnTo>
                    <a:pt x="8135" y="4100"/>
                  </a:lnTo>
                  <a:lnTo>
                    <a:pt x="8310" y="3867"/>
                  </a:lnTo>
                  <a:lnTo>
                    <a:pt x="8486" y="3635"/>
                  </a:lnTo>
                  <a:lnTo>
                    <a:pt x="8663" y="3404"/>
                  </a:lnTo>
                  <a:lnTo>
                    <a:pt x="8839" y="3172"/>
                  </a:lnTo>
                  <a:lnTo>
                    <a:pt x="9016" y="2939"/>
                  </a:lnTo>
                  <a:lnTo>
                    <a:pt x="9016" y="2939"/>
                  </a:lnTo>
                  <a:lnTo>
                    <a:pt x="9381" y="2457"/>
                  </a:lnTo>
                  <a:lnTo>
                    <a:pt x="9564" y="2216"/>
                  </a:lnTo>
                  <a:lnTo>
                    <a:pt x="9745" y="1972"/>
                  </a:lnTo>
                  <a:lnTo>
                    <a:pt x="9745" y="1972"/>
                  </a:lnTo>
                  <a:lnTo>
                    <a:pt x="9776" y="1931"/>
                  </a:lnTo>
                  <a:lnTo>
                    <a:pt x="9805" y="1888"/>
                  </a:lnTo>
                  <a:lnTo>
                    <a:pt x="9863" y="1802"/>
                  </a:lnTo>
                  <a:lnTo>
                    <a:pt x="9979" y="1629"/>
                  </a:lnTo>
                  <a:lnTo>
                    <a:pt x="9979" y="1629"/>
                  </a:lnTo>
                  <a:lnTo>
                    <a:pt x="10017" y="1575"/>
                  </a:lnTo>
                  <a:lnTo>
                    <a:pt x="10076" y="1496"/>
                  </a:lnTo>
                  <a:lnTo>
                    <a:pt x="10146" y="1406"/>
                  </a:lnTo>
                  <a:lnTo>
                    <a:pt x="10181" y="1362"/>
                  </a:lnTo>
                  <a:lnTo>
                    <a:pt x="10215" y="1321"/>
                  </a:lnTo>
                  <a:lnTo>
                    <a:pt x="10245" y="1286"/>
                  </a:lnTo>
                  <a:lnTo>
                    <a:pt x="10272" y="1258"/>
                  </a:lnTo>
                  <a:lnTo>
                    <a:pt x="10284" y="1248"/>
                  </a:lnTo>
                  <a:lnTo>
                    <a:pt x="10293" y="1239"/>
                  </a:lnTo>
                  <a:lnTo>
                    <a:pt x="10301" y="1234"/>
                  </a:lnTo>
                  <a:lnTo>
                    <a:pt x="10307" y="1231"/>
                  </a:lnTo>
                  <a:lnTo>
                    <a:pt x="10309" y="1231"/>
                  </a:lnTo>
                  <a:lnTo>
                    <a:pt x="10312" y="1232"/>
                  </a:lnTo>
                  <a:lnTo>
                    <a:pt x="10313" y="1235"/>
                  </a:lnTo>
                  <a:lnTo>
                    <a:pt x="10313" y="1237"/>
                  </a:lnTo>
                  <a:lnTo>
                    <a:pt x="10313" y="1245"/>
                  </a:lnTo>
                  <a:lnTo>
                    <a:pt x="10309" y="1257"/>
                  </a:lnTo>
                  <a:lnTo>
                    <a:pt x="10304" y="1273"/>
                  </a:lnTo>
                  <a:lnTo>
                    <a:pt x="10294" y="1294"/>
                  </a:lnTo>
                  <a:lnTo>
                    <a:pt x="10282" y="1320"/>
                  </a:lnTo>
                  <a:lnTo>
                    <a:pt x="10267" y="1351"/>
                  </a:lnTo>
                  <a:lnTo>
                    <a:pt x="10267" y="1351"/>
                  </a:lnTo>
                  <a:lnTo>
                    <a:pt x="10241" y="1400"/>
                  </a:lnTo>
                  <a:lnTo>
                    <a:pt x="10213" y="1448"/>
                  </a:lnTo>
                  <a:lnTo>
                    <a:pt x="10184" y="1493"/>
                  </a:lnTo>
                  <a:lnTo>
                    <a:pt x="10153" y="1539"/>
                  </a:lnTo>
                  <a:lnTo>
                    <a:pt x="10120" y="1584"/>
                  </a:lnTo>
                  <a:lnTo>
                    <a:pt x="10087" y="1628"/>
                  </a:lnTo>
                  <a:lnTo>
                    <a:pt x="10052" y="1671"/>
                  </a:lnTo>
                  <a:lnTo>
                    <a:pt x="10017" y="1715"/>
                  </a:lnTo>
                  <a:lnTo>
                    <a:pt x="9947" y="1800"/>
                  </a:lnTo>
                  <a:lnTo>
                    <a:pt x="9875" y="1885"/>
                  </a:lnTo>
                  <a:lnTo>
                    <a:pt x="9840" y="1928"/>
                  </a:lnTo>
                  <a:lnTo>
                    <a:pt x="9805" y="1971"/>
                  </a:lnTo>
                  <a:lnTo>
                    <a:pt x="9772" y="2014"/>
                  </a:lnTo>
                  <a:lnTo>
                    <a:pt x="9739" y="2059"/>
                  </a:lnTo>
                  <a:lnTo>
                    <a:pt x="9739" y="2059"/>
                  </a:lnTo>
                  <a:lnTo>
                    <a:pt x="9564" y="2305"/>
                  </a:lnTo>
                  <a:lnTo>
                    <a:pt x="9391" y="2551"/>
                  </a:lnTo>
                  <a:lnTo>
                    <a:pt x="9045" y="3047"/>
                  </a:lnTo>
                  <a:lnTo>
                    <a:pt x="9045" y="3047"/>
                  </a:lnTo>
                  <a:lnTo>
                    <a:pt x="8949" y="3182"/>
                  </a:lnTo>
                  <a:lnTo>
                    <a:pt x="8853" y="3318"/>
                  </a:lnTo>
                  <a:lnTo>
                    <a:pt x="8756" y="3453"/>
                  </a:lnTo>
                  <a:lnTo>
                    <a:pt x="8658" y="3586"/>
                  </a:lnTo>
                  <a:lnTo>
                    <a:pt x="8560" y="3720"/>
                  </a:lnTo>
                  <a:lnTo>
                    <a:pt x="8460" y="3853"/>
                  </a:lnTo>
                  <a:lnTo>
                    <a:pt x="8261" y="4119"/>
                  </a:lnTo>
                  <a:lnTo>
                    <a:pt x="8059" y="4383"/>
                  </a:lnTo>
                  <a:lnTo>
                    <a:pt x="7856" y="4645"/>
                  </a:lnTo>
                  <a:lnTo>
                    <a:pt x="7449" y="5170"/>
                  </a:lnTo>
                  <a:lnTo>
                    <a:pt x="7449" y="5170"/>
                  </a:lnTo>
                  <a:lnTo>
                    <a:pt x="7372" y="5269"/>
                  </a:lnTo>
                  <a:lnTo>
                    <a:pt x="7296" y="5369"/>
                  </a:lnTo>
                  <a:lnTo>
                    <a:pt x="7222" y="5468"/>
                  </a:lnTo>
                  <a:lnTo>
                    <a:pt x="7148" y="5569"/>
                  </a:lnTo>
                  <a:lnTo>
                    <a:pt x="7074" y="5668"/>
                  </a:lnTo>
                  <a:lnTo>
                    <a:pt x="7003" y="5769"/>
                  </a:lnTo>
                  <a:lnTo>
                    <a:pt x="6932" y="5870"/>
                  </a:lnTo>
                  <a:lnTo>
                    <a:pt x="6860" y="5972"/>
                  </a:lnTo>
                  <a:lnTo>
                    <a:pt x="6791" y="6073"/>
                  </a:lnTo>
                  <a:lnTo>
                    <a:pt x="6722" y="6176"/>
                  </a:lnTo>
                  <a:lnTo>
                    <a:pt x="6653" y="6279"/>
                  </a:lnTo>
                  <a:lnTo>
                    <a:pt x="6585" y="6384"/>
                  </a:lnTo>
                  <a:lnTo>
                    <a:pt x="6517" y="6488"/>
                  </a:lnTo>
                  <a:lnTo>
                    <a:pt x="6451" y="6593"/>
                  </a:lnTo>
                  <a:lnTo>
                    <a:pt x="6384" y="6698"/>
                  </a:lnTo>
                  <a:lnTo>
                    <a:pt x="6318" y="6805"/>
                  </a:lnTo>
                  <a:lnTo>
                    <a:pt x="6318" y="6805"/>
                  </a:lnTo>
                  <a:lnTo>
                    <a:pt x="6278" y="6868"/>
                  </a:lnTo>
                  <a:lnTo>
                    <a:pt x="6239" y="6930"/>
                  </a:lnTo>
                  <a:lnTo>
                    <a:pt x="6198" y="6992"/>
                  </a:lnTo>
                  <a:lnTo>
                    <a:pt x="6157" y="7053"/>
                  </a:lnTo>
                  <a:lnTo>
                    <a:pt x="6115" y="7114"/>
                  </a:lnTo>
                  <a:lnTo>
                    <a:pt x="6072" y="7175"/>
                  </a:lnTo>
                  <a:lnTo>
                    <a:pt x="5986" y="7294"/>
                  </a:lnTo>
                  <a:lnTo>
                    <a:pt x="5898" y="7414"/>
                  </a:lnTo>
                  <a:lnTo>
                    <a:pt x="5808" y="7531"/>
                  </a:lnTo>
                  <a:lnTo>
                    <a:pt x="5718" y="7648"/>
                  </a:lnTo>
                  <a:lnTo>
                    <a:pt x="5628" y="7765"/>
                  </a:lnTo>
                  <a:lnTo>
                    <a:pt x="5446" y="7998"/>
                  </a:lnTo>
                  <a:lnTo>
                    <a:pt x="5357" y="8116"/>
                  </a:lnTo>
                  <a:lnTo>
                    <a:pt x="5268" y="8234"/>
                  </a:lnTo>
                  <a:lnTo>
                    <a:pt x="5182" y="8353"/>
                  </a:lnTo>
                  <a:lnTo>
                    <a:pt x="5096" y="8474"/>
                  </a:lnTo>
                  <a:lnTo>
                    <a:pt x="5054" y="8535"/>
                  </a:lnTo>
                  <a:lnTo>
                    <a:pt x="5013" y="8597"/>
                  </a:lnTo>
                  <a:lnTo>
                    <a:pt x="4973" y="8659"/>
                  </a:lnTo>
                  <a:lnTo>
                    <a:pt x="4934" y="8721"/>
                  </a:lnTo>
                  <a:lnTo>
                    <a:pt x="4934" y="8721"/>
                  </a:lnTo>
                  <a:lnTo>
                    <a:pt x="4931" y="8727"/>
                  </a:lnTo>
                  <a:lnTo>
                    <a:pt x="4931" y="8732"/>
                  </a:lnTo>
                  <a:lnTo>
                    <a:pt x="4934" y="8736"/>
                  </a:lnTo>
                  <a:lnTo>
                    <a:pt x="4937" y="8740"/>
                  </a:lnTo>
                  <a:lnTo>
                    <a:pt x="4942" y="8742"/>
                  </a:lnTo>
                  <a:lnTo>
                    <a:pt x="4948" y="8743"/>
                  </a:lnTo>
                  <a:lnTo>
                    <a:pt x="4952" y="8742"/>
                  </a:lnTo>
                  <a:lnTo>
                    <a:pt x="4957" y="8740"/>
                  </a:lnTo>
                  <a:lnTo>
                    <a:pt x="4957" y="8740"/>
                  </a:lnTo>
                  <a:lnTo>
                    <a:pt x="5025" y="8675"/>
                  </a:lnTo>
                  <a:lnTo>
                    <a:pt x="5090" y="8610"/>
                  </a:lnTo>
                  <a:lnTo>
                    <a:pt x="5154" y="8543"/>
                  </a:lnTo>
                  <a:lnTo>
                    <a:pt x="5217" y="8475"/>
                  </a:lnTo>
                  <a:lnTo>
                    <a:pt x="5279" y="8407"/>
                  </a:lnTo>
                  <a:lnTo>
                    <a:pt x="5339" y="8337"/>
                  </a:lnTo>
                  <a:lnTo>
                    <a:pt x="5398" y="8266"/>
                  </a:lnTo>
                  <a:lnTo>
                    <a:pt x="5458" y="8194"/>
                  </a:lnTo>
                  <a:lnTo>
                    <a:pt x="5458" y="8194"/>
                  </a:lnTo>
                  <a:lnTo>
                    <a:pt x="5353" y="8337"/>
                  </a:lnTo>
                  <a:lnTo>
                    <a:pt x="5250" y="8480"/>
                  </a:lnTo>
                  <a:lnTo>
                    <a:pt x="5147" y="8624"/>
                  </a:lnTo>
                  <a:lnTo>
                    <a:pt x="5046" y="8769"/>
                  </a:lnTo>
                  <a:lnTo>
                    <a:pt x="5046" y="8769"/>
                  </a:lnTo>
                  <a:lnTo>
                    <a:pt x="5044" y="8775"/>
                  </a:lnTo>
                  <a:lnTo>
                    <a:pt x="5044" y="8780"/>
                  </a:lnTo>
                  <a:lnTo>
                    <a:pt x="5046" y="8784"/>
                  </a:lnTo>
                  <a:lnTo>
                    <a:pt x="5050" y="8788"/>
                  </a:lnTo>
                  <a:lnTo>
                    <a:pt x="5054" y="8790"/>
                  </a:lnTo>
                  <a:lnTo>
                    <a:pt x="5059" y="8791"/>
                  </a:lnTo>
                  <a:lnTo>
                    <a:pt x="5065" y="8790"/>
                  </a:lnTo>
                  <a:lnTo>
                    <a:pt x="5069" y="8788"/>
                  </a:lnTo>
                  <a:lnTo>
                    <a:pt x="5069" y="8788"/>
                  </a:lnTo>
                  <a:lnTo>
                    <a:pt x="5108" y="8756"/>
                  </a:lnTo>
                  <a:lnTo>
                    <a:pt x="5145" y="8723"/>
                  </a:lnTo>
                  <a:lnTo>
                    <a:pt x="5183" y="8691"/>
                  </a:lnTo>
                  <a:lnTo>
                    <a:pt x="5219" y="8658"/>
                  </a:lnTo>
                  <a:lnTo>
                    <a:pt x="5292" y="8590"/>
                  </a:lnTo>
                  <a:lnTo>
                    <a:pt x="5362" y="8520"/>
                  </a:lnTo>
                  <a:lnTo>
                    <a:pt x="5362" y="8520"/>
                  </a:lnTo>
                  <a:lnTo>
                    <a:pt x="5234" y="8713"/>
                  </a:lnTo>
                  <a:lnTo>
                    <a:pt x="5108" y="8905"/>
                  </a:lnTo>
                  <a:lnTo>
                    <a:pt x="5108" y="8905"/>
                  </a:lnTo>
                  <a:lnTo>
                    <a:pt x="5081" y="8886"/>
                  </a:lnTo>
                  <a:lnTo>
                    <a:pt x="5054" y="8865"/>
                  </a:lnTo>
                  <a:lnTo>
                    <a:pt x="5027" y="8843"/>
                  </a:lnTo>
                  <a:lnTo>
                    <a:pt x="5000" y="8818"/>
                  </a:lnTo>
                  <a:lnTo>
                    <a:pt x="5000" y="8818"/>
                  </a:lnTo>
                  <a:lnTo>
                    <a:pt x="4977" y="8795"/>
                  </a:lnTo>
                  <a:lnTo>
                    <a:pt x="4954" y="8771"/>
                  </a:lnTo>
                  <a:lnTo>
                    <a:pt x="4930" y="8747"/>
                  </a:lnTo>
                  <a:lnTo>
                    <a:pt x="4908" y="8721"/>
                  </a:lnTo>
                  <a:lnTo>
                    <a:pt x="4866" y="8671"/>
                  </a:lnTo>
                  <a:lnTo>
                    <a:pt x="4825" y="8618"/>
                  </a:lnTo>
                  <a:lnTo>
                    <a:pt x="4825" y="8618"/>
                  </a:lnTo>
                  <a:close/>
                  <a:moveTo>
                    <a:pt x="5140" y="8926"/>
                  </a:moveTo>
                  <a:lnTo>
                    <a:pt x="5140" y="8926"/>
                  </a:lnTo>
                  <a:lnTo>
                    <a:pt x="5216" y="8846"/>
                  </a:lnTo>
                  <a:lnTo>
                    <a:pt x="5289" y="8766"/>
                  </a:lnTo>
                  <a:lnTo>
                    <a:pt x="5363" y="8685"/>
                  </a:lnTo>
                  <a:lnTo>
                    <a:pt x="5435" y="8602"/>
                  </a:lnTo>
                  <a:lnTo>
                    <a:pt x="5504" y="8519"/>
                  </a:lnTo>
                  <a:lnTo>
                    <a:pt x="5573" y="8434"/>
                  </a:lnTo>
                  <a:lnTo>
                    <a:pt x="5641" y="8349"/>
                  </a:lnTo>
                  <a:lnTo>
                    <a:pt x="5706" y="8262"/>
                  </a:lnTo>
                  <a:lnTo>
                    <a:pt x="5772" y="8176"/>
                  </a:lnTo>
                  <a:lnTo>
                    <a:pt x="5837" y="8088"/>
                  </a:lnTo>
                  <a:lnTo>
                    <a:pt x="5900" y="7999"/>
                  </a:lnTo>
                  <a:lnTo>
                    <a:pt x="5964" y="7910"/>
                  </a:lnTo>
                  <a:lnTo>
                    <a:pt x="6089" y="7731"/>
                  </a:lnTo>
                  <a:lnTo>
                    <a:pt x="6212" y="7549"/>
                  </a:lnTo>
                  <a:lnTo>
                    <a:pt x="6212" y="7549"/>
                  </a:lnTo>
                  <a:lnTo>
                    <a:pt x="6290" y="7434"/>
                  </a:lnTo>
                  <a:lnTo>
                    <a:pt x="6369" y="7319"/>
                  </a:lnTo>
                  <a:lnTo>
                    <a:pt x="6529" y="7089"/>
                  </a:lnTo>
                  <a:lnTo>
                    <a:pt x="6689" y="6861"/>
                  </a:lnTo>
                  <a:lnTo>
                    <a:pt x="6852" y="6634"/>
                  </a:lnTo>
                  <a:lnTo>
                    <a:pt x="7179" y="6182"/>
                  </a:lnTo>
                  <a:lnTo>
                    <a:pt x="7342" y="5956"/>
                  </a:lnTo>
                  <a:lnTo>
                    <a:pt x="7506" y="5729"/>
                  </a:lnTo>
                  <a:lnTo>
                    <a:pt x="7506" y="5729"/>
                  </a:lnTo>
                  <a:lnTo>
                    <a:pt x="7715" y="5438"/>
                  </a:lnTo>
                  <a:lnTo>
                    <a:pt x="7922" y="5145"/>
                  </a:lnTo>
                  <a:lnTo>
                    <a:pt x="8334" y="4559"/>
                  </a:lnTo>
                  <a:lnTo>
                    <a:pt x="8541" y="4266"/>
                  </a:lnTo>
                  <a:lnTo>
                    <a:pt x="8748" y="3974"/>
                  </a:lnTo>
                  <a:lnTo>
                    <a:pt x="8956" y="3682"/>
                  </a:lnTo>
                  <a:lnTo>
                    <a:pt x="9166" y="3391"/>
                  </a:lnTo>
                  <a:lnTo>
                    <a:pt x="9166" y="3391"/>
                  </a:lnTo>
                  <a:lnTo>
                    <a:pt x="9343" y="3165"/>
                  </a:lnTo>
                  <a:lnTo>
                    <a:pt x="9433" y="3052"/>
                  </a:lnTo>
                  <a:lnTo>
                    <a:pt x="9523" y="2940"/>
                  </a:lnTo>
                  <a:lnTo>
                    <a:pt x="9523" y="2940"/>
                  </a:lnTo>
                  <a:lnTo>
                    <a:pt x="9626" y="2813"/>
                  </a:lnTo>
                  <a:lnTo>
                    <a:pt x="9729" y="2684"/>
                  </a:lnTo>
                  <a:lnTo>
                    <a:pt x="9831" y="2555"/>
                  </a:lnTo>
                  <a:lnTo>
                    <a:pt x="9931" y="2425"/>
                  </a:lnTo>
                  <a:lnTo>
                    <a:pt x="10030" y="2294"/>
                  </a:lnTo>
                  <a:lnTo>
                    <a:pt x="10079" y="2228"/>
                  </a:lnTo>
                  <a:lnTo>
                    <a:pt x="10126" y="2162"/>
                  </a:lnTo>
                  <a:lnTo>
                    <a:pt x="10174" y="2095"/>
                  </a:lnTo>
                  <a:lnTo>
                    <a:pt x="10219" y="2027"/>
                  </a:lnTo>
                  <a:lnTo>
                    <a:pt x="10265" y="1959"/>
                  </a:lnTo>
                  <a:lnTo>
                    <a:pt x="10309" y="1890"/>
                  </a:lnTo>
                  <a:lnTo>
                    <a:pt x="10309" y="1890"/>
                  </a:lnTo>
                  <a:lnTo>
                    <a:pt x="10385" y="1799"/>
                  </a:lnTo>
                  <a:lnTo>
                    <a:pt x="10463" y="1706"/>
                  </a:lnTo>
                  <a:lnTo>
                    <a:pt x="10617" y="1525"/>
                  </a:lnTo>
                  <a:lnTo>
                    <a:pt x="10617" y="1525"/>
                  </a:lnTo>
                  <a:lnTo>
                    <a:pt x="10694" y="1435"/>
                  </a:lnTo>
                  <a:lnTo>
                    <a:pt x="10721" y="1403"/>
                  </a:lnTo>
                  <a:lnTo>
                    <a:pt x="10731" y="1393"/>
                  </a:lnTo>
                  <a:lnTo>
                    <a:pt x="10738" y="1387"/>
                  </a:lnTo>
                  <a:lnTo>
                    <a:pt x="10742" y="1385"/>
                  </a:lnTo>
                  <a:lnTo>
                    <a:pt x="10744" y="1385"/>
                  </a:lnTo>
                  <a:lnTo>
                    <a:pt x="10744" y="1387"/>
                  </a:lnTo>
                  <a:lnTo>
                    <a:pt x="10740" y="1394"/>
                  </a:lnTo>
                  <a:lnTo>
                    <a:pt x="10734" y="1408"/>
                  </a:lnTo>
                  <a:lnTo>
                    <a:pt x="10710" y="1452"/>
                  </a:lnTo>
                  <a:lnTo>
                    <a:pt x="10668" y="1524"/>
                  </a:lnTo>
                  <a:lnTo>
                    <a:pt x="10668" y="1524"/>
                  </a:lnTo>
                  <a:lnTo>
                    <a:pt x="10629" y="1587"/>
                  </a:lnTo>
                  <a:lnTo>
                    <a:pt x="10590" y="1648"/>
                  </a:lnTo>
                  <a:lnTo>
                    <a:pt x="10549" y="1709"/>
                  </a:lnTo>
                  <a:lnTo>
                    <a:pt x="10507" y="1768"/>
                  </a:lnTo>
                  <a:lnTo>
                    <a:pt x="10464" y="1828"/>
                  </a:lnTo>
                  <a:lnTo>
                    <a:pt x="10419" y="1887"/>
                  </a:lnTo>
                  <a:lnTo>
                    <a:pt x="10375" y="1945"/>
                  </a:lnTo>
                  <a:lnTo>
                    <a:pt x="10329" y="2003"/>
                  </a:lnTo>
                  <a:lnTo>
                    <a:pt x="10237" y="2117"/>
                  </a:lnTo>
                  <a:lnTo>
                    <a:pt x="10143" y="2231"/>
                  </a:lnTo>
                  <a:lnTo>
                    <a:pt x="10050" y="2343"/>
                  </a:lnTo>
                  <a:lnTo>
                    <a:pt x="9957" y="2456"/>
                  </a:lnTo>
                  <a:lnTo>
                    <a:pt x="9957" y="2456"/>
                  </a:lnTo>
                  <a:lnTo>
                    <a:pt x="9874" y="2557"/>
                  </a:lnTo>
                  <a:lnTo>
                    <a:pt x="9792" y="2660"/>
                  </a:lnTo>
                  <a:lnTo>
                    <a:pt x="9710" y="2765"/>
                  </a:lnTo>
                  <a:lnTo>
                    <a:pt x="9629" y="2869"/>
                  </a:lnTo>
                  <a:lnTo>
                    <a:pt x="9549" y="2973"/>
                  </a:lnTo>
                  <a:lnTo>
                    <a:pt x="9469" y="3077"/>
                  </a:lnTo>
                  <a:lnTo>
                    <a:pt x="9311" y="3289"/>
                  </a:lnTo>
                  <a:lnTo>
                    <a:pt x="9155" y="3501"/>
                  </a:lnTo>
                  <a:lnTo>
                    <a:pt x="9002" y="3715"/>
                  </a:lnTo>
                  <a:lnTo>
                    <a:pt x="8849" y="3929"/>
                  </a:lnTo>
                  <a:lnTo>
                    <a:pt x="8698" y="4144"/>
                  </a:lnTo>
                  <a:lnTo>
                    <a:pt x="8698" y="4144"/>
                  </a:lnTo>
                  <a:lnTo>
                    <a:pt x="8540" y="4370"/>
                  </a:lnTo>
                  <a:lnTo>
                    <a:pt x="8384" y="4597"/>
                  </a:lnTo>
                  <a:lnTo>
                    <a:pt x="8230" y="4826"/>
                  </a:lnTo>
                  <a:lnTo>
                    <a:pt x="8076" y="5054"/>
                  </a:lnTo>
                  <a:lnTo>
                    <a:pt x="7924" y="5282"/>
                  </a:lnTo>
                  <a:lnTo>
                    <a:pt x="7771" y="5512"/>
                  </a:lnTo>
                  <a:lnTo>
                    <a:pt x="7468" y="5970"/>
                  </a:lnTo>
                  <a:lnTo>
                    <a:pt x="7468" y="5970"/>
                  </a:lnTo>
                  <a:lnTo>
                    <a:pt x="7235" y="6263"/>
                  </a:lnTo>
                  <a:lnTo>
                    <a:pt x="7004" y="6556"/>
                  </a:lnTo>
                  <a:lnTo>
                    <a:pt x="6889" y="6703"/>
                  </a:lnTo>
                  <a:lnTo>
                    <a:pt x="6775" y="6851"/>
                  </a:lnTo>
                  <a:lnTo>
                    <a:pt x="6661" y="6998"/>
                  </a:lnTo>
                  <a:lnTo>
                    <a:pt x="6549" y="7147"/>
                  </a:lnTo>
                  <a:lnTo>
                    <a:pt x="6549" y="7147"/>
                  </a:lnTo>
                  <a:lnTo>
                    <a:pt x="6446" y="7286"/>
                  </a:lnTo>
                  <a:lnTo>
                    <a:pt x="6343" y="7425"/>
                  </a:lnTo>
                  <a:lnTo>
                    <a:pt x="6138" y="7704"/>
                  </a:lnTo>
                  <a:lnTo>
                    <a:pt x="6035" y="7843"/>
                  </a:lnTo>
                  <a:lnTo>
                    <a:pt x="5931" y="7981"/>
                  </a:lnTo>
                  <a:lnTo>
                    <a:pt x="5826" y="8119"/>
                  </a:lnTo>
                  <a:lnTo>
                    <a:pt x="5718" y="8255"/>
                  </a:lnTo>
                  <a:lnTo>
                    <a:pt x="5718" y="8255"/>
                  </a:lnTo>
                  <a:lnTo>
                    <a:pt x="5652" y="8338"/>
                  </a:lnTo>
                  <a:lnTo>
                    <a:pt x="5588" y="8421"/>
                  </a:lnTo>
                  <a:lnTo>
                    <a:pt x="5556" y="8464"/>
                  </a:lnTo>
                  <a:lnTo>
                    <a:pt x="5526" y="8506"/>
                  </a:lnTo>
                  <a:lnTo>
                    <a:pt x="5497" y="8548"/>
                  </a:lnTo>
                  <a:lnTo>
                    <a:pt x="5467" y="8591"/>
                  </a:lnTo>
                  <a:lnTo>
                    <a:pt x="5439" y="8634"/>
                  </a:lnTo>
                  <a:lnTo>
                    <a:pt x="5414" y="8679"/>
                  </a:lnTo>
                  <a:lnTo>
                    <a:pt x="5388" y="8723"/>
                  </a:lnTo>
                  <a:lnTo>
                    <a:pt x="5364" y="8769"/>
                  </a:lnTo>
                  <a:lnTo>
                    <a:pt x="5341" y="8816"/>
                  </a:lnTo>
                  <a:lnTo>
                    <a:pt x="5320" y="8865"/>
                  </a:lnTo>
                  <a:lnTo>
                    <a:pt x="5301" y="8914"/>
                  </a:lnTo>
                  <a:lnTo>
                    <a:pt x="5284" y="8964"/>
                  </a:lnTo>
                  <a:lnTo>
                    <a:pt x="5284" y="8964"/>
                  </a:lnTo>
                  <a:lnTo>
                    <a:pt x="5282" y="8970"/>
                  </a:lnTo>
                  <a:lnTo>
                    <a:pt x="5284" y="8975"/>
                  </a:lnTo>
                  <a:lnTo>
                    <a:pt x="5287" y="8980"/>
                  </a:lnTo>
                  <a:lnTo>
                    <a:pt x="5291" y="8983"/>
                  </a:lnTo>
                  <a:lnTo>
                    <a:pt x="5295" y="8984"/>
                  </a:lnTo>
                  <a:lnTo>
                    <a:pt x="5301" y="8986"/>
                  </a:lnTo>
                  <a:lnTo>
                    <a:pt x="5306" y="8983"/>
                  </a:lnTo>
                  <a:lnTo>
                    <a:pt x="5311" y="8981"/>
                  </a:lnTo>
                  <a:lnTo>
                    <a:pt x="5311" y="8981"/>
                  </a:lnTo>
                  <a:lnTo>
                    <a:pt x="5390" y="8893"/>
                  </a:lnTo>
                  <a:lnTo>
                    <a:pt x="5469" y="8805"/>
                  </a:lnTo>
                  <a:lnTo>
                    <a:pt x="5469" y="8805"/>
                  </a:lnTo>
                  <a:lnTo>
                    <a:pt x="5439" y="8856"/>
                  </a:lnTo>
                  <a:lnTo>
                    <a:pt x="5410" y="8906"/>
                  </a:lnTo>
                  <a:lnTo>
                    <a:pt x="5383" y="8957"/>
                  </a:lnTo>
                  <a:lnTo>
                    <a:pt x="5356" y="9010"/>
                  </a:lnTo>
                  <a:lnTo>
                    <a:pt x="5356" y="9010"/>
                  </a:lnTo>
                  <a:lnTo>
                    <a:pt x="5328" y="9004"/>
                  </a:lnTo>
                  <a:lnTo>
                    <a:pt x="5301" y="8997"/>
                  </a:lnTo>
                  <a:lnTo>
                    <a:pt x="5273" y="8989"/>
                  </a:lnTo>
                  <a:lnTo>
                    <a:pt x="5246" y="8979"/>
                  </a:lnTo>
                  <a:lnTo>
                    <a:pt x="5219" y="8967"/>
                  </a:lnTo>
                  <a:lnTo>
                    <a:pt x="5192" y="8955"/>
                  </a:lnTo>
                  <a:lnTo>
                    <a:pt x="5167" y="8941"/>
                  </a:lnTo>
                  <a:lnTo>
                    <a:pt x="5140" y="8926"/>
                  </a:lnTo>
                  <a:lnTo>
                    <a:pt x="5140" y="8926"/>
                  </a:lnTo>
                  <a:close/>
                  <a:moveTo>
                    <a:pt x="5941" y="8816"/>
                  </a:moveTo>
                  <a:lnTo>
                    <a:pt x="5941" y="8816"/>
                  </a:lnTo>
                  <a:lnTo>
                    <a:pt x="5939" y="8822"/>
                  </a:lnTo>
                  <a:lnTo>
                    <a:pt x="5939" y="8828"/>
                  </a:lnTo>
                  <a:lnTo>
                    <a:pt x="5941" y="8833"/>
                  </a:lnTo>
                  <a:lnTo>
                    <a:pt x="5945" y="8837"/>
                  </a:lnTo>
                  <a:lnTo>
                    <a:pt x="5945" y="8837"/>
                  </a:lnTo>
                  <a:lnTo>
                    <a:pt x="5891" y="8871"/>
                  </a:lnTo>
                  <a:lnTo>
                    <a:pt x="5842" y="8900"/>
                  </a:lnTo>
                  <a:lnTo>
                    <a:pt x="5799" y="8924"/>
                  </a:lnTo>
                  <a:lnTo>
                    <a:pt x="5765" y="8941"/>
                  </a:lnTo>
                  <a:lnTo>
                    <a:pt x="5765" y="8941"/>
                  </a:lnTo>
                  <a:lnTo>
                    <a:pt x="5742" y="8953"/>
                  </a:lnTo>
                  <a:lnTo>
                    <a:pt x="5720" y="8962"/>
                  </a:lnTo>
                  <a:lnTo>
                    <a:pt x="5699" y="8972"/>
                  </a:lnTo>
                  <a:lnTo>
                    <a:pt x="5677" y="8980"/>
                  </a:lnTo>
                  <a:lnTo>
                    <a:pt x="5656" y="8987"/>
                  </a:lnTo>
                  <a:lnTo>
                    <a:pt x="5635" y="8994"/>
                  </a:lnTo>
                  <a:lnTo>
                    <a:pt x="5612" y="9000"/>
                  </a:lnTo>
                  <a:lnTo>
                    <a:pt x="5591" y="9004"/>
                  </a:lnTo>
                  <a:lnTo>
                    <a:pt x="5570" y="9009"/>
                  </a:lnTo>
                  <a:lnTo>
                    <a:pt x="5549" y="9012"/>
                  </a:lnTo>
                  <a:lnTo>
                    <a:pt x="5528" y="9015"/>
                  </a:lnTo>
                  <a:lnTo>
                    <a:pt x="5507" y="9017"/>
                  </a:lnTo>
                  <a:lnTo>
                    <a:pt x="5486" y="9018"/>
                  </a:lnTo>
                  <a:lnTo>
                    <a:pt x="5465" y="9019"/>
                  </a:lnTo>
                  <a:lnTo>
                    <a:pt x="5444" y="9019"/>
                  </a:lnTo>
                  <a:lnTo>
                    <a:pt x="5423" y="9018"/>
                  </a:lnTo>
                  <a:lnTo>
                    <a:pt x="5423" y="9018"/>
                  </a:lnTo>
                  <a:lnTo>
                    <a:pt x="5460" y="8983"/>
                  </a:lnTo>
                  <a:lnTo>
                    <a:pt x="5497" y="8947"/>
                  </a:lnTo>
                  <a:lnTo>
                    <a:pt x="5533" y="8911"/>
                  </a:lnTo>
                  <a:lnTo>
                    <a:pt x="5569" y="8874"/>
                  </a:lnTo>
                  <a:lnTo>
                    <a:pt x="5604" y="8836"/>
                  </a:lnTo>
                  <a:lnTo>
                    <a:pt x="5639" y="8798"/>
                  </a:lnTo>
                  <a:lnTo>
                    <a:pt x="5708" y="8720"/>
                  </a:lnTo>
                  <a:lnTo>
                    <a:pt x="5708" y="8720"/>
                  </a:lnTo>
                  <a:lnTo>
                    <a:pt x="5692" y="8751"/>
                  </a:lnTo>
                  <a:lnTo>
                    <a:pt x="5676" y="8784"/>
                  </a:lnTo>
                  <a:lnTo>
                    <a:pt x="5676" y="8784"/>
                  </a:lnTo>
                  <a:lnTo>
                    <a:pt x="5631" y="8857"/>
                  </a:lnTo>
                  <a:lnTo>
                    <a:pt x="5589" y="8928"/>
                  </a:lnTo>
                  <a:lnTo>
                    <a:pt x="5589" y="8928"/>
                  </a:lnTo>
                  <a:lnTo>
                    <a:pt x="5587" y="8935"/>
                  </a:lnTo>
                  <a:lnTo>
                    <a:pt x="5588" y="8940"/>
                  </a:lnTo>
                  <a:lnTo>
                    <a:pt x="5590" y="8946"/>
                  </a:lnTo>
                  <a:lnTo>
                    <a:pt x="5594" y="8949"/>
                  </a:lnTo>
                  <a:lnTo>
                    <a:pt x="5598" y="8953"/>
                  </a:lnTo>
                  <a:lnTo>
                    <a:pt x="5604" y="8953"/>
                  </a:lnTo>
                  <a:lnTo>
                    <a:pt x="5610" y="8952"/>
                  </a:lnTo>
                  <a:lnTo>
                    <a:pt x="5615" y="8948"/>
                  </a:lnTo>
                  <a:lnTo>
                    <a:pt x="5615" y="8948"/>
                  </a:lnTo>
                  <a:lnTo>
                    <a:pt x="5628" y="8935"/>
                  </a:lnTo>
                  <a:lnTo>
                    <a:pt x="5628" y="8935"/>
                  </a:lnTo>
                  <a:lnTo>
                    <a:pt x="5631" y="8936"/>
                  </a:lnTo>
                  <a:lnTo>
                    <a:pt x="5636" y="8936"/>
                  </a:lnTo>
                  <a:lnTo>
                    <a:pt x="5639" y="8936"/>
                  </a:lnTo>
                  <a:lnTo>
                    <a:pt x="5644" y="8935"/>
                  </a:lnTo>
                  <a:lnTo>
                    <a:pt x="5644" y="8935"/>
                  </a:lnTo>
                  <a:lnTo>
                    <a:pt x="5666" y="8921"/>
                  </a:lnTo>
                  <a:lnTo>
                    <a:pt x="5689" y="8906"/>
                  </a:lnTo>
                  <a:lnTo>
                    <a:pt x="5732" y="8876"/>
                  </a:lnTo>
                  <a:lnTo>
                    <a:pt x="5732" y="8876"/>
                  </a:lnTo>
                  <a:lnTo>
                    <a:pt x="5717" y="8904"/>
                  </a:lnTo>
                  <a:lnTo>
                    <a:pt x="5700" y="8928"/>
                  </a:lnTo>
                  <a:lnTo>
                    <a:pt x="5700" y="8928"/>
                  </a:lnTo>
                  <a:lnTo>
                    <a:pt x="5699" y="8932"/>
                  </a:lnTo>
                  <a:lnTo>
                    <a:pt x="5698" y="8934"/>
                  </a:lnTo>
                  <a:lnTo>
                    <a:pt x="5699" y="8940"/>
                  </a:lnTo>
                  <a:lnTo>
                    <a:pt x="5701" y="8946"/>
                  </a:lnTo>
                  <a:lnTo>
                    <a:pt x="5705" y="8950"/>
                  </a:lnTo>
                  <a:lnTo>
                    <a:pt x="5711" y="8953"/>
                  </a:lnTo>
                  <a:lnTo>
                    <a:pt x="5717" y="8954"/>
                  </a:lnTo>
                  <a:lnTo>
                    <a:pt x="5723" y="8953"/>
                  </a:lnTo>
                  <a:lnTo>
                    <a:pt x="5725" y="8952"/>
                  </a:lnTo>
                  <a:lnTo>
                    <a:pt x="5727" y="8949"/>
                  </a:lnTo>
                  <a:lnTo>
                    <a:pt x="5727" y="8949"/>
                  </a:lnTo>
                  <a:lnTo>
                    <a:pt x="5779" y="8888"/>
                  </a:lnTo>
                  <a:lnTo>
                    <a:pt x="5830" y="8828"/>
                  </a:lnTo>
                  <a:lnTo>
                    <a:pt x="5879" y="8766"/>
                  </a:lnTo>
                  <a:lnTo>
                    <a:pt x="5927" y="8702"/>
                  </a:lnTo>
                  <a:lnTo>
                    <a:pt x="5927" y="8702"/>
                  </a:lnTo>
                  <a:lnTo>
                    <a:pt x="5965" y="8657"/>
                  </a:lnTo>
                  <a:lnTo>
                    <a:pt x="5994" y="8623"/>
                  </a:lnTo>
                  <a:lnTo>
                    <a:pt x="6015" y="8602"/>
                  </a:lnTo>
                  <a:lnTo>
                    <a:pt x="6022" y="8595"/>
                  </a:lnTo>
                  <a:lnTo>
                    <a:pt x="6029" y="8590"/>
                  </a:lnTo>
                  <a:lnTo>
                    <a:pt x="6034" y="8589"/>
                  </a:lnTo>
                  <a:lnTo>
                    <a:pt x="6036" y="8589"/>
                  </a:lnTo>
                  <a:lnTo>
                    <a:pt x="6039" y="8590"/>
                  </a:lnTo>
                  <a:lnTo>
                    <a:pt x="6039" y="8595"/>
                  </a:lnTo>
                  <a:lnTo>
                    <a:pt x="6039" y="8600"/>
                  </a:lnTo>
                  <a:lnTo>
                    <a:pt x="6037" y="8607"/>
                  </a:lnTo>
                  <a:lnTo>
                    <a:pt x="6031" y="8625"/>
                  </a:lnTo>
                  <a:lnTo>
                    <a:pt x="6022" y="8647"/>
                  </a:lnTo>
                  <a:lnTo>
                    <a:pt x="6010" y="8673"/>
                  </a:lnTo>
                  <a:lnTo>
                    <a:pt x="5985" y="8727"/>
                  </a:lnTo>
                  <a:lnTo>
                    <a:pt x="5941" y="8816"/>
                  </a:lnTo>
                  <a:lnTo>
                    <a:pt x="5941" y="8816"/>
                  </a:lnTo>
                  <a:close/>
                  <a:moveTo>
                    <a:pt x="5744" y="8732"/>
                  </a:moveTo>
                  <a:lnTo>
                    <a:pt x="5744" y="8732"/>
                  </a:lnTo>
                  <a:lnTo>
                    <a:pt x="5758" y="8708"/>
                  </a:lnTo>
                  <a:lnTo>
                    <a:pt x="5758" y="8708"/>
                  </a:lnTo>
                  <a:lnTo>
                    <a:pt x="5806" y="8630"/>
                  </a:lnTo>
                  <a:lnTo>
                    <a:pt x="5852" y="8552"/>
                  </a:lnTo>
                  <a:lnTo>
                    <a:pt x="5852" y="8552"/>
                  </a:lnTo>
                  <a:lnTo>
                    <a:pt x="5882" y="8516"/>
                  </a:lnTo>
                  <a:lnTo>
                    <a:pt x="5911" y="8481"/>
                  </a:lnTo>
                  <a:lnTo>
                    <a:pt x="5943" y="8447"/>
                  </a:lnTo>
                  <a:lnTo>
                    <a:pt x="5974" y="8414"/>
                  </a:lnTo>
                  <a:lnTo>
                    <a:pt x="5974" y="8414"/>
                  </a:lnTo>
                  <a:lnTo>
                    <a:pt x="5965" y="8426"/>
                  </a:lnTo>
                  <a:lnTo>
                    <a:pt x="5954" y="8439"/>
                  </a:lnTo>
                  <a:lnTo>
                    <a:pt x="5936" y="8467"/>
                  </a:lnTo>
                  <a:lnTo>
                    <a:pt x="5916" y="8497"/>
                  </a:lnTo>
                  <a:lnTo>
                    <a:pt x="5897" y="8531"/>
                  </a:lnTo>
                  <a:lnTo>
                    <a:pt x="5878" y="8569"/>
                  </a:lnTo>
                  <a:lnTo>
                    <a:pt x="5859" y="8606"/>
                  </a:lnTo>
                  <a:lnTo>
                    <a:pt x="5822" y="8686"/>
                  </a:lnTo>
                  <a:lnTo>
                    <a:pt x="5822" y="8686"/>
                  </a:lnTo>
                  <a:lnTo>
                    <a:pt x="5816" y="8694"/>
                  </a:lnTo>
                  <a:lnTo>
                    <a:pt x="5816" y="8694"/>
                  </a:lnTo>
                  <a:lnTo>
                    <a:pt x="5786" y="8727"/>
                  </a:lnTo>
                  <a:lnTo>
                    <a:pt x="5756" y="8761"/>
                  </a:lnTo>
                  <a:lnTo>
                    <a:pt x="5756" y="8761"/>
                  </a:lnTo>
                  <a:lnTo>
                    <a:pt x="5749" y="8747"/>
                  </a:lnTo>
                  <a:lnTo>
                    <a:pt x="5744" y="8732"/>
                  </a:lnTo>
                  <a:lnTo>
                    <a:pt x="5744" y="8732"/>
                  </a:lnTo>
                  <a:close/>
                  <a:moveTo>
                    <a:pt x="5920" y="8366"/>
                  </a:moveTo>
                  <a:lnTo>
                    <a:pt x="5920" y="8366"/>
                  </a:lnTo>
                  <a:lnTo>
                    <a:pt x="5824" y="8493"/>
                  </a:lnTo>
                  <a:lnTo>
                    <a:pt x="5727" y="8617"/>
                  </a:lnTo>
                  <a:lnTo>
                    <a:pt x="5630" y="8741"/>
                  </a:lnTo>
                  <a:lnTo>
                    <a:pt x="5531" y="8864"/>
                  </a:lnTo>
                  <a:lnTo>
                    <a:pt x="5531" y="8864"/>
                  </a:lnTo>
                  <a:lnTo>
                    <a:pt x="5488" y="8914"/>
                  </a:lnTo>
                  <a:lnTo>
                    <a:pt x="5471" y="8933"/>
                  </a:lnTo>
                  <a:lnTo>
                    <a:pt x="5457" y="8947"/>
                  </a:lnTo>
                  <a:lnTo>
                    <a:pt x="5446" y="8957"/>
                  </a:lnTo>
                  <a:lnTo>
                    <a:pt x="5437" y="8964"/>
                  </a:lnTo>
                  <a:lnTo>
                    <a:pt x="5431" y="8967"/>
                  </a:lnTo>
                  <a:lnTo>
                    <a:pt x="5429" y="8967"/>
                  </a:lnTo>
                  <a:lnTo>
                    <a:pt x="5428" y="8966"/>
                  </a:lnTo>
                  <a:lnTo>
                    <a:pt x="5428" y="8963"/>
                  </a:lnTo>
                  <a:lnTo>
                    <a:pt x="5426" y="8961"/>
                  </a:lnTo>
                  <a:lnTo>
                    <a:pt x="5428" y="8953"/>
                  </a:lnTo>
                  <a:lnTo>
                    <a:pt x="5431" y="8941"/>
                  </a:lnTo>
                  <a:lnTo>
                    <a:pt x="5437" y="8927"/>
                  </a:lnTo>
                  <a:lnTo>
                    <a:pt x="5456" y="8890"/>
                  </a:lnTo>
                  <a:lnTo>
                    <a:pt x="5480" y="8842"/>
                  </a:lnTo>
                  <a:lnTo>
                    <a:pt x="5480" y="8842"/>
                  </a:lnTo>
                  <a:lnTo>
                    <a:pt x="5508" y="8795"/>
                  </a:lnTo>
                  <a:lnTo>
                    <a:pt x="5536" y="8748"/>
                  </a:lnTo>
                  <a:lnTo>
                    <a:pt x="5567" y="8701"/>
                  </a:lnTo>
                  <a:lnTo>
                    <a:pt x="5598" y="8655"/>
                  </a:lnTo>
                  <a:lnTo>
                    <a:pt x="5598" y="8655"/>
                  </a:lnTo>
                  <a:lnTo>
                    <a:pt x="5696" y="8540"/>
                  </a:lnTo>
                  <a:lnTo>
                    <a:pt x="5793" y="8423"/>
                  </a:lnTo>
                  <a:lnTo>
                    <a:pt x="5889" y="8303"/>
                  </a:lnTo>
                  <a:lnTo>
                    <a:pt x="5982" y="8184"/>
                  </a:lnTo>
                  <a:lnTo>
                    <a:pt x="5982" y="8184"/>
                  </a:lnTo>
                  <a:lnTo>
                    <a:pt x="5988" y="8183"/>
                  </a:lnTo>
                  <a:lnTo>
                    <a:pt x="5989" y="8184"/>
                  </a:lnTo>
                  <a:lnTo>
                    <a:pt x="5992" y="8184"/>
                  </a:lnTo>
                  <a:lnTo>
                    <a:pt x="5993" y="8188"/>
                  </a:lnTo>
                  <a:lnTo>
                    <a:pt x="5993" y="8194"/>
                  </a:lnTo>
                  <a:lnTo>
                    <a:pt x="5992" y="8204"/>
                  </a:lnTo>
                  <a:lnTo>
                    <a:pt x="5989" y="8213"/>
                  </a:lnTo>
                  <a:lnTo>
                    <a:pt x="5980" y="8239"/>
                  </a:lnTo>
                  <a:lnTo>
                    <a:pt x="5968" y="8268"/>
                  </a:lnTo>
                  <a:lnTo>
                    <a:pt x="5953" y="8301"/>
                  </a:lnTo>
                  <a:lnTo>
                    <a:pt x="5920" y="8366"/>
                  </a:lnTo>
                  <a:lnTo>
                    <a:pt x="5920" y="8366"/>
                  </a:lnTo>
                  <a:close/>
                  <a:moveTo>
                    <a:pt x="5574" y="8639"/>
                  </a:moveTo>
                  <a:lnTo>
                    <a:pt x="5574" y="8639"/>
                  </a:lnTo>
                  <a:lnTo>
                    <a:pt x="5539" y="8681"/>
                  </a:lnTo>
                  <a:lnTo>
                    <a:pt x="5499" y="8729"/>
                  </a:lnTo>
                  <a:lnTo>
                    <a:pt x="5457" y="8775"/>
                  </a:lnTo>
                  <a:lnTo>
                    <a:pt x="5438" y="8795"/>
                  </a:lnTo>
                  <a:lnTo>
                    <a:pt x="5419" y="8811"/>
                  </a:lnTo>
                  <a:lnTo>
                    <a:pt x="5404" y="8824"/>
                  </a:lnTo>
                  <a:lnTo>
                    <a:pt x="5391" y="8832"/>
                  </a:lnTo>
                  <a:lnTo>
                    <a:pt x="5387" y="8835"/>
                  </a:lnTo>
                  <a:lnTo>
                    <a:pt x="5383" y="8835"/>
                  </a:lnTo>
                  <a:lnTo>
                    <a:pt x="5380" y="8833"/>
                  </a:lnTo>
                  <a:lnTo>
                    <a:pt x="5378" y="8830"/>
                  </a:lnTo>
                  <a:lnTo>
                    <a:pt x="5377" y="8825"/>
                  </a:lnTo>
                  <a:lnTo>
                    <a:pt x="5377" y="8818"/>
                  </a:lnTo>
                  <a:lnTo>
                    <a:pt x="5380" y="8810"/>
                  </a:lnTo>
                  <a:lnTo>
                    <a:pt x="5383" y="8799"/>
                  </a:lnTo>
                  <a:lnTo>
                    <a:pt x="5395" y="8770"/>
                  </a:lnTo>
                  <a:lnTo>
                    <a:pt x="5412" y="8730"/>
                  </a:lnTo>
                  <a:lnTo>
                    <a:pt x="5412" y="8730"/>
                  </a:lnTo>
                  <a:lnTo>
                    <a:pt x="5428" y="8700"/>
                  </a:lnTo>
                  <a:lnTo>
                    <a:pt x="5445" y="8670"/>
                  </a:lnTo>
                  <a:lnTo>
                    <a:pt x="5463" y="8639"/>
                  </a:lnTo>
                  <a:lnTo>
                    <a:pt x="5481" y="8610"/>
                  </a:lnTo>
                  <a:lnTo>
                    <a:pt x="5501" y="8581"/>
                  </a:lnTo>
                  <a:lnTo>
                    <a:pt x="5521" y="8551"/>
                  </a:lnTo>
                  <a:lnTo>
                    <a:pt x="5563" y="8495"/>
                  </a:lnTo>
                  <a:lnTo>
                    <a:pt x="5607" y="8440"/>
                  </a:lnTo>
                  <a:lnTo>
                    <a:pt x="5652" y="8385"/>
                  </a:lnTo>
                  <a:lnTo>
                    <a:pt x="5740" y="8277"/>
                  </a:lnTo>
                  <a:lnTo>
                    <a:pt x="5740" y="8277"/>
                  </a:lnTo>
                  <a:lnTo>
                    <a:pt x="5830" y="8166"/>
                  </a:lnTo>
                  <a:lnTo>
                    <a:pt x="5918" y="8054"/>
                  </a:lnTo>
                  <a:lnTo>
                    <a:pt x="6006" y="7940"/>
                  </a:lnTo>
                  <a:lnTo>
                    <a:pt x="6092" y="7827"/>
                  </a:lnTo>
                  <a:lnTo>
                    <a:pt x="6263" y="7597"/>
                  </a:lnTo>
                  <a:lnTo>
                    <a:pt x="6434" y="7368"/>
                  </a:lnTo>
                  <a:lnTo>
                    <a:pt x="6604" y="7137"/>
                  </a:lnTo>
                  <a:lnTo>
                    <a:pt x="6775" y="6908"/>
                  </a:lnTo>
                  <a:lnTo>
                    <a:pt x="6860" y="6793"/>
                  </a:lnTo>
                  <a:lnTo>
                    <a:pt x="6947" y="6679"/>
                  </a:lnTo>
                  <a:lnTo>
                    <a:pt x="7035" y="6566"/>
                  </a:lnTo>
                  <a:lnTo>
                    <a:pt x="7122" y="6453"/>
                  </a:lnTo>
                  <a:lnTo>
                    <a:pt x="7122" y="6453"/>
                  </a:lnTo>
                  <a:lnTo>
                    <a:pt x="7210" y="6340"/>
                  </a:lnTo>
                  <a:lnTo>
                    <a:pt x="7297" y="6228"/>
                  </a:lnTo>
                  <a:lnTo>
                    <a:pt x="7297" y="6228"/>
                  </a:lnTo>
                  <a:lnTo>
                    <a:pt x="7052" y="6595"/>
                  </a:lnTo>
                  <a:lnTo>
                    <a:pt x="6806" y="6962"/>
                  </a:lnTo>
                  <a:lnTo>
                    <a:pt x="6682" y="7144"/>
                  </a:lnTo>
                  <a:lnTo>
                    <a:pt x="6558" y="7327"/>
                  </a:lnTo>
                  <a:lnTo>
                    <a:pt x="6433" y="7508"/>
                  </a:lnTo>
                  <a:lnTo>
                    <a:pt x="6307" y="7689"/>
                  </a:lnTo>
                  <a:lnTo>
                    <a:pt x="6307" y="7689"/>
                  </a:lnTo>
                  <a:lnTo>
                    <a:pt x="6230" y="7795"/>
                  </a:lnTo>
                  <a:lnTo>
                    <a:pt x="6153" y="7901"/>
                  </a:lnTo>
                  <a:lnTo>
                    <a:pt x="6075" y="8006"/>
                  </a:lnTo>
                  <a:lnTo>
                    <a:pt x="5995" y="8110"/>
                  </a:lnTo>
                  <a:lnTo>
                    <a:pt x="5995" y="8110"/>
                  </a:lnTo>
                  <a:lnTo>
                    <a:pt x="5939" y="8173"/>
                  </a:lnTo>
                  <a:lnTo>
                    <a:pt x="5884" y="8238"/>
                  </a:lnTo>
                  <a:lnTo>
                    <a:pt x="5829" y="8302"/>
                  </a:lnTo>
                  <a:lnTo>
                    <a:pt x="5775" y="8368"/>
                  </a:lnTo>
                  <a:lnTo>
                    <a:pt x="5724" y="8434"/>
                  </a:lnTo>
                  <a:lnTo>
                    <a:pt x="5672" y="8502"/>
                  </a:lnTo>
                  <a:lnTo>
                    <a:pt x="5623" y="8570"/>
                  </a:lnTo>
                  <a:lnTo>
                    <a:pt x="5574" y="8639"/>
                  </a:lnTo>
                  <a:lnTo>
                    <a:pt x="5574" y="8639"/>
                  </a:lnTo>
                  <a:close/>
                  <a:moveTo>
                    <a:pt x="6070" y="8167"/>
                  </a:moveTo>
                  <a:lnTo>
                    <a:pt x="6070" y="8167"/>
                  </a:lnTo>
                  <a:lnTo>
                    <a:pt x="6068" y="8169"/>
                  </a:lnTo>
                  <a:lnTo>
                    <a:pt x="6065" y="8170"/>
                  </a:lnTo>
                  <a:lnTo>
                    <a:pt x="6064" y="8172"/>
                  </a:lnTo>
                  <a:lnTo>
                    <a:pt x="6064" y="8174"/>
                  </a:lnTo>
                  <a:lnTo>
                    <a:pt x="6064" y="8174"/>
                  </a:lnTo>
                  <a:lnTo>
                    <a:pt x="6002" y="8258"/>
                  </a:lnTo>
                  <a:lnTo>
                    <a:pt x="6002" y="8258"/>
                  </a:lnTo>
                  <a:lnTo>
                    <a:pt x="6020" y="8213"/>
                  </a:lnTo>
                  <a:lnTo>
                    <a:pt x="6037" y="8169"/>
                  </a:lnTo>
                  <a:lnTo>
                    <a:pt x="6053" y="8123"/>
                  </a:lnTo>
                  <a:lnTo>
                    <a:pt x="6068" y="8076"/>
                  </a:lnTo>
                  <a:lnTo>
                    <a:pt x="6068" y="8076"/>
                  </a:lnTo>
                  <a:lnTo>
                    <a:pt x="6068" y="8074"/>
                  </a:lnTo>
                  <a:lnTo>
                    <a:pt x="6068" y="8074"/>
                  </a:lnTo>
                  <a:lnTo>
                    <a:pt x="6168" y="7940"/>
                  </a:lnTo>
                  <a:lnTo>
                    <a:pt x="6268" y="7806"/>
                  </a:lnTo>
                  <a:lnTo>
                    <a:pt x="6366" y="7671"/>
                  </a:lnTo>
                  <a:lnTo>
                    <a:pt x="6463" y="7534"/>
                  </a:lnTo>
                  <a:lnTo>
                    <a:pt x="6559" y="7397"/>
                  </a:lnTo>
                  <a:lnTo>
                    <a:pt x="6654" y="7259"/>
                  </a:lnTo>
                  <a:lnTo>
                    <a:pt x="6749" y="7121"/>
                  </a:lnTo>
                  <a:lnTo>
                    <a:pt x="6843" y="6982"/>
                  </a:lnTo>
                  <a:lnTo>
                    <a:pt x="7029" y="6703"/>
                  </a:lnTo>
                  <a:lnTo>
                    <a:pt x="7212" y="6422"/>
                  </a:lnTo>
                  <a:lnTo>
                    <a:pt x="7579" y="5862"/>
                  </a:lnTo>
                  <a:lnTo>
                    <a:pt x="7579" y="5862"/>
                  </a:lnTo>
                  <a:lnTo>
                    <a:pt x="7747" y="5640"/>
                  </a:lnTo>
                  <a:lnTo>
                    <a:pt x="7915" y="5418"/>
                  </a:lnTo>
                  <a:lnTo>
                    <a:pt x="8081" y="5196"/>
                  </a:lnTo>
                  <a:lnTo>
                    <a:pt x="8247" y="4972"/>
                  </a:lnTo>
                  <a:lnTo>
                    <a:pt x="8247" y="4972"/>
                  </a:lnTo>
                  <a:lnTo>
                    <a:pt x="8086" y="5219"/>
                  </a:lnTo>
                  <a:lnTo>
                    <a:pt x="7924" y="5466"/>
                  </a:lnTo>
                  <a:lnTo>
                    <a:pt x="7602" y="5960"/>
                  </a:lnTo>
                  <a:lnTo>
                    <a:pt x="7441" y="6207"/>
                  </a:lnTo>
                  <a:lnTo>
                    <a:pt x="7279" y="6451"/>
                  </a:lnTo>
                  <a:lnTo>
                    <a:pt x="7115" y="6695"/>
                  </a:lnTo>
                  <a:lnTo>
                    <a:pt x="7033" y="6817"/>
                  </a:lnTo>
                  <a:lnTo>
                    <a:pt x="6950" y="6937"/>
                  </a:lnTo>
                  <a:lnTo>
                    <a:pt x="6950" y="6937"/>
                  </a:lnTo>
                  <a:lnTo>
                    <a:pt x="6735" y="7246"/>
                  </a:lnTo>
                  <a:lnTo>
                    <a:pt x="6626" y="7401"/>
                  </a:lnTo>
                  <a:lnTo>
                    <a:pt x="6516" y="7555"/>
                  </a:lnTo>
                  <a:lnTo>
                    <a:pt x="6406" y="7709"/>
                  </a:lnTo>
                  <a:lnTo>
                    <a:pt x="6295" y="7862"/>
                  </a:lnTo>
                  <a:lnTo>
                    <a:pt x="6182" y="8015"/>
                  </a:lnTo>
                  <a:lnTo>
                    <a:pt x="6070" y="8167"/>
                  </a:lnTo>
                  <a:lnTo>
                    <a:pt x="6070" y="8167"/>
                  </a:lnTo>
                  <a:close/>
                  <a:moveTo>
                    <a:pt x="6246" y="8204"/>
                  </a:moveTo>
                  <a:lnTo>
                    <a:pt x="6246" y="8204"/>
                  </a:lnTo>
                  <a:lnTo>
                    <a:pt x="6184" y="8187"/>
                  </a:lnTo>
                  <a:lnTo>
                    <a:pt x="6153" y="8180"/>
                  </a:lnTo>
                  <a:lnTo>
                    <a:pt x="6122" y="8174"/>
                  </a:lnTo>
                  <a:lnTo>
                    <a:pt x="6122" y="8174"/>
                  </a:lnTo>
                  <a:lnTo>
                    <a:pt x="6241" y="8004"/>
                  </a:lnTo>
                  <a:lnTo>
                    <a:pt x="6358" y="7833"/>
                  </a:lnTo>
                  <a:lnTo>
                    <a:pt x="6474" y="7665"/>
                  </a:lnTo>
                  <a:lnTo>
                    <a:pt x="6532" y="7583"/>
                  </a:lnTo>
                  <a:lnTo>
                    <a:pt x="6591" y="7503"/>
                  </a:lnTo>
                  <a:lnTo>
                    <a:pt x="6591" y="7503"/>
                  </a:lnTo>
                  <a:lnTo>
                    <a:pt x="6685" y="7374"/>
                  </a:lnTo>
                  <a:lnTo>
                    <a:pt x="6777" y="7245"/>
                  </a:lnTo>
                  <a:lnTo>
                    <a:pt x="6868" y="7115"/>
                  </a:lnTo>
                  <a:lnTo>
                    <a:pt x="6960" y="6985"/>
                  </a:lnTo>
                  <a:lnTo>
                    <a:pt x="7139" y="6724"/>
                  </a:lnTo>
                  <a:lnTo>
                    <a:pt x="7318" y="6461"/>
                  </a:lnTo>
                  <a:lnTo>
                    <a:pt x="7495" y="6197"/>
                  </a:lnTo>
                  <a:lnTo>
                    <a:pt x="7671" y="5934"/>
                  </a:lnTo>
                  <a:lnTo>
                    <a:pt x="7847" y="5670"/>
                  </a:lnTo>
                  <a:lnTo>
                    <a:pt x="8024" y="5406"/>
                  </a:lnTo>
                  <a:lnTo>
                    <a:pt x="8024" y="5406"/>
                  </a:lnTo>
                  <a:lnTo>
                    <a:pt x="8210" y="5127"/>
                  </a:lnTo>
                  <a:lnTo>
                    <a:pt x="8396" y="4847"/>
                  </a:lnTo>
                  <a:lnTo>
                    <a:pt x="8583" y="4568"/>
                  </a:lnTo>
                  <a:lnTo>
                    <a:pt x="8678" y="4429"/>
                  </a:lnTo>
                  <a:lnTo>
                    <a:pt x="8773" y="4291"/>
                  </a:lnTo>
                  <a:lnTo>
                    <a:pt x="8869" y="4153"/>
                  </a:lnTo>
                  <a:lnTo>
                    <a:pt x="8965" y="4016"/>
                  </a:lnTo>
                  <a:lnTo>
                    <a:pt x="9063" y="3879"/>
                  </a:lnTo>
                  <a:lnTo>
                    <a:pt x="9161" y="3743"/>
                  </a:lnTo>
                  <a:lnTo>
                    <a:pt x="9262" y="3610"/>
                  </a:lnTo>
                  <a:lnTo>
                    <a:pt x="9364" y="3476"/>
                  </a:lnTo>
                  <a:lnTo>
                    <a:pt x="9468" y="3344"/>
                  </a:lnTo>
                  <a:lnTo>
                    <a:pt x="9573" y="3213"/>
                  </a:lnTo>
                  <a:lnTo>
                    <a:pt x="9573" y="3213"/>
                  </a:lnTo>
                  <a:lnTo>
                    <a:pt x="9631" y="3145"/>
                  </a:lnTo>
                  <a:lnTo>
                    <a:pt x="9631" y="3145"/>
                  </a:lnTo>
                  <a:lnTo>
                    <a:pt x="9420" y="3455"/>
                  </a:lnTo>
                  <a:lnTo>
                    <a:pt x="9208" y="3766"/>
                  </a:lnTo>
                  <a:lnTo>
                    <a:pt x="9103" y="3921"/>
                  </a:lnTo>
                  <a:lnTo>
                    <a:pt x="8995" y="4075"/>
                  </a:lnTo>
                  <a:lnTo>
                    <a:pt x="8886" y="4228"/>
                  </a:lnTo>
                  <a:lnTo>
                    <a:pt x="8775" y="4380"/>
                  </a:lnTo>
                  <a:lnTo>
                    <a:pt x="8775" y="4380"/>
                  </a:lnTo>
                  <a:lnTo>
                    <a:pt x="8668" y="4524"/>
                  </a:lnTo>
                  <a:lnTo>
                    <a:pt x="8563" y="4669"/>
                  </a:lnTo>
                  <a:lnTo>
                    <a:pt x="8458" y="4814"/>
                  </a:lnTo>
                  <a:lnTo>
                    <a:pt x="8355" y="4960"/>
                  </a:lnTo>
                  <a:lnTo>
                    <a:pt x="8252" y="5107"/>
                  </a:lnTo>
                  <a:lnTo>
                    <a:pt x="8149" y="5254"/>
                  </a:lnTo>
                  <a:lnTo>
                    <a:pt x="7945" y="5549"/>
                  </a:lnTo>
                  <a:lnTo>
                    <a:pt x="7945" y="5549"/>
                  </a:lnTo>
                  <a:lnTo>
                    <a:pt x="7833" y="5712"/>
                  </a:lnTo>
                  <a:lnTo>
                    <a:pt x="7720" y="5876"/>
                  </a:lnTo>
                  <a:lnTo>
                    <a:pt x="7608" y="6038"/>
                  </a:lnTo>
                  <a:lnTo>
                    <a:pt x="7498" y="6202"/>
                  </a:lnTo>
                  <a:lnTo>
                    <a:pt x="7277" y="6532"/>
                  </a:lnTo>
                  <a:lnTo>
                    <a:pt x="7059" y="6861"/>
                  </a:lnTo>
                  <a:lnTo>
                    <a:pt x="7059" y="6861"/>
                  </a:lnTo>
                  <a:lnTo>
                    <a:pt x="6997" y="6958"/>
                  </a:lnTo>
                  <a:lnTo>
                    <a:pt x="6936" y="7055"/>
                  </a:lnTo>
                  <a:lnTo>
                    <a:pt x="6816" y="7252"/>
                  </a:lnTo>
                  <a:lnTo>
                    <a:pt x="6755" y="7349"/>
                  </a:lnTo>
                  <a:lnTo>
                    <a:pt x="6693" y="7446"/>
                  </a:lnTo>
                  <a:lnTo>
                    <a:pt x="6661" y="7494"/>
                  </a:lnTo>
                  <a:lnTo>
                    <a:pt x="6630" y="7542"/>
                  </a:lnTo>
                  <a:lnTo>
                    <a:pt x="6597" y="7589"/>
                  </a:lnTo>
                  <a:lnTo>
                    <a:pt x="6563" y="7636"/>
                  </a:lnTo>
                  <a:lnTo>
                    <a:pt x="6563" y="7636"/>
                  </a:lnTo>
                  <a:lnTo>
                    <a:pt x="6507" y="7711"/>
                  </a:lnTo>
                  <a:lnTo>
                    <a:pt x="6451" y="7786"/>
                  </a:lnTo>
                  <a:lnTo>
                    <a:pt x="6424" y="7823"/>
                  </a:lnTo>
                  <a:lnTo>
                    <a:pt x="6397" y="7862"/>
                  </a:lnTo>
                  <a:lnTo>
                    <a:pt x="6371" y="7901"/>
                  </a:lnTo>
                  <a:lnTo>
                    <a:pt x="6348" y="7939"/>
                  </a:lnTo>
                  <a:lnTo>
                    <a:pt x="6348" y="7939"/>
                  </a:lnTo>
                  <a:lnTo>
                    <a:pt x="6304" y="7985"/>
                  </a:lnTo>
                  <a:lnTo>
                    <a:pt x="6261" y="8029"/>
                  </a:lnTo>
                  <a:lnTo>
                    <a:pt x="6218" y="8071"/>
                  </a:lnTo>
                  <a:lnTo>
                    <a:pt x="6172" y="8112"/>
                  </a:lnTo>
                  <a:lnTo>
                    <a:pt x="6172" y="8112"/>
                  </a:lnTo>
                  <a:lnTo>
                    <a:pt x="6170" y="8116"/>
                  </a:lnTo>
                  <a:lnTo>
                    <a:pt x="6170" y="8121"/>
                  </a:lnTo>
                  <a:lnTo>
                    <a:pt x="6170" y="8124"/>
                  </a:lnTo>
                  <a:lnTo>
                    <a:pt x="6172" y="8126"/>
                  </a:lnTo>
                  <a:lnTo>
                    <a:pt x="6175" y="8129"/>
                  </a:lnTo>
                  <a:lnTo>
                    <a:pt x="6179" y="8130"/>
                  </a:lnTo>
                  <a:lnTo>
                    <a:pt x="6184" y="8130"/>
                  </a:lnTo>
                  <a:lnTo>
                    <a:pt x="6187" y="8128"/>
                  </a:lnTo>
                  <a:lnTo>
                    <a:pt x="6187" y="8128"/>
                  </a:lnTo>
                  <a:lnTo>
                    <a:pt x="6219" y="8098"/>
                  </a:lnTo>
                  <a:lnTo>
                    <a:pt x="6250" y="8069"/>
                  </a:lnTo>
                  <a:lnTo>
                    <a:pt x="6311" y="8007"/>
                  </a:lnTo>
                  <a:lnTo>
                    <a:pt x="6311" y="8007"/>
                  </a:lnTo>
                  <a:lnTo>
                    <a:pt x="6301" y="8030"/>
                  </a:lnTo>
                  <a:lnTo>
                    <a:pt x="6290" y="8054"/>
                  </a:lnTo>
                  <a:lnTo>
                    <a:pt x="6281" y="8077"/>
                  </a:lnTo>
                  <a:lnTo>
                    <a:pt x="6271" y="8102"/>
                  </a:lnTo>
                  <a:lnTo>
                    <a:pt x="6264" y="8126"/>
                  </a:lnTo>
                  <a:lnTo>
                    <a:pt x="6257" y="8152"/>
                  </a:lnTo>
                  <a:lnTo>
                    <a:pt x="6250" y="8177"/>
                  </a:lnTo>
                  <a:lnTo>
                    <a:pt x="6246" y="8204"/>
                  </a:lnTo>
                  <a:lnTo>
                    <a:pt x="6246" y="8204"/>
                  </a:lnTo>
                  <a:close/>
                  <a:moveTo>
                    <a:pt x="6285" y="8214"/>
                  </a:moveTo>
                  <a:lnTo>
                    <a:pt x="6285" y="8214"/>
                  </a:lnTo>
                  <a:lnTo>
                    <a:pt x="6353" y="8150"/>
                  </a:lnTo>
                  <a:lnTo>
                    <a:pt x="6419" y="8083"/>
                  </a:lnTo>
                  <a:lnTo>
                    <a:pt x="6484" y="8016"/>
                  </a:lnTo>
                  <a:lnTo>
                    <a:pt x="6549" y="7947"/>
                  </a:lnTo>
                  <a:lnTo>
                    <a:pt x="6549" y="7947"/>
                  </a:lnTo>
                  <a:lnTo>
                    <a:pt x="6476" y="8077"/>
                  </a:lnTo>
                  <a:lnTo>
                    <a:pt x="6441" y="8142"/>
                  </a:lnTo>
                  <a:lnTo>
                    <a:pt x="6406" y="8207"/>
                  </a:lnTo>
                  <a:lnTo>
                    <a:pt x="6406" y="8207"/>
                  </a:lnTo>
                  <a:lnTo>
                    <a:pt x="6404" y="8212"/>
                  </a:lnTo>
                  <a:lnTo>
                    <a:pt x="6404" y="8215"/>
                  </a:lnTo>
                  <a:lnTo>
                    <a:pt x="6404" y="8221"/>
                  </a:lnTo>
                  <a:lnTo>
                    <a:pt x="6407" y="8226"/>
                  </a:lnTo>
                  <a:lnTo>
                    <a:pt x="6412" y="8231"/>
                  </a:lnTo>
                  <a:lnTo>
                    <a:pt x="6417" y="8232"/>
                  </a:lnTo>
                  <a:lnTo>
                    <a:pt x="6424" y="8232"/>
                  </a:lnTo>
                  <a:lnTo>
                    <a:pt x="6429" y="8229"/>
                  </a:lnTo>
                  <a:lnTo>
                    <a:pt x="6432" y="8227"/>
                  </a:lnTo>
                  <a:lnTo>
                    <a:pt x="6435" y="8225"/>
                  </a:lnTo>
                  <a:lnTo>
                    <a:pt x="6435" y="8225"/>
                  </a:lnTo>
                  <a:lnTo>
                    <a:pt x="6517" y="8116"/>
                  </a:lnTo>
                  <a:lnTo>
                    <a:pt x="6598" y="8006"/>
                  </a:lnTo>
                  <a:lnTo>
                    <a:pt x="6759" y="7787"/>
                  </a:lnTo>
                  <a:lnTo>
                    <a:pt x="6920" y="7566"/>
                  </a:lnTo>
                  <a:lnTo>
                    <a:pt x="7078" y="7343"/>
                  </a:lnTo>
                  <a:lnTo>
                    <a:pt x="7235" y="7120"/>
                  </a:lnTo>
                  <a:lnTo>
                    <a:pt x="7390" y="6896"/>
                  </a:lnTo>
                  <a:lnTo>
                    <a:pt x="7702" y="6448"/>
                  </a:lnTo>
                  <a:lnTo>
                    <a:pt x="8013" y="6000"/>
                  </a:lnTo>
                  <a:lnTo>
                    <a:pt x="8169" y="5776"/>
                  </a:lnTo>
                  <a:lnTo>
                    <a:pt x="8327" y="5553"/>
                  </a:lnTo>
                  <a:lnTo>
                    <a:pt x="8485" y="5330"/>
                  </a:lnTo>
                  <a:lnTo>
                    <a:pt x="8645" y="5110"/>
                  </a:lnTo>
                  <a:lnTo>
                    <a:pt x="8808" y="4890"/>
                  </a:lnTo>
                  <a:lnTo>
                    <a:pt x="8890" y="4780"/>
                  </a:lnTo>
                  <a:lnTo>
                    <a:pt x="8972" y="4671"/>
                  </a:lnTo>
                  <a:lnTo>
                    <a:pt x="8972" y="4671"/>
                  </a:lnTo>
                  <a:lnTo>
                    <a:pt x="9145" y="4444"/>
                  </a:lnTo>
                  <a:lnTo>
                    <a:pt x="9317" y="4215"/>
                  </a:lnTo>
                  <a:lnTo>
                    <a:pt x="9489" y="3986"/>
                  </a:lnTo>
                  <a:lnTo>
                    <a:pt x="9662" y="3758"/>
                  </a:lnTo>
                  <a:lnTo>
                    <a:pt x="9835" y="3531"/>
                  </a:lnTo>
                  <a:lnTo>
                    <a:pt x="10011" y="3305"/>
                  </a:lnTo>
                  <a:lnTo>
                    <a:pt x="10099" y="3192"/>
                  </a:lnTo>
                  <a:lnTo>
                    <a:pt x="10188" y="3081"/>
                  </a:lnTo>
                  <a:lnTo>
                    <a:pt x="10278" y="2969"/>
                  </a:lnTo>
                  <a:lnTo>
                    <a:pt x="10368" y="2858"/>
                  </a:lnTo>
                  <a:lnTo>
                    <a:pt x="10368" y="2858"/>
                  </a:lnTo>
                  <a:lnTo>
                    <a:pt x="10630" y="2539"/>
                  </a:lnTo>
                  <a:lnTo>
                    <a:pt x="10761" y="2378"/>
                  </a:lnTo>
                  <a:lnTo>
                    <a:pt x="10824" y="2298"/>
                  </a:lnTo>
                  <a:lnTo>
                    <a:pt x="10889" y="2217"/>
                  </a:lnTo>
                  <a:lnTo>
                    <a:pt x="10889" y="2217"/>
                  </a:lnTo>
                  <a:lnTo>
                    <a:pt x="10749" y="2408"/>
                  </a:lnTo>
                  <a:lnTo>
                    <a:pt x="10609" y="2598"/>
                  </a:lnTo>
                  <a:lnTo>
                    <a:pt x="10467" y="2788"/>
                  </a:lnTo>
                  <a:lnTo>
                    <a:pt x="10326" y="2978"/>
                  </a:lnTo>
                  <a:lnTo>
                    <a:pt x="10183" y="3166"/>
                  </a:lnTo>
                  <a:lnTo>
                    <a:pt x="10039" y="3353"/>
                  </a:lnTo>
                  <a:lnTo>
                    <a:pt x="9751" y="3728"/>
                  </a:lnTo>
                  <a:lnTo>
                    <a:pt x="9172" y="4477"/>
                  </a:lnTo>
                  <a:lnTo>
                    <a:pt x="8884" y="4853"/>
                  </a:lnTo>
                  <a:lnTo>
                    <a:pt x="8741" y="5040"/>
                  </a:lnTo>
                  <a:lnTo>
                    <a:pt x="8598" y="5230"/>
                  </a:lnTo>
                  <a:lnTo>
                    <a:pt x="8598" y="5230"/>
                  </a:lnTo>
                  <a:lnTo>
                    <a:pt x="8533" y="5317"/>
                  </a:lnTo>
                  <a:lnTo>
                    <a:pt x="8468" y="5406"/>
                  </a:lnTo>
                  <a:lnTo>
                    <a:pt x="8404" y="5495"/>
                  </a:lnTo>
                  <a:lnTo>
                    <a:pt x="8340" y="5585"/>
                  </a:lnTo>
                  <a:lnTo>
                    <a:pt x="8214" y="5766"/>
                  </a:lnTo>
                  <a:lnTo>
                    <a:pt x="8090" y="5947"/>
                  </a:lnTo>
                  <a:lnTo>
                    <a:pt x="7969" y="6130"/>
                  </a:lnTo>
                  <a:lnTo>
                    <a:pt x="7848" y="6313"/>
                  </a:lnTo>
                  <a:lnTo>
                    <a:pt x="7729" y="6498"/>
                  </a:lnTo>
                  <a:lnTo>
                    <a:pt x="7610" y="6683"/>
                  </a:lnTo>
                  <a:lnTo>
                    <a:pt x="7610" y="6683"/>
                  </a:lnTo>
                  <a:lnTo>
                    <a:pt x="7462" y="6873"/>
                  </a:lnTo>
                  <a:lnTo>
                    <a:pt x="7311" y="7065"/>
                  </a:lnTo>
                  <a:lnTo>
                    <a:pt x="7235" y="7161"/>
                  </a:lnTo>
                  <a:lnTo>
                    <a:pt x="7160" y="7258"/>
                  </a:lnTo>
                  <a:lnTo>
                    <a:pt x="7086" y="7356"/>
                  </a:lnTo>
                  <a:lnTo>
                    <a:pt x="7012" y="7455"/>
                  </a:lnTo>
                  <a:lnTo>
                    <a:pt x="6941" y="7554"/>
                  </a:lnTo>
                  <a:lnTo>
                    <a:pt x="6871" y="7654"/>
                  </a:lnTo>
                  <a:lnTo>
                    <a:pt x="6803" y="7754"/>
                  </a:lnTo>
                  <a:lnTo>
                    <a:pt x="6736" y="7856"/>
                  </a:lnTo>
                  <a:lnTo>
                    <a:pt x="6704" y="7908"/>
                  </a:lnTo>
                  <a:lnTo>
                    <a:pt x="6673" y="7959"/>
                  </a:lnTo>
                  <a:lnTo>
                    <a:pt x="6642" y="8011"/>
                  </a:lnTo>
                  <a:lnTo>
                    <a:pt x="6613" y="8062"/>
                  </a:lnTo>
                  <a:lnTo>
                    <a:pt x="6584" y="8114"/>
                  </a:lnTo>
                  <a:lnTo>
                    <a:pt x="6556" y="8166"/>
                  </a:lnTo>
                  <a:lnTo>
                    <a:pt x="6528" y="8219"/>
                  </a:lnTo>
                  <a:lnTo>
                    <a:pt x="6502" y="8272"/>
                  </a:lnTo>
                  <a:lnTo>
                    <a:pt x="6502" y="8272"/>
                  </a:lnTo>
                  <a:lnTo>
                    <a:pt x="6500" y="8276"/>
                  </a:lnTo>
                  <a:lnTo>
                    <a:pt x="6500" y="8281"/>
                  </a:lnTo>
                  <a:lnTo>
                    <a:pt x="6502" y="8286"/>
                  </a:lnTo>
                  <a:lnTo>
                    <a:pt x="6504" y="8289"/>
                  </a:lnTo>
                  <a:lnTo>
                    <a:pt x="6504" y="8289"/>
                  </a:lnTo>
                  <a:lnTo>
                    <a:pt x="6449" y="8269"/>
                  </a:lnTo>
                  <a:lnTo>
                    <a:pt x="6395" y="8250"/>
                  </a:lnTo>
                  <a:lnTo>
                    <a:pt x="6340" y="8232"/>
                  </a:lnTo>
                  <a:lnTo>
                    <a:pt x="6285" y="8214"/>
                  </a:lnTo>
                  <a:lnTo>
                    <a:pt x="6285" y="8214"/>
                  </a:lnTo>
                  <a:close/>
                  <a:moveTo>
                    <a:pt x="7205" y="7312"/>
                  </a:moveTo>
                  <a:lnTo>
                    <a:pt x="7205" y="7312"/>
                  </a:lnTo>
                  <a:lnTo>
                    <a:pt x="7131" y="7424"/>
                  </a:lnTo>
                  <a:lnTo>
                    <a:pt x="7056" y="7535"/>
                  </a:lnTo>
                  <a:lnTo>
                    <a:pt x="6980" y="7645"/>
                  </a:lnTo>
                  <a:lnTo>
                    <a:pt x="6902" y="7755"/>
                  </a:lnTo>
                  <a:lnTo>
                    <a:pt x="6902" y="7755"/>
                  </a:lnTo>
                  <a:lnTo>
                    <a:pt x="6886" y="7778"/>
                  </a:lnTo>
                  <a:lnTo>
                    <a:pt x="6868" y="7802"/>
                  </a:lnTo>
                  <a:lnTo>
                    <a:pt x="6827" y="7853"/>
                  </a:lnTo>
                  <a:lnTo>
                    <a:pt x="6738" y="7958"/>
                  </a:lnTo>
                  <a:lnTo>
                    <a:pt x="6695" y="8011"/>
                  </a:lnTo>
                  <a:lnTo>
                    <a:pt x="6655" y="8062"/>
                  </a:lnTo>
                  <a:lnTo>
                    <a:pt x="6638" y="8087"/>
                  </a:lnTo>
                  <a:lnTo>
                    <a:pt x="6623" y="8110"/>
                  </a:lnTo>
                  <a:lnTo>
                    <a:pt x="6609" y="8132"/>
                  </a:lnTo>
                  <a:lnTo>
                    <a:pt x="6597" y="8153"/>
                  </a:lnTo>
                  <a:lnTo>
                    <a:pt x="6597" y="8153"/>
                  </a:lnTo>
                  <a:lnTo>
                    <a:pt x="6619" y="8111"/>
                  </a:lnTo>
                  <a:lnTo>
                    <a:pt x="6641" y="8070"/>
                  </a:lnTo>
                  <a:lnTo>
                    <a:pt x="6666" y="8029"/>
                  </a:lnTo>
                  <a:lnTo>
                    <a:pt x="6690" y="7989"/>
                  </a:lnTo>
                  <a:lnTo>
                    <a:pt x="6717" y="7949"/>
                  </a:lnTo>
                  <a:lnTo>
                    <a:pt x="6744" y="7909"/>
                  </a:lnTo>
                  <a:lnTo>
                    <a:pt x="6772" y="7870"/>
                  </a:lnTo>
                  <a:lnTo>
                    <a:pt x="6802" y="7831"/>
                  </a:lnTo>
                  <a:lnTo>
                    <a:pt x="6860" y="7754"/>
                  </a:lnTo>
                  <a:lnTo>
                    <a:pt x="6920" y="7678"/>
                  </a:lnTo>
                  <a:lnTo>
                    <a:pt x="6980" y="7604"/>
                  </a:lnTo>
                  <a:lnTo>
                    <a:pt x="7037" y="7531"/>
                  </a:lnTo>
                  <a:lnTo>
                    <a:pt x="7037" y="7531"/>
                  </a:lnTo>
                  <a:lnTo>
                    <a:pt x="7205" y="7312"/>
                  </a:lnTo>
                  <a:lnTo>
                    <a:pt x="7205" y="7312"/>
                  </a:lnTo>
                  <a:close/>
                  <a:moveTo>
                    <a:pt x="6679" y="8353"/>
                  </a:moveTo>
                  <a:lnTo>
                    <a:pt x="6679" y="8353"/>
                  </a:lnTo>
                  <a:lnTo>
                    <a:pt x="6600" y="8325"/>
                  </a:lnTo>
                  <a:lnTo>
                    <a:pt x="6522" y="8296"/>
                  </a:lnTo>
                  <a:lnTo>
                    <a:pt x="6522" y="8296"/>
                  </a:lnTo>
                  <a:lnTo>
                    <a:pt x="6525" y="8295"/>
                  </a:lnTo>
                  <a:lnTo>
                    <a:pt x="6528" y="8293"/>
                  </a:lnTo>
                  <a:lnTo>
                    <a:pt x="6528" y="8293"/>
                  </a:lnTo>
                  <a:lnTo>
                    <a:pt x="6601" y="8204"/>
                  </a:lnTo>
                  <a:lnTo>
                    <a:pt x="6673" y="8114"/>
                  </a:lnTo>
                  <a:lnTo>
                    <a:pt x="6744" y="8023"/>
                  </a:lnTo>
                  <a:lnTo>
                    <a:pt x="6815" y="7932"/>
                  </a:lnTo>
                  <a:lnTo>
                    <a:pt x="6884" y="7841"/>
                  </a:lnTo>
                  <a:lnTo>
                    <a:pt x="6951" y="7748"/>
                  </a:lnTo>
                  <a:lnTo>
                    <a:pt x="7019" y="7655"/>
                  </a:lnTo>
                  <a:lnTo>
                    <a:pt x="7086" y="7561"/>
                  </a:lnTo>
                  <a:lnTo>
                    <a:pt x="7153" y="7467"/>
                  </a:lnTo>
                  <a:lnTo>
                    <a:pt x="7218" y="7373"/>
                  </a:lnTo>
                  <a:lnTo>
                    <a:pt x="7347" y="7182"/>
                  </a:lnTo>
                  <a:lnTo>
                    <a:pt x="7475" y="6991"/>
                  </a:lnTo>
                  <a:lnTo>
                    <a:pt x="7602" y="6798"/>
                  </a:lnTo>
                  <a:lnTo>
                    <a:pt x="7602" y="6798"/>
                  </a:lnTo>
                  <a:lnTo>
                    <a:pt x="7853" y="6471"/>
                  </a:lnTo>
                  <a:lnTo>
                    <a:pt x="8102" y="6144"/>
                  </a:lnTo>
                  <a:lnTo>
                    <a:pt x="8350" y="5815"/>
                  </a:lnTo>
                  <a:lnTo>
                    <a:pt x="8597" y="5486"/>
                  </a:lnTo>
                  <a:lnTo>
                    <a:pt x="8843" y="5155"/>
                  </a:lnTo>
                  <a:lnTo>
                    <a:pt x="9086" y="4822"/>
                  </a:lnTo>
                  <a:lnTo>
                    <a:pt x="9207" y="4656"/>
                  </a:lnTo>
                  <a:lnTo>
                    <a:pt x="9327" y="4489"/>
                  </a:lnTo>
                  <a:lnTo>
                    <a:pt x="9447" y="4321"/>
                  </a:lnTo>
                  <a:lnTo>
                    <a:pt x="9566" y="4154"/>
                  </a:lnTo>
                  <a:lnTo>
                    <a:pt x="9566" y="4154"/>
                  </a:lnTo>
                  <a:lnTo>
                    <a:pt x="9462" y="4300"/>
                  </a:lnTo>
                  <a:lnTo>
                    <a:pt x="9360" y="4446"/>
                  </a:lnTo>
                  <a:lnTo>
                    <a:pt x="9257" y="4594"/>
                  </a:lnTo>
                  <a:lnTo>
                    <a:pt x="9157" y="4741"/>
                  </a:lnTo>
                  <a:lnTo>
                    <a:pt x="9056" y="4889"/>
                  </a:lnTo>
                  <a:lnTo>
                    <a:pt x="8956" y="5038"/>
                  </a:lnTo>
                  <a:lnTo>
                    <a:pt x="8857" y="5185"/>
                  </a:lnTo>
                  <a:lnTo>
                    <a:pt x="8759" y="5335"/>
                  </a:lnTo>
                  <a:lnTo>
                    <a:pt x="8759" y="5335"/>
                  </a:lnTo>
                  <a:lnTo>
                    <a:pt x="8233" y="6064"/>
                  </a:lnTo>
                  <a:lnTo>
                    <a:pt x="7971" y="6429"/>
                  </a:lnTo>
                  <a:lnTo>
                    <a:pt x="7708" y="6793"/>
                  </a:lnTo>
                  <a:lnTo>
                    <a:pt x="7708" y="6793"/>
                  </a:lnTo>
                  <a:lnTo>
                    <a:pt x="7640" y="6885"/>
                  </a:lnTo>
                  <a:lnTo>
                    <a:pt x="7569" y="6977"/>
                  </a:lnTo>
                  <a:lnTo>
                    <a:pt x="7427" y="7162"/>
                  </a:lnTo>
                  <a:lnTo>
                    <a:pt x="7282" y="7350"/>
                  </a:lnTo>
                  <a:lnTo>
                    <a:pt x="7209" y="7445"/>
                  </a:lnTo>
                  <a:lnTo>
                    <a:pt x="7139" y="7541"/>
                  </a:lnTo>
                  <a:lnTo>
                    <a:pt x="7070" y="7638"/>
                  </a:lnTo>
                  <a:lnTo>
                    <a:pt x="7003" y="7737"/>
                  </a:lnTo>
                  <a:lnTo>
                    <a:pt x="6970" y="7786"/>
                  </a:lnTo>
                  <a:lnTo>
                    <a:pt x="6939" y="7836"/>
                  </a:lnTo>
                  <a:lnTo>
                    <a:pt x="6908" y="7885"/>
                  </a:lnTo>
                  <a:lnTo>
                    <a:pt x="6878" y="7937"/>
                  </a:lnTo>
                  <a:lnTo>
                    <a:pt x="6848" y="7987"/>
                  </a:lnTo>
                  <a:lnTo>
                    <a:pt x="6820" y="8039"/>
                  </a:lnTo>
                  <a:lnTo>
                    <a:pt x="6793" y="8090"/>
                  </a:lnTo>
                  <a:lnTo>
                    <a:pt x="6769" y="8142"/>
                  </a:lnTo>
                  <a:lnTo>
                    <a:pt x="6744" y="8194"/>
                  </a:lnTo>
                  <a:lnTo>
                    <a:pt x="6721" y="8247"/>
                  </a:lnTo>
                  <a:lnTo>
                    <a:pt x="6699" y="8300"/>
                  </a:lnTo>
                  <a:lnTo>
                    <a:pt x="6679" y="8353"/>
                  </a:lnTo>
                  <a:lnTo>
                    <a:pt x="6679" y="8353"/>
                  </a:lnTo>
                  <a:close/>
                  <a:moveTo>
                    <a:pt x="6776" y="8385"/>
                  </a:moveTo>
                  <a:lnTo>
                    <a:pt x="6776" y="8385"/>
                  </a:lnTo>
                  <a:lnTo>
                    <a:pt x="6731" y="8371"/>
                  </a:lnTo>
                  <a:lnTo>
                    <a:pt x="6731" y="8371"/>
                  </a:lnTo>
                  <a:lnTo>
                    <a:pt x="6789" y="8306"/>
                  </a:lnTo>
                  <a:lnTo>
                    <a:pt x="6845" y="8240"/>
                  </a:lnTo>
                  <a:lnTo>
                    <a:pt x="6845" y="8240"/>
                  </a:lnTo>
                  <a:lnTo>
                    <a:pt x="6809" y="8304"/>
                  </a:lnTo>
                  <a:lnTo>
                    <a:pt x="6774" y="8368"/>
                  </a:lnTo>
                  <a:lnTo>
                    <a:pt x="6774" y="8368"/>
                  </a:lnTo>
                  <a:lnTo>
                    <a:pt x="6772" y="8372"/>
                  </a:lnTo>
                  <a:lnTo>
                    <a:pt x="6772" y="8377"/>
                  </a:lnTo>
                  <a:lnTo>
                    <a:pt x="6774" y="8382"/>
                  </a:lnTo>
                  <a:lnTo>
                    <a:pt x="6776" y="8385"/>
                  </a:lnTo>
                  <a:lnTo>
                    <a:pt x="6776" y="8385"/>
                  </a:lnTo>
                  <a:close/>
                  <a:moveTo>
                    <a:pt x="6853" y="8407"/>
                  </a:moveTo>
                  <a:lnTo>
                    <a:pt x="6853" y="8407"/>
                  </a:lnTo>
                  <a:lnTo>
                    <a:pt x="6859" y="8406"/>
                  </a:lnTo>
                  <a:lnTo>
                    <a:pt x="6864" y="8404"/>
                  </a:lnTo>
                  <a:lnTo>
                    <a:pt x="6864" y="8404"/>
                  </a:lnTo>
                  <a:lnTo>
                    <a:pt x="6948" y="8321"/>
                  </a:lnTo>
                  <a:lnTo>
                    <a:pt x="7031" y="8236"/>
                  </a:lnTo>
                  <a:lnTo>
                    <a:pt x="7113" y="8151"/>
                  </a:lnTo>
                  <a:lnTo>
                    <a:pt x="7193" y="8063"/>
                  </a:lnTo>
                  <a:lnTo>
                    <a:pt x="7272" y="7974"/>
                  </a:lnTo>
                  <a:lnTo>
                    <a:pt x="7349" y="7884"/>
                  </a:lnTo>
                  <a:lnTo>
                    <a:pt x="7427" y="7793"/>
                  </a:lnTo>
                  <a:lnTo>
                    <a:pt x="7503" y="7699"/>
                  </a:lnTo>
                  <a:lnTo>
                    <a:pt x="7578" y="7606"/>
                  </a:lnTo>
                  <a:lnTo>
                    <a:pt x="7651" y="7511"/>
                  </a:lnTo>
                  <a:lnTo>
                    <a:pt x="7724" y="7415"/>
                  </a:lnTo>
                  <a:lnTo>
                    <a:pt x="7796" y="7318"/>
                  </a:lnTo>
                  <a:lnTo>
                    <a:pt x="7868" y="7220"/>
                  </a:lnTo>
                  <a:lnTo>
                    <a:pt x="7938" y="7122"/>
                  </a:lnTo>
                  <a:lnTo>
                    <a:pt x="8008" y="7023"/>
                  </a:lnTo>
                  <a:lnTo>
                    <a:pt x="8077" y="6923"/>
                  </a:lnTo>
                  <a:lnTo>
                    <a:pt x="8214" y="6723"/>
                  </a:lnTo>
                  <a:lnTo>
                    <a:pt x="8350" y="6522"/>
                  </a:lnTo>
                  <a:lnTo>
                    <a:pt x="8484" y="6320"/>
                  </a:lnTo>
                  <a:lnTo>
                    <a:pt x="8617" y="6119"/>
                  </a:lnTo>
                  <a:lnTo>
                    <a:pt x="8750" y="5919"/>
                  </a:lnTo>
                  <a:lnTo>
                    <a:pt x="8884" y="5720"/>
                  </a:lnTo>
                  <a:lnTo>
                    <a:pt x="9017" y="5523"/>
                  </a:lnTo>
                  <a:lnTo>
                    <a:pt x="9085" y="5426"/>
                  </a:lnTo>
                  <a:lnTo>
                    <a:pt x="9152" y="5330"/>
                  </a:lnTo>
                  <a:lnTo>
                    <a:pt x="9152" y="5330"/>
                  </a:lnTo>
                  <a:lnTo>
                    <a:pt x="9362" y="5031"/>
                  </a:lnTo>
                  <a:lnTo>
                    <a:pt x="9572" y="4731"/>
                  </a:lnTo>
                  <a:lnTo>
                    <a:pt x="9992" y="4129"/>
                  </a:lnTo>
                  <a:lnTo>
                    <a:pt x="10203" y="3830"/>
                  </a:lnTo>
                  <a:lnTo>
                    <a:pt x="10415" y="3530"/>
                  </a:lnTo>
                  <a:lnTo>
                    <a:pt x="10628" y="3232"/>
                  </a:lnTo>
                  <a:lnTo>
                    <a:pt x="10735" y="3083"/>
                  </a:lnTo>
                  <a:lnTo>
                    <a:pt x="10844" y="2935"/>
                  </a:lnTo>
                  <a:lnTo>
                    <a:pt x="10844" y="2935"/>
                  </a:lnTo>
                  <a:lnTo>
                    <a:pt x="10921" y="2834"/>
                  </a:lnTo>
                  <a:lnTo>
                    <a:pt x="10999" y="2731"/>
                  </a:lnTo>
                  <a:lnTo>
                    <a:pt x="11075" y="2628"/>
                  </a:lnTo>
                  <a:lnTo>
                    <a:pt x="11150" y="2525"/>
                  </a:lnTo>
                  <a:lnTo>
                    <a:pt x="11150" y="2525"/>
                  </a:lnTo>
                  <a:lnTo>
                    <a:pt x="11301" y="2327"/>
                  </a:lnTo>
                  <a:lnTo>
                    <a:pt x="11454" y="2131"/>
                  </a:lnTo>
                  <a:lnTo>
                    <a:pt x="11530" y="2034"/>
                  </a:lnTo>
                  <a:lnTo>
                    <a:pt x="11609" y="1937"/>
                  </a:lnTo>
                  <a:lnTo>
                    <a:pt x="11686" y="1841"/>
                  </a:lnTo>
                  <a:lnTo>
                    <a:pt x="11765" y="1745"/>
                  </a:lnTo>
                  <a:lnTo>
                    <a:pt x="11765" y="1745"/>
                  </a:lnTo>
                  <a:lnTo>
                    <a:pt x="11750" y="1765"/>
                  </a:lnTo>
                  <a:lnTo>
                    <a:pt x="11733" y="1791"/>
                  </a:lnTo>
                  <a:lnTo>
                    <a:pt x="11713" y="1823"/>
                  </a:lnTo>
                  <a:lnTo>
                    <a:pt x="11692" y="1860"/>
                  </a:lnTo>
                  <a:lnTo>
                    <a:pt x="11645" y="1945"/>
                  </a:lnTo>
                  <a:lnTo>
                    <a:pt x="11594" y="2040"/>
                  </a:lnTo>
                  <a:lnTo>
                    <a:pt x="11541" y="2141"/>
                  </a:lnTo>
                  <a:lnTo>
                    <a:pt x="11487" y="2238"/>
                  </a:lnTo>
                  <a:lnTo>
                    <a:pt x="11460" y="2285"/>
                  </a:lnTo>
                  <a:lnTo>
                    <a:pt x="11434" y="2328"/>
                  </a:lnTo>
                  <a:lnTo>
                    <a:pt x="11410" y="2368"/>
                  </a:lnTo>
                  <a:lnTo>
                    <a:pt x="11385" y="2404"/>
                  </a:lnTo>
                  <a:lnTo>
                    <a:pt x="11385" y="2404"/>
                  </a:lnTo>
                  <a:lnTo>
                    <a:pt x="11316" y="2502"/>
                  </a:lnTo>
                  <a:lnTo>
                    <a:pt x="11246" y="2599"/>
                  </a:lnTo>
                  <a:lnTo>
                    <a:pt x="11173" y="2697"/>
                  </a:lnTo>
                  <a:lnTo>
                    <a:pt x="11101" y="2793"/>
                  </a:lnTo>
                  <a:lnTo>
                    <a:pt x="10954" y="2983"/>
                  </a:lnTo>
                  <a:lnTo>
                    <a:pt x="10882" y="3079"/>
                  </a:lnTo>
                  <a:lnTo>
                    <a:pt x="10809" y="3175"/>
                  </a:lnTo>
                  <a:lnTo>
                    <a:pt x="10809" y="3175"/>
                  </a:lnTo>
                  <a:lnTo>
                    <a:pt x="10646" y="3393"/>
                  </a:lnTo>
                  <a:lnTo>
                    <a:pt x="10485" y="3612"/>
                  </a:lnTo>
                  <a:lnTo>
                    <a:pt x="10164" y="4052"/>
                  </a:lnTo>
                  <a:lnTo>
                    <a:pt x="9842" y="4491"/>
                  </a:lnTo>
                  <a:lnTo>
                    <a:pt x="9681" y="4710"/>
                  </a:lnTo>
                  <a:lnTo>
                    <a:pt x="9518" y="4929"/>
                  </a:lnTo>
                  <a:lnTo>
                    <a:pt x="9518" y="4929"/>
                  </a:lnTo>
                  <a:lnTo>
                    <a:pt x="9358" y="5144"/>
                  </a:lnTo>
                  <a:lnTo>
                    <a:pt x="9199" y="5361"/>
                  </a:lnTo>
                  <a:lnTo>
                    <a:pt x="9041" y="5578"/>
                  </a:lnTo>
                  <a:lnTo>
                    <a:pt x="8884" y="5797"/>
                  </a:lnTo>
                  <a:lnTo>
                    <a:pt x="8728" y="6017"/>
                  </a:lnTo>
                  <a:lnTo>
                    <a:pt x="8572" y="6236"/>
                  </a:lnTo>
                  <a:lnTo>
                    <a:pt x="8262" y="6676"/>
                  </a:lnTo>
                  <a:lnTo>
                    <a:pt x="7952" y="7116"/>
                  </a:lnTo>
                  <a:lnTo>
                    <a:pt x="7796" y="7335"/>
                  </a:lnTo>
                  <a:lnTo>
                    <a:pt x="7640" y="7554"/>
                  </a:lnTo>
                  <a:lnTo>
                    <a:pt x="7482" y="7771"/>
                  </a:lnTo>
                  <a:lnTo>
                    <a:pt x="7322" y="7987"/>
                  </a:lnTo>
                  <a:lnTo>
                    <a:pt x="7161" y="8203"/>
                  </a:lnTo>
                  <a:lnTo>
                    <a:pt x="6998" y="8417"/>
                  </a:lnTo>
                  <a:lnTo>
                    <a:pt x="6998" y="8417"/>
                  </a:lnTo>
                  <a:lnTo>
                    <a:pt x="6996" y="8421"/>
                  </a:lnTo>
                  <a:lnTo>
                    <a:pt x="6996" y="8427"/>
                  </a:lnTo>
                  <a:lnTo>
                    <a:pt x="6998" y="8432"/>
                  </a:lnTo>
                  <a:lnTo>
                    <a:pt x="7002" y="8435"/>
                  </a:lnTo>
                  <a:lnTo>
                    <a:pt x="7002" y="8435"/>
                  </a:lnTo>
                  <a:lnTo>
                    <a:pt x="6964" y="8431"/>
                  </a:lnTo>
                  <a:lnTo>
                    <a:pt x="6928" y="8424"/>
                  </a:lnTo>
                  <a:lnTo>
                    <a:pt x="6891" y="8416"/>
                  </a:lnTo>
                  <a:lnTo>
                    <a:pt x="6853" y="8407"/>
                  </a:lnTo>
                  <a:lnTo>
                    <a:pt x="6853" y="8407"/>
                  </a:lnTo>
                  <a:close/>
                  <a:moveTo>
                    <a:pt x="7304" y="8468"/>
                  </a:moveTo>
                  <a:lnTo>
                    <a:pt x="7304" y="8468"/>
                  </a:lnTo>
                  <a:lnTo>
                    <a:pt x="7305" y="8466"/>
                  </a:lnTo>
                  <a:lnTo>
                    <a:pt x="7305" y="8465"/>
                  </a:lnTo>
                  <a:lnTo>
                    <a:pt x="7304" y="8461"/>
                  </a:lnTo>
                  <a:lnTo>
                    <a:pt x="7301" y="8458"/>
                  </a:lnTo>
                  <a:lnTo>
                    <a:pt x="7298" y="8456"/>
                  </a:lnTo>
                  <a:lnTo>
                    <a:pt x="7298" y="8456"/>
                  </a:lnTo>
                  <a:lnTo>
                    <a:pt x="7333" y="8447"/>
                  </a:lnTo>
                  <a:lnTo>
                    <a:pt x="7368" y="8437"/>
                  </a:lnTo>
                  <a:lnTo>
                    <a:pt x="7368" y="8437"/>
                  </a:lnTo>
                  <a:lnTo>
                    <a:pt x="7372" y="8434"/>
                  </a:lnTo>
                  <a:lnTo>
                    <a:pt x="7375" y="8432"/>
                  </a:lnTo>
                  <a:lnTo>
                    <a:pt x="7377" y="8430"/>
                  </a:lnTo>
                  <a:lnTo>
                    <a:pt x="7379" y="8427"/>
                  </a:lnTo>
                  <a:lnTo>
                    <a:pt x="7381" y="8420"/>
                  </a:lnTo>
                  <a:lnTo>
                    <a:pt x="7380" y="8414"/>
                  </a:lnTo>
                  <a:lnTo>
                    <a:pt x="7377" y="8409"/>
                  </a:lnTo>
                  <a:lnTo>
                    <a:pt x="7373" y="8404"/>
                  </a:lnTo>
                  <a:lnTo>
                    <a:pt x="7370" y="8403"/>
                  </a:lnTo>
                  <a:lnTo>
                    <a:pt x="7367" y="8401"/>
                  </a:lnTo>
                  <a:lnTo>
                    <a:pt x="7363" y="8401"/>
                  </a:lnTo>
                  <a:lnTo>
                    <a:pt x="7360" y="8403"/>
                  </a:lnTo>
                  <a:lnTo>
                    <a:pt x="7360" y="8403"/>
                  </a:lnTo>
                  <a:lnTo>
                    <a:pt x="7338" y="8410"/>
                  </a:lnTo>
                  <a:lnTo>
                    <a:pt x="7315" y="8417"/>
                  </a:lnTo>
                  <a:lnTo>
                    <a:pt x="7273" y="8427"/>
                  </a:lnTo>
                  <a:lnTo>
                    <a:pt x="7230" y="8434"/>
                  </a:lnTo>
                  <a:lnTo>
                    <a:pt x="7188" y="8440"/>
                  </a:lnTo>
                  <a:lnTo>
                    <a:pt x="7146" y="8442"/>
                  </a:lnTo>
                  <a:lnTo>
                    <a:pt x="7104" y="8444"/>
                  </a:lnTo>
                  <a:lnTo>
                    <a:pt x="7061" y="8441"/>
                  </a:lnTo>
                  <a:lnTo>
                    <a:pt x="7020" y="8438"/>
                  </a:lnTo>
                  <a:lnTo>
                    <a:pt x="7020" y="8438"/>
                  </a:lnTo>
                  <a:lnTo>
                    <a:pt x="7023" y="8438"/>
                  </a:lnTo>
                  <a:lnTo>
                    <a:pt x="7024" y="8437"/>
                  </a:lnTo>
                  <a:lnTo>
                    <a:pt x="7024" y="8437"/>
                  </a:lnTo>
                  <a:lnTo>
                    <a:pt x="7338" y="8035"/>
                  </a:lnTo>
                  <a:lnTo>
                    <a:pt x="7650" y="7634"/>
                  </a:lnTo>
                  <a:lnTo>
                    <a:pt x="7962" y="7232"/>
                  </a:lnTo>
                  <a:lnTo>
                    <a:pt x="8272" y="6828"/>
                  </a:lnTo>
                  <a:lnTo>
                    <a:pt x="8581" y="6425"/>
                  </a:lnTo>
                  <a:lnTo>
                    <a:pt x="8887" y="6018"/>
                  </a:lnTo>
                  <a:lnTo>
                    <a:pt x="9192" y="5611"/>
                  </a:lnTo>
                  <a:lnTo>
                    <a:pt x="9343" y="5406"/>
                  </a:lnTo>
                  <a:lnTo>
                    <a:pt x="9494" y="5201"/>
                  </a:lnTo>
                  <a:lnTo>
                    <a:pt x="9494" y="5201"/>
                  </a:lnTo>
                  <a:lnTo>
                    <a:pt x="9640" y="5000"/>
                  </a:lnTo>
                  <a:lnTo>
                    <a:pt x="9785" y="4798"/>
                  </a:lnTo>
                  <a:lnTo>
                    <a:pt x="9929" y="4594"/>
                  </a:lnTo>
                  <a:lnTo>
                    <a:pt x="10072" y="4390"/>
                  </a:lnTo>
                  <a:lnTo>
                    <a:pt x="10355" y="3981"/>
                  </a:lnTo>
                  <a:lnTo>
                    <a:pt x="10638" y="3571"/>
                  </a:lnTo>
                  <a:lnTo>
                    <a:pt x="10638" y="3571"/>
                  </a:lnTo>
                  <a:lnTo>
                    <a:pt x="10795" y="3349"/>
                  </a:lnTo>
                  <a:lnTo>
                    <a:pt x="10952" y="3127"/>
                  </a:lnTo>
                  <a:lnTo>
                    <a:pt x="11111" y="2907"/>
                  </a:lnTo>
                  <a:lnTo>
                    <a:pt x="11271" y="2690"/>
                  </a:lnTo>
                  <a:lnTo>
                    <a:pt x="11271" y="2690"/>
                  </a:lnTo>
                  <a:lnTo>
                    <a:pt x="11380" y="2544"/>
                  </a:lnTo>
                  <a:lnTo>
                    <a:pt x="11489" y="2402"/>
                  </a:lnTo>
                  <a:lnTo>
                    <a:pt x="11600" y="2260"/>
                  </a:lnTo>
                  <a:lnTo>
                    <a:pt x="11712" y="2118"/>
                  </a:lnTo>
                  <a:lnTo>
                    <a:pt x="11712" y="2118"/>
                  </a:lnTo>
                  <a:lnTo>
                    <a:pt x="11745" y="2075"/>
                  </a:lnTo>
                  <a:lnTo>
                    <a:pt x="11778" y="2032"/>
                  </a:lnTo>
                  <a:lnTo>
                    <a:pt x="11806" y="1994"/>
                  </a:lnTo>
                  <a:lnTo>
                    <a:pt x="11827" y="1969"/>
                  </a:lnTo>
                  <a:lnTo>
                    <a:pt x="11834" y="1962"/>
                  </a:lnTo>
                  <a:lnTo>
                    <a:pt x="11837" y="1960"/>
                  </a:lnTo>
                  <a:lnTo>
                    <a:pt x="11838" y="1960"/>
                  </a:lnTo>
                  <a:lnTo>
                    <a:pt x="11838" y="1962"/>
                  </a:lnTo>
                  <a:lnTo>
                    <a:pt x="11838" y="1965"/>
                  </a:lnTo>
                  <a:lnTo>
                    <a:pt x="11833" y="1976"/>
                  </a:lnTo>
                  <a:lnTo>
                    <a:pt x="11825" y="1994"/>
                  </a:lnTo>
                  <a:lnTo>
                    <a:pt x="11812" y="2021"/>
                  </a:lnTo>
                  <a:lnTo>
                    <a:pt x="11769" y="2101"/>
                  </a:lnTo>
                  <a:lnTo>
                    <a:pt x="11769" y="2101"/>
                  </a:lnTo>
                  <a:lnTo>
                    <a:pt x="11745" y="2143"/>
                  </a:lnTo>
                  <a:lnTo>
                    <a:pt x="11721" y="2185"/>
                  </a:lnTo>
                  <a:lnTo>
                    <a:pt x="11672" y="2268"/>
                  </a:lnTo>
                  <a:lnTo>
                    <a:pt x="11672" y="2268"/>
                  </a:lnTo>
                  <a:lnTo>
                    <a:pt x="11618" y="2324"/>
                  </a:lnTo>
                  <a:lnTo>
                    <a:pt x="11564" y="2382"/>
                  </a:lnTo>
                  <a:lnTo>
                    <a:pt x="11511" y="2440"/>
                  </a:lnTo>
                  <a:lnTo>
                    <a:pt x="11459" y="2499"/>
                  </a:lnTo>
                  <a:lnTo>
                    <a:pt x="11407" y="2559"/>
                  </a:lnTo>
                  <a:lnTo>
                    <a:pt x="11356" y="2618"/>
                  </a:lnTo>
                  <a:lnTo>
                    <a:pt x="11305" y="2679"/>
                  </a:lnTo>
                  <a:lnTo>
                    <a:pt x="11255" y="2741"/>
                  </a:lnTo>
                  <a:lnTo>
                    <a:pt x="11206" y="2802"/>
                  </a:lnTo>
                  <a:lnTo>
                    <a:pt x="11157" y="2865"/>
                  </a:lnTo>
                  <a:lnTo>
                    <a:pt x="11061" y="2990"/>
                  </a:lnTo>
                  <a:lnTo>
                    <a:pt x="10966" y="3119"/>
                  </a:lnTo>
                  <a:lnTo>
                    <a:pt x="10872" y="3248"/>
                  </a:lnTo>
                  <a:lnTo>
                    <a:pt x="10780" y="3379"/>
                  </a:lnTo>
                  <a:lnTo>
                    <a:pt x="10690" y="3510"/>
                  </a:lnTo>
                  <a:lnTo>
                    <a:pt x="10600" y="3642"/>
                  </a:lnTo>
                  <a:lnTo>
                    <a:pt x="10511" y="3775"/>
                  </a:lnTo>
                  <a:lnTo>
                    <a:pt x="10335" y="4040"/>
                  </a:lnTo>
                  <a:lnTo>
                    <a:pt x="10160" y="4305"/>
                  </a:lnTo>
                  <a:lnTo>
                    <a:pt x="10160" y="4305"/>
                  </a:lnTo>
                  <a:lnTo>
                    <a:pt x="9815" y="4789"/>
                  </a:lnTo>
                  <a:lnTo>
                    <a:pt x="9643" y="5032"/>
                  </a:lnTo>
                  <a:lnTo>
                    <a:pt x="9469" y="5272"/>
                  </a:lnTo>
                  <a:lnTo>
                    <a:pt x="9469" y="5272"/>
                  </a:lnTo>
                  <a:lnTo>
                    <a:pt x="9332" y="5458"/>
                  </a:lnTo>
                  <a:lnTo>
                    <a:pt x="9194" y="5644"/>
                  </a:lnTo>
                  <a:lnTo>
                    <a:pt x="9056" y="5829"/>
                  </a:lnTo>
                  <a:lnTo>
                    <a:pt x="8918" y="6015"/>
                  </a:lnTo>
                  <a:lnTo>
                    <a:pt x="8781" y="6201"/>
                  </a:lnTo>
                  <a:lnTo>
                    <a:pt x="8713" y="6295"/>
                  </a:lnTo>
                  <a:lnTo>
                    <a:pt x="8646" y="6388"/>
                  </a:lnTo>
                  <a:lnTo>
                    <a:pt x="8579" y="6483"/>
                  </a:lnTo>
                  <a:lnTo>
                    <a:pt x="8514" y="6578"/>
                  </a:lnTo>
                  <a:lnTo>
                    <a:pt x="8448" y="6674"/>
                  </a:lnTo>
                  <a:lnTo>
                    <a:pt x="8385" y="6770"/>
                  </a:lnTo>
                  <a:lnTo>
                    <a:pt x="8385" y="6770"/>
                  </a:lnTo>
                  <a:lnTo>
                    <a:pt x="8249" y="6979"/>
                  </a:lnTo>
                  <a:lnTo>
                    <a:pt x="8110" y="7197"/>
                  </a:lnTo>
                  <a:lnTo>
                    <a:pt x="7967" y="7418"/>
                  </a:lnTo>
                  <a:lnTo>
                    <a:pt x="7895" y="7528"/>
                  </a:lnTo>
                  <a:lnTo>
                    <a:pt x="7822" y="7637"/>
                  </a:lnTo>
                  <a:lnTo>
                    <a:pt x="7822" y="7637"/>
                  </a:lnTo>
                  <a:lnTo>
                    <a:pt x="7746" y="7734"/>
                  </a:lnTo>
                  <a:lnTo>
                    <a:pt x="7669" y="7831"/>
                  </a:lnTo>
                  <a:lnTo>
                    <a:pt x="7592" y="7927"/>
                  </a:lnTo>
                  <a:lnTo>
                    <a:pt x="7513" y="8023"/>
                  </a:lnTo>
                  <a:lnTo>
                    <a:pt x="7434" y="8118"/>
                  </a:lnTo>
                  <a:lnTo>
                    <a:pt x="7354" y="8212"/>
                  </a:lnTo>
                  <a:lnTo>
                    <a:pt x="7274" y="8304"/>
                  </a:lnTo>
                  <a:lnTo>
                    <a:pt x="7193" y="8397"/>
                  </a:lnTo>
                  <a:lnTo>
                    <a:pt x="7193" y="8397"/>
                  </a:lnTo>
                  <a:lnTo>
                    <a:pt x="7190" y="8399"/>
                  </a:lnTo>
                  <a:lnTo>
                    <a:pt x="7189" y="8403"/>
                  </a:lnTo>
                  <a:lnTo>
                    <a:pt x="7189" y="8410"/>
                  </a:lnTo>
                  <a:lnTo>
                    <a:pt x="7190" y="8416"/>
                  </a:lnTo>
                  <a:lnTo>
                    <a:pt x="7194" y="8420"/>
                  </a:lnTo>
                  <a:lnTo>
                    <a:pt x="7198" y="8424"/>
                  </a:lnTo>
                  <a:lnTo>
                    <a:pt x="7204" y="8425"/>
                  </a:lnTo>
                  <a:lnTo>
                    <a:pt x="7208" y="8425"/>
                  </a:lnTo>
                  <a:lnTo>
                    <a:pt x="7211" y="8425"/>
                  </a:lnTo>
                  <a:lnTo>
                    <a:pt x="7214" y="8423"/>
                  </a:lnTo>
                  <a:lnTo>
                    <a:pt x="7217" y="8420"/>
                  </a:lnTo>
                  <a:lnTo>
                    <a:pt x="7217" y="8420"/>
                  </a:lnTo>
                  <a:lnTo>
                    <a:pt x="7274" y="8362"/>
                  </a:lnTo>
                  <a:lnTo>
                    <a:pt x="7329" y="8301"/>
                  </a:lnTo>
                  <a:lnTo>
                    <a:pt x="7384" y="8240"/>
                  </a:lnTo>
                  <a:lnTo>
                    <a:pt x="7438" y="8179"/>
                  </a:lnTo>
                  <a:lnTo>
                    <a:pt x="7491" y="8116"/>
                  </a:lnTo>
                  <a:lnTo>
                    <a:pt x="7544" y="8054"/>
                  </a:lnTo>
                  <a:lnTo>
                    <a:pt x="7594" y="7989"/>
                  </a:lnTo>
                  <a:lnTo>
                    <a:pt x="7644" y="7925"/>
                  </a:lnTo>
                  <a:lnTo>
                    <a:pt x="7644" y="7925"/>
                  </a:lnTo>
                  <a:lnTo>
                    <a:pt x="7702" y="7855"/>
                  </a:lnTo>
                  <a:lnTo>
                    <a:pt x="7758" y="7785"/>
                  </a:lnTo>
                  <a:lnTo>
                    <a:pt x="7870" y="7641"/>
                  </a:lnTo>
                  <a:lnTo>
                    <a:pt x="7980" y="7496"/>
                  </a:lnTo>
                  <a:lnTo>
                    <a:pt x="8089" y="7350"/>
                  </a:lnTo>
                  <a:lnTo>
                    <a:pt x="8089" y="7350"/>
                  </a:lnTo>
                  <a:lnTo>
                    <a:pt x="7988" y="7521"/>
                  </a:lnTo>
                  <a:lnTo>
                    <a:pt x="7889" y="7692"/>
                  </a:lnTo>
                  <a:lnTo>
                    <a:pt x="7789" y="7864"/>
                  </a:lnTo>
                  <a:lnTo>
                    <a:pt x="7688" y="8034"/>
                  </a:lnTo>
                  <a:lnTo>
                    <a:pt x="7636" y="8119"/>
                  </a:lnTo>
                  <a:lnTo>
                    <a:pt x="7583" y="8204"/>
                  </a:lnTo>
                  <a:lnTo>
                    <a:pt x="7531" y="8287"/>
                  </a:lnTo>
                  <a:lnTo>
                    <a:pt x="7476" y="8370"/>
                  </a:lnTo>
                  <a:lnTo>
                    <a:pt x="7420" y="8452"/>
                  </a:lnTo>
                  <a:lnTo>
                    <a:pt x="7362" y="8533"/>
                  </a:lnTo>
                  <a:lnTo>
                    <a:pt x="7304" y="8613"/>
                  </a:lnTo>
                  <a:lnTo>
                    <a:pt x="7243" y="8693"/>
                  </a:lnTo>
                  <a:lnTo>
                    <a:pt x="7243" y="8693"/>
                  </a:lnTo>
                  <a:lnTo>
                    <a:pt x="7243" y="8661"/>
                  </a:lnTo>
                  <a:lnTo>
                    <a:pt x="7244" y="8631"/>
                  </a:lnTo>
                  <a:lnTo>
                    <a:pt x="7248" y="8600"/>
                  </a:lnTo>
                  <a:lnTo>
                    <a:pt x="7255" y="8571"/>
                  </a:lnTo>
                  <a:lnTo>
                    <a:pt x="7263" y="8544"/>
                  </a:lnTo>
                  <a:lnTo>
                    <a:pt x="7267" y="8530"/>
                  </a:lnTo>
                  <a:lnTo>
                    <a:pt x="7273" y="8517"/>
                  </a:lnTo>
                  <a:lnTo>
                    <a:pt x="7280" y="8504"/>
                  </a:lnTo>
                  <a:lnTo>
                    <a:pt x="7287" y="8492"/>
                  </a:lnTo>
                  <a:lnTo>
                    <a:pt x="7296" y="8480"/>
                  </a:lnTo>
                  <a:lnTo>
                    <a:pt x="7304" y="8468"/>
                  </a:lnTo>
                  <a:lnTo>
                    <a:pt x="7304" y="8468"/>
                  </a:lnTo>
                  <a:close/>
                  <a:moveTo>
                    <a:pt x="7249" y="8741"/>
                  </a:moveTo>
                  <a:lnTo>
                    <a:pt x="7249" y="8741"/>
                  </a:lnTo>
                  <a:lnTo>
                    <a:pt x="7249" y="8741"/>
                  </a:lnTo>
                  <a:lnTo>
                    <a:pt x="7249" y="8741"/>
                  </a:lnTo>
                  <a:lnTo>
                    <a:pt x="7407" y="8545"/>
                  </a:lnTo>
                  <a:lnTo>
                    <a:pt x="7564" y="8350"/>
                  </a:lnTo>
                  <a:lnTo>
                    <a:pt x="7564" y="8350"/>
                  </a:lnTo>
                  <a:lnTo>
                    <a:pt x="7493" y="8473"/>
                  </a:lnTo>
                  <a:lnTo>
                    <a:pt x="7423" y="8598"/>
                  </a:lnTo>
                  <a:lnTo>
                    <a:pt x="7354" y="8722"/>
                  </a:lnTo>
                  <a:lnTo>
                    <a:pt x="7286" y="8849"/>
                  </a:lnTo>
                  <a:lnTo>
                    <a:pt x="7286" y="8849"/>
                  </a:lnTo>
                  <a:lnTo>
                    <a:pt x="7285" y="8854"/>
                  </a:lnTo>
                  <a:lnTo>
                    <a:pt x="7285" y="8860"/>
                  </a:lnTo>
                  <a:lnTo>
                    <a:pt x="7287" y="8866"/>
                  </a:lnTo>
                  <a:lnTo>
                    <a:pt x="7291" y="8870"/>
                  </a:lnTo>
                  <a:lnTo>
                    <a:pt x="7297" y="8873"/>
                  </a:lnTo>
                  <a:lnTo>
                    <a:pt x="7301" y="8874"/>
                  </a:lnTo>
                  <a:lnTo>
                    <a:pt x="7307" y="8873"/>
                  </a:lnTo>
                  <a:lnTo>
                    <a:pt x="7313" y="8869"/>
                  </a:lnTo>
                  <a:lnTo>
                    <a:pt x="7313" y="8869"/>
                  </a:lnTo>
                  <a:lnTo>
                    <a:pt x="7395" y="8781"/>
                  </a:lnTo>
                  <a:lnTo>
                    <a:pt x="7477" y="8692"/>
                  </a:lnTo>
                  <a:lnTo>
                    <a:pt x="7558" y="8603"/>
                  </a:lnTo>
                  <a:lnTo>
                    <a:pt x="7636" y="8513"/>
                  </a:lnTo>
                  <a:lnTo>
                    <a:pt x="7715" y="8421"/>
                  </a:lnTo>
                  <a:lnTo>
                    <a:pt x="7792" y="8329"/>
                  </a:lnTo>
                  <a:lnTo>
                    <a:pt x="7869" y="8236"/>
                  </a:lnTo>
                  <a:lnTo>
                    <a:pt x="7944" y="8143"/>
                  </a:lnTo>
                  <a:lnTo>
                    <a:pt x="8019" y="8049"/>
                  </a:lnTo>
                  <a:lnTo>
                    <a:pt x="8094" y="7954"/>
                  </a:lnTo>
                  <a:lnTo>
                    <a:pt x="8166" y="7860"/>
                  </a:lnTo>
                  <a:lnTo>
                    <a:pt x="8239" y="7764"/>
                  </a:lnTo>
                  <a:lnTo>
                    <a:pt x="8311" y="7668"/>
                  </a:lnTo>
                  <a:lnTo>
                    <a:pt x="8382" y="7570"/>
                  </a:lnTo>
                  <a:lnTo>
                    <a:pt x="8523" y="7376"/>
                  </a:lnTo>
                  <a:lnTo>
                    <a:pt x="8663" y="7180"/>
                  </a:lnTo>
                  <a:lnTo>
                    <a:pt x="8800" y="6983"/>
                  </a:lnTo>
                  <a:lnTo>
                    <a:pt x="8935" y="6785"/>
                  </a:lnTo>
                  <a:lnTo>
                    <a:pt x="9071" y="6586"/>
                  </a:lnTo>
                  <a:lnTo>
                    <a:pt x="9340" y="6187"/>
                  </a:lnTo>
                  <a:lnTo>
                    <a:pt x="9475" y="5988"/>
                  </a:lnTo>
                  <a:lnTo>
                    <a:pt x="9609" y="5789"/>
                  </a:lnTo>
                  <a:lnTo>
                    <a:pt x="9609" y="5789"/>
                  </a:lnTo>
                  <a:lnTo>
                    <a:pt x="9844" y="5446"/>
                  </a:lnTo>
                  <a:lnTo>
                    <a:pt x="10079" y="5103"/>
                  </a:lnTo>
                  <a:lnTo>
                    <a:pt x="10315" y="4760"/>
                  </a:lnTo>
                  <a:lnTo>
                    <a:pt x="10552" y="4418"/>
                  </a:lnTo>
                  <a:lnTo>
                    <a:pt x="10789" y="4078"/>
                  </a:lnTo>
                  <a:lnTo>
                    <a:pt x="11029" y="3737"/>
                  </a:lnTo>
                  <a:lnTo>
                    <a:pt x="11269" y="3398"/>
                  </a:lnTo>
                  <a:lnTo>
                    <a:pt x="11511" y="3059"/>
                  </a:lnTo>
                  <a:lnTo>
                    <a:pt x="11511" y="3059"/>
                  </a:lnTo>
                  <a:lnTo>
                    <a:pt x="11646" y="2878"/>
                  </a:lnTo>
                  <a:lnTo>
                    <a:pt x="11713" y="2787"/>
                  </a:lnTo>
                  <a:lnTo>
                    <a:pt x="11778" y="2694"/>
                  </a:lnTo>
                  <a:lnTo>
                    <a:pt x="11778" y="2694"/>
                  </a:lnTo>
                  <a:lnTo>
                    <a:pt x="11918" y="2505"/>
                  </a:lnTo>
                  <a:lnTo>
                    <a:pt x="11987" y="2410"/>
                  </a:lnTo>
                  <a:lnTo>
                    <a:pt x="12056" y="2315"/>
                  </a:lnTo>
                  <a:lnTo>
                    <a:pt x="12056" y="2315"/>
                  </a:lnTo>
                  <a:lnTo>
                    <a:pt x="12058" y="2312"/>
                  </a:lnTo>
                  <a:lnTo>
                    <a:pt x="12059" y="2309"/>
                  </a:lnTo>
                  <a:lnTo>
                    <a:pt x="12059" y="2303"/>
                  </a:lnTo>
                  <a:lnTo>
                    <a:pt x="12057" y="2299"/>
                  </a:lnTo>
                  <a:lnTo>
                    <a:pt x="12052" y="2294"/>
                  </a:lnTo>
                  <a:lnTo>
                    <a:pt x="12052" y="2294"/>
                  </a:lnTo>
                  <a:lnTo>
                    <a:pt x="12119" y="2191"/>
                  </a:lnTo>
                  <a:lnTo>
                    <a:pt x="12184" y="2088"/>
                  </a:lnTo>
                  <a:lnTo>
                    <a:pt x="12249" y="1983"/>
                  </a:lnTo>
                  <a:lnTo>
                    <a:pt x="12312" y="1877"/>
                  </a:lnTo>
                  <a:lnTo>
                    <a:pt x="12312" y="1877"/>
                  </a:lnTo>
                  <a:lnTo>
                    <a:pt x="12353" y="1878"/>
                  </a:lnTo>
                  <a:lnTo>
                    <a:pt x="12374" y="1878"/>
                  </a:lnTo>
                  <a:lnTo>
                    <a:pt x="12395" y="1877"/>
                  </a:lnTo>
                  <a:lnTo>
                    <a:pt x="12416" y="1876"/>
                  </a:lnTo>
                  <a:lnTo>
                    <a:pt x="12437" y="1873"/>
                  </a:lnTo>
                  <a:lnTo>
                    <a:pt x="12457" y="1869"/>
                  </a:lnTo>
                  <a:lnTo>
                    <a:pt x="12478" y="1863"/>
                  </a:lnTo>
                  <a:lnTo>
                    <a:pt x="12478" y="1863"/>
                  </a:lnTo>
                  <a:lnTo>
                    <a:pt x="12394" y="1967"/>
                  </a:lnTo>
                  <a:lnTo>
                    <a:pt x="12311" y="2073"/>
                  </a:lnTo>
                  <a:lnTo>
                    <a:pt x="12229" y="2179"/>
                  </a:lnTo>
                  <a:lnTo>
                    <a:pt x="12147" y="2286"/>
                  </a:lnTo>
                  <a:lnTo>
                    <a:pt x="11983" y="2500"/>
                  </a:lnTo>
                  <a:lnTo>
                    <a:pt x="11823" y="2717"/>
                  </a:lnTo>
                  <a:lnTo>
                    <a:pt x="11664" y="2934"/>
                  </a:lnTo>
                  <a:lnTo>
                    <a:pt x="11506" y="3153"/>
                  </a:lnTo>
                  <a:lnTo>
                    <a:pt x="11349" y="3373"/>
                  </a:lnTo>
                  <a:lnTo>
                    <a:pt x="11194" y="3594"/>
                  </a:lnTo>
                  <a:lnTo>
                    <a:pt x="11041" y="3817"/>
                  </a:lnTo>
                  <a:lnTo>
                    <a:pt x="10888" y="4039"/>
                  </a:lnTo>
                  <a:lnTo>
                    <a:pt x="10735" y="4263"/>
                  </a:lnTo>
                  <a:lnTo>
                    <a:pt x="10584" y="4486"/>
                  </a:lnTo>
                  <a:lnTo>
                    <a:pt x="10282" y="4932"/>
                  </a:lnTo>
                  <a:lnTo>
                    <a:pt x="9983" y="5378"/>
                  </a:lnTo>
                  <a:lnTo>
                    <a:pt x="9983" y="5378"/>
                  </a:lnTo>
                  <a:lnTo>
                    <a:pt x="9657" y="5860"/>
                  </a:lnTo>
                  <a:lnTo>
                    <a:pt x="9494" y="6102"/>
                  </a:lnTo>
                  <a:lnTo>
                    <a:pt x="9330" y="6341"/>
                  </a:lnTo>
                  <a:lnTo>
                    <a:pt x="9164" y="6581"/>
                  </a:lnTo>
                  <a:lnTo>
                    <a:pt x="8996" y="6819"/>
                  </a:lnTo>
                  <a:lnTo>
                    <a:pt x="8912" y="6937"/>
                  </a:lnTo>
                  <a:lnTo>
                    <a:pt x="8826" y="7055"/>
                  </a:lnTo>
                  <a:lnTo>
                    <a:pt x="8741" y="7172"/>
                  </a:lnTo>
                  <a:lnTo>
                    <a:pt x="8654" y="7290"/>
                  </a:lnTo>
                  <a:lnTo>
                    <a:pt x="8654" y="7290"/>
                  </a:lnTo>
                  <a:lnTo>
                    <a:pt x="8574" y="7397"/>
                  </a:lnTo>
                  <a:lnTo>
                    <a:pt x="8492" y="7504"/>
                  </a:lnTo>
                  <a:lnTo>
                    <a:pt x="8409" y="7609"/>
                  </a:lnTo>
                  <a:lnTo>
                    <a:pt x="8324" y="7714"/>
                  </a:lnTo>
                  <a:lnTo>
                    <a:pt x="8155" y="7924"/>
                  </a:lnTo>
                  <a:lnTo>
                    <a:pt x="7985" y="8132"/>
                  </a:lnTo>
                  <a:lnTo>
                    <a:pt x="7814" y="8341"/>
                  </a:lnTo>
                  <a:lnTo>
                    <a:pt x="7730" y="8445"/>
                  </a:lnTo>
                  <a:lnTo>
                    <a:pt x="7645" y="8550"/>
                  </a:lnTo>
                  <a:lnTo>
                    <a:pt x="7562" y="8655"/>
                  </a:lnTo>
                  <a:lnTo>
                    <a:pt x="7480" y="8762"/>
                  </a:lnTo>
                  <a:lnTo>
                    <a:pt x="7399" y="8869"/>
                  </a:lnTo>
                  <a:lnTo>
                    <a:pt x="7319" y="8977"/>
                  </a:lnTo>
                  <a:lnTo>
                    <a:pt x="7319" y="8977"/>
                  </a:lnTo>
                  <a:lnTo>
                    <a:pt x="7306" y="8947"/>
                  </a:lnTo>
                  <a:lnTo>
                    <a:pt x="7294" y="8916"/>
                  </a:lnTo>
                  <a:lnTo>
                    <a:pt x="7284" y="8886"/>
                  </a:lnTo>
                  <a:lnTo>
                    <a:pt x="7274" y="8857"/>
                  </a:lnTo>
                  <a:lnTo>
                    <a:pt x="7266" y="8828"/>
                  </a:lnTo>
                  <a:lnTo>
                    <a:pt x="7258" y="8798"/>
                  </a:lnTo>
                  <a:lnTo>
                    <a:pt x="7252" y="8769"/>
                  </a:lnTo>
                  <a:lnTo>
                    <a:pt x="7249" y="8741"/>
                  </a:lnTo>
                  <a:lnTo>
                    <a:pt x="7249" y="8741"/>
                  </a:lnTo>
                  <a:close/>
                  <a:moveTo>
                    <a:pt x="7331" y="9003"/>
                  </a:moveTo>
                  <a:lnTo>
                    <a:pt x="7331" y="9003"/>
                  </a:lnTo>
                  <a:lnTo>
                    <a:pt x="7451" y="8840"/>
                  </a:lnTo>
                  <a:lnTo>
                    <a:pt x="7574" y="8680"/>
                  </a:lnTo>
                  <a:lnTo>
                    <a:pt x="7698" y="8520"/>
                  </a:lnTo>
                  <a:lnTo>
                    <a:pt x="7823" y="8361"/>
                  </a:lnTo>
                  <a:lnTo>
                    <a:pt x="7950" y="8203"/>
                  </a:lnTo>
                  <a:lnTo>
                    <a:pt x="8076" y="8044"/>
                  </a:lnTo>
                  <a:lnTo>
                    <a:pt x="8329" y="7728"/>
                  </a:lnTo>
                  <a:lnTo>
                    <a:pt x="8454" y="7570"/>
                  </a:lnTo>
                  <a:lnTo>
                    <a:pt x="8579" y="7412"/>
                  </a:lnTo>
                  <a:lnTo>
                    <a:pt x="8705" y="7253"/>
                  </a:lnTo>
                  <a:lnTo>
                    <a:pt x="8829" y="7093"/>
                  </a:lnTo>
                  <a:lnTo>
                    <a:pt x="8951" y="6931"/>
                  </a:lnTo>
                  <a:lnTo>
                    <a:pt x="9071" y="6769"/>
                  </a:lnTo>
                  <a:lnTo>
                    <a:pt x="9190" y="6605"/>
                  </a:lnTo>
                  <a:lnTo>
                    <a:pt x="9249" y="6522"/>
                  </a:lnTo>
                  <a:lnTo>
                    <a:pt x="9307" y="6439"/>
                  </a:lnTo>
                  <a:lnTo>
                    <a:pt x="9307" y="6439"/>
                  </a:lnTo>
                  <a:lnTo>
                    <a:pt x="9550" y="6089"/>
                  </a:lnTo>
                  <a:lnTo>
                    <a:pt x="9790" y="5739"/>
                  </a:lnTo>
                  <a:lnTo>
                    <a:pt x="10270" y="5038"/>
                  </a:lnTo>
                  <a:lnTo>
                    <a:pt x="10511" y="4688"/>
                  </a:lnTo>
                  <a:lnTo>
                    <a:pt x="10752" y="4338"/>
                  </a:lnTo>
                  <a:lnTo>
                    <a:pt x="10994" y="3989"/>
                  </a:lnTo>
                  <a:lnTo>
                    <a:pt x="11239" y="3641"/>
                  </a:lnTo>
                  <a:lnTo>
                    <a:pt x="11239" y="3641"/>
                  </a:lnTo>
                  <a:lnTo>
                    <a:pt x="11351" y="3481"/>
                  </a:lnTo>
                  <a:lnTo>
                    <a:pt x="11463" y="3319"/>
                  </a:lnTo>
                  <a:lnTo>
                    <a:pt x="11687" y="2997"/>
                  </a:lnTo>
                  <a:lnTo>
                    <a:pt x="11799" y="2836"/>
                  </a:lnTo>
                  <a:lnTo>
                    <a:pt x="11912" y="2676"/>
                  </a:lnTo>
                  <a:lnTo>
                    <a:pt x="12026" y="2515"/>
                  </a:lnTo>
                  <a:lnTo>
                    <a:pt x="12141" y="2356"/>
                  </a:lnTo>
                  <a:lnTo>
                    <a:pt x="12141" y="2356"/>
                  </a:lnTo>
                  <a:lnTo>
                    <a:pt x="12218" y="2252"/>
                  </a:lnTo>
                  <a:lnTo>
                    <a:pt x="12297" y="2148"/>
                  </a:lnTo>
                  <a:lnTo>
                    <a:pt x="12376" y="2045"/>
                  </a:lnTo>
                  <a:lnTo>
                    <a:pt x="12456" y="1942"/>
                  </a:lnTo>
                  <a:lnTo>
                    <a:pt x="12456" y="1942"/>
                  </a:lnTo>
                  <a:lnTo>
                    <a:pt x="12413" y="2000"/>
                  </a:lnTo>
                  <a:lnTo>
                    <a:pt x="12351" y="2087"/>
                  </a:lnTo>
                  <a:lnTo>
                    <a:pt x="12289" y="2177"/>
                  </a:lnTo>
                  <a:lnTo>
                    <a:pt x="12242" y="2244"/>
                  </a:lnTo>
                  <a:lnTo>
                    <a:pt x="12242" y="2244"/>
                  </a:lnTo>
                  <a:lnTo>
                    <a:pt x="12116" y="2433"/>
                  </a:lnTo>
                  <a:lnTo>
                    <a:pt x="11989" y="2623"/>
                  </a:lnTo>
                  <a:lnTo>
                    <a:pt x="11860" y="2810"/>
                  </a:lnTo>
                  <a:lnTo>
                    <a:pt x="11730" y="2999"/>
                  </a:lnTo>
                  <a:lnTo>
                    <a:pt x="11730" y="2999"/>
                  </a:lnTo>
                  <a:lnTo>
                    <a:pt x="11645" y="3120"/>
                  </a:lnTo>
                  <a:lnTo>
                    <a:pt x="11559" y="3242"/>
                  </a:lnTo>
                  <a:lnTo>
                    <a:pt x="11559" y="3242"/>
                  </a:lnTo>
                  <a:lnTo>
                    <a:pt x="11473" y="3363"/>
                  </a:lnTo>
                  <a:lnTo>
                    <a:pt x="11387" y="3483"/>
                  </a:lnTo>
                  <a:lnTo>
                    <a:pt x="11303" y="3604"/>
                  </a:lnTo>
                  <a:lnTo>
                    <a:pt x="11219" y="3725"/>
                  </a:lnTo>
                  <a:lnTo>
                    <a:pt x="11219" y="3725"/>
                  </a:lnTo>
                  <a:lnTo>
                    <a:pt x="10847" y="4247"/>
                  </a:lnTo>
                  <a:lnTo>
                    <a:pt x="10472" y="4770"/>
                  </a:lnTo>
                  <a:lnTo>
                    <a:pt x="10286" y="5031"/>
                  </a:lnTo>
                  <a:lnTo>
                    <a:pt x="10101" y="5293"/>
                  </a:lnTo>
                  <a:lnTo>
                    <a:pt x="9917" y="5556"/>
                  </a:lnTo>
                  <a:lnTo>
                    <a:pt x="9735" y="5821"/>
                  </a:lnTo>
                  <a:lnTo>
                    <a:pt x="9735" y="5821"/>
                  </a:lnTo>
                  <a:lnTo>
                    <a:pt x="9587" y="6036"/>
                  </a:lnTo>
                  <a:lnTo>
                    <a:pt x="9441" y="6254"/>
                  </a:lnTo>
                  <a:lnTo>
                    <a:pt x="9295" y="6471"/>
                  </a:lnTo>
                  <a:lnTo>
                    <a:pt x="9151" y="6690"/>
                  </a:lnTo>
                  <a:lnTo>
                    <a:pt x="9151" y="6690"/>
                  </a:lnTo>
                  <a:lnTo>
                    <a:pt x="9025" y="6863"/>
                  </a:lnTo>
                  <a:lnTo>
                    <a:pt x="8901" y="7037"/>
                  </a:lnTo>
                  <a:lnTo>
                    <a:pt x="8901" y="7037"/>
                  </a:lnTo>
                  <a:lnTo>
                    <a:pt x="8789" y="7188"/>
                  </a:lnTo>
                  <a:lnTo>
                    <a:pt x="8677" y="7339"/>
                  </a:lnTo>
                  <a:lnTo>
                    <a:pt x="8567" y="7490"/>
                  </a:lnTo>
                  <a:lnTo>
                    <a:pt x="8458" y="7642"/>
                  </a:lnTo>
                  <a:lnTo>
                    <a:pt x="8458" y="7642"/>
                  </a:lnTo>
                  <a:lnTo>
                    <a:pt x="8609" y="7437"/>
                  </a:lnTo>
                  <a:lnTo>
                    <a:pt x="8761" y="7233"/>
                  </a:lnTo>
                  <a:lnTo>
                    <a:pt x="8761" y="7233"/>
                  </a:lnTo>
                  <a:lnTo>
                    <a:pt x="8787" y="7198"/>
                  </a:lnTo>
                  <a:lnTo>
                    <a:pt x="8787" y="7198"/>
                  </a:lnTo>
                  <a:lnTo>
                    <a:pt x="8677" y="7350"/>
                  </a:lnTo>
                  <a:lnTo>
                    <a:pt x="8568" y="7504"/>
                  </a:lnTo>
                  <a:lnTo>
                    <a:pt x="8568" y="7504"/>
                  </a:lnTo>
                  <a:lnTo>
                    <a:pt x="8345" y="7819"/>
                  </a:lnTo>
                  <a:lnTo>
                    <a:pt x="8234" y="7975"/>
                  </a:lnTo>
                  <a:lnTo>
                    <a:pt x="8121" y="8132"/>
                  </a:lnTo>
                  <a:lnTo>
                    <a:pt x="8121" y="8132"/>
                  </a:lnTo>
                  <a:lnTo>
                    <a:pt x="8203" y="8009"/>
                  </a:lnTo>
                  <a:lnTo>
                    <a:pt x="8287" y="7886"/>
                  </a:lnTo>
                  <a:lnTo>
                    <a:pt x="8371" y="7764"/>
                  </a:lnTo>
                  <a:lnTo>
                    <a:pt x="8458" y="7642"/>
                  </a:lnTo>
                  <a:lnTo>
                    <a:pt x="8458" y="7642"/>
                  </a:lnTo>
                  <a:lnTo>
                    <a:pt x="8341" y="7802"/>
                  </a:lnTo>
                  <a:lnTo>
                    <a:pt x="8227" y="7964"/>
                  </a:lnTo>
                  <a:lnTo>
                    <a:pt x="8171" y="8044"/>
                  </a:lnTo>
                  <a:lnTo>
                    <a:pt x="8115" y="8126"/>
                  </a:lnTo>
                  <a:lnTo>
                    <a:pt x="8060" y="8208"/>
                  </a:lnTo>
                  <a:lnTo>
                    <a:pt x="8005" y="8290"/>
                  </a:lnTo>
                  <a:lnTo>
                    <a:pt x="8005" y="8290"/>
                  </a:lnTo>
                  <a:lnTo>
                    <a:pt x="7876" y="8465"/>
                  </a:lnTo>
                  <a:lnTo>
                    <a:pt x="7811" y="8550"/>
                  </a:lnTo>
                  <a:lnTo>
                    <a:pt x="7744" y="8636"/>
                  </a:lnTo>
                  <a:lnTo>
                    <a:pt x="7744" y="8636"/>
                  </a:lnTo>
                  <a:lnTo>
                    <a:pt x="7662" y="8741"/>
                  </a:lnTo>
                  <a:lnTo>
                    <a:pt x="7662" y="8741"/>
                  </a:lnTo>
                  <a:lnTo>
                    <a:pt x="7684" y="8719"/>
                  </a:lnTo>
                  <a:lnTo>
                    <a:pt x="7709" y="8699"/>
                  </a:lnTo>
                  <a:lnTo>
                    <a:pt x="7736" y="8678"/>
                  </a:lnTo>
                  <a:lnTo>
                    <a:pt x="7767" y="8658"/>
                  </a:lnTo>
                  <a:lnTo>
                    <a:pt x="7767" y="8658"/>
                  </a:lnTo>
                  <a:lnTo>
                    <a:pt x="7791" y="8627"/>
                  </a:lnTo>
                  <a:lnTo>
                    <a:pt x="7814" y="8597"/>
                  </a:lnTo>
                  <a:lnTo>
                    <a:pt x="7814" y="8597"/>
                  </a:lnTo>
                  <a:lnTo>
                    <a:pt x="7761" y="8686"/>
                  </a:lnTo>
                  <a:lnTo>
                    <a:pt x="7710" y="8776"/>
                  </a:lnTo>
                  <a:lnTo>
                    <a:pt x="7658" y="8866"/>
                  </a:lnTo>
                  <a:lnTo>
                    <a:pt x="7609" y="8957"/>
                  </a:lnTo>
                  <a:lnTo>
                    <a:pt x="7609" y="8957"/>
                  </a:lnTo>
                  <a:lnTo>
                    <a:pt x="7606" y="8945"/>
                  </a:lnTo>
                  <a:lnTo>
                    <a:pt x="7603" y="8932"/>
                  </a:lnTo>
                  <a:lnTo>
                    <a:pt x="7601" y="8919"/>
                  </a:lnTo>
                  <a:lnTo>
                    <a:pt x="7600" y="8906"/>
                  </a:lnTo>
                  <a:lnTo>
                    <a:pt x="7600" y="8893"/>
                  </a:lnTo>
                  <a:lnTo>
                    <a:pt x="7600" y="8881"/>
                  </a:lnTo>
                  <a:lnTo>
                    <a:pt x="7601" y="8869"/>
                  </a:lnTo>
                  <a:lnTo>
                    <a:pt x="7602" y="8857"/>
                  </a:lnTo>
                  <a:lnTo>
                    <a:pt x="7606" y="8844"/>
                  </a:lnTo>
                  <a:lnTo>
                    <a:pt x="7608" y="8832"/>
                  </a:lnTo>
                  <a:lnTo>
                    <a:pt x="7613" y="8821"/>
                  </a:lnTo>
                  <a:lnTo>
                    <a:pt x="7617" y="8809"/>
                  </a:lnTo>
                  <a:lnTo>
                    <a:pt x="7623" y="8797"/>
                  </a:lnTo>
                  <a:lnTo>
                    <a:pt x="7629" y="8785"/>
                  </a:lnTo>
                  <a:lnTo>
                    <a:pt x="7636" y="8775"/>
                  </a:lnTo>
                  <a:lnTo>
                    <a:pt x="7644" y="8763"/>
                  </a:lnTo>
                  <a:lnTo>
                    <a:pt x="7644" y="8763"/>
                  </a:lnTo>
                  <a:lnTo>
                    <a:pt x="7607" y="8815"/>
                  </a:lnTo>
                  <a:lnTo>
                    <a:pt x="7589" y="8839"/>
                  </a:lnTo>
                  <a:lnTo>
                    <a:pt x="7573" y="8865"/>
                  </a:lnTo>
                  <a:lnTo>
                    <a:pt x="7557" y="8891"/>
                  </a:lnTo>
                  <a:lnTo>
                    <a:pt x="7540" y="8916"/>
                  </a:lnTo>
                  <a:lnTo>
                    <a:pt x="7526" y="8943"/>
                  </a:lnTo>
                  <a:lnTo>
                    <a:pt x="7512" y="8970"/>
                  </a:lnTo>
                  <a:lnTo>
                    <a:pt x="7500" y="8998"/>
                  </a:lnTo>
                  <a:lnTo>
                    <a:pt x="7489" y="9027"/>
                  </a:lnTo>
                  <a:lnTo>
                    <a:pt x="7478" y="9056"/>
                  </a:lnTo>
                  <a:lnTo>
                    <a:pt x="7469" y="9085"/>
                  </a:lnTo>
                  <a:lnTo>
                    <a:pt x="7462" y="9115"/>
                  </a:lnTo>
                  <a:lnTo>
                    <a:pt x="7455" y="9147"/>
                  </a:lnTo>
                  <a:lnTo>
                    <a:pt x="7450" y="9180"/>
                  </a:lnTo>
                  <a:lnTo>
                    <a:pt x="7447" y="9213"/>
                  </a:lnTo>
                  <a:lnTo>
                    <a:pt x="7447" y="9213"/>
                  </a:lnTo>
                  <a:lnTo>
                    <a:pt x="7414" y="9161"/>
                  </a:lnTo>
                  <a:lnTo>
                    <a:pt x="7384" y="9108"/>
                  </a:lnTo>
                  <a:lnTo>
                    <a:pt x="7355" y="9056"/>
                  </a:lnTo>
                  <a:lnTo>
                    <a:pt x="7331" y="9003"/>
                  </a:lnTo>
                  <a:lnTo>
                    <a:pt x="7331" y="9003"/>
                  </a:lnTo>
                  <a:close/>
                  <a:moveTo>
                    <a:pt x="10642" y="4580"/>
                  </a:moveTo>
                  <a:lnTo>
                    <a:pt x="10642" y="4580"/>
                  </a:lnTo>
                  <a:lnTo>
                    <a:pt x="10517" y="4766"/>
                  </a:lnTo>
                  <a:lnTo>
                    <a:pt x="10390" y="4952"/>
                  </a:lnTo>
                  <a:lnTo>
                    <a:pt x="10263" y="5138"/>
                  </a:lnTo>
                  <a:lnTo>
                    <a:pt x="10134" y="5322"/>
                  </a:lnTo>
                  <a:lnTo>
                    <a:pt x="10134" y="5322"/>
                  </a:lnTo>
                  <a:lnTo>
                    <a:pt x="9921" y="5622"/>
                  </a:lnTo>
                  <a:lnTo>
                    <a:pt x="9707" y="5921"/>
                  </a:lnTo>
                  <a:lnTo>
                    <a:pt x="9707" y="5921"/>
                  </a:lnTo>
                  <a:lnTo>
                    <a:pt x="9763" y="5837"/>
                  </a:lnTo>
                  <a:lnTo>
                    <a:pt x="9763" y="5837"/>
                  </a:lnTo>
                  <a:lnTo>
                    <a:pt x="9870" y="5678"/>
                  </a:lnTo>
                  <a:lnTo>
                    <a:pt x="9979" y="5520"/>
                  </a:lnTo>
                  <a:lnTo>
                    <a:pt x="10198" y="5205"/>
                  </a:lnTo>
                  <a:lnTo>
                    <a:pt x="10419" y="4892"/>
                  </a:lnTo>
                  <a:lnTo>
                    <a:pt x="10642" y="4580"/>
                  </a:lnTo>
                  <a:lnTo>
                    <a:pt x="10642" y="4580"/>
                  </a:lnTo>
                  <a:close/>
                  <a:moveTo>
                    <a:pt x="8766" y="7283"/>
                  </a:moveTo>
                  <a:lnTo>
                    <a:pt x="8766" y="7283"/>
                  </a:lnTo>
                  <a:lnTo>
                    <a:pt x="8653" y="7460"/>
                  </a:lnTo>
                  <a:lnTo>
                    <a:pt x="8541" y="7640"/>
                  </a:lnTo>
                  <a:lnTo>
                    <a:pt x="8430" y="7819"/>
                  </a:lnTo>
                  <a:lnTo>
                    <a:pt x="8321" y="7998"/>
                  </a:lnTo>
                  <a:lnTo>
                    <a:pt x="8212" y="8178"/>
                  </a:lnTo>
                  <a:lnTo>
                    <a:pt x="8104" y="8358"/>
                  </a:lnTo>
                  <a:lnTo>
                    <a:pt x="7999" y="8540"/>
                  </a:lnTo>
                  <a:lnTo>
                    <a:pt x="7894" y="8722"/>
                  </a:lnTo>
                  <a:lnTo>
                    <a:pt x="7894" y="8722"/>
                  </a:lnTo>
                  <a:lnTo>
                    <a:pt x="7868" y="8767"/>
                  </a:lnTo>
                  <a:lnTo>
                    <a:pt x="7841" y="8810"/>
                  </a:lnTo>
                  <a:lnTo>
                    <a:pt x="7813" y="8853"/>
                  </a:lnTo>
                  <a:lnTo>
                    <a:pt x="7785" y="8895"/>
                  </a:lnTo>
                  <a:lnTo>
                    <a:pt x="7754" y="8936"/>
                  </a:lnTo>
                  <a:lnTo>
                    <a:pt x="7723" y="8977"/>
                  </a:lnTo>
                  <a:lnTo>
                    <a:pt x="7691" y="9017"/>
                  </a:lnTo>
                  <a:lnTo>
                    <a:pt x="7657" y="9057"/>
                  </a:lnTo>
                  <a:lnTo>
                    <a:pt x="7657" y="9057"/>
                  </a:lnTo>
                  <a:lnTo>
                    <a:pt x="7645" y="9037"/>
                  </a:lnTo>
                  <a:lnTo>
                    <a:pt x="7635" y="9018"/>
                  </a:lnTo>
                  <a:lnTo>
                    <a:pt x="7626" y="9000"/>
                  </a:lnTo>
                  <a:lnTo>
                    <a:pt x="7617" y="8981"/>
                  </a:lnTo>
                  <a:lnTo>
                    <a:pt x="7617" y="8981"/>
                  </a:lnTo>
                  <a:lnTo>
                    <a:pt x="7683" y="8858"/>
                  </a:lnTo>
                  <a:lnTo>
                    <a:pt x="7751" y="8736"/>
                  </a:lnTo>
                  <a:lnTo>
                    <a:pt x="7821" y="8615"/>
                  </a:lnTo>
                  <a:lnTo>
                    <a:pt x="7892" y="8495"/>
                  </a:lnTo>
                  <a:lnTo>
                    <a:pt x="7892" y="8495"/>
                  </a:lnTo>
                  <a:lnTo>
                    <a:pt x="7962" y="8401"/>
                  </a:lnTo>
                  <a:lnTo>
                    <a:pt x="8031" y="8309"/>
                  </a:lnTo>
                  <a:lnTo>
                    <a:pt x="8166" y="8121"/>
                  </a:lnTo>
                  <a:lnTo>
                    <a:pt x="8166" y="8121"/>
                  </a:lnTo>
                  <a:lnTo>
                    <a:pt x="8467" y="7703"/>
                  </a:lnTo>
                  <a:lnTo>
                    <a:pt x="8766" y="7283"/>
                  </a:lnTo>
                  <a:lnTo>
                    <a:pt x="8766" y="7283"/>
                  </a:lnTo>
                  <a:close/>
                  <a:moveTo>
                    <a:pt x="7580" y="9396"/>
                  </a:moveTo>
                  <a:lnTo>
                    <a:pt x="7580" y="9396"/>
                  </a:lnTo>
                  <a:lnTo>
                    <a:pt x="7551" y="9359"/>
                  </a:lnTo>
                  <a:lnTo>
                    <a:pt x="7521" y="9320"/>
                  </a:lnTo>
                  <a:lnTo>
                    <a:pt x="7492" y="9281"/>
                  </a:lnTo>
                  <a:lnTo>
                    <a:pt x="7464" y="9241"/>
                  </a:lnTo>
                  <a:lnTo>
                    <a:pt x="7464" y="9241"/>
                  </a:lnTo>
                  <a:lnTo>
                    <a:pt x="7466" y="9240"/>
                  </a:lnTo>
                  <a:lnTo>
                    <a:pt x="7469" y="9240"/>
                  </a:lnTo>
                  <a:lnTo>
                    <a:pt x="7469" y="9240"/>
                  </a:lnTo>
                  <a:lnTo>
                    <a:pt x="7512" y="9211"/>
                  </a:lnTo>
                  <a:lnTo>
                    <a:pt x="7553" y="9182"/>
                  </a:lnTo>
                  <a:lnTo>
                    <a:pt x="7594" y="9151"/>
                  </a:lnTo>
                  <a:lnTo>
                    <a:pt x="7633" y="9117"/>
                  </a:lnTo>
                  <a:lnTo>
                    <a:pt x="7670" y="9083"/>
                  </a:lnTo>
                  <a:lnTo>
                    <a:pt x="7708" y="9045"/>
                  </a:lnTo>
                  <a:lnTo>
                    <a:pt x="7743" y="9008"/>
                  </a:lnTo>
                  <a:lnTo>
                    <a:pt x="7778" y="8968"/>
                  </a:lnTo>
                  <a:lnTo>
                    <a:pt x="7812" y="8927"/>
                  </a:lnTo>
                  <a:lnTo>
                    <a:pt x="7844" y="8886"/>
                  </a:lnTo>
                  <a:lnTo>
                    <a:pt x="7877" y="8843"/>
                  </a:lnTo>
                  <a:lnTo>
                    <a:pt x="7909" y="8798"/>
                  </a:lnTo>
                  <a:lnTo>
                    <a:pt x="7939" y="8754"/>
                  </a:lnTo>
                  <a:lnTo>
                    <a:pt x="7969" y="8708"/>
                  </a:lnTo>
                  <a:lnTo>
                    <a:pt x="7998" y="8663"/>
                  </a:lnTo>
                  <a:lnTo>
                    <a:pt x="8027" y="8616"/>
                  </a:lnTo>
                  <a:lnTo>
                    <a:pt x="8082" y="8521"/>
                  </a:lnTo>
                  <a:lnTo>
                    <a:pt x="8136" y="8425"/>
                  </a:lnTo>
                  <a:lnTo>
                    <a:pt x="8189" y="8328"/>
                  </a:lnTo>
                  <a:lnTo>
                    <a:pt x="8240" y="8233"/>
                  </a:lnTo>
                  <a:lnTo>
                    <a:pt x="8292" y="8138"/>
                  </a:lnTo>
                  <a:lnTo>
                    <a:pt x="8342" y="8046"/>
                  </a:lnTo>
                  <a:lnTo>
                    <a:pt x="8392" y="7957"/>
                  </a:lnTo>
                  <a:lnTo>
                    <a:pt x="8418" y="7913"/>
                  </a:lnTo>
                  <a:lnTo>
                    <a:pt x="8444" y="7871"/>
                  </a:lnTo>
                  <a:lnTo>
                    <a:pt x="8444" y="7871"/>
                  </a:lnTo>
                  <a:lnTo>
                    <a:pt x="8547" y="7705"/>
                  </a:lnTo>
                  <a:lnTo>
                    <a:pt x="8651" y="7540"/>
                  </a:lnTo>
                  <a:lnTo>
                    <a:pt x="8755" y="7375"/>
                  </a:lnTo>
                  <a:lnTo>
                    <a:pt x="8860" y="7211"/>
                  </a:lnTo>
                  <a:lnTo>
                    <a:pt x="9072" y="6883"/>
                  </a:lnTo>
                  <a:lnTo>
                    <a:pt x="9285" y="6556"/>
                  </a:lnTo>
                  <a:lnTo>
                    <a:pt x="9285" y="6556"/>
                  </a:lnTo>
                  <a:lnTo>
                    <a:pt x="9422" y="6366"/>
                  </a:lnTo>
                  <a:lnTo>
                    <a:pt x="9558" y="6175"/>
                  </a:lnTo>
                  <a:lnTo>
                    <a:pt x="9558" y="6175"/>
                  </a:lnTo>
                  <a:lnTo>
                    <a:pt x="9680" y="6013"/>
                  </a:lnTo>
                  <a:lnTo>
                    <a:pt x="9801" y="5850"/>
                  </a:lnTo>
                  <a:lnTo>
                    <a:pt x="9920" y="5687"/>
                  </a:lnTo>
                  <a:lnTo>
                    <a:pt x="10038" y="5523"/>
                  </a:lnTo>
                  <a:lnTo>
                    <a:pt x="10038" y="5523"/>
                  </a:lnTo>
                  <a:lnTo>
                    <a:pt x="10416" y="4987"/>
                  </a:lnTo>
                  <a:lnTo>
                    <a:pt x="10796" y="4449"/>
                  </a:lnTo>
                  <a:lnTo>
                    <a:pt x="10987" y="4178"/>
                  </a:lnTo>
                  <a:lnTo>
                    <a:pt x="11181" y="3909"/>
                  </a:lnTo>
                  <a:lnTo>
                    <a:pt x="11376" y="3641"/>
                  </a:lnTo>
                  <a:lnTo>
                    <a:pt x="11572" y="3376"/>
                  </a:lnTo>
                  <a:lnTo>
                    <a:pt x="11572" y="3376"/>
                  </a:lnTo>
                  <a:lnTo>
                    <a:pt x="11338" y="3683"/>
                  </a:lnTo>
                  <a:lnTo>
                    <a:pt x="11106" y="3994"/>
                  </a:lnTo>
                  <a:lnTo>
                    <a:pt x="10876" y="4306"/>
                  </a:lnTo>
                  <a:lnTo>
                    <a:pt x="10648" y="4619"/>
                  </a:lnTo>
                  <a:lnTo>
                    <a:pt x="10648" y="4619"/>
                  </a:lnTo>
                  <a:lnTo>
                    <a:pt x="10906" y="4240"/>
                  </a:lnTo>
                  <a:lnTo>
                    <a:pt x="11164" y="3862"/>
                  </a:lnTo>
                  <a:lnTo>
                    <a:pt x="11164" y="3862"/>
                  </a:lnTo>
                  <a:lnTo>
                    <a:pt x="11275" y="3700"/>
                  </a:lnTo>
                  <a:lnTo>
                    <a:pt x="11387" y="3537"/>
                  </a:lnTo>
                  <a:lnTo>
                    <a:pt x="11502" y="3377"/>
                  </a:lnTo>
                  <a:lnTo>
                    <a:pt x="11617" y="3216"/>
                  </a:lnTo>
                  <a:lnTo>
                    <a:pt x="11733" y="3056"/>
                  </a:lnTo>
                  <a:lnTo>
                    <a:pt x="11850" y="2897"/>
                  </a:lnTo>
                  <a:lnTo>
                    <a:pt x="12085" y="2581"/>
                  </a:lnTo>
                  <a:lnTo>
                    <a:pt x="12085" y="2581"/>
                  </a:lnTo>
                  <a:lnTo>
                    <a:pt x="12126" y="2527"/>
                  </a:lnTo>
                  <a:lnTo>
                    <a:pt x="12169" y="2474"/>
                  </a:lnTo>
                  <a:lnTo>
                    <a:pt x="12214" y="2422"/>
                  </a:lnTo>
                  <a:lnTo>
                    <a:pt x="12260" y="2369"/>
                  </a:lnTo>
                  <a:lnTo>
                    <a:pt x="12355" y="2262"/>
                  </a:lnTo>
                  <a:lnTo>
                    <a:pt x="12451" y="2156"/>
                  </a:lnTo>
                  <a:lnTo>
                    <a:pt x="12498" y="2102"/>
                  </a:lnTo>
                  <a:lnTo>
                    <a:pt x="12545" y="2048"/>
                  </a:lnTo>
                  <a:lnTo>
                    <a:pt x="12589" y="1993"/>
                  </a:lnTo>
                  <a:lnTo>
                    <a:pt x="12631" y="1937"/>
                  </a:lnTo>
                  <a:lnTo>
                    <a:pt x="12672" y="1881"/>
                  </a:lnTo>
                  <a:lnTo>
                    <a:pt x="12692" y="1853"/>
                  </a:lnTo>
                  <a:lnTo>
                    <a:pt x="12711" y="1823"/>
                  </a:lnTo>
                  <a:lnTo>
                    <a:pt x="12729" y="1794"/>
                  </a:lnTo>
                  <a:lnTo>
                    <a:pt x="12745" y="1765"/>
                  </a:lnTo>
                  <a:lnTo>
                    <a:pt x="12761" y="1736"/>
                  </a:lnTo>
                  <a:lnTo>
                    <a:pt x="12777" y="1706"/>
                  </a:lnTo>
                  <a:lnTo>
                    <a:pt x="12777" y="1706"/>
                  </a:lnTo>
                  <a:lnTo>
                    <a:pt x="12778" y="1703"/>
                  </a:lnTo>
                  <a:lnTo>
                    <a:pt x="12779" y="1699"/>
                  </a:lnTo>
                  <a:lnTo>
                    <a:pt x="12778" y="1692"/>
                  </a:lnTo>
                  <a:lnTo>
                    <a:pt x="12774" y="1687"/>
                  </a:lnTo>
                  <a:lnTo>
                    <a:pt x="12770" y="1683"/>
                  </a:lnTo>
                  <a:lnTo>
                    <a:pt x="12764" y="1681"/>
                  </a:lnTo>
                  <a:lnTo>
                    <a:pt x="12758" y="1681"/>
                  </a:lnTo>
                  <a:lnTo>
                    <a:pt x="12754" y="1682"/>
                  </a:lnTo>
                  <a:lnTo>
                    <a:pt x="12752" y="1683"/>
                  </a:lnTo>
                  <a:lnTo>
                    <a:pt x="12750" y="1685"/>
                  </a:lnTo>
                  <a:lnTo>
                    <a:pt x="12747" y="1689"/>
                  </a:lnTo>
                  <a:lnTo>
                    <a:pt x="12747" y="1689"/>
                  </a:lnTo>
                  <a:lnTo>
                    <a:pt x="12727" y="1726"/>
                  </a:lnTo>
                  <a:lnTo>
                    <a:pt x="12706" y="1763"/>
                  </a:lnTo>
                  <a:lnTo>
                    <a:pt x="12683" y="1798"/>
                  </a:lnTo>
                  <a:lnTo>
                    <a:pt x="12657" y="1832"/>
                  </a:lnTo>
                  <a:lnTo>
                    <a:pt x="12631" y="1866"/>
                  </a:lnTo>
                  <a:lnTo>
                    <a:pt x="12605" y="1897"/>
                  </a:lnTo>
                  <a:lnTo>
                    <a:pt x="12575" y="1930"/>
                  </a:lnTo>
                  <a:lnTo>
                    <a:pt x="12547" y="1962"/>
                  </a:lnTo>
                  <a:lnTo>
                    <a:pt x="12489" y="2024"/>
                  </a:lnTo>
                  <a:lnTo>
                    <a:pt x="12429" y="2087"/>
                  </a:lnTo>
                  <a:lnTo>
                    <a:pt x="12401" y="2118"/>
                  </a:lnTo>
                  <a:lnTo>
                    <a:pt x="12373" y="2150"/>
                  </a:lnTo>
                  <a:lnTo>
                    <a:pt x="12345" y="2182"/>
                  </a:lnTo>
                  <a:lnTo>
                    <a:pt x="12319" y="2214"/>
                  </a:lnTo>
                  <a:lnTo>
                    <a:pt x="12319" y="2214"/>
                  </a:lnTo>
                  <a:lnTo>
                    <a:pt x="12226" y="2336"/>
                  </a:lnTo>
                  <a:lnTo>
                    <a:pt x="12135" y="2458"/>
                  </a:lnTo>
                  <a:lnTo>
                    <a:pt x="12135" y="2458"/>
                  </a:lnTo>
                  <a:lnTo>
                    <a:pt x="12242" y="2300"/>
                  </a:lnTo>
                  <a:lnTo>
                    <a:pt x="12347" y="2142"/>
                  </a:lnTo>
                  <a:lnTo>
                    <a:pt x="12451" y="1983"/>
                  </a:lnTo>
                  <a:lnTo>
                    <a:pt x="12555" y="1822"/>
                  </a:lnTo>
                  <a:lnTo>
                    <a:pt x="12555" y="1822"/>
                  </a:lnTo>
                  <a:lnTo>
                    <a:pt x="12576" y="1806"/>
                  </a:lnTo>
                  <a:lnTo>
                    <a:pt x="12599" y="1788"/>
                  </a:lnTo>
                  <a:lnTo>
                    <a:pt x="12647" y="1749"/>
                  </a:lnTo>
                  <a:lnTo>
                    <a:pt x="12697" y="1709"/>
                  </a:lnTo>
                  <a:lnTo>
                    <a:pt x="12723" y="1689"/>
                  </a:lnTo>
                  <a:lnTo>
                    <a:pt x="12750" y="1671"/>
                  </a:lnTo>
                  <a:lnTo>
                    <a:pt x="12777" y="1654"/>
                  </a:lnTo>
                  <a:lnTo>
                    <a:pt x="12804" y="1640"/>
                  </a:lnTo>
                  <a:lnTo>
                    <a:pt x="12818" y="1634"/>
                  </a:lnTo>
                  <a:lnTo>
                    <a:pt x="12832" y="1629"/>
                  </a:lnTo>
                  <a:lnTo>
                    <a:pt x="12846" y="1624"/>
                  </a:lnTo>
                  <a:lnTo>
                    <a:pt x="12860" y="1621"/>
                  </a:lnTo>
                  <a:lnTo>
                    <a:pt x="12874" y="1617"/>
                  </a:lnTo>
                  <a:lnTo>
                    <a:pt x="12887" y="1616"/>
                  </a:lnTo>
                  <a:lnTo>
                    <a:pt x="12901" y="1615"/>
                  </a:lnTo>
                  <a:lnTo>
                    <a:pt x="12915" y="1615"/>
                  </a:lnTo>
                  <a:lnTo>
                    <a:pt x="12929" y="1617"/>
                  </a:lnTo>
                  <a:lnTo>
                    <a:pt x="12943" y="1620"/>
                  </a:lnTo>
                  <a:lnTo>
                    <a:pt x="12957" y="1624"/>
                  </a:lnTo>
                  <a:lnTo>
                    <a:pt x="12971" y="1629"/>
                  </a:lnTo>
                  <a:lnTo>
                    <a:pt x="12971" y="1629"/>
                  </a:lnTo>
                  <a:lnTo>
                    <a:pt x="12932" y="1667"/>
                  </a:lnTo>
                  <a:lnTo>
                    <a:pt x="12892" y="1704"/>
                  </a:lnTo>
                  <a:lnTo>
                    <a:pt x="12816" y="1781"/>
                  </a:lnTo>
                  <a:lnTo>
                    <a:pt x="12743" y="1861"/>
                  </a:lnTo>
                  <a:lnTo>
                    <a:pt x="12669" y="1942"/>
                  </a:lnTo>
                  <a:lnTo>
                    <a:pt x="12598" y="2025"/>
                  </a:lnTo>
                  <a:lnTo>
                    <a:pt x="12527" y="2109"/>
                  </a:lnTo>
                  <a:lnTo>
                    <a:pt x="12458" y="2196"/>
                  </a:lnTo>
                  <a:lnTo>
                    <a:pt x="12389" y="2282"/>
                  </a:lnTo>
                  <a:lnTo>
                    <a:pt x="12322" y="2370"/>
                  </a:lnTo>
                  <a:lnTo>
                    <a:pt x="12255" y="2458"/>
                  </a:lnTo>
                  <a:lnTo>
                    <a:pt x="12124" y="2636"/>
                  </a:lnTo>
                  <a:lnTo>
                    <a:pt x="11992" y="2814"/>
                  </a:lnTo>
                  <a:lnTo>
                    <a:pt x="11862" y="2990"/>
                  </a:lnTo>
                  <a:lnTo>
                    <a:pt x="11862" y="2990"/>
                  </a:lnTo>
                  <a:lnTo>
                    <a:pt x="11989" y="2829"/>
                  </a:lnTo>
                  <a:lnTo>
                    <a:pt x="12115" y="2667"/>
                  </a:lnTo>
                  <a:lnTo>
                    <a:pt x="12243" y="2507"/>
                  </a:lnTo>
                  <a:lnTo>
                    <a:pt x="12372" y="2349"/>
                  </a:lnTo>
                  <a:lnTo>
                    <a:pt x="12503" y="2192"/>
                  </a:lnTo>
                  <a:lnTo>
                    <a:pt x="12635" y="2036"/>
                  </a:lnTo>
                  <a:lnTo>
                    <a:pt x="12767" y="1882"/>
                  </a:lnTo>
                  <a:lnTo>
                    <a:pt x="12903" y="1731"/>
                  </a:lnTo>
                  <a:lnTo>
                    <a:pt x="12903" y="1731"/>
                  </a:lnTo>
                  <a:lnTo>
                    <a:pt x="12883" y="1860"/>
                  </a:lnTo>
                  <a:lnTo>
                    <a:pt x="12883" y="1860"/>
                  </a:lnTo>
                  <a:lnTo>
                    <a:pt x="12859" y="1902"/>
                  </a:lnTo>
                  <a:lnTo>
                    <a:pt x="12833" y="1944"/>
                  </a:lnTo>
                  <a:lnTo>
                    <a:pt x="12806" y="1986"/>
                  </a:lnTo>
                  <a:lnTo>
                    <a:pt x="12778" y="2027"/>
                  </a:lnTo>
                  <a:lnTo>
                    <a:pt x="12750" y="2067"/>
                  </a:lnTo>
                  <a:lnTo>
                    <a:pt x="12719" y="2106"/>
                  </a:lnTo>
                  <a:lnTo>
                    <a:pt x="12689" y="2144"/>
                  </a:lnTo>
                  <a:lnTo>
                    <a:pt x="12657" y="2183"/>
                  </a:lnTo>
                  <a:lnTo>
                    <a:pt x="12657" y="2183"/>
                  </a:lnTo>
                  <a:lnTo>
                    <a:pt x="12626" y="2221"/>
                  </a:lnTo>
                  <a:lnTo>
                    <a:pt x="12593" y="2260"/>
                  </a:lnTo>
                  <a:lnTo>
                    <a:pt x="12527" y="2336"/>
                  </a:lnTo>
                  <a:lnTo>
                    <a:pt x="12461" y="2411"/>
                  </a:lnTo>
                  <a:lnTo>
                    <a:pt x="12394" y="2487"/>
                  </a:lnTo>
                  <a:lnTo>
                    <a:pt x="12394" y="2487"/>
                  </a:lnTo>
                  <a:lnTo>
                    <a:pt x="12354" y="2534"/>
                  </a:lnTo>
                  <a:lnTo>
                    <a:pt x="12314" y="2581"/>
                  </a:lnTo>
                  <a:lnTo>
                    <a:pt x="12276" y="2629"/>
                  </a:lnTo>
                  <a:lnTo>
                    <a:pt x="12238" y="2677"/>
                  </a:lnTo>
                  <a:lnTo>
                    <a:pt x="12163" y="2775"/>
                  </a:lnTo>
                  <a:lnTo>
                    <a:pt x="12090" y="2875"/>
                  </a:lnTo>
                  <a:lnTo>
                    <a:pt x="11944" y="3075"/>
                  </a:lnTo>
                  <a:lnTo>
                    <a:pt x="11872" y="3174"/>
                  </a:lnTo>
                  <a:lnTo>
                    <a:pt x="11798" y="3272"/>
                  </a:lnTo>
                  <a:lnTo>
                    <a:pt x="11798" y="3272"/>
                  </a:lnTo>
                  <a:lnTo>
                    <a:pt x="11417" y="3780"/>
                  </a:lnTo>
                  <a:lnTo>
                    <a:pt x="11226" y="4034"/>
                  </a:lnTo>
                  <a:lnTo>
                    <a:pt x="11036" y="4288"/>
                  </a:lnTo>
                  <a:lnTo>
                    <a:pt x="10848" y="4544"/>
                  </a:lnTo>
                  <a:lnTo>
                    <a:pt x="10659" y="4799"/>
                  </a:lnTo>
                  <a:lnTo>
                    <a:pt x="10471" y="5055"/>
                  </a:lnTo>
                  <a:lnTo>
                    <a:pt x="10285" y="5311"/>
                  </a:lnTo>
                  <a:lnTo>
                    <a:pt x="10285" y="5311"/>
                  </a:lnTo>
                  <a:lnTo>
                    <a:pt x="10106" y="5558"/>
                  </a:lnTo>
                  <a:lnTo>
                    <a:pt x="9928" y="5808"/>
                  </a:lnTo>
                  <a:lnTo>
                    <a:pt x="9751" y="6057"/>
                  </a:lnTo>
                  <a:lnTo>
                    <a:pt x="9577" y="6309"/>
                  </a:lnTo>
                  <a:lnTo>
                    <a:pt x="9402" y="6560"/>
                  </a:lnTo>
                  <a:lnTo>
                    <a:pt x="9229" y="6814"/>
                  </a:lnTo>
                  <a:lnTo>
                    <a:pt x="9058" y="7068"/>
                  </a:lnTo>
                  <a:lnTo>
                    <a:pt x="8887" y="7325"/>
                  </a:lnTo>
                  <a:lnTo>
                    <a:pt x="8719" y="7581"/>
                  </a:lnTo>
                  <a:lnTo>
                    <a:pt x="8551" y="7838"/>
                  </a:lnTo>
                  <a:lnTo>
                    <a:pt x="8385" y="8096"/>
                  </a:lnTo>
                  <a:lnTo>
                    <a:pt x="8221" y="8356"/>
                  </a:lnTo>
                  <a:lnTo>
                    <a:pt x="8059" y="8615"/>
                  </a:lnTo>
                  <a:lnTo>
                    <a:pt x="7897" y="8874"/>
                  </a:lnTo>
                  <a:lnTo>
                    <a:pt x="7738" y="9135"/>
                  </a:lnTo>
                  <a:lnTo>
                    <a:pt x="7580" y="9396"/>
                  </a:lnTo>
                  <a:lnTo>
                    <a:pt x="7580" y="9396"/>
                  </a:lnTo>
                  <a:close/>
                  <a:moveTo>
                    <a:pt x="7793" y="9618"/>
                  </a:moveTo>
                  <a:lnTo>
                    <a:pt x="7793" y="9618"/>
                  </a:lnTo>
                  <a:lnTo>
                    <a:pt x="7757" y="9586"/>
                  </a:lnTo>
                  <a:lnTo>
                    <a:pt x="7720" y="9551"/>
                  </a:lnTo>
                  <a:lnTo>
                    <a:pt x="7720" y="9551"/>
                  </a:lnTo>
                  <a:lnTo>
                    <a:pt x="7729" y="9526"/>
                  </a:lnTo>
                  <a:lnTo>
                    <a:pt x="7729" y="9526"/>
                  </a:lnTo>
                  <a:lnTo>
                    <a:pt x="7733" y="9527"/>
                  </a:lnTo>
                  <a:lnTo>
                    <a:pt x="7737" y="9527"/>
                  </a:lnTo>
                  <a:lnTo>
                    <a:pt x="7740" y="9526"/>
                  </a:lnTo>
                  <a:lnTo>
                    <a:pt x="7744" y="9524"/>
                  </a:lnTo>
                  <a:lnTo>
                    <a:pt x="7744" y="9524"/>
                  </a:lnTo>
                  <a:lnTo>
                    <a:pt x="7760" y="9506"/>
                  </a:lnTo>
                  <a:lnTo>
                    <a:pt x="7779" y="9490"/>
                  </a:lnTo>
                  <a:lnTo>
                    <a:pt x="7798" y="9475"/>
                  </a:lnTo>
                  <a:lnTo>
                    <a:pt x="7816" y="9461"/>
                  </a:lnTo>
                  <a:lnTo>
                    <a:pt x="7855" y="9433"/>
                  </a:lnTo>
                  <a:lnTo>
                    <a:pt x="7875" y="9419"/>
                  </a:lnTo>
                  <a:lnTo>
                    <a:pt x="7894" y="9402"/>
                  </a:lnTo>
                  <a:lnTo>
                    <a:pt x="7894" y="9402"/>
                  </a:lnTo>
                  <a:lnTo>
                    <a:pt x="7887" y="9410"/>
                  </a:lnTo>
                  <a:lnTo>
                    <a:pt x="7878" y="9419"/>
                  </a:lnTo>
                  <a:lnTo>
                    <a:pt x="7871" y="9429"/>
                  </a:lnTo>
                  <a:lnTo>
                    <a:pt x="7864" y="9440"/>
                  </a:lnTo>
                  <a:lnTo>
                    <a:pt x="7851" y="9465"/>
                  </a:lnTo>
                  <a:lnTo>
                    <a:pt x="7839" y="9495"/>
                  </a:lnTo>
                  <a:lnTo>
                    <a:pt x="7826" y="9525"/>
                  </a:lnTo>
                  <a:lnTo>
                    <a:pt x="7815" y="9557"/>
                  </a:lnTo>
                  <a:lnTo>
                    <a:pt x="7793" y="9618"/>
                  </a:lnTo>
                  <a:lnTo>
                    <a:pt x="7793" y="9618"/>
                  </a:lnTo>
                  <a:close/>
                  <a:moveTo>
                    <a:pt x="7832" y="9650"/>
                  </a:moveTo>
                  <a:lnTo>
                    <a:pt x="7832" y="9650"/>
                  </a:lnTo>
                  <a:lnTo>
                    <a:pt x="7882" y="9586"/>
                  </a:lnTo>
                  <a:lnTo>
                    <a:pt x="7909" y="9553"/>
                  </a:lnTo>
                  <a:lnTo>
                    <a:pt x="7936" y="9522"/>
                  </a:lnTo>
                  <a:lnTo>
                    <a:pt x="7936" y="9522"/>
                  </a:lnTo>
                  <a:lnTo>
                    <a:pt x="7939" y="9519"/>
                  </a:lnTo>
                  <a:lnTo>
                    <a:pt x="7943" y="9517"/>
                  </a:lnTo>
                  <a:lnTo>
                    <a:pt x="7950" y="9510"/>
                  </a:lnTo>
                  <a:lnTo>
                    <a:pt x="7950" y="9510"/>
                  </a:lnTo>
                  <a:lnTo>
                    <a:pt x="7931" y="9544"/>
                  </a:lnTo>
                  <a:lnTo>
                    <a:pt x="7914" y="9575"/>
                  </a:lnTo>
                  <a:lnTo>
                    <a:pt x="7914" y="9575"/>
                  </a:lnTo>
                  <a:lnTo>
                    <a:pt x="7903" y="9593"/>
                  </a:lnTo>
                  <a:lnTo>
                    <a:pt x="7887" y="9619"/>
                  </a:lnTo>
                  <a:lnTo>
                    <a:pt x="7880" y="9632"/>
                  </a:lnTo>
                  <a:lnTo>
                    <a:pt x="7873" y="9647"/>
                  </a:lnTo>
                  <a:lnTo>
                    <a:pt x="7867" y="9661"/>
                  </a:lnTo>
                  <a:lnTo>
                    <a:pt x="7864" y="9674"/>
                  </a:lnTo>
                  <a:lnTo>
                    <a:pt x="7864" y="9674"/>
                  </a:lnTo>
                  <a:lnTo>
                    <a:pt x="7848" y="9662"/>
                  </a:lnTo>
                  <a:lnTo>
                    <a:pt x="7832" y="9650"/>
                  </a:lnTo>
                  <a:lnTo>
                    <a:pt x="7832" y="9650"/>
                  </a:lnTo>
                  <a:close/>
                  <a:moveTo>
                    <a:pt x="7902" y="9700"/>
                  </a:moveTo>
                  <a:lnTo>
                    <a:pt x="7902" y="9700"/>
                  </a:lnTo>
                  <a:lnTo>
                    <a:pt x="7899" y="9698"/>
                  </a:lnTo>
                  <a:lnTo>
                    <a:pt x="7899" y="9698"/>
                  </a:lnTo>
                  <a:lnTo>
                    <a:pt x="7903" y="9696"/>
                  </a:lnTo>
                  <a:lnTo>
                    <a:pt x="7904" y="9691"/>
                  </a:lnTo>
                  <a:lnTo>
                    <a:pt x="7904" y="9688"/>
                  </a:lnTo>
                  <a:lnTo>
                    <a:pt x="7904" y="9684"/>
                  </a:lnTo>
                  <a:lnTo>
                    <a:pt x="7902" y="9681"/>
                  </a:lnTo>
                  <a:lnTo>
                    <a:pt x="7899" y="9678"/>
                  </a:lnTo>
                  <a:lnTo>
                    <a:pt x="7895" y="9677"/>
                  </a:lnTo>
                  <a:lnTo>
                    <a:pt x="7890" y="9678"/>
                  </a:lnTo>
                  <a:lnTo>
                    <a:pt x="7890" y="9678"/>
                  </a:lnTo>
                  <a:lnTo>
                    <a:pt x="7894" y="9676"/>
                  </a:lnTo>
                  <a:lnTo>
                    <a:pt x="7898" y="9674"/>
                  </a:lnTo>
                  <a:lnTo>
                    <a:pt x="7907" y="9668"/>
                  </a:lnTo>
                  <a:lnTo>
                    <a:pt x="7915" y="9657"/>
                  </a:lnTo>
                  <a:lnTo>
                    <a:pt x="7924" y="9645"/>
                  </a:lnTo>
                  <a:lnTo>
                    <a:pt x="7932" y="9630"/>
                  </a:lnTo>
                  <a:lnTo>
                    <a:pt x="7940" y="9614"/>
                  </a:lnTo>
                  <a:lnTo>
                    <a:pt x="7958" y="9578"/>
                  </a:lnTo>
                  <a:lnTo>
                    <a:pt x="7973" y="9540"/>
                  </a:lnTo>
                  <a:lnTo>
                    <a:pt x="7987" y="9505"/>
                  </a:lnTo>
                  <a:lnTo>
                    <a:pt x="7998" y="9475"/>
                  </a:lnTo>
                  <a:lnTo>
                    <a:pt x="8005" y="9454"/>
                  </a:lnTo>
                  <a:lnTo>
                    <a:pt x="8005" y="9454"/>
                  </a:lnTo>
                  <a:lnTo>
                    <a:pt x="8005" y="9448"/>
                  </a:lnTo>
                  <a:lnTo>
                    <a:pt x="8004" y="9443"/>
                  </a:lnTo>
                  <a:lnTo>
                    <a:pt x="8001" y="9440"/>
                  </a:lnTo>
                  <a:lnTo>
                    <a:pt x="7998" y="9436"/>
                  </a:lnTo>
                  <a:lnTo>
                    <a:pt x="7993" y="9435"/>
                  </a:lnTo>
                  <a:lnTo>
                    <a:pt x="7988" y="9435"/>
                  </a:lnTo>
                  <a:lnTo>
                    <a:pt x="7984" y="9436"/>
                  </a:lnTo>
                  <a:lnTo>
                    <a:pt x="7979" y="9439"/>
                  </a:lnTo>
                  <a:lnTo>
                    <a:pt x="7979" y="9439"/>
                  </a:lnTo>
                  <a:lnTo>
                    <a:pt x="7953" y="9462"/>
                  </a:lnTo>
                  <a:lnTo>
                    <a:pt x="7930" y="9485"/>
                  </a:lnTo>
                  <a:lnTo>
                    <a:pt x="7908" y="9509"/>
                  </a:lnTo>
                  <a:lnTo>
                    <a:pt x="7888" y="9533"/>
                  </a:lnTo>
                  <a:lnTo>
                    <a:pt x="7869" y="9558"/>
                  </a:lnTo>
                  <a:lnTo>
                    <a:pt x="7851" y="9585"/>
                  </a:lnTo>
                  <a:lnTo>
                    <a:pt x="7835" y="9613"/>
                  </a:lnTo>
                  <a:lnTo>
                    <a:pt x="7820" y="9641"/>
                  </a:lnTo>
                  <a:lnTo>
                    <a:pt x="7820" y="9641"/>
                  </a:lnTo>
                  <a:lnTo>
                    <a:pt x="7820" y="9641"/>
                  </a:lnTo>
                  <a:lnTo>
                    <a:pt x="7820" y="9641"/>
                  </a:lnTo>
                  <a:lnTo>
                    <a:pt x="7850" y="9575"/>
                  </a:lnTo>
                  <a:lnTo>
                    <a:pt x="7866" y="9543"/>
                  </a:lnTo>
                  <a:lnTo>
                    <a:pt x="7880" y="9510"/>
                  </a:lnTo>
                  <a:lnTo>
                    <a:pt x="7892" y="9477"/>
                  </a:lnTo>
                  <a:lnTo>
                    <a:pt x="7905" y="9443"/>
                  </a:lnTo>
                  <a:lnTo>
                    <a:pt x="7915" y="9409"/>
                  </a:lnTo>
                  <a:lnTo>
                    <a:pt x="7924" y="9373"/>
                  </a:lnTo>
                  <a:lnTo>
                    <a:pt x="7924" y="9373"/>
                  </a:lnTo>
                  <a:lnTo>
                    <a:pt x="7924" y="9368"/>
                  </a:lnTo>
                  <a:lnTo>
                    <a:pt x="7923" y="9364"/>
                  </a:lnTo>
                  <a:lnTo>
                    <a:pt x="7921" y="9360"/>
                  </a:lnTo>
                  <a:lnTo>
                    <a:pt x="7917" y="9357"/>
                  </a:lnTo>
                  <a:lnTo>
                    <a:pt x="7912" y="9355"/>
                  </a:lnTo>
                  <a:lnTo>
                    <a:pt x="7908" y="9355"/>
                  </a:lnTo>
                  <a:lnTo>
                    <a:pt x="7903" y="9357"/>
                  </a:lnTo>
                  <a:lnTo>
                    <a:pt x="7899" y="9359"/>
                  </a:lnTo>
                  <a:lnTo>
                    <a:pt x="7899" y="9359"/>
                  </a:lnTo>
                  <a:lnTo>
                    <a:pt x="7884" y="9371"/>
                  </a:lnTo>
                  <a:lnTo>
                    <a:pt x="7870" y="9382"/>
                  </a:lnTo>
                  <a:lnTo>
                    <a:pt x="7840" y="9403"/>
                  </a:lnTo>
                  <a:lnTo>
                    <a:pt x="7809" y="9426"/>
                  </a:lnTo>
                  <a:lnTo>
                    <a:pt x="7794" y="9436"/>
                  </a:lnTo>
                  <a:lnTo>
                    <a:pt x="7779" y="9448"/>
                  </a:lnTo>
                  <a:lnTo>
                    <a:pt x="7779" y="9448"/>
                  </a:lnTo>
                  <a:lnTo>
                    <a:pt x="7763" y="9461"/>
                  </a:lnTo>
                  <a:lnTo>
                    <a:pt x="7763" y="9461"/>
                  </a:lnTo>
                  <a:lnTo>
                    <a:pt x="7772" y="9430"/>
                  </a:lnTo>
                  <a:lnTo>
                    <a:pt x="7782" y="9401"/>
                  </a:lnTo>
                  <a:lnTo>
                    <a:pt x="7782" y="9401"/>
                  </a:lnTo>
                  <a:lnTo>
                    <a:pt x="7807" y="9347"/>
                  </a:lnTo>
                  <a:lnTo>
                    <a:pt x="7832" y="9293"/>
                  </a:lnTo>
                  <a:lnTo>
                    <a:pt x="7857" y="9241"/>
                  </a:lnTo>
                  <a:lnTo>
                    <a:pt x="7884" y="9188"/>
                  </a:lnTo>
                  <a:lnTo>
                    <a:pt x="7884" y="9188"/>
                  </a:lnTo>
                  <a:lnTo>
                    <a:pt x="7885" y="9186"/>
                  </a:lnTo>
                  <a:lnTo>
                    <a:pt x="7885" y="9186"/>
                  </a:lnTo>
                  <a:lnTo>
                    <a:pt x="7884" y="9194"/>
                  </a:lnTo>
                  <a:lnTo>
                    <a:pt x="7884" y="9194"/>
                  </a:lnTo>
                  <a:lnTo>
                    <a:pt x="7885" y="9214"/>
                  </a:lnTo>
                  <a:lnTo>
                    <a:pt x="7888" y="9234"/>
                  </a:lnTo>
                  <a:lnTo>
                    <a:pt x="7890" y="9243"/>
                  </a:lnTo>
                  <a:lnTo>
                    <a:pt x="7894" y="9252"/>
                  </a:lnTo>
                  <a:lnTo>
                    <a:pt x="7897" y="9262"/>
                  </a:lnTo>
                  <a:lnTo>
                    <a:pt x="7902" y="9270"/>
                  </a:lnTo>
                  <a:lnTo>
                    <a:pt x="7902" y="9270"/>
                  </a:lnTo>
                  <a:lnTo>
                    <a:pt x="7922" y="9299"/>
                  </a:lnTo>
                  <a:lnTo>
                    <a:pt x="7943" y="9327"/>
                  </a:lnTo>
                  <a:lnTo>
                    <a:pt x="7943" y="9327"/>
                  </a:lnTo>
                  <a:lnTo>
                    <a:pt x="7964" y="9344"/>
                  </a:lnTo>
                  <a:lnTo>
                    <a:pt x="7973" y="9353"/>
                  </a:lnTo>
                  <a:lnTo>
                    <a:pt x="7981" y="9361"/>
                  </a:lnTo>
                  <a:lnTo>
                    <a:pt x="7990" y="9371"/>
                  </a:lnTo>
                  <a:lnTo>
                    <a:pt x="7995" y="9380"/>
                  </a:lnTo>
                  <a:lnTo>
                    <a:pt x="8002" y="9389"/>
                  </a:lnTo>
                  <a:lnTo>
                    <a:pt x="8007" y="9400"/>
                  </a:lnTo>
                  <a:lnTo>
                    <a:pt x="8012" y="9409"/>
                  </a:lnTo>
                  <a:lnTo>
                    <a:pt x="8017" y="9420"/>
                  </a:lnTo>
                  <a:lnTo>
                    <a:pt x="8019" y="9430"/>
                  </a:lnTo>
                  <a:lnTo>
                    <a:pt x="8021" y="9441"/>
                  </a:lnTo>
                  <a:lnTo>
                    <a:pt x="8022" y="9453"/>
                  </a:lnTo>
                  <a:lnTo>
                    <a:pt x="8024" y="9463"/>
                  </a:lnTo>
                  <a:lnTo>
                    <a:pt x="8024" y="9475"/>
                  </a:lnTo>
                  <a:lnTo>
                    <a:pt x="8022" y="9487"/>
                  </a:lnTo>
                  <a:lnTo>
                    <a:pt x="8021" y="9498"/>
                  </a:lnTo>
                  <a:lnTo>
                    <a:pt x="8018" y="9510"/>
                  </a:lnTo>
                  <a:lnTo>
                    <a:pt x="8011" y="9535"/>
                  </a:lnTo>
                  <a:lnTo>
                    <a:pt x="8000" y="9560"/>
                  </a:lnTo>
                  <a:lnTo>
                    <a:pt x="7987" y="9586"/>
                  </a:lnTo>
                  <a:lnTo>
                    <a:pt x="7971" y="9613"/>
                  </a:lnTo>
                  <a:lnTo>
                    <a:pt x="7951" y="9641"/>
                  </a:lnTo>
                  <a:lnTo>
                    <a:pt x="7928" y="9670"/>
                  </a:lnTo>
                  <a:lnTo>
                    <a:pt x="7902" y="9700"/>
                  </a:lnTo>
                  <a:lnTo>
                    <a:pt x="7902" y="9700"/>
                  </a:lnTo>
                  <a:close/>
                  <a:moveTo>
                    <a:pt x="8028" y="8979"/>
                  </a:moveTo>
                  <a:lnTo>
                    <a:pt x="8028" y="8979"/>
                  </a:lnTo>
                  <a:lnTo>
                    <a:pt x="8011" y="8988"/>
                  </a:lnTo>
                  <a:lnTo>
                    <a:pt x="7994" y="8998"/>
                  </a:lnTo>
                  <a:lnTo>
                    <a:pt x="7994" y="8998"/>
                  </a:lnTo>
                  <a:lnTo>
                    <a:pt x="8014" y="8963"/>
                  </a:lnTo>
                  <a:lnTo>
                    <a:pt x="8033" y="8928"/>
                  </a:lnTo>
                  <a:lnTo>
                    <a:pt x="8033" y="8928"/>
                  </a:lnTo>
                  <a:lnTo>
                    <a:pt x="8035" y="8922"/>
                  </a:lnTo>
                  <a:lnTo>
                    <a:pt x="8034" y="8916"/>
                  </a:lnTo>
                  <a:lnTo>
                    <a:pt x="8032" y="8913"/>
                  </a:lnTo>
                  <a:lnTo>
                    <a:pt x="8028" y="8909"/>
                  </a:lnTo>
                  <a:lnTo>
                    <a:pt x="8024" y="8907"/>
                  </a:lnTo>
                  <a:lnTo>
                    <a:pt x="8019" y="8907"/>
                  </a:lnTo>
                  <a:lnTo>
                    <a:pt x="8014" y="8909"/>
                  </a:lnTo>
                  <a:lnTo>
                    <a:pt x="8009" y="8914"/>
                  </a:lnTo>
                  <a:lnTo>
                    <a:pt x="8009" y="8914"/>
                  </a:lnTo>
                  <a:lnTo>
                    <a:pt x="7978" y="8967"/>
                  </a:lnTo>
                  <a:lnTo>
                    <a:pt x="7947" y="9019"/>
                  </a:lnTo>
                  <a:lnTo>
                    <a:pt x="7918" y="9073"/>
                  </a:lnTo>
                  <a:lnTo>
                    <a:pt x="7889" y="9126"/>
                  </a:lnTo>
                  <a:lnTo>
                    <a:pt x="7889" y="9126"/>
                  </a:lnTo>
                  <a:lnTo>
                    <a:pt x="7847" y="9199"/>
                  </a:lnTo>
                  <a:lnTo>
                    <a:pt x="7847" y="9199"/>
                  </a:lnTo>
                  <a:lnTo>
                    <a:pt x="7827" y="9235"/>
                  </a:lnTo>
                  <a:lnTo>
                    <a:pt x="7807" y="9273"/>
                  </a:lnTo>
                  <a:lnTo>
                    <a:pt x="7789" y="9311"/>
                  </a:lnTo>
                  <a:lnTo>
                    <a:pt x="7772" y="9350"/>
                  </a:lnTo>
                  <a:lnTo>
                    <a:pt x="7757" y="9388"/>
                  </a:lnTo>
                  <a:lnTo>
                    <a:pt x="7743" y="9428"/>
                  </a:lnTo>
                  <a:lnTo>
                    <a:pt x="7731" y="9469"/>
                  </a:lnTo>
                  <a:lnTo>
                    <a:pt x="7719" y="9510"/>
                  </a:lnTo>
                  <a:lnTo>
                    <a:pt x="7719" y="9510"/>
                  </a:lnTo>
                  <a:lnTo>
                    <a:pt x="7719" y="9512"/>
                  </a:lnTo>
                  <a:lnTo>
                    <a:pt x="7719" y="9512"/>
                  </a:lnTo>
                  <a:lnTo>
                    <a:pt x="7710" y="9540"/>
                  </a:lnTo>
                  <a:lnTo>
                    <a:pt x="7710" y="9540"/>
                  </a:lnTo>
                  <a:lnTo>
                    <a:pt x="7682" y="9512"/>
                  </a:lnTo>
                  <a:lnTo>
                    <a:pt x="7654" y="9482"/>
                  </a:lnTo>
                  <a:lnTo>
                    <a:pt x="7627" y="9451"/>
                  </a:lnTo>
                  <a:lnTo>
                    <a:pt x="7599" y="9419"/>
                  </a:lnTo>
                  <a:lnTo>
                    <a:pt x="7599" y="9419"/>
                  </a:lnTo>
                  <a:lnTo>
                    <a:pt x="7669" y="9307"/>
                  </a:lnTo>
                  <a:lnTo>
                    <a:pt x="7741" y="9195"/>
                  </a:lnTo>
                  <a:lnTo>
                    <a:pt x="7813" y="9085"/>
                  </a:lnTo>
                  <a:lnTo>
                    <a:pt x="7887" y="8974"/>
                  </a:lnTo>
                  <a:lnTo>
                    <a:pt x="7960" y="8864"/>
                  </a:lnTo>
                  <a:lnTo>
                    <a:pt x="8035" y="8755"/>
                  </a:lnTo>
                  <a:lnTo>
                    <a:pt x="8185" y="8536"/>
                  </a:lnTo>
                  <a:lnTo>
                    <a:pt x="8338" y="8320"/>
                  </a:lnTo>
                  <a:lnTo>
                    <a:pt x="8493" y="8104"/>
                  </a:lnTo>
                  <a:lnTo>
                    <a:pt x="8650" y="7889"/>
                  </a:lnTo>
                  <a:lnTo>
                    <a:pt x="8807" y="7675"/>
                  </a:lnTo>
                  <a:lnTo>
                    <a:pt x="8807" y="7675"/>
                  </a:lnTo>
                  <a:lnTo>
                    <a:pt x="8475" y="8117"/>
                  </a:lnTo>
                  <a:lnTo>
                    <a:pt x="8309" y="8338"/>
                  </a:lnTo>
                  <a:lnTo>
                    <a:pt x="8145" y="8561"/>
                  </a:lnTo>
                  <a:lnTo>
                    <a:pt x="8145" y="8561"/>
                  </a:lnTo>
                  <a:lnTo>
                    <a:pt x="8107" y="8616"/>
                  </a:lnTo>
                  <a:lnTo>
                    <a:pt x="8067" y="8671"/>
                  </a:lnTo>
                  <a:lnTo>
                    <a:pt x="7990" y="8782"/>
                  </a:lnTo>
                  <a:lnTo>
                    <a:pt x="7990" y="8782"/>
                  </a:lnTo>
                  <a:lnTo>
                    <a:pt x="8141" y="8543"/>
                  </a:lnTo>
                  <a:lnTo>
                    <a:pt x="8292" y="8304"/>
                  </a:lnTo>
                  <a:lnTo>
                    <a:pt x="8444" y="8066"/>
                  </a:lnTo>
                  <a:lnTo>
                    <a:pt x="8597" y="7828"/>
                  </a:lnTo>
                  <a:lnTo>
                    <a:pt x="8752" y="7592"/>
                  </a:lnTo>
                  <a:lnTo>
                    <a:pt x="8907" y="7355"/>
                  </a:lnTo>
                  <a:lnTo>
                    <a:pt x="9064" y="7119"/>
                  </a:lnTo>
                  <a:lnTo>
                    <a:pt x="9222" y="6883"/>
                  </a:lnTo>
                  <a:lnTo>
                    <a:pt x="9381" y="6649"/>
                  </a:lnTo>
                  <a:lnTo>
                    <a:pt x="9542" y="6415"/>
                  </a:lnTo>
                  <a:lnTo>
                    <a:pt x="9702" y="6182"/>
                  </a:lnTo>
                  <a:lnTo>
                    <a:pt x="9863" y="5951"/>
                  </a:lnTo>
                  <a:lnTo>
                    <a:pt x="10026" y="5719"/>
                  </a:lnTo>
                  <a:lnTo>
                    <a:pt x="10190" y="5489"/>
                  </a:lnTo>
                  <a:lnTo>
                    <a:pt x="10355" y="5260"/>
                  </a:lnTo>
                  <a:lnTo>
                    <a:pt x="10521" y="5032"/>
                  </a:lnTo>
                  <a:lnTo>
                    <a:pt x="10521" y="5032"/>
                  </a:lnTo>
                  <a:lnTo>
                    <a:pt x="10696" y="4794"/>
                  </a:lnTo>
                  <a:lnTo>
                    <a:pt x="10870" y="4557"/>
                  </a:lnTo>
                  <a:lnTo>
                    <a:pt x="11221" y="4082"/>
                  </a:lnTo>
                  <a:lnTo>
                    <a:pt x="11575" y="3611"/>
                  </a:lnTo>
                  <a:lnTo>
                    <a:pt x="11930" y="3139"/>
                  </a:lnTo>
                  <a:lnTo>
                    <a:pt x="11930" y="3139"/>
                  </a:lnTo>
                  <a:lnTo>
                    <a:pt x="11964" y="3096"/>
                  </a:lnTo>
                  <a:lnTo>
                    <a:pt x="11998" y="3052"/>
                  </a:lnTo>
                  <a:lnTo>
                    <a:pt x="12068" y="2966"/>
                  </a:lnTo>
                  <a:lnTo>
                    <a:pt x="12142" y="2878"/>
                  </a:lnTo>
                  <a:lnTo>
                    <a:pt x="12218" y="2790"/>
                  </a:lnTo>
                  <a:lnTo>
                    <a:pt x="12373" y="2612"/>
                  </a:lnTo>
                  <a:lnTo>
                    <a:pt x="12450" y="2521"/>
                  </a:lnTo>
                  <a:lnTo>
                    <a:pt x="12526" y="2430"/>
                  </a:lnTo>
                  <a:lnTo>
                    <a:pt x="12600" y="2337"/>
                  </a:lnTo>
                  <a:lnTo>
                    <a:pt x="12636" y="2289"/>
                  </a:lnTo>
                  <a:lnTo>
                    <a:pt x="12671" y="2242"/>
                  </a:lnTo>
                  <a:lnTo>
                    <a:pt x="12705" y="2194"/>
                  </a:lnTo>
                  <a:lnTo>
                    <a:pt x="12739" y="2147"/>
                  </a:lnTo>
                  <a:lnTo>
                    <a:pt x="12771" y="2099"/>
                  </a:lnTo>
                  <a:lnTo>
                    <a:pt x="12802" y="2051"/>
                  </a:lnTo>
                  <a:lnTo>
                    <a:pt x="12832" y="2001"/>
                  </a:lnTo>
                  <a:lnTo>
                    <a:pt x="12861" y="1951"/>
                  </a:lnTo>
                  <a:lnTo>
                    <a:pt x="12888" y="1901"/>
                  </a:lnTo>
                  <a:lnTo>
                    <a:pt x="12912" y="1850"/>
                  </a:lnTo>
                  <a:lnTo>
                    <a:pt x="12937" y="1800"/>
                  </a:lnTo>
                  <a:lnTo>
                    <a:pt x="12959" y="1749"/>
                  </a:lnTo>
                  <a:lnTo>
                    <a:pt x="12979" y="1697"/>
                  </a:lnTo>
                  <a:lnTo>
                    <a:pt x="12997" y="1644"/>
                  </a:lnTo>
                  <a:lnTo>
                    <a:pt x="12997" y="1644"/>
                  </a:lnTo>
                  <a:lnTo>
                    <a:pt x="13005" y="1649"/>
                  </a:lnTo>
                  <a:lnTo>
                    <a:pt x="13012" y="1654"/>
                  </a:lnTo>
                  <a:lnTo>
                    <a:pt x="13012" y="1654"/>
                  </a:lnTo>
                  <a:lnTo>
                    <a:pt x="13026" y="1667"/>
                  </a:lnTo>
                  <a:lnTo>
                    <a:pt x="13039" y="1679"/>
                  </a:lnTo>
                  <a:lnTo>
                    <a:pt x="13050" y="1695"/>
                  </a:lnTo>
                  <a:lnTo>
                    <a:pt x="13061" y="1710"/>
                  </a:lnTo>
                  <a:lnTo>
                    <a:pt x="13070" y="1726"/>
                  </a:lnTo>
                  <a:lnTo>
                    <a:pt x="13080" y="1743"/>
                  </a:lnTo>
                  <a:lnTo>
                    <a:pt x="13097" y="1778"/>
                  </a:lnTo>
                  <a:lnTo>
                    <a:pt x="13097" y="1778"/>
                  </a:lnTo>
                  <a:lnTo>
                    <a:pt x="12915" y="2022"/>
                  </a:lnTo>
                  <a:lnTo>
                    <a:pt x="12732" y="2267"/>
                  </a:lnTo>
                  <a:lnTo>
                    <a:pt x="12363" y="2756"/>
                  </a:lnTo>
                  <a:lnTo>
                    <a:pt x="11994" y="3244"/>
                  </a:lnTo>
                  <a:lnTo>
                    <a:pt x="11626" y="3732"/>
                  </a:lnTo>
                  <a:lnTo>
                    <a:pt x="11442" y="3977"/>
                  </a:lnTo>
                  <a:lnTo>
                    <a:pt x="11260" y="4223"/>
                  </a:lnTo>
                  <a:lnTo>
                    <a:pt x="11077" y="4469"/>
                  </a:lnTo>
                  <a:lnTo>
                    <a:pt x="10897" y="4716"/>
                  </a:lnTo>
                  <a:lnTo>
                    <a:pt x="10718" y="4964"/>
                  </a:lnTo>
                  <a:lnTo>
                    <a:pt x="10540" y="5212"/>
                  </a:lnTo>
                  <a:lnTo>
                    <a:pt x="10364" y="5462"/>
                  </a:lnTo>
                  <a:lnTo>
                    <a:pt x="10191" y="5714"/>
                  </a:lnTo>
                  <a:lnTo>
                    <a:pt x="10191" y="5714"/>
                  </a:lnTo>
                  <a:lnTo>
                    <a:pt x="9902" y="6135"/>
                  </a:lnTo>
                  <a:lnTo>
                    <a:pt x="9757" y="6346"/>
                  </a:lnTo>
                  <a:lnTo>
                    <a:pt x="9611" y="6556"/>
                  </a:lnTo>
                  <a:lnTo>
                    <a:pt x="9464" y="6765"/>
                  </a:lnTo>
                  <a:lnTo>
                    <a:pt x="9317" y="6974"/>
                  </a:lnTo>
                  <a:lnTo>
                    <a:pt x="9168" y="7181"/>
                  </a:lnTo>
                  <a:lnTo>
                    <a:pt x="9018" y="7388"/>
                  </a:lnTo>
                  <a:lnTo>
                    <a:pt x="9018" y="7388"/>
                  </a:lnTo>
                  <a:lnTo>
                    <a:pt x="9323" y="6976"/>
                  </a:lnTo>
                  <a:lnTo>
                    <a:pt x="9475" y="6770"/>
                  </a:lnTo>
                  <a:lnTo>
                    <a:pt x="9626" y="6564"/>
                  </a:lnTo>
                  <a:lnTo>
                    <a:pt x="9777" y="6357"/>
                  </a:lnTo>
                  <a:lnTo>
                    <a:pt x="9925" y="6148"/>
                  </a:lnTo>
                  <a:lnTo>
                    <a:pt x="10072" y="5940"/>
                  </a:lnTo>
                  <a:lnTo>
                    <a:pt x="10217" y="5729"/>
                  </a:lnTo>
                  <a:lnTo>
                    <a:pt x="10217" y="5729"/>
                  </a:lnTo>
                  <a:lnTo>
                    <a:pt x="10362" y="5519"/>
                  </a:lnTo>
                  <a:lnTo>
                    <a:pt x="10510" y="5309"/>
                  </a:lnTo>
                  <a:lnTo>
                    <a:pt x="10658" y="5100"/>
                  </a:lnTo>
                  <a:lnTo>
                    <a:pt x="10808" y="4892"/>
                  </a:lnTo>
                  <a:lnTo>
                    <a:pt x="10808" y="4892"/>
                  </a:lnTo>
                  <a:lnTo>
                    <a:pt x="10548" y="5272"/>
                  </a:lnTo>
                  <a:lnTo>
                    <a:pt x="10548" y="5272"/>
                  </a:lnTo>
                  <a:lnTo>
                    <a:pt x="10385" y="5509"/>
                  </a:lnTo>
                  <a:lnTo>
                    <a:pt x="10224" y="5747"/>
                  </a:lnTo>
                  <a:lnTo>
                    <a:pt x="10062" y="5986"/>
                  </a:lnTo>
                  <a:lnTo>
                    <a:pt x="9902" y="6226"/>
                  </a:lnTo>
                  <a:lnTo>
                    <a:pt x="9743" y="6466"/>
                  </a:lnTo>
                  <a:lnTo>
                    <a:pt x="9586" y="6707"/>
                  </a:lnTo>
                  <a:lnTo>
                    <a:pt x="9429" y="6948"/>
                  </a:lnTo>
                  <a:lnTo>
                    <a:pt x="9276" y="7191"/>
                  </a:lnTo>
                  <a:lnTo>
                    <a:pt x="9276" y="7191"/>
                  </a:lnTo>
                  <a:lnTo>
                    <a:pt x="9240" y="7247"/>
                  </a:lnTo>
                  <a:lnTo>
                    <a:pt x="9203" y="7302"/>
                  </a:lnTo>
                  <a:lnTo>
                    <a:pt x="9166" y="7356"/>
                  </a:lnTo>
                  <a:lnTo>
                    <a:pt x="9128" y="7411"/>
                  </a:lnTo>
                  <a:lnTo>
                    <a:pt x="9051" y="7519"/>
                  </a:lnTo>
                  <a:lnTo>
                    <a:pt x="8972" y="7625"/>
                  </a:lnTo>
                  <a:lnTo>
                    <a:pt x="8891" y="7732"/>
                  </a:lnTo>
                  <a:lnTo>
                    <a:pt x="8809" y="7837"/>
                  </a:lnTo>
                  <a:lnTo>
                    <a:pt x="8644" y="8047"/>
                  </a:lnTo>
                  <a:lnTo>
                    <a:pt x="8562" y="8152"/>
                  </a:lnTo>
                  <a:lnTo>
                    <a:pt x="8481" y="8258"/>
                  </a:lnTo>
                  <a:lnTo>
                    <a:pt x="8402" y="8363"/>
                  </a:lnTo>
                  <a:lnTo>
                    <a:pt x="8323" y="8471"/>
                  </a:lnTo>
                  <a:lnTo>
                    <a:pt x="8286" y="8524"/>
                  </a:lnTo>
                  <a:lnTo>
                    <a:pt x="8248" y="8578"/>
                  </a:lnTo>
                  <a:lnTo>
                    <a:pt x="8212" y="8633"/>
                  </a:lnTo>
                  <a:lnTo>
                    <a:pt x="8176" y="8688"/>
                  </a:lnTo>
                  <a:lnTo>
                    <a:pt x="8141" y="8744"/>
                  </a:lnTo>
                  <a:lnTo>
                    <a:pt x="8107" y="8801"/>
                  </a:lnTo>
                  <a:lnTo>
                    <a:pt x="8074" y="8857"/>
                  </a:lnTo>
                  <a:lnTo>
                    <a:pt x="8041" y="8914"/>
                  </a:lnTo>
                  <a:lnTo>
                    <a:pt x="8041" y="8914"/>
                  </a:lnTo>
                  <a:lnTo>
                    <a:pt x="8040" y="8919"/>
                  </a:lnTo>
                  <a:lnTo>
                    <a:pt x="8040" y="8924"/>
                  </a:lnTo>
                  <a:lnTo>
                    <a:pt x="8041" y="8927"/>
                  </a:lnTo>
                  <a:lnTo>
                    <a:pt x="8045" y="8931"/>
                  </a:lnTo>
                  <a:lnTo>
                    <a:pt x="8048" y="8934"/>
                  </a:lnTo>
                  <a:lnTo>
                    <a:pt x="8052" y="8935"/>
                  </a:lnTo>
                  <a:lnTo>
                    <a:pt x="8056" y="8935"/>
                  </a:lnTo>
                  <a:lnTo>
                    <a:pt x="8061" y="8933"/>
                  </a:lnTo>
                  <a:lnTo>
                    <a:pt x="8061" y="8933"/>
                  </a:lnTo>
                  <a:lnTo>
                    <a:pt x="8089" y="8913"/>
                  </a:lnTo>
                  <a:lnTo>
                    <a:pt x="8116" y="8893"/>
                  </a:lnTo>
                  <a:lnTo>
                    <a:pt x="8144" y="8871"/>
                  </a:lnTo>
                  <a:lnTo>
                    <a:pt x="8170" y="8849"/>
                  </a:lnTo>
                  <a:lnTo>
                    <a:pt x="8197" y="8826"/>
                  </a:lnTo>
                  <a:lnTo>
                    <a:pt x="8224" y="8803"/>
                  </a:lnTo>
                  <a:lnTo>
                    <a:pt x="8274" y="8754"/>
                  </a:lnTo>
                  <a:lnTo>
                    <a:pt x="8324" y="8703"/>
                  </a:lnTo>
                  <a:lnTo>
                    <a:pt x="8373" y="8650"/>
                  </a:lnTo>
                  <a:lnTo>
                    <a:pt x="8421" y="8596"/>
                  </a:lnTo>
                  <a:lnTo>
                    <a:pt x="8468" y="8538"/>
                  </a:lnTo>
                  <a:lnTo>
                    <a:pt x="8468" y="8538"/>
                  </a:lnTo>
                  <a:lnTo>
                    <a:pt x="8452" y="8579"/>
                  </a:lnTo>
                  <a:lnTo>
                    <a:pt x="8434" y="8617"/>
                  </a:lnTo>
                  <a:lnTo>
                    <a:pt x="8416" y="8653"/>
                  </a:lnTo>
                  <a:lnTo>
                    <a:pt x="8395" y="8686"/>
                  </a:lnTo>
                  <a:lnTo>
                    <a:pt x="8373" y="8718"/>
                  </a:lnTo>
                  <a:lnTo>
                    <a:pt x="8350" y="8747"/>
                  </a:lnTo>
                  <a:lnTo>
                    <a:pt x="8326" y="8775"/>
                  </a:lnTo>
                  <a:lnTo>
                    <a:pt x="8299" y="8802"/>
                  </a:lnTo>
                  <a:lnTo>
                    <a:pt x="8270" y="8826"/>
                  </a:lnTo>
                  <a:lnTo>
                    <a:pt x="8241" y="8850"/>
                  </a:lnTo>
                  <a:lnTo>
                    <a:pt x="8210" y="8873"/>
                  </a:lnTo>
                  <a:lnTo>
                    <a:pt x="8177" y="8895"/>
                  </a:lnTo>
                  <a:lnTo>
                    <a:pt x="8143" y="8916"/>
                  </a:lnTo>
                  <a:lnTo>
                    <a:pt x="8107" y="8938"/>
                  </a:lnTo>
                  <a:lnTo>
                    <a:pt x="8068" y="8957"/>
                  </a:lnTo>
                  <a:lnTo>
                    <a:pt x="8028" y="8979"/>
                  </a:lnTo>
                  <a:lnTo>
                    <a:pt x="8028" y="8979"/>
                  </a:lnTo>
                  <a:close/>
                  <a:moveTo>
                    <a:pt x="8238" y="8750"/>
                  </a:moveTo>
                  <a:lnTo>
                    <a:pt x="8238" y="8750"/>
                  </a:lnTo>
                  <a:lnTo>
                    <a:pt x="8205" y="8788"/>
                  </a:lnTo>
                  <a:lnTo>
                    <a:pt x="8185" y="8810"/>
                  </a:lnTo>
                  <a:lnTo>
                    <a:pt x="8178" y="8816"/>
                  </a:lnTo>
                  <a:lnTo>
                    <a:pt x="8175" y="8818"/>
                  </a:lnTo>
                  <a:lnTo>
                    <a:pt x="8173" y="8818"/>
                  </a:lnTo>
                  <a:lnTo>
                    <a:pt x="8173" y="8817"/>
                  </a:lnTo>
                  <a:lnTo>
                    <a:pt x="8173" y="8813"/>
                  </a:lnTo>
                  <a:lnTo>
                    <a:pt x="8180" y="8798"/>
                  </a:lnTo>
                  <a:lnTo>
                    <a:pt x="8194" y="8774"/>
                  </a:lnTo>
                  <a:lnTo>
                    <a:pt x="8214" y="8742"/>
                  </a:lnTo>
                  <a:lnTo>
                    <a:pt x="8238" y="8705"/>
                  </a:lnTo>
                  <a:lnTo>
                    <a:pt x="8293" y="8623"/>
                  </a:lnTo>
                  <a:lnTo>
                    <a:pt x="8349" y="8540"/>
                  </a:lnTo>
                  <a:lnTo>
                    <a:pt x="8398" y="8471"/>
                  </a:lnTo>
                  <a:lnTo>
                    <a:pt x="8417" y="8445"/>
                  </a:lnTo>
                  <a:lnTo>
                    <a:pt x="8430" y="8428"/>
                  </a:lnTo>
                  <a:lnTo>
                    <a:pt x="8430" y="8428"/>
                  </a:lnTo>
                  <a:lnTo>
                    <a:pt x="8508" y="8335"/>
                  </a:lnTo>
                  <a:lnTo>
                    <a:pt x="8587" y="8239"/>
                  </a:lnTo>
                  <a:lnTo>
                    <a:pt x="8663" y="8143"/>
                  </a:lnTo>
                  <a:lnTo>
                    <a:pt x="8739" y="8047"/>
                  </a:lnTo>
                  <a:lnTo>
                    <a:pt x="8739" y="8047"/>
                  </a:lnTo>
                  <a:lnTo>
                    <a:pt x="8777" y="7997"/>
                  </a:lnTo>
                  <a:lnTo>
                    <a:pt x="8815" y="7946"/>
                  </a:lnTo>
                  <a:lnTo>
                    <a:pt x="8852" y="7895"/>
                  </a:lnTo>
                  <a:lnTo>
                    <a:pt x="8888" y="7843"/>
                  </a:lnTo>
                  <a:lnTo>
                    <a:pt x="8960" y="7739"/>
                  </a:lnTo>
                  <a:lnTo>
                    <a:pt x="9030" y="7634"/>
                  </a:lnTo>
                  <a:lnTo>
                    <a:pt x="9099" y="7527"/>
                  </a:lnTo>
                  <a:lnTo>
                    <a:pt x="9167" y="7421"/>
                  </a:lnTo>
                  <a:lnTo>
                    <a:pt x="9302" y="7206"/>
                  </a:lnTo>
                  <a:lnTo>
                    <a:pt x="9302" y="7206"/>
                  </a:lnTo>
                  <a:lnTo>
                    <a:pt x="9456" y="6964"/>
                  </a:lnTo>
                  <a:lnTo>
                    <a:pt x="9613" y="6722"/>
                  </a:lnTo>
                  <a:lnTo>
                    <a:pt x="9770" y="6481"/>
                  </a:lnTo>
                  <a:lnTo>
                    <a:pt x="9929" y="6241"/>
                  </a:lnTo>
                  <a:lnTo>
                    <a:pt x="10089" y="6001"/>
                  </a:lnTo>
                  <a:lnTo>
                    <a:pt x="10251" y="5762"/>
                  </a:lnTo>
                  <a:lnTo>
                    <a:pt x="10574" y="5287"/>
                  </a:lnTo>
                  <a:lnTo>
                    <a:pt x="10574" y="5287"/>
                  </a:lnTo>
                  <a:lnTo>
                    <a:pt x="10745" y="5038"/>
                  </a:lnTo>
                  <a:lnTo>
                    <a:pt x="10917" y="4791"/>
                  </a:lnTo>
                  <a:lnTo>
                    <a:pt x="11003" y="4668"/>
                  </a:lnTo>
                  <a:lnTo>
                    <a:pt x="11090" y="4545"/>
                  </a:lnTo>
                  <a:lnTo>
                    <a:pt x="11178" y="4422"/>
                  </a:lnTo>
                  <a:lnTo>
                    <a:pt x="11267" y="4301"/>
                  </a:lnTo>
                  <a:lnTo>
                    <a:pt x="11356" y="4180"/>
                  </a:lnTo>
                  <a:lnTo>
                    <a:pt x="11447" y="4059"/>
                  </a:lnTo>
                  <a:lnTo>
                    <a:pt x="11538" y="3940"/>
                  </a:lnTo>
                  <a:lnTo>
                    <a:pt x="11631" y="3821"/>
                  </a:lnTo>
                  <a:lnTo>
                    <a:pt x="11723" y="3703"/>
                  </a:lnTo>
                  <a:lnTo>
                    <a:pt x="11818" y="3586"/>
                  </a:lnTo>
                  <a:lnTo>
                    <a:pt x="11914" y="3470"/>
                  </a:lnTo>
                  <a:lnTo>
                    <a:pt x="12012" y="3354"/>
                  </a:lnTo>
                  <a:lnTo>
                    <a:pt x="12012" y="3354"/>
                  </a:lnTo>
                  <a:lnTo>
                    <a:pt x="12136" y="3208"/>
                  </a:lnTo>
                  <a:lnTo>
                    <a:pt x="12260" y="3062"/>
                  </a:lnTo>
                  <a:lnTo>
                    <a:pt x="12382" y="2913"/>
                  </a:lnTo>
                  <a:lnTo>
                    <a:pt x="12442" y="2839"/>
                  </a:lnTo>
                  <a:lnTo>
                    <a:pt x="12502" y="2763"/>
                  </a:lnTo>
                  <a:lnTo>
                    <a:pt x="12502" y="2763"/>
                  </a:lnTo>
                  <a:lnTo>
                    <a:pt x="12468" y="2817"/>
                  </a:lnTo>
                  <a:lnTo>
                    <a:pt x="12434" y="2869"/>
                  </a:lnTo>
                  <a:lnTo>
                    <a:pt x="12400" y="2918"/>
                  </a:lnTo>
                  <a:lnTo>
                    <a:pt x="12366" y="2965"/>
                  </a:lnTo>
                  <a:lnTo>
                    <a:pt x="12366" y="2965"/>
                  </a:lnTo>
                  <a:lnTo>
                    <a:pt x="12022" y="3432"/>
                  </a:lnTo>
                  <a:lnTo>
                    <a:pt x="11850" y="3665"/>
                  </a:lnTo>
                  <a:lnTo>
                    <a:pt x="11678" y="3899"/>
                  </a:lnTo>
                  <a:lnTo>
                    <a:pt x="11508" y="4133"/>
                  </a:lnTo>
                  <a:lnTo>
                    <a:pt x="11338" y="4368"/>
                  </a:lnTo>
                  <a:lnTo>
                    <a:pt x="11171" y="4604"/>
                  </a:lnTo>
                  <a:lnTo>
                    <a:pt x="11088" y="4724"/>
                  </a:lnTo>
                  <a:lnTo>
                    <a:pt x="11006" y="4843"/>
                  </a:lnTo>
                  <a:lnTo>
                    <a:pt x="11006" y="4843"/>
                  </a:lnTo>
                  <a:lnTo>
                    <a:pt x="10848" y="5075"/>
                  </a:lnTo>
                  <a:lnTo>
                    <a:pt x="10690" y="5309"/>
                  </a:lnTo>
                  <a:lnTo>
                    <a:pt x="10375" y="5777"/>
                  </a:lnTo>
                  <a:lnTo>
                    <a:pt x="10059" y="6247"/>
                  </a:lnTo>
                  <a:lnTo>
                    <a:pt x="9900" y="6482"/>
                  </a:lnTo>
                  <a:lnTo>
                    <a:pt x="9741" y="6716"/>
                  </a:lnTo>
                  <a:lnTo>
                    <a:pt x="9741" y="6716"/>
                  </a:lnTo>
                  <a:lnTo>
                    <a:pt x="9638" y="6853"/>
                  </a:lnTo>
                  <a:lnTo>
                    <a:pt x="9638" y="6853"/>
                  </a:lnTo>
                  <a:lnTo>
                    <a:pt x="9563" y="6952"/>
                  </a:lnTo>
                  <a:lnTo>
                    <a:pt x="9489" y="7052"/>
                  </a:lnTo>
                  <a:lnTo>
                    <a:pt x="9415" y="7153"/>
                  </a:lnTo>
                  <a:lnTo>
                    <a:pt x="9343" y="7253"/>
                  </a:lnTo>
                  <a:lnTo>
                    <a:pt x="9200" y="7457"/>
                  </a:lnTo>
                  <a:lnTo>
                    <a:pt x="9058" y="7662"/>
                  </a:lnTo>
                  <a:lnTo>
                    <a:pt x="9058" y="7662"/>
                  </a:lnTo>
                  <a:lnTo>
                    <a:pt x="9027" y="7707"/>
                  </a:lnTo>
                  <a:lnTo>
                    <a:pt x="8993" y="7753"/>
                  </a:lnTo>
                  <a:lnTo>
                    <a:pt x="8926" y="7846"/>
                  </a:lnTo>
                  <a:lnTo>
                    <a:pt x="8893" y="7892"/>
                  </a:lnTo>
                  <a:lnTo>
                    <a:pt x="8860" y="7939"/>
                  </a:lnTo>
                  <a:lnTo>
                    <a:pt x="8828" y="7987"/>
                  </a:lnTo>
                  <a:lnTo>
                    <a:pt x="8797" y="8035"/>
                  </a:lnTo>
                  <a:lnTo>
                    <a:pt x="8797" y="8035"/>
                  </a:lnTo>
                  <a:lnTo>
                    <a:pt x="8660" y="8217"/>
                  </a:lnTo>
                  <a:lnTo>
                    <a:pt x="8521" y="8397"/>
                  </a:lnTo>
                  <a:lnTo>
                    <a:pt x="8381" y="8575"/>
                  </a:lnTo>
                  <a:lnTo>
                    <a:pt x="8309" y="8663"/>
                  </a:lnTo>
                  <a:lnTo>
                    <a:pt x="8238" y="8750"/>
                  </a:lnTo>
                  <a:lnTo>
                    <a:pt x="8238" y="8750"/>
                  </a:lnTo>
                  <a:close/>
                  <a:moveTo>
                    <a:pt x="8568" y="8441"/>
                  </a:moveTo>
                  <a:lnTo>
                    <a:pt x="8568" y="8441"/>
                  </a:lnTo>
                  <a:lnTo>
                    <a:pt x="8561" y="8441"/>
                  </a:lnTo>
                  <a:lnTo>
                    <a:pt x="8554" y="8444"/>
                  </a:lnTo>
                  <a:lnTo>
                    <a:pt x="8547" y="8446"/>
                  </a:lnTo>
                  <a:lnTo>
                    <a:pt x="8540" y="8449"/>
                  </a:lnTo>
                  <a:lnTo>
                    <a:pt x="8540" y="8449"/>
                  </a:lnTo>
                  <a:lnTo>
                    <a:pt x="8577" y="8398"/>
                  </a:lnTo>
                  <a:lnTo>
                    <a:pt x="8616" y="8345"/>
                  </a:lnTo>
                  <a:lnTo>
                    <a:pt x="8690" y="8240"/>
                  </a:lnTo>
                  <a:lnTo>
                    <a:pt x="8690" y="8240"/>
                  </a:lnTo>
                  <a:lnTo>
                    <a:pt x="8673" y="8284"/>
                  </a:lnTo>
                  <a:lnTo>
                    <a:pt x="8657" y="8329"/>
                  </a:lnTo>
                  <a:lnTo>
                    <a:pt x="8644" y="8375"/>
                  </a:lnTo>
                  <a:lnTo>
                    <a:pt x="8639" y="8398"/>
                  </a:lnTo>
                  <a:lnTo>
                    <a:pt x="8634" y="8421"/>
                  </a:lnTo>
                  <a:lnTo>
                    <a:pt x="8634" y="8421"/>
                  </a:lnTo>
                  <a:lnTo>
                    <a:pt x="8634" y="8426"/>
                  </a:lnTo>
                  <a:lnTo>
                    <a:pt x="8637" y="8431"/>
                  </a:lnTo>
                  <a:lnTo>
                    <a:pt x="8639" y="8434"/>
                  </a:lnTo>
                  <a:lnTo>
                    <a:pt x="8644" y="8437"/>
                  </a:lnTo>
                  <a:lnTo>
                    <a:pt x="8649" y="8437"/>
                  </a:lnTo>
                  <a:lnTo>
                    <a:pt x="8653" y="8435"/>
                  </a:lnTo>
                  <a:lnTo>
                    <a:pt x="8657" y="8433"/>
                  </a:lnTo>
                  <a:lnTo>
                    <a:pt x="8658" y="8427"/>
                  </a:lnTo>
                  <a:lnTo>
                    <a:pt x="8658" y="8427"/>
                  </a:lnTo>
                  <a:lnTo>
                    <a:pt x="8664" y="8401"/>
                  </a:lnTo>
                  <a:lnTo>
                    <a:pt x="8670" y="8376"/>
                  </a:lnTo>
                  <a:lnTo>
                    <a:pt x="8678" y="8349"/>
                  </a:lnTo>
                  <a:lnTo>
                    <a:pt x="8686" y="8324"/>
                  </a:lnTo>
                  <a:lnTo>
                    <a:pt x="8694" y="8298"/>
                  </a:lnTo>
                  <a:lnTo>
                    <a:pt x="8704" y="8273"/>
                  </a:lnTo>
                  <a:lnTo>
                    <a:pt x="8714" y="8248"/>
                  </a:lnTo>
                  <a:lnTo>
                    <a:pt x="8725" y="8224"/>
                  </a:lnTo>
                  <a:lnTo>
                    <a:pt x="8749" y="8174"/>
                  </a:lnTo>
                  <a:lnTo>
                    <a:pt x="8775" y="8126"/>
                  </a:lnTo>
                  <a:lnTo>
                    <a:pt x="8802" y="8080"/>
                  </a:lnTo>
                  <a:lnTo>
                    <a:pt x="8831" y="8033"/>
                  </a:lnTo>
                  <a:lnTo>
                    <a:pt x="8862" y="7987"/>
                  </a:lnTo>
                  <a:lnTo>
                    <a:pt x="8893" y="7941"/>
                  </a:lnTo>
                  <a:lnTo>
                    <a:pt x="8958" y="7851"/>
                  </a:lnTo>
                  <a:lnTo>
                    <a:pt x="9022" y="7764"/>
                  </a:lnTo>
                  <a:lnTo>
                    <a:pt x="9052" y="7719"/>
                  </a:lnTo>
                  <a:lnTo>
                    <a:pt x="9083" y="7676"/>
                  </a:lnTo>
                  <a:lnTo>
                    <a:pt x="9083" y="7676"/>
                  </a:lnTo>
                  <a:lnTo>
                    <a:pt x="9153" y="7573"/>
                  </a:lnTo>
                  <a:lnTo>
                    <a:pt x="9224" y="7471"/>
                  </a:lnTo>
                  <a:lnTo>
                    <a:pt x="9296" y="7369"/>
                  </a:lnTo>
                  <a:lnTo>
                    <a:pt x="9368" y="7268"/>
                  </a:lnTo>
                  <a:lnTo>
                    <a:pt x="9516" y="7067"/>
                  </a:lnTo>
                  <a:lnTo>
                    <a:pt x="9663" y="6868"/>
                  </a:lnTo>
                  <a:lnTo>
                    <a:pt x="9663" y="6868"/>
                  </a:lnTo>
                  <a:lnTo>
                    <a:pt x="9984" y="6442"/>
                  </a:lnTo>
                  <a:lnTo>
                    <a:pt x="10304" y="6016"/>
                  </a:lnTo>
                  <a:lnTo>
                    <a:pt x="10464" y="5803"/>
                  </a:lnTo>
                  <a:lnTo>
                    <a:pt x="10623" y="5590"/>
                  </a:lnTo>
                  <a:lnTo>
                    <a:pt x="10781" y="5376"/>
                  </a:lnTo>
                  <a:lnTo>
                    <a:pt x="10938" y="5160"/>
                  </a:lnTo>
                  <a:lnTo>
                    <a:pt x="10938" y="5160"/>
                  </a:lnTo>
                  <a:lnTo>
                    <a:pt x="11012" y="5057"/>
                  </a:lnTo>
                  <a:lnTo>
                    <a:pt x="11085" y="4956"/>
                  </a:lnTo>
                  <a:lnTo>
                    <a:pt x="11230" y="4748"/>
                  </a:lnTo>
                  <a:lnTo>
                    <a:pt x="11376" y="4540"/>
                  </a:lnTo>
                  <a:lnTo>
                    <a:pt x="11518" y="4331"/>
                  </a:lnTo>
                  <a:lnTo>
                    <a:pt x="11805" y="3912"/>
                  </a:lnTo>
                  <a:lnTo>
                    <a:pt x="11949" y="3703"/>
                  </a:lnTo>
                  <a:lnTo>
                    <a:pt x="12094" y="3495"/>
                  </a:lnTo>
                  <a:lnTo>
                    <a:pt x="12242" y="3289"/>
                  </a:lnTo>
                  <a:lnTo>
                    <a:pt x="12317" y="3186"/>
                  </a:lnTo>
                  <a:lnTo>
                    <a:pt x="12392" y="3084"/>
                  </a:lnTo>
                  <a:lnTo>
                    <a:pt x="12466" y="2982"/>
                  </a:lnTo>
                  <a:lnTo>
                    <a:pt x="12544" y="2882"/>
                  </a:lnTo>
                  <a:lnTo>
                    <a:pt x="12621" y="2781"/>
                  </a:lnTo>
                  <a:lnTo>
                    <a:pt x="12698" y="2681"/>
                  </a:lnTo>
                  <a:lnTo>
                    <a:pt x="12778" y="2583"/>
                  </a:lnTo>
                  <a:lnTo>
                    <a:pt x="12857" y="2485"/>
                  </a:lnTo>
                  <a:lnTo>
                    <a:pt x="12939" y="2388"/>
                  </a:lnTo>
                  <a:lnTo>
                    <a:pt x="13021" y="2292"/>
                  </a:lnTo>
                  <a:lnTo>
                    <a:pt x="13104" y="2197"/>
                  </a:lnTo>
                  <a:lnTo>
                    <a:pt x="13190" y="2102"/>
                  </a:lnTo>
                  <a:lnTo>
                    <a:pt x="13275" y="2010"/>
                  </a:lnTo>
                  <a:lnTo>
                    <a:pt x="13363" y="1918"/>
                  </a:lnTo>
                  <a:lnTo>
                    <a:pt x="13363" y="1918"/>
                  </a:lnTo>
                  <a:lnTo>
                    <a:pt x="13351" y="1932"/>
                  </a:lnTo>
                  <a:lnTo>
                    <a:pt x="13336" y="1955"/>
                  </a:lnTo>
                  <a:lnTo>
                    <a:pt x="13317" y="1984"/>
                  </a:lnTo>
                  <a:lnTo>
                    <a:pt x="13297" y="2018"/>
                  </a:lnTo>
                  <a:lnTo>
                    <a:pt x="13249" y="2101"/>
                  </a:lnTo>
                  <a:lnTo>
                    <a:pt x="13196" y="2194"/>
                  </a:lnTo>
                  <a:lnTo>
                    <a:pt x="13141" y="2294"/>
                  </a:lnTo>
                  <a:lnTo>
                    <a:pt x="13086" y="2388"/>
                  </a:lnTo>
                  <a:lnTo>
                    <a:pt x="13059" y="2432"/>
                  </a:lnTo>
                  <a:lnTo>
                    <a:pt x="13034" y="2472"/>
                  </a:lnTo>
                  <a:lnTo>
                    <a:pt x="13012" y="2507"/>
                  </a:lnTo>
                  <a:lnTo>
                    <a:pt x="12991" y="2536"/>
                  </a:lnTo>
                  <a:lnTo>
                    <a:pt x="12991" y="2536"/>
                  </a:lnTo>
                  <a:lnTo>
                    <a:pt x="12932" y="2607"/>
                  </a:lnTo>
                  <a:lnTo>
                    <a:pt x="12875" y="2677"/>
                  </a:lnTo>
                  <a:lnTo>
                    <a:pt x="12875" y="2677"/>
                  </a:lnTo>
                  <a:lnTo>
                    <a:pt x="12814" y="2748"/>
                  </a:lnTo>
                  <a:lnTo>
                    <a:pt x="12752" y="2820"/>
                  </a:lnTo>
                  <a:lnTo>
                    <a:pt x="12627" y="2960"/>
                  </a:lnTo>
                  <a:lnTo>
                    <a:pt x="12502" y="3099"/>
                  </a:lnTo>
                  <a:lnTo>
                    <a:pt x="12440" y="3169"/>
                  </a:lnTo>
                  <a:lnTo>
                    <a:pt x="12379" y="3241"/>
                  </a:lnTo>
                  <a:lnTo>
                    <a:pt x="12379" y="3241"/>
                  </a:lnTo>
                  <a:lnTo>
                    <a:pt x="12298" y="3335"/>
                  </a:lnTo>
                  <a:lnTo>
                    <a:pt x="12219" y="3431"/>
                  </a:lnTo>
                  <a:lnTo>
                    <a:pt x="12141" y="3526"/>
                  </a:lnTo>
                  <a:lnTo>
                    <a:pt x="12065" y="3624"/>
                  </a:lnTo>
                  <a:lnTo>
                    <a:pt x="11989" y="3722"/>
                  </a:lnTo>
                  <a:lnTo>
                    <a:pt x="11913" y="3820"/>
                  </a:lnTo>
                  <a:lnTo>
                    <a:pt x="11839" y="3920"/>
                  </a:lnTo>
                  <a:lnTo>
                    <a:pt x="11765" y="4020"/>
                  </a:lnTo>
                  <a:lnTo>
                    <a:pt x="11619" y="4221"/>
                  </a:lnTo>
                  <a:lnTo>
                    <a:pt x="11474" y="4423"/>
                  </a:lnTo>
                  <a:lnTo>
                    <a:pt x="11187" y="4827"/>
                  </a:lnTo>
                  <a:lnTo>
                    <a:pt x="11187" y="4827"/>
                  </a:lnTo>
                  <a:lnTo>
                    <a:pt x="11064" y="4999"/>
                  </a:lnTo>
                  <a:lnTo>
                    <a:pt x="10943" y="5173"/>
                  </a:lnTo>
                  <a:lnTo>
                    <a:pt x="10821" y="5348"/>
                  </a:lnTo>
                  <a:lnTo>
                    <a:pt x="10700" y="5522"/>
                  </a:lnTo>
                  <a:lnTo>
                    <a:pt x="10460" y="5873"/>
                  </a:lnTo>
                  <a:lnTo>
                    <a:pt x="10223" y="6224"/>
                  </a:lnTo>
                  <a:lnTo>
                    <a:pt x="10223" y="6224"/>
                  </a:lnTo>
                  <a:lnTo>
                    <a:pt x="10023" y="6501"/>
                  </a:lnTo>
                  <a:lnTo>
                    <a:pt x="9822" y="6778"/>
                  </a:lnTo>
                  <a:lnTo>
                    <a:pt x="9724" y="6917"/>
                  </a:lnTo>
                  <a:lnTo>
                    <a:pt x="9626" y="7057"/>
                  </a:lnTo>
                  <a:lnTo>
                    <a:pt x="9528" y="7196"/>
                  </a:lnTo>
                  <a:lnTo>
                    <a:pt x="9432" y="7336"/>
                  </a:lnTo>
                  <a:lnTo>
                    <a:pt x="9336" y="7477"/>
                  </a:lnTo>
                  <a:lnTo>
                    <a:pt x="9241" y="7618"/>
                  </a:lnTo>
                  <a:lnTo>
                    <a:pt x="9147" y="7760"/>
                  </a:lnTo>
                  <a:lnTo>
                    <a:pt x="9055" y="7902"/>
                  </a:lnTo>
                  <a:lnTo>
                    <a:pt x="8962" y="8044"/>
                  </a:lnTo>
                  <a:lnTo>
                    <a:pt x="8872" y="8188"/>
                  </a:lnTo>
                  <a:lnTo>
                    <a:pt x="8784" y="8331"/>
                  </a:lnTo>
                  <a:lnTo>
                    <a:pt x="8697" y="8475"/>
                  </a:lnTo>
                  <a:lnTo>
                    <a:pt x="8697" y="8475"/>
                  </a:lnTo>
                  <a:lnTo>
                    <a:pt x="8684" y="8468"/>
                  </a:lnTo>
                  <a:lnTo>
                    <a:pt x="8670" y="8461"/>
                  </a:lnTo>
                  <a:lnTo>
                    <a:pt x="8654" y="8455"/>
                  </a:lnTo>
                  <a:lnTo>
                    <a:pt x="8639" y="8449"/>
                  </a:lnTo>
                  <a:lnTo>
                    <a:pt x="8623" y="8446"/>
                  </a:lnTo>
                  <a:lnTo>
                    <a:pt x="8605" y="8444"/>
                  </a:lnTo>
                  <a:lnTo>
                    <a:pt x="8588" y="8441"/>
                  </a:lnTo>
                  <a:lnTo>
                    <a:pt x="8568" y="8441"/>
                  </a:lnTo>
                  <a:lnTo>
                    <a:pt x="8568" y="8441"/>
                  </a:lnTo>
                  <a:close/>
                  <a:moveTo>
                    <a:pt x="8780" y="8560"/>
                  </a:moveTo>
                  <a:lnTo>
                    <a:pt x="8780" y="8560"/>
                  </a:lnTo>
                  <a:lnTo>
                    <a:pt x="8767" y="8543"/>
                  </a:lnTo>
                  <a:lnTo>
                    <a:pt x="8754" y="8527"/>
                  </a:lnTo>
                  <a:lnTo>
                    <a:pt x="8741" y="8512"/>
                  </a:lnTo>
                  <a:lnTo>
                    <a:pt x="8726" y="8497"/>
                  </a:lnTo>
                  <a:lnTo>
                    <a:pt x="8726" y="8497"/>
                  </a:lnTo>
                  <a:lnTo>
                    <a:pt x="8830" y="8355"/>
                  </a:lnTo>
                  <a:lnTo>
                    <a:pt x="8933" y="8212"/>
                  </a:lnTo>
                  <a:lnTo>
                    <a:pt x="9034" y="8067"/>
                  </a:lnTo>
                  <a:lnTo>
                    <a:pt x="9135" y="7923"/>
                  </a:lnTo>
                  <a:lnTo>
                    <a:pt x="9135" y="7923"/>
                  </a:lnTo>
                  <a:lnTo>
                    <a:pt x="9043" y="8081"/>
                  </a:lnTo>
                  <a:lnTo>
                    <a:pt x="8953" y="8240"/>
                  </a:lnTo>
                  <a:lnTo>
                    <a:pt x="8865" y="8399"/>
                  </a:lnTo>
                  <a:lnTo>
                    <a:pt x="8780" y="8560"/>
                  </a:lnTo>
                  <a:lnTo>
                    <a:pt x="8780" y="8560"/>
                  </a:lnTo>
                  <a:close/>
                  <a:moveTo>
                    <a:pt x="8990" y="8781"/>
                  </a:moveTo>
                  <a:lnTo>
                    <a:pt x="8990" y="8781"/>
                  </a:lnTo>
                  <a:lnTo>
                    <a:pt x="8973" y="8781"/>
                  </a:lnTo>
                  <a:lnTo>
                    <a:pt x="8956" y="8780"/>
                  </a:lnTo>
                  <a:lnTo>
                    <a:pt x="8942" y="8775"/>
                  </a:lnTo>
                  <a:lnTo>
                    <a:pt x="8928" y="8769"/>
                  </a:lnTo>
                  <a:lnTo>
                    <a:pt x="8915" y="8761"/>
                  </a:lnTo>
                  <a:lnTo>
                    <a:pt x="8904" y="8751"/>
                  </a:lnTo>
                  <a:lnTo>
                    <a:pt x="8892" y="8741"/>
                  </a:lnTo>
                  <a:lnTo>
                    <a:pt x="8881" y="8728"/>
                  </a:lnTo>
                  <a:lnTo>
                    <a:pt x="8871" y="8714"/>
                  </a:lnTo>
                  <a:lnTo>
                    <a:pt x="8862" y="8700"/>
                  </a:lnTo>
                  <a:lnTo>
                    <a:pt x="8842" y="8667"/>
                  </a:lnTo>
                  <a:lnTo>
                    <a:pt x="8823" y="8633"/>
                  </a:lnTo>
                  <a:lnTo>
                    <a:pt x="8803" y="8598"/>
                  </a:lnTo>
                  <a:lnTo>
                    <a:pt x="8803" y="8598"/>
                  </a:lnTo>
                  <a:lnTo>
                    <a:pt x="9305" y="7906"/>
                  </a:lnTo>
                  <a:lnTo>
                    <a:pt x="9807" y="7215"/>
                  </a:lnTo>
                  <a:lnTo>
                    <a:pt x="10308" y="6523"/>
                  </a:lnTo>
                  <a:lnTo>
                    <a:pt x="10809" y="5829"/>
                  </a:lnTo>
                  <a:lnTo>
                    <a:pt x="10809" y="5829"/>
                  </a:lnTo>
                  <a:lnTo>
                    <a:pt x="10685" y="6014"/>
                  </a:lnTo>
                  <a:lnTo>
                    <a:pt x="10562" y="6199"/>
                  </a:lnTo>
                  <a:lnTo>
                    <a:pt x="10319" y="6569"/>
                  </a:lnTo>
                  <a:lnTo>
                    <a:pt x="10075" y="6941"/>
                  </a:lnTo>
                  <a:lnTo>
                    <a:pt x="9832" y="7312"/>
                  </a:lnTo>
                  <a:lnTo>
                    <a:pt x="9832" y="7312"/>
                  </a:lnTo>
                  <a:lnTo>
                    <a:pt x="9710" y="7479"/>
                  </a:lnTo>
                  <a:lnTo>
                    <a:pt x="9587" y="7649"/>
                  </a:lnTo>
                  <a:lnTo>
                    <a:pt x="9467" y="7817"/>
                  </a:lnTo>
                  <a:lnTo>
                    <a:pt x="9346" y="7987"/>
                  </a:lnTo>
                  <a:lnTo>
                    <a:pt x="9226" y="8158"/>
                  </a:lnTo>
                  <a:lnTo>
                    <a:pt x="9107" y="8329"/>
                  </a:lnTo>
                  <a:lnTo>
                    <a:pt x="8989" y="8500"/>
                  </a:lnTo>
                  <a:lnTo>
                    <a:pt x="8872" y="8672"/>
                  </a:lnTo>
                  <a:lnTo>
                    <a:pt x="8872" y="8672"/>
                  </a:lnTo>
                  <a:lnTo>
                    <a:pt x="8870" y="8675"/>
                  </a:lnTo>
                  <a:lnTo>
                    <a:pt x="8869" y="8679"/>
                  </a:lnTo>
                  <a:lnTo>
                    <a:pt x="8869" y="8682"/>
                  </a:lnTo>
                  <a:lnTo>
                    <a:pt x="8869" y="8685"/>
                  </a:lnTo>
                  <a:lnTo>
                    <a:pt x="8872" y="8691"/>
                  </a:lnTo>
                  <a:lnTo>
                    <a:pt x="8877" y="8694"/>
                  </a:lnTo>
                  <a:lnTo>
                    <a:pt x="8883" y="8696"/>
                  </a:lnTo>
                  <a:lnTo>
                    <a:pt x="8890" y="8696"/>
                  </a:lnTo>
                  <a:lnTo>
                    <a:pt x="8896" y="8694"/>
                  </a:lnTo>
                  <a:lnTo>
                    <a:pt x="8899" y="8692"/>
                  </a:lnTo>
                  <a:lnTo>
                    <a:pt x="8901" y="8689"/>
                  </a:lnTo>
                  <a:lnTo>
                    <a:pt x="8901" y="8689"/>
                  </a:lnTo>
                  <a:lnTo>
                    <a:pt x="9027" y="8524"/>
                  </a:lnTo>
                  <a:lnTo>
                    <a:pt x="9149" y="8358"/>
                  </a:lnTo>
                  <a:lnTo>
                    <a:pt x="9270" y="8191"/>
                  </a:lnTo>
                  <a:lnTo>
                    <a:pt x="9389" y="8022"/>
                  </a:lnTo>
                  <a:lnTo>
                    <a:pt x="9508" y="7853"/>
                  </a:lnTo>
                  <a:lnTo>
                    <a:pt x="9623" y="7682"/>
                  </a:lnTo>
                  <a:lnTo>
                    <a:pt x="9739" y="7511"/>
                  </a:lnTo>
                  <a:lnTo>
                    <a:pt x="9854" y="7339"/>
                  </a:lnTo>
                  <a:lnTo>
                    <a:pt x="9854" y="7339"/>
                  </a:lnTo>
                  <a:lnTo>
                    <a:pt x="9961" y="7192"/>
                  </a:lnTo>
                  <a:lnTo>
                    <a:pt x="10067" y="7047"/>
                  </a:lnTo>
                  <a:lnTo>
                    <a:pt x="10067" y="7047"/>
                  </a:lnTo>
                  <a:lnTo>
                    <a:pt x="10190" y="6881"/>
                  </a:lnTo>
                  <a:lnTo>
                    <a:pt x="10313" y="6716"/>
                  </a:lnTo>
                  <a:lnTo>
                    <a:pt x="10561" y="6385"/>
                  </a:lnTo>
                  <a:lnTo>
                    <a:pt x="10811" y="6056"/>
                  </a:lnTo>
                  <a:lnTo>
                    <a:pt x="11063" y="5727"/>
                  </a:lnTo>
                  <a:lnTo>
                    <a:pt x="11063" y="5727"/>
                  </a:lnTo>
                  <a:lnTo>
                    <a:pt x="10907" y="5973"/>
                  </a:lnTo>
                  <a:lnTo>
                    <a:pt x="10753" y="6221"/>
                  </a:lnTo>
                  <a:lnTo>
                    <a:pt x="10600" y="6469"/>
                  </a:lnTo>
                  <a:lnTo>
                    <a:pt x="10446" y="6718"/>
                  </a:lnTo>
                  <a:lnTo>
                    <a:pt x="10446" y="6718"/>
                  </a:lnTo>
                  <a:lnTo>
                    <a:pt x="10261" y="6970"/>
                  </a:lnTo>
                  <a:lnTo>
                    <a:pt x="10076" y="7223"/>
                  </a:lnTo>
                  <a:lnTo>
                    <a:pt x="10076" y="7223"/>
                  </a:lnTo>
                  <a:lnTo>
                    <a:pt x="10006" y="7318"/>
                  </a:lnTo>
                  <a:lnTo>
                    <a:pt x="9935" y="7411"/>
                  </a:lnTo>
                  <a:lnTo>
                    <a:pt x="9791" y="7601"/>
                  </a:lnTo>
                  <a:lnTo>
                    <a:pt x="9647" y="7791"/>
                  </a:lnTo>
                  <a:lnTo>
                    <a:pt x="9576" y="7886"/>
                  </a:lnTo>
                  <a:lnTo>
                    <a:pt x="9505" y="7982"/>
                  </a:lnTo>
                  <a:lnTo>
                    <a:pt x="9435" y="8078"/>
                  </a:lnTo>
                  <a:lnTo>
                    <a:pt x="9367" y="8176"/>
                  </a:lnTo>
                  <a:lnTo>
                    <a:pt x="9300" y="8274"/>
                  </a:lnTo>
                  <a:lnTo>
                    <a:pt x="9235" y="8373"/>
                  </a:lnTo>
                  <a:lnTo>
                    <a:pt x="9172" y="8474"/>
                  </a:lnTo>
                  <a:lnTo>
                    <a:pt x="9111" y="8576"/>
                  </a:lnTo>
                  <a:lnTo>
                    <a:pt x="9080" y="8627"/>
                  </a:lnTo>
                  <a:lnTo>
                    <a:pt x="9052" y="8679"/>
                  </a:lnTo>
                  <a:lnTo>
                    <a:pt x="9023" y="8730"/>
                  </a:lnTo>
                  <a:lnTo>
                    <a:pt x="8996" y="8783"/>
                  </a:lnTo>
                  <a:lnTo>
                    <a:pt x="8996" y="8783"/>
                  </a:lnTo>
                  <a:lnTo>
                    <a:pt x="8993" y="8781"/>
                  </a:lnTo>
                  <a:lnTo>
                    <a:pt x="8990" y="8781"/>
                  </a:lnTo>
                  <a:lnTo>
                    <a:pt x="8990" y="8781"/>
                  </a:lnTo>
                  <a:close/>
                  <a:moveTo>
                    <a:pt x="9018" y="8805"/>
                  </a:moveTo>
                  <a:lnTo>
                    <a:pt x="9018" y="8805"/>
                  </a:lnTo>
                  <a:lnTo>
                    <a:pt x="9049" y="8750"/>
                  </a:lnTo>
                  <a:lnTo>
                    <a:pt x="9085" y="8687"/>
                  </a:lnTo>
                  <a:lnTo>
                    <a:pt x="9126" y="8618"/>
                  </a:lnTo>
                  <a:lnTo>
                    <a:pt x="9169" y="8548"/>
                  </a:lnTo>
                  <a:lnTo>
                    <a:pt x="9249" y="8419"/>
                  </a:lnTo>
                  <a:lnTo>
                    <a:pt x="9306" y="8331"/>
                  </a:lnTo>
                  <a:lnTo>
                    <a:pt x="9306" y="8331"/>
                  </a:lnTo>
                  <a:lnTo>
                    <a:pt x="9374" y="8231"/>
                  </a:lnTo>
                  <a:lnTo>
                    <a:pt x="9444" y="8131"/>
                  </a:lnTo>
                  <a:lnTo>
                    <a:pt x="9515" y="8032"/>
                  </a:lnTo>
                  <a:lnTo>
                    <a:pt x="9587" y="7934"/>
                  </a:lnTo>
                  <a:lnTo>
                    <a:pt x="9734" y="7739"/>
                  </a:lnTo>
                  <a:lnTo>
                    <a:pt x="9880" y="7545"/>
                  </a:lnTo>
                  <a:lnTo>
                    <a:pt x="9880" y="7545"/>
                  </a:lnTo>
                  <a:lnTo>
                    <a:pt x="9966" y="7429"/>
                  </a:lnTo>
                  <a:lnTo>
                    <a:pt x="10052" y="7312"/>
                  </a:lnTo>
                  <a:lnTo>
                    <a:pt x="10224" y="7079"/>
                  </a:lnTo>
                  <a:lnTo>
                    <a:pt x="10224" y="7079"/>
                  </a:lnTo>
                  <a:lnTo>
                    <a:pt x="10101" y="7277"/>
                  </a:lnTo>
                  <a:lnTo>
                    <a:pt x="9977" y="7473"/>
                  </a:lnTo>
                  <a:lnTo>
                    <a:pt x="9851" y="7670"/>
                  </a:lnTo>
                  <a:lnTo>
                    <a:pt x="9724" y="7865"/>
                  </a:lnTo>
                  <a:lnTo>
                    <a:pt x="9594" y="8059"/>
                  </a:lnTo>
                  <a:lnTo>
                    <a:pt x="9529" y="8155"/>
                  </a:lnTo>
                  <a:lnTo>
                    <a:pt x="9463" y="8250"/>
                  </a:lnTo>
                  <a:lnTo>
                    <a:pt x="9396" y="8346"/>
                  </a:lnTo>
                  <a:lnTo>
                    <a:pt x="9329" y="8441"/>
                  </a:lnTo>
                  <a:lnTo>
                    <a:pt x="9261" y="8535"/>
                  </a:lnTo>
                  <a:lnTo>
                    <a:pt x="9192" y="8629"/>
                  </a:lnTo>
                  <a:lnTo>
                    <a:pt x="9192" y="8629"/>
                  </a:lnTo>
                  <a:lnTo>
                    <a:pt x="9105" y="8744"/>
                  </a:lnTo>
                  <a:lnTo>
                    <a:pt x="9071" y="8788"/>
                  </a:lnTo>
                  <a:lnTo>
                    <a:pt x="9044" y="8821"/>
                  </a:lnTo>
                  <a:lnTo>
                    <a:pt x="9044" y="8821"/>
                  </a:lnTo>
                  <a:lnTo>
                    <a:pt x="9018" y="8805"/>
                  </a:lnTo>
                  <a:lnTo>
                    <a:pt x="9018" y="8805"/>
                  </a:lnTo>
                  <a:close/>
                  <a:moveTo>
                    <a:pt x="9071" y="8838"/>
                  </a:moveTo>
                  <a:lnTo>
                    <a:pt x="9071" y="8838"/>
                  </a:lnTo>
                  <a:lnTo>
                    <a:pt x="9132" y="8760"/>
                  </a:lnTo>
                  <a:lnTo>
                    <a:pt x="9192" y="8680"/>
                  </a:lnTo>
                  <a:lnTo>
                    <a:pt x="9251" y="8600"/>
                  </a:lnTo>
                  <a:lnTo>
                    <a:pt x="9311" y="8521"/>
                  </a:lnTo>
                  <a:lnTo>
                    <a:pt x="9311" y="8521"/>
                  </a:lnTo>
                  <a:lnTo>
                    <a:pt x="9263" y="8607"/>
                  </a:lnTo>
                  <a:lnTo>
                    <a:pt x="9219" y="8696"/>
                  </a:lnTo>
                  <a:lnTo>
                    <a:pt x="9175" y="8787"/>
                  </a:lnTo>
                  <a:lnTo>
                    <a:pt x="9134" y="8878"/>
                  </a:lnTo>
                  <a:lnTo>
                    <a:pt x="9071" y="8838"/>
                  </a:lnTo>
                  <a:close/>
                  <a:moveTo>
                    <a:pt x="9252" y="8949"/>
                  </a:moveTo>
                  <a:lnTo>
                    <a:pt x="9252" y="8949"/>
                  </a:lnTo>
                  <a:lnTo>
                    <a:pt x="9251" y="8947"/>
                  </a:lnTo>
                  <a:lnTo>
                    <a:pt x="9249" y="8943"/>
                  </a:lnTo>
                  <a:lnTo>
                    <a:pt x="9243" y="8939"/>
                  </a:lnTo>
                  <a:lnTo>
                    <a:pt x="9241" y="8938"/>
                  </a:lnTo>
                  <a:lnTo>
                    <a:pt x="9237" y="8936"/>
                  </a:lnTo>
                  <a:lnTo>
                    <a:pt x="9234" y="8936"/>
                  </a:lnTo>
                  <a:lnTo>
                    <a:pt x="9230" y="8938"/>
                  </a:lnTo>
                  <a:lnTo>
                    <a:pt x="9230" y="8938"/>
                  </a:lnTo>
                  <a:lnTo>
                    <a:pt x="9176" y="8904"/>
                  </a:lnTo>
                  <a:lnTo>
                    <a:pt x="9176" y="8904"/>
                  </a:lnTo>
                  <a:lnTo>
                    <a:pt x="9238" y="8830"/>
                  </a:lnTo>
                  <a:lnTo>
                    <a:pt x="9299" y="8755"/>
                  </a:lnTo>
                  <a:lnTo>
                    <a:pt x="9359" y="8680"/>
                  </a:lnTo>
                  <a:lnTo>
                    <a:pt x="9419" y="8605"/>
                  </a:lnTo>
                  <a:lnTo>
                    <a:pt x="9477" y="8529"/>
                  </a:lnTo>
                  <a:lnTo>
                    <a:pt x="9536" y="8453"/>
                  </a:lnTo>
                  <a:lnTo>
                    <a:pt x="9593" y="8376"/>
                  </a:lnTo>
                  <a:lnTo>
                    <a:pt x="9650" y="8298"/>
                  </a:lnTo>
                  <a:lnTo>
                    <a:pt x="9650" y="8298"/>
                  </a:lnTo>
                  <a:lnTo>
                    <a:pt x="9256" y="8928"/>
                  </a:lnTo>
                  <a:lnTo>
                    <a:pt x="9256" y="8928"/>
                  </a:lnTo>
                  <a:lnTo>
                    <a:pt x="9255" y="8932"/>
                  </a:lnTo>
                  <a:lnTo>
                    <a:pt x="9254" y="8935"/>
                  </a:lnTo>
                  <a:lnTo>
                    <a:pt x="9254" y="8939"/>
                  </a:lnTo>
                  <a:lnTo>
                    <a:pt x="9254" y="8941"/>
                  </a:lnTo>
                  <a:lnTo>
                    <a:pt x="9257" y="8947"/>
                  </a:lnTo>
                  <a:lnTo>
                    <a:pt x="9262" y="8950"/>
                  </a:lnTo>
                  <a:lnTo>
                    <a:pt x="9268" y="8953"/>
                  </a:lnTo>
                  <a:lnTo>
                    <a:pt x="9275" y="8954"/>
                  </a:lnTo>
                  <a:lnTo>
                    <a:pt x="9277" y="8953"/>
                  </a:lnTo>
                  <a:lnTo>
                    <a:pt x="9281" y="8950"/>
                  </a:lnTo>
                  <a:lnTo>
                    <a:pt x="9283" y="8949"/>
                  </a:lnTo>
                  <a:lnTo>
                    <a:pt x="9285" y="8946"/>
                  </a:lnTo>
                  <a:lnTo>
                    <a:pt x="9285" y="8946"/>
                  </a:lnTo>
                  <a:lnTo>
                    <a:pt x="9334" y="8873"/>
                  </a:lnTo>
                  <a:lnTo>
                    <a:pt x="9385" y="8802"/>
                  </a:lnTo>
                  <a:lnTo>
                    <a:pt x="9435" y="8730"/>
                  </a:lnTo>
                  <a:lnTo>
                    <a:pt x="9487" y="8660"/>
                  </a:lnTo>
                  <a:lnTo>
                    <a:pt x="9538" y="8590"/>
                  </a:lnTo>
                  <a:lnTo>
                    <a:pt x="9591" y="8521"/>
                  </a:lnTo>
                  <a:lnTo>
                    <a:pt x="9698" y="8383"/>
                  </a:lnTo>
                  <a:lnTo>
                    <a:pt x="9698" y="8383"/>
                  </a:lnTo>
                  <a:lnTo>
                    <a:pt x="9605" y="8537"/>
                  </a:lnTo>
                  <a:lnTo>
                    <a:pt x="9513" y="8693"/>
                  </a:lnTo>
                  <a:lnTo>
                    <a:pt x="9425" y="8851"/>
                  </a:lnTo>
                  <a:lnTo>
                    <a:pt x="9380" y="8929"/>
                  </a:lnTo>
                  <a:lnTo>
                    <a:pt x="9337" y="9009"/>
                  </a:lnTo>
                  <a:lnTo>
                    <a:pt x="9337" y="9009"/>
                  </a:lnTo>
                  <a:lnTo>
                    <a:pt x="9334" y="9015"/>
                  </a:lnTo>
                  <a:lnTo>
                    <a:pt x="9336" y="9021"/>
                  </a:lnTo>
                  <a:lnTo>
                    <a:pt x="9338" y="9025"/>
                  </a:lnTo>
                  <a:lnTo>
                    <a:pt x="9341" y="9030"/>
                  </a:lnTo>
                  <a:lnTo>
                    <a:pt x="9346" y="9034"/>
                  </a:lnTo>
                  <a:lnTo>
                    <a:pt x="9352" y="9034"/>
                  </a:lnTo>
                  <a:lnTo>
                    <a:pt x="9358" y="9032"/>
                  </a:lnTo>
                  <a:lnTo>
                    <a:pt x="9362" y="9029"/>
                  </a:lnTo>
                  <a:lnTo>
                    <a:pt x="9362" y="9029"/>
                  </a:lnTo>
                  <a:lnTo>
                    <a:pt x="9407" y="8976"/>
                  </a:lnTo>
                  <a:lnTo>
                    <a:pt x="9451" y="8922"/>
                  </a:lnTo>
                  <a:lnTo>
                    <a:pt x="9451" y="8922"/>
                  </a:lnTo>
                  <a:lnTo>
                    <a:pt x="9414" y="8994"/>
                  </a:lnTo>
                  <a:lnTo>
                    <a:pt x="9378" y="9065"/>
                  </a:lnTo>
                  <a:lnTo>
                    <a:pt x="9343" y="9139"/>
                  </a:lnTo>
                  <a:lnTo>
                    <a:pt x="9309" y="9213"/>
                  </a:lnTo>
                  <a:lnTo>
                    <a:pt x="9309" y="9213"/>
                  </a:lnTo>
                  <a:lnTo>
                    <a:pt x="9295" y="9144"/>
                  </a:lnTo>
                  <a:lnTo>
                    <a:pt x="9281" y="9077"/>
                  </a:lnTo>
                  <a:lnTo>
                    <a:pt x="9252" y="8949"/>
                  </a:lnTo>
                  <a:lnTo>
                    <a:pt x="9252" y="8949"/>
                  </a:lnTo>
                  <a:close/>
                  <a:moveTo>
                    <a:pt x="9237" y="10115"/>
                  </a:moveTo>
                  <a:lnTo>
                    <a:pt x="9237" y="10115"/>
                  </a:lnTo>
                  <a:lnTo>
                    <a:pt x="9277" y="10054"/>
                  </a:lnTo>
                  <a:lnTo>
                    <a:pt x="9300" y="10020"/>
                  </a:lnTo>
                  <a:lnTo>
                    <a:pt x="9307" y="10007"/>
                  </a:lnTo>
                  <a:lnTo>
                    <a:pt x="9313" y="9997"/>
                  </a:lnTo>
                  <a:lnTo>
                    <a:pt x="9318" y="9984"/>
                  </a:lnTo>
                  <a:lnTo>
                    <a:pt x="9323" y="9970"/>
                  </a:lnTo>
                  <a:lnTo>
                    <a:pt x="9323" y="9970"/>
                  </a:lnTo>
                  <a:lnTo>
                    <a:pt x="9334" y="9957"/>
                  </a:lnTo>
                  <a:lnTo>
                    <a:pt x="9350" y="9937"/>
                  </a:lnTo>
                  <a:lnTo>
                    <a:pt x="9370" y="9910"/>
                  </a:lnTo>
                  <a:lnTo>
                    <a:pt x="9394" y="9875"/>
                  </a:lnTo>
                  <a:lnTo>
                    <a:pt x="9394" y="9875"/>
                  </a:lnTo>
                  <a:lnTo>
                    <a:pt x="9429" y="9824"/>
                  </a:lnTo>
                  <a:lnTo>
                    <a:pt x="9453" y="9792"/>
                  </a:lnTo>
                  <a:lnTo>
                    <a:pt x="9461" y="9783"/>
                  </a:lnTo>
                  <a:lnTo>
                    <a:pt x="9467" y="9776"/>
                  </a:lnTo>
                  <a:lnTo>
                    <a:pt x="9471" y="9773"/>
                  </a:lnTo>
                  <a:lnTo>
                    <a:pt x="9473" y="9773"/>
                  </a:lnTo>
                  <a:lnTo>
                    <a:pt x="9473" y="9774"/>
                  </a:lnTo>
                  <a:lnTo>
                    <a:pt x="9474" y="9779"/>
                  </a:lnTo>
                  <a:lnTo>
                    <a:pt x="9471" y="9786"/>
                  </a:lnTo>
                  <a:lnTo>
                    <a:pt x="9463" y="9807"/>
                  </a:lnTo>
                  <a:lnTo>
                    <a:pt x="9450" y="9838"/>
                  </a:lnTo>
                  <a:lnTo>
                    <a:pt x="9434" y="9874"/>
                  </a:lnTo>
                  <a:lnTo>
                    <a:pt x="9392" y="9958"/>
                  </a:lnTo>
                  <a:lnTo>
                    <a:pt x="9348" y="10045"/>
                  </a:lnTo>
                  <a:lnTo>
                    <a:pt x="9310" y="10117"/>
                  </a:lnTo>
                  <a:lnTo>
                    <a:pt x="9289" y="10162"/>
                  </a:lnTo>
                  <a:lnTo>
                    <a:pt x="9289" y="10162"/>
                  </a:lnTo>
                  <a:lnTo>
                    <a:pt x="9286" y="10168"/>
                  </a:lnTo>
                  <a:lnTo>
                    <a:pt x="9286" y="10174"/>
                  </a:lnTo>
                  <a:lnTo>
                    <a:pt x="9286" y="10174"/>
                  </a:lnTo>
                  <a:lnTo>
                    <a:pt x="9223" y="10122"/>
                  </a:lnTo>
                  <a:lnTo>
                    <a:pt x="9223" y="10122"/>
                  </a:lnTo>
                  <a:lnTo>
                    <a:pt x="9228" y="10122"/>
                  </a:lnTo>
                  <a:lnTo>
                    <a:pt x="9231" y="10121"/>
                  </a:lnTo>
                  <a:lnTo>
                    <a:pt x="9235" y="10119"/>
                  </a:lnTo>
                  <a:lnTo>
                    <a:pt x="9237" y="10115"/>
                  </a:lnTo>
                  <a:lnTo>
                    <a:pt x="9237" y="10115"/>
                  </a:lnTo>
                  <a:close/>
                  <a:moveTo>
                    <a:pt x="9367" y="10243"/>
                  </a:moveTo>
                  <a:lnTo>
                    <a:pt x="9367" y="10243"/>
                  </a:lnTo>
                  <a:lnTo>
                    <a:pt x="9302" y="10186"/>
                  </a:lnTo>
                  <a:lnTo>
                    <a:pt x="9302" y="10186"/>
                  </a:lnTo>
                  <a:lnTo>
                    <a:pt x="9306" y="10186"/>
                  </a:lnTo>
                  <a:lnTo>
                    <a:pt x="9310" y="10185"/>
                  </a:lnTo>
                  <a:lnTo>
                    <a:pt x="9315" y="10183"/>
                  </a:lnTo>
                  <a:lnTo>
                    <a:pt x="9318" y="10178"/>
                  </a:lnTo>
                  <a:lnTo>
                    <a:pt x="9318" y="10178"/>
                  </a:lnTo>
                  <a:lnTo>
                    <a:pt x="9370" y="10106"/>
                  </a:lnTo>
                  <a:lnTo>
                    <a:pt x="9423" y="10032"/>
                  </a:lnTo>
                  <a:lnTo>
                    <a:pt x="9477" y="9959"/>
                  </a:lnTo>
                  <a:lnTo>
                    <a:pt x="9531" y="9887"/>
                  </a:lnTo>
                  <a:lnTo>
                    <a:pt x="9531" y="9887"/>
                  </a:lnTo>
                  <a:lnTo>
                    <a:pt x="9521" y="9903"/>
                  </a:lnTo>
                  <a:lnTo>
                    <a:pt x="9509" y="9921"/>
                  </a:lnTo>
                  <a:lnTo>
                    <a:pt x="9498" y="9941"/>
                  </a:lnTo>
                  <a:lnTo>
                    <a:pt x="9488" y="9962"/>
                  </a:lnTo>
                  <a:lnTo>
                    <a:pt x="9468" y="10009"/>
                  </a:lnTo>
                  <a:lnTo>
                    <a:pt x="9448" y="10058"/>
                  </a:lnTo>
                  <a:lnTo>
                    <a:pt x="9428" y="10108"/>
                  </a:lnTo>
                  <a:lnTo>
                    <a:pt x="9408" y="10157"/>
                  </a:lnTo>
                  <a:lnTo>
                    <a:pt x="9388" y="10203"/>
                  </a:lnTo>
                  <a:lnTo>
                    <a:pt x="9378" y="10223"/>
                  </a:lnTo>
                  <a:lnTo>
                    <a:pt x="9368" y="10241"/>
                  </a:lnTo>
                  <a:lnTo>
                    <a:pt x="9368" y="10241"/>
                  </a:lnTo>
                  <a:lnTo>
                    <a:pt x="9367" y="10243"/>
                  </a:lnTo>
                  <a:lnTo>
                    <a:pt x="9367" y="10243"/>
                  </a:lnTo>
                  <a:close/>
                  <a:moveTo>
                    <a:pt x="9393" y="10264"/>
                  </a:moveTo>
                  <a:lnTo>
                    <a:pt x="9393" y="10264"/>
                  </a:lnTo>
                  <a:lnTo>
                    <a:pt x="9395" y="10261"/>
                  </a:lnTo>
                  <a:lnTo>
                    <a:pt x="9398" y="10259"/>
                  </a:lnTo>
                  <a:lnTo>
                    <a:pt x="9398" y="10259"/>
                  </a:lnTo>
                  <a:lnTo>
                    <a:pt x="9455" y="10184"/>
                  </a:lnTo>
                  <a:lnTo>
                    <a:pt x="9501" y="10127"/>
                  </a:lnTo>
                  <a:lnTo>
                    <a:pt x="9536" y="10085"/>
                  </a:lnTo>
                  <a:lnTo>
                    <a:pt x="9560" y="10058"/>
                  </a:lnTo>
                  <a:lnTo>
                    <a:pt x="9570" y="10048"/>
                  </a:lnTo>
                  <a:lnTo>
                    <a:pt x="9577" y="10042"/>
                  </a:lnTo>
                  <a:lnTo>
                    <a:pt x="9581" y="10039"/>
                  </a:lnTo>
                  <a:lnTo>
                    <a:pt x="9585" y="10039"/>
                  </a:lnTo>
                  <a:lnTo>
                    <a:pt x="9586" y="10041"/>
                  </a:lnTo>
                  <a:lnTo>
                    <a:pt x="9586" y="10046"/>
                  </a:lnTo>
                  <a:lnTo>
                    <a:pt x="9585" y="10052"/>
                  </a:lnTo>
                  <a:lnTo>
                    <a:pt x="9583" y="10060"/>
                  </a:lnTo>
                  <a:lnTo>
                    <a:pt x="9573" y="10082"/>
                  </a:lnTo>
                  <a:lnTo>
                    <a:pt x="9560" y="10109"/>
                  </a:lnTo>
                  <a:lnTo>
                    <a:pt x="9528" y="10175"/>
                  </a:lnTo>
                  <a:lnTo>
                    <a:pt x="9494" y="10244"/>
                  </a:lnTo>
                  <a:lnTo>
                    <a:pt x="9477" y="10277"/>
                  </a:lnTo>
                  <a:lnTo>
                    <a:pt x="9463" y="10305"/>
                  </a:lnTo>
                  <a:lnTo>
                    <a:pt x="9463" y="10305"/>
                  </a:lnTo>
                  <a:lnTo>
                    <a:pt x="9462" y="10312"/>
                  </a:lnTo>
                  <a:lnTo>
                    <a:pt x="9462" y="10319"/>
                  </a:lnTo>
                  <a:lnTo>
                    <a:pt x="9464" y="10325"/>
                  </a:lnTo>
                  <a:lnTo>
                    <a:pt x="9469" y="10328"/>
                  </a:lnTo>
                  <a:lnTo>
                    <a:pt x="9474" y="10332"/>
                  </a:lnTo>
                  <a:lnTo>
                    <a:pt x="9480" y="10333"/>
                  </a:lnTo>
                  <a:lnTo>
                    <a:pt x="9485" y="10332"/>
                  </a:lnTo>
                  <a:lnTo>
                    <a:pt x="9492" y="10327"/>
                  </a:lnTo>
                  <a:lnTo>
                    <a:pt x="9492" y="10327"/>
                  </a:lnTo>
                  <a:lnTo>
                    <a:pt x="9539" y="10284"/>
                  </a:lnTo>
                  <a:lnTo>
                    <a:pt x="9585" y="10238"/>
                  </a:lnTo>
                  <a:lnTo>
                    <a:pt x="9629" y="10191"/>
                  </a:lnTo>
                  <a:lnTo>
                    <a:pt x="9673" y="10143"/>
                  </a:lnTo>
                  <a:lnTo>
                    <a:pt x="9673" y="10143"/>
                  </a:lnTo>
                  <a:lnTo>
                    <a:pt x="9664" y="10179"/>
                  </a:lnTo>
                  <a:lnTo>
                    <a:pt x="9655" y="10216"/>
                  </a:lnTo>
                  <a:lnTo>
                    <a:pt x="9645" y="10251"/>
                  </a:lnTo>
                  <a:lnTo>
                    <a:pt x="9633" y="10286"/>
                  </a:lnTo>
                  <a:lnTo>
                    <a:pt x="9620" y="10321"/>
                  </a:lnTo>
                  <a:lnTo>
                    <a:pt x="9606" y="10355"/>
                  </a:lnTo>
                  <a:lnTo>
                    <a:pt x="9591" y="10388"/>
                  </a:lnTo>
                  <a:lnTo>
                    <a:pt x="9573" y="10422"/>
                  </a:lnTo>
                  <a:lnTo>
                    <a:pt x="9573" y="10422"/>
                  </a:lnTo>
                  <a:lnTo>
                    <a:pt x="9393" y="10264"/>
                  </a:lnTo>
                  <a:lnTo>
                    <a:pt x="9393" y="10264"/>
                  </a:lnTo>
                  <a:close/>
                  <a:moveTo>
                    <a:pt x="9606" y="10449"/>
                  </a:moveTo>
                  <a:lnTo>
                    <a:pt x="9606" y="10449"/>
                  </a:lnTo>
                  <a:lnTo>
                    <a:pt x="9650" y="10389"/>
                  </a:lnTo>
                  <a:lnTo>
                    <a:pt x="9686" y="10342"/>
                  </a:lnTo>
                  <a:lnTo>
                    <a:pt x="9712" y="10309"/>
                  </a:lnTo>
                  <a:lnTo>
                    <a:pt x="9732" y="10287"/>
                  </a:lnTo>
                  <a:lnTo>
                    <a:pt x="9739" y="10280"/>
                  </a:lnTo>
                  <a:lnTo>
                    <a:pt x="9745" y="10275"/>
                  </a:lnTo>
                  <a:lnTo>
                    <a:pt x="9750" y="10273"/>
                  </a:lnTo>
                  <a:lnTo>
                    <a:pt x="9752" y="10273"/>
                  </a:lnTo>
                  <a:lnTo>
                    <a:pt x="9753" y="10274"/>
                  </a:lnTo>
                  <a:lnTo>
                    <a:pt x="9753" y="10278"/>
                  </a:lnTo>
                  <a:lnTo>
                    <a:pt x="9750" y="10291"/>
                  </a:lnTo>
                  <a:lnTo>
                    <a:pt x="9743" y="10308"/>
                  </a:lnTo>
                  <a:lnTo>
                    <a:pt x="9732" y="10330"/>
                  </a:lnTo>
                  <a:lnTo>
                    <a:pt x="9705" y="10382"/>
                  </a:lnTo>
                  <a:lnTo>
                    <a:pt x="9675" y="10437"/>
                  </a:lnTo>
                  <a:lnTo>
                    <a:pt x="9647" y="10484"/>
                  </a:lnTo>
                  <a:lnTo>
                    <a:pt x="9647" y="10484"/>
                  </a:lnTo>
                  <a:lnTo>
                    <a:pt x="9606" y="10449"/>
                  </a:lnTo>
                  <a:lnTo>
                    <a:pt x="9606" y="10449"/>
                  </a:lnTo>
                  <a:close/>
                  <a:moveTo>
                    <a:pt x="9679" y="10509"/>
                  </a:moveTo>
                  <a:lnTo>
                    <a:pt x="9679" y="10509"/>
                  </a:lnTo>
                  <a:lnTo>
                    <a:pt x="9724" y="10464"/>
                  </a:lnTo>
                  <a:lnTo>
                    <a:pt x="9777" y="10412"/>
                  </a:lnTo>
                  <a:lnTo>
                    <a:pt x="9828" y="10364"/>
                  </a:lnTo>
                  <a:lnTo>
                    <a:pt x="9849" y="10344"/>
                  </a:lnTo>
                  <a:lnTo>
                    <a:pt x="9867" y="10330"/>
                  </a:lnTo>
                  <a:lnTo>
                    <a:pt x="9880" y="10322"/>
                  </a:lnTo>
                  <a:lnTo>
                    <a:pt x="9883" y="10320"/>
                  </a:lnTo>
                  <a:lnTo>
                    <a:pt x="9886" y="10321"/>
                  </a:lnTo>
                  <a:lnTo>
                    <a:pt x="9886" y="10323"/>
                  </a:lnTo>
                  <a:lnTo>
                    <a:pt x="9884" y="10328"/>
                  </a:lnTo>
                  <a:lnTo>
                    <a:pt x="9874" y="10346"/>
                  </a:lnTo>
                  <a:lnTo>
                    <a:pt x="9854" y="10375"/>
                  </a:lnTo>
                  <a:lnTo>
                    <a:pt x="9822" y="10416"/>
                  </a:lnTo>
                  <a:lnTo>
                    <a:pt x="9779" y="10471"/>
                  </a:lnTo>
                  <a:lnTo>
                    <a:pt x="9722" y="10541"/>
                  </a:lnTo>
                  <a:lnTo>
                    <a:pt x="9722" y="10541"/>
                  </a:lnTo>
                  <a:lnTo>
                    <a:pt x="9721" y="10543"/>
                  </a:lnTo>
                  <a:lnTo>
                    <a:pt x="9721" y="10543"/>
                  </a:lnTo>
                  <a:lnTo>
                    <a:pt x="9679" y="10509"/>
                  </a:lnTo>
                  <a:lnTo>
                    <a:pt x="9679" y="10509"/>
                  </a:lnTo>
                  <a:close/>
                  <a:moveTo>
                    <a:pt x="9750" y="10567"/>
                  </a:moveTo>
                  <a:lnTo>
                    <a:pt x="9750" y="10567"/>
                  </a:lnTo>
                  <a:lnTo>
                    <a:pt x="9783" y="10533"/>
                  </a:lnTo>
                  <a:lnTo>
                    <a:pt x="9812" y="10504"/>
                  </a:lnTo>
                  <a:lnTo>
                    <a:pt x="9838" y="10480"/>
                  </a:lnTo>
                  <a:lnTo>
                    <a:pt x="9859" y="10463"/>
                  </a:lnTo>
                  <a:lnTo>
                    <a:pt x="9876" y="10450"/>
                  </a:lnTo>
                  <a:lnTo>
                    <a:pt x="9890" y="10442"/>
                  </a:lnTo>
                  <a:lnTo>
                    <a:pt x="9895" y="10439"/>
                  </a:lnTo>
                  <a:lnTo>
                    <a:pt x="9900" y="10439"/>
                  </a:lnTo>
                  <a:lnTo>
                    <a:pt x="9903" y="10439"/>
                  </a:lnTo>
                  <a:lnTo>
                    <a:pt x="9906" y="10440"/>
                  </a:lnTo>
                  <a:lnTo>
                    <a:pt x="9908" y="10444"/>
                  </a:lnTo>
                  <a:lnTo>
                    <a:pt x="9908" y="10447"/>
                  </a:lnTo>
                  <a:lnTo>
                    <a:pt x="9908" y="10452"/>
                  </a:lnTo>
                  <a:lnTo>
                    <a:pt x="9907" y="10459"/>
                  </a:lnTo>
                  <a:lnTo>
                    <a:pt x="9902" y="10476"/>
                  </a:lnTo>
                  <a:lnTo>
                    <a:pt x="9894" y="10497"/>
                  </a:lnTo>
                  <a:lnTo>
                    <a:pt x="9882" y="10521"/>
                  </a:lnTo>
                  <a:lnTo>
                    <a:pt x="9867" y="10552"/>
                  </a:lnTo>
                  <a:lnTo>
                    <a:pt x="9848" y="10586"/>
                  </a:lnTo>
                  <a:lnTo>
                    <a:pt x="9826" y="10623"/>
                  </a:lnTo>
                  <a:lnTo>
                    <a:pt x="9826" y="10623"/>
                  </a:lnTo>
                  <a:lnTo>
                    <a:pt x="9787" y="10595"/>
                  </a:lnTo>
                  <a:lnTo>
                    <a:pt x="9750" y="10567"/>
                  </a:lnTo>
                  <a:lnTo>
                    <a:pt x="9750" y="10567"/>
                  </a:lnTo>
                  <a:close/>
                  <a:moveTo>
                    <a:pt x="9863" y="10650"/>
                  </a:moveTo>
                  <a:lnTo>
                    <a:pt x="9863" y="10650"/>
                  </a:lnTo>
                  <a:lnTo>
                    <a:pt x="9900" y="10622"/>
                  </a:lnTo>
                  <a:lnTo>
                    <a:pt x="9930" y="10601"/>
                  </a:lnTo>
                  <a:lnTo>
                    <a:pt x="9955" y="10583"/>
                  </a:lnTo>
                  <a:lnTo>
                    <a:pt x="9975" y="10570"/>
                  </a:lnTo>
                  <a:lnTo>
                    <a:pt x="9990" y="10563"/>
                  </a:lnTo>
                  <a:lnTo>
                    <a:pt x="9999" y="10559"/>
                  </a:lnTo>
                  <a:lnTo>
                    <a:pt x="10003" y="10559"/>
                  </a:lnTo>
                  <a:lnTo>
                    <a:pt x="10006" y="10560"/>
                  </a:lnTo>
                  <a:lnTo>
                    <a:pt x="10007" y="10561"/>
                  </a:lnTo>
                  <a:lnTo>
                    <a:pt x="10009" y="10563"/>
                  </a:lnTo>
                  <a:lnTo>
                    <a:pt x="10009" y="10567"/>
                  </a:lnTo>
                  <a:lnTo>
                    <a:pt x="10007" y="10572"/>
                  </a:lnTo>
                  <a:lnTo>
                    <a:pt x="10003" y="10582"/>
                  </a:lnTo>
                  <a:lnTo>
                    <a:pt x="9996" y="10595"/>
                  </a:lnTo>
                  <a:lnTo>
                    <a:pt x="9986" y="10611"/>
                  </a:lnTo>
                  <a:lnTo>
                    <a:pt x="9962" y="10650"/>
                  </a:lnTo>
                  <a:lnTo>
                    <a:pt x="9932" y="10696"/>
                  </a:lnTo>
                  <a:lnTo>
                    <a:pt x="9932" y="10696"/>
                  </a:lnTo>
                  <a:lnTo>
                    <a:pt x="9897" y="10673"/>
                  </a:lnTo>
                  <a:lnTo>
                    <a:pt x="9863" y="10650"/>
                  </a:lnTo>
                  <a:lnTo>
                    <a:pt x="9863" y="10650"/>
                  </a:lnTo>
                  <a:close/>
                  <a:moveTo>
                    <a:pt x="9966" y="10718"/>
                  </a:moveTo>
                  <a:lnTo>
                    <a:pt x="9966" y="10718"/>
                  </a:lnTo>
                  <a:lnTo>
                    <a:pt x="9990" y="10689"/>
                  </a:lnTo>
                  <a:lnTo>
                    <a:pt x="10007" y="10670"/>
                  </a:lnTo>
                  <a:lnTo>
                    <a:pt x="10014" y="10663"/>
                  </a:lnTo>
                  <a:lnTo>
                    <a:pt x="10020" y="10659"/>
                  </a:lnTo>
                  <a:lnTo>
                    <a:pt x="10025" y="10657"/>
                  </a:lnTo>
                  <a:lnTo>
                    <a:pt x="10028" y="10658"/>
                  </a:lnTo>
                  <a:lnTo>
                    <a:pt x="10031" y="10660"/>
                  </a:lnTo>
                  <a:lnTo>
                    <a:pt x="10032" y="10665"/>
                  </a:lnTo>
                  <a:lnTo>
                    <a:pt x="10032" y="10673"/>
                  </a:lnTo>
                  <a:lnTo>
                    <a:pt x="10030" y="10683"/>
                  </a:lnTo>
                  <a:lnTo>
                    <a:pt x="10024" y="10708"/>
                  </a:lnTo>
                  <a:lnTo>
                    <a:pt x="10013" y="10744"/>
                  </a:lnTo>
                  <a:lnTo>
                    <a:pt x="10013" y="10744"/>
                  </a:lnTo>
                  <a:lnTo>
                    <a:pt x="9966" y="10718"/>
                  </a:lnTo>
                  <a:lnTo>
                    <a:pt x="9966" y="10718"/>
                  </a:lnTo>
                  <a:close/>
                  <a:moveTo>
                    <a:pt x="10080" y="10779"/>
                  </a:moveTo>
                  <a:lnTo>
                    <a:pt x="10080" y="10779"/>
                  </a:lnTo>
                  <a:lnTo>
                    <a:pt x="10113" y="10756"/>
                  </a:lnTo>
                  <a:lnTo>
                    <a:pt x="10127" y="10748"/>
                  </a:lnTo>
                  <a:lnTo>
                    <a:pt x="10140" y="10741"/>
                  </a:lnTo>
                  <a:lnTo>
                    <a:pt x="10150" y="10737"/>
                  </a:lnTo>
                  <a:lnTo>
                    <a:pt x="10160" y="10734"/>
                  </a:lnTo>
                  <a:lnTo>
                    <a:pt x="10167" y="10734"/>
                  </a:lnTo>
                  <a:lnTo>
                    <a:pt x="10172" y="10735"/>
                  </a:lnTo>
                  <a:lnTo>
                    <a:pt x="10177" y="10739"/>
                  </a:lnTo>
                  <a:lnTo>
                    <a:pt x="10179" y="10744"/>
                  </a:lnTo>
                  <a:lnTo>
                    <a:pt x="10181" y="10751"/>
                  </a:lnTo>
                  <a:lnTo>
                    <a:pt x="10179" y="10760"/>
                  </a:lnTo>
                  <a:lnTo>
                    <a:pt x="10177" y="10771"/>
                  </a:lnTo>
                  <a:lnTo>
                    <a:pt x="10174" y="10783"/>
                  </a:lnTo>
                  <a:lnTo>
                    <a:pt x="10168" y="10797"/>
                  </a:lnTo>
                  <a:lnTo>
                    <a:pt x="10161" y="10815"/>
                  </a:lnTo>
                  <a:lnTo>
                    <a:pt x="10161" y="10815"/>
                  </a:lnTo>
                  <a:lnTo>
                    <a:pt x="10120" y="10797"/>
                  </a:lnTo>
                  <a:lnTo>
                    <a:pt x="10080" y="10779"/>
                  </a:lnTo>
                  <a:lnTo>
                    <a:pt x="10080" y="10779"/>
                  </a:lnTo>
                  <a:close/>
                  <a:moveTo>
                    <a:pt x="10282" y="10856"/>
                  </a:moveTo>
                  <a:lnTo>
                    <a:pt x="10282" y="10856"/>
                  </a:lnTo>
                  <a:lnTo>
                    <a:pt x="10243" y="10844"/>
                  </a:lnTo>
                  <a:lnTo>
                    <a:pt x="10204" y="10831"/>
                  </a:lnTo>
                  <a:lnTo>
                    <a:pt x="10204" y="10831"/>
                  </a:lnTo>
                  <a:lnTo>
                    <a:pt x="10234" y="10802"/>
                  </a:lnTo>
                  <a:lnTo>
                    <a:pt x="10247" y="10792"/>
                  </a:lnTo>
                  <a:lnTo>
                    <a:pt x="10259" y="10782"/>
                  </a:lnTo>
                  <a:lnTo>
                    <a:pt x="10270" y="10776"/>
                  </a:lnTo>
                  <a:lnTo>
                    <a:pt x="10278" y="10772"/>
                  </a:lnTo>
                  <a:lnTo>
                    <a:pt x="10285" y="10769"/>
                  </a:lnTo>
                  <a:lnTo>
                    <a:pt x="10291" y="10771"/>
                  </a:lnTo>
                  <a:lnTo>
                    <a:pt x="10294" y="10773"/>
                  </a:lnTo>
                  <a:lnTo>
                    <a:pt x="10298" y="10778"/>
                  </a:lnTo>
                  <a:lnTo>
                    <a:pt x="10299" y="10786"/>
                  </a:lnTo>
                  <a:lnTo>
                    <a:pt x="10299" y="10795"/>
                  </a:lnTo>
                  <a:lnTo>
                    <a:pt x="10296" y="10807"/>
                  </a:lnTo>
                  <a:lnTo>
                    <a:pt x="10293" y="10821"/>
                  </a:lnTo>
                  <a:lnTo>
                    <a:pt x="10288" y="10837"/>
                  </a:lnTo>
                  <a:lnTo>
                    <a:pt x="10282" y="10856"/>
                  </a:lnTo>
                  <a:lnTo>
                    <a:pt x="10282" y="10856"/>
                  </a:lnTo>
                  <a:close/>
                  <a:moveTo>
                    <a:pt x="10320" y="10866"/>
                  </a:moveTo>
                  <a:lnTo>
                    <a:pt x="10320" y="10866"/>
                  </a:lnTo>
                  <a:lnTo>
                    <a:pt x="10336" y="10841"/>
                  </a:lnTo>
                  <a:lnTo>
                    <a:pt x="10343" y="10830"/>
                  </a:lnTo>
                  <a:lnTo>
                    <a:pt x="10351" y="10822"/>
                  </a:lnTo>
                  <a:lnTo>
                    <a:pt x="10357" y="10816"/>
                  </a:lnTo>
                  <a:lnTo>
                    <a:pt x="10364" y="10811"/>
                  </a:lnTo>
                  <a:lnTo>
                    <a:pt x="10370" y="10809"/>
                  </a:lnTo>
                  <a:lnTo>
                    <a:pt x="10375" y="10808"/>
                  </a:lnTo>
                  <a:lnTo>
                    <a:pt x="10381" y="10809"/>
                  </a:lnTo>
                  <a:lnTo>
                    <a:pt x="10385" y="10813"/>
                  </a:lnTo>
                  <a:lnTo>
                    <a:pt x="10389" y="10819"/>
                  </a:lnTo>
                  <a:lnTo>
                    <a:pt x="10394" y="10826"/>
                  </a:lnTo>
                  <a:lnTo>
                    <a:pt x="10397" y="10835"/>
                  </a:lnTo>
                  <a:lnTo>
                    <a:pt x="10399" y="10847"/>
                  </a:lnTo>
                  <a:lnTo>
                    <a:pt x="10403" y="10859"/>
                  </a:lnTo>
                  <a:lnTo>
                    <a:pt x="10405" y="10875"/>
                  </a:lnTo>
                  <a:lnTo>
                    <a:pt x="10405" y="10875"/>
                  </a:lnTo>
                  <a:lnTo>
                    <a:pt x="10405" y="10881"/>
                  </a:lnTo>
                  <a:lnTo>
                    <a:pt x="10408" y="10884"/>
                  </a:lnTo>
                  <a:lnTo>
                    <a:pt x="10410" y="10889"/>
                  </a:lnTo>
                  <a:lnTo>
                    <a:pt x="10415" y="10891"/>
                  </a:lnTo>
                  <a:lnTo>
                    <a:pt x="10419" y="10893"/>
                  </a:lnTo>
                  <a:lnTo>
                    <a:pt x="10424" y="10893"/>
                  </a:lnTo>
                  <a:lnTo>
                    <a:pt x="10429" y="10893"/>
                  </a:lnTo>
                  <a:lnTo>
                    <a:pt x="10433" y="10891"/>
                  </a:lnTo>
                  <a:lnTo>
                    <a:pt x="10433" y="10891"/>
                  </a:lnTo>
                  <a:lnTo>
                    <a:pt x="10458" y="10868"/>
                  </a:lnTo>
                  <a:lnTo>
                    <a:pt x="10469" y="10858"/>
                  </a:lnTo>
                  <a:lnTo>
                    <a:pt x="10478" y="10851"/>
                  </a:lnTo>
                  <a:lnTo>
                    <a:pt x="10487" y="10847"/>
                  </a:lnTo>
                  <a:lnTo>
                    <a:pt x="10495" y="10843"/>
                  </a:lnTo>
                  <a:lnTo>
                    <a:pt x="10501" y="10842"/>
                  </a:lnTo>
                  <a:lnTo>
                    <a:pt x="10507" y="10843"/>
                  </a:lnTo>
                  <a:lnTo>
                    <a:pt x="10512" y="10845"/>
                  </a:lnTo>
                  <a:lnTo>
                    <a:pt x="10517" y="10850"/>
                  </a:lnTo>
                  <a:lnTo>
                    <a:pt x="10519" y="10857"/>
                  </a:lnTo>
                  <a:lnTo>
                    <a:pt x="10520" y="10865"/>
                  </a:lnTo>
                  <a:lnTo>
                    <a:pt x="10521" y="10876"/>
                  </a:lnTo>
                  <a:lnTo>
                    <a:pt x="10521" y="10888"/>
                  </a:lnTo>
                  <a:lnTo>
                    <a:pt x="10520" y="10902"/>
                  </a:lnTo>
                  <a:lnTo>
                    <a:pt x="10518" y="10918"/>
                  </a:lnTo>
                  <a:lnTo>
                    <a:pt x="10518" y="10918"/>
                  </a:lnTo>
                  <a:lnTo>
                    <a:pt x="10518" y="10918"/>
                  </a:lnTo>
                  <a:lnTo>
                    <a:pt x="10518" y="10918"/>
                  </a:lnTo>
                  <a:lnTo>
                    <a:pt x="10419" y="10893"/>
                  </a:lnTo>
                  <a:lnTo>
                    <a:pt x="10320" y="10866"/>
                  </a:lnTo>
                  <a:lnTo>
                    <a:pt x="10320" y="10866"/>
                  </a:lnTo>
                  <a:close/>
                  <a:moveTo>
                    <a:pt x="10677" y="10939"/>
                  </a:moveTo>
                  <a:lnTo>
                    <a:pt x="10677" y="10939"/>
                  </a:lnTo>
                  <a:lnTo>
                    <a:pt x="10678" y="10944"/>
                  </a:lnTo>
                  <a:lnTo>
                    <a:pt x="10679" y="10948"/>
                  </a:lnTo>
                  <a:lnTo>
                    <a:pt x="10683" y="10952"/>
                  </a:lnTo>
                  <a:lnTo>
                    <a:pt x="10686" y="10955"/>
                  </a:lnTo>
                  <a:lnTo>
                    <a:pt x="10691" y="10957"/>
                  </a:lnTo>
                  <a:lnTo>
                    <a:pt x="10697" y="10958"/>
                  </a:lnTo>
                  <a:lnTo>
                    <a:pt x="10701" y="10958"/>
                  </a:lnTo>
                  <a:lnTo>
                    <a:pt x="10706" y="10955"/>
                  </a:lnTo>
                  <a:lnTo>
                    <a:pt x="10706" y="10955"/>
                  </a:lnTo>
                  <a:lnTo>
                    <a:pt x="10761" y="10920"/>
                  </a:lnTo>
                  <a:lnTo>
                    <a:pt x="10776" y="10912"/>
                  </a:lnTo>
                  <a:lnTo>
                    <a:pt x="10780" y="10911"/>
                  </a:lnTo>
                  <a:lnTo>
                    <a:pt x="10782" y="10910"/>
                  </a:lnTo>
                  <a:lnTo>
                    <a:pt x="10783" y="10912"/>
                  </a:lnTo>
                  <a:lnTo>
                    <a:pt x="10782" y="10914"/>
                  </a:lnTo>
                  <a:lnTo>
                    <a:pt x="10775" y="10926"/>
                  </a:lnTo>
                  <a:lnTo>
                    <a:pt x="10744" y="10971"/>
                  </a:lnTo>
                  <a:lnTo>
                    <a:pt x="10744" y="10971"/>
                  </a:lnTo>
                  <a:lnTo>
                    <a:pt x="10652" y="10951"/>
                  </a:lnTo>
                  <a:lnTo>
                    <a:pt x="10559" y="10929"/>
                  </a:lnTo>
                  <a:lnTo>
                    <a:pt x="10559" y="10929"/>
                  </a:lnTo>
                  <a:lnTo>
                    <a:pt x="10577" y="10911"/>
                  </a:lnTo>
                  <a:lnTo>
                    <a:pt x="10596" y="10897"/>
                  </a:lnTo>
                  <a:lnTo>
                    <a:pt x="10611" y="10884"/>
                  </a:lnTo>
                  <a:lnTo>
                    <a:pt x="10627" y="10875"/>
                  </a:lnTo>
                  <a:lnTo>
                    <a:pt x="10639" y="10866"/>
                  </a:lnTo>
                  <a:lnTo>
                    <a:pt x="10651" y="10862"/>
                  </a:lnTo>
                  <a:lnTo>
                    <a:pt x="10660" y="10858"/>
                  </a:lnTo>
                  <a:lnTo>
                    <a:pt x="10669" y="10858"/>
                  </a:lnTo>
                  <a:lnTo>
                    <a:pt x="10676" y="10861"/>
                  </a:lnTo>
                  <a:lnTo>
                    <a:pt x="10678" y="10862"/>
                  </a:lnTo>
                  <a:lnTo>
                    <a:pt x="10680" y="10864"/>
                  </a:lnTo>
                  <a:lnTo>
                    <a:pt x="10684" y="10871"/>
                  </a:lnTo>
                  <a:lnTo>
                    <a:pt x="10686" y="10879"/>
                  </a:lnTo>
                  <a:lnTo>
                    <a:pt x="10686" y="10891"/>
                  </a:lnTo>
                  <a:lnTo>
                    <a:pt x="10685" y="10905"/>
                  </a:lnTo>
                  <a:lnTo>
                    <a:pt x="10682" y="10920"/>
                  </a:lnTo>
                  <a:lnTo>
                    <a:pt x="10677" y="10939"/>
                  </a:lnTo>
                  <a:lnTo>
                    <a:pt x="10677" y="10939"/>
                  </a:lnTo>
                  <a:close/>
                  <a:moveTo>
                    <a:pt x="10787" y="10979"/>
                  </a:moveTo>
                  <a:lnTo>
                    <a:pt x="10787" y="10979"/>
                  </a:lnTo>
                  <a:lnTo>
                    <a:pt x="10807" y="10954"/>
                  </a:lnTo>
                  <a:lnTo>
                    <a:pt x="10826" y="10931"/>
                  </a:lnTo>
                  <a:lnTo>
                    <a:pt x="10843" y="10910"/>
                  </a:lnTo>
                  <a:lnTo>
                    <a:pt x="10851" y="10903"/>
                  </a:lnTo>
                  <a:lnTo>
                    <a:pt x="10858" y="10897"/>
                  </a:lnTo>
                  <a:lnTo>
                    <a:pt x="10864" y="10893"/>
                  </a:lnTo>
                  <a:lnTo>
                    <a:pt x="10870" y="10893"/>
                  </a:lnTo>
                  <a:lnTo>
                    <a:pt x="10871" y="10893"/>
                  </a:lnTo>
                  <a:lnTo>
                    <a:pt x="10873" y="10896"/>
                  </a:lnTo>
                  <a:lnTo>
                    <a:pt x="10875" y="10898"/>
                  </a:lnTo>
                  <a:lnTo>
                    <a:pt x="10876" y="10902"/>
                  </a:lnTo>
                  <a:lnTo>
                    <a:pt x="10877" y="10911"/>
                  </a:lnTo>
                  <a:lnTo>
                    <a:pt x="10877" y="10925"/>
                  </a:lnTo>
                  <a:lnTo>
                    <a:pt x="10875" y="10943"/>
                  </a:lnTo>
                  <a:lnTo>
                    <a:pt x="10870" y="10966"/>
                  </a:lnTo>
                  <a:lnTo>
                    <a:pt x="10870" y="10966"/>
                  </a:lnTo>
                  <a:lnTo>
                    <a:pt x="10870" y="10971"/>
                  </a:lnTo>
                  <a:lnTo>
                    <a:pt x="10871" y="10975"/>
                  </a:lnTo>
                  <a:lnTo>
                    <a:pt x="10872" y="10980"/>
                  </a:lnTo>
                  <a:lnTo>
                    <a:pt x="10876" y="10985"/>
                  </a:lnTo>
                  <a:lnTo>
                    <a:pt x="10879" y="10988"/>
                  </a:lnTo>
                  <a:lnTo>
                    <a:pt x="10883" y="10989"/>
                  </a:lnTo>
                  <a:lnTo>
                    <a:pt x="10889" y="10991"/>
                  </a:lnTo>
                  <a:lnTo>
                    <a:pt x="10893" y="10989"/>
                  </a:lnTo>
                  <a:lnTo>
                    <a:pt x="10893" y="10989"/>
                  </a:lnTo>
                  <a:lnTo>
                    <a:pt x="10925" y="10977"/>
                  </a:lnTo>
                  <a:lnTo>
                    <a:pt x="10955" y="10961"/>
                  </a:lnTo>
                  <a:lnTo>
                    <a:pt x="10984" y="10950"/>
                  </a:lnTo>
                  <a:lnTo>
                    <a:pt x="10995" y="10945"/>
                  </a:lnTo>
                  <a:lnTo>
                    <a:pt x="11007" y="10943"/>
                  </a:lnTo>
                  <a:lnTo>
                    <a:pt x="11016" y="10941"/>
                  </a:lnTo>
                  <a:lnTo>
                    <a:pt x="11023" y="10943"/>
                  </a:lnTo>
                  <a:lnTo>
                    <a:pt x="11027" y="10944"/>
                  </a:lnTo>
                  <a:lnTo>
                    <a:pt x="11029" y="10946"/>
                  </a:lnTo>
                  <a:lnTo>
                    <a:pt x="11032" y="10950"/>
                  </a:lnTo>
                  <a:lnTo>
                    <a:pt x="11033" y="10953"/>
                  </a:lnTo>
                  <a:lnTo>
                    <a:pt x="11034" y="10958"/>
                  </a:lnTo>
                  <a:lnTo>
                    <a:pt x="11034" y="10964"/>
                  </a:lnTo>
                  <a:lnTo>
                    <a:pt x="11032" y="10977"/>
                  </a:lnTo>
                  <a:lnTo>
                    <a:pt x="11027" y="10995"/>
                  </a:lnTo>
                  <a:lnTo>
                    <a:pt x="11019" y="11017"/>
                  </a:lnTo>
                  <a:lnTo>
                    <a:pt x="11019" y="11017"/>
                  </a:lnTo>
                  <a:lnTo>
                    <a:pt x="10961" y="11009"/>
                  </a:lnTo>
                  <a:lnTo>
                    <a:pt x="10903" y="11000"/>
                  </a:lnTo>
                  <a:lnTo>
                    <a:pt x="10845" y="10991"/>
                  </a:lnTo>
                  <a:lnTo>
                    <a:pt x="10787" y="10979"/>
                  </a:lnTo>
                  <a:lnTo>
                    <a:pt x="10787" y="10979"/>
                  </a:lnTo>
                  <a:close/>
                  <a:moveTo>
                    <a:pt x="11145" y="11029"/>
                  </a:moveTo>
                  <a:lnTo>
                    <a:pt x="11145" y="11029"/>
                  </a:lnTo>
                  <a:lnTo>
                    <a:pt x="11074" y="11023"/>
                  </a:lnTo>
                  <a:lnTo>
                    <a:pt x="11074" y="11023"/>
                  </a:lnTo>
                  <a:lnTo>
                    <a:pt x="11094" y="10996"/>
                  </a:lnTo>
                  <a:lnTo>
                    <a:pt x="11112" y="10971"/>
                  </a:lnTo>
                  <a:lnTo>
                    <a:pt x="11129" y="10950"/>
                  </a:lnTo>
                  <a:lnTo>
                    <a:pt x="11136" y="10943"/>
                  </a:lnTo>
                  <a:lnTo>
                    <a:pt x="11143" y="10937"/>
                  </a:lnTo>
                  <a:lnTo>
                    <a:pt x="11147" y="10933"/>
                  </a:lnTo>
                  <a:lnTo>
                    <a:pt x="11150" y="10933"/>
                  </a:lnTo>
                  <a:lnTo>
                    <a:pt x="11152" y="10933"/>
                  </a:lnTo>
                  <a:lnTo>
                    <a:pt x="11153" y="10934"/>
                  </a:lnTo>
                  <a:lnTo>
                    <a:pt x="11154" y="10937"/>
                  </a:lnTo>
                  <a:lnTo>
                    <a:pt x="11156" y="10944"/>
                  </a:lnTo>
                  <a:lnTo>
                    <a:pt x="11156" y="10954"/>
                  </a:lnTo>
                  <a:lnTo>
                    <a:pt x="11153" y="10969"/>
                  </a:lnTo>
                  <a:lnTo>
                    <a:pt x="11149" y="10989"/>
                  </a:lnTo>
                  <a:lnTo>
                    <a:pt x="11143" y="11014"/>
                  </a:lnTo>
                  <a:lnTo>
                    <a:pt x="11143" y="11014"/>
                  </a:lnTo>
                  <a:lnTo>
                    <a:pt x="11142" y="11019"/>
                  </a:lnTo>
                  <a:lnTo>
                    <a:pt x="11142" y="11022"/>
                  </a:lnTo>
                  <a:lnTo>
                    <a:pt x="11143" y="11026"/>
                  </a:lnTo>
                  <a:lnTo>
                    <a:pt x="11145" y="11029"/>
                  </a:lnTo>
                  <a:lnTo>
                    <a:pt x="11145" y="11029"/>
                  </a:lnTo>
                  <a:close/>
                  <a:moveTo>
                    <a:pt x="11177" y="11032"/>
                  </a:moveTo>
                  <a:lnTo>
                    <a:pt x="11177" y="11032"/>
                  </a:lnTo>
                  <a:lnTo>
                    <a:pt x="11215" y="11000"/>
                  </a:lnTo>
                  <a:lnTo>
                    <a:pt x="11252" y="10969"/>
                  </a:lnTo>
                  <a:lnTo>
                    <a:pt x="11269" y="10957"/>
                  </a:lnTo>
                  <a:lnTo>
                    <a:pt x="11285" y="10946"/>
                  </a:lnTo>
                  <a:lnTo>
                    <a:pt x="11301" y="10937"/>
                  </a:lnTo>
                  <a:lnTo>
                    <a:pt x="11314" y="10931"/>
                  </a:lnTo>
                  <a:lnTo>
                    <a:pt x="11319" y="10930"/>
                  </a:lnTo>
                  <a:lnTo>
                    <a:pt x="11325" y="10929"/>
                  </a:lnTo>
                  <a:lnTo>
                    <a:pt x="11330" y="10929"/>
                  </a:lnTo>
                  <a:lnTo>
                    <a:pt x="11335" y="10929"/>
                  </a:lnTo>
                  <a:lnTo>
                    <a:pt x="11338" y="10931"/>
                  </a:lnTo>
                  <a:lnTo>
                    <a:pt x="11342" y="10933"/>
                  </a:lnTo>
                  <a:lnTo>
                    <a:pt x="11344" y="10938"/>
                  </a:lnTo>
                  <a:lnTo>
                    <a:pt x="11346" y="10943"/>
                  </a:lnTo>
                  <a:lnTo>
                    <a:pt x="11348" y="10950"/>
                  </a:lnTo>
                  <a:lnTo>
                    <a:pt x="11349" y="10958"/>
                  </a:lnTo>
                  <a:lnTo>
                    <a:pt x="11349" y="10966"/>
                  </a:lnTo>
                  <a:lnTo>
                    <a:pt x="11348" y="10977"/>
                  </a:lnTo>
                  <a:lnTo>
                    <a:pt x="11344" y="11002"/>
                  </a:lnTo>
                  <a:lnTo>
                    <a:pt x="11337" y="11035"/>
                  </a:lnTo>
                  <a:lnTo>
                    <a:pt x="11337" y="11035"/>
                  </a:lnTo>
                  <a:lnTo>
                    <a:pt x="11297" y="11035"/>
                  </a:lnTo>
                  <a:lnTo>
                    <a:pt x="11256" y="11035"/>
                  </a:lnTo>
                  <a:lnTo>
                    <a:pt x="11216" y="11033"/>
                  </a:lnTo>
                  <a:lnTo>
                    <a:pt x="11177" y="11032"/>
                  </a:lnTo>
                  <a:lnTo>
                    <a:pt x="11177" y="11032"/>
                  </a:lnTo>
                  <a:close/>
                  <a:moveTo>
                    <a:pt x="11495" y="11016"/>
                  </a:moveTo>
                  <a:lnTo>
                    <a:pt x="11495" y="11016"/>
                  </a:lnTo>
                  <a:lnTo>
                    <a:pt x="11503" y="11009"/>
                  </a:lnTo>
                  <a:lnTo>
                    <a:pt x="11514" y="10999"/>
                  </a:lnTo>
                  <a:lnTo>
                    <a:pt x="11537" y="10972"/>
                  </a:lnTo>
                  <a:lnTo>
                    <a:pt x="11562" y="10943"/>
                  </a:lnTo>
                  <a:lnTo>
                    <a:pt x="11586" y="10916"/>
                  </a:lnTo>
                  <a:lnTo>
                    <a:pt x="11597" y="10905"/>
                  </a:lnTo>
                  <a:lnTo>
                    <a:pt x="11606" y="10898"/>
                  </a:lnTo>
                  <a:lnTo>
                    <a:pt x="11613" y="10893"/>
                  </a:lnTo>
                  <a:lnTo>
                    <a:pt x="11616" y="10893"/>
                  </a:lnTo>
                  <a:lnTo>
                    <a:pt x="11618" y="10893"/>
                  </a:lnTo>
                  <a:lnTo>
                    <a:pt x="11619" y="10896"/>
                  </a:lnTo>
                  <a:lnTo>
                    <a:pt x="11620" y="10899"/>
                  </a:lnTo>
                  <a:lnTo>
                    <a:pt x="11620" y="10903"/>
                  </a:lnTo>
                  <a:lnTo>
                    <a:pt x="11619" y="10910"/>
                  </a:lnTo>
                  <a:lnTo>
                    <a:pt x="11614" y="10926"/>
                  </a:lnTo>
                  <a:lnTo>
                    <a:pt x="11606" y="10950"/>
                  </a:lnTo>
                  <a:lnTo>
                    <a:pt x="11606" y="10950"/>
                  </a:lnTo>
                  <a:lnTo>
                    <a:pt x="11605" y="10955"/>
                  </a:lnTo>
                  <a:lnTo>
                    <a:pt x="11606" y="10961"/>
                  </a:lnTo>
                  <a:lnTo>
                    <a:pt x="11610" y="10966"/>
                  </a:lnTo>
                  <a:lnTo>
                    <a:pt x="11613" y="10969"/>
                  </a:lnTo>
                  <a:lnTo>
                    <a:pt x="11618" y="10973"/>
                  </a:lnTo>
                  <a:lnTo>
                    <a:pt x="11624" y="10974"/>
                  </a:lnTo>
                  <a:lnTo>
                    <a:pt x="11630" y="10974"/>
                  </a:lnTo>
                  <a:lnTo>
                    <a:pt x="11635" y="10972"/>
                  </a:lnTo>
                  <a:lnTo>
                    <a:pt x="11635" y="10972"/>
                  </a:lnTo>
                  <a:lnTo>
                    <a:pt x="11659" y="10955"/>
                  </a:lnTo>
                  <a:lnTo>
                    <a:pt x="11688" y="10932"/>
                  </a:lnTo>
                  <a:lnTo>
                    <a:pt x="11722" y="10907"/>
                  </a:lnTo>
                  <a:lnTo>
                    <a:pt x="11738" y="10896"/>
                  </a:lnTo>
                  <a:lnTo>
                    <a:pt x="11755" y="10886"/>
                  </a:lnTo>
                  <a:lnTo>
                    <a:pt x="11769" y="10878"/>
                  </a:lnTo>
                  <a:lnTo>
                    <a:pt x="11782" y="10874"/>
                  </a:lnTo>
                  <a:lnTo>
                    <a:pt x="11788" y="10872"/>
                  </a:lnTo>
                  <a:lnTo>
                    <a:pt x="11793" y="10871"/>
                  </a:lnTo>
                  <a:lnTo>
                    <a:pt x="11798" y="10872"/>
                  </a:lnTo>
                  <a:lnTo>
                    <a:pt x="11802" y="10874"/>
                  </a:lnTo>
                  <a:lnTo>
                    <a:pt x="11805" y="10876"/>
                  </a:lnTo>
                  <a:lnTo>
                    <a:pt x="11806" y="10881"/>
                  </a:lnTo>
                  <a:lnTo>
                    <a:pt x="11807" y="10885"/>
                  </a:lnTo>
                  <a:lnTo>
                    <a:pt x="11809" y="10892"/>
                  </a:lnTo>
                  <a:lnTo>
                    <a:pt x="11807" y="10900"/>
                  </a:lnTo>
                  <a:lnTo>
                    <a:pt x="11806" y="10910"/>
                  </a:lnTo>
                  <a:lnTo>
                    <a:pt x="11799" y="10934"/>
                  </a:lnTo>
                  <a:lnTo>
                    <a:pt x="11799" y="10934"/>
                  </a:lnTo>
                  <a:lnTo>
                    <a:pt x="11798" y="10938"/>
                  </a:lnTo>
                  <a:lnTo>
                    <a:pt x="11798" y="10943"/>
                  </a:lnTo>
                  <a:lnTo>
                    <a:pt x="11799" y="10946"/>
                  </a:lnTo>
                  <a:lnTo>
                    <a:pt x="11802" y="10950"/>
                  </a:lnTo>
                  <a:lnTo>
                    <a:pt x="11804" y="10952"/>
                  </a:lnTo>
                  <a:lnTo>
                    <a:pt x="11807" y="10955"/>
                  </a:lnTo>
                  <a:lnTo>
                    <a:pt x="11811" y="10957"/>
                  </a:lnTo>
                  <a:lnTo>
                    <a:pt x="11815" y="10958"/>
                  </a:lnTo>
                  <a:lnTo>
                    <a:pt x="11815" y="10958"/>
                  </a:lnTo>
                  <a:lnTo>
                    <a:pt x="11761" y="10974"/>
                  </a:lnTo>
                  <a:lnTo>
                    <a:pt x="11707" y="10987"/>
                  </a:lnTo>
                  <a:lnTo>
                    <a:pt x="11653" y="10999"/>
                  </a:lnTo>
                  <a:lnTo>
                    <a:pt x="11600" y="11009"/>
                  </a:lnTo>
                  <a:lnTo>
                    <a:pt x="11548" y="11017"/>
                  </a:lnTo>
                  <a:lnTo>
                    <a:pt x="11495" y="11023"/>
                  </a:lnTo>
                  <a:lnTo>
                    <a:pt x="11442" y="11029"/>
                  </a:lnTo>
                  <a:lnTo>
                    <a:pt x="11390" y="11032"/>
                  </a:lnTo>
                  <a:lnTo>
                    <a:pt x="11390" y="11032"/>
                  </a:lnTo>
                  <a:lnTo>
                    <a:pt x="11412" y="11002"/>
                  </a:lnTo>
                  <a:lnTo>
                    <a:pt x="11435" y="10971"/>
                  </a:lnTo>
                  <a:lnTo>
                    <a:pt x="11459" y="10941"/>
                  </a:lnTo>
                  <a:lnTo>
                    <a:pt x="11479" y="10919"/>
                  </a:lnTo>
                  <a:lnTo>
                    <a:pt x="11487" y="10911"/>
                  </a:lnTo>
                  <a:lnTo>
                    <a:pt x="11493" y="10907"/>
                  </a:lnTo>
                  <a:lnTo>
                    <a:pt x="11495" y="10907"/>
                  </a:lnTo>
                  <a:lnTo>
                    <a:pt x="11496" y="10909"/>
                  </a:lnTo>
                  <a:lnTo>
                    <a:pt x="11497" y="10910"/>
                  </a:lnTo>
                  <a:lnTo>
                    <a:pt x="11497" y="10913"/>
                  </a:lnTo>
                  <a:lnTo>
                    <a:pt x="11494" y="10924"/>
                  </a:lnTo>
                  <a:lnTo>
                    <a:pt x="11488" y="10940"/>
                  </a:lnTo>
                  <a:lnTo>
                    <a:pt x="11479" y="10964"/>
                  </a:lnTo>
                  <a:lnTo>
                    <a:pt x="11465" y="10993"/>
                  </a:lnTo>
                  <a:lnTo>
                    <a:pt x="11465" y="10993"/>
                  </a:lnTo>
                  <a:lnTo>
                    <a:pt x="11462" y="11001"/>
                  </a:lnTo>
                  <a:lnTo>
                    <a:pt x="11462" y="11007"/>
                  </a:lnTo>
                  <a:lnTo>
                    <a:pt x="11465" y="11014"/>
                  </a:lnTo>
                  <a:lnTo>
                    <a:pt x="11469" y="11019"/>
                  </a:lnTo>
                  <a:lnTo>
                    <a:pt x="11475" y="11021"/>
                  </a:lnTo>
                  <a:lnTo>
                    <a:pt x="11481" y="11022"/>
                  </a:lnTo>
                  <a:lnTo>
                    <a:pt x="11488" y="11021"/>
                  </a:lnTo>
                  <a:lnTo>
                    <a:pt x="11495" y="11016"/>
                  </a:lnTo>
                  <a:lnTo>
                    <a:pt x="11495" y="11016"/>
                  </a:lnTo>
                  <a:close/>
                  <a:moveTo>
                    <a:pt x="11830" y="10954"/>
                  </a:moveTo>
                  <a:lnTo>
                    <a:pt x="11830" y="10954"/>
                  </a:lnTo>
                  <a:lnTo>
                    <a:pt x="11874" y="10922"/>
                  </a:lnTo>
                  <a:lnTo>
                    <a:pt x="11874" y="10922"/>
                  </a:lnTo>
                  <a:lnTo>
                    <a:pt x="11878" y="10918"/>
                  </a:lnTo>
                  <a:lnTo>
                    <a:pt x="11880" y="10914"/>
                  </a:lnTo>
                  <a:lnTo>
                    <a:pt x="11882" y="10911"/>
                  </a:lnTo>
                  <a:lnTo>
                    <a:pt x="11882" y="10907"/>
                  </a:lnTo>
                  <a:lnTo>
                    <a:pt x="11884" y="10903"/>
                  </a:lnTo>
                  <a:lnTo>
                    <a:pt x="11882" y="10899"/>
                  </a:lnTo>
                  <a:lnTo>
                    <a:pt x="11880" y="10895"/>
                  </a:lnTo>
                  <a:lnTo>
                    <a:pt x="11878" y="10891"/>
                  </a:lnTo>
                  <a:lnTo>
                    <a:pt x="11878" y="10891"/>
                  </a:lnTo>
                  <a:lnTo>
                    <a:pt x="11870" y="10881"/>
                  </a:lnTo>
                  <a:lnTo>
                    <a:pt x="11862" y="10874"/>
                  </a:lnTo>
                  <a:lnTo>
                    <a:pt x="11862" y="10874"/>
                  </a:lnTo>
                  <a:lnTo>
                    <a:pt x="11866" y="10868"/>
                  </a:lnTo>
                  <a:lnTo>
                    <a:pt x="11866" y="10868"/>
                  </a:lnTo>
                  <a:lnTo>
                    <a:pt x="11891" y="10876"/>
                  </a:lnTo>
                  <a:lnTo>
                    <a:pt x="11916" y="10885"/>
                  </a:lnTo>
                  <a:lnTo>
                    <a:pt x="11941" y="10895"/>
                  </a:lnTo>
                  <a:lnTo>
                    <a:pt x="11965" y="10906"/>
                  </a:lnTo>
                  <a:lnTo>
                    <a:pt x="11965" y="10906"/>
                  </a:lnTo>
                  <a:lnTo>
                    <a:pt x="11932" y="10919"/>
                  </a:lnTo>
                  <a:lnTo>
                    <a:pt x="11898" y="10932"/>
                  </a:lnTo>
                  <a:lnTo>
                    <a:pt x="11830" y="10954"/>
                  </a:lnTo>
                  <a:lnTo>
                    <a:pt x="11830" y="10954"/>
                  </a:lnTo>
                  <a:close/>
                  <a:moveTo>
                    <a:pt x="11689" y="10840"/>
                  </a:moveTo>
                  <a:lnTo>
                    <a:pt x="11689" y="10840"/>
                  </a:lnTo>
                  <a:lnTo>
                    <a:pt x="11731" y="10842"/>
                  </a:lnTo>
                  <a:lnTo>
                    <a:pt x="11774" y="10848"/>
                  </a:lnTo>
                  <a:lnTo>
                    <a:pt x="11774" y="10848"/>
                  </a:lnTo>
                  <a:lnTo>
                    <a:pt x="11752" y="10863"/>
                  </a:lnTo>
                  <a:lnTo>
                    <a:pt x="11733" y="10878"/>
                  </a:lnTo>
                  <a:lnTo>
                    <a:pt x="11714" y="10889"/>
                  </a:lnTo>
                  <a:lnTo>
                    <a:pt x="11706" y="10892"/>
                  </a:lnTo>
                  <a:lnTo>
                    <a:pt x="11699" y="10895"/>
                  </a:lnTo>
                  <a:lnTo>
                    <a:pt x="11693" y="10896"/>
                  </a:lnTo>
                  <a:lnTo>
                    <a:pt x="11687" y="10895"/>
                  </a:lnTo>
                  <a:lnTo>
                    <a:pt x="11683" y="10891"/>
                  </a:lnTo>
                  <a:lnTo>
                    <a:pt x="11681" y="10885"/>
                  </a:lnTo>
                  <a:lnTo>
                    <a:pt x="11681" y="10878"/>
                  </a:lnTo>
                  <a:lnTo>
                    <a:pt x="11681" y="10868"/>
                  </a:lnTo>
                  <a:lnTo>
                    <a:pt x="11685" y="10855"/>
                  </a:lnTo>
                  <a:lnTo>
                    <a:pt x="11689" y="10840"/>
                  </a:lnTo>
                  <a:lnTo>
                    <a:pt x="11689" y="10840"/>
                  </a:lnTo>
                  <a:close/>
                  <a:moveTo>
                    <a:pt x="11635" y="10837"/>
                  </a:moveTo>
                  <a:lnTo>
                    <a:pt x="11635" y="10837"/>
                  </a:lnTo>
                  <a:lnTo>
                    <a:pt x="11611" y="10865"/>
                  </a:lnTo>
                  <a:lnTo>
                    <a:pt x="11589" y="10890"/>
                  </a:lnTo>
                  <a:lnTo>
                    <a:pt x="11570" y="10911"/>
                  </a:lnTo>
                  <a:lnTo>
                    <a:pt x="11563" y="10918"/>
                  </a:lnTo>
                  <a:lnTo>
                    <a:pt x="11557" y="10924"/>
                  </a:lnTo>
                  <a:lnTo>
                    <a:pt x="11552" y="10926"/>
                  </a:lnTo>
                  <a:lnTo>
                    <a:pt x="11550" y="10926"/>
                  </a:lnTo>
                  <a:lnTo>
                    <a:pt x="11549" y="10925"/>
                  </a:lnTo>
                  <a:lnTo>
                    <a:pt x="11548" y="10924"/>
                  </a:lnTo>
                  <a:lnTo>
                    <a:pt x="11548" y="10922"/>
                  </a:lnTo>
                  <a:lnTo>
                    <a:pt x="11549" y="10914"/>
                  </a:lnTo>
                  <a:lnTo>
                    <a:pt x="11552" y="10902"/>
                  </a:lnTo>
                  <a:lnTo>
                    <a:pt x="11558" y="10886"/>
                  </a:lnTo>
                  <a:lnTo>
                    <a:pt x="11577" y="10838"/>
                  </a:lnTo>
                  <a:lnTo>
                    <a:pt x="11577" y="10838"/>
                  </a:lnTo>
                  <a:lnTo>
                    <a:pt x="11635" y="10837"/>
                  </a:lnTo>
                  <a:lnTo>
                    <a:pt x="11635" y="10837"/>
                  </a:lnTo>
                  <a:close/>
                  <a:moveTo>
                    <a:pt x="11518" y="10842"/>
                  </a:moveTo>
                  <a:lnTo>
                    <a:pt x="11518" y="10842"/>
                  </a:lnTo>
                  <a:lnTo>
                    <a:pt x="11487" y="10874"/>
                  </a:lnTo>
                  <a:lnTo>
                    <a:pt x="11461" y="10900"/>
                  </a:lnTo>
                  <a:lnTo>
                    <a:pt x="11441" y="10922"/>
                  </a:lnTo>
                  <a:lnTo>
                    <a:pt x="11433" y="10929"/>
                  </a:lnTo>
                  <a:lnTo>
                    <a:pt x="11426" y="10933"/>
                  </a:lnTo>
                  <a:lnTo>
                    <a:pt x="11420" y="10936"/>
                  </a:lnTo>
                  <a:lnTo>
                    <a:pt x="11418" y="10934"/>
                  </a:lnTo>
                  <a:lnTo>
                    <a:pt x="11415" y="10934"/>
                  </a:lnTo>
                  <a:lnTo>
                    <a:pt x="11414" y="10932"/>
                  </a:lnTo>
                  <a:lnTo>
                    <a:pt x="11413" y="10930"/>
                  </a:lnTo>
                  <a:lnTo>
                    <a:pt x="11411" y="10922"/>
                  </a:lnTo>
                  <a:lnTo>
                    <a:pt x="11411" y="10910"/>
                  </a:lnTo>
                  <a:lnTo>
                    <a:pt x="11411" y="10895"/>
                  </a:lnTo>
                  <a:lnTo>
                    <a:pt x="11413" y="10875"/>
                  </a:lnTo>
                  <a:lnTo>
                    <a:pt x="11417" y="10850"/>
                  </a:lnTo>
                  <a:lnTo>
                    <a:pt x="11417" y="10850"/>
                  </a:lnTo>
                  <a:lnTo>
                    <a:pt x="11467" y="10845"/>
                  </a:lnTo>
                  <a:lnTo>
                    <a:pt x="11518" y="10842"/>
                  </a:lnTo>
                  <a:lnTo>
                    <a:pt x="11518" y="10842"/>
                  </a:lnTo>
                  <a:close/>
                  <a:moveTo>
                    <a:pt x="11222" y="10870"/>
                  </a:moveTo>
                  <a:lnTo>
                    <a:pt x="11222" y="10870"/>
                  </a:lnTo>
                  <a:lnTo>
                    <a:pt x="11336" y="10859"/>
                  </a:lnTo>
                  <a:lnTo>
                    <a:pt x="11336" y="10859"/>
                  </a:lnTo>
                  <a:lnTo>
                    <a:pt x="11311" y="10882"/>
                  </a:lnTo>
                  <a:lnTo>
                    <a:pt x="11287" y="10903"/>
                  </a:lnTo>
                  <a:lnTo>
                    <a:pt x="11264" y="10919"/>
                  </a:lnTo>
                  <a:lnTo>
                    <a:pt x="11254" y="10926"/>
                  </a:lnTo>
                  <a:lnTo>
                    <a:pt x="11245" y="10931"/>
                  </a:lnTo>
                  <a:lnTo>
                    <a:pt x="11236" y="10933"/>
                  </a:lnTo>
                  <a:lnTo>
                    <a:pt x="11229" y="10933"/>
                  </a:lnTo>
                  <a:lnTo>
                    <a:pt x="11227" y="10932"/>
                  </a:lnTo>
                  <a:lnTo>
                    <a:pt x="11223" y="10931"/>
                  </a:lnTo>
                  <a:lnTo>
                    <a:pt x="11222" y="10929"/>
                  </a:lnTo>
                  <a:lnTo>
                    <a:pt x="11220" y="10926"/>
                  </a:lnTo>
                  <a:lnTo>
                    <a:pt x="11218" y="10917"/>
                  </a:lnTo>
                  <a:lnTo>
                    <a:pt x="11216" y="10905"/>
                  </a:lnTo>
                  <a:lnTo>
                    <a:pt x="11219" y="10890"/>
                  </a:lnTo>
                  <a:lnTo>
                    <a:pt x="11222" y="10870"/>
                  </a:lnTo>
                  <a:lnTo>
                    <a:pt x="11222" y="10870"/>
                  </a:lnTo>
                  <a:close/>
                  <a:moveTo>
                    <a:pt x="11120" y="10877"/>
                  </a:moveTo>
                  <a:lnTo>
                    <a:pt x="11120" y="10877"/>
                  </a:lnTo>
                  <a:lnTo>
                    <a:pt x="11159" y="10875"/>
                  </a:lnTo>
                  <a:lnTo>
                    <a:pt x="11159" y="10875"/>
                  </a:lnTo>
                  <a:lnTo>
                    <a:pt x="11117" y="10932"/>
                  </a:lnTo>
                  <a:lnTo>
                    <a:pt x="11104" y="10950"/>
                  </a:lnTo>
                  <a:lnTo>
                    <a:pt x="11096" y="10959"/>
                  </a:lnTo>
                  <a:lnTo>
                    <a:pt x="11094" y="10959"/>
                  </a:lnTo>
                  <a:lnTo>
                    <a:pt x="11094" y="10958"/>
                  </a:lnTo>
                  <a:lnTo>
                    <a:pt x="11096" y="10944"/>
                  </a:lnTo>
                  <a:lnTo>
                    <a:pt x="11105" y="10918"/>
                  </a:lnTo>
                  <a:lnTo>
                    <a:pt x="11120" y="10877"/>
                  </a:lnTo>
                  <a:lnTo>
                    <a:pt x="11120" y="10877"/>
                  </a:lnTo>
                  <a:close/>
                  <a:moveTo>
                    <a:pt x="11030" y="10877"/>
                  </a:moveTo>
                  <a:lnTo>
                    <a:pt x="11030" y="10877"/>
                  </a:lnTo>
                  <a:lnTo>
                    <a:pt x="11001" y="10896"/>
                  </a:lnTo>
                  <a:lnTo>
                    <a:pt x="10976" y="10907"/>
                  </a:lnTo>
                  <a:lnTo>
                    <a:pt x="10966" y="10912"/>
                  </a:lnTo>
                  <a:lnTo>
                    <a:pt x="10957" y="10914"/>
                  </a:lnTo>
                  <a:lnTo>
                    <a:pt x="10947" y="10916"/>
                  </a:lnTo>
                  <a:lnTo>
                    <a:pt x="10940" y="10917"/>
                  </a:lnTo>
                  <a:lnTo>
                    <a:pt x="10934" y="10914"/>
                  </a:lnTo>
                  <a:lnTo>
                    <a:pt x="10930" y="10912"/>
                  </a:lnTo>
                  <a:lnTo>
                    <a:pt x="10926" y="10909"/>
                  </a:lnTo>
                  <a:lnTo>
                    <a:pt x="10924" y="10904"/>
                  </a:lnTo>
                  <a:lnTo>
                    <a:pt x="10923" y="10897"/>
                  </a:lnTo>
                  <a:lnTo>
                    <a:pt x="10923" y="10889"/>
                  </a:lnTo>
                  <a:lnTo>
                    <a:pt x="10924" y="10879"/>
                  </a:lnTo>
                  <a:lnTo>
                    <a:pt x="10926" y="10869"/>
                  </a:lnTo>
                  <a:lnTo>
                    <a:pt x="10926" y="10869"/>
                  </a:lnTo>
                  <a:lnTo>
                    <a:pt x="10952" y="10872"/>
                  </a:lnTo>
                  <a:lnTo>
                    <a:pt x="10978" y="10875"/>
                  </a:lnTo>
                  <a:lnTo>
                    <a:pt x="11030" y="10877"/>
                  </a:lnTo>
                  <a:lnTo>
                    <a:pt x="11030" y="10877"/>
                  </a:lnTo>
                  <a:close/>
                  <a:moveTo>
                    <a:pt x="10855" y="10856"/>
                  </a:moveTo>
                  <a:lnTo>
                    <a:pt x="10855" y="10856"/>
                  </a:lnTo>
                  <a:lnTo>
                    <a:pt x="10864" y="10858"/>
                  </a:lnTo>
                  <a:lnTo>
                    <a:pt x="10864" y="10858"/>
                  </a:lnTo>
                  <a:lnTo>
                    <a:pt x="10848" y="10879"/>
                  </a:lnTo>
                  <a:lnTo>
                    <a:pt x="10835" y="10898"/>
                  </a:lnTo>
                  <a:lnTo>
                    <a:pt x="10820" y="10922"/>
                  </a:lnTo>
                  <a:lnTo>
                    <a:pt x="10824" y="10913"/>
                  </a:lnTo>
                  <a:lnTo>
                    <a:pt x="10855" y="10856"/>
                  </a:lnTo>
                  <a:lnTo>
                    <a:pt x="10855" y="10856"/>
                  </a:lnTo>
                  <a:close/>
                  <a:moveTo>
                    <a:pt x="10803" y="10847"/>
                  </a:moveTo>
                  <a:lnTo>
                    <a:pt x="10803" y="10847"/>
                  </a:lnTo>
                  <a:lnTo>
                    <a:pt x="10787" y="10858"/>
                  </a:lnTo>
                  <a:lnTo>
                    <a:pt x="10772" y="10868"/>
                  </a:lnTo>
                  <a:lnTo>
                    <a:pt x="10765" y="10871"/>
                  </a:lnTo>
                  <a:lnTo>
                    <a:pt x="10758" y="10874"/>
                  </a:lnTo>
                  <a:lnTo>
                    <a:pt x="10752" y="10875"/>
                  </a:lnTo>
                  <a:lnTo>
                    <a:pt x="10746" y="10875"/>
                  </a:lnTo>
                  <a:lnTo>
                    <a:pt x="10741" y="10874"/>
                  </a:lnTo>
                  <a:lnTo>
                    <a:pt x="10737" y="10871"/>
                  </a:lnTo>
                  <a:lnTo>
                    <a:pt x="10732" y="10868"/>
                  </a:lnTo>
                  <a:lnTo>
                    <a:pt x="10728" y="10863"/>
                  </a:lnTo>
                  <a:lnTo>
                    <a:pt x="10725" y="10856"/>
                  </a:lnTo>
                  <a:lnTo>
                    <a:pt x="10723" y="10848"/>
                  </a:lnTo>
                  <a:lnTo>
                    <a:pt x="10719" y="10838"/>
                  </a:lnTo>
                  <a:lnTo>
                    <a:pt x="10717" y="10827"/>
                  </a:lnTo>
                  <a:lnTo>
                    <a:pt x="10717" y="10827"/>
                  </a:lnTo>
                  <a:lnTo>
                    <a:pt x="10760" y="10837"/>
                  </a:lnTo>
                  <a:lnTo>
                    <a:pt x="10803" y="10847"/>
                  </a:lnTo>
                  <a:lnTo>
                    <a:pt x="10803" y="10847"/>
                  </a:lnTo>
                  <a:close/>
                  <a:moveTo>
                    <a:pt x="10587" y="10801"/>
                  </a:moveTo>
                  <a:lnTo>
                    <a:pt x="10587" y="10801"/>
                  </a:lnTo>
                  <a:lnTo>
                    <a:pt x="10624" y="10808"/>
                  </a:lnTo>
                  <a:lnTo>
                    <a:pt x="10662" y="10815"/>
                  </a:lnTo>
                  <a:lnTo>
                    <a:pt x="10662" y="10815"/>
                  </a:lnTo>
                  <a:lnTo>
                    <a:pt x="10648" y="10826"/>
                  </a:lnTo>
                  <a:lnTo>
                    <a:pt x="10632" y="10835"/>
                  </a:lnTo>
                  <a:lnTo>
                    <a:pt x="10617" y="10842"/>
                  </a:lnTo>
                  <a:lnTo>
                    <a:pt x="10610" y="10844"/>
                  </a:lnTo>
                  <a:lnTo>
                    <a:pt x="10604" y="10847"/>
                  </a:lnTo>
                  <a:lnTo>
                    <a:pt x="10598" y="10847"/>
                  </a:lnTo>
                  <a:lnTo>
                    <a:pt x="10593" y="10845"/>
                  </a:lnTo>
                  <a:lnTo>
                    <a:pt x="10588" y="10843"/>
                  </a:lnTo>
                  <a:lnTo>
                    <a:pt x="10586" y="10838"/>
                  </a:lnTo>
                  <a:lnTo>
                    <a:pt x="10583" y="10833"/>
                  </a:lnTo>
                  <a:lnTo>
                    <a:pt x="10583" y="10824"/>
                  </a:lnTo>
                  <a:lnTo>
                    <a:pt x="10583" y="10814"/>
                  </a:lnTo>
                  <a:lnTo>
                    <a:pt x="10587" y="10801"/>
                  </a:lnTo>
                  <a:lnTo>
                    <a:pt x="10587" y="10801"/>
                  </a:lnTo>
                  <a:close/>
                  <a:moveTo>
                    <a:pt x="10545" y="10790"/>
                  </a:moveTo>
                  <a:lnTo>
                    <a:pt x="10545" y="10790"/>
                  </a:lnTo>
                  <a:lnTo>
                    <a:pt x="10529" y="10802"/>
                  </a:lnTo>
                  <a:lnTo>
                    <a:pt x="10522" y="10807"/>
                  </a:lnTo>
                  <a:lnTo>
                    <a:pt x="10515" y="10809"/>
                  </a:lnTo>
                  <a:lnTo>
                    <a:pt x="10508" y="10811"/>
                  </a:lnTo>
                  <a:lnTo>
                    <a:pt x="10502" y="10813"/>
                  </a:lnTo>
                  <a:lnTo>
                    <a:pt x="10497" y="10813"/>
                  </a:lnTo>
                  <a:lnTo>
                    <a:pt x="10492" y="10811"/>
                  </a:lnTo>
                  <a:lnTo>
                    <a:pt x="10486" y="10809"/>
                  </a:lnTo>
                  <a:lnTo>
                    <a:pt x="10483" y="10807"/>
                  </a:lnTo>
                  <a:lnTo>
                    <a:pt x="10478" y="10802"/>
                  </a:lnTo>
                  <a:lnTo>
                    <a:pt x="10474" y="10796"/>
                  </a:lnTo>
                  <a:lnTo>
                    <a:pt x="10471" y="10790"/>
                  </a:lnTo>
                  <a:lnTo>
                    <a:pt x="10467" y="10783"/>
                  </a:lnTo>
                  <a:lnTo>
                    <a:pt x="10463" y="10765"/>
                  </a:lnTo>
                  <a:lnTo>
                    <a:pt x="10463" y="10765"/>
                  </a:lnTo>
                  <a:lnTo>
                    <a:pt x="10502" y="10779"/>
                  </a:lnTo>
                  <a:lnTo>
                    <a:pt x="10545" y="10790"/>
                  </a:lnTo>
                  <a:lnTo>
                    <a:pt x="10545" y="10790"/>
                  </a:lnTo>
                  <a:close/>
                  <a:moveTo>
                    <a:pt x="10403" y="10739"/>
                  </a:moveTo>
                  <a:lnTo>
                    <a:pt x="10403" y="10739"/>
                  </a:lnTo>
                  <a:lnTo>
                    <a:pt x="10381" y="10760"/>
                  </a:lnTo>
                  <a:lnTo>
                    <a:pt x="10363" y="10774"/>
                  </a:lnTo>
                  <a:lnTo>
                    <a:pt x="10351" y="10783"/>
                  </a:lnTo>
                  <a:lnTo>
                    <a:pt x="10347" y="10785"/>
                  </a:lnTo>
                  <a:lnTo>
                    <a:pt x="10343" y="10785"/>
                  </a:lnTo>
                  <a:lnTo>
                    <a:pt x="10341" y="10783"/>
                  </a:lnTo>
                  <a:lnTo>
                    <a:pt x="10340" y="10780"/>
                  </a:lnTo>
                  <a:lnTo>
                    <a:pt x="10340" y="10774"/>
                  </a:lnTo>
                  <a:lnTo>
                    <a:pt x="10341" y="10766"/>
                  </a:lnTo>
                  <a:lnTo>
                    <a:pt x="10346" y="10745"/>
                  </a:lnTo>
                  <a:lnTo>
                    <a:pt x="10354" y="10713"/>
                  </a:lnTo>
                  <a:lnTo>
                    <a:pt x="10354" y="10713"/>
                  </a:lnTo>
                  <a:lnTo>
                    <a:pt x="10378" y="10726"/>
                  </a:lnTo>
                  <a:lnTo>
                    <a:pt x="10403" y="10739"/>
                  </a:lnTo>
                  <a:lnTo>
                    <a:pt x="10403" y="10739"/>
                  </a:lnTo>
                  <a:close/>
                  <a:moveTo>
                    <a:pt x="10199" y="10625"/>
                  </a:moveTo>
                  <a:lnTo>
                    <a:pt x="10199" y="10625"/>
                  </a:lnTo>
                  <a:lnTo>
                    <a:pt x="10199" y="10629"/>
                  </a:lnTo>
                  <a:lnTo>
                    <a:pt x="10202" y="10632"/>
                  </a:lnTo>
                  <a:lnTo>
                    <a:pt x="10204" y="10636"/>
                  </a:lnTo>
                  <a:lnTo>
                    <a:pt x="10208" y="10638"/>
                  </a:lnTo>
                  <a:lnTo>
                    <a:pt x="10208" y="10638"/>
                  </a:lnTo>
                  <a:lnTo>
                    <a:pt x="10259" y="10663"/>
                  </a:lnTo>
                  <a:lnTo>
                    <a:pt x="10311" y="10686"/>
                  </a:lnTo>
                  <a:lnTo>
                    <a:pt x="10311" y="10686"/>
                  </a:lnTo>
                  <a:lnTo>
                    <a:pt x="10285" y="10708"/>
                  </a:lnTo>
                  <a:lnTo>
                    <a:pt x="10264" y="10727"/>
                  </a:lnTo>
                  <a:lnTo>
                    <a:pt x="10246" y="10741"/>
                  </a:lnTo>
                  <a:lnTo>
                    <a:pt x="10239" y="10746"/>
                  </a:lnTo>
                  <a:lnTo>
                    <a:pt x="10234" y="10748"/>
                  </a:lnTo>
                  <a:lnTo>
                    <a:pt x="10230" y="10749"/>
                  </a:lnTo>
                  <a:lnTo>
                    <a:pt x="10227" y="10748"/>
                  </a:lnTo>
                  <a:lnTo>
                    <a:pt x="10226" y="10747"/>
                  </a:lnTo>
                  <a:lnTo>
                    <a:pt x="10225" y="10742"/>
                  </a:lnTo>
                  <a:lnTo>
                    <a:pt x="10224" y="10735"/>
                  </a:lnTo>
                  <a:lnTo>
                    <a:pt x="10224" y="10725"/>
                  </a:lnTo>
                  <a:lnTo>
                    <a:pt x="10226" y="10711"/>
                  </a:lnTo>
                  <a:lnTo>
                    <a:pt x="10233" y="10672"/>
                  </a:lnTo>
                  <a:lnTo>
                    <a:pt x="10233" y="10672"/>
                  </a:lnTo>
                  <a:lnTo>
                    <a:pt x="10234" y="10666"/>
                  </a:lnTo>
                  <a:lnTo>
                    <a:pt x="10233" y="10660"/>
                  </a:lnTo>
                  <a:lnTo>
                    <a:pt x="10231" y="10656"/>
                  </a:lnTo>
                  <a:lnTo>
                    <a:pt x="10227" y="10652"/>
                  </a:lnTo>
                  <a:lnTo>
                    <a:pt x="10223" y="10650"/>
                  </a:lnTo>
                  <a:lnTo>
                    <a:pt x="10217" y="10649"/>
                  </a:lnTo>
                  <a:lnTo>
                    <a:pt x="10212" y="10649"/>
                  </a:lnTo>
                  <a:lnTo>
                    <a:pt x="10206" y="10651"/>
                  </a:lnTo>
                  <a:lnTo>
                    <a:pt x="10206" y="10651"/>
                  </a:lnTo>
                  <a:lnTo>
                    <a:pt x="10154" y="10679"/>
                  </a:lnTo>
                  <a:lnTo>
                    <a:pt x="10135" y="10689"/>
                  </a:lnTo>
                  <a:lnTo>
                    <a:pt x="10119" y="10697"/>
                  </a:lnTo>
                  <a:lnTo>
                    <a:pt x="10107" y="10700"/>
                  </a:lnTo>
                  <a:lnTo>
                    <a:pt x="10099" y="10703"/>
                  </a:lnTo>
                  <a:lnTo>
                    <a:pt x="10095" y="10701"/>
                  </a:lnTo>
                  <a:lnTo>
                    <a:pt x="10093" y="10700"/>
                  </a:lnTo>
                  <a:lnTo>
                    <a:pt x="10092" y="10699"/>
                  </a:lnTo>
                  <a:lnTo>
                    <a:pt x="10090" y="10697"/>
                  </a:lnTo>
                  <a:lnTo>
                    <a:pt x="10090" y="10689"/>
                  </a:lnTo>
                  <a:lnTo>
                    <a:pt x="10093" y="10678"/>
                  </a:lnTo>
                  <a:lnTo>
                    <a:pt x="10096" y="10664"/>
                  </a:lnTo>
                  <a:lnTo>
                    <a:pt x="10102" y="10646"/>
                  </a:lnTo>
                  <a:lnTo>
                    <a:pt x="10119" y="10602"/>
                  </a:lnTo>
                  <a:lnTo>
                    <a:pt x="10137" y="10543"/>
                  </a:lnTo>
                  <a:lnTo>
                    <a:pt x="10137" y="10543"/>
                  </a:lnTo>
                  <a:lnTo>
                    <a:pt x="10138" y="10538"/>
                  </a:lnTo>
                  <a:lnTo>
                    <a:pt x="10137" y="10532"/>
                  </a:lnTo>
                  <a:lnTo>
                    <a:pt x="10134" y="10526"/>
                  </a:lnTo>
                  <a:lnTo>
                    <a:pt x="10129" y="10522"/>
                  </a:lnTo>
                  <a:lnTo>
                    <a:pt x="10123" y="10521"/>
                  </a:lnTo>
                  <a:lnTo>
                    <a:pt x="10117" y="10520"/>
                  </a:lnTo>
                  <a:lnTo>
                    <a:pt x="10112" y="10521"/>
                  </a:lnTo>
                  <a:lnTo>
                    <a:pt x="10107" y="10526"/>
                  </a:lnTo>
                  <a:lnTo>
                    <a:pt x="10107" y="10526"/>
                  </a:lnTo>
                  <a:lnTo>
                    <a:pt x="10040" y="10593"/>
                  </a:lnTo>
                  <a:lnTo>
                    <a:pt x="10004" y="10629"/>
                  </a:lnTo>
                  <a:lnTo>
                    <a:pt x="9996" y="10637"/>
                  </a:lnTo>
                  <a:lnTo>
                    <a:pt x="9992" y="10639"/>
                  </a:lnTo>
                  <a:lnTo>
                    <a:pt x="9995" y="10636"/>
                  </a:lnTo>
                  <a:lnTo>
                    <a:pt x="9999" y="10628"/>
                  </a:lnTo>
                  <a:lnTo>
                    <a:pt x="10019" y="10598"/>
                  </a:lnTo>
                  <a:lnTo>
                    <a:pt x="10047" y="10556"/>
                  </a:lnTo>
                  <a:lnTo>
                    <a:pt x="10062" y="10532"/>
                  </a:lnTo>
                  <a:lnTo>
                    <a:pt x="10078" y="10506"/>
                  </a:lnTo>
                  <a:lnTo>
                    <a:pt x="10092" y="10479"/>
                  </a:lnTo>
                  <a:lnTo>
                    <a:pt x="10103" y="10452"/>
                  </a:lnTo>
                  <a:lnTo>
                    <a:pt x="10103" y="10452"/>
                  </a:lnTo>
                  <a:lnTo>
                    <a:pt x="10106" y="10445"/>
                  </a:lnTo>
                  <a:lnTo>
                    <a:pt x="10105" y="10438"/>
                  </a:lnTo>
                  <a:lnTo>
                    <a:pt x="10102" y="10432"/>
                  </a:lnTo>
                  <a:lnTo>
                    <a:pt x="10099" y="10428"/>
                  </a:lnTo>
                  <a:lnTo>
                    <a:pt x="10093" y="10425"/>
                  </a:lnTo>
                  <a:lnTo>
                    <a:pt x="10087" y="10424"/>
                  </a:lnTo>
                  <a:lnTo>
                    <a:pt x="10081" y="10425"/>
                  </a:lnTo>
                  <a:lnTo>
                    <a:pt x="10074" y="10430"/>
                  </a:lnTo>
                  <a:lnTo>
                    <a:pt x="10074" y="10430"/>
                  </a:lnTo>
                  <a:lnTo>
                    <a:pt x="10031" y="10466"/>
                  </a:lnTo>
                  <a:lnTo>
                    <a:pt x="9996" y="10493"/>
                  </a:lnTo>
                  <a:lnTo>
                    <a:pt x="9969" y="10513"/>
                  </a:lnTo>
                  <a:lnTo>
                    <a:pt x="9949" y="10525"/>
                  </a:lnTo>
                  <a:lnTo>
                    <a:pt x="9942" y="10528"/>
                  </a:lnTo>
                  <a:lnTo>
                    <a:pt x="9936" y="10529"/>
                  </a:lnTo>
                  <a:lnTo>
                    <a:pt x="9931" y="10531"/>
                  </a:lnTo>
                  <a:lnTo>
                    <a:pt x="9929" y="10528"/>
                  </a:lnTo>
                  <a:lnTo>
                    <a:pt x="9928" y="10526"/>
                  </a:lnTo>
                  <a:lnTo>
                    <a:pt x="9927" y="10522"/>
                  </a:lnTo>
                  <a:lnTo>
                    <a:pt x="9928" y="10517"/>
                  </a:lnTo>
                  <a:lnTo>
                    <a:pt x="9929" y="10511"/>
                  </a:lnTo>
                  <a:lnTo>
                    <a:pt x="9935" y="10494"/>
                  </a:lnTo>
                  <a:lnTo>
                    <a:pt x="9944" y="10474"/>
                  </a:lnTo>
                  <a:lnTo>
                    <a:pt x="9969" y="10426"/>
                  </a:lnTo>
                  <a:lnTo>
                    <a:pt x="9996" y="10371"/>
                  </a:lnTo>
                  <a:lnTo>
                    <a:pt x="10010" y="10343"/>
                  </a:lnTo>
                  <a:lnTo>
                    <a:pt x="10021" y="10314"/>
                  </a:lnTo>
                  <a:lnTo>
                    <a:pt x="10021" y="10314"/>
                  </a:lnTo>
                  <a:lnTo>
                    <a:pt x="10055" y="10348"/>
                  </a:lnTo>
                  <a:lnTo>
                    <a:pt x="10088" y="10382"/>
                  </a:lnTo>
                  <a:lnTo>
                    <a:pt x="10103" y="10399"/>
                  </a:lnTo>
                  <a:lnTo>
                    <a:pt x="10117" y="10417"/>
                  </a:lnTo>
                  <a:lnTo>
                    <a:pt x="10131" y="10435"/>
                  </a:lnTo>
                  <a:lnTo>
                    <a:pt x="10144" y="10453"/>
                  </a:lnTo>
                  <a:lnTo>
                    <a:pt x="10156" y="10473"/>
                  </a:lnTo>
                  <a:lnTo>
                    <a:pt x="10167" y="10492"/>
                  </a:lnTo>
                  <a:lnTo>
                    <a:pt x="10176" y="10513"/>
                  </a:lnTo>
                  <a:lnTo>
                    <a:pt x="10183" y="10534"/>
                  </a:lnTo>
                  <a:lnTo>
                    <a:pt x="10190" y="10555"/>
                  </a:lnTo>
                  <a:lnTo>
                    <a:pt x="10195" y="10577"/>
                  </a:lnTo>
                  <a:lnTo>
                    <a:pt x="10198" y="10601"/>
                  </a:lnTo>
                  <a:lnTo>
                    <a:pt x="10199" y="10625"/>
                  </a:lnTo>
                  <a:lnTo>
                    <a:pt x="10199" y="10625"/>
                  </a:lnTo>
                  <a:close/>
                  <a:moveTo>
                    <a:pt x="9992" y="10287"/>
                  </a:moveTo>
                  <a:lnTo>
                    <a:pt x="9992" y="10287"/>
                  </a:lnTo>
                  <a:lnTo>
                    <a:pt x="9958" y="10315"/>
                  </a:lnTo>
                  <a:lnTo>
                    <a:pt x="9929" y="10341"/>
                  </a:lnTo>
                  <a:lnTo>
                    <a:pt x="9904" y="10364"/>
                  </a:lnTo>
                  <a:lnTo>
                    <a:pt x="9883" y="10385"/>
                  </a:lnTo>
                  <a:lnTo>
                    <a:pt x="9883" y="10385"/>
                  </a:lnTo>
                  <a:lnTo>
                    <a:pt x="9900" y="10360"/>
                  </a:lnTo>
                  <a:lnTo>
                    <a:pt x="9917" y="10329"/>
                  </a:lnTo>
                  <a:lnTo>
                    <a:pt x="9935" y="10294"/>
                  </a:lnTo>
                  <a:lnTo>
                    <a:pt x="9955" y="10254"/>
                  </a:lnTo>
                  <a:lnTo>
                    <a:pt x="9955" y="10254"/>
                  </a:lnTo>
                  <a:lnTo>
                    <a:pt x="9992" y="10287"/>
                  </a:lnTo>
                  <a:lnTo>
                    <a:pt x="9992" y="10287"/>
                  </a:lnTo>
                  <a:close/>
                  <a:moveTo>
                    <a:pt x="9924" y="10226"/>
                  </a:moveTo>
                  <a:lnTo>
                    <a:pt x="9924" y="10226"/>
                  </a:lnTo>
                  <a:lnTo>
                    <a:pt x="9884" y="10263"/>
                  </a:lnTo>
                  <a:lnTo>
                    <a:pt x="9851" y="10294"/>
                  </a:lnTo>
                  <a:lnTo>
                    <a:pt x="9800" y="10342"/>
                  </a:lnTo>
                  <a:lnTo>
                    <a:pt x="9770" y="10371"/>
                  </a:lnTo>
                  <a:lnTo>
                    <a:pt x="9762" y="10378"/>
                  </a:lnTo>
                  <a:lnTo>
                    <a:pt x="9759" y="10380"/>
                  </a:lnTo>
                  <a:lnTo>
                    <a:pt x="9758" y="10380"/>
                  </a:lnTo>
                  <a:lnTo>
                    <a:pt x="9757" y="10378"/>
                  </a:lnTo>
                  <a:lnTo>
                    <a:pt x="9757" y="10376"/>
                  </a:lnTo>
                  <a:lnTo>
                    <a:pt x="9760" y="10367"/>
                  </a:lnTo>
                  <a:lnTo>
                    <a:pt x="9776" y="10333"/>
                  </a:lnTo>
                  <a:lnTo>
                    <a:pt x="9801" y="10274"/>
                  </a:lnTo>
                  <a:lnTo>
                    <a:pt x="9817" y="10236"/>
                  </a:lnTo>
                  <a:lnTo>
                    <a:pt x="9833" y="10191"/>
                  </a:lnTo>
                  <a:lnTo>
                    <a:pt x="9833" y="10191"/>
                  </a:lnTo>
                  <a:lnTo>
                    <a:pt x="9834" y="10184"/>
                  </a:lnTo>
                  <a:lnTo>
                    <a:pt x="9833" y="10179"/>
                  </a:lnTo>
                  <a:lnTo>
                    <a:pt x="9829" y="10175"/>
                  </a:lnTo>
                  <a:lnTo>
                    <a:pt x="9825" y="10171"/>
                  </a:lnTo>
                  <a:lnTo>
                    <a:pt x="9819" y="10169"/>
                  </a:lnTo>
                  <a:lnTo>
                    <a:pt x="9813" y="10168"/>
                  </a:lnTo>
                  <a:lnTo>
                    <a:pt x="9807" y="10170"/>
                  </a:lnTo>
                  <a:lnTo>
                    <a:pt x="9803" y="10174"/>
                  </a:lnTo>
                  <a:lnTo>
                    <a:pt x="9803" y="10174"/>
                  </a:lnTo>
                  <a:lnTo>
                    <a:pt x="9714" y="10256"/>
                  </a:lnTo>
                  <a:lnTo>
                    <a:pt x="9683" y="10284"/>
                  </a:lnTo>
                  <a:lnTo>
                    <a:pt x="9662" y="10302"/>
                  </a:lnTo>
                  <a:lnTo>
                    <a:pt x="9648" y="10314"/>
                  </a:lnTo>
                  <a:lnTo>
                    <a:pt x="9643" y="10316"/>
                  </a:lnTo>
                  <a:lnTo>
                    <a:pt x="9640" y="10318"/>
                  </a:lnTo>
                  <a:lnTo>
                    <a:pt x="9639" y="10316"/>
                  </a:lnTo>
                  <a:lnTo>
                    <a:pt x="9639" y="10314"/>
                  </a:lnTo>
                  <a:lnTo>
                    <a:pt x="9642" y="10305"/>
                  </a:lnTo>
                  <a:lnTo>
                    <a:pt x="9652" y="10288"/>
                  </a:lnTo>
                  <a:lnTo>
                    <a:pt x="9663" y="10267"/>
                  </a:lnTo>
                  <a:lnTo>
                    <a:pt x="9695" y="10209"/>
                  </a:lnTo>
                  <a:lnTo>
                    <a:pt x="9714" y="10174"/>
                  </a:lnTo>
                  <a:lnTo>
                    <a:pt x="9732" y="10135"/>
                  </a:lnTo>
                  <a:lnTo>
                    <a:pt x="9751" y="10092"/>
                  </a:lnTo>
                  <a:lnTo>
                    <a:pt x="9769" y="10047"/>
                  </a:lnTo>
                  <a:lnTo>
                    <a:pt x="9769" y="10047"/>
                  </a:lnTo>
                  <a:lnTo>
                    <a:pt x="9770" y="10044"/>
                  </a:lnTo>
                  <a:lnTo>
                    <a:pt x="9770" y="10040"/>
                  </a:lnTo>
                  <a:lnTo>
                    <a:pt x="9770" y="10040"/>
                  </a:lnTo>
                  <a:lnTo>
                    <a:pt x="9784" y="10066"/>
                  </a:lnTo>
                  <a:lnTo>
                    <a:pt x="9800" y="10090"/>
                  </a:lnTo>
                  <a:lnTo>
                    <a:pt x="9818" y="10115"/>
                  </a:lnTo>
                  <a:lnTo>
                    <a:pt x="9838" y="10138"/>
                  </a:lnTo>
                  <a:lnTo>
                    <a:pt x="9858" y="10161"/>
                  </a:lnTo>
                  <a:lnTo>
                    <a:pt x="9879" y="10183"/>
                  </a:lnTo>
                  <a:lnTo>
                    <a:pt x="9902" y="10205"/>
                  </a:lnTo>
                  <a:lnTo>
                    <a:pt x="9924" y="10226"/>
                  </a:lnTo>
                  <a:lnTo>
                    <a:pt x="9924" y="10226"/>
                  </a:lnTo>
                  <a:close/>
                  <a:moveTo>
                    <a:pt x="9756" y="9394"/>
                  </a:moveTo>
                  <a:lnTo>
                    <a:pt x="9756" y="9394"/>
                  </a:lnTo>
                  <a:lnTo>
                    <a:pt x="9719" y="9392"/>
                  </a:lnTo>
                  <a:lnTo>
                    <a:pt x="9701" y="9392"/>
                  </a:lnTo>
                  <a:lnTo>
                    <a:pt x="9682" y="9393"/>
                  </a:lnTo>
                  <a:lnTo>
                    <a:pt x="9682" y="9393"/>
                  </a:lnTo>
                  <a:lnTo>
                    <a:pt x="9807" y="9230"/>
                  </a:lnTo>
                  <a:lnTo>
                    <a:pt x="9872" y="9151"/>
                  </a:lnTo>
                  <a:lnTo>
                    <a:pt x="9936" y="9071"/>
                  </a:lnTo>
                  <a:lnTo>
                    <a:pt x="9936" y="9071"/>
                  </a:lnTo>
                  <a:lnTo>
                    <a:pt x="9965" y="9036"/>
                  </a:lnTo>
                  <a:lnTo>
                    <a:pt x="9997" y="9003"/>
                  </a:lnTo>
                  <a:lnTo>
                    <a:pt x="10059" y="8936"/>
                  </a:lnTo>
                  <a:lnTo>
                    <a:pt x="10059" y="8936"/>
                  </a:lnTo>
                  <a:lnTo>
                    <a:pt x="10078" y="8918"/>
                  </a:lnTo>
                  <a:lnTo>
                    <a:pt x="10092" y="8905"/>
                  </a:lnTo>
                  <a:lnTo>
                    <a:pt x="10101" y="8899"/>
                  </a:lnTo>
                  <a:lnTo>
                    <a:pt x="10105" y="8897"/>
                  </a:lnTo>
                  <a:lnTo>
                    <a:pt x="10107" y="8897"/>
                  </a:lnTo>
                  <a:lnTo>
                    <a:pt x="10108" y="8898"/>
                  </a:lnTo>
                  <a:lnTo>
                    <a:pt x="10108" y="8900"/>
                  </a:lnTo>
                  <a:lnTo>
                    <a:pt x="10107" y="8907"/>
                  </a:lnTo>
                  <a:lnTo>
                    <a:pt x="10103" y="8918"/>
                  </a:lnTo>
                  <a:lnTo>
                    <a:pt x="10096" y="8929"/>
                  </a:lnTo>
                  <a:lnTo>
                    <a:pt x="10080" y="8960"/>
                  </a:lnTo>
                  <a:lnTo>
                    <a:pt x="10061" y="8993"/>
                  </a:lnTo>
                  <a:lnTo>
                    <a:pt x="10031" y="9043"/>
                  </a:lnTo>
                  <a:lnTo>
                    <a:pt x="10031" y="9043"/>
                  </a:lnTo>
                  <a:lnTo>
                    <a:pt x="10014" y="9071"/>
                  </a:lnTo>
                  <a:lnTo>
                    <a:pt x="9998" y="9097"/>
                  </a:lnTo>
                  <a:lnTo>
                    <a:pt x="9980" y="9124"/>
                  </a:lnTo>
                  <a:lnTo>
                    <a:pt x="9962" y="9149"/>
                  </a:lnTo>
                  <a:lnTo>
                    <a:pt x="9924" y="9200"/>
                  </a:lnTo>
                  <a:lnTo>
                    <a:pt x="9884" y="9250"/>
                  </a:lnTo>
                  <a:lnTo>
                    <a:pt x="9884" y="9250"/>
                  </a:lnTo>
                  <a:lnTo>
                    <a:pt x="9854" y="9281"/>
                  </a:lnTo>
                  <a:lnTo>
                    <a:pt x="9834" y="9304"/>
                  </a:lnTo>
                  <a:lnTo>
                    <a:pt x="9827" y="9312"/>
                  </a:lnTo>
                  <a:lnTo>
                    <a:pt x="9824" y="9319"/>
                  </a:lnTo>
                  <a:lnTo>
                    <a:pt x="9822" y="9324"/>
                  </a:lnTo>
                  <a:lnTo>
                    <a:pt x="9822" y="9326"/>
                  </a:lnTo>
                  <a:lnTo>
                    <a:pt x="9824" y="9327"/>
                  </a:lnTo>
                  <a:lnTo>
                    <a:pt x="9824" y="9327"/>
                  </a:lnTo>
                  <a:lnTo>
                    <a:pt x="9784" y="9376"/>
                  </a:lnTo>
                  <a:lnTo>
                    <a:pt x="9784" y="9376"/>
                  </a:lnTo>
                  <a:lnTo>
                    <a:pt x="9783" y="9380"/>
                  </a:lnTo>
                  <a:lnTo>
                    <a:pt x="9782" y="9382"/>
                  </a:lnTo>
                  <a:lnTo>
                    <a:pt x="9782" y="9388"/>
                  </a:lnTo>
                  <a:lnTo>
                    <a:pt x="9785" y="9394"/>
                  </a:lnTo>
                  <a:lnTo>
                    <a:pt x="9789" y="9399"/>
                  </a:lnTo>
                  <a:lnTo>
                    <a:pt x="9794" y="9402"/>
                  </a:lnTo>
                  <a:lnTo>
                    <a:pt x="9800" y="9403"/>
                  </a:lnTo>
                  <a:lnTo>
                    <a:pt x="9806" y="9402"/>
                  </a:lnTo>
                  <a:lnTo>
                    <a:pt x="9810" y="9400"/>
                  </a:lnTo>
                  <a:lnTo>
                    <a:pt x="9812" y="9398"/>
                  </a:lnTo>
                  <a:lnTo>
                    <a:pt x="9812" y="9398"/>
                  </a:lnTo>
                  <a:lnTo>
                    <a:pt x="9854" y="9346"/>
                  </a:lnTo>
                  <a:lnTo>
                    <a:pt x="9896" y="9293"/>
                  </a:lnTo>
                  <a:lnTo>
                    <a:pt x="9978" y="9188"/>
                  </a:lnTo>
                  <a:lnTo>
                    <a:pt x="10020" y="9135"/>
                  </a:lnTo>
                  <a:lnTo>
                    <a:pt x="10062" y="9084"/>
                  </a:lnTo>
                  <a:lnTo>
                    <a:pt x="10107" y="9034"/>
                  </a:lnTo>
                  <a:lnTo>
                    <a:pt x="10130" y="9009"/>
                  </a:lnTo>
                  <a:lnTo>
                    <a:pt x="10154" y="8986"/>
                  </a:lnTo>
                  <a:lnTo>
                    <a:pt x="10154" y="8986"/>
                  </a:lnTo>
                  <a:lnTo>
                    <a:pt x="10143" y="8997"/>
                  </a:lnTo>
                  <a:lnTo>
                    <a:pt x="10133" y="9010"/>
                  </a:lnTo>
                  <a:lnTo>
                    <a:pt x="10122" y="9024"/>
                  </a:lnTo>
                  <a:lnTo>
                    <a:pt x="10113" y="9039"/>
                  </a:lnTo>
                  <a:lnTo>
                    <a:pt x="10094" y="9072"/>
                  </a:lnTo>
                  <a:lnTo>
                    <a:pt x="10076" y="9107"/>
                  </a:lnTo>
                  <a:lnTo>
                    <a:pt x="10044" y="9176"/>
                  </a:lnTo>
                  <a:lnTo>
                    <a:pt x="10027" y="9209"/>
                  </a:lnTo>
                  <a:lnTo>
                    <a:pt x="10010" y="9238"/>
                  </a:lnTo>
                  <a:lnTo>
                    <a:pt x="10010" y="9238"/>
                  </a:lnTo>
                  <a:lnTo>
                    <a:pt x="9970" y="9298"/>
                  </a:lnTo>
                  <a:lnTo>
                    <a:pt x="9930" y="9359"/>
                  </a:lnTo>
                  <a:lnTo>
                    <a:pt x="9892" y="9419"/>
                  </a:lnTo>
                  <a:lnTo>
                    <a:pt x="9853" y="9479"/>
                  </a:lnTo>
                  <a:lnTo>
                    <a:pt x="9853" y="9479"/>
                  </a:lnTo>
                  <a:lnTo>
                    <a:pt x="9829" y="9448"/>
                  </a:lnTo>
                  <a:lnTo>
                    <a:pt x="9818" y="9434"/>
                  </a:lnTo>
                  <a:lnTo>
                    <a:pt x="9806" y="9421"/>
                  </a:lnTo>
                  <a:lnTo>
                    <a:pt x="9793" y="9410"/>
                  </a:lnTo>
                  <a:lnTo>
                    <a:pt x="9782" y="9401"/>
                  </a:lnTo>
                  <a:lnTo>
                    <a:pt x="9774" y="9399"/>
                  </a:lnTo>
                  <a:lnTo>
                    <a:pt x="9769" y="9395"/>
                  </a:lnTo>
                  <a:lnTo>
                    <a:pt x="9762" y="9394"/>
                  </a:lnTo>
                  <a:lnTo>
                    <a:pt x="9756" y="9394"/>
                  </a:lnTo>
                  <a:lnTo>
                    <a:pt x="9756" y="9394"/>
                  </a:lnTo>
                  <a:close/>
                  <a:moveTo>
                    <a:pt x="9876" y="9511"/>
                  </a:moveTo>
                  <a:lnTo>
                    <a:pt x="9876" y="9511"/>
                  </a:lnTo>
                  <a:lnTo>
                    <a:pt x="9876" y="9511"/>
                  </a:lnTo>
                  <a:lnTo>
                    <a:pt x="9876" y="9511"/>
                  </a:lnTo>
                  <a:lnTo>
                    <a:pt x="10039" y="9309"/>
                  </a:lnTo>
                  <a:lnTo>
                    <a:pt x="10121" y="9209"/>
                  </a:lnTo>
                  <a:lnTo>
                    <a:pt x="10162" y="9160"/>
                  </a:lnTo>
                  <a:lnTo>
                    <a:pt x="10205" y="9111"/>
                  </a:lnTo>
                  <a:lnTo>
                    <a:pt x="10205" y="9111"/>
                  </a:lnTo>
                  <a:lnTo>
                    <a:pt x="10175" y="9167"/>
                  </a:lnTo>
                  <a:lnTo>
                    <a:pt x="10144" y="9222"/>
                  </a:lnTo>
                  <a:lnTo>
                    <a:pt x="10082" y="9331"/>
                  </a:lnTo>
                  <a:lnTo>
                    <a:pt x="10019" y="9441"/>
                  </a:lnTo>
                  <a:lnTo>
                    <a:pt x="9989" y="9496"/>
                  </a:lnTo>
                  <a:lnTo>
                    <a:pt x="9959" y="9552"/>
                  </a:lnTo>
                  <a:lnTo>
                    <a:pt x="9959" y="9552"/>
                  </a:lnTo>
                  <a:lnTo>
                    <a:pt x="9957" y="9557"/>
                  </a:lnTo>
                  <a:lnTo>
                    <a:pt x="9957" y="9563"/>
                  </a:lnTo>
                  <a:lnTo>
                    <a:pt x="9957" y="9563"/>
                  </a:lnTo>
                  <a:lnTo>
                    <a:pt x="9952" y="9564"/>
                  </a:lnTo>
                  <a:lnTo>
                    <a:pt x="9947" y="9564"/>
                  </a:lnTo>
                  <a:lnTo>
                    <a:pt x="9936" y="9563"/>
                  </a:lnTo>
                  <a:lnTo>
                    <a:pt x="9927" y="9558"/>
                  </a:lnTo>
                  <a:lnTo>
                    <a:pt x="9916" y="9552"/>
                  </a:lnTo>
                  <a:lnTo>
                    <a:pt x="9906" y="9544"/>
                  </a:lnTo>
                  <a:lnTo>
                    <a:pt x="9896" y="9535"/>
                  </a:lnTo>
                  <a:lnTo>
                    <a:pt x="9887" y="9523"/>
                  </a:lnTo>
                  <a:lnTo>
                    <a:pt x="9876" y="9511"/>
                  </a:lnTo>
                  <a:lnTo>
                    <a:pt x="9876" y="9511"/>
                  </a:lnTo>
                  <a:close/>
                  <a:moveTo>
                    <a:pt x="11017" y="8283"/>
                  </a:moveTo>
                  <a:lnTo>
                    <a:pt x="11017" y="8283"/>
                  </a:lnTo>
                  <a:lnTo>
                    <a:pt x="11040" y="8261"/>
                  </a:lnTo>
                  <a:lnTo>
                    <a:pt x="11058" y="8243"/>
                  </a:lnTo>
                  <a:lnTo>
                    <a:pt x="11068" y="8236"/>
                  </a:lnTo>
                  <a:lnTo>
                    <a:pt x="11075" y="8233"/>
                  </a:lnTo>
                  <a:lnTo>
                    <a:pt x="11082" y="8231"/>
                  </a:lnTo>
                  <a:lnTo>
                    <a:pt x="11087" y="8229"/>
                  </a:lnTo>
                  <a:lnTo>
                    <a:pt x="11089" y="8231"/>
                  </a:lnTo>
                  <a:lnTo>
                    <a:pt x="11090" y="8233"/>
                  </a:lnTo>
                  <a:lnTo>
                    <a:pt x="11092" y="8238"/>
                  </a:lnTo>
                  <a:lnTo>
                    <a:pt x="11094" y="8247"/>
                  </a:lnTo>
                  <a:lnTo>
                    <a:pt x="11092" y="8259"/>
                  </a:lnTo>
                  <a:lnTo>
                    <a:pt x="11089" y="8274"/>
                  </a:lnTo>
                  <a:lnTo>
                    <a:pt x="11084" y="8293"/>
                  </a:lnTo>
                  <a:lnTo>
                    <a:pt x="11077" y="8316"/>
                  </a:lnTo>
                  <a:lnTo>
                    <a:pt x="11068" y="8344"/>
                  </a:lnTo>
                  <a:lnTo>
                    <a:pt x="11068" y="8344"/>
                  </a:lnTo>
                  <a:lnTo>
                    <a:pt x="11044" y="8314"/>
                  </a:lnTo>
                  <a:lnTo>
                    <a:pt x="11032" y="8297"/>
                  </a:lnTo>
                  <a:lnTo>
                    <a:pt x="11017" y="8283"/>
                  </a:lnTo>
                  <a:lnTo>
                    <a:pt x="11017" y="8283"/>
                  </a:lnTo>
                  <a:close/>
                  <a:moveTo>
                    <a:pt x="11102" y="8063"/>
                  </a:moveTo>
                  <a:lnTo>
                    <a:pt x="11102" y="8063"/>
                  </a:lnTo>
                  <a:lnTo>
                    <a:pt x="11137" y="8068"/>
                  </a:lnTo>
                  <a:lnTo>
                    <a:pt x="11175" y="8075"/>
                  </a:lnTo>
                  <a:lnTo>
                    <a:pt x="11194" y="8078"/>
                  </a:lnTo>
                  <a:lnTo>
                    <a:pt x="11213" y="8083"/>
                  </a:lnTo>
                  <a:lnTo>
                    <a:pt x="11230" y="8089"/>
                  </a:lnTo>
                  <a:lnTo>
                    <a:pt x="11247" y="8096"/>
                  </a:lnTo>
                  <a:lnTo>
                    <a:pt x="11262" y="8104"/>
                  </a:lnTo>
                  <a:lnTo>
                    <a:pt x="11275" y="8112"/>
                  </a:lnTo>
                  <a:lnTo>
                    <a:pt x="11287" y="8123"/>
                  </a:lnTo>
                  <a:lnTo>
                    <a:pt x="11291" y="8128"/>
                  </a:lnTo>
                  <a:lnTo>
                    <a:pt x="11295" y="8133"/>
                  </a:lnTo>
                  <a:lnTo>
                    <a:pt x="11298" y="8139"/>
                  </a:lnTo>
                  <a:lnTo>
                    <a:pt x="11301" y="8146"/>
                  </a:lnTo>
                  <a:lnTo>
                    <a:pt x="11302" y="8153"/>
                  </a:lnTo>
                  <a:lnTo>
                    <a:pt x="11302" y="8160"/>
                  </a:lnTo>
                  <a:lnTo>
                    <a:pt x="11302" y="8169"/>
                  </a:lnTo>
                  <a:lnTo>
                    <a:pt x="11301" y="8176"/>
                  </a:lnTo>
                  <a:lnTo>
                    <a:pt x="11298" y="8185"/>
                  </a:lnTo>
                  <a:lnTo>
                    <a:pt x="11295" y="8193"/>
                  </a:lnTo>
                  <a:lnTo>
                    <a:pt x="11295" y="8193"/>
                  </a:lnTo>
                  <a:lnTo>
                    <a:pt x="11271" y="8228"/>
                  </a:lnTo>
                  <a:lnTo>
                    <a:pt x="11245" y="8267"/>
                  </a:lnTo>
                  <a:lnTo>
                    <a:pt x="11229" y="8288"/>
                  </a:lnTo>
                  <a:lnTo>
                    <a:pt x="11213" y="8310"/>
                  </a:lnTo>
                  <a:lnTo>
                    <a:pt x="11195" y="8330"/>
                  </a:lnTo>
                  <a:lnTo>
                    <a:pt x="11179" y="8350"/>
                  </a:lnTo>
                  <a:lnTo>
                    <a:pt x="11161" y="8366"/>
                  </a:lnTo>
                  <a:lnTo>
                    <a:pt x="11145" y="8380"/>
                  </a:lnTo>
                  <a:lnTo>
                    <a:pt x="11138" y="8385"/>
                  </a:lnTo>
                  <a:lnTo>
                    <a:pt x="11130" y="8390"/>
                  </a:lnTo>
                  <a:lnTo>
                    <a:pt x="11123" y="8392"/>
                  </a:lnTo>
                  <a:lnTo>
                    <a:pt x="11117" y="8393"/>
                  </a:lnTo>
                  <a:lnTo>
                    <a:pt x="11111" y="8393"/>
                  </a:lnTo>
                  <a:lnTo>
                    <a:pt x="11105" y="8392"/>
                  </a:lnTo>
                  <a:lnTo>
                    <a:pt x="11099" y="8389"/>
                  </a:lnTo>
                  <a:lnTo>
                    <a:pt x="11096" y="8384"/>
                  </a:lnTo>
                  <a:lnTo>
                    <a:pt x="11096" y="8384"/>
                  </a:lnTo>
                  <a:lnTo>
                    <a:pt x="11090" y="8375"/>
                  </a:lnTo>
                  <a:lnTo>
                    <a:pt x="11090" y="8375"/>
                  </a:lnTo>
                  <a:lnTo>
                    <a:pt x="11092" y="8372"/>
                  </a:lnTo>
                  <a:lnTo>
                    <a:pt x="11092" y="8372"/>
                  </a:lnTo>
                  <a:lnTo>
                    <a:pt x="11136" y="8317"/>
                  </a:lnTo>
                  <a:lnTo>
                    <a:pt x="11167" y="8274"/>
                  </a:lnTo>
                  <a:lnTo>
                    <a:pt x="11198" y="8231"/>
                  </a:lnTo>
                  <a:lnTo>
                    <a:pt x="11198" y="8231"/>
                  </a:lnTo>
                  <a:lnTo>
                    <a:pt x="11201" y="8229"/>
                  </a:lnTo>
                  <a:lnTo>
                    <a:pt x="11205" y="8228"/>
                  </a:lnTo>
                  <a:lnTo>
                    <a:pt x="11205" y="8228"/>
                  </a:lnTo>
                  <a:lnTo>
                    <a:pt x="11223" y="8214"/>
                  </a:lnTo>
                  <a:lnTo>
                    <a:pt x="11240" y="8199"/>
                  </a:lnTo>
                  <a:lnTo>
                    <a:pt x="11255" y="8183"/>
                  </a:lnTo>
                  <a:lnTo>
                    <a:pt x="11269" y="8164"/>
                  </a:lnTo>
                  <a:lnTo>
                    <a:pt x="11269" y="8164"/>
                  </a:lnTo>
                  <a:lnTo>
                    <a:pt x="11271" y="8162"/>
                  </a:lnTo>
                  <a:lnTo>
                    <a:pt x="11273" y="8158"/>
                  </a:lnTo>
                  <a:lnTo>
                    <a:pt x="11273" y="8151"/>
                  </a:lnTo>
                  <a:lnTo>
                    <a:pt x="11271" y="8145"/>
                  </a:lnTo>
                  <a:lnTo>
                    <a:pt x="11268" y="8139"/>
                  </a:lnTo>
                  <a:lnTo>
                    <a:pt x="11262" y="8136"/>
                  </a:lnTo>
                  <a:lnTo>
                    <a:pt x="11256" y="8135"/>
                  </a:lnTo>
                  <a:lnTo>
                    <a:pt x="11254" y="8135"/>
                  </a:lnTo>
                  <a:lnTo>
                    <a:pt x="11250" y="8136"/>
                  </a:lnTo>
                  <a:lnTo>
                    <a:pt x="11248" y="8137"/>
                  </a:lnTo>
                  <a:lnTo>
                    <a:pt x="11245" y="8140"/>
                  </a:lnTo>
                  <a:lnTo>
                    <a:pt x="11245" y="8140"/>
                  </a:lnTo>
                  <a:lnTo>
                    <a:pt x="11207" y="8184"/>
                  </a:lnTo>
                  <a:lnTo>
                    <a:pt x="11207" y="8184"/>
                  </a:lnTo>
                  <a:lnTo>
                    <a:pt x="11195" y="8192"/>
                  </a:lnTo>
                  <a:lnTo>
                    <a:pt x="11180" y="8204"/>
                  </a:lnTo>
                  <a:lnTo>
                    <a:pt x="11180" y="8204"/>
                  </a:lnTo>
                  <a:lnTo>
                    <a:pt x="11178" y="8208"/>
                  </a:lnTo>
                  <a:lnTo>
                    <a:pt x="11175" y="8212"/>
                  </a:lnTo>
                  <a:lnTo>
                    <a:pt x="11175" y="8215"/>
                  </a:lnTo>
                  <a:lnTo>
                    <a:pt x="11177" y="8220"/>
                  </a:lnTo>
                  <a:lnTo>
                    <a:pt x="11177" y="8220"/>
                  </a:lnTo>
                  <a:lnTo>
                    <a:pt x="11164" y="8235"/>
                  </a:lnTo>
                  <a:lnTo>
                    <a:pt x="11154" y="8245"/>
                  </a:lnTo>
                  <a:lnTo>
                    <a:pt x="11151" y="8248"/>
                  </a:lnTo>
                  <a:lnTo>
                    <a:pt x="11147" y="8249"/>
                  </a:lnTo>
                  <a:lnTo>
                    <a:pt x="11146" y="8248"/>
                  </a:lnTo>
                  <a:lnTo>
                    <a:pt x="11145" y="8245"/>
                  </a:lnTo>
                  <a:lnTo>
                    <a:pt x="11145" y="8240"/>
                  </a:lnTo>
                  <a:lnTo>
                    <a:pt x="11147" y="8233"/>
                  </a:lnTo>
                  <a:lnTo>
                    <a:pt x="11152" y="8213"/>
                  </a:lnTo>
                  <a:lnTo>
                    <a:pt x="11163" y="8183"/>
                  </a:lnTo>
                  <a:lnTo>
                    <a:pt x="11177" y="8140"/>
                  </a:lnTo>
                  <a:lnTo>
                    <a:pt x="11177" y="8140"/>
                  </a:lnTo>
                  <a:lnTo>
                    <a:pt x="11178" y="8135"/>
                  </a:lnTo>
                  <a:lnTo>
                    <a:pt x="11177" y="8129"/>
                  </a:lnTo>
                  <a:lnTo>
                    <a:pt x="11174" y="8125"/>
                  </a:lnTo>
                  <a:lnTo>
                    <a:pt x="11170" y="8122"/>
                  </a:lnTo>
                  <a:lnTo>
                    <a:pt x="11165" y="8121"/>
                  </a:lnTo>
                  <a:lnTo>
                    <a:pt x="11159" y="8121"/>
                  </a:lnTo>
                  <a:lnTo>
                    <a:pt x="11153" y="8122"/>
                  </a:lnTo>
                  <a:lnTo>
                    <a:pt x="11149" y="8124"/>
                  </a:lnTo>
                  <a:lnTo>
                    <a:pt x="11149" y="8124"/>
                  </a:lnTo>
                  <a:lnTo>
                    <a:pt x="11079" y="8181"/>
                  </a:lnTo>
                  <a:lnTo>
                    <a:pt x="11033" y="8220"/>
                  </a:lnTo>
                  <a:lnTo>
                    <a:pt x="11016" y="8233"/>
                  </a:lnTo>
                  <a:lnTo>
                    <a:pt x="11006" y="8241"/>
                  </a:lnTo>
                  <a:lnTo>
                    <a:pt x="10999" y="8243"/>
                  </a:lnTo>
                  <a:lnTo>
                    <a:pt x="10998" y="8243"/>
                  </a:lnTo>
                  <a:lnTo>
                    <a:pt x="10996" y="8242"/>
                  </a:lnTo>
                  <a:lnTo>
                    <a:pt x="10999" y="8235"/>
                  </a:lnTo>
                  <a:lnTo>
                    <a:pt x="11003" y="8225"/>
                  </a:lnTo>
                  <a:lnTo>
                    <a:pt x="11024" y="8188"/>
                  </a:lnTo>
                  <a:lnTo>
                    <a:pt x="11058" y="8136"/>
                  </a:lnTo>
                  <a:lnTo>
                    <a:pt x="11102" y="8063"/>
                  </a:lnTo>
                  <a:lnTo>
                    <a:pt x="11102" y="8063"/>
                  </a:lnTo>
                  <a:close/>
                  <a:moveTo>
                    <a:pt x="10961" y="8239"/>
                  </a:moveTo>
                  <a:lnTo>
                    <a:pt x="10961" y="8239"/>
                  </a:lnTo>
                  <a:lnTo>
                    <a:pt x="10948" y="8233"/>
                  </a:lnTo>
                  <a:lnTo>
                    <a:pt x="10934" y="8228"/>
                  </a:lnTo>
                  <a:lnTo>
                    <a:pt x="10920" y="8225"/>
                  </a:lnTo>
                  <a:lnTo>
                    <a:pt x="10906" y="8224"/>
                  </a:lnTo>
                  <a:lnTo>
                    <a:pt x="10906" y="8224"/>
                  </a:lnTo>
                  <a:lnTo>
                    <a:pt x="10905" y="8224"/>
                  </a:lnTo>
                  <a:lnTo>
                    <a:pt x="10905" y="8224"/>
                  </a:lnTo>
                  <a:lnTo>
                    <a:pt x="10938" y="8197"/>
                  </a:lnTo>
                  <a:lnTo>
                    <a:pt x="10962" y="8177"/>
                  </a:lnTo>
                  <a:lnTo>
                    <a:pt x="10979" y="8164"/>
                  </a:lnTo>
                  <a:lnTo>
                    <a:pt x="10985" y="8160"/>
                  </a:lnTo>
                  <a:lnTo>
                    <a:pt x="10989" y="8159"/>
                  </a:lnTo>
                  <a:lnTo>
                    <a:pt x="10991" y="8159"/>
                  </a:lnTo>
                  <a:lnTo>
                    <a:pt x="10992" y="8160"/>
                  </a:lnTo>
                  <a:lnTo>
                    <a:pt x="10993" y="8164"/>
                  </a:lnTo>
                  <a:lnTo>
                    <a:pt x="10992" y="8170"/>
                  </a:lnTo>
                  <a:lnTo>
                    <a:pt x="10988" y="8178"/>
                  </a:lnTo>
                  <a:lnTo>
                    <a:pt x="10979" y="8204"/>
                  </a:lnTo>
                  <a:lnTo>
                    <a:pt x="10961" y="8239"/>
                  </a:lnTo>
                  <a:lnTo>
                    <a:pt x="10961" y="8239"/>
                  </a:lnTo>
                  <a:close/>
                  <a:moveTo>
                    <a:pt x="11142" y="7744"/>
                  </a:moveTo>
                  <a:lnTo>
                    <a:pt x="11142" y="7744"/>
                  </a:lnTo>
                  <a:lnTo>
                    <a:pt x="11106" y="7791"/>
                  </a:lnTo>
                  <a:lnTo>
                    <a:pt x="11063" y="7850"/>
                  </a:lnTo>
                  <a:lnTo>
                    <a:pt x="11014" y="7918"/>
                  </a:lnTo>
                  <a:lnTo>
                    <a:pt x="10962" y="7993"/>
                  </a:lnTo>
                  <a:lnTo>
                    <a:pt x="10911" y="8070"/>
                  </a:lnTo>
                  <a:lnTo>
                    <a:pt x="10861" y="8147"/>
                  </a:lnTo>
                  <a:lnTo>
                    <a:pt x="10816" y="8221"/>
                  </a:lnTo>
                  <a:lnTo>
                    <a:pt x="10796" y="8255"/>
                  </a:lnTo>
                  <a:lnTo>
                    <a:pt x="10779" y="8288"/>
                  </a:lnTo>
                  <a:lnTo>
                    <a:pt x="10779" y="8288"/>
                  </a:lnTo>
                  <a:lnTo>
                    <a:pt x="10776" y="8294"/>
                  </a:lnTo>
                  <a:lnTo>
                    <a:pt x="10776" y="8298"/>
                  </a:lnTo>
                  <a:lnTo>
                    <a:pt x="10778" y="8303"/>
                  </a:lnTo>
                  <a:lnTo>
                    <a:pt x="10780" y="8307"/>
                  </a:lnTo>
                  <a:lnTo>
                    <a:pt x="10780" y="8307"/>
                  </a:lnTo>
                  <a:lnTo>
                    <a:pt x="10765" y="8323"/>
                  </a:lnTo>
                  <a:lnTo>
                    <a:pt x="10748" y="8339"/>
                  </a:lnTo>
                  <a:lnTo>
                    <a:pt x="10731" y="8356"/>
                  </a:lnTo>
                  <a:lnTo>
                    <a:pt x="10713" y="8370"/>
                  </a:lnTo>
                  <a:lnTo>
                    <a:pt x="10693" y="8382"/>
                  </a:lnTo>
                  <a:lnTo>
                    <a:pt x="10683" y="8387"/>
                  </a:lnTo>
                  <a:lnTo>
                    <a:pt x="10672" y="8392"/>
                  </a:lnTo>
                  <a:lnTo>
                    <a:pt x="10660" y="8396"/>
                  </a:lnTo>
                  <a:lnTo>
                    <a:pt x="10649" y="8398"/>
                  </a:lnTo>
                  <a:lnTo>
                    <a:pt x="10637" y="8400"/>
                  </a:lnTo>
                  <a:lnTo>
                    <a:pt x="10624" y="8401"/>
                  </a:lnTo>
                  <a:lnTo>
                    <a:pt x="10624" y="8401"/>
                  </a:lnTo>
                  <a:lnTo>
                    <a:pt x="10658" y="8362"/>
                  </a:lnTo>
                  <a:lnTo>
                    <a:pt x="10692" y="8322"/>
                  </a:lnTo>
                  <a:lnTo>
                    <a:pt x="10759" y="8241"/>
                  </a:lnTo>
                  <a:lnTo>
                    <a:pt x="10823" y="8159"/>
                  </a:lnTo>
                  <a:lnTo>
                    <a:pt x="10886" y="8076"/>
                  </a:lnTo>
                  <a:lnTo>
                    <a:pt x="11013" y="7910"/>
                  </a:lnTo>
                  <a:lnTo>
                    <a:pt x="11077" y="7826"/>
                  </a:lnTo>
                  <a:lnTo>
                    <a:pt x="11142" y="7744"/>
                  </a:lnTo>
                  <a:lnTo>
                    <a:pt x="11142" y="7744"/>
                  </a:lnTo>
                  <a:close/>
                  <a:moveTo>
                    <a:pt x="10275" y="8552"/>
                  </a:moveTo>
                  <a:lnTo>
                    <a:pt x="10275" y="8552"/>
                  </a:lnTo>
                  <a:lnTo>
                    <a:pt x="10314" y="8507"/>
                  </a:lnTo>
                  <a:lnTo>
                    <a:pt x="10351" y="8461"/>
                  </a:lnTo>
                  <a:lnTo>
                    <a:pt x="10425" y="8369"/>
                  </a:lnTo>
                  <a:lnTo>
                    <a:pt x="10425" y="8369"/>
                  </a:lnTo>
                  <a:lnTo>
                    <a:pt x="10387" y="8426"/>
                  </a:lnTo>
                  <a:lnTo>
                    <a:pt x="10348" y="8482"/>
                  </a:lnTo>
                  <a:lnTo>
                    <a:pt x="10308" y="8538"/>
                  </a:lnTo>
                  <a:lnTo>
                    <a:pt x="10267" y="8593"/>
                  </a:lnTo>
                  <a:lnTo>
                    <a:pt x="10267" y="8593"/>
                  </a:lnTo>
                  <a:lnTo>
                    <a:pt x="10265" y="8598"/>
                  </a:lnTo>
                  <a:lnTo>
                    <a:pt x="10265" y="8603"/>
                  </a:lnTo>
                  <a:lnTo>
                    <a:pt x="10267" y="8607"/>
                  </a:lnTo>
                  <a:lnTo>
                    <a:pt x="10271" y="8611"/>
                  </a:lnTo>
                  <a:lnTo>
                    <a:pt x="10275" y="8613"/>
                  </a:lnTo>
                  <a:lnTo>
                    <a:pt x="10280" y="8615"/>
                  </a:lnTo>
                  <a:lnTo>
                    <a:pt x="10286" y="8613"/>
                  </a:lnTo>
                  <a:lnTo>
                    <a:pt x="10291" y="8611"/>
                  </a:lnTo>
                  <a:lnTo>
                    <a:pt x="10291" y="8611"/>
                  </a:lnTo>
                  <a:lnTo>
                    <a:pt x="10354" y="8549"/>
                  </a:lnTo>
                  <a:lnTo>
                    <a:pt x="10416" y="8486"/>
                  </a:lnTo>
                  <a:lnTo>
                    <a:pt x="10477" y="8423"/>
                  </a:lnTo>
                  <a:lnTo>
                    <a:pt x="10538" y="8357"/>
                  </a:lnTo>
                  <a:lnTo>
                    <a:pt x="10596" y="8291"/>
                  </a:lnTo>
                  <a:lnTo>
                    <a:pt x="10653" y="8226"/>
                  </a:lnTo>
                  <a:lnTo>
                    <a:pt x="10711" y="8158"/>
                  </a:lnTo>
                  <a:lnTo>
                    <a:pt x="10767" y="8090"/>
                  </a:lnTo>
                  <a:lnTo>
                    <a:pt x="10767" y="8090"/>
                  </a:lnTo>
                  <a:lnTo>
                    <a:pt x="10703" y="8181"/>
                  </a:lnTo>
                  <a:lnTo>
                    <a:pt x="10641" y="8274"/>
                  </a:lnTo>
                  <a:lnTo>
                    <a:pt x="10610" y="8321"/>
                  </a:lnTo>
                  <a:lnTo>
                    <a:pt x="10580" y="8368"/>
                  </a:lnTo>
                  <a:lnTo>
                    <a:pt x="10550" y="8416"/>
                  </a:lnTo>
                  <a:lnTo>
                    <a:pt x="10522" y="8465"/>
                  </a:lnTo>
                  <a:lnTo>
                    <a:pt x="10522" y="8465"/>
                  </a:lnTo>
                  <a:lnTo>
                    <a:pt x="10520" y="8469"/>
                  </a:lnTo>
                  <a:lnTo>
                    <a:pt x="10520" y="8474"/>
                  </a:lnTo>
                  <a:lnTo>
                    <a:pt x="10521" y="8478"/>
                  </a:lnTo>
                  <a:lnTo>
                    <a:pt x="10524" y="8481"/>
                  </a:lnTo>
                  <a:lnTo>
                    <a:pt x="10524" y="8481"/>
                  </a:lnTo>
                  <a:lnTo>
                    <a:pt x="10484" y="8516"/>
                  </a:lnTo>
                  <a:lnTo>
                    <a:pt x="10464" y="8531"/>
                  </a:lnTo>
                  <a:lnTo>
                    <a:pt x="10445" y="8547"/>
                  </a:lnTo>
                  <a:lnTo>
                    <a:pt x="10426" y="8560"/>
                  </a:lnTo>
                  <a:lnTo>
                    <a:pt x="10408" y="8571"/>
                  </a:lnTo>
                  <a:lnTo>
                    <a:pt x="10390" y="8583"/>
                  </a:lnTo>
                  <a:lnTo>
                    <a:pt x="10371" y="8592"/>
                  </a:lnTo>
                  <a:lnTo>
                    <a:pt x="10351" y="8602"/>
                  </a:lnTo>
                  <a:lnTo>
                    <a:pt x="10333" y="8610"/>
                  </a:lnTo>
                  <a:lnTo>
                    <a:pt x="10312" y="8617"/>
                  </a:lnTo>
                  <a:lnTo>
                    <a:pt x="10292" y="8624"/>
                  </a:lnTo>
                  <a:lnTo>
                    <a:pt x="10270" y="8630"/>
                  </a:lnTo>
                  <a:lnTo>
                    <a:pt x="10247" y="8634"/>
                  </a:lnTo>
                  <a:lnTo>
                    <a:pt x="10224" y="8639"/>
                  </a:lnTo>
                  <a:lnTo>
                    <a:pt x="10198" y="8643"/>
                  </a:lnTo>
                  <a:lnTo>
                    <a:pt x="10198" y="8643"/>
                  </a:lnTo>
                  <a:lnTo>
                    <a:pt x="10275" y="8552"/>
                  </a:lnTo>
                  <a:lnTo>
                    <a:pt x="10275" y="8552"/>
                  </a:lnTo>
                  <a:close/>
                  <a:moveTo>
                    <a:pt x="9386" y="9634"/>
                  </a:moveTo>
                  <a:lnTo>
                    <a:pt x="9386" y="9634"/>
                  </a:lnTo>
                  <a:lnTo>
                    <a:pt x="9385" y="9638"/>
                  </a:lnTo>
                  <a:lnTo>
                    <a:pt x="9384" y="9640"/>
                  </a:lnTo>
                  <a:lnTo>
                    <a:pt x="9385" y="9646"/>
                  </a:lnTo>
                  <a:lnTo>
                    <a:pt x="9387" y="9650"/>
                  </a:lnTo>
                  <a:lnTo>
                    <a:pt x="9392" y="9654"/>
                  </a:lnTo>
                  <a:lnTo>
                    <a:pt x="9396" y="9656"/>
                  </a:lnTo>
                  <a:lnTo>
                    <a:pt x="9402" y="9656"/>
                  </a:lnTo>
                  <a:lnTo>
                    <a:pt x="9408" y="9654"/>
                  </a:lnTo>
                  <a:lnTo>
                    <a:pt x="9410" y="9652"/>
                  </a:lnTo>
                  <a:lnTo>
                    <a:pt x="9412" y="9649"/>
                  </a:lnTo>
                  <a:lnTo>
                    <a:pt x="9412" y="9649"/>
                  </a:lnTo>
                  <a:lnTo>
                    <a:pt x="9453" y="9587"/>
                  </a:lnTo>
                  <a:lnTo>
                    <a:pt x="9494" y="9526"/>
                  </a:lnTo>
                  <a:lnTo>
                    <a:pt x="9536" y="9465"/>
                  </a:lnTo>
                  <a:lnTo>
                    <a:pt x="9578" y="9406"/>
                  </a:lnTo>
                  <a:lnTo>
                    <a:pt x="9622" y="9346"/>
                  </a:lnTo>
                  <a:lnTo>
                    <a:pt x="9666" y="9288"/>
                  </a:lnTo>
                  <a:lnTo>
                    <a:pt x="9711" y="9229"/>
                  </a:lnTo>
                  <a:lnTo>
                    <a:pt x="9756" y="9172"/>
                  </a:lnTo>
                  <a:lnTo>
                    <a:pt x="9848" y="9057"/>
                  </a:lnTo>
                  <a:lnTo>
                    <a:pt x="9942" y="8943"/>
                  </a:lnTo>
                  <a:lnTo>
                    <a:pt x="10037" y="8831"/>
                  </a:lnTo>
                  <a:lnTo>
                    <a:pt x="10133" y="8720"/>
                  </a:lnTo>
                  <a:lnTo>
                    <a:pt x="10133" y="8720"/>
                  </a:lnTo>
                  <a:lnTo>
                    <a:pt x="10143" y="8740"/>
                  </a:lnTo>
                  <a:lnTo>
                    <a:pt x="10154" y="8760"/>
                  </a:lnTo>
                  <a:lnTo>
                    <a:pt x="10165" y="8778"/>
                  </a:lnTo>
                  <a:lnTo>
                    <a:pt x="10178" y="8797"/>
                  </a:lnTo>
                  <a:lnTo>
                    <a:pt x="10192" y="8815"/>
                  </a:lnTo>
                  <a:lnTo>
                    <a:pt x="10208" y="8833"/>
                  </a:lnTo>
                  <a:lnTo>
                    <a:pt x="10240" y="8871"/>
                  </a:lnTo>
                  <a:lnTo>
                    <a:pt x="10240" y="8871"/>
                  </a:lnTo>
                  <a:lnTo>
                    <a:pt x="10254" y="8887"/>
                  </a:lnTo>
                  <a:lnTo>
                    <a:pt x="10268" y="8904"/>
                  </a:lnTo>
                  <a:lnTo>
                    <a:pt x="10280" y="8919"/>
                  </a:lnTo>
                  <a:lnTo>
                    <a:pt x="10291" y="8935"/>
                  </a:lnTo>
                  <a:lnTo>
                    <a:pt x="10300" y="8950"/>
                  </a:lnTo>
                  <a:lnTo>
                    <a:pt x="10307" y="8964"/>
                  </a:lnTo>
                  <a:lnTo>
                    <a:pt x="10314" y="8980"/>
                  </a:lnTo>
                  <a:lnTo>
                    <a:pt x="10320" y="8994"/>
                  </a:lnTo>
                  <a:lnTo>
                    <a:pt x="10325" y="9008"/>
                  </a:lnTo>
                  <a:lnTo>
                    <a:pt x="10327" y="9022"/>
                  </a:lnTo>
                  <a:lnTo>
                    <a:pt x="10329" y="9036"/>
                  </a:lnTo>
                  <a:lnTo>
                    <a:pt x="10330" y="9050"/>
                  </a:lnTo>
                  <a:lnTo>
                    <a:pt x="10330" y="9063"/>
                  </a:lnTo>
                  <a:lnTo>
                    <a:pt x="10330" y="9077"/>
                  </a:lnTo>
                  <a:lnTo>
                    <a:pt x="10328" y="9090"/>
                  </a:lnTo>
                  <a:lnTo>
                    <a:pt x="10326" y="9104"/>
                  </a:lnTo>
                  <a:lnTo>
                    <a:pt x="10326" y="9104"/>
                  </a:lnTo>
                  <a:lnTo>
                    <a:pt x="10323" y="9100"/>
                  </a:lnTo>
                  <a:lnTo>
                    <a:pt x="10320" y="9097"/>
                  </a:lnTo>
                  <a:lnTo>
                    <a:pt x="10316" y="9094"/>
                  </a:lnTo>
                  <a:lnTo>
                    <a:pt x="10313" y="9093"/>
                  </a:lnTo>
                  <a:lnTo>
                    <a:pt x="10309" y="9093"/>
                  </a:lnTo>
                  <a:lnTo>
                    <a:pt x="10306" y="9094"/>
                  </a:lnTo>
                  <a:lnTo>
                    <a:pt x="10302" y="9096"/>
                  </a:lnTo>
                  <a:lnTo>
                    <a:pt x="10298" y="9099"/>
                  </a:lnTo>
                  <a:lnTo>
                    <a:pt x="10298" y="9099"/>
                  </a:lnTo>
                  <a:lnTo>
                    <a:pt x="10254" y="9156"/>
                  </a:lnTo>
                  <a:lnTo>
                    <a:pt x="10211" y="9214"/>
                  </a:lnTo>
                  <a:lnTo>
                    <a:pt x="10128" y="9330"/>
                  </a:lnTo>
                  <a:lnTo>
                    <a:pt x="10128" y="9330"/>
                  </a:lnTo>
                  <a:lnTo>
                    <a:pt x="10172" y="9251"/>
                  </a:lnTo>
                  <a:lnTo>
                    <a:pt x="10216" y="9173"/>
                  </a:lnTo>
                  <a:lnTo>
                    <a:pt x="10237" y="9133"/>
                  </a:lnTo>
                  <a:lnTo>
                    <a:pt x="10258" y="9092"/>
                  </a:lnTo>
                  <a:lnTo>
                    <a:pt x="10278" y="9052"/>
                  </a:lnTo>
                  <a:lnTo>
                    <a:pt x="10296" y="9010"/>
                  </a:lnTo>
                  <a:lnTo>
                    <a:pt x="10296" y="9010"/>
                  </a:lnTo>
                  <a:lnTo>
                    <a:pt x="10298" y="9003"/>
                  </a:lnTo>
                  <a:lnTo>
                    <a:pt x="10298" y="8997"/>
                  </a:lnTo>
                  <a:lnTo>
                    <a:pt x="10294" y="8990"/>
                  </a:lnTo>
                  <a:lnTo>
                    <a:pt x="10291" y="8986"/>
                  </a:lnTo>
                  <a:lnTo>
                    <a:pt x="10285" y="8983"/>
                  </a:lnTo>
                  <a:lnTo>
                    <a:pt x="10279" y="8982"/>
                  </a:lnTo>
                  <a:lnTo>
                    <a:pt x="10275" y="8982"/>
                  </a:lnTo>
                  <a:lnTo>
                    <a:pt x="10273" y="8983"/>
                  </a:lnTo>
                  <a:lnTo>
                    <a:pt x="10270" y="8984"/>
                  </a:lnTo>
                  <a:lnTo>
                    <a:pt x="10266" y="8988"/>
                  </a:lnTo>
                  <a:lnTo>
                    <a:pt x="10266" y="8988"/>
                  </a:lnTo>
                  <a:lnTo>
                    <a:pt x="10212" y="9045"/>
                  </a:lnTo>
                  <a:lnTo>
                    <a:pt x="10160" y="9104"/>
                  </a:lnTo>
                  <a:lnTo>
                    <a:pt x="10109" y="9163"/>
                  </a:lnTo>
                  <a:lnTo>
                    <a:pt x="10059" y="9224"/>
                  </a:lnTo>
                  <a:lnTo>
                    <a:pt x="10059" y="9224"/>
                  </a:lnTo>
                  <a:lnTo>
                    <a:pt x="10058" y="9224"/>
                  </a:lnTo>
                  <a:lnTo>
                    <a:pt x="10058" y="9224"/>
                  </a:lnTo>
                  <a:lnTo>
                    <a:pt x="10099" y="9158"/>
                  </a:lnTo>
                  <a:lnTo>
                    <a:pt x="10119" y="9122"/>
                  </a:lnTo>
                  <a:lnTo>
                    <a:pt x="10137" y="9089"/>
                  </a:lnTo>
                  <a:lnTo>
                    <a:pt x="10155" y="9052"/>
                  </a:lnTo>
                  <a:lnTo>
                    <a:pt x="10171" y="9017"/>
                  </a:lnTo>
                  <a:lnTo>
                    <a:pt x="10188" y="8980"/>
                  </a:lnTo>
                  <a:lnTo>
                    <a:pt x="10202" y="8942"/>
                  </a:lnTo>
                  <a:lnTo>
                    <a:pt x="10202" y="8942"/>
                  </a:lnTo>
                  <a:lnTo>
                    <a:pt x="10202" y="8935"/>
                  </a:lnTo>
                  <a:lnTo>
                    <a:pt x="10201" y="8929"/>
                  </a:lnTo>
                  <a:lnTo>
                    <a:pt x="10198" y="8925"/>
                  </a:lnTo>
                  <a:lnTo>
                    <a:pt x="10193" y="8922"/>
                  </a:lnTo>
                  <a:lnTo>
                    <a:pt x="10188" y="8920"/>
                  </a:lnTo>
                  <a:lnTo>
                    <a:pt x="10182" y="8920"/>
                  </a:lnTo>
                  <a:lnTo>
                    <a:pt x="10176" y="8921"/>
                  </a:lnTo>
                  <a:lnTo>
                    <a:pt x="10171" y="8925"/>
                  </a:lnTo>
                  <a:lnTo>
                    <a:pt x="10171" y="8925"/>
                  </a:lnTo>
                  <a:lnTo>
                    <a:pt x="10149" y="8943"/>
                  </a:lnTo>
                  <a:lnTo>
                    <a:pt x="10128" y="8964"/>
                  </a:lnTo>
                  <a:lnTo>
                    <a:pt x="10087" y="9005"/>
                  </a:lnTo>
                  <a:lnTo>
                    <a:pt x="10087" y="9005"/>
                  </a:lnTo>
                  <a:lnTo>
                    <a:pt x="10106" y="8968"/>
                  </a:lnTo>
                  <a:lnTo>
                    <a:pt x="10123" y="8928"/>
                  </a:lnTo>
                  <a:lnTo>
                    <a:pt x="10138" y="8887"/>
                  </a:lnTo>
                  <a:lnTo>
                    <a:pt x="10151" y="8845"/>
                  </a:lnTo>
                  <a:lnTo>
                    <a:pt x="10151" y="8845"/>
                  </a:lnTo>
                  <a:lnTo>
                    <a:pt x="10153" y="8839"/>
                  </a:lnTo>
                  <a:lnTo>
                    <a:pt x="10151" y="8835"/>
                  </a:lnTo>
                  <a:lnTo>
                    <a:pt x="10148" y="8830"/>
                  </a:lnTo>
                  <a:lnTo>
                    <a:pt x="10144" y="8826"/>
                  </a:lnTo>
                  <a:lnTo>
                    <a:pt x="10140" y="8825"/>
                  </a:lnTo>
                  <a:lnTo>
                    <a:pt x="10134" y="8824"/>
                  </a:lnTo>
                  <a:lnTo>
                    <a:pt x="10129" y="8825"/>
                  </a:lnTo>
                  <a:lnTo>
                    <a:pt x="10123" y="8829"/>
                  </a:lnTo>
                  <a:lnTo>
                    <a:pt x="10123" y="8829"/>
                  </a:lnTo>
                  <a:lnTo>
                    <a:pt x="10074" y="8877"/>
                  </a:lnTo>
                  <a:lnTo>
                    <a:pt x="10025" y="8926"/>
                  </a:lnTo>
                  <a:lnTo>
                    <a:pt x="9978" y="8977"/>
                  </a:lnTo>
                  <a:lnTo>
                    <a:pt x="9932" y="9029"/>
                  </a:lnTo>
                  <a:lnTo>
                    <a:pt x="9888" y="9082"/>
                  </a:lnTo>
                  <a:lnTo>
                    <a:pt x="9845" y="9134"/>
                  </a:lnTo>
                  <a:lnTo>
                    <a:pt x="9801" y="9189"/>
                  </a:lnTo>
                  <a:lnTo>
                    <a:pt x="9759" y="9244"/>
                  </a:lnTo>
                  <a:lnTo>
                    <a:pt x="9759" y="9244"/>
                  </a:lnTo>
                  <a:lnTo>
                    <a:pt x="9634" y="9408"/>
                  </a:lnTo>
                  <a:lnTo>
                    <a:pt x="9634" y="9408"/>
                  </a:lnTo>
                  <a:lnTo>
                    <a:pt x="9625" y="9415"/>
                  </a:lnTo>
                  <a:lnTo>
                    <a:pt x="9616" y="9423"/>
                  </a:lnTo>
                  <a:lnTo>
                    <a:pt x="9611" y="9433"/>
                  </a:lnTo>
                  <a:lnTo>
                    <a:pt x="9605" y="9446"/>
                  </a:lnTo>
                  <a:lnTo>
                    <a:pt x="9605" y="9446"/>
                  </a:lnTo>
                  <a:lnTo>
                    <a:pt x="9571" y="9489"/>
                  </a:lnTo>
                  <a:lnTo>
                    <a:pt x="9537" y="9532"/>
                  </a:lnTo>
                  <a:lnTo>
                    <a:pt x="9537" y="9532"/>
                  </a:lnTo>
                  <a:lnTo>
                    <a:pt x="9498" y="9579"/>
                  </a:lnTo>
                  <a:lnTo>
                    <a:pt x="9458" y="9625"/>
                  </a:lnTo>
                  <a:lnTo>
                    <a:pt x="9458" y="9625"/>
                  </a:lnTo>
                  <a:lnTo>
                    <a:pt x="9422" y="9677"/>
                  </a:lnTo>
                  <a:lnTo>
                    <a:pt x="9412" y="9691"/>
                  </a:lnTo>
                  <a:lnTo>
                    <a:pt x="9433" y="9659"/>
                  </a:lnTo>
                  <a:lnTo>
                    <a:pt x="9433" y="9659"/>
                  </a:lnTo>
                  <a:lnTo>
                    <a:pt x="9433" y="9657"/>
                  </a:lnTo>
                  <a:lnTo>
                    <a:pt x="9433" y="9656"/>
                  </a:lnTo>
                  <a:lnTo>
                    <a:pt x="9430" y="9655"/>
                  </a:lnTo>
                  <a:lnTo>
                    <a:pt x="9429" y="9656"/>
                  </a:lnTo>
                  <a:lnTo>
                    <a:pt x="9429" y="9656"/>
                  </a:lnTo>
                  <a:lnTo>
                    <a:pt x="9378" y="9716"/>
                  </a:lnTo>
                  <a:lnTo>
                    <a:pt x="9378" y="9716"/>
                  </a:lnTo>
                  <a:lnTo>
                    <a:pt x="9375" y="9719"/>
                  </a:lnTo>
                  <a:lnTo>
                    <a:pt x="9375" y="9722"/>
                  </a:lnTo>
                  <a:lnTo>
                    <a:pt x="9377" y="9725"/>
                  </a:lnTo>
                  <a:lnTo>
                    <a:pt x="9378" y="9728"/>
                  </a:lnTo>
                  <a:lnTo>
                    <a:pt x="9380" y="9729"/>
                  </a:lnTo>
                  <a:lnTo>
                    <a:pt x="9382" y="9730"/>
                  </a:lnTo>
                  <a:lnTo>
                    <a:pt x="9386" y="9729"/>
                  </a:lnTo>
                  <a:lnTo>
                    <a:pt x="9388" y="9728"/>
                  </a:lnTo>
                  <a:lnTo>
                    <a:pt x="9388" y="9728"/>
                  </a:lnTo>
                  <a:lnTo>
                    <a:pt x="9416" y="9701"/>
                  </a:lnTo>
                  <a:lnTo>
                    <a:pt x="9444" y="9673"/>
                  </a:lnTo>
                  <a:lnTo>
                    <a:pt x="9497" y="9616"/>
                  </a:lnTo>
                  <a:lnTo>
                    <a:pt x="9549" y="9558"/>
                  </a:lnTo>
                  <a:lnTo>
                    <a:pt x="9599" y="9498"/>
                  </a:lnTo>
                  <a:lnTo>
                    <a:pt x="9599" y="9498"/>
                  </a:lnTo>
                  <a:lnTo>
                    <a:pt x="9600" y="9531"/>
                  </a:lnTo>
                  <a:lnTo>
                    <a:pt x="9605" y="9563"/>
                  </a:lnTo>
                  <a:lnTo>
                    <a:pt x="9609" y="9595"/>
                  </a:lnTo>
                  <a:lnTo>
                    <a:pt x="9616" y="9628"/>
                  </a:lnTo>
                  <a:lnTo>
                    <a:pt x="9625" y="9660"/>
                  </a:lnTo>
                  <a:lnTo>
                    <a:pt x="9635" y="9693"/>
                  </a:lnTo>
                  <a:lnTo>
                    <a:pt x="9645" y="9724"/>
                  </a:lnTo>
                  <a:lnTo>
                    <a:pt x="9656" y="9757"/>
                  </a:lnTo>
                  <a:lnTo>
                    <a:pt x="9681" y="9820"/>
                  </a:lnTo>
                  <a:lnTo>
                    <a:pt x="9705" y="9883"/>
                  </a:lnTo>
                  <a:lnTo>
                    <a:pt x="9731" y="9944"/>
                  </a:lnTo>
                  <a:lnTo>
                    <a:pt x="9755" y="10005"/>
                  </a:lnTo>
                  <a:lnTo>
                    <a:pt x="9755" y="10005"/>
                  </a:lnTo>
                  <a:lnTo>
                    <a:pt x="9759" y="10018"/>
                  </a:lnTo>
                  <a:lnTo>
                    <a:pt x="9765" y="10031"/>
                  </a:lnTo>
                  <a:lnTo>
                    <a:pt x="9765" y="10031"/>
                  </a:lnTo>
                  <a:lnTo>
                    <a:pt x="9759" y="10026"/>
                  </a:lnTo>
                  <a:lnTo>
                    <a:pt x="9752" y="10024"/>
                  </a:lnTo>
                  <a:lnTo>
                    <a:pt x="9749" y="10025"/>
                  </a:lnTo>
                  <a:lnTo>
                    <a:pt x="9745" y="10025"/>
                  </a:lnTo>
                  <a:lnTo>
                    <a:pt x="9742" y="10027"/>
                  </a:lnTo>
                  <a:lnTo>
                    <a:pt x="9738" y="10030"/>
                  </a:lnTo>
                  <a:lnTo>
                    <a:pt x="9738" y="10030"/>
                  </a:lnTo>
                  <a:lnTo>
                    <a:pt x="9656" y="10107"/>
                  </a:lnTo>
                  <a:lnTo>
                    <a:pt x="9627" y="10135"/>
                  </a:lnTo>
                  <a:lnTo>
                    <a:pt x="9604" y="10155"/>
                  </a:lnTo>
                  <a:lnTo>
                    <a:pt x="9587" y="10169"/>
                  </a:lnTo>
                  <a:lnTo>
                    <a:pt x="9581" y="10172"/>
                  </a:lnTo>
                  <a:lnTo>
                    <a:pt x="9576" y="10175"/>
                  </a:lnTo>
                  <a:lnTo>
                    <a:pt x="9572" y="10176"/>
                  </a:lnTo>
                  <a:lnTo>
                    <a:pt x="9570" y="10175"/>
                  </a:lnTo>
                  <a:lnTo>
                    <a:pt x="9568" y="10172"/>
                  </a:lnTo>
                  <a:lnTo>
                    <a:pt x="9568" y="10169"/>
                  </a:lnTo>
                  <a:lnTo>
                    <a:pt x="9571" y="10157"/>
                  </a:lnTo>
                  <a:lnTo>
                    <a:pt x="9578" y="10140"/>
                  </a:lnTo>
                  <a:lnTo>
                    <a:pt x="9598" y="10089"/>
                  </a:lnTo>
                  <a:lnTo>
                    <a:pt x="9626" y="10020"/>
                  </a:lnTo>
                  <a:lnTo>
                    <a:pt x="9641" y="9979"/>
                  </a:lnTo>
                  <a:lnTo>
                    <a:pt x="9656" y="9935"/>
                  </a:lnTo>
                  <a:lnTo>
                    <a:pt x="9656" y="9935"/>
                  </a:lnTo>
                  <a:lnTo>
                    <a:pt x="9657" y="9929"/>
                  </a:lnTo>
                  <a:lnTo>
                    <a:pt x="9656" y="9923"/>
                  </a:lnTo>
                  <a:lnTo>
                    <a:pt x="9653" y="9918"/>
                  </a:lnTo>
                  <a:lnTo>
                    <a:pt x="9648" y="9915"/>
                  </a:lnTo>
                  <a:lnTo>
                    <a:pt x="9642" y="9913"/>
                  </a:lnTo>
                  <a:lnTo>
                    <a:pt x="9636" y="9911"/>
                  </a:lnTo>
                  <a:lnTo>
                    <a:pt x="9632" y="9914"/>
                  </a:lnTo>
                  <a:lnTo>
                    <a:pt x="9627" y="9917"/>
                  </a:lnTo>
                  <a:lnTo>
                    <a:pt x="9627" y="9917"/>
                  </a:lnTo>
                  <a:lnTo>
                    <a:pt x="9532" y="10032"/>
                  </a:lnTo>
                  <a:lnTo>
                    <a:pt x="9481" y="10094"/>
                  </a:lnTo>
                  <a:lnTo>
                    <a:pt x="9469" y="10107"/>
                  </a:lnTo>
                  <a:lnTo>
                    <a:pt x="9465" y="10110"/>
                  </a:lnTo>
                  <a:lnTo>
                    <a:pt x="9468" y="10105"/>
                  </a:lnTo>
                  <a:lnTo>
                    <a:pt x="9477" y="10090"/>
                  </a:lnTo>
                  <a:lnTo>
                    <a:pt x="9506" y="10040"/>
                  </a:lnTo>
                  <a:lnTo>
                    <a:pt x="9526" y="10007"/>
                  </a:lnTo>
                  <a:lnTo>
                    <a:pt x="9547" y="9969"/>
                  </a:lnTo>
                  <a:lnTo>
                    <a:pt x="9568" y="9928"/>
                  </a:lnTo>
                  <a:lnTo>
                    <a:pt x="9588" y="9883"/>
                  </a:lnTo>
                  <a:lnTo>
                    <a:pt x="9607" y="9836"/>
                  </a:lnTo>
                  <a:lnTo>
                    <a:pt x="9616" y="9814"/>
                  </a:lnTo>
                  <a:lnTo>
                    <a:pt x="9623" y="9791"/>
                  </a:lnTo>
                  <a:lnTo>
                    <a:pt x="9623" y="9791"/>
                  </a:lnTo>
                  <a:lnTo>
                    <a:pt x="9625" y="9785"/>
                  </a:lnTo>
                  <a:lnTo>
                    <a:pt x="9623" y="9779"/>
                  </a:lnTo>
                  <a:lnTo>
                    <a:pt x="9620" y="9774"/>
                  </a:lnTo>
                  <a:lnTo>
                    <a:pt x="9615" y="9771"/>
                  </a:lnTo>
                  <a:lnTo>
                    <a:pt x="9611" y="9770"/>
                  </a:lnTo>
                  <a:lnTo>
                    <a:pt x="9605" y="9769"/>
                  </a:lnTo>
                  <a:lnTo>
                    <a:pt x="9600" y="9770"/>
                  </a:lnTo>
                  <a:lnTo>
                    <a:pt x="9595" y="9773"/>
                  </a:lnTo>
                  <a:lnTo>
                    <a:pt x="9595" y="9773"/>
                  </a:lnTo>
                  <a:lnTo>
                    <a:pt x="9561" y="9808"/>
                  </a:lnTo>
                  <a:lnTo>
                    <a:pt x="9530" y="9842"/>
                  </a:lnTo>
                  <a:lnTo>
                    <a:pt x="9499" y="9877"/>
                  </a:lnTo>
                  <a:lnTo>
                    <a:pt x="9470" y="9914"/>
                  </a:lnTo>
                  <a:lnTo>
                    <a:pt x="9442" y="9950"/>
                  </a:lnTo>
                  <a:lnTo>
                    <a:pt x="9414" y="9986"/>
                  </a:lnTo>
                  <a:lnTo>
                    <a:pt x="9386" y="10025"/>
                  </a:lnTo>
                  <a:lnTo>
                    <a:pt x="9358" y="10064"/>
                  </a:lnTo>
                  <a:lnTo>
                    <a:pt x="9358" y="10064"/>
                  </a:lnTo>
                  <a:lnTo>
                    <a:pt x="9374" y="10039"/>
                  </a:lnTo>
                  <a:lnTo>
                    <a:pt x="9391" y="10014"/>
                  </a:lnTo>
                  <a:lnTo>
                    <a:pt x="9406" y="9989"/>
                  </a:lnTo>
                  <a:lnTo>
                    <a:pt x="9421" y="9963"/>
                  </a:lnTo>
                  <a:lnTo>
                    <a:pt x="9449" y="9910"/>
                  </a:lnTo>
                  <a:lnTo>
                    <a:pt x="9475" y="9855"/>
                  </a:lnTo>
                  <a:lnTo>
                    <a:pt x="9501" y="9800"/>
                  </a:lnTo>
                  <a:lnTo>
                    <a:pt x="9525" y="9744"/>
                  </a:lnTo>
                  <a:lnTo>
                    <a:pt x="9573" y="9634"/>
                  </a:lnTo>
                  <a:lnTo>
                    <a:pt x="9573" y="9634"/>
                  </a:lnTo>
                  <a:lnTo>
                    <a:pt x="9576" y="9628"/>
                  </a:lnTo>
                  <a:lnTo>
                    <a:pt x="9574" y="9622"/>
                  </a:lnTo>
                  <a:lnTo>
                    <a:pt x="9572" y="9616"/>
                  </a:lnTo>
                  <a:lnTo>
                    <a:pt x="9567" y="9612"/>
                  </a:lnTo>
                  <a:lnTo>
                    <a:pt x="9563" y="9609"/>
                  </a:lnTo>
                  <a:lnTo>
                    <a:pt x="9558" y="9608"/>
                  </a:lnTo>
                  <a:lnTo>
                    <a:pt x="9552" y="9609"/>
                  </a:lnTo>
                  <a:lnTo>
                    <a:pt x="9550" y="9611"/>
                  </a:lnTo>
                  <a:lnTo>
                    <a:pt x="9547" y="9614"/>
                  </a:lnTo>
                  <a:lnTo>
                    <a:pt x="9547" y="9614"/>
                  </a:lnTo>
                  <a:lnTo>
                    <a:pt x="9495" y="9682"/>
                  </a:lnTo>
                  <a:lnTo>
                    <a:pt x="9444" y="9751"/>
                  </a:lnTo>
                  <a:lnTo>
                    <a:pt x="9394" y="9821"/>
                  </a:lnTo>
                  <a:lnTo>
                    <a:pt x="9345" y="9890"/>
                  </a:lnTo>
                  <a:lnTo>
                    <a:pt x="9345" y="9890"/>
                  </a:lnTo>
                  <a:lnTo>
                    <a:pt x="9351" y="9870"/>
                  </a:lnTo>
                  <a:lnTo>
                    <a:pt x="9351" y="9870"/>
                  </a:lnTo>
                  <a:lnTo>
                    <a:pt x="9352" y="9865"/>
                  </a:lnTo>
                  <a:lnTo>
                    <a:pt x="9351" y="9860"/>
                  </a:lnTo>
                  <a:lnTo>
                    <a:pt x="9348" y="9855"/>
                  </a:lnTo>
                  <a:lnTo>
                    <a:pt x="9344" y="9853"/>
                  </a:lnTo>
                  <a:lnTo>
                    <a:pt x="9344" y="9853"/>
                  </a:lnTo>
                  <a:lnTo>
                    <a:pt x="9351" y="9817"/>
                  </a:lnTo>
                  <a:lnTo>
                    <a:pt x="9355" y="9781"/>
                  </a:lnTo>
                  <a:lnTo>
                    <a:pt x="9359" y="9744"/>
                  </a:lnTo>
                  <a:lnTo>
                    <a:pt x="9361" y="9707"/>
                  </a:lnTo>
                  <a:lnTo>
                    <a:pt x="9362" y="9668"/>
                  </a:lnTo>
                  <a:lnTo>
                    <a:pt x="9361" y="9630"/>
                  </a:lnTo>
                  <a:lnTo>
                    <a:pt x="9360" y="9591"/>
                  </a:lnTo>
                  <a:lnTo>
                    <a:pt x="9358" y="9552"/>
                  </a:lnTo>
                  <a:lnTo>
                    <a:pt x="9355" y="9512"/>
                  </a:lnTo>
                  <a:lnTo>
                    <a:pt x="9351" y="9472"/>
                  </a:lnTo>
                  <a:lnTo>
                    <a:pt x="9340" y="9393"/>
                  </a:lnTo>
                  <a:lnTo>
                    <a:pt x="9327" y="9313"/>
                  </a:lnTo>
                  <a:lnTo>
                    <a:pt x="9313" y="9234"/>
                  </a:lnTo>
                  <a:lnTo>
                    <a:pt x="9313" y="9234"/>
                  </a:lnTo>
                  <a:lnTo>
                    <a:pt x="9355" y="9141"/>
                  </a:lnTo>
                  <a:lnTo>
                    <a:pt x="9400" y="9050"/>
                  </a:lnTo>
                  <a:lnTo>
                    <a:pt x="9447" y="8960"/>
                  </a:lnTo>
                  <a:lnTo>
                    <a:pt x="9496" y="8870"/>
                  </a:lnTo>
                  <a:lnTo>
                    <a:pt x="9496" y="8870"/>
                  </a:lnTo>
                  <a:lnTo>
                    <a:pt x="9601" y="8743"/>
                  </a:lnTo>
                  <a:lnTo>
                    <a:pt x="9654" y="8680"/>
                  </a:lnTo>
                  <a:lnTo>
                    <a:pt x="9705" y="8616"/>
                  </a:lnTo>
                  <a:lnTo>
                    <a:pt x="9705" y="8616"/>
                  </a:lnTo>
                  <a:lnTo>
                    <a:pt x="9662" y="8687"/>
                  </a:lnTo>
                  <a:lnTo>
                    <a:pt x="9620" y="8760"/>
                  </a:lnTo>
                  <a:lnTo>
                    <a:pt x="9579" y="8832"/>
                  </a:lnTo>
                  <a:lnTo>
                    <a:pt x="9540" y="8906"/>
                  </a:lnTo>
                  <a:lnTo>
                    <a:pt x="9502" y="8980"/>
                  </a:lnTo>
                  <a:lnTo>
                    <a:pt x="9467" y="9053"/>
                  </a:lnTo>
                  <a:lnTo>
                    <a:pt x="9433" y="9128"/>
                  </a:lnTo>
                  <a:lnTo>
                    <a:pt x="9400" y="9204"/>
                  </a:lnTo>
                  <a:lnTo>
                    <a:pt x="9400" y="9204"/>
                  </a:lnTo>
                  <a:lnTo>
                    <a:pt x="9380" y="9222"/>
                  </a:lnTo>
                  <a:lnTo>
                    <a:pt x="9380" y="9222"/>
                  </a:lnTo>
                  <a:lnTo>
                    <a:pt x="9379" y="9223"/>
                  </a:lnTo>
                  <a:lnTo>
                    <a:pt x="9379" y="9225"/>
                  </a:lnTo>
                  <a:lnTo>
                    <a:pt x="9380" y="9228"/>
                  </a:lnTo>
                  <a:lnTo>
                    <a:pt x="9382" y="9229"/>
                  </a:lnTo>
                  <a:lnTo>
                    <a:pt x="9385" y="9229"/>
                  </a:lnTo>
                  <a:lnTo>
                    <a:pt x="9386" y="9228"/>
                  </a:lnTo>
                  <a:lnTo>
                    <a:pt x="9386" y="9228"/>
                  </a:lnTo>
                  <a:lnTo>
                    <a:pt x="9392" y="9223"/>
                  </a:lnTo>
                  <a:lnTo>
                    <a:pt x="9392" y="9223"/>
                  </a:lnTo>
                  <a:lnTo>
                    <a:pt x="9386" y="9237"/>
                  </a:lnTo>
                  <a:lnTo>
                    <a:pt x="9386" y="9237"/>
                  </a:lnTo>
                  <a:lnTo>
                    <a:pt x="9385" y="9242"/>
                  </a:lnTo>
                  <a:lnTo>
                    <a:pt x="9386" y="9247"/>
                  </a:lnTo>
                  <a:lnTo>
                    <a:pt x="9388" y="9250"/>
                  </a:lnTo>
                  <a:lnTo>
                    <a:pt x="9392" y="9254"/>
                  </a:lnTo>
                  <a:lnTo>
                    <a:pt x="9396" y="9255"/>
                  </a:lnTo>
                  <a:lnTo>
                    <a:pt x="9401" y="9255"/>
                  </a:lnTo>
                  <a:lnTo>
                    <a:pt x="9405" y="9254"/>
                  </a:lnTo>
                  <a:lnTo>
                    <a:pt x="9409" y="9251"/>
                  </a:lnTo>
                  <a:lnTo>
                    <a:pt x="9409" y="9251"/>
                  </a:lnTo>
                  <a:lnTo>
                    <a:pt x="9442" y="9215"/>
                  </a:lnTo>
                  <a:lnTo>
                    <a:pt x="9476" y="9178"/>
                  </a:lnTo>
                  <a:lnTo>
                    <a:pt x="9476" y="9178"/>
                  </a:lnTo>
                  <a:lnTo>
                    <a:pt x="9441" y="9247"/>
                  </a:lnTo>
                  <a:lnTo>
                    <a:pt x="9425" y="9282"/>
                  </a:lnTo>
                  <a:lnTo>
                    <a:pt x="9409" y="9317"/>
                  </a:lnTo>
                  <a:lnTo>
                    <a:pt x="9394" y="9352"/>
                  </a:lnTo>
                  <a:lnTo>
                    <a:pt x="9379" y="9388"/>
                  </a:lnTo>
                  <a:lnTo>
                    <a:pt x="9365" y="9424"/>
                  </a:lnTo>
                  <a:lnTo>
                    <a:pt x="9352" y="9462"/>
                  </a:lnTo>
                  <a:lnTo>
                    <a:pt x="9352" y="9462"/>
                  </a:lnTo>
                  <a:lnTo>
                    <a:pt x="9352" y="9467"/>
                  </a:lnTo>
                  <a:lnTo>
                    <a:pt x="9353" y="9471"/>
                  </a:lnTo>
                  <a:lnTo>
                    <a:pt x="9355" y="9476"/>
                  </a:lnTo>
                  <a:lnTo>
                    <a:pt x="9359" y="9478"/>
                  </a:lnTo>
                  <a:lnTo>
                    <a:pt x="9364" y="9481"/>
                  </a:lnTo>
                  <a:lnTo>
                    <a:pt x="9368" y="9481"/>
                  </a:lnTo>
                  <a:lnTo>
                    <a:pt x="9374" y="9479"/>
                  </a:lnTo>
                  <a:lnTo>
                    <a:pt x="9378" y="9476"/>
                  </a:lnTo>
                  <a:lnTo>
                    <a:pt x="9378" y="9476"/>
                  </a:lnTo>
                  <a:lnTo>
                    <a:pt x="9494" y="9341"/>
                  </a:lnTo>
                  <a:lnTo>
                    <a:pt x="9609" y="9206"/>
                  </a:lnTo>
                  <a:lnTo>
                    <a:pt x="9723" y="9070"/>
                  </a:lnTo>
                  <a:lnTo>
                    <a:pt x="9835" y="8932"/>
                  </a:lnTo>
                  <a:lnTo>
                    <a:pt x="9835" y="8932"/>
                  </a:lnTo>
                  <a:lnTo>
                    <a:pt x="9777" y="9018"/>
                  </a:lnTo>
                  <a:lnTo>
                    <a:pt x="9718" y="9105"/>
                  </a:lnTo>
                  <a:lnTo>
                    <a:pt x="9660" y="9192"/>
                  </a:lnTo>
                  <a:lnTo>
                    <a:pt x="9604" y="9279"/>
                  </a:lnTo>
                  <a:lnTo>
                    <a:pt x="9547" y="9367"/>
                  </a:lnTo>
                  <a:lnTo>
                    <a:pt x="9492" y="9456"/>
                  </a:lnTo>
                  <a:lnTo>
                    <a:pt x="9439" y="9545"/>
                  </a:lnTo>
                  <a:lnTo>
                    <a:pt x="9386" y="9634"/>
                  </a:lnTo>
                  <a:lnTo>
                    <a:pt x="9386" y="9634"/>
                  </a:lnTo>
                  <a:close/>
                  <a:moveTo>
                    <a:pt x="10979" y="7369"/>
                  </a:moveTo>
                  <a:lnTo>
                    <a:pt x="10979" y="7369"/>
                  </a:lnTo>
                  <a:lnTo>
                    <a:pt x="10967" y="7386"/>
                  </a:lnTo>
                  <a:lnTo>
                    <a:pt x="10967" y="7386"/>
                  </a:lnTo>
                  <a:lnTo>
                    <a:pt x="10879" y="7494"/>
                  </a:lnTo>
                  <a:lnTo>
                    <a:pt x="10837" y="7546"/>
                  </a:lnTo>
                  <a:lnTo>
                    <a:pt x="10800" y="7596"/>
                  </a:lnTo>
                  <a:lnTo>
                    <a:pt x="10800" y="7596"/>
                  </a:lnTo>
                  <a:lnTo>
                    <a:pt x="10737" y="7682"/>
                  </a:lnTo>
                  <a:lnTo>
                    <a:pt x="10673" y="7768"/>
                  </a:lnTo>
                  <a:lnTo>
                    <a:pt x="10550" y="7943"/>
                  </a:lnTo>
                  <a:lnTo>
                    <a:pt x="10426" y="8117"/>
                  </a:lnTo>
                  <a:lnTo>
                    <a:pt x="10363" y="8204"/>
                  </a:lnTo>
                  <a:lnTo>
                    <a:pt x="10300" y="8290"/>
                  </a:lnTo>
                  <a:lnTo>
                    <a:pt x="10300" y="8290"/>
                  </a:lnTo>
                  <a:lnTo>
                    <a:pt x="10275" y="8324"/>
                  </a:lnTo>
                  <a:lnTo>
                    <a:pt x="10275" y="8324"/>
                  </a:lnTo>
                  <a:lnTo>
                    <a:pt x="10154" y="8485"/>
                  </a:lnTo>
                  <a:lnTo>
                    <a:pt x="10093" y="8564"/>
                  </a:lnTo>
                  <a:lnTo>
                    <a:pt x="10032" y="8643"/>
                  </a:lnTo>
                  <a:lnTo>
                    <a:pt x="10032" y="8643"/>
                  </a:lnTo>
                  <a:lnTo>
                    <a:pt x="9922" y="8781"/>
                  </a:lnTo>
                  <a:lnTo>
                    <a:pt x="9812" y="8918"/>
                  </a:lnTo>
                  <a:lnTo>
                    <a:pt x="9700" y="9053"/>
                  </a:lnTo>
                  <a:lnTo>
                    <a:pt x="9586" y="9189"/>
                  </a:lnTo>
                  <a:lnTo>
                    <a:pt x="9586" y="9189"/>
                  </a:lnTo>
                  <a:lnTo>
                    <a:pt x="9551" y="9229"/>
                  </a:lnTo>
                  <a:lnTo>
                    <a:pt x="9524" y="9259"/>
                  </a:lnTo>
                  <a:lnTo>
                    <a:pt x="9502" y="9282"/>
                  </a:lnTo>
                  <a:lnTo>
                    <a:pt x="9487" y="9295"/>
                  </a:lnTo>
                  <a:lnTo>
                    <a:pt x="9481" y="9298"/>
                  </a:lnTo>
                  <a:lnTo>
                    <a:pt x="9476" y="9299"/>
                  </a:lnTo>
                  <a:lnTo>
                    <a:pt x="9474" y="9299"/>
                  </a:lnTo>
                  <a:lnTo>
                    <a:pt x="9471" y="9297"/>
                  </a:lnTo>
                  <a:lnTo>
                    <a:pt x="9470" y="9295"/>
                  </a:lnTo>
                  <a:lnTo>
                    <a:pt x="9471" y="9289"/>
                  </a:lnTo>
                  <a:lnTo>
                    <a:pt x="9475" y="9276"/>
                  </a:lnTo>
                  <a:lnTo>
                    <a:pt x="9482" y="9257"/>
                  </a:lnTo>
                  <a:lnTo>
                    <a:pt x="9491" y="9234"/>
                  </a:lnTo>
                  <a:lnTo>
                    <a:pt x="9504" y="9208"/>
                  </a:lnTo>
                  <a:lnTo>
                    <a:pt x="9519" y="9179"/>
                  </a:lnTo>
                  <a:lnTo>
                    <a:pt x="9553" y="9115"/>
                  </a:lnTo>
                  <a:lnTo>
                    <a:pt x="9591" y="9050"/>
                  </a:lnTo>
                  <a:lnTo>
                    <a:pt x="9591" y="9050"/>
                  </a:lnTo>
                  <a:lnTo>
                    <a:pt x="9626" y="9009"/>
                  </a:lnTo>
                  <a:lnTo>
                    <a:pt x="9660" y="8969"/>
                  </a:lnTo>
                  <a:lnTo>
                    <a:pt x="9728" y="8886"/>
                  </a:lnTo>
                  <a:lnTo>
                    <a:pt x="9728" y="8886"/>
                  </a:lnTo>
                  <a:lnTo>
                    <a:pt x="9770" y="8836"/>
                  </a:lnTo>
                  <a:lnTo>
                    <a:pt x="9812" y="8784"/>
                  </a:lnTo>
                  <a:lnTo>
                    <a:pt x="9812" y="8784"/>
                  </a:lnTo>
                  <a:lnTo>
                    <a:pt x="9821" y="8774"/>
                  </a:lnTo>
                  <a:lnTo>
                    <a:pt x="9821" y="8774"/>
                  </a:lnTo>
                  <a:lnTo>
                    <a:pt x="9895" y="8679"/>
                  </a:lnTo>
                  <a:lnTo>
                    <a:pt x="9968" y="8583"/>
                  </a:lnTo>
                  <a:lnTo>
                    <a:pt x="9968" y="8583"/>
                  </a:lnTo>
                  <a:lnTo>
                    <a:pt x="10051" y="8469"/>
                  </a:lnTo>
                  <a:lnTo>
                    <a:pt x="10131" y="8356"/>
                  </a:lnTo>
                  <a:lnTo>
                    <a:pt x="10131" y="8356"/>
                  </a:lnTo>
                  <a:lnTo>
                    <a:pt x="10192" y="8272"/>
                  </a:lnTo>
                  <a:lnTo>
                    <a:pt x="10253" y="8188"/>
                  </a:lnTo>
                  <a:lnTo>
                    <a:pt x="10314" y="8107"/>
                  </a:lnTo>
                  <a:lnTo>
                    <a:pt x="10376" y="8027"/>
                  </a:lnTo>
                  <a:lnTo>
                    <a:pt x="10376" y="8027"/>
                  </a:lnTo>
                  <a:lnTo>
                    <a:pt x="10591" y="7750"/>
                  </a:lnTo>
                  <a:lnTo>
                    <a:pt x="10806" y="7471"/>
                  </a:lnTo>
                  <a:lnTo>
                    <a:pt x="10806" y="7471"/>
                  </a:lnTo>
                  <a:lnTo>
                    <a:pt x="10826" y="7446"/>
                  </a:lnTo>
                  <a:lnTo>
                    <a:pt x="10848" y="7419"/>
                  </a:lnTo>
                  <a:lnTo>
                    <a:pt x="10903" y="7360"/>
                  </a:lnTo>
                  <a:lnTo>
                    <a:pt x="10965" y="7292"/>
                  </a:lnTo>
                  <a:lnTo>
                    <a:pt x="11030" y="7220"/>
                  </a:lnTo>
                  <a:lnTo>
                    <a:pt x="11063" y="7183"/>
                  </a:lnTo>
                  <a:lnTo>
                    <a:pt x="11094" y="7147"/>
                  </a:lnTo>
                  <a:lnTo>
                    <a:pt x="11124" y="7110"/>
                  </a:lnTo>
                  <a:lnTo>
                    <a:pt x="11151" y="7074"/>
                  </a:lnTo>
                  <a:lnTo>
                    <a:pt x="11177" y="7039"/>
                  </a:lnTo>
                  <a:lnTo>
                    <a:pt x="11198" y="7005"/>
                  </a:lnTo>
                  <a:lnTo>
                    <a:pt x="11207" y="6989"/>
                  </a:lnTo>
                  <a:lnTo>
                    <a:pt x="11215" y="6974"/>
                  </a:lnTo>
                  <a:lnTo>
                    <a:pt x="11222" y="6958"/>
                  </a:lnTo>
                  <a:lnTo>
                    <a:pt x="11228" y="6943"/>
                  </a:lnTo>
                  <a:lnTo>
                    <a:pt x="11228" y="6943"/>
                  </a:lnTo>
                  <a:lnTo>
                    <a:pt x="11223" y="6964"/>
                  </a:lnTo>
                  <a:lnTo>
                    <a:pt x="11216" y="6984"/>
                  </a:lnTo>
                  <a:lnTo>
                    <a:pt x="11209" y="7005"/>
                  </a:lnTo>
                  <a:lnTo>
                    <a:pt x="11201" y="7025"/>
                  </a:lnTo>
                  <a:lnTo>
                    <a:pt x="11184" y="7066"/>
                  </a:lnTo>
                  <a:lnTo>
                    <a:pt x="11163" y="7107"/>
                  </a:lnTo>
                  <a:lnTo>
                    <a:pt x="11163" y="7107"/>
                  </a:lnTo>
                  <a:lnTo>
                    <a:pt x="11089" y="7213"/>
                  </a:lnTo>
                  <a:lnTo>
                    <a:pt x="11089" y="7213"/>
                  </a:lnTo>
                  <a:lnTo>
                    <a:pt x="11074" y="7219"/>
                  </a:lnTo>
                  <a:lnTo>
                    <a:pt x="11057" y="7224"/>
                  </a:lnTo>
                  <a:lnTo>
                    <a:pt x="11057" y="7224"/>
                  </a:lnTo>
                  <a:lnTo>
                    <a:pt x="11054" y="7225"/>
                  </a:lnTo>
                  <a:lnTo>
                    <a:pt x="11050" y="7228"/>
                  </a:lnTo>
                  <a:lnTo>
                    <a:pt x="11049" y="7230"/>
                  </a:lnTo>
                  <a:lnTo>
                    <a:pt x="11047" y="7233"/>
                  </a:lnTo>
                  <a:lnTo>
                    <a:pt x="11047" y="7237"/>
                  </a:lnTo>
                  <a:lnTo>
                    <a:pt x="11046" y="7240"/>
                  </a:lnTo>
                  <a:lnTo>
                    <a:pt x="11048" y="7247"/>
                  </a:lnTo>
                  <a:lnTo>
                    <a:pt x="11048" y="7247"/>
                  </a:lnTo>
                  <a:lnTo>
                    <a:pt x="11055" y="7261"/>
                  </a:lnTo>
                  <a:lnTo>
                    <a:pt x="11055" y="7261"/>
                  </a:lnTo>
                  <a:lnTo>
                    <a:pt x="10979" y="7369"/>
                  </a:lnTo>
                  <a:lnTo>
                    <a:pt x="10979" y="7369"/>
                  </a:lnTo>
                  <a:close/>
                  <a:moveTo>
                    <a:pt x="11160" y="7169"/>
                  </a:moveTo>
                  <a:lnTo>
                    <a:pt x="11160" y="7169"/>
                  </a:lnTo>
                  <a:lnTo>
                    <a:pt x="11267" y="7016"/>
                  </a:lnTo>
                  <a:lnTo>
                    <a:pt x="11267" y="7016"/>
                  </a:lnTo>
                  <a:lnTo>
                    <a:pt x="11243" y="7058"/>
                  </a:lnTo>
                  <a:lnTo>
                    <a:pt x="11232" y="7078"/>
                  </a:lnTo>
                  <a:lnTo>
                    <a:pt x="11219" y="7098"/>
                  </a:lnTo>
                  <a:lnTo>
                    <a:pt x="11206" y="7117"/>
                  </a:lnTo>
                  <a:lnTo>
                    <a:pt x="11192" y="7135"/>
                  </a:lnTo>
                  <a:lnTo>
                    <a:pt x="11177" y="7153"/>
                  </a:lnTo>
                  <a:lnTo>
                    <a:pt x="11160" y="7169"/>
                  </a:lnTo>
                  <a:lnTo>
                    <a:pt x="11160" y="7169"/>
                  </a:lnTo>
                  <a:close/>
                  <a:moveTo>
                    <a:pt x="11502" y="6878"/>
                  </a:moveTo>
                  <a:lnTo>
                    <a:pt x="11502" y="6878"/>
                  </a:lnTo>
                  <a:lnTo>
                    <a:pt x="11500" y="6874"/>
                  </a:lnTo>
                  <a:lnTo>
                    <a:pt x="11497" y="6871"/>
                  </a:lnTo>
                  <a:lnTo>
                    <a:pt x="11494" y="6867"/>
                  </a:lnTo>
                  <a:lnTo>
                    <a:pt x="11489" y="6866"/>
                  </a:lnTo>
                  <a:lnTo>
                    <a:pt x="11489" y="6866"/>
                  </a:lnTo>
                  <a:lnTo>
                    <a:pt x="11486" y="6865"/>
                  </a:lnTo>
                  <a:lnTo>
                    <a:pt x="11486" y="6865"/>
                  </a:lnTo>
                  <a:lnTo>
                    <a:pt x="11743" y="6538"/>
                  </a:lnTo>
                  <a:lnTo>
                    <a:pt x="12002" y="6212"/>
                  </a:lnTo>
                  <a:lnTo>
                    <a:pt x="12002" y="6212"/>
                  </a:lnTo>
                  <a:lnTo>
                    <a:pt x="11877" y="6382"/>
                  </a:lnTo>
                  <a:lnTo>
                    <a:pt x="11754" y="6553"/>
                  </a:lnTo>
                  <a:lnTo>
                    <a:pt x="11631" y="6727"/>
                  </a:lnTo>
                  <a:lnTo>
                    <a:pt x="11510" y="6900"/>
                  </a:lnTo>
                  <a:lnTo>
                    <a:pt x="11510" y="6900"/>
                  </a:lnTo>
                  <a:lnTo>
                    <a:pt x="11506" y="6889"/>
                  </a:lnTo>
                  <a:lnTo>
                    <a:pt x="11502" y="6878"/>
                  </a:lnTo>
                  <a:lnTo>
                    <a:pt x="11502" y="6878"/>
                  </a:lnTo>
                  <a:close/>
                  <a:moveTo>
                    <a:pt x="11527" y="6935"/>
                  </a:moveTo>
                  <a:lnTo>
                    <a:pt x="11527" y="6935"/>
                  </a:lnTo>
                  <a:lnTo>
                    <a:pt x="11568" y="6886"/>
                  </a:lnTo>
                  <a:lnTo>
                    <a:pt x="11609" y="6835"/>
                  </a:lnTo>
                  <a:lnTo>
                    <a:pt x="11689" y="6735"/>
                  </a:lnTo>
                  <a:lnTo>
                    <a:pt x="11768" y="6633"/>
                  </a:lnTo>
                  <a:lnTo>
                    <a:pt x="11845" y="6530"/>
                  </a:lnTo>
                  <a:lnTo>
                    <a:pt x="11921" y="6426"/>
                  </a:lnTo>
                  <a:lnTo>
                    <a:pt x="11996" y="6322"/>
                  </a:lnTo>
                  <a:lnTo>
                    <a:pt x="12147" y="6113"/>
                  </a:lnTo>
                  <a:lnTo>
                    <a:pt x="12223" y="6010"/>
                  </a:lnTo>
                  <a:lnTo>
                    <a:pt x="12300" y="5907"/>
                  </a:lnTo>
                  <a:lnTo>
                    <a:pt x="12380" y="5805"/>
                  </a:lnTo>
                  <a:lnTo>
                    <a:pt x="12459" y="5706"/>
                  </a:lnTo>
                  <a:lnTo>
                    <a:pt x="12500" y="5656"/>
                  </a:lnTo>
                  <a:lnTo>
                    <a:pt x="12543" y="5606"/>
                  </a:lnTo>
                  <a:lnTo>
                    <a:pt x="12585" y="5558"/>
                  </a:lnTo>
                  <a:lnTo>
                    <a:pt x="12628" y="5510"/>
                  </a:lnTo>
                  <a:lnTo>
                    <a:pt x="12671" y="5464"/>
                  </a:lnTo>
                  <a:lnTo>
                    <a:pt x="12716" y="5417"/>
                  </a:lnTo>
                  <a:lnTo>
                    <a:pt x="12761" y="5371"/>
                  </a:lnTo>
                  <a:lnTo>
                    <a:pt x="12807" y="5325"/>
                  </a:lnTo>
                  <a:lnTo>
                    <a:pt x="12807" y="5325"/>
                  </a:lnTo>
                  <a:lnTo>
                    <a:pt x="12780" y="5461"/>
                  </a:lnTo>
                  <a:lnTo>
                    <a:pt x="12780" y="5461"/>
                  </a:lnTo>
                  <a:lnTo>
                    <a:pt x="12752" y="5508"/>
                  </a:lnTo>
                  <a:lnTo>
                    <a:pt x="12722" y="5555"/>
                  </a:lnTo>
                  <a:lnTo>
                    <a:pt x="12690" y="5601"/>
                  </a:lnTo>
                  <a:lnTo>
                    <a:pt x="12658" y="5645"/>
                  </a:lnTo>
                  <a:lnTo>
                    <a:pt x="12624" y="5690"/>
                  </a:lnTo>
                  <a:lnTo>
                    <a:pt x="12590" y="5733"/>
                  </a:lnTo>
                  <a:lnTo>
                    <a:pt x="12555" y="5775"/>
                  </a:lnTo>
                  <a:lnTo>
                    <a:pt x="12519" y="5817"/>
                  </a:lnTo>
                  <a:lnTo>
                    <a:pt x="12519" y="5817"/>
                  </a:lnTo>
                  <a:lnTo>
                    <a:pt x="12472" y="5874"/>
                  </a:lnTo>
                  <a:lnTo>
                    <a:pt x="12424" y="5931"/>
                  </a:lnTo>
                  <a:lnTo>
                    <a:pt x="12326" y="6041"/>
                  </a:lnTo>
                  <a:lnTo>
                    <a:pt x="12228" y="6151"/>
                  </a:lnTo>
                  <a:lnTo>
                    <a:pt x="12179" y="6206"/>
                  </a:lnTo>
                  <a:lnTo>
                    <a:pt x="12129" y="6261"/>
                  </a:lnTo>
                  <a:lnTo>
                    <a:pt x="12129" y="6261"/>
                  </a:lnTo>
                  <a:lnTo>
                    <a:pt x="12056" y="6348"/>
                  </a:lnTo>
                  <a:lnTo>
                    <a:pt x="11981" y="6436"/>
                  </a:lnTo>
                  <a:lnTo>
                    <a:pt x="11908" y="6524"/>
                  </a:lnTo>
                  <a:lnTo>
                    <a:pt x="11836" y="6614"/>
                  </a:lnTo>
                  <a:lnTo>
                    <a:pt x="11763" y="6704"/>
                  </a:lnTo>
                  <a:lnTo>
                    <a:pt x="11692" y="6794"/>
                  </a:lnTo>
                  <a:lnTo>
                    <a:pt x="11621" y="6885"/>
                  </a:lnTo>
                  <a:lnTo>
                    <a:pt x="11552" y="6976"/>
                  </a:lnTo>
                  <a:lnTo>
                    <a:pt x="11552" y="6976"/>
                  </a:lnTo>
                  <a:lnTo>
                    <a:pt x="11538" y="6956"/>
                  </a:lnTo>
                  <a:lnTo>
                    <a:pt x="11527" y="6935"/>
                  </a:lnTo>
                  <a:lnTo>
                    <a:pt x="11527" y="6935"/>
                  </a:lnTo>
                  <a:close/>
                  <a:moveTo>
                    <a:pt x="11575" y="7009"/>
                  </a:moveTo>
                  <a:lnTo>
                    <a:pt x="11575" y="7009"/>
                  </a:lnTo>
                  <a:lnTo>
                    <a:pt x="11628" y="6958"/>
                  </a:lnTo>
                  <a:lnTo>
                    <a:pt x="11669" y="6922"/>
                  </a:lnTo>
                  <a:lnTo>
                    <a:pt x="11683" y="6909"/>
                  </a:lnTo>
                  <a:lnTo>
                    <a:pt x="11695" y="6900"/>
                  </a:lnTo>
                  <a:lnTo>
                    <a:pt x="11704" y="6896"/>
                  </a:lnTo>
                  <a:lnTo>
                    <a:pt x="11707" y="6895"/>
                  </a:lnTo>
                  <a:lnTo>
                    <a:pt x="11709" y="6895"/>
                  </a:lnTo>
                  <a:lnTo>
                    <a:pt x="11710" y="6897"/>
                  </a:lnTo>
                  <a:lnTo>
                    <a:pt x="11712" y="6900"/>
                  </a:lnTo>
                  <a:lnTo>
                    <a:pt x="11709" y="6910"/>
                  </a:lnTo>
                  <a:lnTo>
                    <a:pt x="11704" y="6924"/>
                  </a:lnTo>
                  <a:lnTo>
                    <a:pt x="11697" y="6944"/>
                  </a:lnTo>
                  <a:lnTo>
                    <a:pt x="11671" y="7000"/>
                  </a:lnTo>
                  <a:lnTo>
                    <a:pt x="11632" y="7080"/>
                  </a:lnTo>
                  <a:lnTo>
                    <a:pt x="11632" y="7080"/>
                  </a:lnTo>
                  <a:lnTo>
                    <a:pt x="11604" y="7045"/>
                  </a:lnTo>
                  <a:lnTo>
                    <a:pt x="11575" y="7009"/>
                  </a:lnTo>
                  <a:lnTo>
                    <a:pt x="11575" y="7009"/>
                  </a:lnTo>
                  <a:close/>
                  <a:moveTo>
                    <a:pt x="11653" y="7103"/>
                  </a:moveTo>
                  <a:lnTo>
                    <a:pt x="11653" y="7103"/>
                  </a:lnTo>
                  <a:lnTo>
                    <a:pt x="11654" y="7102"/>
                  </a:lnTo>
                  <a:lnTo>
                    <a:pt x="11654" y="7102"/>
                  </a:lnTo>
                  <a:lnTo>
                    <a:pt x="11701" y="7040"/>
                  </a:lnTo>
                  <a:lnTo>
                    <a:pt x="11738" y="6992"/>
                  </a:lnTo>
                  <a:lnTo>
                    <a:pt x="11768" y="6958"/>
                  </a:lnTo>
                  <a:lnTo>
                    <a:pt x="11788" y="6936"/>
                  </a:lnTo>
                  <a:lnTo>
                    <a:pt x="11795" y="6930"/>
                  </a:lnTo>
                  <a:lnTo>
                    <a:pt x="11799" y="6926"/>
                  </a:lnTo>
                  <a:lnTo>
                    <a:pt x="11804" y="6924"/>
                  </a:lnTo>
                  <a:lnTo>
                    <a:pt x="11805" y="6924"/>
                  </a:lnTo>
                  <a:lnTo>
                    <a:pt x="11806" y="6928"/>
                  </a:lnTo>
                  <a:lnTo>
                    <a:pt x="11806" y="6933"/>
                  </a:lnTo>
                  <a:lnTo>
                    <a:pt x="11802" y="6947"/>
                  </a:lnTo>
                  <a:lnTo>
                    <a:pt x="11793" y="6966"/>
                  </a:lnTo>
                  <a:lnTo>
                    <a:pt x="11782" y="6991"/>
                  </a:lnTo>
                  <a:lnTo>
                    <a:pt x="11754" y="7048"/>
                  </a:lnTo>
                  <a:lnTo>
                    <a:pt x="11723" y="7107"/>
                  </a:lnTo>
                  <a:lnTo>
                    <a:pt x="11697" y="7156"/>
                  </a:lnTo>
                  <a:lnTo>
                    <a:pt x="11697" y="7156"/>
                  </a:lnTo>
                  <a:lnTo>
                    <a:pt x="11683" y="7139"/>
                  </a:lnTo>
                  <a:lnTo>
                    <a:pt x="11683" y="7139"/>
                  </a:lnTo>
                  <a:lnTo>
                    <a:pt x="11653" y="7103"/>
                  </a:lnTo>
                  <a:lnTo>
                    <a:pt x="11653" y="7103"/>
                  </a:lnTo>
                  <a:close/>
                  <a:moveTo>
                    <a:pt x="11719" y="7182"/>
                  </a:moveTo>
                  <a:lnTo>
                    <a:pt x="11719" y="7182"/>
                  </a:lnTo>
                  <a:lnTo>
                    <a:pt x="11743" y="7150"/>
                  </a:lnTo>
                  <a:lnTo>
                    <a:pt x="11763" y="7127"/>
                  </a:lnTo>
                  <a:lnTo>
                    <a:pt x="11778" y="7112"/>
                  </a:lnTo>
                  <a:lnTo>
                    <a:pt x="11789" y="7101"/>
                  </a:lnTo>
                  <a:lnTo>
                    <a:pt x="11793" y="7098"/>
                  </a:lnTo>
                  <a:lnTo>
                    <a:pt x="11797" y="7096"/>
                  </a:lnTo>
                  <a:lnTo>
                    <a:pt x="11799" y="7096"/>
                  </a:lnTo>
                  <a:lnTo>
                    <a:pt x="11802" y="7096"/>
                  </a:lnTo>
                  <a:lnTo>
                    <a:pt x="11803" y="7099"/>
                  </a:lnTo>
                  <a:lnTo>
                    <a:pt x="11803" y="7102"/>
                  </a:lnTo>
                  <a:lnTo>
                    <a:pt x="11803" y="7110"/>
                  </a:lnTo>
                  <a:lnTo>
                    <a:pt x="11800" y="7122"/>
                  </a:lnTo>
                  <a:lnTo>
                    <a:pt x="11797" y="7136"/>
                  </a:lnTo>
                  <a:lnTo>
                    <a:pt x="11789" y="7169"/>
                  </a:lnTo>
                  <a:lnTo>
                    <a:pt x="11779" y="7204"/>
                  </a:lnTo>
                  <a:lnTo>
                    <a:pt x="11776" y="7222"/>
                  </a:lnTo>
                  <a:lnTo>
                    <a:pt x="11774" y="7237"/>
                  </a:lnTo>
                  <a:lnTo>
                    <a:pt x="11774" y="7237"/>
                  </a:lnTo>
                  <a:lnTo>
                    <a:pt x="11760" y="7224"/>
                  </a:lnTo>
                  <a:lnTo>
                    <a:pt x="11745" y="7210"/>
                  </a:lnTo>
                  <a:lnTo>
                    <a:pt x="11719" y="7182"/>
                  </a:lnTo>
                  <a:lnTo>
                    <a:pt x="11719" y="7182"/>
                  </a:lnTo>
                  <a:close/>
                  <a:moveTo>
                    <a:pt x="11870" y="6848"/>
                  </a:moveTo>
                  <a:lnTo>
                    <a:pt x="11870" y="6848"/>
                  </a:lnTo>
                  <a:lnTo>
                    <a:pt x="11868" y="6909"/>
                  </a:lnTo>
                  <a:lnTo>
                    <a:pt x="11866" y="6938"/>
                  </a:lnTo>
                  <a:lnTo>
                    <a:pt x="11864" y="6968"/>
                  </a:lnTo>
                  <a:lnTo>
                    <a:pt x="11864" y="6968"/>
                  </a:lnTo>
                  <a:lnTo>
                    <a:pt x="11859" y="6969"/>
                  </a:lnTo>
                  <a:lnTo>
                    <a:pt x="11854" y="6972"/>
                  </a:lnTo>
                  <a:lnTo>
                    <a:pt x="11854" y="6972"/>
                  </a:lnTo>
                  <a:lnTo>
                    <a:pt x="11822" y="7009"/>
                  </a:lnTo>
                  <a:lnTo>
                    <a:pt x="11797" y="7034"/>
                  </a:lnTo>
                  <a:lnTo>
                    <a:pt x="11778" y="7052"/>
                  </a:lnTo>
                  <a:lnTo>
                    <a:pt x="11767" y="7060"/>
                  </a:lnTo>
                  <a:lnTo>
                    <a:pt x="11763" y="7061"/>
                  </a:lnTo>
                  <a:lnTo>
                    <a:pt x="11761" y="7061"/>
                  </a:lnTo>
                  <a:lnTo>
                    <a:pt x="11760" y="7060"/>
                  </a:lnTo>
                  <a:lnTo>
                    <a:pt x="11760" y="7057"/>
                  </a:lnTo>
                  <a:lnTo>
                    <a:pt x="11763" y="7046"/>
                  </a:lnTo>
                  <a:lnTo>
                    <a:pt x="11770" y="7031"/>
                  </a:lnTo>
                  <a:lnTo>
                    <a:pt x="11791" y="6990"/>
                  </a:lnTo>
                  <a:lnTo>
                    <a:pt x="11818" y="6941"/>
                  </a:lnTo>
                  <a:lnTo>
                    <a:pt x="11846" y="6892"/>
                  </a:lnTo>
                  <a:lnTo>
                    <a:pt x="11870" y="6848"/>
                  </a:lnTo>
                  <a:lnTo>
                    <a:pt x="11870" y="6848"/>
                  </a:lnTo>
                  <a:close/>
                  <a:moveTo>
                    <a:pt x="11975" y="6551"/>
                  </a:moveTo>
                  <a:lnTo>
                    <a:pt x="11975" y="6551"/>
                  </a:lnTo>
                  <a:lnTo>
                    <a:pt x="11958" y="6563"/>
                  </a:lnTo>
                  <a:lnTo>
                    <a:pt x="11944" y="6574"/>
                  </a:lnTo>
                  <a:lnTo>
                    <a:pt x="11933" y="6587"/>
                  </a:lnTo>
                  <a:lnTo>
                    <a:pt x="11921" y="6601"/>
                  </a:lnTo>
                  <a:lnTo>
                    <a:pt x="11912" y="6615"/>
                  </a:lnTo>
                  <a:lnTo>
                    <a:pt x="11903" y="6631"/>
                  </a:lnTo>
                  <a:lnTo>
                    <a:pt x="11896" y="6647"/>
                  </a:lnTo>
                  <a:lnTo>
                    <a:pt x="11891" y="6663"/>
                  </a:lnTo>
                  <a:lnTo>
                    <a:pt x="11886" y="6680"/>
                  </a:lnTo>
                  <a:lnTo>
                    <a:pt x="11881" y="6697"/>
                  </a:lnTo>
                  <a:lnTo>
                    <a:pt x="11878" y="6716"/>
                  </a:lnTo>
                  <a:lnTo>
                    <a:pt x="11875" y="6734"/>
                  </a:lnTo>
                  <a:lnTo>
                    <a:pt x="11872" y="6771"/>
                  </a:lnTo>
                  <a:lnTo>
                    <a:pt x="11871" y="6810"/>
                  </a:lnTo>
                  <a:lnTo>
                    <a:pt x="11871" y="6810"/>
                  </a:lnTo>
                  <a:lnTo>
                    <a:pt x="11867" y="6807"/>
                  </a:lnTo>
                  <a:lnTo>
                    <a:pt x="11862" y="6807"/>
                  </a:lnTo>
                  <a:lnTo>
                    <a:pt x="11859" y="6810"/>
                  </a:lnTo>
                  <a:lnTo>
                    <a:pt x="11855" y="6812"/>
                  </a:lnTo>
                  <a:lnTo>
                    <a:pt x="11855" y="6812"/>
                  </a:lnTo>
                  <a:lnTo>
                    <a:pt x="11785" y="6889"/>
                  </a:lnTo>
                  <a:lnTo>
                    <a:pt x="11742" y="6935"/>
                  </a:lnTo>
                  <a:lnTo>
                    <a:pt x="11730" y="6947"/>
                  </a:lnTo>
                  <a:lnTo>
                    <a:pt x="11723" y="6952"/>
                  </a:lnTo>
                  <a:lnTo>
                    <a:pt x="11722" y="6952"/>
                  </a:lnTo>
                  <a:lnTo>
                    <a:pt x="11722" y="6951"/>
                  </a:lnTo>
                  <a:lnTo>
                    <a:pt x="11723" y="6944"/>
                  </a:lnTo>
                  <a:lnTo>
                    <a:pt x="11737" y="6916"/>
                  </a:lnTo>
                  <a:lnTo>
                    <a:pt x="11761" y="6872"/>
                  </a:lnTo>
                  <a:lnTo>
                    <a:pt x="11775" y="6844"/>
                  </a:lnTo>
                  <a:lnTo>
                    <a:pt x="11789" y="6813"/>
                  </a:lnTo>
                  <a:lnTo>
                    <a:pt x="11803" y="6782"/>
                  </a:lnTo>
                  <a:lnTo>
                    <a:pt x="11816" y="6746"/>
                  </a:lnTo>
                  <a:lnTo>
                    <a:pt x="11816" y="6746"/>
                  </a:lnTo>
                  <a:lnTo>
                    <a:pt x="11817" y="6742"/>
                  </a:lnTo>
                  <a:lnTo>
                    <a:pt x="11816" y="6737"/>
                  </a:lnTo>
                  <a:lnTo>
                    <a:pt x="11812" y="6732"/>
                  </a:lnTo>
                  <a:lnTo>
                    <a:pt x="11809" y="6730"/>
                  </a:lnTo>
                  <a:lnTo>
                    <a:pt x="11804" y="6728"/>
                  </a:lnTo>
                  <a:lnTo>
                    <a:pt x="11799" y="6728"/>
                  </a:lnTo>
                  <a:lnTo>
                    <a:pt x="11795" y="6729"/>
                  </a:lnTo>
                  <a:lnTo>
                    <a:pt x="11791" y="6732"/>
                  </a:lnTo>
                  <a:lnTo>
                    <a:pt x="11791" y="6732"/>
                  </a:lnTo>
                  <a:lnTo>
                    <a:pt x="11748" y="6783"/>
                  </a:lnTo>
                  <a:lnTo>
                    <a:pt x="11704" y="6833"/>
                  </a:lnTo>
                  <a:lnTo>
                    <a:pt x="11660" y="6883"/>
                  </a:lnTo>
                  <a:lnTo>
                    <a:pt x="11614" y="6931"/>
                  </a:lnTo>
                  <a:lnTo>
                    <a:pt x="11614" y="6931"/>
                  </a:lnTo>
                  <a:lnTo>
                    <a:pt x="11734" y="6791"/>
                  </a:lnTo>
                  <a:lnTo>
                    <a:pt x="11852" y="6648"/>
                  </a:lnTo>
                  <a:lnTo>
                    <a:pt x="11852" y="6648"/>
                  </a:lnTo>
                  <a:lnTo>
                    <a:pt x="11974" y="6502"/>
                  </a:lnTo>
                  <a:lnTo>
                    <a:pt x="12094" y="6356"/>
                  </a:lnTo>
                  <a:lnTo>
                    <a:pt x="12154" y="6282"/>
                  </a:lnTo>
                  <a:lnTo>
                    <a:pt x="12216" y="6209"/>
                  </a:lnTo>
                  <a:lnTo>
                    <a:pt x="12278" y="6138"/>
                  </a:lnTo>
                  <a:lnTo>
                    <a:pt x="12340" y="6066"/>
                  </a:lnTo>
                  <a:lnTo>
                    <a:pt x="12340" y="6066"/>
                  </a:lnTo>
                  <a:lnTo>
                    <a:pt x="12441" y="5952"/>
                  </a:lnTo>
                  <a:lnTo>
                    <a:pt x="12441" y="5952"/>
                  </a:lnTo>
                  <a:lnTo>
                    <a:pt x="12346" y="6076"/>
                  </a:lnTo>
                  <a:lnTo>
                    <a:pt x="12252" y="6200"/>
                  </a:lnTo>
                  <a:lnTo>
                    <a:pt x="12159" y="6325"/>
                  </a:lnTo>
                  <a:lnTo>
                    <a:pt x="12067" y="6450"/>
                  </a:lnTo>
                  <a:lnTo>
                    <a:pt x="12067" y="6450"/>
                  </a:lnTo>
                  <a:lnTo>
                    <a:pt x="12066" y="6453"/>
                  </a:lnTo>
                  <a:lnTo>
                    <a:pt x="12066" y="6456"/>
                  </a:lnTo>
                  <a:lnTo>
                    <a:pt x="12067" y="6459"/>
                  </a:lnTo>
                  <a:lnTo>
                    <a:pt x="12068" y="6461"/>
                  </a:lnTo>
                  <a:lnTo>
                    <a:pt x="12072" y="6462"/>
                  </a:lnTo>
                  <a:lnTo>
                    <a:pt x="12074" y="6462"/>
                  </a:lnTo>
                  <a:lnTo>
                    <a:pt x="12077" y="6462"/>
                  </a:lnTo>
                  <a:lnTo>
                    <a:pt x="12079" y="6460"/>
                  </a:lnTo>
                  <a:lnTo>
                    <a:pt x="12079" y="6460"/>
                  </a:lnTo>
                  <a:lnTo>
                    <a:pt x="12243" y="6248"/>
                  </a:lnTo>
                  <a:lnTo>
                    <a:pt x="12408" y="6037"/>
                  </a:lnTo>
                  <a:lnTo>
                    <a:pt x="12574" y="5826"/>
                  </a:lnTo>
                  <a:lnTo>
                    <a:pt x="12741" y="5617"/>
                  </a:lnTo>
                  <a:lnTo>
                    <a:pt x="12741" y="5617"/>
                  </a:lnTo>
                  <a:lnTo>
                    <a:pt x="12771" y="5583"/>
                  </a:lnTo>
                  <a:lnTo>
                    <a:pt x="12802" y="5548"/>
                  </a:lnTo>
                  <a:lnTo>
                    <a:pt x="12873" y="5471"/>
                  </a:lnTo>
                  <a:lnTo>
                    <a:pt x="12907" y="5431"/>
                  </a:lnTo>
                  <a:lnTo>
                    <a:pt x="12938" y="5391"/>
                  </a:lnTo>
                  <a:lnTo>
                    <a:pt x="12952" y="5371"/>
                  </a:lnTo>
                  <a:lnTo>
                    <a:pt x="12966" y="5351"/>
                  </a:lnTo>
                  <a:lnTo>
                    <a:pt x="12977" y="5333"/>
                  </a:lnTo>
                  <a:lnTo>
                    <a:pt x="12987" y="5314"/>
                  </a:lnTo>
                  <a:lnTo>
                    <a:pt x="12987" y="5314"/>
                  </a:lnTo>
                  <a:lnTo>
                    <a:pt x="12973" y="5342"/>
                  </a:lnTo>
                  <a:lnTo>
                    <a:pt x="12958" y="5370"/>
                  </a:lnTo>
                  <a:lnTo>
                    <a:pt x="12926" y="5426"/>
                  </a:lnTo>
                  <a:lnTo>
                    <a:pt x="12892" y="5481"/>
                  </a:lnTo>
                  <a:lnTo>
                    <a:pt x="12856" y="5535"/>
                  </a:lnTo>
                  <a:lnTo>
                    <a:pt x="12820" y="5588"/>
                  </a:lnTo>
                  <a:lnTo>
                    <a:pt x="12781" y="5642"/>
                  </a:lnTo>
                  <a:lnTo>
                    <a:pt x="12706" y="5746"/>
                  </a:lnTo>
                  <a:lnTo>
                    <a:pt x="12706" y="5746"/>
                  </a:lnTo>
                  <a:lnTo>
                    <a:pt x="12705" y="5740"/>
                  </a:lnTo>
                  <a:lnTo>
                    <a:pt x="12702" y="5735"/>
                  </a:lnTo>
                  <a:lnTo>
                    <a:pt x="12697" y="5732"/>
                  </a:lnTo>
                  <a:lnTo>
                    <a:pt x="12691" y="5729"/>
                  </a:lnTo>
                  <a:lnTo>
                    <a:pt x="12684" y="5729"/>
                  </a:lnTo>
                  <a:lnTo>
                    <a:pt x="12678" y="5732"/>
                  </a:lnTo>
                  <a:lnTo>
                    <a:pt x="12674" y="5735"/>
                  </a:lnTo>
                  <a:lnTo>
                    <a:pt x="12671" y="5739"/>
                  </a:lnTo>
                  <a:lnTo>
                    <a:pt x="12670" y="5742"/>
                  </a:lnTo>
                  <a:lnTo>
                    <a:pt x="12670" y="5742"/>
                  </a:lnTo>
                  <a:lnTo>
                    <a:pt x="12658" y="5774"/>
                  </a:lnTo>
                  <a:lnTo>
                    <a:pt x="12647" y="5805"/>
                  </a:lnTo>
                  <a:lnTo>
                    <a:pt x="12634" y="5837"/>
                  </a:lnTo>
                  <a:lnTo>
                    <a:pt x="12620" y="5867"/>
                  </a:lnTo>
                  <a:lnTo>
                    <a:pt x="12605" y="5898"/>
                  </a:lnTo>
                  <a:lnTo>
                    <a:pt x="12589" y="5928"/>
                  </a:lnTo>
                  <a:lnTo>
                    <a:pt x="12573" y="5958"/>
                  </a:lnTo>
                  <a:lnTo>
                    <a:pt x="12555" y="5987"/>
                  </a:lnTo>
                  <a:lnTo>
                    <a:pt x="12538" y="6016"/>
                  </a:lnTo>
                  <a:lnTo>
                    <a:pt x="12519" y="6044"/>
                  </a:lnTo>
                  <a:lnTo>
                    <a:pt x="12499" y="6071"/>
                  </a:lnTo>
                  <a:lnTo>
                    <a:pt x="12479" y="6099"/>
                  </a:lnTo>
                  <a:lnTo>
                    <a:pt x="12458" y="6126"/>
                  </a:lnTo>
                  <a:lnTo>
                    <a:pt x="12437" y="6152"/>
                  </a:lnTo>
                  <a:lnTo>
                    <a:pt x="12415" y="6178"/>
                  </a:lnTo>
                  <a:lnTo>
                    <a:pt x="12393" y="6203"/>
                  </a:lnTo>
                  <a:lnTo>
                    <a:pt x="12346" y="6254"/>
                  </a:lnTo>
                  <a:lnTo>
                    <a:pt x="12298" y="6302"/>
                  </a:lnTo>
                  <a:lnTo>
                    <a:pt x="12248" y="6347"/>
                  </a:lnTo>
                  <a:lnTo>
                    <a:pt x="12195" y="6392"/>
                  </a:lnTo>
                  <a:lnTo>
                    <a:pt x="12141" y="6434"/>
                  </a:lnTo>
                  <a:lnTo>
                    <a:pt x="12087" y="6475"/>
                  </a:lnTo>
                  <a:lnTo>
                    <a:pt x="12031" y="6514"/>
                  </a:lnTo>
                  <a:lnTo>
                    <a:pt x="11975" y="6551"/>
                  </a:lnTo>
                  <a:lnTo>
                    <a:pt x="11975" y="6551"/>
                  </a:lnTo>
                  <a:close/>
                  <a:moveTo>
                    <a:pt x="12753" y="5973"/>
                  </a:moveTo>
                  <a:lnTo>
                    <a:pt x="12753" y="5973"/>
                  </a:lnTo>
                  <a:lnTo>
                    <a:pt x="12758" y="5969"/>
                  </a:lnTo>
                  <a:lnTo>
                    <a:pt x="12758" y="5969"/>
                  </a:lnTo>
                  <a:lnTo>
                    <a:pt x="12781" y="5938"/>
                  </a:lnTo>
                  <a:lnTo>
                    <a:pt x="12819" y="5890"/>
                  </a:lnTo>
                  <a:lnTo>
                    <a:pt x="12860" y="5835"/>
                  </a:lnTo>
                  <a:lnTo>
                    <a:pt x="12881" y="5809"/>
                  </a:lnTo>
                  <a:lnTo>
                    <a:pt x="12899" y="5787"/>
                  </a:lnTo>
                  <a:lnTo>
                    <a:pt x="12916" y="5768"/>
                  </a:lnTo>
                  <a:lnTo>
                    <a:pt x="12929" y="5756"/>
                  </a:lnTo>
                  <a:lnTo>
                    <a:pt x="12933" y="5753"/>
                  </a:lnTo>
                  <a:lnTo>
                    <a:pt x="12937" y="5753"/>
                  </a:lnTo>
                  <a:lnTo>
                    <a:pt x="12938" y="5753"/>
                  </a:lnTo>
                  <a:lnTo>
                    <a:pt x="12939" y="5754"/>
                  </a:lnTo>
                  <a:lnTo>
                    <a:pt x="12939" y="5757"/>
                  </a:lnTo>
                  <a:lnTo>
                    <a:pt x="12938" y="5763"/>
                  </a:lnTo>
                  <a:lnTo>
                    <a:pt x="12936" y="5773"/>
                  </a:lnTo>
                  <a:lnTo>
                    <a:pt x="12925" y="5801"/>
                  </a:lnTo>
                  <a:lnTo>
                    <a:pt x="12905" y="5842"/>
                  </a:lnTo>
                  <a:lnTo>
                    <a:pt x="12876" y="5899"/>
                  </a:lnTo>
                  <a:lnTo>
                    <a:pt x="12876" y="5899"/>
                  </a:lnTo>
                  <a:lnTo>
                    <a:pt x="12857" y="5934"/>
                  </a:lnTo>
                  <a:lnTo>
                    <a:pt x="12837" y="5968"/>
                  </a:lnTo>
                  <a:lnTo>
                    <a:pt x="12816" y="6002"/>
                  </a:lnTo>
                  <a:lnTo>
                    <a:pt x="12794" y="6036"/>
                  </a:lnTo>
                  <a:lnTo>
                    <a:pt x="12749" y="6103"/>
                  </a:lnTo>
                  <a:lnTo>
                    <a:pt x="12703" y="6168"/>
                  </a:lnTo>
                  <a:lnTo>
                    <a:pt x="12703" y="6168"/>
                  </a:lnTo>
                  <a:lnTo>
                    <a:pt x="12713" y="6142"/>
                  </a:lnTo>
                  <a:lnTo>
                    <a:pt x="12723" y="6118"/>
                  </a:lnTo>
                  <a:lnTo>
                    <a:pt x="12731" y="6093"/>
                  </a:lnTo>
                  <a:lnTo>
                    <a:pt x="12738" y="6069"/>
                  </a:lnTo>
                  <a:lnTo>
                    <a:pt x="12744" y="6045"/>
                  </a:lnTo>
                  <a:lnTo>
                    <a:pt x="12747" y="6021"/>
                  </a:lnTo>
                  <a:lnTo>
                    <a:pt x="12751" y="5997"/>
                  </a:lnTo>
                  <a:lnTo>
                    <a:pt x="12753" y="5973"/>
                  </a:lnTo>
                  <a:lnTo>
                    <a:pt x="12753" y="5973"/>
                  </a:lnTo>
                  <a:close/>
                  <a:moveTo>
                    <a:pt x="12552" y="6904"/>
                  </a:moveTo>
                  <a:lnTo>
                    <a:pt x="12552" y="6904"/>
                  </a:lnTo>
                  <a:lnTo>
                    <a:pt x="12516" y="6963"/>
                  </a:lnTo>
                  <a:lnTo>
                    <a:pt x="12478" y="7020"/>
                  </a:lnTo>
                  <a:lnTo>
                    <a:pt x="12441" y="7078"/>
                  </a:lnTo>
                  <a:lnTo>
                    <a:pt x="12402" y="7134"/>
                  </a:lnTo>
                  <a:lnTo>
                    <a:pt x="12361" y="7190"/>
                  </a:lnTo>
                  <a:lnTo>
                    <a:pt x="12320" y="7245"/>
                  </a:lnTo>
                  <a:lnTo>
                    <a:pt x="12277" y="7299"/>
                  </a:lnTo>
                  <a:lnTo>
                    <a:pt x="12232" y="7353"/>
                  </a:lnTo>
                  <a:lnTo>
                    <a:pt x="12232" y="7353"/>
                  </a:lnTo>
                  <a:lnTo>
                    <a:pt x="12197" y="7397"/>
                  </a:lnTo>
                  <a:lnTo>
                    <a:pt x="12167" y="7434"/>
                  </a:lnTo>
                  <a:lnTo>
                    <a:pt x="12153" y="7449"/>
                  </a:lnTo>
                  <a:lnTo>
                    <a:pt x="12140" y="7460"/>
                  </a:lnTo>
                  <a:lnTo>
                    <a:pt x="12127" y="7472"/>
                  </a:lnTo>
                  <a:lnTo>
                    <a:pt x="12116" y="7480"/>
                  </a:lnTo>
                  <a:lnTo>
                    <a:pt x="12106" y="7487"/>
                  </a:lnTo>
                  <a:lnTo>
                    <a:pt x="12095" y="7491"/>
                  </a:lnTo>
                  <a:lnTo>
                    <a:pt x="12087" y="7494"/>
                  </a:lnTo>
                  <a:lnTo>
                    <a:pt x="12079" y="7494"/>
                  </a:lnTo>
                  <a:lnTo>
                    <a:pt x="12072" y="7492"/>
                  </a:lnTo>
                  <a:lnTo>
                    <a:pt x="12066" y="7489"/>
                  </a:lnTo>
                  <a:lnTo>
                    <a:pt x="12061" y="7483"/>
                  </a:lnTo>
                  <a:lnTo>
                    <a:pt x="12057" y="7476"/>
                  </a:lnTo>
                  <a:lnTo>
                    <a:pt x="12057" y="7476"/>
                  </a:lnTo>
                  <a:lnTo>
                    <a:pt x="12184" y="7336"/>
                  </a:lnTo>
                  <a:lnTo>
                    <a:pt x="12248" y="7266"/>
                  </a:lnTo>
                  <a:lnTo>
                    <a:pt x="12311" y="7196"/>
                  </a:lnTo>
                  <a:lnTo>
                    <a:pt x="12373" y="7125"/>
                  </a:lnTo>
                  <a:lnTo>
                    <a:pt x="12434" y="7052"/>
                  </a:lnTo>
                  <a:lnTo>
                    <a:pt x="12493" y="6978"/>
                  </a:lnTo>
                  <a:lnTo>
                    <a:pt x="12552" y="6904"/>
                  </a:lnTo>
                  <a:lnTo>
                    <a:pt x="12552" y="6904"/>
                  </a:lnTo>
                  <a:close/>
                  <a:moveTo>
                    <a:pt x="12623" y="6560"/>
                  </a:moveTo>
                  <a:lnTo>
                    <a:pt x="12623" y="6560"/>
                  </a:lnTo>
                  <a:lnTo>
                    <a:pt x="12683" y="6492"/>
                  </a:lnTo>
                  <a:lnTo>
                    <a:pt x="12745" y="6422"/>
                  </a:lnTo>
                  <a:lnTo>
                    <a:pt x="12777" y="6389"/>
                  </a:lnTo>
                  <a:lnTo>
                    <a:pt x="12805" y="6359"/>
                  </a:lnTo>
                  <a:lnTo>
                    <a:pt x="12830" y="6333"/>
                  </a:lnTo>
                  <a:lnTo>
                    <a:pt x="12854" y="6312"/>
                  </a:lnTo>
                  <a:lnTo>
                    <a:pt x="12873" y="6298"/>
                  </a:lnTo>
                  <a:lnTo>
                    <a:pt x="12880" y="6293"/>
                  </a:lnTo>
                  <a:lnTo>
                    <a:pt x="12885" y="6291"/>
                  </a:lnTo>
                  <a:lnTo>
                    <a:pt x="12890" y="6291"/>
                  </a:lnTo>
                  <a:lnTo>
                    <a:pt x="12891" y="6291"/>
                  </a:lnTo>
                  <a:lnTo>
                    <a:pt x="12892" y="6293"/>
                  </a:lnTo>
                  <a:lnTo>
                    <a:pt x="12895" y="6298"/>
                  </a:lnTo>
                  <a:lnTo>
                    <a:pt x="12894" y="6305"/>
                  </a:lnTo>
                  <a:lnTo>
                    <a:pt x="12891" y="6315"/>
                  </a:lnTo>
                  <a:lnTo>
                    <a:pt x="12887" y="6327"/>
                  </a:lnTo>
                  <a:lnTo>
                    <a:pt x="12881" y="6344"/>
                  </a:lnTo>
                  <a:lnTo>
                    <a:pt x="12871" y="6363"/>
                  </a:lnTo>
                  <a:lnTo>
                    <a:pt x="12847" y="6412"/>
                  </a:lnTo>
                  <a:lnTo>
                    <a:pt x="12812" y="6475"/>
                  </a:lnTo>
                  <a:lnTo>
                    <a:pt x="12812" y="6475"/>
                  </a:lnTo>
                  <a:lnTo>
                    <a:pt x="12784" y="6522"/>
                  </a:lnTo>
                  <a:lnTo>
                    <a:pt x="12756" y="6569"/>
                  </a:lnTo>
                  <a:lnTo>
                    <a:pt x="12725" y="6615"/>
                  </a:lnTo>
                  <a:lnTo>
                    <a:pt x="12695" y="6661"/>
                  </a:lnTo>
                  <a:lnTo>
                    <a:pt x="12663" y="6705"/>
                  </a:lnTo>
                  <a:lnTo>
                    <a:pt x="12630" y="6750"/>
                  </a:lnTo>
                  <a:lnTo>
                    <a:pt x="12598" y="6794"/>
                  </a:lnTo>
                  <a:lnTo>
                    <a:pt x="12564" y="6839"/>
                  </a:lnTo>
                  <a:lnTo>
                    <a:pt x="12564" y="6839"/>
                  </a:lnTo>
                  <a:lnTo>
                    <a:pt x="12576" y="6807"/>
                  </a:lnTo>
                  <a:lnTo>
                    <a:pt x="12587" y="6776"/>
                  </a:lnTo>
                  <a:lnTo>
                    <a:pt x="12596" y="6742"/>
                  </a:lnTo>
                  <a:lnTo>
                    <a:pt x="12603" y="6707"/>
                  </a:lnTo>
                  <a:lnTo>
                    <a:pt x="12609" y="6672"/>
                  </a:lnTo>
                  <a:lnTo>
                    <a:pt x="12615" y="6635"/>
                  </a:lnTo>
                  <a:lnTo>
                    <a:pt x="12623" y="6560"/>
                  </a:lnTo>
                  <a:lnTo>
                    <a:pt x="12623" y="6560"/>
                  </a:lnTo>
                  <a:close/>
                  <a:moveTo>
                    <a:pt x="12662" y="6289"/>
                  </a:moveTo>
                  <a:lnTo>
                    <a:pt x="12662" y="6289"/>
                  </a:lnTo>
                  <a:lnTo>
                    <a:pt x="12689" y="6261"/>
                  </a:lnTo>
                  <a:lnTo>
                    <a:pt x="12727" y="6223"/>
                  </a:lnTo>
                  <a:lnTo>
                    <a:pt x="12821" y="6135"/>
                  </a:lnTo>
                  <a:lnTo>
                    <a:pt x="12907" y="6056"/>
                  </a:lnTo>
                  <a:lnTo>
                    <a:pt x="12935" y="6028"/>
                  </a:lnTo>
                  <a:lnTo>
                    <a:pt x="12943" y="6018"/>
                  </a:lnTo>
                  <a:lnTo>
                    <a:pt x="12947" y="6013"/>
                  </a:lnTo>
                  <a:lnTo>
                    <a:pt x="12947" y="6013"/>
                  </a:lnTo>
                  <a:lnTo>
                    <a:pt x="12932" y="6044"/>
                  </a:lnTo>
                  <a:lnTo>
                    <a:pt x="12916" y="6075"/>
                  </a:lnTo>
                  <a:lnTo>
                    <a:pt x="12899" y="6105"/>
                  </a:lnTo>
                  <a:lnTo>
                    <a:pt x="12882" y="6135"/>
                  </a:lnTo>
                  <a:lnTo>
                    <a:pt x="12863" y="6166"/>
                  </a:lnTo>
                  <a:lnTo>
                    <a:pt x="12843" y="6195"/>
                  </a:lnTo>
                  <a:lnTo>
                    <a:pt x="12804" y="6254"/>
                  </a:lnTo>
                  <a:lnTo>
                    <a:pt x="12761" y="6311"/>
                  </a:lnTo>
                  <a:lnTo>
                    <a:pt x="12718" y="6368"/>
                  </a:lnTo>
                  <a:lnTo>
                    <a:pt x="12631" y="6482"/>
                  </a:lnTo>
                  <a:lnTo>
                    <a:pt x="12631" y="6482"/>
                  </a:lnTo>
                  <a:lnTo>
                    <a:pt x="12637" y="6433"/>
                  </a:lnTo>
                  <a:lnTo>
                    <a:pt x="12643" y="6384"/>
                  </a:lnTo>
                  <a:lnTo>
                    <a:pt x="12651" y="6336"/>
                  </a:lnTo>
                  <a:lnTo>
                    <a:pt x="12662" y="6289"/>
                  </a:lnTo>
                  <a:lnTo>
                    <a:pt x="12662" y="6289"/>
                  </a:lnTo>
                  <a:close/>
                  <a:moveTo>
                    <a:pt x="12420" y="7017"/>
                  </a:moveTo>
                  <a:lnTo>
                    <a:pt x="12420" y="7017"/>
                  </a:lnTo>
                  <a:lnTo>
                    <a:pt x="12354" y="7092"/>
                  </a:lnTo>
                  <a:lnTo>
                    <a:pt x="12289" y="7167"/>
                  </a:lnTo>
                  <a:lnTo>
                    <a:pt x="12156" y="7314"/>
                  </a:lnTo>
                  <a:lnTo>
                    <a:pt x="12156" y="7314"/>
                  </a:lnTo>
                  <a:lnTo>
                    <a:pt x="12049" y="7432"/>
                  </a:lnTo>
                  <a:lnTo>
                    <a:pt x="12049" y="7432"/>
                  </a:lnTo>
                  <a:lnTo>
                    <a:pt x="12049" y="7415"/>
                  </a:lnTo>
                  <a:lnTo>
                    <a:pt x="12049" y="7394"/>
                  </a:lnTo>
                  <a:lnTo>
                    <a:pt x="12049" y="7394"/>
                  </a:lnTo>
                  <a:lnTo>
                    <a:pt x="12088" y="7328"/>
                  </a:lnTo>
                  <a:lnTo>
                    <a:pt x="12125" y="7265"/>
                  </a:lnTo>
                  <a:lnTo>
                    <a:pt x="12125" y="7265"/>
                  </a:lnTo>
                  <a:lnTo>
                    <a:pt x="12196" y="7165"/>
                  </a:lnTo>
                  <a:lnTo>
                    <a:pt x="12196" y="7165"/>
                  </a:lnTo>
                  <a:lnTo>
                    <a:pt x="12255" y="7130"/>
                  </a:lnTo>
                  <a:lnTo>
                    <a:pt x="12311" y="7094"/>
                  </a:lnTo>
                  <a:lnTo>
                    <a:pt x="12339" y="7075"/>
                  </a:lnTo>
                  <a:lnTo>
                    <a:pt x="12367" y="7057"/>
                  </a:lnTo>
                  <a:lnTo>
                    <a:pt x="12394" y="7037"/>
                  </a:lnTo>
                  <a:lnTo>
                    <a:pt x="12420" y="7017"/>
                  </a:lnTo>
                  <a:lnTo>
                    <a:pt x="12420" y="7017"/>
                  </a:lnTo>
                  <a:close/>
                  <a:moveTo>
                    <a:pt x="11867" y="7510"/>
                  </a:moveTo>
                  <a:lnTo>
                    <a:pt x="11867" y="7510"/>
                  </a:lnTo>
                  <a:lnTo>
                    <a:pt x="11874" y="7487"/>
                  </a:lnTo>
                  <a:lnTo>
                    <a:pt x="11882" y="7465"/>
                  </a:lnTo>
                  <a:lnTo>
                    <a:pt x="11891" y="7443"/>
                  </a:lnTo>
                  <a:lnTo>
                    <a:pt x="11901" y="7423"/>
                  </a:lnTo>
                  <a:lnTo>
                    <a:pt x="11913" y="7403"/>
                  </a:lnTo>
                  <a:lnTo>
                    <a:pt x="11926" y="7384"/>
                  </a:lnTo>
                  <a:lnTo>
                    <a:pt x="11940" y="7366"/>
                  </a:lnTo>
                  <a:lnTo>
                    <a:pt x="11955" y="7348"/>
                  </a:lnTo>
                  <a:lnTo>
                    <a:pt x="11970" y="7332"/>
                  </a:lnTo>
                  <a:lnTo>
                    <a:pt x="11988" y="7315"/>
                  </a:lnTo>
                  <a:lnTo>
                    <a:pt x="12005" y="7299"/>
                  </a:lnTo>
                  <a:lnTo>
                    <a:pt x="12023" y="7284"/>
                  </a:lnTo>
                  <a:lnTo>
                    <a:pt x="12061" y="7253"/>
                  </a:lnTo>
                  <a:lnTo>
                    <a:pt x="12102" y="7225"/>
                  </a:lnTo>
                  <a:lnTo>
                    <a:pt x="12102" y="7225"/>
                  </a:lnTo>
                  <a:lnTo>
                    <a:pt x="12067" y="7271"/>
                  </a:lnTo>
                  <a:lnTo>
                    <a:pt x="12035" y="7316"/>
                  </a:lnTo>
                  <a:lnTo>
                    <a:pt x="12003" y="7363"/>
                  </a:lnTo>
                  <a:lnTo>
                    <a:pt x="11973" y="7411"/>
                  </a:lnTo>
                  <a:lnTo>
                    <a:pt x="11944" y="7460"/>
                  </a:lnTo>
                  <a:lnTo>
                    <a:pt x="11918" y="7512"/>
                  </a:lnTo>
                  <a:lnTo>
                    <a:pt x="11905" y="7538"/>
                  </a:lnTo>
                  <a:lnTo>
                    <a:pt x="11893" y="7565"/>
                  </a:lnTo>
                  <a:lnTo>
                    <a:pt x="11882" y="7592"/>
                  </a:lnTo>
                  <a:lnTo>
                    <a:pt x="11872" y="7620"/>
                  </a:lnTo>
                  <a:lnTo>
                    <a:pt x="11872" y="7620"/>
                  </a:lnTo>
                  <a:lnTo>
                    <a:pt x="11867" y="7611"/>
                  </a:lnTo>
                  <a:lnTo>
                    <a:pt x="11862" y="7602"/>
                  </a:lnTo>
                  <a:lnTo>
                    <a:pt x="11860" y="7590"/>
                  </a:lnTo>
                  <a:lnTo>
                    <a:pt x="11859" y="7579"/>
                  </a:lnTo>
                  <a:lnTo>
                    <a:pt x="11859" y="7563"/>
                  </a:lnTo>
                  <a:lnTo>
                    <a:pt x="11860" y="7548"/>
                  </a:lnTo>
                  <a:lnTo>
                    <a:pt x="11864" y="7529"/>
                  </a:lnTo>
                  <a:lnTo>
                    <a:pt x="11867" y="7510"/>
                  </a:lnTo>
                  <a:lnTo>
                    <a:pt x="11867" y="7510"/>
                  </a:lnTo>
                  <a:close/>
                  <a:moveTo>
                    <a:pt x="12464" y="7144"/>
                  </a:moveTo>
                  <a:lnTo>
                    <a:pt x="12464" y="7144"/>
                  </a:lnTo>
                  <a:lnTo>
                    <a:pt x="12318" y="7305"/>
                  </a:lnTo>
                  <a:lnTo>
                    <a:pt x="12174" y="7467"/>
                  </a:lnTo>
                  <a:lnTo>
                    <a:pt x="12174" y="7467"/>
                  </a:lnTo>
                  <a:lnTo>
                    <a:pt x="12171" y="7471"/>
                  </a:lnTo>
                  <a:lnTo>
                    <a:pt x="12170" y="7473"/>
                  </a:lnTo>
                  <a:lnTo>
                    <a:pt x="12169" y="7480"/>
                  </a:lnTo>
                  <a:lnTo>
                    <a:pt x="12171" y="7486"/>
                  </a:lnTo>
                  <a:lnTo>
                    <a:pt x="12175" y="7492"/>
                  </a:lnTo>
                  <a:lnTo>
                    <a:pt x="12180" y="7496"/>
                  </a:lnTo>
                  <a:lnTo>
                    <a:pt x="12186" y="7497"/>
                  </a:lnTo>
                  <a:lnTo>
                    <a:pt x="12189" y="7497"/>
                  </a:lnTo>
                  <a:lnTo>
                    <a:pt x="12191" y="7496"/>
                  </a:lnTo>
                  <a:lnTo>
                    <a:pt x="12195" y="7494"/>
                  </a:lnTo>
                  <a:lnTo>
                    <a:pt x="12197" y="7492"/>
                  </a:lnTo>
                  <a:lnTo>
                    <a:pt x="12197" y="7492"/>
                  </a:lnTo>
                  <a:lnTo>
                    <a:pt x="12243" y="7444"/>
                  </a:lnTo>
                  <a:lnTo>
                    <a:pt x="12289" y="7396"/>
                  </a:lnTo>
                  <a:lnTo>
                    <a:pt x="12333" y="7347"/>
                  </a:lnTo>
                  <a:lnTo>
                    <a:pt x="12376" y="7298"/>
                  </a:lnTo>
                  <a:lnTo>
                    <a:pt x="12462" y="7198"/>
                  </a:lnTo>
                  <a:lnTo>
                    <a:pt x="12546" y="7098"/>
                  </a:lnTo>
                  <a:lnTo>
                    <a:pt x="12546" y="7098"/>
                  </a:lnTo>
                  <a:lnTo>
                    <a:pt x="12590" y="7052"/>
                  </a:lnTo>
                  <a:lnTo>
                    <a:pt x="12630" y="7011"/>
                  </a:lnTo>
                  <a:lnTo>
                    <a:pt x="12630" y="7011"/>
                  </a:lnTo>
                  <a:lnTo>
                    <a:pt x="12665" y="6974"/>
                  </a:lnTo>
                  <a:lnTo>
                    <a:pt x="12693" y="6945"/>
                  </a:lnTo>
                  <a:lnTo>
                    <a:pt x="12715" y="6926"/>
                  </a:lnTo>
                  <a:lnTo>
                    <a:pt x="12731" y="6913"/>
                  </a:lnTo>
                  <a:lnTo>
                    <a:pt x="12737" y="6909"/>
                  </a:lnTo>
                  <a:lnTo>
                    <a:pt x="12741" y="6908"/>
                  </a:lnTo>
                  <a:lnTo>
                    <a:pt x="12745" y="6907"/>
                  </a:lnTo>
                  <a:lnTo>
                    <a:pt x="12746" y="6908"/>
                  </a:lnTo>
                  <a:lnTo>
                    <a:pt x="12747" y="6910"/>
                  </a:lnTo>
                  <a:lnTo>
                    <a:pt x="12747" y="6914"/>
                  </a:lnTo>
                  <a:lnTo>
                    <a:pt x="12745" y="6924"/>
                  </a:lnTo>
                  <a:lnTo>
                    <a:pt x="12739" y="6940"/>
                  </a:lnTo>
                  <a:lnTo>
                    <a:pt x="12730" y="6957"/>
                  </a:lnTo>
                  <a:lnTo>
                    <a:pt x="12706" y="7002"/>
                  </a:lnTo>
                  <a:lnTo>
                    <a:pt x="12676" y="7053"/>
                  </a:lnTo>
                  <a:lnTo>
                    <a:pt x="12644" y="7103"/>
                  </a:lnTo>
                  <a:lnTo>
                    <a:pt x="12644" y="7103"/>
                  </a:lnTo>
                  <a:lnTo>
                    <a:pt x="12670" y="7065"/>
                  </a:lnTo>
                  <a:lnTo>
                    <a:pt x="12698" y="7025"/>
                  </a:lnTo>
                  <a:lnTo>
                    <a:pt x="12757" y="6943"/>
                  </a:lnTo>
                  <a:lnTo>
                    <a:pt x="12785" y="6901"/>
                  </a:lnTo>
                  <a:lnTo>
                    <a:pt x="12812" y="6858"/>
                  </a:lnTo>
                  <a:lnTo>
                    <a:pt x="12825" y="6834"/>
                  </a:lnTo>
                  <a:lnTo>
                    <a:pt x="12837" y="6812"/>
                  </a:lnTo>
                  <a:lnTo>
                    <a:pt x="12848" y="6787"/>
                  </a:lnTo>
                  <a:lnTo>
                    <a:pt x="12859" y="6763"/>
                  </a:lnTo>
                  <a:lnTo>
                    <a:pt x="12859" y="6763"/>
                  </a:lnTo>
                  <a:lnTo>
                    <a:pt x="12860" y="6757"/>
                  </a:lnTo>
                  <a:lnTo>
                    <a:pt x="12859" y="6752"/>
                  </a:lnTo>
                  <a:lnTo>
                    <a:pt x="12856" y="6748"/>
                  </a:lnTo>
                  <a:lnTo>
                    <a:pt x="12851" y="6744"/>
                  </a:lnTo>
                  <a:lnTo>
                    <a:pt x="12846" y="6743"/>
                  </a:lnTo>
                  <a:lnTo>
                    <a:pt x="12840" y="6742"/>
                  </a:lnTo>
                  <a:lnTo>
                    <a:pt x="12835" y="6743"/>
                  </a:lnTo>
                  <a:lnTo>
                    <a:pt x="12830" y="6746"/>
                  </a:lnTo>
                  <a:lnTo>
                    <a:pt x="12830" y="6746"/>
                  </a:lnTo>
                  <a:lnTo>
                    <a:pt x="12773" y="6808"/>
                  </a:lnTo>
                  <a:lnTo>
                    <a:pt x="12773" y="6808"/>
                  </a:lnTo>
                  <a:lnTo>
                    <a:pt x="12867" y="6681"/>
                  </a:lnTo>
                  <a:lnTo>
                    <a:pt x="12959" y="6552"/>
                  </a:lnTo>
                  <a:lnTo>
                    <a:pt x="12959" y="6552"/>
                  </a:lnTo>
                  <a:lnTo>
                    <a:pt x="12947" y="6586"/>
                  </a:lnTo>
                  <a:lnTo>
                    <a:pt x="12936" y="6620"/>
                  </a:lnTo>
                  <a:lnTo>
                    <a:pt x="12915" y="6688"/>
                  </a:lnTo>
                  <a:lnTo>
                    <a:pt x="12895" y="6756"/>
                  </a:lnTo>
                  <a:lnTo>
                    <a:pt x="12884" y="6790"/>
                  </a:lnTo>
                  <a:lnTo>
                    <a:pt x="12874" y="6823"/>
                  </a:lnTo>
                  <a:lnTo>
                    <a:pt x="12862" y="6856"/>
                  </a:lnTo>
                  <a:lnTo>
                    <a:pt x="12849" y="6889"/>
                  </a:lnTo>
                  <a:lnTo>
                    <a:pt x="12835" y="6921"/>
                  </a:lnTo>
                  <a:lnTo>
                    <a:pt x="12819" y="6952"/>
                  </a:lnTo>
                  <a:lnTo>
                    <a:pt x="12801" y="6983"/>
                  </a:lnTo>
                  <a:lnTo>
                    <a:pt x="12781" y="7012"/>
                  </a:lnTo>
                  <a:lnTo>
                    <a:pt x="12760" y="7040"/>
                  </a:lnTo>
                  <a:lnTo>
                    <a:pt x="12736" y="7068"/>
                  </a:lnTo>
                  <a:lnTo>
                    <a:pt x="12736" y="7068"/>
                  </a:lnTo>
                  <a:lnTo>
                    <a:pt x="12701" y="7102"/>
                  </a:lnTo>
                  <a:lnTo>
                    <a:pt x="12665" y="7135"/>
                  </a:lnTo>
                  <a:lnTo>
                    <a:pt x="12665" y="7135"/>
                  </a:lnTo>
                  <a:lnTo>
                    <a:pt x="12667" y="7132"/>
                  </a:lnTo>
                  <a:lnTo>
                    <a:pt x="12668" y="7129"/>
                  </a:lnTo>
                  <a:lnTo>
                    <a:pt x="12667" y="7122"/>
                  </a:lnTo>
                  <a:lnTo>
                    <a:pt x="12664" y="7117"/>
                  </a:lnTo>
                  <a:lnTo>
                    <a:pt x="12660" y="7113"/>
                  </a:lnTo>
                  <a:lnTo>
                    <a:pt x="12654" y="7110"/>
                  </a:lnTo>
                  <a:lnTo>
                    <a:pt x="12648" y="7110"/>
                  </a:lnTo>
                  <a:lnTo>
                    <a:pt x="12642" y="7113"/>
                  </a:lnTo>
                  <a:lnTo>
                    <a:pt x="12638" y="7115"/>
                  </a:lnTo>
                  <a:lnTo>
                    <a:pt x="12636" y="7117"/>
                  </a:lnTo>
                  <a:lnTo>
                    <a:pt x="12636" y="7117"/>
                  </a:lnTo>
                  <a:lnTo>
                    <a:pt x="12607" y="7164"/>
                  </a:lnTo>
                  <a:lnTo>
                    <a:pt x="12587" y="7198"/>
                  </a:lnTo>
                  <a:lnTo>
                    <a:pt x="12587" y="7198"/>
                  </a:lnTo>
                  <a:lnTo>
                    <a:pt x="12586" y="7203"/>
                  </a:lnTo>
                  <a:lnTo>
                    <a:pt x="12585" y="7208"/>
                  </a:lnTo>
                  <a:lnTo>
                    <a:pt x="12585" y="7208"/>
                  </a:lnTo>
                  <a:lnTo>
                    <a:pt x="12518" y="7263"/>
                  </a:lnTo>
                  <a:lnTo>
                    <a:pt x="12450" y="7316"/>
                  </a:lnTo>
                  <a:lnTo>
                    <a:pt x="12381" y="7369"/>
                  </a:lnTo>
                  <a:lnTo>
                    <a:pt x="12312" y="7419"/>
                  </a:lnTo>
                  <a:lnTo>
                    <a:pt x="12312" y="7419"/>
                  </a:lnTo>
                  <a:lnTo>
                    <a:pt x="12236" y="7476"/>
                  </a:lnTo>
                  <a:lnTo>
                    <a:pt x="12182" y="7513"/>
                  </a:lnTo>
                  <a:lnTo>
                    <a:pt x="12153" y="7533"/>
                  </a:lnTo>
                  <a:lnTo>
                    <a:pt x="12124" y="7552"/>
                  </a:lnTo>
                  <a:lnTo>
                    <a:pt x="12093" y="7570"/>
                  </a:lnTo>
                  <a:lnTo>
                    <a:pt x="12063" y="7588"/>
                  </a:lnTo>
                  <a:lnTo>
                    <a:pt x="12032" y="7603"/>
                  </a:lnTo>
                  <a:lnTo>
                    <a:pt x="12003" y="7617"/>
                  </a:lnTo>
                  <a:lnTo>
                    <a:pt x="11976" y="7628"/>
                  </a:lnTo>
                  <a:lnTo>
                    <a:pt x="11950" y="7635"/>
                  </a:lnTo>
                  <a:lnTo>
                    <a:pt x="11937" y="7637"/>
                  </a:lnTo>
                  <a:lnTo>
                    <a:pt x="11926" y="7638"/>
                  </a:lnTo>
                  <a:lnTo>
                    <a:pt x="11915" y="7640"/>
                  </a:lnTo>
                  <a:lnTo>
                    <a:pt x="11906" y="7638"/>
                  </a:lnTo>
                  <a:lnTo>
                    <a:pt x="11906" y="7638"/>
                  </a:lnTo>
                  <a:lnTo>
                    <a:pt x="11981" y="7558"/>
                  </a:lnTo>
                  <a:lnTo>
                    <a:pt x="11981" y="7558"/>
                  </a:lnTo>
                  <a:lnTo>
                    <a:pt x="11985" y="7556"/>
                  </a:lnTo>
                  <a:lnTo>
                    <a:pt x="11985" y="7556"/>
                  </a:lnTo>
                  <a:lnTo>
                    <a:pt x="12026" y="7537"/>
                  </a:lnTo>
                  <a:lnTo>
                    <a:pt x="12066" y="7515"/>
                  </a:lnTo>
                  <a:lnTo>
                    <a:pt x="12104" y="7492"/>
                  </a:lnTo>
                  <a:lnTo>
                    <a:pt x="12140" y="7467"/>
                  </a:lnTo>
                  <a:lnTo>
                    <a:pt x="12174" y="7441"/>
                  </a:lnTo>
                  <a:lnTo>
                    <a:pt x="12207" y="7414"/>
                  </a:lnTo>
                  <a:lnTo>
                    <a:pt x="12238" y="7384"/>
                  </a:lnTo>
                  <a:lnTo>
                    <a:pt x="12267" y="7354"/>
                  </a:lnTo>
                  <a:lnTo>
                    <a:pt x="12297" y="7322"/>
                  </a:lnTo>
                  <a:lnTo>
                    <a:pt x="12325" y="7290"/>
                  </a:lnTo>
                  <a:lnTo>
                    <a:pt x="12353" y="7256"/>
                  </a:lnTo>
                  <a:lnTo>
                    <a:pt x="12380" y="7222"/>
                  </a:lnTo>
                  <a:lnTo>
                    <a:pt x="12406" y="7187"/>
                  </a:lnTo>
                  <a:lnTo>
                    <a:pt x="12432" y="7150"/>
                  </a:lnTo>
                  <a:lnTo>
                    <a:pt x="12484" y="7075"/>
                  </a:lnTo>
                  <a:lnTo>
                    <a:pt x="12484" y="7075"/>
                  </a:lnTo>
                  <a:lnTo>
                    <a:pt x="12518" y="7025"/>
                  </a:lnTo>
                  <a:lnTo>
                    <a:pt x="12551" y="6974"/>
                  </a:lnTo>
                  <a:lnTo>
                    <a:pt x="12616" y="6868"/>
                  </a:lnTo>
                  <a:lnTo>
                    <a:pt x="12681" y="6764"/>
                  </a:lnTo>
                  <a:lnTo>
                    <a:pt x="12715" y="6713"/>
                  </a:lnTo>
                  <a:lnTo>
                    <a:pt x="12747" y="6660"/>
                  </a:lnTo>
                  <a:lnTo>
                    <a:pt x="12747" y="6660"/>
                  </a:lnTo>
                  <a:lnTo>
                    <a:pt x="12768" y="6629"/>
                  </a:lnTo>
                  <a:lnTo>
                    <a:pt x="12792" y="6600"/>
                  </a:lnTo>
                  <a:lnTo>
                    <a:pt x="12816" y="6570"/>
                  </a:lnTo>
                  <a:lnTo>
                    <a:pt x="12842" y="6542"/>
                  </a:lnTo>
                  <a:lnTo>
                    <a:pt x="12870" y="6514"/>
                  </a:lnTo>
                  <a:lnTo>
                    <a:pt x="12897" y="6485"/>
                  </a:lnTo>
                  <a:lnTo>
                    <a:pt x="12954" y="6430"/>
                  </a:lnTo>
                  <a:lnTo>
                    <a:pt x="13011" y="6375"/>
                  </a:lnTo>
                  <a:lnTo>
                    <a:pt x="13038" y="6348"/>
                  </a:lnTo>
                  <a:lnTo>
                    <a:pt x="13065" y="6320"/>
                  </a:lnTo>
                  <a:lnTo>
                    <a:pt x="13089" y="6293"/>
                  </a:lnTo>
                  <a:lnTo>
                    <a:pt x="13114" y="6265"/>
                  </a:lnTo>
                  <a:lnTo>
                    <a:pt x="13136" y="6237"/>
                  </a:lnTo>
                  <a:lnTo>
                    <a:pt x="13156" y="6209"/>
                  </a:lnTo>
                  <a:lnTo>
                    <a:pt x="13156" y="6209"/>
                  </a:lnTo>
                  <a:lnTo>
                    <a:pt x="13074" y="6330"/>
                  </a:lnTo>
                  <a:lnTo>
                    <a:pt x="12992" y="6450"/>
                  </a:lnTo>
                  <a:lnTo>
                    <a:pt x="12908" y="6569"/>
                  </a:lnTo>
                  <a:lnTo>
                    <a:pt x="12822" y="6687"/>
                  </a:lnTo>
                  <a:lnTo>
                    <a:pt x="12736" y="6803"/>
                  </a:lnTo>
                  <a:lnTo>
                    <a:pt x="12647" y="6919"/>
                  </a:lnTo>
                  <a:lnTo>
                    <a:pt x="12557" y="7032"/>
                  </a:lnTo>
                  <a:lnTo>
                    <a:pt x="12464" y="7144"/>
                  </a:lnTo>
                  <a:lnTo>
                    <a:pt x="12464" y="7144"/>
                  </a:lnTo>
                  <a:close/>
                  <a:moveTo>
                    <a:pt x="13115" y="5336"/>
                  </a:moveTo>
                  <a:lnTo>
                    <a:pt x="13115" y="5336"/>
                  </a:lnTo>
                  <a:lnTo>
                    <a:pt x="13116" y="5356"/>
                  </a:lnTo>
                  <a:lnTo>
                    <a:pt x="13117" y="5375"/>
                  </a:lnTo>
                  <a:lnTo>
                    <a:pt x="13118" y="5414"/>
                  </a:lnTo>
                  <a:lnTo>
                    <a:pt x="13116" y="5455"/>
                  </a:lnTo>
                  <a:lnTo>
                    <a:pt x="13112" y="5496"/>
                  </a:lnTo>
                  <a:lnTo>
                    <a:pt x="13108" y="5539"/>
                  </a:lnTo>
                  <a:lnTo>
                    <a:pt x="13101" y="5582"/>
                  </a:lnTo>
                  <a:lnTo>
                    <a:pt x="13084" y="5667"/>
                  </a:lnTo>
                  <a:lnTo>
                    <a:pt x="13068" y="5754"/>
                  </a:lnTo>
                  <a:lnTo>
                    <a:pt x="13060" y="5797"/>
                  </a:lnTo>
                  <a:lnTo>
                    <a:pt x="13053" y="5839"/>
                  </a:lnTo>
                  <a:lnTo>
                    <a:pt x="13047" y="5883"/>
                  </a:lnTo>
                  <a:lnTo>
                    <a:pt x="13043" y="5925"/>
                  </a:lnTo>
                  <a:lnTo>
                    <a:pt x="13041" y="5966"/>
                  </a:lnTo>
                  <a:lnTo>
                    <a:pt x="13041" y="6006"/>
                  </a:lnTo>
                  <a:lnTo>
                    <a:pt x="13041" y="6006"/>
                  </a:lnTo>
                  <a:lnTo>
                    <a:pt x="13042" y="6028"/>
                  </a:lnTo>
                  <a:lnTo>
                    <a:pt x="13045" y="6047"/>
                  </a:lnTo>
                  <a:lnTo>
                    <a:pt x="13047" y="6065"/>
                  </a:lnTo>
                  <a:lnTo>
                    <a:pt x="13052" y="6082"/>
                  </a:lnTo>
                  <a:lnTo>
                    <a:pt x="13055" y="6097"/>
                  </a:lnTo>
                  <a:lnTo>
                    <a:pt x="13061" y="6110"/>
                  </a:lnTo>
                  <a:lnTo>
                    <a:pt x="13066" y="6121"/>
                  </a:lnTo>
                  <a:lnTo>
                    <a:pt x="13073" y="6132"/>
                  </a:lnTo>
                  <a:lnTo>
                    <a:pt x="13080" y="6141"/>
                  </a:lnTo>
                  <a:lnTo>
                    <a:pt x="13087" y="6150"/>
                  </a:lnTo>
                  <a:lnTo>
                    <a:pt x="13095" y="6155"/>
                  </a:lnTo>
                  <a:lnTo>
                    <a:pt x="13103" y="6161"/>
                  </a:lnTo>
                  <a:lnTo>
                    <a:pt x="13112" y="6165"/>
                  </a:lnTo>
                  <a:lnTo>
                    <a:pt x="13122" y="6168"/>
                  </a:lnTo>
                  <a:lnTo>
                    <a:pt x="13131" y="6171"/>
                  </a:lnTo>
                  <a:lnTo>
                    <a:pt x="13142" y="6171"/>
                  </a:lnTo>
                  <a:lnTo>
                    <a:pt x="13142" y="6171"/>
                  </a:lnTo>
                  <a:lnTo>
                    <a:pt x="13097" y="6215"/>
                  </a:lnTo>
                  <a:lnTo>
                    <a:pt x="13054" y="6258"/>
                  </a:lnTo>
                  <a:lnTo>
                    <a:pt x="13011" y="6303"/>
                  </a:lnTo>
                  <a:lnTo>
                    <a:pt x="12970" y="6348"/>
                  </a:lnTo>
                  <a:lnTo>
                    <a:pt x="12929" y="6394"/>
                  </a:lnTo>
                  <a:lnTo>
                    <a:pt x="12888" y="6441"/>
                  </a:lnTo>
                  <a:lnTo>
                    <a:pt x="12849" y="6488"/>
                  </a:lnTo>
                  <a:lnTo>
                    <a:pt x="12811" y="6536"/>
                  </a:lnTo>
                  <a:lnTo>
                    <a:pt x="12811" y="6536"/>
                  </a:lnTo>
                  <a:lnTo>
                    <a:pt x="12840" y="6485"/>
                  </a:lnTo>
                  <a:lnTo>
                    <a:pt x="12868" y="6436"/>
                  </a:lnTo>
                  <a:lnTo>
                    <a:pt x="12896" y="6385"/>
                  </a:lnTo>
                  <a:lnTo>
                    <a:pt x="12923" y="6333"/>
                  </a:lnTo>
                  <a:lnTo>
                    <a:pt x="12949" y="6282"/>
                  </a:lnTo>
                  <a:lnTo>
                    <a:pt x="12973" y="6229"/>
                  </a:lnTo>
                  <a:lnTo>
                    <a:pt x="12997" y="6176"/>
                  </a:lnTo>
                  <a:lnTo>
                    <a:pt x="13018" y="6123"/>
                  </a:lnTo>
                  <a:lnTo>
                    <a:pt x="13018" y="6123"/>
                  </a:lnTo>
                  <a:lnTo>
                    <a:pt x="13019" y="6117"/>
                  </a:lnTo>
                  <a:lnTo>
                    <a:pt x="13018" y="6112"/>
                  </a:lnTo>
                  <a:lnTo>
                    <a:pt x="13015" y="6107"/>
                  </a:lnTo>
                  <a:lnTo>
                    <a:pt x="13011" y="6105"/>
                  </a:lnTo>
                  <a:lnTo>
                    <a:pt x="13006" y="6103"/>
                  </a:lnTo>
                  <a:lnTo>
                    <a:pt x="13000" y="6103"/>
                  </a:lnTo>
                  <a:lnTo>
                    <a:pt x="12995" y="6104"/>
                  </a:lnTo>
                  <a:lnTo>
                    <a:pt x="12991" y="6106"/>
                  </a:lnTo>
                  <a:lnTo>
                    <a:pt x="12991" y="6106"/>
                  </a:lnTo>
                  <a:lnTo>
                    <a:pt x="12902" y="6205"/>
                  </a:lnTo>
                  <a:lnTo>
                    <a:pt x="12856" y="6254"/>
                  </a:lnTo>
                  <a:lnTo>
                    <a:pt x="12811" y="6304"/>
                  </a:lnTo>
                  <a:lnTo>
                    <a:pt x="12766" y="6354"/>
                  </a:lnTo>
                  <a:lnTo>
                    <a:pt x="12724" y="6405"/>
                  </a:lnTo>
                  <a:lnTo>
                    <a:pt x="12683" y="6456"/>
                  </a:lnTo>
                  <a:lnTo>
                    <a:pt x="12664" y="6483"/>
                  </a:lnTo>
                  <a:lnTo>
                    <a:pt x="12646" y="6509"/>
                  </a:lnTo>
                  <a:lnTo>
                    <a:pt x="12646" y="6509"/>
                  </a:lnTo>
                  <a:lnTo>
                    <a:pt x="12698" y="6434"/>
                  </a:lnTo>
                  <a:lnTo>
                    <a:pt x="12750" y="6360"/>
                  </a:lnTo>
                  <a:lnTo>
                    <a:pt x="12801" y="6288"/>
                  </a:lnTo>
                  <a:lnTo>
                    <a:pt x="12853" y="6214"/>
                  </a:lnTo>
                  <a:lnTo>
                    <a:pt x="12902" y="6139"/>
                  </a:lnTo>
                  <a:lnTo>
                    <a:pt x="12925" y="6102"/>
                  </a:lnTo>
                  <a:lnTo>
                    <a:pt x="12949" y="6063"/>
                  </a:lnTo>
                  <a:lnTo>
                    <a:pt x="12971" y="6024"/>
                  </a:lnTo>
                  <a:lnTo>
                    <a:pt x="12992" y="5984"/>
                  </a:lnTo>
                  <a:lnTo>
                    <a:pt x="13013" y="5944"/>
                  </a:lnTo>
                  <a:lnTo>
                    <a:pt x="13032" y="5901"/>
                  </a:lnTo>
                  <a:lnTo>
                    <a:pt x="13032" y="5901"/>
                  </a:lnTo>
                  <a:lnTo>
                    <a:pt x="13034" y="5896"/>
                  </a:lnTo>
                  <a:lnTo>
                    <a:pt x="13033" y="5891"/>
                  </a:lnTo>
                  <a:lnTo>
                    <a:pt x="13032" y="5885"/>
                  </a:lnTo>
                  <a:lnTo>
                    <a:pt x="13028" y="5881"/>
                  </a:lnTo>
                  <a:lnTo>
                    <a:pt x="13024" y="5879"/>
                  </a:lnTo>
                  <a:lnTo>
                    <a:pt x="13018" y="5878"/>
                  </a:lnTo>
                  <a:lnTo>
                    <a:pt x="13013" y="5879"/>
                  </a:lnTo>
                  <a:lnTo>
                    <a:pt x="13007" y="5883"/>
                  </a:lnTo>
                  <a:lnTo>
                    <a:pt x="13007" y="5883"/>
                  </a:lnTo>
                  <a:lnTo>
                    <a:pt x="12935" y="5951"/>
                  </a:lnTo>
                  <a:lnTo>
                    <a:pt x="12895" y="5990"/>
                  </a:lnTo>
                  <a:lnTo>
                    <a:pt x="12855" y="6030"/>
                  </a:lnTo>
                  <a:lnTo>
                    <a:pt x="12818" y="6069"/>
                  </a:lnTo>
                  <a:lnTo>
                    <a:pt x="12785" y="6105"/>
                  </a:lnTo>
                  <a:lnTo>
                    <a:pt x="12758" y="6137"/>
                  </a:lnTo>
                  <a:lnTo>
                    <a:pt x="12747" y="6151"/>
                  </a:lnTo>
                  <a:lnTo>
                    <a:pt x="12739" y="6162"/>
                  </a:lnTo>
                  <a:lnTo>
                    <a:pt x="12739" y="6162"/>
                  </a:lnTo>
                  <a:lnTo>
                    <a:pt x="12779" y="6098"/>
                  </a:lnTo>
                  <a:lnTo>
                    <a:pt x="12819" y="6035"/>
                  </a:lnTo>
                  <a:lnTo>
                    <a:pt x="12857" y="5973"/>
                  </a:lnTo>
                  <a:lnTo>
                    <a:pt x="12895" y="5911"/>
                  </a:lnTo>
                  <a:lnTo>
                    <a:pt x="12912" y="5879"/>
                  </a:lnTo>
                  <a:lnTo>
                    <a:pt x="12930" y="5848"/>
                  </a:lnTo>
                  <a:lnTo>
                    <a:pt x="12946" y="5815"/>
                  </a:lnTo>
                  <a:lnTo>
                    <a:pt x="12963" y="5782"/>
                  </a:lnTo>
                  <a:lnTo>
                    <a:pt x="12978" y="5748"/>
                  </a:lnTo>
                  <a:lnTo>
                    <a:pt x="12992" y="5714"/>
                  </a:lnTo>
                  <a:lnTo>
                    <a:pt x="13006" y="5679"/>
                  </a:lnTo>
                  <a:lnTo>
                    <a:pt x="13018" y="5642"/>
                  </a:lnTo>
                  <a:lnTo>
                    <a:pt x="13018" y="5642"/>
                  </a:lnTo>
                  <a:lnTo>
                    <a:pt x="13019" y="5637"/>
                  </a:lnTo>
                  <a:lnTo>
                    <a:pt x="13017" y="5631"/>
                  </a:lnTo>
                  <a:lnTo>
                    <a:pt x="13014" y="5627"/>
                  </a:lnTo>
                  <a:lnTo>
                    <a:pt x="13011" y="5624"/>
                  </a:lnTo>
                  <a:lnTo>
                    <a:pt x="13005" y="5622"/>
                  </a:lnTo>
                  <a:lnTo>
                    <a:pt x="13000" y="5622"/>
                  </a:lnTo>
                  <a:lnTo>
                    <a:pt x="12995" y="5623"/>
                  </a:lnTo>
                  <a:lnTo>
                    <a:pt x="12991" y="5626"/>
                  </a:lnTo>
                  <a:lnTo>
                    <a:pt x="12991" y="5626"/>
                  </a:lnTo>
                  <a:lnTo>
                    <a:pt x="12935" y="5695"/>
                  </a:lnTo>
                  <a:lnTo>
                    <a:pt x="12891" y="5747"/>
                  </a:lnTo>
                  <a:lnTo>
                    <a:pt x="12862" y="5782"/>
                  </a:lnTo>
                  <a:lnTo>
                    <a:pt x="12843" y="5802"/>
                  </a:lnTo>
                  <a:lnTo>
                    <a:pt x="12837" y="5805"/>
                  </a:lnTo>
                  <a:lnTo>
                    <a:pt x="12835" y="5808"/>
                  </a:lnTo>
                  <a:lnTo>
                    <a:pt x="12834" y="5807"/>
                  </a:lnTo>
                  <a:lnTo>
                    <a:pt x="12834" y="5805"/>
                  </a:lnTo>
                  <a:lnTo>
                    <a:pt x="12835" y="5801"/>
                  </a:lnTo>
                  <a:lnTo>
                    <a:pt x="12843" y="5784"/>
                  </a:lnTo>
                  <a:lnTo>
                    <a:pt x="12859" y="5759"/>
                  </a:lnTo>
                  <a:lnTo>
                    <a:pt x="12903" y="5687"/>
                  </a:lnTo>
                  <a:lnTo>
                    <a:pt x="12959" y="5599"/>
                  </a:lnTo>
                  <a:lnTo>
                    <a:pt x="13017" y="5507"/>
                  </a:lnTo>
                  <a:lnTo>
                    <a:pt x="13042" y="5462"/>
                  </a:lnTo>
                  <a:lnTo>
                    <a:pt x="13065" y="5421"/>
                  </a:lnTo>
                  <a:lnTo>
                    <a:pt x="13065" y="5421"/>
                  </a:lnTo>
                  <a:lnTo>
                    <a:pt x="13067" y="5416"/>
                  </a:lnTo>
                  <a:lnTo>
                    <a:pt x="13067" y="5410"/>
                  </a:lnTo>
                  <a:lnTo>
                    <a:pt x="13065" y="5404"/>
                  </a:lnTo>
                  <a:lnTo>
                    <a:pt x="13060" y="5400"/>
                  </a:lnTo>
                  <a:lnTo>
                    <a:pt x="13055" y="5397"/>
                  </a:lnTo>
                  <a:lnTo>
                    <a:pt x="13049" y="5396"/>
                  </a:lnTo>
                  <a:lnTo>
                    <a:pt x="13043" y="5398"/>
                  </a:lnTo>
                  <a:lnTo>
                    <a:pt x="13039" y="5402"/>
                  </a:lnTo>
                  <a:lnTo>
                    <a:pt x="13039" y="5402"/>
                  </a:lnTo>
                  <a:lnTo>
                    <a:pt x="12887" y="5572"/>
                  </a:lnTo>
                  <a:lnTo>
                    <a:pt x="12814" y="5657"/>
                  </a:lnTo>
                  <a:lnTo>
                    <a:pt x="12786" y="5690"/>
                  </a:lnTo>
                  <a:lnTo>
                    <a:pt x="12768" y="5713"/>
                  </a:lnTo>
                  <a:lnTo>
                    <a:pt x="12768" y="5713"/>
                  </a:lnTo>
                  <a:lnTo>
                    <a:pt x="12811" y="5653"/>
                  </a:lnTo>
                  <a:lnTo>
                    <a:pt x="12850" y="5592"/>
                  </a:lnTo>
                  <a:lnTo>
                    <a:pt x="12890" y="5532"/>
                  </a:lnTo>
                  <a:lnTo>
                    <a:pt x="12929" y="5471"/>
                  </a:lnTo>
                  <a:lnTo>
                    <a:pt x="12966" y="5409"/>
                  </a:lnTo>
                  <a:lnTo>
                    <a:pt x="13002" y="5347"/>
                  </a:lnTo>
                  <a:lnTo>
                    <a:pt x="13038" y="5282"/>
                  </a:lnTo>
                  <a:lnTo>
                    <a:pt x="13070" y="5218"/>
                  </a:lnTo>
                  <a:lnTo>
                    <a:pt x="13070" y="5218"/>
                  </a:lnTo>
                  <a:lnTo>
                    <a:pt x="13079" y="5230"/>
                  </a:lnTo>
                  <a:lnTo>
                    <a:pt x="13086" y="5242"/>
                  </a:lnTo>
                  <a:lnTo>
                    <a:pt x="13093" y="5256"/>
                  </a:lnTo>
                  <a:lnTo>
                    <a:pt x="13098" y="5270"/>
                  </a:lnTo>
                  <a:lnTo>
                    <a:pt x="13103" y="5286"/>
                  </a:lnTo>
                  <a:lnTo>
                    <a:pt x="13108" y="5302"/>
                  </a:lnTo>
                  <a:lnTo>
                    <a:pt x="13111" y="5318"/>
                  </a:lnTo>
                  <a:lnTo>
                    <a:pt x="13115" y="5336"/>
                  </a:lnTo>
                  <a:lnTo>
                    <a:pt x="13115" y="5336"/>
                  </a:lnTo>
                  <a:close/>
                  <a:moveTo>
                    <a:pt x="13046" y="5187"/>
                  </a:moveTo>
                  <a:lnTo>
                    <a:pt x="13046" y="5187"/>
                  </a:lnTo>
                  <a:lnTo>
                    <a:pt x="12894" y="5377"/>
                  </a:lnTo>
                  <a:lnTo>
                    <a:pt x="12743" y="5567"/>
                  </a:lnTo>
                  <a:lnTo>
                    <a:pt x="12743" y="5567"/>
                  </a:lnTo>
                  <a:lnTo>
                    <a:pt x="12768" y="5527"/>
                  </a:lnTo>
                  <a:lnTo>
                    <a:pt x="12793" y="5486"/>
                  </a:lnTo>
                  <a:lnTo>
                    <a:pt x="12818" y="5445"/>
                  </a:lnTo>
                  <a:lnTo>
                    <a:pt x="12840" y="5403"/>
                  </a:lnTo>
                  <a:lnTo>
                    <a:pt x="12862" y="5359"/>
                  </a:lnTo>
                  <a:lnTo>
                    <a:pt x="12883" y="5315"/>
                  </a:lnTo>
                  <a:lnTo>
                    <a:pt x="12903" y="5270"/>
                  </a:lnTo>
                  <a:lnTo>
                    <a:pt x="12921" y="5225"/>
                  </a:lnTo>
                  <a:lnTo>
                    <a:pt x="12921" y="5225"/>
                  </a:lnTo>
                  <a:lnTo>
                    <a:pt x="12922" y="5220"/>
                  </a:lnTo>
                  <a:lnTo>
                    <a:pt x="12921" y="5215"/>
                  </a:lnTo>
                  <a:lnTo>
                    <a:pt x="12918" y="5212"/>
                  </a:lnTo>
                  <a:lnTo>
                    <a:pt x="12915" y="5208"/>
                  </a:lnTo>
                  <a:lnTo>
                    <a:pt x="12910" y="5207"/>
                  </a:lnTo>
                  <a:lnTo>
                    <a:pt x="12905" y="5207"/>
                  </a:lnTo>
                  <a:lnTo>
                    <a:pt x="12899" y="5208"/>
                  </a:lnTo>
                  <a:lnTo>
                    <a:pt x="12896" y="5211"/>
                  </a:lnTo>
                  <a:lnTo>
                    <a:pt x="12896" y="5211"/>
                  </a:lnTo>
                  <a:lnTo>
                    <a:pt x="12853" y="5248"/>
                  </a:lnTo>
                  <a:lnTo>
                    <a:pt x="12811" y="5287"/>
                  </a:lnTo>
                  <a:lnTo>
                    <a:pt x="12768" y="5325"/>
                  </a:lnTo>
                  <a:lnTo>
                    <a:pt x="12727" y="5365"/>
                  </a:lnTo>
                  <a:lnTo>
                    <a:pt x="12688" y="5405"/>
                  </a:lnTo>
                  <a:lnTo>
                    <a:pt x="12648" y="5446"/>
                  </a:lnTo>
                  <a:lnTo>
                    <a:pt x="12608" y="5488"/>
                  </a:lnTo>
                  <a:lnTo>
                    <a:pt x="12571" y="5529"/>
                  </a:lnTo>
                  <a:lnTo>
                    <a:pt x="12533" y="5572"/>
                  </a:lnTo>
                  <a:lnTo>
                    <a:pt x="12496" y="5615"/>
                  </a:lnTo>
                  <a:lnTo>
                    <a:pt x="12423" y="5702"/>
                  </a:lnTo>
                  <a:lnTo>
                    <a:pt x="12352" y="5790"/>
                  </a:lnTo>
                  <a:lnTo>
                    <a:pt x="12283" y="5880"/>
                  </a:lnTo>
                  <a:lnTo>
                    <a:pt x="12214" y="5972"/>
                  </a:lnTo>
                  <a:lnTo>
                    <a:pt x="12147" y="6063"/>
                  </a:lnTo>
                  <a:lnTo>
                    <a:pt x="12013" y="6248"/>
                  </a:lnTo>
                  <a:lnTo>
                    <a:pt x="11881" y="6434"/>
                  </a:lnTo>
                  <a:lnTo>
                    <a:pt x="11815" y="6526"/>
                  </a:lnTo>
                  <a:lnTo>
                    <a:pt x="11748" y="6619"/>
                  </a:lnTo>
                  <a:lnTo>
                    <a:pt x="11748" y="6619"/>
                  </a:lnTo>
                  <a:lnTo>
                    <a:pt x="11628" y="6779"/>
                  </a:lnTo>
                  <a:lnTo>
                    <a:pt x="11599" y="6818"/>
                  </a:lnTo>
                  <a:lnTo>
                    <a:pt x="11587" y="6832"/>
                  </a:lnTo>
                  <a:lnTo>
                    <a:pt x="11592" y="6825"/>
                  </a:lnTo>
                  <a:lnTo>
                    <a:pt x="11609" y="6800"/>
                  </a:lnTo>
                  <a:lnTo>
                    <a:pt x="11673" y="6710"/>
                  </a:lnTo>
                  <a:lnTo>
                    <a:pt x="11857" y="6454"/>
                  </a:lnTo>
                  <a:lnTo>
                    <a:pt x="11995" y="6264"/>
                  </a:lnTo>
                  <a:lnTo>
                    <a:pt x="11995" y="6264"/>
                  </a:lnTo>
                  <a:lnTo>
                    <a:pt x="12361" y="5762"/>
                  </a:lnTo>
                  <a:lnTo>
                    <a:pt x="12361" y="5762"/>
                  </a:lnTo>
                  <a:lnTo>
                    <a:pt x="12425" y="5687"/>
                  </a:lnTo>
                  <a:lnTo>
                    <a:pt x="12490" y="5615"/>
                  </a:lnTo>
                  <a:lnTo>
                    <a:pt x="12554" y="5540"/>
                  </a:lnTo>
                  <a:lnTo>
                    <a:pt x="12586" y="5502"/>
                  </a:lnTo>
                  <a:lnTo>
                    <a:pt x="12616" y="5465"/>
                  </a:lnTo>
                  <a:lnTo>
                    <a:pt x="12646" y="5426"/>
                  </a:lnTo>
                  <a:lnTo>
                    <a:pt x="12674" y="5388"/>
                  </a:lnTo>
                  <a:lnTo>
                    <a:pt x="12701" y="5348"/>
                  </a:lnTo>
                  <a:lnTo>
                    <a:pt x="12726" y="5306"/>
                  </a:lnTo>
                  <a:lnTo>
                    <a:pt x="12750" y="5263"/>
                  </a:lnTo>
                  <a:lnTo>
                    <a:pt x="12772" y="5220"/>
                  </a:lnTo>
                  <a:lnTo>
                    <a:pt x="12791" y="5176"/>
                  </a:lnTo>
                  <a:lnTo>
                    <a:pt x="12800" y="5152"/>
                  </a:lnTo>
                  <a:lnTo>
                    <a:pt x="12808" y="5129"/>
                  </a:lnTo>
                  <a:lnTo>
                    <a:pt x="12808" y="5129"/>
                  </a:lnTo>
                  <a:lnTo>
                    <a:pt x="12808" y="5123"/>
                  </a:lnTo>
                  <a:lnTo>
                    <a:pt x="12807" y="5118"/>
                  </a:lnTo>
                  <a:lnTo>
                    <a:pt x="12805" y="5115"/>
                  </a:lnTo>
                  <a:lnTo>
                    <a:pt x="12800" y="5112"/>
                  </a:lnTo>
                  <a:lnTo>
                    <a:pt x="12795" y="5111"/>
                  </a:lnTo>
                  <a:lnTo>
                    <a:pt x="12791" y="5112"/>
                  </a:lnTo>
                  <a:lnTo>
                    <a:pt x="12786" y="5114"/>
                  </a:lnTo>
                  <a:lnTo>
                    <a:pt x="12782" y="5118"/>
                  </a:lnTo>
                  <a:lnTo>
                    <a:pt x="12782" y="5118"/>
                  </a:lnTo>
                  <a:lnTo>
                    <a:pt x="12671" y="5281"/>
                  </a:lnTo>
                  <a:lnTo>
                    <a:pt x="12558" y="5441"/>
                  </a:lnTo>
                  <a:lnTo>
                    <a:pt x="12443" y="5602"/>
                  </a:lnTo>
                  <a:lnTo>
                    <a:pt x="12328" y="5761"/>
                  </a:lnTo>
                  <a:lnTo>
                    <a:pt x="12328" y="5761"/>
                  </a:lnTo>
                  <a:lnTo>
                    <a:pt x="12211" y="5903"/>
                  </a:lnTo>
                  <a:lnTo>
                    <a:pt x="12153" y="5973"/>
                  </a:lnTo>
                  <a:lnTo>
                    <a:pt x="12094" y="6044"/>
                  </a:lnTo>
                  <a:lnTo>
                    <a:pt x="12094" y="6044"/>
                  </a:lnTo>
                  <a:lnTo>
                    <a:pt x="12012" y="6147"/>
                  </a:lnTo>
                  <a:lnTo>
                    <a:pt x="11930" y="6251"/>
                  </a:lnTo>
                  <a:lnTo>
                    <a:pt x="11767" y="6459"/>
                  </a:lnTo>
                  <a:lnTo>
                    <a:pt x="11767" y="6459"/>
                  </a:lnTo>
                  <a:lnTo>
                    <a:pt x="11738" y="6496"/>
                  </a:lnTo>
                  <a:lnTo>
                    <a:pt x="11694" y="6558"/>
                  </a:lnTo>
                  <a:lnTo>
                    <a:pt x="11642" y="6628"/>
                  </a:lnTo>
                  <a:lnTo>
                    <a:pt x="11594" y="6693"/>
                  </a:lnTo>
                  <a:lnTo>
                    <a:pt x="11575" y="6717"/>
                  </a:lnTo>
                  <a:lnTo>
                    <a:pt x="11559" y="6736"/>
                  </a:lnTo>
                  <a:lnTo>
                    <a:pt x="11550" y="6745"/>
                  </a:lnTo>
                  <a:lnTo>
                    <a:pt x="11548" y="6745"/>
                  </a:lnTo>
                  <a:lnTo>
                    <a:pt x="11548" y="6743"/>
                  </a:lnTo>
                  <a:lnTo>
                    <a:pt x="11549" y="6738"/>
                  </a:lnTo>
                  <a:lnTo>
                    <a:pt x="11554" y="6729"/>
                  </a:lnTo>
                  <a:lnTo>
                    <a:pt x="11569" y="6701"/>
                  </a:lnTo>
                  <a:lnTo>
                    <a:pt x="11596" y="6655"/>
                  </a:lnTo>
                  <a:lnTo>
                    <a:pt x="11634" y="6592"/>
                  </a:lnTo>
                  <a:lnTo>
                    <a:pt x="11634" y="6592"/>
                  </a:lnTo>
                  <a:lnTo>
                    <a:pt x="11665" y="6543"/>
                  </a:lnTo>
                  <a:lnTo>
                    <a:pt x="11697" y="6494"/>
                  </a:lnTo>
                  <a:lnTo>
                    <a:pt x="11729" y="6446"/>
                  </a:lnTo>
                  <a:lnTo>
                    <a:pt x="11763" y="6398"/>
                  </a:lnTo>
                  <a:lnTo>
                    <a:pt x="11832" y="6304"/>
                  </a:lnTo>
                  <a:lnTo>
                    <a:pt x="11902" y="6210"/>
                  </a:lnTo>
                  <a:lnTo>
                    <a:pt x="11975" y="6118"/>
                  </a:lnTo>
                  <a:lnTo>
                    <a:pt x="12047" y="6025"/>
                  </a:lnTo>
                  <a:lnTo>
                    <a:pt x="12120" y="5933"/>
                  </a:lnTo>
                  <a:lnTo>
                    <a:pt x="12193" y="5841"/>
                  </a:lnTo>
                  <a:lnTo>
                    <a:pt x="12264" y="5748"/>
                  </a:lnTo>
                  <a:lnTo>
                    <a:pt x="12333" y="5653"/>
                  </a:lnTo>
                  <a:lnTo>
                    <a:pt x="12367" y="5606"/>
                  </a:lnTo>
                  <a:lnTo>
                    <a:pt x="12401" y="5558"/>
                  </a:lnTo>
                  <a:lnTo>
                    <a:pt x="12432" y="5510"/>
                  </a:lnTo>
                  <a:lnTo>
                    <a:pt x="12465" y="5461"/>
                  </a:lnTo>
                  <a:lnTo>
                    <a:pt x="12496" y="5412"/>
                  </a:lnTo>
                  <a:lnTo>
                    <a:pt x="12525" y="5362"/>
                  </a:lnTo>
                  <a:lnTo>
                    <a:pt x="12554" y="5311"/>
                  </a:lnTo>
                  <a:lnTo>
                    <a:pt x="12582" y="5261"/>
                  </a:lnTo>
                  <a:lnTo>
                    <a:pt x="12609" y="5208"/>
                  </a:lnTo>
                  <a:lnTo>
                    <a:pt x="12634" y="5156"/>
                  </a:lnTo>
                  <a:lnTo>
                    <a:pt x="12658" y="5103"/>
                  </a:lnTo>
                  <a:lnTo>
                    <a:pt x="12681" y="5049"/>
                  </a:lnTo>
                  <a:lnTo>
                    <a:pt x="12681" y="5049"/>
                  </a:lnTo>
                  <a:lnTo>
                    <a:pt x="12682" y="5043"/>
                  </a:lnTo>
                  <a:lnTo>
                    <a:pt x="12681" y="5039"/>
                  </a:lnTo>
                  <a:lnTo>
                    <a:pt x="12678" y="5035"/>
                  </a:lnTo>
                  <a:lnTo>
                    <a:pt x="12674" y="5033"/>
                  </a:lnTo>
                  <a:lnTo>
                    <a:pt x="12670" y="5032"/>
                  </a:lnTo>
                  <a:lnTo>
                    <a:pt x="12664" y="5031"/>
                  </a:lnTo>
                  <a:lnTo>
                    <a:pt x="12660" y="5032"/>
                  </a:lnTo>
                  <a:lnTo>
                    <a:pt x="12656" y="5034"/>
                  </a:lnTo>
                  <a:lnTo>
                    <a:pt x="12656" y="5034"/>
                  </a:lnTo>
                  <a:lnTo>
                    <a:pt x="12616" y="5069"/>
                  </a:lnTo>
                  <a:lnTo>
                    <a:pt x="12616" y="5069"/>
                  </a:lnTo>
                  <a:lnTo>
                    <a:pt x="12616" y="5069"/>
                  </a:lnTo>
                  <a:lnTo>
                    <a:pt x="12619" y="5066"/>
                  </a:lnTo>
                  <a:lnTo>
                    <a:pt x="12619" y="5062"/>
                  </a:lnTo>
                  <a:lnTo>
                    <a:pt x="12617" y="5056"/>
                  </a:lnTo>
                  <a:lnTo>
                    <a:pt x="12615" y="5050"/>
                  </a:lnTo>
                  <a:lnTo>
                    <a:pt x="12610" y="5047"/>
                  </a:lnTo>
                  <a:lnTo>
                    <a:pt x="12605" y="5045"/>
                  </a:lnTo>
                  <a:lnTo>
                    <a:pt x="12599" y="5045"/>
                  </a:lnTo>
                  <a:lnTo>
                    <a:pt x="12593" y="5047"/>
                  </a:lnTo>
                  <a:lnTo>
                    <a:pt x="12590" y="5049"/>
                  </a:lnTo>
                  <a:lnTo>
                    <a:pt x="12588" y="5053"/>
                  </a:lnTo>
                  <a:lnTo>
                    <a:pt x="12588" y="5053"/>
                  </a:lnTo>
                  <a:lnTo>
                    <a:pt x="12504" y="5173"/>
                  </a:lnTo>
                  <a:lnTo>
                    <a:pt x="12504" y="5173"/>
                  </a:lnTo>
                  <a:lnTo>
                    <a:pt x="12420" y="5253"/>
                  </a:lnTo>
                  <a:lnTo>
                    <a:pt x="12334" y="5337"/>
                  </a:lnTo>
                  <a:lnTo>
                    <a:pt x="12249" y="5425"/>
                  </a:lnTo>
                  <a:lnTo>
                    <a:pt x="12164" y="5515"/>
                  </a:lnTo>
                  <a:lnTo>
                    <a:pt x="12164" y="5515"/>
                  </a:lnTo>
                  <a:lnTo>
                    <a:pt x="12218" y="5443"/>
                  </a:lnTo>
                  <a:lnTo>
                    <a:pt x="12272" y="5370"/>
                  </a:lnTo>
                  <a:lnTo>
                    <a:pt x="12325" y="5297"/>
                  </a:lnTo>
                  <a:lnTo>
                    <a:pt x="12375" y="5222"/>
                  </a:lnTo>
                  <a:lnTo>
                    <a:pt x="12424" y="5148"/>
                  </a:lnTo>
                  <a:lnTo>
                    <a:pt x="12448" y="5109"/>
                  </a:lnTo>
                  <a:lnTo>
                    <a:pt x="12471" y="5070"/>
                  </a:lnTo>
                  <a:lnTo>
                    <a:pt x="12492" y="5032"/>
                  </a:lnTo>
                  <a:lnTo>
                    <a:pt x="12513" y="4992"/>
                  </a:lnTo>
                  <a:lnTo>
                    <a:pt x="12534" y="4952"/>
                  </a:lnTo>
                  <a:lnTo>
                    <a:pt x="12553" y="4911"/>
                  </a:lnTo>
                  <a:lnTo>
                    <a:pt x="12553" y="4911"/>
                  </a:lnTo>
                  <a:lnTo>
                    <a:pt x="12564" y="4930"/>
                  </a:lnTo>
                  <a:lnTo>
                    <a:pt x="12571" y="4939"/>
                  </a:lnTo>
                  <a:lnTo>
                    <a:pt x="12578" y="4947"/>
                  </a:lnTo>
                  <a:lnTo>
                    <a:pt x="12578" y="4947"/>
                  </a:lnTo>
                  <a:lnTo>
                    <a:pt x="12589" y="4960"/>
                  </a:lnTo>
                  <a:lnTo>
                    <a:pt x="12601" y="4971"/>
                  </a:lnTo>
                  <a:lnTo>
                    <a:pt x="12613" y="4981"/>
                  </a:lnTo>
                  <a:lnTo>
                    <a:pt x="12626" y="4991"/>
                  </a:lnTo>
                  <a:lnTo>
                    <a:pt x="12640" y="5000"/>
                  </a:lnTo>
                  <a:lnTo>
                    <a:pt x="12654" y="5008"/>
                  </a:lnTo>
                  <a:lnTo>
                    <a:pt x="12683" y="5024"/>
                  </a:lnTo>
                  <a:lnTo>
                    <a:pt x="12713" y="5036"/>
                  </a:lnTo>
                  <a:lnTo>
                    <a:pt x="12745" y="5049"/>
                  </a:lnTo>
                  <a:lnTo>
                    <a:pt x="12778" y="5060"/>
                  </a:lnTo>
                  <a:lnTo>
                    <a:pt x="12811" y="5070"/>
                  </a:lnTo>
                  <a:lnTo>
                    <a:pt x="12876" y="5093"/>
                  </a:lnTo>
                  <a:lnTo>
                    <a:pt x="12908" y="5103"/>
                  </a:lnTo>
                  <a:lnTo>
                    <a:pt x="12939" y="5116"/>
                  </a:lnTo>
                  <a:lnTo>
                    <a:pt x="12969" y="5131"/>
                  </a:lnTo>
                  <a:lnTo>
                    <a:pt x="12983" y="5138"/>
                  </a:lnTo>
                  <a:lnTo>
                    <a:pt x="12997" y="5148"/>
                  </a:lnTo>
                  <a:lnTo>
                    <a:pt x="13010" y="5156"/>
                  </a:lnTo>
                  <a:lnTo>
                    <a:pt x="13022" y="5166"/>
                  </a:lnTo>
                  <a:lnTo>
                    <a:pt x="13035" y="5176"/>
                  </a:lnTo>
                  <a:lnTo>
                    <a:pt x="13046" y="5187"/>
                  </a:lnTo>
                  <a:lnTo>
                    <a:pt x="13046" y="5187"/>
                  </a:lnTo>
                  <a:close/>
                  <a:moveTo>
                    <a:pt x="13107" y="4299"/>
                  </a:moveTo>
                  <a:lnTo>
                    <a:pt x="13107" y="4299"/>
                  </a:lnTo>
                  <a:lnTo>
                    <a:pt x="13081" y="4311"/>
                  </a:lnTo>
                  <a:lnTo>
                    <a:pt x="13046" y="4329"/>
                  </a:lnTo>
                  <a:lnTo>
                    <a:pt x="13004" y="4353"/>
                  </a:lnTo>
                  <a:lnTo>
                    <a:pt x="12956" y="4381"/>
                  </a:lnTo>
                  <a:lnTo>
                    <a:pt x="12905" y="4414"/>
                  </a:lnTo>
                  <a:lnTo>
                    <a:pt x="12851" y="4450"/>
                  </a:lnTo>
                  <a:lnTo>
                    <a:pt x="12798" y="4490"/>
                  </a:lnTo>
                  <a:lnTo>
                    <a:pt x="12771" y="4511"/>
                  </a:lnTo>
                  <a:lnTo>
                    <a:pt x="12745" y="4532"/>
                  </a:lnTo>
                  <a:lnTo>
                    <a:pt x="12745" y="4532"/>
                  </a:lnTo>
                  <a:lnTo>
                    <a:pt x="13389" y="3632"/>
                  </a:lnTo>
                  <a:lnTo>
                    <a:pt x="13389" y="3632"/>
                  </a:lnTo>
                  <a:lnTo>
                    <a:pt x="13514" y="3455"/>
                  </a:lnTo>
                  <a:lnTo>
                    <a:pt x="13638" y="3277"/>
                  </a:lnTo>
                  <a:lnTo>
                    <a:pt x="13761" y="3098"/>
                  </a:lnTo>
                  <a:lnTo>
                    <a:pt x="13881" y="2918"/>
                  </a:lnTo>
                  <a:lnTo>
                    <a:pt x="13881" y="2918"/>
                  </a:lnTo>
                  <a:lnTo>
                    <a:pt x="13899" y="2891"/>
                  </a:lnTo>
                  <a:lnTo>
                    <a:pt x="13926" y="2846"/>
                  </a:lnTo>
                  <a:lnTo>
                    <a:pt x="14000" y="2722"/>
                  </a:lnTo>
                  <a:lnTo>
                    <a:pt x="14000" y="2722"/>
                  </a:lnTo>
                  <a:lnTo>
                    <a:pt x="14030" y="2681"/>
                  </a:lnTo>
                  <a:lnTo>
                    <a:pt x="14061" y="2639"/>
                  </a:lnTo>
                  <a:lnTo>
                    <a:pt x="14089" y="2597"/>
                  </a:lnTo>
                  <a:lnTo>
                    <a:pt x="14118" y="2554"/>
                  </a:lnTo>
                  <a:lnTo>
                    <a:pt x="14145" y="2511"/>
                  </a:lnTo>
                  <a:lnTo>
                    <a:pt x="14172" y="2466"/>
                  </a:lnTo>
                  <a:lnTo>
                    <a:pt x="14197" y="2422"/>
                  </a:lnTo>
                  <a:lnTo>
                    <a:pt x="14223" y="2376"/>
                  </a:lnTo>
                  <a:lnTo>
                    <a:pt x="14223" y="2376"/>
                  </a:lnTo>
                  <a:lnTo>
                    <a:pt x="14227" y="2377"/>
                  </a:lnTo>
                  <a:lnTo>
                    <a:pt x="14229" y="2381"/>
                  </a:lnTo>
                  <a:lnTo>
                    <a:pt x="14230" y="2385"/>
                  </a:lnTo>
                  <a:lnTo>
                    <a:pt x="14230" y="2391"/>
                  </a:lnTo>
                  <a:lnTo>
                    <a:pt x="14229" y="2408"/>
                  </a:lnTo>
                  <a:lnTo>
                    <a:pt x="14224" y="2427"/>
                  </a:lnTo>
                  <a:lnTo>
                    <a:pt x="14217" y="2452"/>
                  </a:lnTo>
                  <a:lnTo>
                    <a:pt x="14209" y="2479"/>
                  </a:lnTo>
                  <a:lnTo>
                    <a:pt x="14197" y="2508"/>
                  </a:lnTo>
                  <a:lnTo>
                    <a:pt x="14186" y="2540"/>
                  </a:lnTo>
                  <a:lnTo>
                    <a:pt x="14159" y="2603"/>
                  </a:lnTo>
                  <a:lnTo>
                    <a:pt x="14131" y="2665"/>
                  </a:lnTo>
                  <a:lnTo>
                    <a:pt x="14106" y="2718"/>
                  </a:lnTo>
                  <a:lnTo>
                    <a:pt x="14086" y="2756"/>
                  </a:lnTo>
                  <a:lnTo>
                    <a:pt x="14086" y="2756"/>
                  </a:lnTo>
                  <a:lnTo>
                    <a:pt x="14058" y="2804"/>
                  </a:lnTo>
                  <a:lnTo>
                    <a:pt x="14029" y="2851"/>
                  </a:lnTo>
                  <a:lnTo>
                    <a:pt x="14000" y="2898"/>
                  </a:lnTo>
                  <a:lnTo>
                    <a:pt x="13968" y="2944"/>
                  </a:lnTo>
                  <a:lnTo>
                    <a:pt x="13968" y="2944"/>
                  </a:lnTo>
                  <a:lnTo>
                    <a:pt x="13919" y="3002"/>
                  </a:lnTo>
                  <a:lnTo>
                    <a:pt x="13870" y="3059"/>
                  </a:lnTo>
                  <a:lnTo>
                    <a:pt x="13822" y="3118"/>
                  </a:lnTo>
                  <a:lnTo>
                    <a:pt x="13774" y="3178"/>
                  </a:lnTo>
                  <a:lnTo>
                    <a:pt x="13728" y="3236"/>
                  </a:lnTo>
                  <a:lnTo>
                    <a:pt x="13682" y="3297"/>
                  </a:lnTo>
                  <a:lnTo>
                    <a:pt x="13637" y="3358"/>
                  </a:lnTo>
                  <a:lnTo>
                    <a:pt x="13594" y="3420"/>
                  </a:lnTo>
                  <a:lnTo>
                    <a:pt x="13594" y="3420"/>
                  </a:lnTo>
                  <a:lnTo>
                    <a:pt x="13434" y="3610"/>
                  </a:lnTo>
                  <a:lnTo>
                    <a:pt x="13356" y="3706"/>
                  </a:lnTo>
                  <a:lnTo>
                    <a:pt x="13279" y="3802"/>
                  </a:lnTo>
                  <a:lnTo>
                    <a:pt x="13203" y="3900"/>
                  </a:lnTo>
                  <a:lnTo>
                    <a:pt x="13165" y="3949"/>
                  </a:lnTo>
                  <a:lnTo>
                    <a:pt x="13129" y="3998"/>
                  </a:lnTo>
                  <a:lnTo>
                    <a:pt x="13093" y="4050"/>
                  </a:lnTo>
                  <a:lnTo>
                    <a:pt x="13057" y="4100"/>
                  </a:lnTo>
                  <a:lnTo>
                    <a:pt x="13022" y="4152"/>
                  </a:lnTo>
                  <a:lnTo>
                    <a:pt x="12990" y="4204"/>
                  </a:lnTo>
                  <a:lnTo>
                    <a:pt x="12990" y="4204"/>
                  </a:lnTo>
                  <a:lnTo>
                    <a:pt x="12987" y="4209"/>
                  </a:lnTo>
                  <a:lnTo>
                    <a:pt x="12987" y="4215"/>
                  </a:lnTo>
                  <a:lnTo>
                    <a:pt x="12990" y="4219"/>
                  </a:lnTo>
                  <a:lnTo>
                    <a:pt x="12992" y="4223"/>
                  </a:lnTo>
                  <a:lnTo>
                    <a:pt x="12995" y="4226"/>
                  </a:lnTo>
                  <a:lnTo>
                    <a:pt x="13000" y="4228"/>
                  </a:lnTo>
                  <a:lnTo>
                    <a:pt x="13005" y="4228"/>
                  </a:lnTo>
                  <a:lnTo>
                    <a:pt x="13011" y="4225"/>
                  </a:lnTo>
                  <a:lnTo>
                    <a:pt x="13011" y="4225"/>
                  </a:lnTo>
                  <a:lnTo>
                    <a:pt x="13073" y="4181"/>
                  </a:lnTo>
                  <a:lnTo>
                    <a:pt x="13132" y="4135"/>
                  </a:lnTo>
                  <a:lnTo>
                    <a:pt x="13191" y="4087"/>
                  </a:lnTo>
                  <a:lnTo>
                    <a:pt x="13248" y="4038"/>
                  </a:lnTo>
                  <a:lnTo>
                    <a:pt x="13248" y="4038"/>
                  </a:lnTo>
                  <a:lnTo>
                    <a:pt x="13221" y="4107"/>
                  </a:lnTo>
                  <a:lnTo>
                    <a:pt x="13196" y="4176"/>
                  </a:lnTo>
                  <a:lnTo>
                    <a:pt x="13196" y="4176"/>
                  </a:lnTo>
                  <a:lnTo>
                    <a:pt x="13194" y="4181"/>
                  </a:lnTo>
                  <a:lnTo>
                    <a:pt x="13196" y="4185"/>
                  </a:lnTo>
                  <a:lnTo>
                    <a:pt x="13198" y="4189"/>
                  </a:lnTo>
                  <a:lnTo>
                    <a:pt x="13201" y="4192"/>
                  </a:lnTo>
                  <a:lnTo>
                    <a:pt x="13205" y="4195"/>
                  </a:lnTo>
                  <a:lnTo>
                    <a:pt x="13210" y="4196"/>
                  </a:lnTo>
                  <a:lnTo>
                    <a:pt x="13214" y="4196"/>
                  </a:lnTo>
                  <a:lnTo>
                    <a:pt x="13219" y="4194"/>
                  </a:lnTo>
                  <a:lnTo>
                    <a:pt x="13219" y="4194"/>
                  </a:lnTo>
                  <a:lnTo>
                    <a:pt x="13266" y="4157"/>
                  </a:lnTo>
                  <a:lnTo>
                    <a:pt x="13311" y="4120"/>
                  </a:lnTo>
                  <a:lnTo>
                    <a:pt x="13356" y="4081"/>
                  </a:lnTo>
                  <a:lnTo>
                    <a:pt x="13400" y="4043"/>
                  </a:lnTo>
                  <a:lnTo>
                    <a:pt x="13400" y="4043"/>
                  </a:lnTo>
                  <a:lnTo>
                    <a:pt x="13375" y="4094"/>
                  </a:lnTo>
                  <a:lnTo>
                    <a:pt x="13351" y="4147"/>
                  </a:lnTo>
                  <a:lnTo>
                    <a:pt x="13329" y="4201"/>
                  </a:lnTo>
                  <a:lnTo>
                    <a:pt x="13308" y="4256"/>
                  </a:lnTo>
                  <a:lnTo>
                    <a:pt x="13308" y="4256"/>
                  </a:lnTo>
                  <a:lnTo>
                    <a:pt x="13308" y="4256"/>
                  </a:lnTo>
                  <a:lnTo>
                    <a:pt x="13308" y="4256"/>
                  </a:lnTo>
                  <a:lnTo>
                    <a:pt x="13281" y="4257"/>
                  </a:lnTo>
                  <a:lnTo>
                    <a:pt x="13255" y="4259"/>
                  </a:lnTo>
                  <a:lnTo>
                    <a:pt x="13230" y="4263"/>
                  </a:lnTo>
                  <a:lnTo>
                    <a:pt x="13204" y="4267"/>
                  </a:lnTo>
                  <a:lnTo>
                    <a:pt x="13178" y="4273"/>
                  </a:lnTo>
                  <a:lnTo>
                    <a:pt x="13153" y="4281"/>
                  </a:lnTo>
                  <a:lnTo>
                    <a:pt x="13130" y="4290"/>
                  </a:lnTo>
                  <a:lnTo>
                    <a:pt x="13107" y="4299"/>
                  </a:lnTo>
                  <a:lnTo>
                    <a:pt x="13107" y="4299"/>
                  </a:lnTo>
                  <a:close/>
                  <a:moveTo>
                    <a:pt x="13348" y="4257"/>
                  </a:moveTo>
                  <a:lnTo>
                    <a:pt x="13348" y="4257"/>
                  </a:lnTo>
                  <a:lnTo>
                    <a:pt x="13447" y="4157"/>
                  </a:lnTo>
                  <a:lnTo>
                    <a:pt x="13447" y="4157"/>
                  </a:lnTo>
                  <a:lnTo>
                    <a:pt x="13433" y="4190"/>
                  </a:lnTo>
                  <a:lnTo>
                    <a:pt x="13426" y="4207"/>
                  </a:lnTo>
                  <a:lnTo>
                    <a:pt x="13419" y="4224"/>
                  </a:lnTo>
                  <a:lnTo>
                    <a:pt x="13419" y="4224"/>
                  </a:lnTo>
                  <a:lnTo>
                    <a:pt x="13418" y="4230"/>
                  </a:lnTo>
                  <a:lnTo>
                    <a:pt x="13419" y="4235"/>
                  </a:lnTo>
                  <a:lnTo>
                    <a:pt x="13423" y="4238"/>
                  </a:lnTo>
                  <a:lnTo>
                    <a:pt x="13426" y="4242"/>
                  </a:lnTo>
                  <a:lnTo>
                    <a:pt x="13431" y="4243"/>
                  </a:lnTo>
                  <a:lnTo>
                    <a:pt x="13437" y="4244"/>
                  </a:lnTo>
                  <a:lnTo>
                    <a:pt x="13441" y="4243"/>
                  </a:lnTo>
                  <a:lnTo>
                    <a:pt x="13446" y="4239"/>
                  </a:lnTo>
                  <a:lnTo>
                    <a:pt x="13446" y="4239"/>
                  </a:lnTo>
                  <a:lnTo>
                    <a:pt x="13491" y="4201"/>
                  </a:lnTo>
                  <a:lnTo>
                    <a:pt x="13535" y="4162"/>
                  </a:lnTo>
                  <a:lnTo>
                    <a:pt x="13577" y="4122"/>
                  </a:lnTo>
                  <a:lnTo>
                    <a:pt x="13619" y="4082"/>
                  </a:lnTo>
                  <a:lnTo>
                    <a:pt x="13660" y="4040"/>
                  </a:lnTo>
                  <a:lnTo>
                    <a:pt x="13701" y="3999"/>
                  </a:lnTo>
                  <a:lnTo>
                    <a:pt x="13741" y="3957"/>
                  </a:lnTo>
                  <a:lnTo>
                    <a:pt x="13780" y="3914"/>
                  </a:lnTo>
                  <a:lnTo>
                    <a:pt x="13818" y="3871"/>
                  </a:lnTo>
                  <a:lnTo>
                    <a:pt x="13857" y="3827"/>
                  </a:lnTo>
                  <a:lnTo>
                    <a:pt x="13932" y="3738"/>
                  </a:lnTo>
                  <a:lnTo>
                    <a:pt x="14006" y="3649"/>
                  </a:lnTo>
                  <a:lnTo>
                    <a:pt x="14077" y="3558"/>
                  </a:lnTo>
                  <a:lnTo>
                    <a:pt x="14148" y="3467"/>
                  </a:lnTo>
                  <a:lnTo>
                    <a:pt x="14220" y="3374"/>
                  </a:lnTo>
                  <a:lnTo>
                    <a:pt x="14361" y="3189"/>
                  </a:lnTo>
                  <a:lnTo>
                    <a:pt x="14433" y="3098"/>
                  </a:lnTo>
                  <a:lnTo>
                    <a:pt x="14505" y="3007"/>
                  </a:lnTo>
                  <a:lnTo>
                    <a:pt x="14579" y="2917"/>
                  </a:lnTo>
                  <a:lnTo>
                    <a:pt x="14655" y="2829"/>
                  </a:lnTo>
                  <a:lnTo>
                    <a:pt x="14655" y="2829"/>
                  </a:lnTo>
                  <a:lnTo>
                    <a:pt x="14621" y="2868"/>
                  </a:lnTo>
                  <a:lnTo>
                    <a:pt x="14588" y="2910"/>
                  </a:lnTo>
                  <a:lnTo>
                    <a:pt x="14556" y="2954"/>
                  </a:lnTo>
                  <a:lnTo>
                    <a:pt x="14523" y="3000"/>
                  </a:lnTo>
                  <a:lnTo>
                    <a:pt x="14490" y="3047"/>
                  </a:lnTo>
                  <a:lnTo>
                    <a:pt x="14457" y="3095"/>
                  </a:lnTo>
                  <a:lnTo>
                    <a:pt x="14392" y="3193"/>
                  </a:lnTo>
                  <a:lnTo>
                    <a:pt x="14326" y="3291"/>
                  </a:lnTo>
                  <a:lnTo>
                    <a:pt x="14260" y="3390"/>
                  </a:lnTo>
                  <a:lnTo>
                    <a:pt x="14226" y="3438"/>
                  </a:lnTo>
                  <a:lnTo>
                    <a:pt x="14192" y="3484"/>
                  </a:lnTo>
                  <a:lnTo>
                    <a:pt x="14157" y="3530"/>
                  </a:lnTo>
                  <a:lnTo>
                    <a:pt x="14121" y="3574"/>
                  </a:lnTo>
                  <a:lnTo>
                    <a:pt x="14121" y="3574"/>
                  </a:lnTo>
                  <a:lnTo>
                    <a:pt x="13973" y="3754"/>
                  </a:lnTo>
                  <a:lnTo>
                    <a:pt x="13823" y="3934"/>
                  </a:lnTo>
                  <a:lnTo>
                    <a:pt x="13749" y="4024"/>
                  </a:lnTo>
                  <a:lnTo>
                    <a:pt x="13675" y="4115"/>
                  </a:lnTo>
                  <a:lnTo>
                    <a:pt x="13604" y="4207"/>
                  </a:lnTo>
                  <a:lnTo>
                    <a:pt x="13533" y="4300"/>
                  </a:lnTo>
                  <a:lnTo>
                    <a:pt x="13533" y="4300"/>
                  </a:lnTo>
                  <a:lnTo>
                    <a:pt x="13530" y="4305"/>
                  </a:lnTo>
                  <a:lnTo>
                    <a:pt x="13530" y="4311"/>
                  </a:lnTo>
                  <a:lnTo>
                    <a:pt x="13530" y="4311"/>
                  </a:lnTo>
                  <a:lnTo>
                    <a:pt x="13509" y="4301"/>
                  </a:lnTo>
                  <a:lnTo>
                    <a:pt x="13487" y="4292"/>
                  </a:lnTo>
                  <a:lnTo>
                    <a:pt x="13487" y="4292"/>
                  </a:lnTo>
                  <a:lnTo>
                    <a:pt x="13471" y="4285"/>
                  </a:lnTo>
                  <a:lnTo>
                    <a:pt x="13454" y="4278"/>
                  </a:lnTo>
                  <a:lnTo>
                    <a:pt x="13437" y="4273"/>
                  </a:lnTo>
                  <a:lnTo>
                    <a:pt x="13420" y="4269"/>
                  </a:lnTo>
                  <a:lnTo>
                    <a:pt x="13403" y="4264"/>
                  </a:lnTo>
                  <a:lnTo>
                    <a:pt x="13384" y="4262"/>
                  </a:lnTo>
                  <a:lnTo>
                    <a:pt x="13366" y="4259"/>
                  </a:lnTo>
                  <a:lnTo>
                    <a:pt x="13348" y="4257"/>
                  </a:lnTo>
                  <a:lnTo>
                    <a:pt x="13348" y="4257"/>
                  </a:lnTo>
                  <a:close/>
                  <a:moveTo>
                    <a:pt x="14237" y="3862"/>
                  </a:moveTo>
                  <a:lnTo>
                    <a:pt x="14237" y="3862"/>
                  </a:lnTo>
                  <a:lnTo>
                    <a:pt x="14233" y="3859"/>
                  </a:lnTo>
                  <a:lnTo>
                    <a:pt x="14227" y="3858"/>
                  </a:lnTo>
                  <a:lnTo>
                    <a:pt x="14221" y="3858"/>
                  </a:lnTo>
                  <a:lnTo>
                    <a:pt x="14215" y="3860"/>
                  </a:lnTo>
                  <a:lnTo>
                    <a:pt x="14215" y="3860"/>
                  </a:lnTo>
                  <a:lnTo>
                    <a:pt x="14199" y="3873"/>
                  </a:lnTo>
                  <a:lnTo>
                    <a:pt x="14181" y="3887"/>
                  </a:lnTo>
                  <a:lnTo>
                    <a:pt x="14166" y="3902"/>
                  </a:lnTo>
                  <a:lnTo>
                    <a:pt x="14149" y="3917"/>
                  </a:lnTo>
                  <a:lnTo>
                    <a:pt x="14134" y="3934"/>
                  </a:lnTo>
                  <a:lnTo>
                    <a:pt x="14119" y="3951"/>
                  </a:lnTo>
                  <a:lnTo>
                    <a:pt x="14091" y="3988"/>
                  </a:lnTo>
                  <a:lnTo>
                    <a:pt x="14063" y="4024"/>
                  </a:lnTo>
                  <a:lnTo>
                    <a:pt x="14036" y="4063"/>
                  </a:lnTo>
                  <a:lnTo>
                    <a:pt x="13982" y="4139"/>
                  </a:lnTo>
                  <a:lnTo>
                    <a:pt x="13954" y="4175"/>
                  </a:lnTo>
                  <a:lnTo>
                    <a:pt x="13926" y="4209"/>
                  </a:lnTo>
                  <a:lnTo>
                    <a:pt x="13911" y="4225"/>
                  </a:lnTo>
                  <a:lnTo>
                    <a:pt x="13896" y="4242"/>
                  </a:lnTo>
                  <a:lnTo>
                    <a:pt x="13880" y="4256"/>
                  </a:lnTo>
                  <a:lnTo>
                    <a:pt x="13865" y="4270"/>
                  </a:lnTo>
                  <a:lnTo>
                    <a:pt x="13849" y="4283"/>
                  </a:lnTo>
                  <a:lnTo>
                    <a:pt x="13831" y="4294"/>
                  </a:lnTo>
                  <a:lnTo>
                    <a:pt x="13814" y="4305"/>
                  </a:lnTo>
                  <a:lnTo>
                    <a:pt x="13796" y="4315"/>
                  </a:lnTo>
                  <a:lnTo>
                    <a:pt x="13777" y="4324"/>
                  </a:lnTo>
                  <a:lnTo>
                    <a:pt x="13757" y="4329"/>
                  </a:lnTo>
                  <a:lnTo>
                    <a:pt x="13736" y="4335"/>
                  </a:lnTo>
                  <a:lnTo>
                    <a:pt x="13715" y="4339"/>
                  </a:lnTo>
                  <a:lnTo>
                    <a:pt x="13715" y="4339"/>
                  </a:lnTo>
                  <a:lnTo>
                    <a:pt x="13778" y="4276"/>
                  </a:lnTo>
                  <a:lnTo>
                    <a:pt x="13840" y="4211"/>
                  </a:lnTo>
                  <a:lnTo>
                    <a:pt x="13901" y="4147"/>
                  </a:lnTo>
                  <a:lnTo>
                    <a:pt x="13962" y="4081"/>
                  </a:lnTo>
                  <a:lnTo>
                    <a:pt x="14022" y="4015"/>
                  </a:lnTo>
                  <a:lnTo>
                    <a:pt x="14080" y="3948"/>
                  </a:lnTo>
                  <a:lnTo>
                    <a:pt x="14139" y="3881"/>
                  </a:lnTo>
                  <a:lnTo>
                    <a:pt x="14196" y="3813"/>
                  </a:lnTo>
                  <a:lnTo>
                    <a:pt x="14196" y="3813"/>
                  </a:lnTo>
                  <a:lnTo>
                    <a:pt x="14260" y="3769"/>
                  </a:lnTo>
                  <a:lnTo>
                    <a:pt x="14320" y="3722"/>
                  </a:lnTo>
                  <a:lnTo>
                    <a:pt x="14379" y="3674"/>
                  </a:lnTo>
                  <a:lnTo>
                    <a:pt x="14408" y="3649"/>
                  </a:lnTo>
                  <a:lnTo>
                    <a:pt x="14436" y="3625"/>
                  </a:lnTo>
                  <a:lnTo>
                    <a:pt x="14436" y="3625"/>
                  </a:lnTo>
                  <a:lnTo>
                    <a:pt x="14401" y="3675"/>
                  </a:lnTo>
                  <a:lnTo>
                    <a:pt x="14366" y="3728"/>
                  </a:lnTo>
                  <a:lnTo>
                    <a:pt x="14333" y="3780"/>
                  </a:lnTo>
                  <a:lnTo>
                    <a:pt x="14300" y="3835"/>
                  </a:lnTo>
                  <a:lnTo>
                    <a:pt x="14300" y="3835"/>
                  </a:lnTo>
                  <a:lnTo>
                    <a:pt x="14298" y="3841"/>
                  </a:lnTo>
                  <a:lnTo>
                    <a:pt x="14298" y="3847"/>
                  </a:lnTo>
                  <a:lnTo>
                    <a:pt x="14300" y="3853"/>
                  </a:lnTo>
                  <a:lnTo>
                    <a:pt x="14305" y="3857"/>
                  </a:lnTo>
                  <a:lnTo>
                    <a:pt x="14310" y="3859"/>
                  </a:lnTo>
                  <a:lnTo>
                    <a:pt x="14316" y="3860"/>
                  </a:lnTo>
                  <a:lnTo>
                    <a:pt x="14323" y="3859"/>
                  </a:lnTo>
                  <a:lnTo>
                    <a:pt x="14329" y="3857"/>
                  </a:lnTo>
                  <a:lnTo>
                    <a:pt x="14329" y="3857"/>
                  </a:lnTo>
                  <a:lnTo>
                    <a:pt x="14372" y="3820"/>
                  </a:lnTo>
                  <a:lnTo>
                    <a:pt x="14416" y="3785"/>
                  </a:lnTo>
                  <a:lnTo>
                    <a:pt x="14460" y="3748"/>
                  </a:lnTo>
                  <a:lnTo>
                    <a:pt x="14502" y="3711"/>
                  </a:lnTo>
                  <a:lnTo>
                    <a:pt x="14543" y="3673"/>
                  </a:lnTo>
                  <a:lnTo>
                    <a:pt x="14585" y="3635"/>
                  </a:lnTo>
                  <a:lnTo>
                    <a:pt x="14666" y="3557"/>
                  </a:lnTo>
                  <a:lnTo>
                    <a:pt x="14666" y="3557"/>
                  </a:lnTo>
                  <a:lnTo>
                    <a:pt x="14606" y="3634"/>
                  </a:lnTo>
                  <a:lnTo>
                    <a:pt x="14546" y="3710"/>
                  </a:lnTo>
                  <a:lnTo>
                    <a:pt x="14487" y="3789"/>
                  </a:lnTo>
                  <a:lnTo>
                    <a:pt x="14429" y="3867"/>
                  </a:lnTo>
                  <a:lnTo>
                    <a:pt x="14429" y="3867"/>
                  </a:lnTo>
                  <a:lnTo>
                    <a:pt x="14427" y="3873"/>
                  </a:lnTo>
                  <a:lnTo>
                    <a:pt x="14427" y="3878"/>
                  </a:lnTo>
                  <a:lnTo>
                    <a:pt x="14429" y="3883"/>
                  </a:lnTo>
                  <a:lnTo>
                    <a:pt x="14432" y="3887"/>
                  </a:lnTo>
                  <a:lnTo>
                    <a:pt x="14436" y="3891"/>
                  </a:lnTo>
                  <a:lnTo>
                    <a:pt x="14442" y="3893"/>
                  </a:lnTo>
                  <a:lnTo>
                    <a:pt x="14447" y="3893"/>
                  </a:lnTo>
                  <a:lnTo>
                    <a:pt x="14453" y="3891"/>
                  </a:lnTo>
                  <a:lnTo>
                    <a:pt x="14453" y="3891"/>
                  </a:lnTo>
                  <a:lnTo>
                    <a:pt x="14502" y="3855"/>
                  </a:lnTo>
                  <a:lnTo>
                    <a:pt x="14550" y="3819"/>
                  </a:lnTo>
                  <a:lnTo>
                    <a:pt x="14598" y="3782"/>
                  </a:lnTo>
                  <a:lnTo>
                    <a:pt x="14645" y="3744"/>
                  </a:lnTo>
                  <a:lnTo>
                    <a:pt x="14645" y="3744"/>
                  </a:lnTo>
                  <a:lnTo>
                    <a:pt x="14613" y="3791"/>
                  </a:lnTo>
                  <a:lnTo>
                    <a:pt x="14613" y="3791"/>
                  </a:lnTo>
                  <a:lnTo>
                    <a:pt x="14588" y="3804"/>
                  </a:lnTo>
                  <a:lnTo>
                    <a:pt x="14566" y="3818"/>
                  </a:lnTo>
                  <a:lnTo>
                    <a:pt x="14544" y="3834"/>
                  </a:lnTo>
                  <a:lnTo>
                    <a:pt x="14523" y="3850"/>
                  </a:lnTo>
                  <a:lnTo>
                    <a:pt x="14481" y="3880"/>
                  </a:lnTo>
                  <a:lnTo>
                    <a:pt x="14460" y="3894"/>
                  </a:lnTo>
                  <a:lnTo>
                    <a:pt x="14439" y="3906"/>
                  </a:lnTo>
                  <a:lnTo>
                    <a:pt x="14428" y="3910"/>
                  </a:lnTo>
                  <a:lnTo>
                    <a:pt x="14418" y="3915"/>
                  </a:lnTo>
                  <a:lnTo>
                    <a:pt x="14407" y="3919"/>
                  </a:lnTo>
                  <a:lnTo>
                    <a:pt x="14395" y="3921"/>
                  </a:lnTo>
                  <a:lnTo>
                    <a:pt x="14385" y="3923"/>
                  </a:lnTo>
                  <a:lnTo>
                    <a:pt x="14373" y="3923"/>
                  </a:lnTo>
                  <a:lnTo>
                    <a:pt x="14360" y="3923"/>
                  </a:lnTo>
                  <a:lnTo>
                    <a:pt x="14348" y="3922"/>
                  </a:lnTo>
                  <a:lnTo>
                    <a:pt x="14336" y="3920"/>
                  </a:lnTo>
                  <a:lnTo>
                    <a:pt x="14323" y="3916"/>
                  </a:lnTo>
                  <a:lnTo>
                    <a:pt x="14310" y="3910"/>
                  </a:lnTo>
                  <a:lnTo>
                    <a:pt x="14296" y="3905"/>
                  </a:lnTo>
                  <a:lnTo>
                    <a:pt x="14282" y="3896"/>
                  </a:lnTo>
                  <a:lnTo>
                    <a:pt x="14268" y="3887"/>
                  </a:lnTo>
                  <a:lnTo>
                    <a:pt x="14252" y="3875"/>
                  </a:lnTo>
                  <a:lnTo>
                    <a:pt x="14237" y="3862"/>
                  </a:lnTo>
                  <a:lnTo>
                    <a:pt x="14237" y="3862"/>
                  </a:lnTo>
                  <a:close/>
                  <a:moveTo>
                    <a:pt x="14241" y="4363"/>
                  </a:moveTo>
                  <a:lnTo>
                    <a:pt x="14241" y="4363"/>
                  </a:lnTo>
                  <a:lnTo>
                    <a:pt x="14303" y="4314"/>
                  </a:lnTo>
                  <a:lnTo>
                    <a:pt x="14365" y="4265"/>
                  </a:lnTo>
                  <a:lnTo>
                    <a:pt x="14427" y="4217"/>
                  </a:lnTo>
                  <a:lnTo>
                    <a:pt x="14456" y="4192"/>
                  </a:lnTo>
                  <a:lnTo>
                    <a:pt x="14485" y="4167"/>
                  </a:lnTo>
                  <a:lnTo>
                    <a:pt x="14485" y="4167"/>
                  </a:lnTo>
                  <a:lnTo>
                    <a:pt x="14361" y="4297"/>
                  </a:lnTo>
                  <a:lnTo>
                    <a:pt x="14237" y="4428"/>
                  </a:lnTo>
                  <a:lnTo>
                    <a:pt x="14176" y="4493"/>
                  </a:lnTo>
                  <a:lnTo>
                    <a:pt x="14117" y="4560"/>
                  </a:lnTo>
                  <a:lnTo>
                    <a:pt x="14057" y="4628"/>
                  </a:lnTo>
                  <a:lnTo>
                    <a:pt x="14000" y="4697"/>
                  </a:lnTo>
                  <a:lnTo>
                    <a:pt x="14000" y="4697"/>
                  </a:lnTo>
                  <a:lnTo>
                    <a:pt x="13997" y="4699"/>
                  </a:lnTo>
                  <a:lnTo>
                    <a:pt x="13996" y="4703"/>
                  </a:lnTo>
                  <a:lnTo>
                    <a:pt x="13995" y="4706"/>
                  </a:lnTo>
                  <a:lnTo>
                    <a:pt x="13995" y="4710"/>
                  </a:lnTo>
                  <a:lnTo>
                    <a:pt x="13997" y="4716"/>
                  </a:lnTo>
                  <a:lnTo>
                    <a:pt x="14001" y="4722"/>
                  </a:lnTo>
                  <a:lnTo>
                    <a:pt x="14006" y="4725"/>
                  </a:lnTo>
                  <a:lnTo>
                    <a:pt x="14011" y="4726"/>
                  </a:lnTo>
                  <a:lnTo>
                    <a:pt x="14015" y="4726"/>
                  </a:lnTo>
                  <a:lnTo>
                    <a:pt x="14018" y="4725"/>
                  </a:lnTo>
                  <a:lnTo>
                    <a:pt x="14021" y="4724"/>
                  </a:lnTo>
                  <a:lnTo>
                    <a:pt x="14024" y="4720"/>
                  </a:lnTo>
                  <a:lnTo>
                    <a:pt x="14024" y="4720"/>
                  </a:lnTo>
                  <a:lnTo>
                    <a:pt x="14059" y="4679"/>
                  </a:lnTo>
                  <a:lnTo>
                    <a:pt x="14097" y="4637"/>
                  </a:lnTo>
                  <a:lnTo>
                    <a:pt x="14097" y="4637"/>
                  </a:lnTo>
                  <a:lnTo>
                    <a:pt x="14049" y="4709"/>
                  </a:lnTo>
                  <a:lnTo>
                    <a:pt x="14004" y="4780"/>
                  </a:lnTo>
                  <a:lnTo>
                    <a:pt x="13982" y="4816"/>
                  </a:lnTo>
                  <a:lnTo>
                    <a:pt x="13961" y="4854"/>
                  </a:lnTo>
                  <a:lnTo>
                    <a:pt x="13941" y="4891"/>
                  </a:lnTo>
                  <a:lnTo>
                    <a:pt x="13921" y="4929"/>
                  </a:lnTo>
                  <a:lnTo>
                    <a:pt x="13921" y="4929"/>
                  </a:lnTo>
                  <a:lnTo>
                    <a:pt x="13926" y="4889"/>
                  </a:lnTo>
                  <a:lnTo>
                    <a:pt x="13933" y="4849"/>
                  </a:lnTo>
                  <a:lnTo>
                    <a:pt x="13941" y="4810"/>
                  </a:lnTo>
                  <a:lnTo>
                    <a:pt x="13952" y="4772"/>
                  </a:lnTo>
                  <a:lnTo>
                    <a:pt x="13965" y="4734"/>
                  </a:lnTo>
                  <a:lnTo>
                    <a:pt x="13979" y="4698"/>
                  </a:lnTo>
                  <a:lnTo>
                    <a:pt x="13995" y="4663"/>
                  </a:lnTo>
                  <a:lnTo>
                    <a:pt x="14013" y="4628"/>
                  </a:lnTo>
                  <a:lnTo>
                    <a:pt x="14032" y="4594"/>
                  </a:lnTo>
                  <a:lnTo>
                    <a:pt x="14056" y="4560"/>
                  </a:lnTo>
                  <a:lnTo>
                    <a:pt x="14080" y="4526"/>
                  </a:lnTo>
                  <a:lnTo>
                    <a:pt x="14107" y="4493"/>
                  </a:lnTo>
                  <a:lnTo>
                    <a:pt x="14137" y="4461"/>
                  </a:lnTo>
                  <a:lnTo>
                    <a:pt x="14169" y="4428"/>
                  </a:lnTo>
                  <a:lnTo>
                    <a:pt x="14203" y="4396"/>
                  </a:lnTo>
                  <a:lnTo>
                    <a:pt x="14241" y="4363"/>
                  </a:lnTo>
                  <a:lnTo>
                    <a:pt x="14241" y="4363"/>
                  </a:lnTo>
                  <a:close/>
                  <a:moveTo>
                    <a:pt x="13922" y="5286"/>
                  </a:moveTo>
                  <a:lnTo>
                    <a:pt x="13922" y="5286"/>
                  </a:lnTo>
                  <a:lnTo>
                    <a:pt x="13920" y="5226"/>
                  </a:lnTo>
                  <a:lnTo>
                    <a:pt x="13920" y="5226"/>
                  </a:lnTo>
                  <a:lnTo>
                    <a:pt x="13917" y="5169"/>
                  </a:lnTo>
                  <a:lnTo>
                    <a:pt x="13914" y="5115"/>
                  </a:lnTo>
                  <a:lnTo>
                    <a:pt x="13914" y="5115"/>
                  </a:lnTo>
                  <a:lnTo>
                    <a:pt x="13933" y="5100"/>
                  </a:lnTo>
                  <a:lnTo>
                    <a:pt x="13933" y="5100"/>
                  </a:lnTo>
                  <a:lnTo>
                    <a:pt x="13935" y="5103"/>
                  </a:lnTo>
                  <a:lnTo>
                    <a:pt x="13938" y="5105"/>
                  </a:lnTo>
                  <a:lnTo>
                    <a:pt x="13941" y="5108"/>
                  </a:lnTo>
                  <a:lnTo>
                    <a:pt x="13945" y="5109"/>
                  </a:lnTo>
                  <a:lnTo>
                    <a:pt x="13949" y="5110"/>
                  </a:lnTo>
                  <a:lnTo>
                    <a:pt x="13953" y="5109"/>
                  </a:lnTo>
                  <a:lnTo>
                    <a:pt x="13956" y="5108"/>
                  </a:lnTo>
                  <a:lnTo>
                    <a:pt x="13960" y="5105"/>
                  </a:lnTo>
                  <a:lnTo>
                    <a:pt x="13960" y="5105"/>
                  </a:lnTo>
                  <a:lnTo>
                    <a:pt x="14079" y="4973"/>
                  </a:lnTo>
                  <a:lnTo>
                    <a:pt x="14197" y="4841"/>
                  </a:lnTo>
                  <a:lnTo>
                    <a:pt x="14434" y="4574"/>
                  </a:lnTo>
                  <a:lnTo>
                    <a:pt x="14670" y="4308"/>
                  </a:lnTo>
                  <a:lnTo>
                    <a:pt x="14789" y="4175"/>
                  </a:lnTo>
                  <a:lnTo>
                    <a:pt x="14908" y="4043"/>
                  </a:lnTo>
                  <a:lnTo>
                    <a:pt x="14908" y="4043"/>
                  </a:lnTo>
                  <a:lnTo>
                    <a:pt x="14886" y="4074"/>
                  </a:lnTo>
                  <a:lnTo>
                    <a:pt x="14863" y="4107"/>
                  </a:lnTo>
                  <a:lnTo>
                    <a:pt x="14842" y="4140"/>
                  </a:lnTo>
                  <a:lnTo>
                    <a:pt x="14821" y="4174"/>
                  </a:lnTo>
                  <a:lnTo>
                    <a:pt x="14803" y="4208"/>
                  </a:lnTo>
                  <a:lnTo>
                    <a:pt x="14784" y="4243"/>
                  </a:lnTo>
                  <a:lnTo>
                    <a:pt x="14765" y="4279"/>
                  </a:lnTo>
                  <a:lnTo>
                    <a:pt x="14749" y="4315"/>
                  </a:lnTo>
                  <a:lnTo>
                    <a:pt x="14749" y="4315"/>
                  </a:lnTo>
                  <a:lnTo>
                    <a:pt x="14748" y="4320"/>
                  </a:lnTo>
                  <a:lnTo>
                    <a:pt x="14748" y="4324"/>
                  </a:lnTo>
                  <a:lnTo>
                    <a:pt x="14748" y="4327"/>
                  </a:lnTo>
                  <a:lnTo>
                    <a:pt x="14749" y="4331"/>
                  </a:lnTo>
                  <a:lnTo>
                    <a:pt x="14749" y="4331"/>
                  </a:lnTo>
                  <a:lnTo>
                    <a:pt x="14734" y="4354"/>
                  </a:lnTo>
                  <a:lnTo>
                    <a:pt x="14718" y="4380"/>
                  </a:lnTo>
                  <a:lnTo>
                    <a:pt x="14703" y="4408"/>
                  </a:lnTo>
                  <a:lnTo>
                    <a:pt x="14689" y="4437"/>
                  </a:lnTo>
                  <a:lnTo>
                    <a:pt x="14674" y="4469"/>
                  </a:lnTo>
                  <a:lnTo>
                    <a:pt x="14660" y="4503"/>
                  </a:lnTo>
                  <a:lnTo>
                    <a:pt x="14632" y="4574"/>
                  </a:lnTo>
                  <a:lnTo>
                    <a:pt x="14632" y="4574"/>
                  </a:lnTo>
                  <a:lnTo>
                    <a:pt x="14573" y="4644"/>
                  </a:lnTo>
                  <a:lnTo>
                    <a:pt x="14516" y="4715"/>
                  </a:lnTo>
                  <a:lnTo>
                    <a:pt x="14516" y="4715"/>
                  </a:lnTo>
                  <a:lnTo>
                    <a:pt x="14490" y="4746"/>
                  </a:lnTo>
                  <a:lnTo>
                    <a:pt x="14461" y="4778"/>
                  </a:lnTo>
                  <a:lnTo>
                    <a:pt x="14429" y="4809"/>
                  </a:lnTo>
                  <a:lnTo>
                    <a:pt x="14396" y="4841"/>
                  </a:lnTo>
                  <a:lnTo>
                    <a:pt x="14327" y="4906"/>
                  </a:lnTo>
                  <a:lnTo>
                    <a:pt x="14257" y="4972"/>
                  </a:lnTo>
                  <a:lnTo>
                    <a:pt x="14257" y="4972"/>
                  </a:lnTo>
                  <a:lnTo>
                    <a:pt x="14313" y="4892"/>
                  </a:lnTo>
                  <a:lnTo>
                    <a:pt x="14370" y="4814"/>
                  </a:lnTo>
                  <a:lnTo>
                    <a:pt x="14484" y="4660"/>
                  </a:lnTo>
                  <a:lnTo>
                    <a:pt x="14600" y="4504"/>
                  </a:lnTo>
                  <a:lnTo>
                    <a:pt x="14657" y="4427"/>
                  </a:lnTo>
                  <a:lnTo>
                    <a:pt x="14714" y="4348"/>
                  </a:lnTo>
                  <a:lnTo>
                    <a:pt x="14714" y="4348"/>
                  </a:lnTo>
                  <a:lnTo>
                    <a:pt x="14716" y="4346"/>
                  </a:lnTo>
                  <a:lnTo>
                    <a:pt x="14716" y="4342"/>
                  </a:lnTo>
                  <a:lnTo>
                    <a:pt x="14716" y="4338"/>
                  </a:lnTo>
                  <a:lnTo>
                    <a:pt x="14714" y="4332"/>
                  </a:lnTo>
                  <a:lnTo>
                    <a:pt x="14710" y="4328"/>
                  </a:lnTo>
                  <a:lnTo>
                    <a:pt x="14705" y="4325"/>
                  </a:lnTo>
                  <a:lnTo>
                    <a:pt x="14700" y="4325"/>
                  </a:lnTo>
                  <a:lnTo>
                    <a:pt x="14694" y="4326"/>
                  </a:lnTo>
                  <a:lnTo>
                    <a:pt x="14689" y="4329"/>
                  </a:lnTo>
                  <a:lnTo>
                    <a:pt x="14689" y="4329"/>
                  </a:lnTo>
                  <a:lnTo>
                    <a:pt x="14587" y="4444"/>
                  </a:lnTo>
                  <a:lnTo>
                    <a:pt x="14485" y="4560"/>
                  </a:lnTo>
                  <a:lnTo>
                    <a:pt x="14387" y="4676"/>
                  </a:lnTo>
                  <a:lnTo>
                    <a:pt x="14289" y="4794"/>
                  </a:lnTo>
                  <a:lnTo>
                    <a:pt x="14241" y="4854"/>
                  </a:lnTo>
                  <a:lnTo>
                    <a:pt x="14194" y="4913"/>
                  </a:lnTo>
                  <a:lnTo>
                    <a:pt x="14147" y="4974"/>
                  </a:lnTo>
                  <a:lnTo>
                    <a:pt x="14100" y="5035"/>
                  </a:lnTo>
                  <a:lnTo>
                    <a:pt x="14055" y="5097"/>
                  </a:lnTo>
                  <a:lnTo>
                    <a:pt x="14010" y="5159"/>
                  </a:lnTo>
                  <a:lnTo>
                    <a:pt x="13966" y="5221"/>
                  </a:lnTo>
                  <a:lnTo>
                    <a:pt x="13922" y="5286"/>
                  </a:lnTo>
                  <a:lnTo>
                    <a:pt x="13922" y="5286"/>
                  </a:lnTo>
                  <a:close/>
                  <a:moveTo>
                    <a:pt x="14036" y="5191"/>
                  </a:moveTo>
                  <a:lnTo>
                    <a:pt x="14036" y="5191"/>
                  </a:lnTo>
                  <a:lnTo>
                    <a:pt x="13983" y="5231"/>
                  </a:lnTo>
                  <a:lnTo>
                    <a:pt x="13977" y="5235"/>
                  </a:lnTo>
                  <a:lnTo>
                    <a:pt x="13982" y="5231"/>
                  </a:lnTo>
                  <a:lnTo>
                    <a:pt x="13994" y="5220"/>
                  </a:lnTo>
                  <a:lnTo>
                    <a:pt x="14009" y="5204"/>
                  </a:lnTo>
                  <a:lnTo>
                    <a:pt x="14028" y="5184"/>
                  </a:lnTo>
                  <a:lnTo>
                    <a:pt x="14036" y="5172"/>
                  </a:lnTo>
                  <a:lnTo>
                    <a:pt x="14044" y="5160"/>
                  </a:lnTo>
                  <a:lnTo>
                    <a:pt x="14044" y="5160"/>
                  </a:lnTo>
                  <a:lnTo>
                    <a:pt x="14075" y="5116"/>
                  </a:lnTo>
                  <a:lnTo>
                    <a:pt x="14106" y="5072"/>
                  </a:lnTo>
                  <a:lnTo>
                    <a:pt x="14138" y="5027"/>
                  </a:lnTo>
                  <a:lnTo>
                    <a:pt x="14171" y="4984"/>
                  </a:lnTo>
                  <a:lnTo>
                    <a:pt x="14238" y="4897"/>
                  </a:lnTo>
                  <a:lnTo>
                    <a:pt x="14307" y="4813"/>
                  </a:lnTo>
                  <a:lnTo>
                    <a:pt x="14379" y="4729"/>
                  </a:lnTo>
                  <a:lnTo>
                    <a:pt x="14450" y="4645"/>
                  </a:lnTo>
                  <a:lnTo>
                    <a:pt x="14595" y="4482"/>
                  </a:lnTo>
                  <a:lnTo>
                    <a:pt x="14595" y="4482"/>
                  </a:lnTo>
                  <a:lnTo>
                    <a:pt x="14538" y="4548"/>
                  </a:lnTo>
                  <a:lnTo>
                    <a:pt x="14481" y="4619"/>
                  </a:lnTo>
                  <a:lnTo>
                    <a:pt x="14422" y="4692"/>
                  </a:lnTo>
                  <a:lnTo>
                    <a:pt x="14365" y="4768"/>
                  </a:lnTo>
                  <a:lnTo>
                    <a:pt x="14307" y="4848"/>
                  </a:lnTo>
                  <a:lnTo>
                    <a:pt x="14250" y="4929"/>
                  </a:lnTo>
                  <a:lnTo>
                    <a:pt x="14195" y="5011"/>
                  </a:lnTo>
                  <a:lnTo>
                    <a:pt x="14140" y="5094"/>
                  </a:lnTo>
                  <a:lnTo>
                    <a:pt x="14140" y="5094"/>
                  </a:lnTo>
                  <a:lnTo>
                    <a:pt x="14116" y="5123"/>
                  </a:lnTo>
                  <a:lnTo>
                    <a:pt x="14093" y="5153"/>
                  </a:lnTo>
                  <a:lnTo>
                    <a:pt x="14075" y="5183"/>
                  </a:lnTo>
                  <a:lnTo>
                    <a:pt x="14065" y="5198"/>
                  </a:lnTo>
                  <a:lnTo>
                    <a:pt x="14057" y="5213"/>
                  </a:lnTo>
                  <a:lnTo>
                    <a:pt x="14057" y="5213"/>
                  </a:lnTo>
                  <a:lnTo>
                    <a:pt x="14059" y="5208"/>
                  </a:lnTo>
                  <a:lnTo>
                    <a:pt x="14058" y="5203"/>
                  </a:lnTo>
                  <a:lnTo>
                    <a:pt x="14057" y="5198"/>
                  </a:lnTo>
                  <a:lnTo>
                    <a:pt x="14055" y="5193"/>
                  </a:lnTo>
                  <a:lnTo>
                    <a:pt x="14050" y="5190"/>
                  </a:lnTo>
                  <a:lnTo>
                    <a:pt x="14045" y="5189"/>
                  </a:lnTo>
                  <a:lnTo>
                    <a:pt x="14041" y="5189"/>
                  </a:lnTo>
                  <a:lnTo>
                    <a:pt x="14036" y="5191"/>
                  </a:lnTo>
                  <a:lnTo>
                    <a:pt x="14036" y="5191"/>
                  </a:lnTo>
                  <a:close/>
                  <a:moveTo>
                    <a:pt x="14442" y="5086"/>
                  </a:moveTo>
                  <a:lnTo>
                    <a:pt x="14442" y="5086"/>
                  </a:lnTo>
                  <a:lnTo>
                    <a:pt x="14444" y="5080"/>
                  </a:lnTo>
                  <a:lnTo>
                    <a:pt x="14444" y="5074"/>
                  </a:lnTo>
                  <a:lnTo>
                    <a:pt x="14442" y="5068"/>
                  </a:lnTo>
                  <a:lnTo>
                    <a:pt x="14437" y="5064"/>
                  </a:lnTo>
                  <a:lnTo>
                    <a:pt x="14433" y="5062"/>
                  </a:lnTo>
                  <a:lnTo>
                    <a:pt x="14427" y="5061"/>
                  </a:lnTo>
                  <a:lnTo>
                    <a:pt x="14421" y="5062"/>
                  </a:lnTo>
                  <a:lnTo>
                    <a:pt x="14416" y="5066"/>
                  </a:lnTo>
                  <a:lnTo>
                    <a:pt x="14416" y="5066"/>
                  </a:lnTo>
                  <a:lnTo>
                    <a:pt x="14365" y="5118"/>
                  </a:lnTo>
                  <a:lnTo>
                    <a:pt x="14309" y="5175"/>
                  </a:lnTo>
                  <a:lnTo>
                    <a:pt x="14249" y="5232"/>
                  </a:lnTo>
                  <a:lnTo>
                    <a:pt x="14189" y="5292"/>
                  </a:lnTo>
                  <a:lnTo>
                    <a:pt x="14132" y="5352"/>
                  </a:lnTo>
                  <a:lnTo>
                    <a:pt x="14104" y="5382"/>
                  </a:lnTo>
                  <a:lnTo>
                    <a:pt x="14078" y="5412"/>
                  </a:lnTo>
                  <a:lnTo>
                    <a:pt x="14054" y="5441"/>
                  </a:lnTo>
                  <a:lnTo>
                    <a:pt x="14031" y="5471"/>
                  </a:lnTo>
                  <a:lnTo>
                    <a:pt x="14010" y="5499"/>
                  </a:lnTo>
                  <a:lnTo>
                    <a:pt x="13993" y="5527"/>
                  </a:lnTo>
                  <a:lnTo>
                    <a:pt x="13993" y="5527"/>
                  </a:lnTo>
                  <a:lnTo>
                    <a:pt x="14022" y="5480"/>
                  </a:lnTo>
                  <a:lnTo>
                    <a:pt x="14051" y="5433"/>
                  </a:lnTo>
                  <a:lnTo>
                    <a:pt x="14083" y="5386"/>
                  </a:lnTo>
                  <a:lnTo>
                    <a:pt x="14114" y="5342"/>
                  </a:lnTo>
                  <a:lnTo>
                    <a:pt x="14148" y="5296"/>
                  </a:lnTo>
                  <a:lnTo>
                    <a:pt x="14182" y="5252"/>
                  </a:lnTo>
                  <a:lnTo>
                    <a:pt x="14216" y="5208"/>
                  </a:lnTo>
                  <a:lnTo>
                    <a:pt x="14251" y="5164"/>
                  </a:lnTo>
                  <a:lnTo>
                    <a:pt x="14324" y="5079"/>
                  </a:lnTo>
                  <a:lnTo>
                    <a:pt x="14396" y="4993"/>
                  </a:lnTo>
                  <a:lnTo>
                    <a:pt x="14544" y="4827"/>
                  </a:lnTo>
                  <a:lnTo>
                    <a:pt x="14544" y="4827"/>
                  </a:lnTo>
                  <a:lnTo>
                    <a:pt x="14505" y="4945"/>
                  </a:lnTo>
                  <a:lnTo>
                    <a:pt x="14465" y="5064"/>
                  </a:lnTo>
                  <a:lnTo>
                    <a:pt x="14444" y="5124"/>
                  </a:lnTo>
                  <a:lnTo>
                    <a:pt x="14422" y="5182"/>
                  </a:lnTo>
                  <a:lnTo>
                    <a:pt x="14400" y="5239"/>
                  </a:lnTo>
                  <a:lnTo>
                    <a:pt x="14378" y="5294"/>
                  </a:lnTo>
                  <a:lnTo>
                    <a:pt x="14378" y="5294"/>
                  </a:lnTo>
                  <a:lnTo>
                    <a:pt x="14373" y="5288"/>
                  </a:lnTo>
                  <a:lnTo>
                    <a:pt x="14370" y="5287"/>
                  </a:lnTo>
                  <a:lnTo>
                    <a:pt x="14366" y="5286"/>
                  </a:lnTo>
                  <a:lnTo>
                    <a:pt x="14363" y="5286"/>
                  </a:lnTo>
                  <a:lnTo>
                    <a:pt x="14359" y="5286"/>
                  </a:lnTo>
                  <a:lnTo>
                    <a:pt x="14355" y="5287"/>
                  </a:lnTo>
                  <a:lnTo>
                    <a:pt x="14352" y="5289"/>
                  </a:lnTo>
                  <a:lnTo>
                    <a:pt x="14352" y="5289"/>
                  </a:lnTo>
                  <a:lnTo>
                    <a:pt x="14329" y="5313"/>
                  </a:lnTo>
                  <a:lnTo>
                    <a:pt x="14302" y="5337"/>
                  </a:lnTo>
                  <a:lnTo>
                    <a:pt x="14247" y="5396"/>
                  </a:lnTo>
                  <a:lnTo>
                    <a:pt x="14247" y="5396"/>
                  </a:lnTo>
                  <a:lnTo>
                    <a:pt x="14227" y="5409"/>
                  </a:lnTo>
                  <a:lnTo>
                    <a:pt x="14197" y="5432"/>
                  </a:lnTo>
                  <a:lnTo>
                    <a:pt x="14197" y="5432"/>
                  </a:lnTo>
                  <a:lnTo>
                    <a:pt x="14261" y="5347"/>
                  </a:lnTo>
                  <a:lnTo>
                    <a:pt x="14324" y="5261"/>
                  </a:lnTo>
                  <a:lnTo>
                    <a:pt x="14354" y="5218"/>
                  </a:lnTo>
                  <a:lnTo>
                    <a:pt x="14384" y="5175"/>
                  </a:lnTo>
                  <a:lnTo>
                    <a:pt x="14413" y="5130"/>
                  </a:lnTo>
                  <a:lnTo>
                    <a:pt x="14442" y="5086"/>
                  </a:lnTo>
                  <a:lnTo>
                    <a:pt x="14442" y="5086"/>
                  </a:lnTo>
                  <a:close/>
                  <a:moveTo>
                    <a:pt x="14013" y="5690"/>
                  </a:moveTo>
                  <a:lnTo>
                    <a:pt x="14013" y="5690"/>
                  </a:lnTo>
                  <a:lnTo>
                    <a:pt x="14056" y="5643"/>
                  </a:lnTo>
                  <a:lnTo>
                    <a:pt x="14110" y="5583"/>
                  </a:lnTo>
                  <a:lnTo>
                    <a:pt x="14165" y="5519"/>
                  </a:lnTo>
                  <a:lnTo>
                    <a:pt x="14215" y="5460"/>
                  </a:lnTo>
                  <a:lnTo>
                    <a:pt x="14215" y="5460"/>
                  </a:lnTo>
                  <a:lnTo>
                    <a:pt x="14254" y="5427"/>
                  </a:lnTo>
                  <a:lnTo>
                    <a:pt x="14292" y="5395"/>
                  </a:lnTo>
                  <a:lnTo>
                    <a:pt x="14329" y="5359"/>
                  </a:lnTo>
                  <a:lnTo>
                    <a:pt x="14365" y="5323"/>
                  </a:lnTo>
                  <a:lnTo>
                    <a:pt x="14365" y="5323"/>
                  </a:lnTo>
                  <a:lnTo>
                    <a:pt x="14347" y="5362"/>
                  </a:lnTo>
                  <a:lnTo>
                    <a:pt x="14330" y="5398"/>
                  </a:lnTo>
                  <a:lnTo>
                    <a:pt x="14311" y="5433"/>
                  </a:lnTo>
                  <a:lnTo>
                    <a:pt x="14292" y="5467"/>
                  </a:lnTo>
                  <a:lnTo>
                    <a:pt x="14272" y="5499"/>
                  </a:lnTo>
                  <a:lnTo>
                    <a:pt x="14252" y="5528"/>
                  </a:lnTo>
                  <a:lnTo>
                    <a:pt x="14231" y="5556"/>
                  </a:lnTo>
                  <a:lnTo>
                    <a:pt x="14210" y="5582"/>
                  </a:lnTo>
                  <a:lnTo>
                    <a:pt x="14188" y="5604"/>
                  </a:lnTo>
                  <a:lnTo>
                    <a:pt x="14166" y="5625"/>
                  </a:lnTo>
                  <a:lnTo>
                    <a:pt x="14142" y="5644"/>
                  </a:lnTo>
                  <a:lnTo>
                    <a:pt x="14131" y="5651"/>
                  </a:lnTo>
                  <a:lnTo>
                    <a:pt x="14118" y="5659"/>
                  </a:lnTo>
                  <a:lnTo>
                    <a:pt x="14106" y="5665"/>
                  </a:lnTo>
                  <a:lnTo>
                    <a:pt x="14093" y="5671"/>
                  </a:lnTo>
                  <a:lnTo>
                    <a:pt x="14080" y="5677"/>
                  </a:lnTo>
                  <a:lnTo>
                    <a:pt x="14068" y="5680"/>
                  </a:lnTo>
                  <a:lnTo>
                    <a:pt x="14054" y="5684"/>
                  </a:lnTo>
                  <a:lnTo>
                    <a:pt x="14041" y="5687"/>
                  </a:lnTo>
                  <a:lnTo>
                    <a:pt x="14027" y="5688"/>
                  </a:lnTo>
                  <a:lnTo>
                    <a:pt x="14013" y="5690"/>
                  </a:lnTo>
                  <a:lnTo>
                    <a:pt x="14013" y="5690"/>
                  </a:lnTo>
                  <a:close/>
                  <a:moveTo>
                    <a:pt x="14561" y="4773"/>
                  </a:moveTo>
                  <a:lnTo>
                    <a:pt x="14561" y="4773"/>
                  </a:lnTo>
                  <a:lnTo>
                    <a:pt x="14558" y="4772"/>
                  </a:lnTo>
                  <a:lnTo>
                    <a:pt x="14553" y="4772"/>
                  </a:lnTo>
                  <a:lnTo>
                    <a:pt x="14549" y="4774"/>
                  </a:lnTo>
                  <a:lnTo>
                    <a:pt x="14544" y="4778"/>
                  </a:lnTo>
                  <a:lnTo>
                    <a:pt x="14544" y="4778"/>
                  </a:lnTo>
                  <a:lnTo>
                    <a:pt x="14359" y="4974"/>
                  </a:lnTo>
                  <a:lnTo>
                    <a:pt x="14173" y="5171"/>
                  </a:lnTo>
                  <a:lnTo>
                    <a:pt x="14173" y="5171"/>
                  </a:lnTo>
                  <a:lnTo>
                    <a:pt x="14130" y="5218"/>
                  </a:lnTo>
                  <a:lnTo>
                    <a:pt x="14093" y="5258"/>
                  </a:lnTo>
                  <a:lnTo>
                    <a:pt x="14068" y="5286"/>
                  </a:lnTo>
                  <a:lnTo>
                    <a:pt x="14052" y="5302"/>
                  </a:lnTo>
                  <a:lnTo>
                    <a:pt x="14049" y="5304"/>
                  </a:lnTo>
                  <a:lnTo>
                    <a:pt x="14048" y="5304"/>
                  </a:lnTo>
                  <a:lnTo>
                    <a:pt x="14048" y="5303"/>
                  </a:lnTo>
                  <a:lnTo>
                    <a:pt x="14050" y="5299"/>
                  </a:lnTo>
                  <a:lnTo>
                    <a:pt x="14055" y="5288"/>
                  </a:lnTo>
                  <a:lnTo>
                    <a:pt x="14075" y="5254"/>
                  </a:lnTo>
                  <a:lnTo>
                    <a:pt x="14109" y="5200"/>
                  </a:lnTo>
                  <a:lnTo>
                    <a:pt x="14109" y="5200"/>
                  </a:lnTo>
                  <a:lnTo>
                    <a:pt x="14173" y="5138"/>
                  </a:lnTo>
                  <a:lnTo>
                    <a:pt x="14236" y="5074"/>
                  </a:lnTo>
                  <a:lnTo>
                    <a:pt x="14298" y="5009"/>
                  </a:lnTo>
                  <a:lnTo>
                    <a:pt x="14359" y="4944"/>
                  </a:lnTo>
                  <a:lnTo>
                    <a:pt x="14419" y="4878"/>
                  </a:lnTo>
                  <a:lnTo>
                    <a:pt x="14478" y="4810"/>
                  </a:lnTo>
                  <a:lnTo>
                    <a:pt x="14537" y="4744"/>
                  </a:lnTo>
                  <a:lnTo>
                    <a:pt x="14595" y="4675"/>
                  </a:lnTo>
                  <a:lnTo>
                    <a:pt x="14595" y="4675"/>
                  </a:lnTo>
                  <a:lnTo>
                    <a:pt x="14561" y="4773"/>
                  </a:lnTo>
                  <a:lnTo>
                    <a:pt x="14561" y="4773"/>
                  </a:lnTo>
                  <a:close/>
                  <a:moveTo>
                    <a:pt x="14782" y="4390"/>
                  </a:moveTo>
                  <a:lnTo>
                    <a:pt x="14782" y="4390"/>
                  </a:lnTo>
                  <a:lnTo>
                    <a:pt x="14741" y="4441"/>
                  </a:lnTo>
                  <a:lnTo>
                    <a:pt x="14741" y="4441"/>
                  </a:lnTo>
                  <a:lnTo>
                    <a:pt x="14750" y="4427"/>
                  </a:lnTo>
                  <a:lnTo>
                    <a:pt x="14759" y="4414"/>
                  </a:lnTo>
                  <a:lnTo>
                    <a:pt x="14770" y="4402"/>
                  </a:lnTo>
                  <a:lnTo>
                    <a:pt x="14782" y="4390"/>
                  </a:lnTo>
                  <a:lnTo>
                    <a:pt x="14782" y="4390"/>
                  </a:lnTo>
                  <a:close/>
                  <a:moveTo>
                    <a:pt x="14969" y="4269"/>
                  </a:moveTo>
                  <a:lnTo>
                    <a:pt x="14969" y="4269"/>
                  </a:lnTo>
                  <a:lnTo>
                    <a:pt x="14996" y="4247"/>
                  </a:lnTo>
                  <a:lnTo>
                    <a:pt x="15021" y="4224"/>
                  </a:lnTo>
                  <a:lnTo>
                    <a:pt x="15047" y="4198"/>
                  </a:lnTo>
                  <a:lnTo>
                    <a:pt x="15072" y="4171"/>
                  </a:lnTo>
                  <a:lnTo>
                    <a:pt x="15096" y="4143"/>
                  </a:lnTo>
                  <a:lnTo>
                    <a:pt x="15120" y="4115"/>
                  </a:lnTo>
                  <a:lnTo>
                    <a:pt x="15165" y="4056"/>
                  </a:lnTo>
                  <a:lnTo>
                    <a:pt x="15251" y="3940"/>
                  </a:lnTo>
                  <a:lnTo>
                    <a:pt x="15292" y="3887"/>
                  </a:lnTo>
                  <a:lnTo>
                    <a:pt x="15312" y="3864"/>
                  </a:lnTo>
                  <a:lnTo>
                    <a:pt x="15330" y="3841"/>
                  </a:lnTo>
                  <a:lnTo>
                    <a:pt x="15330" y="3841"/>
                  </a:lnTo>
                  <a:lnTo>
                    <a:pt x="15387" y="3780"/>
                  </a:lnTo>
                  <a:lnTo>
                    <a:pt x="15440" y="3717"/>
                  </a:lnTo>
                  <a:lnTo>
                    <a:pt x="15494" y="3654"/>
                  </a:lnTo>
                  <a:lnTo>
                    <a:pt x="15547" y="3590"/>
                  </a:lnTo>
                  <a:lnTo>
                    <a:pt x="15652" y="3461"/>
                  </a:lnTo>
                  <a:lnTo>
                    <a:pt x="15705" y="3398"/>
                  </a:lnTo>
                  <a:lnTo>
                    <a:pt x="15758" y="3333"/>
                  </a:lnTo>
                  <a:lnTo>
                    <a:pt x="15758" y="3333"/>
                  </a:lnTo>
                  <a:lnTo>
                    <a:pt x="15813" y="3271"/>
                  </a:lnTo>
                  <a:lnTo>
                    <a:pt x="15869" y="3210"/>
                  </a:lnTo>
                  <a:lnTo>
                    <a:pt x="15926" y="3150"/>
                  </a:lnTo>
                  <a:lnTo>
                    <a:pt x="15985" y="3090"/>
                  </a:lnTo>
                  <a:lnTo>
                    <a:pt x="15985" y="3090"/>
                  </a:lnTo>
                  <a:lnTo>
                    <a:pt x="15992" y="3083"/>
                  </a:lnTo>
                  <a:lnTo>
                    <a:pt x="15992" y="3083"/>
                  </a:lnTo>
                  <a:lnTo>
                    <a:pt x="15962" y="3140"/>
                  </a:lnTo>
                  <a:lnTo>
                    <a:pt x="15931" y="3195"/>
                  </a:lnTo>
                  <a:lnTo>
                    <a:pt x="15897" y="3250"/>
                  </a:lnTo>
                  <a:lnTo>
                    <a:pt x="15862" y="3304"/>
                  </a:lnTo>
                  <a:lnTo>
                    <a:pt x="15824" y="3357"/>
                  </a:lnTo>
                  <a:lnTo>
                    <a:pt x="15786" y="3408"/>
                  </a:lnTo>
                  <a:lnTo>
                    <a:pt x="15746" y="3459"/>
                  </a:lnTo>
                  <a:lnTo>
                    <a:pt x="15705" y="3509"/>
                  </a:lnTo>
                  <a:lnTo>
                    <a:pt x="15663" y="3558"/>
                  </a:lnTo>
                  <a:lnTo>
                    <a:pt x="15620" y="3607"/>
                  </a:lnTo>
                  <a:lnTo>
                    <a:pt x="15575" y="3656"/>
                  </a:lnTo>
                  <a:lnTo>
                    <a:pt x="15531" y="3704"/>
                  </a:lnTo>
                  <a:lnTo>
                    <a:pt x="15442" y="3800"/>
                  </a:lnTo>
                  <a:lnTo>
                    <a:pt x="15352" y="3895"/>
                  </a:lnTo>
                  <a:lnTo>
                    <a:pt x="15352" y="3895"/>
                  </a:lnTo>
                  <a:lnTo>
                    <a:pt x="15342" y="3903"/>
                  </a:lnTo>
                  <a:lnTo>
                    <a:pt x="15333" y="3912"/>
                  </a:lnTo>
                  <a:lnTo>
                    <a:pt x="15325" y="3920"/>
                  </a:lnTo>
                  <a:lnTo>
                    <a:pt x="15316" y="3929"/>
                  </a:lnTo>
                  <a:lnTo>
                    <a:pt x="15316" y="3929"/>
                  </a:lnTo>
                  <a:lnTo>
                    <a:pt x="15304" y="3947"/>
                  </a:lnTo>
                  <a:lnTo>
                    <a:pt x="15304" y="3947"/>
                  </a:lnTo>
                  <a:lnTo>
                    <a:pt x="15232" y="4024"/>
                  </a:lnTo>
                  <a:lnTo>
                    <a:pt x="15163" y="4104"/>
                  </a:lnTo>
                  <a:lnTo>
                    <a:pt x="15129" y="4143"/>
                  </a:lnTo>
                  <a:lnTo>
                    <a:pt x="15096" y="4183"/>
                  </a:lnTo>
                  <a:lnTo>
                    <a:pt x="15064" y="4224"/>
                  </a:lnTo>
                  <a:lnTo>
                    <a:pt x="15032" y="4265"/>
                  </a:lnTo>
                  <a:lnTo>
                    <a:pt x="15032" y="4265"/>
                  </a:lnTo>
                  <a:lnTo>
                    <a:pt x="15017" y="4267"/>
                  </a:lnTo>
                  <a:lnTo>
                    <a:pt x="15002" y="4270"/>
                  </a:lnTo>
                  <a:lnTo>
                    <a:pt x="14985" y="4270"/>
                  </a:lnTo>
                  <a:lnTo>
                    <a:pt x="14969" y="4269"/>
                  </a:lnTo>
                  <a:lnTo>
                    <a:pt x="14969" y="4269"/>
                  </a:lnTo>
                  <a:close/>
                  <a:moveTo>
                    <a:pt x="15597" y="3803"/>
                  </a:moveTo>
                  <a:lnTo>
                    <a:pt x="15597" y="3803"/>
                  </a:lnTo>
                  <a:lnTo>
                    <a:pt x="15659" y="3737"/>
                  </a:lnTo>
                  <a:lnTo>
                    <a:pt x="15686" y="3710"/>
                  </a:lnTo>
                  <a:lnTo>
                    <a:pt x="15698" y="3700"/>
                  </a:lnTo>
                  <a:lnTo>
                    <a:pt x="15708" y="3693"/>
                  </a:lnTo>
                  <a:lnTo>
                    <a:pt x="15715" y="3688"/>
                  </a:lnTo>
                  <a:lnTo>
                    <a:pt x="15719" y="3687"/>
                  </a:lnTo>
                  <a:lnTo>
                    <a:pt x="15721" y="3687"/>
                  </a:lnTo>
                  <a:lnTo>
                    <a:pt x="15723" y="3688"/>
                  </a:lnTo>
                  <a:lnTo>
                    <a:pt x="15724" y="3689"/>
                  </a:lnTo>
                  <a:lnTo>
                    <a:pt x="15724" y="3693"/>
                  </a:lnTo>
                  <a:lnTo>
                    <a:pt x="15723" y="3697"/>
                  </a:lnTo>
                  <a:lnTo>
                    <a:pt x="15719" y="3709"/>
                  </a:lnTo>
                  <a:lnTo>
                    <a:pt x="15711" y="3727"/>
                  </a:lnTo>
                  <a:lnTo>
                    <a:pt x="15700" y="3750"/>
                  </a:lnTo>
                  <a:lnTo>
                    <a:pt x="15684" y="3779"/>
                  </a:lnTo>
                  <a:lnTo>
                    <a:pt x="15684" y="3779"/>
                  </a:lnTo>
                  <a:lnTo>
                    <a:pt x="15642" y="3792"/>
                  </a:lnTo>
                  <a:lnTo>
                    <a:pt x="15597" y="3803"/>
                  </a:lnTo>
                  <a:lnTo>
                    <a:pt x="15597" y="3803"/>
                  </a:lnTo>
                  <a:close/>
                  <a:moveTo>
                    <a:pt x="15454" y="3844"/>
                  </a:moveTo>
                  <a:lnTo>
                    <a:pt x="15454" y="3844"/>
                  </a:lnTo>
                  <a:lnTo>
                    <a:pt x="15548" y="3740"/>
                  </a:lnTo>
                  <a:lnTo>
                    <a:pt x="15548" y="3740"/>
                  </a:lnTo>
                  <a:lnTo>
                    <a:pt x="15598" y="3685"/>
                  </a:lnTo>
                  <a:lnTo>
                    <a:pt x="15651" y="3625"/>
                  </a:lnTo>
                  <a:lnTo>
                    <a:pt x="15701" y="3565"/>
                  </a:lnTo>
                  <a:lnTo>
                    <a:pt x="15725" y="3537"/>
                  </a:lnTo>
                  <a:lnTo>
                    <a:pt x="15745" y="3510"/>
                  </a:lnTo>
                  <a:lnTo>
                    <a:pt x="15745" y="3510"/>
                  </a:lnTo>
                  <a:lnTo>
                    <a:pt x="15718" y="3550"/>
                  </a:lnTo>
                  <a:lnTo>
                    <a:pt x="15692" y="3590"/>
                  </a:lnTo>
                  <a:lnTo>
                    <a:pt x="15637" y="3668"/>
                  </a:lnTo>
                  <a:lnTo>
                    <a:pt x="15581" y="3745"/>
                  </a:lnTo>
                  <a:lnTo>
                    <a:pt x="15524" y="3823"/>
                  </a:lnTo>
                  <a:lnTo>
                    <a:pt x="15524" y="3823"/>
                  </a:lnTo>
                  <a:lnTo>
                    <a:pt x="15488" y="3832"/>
                  </a:lnTo>
                  <a:lnTo>
                    <a:pt x="15454" y="3844"/>
                  </a:lnTo>
                  <a:lnTo>
                    <a:pt x="15454" y="3844"/>
                  </a:lnTo>
                  <a:close/>
                  <a:moveTo>
                    <a:pt x="16044" y="3109"/>
                  </a:moveTo>
                  <a:lnTo>
                    <a:pt x="16044" y="3109"/>
                  </a:lnTo>
                  <a:lnTo>
                    <a:pt x="16041" y="3105"/>
                  </a:lnTo>
                  <a:lnTo>
                    <a:pt x="16036" y="3102"/>
                  </a:lnTo>
                  <a:lnTo>
                    <a:pt x="16030" y="3100"/>
                  </a:lnTo>
                  <a:lnTo>
                    <a:pt x="16026" y="3099"/>
                  </a:lnTo>
                  <a:lnTo>
                    <a:pt x="16021" y="3100"/>
                  </a:lnTo>
                  <a:lnTo>
                    <a:pt x="16016" y="3103"/>
                  </a:lnTo>
                  <a:lnTo>
                    <a:pt x="16013" y="3107"/>
                  </a:lnTo>
                  <a:lnTo>
                    <a:pt x="16010" y="3113"/>
                  </a:lnTo>
                  <a:lnTo>
                    <a:pt x="16010" y="3113"/>
                  </a:lnTo>
                  <a:lnTo>
                    <a:pt x="15837" y="3439"/>
                  </a:lnTo>
                  <a:lnTo>
                    <a:pt x="15837" y="3439"/>
                  </a:lnTo>
                  <a:lnTo>
                    <a:pt x="15834" y="3443"/>
                  </a:lnTo>
                  <a:lnTo>
                    <a:pt x="15833" y="3449"/>
                  </a:lnTo>
                  <a:lnTo>
                    <a:pt x="15833" y="3456"/>
                  </a:lnTo>
                  <a:lnTo>
                    <a:pt x="15835" y="3462"/>
                  </a:lnTo>
                  <a:lnTo>
                    <a:pt x="15835" y="3462"/>
                  </a:lnTo>
                  <a:lnTo>
                    <a:pt x="15850" y="3496"/>
                  </a:lnTo>
                  <a:lnTo>
                    <a:pt x="15861" y="3526"/>
                  </a:lnTo>
                  <a:lnTo>
                    <a:pt x="15869" y="3556"/>
                  </a:lnTo>
                  <a:lnTo>
                    <a:pt x="15871" y="3570"/>
                  </a:lnTo>
                  <a:lnTo>
                    <a:pt x="15874" y="3583"/>
                  </a:lnTo>
                  <a:lnTo>
                    <a:pt x="15875" y="3594"/>
                  </a:lnTo>
                  <a:lnTo>
                    <a:pt x="15875" y="3606"/>
                  </a:lnTo>
                  <a:lnTo>
                    <a:pt x="15874" y="3618"/>
                  </a:lnTo>
                  <a:lnTo>
                    <a:pt x="15872" y="3629"/>
                  </a:lnTo>
                  <a:lnTo>
                    <a:pt x="15870" y="3639"/>
                  </a:lnTo>
                  <a:lnTo>
                    <a:pt x="15868" y="3649"/>
                  </a:lnTo>
                  <a:lnTo>
                    <a:pt x="15864" y="3659"/>
                  </a:lnTo>
                  <a:lnTo>
                    <a:pt x="15861" y="3668"/>
                  </a:lnTo>
                  <a:lnTo>
                    <a:pt x="15856" y="3676"/>
                  </a:lnTo>
                  <a:lnTo>
                    <a:pt x="15850" y="3685"/>
                  </a:lnTo>
                  <a:lnTo>
                    <a:pt x="15838" y="3700"/>
                  </a:lnTo>
                  <a:lnTo>
                    <a:pt x="15823" y="3714"/>
                  </a:lnTo>
                  <a:lnTo>
                    <a:pt x="15807" y="3727"/>
                  </a:lnTo>
                  <a:lnTo>
                    <a:pt x="15789" y="3738"/>
                  </a:lnTo>
                  <a:lnTo>
                    <a:pt x="15769" y="3748"/>
                  </a:lnTo>
                  <a:lnTo>
                    <a:pt x="15748" y="3758"/>
                  </a:lnTo>
                  <a:lnTo>
                    <a:pt x="15726" y="3766"/>
                  </a:lnTo>
                  <a:lnTo>
                    <a:pt x="15726" y="3766"/>
                  </a:lnTo>
                  <a:lnTo>
                    <a:pt x="15721" y="3766"/>
                  </a:lnTo>
                  <a:lnTo>
                    <a:pt x="15717" y="3770"/>
                  </a:lnTo>
                  <a:lnTo>
                    <a:pt x="15717" y="3770"/>
                  </a:lnTo>
                  <a:lnTo>
                    <a:pt x="15715" y="3770"/>
                  </a:lnTo>
                  <a:lnTo>
                    <a:pt x="15715" y="3770"/>
                  </a:lnTo>
                  <a:lnTo>
                    <a:pt x="15727" y="3756"/>
                  </a:lnTo>
                  <a:lnTo>
                    <a:pt x="15737" y="3741"/>
                  </a:lnTo>
                  <a:lnTo>
                    <a:pt x="15747" y="3722"/>
                  </a:lnTo>
                  <a:lnTo>
                    <a:pt x="15756" y="3703"/>
                  </a:lnTo>
                  <a:lnTo>
                    <a:pt x="15774" y="3663"/>
                  </a:lnTo>
                  <a:lnTo>
                    <a:pt x="15790" y="3624"/>
                  </a:lnTo>
                  <a:lnTo>
                    <a:pt x="15790" y="3624"/>
                  </a:lnTo>
                  <a:lnTo>
                    <a:pt x="15792" y="3618"/>
                  </a:lnTo>
                  <a:lnTo>
                    <a:pt x="15790" y="3613"/>
                  </a:lnTo>
                  <a:lnTo>
                    <a:pt x="15787" y="3608"/>
                  </a:lnTo>
                  <a:lnTo>
                    <a:pt x="15782" y="3605"/>
                  </a:lnTo>
                  <a:lnTo>
                    <a:pt x="15778" y="3603"/>
                  </a:lnTo>
                  <a:lnTo>
                    <a:pt x="15772" y="3603"/>
                  </a:lnTo>
                  <a:lnTo>
                    <a:pt x="15766" y="3604"/>
                  </a:lnTo>
                  <a:lnTo>
                    <a:pt x="15761" y="3607"/>
                  </a:lnTo>
                  <a:lnTo>
                    <a:pt x="15761" y="3607"/>
                  </a:lnTo>
                  <a:lnTo>
                    <a:pt x="15700" y="3668"/>
                  </a:lnTo>
                  <a:lnTo>
                    <a:pt x="15638" y="3728"/>
                  </a:lnTo>
                  <a:lnTo>
                    <a:pt x="15638" y="3728"/>
                  </a:lnTo>
                  <a:lnTo>
                    <a:pt x="15635" y="3730"/>
                  </a:lnTo>
                  <a:lnTo>
                    <a:pt x="15635" y="3730"/>
                  </a:lnTo>
                  <a:lnTo>
                    <a:pt x="15691" y="3651"/>
                  </a:lnTo>
                  <a:lnTo>
                    <a:pt x="15747" y="3570"/>
                  </a:lnTo>
                  <a:lnTo>
                    <a:pt x="15800" y="3487"/>
                  </a:lnTo>
                  <a:lnTo>
                    <a:pt x="15852" y="3404"/>
                  </a:lnTo>
                  <a:lnTo>
                    <a:pt x="15852" y="3404"/>
                  </a:lnTo>
                  <a:lnTo>
                    <a:pt x="15855" y="3400"/>
                  </a:lnTo>
                  <a:lnTo>
                    <a:pt x="15855" y="3395"/>
                  </a:lnTo>
                  <a:lnTo>
                    <a:pt x="15854" y="3391"/>
                  </a:lnTo>
                  <a:lnTo>
                    <a:pt x="15852" y="3387"/>
                  </a:lnTo>
                  <a:lnTo>
                    <a:pt x="15850" y="3384"/>
                  </a:lnTo>
                  <a:lnTo>
                    <a:pt x="15847" y="3381"/>
                  </a:lnTo>
                  <a:lnTo>
                    <a:pt x="15842" y="3379"/>
                  </a:lnTo>
                  <a:lnTo>
                    <a:pt x="15838" y="3378"/>
                  </a:lnTo>
                  <a:lnTo>
                    <a:pt x="15838" y="3378"/>
                  </a:lnTo>
                  <a:lnTo>
                    <a:pt x="15869" y="3336"/>
                  </a:lnTo>
                  <a:lnTo>
                    <a:pt x="15899" y="3294"/>
                  </a:lnTo>
                  <a:lnTo>
                    <a:pt x="15929" y="3250"/>
                  </a:lnTo>
                  <a:lnTo>
                    <a:pt x="15957" y="3206"/>
                  </a:lnTo>
                  <a:lnTo>
                    <a:pt x="15982" y="3161"/>
                  </a:lnTo>
                  <a:lnTo>
                    <a:pt x="16008" y="3116"/>
                  </a:lnTo>
                  <a:lnTo>
                    <a:pt x="16032" y="3069"/>
                  </a:lnTo>
                  <a:lnTo>
                    <a:pt x="16055" y="3022"/>
                  </a:lnTo>
                  <a:lnTo>
                    <a:pt x="16055" y="3022"/>
                  </a:lnTo>
                  <a:lnTo>
                    <a:pt x="16081" y="3000"/>
                  </a:lnTo>
                  <a:lnTo>
                    <a:pt x="16089" y="2994"/>
                  </a:lnTo>
                  <a:lnTo>
                    <a:pt x="16096" y="2990"/>
                  </a:lnTo>
                  <a:lnTo>
                    <a:pt x="16099" y="2989"/>
                  </a:lnTo>
                  <a:lnTo>
                    <a:pt x="16101" y="2990"/>
                  </a:lnTo>
                  <a:lnTo>
                    <a:pt x="16102" y="2992"/>
                  </a:lnTo>
                  <a:lnTo>
                    <a:pt x="16102" y="2995"/>
                  </a:lnTo>
                  <a:lnTo>
                    <a:pt x="16101" y="3002"/>
                  </a:lnTo>
                  <a:lnTo>
                    <a:pt x="16092" y="3020"/>
                  </a:lnTo>
                  <a:lnTo>
                    <a:pt x="16079" y="3045"/>
                  </a:lnTo>
                  <a:lnTo>
                    <a:pt x="16044" y="3109"/>
                  </a:lnTo>
                  <a:lnTo>
                    <a:pt x="16044" y="3109"/>
                  </a:lnTo>
                  <a:close/>
                  <a:moveTo>
                    <a:pt x="16232" y="2883"/>
                  </a:moveTo>
                  <a:lnTo>
                    <a:pt x="16232" y="2883"/>
                  </a:lnTo>
                  <a:lnTo>
                    <a:pt x="16252" y="2901"/>
                  </a:lnTo>
                  <a:lnTo>
                    <a:pt x="16270" y="2920"/>
                  </a:lnTo>
                  <a:lnTo>
                    <a:pt x="16270" y="2920"/>
                  </a:lnTo>
                  <a:lnTo>
                    <a:pt x="16200" y="2993"/>
                  </a:lnTo>
                  <a:lnTo>
                    <a:pt x="16150" y="3043"/>
                  </a:lnTo>
                  <a:lnTo>
                    <a:pt x="16132" y="3059"/>
                  </a:lnTo>
                  <a:lnTo>
                    <a:pt x="16118" y="3071"/>
                  </a:lnTo>
                  <a:lnTo>
                    <a:pt x="16110" y="3077"/>
                  </a:lnTo>
                  <a:lnTo>
                    <a:pt x="16108" y="3077"/>
                  </a:lnTo>
                  <a:lnTo>
                    <a:pt x="16106" y="3077"/>
                  </a:lnTo>
                  <a:lnTo>
                    <a:pt x="16106" y="3075"/>
                  </a:lnTo>
                  <a:lnTo>
                    <a:pt x="16108" y="3071"/>
                  </a:lnTo>
                  <a:lnTo>
                    <a:pt x="16112" y="3061"/>
                  </a:lnTo>
                  <a:lnTo>
                    <a:pt x="16122" y="3044"/>
                  </a:lnTo>
                  <a:lnTo>
                    <a:pt x="16136" y="3022"/>
                  </a:lnTo>
                  <a:lnTo>
                    <a:pt x="16177" y="2963"/>
                  </a:lnTo>
                  <a:lnTo>
                    <a:pt x="16232" y="2883"/>
                  </a:lnTo>
                  <a:lnTo>
                    <a:pt x="16232" y="2883"/>
                  </a:lnTo>
                  <a:close/>
                  <a:moveTo>
                    <a:pt x="16297" y="2947"/>
                  </a:moveTo>
                  <a:lnTo>
                    <a:pt x="16297" y="2947"/>
                  </a:lnTo>
                  <a:lnTo>
                    <a:pt x="16331" y="2979"/>
                  </a:lnTo>
                  <a:lnTo>
                    <a:pt x="16364" y="3009"/>
                  </a:lnTo>
                  <a:lnTo>
                    <a:pt x="16364" y="3009"/>
                  </a:lnTo>
                  <a:lnTo>
                    <a:pt x="16360" y="3010"/>
                  </a:lnTo>
                  <a:lnTo>
                    <a:pt x="16357" y="3011"/>
                  </a:lnTo>
                  <a:lnTo>
                    <a:pt x="16357" y="3011"/>
                  </a:lnTo>
                  <a:lnTo>
                    <a:pt x="16297" y="3056"/>
                  </a:lnTo>
                  <a:lnTo>
                    <a:pt x="16263" y="3082"/>
                  </a:lnTo>
                  <a:lnTo>
                    <a:pt x="16229" y="3110"/>
                  </a:lnTo>
                  <a:lnTo>
                    <a:pt x="16173" y="3159"/>
                  </a:lnTo>
                  <a:lnTo>
                    <a:pt x="16173" y="3159"/>
                  </a:lnTo>
                  <a:lnTo>
                    <a:pt x="16180" y="3152"/>
                  </a:lnTo>
                  <a:lnTo>
                    <a:pt x="16188" y="3143"/>
                  </a:lnTo>
                  <a:lnTo>
                    <a:pt x="16205" y="3119"/>
                  </a:lnTo>
                  <a:lnTo>
                    <a:pt x="16222" y="3091"/>
                  </a:lnTo>
                  <a:lnTo>
                    <a:pt x="16240" y="3061"/>
                  </a:lnTo>
                  <a:lnTo>
                    <a:pt x="16273" y="2999"/>
                  </a:lnTo>
                  <a:lnTo>
                    <a:pt x="16297" y="2947"/>
                  </a:lnTo>
                  <a:lnTo>
                    <a:pt x="16297" y="2947"/>
                  </a:lnTo>
                  <a:close/>
                  <a:moveTo>
                    <a:pt x="16174" y="3261"/>
                  </a:moveTo>
                  <a:lnTo>
                    <a:pt x="16174" y="3261"/>
                  </a:lnTo>
                  <a:lnTo>
                    <a:pt x="16154" y="3250"/>
                  </a:lnTo>
                  <a:lnTo>
                    <a:pt x="16132" y="3241"/>
                  </a:lnTo>
                  <a:lnTo>
                    <a:pt x="16132" y="3241"/>
                  </a:lnTo>
                  <a:lnTo>
                    <a:pt x="16172" y="3202"/>
                  </a:lnTo>
                  <a:lnTo>
                    <a:pt x="16215" y="3160"/>
                  </a:lnTo>
                  <a:lnTo>
                    <a:pt x="16255" y="3122"/>
                  </a:lnTo>
                  <a:lnTo>
                    <a:pt x="16271" y="3106"/>
                  </a:lnTo>
                  <a:lnTo>
                    <a:pt x="16284" y="3095"/>
                  </a:lnTo>
                  <a:lnTo>
                    <a:pt x="16294" y="3088"/>
                  </a:lnTo>
                  <a:lnTo>
                    <a:pt x="16297" y="3086"/>
                  </a:lnTo>
                  <a:lnTo>
                    <a:pt x="16298" y="3086"/>
                  </a:lnTo>
                  <a:lnTo>
                    <a:pt x="16298" y="3089"/>
                  </a:lnTo>
                  <a:lnTo>
                    <a:pt x="16297" y="3092"/>
                  </a:lnTo>
                  <a:lnTo>
                    <a:pt x="16289" y="3105"/>
                  </a:lnTo>
                  <a:lnTo>
                    <a:pt x="16275" y="3127"/>
                  </a:lnTo>
                  <a:lnTo>
                    <a:pt x="16252" y="3159"/>
                  </a:lnTo>
                  <a:lnTo>
                    <a:pt x="16219" y="3201"/>
                  </a:lnTo>
                  <a:lnTo>
                    <a:pt x="16177" y="3255"/>
                  </a:lnTo>
                  <a:lnTo>
                    <a:pt x="16177" y="3255"/>
                  </a:lnTo>
                  <a:lnTo>
                    <a:pt x="16175" y="3257"/>
                  </a:lnTo>
                  <a:lnTo>
                    <a:pt x="16174" y="3261"/>
                  </a:lnTo>
                  <a:lnTo>
                    <a:pt x="16174" y="3261"/>
                  </a:lnTo>
                  <a:close/>
                  <a:moveTo>
                    <a:pt x="16250" y="3311"/>
                  </a:moveTo>
                  <a:lnTo>
                    <a:pt x="16250" y="3311"/>
                  </a:lnTo>
                  <a:lnTo>
                    <a:pt x="16204" y="3280"/>
                  </a:lnTo>
                  <a:lnTo>
                    <a:pt x="16204" y="3280"/>
                  </a:lnTo>
                  <a:lnTo>
                    <a:pt x="16229" y="3263"/>
                  </a:lnTo>
                  <a:lnTo>
                    <a:pt x="16253" y="3249"/>
                  </a:lnTo>
                  <a:lnTo>
                    <a:pt x="16288" y="3223"/>
                  </a:lnTo>
                  <a:lnTo>
                    <a:pt x="16312" y="3206"/>
                  </a:lnTo>
                  <a:lnTo>
                    <a:pt x="16321" y="3200"/>
                  </a:lnTo>
                  <a:lnTo>
                    <a:pt x="16325" y="3198"/>
                  </a:lnTo>
                  <a:lnTo>
                    <a:pt x="16326" y="3198"/>
                  </a:lnTo>
                  <a:lnTo>
                    <a:pt x="16328" y="3199"/>
                  </a:lnTo>
                  <a:lnTo>
                    <a:pt x="16328" y="3203"/>
                  </a:lnTo>
                  <a:lnTo>
                    <a:pt x="16324" y="3212"/>
                  </a:lnTo>
                  <a:lnTo>
                    <a:pt x="16318" y="3225"/>
                  </a:lnTo>
                  <a:lnTo>
                    <a:pt x="16270" y="3323"/>
                  </a:lnTo>
                  <a:lnTo>
                    <a:pt x="16270" y="3323"/>
                  </a:lnTo>
                  <a:lnTo>
                    <a:pt x="16261" y="3317"/>
                  </a:lnTo>
                  <a:lnTo>
                    <a:pt x="16250" y="3311"/>
                  </a:lnTo>
                  <a:lnTo>
                    <a:pt x="16250" y="3311"/>
                  </a:lnTo>
                  <a:close/>
                  <a:moveTo>
                    <a:pt x="16472" y="3298"/>
                  </a:moveTo>
                  <a:lnTo>
                    <a:pt x="16472" y="3298"/>
                  </a:lnTo>
                  <a:lnTo>
                    <a:pt x="16455" y="3311"/>
                  </a:lnTo>
                  <a:lnTo>
                    <a:pt x="16438" y="3323"/>
                  </a:lnTo>
                  <a:lnTo>
                    <a:pt x="16418" y="3331"/>
                  </a:lnTo>
                  <a:lnTo>
                    <a:pt x="16398" y="3338"/>
                  </a:lnTo>
                  <a:lnTo>
                    <a:pt x="16377" y="3343"/>
                  </a:lnTo>
                  <a:lnTo>
                    <a:pt x="16365" y="3344"/>
                  </a:lnTo>
                  <a:lnTo>
                    <a:pt x="16355" y="3344"/>
                  </a:lnTo>
                  <a:lnTo>
                    <a:pt x="16343" y="3344"/>
                  </a:lnTo>
                  <a:lnTo>
                    <a:pt x="16331" y="3343"/>
                  </a:lnTo>
                  <a:lnTo>
                    <a:pt x="16321" y="3340"/>
                  </a:lnTo>
                  <a:lnTo>
                    <a:pt x="16309" y="3338"/>
                  </a:lnTo>
                  <a:lnTo>
                    <a:pt x="16309" y="3338"/>
                  </a:lnTo>
                  <a:lnTo>
                    <a:pt x="16348" y="3312"/>
                  </a:lnTo>
                  <a:lnTo>
                    <a:pt x="16385" y="3287"/>
                  </a:lnTo>
                  <a:lnTo>
                    <a:pt x="16420" y="3264"/>
                  </a:lnTo>
                  <a:lnTo>
                    <a:pt x="16435" y="3254"/>
                  </a:lnTo>
                  <a:lnTo>
                    <a:pt x="16448" y="3247"/>
                  </a:lnTo>
                  <a:lnTo>
                    <a:pt x="16460" y="3241"/>
                  </a:lnTo>
                  <a:lnTo>
                    <a:pt x="16470" y="3239"/>
                  </a:lnTo>
                  <a:lnTo>
                    <a:pt x="16474" y="3239"/>
                  </a:lnTo>
                  <a:lnTo>
                    <a:pt x="16477" y="3239"/>
                  </a:lnTo>
                  <a:lnTo>
                    <a:pt x="16480" y="3240"/>
                  </a:lnTo>
                  <a:lnTo>
                    <a:pt x="16482" y="3242"/>
                  </a:lnTo>
                  <a:lnTo>
                    <a:pt x="16483" y="3246"/>
                  </a:lnTo>
                  <a:lnTo>
                    <a:pt x="16484" y="3249"/>
                  </a:lnTo>
                  <a:lnTo>
                    <a:pt x="16484" y="3255"/>
                  </a:lnTo>
                  <a:lnTo>
                    <a:pt x="16483" y="3261"/>
                  </a:lnTo>
                  <a:lnTo>
                    <a:pt x="16479" y="3277"/>
                  </a:lnTo>
                  <a:lnTo>
                    <a:pt x="16472" y="3298"/>
                  </a:lnTo>
                  <a:lnTo>
                    <a:pt x="16472" y="3298"/>
                  </a:lnTo>
                  <a:close/>
                  <a:moveTo>
                    <a:pt x="16413" y="3132"/>
                  </a:moveTo>
                  <a:lnTo>
                    <a:pt x="16413" y="3132"/>
                  </a:lnTo>
                  <a:lnTo>
                    <a:pt x="16415" y="3125"/>
                  </a:lnTo>
                  <a:lnTo>
                    <a:pt x="16415" y="3119"/>
                  </a:lnTo>
                  <a:lnTo>
                    <a:pt x="16413" y="3113"/>
                  </a:lnTo>
                  <a:lnTo>
                    <a:pt x="16408" y="3110"/>
                  </a:lnTo>
                  <a:lnTo>
                    <a:pt x="16404" y="3106"/>
                  </a:lnTo>
                  <a:lnTo>
                    <a:pt x="16398" y="3106"/>
                  </a:lnTo>
                  <a:lnTo>
                    <a:pt x="16391" y="3107"/>
                  </a:lnTo>
                  <a:lnTo>
                    <a:pt x="16385" y="3111"/>
                  </a:lnTo>
                  <a:lnTo>
                    <a:pt x="16385" y="3111"/>
                  </a:lnTo>
                  <a:lnTo>
                    <a:pt x="16342" y="3147"/>
                  </a:lnTo>
                  <a:lnTo>
                    <a:pt x="16309" y="3174"/>
                  </a:lnTo>
                  <a:lnTo>
                    <a:pt x="16284" y="3193"/>
                  </a:lnTo>
                  <a:lnTo>
                    <a:pt x="16268" y="3203"/>
                  </a:lnTo>
                  <a:lnTo>
                    <a:pt x="16262" y="3207"/>
                  </a:lnTo>
                  <a:lnTo>
                    <a:pt x="16259" y="3208"/>
                  </a:lnTo>
                  <a:lnTo>
                    <a:pt x="16256" y="3208"/>
                  </a:lnTo>
                  <a:lnTo>
                    <a:pt x="16255" y="3206"/>
                  </a:lnTo>
                  <a:lnTo>
                    <a:pt x="16256" y="3203"/>
                  </a:lnTo>
                  <a:lnTo>
                    <a:pt x="16259" y="3199"/>
                  </a:lnTo>
                  <a:lnTo>
                    <a:pt x="16266" y="3188"/>
                  </a:lnTo>
                  <a:lnTo>
                    <a:pt x="16289" y="3155"/>
                  </a:lnTo>
                  <a:lnTo>
                    <a:pt x="16322" y="3114"/>
                  </a:lnTo>
                  <a:lnTo>
                    <a:pt x="16355" y="3074"/>
                  </a:lnTo>
                  <a:lnTo>
                    <a:pt x="16370" y="3054"/>
                  </a:lnTo>
                  <a:lnTo>
                    <a:pt x="16381" y="3036"/>
                  </a:lnTo>
                  <a:lnTo>
                    <a:pt x="16381" y="3036"/>
                  </a:lnTo>
                  <a:lnTo>
                    <a:pt x="16384" y="3031"/>
                  </a:lnTo>
                  <a:lnTo>
                    <a:pt x="16384" y="3026"/>
                  </a:lnTo>
                  <a:lnTo>
                    <a:pt x="16384" y="3026"/>
                  </a:lnTo>
                  <a:lnTo>
                    <a:pt x="16420" y="3058"/>
                  </a:lnTo>
                  <a:lnTo>
                    <a:pt x="16459" y="3090"/>
                  </a:lnTo>
                  <a:lnTo>
                    <a:pt x="16459" y="3090"/>
                  </a:lnTo>
                  <a:lnTo>
                    <a:pt x="16470" y="3100"/>
                  </a:lnTo>
                  <a:lnTo>
                    <a:pt x="16482" y="3111"/>
                  </a:lnTo>
                  <a:lnTo>
                    <a:pt x="16491" y="3123"/>
                  </a:lnTo>
                  <a:lnTo>
                    <a:pt x="16499" y="3133"/>
                  </a:lnTo>
                  <a:lnTo>
                    <a:pt x="16506" y="3145"/>
                  </a:lnTo>
                  <a:lnTo>
                    <a:pt x="16510" y="3155"/>
                  </a:lnTo>
                  <a:lnTo>
                    <a:pt x="16514" y="3167"/>
                  </a:lnTo>
                  <a:lnTo>
                    <a:pt x="16516" y="3179"/>
                  </a:lnTo>
                  <a:lnTo>
                    <a:pt x="16516" y="3179"/>
                  </a:lnTo>
                  <a:lnTo>
                    <a:pt x="16477" y="3205"/>
                  </a:lnTo>
                  <a:lnTo>
                    <a:pt x="16439" y="3229"/>
                  </a:lnTo>
                  <a:lnTo>
                    <a:pt x="16421" y="3240"/>
                  </a:lnTo>
                  <a:lnTo>
                    <a:pt x="16406" y="3248"/>
                  </a:lnTo>
                  <a:lnTo>
                    <a:pt x="16392" y="3255"/>
                  </a:lnTo>
                  <a:lnTo>
                    <a:pt x="16380" y="3258"/>
                  </a:lnTo>
                  <a:lnTo>
                    <a:pt x="16374" y="3258"/>
                  </a:lnTo>
                  <a:lnTo>
                    <a:pt x="16371" y="3258"/>
                  </a:lnTo>
                  <a:lnTo>
                    <a:pt x="16367" y="3257"/>
                  </a:lnTo>
                  <a:lnTo>
                    <a:pt x="16365" y="3255"/>
                  </a:lnTo>
                  <a:lnTo>
                    <a:pt x="16363" y="3251"/>
                  </a:lnTo>
                  <a:lnTo>
                    <a:pt x="16362" y="3248"/>
                  </a:lnTo>
                  <a:lnTo>
                    <a:pt x="16362" y="3242"/>
                  </a:lnTo>
                  <a:lnTo>
                    <a:pt x="16363" y="3235"/>
                  </a:lnTo>
                  <a:lnTo>
                    <a:pt x="16369" y="3219"/>
                  </a:lnTo>
                  <a:lnTo>
                    <a:pt x="16378" y="3195"/>
                  </a:lnTo>
                  <a:lnTo>
                    <a:pt x="16393" y="3167"/>
                  </a:lnTo>
                  <a:lnTo>
                    <a:pt x="16413" y="3132"/>
                  </a:lnTo>
                  <a:lnTo>
                    <a:pt x="16413" y="31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p:cNvSpPr>
              <a:spLocks noEditPoints="1"/>
            </p:cNvSpPr>
            <p:nvPr/>
          </p:nvSpPr>
          <p:spPr bwMode="auto">
            <a:xfrm>
              <a:off x="6124576" y="1903413"/>
              <a:ext cx="406400" cy="449263"/>
            </a:xfrm>
            <a:custGeom>
              <a:avLst/>
              <a:gdLst>
                <a:gd name="T0" fmla="*/ 220 w 1542"/>
                <a:gd name="T1" fmla="*/ 1373 h 1698"/>
                <a:gd name="T2" fmla="*/ 436 w 1542"/>
                <a:gd name="T3" fmla="*/ 1697 h 1698"/>
                <a:gd name="T4" fmla="*/ 655 w 1542"/>
                <a:gd name="T5" fmla="*/ 1438 h 1698"/>
                <a:gd name="T6" fmla="*/ 698 w 1542"/>
                <a:gd name="T7" fmla="*/ 1113 h 1698"/>
                <a:gd name="T8" fmla="*/ 693 w 1542"/>
                <a:gd name="T9" fmla="*/ 1281 h 1698"/>
                <a:gd name="T10" fmla="*/ 845 w 1542"/>
                <a:gd name="T11" fmla="*/ 1348 h 1698"/>
                <a:gd name="T12" fmla="*/ 1079 w 1542"/>
                <a:gd name="T13" fmla="*/ 1446 h 1698"/>
                <a:gd name="T14" fmla="*/ 1207 w 1542"/>
                <a:gd name="T15" fmla="*/ 1007 h 1698"/>
                <a:gd name="T16" fmla="*/ 911 w 1542"/>
                <a:gd name="T17" fmla="*/ 952 h 1698"/>
                <a:gd name="T18" fmla="*/ 685 w 1542"/>
                <a:gd name="T19" fmla="*/ 1044 h 1698"/>
                <a:gd name="T20" fmla="*/ 583 w 1542"/>
                <a:gd name="T21" fmla="*/ 1248 h 1698"/>
                <a:gd name="T22" fmla="*/ 497 w 1542"/>
                <a:gd name="T23" fmla="*/ 1286 h 1698"/>
                <a:gd name="T24" fmla="*/ 873 w 1542"/>
                <a:gd name="T25" fmla="*/ 824 h 1698"/>
                <a:gd name="T26" fmla="*/ 841 w 1542"/>
                <a:gd name="T27" fmla="*/ 693 h 1698"/>
                <a:gd name="T28" fmla="*/ 953 w 1542"/>
                <a:gd name="T29" fmla="*/ 793 h 1698"/>
                <a:gd name="T30" fmla="*/ 928 w 1542"/>
                <a:gd name="T31" fmla="*/ 641 h 1698"/>
                <a:gd name="T32" fmla="*/ 1486 w 1542"/>
                <a:gd name="T33" fmla="*/ 237 h 1698"/>
                <a:gd name="T34" fmla="*/ 1413 w 1542"/>
                <a:gd name="T35" fmla="*/ 59 h 1698"/>
                <a:gd name="T36" fmla="*/ 664 w 1542"/>
                <a:gd name="T37" fmla="*/ 58 h 1698"/>
                <a:gd name="T38" fmla="*/ 452 w 1542"/>
                <a:gd name="T39" fmla="*/ 225 h 1698"/>
                <a:gd name="T40" fmla="*/ 260 w 1542"/>
                <a:gd name="T41" fmla="*/ 221 h 1698"/>
                <a:gd name="T42" fmla="*/ 0 w 1542"/>
                <a:gd name="T43" fmla="*/ 616 h 1698"/>
                <a:gd name="T44" fmla="*/ 816 w 1542"/>
                <a:gd name="T45" fmla="*/ 1215 h 1698"/>
                <a:gd name="T46" fmla="*/ 1177 w 1542"/>
                <a:gd name="T47" fmla="*/ 1021 h 1698"/>
                <a:gd name="T48" fmla="*/ 1044 w 1542"/>
                <a:gd name="T49" fmla="*/ 1421 h 1698"/>
                <a:gd name="T50" fmla="*/ 982 w 1542"/>
                <a:gd name="T51" fmla="*/ 1237 h 1698"/>
                <a:gd name="T52" fmla="*/ 1016 w 1542"/>
                <a:gd name="T53" fmla="*/ 1335 h 1698"/>
                <a:gd name="T54" fmla="*/ 1130 w 1542"/>
                <a:gd name="T55" fmla="*/ 1229 h 1698"/>
                <a:gd name="T56" fmla="*/ 1116 w 1542"/>
                <a:gd name="T57" fmla="*/ 1078 h 1698"/>
                <a:gd name="T58" fmla="*/ 1062 w 1542"/>
                <a:gd name="T59" fmla="*/ 973 h 1698"/>
                <a:gd name="T60" fmla="*/ 828 w 1542"/>
                <a:gd name="T61" fmla="*/ 1064 h 1698"/>
                <a:gd name="T62" fmla="*/ 700 w 1542"/>
                <a:gd name="T63" fmla="*/ 1082 h 1698"/>
                <a:gd name="T64" fmla="*/ 583 w 1542"/>
                <a:gd name="T65" fmla="*/ 1308 h 1698"/>
                <a:gd name="T66" fmla="*/ 525 w 1542"/>
                <a:gd name="T67" fmla="*/ 1536 h 1698"/>
                <a:gd name="T68" fmla="*/ 443 w 1542"/>
                <a:gd name="T69" fmla="*/ 1528 h 1698"/>
                <a:gd name="T70" fmla="*/ 336 w 1542"/>
                <a:gd name="T71" fmla="*/ 1580 h 1698"/>
                <a:gd name="T72" fmla="*/ 579 w 1542"/>
                <a:gd name="T73" fmla="*/ 1062 h 1698"/>
                <a:gd name="T74" fmla="*/ 683 w 1542"/>
                <a:gd name="T75" fmla="*/ 794 h 1698"/>
                <a:gd name="T76" fmla="*/ 513 w 1542"/>
                <a:gd name="T77" fmla="*/ 975 h 1698"/>
                <a:gd name="T78" fmla="*/ 615 w 1542"/>
                <a:gd name="T79" fmla="*/ 793 h 1698"/>
                <a:gd name="T80" fmla="*/ 1417 w 1542"/>
                <a:gd name="T81" fmla="*/ 94 h 1698"/>
                <a:gd name="T82" fmla="*/ 1332 w 1542"/>
                <a:gd name="T83" fmla="*/ 320 h 1698"/>
                <a:gd name="T84" fmla="*/ 1180 w 1542"/>
                <a:gd name="T85" fmla="*/ 380 h 1698"/>
                <a:gd name="T86" fmla="*/ 1398 w 1542"/>
                <a:gd name="T87" fmla="*/ 159 h 1698"/>
                <a:gd name="T88" fmla="*/ 1303 w 1542"/>
                <a:gd name="T89" fmla="*/ 141 h 1698"/>
                <a:gd name="T90" fmla="*/ 260 w 1542"/>
                <a:gd name="T91" fmla="*/ 1088 h 1698"/>
                <a:gd name="T92" fmla="*/ 1168 w 1542"/>
                <a:gd name="T93" fmla="*/ 96 h 1698"/>
                <a:gd name="T94" fmla="*/ 378 w 1542"/>
                <a:gd name="T95" fmla="*/ 846 h 1698"/>
                <a:gd name="T96" fmla="*/ 1110 w 1542"/>
                <a:gd name="T97" fmla="*/ 59 h 1698"/>
                <a:gd name="T98" fmla="*/ 955 w 1542"/>
                <a:gd name="T99" fmla="*/ 37 h 1698"/>
                <a:gd name="T100" fmla="*/ 655 w 1542"/>
                <a:gd name="T101" fmla="*/ 101 h 1698"/>
                <a:gd name="T102" fmla="*/ 549 w 1542"/>
                <a:gd name="T103" fmla="*/ 456 h 1698"/>
                <a:gd name="T104" fmla="*/ 527 w 1542"/>
                <a:gd name="T105" fmla="*/ 415 h 1698"/>
                <a:gd name="T106" fmla="*/ 336 w 1542"/>
                <a:gd name="T107" fmla="*/ 252 h 1698"/>
                <a:gd name="T108" fmla="*/ 107 w 1542"/>
                <a:gd name="T109" fmla="*/ 399 h 1698"/>
                <a:gd name="T110" fmla="*/ 49 w 1542"/>
                <a:gd name="T111" fmla="*/ 557 h 1698"/>
                <a:gd name="T112" fmla="*/ 57 w 1542"/>
                <a:gd name="T113" fmla="*/ 599 h 1698"/>
                <a:gd name="T114" fmla="*/ 51 w 1542"/>
                <a:gd name="T115" fmla="*/ 715 h 1698"/>
                <a:gd name="T116" fmla="*/ 513 w 1542"/>
                <a:gd name="T117" fmla="*/ 323 h 1698"/>
                <a:gd name="T118" fmla="*/ 151 w 1542"/>
                <a:gd name="T119" fmla="*/ 927 h 1698"/>
                <a:gd name="T120" fmla="*/ 965 w 1542"/>
                <a:gd name="T121" fmla="*/ 177 h 1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2" h="1698">
                  <a:moveTo>
                    <a:pt x="147" y="1073"/>
                  </a:moveTo>
                  <a:lnTo>
                    <a:pt x="147" y="1073"/>
                  </a:lnTo>
                  <a:lnTo>
                    <a:pt x="165" y="1117"/>
                  </a:lnTo>
                  <a:lnTo>
                    <a:pt x="184" y="1163"/>
                  </a:lnTo>
                  <a:lnTo>
                    <a:pt x="184" y="1163"/>
                  </a:lnTo>
                  <a:lnTo>
                    <a:pt x="182" y="1169"/>
                  </a:lnTo>
                  <a:lnTo>
                    <a:pt x="183" y="1175"/>
                  </a:lnTo>
                  <a:lnTo>
                    <a:pt x="186" y="1179"/>
                  </a:lnTo>
                  <a:lnTo>
                    <a:pt x="191" y="1183"/>
                  </a:lnTo>
                  <a:lnTo>
                    <a:pt x="191" y="1183"/>
                  </a:lnTo>
                  <a:lnTo>
                    <a:pt x="200" y="1213"/>
                  </a:lnTo>
                  <a:lnTo>
                    <a:pt x="210" y="1243"/>
                  </a:lnTo>
                  <a:lnTo>
                    <a:pt x="217" y="1273"/>
                  </a:lnTo>
                  <a:lnTo>
                    <a:pt x="223" y="1302"/>
                  </a:lnTo>
                  <a:lnTo>
                    <a:pt x="223" y="1302"/>
                  </a:lnTo>
                  <a:lnTo>
                    <a:pt x="229" y="1340"/>
                  </a:lnTo>
                  <a:lnTo>
                    <a:pt x="229" y="1340"/>
                  </a:lnTo>
                  <a:lnTo>
                    <a:pt x="220" y="1349"/>
                  </a:lnTo>
                  <a:lnTo>
                    <a:pt x="220" y="1349"/>
                  </a:lnTo>
                  <a:lnTo>
                    <a:pt x="217" y="1354"/>
                  </a:lnTo>
                  <a:lnTo>
                    <a:pt x="216" y="1360"/>
                  </a:lnTo>
                  <a:lnTo>
                    <a:pt x="216" y="1364"/>
                  </a:lnTo>
                  <a:lnTo>
                    <a:pt x="218" y="1369"/>
                  </a:lnTo>
                  <a:lnTo>
                    <a:pt x="220" y="1373"/>
                  </a:lnTo>
                  <a:lnTo>
                    <a:pt x="225" y="1375"/>
                  </a:lnTo>
                  <a:lnTo>
                    <a:pt x="230" y="1377"/>
                  </a:lnTo>
                  <a:lnTo>
                    <a:pt x="234" y="1377"/>
                  </a:lnTo>
                  <a:lnTo>
                    <a:pt x="234" y="1377"/>
                  </a:lnTo>
                  <a:lnTo>
                    <a:pt x="244" y="1430"/>
                  </a:lnTo>
                  <a:lnTo>
                    <a:pt x="250" y="1457"/>
                  </a:lnTo>
                  <a:lnTo>
                    <a:pt x="257" y="1484"/>
                  </a:lnTo>
                  <a:lnTo>
                    <a:pt x="265" y="1511"/>
                  </a:lnTo>
                  <a:lnTo>
                    <a:pt x="273" y="1536"/>
                  </a:lnTo>
                  <a:lnTo>
                    <a:pt x="284" y="1562"/>
                  </a:lnTo>
                  <a:lnTo>
                    <a:pt x="294" y="1586"/>
                  </a:lnTo>
                  <a:lnTo>
                    <a:pt x="307" y="1608"/>
                  </a:lnTo>
                  <a:lnTo>
                    <a:pt x="322" y="1629"/>
                  </a:lnTo>
                  <a:lnTo>
                    <a:pt x="329" y="1638"/>
                  </a:lnTo>
                  <a:lnTo>
                    <a:pt x="337" y="1648"/>
                  </a:lnTo>
                  <a:lnTo>
                    <a:pt x="347" y="1656"/>
                  </a:lnTo>
                  <a:lnTo>
                    <a:pt x="356" y="1664"/>
                  </a:lnTo>
                  <a:lnTo>
                    <a:pt x="366" y="1671"/>
                  </a:lnTo>
                  <a:lnTo>
                    <a:pt x="376" y="1677"/>
                  </a:lnTo>
                  <a:lnTo>
                    <a:pt x="387" y="1683"/>
                  </a:lnTo>
                  <a:lnTo>
                    <a:pt x="398" y="1687"/>
                  </a:lnTo>
                  <a:lnTo>
                    <a:pt x="410" y="1691"/>
                  </a:lnTo>
                  <a:lnTo>
                    <a:pt x="423" y="1694"/>
                  </a:lnTo>
                  <a:lnTo>
                    <a:pt x="436" y="1697"/>
                  </a:lnTo>
                  <a:lnTo>
                    <a:pt x="450" y="1698"/>
                  </a:lnTo>
                  <a:lnTo>
                    <a:pt x="450" y="1698"/>
                  </a:lnTo>
                  <a:lnTo>
                    <a:pt x="463" y="1698"/>
                  </a:lnTo>
                  <a:lnTo>
                    <a:pt x="477" y="1696"/>
                  </a:lnTo>
                  <a:lnTo>
                    <a:pt x="490" y="1692"/>
                  </a:lnTo>
                  <a:lnTo>
                    <a:pt x="502" y="1686"/>
                  </a:lnTo>
                  <a:lnTo>
                    <a:pt x="515" y="1680"/>
                  </a:lnTo>
                  <a:lnTo>
                    <a:pt x="528" y="1672"/>
                  </a:lnTo>
                  <a:lnTo>
                    <a:pt x="541" y="1664"/>
                  </a:lnTo>
                  <a:lnTo>
                    <a:pt x="553" y="1653"/>
                  </a:lnTo>
                  <a:lnTo>
                    <a:pt x="575" y="1632"/>
                  </a:lnTo>
                  <a:lnTo>
                    <a:pt x="596" y="1611"/>
                  </a:lnTo>
                  <a:lnTo>
                    <a:pt x="615" y="1589"/>
                  </a:lnTo>
                  <a:lnTo>
                    <a:pt x="630" y="1569"/>
                  </a:lnTo>
                  <a:lnTo>
                    <a:pt x="630" y="1569"/>
                  </a:lnTo>
                  <a:lnTo>
                    <a:pt x="639" y="1555"/>
                  </a:lnTo>
                  <a:lnTo>
                    <a:pt x="648" y="1541"/>
                  </a:lnTo>
                  <a:lnTo>
                    <a:pt x="653" y="1526"/>
                  </a:lnTo>
                  <a:lnTo>
                    <a:pt x="657" y="1512"/>
                  </a:lnTo>
                  <a:lnTo>
                    <a:pt x="659" y="1498"/>
                  </a:lnTo>
                  <a:lnTo>
                    <a:pt x="659" y="1483"/>
                  </a:lnTo>
                  <a:lnTo>
                    <a:pt x="659" y="1469"/>
                  </a:lnTo>
                  <a:lnTo>
                    <a:pt x="657" y="1453"/>
                  </a:lnTo>
                  <a:lnTo>
                    <a:pt x="655" y="1438"/>
                  </a:lnTo>
                  <a:lnTo>
                    <a:pt x="651" y="1424"/>
                  </a:lnTo>
                  <a:lnTo>
                    <a:pt x="643" y="1394"/>
                  </a:lnTo>
                  <a:lnTo>
                    <a:pt x="623" y="1334"/>
                  </a:lnTo>
                  <a:lnTo>
                    <a:pt x="615" y="1305"/>
                  </a:lnTo>
                  <a:lnTo>
                    <a:pt x="611" y="1289"/>
                  </a:lnTo>
                  <a:lnTo>
                    <a:pt x="609" y="1275"/>
                  </a:lnTo>
                  <a:lnTo>
                    <a:pt x="608" y="1260"/>
                  </a:lnTo>
                  <a:lnTo>
                    <a:pt x="608" y="1245"/>
                  </a:lnTo>
                  <a:lnTo>
                    <a:pt x="608" y="1231"/>
                  </a:lnTo>
                  <a:lnTo>
                    <a:pt x="610" y="1217"/>
                  </a:lnTo>
                  <a:lnTo>
                    <a:pt x="615" y="1202"/>
                  </a:lnTo>
                  <a:lnTo>
                    <a:pt x="621" y="1188"/>
                  </a:lnTo>
                  <a:lnTo>
                    <a:pt x="628" y="1174"/>
                  </a:lnTo>
                  <a:lnTo>
                    <a:pt x="638" y="1160"/>
                  </a:lnTo>
                  <a:lnTo>
                    <a:pt x="650" y="1147"/>
                  </a:lnTo>
                  <a:lnTo>
                    <a:pt x="665" y="1133"/>
                  </a:lnTo>
                  <a:lnTo>
                    <a:pt x="682" y="1119"/>
                  </a:lnTo>
                  <a:lnTo>
                    <a:pt x="701" y="1106"/>
                  </a:lnTo>
                  <a:lnTo>
                    <a:pt x="701" y="1106"/>
                  </a:lnTo>
                  <a:lnTo>
                    <a:pt x="700" y="1108"/>
                  </a:lnTo>
                  <a:lnTo>
                    <a:pt x="700" y="1108"/>
                  </a:lnTo>
                  <a:lnTo>
                    <a:pt x="699" y="1110"/>
                  </a:lnTo>
                  <a:lnTo>
                    <a:pt x="698" y="1113"/>
                  </a:lnTo>
                  <a:lnTo>
                    <a:pt x="698" y="1113"/>
                  </a:lnTo>
                  <a:lnTo>
                    <a:pt x="694" y="1113"/>
                  </a:lnTo>
                  <a:lnTo>
                    <a:pt x="691" y="1115"/>
                  </a:lnTo>
                  <a:lnTo>
                    <a:pt x="687" y="1119"/>
                  </a:lnTo>
                  <a:lnTo>
                    <a:pt x="686" y="1122"/>
                  </a:lnTo>
                  <a:lnTo>
                    <a:pt x="685" y="1126"/>
                  </a:lnTo>
                  <a:lnTo>
                    <a:pt x="685" y="1130"/>
                  </a:lnTo>
                  <a:lnTo>
                    <a:pt x="686" y="1134"/>
                  </a:lnTo>
                  <a:lnTo>
                    <a:pt x="689" y="1138"/>
                  </a:lnTo>
                  <a:lnTo>
                    <a:pt x="689" y="1138"/>
                  </a:lnTo>
                  <a:lnTo>
                    <a:pt x="718" y="1174"/>
                  </a:lnTo>
                  <a:lnTo>
                    <a:pt x="747" y="1209"/>
                  </a:lnTo>
                  <a:lnTo>
                    <a:pt x="747" y="1209"/>
                  </a:lnTo>
                  <a:lnTo>
                    <a:pt x="722" y="1238"/>
                  </a:lnTo>
                  <a:lnTo>
                    <a:pt x="700" y="1267"/>
                  </a:lnTo>
                  <a:lnTo>
                    <a:pt x="700" y="1267"/>
                  </a:lnTo>
                  <a:lnTo>
                    <a:pt x="699" y="1267"/>
                  </a:lnTo>
                  <a:lnTo>
                    <a:pt x="699" y="1267"/>
                  </a:lnTo>
                  <a:lnTo>
                    <a:pt x="699" y="1267"/>
                  </a:lnTo>
                  <a:lnTo>
                    <a:pt x="699" y="1267"/>
                  </a:lnTo>
                  <a:lnTo>
                    <a:pt x="697" y="1272"/>
                  </a:lnTo>
                  <a:lnTo>
                    <a:pt x="697" y="1272"/>
                  </a:lnTo>
                  <a:lnTo>
                    <a:pt x="694" y="1275"/>
                  </a:lnTo>
                  <a:lnTo>
                    <a:pt x="693" y="1278"/>
                  </a:lnTo>
                  <a:lnTo>
                    <a:pt x="693" y="1281"/>
                  </a:lnTo>
                  <a:lnTo>
                    <a:pt x="693" y="1285"/>
                  </a:lnTo>
                  <a:lnTo>
                    <a:pt x="696" y="1289"/>
                  </a:lnTo>
                  <a:lnTo>
                    <a:pt x="700" y="1294"/>
                  </a:lnTo>
                  <a:lnTo>
                    <a:pt x="706" y="1298"/>
                  </a:lnTo>
                  <a:lnTo>
                    <a:pt x="713" y="1299"/>
                  </a:lnTo>
                  <a:lnTo>
                    <a:pt x="720" y="1298"/>
                  </a:lnTo>
                  <a:lnTo>
                    <a:pt x="722" y="1296"/>
                  </a:lnTo>
                  <a:lnTo>
                    <a:pt x="726" y="1294"/>
                  </a:lnTo>
                  <a:lnTo>
                    <a:pt x="726" y="1294"/>
                  </a:lnTo>
                  <a:lnTo>
                    <a:pt x="779" y="1247"/>
                  </a:lnTo>
                  <a:lnTo>
                    <a:pt x="779" y="1247"/>
                  </a:lnTo>
                  <a:lnTo>
                    <a:pt x="830" y="1312"/>
                  </a:lnTo>
                  <a:lnTo>
                    <a:pt x="830" y="1312"/>
                  </a:lnTo>
                  <a:lnTo>
                    <a:pt x="824" y="1319"/>
                  </a:lnTo>
                  <a:lnTo>
                    <a:pt x="824" y="1319"/>
                  </a:lnTo>
                  <a:lnTo>
                    <a:pt x="822" y="1322"/>
                  </a:lnTo>
                  <a:lnTo>
                    <a:pt x="821" y="1326"/>
                  </a:lnTo>
                  <a:lnTo>
                    <a:pt x="821" y="1329"/>
                  </a:lnTo>
                  <a:lnTo>
                    <a:pt x="822" y="1333"/>
                  </a:lnTo>
                  <a:lnTo>
                    <a:pt x="824" y="1339"/>
                  </a:lnTo>
                  <a:lnTo>
                    <a:pt x="829" y="1343"/>
                  </a:lnTo>
                  <a:lnTo>
                    <a:pt x="835" y="1347"/>
                  </a:lnTo>
                  <a:lnTo>
                    <a:pt x="842" y="1348"/>
                  </a:lnTo>
                  <a:lnTo>
                    <a:pt x="845" y="1348"/>
                  </a:lnTo>
                  <a:lnTo>
                    <a:pt x="849" y="1347"/>
                  </a:lnTo>
                  <a:lnTo>
                    <a:pt x="851" y="1346"/>
                  </a:lnTo>
                  <a:lnTo>
                    <a:pt x="855" y="1342"/>
                  </a:lnTo>
                  <a:lnTo>
                    <a:pt x="855" y="1342"/>
                  </a:lnTo>
                  <a:lnTo>
                    <a:pt x="855" y="1342"/>
                  </a:lnTo>
                  <a:lnTo>
                    <a:pt x="855" y="1342"/>
                  </a:lnTo>
                  <a:lnTo>
                    <a:pt x="895" y="1394"/>
                  </a:lnTo>
                  <a:lnTo>
                    <a:pt x="895" y="1394"/>
                  </a:lnTo>
                  <a:lnTo>
                    <a:pt x="904" y="1404"/>
                  </a:lnTo>
                  <a:lnTo>
                    <a:pt x="913" y="1414"/>
                  </a:lnTo>
                  <a:lnTo>
                    <a:pt x="924" y="1423"/>
                  </a:lnTo>
                  <a:lnTo>
                    <a:pt x="934" y="1432"/>
                  </a:lnTo>
                  <a:lnTo>
                    <a:pt x="945" y="1439"/>
                  </a:lnTo>
                  <a:lnTo>
                    <a:pt x="955" y="1446"/>
                  </a:lnTo>
                  <a:lnTo>
                    <a:pt x="967" y="1451"/>
                  </a:lnTo>
                  <a:lnTo>
                    <a:pt x="979" y="1456"/>
                  </a:lnTo>
                  <a:lnTo>
                    <a:pt x="991" y="1459"/>
                  </a:lnTo>
                  <a:lnTo>
                    <a:pt x="1002" y="1462"/>
                  </a:lnTo>
                  <a:lnTo>
                    <a:pt x="1015" y="1462"/>
                  </a:lnTo>
                  <a:lnTo>
                    <a:pt x="1027" y="1462"/>
                  </a:lnTo>
                  <a:lnTo>
                    <a:pt x="1040" y="1460"/>
                  </a:lnTo>
                  <a:lnTo>
                    <a:pt x="1053" y="1457"/>
                  </a:lnTo>
                  <a:lnTo>
                    <a:pt x="1067" y="1452"/>
                  </a:lnTo>
                  <a:lnTo>
                    <a:pt x="1079" y="1446"/>
                  </a:lnTo>
                  <a:lnTo>
                    <a:pt x="1079" y="1446"/>
                  </a:lnTo>
                  <a:lnTo>
                    <a:pt x="1099" y="1436"/>
                  </a:lnTo>
                  <a:lnTo>
                    <a:pt x="1118" y="1423"/>
                  </a:lnTo>
                  <a:lnTo>
                    <a:pt x="1136" y="1408"/>
                  </a:lnTo>
                  <a:lnTo>
                    <a:pt x="1152" y="1392"/>
                  </a:lnTo>
                  <a:lnTo>
                    <a:pt x="1167" y="1375"/>
                  </a:lnTo>
                  <a:lnTo>
                    <a:pt x="1181" y="1356"/>
                  </a:lnTo>
                  <a:lnTo>
                    <a:pt x="1193" y="1336"/>
                  </a:lnTo>
                  <a:lnTo>
                    <a:pt x="1205" y="1316"/>
                  </a:lnTo>
                  <a:lnTo>
                    <a:pt x="1215" y="1295"/>
                  </a:lnTo>
                  <a:lnTo>
                    <a:pt x="1223" y="1273"/>
                  </a:lnTo>
                  <a:lnTo>
                    <a:pt x="1230" y="1251"/>
                  </a:lnTo>
                  <a:lnTo>
                    <a:pt x="1236" y="1229"/>
                  </a:lnTo>
                  <a:lnTo>
                    <a:pt x="1241" y="1206"/>
                  </a:lnTo>
                  <a:lnTo>
                    <a:pt x="1244" y="1184"/>
                  </a:lnTo>
                  <a:lnTo>
                    <a:pt x="1246" y="1162"/>
                  </a:lnTo>
                  <a:lnTo>
                    <a:pt x="1246" y="1141"/>
                  </a:lnTo>
                  <a:lnTo>
                    <a:pt x="1246" y="1141"/>
                  </a:lnTo>
                  <a:lnTo>
                    <a:pt x="1244" y="1116"/>
                  </a:lnTo>
                  <a:lnTo>
                    <a:pt x="1241" y="1093"/>
                  </a:lnTo>
                  <a:lnTo>
                    <a:pt x="1235" y="1071"/>
                  </a:lnTo>
                  <a:lnTo>
                    <a:pt x="1227" y="1048"/>
                  </a:lnTo>
                  <a:lnTo>
                    <a:pt x="1219" y="1027"/>
                  </a:lnTo>
                  <a:lnTo>
                    <a:pt x="1207" y="1007"/>
                  </a:lnTo>
                  <a:lnTo>
                    <a:pt x="1195" y="987"/>
                  </a:lnTo>
                  <a:lnTo>
                    <a:pt x="1181" y="969"/>
                  </a:lnTo>
                  <a:lnTo>
                    <a:pt x="1167" y="950"/>
                  </a:lnTo>
                  <a:lnTo>
                    <a:pt x="1151" y="934"/>
                  </a:lnTo>
                  <a:lnTo>
                    <a:pt x="1134" y="917"/>
                  </a:lnTo>
                  <a:lnTo>
                    <a:pt x="1117" y="902"/>
                  </a:lnTo>
                  <a:lnTo>
                    <a:pt x="1098" y="888"/>
                  </a:lnTo>
                  <a:lnTo>
                    <a:pt x="1078" y="875"/>
                  </a:lnTo>
                  <a:lnTo>
                    <a:pt x="1058" y="862"/>
                  </a:lnTo>
                  <a:lnTo>
                    <a:pt x="1038" y="852"/>
                  </a:lnTo>
                  <a:lnTo>
                    <a:pt x="1038" y="852"/>
                  </a:lnTo>
                  <a:lnTo>
                    <a:pt x="1035" y="851"/>
                  </a:lnTo>
                  <a:lnTo>
                    <a:pt x="1031" y="851"/>
                  </a:lnTo>
                  <a:lnTo>
                    <a:pt x="1029" y="852"/>
                  </a:lnTo>
                  <a:lnTo>
                    <a:pt x="1027" y="854"/>
                  </a:lnTo>
                  <a:lnTo>
                    <a:pt x="1026" y="856"/>
                  </a:lnTo>
                  <a:lnTo>
                    <a:pt x="1024" y="859"/>
                  </a:lnTo>
                  <a:lnTo>
                    <a:pt x="1024" y="861"/>
                  </a:lnTo>
                  <a:lnTo>
                    <a:pt x="1026" y="865"/>
                  </a:lnTo>
                  <a:lnTo>
                    <a:pt x="1026" y="865"/>
                  </a:lnTo>
                  <a:lnTo>
                    <a:pt x="1023" y="865"/>
                  </a:lnTo>
                  <a:lnTo>
                    <a:pt x="1023" y="865"/>
                  </a:lnTo>
                  <a:lnTo>
                    <a:pt x="967" y="908"/>
                  </a:lnTo>
                  <a:lnTo>
                    <a:pt x="911" y="952"/>
                  </a:lnTo>
                  <a:lnTo>
                    <a:pt x="856" y="997"/>
                  </a:lnTo>
                  <a:lnTo>
                    <a:pt x="799" y="1040"/>
                  </a:lnTo>
                  <a:lnTo>
                    <a:pt x="799" y="1040"/>
                  </a:lnTo>
                  <a:lnTo>
                    <a:pt x="834" y="996"/>
                  </a:lnTo>
                  <a:lnTo>
                    <a:pt x="869" y="950"/>
                  </a:lnTo>
                  <a:lnTo>
                    <a:pt x="902" y="903"/>
                  </a:lnTo>
                  <a:lnTo>
                    <a:pt x="934" y="856"/>
                  </a:lnTo>
                  <a:lnTo>
                    <a:pt x="934" y="856"/>
                  </a:lnTo>
                  <a:lnTo>
                    <a:pt x="937" y="851"/>
                  </a:lnTo>
                  <a:lnTo>
                    <a:pt x="937" y="845"/>
                  </a:lnTo>
                  <a:lnTo>
                    <a:pt x="934" y="841"/>
                  </a:lnTo>
                  <a:lnTo>
                    <a:pt x="931" y="836"/>
                  </a:lnTo>
                  <a:lnTo>
                    <a:pt x="926" y="834"/>
                  </a:lnTo>
                  <a:lnTo>
                    <a:pt x="920" y="834"/>
                  </a:lnTo>
                  <a:lnTo>
                    <a:pt x="916" y="834"/>
                  </a:lnTo>
                  <a:lnTo>
                    <a:pt x="910" y="838"/>
                  </a:lnTo>
                  <a:lnTo>
                    <a:pt x="910" y="838"/>
                  </a:lnTo>
                  <a:lnTo>
                    <a:pt x="855" y="882"/>
                  </a:lnTo>
                  <a:lnTo>
                    <a:pt x="809" y="921"/>
                  </a:lnTo>
                  <a:lnTo>
                    <a:pt x="762" y="963"/>
                  </a:lnTo>
                  <a:lnTo>
                    <a:pt x="739" y="984"/>
                  </a:lnTo>
                  <a:lnTo>
                    <a:pt x="718" y="1005"/>
                  </a:lnTo>
                  <a:lnTo>
                    <a:pt x="700" y="1026"/>
                  </a:lnTo>
                  <a:lnTo>
                    <a:pt x="685" y="1044"/>
                  </a:lnTo>
                  <a:lnTo>
                    <a:pt x="680" y="1053"/>
                  </a:lnTo>
                  <a:lnTo>
                    <a:pt x="676" y="1061"/>
                  </a:lnTo>
                  <a:lnTo>
                    <a:pt x="672" y="1068"/>
                  </a:lnTo>
                  <a:lnTo>
                    <a:pt x="670" y="1074"/>
                  </a:lnTo>
                  <a:lnTo>
                    <a:pt x="670" y="1080"/>
                  </a:lnTo>
                  <a:lnTo>
                    <a:pt x="671" y="1086"/>
                  </a:lnTo>
                  <a:lnTo>
                    <a:pt x="673" y="1089"/>
                  </a:lnTo>
                  <a:lnTo>
                    <a:pt x="678" y="1093"/>
                  </a:lnTo>
                  <a:lnTo>
                    <a:pt x="678" y="1093"/>
                  </a:lnTo>
                  <a:lnTo>
                    <a:pt x="680" y="1093"/>
                  </a:lnTo>
                  <a:lnTo>
                    <a:pt x="680" y="1093"/>
                  </a:lnTo>
                  <a:lnTo>
                    <a:pt x="659" y="1106"/>
                  </a:lnTo>
                  <a:lnTo>
                    <a:pt x="641" y="1121"/>
                  </a:lnTo>
                  <a:lnTo>
                    <a:pt x="634" y="1128"/>
                  </a:lnTo>
                  <a:lnTo>
                    <a:pt x="625" y="1136"/>
                  </a:lnTo>
                  <a:lnTo>
                    <a:pt x="619" y="1144"/>
                  </a:lnTo>
                  <a:lnTo>
                    <a:pt x="612" y="1154"/>
                  </a:lnTo>
                  <a:lnTo>
                    <a:pt x="608" y="1163"/>
                  </a:lnTo>
                  <a:lnTo>
                    <a:pt x="602" y="1172"/>
                  </a:lnTo>
                  <a:lnTo>
                    <a:pt x="598" y="1183"/>
                  </a:lnTo>
                  <a:lnTo>
                    <a:pt x="594" y="1195"/>
                  </a:lnTo>
                  <a:lnTo>
                    <a:pt x="588" y="1219"/>
                  </a:lnTo>
                  <a:lnTo>
                    <a:pt x="583" y="1248"/>
                  </a:lnTo>
                  <a:lnTo>
                    <a:pt x="583" y="1248"/>
                  </a:lnTo>
                  <a:lnTo>
                    <a:pt x="582" y="1258"/>
                  </a:lnTo>
                  <a:lnTo>
                    <a:pt x="582" y="1267"/>
                  </a:lnTo>
                  <a:lnTo>
                    <a:pt x="582" y="1288"/>
                  </a:lnTo>
                  <a:lnTo>
                    <a:pt x="582" y="1288"/>
                  </a:lnTo>
                  <a:lnTo>
                    <a:pt x="577" y="1282"/>
                  </a:lnTo>
                  <a:lnTo>
                    <a:pt x="574" y="1280"/>
                  </a:lnTo>
                  <a:lnTo>
                    <a:pt x="570" y="1279"/>
                  </a:lnTo>
                  <a:lnTo>
                    <a:pt x="567" y="1279"/>
                  </a:lnTo>
                  <a:lnTo>
                    <a:pt x="563" y="1279"/>
                  </a:lnTo>
                  <a:lnTo>
                    <a:pt x="560" y="1281"/>
                  </a:lnTo>
                  <a:lnTo>
                    <a:pt x="555" y="1284"/>
                  </a:lnTo>
                  <a:lnTo>
                    <a:pt x="555" y="1284"/>
                  </a:lnTo>
                  <a:lnTo>
                    <a:pt x="501" y="1339"/>
                  </a:lnTo>
                  <a:lnTo>
                    <a:pt x="445" y="1398"/>
                  </a:lnTo>
                  <a:lnTo>
                    <a:pt x="418" y="1428"/>
                  </a:lnTo>
                  <a:lnTo>
                    <a:pt x="396" y="1456"/>
                  </a:lnTo>
                  <a:lnTo>
                    <a:pt x="376" y="1480"/>
                  </a:lnTo>
                  <a:lnTo>
                    <a:pt x="362" y="1501"/>
                  </a:lnTo>
                  <a:lnTo>
                    <a:pt x="362" y="1501"/>
                  </a:lnTo>
                  <a:lnTo>
                    <a:pt x="388" y="1458"/>
                  </a:lnTo>
                  <a:lnTo>
                    <a:pt x="415" y="1415"/>
                  </a:lnTo>
                  <a:lnTo>
                    <a:pt x="440" y="1371"/>
                  </a:lnTo>
                  <a:lnTo>
                    <a:pt x="469" y="1328"/>
                  </a:lnTo>
                  <a:lnTo>
                    <a:pt x="497" y="1286"/>
                  </a:lnTo>
                  <a:lnTo>
                    <a:pt x="526" y="1245"/>
                  </a:lnTo>
                  <a:lnTo>
                    <a:pt x="584" y="1162"/>
                  </a:lnTo>
                  <a:lnTo>
                    <a:pt x="584" y="1162"/>
                  </a:lnTo>
                  <a:lnTo>
                    <a:pt x="587" y="1158"/>
                  </a:lnTo>
                  <a:lnTo>
                    <a:pt x="588" y="1155"/>
                  </a:lnTo>
                  <a:lnTo>
                    <a:pt x="588" y="1152"/>
                  </a:lnTo>
                  <a:lnTo>
                    <a:pt x="588" y="1149"/>
                  </a:lnTo>
                  <a:lnTo>
                    <a:pt x="586" y="1144"/>
                  </a:lnTo>
                  <a:lnTo>
                    <a:pt x="581" y="1140"/>
                  </a:lnTo>
                  <a:lnTo>
                    <a:pt x="575" y="1137"/>
                  </a:lnTo>
                  <a:lnTo>
                    <a:pt x="568" y="1136"/>
                  </a:lnTo>
                  <a:lnTo>
                    <a:pt x="562" y="1136"/>
                  </a:lnTo>
                  <a:lnTo>
                    <a:pt x="555" y="1140"/>
                  </a:lnTo>
                  <a:lnTo>
                    <a:pt x="555" y="1140"/>
                  </a:lnTo>
                  <a:lnTo>
                    <a:pt x="542" y="1151"/>
                  </a:lnTo>
                  <a:lnTo>
                    <a:pt x="542" y="1151"/>
                  </a:lnTo>
                  <a:lnTo>
                    <a:pt x="581" y="1109"/>
                  </a:lnTo>
                  <a:lnTo>
                    <a:pt x="622" y="1068"/>
                  </a:lnTo>
                  <a:lnTo>
                    <a:pt x="703" y="987"/>
                  </a:lnTo>
                  <a:lnTo>
                    <a:pt x="786" y="908"/>
                  </a:lnTo>
                  <a:lnTo>
                    <a:pt x="870" y="829"/>
                  </a:lnTo>
                  <a:lnTo>
                    <a:pt x="870" y="829"/>
                  </a:lnTo>
                  <a:lnTo>
                    <a:pt x="872" y="826"/>
                  </a:lnTo>
                  <a:lnTo>
                    <a:pt x="873" y="824"/>
                  </a:lnTo>
                  <a:lnTo>
                    <a:pt x="875" y="818"/>
                  </a:lnTo>
                  <a:lnTo>
                    <a:pt x="873" y="811"/>
                  </a:lnTo>
                  <a:lnTo>
                    <a:pt x="870" y="806"/>
                  </a:lnTo>
                  <a:lnTo>
                    <a:pt x="866" y="801"/>
                  </a:lnTo>
                  <a:lnTo>
                    <a:pt x="861" y="799"/>
                  </a:lnTo>
                  <a:lnTo>
                    <a:pt x="855" y="798"/>
                  </a:lnTo>
                  <a:lnTo>
                    <a:pt x="851" y="799"/>
                  </a:lnTo>
                  <a:lnTo>
                    <a:pt x="848" y="801"/>
                  </a:lnTo>
                  <a:lnTo>
                    <a:pt x="848" y="801"/>
                  </a:lnTo>
                  <a:lnTo>
                    <a:pt x="810" y="827"/>
                  </a:lnTo>
                  <a:lnTo>
                    <a:pt x="774" y="854"/>
                  </a:lnTo>
                  <a:lnTo>
                    <a:pt x="703" y="909"/>
                  </a:lnTo>
                  <a:lnTo>
                    <a:pt x="632" y="965"/>
                  </a:lnTo>
                  <a:lnTo>
                    <a:pt x="563" y="1024"/>
                  </a:lnTo>
                  <a:lnTo>
                    <a:pt x="563" y="1024"/>
                  </a:lnTo>
                  <a:lnTo>
                    <a:pt x="570" y="1017"/>
                  </a:lnTo>
                  <a:lnTo>
                    <a:pt x="570" y="1017"/>
                  </a:lnTo>
                  <a:lnTo>
                    <a:pt x="641" y="939"/>
                  </a:lnTo>
                  <a:lnTo>
                    <a:pt x="708" y="860"/>
                  </a:lnTo>
                  <a:lnTo>
                    <a:pt x="774" y="779"/>
                  </a:lnTo>
                  <a:lnTo>
                    <a:pt x="807" y="738"/>
                  </a:lnTo>
                  <a:lnTo>
                    <a:pt x="838" y="696"/>
                  </a:lnTo>
                  <a:lnTo>
                    <a:pt x="838" y="696"/>
                  </a:lnTo>
                  <a:lnTo>
                    <a:pt x="841" y="693"/>
                  </a:lnTo>
                  <a:lnTo>
                    <a:pt x="842" y="689"/>
                  </a:lnTo>
                  <a:lnTo>
                    <a:pt x="842" y="685"/>
                  </a:lnTo>
                  <a:lnTo>
                    <a:pt x="840" y="682"/>
                  </a:lnTo>
                  <a:lnTo>
                    <a:pt x="838" y="680"/>
                  </a:lnTo>
                  <a:lnTo>
                    <a:pt x="835" y="677"/>
                  </a:lnTo>
                  <a:lnTo>
                    <a:pt x="828" y="675"/>
                  </a:lnTo>
                  <a:lnTo>
                    <a:pt x="828" y="675"/>
                  </a:lnTo>
                  <a:lnTo>
                    <a:pt x="883" y="620"/>
                  </a:lnTo>
                  <a:lnTo>
                    <a:pt x="939" y="566"/>
                  </a:lnTo>
                  <a:lnTo>
                    <a:pt x="939" y="566"/>
                  </a:lnTo>
                  <a:lnTo>
                    <a:pt x="925" y="580"/>
                  </a:lnTo>
                  <a:lnTo>
                    <a:pt x="913" y="595"/>
                  </a:lnTo>
                  <a:lnTo>
                    <a:pt x="903" y="611"/>
                  </a:lnTo>
                  <a:lnTo>
                    <a:pt x="895" y="626"/>
                  </a:lnTo>
                  <a:lnTo>
                    <a:pt x="888" y="642"/>
                  </a:lnTo>
                  <a:lnTo>
                    <a:pt x="884" y="659"/>
                  </a:lnTo>
                  <a:lnTo>
                    <a:pt x="883" y="674"/>
                  </a:lnTo>
                  <a:lnTo>
                    <a:pt x="884" y="690"/>
                  </a:lnTo>
                  <a:lnTo>
                    <a:pt x="888" y="708"/>
                  </a:lnTo>
                  <a:lnTo>
                    <a:pt x="893" y="724"/>
                  </a:lnTo>
                  <a:lnTo>
                    <a:pt x="904" y="740"/>
                  </a:lnTo>
                  <a:lnTo>
                    <a:pt x="917" y="758"/>
                  </a:lnTo>
                  <a:lnTo>
                    <a:pt x="933" y="776"/>
                  </a:lnTo>
                  <a:lnTo>
                    <a:pt x="953" y="793"/>
                  </a:lnTo>
                  <a:lnTo>
                    <a:pt x="976" y="811"/>
                  </a:lnTo>
                  <a:lnTo>
                    <a:pt x="1003" y="828"/>
                  </a:lnTo>
                  <a:lnTo>
                    <a:pt x="1003" y="828"/>
                  </a:lnTo>
                  <a:lnTo>
                    <a:pt x="1009" y="831"/>
                  </a:lnTo>
                  <a:lnTo>
                    <a:pt x="1014" y="831"/>
                  </a:lnTo>
                  <a:lnTo>
                    <a:pt x="1019" y="828"/>
                  </a:lnTo>
                  <a:lnTo>
                    <a:pt x="1023" y="825"/>
                  </a:lnTo>
                  <a:lnTo>
                    <a:pt x="1026" y="820"/>
                  </a:lnTo>
                  <a:lnTo>
                    <a:pt x="1027" y="814"/>
                  </a:lnTo>
                  <a:lnTo>
                    <a:pt x="1026" y="810"/>
                  </a:lnTo>
                  <a:lnTo>
                    <a:pt x="1022" y="805"/>
                  </a:lnTo>
                  <a:lnTo>
                    <a:pt x="1022" y="805"/>
                  </a:lnTo>
                  <a:lnTo>
                    <a:pt x="1005" y="788"/>
                  </a:lnTo>
                  <a:lnTo>
                    <a:pt x="988" y="773"/>
                  </a:lnTo>
                  <a:lnTo>
                    <a:pt x="973" y="757"/>
                  </a:lnTo>
                  <a:lnTo>
                    <a:pt x="960" y="742"/>
                  </a:lnTo>
                  <a:lnTo>
                    <a:pt x="950" y="726"/>
                  </a:lnTo>
                  <a:lnTo>
                    <a:pt x="940" y="710"/>
                  </a:lnTo>
                  <a:lnTo>
                    <a:pt x="933" y="695"/>
                  </a:lnTo>
                  <a:lnTo>
                    <a:pt x="928" y="680"/>
                  </a:lnTo>
                  <a:lnTo>
                    <a:pt x="926" y="664"/>
                  </a:lnTo>
                  <a:lnTo>
                    <a:pt x="926" y="656"/>
                  </a:lnTo>
                  <a:lnTo>
                    <a:pt x="927" y="649"/>
                  </a:lnTo>
                  <a:lnTo>
                    <a:pt x="928" y="641"/>
                  </a:lnTo>
                  <a:lnTo>
                    <a:pt x="931" y="633"/>
                  </a:lnTo>
                  <a:lnTo>
                    <a:pt x="933" y="626"/>
                  </a:lnTo>
                  <a:lnTo>
                    <a:pt x="937" y="618"/>
                  </a:lnTo>
                  <a:lnTo>
                    <a:pt x="947" y="601"/>
                  </a:lnTo>
                  <a:lnTo>
                    <a:pt x="960" y="585"/>
                  </a:lnTo>
                  <a:lnTo>
                    <a:pt x="978" y="568"/>
                  </a:lnTo>
                  <a:lnTo>
                    <a:pt x="998" y="552"/>
                  </a:lnTo>
                  <a:lnTo>
                    <a:pt x="998" y="552"/>
                  </a:lnTo>
                  <a:lnTo>
                    <a:pt x="1028" y="531"/>
                  </a:lnTo>
                  <a:lnTo>
                    <a:pt x="1060" y="511"/>
                  </a:lnTo>
                  <a:lnTo>
                    <a:pt x="1091" y="494"/>
                  </a:lnTo>
                  <a:lnTo>
                    <a:pt x="1124" y="476"/>
                  </a:lnTo>
                  <a:lnTo>
                    <a:pt x="1191" y="441"/>
                  </a:lnTo>
                  <a:lnTo>
                    <a:pt x="1256" y="407"/>
                  </a:lnTo>
                  <a:lnTo>
                    <a:pt x="1256" y="407"/>
                  </a:lnTo>
                  <a:lnTo>
                    <a:pt x="1305" y="380"/>
                  </a:lnTo>
                  <a:lnTo>
                    <a:pt x="1330" y="366"/>
                  </a:lnTo>
                  <a:lnTo>
                    <a:pt x="1355" y="350"/>
                  </a:lnTo>
                  <a:lnTo>
                    <a:pt x="1379" y="333"/>
                  </a:lnTo>
                  <a:lnTo>
                    <a:pt x="1402" y="317"/>
                  </a:lnTo>
                  <a:lnTo>
                    <a:pt x="1426" y="298"/>
                  </a:lnTo>
                  <a:lnTo>
                    <a:pt x="1447" y="279"/>
                  </a:lnTo>
                  <a:lnTo>
                    <a:pt x="1467" y="259"/>
                  </a:lnTo>
                  <a:lnTo>
                    <a:pt x="1486" y="237"/>
                  </a:lnTo>
                  <a:lnTo>
                    <a:pt x="1502" y="215"/>
                  </a:lnTo>
                  <a:lnTo>
                    <a:pt x="1509" y="203"/>
                  </a:lnTo>
                  <a:lnTo>
                    <a:pt x="1515" y="190"/>
                  </a:lnTo>
                  <a:lnTo>
                    <a:pt x="1522" y="179"/>
                  </a:lnTo>
                  <a:lnTo>
                    <a:pt x="1527" y="166"/>
                  </a:lnTo>
                  <a:lnTo>
                    <a:pt x="1531" y="152"/>
                  </a:lnTo>
                  <a:lnTo>
                    <a:pt x="1535" y="139"/>
                  </a:lnTo>
                  <a:lnTo>
                    <a:pt x="1538" y="125"/>
                  </a:lnTo>
                  <a:lnTo>
                    <a:pt x="1541" y="110"/>
                  </a:lnTo>
                  <a:lnTo>
                    <a:pt x="1542" y="96"/>
                  </a:lnTo>
                  <a:lnTo>
                    <a:pt x="1542" y="80"/>
                  </a:lnTo>
                  <a:lnTo>
                    <a:pt x="1542" y="80"/>
                  </a:lnTo>
                  <a:lnTo>
                    <a:pt x="1542" y="77"/>
                  </a:lnTo>
                  <a:lnTo>
                    <a:pt x="1541" y="73"/>
                  </a:lnTo>
                  <a:lnTo>
                    <a:pt x="1537" y="67"/>
                  </a:lnTo>
                  <a:lnTo>
                    <a:pt x="1534" y="64"/>
                  </a:lnTo>
                  <a:lnTo>
                    <a:pt x="1531" y="63"/>
                  </a:lnTo>
                  <a:lnTo>
                    <a:pt x="1528" y="62"/>
                  </a:lnTo>
                  <a:lnTo>
                    <a:pt x="1523" y="62"/>
                  </a:lnTo>
                  <a:lnTo>
                    <a:pt x="1523" y="62"/>
                  </a:lnTo>
                  <a:lnTo>
                    <a:pt x="1500" y="63"/>
                  </a:lnTo>
                  <a:lnTo>
                    <a:pt x="1473" y="63"/>
                  </a:lnTo>
                  <a:lnTo>
                    <a:pt x="1443" y="62"/>
                  </a:lnTo>
                  <a:lnTo>
                    <a:pt x="1413" y="59"/>
                  </a:lnTo>
                  <a:lnTo>
                    <a:pt x="1379" y="56"/>
                  </a:lnTo>
                  <a:lnTo>
                    <a:pt x="1345" y="51"/>
                  </a:lnTo>
                  <a:lnTo>
                    <a:pt x="1271" y="41"/>
                  </a:lnTo>
                  <a:lnTo>
                    <a:pt x="1194" y="28"/>
                  </a:lnTo>
                  <a:lnTo>
                    <a:pt x="1115" y="16"/>
                  </a:lnTo>
                  <a:lnTo>
                    <a:pt x="1075" y="11"/>
                  </a:lnTo>
                  <a:lnTo>
                    <a:pt x="1035" y="7"/>
                  </a:lnTo>
                  <a:lnTo>
                    <a:pt x="995" y="3"/>
                  </a:lnTo>
                  <a:lnTo>
                    <a:pt x="955" y="1"/>
                  </a:lnTo>
                  <a:lnTo>
                    <a:pt x="955" y="1"/>
                  </a:lnTo>
                  <a:lnTo>
                    <a:pt x="953" y="1"/>
                  </a:lnTo>
                  <a:lnTo>
                    <a:pt x="953" y="1"/>
                  </a:lnTo>
                  <a:lnTo>
                    <a:pt x="919" y="0"/>
                  </a:lnTo>
                  <a:lnTo>
                    <a:pt x="885" y="0"/>
                  </a:lnTo>
                  <a:lnTo>
                    <a:pt x="852" y="1"/>
                  </a:lnTo>
                  <a:lnTo>
                    <a:pt x="821" y="3"/>
                  </a:lnTo>
                  <a:lnTo>
                    <a:pt x="792" y="8"/>
                  </a:lnTo>
                  <a:lnTo>
                    <a:pt x="762" y="14"/>
                  </a:lnTo>
                  <a:lnTo>
                    <a:pt x="735" y="22"/>
                  </a:lnTo>
                  <a:lnTo>
                    <a:pt x="710" y="32"/>
                  </a:lnTo>
                  <a:lnTo>
                    <a:pt x="698" y="38"/>
                  </a:lnTo>
                  <a:lnTo>
                    <a:pt x="686" y="44"/>
                  </a:lnTo>
                  <a:lnTo>
                    <a:pt x="674" y="51"/>
                  </a:lnTo>
                  <a:lnTo>
                    <a:pt x="664" y="58"/>
                  </a:lnTo>
                  <a:lnTo>
                    <a:pt x="655" y="66"/>
                  </a:lnTo>
                  <a:lnTo>
                    <a:pt x="645" y="76"/>
                  </a:lnTo>
                  <a:lnTo>
                    <a:pt x="636" y="85"/>
                  </a:lnTo>
                  <a:lnTo>
                    <a:pt x="628" y="94"/>
                  </a:lnTo>
                  <a:lnTo>
                    <a:pt x="621" y="105"/>
                  </a:lnTo>
                  <a:lnTo>
                    <a:pt x="614" y="117"/>
                  </a:lnTo>
                  <a:lnTo>
                    <a:pt x="607" y="128"/>
                  </a:lnTo>
                  <a:lnTo>
                    <a:pt x="601" y="141"/>
                  </a:lnTo>
                  <a:lnTo>
                    <a:pt x="596" y="155"/>
                  </a:lnTo>
                  <a:lnTo>
                    <a:pt x="593" y="169"/>
                  </a:lnTo>
                  <a:lnTo>
                    <a:pt x="589" y="185"/>
                  </a:lnTo>
                  <a:lnTo>
                    <a:pt x="586" y="200"/>
                  </a:lnTo>
                  <a:lnTo>
                    <a:pt x="586" y="200"/>
                  </a:lnTo>
                  <a:lnTo>
                    <a:pt x="561" y="227"/>
                  </a:lnTo>
                  <a:lnTo>
                    <a:pt x="561" y="227"/>
                  </a:lnTo>
                  <a:lnTo>
                    <a:pt x="540" y="230"/>
                  </a:lnTo>
                  <a:lnTo>
                    <a:pt x="518" y="233"/>
                  </a:lnTo>
                  <a:lnTo>
                    <a:pt x="493" y="234"/>
                  </a:lnTo>
                  <a:lnTo>
                    <a:pt x="469" y="233"/>
                  </a:lnTo>
                  <a:lnTo>
                    <a:pt x="469" y="233"/>
                  </a:lnTo>
                  <a:lnTo>
                    <a:pt x="464" y="228"/>
                  </a:lnTo>
                  <a:lnTo>
                    <a:pt x="458" y="225"/>
                  </a:lnTo>
                  <a:lnTo>
                    <a:pt x="456" y="225"/>
                  </a:lnTo>
                  <a:lnTo>
                    <a:pt x="452" y="225"/>
                  </a:lnTo>
                  <a:lnTo>
                    <a:pt x="449" y="227"/>
                  </a:lnTo>
                  <a:lnTo>
                    <a:pt x="446" y="229"/>
                  </a:lnTo>
                  <a:lnTo>
                    <a:pt x="446" y="229"/>
                  </a:lnTo>
                  <a:lnTo>
                    <a:pt x="445" y="230"/>
                  </a:lnTo>
                  <a:lnTo>
                    <a:pt x="445" y="230"/>
                  </a:lnTo>
                  <a:lnTo>
                    <a:pt x="357" y="221"/>
                  </a:lnTo>
                  <a:lnTo>
                    <a:pt x="357" y="221"/>
                  </a:lnTo>
                  <a:lnTo>
                    <a:pt x="371" y="199"/>
                  </a:lnTo>
                  <a:lnTo>
                    <a:pt x="371" y="199"/>
                  </a:lnTo>
                  <a:lnTo>
                    <a:pt x="374" y="194"/>
                  </a:lnTo>
                  <a:lnTo>
                    <a:pt x="374" y="189"/>
                  </a:lnTo>
                  <a:lnTo>
                    <a:pt x="371" y="185"/>
                  </a:lnTo>
                  <a:lnTo>
                    <a:pt x="368" y="181"/>
                  </a:lnTo>
                  <a:lnTo>
                    <a:pt x="364" y="180"/>
                  </a:lnTo>
                  <a:lnTo>
                    <a:pt x="360" y="179"/>
                  </a:lnTo>
                  <a:lnTo>
                    <a:pt x="355" y="180"/>
                  </a:lnTo>
                  <a:lnTo>
                    <a:pt x="351" y="182"/>
                  </a:lnTo>
                  <a:lnTo>
                    <a:pt x="351" y="182"/>
                  </a:lnTo>
                  <a:lnTo>
                    <a:pt x="323" y="217"/>
                  </a:lnTo>
                  <a:lnTo>
                    <a:pt x="323" y="217"/>
                  </a:lnTo>
                  <a:lnTo>
                    <a:pt x="306" y="217"/>
                  </a:lnTo>
                  <a:lnTo>
                    <a:pt x="289" y="217"/>
                  </a:lnTo>
                  <a:lnTo>
                    <a:pt x="274" y="218"/>
                  </a:lnTo>
                  <a:lnTo>
                    <a:pt x="260" y="221"/>
                  </a:lnTo>
                  <a:lnTo>
                    <a:pt x="260" y="221"/>
                  </a:lnTo>
                  <a:lnTo>
                    <a:pt x="239" y="227"/>
                  </a:lnTo>
                  <a:lnTo>
                    <a:pt x="219" y="235"/>
                  </a:lnTo>
                  <a:lnTo>
                    <a:pt x="200" y="244"/>
                  </a:lnTo>
                  <a:lnTo>
                    <a:pt x="183" y="256"/>
                  </a:lnTo>
                  <a:lnTo>
                    <a:pt x="167" y="269"/>
                  </a:lnTo>
                  <a:lnTo>
                    <a:pt x="150" y="284"/>
                  </a:lnTo>
                  <a:lnTo>
                    <a:pt x="135" y="299"/>
                  </a:lnTo>
                  <a:lnTo>
                    <a:pt x="121" y="316"/>
                  </a:lnTo>
                  <a:lnTo>
                    <a:pt x="108" y="333"/>
                  </a:lnTo>
                  <a:lnTo>
                    <a:pt x="96" y="351"/>
                  </a:lnTo>
                  <a:lnTo>
                    <a:pt x="85" y="369"/>
                  </a:lnTo>
                  <a:lnTo>
                    <a:pt x="73" y="388"/>
                  </a:lnTo>
                  <a:lnTo>
                    <a:pt x="54" y="427"/>
                  </a:lnTo>
                  <a:lnTo>
                    <a:pt x="37" y="463"/>
                  </a:lnTo>
                  <a:lnTo>
                    <a:pt x="37" y="463"/>
                  </a:lnTo>
                  <a:lnTo>
                    <a:pt x="28" y="483"/>
                  </a:lnTo>
                  <a:lnTo>
                    <a:pt x="21" y="503"/>
                  </a:lnTo>
                  <a:lnTo>
                    <a:pt x="16" y="522"/>
                  </a:lnTo>
                  <a:lnTo>
                    <a:pt x="11" y="542"/>
                  </a:lnTo>
                  <a:lnTo>
                    <a:pt x="7" y="560"/>
                  </a:lnTo>
                  <a:lnTo>
                    <a:pt x="4" y="579"/>
                  </a:lnTo>
                  <a:lnTo>
                    <a:pt x="2" y="598"/>
                  </a:lnTo>
                  <a:lnTo>
                    <a:pt x="0" y="616"/>
                  </a:lnTo>
                  <a:lnTo>
                    <a:pt x="0" y="635"/>
                  </a:lnTo>
                  <a:lnTo>
                    <a:pt x="2" y="654"/>
                  </a:lnTo>
                  <a:lnTo>
                    <a:pt x="3" y="673"/>
                  </a:lnTo>
                  <a:lnTo>
                    <a:pt x="4" y="691"/>
                  </a:lnTo>
                  <a:lnTo>
                    <a:pt x="11" y="728"/>
                  </a:lnTo>
                  <a:lnTo>
                    <a:pt x="19" y="764"/>
                  </a:lnTo>
                  <a:lnTo>
                    <a:pt x="30" y="800"/>
                  </a:lnTo>
                  <a:lnTo>
                    <a:pt x="41" y="836"/>
                  </a:lnTo>
                  <a:lnTo>
                    <a:pt x="55" y="872"/>
                  </a:lnTo>
                  <a:lnTo>
                    <a:pt x="71" y="908"/>
                  </a:lnTo>
                  <a:lnTo>
                    <a:pt x="103" y="979"/>
                  </a:lnTo>
                  <a:lnTo>
                    <a:pt x="136" y="1049"/>
                  </a:lnTo>
                  <a:lnTo>
                    <a:pt x="136" y="1049"/>
                  </a:lnTo>
                  <a:lnTo>
                    <a:pt x="135" y="1053"/>
                  </a:lnTo>
                  <a:lnTo>
                    <a:pt x="135" y="1057"/>
                  </a:lnTo>
                  <a:lnTo>
                    <a:pt x="135" y="1060"/>
                  </a:lnTo>
                  <a:lnTo>
                    <a:pt x="136" y="1064"/>
                  </a:lnTo>
                  <a:lnTo>
                    <a:pt x="141" y="1069"/>
                  </a:lnTo>
                  <a:lnTo>
                    <a:pt x="147" y="1073"/>
                  </a:lnTo>
                  <a:lnTo>
                    <a:pt x="147" y="1073"/>
                  </a:lnTo>
                  <a:close/>
                  <a:moveTo>
                    <a:pt x="855" y="1277"/>
                  </a:moveTo>
                  <a:lnTo>
                    <a:pt x="855" y="1277"/>
                  </a:lnTo>
                  <a:lnTo>
                    <a:pt x="836" y="1245"/>
                  </a:lnTo>
                  <a:lnTo>
                    <a:pt x="816" y="1215"/>
                  </a:lnTo>
                  <a:lnTo>
                    <a:pt x="816" y="1215"/>
                  </a:lnTo>
                  <a:lnTo>
                    <a:pt x="861" y="1176"/>
                  </a:lnTo>
                  <a:lnTo>
                    <a:pt x="905" y="1137"/>
                  </a:lnTo>
                  <a:lnTo>
                    <a:pt x="951" y="1100"/>
                  </a:lnTo>
                  <a:lnTo>
                    <a:pt x="998" y="1064"/>
                  </a:lnTo>
                  <a:lnTo>
                    <a:pt x="998" y="1064"/>
                  </a:lnTo>
                  <a:lnTo>
                    <a:pt x="962" y="1117"/>
                  </a:lnTo>
                  <a:lnTo>
                    <a:pt x="927" y="1171"/>
                  </a:lnTo>
                  <a:lnTo>
                    <a:pt x="891" y="1224"/>
                  </a:lnTo>
                  <a:lnTo>
                    <a:pt x="855" y="1277"/>
                  </a:lnTo>
                  <a:lnTo>
                    <a:pt x="855" y="1277"/>
                  </a:lnTo>
                  <a:close/>
                  <a:moveTo>
                    <a:pt x="1046" y="894"/>
                  </a:moveTo>
                  <a:lnTo>
                    <a:pt x="1046" y="894"/>
                  </a:lnTo>
                  <a:lnTo>
                    <a:pt x="1049" y="888"/>
                  </a:lnTo>
                  <a:lnTo>
                    <a:pt x="1050" y="882"/>
                  </a:lnTo>
                  <a:lnTo>
                    <a:pt x="1050" y="882"/>
                  </a:lnTo>
                  <a:lnTo>
                    <a:pt x="1070" y="896"/>
                  </a:lnTo>
                  <a:lnTo>
                    <a:pt x="1089" y="911"/>
                  </a:lnTo>
                  <a:lnTo>
                    <a:pt x="1106" y="928"/>
                  </a:lnTo>
                  <a:lnTo>
                    <a:pt x="1123" y="945"/>
                  </a:lnTo>
                  <a:lnTo>
                    <a:pt x="1139" y="963"/>
                  </a:lnTo>
                  <a:lnTo>
                    <a:pt x="1153" y="982"/>
                  </a:lnTo>
                  <a:lnTo>
                    <a:pt x="1165" y="1002"/>
                  </a:lnTo>
                  <a:lnTo>
                    <a:pt x="1177" y="1021"/>
                  </a:lnTo>
                  <a:lnTo>
                    <a:pt x="1186" y="1042"/>
                  </a:lnTo>
                  <a:lnTo>
                    <a:pt x="1194" y="1064"/>
                  </a:lnTo>
                  <a:lnTo>
                    <a:pt x="1201" y="1087"/>
                  </a:lnTo>
                  <a:lnTo>
                    <a:pt x="1206" y="1109"/>
                  </a:lnTo>
                  <a:lnTo>
                    <a:pt x="1208" y="1133"/>
                  </a:lnTo>
                  <a:lnTo>
                    <a:pt x="1209" y="1157"/>
                  </a:lnTo>
                  <a:lnTo>
                    <a:pt x="1208" y="1182"/>
                  </a:lnTo>
                  <a:lnTo>
                    <a:pt x="1206" y="1208"/>
                  </a:lnTo>
                  <a:lnTo>
                    <a:pt x="1206" y="1208"/>
                  </a:lnTo>
                  <a:lnTo>
                    <a:pt x="1202" y="1225"/>
                  </a:lnTo>
                  <a:lnTo>
                    <a:pt x="1196" y="1244"/>
                  </a:lnTo>
                  <a:lnTo>
                    <a:pt x="1189" y="1264"/>
                  </a:lnTo>
                  <a:lnTo>
                    <a:pt x="1179" y="1284"/>
                  </a:lnTo>
                  <a:lnTo>
                    <a:pt x="1168" y="1305"/>
                  </a:lnTo>
                  <a:lnTo>
                    <a:pt x="1156" y="1325"/>
                  </a:lnTo>
                  <a:lnTo>
                    <a:pt x="1141" y="1344"/>
                  </a:lnTo>
                  <a:lnTo>
                    <a:pt x="1125" y="1363"/>
                  </a:lnTo>
                  <a:lnTo>
                    <a:pt x="1109" y="1381"/>
                  </a:lnTo>
                  <a:lnTo>
                    <a:pt x="1091" y="1396"/>
                  </a:lnTo>
                  <a:lnTo>
                    <a:pt x="1082" y="1402"/>
                  </a:lnTo>
                  <a:lnTo>
                    <a:pt x="1072" y="1408"/>
                  </a:lnTo>
                  <a:lnTo>
                    <a:pt x="1063" y="1412"/>
                  </a:lnTo>
                  <a:lnTo>
                    <a:pt x="1054" y="1417"/>
                  </a:lnTo>
                  <a:lnTo>
                    <a:pt x="1044" y="1421"/>
                  </a:lnTo>
                  <a:lnTo>
                    <a:pt x="1034" y="1423"/>
                  </a:lnTo>
                  <a:lnTo>
                    <a:pt x="1024" y="1424"/>
                  </a:lnTo>
                  <a:lnTo>
                    <a:pt x="1014" y="1424"/>
                  </a:lnTo>
                  <a:lnTo>
                    <a:pt x="1005" y="1424"/>
                  </a:lnTo>
                  <a:lnTo>
                    <a:pt x="994" y="1422"/>
                  </a:lnTo>
                  <a:lnTo>
                    <a:pt x="985" y="1418"/>
                  </a:lnTo>
                  <a:lnTo>
                    <a:pt x="974" y="1414"/>
                  </a:lnTo>
                  <a:lnTo>
                    <a:pt x="974" y="1414"/>
                  </a:lnTo>
                  <a:lnTo>
                    <a:pt x="960" y="1405"/>
                  </a:lnTo>
                  <a:lnTo>
                    <a:pt x="946" y="1395"/>
                  </a:lnTo>
                  <a:lnTo>
                    <a:pt x="933" y="1384"/>
                  </a:lnTo>
                  <a:lnTo>
                    <a:pt x="921" y="1371"/>
                  </a:lnTo>
                  <a:lnTo>
                    <a:pt x="910" y="1358"/>
                  </a:lnTo>
                  <a:lnTo>
                    <a:pt x="899" y="1344"/>
                  </a:lnTo>
                  <a:lnTo>
                    <a:pt x="879" y="1315"/>
                  </a:lnTo>
                  <a:lnTo>
                    <a:pt x="879" y="1315"/>
                  </a:lnTo>
                  <a:lnTo>
                    <a:pt x="917" y="1274"/>
                  </a:lnTo>
                  <a:lnTo>
                    <a:pt x="955" y="1233"/>
                  </a:lnTo>
                  <a:lnTo>
                    <a:pt x="995" y="1193"/>
                  </a:lnTo>
                  <a:lnTo>
                    <a:pt x="1036" y="1156"/>
                  </a:lnTo>
                  <a:lnTo>
                    <a:pt x="1036" y="1156"/>
                  </a:lnTo>
                  <a:lnTo>
                    <a:pt x="1023" y="1176"/>
                  </a:lnTo>
                  <a:lnTo>
                    <a:pt x="1010" y="1197"/>
                  </a:lnTo>
                  <a:lnTo>
                    <a:pt x="982" y="1237"/>
                  </a:lnTo>
                  <a:lnTo>
                    <a:pt x="954" y="1277"/>
                  </a:lnTo>
                  <a:lnTo>
                    <a:pt x="923" y="1315"/>
                  </a:lnTo>
                  <a:lnTo>
                    <a:pt x="923" y="1315"/>
                  </a:lnTo>
                  <a:lnTo>
                    <a:pt x="920" y="1319"/>
                  </a:lnTo>
                  <a:lnTo>
                    <a:pt x="919" y="1322"/>
                  </a:lnTo>
                  <a:lnTo>
                    <a:pt x="918" y="1327"/>
                  </a:lnTo>
                  <a:lnTo>
                    <a:pt x="918" y="1330"/>
                  </a:lnTo>
                  <a:lnTo>
                    <a:pt x="920" y="1336"/>
                  </a:lnTo>
                  <a:lnTo>
                    <a:pt x="924" y="1342"/>
                  </a:lnTo>
                  <a:lnTo>
                    <a:pt x="930" y="1347"/>
                  </a:lnTo>
                  <a:lnTo>
                    <a:pt x="935" y="1348"/>
                  </a:lnTo>
                  <a:lnTo>
                    <a:pt x="939" y="1348"/>
                  </a:lnTo>
                  <a:lnTo>
                    <a:pt x="944" y="1347"/>
                  </a:lnTo>
                  <a:lnTo>
                    <a:pt x="947" y="1346"/>
                  </a:lnTo>
                  <a:lnTo>
                    <a:pt x="951" y="1343"/>
                  </a:lnTo>
                  <a:lnTo>
                    <a:pt x="951" y="1343"/>
                  </a:lnTo>
                  <a:lnTo>
                    <a:pt x="986" y="1312"/>
                  </a:lnTo>
                  <a:lnTo>
                    <a:pt x="1020" y="1280"/>
                  </a:lnTo>
                  <a:lnTo>
                    <a:pt x="1088" y="1216"/>
                  </a:lnTo>
                  <a:lnTo>
                    <a:pt x="1088" y="1216"/>
                  </a:lnTo>
                  <a:lnTo>
                    <a:pt x="1070" y="1246"/>
                  </a:lnTo>
                  <a:lnTo>
                    <a:pt x="1054" y="1277"/>
                  </a:lnTo>
                  <a:lnTo>
                    <a:pt x="1035" y="1306"/>
                  </a:lnTo>
                  <a:lnTo>
                    <a:pt x="1016" y="1335"/>
                  </a:lnTo>
                  <a:lnTo>
                    <a:pt x="1016" y="1335"/>
                  </a:lnTo>
                  <a:lnTo>
                    <a:pt x="1015" y="1340"/>
                  </a:lnTo>
                  <a:lnTo>
                    <a:pt x="1014" y="1343"/>
                  </a:lnTo>
                  <a:lnTo>
                    <a:pt x="1014" y="1347"/>
                  </a:lnTo>
                  <a:lnTo>
                    <a:pt x="1015" y="1350"/>
                  </a:lnTo>
                  <a:lnTo>
                    <a:pt x="1019" y="1357"/>
                  </a:lnTo>
                  <a:lnTo>
                    <a:pt x="1023" y="1361"/>
                  </a:lnTo>
                  <a:lnTo>
                    <a:pt x="1030" y="1364"/>
                  </a:lnTo>
                  <a:lnTo>
                    <a:pt x="1037" y="1364"/>
                  </a:lnTo>
                  <a:lnTo>
                    <a:pt x="1041" y="1363"/>
                  </a:lnTo>
                  <a:lnTo>
                    <a:pt x="1044" y="1361"/>
                  </a:lnTo>
                  <a:lnTo>
                    <a:pt x="1047" y="1358"/>
                  </a:lnTo>
                  <a:lnTo>
                    <a:pt x="1050" y="1355"/>
                  </a:lnTo>
                  <a:lnTo>
                    <a:pt x="1050" y="1355"/>
                  </a:lnTo>
                  <a:lnTo>
                    <a:pt x="1057" y="1340"/>
                  </a:lnTo>
                  <a:lnTo>
                    <a:pt x="1067" y="1325"/>
                  </a:lnTo>
                  <a:lnTo>
                    <a:pt x="1076" y="1311"/>
                  </a:lnTo>
                  <a:lnTo>
                    <a:pt x="1086" y="1296"/>
                  </a:lnTo>
                  <a:lnTo>
                    <a:pt x="1108" y="1270"/>
                  </a:lnTo>
                  <a:lnTo>
                    <a:pt x="1129" y="1241"/>
                  </a:lnTo>
                  <a:lnTo>
                    <a:pt x="1129" y="1241"/>
                  </a:lnTo>
                  <a:lnTo>
                    <a:pt x="1130" y="1237"/>
                  </a:lnTo>
                  <a:lnTo>
                    <a:pt x="1131" y="1233"/>
                  </a:lnTo>
                  <a:lnTo>
                    <a:pt x="1130" y="1229"/>
                  </a:lnTo>
                  <a:lnTo>
                    <a:pt x="1127" y="1224"/>
                  </a:lnTo>
                  <a:lnTo>
                    <a:pt x="1127" y="1224"/>
                  </a:lnTo>
                  <a:lnTo>
                    <a:pt x="1152" y="1177"/>
                  </a:lnTo>
                  <a:lnTo>
                    <a:pt x="1178" y="1130"/>
                  </a:lnTo>
                  <a:lnTo>
                    <a:pt x="1178" y="1130"/>
                  </a:lnTo>
                  <a:lnTo>
                    <a:pt x="1180" y="1127"/>
                  </a:lnTo>
                  <a:lnTo>
                    <a:pt x="1180" y="1123"/>
                  </a:lnTo>
                  <a:lnTo>
                    <a:pt x="1180" y="1116"/>
                  </a:lnTo>
                  <a:lnTo>
                    <a:pt x="1178" y="1110"/>
                  </a:lnTo>
                  <a:lnTo>
                    <a:pt x="1173" y="1106"/>
                  </a:lnTo>
                  <a:lnTo>
                    <a:pt x="1167" y="1103"/>
                  </a:lnTo>
                  <a:lnTo>
                    <a:pt x="1160" y="1102"/>
                  </a:lnTo>
                  <a:lnTo>
                    <a:pt x="1154" y="1103"/>
                  </a:lnTo>
                  <a:lnTo>
                    <a:pt x="1147" y="1107"/>
                  </a:lnTo>
                  <a:lnTo>
                    <a:pt x="1147" y="1107"/>
                  </a:lnTo>
                  <a:lnTo>
                    <a:pt x="1125" y="1126"/>
                  </a:lnTo>
                  <a:lnTo>
                    <a:pt x="1104" y="1145"/>
                  </a:lnTo>
                  <a:lnTo>
                    <a:pt x="1062" y="1186"/>
                  </a:lnTo>
                  <a:lnTo>
                    <a:pt x="1062" y="1186"/>
                  </a:lnTo>
                  <a:lnTo>
                    <a:pt x="1077" y="1161"/>
                  </a:lnTo>
                  <a:lnTo>
                    <a:pt x="1091" y="1134"/>
                  </a:lnTo>
                  <a:lnTo>
                    <a:pt x="1104" y="1106"/>
                  </a:lnTo>
                  <a:lnTo>
                    <a:pt x="1116" y="1078"/>
                  </a:lnTo>
                  <a:lnTo>
                    <a:pt x="1116" y="1078"/>
                  </a:lnTo>
                  <a:lnTo>
                    <a:pt x="1117" y="1071"/>
                  </a:lnTo>
                  <a:lnTo>
                    <a:pt x="1116" y="1065"/>
                  </a:lnTo>
                  <a:lnTo>
                    <a:pt x="1112" y="1060"/>
                  </a:lnTo>
                  <a:lnTo>
                    <a:pt x="1108" y="1057"/>
                  </a:lnTo>
                  <a:lnTo>
                    <a:pt x="1102" y="1054"/>
                  </a:lnTo>
                  <a:lnTo>
                    <a:pt x="1095" y="1054"/>
                  </a:lnTo>
                  <a:lnTo>
                    <a:pt x="1089" y="1055"/>
                  </a:lnTo>
                  <a:lnTo>
                    <a:pt x="1083" y="1059"/>
                  </a:lnTo>
                  <a:lnTo>
                    <a:pt x="1083" y="1059"/>
                  </a:lnTo>
                  <a:lnTo>
                    <a:pt x="1060" y="1079"/>
                  </a:lnTo>
                  <a:lnTo>
                    <a:pt x="1037" y="1100"/>
                  </a:lnTo>
                  <a:lnTo>
                    <a:pt x="993" y="1143"/>
                  </a:lnTo>
                  <a:lnTo>
                    <a:pt x="993" y="1143"/>
                  </a:lnTo>
                  <a:lnTo>
                    <a:pt x="1038" y="1073"/>
                  </a:lnTo>
                  <a:lnTo>
                    <a:pt x="1060" y="1038"/>
                  </a:lnTo>
                  <a:lnTo>
                    <a:pt x="1082" y="1003"/>
                  </a:lnTo>
                  <a:lnTo>
                    <a:pt x="1082" y="1003"/>
                  </a:lnTo>
                  <a:lnTo>
                    <a:pt x="1084" y="996"/>
                  </a:lnTo>
                  <a:lnTo>
                    <a:pt x="1084" y="990"/>
                  </a:lnTo>
                  <a:lnTo>
                    <a:pt x="1082" y="984"/>
                  </a:lnTo>
                  <a:lnTo>
                    <a:pt x="1078" y="979"/>
                  </a:lnTo>
                  <a:lnTo>
                    <a:pt x="1074" y="976"/>
                  </a:lnTo>
                  <a:lnTo>
                    <a:pt x="1068" y="973"/>
                  </a:lnTo>
                  <a:lnTo>
                    <a:pt x="1062" y="973"/>
                  </a:lnTo>
                  <a:lnTo>
                    <a:pt x="1056" y="976"/>
                  </a:lnTo>
                  <a:lnTo>
                    <a:pt x="1056" y="976"/>
                  </a:lnTo>
                  <a:lnTo>
                    <a:pt x="1029" y="993"/>
                  </a:lnTo>
                  <a:lnTo>
                    <a:pt x="1003" y="1012"/>
                  </a:lnTo>
                  <a:lnTo>
                    <a:pt x="953" y="1049"/>
                  </a:lnTo>
                  <a:lnTo>
                    <a:pt x="904" y="1089"/>
                  </a:lnTo>
                  <a:lnTo>
                    <a:pt x="856" y="1130"/>
                  </a:lnTo>
                  <a:lnTo>
                    <a:pt x="856" y="1130"/>
                  </a:lnTo>
                  <a:lnTo>
                    <a:pt x="952" y="1012"/>
                  </a:lnTo>
                  <a:lnTo>
                    <a:pt x="1046" y="894"/>
                  </a:lnTo>
                  <a:lnTo>
                    <a:pt x="1046" y="894"/>
                  </a:lnTo>
                  <a:close/>
                  <a:moveTo>
                    <a:pt x="918" y="993"/>
                  </a:moveTo>
                  <a:lnTo>
                    <a:pt x="918" y="993"/>
                  </a:lnTo>
                  <a:lnTo>
                    <a:pt x="849" y="1080"/>
                  </a:lnTo>
                  <a:lnTo>
                    <a:pt x="780" y="1167"/>
                  </a:lnTo>
                  <a:lnTo>
                    <a:pt x="780" y="1167"/>
                  </a:lnTo>
                  <a:lnTo>
                    <a:pt x="769" y="1156"/>
                  </a:lnTo>
                  <a:lnTo>
                    <a:pt x="758" y="1147"/>
                  </a:lnTo>
                  <a:lnTo>
                    <a:pt x="746" y="1137"/>
                  </a:lnTo>
                  <a:lnTo>
                    <a:pt x="733" y="1129"/>
                  </a:lnTo>
                  <a:lnTo>
                    <a:pt x="733" y="1129"/>
                  </a:lnTo>
                  <a:lnTo>
                    <a:pt x="758" y="1114"/>
                  </a:lnTo>
                  <a:lnTo>
                    <a:pt x="781" y="1097"/>
                  </a:lnTo>
                  <a:lnTo>
                    <a:pt x="828" y="1064"/>
                  </a:lnTo>
                  <a:lnTo>
                    <a:pt x="873" y="1030"/>
                  </a:lnTo>
                  <a:lnTo>
                    <a:pt x="918" y="993"/>
                  </a:lnTo>
                  <a:lnTo>
                    <a:pt x="918" y="993"/>
                  </a:lnTo>
                  <a:close/>
                  <a:moveTo>
                    <a:pt x="684" y="1086"/>
                  </a:moveTo>
                  <a:lnTo>
                    <a:pt x="684" y="1086"/>
                  </a:lnTo>
                  <a:lnTo>
                    <a:pt x="683" y="1085"/>
                  </a:lnTo>
                  <a:lnTo>
                    <a:pt x="683" y="1082"/>
                  </a:lnTo>
                  <a:lnTo>
                    <a:pt x="684" y="1078"/>
                  </a:lnTo>
                  <a:lnTo>
                    <a:pt x="686" y="1072"/>
                  </a:lnTo>
                  <a:lnTo>
                    <a:pt x="691" y="1065"/>
                  </a:lnTo>
                  <a:lnTo>
                    <a:pt x="706" y="1047"/>
                  </a:lnTo>
                  <a:lnTo>
                    <a:pt x="727" y="1027"/>
                  </a:lnTo>
                  <a:lnTo>
                    <a:pt x="753" y="1004"/>
                  </a:lnTo>
                  <a:lnTo>
                    <a:pt x="781" y="980"/>
                  </a:lnTo>
                  <a:lnTo>
                    <a:pt x="838" y="932"/>
                  </a:lnTo>
                  <a:lnTo>
                    <a:pt x="838" y="932"/>
                  </a:lnTo>
                  <a:lnTo>
                    <a:pt x="783" y="1005"/>
                  </a:lnTo>
                  <a:lnTo>
                    <a:pt x="726" y="1075"/>
                  </a:lnTo>
                  <a:lnTo>
                    <a:pt x="726" y="1075"/>
                  </a:lnTo>
                  <a:lnTo>
                    <a:pt x="721" y="1074"/>
                  </a:lnTo>
                  <a:lnTo>
                    <a:pt x="719" y="1074"/>
                  </a:lnTo>
                  <a:lnTo>
                    <a:pt x="717" y="1074"/>
                  </a:lnTo>
                  <a:lnTo>
                    <a:pt x="717" y="1074"/>
                  </a:lnTo>
                  <a:lnTo>
                    <a:pt x="700" y="1082"/>
                  </a:lnTo>
                  <a:lnTo>
                    <a:pt x="685" y="1090"/>
                  </a:lnTo>
                  <a:lnTo>
                    <a:pt x="685" y="1090"/>
                  </a:lnTo>
                  <a:lnTo>
                    <a:pt x="685" y="1088"/>
                  </a:lnTo>
                  <a:lnTo>
                    <a:pt x="684" y="1086"/>
                  </a:lnTo>
                  <a:lnTo>
                    <a:pt x="684" y="1086"/>
                  </a:lnTo>
                  <a:close/>
                  <a:moveTo>
                    <a:pt x="182" y="1065"/>
                  </a:moveTo>
                  <a:lnTo>
                    <a:pt x="182" y="1065"/>
                  </a:lnTo>
                  <a:lnTo>
                    <a:pt x="178" y="1059"/>
                  </a:lnTo>
                  <a:lnTo>
                    <a:pt x="178" y="1059"/>
                  </a:lnTo>
                  <a:lnTo>
                    <a:pt x="231" y="1017"/>
                  </a:lnTo>
                  <a:lnTo>
                    <a:pt x="282" y="975"/>
                  </a:lnTo>
                  <a:lnTo>
                    <a:pt x="334" y="931"/>
                  </a:lnTo>
                  <a:lnTo>
                    <a:pt x="384" y="888"/>
                  </a:lnTo>
                  <a:lnTo>
                    <a:pt x="384" y="888"/>
                  </a:lnTo>
                  <a:lnTo>
                    <a:pt x="337" y="946"/>
                  </a:lnTo>
                  <a:lnTo>
                    <a:pt x="293" y="1006"/>
                  </a:lnTo>
                  <a:lnTo>
                    <a:pt x="248" y="1067"/>
                  </a:lnTo>
                  <a:lnTo>
                    <a:pt x="206" y="1128"/>
                  </a:lnTo>
                  <a:lnTo>
                    <a:pt x="206" y="1128"/>
                  </a:lnTo>
                  <a:lnTo>
                    <a:pt x="195" y="1096"/>
                  </a:lnTo>
                  <a:lnTo>
                    <a:pt x="182" y="1065"/>
                  </a:lnTo>
                  <a:lnTo>
                    <a:pt x="182" y="1065"/>
                  </a:lnTo>
                  <a:close/>
                  <a:moveTo>
                    <a:pt x="583" y="1308"/>
                  </a:moveTo>
                  <a:lnTo>
                    <a:pt x="583" y="1308"/>
                  </a:lnTo>
                  <a:lnTo>
                    <a:pt x="586" y="1329"/>
                  </a:lnTo>
                  <a:lnTo>
                    <a:pt x="589" y="1350"/>
                  </a:lnTo>
                  <a:lnTo>
                    <a:pt x="596" y="1391"/>
                  </a:lnTo>
                  <a:lnTo>
                    <a:pt x="604" y="1431"/>
                  </a:lnTo>
                  <a:lnTo>
                    <a:pt x="610" y="1467"/>
                  </a:lnTo>
                  <a:lnTo>
                    <a:pt x="610" y="1467"/>
                  </a:lnTo>
                  <a:lnTo>
                    <a:pt x="609" y="1487"/>
                  </a:lnTo>
                  <a:lnTo>
                    <a:pt x="607" y="1506"/>
                  </a:lnTo>
                  <a:lnTo>
                    <a:pt x="603" y="1522"/>
                  </a:lnTo>
                  <a:lnTo>
                    <a:pt x="598" y="1538"/>
                  </a:lnTo>
                  <a:lnTo>
                    <a:pt x="593" y="1552"/>
                  </a:lnTo>
                  <a:lnTo>
                    <a:pt x="587" y="1565"/>
                  </a:lnTo>
                  <a:lnTo>
                    <a:pt x="579" y="1576"/>
                  </a:lnTo>
                  <a:lnTo>
                    <a:pt x="570" y="1587"/>
                  </a:lnTo>
                  <a:lnTo>
                    <a:pt x="561" y="1596"/>
                  </a:lnTo>
                  <a:lnTo>
                    <a:pt x="550" y="1603"/>
                  </a:lnTo>
                  <a:lnTo>
                    <a:pt x="539" y="1610"/>
                  </a:lnTo>
                  <a:lnTo>
                    <a:pt x="526" y="1615"/>
                  </a:lnTo>
                  <a:lnTo>
                    <a:pt x="512" y="1620"/>
                  </a:lnTo>
                  <a:lnTo>
                    <a:pt x="498" y="1622"/>
                  </a:lnTo>
                  <a:lnTo>
                    <a:pt x="481" y="1623"/>
                  </a:lnTo>
                  <a:lnTo>
                    <a:pt x="465" y="1623"/>
                  </a:lnTo>
                  <a:lnTo>
                    <a:pt x="465" y="1623"/>
                  </a:lnTo>
                  <a:lnTo>
                    <a:pt x="525" y="1536"/>
                  </a:lnTo>
                  <a:lnTo>
                    <a:pt x="584" y="1450"/>
                  </a:lnTo>
                  <a:lnTo>
                    <a:pt x="584" y="1450"/>
                  </a:lnTo>
                  <a:lnTo>
                    <a:pt x="587" y="1447"/>
                  </a:lnTo>
                  <a:lnTo>
                    <a:pt x="587" y="1444"/>
                  </a:lnTo>
                  <a:lnTo>
                    <a:pt x="588" y="1440"/>
                  </a:lnTo>
                  <a:lnTo>
                    <a:pt x="587" y="1437"/>
                  </a:lnTo>
                  <a:lnTo>
                    <a:pt x="584" y="1432"/>
                  </a:lnTo>
                  <a:lnTo>
                    <a:pt x="580" y="1428"/>
                  </a:lnTo>
                  <a:lnTo>
                    <a:pt x="574" y="1424"/>
                  </a:lnTo>
                  <a:lnTo>
                    <a:pt x="568" y="1423"/>
                  </a:lnTo>
                  <a:lnTo>
                    <a:pt x="561" y="1424"/>
                  </a:lnTo>
                  <a:lnTo>
                    <a:pt x="559" y="1425"/>
                  </a:lnTo>
                  <a:lnTo>
                    <a:pt x="555" y="1428"/>
                  </a:lnTo>
                  <a:lnTo>
                    <a:pt x="555" y="1428"/>
                  </a:lnTo>
                  <a:lnTo>
                    <a:pt x="543" y="1443"/>
                  </a:lnTo>
                  <a:lnTo>
                    <a:pt x="532" y="1457"/>
                  </a:lnTo>
                  <a:lnTo>
                    <a:pt x="519" y="1470"/>
                  </a:lnTo>
                  <a:lnTo>
                    <a:pt x="505" y="1483"/>
                  </a:lnTo>
                  <a:lnTo>
                    <a:pt x="491" y="1494"/>
                  </a:lnTo>
                  <a:lnTo>
                    <a:pt x="476" y="1506"/>
                  </a:lnTo>
                  <a:lnTo>
                    <a:pt x="460" y="1517"/>
                  </a:lnTo>
                  <a:lnTo>
                    <a:pt x="445" y="1527"/>
                  </a:lnTo>
                  <a:lnTo>
                    <a:pt x="445" y="1527"/>
                  </a:lnTo>
                  <a:lnTo>
                    <a:pt x="443" y="1528"/>
                  </a:lnTo>
                  <a:lnTo>
                    <a:pt x="443" y="1528"/>
                  </a:lnTo>
                  <a:lnTo>
                    <a:pt x="452" y="1518"/>
                  </a:lnTo>
                  <a:lnTo>
                    <a:pt x="452" y="1518"/>
                  </a:lnTo>
                  <a:lnTo>
                    <a:pt x="471" y="1493"/>
                  </a:lnTo>
                  <a:lnTo>
                    <a:pt x="490" y="1467"/>
                  </a:lnTo>
                  <a:lnTo>
                    <a:pt x="507" y="1443"/>
                  </a:lnTo>
                  <a:lnTo>
                    <a:pt x="524" y="1417"/>
                  </a:lnTo>
                  <a:lnTo>
                    <a:pt x="540" y="1390"/>
                  </a:lnTo>
                  <a:lnTo>
                    <a:pt x="555" y="1363"/>
                  </a:lnTo>
                  <a:lnTo>
                    <a:pt x="569" y="1336"/>
                  </a:lnTo>
                  <a:lnTo>
                    <a:pt x="583" y="1308"/>
                  </a:lnTo>
                  <a:lnTo>
                    <a:pt x="583" y="1308"/>
                  </a:lnTo>
                  <a:close/>
                  <a:moveTo>
                    <a:pt x="541" y="1350"/>
                  </a:moveTo>
                  <a:lnTo>
                    <a:pt x="541" y="1350"/>
                  </a:lnTo>
                  <a:lnTo>
                    <a:pt x="520" y="1373"/>
                  </a:lnTo>
                  <a:lnTo>
                    <a:pt x="498" y="1399"/>
                  </a:lnTo>
                  <a:lnTo>
                    <a:pt x="447" y="1460"/>
                  </a:lnTo>
                  <a:lnTo>
                    <a:pt x="397" y="1527"/>
                  </a:lnTo>
                  <a:lnTo>
                    <a:pt x="348" y="1588"/>
                  </a:lnTo>
                  <a:lnTo>
                    <a:pt x="348" y="1588"/>
                  </a:lnTo>
                  <a:lnTo>
                    <a:pt x="346" y="1591"/>
                  </a:lnTo>
                  <a:lnTo>
                    <a:pt x="346" y="1595"/>
                  </a:lnTo>
                  <a:lnTo>
                    <a:pt x="346" y="1595"/>
                  </a:lnTo>
                  <a:lnTo>
                    <a:pt x="336" y="1580"/>
                  </a:lnTo>
                  <a:lnTo>
                    <a:pt x="328" y="1565"/>
                  </a:lnTo>
                  <a:lnTo>
                    <a:pt x="328" y="1565"/>
                  </a:lnTo>
                  <a:lnTo>
                    <a:pt x="541" y="1350"/>
                  </a:lnTo>
                  <a:lnTo>
                    <a:pt x="541" y="1350"/>
                  </a:lnTo>
                  <a:close/>
                  <a:moveTo>
                    <a:pt x="437" y="1309"/>
                  </a:moveTo>
                  <a:lnTo>
                    <a:pt x="437" y="1309"/>
                  </a:lnTo>
                  <a:lnTo>
                    <a:pt x="403" y="1361"/>
                  </a:lnTo>
                  <a:lnTo>
                    <a:pt x="371" y="1414"/>
                  </a:lnTo>
                  <a:lnTo>
                    <a:pt x="341" y="1467"/>
                  </a:lnTo>
                  <a:lnTo>
                    <a:pt x="310" y="1520"/>
                  </a:lnTo>
                  <a:lnTo>
                    <a:pt x="310" y="1520"/>
                  </a:lnTo>
                  <a:lnTo>
                    <a:pt x="300" y="1487"/>
                  </a:lnTo>
                  <a:lnTo>
                    <a:pt x="292" y="1454"/>
                  </a:lnTo>
                  <a:lnTo>
                    <a:pt x="292" y="1454"/>
                  </a:lnTo>
                  <a:lnTo>
                    <a:pt x="293" y="1454"/>
                  </a:lnTo>
                  <a:lnTo>
                    <a:pt x="293" y="1454"/>
                  </a:lnTo>
                  <a:lnTo>
                    <a:pt x="374" y="1369"/>
                  </a:lnTo>
                  <a:lnTo>
                    <a:pt x="454" y="1284"/>
                  </a:lnTo>
                  <a:lnTo>
                    <a:pt x="454" y="1284"/>
                  </a:lnTo>
                  <a:lnTo>
                    <a:pt x="437" y="1309"/>
                  </a:lnTo>
                  <a:lnTo>
                    <a:pt x="437" y="1309"/>
                  </a:lnTo>
                  <a:close/>
                  <a:moveTo>
                    <a:pt x="624" y="1016"/>
                  </a:moveTo>
                  <a:lnTo>
                    <a:pt x="624" y="1016"/>
                  </a:lnTo>
                  <a:lnTo>
                    <a:pt x="579" y="1062"/>
                  </a:lnTo>
                  <a:lnTo>
                    <a:pt x="534" y="1110"/>
                  </a:lnTo>
                  <a:lnTo>
                    <a:pt x="490" y="1158"/>
                  </a:lnTo>
                  <a:lnTo>
                    <a:pt x="446" y="1208"/>
                  </a:lnTo>
                  <a:lnTo>
                    <a:pt x="403" y="1257"/>
                  </a:lnTo>
                  <a:lnTo>
                    <a:pt x="362" y="1307"/>
                  </a:lnTo>
                  <a:lnTo>
                    <a:pt x="321" y="1358"/>
                  </a:lnTo>
                  <a:lnTo>
                    <a:pt x="281" y="1411"/>
                  </a:lnTo>
                  <a:lnTo>
                    <a:pt x="281" y="1411"/>
                  </a:lnTo>
                  <a:lnTo>
                    <a:pt x="267" y="1351"/>
                  </a:lnTo>
                  <a:lnTo>
                    <a:pt x="267" y="1351"/>
                  </a:lnTo>
                  <a:lnTo>
                    <a:pt x="390" y="1230"/>
                  </a:lnTo>
                  <a:lnTo>
                    <a:pt x="452" y="1170"/>
                  </a:lnTo>
                  <a:lnTo>
                    <a:pt x="515" y="1110"/>
                  </a:lnTo>
                  <a:lnTo>
                    <a:pt x="515" y="1110"/>
                  </a:lnTo>
                  <a:lnTo>
                    <a:pt x="542" y="1086"/>
                  </a:lnTo>
                  <a:lnTo>
                    <a:pt x="569" y="1062"/>
                  </a:lnTo>
                  <a:lnTo>
                    <a:pt x="624" y="1016"/>
                  </a:lnTo>
                  <a:lnTo>
                    <a:pt x="624" y="1016"/>
                  </a:lnTo>
                  <a:close/>
                  <a:moveTo>
                    <a:pt x="684" y="771"/>
                  </a:moveTo>
                  <a:lnTo>
                    <a:pt x="684" y="771"/>
                  </a:lnTo>
                  <a:lnTo>
                    <a:pt x="680" y="777"/>
                  </a:lnTo>
                  <a:lnTo>
                    <a:pt x="679" y="783"/>
                  </a:lnTo>
                  <a:lnTo>
                    <a:pt x="680" y="788"/>
                  </a:lnTo>
                  <a:lnTo>
                    <a:pt x="683" y="794"/>
                  </a:lnTo>
                  <a:lnTo>
                    <a:pt x="683" y="794"/>
                  </a:lnTo>
                  <a:lnTo>
                    <a:pt x="625" y="846"/>
                  </a:lnTo>
                  <a:lnTo>
                    <a:pt x="569" y="899"/>
                  </a:lnTo>
                  <a:lnTo>
                    <a:pt x="513" y="951"/>
                  </a:lnTo>
                  <a:lnTo>
                    <a:pt x="457" y="1005"/>
                  </a:lnTo>
                  <a:lnTo>
                    <a:pt x="403" y="1059"/>
                  </a:lnTo>
                  <a:lnTo>
                    <a:pt x="348" y="1114"/>
                  </a:lnTo>
                  <a:lnTo>
                    <a:pt x="295" y="1170"/>
                  </a:lnTo>
                  <a:lnTo>
                    <a:pt x="243" y="1227"/>
                  </a:lnTo>
                  <a:lnTo>
                    <a:pt x="243" y="1227"/>
                  </a:lnTo>
                  <a:lnTo>
                    <a:pt x="241" y="1230"/>
                  </a:lnTo>
                  <a:lnTo>
                    <a:pt x="240" y="1233"/>
                  </a:lnTo>
                  <a:lnTo>
                    <a:pt x="241" y="1236"/>
                  </a:lnTo>
                  <a:lnTo>
                    <a:pt x="244" y="1238"/>
                  </a:lnTo>
                  <a:lnTo>
                    <a:pt x="245" y="1240"/>
                  </a:lnTo>
                  <a:lnTo>
                    <a:pt x="248" y="1240"/>
                  </a:lnTo>
                  <a:lnTo>
                    <a:pt x="251" y="1240"/>
                  </a:lnTo>
                  <a:lnTo>
                    <a:pt x="253" y="1238"/>
                  </a:lnTo>
                  <a:lnTo>
                    <a:pt x="253" y="1238"/>
                  </a:lnTo>
                  <a:lnTo>
                    <a:pt x="368" y="1120"/>
                  </a:lnTo>
                  <a:lnTo>
                    <a:pt x="425" y="1060"/>
                  </a:lnTo>
                  <a:lnTo>
                    <a:pt x="484" y="1002"/>
                  </a:lnTo>
                  <a:lnTo>
                    <a:pt x="484" y="1002"/>
                  </a:lnTo>
                  <a:lnTo>
                    <a:pt x="513" y="975"/>
                  </a:lnTo>
                  <a:lnTo>
                    <a:pt x="546" y="946"/>
                  </a:lnTo>
                  <a:lnTo>
                    <a:pt x="615" y="890"/>
                  </a:lnTo>
                  <a:lnTo>
                    <a:pt x="649" y="862"/>
                  </a:lnTo>
                  <a:lnTo>
                    <a:pt x="679" y="835"/>
                  </a:lnTo>
                  <a:lnTo>
                    <a:pt x="707" y="810"/>
                  </a:lnTo>
                  <a:lnTo>
                    <a:pt x="719" y="798"/>
                  </a:lnTo>
                  <a:lnTo>
                    <a:pt x="728" y="786"/>
                  </a:lnTo>
                  <a:lnTo>
                    <a:pt x="728" y="786"/>
                  </a:lnTo>
                  <a:lnTo>
                    <a:pt x="673" y="854"/>
                  </a:lnTo>
                  <a:lnTo>
                    <a:pt x="615" y="920"/>
                  </a:lnTo>
                  <a:lnTo>
                    <a:pt x="556" y="985"/>
                  </a:lnTo>
                  <a:lnTo>
                    <a:pt x="497" y="1051"/>
                  </a:lnTo>
                  <a:lnTo>
                    <a:pt x="376" y="1178"/>
                  </a:lnTo>
                  <a:lnTo>
                    <a:pt x="316" y="1244"/>
                  </a:lnTo>
                  <a:lnTo>
                    <a:pt x="257" y="1308"/>
                  </a:lnTo>
                  <a:lnTo>
                    <a:pt x="257" y="1308"/>
                  </a:lnTo>
                  <a:lnTo>
                    <a:pt x="240" y="1241"/>
                  </a:lnTo>
                  <a:lnTo>
                    <a:pt x="231" y="1208"/>
                  </a:lnTo>
                  <a:lnTo>
                    <a:pt x="222" y="1174"/>
                  </a:lnTo>
                  <a:lnTo>
                    <a:pt x="222" y="1174"/>
                  </a:lnTo>
                  <a:lnTo>
                    <a:pt x="321" y="1080"/>
                  </a:lnTo>
                  <a:lnTo>
                    <a:pt x="419" y="985"/>
                  </a:lnTo>
                  <a:lnTo>
                    <a:pt x="518" y="889"/>
                  </a:lnTo>
                  <a:lnTo>
                    <a:pt x="615" y="793"/>
                  </a:lnTo>
                  <a:lnTo>
                    <a:pt x="808" y="600"/>
                  </a:lnTo>
                  <a:lnTo>
                    <a:pt x="905" y="504"/>
                  </a:lnTo>
                  <a:lnTo>
                    <a:pt x="1003" y="409"/>
                  </a:lnTo>
                  <a:lnTo>
                    <a:pt x="1003" y="409"/>
                  </a:lnTo>
                  <a:lnTo>
                    <a:pt x="1026" y="388"/>
                  </a:lnTo>
                  <a:lnTo>
                    <a:pt x="1026" y="388"/>
                  </a:lnTo>
                  <a:lnTo>
                    <a:pt x="938" y="482"/>
                  </a:lnTo>
                  <a:lnTo>
                    <a:pt x="851" y="577"/>
                  </a:lnTo>
                  <a:lnTo>
                    <a:pt x="809" y="625"/>
                  </a:lnTo>
                  <a:lnTo>
                    <a:pt x="766" y="673"/>
                  </a:lnTo>
                  <a:lnTo>
                    <a:pt x="725" y="722"/>
                  </a:lnTo>
                  <a:lnTo>
                    <a:pt x="684" y="771"/>
                  </a:lnTo>
                  <a:lnTo>
                    <a:pt x="684" y="771"/>
                  </a:lnTo>
                  <a:close/>
                  <a:moveTo>
                    <a:pt x="1110" y="59"/>
                  </a:moveTo>
                  <a:lnTo>
                    <a:pt x="1110" y="59"/>
                  </a:lnTo>
                  <a:lnTo>
                    <a:pt x="1202" y="76"/>
                  </a:lnTo>
                  <a:lnTo>
                    <a:pt x="1243" y="83"/>
                  </a:lnTo>
                  <a:lnTo>
                    <a:pt x="1280" y="89"/>
                  </a:lnTo>
                  <a:lnTo>
                    <a:pt x="1280" y="89"/>
                  </a:lnTo>
                  <a:lnTo>
                    <a:pt x="1291" y="90"/>
                  </a:lnTo>
                  <a:lnTo>
                    <a:pt x="1305" y="91"/>
                  </a:lnTo>
                  <a:lnTo>
                    <a:pt x="1340" y="92"/>
                  </a:lnTo>
                  <a:lnTo>
                    <a:pt x="1378" y="92"/>
                  </a:lnTo>
                  <a:lnTo>
                    <a:pt x="1417" y="94"/>
                  </a:lnTo>
                  <a:lnTo>
                    <a:pt x="1434" y="97"/>
                  </a:lnTo>
                  <a:lnTo>
                    <a:pt x="1450" y="100"/>
                  </a:lnTo>
                  <a:lnTo>
                    <a:pt x="1466" y="104"/>
                  </a:lnTo>
                  <a:lnTo>
                    <a:pt x="1479" y="110"/>
                  </a:lnTo>
                  <a:lnTo>
                    <a:pt x="1483" y="113"/>
                  </a:lnTo>
                  <a:lnTo>
                    <a:pt x="1488" y="117"/>
                  </a:lnTo>
                  <a:lnTo>
                    <a:pt x="1491" y="120"/>
                  </a:lnTo>
                  <a:lnTo>
                    <a:pt x="1494" y="125"/>
                  </a:lnTo>
                  <a:lnTo>
                    <a:pt x="1496" y="130"/>
                  </a:lnTo>
                  <a:lnTo>
                    <a:pt x="1497" y="135"/>
                  </a:lnTo>
                  <a:lnTo>
                    <a:pt x="1497" y="141"/>
                  </a:lnTo>
                  <a:lnTo>
                    <a:pt x="1496" y="147"/>
                  </a:lnTo>
                  <a:lnTo>
                    <a:pt x="1496" y="147"/>
                  </a:lnTo>
                  <a:lnTo>
                    <a:pt x="1489" y="166"/>
                  </a:lnTo>
                  <a:lnTo>
                    <a:pt x="1481" y="183"/>
                  </a:lnTo>
                  <a:lnTo>
                    <a:pt x="1472" y="200"/>
                  </a:lnTo>
                  <a:lnTo>
                    <a:pt x="1460" y="216"/>
                  </a:lnTo>
                  <a:lnTo>
                    <a:pt x="1447" y="231"/>
                  </a:lnTo>
                  <a:lnTo>
                    <a:pt x="1433" y="245"/>
                  </a:lnTo>
                  <a:lnTo>
                    <a:pt x="1417" y="259"/>
                  </a:lnTo>
                  <a:lnTo>
                    <a:pt x="1401" y="273"/>
                  </a:lnTo>
                  <a:lnTo>
                    <a:pt x="1384" y="285"/>
                  </a:lnTo>
                  <a:lnTo>
                    <a:pt x="1367" y="298"/>
                  </a:lnTo>
                  <a:lnTo>
                    <a:pt x="1332" y="320"/>
                  </a:lnTo>
                  <a:lnTo>
                    <a:pt x="1297" y="340"/>
                  </a:lnTo>
                  <a:lnTo>
                    <a:pt x="1264" y="359"/>
                  </a:lnTo>
                  <a:lnTo>
                    <a:pt x="1264" y="359"/>
                  </a:lnTo>
                  <a:lnTo>
                    <a:pt x="1233" y="376"/>
                  </a:lnTo>
                  <a:lnTo>
                    <a:pt x="1198" y="396"/>
                  </a:lnTo>
                  <a:lnTo>
                    <a:pt x="1119" y="439"/>
                  </a:lnTo>
                  <a:lnTo>
                    <a:pt x="1079" y="462"/>
                  </a:lnTo>
                  <a:lnTo>
                    <a:pt x="1040" y="487"/>
                  </a:lnTo>
                  <a:lnTo>
                    <a:pt x="1002" y="512"/>
                  </a:lnTo>
                  <a:lnTo>
                    <a:pt x="985" y="526"/>
                  </a:lnTo>
                  <a:lnTo>
                    <a:pt x="967" y="539"/>
                  </a:lnTo>
                  <a:lnTo>
                    <a:pt x="967" y="539"/>
                  </a:lnTo>
                  <a:lnTo>
                    <a:pt x="1016" y="494"/>
                  </a:lnTo>
                  <a:lnTo>
                    <a:pt x="1067" y="448"/>
                  </a:lnTo>
                  <a:lnTo>
                    <a:pt x="1067" y="448"/>
                  </a:lnTo>
                  <a:lnTo>
                    <a:pt x="1126" y="396"/>
                  </a:lnTo>
                  <a:lnTo>
                    <a:pt x="1187" y="346"/>
                  </a:lnTo>
                  <a:lnTo>
                    <a:pt x="1187" y="346"/>
                  </a:lnTo>
                  <a:lnTo>
                    <a:pt x="1180" y="355"/>
                  </a:lnTo>
                  <a:lnTo>
                    <a:pt x="1180" y="355"/>
                  </a:lnTo>
                  <a:lnTo>
                    <a:pt x="1177" y="361"/>
                  </a:lnTo>
                  <a:lnTo>
                    <a:pt x="1175" y="367"/>
                  </a:lnTo>
                  <a:lnTo>
                    <a:pt x="1177" y="374"/>
                  </a:lnTo>
                  <a:lnTo>
                    <a:pt x="1180" y="380"/>
                  </a:lnTo>
                  <a:lnTo>
                    <a:pt x="1184" y="385"/>
                  </a:lnTo>
                  <a:lnTo>
                    <a:pt x="1189" y="387"/>
                  </a:lnTo>
                  <a:lnTo>
                    <a:pt x="1192" y="387"/>
                  </a:lnTo>
                  <a:lnTo>
                    <a:pt x="1195" y="387"/>
                  </a:lnTo>
                  <a:lnTo>
                    <a:pt x="1199" y="386"/>
                  </a:lnTo>
                  <a:lnTo>
                    <a:pt x="1202" y="384"/>
                  </a:lnTo>
                  <a:lnTo>
                    <a:pt x="1202" y="384"/>
                  </a:lnTo>
                  <a:lnTo>
                    <a:pt x="1234" y="362"/>
                  </a:lnTo>
                  <a:lnTo>
                    <a:pt x="1263" y="341"/>
                  </a:lnTo>
                  <a:lnTo>
                    <a:pt x="1292" y="318"/>
                  </a:lnTo>
                  <a:lnTo>
                    <a:pt x="1319" y="295"/>
                  </a:lnTo>
                  <a:lnTo>
                    <a:pt x="1346" y="270"/>
                  </a:lnTo>
                  <a:lnTo>
                    <a:pt x="1371" y="244"/>
                  </a:lnTo>
                  <a:lnTo>
                    <a:pt x="1394" y="215"/>
                  </a:lnTo>
                  <a:lnTo>
                    <a:pt x="1418" y="185"/>
                  </a:lnTo>
                  <a:lnTo>
                    <a:pt x="1418" y="185"/>
                  </a:lnTo>
                  <a:lnTo>
                    <a:pt x="1419" y="181"/>
                  </a:lnTo>
                  <a:lnTo>
                    <a:pt x="1420" y="177"/>
                  </a:lnTo>
                  <a:lnTo>
                    <a:pt x="1420" y="174"/>
                  </a:lnTo>
                  <a:lnTo>
                    <a:pt x="1420" y="172"/>
                  </a:lnTo>
                  <a:lnTo>
                    <a:pt x="1417" y="166"/>
                  </a:lnTo>
                  <a:lnTo>
                    <a:pt x="1412" y="161"/>
                  </a:lnTo>
                  <a:lnTo>
                    <a:pt x="1405" y="159"/>
                  </a:lnTo>
                  <a:lnTo>
                    <a:pt x="1398" y="159"/>
                  </a:lnTo>
                  <a:lnTo>
                    <a:pt x="1394" y="159"/>
                  </a:lnTo>
                  <a:lnTo>
                    <a:pt x="1391" y="161"/>
                  </a:lnTo>
                  <a:lnTo>
                    <a:pt x="1388" y="163"/>
                  </a:lnTo>
                  <a:lnTo>
                    <a:pt x="1385" y="167"/>
                  </a:lnTo>
                  <a:lnTo>
                    <a:pt x="1385" y="167"/>
                  </a:lnTo>
                  <a:lnTo>
                    <a:pt x="1385" y="167"/>
                  </a:lnTo>
                  <a:lnTo>
                    <a:pt x="1385" y="167"/>
                  </a:lnTo>
                  <a:lnTo>
                    <a:pt x="1379" y="162"/>
                  </a:lnTo>
                  <a:lnTo>
                    <a:pt x="1376" y="160"/>
                  </a:lnTo>
                  <a:lnTo>
                    <a:pt x="1372" y="159"/>
                  </a:lnTo>
                  <a:lnTo>
                    <a:pt x="1369" y="159"/>
                  </a:lnTo>
                  <a:lnTo>
                    <a:pt x="1364" y="159"/>
                  </a:lnTo>
                  <a:lnTo>
                    <a:pt x="1360" y="160"/>
                  </a:lnTo>
                  <a:lnTo>
                    <a:pt x="1357" y="162"/>
                  </a:lnTo>
                  <a:lnTo>
                    <a:pt x="1357" y="162"/>
                  </a:lnTo>
                  <a:lnTo>
                    <a:pt x="1280" y="224"/>
                  </a:lnTo>
                  <a:lnTo>
                    <a:pt x="1202" y="288"/>
                  </a:lnTo>
                  <a:lnTo>
                    <a:pt x="1126" y="351"/>
                  </a:lnTo>
                  <a:lnTo>
                    <a:pt x="1051" y="414"/>
                  </a:lnTo>
                  <a:lnTo>
                    <a:pt x="1051" y="414"/>
                  </a:lnTo>
                  <a:lnTo>
                    <a:pt x="1178" y="278"/>
                  </a:lnTo>
                  <a:lnTo>
                    <a:pt x="1241" y="210"/>
                  </a:lnTo>
                  <a:lnTo>
                    <a:pt x="1303" y="141"/>
                  </a:lnTo>
                  <a:lnTo>
                    <a:pt x="1303" y="141"/>
                  </a:lnTo>
                  <a:lnTo>
                    <a:pt x="1305" y="138"/>
                  </a:lnTo>
                  <a:lnTo>
                    <a:pt x="1307" y="134"/>
                  </a:lnTo>
                  <a:lnTo>
                    <a:pt x="1308" y="131"/>
                  </a:lnTo>
                  <a:lnTo>
                    <a:pt x="1308" y="127"/>
                  </a:lnTo>
                  <a:lnTo>
                    <a:pt x="1307" y="120"/>
                  </a:lnTo>
                  <a:lnTo>
                    <a:pt x="1302" y="115"/>
                  </a:lnTo>
                  <a:lnTo>
                    <a:pt x="1297" y="111"/>
                  </a:lnTo>
                  <a:lnTo>
                    <a:pt x="1290" y="110"/>
                  </a:lnTo>
                  <a:lnTo>
                    <a:pt x="1287" y="110"/>
                  </a:lnTo>
                  <a:lnTo>
                    <a:pt x="1283" y="111"/>
                  </a:lnTo>
                  <a:lnTo>
                    <a:pt x="1280" y="112"/>
                  </a:lnTo>
                  <a:lnTo>
                    <a:pt x="1276" y="114"/>
                  </a:lnTo>
                  <a:lnTo>
                    <a:pt x="1276" y="114"/>
                  </a:lnTo>
                  <a:lnTo>
                    <a:pt x="1209" y="172"/>
                  </a:lnTo>
                  <a:lnTo>
                    <a:pt x="1144" y="230"/>
                  </a:lnTo>
                  <a:lnTo>
                    <a:pt x="1078" y="290"/>
                  </a:lnTo>
                  <a:lnTo>
                    <a:pt x="1014" y="350"/>
                  </a:lnTo>
                  <a:lnTo>
                    <a:pt x="951" y="410"/>
                  </a:lnTo>
                  <a:lnTo>
                    <a:pt x="888" y="471"/>
                  </a:lnTo>
                  <a:lnTo>
                    <a:pt x="761" y="594"/>
                  </a:lnTo>
                  <a:lnTo>
                    <a:pt x="512" y="842"/>
                  </a:lnTo>
                  <a:lnTo>
                    <a:pt x="387" y="965"/>
                  </a:lnTo>
                  <a:lnTo>
                    <a:pt x="260" y="1088"/>
                  </a:lnTo>
                  <a:lnTo>
                    <a:pt x="260" y="1088"/>
                  </a:lnTo>
                  <a:lnTo>
                    <a:pt x="285" y="1064"/>
                  </a:lnTo>
                  <a:lnTo>
                    <a:pt x="310" y="1038"/>
                  </a:lnTo>
                  <a:lnTo>
                    <a:pt x="363" y="980"/>
                  </a:lnTo>
                  <a:lnTo>
                    <a:pt x="417" y="917"/>
                  </a:lnTo>
                  <a:lnTo>
                    <a:pt x="472" y="852"/>
                  </a:lnTo>
                  <a:lnTo>
                    <a:pt x="528" y="785"/>
                  </a:lnTo>
                  <a:lnTo>
                    <a:pt x="586" y="718"/>
                  </a:lnTo>
                  <a:lnTo>
                    <a:pt x="642" y="655"/>
                  </a:lnTo>
                  <a:lnTo>
                    <a:pt x="670" y="625"/>
                  </a:lnTo>
                  <a:lnTo>
                    <a:pt x="697" y="595"/>
                  </a:lnTo>
                  <a:lnTo>
                    <a:pt x="697" y="595"/>
                  </a:lnTo>
                  <a:lnTo>
                    <a:pt x="755" y="534"/>
                  </a:lnTo>
                  <a:lnTo>
                    <a:pt x="815" y="476"/>
                  </a:lnTo>
                  <a:lnTo>
                    <a:pt x="934" y="359"/>
                  </a:lnTo>
                  <a:lnTo>
                    <a:pt x="1055" y="242"/>
                  </a:lnTo>
                  <a:lnTo>
                    <a:pt x="1174" y="125"/>
                  </a:lnTo>
                  <a:lnTo>
                    <a:pt x="1174" y="125"/>
                  </a:lnTo>
                  <a:lnTo>
                    <a:pt x="1177" y="121"/>
                  </a:lnTo>
                  <a:lnTo>
                    <a:pt x="1179" y="118"/>
                  </a:lnTo>
                  <a:lnTo>
                    <a:pt x="1179" y="114"/>
                  </a:lnTo>
                  <a:lnTo>
                    <a:pt x="1179" y="111"/>
                  </a:lnTo>
                  <a:lnTo>
                    <a:pt x="1178" y="105"/>
                  </a:lnTo>
                  <a:lnTo>
                    <a:pt x="1174" y="99"/>
                  </a:lnTo>
                  <a:lnTo>
                    <a:pt x="1168" y="96"/>
                  </a:lnTo>
                  <a:lnTo>
                    <a:pt x="1161" y="93"/>
                  </a:lnTo>
                  <a:lnTo>
                    <a:pt x="1159" y="94"/>
                  </a:lnTo>
                  <a:lnTo>
                    <a:pt x="1156" y="94"/>
                  </a:lnTo>
                  <a:lnTo>
                    <a:pt x="1152" y="97"/>
                  </a:lnTo>
                  <a:lnTo>
                    <a:pt x="1149" y="99"/>
                  </a:lnTo>
                  <a:lnTo>
                    <a:pt x="1149" y="99"/>
                  </a:lnTo>
                  <a:lnTo>
                    <a:pt x="1113" y="133"/>
                  </a:lnTo>
                  <a:lnTo>
                    <a:pt x="1078" y="167"/>
                  </a:lnTo>
                  <a:lnTo>
                    <a:pt x="1078" y="167"/>
                  </a:lnTo>
                  <a:lnTo>
                    <a:pt x="1070" y="166"/>
                  </a:lnTo>
                  <a:lnTo>
                    <a:pt x="1062" y="167"/>
                  </a:lnTo>
                  <a:lnTo>
                    <a:pt x="1054" y="170"/>
                  </a:lnTo>
                  <a:lnTo>
                    <a:pt x="1046" y="177"/>
                  </a:lnTo>
                  <a:lnTo>
                    <a:pt x="1038" y="186"/>
                  </a:lnTo>
                  <a:lnTo>
                    <a:pt x="1030" y="196"/>
                  </a:lnTo>
                  <a:lnTo>
                    <a:pt x="1023" y="210"/>
                  </a:lnTo>
                  <a:lnTo>
                    <a:pt x="1016" y="225"/>
                  </a:lnTo>
                  <a:lnTo>
                    <a:pt x="1016" y="225"/>
                  </a:lnTo>
                  <a:lnTo>
                    <a:pt x="925" y="314"/>
                  </a:lnTo>
                  <a:lnTo>
                    <a:pt x="835" y="405"/>
                  </a:lnTo>
                  <a:lnTo>
                    <a:pt x="655" y="584"/>
                  </a:lnTo>
                  <a:lnTo>
                    <a:pt x="564" y="673"/>
                  </a:lnTo>
                  <a:lnTo>
                    <a:pt x="472" y="760"/>
                  </a:lnTo>
                  <a:lnTo>
                    <a:pt x="378" y="846"/>
                  </a:lnTo>
                  <a:lnTo>
                    <a:pt x="332" y="888"/>
                  </a:lnTo>
                  <a:lnTo>
                    <a:pt x="284" y="930"/>
                  </a:lnTo>
                  <a:lnTo>
                    <a:pt x="284" y="930"/>
                  </a:lnTo>
                  <a:lnTo>
                    <a:pt x="307" y="909"/>
                  </a:lnTo>
                  <a:lnTo>
                    <a:pt x="330" y="887"/>
                  </a:lnTo>
                  <a:lnTo>
                    <a:pt x="354" y="863"/>
                  </a:lnTo>
                  <a:lnTo>
                    <a:pt x="378" y="839"/>
                  </a:lnTo>
                  <a:lnTo>
                    <a:pt x="425" y="787"/>
                  </a:lnTo>
                  <a:lnTo>
                    <a:pt x="473" y="735"/>
                  </a:lnTo>
                  <a:lnTo>
                    <a:pt x="520" y="681"/>
                  </a:lnTo>
                  <a:lnTo>
                    <a:pt x="568" y="627"/>
                  </a:lnTo>
                  <a:lnTo>
                    <a:pt x="616" y="575"/>
                  </a:lnTo>
                  <a:lnTo>
                    <a:pt x="641" y="551"/>
                  </a:lnTo>
                  <a:lnTo>
                    <a:pt x="664" y="527"/>
                  </a:lnTo>
                  <a:lnTo>
                    <a:pt x="664" y="527"/>
                  </a:lnTo>
                  <a:lnTo>
                    <a:pt x="781" y="415"/>
                  </a:lnTo>
                  <a:lnTo>
                    <a:pt x="838" y="358"/>
                  </a:lnTo>
                  <a:lnTo>
                    <a:pt x="895" y="300"/>
                  </a:lnTo>
                  <a:lnTo>
                    <a:pt x="950" y="242"/>
                  </a:lnTo>
                  <a:lnTo>
                    <a:pt x="1005" y="183"/>
                  </a:lnTo>
                  <a:lnTo>
                    <a:pt x="1057" y="122"/>
                  </a:lnTo>
                  <a:lnTo>
                    <a:pt x="1110" y="60"/>
                  </a:lnTo>
                  <a:lnTo>
                    <a:pt x="1110" y="60"/>
                  </a:lnTo>
                  <a:lnTo>
                    <a:pt x="1110" y="59"/>
                  </a:lnTo>
                  <a:lnTo>
                    <a:pt x="1110" y="59"/>
                  </a:lnTo>
                  <a:close/>
                  <a:moveTo>
                    <a:pt x="955" y="37"/>
                  </a:moveTo>
                  <a:lnTo>
                    <a:pt x="955" y="37"/>
                  </a:lnTo>
                  <a:lnTo>
                    <a:pt x="1010" y="43"/>
                  </a:lnTo>
                  <a:lnTo>
                    <a:pt x="1065" y="51"/>
                  </a:lnTo>
                  <a:lnTo>
                    <a:pt x="1065" y="51"/>
                  </a:lnTo>
                  <a:lnTo>
                    <a:pt x="952" y="145"/>
                  </a:lnTo>
                  <a:lnTo>
                    <a:pt x="835" y="244"/>
                  </a:lnTo>
                  <a:lnTo>
                    <a:pt x="775" y="295"/>
                  </a:lnTo>
                  <a:lnTo>
                    <a:pt x="717" y="347"/>
                  </a:lnTo>
                  <a:lnTo>
                    <a:pt x="657" y="400"/>
                  </a:lnTo>
                  <a:lnTo>
                    <a:pt x="598" y="454"/>
                  </a:lnTo>
                  <a:lnTo>
                    <a:pt x="598" y="454"/>
                  </a:lnTo>
                  <a:lnTo>
                    <a:pt x="639" y="410"/>
                  </a:lnTo>
                  <a:lnTo>
                    <a:pt x="679" y="367"/>
                  </a:lnTo>
                  <a:lnTo>
                    <a:pt x="718" y="323"/>
                  </a:lnTo>
                  <a:lnTo>
                    <a:pt x="755" y="277"/>
                  </a:lnTo>
                  <a:lnTo>
                    <a:pt x="755" y="277"/>
                  </a:lnTo>
                  <a:lnTo>
                    <a:pt x="808" y="220"/>
                  </a:lnTo>
                  <a:lnTo>
                    <a:pt x="859" y="161"/>
                  </a:lnTo>
                  <a:lnTo>
                    <a:pt x="884" y="131"/>
                  </a:lnTo>
                  <a:lnTo>
                    <a:pt x="909" y="100"/>
                  </a:lnTo>
                  <a:lnTo>
                    <a:pt x="932" y="69"/>
                  </a:lnTo>
                  <a:lnTo>
                    <a:pt x="955" y="37"/>
                  </a:lnTo>
                  <a:lnTo>
                    <a:pt x="955" y="37"/>
                  </a:lnTo>
                  <a:close/>
                  <a:moveTo>
                    <a:pt x="849" y="35"/>
                  </a:moveTo>
                  <a:lnTo>
                    <a:pt x="849" y="35"/>
                  </a:lnTo>
                  <a:lnTo>
                    <a:pt x="823" y="46"/>
                  </a:lnTo>
                  <a:lnTo>
                    <a:pt x="799" y="59"/>
                  </a:lnTo>
                  <a:lnTo>
                    <a:pt x="775" y="72"/>
                  </a:lnTo>
                  <a:lnTo>
                    <a:pt x="753" y="87"/>
                  </a:lnTo>
                  <a:lnTo>
                    <a:pt x="731" y="103"/>
                  </a:lnTo>
                  <a:lnTo>
                    <a:pt x="711" y="119"/>
                  </a:lnTo>
                  <a:lnTo>
                    <a:pt x="691" y="137"/>
                  </a:lnTo>
                  <a:lnTo>
                    <a:pt x="671" y="155"/>
                  </a:lnTo>
                  <a:lnTo>
                    <a:pt x="671" y="155"/>
                  </a:lnTo>
                  <a:lnTo>
                    <a:pt x="672" y="125"/>
                  </a:lnTo>
                  <a:lnTo>
                    <a:pt x="672" y="125"/>
                  </a:lnTo>
                  <a:lnTo>
                    <a:pt x="672" y="119"/>
                  </a:lnTo>
                  <a:lnTo>
                    <a:pt x="670" y="114"/>
                  </a:lnTo>
                  <a:lnTo>
                    <a:pt x="666" y="112"/>
                  </a:lnTo>
                  <a:lnTo>
                    <a:pt x="663" y="110"/>
                  </a:lnTo>
                  <a:lnTo>
                    <a:pt x="658" y="108"/>
                  </a:lnTo>
                  <a:lnTo>
                    <a:pt x="653" y="108"/>
                  </a:lnTo>
                  <a:lnTo>
                    <a:pt x="650" y="110"/>
                  </a:lnTo>
                  <a:lnTo>
                    <a:pt x="645" y="111"/>
                  </a:lnTo>
                  <a:lnTo>
                    <a:pt x="645" y="111"/>
                  </a:lnTo>
                  <a:lnTo>
                    <a:pt x="655" y="101"/>
                  </a:lnTo>
                  <a:lnTo>
                    <a:pt x="664" y="93"/>
                  </a:lnTo>
                  <a:lnTo>
                    <a:pt x="673" y="85"/>
                  </a:lnTo>
                  <a:lnTo>
                    <a:pt x="685" y="78"/>
                  </a:lnTo>
                  <a:lnTo>
                    <a:pt x="696" y="71"/>
                  </a:lnTo>
                  <a:lnTo>
                    <a:pt x="707" y="65"/>
                  </a:lnTo>
                  <a:lnTo>
                    <a:pt x="720" y="59"/>
                  </a:lnTo>
                  <a:lnTo>
                    <a:pt x="733" y="55"/>
                  </a:lnTo>
                  <a:lnTo>
                    <a:pt x="760" y="46"/>
                  </a:lnTo>
                  <a:lnTo>
                    <a:pt x="788" y="41"/>
                  </a:lnTo>
                  <a:lnTo>
                    <a:pt x="818" y="37"/>
                  </a:lnTo>
                  <a:lnTo>
                    <a:pt x="849" y="35"/>
                  </a:lnTo>
                  <a:lnTo>
                    <a:pt x="849" y="35"/>
                  </a:lnTo>
                  <a:close/>
                  <a:moveTo>
                    <a:pt x="813" y="145"/>
                  </a:moveTo>
                  <a:lnTo>
                    <a:pt x="813" y="145"/>
                  </a:lnTo>
                  <a:lnTo>
                    <a:pt x="816" y="145"/>
                  </a:lnTo>
                  <a:lnTo>
                    <a:pt x="816" y="145"/>
                  </a:lnTo>
                  <a:lnTo>
                    <a:pt x="792" y="179"/>
                  </a:lnTo>
                  <a:lnTo>
                    <a:pt x="766" y="211"/>
                  </a:lnTo>
                  <a:lnTo>
                    <a:pt x="740" y="245"/>
                  </a:lnTo>
                  <a:lnTo>
                    <a:pt x="712" y="277"/>
                  </a:lnTo>
                  <a:lnTo>
                    <a:pt x="657" y="340"/>
                  </a:lnTo>
                  <a:lnTo>
                    <a:pt x="600" y="402"/>
                  </a:lnTo>
                  <a:lnTo>
                    <a:pt x="600" y="402"/>
                  </a:lnTo>
                  <a:lnTo>
                    <a:pt x="549" y="456"/>
                  </a:lnTo>
                  <a:lnTo>
                    <a:pt x="498" y="509"/>
                  </a:lnTo>
                  <a:lnTo>
                    <a:pt x="395" y="614"/>
                  </a:lnTo>
                  <a:lnTo>
                    <a:pt x="292" y="718"/>
                  </a:lnTo>
                  <a:lnTo>
                    <a:pt x="240" y="772"/>
                  </a:lnTo>
                  <a:lnTo>
                    <a:pt x="191" y="826"/>
                  </a:lnTo>
                  <a:lnTo>
                    <a:pt x="191" y="826"/>
                  </a:lnTo>
                  <a:lnTo>
                    <a:pt x="233" y="777"/>
                  </a:lnTo>
                  <a:lnTo>
                    <a:pt x="275" y="726"/>
                  </a:lnTo>
                  <a:lnTo>
                    <a:pt x="316" y="673"/>
                  </a:lnTo>
                  <a:lnTo>
                    <a:pt x="356" y="618"/>
                  </a:lnTo>
                  <a:lnTo>
                    <a:pt x="396" y="560"/>
                  </a:lnTo>
                  <a:lnTo>
                    <a:pt x="435" y="503"/>
                  </a:lnTo>
                  <a:lnTo>
                    <a:pt x="473" y="443"/>
                  </a:lnTo>
                  <a:lnTo>
                    <a:pt x="509" y="385"/>
                  </a:lnTo>
                  <a:lnTo>
                    <a:pt x="509" y="385"/>
                  </a:lnTo>
                  <a:lnTo>
                    <a:pt x="506" y="392"/>
                  </a:lnTo>
                  <a:lnTo>
                    <a:pt x="506" y="392"/>
                  </a:lnTo>
                  <a:lnTo>
                    <a:pt x="504" y="398"/>
                  </a:lnTo>
                  <a:lnTo>
                    <a:pt x="505" y="403"/>
                  </a:lnTo>
                  <a:lnTo>
                    <a:pt x="507" y="409"/>
                  </a:lnTo>
                  <a:lnTo>
                    <a:pt x="511" y="413"/>
                  </a:lnTo>
                  <a:lnTo>
                    <a:pt x="515" y="416"/>
                  </a:lnTo>
                  <a:lnTo>
                    <a:pt x="521" y="416"/>
                  </a:lnTo>
                  <a:lnTo>
                    <a:pt x="527" y="415"/>
                  </a:lnTo>
                  <a:lnTo>
                    <a:pt x="532" y="412"/>
                  </a:lnTo>
                  <a:lnTo>
                    <a:pt x="532" y="412"/>
                  </a:lnTo>
                  <a:lnTo>
                    <a:pt x="601" y="344"/>
                  </a:lnTo>
                  <a:lnTo>
                    <a:pt x="671" y="276"/>
                  </a:lnTo>
                  <a:lnTo>
                    <a:pt x="741" y="210"/>
                  </a:lnTo>
                  <a:lnTo>
                    <a:pt x="813" y="145"/>
                  </a:lnTo>
                  <a:lnTo>
                    <a:pt x="813" y="145"/>
                  </a:lnTo>
                  <a:close/>
                  <a:moveTo>
                    <a:pt x="457" y="264"/>
                  </a:moveTo>
                  <a:lnTo>
                    <a:pt x="457" y="264"/>
                  </a:lnTo>
                  <a:lnTo>
                    <a:pt x="484" y="271"/>
                  </a:lnTo>
                  <a:lnTo>
                    <a:pt x="511" y="280"/>
                  </a:lnTo>
                  <a:lnTo>
                    <a:pt x="511" y="280"/>
                  </a:lnTo>
                  <a:lnTo>
                    <a:pt x="433" y="362"/>
                  </a:lnTo>
                  <a:lnTo>
                    <a:pt x="357" y="446"/>
                  </a:lnTo>
                  <a:lnTo>
                    <a:pt x="282" y="530"/>
                  </a:lnTo>
                  <a:lnTo>
                    <a:pt x="208" y="615"/>
                  </a:lnTo>
                  <a:lnTo>
                    <a:pt x="208" y="615"/>
                  </a:lnTo>
                  <a:lnTo>
                    <a:pt x="267" y="526"/>
                  </a:lnTo>
                  <a:lnTo>
                    <a:pt x="329" y="437"/>
                  </a:lnTo>
                  <a:lnTo>
                    <a:pt x="391" y="351"/>
                  </a:lnTo>
                  <a:lnTo>
                    <a:pt x="457" y="264"/>
                  </a:lnTo>
                  <a:lnTo>
                    <a:pt x="457" y="264"/>
                  </a:lnTo>
                  <a:close/>
                  <a:moveTo>
                    <a:pt x="336" y="252"/>
                  </a:moveTo>
                  <a:lnTo>
                    <a:pt x="336" y="252"/>
                  </a:lnTo>
                  <a:lnTo>
                    <a:pt x="356" y="251"/>
                  </a:lnTo>
                  <a:lnTo>
                    <a:pt x="376" y="252"/>
                  </a:lnTo>
                  <a:lnTo>
                    <a:pt x="396" y="254"/>
                  </a:lnTo>
                  <a:lnTo>
                    <a:pt x="417" y="256"/>
                  </a:lnTo>
                  <a:lnTo>
                    <a:pt x="417" y="256"/>
                  </a:lnTo>
                  <a:lnTo>
                    <a:pt x="371" y="299"/>
                  </a:lnTo>
                  <a:lnTo>
                    <a:pt x="327" y="343"/>
                  </a:lnTo>
                  <a:lnTo>
                    <a:pt x="285" y="387"/>
                  </a:lnTo>
                  <a:lnTo>
                    <a:pt x="243" y="433"/>
                  </a:lnTo>
                  <a:lnTo>
                    <a:pt x="203" y="479"/>
                  </a:lnTo>
                  <a:lnTo>
                    <a:pt x="163" y="527"/>
                  </a:lnTo>
                  <a:lnTo>
                    <a:pt x="123" y="575"/>
                  </a:lnTo>
                  <a:lnTo>
                    <a:pt x="85" y="625"/>
                  </a:lnTo>
                  <a:lnTo>
                    <a:pt x="85" y="625"/>
                  </a:lnTo>
                  <a:lnTo>
                    <a:pt x="117" y="581"/>
                  </a:lnTo>
                  <a:lnTo>
                    <a:pt x="149" y="537"/>
                  </a:lnTo>
                  <a:lnTo>
                    <a:pt x="181" y="491"/>
                  </a:lnTo>
                  <a:lnTo>
                    <a:pt x="212" y="444"/>
                  </a:lnTo>
                  <a:lnTo>
                    <a:pt x="274" y="347"/>
                  </a:lnTo>
                  <a:lnTo>
                    <a:pt x="336" y="252"/>
                  </a:lnTo>
                  <a:lnTo>
                    <a:pt x="336" y="252"/>
                  </a:lnTo>
                  <a:close/>
                  <a:moveTo>
                    <a:pt x="99" y="416"/>
                  </a:moveTo>
                  <a:lnTo>
                    <a:pt x="99" y="416"/>
                  </a:lnTo>
                  <a:lnTo>
                    <a:pt x="107" y="399"/>
                  </a:lnTo>
                  <a:lnTo>
                    <a:pt x="116" y="382"/>
                  </a:lnTo>
                  <a:lnTo>
                    <a:pt x="126" y="367"/>
                  </a:lnTo>
                  <a:lnTo>
                    <a:pt x="136" y="353"/>
                  </a:lnTo>
                  <a:lnTo>
                    <a:pt x="147" y="339"/>
                  </a:lnTo>
                  <a:lnTo>
                    <a:pt x="157" y="327"/>
                  </a:lnTo>
                  <a:lnTo>
                    <a:pt x="169" y="317"/>
                  </a:lnTo>
                  <a:lnTo>
                    <a:pt x="181" y="306"/>
                  </a:lnTo>
                  <a:lnTo>
                    <a:pt x="193" y="297"/>
                  </a:lnTo>
                  <a:lnTo>
                    <a:pt x="206" y="289"/>
                  </a:lnTo>
                  <a:lnTo>
                    <a:pt x="220" y="282"/>
                  </a:lnTo>
                  <a:lnTo>
                    <a:pt x="233" y="275"/>
                  </a:lnTo>
                  <a:lnTo>
                    <a:pt x="247" y="269"/>
                  </a:lnTo>
                  <a:lnTo>
                    <a:pt x="261" y="264"/>
                  </a:lnTo>
                  <a:lnTo>
                    <a:pt x="277" y="261"/>
                  </a:lnTo>
                  <a:lnTo>
                    <a:pt x="291" y="257"/>
                  </a:lnTo>
                  <a:lnTo>
                    <a:pt x="291" y="257"/>
                  </a:lnTo>
                  <a:lnTo>
                    <a:pt x="227" y="336"/>
                  </a:lnTo>
                  <a:lnTo>
                    <a:pt x="165" y="414"/>
                  </a:lnTo>
                  <a:lnTo>
                    <a:pt x="134" y="455"/>
                  </a:lnTo>
                  <a:lnTo>
                    <a:pt x="105" y="495"/>
                  </a:lnTo>
                  <a:lnTo>
                    <a:pt x="74" y="536"/>
                  </a:lnTo>
                  <a:lnTo>
                    <a:pt x="46" y="577"/>
                  </a:lnTo>
                  <a:lnTo>
                    <a:pt x="46" y="577"/>
                  </a:lnTo>
                  <a:lnTo>
                    <a:pt x="49" y="557"/>
                  </a:lnTo>
                  <a:lnTo>
                    <a:pt x="53" y="536"/>
                  </a:lnTo>
                  <a:lnTo>
                    <a:pt x="59" y="516"/>
                  </a:lnTo>
                  <a:lnTo>
                    <a:pt x="65" y="496"/>
                  </a:lnTo>
                  <a:lnTo>
                    <a:pt x="72" y="475"/>
                  </a:lnTo>
                  <a:lnTo>
                    <a:pt x="80" y="455"/>
                  </a:lnTo>
                  <a:lnTo>
                    <a:pt x="89" y="436"/>
                  </a:lnTo>
                  <a:lnTo>
                    <a:pt x="99" y="416"/>
                  </a:lnTo>
                  <a:lnTo>
                    <a:pt x="99" y="416"/>
                  </a:lnTo>
                  <a:close/>
                  <a:moveTo>
                    <a:pt x="292" y="266"/>
                  </a:moveTo>
                  <a:lnTo>
                    <a:pt x="292" y="266"/>
                  </a:lnTo>
                  <a:lnTo>
                    <a:pt x="252" y="324"/>
                  </a:lnTo>
                  <a:lnTo>
                    <a:pt x="252" y="324"/>
                  </a:lnTo>
                  <a:lnTo>
                    <a:pt x="292" y="266"/>
                  </a:lnTo>
                  <a:lnTo>
                    <a:pt x="292" y="266"/>
                  </a:lnTo>
                  <a:close/>
                  <a:moveTo>
                    <a:pt x="41" y="639"/>
                  </a:moveTo>
                  <a:lnTo>
                    <a:pt x="41" y="639"/>
                  </a:lnTo>
                  <a:lnTo>
                    <a:pt x="62" y="614"/>
                  </a:lnTo>
                  <a:lnTo>
                    <a:pt x="62" y="614"/>
                  </a:lnTo>
                  <a:lnTo>
                    <a:pt x="64" y="611"/>
                  </a:lnTo>
                  <a:lnTo>
                    <a:pt x="65" y="608"/>
                  </a:lnTo>
                  <a:lnTo>
                    <a:pt x="64" y="605"/>
                  </a:lnTo>
                  <a:lnTo>
                    <a:pt x="61" y="602"/>
                  </a:lnTo>
                  <a:lnTo>
                    <a:pt x="59" y="600"/>
                  </a:lnTo>
                  <a:lnTo>
                    <a:pt x="57" y="599"/>
                  </a:lnTo>
                  <a:lnTo>
                    <a:pt x="53" y="600"/>
                  </a:lnTo>
                  <a:lnTo>
                    <a:pt x="49" y="602"/>
                  </a:lnTo>
                  <a:lnTo>
                    <a:pt x="49" y="602"/>
                  </a:lnTo>
                  <a:lnTo>
                    <a:pt x="69" y="578"/>
                  </a:lnTo>
                  <a:lnTo>
                    <a:pt x="90" y="552"/>
                  </a:lnTo>
                  <a:lnTo>
                    <a:pt x="134" y="494"/>
                  </a:lnTo>
                  <a:lnTo>
                    <a:pt x="178" y="431"/>
                  </a:lnTo>
                  <a:lnTo>
                    <a:pt x="219" y="372"/>
                  </a:lnTo>
                  <a:lnTo>
                    <a:pt x="219" y="372"/>
                  </a:lnTo>
                  <a:lnTo>
                    <a:pt x="172" y="444"/>
                  </a:lnTo>
                  <a:lnTo>
                    <a:pt x="127" y="518"/>
                  </a:lnTo>
                  <a:lnTo>
                    <a:pt x="83" y="594"/>
                  </a:lnTo>
                  <a:lnTo>
                    <a:pt x="42" y="670"/>
                  </a:lnTo>
                  <a:lnTo>
                    <a:pt x="42" y="670"/>
                  </a:lnTo>
                  <a:lnTo>
                    <a:pt x="41" y="639"/>
                  </a:lnTo>
                  <a:lnTo>
                    <a:pt x="41" y="639"/>
                  </a:lnTo>
                  <a:close/>
                  <a:moveTo>
                    <a:pt x="49" y="740"/>
                  </a:moveTo>
                  <a:lnTo>
                    <a:pt x="49" y="740"/>
                  </a:lnTo>
                  <a:lnTo>
                    <a:pt x="48" y="729"/>
                  </a:lnTo>
                  <a:lnTo>
                    <a:pt x="47" y="716"/>
                  </a:lnTo>
                  <a:lnTo>
                    <a:pt x="47" y="716"/>
                  </a:lnTo>
                  <a:lnTo>
                    <a:pt x="48" y="716"/>
                  </a:lnTo>
                  <a:lnTo>
                    <a:pt x="51" y="715"/>
                  </a:lnTo>
                  <a:lnTo>
                    <a:pt x="51" y="715"/>
                  </a:lnTo>
                  <a:lnTo>
                    <a:pt x="136" y="609"/>
                  </a:lnTo>
                  <a:lnTo>
                    <a:pt x="227" y="498"/>
                  </a:lnTo>
                  <a:lnTo>
                    <a:pt x="314" y="394"/>
                  </a:lnTo>
                  <a:lnTo>
                    <a:pt x="385" y="306"/>
                  </a:lnTo>
                  <a:lnTo>
                    <a:pt x="385" y="306"/>
                  </a:lnTo>
                  <a:lnTo>
                    <a:pt x="342" y="362"/>
                  </a:lnTo>
                  <a:lnTo>
                    <a:pt x="300" y="420"/>
                  </a:lnTo>
                  <a:lnTo>
                    <a:pt x="259" y="478"/>
                  </a:lnTo>
                  <a:lnTo>
                    <a:pt x="219" y="538"/>
                  </a:lnTo>
                  <a:lnTo>
                    <a:pt x="141" y="657"/>
                  </a:lnTo>
                  <a:lnTo>
                    <a:pt x="64" y="777"/>
                  </a:lnTo>
                  <a:lnTo>
                    <a:pt x="64" y="777"/>
                  </a:lnTo>
                  <a:lnTo>
                    <a:pt x="49" y="740"/>
                  </a:lnTo>
                  <a:lnTo>
                    <a:pt x="49" y="740"/>
                  </a:lnTo>
                  <a:close/>
                  <a:moveTo>
                    <a:pt x="79" y="814"/>
                  </a:moveTo>
                  <a:lnTo>
                    <a:pt x="79" y="814"/>
                  </a:lnTo>
                  <a:lnTo>
                    <a:pt x="192" y="681"/>
                  </a:lnTo>
                  <a:lnTo>
                    <a:pt x="306" y="550"/>
                  </a:lnTo>
                  <a:lnTo>
                    <a:pt x="364" y="484"/>
                  </a:lnTo>
                  <a:lnTo>
                    <a:pt x="422" y="420"/>
                  </a:lnTo>
                  <a:lnTo>
                    <a:pt x="481" y="355"/>
                  </a:lnTo>
                  <a:lnTo>
                    <a:pt x="540" y="292"/>
                  </a:lnTo>
                  <a:lnTo>
                    <a:pt x="540" y="292"/>
                  </a:lnTo>
                  <a:lnTo>
                    <a:pt x="513" y="323"/>
                  </a:lnTo>
                  <a:lnTo>
                    <a:pt x="485" y="355"/>
                  </a:lnTo>
                  <a:lnTo>
                    <a:pt x="458" y="389"/>
                  </a:lnTo>
                  <a:lnTo>
                    <a:pt x="431" y="426"/>
                  </a:lnTo>
                  <a:lnTo>
                    <a:pt x="405" y="462"/>
                  </a:lnTo>
                  <a:lnTo>
                    <a:pt x="380" y="499"/>
                  </a:lnTo>
                  <a:lnTo>
                    <a:pt x="329" y="578"/>
                  </a:lnTo>
                  <a:lnTo>
                    <a:pt x="280" y="657"/>
                  </a:lnTo>
                  <a:lnTo>
                    <a:pt x="232" y="736"/>
                  </a:lnTo>
                  <a:lnTo>
                    <a:pt x="185" y="814"/>
                  </a:lnTo>
                  <a:lnTo>
                    <a:pt x="138" y="888"/>
                  </a:lnTo>
                  <a:lnTo>
                    <a:pt x="138" y="888"/>
                  </a:lnTo>
                  <a:lnTo>
                    <a:pt x="136" y="894"/>
                  </a:lnTo>
                  <a:lnTo>
                    <a:pt x="136" y="900"/>
                  </a:lnTo>
                  <a:lnTo>
                    <a:pt x="137" y="904"/>
                  </a:lnTo>
                  <a:lnTo>
                    <a:pt x="141" y="908"/>
                  </a:lnTo>
                  <a:lnTo>
                    <a:pt x="145" y="911"/>
                  </a:lnTo>
                  <a:lnTo>
                    <a:pt x="151" y="913"/>
                  </a:lnTo>
                  <a:lnTo>
                    <a:pt x="156" y="911"/>
                  </a:lnTo>
                  <a:lnTo>
                    <a:pt x="162" y="909"/>
                  </a:lnTo>
                  <a:lnTo>
                    <a:pt x="162" y="909"/>
                  </a:lnTo>
                  <a:lnTo>
                    <a:pt x="154" y="920"/>
                  </a:lnTo>
                  <a:lnTo>
                    <a:pt x="154" y="920"/>
                  </a:lnTo>
                  <a:lnTo>
                    <a:pt x="151" y="923"/>
                  </a:lnTo>
                  <a:lnTo>
                    <a:pt x="151" y="927"/>
                  </a:lnTo>
                  <a:lnTo>
                    <a:pt x="151" y="932"/>
                  </a:lnTo>
                  <a:lnTo>
                    <a:pt x="154" y="937"/>
                  </a:lnTo>
                  <a:lnTo>
                    <a:pt x="157" y="941"/>
                  </a:lnTo>
                  <a:lnTo>
                    <a:pt x="163" y="944"/>
                  </a:lnTo>
                  <a:lnTo>
                    <a:pt x="169" y="945"/>
                  </a:lnTo>
                  <a:lnTo>
                    <a:pt x="175" y="944"/>
                  </a:lnTo>
                  <a:lnTo>
                    <a:pt x="181" y="941"/>
                  </a:lnTo>
                  <a:lnTo>
                    <a:pt x="181" y="941"/>
                  </a:lnTo>
                  <a:lnTo>
                    <a:pt x="244" y="882"/>
                  </a:lnTo>
                  <a:lnTo>
                    <a:pt x="306" y="822"/>
                  </a:lnTo>
                  <a:lnTo>
                    <a:pt x="430" y="703"/>
                  </a:lnTo>
                  <a:lnTo>
                    <a:pt x="552" y="581"/>
                  </a:lnTo>
                  <a:lnTo>
                    <a:pt x="673" y="460"/>
                  </a:lnTo>
                  <a:lnTo>
                    <a:pt x="673" y="460"/>
                  </a:lnTo>
                  <a:lnTo>
                    <a:pt x="726" y="408"/>
                  </a:lnTo>
                  <a:lnTo>
                    <a:pt x="779" y="357"/>
                  </a:lnTo>
                  <a:lnTo>
                    <a:pt x="885" y="255"/>
                  </a:lnTo>
                  <a:lnTo>
                    <a:pt x="885" y="255"/>
                  </a:lnTo>
                  <a:lnTo>
                    <a:pt x="906" y="234"/>
                  </a:lnTo>
                  <a:lnTo>
                    <a:pt x="937" y="202"/>
                  </a:lnTo>
                  <a:lnTo>
                    <a:pt x="999" y="135"/>
                  </a:lnTo>
                  <a:lnTo>
                    <a:pt x="1019" y="113"/>
                  </a:lnTo>
                  <a:lnTo>
                    <a:pt x="1024" y="108"/>
                  </a:lnTo>
                  <a:lnTo>
                    <a:pt x="965" y="177"/>
                  </a:lnTo>
                  <a:lnTo>
                    <a:pt x="965" y="177"/>
                  </a:lnTo>
                  <a:lnTo>
                    <a:pt x="916" y="231"/>
                  </a:lnTo>
                  <a:lnTo>
                    <a:pt x="866" y="284"/>
                  </a:lnTo>
                  <a:lnTo>
                    <a:pt x="816" y="337"/>
                  </a:lnTo>
                  <a:lnTo>
                    <a:pt x="765" y="388"/>
                  </a:lnTo>
                  <a:lnTo>
                    <a:pt x="660" y="490"/>
                  </a:lnTo>
                  <a:lnTo>
                    <a:pt x="556" y="591"/>
                  </a:lnTo>
                  <a:lnTo>
                    <a:pt x="452" y="693"/>
                  </a:lnTo>
                  <a:lnTo>
                    <a:pt x="402" y="744"/>
                  </a:lnTo>
                  <a:lnTo>
                    <a:pt x="351" y="796"/>
                  </a:lnTo>
                  <a:lnTo>
                    <a:pt x="302" y="849"/>
                  </a:lnTo>
                  <a:lnTo>
                    <a:pt x="254" y="903"/>
                  </a:lnTo>
                  <a:lnTo>
                    <a:pt x="206" y="959"/>
                  </a:lnTo>
                  <a:lnTo>
                    <a:pt x="162" y="1017"/>
                  </a:lnTo>
                  <a:lnTo>
                    <a:pt x="162" y="1017"/>
                  </a:lnTo>
                  <a:lnTo>
                    <a:pt x="120" y="915"/>
                  </a:lnTo>
                  <a:lnTo>
                    <a:pt x="79" y="814"/>
                  </a:lnTo>
                  <a:lnTo>
                    <a:pt x="79" y="8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p:cNvSpPr>
              <a:spLocks noEditPoints="1"/>
            </p:cNvSpPr>
            <p:nvPr/>
          </p:nvSpPr>
          <p:spPr bwMode="auto">
            <a:xfrm>
              <a:off x="6831013" y="1700213"/>
              <a:ext cx="477838" cy="319088"/>
            </a:xfrm>
            <a:custGeom>
              <a:avLst/>
              <a:gdLst>
                <a:gd name="T0" fmla="*/ 278 w 1805"/>
                <a:gd name="T1" fmla="*/ 988 h 1207"/>
                <a:gd name="T2" fmla="*/ 337 w 1805"/>
                <a:gd name="T3" fmla="*/ 1083 h 1207"/>
                <a:gd name="T4" fmla="*/ 522 w 1805"/>
                <a:gd name="T5" fmla="*/ 1047 h 1207"/>
                <a:gd name="T6" fmla="*/ 776 w 1805"/>
                <a:gd name="T7" fmla="*/ 927 h 1207"/>
                <a:gd name="T8" fmla="*/ 1309 w 1805"/>
                <a:gd name="T9" fmla="*/ 506 h 1207"/>
                <a:gd name="T10" fmla="*/ 891 w 1805"/>
                <a:gd name="T11" fmla="*/ 906 h 1207"/>
                <a:gd name="T12" fmla="*/ 900 w 1805"/>
                <a:gd name="T13" fmla="*/ 996 h 1207"/>
                <a:gd name="T14" fmla="*/ 987 w 1805"/>
                <a:gd name="T15" fmla="*/ 1067 h 1207"/>
                <a:gd name="T16" fmla="*/ 1151 w 1805"/>
                <a:gd name="T17" fmla="*/ 1191 h 1207"/>
                <a:gd name="T18" fmla="*/ 1444 w 1805"/>
                <a:gd name="T19" fmla="*/ 1018 h 1207"/>
                <a:gd name="T20" fmla="*/ 1695 w 1805"/>
                <a:gd name="T21" fmla="*/ 577 h 1207"/>
                <a:gd name="T22" fmla="*/ 1768 w 1805"/>
                <a:gd name="T23" fmla="*/ 388 h 1207"/>
                <a:gd name="T24" fmla="*/ 1591 w 1805"/>
                <a:gd name="T25" fmla="*/ 391 h 1207"/>
                <a:gd name="T26" fmla="*/ 1398 w 1805"/>
                <a:gd name="T27" fmla="*/ 464 h 1207"/>
                <a:gd name="T28" fmla="*/ 1352 w 1805"/>
                <a:gd name="T29" fmla="*/ 30 h 1207"/>
                <a:gd name="T30" fmla="*/ 1291 w 1805"/>
                <a:gd name="T31" fmla="*/ 25 h 1207"/>
                <a:gd name="T32" fmla="*/ 953 w 1805"/>
                <a:gd name="T33" fmla="*/ 322 h 1207"/>
                <a:gd name="T34" fmla="*/ 813 w 1805"/>
                <a:gd name="T35" fmla="*/ 616 h 1207"/>
                <a:gd name="T36" fmla="*/ 298 w 1805"/>
                <a:gd name="T37" fmla="*/ 449 h 1207"/>
                <a:gd name="T38" fmla="*/ 4 w 1805"/>
                <a:gd name="T39" fmla="*/ 555 h 1207"/>
                <a:gd name="T40" fmla="*/ 144 w 1805"/>
                <a:gd name="T41" fmla="*/ 772 h 1207"/>
                <a:gd name="T42" fmla="*/ 261 w 1805"/>
                <a:gd name="T43" fmla="*/ 809 h 1207"/>
                <a:gd name="T44" fmla="*/ 403 w 1805"/>
                <a:gd name="T45" fmla="*/ 816 h 1207"/>
                <a:gd name="T46" fmla="*/ 1139 w 1805"/>
                <a:gd name="T47" fmla="*/ 1125 h 1207"/>
                <a:gd name="T48" fmla="*/ 1102 w 1805"/>
                <a:gd name="T49" fmla="*/ 1061 h 1207"/>
                <a:gd name="T50" fmla="*/ 1324 w 1805"/>
                <a:gd name="T51" fmla="*/ 906 h 1207"/>
                <a:gd name="T52" fmla="*/ 1226 w 1805"/>
                <a:gd name="T53" fmla="*/ 1070 h 1207"/>
                <a:gd name="T54" fmla="*/ 1458 w 1805"/>
                <a:gd name="T55" fmla="*/ 864 h 1207"/>
                <a:gd name="T56" fmla="*/ 1733 w 1805"/>
                <a:gd name="T57" fmla="*/ 423 h 1207"/>
                <a:gd name="T58" fmla="*/ 1520 w 1805"/>
                <a:gd name="T59" fmla="*/ 677 h 1207"/>
                <a:gd name="T60" fmla="*/ 1646 w 1805"/>
                <a:gd name="T61" fmla="*/ 436 h 1207"/>
                <a:gd name="T62" fmla="*/ 1025 w 1805"/>
                <a:gd name="T63" fmla="*/ 1005 h 1207"/>
                <a:gd name="T64" fmla="*/ 1429 w 1805"/>
                <a:gd name="T65" fmla="*/ 489 h 1207"/>
                <a:gd name="T66" fmla="*/ 1099 w 1805"/>
                <a:gd name="T67" fmla="*/ 781 h 1207"/>
                <a:gd name="T68" fmla="*/ 1158 w 1805"/>
                <a:gd name="T69" fmla="*/ 129 h 1207"/>
                <a:gd name="T70" fmla="*/ 995 w 1805"/>
                <a:gd name="T71" fmla="*/ 320 h 1207"/>
                <a:gd name="T72" fmla="*/ 1297 w 1805"/>
                <a:gd name="T73" fmla="*/ 123 h 1207"/>
                <a:gd name="T74" fmla="*/ 1352 w 1805"/>
                <a:gd name="T75" fmla="*/ 432 h 1207"/>
                <a:gd name="T76" fmla="*/ 1323 w 1805"/>
                <a:gd name="T77" fmla="*/ 283 h 1207"/>
                <a:gd name="T78" fmla="*/ 1308 w 1805"/>
                <a:gd name="T79" fmla="*/ 187 h 1207"/>
                <a:gd name="T80" fmla="*/ 972 w 1805"/>
                <a:gd name="T81" fmla="*/ 422 h 1207"/>
                <a:gd name="T82" fmla="*/ 1091 w 1805"/>
                <a:gd name="T83" fmla="*/ 373 h 1207"/>
                <a:gd name="T84" fmla="*/ 965 w 1805"/>
                <a:gd name="T85" fmla="*/ 533 h 1207"/>
                <a:gd name="T86" fmla="*/ 1271 w 1805"/>
                <a:gd name="T87" fmla="*/ 321 h 1207"/>
                <a:gd name="T88" fmla="*/ 834 w 1805"/>
                <a:gd name="T89" fmla="*/ 819 h 1207"/>
                <a:gd name="T90" fmla="*/ 506 w 1805"/>
                <a:gd name="T91" fmla="*/ 1014 h 1207"/>
                <a:gd name="T92" fmla="*/ 325 w 1805"/>
                <a:gd name="T93" fmla="*/ 1001 h 1207"/>
                <a:gd name="T94" fmla="*/ 367 w 1805"/>
                <a:gd name="T95" fmla="*/ 1030 h 1207"/>
                <a:gd name="T96" fmla="*/ 753 w 1805"/>
                <a:gd name="T97" fmla="*/ 773 h 1207"/>
                <a:gd name="T98" fmla="*/ 842 w 1805"/>
                <a:gd name="T99" fmla="*/ 702 h 1207"/>
                <a:gd name="T100" fmla="*/ 700 w 1805"/>
                <a:gd name="T101" fmla="*/ 696 h 1207"/>
                <a:gd name="T102" fmla="*/ 344 w 1805"/>
                <a:gd name="T103" fmla="*/ 961 h 1207"/>
                <a:gd name="T104" fmla="*/ 562 w 1805"/>
                <a:gd name="T105" fmla="*/ 644 h 1207"/>
                <a:gd name="T106" fmla="*/ 522 w 1805"/>
                <a:gd name="T107" fmla="*/ 551 h 1207"/>
                <a:gd name="T108" fmla="*/ 841 w 1805"/>
                <a:gd name="T109" fmla="*/ 644 h 1207"/>
                <a:gd name="T110" fmla="*/ 505 w 1805"/>
                <a:gd name="T111" fmla="*/ 529 h 1207"/>
                <a:gd name="T112" fmla="*/ 390 w 1805"/>
                <a:gd name="T113" fmla="*/ 504 h 1207"/>
                <a:gd name="T114" fmla="*/ 195 w 1805"/>
                <a:gd name="T115" fmla="*/ 609 h 1207"/>
                <a:gd name="T116" fmla="*/ 110 w 1805"/>
                <a:gd name="T117" fmla="*/ 556 h 1207"/>
                <a:gd name="T118" fmla="*/ 220 w 1805"/>
                <a:gd name="T119" fmla="*/ 542 h 1207"/>
                <a:gd name="T120" fmla="*/ 165 w 1805"/>
                <a:gd name="T121" fmla="*/ 685 h 1207"/>
                <a:gd name="T122" fmla="*/ 174 w 1805"/>
                <a:gd name="T123" fmla="*/ 739 h 1207"/>
                <a:gd name="T124" fmla="*/ 100 w 1805"/>
                <a:gd name="T125" fmla="*/ 546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5" h="1207">
                  <a:moveTo>
                    <a:pt x="144" y="772"/>
                  </a:moveTo>
                  <a:lnTo>
                    <a:pt x="144" y="772"/>
                  </a:lnTo>
                  <a:lnTo>
                    <a:pt x="128" y="792"/>
                  </a:lnTo>
                  <a:lnTo>
                    <a:pt x="128" y="792"/>
                  </a:lnTo>
                  <a:lnTo>
                    <a:pt x="123" y="798"/>
                  </a:lnTo>
                  <a:lnTo>
                    <a:pt x="123" y="803"/>
                  </a:lnTo>
                  <a:lnTo>
                    <a:pt x="124" y="809"/>
                  </a:lnTo>
                  <a:lnTo>
                    <a:pt x="128" y="814"/>
                  </a:lnTo>
                  <a:lnTo>
                    <a:pt x="133" y="816"/>
                  </a:lnTo>
                  <a:lnTo>
                    <a:pt x="138" y="819"/>
                  </a:lnTo>
                  <a:lnTo>
                    <a:pt x="144" y="817"/>
                  </a:lnTo>
                  <a:lnTo>
                    <a:pt x="150" y="814"/>
                  </a:lnTo>
                  <a:lnTo>
                    <a:pt x="150" y="814"/>
                  </a:lnTo>
                  <a:lnTo>
                    <a:pt x="165" y="802"/>
                  </a:lnTo>
                  <a:lnTo>
                    <a:pt x="165" y="802"/>
                  </a:lnTo>
                  <a:lnTo>
                    <a:pt x="195" y="848"/>
                  </a:lnTo>
                  <a:lnTo>
                    <a:pt x="223" y="893"/>
                  </a:lnTo>
                  <a:lnTo>
                    <a:pt x="278" y="988"/>
                  </a:lnTo>
                  <a:lnTo>
                    <a:pt x="278" y="988"/>
                  </a:lnTo>
                  <a:lnTo>
                    <a:pt x="271" y="999"/>
                  </a:lnTo>
                  <a:lnTo>
                    <a:pt x="271" y="999"/>
                  </a:lnTo>
                  <a:lnTo>
                    <a:pt x="267" y="1005"/>
                  </a:lnTo>
                  <a:lnTo>
                    <a:pt x="267" y="1011"/>
                  </a:lnTo>
                  <a:lnTo>
                    <a:pt x="268" y="1016"/>
                  </a:lnTo>
                  <a:lnTo>
                    <a:pt x="271" y="1022"/>
                  </a:lnTo>
                  <a:lnTo>
                    <a:pt x="274" y="1026"/>
                  </a:lnTo>
                  <a:lnTo>
                    <a:pt x="279" y="1028"/>
                  </a:lnTo>
                  <a:lnTo>
                    <a:pt x="285" y="1028"/>
                  </a:lnTo>
                  <a:lnTo>
                    <a:pt x="288" y="1028"/>
                  </a:lnTo>
                  <a:lnTo>
                    <a:pt x="292" y="1026"/>
                  </a:lnTo>
                  <a:lnTo>
                    <a:pt x="292" y="1026"/>
                  </a:lnTo>
                  <a:lnTo>
                    <a:pt x="298" y="1021"/>
                  </a:lnTo>
                  <a:lnTo>
                    <a:pt x="298" y="1021"/>
                  </a:lnTo>
                  <a:lnTo>
                    <a:pt x="308" y="1041"/>
                  </a:lnTo>
                  <a:lnTo>
                    <a:pt x="322" y="1062"/>
                  </a:lnTo>
                  <a:lnTo>
                    <a:pt x="337" y="1083"/>
                  </a:lnTo>
                  <a:lnTo>
                    <a:pt x="346" y="1094"/>
                  </a:lnTo>
                  <a:lnTo>
                    <a:pt x="354" y="1103"/>
                  </a:lnTo>
                  <a:lnTo>
                    <a:pt x="363" y="1111"/>
                  </a:lnTo>
                  <a:lnTo>
                    <a:pt x="373" y="1119"/>
                  </a:lnTo>
                  <a:lnTo>
                    <a:pt x="382" y="1125"/>
                  </a:lnTo>
                  <a:lnTo>
                    <a:pt x="391" y="1130"/>
                  </a:lnTo>
                  <a:lnTo>
                    <a:pt x="402" y="1133"/>
                  </a:lnTo>
                  <a:lnTo>
                    <a:pt x="412" y="1135"/>
                  </a:lnTo>
                  <a:lnTo>
                    <a:pt x="422" y="1133"/>
                  </a:lnTo>
                  <a:lnTo>
                    <a:pt x="432" y="1130"/>
                  </a:lnTo>
                  <a:lnTo>
                    <a:pt x="432" y="1130"/>
                  </a:lnTo>
                  <a:lnTo>
                    <a:pt x="446" y="1123"/>
                  </a:lnTo>
                  <a:lnTo>
                    <a:pt x="459" y="1115"/>
                  </a:lnTo>
                  <a:lnTo>
                    <a:pt x="471" y="1104"/>
                  </a:lnTo>
                  <a:lnTo>
                    <a:pt x="481" y="1094"/>
                  </a:lnTo>
                  <a:lnTo>
                    <a:pt x="502" y="1070"/>
                  </a:lnTo>
                  <a:lnTo>
                    <a:pt x="522" y="1047"/>
                  </a:lnTo>
                  <a:lnTo>
                    <a:pt x="522" y="1047"/>
                  </a:lnTo>
                  <a:lnTo>
                    <a:pt x="547" y="1022"/>
                  </a:lnTo>
                  <a:lnTo>
                    <a:pt x="573" y="999"/>
                  </a:lnTo>
                  <a:lnTo>
                    <a:pt x="600" y="979"/>
                  </a:lnTo>
                  <a:lnTo>
                    <a:pt x="627" y="961"/>
                  </a:lnTo>
                  <a:lnTo>
                    <a:pt x="656" y="945"/>
                  </a:lnTo>
                  <a:lnTo>
                    <a:pt x="686" y="931"/>
                  </a:lnTo>
                  <a:lnTo>
                    <a:pt x="717" y="918"/>
                  </a:lnTo>
                  <a:lnTo>
                    <a:pt x="748" y="908"/>
                  </a:lnTo>
                  <a:lnTo>
                    <a:pt x="748" y="908"/>
                  </a:lnTo>
                  <a:lnTo>
                    <a:pt x="746" y="913"/>
                  </a:lnTo>
                  <a:lnTo>
                    <a:pt x="747" y="919"/>
                  </a:lnTo>
                  <a:lnTo>
                    <a:pt x="749" y="925"/>
                  </a:lnTo>
                  <a:lnTo>
                    <a:pt x="753" y="929"/>
                  </a:lnTo>
                  <a:lnTo>
                    <a:pt x="759" y="932"/>
                  </a:lnTo>
                  <a:lnTo>
                    <a:pt x="765" y="933"/>
                  </a:lnTo>
                  <a:lnTo>
                    <a:pt x="771" y="932"/>
                  </a:lnTo>
                  <a:lnTo>
                    <a:pt x="776" y="927"/>
                  </a:lnTo>
                  <a:lnTo>
                    <a:pt x="776" y="927"/>
                  </a:lnTo>
                  <a:lnTo>
                    <a:pt x="801" y="908"/>
                  </a:lnTo>
                  <a:lnTo>
                    <a:pt x="826" y="886"/>
                  </a:lnTo>
                  <a:lnTo>
                    <a:pt x="826" y="886"/>
                  </a:lnTo>
                  <a:lnTo>
                    <a:pt x="837" y="884"/>
                  </a:lnTo>
                  <a:lnTo>
                    <a:pt x="837" y="884"/>
                  </a:lnTo>
                  <a:lnTo>
                    <a:pt x="841" y="882"/>
                  </a:lnTo>
                  <a:lnTo>
                    <a:pt x="843" y="879"/>
                  </a:lnTo>
                  <a:lnTo>
                    <a:pt x="844" y="875"/>
                  </a:lnTo>
                  <a:lnTo>
                    <a:pt x="844" y="871"/>
                  </a:lnTo>
                  <a:lnTo>
                    <a:pt x="844" y="871"/>
                  </a:lnTo>
                  <a:lnTo>
                    <a:pt x="900" y="823"/>
                  </a:lnTo>
                  <a:lnTo>
                    <a:pt x="957" y="775"/>
                  </a:lnTo>
                  <a:lnTo>
                    <a:pt x="1014" y="728"/>
                  </a:lnTo>
                  <a:lnTo>
                    <a:pt x="1071" y="683"/>
                  </a:lnTo>
                  <a:lnTo>
                    <a:pt x="1130" y="637"/>
                  </a:lnTo>
                  <a:lnTo>
                    <a:pt x="1190" y="593"/>
                  </a:lnTo>
                  <a:lnTo>
                    <a:pt x="1249" y="549"/>
                  </a:lnTo>
                  <a:lnTo>
                    <a:pt x="1309" y="506"/>
                  </a:lnTo>
                  <a:lnTo>
                    <a:pt x="1309" y="506"/>
                  </a:lnTo>
                  <a:lnTo>
                    <a:pt x="1287" y="522"/>
                  </a:lnTo>
                  <a:lnTo>
                    <a:pt x="1264" y="541"/>
                  </a:lnTo>
                  <a:lnTo>
                    <a:pt x="1242" y="562"/>
                  </a:lnTo>
                  <a:lnTo>
                    <a:pt x="1219" y="584"/>
                  </a:lnTo>
                  <a:lnTo>
                    <a:pt x="1194" y="608"/>
                  </a:lnTo>
                  <a:lnTo>
                    <a:pt x="1171" y="634"/>
                  </a:lnTo>
                  <a:lnTo>
                    <a:pt x="1122" y="687"/>
                  </a:lnTo>
                  <a:lnTo>
                    <a:pt x="1074" y="745"/>
                  </a:lnTo>
                  <a:lnTo>
                    <a:pt x="1025" y="803"/>
                  </a:lnTo>
                  <a:lnTo>
                    <a:pt x="933" y="918"/>
                  </a:lnTo>
                  <a:lnTo>
                    <a:pt x="933" y="918"/>
                  </a:lnTo>
                  <a:lnTo>
                    <a:pt x="920" y="911"/>
                  </a:lnTo>
                  <a:lnTo>
                    <a:pt x="909" y="904"/>
                  </a:lnTo>
                  <a:lnTo>
                    <a:pt x="909" y="904"/>
                  </a:lnTo>
                  <a:lnTo>
                    <a:pt x="902" y="903"/>
                  </a:lnTo>
                  <a:lnTo>
                    <a:pt x="896" y="904"/>
                  </a:lnTo>
                  <a:lnTo>
                    <a:pt x="891" y="906"/>
                  </a:lnTo>
                  <a:lnTo>
                    <a:pt x="888" y="911"/>
                  </a:lnTo>
                  <a:lnTo>
                    <a:pt x="885" y="916"/>
                  </a:lnTo>
                  <a:lnTo>
                    <a:pt x="885" y="922"/>
                  </a:lnTo>
                  <a:lnTo>
                    <a:pt x="888" y="927"/>
                  </a:lnTo>
                  <a:lnTo>
                    <a:pt x="892" y="932"/>
                  </a:lnTo>
                  <a:lnTo>
                    <a:pt x="892" y="932"/>
                  </a:lnTo>
                  <a:lnTo>
                    <a:pt x="902" y="938"/>
                  </a:lnTo>
                  <a:lnTo>
                    <a:pt x="911" y="945"/>
                  </a:lnTo>
                  <a:lnTo>
                    <a:pt x="911" y="945"/>
                  </a:lnTo>
                  <a:lnTo>
                    <a:pt x="893" y="965"/>
                  </a:lnTo>
                  <a:lnTo>
                    <a:pt x="893" y="965"/>
                  </a:lnTo>
                  <a:lnTo>
                    <a:pt x="891" y="968"/>
                  </a:lnTo>
                  <a:lnTo>
                    <a:pt x="890" y="973"/>
                  </a:lnTo>
                  <a:lnTo>
                    <a:pt x="889" y="977"/>
                  </a:lnTo>
                  <a:lnTo>
                    <a:pt x="889" y="980"/>
                  </a:lnTo>
                  <a:lnTo>
                    <a:pt x="891" y="986"/>
                  </a:lnTo>
                  <a:lnTo>
                    <a:pt x="895" y="992"/>
                  </a:lnTo>
                  <a:lnTo>
                    <a:pt x="900" y="996"/>
                  </a:lnTo>
                  <a:lnTo>
                    <a:pt x="906" y="998"/>
                  </a:lnTo>
                  <a:lnTo>
                    <a:pt x="910" y="998"/>
                  </a:lnTo>
                  <a:lnTo>
                    <a:pt x="913" y="996"/>
                  </a:lnTo>
                  <a:lnTo>
                    <a:pt x="918" y="995"/>
                  </a:lnTo>
                  <a:lnTo>
                    <a:pt x="922" y="992"/>
                  </a:lnTo>
                  <a:lnTo>
                    <a:pt x="922" y="992"/>
                  </a:lnTo>
                  <a:lnTo>
                    <a:pt x="941" y="975"/>
                  </a:lnTo>
                  <a:lnTo>
                    <a:pt x="941" y="975"/>
                  </a:lnTo>
                  <a:lnTo>
                    <a:pt x="967" y="1006"/>
                  </a:lnTo>
                  <a:lnTo>
                    <a:pt x="995" y="1039"/>
                  </a:lnTo>
                  <a:lnTo>
                    <a:pt x="995" y="1039"/>
                  </a:lnTo>
                  <a:lnTo>
                    <a:pt x="989" y="1044"/>
                  </a:lnTo>
                  <a:lnTo>
                    <a:pt x="989" y="1044"/>
                  </a:lnTo>
                  <a:lnTo>
                    <a:pt x="987" y="1049"/>
                  </a:lnTo>
                  <a:lnTo>
                    <a:pt x="986" y="1053"/>
                  </a:lnTo>
                  <a:lnTo>
                    <a:pt x="985" y="1056"/>
                  </a:lnTo>
                  <a:lnTo>
                    <a:pt x="985" y="1060"/>
                  </a:lnTo>
                  <a:lnTo>
                    <a:pt x="987" y="1067"/>
                  </a:lnTo>
                  <a:lnTo>
                    <a:pt x="991" y="1073"/>
                  </a:lnTo>
                  <a:lnTo>
                    <a:pt x="996" y="1077"/>
                  </a:lnTo>
                  <a:lnTo>
                    <a:pt x="1000" y="1078"/>
                  </a:lnTo>
                  <a:lnTo>
                    <a:pt x="1003" y="1078"/>
                  </a:lnTo>
                  <a:lnTo>
                    <a:pt x="1007" y="1078"/>
                  </a:lnTo>
                  <a:lnTo>
                    <a:pt x="1010" y="1077"/>
                  </a:lnTo>
                  <a:lnTo>
                    <a:pt x="1014" y="1076"/>
                  </a:lnTo>
                  <a:lnTo>
                    <a:pt x="1017" y="1073"/>
                  </a:lnTo>
                  <a:lnTo>
                    <a:pt x="1017" y="1073"/>
                  </a:lnTo>
                  <a:lnTo>
                    <a:pt x="1021" y="1070"/>
                  </a:lnTo>
                  <a:lnTo>
                    <a:pt x="1021" y="1070"/>
                  </a:lnTo>
                  <a:lnTo>
                    <a:pt x="1048" y="1102"/>
                  </a:lnTo>
                  <a:lnTo>
                    <a:pt x="1077" y="1132"/>
                  </a:lnTo>
                  <a:lnTo>
                    <a:pt x="1091" y="1146"/>
                  </a:lnTo>
                  <a:lnTo>
                    <a:pt x="1106" y="1159"/>
                  </a:lnTo>
                  <a:lnTo>
                    <a:pt x="1120" y="1171"/>
                  </a:lnTo>
                  <a:lnTo>
                    <a:pt x="1136" y="1181"/>
                  </a:lnTo>
                  <a:lnTo>
                    <a:pt x="1151" y="1191"/>
                  </a:lnTo>
                  <a:lnTo>
                    <a:pt x="1166" y="1198"/>
                  </a:lnTo>
                  <a:lnTo>
                    <a:pt x="1183" y="1202"/>
                  </a:lnTo>
                  <a:lnTo>
                    <a:pt x="1198" y="1206"/>
                  </a:lnTo>
                  <a:lnTo>
                    <a:pt x="1214" y="1207"/>
                  </a:lnTo>
                  <a:lnTo>
                    <a:pt x="1229" y="1206"/>
                  </a:lnTo>
                  <a:lnTo>
                    <a:pt x="1246" y="1202"/>
                  </a:lnTo>
                  <a:lnTo>
                    <a:pt x="1262" y="1195"/>
                  </a:lnTo>
                  <a:lnTo>
                    <a:pt x="1262" y="1195"/>
                  </a:lnTo>
                  <a:lnTo>
                    <a:pt x="1277" y="1187"/>
                  </a:lnTo>
                  <a:lnTo>
                    <a:pt x="1291" y="1178"/>
                  </a:lnTo>
                  <a:lnTo>
                    <a:pt x="1307" y="1169"/>
                  </a:lnTo>
                  <a:lnTo>
                    <a:pt x="1321" y="1157"/>
                  </a:lnTo>
                  <a:lnTo>
                    <a:pt x="1335" y="1146"/>
                  </a:lnTo>
                  <a:lnTo>
                    <a:pt x="1348" y="1133"/>
                  </a:lnTo>
                  <a:lnTo>
                    <a:pt x="1373" y="1108"/>
                  </a:lnTo>
                  <a:lnTo>
                    <a:pt x="1398" y="1080"/>
                  </a:lnTo>
                  <a:lnTo>
                    <a:pt x="1421" y="1049"/>
                  </a:lnTo>
                  <a:lnTo>
                    <a:pt x="1444" y="1018"/>
                  </a:lnTo>
                  <a:lnTo>
                    <a:pt x="1465" y="984"/>
                  </a:lnTo>
                  <a:lnTo>
                    <a:pt x="1484" y="950"/>
                  </a:lnTo>
                  <a:lnTo>
                    <a:pt x="1503" y="916"/>
                  </a:lnTo>
                  <a:lnTo>
                    <a:pt x="1539" y="848"/>
                  </a:lnTo>
                  <a:lnTo>
                    <a:pt x="1573" y="781"/>
                  </a:lnTo>
                  <a:lnTo>
                    <a:pt x="1605" y="720"/>
                  </a:lnTo>
                  <a:lnTo>
                    <a:pt x="1605" y="720"/>
                  </a:lnTo>
                  <a:lnTo>
                    <a:pt x="1619" y="695"/>
                  </a:lnTo>
                  <a:lnTo>
                    <a:pt x="1634" y="670"/>
                  </a:lnTo>
                  <a:lnTo>
                    <a:pt x="1665" y="622"/>
                  </a:lnTo>
                  <a:lnTo>
                    <a:pt x="1665" y="622"/>
                  </a:lnTo>
                  <a:lnTo>
                    <a:pt x="1690" y="593"/>
                  </a:lnTo>
                  <a:lnTo>
                    <a:pt x="1690" y="593"/>
                  </a:lnTo>
                  <a:lnTo>
                    <a:pt x="1693" y="589"/>
                  </a:lnTo>
                  <a:lnTo>
                    <a:pt x="1694" y="586"/>
                  </a:lnTo>
                  <a:lnTo>
                    <a:pt x="1695" y="581"/>
                  </a:lnTo>
                  <a:lnTo>
                    <a:pt x="1695" y="577"/>
                  </a:lnTo>
                  <a:lnTo>
                    <a:pt x="1695" y="577"/>
                  </a:lnTo>
                  <a:lnTo>
                    <a:pt x="1735" y="522"/>
                  </a:lnTo>
                  <a:lnTo>
                    <a:pt x="1757" y="496"/>
                  </a:lnTo>
                  <a:lnTo>
                    <a:pt x="1778" y="469"/>
                  </a:lnTo>
                  <a:lnTo>
                    <a:pt x="1778" y="469"/>
                  </a:lnTo>
                  <a:lnTo>
                    <a:pt x="1790" y="455"/>
                  </a:lnTo>
                  <a:lnTo>
                    <a:pt x="1796" y="448"/>
                  </a:lnTo>
                  <a:lnTo>
                    <a:pt x="1800" y="439"/>
                  </a:lnTo>
                  <a:lnTo>
                    <a:pt x="1804" y="431"/>
                  </a:lnTo>
                  <a:lnTo>
                    <a:pt x="1805" y="423"/>
                  </a:lnTo>
                  <a:lnTo>
                    <a:pt x="1805" y="414"/>
                  </a:lnTo>
                  <a:lnTo>
                    <a:pt x="1803" y="410"/>
                  </a:lnTo>
                  <a:lnTo>
                    <a:pt x="1800" y="405"/>
                  </a:lnTo>
                  <a:lnTo>
                    <a:pt x="1800" y="405"/>
                  </a:lnTo>
                  <a:lnTo>
                    <a:pt x="1797" y="400"/>
                  </a:lnTo>
                  <a:lnTo>
                    <a:pt x="1791" y="396"/>
                  </a:lnTo>
                  <a:lnTo>
                    <a:pt x="1784" y="393"/>
                  </a:lnTo>
                  <a:lnTo>
                    <a:pt x="1776" y="390"/>
                  </a:lnTo>
                  <a:lnTo>
                    <a:pt x="1768" y="388"/>
                  </a:lnTo>
                  <a:lnTo>
                    <a:pt x="1758" y="387"/>
                  </a:lnTo>
                  <a:lnTo>
                    <a:pt x="1740" y="386"/>
                  </a:lnTo>
                  <a:lnTo>
                    <a:pt x="1720" y="387"/>
                  </a:lnTo>
                  <a:lnTo>
                    <a:pt x="1701" y="388"/>
                  </a:lnTo>
                  <a:lnTo>
                    <a:pt x="1673" y="389"/>
                  </a:lnTo>
                  <a:lnTo>
                    <a:pt x="1673" y="389"/>
                  </a:lnTo>
                  <a:lnTo>
                    <a:pt x="1647" y="389"/>
                  </a:lnTo>
                  <a:lnTo>
                    <a:pt x="1647" y="389"/>
                  </a:lnTo>
                  <a:lnTo>
                    <a:pt x="1647" y="383"/>
                  </a:lnTo>
                  <a:lnTo>
                    <a:pt x="1645" y="378"/>
                  </a:lnTo>
                  <a:lnTo>
                    <a:pt x="1641" y="374"/>
                  </a:lnTo>
                  <a:lnTo>
                    <a:pt x="1637" y="370"/>
                  </a:lnTo>
                  <a:lnTo>
                    <a:pt x="1632" y="368"/>
                  </a:lnTo>
                  <a:lnTo>
                    <a:pt x="1626" y="368"/>
                  </a:lnTo>
                  <a:lnTo>
                    <a:pt x="1620" y="369"/>
                  </a:lnTo>
                  <a:lnTo>
                    <a:pt x="1614" y="373"/>
                  </a:lnTo>
                  <a:lnTo>
                    <a:pt x="1614" y="373"/>
                  </a:lnTo>
                  <a:lnTo>
                    <a:pt x="1591" y="391"/>
                  </a:lnTo>
                  <a:lnTo>
                    <a:pt x="1591" y="391"/>
                  </a:lnTo>
                  <a:lnTo>
                    <a:pt x="1575" y="394"/>
                  </a:lnTo>
                  <a:lnTo>
                    <a:pt x="1558" y="397"/>
                  </a:lnTo>
                  <a:lnTo>
                    <a:pt x="1541" y="401"/>
                  </a:lnTo>
                  <a:lnTo>
                    <a:pt x="1524" y="408"/>
                  </a:lnTo>
                  <a:lnTo>
                    <a:pt x="1524" y="408"/>
                  </a:lnTo>
                  <a:lnTo>
                    <a:pt x="1514" y="412"/>
                  </a:lnTo>
                  <a:lnTo>
                    <a:pt x="1503" y="418"/>
                  </a:lnTo>
                  <a:lnTo>
                    <a:pt x="1487" y="430"/>
                  </a:lnTo>
                  <a:lnTo>
                    <a:pt x="1472" y="442"/>
                  </a:lnTo>
                  <a:lnTo>
                    <a:pt x="1458" y="452"/>
                  </a:lnTo>
                  <a:lnTo>
                    <a:pt x="1451" y="457"/>
                  </a:lnTo>
                  <a:lnTo>
                    <a:pt x="1444" y="460"/>
                  </a:lnTo>
                  <a:lnTo>
                    <a:pt x="1435" y="464"/>
                  </a:lnTo>
                  <a:lnTo>
                    <a:pt x="1427" y="465"/>
                  </a:lnTo>
                  <a:lnTo>
                    <a:pt x="1419" y="466"/>
                  </a:lnTo>
                  <a:lnTo>
                    <a:pt x="1408" y="466"/>
                  </a:lnTo>
                  <a:lnTo>
                    <a:pt x="1398" y="464"/>
                  </a:lnTo>
                  <a:lnTo>
                    <a:pt x="1385" y="460"/>
                  </a:lnTo>
                  <a:lnTo>
                    <a:pt x="1385" y="460"/>
                  </a:lnTo>
                  <a:lnTo>
                    <a:pt x="1387" y="408"/>
                  </a:lnTo>
                  <a:lnTo>
                    <a:pt x="1387" y="349"/>
                  </a:lnTo>
                  <a:lnTo>
                    <a:pt x="1387" y="290"/>
                  </a:lnTo>
                  <a:lnTo>
                    <a:pt x="1386" y="260"/>
                  </a:lnTo>
                  <a:lnTo>
                    <a:pt x="1384" y="231"/>
                  </a:lnTo>
                  <a:lnTo>
                    <a:pt x="1381" y="202"/>
                  </a:lnTo>
                  <a:lnTo>
                    <a:pt x="1378" y="174"/>
                  </a:lnTo>
                  <a:lnTo>
                    <a:pt x="1373" y="148"/>
                  </a:lnTo>
                  <a:lnTo>
                    <a:pt x="1367" y="123"/>
                  </a:lnTo>
                  <a:lnTo>
                    <a:pt x="1360" y="101"/>
                  </a:lnTo>
                  <a:lnTo>
                    <a:pt x="1352" y="80"/>
                  </a:lnTo>
                  <a:lnTo>
                    <a:pt x="1343" y="62"/>
                  </a:lnTo>
                  <a:lnTo>
                    <a:pt x="1337" y="55"/>
                  </a:lnTo>
                  <a:lnTo>
                    <a:pt x="1331" y="48"/>
                  </a:lnTo>
                  <a:lnTo>
                    <a:pt x="1331" y="48"/>
                  </a:lnTo>
                  <a:lnTo>
                    <a:pt x="1352" y="30"/>
                  </a:lnTo>
                  <a:lnTo>
                    <a:pt x="1352" y="30"/>
                  </a:lnTo>
                  <a:lnTo>
                    <a:pt x="1355" y="27"/>
                  </a:lnTo>
                  <a:lnTo>
                    <a:pt x="1356" y="25"/>
                  </a:lnTo>
                  <a:lnTo>
                    <a:pt x="1357" y="19"/>
                  </a:lnTo>
                  <a:lnTo>
                    <a:pt x="1356" y="13"/>
                  </a:lnTo>
                  <a:lnTo>
                    <a:pt x="1353" y="7"/>
                  </a:lnTo>
                  <a:lnTo>
                    <a:pt x="1349" y="4"/>
                  </a:lnTo>
                  <a:lnTo>
                    <a:pt x="1343" y="0"/>
                  </a:lnTo>
                  <a:lnTo>
                    <a:pt x="1337" y="0"/>
                  </a:lnTo>
                  <a:lnTo>
                    <a:pt x="1335" y="2"/>
                  </a:lnTo>
                  <a:lnTo>
                    <a:pt x="1331" y="3"/>
                  </a:lnTo>
                  <a:lnTo>
                    <a:pt x="1331" y="3"/>
                  </a:lnTo>
                  <a:lnTo>
                    <a:pt x="1321" y="10"/>
                  </a:lnTo>
                  <a:lnTo>
                    <a:pt x="1314" y="16"/>
                  </a:lnTo>
                  <a:lnTo>
                    <a:pt x="1309" y="21"/>
                  </a:lnTo>
                  <a:lnTo>
                    <a:pt x="1303" y="29"/>
                  </a:lnTo>
                  <a:lnTo>
                    <a:pt x="1303" y="29"/>
                  </a:lnTo>
                  <a:lnTo>
                    <a:pt x="1291" y="25"/>
                  </a:lnTo>
                  <a:lnTo>
                    <a:pt x="1278" y="25"/>
                  </a:lnTo>
                  <a:lnTo>
                    <a:pt x="1264" y="26"/>
                  </a:lnTo>
                  <a:lnTo>
                    <a:pt x="1248" y="30"/>
                  </a:lnTo>
                  <a:lnTo>
                    <a:pt x="1232" y="36"/>
                  </a:lnTo>
                  <a:lnTo>
                    <a:pt x="1214" y="45"/>
                  </a:lnTo>
                  <a:lnTo>
                    <a:pt x="1195" y="57"/>
                  </a:lnTo>
                  <a:lnTo>
                    <a:pt x="1175" y="72"/>
                  </a:lnTo>
                  <a:lnTo>
                    <a:pt x="1175" y="72"/>
                  </a:lnTo>
                  <a:lnTo>
                    <a:pt x="1150" y="92"/>
                  </a:lnTo>
                  <a:lnTo>
                    <a:pt x="1125" y="114"/>
                  </a:lnTo>
                  <a:lnTo>
                    <a:pt x="1102" y="136"/>
                  </a:lnTo>
                  <a:lnTo>
                    <a:pt x="1078" y="161"/>
                  </a:lnTo>
                  <a:lnTo>
                    <a:pt x="1055" y="185"/>
                  </a:lnTo>
                  <a:lnTo>
                    <a:pt x="1034" y="211"/>
                  </a:lnTo>
                  <a:lnTo>
                    <a:pt x="1012" y="238"/>
                  </a:lnTo>
                  <a:lnTo>
                    <a:pt x="992" y="265"/>
                  </a:lnTo>
                  <a:lnTo>
                    <a:pt x="972" y="293"/>
                  </a:lnTo>
                  <a:lnTo>
                    <a:pt x="953" y="322"/>
                  </a:lnTo>
                  <a:lnTo>
                    <a:pt x="936" y="352"/>
                  </a:lnTo>
                  <a:lnTo>
                    <a:pt x="919" y="381"/>
                  </a:lnTo>
                  <a:lnTo>
                    <a:pt x="904" y="410"/>
                  </a:lnTo>
                  <a:lnTo>
                    <a:pt x="890" y="441"/>
                  </a:lnTo>
                  <a:lnTo>
                    <a:pt x="877" y="470"/>
                  </a:lnTo>
                  <a:lnTo>
                    <a:pt x="865" y="500"/>
                  </a:lnTo>
                  <a:lnTo>
                    <a:pt x="865" y="500"/>
                  </a:lnTo>
                  <a:lnTo>
                    <a:pt x="857" y="525"/>
                  </a:lnTo>
                  <a:lnTo>
                    <a:pt x="849" y="549"/>
                  </a:lnTo>
                  <a:lnTo>
                    <a:pt x="843" y="574"/>
                  </a:lnTo>
                  <a:lnTo>
                    <a:pt x="838" y="600"/>
                  </a:lnTo>
                  <a:lnTo>
                    <a:pt x="838" y="600"/>
                  </a:lnTo>
                  <a:lnTo>
                    <a:pt x="837" y="604"/>
                  </a:lnTo>
                  <a:lnTo>
                    <a:pt x="835" y="609"/>
                  </a:lnTo>
                  <a:lnTo>
                    <a:pt x="830" y="611"/>
                  </a:lnTo>
                  <a:lnTo>
                    <a:pt x="826" y="614"/>
                  </a:lnTo>
                  <a:lnTo>
                    <a:pt x="820" y="615"/>
                  </a:lnTo>
                  <a:lnTo>
                    <a:pt x="813" y="616"/>
                  </a:lnTo>
                  <a:lnTo>
                    <a:pt x="796" y="615"/>
                  </a:lnTo>
                  <a:lnTo>
                    <a:pt x="778" y="611"/>
                  </a:lnTo>
                  <a:lnTo>
                    <a:pt x="756" y="607"/>
                  </a:lnTo>
                  <a:lnTo>
                    <a:pt x="734" y="600"/>
                  </a:lnTo>
                  <a:lnTo>
                    <a:pt x="712" y="593"/>
                  </a:lnTo>
                  <a:lnTo>
                    <a:pt x="666" y="575"/>
                  </a:lnTo>
                  <a:lnTo>
                    <a:pt x="628" y="559"/>
                  </a:lnTo>
                  <a:lnTo>
                    <a:pt x="588" y="540"/>
                  </a:lnTo>
                  <a:lnTo>
                    <a:pt x="588" y="540"/>
                  </a:lnTo>
                  <a:lnTo>
                    <a:pt x="552" y="524"/>
                  </a:lnTo>
                  <a:lnTo>
                    <a:pt x="517" y="507"/>
                  </a:lnTo>
                  <a:lnTo>
                    <a:pt x="481" y="493"/>
                  </a:lnTo>
                  <a:lnTo>
                    <a:pt x="446" y="480"/>
                  </a:lnTo>
                  <a:lnTo>
                    <a:pt x="411" y="470"/>
                  </a:lnTo>
                  <a:lnTo>
                    <a:pt x="375" y="460"/>
                  </a:lnTo>
                  <a:lnTo>
                    <a:pt x="336" y="453"/>
                  </a:lnTo>
                  <a:lnTo>
                    <a:pt x="298" y="449"/>
                  </a:lnTo>
                  <a:lnTo>
                    <a:pt x="298" y="449"/>
                  </a:lnTo>
                  <a:lnTo>
                    <a:pt x="284" y="449"/>
                  </a:lnTo>
                  <a:lnTo>
                    <a:pt x="266" y="449"/>
                  </a:lnTo>
                  <a:lnTo>
                    <a:pt x="246" y="450"/>
                  </a:lnTo>
                  <a:lnTo>
                    <a:pt x="224" y="452"/>
                  </a:lnTo>
                  <a:lnTo>
                    <a:pt x="201" y="456"/>
                  </a:lnTo>
                  <a:lnTo>
                    <a:pt x="176" y="459"/>
                  </a:lnTo>
                  <a:lnTo>
                    <a:pt x="150" y="465"/>
                  </a:lnTo>
                  <a:lnTo>
                    <a:pt x="126" y="472"/>
                  </a:lnTo>
                  <a:lnTo>
                    <a:pt x="101" y="479"/>
                  </a:lnTo>
                  <a:lnTo>
                    <a:pt x="78" y="489"/>
                  </a:lnTo>
                  <a:lnTo>
                    <a:pt x="57" y="499"/>
                  </a:lnTo>
                  <a:lnTo>
                    <a:pt x="38" y="511"/>
                  </a:lnTo>
                  <a:lnTo>
                    <a:pt x="30" y="518"/>
                  </a:lnTo>
                  <a:lnTo>
                    <a:pt x="23" y="524"/>
                  </a:lnTo>
                  <a:lnTo>
                    <a:pt x="17" y="531"/>
                  </a:lnTo>
                  <a:lnTo>
                    <a:pt x="11" y="539"/>
                  </a:lnTo>
                  <a:lnTo>
                    <a:pt x="6" y="547"/>
                  </a:lnTo>
                  <a:lnTo>
                    <a:pt x="4" y="555"/>
                  </a:lnTo>
                  <a:lnTo>
                    <a:pt x="2" y="563"/>
                  </a:lnTo>
                  <a:lnTo>
                    <a:pt x="0" y="573"/>
                  </a:lnTo>
                  <a:lnTo>
                    <a:pt x="0" y="573"/>
                  </a:lnTo>
                  <a:lnTo>
                    <a:pt x="2" y="580"/>
                  </a:lnTo>
                  <a:lnTo>
                    <a:pt x="3" y="587"/>
                  </a:lnTo>
                  <a:lnTo>
                    <a:pt x="5" y="594"/>
                  </a:lnTo>
                  <a:lnTo>
                    <a:pt x="7" y="601"/>
                  </a:lnTo>
                  <a:lnTo>
                    <a:pt x="14" y="614"/>
                  </a:lnTo>
                  <a:lnTo>
                    <a:pt x="24" y="627"/>
                  </a:lnTo>
                  <a:lnTo>
                    <a:pt x="34" y="638"/>
                  </a:lnTo>
                  <a:lnTo>
                    <a:pt x="45" y="650"/>
                  </a:lnTo>
                  <a:lnTo>
                    <a:pt x="65" y="671"/>
                  </a:lnTo>
                  <a:lnTo>
                    <a:pt x="65" y="671"/>
                  </a:lnTo>
                  <a:lnTo>
                    <a:pt x="86" y="696"/>
                  </a:lnTo>
                  <a:lnTo>
                    <a:pt x="107" y="720"/>
                  </a:lnTo>
                  <a:lnTo>
                    <a:pt x="126" y="746"/>
                  </a:lnTo>
                  <a:lnTo>
                    <a:pt x="144" y="772"/>
                  </a:lnTo>
                  <a:lnTo>
                    <a:pt x="144" y="772"/>
                  </a:lnTo>
                  <a:close/>
                  <a:moveTo>
                    <a:pt x="226" y="820"/>
                  </a:moveTo>
                  <a:lnTo>
                    <a:pt x="226" y="820"/>
                  </a:lnTo>
                  <a:lnTo>
                    <a:pt x="213" y="799"/>
                  </a:lnTo>
                  <a:lnTo>
                    <a:pt x="199" y="779"/>
                  </a:lnTo>
                  <a:lnTo>
                    <a:pt x="199" y="779"/>
                  </a:lnTo>
                  <a:lnTo>
                    <a:pt x="265" y="735"/>
                  </a:lnTo>
                  <a:lnTo>
                    <a:pt x="336" y="690"/>
                  </a:lnTo>
                  <a:lnTo>
                    <a:pt x="369" y="666"/>
                  </a:lnTo>
                  <a:lnTo>
                    <a:pt x="400" y="643"/>
                  </a:lnTo>
                  <a:lnTo>
                    <a:pt x="425" y="621"/>
                  </a:lnTo>
                  <a:lnTo>
                    <a:pt x="436" y="610"/>
                  </a:lnTo>
                  <a:lnTo>
                    <a:pt x="444" y="600"/>
                  </a:lnTo>
                  <a:lnTo>
                    <a:pt x="444" y="600"/>
                  </a:lnTo>
                  <a:lnTo>
                    <a:pt x="419" y="631"/>
                  </a:lnTo>
                  <a:lnTo>
                    <a:pt x="394" y="661"/>
                  </a:lnTo>
                  <a:lnTo>
                    <a:pt x="341" y="720"/>
                  </a:lnTo>
                  <a:lnTo>
                    <a:pt x="288" y="779"/>
                  </a:lnTo>
                  <a:lnTo>
                    <a:pt x="261" y="809"/>
                  </a:lnTo>
                  <a:lnTo>
                    <a:pt x="237" y="840"/>
                  </a:lnTo>
                  <a:lnTo>
                    <a:pt x="237" y="840"/>
                  </a:lnTo>
                  <a:lnTo>
                    <a:pt x="226" y="820"/>
                  </a:lnTo>
                  <a:lnTo>
                    <a:pt x="226" y="820"/>
                  </a:lnTo>
                  <a:close/>
                  <a:moveTo>
                    <a:pt x="254" y="874"/>
                  </a:moveTo>
                  <a:lnTo>
                    <a:pt x="254" y="874"/>
                  </a:lnTo>
                  <a:lnTo>
                    <a:pt x="318" y="829"/>
                  </a:lnTo>
                  <a:lnTo>
                    <a:pt x="381" y="787"/>
                  </a:lnTo>
                  <a:lnTo>
                    <a:pt x="446" y="745"/>
                  </a:lnTo>
                  <a:lnTo>
                    <a:pt x="513" y="705"/>
                  </a:lnTo>
                  <a:lnTo>
                    <a:pt x="513" y="705"/>
                  </a:lnTo>
                  <a:lnTo>
                    <a:pt x="499" y="714"/>
                  </a:lnTo>
                  <a:lnTo>
                    <a:pt x="486" y="725"/>
                  </a:lnTo>
                  <a:lnTo>
                    <a:pt x="472" y="737"/>
                  </a:lnTo>
                  <a:lnTo>
                    <a:pt x="458" y="751"/>
                  </a:lnTo>
                  <a:lnTo>
                    <a:pt x="445" y="765"/>
                  </a:lnTo>
                  <a:lnTo>
                    <a:pt x="431" y="781"/>
                  </a:lnTo>
                  <a:lnTo>
                    <a:pt x="403" y="816"/>
                  </a:lnTo>
                  <a:lnTo>
                    <a:pt x="375" y="853"/>
                  </a:lnTo>
                  <a:lnTo>
                    <a:pt x="348" y="890"/>
                  </a:lnTo>
                  <a:lnTo>
                    <a:pt x="300" y="960"/>
                  </a:lnTo>
                  <a:lnTo>
                    <a:pt x="300" y="960"/>
                  </a:lnTo>
                  <a:lnTo>
                    <a:pt x="277" y="917"/>
                  </a:lnTo>
                  <a:lnTo>
                    <a:pt x="254" y="874"/>
                  </a:lnTo>
                  <a:lnTo>
                    <a:pt x="254" y="874"/>
                  </a:lnTo>
                  <a:close/>
                  <a:moveTo>
                    <a:pt x="1226" y="1070"/>
                  </a:moveTo>
                  <a:lnTo>
                    <a:pt x="1226" y="1070"/>
                  </a:lnTo>
                  <a:lnTo>
                    <a:pt x="1192" y="1150"/>
                  </a:lnTo>
                  <a:lnTo>
                    <a:pt x="1192" y="1150"/>
                  </a:lnTo>
                  <a:lnTo>
                    <a:pt x="1192" y="1152"/>
                  </a:lnTo>
                  <a:lnTo>
                    <a:pt x="1192" y="1155"/>
                  </a:lnTo>
                  <a:lnTo>
                    <a:pt x="1192" y="1155"/>
                  </a:lnTo>
                  <a:lnTo>
                    <a:pt x="1184" y="1151"/>
                  </a:lnTo>
                  <a:lnTo>
                    <a:pt x="1174" y="1147"/>
                  </a:lnTo>
                  <a:lnTo>
                    <a:pt x="1157" y="1138"/>
                  </a:lnTo>
                  <a:lnTo>
                    <a:pt x="1139" y="1125"/>
                  </a:lnTo>
                  <a:lnTo>
                    <a:pt x="1122" y="1110"/>
                  </a:lnTo>
                  <a:lnTo>
                    <a:pt x="1104" y="1094"/>
                  </a:lnTo>
                  <a:lnTo>
                    <a:pt x="1088" y="1076"/>
                  </a:lnTo>
                  <a:lnTo>
                    <a:pt x="1054" y="1039"/>
                  </a:lnTo>
                  <a:lnTo>
                    <a:pt x="1054" y="1039"/>
                  </a:lnTo>
                  <a:lnTo>
                    <a:pt x="1166" y="929"/>
                  </a:lnTo>
                  <a:lnTo>
                    <a:pt x="1280" y="821"/>
                  </a:lnTo>
                  <a:lnTo>
                    <a:pt x="1396" y="716"/>
                  </a:lnTo>
                  <a:lnTo>
                    <a:pt x="1511" y="610"/>
                  </a:lnTo>
                  <a:lnTo>
                    <a:pt x="1511" y="610"/>
                  </a:lnTo>
                  <a:lnTo>
                    <a:pt x="1463" y="669"/>
                  </a:lnTo>
                  <a:lnTo>
                    <a:pt x="1413" y="726"/>
                  </a:lnTo>
                  <a:lnTo>
                    <a:pt x="1363" y="783"/>
                  </a:lnTo>
                  <a:lnTo>
                    <a:pt x="1312" y="841"/>
                  </a:lnTo>
                  <a:lnTo>
                    <a:pt x="1261" y="896"/>
                  </a:lnTo>
                  <a:lnTo>
                    <a:pt x="1208" y="951"/>
                  </a:lnTo>
                  <a:lnTo>
                    <a:pt x="1154" y="1006"/>
                  </a:lnTo>
                  <a:lnTo>
                    <a:pt x="1102" y="1061"/>
                  </a:lnTo>
                  <a:lnTo>
                    <a:pt x="1102" y="1061"/>
                  </a:lnTo>
                  <a:lnTo>
                    <a:pt x="1098" y="1064"/>
                  </a:lnTo>
                  <a:lnTo>
                    <a:pt x="1097" y="1068"/>
                  </a:lnTo>
                  <a:lnTo>
                    <a:pt x="1096" y="1071"/>
                  </a:lnTo>
                  <a:lnTo>
                    <a:pt x="1096" y="1075"/>
                  </a:lnTo>
                  <a:lnTo>
                    <a:pt x="1096" y="1080"/>
                  </a:lnTo>
                  <a:lnTo>
                    <a:pt x="1097" y="1082"/>
                  </a:lnTo>
                  <a:lnTo>
                    <a:pt x="1102" y="1089"/>
                  </a:lnTo>
                  <a:lnTo>
                    <a:pt x="1108" y="1092"/>
                  </a:lnTo>
                  <a:lnTo>
                    <a:pt x="1111" y="1094"/>
                  </a:lnTo>
                  <a:lnTo>
                    <a:pt x="1115" y="1095"/>
                  </a:lnTo>
                  <a:lnTo>
                    <a:pt x="1118" y="1095"/>
                  </a:lnTo>
                  <a:lnTo>
                    <a:pt x="1123" y="1094"/>
                  </a:lnTo>
                  <a:lnTo>
                    <a:pt x="1126" y="1092"/>
                  </a:lnTo>
                  <a:lnTo>
                    <a:pt x="1130" y="1089"/>
                  </a:lnTo>
                  <a:lnTo>
                    <a:pt x="1130" y="1089"/>
                  </a:lnTo>
                  <a:lnTo>
                    <a:pt x="1227" y="998"/>
                  </a:lnTo>
                  <a:lnTo>
                    <a:pt x="1324" y="906"/>
                  </a:lnTo>
                  <a:lnTo>
                    <a:pt x="1422" y="815"/>
                  </a:lnTo>
                  <a:lnTo>
                    <a:pt x="1472" y="771"/>
                  </a:lnTo>
                  <a:lnTo>
                    <a:pt x="1522" y="727"/>
                  </a:lnTo>
                  <a:lnTo>
                    <a:pt x="1522" y="727"/>
                  </a:lnTo>
                  <a:lnTo>
                    <a:pt x="1452" y="808"/>
                  </a:lnTo>
                  <a:lnTo>
                    <a:pt x="1384" y="890"/>
                  </a:lnTo>
                  <a:lnTo>
                    <a:pt x="1351" y="932"/>
                  </a:lnTo>
                  <a:lnTo>
                    <a:pt x="1317" y="974"/>
                  </a:lnTo>
                  <a:lnTo>
                    <a:pt x="1286" y="1018"/>
                  </a:lnTo>
                  <a:lnTo>
                    <a:pt x="1254" y="1061"/>
                  </a:lnTo>
                  <a:lnTo>
                    <a:pt x="1254" y="1061"/>
                  </a:lnTo>
                  <a:lnTo>
                    <a:pt x="1246" y="1059"/>
                  </a:lnTo>
                  <a:lnTo>
                    <a:pt x="1242" y="1059"/>
                  </a:lnTo>
                  <a:lnTo>
                    <a:pt x="1239" y="1059"/>
                  </a:lnTo>
                  <a:lnTo>
                    <a:pt x="1234" y="1060"/>
                  </a:lnTo>
                  <a:lnTo>
                    <a:pt x="1230" y="1062"/>
                  </a:lnTo>
                  <a:lnTo>
                    <a:pt x="1228" y="1066"/>
                  </a:lnTo>
                  <a:lnTo>
                    <a:pt x="1226" y="1070"/>
                  </a:lnTo>
                  <a:lnTo>
                    <a:pt x="1226" y="1070"/>
                  </a:lnTo>
                  <a:close/>
                  <a:moveTo>
                    <a:pt x="1337" y="1087"/>
                  </a:moveTo>
                  <a:lnTo>
                    <a:pt x="1337" y="1087"/>
                  </a:lnTo>
                  <a:lnTo>
                    <a:pt x="1323" y="1102"/>
                  </a:lnTo>
                  <a:lnTo>
                    <a:pt x="1310" y="1116"/>
                  </a:lnTo>
                  <a:lnTo>
                    <a:pt x="1297" y="1128"/>
                  </a:lnTo>
                  <a:lnTo>
                    <a:pt x="1284" y="1137"/>
                  </a:lnTo>
                  <a:lnTo>
                    <a:pt x="1271" y="1145"/>
                  </a:lnTo>
                  <a:lnTo>
                    <a:pt x="1259" y="1151"/>
                  </a:lnTo>
                  <a:lnTo>
                    <a:pt x="1247" y="1155"/>
                  </a:lnTo>
                  <a:lnTo>
                    <a:pt x="1235" y="1157"/>
                  </a:lnTo>
                  <a:lnTo>
                    <a:pt x="1235" y="1157"/>
                  </a:lnTo>
                  <a:lnTo>
                    <a:pt x="1269" y="1107"/>
                  </a:lnTo>
                  <a:lnTo>
                    <a:pt x="1304" y="1056"/>
                  </a:lnTo>
                  <a:lnTo>
                    <a:pt x="1342" y="1007"/>
                  </a:lnTo>
                  <a:lnTo>
                    <a:pt x="1379" y="959"/>
                  </a:lnTo>
                  <a:lnTo>
                    <a:pt x="1418" y="911"/>
                  </a:lnTo>
                  <a:lnTo>
                    <a:pt x="1458" y="864"/>
                  </a:lnTo>
                  <a:lnTo>
                    <a:pt x="1537" y="771"/>
                  </a:lnTo>
                  <a:lnTo>
                    <a:pt x="1537" y="771"/>
                  </a:lnTo>
                  <a:lnTo>
                    <a:pt x="1491" y="853"/>
                  </a:lnTo>
                  <a:lnTo>
                    <a:pt x="1468" y="893"/>
                  </a:lnTo>
                  <a:lnTo>
                    <a:pt x="1445" y="933"/>
                  </a:lnTo>
                  <a:lnTo>
                    <a:pt x="1419" y="973"/>
                  </a:lnTo>
                  <a:lnTo>
                    <a:pt x="1393" y="1012"/>
                  </a:lnTo>
                  <a:lnTo>
                    <a:pt x="1366" y="1049"/>
                  </a:lnTo>
                  <a:lnTo>
                    <a:pt x="1337" y="1087"/>
                  </a:lnTo>
                  <a:lnTo>
                    <a:pt x="1337" y="1087"/>
                  </a:lnTo>
                  <a:close/>
                  <a:moveTo>
                    <a:pt x="1616" y="430"/>
                  </a:moveTo>
                  <a:lnTo>
                    <a:pt x="1616" y="430"/>
                  </a:lnTo>
                  <a:lnTo>
                    <a:pt x="1637" y="426"/>
                  </a:lnTo>
                  <a:lnTo>
                    <a:pt x="1658" y="424"/>
                  </a:lnTo>
                  <a:lnTo>
                    <a:pt x="1680" y="422"/>
                  </a:lnTo>
                  <a:lnTo>
                    <a:pt x="1705" y="422"/>
                  </a:lnTo>
                  <a:lnTo>
                    <a:pt x="1705" y="422"/>
                  </a:lnTo>
                  <a:lnTo>
                    <a:pt x="1733" y="423"/>
                  </a:lnTo>
                  <a:lnTo>
                    <a:pt x="1743" y="424"/>
                  </a:lnTo>
                  <a:lnTo>
                    <a:pt x="1750" y="426"/>
                  </a:lnTo>
                  <a:lnTo>
                    <a:pt x="1755" y="429"/>
                  </a:lnTo>
                  <a:lnTo>
                    <a:pt x="1758" y="432"/>
                  </a:lnTo>
                  <a:lnTo>
                    <a:pt x="1758" y="436"/>
                  </a:lnTo>
                  <a:lnTo>
                    <a:pt x="1758" y="441"/>
                  </a:lnTo>
                  <a:lnTo>
                    <a:pt x="1756" y="445"/>
                  </a:lnTo>
                  <a:lnTo>
                    <a:pt x="1751" y="451"/>
                  </a:lnTo>
                  <a:lnTo>
                    <a:pt x="1741" y="464"/>
                  </a:lnTo>
                  <a:lnTo>
                    <a:pt x="1726" y="480"/>
                  </a:lnTo>
                  <a:lnTo>
                    <a:pt x="1709" y="499"/>
                  </a:lnTo>
                  <a:lnTo>
                    <a:pt x="1709" y="499"/>
                  </a:lnTo>
                  <a:lnTo>
                    <a:pt x="1681" y="533"/>
                  </a:lnTo>
                  <a:lnTo>
                    <a:pt x="1655" y="569"/>
                  </a:lnTo>
                  <a:lnTo>
                    <a:pt x="1655" y="569"/>
                  </a:lnTo>
                  <a:lnTo>
                    <a:pt x="1610" y="604"/>
                  </a:lnTo>
                  <a:lnTo>
                    <a:pt x="1564" y="639"/>
                  </a:lnTo>
                  <a:lnTo>
                    <a:pt x="1520" y="677"/>
                  </a:lnTo>
                  <a:lnTo>
                    <a:pt x="1475" y="714"/>
                  </a:lnTo>
                  <a:lnTo>
                    <a:pt x="1475" y="714"/>
                  </a:lnTo>
                  <a:lnTo>
                    <a:pt x="1528" y="652"/>
                  </a:lnTo>
                  <a:lnTo>
                    <a:pt x="1579" y="589"/>
                  </a:lnTo>
                  <a:lnTo>
                    <a:pt x="1628" y="526"/>
                  </a:lnTo>
                  <a:lnTo>
                    <a:pt x="1678" y="460"/>
                  </a:lnTo>
                  <a:lnTo>
                    <a:pt x="1678" y="460"/>
                  </a:lnTo>
                  <a:lnTo>
                    <a:pt x="1680" y="457"/>
                  </a:lnTo>
                  <a:lnTo>
                    <a:pt x="1681" y="453"/>
                  </a:lnTo>
                  <a:lnTo>
                    <a:pt x="1681" y="450"/>
                  </a:lnTo>
                  <a:lnTo>
                    <a:pt x="1681" y="446"/>
                  </a:lnTo>
                  <a:lnTo>
                    <a:pt x="1678" y="441"/>
                  </a:lnTo>
                  <a:lnTo>
                    <a:pt x="1673" y="436"/>
                  </a:lnTo>
                  <a:lnTo>
                    <a:pt x="1667" y="432"/>
                  </a:lnTo>
                  <a:lnTo>
                    <a:pt x="1660" y="431"/>
                  </a:lnTo>
                  <a:lnTo>
                    <a:pt x="1653" y="432"/>
                  </a:lnTo>
                  <a:lnTo>
                    <a:pt x="1650" y="433"/>
                  </a:lnTo>
                  <a:lnTo>
                    <a:pt x="1646" y="436"/>
                  </a:lnTo>
                  <a:lnTo>
                    <a:pt x="1646" y="436"/>
                  </a:lnTo>
                  <a:lnTo>
                    <a:pt x="1572" y="503"/>
                  </a:lnTo>
                  <a:lnTo>
                    <a:pt x="1499" y="568"/>
                  </a:lnTo>
                  <a:lnTo>
                    <a:pt x="1499" y="568"/>
                  </a:lnTo>
                  <a:lnTo>
                    <a:pt x="1529" y="535"/>
                  </a:lnTo>
                  <a:lnTo>
                    <a:pt x="1558" y="500"/>
                  </a:lnTo>
                  <a:lnTo>
                    <a:pt x="1616" y="430"/>
                  </a:lnTo>
                  <a:lnTo>
                    <a:pt x="1616" y="430"/>
                  </a:lnTo>
                  <a:close/>
                  <a:moveTo>
                    <a:pt x="1586" y="448"/>
                  </a:moveTo>
                  <a:lnTo>
                    <a:pt x="1586" y="448"/>
                  </a:lnTo>
                  <a:lnTo>
                    <a:pt x="1513" y="511"/>
                  </a:lnTo>
                  <a:lnTo>
                    <a:pt x="1440" y="576"/>
                  </a:lnTo>
                  <a:lnTo>
                    <a:pt x="1367" y="643"/>
                  </a:lnTo>
                  <a:lnTo>
                    <a:pt x="1296" y="713"/>
                  </a:lnTo>
                  <a:lnTo>
                    <a:pt x="1226" y="783"/>
                  </a:lnTo>
                  <a:lnTo>
                    <a:pt x="1157" y="856"/>
                  </a:lnTo>
                  <a:lnTo>
                    <a:pt x="1090" y="930"/>
                  </a:lnTo>
                  <a:lnTo>
                    <a:pt x="1025" y="1005"/>
                  </a:lnTo>
                  <a:lnTo>
                    <a:pt x="1025" y="1005"/>
                  </a:lnTo>
                  <a:lnTo>
                    <a:pt x="999" y="975"/>
                  </a:lnTo>
                  <a:lnTo>
                    <a:pt x="973" y="950"/>
                  </a:lnTo>
                  <a:lnTo>
                    <a:pt x="973" y="950"/>
                  </a:lnTo>
                  <a:lnTo>
                    <a:pt x="1049" y="886"/>
                  </a:lnTo>
                  <a:lnTo>
                    <a:pt x="1125" y="823"/>
                  </a:lnTo>
                  <a:lnTo>
                    <a:pt x="1280" y="698"/>
                  </a:lnTo>
                  <a:lnTo>
                    <a:pt x="1434" y="574"/>
                  </a:lnTo>
                  <a:lnTo>
                    <a:pt x="1510" y="511"/>
                  </a:lnTo>
                  <a:lnTo>
                    <a:pt x="1586" y="448"/>
                  </a:lnTo>
                  <a:lnTo>
                    <a:pt x="1586" y="448"/>
                  </a:lnTo>
                  <a:close/>
                  <a:moveTo>
                    <a:pt x="1385" y="481"/>
                  </a:moveTo>
                  <a:lnTo>
                    <a:pt x="1385" y="481"/>
                  </a:lnTo>
                  <a:lnTo>
                    <a:pt x="1393" y="485"/>
                  </a:lnTo>
                  <a:lnTo>
                    <a:pt x="1401" y="487"/>
                  </a:lnTo>
                  <a:lnTo>
                    <a:pt x="1411" y="489"/>
                  </a:lnTo>
                  <a:lnTo>
                    <a:pt x="1420" y="490"/>
                  </a:lnTo>
                  <a:lnTo>
                    <a:pt x="1429" y="489"/>
                  </a:lnTo>
                  <a:lnTo>
                    <a:pt x="1439" y="487"/>
                  </a:lnTo>
                  <a:lnTo>
                    <a:pt x="1449" y="485"/>
                  </a:lnTo>
                  <a:lnTo>
                    <a:pt x="1461" y="480"/>
                  </a:lnTo>
                  <a:lnTo>
                    <a:pt x="1461" y="480"/>
                  </a:lnTo>
                  <a:lnTo>
                    <a:pt x="1503" y="464"/>
                  </a:lnTo>
                  <a:lnTo>
                    <a:pt x="1503" y="464"/>
                  </a:lnTo>
                  <a:lnTo>
                    <a:pt x="1384" y="562"/>
                  </a:lnTo>
                  <a:lnTo>
                    <a:pt x="1384" y="562"/>
                  </a:lnTo>
                  <a:lnTo>
                    <a:pt x="1384" y="562"/>
                  </a:lnTo>
                  <a:lnTo>
                    <a:pt x="1384" y="562"/>
                  </a:lnTo>
                  <a:lnTo>
                    <a:pt x="1384" y="548"/>
                  </a:lnTo>
                  <a:lnTo>
                    <a:pt x="1384" y="529"/>
                  </a:lnTo>
                  <a:lnTo>
                    <a:pt x="1385" y="481"/>
                  </a:lnTo>
                  <a:lnTo>
                    <a:pt x="1385" y="481"/>
                  </a:lnTo>
                  <a:close/>
                  <a:moveTo>
                    <a:pt x="1063" y="824"/>
                  </a:moveTo>
                  <a:lnTo>
                    <a:pt x="1063" y="824"/>
                  </a:lnTo>
                  <a:lnTo>
                    <a:pt x="1099" y="781"/>
                  </a:lnTo>
                  <a:lnTo>
                    <a:pt x="1099" y="781"/>
                  </a:lnTo>
                  <a:lnTo>
                    <a:pt x="1226" y="634"/>
                  </a:lnTo>
                  <a:lnTo>
                    <a:pt x="1350" y="486"/>
                  </a:lnTo>
                  <a:lnTo>
                    <a:pt x="1350" y="486"/>
                  </a:lnTo>
                  <a:lnTo>
                    <a:pt x="1350" y="524"/>
                  </a:lnTo>
                  <a:lnTo>
                    <a:pt x="1351" y="542"/>
                  </a:lnTo>
                  <a:lnTo>
                    <a:pt x="1352" y="562"/>
                  </a:lnTo>
                  <a:lnTo>
                    <a:pt x="1352" y="562"/>
                  </a:lnTo>
                  <a:lnTo>
                    <a:pt x="1355" y="568"/>
                  </a:lnTo>
                  <a:lnTo>
                    <a:pt x="1358" y="572"/>
                  </a:lnTo>
                  <a:lnTo>
                    <a:pt x="1363" y="575"/>
                  </a:lnTo>
                  <a:lnTo>
                    <a:pt x="1367" y="576"/>
                  </a:lnTo>
                  <a:lnTo>
                    <a:pt x="1367" y="576"/>
                  </a:lnTo>
                  <a:lnTo>
                    <a:pt x="1063" y="824"/>
                  </a:lnTo>
                  <a:lnTo>
                    <a:pt x="1063" y="824"/>
                  </a:lnTo>
                  <a:close/>
                  <a:moveTo>
                    <a:pt x="1135" y="151"/>
                  </a:moveTo>
                  <a:lnTo>
                    <a:pt x="1135" y="151"/>
                  </a:lnTo>
                  <a:lnTo>
                    <a:pt x="1146" y="140"/>
                  </a:lnTo>
                  <a:lnTo>
                    <a:pt x="1158" y="129"/>
                  </a:lnTo>
                  <a:lnTo>
                    <a:pt x="1168" y="121"/>
                  </a:lnTo>
                  <a:lnTo>
                    <a:pt x="1179" y="114"/>
                  </a:lnTo>
                  <a:lnTo>
                    <a:pt x="1190" y="108"/>
                  </a:lnTo>
                  <a:lnTo>
                    <a:pt x="1200" y="103"/>
                  </a:lnTo>
                  <a:lnTo>
                    <a:pt x="1211" y="100"/>
                  </a:lnTo>
                  <a:lnTo>
                    <a:pt x="1221" y="98"/>
                  </a:lnTo>
                  <a:lnTo>
                    <a:pt x="1221" y="98"/>
                  </a:lnTo>
                  <a:lnTo>
                    <a:pt x="1220" y="100"/>
                  </a:lnTo>
                  <a:lnTo>
                    <a:pt x="1220" y="100"/>
                  </a:lnTo>
                  <a:lnTo>
                    <a:pt x="1179" y="135"/>
                  </a:lnTo>
                  <a:lnTo>
                    <a:pt x="1139" y="171"/>
                  </a:lnTo>
                  <a:lnTo>
                    <a:pt x="1101" y="208"/>
                  </a:lnTo>
                  <a:lnTo>
                    <a:pt x="1062" y="245"/>
                  </a:lnTo>
                  <a:lnTo>
                    <a:pt x="1062" y="245"/>
                  </a:lnTo>
                  <a:lnTo>
                    <a:pt x="1044" y="263"/>
                  </a:lnTo>
                  <a:lnTo>
                    <a:pt x="1027" y="281"/>
                  </a:lnTo>
                  <a:lnTo>
                    <a:pt x="995" y="320"/>
                  </a:lnTo>
                  <a:lnTo>
                    <a:pt x="995" y="320"/>
                  </a:lnTo>
                  <a:lnTo>
                    <a:pt x="1030" y="273"/>
                  </a:lnTo>
                  <a:lnTo>
                    <a:pt x="1065" y="229"/>
                  </a:lnTo>
                  <a:lnTo>
                    <a:pt x="1102" y="188"/>
                  </a:lnTo>
                  <a:lnTo>
                    <a:pt x="1135" y="151"/>
                  </a:lnTo>
                  <a:lnTo>
                    <a:pt x="1135" y="151"/>
                  </a:lnTo>
                  <a:close/>
                  <a:moveTo>
                    <a:pt x="1039" y="321"/>
                  </a:moveTo>
                  <a:lnTo>
                    <a:pt x="1039" y="321"/>
                  </a:lnTo>
                  <a:lnTo>
                    <a:pt x="1064" y="291"/>
                  </a:lnTo>
                  <a:lnTo>
                    <a:pt x="1091" y="263"/>
                  </a:lnTo>
                  <a:lnTo>
                    <a:pt x="1119" y="235"/>
                  </a:lnTo>
                  <a:lnTo>
                    <a:pt x="1147" y="208"/>
                  </a:lnTo>
                  <a:lnTo>
                    <a:pt x="1177" y="181"/>
                  </a:lnTo>
                  <a:lnTo>
                    <a:pt x="1207" y="155"/>
                  </a:lnTo>
                  <a:lnTo>
                    <a:pt x="1267" y="103"/>
                  </a:lnTo>
                  <a:lnTo>
                    <a:pt x="1267" y="103"/>
                  </a:lnTo>
                  <a:lnTo>
                    <a:pt x="1278" y="108"/>
                  </a:lnTo>
                  <a:lnTo>
                    <a:pt x="1288" y="115"/>
                  </a:lnTo>
                  <a:lnTo>
                    <a:pt x="1297" y="123"/>
                  </a:lnTo>
                  <a:lnTo>
                    <a:pt x="1307" y="133"/>
                  </a:lnTo>
                  <a:lnTo>
                    <a:pt x="1315" y="143"/>
                  </a:lnTo>
                  <a:lnTo>
                    <a:pt x="1323" y="155"/>
                  </a:lnTo>
                  <a:lnTo>
                    <a:pt x="1330" y="167"/>
                  </a:lnTo>
                  <a:lnTo>
                    <a:pt x="1336" y="181"/>
                  </a:lnTo>
                  <a:lnTo>
                    <a:pt x="1342" y="195"/>
                  </a:lnTo>
                  <a:lnTo>
                    <a:pt x="1348" y="209"/>
                  </a:lnTo>
                  <a:lnTo>
                    <a:pt x="1351" y="224"/>
                  </a:lnTo>
                  <a:lnTo>
                    <a:pt x="1355" y="240"/>
                  </a:lnTo>
                  <a:lnTo>
                    <a:pt x="1357" y="256"/>
                  </a:lnTo>
                  <a:lnTo>
                    <a:pt x="1359" y="272"/>
                  </a:lnTo>
                  <a:lnTo>
                    <a:pt x="1360" y="290"/>
                  </a:lnTo>
                  <a:lnTo>
                    <a:pt x="1360" y="306"/>
                  </a:lnTo>
                  <a:lnTo>
                    <a:pt x="1360" y="306"/>
                  </a:lnTo>
                  <a:lnTo>
                    <a:pt x="1359" y="338"/>
                  </a:lnTo>
                  <a:lnTo>
                    <a:pt x="1357" y="369"/>
                  </a:lnTo>
                  <a:lnTo>
                    <a:pt x="1352" y="432"/>
                  </a:lnTo>
                  <a:lnTo>
                    <a:pt x="1352" y="432"/>
                  </a:lnTo>
                  <a:lnTo>
                    <a:pt x="1350" y="433"/>
                  </a:lnTo>
                  <a:lnTo>
                    <a:pt x="1346" y="433"/>
                  </a:lnTo>
                  <a:lnTo>
                    <a:pt x="1346" y="433"/>
                  </a:lnTo>
                  <a:lnTo>
                    <a:pt x="1276" y="484"/>
                  </a:lnTo>
                  <a:lnTo>
                    <a:pt x="1206" y="533"/>
                  </a:lnTo>
                  <a:lnTo>
                    <a:pt x="1136" y="584"/>
                  </a:lnTo>
                  <a:lnTo>
                    <a:pt x="1067" y="637"/>
                  </a:lnTo>
                  <a:lnTo>
                    <a:pt x="1067" y="637"/>
                  </a:lnTo>
                  <a:lnTo>
                    <a:pt x="1019" y="676"/>
                  </a:lnTo>
                  <a:lnTo>
                    <a:pt x="1019" y="676"/>
                  </a:lnTo>
                  <a:lnTo>
                    <a:pt x="1060" y="629"/>
                  </a:lnTo>
                  <a:lnTo>
                    <a:pt x="1101" y="582"/>
                  </a:lnTo>
                  <a:lnTo>
                    <a:pt x="1140" y="535"/>
                  </a:lnTo>
                  <a:lnTo>
                    <a:pt x="1179" y="486"/>
                  </a:lnTo>
                  <a:lnTo>
                    <a:pt x="1218" y="437"/>
                  </a:lnTo>
                  <a:lnTo>
                    <a:pt x="1254" y="387"/>
                  </a:lnTo>
                  <a:lnTo>
                    <a:pt x="1289" y="335"/>
                  </a:lnTo>
                  <a:lnTo>
                    <a:pt x="1323" y="283"/>
                  </a:lnTo>
                  <a:lnTo>
                    <a:pt x="1323" y="283"/>
                  </a:lnTo>
                  <a:lnTo>
                    <a:pt x="1325" y="278"/>
                  </a:lnTo>
                  <a:lnTo>
                    <a:pt x="1325" y="272"/>
                  </a:lnTo>
                  <a:lnTo>
                    <a:pt x="1323" y="266"/>
                  </a:lnTo>
                  <a:lnTo>
                    <a:pt x="1319" y="261"/>
                  </a:lnTo>
                  <a:lnTo>
                    <a:pt x="1316" y="258"/>
                  </a:lnTo>
                  <a:lnTo>
                    <a:pt x="1310" y="257"/>
                  </a:lnTo>
                  <a:lnTo>
                    <a:pt x="1304" y="257"/>
                  </a:lnTo>
                  <a:lnTo>
                    <a:pt x="1300" y="259"/>
                  </a:lnTo>
                  <a:lnTo>
                    <a:pt x="1300" y="259"/>
                  </a:lnTo>
                  <a:lnTo>
                    <a:pt x="1246" y="298"/>
                  </a:lnTo>
                  <a:lnTo>
                    <a:pt x="1193" y="339"/>
                  </a:lnTo>
                  <a:lnTo>
                    <a:pt x="1193" y="339"/>
                  </a:lnTo>
                  <a:lnTo>
                    <a:pt x="1222" y="301"/>
                  </a:lnTo>
                  <a:lnTo>
                    <a:pt x="1252" y="265"/>
                  </a:lnTo>
                  <a:lnTo>
                    <a:pt x="1280" y="226"/>
                  </a:lnTo>
                  <a:lnTo>
                    <a:pt x="1308" y="187"/>
                  </a:lnTo>
                  <a:lnTo>
                    <a:pt x="1308" y="187"/>
                  </a:lnTo>
                  <a:lnTo>
                    <a:pt x="1309" y="184"/>
                  </a:lnTo>
                  <a:lnTo>
                    <a:pt x="1310" y="181"/>
                  </a:lnTo>
                  <a:lnTo>
                    <a:pt x="1310" y="175"/>
                  </a:lnTo>
                  <a:lnTo>
                    <a:pt x="1308" y="169"/>
                  </a:lnTo>
                  <a:lnTo>
                    <a:pt x="1303" y="165"/>
                  </a:lnTo>
                  <a:lnTo>
                    <a:pt x="1297" y="162"/>
                  </a:lnTo>
                  <a:lnTo>
                    <a:pt x="1291" y="161"/>
                  </a:lnTo>
                  <a:lnTo>
                    <a:pt x="1286" y="162"/>
                  </a:lnTo>
                  <a:lnTo>
                    <a:pt x="1280" y="165"/>
                  </a:lnTo>
                  <a:lnTo>
                    <a:pt x="1280" y="165"/>
                  </a:lnTo>
                  <a:lnTo>
                    <a:pt x="1184" y="251"/>
                  </a:lnTo>
                  <a:lnTo>
                    <a:pt x="1116" y="312"/>
                  </a:lnTo>
                  <a:lnTo>
                    <a:pt x="1050" y="368"/>
                  </a:lnTo>
                  <a:lnTo>
                    <a:pt x="1022" y="391"/>
                  </a:lnTo>
                  <a:lnTo>
                    <a:pt x="999" y="409"/>
                  </a:lnTo>
                  <a:lnTo>
                    <a:pt x="981" y="419"/>
                  </a:lnTo>
                  <a:lnTo>
                    <a:pt x="975" y="422"/>
                  </a:lnTo>
                  <a:lnTo>
                    <a:pt x="972" y="422"/>
                  </a:lnTo>
                  <a:lnTo>
                    <a:pt x="971" y="422"/>
                  </a:lnTo>
                  <a:lnTo>
                    <a:pt x="969" y="421"/>
                  </a:lnTo>
                  <a:lnTo>
                    <a:pt x="971" y="415"/>
                  </a:lnTo>
                  <a:lnTo>
                    <a:pt x="974" y="408"/>
                  </a:lnTo>
                  <a:lnTo>
                    <a:pt x="981" y="397"/>
                  </a:lnTo>
                  <a:lnTo>
                    <a:pt x="1003" y="366"/>
                  </a:lnTo>
                  <a:lnTo>
                    <a:pt x="1039" y="321"/>
                  </a:lnTo>
                  <a:lnTo>
                    <a:pt x="1039" y="321"/>
                  </a:lnTo>
                  <a:close/>
                  <a:moveTo>
                    <a:pt x="898" y="496"/>
                  </a:moveTo>
                  <a:lnTo>
                    <a:pt x="898" y="496"/>
                  </a:lnTo>
                  <a:lnTo>
                    <a:pt x="902" y="499"/>
                  </a:lnTo>
                  <a:lnTo>
                    <a:pt x="906" y="500"/>
                  </a:lnTo>
                  <a:lnTo>
                    <a:pt x="911" y="499"/>
                  </a:lnTo>
                  <a:lnTo>
                    <a:pt x="917" y="498"/>
                  </a:lnTo>
                  <a:lnTo>
                    <a:pt x="917" y="498"/>
                  </a:lnTo>
                  <a:lnTo>
                    <a:pt x="1002" y="438"/>
                  </a:lnTo>
                  <a:lnTo>
                    <a:pt x="1048" y="405"/>
                  </a:lnTo>
                  <a:lnTo>
                    <a:pt x="1091" y="373"/>
                  </a:lnTo>
                  <a:lnTo>
                    <a:pt x="1133" y="338"/>
                  </a:lnTo>
                  <a:lnTo>
                    <a:pt x="1153" y="321"/>
                  </a:lnTo>
                  <a:lnTo>
                    <a:pt x="1173" y="302"/>
                  </a:lnTo>
                  <a:lnTo>
                    <a:pt x="1191" y="285"/>
                  </a:lnTo>
                  <a:lnTo>
                    <a:pt x="1207" y="267"/>
                  </a:lnTo>
                  <a:lnTo>
                    <a:pt x="1222" y="249"/>
                  </a:lnTo>
                  <a:lnTo>
                    <a:pt x="1235" y="230"/>
                  </a:lnTo>
                  <a:lnTo>
                    <a:pt x="1235" y="230"/>
                  </a:lnTo>
                  <a:lnTo>
                    <a:pt x="1207" y="270"/>
                  </a:lnTo>
                  <a:lnTo>
                    <a:pt x="1178" y="308"/>
                  </a:lnTo>
                  <a:lnTo>
                    <a:pt x="1147" y="346"/>
                  </a:lnTo>
                  <a:lnTo>
                    <a:pt x="1115" y="383"/>
                  </a:lnTo>
                  <a:lnTo>
                    <a:pt x="1082" y="418"/>
                  </a:lnTo>
                  <a:lnTo>
                    <a:pt x="1048" y="453"/>
                  </a:lnTo>
                  <a:lnTo>
                    <a:pt x="1013" y="487"/>
                  </a:lnTo>
                  <a:lnTo>
                    <a:pt x="978" y="521"/>
                  </a:lnTo>
                  <a:lnTo>
                    <a:pt x="978" y="521"/>
                  </a:lnTo>
                  <a:lnTo>
                    <a:pt x="965" y="533"/>
                  </a:lnTo>
                  <a:lnTo>
                    <a:pt x="965" y="533"/>
                  </a:lnTo>
                  <a:lnTo>
                    <a:pt x="920" y="574"/>
                  </a:lnTo>
                  <a:lnTo>
                    <a:pt x="875" y="614"/>
                  </a:lnTo>
                  <a:lnTo>
                    <a:pt x="875" y="614"/>
                  </a:lnTo>
                  <a:lnTo>
                    <a:pt x="877" y="586"/>
                  </a:lnTo>
                  <a:lnTo>
                    <a:pt x="881" y="555"/>
                  </a:lnTo>
                  <a:lnTo>
                    <a:pt x="889" y="526"/>
                  </a:lnTo>
                  <a:lnTo>
                    <a:pt x="898" y="496"/>
                  </a:lnTo>
                  <a:lnTo>
                    <a:pt x="898" y="496"/>
                  </a:lnTo>
                  <a:close/>
                  <a:moveTo>
                    <a:pt x="931" y="608"/>
                  </a:moveTo>
                  <a:lnTo>
                    <a:pt x="931" y="608"/>
                  </a:lnTo>
                  <a:lnTo>
                    <a:pt x="977" y="566"/>
                  </a:lnTo>
                  <a:lnTo>
                    <a:pt x="1022" y="522"/>
                  </a:lnTo>
                  <a:lnTo>
                    <a:pt x="1022" y="522"/>
                  </a:lnTo>
                  <a:lnTo>
                    <a:pt x="1083" y="470"/>
                  </a:lnTo>
                  <a:lnTo>
                    <a:pt x="1144" y="419"/>
                  </a:lnTo>
                  <a:lnTo>
                    <a:pt x="1207" y="369"/>
                  </a:lnTo>
                  <a:lnTo>
                    <a:pt x="1271" y="321"/>
                  </a:lnTo>
                  <a:lnTo>
                    <a:pt x="1271" y="321"/>
                  </a:lnTo>
                  <a:lnTo>
                    <a:pt x="1254" y="334"/>
                  </a:lnTo>
                  <a:lnTo>
                    <a:pt x="1238" y="349"/>
                  </a:lnTo>
                  <a:lnTo>
                    <a:pt x="1221" y="366"/>
                  </a:lnTo>
                  <a:lnTo>
                    <a:pt x="1206" y="383"/>
                  </a:lnTo>
                  <a:lnTo>
                    <a:pt x="1190" y="402"/>
                  </a:lnTo>
                  <a:lnTo>
                    <a:pt x="1173" y="422"/>
                  </a:lnTo>
                  <a:lnTo>
                    <a:pt x="1143" y="463"/>
                  </a:lnTo>
                  <a:lnTo>
                    <a:pt x="1081" y="547"/>
                  </a:lnTo>
                  <a:lnTo>
                    <a:pt x="1049" y="587"/>
                  </a:lnTo>
                  <a:lnTo>
                    <a:pt x="1034" y="607"/>
                  </a:lnTo>
                  <a:lnTo>
                    <a:pt x="1019" y="624"/>
                  </a:lnTo>
                  <a:lnTo>
                    <a:pt x="1019" y="624"/>
                  </a:lnTo>
                  <a:lnTo>
                    <a:pt x="974" y="673"/>
                  </a:lnTo>
                  <a:lnTo>
                    <a:pt x="927" y="723"/>
                  </a:lnTo>
                  <a:lnTo>
                    <a:pt x="881" y="771"/>
                  </a:lnTo>
                  <a:lnTo>
                    <a:pt x="834" y="819"/>
                  </a:lnTo>
                  <a:lnTo>
                    <a:pt x="834" y="819"/>
                  </a:lnTo>
                  <a:lnTo>
                    <a:pt x="822" y="824"/>
                  </a:lnTo>
                  <a:lnTo>
                    <a:pt x="813" y="831"/>
                  </a:lnTo>
                  <a:lnTo>
                    <a:pt x="807" y="840"/>
                  </a:lnTo>
                  <a:lnTo>
                    <a:pt x="806" y="843"/>
                  </a:lnTo>
                  <a:lnTo>
                    <a:pt x="804" y="848"/>
                  </a:lnTo>
                  <a:lnTo>
                    <a:pt x="804" y="848"/>
                  </a:lnTo>
                  <a:lnTo>
                    <a:pt x="778" y="874"/>
                  </a:lnTo>
                  <a:lnTo>
                    <a:pt x="778" y="874"/>
                  </a:lnTo>
                  <a:lnTo>
                    <a:pt x="742" y="882"/>
                  </a:lnTo>
                  <a:lnTo>
                    <a:pt x="707" y="892"/>
                  </a:lnTo>
                  <a:lnTo>
                    <a:pt x="673" y="905"/>
                  </a:lnTo>
                  <a:lnTo>
                    <a:pt x="641" y="919"/>
                  </a:lnTo>
                  <a:lnTo>
                    <a:pt x="609" y="936"/>
                  </a:lnTo>
                  <a:lnTo>
                    <a:pt x="579" y="954"/>
                  </a:lnTo>
                  <a:lnTo>
                    <a:pt x="548" y="977"/>
                  </a:lnTo>
                  <a:lnTo>
                    <a:pt x="519" y="1001"/>
                  </a:lnTo>
                  <a:lnTo>
                    <a:pt x="519" y="1001"/>
                  </a:lnTo>
                  <a:lnTo>
                    <a:pt x="506" y="1014"/>
                  </a:lnTo>
                  <a:lnTo>
                    <a:pt x="492" y="1030"/>
                  </a:lnTo>
                  <a:lnTo>
                    <a:pt x="476" y="1048"/>
                  </a:lnTo>
                  <a:lnTo>
                    <a:pt x="467" y="1057"/>
                  </a:lnTo>
                  <a:lnTo>
                    <a:pt x="458" y="1066"/>
                  </a:lnTo>
                  <a:lnTo>
                    <a:pt x="449" y="1073"/>
                  </a:lnTo>
                  <a:lnTo>
                    <a:pt x="439" y="1078"/>
                  </a:lnTo>
                  <a:lnTo>
                    <a:pt x="429" y="1083"/>
                  </a:lnTo>
                  <a:lnTo>
                    <a:pt x="419" y="1087"/>
                  </a:lnTo>
                  <a:lnTo>
                    <a:pt x="409" y="1087"/>
                  </a:lnTo>
                  <a:lnTo>
                    <a:pt x="400" y="1084"/>
                  </a:lnTo>
                  <a:lnTo>
                    <a:pt x="389" y="1080"/>
                  </a:lnTo>
                  <a:lnTo>
                    <a:pt x="380" y="1071"/>
                  </a:lnTo>
                  <a:lnTo>
                    <a:pt x="380" y="1071"/>
                  </a:lnTo>
                  <a:lnTo>
                    <a:pt x="364" y="1056"/>
                  </a:lnTo>
                  <a:lnTo>
                    <a:pt x="350" y="1039"/>
                  </a:lnTo>
                  <a:lnTo>
                    <a:pt x="337" y="1021"/>
                  </a:lnTo>
                  <a:lnTo>
                    <a:pt x="325" y="1001"/>
                  </a:lnTo>
                  <a:lnTo>
                    <a:pt x="325" y="1001"/>
                  </a:lnTo>
                  <a:lnTo>
                    <a:pt x="387" y="957"/>
                  </a:lnTo>
                  <a:lnTo>
                    <a:pt x="447" y="910"/>
                  </a:lnTo>
                  <a:lnTo>
                    <a:pt x="507" y="863"/>
                  </a:lnTo>
                  <a:lnTo>
                    <a:pt x="567" y="814"/>
                  </a:lnTo>
                  <a:lnTo>
                    <a:pt x="567" y="814"/>
                  </a:lnTo>
                  <a:lnTo>
                    <a:pt x="632" y="760"/>
                  </a:lnTo>
                  <a:lnTo>
                    <a:pt x="635" y="759"/>
                  </a:lnTo>
                  <a:lnTo>
                    <a:pt x="631" y="762"/>
                  </a:lnTo>
                  <a:lnTo>
                    <a:pt x="616" y="776"/>
                  </a:lnTo>
                  <a:lnTo>
                    <a:pt x="563" y="823"/>
                  </a:lnTo>
                  <a:lnTo>
                    <a:pt x="540" y="845"/>
                  </a:lnTo>
                  <a:lnTo>
                    <a:pt x="525" y="861"/>
                  </a:lnTo>
                  <a:lnTo>
                    <a:pt x="525" y="861"/>
                  </a:lnTo>
                  <a:lnTo>
                    <a:pt x="485" y="903"/>
                  </a:lnTo>
                  <a:lnTo>
                    <a:pt x="445" y="945"/>
                  </a:lnTo>
                  <a:lnTo>
                    <a:pt x="405" y="987"/>
                  </a:lnTo>
                  <a:lnTo>
                    <a:pt x="367" y="1030"/>
                  </a:lnTo>
                  <a:lnTo>
                    <a:pt x="367" y="1030"/>
                  </a:lnTo>
                  <a:lnTo>
                    <a:pt x="364" y="1034"/>
                  </a:lnTo>
                  <a:lnTo>
                    <a:pt x="362" y="1037"/>
                  </a:lnTo>
                  <a:lnTo>
                    <a:pt x="362" y="1040"/>
                  </a:lnTo>
                  <a:lnTo>
                    <a:pt x="362" y="1043"/>
                  </a:lnTo>
                  <a:lnTo>
                    <a:pt x="363" y="1049"/>
                  </a:lnTo>
                  <a:lnTo>
                    <a:pt x="367" y="1055"/>
                  </a:lnTo>
                  <a:lnTo>
                    <a:pt x="371" y="1059"/>
                  </a:lnTo>
                  <a:lnTo>
                    <a:pt x="378" y="1060"/>
                  </a:lnTo>
                  <a:lnTo>
                    <a:pt x="384" y="1059"/>
                  </a:lnTo>
                  <a:lnTo>
                    <a:pt x="388" y="1057"/>
                  </a:lnTo>
                  <a:lnTo>
                    <a:pt x="391" y="1055"/>
                  </a:lnTo>
                  <a:lnTo>
                    <a:pt x="391" y="1055"/>
                  </a:lnTo>
                  <a:lnTo>
                    <a:pt x="487" y="978"/>
                  </a:lnTo>
                  <a:lnTo>
                    <a:pt x="583" y="901"/>
                  </a:lnTo>
                  <a:lnTo>
                    <a:pt x="679" y="822"/>
                  </a:lnTo>
                  <a:lnTo>
                    <a:pt x="774" y="745"/>
                  </a:lnTo>
                  <a:lnTo>
                    <a:pt x="774" y="745"/>
                  </a:lnTo>
                  <a:lnTo>
                    <a:pt x="753" y="773"/>
                  </a:lnTo>
                  <a:lnTo>
                    <a:pt x="731" y="802"/>
                  </a:lnTo>
                  <a:lnTo>
                    <a:pt x="711" y="831"/>
                  </a:lnTo>
                  <a:lnTo>
                    <a:pt x="691" y="862"/>
                  </a:lnTo>
                  <a:lnTo>
                    <a:pt x="691" y="862"/>
                  </a:lnTo>
                  <a:lnTo>
                    <a:pt x="689" y="865"/>
                  </a:lnTo>
                  <a:lnTo>
                    <a:pt x="690" y="869"/>
                  </a:lnTo>
                  <a:lnTo>
                    <a:pt x="691" y="872"/>
                  </a:lnTo>
                  <a:lnTo>
                    <a:pt x="694" y="875"/>
                  </a:lnTo>
                  <a:lnTo>
                    <a:pt x="698" y="876"/>
                  </a:lnTo>
                  <a:lnTo>
                    <a:pt x="701" y="876"/>
                  </a:lnTo>
                  <a:lnTo>
                    <a:pt x="705" y="875"/>
                  </a:lnTo>
                  <a:lnTo>
                    <a:pt x="707" y="871"/>
                  </a:lnTo>
                  <a:lnTo>
                    <a:pt x="707" y="871"/>
                  </a:lnTo>
                  <a:lnTo>
                    <a:pt x="733" y="836"/>
                  </a:lnTo>
                  <a:lnTo>
                    <a:pt x="759" y="801"/>
                  </a:lnTo>
                  <a:lnTo>
                    <a:pt x="786" y="767"/>
                  </a:lnTo>
                  <a:lnTo>
                    <a:pt x="813" y="734"/>
                  </a:lnTo>
                  <a:lnTo>
                    <a:pt x="842" y="702"/>
                  </a:lnTo>
                  <a:lnTo>
                    <a:pt x="871" y="670"/>
                  </a:lnTo>
                  <a:lnTo>
                    <a:pt x="900" y="638"/>
                  </a:lnTo>
                  <a:lnTo>
                    <a:pt x="931" y="608"/>
                  </a:lnTo>
                  <a:lnTo>
                    <a:pt x="931" y="608"/>
                  </a:lnTo>
                  <a:close/>
                  <a:moveTo>
                    <a:pt x="841" y="644"/>
                  </a:moveTo>
                  <a:lnTo>
                    <a:pt x="841" y="644"/>
                  </a:lnTo>
                  <a:lnTo>
                    <a:pt x="824" y="658"/>
                  </a:lnTo>
                  <a:lnTo>
                    <a:pt x="824" y="658"/>
                  </a:lnTo>
                  <a:lnTo>
                    <a:pt x="758" y="714"/>
                  </a:lnTo>
                  <a:lnTo>
                    <a:pt x="691" y="769"/>
                  </a:lnTo>
                  <a:lnTo>
                    <a:pt x="555" y="878"/>
                  </a:lnTo>
                  <a:lnTo>
                    <a:pt x="555" y="878"/>
                  </a:lnTo>
                  <a:lnTo>
                    <a:pt x="594" y="835"/>
                  </a:lnTo>
                  <a:lnTo>
                    <a:pt x="630" y="792"/>
                  </a:lnTo>
                  <a:lnTo>
                    <a:pt x="665" y="746"/>
                  </a:lnTo>
                  <a:lnTo>
                    <a:pt x="698" y="699"/>
                  </a:lnTo>
                  <a:lnTo>
                    <a:pt x="698" y="699"/>
                  </a:lnTo>
                  <a:lnTo>
                    <a:pt x="700" y="696"/>
                  </a:lnTo>
                  <a:lnTo>
                    <a:pt x="701" y="693"/>
                  </a:lnTo>
                  <a:lnTo>
                    <a:pt x="701" y="687"/>
                  </a:lnTo>
                  <a:lnTo>
                    <a:pt x="699" y="682"/>
                  </a:lnTo>
                  <a:lnTo>
                    <a:pt x="694" y="678"/>
                  </a:lnTo>
                  <a:lnTo>
                    <a:pt x="689" y="675"/>
                  </a:lnTo>
                  <a:lnTo>
                    <a:pt x="683" y="673"/>
                  </a:lnTo>
                  <a:lnTo>
                    <a:pt x="677" y="675"/>
                  </a:lnTo>
                  <a:lnTo>
                    <a:pt x="671" y="678"/>
                  </a:lnTo>
                  <a:lnTo>
                    <a:pt x="671" y="678"/>
                  </a:lnTo>
                  <a:lnTo>
                    <a:pt x="631" y="712"/>
                  </a:lnTo>
                  <a:lnTo>
                    <a:pt x="588" y="746"/>
                  </a:lnTo>
                  <a:lnTo>
                    <a:pt x="499" y="816"/>
                  </a:lnTo>
                  <a:lnTo>
                    <a:pt x="456" y="851"/>
                  </a:lnTo>
                  <a:lnTo>
                    <a:pt x="414" y="888"/>
                  </a:lnTo>
                  <a:lnTo>
                    <a:pt x="395" y="906"/>
                  </a:lnTo>
                  <a:lnTo>
                    <a:pt x="376" y="924"/>
                  </a:lnTo>
                  <a:lnTo>
                    <a:pt x="360" y="943"/>
                  </a:lnTo>
                  <a:lnTo>
                    <a:pt x="344" y="961"/>
                  </a:lnTo>
                  <a:lnTo>
                    <a:pt x="344" y="961"/>
                  </a:lnTo>
                  <a:lnTo>
                    <a:pt x="375" y="924"/>
                  </a:lnTo>
                  <a:lnTo>
                    <a:pt x="405" y="888"/>
                  </a:lnTo>
                  <a:lnTo>
                    <a:pt x="467" y="816"/>
                  </a:lnTo>
                  <a:lnTo>
                    <a:pt x="499" y="780"/>
                  </a:lnTo>
                  <a:lnTo>
                    <a:pt x="528" y="744"/>
                  </a:lnTo>
                  <a:lnTo>
                    <a:pt x="558" y="706"/>
                  </a:lnTo>
                  <a:lnTo>
                    <a:pt x="586" y="668"/>
                  </a:lnTo>
                  <a:lnTo>
                    <a:pt x="586" y="668"/>
                  </a:lnTo>
                  <a:lnTo>
                    <a:pt x="588" y="662"/>
                  </a:lnTo>
                  <a:lnTo>
                    <a:pt x="589" y="656"/>
                  </a:lnTo>
                  <a:lnTo>
                    <a:pt x="587" y="651"/>
                  </a:lnTo>
                  <a:lnTo>
                    <a:pt x="583" y="648"/>
                  </a:lnTo>
                  <a:lnTo>
                    <a:pt x="579" y="644"/>
                  </a:lnTo>
                  <a:lnTo>
                    <a:pt x="574" y="643"/>
                  </a:lnTo>
                  <a:lnTo>
                    <a:pt x="568" y="642"/>
                  </a:lnTo>
                  <a:lnTo>
                    <a:pt x="562" y="644"/>
                  </a:lnTo>
                  <a:lnTo>
                    <a:pt x="562" y="644"/>
                  </a:lnTo>
                  <a:lnTo>
                    <a:pt x="527" y="662"/>
                  </a:lnTo>
                  <a:lnTo>
                    <a:pt x="493" y="679"/>
                  </a:lnTo>
                  <a:lnTo>
                    <a:pt x="458" y="699"/>
                  </a:lnTo>
                  <a:lnTo>
                    <a:pt x="425" y="719"/>
                  </a:lnTo>
                  <a:lnTo>
                    <a:pt x="359" y="760"/>
                  </a:lnTo>
                  <a:lnTo>
                    <a:pt x="294" y="805"/>
                  </a:lnTo>
                  <a:lnTo>
                    <a:pt x="294" y="805"/>
                  </a:lnTo>
                  <a:lnTo>
                    <a:pt x="307" y="795"/>
                  </a:lnTo>
                  <a:lnTo>
                    <a:pt x="321" y="783"/>
                  </a:lnTo>
                  <a:lnTo>
                    <a:pt x="349" y="758"/>
                  </a:lnTo>
                  <a:lnTo>
                    <a:pt x="378" y="727"/>
                  </a:lnTo>
                  <a:lnTo>
                    <a:pt x="408" y="695"/>
                  </a:lnTo>
                  <a:lnTo>
                    <a:pt x="438" y="659"/>
                  </a:lnTo>
                  <a:lnTo>
                    <a:pt x="466" y="624"/>
                  </a:lnTo>
                  <a:lnTo>
                    <a:pt x="519" y="558"/>
                  </a:lnTo>
                  <a:lnTo>
                    <a:pt x="519" y="558"/>
                  </a:lnTo>
                  <a:lnTo>
                    <a:pt x="521" y="554"/>
                  </a:lnTo>
                  <a:lnTo>
                    <a:pt x="522" y="551"/>
                  </a:lnTo>
                  <a:lnTo>
                    <a:pt x="522" y="546"/>
                  </a:lnTo>
                  <a:lnTo>
                    <a:pt x="522" y="542"/>
                  </a:lnTo>
                  <a:lnTo>
                    <a:pt x="520" y="538"/>
                  </a:lnTo>
                  <a:lnTo>
                    <a:pt x="519" y="535"/>
                  </a:lnTo>
                  <a:lnTo>
                    <a:pt x="515" y="533"/>
                  </a:lnTo>
                  <a:lnTo>
                    <a:pt x="512" y="531"/>
                  </a:lnTo>
                  <a:lnTo>
                    <a:pt x="512" y="531"/>
                  </a:lnTo>
                  <a:lnTo>
                    <a:pt x="552" y="548"/>
                  </a:lnTo>
                  <a:lnTo>
                    <a:pt x="593" y="567"/>
                  </a:lnTo>
                  <a:lnTo>
                    <a:pt x="632" y="586"/>
                  </a:lnTo>
                  <a:lnTo>
                    <a:pt x="673" y="603"/>
                  </a:lnTo>
                  <a:lnTo>
                    <a:pt x="714" y="618"/>
                  </a:lnTo>
                  <a:lnTo>
                    <a:pt x="734" y="625"/>
                  </a:lnTo>
                  <a:lnTo>
                    <a:pt x="755" y="631"/>
                  </a:lnTo>
                  <a:lnTo>
                    <a:pt x="776" y="636"/>
                  </a:lnTo>
                  <a:lnTo>
                    <a:pt x="797" y="639"/>
                  </a:lnTo>
                  <a:lnTo>
                    <a:pt x="819" y="643"/>
                  </a:lnTo>
                  <a:lnTo>
                    <a:pt x="841" y="644"/>
                  </a:lnTo>
                  <a:lnTo>
                    <a:pt x="841" y="644"/>
                  </a:lnTo>
                  <a:close/>
                  <a:moveTo>
                    <a:pt x="295" y="490"/>
                  </a:moveTo>
                  <a:lnTo>
                    <a:pt x="295" y="490"/>
                  </a:lnTo>
                  <a:lnTo>
                    <a:pt x="295" y="487"/>
                  </a:lnTo>
                  <a:lnTo>
                    <a:pt x="297" y="485"/>
                  </a:lnTo>
                  <a:lnTo>
                    <a:pt x="297" y="485"/>
                  </a:lnTo>
                  <a:lnTo>
                    <a:pt x="298" y="485"/>
                  </a:lnTo>
                  <a:lnTo>
                    <a:pt x="298" y="485"/>
                  </a:lnTo>
                  <a:lnTo>
                    <a:pt x="325" y="484"/>
                  </a:lnTo>
                  <a:lnTo>
                    <a:pt x="352" y="485"/>
                  </a:lnTo>
                  <a:lnTo>
                    <a:pt x="378" y="489"/>
                  </a:lnTo>
                  <a:lnTo>
                    <a:pt x="405" y="493"/>
                  </a:lnTo>
                  <a:lnTo>
                    <a:pt x="432" y="500"/>
                  </a:lnTo>
                  <a:lnTo>
                    <a:pt x="458" y="510"/>
                  </a:lnTo>
                  <a:lnTo>
                    <a:pt x="484" y="519"/>
                  </a:lnTo>
                  <a:lnTo>
                    <a:pt x="511" y="531"/>
                  </a:lnTo>
                  <a:lnTo>
                    <a:pt x="511" y="531"/>
                  </a:lnTo>
                  <a:lnTo>
                    <a:pt x="505" y="529"/>
                  </a:lnTo>
                  <a:lnTo>
                    <a:pt x="499" y="532"/>
                  </a:lnTo>
                  <a:lnTo>
                    <a:pt x="499" y="532"/>
                  </a:lnTo>
                  <a:lnTo>
                    <a:pt x="467" y="549"/>
                  </a:lnTo>
                  <a:lnTo>
                    <a:pt x="437" y="568"/>
                  </a:lnTo>
                  <a:lnTo>
                    <a:pt x="376" y="607"/>
                  </a:lnTo>
                  <a:lnTo>
                    <a:pt x="318" y="647"/>
                  </a:lnTo>
                  <a:lnTo>
                    <a:pt x="259" y="687"/>
                  </a:lnTo>
                  <a:lnTo>
                    <a:pt x="259" y="687"/>
                  </a:lnTo>
                  <a:lnTo>
                    <a:pt x="301" y="641"/>
                  </a:lnTo>
                  <a:lnTo>
                    <a:pt x="301" y="641"/>
                  </a:lnTo>
                  <a:lnTo>
                    <a:pt x="327" y="610"/>
                  </a:lnTo>
                  <a:lnTo>
                    <a:pt x="348" y="582"/>
                  </a:lnTo>
                  <a:lnTo>
                    <a:pt x="392" y="522"/>
                  </a:lnTo>
                  <a:lnTo>
                    <a:pt x="392" y="522"/>
                  </a:lnTo>
                  <a:lnTo>
                    <a:pt x="395" y="517"/>
                  </a:lnTo>
                  <a:lnTo>
                    <a:pt x="395" y="512"/>
                  </a:lnTo>
                  <a:lnTo>
                    <a:pt x="394" y="508"/>
                  </a:lnTo>
                  <a:lnTo>
                    <a:pt x="390" y="504"/>
                  </a:lnTo>
                  <a:lnTo>
                    <a:pt x="385" y="501"/>
                  </a:lnTo>
                  <a:lnTo>
                    <a:pt x="381" y="500"/>
                  </a:lnTo>
                  <a:lnTo>
                    <a:pt x="376" y="499"/>
                  </a:lnTo>
                  <a:lnTo>
                    <a:pt x="371" y="501"/>
                  </a:lnTo>
                  <a:lnTo>
                    <a:pt x="371" y="501"/>
                  </a:lnTo>
                  <a:lnTo>
                    <a:pt x="336" y="519"/>
                  </a:lnTo>
                  <a:lnTo>
                    <a:pt x="306" y="535"/>
                  </a:lnTo>
                  <a:lnTo>
                    <a:pt x="291" y="545"/>
                  </a:lnTo>
                  <a:lnTo>
                    <a:pt x="275" y="554"/>
                  </a:lnTo>
                  <a:lnTo>
                    <a:pt x="260" y="566"/>
                  </a:lnTo>
                  <a:lnTo>
                    <a:pt x="244" y="577"/>
                  </a:lnTo>
                  <a:lnTo>
                    <a:pt x="244" y="577"/>
                  </a:lnTo>
                  <a:lnTo>
                    <a:pt x="208" y="606"/>
                  </a:lnTo>
                  <a:lnTo>
                    <a:pt x="198" y="613"/>
                  </a:lnTo>
                  <a:lnTo>
                    <a:pt x="192" y="615"/>
                  </a:lnTo>
                  <a:lnTo>
                    <a:pt x="192" y="615"/>
                  </a:lnTo>
                  <a:lnTo>
                    <a:pt x="192" y="614"/>
                  </a:lnTo>
                  <a:lnTo>
                    <a:pt x="195" y="609"/>
                  </a:lnTo>
                  <a:lnTo>
                    <a:pt x="209" y="590"/>
                  </a:lnTo>
                  <a:lnTo>
                    <a:pt x="256" y="538"/>
                  </a:lnTo>
                  <a:lnTo>
                    <a:pt x="278" y="511"/>
                  </a:lnTo>
                  <a:lnTo>
                    <a:pt x="295" y="490"/>
                  </a:lnTo>
                  <a:lnTo>
                    <a:pt x="295" y="490"/>
                  </a:lnTo>
                  <a:close/>
                  <a:moveTo>
                    <a:pt x="243" y="492"/>
                  </a:moveTo>
                  <a:lnTo>
                    <a:pt x="243" y="492"/>
                  </a:lnTo>
                  <a:lnTo>
                    <a:pt x="158" y="551"/>
                  </a:lnTo>
                  <a:lnTo>
                    <a:pt x="158" y="551"/>
                  </a:lnTo>
                  <a:lnTo>
                    <a:pt x="160" y="547"/>
                  </a:lnTo>
                  <a:lnTo>
                    <a:pt x="160" y="542"/>
                  </a:lnTo>
                  <a:lnTo>
                    <a:pt x="157" y="540"/>
                  </a:lnTo>
                  <a:lnTo>
                    <a:pt x="155" y="540"/>
                  </a:lnTo>
                  <a:lnTo>
                    <a:pt x="154" y="540"/>
                  </a:lnTo>
                  <a:lnTo>
                    <a:pt x="154" y="540"/>
                  </a:lnTo>
                  <a:lnTo>
                    <a:pt x="133" y="549"/>
                  </a:lnTo>
                  <a:lnTo>
                    <a:pt x="110" y="556"/>
                  </a:lnTo>
                  <a:lnTo>
                    <a:pt x="110" y="556"/>
                  </a:lnTo>
                  <a:lnTo>
                    <a:pt x="106" y="559"/>
                  </a:lnTo>
                  <a:lnTo>
                    <a:pt x="103" y="562"/>
                  </a:lnTo>
                  <a:lnTo>
                    <a:pt x="102" y="567"/>
                  </a:lnTo>
                  <a:lnTo>
                    <a:pt x="105" y="572"/>
                  </a:lnTo>
                  <a:lnTo>
                    <a:pt x="105" y="572"/>
                  </a:lnTo>
                  <a:lnTo>
                    <a:pt x="112" y="584"/>
                  </a:lnTo>
                  <a:lnTo>
                    <a:pt x="112" y="584"/>
                  </a:lnTo>
                  <a:lnTo>
                    <a:pt x="115" y="588"/>
                  </a:lnTo>
                  <a:lnTo>
                    <a:pt x="120" y="590"/>
                  </a:lnTo>
                  <a:lnTo>
                    <a:pt x="124" y="590"/>
                  </a:lnTo>
                  <a:lnTo>
                    <a:pt x="129" y="589"/>
                  </a:lnTo>
                  <a:lnTo>
                    <a:pt x="129" y="589"/>
                  </a:lnTo>
                  <a:lnTo>
                    <a:pt x="176" y="560"/>
                  </a:lnTo>
                  <a:lnTo>
                    <a:pt x="194" y="551"/>
                  </a:lnTo>
                  <a:lnTo>
                    <a:pt x="206" y="545"/>
                  </a:lnTo>
                  <a:lnTo>
                    <a:pt x="215" y="542"/>
                  </a:lnTo>
                  <a:lnTo>
                    <a:pt x="218" y="542"/>
                  </a:lnTo>
                  <a:lnTo>
                    <a:pt x="220" y="542"/>
                  </a:lnTo>
                  <a:lnTo>
                    <a:pt x="222" y="544"/>
                  </a:lnTo>
                  <a:lnTo>
                    <a:pt x="222" y="545"/>
                  </a:lnTo>
                  <a:lnTo>
                    <a:pt x="220" y="551"/>
                  </a:lnTo>
                  <a:lnTo>
                    <a:pt x="217" y="559"/>
                  </a:lnTo>
                  <a:lnTo>
                    <a:pt x="211" y="568"/>
                  </a:lnTo>
                  <a:lnTo>
                    <a:pt x="194" y="595"/>
                  </a:lnTo>
                  <a:lnTo>
                    <a:pt x="169" y="628"/>
                  </a:lnTo>
                  <a:lnTo>
                    <a:pt x="142" y="666"/>
                  </a:lnTo>
                  <a:lnTo>
                    <a:pt x="142" y="666"/>
                  </a:lnTo>
                  <a:lnTo>
                    <a:pt x="140" y="672"/>
                  </a:lnTo>
                  <a:lnTo>
                    <a:pt x="140" y="677"/>
                  </a:lnTo>
                  <a:lnTo>
                    <a:pt x="142" y="682"/>
                  </a:lnTo>
                  <a:lnTo>
                    <a:pt x="146" y="685"/>
                  </a:lnTo>
                  <a:lnTo>
                    <a:pt x="150" y="687"/>
                  </a:lnTo>
                  <a:lnTo>
                    <a:pt x="155" y="689"/>
                  </a:lnTo>
                  <a:lnTo>
                    <a:pt x="161" y="689"/>
                  </a:lnTo>
                  <a:lnTo>
                    <a:pt x="165" y="685"/>
                  </a:lnTo>
                  <a:lnTo>
                    <a:pt x="165" y="685"/>
                  </a:lnTo>
                  <a:lnTo>
                    <a:pt x="219" y="636"/>
                  </a:lnTo>
                  <a:lnTo>
                    <a:pt x="254" y="606"/>
                  </a:lnTo>
                  <a:lnTo>
                    <a:pt x="286" y="579"/>
                  </a:lnTo>
                  <a:lnTo>
                    <a:pt x="300" y="568"/>
                  </a:lnTo>
                  <a:lnTo>
                    <a:pt x="311" y="560"/>
                  </a:lnTo>
                  <a:lnTo>
                    <a:pt x="319" y="556"/>
                  </a:lnTo>
                  <a:lnTo>
                    <a:pt x="320" y="556"/>
                  </a:lnTo>
                  <a:lnTo>
                    <a:pt x="321" y="558"/>
                  </a:lnTo>
                  <a:lnTo>
                    <a:pt x="321" y="560"/>
                  </a:lnTo>
                  <a:lnTo>
                    <a:pt x="320" y="563"/>
                  </a:lnTo>
                  <a:lnTo>
                    <a:pt x="313" y="575"/>
                  </a:lnTo>
                  <a:lnTo>
                    <a:pt x="299" y="593"/>
                  </a:lnTo>
                  <a:lnTo>
                    <a:pt x="279" y="618"/>
                  </a:lnTo>
                  <a:lnTo>
                    <a:pt x="279" y="618"/>
                  </a:lnTo>
                  <a:lnTo>
                    <a:pt x="253" y="649"/>
                  </a:lnTo>
                  <a:lnTo>
                    <a:pt x="226" y="679"/>
                  </a:lnTo>
                  <a:lnTo>
                    <a:pt x="174" y="739"/>
                  </a:lnTo>
                  <a:lnTo>
                    <a:pt x="174" y="739"/>
                  </a:lnTo>
                  <a:lnTo>
                    <a:pt x="147" y="705"/>
                  </a:lnTo>
                  <a:lnTo>
                    <a:pt x="116" y="671"/>
                  </a:lnTo>
                  <a:lnTo>
                    <a:pt x="116" y="671"/>
                  </a:lnTo>
                  <a:lnTo>
                    <a:pt x="108" y="661"/>
                  </a:lnTo>
                  <a:lnTo>
                    <a:pt x="100" y="651"/>
                  </a:lnTo>
                  <a:lnTo>
                    <a:pt x="93" y="641"/>
                  </a:lnTo>
                  <a:lnTo>
                    <a:pt x="88" y="631"/>
                  </a:lnTo>
                  <a:lnTo>
                    <a:pt x="83" y="623"/>
                  </a:lnTo>
                  <a:lnTo>
                    <a:pt x="80" y="614"/>
                  </a:lnTo>
                  <a:lnTo>
                    <a:pt x="79" y="606"/>
                  </a:lnTo>
                  <a:lnTo>
                    <a:pt x="78" y="599"/>
                  </a:lnTo>
                  <a:lnTo>
                    <a:pt x="78" y="590"/>
                  </a:lnTo>
                  <a:lnTo>
                    <a:pt x="78" y="583"/>
                  </a:lnTo>
                  <a:lnTo>
                    <a:pt x="80" y="576"/>
                  </a:lnTo>
                  <a:lnTo>
                    <a:pt x="82" y="569"/>
                  </a:lnTo>
                  <a:lnTo>
                    <a:pt x="86" y="563"/>
                  </a:lnTo>
                  <a:lnTo>
                    <a:pt x="89" y="558"/>
                  </a:lnTo>
                  <a:lnTo>
                    <a:pt x="100" y="546"/>
                  </a:lnTo>
                  <a:lnTo>
                    <a:pt x="113" y="535"/>
                  </a:lnTo>
                  <a:lnTo>
                    <a:pt x="128" y="527"/>
                  </a:lnTo>
                  <a:lnTo>
                    <a:pt x="144" y="519"/>
                  </a:lnTo>
                  <a:lnTo>
                    <a:pt x="163" y="512"/>
                  </a:lnTo>
                  <a:lnTo>
                    <a:pt x="182" y="505"/>
                  </a:lnTo>
                  <a:lnTo>
                    <a:pt x="202" y="500"/>
                  </a:lnTo>
                  <a:lnTo>
                    <a:pt x="223" y="496"/>
                  </a:lnTo>
                  <a:lnTo>
                    <a:pt x="243" y="492"/>
                  </a:lnTo>
                  <a:lnTo>
                    <a:pt x="243" y="4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p:cNvSpPr>
              <a:spLocks noEditPoints="1"/>
            </p:cNvSpPr>
            <p:nvPr/>
          </p:nvSpPr>
          <p:spPr bwMode="auto">
            <a:xfrm>
              <a:off x="7842251" y="1858963"/>
              <a:ext cx="327025" cy="346075"/>
            </a:xfrm>
            <a:custGeom>
              <a:avLst/>
              <a:gdLst>
                <a:gd name="T0" fmla="*/ 239 w 1233"/>
                <a:gd name="T1" fmla="*/ 752 h 1312"/>
                <a:gd name="T2" fmla="*/ 286 w 1233"/>
                <a:gd name="T3" fmla="*/ 913 h 1312"/>
                <a:gd name="T4" fmla="*/ 429 w 1233"/>
                <a:gd name="T5" fmla="*/ 978 h 1312"/>
                <a:gd name="T6" fmla="*/ 477 w 1233"/>
                <a:gd name="T7" fmla="*/ 1057 h 1312"/>
                <a:gd name="T8" fmla="*/ 561 w 1233"/>
                <a:gd name="T9" fmla="*/ 1080 h 1312"/>
                <a:gd name="T10" fmla="*/ 660 w 1233"/>
                <a:gd name="T11" fmla="*/ 1198 h 1312"/>
                <a:gd name="T12" fmla="*/ 882 w 1233"/>
                <a:gd name="T13" fmla="*/ 1304 h 1312"/>
                <a:gd name="T14" fmla="*/ 1014 w 1233"/>
                <a:gd name="T15" fmla="*/ 1277 h 1312"/>
                <a:gd name="T16" fmla="*/ 1222 w 1233"/>
                <a:gd name="T17" fmla="*/ 1028 h 1312"/>
                <a:gd name="T18" fmla="*/ 1154 w 1233"/>
                <a:gd name="T19" fmla="*/ 763 h 1312"/>
                <a:gd name="T20" fmla="*/ 925 w 1233"/>
                <a:gd name="T21" fmla="*/ 719 h 1312"/>
                <a:gd name="T22" fmla="*/ 747 w 1233"/>
                <a:gd name="T23" fmla="*/ 630 h 1312"/>
                <a:gd name="T24" fmla="*/ 543 w 1233"/>
                <a:gd name="T25" fmla="*/ 312 h 1312"/>
                <a:gd name="T26" fmla="*/ 548 w 1233"/>
                <a:gd name="T27" fmla="*/ 185 h 1312"/>
                <a:gd name="T28" fmla="*/ 533 w 1233"/>
                <a:gd name="T29" fmla="*/ 26 h 1312"/>
                <a:gd name="T30" fmla="*/ 320 w 1233"/>
                <a:gd name="T31" fmla="*/ 27 h 1312"/>
                <a:gd name="T32" fmla="*/ 100 w 1233"/>
                <a:gd name="T33" fmla="*/ 239 h 1312"/>
                <a:gd name="T34" fmla="*/ 26 w 1233"/>
                <a:gd name="T35" fmla="*/ 587 h 1312"/>
                <a:gd name="T36" fmla="*/ 73 w 1233"/>
                <a:gd name="T37" fmla="*/ 572 h 1312"/>
                <a:gd name="T38" fmla="*/ 370 w 1233"/>
                <a:gd name="T39" fmla="*/ 372 h 1312"/>
                <a:gd name="T40" fmla="*/ 362 w 1233"/>
                <a:gd name="T41" fmla="*/ 536 h 1312"/>
                <a:gd name="T42" fmla="*/ 392 w 1233"/>
                <a:gd name="T43" fmla="*/ 566 h 1312"/>
                <a:gd name="T44" fmla="*/ 491 w 1233"/>
                <a:gd name="T45" fmla="*/ 614 h 1312"/>
                <a:gd name="T46" fmla="*/ 507 w 1233"/>
                <a:gd name="T47" fmla="*/ 798 h 1312"/>
                <a:gd name="T48" fmla="*/ 513 w 1233"/>
                <a:gd name="T49" fmla="*/ 1011 h 1312"/>
                <a:gd name="T50" fmla="*/ 618 w 1233"/>
                <a:gd name="T51" fmla="*/ 882 h 1312"/>
                <a:gd name="T52" fmla="*/ 711 w 1233"/>
                <a:gd name="T53" fmla="*/ 1209 h 1312"/>
                <a:gd name="T54" fmla="*/ 701 w 1233"/>
                <a:gd name="T55" fmla="*/ 1149 h 1312"/>
                <a:gd name="T56" fmla="*/ 1026 w 1233"/>
                <a:gd name="T57" fmla="*/ 880 h 1312"/>
                <a:gd name="T58" fmla="*/ 792 w 1233"/>
                <a:gd name="T59" fmla="*/ 1229 h 1312"/>
                <a:gd name="T60" fmla="*/ 1109 w 1233"/>
                <a:gd name="T61" fmla="*/ 967 h 1312"/>
                <a:gd name="T62" fmla="*/ 887 w 1233"/>
                <a:gd name="T63" fmla="*/ 1265 h 1312"/>
                <a:gd name="T64" fmla="*/ 1113 w 1233"/>
                <a:gd name="T65" fmla="*/ 1065 h 1312"/>
                <a:gd name="T66" fmla="*/ 1120 w 1233"/>
                <a:gd name="T67" fmla="*/ 1155 h 1312"/>
                <a:gd name="T68" fmla="*/ 1099 w 1233"/>
                <a:gd name="T69" fmla="*/ 783 h 1312"/>
                <a:gd name="T70" fmla="*/ 1136 w 1233"/>
                <a:gd name="T71" fmla="*/ 898 h 1312"/>
                <a:gd name="T72" fmla="*/ 1104 w 1233"/>
                <a:gd name="T73" fmla="*/ 837 h 1312"/>
                <a:gd name="T74" fmla="*/ 896 w 1233"/>
                <a:gd name="T75" fmla="*/ 942 h 1312"/>
                <a:gd name="T76" fmla="*/ 937 w 1233"/>
                <a:gd name="T77" fmla="*/ 805 h 1312"/>
                <a:gd name="T78" fmla="*/ 905 w 1233"/>
                <a:gd name="T79" fmla="*/ 771 h 1312"/>
                <a:gd name="T80" fmla="*/ 664 w 1233"/>
                <a:gd name="T81" fmla="*/ 1051 h 1312"/>
                <a:gd name="T82" fmla="*/ 751 w 1233"/>
                <a:gd name="T83" fmla="*/ 1047 h 1312"/>
                <a:gd name="T84" fmla="*/ 784 w 1233"/>
                <a:gd name="T85" fmla="*/ 857 h 1312"/>
                <a:gd name="T86" fmla="*/ 542 w 1233"/>
                <a:gd name="T87" fmla="*/ 387 h 1312"/>
                <a:gd name="T88" fmla="*/ 813 w 1233"/>
                <a:gd name="T89" fmla="*/ 731 h 1312"/>
                <a:gd name="T90" fmla="*/ 751 w 1233"/>
                <a:gd name="T91" fmla="*/ 756 h 1312"/>
                <a:gd name="T92" fmla="*/ 581 w 1233"/>
                <a:gd name="T93" fmla="*/ 837 h 1312"/>
                <a:gd name="T94" fmla="*/ 636 w 1233"/>
                <a:gd name="T95" fmla="*/ 661 h 1312"/>
                <a:gd name="T96" fmla="*/ 539 w 1233"/>
                <a:gd name="T97" fmla="*/ 624 h 1312"/>
                <a:gd name="T98" fmla="*/ 499 w 1233"/>
                <a:gd name="T99" fmla="*/ 569 h 1312"/>
                <a:gd name="T100" fmla="*/ 542 w 1233"/>
                <a:gd name="T101" fmla="*/ 387 h 1312"/>
                <a:gd name="T102" fmla="*/ 419 w 1233"/>
                <a:gd name="T103" fmla="*/ 395 h 1312"/>
                <a:gd name="T104" fmla="*/ 498 w 1233"/>
                <a:gd name="T105" fmla="*/ 157 h 1312"/>
                <a:gd name="T106" fmla="*/ 258 w 1233"/>
                <a:gd name="T107" fmla="*/ 391 h 1312"/>
                <a:gd name="T108" fmla="*/ 251 w 1233"/>
                <a:gd name="T109" fmla="*/ 104 h 1312"/>
                <a:gd name="T110" fmla="*/ 412 w 1233"/>
                <a:gd name="T111" fmla="*/ 109 h 1312"/>
                <a:gd name="T112" fmla="*/ 365 w 1233"/>
                <a:gd name="T113" fmla="*/ 136 h 1312"/>
                <a:gd name="T114" fmla="*/ 231 w 1233"/>
                <a:gd name="T115" fmla="*/ 202 h 1312"/>
                <a:gd name="T116" fmla="*/ 102 w 1233"/>
                <a:gd name="T117" fmla="*/ 309 h 1312"/>
                <a:gd name="T118" fmla="*/ 260 w 1233"/>
                <a:gd name="T119" fmla="*/ 308 h 1312"/>
                <a:gd name="T120" fmla="*/ 51 w 1233"/>
                <a:gd name="T121" fmla="*/ 489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3" h="1312">
                  <a:moveTo>
                    <a:pt x="141" y="683"/>
                  </a:moveTo>
                  <a:lnTo>
                    <a:pt x="141" y="683"/>
                  </a:lnTo>
                  <a:lnTo>
                    <a:pt x="142" y="688"/>
                  </a:lnTo>
                  <a:lnTo>
                    <a:pt x="143" y="692"/>
                  </a:lnTo>
                  <a:lnTo>
                    <a:pt x="147" y="696"/>
                  </a:lnTo>
                  <a:lnTo>
                    <a:pt x="149" y="699"/>
                  </a:lnTo>
                  <a:lnTo>
                    <a:pt x="154" y="701"/>
                  </a:lnTo>
                  <a:lnTo>
                    <a:pt x="157" y="701"/>
                  </a:lnTo>
                  <a:lnTo>
                    <a:pt x="162" y="701"/>
                  </a:lnTo>
                  <a:lnTo>
                    <a:pt x="167" y="697"/>
                  </a:lnTo>
                  <a:lnTo>
                    <a:pt x="167" y="697"/>
                  </a:lnTo>
                  <a:lnTo>
                    <a:pt x="177" y="690"/>
                  </a:lnTo>
                  <a:lnTo>
                    <a:pt x="186" y="682"/>
                  </a:lnTo>
                  <a:lnTo>
                    <a:pt x="186" y="682"/>
                  </a:lnTo>
                  <a:lnTo>
                    <a:pt x="239" y="752"/>
                  </a:lnTo>
                  <a:lnTo>
                    <a:pt x="239" y="752"/>
                  </a:lnTo>
                  <a:lnTo>
                    <a:pt x="238" y="758"/>
                  </a:lnTo>
                  <a:lnTo>
                    <a:pt x="237" y="763"/>
                  </a:lnTo>
                  <a:lnTo>
                    <a:pt x="238" y="769"/>
                  </a:lnTo>
                  <a:lnTo>
                    <a:pt x="240" y="772"/>
                  </a:lnTo>
                  <a:lnTo>
                    <a:pt x="244" y="777"/>
                  </a:lnTo>
                  <a:lnTo>
                    <a:pt x="248" y="779"/>
                  </a:lnTo>
                  <a:lnTo>
                    <a:pt x="253" y="779"/>
                  </a:lnTo>
                  <a:lnTo>
                    <a:pt x="259" y="778"/>
                  </a:lnTo>
                  <a:lnTo>
                    <a:pt x="259" y="778"/>
                  </a:lnTo>
                  <a:lnTo>
                    <a:pt x="289" y="819"/>
                  </a:lnTo>
                  <a:lnTo>
                    <a:pt x="321" y="859"/>
                  </a:lnTo>
                  <a:lnTo>
                    <a:pt x="321" y="859"/>
                  </a:lnTo>
                  <a:lnTo>
                    <a:pt x="303" y="886"/>
                  </a:lnTo>
                  <a:lnTo>
                    <a:pt x="286" y="913"/>
                  </a:lnTo>
                  <a:lnTo>
                    <a:pt x="286" y="913"/>
                  </a:lnTo>
                  <a:lnTo>
                    <a:pt x="284" y="919"/>
                  </a:lnTo>
                  <a:lnTo>
                    <a:pt x="284" y="925"/>
                  </a:lnTo>
                  <a:lnTo>
                    <a:pt x="286" y="930"/>
                  </a:lnTo>
                  <a:lnTo>
                    <a:pt x="289" y="935"/>
                  </a:lnTo>
                  <a:lnTo>
                    <a:pt x="294" y="939"/>
                  </a:lnTo>
                  <a:lnTo>
                    <a:pt x="299" y="941"/>
                  </a:lnTo>
                  <a:lnTo>
                    <a:pt x="305" y="941"/>
                  </a:lnTo>
                  <a:lnTo>
                    <a:pt x="310" y="939"/>
                  </a:lnTo>
                  <a:lnTo>
                    <a:pt x="310" y="939"/>
                  </a:lnTo>
                  <a:lnTo>
                    <a:pt x="335" y="921"/>
                  </a:lnTo>
                  <a:lnTo>
                    <a:pt x="360" y="905"/>
                  </a:lnTo>
                  <a:lnTo>
                    <a:pt x="360" y="905"/>
                  </a:lnTo>
                  <a:lnTo>
                    <a:pt x="394" y="942"/>
                  </a:lnTo>
                  <a:lnTo>
                    <a:pt x="429" y="978"/>
                  </a:lnTo>
                  <a:lnTo>
                    <a:pt x="429" y="978"/>
                  </a:lnTo>
                  <a:lnTo>
                    <a:pt x="428" y="984"/>
                  </a:lnTo>
                  <a:lnTo>
                    <a:pt x="428" y="990"/>
                  </a:lnTo>
                  <a:lnTo>
                    <a:pt x="430" y="995"/>
                  </a:lnTo>
                  <a:lnTo>
                    <a:pt x="433" y="998"/>
                  </a:lnTo>
                  <a:lnTo>
                    <a:pt x="437" y="1002"/>
                  </a:lnTo>
                  <a:lnTo>
                    <a:pt x="443" y="1003"/>
                  </a:lnTo>
                  <a:lnTo>
                    <a:pt x="449" y="1003"/>
                  </a:lnTo>
                  <a:lnTo>
                    <a:pt x="454" y="1002"/>
                  </a:lnTo>
                  <a:lnTo>
                    <a:pt x="454" y="1002"/>
                  </a:lnTo>
                  <a:lnTo>
                    <a:pt x="473" y="1019"/>
                  </a:lnTo>
                  <a:lnTo>
                    <a:pt x="494" y="1036"/>
                  </a:lnTo>
                  <a:lnTo>
                    <a:pt x="494" y="1036"/>
                  </a:lnTo>
                  <a:lnTo>
                    <a:pt x="477" y="1057"/>
                  </a:lnTo>
                  <a:lnTo>
                    <a:pt x="477" y="1057"/>
                  </a:lnTo>
                  <a:lnTo>
                    <a:pt x="474" y="1060"/>
                  </a:lnTo>
                  <a:lnTo>
                    <a:pt x="473" y="1064"/>
                  </a:lnTo>
                  <a:lnTo>
                    <a:pt x="473" y="1067"/>
                  </a:lnTo>
                  <a:lnTo>
                    <a:pt x="473" y="1070"/>
                  </a:lnTo>
                  <a:lnTo>
                    <a:pt x="477" y="1076"/>
                  </a:lnTo>
                  <a:lnTo>
                    <a:pt x="481" y="1080"/>
                  </a:lnTo>
                  <a:lnTo>
                    <a:pt x="487" y="1084"/>
                  </a:lnTo>
                  <a:lnTo>
                    <a:pt x="494" y="1085"/>
                  </a:lnTo>
                  <a:lnTo>
                    <a:pt x="501" y="1084"/>
                  </a:lnTo>
                  <a:lnTo>
                    <a:pt x="505" y="1083"/>
                  </a:lnTo>
                  <a:lnTo>
                    <a:pt x="507" y="1080"/>
                  </a:lnTo>
                  <a:lnTo>
                    <a:pt x="507" y="1080"/>
                  </a:lnTo>
                  <a:lnTo>
                    <a:pt x="530" y="1061"/>
                  </a:lnTo>
                  <a:lnTo>
                    <a:pt x="530" y="1061"/>
                  </a:lnTo>
                  <a:lnTo>
                    <a:pt x="561" y="1080"/>
                  </a:lnTo>
                  <a:lnTo>
                    <a:pt x="591" y="1097"/>
                  </a:lnTo>
                  <a:lnTo>
                    <a:pt x="607" y="1104"/>
                  </a:lnTo>
                  <a:lnTo>
                    <a:pt x="623" y="1111"/>
                  </a:lnTo>
                  <a:lnTo>
                    <a:pt x="639" y="1116"/>
                  </a:lnTo>
                  <a:lnTo>
                    <a:pt x="656" y="1122"/>
                  </a:lnTo>
                  <a:lnTo>
                    <a:pt x="656" y="1122"/>
                  </a:lnTo>
                  <a:lnTo>
                    <a:pt x="652" y="1131"/>
                  </a:lnTo>
                  <a:lnTo>
                    <a:pt x="650" y="1138"/>
                  </a:lnTo>
                  <a:lnTo>
                    <a:pt x="648" y="1146"/>
                  </a:lnTo>
                  <a:lnTo>
                    <a:pt x="648" y="1154"/>
                  </a:lnTo>
                  <a:lnTo>
                    <a:pt x="648" y="1161"/>
                  </a:lnTo>
                  <a:lnTo>
                    <a:pt x="649" y="1169"/>
                  </a:lnTo>
                  <a:lnTo>
                    <a:pt x="651" y="1176"/>
                  </a:lnTo>
                  <a:lnTo>
                    <a:pt x="653" y="1184"/>
                  </a:lnTo>
                  <a:lnTo>
                    <a:pt x="660" y="1198"/>
                  </a:lnTo>
                  <a:lnTo>
                    <a:pt x="671" y="1212"/>
                  </a:lnTo>
                  <a:lnTo>
                    <a:pt x="683" y="1227"/>
                  </a:lnTo>
                  <a:lnTo>
                    <a:pt x="698" y="1239"/>
                  </a:lnTo>
                  <a:lnTo>
                    <a:pt x="714" y="1251"/>
                  </a:lnTo>
                  <a:lnTo>
                    <a:pt x="732" y="1263"/>
                  </a:lnTo>
                  <a:lnTo>
                    <a:pt x="752" y="1273"/>
                  </a:lnTo>
                  <a:lnTo>
                    <a:pt x="773" y="1282"/>
                  </a:lnTo>
                  <a:lnTo>
                    <a:pt x="794" y="1290"/>
                  </a:lnTo>
                  <a:lnTo>
                    <a:pt x="817" y="1296"/>
                  </a:lnTo>
                  <a:lnTo>
                    <a:pt x="839" y="1300"/>
                  </a:lnTo>
                  <a:lnTo>
                    <a:pt x="863" y="1304"/>
                  </a:lnTo>
                  <a:lnTo>
                    <a:pt x="863" y="1304"/>
                  </a:lnTo>
                  <a:lnTo>
                    <a:pt x="872" y="1304"/>
                  </a:lnTo>
                  <a:lnTo>
                    <a:pt x="882" y="1304"/>
                  </a:lnTo>
                  <a:lnTo>
                    <a:pt x="882" y="1304"/>
                  </a:lnTo>
                  <a:lnTo>
                    <a:pt x="887" y="1310"/>
                  </a:lnTo>
                  <a:lnTo>
                    <a:pt x="891" y="1311"/>
                  </a:lnTo>
                  <a:lnTo>
                    <a:pt x="894" y="1312"/>
                  </a:lnTo>
                  <a:lnTo>
                    <a:pt x="898" y="1312"/>
                  </a:lnTo>
                  <a:lnTo>
                    <a:pt x="902" y="1311"/>
                  </a:lnTo>
                  <a:lnTo>
                    <a:pt x="905" y="1308"/>
                  </a:lnTo>
                  <a:lnTo>
                    <a:pt x="909" y="1305"/>
                  </a:lnTo>
                  <a:lnTo>
                    <a:pt x="909" y="1305"/>
                  </a:lnTo>
                  <a:lnTo>
                    <a:pt x="909" y="1305"/>
                  </a:lnTo>
                  <a:lnTo>
                    <a:pt x="909" y="1305"/>
                  </a:lnTo>
                  <a:lnTo>
                    <a:pt x="931" y="1303"/>
                  </a:lnTo>
                  <a:lnTo>
                    <a:pt x="952" y="1298"/>
                  </a:lnTo>
                  <a:lnTo>
                    <a:pt x="973" y="1293"/>
                  </a:lnTo>
                  <a:lnTo>
                    <a:pt x="994" y="1286"/>
                  </a:lnTo>
                  <a:lnTo>
                    <a:pt x="1014" y="1277"/>
                  </a:lnTo>
                  <a:lnTo>
                    <a:pt x="1034" y="1267"/>
                  </a:lnTo>
                  <a:lnTo>
                    <a:pt x="1054" y="1256"/>
                  </a:lnTo>
                  <a:lnTo>
                    <a:pt x="1071" y="1244"/>
                  </a:lnTo>
                  <a:lnTo>
                    <a:pt x="1090" y="1230"/>
                  </a:lnTo>
                  <a:lnTo>
                    <a:pt x="1106" y="1216"/>
                  </a:lnTo>
                  <a:lnTo>
                    <a:pt x="1123" y="1200"/>
                  </a:lnTo>
                  <a:lnTo>
                    <a:pt x="1138" y="1183"/>
                  </a:lnTo>
                  <a:lnTo>
                    <a:pt x="1152" y="1167"/>
                  </a:lnTo>
                  <a:lnTo>
                    <a:pt x="1166" y="1148"/>
                  </a:lnTo>
                  <a:lnTo>
                    <a:pt x="1178" y="1129"/>
                  </a:lnTo>
                  <a:lnTo>
                    <a:pt x="1189" y="1109"/>
                  </a:lnTo>
                  <a:lnTo>
                    <a:pt x="1200" y="1090"/>
                  </a:lnTo>
                  <a:lnTo>
                    <a:pt x="1208" y="1070"/>
                  </a:lnTo>
                  <a:lnTo>
                    <a:pt x="1216" y="1049"/>
                  </a:lnTo>
                  <a:lnTo>
                    <a:pt x="1222" y="1028"/>
                  </a:lnTo>
                  <a:lnTo>
                    <a:pt x="1227" y="1006"/>
                  </a:lnTo>
                  <a:lnTo>
                    <a:pt x="1230" y="985"/>
                  </a:lnTo>
                  <a:lnTo>
                    <a:pt x="1233" y="963"/>
                  </a:lnTo>
                  <a:lnTo>
                    <a:pt x="1233" y="942"/>
                  </a:lnTo>
                  <a:lnTo>
                    <a:pt x="1232" y="920"/>
                  </a:lnTo>
                  <a:lnTo>
                    <a:pt x="1228" y="899"/>
                  </a:lnTo>
                  <a:lnTo>
                    <a:pt x="1223" y="878"/>
                  </a:lnTo>
                  <a:lnTo>
                    <a:pt x="1218" y="857"/>
                  </a:lnTo>
                  <a:lnTo>
                    <a:pt x="1209" y="836"/>
                  </a:lnTo>
                  <a:lnTo>
                    <a:pt x="1199" y="816"/>
                  </a:lnTo>
                  <a:lnTo>
                    <a:pt x="1186" y="797"/>
                  </a:lnTo>
                  <a:lnTo>
                    <a:pt x="1172" y="777"/>
                  </a:lnTo>
                  <a:lnTo>
                    <a:pt x="1172" y="777"/>
                  </a:lnTo>
                  <a:lnTo>
                    <a:pt x="1164" y="769"/>
                  </a:lnTo>
                  <a:lnTo>
                    <a:pt x="1154" y="763"/>
                  </a:lnTo>
                  <a:lnTo>
                    <a:pt x="1143" y="757"/>
                  </a:lnTo>
                  <a:lnTo>
                    <a:pt x="1130" y="752"/>
                  </a:lnTo>
                  <a:lnTo>
                    <a:pt x="1118" y="750"/>
                  </a:lnTo>
                  <a:lnTo>
                    <a:pt x="1105" y="748"/>
                  </a:lnTo>
                  <a:lnTo>
                    <a:pt x="1093" y="745"/>
                  </a:lnTo>
                  <a:lnTo>
                    <a:pt x="1083" y="745"/>
                  </a:lnTo>
                  <a:lnTo>
                    <a:pt x="1083" y="745"/>
                  </a:lnTo>
                  <a:lnTo>
                    <a:pt x="1040" y="744"/>
                  </a:lnTo>
                  <a:lnTo>
                    <a:pt x="1001" y="743"/>
                  </a:lnTo>
                  <a:lnTo>
                    <a:pt x="964" y="741"/>
                  </a:lnTo>
                  <a:lnTo>
                    <a:pt x="928" y="736"/>
                  </a:lnTo>
                  <a:lnTo>
                    <a:pt x="928" y="736"/>
                  </a:lnTo>
                  <a:lnTo>
                    <a:pt x="930" y="729"/>
                  </a:lnTo>
                  <a:lnTo>
                    <a:pt x="928" y="723"/>
                  </a:lnTo>
                  <a:lnTo>
                    <a:pt x="925" y="719"/>
                  </a:lnTo>
                  <a:lnTo>
                    <a:pt x="920" y="715"/>
                  </a:lnTo>
                  <a:lnTo>
                    <a:pt x="914" y="713"/>
                  </a:lnTo>
                  <a:lnTo>
                    <a:pt x="909" y="712"/>
                  </a:lnTo>
                  <a:lnTo>
                    <a:pt x="903" y="713"/>
                  </a:lnTo>
                  <a:lnTo>
                    <a:pt x="897" y="716"/>
                  </a:lnTo>
                  <a:lnTo>
                    <a:pt x="897" y="716"/>
                  </a:lnTo>
                  <a:lnTo>
                    <a:pt x="885" y="726"/>
                  </a:lnTo>
                  <a:lnTo>
                    <a:pt x="885" y="726"/>
                  </a:lnTo>
                  <a:lnTo>
                    <a:pt x="864" y="719"/>
                  </a:lnTo>
                  <a:lnTo>
                    <a:pt x="844" y="709"/>
                  </a:lnTo>
                  <a:lnTo>
                    <a:pt x="824" y="699"/>
                  </a:lnTo>
                  <a:lnTo>
                    <a:pt x="806" y="685"/>
                  </a:lnTo>
                  <a:lnTo>
                    <a:pt x="786" y="669"/>
                  </a:lnTo>
                  <a:lnTo>
                    <a:pt x="766" y="651"/>
                  </a:lnTo>
                  <a:lnTo>
                    <a:pt x="747" y="630"/>
                  </a:lnTo>
                  <a:lnTo>
                    <a:pt x="727" y="605"/>
                  </a:lnTo>
                  <a:lnTo>
                    <a:pt x="727" y="605"/>
                  </a:lnTo>
                  <a:lnTo>
                    <a:pt x="706" y="575"/>
                  </a:lnTo>
                  <a:lnTo>
                    <a:pt x="686" y="543"/>
                  </a:lnTo>
                  <a:lnTo>
                    <a:pt x="669" y="511"/>
                  </a:lnTo>
                  <a:lnTo>
                    <a:pt x="650" y="479"/>
                  </a:lnTo>
                  <a:lnTo>
                    <a:pt x="632" y="446"/>
                  </a:lnTo>
                  <a:lnTo>
                    <a:pt x="614" y="414"/>
                  </a:lnTo>
                  <a:lnTo>
                    <a:pt x="593" y="384"/>
                  </a:lnTo>
                  <a:lnTo>
                    <a:pt x="581" y="369"/>
                  </a:lnTo>
                  <a:lnTo>
                    <a:pt x="569" y="355"/>
                  </a:lnTo>
                  <a:lnTo>
                    <a:pt x="569" y="355"/>
                  </a:lnTo>
                  <a:lnTo>
                    <a:pt x="559" y="340"/>
                  </a:lnTo>
                  <a:lnTo>
                    <a:pt x="549" y="326"/>
                  </a:lnTo>
                  <a:lnTo>
                    <a:pt x="543" y="312"/>
                  </a:lnTo>
                  <a:lnTo>
                    <a:pt x="539" y="298"/>
                  </a:lnTo>
                  <a:lnTo>
                    <a:pt x="535" y="284"/>
                  </a:lnTo>
                  <a:lnTo>
                    <a:pt x="534" y="270"/>
                  </a:lnTo>
                  <a:lnTo>
                    <a:pt x="534" y="257"/>
                  </a:lnTo>
                  <a:lnTo>
                    <a:pt x="534" y="243"/>
                  </a:lnTo>
                  <a:lnTo>
                    <a:pt x="534" y="243"/>
                  </a:lnTo>
                  <a:lnTo>
                    <a:pt x="557" y="211"/>
                  </a:lnTo>
                  <a:lnTo>
                    <a:pt x="557" y="211"/>
                  </a:lnTo>
                  <a:lnTo>
                    <a:pt x="560" y="207"/>
                  </a:lnTo>
                  <a:lnTo>
                    <a:pt x="561" y="202"/>
                  </a:lnTo>
                  <a:lnTo>
                    <a:pt x="560" y="198"/>
                  </a:lnTo>
                  <a:lnTo>
                    <a:pt x="559" y="194"/>
                  </a:lnTo>
                  <a:lnTo>
                    <a:pt x="555" y="191"/>
                  </a:lnTo>
                  <a:lnTo>
                    <a:pt x="553" y="187"/>
                  </a:lnTo>
                  <a:lnTo>
                    <a:pt x="548" y="185"/>
                  </a:lnTo>
                  <a:lnTo>
                    <a:pt x="545" y="184"/>
                  </a:lnTo>
                  <a:lnTo>
                    <a:pt x="545" y="184"/>
                  </a:lnTo>
                  <a:lnTo>
                    <a:pt x="549" y="159"/>
                  </a:lnTo>
                  <a:lnTo>
                    <a:pt x="554" y="133"/>
                  </a:lnTo>
                  <a:lnTo>
                    <a:pt x="556" y="106"/>
                  </a:lnTo>
                  <a:lnTo>
                    <a:pt x="556" y="94"/>
                  </a:lnTo>
                  <a:lnTo>
                    <a:pt x="556" y="79"/>
                  </a:lnTo>
                  <a:lnTo>
                    <a:pt x="556" y="79"/>
                  </a:lnTo>
                  <a:lnTo>
                    <a:pt x="554" y="70"/>
                  </a:lnTo>
                  <a:lnTo>
                    <a:pt x="553" y="61"/>
                  </a:lnTo>
                  <a:lnTo>
                    <a:pt x="549" y="53"/>
                  </a:lnTo>
                  <a:lnTo>
                    <a:pt x="547" y="44"/>
                  </a:lnTo>
                  <a:lnTo>
                    <a:pt x="542" y="37"/>
                  </a:lnTo>
                  <a:lnTo>
                    <a:pt x="538" y="31"/>
                  </a:lnTo>
                  <a:lnTo>
                    <a:pt x="533" y="26"/>
                  </a:lnTo>
                  <a:lnTo>
                    <a:pt x="527" y="21"/>
                  </a:lnTo>
                  <a:lnTo>
                    <a:pt x="521" y="16"/>
                  </a:lnTo>
                  <a:lnTo>
                    <a:pt x="514" y="13"/>
                  </a:lnTo>
                  <a:lnTo>
                    <a:pt x="500" y="7"/>
                  </a:lnTo>
                  <a:lnTo>
                    <a:pt x="485" y="2"/>
                  </a:lnTo>
                  <a:lnTo>
                    <a:pt x="468" y="0"/>
                  </a:lnTo>
                  <a:lnTo>
                    <a:pt x="452" y="0"/>
                  </a:lnTo>
                  <a:lnTo>
                    <a:pt x="435" y="0"/>
                  </a:lnTo>
                  <a:lnTo>
                    <a:pt x="417" y="1"/>
                  </a:lnTo>
                  <a:lnTo>
                    <a:pt x="401" y="5"/>
                  </a:lnTo>
                  <a:lnTo>
                    <a:pt x="383" y="7"/>
                  </a:lnTo>
                  <a:lnTo>
                    <a:pt x="368" y="12"/>
                  </a:lnTo>
                  <a:lnTo>
                    <a:pt x="341" y="19"/>
                  </a:lnTo>
                  <a:lnTo>
                    <a:pt x="341" y="19"/>
                  </a:lnTo>
                  <a:lnTo>
                    <a:pt x="320" y="27"/>
                  </a:lnTo>
                  <a:lnTo>
                    <a:pt x="301" y="35"/>
                  </a:lnTo>
                  <a:lnTo>
                    <a:pt x="281" y="44"/>
                  </a:lnTo>
                  <a:lnTo>
                    <a:pt x="264" y="55"/>
                  </a:lnTo>
                  <a:lnTo>
                    <a:pt x="246" y="67"/>
                  </a:lnTo>
                  <a:lnTo>
                    <a:pt x="230" y="78"/>
                  </a:lnTo>
                  <a:lnTo>
                    <a:pt x="213" y="91"/>
                  </a:lnTo>
                  <a:lnTo>
                    <a:pt x="198" y="105"/>
                  </a:lnTo>
                  <a:lnTo>
                    <a:pt x="184" y="119"/>
                  </a:lnTo>
                  <a:lnTo>
                    <a:pt x="170" y="134"/>
                  </a:lnTo>
                  <a:lnTo>
                    <a:pt x="156" y="151"/>
                  </a:lnTo>
                  <a:lnTo>
                    <a:pt x="144" y="167"/>
                  </a:lnTo>
                  <a:lnTo>
                    <a:pt x="131" y="185"/>
                  </a:lnTo>
                  <a:lnTo>
                    <a:pt x="121" y="202"/>
                  </a:lnTo>
                  <a:lnTo>
                    <a:pt x="109" y="220"/>
                  </a:lnTo>
                  <a:lnTo>
                    <a:pt x="100" y="239"/>
                  </a:lnTo>
                  <a:lnTo>
                    <a:pt x="80" y="277"/>
                  </a:lnTo>
                  <a:lnTo>
                    <a:pt x="64" y="316"/>
                  </a:lnTo>
                  <a:lnTo>
                    <a:pt x="48" y="357"/>
                  </a:lnTo>
                  <a:lnTo>
                    <a:pt x="35" y="397"/>
                  </a:lnTo>
                  <a:lnTo>
                    <a:pt x="25" y="438"/>
                  </a:lnTo>
                  <a:lnTo>
                    <a:pt x="14" y="479"/>
                  </a:lnTo>
                  <a:lnTo>
                    <a:pt x="7" y="518"/>
                  </a:lnTo>
                  <a:lnTo>
                    <a:pt x="0" y="558"/>
                  </a:lnTo>
                  <a:lnTo>
                    <a:pt x="0" y="558"/>
                  </a:lnTo>
                  <a:lnTo>
                    <a:pt x="0" y="563"/>
                  </a:lnTo>
                  <a:lnTo>
                    <a:pt x="0" y="569"/>
                  </a:lnTo>
                  <a:lnTo>
                    <a:pt x="4" y="573"/>
                  </a:lnTo>
                  <a:lnTo>
                    <a:pt x="7" y="577"/>
                  </a:lnTo>
                  <a:lnTo>
                    <a:pt x="7" y="577"/>
                  </a:lnTo>
                  <a:lnTo>
                    <a:pt x="26" y="587"/>
                  </a:lnTo>
                  <a:lnTo>
                    <a:pt x="44" y="600"/>
                  </a:lnTo>
                  <a:lnTo>
                    <a:pt x="61" y="613"/>
                  </a:lnTo>
                  <a:lnTo>
                    <a:pt x="76" y="627"/>
                  </a:lnTo>
                  <a:lnTo>
                    <a:pt x="108" y="655"/>
                  </a:lnTo>
                  <a:lnTo>
                    <a:pt x="124" y="669"/>
                  </a:lnTo>
                  <a:lnTo>
                    <a:pt x="141" y="683"/>
                  </a:lnTo>
                  <a:lnTo>
                    <a:pt x="141" y="683"/>
                  </a:lnTo>
                  <a:close/>
                  <a:moveTo>
                    <a:pt x="152" y="659"/>
                  </a:moveTo>
                  <a:lnTo>
                    <a:pt x="152" y="659"/>
                  </a:lnTo>
                  <a:lnTo>
                    <a:pt x="128" y="638"/>
                  </a:lnTo>
                  <a:lnTo>
                    <a:pt x="107" y="616"/>
                  </a:lnTo>
                  <a:lnTo>
                    <a:pt x="97" y="605"/>
                  </a:lnTo>
                  <a:lnTo>
                    <a:pt x="88" y="594"/>
                  </a:lnTo>
                  <a:lnTo>
                    <a:pt x="80" y="584"/>
                  </a:lnTo>
                  <a:lnTo>
                    <a:pt x="73" y="572"/>
                  </a:lnTo>
                  <a:lnTo>
                    <a:pt x="73" y="572"/>
                  </a:lnTo>
                  <a:lnTo>
                    <a:pt x="124" y="536"/>
                  </a:lnTo>
                  <a:lnTo>
                    <a:pt x="176" y="498"/>
                  </a:lnTo>
                  <a:lnTo>
                    <a:pt x="277" y="422"/>
                  </a:lnTo>
                  <a:lnTo>
                    <a:pt x="376" y="345"/>
                  </a:lnTo>
                  <a:lnTo>
                    <a:pt x="425" y="307"/>
                  </a:lnTo>
                  <a:lnTo>
                    <a:pt x="477" y="268"/>
                  </a:lnTo>
                  <a:lnTo>
                    <a:pt x="477" y="268"/>
                  </a:lnTo>
                  <a:lnTo>
                    <a:pt x="477" y="268"/>
                  </a:lnTo>
                  <a:lnTo>
                    <a:pt x="477" y="268"/>
                  </a:lnTo>
                  <a:lnTo>
                    <a:pt x="454" y="285"/>
                  </a:lnTo>
                  <a:lnTo>
                    <a:pt x="433" y="304"/>
                  </a:lnTo>
                  <a:lnTo>
                    <a:pt x="412" y="325"/>
                  </a:lnTo>
                  <a:lnTo>
                    <a:pt x="391" y="349"/>
                  </a:lnTo>
                  <a:lnTo>
                    <a:pt x="370" y="372"/>
                  </a:lnTo>
                  <a:lnTo>
                    <a:pt x="349" y="398"/>
                  </a:lnTo>
                  <a:lnTo>
                    <a:pt x="308" y="450"/>
                  </a:lnTo>
                  <a:lnTo>
                    <a:pt x="267" y="506"/>
                  </a:lnTo>
                  <a:lnTo>
                    <a:pt x="227" y="559"/>
                  </a:lnTo>
                  <a:lnTo>
                    <a:pt x="189" y="612"/>
                  </a:lnTo>
                  <a:lnTo>
                    <a:pt x="152" y="659"/>
                  </a:lnTo>
                  <a:lnTo>
                    <a:pt x="152" y="659"/>
                  </a:lnTo>
                  <a:close/>
                  <a:moveTo>
                    <a:pt x="253" y="735"/>
                  </a:moveTo>
                  <a:lnTo>
                    <a:pt x="253" y="735"/>
                  </a:lnTo>
                  <a:lnTo>
                    <a:pt x="226" y="703"/>
                  </a:lnTo>
                  <a:lnTo>
                    <a:pt x="199" y="672"/>
                  </a:lnTo>
                  <a:lnTo>
                    <a:pt x="199" y="672"/>
                  </a:lnTo>
                  <a:lnTo>
                    <a:pt x="254" y="628"/>
                  </a:lnTo>
                  <a:lnTo>
                    <a:pt x="309" y="583"/>
                  </a:lnTo>
                  <a:lnTo>
                    <a:pt x="362" y="536"/>
                  </a:lnTo>
                  <a:lnTo>
                    <a:pt x="415" y="488"/>
                  </a:lnTo>
                  <a:lnTo>
                    <a:pt x="415" y="488"/>
                  </a:lnTo>
                  <a:lnTo>
                    <a:pt x="439" y="465"/>
                  </a:lnTo>
                  <a:lnTo>
                    <a:pt x="458" y="449"/>
                  </a:lnTo>
                  <a:lnTo>
                    <a:pt x="470" y="441"/>
                  </a:lnTo>
                  <a:lnTo>
                    <a:pt x="473" y="439"/>
                  </a:lnTo>
                  <a:lnTo>
                    <a:pt x="474" y="440"/>
                  </a:lnTo>
                  <a:lnTo>
                    <a:pt x="474" y="441"/>
                  </a:lnTo>
                  <a:lnTo>
                    <a:pt x="473" y="446"/>
                  </a:lnTo>
                  <a:lnTo>
                    <a:pt x="466" y="459"/>
                  </a:lnTo>
                  <a:lnTo>
                    <a:pt x="452" y="480"/>
                  </a:lnTo>
                  <a:lnTo>
                    <a:pt x="432" y="508"/>
                  </a:lnTo>
                  <a:lnTo>
                    <a:pt x="432" y="508"/>
                  </a:lnTo>
                  <a:lnTo>
                    <a:pt x="413" y="537"/>
                  </a:lnTo>
                  <a:lnTo>
                    <a:pt x="392" y="566"/>
                  </a:lnTo>
                  <a:lnTo>
                    <a:pt x="370" y="596"/>
                  </a:lnTo>
                  <a:lnTo>
                    <a:pt x="348" y="624"/>
                  </a:lnTo>
                  <a:lnTo>
                    <a:pt x="301" y="680"/>
                  </a:lnTo>
                  <a:lnTo>
                    <a:pt x="253" y="735"/>
                  </a:lnTo>
                  <a:lnTo>
                    <a:pt x="253" y="735"/>
                  </a:lnTo>
                  <a:close/>
                  <a:moveTo>
                    <a:pt x="337" y="834"/>
                  </a:moveTo>
                  <a:lnTo>
                    <a:pt x="337" y="834"/>
                  </a:lnTo>
                  <a:lnTo>
                    <a:pt x="280" y="768"/>
                  </a:lnTo>
                  <a:lnTo>
                    <a:pt x="280" y="768"/>
                  </a:lnTo>
                  <a:lnTo>
                    <a:pt x="344" y="727"/>
                  </a:lnTo>
                  <a:lnTo>
                    <a:pt x="377" y="706"/>
                  </a:lnTo>
                  <a:lnTo>
                    <a:pt x="409" y="683"/>
                  </a:lnTo>
                  <a:lnTo>
                    <a:pt x="439" y="660"/>
                  </a:lnTo>
                  <a:lnTo>
                    <a:pt x="466" y="638"/>
                  </a:lnTo>
                  <a:lnTo>
                    <a:pt x="491" y="614"/>
                  </a:lnTo>
                  <a:lnTo>
                    <a:pt x="500" y="603"/>
                  </a:lnTo>
                  <a:lnTo>
                    <a:pt x="509" y="592"/>
                  </a:lnTo>
                  <a:lnTo>
                    <a:pt x="509" y="592"/>
                  </a:lnTo>
                  <a:lnTo>
                    <a:pt x="465" y="652"/>
                  </a:lnTo>
                  <a:lnTo>
                    <a:pt x="420" y="712"/>
                  </a:lnTo>
                  <a:lnTo>
                    <a:pt x="378" y="772"/>
                  </a:lnTo>
                  <a:lnTo>
                    <a:pt x="337" y="834"/>
                  </a:lnTo>
                  <a:lnTo>
                    <a:pt x="337" y="834"/>
                  </a:lnTo>
                  <a:close/>
                  <a:moveTo>
                    <a:pt x="446" y="953"/>
                  </a:moveTo>
                  <a:lnTo>
                    <a:pt x="446" y="953"/>
                  </a:lnTo>
                  <a:lnTo>
                    <a:pt x="415" y="921"/>
                  </a:lnTo>
                  <a:lnTo>
                    <a:pt x="383" y="887"/>
                  </a:lnTo>
                  <a:lnTo>
                    <a:pt x="383" y="887"/>
                  </a:lnTo>
                  <a:lnTo>
                    <a:pt x="446" y="844"/>
                  </a:lnTo>
                  <a:lnTo>
                    <a:pt x="507" y="798"/>
                  </a:lnTo>
                  <a:lnTo>
                    <a:pt x="631" y="709"/>
                  </a:lnTo>
                  <a:lnTo>
                    <a:pt x="631" y="709"/>
                  </a:lnTo>
                  <a:lnTo>
                    <a:pt x="618" y="719"/>
                  </a:lnTo>
                  <a:lnTo>
                    <a:pt x="607" y="730"/>
                  </a:lnTo>
                  <a:lnTo>
                    <a:pt x="594" y="742"/>
                  </a:lnTo>
                  <a:lnTo>
                    <a:pt x="582" y="756"/>
                  </a:lnTo>
                  <a:lnTo>
                    <a:pt x="557" y="786"/>
                  </a:lnTo>
                  <a:lnTo>
                    <a:pt x="534" y="819"/>
                  </a:lnTo>
                  <a:lnTo>
                    <a:pt x="511" y="853"/>
                  </a:lnTo>
                  <a:lnTo>
                    <a:pt x="488" y="888"/>
                  </a:lnTo>
                  <a:lnTo>
                    <a:pt x="467" y="921"/>
                  </a:lnTo>
                  <a:lnTo>
                    <a:pt x="446" y="953"/>
                  </a:lnTo>
                  <a:lnTo>
                    <a:pt x="446" y="953"/>
                  </a:lnTo>
                  <a:close/>
                  <a:moveTo>
                    <a:pt x="513" y="1011"/>
                  </a:moveTo>
                  <a:lnTo>
                    <a:pt x="513" y="1011"/>
                  </a:lnTo>
                  <a:lnTo>
                    <a:pt x="495" y="997"/>
                  </a:lnTo>
                  <a:lnTo>
                    <a:pt x="479" y="982"/>
                  </a:lnTo>
                  <a:lnTo>
                    <a:pt x="479" y="982"/>
                  </a:lnTo>
                  <a:lnTo>
                    <a:pt x="504" y="960"/>
                  </a:lnTo>
                  <a:lnTo>
                    <a:pt x="532" y="937"/>
                  </a:lnTo>
                  <a:lnTo>
                    <a:pt x="589" y="889"/>
                  </a:lnTo>
                  <a:lnTo>
                    <a:pt x="616" y="866"/>
                  </a:lnTo>
                  <a:lnTo>
                    <a:pt x="641" y="843"/>
                  </a:lnTo>
                  <a:lnTo>
                    <a:pt x="660" y="822"/>
                  </a:lnTo>
                  <a:lnTo>
                    <a:pt x="669" y="811"/>
                  </a:lnTo>
                  <a:lnTo>
                    <a:pt x="676" y="802"/>
                  </a:lnTo>
                  <a:lnTo>
                    <a:pt x="676" y="802"/>
                  </a:lnTo>
                  <a:lnTo>
                    <a:pt x="657" y="829"/>
                  </a:lnTo>
                  <a:lnTo>
                    <a:pt x="638" y="855"/>
                  </a:lnTo>
                  <a:lnTo>
                    <a:pt x="618" y="882"/>
                  </a:lnTo>
                  <a:lnTo>
                    <a:pt x="598" y="908"/>
                  </a:lnTo>
                  <a:lnTo>
                    <a:pt x="513" y="1011"/>
                  </a:lnTo>
                  <a:lnTo>
                    <a:pt x="513" y="1011"/>
                  </a:lnTo>
                  <a:close/>
                  <a:moveTo>
                    <a:pt x="887" y="1265"/>
                  </a:moveTo>
                  <a:lnTo>
                    <a:pt x="887" y="1265"/>
                  </a:lnTo>
                  <a:lnTo>
                    <a:pt x="868" y="1264"/>
                  </a:lnTo>
                  <a:lnTo>
                    <a:pt x="848" y="1262"/>
                  </a:lnTo>
                  <a:lnTo>
                    <a:pt x="828" y="1258"/>
                  </a:lnTo>
                  <a:lnTo>
                    <a:pt x="808" y="1253"/>
                  </a:lnTo>
                  <a:lnTo>
                    <a:pt x="789" y="1249"/>
                  </a:lnTo>
                  <a:lnTo>
                    <a:pt x="770" y="1243"/>
                  </a:lnTo>
                  <a:lnTo>
                    <a:pt x="754" y="1235"/>
                  </a:lnTo>
                  <a:lnTo>
                    <a:pt x="738" y="1228"/>
                  </a:lnTo>
                  <a:lnTo>
                    <a:pt x="724" y="1218"/>
                  </a:lnTo>
                  <a:lnTo>
                    <a:pt x="711" y="1209"/>
                  </a:lnTo>
                  <a:lnTo>
                    <a:pt x="700" y="1198"/>
                  </a:lnTo>
                  <a:lnTo>
                    <a:pt x="692" y="1188"/>
                  </a:lnTo>
                  <a:lnTo>
                    <a:pt x="686" y="1176"/>
                  </a:lnTo>
                  <a:lnTo>
                    <a:pt x="684" y="1170"/>
                  </a:lnTo>
                  <a:lnTo>
                    <a:pt x="683" y="1163"/>
                  </a:lnTo>
                  <a:lnTo>
                    <a:pt x="681" y="1157"/>
                  </a:lnTo>
                  <a:lnTo>
                    <a:pt x="681" y="1150"/>
                  </a:lnTo>
                  <a:lnTo>
                    <a:pt x="683" y="1143"/>
                  </a:lnTo>
                  <a:lnTo>
                    <a:pt x="685" y="1136"/>
                  </a:lnTo>
                  <a:lnTo>
                    <a:pt x="685" y="1136"/>
                  </a:lnTo>
                  <a:lnTo>
                    <a:pt x="686" y="1141"/>
                  </a:lnTo>
                  <a:lnTo>
                    <a:pt x="690" y="1145"/>
                  </a:lnTo>
                  <a:lnTo>
                    <a:pt x="693" y="1147"/>
                  </a:lnTo>
                  <a:lnTo>
                    <a:pt x="697" y="1149"/>
                  </a:lnTo>
                  <a:lnTo>
                    <a:pt x="701" y="1149"/>
                  </a:lnTo>
                  <a:lnTo>
                    <a:pt x="706" y="1149"/>
                  </a:lnTo>
                  <a:lnTo>
                    <a:pt x="711" y="1148"/>
                  </a:lnTo>
                  <a:lnTo>
                    <a:pt x="717" y="1145"/>
                  </a:lnTo>
                  <a:lnTo>
                    <a:pt x="717" y="1145"/>
                  </a:lnTo>
                  <a:lnTo>
                    <a:pt x="753" y="1116"/>
                  </a:lnTo>
                  <a:lnTo>
                    <a:pt x="795" y="1085"/>
                  </a:lnTo>
                  <a:lnTo>
                    <a:pt x="838" y="1052"/>
                  </a:lnTo>
                  <a:lnTo>
                    <a:pt x="883" y="1018"/>
                  </a:lnTo>
                  <a:lnTo>
                    <a:pt x="925" y="983"/>
                  </a:lnTo>
                  <a:lnTo>
                    <a:pt x="946" y="966"/>
                  </a:lnTo>
                  <a:lnTo>
                    <a:pt x="965" y="948"/>
                  </a:lnTo>
                  <a:lnTo>
                    <a:pt x="982" y="932"/>
                  </a:lnTo>
                  <a:lnTo>
                    <a:pt x="999" y="914"/>
                  </a:lnTo>
                  <a:lnTo>
                    <a:pt x="1013" y="896"/>
                  </a:lnTo>
                  <a:lnTo>
                    <a:pt x="1026" y="880"/>
                  </a:lnTo>
                  <a:lnTo>
                    <a:pt x="1026" y="880"/>
                  </a:lnTo>
                  <a:lnTo>
                    <a:pt x="996" y="921"/>
                  </a:lnTo>
                  <a:lnTo>
                    <a:pt x="966" y="961"/>
                  </a:lnTo>
                  <a:lnTo>
                    <a:pt x="903" y="1040"/>
                  </a:lnTo>
                  <a:lnTo>
                    <a:pt x="841" y="1119"/>
                  </a:lnTo>
                  <a:lnTo>
                    <a:pt x="810" y="1160"/>
                  </a:lnTo>
                  <a:lnTo>
                    <a:pt x="781" y="1201"/>
                  </a:lnTo>
                  <a:lnTo>
                    <a:pt x="781" y="1201"/>
                  </a:lnTo>
                  <a:lnTo>
                    <a:pt x="779" y="1204"/>
                  </a:lnTo>
                  <a:lnTo>
                    <a:pt x="777" y="1208"/>
                  </a:lnTo>
                  <a:lnTo>
                    <a:pt x="777" y="1211"/>
                  </a:lnTo>
                  <a:lnTo>
                    <a:pt x="777" y="1215"/>
                  </a:lnTo>
                  <a:lnTo>
                    <a:pt x="780" y="1221"/>
                  </a:lnTo>
                  <a:lnTo>
                    <a:pt x="784" y="1225"/>
                  </a:lnTo>
                  <a:lnTo>
                    <a:pt x="792" y="1229"/>
                  </a:lnTo>
                  <a:lnTo>
                    <a:pt x="799" y="1230"/>
                  </a:lnTo>
                  <a:lnTo>
                    <a:pt x="806" y="1229"/>
                  </a:lnTo>
                  <a:lnTo>
                    <a:pt x="809" y="1228"/>
                  </a:lnTo>
                  <a:lnTo>
                    <a:pt x="813" y="1225"/>
                  </a:lnTo>
                  <a:lnTo>
                    <a:pt x="813" y="1225"/>
                  </a:lnTo>
                  <a:lnTo>
                    <a:pt x="854" y="1191"/>
                  </a:lnTo>
                  <a:lnTo>
                    <a:pt x="893" y="1156"/>
                  </a:lnTo>
                  <a:lnTo>
                    <a:pt x="972" y="1085"/>
                  </a:lnTo>
                  <a:lnTo>
                    <a:pt x="1012" y="1049"/>
                  </a:lnTo>
                  <a:lnTo>
                    <a:pt x="1051" y="1013"/>
                  </a:lnTo>
                  <a:lnTo>
                    <a:pt x="1091" y="980"/>
                  </a:lnTo>
                  <a:lnTo>
                    <a:pt x="1133" y="946"/>
                  </a:lnTo>
                  <a:lnTo>
                    <a:pt x="1133" y="946"/>
                  </a:lnTo>
                  <a:lnTo>
                    <a:pt x="1120" y="956"/>
                  </a:lnTo>
                  <a:lnTo>
                    <a:pt x="1109" y="967"/>
                  </a:lnTo>
                  <a:lnTo>
                    <a:pt x="1085" y="990"/>
                  </a:lnTo>
                  <a:lnTo>
                    <a:pt x="1063" y="1016"/>
                  </a:lnTo>
                  <a:lnTo>
                    <a:pt x="1041" y="1044"/>
                  </a:lnTo>
                  <a:lnTo>
                    <a:pt x="1019" y="1073"/>
                  </a:lnTo>
                  <a:lnTo>
                    <a:pt x="997" y="1105"/>
                  </a:lnTo>
                  <a:lnTo>
                    <a:pt x="957" y="1167"/>
                  </a:lnTo>
                  <a:lnTo>
                    <a:pt x="957" y="1167"/>
                  </a:lnTo>
                  <a:lnTo>
                    <a:pt x="946" y="1175"/>
                  </a:lnTo>
                  <a:lnTo>
                    <a:pt x="938" y="1184"/>
                  </a:lnTo>
                  <a:lnTo>
                    <a:pt x="934" y="1194"/>
                  </a:lnTo>
                  <a:lnTo>
                    <a:pt x="933" y="1198"/>
                  </a:lnTo>
                  <a:lnTo>
                    <a:pt x="932" y="1203"/>
                  </a:lnTo>
                  <a:lnTo>
                    <a:pt x="932" y="1203"/>
                  </a:lnTo>
                  <a:lnTo>
                    <a:pt x="910" y="1235"/>
                  </a:lnTo>
                  <a:lnTo>
                    <a:pt x="887" y="1265"/>
                  </a:lnTo>
                  <a:lnTo>
                    <a:pt x="887" y="1265"/>
                  </a:lnTo>
                  <a:close/>
                  <a:moveTo>
                    <a:pt x="989" y="1253"/>
                  </a:moveTo>
                  <a:lnTo>
                    <a:pt x="989" y="1253"/>
                  </a:lnTo>
                  <a:lnTo>
                    <a:pt x="979" y="1257"/>
                  </a:lnTo>
                  <a:lnTo>
                    <a:pt x="967" y="1259"/>
                  </a:lnTo>
                  <a:lnTo>
                    <a:pt x="942" y="1264"/>
                  </a:lnTo>
                  <a:lnTo>
                    <a:pt x="942" y="1264"/>
                  </a:lnTo>
                  <a:lnTo>
                    <a:pt x="975" y="1225"/>
                  </a:lnTo>
                  <a:lnTo>
                    <a:pt x="1008" y="1188"/>
                  </a:lnTo>
                  <a:lnTo>
                    <a:pt x="1042" y="1150"/>
                  </a:lnTo>
                  <a:lnTo>
                    <a:pt x="1077" y="1114"/>
                  </a:lnTo>
                  <a:lnTo>
                    <a:pt x="1077" y="1114"/>
                  </a:lnTo>
                  <a:lnTo>
                    <a:pt x="1092" y="1094"/>
                  </a:lnTo>
                  <a:lnTo>
                    <a:pt x="1113" y="1065"/>
                  </a:lnTo>
                  <a:lnTo>
                    <a:pt x="1113" y="1065"/>
                  </a:lnTo>
                  <a:lnTo>
                    <a:pt x="1116" y="1064"/>
                  </a:lnTo>
                  <a:lnTo>
                    <a:pt x="1116" y="1064"/>
                  </a:lnTo>
                  <a:lnTo>
                    <a:pt x="1133" y="1051"/>
                  </a:lnTo>
                  <a:lnTo>
                    <a:pt x="1150" y="1036"/>
                  </a:lnTo>
                  <a:lnTo>
                    <a:pt x="1165" y="1021"/>
                  </a:lnTo>
                  <a:lnTo>
                    <a:pt x="1180" y="1004"/>
                  </a:lnTo>
                  <a:lnTo>
                    <a:pt x="1180" y="1004"/>
                  </a:lnTo>
                  <a:lnTo>
                    <a:pt x="1177" y="1025"/>
                  </a:lnTo>
                  <a:lnTo>
                    <a:pt x="1172" y="1045"/>
                  </a:lnTo>
                  <a:lnTo>
                    <a:pt x="1166" y="1065"/>
                  </a:lnTo>
                  <a:lnTo>
                    <a:pt x="1159" y="1085"/>
                  </a:lnTo>
                  <a:lnTo>
                    <a:pt x="1151" y="1104"/>
                  </a:lnTo>
                  <a:lnTo>
                    <a:pt x="1143" y="1121"/>
                  </a:lnTo>
                  <a:lnTo>
                    <a:pt x="1132" y="1139"/>
                  </a:lnTo>
                  <a:lnTo>
                    <a:pt x="1120" y="1155"/>
                  </a:lnTo>
                  <a:lnTo>
                    <a:pt x="1108" y="1170"/>
                  </a:lnTo>
                  <a:lnTo>
                    <a:pt x="1095" y="1186"/>
                  </a:lnTo>
                  <a:lnTo>
                    <a:pt x="1079" y="1200"/>
                  </a:lnTo>
                  <a:lnTo>
                    <a:pt x="1063" y="1212"/>
                  </a:lnTo>
                  <a:lnTo>
                    <a:pt x="1047" y="1224"/>
                  </a:lnTo>
                  <a:lnTo>
                    <a:pt x="1028" y="1235"/>
                  </a:lnTo>
                  <a:lnTo>
                    <a:pt x="1009" y="1244"/>
                  </a:lnTo>
                  <a:lnTo>
                    <a:pt x="989" y="1253"/>
                  </a:lnTo>
                  <a:lnTo>
                    <a:pt x="989" y="1253"/>
                  </a:lnTo>
                  <a:close/>
                  <a:moveTo>
                    <a:pt x="1024" y="781"/>
                  </a:moveTo>
                  <a:lnTo>
                    <a:pt x="1024" y="781"/>
                  </a:lnTo>
                  <a:lnTo>
                    <a:pt x="1051" y="779"/>
                  </a:lnTo>
                  <a:lnTo>
                    <a:pt x="1077" y="781"/>
                  </a:lnTo>
                  <a:lnTo>
                    <a:pt x="1089" y="782"/>
                  </a:lnTo>
                  <a:lnTo>
                    <a:pt x="1099" y="783"/>
                  </a:lnTo>
                  <a:lnTo>
                    <a:pt x="1110" y="785"/>
                  </a:lnTo>
                  <a:lnTo>
                    <a:pt x="1120" y="789"/>
                  </a:lnTo>
                  <a:lnTo>
                    <a:pt x="1130" y="793"/>
                  </a:lnTo>
                  <a:lnTo>
                    <a:pt x="1139" y="800"/>
                  </a:lnTo>
                  <a:lnTo>
                    <a:pt x="1147" y="807"/>
                  </a:lnTo>
                  <a:lnTo>
                    <a:pt x="1154" y="817"/>
                  </a:lnTo>
                  <a:lnTo>
                    <a:pt x="1161" y="827"/>
                  </a:lnTo>
                  <a:lnTo>
                    <a:pt x="1167" y="840"/>
                  </a:lnTo>
                  <a:lnTo>
                    <a:pt x="1172" y="855"/>
                  </a:lnTo>
                  <a:lnTo>
                    <a:pt x="1177" y="872"/>
                  </a:lnTo>
                  <a:lnTo>
                    <a:pt x="1177" y="872"/>
                  </a:lnTo>
                  <a:lnTo>
                    <a:pt x="1174" y="872"/>
                  </a:lnTo>
                  <a:lnTo>
                    <a:pt x="1172" y="873"/>
                  </a:lnTo>
                  <a:lnTo>
                    <a:pt x="1172" y="873"/>
                  </a:lnTo>
                  <a:lnTo>
                    <a:pt x="1136" y="898"/>
                  </a:lnTo>
                  <a:lnTo>
                    <a:pt x="1099" y="923"/>
                  </a:lnTo>
                  <a:lnTo>
                    <a:pt x="1065" y="949"/>
                  </a:lnTo>
                  <a:lnTo>
                    <a:pt x="1031" y="977"/>
                  </a:lnTo>
                  <a:lnTo>
                    <a:pt x="999" y="1005"/>
                  </a:lnTo>
                  <a:lnTo>
                    <a:pt x="966" y="1035"/>
                  </a:lnTo>
                  <a:lnTo>
                    <a:pt x="902" y="1095"/>
                  </a:lnTo>
                  <a:lnTo>
                    <a:pt x="902" y="1095"/>
                  </a:lnTo>
                  <a:lnTo>
                    <a:pt x="930" y="1065"/>
                  </a:lnTo>
                  <a:lnTo>
                    <a:pt x="957" y="1033"/>
                  </a:lnTo>
                  <a:lnTo>
                    <a:pt x="957" y="1033"/>
                  </a:lnTo>
                  <a:lnTo>
                    <a:pt x="995" y="984"/>
                  </a:lnTo>
                  <a:lnTo>
                    <a:pt x="1033" y="936"/>
                  </a:lnTo>
                  <a:lnTo>
                    <a:pt x="1069" y="887"/>
                  </a:lnTo>
                  <a:lnTo>
                    <a:pt x="1104" y="837"/>
                  </a:lnTo>
                  <a:lnTo>
                    <a:pt x="1104" y="837"/>
                  </a:lnTo>
                  <a:lnTo>
                    <a:pt x="1105" y="833"/>
                  </a:lnTo>
                  <a:lnTo>
                    <a:pt x="1106" y="830"/>
                  </a:lnTo>
                  <a:lnTo>
                    <a:pt x="1106" y="824"/>
                  </a:lnTo>
                  <a:lnTo>
                    <a:pt x="1105" y="818"/>
                  </a:lnTo>
                  <a:lnTo>
                    <a:pt x="1100" y="812"/>
                  </a:lnTo>
                  <a:lnTo>
                    <a:pt x="1096" y="809"/>
                  </a:lnTo>
                  <a:lnTo>
                    <a:pt x="1089" y="806"/>
                  </a:lnTo>
                  <a:lnTo>
                    <a:pt x="1083" y="806"/>
                  </a:lnTo>
                  <a:lnTo>
                    <a:pt x="1076" y="809"/>
                  </a:lnTo>
                  <a:lnTo>
                    <a:pt x="1076" y="809"/>
                  </a:lnTo>
                  <a:lnTo>
                    <a:pt x="1029" y="840"/>
                  </a:lnTo>
                  <a:lnTo>
                    <a:pt x="983" y="873"/>
                  </a:lnTo>
                  <a:lnTo>
                    <a:pt x="939" y="907"/>
                  </a:lnTo>
                  <a:lnTo>
                    <a:pt x="896" y="942"/>
                  </a:lnTo>
                  <a:lnTo>
                    <a:pt x="896" y="942"/>
                  </a:lnTo>
                  <a:lnTo>
                    <a:pt x="959" y="868"/>
                  </a:lnTo>
                  <a:lnTo>
                    <a:pt x="989" y="831"/>
                  </a:lnTo>
                  <a:lnTo>
                    <a:pt x="1021" y="792"/>
                  </a:lnTo>
                  <a:lnTo>
                    <a:pt x="1021" y="792"/>
                  </a:lnTo>
                  <a:lnTo>
                    <a:pt x="1023" y="786"/>
                  </a:lnTo>
                  <a:lnTo>
                    <a:pt x="1024" y="781"/>
                  </a:lnTo>
                  <a:lnTo>
                    <a:pt x="1024" y="781"/>
                  </a:lnTo>
                  <a:close/>
                  <a:moveTo>
                    <a:pt x="905" y="771"/>
                  </a:moveTo>
                  <a:lnTo>
                    <a:pt x="905" y="771"/>
                  </a:lnTo>
                  <a:lnTo>
                    <a:pt x="920" y="775"/>
                  </a:lnTo>
                  <a:lnTo>
                    <a:pt x="937" y="777"/>
                  </a:lnTo>
                  <a:lnTo>
                    <a:pt x="953" y="779"/>
                  </a:lnTo>
                  <a:lnTo>
                    <a:pt x="971" y="781"/>
                  </a:lnTo>
                  <a:lnTo>
                    <a:pt x="971" y="781"/>
                  </a:lnTo>
                  <a:lnTo>
                    <a:pt x="937" y="805"/>
                  </a:lnTo>
                  <a:lnTo>
                    <a:pt x="903" y="832"/>
                  </a:lnTo>
                  <a:lnTo>
                    <a:pt x="869" y="859"/>
                  </a:lnTo>
                  <a:lnTo>
                    <a:pt x="837" y="887"/>
                  </a:lnTo>
                  <a:lnTo>
                    <a:pt x="806" y="914"/>
                  </a:lnTo>
                  <a:lnTo>
                    <a:pt x="776" y="941"/>
                  </a:lnTo>
                  <a:lnTo>
                    <a:pt x="725" y="990"/>
                  </a:lnTo>
                  <a:lnTo>
                    <a:pt x="725" y="990"/>
                  </a:lnTo>
                  <a:lnTo>
                    <a:pt x="751" y="964"/>
                  </a:lnTo>
                  <a:lnTo>
                    <a:pt x="774" y="939"/>
                  </a:lnTo>
                  <a:lnTo>
                    <a:pt x="797" y="912"/>
                  </a:lnTo>
                  <a:lnTo>
                    <a:pt x="821" y="885"/>
                  </a:lnTo>
                  <a:lnTo>
                    <a:pt x="843" y="857"/>
                  </a:lnTo>
                  <a:lnTo>
                    <a:pt x="864" y="829"/>
                  </a:lnTo>
                  <a:lnTo>
                    <a:pt x="885" y="800"/>
                  </a:lnTo>
                  <a:lnTo>
                    <a:pt x="905" y="771"/>
                  </a:lnTo>
                  <a:lnTo>
                    <a:pt x="905" y="771"/>
                  </a:lnTo>
                  <a:close/>
                  <a:moveTo>
                    <a:pt x="641" y="1021"/>
                  </a:moveTo>
                  <a:lnTo>
                    <a:pt x="641" y="1021"/>
                  </a:lnTo>
                  <a:lnTo>
                    <a:pt x="638" y="1024"/>
                  </a:lnTo>
                  <a:lnTo>
                    <a:pt x="636" y="1026"/>
                  </a:lnTo>
                  <a:lnTo>
                    <a:pt x="635" y="1033"/>
                  </a:lnTo>
                  <a:lnTo>
                    <a:pt x="636" y="1040"/>
                  </a:lnTo>
                  <a:lnTo>
                    <a:pt x="639" y="1046"/>
                  </a:lnTo>
                  <a:lnTo>
                    <a:pt x="644" y="1051"/>
                  </a:lnTo>
                  <a:lnTo>
                    <a:pt x="650" y="1054"/>
                  </a:lnTo>
                  <a:lnTo>
                    <a:pt x="653" y="1054"/>
                  </a:lnTo>
                  <a:lnTo>
                    <a:pt x="657" y="1054"/>
                  </a:lnTo>
                  <a:lnTo>
                    <a:pt x="660" y="1053"/>
                  </a:lnTo>
                  <a:lnTo>
                    <a:pt x="664" y="1051"/>
                  </a:lnTo>
                  <a:lnTo>
                    <a:pt x="664" y="1051"/>
                  </a:lnTo>
                  <a:lnTo>
                    <a:pt x="738" y="1002"/>
                  </a:lnTo>
                  <a:lnTo>
                    <a:pt x="776" y="974"/>
                  </a:lnTo>
                  <a:lnTo>
                    <a:pt x="815" y="946"/>
                  </a:lnTo>
                  <a:lnTo>
                    <a:pt x="851" y="918"/>
                  </a:lnTo>
                  <a:lnTo>
                    <a:pt x="886" y="887"/>
                  </a:lnTo>
                  <a:lnTo>
                    <a:pt x="902" y="872"/>
                  </a:lnTo>
                  <a:lnTo>
                    <a:pt x="917" y="858"/>
                  </a:lnTo>
                  <a:lnTo>
                    <a:pt x="931" y="843"/>
                  </a:lnTo>
                  <a:lnTo>
                    <a:pt x="944" y="827"/>
                  </a:lnTo>
                  <a:lnTo>
                    <a:pt x="944" y="827"/>
                  </a:lnTo>
                  <a:lnTo>
                    <a:pt x="897" y="884"/>
                  </a:lnTo>
                  <a:lnTo>
                    <a:pt x="849" y="939"/>
                  </a:lnTo>
                  <a:lnTo>
                    <a:pt x="800" y="994"/>
                  </a:lnTo>
                  <a:lnTo>
                    <a:pt x="751" y="1047"/>
                  </a:lnTo>
                  <a:lnTo>
                    <a:pt x="751" y="1047"/>
                  </a:lnTo>
                  <a:lnTo>
                    <a:pt x="749" y="1046"/>
                  </a:lnTo>
                  <a:lnTo>
                    <a:pt x="748" y="1046"/>
                  </a:lnTo>
                  <a:lnTo>
                    <a:pt x="748" y="1046"/>
                  </a:lnTo>
                  <a:lnTo>
                    <a:pt x="722" y="1059"/>
                  </a:lnTo>
                  <a:lnTo>
                    <a:pt x="701" y="1073"/>
                  </a:lnTo>
                  <a:lnTo>
                    <a:pt x="684" y="1086"/>
                  </a:lnTo>
                  <a:lnTo>
                    <a:pt x="671" y="1100"/>
                  </a:lnTo>
                  <a:lnTo>
                    <a:pt x="671" y="1100"/>
                  </a:lnTo>
                  <a:lnTo>
                    <a:pt x="641" y="1088"/>
                  </a:lnTo>
                  <a:lnTo>
                    <a:pt x="611" y="1073"/>
                  </a:lnTo>
                  <a:lnTo>
                    <a:pt x="583" y="1058"/>
                  </a:lnTo>
                  <a:lnTo>
                    <a:pt x="556" y="1040"/>
                  </a:lnTo>
                  <a:lnTo>
                    <a:pt x="556" y="1040"/>
                  </a:lnTo>
                  <a:lnTo>
                    <a:pt x="671" y="949"/>
                  </a:lnTo>
                  <a:lnTo>
                    <a:pt x="784" y="857"/>
                  </a:lnTo>
                  <a:lnTo>
                    <a:pt x="784" y="857"/>
                  </a:lnTo>
                  <a:lnTo>
                    <a:pt x="817" y="829"/>
                  </a:lnTo>
                  <a:lnTo>
                    <a:pt x="841" y="812"/>
                  </a:lnTo>
                  <a:lnTo>
                    <a:pt x="852" y="803"/>
                  </a:lnTo>
                  <a:lnTo>
                    <a:pt x="856" y="802"/>
                  </a:lnTo>
                  <a:lnTo>
                    <a:pt x="857" y="803"/>
                  </a:lnTo>
                  <a:lnTo>
                    <a:pt x="854" y="809"/>
                  </a:lnTo>
                  <a:lnTo>
                    <a:pt x="843" y="820"/>
                  </a:lnTo>
                  <a:lnTo>
                    <a:pt x="808" y="857"/>
                  </a:lnTo>
                  <a:lnTo>
                    <a:pt x="761" y="903"/>
                  </a:lnTo>
                  <a:lnTo>
                    <a:pt x="711" y="951"/>
                  </a:lnTo>
                  <a:lnTo>
                    <a:pt x="641" y="1021"/>
                  </a:lnTo>
                  <a:lnTo>
                    <a:pt x="641" y="1021"/>
                  </a:lnTo>
                  <a:close/>
                  <a:moveTo>
                    <a:pt x="542" y="387"/>
                  </a:moveTo>
                  <a:lnTo>
                    <a:pt x="542" y="387"/>
                  </a:lnTo>
                  <a:lnTo>
                    <a:pt x="542" y="384"/>
                  </a:lnTo>
                  <a:lnTo>
                    <a:pt x="542" y="380"/>
                  </a:lnTo>
                  <a:lnTo>
                    <a:pt x="542" y="380"/>
                  </a:lnTo>
                  <a:lnTo>
                    <a:pt x="562" y="406"/>
                  </a:lnTo>
                  <a:lnTo>
                    <a:pt x="580" y="432"/>
                  </a:lnTo>
                  <a:lnTo>
                    <a:pt x="615" y="484"/>
                  </a:lnTo>
                  <a:lnTo>
                    <a:pt x="648" y="538"/>
                  </a:lnTo>
                  <a:lnTo>
                    <a:pt x="681" y="591"/>
                  </a:lnTo>
                  <a:lnTo>
                    <a:pt x="699" y="616"/>
                  </a:lnTo>
                  <a:lnTo>
                    <a:pt x="718" y="640"/>
                  </a:lnTo>
                  <a:lnTo>
                    <a:pt x="736" y="664"/>
                  </a:lnTo>
                  <a:lnTo>
                    <a:pt x="756" y="685"/>
                  </a:lnTo>
                  <a:lnTo>
                    <a:pt x="777" y="704"/>
                  </a:lnTo>
                  <a:lnTo>
                    <a:pt x="801" y="723"/>
                  </a:lnTo>
                  <a:lnTo>
                    <a:pt x="813" y="731"/>
                  </a:lnTo>
                  <a:lnTo>
                    <a:pt x="825" y="738"/>
                  </a:lnTo>
                  <a:lnTo>
                    <a:pt x="838" y="745"/>
                  </a:lnTo>
                  <a:lnTo>
                    <a:pt x="851" y="752"/>
                  </a:lnTo>
                  <a:lnTo>
                    <a:pt x="851" y="752"/>
                  </a:lnTo>
                  <a:lnTo>
                    <a:pt x="701" y="874"/>
                  </a:lnTo>
                  <a:lnTo>
                    <a:pt x="550" y="997"/>
                  </a:lnTo>
                  <a:lnTo>
                    <a:pt x="550" y="997"/>
                  </a:lnTo>
                  <a:lnTo>
                    <a:pt x="581" y="970"/>
                  </a:lnTo>
                  <a:lnTo>
                    <a:pt x="609" y="943"/>
                  </a:lnTo>
                  <a:lnTo>
                    <a:pt x="636" y="914"/>
                  </a:lnTo>
                  <a:lnTo>
                    <a:pt x="660" y="885"/>
                  </a:lnTo>
                  <a:lnTo>
                    <a:pt x="684" y="854"/>
                  </a:lnTo>
                  <a:lnTo>
                    <a:pt x="707" y="823"/>
                  </a:lnTo>
                  <a:lnTo>
                    <a:pt x="728" y="790"/>
                  </a:lnTo>
                  <a:lnTo>
                    <a:pt x="751" y="756"/>
                  </a:lnTo>
                  <a:lnTo>
                    <a:pt x="751" y="756"/>
                  </a:lnTo>
                  <a:lnTo>
                    <a:pt x="753" y="750"/>
                  </a:lnTo>
                  <a:lnTo>
                    <a:pt x="753" y="743"/>
                  </a:lnTo>
                  <a:lnTo>
                    <a:pt x="752" y="737"/>
                  </a:lnTo>
                  <a:lnTo>
                    <a:pt x="747" y="733"/>
                  </a:lnTo>
                  <a:lnTo>
                    <a:pt x="742" y="729"/>
                  </a:lnTo>
                  <a:lnTo>
                    <a:pt x="736" y="727"/>
                  </a:lnTo>
                  <a:lnTo>
                    <a:pt x="731" y="727"/>
                  </a:lnTo>
                  <a:lnTo>
                    <a:pt x="725" y="729"/>
                  </a:lnTo>
                  <a:lnTo>
                    <a:pt x="725" y="729"/>
                  </a:lnTo>
                  <a:lnTo>
                    <a:pt x="686" y="755"/>
                  </a:lnTo>
                  <a:lnTo>
                    <a:pt x="650" y="782"/>
                  </a:lnTo>
                  <a:lnTo>
                    <a:pt x="615" y="809"/>
                  </a:lnTo>
                  <a:lnTo>
                    <a:pt x="581" y="837"/>
                  </a:lnTo>
                  <a:lnTo>
                    <a:pt x="581" y="837"/>
                  </a:lnTo>
                  <a:lnTo>
                    <a:pt x="612" y="793"/>
                  </a:lnTo>
                  <a:lnTo>
                    <a:pt x="643" y="749"/>
                  </a:lnTo>
                  <a:lnTo>
                    <a:pt x="673" y="704"/>
                  </a:lnTo>
                  <a:lnTo>
                    <a:pt x="703" y="660"/>
                  </a:lnTo>
                  <a:lnTo>
                    <a:pt x="703" y="660"/>
                  </a:lnTo>
                  <a:lnTo>
                    <a:pt x="705" y="653"/>
                  </a:lnTo>
                  <a:lnTo>
                    <a:pt x="705" y="647"/>
                  </a:lnTo>
                  <a:lnTo>
                    <a:pt x="703" y="641"/>
                  </a:lnTo>
                  <a:lnTo>
                    <a:pt x="699" y="637"/>
                  </a:lnTo>
                  <a:lnTo>
                    <a:pt x="694" y="633"/>
                  </a:lnTo>
                  <a:lnTo>
                    <a:pt x="689" y="632"/>
                  </a:lnTo>
                  <a:lnTo>
                    <a:pt x="683" y="632"/>
                  </a:lnTo>
                  <a:lnTo>
                    <a:pt x="677" y="634"/>
                  </a:lnTo>
                  <a:lnTo>
                    <a:pt x="677" y="634"/>
                  </a:lnTo>
                  <a:lnTo>
                    <a:pt x="636" y="661"/>
                  </a:lnTo>
                  <a:lnTo>
                    <a:pt x="596" y="689"/>
                  </a:lnTo>
                  <a:lnTo>
                    <a:pt x="518" y="745"/>
                  </a:lnTo>
                  <a:lnTo>
                    <a:pt x="439" y="804"/>
                  </a:lnTo>
                  <a:lnTo>
                    <a:pt x="360" y="861"/>
                  </a:lnTo>
                  <a:lnTo>
                    <a:pt x="360" y="861"/>
                  </a:lnTo>
                  <a:lnTo>
                    <a:pt x="360" y="861"/>
                  </a:lnTo>
                  <a:lnTo>
                    <a:pt x="360" y="861"/>
                  </a:lnTo>
                  <a:lnTo>
                    <a:pt x="376" y="847"/>
                  </a:lnTo>
                  <a:lnTo>
                    <a:pt x="391" y="832"/>
                  </a:lnTo>
                  <a:lnTo>
                    <a:pt x="406" y="816"/>
                  </a:lnTo>
                  <a:lnTo>
                    <a:pt x="423" y="797"/>
                  </a:lnTo>
                  <a:lnTo>
                    <a:pt x="438" y="777"/>
                  </a:lnTo>
                  <a:lnTo>
                    <a:pt x="453" y="756"/>
                  </a:lnTo>
                  <a:lnTo>
                    <a:pt x="483" y="713"/>
                  </a:lnTo>
                  <a:lnTo>
                    <a:pt x="539" y="624"/>
                  </a:lnTo>
                  <a:lnTo>
                    <a:pt x="564" y="583"/>
                  </a:lnTo>
                  <a:lnTo>
                    <a:pt x="590" y="548"/>
                  </a:lnTo>
                  <a:lnTo>
                    <a:pt x="590" y="548"/>
                  </a:lnTo>
                  <a:lnTo>
                    <a:pt x="591" y="544"/>
                  </a:lnTo>
                  <a:lnTo>
                    <a:pt x="593" y="542"/>
                  </a:lnTo>
                  <a:lnTo>
                    <a:pt x="593" y="536"/>
                  </a:lnTo>
                  <a:lnTo>
                    <a:pt x="590" y="530"/>
                  </a:lnTo>
                  <a:lnTo>
                    <a:pt x="587" y="525"/>
                  </a:lnTo>
                  <a:lnTo>
                    <a:pt x="582" y="522"/>
                  </a:lnTo>
                  <a:lnTo>
                    <a:pt x="576" y="520"/>
                  </a:lnTo>
                  <a:lnTo>
                    <a:pt x="570" y="520"/>
                  </a:lnTo>
                  <a:lnTo>
                    <a:pt x="568" y="521"/>
                  </a:lnTo>
                  <a:lnTo>
                    <a:pt x="564" y="522"/>
                  </a:lnTo>
                  <a:lnTo>
                    <a:pt x="564" y="522"/>
                  </a:lnTo>
                  <a:lnTo>
                    <a:pt x="499" y="569"/>
                  </a:lnTo>
                  <a:lnTo>
                    <a:pt x="430" y="618"/>
                  </a:lnTo>
                  <a:lnTo>
                    <a:pt x="397" y="644"/>
                  </a:lnTo>
                  <a:lnTo>
                    <a:pt x="367" y="668"/>
                  </a:lnTo>
                  <a:lnTo>
                    <a:pt x="339" y="693"/>
                  </a:lnTo>
                  <a:lnTo>
                    <a:pt x="327" y="706"/>
                  </a:lnTo>
                  <a:lnTo>
                    <a:pt x="315" y="717"/>
                  </a:lnTo>
                  <a:lnTo>
                    <a:pt x="315" y="717"/>
                  </a:lnTo>
                  <a:lnTo>
                    <a:pt x="348" y="679"/>
                  </a:lnTo>
                  <a:lnTo>
                    <a:pt x="380" y="640"/>
                  </a:lnTo>
                  <a:lnTo>
                    <a:pt x="410" y="600"/>
                  </a:lnTo>
                  <a:lnTo>
                    <a:pt x="439" y="559"/>
                  </a:lnTo>
                  <a:lnTo>
                    <a:pt x="466" y="518"/>
                  </a:lnTo>
                  <a:lnTo>
                    <a:pt x="493" y="475"/>
                  </a:lnTo>
                  <a:lnTo>
                    <a:pt x="518" y="432"/>
                  </a:lnTo>
                  <a:lnTo>
                    <a:pt x="542" y="387"/>
                  </a:lnTo>
                  <a:lnTo>
                    <a:pt x="542" y="387"/>
                  </a:lnTo>
                  <a:close/>
                  <a:moveTo>
                    <a:pt x="516" y="362"/>
                  </a:moveTo>
                  <a:lnTo>
                    <a:pt x="516" y="362"/>
                  </a:lnTo>
                  <a:lnTo>
                    <a:pt x="477" y="391"/>
                  </a:lnTo>
                  <a:lnTo>
                    <a:pt x="438" y="421"/>
                  </a:lnTo>
                  <a:lnTo>
                    <a:pt x="399" y="453"/>
                  </a:lnTo>
                  <a:lnTo>
                    <a:pt x="362" y="486"/>
                  </a:lnTo>
                  <a:lnTo>
                    <a:pt x="327" y="518"/>
                  </a:lnTo>
                  <a:lnTo>
                    <a:pt x="292" y="554"/>
                  </a:lnTo>
                  <a:lnTo>
                    <a:pt x="258" y="590"/>
                  </a:lnTo>
                  <a:lnTo>
                    <a:pt x="226" y="627"/>
                  </a:lnTo>
                  <a:lnTo>
                    <a:pt x="226" y="627"/>
                  </a:lnTo>
                  <a:lnTo>
                    <a:pt x="291" y="550"/>
                  </a:lnTo>
                  <a:lnTo>
                    <a:pt x="355" y="473"/>
                  </a:lnTo>
                  <a:lnTo>
                    <a:pt x="419" y="395"/>
                  </a:lnTo>
                  <a:lnTo>
                    <a:pt x="451" y="356"/>
                  </a:lnTo>
                  <a:lnTo>
                    <a:pt x="481" y="316"/>
                  </a:lnTo>
                  <a:lnTo>
                    <a:pt x="481" y="316"/>
                  </a:lnTo>
                  <a:lnTo>
                    <a:pt x="504" y="337"/>
                  </a:lnTo>
                  <a:lnTo>
                    <a:pt x="525" y="360"/>
                  </a:lnTo>
                  <a:lnTo>
                    <a:pt x="525" y="360"/>
                  </a:lnTo>
                  <a:lnTo>
                    <a:pt x="521" y="360"/>
                  </a:lnTo>
                  <a:lnTo>
                    <a:pt x="516" y="362"/>
                  </a:lnTo>
                  <a:lnTo>
                    <a:pt x="516" y="362"/>
                  </a:lnTo>
                  <a:close/>
                  <a:moveTo>
                    <a:pt x="484" y="110"/>
                  </a:moveTo>
                  <a:lnTo>
                    <a:pt x="484" y="110"/>
                  </a:lnTo>
                  <a:lnTo>
                    <a:pt x="488" y="120"/>
                  </a:lnTo>
                  <a:lnTo>
                    <a:pt x="492" y="132"/>
                  </a:lnTo>
                  <a:lnTo>
                    <a:pt x="495" y="144"/>
                  </a:lnTo>
                  <a:lnTo>
                    <a:pt x="498" y="157"/>
                  </a:lnTo>
                  <a:lnTo>
                    <a:pt x="498" y="170"/>
                  </a:lnTo>
                  <a:lnTo>
                    <a:pt x="498" y="184"/>
                  </a:lnTo>
                  <a:lnTo>
                    <a:pt x="497" y="199"/>
                  </a:lnTo>
                  <a:lnTo>
                    <a:pt x="493" y="215"/>
                  </a:lnTo>
                  <a:lnTo>
                    <a:pt x="493" y="215"/>
                  </a:lnTo>
                  <a:lnTo>
                    <a:pt x="403" y="278"/>
                  </a:lnTo>
                  <a:lnTo>
                    <a:pt x="360" y="311"/>
                  </a:lnTo>
                  <a:lnTo>
                    <a:pt x="315" y="345"/>
                  </a:lnTo>
                  <a:lnTo>
                    <a:pt x="315" y="345"/>
                  </a:lnTo>
                  <a:lnTo>
                    <a:pt x="288" y="369"/>
                  </a:lnTo>
                  <a:lnTo>
                    <a:pt x="251" y="401"/>
                  </a:lnTo>
                  <a:lnTo>
                    <a:pt x="170" y="475"/>
                  </a:lnTo>
                  <a:lnTo>
                    <a:pt x="170" y="475"/>
                  </a:lnTo>
                  <a:lnTo>
                    <a:pt x="214" y="433"/>
                  </a:lnTo>
                  <a:lnTo>
                    <a:pt x="258" y="391"/>
                  </a:lnTo>
                  <a:lnTo>
                    <a:pt x="301" y="347"/>
                  </a:lnTo>
                  <a:lnTo>
                    <a:pt x="341" y="303"/>
                  </a:lnTo>
                  <a:lnTo>
                    <a:pt x="381" y="259"/>
                  </a:lnTo>
                  <a:lnTo>
                    <a:pt x="399" y="235"/>
                  </a:lnTo>
                  <a:lnTo>
                    <a:pt x="417" y="211"/>
                  </a:lnTo>
                  <a:lnTo>
                    <a:pt x="435" y="187"/>
                  </a:lnTo>
                  <a:lnTo>
                    <a:pt x="452" y="161"/>
                  </a:lnTo>
                  <a:lnTo>
                    <a:pt x="467" y="137"/>
                  </a:lnTo>
                  <a:lnTo>
                    <a:pt x="484" y="110"/>
                  </a:lnTo>
                  <a:lnTo>
                    <a:pt x="484" y="110"/>
                  </a:lnTo>
                  <a:close/>
                  <a:moveTo>
                    <a:pt x="204" y="151"/>
                  </a:moveTo>
                  <a:lnTo>
                    <a:pt x="204" y="151"/>
                  </a:lnTo>
                  <a:lnTo>
                    <a:pt x="219" y="133"/>
                  </a:lnTo>
                  <a:lnTo>
                    <a:pt x="234" y="118"/>
                  </a:lnTo>
                  <a:lnTo>
                    <a:pt x="251" y="104"/>
                  </a:lnTo>
                  <a:lnTo>
                    <a:pt x="267" y="92"/>
                  </a:lnTo>
                  <a:lnTo>
                    <a:pt x="284" y="82"/>
                  </a:lnTo>
                  <a:lnTo>
                    <a:pt x="300" y="72"/>
                  </a:lnTo>
                  <a:lnTo>
                    <a:pt x="317" y="67"/>
                  </a:lnTo>
                  <a:lnTo>
                    <a:pt x="334" y="61"/>
                  </a:lnTo>
                  <a:lnTo>
                    <a:pt x="350" y="57"/>
                  </a:lnTo>
                  <a:lnTo>
                    <a:pt x="365" y="55"/>
                  </a:lnTo>
                  <a:lnTo>
                    <a:pt x="382" y="54"/>
                  </a:lnTo>
                  <a:lnTo>
                    <a:pt x="397" y="55"/>
                  </a:lnTo>
                  <a:lnTo>
                    <a:pt x="411" y="57"/>
                  </a:lnTo>
                  <a:lnTo>
                    <a:pt x="425" y="62"/>
                  </a:lnTo>
                  <a:lnTo>
                    <a:pt x="438" y="67"/>
                  </a:lnTo>
                  <a:lnTo>
                    <a:pt x="450" y="74"/>
                  </a:lnTo>
                  <a:lnTo>
                    <a:pt x="450" y="74"/>
                  </a:lnTo>
                  <a:lnTo>
                    <a:pt x="412" y="109"/>
                  </a:lnTo>
                  <a:lnTo>
                    <a:pt x="375" y="145"/>
                  </a:lnTo>
                  <a:lnTo>
                    <a:pt x="302" y="216"/>
                  </a:lnTo>
                  <a:lnTo>
                    <a:pt x="230" y="289"/>
                  </a:lnTo>
                  <a:lnTo>
                    <a:pt x="192" y="325"/>
                  </a:lnTo>
                  <a:lnTo>
                    <a:pt x="155" y="360"/>
                  </a:lnTo>
                  <a:lnTo>
                    <a:pt x="155" y="360"/>
                  </a:lnTo>
                  <a:lnTo>
                    <a:pt x="148" y="366"/>
                  </a:lnTo>
                  <a:lnTo>
                    <a:pt x="148" y="366"/>
                  </a:lnTo>
                  <a:lnTo>
                    <a:pt x="148" y="364"/>
                  </a:lnTo>
                  <a:lnTo>
                    <a:pt x="148" y="364"/>
                  </a:lnTo>
                  <a:lnTo>
                    <a:pt x="233" y="283"/>
                  </a:lnTo>
                  <a:lnTo>
                    <a:pt x="233" y="283"/>
                  </a:lnTo>
                  <a:lnTo>
                    <a:pt x="279" y="235"/>
                  </a:lnTo>
                  <a:lnTo>
                    <a:pt x="322" y="185"/>
                  </a:lnTo>
                  <a:lnTo>
                    <a:pt x="365" y="136"/>
                  </a:lnTo>
                  <a:lnTo>
                    <a:pt x="409" y="84"/>
                  </a:lnTo>
                  <a:lnTo>
                    <a:pt x="409" y="84"/>
                  </a:lnTo>
                  <a:lnTo>
                    <a:pt x="411" y="78"/>
                  </a:lnTo>
                  <a:lnTo>
                    <a:pt x="412" y="72"/>
                  </a:lnTo>
                  <a:lnTo>
                    <a:pt x="411" y="68"/>
                  </a:lnTo>
                  <a:lnTo>
                    <a:pt x="408" y="63"/>
                  </a:lnTo>
                  <a:lnTo>
                    <a:pt x="403" y="61"/>
                  </a:lnTo>
                  <a:lnTo>
                    <a:pt x="398" y="58"/>
                  </a:lnTo>
                  <a:lnTo>
                    <a:pt x="392" y="60"/>
                  </a:lnTo>
                  <a:lnTo>
                    <a:pt x="388" y="63"/>
                  </a:lnTo>
                  <a:lnTo>
                    <a:pt x="388" y="63"/>
                  </a:lnTo>
                  <a:lnTo>
                    <a:pt x="330" y="111"/>
                  </a:lnTo>
                  <a:lnTo>
                    <a:pt x="292" y="145"/>
                  </a:lnTo>
                  <a:lnTo>
                    <a:pt x="251" y="182"/>
                  </a:lnTo>
                  <a:lnTo>
                    <a:pt x="231" y="202"/>
                  </a:lnTo>
                  <a:lnTo>
                    <a:pt x="212" y="222"/>
                  </a:lnTo>
                  <a:lnTo>
                    <a:pt x="193" y="243"/>
                  </a:lnTo>
                  <a:lnTo>
                    <a:pt x="176" y="264"/>
                  </a:lnTo>
                  <a:lnTo>
                    <a:pt x="162" y="285"/>
                  </a:lnTo>
                  <a:lnTo>
                    <a:pt x="149" y="305"/>
                  </a:lnTo>
                  <a:lnTo>
                    <a:pt x="138" y="325"/>
                  </a:lnTo>
                  <a:lnTo>
                    <a:pt x="135" y="336"/>
                  </a:lnTo>
                  <a:lnTo>
                    <a:pt x="131" y="345"/>
                  </a:lnTo>
                  <a:lnTo>
                    <a:pt x="131" y="345"/>
                  </a:lnTo>
                  <a:lnTo>
                    <a:pt x="97" y="380"/>
                  </a:lnTo>
                  <a:lnTo>
                    <a:pt x="62" y="415"/>
                  </a:lnTo>
                  <a:lnTo>
                    <a:pt x="62" y="415"/>
                  </a:lnTo>
                  <a:lnTo>
                    <a:pt x="74" y="379"/>
                  </a:lnTo>
                  <a:lnTo>
                    <a:pt x="87" y="344"/>
                  </a:lnTo>
                  <a:lnTo>
                    <a:pt x="102" y="309"/>
                  </a:lnTo>
                  <a:lnTo>
                    <a:pt x="119" y="276"/>
                  </a:lnTo>
                  <a:lnTo>
                    <a:pt x="137" y="243"/>
                  </a:lnTo>
                  <a:lnTo>
                    <a:pt x="158" y="212"/>
                  </a:lnTo>
                  <a:lnTo>
                    <a:pt x="181" y="180"/>
                  </a:lnTo>
                  <a:lnTo>
                    <a:pt x="204" y="151"/>
                  </a:lnTo>
                  <a:lnTo>
                    <a:pt x="204" y="151"/>
                  </a:lnTo>
                  <a:close/>
                  <a:moveTo>
                    <a:pt x="54" y="473"/>
                  </a:moveTo>
                  <a:lnTo>
                    <a:pt x="54" y="473"/>
                  </a:lnTo>
                  <a:lnTo>
                    <a:pt x="82" y="454"/>
                  </a:lnTo>
                  <a:lnTo>
                    <a:pt x="109" y="435"/>
                  </a:lnTo>
                  <a:lnTo>
                    <a:pt x="136" y="415"/>
                  </a:lnTo>
                  <a:lnTo>
                    <a:pt x="162" y="395"/>
                  </a:lnTo>
                  <a:lnTo>
                    <a:pt x="188" y="374"/>
                  </a:lnTo>
                  <a:lnTo>
                    <a:pt x="212" y="352"/>
                  </a:lnTo>
                  <a:lnTo>
                    <a:pt x="260" y="308"/>
                  </a:lnTo>
                  <a:lnTo>
                    <a:pt x="307" y="261"/>
                  </a:lnTo>
                  <a:lnTo>
                    <a:pt x="354" y="214"/>
                  </a:lnTo>
                  <a:lnTo>
                    <a:pt x="401" y="167"/>
                  </a:lnTo>
                  <a:lnTo>
                    <a:pt x="449" y="120"/>
                  </a:lnTo>
                  <a:lnTo>
                    <a:pt x="449" y="120"/>
                  </a:lnTo>
                  <a:lnTo>
                    <a:pt x="403" y="165"/>
                  </a:lnTo>
                  <a:lnTo>
                    <a:pt x="356" y="214"/>
                  </a:lnTo>
                  <a:lnTo>
                    <a:pt x="259" y="318"/>
                  </a:lnTo>
                  <a:lnTo>
                    <a:pt x="158" y="427"/>
                  </a:lnTo>
                  <a:lnTo>
                    <a:pt x="107" y="481"/>
                  </a:lnTo>
                  <a:lnTo>
                    <a:pt x="56" y="532"/>
                  </a:lnTo>
                  <a:lnTo>
                    <a:pt x="56" y="532"/>
                  </a:lnTo>
                  <a:lnTo>
                    <a:pt x="53" y="520"/>
                  </a:lnTo>
                  <a:lnTo>
                    <a:pt x="52" y="504"/>
                  </a:lnTo>
                  <a:lnTo>
                    <a:pt x="51" y="489"/>
                  </a:lnTo>
                  <a:lnTo>
                    <a:pt x="52" y="473"/>
                  </a:lnTo>
                  <a:lnTo>
                    <a:pt x="52" y="473"/>
                  </a:lnTo>
                  <a:lnTo>
                    <a:pt x="54" y="473"/>
                  </a:lnTo>
                  <a:lnTo>
                    <a:pt x="54" y="4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6"/>
            <p:cNvSpPr>
              <a:spLocks noEditPoints="1"/>
            </p:cNvSpPr>
            <p:nvPr/>
          </p:nvSpPr>
          <p:spPr bwMode="auto">
            <a:xfrm>
              <a:off x="8804276" y="2384425"/>
              <a:ext cx="173038" cy="107950"/>
            </a:xfrm>
            <a:custGeom>
              <a:avLst/>
              <a:gdLst>
                <a:gd name="T0" fmla="*/ 71 w 652"/>
                <a:gd name="T1" fmla="*/ 404 h 408"/>
                <a:gd name="T2" fmla="*/ 88 w 652"/>
                <a:gd name="T3" fmla="*/ 401 h 408"/>
                <a:gd name="T4" fmla="*/ 151 w 652"/>
                <a:gd name="T5" fmla="*/ 408 h 408"/>
                <a:gd name="T6" fmla="*/ 207 w 652"/>
                <a:gd name="T7" fmla="*/ 408 h 408"/>
                <a:gd name="T8" fmla="*/ 267 w 652"/>
                <a:gd name="T9" fmla="*/ 389 h 408"/>
                <a:gd name="T10" fmla="*/ 324 w 652"/>
                <a:gd name="T11" fmla="*/ 374 h 408"/>
                <a:gd name="T12" fmla="*/ 391 w 652"/>
                <a:gd name="T13" fmla="*/ 344 h 408"/>
                <a:gd name="T14" fmla="*/ 415 w 652"/>
                <a:gd name="T15" fmla="*/ 344 h 408"/>
                <a:gd name="T16" fmla="*/ 434 w 652"/>
                <a:gd name="T17" fmla="*/ 327 h 408"/>
                <a:gd name="T18" fmla="*/ 546 w 652"/>
                <a:gd name="T19" fmla="*/ 313 h 408"/>
                <a:gd name="T20" fmla="*/ 629 w 652"/>
                <a:gd name="T21" fmla="*/ 232 h 408"/>
                <a:gd name="T22" fmla="*/ 652 w 652"/>
                <a:gd name="T23" fmla="*/ 148 h 408"/>
                <a:gd name="T24" fmla="*/ 639 w 652"/>
                <a:gd name="T25" fmla="*/ 88 h 408"/>
                <a:gd name="T26" fmla="*/ 580 w 652"/>
                <a:gd name="T27" fmla="*/ 28 h 408"/>
                <a:gd name="T28" fmla="*/ 503 w 652"/>
                <a:gd name="T29" fmla="*/ 4 h 408"/>
                <a:gd name="T30" fmla="*/ 404 w 652"/>
                <a:gd name="T31" fmla="*/ 7 h 408"/>
                <a:gd name="T32" fmla="*/ 281 w 652"/>
                <a:gd name="T33" fmla="*/ 46 h 408"/>
                <a:gd name="T34" fmla="*/ 114 w 652"/>
                <a:gd name="T35" fmla="*/ 147 h 408"/>
                <a:gd name="T36" fmla="*/ 22 w 652"/>
                <a:gd name="T37" fmla="*/ 240 h 408"/>
                <a:gd name="T38" fmla="*/ 0 w 652"/>
                <a:gd name="T39" fmla="*/ 315 h 408"/>
                <a:gd name="T40" fmla="*/ 29 w 652"/>
                <a:gd name="T41" fmla="*/ 373 h 408"/>
                <a:gd name="T42" fmla="*/ 76 w 652"/>
                <a:gd name="T43" fmla="*/ 362 h 408"/>
                <a:gd name="T44" fmla="*/ 99 w 652"/>
                <a:gd name="T45" fmla="*/ 274 h 408"/>
                <a:gd name="T46" fmla="*/ 132 w 652"/>
                <a:gd name="T47" fmla="*/ 244 h 408"/>
                <a:gd name="T48" fmla="*/ 200 w 652"/>
                <a:gd name="T49" fmla="*/ 370 h 408"/>
                <a:gd name="T50" fmla="*/ 112 w 652"/>
                <a:gd name="T51" fmla="*/ 371 h 408"/>
                <a:gd name="T52" fmla="*/ 291 w 652"/>
                <a:gd name="T53" fmla="*/ 177 h 408"/>
                <a:gd name="T54" fmla="*/ 200 w 652"/>
                <a:gd name="T55" fmla="*/ 370 h 408"/>
                <a:gd name="T56" fmla="*/ 510 w 652"/>
                <a:gd name="T57" fmla="*/ 145 h 408"/>
                <a:gd name="T58" fmla="*/ 405 w 652"/>
                <a:gd name="T59" fmla="*/ 313 h 408"/>
                <a:gd name="T60" fmla="*/ 615 w 652"/>
                <a:gd name="T61" fmla="*/ 160 h 408"/>
                <a:gd name="T62" fmla="*/ 593 w 652"/>
                <a:gd name="T63" fmla="*/ 227 h 408"/>
                <a:gd name="T64" fmla="*/ 549 w 652"/>
                <a:gd name="T65" fmla="*/ 268 h 408"/>
                <a:gd name="T66" fmla="*/ 537 w 652"/>
                <a:gd name="T67" fmla="*/ 266 h 408"/>
                <a:gd name="T68" fmla="*/ 593 w 652"/>
                <a:gd name="T69" fmla="*/ 164 h 408"/>
                <a:gd name="T70" fmla="*/ 447 w 652"/>
                <a:gd name="T71" fmla="*/ 37 h 408"/>
                <a:gd name="T72" fmla="*/ 545 w 652"/>
                <a:gd name="T73" fmla="*/ 51 h 408"/>
                <a:gd name="T74" fmla="*/ 432 w 652"/>
                <a:gd name="T75" fmla="*/ 189 h 408"/>
                <a:gd name="T76" fmla="*/ 474 w 652"/>
                <a:gd name="T77" fmla="*/ 93 h 408"/>
                <a:gd name="T78" fmla="*/ 462 w 652"/>
                <a:gd name="T79" fmla="*/ 75 h 408"/>
                <a:gd name="T80" fmla="*/ 379 w 652"/>
                <a:gd name="T81" fmla="*/ 179 h 408"/>
                <a:gd name="T82" fmla="*/ 253 w 652"/>
                <a:gd name="T83" fmla="*/ 332 h 408"/>
                <a:gd name="T84" fmla="*/ 338 w 652"/>
                <a:gd name="T85" fmla="*/ 124 h 408"/>
                <a:gd name="T86" fmla="*/ 338 w 652"/>
                <a:gd name="T87" fmla="*/ 76 h 408"/>
                <a:gd name="T88" fmla="*/ 224 w 652"/>
                <a:gd name="T89" fmla="*/ 198 h 408"/>
                <a:gd name="T90" fmla="*/ 191 w 652"/>
                <a:gd name="T91" fmla="*/ 185 h 408"/>
                <a:gd name="T92" fmla="*/ 213 w 652"/>
                <a:gd name="T93" fmla="*/ 128 h 408"/>
                <a:gd name="T94" fmla="*/ 308 w 652"/>
                <a:gd name="T95" fmla="*/ 74 h 408"/>
                <a:gd name="T96" fmla="*/ 155 w 652"/>
                <a:gd name="T97" fmla="*/ 161 h 408"/>
                <a:gd name="T98" fmla="*/ 118 w 652"/>
                <a:gd name="T99" fmla="*/ 212 h 408"/>
                <a:gd name="T100" fmla="*/ 47 w 652"/>
                <a:gd name="T101" fmla="*/ 341 h 408"/>
                <a:gd name="T102" fmla="*/ 35 w 652"/>
                <a:gd name="T103" fmla="*/ 303 h 408"/>
                <a:gd name="T104" fmla="*/ 68 w 652"/>
                <a:gd name="T105" fmla="*/ 236 h 408"/>
                <a:gd name="T106" fmla="*/ 155 w 652"/>
                <a:gd name="T107" fmla="*/ 161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2" h="408">
                  <a:moveTo>
                    <a:pt x="63" y="392"/>
                  </a:moveTo>
                  <a:lnTo>
                    <a:pt x="63" y="392"/>
                  </a:lnTo>
                  <a:lnTo>
                    <a:pt x="64" y="397"/>
                  </a:lnTo>
                  <a:lnTo>
                    <a:pt x="65" y="399"/>
                  </a:lnTo>
                  <a:lnTo>
                    <a:pt x="68" y="403"/>
                  </a:lnTo>
                  <a:lnTo>
                    <a:pt x="71" y="404"/>
                  </a:lnTo>
                  <a:lnTo>
                    <a:pt x="75" y="405"/>
                  </a:lnTo>
                  <a:lnTo>
                    <a:pt x="78" y="405"/>
                  </a:lnTo>
                  <a:lnTo>
                    <a:pt x="82" y="404"/>
                  </a:lnTo>
                  <a:lnTo>
                    <a:pt x="85" y="402"/>
                  </a:lnTo>
                  <a:lnTo>
                    <a:pt x="85" y="402"/>
                  </a:lnTo>
                  <a:lnTo>
                    <a:pt x="88" y="401"/>
                  </a:lnTo>
                  <a:lnTo>
                    <a:pt x="88" y="401"/>
                  </a:lnTo>
                  <a:lnTo>
                    <a:pt x="97" y="403"/>
                  </a:lnTo>
                  <a:lnTo>
                    <a:pt x="106" y="405"/>
                  </a:lnTo>
                  <a:lnTo>
                    <a:pt x="106" y="405"/>
                  </a:lnTo>
                  <a:lnTo>
                    <a:pt x="129" y="406"/>
                  </a:lnTo>
                  <a:lnTo>
                    <a:pt x="151" y="408"/>
                  </a:lnTo>
                  <a:lnTo>
                    <a:pt x="173" y="406"/>
                  </a:lnTo>
                  <a:lnTo>
                    <a:pt x="196" y="404"/>
                  </a:lnTo>
                  <a:lnTo>
                    <a:pt x="196" y="404"/>
                  </a:lnTo>
                  <a:lnTo>
                    <a:pt x="199" y="406"/>
                  </a:lnTo>
                  <a:lnTo>
                    <a:pt x="203" y="408"/>
                  </a:lnTo>
                  <a:lnTo>
                    <a:pt x="207" y="408"/>
                  </a:lnTo>
                  <a:lnTo>
                    <a:pt x="212" y="405"/>
                  </a:lnTo>
                  <a:lnTo>
                    <a:pt x="212" y="405"/>
                  </a:lnTo>
                  <a:lnTo>
                    <a:pt x="216" y="401"/>
                  </a:lnTo>
                  <a:lnTo>
                    <a:pt x="216" y="401"/>
                  </a:lnTo>
                  <a:lnTo>
                    <a:pt x="242" y="395"/>
                  </a:lnTo>
                  <a:lnTo>
                    <a:pt x="267" y="389"/>
                  </a:lnTo>
                  <a:lnTo>
                    <a:pt x="291" y="382"/>
                  </a:lnTo>
                  <a:lnTo>
                    <a:pt x="315" y="375"/>
                  </a:lnTo>
                  <a:lnTo>
                    <a:pt x="315" y="375"/>
                  </a:lnTo>
                  <a:lnTo>
                    <a:pt x="318" y="375"/>
                  </a:lnTo>
                  <a:lnTo>
                    <a:pt x="320" y="375"/>
                  </a:lnTo>
                  <a:lnTo>
                    <a:pt x="324" y="374"/>
                  </a:lnTo>
                  <a:lnTo>
                    <a:pt x="326" y="371"/>
                  </a:lnTo>
                  <a:lnTo>
                    <a:pt x="326" y="371"/>
                  </a:lnTo>
                  <a:lnTo>
                    <a:pt x="326" y="370"/>
                  </a:lnTo>
                  <a:lnTo>
                    <a:pt x="326" y="370"/>
                  </a:lnTo>
                  <a:lnTo>
                    <a:pt x="359" y="358"/>
                  </a:lnTo>
                  <a:lnTo>
                    <a:pt x="391" y="344"/>
                  </a:lnTo>
                  <a:lnTo>
                    <a:pt x="391" y="344"/>
                  </a:lnTo>
                  <a:lnTo>
                    <a:pt x="402" y="340"/>
                  </a:lnTo>
                  <a:lnTo>
                    <a:pt x="402" y="340"/>
                  </a:lnTo>
                  <a:lnTo>
                    <a:pt x="407" y="343"/>
                  </a:lnTo>
                  <a:lnTo>
                    <a:pt x="413" y="344"/>
                  </a:lnTo>
                  <a:lnTo>
                    <a:pt x="415" y="344"/>
                  </a:lnTo>
                  <a:lnTo>
                    <a:pt x="419" y="343"/>
                  </a:lnTo>
                  <a:lnTo>
                    <a:pt x="421" y="342"/>
                  </a:lnTo>
                  <a:lnTo>
                    <a:pt x="423" y="340"/>
                  </a:lnTo>
                  <a:lnTo>
                    <a:pt x="423" y="340"/>
                  </a:lnTo>
                  <a:lnTo>
                    <a:pt x="434" y="327"/>
                  </a:lnTo>
                  <a:lnTo>
                    <a:pt x="434" y="327"/>
                  </a:lnTo>
                  <a:lnTo>
                    <a:pt x="453" y="330"/>
                  </a:lnTo>
                  <a:lnTo>
                    <a:pt x="473" y="332"/>
                  </a:lnTo>
                  <a:lnTo>
                    <a:pt x="491" y="330"/>
                  </a:lnTo>
                  <a:lnTo>
                    <a:pt x="511" y="327"/>
                  </a:lnTo>
                  <a:lnTo>
                    <a:pt x="529" y="321"/>
                  </a:lnTo>
                  <a:lnTo>
                    <a:pt x="546" y="313"/>
                  </a:lnTo>
                  <a:lnTo>
                    <a:pt x="564" y="302"/>
                  </a:lnTo>
                  <a:lnTo>
                    <a:pt x="579" y="292"/>
                  </a:lnTo>
                  <a:lnTo>
                    <a:pt x="594" y="279"/>
                  </a:lnTo>
                  <a:lnTo>
                    <a:pt x="607" y="265"/>
                  </a:lnTo>
                  <a:lnTo>
                    <a:pt x="619" y="248"/>
                  </a:lnTo>
                  <a:lnTo>
                    <a:pt x="629" y="232"/>
                  </a:lnTo>
                  <a:lnTo>
                    <a:pt x="638" y="215"/>
                  </a:lnTo>
                  <a:lnTo>
                    <a:pt x="645" y="197"/>
                  </a:lnTo>
                  <a:lnTo>
                    <a:pt x="649" y="178"/>
                  </a:lnTo>
                  <a:lnTo>
                    <a:pt x="652" y="160"/>
                  </a:lnTo>
                  <a:lnTo>
                    <a:pt x="652" y="160"/>
                  </a:lnTo>
                  <a:lnTo>
                    <a:pt x="652" y="148"/>
                  </a:lnTo>
                  <a:lnTo>
                    <a:pt x="652" y="137"/>
                  </a:lnTo>
                  <a:lnTo>
                    <a:pt x="651" y="127"/>
                  </a:lnTo>
                  <a:lnTo>
                    <a:pt x="648" y="116"/>
                  </a:lnTo>
                  <a:lnTo>
                    <a:pt x="646" y="107"/>
                  </a:lnTo>
                  <a:lnTo>
                    <a:pt x="642" y="97"/>
                  </a:lnTo>
                  <a:lnTo>
                    <a:pt x="639" y="88"/>
                  </a:lnTo>
                  <a:lnTo>
                    <a:pt x="634" y="80"/>
                  </a:lnTo>
                  <a:lnTo>
                    <a:pt x="624" y="65"/>
                  </a:lnTo>
                  <a:lnTo>
                    <a:pt x="611" y="51"/>
                  </a:lnTo>
                  <a:lnTo>
                    <a:pt x="597" y="39"/>
                  </a:lnTo>
                  <a:lnTo>
                    <a:pt x="580" y="28"/>
                  </a:lnTo>
                  <a:lnTo>
                    <a:pt x="580" y="28"/>
                  </a:lnTo>
                  <a:lnTo>
                    <a:pt x="578" y="27"/>
                  </a:lnTo>
                  <a:lnTo>
                    <a:pt x="578" y="27"/>
                  </a:lnTo>
                  <a:lnTo>
                    <a:pt x="560" y="19"/>
                  </a:lnTo>
                  <a:lnTo>
                    <a:pt x="542" y="12"/>
                  </a:lnTo>
                  <a:lnTo>
                    <a:pt x="523" y="7"/>
                  </a:lnTo>
                  <a:lnTo>
                    <a:pt x="503" y="4"/>
                  </a:lnTo>
                  <a:lnTo>
                    <a:pt x="484" y="1"/>
                  </a:lnTo>
                  <a:lnTo>
                    <a:pt x="464" y="0"/>
                  </a:lnTo>
                  <a:lnTo>
                    <a:pt x="445" y="1"/>
                  </a:lnTo>
                  <a:lnTo>
                    <a:pt x="425" y="4"/>
                  </a:lnTo>
                  <a:lnTo>
                    <a:pt x="425" y="4"/>
                  </a:lnTo>
                  <a:lnTo>
                    <a:pt x="404" y="7"/>
                  </a:lnTo>
                  <a:lnTo>
                    <a:pt x="383" y="12"/>
                  </a:lnTo>
                  <a:lnTo>
                    <a:pt x="361" y="17"/>
                  </a:lnTo>
                  <a:lnTo>
                    <a:pt x="342" y="23"/>
                  </a:lnTo>
                  <a:lnTo>
                    <a:pt x="320" y="30"/>
                  </a:lnTo>
                  <a:lnTo>
                    <a:pt x="301" y="38"/>
                  </a:lnTo>
                  <a:lnTo>
                    <a:pt x="281" y="46"/>
                  </a:lnTo>
                  <a:lnTo>
                    <a:pt x="261" y="55"/>
                  </a:lnTo>
                  <a:lnTo>
                    <a:pt x="222" y="75"/>
                  </a:lnTo>
                  <a:lnTo>
                    <a:pt x="185" y="97"/>
                  </a:lnTo>
                  <a:lnTo>
                    <a:pt x="148" y="121"/>
                  </a:lnTo>
                  <a:lnTo>
                    <a:pt x="114" y="147"/>
                  </a:lnTo>
                  <a:lnTo>
                    <a:pt x="114" y="147"/>
                  </a:lnTo>
                  <a:lnTo>
                    <a:pt x="95" y="162"/>
                  </a:lnTo>
                  <a:lnTo>
                    <a:pt x="75" y="179"/>
                  </a:lnTo>
                  <a:lnTo>
                    <a:pt x="55" y="198"/>
                  </a:lnTo>
                  <a:lnTo>
                    <a:pt x="37" y="219"/>
                  </a:lnTo>
                  <a:lnTo>
                    <a:pt x="29" y="230"/>
                  </a:lnTo>
                  <a:lnTo>
                    <a:pt x="22" y="240"/>
                  </a:lnTo>
                  <a:lnTo>
                    <a:pt x="16" y="252"/>
                  </a:lnTo>
                  <a:lnTo>
                    <a:pt x="10" y="264"/>
                  </a:lnTo>
                  <a:lnTo>
                    <a:pt x="6" y="277"/>
                  </a:lnTo>
                  <a:lnTo>
                    <a:pt x="2" y="289"/>
                  </a:lnTo>
                  <a:lnTo>
                    <a:pt x="1" y="302"/>
                  </a:lnTo>
                  <a:lnTo>
                    <a:pt x="0" y="315"/>
                  </a:lnTo>
                  <a:lnTo>
                    <a:pt x="0" y="315"/>
                  </a:lnTo>
                  <a:lnTo>
                    <a:pt x="1" y="329"/>
                  </a:lnTo>
                  <a:lnTo>
                    <a:pt x="6" y="342"/>
                  </a:lnTo>
                  <a:lnTo>
                    <a:pt x="11" y="354"/>
                  </a:lnTo>
                  <a:lnTo>
                    <a:pt x="19" y="364"/>
                  </a:lnTo>
                  <a:lnTo>
                    <a:pt x="29" y="373"/>
                  </a:lnTo>
                  <a:lnTo>
                    <a:pt x="40" y="381"/>
                  </a:lnTo>
                  <a:lnTo>
                    <a:pt x="51" y="388"/>
                  </a:lnTo>
                  <a:lnTo>
                    <a:pt x="63" y="392"/>
                  </a:lnTo>
                  <a:lnTo>
                    <a:pt x="63" y="392"/>
                  </a:lnTo>
                  <a:close/>
                  <a:moveTo>
                    <a:pt x="76" y="362"/>
                  </a:moveTo>
                  <a:lnTo>
                    <a:pt x="76" y="362"/>
                  </a:lnTo>
                  <a:lnTo>
                    <a:pt x="65" y="357"/>
                  </a:lnTo>
                  <a:lnTo>
                    <a:pt x="56" y="350"/>
                  </a:lnTo>
                  <a:lnTo>
                    <a:pt x="56" y="350"/>
                  </a:lnTo>
                  <a:lnTo>
                    <a:pt x="77" y="312"/>
                  </a:lnTo>
                  <a:lnTo>
                    <a:pt x="88" y="293"/>
                  </a:lnTo>
                  <a:lnTo>
                    <a:pt x="99" y="274"/>
                  </a:lnTo>
                  <a:lnTo>
                    <a:pt x="112" y="257"/>
                  </a:lnTo>
                  <a:lnTo>
                    <a:pt x="125" y="239"/>
                  </a:lnTo>
                  <a:lnTo>
                    <a:pt x="138" y="223"/>
                  </a:lnTo>
                  <a:lnTo>
                    <a:pt x="152" y="205"/>
                  </a:lnTo>
                  <a:lnTo>
                    <a:pt x="152" y="205"/>
                  </a:lnTo>
                  <a:lnTo>
                    <a:pt x="132" y="244"/>
                  </a:lnTo>
                  <a:lnTo>
                    <a:pt x="112" y="284"/>
                  </a:lnTo>
                  <a:lnTo>
                    <a:pt x="93" y="322"/>
                  </a:lnTo>
                  <a:lnTo>
                    <a:pt x="76" y="362"/>
                  </a:lnTo>
                  <a:lnTo>
                    <a:pt x="76" y="362"/>
                  </a:lnTo>
                  <a:close/>
                  <a:moveTo>
                    <a:pt x="200" y="370"/>
                  </a:moveTo>
                  <a:lnTo>
                    <a:pt x="200" y="370"/>
                  </a:lnTo>
                  <a:lnTo>
                    <a:pt x="180" y="373"/>
                  </a:lnTo>
                  <a:lnTo>
                    <a:pt x="159" y="375"/>
                  </a:lnTo>
                  <a:lnTo>
                    <a:pt x="159" y="375"/>
                  </a:lnTo>
                  <a:lnTo>
                    <a:pt x="138" y="374"/>
                  </a:lnTo>
                  <a:lnTo>
                    <a:pt x="112" y="371"/>
                  </a:lnTo>
                  <a:lnTo>
                    <a:pt x="112" y="371"/>
                  </a:lnTo>
                  <a:lnTo>
                    <a:pt x="161" y="318"/>
                  </a:lnTo>
                  <a:lnTo>
                    <a:pt x="209" y="261"/>
                  </a:lnTo>
                  <a:lnTo>
                    <a:pt x="255" y="205"/>
                  </a:lnTo>
                  <a:lnTo>
                    <a:pt x="302" y="148"/>
                  </a:lnTo>
                  <a:lnTo>
                    <a:pt x="302" y="148"/>
                  </a:lnTo>
                  <a:lnTo>
                    <a:pt x="291" y="177"/>
                  </a:lnTo>
                  <a:lnTo>
                    <a:pt x="281" y="205"/>
                  </a:lnTo>
                  <a:lnTo>
                    <a:pt x="269" y="233"/>
                  </a:lnTo>
                  <a:lnTo>
                    <a:pt x="256" y="261"/>
                  </a:lnTo>
                  <a:lnTo>
                    <a:pt x="229" y="315"/>
                  </a:lnTo>
                  <a:lnTo>
                    <a:pt x="200" y="370"/>
                  </a:lnTo>
                  <a:lnTo>
                    <a:pt x="200" y="370"/>
                  </a:lnTo>
                  <a:close/>
                  <a:moveTo>
                    <a:pt x="405" y="313"/>
                  </a:moveTo>
                  <a:lnTo>
                    <a:pt x="405" y="313"/>
                  </a:lnTo>
                  <a:lnTo>
                    <a:pt x="360" y="330"/>
                  </a:lnTo>
                  <a:lnTo>
                    <a:pt x="360" y="330"/>
                  </a:lnTo>
                  <a:lnTo>
                    <a:pt x="435" y="238"/>
                  </a:lnTo>
                  <a:lnTo>
                    <a:pt x="510" y="145"/>
                  </a:lnTo>
                  <a:lnTo>
                    <a:pt x="510" y="145"/>
                  </a:lnTo>
                  <a:lnTo>
                    <a:pt x="485" y="189"/>
                  </a:lnTo>
                  <a:lnTo>
                    <a:pt x="460" y="230"/>
                  </a:lnTo>
                  <a:lnTo>
                    <a:pt x="433" y="272"/>
                  </a:lnTo>
                  <a:lnTo>
                    <a:pt x="405" y="313"/>
                  </a:lnTo>
                  <a:lnTo>
                    <a:pt x="405" y="313"/>
                  </a:lnTo>
                  <a:close/>
                  <a:moveTo>
                    <a:pt x="611" y="120"/>
                  </a:moveTo>
                  <a:lnTo>
                    <a:pt x="611" y="120"/>
                  </a:lnTo>
                  <a:lnTo>
                    <a:pt x="613" y="128"/>
                  </a:lnTo>
                  <a:lnTo>
                    <a:pt x="614" y="138"/>
                  </a:lnTo>
                  <a:lnTo>
                    <a:pt x="615" y="149"/>
                  </a:lnTo>
                  <a:lnTo>
                    <a:pt x="615" y="160"/>
                  </a:lnTo>
                  <a:lnTo>
                    <a:pt x="615" y="160"/>
                  </a:lnTo>
                  <a:lnTo>
                    <a:pt x="614" y="174"/>
                  </a:lnTo>
                  <a:lnTo>
                    <a:pt x="612" y="188"/>
                  </a:lnTo>
                  <a:lnTo>
                    <a:pt x="607" y="202"/>
                  </a:lnTo>
                  <a:lnTo>
                    <a:pt x="600" y="215"/>
                  </a:lnTo>
                  <a:lnTo>
                    <a:pt x="593" y="227"/>
                  </a:lnTo>
                  <a:lnTo>
                    <a:pt x="584" y="238"/>
                  </a:lnTo>
                  <a:lnTo>
                    <a:pt x="574" y="250"/>
                  </a:lnTo>
                  <a:lnTo>
                    <a:pt x="564" y="259"/>
                  </a:lnTo>
                  <a:lnTo>
                    <a:pt x="564" y="259"/>
                  </a:lnTo>
                  <a:lnTo>
                    <a:pt x="557" y="265"/>
                  </a:lnTo>
                  <a:lnTo>
                    <a:pt x="549" y="268"/>
                  </a:lnTo>
                  <a:lnTo>
                    <a:pt x="549" y="268"/>
                  </a:lnTo>
                  <a:lnTo>
                    <a:pt x="546" y="267"/>
                  </a:lnTo>
                  <a:lnTo>
                    <a:pt x="544" y="266"/>
                  </a:lnTo>
                  <a:lnTo>
                    <a:pt x="541" y="266"/>
                  </a:lnTo>
                  <a:lnTo>
                    <a:pt x="537" y="266"/>
                  </a:lnTo>
                  <a:lnTo>
                    <a:pt x="537" y="266"/>
                  </a:lnTo>
                  <a:lnTo>
                    <a:pt x="539" y="265"/>
                  </a:lnTo>
                  <a:lnTo>
                    <a:pt x="544" y="260"/>
                  </a:lnTo>
                  <a:lnTo>
                    <a:pt x="552" y="248"/>
                  </a:lnTo>
                  <a:lnTo>
                    <a:pt x="562" y="231"/>
                  </a:lnTo>
                  <a:lnTo>
                    <a:pt x="572" y="210"/>
                  </a:lnTo>
                  <a:lnTo>
                    <a:pt x="593" y="164"/>
                  </a:lnTo>
                  <a:lnTo>
                    <a:pt x="611" y="120"/>
                  </a:lnTo>
                  <a:lnTo>
                    <a:pt x="611" y="120"/>
                  </a:lnTo>
                  <a:close/>
                  <a:moveTo>
                    <a:pt x="414" y="41"/>
                  </a:moveTo>
                  <a:lnTo>
                    <a:pt x="414" y="41"/>
                  </a:lnTo>
                  <a:lnTo>
                    <a:pt x="430" y="39"/>
                  </a:lnTo>
                  <a:lnTo>
                    <a:pt x="447" y="37"/>
                  </a:lnTo>
                  <a:lnTo>
                    <a:pt x="464" y="37"/>
                  </a:lnTo>
                  <a:lnTo>
                    <a:pt x="481" y="37"/>
                  </a:lnTo>
                  <a:lnTo>
                    <a:pt x="498" y="39"/>
                  </a:lnTo>
                  <a:lnTo>
                    <a:pt x="515" y="41"/>
                  </a:lnTo>
                  <a:lnTo>
                    <a:pt x="530" y="46"/>
                  </a:lnTo>
                  <a:lnTo>
                    <a:pt x="545" y="51"/>
                  </a:lnTo>
                  <a:lnTo>
                    <a:pt x="545" y="51"/>
                  </a:lnTo>
                  <a:lnTo>
                    <a:pt x="514" y="94"/>
                  </a:lnTo>
                  <a:lnTo>
                    <a:pt x="482" y="135"/>
                  </a:lnTo>
                  <a:lnTo>
                    <a:pt x="415" y="218"/>
                  </a:lnTo>
                  <a:lnTo>
                    <a:pt x="415" y="218"/>
                  </a:lnTo>
                  <a:lnTo>
                    <a:pt x="432" y="189"/>
                  </a:lnTo>
                  <a:lnTo>
                    <a:pt x="446" y="158"/>
                  </a:lnTo>
                  <a:lnTo>
                    <a:pt x="460" y="127"/>
                  </a:lnTo>
                  <a:lnTo>
                    <a:pt x="473" y="95"/>
                  </a:lnTo>
                  <a:lnTo>
                    <a:pt x="473" y="95"/>
                  </a:lnTo>
                  <a:lnTo>
                    <a:pt x="473" y="95"/>
                  </a:lnTo>
                  <a:lnTo>
                    <a:pt x="474" y="93"/>
                  </a:lnTo>
                  <a:lnTo>
                    <a:pt x="474" y="93"/>
                  </a:lnTo>
                  <a:lnTo>
                    <a:pt x="475" y="87"/>
                  </a:lnTo>
                  <a:lnTo>
                    <a:pt x="474" y="82"/>
                  </a:lnTo>
                  <a:lnTo>
                    <a:pt x="470" y="79"/>
                  </a:lnTo>
                  <a:lnTo>
                    <a:pt x="467" y="76"/>
                  </a:lnTo>
                  <a:lnTo>
                    <a:pt x="462" y="75"/>
                  </a:lnTo>
                  <a:lnTo>
                    <a:pt x="456" y="75"/>
                  </a:lnTo>
                  <a:lnTo>
                    <a:pt x="452" y="78"/>
                  </a:lnTo>
                  <a:lnTo>
                    <a:pt x="448" y="81"/>
                  </a:lnTo>
                  <a:lnTo>
                    <a:pt x="448" y="81"/>
                  </a:lnTo>
                  <a:lnTo>
                    <a:pt x="402" y="147"/>
                  </a:lnTo>
                  <a:lnTo>
                    <a:pt x="379" y="179"/>
                  </a:lnTo>
                  <a:lnTo>
                    <a:pt x="356" y="211"/>
                  </a:lnTo>
                  <a:lnTo>
                    <a:pt x="331" y="243"/>
                  </a:lnTo>
                  <a:lnTo>
                    <a:pt x="306" y="273"/>
                  </a:lnTo>
                  <a:lnTo>
                    <a:pt x="280" y="302"/>
                  </a:lnTo>
                  <a:lnTo>
                    <a:pt x="253" y="332"/>
                  </a:lnTo>
                  <a:lnTo>
                    <a:pt x="253" y="332"/>
                  </a:lnTo>
                  <a:lnTo>
                    <a:pt x="281" y="274"/>
                  </a:lnTo>
                  <a:lnTo>
                    <a:pt x="295" y="245"/>
                  </a:lnTo>
                  <a:lnTo>
                    <a:pt x="308" y="216"/>
                  </a:lnTo>
                  <a:lnTo>
                    <a:pt x="319" y="185"/>
                  </a:lnTo>
                  <a:lnTo>
                    <a:pt x="330" y="155"/>
                  </a:lnTo>
                  <a:lnTo>
                    <a:pt x="338" y="124"/>
                  </a:lnTo>
                  <a:lnTo>
                    <a:pt x="345" y="93"/>
                  </a:lnTo>
                  <a:lnTo>
                    <a:pt x="345" y="93"/>
                  </a:lnTo>
                  <a:lnTo>
                    <a:pt x="346" y="88"/>
                  </a:lnTo>
                  <a:lnTo>
                    <a:pt x="344" y="83"/>
                  </a:lnTo>
                  <a:lnTo>
                    <a:pt x="342" y="80"/>
                  </a:lnTo>
                  <a:lnTo>
                    <a:pt x="338" y="76"/>
                  </a:lnTo>
                  <a:lnTo>
                    <a:pt x="335" y="74"/>
                  </a:lnTo>
                  <a:lnTo>
                    <a:pt x="331" y="74"/>
                  </a:lnTo>
                  <a:lnTo>
                    <a:pt x="326" y="75"/>
                  </a:lnTo>
                  <a:lnTo>
                    <a:pt x="323" y="79"/>
                  </a:lnTo>
                  <a:lnTo>
                    <a:pt x="323" y="79"/>
                  </a:lnTo>
                  <a:lnTo>
                    <a:pt x="224" y="198"/>
                  </a:lnTo>
                  <a:lnTo>
                    <a:pt x="175" y="258"/>
                  </a:lnTo>
                  <a:lnTo>
                    <a:pt x="125" y="316"/>
                  </a:lnTo>
                  <a:lnTo>
                    <a:pt x="125" y="316"/>
                  </a:lnTo>
                  <a:lnTo>
                    <a:pt x="146" y="273"/>
                  </a:lnTo>
                  <a:lnTo>
                    <a:pt x="168" y="229"/>
                  </a:lnTo>
                  <a:lnTo>
                    <a:pt x="191" y="185"/>
                  </a:lnTo>
                  <a:lnTo>
                    <a:pt x="215" y="143"/>
                  </a:lnTo>
                  <a:lnTo>
                    <a:pt x="215" y="143"/>
                  </a:lnTo>
                  <a:lnTo>
                    <a:pt x="216" y="140"/>
                  </a:lnTo>
                  <a:lnTo>
                    <a:pt x="216" y="137"/>
                  </a:lnTo>
                  <a:lnTo>
                    <a:pt x="215" y="133"/>
                  </a:lnTo>
                  <a:lnTo>
                    <a:pt x="213" y="128"/>
                  </a:lnTo>
                  <a:lnTo>
                    <a:pt x="208" y="126"/>
                  </a:lnTo>
                  <a:lnTo>
                    <a:pt x="208" y="126"/>
                  </a:lnTo>
                  <a:lnTo>
                    <a:pt x="232" y="112"/>
                  </a:lnTo>
                  <a:lnTo>
                    <a:pt x="256" y="99"/>
                  </a:lnTo>
                  <a:lnTo>
                    <a:pt x="282" y="86"/>
                  </a:lnTo>
                  <a:lnTo>
                    <a:pt x="308" y="74"/>
                  </a:lnTo>
                  <a:lnTo>
                    <a:pt x="333" y="65"/>
                  </a:lnTo>
                  <a:lnTo>
                    <a:pt x="360" y="55"/>
                  </a:lnTo>
                  <a:lnTo>
                    <a:pt x="387" y="47"/>
                  </a:lnTo>
                  <a:lnTo>
                    <a:pt x="414" y="41"/>
                  </a:lnTo>
                  <a:lnTo>
                    <a:pt x="414" y="41"/>
                  </a:lnTo>
                  <a:close/>
                  <a:moveTo>
                    <a:pt x="155" y="161"/>
                  </a:moveTo>
                  <a:lnTo>
                    <a:pt x="155" y="161"/>
                  </a:lnTo>
                  <a:lnTo>
                    <a:pt x="178" y="145"/>
                  </a:lnTo>
                  <a:lnTo>
                    <a:pt x="178" y="145"/>
                  </a:lnTo>
                  <a:lnTo>
                    <a:pt x="157" y="168"/>
                  </a:lnTo>
                  <a:lnTo>
                    <a:pt x="137" y="190"/>
                  </a:lnTo>
                  <a:lnTo>
                    <a:pt x="118" y="212"/>
                  </a:lnTo>
                  <a:lnTo>
                    <a:pt x="102" y="237"/>
                  </a:lnTo>
                  <a:lnTo>
                    <a:pt x="86" y="261"/>
                  </a:lnTo>
                  <a:lnTo>
                    <a:pt x="71" y="287"/>
                  </a:lnTo>
                  <a:lnTo>
                    <a:pt x="58" y="313"/>
                  </a:lnTo>
                  <a:lnTo>
                    <a:pt x="47" y="341"/>
                  </a:lnTo>
                  <a:lnTo>
                    <a:pt x="47" y="341"/>
                  </a:lnTo>
                  <a:lnTo>
                    <a:pt x="42" y="335"/>
                  </a:lnTo>
                  <a:lnTo>
                    <a:pt x="40" y="329"/>
                  </a:lnTo>
                  <a:lnTo>
                    <a:pt x="37" y="322"/>
                  </a:lnTo>
                  <a:lnTo>
                    <a:pt x="35" y="315"/>
                  </a:lnTo>
                  <a:lnTo>
                    <a:pt x="35" y="315"/>
                  </a:lnTo>
                  <a:lnTo>
                    <a:pt x="35" y="303"/>
                  </a:lnTo>
                  <a:lnTo>
                    <a:pt x="37" y="292"/>
                  </a:lnTo>
                  <a:lnTo>
                    <a:pt x="41" y="280"/>
                  </a:lnTo>
                  <a:lnTo>
                    <a:pt x="45" y="268"/>
                  </a:lnTo>
                  <a:lnTo>
                    <a:pt x="52" y="258"/>
                  </a:lnTo>
                  <a:lnTo>
                    <a:pt x="59" y="246"/>
                  </a:lnTo>
                  <a:lnTo>
                    <a:pt x="68" y="236"/>
                  </a:lnTo>
                  <a:lnTo>
                    <a:pt x="77" y="226"/>
                  </a:lnTo>
                  <a:lnTo>
                    <a:pt x="97" y="206"/>
                  </a:lnTo>
                  <a:lnTo>
                    <a:pt x="117" y="189"/>
                  </a:lnTo>
                  <a:lnTo>
                    <a:pt x="137" y="174"/>
                  </a:lnTo>
                  <a:lnTo>
                    <a:pt x="155" y="161"/>
                  </a:lnTo>
                  <a:lnTo>
                    <a:pt x="155"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7"/>
            <p:cNvSpPr>
              <a:spLocks noEditPoints="1"/>
            </p:cNvSpPr>
            <p:nvPr/>
          </p:nvSpPr>
          <p:spPr bwMode="auto">
            <a:xfrm>
              <a:off x="9005888" y="2405063"/>
              <a:ext cx="128588" cy="117475"/>
            </a:xfrm>
            <a:custGeom>
              <a:avLst/>
              <a:gdLst>
                <a:gd name="T0" fmla="*/ 19 w 487"/>
                <a:gd name="T1" fmla="*/ 177 h 446"/>
                <a:gd name="T2" fmla="*/ 28 w 487"/>
                <a:gd name="T3" fmla="*/ 176 h 446"/>
                <a:gd name="T4" fmla="*/ 41 w 487"/>
                <a:gd name="T5" fmla="*/ 167 h 446"/>
                <a:gd name="T6" fmla="*/ 45 w 487"/>
                <a:gd name="T7" fmla="*/ 216 h 446"/>
                <a:gd name="T8" fmla="*/ 62 w 487"/>
                <a:gd name="T9" fmla="*/ 218 h 446"/>
                <a:gd name="T10" fmla="*/ 107 w 487"/>
                <a:gd name="T11" fmla="*/ 264 h 446"/>
                <a:gd name="T12" fmla="*/ 118 w 487"/>
                <a:gd name="T13" fmla="*/ 285 h 446"/>
                <a:gd name="T14" fmla="*/ 129 w 487"/>
                <a:gd name="T15" fmla="*/ 299 h 446"/>
                <a:gd name="T16" fmla="*/ 186 w 487"/>
                <a:gd name="T17" fmla="*/ 355 h 446"/>
                <a:gd name="T18" fmla="*/ 257 w 487"/>
                <a:gd name="T19" fmla="*/ 414 h 446"/>
                <a:gd name="T20" fmla="*/ 349 w 487"/>
                <a:gd name="T21" fmla="*/ 446 h 446"/>
                <a:gd name="T22" fmla="*/ 403 w 487"/>
                <a:gd name="T23" fmla="*/ 437 h 446"/>
                <a:gd name="T24" fmla="*/ 441 w 487"/>
                <a:gd name="T25" fmla="*/ 409 h 446"/>
                <a:gd name="T26" fmla="*/ 475 w 487"/>
                <a:gd name="T27" fmla="*/ 359 h 446"/>
                <a:gd name="T28" fmla="*/ 487 w 487"/>
                <a:gd name="T29" fmla="*/ 318 h 446"/>
                <a:gd name="T30" fmla="*/ 481 w 487"/>
                <a:gd name="T31" fmla="*/ 270 h 446"/>
                <a:gd name="T32" fmla="*/ 432 w 487"/>
                <a:gd name="T33" fmla="*/ 194 h 446"/>
                <a:gd name="T34" fmla="*/ 350 w 487"/>
                <a:gd name="T35" fmla="*/ 128 h 446"/>
                <a:gd name="T36" fmla="*/ 218 w 487"/>
                <a:gd name="T37" fmla="*/ 54 h 446"/>
                <a:gd name="T38" fmla="*/ 86 w 487"/>
                <a:gd name="T39" fmla="*/ 6 h 446"/>
                <a:gd name="T40" fmla="*/ 26 w 487"/>
                <a:gd name="T41" fmla="*/ 2 h 446"/>
                <a:gd name="T42" fmla="*/ 19 w 487"/>
                <a:gd name="T43" fmla="*/ 21 h 446"/>
                <a:gd name="T44" fmla="*/ 77 w 487"/>
                <a:gd name="T45" fmla="*/ 40 h 446"/>
                <a:gd name="T46" fmla="*/ 224 w 487"/>
                <a:gd name="T47" fmla="*/ 100 h 446"/>
                <a:gd name="T48" fmla="*/ 361 w 487"/>
                <a:gd name="T49" fmla="*/ 175 h 446"/>
                <a:gd name="T50" fmla="*/ 367 w 487"/>
                <a:gd name="T51" fmla="*/ 189 h 446"/>
                <a:gd name="T52" fmla="*/ 273 w 487"/>
                <a:gd name="T53" fmla="*/ 279 h 446"/>
                <a:gd name="T54" fmla="*/ 292 w 487"/>
                <a:gd name="T55" fmla="*/ 194 h 446"/>
                <a:gd name="T56" fmla="*/ 267 w 487"/>
                <a:gd name="T57" fmla="*/ 192 h 446"/>
                <a:gd name="T58" fmla="*/ 254 w 487"/>
                <a:gd name="T59" fmla="*/ 189 h 446"/>
                <a:gd name="T60" fmla="*/ 259 w 487"/>
                <a:gd name="T61" fmla="*/ 144 h 446"/>
                <a:gd name="T62" fmla="*/ 232 w 487"/>
                <a:gd name="T63" fmla="*/ 148 h 446"/>
                <a:gd name="T64" fmla="*/ 161 w 487"/>
                <a:gd name="T65" fmla="*/ 231 h 446"/>
                <a:gd name="T66" fmla="*/ 166 w 487"/>
                <a:gd name="T67" fmla="*/ 124 h 446"/>
                <a:gd name="T68" fmla="*/ 150 w 487"/>
                <a:gd name="T69" fmla="*/ 109 h 446"/>
                <a:gd name="T70" fmla="*/ 131 w 487"/>
                <a:gd name="T71" fmla="*/ 126 h 446"/>
                <a:gd name="T72" fmla="*/ 76 w 487"/>
                <a:gd name="T73" fmla="*/ 174 h 446"/>
                <a:gd name="T74" fmla="*/ 77 w 487"/>
                <a:gd name="T75" fmla="*/ 101 h 446"/>
                <a:gd name="T76" fmla="*/ 80 w 487"/>
                <a:gd name="T77" fmla="*/ 67 h 446"/>
                <a:gd name="T78" fmla="*/ 60 w 487"/>
                <a:gd name="T79" fmla="*/ 71 h 446"/>
                <a:gd name="T80" fmla="*/ 40 w 487"/>
                <a:gd name="T81" fmla="*/ 109 h 446"/>
                <a:gd name="T82" fmla="*/ 17 w 487"/>
                <a:gd name="T83" fmla="*/ 53 h 446"/>
                <a:gd name="T84" fmla="*/ 3 w 487"/>
                <a:gd name="T85" fmla="*/ 52 h 446"/>
                <a:gd name="T86" fmla="*/ 0 w 487"/>
                <a:gd name="T87" fmla="*/ 79 h 446"/>
                <a:gd name="T88" fmla="*/ 26 w 487"/>
                <a:gd name="T89" fmla="*/ 142 h 446"/>
                <a:gd name="T90" fmla="*/ 244 w 487"/>
                <a:gd name="T91" fmla="*/ 361 h 446"/>
                <a:gd name="T92" fmla="*/ 290 w 487"/>
                <a:gd name="T93" fmla="*/ 320 h 446"/>
                <a:gd name="T94" fmla="*/ 276 w 487"/>
                <a:gd name="T95" fmla="*/ 350 h 446"/>
                <a:gd name="T96" fmla="*/ 299 w 487"/>
                <a:gd name="T97" fmla="*/ 366 h 446"/>
                <a:gd name="T98" fmla="*/ 324 w 487"/>
                <a:gd name="T99" fmla="*/ 341 h 446"/>
                <a:gd name="T100" fmla="*/ 350 w 487"/>
                <a:gd name="T101" fmla="*/ 350 h 446"/>
                <a:gd name="T102" fmla="*/ 327 w 487"/>
                <a:gd name="T103" fmla="*/ 411 h 446"/>
                <a:gd name="T104" fmla="*/ 282 w 487"/>
                <a:gd name="T105" fmla="*/ 391 h 446"/>
                <a:gd name="T106" fmla="*/ 244 w 487"/>
                <a:gd name="T107" fmla="*/ 361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7" h="446">
                  <a:moveTo>
                    <a:pt x="17" y="171"/>
                  </a:moveTo>
                  <a:lnTo>
                    <a:pt x="17" y="171"/>
                  </a:lnTo>
                  <a:lnTo>
                    <a:pt x="17" y="174"/>
                  </a:lnTo>
                  <a:lnTo>
                    <a:pt x="18" y="176"/>
                  </a:lnTo>
                  <a:lnTo>
                    <a:pt x="19" y="177"/>
                  </a:lnTo>
                  <a:lnTo>
                    <a:pt x="20" y="178"/>
                  </a:lnTo>
                  <a:lnTo>
                    <a:pt x="22" y="178"/>
                  </a:lnTo>
                  <a:lnTo>
                    <a:pt x="25" y="178"/>
                  </a:lnTo>
                  <a:lnTo>
                    <a:pt x="26" y="177"/>
                  </a:lnTo>
                  <a:lnTo>
                    <a:pt x="28" y="176"/>
                  </a:lnTo>
                  <a:lnTo>
                    <a:pt x="28" y="176"/>
                  </a:lnTo>
                  <a:lnTo>
                    <a:pt x="36" y="158"/>
                  </a:lnTo>
                  <a:lnTo>
                    <a:pt x="36" y="158"/>
                  </a:lnTo>
                  <a:lnTo>
                    <a:pt x="41" y="167"/>
                  </a:lnTo>
                  <a:lnTo>
                    <a:pt x="41" y="167"/>
                  </a:lnTo>
                  <a:lnTo>
                    <a:pt x="40" y="205"/>
                  </a:lnTo>
                  <a:lnTo>
                    <a:pt x="40" y="205"/>
                  </a:lnTo>
                  <a:lnTo>
                    <a:pt x="40" y="209"/>
                  </a:lnTo>
                  <a:lnTo>
                    <a:pt x="41" y="212"/>
                  </a:lnTo>
                  <a:lnTo>
                    <a:pt x="45" y="216"/>
                  </a:lnTo>
                  <a:lnTo>
                    <a:pt x="47" y="218"/>
                  </a:lnTo>
                  <a:lnTo>
                    <a:pt x="51" y="219"/>
                  </a:lnTo>
                  <a:lnTo>
                    <a:pt x="54" y="219"/>
                  </a:lnTo>
                  <a:lnTo>
                    <a:pt x="59" y="219"/>
                  </a:lnTo>
                  <a:lnTo>
                    <a:pt x="62" y="218"/>
                  </a:lnTo>
                  <a:lnTo>
                    <a:pt x="62" y="218"/>
                  </a:lnTo>
                  <a:lnTo>
                    <a:pt x="72" y="212"/>
                  </a:lnTo>
                  <a:lnTo>
                    <a:pt x="72" y="212"/>
                  </a:lnTo>
                  <a:lnTo>
                    <a:pt x="95" y="246"/>
                  </a:lnTo>
                  <a:lnTo>
                    <a:pt x="107" y="264"/>
                  </a:lnTo>
                  <a:lnTo>
                    <a:pt x="120" y="280"/>
                  </a:lnTo>
                  <a:lnTo>
                    <a:pt x="120" y="280"/>
                  </a:lnTo>
                  <a:lnTo>
                    <a:pt x="120" y="280"/>
                  </a:lnTo>
                  <a:lnTo>
                    <a:pt x="120" y="280"/>
                  </a:lnTo>
                  <a:lnTo>
                    <a:pt x="118" y="285"/>
                  </a:lnTo>
                  <a:lnTo>
                    <a:pt x="118" y="290"/>
                  </a:lnTo>
                  <a:lnTo>
                    <a:pt x="121" y="293"/>
                  </a:lnTo>
                  <a:lnTo>
                    <a:pt x="122" y="295"/>
                  </a:lnTo>
                  <a:lnTo>
                    <a:pt x="125" y="298"/>
                  </a:lnTo>
                  <a:lnTo>
                    <a:pt x="129" y="299"/>
                  </a:lnTo>
                  <a:lnTo>
                    <a:pt x="132" y="300"/>
                  </a:lnTo>
                  <a:lnTo>
                    <a:pt x="136" y="300"/>
                  </a:lnTo>
                  <a:lnTo>
                    <a:pt x="136" y="300"/>
                  </a:lnTo>
                  <a:lnTo>
                    <a:pt x="169" y="337"/>
                  </a:lnTo>
                  <a:lnTo>
                    <a:pt x="186" y="355"/>
                  </a:lnTo>
                  <a:lnTo>
                    <a:pt x="204" y="373"/>
                  </a:lnTo>
                  <a:lnTo>
                    <a:pt x="204" y="373"/>
                  </a:lnTo>
                  <a:lnTo>
                    <a:pt x="221" y="388"/>
                  </a:lnTo>
                  <a:lnTo>
                    <a:pt x="239" y="402"/>
                  </a:lnTo>
                  <a:lnTo>
                    <a:pt x="257" y="414"/>
                  </a:lnTo>
                  <a:lnTo>
                    <a:pt x="275" y="424"/>
                  </a:lnTo>
                  <a:lnTo>
                    <a:pt x="294" y="433"/>
                  </a:lnTo>
                  <a:lnTo>
                    <a:pt x="313" y="440"/>
                  </a:lnTo>
                  <a:lnTo>
                    <a:pt x="331" y="444"/>
                  </a:lnTo>
                  <a:lnTo>
                    <a:pt x="349" y="446"/>
                  </a:lnTo>
                  <a:lnTo>
                    <a:pt x="368" y="446"/>
                  </a:lnTo>
                  <a:lnTo>
                    <a:pt x="376" y="445"/>
                  </a:lnTo>
                  <a:lnTo>
                    <a:pt x="385" y="443"/>
                  </a:lnTo>
                  <a:lnTo>
                    <a:pt x="393" y="440"/>
                  </a:lnTo>
                  <a:lnTo>
                    <a:pt x="403" y="437"/>
                  </a:lnTo>
                  <a:lnTo>
                    <a:pt x="411" y="432"/>
                  </a:lnTo>
                  <a:lnTo>
                    <a:pt x="419" y="428"/>
                  </a:lnTo>
                  <a:lnTo>
                    <a:pt x="426" y="422"/>
                  </a:lnTo>
                  <a:lnTo>
                    <a:pt x="434" y="416"/>
                  </a:lnTo>
                  <a:lnTo>
                    <a:pt x="441" y="409"/>
                  </a:lnTo>
                  <a:lnTo>
                    <a:pt x="448" y="401"/>
                  </a:lnTo>
                  <a:lnTo>
                    <a:pt x="455" y="391"/>
                  </a:lnTo>
                  <a:lnTo>
                    <a:pt x="463" y="381"/>
                  </a:lnTo>
                  <a:lnTo>
                    <a:pt x="468" y="370"/>
                  </a:lnTo>
                  <a:lnTo>
                    <a:pt x="475" y="359"/>
                  </a:lnTo>
                  <a:lnTo>
                    <a:pt x="475" y="359"/>
                  </a:lnTo>
                  <a:lnTo>
                    <a:pt x="479" y="348"/>
                  </a:lnTo>
                  <a:lnTo>
                    <a:pt x="482" y="337"/>
                  </a:lnTo>
                  <a:lnTo>
                    <a:pt x="485" y="328"/>
                  </a:lnTo>
                  <a:lnTo>
                    <a:pt x="487" y="318"/>
                  </a:lnTo>
                  <a:lnTo>
                    <a:pt x="487" y="308"/>
                  </a:lnTo>
                  <a:lnTo>
                    <a:pt x="487" y="298"/>
                  </a:lnTo>
                  <a:lnTo>
                    <a:pt x="486" y="288"/>
                  </a:lnTo>
                  <a:lnTo>
                    <a:pt x="484" y="279"/>
                  </a:lnTo>
                  <a:lnTo>
                    <a:pt x="481" y="270"/>
                  </a:lnTo>
                  <a:lnTo>
                    <a:pt x="478" y="260"/>
                  </a:lnTo>
                  <a:lnTo>
                    <a:pt x="470" y="243"/>
                  </a:lnTo>
                  <a:lnTo>
                    <a:pt x="459" y="226"/>
                  </a:lnTo>
                  <a:lnTo>
                    <a:pt x="446" y="210"/>
                  </a:lnTo>
                  <a:lnTo>
                    <a:pt x="432" y="194"/>
                  </a:lnTo>
                  <a:lnTo>
                    <a:pt x="417" y="179"/>
                  </a:lnTo>
                  <a:lnTo>
                    <a:pt x="400" y="165"/>
                  </a:lnTo>
                  <a:lnTo>
                    <a:pt x="384" y="151"/>
                  </a:lnTo>
                  <a:lnTo>
                    <a:pt x="367" y="140"/>
                  </a:lnTo>
                  <a:lnTo>
                    <a:pt x="350" y="128"/>
                  </a:lnTo>
                  <a:lnTo>
                    <a:pt x="317" y="108"/>
                  </a:lnTo>
                  <a:lnTo>
                    <a:pt x="317" y="108"/>
                  </a:lnTo>
                  <a:lnTo>
                    <a:pt x="287" y="92"/>
                  </a:lnTo>
                  <a:lnTo>
                    <a:pt x="253" y="73"/>
                  </a:lnTo>
                  <a:lnTo>
                    <a:pt x="218" y="54"/>
                  </a:lnTo>
                  <a:lnTo>
                    <a:pt x="180" y="38"/>
                  </a:lnTo>
                  <a:lnTo>
                    <a:pt x="142" y="23"/>
                  </a:lnTo>
                  <a:lnTo>
                    <a:pt x="123" y="16"/>
                  </a:lnTo>
                  <a:lnTo>
                    <a:pt x="104" y="10"/>
                  </a:lnTo>
                  <a:lnTo>
                    <a:pt x="86" y="6"/>
                  </a:lnTo>
                  <a:lnTo>
                    <a:pt x="67" y="3"/>
                  </a:lnTo>
                  <a:lnTo>
                    <a:pt x="49" y="0"/>
                  </a:lnTo>
                  <a:lnTo>
                    <a:pt x="32" y="0"/>
                  </a:lnTo>
                  <a:lnTo>
                    <a:pt x="32" y="0"/>
                  </a:lnTo>
                  <a:lnTo>
                    <a:pt x="26" y="2"/>
                  </a:lnTo>
                  <a:lnTo>
                    <a:pt x="22" y="4"/>
                  </a:lnTo>
                  <a:lnTo>
                    <a:pt x="19" y="7"/>
                  </a:lnTo>
                  <a:lnTo>
                    <a:pt x="18" y="12"/>
                  </a:lnTo>
                  <a:lnTo>
                    <a:pt x="18" y="17"/>
                  </a:lnTo>
                  <a:lnTo>
                    <a:pt x="19" y="21"/>
                  </a:lnTo>
                  <a:lnTo>
                    <a:pt x="22" y="25"/>
                  </a:lnTo>
                  <a:lnTo>
                    <a:pt x="27" y="27"/>
                  </a:lnTo>
                  <a:lnTo>
                    <a:pt x="27" y="27"/>
                  </a:lnTo>
                  <a:lnTo>
                    <a:pt x="53" y="33"/>
                  </a:lnTo>
                  <a:lnTo>
                    <a:pt x="77" y="40"/>
                  </a:lnTo>
                  <a:lnTo>
                    <a:pt x="102" y="48"/>
                  </a:lnTo>
                  <a:lnTo>
                    <a:pt x="128" y="58"/>
                  </a:lnTo>
                  <a:lnTo>
                    <a:pt x="177" y="79"/>
                  </a:lnTo>
                  <a:lnTo>
                    <a:pt x="224" y="100"/>
                  </a:lnTo>
                  <a:lnTo>
                    <a:pt x="224" y="100"/>
                  </a:lnTo>
                  <a:lnTo>
                    <a:pt x="260" y="116"/>
                  </a:lnTo>
                  <a:lnTo>
                    <a:pt x="300" y="137"/>
                  </a:lnTo>
                  <a:lnTo>
                    <a:pt x="321" y="149"/>
                  </a:lnTo>
                  <a:lnTo>
                    <a:pt x="341" y="161"/>
                  </a:lnTo>
                  <a:lnTo>
                    <a:pt x="361" y="175"/>
                  </a:lnTo>
                  <a:lnTo>
                    <a:pt x="379" y="189"/>
                  </a:lnTo>
                  <a:lnTo>
                    <a:pt x="379" y="189"/>
                  </a:lnTo>
                  <a:lnTo>
                    <a:pt x="375" y="188"/>
                  </a:lnTo>
                  <a:lnTo>
                    <a:pt x="371" y="188"/>
                  </a:lnTo>
                  <a:lnTo>
                    <a:pt x="367" y="189"/>
                  </a:lnTo>
                  <a:lnTo>
                    <a:pt x="363" y="192"/>
                  </a:lnTo>
                  <a:lnTo>
                    <a:pt x="363" y="192"/>
                  </a:lnTo>
                  <a:lnTo>
                    <a:pt x="317" y="236"/>
                  </a:lnTo>
                  <a:lnTo>
                    <a:pt x="273" y="279"/>
                  </a:lnTo>
                  <a:lnTo>
                    <a:pt x="273" y="279"/>
                  </a:lnTo>
                  <a:lnTo>
                    <a:pt x="295" y="210"/>
                  </a:lnTo>
                  <a:lnTo>
                    <a:pt x="295" y="210"/>
                  </a:lnTo>
                  <a:lnTo>
                    <a:pt x="296" y="203"/>
                  </a:lnTo>
                  <a:lnTo>
                    <a:pt x="295" y="198"/>
                  </a:lnTo>
                  <a:lnTo>
                    <a:pt x="292" y="194"/>
                  </a:lnTo>
                  <a:lnTo>
                    <a:pt x="288" y="190"/>
                  </a:lnTo>
                  <a:lnTo>
                    <a:pt x="282" y="188"/>
                  </a:lnTo>
                  <a:lnTo>
                    <a:pt x="276" y="188"/>
                  </a:lnTo>
                  <a:lnTo>
                    <a:pt x="272" y="189"/>
                  </a:lnTo>
                  <a:lnTo>
                    <a:pt x="267" y="192"/>
                  </a:lnTo>
                  <a:lnTo>
                    <a:pt x="267" y="192"/>
                  </a:lnTo>
                  <a:lnTo>
                    <a:pt x="257" y="205"/>
                  </a:lnTo>
                  <a:lnTo>
                    <a:pt x="246" y="218"/>
                  </a:lnTo>
                  <a:lnTo>
                    <a:pt x="246" y="218"/>
                  </a:lnTo>
                  <a:lnTo>
                    <a:pt x="254" y="189"/>
                  </a:lnTo>
                  <a:lnTo>
                    <a:pt x="264" y="161"/>
                  </a:lnTo>
                  <a:lnTo>
                    <a:pt x="264" y="161"/>
                  </a:lnTo>
                  <a:lnTo>
                    <a:pt x="264" y="155"/>
                  </a:lnTo>
                  <a:lnTo>
                    <a:pt x="262" y="149"/>
                  </a:lnTo>
                  <a:lnTo>
                    <a:pt x="259" y="144"/>
                  </a:lnTo>
                  <a:lnTo>
                    <a:pt x="254" y="142"/>
                  </a:lnTo>
                  <a:lnTo>
                    <a:pt x="248" y="141"/>
                  </a:lnTo>
                  <a:lnTo>
                    <a:pt x="242" y="142"/>
                  </a:lnTo>
                  <a:lnTo>
                    <a:pt x="237" y="144"/>
                  </a:lnTo>
                  <a:lnTo>
                    <a:pt x="232" y="148"/>
                  </a:lnTo>
                  <a:lnTo>
                    <a:pt x="232" y="148"/>
                  </a:lnTo>
                  <a:lnTo>
                    <a:pt x="216" y="170"/>
                  </a:lnTo>
                  <a:lnTo>
                    <a:pt x="197" y="191"/>
                  </a:lnTo>
                  <a:lnTo>
                    <a:pt x="161" y="231"/>
                  </a:lnTo>
                  <a:lnTo>
                    <a:pt x="161" y="231"/>
                  </a:lnTo>
                  <a:lnTo>
                    <a:pt x="163" y="205"/>
                  </a:lnTo>
                  <a:lnTo>
                    <a:pt x="165" y="178"/>
                  </a:lnTo>
                  <a:lnTo>
                    <a:pt x="166" y="151"/>
                  </a:lnTo>
                  <a:lnTo>
                    <a:pt x="166" y="124"/>
                  </a:lnTo>
                  <a:lnTo>
                    <a:pt x="166" y="124"/>
                  </a:lnTo>
                  <a:lnTo>
                    <a:pt x="165" y="119"/>
                  </a:lnTo>
                  <a:lnTo>
                    <a:pt x="163" y="115"/>
                  </a:lnTo>
                  <a:lnTo>
                    <a:pt x="159" y="112"/>
                  </a:lnTo>
                  <a:lnTo>
                    <a:pt x="155" y="109"/>
                  </a:lnTo>
                  <a:lnTo>
                    <a:pt x="150" y="109"/>
                  </a:lnTo>
                  <a:lnTo>
                    <a:pt x="145" y="110"/>
                  </a:lnTo>
                  <a:lnTo>
                    <a:pt x="141" y="113"/>
                  </a:lnTo>
                  <a:lnTo>
                    <a:pt x="137" y="116"/>
                  </a:lnTo>
                  <a:lnTo>
                    <a:pt x="137" y="116"/>
                  </a:lnTo>
                  <a:lnTo>
                    <a:pt x="131" y="126"/>
                  </a:lnTo>
                  <a:lnTo>
                    <a:pt x="124" y="134"/>
                  </a:lnTo>
                  <a:lnTo>
                    <a:pt x="109" y="148"/>
                  </a:lnTo>
                  <a:lnTo>
                    <a:pt x="93" y="162"/>
                  </a:lnTo>
                  <a:lnTo>
                    <a:pt x="76" y="174"/>
                  </a:lnTo>
                  <a:lnTo>
                    <a:pt x="76" y="174"/>
                  </a:lnTo>
                  <a:lnTo>
                    <a:pt x="70" y="164"/>
                  </a:lnTo>
                  <a:lnTo>
                    <a:pt x="70" y="164"/>
                  </a:lnTo>
                  <a:lnTo>
                    <a:pt x="72" y="143"/>
                  </a:lnTo>
                  <a:lnTo>
                    <a:pt x="74" y="122"/>
                  </a:lnTo>
                  <a:lnTo>
                    <a:pt x="77" y="101"/>
                  </a:lnTo>
                  <a:lnTo>
                    <a:pt x="83" y="80"/>
                  </a:lnTo>
                  <a:lnTo>
                    <a:pt x="83" y="80"/>
                  </a:lnTo>
                  <a:lnTo>
                    <a:pt x="83" y="75"/>
                  </a:lnTo>
                  <a:lnTo>
                    <a:pt x="82" y="71"/>
                  </a:lnTo>
                  <a:lnTo>
                    <a:pt x="80" y="67"/>
                  </a:lnTo>
                  <a:lnTo>
                    <a:pt x="76" y="65"/>
                  </a:lnTo>
                  <a:lnTo>
                    <a:pt x="72" y="65"/>
                  </a:lnTo>
                  <a:lnTo>
                    <a:pt x="67" y="65"/>
                  </a:lnTo>
                  <a:lnTo>
                    <a:pt x="63" y="67"/>
                  </a:lnTo>
                  <a:lnTo>
                    <a:pt x="60" y="71"/>
                  </a:lnTo>
                  <a:lnTo>
                    <a:pt x="60" y="71"/>
                  </a:lnTo>
                  <a:lnTo>
                    <a:pt x="53" y="80"/>
                  </a:lnTo>
                  <a:lnTo>
                    <a:pt x="48" y="89"/>
                  </a:lnTo>
                  <a:lnTo>
                    <a:pt x="40" y="109"/>
                  </a:lnTo>
                  <a:lnTo>
                    <a:pt x="40" y="109"/>
                  </a:lnTo>
                  <a:lnTo>
                    <a:pt x="27" y="82"/>
                  </a:lnTo>
                  <a:lnTo>
                    <a:pt x="22" y="69"/>
                  </a:lnTo>
                  <a:lnTo>
                    <a:pt x="18" y="57"/>
                  </a:lnTo>
                  <a:lnTo>
                    <a:pt x="18" y="57"/>
                  </a:lnTo>
                  <a:lnTo>
                    <a:pt x="17" y="53"/>
                  </a:lnTo>
                  <a:lnTo>
                    <a:pt x="14" y="51"/>
                  </a:lnTo>
                  <a:lnTo>
                    <a:pt x="11" y="50"/>
                  </a:lnTo>
                  <a:lnTo>
                    <a:pt x="8" y="50"/>
                  </a:lnTo>
                  <a:lnTo>
                    <a:pt x="5" y="51"/>
                  </a:lnTo>
                  <a:lnTo>
                    <a:pt x="3" y="52"/>
                  </a:lnTo>
                  <a:lnTo>
                    <a:pt x="1" y="55"/>
                  </a:lnTo>
                  <a:lnTo>
                    <a:pt x="0" y="59"/>
                  </a:lnTo>
                  <a:lnTo>
                    <a:pt x="0" y="59"/>
                  </a:lnTo>
                  <a:lnTo>
                    <a:pt x="0" y="68"/>
                  </a:lnTo>
                  <a:lnTo>
                    <a:pt x="0" y="79"/>
                  </a:lnTo>
                  <a:lnTo>
                    <a:pt x="3" y="91"/>
                  </a:lnTo>
                  <a:lnTo>
                    <a:pt x="6" y="101"/>
                  </a:lnTo>
                  <a:lnTo>
                    <a:pt x="11" y="112"/>
                  </a:lnTo>
                  <a:lnTo>
                    <a:pt x="15" y="122"/>
                  </a:lnTo>
                  <a:lnTo>
                    <a:pt x="26" y="142"/>
                  </a:lnTo>
                  <a:lnTo>
                    <a:pt x="26" y="142"/>
                  </a:lnTo>
                  <a:lnTo>
                    <a:pt x="17" y="171"/>
                  </a:lnTo>
                  <a:lnTo>
                    <a:pt x="17" y="171"/>
                  </a:lnTo>
                  <a:close/>
                  <a:moveTo>
                    <a:pt x="244" y="361"/>
                  </a:moveTo>
                  <a:lnTo>
                    <a:pt x="244" y="361"/>
                  </a:lnTo>
                  <a:lnTo>
                    <a:pt x="257" y="345"/>
                  </a:lnTo>
                  <a:lnTo>
                    <a:pt x="272" y="329"/>
                  </a:lnTo>
                  <a:lnTo>
                    <a:pt x="301" y="299"/>
                  </a:lnTo>
                  <a:lnTo>
                    <a:pt x="301" y="299"/>
                  </a:lnTo>
                  <a:lnTo>
                    <a:pt x="290" y="320"/>
                  </a:lnTo>
                  <a:lnTo>
                    <a:pt x="280" y="340"/>
                  </a:lnTo>
                  <a:lnTo>
                    <a:pt x="280" y="340"/>
                  </a:lnTo>
                  <a:lnTo>
                    <a:pt x="278" y="343"/>
                  </a:lnTo>
                  <a:lnTo>
                    <a:pt x="276" y="347"/>
                  </a:lnTo>
                  <a:lnTo>
                    <a:pt x="276" y="350"/>
                  </a:lnTo>
                  <a:lnTo>
                    <a:pt x="278" y="354"/>
                  </a:lnTo>
                  <a:lnTo>
                    <a:pt x="280" y="360"/>
                  </a:lnTo>
                  <a:lnTo>
                    <a:pt x="286" y="363"/>
                  </a:lnTo>
                  <a:lnTo>
                    <a:pt x="292" y="366"/>
                  </a:lnTo>
                  <a:lnTo>
                    <a:pt x="299" y="366"/>
                  </a:lnTo>
                  <a:lnTo>
                    <a:pt x="305" y="363"/>
                  </a:lnTo>
                  <a:lnTo>
                    <a:pt x="308" y="361"/>
                  </a:lnTo>
                  <a:lnTo>
                    <a:pt x="310" y="357"/>
                  </a:lnTo>
                  <a:lnTo>
                    <a:pt x="310" y="357"/>
                  </a:lnTo>
                  <a:lnTo>
                    <a:pt x="324" y="341"/>
                  </a:lnTo>
                  <a:lnTo>
                    <a:pt x="338" y="325"/>
                  </a:lnTo>
                  <a:lnTo>
                    <a:pt x="354" y="311"/>
                  </a:lnTo>
                  <a:lnTo>
                    <a:pt x="369" y="295"/>
                  </a:lnTo>
                  <a:lnTo>
                    <a:pt x="369" y="295"/>
                  </a:lnTo>
                  <a:lnTo>
                    <a:pt x="350" y="350"/>
                  </a:lnTo>
                  <a:lnTo>
                    <a:pt x="340" y="377"/>
                  </a:lnTo>
                  <a:lnTo>
                    <a:pt x="328" y="404"/>
                  </a:lnTo>
                  <a:lnTo>
                    <a:pt x="328" y="404"/>
                  </a:lnTo>
                  <a:lnTo>
                    <a:pt x="327" y="408"/>
                  </a:lnTo>
                  <a:lnTo>
                    <a:pt x="327" y="411"/>
                  </a:lnTo>
                  <a:lnTo>
                    <a:pt x="327" y="411"/>
                  </a:lnTo>
                  <a:lnTo>
                    <a:pt x="315" y="408"/>
                  </a:lnTo>
                  <a:lnTo>
                    <a:pt x="305" y="403"/>
                  </a:lnTo>
                  <a:lnTo>
                    <a:pt x="293" y="397"/>
                  </a:lnTo>
                  <a:lnTo>
                    <a:pt x="282" y="391"/>
                  </a:lnTo>
                  <a:lnTo>
                    <a:pt x="261" y="377"/>
                  </a:lnTo>
                  <a:lnTo>
                    <a:pt x="242" y="362"/>
                  </a:lnTo>
                  <a:lnTo>
                    <a:pt x="242" y="362"/>
                  </a:lnTo>
                  <a:lnTo>
                    <a:pt x="244" y="361"/>
                  </a:lnTo>
                  <a:lnTo>
                    <a:pt x="244" y="3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8"/>
            <p:cNvSpPr>
              <a:spLocks noEditPoints="1"/>
            </p:cNvSpPr>
            <p:nvPr/>
          </p:nvSpPr>
          <p:spPr bwMode="auto">
            <a:xfrm>
              <a:off x="8885238" y="2522538"/>
              <a:ext cx="122238" cy="80963"/>
            </a:xfrm>
            <a:custGeom>
              <a:avLst/>
              <a:gdLst>
                <a:gd name="T0" fmla="*/ 180 w 461"/>
                <a:gd name="T1" fmla="*/ 72 h 309"/>
                <a:gd name="T2" fmla="*/ 138 w 461"/>
                <a:gd name="T3" fmla="*/ 77 h 309"/>
                <a:gd name="T4" fmla="*/ 139 w 461"/>
                <a:gd name="T5" fmla="*/ 68 h 309"/>
                <a:gd name="T6" fmla="*/ 137 w 461"/>
                <a:gd name="T7" fmla="*/ 58 h 309"/>
                <a:gd name="T8" fmla="*/ 206 w 461"/>
                <a:gd name="T9" fmla="*/ 27 h 309"/>
                <a:gd name="T10" fmla="*/ 213 w 461"/>
                <a:gd name="T11" fmla="*/ 19 h 309"/>
                <a:gd name="T12" fmla="*/ 209 w 461"/>
                <a:gd name="T13" fmla="*/ 5 h 309"/>
                <a:gd name="T14" fmla="*/ 194 w 461"/>
                <a:gd name="T15" fmla="*/ 0 h 309"/>
                <a:gd name="T16" fmla="*/ 159 w 461"/>
                <a:gd name="T17" fmla="*/ 11 h 309"/>
                <a:gd name="T18" fmla="*/ 98 w 461"/>
                <a:gd name="T19" fmla="*/ 38 h 309"/>
                <a:gd name="T20" fmla="*/ 41 w 461"/>
                <a:gd name="T21" fmla="*/ 76 h 309"/>
                <a:gd name="T22" fmla="*/ 14 w 461"/>
                <a:gd name="T23" fmla="*/ 108 h 309"/>
                <a:gd name="T24" fmla="*/ 2 w 461"/>
                <a:gd name="T25" fmla="*/ 132 h 309"/>
                <a:gd name="T26" fmla="*/ 1 w 461"/>
                <a:gd name="T27" fmla="*/ 159 h 309"/>
                <a:gd name="T28" fmla="*/ 11 w 461"/>
                <a:gd name="T29" fmla="*/ 186 h 309"/>
                <a:gd name="T30" fmla="*/ 36 w 461"/>
                <a:gd name="T31" fmla="*/ 213 h 309"/>
                <a:gd name="T32" fmla="*/ 66 w 461"/>
                <a:gd name="T33" fmla="*/ 235 h 309"/>
                <a:gd name="T34" fmla="*/ 119 w 461"/>
                <a:gd name="T35" fmla="*/ 262 h 309"/>
                <a:gd name="T36" fmla="*/ 178 w 461"/>
                <a:gd name="T37" fmla="*/ 281 h 309"/>
                <a:gd name="T38" fmla="*/ 261 w 461"/>
                <a:gd name="T39" fmla="*/ 296 h 309"/>
                <a:gd name="T40" fmla="*/ 344 w 461"/>
                <a:gd name="T41" fmla="*/ 302 h 309"/>
                <a:gd name="T42" fmla="*/ 350 w 461"/>
                <a:gd name="T43" fmla="*/ 308 h 309"/>
                <a:gd name="T44" fmla="*/ 361 w 461"/>
                <a:gd name="T45" fmla="*/ 309 h 309"/>
                <a:gd name="T46" fmla="*/ 367 w 461"/>
                <a:gd name="T47" fmla="*/ 305 h 309"/>
                <a:gd name="T48" fmla="*/ 407 w 461"/>
                <a:gd name="T49" fmla="*/ 301 h 309"/>
                <a:gd name="T50" fmla="*/ 447 w 461"/>
                <a:gd name="T51" fmla="*/ 299 h 309"/>
                <a:gd name="T52" fmla="*/ 456 w 461"/>
                <a:gd name="T53" fmla="*/ 292 h 309"/>
                <a:gd name="T54" fmla="*/ 461 w 461"/>
                <a:gd name="T55" fmla="*/ 281 h 309"/>
                <a:gd name="T56" fmla="*/ 452 w 461"/>
                <a:gd name="T57" fmla="*/ 260 h 309"/>
                <a:gd name="T58" fmla="*/ 421 w 461"/>
                <a:gd name="T59" fmla="*/ 209 h 309"/>
                <a:gd name="T60" fmla="*/ 380 w 461"/>
                <a:gd name="T61" fmla="*/ 161 h 309"/>
                <a:gd name="T62" fmla="*/ 332 w 461"/>
                <a:gd name="T63" fmla="*/ 121 h 309"/>
                <a:gd name="T64" fmla="*/ 278 w 461"/>
                <a:gd name="T65" fmla="*/ 90 h 309"/>
                <a:gd name="T66" fmla="*/ 220 w 461"/>
                <a:gd name="T67" fmla="*/ 74 h 309"/>
                <a:gd name="T68" fmla="*/ 215 w 461"/>
                <a:gd name="T69" fmla="*/ 68 h 309"/>
                <a:gd name="T70" fmla="*/ 205 w 461"/>
                <a:gd name="T71" fmla="*/ 66 h 309"/>
                <a:gd name="T72" fmla="*/ 194 w 461"/>
                <a:gd name="T73" fmla="*/ 72 h 309"/>
                <a:gd name="T74" fmla="*/ 97 w 461"/>
                <a:gd name="T75" fmla="*/ 210 h 309"/>
                <a:gd name="T76" fmla="*/ 66 w 461"/>
                <a:gd name="T77" fmla="*/ 191 h 309"/>
                <a:gd name="T78" fmla="*/ 68 w 461"/>
                <a:gd name="T79" fmla="*/ 161 h 309"/>
                <a:gd name="T80" fmla="*/ 99 w 461"/>
                <a:gd name="T81" fmla="*/ 108 h 309"/>
                <a:gd name="T82" fmla="*/ 105 w 461"/>
                <a:gd name="T83" fmla="*/ 125 h 309"/>
                <a:gd name="T84" fmla="*/ 99 w 461"/>
                <a:gd name="T85" fmla="*/ 191 h 309"/>
                <a:gd name="T86" fmla="*/ 96 w 461"/>
                <a:gd name="T87" fmla="*/ 207 h 309"/>
                <a:gd name="T88" fmla="*/ 372 w 461"/>
                <a:gd name="T89" fmla="*/ 193 h 309"/>
                <a:gd name="T90" fmla="*/ 365 w 461"/>
                <a:gd name="T91" fmla="*/ 192 h 309"/>
                <a:gd name="T92" fmla="*/ 358 w 461"/>
                <a:gd name="T93" fmla="*/ 194 h 309"/>
                <a:gd name="T94" fmla="*/ 325 w 461"/>
                <a:gd name="T95" fmla="*/ 227 h 309"/>
                <a:gd name="T96" fmla="*/ 324 w 461"/>
                <a:gd name="T97" fmla="*/ 205 h 309"/>
                <a:gd name="T98" fmla="*/ 317 w 461"/>
                <a:gd name="T99" fmla="*/ 184 h 309"/>
                <a:gd name="T100" fmla="*/ 308 w 461"/>
                <a:gd name="T101" fmla="*/ 177 h 309"/>
                <a:gd name="T102" fmla="*/ 297 w 461"/>
                <a:gd name="T103" fmla="*/ 177 h 309"/>
                <a:gd name="T104" fmla="*/ 291 w 461"/>
                <a:gd name="T105" fmla="*/ 180 h 309"/>
                <a:gd name="T106" fmla="*/ 267 w 461"/>
                <a:gd name="T107" fmla="*/ 217 h 309"/>
                <a:gd name="T108" fmla="*/ 285 w 461"/>
                <a:gd name="T109" fmla="*/ 149 h 309"/>
                <a:gd name="T110" fmla="*/ 285 w 461"/>
                <a:gd name="T111" fmla="*/ 138 h 309"/>
                <a:gd name="T112" fmla="*/ 274 w 461"/>
                <a:gd name="T113" fmla="*/ 129 h 309"/>
                <a:gd name="T114" fmla="*/ 260 w 461"/>
                <a:gd name="T115" fmla="*/ 132 h 309"/>
                <a:gd name="T116" fmla="*/ 188 w 461"/>
                <a:gd name="T117" fmla="*/ 200 h 309"/>
                <a:gd name="T118" fmla="*/ 217 w 461"/>
                <a:gd name="T119" fmla="*/ 95 h 309"/>
                <a:gd name="T120" fmla="*/ 262 w 461"/>
                <a:gd name="T121" fmla="*/ 111 h 309"/>
                <a:gd name="T122" fmla="*/ 322 w 461"/>
                <a:gd name="T123" fmla="*/ 146 h 309"/>
                <a:gd name="T124" fmla="*/ 372 w 461"/>
                <a:gd name="T125" fmla="*/ 193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309">
                  <a:moveTo>
                    <a:pt x="194" y="72"/>
                  </a:moveTo>
                  <a:lnTo>
                    <a:pt x="194" y="72"/>
                  </a:lnTo>
                  <a:lnTo>
                    <a:pt x="180" y="72"/>
                  </a:lnTo>
                  <a:lnTo>
                    <a:pt x="166" y="73"/>
                  </a:lnTo>
                  <a:lnTo>
                    <a:pt x="152" y="74"/>
                  </a:lnTo>
                  <a:lnTo>
                    <a:pt x="138" y="77"/>
                  </a:lnTo>
                  <a:lnTo>
                    <a:pt x="138" y="77"/>
                  </a:lnTo>
                  <a:lnTo>
                    <a:pt x="139" y="68"/>
                  </a:lnTo>
                  <a:lnTo>
                    <a:pt x="139" y="68"/>
                  </a:lnTo>
                  <a:lnTo>
                    <a:pt x="139" y="62"/>
                  </a:lnTo>
                  <a:lnTo>
                    <a:pt x="137" y="58"/>
                  </a:lnTo>
                  <a:lnTo>
                    <a:pt x="137" y="58"/>
                  </a:lnTo>
                  <a:lnTo>
                    <a:pt x="175" y="41"/>
                  </a:lnTo>
                  <a:lnTo>
                    <a:pt x="192" y="34"/>
                  </a:lnTo>
                  <a:lnTo>
                    <a:pt x="206" y="27"/>
                  </a:lnTo>
                  <a:lnTo>
                    <a:pt x="206" y="27"/>
                  </a:lnTo>
                  <a:lnTo>
                    <a:pt x="210" y="24"/>
                  </a:lnTo>
                  <a:lnTo>
                    <a:pt x="213" y="19"/>
                  </a:lnTo>
                  <a:lnTo>
                    <a:pt x="213" y="14"/>
                  </a:lnTo>
                  <a:lnTo>
                    <a:pt x="212" y="10"/>
                  </a:lnTo>
                  <a:lnTo>
                    <a:pt x="209" y="5"/>
                  </a:lnTo>
                  <a:lnTo>
                    <a:pt x="205" y="1"/>
                  </a:lnTo>
                  <a:lnTo>
                    <a:pt x="200" y="0"/>
                  </a:lnTo>
                  <a:lnTo>
                    <a:pt x="194" y="0"/>
                  </a:lnTo>
                  <a:lnTo>
                    <a:pt x="194" y="0"/>
                  </a:lnTo>
                  <a:lnTo>
                    <a:pt x="178" y="4"/>
                  </a:lnTo>
                  <a:lnTo>
                    <a:pt x="159" y="11"/>
                  </a:lnTo>
                  <a:lnTo>
                    <a:pt x="139" y="18"/>
                  </a:lnTo>
                  <a:lnTo>
                    <a:pt x="118" y="27"/>
                  </a:lnTo>
                  <a:lnTo>
                    <a:pt x="98" y="38"/>
                  </a:lnTo>
                  <a:lnTo>
                    <a:pt x="77" y="49"/>
                  </a:lnTo>
                  <a:lnTo>
                    <a:pt x="58" y="62"/>
                  </a:lnTo>
                  <a:lnTo>
                    <a:pt x="41" y="76"/>
                  </a:lnTo>
                  <a:lnTo>
                    <a:pt x="25" y="91"/>
                  </a:lnTo>
                  <a:lnTo>
                    <a:pt x="20" y="100"/>
                  </a:lnTo>
                  <a:lnTo>
                    <a:pt x="14" y="108"/>
                  </a:lnTo>
                  <a:lnTo>
                    <a:pt x="9" y="116"/>
                  </a:lnTo>
                  <a:lnTo>
                    <a:pt x="6" y="124"/>
                  </a:lnTo>
                  <a:lnTo>
                    <a:pt x="2" y="132"/>
                  </a:lnTo>
                  <a:lnTo>
                    <a:pt x="1" y="142"/>
                  </a:lnTo>
                  <a:lnTo>
                    <a:pt x="0" y="150"/>
                  </a:lnTo>
                  <a:lnTo>
                    <a:pt x="1" y="159"/>
                  </a:lnTo>
                  <a:lnTo>
                    <a:pt x="3" y="168"/>
                  </a:lnTo>
                  <a:lnTo>
                    <a:pt x="7" y="177"/>
                  </a:lnTo>
                  <a:lnTo>
                    <a:pt x="11" y="186"/>
                  </a:lnTo>
                  <a:lnTo>
                    <a:pt x="18" y="196"/>
                  </a:lnTo>
                  <a:lnTo>
                    <a:pt x="27" y="205"/>
                  </a:lnTo>
                  <a:lnTo>
                    <a:pt x="36" y="213"/>
                  </a:lnTo>
                  <a:lnTo>
                    <a:pt x="36" y="213"/>
                  </a:lnTo>
                  <a:lnTo>
                    <a:pt x="51" y="225"/>
                  </a:lnTo>
                  <a:lnTo>
                    <a:pt x="66" y="235"/>
                  </a:lnTo>
                  <a:lnTo>
                    <a:pt x="83" y="246"/>
                  </a:lnTo>
                  <a:lnTo>
                    <a:pt x="100" y="254"/>
                  </a:lnTo>
                  <a:lnTo>
                    <a:pt x="119" y="262"/>
                  </a:lnTo>
                  <a:lnTo>
                    <a:pt x="138" y="269"/>
                  </a:lnTo>
                  <a:lnTo>
                    <a:pt x="158" y="276"/>
                  </a:lnTo>
                  <a:lnTo>
                    <a:pt x="178" y="281"/>
                  </a:lnTo>
                  <a:lnTo>
                    <a:pt x="198" y="286"/>
                  </a:lnTo>
                  <a:lnTo>
                    <a:pt x="219" y="290"/>
                  </a:lnTo>
                  <a:lnTo>
                    <a:pt x="261" y="296"/>
                  </a:lnTo>
                  <a:lnTo>
                    <a:pt x="303" y="301"/>
                  </a:lnTo>
                  <a:lnTo>
                    <a:pt x="344" y="302"/>
                  </a:lnTo>
                  <a:lnTo>
                    <a:pt x="344" y="302"/>
                  </a:lnTo>
                  <a:lnTo>
                    <a:pt x="346" y="305"/>
                  </a:lnTo>
                  <a:lnTo>
                    <a:pt x="350" y="308"/>
                  </a:lnTo>
                  <a:lnTo>
                    <a:pt x="350" y="308"/>
                  </a:lnTo>
                  <a:lnTo>
                    <a:pt x="353" y="309"/>
                  </a:lnTo>
                  <a:lnTo>
                    <a:pt x="357" y="309"/>
                  </a:lnTo>
                  <a:lnTo>
                    <a:pt x="361" y="309"/>
                  </a:lnTo>
                  <a:lnTo>
                    <a:pt x="365" y="308"/>
                  </a:lnTo>
                  <a:lnTo>
                    <a:pt x="365" y="308"/>
                  </a:lnTo>
                  <a:lnTo>
                    <a:pt x="367" y="305"/>
                  </a:lnTo>
                  <a:lnTo>
                    <a:pt x="368" y="302"/>
                  </a:lnTo>
                  <a:lnTo>
                    <a:pt x="368" y="302"/>
                  </a:lnTo>
                  <a:lnTo>
                    <a:pt x="407" y="301"/>
                  </a:lnTo>
                  <a:lnTo>
                    <a:pt x="443" y="299"/>
                  </a:lnTo>
                  <a:lnTo>
                    <a:pt x="443" y="299"/>
                  </a:lnTo>
                  <a:lnTo>
                    <a:pt x="447" y="299"/>
                  </a:lnTo>
                  <a:lnTo>
                    <a:pt x="450" y="296"/>
                  </a:lnTo>
                  <a:lnTo>
                    <a:pt x="454" y="294"/>
                  </a:lnTo>
                  <a:lnTo>
                    <a:pt x="456" y="292"/>
                  </a:lnTo>
                  <a:lnTo>
                    <a:pt x="459" y="289"/>
                  </a:lnTo>
                  <a:lnTo>
                    <a:pt x="460" y="285"/>
                  </a:lnTo>
                  <a:lnTo>
                    <a:pt x="461" y="281"/>
                  </a:lnTo>
                  <a:lnTo>
                    <a:pt x="460" y="278"/>
                  </a:lnTo>
                  <a:lnTo>
                    <a:pt x="460" y="278"/>
                  </a:lnTo>
                  <a:lnTo>
                    <a:pt x="452" y="260"/>
                  </a:lnTo>
                  <a:lnTo>
                    <a:pt x="442" y="242"/>
                  </a:lnTo>
                  <a:lnTo>
                    <a:pt x="433" y="225"/>
                  </a:lnTo>
                  <a:lnTo>
                    <a:pt x="421" y="209"/>
                  </a:lnTo>
                  <a:lnTo>
                    <a:pt x="408" y="192"/>
                  </a:lnTo>
                  <a:lnTo>
                    <a:pt x="395" y="176"/>
                  </a:lnTo>
                  <a:lnTo>
                    <a:pt x="380" y="161"/>
                  </a:lnTo>
                  <a:lnTo>
                    <a:pt x="365" y="146"/>
                  </a:lnTo>
                  <a:lnTo>
                    <a:pt x="350" y="134"/>
                  </a:lnTo>
                  <a:lnTo>
                    <a:pt x="332" y="121"/>
                  </a:lnTo>
                  <a:lnTo>
                    <a:pt x="315" y="109"/>
                  </a:lnTo>
                  <a:lnTo>
                    <a:pt x="297" y="100"/>
                  </a:lnTo>
                  <a:lnTo>
                    <a:pt x="278" y="90"/>
                  </a:lnTo>
                  <a:lnTo>
                    <a:pt x="260" y="83"/>
                  </a:lnTo>
                  <a:lnTo>
                    <a:pt x="240" y="77"/>
                  </a:lnTo>
                  <a:lnTo>
                    <a:pt x="220" y="74"/>
                  </a:lnTo>
                  <a:lnTo>
                    <a:pt x="220" y="74"/>
                  </a:lnTo>
                  <a:lnTo>
                    <a:pt x="219" y="70"/>
                  </a:lnTo>
                  <a:lnTo>
                    <a:pt x="215" y="68"/>
                  </a:lnTo>
                  <a:lnTo>
                    <a:pt x="212" y="67"/>
                  </a:lnTo>
                  <a:lnTo>
                    <a:pt x="208" y="66"/>
                  </a:lnTo>
                  <a:lnTo>
                    <a:pt x="205" y="66"/>
                  </a:lnTo>
                  <a:lnTo>
                    <a:pt x="201" y="67"/>
                  </a:lnTo>
                  <a:lnTo>
                    <a:pt x="198" y="68"/>
                  </a:lnTo>
                  <a:lnTo>
                    <a:pt x="194" y="72"/>
                  </a:lnTo>
                  <a:lnTo>
                    <a:pt x="194" y="72"/>
                  </a:lnTo>
                  <a:close/>
                  <a:moveTo>
                    <a:pt x="97" y="210"/>
                  </a:moveTo>
                  <a:lnTo>
                    <a:pt x="97" y="210"/>
                  </a:lnTo>
                  <a:lnTo>
                    <a:pt x="86" y="204"/>
                  </a:lnTo>
                  <a:lnTo>
                    <a:pt x="76" y="198"/>
                  </a:lnTo>
                  <a:lnTo>
                    <a:pt x="66" y="191"/>
                  </a:lnTo>
                  <a:lnTo>
                    <a:pt x="57" y="184"/>
                  </a:lnTo>
                  <a:lnTo>
                    <a:pt x="57" y="184"/>
                  </a:lnTo>
                  <a:lnTo>
                    <a:pt x="68" y="161"/>
                  </a:lnTo>
                  <a:lnTo>
                    <a:pt x="78" y="138"/>
                  </a:lnTo>
                  <a:lnTo>
                    <a:pt x="92" y="117"/>
                  </a:lnTo>
                  <a:lnTo>
                    <a:pt x="99" y="108"/>
                  </a:lnTo>
                  <a:lnTo>
                    <a:pt x="107" y="98"/>
                  </a:lnTo>
                  <a:lnTo>
                    <a:pt x="107" y="98"/>
                  </a:lnTo>
                  <a:lnTo>
                    <a:pt x="105" y="125"/>
                  </a:lnTo>
                  <a:lnTo>
                    <a:pt x="104" y="151"/>
                  </a:lnTo>
                  <a:lnTo>
                    <a:pt x="102" y="178"/>
                  </a:lnTo>
                  <a:lnTo>
                    <a:pt x="99" y="191"/>
                  </a:lnTo>
                  <a:lnTo>
                    <a:pt x="96" y="204"/>
                  </a:lnTo>
                  <a:lnTo>
                    <a:pt x="96" y="204"/>
                  </a:lnTo>
                  <a:lnTo>
                    <a:pt x="96" y="207"/>
                  </a:lnTo>
                  <a:lnTo>
                    <a:pt x="97" y="210"/>
                  </a:lnTo>
                  <a:lnTo>
                    <a:pt x="97" y="210"/>
                  </a:lnTo>
                  <a:close/>
                  <a:moveTo>
                    <a:pt x="372" y="193"/>
                  </a:moveTo>
                  <a:lnTo>
                    <a:pt x="372" y="193"/>
                  </a:lnTo>
                  <a:lnTo>
                    <a:pt x="368" y="192"/>
                  </a:lnTo>
                  <a:lnTo>
                    <a:pt x="365" y="192"/>
                  </a:lnTo>
                  <a:lnTo>
                    <a:pt x="361" y="192"/>
                  </a:lnTo>
                  <a:lnTo>
                    <a:pt x="358" y="194"/>
                  </a:lnTo>
                  <a:lnTo>
                    <a:pt x="358" y="194"/>
                  </a:lnTo>
                  <a:lnTo>
                    <a:pt x="349" y="202"/>
                  </a:lnTo>
                  <a:lnTo>
                    <a:pt x="340" y="210"/>
                  </a:lnTo>
                  <a:lnTo>
                    <a:pt x="325" y="227"/>
                  </a:lnTo>
                  <a:lnTo>
                    <a:pt x="325" y="227"/>
                  </a:lnTo>
                  <a:lnTo>
                    <a:pt x="325" y="216"/>
                  </a:lnTo>
                  <a:lnTo>
                    <a:pt x="324" y="205"/>
                  </a:lnTo>
                  <a:lnTo>
                    <a:pt x="322" y="194"/>
                  </a:lnTo>
                  <a:lnTo>
                    <a:pt x="317" y="184"/>
                  </a:lnTo>
                  <a:lnTo>
                    <a:pt x="317" y="184"/>
                  </a:lnTo>
                  <a:lnTo>
                    <a:pt x="315" y="182"/>
                  </a:lnTo>
                  <a:lnTo>
                    <a:pt x="311" y="179"/>
                  </a:lnTo>
                  <a:lnTo>
                    <a:pt x="308" y="177"/>
                  </a:lnTo>
                  <a:lnTo>
                    <a:pt x="304" y="176"/>
                  </a:lnTo>
                  <a:lnTo>
                    <a:pt x="301" y="176"/>
                  </a:lnTo>
                  <a:lnTo>
                    <a:pt x="297" y="177"/>
                  </a:lnTo>
                  <a:lnTo>
                    <a:pt x="294" y="178"/>
                  </a:lnTo>
                  <a:lnTo>
                    <a:pt x="291" y="180"/>
                  </a:lnTo>
                  <a:lnTo>
                    <a:pt x="291" y="180"/>
                  </a:lnTo>
                  <a:lnTo>
                    <a:pt x="279" y="198"/>
                  </a:lnTo>
                  <a:lnTo>
                    <a:pt x="267" y="217"/>
                  </a:lnTo>
                  <a:lnTo>
                    <a:pt x="267" y="217"/>
                  </a:lnTo>
                  <a:lnTo>
                    <a:pt x="275" y="183"/>
                  </a:lnTo>
                  <a:lnTo>
                    <a:pt x="279" y="165"/>
                  </a:lnTo>
                  <a:lnTo>
                    <a:pt x="285" y="149"/>
                  </a:lnTo>
                  <a:lnTo>
                    <a:pt x="285" y="149"/>
                  </a:lnTo>
                  <a:lnTo>
                    <a:pt x="286" y="143"/>
                  </a:lnTo>
                  <a:lnTo>
                    <a:pt x="285" y="138"/>
                  </a:lnTo>
                  <a:lnTo>
                    <a:pt x="283" y="134"/>
                  </a:lnTo>
                  <a:lnTo>
                    <a:pt x="278" y="131"/>
                  </a:lnTo>
                  <a:lnTo>
                    <a:pt x="274" y="129"/>
                  </a:lnTo>
                  <a:lnTo>
                    <a:pt x="269" y="129"/>
                  </a:lnTo>
                  <a:lnTo>
                    <a:pt x="264" y="130"/>
                  </a:lnTo>
                  <a:lnTo>
                    <a:pt x="260" y="132"/>
                  </a:lnTo>
                  <a:lnTo>
                    <a:pt x="260" y="132"/>
                  </a:lnTo>
                  <a:lnTo>
                    <a:pt x="223" y="166"/>
                  </a:lnTo>
                  <a:lnTo>
                    <a:pt x="188" y="200"/>
                  </a:lnTo>
                  <a:lnTo>
                    <a:pt x="188" y="200"/>
                  </a:lnTo>
                  <a:lnTo>
                    <a:pt x="202" y="148"/>
                  </a:lnTo>
                  <a:lnTo>
                    <a:pt x="217" y="95"/>
                  </a:lnTo>
                  <a:lnTo>
                    <a:pt x="217" y="95"/>
                  </a:lnTo>
                  <a:lnTo>
                    <a:pt x="240" y="102"/>
                  </a:lnTo>
                  <a:lnTo>
                    <a:pt x="262" y="111"/>
                  </a:lnTo>
                  <a:lnTo>
                    <a:pt x="283" y="121"/>
                  </a:lnTo>
                  <a:lnTo>
                    <a:pt x="303" y="132"/>
                  </a:lnTo>
                  <a:lnTo>
                    <a:pt x="322" y="146"/>
                  </a:lnTo>
                  <a:lnTo>
                    <a:pt x="339" y="161"/>
                  </a:lnTo>
                  <a:lnTo>
                    <a:pt x="357" y="176"/>
                  </a:lnTo>
                  <a:lnTo>
                    <a:pt x="372" y="193"/>
                  </a:lnTo>
                  <a:lnTo>
                    <a:pt x="372"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9"/>
            <p:cNvSpPr>
              <a:spLocks noEditPoints="1"/>
            </p:cNvSpPr>
            <p:nvPr/>
          </p:nvSpPr>
          <p:spPr bwMode="auto">
            <a:xfrm>
              <a:off x="9701213" y="2700338"/>
              <a:ext cx="133350" cy="76200"/>
            </a:xfrm>
            <a:custGeom>
              <a:avLst/>
              <a:gdLst>
                <a:gd name="T0" fmla="*/ 501 w 504"/>
                <a:gd name="T1" fmla="*/ 132 h 289"/>
                <a:gd name="T2" fmla="*/ 474 w 504"/>
                <a:gd name="T3" fmla="*/ 76 h 289"/>
                <a:gd name="T4" fmla="*/ 425 w 504"/>
                <a:gd name="T5" fmla="*/ 35 h 289"/>
                <a:gd name="T6" fmla="*/ 359 w 504"/>
                <a:gd name="T7" fmla="*/ 12 h 289"/>
                <a:gd name="T8" fmla="*/ 320 w 504"/>
                <a:gd name="T9" fmla="*/ 4 h 289"/>
                <a:gd name="T10" fmla="*/ 308 w 504"/>
                <a:gd name="T11" fmla="*/ 0 h 289"/>
                <a:gd name="T12" fmla="*/ 297 w 504"/>
                <a:gd name="T13" fmla="*/ 5 h 289"/>
                <a:gd name="T14" fmla="*/ 217 w 504"/>
                <a:gd name="T15" fmla="*/ 14 h 289"/>
                <a:gd name="T16" fmla="*/ 145 w 504"/>
                <a:gd name="T17" fmla="*/ 44 h 289"/>
                <a:gd name="T18" fmla="*/ 91 w 504"/>
                <a:gd name="T19" fmla="*/ 93 h 289"/>
                <a:gd name="T20" fmla="*/ 63 w 504"/>
                <a:gd name="T21" fmla="*/ 162 h 289"/>
                <a:gd name="T22" fmla="*/ 69 w 504"/>
                <a:gd name="T23" fmla="*/ 176 h 289"/>
                <a:gd name="T24" fmla="*/ 85 w 504"/>
                <a:gd name="T25" fmla="*/ 177 h 289"/>
                <a:gd name="T26" fmla="*/ 104 w 504"/>
                <a:gd name="T27" fmla="*/ 143 h 289"/>
                <a:gd name="T28" fmla="*/ 140 w 504"/>
                <a:gd name="T29" fmla="*/ 95 h 289"/>
                <a:gd name="T30" fmla="*/ 185 w 504"/>
                <a:gd name="T31" fmla="*/ 62 h 289"/>
                <a:gd name="T32" fmla="*/ 239 w 504"/>
                <a:gd name="T33" fmla="*/ 45 h 289"/>
                <a:gd name="T34" fmla="*/ 243 w 504"/>
                <a:gd name="T35" fmla="*/ 74 h 289"/>
                <a:gd name="T36" fmla="*/ 227 w 504"/>
                <a:gd name="T37" fmla="*/ 88 h 289"/>
                <a:gd name="T38" fmla="*/ 223 w 504"/>
                <a:gd name="T39" fmla="*/ 68 h 289"/>
                <a:gd name="T40" fmla="*/ 202 w 504"/>
                <a:gd name="T41" fmla="*/ 69 h 289"/>
                <a:gd name="T42" fmla="*/ 165 w 504"/>
                <a:gd name="T43" fmla="*/ 108 h 289"/>
                <a:gd name="T44" fmla="*/ 140 w 504"/>
                <a:gd name="T45" fmla="*/ 157 h 289"/>
                <a:gd name="T46" fmla="*/ 138 w 504"/>
                <a:gd name="T47" fmla="*/ 192 h 289"/>
                <a:gd name="T48" fmla="*/ 133 w 504"/>
                <a:gd name="T49" fmla="*/ 205 h 289"/>
                <a:gd name="T50" fmla="*/ 145 w 504"/>
                <a:gd name="T51" fmla="*/ 224 h 289"/>
                <a:gd name="T52" fmla="*/ 161 w 504"/>
                <a:gd name="T53" fmla="*/ 220 h 289"/>
                <a:gd name="T54" fmla="*/ 221 w 504"/>
                <a:gd name="T55" fmla="*/ 154 h 289"/>
                <a:gd name="T56" fmla="*/ 196 w 504"/>
                <a:gd name="T57" fmla="*/ 212 h 289"/>
                <a:gd name="T58" fmla="*/ 214 w 504"/>
                <a:gd name="T59" fmla="*/ 226 h 289"/>
                <a:gd name="T60" fmla="*/ 260 w 504"/>
                <a:gd name="T61" fmla="*/ 187 h 289"/>
                <a:gd name="T62" fmla="*/ 230 w 504"/>
                <a:gd name="T63" fmla="*/ 231 h 289"/>
                <a:gd name="T64" fmla="*/ 230 w 504"/>
                <a:gd name="T65" fmla="*/ 247 h 289"/>
                <a:gd name="T66" fmla="*/ 141 w 504"/>
                <a:gd name="T67" fmla="*/ 227 h 289"/>
                <a:gd name="T68" fmla="*/ 37 w 504"/>
                <a:gd name="T69" fmla="*/ 202 h 289"/>
                <a:gd name="T70" fmla="*/ 10 w 504"/>
                <a:gd name="T71" fmla="*/ 194 h 289"/>
                <a:gd name="T72" fmla="*/ 2 w 504"/>
                <a:gd name="T73" fmla="*/ 196 h 289"/>
                <a:gd name="T74" fmla="*/ 1 w 504"/>
                <a:gd name="T75" fmla="*/ 198 h 289"/>
                <a:gd name="T76" fmla="*/ 3 w 504"/>
                <a:gd name="T77" fmla="*/ 211 h 289"/>
                <a:gd name="T78" fmla="*/ 88 w 504"/>
                <a:gd name="T79" fmla="*/ 244 h 289"/>
                <a:gd name="T80" fmla="*/ 247 w 504"/>
                <a:gd name="T81" fmla="*/ 283 h 289"/>
                <a:gd name="T82" fmla="*/ 350 w 504"/>
                <a:gd name="T83" fmla="*/ 289 h 289"/>
                <a:gd name="T84" fmla="*/ 421 w 504"/>
                <a:gd name="T85" fmla="*/ 276 h 289"/>
                <a:gd name="T86" fmla="*/ 475 w 504"/>
                <a:gd name="T87" fmla="*/ 244 h 289"/>
                <a:gd name="T88" fmla="*/ 502 w 504"/>
                <a:gd name="T89" fmla="*/ 186 h 289"/>
                <a:gd name="T90" fmla="*/ 386 w 504"/>
                <a:gd name="T91" fmla="*/ 247 h 289"/>
                <a:gd name="T92" fmla="*/ 423 w 504"/>
                <a:gd name="T93" fmla="*/ 199 h 289"/>
                <a:gd name="T94" fmla="*/ 439 w 504"/>
                <a:gd name="T95" fmla="*/ 165 h 289"/>
                <a:gd name="T96" fmla="*/ 430 w 504"/>
                <a:gd name="T97" fmla="*/ 144 h 289"/>
                <a:gd name="T98" fmla="*/ 408 w 504"/>
                <a:gd name="T99" fmla="*/ 147 h 289"/>
                <a:gd name="T100" fmla="*/ 406 w 504"/>
                <a:gd name="T101" fmla="*/ 134 h 289"/>
                <a:gd name="T102" fmla="*/ 423 w 504"/>
                <a:gd name="T103" fmla="*/ 101 h 289"/>
                <a:gd name="T104" fmla="*/ 421 w 504"/>
                <a:gd name="T105" fmla="*/ 89 h 289"/>
                <a:gd name="T106" fmla="*/ 454 w 504"/>
                <a:gd name="T107" fmla="*/ 122 h 289"/>
                <a:gd name="T108" fmla="*/ 469 w 504"/>
                <a:gd name="T109" fmla="*/ 159 h 289"/>
                <a:gd name="T110" fmla="*/ 462 w 504"/>
                <a:gd name="T111" fmla="*/ 199 h 289"/>
                <a:gd name="T112" fmla="*/ 423 w 504"/>
                <a:gd name="T113" fmla="*/ 237 h 289"/>
                <a:gd name="T114" fmla="*/ 392 w 504"/>
                <a:gd name="T115" fmla="*/ 250 h 289"/>
                <a:gd name="T116" fmla="*/ 386 w 504"/>
                <a:gd name="T117" fmla="*/ 24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4" h="289">
                  <a:moveTo>
                    <a:pt x="504" y="168"/>
                  </a:moveTo>
                  <a:lnTo>
                    <a:pt x="504" y="168"/>
                  </a:lnTo>
                  <a:lnTo>
                    <a:pt x="503" y="150"/>
                  </a:lnTo>
                  <a:lnTo>
                    <a:pt x="501" y="132"/>
                  </a:lnTo>
                  <a:lnTo>
                    <a:pt x="497" y="117"/>
                  </a:lnTo>
                  <a:lnTo>
                    <a:pt x="491" y="102"/>
                  </a:lnTo>
                  <a:lnTo>
                    <a:pt x="483" y="88"/>
                  </a:lnTo>
                  <a:lnTo>
                    <a:pt x="474" y="76"/>
                  </a:lnTo>
                  <a:lnTo>
                    <a:pt x="463" y="65"/>
                  </a:lnTo>
                  <a:lnTo>
                    <a:pt x="452" y="54"/>
                  </a:lnTo>
                  <a:lnTo>
                    <a:pt x="439" y="45"/>
                  </a:lnTo>
                  <a:lnTo>
                    <a:pt x="425" y="35"/>
                  </a:lnTo>
                  <a:lnTo>
                    <a:pt x="409" y="28"/>
                  </a:lnTo>
                  <a:lnTo>
                    <a:pt x="393" y="22"/>
                  </a:lnTo>
                  <a:lnTo>
                    <a:pt x="377" y="17"/>
                  </a:lnTo>
                  <a:lnTo>
                    <a:pt x="359" y="12"/>
                  </a:lnTo>
                  <a:lnTo>
                    <a:pt x="342" y="10"/>
                  </a:lnTo>
                  <a:lnTo>
                    <a:pt x="323" y="7"/>
                  </a:lnTo>
                  <a:lnTo>
                    <a:pt x="323" y="7"/>
                  </a:lnTo>
                  <a:lnTo>
                    <a:pt x="320" y="4"/>
                  </a:lnTo>
                  <a:lnTo>
                    <a:pt x="318" y="3"/>
                  </a:lnTo>
                  <a:lnTo>
                    <a:pt x="315" y="0"/>
                  </a:lnTo>
                  <a:lnTo>
                    <a:pt x="311" y="0"/>
                  </a:lnTo>
                  <a:lnTo>
                    <a:pt x="308" y="0"/>
                  </a:lnTo>
                  <a:lnTo>
                    <a:pt x="304" y="0"/>
                  </a:lnTo>
                  <a:lnTo>
                    <a:pt x="301" y="3"/>
                  </a:lnTo>
                  <a:lnTo>
                    <a:pt x="297" y="5"/>
                  </a:lnTo>
                  <a:lnTo>
                    <a:pt x="297" y="5"/>
                  </a:lnTo>
                  <a:lnTo>
                    <a:pt x="277" y="5"/>
                  </a:lnTo>
                  <a:lnTo>
                    <a:pt x="257" y="7"/>
                  </a:lnTo>
                  <a:lnTo>
                    <a:pt x="237" y="10"/>
                  </a:lnTo>
                  <a:lnTo>
                    <a:pt x="217" y="14"/>
                  </a:lnTo>
                  <a:lnTo>
                    <a:pt x="199" y="19"/>
                  </a:lnTo>
                  <a:lnTo>
                    <a:pt x="180" y="26"/>
                  </a:lnTo>
                  <a:lnTo>
                    <a:pt x="162" y="34"/>
                  </a:lnTo>
                  <a:lnTo>
                    <a:pt x="145" y="44"/>
                  </a:lnTo>
                  <a:lnTo>
                    <a:pt x="130" y="54"/>
                  </a:lnTo>
                  <a:lnTo>
                    <a:pt x="116" y="66"/>
                  </a:lnTo>
                  <a:lnTo>
                    <a:pt x="102" y="79"/>
                  </a:lnTo>
                  <a:lnTo>
                    <a:pt x="91" y="93"/>
                  </a:lnTo>
                  <a:lnTo>
                    <a:pt x="81" y="108"/>
                  </a:lnTo>
                  <a:lnTo>
                    <a:pt x="72" y="124"/>
                  </a:lnTo>
                  <a:lnTo>
                    <a:pt x="66" y="143"/>
                  </a:lnTo>
                  <a:lnTo>
                    <a:pt x="63" y="162"/>
                  </a:lnTo>
                  <a:lnTo>
                    <a:pt x="63" y="162"/>
                  </a:lnTo>
                  <a:lnTo>
                    <a:pt x="63" y="168"/>
                  </a:lnTo>
                  <a:lnTo>
                    <a:pt x="65" y="172"/>
                  </a:lnTo>
                  <a:lnTo>
                    <a:pt x="69" y="176"/>
                  </a:lnTo>
                  <a:lnTo>
                    <a:pt x="72" y="178"/>
                  </a:lnTo>
                  <a:lnTo>
                    <a:pt x="77" y="179"/>
                  </a:lnTo>
                  <a:lnTo>
                    <a:pt x="81" y="179"/>
                  </a:lnTo>
                  <a:lnTo>
                    <a:pt x="85" y="177"/>
                  </a:lnTo>
                  <a:lnTo>
                    <a:pt x="89" y="172"/>
                  </a:lnTo>
                  <a:lnTo>
                    <a:pt x="89" y="172"/>
                  </a:lnTo>
                  <a:lnTo>
                    <a:pt x="96" y="157"/>
                  </a:lnTo>
                  <a:lnTo>
                    <a:pt x="104" y="143"/>
                  </a:lnTo>
                  <a:lnTo>
                    <a:pt x="112" y="130"/>
                  </a:lnTo>
                  <a:lnTo>
                    <a:pt x="122" y="117"/>
                  </a:lnTo>
                  <a:lnTo>
                    <a:pt x="131" y="106"/>
                  </a:lnTo>
                  <a:lnTo>
                    <a:pt x="140" y="95"/>
                  </a:lnTo>
                  <a:lnTo>
                    <a:pt x="151" y="86"/>
                  </a:lnTo>
                  <a:lnTo>
                    <a:pt x="162" y="76"/>
                  </a:lnTo>
                  <a:lnTo>
                    <a:pt x="173" y="69"/>
                  </a:lnTo>
                  <a:lnTo>
                    <a:pt x="185" y="62"/>
                  </a:lnTo>
                  <a:lnTo>
                    <a:pt x="198" y="56"/>
                  </a:lnTo>
                  <a:lnTo>
                    <a:pt x="210" y="52"/>
                  </a:lnTo>
                  <a:lnTo>
                    <a:pt x="225" y="47"/>
                  </a:lnTo>
                  <a:lnTo>
                    <a:pt x="239" y="45"/>
                  </a:lnTo>
                  <a:lnTo>
                    <a:pt x="253" y="42"/>
                  </a:lnTo>
                  <a:lnTo>
                    <a:pt x="268" y="41"/>
                  </a:lnTo>
                  <a:lnTo>
                    <a:pt x="268" y="41"/>
                  </a:lnTo>
                  <a:lnTo>
                    <a:pt x="243" y="74"/>
                  </a:lnTo>
                  <a:lnTo>
                    <a:pt x="217" y="106"/>
                  </a:lnTo>
                  <a:lnTo>
                    <a:pt x="217" y="106"/>
                  </a:lnTo>
                  <a:lnTo>
                    <a:pt x="227" y="88"/>
                  </a:lnTo>
                  <a:lnTo>
                    <a:pt x="227" y="88"/>
                  </a:lnTo>
                  <a:lnTo>
                    <a:pt x="229" y="82"/>
                  </a:lnTo>
                  <a:lnTo>
                    <a:pt x="229" y="76"/>
                  </a:lnTo>
                  <a:lnTo>
                    <a:pt x="227" y="72"/>
                  </a:lnTo>
                  <a:lnTo>
                    <a:pt x="223" y="68"/>
                  </a:lnTo>
                  <a:lnTo>
                    <a:pt x="219" y="66"/>
                  </a:lnTo>
                  <a:lnTo>
                    <a:pt x="213" y="65"/>
                  </a:lnTo>
                  <a:lnTo>
                    <a:pt x="207" y="66"/>
                  </a:lnTo>
                  <a:lnTo>
                    <a:pt x="202" y="69"/>
                  </a:lnTo>
                  <a:lnTo>
                    <a:pt x="202" y="69"/>
                  </a:lnTo>
                  <a:lnTo>
                    <a:pt x="189" y="81"/>
                  </a:lnTo>
                  <a:lnTo>
                    <a:pt x="177" y="94"/>
                  </a:lnTo>
                  <a:lnTo>
                    <a:pt x="165" y="108"/>
                  </a:lnTo>
                  <a:lnTo>
                    <a:pt x="154" y="124"/>
                  </a:lnTo>
                  <a:lnTo>
                    <a:pt x="146" y="139"/>
                  </a:lnTo>
                  <a:lnTo>
                    <a:pt x="143" y="149"/>
                  </a:lnTo>
                  <a:lnTo>
                    <a:pt x="140" y="157"/>
                  </a:lnTo>
                  <a:lnTo>
                    <a:pt x="138" y="165"/>
                  </a:lnTo>
                  <a:lnTo>
                    <a:pt x="137" y="175"/>
                  </a:lnTo>
                  <a:lnTo>
                    <a:pt x="137" y="183"/>
                  </a:lnTo>
                  <a:lnTo>
                    <a:pt x="138" y="192"/>
                  </a:lnTo>
                  <a:lnTo>
                    <a:pt x="138" y="192"/>
                  </a:lnTo>
                  <a:lnTo>
                    <a:pt x="134" y="199"/>
                  </a:lnTo>
                  <a:lnTo>
                    <a:pt x="134" y="199"/>
                  </a:lnTo>
                  <a:lnTo>
                    <a:pt x="133" y="205"/>
                  </a:lnTo>
                  <a:lnTo>
                    <a:pt x="133" y="212"/>
                  </a:lnTo>
                  <a:lnTo>
                    <a:pt x="136" y="217"/>
                  </a:lnTo>
                  <a:lnTo>
                    <a:pt x="139" y="221"/>
                  </a:lnTo>
                  <a:lnTo>
                    <a:pt x="145" y="224"/>
                  </a:lnTo>
                  <a:lnTo>
                    <a:pt x="150" y="225"/>
                  </a:lnTo>
                  <a:lnTo>
                    <a:pt x="155" y="224"/>
                  </a:lnTo>
                  <a:lnTo>
                    <a:pt x="161" y="220"/>
                  </a:lnTo>
                  <a:lnTo>
                    <a:pt x="161" y="220"/>
                  </a:lnTo>
                  <a:lnTo>
                    <a:pt x="177" y="204"/>
                  </a:lnTo>
                  <a:lnTo>
                    <a:pt x="192" y="187"/>
                  </a:lnTo>
                  <a:lnTo>
                    <a:pt x="221" y="154"/>
                  </a:lnTo>
                  <a:lnTo>
                    <a:pt x="221" y="154"/>
                  </a:lnTo>
                  <a:lnTo>
                    <a:pt x="199" y="199"/>
                  </a:lnTo>
                  <a:lnTo>
                    <a:pt x="199" y="199"/>
                  </a:lnTo>
                  <a:lnTo>
                    <a:pt x="196" y="205"/>
                  </a:lnTo>
                  <a:lnTo>
                    <a:pt x="196" y="212"/>
                  </a:lnTo>
                  <a:lnTo>
                    <a:pt x="199" y="217"/>
                  </a:lnTo>
                  <a:lnTo>
                    <a:pt x="203" y="221"/>
                  </a:lnTo>
                  <a:lnTo>
                    <a:pt x="208" y="225"/>
                  </a:lnTo>
                  <a:lnTo>
                    <a:pt x="214" y="226"/>
                  </a:lnTo>
                  <a:lnTo>
                    <a:pt x="220" y="225"/>
                  </a:lnTo>
                  <a:lnTo>
                    <a:pt x="226" y="220"/>
                  </a:lnTo>
                  <a:lnTo>
                    <a:pt x="226" y="220"/>
                  </a:lnTo>
                  <a:lnTo>
                    <a:pt x="260" y="187"/>
                  </a:lnTo>
                  <a:lnTo>
                    <a:pt x="260" y="187"/>
                  </a:lnTo>
                  <a:lnTo>
                    <a:pt x="244" y="210"/>
                  </a:lnTo>
                  <a:lnTo>
                    <a:pt x="230" y="231"/>
                  </a:lnTo>
                  <a:lnTo>
                    <a:pt x="230" y="231"/>
                  </a:lnTo>
                  <a:lnTo>
                    <a:pt x="228" y="235"/>
                  </a:lnTo>
                  <a:lnTo>
                    <a:pt x="227" y="239"/>
                  </a:lnTo>
                  <a:lnTo>
                    <a:pt x="228" y="244"/>
                  </a:lnTo>
                  <a:lnTo>
                    <a:pt x="230" y="247"/>
                  </a:lnTo>
                  <a:lnTo>
                    <a:pt x="230" y="247"/>
                  </a:lnTo>
                  <a:lnTo>
                    <a:pt x="182" y="237"/>
                  </a:lnTo>
                  <a:lnTo>
                    <a:pt x="141" y="227"/>
                  </a:lnTo>
                  <a:lnTo>
                    <a:pt x="141" y="227"/>
                  </a:lnTo>
                  <a:lnTo>
                    <a:pt x="90" y="214"/>
                  </a:lnTo>
                  <a:lnTo>
                    <a:pt x="64" y="207"/>
                  </a:lnTo>
                  <a:lnTo>
                    <a:pt x="37" y="202"/>
                  </a:lnTo>
                  <a:lnTo>
                    <a:pt x="37" y="202"/>
                  </a:lnTo>
                  <a:lnTo>
                    <a:pt x="30" y="202"/>
                  </a:lnTo>
                  <a:lnTo>
                    <a:pt x="30" y="202"/>
                  </a:lnTo>
                  <a:lnTo>
                    <a:pt x="20" y="198"/>
                  </a:lnTo>
                  <a:lnTo>
                    <a:pt x="10" y="194"/>
                  </a:lnTo>
                  <a:lnTo>
                    <a:pt x="10" y="194"/>
                  </a:lnTo>
                  <a:lnTo>
                    <a:pt x="8" y="194"/>
                  </a:lnTo>
                  <a:lnTo>
                    <a:pt x="4" y="194"/>
                  </a:lnTo>
                  <a:lnTo>
                    <a:pt x="2" y="196"/>
                  </a:lnTo>
                  <a:lnTo>
                    <a:pt x="1" y="198"/>
                  </a:lnTo>
                  <a:lnTo>
                    <a:pt x="1" y="198"/>
                  </a:lnTo>
                  <a:lnTo>
                    <a:pt x="1" y="198"/>
                  </a:lnTo>
                  <a:lnTo>
                    <a:pt x="1" y="198"/>
                  </a:lnTo>
                  <a:lnTo>
                    <a:pt x="0" y="202"/>
                  </a:lnTo>
                  <a:lnTo>
                    <a:pt x="0" y="205"/>
                  </a:lnTo>
                  <a:lnTo>
                    <a:pt x="1" y="209"/>
                  </a:lnTo>
                  <a:lnTo>
                    <a:pt x="3" y="211"/>
                  </a:lnTo>
                  <a:lnTo>
                    <a:pt x="3" y="211"/>
                  </a:lnTo>
                  <a:lnTo>
                    <a:pt x="26" y="221"/>
                  </a:lnTo>
                  <a:lnTo>
                    <a:pt x="55" y="232"/>
                  </a:lnTo>
                  <a:lnTo>
                    <a:pt x="88" y="244"/>
                  </a:lnTo>
                  <a:lnTo>
                    <a:pt x="124" y="255"/>
                  </a:lnTo>
                  <a:lnTo>
                    <a:pt x="164" y="266"/>
                  </a:lnTo>
                  <a:lnTo>
                    <a:pt x="205" y="275"/>
                  </a:lnTo>
                  <a:lnTo>
                    <a:pt x="247" y="283"/>
                  </a:lnTo>
                  <a:lnTo>
                    <a:pt x="289" y="288"/>
                  </a:lnTo>
                  <a:lnTo>
                    <a:pt x="310" y="289"/>
                  </a:lnTo>
                  <a:lnTo>
                    <a:pt x="330" y="289"/>
                  </a:lnTo>
                  <a:lnTo>
                    <a:pt x="350" y="289"/>
                  </a:lnTo>
                  <a:lnTo>
                    <a:pt x="368" y="288"/>
                  </a:lnTo>
                  <a:lnTo>
                    <a:pt x="387" y="285"/>
                  </a:lnTo>
                  <a:lnTo>
                    <a:pt x="405" y="281"/>
                  </a:lnTo>
                  <a:lnTo>
                    <a:pt x="421" y="276"/>
                  </a:lnTo>
                  <a:lnTo>
                    <a:pt x="436" y="271"/>
                  </a:lnTo>
                  <a:lnTo>
                    <a:pt x="450" y="264"/>
                  </a:lnTo>
                  <a:lnTo>
                    <a:pt x="463" y="254"/>
                  </a:lnTo>
                  <a:lnTo>
                    <a:pt x="475" y="244"/>
                  </a:lnTo>
                  <a:lnTo>
                    <a:pt x="484" y="232"/>
                  </a:lnTo>
                  <a:lnTo>
                    <a:pt x="493" y="218"/>
                  </a:lnTo>
                  <a:lnTo>
                    <a:pt x="498" y="203"/>
                  </a:lnTo>
                  <a:lnTo>
                    <a:pt x="502" y="186"/>
                  </a:lnTo>
                  <a:lnTo>
                    <a:pt x="504" y="168"/>
                  </a:lnTo>
                  <a:lnTo>
                    <a:pt x="504" y="168"/>
                  </a:lnTo>
                  <a:close/>
                  <a:moveTo>
                    <a:pt x="386" y="247"/>
                  </a:moveTo>
                  <a:lnTo>
                    <a:pt x="386" y="247"/>
                  </a:lnTo>
                  <a:lnTo>
                    <a:pt x="393" y="237"/>
                  </a:lnTo>
                  <a:lnTo>
                    <a:pt x="400" y="227"/>
                  </a:lnTo>
                  <a:lnTo>
                    <a:pt x="416" y="209"/>
                  </a:lnTo>
                  <a:lnTo>
                    <a:pt x="423" y="199"/>
                  </a:lnTo>
                  <a:lnTo>
                    <a:pt x="430" y="189"/>
                  </a:lnTo>
                  <a:lnTo>
                    <a:pt x="436" y="178"/>
                  </a:lnTo>
                  <a:lnTo>
                    <a:pt x="439" y="165"/>
                  </a:lnTo>
                  <a:lnTo>
                    <a:pt x="439" y="165"/>
                  </a:lnTo>
                  <a:lnTo>
                    <a:pt x="440" y="158"/>
                  </a:lnTo>
                  <a:lnTo>
                    <a:pt x="438" y="152"/>
                  </a:lnTo>
                  <a:lnTo>
                    <a:pt x="434" y="148"/>
                  </a:lnTo>
                  <a:lnTo>
                    <a:pt x="430" y="144"/>
                  </a:lnTo>
                  <a:lnTo>
                    <a:pt x="425" y="142"/>
                  </a:lnTo>
                  <a:lnTo>
                    <a:pt x="420" y="142"/>
                  </a:lnTo>
                  <a:lnTo>
                    <a:pt x="414" y="143"/>
                  </a:lnTo>
                  <a:lnTo>
                    <a:pt x="408" y="147"/>
                  </a:lnTo>
                  <a:lnTo>
                    <a:pt x="408" y="147"/>
                  </a:lnTo>
                  <a:lnTo>
                    <a:pt x="392" y="164"/>
                  </a:lnTo>
                  <a:lnTo>
                    <a:pt x="392" y="164"/>
                  </a:lnTo>
                  <a:lnTo>
                    <a:pt x="406" y="134"/>
                  </a:lnTo>
                  <a:lnTo>
                    <a:pt x="413" y="120"/>
                  </a:lnTo>
                  <a:lnTo>
                    <a:pt x="421" y="104"/>
                  </a:lnTo>
                  <a:lnTo>
                    <a:pt x="421" y="104"/>
                  </a:lnTo>
                  <a:lnTo>
                    <a:pt x="423" y="101"/>
                  </a:lnTo>
                  <a:lnTo>
                    <a:pt x="423" y="96"/>
                  </a:lnTo>
                  <a:lnTo>
                    <a:pt x="422" y="93"/>
                  </a:lnTo>
                  <a:lnTo>
                    <a:pt x="421" y="89"/>
                  </a:lnTo>
                  <a:lnTo>
                    <a:pt x="421" y="89"/>
                  </a:lnTo>
                  <a:lnTo>
                    <a:pt x="430" y="96"/>
                  </a:lnTo>
                  <a:lnTo>
                    <a:pt x="439" y="104"/>
                  </a:lnTo>
                  <a:lnTo>
                    <a:pt x="447" y="114"/>
                  </a:lnTo>
                  <a:lnTo>
                    <a:pt x="454" y="122"/>
                  </a:lnTo>
                  <a:lnTo>
                    <a:pt x="460" y="131"/>
                  </a:lnTo>
                  <a:lnTo>
                    <a:pt x="464" y="141"/>
                  </a:lnTo>
                  <a:lnTo>
                    <a:pt x="468" y="150"/>
                  </a:lnTo>
                  <a:lnTo>
                    <a:pt x="469" y="159"/>
                  </a:lnTo>
                  <a:lnTo>
                    <a:pt x="470" y="170"/>
                  </a:lnTo>
                  <a:lnTo>
                    <a:pt x="469" y="179"/>
                  </a:lnTo>
                  <a:lnTo>
                    <a:pt x="467" y="189"/>
                  </a:lnTo>
                  <a:lnTo>
                    <a:pt x="462" y="199"/>
                  </a:lnTo>
                  <a:lnTo>
                    <a:pt x="456" y="209"/>
                  </a:lnTo>
                  <a:lnTo>
                    <a:pt x="447" y="218"/>
                  </a:lnTo>
                  <a:lnTo>
                    <a:pt x="436" y="227"/>
                  </a:lnTo>
                  <a:lnTo>
                    <a:pt x="423" y="237"/>
                  </a:lnTo>
                  <a:lnTo>
                    <a:pt x="423" y="237"/>
                  </a:lnTo>
                  <a:lnTo>
                    <a:pt x="414" y="241"/>
                  </a:lnTo>
                  <a:lnTo>
                    <a:pt x="404" y="246"/>
                  </a:lnTo>
                  <a:lnTo>
                    <a:pt x="392" y="250"/>
                  </a:lnTo>
                  <a:lnTo>
                    <a:pt x="380" y="253"/>
                  </a:lnTo>
                  <a:lnTo>
                    <a:pt x="380" y="253"/>
                  </a:lnTo>
                  <a:lnTo>
                    <a:pt x="384" y="251"/>
                  </a:lnTo>
                  <a:lnTo>
                    <a:pt x="386" y="247"/>
                  </a:lnTo>
                  <a:lnTo>
                    <a:pt x="386" y="2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0"/>
            <p:cNvSpPr>
              <a:spLocks noEditPoints="1"/>
            </p:cNvSpPr>
            <p:nvPr/>
          </p:nvSpPr>
          <p:spPr bwMode="auto">
            <a:xfrm>
              <a:off x="8448676" y="4508500"/>
              <a:ext cx="82550" cy="176213"/>
            </a:xfrm>
            <a:custGeom>
              <a:avLst/>
              <a:gdLst>
                <a:gd name="T0" fmla="*/ 273 w 313"/>
                <a:gd name="T1" fmla="*/ 584 h 669"/>
                <a:gd name="T2" fmla="*/ 303 w 313"/>
                <a:gd name="T3" fmla="*/ 425 h 669"/>
                <a:gd name="T4" fmla="*/ 313 w 313"/>
                <a:gd name="T5" fmla="*/ 262 h 669"/>
                <a:gd name="T6" fmla="*/ 310 w 313"/>
                <a:gd name="T7" fmla="*/ 99 h 669"/>
                <a:gd name="T8" fmla="*/ 302 w 313"/>
                <a:gd name="T9" fmla="*/ 8 h 669"/>
                <a:gd name="T10" fmla="*/ 290 w 313"/>
                <a:gd name="T11" fmla="*/ 0 h 669"/>
                <a:gd name="T12" fmla="*/ 256 w 313"/>
                <a:gd name="T13" fmla="*/ 5 h 669"/>
                <a:gd name="T14" fmla="*/ 161 w 313"/>
                <a:gd name="T15" fmla="*/ 39 h 669"/>
                <a:gd name="T16" fmla="*/ 83 w 313"/>
                <a:gd name="T17" fmla="*/ 94 h 669"/>
                <a:gd name="T18" fmla="*/ 27 w 313"/>
                <a:gd name="T19" fmla="*/ 172 h 669"/>
                <a:gd name="T20" fmla="*/ 3 w 313"/>
                <a:gd name="T21" fmla="*/ 246 h 669"/>
                <a:gd name="T22" fmla="*/ 4 w 313"/>
                <a:gd name="T23" fmla="*/ 336 h 669"/>
                <a:gd name="T24" fmla="*/ 37 w 313"/>
                <a:gd name="T25" fmla="*/ 420 h 669"/>
                <a:gd name="T26" fmla="*/ 93 w 313"/>
                <a:gd name="T27" fmla="*/ 492 h 669"/>
                <a:gd name="T28" fmla="*/ 168 w 313"/>
                <a:gd name="T29" fmla="*/ 540 h 669"/>
                <a:gd name="T30" fmla="*/ 184 w 313"/>
                <a:gd name="T31" fmla="*/ 537 h 669"/>
                <a:gd name="T32" fmla="*/ 189 w 313"/>
                <a:gd name="T33" fmla="*/ 544 h 669"/>
                <a:gd name="T34" fmla="*/ 208 w 313"/>
                <a:gd name="T35" fmla="*/ 555 h 669"/>
                <a:gd name="T36" fmla="*/ 230 w 313"/>
                <a:gd name="T37" fmla="*/ 532 h 669"/>
                <a:gd name="T38" fmla="*/ 265 w 313"/>
                <a:gd name="T39" fmla="*/ 480 h 669"/>
                <a:gd name="T40" fmla="*/ 270 w 313"/>
                <a:gd name="T41" fmla="*/ 472 h 669"/>
                <a:gd name="T42" fmla="*/ 268 w 313"/>
                <a:gd name="T43" fmla="*/ 453 h 669"/>
                <a:gd name="T44" fmla="*/ 248 w 313"/>
                <a:gd name="T45" fmla="*/ 450 h 669"/>
                <a:gd name="T46" fmla="*/ 230 w 313"/>
                <a:gd name="T47" fmla="*/ 464 h 669"/>
                <a:gd name="T48" fmla="*/ 240 w 313"/>
                <a:gd name="T49" fmla="*/ 381 h 669"/>
                <a:gd name="T50" fmla="*/ 233 w 313"/>
                <a:gd name="T51" fmla="*/ 362 h 669"/>
                <a:gd name="T52" fmla="*/ 214 w 313"/>
                <a:gd name="T53" fmla="*/ 357 h 669"/>
                <a:gd name="T54" fmla="*/ 247 w 313"/>
                <a:gd name="T55" fmla="*/ 244 h 669"/>
                <a:gd name="T56" fmla="*/ 254 w 313"/>
                <a:gd name="T57" fmla="*/ 193 h 669"/>
                <a:gd name="T58" fmla="*/ 261 w 313"/>
                <a:gd name="T59" fmla="*/ 140 h 669"/>
                <a:gd name="T60" fmla="*/ 270 w 313"/>
                <a:gd name="T61" fmla="*/ 84 h 669"/>
                <a:gd name="T62" fmla="*/ 254 w 313"/>
                <a:gd name="T63" fmla="*/ 68 h 669"/>
                <a:gd name="T64" fmla="*/ 237 w 313"/>
                <a:gd name="T65" fmla="*/ 77 h 669"/>
                <a:gd name="T66" fmla="*/ 178 w 313"/>
                <a:gd name="T67" fmla="*/ 144 h 669"/>
                <a:gd name="T68" fmla="*/ 203 w 313"/>
                <a:gd name="T69" fmla="*/ 72 h 669"/>
                <a:gd name="T70" fmla="*/ 193 w 313"/>
                <a:gd name="T71" fmla="*/ 58 h 669"/>
                <a:gd name="T72" fmla="*/ 234 w 313"/>
                <a:gd name="T73" fmla="*/ 42 h 669"/>
                <a:gd name="T74" fmla="*/ 261 w 313"/>
                <a:gd name="T75" fmla="*/ 42 h 669"/>
                <a:gd name="T76" fmla="*/ 274 w 313"/>
                <a:gd name="T77" fmla="*/ 58 h 669"/>
                <a:gd name="T78" fmla="*/ 282 w 313"/>
                <a:gd name="T79" fmla="*/ 159 h 669"/>
                <a:gd name="T80" fmla="*/ 285 w 313"/>
                <a:gd name="T81" fmla="*/ 306 h 669"/>
                <a:gd name="T82" fmla="*/ 268 w 313"/>
                <a:gd name="T83" fmla="*/ 509 h 669"/>
                <a:gd name="T84" fmla="*/ 236 w 313"/>
                <a:gd name="T85" fmla="*/ 660 h 669"/>
                <a:gd name="T86" fmla="*/ 240 w 313"/>
                <a:gd name="T87" fmla="*/ 669 h 669"/>
                <a:gd name="T88" fmla="*/ 248 w 313"/>
                <a:gd name="T89" fmla="*/ 664 h 669"/>
                <a:gd name="T90" fmla="*/ 85 w 313"/>
                <a:gd name="T91" fmla="*/ 246 h 669"/>
                <a:gd name="T92" fmla="*/ 90 w 313"/>
                <a:gd name="T93" fmla="*/ 253 h 669"/>
                <a:gd name="T94" fmla="*/ 97 w 313"/>
                <a:gd name="T95" fmla="*/ 252 h 669"/>
                <a:gd name="T96" fmla="*/ 61 w 313"/>
                <a:gd name="T97" fmla="*/ 347 h 669"/>
                <a:gd name="T98" fmla="*/ 78 w 313"/>
                <a:gd name="T99" fmla="*/ 362 h 669"/>
                <a:gd name="T100" fmla="*/ 89 w 313"/>
                <a:gd name="T101" fmla="*/ 356 h 669"/>
                <a:gd name="T102" fmla="*/ 182 w 313"/>
                <a:gd name="T103" fmla="*/ 227 h 669"/>
                <a:gd name="T104" fmla="*/ 191 w 313"/>
                <a:gd name="T105" fmla="*/ 250 h 669"/>
                <a:gd name="T106" fmla="*/ 110 w 313"/>
                <a:gd name="T107" fmla="*/ 444 h 669"/>
                <a:gd name="T108" fmla="*/ 67 w 313"/>
                <a:gd name="T109" fmla="*/ 377 h 669"/>
                <a:gd name="T110" fmla="*/ 40 w 313"/>
                <a:gd name="T111" fmla="*/ 283 h 669"/>
                <a:gd name="T112" fmla="*/ 44 w 313"/>
                <a:gd name="T113" fmla="*/ 225 h 669"/>
                <a:gd name="T114" fmla="*/ 62 w 313"/>
                <a:gd name="T115" fmla="*/ 179 h 669"/>
                <a:gd name="T116" fmla="*/ 91 w 313"/>
                <a:gd name="T117" fmla="*/ 135 h 669"/>
                <a:gd name="T118" fmla="*/ 137 w 313"/>
                <a:gd name="T119" fmla="*/ 93 h 669"/>
                <a:gd name="T120" fmla="*/ 173 w 313"/>
                <a:gd name="T121" fmla="*/ 68 h 669"/>
                <a:gd name="T122" fmla="*/ 106 w 313"/>
                <a:gd name="T123" fmla="*/ 198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3" h="669">
                  <a:moveTo>
                    <a:pt x="248" y="664"/>
                  </a:moveTo>
                  <a:lnTo>
                    <a:pt x="248" y="664"/>
                  </a:lnTo>
                  <a:lnTo>
                    <a:pt x="261" y="624"/>
                  </a:lnTo>
                  <a:lnTo>
                    <a:pt x="273" y="584"/>
                  </a:lnTo>
                  <a:lnTo>
                    <a:pt x="283" y="544"/>
                  </a:lnTo>
                  <a:lnTo>
                    <a:pt x="291" y="505"/>
                  </a:lnTo>
                  <a:lnTo>
                    <a:pt x="297" y="465"/>
                  </a:lnTo>
                  <a:lnTo>
                    <a:pt x="303" y="425"/>
                  </a:lnTo>
                  <a:lnTo>
                    <a:pt x="308" y="384"/>
                  </a:lnTo>
                  <a:lnTo>
                    <a:pt x="311" y="344"/>
                  </a:lnTo>
                  <a:lnTo>
                    <a:pt x="312" y="303"/>
                  </a:lnTo>
                  <a:lnTo>
                    <a:pt x="313" y="262"/>
                  </a:lnTo>
                  <a:lnTo>
                    <a:pt x="313" y="221"/>
                  </a:lnTo>
                  <a:lnTo>
                    <a:pt x="313" y="180"/>
                  </a:lnTo>
                  <a:lnTo>
                    <a:pt x="312" y="140"/>
                  </a:lnTo>
                  <a:lnTo>
                    <a:pt x="310" y="99"/>
                  </a:lnTo>
                  <a:lnTo>
                    <a:pt x="303" y="17"/>
                  </a:lnTo>
                  <a:lnTo>
                    <a:pt x="303" y="17"/>
                  </a:lnTo>
                  <a:lnTo>
                    <a:pt x="303" y="12"/>
                  </a:lnTo>
                  <a:lnTo>
                    <a:pt x="302" y="8"/>
                  </a:lnTo>
                  <a:lnTo>
                    <a:pt x="299" y="6"/>
                  </a:lnTo>
                  <a:lnTo>
                    <a:pt x="297" y="3"/>
                  </a:lnTo>
                  <a:lnTo>
                    <a:pt x="294" y="1"/>
                  </a:lnTo>
                  <a:lnTo>
                    <a:pt x="290" y="0"/>
                  </a:lnTo>
                  <a:lnTo>
                    <a:pt x="287" y="0"/>
                  </a:lnTo>
                  <a:lnTo>
                    <a:pt x="282" y="0"/>
                  </a:lnTo>
                  <a:lnTo>
                    <a:pt x="282" y="0"/>
                  </a:lnTo>
                  <a:lnTo>
                    <a:pt x="256" y="5"/>
                  </a:lnTo>
                  <a:lnTo>
                    <a:pt x="232" y="12"/>
                  </a:lnTo>
                  <a:lnTo>
                    <a:pt x="208" y="19"/>
                  </a:lnTo>
                  <a:lnTo>
                    <a:pt x="185" y="28"/>
                  </a:lnTo>
                  <a:lnTo>
                    <a:pt x="161" y="39"/>
                  </a:lnTo>
                  <a:lnTo>
                    <a:pt x="140" y="51"/>
                  </a:lnTo>
                  <a:lnTo>
                    <a:pt x="120" y="63"/>
                  </a:lnTo>
                  <a:lnTo>
                    <a:pt x="100" y="79"/>
                  </a:lnTo>
                  <a:lnTo>
                    <a:pt x="83" y="94"/>
                  </a:lnTo>
                  <a:lnTo>
                    <a:pt x="67" y="111"/>
                  </a:lnTo>
                  <a:lnTo>
                    <a:pt x="52" y="130"/>
                  </a:lnTo>
                  <a:lnTo>
                    <a:pt x="38" y="151"/>
                  </a:lnTo>
                  <a:lnTo>
                    <a:pt x="27" y="172"/>
                  </a:lnTo>
                  <a:lnTo>
                    <a:pt x="17" y="196"/>
                  </a:lnTo>
                  <a:lnTo>
                    <a:pt x="9" y="220"/>
                  </a:lnTo>
                  <a:lnTo>
                    <a:pt x="3" y="246"/>
                  </a:lnTo>
                  <a:lnTo>
                    <a:pt x="3" y="246"/>
                  </a:lnTo>
                  <a:lnTo>
                    <a:pt x="0" y="268"/>
                  </a:lnTo>
                  <a:lnTo>
                    <a:pt x="0" y="292"/>
                  </a:lnTo>
                  <a:lnTo>
                    <a:pt x="1" y="314"/>
                  </a:lnTo>
                  <a:lnTo>
                    <a:pt x="4" y="336"/>
                  </a:lnTo>
                  <a:lnTo>
                    <a:pt x="10" y="358"/>
                  </a:lnTo>
                  <a:lnTo>
                    <a:pt x="17" y="379"/>
                  </a:lnTo>
                  <a:lnTo>
                    <a:pt x="27" y="401"/>
                  </a:lnTo>
                  <a:lnTo>
                    <a:pt x="37" y="420"/>
                  </a:lnTo>
                  <a:lnTo>
                    <a:pt x="49" y="440"/>
                  </a:lnTo>
                  <a:lnTo>
                    <a:pt x="63" y="458"/>
                  </a:lnTo>
                  <a:lnTo>
                    <a:pt x="78" y="475"/>
                  </a:lnTo>
                  <a:lnTo>
                    <a:pt x="93" y="492"/>
                  </a:lnTo>
                  <a:lnTo>
                    <a:pt x="111" y="506"/>
                  </a:lnTo>
                  <a:lnTo>
                    <a:pt x="130" y="519"/>
                  </a:lnTo>
                  <a:lnTo>
                    <a:pt x="148" y="530"/>
                  </a:lnTo>
                  <a:lnTo>
                    <a:pt x="168" y="540"/>
                  </a:lnTo>
                  <a:lnTo>
                    <a:pt x="168" y="540"/>
                  </a:lnTo>
                  <a:lnTo>
                    <a:pt x="174" y="541"/>
                  </a:lnTo>
                  <a:lnTo>
                    <a:pt x="179" y="540"/>
                  </a:lnTo>
                  <a:lnTo>
                    <a:pt x="184" y="537"/>
                  </a:lnTo>
                  <a:lnTo>
                    <a:pt x="187" y="534"/>
                  </a:lnTo>
                  <a:lnTo>
                    <a:pt x="187" y="534"/>
                  </a:lnTo>
                  <a:lnTo>
                    <a:pt x="188" y="540"/>
                  </a:lnTo>
                  <a:lnTo>
                    <a:pt x="189" y="544"/>
                  </a:lnTo>
                  <a:lnTo>
                    <a:pt x="193" y="549"/>
                  </a:lnTo>
                  <a:lnTo>
                    <a:pt x="198" y="553"/>
                  </a:lnTo>
                  <a:lnTo>
                    <a:pt x="202" y="554"/>
                  </a:lnTo>
                  <a:lnTo>
                    <a:pt x="208" y="555"/>
                  </a:lnTo>
                  <a:lnTo>
                    <a:pt x="213" y="553"/>
                  </a:lnTo>
                  <a:lnTo>
                    <a:pt x="219" y="549"/>
                  </a:lnTo>
                  <a:lnTo>
                    <a:pt x="219" y="549"/>
                  </a:lnTo>
                  <a:lnTo>
                    <a:pt x="230" y="532"/>
                  </a:lnTo>
                  <a:lnTo>
                    <a:pt x="242" y="514"/>
                  </a:lnTo>
                  <a:lnTo>
                    <a:pt x="253" y="496"/>
                  </a:lnTo>
                  <a:lnTo>
                    <a:pt x="265" y="480"/>
                  </a:lnTo>
                  <a:lnTo>
                    <a:pt x="265" y="480"/>
                  </a:lnTo>
                  <a:lnTo>
                    <a:pt x="267" y="479"/>
                  </a:lnTo>
                  <a:lnTo>
                    <a:pt x="267" y="479"/>
                  </a:lnTo>
                  <a:lnTo>
                    <a:pt x="270" y="472"/>
                  </a:lnTo>
                  <a:lnTo>
                    <a:pt x="270" y="472"/>
                  </a:lnTo>
                  <a:lnTo>
                    <a:pt x="273" y="467"/>
                  </a:lnTo>
                  <a:lnTo>
                    <a:pt x="273" y="461"/>
                  </a:lnTo>
                  <a:lnTo>
                    <a:pt x="271" y="457"/>
                  </a:lnTo>
                  <a:lnTo>
                    <a:pt x="268" y="453"/>
                  </a:lnTo>
                  <a:lnTo>
                    <a:pt x="263" y="450"/>
                  </a:lnTo>
                  <a:lnTo>
                    <a:pt x="258" y="447"/>
                  </a:lnTo>
                  <a:lnTo>
                    <a:pt x="253" y="447"/>
                  </a:lnTo>
                  <a:lnTo>
                    <a:pt x="248" y="450"/>
                  </a:lnTo>
                  <a:lnTo>
                    <a:pt x="248" y="450"/>
                  </a:lnTo>
                  <a:lnTo>
                    <a:pt x="239" y="456"/>
                  </a:lnTo>
                  <a:lnTo>
                    <a:pt x="230" y="464"/>
                  </a:lnTo>
                  <a:lnTo>
                    <a:pt x="230" y="464"/>
                  </a:lnTo>
                  <a:lnTo>
                    <a:pt x="233" y="422"/>
                  </a:lnTo>
                  <a:lnTo>
                    <a:pt x="235" y="401"/>
                  </a:lnTo>
                  <a:lnTo>
                    <a:pt x="240" y="381"/>
                  </a:lnTo>
                  <a:lnTo>
                    <a:pt x="240" y="381"/>
                  </a:lnTo>
                  <a:lnTo>
                    <a:pt x="240" y="375"/>
                  </a:lnTo>
                  <a:lnTo>
                    <a:pt x="239" y="370"/>
                  </a:lnTo>
                  <a:lnTo>
                    <a:pt x="236" y="365"/>
                  </a:lnTo>
                  <a:lnTo>
                    <a:pt x="233" y="362"/>
                  </a:lnTo>
                  <a:lnTo>
                    <a:pt x="229" y="358"/>
                  </a:lnTo>
                  <a:lnTo>
                    <a:pt x="225" y="357"/>
                  </a:lnTo>
                  <a:lnTo>
                    <a:pt x="220" y="356"/>
                  </a:lnTo>
                  <a:lnTo>
                    <a:pt x="214" y="357"/>
                  </a:lnTo>
                  <a:lnTo>
                    <a:pt x="214" y="357"/>
                  </a:lnTo>
                  <a:lnTo>
                    <a:pt x="227" y="320"/>
                  </a:lnTo>
                  <a:lnTo>
                    <a:pt x="237" y="282"/>
                  </a:lnTo>
                  <a:lnTo>
                    <a:pt x="247" y="244"/>
                  </a:lnTo>
                  <a:lnTo>
                    <a:pt x="255" y="204"/>
                  </a:lnTo>
                  <a:lnTo>
                    <a:pt x="255" y="204"/>
                  </a:lnTo>
                  <a:lnTo>
                    <a:pt x="255" y="198"/>
                  </a:lnTo>
                  <a:lnTo>
                    <a:pt x="254" y="193"/>
                  </a:lnTo>
                  <a:lnTo>
                    <a:pt x="253" y="190"/>
                  </a:lnTo>
                  <a:lnTo>
                    <a:pt x="249" y="186"/>
                  </a:lnTo>
                  <a:lnTo>
                    <a:pt x="249" y="186"/>
                  </a:lnTo>
                  <a:lnTo>
                    <a:pt x="261" y="140"/>
                  </a:lnTo>
                  <a:lnTo>
                    <a:pt x="267" y="116"/>
                  </a:lnTo>
                  <a:lnTo>
                    <a:pt x="270" y="92"/>
                  </a:lnTo>
                  <a:lnTo>
                    <a:pt x="270" y="92"/>
                  </a:lnTo>
                  <a:lnTo>
                    <a:pt x="270" y="84"/>
                  </a:lnTo>
                  <a:lnTo>
                    <a:pt x="268" y="79"/>
                  </a:lnTo>
                  <a:lnTo>
                    <a:pt x="264" y="74"/>
                  </a:lnTo>
                  <a:lnTo>
                    <a:pt x="260" y="70"/>
                  </a:lnTo>
                  <a:lnTo>
                    <a:pt x="254" y="68"/>
                  </a:lnTo>
                  <a:lnTo>
                    <a:pt x="248" y="69"/>
                  </a:lnTo>
                  <a:lnTo>
                    <a:pt x="242" y="72"/>
                  </a:lnTo>
                  <a:lnTo>
                    <a:pt x="237" y="77"/>
                  </a:lnTo>
                  <a:lnTo>
                    <a:pt x="237" y="77"/>
                  </a:lnTo>
                  <a:lnTo>
                    <a:pt x="195" y="145"/>
                  </a:lnTo>
                  <a:lnTo>
                    <a:pt x="151" y="212"/>
                  </a:lnTo>
                  <a:lnTo>
                    <a:pt x="151" y="212"/>
                  </a:lnTo>
                  <a:lnTo>
                    <a:pt x="178" y="144"/>
                  </a:lnTo>
                  <a:lnTo>
                    <a:pt x="192" y="109"/>
                  </a:lnTo>
                  <a:lnTo>
                    <a:pt x="203" y="75"/>
                  </a:lnTo>
                  <a:lnTo>
                    <a:pt x="203" y="75"/>
                  </a:lnTo>
                  <a:lnTo>
                    <a:pt x="203" y="72"/>
                  </a:lnTo>
                  <a:lnTo>
                    <a:pt x="203" y="68"/>
                  </a:lnTo>
                  <a:lnTo>
                    <a:pt x="202" y="63"/>
                  </a:lnTo>
                  <a:lnTo>
                    <a:pt x="199" y="60"/>
                  </a:lnTo>
                  <a:lnTo>
                    <a:pt x="193" y="58"/>
                  </a:lnTo>
                  <a:lnTo>
                    <a:pt x="193" y="58"/>
                  </a:lnTo>
                  <a:lnTo>
                    <a:pt x="207" y="52"/>
                  </a:lnTo>
                  <a:lnTo>
                    <a:pt x="220" y="46"/>
                  </a:lnTo>
                  <a:lnTo>
                    <a:pt x="234" y="42"/>
                  </a:lnTo>
                  <a:lnTo>
                    <a:pt x="246" y="41"/>
                  </a:lnTo>
                  <a:lnTo>
                    <a:pt x="251" y="41"/>
                  </a:lnTo>
                  <a:lnTo>
                    <a:pt x="256" y="41"/>
                  </a:lnTo>
                  <a:lnTo>
                    <a:pt x="261" y="42"/>
                  </a:lnTo>
                  <a:lnTo>
                    <a:pt x="265" y="45"/>
                  </a:lnTo>
                  <a:lnTo>
                    <a:pt x="269" y="48"/>
                  </a:lnTo>
                  <a:lnTo>
                    <a:pt x="271" y="53"/>
                  </a:lnTo>
                  <a:lnTo>
                    <a:pt x="274" y="58"/>
                  </a:lnTo>
                  <a:lnTo>
                    <a:pt x="275" y="65"/>
                  </a:lnTo>
                  <a:lnTo>
                    <a:pt x="275" y="65"/>
                  </a:lnTo>
                  <a:lnTo>
                    <a:pt x="278" y="111"/>
                  </a:lnTo>
                  <a:lnTo>
                    <a:pt x="282" y="159"/>
                  </a:lnTo>
                  <a:lnTo>
                    <a:pt x="283" y="206"/>
                  </a:lnTo>
                  <a:lnTo>
                    <a:pt x="284" y="254"/>
                  </a:lnTo>
                  <a:lnTo>
                    <a:pt x="284" y="254"/>
                  </a:lnTo>
                  <a:lnTo>
                    <a:pt x="285" y="306"/>
                  </a:lnTo>
                  <a:lnTo>
                    <a:pt x="283" y="357"/>
                  </a:lnTo>
                  <a:lnTo>
                    <a:pt x="280" y="408"/>
                  </a:lnTo>
                  <a:lnTo>
                    <a:pt x="275" y="459"/>
                  </a:lnTo>
                  <a:lnTo>
                    <a:pt x="268" y="509"/>
                  </a:lnTo>
                  <a:lnTo>
                    <a:pt x="258" y="561"/>
                  </a:lnTo>
                  <a:lnTo>
                    <a:pt x="248" y="611"/>
                  </a:lnTo>
                  <a:lnTo>
                    <a:pt x="236" y="660"/>
                  </a:lnTo>
                  <a:lnTo>
                    <a:pt x="236" y="660"/>
                  </a:lnTo>
                  <a:lnTo>
                    <a:pt x="235" y="664"/>
                  </a:lnTo>
                  <a:lnTo>
                    <a:pt x="236" y="666"/>
                  </a:lnTo>
                  <a:lnTo>
                    <a:pt x="239" y="667"/>
                  </a:lnTo>
                  <a:lnTo>
                    <a:pt x="240" y="669"/>
                  </a:lnTo>
                  <a:lnTo>
                    <a:pt x="242" y="669"/>
                  </a:lnTo>
                  <a:lnTo>
                    <a:pt x="244" y="669"/>
                  </a:lnTo>
                  <a:lnTo>
                    <a:pt x="247" y="666"/>
                  </a:lnTo>
                  <a:lnTo>
                    <a:pt x="248" y="664"/>
                  </a:lnTo>
                  <a:lnTo>
                    <a:pt x="248" y="664"/>
                  </a:lnTo>
                  <a:close/>
                  <a:moveTo>
                    <a:pt x="86" y="244"/>
                  </a:moveTo>
                  <a:lnTo>
                    <a:pt x="86" y="244"/>
                  </a:lnTo>
                  <a:lnTo>
                    <a:pt x="85" y="246"/>
                  </a:lnTo>
                  <a:lnTo>
                    <a:pt x="85" y="248"/>
                  </a:lnTo>
                  <a:lnTo>
                    <a:pt x="86" y="251"/>
                  </a:lnTo>
                  <a:lnTo>
                    <a:pt x="89" y="252"/>
                  </a:lnTo>
                  <a:lnTo>
                    <a:pt x="90" y="253"/>
                  </a:lnTo>
                  <a:lnTo>
                    <a:pt x="92" y="254"/>
                  </a:lnTo>
                  <a:lnTo>
                    <a:pt x="95" y="253"/>
                  </a:lnTo>
                  <a:lnTo>
                    <a:pt x="97" y="252"/>
                  </a:lnTo>
                  <a:lnTo>
                    <a:pt x="97" y="252"/>
                  </a:lnTo>
                  <a:lnTo>
                    <a:pt x="62" y="334"/>
                  </a:lnTo>
                  <a:lnTo>
                    <a:pt x="62" y="334"/>
                  </a:lnTo>
                  <a:lnTo>
                    <a:pt x="59" y="341"/>
                  </a:lnTo>
                  <a:lnTo>
                    <a:pt x="61" y="347"/>
                  </a:lnTo>
                  <a:lnTo>
                    <a:pt x="63" y="353"/>
                  </a:lnTo>
                  <a:lnTo>
                    <a:pt x="68" y="357"/>
                  </a:lnTo>
                  <a:lnTo>
                    <a:pt x="72" y="361"/>
                  </a:lnTo>
                  <a:lnTo>
                    <a:pt x="78" y="362"/>
                  </a:lnTo>
                  <a:lnTo>
                    <a:pt x="81" y="362"/>
                  </a:lnTo>
                  <a:lnTo>
                    <a:pt x="84" y="361"/>
                  </a:lnTo>
                  <a:lnTo>
                    <a:pt x="86" y="358"/>
                  </a:lnTo>
                  <a:lnTo>
                    <a:pt x="89" y="356"/>
                  </a:lnTo>
                  <a:lnTo>
                    <a:pt x="89" y="356"/>
                  </a:lnTo>
                  <a:lnTo>
                    <a:pt x="122" y="314"/>
                  </a:lnTo>
                  <a:lnTo>
                    <a:pt x="152" y="271"/>
                  </a:lnTo>
                  <a:lnTo>
                    <a:pt x="182" y="227"/>
                  </a:lnTo>
                  <a:lnTo>
                    <a:pt x="212" y="183"/>
                  </a:lnTo>
                  <a:lnTo>
                    <a:pt x="212" y="183"/>
                  </a:lnTo>
                  <a:lnTo>
                    <a:pt x="201" y="217"/>
                  </a:lnTo>
                  <a:lnTo>
                    <a:pt x="191" y="250"/>
                  </a:lnTo>
                  <a:lnTo>
                    <a:pt x="178" y="282"/>
                  </a:lnTo>
                  <a:lnTo>
                    <a:pt x="165" y="315"/>
                  </a:lnTo>
                  <a:lnTo>
                    <a:pt x="138" y="379"/>
                  </a:lnTo>
                  <a:lnTo>
                    <a:pt x="110" y="444"/>
                  </a:lnTo>
                  <a:lnTo>
                    <a:pt x="110" y="444"/>
                  </a:lnTo>
                  <a:lnTo>
                    <a:pt x="93" y="423"/>
                  </a:lnTo>
                  <a:lnTo>
                    <a:pt x="79" y="401"/>
                  </a:lnTo>
                  <a:lnTo>
                    <a:pt x="67" y="377"/>
                  </a:lnTo>
                  <a:lnTo>
                    <a:pt x="57" y="355"/>
                  </a:lnTo>
                  <a:lnTo>
                    <a:pt x="49" y="331"/>
                  </a:lnTo>
                  <a:lnTo>
                    <a:pt x="43" y="308"/>
                  </a:lnTo>
                  <a:lnTo>
                    <a:pt x="40" y="283"/>
                  </a:lnTo>
                  <a:lnTo>
                    <a:pt x="40" y="260"/>
                  </a:lnTo>
                  <a:lnTo>
                    <a:pt x="41" y="248"/>
                  </a:lnTo>
                  <a:lnTo>
                    <a:pt x="42" y="237"/>
                  </a:lnTo>
                  <a:lnTo>
                    <a:pt x="44" y="225"/>
                  </a:lnTo>
                  <a:lnTo>
                    <a:pt x="48" y="213"/>
                  </a:lnTo>
                  <a:lnTo>
                    <a:pt x="51" y="202"/>
                  </a:lnTo>
                  <a:lnTo>
                    <a:pt x="56" y="190"/>
                  </a:lnTo>
                  <a:lnTo>
                    <a:pt x="62" y="179"/>
                  </a:lnTo>
                  <a:lnTo>
                    <a:pt x="68" y="168"/>
                  </a:lnTo>
                  <a:lnTo>
                    <a:pt x="75" y="157"/>
                  </a:lnTo>
                  <a:lnTo>
                    <a:pt x="83" y="145"/>
                  </a:lnTo>
                  <a:lnTo>
                    <a:pt x="91" y="135"/>
                  </a:lnTo>
                  <a:lnTo>
                    <a:pt x="102" y="124"/>
                  </a:lnTo>
                  <a:lnTo>
                    <a:pt x="112" y="114"/>
                  </a:lnTo>
                  <a:lnTo>
                    <a:pt x="124" y="103"/>
                  </a:lnTo>
                  <a:lnTo>
                    <a:pt x="137" y="93"/>
                  </a:lnTo>
                  <a:lnTo>
                    <a:pt x="150" y="83"/>
                  </a:lnTo>
                  <a:lnTo>
                    <a:pt x="150" y="83"/>
                  </a:lnTo>
                  <a:lnTo>
                    <a:pt x="173" y="68"/>
                  </a:lnTo>
                  <a:lnTo>
                    <a:pt x="173" y="68"/>
                  </a:lnTo>
                  <a:lnTo>
                    <a:pt x="160" y="89"/>
                  </a:lnTo>
                  <a:lnTo>
                    <a:pt x="148" y="110"/>
                  </a:lnTo>
                  <a:lnTo>
                    <a:pt x="126" y="154"/>
                  </a:lnTo>
                  <a:lnTo>
                    <a:pt x="106" y="198"/>
                  </a:lnTo>
                  <a:lnTo>
                    <a:pt x="86" y="244"/>
                  </a:lnTo>
                  <a:lnTo>
                    <a:pt x="86" y="2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1"/>
            <p:cNvSpPr>
              <a:spLocks noEditPoints="1"/>
            </p:cNvSpPr>
            <p:nvPr/>
          </p:nvSpPr>
          <p:spPr bwMode="auto">
            <a:xfrm>
              <a:off x="8442326" y="4884738"/>
              <a:ext cx="150813" cy="147638"/>
            </a:xfrm>
            <a:custGeom>
              <a:avLst/>
              <a:gdLst>
                <a:gd name="T0" fmla="*/ 537 w 567"/>
                <a:gd name="T1" fmla="*/ 61 h 560"/>
                <a:gd name="T2" fmla="*/ 499 w 567"/>
                <a:gd name="T3" fmla="*/ 23 h 560"/>
                <a:gd name="T4" fmla="*/ 453 w 567"/>
                <a:gd name="T5" fmla="*/ 3 h 560"/>
                <a:gd name="T6" fmla="*/ 354 w 567"/>
                <a:gd name="T7" fmla="*/ 10 h 560"/>
                <a:gd name="T8" fmla="*/ 243 w 567"/>
                <a:gd name="T9" fmla="*/ 60 h 560"/>
                <a:gd name="T10" fmla="*/ 227 w 567"/>
                <a:gd name="T11" fmla="*/ 69 h 560"/>
                <a:gd name="T12" fmla="*/ 166 w 567"/>
                <a:gd name="T13" fmla="*/ 115 h 560"/>
                <a:gd name="T14" fmla="*/ 58 w 567"/>
                <a:gd name="T15" fmla="*/ 233 h 560"/>
                <a:gd name="T16" fmla="*/ 9 w 567"/>
                <a:gd name="T17" fmla="*/ 346 h 560"/>
                <a:gd name="T18" fmla="*/ 0 w 567"/>
                <a:gd name="T19" fmla="*/ 424 h 560"/>
                <a:gd name="T20" fmla="*/ 11 w 567"/>
                <a:gd name="T21" fmla="*/ 506 h 560"/>
                <a:gd name="T22" fmla="*/ 26 w 567"/>
                <a:gd name="T23" fmla="*/ 539 h 560"/>
                <a:gd name="T24" fmla="*/ 53 w 567"/>
                <a:gd name="T25" fmla="*/ 559 h 560"/>
                <a:gd name="T26" fmla="*/ 106 w 567"/>
                <a:gd name="T27" fmla="*/ 553 h 560"/>
                <a:gd name="T28" fmla="*/ 201 w 567"/>
                <a:gd name="T29" fmla="*/ 493 h 560"/>
                <a:gd name="T30" fmla="*/ 389 w 567"/>
                <a:gd name="T31" fmla="*/ 308 h 560"/>
                <a:gd name="T32" fmla="*/ 545 w 567"/>
                <a:gd name="T33" fmla="*/ 136 h 560"/>
                <a:gd name="T34" fmla="*/ 560 w 567"/>
                <a:gd name="T35" fmla="*/ 140 h 560"/>
                <a:gd name="T36" fmla="*/ 561 w 567"/>
                <a:gd name="T37" fmla="*/ 121 h 560"/>
                <a:gd name="T38" fmla="*/ 566 w 567"/>
                <a:gd name="T39" fmla="*/ 106 h 560"/>
                <a:gd name="T40" fmla="*/ 554 w 567"/>
                <a:gd name="T41" fmla="*/ 96 h 560"/>
                <a:gd name="T42" fmla="*/ 309 w 567"/>
                <a:gd name="T43" fmla="*/ 55 h 560"/>
                <a:gd name="T44" fmla="*/ 218 w 567"/>
                <a:gd name="T45" fmla="*/ 200 h 560"/>
                <a:gd name="T46" fmla="*/ 104 w 567"/>
                <a:gd name="T47" fmla="*/ 350 h 560"/>
                <a:gd name="T48" fmla="*/ 252 w 567"/>
                <a:gd name="T49" fmla="*/ 88 h 560"/>
                <a:gd name="T50" fmla="*/ 407 w 567"/>
                <a:gd name="T51" fmla="*/ 231 h 560"/>
                <a:gd name="T52" fmla="*/ 362 w 567"/>
                <a:gd name="T53" fmla="*/ 291 h 560"/>
                <a:gd name="T54" fmla="*/ 209 w 567"/>
                <a:gd name="T55" fmla="*/ 459 h 560"/>
                <a:gd name="T56" fmla="*/ 118 w 567"/>
                <a:gd name="T57" fmla="*/ 521 h 560"/>
                <a:gd name="T58" fmla="*/ 69 w 567"/>
                <a:gd name="T59" fmla="*/ 532 h 560"/>
                <a:gd name="T60" fmla="*/ 42 w 567"/>
                <a:gd name="T61" fmla="*/ 500 h 560"/>
                <a:gd name="T62" fmla="*/ 31 w 567"/>
                <a:gd name="T63" fmla="*/ 418 h 560"/>
                <a:gd name="T64" fmla="*/ 34 w 567"/>
                <a:gd name="T65" fmla="*/ 422 h 560"/>
                <a:gd name="T66" fmla="*/ 46 w 567"/>
                <a:gd name="T67" fmla="*/ 443 h 560"/>
                <a:gd name="T68" fmla="*/ 80 w 567"/>
                <a:gd name="T69" fmla="*/ 425 h 560"/>
                <a:gd name="T70" fmla="*/ 186 w 567"/>
                <a:gd name="T71" fmla="*/ 311 h 560"/>
                <a:gd name="T72" fmla="*/ 98 w 567"/>
                <a:gd name="T73" fmla="*/ 449 h 560"/>
                <a:gd name="T74" fmla="*/ 97 w 567"/>
                <a:gd name="T75" fmla="*/ 466 h 560"/>
                <a:gd name="T76" fmla="*/ 121 w 567"/>
                <a:gd name="T77" fmla="*/ 476 h 560"/>
                <a:gd name="T78" fmla="*/ 190 w 567"/>
                <a:gd name="T79" fmla="*/ 389 h 560"/>
                <a:gd name="T80" fmla="*/ 312 w 567"/>
                <a:gd name="T81" fmla="*/ 205 h 560"/>
                <a:gd name="T82" fmla="*/ 362 w 567"/>
                <a:gd name="T83" fmla="*/ 117 h 560"/>
                <a:gd name="T84" fmla="*/ 352 w 567"/>
                <a:gd name="T85" fmla="*/ 164 h 560"/>
                <a:gd name="T86" fmla="*/ 227 w 567"/>
                <a:gd name="T87" fmla="*/ 353 h 560"/>
                <a:gd name="T88" fmla="*/ 224 w 567"/>
                <a:gd name="T89" fmla="*/ 367 h 560"/>
                <a:gd name="T90" fmla="*/ 248 w 567"/>
                <a:gd name="T91" fmla="*/ 382 h 560"/>
                <a:gd name="T92" fmla="*/ 259 w 567"/>
                <a:gd name="T93" fmla="*/ 373 h 560"/>
                <a:gd name="T94" fmla="*/ 344 w 567"/>
                <a:gd name="T95" fmla="*/ 263 h 560"/>
                <a:gd name="T96" fmla="*/ 433 w 567"/>
                <a:gd name="T97" fmla="*/ 160 h 560"/>
                <a:gd name="T98" fmla="*/ 402 w 567"/>
                <a:gd name="T99" fmla="*/ 210 h 560"/>
                <a:gd name="T100" fmla="*/ 481 w 567"/>
                <a:gd name="T101" fmla="*/ 149 h 560"/>
                <a:gd name="T102" fmla="*/ 500 w 567"/>
                <a:gd name="T103" fmla="*/ 85 h 560"/>
                <a:gd name="T104" fmla="*/ 478 w 567"/>
                <a:gd name="T105" fmla="*/ 72 h 560"/>
                <a:gd name="T106" fmla="*/ 413 w 567"/>
                <a:gd name="T107" fmla="*/ 126 h 560"/>
                <a:gd name="T108" fmla="*/ 437 w 567"/>
                <a:gd name="T109" fmla="*/ 47 h 560"/>
                <a:gd name="T110" fmla="*/ 426 w 567"/>
                <a:gd name="T111" fmla="*/ 25 h 560"/>
                <a:gd name="T112" fmla="*/ 488 w 567"/>
                <a:gd name="T113" fmla="*/ 45 h 560"/>
                <a:gd name="T114" fmla="*/ 533 w 567"/>
                <a:gd name="T115" fmla="*/ 107 h 560"/>
                <a:gd name="T116" fmla="*/ 481 w 567"/>
                <a:gd name="T117" fmla="*/ 149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7" h="560">
                  <a:moveTo>
                    <a:pt x="554" y="96"/>
                  </a:moveTo>
                  <a:lnTo>
                    <a:pt x="554" y="96"/>
                  </a:lnTo>
                  <a:lnTo>
                    <a:pt x="548" y="83"/>
                  </a:lnTo>
                  <a:lnTo>
                    <a:pt x="543" y="72"/>
                  </a:lnTo>
                  <a:lnTo>
                    <a:pt x="537" y="61"/>
                  </a:lnTo>
                  <a:lnTo>
                    <a:pt x="530" y="52"/>
                  </a:lnTo>
                  <a:lnTo>
                    <a:pt x="523" y="42"/>
                  </a:lnTo>
                  <a:lnTo>
                    <a:pt x="516" y="35"/>
                  </a:lnTo>
                  <a:lnTo>
                    <a:pt x="508" y="28"/>
                  </a:lnTo>
                  <a:lnTo>
                    <a:pt x="499" y="23"/>
                  </a:lnTo>
                  <a:lnTo>
                    <a:pt x="490" y="17"/>
                  </a:lnTo>
                  <a:lnTo>
                    <a:pt x="482" y="12"/>
                  </a:lnTo>
                  <a:lnTo>
                    <a:pt x="472" y="9"/>
                  </a:lnTo>
                  <a:lnTo>
                    <a:pt x="462" y="5"/>
                  </a:lnTo>
                  <a:lnTo>
                    <a:pt x="453" y="3"/>
                  </a:lnTo>
                  <a:lnTo>
                    <a:pt x="442" y="2"/>
                  </a:lnTo>
                  <a:lnTo>
                    <a:pt x="421" y="0"/>
                  </a:lnTo>
                  <a:lnTo>
                    <a:pt x="399" y="0"/>
                  </a:lnTo>
                  <a:lnTo>
                    <a:pt x="376" y="4"/>
                  </a:lnTo>
                  <a:lnTo>
                    <a:pt x="354" y="10"/>
                  </a:lnTo>
                  <a:lnTo>
                    <a:pt x="332" y="17"/>
                  </a:lnTo>
                  <a:lnTo>
                    <a:pt x="309" y="25"/>
                  </a:lnTo>
                  <a:lnTo>
                    <a:pt x="286" y="35"/>
                  </a:lnTo>
                  <a:lnTo>
                    <a:pt x="264" y="47"/>
                  </a:lnTo>
                  <a:lnTo>
                    <a:pt x="243" y="60"/>
                  </a:lnTo>
                  <a:lnTo>
                    <a:pt x="243" y="60"/>
                  </a:lnTo>
                  <a:lnTo>
                    <a:pt x="237" y="60"/>
                  </a:lnTo>
                  <a:lnTo>
                    <a:pt x="232" y="64"/>
                  </a:lnTo>
                  <a:lnTo>
                    <a:pt x="232" y="64"/>
                  </a:lnTo>
                  <a:lnTo>
                    <a:pt x="227" y="69"/>
                  </a:lnTo>
                  <a:lnTo>
                    <a:pt x="227" y="69"/>
                  </a:lnTo>
                  <a:lnTo>
                    <a:pt x="217" y="75"/>
                  </a:lnTo>
                  <a:lnTo>
                    <a:pt x="217" y="75"/>
                  </a:lnTo>
                  <a:lnTo>
                    <a:pt x="192" y="94"/>
                  </a:lnTo>
                  <a:lnTo>
                    <a:pt x="166" y="115"/>
                  </a:lnTo>
                  <a:lnTo>
                    <a:pt x="141" y="136"/>
                  </a:lnTo>
                  <a:lnTo>
                    <a:pt x="118" y="158"/>
                  </a:lnTo>
                  <a:lnTo>
                    <a:pt x="97" y="183"/>
                  </a:lnTo>
                  <a:lnTo>
                    <a:pt x="77" y="208"/>
                  </a:lnTo>
                  <a:lnTo>
                    <a:pt x="58" y="233"/>
                  </a:lnTo>
                  <a:lnTo>
                    <a:pt x="43" y="260"/>
                  </a:lnTo>
                  <a:lnTo>
                    <a:pt x="29" y="288"/>
                  </a:lnTo>
                  <a:lnTo>
                    <a:pt x="17" y="316"/>
                  </a:lnTo>
                  <a:lnTo>
                    <a:pt x="12" y="332"/>
                  </a:lnTo>
                  <a:lnTo>
                    <a:pt x="9" y="346"/>
                  </a:lnTo>
                  <a:lnTo>
                    <a:pt x="5" y="361"/>
                  </a:lnTo>
                  <a:lnTo>
                    <a:pt x="3" y="376"/>
                  </a:lnTo>
                  <a:lnTo>
                    <a:pt x="1" y="392"/>
                  </a:lnTo>
                  <a:lnTo>
                    <a:pt x="0" y="408"/>
                  </a:lnTo>
                  <a:lnTo>
                    <a:pt x="0" y="424"/>
                  </a:lnTo>
                  <a:lnTo>
                    <a:pt x="1" y="439"/>
                  </a:lnTo>
                  <a:lnTo>
                    <a:pt x="2" y="456"/>
                  </a:lnTo>
                  <a:lnTo>
                    <a:pt x="4" y="472"/>
                  </a:lnTo>
                  <a:lnTo>
                    <a:pt x="8" y="490"/>
                  </a:lnTo>
                  <a:lnTo>
                    <a:pt x="11" y="506"/>
                  </a:lnTo>
                  <a:lnTo>
                    <a:pt x="11" y="506"/>
                  </a:lnTo>
                  <a:lnTo>
                    <a:pt x="15" y="515"/>
                  </a:lnTo>
                  <a:lnTo>
                    <a:pt x="18" y="525"/>
                  </a:lnTo>
                  <a:lnTo>
                    <a:pt x="22" y="532"/>
                  </a:lnTo>
                  <a:lnTo>
                    <a:pt x="26" y="539"/>
                  </a:lnTo>
                  <a:lnTo>
                    <a:pt x="31" y="545"/>
                  </a:lnTo>
                  <a:lnTo>
                    <a:pt x="36" y="549"/>
                  </a:lnTo>
                  <a:lnTo>
                    <a:pt x="42" y="553"/>
                  </a:lnTo>
                  <a:lnTo>
                    <a:pt x="48" y="556"/>
                  </a:lnTo>
                  <a:lnTo>
                    <a:pt x="53" y="559"/>
                  </a:lnTo>
                  <a:lnTo>
                    <a:pt x="60" y="560"/>
                  </a:lnTo>
                  <a:lnTo>
                    <a:pt x="67" y="560"/>
                  </a:lnTo>
                  <a:lnTo>
                    <a:pt x="74" y="560"/>
                  </a:lnTo>
                  <a:lnTo>
                    <a:pt x="90" y="557"/>
                  </a:lnTo>
                  <a:lnTo>
                    <a:pt x="106" y="553"/>
                  </a:lnTo>
                  <a:lnTo>
                    <a:pt x="124" y="545"/>
                  </a:lnTo>
                  <a:lnTo>
                    <a:pt x="141" y="535"/>
                  </a:lnTo>
                  <a:lnTo>
                    <a:pt x="161" y="524"/>
                  </a:lnTo>
                  <a:lnTo>
                    <a:pt x="180" y="509"/>
                  </a:lnTo>
                  <a:lnTo>
                    <a:pt x="201" y="493"/>
                  </a:lnTo>
                  <a:lnTo>
                    <a:pt x="221" y="477"/>
                  </a:lnTo>
                  <a:lnTo>
                    <a:pt x="263" y="438"/>
                  </a:lnTo>
                  <a:lnTo>
                    <a:pt x="305" y="396"/>
                  </a:lnTo>
                  <a:lnTo>
                    <a:pt x="348" y="353"/>
                  </a:lnTo>
                  <a:lnTo>
                    <a:pt x="389" y="308"/>
                  </a:lnTo>
                  <a:lnTo>
                    <a:pt x="428" y="265"/>
                  </a:lnTo>
                  <a:lnTo>
                    <a:pt x="496" y="189"/>
                  </a:lnTo>
                  <a:lnTo>
                    <a:pt x="523" y="158"/>
                  </a:lnTo>
                  <a:lnTo>
                    <a:pt x="545" y="136"/>
                  </a:lnTo>
                  <a:lnTo>
                    <a:pt x="545" y="136"/>
                  </a:lnTo>
                  <a:lnTo>
                    <a:pt x="547" y="138"/>
                  </a:lnTo>
                  <a:lnTo>
                    <a:pt x="550" y="141"/>
                  </a:lnTo>
                  <a:lnTo>
                    <a:pt x="553" y="142"/>
                  </a:lnTo>
                  <a:lnTo>
                    <a:pt x="557" y="141"/>
                  </a:lnTo>
                  <a:lnTo>
                    <a:pt x="560" y="140"/>
                  </a:lnTo>
                  <a:lnTo>
                    <a:pt x="563" y="136"/>
                  </a:lnTo>
                  <a:lnTo>
                    <a:pt x="564" y="133"/>
                  </a:lnTo>
                  <a:lnTo>
                    <a:pt x="564" y="129"/>
                  </a:lnTo>
                  <a:lnTo>
                    <a:pt x="564" y="129"/>
                  </a:lnTo>
                  <a:lnTo>
                    <a:pt x="561" y="121"/>
                  </a:lnTo>
                  <a:lnTo>
                    <a:pt x="561" y="121"/>
                  </a:lnTo>
                  <a:lnTo>
                    <a:pt x="565" y="117"/>
                  </a:lnTo>
                  <a:lnTo>
                    <a:pt x="567" y="113"/>
                  </a:lnTo>
                  <a:lnTo>
                    <a:pt x="567" y="109"/>
                  </a:lnTo>
                  <a:lnTo>
                    <a:pt x="566" y="106"/>
                  </a:lnTo>
                  <a:lnTo>
                    <a:pt x="565" y="102"/>
                  </a:lnTo>
                  <a:lnTo>
                    <a:pt x="561" y="99"/>
                  </a:lnTo>
                  <a:lnTo>
                    <a:pt x="558" y="96"/>
                  </a:lnTo>
                  <a:lnTo>
                    <a:pt x="554" y="96"/>
                  </a:lnTo>
                  <a:lnTo>
                    <a:pt x="554" y="96"/>
                  </a:lnTo>
                  <a:close/>
                  <a:moveTo>
                    <a:pt x="252" y="88"/>
                  </a:moveTo>
                  <a:lnTo>
                    <a:pt x="252" y="88"/>
                  </a:lnTo>
                  <a:lnTo>
                    <a:pt x="271" y="76"/>
                  </a:lnTo>
                  <a:lnTo>
                    <a:pt x="290" y="66"/>
                  </a:lnTo>
                  <a:lnTo>
                    <a:pt x="309" y="55"/>
                  </a:lnTo>
                  <a:lnTo>
                    <a:pt x="328" y="47"/>
                  </a:lnTo>
                  <a:lnTo>
                    <a:pt x="328" y="47"/>
                  </a:lnTo>
                  <a:lnTo>
                    <a:pt x="299" y="85"/>
                  </a:lnTo>
                  <a:lnTo>
                    <a:pt x="271" y="122"/>
                  </a:lnTo>
                  <a:lnTo>
                    <a:pt x="218" y="200"/>
                  </a:lnTo>
                  <a:lnTo>
                    <a:pt x="192" y="239"/>
                  </a:lnTo>
                  <a:lnTo>
                    <a:pt x="163" y="278"/>
                  </a:lnTo>
                  <a:lnTo>
                    <a:pt x="134" y="315"/>
                  </a:lnTo>
                  <a:lnTo>
                    <a:pt x="104" y="350"/>
                  </a:lnTo>
                  <a:lnTo>
                    <a:pt x="104" y="350"/>
                  </a:lnTo>
                  <a:lnTo>
                    <a:pt x="121" y="316"/>
                  </a:lnTo>
                  <a:lnTo>
                    <a:pt x="139" y="284"/>
                  </a:lnTo>
                  <a:lnTo>
                    <a:pt x="176" y="218"/>
                  </a:lnTo>
                  <a:lnTo>
                    <a:pt x="252" y="88"/>
                  </a:lnTo>
                  <a:lnTo>
                    <a:pt x="252" y="88"/>
                  </a:lnTo>
                  <a:close/>
                  <a:moveTo>
                    <a:pt x="401" y="222"/>
                  </a:moveTo>
                  <a:lnTo>
                    <a:pt x="401" y="222"/>
                  </a:lnTo>
                  <a:lnTo>
                    <a:pt x="402" y="225"/>
                  </a:lnTo>
                  <a:lnTo>
                    <a:pt x="405" y="229"/>
                  </a:lnTo>
                  <a:lnTo>
                    <a:pt x="407" y="231"/>
                  </a:lnTo>
                  <a:lnTo>
                    <a:pt x="410" y="232"/>
                  </a:lnTo>
                  <a:lnTo>
                    <a:pt x="410" y="232"/>
                  </a:lnTo>
                  <a:lnTo>
                    <a:pt x="386" y="263"/>
                  </a:lnTo>
                  <a:lnTo>
                    <a:pt x="362" y="291"/>
                  </a:lnTo>
                  <a:lnTo>
                    <a:pt x="362" y="291"/>
                  </a:lnTo>
                  <a:lnTo>
                    <a:pt x="306" y="357"/>
                  </a:lnTo>
                  <a:lnTo>
                    <a:pt x="276" y="392"/>
                  </a:lnTo>
                  <a:lnTo>
                    <a:pt x="243" y="426"/>
                  </a:lnTo>
                  <a:lnTo>
                    <a:pt x="227" y="443"/>
                  </a:lnTo>
                  <a:lnTo>
                    <a:pt x="209" y="459"/>
                  </a:lnTo>
                  <a:lnTo>
                    <a:pt x="192" y="474"/>
                  </a:lnTo>
                  <a:lnTo>
                    <a:pt x="174" y="488"/>
                  </a:lnTo>
                  <a:lnTo>
                    <a:pt x="155" y="500"/>
                  </a:lnTo>
                  <a:lnTo>
                    <a:pt x="137" y="512"/>
                  </a:lnTo>
                  <a:lnTo>
                    <a:pt x="118" y="521"/>
                  </a:lnTo>
                  <a:lnTo>
                    <a:pt x="98" y="529"/>
                  </a:lnTo>
                  <a:lnTo>
                    <a:pt x="98" y="529"/>
                  </a:lnTo>
                  <a:lnTo>
                    <a:pt x="87" y="532"/>
                  </a:lnTo>
                  <a:lnTo>
                    <a:pt x="77" y="533"/>
                  </a:lnTo>
                  <a:lnTo>
                    <a:pt x="69" y="532"/>
                  </a:lnTo>
                  <a:lnTo>
                    <a:pt x="62" y="528"/>
                  </a:lnTo>
                  <a:lnTo>
                    <a:pt x="56" y="522"/>
                  </a:lnTo>
                  <a:lnTo>
                    <a:pt x="50" y="517"/>
                  </a:lnTo>
                  <a:lnTo>
                    <a:pt x="45" y="508"/>
                  </a:lnTo>
                  <a:lnTo>
                    <a:pt x="42" y="500"/>
                  </a:lnTo>
                  <a:lnTo>
                    <a:pt x="39" y="491"/>
                  </a:lnTo>
                  <a:lnTo>
                    <a:pt x="37" y="480"/>
                  </a:lnTo>
                  <a:lnTo>
                    <a:pt x="34" y="459"/>
                  </a:lnTo>
                  <a:lnTo>
                    <a:pt x="32" y="438"/>
                  </a:lnTo>
                  <a:lnTo>
                    <a:pt x="31" y="418"/>
                  </a:lnTo>
                  <a:lnTo>
                    <a:pt x="31" y="418"/>
                  </a:lnTo>
                  <a:lnTo>
                    <a:pt x="35" y="419"/>
                  </a:lnTo>
                  <a:lnTo>
                    <a:pt x="35" y="419"/>
                  </a:lnTo>
                  <a:lnTo>
                    <a:pt x="34" y="422"/>
                  </a:lnTo>
                  <a:lnTo>
                    <a:pt x="34" y="422"/>
                  </a:lnTo>
                  <a:lnTo>
                    <a:pt x="32" y="429"/>
                  </a:lnTo>
                  <a:lnTo>
                    <a:pt x="34" y="433"/>
                  </a:lnTo>
                  <a:lnTo>
                    <a:pt x="36" y="438"/>
                  </a:lnTo>
                  <a:lnTo>
                    <a:pt x="41" y="442"/>
                  </a:lnTo>
                  <a:lnTo>
                    <a:pt x="46" y="443"/>
                  </a:lnTo>
                  <a:lnTo>
                    <a:pt x="52" y="443"/>
                  </a:lnTo>
                  <a:lnTo>
                    <a:pt x="58" y="442"/>
                  </a:lnTo>
                  <a:lnTo>
                    <a:pt x="63" y="439"/>
                  </a:lnTo>
                  <a:lnTo>
                    <a:pt x="63" y="439"/>
                  </a:lnTo>
                  <a:lnTo>
                    <a:pt x="80" y="425"/>
                  </a:lnTo>
                  <a:lnTo>
                    <a:pt x="97" y="410"/>
                  </a:lnTo>
                  <a:lnTo>
                    <a:pt x="113" y="395"/>
                  </a:lnTo>
                  <a:lnTo>
                    <a:pt x="128" y="378"/>
                  </a:lnTo>
                  <a:lnTo>
                    <a:pt x="158" y="344"/>
                  </a:lnTo>
                  <a:lnTo>
                    <a:pt x="186" y="311"/>
                  </a:lnTo>
                  <a:lnTo>
                    <a:pt x="186" y="311"/>
                  </a:lnTo>
                  <a:lnTo>
                    <a:pt x="144" y="381"/>
                  </a:lnTo>
                  <a:lnTo>
                    <a:pt x="121" y="415"/>
                  </a:lnTo>
                  <a:lnTo>
                    <a:pt x="98" y="449"/>
                  </a:lnTo>
                  <a:lnTo>
                    <a:pt x="98" y="449"/>
                  </a:lnTo>
                  <a:lnTo>
                    <a:pt x="96" y="452"/>
                  </a:lnTo>
                  <a:lnTo>
                    <a:pt x="94" y="457"/>
                  </a:lnTo>
                  <a:lnTo>
                    <a:pt x="94" y="460"/>
                  </a:lnTo>
                  <a:lnTo>
                    <a:pt x="96" y="463"/>
                  </a:lnTo>
                  <a:lnTo>
                    <a:pt x="97" y="466"/>
                  </a:lnTo>
                  <a:lnTo>
                    <a:pt x="98" y="469"/>
                  </a:lnTo>
                  <a:lnTo>
                    <a:pt x="104" y="473"/>
                  </a:lnTo>
                  <a:lnTo>
                    <a:pt x="111" y="476"/>
                  </a:lnTo>
                  <a:lnTo>
                    <a:pt x="118" y="476"/>
                  </a:lnTo>
                  <a:lnTo>
                    <a:pt x="121" y="476"/>
                  </a:lnTo>
                  <a:lnTo>
                    <a:pt x="125" y="473"/>
                  </a:lnTo>
                  <a:lnTo>
                    <a:pt x="128" y="471"/>
                  </a:lnTo>
                  <a:lnTo>
                    <a:pt x="131" y="469"/>
                  </a:lnTo>
                  <a:lnTo>
                    <a:pt x="131" y="469"/>
                  </a:lnTo>
                  <a:lnTo>
                    <a:pt x="190" y="389"/>
                  </a:lnTo>
                  <a:lnTo>
                    <a:pt x="220" y="350"/>
                  </a:lnTo>
                  <a:lnTo>
                    <a:pt x="248" y="309"/>
                  </a:lnTo>
                  <a:lnTo>
                    <a:pt x="275" y="268"/>
                  </a:lnTo>
                  <a:lnTo>
                    <a:pt x="300" y="227"/>
                  </a:lnTo>
                  <a:lnTo>
                    <a:pt x="312" y="205"/>
                  </a:lnTo>
                  <a:lnTo>
                    <a:pt x="323" y="184"/>
                  </a:lnTo>
                  <a:lnTo>
                    <a:pt x="333" y="162"/>
                  </a:lnTo>
                  <a:lnTo>
                    <a:pt x="342" y="140"/>
                  </a:lnTo>
                  <a:lnTo>
                    <a:pt x="342" y="140"/>
                  </a:lnTo>
                  <a:lnTo>
                    <a:pt x="362" y="117"/>
                  </a:lnTo>
                  <a:lnTo>
                    <a:pt x="383" y="96"/>
                  </a:lnTo>
                  <a:lnTo>
                    <a:pt x="383" y="96"/>
                  </a:lnTo>
                  <a:lnTo>
                    <a:pt x="376" y="114"/>
                  </a:lnTo>
                  <a:lnTo>
                    <a:pt x="368" y="131"/>
                  </a:lnTo>
                  <a:lnTo>
                    <a:pt x="352" y="164"/>
                  </a:lnTo>
                  <a:lnTo>
                    <a:pt x="333" y="197"/>
                  </a:lnTo>
                  <a:lnTo>
                    <a:pt x="313" y="229"/>
                  </a:lnTo>
                  <a:lnTo>
                    <a:pt x="291" y="260"/>
                  </a:lnTo>
                  <a:lnTo>
                    <a:pt x="270" y="292"/>
                  </a:lnTo>
                  <a:lnTo>
                    <a:pt x="227" y="353"/>
                  </a:lnTo>
                  <a:lnTo>
                    <a:pt x="227" y="353"/>
                  </a:lnTo>
                  <a:lnTo>
                    <a:pt x="224" y="356"/>
                  </a:lnTo>
                  <a:lnTo>
                    <a:pt x="223" y="360"/>
                  </a:lnTo>
                  <a:lnTo>
                    <a:pt x="223" y="363"/>
                  </a:lnTo>
                  <a:lnTo>
                    <a:pt x="224" y="367"/>
                  </a:lnTo>
                  <a:lnTo>
                    <a:pt x="227" y="373"/>
                  </a:lnTo>
                  <a:lnTo>
                    <a:pt x="231" y="377"/>
                  </a:lnTo>
                  <a:lnTo>
                    <a:pt x="237" y="381"/>
                  </a:lnTo>
                  <a:lnTo>
                    <a:pt x="244" y="382"/>
                  </a:lnTo>
                  <a:lnTo>
                    <a:pt x="248" y="382"/>
                  </a:lnTo>
                  <a:lnTo>
                    <a:pt x="251" y="381"/>
                  </a:lnTo>
                  <a:lnTo>
                    <a:pt x="254" y="378"/>
                  </a:lnTo>
                  <a:lnTo>
                    <a:pt x="256" y="376"/>
                  </a:lnTo>
                  <a:lnTo>
                    <a:pt x="256" y="376"/>
                  </a:lnTo>
                  <a:lnTo>
                    <a:pt x="259" y="373"/>
                  </a:lnTo>
                  <a:lnTo>
                    <a:pt x="259" y="373"/>
                  </a:lnTo>
                  <a:lnTo>
                    <a:pt x="259" y="373"/>
                  </a:lnTo>
                  <a:lnTo>
                    <a:pt x="259" y="373"/>
                  </a:lnTo>
                  <a:lnTo>
                    <a:pt x="302" y="318"/>
                  </a:lnTo>
                  <a:lnTo>
                    <a:pt x="344" y="263"/>
                  </a:lnTo>
                  <a:lnTo>
                    <a:pt x="365" y="236"/>
                  </a:lnTo>
                  <a:lnTo>
                    <a:pt x="386" y="210"/>
                  </a:lnTo>
                  <a:lnTo>
                    <a:pt x="409" y="184"/>
                  </a:lnTo>
                  <a:lnTo>
                    <a:pt x="433" y="160"/>
                  </a:lnTo>
                  <a:lnTo>
                    <a:pt x="433" y="160"/>
                  </a:lnTo>
                  <a:lnTo>
                    <a:pt x="421" y="179"/>
                  </a:lnTo>
                  <a:lnTo>
                    <a:pt x="408" y="199"/>
                  </a:lnTo>
                  <a:lnTo>
                    <a:pt x="408" y="199"/>
                  </a:lnTo>
                  <a:lnTo>
                    <a:pt x="405" y="205"/>
                  </a:lnTo>
                  <a:lnTo>
                    <a:pt x="402" y="210"/>
                  </a:lnTo>
                  <a:lnTo>
                    <a:pt x="400" y="216"/>
                  </a:lnTo>
                  <a:lnTo>
                    <a:pt x="401" y="222"/>
                  </a:lnTo>
                  <a:lnTo>
                    <a:pt x="401" y="222"/>
                  </a:lnTo>
                  <a:close/>
                  <a:moveTo>
                    <a:pt x="481" y="149"/>
                  </a:moveTo>
                  <a:lnTo>
                    <a:pt x="481" y="149"/>
                  </a:lnTo>
                  <a:lnTo>
                    <a:pt x="492" y="123"/>
                  </a:lnTo>
                  <a:lnTo>
                    <a:pt x="502" y="95"/>
                  </a:lnTo>
                  <a:lnTo>
                    <a:pt x="502" y="95"/>
                  </a:lnTo>
                  <a:lnTo>
                    <a:pt x="502" y="89"/>
                  </a:lnTo>
                  <a:lnTo>
                    <a:pt x="500" y="85"/>
                  </a:lnTo>
                  <a:lnTo>
                    <a:pt x="498" y="79"/>
                  </a:lnTo>
                  <a:lnTo>
                    <a:pt x="495" y="75"/>
                  </a:lnTo>
                  <a:lnTo>
                    <a:pt x="490" y="72"/>
                  </a:lnTo>
                  <a:lnTo>
                    <a:pt x="484" y="71"/>
                  </a:lnTo>
                  <a:lnTo>
                    <a:pt x="478" y="72"/>
                  </a:lnTo>
                  <a:lnTo>
                    <a:pt x="474" y="74"/>
                  </a:lnTo>
                  <a:lnTo>
                    <a:pt x="474" y="74"/>
                  </a:lnTo>
                  <a:lnTo>
                    <a:pt x="457" y="86"/>
                  </a:lnTo>
                  <a:lnTo>
                    <a:pt x="442" y="99"/>
                  </a:lnTo>
                  <a:lnTo>
                    <a:pt x="413" y="126"/>
                  </a:lnTo>
                  <a:lnTo>
                    <a:pt x="413" y="126"/>
                  </a:lnTo>
                  <a:lnTo>
                    <a:pt x="421" y="107"/>
                  </a:lnTo>
                  <a:lnTo>
                    <a:pt x="427" y="87"/>
                  </a:lnTo>
                  <a:lnTo>
                    <a:pt x="433" y="67"/>
                  </a:lnTo>
                  <a:lnTo>
                    <a:pt x="437" y="47"/>
                  </a:lnTo>
                  <a:lnTo>
                    <a:pt x="437" y="47"/>
                  </a:lnTo>
                  <a:lnTo>
                    <a:pt x="437" y="40"/>
                  </a:lnTo>
                  <a:lnTo>
                    <a:pt x="435" y="34"/>
                  </a:lnTo>
                  <a:lnTo>
                    <a:pt x="431" y="28"/>
                  </a:lnTo>
                  <a:lnTo>
                    <a:pt x="426" y="25"/>
                  </a:lnTo>
                  <a:lnTo>
                    <a:pt x="426" y="25"/>
                  </a:lnTo>
                  <a:lnTo>
                    <a:pt x="442" y="27"/>
                  </a:lnTo>
                  <a:lnTo>
                    <a:pt x="458" y="31"/>
                  </a:lnTo>
                  <a:lnTo>
                    <a:pt x="474" y="37"/>
                  </a:lnTo>
                  <a:lnTo>
                    <a:pt x="488" y="45"/>
                  </a:lnTo>
                  <a:lnTo>
                    <a:pt x="500" y="57"/>
                  </a:lnTo>
                  <a:lnTo>
                    <a:pt x="512" y="71"/>
                  </a:lnTo>
                  <a:lnTo>
                    <a:pt x="524" y="87"/>
                  </a:lnTo>
                  <a:lnTo>
                    <a:pt x="533" y="107"/>
                  </a:lnTo>
                  <a:lnTo>
                    <a:pt x="533" y="107"/>
                  </a:lnTo>
                  <a:lnTo>
                    <a:pt x="519" y="116"/>
                  </a:lnTo>
                  <a:lnTo>
                    <a:pt x="506" y="126"/>
                  </a:lnTo>
                  <a:lnTo>
                    <a:pt x="493" y="137"/>
                  </a:lnTo>
                  <a:lnTo>
                    <a:pt x="481" y="149"/>
                  </a:lnTo>
                  <a:lnTo>
                    <a:pt x="481"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2"/>
            <p:cNvSpPr>
              <a:spLocks noEditPoints="1"/>
            </p:cNvSpPr>
            <p:nvPr/>
          </p:nvSpPr>
          <p:spPr bwMode="auto">
            <a:xfrm>
              <a:off x="8532813" y="4729163"/>
              <a:ext cx="98425" cy="111125"/>
            </a:xfrm>
            <a:custGeom>
              <a:avLst/>
              <a:gdLst>
                <a:gd name="T0" fmla="*/ 350 w 369"/>
                <a:gd name="T1" fmla="*/ 281 h 418"/>
                <a:gd name="T2" fmla="*/ 369 w 369"/>
                <a:gd name="T3" fmla="*/ 210 h 418"/>
                <a:gd name="T4" fmla="*/ 365 w 369"/>
                <a:gd name="T5" fmla="*/ 157 h 418"/>
                <a:gd name="T6" fmla="*/ 343 w 369"/>
                <a:gd name="T7" fmla="*/ 100 h 418"/>
                <a:gd name="T8" fmla="*/ 306 w 369"/>
                <a:gd name="T9" fmla="*/ 52 h 418"/>
                <a:gd name="T10" fmla="*/ 255 w 369"/>
                <a:gd name="T11" fmla="*/ 19 h 418"/>
                <a:gd name="T12" fmla="*/ 211 w 369"/>
                <a:gd name="T13" fmla="*/ 5 h 418"/>
                <a:gd name="T14" fmla="*/ 153 w 369"/>
                <a:gd name="T15" fmla="*/ 7 h 418"/>
                <a:gd name="T16" fmla="*/ 145 w 369"/>
                <a:gd name="T17" fmla="*/ 0 h 418"/>
                <a:gd name="T18" fmla="*/ 131 w 369"/>
                <a:gd name="T19" fmla="*/ 4 h 418"/>
                <a:gd name="T20" fmla="*/ 124 w 369"/>
                <a:gd name="T21" fmla="*/ 18 h 418"/>
                <a:gd name="T22" fmla="*/ 67 w 369"/>
                <a:gd name="T23" fmla="*/ 58 h 418"/>
                <a:gd name="T24" fmla="*/ 24 w 369"/>
                <a:gd name="T25" fmla="*/ 115 h 418"/>
                <a:gd name="T26" fmla="*/ 22 w 369"/>
                <a:gd name="T27" fmla="*/ 108 h 418"/>
                <a:gd name="T28" fmla="*/ 10 w 369"/>
                <a:gd name="T29" fmla="*/ 103 h 418"/>
                <a:gd name="T30" fmla="*/ 2 w 369"/>
                <a:gd name="T31" fmla="*/ 113 h 418"/>
                <a:gd name="T32" fmla="*/ 0 w 369"/>
                <a:gd name="T33" fmla="*/ 176 h 418"/>
                <a:gd name="T34" fmla="*/ 6 w 369"/>
                <a:gd name="T35" fmla="*/ 190 h 418"/>
                <a:gd name="T36" fmla="*/ 15 w 369"/>
                <a:gd name="T37" fmla="*/ 206 h 418"/>
                <a:gd name="T38" fmla="*/ 14 w 369"/>
                <a:gd name="T39" fmla="*/ 231 h 418"/>
                <a:gd name="T40" fmla="*/ 17 w 369"/>
                <a:gd name="T41" fmla="*/ 252 h 418"/>
                <a:gd name="T42" fmla="*/ 34 w 369"/>
                <a:gd name="T43" fmla="*/ 258 h 418"/>
                <a:gd name="T44" fmla="*/ 55 w 369"/>
                <a:gd name="T45" fmla="*/ 297 h 418"/>
                <a:gd name="T46" fmla="*/ 93 w 369"/>
                <a:gd name="T47" fmla="*/ 343 h 418"/>
                <a:gd name="T48" fmla="*/ 139 w 369"/>
                <a:gd name="T49" fmla="*/ 381 h 418"/>
                <a:gd name="T50" fmla="*/ 194 w 369"/>
                <a:gd name="T51" fmla="*/ 411 h 418"/>
                <a:gd name="T52" fmla="*/ 224 w 369"/>
                <a:gd name="T53" fmla="*/ 417 h 418"/>
                <a:gd name="T54" fmla="*/ 259 w 369"/>
                <a:gd name="T55" fmla="*/ 396 h 418"/>
                <a:gd name="T56" fmla="*/ 331 w 369"/>
                <a:gd name="T57" fmla="*/ 314 h 418"/>
                <a:gd name="T58" fmla="*/ 190 w 369"/>
                <a:gd name="T59" fmla="*/ 34 h 418"/>
                <a:gd name="T60" fmla="*/ 238 w 369"/>
                <a:gd name="T61" fmla="*/ 44 h 418"/>
                <a:gd name="T62" fmla="*/ 290 w 369"/>
                <a:gd name="T63" fmla="*/ 82 h 418"/>
                <a:gd name="T64" fmla="*/ 293 w 369"/>
                <a:gd name="T65" fmla="*/ 98 h 418"/>
                <a:gd name="T66" fmla="*/ 259 w 369"/>
                <a:gd name="T67" fmla="*/ 143 h 418"/>
                <a:gd name="T68" fmla="*/ 252 w 369"/>
                <a:gd name="T69" fmla="*/ 110 h 418"/>
                <a:gd name="T70" fmla="*/ 256 w 369"/>
                <a:gd name="T71" fmla="*/ 72 h 418"/>
                <a:gd name="T72" fmla="*/ 234 w 369"/>
                <a:gd name="T73" fmla="*/ 62 h 418"/>
                <a:gd name="T74" fmla="*/ 206 w 369"/>
                <a:gd name="T75" fmla="*/ 95 h 418"/>
                <a:gd name="T76" fmla="*/ 162 w 369"/>
                <a:gd name="T77" fmla="*/ 171 h 418"/>
                <a:gd name="T78" fmla="*/ 178 w 369"/>
                <a:gd name="T79" fmla="*/ 36 h 418"/>
                <a:gd name="T80" fmla="*/ 80 w 369"/>
                <a:gd name="T81" fmla="*/ 291 h 418"/>
                <a:gd name="T82" fmla="*/ 62 w 369"/>
                <a:gd name="T83" fmla="*/ 264 h 418"/>
                <a:gd name="T84" fmla="*/ 56 w 369"/>
                <a:gd name="T85" fmla="*/ 246 h 418"/>
                <a:gd name="T86" fmla="*/ 129 w 369"/>
                <a:gd name="T87" fmla="*/ 128 h 418"/>
                <a:gd name="T88" fmla="*/ 103 w 369"/>
                <a:gd name="T89" fmla="*/ 263 h 418"/>
                <a:gd name="T90" fmla="*/ 220 w 369"/>
                <a:gd name="T91" fmla="*/ 380 h 418"/>
                <a:gd name="T92" fmla="*/ 199 w 369"/>
                <a:gd name="T93" fmla="*/ 384 h 418"/>
                <a:gd name="T94" fmla="*/ 160 w 369"/>
                <a:gd name="T95" fmla="*/ 368 h 418"/>
                <a:gd name="T96" fmla="*/ 122 w 369"/>
                <a:gd name="T97" fmla="*/ 335 h 418"/>
                <a:gd name="T98" fmla="*/ 130 w 369"/>
                <a:gd name="T99" fmla="*/ 326 h 418"/>
                <a:gd name="T100" fmla="*/ 186 w 369"/>
                <a:gd name="T101" fmla="*/ 204 h 418"/>
                <a:gd name="T102" fmla="*/ 141 w 369"/>
                <a:gd name="T103" fmla="*/ 332 h 418"/>
                <a:gd name="T104" fmla="*/ 141 w 369"/>
                <a:gd name="T105" fmla="*/ 346 h 418"/>
                <a:gd name="T106" fmla="*/ 164 w 369"/>
                <a:gd name="T107" fmla="*/ 355 h 418"/>
                <a:gd name="T108" fmla="*/ 176 w 369"/>
                <a:gd name="T109" fmla="*/ 347 h 418"/>
                <a:gd name="T110" fmla="*/ 240 w 369"/>
                <a:gd name="T111" fmla="*/ 273 h 418"/>
                <a:gd name="T112" fmla="*/ 219 w 369"/>
                <a:gd name="T113" fmla="*/ 335 h 418"/>
                <a:gd name="T114" fmla="*/ 226 w 369"/>
                <a:gd name="T115" fmla="*/ 350 h 418"/>
                <a:gd name="T116" fmla="*/ 248 w 369"/>
                <a:gd name="T117" fmla="*/ 354 h 418"/>
                <a:gd name="T118" fmla="*/ 255 w 369"/>
                <a:gd name="T119" fmla="*/ 347 h 418"/>
                <a:gd name="T120" fmla="*/ 273 w 369"/>
                <a:gd name="T121" fmla="*/ 334 h 418"/>
                <a:gd name="T122" fmla="*/ 220 w 369"/>
                <a:gd name="T123" fmla="*/ 38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418">
                  <a:moveTo>
                    <a:pt x="331" y="314"/>
                  </a:moveTo>
                  <a:lnTo>
                    <a:pt x="331" y="314"/>
                  </a:lnTo>
                  <a:lnTo>
                    <a:pt x="342" y="299"/>
                  </a:lnTo>
                  <a:lnTo>
                    <a:pt x="350" y="281"/>
                  </a:lnTo>
                  <a:lnTo>
                    <a:pt x="357" y="265"/>
                  </a:lnTo>
                  <a:lnTo>
                    <a:pt x="363" y="246"/>
                  </a:lnTo>
                  <a:lnTo>
                    <a:pt x="366" y="229"/>
                  </a:lnTo>
                  <a:lnTo>
                    <a:pt x="369" y="210"/>
                  </a:lnTo>
                  <a:lnTo>
                    <a:pt x="369" y="191"/>
                  </a:lnTo>
                  <a:lnTo>
                    <a:pt x="368" y="173"/>
                  </a:lnTo>
                  <a:lnTo>
                    <a:pt x="368" y="173"/>
                  </a:lnTo>
                  <a:lnTo>
                    <a:pt x="365" y="157"/>
                  </a:lnTo>
                  <a:lnTo>
                    <a:pt x="361" y="142"/>
                  </a:lnTo>
                  <a:lnTo>
                    <a:pt x="356" y="128"/>
                  </a:lnTo>
                  <a:lnTo>
                    <a:pt x="350" y="114"/>
                  </a:lnTo>
                  <a:lnTo>
                    <a:pt x="343" y="100"/>
                  </a:lnTo>
                  <a:lnTo>
                    <a:pt x="335" y="87"/>
                  </a:lnTo>
                  <a:lnTo>
                    <a:pt x="326" y="75"/>
                  </a:lnTo>
                  <a:lnTo>
                    <a:pt x="316" y="64"/>
                  </a:lnTo>
                  <a:lnTo>
                    <a:pt x="306" y="52"/>
                  </a:lnTo>
                  <a:lnTo>
                    <a:pt x="294" y="43"/>
                  </a:lnTo>
                  <a:lnTo>
                    <a:pt x="282" y="33"/>
                  </a:lnTo>
                  <a:lnTo>
                    <a:pt x="269" y="26"/>
                  </a:lnTo>
                  <a:lnTo>
                    <a:pt x="255" y="19"/>
                  </a:lnTo>
                  <a:lnTo>
                    <a:pt x="241" y="13"/>
                  </a:lnTo>
                  <a:lnTo>
                    <a:pt x="226" y="9"/>
                  </a:lnTo>
                  <a:lnTo>
                    <a:pt x="211" y="5"/>
                  </a:lnTo>
                  <a:lnTo>
                    <a:pt x="211" y="5"/>
                  </a:lnTo>
                  <a:lnTo>
                    <a:pt x="196" y="4"/>
                  </a:lnTo>
                  <a:lnTo>
                    <a:pt x="182" y="4"/>
                  </a:lnTo>
                  <a:lnTo>
                    <a:pt x="168" y="5"/>
                  </a:lnTo>
                  <a:lnTo>
                    <a:pt x="153" y="7"/>
                  </a:lnTo>
                  <a:lnTo>
                    <a:pt x="153" y="7"/>
                  </a:lnTo>
                  <a:lnTo>
                    <a:pt x="151" y="4"/>
                  </a:lnTo>
                  <a:lnTo>
                    <a:pt x="148" y="3"/>
                  </a:lnTo>
                  <a:lnTo>
                    <a:pt x="145" y="0"/>
                  </a:lnTo>
                  <a:lnTo>
                    <a:pt x="142" y="0"/>
                  </a:lnTo>
                  <a:lnTo>
                    <a:pt x="138" y="0"/>
                  </a:lnTo>
                  <a:lnTo>
                    <a:pt x="135" y="2"/>
                  </a:lnTo>
                  <a:lnTo>
                    <a:pt x="131" y="4"/>
                  </a:lnTo>
                  <a:lnTo>
                    <a:pt x="129" y="9"/>
                  </a:lnTo>
                  <a:lnTo>
                    <a:pt x="129" y="9"/>
                  </a:lnTo>
                  <a:lnTo>
                    <a:pt x="124" y="18"/>
                  </a:lnTo>
                  <a:lnTo>
                    <a:pt x="124" y="18"/>
                  </a:lnTo>
                  <a:lnTo>
                    <a:pt x="109" y="26"/>
                  </a:lnTo>
                  <a:lnTo>
                    <a:pt x="94" y="36"/>
                  </a:lnTo>
                  <a:lnTo>
                    <a:pt x="80" y="46"/>
                  </a:lnTo>
                  <a:lnTo>
                    <a:pt x="67" y="58"/>
                  </a:lnTo>
                  <a:lnTo>
                    <a:pt x="54" y="72"/>
                  </a:lnTo>
                  <a:lnTo>
                    <a:pt x="43" y="86"/>
                  </a:lnTo>
                  <a:lnTo>
                    <a:pt x="33" y="100"/>
                  </a:lnTo>
                  <a:lnTo>
                    <a:pt x="24" y="115"/>
                  </a:lnTo>
                  <a:lnTo>
                    <a:pt x="24" y="115"/>
                  </a:lnTo>
                  <a:lnTo>
                    <a:pt x="24" y="113"/>
                  </a:lnTo>
                  <a:lnTo>
                    <a:pt x="24" y="113"/>
                  </a:lnTo>
                  <a:lnTo>
                    <a:pt x="22" y="108"/>
                  </a:lnTo>
                  <a:lnTo>
                    <a:pt x="20" y="106"/>
                  </a:lnTo>
                  <a:lnTo>
                    <a:pt x="17" y="103"/>
                  </a:lnTo>
                  <a:lnTo>
                    <a:pt x="13" y="103"/>
                  </a:lnTo>
                  <a:lnTo>
                    <a:pt x="10" y="103"/>
                  </a:lnTo>
                  <a:lnTo>
                    <a:pt x="6" y="106"/>
                  </a:lnTo>
                  <a:lnTo>
                    <a:pt x="4" y="108"/>
                  </a:lnTo>
                  <a:lnTo>
                    <a:pt x="2" y="113"/>
                  </a:lnTo>
                  <a:lnTo>
                    <a:pt x="2" y="113"/>
                  </a:lnTo>
                  <a:lnTo>
                    <a:pt x="4" y="136"/>
                  </a:lnTo>
                  <a:lnTo>
                    <a:pt x="5" y="160"/>
                  </a:lnTo>
                  <a:lnTo>
                    <a:pt x="5" y="160"/>
                  </a:lnTo>
                  <a:lnTo>
                    <a:pt x="0" y="176"/>
                  </a:lnTo>
                  <a:lnTo>
                    <a:pt x="0" y="176"/>
                  </a:lnTo>
                  <a:lnTo>
                    <a:pt x="0" y="182"/>
                  </a:lnTo>
                  <a:lnTo>
                    <a:pt x="2" y="187"/>
                  </a:lnTo>
                  <a:lnTo>
                    <a:pt x="6" y="190"/>
                  </a:lnTo>
                  <a:lnTo>
                    <a:pt x="11" y="192"/>
                  </a:lnTo>
                  <a:lnTo>
                    <a:pt x="11" y="192"/>
                  </a:lnTo>
                  <a:lnTo>
                    <a:pt x="13" y="199"/>
                  </a:lnTo>
                  <a:lnTo>
                    <a:pt x="15" y="206"/>
                  </a:lnTo>
                  <a:lnTo>
                    <a:pt x="20" y="219"/>
                  </a:lnTo>
                  <a:lnTo>
                    <a:pt x="20" y="219"/>
                  </a:lnTo>
                  <a:lnTo>
                    <a:pt x="14" y="231"/>
                  </a:lnTo>
                  <a:lnTo>
                    <a:pt x="14" y="231"/>
                  </a:lnTo>
                  <a:lnTo>
                    <a:pt x="13" y="237"/>
                  </a:lnTo>
                  <a:lnTo>
                    <a:pt x="12" y="243"/>
                  </a:lnTo>
                  <a:lnTo>
                    <a:pt x="13" y="247"/>
                  </a:lnTo>
                  <a:lnTo>
                    <a:pt x="17" y="252"/>
                  </a:lnTo>
                  <a:lnTo>
                    <a:pt x="20" y="254"/>
                  </a:lnTo>
                  <a:lnTo>
                    <a:pt x="24" y="257"/>
                  </a:lnTo>
                  <a:lnTo>
                    <a:pt x="29" y="258"/>
                  </a:lnTo>
                  <a:lnTo>
                    <a:pt x="34" y="258"/>
                  </a:lnTo>
                  <a:lnTo>
                    <a:pt x="34" y="258"/>
                  </a:lnTo>
                  <a:lnTo>
                    <a:pt x="41" y="272"/>
                  </a:lnTo>
                  <a:lnTo>
                    <a:pt x="48" y="285"/>
                  </a:lnTo>
                  <a:lnTo>
                    <a:pt x="55" y="297"/>
                  </a:lnTo>
                  <a:lnTo>
                    <a:pt x="65" y="309"/>
                  </a:lnTo>
                  <a:lnTo>
                    <a:pt x="73" y="321"/>
                  </a:lnTo>
                  <a:lnTo>
                    <a:pt x="83" y="332"/>
                  </a:lnTo>
                  <a:lnTo>
                    <a:pt x="93" y="343"/>
                  </a:lnTo>
                  <a:lnTo>
                    <a:pt x="103" y="353"/>
                  </a:lnTo>
                  <a:lnTo>
                    <a:pt x="115" y="363"/>
                  </a:lnTo>
                  <a:lnTo>
                    <a:pt x="127" y="373"/>
                  </a:lnTo>
                  <a:lnTo>
                    <a:pt x="139" y="381"/>
                  </a:lnTo>
                  <a:lnTo>
                    <a:pt x="152" y="390"/>
                  </a:lnTo>
                  <a:lnTo>
                    <a:pt x="166" y="397"/>
                  </a:lnTo>
                  <a:lnTo>
                    <a:pt x="180" y="404"/>
                  </a:lnTo>
                  <a:lnTo>
                    <a:pt x="194" y="411"/>
                  </a:lnTo>
                  <a:lnTo>
                    <a:pt x="210" y="417"/>
                  </a:lnTo>
                  <a:lnTo>
                    <a:pt x="210" y="417"/>
                  </a:lnTo>
                  <a:lnTo>
                    <a:pt x="217" y="418"/>
                  </a:lnTo>
                  <a:lnTo>
                    <a:pt x="224" y="417"/>
                  </a:lnTo>
                  <a:lnTo>
                    <a:pt x="232" y="415"/>
                  </a:lnTo>
                  <a:lnTo>
                    <a:pt x="240" y="410"/>
                  </a:lnTo>
                  <a:lnTo>
                    <a:pt x="249" y="403"/>
                  </a:lnTo>
                  <a:lnTo>
                    <a:pt x="259" y="396"/>
                  </a:lnTo>
                  <a:lnTo>
                    <a:pt x="278" y="379"/>
                  </a:lnTo>
                  <a:lnTo>
                    <a:pt x="295" y="360"/>
                  </a:lnTo>
                  <a:lnTo>
                    <a:pt x="310" y="341"/>
                  </a:lnTo>
                  <a:lnTo>
                    <a:pt x="331" y="314"/>
                  </a:lnTo>
                  <a:lnTo>
                    <a:pt x="331" y="314"/>
                  </a:lnTo>
                  <a:close/>
                  <a:moveTo>
                    <a:pt x="178" y="36"/>
                  </a:moveTo>
                  <a:lnTo>
                    <a:pt x="178" y="36"/>
                  </a:lnTo>
                  <a:lnTo>
                    <a:pt x="190" y="34"/>
                  </a:lnTo>
                  <a:lnTo>
                    <a:pt x="190" y="34"/>
                  </a:lnTo>
                  <a:lnTo>
                    <a:pt x="206" y="36"/>
                  </a:lnTo>
                  <a:lnTo>
                    <a:pt x="223" y="38"/>
                  </a:lnTo>
                  <a:lnTo>
                    <a:pt x="238" y="44"/>
                  </a:lnTo>
                  <a:lnTo>
                    <a:pt x="253" y="51"/>
                  </a:lnTo>
                  <a:lnTo>
                    <a:pt x="266" y="60"/>
                  </a:lnTo>
                  <a:lnTo>
                    <a:pt x="279" y="71"/>
                  </a:lnTo>
                  <a:lnTo>
                    <a:pt x="290" y="82"/>
                  </a:lnTo>
                  <a:lnTo>
                    <a:pt x="301" y="95"/>
                  </a:lnTo>
                  <a:lnTo>
                    <a:pt x="301" y="95"/>
                  </a:lnTo>
                  <a:lnTo>
                    <a:pt x="297" y="95"/>
                  </a:lnTo>
                  <a:lnTo>
                    <a:pt x="293" y="98"/>
                  </a:lnTo>
                  <a:lnTo>
                    <a:pt x="289" y="100"/>
                  </a:lnTo>
                  <a:lnTo>
                    <a:pt x="287" y="102"/>
                  </a:lnTo>
                  <a:lnTo>
                    <a:pt x="287" y="102"/>
                  </a:lnTo>
                  <a:lnTo>
                    <a:pt x="259" y="143"/>
                  </a:lnTo>
                  <a:lnTo>
                    <a:pt x="232" y="184"/>
                  </a:lnTo>
                  <a:lnTo>
                    <a:pt x="232" y="184"/>
                  </a:lnTo>
                  <a:lnTo>
                    <a:pt x="246" y="135"/>
                  </a:lnTo>
                  <a:lnTo>
                    <a:pt x="252" y="110"/>
                  </a:lnTo>
                  <a:lnTo>
                    <a:pt x="258" y="86"/>
                  </a:lnTo>
                  <a:lnTo>
                    <a:pt x="258" y="86"/>
                  </a:lnTo>
                  <a:lnTo>
                    <a:pt x="258" y="78"/>
                  </a:lnTo>
                  <a:lnTo>
                    <a:pt x="256" y="72"/>
                  </a:lnTo>
                  <a:lnTo>
                    <a:pt x="252" y="66"/>
                  </a:lnTo>
                  <a:lnTo>
                    <a:pt x="247" y="64"/>
                  </a:lnTo>
                  <a:lnTo>
                    <a:pt x="240" y="61"/>
                  </a:lnTo>
                  <a:lnTo>
                    <a:pt x="234" y="62"/>
                  </a:lnTo>
                  <a:lnTo>
                    <a:pt x="227" y="66"/>
                  </a:lnTo>
                  <a:lnTo>
                    <a:pt x="223" y="71"/>
                  </a:lnTo>
                  <a:lnTo>
                    <a:pt x="223" y="71"/>
                  </a:lnTo>
                  <a:lnTo>
                    <a:pt x="206" y="95"/>
                  </a:lnTo>
                  <a:lnTo>
                    <a:pt x="190" y="120"/>
                  </a:lnTo>
                  <a:lnTo>
                    <a:pt x="176" y="146"/>
                  </a:lnTo>
                  <a:lnTo>
                    <a:pt x="162" y="171"/>
                  </a:lnTo>
                  <a:lnTo>
                    <a:pt x="162" y="171"/>
                  </a:lnTo>
                  <a:lnTo>
                    <a:pt x="168" y="137"/>
                  </a:lnTo>
                  <a:lnTo>
                    <a:pt x="172" y="103"/>
                  </a:lnTo>
                  <a:lnTo>
                    <a:pt x="176" y="70"/>
                  </a:lnTo>
                  <a:lnTo>
                    <a:pt x="178" y="36"/>
                  </a:lnTo>
                  <a:lnTo>
                    <a:pt x="178" y="36"/>
                  </a:lnTo>
                  <a:close/>
                  <a:moveTo>
                    <a:pt x="94" y="307"/>
                  </a:moveTo>
                  <a:lnTo>
                    <a:pt x="94" y="307"/>
                  </a:lnTo>
                  <a:lnTo>
                    <a:pt x="80" y="291"/>
                  </a:lnTo>
                  <a:lnTo>
                    <a:pt x="70" y="279"/>
                  </a:lnTo>
                  <a:lnTo>
                    <a:pt x="70" y="279"/>
                  </a:lnTo>
                  <a:lnTo>
                    <a:pt x="66" y="271"/>
                  </a:lnTo>
                  <a:lnTo>
                    <a:pt x="62" y="264"/>
                  </a:lnTo>
                  <a:lnTo>
                    <a:pt x="55" y="247"/>
                  </a:lnTo>
                  <a:lnTo>
                    <a:pt x="55" y="247"/>
                  </a:lnTo>
                  <a:lnTo>
                    <a:pt x="56" y="246"/>
                  </a:lnTo>
                  <a:lnTo>
                    <a:pt x="56" y="246"/>
                  </a:lnTo>
                  <a:lnTo>
                    <a:pt x="69" y="219"/>
                  </a:lnTo>
                  <a:lnTo>
                    <a:pt x="69" y="219"/>
                  </a:lnTo>
                  <a:lnTo>
                    <a:pt x="100" y="175"/>
                  </a:lnTo>
                  <a:lnTo>
                    <a:pt x="129" y="128"/>
                  </a:lnTo>
                  <a:lnTo>
                    <a:pt x="129" y="128"/>
                  </a:lnTo>
                  <a:lnTo>
                    <a:pt x="121" y="174"/>
                  </a:lnTo>
                  <a:lnTo>
                    <a:pt x="113" y="218"/>
                  </a:lnTo>
                  <a:lnTo>
                    <a:pt x="103" y="263"/>
                  </a:lnTo>
                  <a:lnTo>
                    <a:pt x="94" y="307"/>
                  </a:lnTo>
                  <a:lnTo>
                    <a:pt x="94" y="307"/>
                  </a:lnTo>
                  <a:close/>
                  <a:moveTo>
                    <a:pt x="220" y="380"/>
                  </a:moveTo>
                  <a:lnTo>
                    <a:pt x="220" y="380"/>
                  </a:lnTo>
                  <a:lnTo>
                    <a:pt x="216" y="383"/>
                  </a:lnTo>
                  <a:lnTo>
                    <a:pt x="210" y="384"/>
                  </a:lnTo>
                  <a:lnTo>
                    <a:pt x="205" y="384"/>
                  </a:lnTo>
                  <a:lnTo>
                    <a:pt x="199" y="384"/>
                  </a:lnTo>
                  <a:lnTo>
                    <a:pt x="193" y="383"/>
                  </a:lnTo>
                  <a:lnTo>
                    <a:pt x="187" y="382"/>
                  </a:lnTo>
                  <a:lnTo>
                    <a:pt x="175" y="376"/>
                  </a:lnTo>
                  <a:lnTo>
                    <a:pt x="160" y="368"/>
                  </a:lnTo>
                  <a:lnTo>
                    <a:pt x="148" y="359"/>
                  </a:lnTo>
                  <a:lnTo>
                    <a:pt x="135" y="347"/>
                  </a:lnTo>
                  <a:lnTo>
                    <a:pt x="122" y="335"/>
                  </a:lnTo>
                  <a:lnTo>
                    <a:pt x="122" y="335"/>
                  </a:lnTo>
                  <a:lnTo>
                    <a:pt x="127" y="332"/>
                  </a:lnTo>
                  <a:lnTo>
                    <a:pt x="128" y="329"/>
                  </a:lnTo>
                  <a:lnTo>
                    <a:pt x="130" y="326"/>
                  </a:lnTo>
                  <a:lnTo>
                    <a:pt x="130" y="326"/>
                  </a:lnTo>
                  <a:lnTo>
                    <a:pt x="143" y="295"/>
                  </a:lnTo>
                  <a:lnTo>
                    <a:pt x="156" y="265"/>
                  </a:lnTo>
                  <a:lnTo>
                    <a:pt x="171" y="235"/>
                  </a:lnTo>
                  <a:lnTo>
                    <a:pt x="186" y="204"/>
                  </a:lnTo>
                  <a:lnTo>
                    <a:pt x="186" y="204"/>
                  </a:lnTo>
                  <a:lnTo>
                    <a:pt x="164" y="268"/>
                  </a:lnTo>
                  <a:lnTo>
                    <a:pt x="141" y="332"/>
                  </a:lnTo>
                  <a:lnTo>
                    <a:pt x="141" y="332"/>
                  </a:lnTo>
                  <a:lnTo>
                    <a:pt x="139" y="335"/>
                  </a:lnTo>
                  <a:lnTo>
                    <a:pt x="139" y="339"/>
                  </a:lnTo>
                  <a:lnTo>
                    <a:pt x="139" y="342"/>
                  </a:lnTo>
                  <a:lnTo>
                    <a:pt x="141" y="346"/>
                  </a:lnTo>
                  <a:lnTo>
                    <a:pt x="145" y="350"/>
                  </a:lnTo>
                  <a:lnTo>
                    <a:pt x="151" y="354"/>
                  </a:lnTo>
                  <a:lnTo>
                    <a:pt x="158" y="355"/>
                  </a:lnTo>
                  <a:lnTo>
                    <a:pt x="164" y="355"/>
                  </a:lnTo>
                  <a:lnTo>
                    <a:pt x="171" y="352"/>
                  </a:lnTo>
                  <a:lnTo>
                    <a:pt x="173" y="349"/>
                  </a:lnTo>
                  <a:lnTo>
                    <a:pt x="176" y="347"/>
                  </a:lnTo>
                  <a:lnTo>
                    <a:pt x="176" y="347"/>
                  </a:lnTo>
                  <a:lnTo>
                    <a:pt x="217" y="280"/>
                  </a:lnTo>
                  <a:lnTo>
                    <a:pt x="258" y="215"/>
                  </a:lnTo>
                  <a:lnTo>
                    <a:pt x="258" y="215"/>
                  </a:lnTo>
                  <a:lnTo>
                    <a:pt x="240" y="273"/>
                  </a:lnTo>
                  <a:lnTo>
                    <a:pt x="231" y="302"/>
                  </a:lnTo>
                  <a:lnTo>
                    <a:pt x="220" y="332"/>
                  </a:lnTo>
                  <a:lnTo>
                    <a:pt x="220" y="332"/>
                  </a:lnTo>
                  <a:lnTo>
                    <a:pt x="219" y="335"/>
                  </a:lnTo>
                  <a:lnTo>
                    <a:pt x="219" y="339"/>
                  </a:lnTo>
                  <a:lnTo>
                    <a:pt x="220" y="342"/>
                  </a:lnTo>
                  <a:lnTo>
                    <a:pt x="221" y="346"/>
                  </a:lnTo>
                  <a:lnTo>
                    <a:pt x="226" y="350"/>
                  </a:lnTo>
                  <a:lnTo>
                    <a:pt x="232" y="354"/>
                  </a:lnTo>
                  <a:lnTo>
                    <a:pt x="238" y="356"/>
                  </a:lnTo>
                  <a:lnTo>
                    <a:pt x="245" y="355"/>
                  </a:lnTo>
                  <a:lnTo>
                    <a:pt x="248" y="354"/>
                  </a:lnTo>
                  <a:lnTo>
                    <a:pt x="251" y="353"/>
                  </a:lnTo>
                  <a:lnTo>
                    <a:pt x="254" y="350"/>
                  </a:lnTo>
                  <a:lnTo>
                    <a:pt x="255" y="347"/>
                  </a:lnTo>
                  <a:lnTo>
                    <a:pt x="255" y="347"/>
                  </a:lnTo>
                  <a:lnTo>
                    <a:pt x="268" y="325"/>
                  </a:lnTo>
                  <a:lnTo>
                    <a:pt x="268" y="325"/>
                  </a:lnTo>
                  <a:lnTo>
                    <a:pt x="273" y="334"/>
                  </a:lnTo>
                  <a:lnTo>
                    <a:pt x="273" y="334"/>
                  </a:lnTo>
                  <a:lnTo>
                    <a:pt x="260" y="347"/>
                  </a:lnTo>
                  <a:lnTo>
                    <a:pt x="247" y="359"/>
                  </a:lnTo>
                  <a:lnTo>
                    <a:pt x="234" y="369"/>
                  </a:lnTo>
                  <a:lnTo>
                    <a:pt x="220" y="380"/>
                  </a:lnTo>
                  <a:lnTo>
                    <a:pt x="220" y="3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3"/>
            <p:cNvSpPr>
              <a:spLocks noEditPoints="1"/>
            </p:cNvSpPr>
            <p:nvPr/>
          </p:nvSpPr>
          <p:spPr bwMode="auto">
            <a:xfrm>
              <a:off x="8213726" y="4767263"/>
              <a:ext cx="261938" cy="247650"/>
            </a:xfrm>
            <a:custGeom>
              <a:avLst/>
              <a:gdLst>
                <a:gd name="T0" fmla="*/ 531 w 991"/>
                <a:gd name="T1" fmla="*/ 906 h 934"/>
                <a:gd name="T2" fmla="*/ 676 w 991"/>
                <a:gd name="T3" fmla="*/ 848 h 934"/>
                <a:gd name="T4" fmla="*/ 710 w 991"/>
                <a:gd name="T5" fmla="*/ 861 h 934"/>
                <a:gd name="T6" fmla="*/ 856 w 991"/>
                <a:gd name="T7" fmla="*/ 626 h 934"/>
                <a:gd name="T8" fmla="*/ 961 w 991"/>
                <a:gd name="T9" fmla="*/ 321 h 934"/>
                <a:gd name="T10" fmla="*/ 985 w 991"/>
                <a:gd name="T11" fmla="*/ 89 h 934"/>
                <a:gd name="T12" fmla="*/ 910 w 991"/>
                <a:gd name="T13" fmla="*/ 15 h 934"/>
                <a:gd name="T14" fmla="*/ 817 w 991"/>
                <a:gd name="T15" fmla="*/ 1 h 934"/>
                <a:gd name="T16" fmla="*/ 618 w 991"/>
                <a:gd name="T17" fmla="*/ 69 h 934"/>
                <a:gd name="T18" fmla="*/ 481 w 991"/>
                <a:gd name="T19" fmla="*/ 206 h 934"/>
                <a:gd name="T20" fmla="*/ 450 w 991"/>
                <a:gd name="T21" fmla="*/ 426 h 934"/>
                <a:gd name="T22" fmla="*/ 215 w 991"/>
                <a:gd name="T23" fmla="*/ 362 h 934"/>
                <a:gd name="T24" fmla="*/ 157 w 991"/>
                <a:gd name="T25" fmla="*/ 342 h 934"/>
                <a:gd name="T26" fmla="*/ 85 w 991"/>
                <a:gd name="T27" fmla="*/ 392 h 934"/>
                <a:gd name="T28" fmla="*/ 2 w 991"/>
                <a:gd name="T29" fmla="*/ 466 h 934"/>
                <a:gd name="T30" fmla="*/ 60 w 991"/>
                <a:gd name="T31" fmla="*/ 533 h 934"/>
                <a:gd name="T32" fmla="*/ 86 w 991"/>
                <a:gd name="T33" fmla="*/ 552 h 934"/>
                <a:gd name="T34" fmla="*/ 155 w 991"/>
                <a:gd name="T35" fmla="*/ 640 h 934"/>
                <a:gd name="T36" fmla="*/ 326 w 991"/>
                <a:gd name="T37" fmla="*/ 848 h 934"/>
                <a:gd name="T38" fmla="*/ 418 w 991"/>
                <a:gd name="T39" fmla="*/ 912 h 934"/>
                <a:gd name="T40" fmla="*/ 451 w 991"/>
                <a:gd name="T41" fmla="*/ 928 h 934"/>
                <a:gd name="T42" fmla="*/ 594 w 991"/>
                <a:gd name="T43" fmla="*/ 854 h 934"/>
                <a:gd name="T44" fmla="*/ 723 w 991"/>
                <a:gd name="T45" fmla="*/ 736 h 934"/>
                <a:gd name="T46" fmla="*/ 838 w 991"/>
                <a:gd name="T47" fmla="*/ 92 h 934"/>
                <a:gd name="T48" fmla="*/ 877 w 991"/>
                <a:gd name="T49" fmla="*/ 30 h 934"/>
                <a:gd name="T50" fmla="*/ 954 w 991"/>
                <a:gd name="T51" fmla="*/ 87 h 934"/>
                <a:gd name="T52" fmla="*/ 890 w 991"/>
                <a:gd name="T53" fmla="*/ 437 h 934"/>
                <a:gd name="T54" fmla="*/ 800 w 991"/>
                <a:gd name="T55" fmla="*/ 633 h 934"/>
                <a:gd name="T56" fmla="*/ 813 w 991"/>
                <a:gd name="T57" fmla="*/ 513 h 934"/>
                <a:gd name="T58" fmla="*/ 905 w 991"/>
                <a:gd name="T59" fmla="*/ 354 h 934"/>
                <a:gd name="T60" fmla="*/ 871 w 991"/>
                <a:gd name="T61" fmla="*/ 341 h 934"/>
                <a:gd name="T62" fmla="*/ 943 w 991"/>
                <a:gd name="T63" fmla="*/ 140 h 934"/>
                <a:gd name="T64" fmla="*/ 920 w 991"/>
                <a:gd name="T65" fmla="*/ 85 h 934"/>
                <a:gd name="T66" fmla="*/ 542 w 991"/>
                <a:gd name="T67" fmla="*/ 173 h 934"/>
                <a:gd name="T68" fmla="*/ 731 w 991"/>
                <a:gd name="T69" fmla="*/ 61 h 934"/>
                <a:gd name="T70" fmla="*/ 534 w 991"/>
                <a:gd name="T71" fmla="*/ 265 h 934"/>
                <a:gd name="T72" fmla="*/ 556 w 991"/>
                <a:gd name="T73" fmla="*/ 292 h 934"/>
                <a:gd name="T74" fmla="*/ 751 w 991"/>
                <a:gd name="T75" fmla="*/ 90 h 934"/>
                <a:gd name="T76" fmla="*/ 570 w 991"/>
                <a:gd name="T77" fmla="*/ 363 h 934"/>
                <a:gd name="T78" fmla="*/ 518 w 991"/>
                <a:gd name="T79" fmla="*/ 456 h 934"/>
                <a:gd name="T80" fmla="*/ 496 w 991"/>
                <a:gd name="T81" fmla="*/ 264 h 934"/>
                <a:gd name="T82" fmla="*/ 473 w 991"/>
                <a:gd name="T83" fmla="*/ 471 h 934"/>
                <a:gd name="T84" fmla="*/ 545 w 991"/>
                <a:gd name="T85" fmla="*/ 478 h 934"/>
                <a:gd name="T86" fmla="*/ 546 w 991"/>
                <a:gd name="T87" fmla="*/ 463 h 934"/>
                <a:gd name="T88" fmla="*/ 390 w 991"/>
                <a:gd name="T89" fmla="*/ 712 h 934"/>
                <a:gd name="T90" fmla="*/ 472 w 991"/>
                <a:gd name="T91" fmla="*/ 507 h 934"/>
                <a:gd name="T92" fmla="*/ 220 w 991"/>
                <a:gd name="T93" fmla="*/ 389 h 934"/>
                <a:gd name="T94" fmla="*/ 419 w 991"/>
                <a:gd name="T95" fmla="*/ 444 h 934"/>
                <a:gd name="T96" fmla="*/ 377 w 991"/>
                <a:gd name="T97" fmla="*/ 534 h 934"/>
                <a:gd name="T98" fmla="*/ 313 w 991"/>
                <a:gd name="T99" fmla="*/ 507 h 934"/>
                <a:gd name="T100" fmla="*/ 295 w 991"/>
                <a:gd name="T101" fmla="*/ 453 h 934"/>
                <a:gd name="T102" fmla="*/ 215 w 991"/>
                <a:gd name="T103" fmla="*/ 432 h 934"/>
                <a:gd name="T104" fmla="*/ 148 w 991"/>
                <a:gd name="T105" fmla="*/ 443 h 934"/>
                <a:gd name="T106" fmla="*/ 245 w 991"/>
                <a:gd name="T107" fmla="*/ 614 h 934"/>
                <a:gd name="T108" fmla="*/ 307 w 991"/>
                <a:gd name="T109" fmla="*/ 789 h 934"/>
                <a:gd name="T110" fmla="*/ 342 w 991"/>
                <a:gd name="T111" fmla="*/ 637 h 934"/>
                <a:gd name="T112" fmla="*/ 346 w 991"/>
                <a:gd name="T113" fmla="*/ 724 h 934"/>
                <a:gd name="T114" fmla="*/ 387 w 991"/>
                <a:gd name="T115" fmla="*/ 849 h 934"/>
                <a:gd name="T116" fmla="*/ 651 w 991"/>
                <a:gd name="T117" fmla="*/ 472 h 934"/>
                <a:gd name="T118" fmla="*/ 895 w 991"/>
                <a:gd name="T119" fmla="*/ 151 h 934"/>
                <a:gd name="T120" fmla="*/ 861 w 991"/>
                <a:gd name="T121" fmla="*/ 267 h 934"/>
                <a:gd name="T122" fmla="*/ 567 w 991"/>
                <a:gd name="T123" fmla="*/ 70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1" h="934">
                  <a:moveTo>
                    <a:pt x="451" y="928"/>
                  </a:moveTo>
                  <a:lnTo>
                    <a:pt x="451" y="928"/>
                  </a:lnTo>
                  <a:lnTo>
                    <a:pt x="453" y="925"/>
                  </a:lnTo>
                  <a:lnTo>
                    <a:pt x="453" y="925"/>
                  </a:lnTo>
                  <a:lnTo>
                    <a:pt x="466" y="907"/>
                  </a:lnTo>
                  <a:lnTo>
                    <a:pt x="466" y="907"/>
                  </a:lnTo>
                  <a:lnTo>
                    <a:pt x="481" y="909"/>
                  </a:lnTo>
                  <a:lnTo>
                    <a:pt x="498" y="910"/>
                  </a:lnTo>
                  <a:lnTo>
                    <a:pt x="514" y="909"/>
                  </a:lnTo>
                  <a:lnTo>
                    <a:pt x="531" y="906"/>
                  </a:lnTo>
                  <a:lnTo>
                    <a:pt x="531" y="906"/>
                  </a:lnTo>
                  <a:lnTo>
                    <a:pt x="551" y="903"/>
                  </a:lnTo>
                  <a:lnTo>
                    <a:pt x="570" y="898"/>
                  </a:lnTo>
                  <a:lnTo>
                    <a:pt x="589" y="892"/>
                  </a:lnTo>
                  <a:lnTo>
                    <a:pt x="608" y="885"/>
                  </a:lnTo>
                  <a:lnTo>
                    <a:pt x="625" y="877"/>
                  </a:lnTo>
                  <a:lnTo>
                    <a:pt x="643" y="868"/>
                  </a:lnTo>
                  <a:lnTo>
                    <a:pt x="659" y="858"/>
                  </a:lnTo>
                  <a:lnTo>
                    <a:pt x="676" y="848"/>
                  </a:lnTo>
                  <a:lnTo>
                    <a:pt x="676" y="848"/>
                  </a:lnTo>
                  <a:lnTo>
                    <a:pt x="677" y="855"/>
                  </a:lnTo>
                  <a:lnTo>
                    <a:pt x="679" y="861"/>
                  </a:lnTo>
                  <a:lnTo>
                    <a:pt x="683" y="865"/>
                  </a:lnTo>
                  <a:lnTo>
                    <a:pt x="689" y="869"/>
                  </a:lnTo>
                  <a:lnTo>
                    <a:pt x="695" y="870"/>
                  </a:lnTo>
                  <a:lnTo>
                    <a:pt x="700" y="870"/>
                  </a:lnTo>
                  <a:lnTo>
                    <a:pt x="704" y="869"/>
                  </a:lnTo>
                  <a:lnTo>
                    <a:pt x="706" y="866"/>
                  </a:lnTo>
                  <a:lnTo>
                    <a:pt x="709" y="864"/>
                  </a:lnTo>
                  <a:lnTo>
                    <a:pt x="710" y="861"/>
                  </a:lnTo>
                  <a:lnTo>
                    <a:pt x="710" y="861"/>
                  </a:lnTo>
                  <a:lnTo>
                    <a:pt x="727" y="825"/>
                  </a:lnTo>
                  <a:lnTo>
                    <a:pt x="742" y="790"/>
                  </a:lnTo>
                  <a:lnTo>
                    <a:pt x="742" y="790"/>
                  </a:lnTo>
                  <a:lnTo>
                    <a:pt x="765" y="766"/>
                  </a:lnTo>
                  <a:lnTo>
                    <a:pt x="785" y="741"/>
                  </a:lnTo>
                  <a:lnTo>
                    <a:pt x="805" y="714"/>
                  </a:lnTo>
                  <a:lnTo>
                    <a:pt x="823" y="686"/>
                  </a:lnTo>
                  <a:lnTo>
                    <a:pt x="840" y="657"/>
                  </a:lnTo>
                  <a:lnTo>
                    <a:pt x="856" y="626"/>
                  </a:lnTo>
                  <a:lnTo>
                    <a:pt x="871" y="596"/>
                  </a:lnTo>
                  <a:lnTo>
                    <a:pt x="885" y="566"/>
                  </a:lnTo>
                  <a:lnTo>
                    <a:pt x="898" y="534"/>
                  </a:lnTo>
                  <a:lnTo>
                    <a:pt x="911" y="502"/>
                  </a:lnTo>
                  <a:lnTo>
                    <a:pt x="922" y="471"/>
                  </a:lnTo>
                  <a:lnTo>
                    <a:pt x="932" y="440"/>
                  </a:lnTo>
                  <a:lnTo>
                    <a:pt x="940" y="409"/>
                  </a:lnTo>
                  <a:lnTo>
                    <a:pt x="948" y="379"/>
                  </a:lnTo>
                  <a:lnTo>
                    <a:pt x="956" y="349"/>
                  </a:lnTo>
                  <a:lnTo>
                    <a:pt x="961" y="321"/>
                  </a:lnTo>
                  <a:lnTo>
                    <a:pt x="961" y="321"/>
                  </a:lnTo>
                  <a:lnTo>
                    <a:pt x="975" y="257"/>
                  </a:lnTo>
                  <a:lnTo>
                    <a:pt x="981" y="227"/>
                  </a:lnTo>
                  <a:lnTo>
                    <a:pt x="986" y="198"/>
                  </a:lnTo>
                  <a:lnTo>
                    <a:pt x="988" y="171"/>
                  </a:lnTo>
                  <a:lnTo>
                    <a:pt x="991" y="145"/>
                  </a:lnTo>
                  <a:lnTo>
                    <a:pt x="989" y="122"/>
                  </a:lnTo>
                  <a:lnTo>
                    <a:pt x="988" y="110"/>
                  </a:lnTo>
                  <a:lnTo>
                    <a:pt x="987" y="100"/>
                  </a:lnTo>
                  <a:lnTo>
                    <a:pt x="985" y="89"/>
                  </a:lnTo>
                  <a:lnTo>
                    <a:pt x="981" y="80"/>
                  </a:lnTo>
                  <a:lnTo>
                    <a:pt x="977" y="70"/>
                  </a:lnTo>
                  <a:lnTo>
                    <a:pt x="972" y="62"/>
                  </a:lnTo>
                  <a:lnTo>
                    <a:pt x="966" y="53"/>
                  </a:lnTo>
                  <a:lnTo>
                    <a:pt x="959" y="46"/>
                  </a:lnTo>
                  <a:lnTo>
                    <a:pt x="952" y="39"/>
                  </a:lnTo>
                  <a:lnTo>
                    <a:pt x="943" y="32"/>
                  </a:lnTo>
                  <a:lnTo>
                    <a:pt x="933" y="26"/>
                  </a:lnTo>
                  <a:lnTo>
                    <a:pt x="923" y="20"/>
                  </a:lnTo>
                  <a:lnTo>
                    <a:pt x="910" y="15"/>
                  </a:lnTo>
                  <a:lnTo>
                    <a:pt x="897" y="11"/>
                  </a:lnTo>
                  <a:lnTo>
                    <a:pt x="883" y="7"/>
                  </a:lnTo>
                  <a:lnTo>
                    <a:pt x="867" y="5"/>
                  </a:lnTo>
                  <a:lnTo>
                    <a:pt x="849" y="3"/>
                  </a:lnTo>
                  <a:lnTo>
                    <a:pt x="830" y="0"/>
                  </a:lnTo>
                  <a:lnTo>
                    <a:pt x="830" y="0"/>
                  </a:lnTo>
                  <a:lnTo>
                    <a:pt x="824" y="0"/>
                  </a:lnTo>
                  <a:lnTo>
                    <a:pt x="824" y="0"/>
                  </a:lnTo>
                  <a:lnTo>
                    <a:pt x="821" y="0"/>
                  </a:lnTo>
                  <a:lnTo>
                    <a:pt x="817" y="1"/>
                  </a:lnTo>
                  <a:lnTo>
                    <a:pt x="817" y="1"/>
                  </a:lnTo>
                  <a:lnTo>
                    <a:pt x="794" y="1"/>
                  </a:lnTo>
                  <a:lnTo>
                    <a:pt x="771" y="5"/>
                  </a:lnTo>
                  <a:lnTo>
                    <a:pt x="748" y="10"/>
                  </a:lnTo>
                  <a:lnTo>
                    <a:pt x="725" y="15"/>
                  </a:lnTo>
                  <a:lnTo>
                    <a:pt x="703" y="24"/>
                  </a:lnTo>
                  <a:lnTo>
                    <a:pt x="682" y="33"/>
                  </a:lnTo>
                  <a:lnTo>
                    <a:pt x="659" y="45"/>
                  </a:lnTo>
                  <a:lnTo>
                    <a:pt x="638" y="56"/>
                  </a:lnTo>
                  <a:lnTo>
                    <a:pt x="618" y="69"/>
                  </a:lnTo>
                  <a:lnTo>
                    <a:pt x="599" y="85"/>
                  </a:lnTo>
                  <a:lnTo>
                    <a:pt x="579" y="99"/>
                  </a:lnTo>
                  <a:lnTo>
                    <a:pt x="561" y="115"/>
                  </a:lnTo>
                  <a:lnTo>
                    <a:pt x="544" y="131"/>
                  </a:lnTo>
                  <a:lnTo>
                    <a:pt x="527" y="148"/>
                  </a:lnTo>
                  <a:lnTo>
                    <a:pt x="511" y="165"/>
                  </a:lnTo>
                  <a:lnTo>
                    <a:pt x="497" y="182"/>
                  </a:lnTo>
                  <a:lnTo>
                    <a:pt x="497" y="182"/>
                  </a:lnTo>
                  <a:lnTo>
                    <a:pt x="489" y="193"/>
                  </a:lnTo>
                  <a:lnTo>
                    <a:pt x="481" y="206"/>
                  </a:lnTo>
                  <a:lnTo>
                    <a:pt x="474" y="219"/>
                  </a:lnTo>
                  <a:lnTo>
                    <a:pt x="469" y="233"/>
                  </a:lnTo>
                  <a:lnTo>
                    <a:pt x="464" y="247"/>
                  </a:lnTo>
                  <a:lnTo>
                    <a:pt x="460" y="262"/>
                  </a:lnTo>
                  <a:lnTo>
                    <a:pt x="457" y="278"/>
                  </a:lnTo>
                  <a:lnTo>
                    <a:pt x="455" y="294"/>
                  </a:lnTo>
                  <a:lnTo>
                    <a:pt x="451" y="327"/>
                  </a:lnTo>
                  <a:lnTo>
                    <a:pt x="449" y="360"/>
                  </a:lnTo>
                  <a:lnTo>
                    <a:pt x="449" y="394"/>
                  </a:lnTo>
                  <a:lnTo>
                    <a:pt x="450" y="426"/>
                  </a:lnTo>
                  <a:lnTo>
                    <a:pt x="450" y="426"/>
                  </a:lnTo>
                  <a:lnTo>
                    <a:pt x="414" y="410"/>
                  </a:lnTo>
                  <a:lnTo>
                    <a:pt x="377" y="396"/>
                  </a:lnTo>
                  <a:lnTo>
                    <a:pt x="341" y="383"/>
                  </a:lnTo>
                  <a:lnTo>
                    <a:pt x="305" y="372"/>
                  </a:lnTo>
                  <a:lnTo>
                    <a:pt x="286" y="369"/>
                  </a:lnTo>
                  <a:lnTo>
                    <a:pt x="268" y="365"/>
                  </a:lnTo>
                  <a:lnTo>
                    <a:pt x="251" y="363"/>
                  </a:lnTo>
                  <a:lnTo>
                    <a:pt x="232" y="362"/>
                  </a:lnTo>
                  <a:lnTo>
                    <a:pt x="215" y="362"/>
                  </a:lnTo>
                  <a:lnTo>
                    <a:pt x="197" y="362"/>
                  </a:lnTo>
                  <a:lnTo>
                    <a:pt x="180" y="363"/>
                  </a:lnTo>
                  <a:lnTo>
                    <a:pt x="161" y="365"/>
                  </a:lnTo>
                  <a:lnTo>
                    <a:pt x="161" y="365"/>
                  </a:lnTo>
                  <a:lnTo>
                    <a:pt x="163" y="357"/>
                  </a:lnTo>
                  <a:lnTo>
                    <a:pt x="163" y="357"/>
                  </a:lnTo>
                  <a:lnTo>
                    <a:pt x="163" y="354"/>
                  </a:lnTo>
                  <a:lnTo>
                    <a:pt x="162" y="349"/>
                  </a:lnTo>
                  <a:lnTo>
                    <a:pt x="160" y="346"/>
                  </a:lnTo>
                  <a:lnTo>
                    <a:pt x="157" y="342"/>
                  </a:lnTo>
                  <a:lnTo>
                    <a:pt x="154" y="341"/>
                  </a:lnTo>
                  <a:lnTo>
                    <a:pt x="150" y="340"/>
                  </a:lnTo>
                  <a:lnTo>
                    <a:pt x="146" y="340"/>
                  </a:lnTo>
                  <a:lnTo>
                    <a:pt x="142" y="342"/>
                  </a:lnTo>
                  <a:lnTo>
                    <a:pt x="142" y="342"/>
                  </a:lnTo>
                  <a:lnTo>
                    <a:pt x="126" y="355"/>
                  </a:lnTo>
                  <a:lnTo>
                    <a:pt x="110" y="367"/>
                  </a:lnTo>
                  <a:lnTo>
                    <a:pt x="96" y="379"/>
                  </a:lnTo>
                  <a:lnTo>
                    <a:pt x="85" y="392"/>
                  </a:lnTo>
                  <a:lnTo>
                    <a:pt x="85" y="392"/>
                  </a:lnTo>
                  <a:lnTo>
                    <a:pt x="65" y="404"/>
                  </a:lnTo>
                  <a:lnTo>
                    <a:pt x="45" y="416"/>
                  </a:lnTo>
                  <a:lnTo>
                    <a:pt x="25" y="431"/>
                  </a:lnTo>
                  <a:lnTo>
                    <a:pt x="5" y="447"/>
                  </a:lnTo>
                  <a:lnTo>
                    <a:pt x="5" y="447"/>
                  </a:lnTo>
                  <a:lnTo>
                    <a:pt x="3" y="451"/>
                  </a:lnTo>
                  <a:lnTo>
                    <a:pt x="0" y="454"/>
                  </a:lnTo>
                  <a:lnTo>
                    <a:pt x="0" y="458"/>
                  </a:lnTo>
                  <a:lnTo>
                    <a:pt x="0" y="463"/>
                  </a:lnTo>
                  <a:lnTo>
                    <a:pt x="2" y="466"/>
                  </a:lnTo>
                  <a:lnTo>
                    <a:pt x="3" y="470"/>
                  </a:lnTo>
                  <a:lnTo>
                    <a:pt x="5" y="472"/>
                  </a:lnTo>
                  <a:lnTo>
                    <a:pt x="9" y="475"/>
                  </a:lnTo>
                  <a:lnTo>
                    <a:pt x="9" y="475"/>
                  </a:lnTo>
                  <a:lnTo>
                    <a:pt x="20" y="484"/>
                  </a:lnTo>
                  <a:lnTo>
                    <a:pt x="33" y="494"/>
                  </a:lnTo>
                  <a:lnTo>
                    <a:pt x="55" y="515"/>
                  </a:lnTo>
                  <a:lnTo>
                    <a:pt x="55" y="515"/>
                  </a:lnTo>
                  <a:lnTo>
                    <a:pt x="58" y="523"/>
                  </a:lnTo>
                  <a:lnTo>
                    <a:pt x="60" y="533"/>
                  </a:lnTo>
                  <a:lnTo>
                    <a:pt x="60" y="533"/>
                  </a:lnTo>
                  <a:lnTo>
                    <a:pt x="61" y="535"/>
                  </a:lnTo>
                  <a:lnTo>
                    <a:pt x="64" y="536"/>
                  </a:lnTo>
                  <a:lnTo>
                    <a:pt x="67" y="539"/>
                  </a:lnTo>
                  <a:lnTo>
                    <a:pt x="72" y="537"/>
                  </a:lnTo>
                  <a:lnTo>
                    <a:pt x="75" y="535"/>
                  </a:lnTo>
                  <a:lnTo>
                    <a:pt x="75" y="535"/>
                  </a:lnTo>
                  <a:lnTo>
                    <a:pt x="85" y="546"/>
                  </a:lnTo>
                  <a:lnTo>
                    <a:pt x="85" y="546"/>
                  </a:lnTo>
                  <a:lnTo>
                    <a:pt x="86" y="552"/>
                  </a:lnTo>
                  <a:lnTo>
                    <a:pt x="88" y="556"/>
                  </a:lnTo>
                  <a:lnTo>
                    <a:pt x="93" y="560"/>
                  </a:lnTo>
                  <a:lnTo>
                    <a:pt x="99" y="562"/>
                  </a:lnTo>
                  <a:lnTo>
                    <a:pt x="99" y="562"/>
                  </a:lnTo>
                  <a:lnTo>
                    <a:pt x="123" y="595"/>
                  </a:lnTo>
                  <a:lnTo>
                    <a:pt x="148" y="629"/>
                  </a:lnTo>
                  <a:lnTo>
                    <a:pt x="148" y="629"/>
                  </a:lnTo>
                  <a:lnTo>
                    <a:pt x="149" y="633"/>
                  </a:lnTo>
                  <a:lnTo>
                    <a:pt x="151" y="637"/>
                  </a:lnTo>
                  <a:lnTo>
                    <a:pt x="155" y="640"/>
                  </a:lnTo>
                  <a:lnTo>
                    <a:pt x="158" y="643"/>
                  </a:lnTo>
                  <a:lnTo>
                    <a:pt x="158" y="643"/>
                  </a:lnTo>
                  <a:lnTo>
                    <a:pt x="187" y="684"/>
                  </a:lnTo>
                  <a:lnTo>
                    <a:pt x="215" y="725"/>
                  </a:lnTo>
                  <a:lnTo>
                    <a:pt x="245" y="763"/>
                  </a:lnTo>
                  <a:lnTo>
                    <a:pt x="260" y="782"/>
                  </a:lnTo>
                  <a:lnTo>
                    <a:pt x="276" y="800"/>
                  </a:lnTo>
                  <a:lnTo>
                    <a:pt x="292" y="817"/>
                  </a:lnTo>
                  <a:lnTo>
                    <a:pt x="308" y="834"/>
                  </a:lnTo>
                  <a:lnTo>
                    <a:pt x="326" y="848"/>
                  </a:lnTo>
                  <a:lnTo>
                    <a:pt x="343" y="862"/>
                  </a:lnTo>
                  <a:lnTo>
                    <a:pt x="362" y="873"/>
                  </a:lnTo>
                  <a:lnTo>
                    <a:pt x="382" y="884"/>
                  </a:lnTo>
                  <a:lnTo>
                    <a:pt x="402" y="893"/>
                  </a:lnTo>
                  <a:lnTo>
                    <a:pt x="424" y="900"/>
                  </a:lnTo>
                  <a:lnTo>
                    <a:pt x="424" y="900"/>
                  </a:lnTo>
                  <a:lnTo>
                    <a:pt x="421" y="905"/>
                  </a:lnTo>
                  <a:lnTo>
                    <a:pt x="421" y="905"/>
                  </a:lnTo>
                  <a:lnTo>
                    <a:pt x="418" y="909"/>
                  </a:lnTo>
                  <a:lnTo>
                    <a:pt x="418" y="912"/>
                  </a:lnTo>
                  <a:lnTo>
                    <a:pt x="417" y="916"/>
                  </a:lnTo>
                  <a:lnTo>
                    <a:pt x="418" y="919"/>
                  </a:lnTo>
                  <a:lnTo>
                    <a:pt x="421" y="925"/>
                  </a:lnTo>
                  <a:lnTo>
                    <a:pt x="426" y="930"/>
                  </a:lnTo>
                  <a:lnTo>
                    <a:pt x="432" y="933"/>
                  </a:lnTo>
                  <a:lnTo>
                    <a:pt x="438" y="934"/>
                  </a:lnTo>
                  <a:lnTo>
                    <a:pt x="442" y="934"/>
                  </a:lnTo>
                  <a:lnTo>
                    <a:pt x="445" y="933"/>
                  </a:lnTo>
                  <a:lnTo>
                    <a:pt x="448" y="931"/>
                  </a:lnTo>
                  <a:lnTo>
                    <a:pt x="451" y="928"/>
                  </a:lnTo>
                  <a:lnTo>
                    <a:pt x="451" y="928"/>
                  </a:lnTo>
                  <a:close/>
                  <a:moveTo>
                    <a:pt x="706" y="775"/>
                  </a:moveTo>
                  <a:lnTo>
                    <a:pt x="706" y="775"/>
                  </a:lnTo>
                  <a:lnTo>
                    <a:pt x="692" y="789"/>
                  </a:lnTo>
                  <a:lnTo>
                    <a:pt x="677" y="802"/>
                  </a:lnTo>
                  <a:lnTo>
                    <a:pt x="662" y="815"/>
                  </a:lnTo>
                  <a:lnTo>
                    <a:pt x="645" y="827"/>
                  </a:lnTo>
                  <a:lnTo>
                    <a:pt x="629" y="837"/>
                  </a:lnTo>
                  <a:lnTo>
                    <a:pt x="611" y="845"/>
                  </a:lnTo>
                  <a:lnTo>
                    <a:pt x="594" y="854"/>
                  </a:lnTo>
                  <a:lnTo>
                    <a:pt x="576" y="861"/>
                  </a:lnTo>
                  <a:lnTo>
                    <a:pt x="576" y="861"/>
                  </a:lnTo>
                  <a:lnTo>
                    <a:pt x="624" y="801"/>
                  </a:lnTo>
                  <a:lnTo>
                    <a:pt x="671" y="741"/>
                  </a:lnTo>
                  <a:lnTo>
                    <a:pt x="718" y="680"/>
                  </a:lnTo>
                  <a:lnTo>
                    <a:pt x="764" y="619"/>
                  </a:lnTo>
                  <a:lnTo>
                    <a:pt x="764" y="619"/>
                  </a:lnTo>
                  <a:lnTo>
                    <a:pt x="752" y="658"/>
                  </a:lnTo>
                  <a:lnTo>
                    <a:pt x="738" y="698"/>
                  </a:lnTo>
                  <a:lnTo>
                    <a:pt x="723" y="736"/>
                  </a:lnTo>
                  <a:lnTo>
                    <a:pt x="706" y="775"/>
                  </a:lnTo>
                  <a:lnTo>
                    <a:pt x="706" y="775"/>
                  </a:lnTo>
                  <a:close/>
                  <a:moveTo>
                    <a:pt x="810" y="151"/>
                  </a:moveTo>
                  <a:lnTo>
                    <a:pt x="810" y="151"/>
                  </a:lnTo>
                  <a:lnTo>
                    <a:pt x="837" y="107"/>
                  </a:lnTo>
                  <a:lnTo>
                    <a:pt x="837" y="107"/>
                  </a:lnTo>
                  <a:lnTo>
                    <a:pt x="840" y="102"/>
                  </a:lnTo>
                  <a:lnTo>
                    <a:pt x="841" y="99"/>
                  </a:lnTo>
                  <a:lnTo>
                    <a:pt x="840" y="95"/>
                  </a:lnTo>
                  <a:lnTo>
                    <a:pt x="838" y="92"/>
                  </a:lnTo>
                  <a:lnTo>
                    <a:pt x="836" y="88"/>
                  </a:lnTo>
                  <a:lnTo>
                    <a:pt x="834" y="86"/>
                  </a:lnTo>
                  <a:lnTo>
                    <a:pt x="827" y="82"/>
                  </a:lnTo>
                  <a:lnTo>
                    <a:pt x="827" y="82"/>
                  </a:lnTo>
                  <a:lnTo>
                    <a:pt x="833" y="56"/>
                  </a:lnTo>
                  <a:lnTo>
                    <a:pt x="837" y="32"/>
                  </a:lnTo>
                  <a:lnTo>
                    <a:pt x="837" y="32"/>
                  </a:lnTo>
                  <a:lnTo>
                    <a:pt x="850" y="30"/>
                  </a:lnTo>
                  <a:lnTo>
                    <a:pt x="864" y="30"/>
                  </a:lnTo>
                  <a:lnTo>
                    <a:pt x="877" y="30"/>
                  </a:lnTo>
                  <a:lnTo>
                    <a:pt x="889" y="31"/>
                  </a:lnTo>
                  <a:lnTo>
                    <a:pt x="901" y="32"/>
                  </a:lnTo>
                  <a:lnTo>
                    <a:pt x="911" y="35"/>
                  </a:lnTo>
                  <a:lnTo>
                    <a:pt x="920" y="39"/>
                  </a:lnTo>
                  <a:lnTo>
                    <a:pt x="929" y="44"/>
                  </a:lnTo>
                  <a:lnTo>
                    <a:pt x="937" y="51"/>
                  </a:lnTo>
                  <a:lnTo>
                    <a:pt x="943" y="58"/>
                  </a:lnTo>
                  <a:lnTo>
                    <a:pt x="948" y="66"/>
                  </a:lnTo>
                  <a:lnTo>
                    <a:pt x="952" y="76"/>
                  </a:lnTo>
                  <a:lnTo>
                    <a:pt x="954" y="87"/>
                  </a:lnTo>
                  <a:lnTo>
                    <a:pt x="956" y="100"/>
                  </a:lnTo>
                  <a:lnTo>
                    <a:pt x="956" y="114"/>
                  </a:lnTo>
                  <a:lnTo>
                    <a:pt x="953" y="129"/>
                  </a:lnTo>
                  <a:lnTo>
                    <a:pt x="953" y="129"/>
                  </a:lnTo>
                  <a:lnTo>
                    <a:pt x="941" y="202"/>
                  </a:lnTo>
                  <a:lnTo>
                    <a:pt x="929" y="271"/>
                  </a:lnTo>
                  <a:lnTo>
                    <a:pt x="915" y="339"/>
                  </a:lnTo>
                  <a:lnTo>
                    <a:pt x="908" y="371"/>
                  </a:lnTo>
                  <a:lnTo>
                    <a:pt x="899" y="404"/>
                  </a:lnTo>
                  <a:lnTo>
                    <a:pt x="890" y="437"/>
                  </a:lnTo>
                  <a:lnTo>
                    <a:pt x="879" y="470"/>
                  </a:lnTo>
                  <a:lnTo>
                    <a:pt x="868" y="502"/>
                  </a:lnTo>
                  <a:lnTo>
                    <a:pt x="855" y="535"/>
                  </a:lnTo>
                  <a:lnTo>
                    <a:pt x="841" y="567"/>
                  </a:lnTo>
                  <a:lnTo>
                    <a:pt x="826" y="600"/>
                  </a:lnTo>
                  <a:lnTo>
                    <a:pt x="809" y="632"/>
                  </a:lnTo>
                  <a:lnTo>
                    <a:pt x="790" y="665"/>
                  </a:lnTo>
                  <a:lnTo>
                    <a:pt x="789" y="665"/>
                  </a:lnTo>
                  <a:lnTo>
                    <a:pt x="789" y="665"/>
                  </a:lnTo>
                  <a:lnTo>
                    <a:pt x="800" y="633"/>
                  </a:lnTo>
                  <a:lnTo>
                    <a:pt x="809" y="602"/>
                  </a:lnTo>
                  <a:lnTo>
                    <a:pt x="817" y="569"/>
                  </a:lnTo>
                  <a:lnTo>
                    <a:pt x="824" y="535"/>
                  </a:lnTo>
                  <a:lnTo>
                    <a:pt x="824" y="535"/>
                  </a:lnTo>
                  <a:lnTo>
                    <a:pt x="824" y="530"/>
                  </a:lnTo>
                  <a:lnTo>
                    <a:pt x="824" y="525"/>
                  </a:lnTo>
                  <a:lnTo>
                    <a:pt x="822" y="521"/>
                  </a:lnTo>
                  <a:lnTo>
                    <a:pt x="820" y="518"/>
                  </a:lnTo>
                  <a:lnTo>
                    <a:pt x="816" y="515"/>
                  </a:lnTo>
                  <a:lnTo>
                    <a:pt x="813" y="513"/>
                  </a:lnTo>
                  <a:lnTo>
                    <a:pt x="808" y="512"/>
                  </a:lnTo>
                  <a:lnTo>
                    <a:pt x="803" y="512"/>
                  </a:lnTo>
                  <a:lnTo>
                    <a:pt x="803" y="512"/>
                  </a:lnTo>
                  <a:lnTo>
                    <a:pt x="854" y="439"/>
                  </a:lnTo>
                  <a:lnTo>
                    <a:pt x="878" y="402"/>
                  </a:lnTo>
                  <a:lnTo>
                    <a:pt x="903" y="364"/>
                  </a:lnTo>
                  <a:lnTo>
                    <a:pt x="903" y="364"/>
                  </a:lnTo>
                  <a:lnTo>
                    <a:pt x="904" y="361"/>
                  </a:lnTo>
                  <a:lnTo>
                    <a:pt x="905" y="357"/>
                  </a:lnTo>
                  <a:lnTo>
                    <a:pt x="905" y="354"/>
                  </a:lnTo>
                  <a:lnTo>
                    <a:pt x="905" y="350"/>
                  </a:lnTo>
                  <a:lnTo>
                    <a:pt x="902" y="344"/>
                  </a:lnTo>
                  <a:lnTo>
                    <a:pt x="897" y="339"/>
                  </a:lnTo>
                  <a:lnTo>
                    <a:pt x="891" y="336"/>
                  </a:lnTo>
                  <a:lnTo>
                    <a:pt x="884" y="335"/>
                  </a:lnTo>
                  <a:lnTo>
                    <a:pt x="882" y="335"/>
                  </a:lnTo>
                  <a:lnTo>
                    <a:pt x="878" y="336"/>
                  </a:lnTo>
                  <a:lnTo>
                    <a:pt x="875" y="337"/>
                  </a:lnTo>
                  <a:lnTo>
                    <a:pt x="871" y="341"/>
                  </a:lnTo>
                  <a:lnTo>
                    <a:pt x="871" y="341"/>
                  </a:lnTo>
                  <a:lnTo>
                    <a:pt x="855" y="358"/>
                  </a:lnTo>
                  <a:lnTo>
                    <a:pt x="840" y="377"/>
                  </a:lnTo>
                  <a:lnTo>
                    <a:pt x="840" y="377"/>
                  </a:lnTo>
                  <a:lnTo>
                    <a:pt x="857" y="344"/>
                  </a:lnTo>
                  <a:lnTo>
                    <a:pt x="874" y="312"/>
                  </a:lnTo>
                  <a:lnTo>
                    <a:pt x="890" y="279"/>
                  </a:lnTo>
                  <a:lnTo>
                    <a:pt x="905" y="245"/>
                  </a:lnTo>
                  <a:lnTo>
                    <a:pt x="919" y="211"/>
                  </a:lnTo>
                  <a:lnTo>
                    <a:pt x="931" y="176"/>
                  </a:lnTo>
                  <a:lnTo>
                    <a:pt x="943" y="140"/>
                  </a:lnTo>
                  <a:lnTo>
                    <a:pt x="952" y="103"/>
                  </a:lnTo>
                  <a:lnTo>
                    <a:pt x="952" y="103"/>
                  </a:lnTo>
                  <a:lnTo>
                    <a:pt x="952" y="96"/>
                  </a:lnTo>
                  <a:lnTo>
                    <a:pt x="951" y="90"/>
                  </a:lnTo>
                  <a:lnTo>
                    <a:pt x="947" y="86"/>
                  </a:lnTo>
                  <a:lnTo>
                    <a:pt x="943" y="81"/>
                  </a:lnTo>
                  <a:lnTo>
                    <a:pt x="937" y="79"/>
                  </a:lnTo>
                  <a:lnTo>
                    <a:pt x="931" y="79"/>
                  </a:lnTo>
                  <a:lnTo>
                    <a:pt x="925" y="80"/>
                  </a:lnTo>
                  <a:lnTo>
                    <a:pt x="920" y="85"/>
                  </a:lnTo>
                  <a:lnTo>
                    <a:pt x="920" y="85"/>
                  </a:lnTo>
                  <a:lnTo>
                    <a:pt x="840" y="179"/>
                  </a:lnTo>
                  <a:lnTo>
                    <a:pt x="761" y="274"/>
                  </a:lnTo>
                  <a:lnTo>
                    <a:pt x="761" y="274"/>
                  </a:lnTo>
                  <a:lnTo>
                    <a:pt x="775" y="244"/>
                  </a:lnTo>
                  <a:lnTo>
                    <a:pt x="788" y="213"/>
                  </a:lnTo>
                  <a:lnTo>
                    <a:pt x="800" y="182"/>
                  </a:lnTo>
                  <a:lnTo>
                    <a:pt x="810" y="151"/>
                  </a:lnTo>
                  <a:lnTo>
                    <a:pt x="810" y="151"/>
                  </a:lnTo>
                  <a:close/>
                  <a:moveTo>
                    <a:pt x="542" y="173"/>
                  </a:moveTo>
                  <a:lnTo>
                    <a:pt x="542" y="173"/>
                  </a:lnTo>
                  <a:lnTo>
                    <a:pt x="554" y="161"/>
                  </a:lnTo>
                  <a:lnTo>
                    <a:pt x="572" y="147"/>
                  </a:lnTo>
                  <a:lnTo>
                    <a:pt x="592" y="131"/>
                  </a:lnTo>
                  <a:lnTo>
                    <a:pt x="616" y="116"/>
                  </a:lnTo>
                  <a:lnTo>
                    <a:pt x="642" y="102"/>
                  </a:lnTo>
                  <a:lnTo>
                    <a:pt x="670" y="87"/>
                  </a:lnTo>
                  <a:lnTo>
                    <a:pt x="700" y="73"/>
                  </a:lnTo>
                  <a:lnTo>
                    <a:pt x="731" y="61"/>
                  </a:lnTo>
                  <a:lnTo>
                    <a:pt x="731" y="61"/>
                  </a:lnTo>
                  <a:lnTo>
                    <a:pt x="707" y="79"/>
                  </a:lnTo>
                  <a:lnTo>
                    <a:pt x="707" y="79"/>
                  </a:lnTo>
                  <a:lnTo>
                    <a:pt x="682" y="99"/>
                  </a:lnTo>
                  <a:lnTo>
                    <a:pt x="657" y="118"/>
                  </a:lnTo>
                  <a:lnTo>
                    <a:pt x="634" y="140"/>
                  </a:lnTo>
                  <a:lnTo>
                    <a:pt x="611" y="162"/>
                  </a:lnTo>
                  <a:lnTo>
                    <a:pt x="590" y="185"/>
                  </a:lnTo>
                  <a:lnTo>
                    <a:pt x="570" y="210"/>
                  </a:lnTo>
                  <a:lnTo>
                    <a:pt x="552" y="237"/>
                  </a:lnTo>
                  <a:lnTo>
                    <a:pt x="534" y="265"/>
                  </a:lnTo>
                  <a:lnTo>
                    <a:pt x="534" y="265"/>
                  </a:lnTo>
                  <a:lnTo>
                    <a:pt x="532" y="268"/>
                  </a:lnTo>
                  <a:lnTo>
                    <a:pt x="532" y="272"/>
                  </a:lnTo>
                  <a:lnTo>
                    <a:pt x="532" y="278"/>
                  </a:lnTo>
                  <a:lnTo>
                    <a:pt x="534" y="283"/>
                  </a:lnTo>
                  <a:lnTo>
                    <a:pt x="539" y="288"/>
                  </a:lnTo>
                  <a:lnTo>
                    <a:pt x="545" y="292"/>
                  </a:lnTo>
                  <a:lnTo>
                    <a:pt x="551" y="293"/>
                  </a:lnTo>
                  <a:lnTo>
                    <a:pt x="554" y="292"/>
                  </a:lnTo>
                  <a:lnTo>
                    <a:pt x="556" y="292"/>
                  </a:lnTo>
                  <a:lnTo>
                    <a:pt x="560" y="289"/>
                  </a:lnTo>
                  <a:lnTo>
                    <a:pt x="562" y="287"/>
                  </a:lnTo>
                  <a:lnTo>
                    <a:pt x="562" y="287"/>
                  </a:lnTo>
                  <a:lnTo>
                    <a:pt x="607" y="234"/>
                  </a:lnTo>
                  <a:lnTo>
                    <a:pt x="652" y="184"/>
                  </a:lnTo>
                  <a:lnTo>
                    <a:pt x="676" y="159"/>
                  </a:lnTo>
                  <a:lnTo>
                    <a:pt x="700" y="136"/>
                  </a:lnTo>
                  <a:lnTo>
                    <a:pt x="725" y="113"/>
                  </a:lnTo>
                  <a:lnTo>
                    <a:pt x="751" y="90"/>
                  </a:lnTo>
                  <a:lnTo>
                    <a:pt x="751" y="90"/>
                  </a:lnTo>
                  <a:lnTo>
                    <a:pt x="746" y="101"/>
                  </a:lnTo>
                  <a:lnTo>
                    <a:pt x="740" y="113"/>
                  </a:lnTo>
                  <a:lnTo>
                    <a:pt x="721" y="143"/>
                  </a:lnTo>
                  <a:lnTo>
                    <a:pt x="686" y="197"/>
                  </a:lnTo>
                  <a:lnTo>
                    <a:pt x="686" y="197"/>
                  </a:lnTo>
                  <a:lnTo>
                    <a:pt x="659" y="238"/>
                  </a:lnTo>
                  <a:lnTo>
                    <a:pt x="631" y="279"/>
                  </a:lnTo>
                  <a:lnTo>
                    <a:pt x="575" y="358"/>
                  </a:lnTo>
                  <a:lnTo>
                    <a:pt x="575" y="358"/>
                  </a:lnTo>
                  <a:lnTo>
                    <a:pt x="570" y="363"/>
                  </a:lnTo>
                  <a:lnTo>
                    <a:pt x="566" y="368"/>
                  </a:lnTo>
                  <a:lnTo>
                    <a:pt x="563" y="372"/>
                  </a:lnTo>
                  <a:lnTo>
                    <a:pt x="562" y="377"/>
                  </a:lnTo>
                  <a:lnTo>
                    <a:pt x="562" y="377"/>
                  </a:lnTo>
                  <a:lnTo>
                    <a:pt x="540" y="409"/>
                  </a:lnTo>
                  <a:lnTo>
                    <a:pt x="518" y="442"/>
                  </a:lnTo>
                  <a:lnTo>
                    <a:pt x="518" y="442"/>
                  </a:lnTo>
                  <a:lnTo>
                    <a:pt x="515" y="446"/>
                  </a:lnTo>
                  <a:lnTo>
                    <a:pt x="515" y="451"/>
                  </a:lnTo>
                  <a:lnTo>
                    <a:pt x="518" y="456"/>
                  </a:lnTo>
                  <a:lnTo>
                    <a:pt x="520" y="460"/>
                  </a:lnTo>
                  <a:lnTo>
                    <a:pt x="520" y="460"/>
                  </a:lnTo>
                  <a:lnTo>
                    <a:pt x="474" y="438"/>
                  </a:lnTo>
                  <a:lnTo>
                    <a:pt x="474" y="438"/>
                  </a:lnTo>
                  <a:lnTo>
                    <a:pt x="476" y="403"/>
                  </a:lnTo>
                  <a:lnTo>
                    <a:pt x="478" y="368"/>
                  </a:lnTo>
                  <a:lnTo>
                    <a:pt x="481" y="331"/>
                  </a:lnTo>
                  <a:lnTo>
                    <a:pt x="487" y="298"/>
                  </a:lnTo>
                  <a:lnTo>
                    <a:pt x="492" y="280"/>
                  </a:lnTo>
                  <a:lnTo>
                    <a:pt x="496" y="264"/>
                  </a:lnTo>
                  <a:lnTo>
                    <a:pt x="501" y="247"/>
                  </a:lnTo>
                  <a:lnTo>
                    <a:pt x="507" y="232"/>
                  </a:lnTo>
                  <a:lnTo>
                    <a:pt x="514" y="217"/>
                  </a:lnTo>
                  <a:lnTo>
                    <a:pt x="522" y="202"/>
                  </a:lnTo>
                  <a:lnTo>
                    <a:pt x="532" y="188"/>
                  </a:lnTo>
                  <a:lnTo>
                    <a:pt x="542" y="173"/>
                  </a:lnTo>
                  <a:lnTo>
                    <a:pt x="542" y="173"/>
                  </a:lnTo>
                  <a:close/>
                  <a:moveTo>
                    <a:pt x="473" y="505"/>
                  </a:moveTo>
                  <a:lnTo>
                    <a:pt x="473" y="505"/>
                  </a:lnTo>
                  <a:lnTo>
                    <a:pt x="473" y="471"/>
                  </a:lnTo>
                  <a:lnTo>
                    <a:pt x="473" y="471"/>
                  </a:lnTo>
                  <a:lnTo>
                    <a:pt x="521" y="495"/>
                  </a:lnTo>
                  <a:lnTo>
                    <a:pt x="521" y="495"/>
                  </a:lnTo>
                  <a:lnTo>
                    <a:pt x="525" y="497"/>
                  </a:lnTo>
                  <a:lnTo>
                    <a:pt x="528" y="498"/>
                  </a:lnTo>
                  <a:lnTo>
                    <a:pt x="534" y="497"/>
                  </a:lnTo>
                  <a:lnTo>
                    <a:pt x="539" y="493"/>
                  </a:lnTo>
                  <a:lnTo>
                    <a:pt x="544" y="489"/>
                  </a:lnTo>
                  <a:lnTo>
                    <a:pt x="545" y="484"/>
                  </a:lnTo>
                  <a:lnTo>
                    <a:pt x="545" y="478"/>
                  </a:lnTo>
                  <a:lnTo>
                    <a:pt x="542" y="473"/>
                  </a:lnTo>
                  <a:lnTo>
                    <a:pt x="540" y="471"/>
                  </a:lnTo>
                  <a:lnTo>
                    <a:pt x="538" y="468"/>
                  </a:lnTo>
                  <a:lnTo>
                    <a:pt x="538" y="468"/>
                  </a:lnTo>
                  <a:lnTo>
                    <a:pt x="535" y="468"/>
                  </a:lnTo>
                  <a:lnTo>
                    <a:pt x="535" y="468"/>
                  </a:lnTo>
                  <a:lnTo>
                    <a:pt x="541" y="466"/>
                  </a:lnTo>
                  <a:lnTo>
                    <a:pt x="544" y="465"/>
                  </a:lnTo>
                  <a:lnTo>
                    <a:pt x="546" y="463"/>
                  </a:lnTo>
                  <a:lnTo>
                    <a:pt x="546" y="463"/>
                  </a:lnTo>
                  <a:lnTo>
                    <a:pt x="634" y="360"/>
                  </a:lnTo>
                  <a:lnTo>
                    <a:pt x="634" y="360"/>
                  </a:lnTo>
                  <a:lnTo>
                    <a:pt x="577" y="443"/>
                  </a:lnTo>
                  <a:lnTo>
                    <a:pt x="521" y="525"/>
                  </a:lnTo>
                  <a:lnTo>
                    <a:pt x="521" y="525"/>
                  </a:lnTo>
                  <a:lnTo>
                    <a:pt x="481" y="577"/>
                  </a:lnTo>
                  <a:lnTo>
                    <a:pt x="441" y="633"/>
                  </a:lnTo>
                  <a:lnTo>
                    <a:pt x="421" y="660"/>
                  </a:lnTo>
                  <a:lnTo>
                    <a:pt x="404" y="687"/>
                  </a:lnTo>
                  <a:lnTo>
                    <a:pt x="390" y="712"/>
                  </a:lnTo>
                  <a:lnTo>
                    <a:pt x="384" y="722"/>
                  </a:lnTo>
                  <a:lnTo>
                    <a:pt x="380" y="734"/>
                  </a:lnTo>
                  <a:lnTo>
                    <a:pt x="380" y="734"/>
                  </a:lnTo>
                  <a:lnTo>
                    <a:pt x="401" y="678"/>
                  </a:lnTo>
                  <a:lnTo>
                    <a:pt x="423" y="623"/>
                  </a:lnTo>
                  <a:lnTo>
                    <a:pt x="445" y="568"/>
                  </a:lnTo>
                  <a:lnTo>
                    <a:pt x="467" y="513"/>
                  </a:lnTo>
                  <a:lnTo>
                    <a:pt x="467" y="513"/>
                  </a:lnTo>
                  <a:lnTo>
                    <a:pt x="471" y="509"/>
                  </a:lnTo>
                  <a:lnTo>
                    <a:pt x="472" y="507"/>
                  </a:lnTo>
                  <a:lnTo>
                    <a:pt x="473" y="505"/>
                  </a:lnTo>
                  <a:lnTo>
                    <a:pt x="473" y="505"/>
                  </a:lnTo>
                  <a:close/>
                  <a:moveTo>
                    <a:pt x="148" y="443"/>
                  </a:moveTo>
                  <a:lnTo>
                    <a:pt x="148" y="443"/>
                  </a:lnTo>
                  <a:lnTo>
                    <a:pt x="153" y="418"/>
                  </a:lnTo>
                  <a:lnTo>
                    <a:pt x="157" y="394"/>
                  </a:lnTo>
                  <a:lnTo>
                    <a:pt x="157" y="394"/>
                  </a:lnTo>
                  <a:lnTo>
                    <a:pt x="178" y="391"/>
                  </a:lnTo>
                  <a:lnTo>
                    <a:pt x="199" y="389"/>
                  </a:lnTo>
                  <a:lnTo>
                    <a:pt x="220" y="389"/>
                  </a:lnTo>
                  <a:lnTo>
                    <a:pt x="242" y="390"/>
                  </a:lnTo>
                  <a:lnTo>
                    <a:pt x="263" y="392"/>
                  </a:lnTo>
                  <a:lnTo>
                    <a:pt x="283" y="396"/>
                  </a:lnTo>
                  <a:lnTo>
                    <a:pt x="304" y="401"/>
                  </a:lnTo>
                  <a:lnTo>
                    <a:pt x="323" y="406"/>
                  </a:lnTo>
                  <a:lnTo>
                    <a:pt x="323" y="406"/>
                  </a:lnTo>
                  <a:lnTo>
                    <a:pt x="340" y="411"/>
                  </a:lnTo>
                  <a:lnTo>
                    <a:pt x="356" y="417"/>
                  </a:lnTo>
                  <a:lnTo>
                    <a:pt x="388" y="429"/>
                  </a:lnTo>
                  <a:lnTo>
                    <a:pt x="419" y="444"/>
                  </a:lnTo>
                  <a:lnTo>
                    <a:pt x="451" y="459"/>
                  </a:lnTo>
                  <a:lnTo>
                    <a:pt x="451" y="459"/>
                  </a:lnTo>
                  <a:lnTo>
                    <a:pt x="452" y="480"/>
                  </a:lnTo>
                  <a:lnTo>
                    <a:pt x="452" y="480"/>
                  </a:lnTo>
                  <a:lnTo>
                    <a:pt x="448" y="480"/>
                  </a:lnTo>
                  <a:lnTo>
                    <a:pt x="444" y="482"/>
                  </a:lnTo>
                  <a:lnTo>
                    <a:pt x="444" y="482"/>
                  </a:lnTo>
                  <a:lnTo>
                    <a:pt x="421" y="499"/>
                  </a:lnTo>
                  <a:lnTo>
                    <a:pt x="398" y="516"/>
                  </a:lnTo>
                  <a:lnTo>
                    <a:pt x="377" y="534"/>
                  </a:lnTo>
                  <a:lnTo>
                    <a:pt x="357" y="553"/>
                  </a:lnTo>
                  <a:lnTo>
                    <a:pt x="338" y="573"/>
                  </a:lnTo>
                  <a:lnTo>
                    <a:pt x="319" y="592"/>
                  </a:lnTo>
                  <a:lnTo>
                    <a:pt x="280" y="635"/>
                  </a:lnTo>
                  <a:lnTo>
                    <a:pt x="280" y="635"/>
                  </a:lnTo>
                  <a:lnTo>
                    <a:pt x="283" y="617"/>
                  </a:lnTo>
                  <a:lnTo>
                    <a:pt x="283" y="617"/>
                  </a:lnTo>
                  <a:lnTo>
                    <a:pt x="292" y="580"/>
                  </a:lnTo>
                  <a:lnTo>
                    <a:pt x="301" y="543"/>
                  </a:lnTo>
                  <a:lnTo>
                    <a:pt x="313" y="507"/>
                  </a:lnTo>
                  <a:lnTo>
                    <a:pt x="327" y="471"/>
                  </a:lnTo>
                  <a:lnTo>
                    <a:pt x="327" y="471"/>
                  </a:lnTo>
                  <a:lnTo>
                    <a:pt x="328" y="465"/>
                  </a:lnTo>
                  <a:lnTo>
                    <a:pt x="327" y="459"/>
                  </a:lnTo>
                  <a:lnTo>
                    <a:pt x="323" y="454"/>
                  </a:lnTo>
                  <a:lnTo>
                    <a:pt x="319" y="451"/>
                  </a:lnTo>
                  <a:lnTo>
                    <a:pt x="313" y="449"/>
                  </a:lnTo>
                  <a:lnTo>
                    <a:pt x="307" y="447"/>
                  </a:lnTo>
                  <a:lnTo>
                    <a:pt x="301" y="450"/>
                  </a:lnTo>
                  <a:lnTo>
                    <a:pt x="295" y="453"/>
                  </a:lnTo>
                  <a:lnTo>
                    <a:pt x="295" y="453"/>
                  </a:lnTo>
                  <a:lnTo>
                    <a:pt x="271" y="481"/>
                  </a:lnTo>
                  <a:lnTo>
                    <a:pt x="245" y="508"/>
                  </a:lnTo>
                  <a:lnTo>
                    <a:pt x="219" y="534"/>
                  </a:lnTo>
                  <a:lnTo>
                    <a:pt x="194" y="561"/>
                  </a:lnTo>
                  <a:lnTo>
                    <a:pt x="194" y="561"/>
                  </a:lnTo>
                  <a:lnTo>
                    <a:pt x="204" y="500"/>
                  </a:lnTo>
                  <a:lnTo>
                    <a:pt x="215" y="439"/>
                  </a:lnTo>
                  <a:lnTo>
                    <a:pt x="215" y="439"/>
                  </a:lnTo>
                  <a:lnTo>
                    <a:pt x="215" y="432"/>
                  </a:lnTo>
                  <a:lnTo>
                    <a:pt x="212" y="425"/>
                  </a:lnTo>
                  <a:lnTo>
                    <a:pt x="209" y="422"/>
                  </a:lnTo>
                  <a:lnTo>
                    <a:pt x="204" y="418"/>
                  </a:lnTo>
                  <a:lnTo>
                    <a:pt x="198" y="417"/>
                  </a:lnTo>
                  <a:lnTo>
                    <a:pt x="192" y="417"/>
                  </a:lnTo>
                  <a:lnTo>
                    <a:pt x="187" y="420"/>
                  </a:lnTo>
                  <a:lnTo>
                    <a:pt x="182" y="425"/>
                  </a:lnTo>
                  <a:lnTo>
                    <a:pt x="182" y="425"/>
                  </a:lnTo>
                  <a:lnTo>
                    <a:pt x="163" y="434"/>
                  </a:lnTo>
                  <a:lnTo>
                    <a:pt x="148" y="443"/>
                  </a:lnTo>
                  <a:lnTo>
                    <a:pt x="148" y="443"/>
                  </a:lnTo>
                  <a:close/>
                  <a:moveTo>
                    <a:pt x="192" y="621"/>
                  </a:moveTo>
                  <a:lnTo>
                    <a:pt x="192" y="621"/>
                  </a:lnTo>
                  <a:lnTo>
                    <a:pt x="208" y="600"/>
                  </a:lnTo>
                  <a:lnTo>
                    <a:pt x="224" y="580"/>
                  </a:lnTo>
                  <a:lnTo>
                    <a:pt x="242" y="561"/>
                  </a:lnTo>
                  <a:lnTo>
                    <a:pt x="261" y="543"/>
                  </a:lnTo>
                  <a:lnTo>
                    <a:pt x="261" y="543"/>
                  </a:lnTo>
                  <a:lnTo>
                    <a:pt x="252" y="578"/>
                  </a:lnTo>
                  <a:lnTo>
                    <a:pt x="245" y="614"/>
                  </a:lnTo>
                  <a:lnTo>
                    <a:pt x="231" y="684"/>
                  </a:lnTo>
                  <a:lnTo>
                    <a:pt x="231" y="684"/>
                  </a:lnTo>
                  <a:lnTo>
                    <a:pt x="192" y="621"/>
                  </a:lnTo>
                  <a:lnTo>
                    <a:pt x="192" y="621"/>
                  </a:lnTo>
                  <a:close/>
                  <a:moveTo>
                    <a:pt x="327" y="806"/>
                  </a:moveTo>
                  <a:lnTo>
                    <a:pt x="327" y="806"/>
                  </a:lnTo>
                  <a:lnTo>
                    <a:pt x="327" y="807"/>
                  </a:lnTo>
                  <a:lnTo>
                    <a:pt x="326" y="809"/>
                  </a:lnTo>
                  <a:lnTo>
                    <a:pt x="326" y="809"/>
                  </a:lnTo>
                  <a:lnTo>
                    <a:pt x="307" y="789"/>
                  </a:lnTo>
                  <a:lnTo>
                    <a:pt x="288" y="768"/>
                  </a:lnTo>
                  <a:lnTo>
                    <a:pt x="271" y="745"/>
                  </a:lnTo>
                  <a:lnTo>
                    <a:pt x="254" y="721"/>
                  </a:lnTo>
                  <a:lnTo>
                    <a:pt x="254" y="721"/>
                  </a:lnTo>
                  <a:lnTo>
                    <a:pt x="257" y="720"/>
                  </a:lnTo>
                  <a:lnTo>
                    <a:pt x="258" y="719"/>
                  </a:lnTo>
                  <a:lnTo>
                    <a:pt x="258" y="719"/>
                  </a:lnTo>
                  <a:lnTo>
                    <a:pt x="274" y="701"/>
                  </a:lnTo>
                  <a:lnTo>
                    <a:pt x="294" y="681"/>
                  </a:lnTo>
                  <a:lnTo>
                    <a:pt x="342" y="637"/>
                  </a:lnTo>
                  <a:lnTo>
                    <a:pt x="367" y="614"/>
                  </a:lnTo>
                  <a:lnTo>
                    <a:pt x="388" y="591"/>
                  </a:lnTo>
                  <a:lnTo>
                    <a:pt x="396" y="580"/>
                  </a:lnTo>
                  <a:lnTo>
                    <a:pt x="404" y="570"/>
                  </a:lnTo>
                  <a:lnTo>
                    <a:pt x="410" y="560"/>
                  </a:lnTo>
                  <a:lnTo>
                    <a:pt x="415" y="550"/>
                  </a:lnTo>
                  <a:lnTo>
                    <a:pt x="415" y="550"/>
                  </a:lnTo>
                  <a:lnTo>
                    <a:pt x="393" y="609"/>
                  </a:lnTo>
                  <a:lnTo>
                    <a:pt x="369" y="666"/>
                  </a:lnTo>
                  <a:lnTo>
                    <a:pt x="346" y="724"/>
                  </a:lnTo>
                  <a:lnTo>
                    <a:pt x="323" y="781"/>
                  </a:lnTo>
                  <a:lnTo>
                    <a:pt x="323" y="781"/>
                  </a:lnTo>
                  <a:lnTo>
                    <a:pt x="322" y="787"/>
                  </a:lnTo>
                  <a:lnTo>
                    <a:pt x="323" y="793"/>
                  </a:lnTo>
                  <a:lnTo>
                    <a:pt x="327" y="797"/>
                  </a:lnTo>
                  <a:lnTo>
                    <a:pt x="331" y="801"/>
                  </a:lnTo>
                  <a:lnTo>
                    <a:pt x="331" y="801"/>
                  </a:lnTo>
                  <a:lnTo>
                    <a:pt x="327" y="806"/>
                  </a:lnTo>
                  <a:lnTo>
                    <a:pt x="327" y="806"/>
                  </a:lnTo>
                  <a:close/>
                  <a:moveTo>
                    <a:pt x="387" y="849"/>
                  </a:moveTo>
                  <a:lnTo>
                    <a:pt x="387" y="849"/>
                  </a:lnTo>
                  <a:lnTo>
                    <a:pt x="370" y="841"/>
                  </a:lnTo>
                  <a:lnTo>
                    <a:pt x="355" y="831"/>
                  </a:lnTo>
                  <a:lnTo>
                    <a:pt x="355" y="831"/>
                  </a:lnTo>
                  <a:lnTo>
                    <a:pt x="477" y="688"/>
                  </a:lnTo>
                  <a:lnTo>
                    <a:pt x="538" y="614"/>
                  </a:lnTo>
                  <a:lnTo>
                    <a:pt x="568" y="575"/>
                  </a:lnTo>
                  <a:lnTo>
                    <a:pt x="599" y="536"/>
                  </a:lnTo>
                  <a:lnTo>
                    <a:pt x="599" y="536"/>
                  </a:lnTo>
                  <a:lnTo>
                    <a:pt x="651" y="472"/>
                  </a:lnTo>
                  <a:lnTo>
                    <a:pt x="651" y="472"/>
                  </a:lnTo>
                  <a:lnTo>
                    <a:pt x="733" y="369"/>
                  </a:lnTo>
                  <a:lnTo>
                    <a:pt x="817" y="266"/>
                  </a:lnTo>
                  <a:lnTo>
                    <a:pt x="817" y="266"/>
                  </a:lnTo>
                  <a:lnTo>
                    <a:pt x="830" y="247"/>
                  </a:lnTo>
                  <a:lnTo>
                    <a:pt x="845" y="223"/>
                  </a:lnTo>
                  <a:lnTo>
                    <a:pt x="877" y="172"/>
                  </a:lnTo>
                  <a:lnTo>
                    <a:pt x="889" y="156"/>
                  </a:lnTo>
                  <a:lnTo>
                    <a:pt x="893" y="152"/>
                  </a:lnTo>
                  <a:lnTo>
                    <a:pt x="895" y="151"/>
                  </a:lnTo>
                  <a:lnTo>
                    <a:pt x="896" y="151"/>
                  </a:lnTo>
                  <a:lnTo>
                    <a:pt x="897" y="154"/>
                  </a:lnTo>
                  <a:lnTo>
                    <a:pt x="897" y="156"/>
                  </a:lnTo>
                  <a:lnTo>
                    <a:pt x="896" y="164"/>
                  </a:lnTo>
                  <a:lnTo>
                    <a:pt x="892" y="177"/>
                  </a:lnTo>
                  <a:lnTo>
                    <a:pt x="886" y="197"/>
                  </a:lnTo>
                  <a:lnTo>
                    <a:pt x="886" y="197"/>
                  </a:lnTo>
                  <a:lnTo>
                    <a:pt x="878" y="220"/>
                  </a:lnTo>
                  <a:lnTo>
                    <a:pt x="870" y="244"/>
                  </a:lnTo>
                  <a:lnTo>
                    <a:pt x="861" y="267"/>
                  </a:lnTo>
                  <a:lnTo>
                    <a:pt x="851" y="289"/>
                  </a:lnTo>
                  <a:lnTo>
                    <a:pt x="829" y="335"/>
                  </a:lnTo>
                  <a:lnTo>
                    <a:pt x="806" y="378"/>
                  </a:lnTo>
                  <a:lnTo>
                    <a:pt x="780" y="422"/>
                  </a:lnTo>
                  <a:lnTo>
                    <a:pt x="752" y="464"/>
                  </a:lnTo>
                  <a:lnTo>
                    <a:pt x="723" y="506"/>
                  </a:lnTo>
                  <a:lnTo>
                    <a:pt x="693" y="547"/>
                  </a:lnTo>
                  <a:lnTo>
                    <a:pt x="662" y="587"/>
                  </a:lnTo>
                  <a:lnTo>
                    <a:pt x="630" y="628"/>
                  </a:lnTo>
                  <a:lnTo>
                    <a:pt x="567" y="707"/>
                  </a:lnTo>
                  <a:lnTo>
                    <a:pt x="505" y="787"/>
                  </a:lnTo>
                  <a:lnTo>
                    <a:pt x="476" y="828"/>
                  </a:lnTo>
                  <a:lnTo>
                    <a:pt x="446" y="868"/>
                  </a:lnTo>
                  <a:lnTo>
                    <a:pt x="446" y="868"/>
                  </a:lnTo>
                  <a:lnTo>
                    <a:pt x="431" y="864"/>
                  </a:lnTo>
                  <a:lnTo>
                    <a:pt x="417" y="861"/>
                  </a:lnTo>
                  <a:lnTo>
                    <a:pt x="402" y="855"/>
                  </a:lnTo>
                  <a:lnTo>
                    <a:pt x="387" y="849"/>
                  </a:lnTo>
                  <a:lnTo>
                    <a:pt x="387" y="8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4"/>
            <p:cNvSpPr>
              <a:spLocks noEditPoints="1"/>
            </p:cNvSpPr>
            <p:nvPr/>
          </p:nvSpPr>
          <p:spPr bwMode="auto">
            <a:xfrm>
              <a:off x="8696326" y="4949825"/>
              <a:ext cx="428625" cy="207963"/>
            </a:xfrm>
            <a:custGeom>
              <a:avLst/>
              <a:gdLst>
                <a:gd name="T0" fmla="*/ 759 w 1617"/>
                <a:gd name="T1" fmla="*/ 208 h 783"/>
                <a:gd name="T2" fmla="*/ 563 w 1617"/>
                <a:gd name="T3" fmla="*/ 172 h 783"/>
                <a:gd name="T4" fmla="*/ 176 w 1617"/>
                <a:gd name="T5" fmla="*/ 0 h 783"/>
                <a:gd name="T6" fmla="*/ 3 w 1617"/>
                <a:gd name="T7" fmla="*/ 89 h 783"/>
                <a:gd name="T8" fmla="*/ 454 w 1617"/>
                <a:gd name="T9" fmla="*/ 470 h 783"/>
                <a:gd name="T10" fmla="*/ 518 w 1617"/>
                <a:gd name="T11" fmla="*/ 498 h 783"/>
                <a:gd name="T12" fmla="*/ 645 w 1617"/>
                <a:gd name="T13" fmla="*/ 651 h 783"/>
                <a:gd name="T14" fmla="*/ 683 w 1617"/>
                <a:gd name="T15" fmla="*/ 666 h 783"/>
                <a:gd name="T16" fmla="*/ 759 w 1617"/>
                <a:gd name="T17" fmla="*/ 680 h 783"/>
                <a:gd name="T18" fmla="*/ 842 w 1617"/>
                <a:gd name="T19" fmla="*/ 711 h 783"/>
                <a:gd name="T20" fmla="*/ 1378 w 1617"/>
                <a:gd name="T21" fmla="*/ 768 h 783"/>
                <a:gd name="T22" fmla="*/ 1617 w 1617"/>
                <a:gd name="T23" fmla="*/ 611 h 783"/>
                <a:gd name="T24" fmla="*/ 1054 w 1617"/>
                <a:gd name="T25" fmla="*/ 261 h 783"/>
                <a:gd name="T26" fmla="*/ 893 w 1617"/>
                <a:gd name="T27" fmla="*/ 161 h 783"/>
                <a:gd name="T28" fmla="*/ 684 w 1617"/>
                <a:gd name="T29" fmla="*/ 424 h 783"/>
                <a:gd name="T30" fmla="*/ 628 w 1617"/>
                <a:gd name="T31" fmla="*/ 322 h 783"/>
                <a:gd name="T32" fmla="*/ 174 w 1617"/>
                <a:gd name="T33" fmla="*/ 164 h 783"/>
                <a:gd name="T34" fmla="*/ 210 w 1617"/>
                <a:gd name="T35" fmla="*/ 198 h 783"/>
                <a:gd name="T36" fmla="*/ 264 w 1617"/>
                <a:gd name="T37" fmla="*/ 106 h 783"/>
                <a:gd name="T38" fmla="*/ 259 w 1617"/>
                <a:gd name="T39" fmla="*/ 44 h 783"/>
                <a:gd name="T40" fmla="*/ 491 w 1617"/>
                <a:gd name="T41" fmla="*/ 166 h 783"/>
                <a:gd name="T42" fmla="*/ 450 w 1617"/>
                <a:gd name="T43" fmla="*/ 291 h 783"/>
                <a:gd name="T44" fmla="*/ 395 w 1617"/>
                <a:gd name="T45" fmla="*/ 236 h 783"/>
                <a:gd name="T46" fmla="*/ 399 w 1617"/>
                <a:gd name="T47" fmla="*/ 102 h 783"/>
                <a:gd name="T48" fmla="*/ 294 w 1617"/>
                <a:gd name="T49" fmla="*/ 196 h 783"/>
                <a:gd name="T50" fmla="*/ 282 w 1617"/>
                <a:gd name="T51" fmla="*/ 85 h 783"/>
                <a:gd name="T52" fmla="*/ 360 w 1617"/>
                <a:gd name="T53" fmla="*/ 215 h 783"/>
                <a:gd name="T54" fmla="*/ 424 w 1617"/>
                <a:gd name="T55" fmla="*/ 247 h 783"/>
                <a:gd name="T56" fmla="*/ 507 w 1617"/>
                <a:gd name="T57" fmla="*/ 277 h 783"/>
                <a:gd name="T58" fmla="*/ 568 w 1617"/>
                <a:gd name="T59" fmla="*/ 248 h 783"/>
                <a:gd name="T60" fmla="*/ 539 w 1617"/>
                <a:gd name="T61" fmla="*/ 454 h 783"/>
                <a:gd name="T62" fmla="*/ 593 w 1617"/>
                <a:gd name="T63" fmla="*/ 354 h 783"/>
                <a:gd name="T64" fmla="*/ 711 w 1617"/>
                <a:gd name="T65" fmla="*/ 305 h 783"/>
                <a:gd name="T66" fmla="*/ 615 w 1617"/>
                <a:gd name="T67" fmla="*/ 538 h 783"/>
                <a:gd name="T68" fmla="*/ 643 w 1617"/>
                <a:gd name="T69" fmla="*/ 552 h 783"/>
                <a:gd name="T70" fmla="*/ 838 w 1617"/>
                <a:gd name="T71" fmla="*/ 280 h 783"/>
                <a:gd name="T72" fmla="*/ 807 w 1617"/>
                <a:gd name="T73" fmla="*/ 479 h 783"/>
                <a:gd name="T74" fmla="*/ 837 w 1617"/>
                <a:gd name="T75" fmla="*/ 670 h 783"/>
                <a:gd name="T76" fmla="*/ 873 w 1617"/>
                <a:gd name="T77" fmla="*/ 594 h 783"/>
                <a:gd name="T78" fmla="*/ 1001 w 1617"/>
                <a:gd name="T79" fmla="*/ 514 h 783"/>
                <a:gd name="T80" fmla="*/ 1008 w 1617"/>
                <a:gd name="T81" fmla="*/ 711 h 783"/>
                <a:gd name="T82" fmla="*/ 1127 w 1617"/>
                <a:gd name="T83" fmla="*/ 494 h 783"/>
                <a:gd name="T84" fmla="*/ 1008 w 1617"/>
                <a:gd name="T85" fmla="*/ 711 h 783"/>
                <a:gd name="T86" fmla="*/ 1225 w 1617"/>
                <a:gd name="T87" fmla="*/ 510 h 783"/>
                <a:gd name="T88" fmla="*/ 1160 w 1617"/>
                <a:gd name="T89" fmla="*/ 700 h 783"/>
                <a:gd name="T90" fmla="*/ 1251 w 1617"/>
                <a:gd name="T91" fmla="*/ 637 h 783"/>
                <a:gd name="T92" fmla="*/ 1053 w 1617"/>
                <a:gd name="T93" fmla="*/ 718 h 783"/>
                <a:gd name="T94" fmla="*/ 1380 w 1617"/>
                <a:gd name="T95" fmla="*/ 682 h 783"/>
                <a:gd name="T96" fmla="*/ 1431 w 1617"/>
                <a:gd name="T97" fmla="*/ 681 h 783"/>
                <a:gd name="T98" fmla="*/ 1448 w 1617"/>
                <a:gd name="T99" fmla="*/ 558 h 783"/>
                <a:gd name="T100" fmla="*/ 1367 w 1617"/>
                <a:gd name="T101" fmla="*/ 736 h 783"/>
                <a:gd name="T102" fmla="*/ 1291 w 1617"/>
                <a:gd name="T103" fmla="*/ 649 h 783"/>
                <a:gd name="T104" fmla="*/ 1324 w 1617"/>
                <a:gd name="T105" fmla="*/ 482 h 783"/>
                <a:gd name="T106" fmla="*/ 1278 w 1617"/>
                <a:gd name="T107" fmla="*/ 452 h 783"/>
                <a:gd name="T108" fmla="*/ 1171 w 1617"/>
                <a:gd name="T109" fmla="*/ 420 h 783"/>
                <a:gd name="T110" fmla="*/ 1053 w 1617"/>
                <a:gd name="T111" fmla="*/ 495 h 783"/>
                <a:gd name="T112" fmla="*/ 1085 w 1617"/>
                <a:gd name="T113" fmla="*/ 337 h 783"/>
                <a:gd name="T114" fmla="*/ 941 w 1617"/>
                <a:gd name="T115" fmla="*/ 500 h 783"/>
                <a:gd name="T116" fmla="*/ 940 w 1617"/>
                <a:gd name="T117" fmla="*/ 394 h 783"/>
                <a:gd name="T118" fmla="*/ 865 w 1617"/>
                <a:gd name="T119" fmla="*/ 344 h 783"/>
                <a:gd name="T120" fmla="*/ 930 w 1617"/>
                <a:gd name="T121" fmla="*/ 269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7" h="783">
                  <a:moveTo>
                    <a:pt x="873" y="164"/>
                  </a:moveTo>
                  <a:lnTo>
                    <a:pt x="873" y="164"/>
                  </a:lnTo>
                  <a:lnTo>
                    <a:pt x="855" y="188"/>
                  </a:lnTo>
                  <a:lnTo>
                    <a:pt x="836" y="214"/>
                  </a:lnTo>
                  <a:lnTo>
                    <a:pt x="836" y="214"/>
                  </a:lnTo>
                  <a:lnTo>
                    <a:pt x="820" y="215"/>
                  </a:lnTo>
                  <a:lnTo>
                    <a:pt x="804" y="218"/>
                  </a:lnTo>
                  <a:lnTo>
                    <a:pt x="788" y="220"/>
                  </a:lnTo>
                  <a:lnTo>
                    <a:pt x="773" y="223"/>
                  </a:lnTo>
                  <a:lnTo>
                    <a:pt x="773" y="223"/>
                  </a:lnTo>
                  <a:lnTo>
                    <a:pt x="772" y="219"/>
                  </a:lnTo>
                  <a:lnTo>
                    <a:pt x="769" y="215"/>
                  </a:lnTo>
                  <a:lnTo>
                    <a:pt x="767" y="212"/>
                  </a:lnTo>
                  <a:lnTo>
                    <a:pt x="763" y="209"/>
                  </a:lnTo>
                  <a:lnTo>
                    <a:pt x="759" y="208"/>
                  </a:lnTo>
                  <a:lnTo>
                    <a:pt x="754" y="208"/>
                  </a:lnTo>
                  <a:lnTo>
                    <a:pt x="749" y="209"/>
                  </a:lnTo>
                  <a:lnTo>
                    <a:pt x="746" y="213"/>
                  </a:lnTo>
                  <a:lnTo>
                    <a:pt x="746" y="213"/>
                  </a:lnTo>
                  <a:lnTo>
                    <a:pt x="731" y="230"/>
                  </a:lnTo>
                  <a:lnTo>
                    <a:pt x="731" y="230"/>
                  </a:lnTo>
                  <a:lnTo>
                    <a:pt x="720" y="232"/>
                  </a:lnTo>
                  <a:lnTo>
                    <a:pt x="710" y="230"/>
                  </a:lnTo>
                  <a:lnTo>
                    <a:pt x="698" y="229"/>
                  </a:lnTo>
                  <a:lnTo>
                    <a:pt x="687" y="227"/>
                  </a:lnTo>
                  <a:lnTo>
                    <a:pt x="663" y="221"/>
                  </a:lnTo>
                  <a:lnTo>
                    <a:pt x="639" y="212"/>
                  </a:lnTo>
                  <a:lnTo>
                    <a:pt x="615" y="200"/>
                  </a:lnTo>
                  <a:lnTo>
                    <a:pt x="589" y="187"/>
                  </a:lnTo>
                  <a:lnTo>
                    <a:pt x="563" y="172"/>
                  </a:lnTo>
                  <a:lnTo>
                    <a:pt x="539" y="157"/>
                  </a:lnTo>
                  <a:lnTo>
                    <a:pt x="488" y="124"/>
                  </a:lnTo>
                  <a:lnTo>
                    <a:pt x="439" y="92"/>
                  </a:lnTo>
                  <a:lnTo>
                    <a:pt x="417" y="78"/>
                  </a:lnTo>
                  <a:lnTo>
                    <a:pt x="395" y="65"/>
                  </a:lnTo>
                  <a:lnTo>
                    <a:pt x="374" y="54"/>
                  </a:lnTo>
                  <a:lnTo>
                    <a:pt x="355" y="45"/>
                  </a:lnTo>
                  <a:lnTo>
                    <a:pt x="355" y="45"/>
                  </a:lnTo>
                  <a:lnTo>
                    <a:pt x="302" y="26"/>
                  </a:lnTo>
                  <a:lnTo>
                    <a:pt x="279" y="17"/>
                  </a:lnTo>
                  <a:lnTo>
                    <a:pt x="257" y="12"/>
                  </a:lnTo>
                  <a:lnTo>
                    <a:pt x="236" y="6"/>
                  </a:lnTo>
                  <a:lnTo>
                    <a:pt x="214" y="2"/>
                  </a:lnTo>
                  <a:lnTo>
                    <a:pt x="195" y="0"/>
                  </a:lnTo>
                  <a:lnTo>
                    <a:pt x="176" y="0"/>
                  </a:lnTo>
                  <a:lnTo>
                    <a:pt x="156" y="1"/>
                  </a:lnTo>
                  <a:lnTo>
                    <a:pt x="137" y="4"/>
                  </a:lnTo>
                  <a:lnTo>
                    <a:pt x="117" y="9"/>
                  </a:lnTo>
                  <a:lnTo>
                    <a:pt x="97" y="16"/>
                  </a:lnTo>
                  <a:lnTo>
                    <a:pt x="76" y="26"/>
                  </a:lnTo>
                  <a:lnTo>
                    <a:pt x="55" y="37"/>
                  </a:lnTo>
                  <a:lnTo>
                    <a:pt x="33" y="50"/>
                  </a:lnTo>
                  <a:lnTo>
                    <a:pt x="10" y="65"/>
                  </a:lnTo>
                  <a:lnTo>
                    <a:pt x="10" y="65"/>
                  </a:lnTo>
                  <a:lnTo>
                    <a:pt x="5" y="69"/>
                  </a:lnTo>
                  <a:lnTo>
                    <a:pt x="3" y="72"/>
                  </a:lnTo>
                  <a:lnTo>
                    <a:pt x="1" y="77"/>
                  </a:lnTo>
                  <a:lnTo>
                    <a:pt x="0" y="81"/>
                  </a:lnTo>
                  <a:lnTo>
                    <a:pt x="1" y="85"/>
                  </a:lnTo>
                  <a:lnTo>
                    <a:pt x="3" y="89"/>
                  </a:lnTo>
                  <a:lnTo>
                    <a:pt x="5" y="92"/>
                  </a:lnTo>
                  <a:lnTo>
                    <a:pt x="10" y="96"/>
                  </a:lnTo>
                  <a:lnTo>
                    <a:pt x="10" y="96"/>
                  </a:lnTo>
                  <a:lnTo>
                    <a:pt x="67" y="138"/>
                  </a:lnTo>
                  <a:lnTo>
                    <a:pt x="124" y="180"/>
                  </a:lnTo>
                  <a:lnTo>
                    <a:pt x="240" y="262"/>
                  </a:lnTo>
                  <a:lnTo>
                    <a:pt x="298" y="304"/>
                  </a:lnTo>
                  <a:lnTo>
                    <a:pt x="355" y="346"/>
                  </a:lnTo>
                  <a:lnTo>
                    <a:pt x="410" y="390"/>
                  </a:lnTo>
                  <a:lnTo>
                    <a:pt x="464" y="435"/>
                  </a:lnTo>
                  <a:lnTo>
                    <a:pt x="464" y="435"/>
                  </a:lnTo>
                  <a:lnTo>
                    <a:pt x="454" y="460"/>
                  </a:lnTo>
                  <a:lnTo>
                    <a:pt x="454" y="460"/>
                  </a:lnTo>
                  <a:lnTo>
                    <a:pt x="453" y="466"/>
                  </a:lnTo>
                  <a:lnTo>
                    <a:pt x="454" y="470"/>
                  </a:lnTo>
                  <a:lnTo>
                    <a:pt x="458" y="475"/>
                  </a:lnTo>
                  <a:lnTo>
                    <a:pt x="461" y="477"/>
                  </a:lnTo>
                  <a:lnTo>
                    <a:pt x="467" y="479"/>
                  </a:lnTo>
                  <a:lnTo>
                    <a:pt x="473" y="477"/>
                  </a:lnTo>
                  <a:lnTo>
                    <a:pt x="478" y="475"/>
                  </a:lnTo>
                  <a:lnTo>
                    <a:pt x="483" y="472"/>
                  </a:lnTo>
                  <a:lnTo>
                    <a:pt x="483" y="472"/>
                  </a:lnTo>
                  <a:lnTo>
                    <a:pt x="492" y="460"/>
                  </a:lnTo>
                  <a:lnTo>
                    <a:pt x="492" y="460"/>
                  </a:lnTo>
                  <a:lnTo>
                    <a:pt x="521" y="486"/>
                  </a:lnTo>
                  <a:lnTo>
                    <a:pt x="521" y="486"/>
                  </a:lnTo>
                  <a:lnTo>
                    <a:pt x="520" y="488"/>
                  </a:lnTo>
                  <a:lnTo>
                    <a:pt x="520" y="488"/>
                  </a:lnTo>
                  <a:lnTo>
                    <a:pt x="518" y="494"/>
                  </a:lnTo>
                  <a:lnTo>
                    <a:pt x="518" y="498"/>
                  </a:lnTo>
                  <a:lnTo>
                    <a:pt x="520" y="504"/>
                  </a:lnTo>
                  <a:lnTo>
                    <a:pt x="523" y="508"/>
                  </a:lnTo>
                  <a:lnTo>
                    <a:pt x="528" y="510"/>
                  </a:lnTo>
                  <a:lnTo>
                    <a:pt x="533" y="511"/>
                  </a:lnTo>
                  <a:lnTo>
                    <a:pt x="539" y="510"/>
                  </a:lnTo>
                  <a:lnTo>
                    <a:pt x="543" y="508"/>
                  </a:lnTo>
                  <a:lnTo>
                    <a:pt x="543" y="508"/>
                  </a:lnTo>
                  <a:lnTo>
                    <a:pt x="573" y="537"/>
                  </a:lnTo>
                  <a:lnTo>
                    <a:pt x="601" y="567"/>
                  </a:lnTo>
                  <a:lnTo>
                    <a:pt x="629" y="599"/>
                  </a:lnTo>
                  <a:lnTo>
                    <a:pt x="655" y="632"/>
                  </a:lnTo>
                  <a:lnTo>
                    <a:pt x="655" y="632"/>
                  </a:lnTo>
                  <a:lnTo>
                    <a:pt x="646" y="647"/>
                  </a:lnTo>
                  <a:lnTo>
                    <a:pt x="646" y="647"/>
                  </a:lnTo>
                  <a:lnTo>
                    <a:pt x="645" y="651"/>
                  </a:lnTo>
                  <a:lnTo>
                    <a:pt x="644" y="654"/>
                  </a:lnTo>
                  <a:lnTo>
                    <a:pt x="645" y="661"/>
                  </a:lnTo>
                  <a:lnTo>
                    <a:pt x="648" y="666"/>
                  </a:lnTo>
                  <a:lnTo>
                    <a:pt x="652" y="670"/>
                  </a:lnTo>
                  <a:lnTo>
                    <a:pt x="658" y="672"/>
                  </a:lnTo>
                  <a:lnTo>
                    <a:pt x="664" y="672"/>
                  </a:lnTo>
                  <a:lnTo>
                    <a:pt x="671" y="669"/>
                  </a:lnTo>
                  <a:lnTo>
                    <a:pt x="673" y="667"/>
                  </a:lnTo>
                  <a:lnTo>
                    <a:pt x="676" y="665"/>
                  </a:lnTo>
                  <a:lnTo>
                    <a:pt x="676" y="665"/>
                  </a:lnTo>
                  <a:lnTo>
                    <a:pt x="678" y="661"/>
                  </a:lnTo>
                  <a:lnTo>
                    <a:pt x="678" y="661"/>
                  </a:lnTo>
                  <a:lnTo>
                    <a:pt x="680" y="663"/>
                  </a:lnTo>
                  <a:lnTo>
                    <a:pt x="680" y="663"/>
                  </a:lnTo>
                  <a:lnTo>
                    <a:pt x="683" y="666"/>
                  </a:lnTo>
                  <a:lnTo>
                    <a:pt x="685" y="667"/>
                  </a:lnTo>
                  <a:lnTo>
                    <a:pt x="687" y="667"/>
                  </a:lnTo>
                  <a:lnTo>
                    <a:pt x="690" y="666"/>
                  </a:lnTo>
                  <a:lnTo>
                    <a:pt x="692" y="665"/>
                  </a:lnTo>
                  <a:lnTo>
                    <a:pt x="693" y="662"/>
                  </a:lnTo>
                  <a:lnTo>
                    <a:pt x="693" y="660"/>
                  </a:lnTo>
                  <a:lnTo>
                    <a:pt x="692" y="656"/>
                  </a:lnTo>
                  <a:lnTo>
                    <a:pt x="692" y="656"/>
                  </a:lnTo>
                  <a:lnTo>
                    <a:pt x="687" y="648"/>
                  </a:lnTo>
                  <a:lnTo>
                    <a:pt x="687" y="648"/>
                  </a:lnTo>
                  <a:lnTo>
                    <a:pt x="687" y="648"/>
                  </a:lnTo>
                  <a:lnTo>
                    <a:pt x="687" y="648"/>
                  </a:lnTo>
                  <a:lnTo>
                    <a:pt x="721" y="663"/>
                  </a:lnTo>
                  <a:lnTo>
                    <a:pt x="759" y="680"/>
                  </a:lnTo>
                  <a:lnTo>
                    <a:pt x="759" y="680"/>
                  </a:lnTo>
                  <a:lnTo>
                    <a:pt x="758" y="683"/>
                  </a:lnTo>
                  <a:lnTo>
                    <a:pt x="756" y="687"/>
                  </a:lnTo>
                  <a:lnTo>
                    <a:pt x="758" y="694"/>
                  </a:lnTo>
                  <a:lnTo>
                    <a:pt x="761" y="699"/>
                  </a:lnTo>
                  <a:lnTo>
                    <a:pt x="766" y="703"/>
                  </a:lnTo>
                  <a:lnTo>
                    <a:pt x="772" y="706"/>
                  </a:lnTo>
                  <a:lnTo>
                    <a:pt x="777" y="706"/>
                  </a:lnTo>
                  <a:lnTo>
                    <a:pt x="781" y="704"/>
                  </a:lnTo>
                  <a:lnTo>
                    <a:pt x="783" y="702"/>
                  </a:lnTo>
                  <a:lnTo>
                    <a:pt x="786" y="700"/>
                  </a:lnTo>
                  <a:lnTo>
                    <a:pt x="788" y="696"/>
                  </a:lnTo>
                  <a:lnTo>
                    <a:pt x="788" y="696"/>
                  </a:lnTo>
                  <a:lnTo>
                    <a:pt x="790" y="693"/>
                  </a:lnTo>
                  <a:lnTo>
                    <a:pt x="790" y="693"/>
                  </a:lnTo>
                  <a:lnTo>
                    <a:pt x="842" y="711"/>
                  </a:lnTo>
                  <a:lnTo>
                    <a:pt x="896" y="729"/>
                  </a:lnTo>
                  <a:lnTo>
                    <a:pt x="951" y="744"/>
                  </a:lnTo>
                  <a:lnTo>
                    <a:pt x="1008" y="757"/>
                  </a:lnTo>
                  <a:lnTo>
                    <a:pt x="1065" y="769"/>
                  </a:lnTo>
                  <a:lnTo>
                    <a:pt x="1095" y="772"/>
                  </a:lnTo>
                  <a:lnTo>
                    <a:pt x="1124" y="776"/>
                  </a:lnTo>
                  <a:lnTo>
                    <a:pt x="1153" y="779"/>
                  </a:lnTo>
                  <a:lnTo>
                    <a:pt x="1182" y="782"/>
                  </a:lnTo>
                  <a:lnTo>
                    <a:pt x="1212" y="782"/>
                  </a:lnTo>
                  <a:lnTo>
                    <a:pt x="1240" y="783"/>
                  </a:lnTo>
                  <a:lnTo>
                    <a:pt x="1268" y="782"/>
                  </a:lnTo>
                  <a:lnTo>
                    <a:pt x="1296" y="779"/>
                  </a:lnTo>
                  <a:lnTo>
                    <a:pt x="1324" y="777"/>
                  </a:lnTo>
                  <a:lnTo>
                    <a:pt x="1351" y="773"/>
                  </a:lnTo>
                  <a:lnTo>
                    <a:pt x="1378" y="768"/>
                  </a:lnTo>
                  <a:lnTo>
                    <a:pt x="1404" y="762"/>
                  </a:lnTo>
                  <a:lnTo>
                    <a:pt x="1428" y="754"/>
                  </a:lnTo>
                  <a:lnTo>
                    <a:pt x="1453" y="745"/>
                  </a:lnTo>
                  <a:lnTo>
                    <a:pt x="1476" y="735"/>
                  </a:lnTo>
                  <a:lnTo>
                    <a:pt x="1500" y="724"/>
                  </a:lnTo>
                  <a:lnTo>
                    <a:pt x="1522" y="711"/>
                  </a:lnTo>
                  <a:lnTo>
                    <a:pt x="1543" y="696"/>
                  </a:lnTo>
                  <a:lnTo>
                    <a:pt x="1562" y="681"/>
                  </a:lnTo>
                  <a:lnTo>
                    <a:pt x="1580" y="663"/>
                  </a:lnTo>
                  <a:lnTo>
                    <a:pt x="1598" y="645"/>
                  </a:lnTo>
                  <a:lnTo>
                    <a:pt x="1614" y="625"/>
                  </a:lnTo>
                  <a:lnTo>
                    <a:pt x="1614" y="625"/>
                  </a:lnTo>
                  <a:lnTo>
                    <a:pt x="1617" y="621"/>
                  </a:lnTo>
                  <a:lnTo>
                    <a:pt x="1617" y="618"/>
                  </a:lnTo>
                  <a:lnTo>
                    <a:pt x="1617" y="611"/>
                  </a:lnTo>
                  <a:lnTo>
                    <a:pt x="1613" y="605"/>
                  </a:lnTo>
                  <a:lnTo>
                    <a:pt x="1611" y="603"/>
                  </a:lnTo>
                  <a:lnTo>
                    <a:pt x="1608" y="600"/>
                  </a:lnTo>
                  <a:lnTo>
                    <a:pt x="1608" y="600"/>
                  </a:lnTo>
                  <a:lnTo>
                    <a:pt x="1569" y="580"/>
                  </a:lnTo>
                  <a:lnTo>
                    <a:pt x="1529" y="557"/>
                  </a:lnTo>
                  <a:lnTo>
                    <a:pt x="1487" y="531"/>
                  </a:lnTo>
                  <a:lnTo>
                    <a:pt x="1443" y="503"/>
                  </a:lnTo>
                  <a:lnTo>
                    <a:pt x="1356" y="442"/>
                  </a:lnTo>
                  <a:lnTo>
                    <a:pt x="1264" y="380"/>
                  </a:lnTo>
                  <a:lnTo>
                    <a:pt x="1218" y="350"/>
                  </a:lnTo>
                  <a:lnTo>
                    <a:pt x="1171" y="322"/>
                  </a:lnTo>
                  <a:lnTo>
                    <a:pt x="1124" y="295"/>
                  </a:lnTo>
                  <a:lnTo>
                    <a:pt x="1077" y="271"/>
                  </a:lnTo>
                  <a:lnTo>
                    <a:pt x="1054" y="261"/>
                  </a:lnTo>
                  <a:lnTo>
                    <a:pt x="1030" y="251"/>
                  </a:lnTo>
                  <a:lnTo>
                    <a:pt x="1007" y="242"/>
                  </a:lnTo>
                  <a:lnTo>
                    <a:pt x="982" y="234"/>
                  </a:lnTo>
                  <a:lnTo>
                    <a:pt x="959" y="228"/>
                  </a:lnTo>
                  <a:lnTo>
                    <a:pt x="935" y="222"/>
                  </a:lnTo>
                  <a:lnTo>
                    <a:pt x="912" y="218"/>
                  </a:lnTo>
                  <a:lnTo>
                    <a:pt x="890" y="215"/>
                  </a:lnTo>
                  <a:lnTo>
                    <a:pt x="890" y="215"/>
                  </a:lnTo>
                  <a:lnTo>
                    <a:pt x="896" y="198"/>
                  </a:lnTo>
                  <a:lnTo>
                    <a:pt x="902" y="180"/>
                  </a:lnTo>
                  <a:lnTo>
                    <a:pt x="902" y="180"/>
                  </a:lnTo>
                  <a:lnTo>
                    <a:pt x="902" y="174"/>
                  </a:lnTo>
                  <a:lnTo>
                    <a:pt x="900" y="170"/>
                  </a:lnTo>
                  <a:lnTo>
                    <a:pt x="897" y="165"/>
                  </a:lnTo>
                  <a:lnTo>
                    <a:pt x="893" y="161"/>
                  </a:lnTo>
                  <a:lnTo>
                    <a:pt x="889" y="159"/>
                  </a:lnTo>
                  <a:lnTo>
                    <a:pt x="883" y="158"/>
                  </a:lnTo>
                  <a:lnTo>
                    <a:pt x="878" y="160"/>
                  </a:lnTo>
                  <a:lnTo>
                    <a:pt x="873" y="164"/>
                  </a:lnTo>
                  <a:lnTo>
                    <a:pt x="873" y="164"/>
                  </a:lnTo>
                  <a:close/>
                  <a:moveTo>
                    <a:pt x="758" y="267"/>
                  </a:moveTo>
                  <a:lnTo>
                    <a:pt x="758" y="267"/>
                  </a:lnTo>
                  <a:lnTo>
                    <a:pt x="800" y="261"/>
                  </a:lnTo>
                  <a:lnTo>
                    <a:pt x="800" y="261"/>
                  </a:lnTo>
                  <a:lnTo>
                    <a:pt x="765" y="310"/>
                  </a:lnTo>
                  <a:lnTo>
                    <a:pt x="731" y="359"/>
                  </a:lnTo>
                  <a:lnTo>
                    <a:pt x="697" y="408"/>
                  </a:lnTo>
                  <a:lnTo>
                    <a:pt x="663" y="459"/>
                  </a:lnTo>
                  <a:lnTo>
                    <a:pt x="663" y="459"/>
                  </a:lnTo>
                  <a:lnTo>
                    <a:pt x="684" y="424"/>
                  </a:lnTo>
                  <a:lnTo>
                    <a:pt x="708" y="377"/>
                  </a:lnTo>
                  <a:lnTo>
                    <a:pt x="734" y="323"/>
                  </a:lnTo>
                  <a:lnTo>
                    <a:pt x="747" y="295"/>
                  </a:lnTo>
                  <a:lnTo>
                    <a:pt x="758" y="267"/>
                  </a:lnTo>
                  <a:lnTo>
                    <a:pt x="758" y="267"/>
                  </a:lnTo>
                  <a:close/>
                  <a:moveTo>
                    <a:pt x="694" y="275"/>
                  </a:moveTo>
                  <a:lnTo>
                    <a:pt x="694" y="275"/>
                  </a:lnTo>
                  <a:lnTo>
                    <a:pt x="631" y="353"/>
                  </a:lnTo>
                  <a:lnTo>
                    <a:pt x="568" y="433"/>
                  </a:lnTo>
                  <a:lnTo>
                    <a:pt x="568" y="433"/>
                  </a:lnTo>
                  <a:lnTo>
                    <a:pt x="578" y="420"/>
                  </a:lnTo>
                  <a:lnTo>
                    <a:pt x="588" y="404"/>
                  </a:lnTo>
                  <a:lnTo>
                    <a:pt x="598" y="385"/>
                  </a:lnTo>
                  <a:lnTo>
                    <a:pt x="608" y="365"/>
                  </a:lnTo>
                  <a:lnTo>
                    <a:pt x="628" y="322"/>
                  </a:lnTo>
                  <a:lnTo>
                    <a:pt x="648" y="276"/>
                  </a:lnTo>
                  <a:lnTo>
                    <a:pt x="648" y="276"/>
                  </a:lnTo>
                  <a:lnTo>
                    <a:pt x="672" y="276"/>
                  </a:lnTo>
                  <a:lnTo>
                    <a:pt x="694" y="275"/>
                  </a:lnTo>
                  <a:lnTo>
                    <a:pt x="694" y="275"/>
                  </a:lnTo>
                  <a:close/>
                  <a:moveTo>
                    <a:pt x="92" y="115"/>
                  </a:moveTo>
                  <a:lnTo>
                    <a:pt x="92" y="115"/>
                  </a:lnTo>
                  <a:lnTo>
                    <a:pt x="148" y="90"/>
                  </a:lnTo>
                  <a:lnTo>
                    <a:pt x="148" y="90"/>
                  </a:lnTo>
                  <a:lnTo>
                    <a:pt x="147" y="95"/>
                  </a:lnTo>
                  <a:lnTo>
                    <a:pt x="145" y="97"/>
                  </a:lnTo>
                  <a:lnTo>
                    <a:pt x="145" y="98"/>
                  </a:lnTo>
                  <a:lnTo>
                    <a:pt x="145" y="98"/>
                  </a:lnTo>
                  <a:lnTo>
                    <a:pt x="158" y="132"/>
                  </a:lnTo>
                  <a:lnTo>
                    <a:pt x="174" y="164"/>
                  </a:lnTo>
                  <a:lnTo>
                    <a:pt x="174" y="164"/>
                  </a:lnTo>
                  <a:lnTo>
                    <a:pt x="175" y="166"/>
                  </a:lnTo>
                  <a:lnTo>
                    <a:pt x="176" y="167"/>
                  </a:lnTo>
                  <a:lnTo>
                    <a:pt x="181" y="167"/>
                  </a:lnTo>
                  <a:lnTo>
                    <a:pt x="181" y="167"/>
                  </a:lnTo>
                  <a:lnTo>
                    <a:pt x="182" y="178"/>
                  </a:lnTo>
                  <a:lnTo>
                    <a:pt x="182" y="178"/>
                  </a:lnTo>
                  <a:lnTo>
                    <a:pt x="92" y="115"/>
                  </a:lnTo>
                  <a:lnTo>
                    <a:pt x="92" y="115"/>
                  </a:lnTo>
                  <a:close/>
                  <a:moveTo>
                    <a:pt x="264" y="236"/>
                  </a:moveTo>
                  <a:lnTo>
                    <a:pt x="264" y="236"/>
                  </a:lnTo>
                  <a:lnTo>
                    <a:pt x="238" y="218"/>
                  </a:lnTo>
                  <a:lnTo>
                    <a:pt x="238" y="218"/>
                  </a:lnTo>
                  <a:lnTo>
                    <a:pt x="210" y="198"/>
                  </a:lnTo>
                  <a:lnTo>
                    <a:pt x="210" y="198"/>
                  </a:lnTo>
                  <a:lnTo>
                    <a:pt x="238" y="174"/>
                  </a:lnTo>
                  <a:lnTo>
                    <a:pt x="255" y="158"/>
                  </a:lnTo>
                  <a:lnTo>
                    <a:pt x="261" y="153"/>
                  </a:lnTo>
                  <a:lnTo>
                    <a:pt x="266" y="151"/>
                  </a:lnTo>
                  <a:lnTo>
                    <a:pt x="269" y="151"/>
                  </a:lnTo>
                  <a:lnTo>
                    <a:pt x="271" y="152"/>
                  </a:lnTo>
                  <a:lnTo>
                    <a:pt x="272" y="157"/>
                  </a:lnTo>
                  <a:lnTo>
                    <a:pt x="272" y="161"/>
                  </a:lnTo>
                  <a:lnTo>
                    <a:pt x="269" y="179"/>
                  </a:lnTo>
                  <a:lnTo>
                    <a:pt x="266" y="203"/>
                  </a:lnTo>
                  <a:lnTo>
                    <a:pt x="264" y="236"/>
                  </a:lnTo>
                  <a:lnTo>
                    <a:pt x="264" y="236"/>
                  </a:lnTo>
                  <a:close/>
                  <a:moveTo>
                    <a:pt x="282" y="85"/>
                  </a:moveTo>
                  <a:lnTo>
                    <a:pt x="282" y="85"/>
                  </a:lnTo>
                  <a:lnTo>
                    <a:pt x="264" y="106"/>
                  </a:lnTo>
                  <a:lnTo>
                    <a:pt x="247" y="122"/>
                  </a:lnTo>
                  <a:lnTo>
                    <a:pt x="240" y="127"/>
                  </a:lnTo>
                  <a:lnTo>
                    <a:pt x="233" y="131"/>
                  </a:lnTo>
                  <a:lnTo>
                    <a:pt x="229" y="133"/>
                  </a:lnTo>
                  <a:lnTo>
                    <a:pt x="223" y="133"/>
                  </a:lnTo>
                  <a:lnTo>
                    <a:pt x="218" y="132"/>
                  </a:lnTo>
                  <a:lnTo>
                    <a:pt x="214" y="129"/>
                  </a:lnTo>
                  <a:lnTo>
                    <a:pt x="212" y="124"/>
                  </a:lnTo>
                  <a:lnTo>
                    <a:pt x="210" y="116"/>
                  </a:lnTo>
                  <a:lnTo>
                    <a:pt x="209" y="106"/>
                  </a:lnTo>
                  <a:lnTo>
                    <a:pt x="207" y="95"/>
                  </a:lnTo>
                  <a:lnTo>
                    <a:pt x="209" y="82"/>
                  </a:lnTo>
                  <a:lnTo>
                    <a:pt x="210" y="65"/>
                  </a:lnTo>
                  <a:lnTo>
                    <a:pt x="210" y="65"/>
                  </a:lnTo>
                  <a:lnTo>
                    <a:pt x="259" y="44"/>
                  </a:lnTo>
                  <a:lnTo>
                    <a:pt x="259" y="44"/>
                  </a:lnTo>
                  <a:lnTo>
                    <a:pt x="278" y="49"/>
                  </a:lnTo>
                  <a:lnTo>
                    <a:pt x="296" y="55"/>
                  </a:lnTo>
                  <a:lnTo>
                    <a:pt x="315" y="61"/>
                  </a:lnTo>
                  <a:lnTo>
                    <a:pt x="333" y="67"/>
                  </a:lnTo>
                  <a:lnTo>
                    <a:pt x="350" y="74"/>
                  </a:lnTo>
                  <a:lnTo>
                    <a:pt x="368" y="82"/>
                  </a:lnTo>
                  <a:lnTo>
                    <a:pt x="384" y="90"/>
                  </a:lnTo>
                  <a:lnTo>
                    <a:pt x="401" y="98"/>
                  </a:lnTo>
                  <a:lnTo>
                    <a:pt x="417" y="109"/>
                  </a:lnTo>
                  <a:lnTo>
                    <a:pt x="432" y="118"/>
                  </a:lnTo>
                  <a:lnTo>
                    <a:pt x="447" y="130"/>
                  </a:lnTo>
                  <a:lnTo>
                    <a:pt x="463" y="141"/>
                  </a:lnTo>
                  <a:lnTo>
                    <a:pt x="477" y="153"/>
                  </a:lnTo>
                  <a:lnTo>
                    <a:pt x="491" y="166"/>
                  </a:lnTo>
                  <a:lnTo>
                    <a:pt x="505" y="179"/>
                  </a:lnTo>
                  <a:lnTo>
                    <a:pt x="518" y="193"/>
                  </a:lnTo>
                  <a:lnTo>
                    <a:pt x="518" y="193"/>
                  </a:lnTo>
                  <a:lnTo>
                    <a:pt x="529" y="207"/>
                  </a:lnTo>
                  <a:lnTo>
                    <a:pt x="529" y="207"/>
                  </a:lnTo>
                  <a:lnTo>
                    <a:pt x="505" y="241"/>
                  </a:lnTo>
                  <a:lnTo>
                    <a:pt x="485" y="270"/>
                  </a:lnTo>
                  <a:lnTo>
                    <a:pt x="468" y="294"/>
                  </a:lnTo>
                  <a:lnTo>
                    <a:pt x="461" y="302"/>
                  </a:lnTo>
                  <a:lnTo>
                    <a:pt x="457" y="306"/>
                  </a:lnTo>
                  <a:lnTo>
                    <a:pt x="453" y="309"/>
                  </a:lnTo>
                  <a:lnTo>
                    <a:pt x="452" y="309"/>
                  </a:lnTo>
                  <a:lnTo>
                    <a:pt x="451" y="308"/>
                  </a:lnTo>
                  <a:lnTo>
                    <a:pt x="450" y="302"/>
                  </a:lnTo>
                  <a:lnTo>
                    <a:pt x="450" y="291"/>
                  </a:lnTo>
                  <a:lnTo>
                    <a:pt x="452" y="276"/>
                  </a:lnTo>
                  <a:lnTo>
                    <a:pt x="456" y="255"/>
                  </a:lnTo>
                  <a:lnTo>
                    <a:pt x="467" y="195"/>
                  </a:lnTo>
                  <a:lnTo>
                    <a:pt x="467" y="195"/>
                  </a:lnTo>
                  <a:lnTo>
                    <a:pt x="467" y="191"/>
                  </a:lnTo>
                  <a:lnTo>
                    <a:pt x="466" y="186"/>
                  </a:lnTo>
                  <a:lnTo>
                    <a:pt x="464" y="181"/>
                  </a:lnTo>
                  <a:lnTo>
                    <a:pt x="460" y="179"/>
                  </a:lnTo>
                  <a:lnTo>
                    <a:pt x="456" y="177"/>
                  </a:lnTo>
                  <a:lnTo>
                    <a:pt x="451" y="177"/>
                  </a:lnTo>
                  <a:lnTo>
                    <a:pt x="446" y="178"/>
                  </a:lnTo>
                  <a:lnTo>
                    <a:pt x="443" y="181"/>
                  </a:lnTo>
                  <a:lnTo>
                    <a:pt x="443" y="181"/>
                  </a:lnTo>
                  <a:lnTo>
                    <a:pt x="408" y="222"/>
                  </a:lnTo>
                  <a:lnTo>
                    <a:pt x="395" y="236"/>
                  </a:lnTo>
                  <a:lnTo>
                    <a:pt x="384" y="246"/>
                  </a:lnTo>
                  <a:lnTo>
                    <a:pt x="377" y="250"/>
                  </a:lnTo>
                  <a:lnTo>
                    <a:pt x="372" y="253"/>
                  </a:lnTo>
                  <a:lnTo>
                    <a:pt x="371" y="251"/>
                  </a:lnTo>
                  <a:lnTo>
                    <a:pt x="370" y="250"/>
                  </a:lnTo>
                  <a:lnTo>
                    <a:pt x="370" y="246"/>
                  </a:lnTo>
                  <a:lnTo>
                    <a:pt x="371" y="237"/>
                  </a:lnTo>
                  <a:lnTo>
                    <a:pt x="374" y="227"/>
                  </a:lnTo>
                  <a:lnTo>
                    <a:pt x="382" y="198"/>
                  </a:lnTo>
                  <a:lnTo>
                    <a:pt x="392" y="159"/>
                  </a:lnTo>
                  <a:lnTo>
                    <a:pt x="403" y="116"/>
                  </a:lnTo>
                  <a:lnTo>
                    <a:pt x="403" y="116"/>
                  </a:lnTo>
                  <a:lnTo>
                    <a:pt x="403" y="111"/>
                  </a:lnTo>
                  <a:lnTo>
                    <a:pt x="402" y="106"/>
                  </a:lnTo>
                  <a:lnTo>
                    <a:pt x="399" y="102"/>
                  </a:lnTo>
                  <a:lnTo>
                    <a:pt x="396" y="99"/>
                  </a:lnTo>
                  <a:lnTo>
                    <a:pt x="391" y="97"/>
                  </a:lnTo>
                  <a:lnTo>
                    <a:pt x="387" y="97"/>
                  </a:lnTo>
                  <a:lnTo>
                    <a:pt x="383" y="98"/>
                  </a:lnTo>
                  <a:lnTo>
                    <a:pt x="378" y="102"/>
                  </a:lnTo>
                  <a:lnTo>
                    <a:pt x="378" y="102"/>
                  </a:lnTo>
                  <a:lnTo>
                    <a:pt x="358" y="126"/>
                  </a:lnTo>
                  <a:lnTo>
                    <a:pt x="340" y="153"/>
                  </a:lnTo>
                  <a:lnTo>
                    <a:pt x="321" y="177"/>
                  </a:lnTo>
                  <a:lnTo>
                    <a:pt x="313" y="186"/>
                  </a:lnTo>
                  <a:lnTo>
                    <a:pt x="306" y="193"/>
                  </a:lnTo>
                  <a:lnTo>
                    <a:pt x="300" y="198"/>
                  </a:lnTo>
                  <a:lnTo>
                    <a:pt x="298" y="198"/>
                  </a:lnTo>
                  <a:lnTo>
                    <a:pt x="295" y="198"/>
                  </a:lnTo>
                  <a:lnTo>
                    <a:pt x="294" y="196"/>
                  </a:lnTo>
                  <a:lnTo>
                    <a:pt x="293" y="194"/>
                  </a:lnTo>
                  <a:lnTo>
                    <a:pt x="291" y="187"/>
                  </a:lnTo>
                  <a:lnTo>
                    <a:pt x="292" y="173"/>
                  </a:lnTo>
                  <a:lnTo>
                    <a:pt x="294" y="155"/>
                  </a:lnTo>
                  <a:lnTo>
                    <a:pt x="299" y="131"/>
                  </a:lnTo>
                  <a:lnTo>
                    <a:pt x="306" y="99"/>
                  </a:lnTo>
                  <a:lnTo>
                    <a:pt x="306" y="99"/>
                  </a:lnTo>
                  <a:lnTo>
                    <a:pt x="307" y="95"/>
                  </a:lnTo>
                  <a:lnTo>
                    <a:pt x="306" y="90"/>
                  </a:lnTo>
                  <a:lnTo>
                    <a:pt x="303" y="86"/>
                  </a:lnTo>
                  <a:lnTo>
                    <a:pt x="300" y="83"/>
                  </a:lnTo>
                  <a:lnTo>
                    <a:pt x="295" y="82"/>
                  </a:lnTo>
                  <a:lnTo>
                    <a:pt x="291" y="81"/>
                  </a:lnTo>
                  <a:lnTo>
                    <a:pt x="287" y="83"/>
                  </a:lnTo>
                  <a:lnTo>
                    <a:pt x="282" y="85"/>
                  </a:lnTo>
                  <a:lnTo>
                    <a:pt x="282" y="85"/>
                  </a:lnTo>
                  <a:close/>
                  <a:moveTo>
                    <a:pt x="293" y="257"/>
                  </a:moveTo>
                  <a:lnTo>
                    <a:pt x="293" y="257"/>
                  </a:lnTo>
                  <a:lnTo>
                    <a:pt x="313" y="228"/>
                  </a:lnTo>
                  <a:lnTo>
                    <a:pt x="329" y="205"/>
                  </a:lnTo>
                  <a:lnTo>
                    <a:pt x="343" y="187"/>
                  </a:lnTo>
                  <a:lnTo>
                    <a:pt x="354" y="174"/>
                  </a:lnTo>
                  <a:lnTo>
                    <a:pt x="362" y="167"/>
                  </a:lnTo>
                  <a:lnTo>
                    <a:pt x="367" y="164"/>
                  </a:lnTo>
                  <a:lnTo>
                    <a:pt x="369" y="164"/>
                  </a:lnTo>
                  <a:lnTo>
                    <a:pt x="370" y="165"/>
                  </a:lnTo>
                  <a:lnTo>
                    <a:pt x="371" y="170"/>
                  </a:lnTo>
                  <a:lnTo>
                    <a:pt x="371" y="178"/>
                  </a:lnTo>
                  <a:lnTo>
                    <a:pt x="369" y="188"/>
                  </a:lnTo>
                  <a:lnTo>
                    <a:pt x="360" y="215"/>
                  </a:lnTo>
                  <a:lnTo>
                    <a:pt x="348" y="249"/>
                  </a:lnTo>
                  <a:lnTo>
                    <a:pt x="333" y="285"/>
                  </a:lnTo>
                  <a:lnTo>
                    <a:pt x="333" y="285"/>
                  </a:lnTo>
                  <a:lnTo>
                    <a:pt x="293" y="257"/>
                  </a:lnTo>
                  <a:lnTo>
                    <a:pt x="293" y="257"/>
                  </a:lnTo>
                  <a:close/>
                  <a:moveTo>
                    <a:pt x="411" y="343"/>
                  </a:moveTo>
                  <a:lnTo>
                    <a:pt x="411" y="343"/>
                  </a:lnTo>
                  <a:lnTo>
                    <a:pt x="361" y="305"/>
                  </a:lnTo>
                  <a:lnTo>
                    <a:pt x="361" y="305"/>
                  </a:lnTo>
                  <a:lnTo>
                    <a:pt x="384" y="283"/>
                  </a:lnTo>
                  <a:lnTo>
                    <a:pt x="402" y="264"/>
                  </a:lnTo>
                  <a:lnTo>
                    <a:pt x="415" y="251"/>
                  </a:lnTo>
                  <a:lnTo>
                    <a:pt x="419" y="248"/>
                  </a:lnTo>
                  <a:lnTo>
                    <a:pt x="423" y="247"/>
                  </a:lnTo>
                  <a:lnTo>
                    <a:pt x="424" y="247"/>
                  </a:lnTo>
                  <a:lnTo>
                    <a:pt x="425" y="248"/>
                  </a:lnTo>
                  <a:lnTo>
                    <a:pt x="426" y="251"/>
                  </a:lnTo>
                  <a:lnTo>
                    <a:pt x="426" y="258"/>
                  </a:lnTo>
                  <a:lnTo>
                    <a:pt x="425" y="268"/>
                  </a:lnTo>
                  <a:lnTo>
                    <a:pt x="419" y="298"/>
                  </a:lnTo>
                  <a:lnTo>
                    <a:pt x="411" y="343"/>
                  </a:lnTo>
                  <a:lnTo>
                    <a:pt x="411" y="343"/>
                  </a:lnTo>
                  <a:close/>
                  <a:moveTo>
                    <a:pt x="479" y="399"/>
                  </a:moveTo>
                  <a:lnTo>
                    <a:pt x="479" y="399"/>
                  </a:lnTo>
                  <a:lnTo>
                    <a:pt x="440" y="367"/>
                  </a:lnTo>
                  <a:lnTo>
                    <a:pt x="440" y="367"/>
                  </a:lnTo>
                  <a:lnTo>
                    <a:pt x="463" y="335"/>
                  </a:lnTo>
                  <a:lnTo>
                    <a:pt x="481" y="309"/>
                  </a:lnTo>
                  <a:lnTo>
                    <a:pt x="497" y="290"/>
                  </a:lnTo>
                  <a:lnTo>
                    <a:pt x="507" y="277"/>
                  </a:lnTo>
                  <a:lnTo>
                    <a:pt x="515" y="270"/>
                  </a:lnTo>
                  <a:lnTo>
                    <a:pt x="519" y="268"/>
                  </a:lnTo>
                  <a:lnTo>
                    <a:pt x="521" y="267"/>
                  </a:lnTo>
                  <a:lnTo>
                    <a:pt x="522" y="268"/>
                  </a:lnTo>
                  <a:lnTo>
                    <a:pt x="523" y="269"/>
                  </a:lnTo>
                  <a:lnTo>
                    <a:pt x="525" y="275"/>
                  </a:lnTo>
                  <a:lnTo>
                    <a:pt x="522" y="284"/>
                  </a:lnTo>
                  <a:lnTo>
                    <a:pt x="519" y="296"/>
                  </a:lnTo>
                  <a:lnTo>
                    <a:pt x="508" y="326"/>
                  </a:lnTo>
                  <a:lnTo>
                    <a:pt x="494" y="363"/>
                  </a:lnTo>
                  <a:lnTo>
                    <a:pt x="479" y="399"/>
                  </a:lnTo>
                  <a:lnTo>
                    <a:pt x="479" y="399"/>
                  </a:lnTo>
                  <a:close/>
                  <a:moveTo>
                    <a:pt x="557" y="237"/>
                  </a:moveTo>
                  <a:lnTo>
                    <a:pt x="557" y="237"/>
                  </a:lnTo>
                  <a:lnTo>
                    <a:pt x="568" y="248"/>
                  </a:lnTo>
                  <a:lnTo>
                    <a:pt x="578" y="256"/>
                  </a:lnTo>
                  <a:lnTo>
                    <a:pt x="589" y="263"/>
                  </a:lnTo>
                  <a:lnTo>
                    <a:pt x="600" y="269"/>
                  </a:lnTo>
                  <a:lnTo>
                    <a:pt x="600" y="269"/>
                  </a:lnTo>
                  <a:lnTo>
                    <a:pt x="549" y="332"/>
                  </a:lnTo>
                  <a:lnTo>
                    <a:pt x="501" y="397"/>
                  </a:lnTo>
                  <a:lnTo>
                    <a:pt x="501" y="397"/>
                  </a:lnTo>
                  <a:lnTo>
                    <a:pt x="508" y="385"/>
                  </a:lnTo>
                  <a:lnTo>
                    <a:pt x="515" y="370"/>
                  </a:lnTo>
                  <a:lnTo>
                    <a:pt x="522" y="351"/>
                  </a:lnTo>
                  <a:lnTo>
                    <a:pt x="529" y="330"/>
                  </a:lnTo>
                  <a:lnTo>
                    <a:pt x="545" y="284"/>
                  </a:lnTo>
                  <a:lnTo>
                    <a:pt x="557" y="237"/>
                  </a:lnTo>
                  <a:lnTo>
                    <a:pt x="557" y="237"/>
                  </a:lnTo>
                  <a:close/>
                  <a:moveTo>
                    <a:pt x="539" y="454"/>
                  </a:moveTo>
                  <a:lnTo>
                    <a:pt x="539" y="454"/>
                  </a:lnTo>
                  <a:lnTo>
                    <a:pt x="514" y="429"/>
                  </a:lnTo>
                  <a:lnTo>
                    <a:pt x="514" y="429"/>
                  </a:lnTo>
                  <a:lnTo>
                    <a:pt x="542" y="392"/>
                  </a:lnTo>
                  <a:lnTo>
                    <a:pt x="570" y="353"/>
                  </a:lnTo>
                  <a:lnTo>
                    <a:pt x="570" y="353"/>
                  </a:lnTo>
                  <a:lnTo>
                    <a:pt x="598" y="317"/>
                  </a:lnTo>
                  <a:lnTo>
                    <a:pt x="607" y="308"/>
                  </a:lnTo>
                  <a:lnTo>
                    <a:pt x="611" y="304"/>
                  </a:lnTo>
                  <a:lnTo>
                    <a:pt x="612" y="303"/>
                  </a:lnTo>
                  <a:lnTo>
                    <a:pt x="614" y="304"/>
                  </a:lnTo>
                  <a:lnTo>
                    <a:pt x="614" y="308"/>
                  </a:lnTo>
                  <a:lnTo>
                    <a:pt x="610" y="316"/>
                  </a:lnTo>
                  <a:lnTo>
                    <a:pt x="605" y="326"/>
                  </a:lnTo>
                  <a:lnTo>
                    <a:pt x="593" y="354"/>
                  </a:lnTo>
                  <a:lnTo>
                    <a:pt x="575" y="387"/>
                  </a:lnTo>
                  <a:lnTo>
                    <a:pt x="539" y="454"/>
                  </a:lnTo>
                  <a:lnTo>
                    <a:pt x="539" y="454"/>
                  </a:lnTo>
                  <a:close/>
                  <a:moveTo>
                    <a:pt x="615" y="538"/>
                  </a:moveTo>
                  <a:lnTo>
                    <a:pt x="615" y="538"/>
                  </a:lnTo>
                  <a:lnTo>
                    <a:pt x="591" y="509"/>
                  </a:lnTo>
                  <a:lnTo>
                    <a:pt x="567" y="482"/>
                  </a:lnTo>
                  <a:lnTo>
                    <a:pt x="567" y="482"/>
                  </a:lnTo>
                  <a:lnTo>
                    <a:pt x="602" y="441"/>
                  </a:lnTo>
                  <a:lnTo>
                    <a:pt x="619" y="419"/>
                  </a:lnTo>
                  <a:lnTo>
                    <a:pt x="637" y="397"/>
                  </a:lnTo>
                  <a:lnTo>
                    <a:pt x="637" y="397"/>
                  </a:lnTo>
                  <a:lnTo>
                    <a:pt x="670" y="354"/>
                  </a:lnTo>
                  <a:lnTo>
                    <a:pt x="693" y="324"/>
                  </a:lnTo>
                  <a:lnTo>
                    <a:pt x="711" y="305"/>
                  </a:lnTo>
                  <a:lnTo>
                    <a:pt x="717" y="299"/>
                  </a:lnTo>
                  <a:lnTo>
                    <a:pt x="721" y="296"/>
                  </a:lnTo>
                  <a:lnTo>
                    <a:pt x="725" y="295"/>
                  </a:lnTo>
                  <a:lnTo>
                    <a:pt x="726" y="296"/>
                  </a:lnTo>
                  <a:lnTo>
                    <a:pt x="727" y="298"/>
                  </a:lnTo>
                  <a:lnTo>
                    <a:pt x="726" y="302"/>
                  </a:lnTo>
                  <a:lnTo>
                    <a:pt x="722" y="316"/>
                  </a:lnTo>
                  <a:lnTo>
                    <a:pt x="714" y="335"/>
                  </a:lnTo>
                  <a:lnTo>
                    <a:pt x="692" y="383"/>
                  </a:lnTo>
                  <a:lnTo>
                    <a:pt x="664" y="439"/>
                  </a:lnTo>
                  <a:lnTo>
                    <a:pt x="636" y="493"/>
                  </a:lnTo>
                  <a:lnTo>
                    <a:pt x="615" y="536"/>
                  </a:lnTo>
                  <a:lnTo>
                    <a:pt x="615" y="536"/>
                  </a:lnTo>
                  <a:lnTo>
                    <a:pt x="615" y="538"/>
                  </a:lnTo>
                  <a:lnTo>
                    <a:pt x="615" y="538"/>
                  </a:lnTo>
                  <a:close/>
                  <a:moveTo>
                    <a:pt x="672" y="600"/>
                  </a:moveTo>
                  <a:lnTo>
                    <a:pt x="672" y="600"/>
                  </a:lnTo>
                  <a:lnTo>
                    <a:pt x="669" y="598"/>
                  </a:lnTo>
                  <a:lnTo>
                    <a:pt x="665" y="598"/>
                  </a:lnTo>
                  <a:lnTo>
                    <a:pt x="662" y="598"/>
                  </a:lnTo>
                  <a:lnTo>
                    <a:pt x="658" y="599"/>
                  </a:lnTo>
                  <a:lnTo>
                    <a:pt x="658" y="599"/>
                  </a:lnTo>
                  <a:lnTo>
                    <a:pt x="645" y="579"/>
                  </a:lnTo>
                  <a:lnTo>
                    <a:pt x="631" y="559"/>
                  </a:lnTo>
                  <a:lnTo>
                    <a:pt x="631" y="559"/>
                  </a:lnTo>
                  <a:lnTo>
                    <a:pt x="633" y="559"/>
                  </a:lnTo>
                  <a:lnTo>
                    <a:pt x="637" y="558"/>
                  </a:lnTo>
                  <a:lnTo>
                    <a:pt x="641" y="556"/>
                  </a:lnTo>
                  <a:lnTo>
                    <a:pt x="643" y="552"/>
                  </a:lnTo>
                  <a:lnTo>
                    <a:pt x="643" y="552"/>
                  </a:lnTo>
                  <a:lnTo>
                    <a:pt x="653" y="536"/>
                  </a:lnTo>
                  <a:lnTo>
                    <a:pt x="665" y="520"/>
                  </a:lnTo>
                  <a:lnTo>
                    <a:pt x="692" y="484"/>
                  </a:lnTo>
                  <a:lnTo>
                    <a:pt x="752" y="408"/>
                  </a:lnTo>
                  <a:lnTo>
                    <a:pt x="781" y="370"/>
                  </a:lnTo>
                  <a:lnTo>
                    <a:pt x="795" y="350"/>
                  </a:lnTo>
                  <a:lnTo>
                    <a:pt x="808" y="331"/>
                  </a:lnTo>
                  <a:lnTo>
                    <a:pt x="820" y="312"/>
                  </a:lnTo>
                  <a:lnTo>
                    <a:pt x="829" y="294"/>
                  </a:lnTo>
                  <a:lnTo>
                    <a:pt x="838" y="275"/>
                  </a:lnTo>
                  <a:lnTo>
                    <a:pt x="844" y="258"/>
                  </a:lnTo>
                  <a:lnTo>
                    <a:pt x="844" y="258"/>
                  </a:lnTo>
                  <a:lnTo>
                    <a:pt x="845" y="258"/>
                  </a:lnTo>
                  <a:lnTo>
                    <a:pt x="845" y="258"/>
                  </a:lnTo>
                  <a:lnTo>
                    <a:pt x="838" y="280"/>
                  </a:lnTo>
                  <a:lnTo>
                    <a:pt x="830" y="302"/>
                  </a:lnTo>
                  <a:lnTo>
                    <a:pt x="822" y="324"/>
                  </a:lnTo>
                  <a:lnTo>
                    <a:pt x="813" y="345"/>
                  </a:lnTo>
                  <a:lnTo>
                    <a:pt x="792" y="388"/>
                  </a:lnTo>
                  <a:lnTo>
                    <a:pt x="769" y="432"/>
                  </a:lnTo>
                  <a:lnTo>
                    <a:pt x="746" y="475"/>
                  </a:lnTo>
                  <a:lnTo>
                    <a:pt x="721" y="517"/>
                  </a:lnTo>
                  <a:lnTo>
                    <a:pt x="672" y="600"/>
                  </a:lnTo>
                  <a:lnTo>
                    <a:pt x="672" y="600"/>
                  </a:lnTo>
                  <a:close/>
                  <a:moveTo>
                    <a:pt x="773" y="646"/>
                  </a:moveTo>
                  <a:lnTo>
                    <a:pt x="773" y="646"/>
                  </a:lnTo>
                  <a:lnTo>
                    <a:pt x="740" y="632"/>
                  </a:lnTo>
                  <a:lnTo>
                    <a:pt x="708" y="618"/>
                  </a:lnTo>
                  <a:lnTo>
                    <a:pt x="708" y="618"/>
                  </a:lnTo>
                  <a:lnTo>
                    <a:pt x="807" y="479"/>
                  </a:lnTo>
                  <a:lnTo>
                    <a:pt x="856" y="409"/>
                  </a:lnTo>
                  <a:lnTo>
                    <a:pt x="882" y="376"/>
                  </a:lnTo>
                  <a:lnTo>
                    <a:pt x="907" y="343"/>
                  </a:lnTo>
                  <a:lnTo>
                    <a:pt x="907" y="343"/>
                  </a:lnTo>
                  <a:lnTo>
                    <a:pt x="899" y="354"/>
                  </a:lnTo>
                  <a:lnTo>
                    <a:pt x="890" y="369"/>
                  </a:lnTo>
                  <a:lnTo>
                    <a:pt x="880" y="385"/>
                  </a:lnTo>
                  <a:lnTo>
                    <a:pt x="872" y="402"/>
                  </a:lnTo>
                  <a:lnTo>
                    <a:pt x="855" y="440"/>
                  </a:lnTo>
                  <a:lnTo>
                    <a:pt x="837" y="481"/>
                  </a:lnTo>
                  <a:lnTo>
                    <a:pt x="804" y="567"/>
                  </a:lnTo>
                  <a:lnTo>
                    <a:pt x="788" y="608"/>
                  </a:lnTo>
                  <a:lnTo>
                    <a:pt x="773" y="646"/>
                  </a:lnTo>
                  <a:lnTo>
                    <a:pt x="773" y="646"/>
                  </a:lnTo>
                  <a:close/>
                  <a:moveTo>
                    <a:pt x="837" y="670"/>
                  </a:moveTo>
                  <a:lnTo>
                    <a:pt x="837" y="670"/>
                  </a:lnTo>
                  <a:lnTo>
                    <a:pt x="810" y="660"/>
                  </a:lnTo>
                  <a:lnTo>
                    <a:pt x="810" y="660"/>
                  </a:lnTo>
                  <a:lnTo>
                    <a:pt x="858" y="579"/>
                  </a:lnTo>
                  <a:lnTo>
                    <a:pt x="907" y="498"/>
                  </a:lnTo>
                  <a:lnTo>
                    <a:pt x="907" y="498"/>
                  </a:lnTo>
                  <a:lnTo>
                    <a:pt x="925" y="470"/>
                  </a:lnTo>
                  <a:lnTo>
                    <a:pt x="937" y="453"/>
                  </a:lnTo>
                  <a:lnTo>
                    <a:pt x="944" y="445"/>
                  </a:lnTo>
                  <a:lnTo>
                    <a:pt x="946" y="443"/>
                  </a:lnTo>
                  <a:lnTo>
                    <a:pt x="946" y="443"/>
                  </a:lnTo>
                  <a:lnTo>
                    <a:pt x="945" y="449"/>
                  </a:lnTo>
                  <a:lnTo>
                    <a:pt x="940" y="461"/>
                  </a:lnTo>
                  <a:lnTo>
                    <a:pt x="923" y="498"/>
                  </a:lnTo>
                  <a:lnTo>
                    <a:pt x="873" y="594"/>
                  </a:lnTo>
                  <a:lnTo>
                    <a:pt x="838" y="663"/>
                  </a:lnTo>
                  <a:lnTo>
                    <a:pt x="838" y="663"/>
                  </a:lnTo>
                  <a:lnTo>
                    <a:pt x="837" y="667"/>
                  </a:lnTo>
                  <a:lnTo>
                    <a:pt x="837" y="670"/>
                  </a:lnTo>
                  <a:lnTo>
                    <a:pt x="837" y="670"/>
                  </a:lnTo>
                  <a:close/>
                  <a:moveTo>
                    <a:pt x="870" y="680"/>
                  </a:moveTo>
                  <a:lnTo>
                    <a:pt x="870" y="680"/>
                  </a:lnTo>
                  <a:lnTo>
                    <a:pt x="959" y="550"/>
                  </a:lnTo>
                  <a:lnTo>
                    <a:pt x="1005" y="487"/>
                  </a:lnTo>
                  <a:lnTo>
                    <a:pt x="1053" y="424"/>
                  </a:lnTo>
                  <a:lnTo>
                    <a:pt x="1053" y="424"/>
                  </a:lnTo>
                  <a:lnTo>
                    <a:pt x="1043" y="436"/>
                  </a:lnTo>
                  <a:lnTo>
                    <a:pt x="1034" y="450"/>
                  </a:lnTo>
                  <a:lnTo>
                    <a:pt x="1017" y="481"/>
                  </a:lnTo>
                  <a:lnTo>
                    <a:pt x="1001" y="514"/>
                  </a:lnTo>
                  <a:lnTo>
                    <a:pt x="987" y="548"/>
                  </a:lnTo>
                  <a:lnTo>
                    <a:pt x="960" y="617"/>
                  </a:lnTo>
                  <a:lnTo>
                    <a:pt x="947" y="649"/>
                  </a:lnTo>
                  <a:lnTo>
                    <a:pt x="934" y="679"/>
                  </a:lnTo>
                  <a:lnTo>
                    <a:pt x="934" y="679"/>
                  </a:lnTo>
                  <a:lnTo>
                    <a:pt x="932" y="685"/>
                  </a:lnTo>
                  <a:lnTo>
                    <a:pt x="932" y="689"/>
                  </a:lnTo>
                  <a:lnTo>
                    <a:pt x="933" y="694"/>
                  </a:lnTo>
                  <a:lnTo>
                    <a:pt x="935" y="697"/>
                  </a:lnTo>
                  <a:lnTo>
                    <a:pt x="935" y="697"/>
                  </a:lnTo>
                  <a:lnTo>
                    <a:pt x="903" y="689"/>
                  </a:lnTo>
                  <a:lnTo>
                    <a:pt x="870" y="680"/>
                  </a:lnTo>
                  <a:lnTo>
                    <a:pt x="870" y="680"/>
                  </a:lnTo>
                  <a:close/>
                  <a:moveTo>
                    <a:pt x="1008" y="711"/>
                  </a:moveTo>
                  <a:lnTo>
                    <a:pt x="1008" y="711"/>
                  </a:lnTo>
                  <a:lnTo>
                    <a:pt x="983" y="707"/>
                  </a:lnTo>
                  <a:lnTo>
                    <a:pt x="959" y="702"/>
                  </a:lnTo>
                  <a:lnTo>
                    <a:pt x="959" y="702"/>
                  </a:lnTo>
                  <a:lnTo>
                    <a:pt x="961" y="700"/>
                  </a:lnTo>
                  <a:lnTo>
                    <a:pt x="965" y="697"/>
                  </a:lnTo>
                  <a:lnTo>
                    <a:pt x="965" y="697"/>
                  </a:lnTo>
                  <a:lnTo>
                    <a:pt x="1000" y="647"/>
                  </a:lnTo>
                  <a:lnTo>
                    <a:pt x="1035" y="598"/>
                  </a:lnTo>
                  <a:lnTo>
                    <a:pt x="1074" y="551"/>
                  </a:lnTo>
                  <a:lnTo>
                    <a:pt x="1113" y="504"/>
                  </a:lnTo>
                  <a:lnTo>
                    <a:pt x="1113" y="504"/>
                  </a:lnTo>
                  <a:lnTo>
                    <a:pt x="1122" y="495"/>
                  </a:lnTo>
                  <a:lnTo>
                    <a:pt x="1125" y="493"/>
                  </a:lnTo>
                  <a:lnTo>
                    <a:pt x="1127" y="493"/>
                  </a:lnTo>
                  <a:lnTo>
                    <a:pt x="1127" y="494"/>
                  </a:lnTo>
                  <a:lnTo>
                    <a:pt x="1129" y="496"/>
                  </a:lnTo>
                  <a:lnTo>
                    <a:pt x="1126" y="504"/>
                  </a:lnTo>
                  <a:lnTo>
                    <a:pt x="1122" y="516"/>
                  </a:lnTo>
                  <a:lnTo>
                    <a:pt x="1115" y="532"/>
                  </a:lnTo>
                  <a:lnTo>
                    <a:pt x="1096" y="571"/>
                  </a:lnTo>
                  <a:lnTo>
                    <a:pt x="1074" y="613"/>
                  </a:lnTo>
                  <a:lnTo>
                    <a:pt x="1053" y="653"/>
                  </a:lnTo>
                  <a:lnTo>
                    <a:pt x="1030" y="695"/>
                  </a:lnTo>
                  <a:lnTo>
                    <a:pt x="1030" y="695"/>
                  </a:lnTo>
                  <a:lnTo>
                    <a:pt x="1028" y="701"/>
                  </a:lnTo>
                  <a:lnTo>
                    <a:pt x="1028" y="707"/>
                  </a:lnTo>
                  <a:lnTo>
                    <a:pt x="1030" y="711"/>
                  </a:lnTo>
                  <a:lnTo>
                    <a:pt x="1034" y="716"/>
                  </a:lnTo>
                  <a:lnTo>
                    <a:pt x="1034" y="716"/>
                  </a:lnTo>
                  <a:lnTo>
                    <a:pt x="1008" y="711"/>
                  </a:lnTo>
                  <a:lnTo>
                    <a:pt x="1008" y="711"/>
                  </a:lnTo>
                  <a:close/>
                  <a:moveTo>
                    <a:pt x="1053" y="718"/>
                  </a:moveTo>
                  <a:lnTo>
                    <a:pt x="1053" y="718"/>
                  </a:lnTo>
                  <a:lnTo>
                    <a:pt x="1057" y="717"/>
                  </a:lnTo>
                  <a:lnTo>
                    <a:pt x="1061" y="713"/>
                  </a:lnTo>
                  <a:lnTo>
                    <a:pt x="1061" y="713"/>
                  </a:lnTo>
                  <a:lnTo>
                    <a:pt x="1071" y="700"/>
                  </a:lnTo>
                  <a:lnTo>
                    <a:pt x="1082" y="687"/>
                  </a:lnTo>
                  <a:lnTo>
                    <a:pt x="1106" y="659"/>
                  </a:lnTo>
                  <a:lnTo>
                    <a:pt x="1160" y="599"/>
                  </a:lnTo>
                  <a:lnTo>
                    <a:pt x="1186" y="569"/>
                  </a:lnTo>
                  <a:lnTo>
                    <a:pt x="1198" y="553"/>
                  </a:lnTo>
                  <a:lnTo>
                    <a:pt x="1208" y="539"/>
                  </a:lnTo>
                  <a:lnTo>
                    <a:pt x="1218" y="524"/>
                  </a:lnTo>
                  <a:lnTo>
                    <a:pt x="1225" y="510"/>
                  </a:lnTo>
                  <a:lnTo>
                    <a:pt x="1232" y="496"/>
                  </a:lnTo>
                  <a:lnTo>
                    <a:pt x="1235" y="483"/>
                  </a:lnTo>
                  <a:lnTo>
                    <a:pt x="1235" y="483"/>
                  </a:lnTo>
                  <a:lnTo>
                    <a:pt x="1228" y="509"/>
                  </a:lnTo>
                  <a:lnTo>
                    <a:pt x="1220" y="534"/>
                  </a:lnTo>
                  <a:lnTo>
                    <a:pt x="1211" y="559"/>
                  </a:lnTo>
                  <a:lnTo>
                    <a:pt x="1200" y="585"/>
                  </a:lnTo>
                  <a:lnTo>
                    <a:pt x="1178" y="634"/>
                  </a:lnTo>
                  <a:lnTo>
                    <a:pt x="1157" y="683"/>
                  </a:lnTo>
                  <a:lnTo>
                    <a:pt x="1157" y="683"/>
                  </a:lnTo>
                  <a:lnTo>
                    <a:pt x="1155" y="687"/>
                  </a:lnTo>
                  <a:lnTo>
                    <a:pt x="1155" y="690"/>
                  </a:lnTo>
                  <a:lnTo>
                    <a:pt x="1155" y="693"/>
                  </a:lnTo>
                  <a:lnTo>
                    <a:pt x="1157" y="696"/>
                  </a:lnTo>
                  <a:lnTo>
                    <a:pt x="1160" y="700"/>
                  </a:lnTo>
                  <a:lnTo>
                    <a:pt x="1166" y="703"/>
                  </a:lnTo>
                  <a:lnTo>
                    <a:pt x="1172" y="704"/>
                  </a:lnTo>
                  <a:lnTo>
                    <a:pt x="1178" y="703"/>
                  </a:lnTo>
                  <a:lnTo>
                    <a:pt x="1184" y="701"/>
                  </a:lnTo>
                  <a:lnTo>
                    <a:pt x="1189" y="697"/>
                  </a:lnTo>
                  <a:lnTo>
                    <a:pt x="1189" y="697"/>
                  </a:lnTo>
                  <a:lnTo>
                    <a:pt x="1249" y="619"/>
                  </a:lnTo>
                  <a:lnTo>
                    <a:pt x="1282" y="577"/>
                  </a:lnTo>
                  <a:lnTo>
                    <a:pt x="1290" y="567"/>
                  </a:lnTo>
                  <a:lnTo>
                    <a:pt x="1295" y="564"/>
                  </a:lnTo>
                  <a:lnTo>
                    <a:pt x="1295" y="565"/>
                  </a:lnTo>
                  <a:lnTo>
                    <a:pt x="1294" y="567"/>
                  </a:lnTo>
                  <a:lnTo>
                    <a:pt x="1290" y="575"/>
                  </a:lnTo>
                  <a:lnTo>
                    <a:pt x="1274" y="600"/>
                  </a:lnTo>
                  <a:lnTo>
                    <a:pt x="1251" y="637"/>
                  </a:lnTo>
                  <a:lnTo>
                    <a:pt x="1227" y="675"/>
                  </a:lnTo>
                  <a:lnTo>
                    <a:pt x="1206" y="711"/>
                  </a:lnTo>
                  <a:lnTo>
                    <a:pt x="1206" y="711"/>
                  </a:lnTo>
                  <a:lnTo>
                    <a:pt x="1205" y="715"/>
                  </a:lnTo>
                  <a:lnTo>
                    <a:pt x="1203" y="718"/>
                  </a:lnTo>
                  <a:lnTo>
                    <a:pt x="1205" y="723"/>
                  </a:lnTo>
                  <a:lnTo>
                    <a:pt x="1206" y="727"/>
                  </a:lnTo>
                  <a:lnTo>
                    <a:pt x="1207" y="730"/>
                  </a:lnTo>
                  <a:lnTo>
                    <a:pt x="1211" y="733"/>
                  </a:lnTo>
                  <a:lnTo>
                    <a:pt x="1216" y="736"/>
                  </a:lnTo>
                  <a:lnTo>
                    <a:pt x="1216" y="736"/>
                  </a:lnTo>
                  <a:lnTo>
                    <a:pt x="1175" y="734"/>
                  </a:lnTo>
                  <a:lnTo>
                    <a:pt x="1134" y="730"/>
                  </a:lnTo>
                  <a:lnTo>
                    <a:pt x="1093" y="726"/>
                  </a:lnTo>
                  <a:lnTo>
                    <a:pt x="1053" y="718"/>
                  </a:lnTo>
                  <a:lnTo>
                    <a:pt x="1053" y="718"/>
                  </a:lnTo>
                  <a:close/>
                  <a:moveTo>
                    <a:pt x="1332" y="699"/>
                  </a:moveTo>
                  <a:lnTo>
                    <a:pt x="1332" y="699"/>
                  </a:lnTo>
                  <a:lnTo>
                    <a:pt x="1332" y="706"/>
                  </a:lnTo>
                  <a:lnTo>
                    <a:pt x="1335" y="713"/>
                  </a:lnTo>
                  <a:lnTo>
                    <a:pt x="1338" y="717"/>
                  </a:lnTo>
                  <a:lnTo>
                    <a:pt x="1344" y="721"/>
                  </a:lnTo>
                  <a:lnTo>
                    <a:pt x="1350" y="723"/>
                  </a:lnTo>
                  <a:lnTo>
                    <a:pt x="1356" y="722"/>
                  </a:lnTo>
                  <a:lnTo>
                    <a:pt x="1359" y="721"/>
                  </a:lnTo>
                  <a:lnTo>
                    <a:pt x="1361" y="720"/>
                  </a:lnTo>
                  <a:lnTo>
                    <a:pt x="1364" y="717"/>
                  </a:lnTo>
                  <a:lnTo>
                    <a:pt x="1366" y="714"/>
                  </a:lnTo>
                  <a:lnTo>
                    <a:pt x="1366" y="714"/>
                  </a:lnTo>
                  <a:lnTo>
                    <a:pt x="1380" y="682"/>
                  </a:lnTo>
                  <a:lnTo>
                    <a:pt x="1390" y="656"/>
                  </a:lnTo>
                  <a:lnTo>
                    <a:pt x="1390" y="656"/>
                  </a:lnTo>
                  <a:lnTo>
                    <a:pt x="1385" y="685"/>
                  </a:lnTo>
                  <a:lnTo>
                    <a:pt x="1385" y="685"/>
                  </a:lnTo>
                  <a:lnTo>
                    <a:pt x="1385" y="692"/>
                  </a:lnTo>
                  <a:lnTo>
                    <a:pt x="1387" y="699"/>
                  </a:lnTo>
                  <a:lnTo>
                    <a:pt x="1392" y="703"/>
                  </a:lnTo>
                  <a:lnTo>
                    <a:pt x="1397" y="707"/>
                  </a:lnTo>
                  <a:lnTo>
                    <a:pt x="1402" y="708"/>
                  </a:lnTo>
                  <a:lnTo>
                    <a:pt x="1408" y="708"/>
                  </a:lnTo>
                  <a:lnTo>
                    <a:pt x="1414" y="704"/>
                  </a:lnTo>
                  <a:lnTo>
                    <a:pt x="1418" y="702"/>
                  </a:lnTo>
                  <a:lnTo>
                    <a:pt x="1420" y="699"/>
                  </a:lnTo>
                  <a:lnTo>
                    <a:pt x="1420" y="699"/>
                  </a:lnTo>
                  <a:lnTo>
                    <a:pt x="1431" y="681"/>
                  </a:lnTo>
                  <a:lnTo>
                    <a:pt x="1431" y="681"/>
                  </a:lnTo>
                  <a:lnTo>
                    <a:pt x="1432" y="678"/>
                  </a:lnTo>
                  <a:lnTo>
                    <a:pt x="1433" y="674"/>
                  </a:lnTo>
                  <a:lnTo>
                    <a:pt x="1433" y="670"/>
                  </a:lnTo>
                  <a:lnTo>
                    <a:pt x="1432" y="667"/>
                  </a:lnTo>
                  <a:lnTo>
                    <a:pt x="1432" y="667"/>
                  </a:lnTo>
                  <a:lnTo>
                    <a:pt x="1433" y="656"/>
                  </a:lnTo>
                  <a:lnTo>
                    <a:pt x="1433" y="644"/>
                  </a:lnTo>
                  <a:lnTo>
                    <a:pt x="1433" y="644"/>
                  </a:lnTo>
                  <a:lnTo>
                    <a:pt x="1439" y="620"/>
                  </a:lnTo>
                  <a:lnTo>
                    <a:pt x="1442" y="601"/>
                  </a:lnTo>
                  <a:lnTo>
                    <a:pt x="1448" y="560"/>
                  </a:lnTo>
                  <a:lnTo>
                    <a:pt x="1448" y="560"/>
                  </a:lnTo>
                  <a:lnTo>
                    <a:pt x="1448" y="558"/>
                  </a:lnTo>
                  <a:lnTo>
                    <a:pt x="1448" y="558"/>
                  </a:lnTo>
                  <a:lnTo>
                    <a:pt x="1470" y="572"/>
                  </a:lnTo>
                  <a:lnTo>
                    <a:pt x="1493" y="585"/>
                  </a:lnTo>
                  <a:lnTo>
                    <a:pt x="1493" y="585"/>
                  </a:lnTo>
                  <a:lnTo>
                    <a:pt x="1489" y="606"/>
                  </a:lnTo>
                  <a:lnTo>
                    <a:pt x="1483" y="626"/>
                  </a:lnTo>
                  <a:lnTo>
                    <a:pt x="1476" y="645"/>
                  </a:lnTo>
                  <a:lnTo>
                    <a:pt x="1468" y="661"/>
                  </a:lnTo>
                  <a:lnTo>
                    <a:pt x="1460" y="675"/>
                  </a:lnTo>
                  <a:lnTo>
                    <a:pt x="1449" y="689"/>
                  </a:lnTo>
                  <a:lnTo>
                    <a:pt x="1439" y="701"/>
                  </a:lnTo>
                  <a:lnTo>
                    <a:pt x="1427" y="711"/>
                  </a:lnTo>
                  <a:lnTo>
                    <a:pt x="1413" y="720"/>
                  </a:lnTo>
                  <a:lnTo>
                    <a:pt x="1399" y="727"/>
                  </a:lnTo>
                  <a:lnTo>
                    <a:pt x="1384" y="731"/>
                  </a:lnTo>
                  <a:lnTo>
                    <a:pt x="1367" y="736"/>
                  </a:lnTo>
                  <a:lnTo>
                    <a:pt x="1350" y="737"/>
                  </a:lnTo>
                  <a:lnTo>
                    <a:pt x="1332" y="738"/>
                  </a:lnTo>
                  <a:lnTo>
                    <a:pt x="1312" y="737"/>
                  </a:lnTo>
                  <a:lnTo>
                    <a:pt x="1291" y="735"/>
                  </a:lnTo>
                  <a:lnTo>
                    <a:pt x="1291" y="735"/>
                  </a:lnTo>
                  <a:lnTo>
                    <a:pt x="1260" y="736"/>
                  </a:lnTo>
                  <a:lnTo>
                    <a:pt x="1227" y="736"/>
                  </a:lnTo>
                  <a:lnTo>
                    <a:pt x="1227" y="736"/>
                  </a:lnTo>
                  <a:lnTo>
                    <a:pt x="1230" y="735"/>
                  </a:lnTo>
                  <a:lnTo>
                    <a:pt x="1235" y="733"/>
                  </a:lnTo>
                  <a:lnTo>
                    <a:pt x="1235" y="733"/>
                  </a:lnTo>
                  <a:lnTo>
                    <a:pt x="1250" y="714"/>
                  </a:lnTo>
                  <a:lnTo>
                    <a:pt x="1264" y="694"/>
                  </a:lnTo>
                  <a:lnTo>
                    <a:pt x="1278" y="672"/>
                  </a:lnTo>
                  <a:lnTo>
                    <a:pt x="1291" y="649"/>
                  </a:lnTo>
                  <a:lnTo>
                    <a:pt x="1315" y="610"/>
                  </a:lnTo>
                  <a:lnTo>
                    <a:pt x="1332" y="578"/>
                  </a:lnTo>
                  <a:lnTo>
                    <a:pt x="1339" y="569"/>
                  </a:lnTo>
                  <a:lnTo>
                    <a:pt x="1342" y="566"/>
                  </a:lnTo>
                  <a:lnTo>
                    <a:pt x="1344" y="565"/>
                  </a:lnTo>
                  <a:lnTo>
                    <a:pt x="1346" y="565"/>
                  </a:lnTo>
                  <a:lnTo>
                    <a:pt x="1347" y="566"/>
                  </a:lnTo>
                  <a:lnTo>
                    <a:pt x="1349" y="570"/>
                  </a:lnTo>
                  <a:lnTo>
                    <a:pt x="1349" y="576"/>
                  </a:lnTo>
                  <a:lnTo>
                    <a:pt x="1347" y="592"/>
                  </a:lnTo>
                  <a:lnTo>
                    <a:pt x="1345" y="618"/>
                  </a:lnTo>
                  <a:lnTo>
                    <a:pt x="1339" y="653"/>
                  </a:lnTo>
                  <a:lnTo>
                    <a:pt x="1332" y="699"/>
                  </a:lnTo>
                  <a:lnTo>
                    <a:pt x="1332" y="699"/>
                  </a:lnTo>
                  <a:close/>
                  <a:moveTo>
                    <a:pt x="1324" y="482"/>
                  </a:moveTo>
                  <a:lnTo>
                    <a:pt x="1324" y="482"/>
                  </a:lnTo>
                  <a:lnTo>
                    <a:pt x="1323" y="482"/>
                  </a:lnTo>
                  <a:lnTo>
                    <a:pt x="1321" y="483"/>
                  </a:lnTo>
                  <a:lnTo>
                    <a:pt x="1321" y="483"/>
                  </a:lnTo>
                  <a:lnTo>
                    <a:pt x="1291" y="516"/>
                  </a:lnTo>
                  <a:lnTo>
                    <a:pt x="1262" y="548"/>
                  </a:lnTo>
                  <a:lnTo>
                    <a:pt x="1235" y="580"/>
                  </a:lnTo>
                  <a:lnTo>
                    <a:pt x="1207" y="615"/>
                  </a:lnTo>
                  <a:lnTo>
                    <a:pt x="1207" y="615"/>
                  </a:lnTo>
                  <a:lnTo>
                    <a:pt x="1213" y="606"/>
                  </a:lnTo>
                  <a:lnTo>
                    <a:pt x="1221" y="591"/>
                  </a:lnTo>
                  <a:lnTo>
                    <a:pt x="1240" y="551"/>
                  </a:lnTo>
                  <a:lnTo>
                    <a:pt x="1260" y="503"/>
                  </a:lnTo>
                  <a:lnTo>
                    <a:pt x="1269" y="477"/>
                  </a:lnTo>
                  <a:lnTo>
                    <a:pt x="1278" y="452"/>
                  </a:lnTo>
                  <a:lnTo>
                    <a:pt x="1278" y="452"/>
                  </a:lnTo>
                  <a:lnTo>
                    <a:pt x="1324" y="482"/>
                  </a:lnTo>
                  <a:lnTo>
                    <a:pt x="1324" y="482"/>
                  </a:lnTo>
                  <a:close/>
                  <a:moveTo>
                    <a:pt x="1239" y="427"/>
                  </a:moveTo>
                  <a:lnTo>
                    <a:pt x="1239" y="427"/>
                  </a:lnTo>
                  <a:lnTo>
                    <a:pt x="1191" y="487"/>
                  </a:lnTo>
                  <a:lnTo>
                    <a:pt x="1143" y="545"/>
                  </a:lnTo>
                  <a:lnTo>
                    <a:pt x="1143" y="545"/>
                  </a:lnTo>
                  <a:lnTo>
                    <a:pt x="1152" y="520"/>
                  </a:lnTo>
                  <a:lnTo>
                    <a:pt x="1160" y="494"/>
                  </a:lnTo>
                  <a:lnTo>
                    <a:pt x="1175" y="436"/>
                  </a:lnTo>
                  <a:lnTo>
                    <a:pt x="1175" y="436"/>
                  </a:lnTo>
                  <a:lnTo>
                    <a:pt x="1175" y="431"/>
                  </a:lnTo>
                  <a:lnTo>
                    <a:pt x="1174" y="425"/>
                  </a:lnTo>
                  <a:lnTo>
                    <a:pt x="1171" y="420"/>
                  </a:lnTo>
                  <a:lnTo>
                    <a:pt x="1166" y="417"/>
                  </a:lnTo>
                  <a:lnTo>
                    <a:pt x="1161" y="414"/>
                  </a:lnTo>
                  <a:lnTo>
                    <a:pt x="1155" y="414"/>
                  </a:lnTo>
                  <a:lnTo>
                    <a:pt x="1150" y="415"/>
                  </a:lnTo>
                  <a:lnTo>
                    <a:pt x="1145" y="419"/>
                  </a:lnTo>
                  <a:lnTo>
                    <a:pt x="1145" y="419"/>
                  </a:lnTo>
                  <a:lnTo>
                    <a:pt x="1102" y="466"/>
                  </a:lnTo>
                  <a:lnTo>
                    <a:pt x="1061" y="512"/>
                  </a:lnTo>
                  <a:lnTo>
                    <a:pt x="1021" y="560"/>
                  </a:lnTo>
                  <a:lnTo>
                    <a:pt x="982" y="610"/>
                  </a:lnTo>
                  <a:lnTo>
                    <a:pt x="982" y="610"/>
                  </a:lnTo>
                  <a:lnTo>
                    <a:pt x="1000" y="585"/>
                  </a:lnTo>
                  <a:lnTo>
                    <a:pt x="1017" y="557"/>
                  </a:lnTo>
                  <a:lnTo>
                    <a:pt x="1035" y="527"/>
                  </a:lnTo>
                  <a:lnTo>
                    <a:pt x="1053" y="495"/>
                  </a:lnTo>
                  <a:lnTo>
                    <a:pt x="1069" y="461"/>
                  </a:lnTo>
                  <a:lnTo>
                    <a:pt x="1084" y="427"/>
                  </a:lnTo>
                  <a:lnTo>
                    <a:pt x="1098" y="392"/>
                  </a:lnTo>
                  <a:lnTo>
                    <a:pt x="1111" y="357"/>
                  </a:lnTo>
                  <a:lnTo>
                    <a:pt x="1111" y="357"/>
                  </a:lnTo>
                  <a:lnTo>
                    <a:pt x="1111" y="353"/>
                  </a:lnTo>
                  <a:lnTo>
                    <a:pt x="1111" y="351"/>
                  </a:lnTo>
                  <a:lnTo>
                    <a:pt x="1111" y="351"/>
                  </a:lnTo>
                  <a:lnTo>
                    <a:pt x="1175" y="387"/>
                  </a:lnTo>
                  <a:lnTo>
                    <a:pt x="1239" y="427"/>
                  </a:lnTo>
                  <a:lnTo>
                    <a:pt x="1239" y="427"/>
                  </a:lnTo>
                  <a:close/>
                  <a:moveTo>
                    <a:pt x="1045" y="315"/>
                  </a:moveTo>
                  <a:lnTo>
                    <a:pt x="1045" y="315"/>
                  </a:lnTo>
                  <a:lnTo>
                    <a:pt x="1065" y="325"/>
                  </a:lnTo>
                  <a:lnTo>
                    <a:pt x="1085" y="337"/>
                  </a:lnTo>
                  <a:lnTo>
                    <a:pt x="1085" y="337"/>
                  </a:lnTo>
                  <a:lnTo>
                    <a:pt x="1083" y="338"/>
                  </a:lnTo>
                  <a:lnTo>
                    <a:pt x="1081" y="339"/>
                  </a:lnTo>
                  <a:lnTo>
                    <a:pt x="1081" y="339"/>
                  </a:lnTo>
                  <a:lnTo>
                    <a:pt x="1054" y="370"/>
                  </a:lnTo>
                  <a:lnTo>
                    <a:pt x="1028" y="400"/>
                  </a:lnTo>
                  <a:lnTo>
                    <a:pt x="1002" y="432"/>
                  </a:lnTo>
                  <a:lnTo>
                    <a:pt x="978" y="463"/>
                  </a:lnTo>
                  <a:lnTo>
                    <a:pt x="931" y="529"/>
                  </a:lnTo>
                  <a:lnTo>
                    <a:pt x="884" y="596"/>
                  </a:lnTo>
                  <a:lnTo>
                    <a:pt x="884" y="596"/>
                  </a:lnTo>
                  <a:lnTo>
                    <a:pt x="897" y="577"/>
                  </a:lnTo>
                  <a:lnTo>
                    <a:pt x="911" y="553"/>
                  </a:lnTo>
                  <a:lnTo>
                    <a:pt x="926" y="528"/>
                  </a:lnTo>
                  <a:lnTo>
                    <a:pt x="941" y="500"/>
                  </a:lnTo>
                  <a:lnTo>
                    <a:pt x="957" y="469"/>
                  </a:lnTo>
                  <a:lnTo>
                    <a:pt x="972" y="438"/>
                  </a:lnTo>
                  <a:lnTo>
                    <a:pt x="986" y="405"/>
                  </a:lnTo>
                  <a:lnTo>
                    <a:pt x="999" y="372"/>
                  </a:lnTo>
                  <a:lnTo>
                    <a:pt x="999" y="372"/>
                  </a:lnTo>
                  <a:lnTo>
                    <a:pt x="1000" y="366"/>
                  </a:lnTo>
                  <a:lnTo>
                    <a:pt x="997" y="361"/>
                  </a:lnTo>
                  <a:lnTo>
                    <a:pt x="994" y="357"/>
                  </a:lnTo>
                  <a:lnTo>
                    <a:pt x="990" y="352"/>
                  </a:lnTo>
                  <a:lnTo>
                    <a:pt x="985" y="350"/>
                  </a:lnTo>
                  <a:lnTo>
                    <a:pt x="979" y="350"/>
                  </a:lnTo>
                  <a:lnTo>
                    <a:pt x="974" y="351"/>
                  </a:lnTo>
                  <a:lnTo>
                    <a:pt x="969" y="356"/>
                  </a:lnTo>
                  <a:lnTo>
                    <a:pt x="969" y="356"/>
                  </a:lnTo>
                  <a:lnTo>
                    <a:pt x="940" y="394"/>
                  </a:lnTo>
                  <a:lnTo>
                    <a:pt x="913" y="434"/>
                  </a:lnTo>
                  <a:lnTo>
                    <a:pt x="913" y="434"/>
                  </a:lnTo>
                  <a:lnTo>
                    <a:pt x="928" y="395"/>
                  </a:lnTo>
                  <a:lnTo>
                    <a:pt x="941" y="358"/>
                  </a:lnTo>
                  <a:lnTo>
                    <a:pt x="953" y="321"/>
                  </a:lnTo>
                  <a:lnTo>
                    <a:pt x="965" y="280"/>
                  </a:lnTo>
                  <a:lnTo>
                    <a:pt x="965" y="280"/>
                  </a:lnTo>
                  <a:lnTo>
                    <a:pt x="1002" y="295"/>
                  </a:lnTo>
                  <a:lnTo>
                    <a:pt x="1023" y="304"/>
                  </a:lnTo>
                  <a:lnTo>
                    <a:pt x="1045" y="315"/>
                  </a:lnTo>
                  <a:lnTo>
                    <a:pt x="1045" y="315"/>
                  </a:lnTo>
                  <a:close/>
                  <a:moveTo>
                    <a:pt x="930" y="269"/>
                  </a:moveTo>
                  <a:lnTo>
                    <a:pt x="930" y="269"/>
                  </a:lnTo>
                  <a:lnTo>
                    <a:pt x="897" y="306"/>
                  </a:lnTo>
                  <a:lnTo>
                    <a:pt x="865" y="344"/>
                  </a:lnTo>
                  <a:lnTo>
                    <a:pt x="835" y="383"/>
                  </a:lnTo>
                  <a:lnTo>
                    <a:pt x="806" y="421"/>
                  </a:lnTo>
                  <a:lnTo>
                    <a:pt x="749" y="501"/>
                  </a:lnTo>
                  <a:lnTo>
                    <a:pt x="693" y="583"/>
                  </a:lnTo>
                  <a:lnTo>
                    <a:pt x="693" y="583"/>
                  </a:lnTo>
                  <a:lnTo>
                    <a:pt x="742" y="509"/>
                  </a:lnTo>
                  <a:lnTo>
                    <a:pt x="767" y="470"/>
                  </a:lnTo>
                  <a:lnTo>
                    <a:pt x="790" y="431"/>
                  </a:lnTo>
                  <a:lnTo>
                    <a:pt x="813" y="390"/>
                  </a:lnTo>
                  <a:lnTo>
                    <a:pt x="835" y="347"/>
                  </a:lnTo>
                  <a:lnTo>
                    <a:pt x="855" y="304"/>
                  </a:lnTo>
                  <a:lnTo>
                    <a:pt x="873" y="258"/>
                  </a:lnTo>
                  <a:lnTo>
                    <a:pt x="873" y="258"/>
                  </a:lnTo>
                  <a:lnTo>
                    <a:pt x="900" y="262"/>
                  </a:lnTo>
                  <a:lnTo>
                    <a:pt x="930" y="269"/>
                  </a:lnTo>
                  <a:lnTo>
                    <a:pt x="930" y="2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5"/>
            <p:cNvSpPr>
              <a:spLocks/>
            </p:cNvSpPr>
            <p:nvPr/>
          </p:nvSpPr>
          <p:spPr bwMode="auto">
            <a:xfrm>
              <a:off x="8634413" y="5384800"/>
              <a:ext cx="46038" cy="69850"/>
            </a:xfrm>
            <a:custGeom>
              <a:avLst/>
              <a:gdLst>
                <a:gd name="T0" fmla="*/ 16 w 179"/>
                <a:gd name="T1" fmla="*/ 240 h 266"/>
                <a:gd name="T2" fmla="*/ 16 w 179"/>
                <a:gd name="T3" fmla="*/ 240 h 266"/>
                <a:gd name="T4" fmla="*/ 0 w 179"/>
                <a:gd name="T5" fmla="*/ 266 h 266"/>
                <a:gd name="T6" fmla="*/ 0 w 179"/>
                <a:gd name="T7" fmla="*/ 266 h 266"/>
                <a:gd name="T8" fmla="*/ 90 w 179"/>
                <a:gd name="T9" fmla="*/ 134 h 266"/>
                <a:gd name="T10" fmla="*/ 134 w 179"/>
                <a:gd name="T11" fmla="*/ 67 h 266"/>
                <a:gd name="T12" fmla="*/ 179 w 179"/>
                <a:gd name="T13" fmla="*/ 0 h 266"/>
                <a:gd name="T14" fmla="*/ 179 w 179"/>
                <a:gd name="T15" fmla="*/ 0 h 266"/>
                <a:gd name="T16" fmla="*/ 98 w 179"/>
                <a:gd name="T17" fmla="*/ 120 h 266"/>
                <a:gd name="T18" fmla="*/ 16 w 179"/>
                <a:gd name="T19" fmla="*/ 240 h 266"/>
                <a:gd name="T20" fmla="*/ 16 w 179"/>
                <a:gd name="T21" fmla="*/ 24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66">
                  <a:moveTo>
                    <a:pt x="16" y="240"/>
                  </a:moveTo>
                  <a:lnTo>
                    <a:pt x="16" y="240"/>
                  </a:lnTo>
                  <a:lnTo>
                    <a:pt x="0" y="266"/>
                  </a:lnTo>
                  <a:lnTo>
                    <a:pt x="0" y="266"/>
                  </a:lnTo>
                  <a:lnTo>
                    <a:pt x="90" y="134"/>
                  </a:lnTo>
                  <a:lnTo>
                    <a:pt x="134" y="67"/>
                  </a:lnTo>
                  <a:lnTo>
                    <a:pt x="179" y="0"/>
                  </a:lnTo>
                  <a:lnTo>
                    <a:pt x="179" y="0"/>
                  </a:lnTo>
                  <a:lnTo>
                    <a:pt x="98" y="120"/>
                  </a:lnTo>
                  <a:lnTo>
                    <a:pt x="16" y="240"/>
                  </a:lnTo>
                  <a:lnTo>
                    <a:pt x="16" y="2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6"/>
            <p:cNvSpPr>
              <a:spLocks/>
            </p:cNvSpPr>
            <p:nvPr/>
          </p:nvSpPr>
          <p:spPr bwMode="auto">
            <a:xfrm>
              <a:off x="8551863" y="5497513"/>
              <a:ext cx="12700" cy="17463"/>
            </a:xfrm>
            <a:custGeom>
              <a:avLst/>
              <a:gdLst>
                <a:gd name="T0" fmla="*/ 51 w 51"/>
                <a:gd name="T1" fmla="*/ 0 h 68"/>
                <a:gd name="T2" fmla="*/ 51 w 51"/>
                <a:gd name="T3" fmla="*/ 0 h 68"/>
                <a:gd name="T4" fmla="*/ 0 w 51"/>
                <a:gd name="T5" fmla="*/ 68 h 68"/>
                <a:gd name="T6" fmla="*/ 0 w 51"/>
                <a:gd name="T7" fmla="*/ 68 h 68"/>
                <a:gd name="T8" fmla="*/ 46 w 51"/>
                <a:gd name="T9" fmla="*/ 7 h 68"/>
                <a:gd name="T10" fmla="*/ 46 w 51"/>
                <a:gd name="T11" fmla="*/ 7 h 68"/>
                <a:gd name="T12" fmla="*/ 51 w 51"/>
                <a:gd name="T13" fmla="*/ 0 h 68"/>
                <a:gd name="T14" fmla="*/ 51 w 51"/>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68">
                  <a:moveTo>
                    <a:pt x="51" y="0"/>
                  </a:moveTo>
                  <a:lnTo>
                    <a:pt x="51" y="0"/>
                  </a:lnTo>
                  <a:lnTo>
                    <a:pt x="0" y="68"/>
                  </a:lnTo>
                  <a:lnTo>
                    <a:pt x="0" y="68"/>
                  </a:lnTo>
                  <a:lnTo>
                    <a:pt x="46" y="7"/>
                  </a:lnTo>
                  <a:lnTo>
                    <a:pt x="46" y="7"/>
                  </a:lnTo>
                  <a:lnTo>
                    <a:pt x="51" y="0"/>
                  </a:ln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7"/>
            <p:cNvSpPr>
              <a:spLocks/>
            </p:cNvSpPr>
            <p:nvPr/>
          </p:nvSpPr>
          <p:spPr bwMode="auto">
            <a:xfrm>
              <a:off x="8609013" y="5373688"/>
              <a:ext cx="44450" cy="65088"/>
            </a:xfrm>
            <a:custGeom>
              <a:avLst/>
              <a:gdLst>
                <a:gd name="T0" fmla="*/ 166 w 166"/>
                <a:gd name="T1" fmla="*/ 0 h 241"/>
                <a:gd name="T2" fmla="*/ 166 w 166"/>
                <a:gd name="T3" fmla="*/ 0 h 241"/>
                <a:gd name="T4" fmla="*/ 129 w 166"/>
                <a:gd name="T5" fmla="*/ 56 h 241"/>
                <a:gd name="T6" fmla="*/ 90 w 166"/>
                <a:gd name="T7" fmla="*/ 111 h 241"/>
                <a:gd name="T8" fmla="*/ 12 w 166"/>
                <a:gd name="T9" fmla="*/ 221 h 241"/>
                <a:gd name="T10" fmla="*/ 12 w 166"/>
                <a:gd name="T11" fmla="*/ 221 h 241"/>
                <a:gd name="T12" fmla="*/ 0 w 166"/>
                <a:gd name="T13" fmla="*/ 241 h 241"/>
                <a:gd name="T14" fmla="*/ 0 w 166"/>
                <a:gd name="T15" fmla="*/ 241 h 241"/>
                <a:gd name="T16" fmla="*/ 43 w 166"/>
                <a:gd name="T17" fmla="*/ 182 h 241"/>
                <a:gd name="T18" fmla="*/ 85 w 166"/>
                <a:gd name="T19" fmla="*/ 122 h 241"/>
                <a:gd name="T20" fmla="*/ 126 w 166"/>
                <a:gd name="T21" fmla="*/ 61 h 241"/>
                <a:gd name="T22" fmla="*/ 166 w 166"/>
                <a:gd name="T23" fmla="*/ 0 h 241"/>
                <a:gd name="T24" fmla="*/ 166 w 166"/>
                <a:gd name="T2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6" h="241">
                  <a:moveTo>
                    <a:pt x="166" y="0"/>
                  </a:moveTo>
                  <a:lnTo>
                    <a:pt x="166" y="0"/>
                  </a:lnTo>
                  <a:lnTo>
                    <a:pt x="129" y="56"/>
                  </a:lnTo>
                  <a:lnTo>
                    <a:pt x="90" y="111"/>
                  </a:lnTo>
                  <a:lnTo>
                    <a:pt x="12" y="221"/>
                  </a:lnTo>
                  <a:lnTo>
                    <a:pt x="12" y="221"/>
                  </a:lnTo>
                  <a:lnTo>
                    <a:pt x="0" y="241"/>
                  </a:lnTo>
                  <a:lnTo>
                    <a:pt x="0" y="241"/>
                  </a:lnTo>
                  <a:lnTo>
                    <a:pt x="43" y="182"/>
                  </a:lnTo>
                  <a:lnTo>
                    <a:pt x="85" y="122"/>
                  </a:lnTo>
                  <a:lnTo>
                    <a:pt x="126" y="61"/>
                  </a:lnTo>
                  <a:lnTo>
                    <a:pt x="166" y="0"/>
                  </a:lnTo>
                  <a:lnTo>
                    <a:pt x="1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8"/>
            <p:cNvSpPr>
              <a:spLocks noEditPoints="1"/>
            </p:cNvSpPr>
            <p:nvPr/>
          </p:nvSpPr>
          <p:spPr bwMode="auto">
            <a:xfrm>
              <a:off x="8312151" y="5137150"/>
              <a:ext cx="901700" cy="858838"/>
            </a:xfrm>
            <a:custGeom>
              <a:avLst/>
              <a:gdLst>
                <a:gd name="T0" fmla="*/ 1791 w 3406"/>
                <a:gd name="T1" fmla="*/ 1873 h 3247"/>
                <a:gd name="T2" fmla="*/ 1577 w 3406"/>
                <a:gd name="T3" fmla="*/ 1941 h 3247"/>
                <a:gd name="T4" fmla="*/ 2502 w 3406"/>
                <a:gd name="T5" fmla="*/ 218 h 3247"/>
                <a:gd name="T6" fmla="*/ 2225 w 3406"/>
                <a:gd name="T7" fmla="*/ 8 h 3247"/>
                <a:gd name="T8" fmla="*/ 1069 w 3406"/>
                <a:gd name="T9" fmla="*/ 280 h 3247"/>
                <a:gd name="T10" fmla="*/ 6 w 3406"/>
                <a:gd name="T11" fmla="*/ 1338 h 3247"/>
                <a:gd name="T12" fmla="*/ 121 w 3406"/>
                <a:gd name="T13" fmla="*/ 1647 h 3247"/>
                <a:gd name="T14" fmla="*/ 261 w 3406"/>
                <a:gd name="T15" fmla="*/ 2081 h 3247"/>
                <a:gd name="T16" fmla="*/ 272 w 3406"/>
                <a:gd name="T17" fmla="*/ 1841 h 3247"/>
                <a:gd name="T18" fmla="*/ 1158 w 3406"/>
                <a:gd name="T19" fmla="*/ 706 h 3247"/>
                <a:gd name="T20" fmla="*/ 380 w 3406"/>
                <a:gd name="T21" fmla="*/ 2139 h 3247"/>
                <a:gd name="T22" fmla="*/ 952 w 3406"/>
                <a:gd name="T23" fmla="*/ 1363 h 3247"/>
                <a:gd name="T24" fmla="*/ 1310 w 3406"/>
                <a:gd name="T25" fmla="*/ 955 h 3247"/>
                <a:gd name="T26" fmla="*/ 682 w 3406"/>
                <a:gd name="T27" fmla="*/ 1741 h 3247"/>
                <a:gd name="T28" fmla="*/ 451 w 3406"/>
                <a:gd name="T29" fmla="*/ 2197 h 3247"/>
                <a:gd name="T30" fmla="*/ 1268 w 3406"/>
                <a:gd name="T31" fmla="*/ 2043 h 3247"/>
                <a:gd name="T32" fmla="*/ 2027 w 3406"/>
                <a:gd name="T33" fmla="*/ 2272 h 3247"/>
                <a:gd name="T34" fmla="*/ 2315 w 3406"/>
                <a:gd name="T35" fmla="*/ 2483 h 3247"/>
                <a:gd name="T36" fmla="*/ 2701 w 3406"/>
                <a:gd name="T37" fmla="*/ 2768 h 3247"/>
                <a:gd name="T38" fmla="*/ 2628 w 3406"/>
                <a:gd name="T39" fmla="*/ 2745 h 3247"/>
                <a:gd name="T40" fmla="*/ 2803 w 3406"/>
                <a:gd name="T41" fmla="*/ 3247 h 3247"/>
                <a:gd name="T42" fmla="*/ 3126 w 3406"/>
                <a:gd name="T43" fmla="*/ 2463 h 3247"/>
                <a:gd name="T44" fmla="*/ 3387 w 3406"/>
                <a:gd name="T45" fmla="*/ 1947 h 3247"/>
                <a:gd name="T46" fmla="*/ 709 w 3406"/>
                <a:gd name="T47" fmla="*/ 696 h 3247"/>
                <a:gd name="T48" fmla="*/ 779 w 3406"/>
                <a:gd name="T49" fmla="*/ 485 h 3247"/>
                <a:gd name="T50" fmla="*/ 283 w 3406"/>
                <a:gd name="T51" fmla="*/ 935 h 3247"/>
                <a:gd name="T52" fmla="*/ 102 w 3406"/>
                <a:gd name="T53" fmla="*/ 1213 h 3247"/>
                <a:gd name="T54" fmla="*/ 199 w 3406"/>
                <a:gd name="T55" fmla="*/ 1259 h 3247"/>
                <a:gd name="T56" fmla="*/ 315 w 3406"/>
                <a:gd name="T57" fmla="*/ 1502 h 3247"/>
                <a:gd name="T58" fmla="*/ 1062 w 3406"/>
                <a:gd name="T59" fmla="*/ 451 h 3247"/>
                <a:gd name="T60" fmla="*/ 778 w 3406"/>
                <a:gd name="T61" fmla="*/ 1340 h 3247"/>
                <a:gd name="T62" fmla="*/ 1277 w 3406"/>
                <a:gd name="T63" fmla="*/ 250 h 3247"/>
                <a:gd name="T64" fmla="*/ 2581 w 3406"/>
                <a:gd name="T65" fmla="*/ 2059 h 3247"/>
                <a:gd name="T66" fmla="*/ 2921 w 3406"/>
                <a:gd name="T67" fmla="*/ 1170 h 3247"/>
                <a:gd name="T68" fmla="*/ 2798 w 3406"/>
                <a:gd name="T69" fmla="*/ 724 h 3247"/>
                <a:gd name="T70" fmla="*/ 2097 w 3406"/>
                <a:gd name="T71" fmla="*/ 2080 h 3247"/>
                <a:gd name="T72" fmla="*/ 2376 w 3406"/>
                <a:gd name="T73" fmla="*/ 1307 h 3247"/>
                <a:gd name="T74" fmla="*/ 2000 w 3406"/>
                <a:gd name="T75" fmla="*/ 1735 h 3247"/>
                <a:gd name="T76" fmla="*/ 1893 w 3406"/>
                <a:gd name="T77" fmla="*/ 1281 h 3247"/>
                <a:gd name="T78" fmla="*/ 1433 w 3406"/>
                <a:gd name="T79" fmla="*/ 1944 h 3247"/>
                <a:gd name="T80" fmla="*/ 1533 w 3406"/>
                <a:gd name="T81" fmla="*/ 1529 h 3247"/>
                <a:gd name="T82" fmla="*/ 2240 w 3406"/>
                <a:gd name="T83" fmla="*/ 300 h 3247"/>
                <a:gd name="T84" fmla="*/ 2173 w 3406"/>
                <a:gd name="T85" fmla="*/ 85 h 3247"/>
                <a:gd name="T86" fmla="*/ 1424 w 3406"/>
                <a:gd name="T87" fmla="*/ 864 h 3247"/>
                <a:gd name="T88" fmla="*/ 1893 w 3406"/>
                <a:gd name="T89" fmla="*/ 74 h 3247"/>
                <a:gd name="T90" fmla="*/ 906 w 3406"/>
                <a:gd name="T91" fmla="*/ 1668 h 3247"/>
                <a:gd name="T92" fmla="*/ 908 w 3406"/>
                <a:gd name="T93" fmla="*/ 1874 h 3247"/>
                <a:gd name="T94" fmla="*/ 1369 w 3406"/>
                <a:gd name="T95" fmla="*/ 1328 h 3247"/>
                <a:gd name="T96" fmla="*/ 2025 w 3406"/>
                <a:gd name="T97" fmla="*/ 500 h 3247"/>
                <a:gd name="T98" fmla="*/ 1424 w 3406"/>
                <a:gd name="T99" fmla="*/ 1973 h 3247"/>
                <a:gd name="T100" fmla="*/ 2092 w 3406"/>
                <a:gd name="T101" fmla="*/ 2167 h 3247"/>
                <a:gd name="T102" fmla="*/ 2248 w 3406"/>
                <a:gd name="T103" fmla="*/ 2076 h 3247"/>
                <a:gd name="T104" fmla="*/ 2542 w 3406"/>
                <a:gd name="T105" fmla="*/ 1803 h 3247"/>
                <a:gd name="T106" fmla="*/ 2908 w 3406"/>
                <a:gd name="T107" fmla="*/ 1565 h 3247"/>
                <a:gd name="T108" fmla="*/ 3061 w 3406"/>
                <a:gd name="T109" fmla="*/ 1472 h 3247"/>
                <a:gd name="T110" fmla="*/ 3155 w 3406"/>
                <a:gd name="T111" fmla="*/ 1722 h 3247"/>
                <a:gd name="T112" fmla="*/ 2749 w 3406"/>
                <a:gd name="T113" fmla="*/ 2840 h 3247"/>
                <a:gd name="T114" fmla="*/ 2798 w 3406"/>
                <a:gd name="T115" fmla="*/ 3136 h 3247"/>
                <a:gd name="T116" fmla="*/ 2868 w 3406"/>
                <a:gd name="T117" fmla="*/ 2694 h 3247"/>
                <a:gd name="T118" fmla="*/ 2731 w 3406"/>
                <a:gd name="T119" fmla="*/ 2757 h 3247"/>
                <a:gd name="T120" fmla="*/ 3371 w 3406"/>
                <a:gd name="T121" fmla="*/ 1770 h 3247"/>
                <a:gd name="T122" fmla="*/ 3305 w 3406"/>
                <a:gd name="T123" fmla="*/ 1443 h 3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247">
                  <a:moveTo>
                    <a:pt x="3234" y="1212"/>
                  </a:moveTo>
                  <a:lnTo>
                    <a:pt x="3234" y="1212"/>
                  </a:lnTo>
                  <a:lnTo>
                    <a:pt x="3233" y="1209"/>
                  </a:lnTo>
                  <a:lnTo>
                    <a:pt x="3233" y="1209"/>
                  </a:lnTo>
                  <a:lnTo>
                    <a:pt x="3214" y="1181"/>
                  </a:lnTo>
                  <a:lnTo>
                    <a:pt x="3195" y="1152"/>
                  </a:lnTo>
                  <a:lnTo>
                    <a:pt x="3157" y="1096"/>
                  </a:lnTo>
                  <a:lnTo>
                    <a:pt x="3114" y="1042"/>
                  </a:lnTo>
                  <a:lnTo>
                    <a:pt x="3072" y="987"/>
                  </a:lnTo>
                  <a:lnTo>
                    <a:pt x="3028" y="933"/>
                  </a:lnTo>
                  <a:lnTo>
                    <a:pt x="2983" y="880"/>
                  </a:lnTo>
                  <a:lnTo>
                    <a:pt x="2893" y="774"/>
                  </a:lnTo>
                  <a:lnTo>
                    <a:pt x="2850" y="720"/>
                  </a:lnTo>
                  <a:lnTo>
                    <a:pt x="2807" y="665"/>
                  </a:lnTo>
                  <a:lnTo>
                    <a:pt x="2766" y="610"/>
                  </a:lnTo>
                  <a:lnTo>
                    <a:pt x="2726" y="553"/>
                  </a:lnTo>
                  <a:lnTo>
                    <a:pt x="2707" y="523"/>
                  </a:lnTo>
                  <a:lnTo>
                    <a:pt x="2688" y="495"/>
                  </a:lnTo>
                  <a:lnTo>
                    <a:pt x="2671" y="465"/>
                  </a:lnTo>
                  <a:lnTo>
                    <a:pt x="2654" y="435"/>
                  </a:lnTo>
                  <a:lnTo>
                    <a:pt x="2638" y="404"/>
                  </a:lnTo>
                  <a:lnTo>
                    <a:pt x="2624" y="374"/>
                  </a:lnTo>
                  <a:lnTo>
                    <a:pt x="2610" y="342"/>
                  </a:lnTo>
                  <a:lnTo>
                    <a:pt x="2597" y="309"/>
                  </a:lnTo>
                  <a:lnTo>
                    <a:pt x="2597" y="309"/>
                  </a:lnTo>
                  <a:lnTo>
                    <a:pt x="2594" y="305"/>
                  </a:lnTo>
                  <a:lnTo>
                    <a:pt x="2589" y="301"/>
                  </a:lnTo>
                  <a:lnTo>
                    <a:pt x="2583" y="300"/>
                  </a:lnTo>
                  <a:lnTo>
                    <a:pt x="2577" y="300"/>
                  </a:lnTo>
                  <a:lnTo>
                    <a:pt x="2573" y="302"/>
                  </a:lnTo>
                  <a:lnTo>
                    <a:pt x="2569" y="306"/>
                  </a:lnTo>
                  <a:lnTo>
                    <a:pt x="2568" y="312"/>
                  </a:lnTo>
                  <a:lnTo>
                    <a:pt x="2569" y="317"/>
                  </a:lnTo>
                  <a:lnTo>
                    <a:pt x="2569" y="317"/>
                  </a:lnTo>
                  <a:lnTo>
                    <a:pt x="2582" y="351"/>
                  </a:lnTo>
                  <a:lnTo>
                    <a:pt x="2596" y="385"/>
                  </a:lnTo>
                  <a:lnTo>
                    <a:pt x="2610" y="418"/>
                  </a:lnTo>
                  <a:lnTo>
                    <a:pt x="2626" y="450"/>
                  </a:lnTo>
                  <a:lnTo>
                    <a:pt x="2626" y="450"/>
                  </a:lnTo>
                  <a:lnTo>
                    <a:pt x="2622" y="450"/>
                  </a:lnTo>
                  <a:lnTo>
                    <a:pt x="2618" y="451"/>
                  </a:lnTo>
                  <a:lnTo>
                    <a:pt x="2614" y="453"/>
                  </a:lnTo>
                  <a:lnTo>
                    <a:pt x="2610" y="457"/>
                  </a:lnTo>
                  <a:lnTo>
                    <a:pt x="2610" y="457"/>
                  </a:lnTo>
                  <a:lnTo>
                    <a:pt x="2338" y="928"/>
                  </a:lnTo>
                  <a:lnTo>
                    <a:pt x="2067" y="1401"/>
                  </a:lnTo>
                  <a:lnTo>
                    <a:pt x="2067" y="1401"/>
                  </a:lnTo>
                  <a:lnTo>
                    <a:pt x="1929" y="1637"/>
                  </a:lnTo>
                  <a:lnTo>
                    <a:pt x="1791" y="1873"/>
                  </a:lnTo>
                  <a:lnTo>
                    <a:pt x="1791" y="1873"/>
                  </a:lnTo>
                  <a:lnTo>
                    <a:pt x="1776" y="1900"/>
                  </a:lnTo>
                  <a:lnTo>
                    <a:pt x="1752" y="1946"/>
                  </a:lnTo>
                  <a:lnTo>
                    <a:pt x="1704" y="2039"/>
                  </a:lnTo>
                  <a:lnTo>
                    <a:pt x="1691" y="2066"/>
                  </a:lnTo>
                  <a:lnTo>
                    <a:pt x="1689" y="2068"/>
                  </a:lnTo>
                  <a:lnTo>
                    <a:pt x="1692" y="2063"/>
                  </a:lnTo>
                  <a:lnTo>
                    <a:pt x="1761" y="1920"/>
                  </a:lnTo>
                  <a:lnTo>
                    <a:pt x="1761" y="1920"/>
                  </a:lnTo>
                  <a:lnTo>
                    <a:pt x="1811" y="1823"/>
                  </a:lnTo>
                  <a:lnTo>
                    <a:pt x="1861" y="1727"/>
                  </a:lnTo>
                  <a:lnTo>
                    <a:pt x="1912" y="1631"/>
                  </a:lnTo>
                  <a:lnTo>
                    <a:pt x="1966" y="1536"/>
                  </a:lnTo>
                  <a:lnTo>
                    <a:pt x="2073" y="1349"/>
                  </a:lnTo>
                  <a:lnTo>
                    <a:pt x="2180" y="1160"/>
                  </a:lnTo>
                  <a:lnTo>
                    <a:pt x="2232" y="1065"/>
                  </a:lnTo>
                  <a:lnTo>
                    <a:pt x="2283" y="971"/>
                  </a:lnTo>
                  <a:lnTo>
                    <a:pt x="2333" y="875"/>
                  </a:lnTo>
                  <a:lnTo>
                    <a:pt x="2381" y="777"/>
                  </a:lnTo>
                  <a:lnTo>
                    <a:pt x="2404" y="728"/>
                  </a:lnTo>
                  <a:lnTo>
                    <a:pt x="2426" y="679"/>
                  </a:lnTo>
                  <a:lnTo>
                    <a:pt x="2447" y="629"/>
                  </a:lnTo>
                  <a:lnTo>
                    <a:pt x="2468" y="580"/>
                  </a:lnTo>
                  <a:lnTo>
                    <a:pt x="2488" y="528"/>
                  </a:lnTo>
                  <a:lnTo>
                    <a:pt x="2508" y="478"/>
                  </a:lnTo>
                  <a:lnTo>
                    <a:pt x="2527" y="426"/>
                  </a:lnTo>
                  <a:lnTo>
                    <a:pt x="2544" y="374"/>
                  </a:lnTo>
                  <a:lnTo>
                    <a:pt x="2544" y="374"/>
                  </a:lnTo>
                  <a:lnTo>
                    <a:pt x="2544" y="368"/>
                  </a:lnTo>
                  <a:lnTo>
                    <a:pt x="2543" y="362"/>
                  </a:lnTo>
                  <a:lnTo>
                    <a:pt x="2540" y="357"/>
                  </a:lnTo>
                  <a:lnTo>
                    <a:pt x="2535" y="355"/>
                  </a:lnTo>
                  <a:lnTo>
                    <a:pt x="2529" y="354"/>
                  </a:lnTo>
                  <a:lnTo>
                    <a:pt x="2523" y="354"/>
                  </a:lnTo>
                  <a:lnTo>
                    <a:pt x="2519" y="356"/>
                  </a:lnTo>
                  <a:lnTo>
                    <a:pt x="2514" y="361"/>
                  </a:lnTo>
                  <a:lnTo>
                    <a:pt x="2514" y="361"/>
                  </a:lnTo>
                  <a:lnTo>
                    <a:pt x="2392" y="589"/>
                  </a:lnTo>
                  <a:lnTo>
                    <a:pt x="2267" y="815"/>
                  </a:lnTo>
                  <a:lnTo>
                    <a:pt x="2140" y="1041"/>
                  </a:lnTo>
                  <a:lnTo>
                    <a:pt x="2010" y="1264"/>
                  </a:lnTo>
                  <a:lnTo>
                    <a:pt x="2010" y="1264"/>
                  </a:lnTo>
                  <a:lnTo>
                    <a:pt x="1944" y="1377"/>
                  </a:lnTo>
                  <a:lnTo>
                    <a:pt x="1876" y="1488"/>
                  </a:lnTo>
                  <a:lnTo>
                    <a:pt x="1739" y="1710"/>
                  </a:lnTo>
                  <a:lnTo>
                    <a:pt x="1739" y="1710"/>
                  </a:lnTo>
                  <a:lnTo>
                    <a:pt x="1647" y="1859"/>
                  </a:lnTo>
                  <a:lnTo>
                    <a:pt x="1553" y="2006"/>
                  </a:lnTo>
                  <a:lnTo>
                    <a:pt x="1553" y="2006"/>
                  </a:lnTo>
                  <a:lnTo>
                    <a:pt x="1565" y="1974"/>
                  </a:lnTo>
                  <a:lnTo>
                    <a:pt x="1577" y="1941"/>
                  </a:lnTo>
                  <a:lnTo>
                    <a:pt x="1591" y="1909"/>
                  </a:lnTo>
                  <a:lnTo>
                    <a:pt x="1603" y="1878"/>
                  </a:lnTo>
                  <a:lnTo>
                    <a:pt x="1619" y="1845"/>
                  </a:lnTo>
                  <a:lnTo>
                    <a:pt x="1634" y="1814"/>
                  </a:lnTo>
                  <a:lnTo>
                    <a:pt x="1649" y="1783"/>
                  </a:lnTo>
                  <a:lnTo>
                    <a:pt x="1665" y="1752"/>
                  </a:lnTo>
                  <a:lnTo>
                    <a:pt x="1665" y="1752"/>
                  </a:lnTo>
                  <a:lnTo>
                    <a:pt x="1715" y="1655"/>
                  </a:lnTo>
                  <a:lnTo>
                    <a:pt x="1766" y="1559"/>
                  </a:lnTo>
                  <a:lnTo>
                    <a:pt x="1819" y="1465"/>
                  </a:lnTo>
                  <a:lnTo>
                    <a:pt x="1873" y="1371"/>
                  </a:lnTo>
                  <a:lnTo>
                    <a:pt x="1983" y="1185"/>
                  </a:lnTo>
                  <a:lnTo>
                    <a:pt x="2093" y="999"/>
                  </a:lnTo>
                  <a:lnTo>
                    <a:pt x="2147" y="906"/>
                  </a:lnTo>
                  <a:lnTo>
                    <a:pt x="2199" y="811"/>
                  </a:lnTo>
                  <a:lnTo>
                    <a:pt x="2251" y="718"/>
                  </a:lnTo>
                  <a:lnTo>
                    <a:pt x="2299" y="622"/>
                  </a:lnTo>
                  <a:lnTo>
                    <a:pt x="2322" y="573"/>
                  </a:lnTo>
                  <a:lnTo>
                    <a:pt x="2345" y="525"/>
                  </a:lnTo>
                  <a:lnTo>
                    <a:pt x="2368" y="474"/>
                  </a:lnTo>
                  <a:lnTo>
                    <a:pt x="2389" y="425"/>
                  </a:lnTo>
                  <a:lnTo>
                    <a:pt x="2409" y="375"/>
                  </a:lnTo>
                  <a:lnTo>
                    <a:pt x="2429" y="324"/>
                  </a:lnTo>
                  <a:lnTo>
                    <a:pt x="2447" y="273"/>
                  </a:lnTo>
                  <a:lnTo>
                    <a:pt x="2465" y="221"/>
                  </a:lnTo>
                  <a:lnTo>
                    <a:pt x="2465" y="221"/>
                  </a:lnTo>
                  <a:lnTo>
                    <a:pt x="2477" y="234"/>
                  </a:lnTo>
                  <a:lnTo>
                    <a:pt x="2489" y="247"/>
                  </a:lnTo>
                  <a:lnTo>
                    <a:pt x="2501" y="261"/>
                  </a:lnTo>
                  <a:lnTo>
                    <a:pt x="2513" y="275"/>
                  </a:lnTo>
                  <a:lnTo>
                    <a:pt x="2523" y="291"/>
                  </a:lnTo>
                  <a:lnTo>
                    <a:pt x="2533" y="307"/>
                  </a:lnTo>
                  <a:lnTo>
                    <a:pt x="2543" y="323"/>
                  </a:lnTo>
                  <a:lnTo>
                    <a:pt x="2551" y="341"/>
                  </a:lnTo>
                  <a:lnTo>
                    <a:pt x="2551" y="341"/>
                  </a:lnTo>
                  <a:lnTo>
                    <a:pt x="2555" y="344"/>
                  </a:lnTo>
                  <a:lnTo>
                    <a:pt x="2557" y="346"/>
                  </a:lnTo>
                  <a:lnTo>
                    <a:pt x="2561" y="346"/>
                  </a:lnTo>
                  <a:lnTo>
                    <a:pt x="2564" y="344"/>
                  </a:lnTo>
                  <a:lnTo>
                    <a:pt x="2567" y="342"/>
                  </a:lnTo>
                  <a:lnTo>
                    <a:pt x="2569" y="339"/>
                  </a:lnTo>
                  <a:lnTo>
                    <a:pt x="2569" y="335"/>
                  </a:lnTo>
                  <a:lnTo>
                    <a:pt x="2569" y="330"/>
                  </a:lnTo>
                  <a:lnTo>
                    <a:pt x="2569" y="330"/>
                  </a:lnTo>
                  <a:lnTo>
                    <a:pt x="2560" y="310"/>
                  </a:lnTo>
                  <a:lnTo>
                    <a:pt x="2549" y="289"/>
                  </a:lnTo>
                  <a:lnTo>
                    <a:pt x="2539" y="271"/>
                  </a:lnTo>
                  <a:lnTo>
                    <a:pt x="2527" y="252"/>
                  </a:lnTo>
                  <a:lnTo>
                    <a:pt x="2515" y="234"/>
                  </a:lnTo>
                  <a:lnTo>
                    <a:pt x="2502" y="218"/>
                  </a:lnTo>
                  <a:lnTo>
                    <a:pt x="2488" y="202"/>
                  </a:lnTo>
                  <a:lnTo>
                    <a:pt x="2475" y="186"/>
                  </a:lnTo>
                  <a:lnTo>
                    <a:pt x="2475" y="186"/>
                  </a:lnTo>
                  <a:lnTo>
                    <a:pt x="2486" y="152"/>
                  </a:lnTo>
                  <a:lnTo>
                    <a:pt x="2496" y="117"/>
                  </a:lnTo>
                  <a:lnTo>
                    <a:pt x="2496" y="117"/>
                  </a:lnTo>
                  <a:lnTo>
                    <a:pt x="2496" y="111"/>
                  </a:lnTo>
                  <a:lnTo>
                    <a:pt x="2495" y="106"/>
                  </a:lnTo>
                  <a:lnTo>
                    <a:pt x="2492" y="102"/>
                  </a:lnTo>
                  <a:lnTo>
                    <a:pt x="2487" y="99"/>
                  </a:lnTo>
                  <a:lnTo>
                    <a:pt x="2481" y="97"/>
                  </a:lnTo>
                  <a:lnTo>
                    <a:pt x="2477" y="99"/>
                  </a:lnTo>
                  <a:lnTo>
                    <a:pt x="2471" y="101"/>
                  </a:lnTo>
                  <a:lnTo>
                    <a:pt x="2467" y="106"/>
                  </a:lnTo>
                  <a:lnTo>
                    <a:pt x="2467" y="106"/>
                  </a:lnTo>
                  <a:lnTo>
                    <a:pt x="2438" y="151"/>
                  </a:lnTo>
                  <a:lnTo>
                    <a:pt x="2438" y="151"/>
                  </a:lnTo>
                  <a:lnTo>
                    <a:pt x="2419" y="136"/>
                  </a:lnTo>
                  <a:lnTo>
                    <a:pt x="2398" y="122"/>
                  </a:lnTo>
                  <a:lnTo>
                    <a:pt x="2398" y="122"/>
                  </a:lnTo>
                  <a:lnTo>
                    <a:pt x="2399" y="122"/>
                  </a:lnTo>
                  <a:lnTo>
                    <a:pt x="2399" y="122"/>
                  </a:lnTo>
                  <a:lnTo>
                    <a:pt x="2401" y="118"/>
                  </a:lnTo>
                  <a:lnTo>
                    <a:pt x="2402" y="116"/>
                  </a:lnTo>
                  <a:lnTo>
                    <a:pt x="2402" y="110"/>
                  </a:lnTo>
                  <a:lnTo>
                    <a:pt x="2399" y="104"/>
                  </a:lnTo>
                  <a:lnTo>
                    <a:pt x="2395" y="101"/>
                  </a:lnTo>
                  <a:lnTo>
                    <a:pt x="2390" y="99"/>
                  </a:lnTo>
                  <a:lnTo>
                    <a:pt x="2384" y="97"/>
                  </a:lnTo>
                  <a:lnTo>
                    <a:pt x="2378" y="97"/>
                  </a:lnTo>
                  <a:lnTo>
                    <a:pt x="2372" y="101"/>
                  </a:lnTo>
                  <a:lnTo>
                    <a:pt x="2372" y="101"/>
                  </a:lnTo>
                  <a:lnTo>
                    <a:pt x="2369" y="104"/>
                  </a:lnTo>
                  <a:lnTo>
                    <a:pt x="2369" y="104"/>
                  </a:lnTo>
                  <a:lnTo>
                    <a:pt x="2340" y="89"/>
                  </a:lnTo>
                  <a:lnTo>
                    <a:pt x="2309" y="75"/>
                  </a:lnTo>
                  <a:lnTo>
                    <a:pt x="2278" y="63"/>
                  </a:lnTo>
                  <a:lnTo>
                    <a:pt x="2246" y="53"/>
                  </a:lnTo>
                  <a:lnTo>
                    <a:pt x="2246" y="53"/>
                  </a:lnTo>
                  <a:lnTo>
                    <a:pt x="2258" y="21"/>
                  </a:lnTo>
                  <a:lnTo>
                    <a:pt x="2258" y="21"/>
                  </a:lnTo>
                  <a:lnTo>
                    <a:pt x="2258" y="18"/>
                  </a:lnTo>
                  <a:lnTo>
                    <a:pt x="2259" y="14"/>
                  </a:lnTo>
                  <a:lnTo>
                    <a:pt x="2257" y="8"/>
                  </a:lnTo>
                  <a:lnTo>
                    <a:pt x="2253" y="5"/>
                  </a:lnTo>
                  <a:lnTo>
                    <a:pt x="2247" y="1"/>
                  </a:lnTo>
                  <a:lnTo>
                    <a:pt x="2241" y="0"/>
                  </a:lnTo>
                  <a:lnTo>
                    <a:pt x="2235" y="0"/>
                  </a:lnTo>
                  <a:lnTo>
                    <a:pt x="2230" y="4"/>
                  </a:lnTo>
                  <a:lnTo>
                    <a:pt x="2225" y="8"/>
                  </a:lnTo>
                  <a:lnTo>
                    <a:pt x="2225" y="8"/>
                  </a:lnTo>
                  <a:lnTo>
                    <a:pt x="2202" y="42"/>
                  </a:lnTo>
                  <a:lnTo>
                    <a:pt x="2202" y="42"/>
                  </a:lnTo>
                  <a:lnTo>
                    <a:pt x="2161" y="35"/>
                  </a:lnTo>
                  <a:lnTo>
                    <a:pt x="2117" y="30"/>
                  </a:lnTo>
                  <a:lnTo>
                    <a:pt x="2074" y="26"/>
                  </a:lnTo>
                  <a:lnTo>
                    <a:pt x="2029" y="25"/>
                  </a:lnTo>
                  <a:lnTo>
                    <a:pt x="2029" y="25"/>
                  </a:lnTo>
                  <a:lnTo>
                    <a:pt x="2027" y="21"/>
                  </a:lnTo>
                  <a:lnTo>
                    <a:pt x="2024" y="19"/>
                  </a:lnTo>
                  <a:lnTo>
                    <a:pt x="2020" y="17"/>
                  </a:lnTo>
                  <a:lnTo>
                    <a:pt x="2017" y="15"/>
                  </a:lnTo>
                  <a:lnTo>
                    <a:pt x="2012" y="17"/>
                  </a:lnTo>
                  <a:lnTo>
                    <a:pt x="2008" y="18"/>
                  </a:lnTo>
                  <a:lnTo>
                    <a:pt x="2005" y="20"/>
                  </a:lnTo>
                  <a:lnTo>
                    <a:pt x="2001" y="25"/>
                  </a:lnTo>
                  <a:lnTo>
                    <a:pt x="2001" y="25"/>
                  </a:lnTo>
                  <a:lnTo>
                    <a:pt x="2000" y="25"/>
                  </a:lnTo>
                  <a:lnTo>
                    <a:pt x="2000" y="25"/>
                  </a:lnTo>
                  <a:lnTo>
                    <a:pt x="1960" y="26"/>
                  </a:lnTo>
                  <a:lnTo>
                    <a:pt x="1921" y="28"/>
                  </a:lnTo>
                  <a:lnTo>
                    <a:pt x="1880" y="33"/>
                  </a:lnTo>
                  <a:lnTo>
                    <a:pt x="1838" y="38"/>
                  </a:lnTo>
                  <a:lnTo>
                    <a:pt x="1797" y="44"/>
                  </a:lnTo>
                  <a:lnTo>
                    <a:pt x="1754" y="51"/>
                  </a:lnTo>
                  <a:lnTo>
                    <a:pt x="1712" y="59"/>
                  </a:lnTo>
                  <a:lnTo>
                    <a:pt x="1670" y="68"/>
                  </a:lnTo>
                  <a:lnTo>
                    <a:pt x="1670" y="68"/>
                  </a:lnTo>
                  <a:lnTo>
                    <a:pt x="1678" y="38"/>
                  </a:lnTo>
                  <a:lnTo>
                    <a:pt x="1678" y="38"/>
                  </a:lnTo>
                  <a:lnTo>
                    <a:pt x="1678" y="31"/>
                  </a:lnTo>
                  <a:lnTo>
                    <a:pt x="1677" y="26"/>
                  </a:lnTo>
                  <a:lnTo>
                    <a:pt x="1674" y="23"/>
                  </a:lnTo>
                  <a:lnTo>
                    <a:pt x="1670" y="20"/>
                  </a:lnTo>
                  <a:lnTo>
                    <a:pt x="1664" y="19"/>
                  </a:lnTo>
                  <a:lnTo>
                    <a:pt x="1660" y="19"/>
                  </a:lnTo>
                  <a:lnTo>
                    <a:pt x="1655" y="21"/>
                  </a:lnTo>
                  <a:lnTo>
                    <a:pt x="1650" y="26"/>
                  </a:lnTo>
                  <a:lnTo>
                    <a:pt x="1650" y="26"/>
                  </a:lnTo>
                  <a:lnTo>
                    <a:pt x="1630" y="54"/>
                  </a:lnTo>
                  <a:lnTo>
                    <a:pt x="1610" y="82"/>
                  </a:lnTo>
                  <a:lnTo>
                    <a:pt x="1610" y="82"/>
                  </a:lnTo>
                  <a:lnTo>
                    <a:pt x="1568" y="94"/>
                  </a:lnTo>
                  <a:lnTo>
                    <a:pt x="1527" y="104"/>
                  </a:lnTo>
                  <a:lnTo>
                    <a:pt x="1445" y="130"/>
                  </a:lnTo>
                  <a:lnTo>
                    <a:pt x="1365" y="157"/>
                  </a:lnTo>
                  <a:lnTo>
                    <a:pt x="1286" y="186"/>
                  </a:lnTo>
                  <a:lnTo>
                    <a:pt x="1210" y="217"/>
                  </a:lnTo>
                  <a:lnTo>
                    <a:pt x="1138" y="248"/>
                  </a:lnTo>
                  <a:lnTo>
                    <a:pt x="1069" y="280"/>
                  </a:lnTo>
                  <a:lnTo>
                    <a:pt x="1003" y="310"/>
                  </a:lnTo>
                  <a:lnTo>
                    <a:pt x="1003" y="310"/>
                  </a:lnTo>
                  <a:lnTo>
                    <a:pt x="1004" y="306"/>
                  </a:lnTo>
                  <a:lnTo>
                    <a:pt x="1003" y="301"/>
                  </a:lnTo>
                  <a:lnTo>
                    <a:pt x="1001" y="296"/>
                  </a:lnTo>
                  <a:lnTo>
                    <a:pt x="998" y="294"/>
                  </a:lnTo>
                  <a:lnTo>
                    <a:pt x="994" y="292"/>
                  </a:lnTo>
                  <a:lnTo>
                    <a:pt x="989" y="291"/>
                  </a:lnTo>
                  <a:lnTo>
                    <a:pt x="985" y="292"/>
                  </a:lnTo>
                  <a:lnTo>
                    <a:pt x="981" y="295"/>
                  </a:lnTo>
                  <a:lnTo>
                    <a:pt x="981" y="295"/>
                  </a:lnTo>
                  <a:lnTo>
                    <a:pt x="947" y="340"/>
                  </a:lnTo>
                  <a:lnTo>
                    <a:pt x="947" y="340"/>
                  </a:lnTo>
                  <a:lnTo>
                    <a:pt x="886" y="372"/>
                  </a:lnTo>
                  <a:lnTo>
                    <a:pt x="832" y="403"/>
                  </a:lnTo>
                  <a:lnTo>
                    <a:pt x="832" y="403"/>
                  </a:lnTo>
                  <a:lnTo>
                    <a:pt x="776" y="438"/>
                  </a:lnTo>
                  <a:lnTo>
                    <a:pt x="717" y="474"/>
                  </a:lnTo>
                  <a:lnTo>
                    <a:pt x="659" y="514"/>
                  </a:lnTo>
                  <a:lnTo>
                    <a:pt x="600" y="556"/>
                  </a:lnTo>
                  <a:lnTo>
                    <a:pt x="541" y="601"/>
                  </a:lnTo>
                  <a:lnTo>
                    <a:pt x="482" y="646"/>
                  </a:lnTo>
                  <a:lnTo>
                    <a:pt x="425" y="694"/>
                  </a:lnTo>
                  <a:lnTo>
                    <a:pt x="367" y="745"/>
                  </a:lnTo>
                  <a:lnTo>
                    <a:pt x="312" y="796"/>
                  </a:lnTo>
                  <a:lnTo>
                    <a:pt x="260" y="850"/>
                  </a:lnTo>
                  <a:lnTo>
                    <a:pt x="235" y="877"/>
                  </a:lnTo>
                  <a:lnTo>
                    <a:pt x="211" y="904"/>
                  </a:lnTo>
                  <a:lnTo>
                    <a:pt x="186" y="932"/>
                  </a:lnTo>
                  <a:lnTo>
                    <a:pt x="164" y="960"/>
                  </a:lnTo>
                  <a:lnTo>
                    <a:pt x="142" y="988"/>
                  </a:lnTo>
                  <a:lnTo>
                    <a:pt x="121" y="1017"/>
                  </a:lnTo>
                  <a:lnTo>
                    <a:pt x="101" y="1045"/>
                  </a:lnTo>
                  <a:lnTo>
                    <a:pt x="82" y="1075"/>
                  </a:lnTo>
                  <a:lnTo>
                    <a:pt x="63" y="1104"/>
                  </a:lnTo>
                  <a:lnTo>
                    <a:pt x="47" y="1133"/>
                  </a:lnTo>
                  <a:lnTo>
                    <a:pt x="32" y="1163"/>
                  </a:lnTo>
                  <a:lnTo>
                    <a:pt x="18" y="1193"/>
                  </a:lnTo>
                  <a:lnTo>
                    <a:pt x="18" y="1193"/>
                  </a:lnTo>
                  <a:lnTo>
                    <a:pt x="11" y="1209"/>
                  </a:lnTo>
                  <a:lnTo>
                    <a:pt x="6" y="1227"/>
                  </a:lnTo>
                  <a:lnTo>
                    <a:pt x="2" y="1244"/>
                  </a:lnTo>
                  <a:lnTo>
                    <a:pt x="1" y="1262"/>
                  </a:lnTo>
                  <a:lnTo>
                    <a:pt x="0" y="1281"/>
                  </a:lnTo>
                  <a:lnTo>
                    <a:pt x="1" y="1299"/>
                  </a:lnTo>
                  <a:lnTo>
                    <a:pt x="4" y="1318"/>
                  </a:lnTo>
                  <a:lnTo>
                    <a:pt x="6" y="1337"/>
                  </a:lnTo>
                  <a:lnTo>
                    <a:pt x="6" y="1337"/>
                  </a:lnTo>
                  <a:lnTo>
                    <a:pt x="6" y="1338"/>
                  </a:lnTo>
                  <a:lnTo>
                    <a:pt x="6" y="1338"/>
                  </a:lnTo>
                  <a:lnTo>
                    <a:pt x="4" y="1340"/>
                  </a:lnTo>
                  <a:lnTo>
                    <a:pt x="2" y="1344"/>
                  </a:lnTo>
                  <a:lnTo>
                    <a:pt x="2" y="1346"/>
                  </a:lnTo>
                  <a:lnTo>
                    <a:pt x="4" y="1350"/>
                  </a:lnTo>
                  <a:lnTo>
                    <a:pt x="6" y="1354"/>
                  </a:lnTo>
                  <a:lnTo>
                    <a:pt x="11" y="1358"/>
                  </a:lnTo>
                  <a:lnTo>
                    <a:pt x="11" y="1358"/>
                  </a:lnTo>
                  <a:lnTo>
                    <a:pt x="18" y="1383"/>
                  </a:lnTo>
                  <a:lnTo>
                    <a:pt x="25" y="1407"/>
                  </a:lnTo>
                  <a:lnTo>
                    <a:pt x="33" y="1432"/>
                  </a:lnTo>
                  <a:lnTo>
                    <a:pt x="42" y="1455"/>
                  </a:lnTo>
                  <a:lnTo>
                    <a:pt x="42" y="1455"/>
                  </a:lnTo>
                  <a:lnTo>
                    <a:pt x="42" y="1465"/>
                  </a:lnTo>
                  <a:lnTo>
                    <a:pt x="42" y="1475"/>
                  </a:lnTo>
                  <a:lnTo>
                    <a:pt x="42" y="1475"/>
                  </a:lnTo>
                  <a:lnTo>
                    <a:pt x="43" y="1477"/>
                  </a:lnTo>
                  <a:lnTo>
                    <a:pt x="46" y="1479"/>
                  </a:lnTo>
                  <a:lnTo>
                    <a:pt x="48" y="1477"/>
                  </a:lnTo>
                  <a:lnTo>
                    <a:pt x="50" y="1475"/>
                  </a:lnTo>
                  <a:lnTo>
                    <a:pt x="50" y="1475"/>
                  </a:lnTo>
                  <a:lnTo>
                    <a:pt x="70" y="1521"/>
                  </a:lnTo>
                  <a:lnTo>
                    <a:pt x="70" y="1521"/>
                  </a:lnTo>
                  <a:lnTo>
                    <a:pt x="70" y="1542"/>
                  </a:lnTo>
                  <a:lnTo>
                    <a:pt x="70" y="1562"/>
                  </a:lnTo>
                  <a:lnTo>
                    <a:pt x="71" y="1583"/>
                  </a:lnTo>
                  <a:lnTo>
                    <a:pt x="73" y="1603"/>
                  </a:lnTo>
                  <a:lnTo>
                    <a:pt x="73" y="1603"/>
                  </a:lnTo>
                  <a:lnTo>
                    <a:pt x="67" y="1612"/>
                  </a:lnTo>
                  <a:lnTo>
                    <a:pt x="67" y="1612"/>
                  </a:lnTo>
                  <a:lnTo>
                    <a:pt x="64" y="1616"/>
                  </a:lnTo>
                  <a:lnTo>
                    <a:pt x="64" y="1619"/>
                  </a:lnTo>
                  <a:lnTo>
                    <a:pt x="64" y="1621"/>
                  </a:lnTo>
                  <a:lnTo>
                    <a:pt x="67" y="1625"/>
                  </a:lnTo>
                  <a:lnTo>
                    <a:pt x="68" y="1627"/>
                  </a:lnTo>
                  <a:lnTo>
                    <a:pt x="70" y="1628"/>
                  </a:lnTo>
                  <a:lnTo>
                    <a:pt x="77" y="1631"/>
                  </a:lnTo>
                  <a:lnTo>
                    <a:pt x="77" y="1631"/>
                  </a:lnTo>
                  <a:lnTo>
                    <a:pt x="78" y="1642"/>
                  </a:lnTo>
                  <a:lnTo>
                    <a:pt x="81" y="1654"/>
                  </a:lnTo>
                  <a:lnTo>
                    <a:pt x="81" y="1654"/>
                  </a:lnTo>
                  <a:lnTo>
                    <a:pt x="82" y="1658"/>
                  </a:lnTo>
                  <a:lnTo>
                    <a:pt x="83" y="1660"/>
                  </a:lnTo>
                  <a:lnTo>
                    <a:pt x="89" y="1664"/>
                  </a:lnTo>
                  <a:lnTo>
                    <a:pt x="92" y="1665"/>
                  </a:lnTo>
                  <a:lnTo>
                    <a:pt x="95" y="1666"/>
                  </a:lnTo>
                  <a:lnTo>
                    <a:pt x="98" y="1665"/>
                  </a:lnTo>
                  <a:lnTo>
                    <a:pt x="102" y="1664"/>
                  </a:lnTo>
                  <a:lnTo>
                    <a:pt x="102" y="1664"/>
                  </a:lnTo>
                  <a:lnTo>
                    <a:pt x="121" y="1647"/>
                  </a:lnTo>
                  <a:lnTo>
                    <a:pt x="121" y="1647"/>
                  </a:lnTo>
                  <a:lnTo>
                    <a:pt x="130" y="1675"/>
                  </a:lnTo>
                  <a:lnTo>
                    <a:pt x="130" y="1675"/>
                  </a:lnTo>
                  <a:lnTo>
                    <a:pt x="122" y="1709"/>
                  </a:lnTo>
                  <a:lnTo>
                    <a:pt x="115" y="1743"/>
                  </a:lnTo>
                  <a:lnTo>
                    <a:pt x="115" y="1743"/>
                  </a:lnTo>
                  <a:lnTo>
                    <a:pt x="115" y="1748"/>
                  </a:lnTo>
                  <a:lnTo>
                    <a:pt x="116" y="1751"/>
                  </a:lnTo>
                  <a:lnTo>
                    <a:pt x="118" y="1755"/>
                  </a:lnTo>
                  <a:lnTo>
                    <a:pt x="121" y="1757"/>
                  </a:lnTo>
                  <a:lnTo>
                    <a:pt x="124" y="1759"/>
                  </a:lnTo>
                  <a:lnTo>
                    <a:pt x="128" y="1759"/>
                  </a:lnTo>
                  <a:lnTo>
                    <a:pt x="131" y="1758"/>
                  </a:lnTo>
                  <a:lnTo>
                    <a:pt x="135" y="1756"/>
                  </a:lnTo>
                  <a:lnTo>
                    <a:pt x="135" y="1756"/>
                  </a:lnTo>
                  <a:lnTo>
                    <a:pt x="145" y="1743"/>
                  </a:lnTo>
                  <a:lnTo>
                    <a:pt x="145" y="1743"/>
                  </a:lnTo>
                  <a:lnTo>
                    <a:pt x="151" y="1778"/>
                  </a:lnTo>
                  <a:lnTo>
                    <a:pt x="156" y="1812"/>
                  </a:lnTo>
                  <a:lnTo>
                    <a:pt x="164" y="1879"/>
                  </a:lnTo>
                  <a:lnTo>
                    <a:pt x="172" y="1943"/>
                  </a:lnTo>
                  <a:lnTo>
                    <a:pt x="177" y="1975"/>
                  </a:lnTo>
                  <a:lnTo>
                    <a:pt x="181" y="2005"/>
                  </a:lnTo>
                  <a:lnTo>
                    <a:pt x="188" y="2036"/>
                  </a:lnTo>
                  <a:lnTo>
                    <a:pt x="197" y="2066"/>
                  </a:lnTo>
                  <a:lnTo>
                    <a:pt x="207" y="2095"/>
                  </a:lnTo>
                  <a:lnTo>
                    <a:pt x="220" y="2125"/>
                  </a:lnTo>
                  <a:lnTo>
                    <a:pt x="236" y="2153"/>
                  </a:lnTo>
                  <a:lnTo>
                    <a:pt x="245" y="2167"/>
                  </a:lnTo>
                  <a:lnTo>
                    <a:pt x="254" y="2182"/>
                  </a:lnTo>
                  <a:lnTo>
                    <a:pt x="265" y="2196"/>
                  </a:lnTo>
                  <a:lnTo>
                    <a:pt x="276" y="2210"/>
                  </a:lnTo>
                  <a:lnTo>
                    <a:pt x="289" y="2224"/>
                  </a:lnTo>
                  <a:lnTo>
                    <a:pt x="302" y="2238"/>
                  </a:lnTo>
                  <a:lnTo>
                    <a:pt x="302" y="2238"/>
                  </a:lnTo>
                  <a:lnTo>
                    <a:pt x="307" y="2241"/>
                  </a:lnTo>
                  <a:lnTo>
                    <a:pt x="311" y="2242"/>
                  </a:lnTo>
                  <a:lnTo>
                    <a:pt x="315" y="2241"/>
                  </a:lnTo>
                  <a:lnTo>
                    <a:pt x="318" y="2238"/>
                  </a:lnTo>
                  <a:lnTo>
                    <a:pt x="321" y="2235"/>
                  </a:lnTo>
                  <a:lnTo>
                    <a:pt x="322" y="2230"/>
                  </a:lnTo>
                  <a:lnTo>
                    <a:pt x="322" y="2225"/>
                  </a:lnTo>
                  <a:lnTo>
                    <a:pt x="320" y="2221"/>
                  </a:lnTo>
                  <a:lnTo>
                    <a:pt x="320" y="2221"/>
                  </a:lnTo>
                  <a:lnTo>
                    <a:pt x="309" y="2207"/>
                  </a:lnTo>
                  <a:lnTo>
                    <a:pt x="298" y="2190"/>
                  </a:lnTo>
                  <a:lnTo>
                    <a:pt x="290" y="2171"/>
                  </a:lnTo>
                  <a:lnTo>
                    <a:pt x="282" y="2152"/>
                  </a:lnTo>
                  <a:lnTo>
                    <a:pt x="274" y="2129"/>
                  </a:lnTo>
                  <a:lnTo>
                    <a:pt x="268" y="2106"/>
                  </a:lnTo>
                  <a:lnTo>
                    <a:pt x="261" y="2081"/>
                  </a:lnTo>
                  <a:lnTo>
                    <a:pt x="255" y="2054"/>
                  </a:lnTo>
                  <a:lnTo>
                    <a:pt x="245" y="2001"/>
                  </a:lnTo>
                  <a:lnTo>
                    <a:pt x="236" y="1946"/>
                  </a:lnTo>
                  <a:lnTo>
                    <a:pt x="219" y="1834"/>
                  </a:lnTo>
                  <a:lnTo>
                    <a:pt x="219" y="1834"/>
                  </a:lnTo>
                  <a:lnTo>
                    <a:pt x="219" y="1834"/>
                  </a:lnTo>
                  <a:lnTo>
                    <a:pt x="219" y="1834"/>
                  </a:lnTo>
                  <a:lnTo>
                    <a:pt x="324" y="1659"/>
                  </a:lnTo>
                  <a:lnTo>
                    <a:pt x="428" y="1482"/>
                  </a:lnTo>
                  <a:lnTo>
                    <a:pt x="533" y="1304"/>
                  </a:lnTo>
                  <a:lnTo>
                    <a:pt x="637" y="1129"/>
                  </a:lnTo>
                  <a:lnTo>
                    <a:pt x="637" y="1129"/>
                  </a:lnTo>
                  <a:lnTo>
                    <a:pt x="666" y="1083"/>
                  </a:lnTo>
                  <a:lnTo>
                    <a:pt x="699" y="1035"/>
                  </a:lnTo>
                  <a:lnTo>
                    <a:pt x="734" y="986"/>
                  </a:lnTo>
                  <a:lnTo>
                    <a:pt x="772" y="934"/>
                  </a:lnTo>
                  <a:lnTo>
                    <a:pt x="813" y="883"/>
                  </a:lnTo>
                  <a:lnTo>
                    <a:pt x="854" y="830"/>
                  </a:lnTo>
                  <a:lnTo>
                    <a:pt x="939" y="725"/>
                  </a:lnTo>
                  <a:lnTo>
                    <a:pt x="1021" y="623"/>
                  </a:lnTo>
                  <a:lnTo>
                    <a:pt x="1058" y="574"/>
                  </a:lnTo>
                  <a:lnTo>
                    <a:pt x="1094" y="526"/>
                  </a:lnTo>
                  <a:lnTo>
                    <a:pt x="1126" y="480"/>
                  </a:lnTo>
                  <a:lnTo>
                    <a:pt x="1154" y="438"/>
                  </a:lnTo>
                  <a:lnTo>
                    <a:pt x="1176" y="398"/>
                  </a:lnTo>
                  <a:lnTo>
                    <a:pt x="1187" y="379"/>
                  </a:lnTo>
                  <a:lnTo>
                    <a:pt x="1195" y="362"/>
                  </a:lnTo>
                  <a:lnTo>
                    <a:pt x="1195" y="362"/>
                  </a:lnTo>
                  <a:lnTo>
                    <a:pt x="1179" y="399"/>
                  </a:lnTo>
                  <a:lnTo>
                    <a:pt x="1161" y="436"/>
                  </a:lnTo>
                  <a:lnTo>
                    <a:pt x="1126" y="507"/>
                  </a:lnTo>
                  <a:lnTo>
                    <a:pt x="1088" y="577"/>
                  </a:lnTo>
                  <a:lnTo>
                    <a:pt x="1049" y="648"/>
                  </a:lnTo>
                  <a:lnTo>
                    <a:pt x="1008" y="715"/>
                  </a:lnTo>
                  <a:lnTo>
                    <a:pt x="964" y="783"/>
                  </a:lnTo>
                  <a:lnTo>
                    <a:pt x="921" y="850"/>
                  </a:lnTo>
                  <a:lnTo>
                    <a:pt x="877" y="917"/>
                  </a:lnTo>
                  <a:lnTo>
                    <a:pt x="785" y="1048"/>
                  </a:lnTo>
                  <a:lnTo>
                    <a:pt x="693" y="1179"/>
                  </a:lnTo>
                  <a:lnTo>
                    <a:pt x="602" y="1311"/>
                  </a:lnTo>
                  <a:lnTo>
                    <a:pt x="556" y="1377"/>
                  </a:lnTo>
                  <a:lnTo>
                    <a:pt x="511" y="1443"/>
                  </a:lnTo>
                  <a:lnTo>
                    <a:pt x="511" y="1443"/>
                  </a:lnTo>
                  <a:lnTo>
                    <a:pt x="473" y="1502"/>
                  </a:lnTo>
                  <a:lnTo>
                    <a:pt x="435" y="1562"/>
                  </a:lnTo>
                  <a:lnTo>
                    <a:pt x="398" y="1621"/>
                  </a:lnTo>
                  <a:lnTo>
                    <a:pt x="362" y="1682"/>
                  </a:lnTo>
                  <a:lnTo>
                    <a:pt x="362" y="1682"/>
                  </a:lnTo>
                  <a:lnTo>
                    <a:pt x="289" y="1810"/>
                  </a:lnTo>
                  <a:lnTo>
                    <a:pt x="272" y="1841"/>
                  </a:lnTo>
                  <a:lnTo>
                    <a:pt x="265" y="1857"/>
                  </a:lnTo>
                  <a:lnTo>
                    <a:pt x="265" y="1858"/>
                  </a:lnTo>
                  <a:lnTo>
                    <a:pt x="267" y="1857"/>
                  </a:lnTo>
                  <a:lnTo>
                    <a:pt x="276" y="1846"/>
                  </a:lnTo>
                  <a:lnTo>
                    <a:pt x="308" y="1800"/>
                  </a:lnTo>
                  <a:lnTo>
                    <a:pt x="308" y="1800"/>
                  </a:lnTo>
                  <a:lnTo>
                    <a:pt x="273" y="1875"/>
                  </a:lnTo>
                  <a:lnTo>
                    <a:pt x="255" y="1913"/>
                  </a:lnTo>
                  <a:lnTo>
                    <a:pt x="240" y="1951"/>
                  </a:lnTo>
                  <a:lnTo>
                    <a:pt x="240" y="1951"/>
                  </a:lnTo>
                  <a:lnTo>
                    <a:pt x="239" y="1954"/>
                  </a:lnTo>
                  <a:lnTo>
                    <a:pt x="239" y="1957"/>
                  </a:lnTo>
                  <a:lnTo>
                    <a:pt x="240" y="1962"/>
                  </a:lnTo>
                  <a:lnTo>
                    <a:pt x="243" y="1967"/>
                  </a:lnTo>
                  <a:lnTo>
                    <a:pt x="249" y="1969"/>
                  </a:lnTo>
                  <a:lnTo>
                    <a:pt x="255" y="1969"/>
                  </a:lnTo>
                  <a:lnTo>
                    <a:pt x="260" y="1968"/>
                  </a:lnTo>
                  <a:lnTo>
                    <a:pt x="266" y="1964"/>
                  </a:lnTo>
                  <a:lnTo>
                    <a:pt x="269" y="1960"/>
                  </a:lnTo>
                  <a:lnTo>
                    <a:pt x="269" y="1960"/>
                  </a:lnTo>
                  <a:lnTo>
                    <a:pt x="291" y="1906"/>
                  </a:lnTo>
                  <a:lnTo>
                    <a:pt x="315" y="1852"/>
                  </a:lnTo>
                  <a:lnTo>
                    <a:pt x="339" y="1800"/>
                  </a:lnTo>
                  <a:lnTo>
                    <a:pt x="365" y="1748"/>
                  </a:lnTo>
                  <a:lnTo>
                    <a:pt x="392" y="1696"/>
                  </a:lnTo>
                  <a:lnTo>
                    <a:pt x="420" y="1645"/>
                  </a:lnTo>
                  <a:lnTo>
                    <a:pt x="448" y="1594"/>
                  </a:lnTo>
                  <a:lnTo>
                    <a:pt x="479" y="1544"/>
                  </a:lnTo>
                  <a:lnTo>
                    <a:pt x="508" y="1494"/>
                  </a:lnTo>
                  <a:lnTo>
                    <a:pt x="540" y="1445"/>
                  </a:lnTo>
                  <a:lnTo>
                    <a:pt x="603" y="1346"/>
                  </a:lnTo>
                  <a:lnTo>
                    <a:pt x="668" y="1248"/>
                  </a:lnTo>
                  <a:lnTo>
                    <a:pt x="735" y="1152"/>
                  </a:lnTo>
                  <a:lnTo>
                    <a:pt x="803" y="1056"/>
                  </a:lnTo>
                  <a:lnTo>
                    <a:pt x="872" y="960"/>
                  </a:lnTo>
                  <a:lnTo>
                    <a:pt x="1010" y="769"/>
                  </a:lnTo>
                  <a:lnTo>
                    <a:pt x="1079" y="674"/>
                  </a:lnTo>
                  <a:lnTo>
                    <a:pt x="1146" y="578"/>
                  </a:lnTo>
                  <a:lnTo>
                    <a:pt x="1211" y="482"/>
                  </a:lnTo>
                  <a:lnTo>
                    <a:pt x="1275" y="385"/>
                  </a:lnTo>
                  <a:lnTo>
                    <a:pt x="1275" y="385"/>
                  </a:lnTo>
                  <a:lnTo>
                    <a:pt x="1268" y="397"/>
                  </a:lnTo>
                  <a:lnTo>
                    <a:pt x="1261" y="412"/>
                  </a:lnTo>
                  <a:lnTo>
                    <a:pt x="1246" y="451"/>
                  </a:lnTo>
                  <a:lnTo>
                    <a:pt x="1231" y="495"/>
                  </a:lnTo>
                  <a:lnTo>
                    <a:pt x="1215" y="545"/>
                  </a:lnTo>
                  <a:lnTo>
                    <a:pt x="1200" y="594"/>
                  </a:lnTo>
                  <a:lnTo>
                    <a:pt x="1183" y="643"/>
                  </a:lnTo>
                  <a:lnTo>
                    <a:pt x="1166" y="687"/>
                  </a:lnTo>
                  <a:lnTo>
                    <a:pt x="1158" y="706"/>
                  </a:lnTo>
                  <a:lnTo>
                    <a:pt x="1149" y="724"/>
                  </a:lnTo>
                  <a:lnTo>
                    <a:pt x="1149" y="724"/>
                  </a:lnTo>
                  <a:lnTo>
                    <a:pt x="1120" y="774"/>
                  </a:lnTo>
                  <a:lnTo>
                    <a:pt x="1091" y="823"/>
                  </a:lnTo>
                  <a:lnTo>
                    <a:pt x="1062" y="872"/>
                  </a:lnTo>
                  <a:lnTo>
                    <a:pt x="1030" y="921"/>
                  </a:lnTo>
                  <a:lnTo>
                    <a:pt x="967" y="1019"/>
                  </a:lnTo>
                  <a:lnTo>
                    <a:pt x="904" y="1115"/>
                  </a:lnTo>
                  <a:lnTo>
                    <a:pt x="904" y="1115"/>
                  </a:lnTo>
                  <a:lnTo>
                    <a:pt x="830" y="1225"/>
                  </a:lnTo>
                  <a:lnTo>
                    <a:pt x="754" y="1335"/>
                  </a:lnTo>
                  <a:lnTo>
                    <a:pt x="602" y="1553"/>
                  </a:lnTo>
                  <a:lnTo>
                    <a:pt x="526" y="1662"/>
                  </a:lnTo>
                  <a:lnTo>
                    <a:pt x="451" y="1772"/>
                  </a:lnTo>
                  <a:lnTo>
                    <a:pt x="377" y="1884"/>
                  </a:lnTo>
                  <a:lnTo>
                    <a:pt x="305" y="1995"/>
                  </a:lnTo>
                  <a:lnTo>
                    <a:pt x="305" y="1995"/>
                  </a:lnTo>
                  <a:lnTo>
                    <a:pt x="303" y="1998"/>
                  </a:lnTo>
                  <a:lnTo>
                    <a:pt x="303" y="2002"/>
                  </a:lnTo>
                  <a:lnTo>
                    <a:pt x="303" y="2008"/>
                  </a:lnTo>
                  <a:lnTo>
                    <a:pt x="305" y="2012"/>
                  </a:lnTo>
                  <a:lnTo>
                    <a:pt x="310" y="2016"/>
                  </a:lnTo>
                  <a:lnTo>
                    <a:pt x="316" y="2018"/>
                  </a:lnTo>
                  <a:lnTo>
                    <a:pt x="322" y="2018"/>
                  </a:lnTo>
                  <a:lnTo>
                    <a:pt x="327" y="2016"/>
                  </a:lnTo>
                  <a:lnTo>
                    <a:pt x="330" y="2013"/>
                  </a:lnTo>
                  <a:lnTo>
                    <a:pt x="331" y="2011"/>
                  </a:lnTo>
                  <a:lnTo>
                    <a:pt x="331" y="2011"/>
                  </a:lnTo>
                  <a:lnTo>
                    <a:pt x="378" y="1944"/>
                  </a:lnTo>
                  <a:lnTo>
                    <a:pt x="425" y="1879"/>
                  </a:lnTo>
                  <a:lnTo>
                    <a:pt x="518" y="1748"/>
                  </a:lnTo>
                  <a:lnTo>
                    <a:pt x="518" y="1748"/>
                  </a:lnTo>
                  <a:lnTo>
                    <a:pt x="495" y="1793"/>
                  </a:lnTo>
                  <a:lnTo>
                    <a:pt x="472" y="1839"/>
                  </a:lnTo>
                  <a:lnTo>
                    <a:pt x="448" y="1886"/>
                  </a:lnTo>
                  <a:lnTo>
                    <a:pt x="427" y="1933"/>
                  </a:lnTo>
                  <a:lnTo>
                    <a:pt x="406" y="1980"/>
                  </a:lnTo>
                  <a:lnTo>
                    <a:pt x="387" y="2029"/>
                  </a:lnTo>
                  <a:lnTo>
                    <a:pt x="369" y="2077"/>
                  </a:lnTo>
                  <a:lnTo>
                    <a:pt x="351" y="2127"/>
                  </a:lnTo>
                  <a:lnTo>
                    <a:pt x="351" y="2127"/>
                  </a:lnTo>
                  <a:lnTo>
                    <a:pt x="350" y="2133"/>
                  </a:lnTo>
                  <a:lnTo>
                    <a:pt x="352" y="2139"/>
                  </a:lnTo>
                  <a:lnTo>
                    <a:pt x="356" y="2142"/>
                  </a:lnTo>
                  <a:lnTo>
                    <a:pt x="359" y="2145"/>
                  </a:lnTo>
                  <a:lnTo>
                    <a:pt x="365" y="2146"/>
                  </a:lnTo>
                  <a:lnTo>
                    <a:pt x="371" y="2146"/>
                  </a:lnTo>
                  <a:lnTo>
                    <a:pt x="376" y="2143"/>
                  </a:lnTo>
                  <a:lnTo>
                    <a:pt x="380" y="2139"/>
                  </a:lnTo>
                  <a:lnTo>
                    <a:pt x="380" y="2139"/>
                  </a:lnTo>
                  <a:lnTo>
                    <a:pt x="475" y="1998"/>
                  </a:lnTo>
                  <a:lnTo>
                    <a:pt x="570" y="1857"/>
                  </a:lnTo>
                  <a:lnTo>
                    <a:pt x="664" y="1715"/>
                  </a:lnTo>
                  <a:lnTo>
                    <a:pt x="756" y="1572"/>
                  </a:lnTo>
                  <a:lnTo>
                    <a:pt x="849" y="1429"/>
                  </a:lnTo>
                  <a:lnTo>
                    <a:pt x="939" y="1285"/>
                  </a:lnTo>
                  <a:lnTo>
                    <a:pt x="1029" y="1140"/>
                  </a:lnTo>
                  <a:lnTo>
                    <a:pt x="1117" y="995"/>
                  </a:lnTo>
                  <a:lnTo>
                    <a:pt x="1117" y="995"/>
                  </a:lnTo>
                  <a:lnTo>
                    <a:pt x="1158" y="928"/>
                  </a:lnTo>
                  <a:lnTo>
                    <a:pt x="1197" y="859"/>
                  </a:lnTo>
                  <a:lnTo>
                    <a:pt x="1276" y="724"/>
                  </a:lnTo>
                  <a:lnTo>
                    <a:pt x="1354" y="588"/>
                  </a:lnTo>
                  <a:lnTo>
                    <a:pt x="1394" y="520"/>
                  </a:lnTo>
                  <a:lnTo>
                    <a:pt x="1435" y="452"/>
                  </a:lnTo>
                  <a:lnTo>
                    <a:pt x="1435" y="452"/>
                  </a:lnTo>
                  <a:lnTo>
                    <a:pt x="1444" y="437"/>
                  </a:lnTo>
                  <a:lnTo>
                    <a:pt x="1457" y="413"/>
                  </a:lnTo>
                  <a:lnTo>
                    <a:pt x="1489" y="353"/>
                  </a:lnTo>
                  <a:lnTo>
                    <a:pt x="1525" y="282"/>
                  </a:lnTo>
                  <a:lnTo>
                    <a:pt x="1561" y="216"/>
                  </a:lnTo>
                  <a:lnTo>
                    <a:pt x="1577" y="189"/>
                  </a:lnTo>
                  <a:lnTo>
                    <a:pt x="1591" y="166"/>
                  </a:lnTo>
                  <a:lnTo>
                    <a:pt x="1596" y="158"/>
                  </a:lnTo>
                  <a:lnTo>
                    <a:pt x="1602" y="152"/>
                  </a:lnTo>
                  <a:lnTo>
                    <a:pt x="1607" y="149"/>
                  </a:lnTo>
                  <a:lnTo>
                    <a:pt x="1609" y="148"/>
                  </a:lnTo>
                  <a:lnTo>
                    <a:pt x="1612" y="149"/>
                  </a:lnTo>
                  <a:lnTo>
                    <a:pt x="1612" y="150"/>
                  </a:lnTo>
                  <a:lnTo>
                    <a:pt x="1613" y="155"/>
                  </a:lnTo>
                  <a:lnTo>
                    <a:pt x="1613" y="162"/>
                  </a:lnTo>
                  <a:lnTo>
                    <a:pt x="1612" y="172"/>
                  </a:lnTo>
                  <a:lnTo>
                    <a:pt x="1606" y="205"/>
                  </a:lnTo>
                  <a:lnTo>
                    <a:pt x="1592" y="254"/>
                  </a:lnTo>
                  <a:lnTo>
                    <a:pt x="1592" y="254"/>
                  </a:lnTo>
                  <a:lnTo>
                    <a:pt x="1560" y="300"/>
                  </a:lnTo>
                  <a:lnTo>
                    <a:pt x="1529" y="347"/>
                  </a:lnTo>
                  <a:lnTo>
                    <a:pt x="1498" y="395"/>
                  </a:lnTo>
                  <a:lnTo>
                    <a:pt x="1469" y="443"/>
                  </a:lnTo>
                  <a:lnTo>
                    <a:pt x="1440" y="492"/>
                  </a:lnTo>
                  <a:lnTo>
                    <a:pt x="1412" y="542"/>
                  </a:lnTo>
                  <a:lnTo>
                    <a:pt x="1358" y="643"/>
                  </a:lnTo>
                  <a:lnTo>
                    <a:pt x="1251" y="845"/>
                  </a:lnTo>
                  <a:lnTo>
                    <a:pt x="1198" y="945"/>
                  </a:lnTo>
                  <a:lnTo>
                    <a:pt x="1172" y="993"/>
                  </a:lnTo>
                  <a:lnTo>
                    <a:pt x="1143" y="1041"/>
                  </a:lnTo>
                  <a:lnTo>
                    <a:pt x="1143" y="1041"/>
                  </a:lnTo>
                  <a:lnTo>
                    <a:pt x="1048" y="1202"/>
                  </a:lnTo>
                  <a:lnTo>
                    <a:pt x="952" y="1363"/>
                  </a:lnTo>
                  <a:lnTo>
                    <a:pt x="952" y="1363"/>
                  </a:lnTo>
                  <a:lnTo>
                    <a:pt x="1040" y="1242"/>
                  </a:lnTo>
                  <a:lnTo>
                    <a:pt x="1131" y="1120"/>
                  </a:lnTo>
                  <a:lnTo>
                    <a:pt x="1131" y="1120"/>
                  </a:lnTo>
                  <a:lnTo>
                    <a:pt x="1237" y="937"/>
                  </a:lnTo>
                  <a:lnTo>
                    <a:pt x="1342" y="751"/>
                  </a:lnTo>
                  <a:lnTo>
                    <a:pt x="1447" y="564"/>
                  </a:lnTo>
                  <a:lnTo>
                    <a:pt x="1551" y="378"/>
                  </a:lnTo>
                  <a:lnTo>
                    <a:pt x="1551" y="378"/>
                  </a:lnTo>
                  <a:lnTo>
                    <a:pt x="1525" y="446"/>
                  </a:lnTo>
                  <a:lnTo>
                    <a:pt x="1497" y="514"/>
                  </a:lnTo>
                  <a:lnTo>
                    <a:pt x="1467" y="581"/>
                  </a:lnTo>
                  <a:lnTo>
                    <a:pt x="1434" y="645"/>
                  </a:lnTo>
                  <a:lnTo>
                    <a:pt x="1399" y="710"/>
                  </a:lnTo>
                  <a:lnTo>
                    <a:pt x="1362" y="774"/>
                  </a:lnTo>
                  <a:lnTo>
                    <a:pt x="1325" y="837"/>
                  </a:lnTo>
                  <a:lnTo>
                    <a:pt x="1285" y="899"/>
                  </a:lnTo>
                  <a:lnTo>
                    <a:pt x="1285" y="899"/>
                  </a:lnTo>
                  <a:lnTo>
                    <a:pt x="1333" y="825"/>
                  </a:lnTo>
                  <a:lnTo>
                    <a:pt x="1380" y="751"/>
                  </a:lnTo>
                  <a:lnTo>
                    <a:pt x="1424" y="674"/>
                  </a:lnTo>
                  <a:lnTo>
                    <a:pt x="1467" y="597"/>
                  </a:lnTo>
                  <a:lnTo>
                    <a:pt x="1488" y="559"/>
                  </a:lnTo>
                  <a:lnTo>
                    <a:pt x="1506" y="519"/>
                  </a:lnTo>
                  <a:lnTo>
                    <a:pt x="1526" y="479"/>
                  </a:lnTo>
                  <a:lnTo>
                    <a:pt x="1544" y="439"/>
                  </a:lnTo>
                  <a:lnTo>
                    <a:pt x="1561" y="398"/>
                  </a:lnTo>
                  <a:lnTo>
                    <a:pt x="1579" y="357"/>
                  </a:lnTo>
                  <a:lnTo>
                    <a:pt x="1594" y="315"/>
                  </a:lnTo>
                  <a:lnTo>
                    <a:pt x="1609" y="273"/>
                  </a:lnTo>
                  <a:lnTo>
                    <a:pt x="1609" y="273"/>
                  </a:lnTo>
                  <a:lnTo>
                    <a:pt x="1625" y="250"/>
                  </a:lnTo>
                  <a:lnTo>
                    <a:pt x="1635" y="232"/>
                  </a:lnTo>
                  <a:lnTo>
                    <a:pt x="1644" y="220"/>
                  </a:lnTo>
                  <a:lnTo>
                    <a:pt x="1649" y="216"/>
                  </a:lnTo>
                  <a:lnTo>
                    <a:pt x="1651" y="216"/>
                  </a:lnTo>
                  <a:lnTo>
                    <a:pt x="1653" y="216"/>
                  </a:lnTo>
                  <a:lnTo>
                    <a:pt x="1653" y="221"/>
                  </a:lnTo>
                  <a:lnTo>
                    <a:pt x="1651" y="232"/>
                  </a:lnTo>
                  <a:lnTo>
                    <a:pt x="1647" y="247"/>
                  </a:lnTo>
                  <a:lnTo>
                    <a:pt x="1635" y="287"/>
                  </a:lnTo>
                  <a:lnTo>
                    <a:pt x="1616" y="339"/>
                  </a:lnTo>
                  <a:lnTo>
                    <a:pt x="1593" y="398"/>
                  </a:lnTo>
                  <a:lnTo>
                    <a:pt x="1568" y="461"/>
                  </a:lnTo>
                  <a:lnTo>
                    <a:pt x="1568" y="461"/>
                  </a:lnTo>
                  <a:lnTo>
                    <a:pt x="1519" y="562"/>
                  </a:lnTo>
                  <a:lnTo>
                    <a:pt x="1470" y="662"/>
                  </a:lnTo>
                  <a:lnTo>
                    <a:pt x="1421" y="762"/>
                  </a:lnTo>
                  <a:lnTo>
                    <a:pt x="1371" y="862"/>
                  </a:lnTo>
                  <a:lnTo>
                    <a:pt x="1371" y="862"/>
                  </a:lnTo>
                  <a:lnTo>
                    <a:pt x="1310" y="955"/>
                  </a:lnTo>
                  <a:lnTo>
                    <a:pt x="1248" y="1047"/>
                  </a:lnTo>
                  <a:lnTo>
                    <a:pt x="1120" y="1229"/>
                  </a:lnTo>
                  <a:lnTo>
                    <a:pt x="1120" y="1229"/>
                  </a:lnTo>
                  <a:lnTo>
                    <a:pt x="1080" y="1285"/>
                  </a:lnTo>
                  <a:lnTo>
                    <a:pt x="1042" y="1344"/>
                  </a:lnTo>
                  <a:lnTo>
                    <a:pt x="967" y="1460"/>
                  </a:lnTo>
                  <a:lnTo>
                    <a:pt x="893" y="1576"/>
                  </a:lnTo>
                  <a:lnTo>
                    <a:pt x="820" y="1694"/>
                  </a:lnTo>
                  <a:lnTo>
                    <a:pt x="678" y="1930"/>
                  </a:lnTo>
                  <a:lnTo>
                    <a:pt x="606" y="2047"/>
                  </a:lnTo>
                  <a:lnTo>
                    <a:pt x="533" y="2166"/>
                  </a:lnTo>
                  <a:lnTo>
                    <a:pt x="533" y="2166"/>
                  </a:lnTo>
                  <a:lnTo>
                    <a:pt x="502" y="2168"/>
                  </a:lnTo>
                  <a:lnTo>
                    <a:pt x="469" y="2169"/>
                  </a:lnTo>
                  <a:lnTo>
                    <a:pt x="469" y="2169"/>
                  </a:lnTo>
                  <a:lnTo>
                    <a:pt x="556" y="2044"/>
                  </a:lnTo>
                  <a:lnTo>
                    <a:pt x="640" y="1916"/>
                  </a:lnTo>
                  <a:lnTo>
                    <a:pt x="722" y="1789"/>
                  </a:lnTo>
                  <a:lnTo>
                    <a:pt x="804" y="1661"/>
                  </a:lnTo>
                  <a:lnTo>
                    <a:pt x="885" y="1531"/>
                  </a:lnTo>
                  <a:lnTo>
                    <a:pt x="963" y="1401"/>
                  </a:lnTo>
                  <a:lnTo>
                    <a:pt x="1042" y="1271"/>
                  </a:lnTo>
                  <a:lnTo>
                    <a:pt x="1119" y="1140"/>
                  </a:lnTo>
                  <a:lnTo>
                    <a:pt x="1119" y="1140"/>
                  </a:lnTo>
                  <a:lnTo>
                    <a:pt x="1033" y="1255"/>
                  </a:lnTo>
                  <a:lnTo>
                    <a:pt x="947" y="1370"/>
                  </a:lnTo>
                  <a:lnTo>
                    <a:pt x="947" y="1370"/>
                  </a:lnTo>
                  <a:lnTo>
                    <a:pt x="833" y="1556"/>
                  </a:lnTo>
                  <a:lnTo>
                    <a:pt x="719" y="1742"/>
                  </a:lnTo>
                  <a:lnTo>
                    <a:pt x="719" y="1742"/>
                  </a:lnTo>
                  <a:lnTo>
                    <a:pt x="645" y="1862"/>
                  </a:lnTo>
                  <a:lnTo>
                    <a:pt x="588" y="1955"/>
                  </a:lnTo>
                  <a:lnTo>
                    <a:pt x="530" y="2045"/>
                  </a:lnTo>
                  <a:lnTo>
                    <a:pt x="482" y="2119"/>
                  </a:lnTo>
                  <a:lnTo>
                    <a:pt x="465" y="2145"/>
                  </a:lnTo>
                  <a:lnTo>
                    <a:pt x="453" y="2159"/>
                  </a:lnTo>
                  <a:lnTo>
                    <a:pt x="449" y="2161"/>
                  </a:lnTo>
                  <a:lnTo>
                    <a:pt x="448" y="2161"/>
                  </a:lnTo>
                  <a:lnTo>
                    <a:pt x="448" y="2160"/>
                  </a:lnTo>
                  <a:lnTo>
                    <a:pt x="449" y="2155"/>
                  </a:lnTo>
                  <a:lnTo>
                    <a:pt x="452" y="2147"/>
                  </a:lnTo>
                  <a:lnTo>
                    <a:pt x="466" y="2116"/>
                  </a:lnTo>
                  <a:lnTo>
                    <a:pt x="490" y="2067"/>
                  </a:lnTo>
                  <a:lnTo>
                    <a:pt x="490" y="2067"/>
                  </a:lnTo>
                  <a:lnTo>
                    <a:pt x="511" y="2025"/>
                  </a:lnTo>
                  <a:lnTo>
                    <a:pt x="535" y="1984"/>
                  </a:lnTo>
                  <a:lnTo>
                    <a:pt x="558" y="1942"/>
                  </a:lnTo>
                  <a:lnTo>
                    <a:pt x="582" y="1901"/>
                  </a:lnTo>
                  <a:lnTo>
                    <a:pt x="631" y="1820"/>
                  </a:lnTo>
                  <a:lnTo>
                    <a:pt x="682" y="1741"/>
                  </a:lnTo>
                  <a:lnTo>
                    <a:pt x="735" y="1662"/>
                  </a:lnTo>
                  <a:lnTo>
                    <a:pt x="790" y="1584"/>
                  </a:lnTo>
                  <a:lnTo>
                    <a:pt x="845" y="1507"/>
                  </a:lnTo>
                  <a:lnTo>
                    <a:pt x="901" y="1431"/>
                  </a:lnTo>
                  <a:lnTo>
                    <a:pt x="901" y="1431"/>
                  </a:lnTo>
                  <a:lnTo>
                    <a:pt x="833" y="1520"/>
                  </a:lnTo>
                  <a:lnTo>
                    <a:pt x="767" y="1610"/>
                  </a:lnTo>
                  <a:lnTo>
                    <a:pt x="701" y="1700"/>
                  </a:lnTo>
                  <a:lnTo>
                    <a:pt x="637" y="1791"/>
                  </a:lnTo>
                  <a:lnTo>
                    <a:pt x="606" y="1837"/>
                  </a:lnTo>
                  <a:lnTo>
                    <a:pt x="576" y="1882"/>
                  </a:lnTo>
                  <a:lnTo>
                    <a:pt x="545" y="1929"/>
                  </a:lnTo>
                  <a:lnTo>
                    <a:pt x="516" y="1976"/>
                  </a:lnTo>
                  <a:lnTo>
                    <a:pt x="488" y="2023"/>
                  </a:lnTo>
                  <a:lnTo>
                    <a:pt x="461" y="2071"/>
                  </a:lnTo>
                  <a:lnTo>
                    <a:pt x="434" y="2119"/>
                  </a:lnTo>
                  <a:lnTo>
                    <a:pt x="410" y="2167"/>
                  </a:lnTo>
                  <a:lnTo>
                    <a:pt x="410" y="2167"/>
                  </a:lnTo>
                  <a:lnTo>
                    <a:pt x="385" y="2166"/>
                  </a:lnTo>
                  <a:lnTo>
                    <a:pt x="362" y="2162"/>
                  </a:lnTo>
                  <a:lnTo>
                    <a:pt x="337" y="2159"/>
                  </a:lnTo>
                  <a:lnTo>
                    <a:pt x="312" y="2154"/>
                  </a:lnTo>
                  <a:lnTo>
                    <a:pt x="312" y="2154"/>
                  </a:lnTo>
                  <a:lnTo>
                    <a:pt x="309" y="2154"/>
                  </a:lnTo>
                  <a:lnTo>
                    <a:pt x="305" y="2155"/>
                  </a:lnTo>
                  <a:lnTo>
                    <a:pt x="304" y="2157"/>
                  </a:lnTo>
                  <a:lnTo>
                    <a:pt x="302" y="2160"/>
                  </a:lnTo>
                  <a:lnTo>
                    <a:pt x="302" y="2163"/>
                  </a:lnTo>
                  <a:lnTo>
                    <a:pt x="303" y="2167"/>
                  </a:lnTo>
                  <a:lnTo>
                    <a:pt x="304" y="2169"/>
                  </a:lnTo>
                  <a:lnTo>
                    <a:pt x="308" y="2170"/>
                  </a:lnTo>
                  <a:lnTo>
                    <a:pt x="308" y="2170"/>
                  </a:lnTo>
                  <a:lnTo>
                    <a:pt x="331" y="2177"/>
                  </a:lnTo>
                  <a:lnTo>
                    <a:pt x="355" y="2182"/>
                  </a:lnTo>
                  <a:lnTo>
                    <a:pt x="398" y="2190"/>
                  </a:lnTo>
                  <a:lnTo>
                    <a:pt x="398" y="2190"/>
                  </a:lnTo>
                  <a:lnTo>
                    <a:pt x="375" y="2237"/>
                  </a:lnTo>
                  <a:lnTo>
                    <a:pt x="353" y="2284"/>
                  </a:lnTo>
                  <a:lnTo>
                    <a:pt x="353" y="2284"/>
                  </a:lnTo>
                  <a:lnTo>
                    <a:pt x="351" y="2290"/>
                  </a:lnTo>
                  <a:lnTo>
                    <a:pt x="352" y="2296"/>
                  </a:lnTo>
                  <a:lnTo>
                    <a:pt x="355" y="2301"/>
                  </a:lnTo>
                  <a:lnTo>
                    <a:pt x="359" y="2305"/>
                  </a:lnTo>
                  <a:lnTo>
                    <a:pt x="364" y="2306"/>
                  </a:lnTo>
                  <a:lnTo>
                    <a:pt x="370" y="2306"/>
                  </a:lnTo>
                  <a:lnTo>
                    <a:pt x="375" y="2304"/>
                  </a:lnTo>
                  <a:lnTo>
                    <a:pt x="379" y="2299"/>
                  </a:lnTo>
                  <a:lnTo>
                    <a:pt x="379" y="2299"/>
                  </a:lnTo>
                  <a:lnTo>
                    <a:pt x="415" y="2248"/>
                  </a:lnTo>
                  <a:lnTo>
                    <a:pt x="451" y="2197"/>
                  </a:lnTo>
                  <a:lnTo>
                    <a:pt x="451" y="2197"/>
                  </a:lnTo>
                  <a:lnTo>
                    <a:pt x="478" y="2198"/>
                  </a:lnTo>
                  <a:lnTo>
                    <a:pt x="504" y="2200"/>
                  </a:lnTo>
                  <a:lnTo>
                    <a:pt x="530" y="2201"/>
                  </a:lnTo>
                  <a:lnTo>
                    <a:pt x="556" y="2200"/>
                  </a:lnTo>
                  <a:lnTo>
                    <a:pt x="582" y="2197"/>
                  </a:lnTo>
                  <a:lnTo>
                    <a:pt x="606" y="2195"/>
                  </a:lnTo>
                  <a:lnTo>
                    <a:pt x="631" y="2191"/>
                  </a:lnTo>
                  <a:lnTo>
                    <a:pt x="655" y="2187"/>
                  </a:lnTo>
                  <a:lnTo>
                    <a:pt x="655" y="2187"/>
                  </a:lnTo>
                  <a:lnTo>
                    <a:pt x="658" y="2190"/>
                  </a:lnTo>
                  <a:lnTo>
                    <a:pt x="661" y="2193"/>
                  </a:lnTo>
                  <a:lnTo>
                    <a:pt x="665" y="2195"/>
                  </a:lnTo>
                  <a:lnTo>
                    <a:pt x="669" y="2195"/>
                  </a:lnTo>
                  <a:lnTo>
                    <a:pt x="674" y="2195"/>
                  </a:lnTo>
                  <a:lnTo>
                    <a:pt x="679" y="2194"/>
                  </a:lnTo>
                  <a:lnTo>
                    <a:pt x="682" y="2191"/>
                  </a:lnTo>
                  <a:lnTo>
                    <a:pt x="685" y="2188"/>
                  </a:lnTo>
                  <a:lnTo>
                    <a:pt x="685" y="2188"/>
                  </a:lnTo>
                  <a:lnTo>
                    <a:pt x="691" y="2177"/>
                  </a:lnTo>
                  <a:lnTo>
                    <a:pt x="691" y="2177"/>
                  </a:lnTo>
                  <a:lnTo>
                    <a:pt x="728" y="2168"/>
                  </a:lnTo>
                  <a:lnTo>
                    <a:pt x="764" y="2156"/>
                  </a:lnTo>
                  <a:lnTo>
                    <a:pt x="802" y="2143"/>
                  </a:lnTo>
                  <a:lnTo>
                    <a:pt x="839" y="2129"/>
                  </a:lnTo>
                  <a:lnTo>
                    <a:pt x="919" y="2100"/>
                  </a:lnTo>
                  <a:lnTo>
                    <a:pt x="1005" y="2066"/>
                  </a:lnTo>
                  <a:lnTo>
                    <a:pt x="1005" y="2066"/>
                  </a:lnTo>
                  <a:lnTo>
                    <a:pt x="1025" y="2059"/>
                  </a:lnTo>
                  <a:lnTo>
                    <a:pt x="1044" y="2053"/>
                  </a:lnTo>
                  <a:lnTo>
                    <a:pt x="1063" y="2047"/>
                  </a:lnTo>
                  <a:lnTo>
                    <a:pt x="1081" y="2044"/>
                  </a:lnTo>
                  <a:lnTo>
                    <a:pt x="1117" y="2037"/>
                  </a:lnTo>
                  <a:lnTo>
                    <a:pt x="1151" y="2033"/>
                  </a:lnTo>
                  <a:lnTo>
                    <a:pt x="1151" y="2033"/>
                  </a:lnTo>
                  <a:lnTo>
                    <a:pt x="1151" y="2039"/>
                  </a:lnTo>
                  <a:lnTo>
                    <a:pt x="1153" y="2044"/>
                  </a:lnTo>
                  <a:lnTo>
                    <a:pt x="1156" y="2047"/>
                  </a:lnTo>
                  <a:lnTo>
                    <a:pt x="1161" y="2051"/>
                  </a:lnTo>
                  <a:lnTo>
                    <a:pt x="1167" y="2052"/>
                  </a:lnTo>
                  <a:lnTo>
                    <a:pt x="1173" y="2052"/>
                  </a:lnTo>
                  <a:lnTo>
                    <a:pt x="1177" y="2049"/>
                  </a:lnTo>
                  <a:lnTo>
                    <a:pt x="1183" y="2044"/>
                  </a:lnTo>
                  <a:lnTo>
                    <a:pt x="1183" y="2044"/>
                  </a:lnTo>
                  <a:lnTo>
                    <a:pt x="1190" y="2032"/>
                  </a:lnTo>
                  <a:lnTo>
                    <a:pt x="1190" y="2032"/>
                  </a:lnTo>
                  <a:lnTo>
                    <a:pt x="1210" y="2033"/>
                  </a:lnTo>
                  <a:lnTo>
                    <a:pt x="1230" y="2036"/>
                  </a:lnTo>
                  <a:lnTo>
                    <a:pt x="1249" y="2039"/>
                  </a:lnTo>
                  <a:lnTo>
                    <a:pt x="1268" y="2043"/>
                  </a:lnTo>
                  <a:lnTo>
                    <a:pt x="1285" y="2049"/>
                  </a:lnTo>
                  <a:lnTo>
                    <a:pt x="1303" y="2053"/>
                  </a:lnTo>
                  <a:lnTo>
                    <a:pt x="1320" y="2060"/>
                  </a:lnTo>
                  <a:lnTo>
                    <a:pt x="1337" y="2067"/>
                  </a:lnTo>
                  <a:lnTo>
                    <a:pt x="1369" y="2083"/>
                  </a:lnTo>
                  <a:lnTo>
                    <a:pt x="1402" y="2100"/>
                  </a:lnTo>
                  <a:lnTo>
                    <a:pt x="1433" y="2120"/>
                  </a:lnTo>
                  <a:lnTo>
                    <a:pt x="1463" y="2140"/>
                  </a:lnTo>
                  <a:lnTo>
                    <a:pt x="1463" y="2140"/>
                  </a:lnTo>
                  <a:lnTo>
                    <a:pt x="1456" y="2159"/>
                  </a:lnTo>
                  <a:lnTo>
                    <a:pt x="1456" y="2159"/>
                  </a:lnTo>
                  <a:lnTo>
                    <a:pt x="1455" y="2166"/>
                  </a:lnTo>
                  <a:lnTo>
                    <a:pt x="1456" y="2170"/>
                  </a:lnTo>
                  <a:lnTo>
                    <a:pt x="1459" y="2175"/>
                  </a:lnTo>
                  <a:lnTo>
                    <a:pt x="1464" y="2177"/>
                  </a:lnTo>
                  <a:lnTo>
                    <a:pt x="1470" y="2179"/>
                  </a:lnTo>
                  <a:lnTo>
                    <a:pt x="1476" y="2179"/>
                  </a:lnTo>
                  <a:lnTo>
                    <a:pt x="1482" y="2176"/>
                  </a:lnTo>
                  <a:lnTo>
                    <a:pt x="1485" y="2171"/>
                  </a:lnTo>
                  <a:lnTo>
                    <a:pt x="1485" y="2171"/>
                  </a:lnTo>
                  <a:lnTo>
                    <a:pt x="1493" y="2160"/>
                  </a:lnTo>
                  <a:lnTo>
                    <a:pt x="1493" y="2160"/>
                  </a:lnTo>
                  <a:lnTo>
                    <a:pt x="1532" y="2187"/>
                  </a:lnTo>
                  <a:lnTo>
                    <a:pt x="1572" y="2212"/>
                  </a:lnTo>
                  <a:lnTo>
                    <a:pt x="1592" y="2225"/>
                  </a:lnTo>
                  <a:lnTo>
                    <a:pt x="1613" y="2237"/>
                  </a:lnTo>
                  <a:lnTo>
                    <a:pt x="1633" y="2248"/>
                  </a:lnTo>
                  <a:lnTo>
                    <a:pt x="1654" y="2258"/>
                  </a:lnTo>
                  <a:lnTo>
                    <a:pt x="1676" y="2267"/>
                  </a:lnTo>
                  <a:lnTo>
                    <a:pt x="1698" y="2274"/>
                  </a:lnTo>
                  <a:lnTo>
                    <a:pt x="1722" y="2282"/>
                  </a:lnTo>
                  <a:lnTo>
                    <a:pt x="1745" y="2286"/>
                  </a:lnTo>
                  <a:lnTo>
                    <a:pt x="1770" y="2291"/>
                  </a:lnTo>
                  <a:lnTo>
                    <a:pt x="1794" y="2292"/>
                  </a:lnTo>
                  <a:lnTo>
                    <a:pt x="1820" y="2293"/>
                  </a:lnTo>
                  <a:lnTo>
                    <a:pt x="1848" y="2291"/>
                  </a:lnTo>
                  <a:lnTo>
                    <a:pt x="1848" y="2291"/>
                  </a:lnTo>
                  <a:lnTo>
                    <a:pt x="1867" y="2289"/>
                  </a:lnTo>
                  <a:lnTo>
                    <a:pt x="1887" y="2286"/>
                  </a:lnTo>
                  <a:lnTo>
                    <a:pt x="1925" y="2278"/>
                  </a:lnTo>
                  <a:lnTo>
                    <a:pt x="1963" y="2270"/>
                  </a:lnTo>
                  <a:lnTo>
                    <a:pt x="1999" y="2263"/>
                  </a:lnTo>
                  <a:lnTo>
                    <a:pt x="1999" y="2263"/>
                  </a:lnTo>
                  <a:lnTo>
                    <a:pt x="2001" y="2267"/>
                  </a:lnTo>
                  <a:lnTo>
                    <a:pt x="2005" y="2271"/>
                  </a:lnTo>
                  <a:lnTo>
                    <a:pt x="2008" y="2274"/>
                  </a:lnTo>
                  <a:lnTo>
                    <a:pt x="2013" y="2276"/>
                  </a:lnTo>
                  <a:lnTo>
                    <a:pt x="2018" y="2277"/>
                  </a:lnTo>
                  <a:lnTo>
                    <a:pt x="2022" y="2276"/>
                  </a:lnTo>
                  <a:lnTo>
                    <a:pt x="2027" y="2272"/>
                  </a:lnTo>
                  <a:lnTo>
                    <a:pt x="2031" y="2267"/>
                  </a:lnTo>
                  <a:lnTo>
                    <a:pt x="2031" y="2267"/>
                  </a:lnTo>
                  <a:lnTo>
                    <a:pt x="2038" y="2257"/>
                  </a:lnTo>
                  <a:lnTo>
                    <a:pt x="2038" y="2257"/>
                  </a:lnTo>
                  <a:lnTo>
                    <a:pt x="2066" y="2255"/>
                  </a:lnTo>
                  <a:lnTo>
                    <a:pt x="2080" y="2255"/>
                  </a:lnTo>
                  <a:lnTo>
                    <a:pt x="2093" y="2256"/>
                  </a:lnTo>
                  <a:lnTo>
                    <a:pt x="2106" y="2258"/>
                  </a:lnTo>
                  <a:lnTo>
                    <a:pt x="2120" y="2260"/>
                  </a:lnTo>
                  <a:lnTo>
                    <a:pt x="2132" y="2265"/>
                  </a:lnTo>
                  <a:lnTo>
                    <a:pt x="2144" y="2270"/>
                  </a:lnTo>
                  <a:lnTo>
                    <a:pt x="2144" y="2270"/>
                  </a:lnTo>
                  <a:lnTo>
                    <a:pt x="2144" y="2276"/>
                  </a:lnTo>
                  <a:lnTo>
                    <a:pt x="2145" y="2282"/>
                  </a:lnTo>
                  <a:lnTo>
                    <a:pt x="2148" y="2286"/>
                  </a:lnTo>
                  <a:lnTo>
                    <a:pt x="2152" y="2290"/>
                  </a:lnTo>
                  <a:lnTo>
                    <a:pt x="2157" y="2292"/>
                  </a:lnTo>
                  <a:lnTo>
                    <a:pt x="2163" y="2292"/>
                  </a:lnTo>
                  <a:lnTo>
                    <a:pt x="2168" y="2291"/>
                  </a:lnTo>
                  <a:lnTo>
                    <a:pt x="2172" y="2287"/>
                  </a:lnTo>
                  <a:lnTo>
                    <a:pt x="2172" y="2287"/>
                  </a:lnTo>
                  <a:lnTo>
                    <a:pt x="2185" y="2298"/>
                  </a:lnTo>
                  <a:lnTo>
                    <a:pt x="2197" y="2311"/>
                  </a:lnTo>
                  <a:lnTo>
                    <a:pt x="2209" y="2325"/>
                  </a:lnTo>
                  <a:lnTo>
                    <a:pt x="2220" y="2341"/>
                  </a:lnTo>
                  <a:lnTo>
                    <a:pt x="2220" y="2341"/>
                  </a:lnTo>
                  <a:lnTo>
                    <a:pt x="2207" y="2368"/>
                  </a:lnTo>
                  <a:lnTo>
                    <a:pt x="2193" y="2395"/>
                  </a:lnTo>
                  <a:lnTo>
                    <a:pt x="2193" y="2395"/>
                  </a:lnTo>
                  <a:lnTo>
                    <a:pt x="2192" y="2399"/>
                  </a:lnTo>
                  <a:lnTo>
                    <a:pt x="2191" y="2402"/>
                  </a:lnTo>
                  <a:lnTo>
                    <a:pt x="2192" y="2409"/>
                  </a:lnTo>
                  <a:lnTo>
                    <a:pt x="2196" y="2414"/>
                  </a:lnTo>
                  <a:lnTo>
                    <a:pt x="2200" y="2417"/>
                  </a:lnTo>
                  <a:lnTo>
                    <a:pt x="2206" y="2420"/>
                  </a:lnTo>
                  <a:lnTo>
                    <a:pt x="2212" y="2420"/>
                  </a:lnTo>
                  <a:lnTo>
                    <a:pt x="2218" y="2417"/>
                  </a:lnTo>
                  <a:lnTo>
                    <a:pt x="2220" y="2415"/>
                  </a:lnTo>
                  <a:lnTo>
                    <a:pt x="2223" y="2413"/>
                  </a:lnTo>
                  <a:lnTo>
                    <a:pt x="2223" y="2413"/>
                  </a:lnTo>
                  <a:lnTo>
                    <a:pt x="2243" y="2382"/>
                  </a:lnTo>
                  <a:lnTo>
                    <a:pt x="2243" y="2382"/>
                  </a:lnTo>
                  <a:lnTo>
                    <a:pt x="2251" y="2396"/>
                  </a:lnTo>
                  <a:lnTo>
                    <a:pt x="2251" y="2396"/>
                  </a:lnTo>
                  <a:lnTo>
                    <a:pt x="2255" y="2408"/>
                  </a:lnTo>
                  <a:lnTo>
                    <a:pt x="2262" y="2420"/>
                  </a:lnTo>
                  <a:lnTo>
                    <a:pt x="2269" y="2430"/>
                  </a:lnTo>
                  <a:lnTo>
                    <a:pt x="2276" y="2442"/>
                  </a:lnTo>
                  <a:lnTo>
                    <a:pt x="2295" y="2462"/>
                  </a:lnTo>
                  <a:lnTo>
                    <a:pt x="2315" y="2483"/>
                  </a:lnTo>
                  <a:lnTo>
                    <a:pt x="2315" y="2483"/>
                  </a:lnTo>
                  <a:lnTo>
                    <a:pt x="2273" y="2571"/>
                  </a:lnTo>
                  <a:lnTo>
                    <a:pt x="2273" y="2571"/>
                  </a:lnTo>
                  <a:lnTo>
                    <a:pt x="2272" y="2574"/>
                  </a:lnTo>
                  <a:lnTo>
                    <a:pt x="2272" y="2579"/>
                  </a:lnTo>
                  <a:lnTo>
                    <a:pt x="2273" y="2585"/>
                  </a:lnTo>
                  <a:lnTo>
                    <a:pt x="2275" y="2591"/>
                  </a:lnTo>
                  <a:lnTo>
                    <a:pt x="2280" y="2594"/>
                  </a:lnTo>
                  <a:lnTo>
                    <a:pt x="2286" y="2596"/>
                  </a:lnTo>
                  <a:lnTo>
                    <a:pt x="2292" y="2596"/>
                  </a:lnTo>
                  <a:lnTo>
                    <a:pt x="2298" y="2594"/>
                  </a:lnTo>
                  <a:lnTo>
                    <a:pt x="2301" y="2592"/>
                  </a:lnTo>
                  <a:lnTo>
                    <a:pt x="2303" y="2588"/>
                  </a:lnTo>
                  <a:lnTo>
                    <a:pt x="2303" y="2588"/>
                  </a:lnTo>
                  <a:lnTo>
                    <a:pt x="2351" y="2513"/>
                  </a:lnTo>
                  <a:lnTo>
                    <a:pt x="2351" y="2513"/>
                  </a:lnTo>
                  <a:lnTo>
                    <a:pt x="2375" y="2531"/>
                  </a:lnTo>
                  <a:lnTo>
                    <a:pt x="2399" y="2547"/>
                  </a:lnTo>
                  <a:lnTo>
                    <a:pt x="2451" y="2579"/>
                  </a:lnTo>
                  <a:lnTo>
                    <a:pt x="2502" y="2609"/>
                  </a:lnTo>
                  <a:lnTo>
                    <a:pt x="2553" y="2638"/>
                  </a:lnTo>
                  <a:lnTo>
                    <a:pt x="2553" y="2638"/>
                  </a:lnTo>
                  <a:lnTo>
                    <a:pt x="2532" y="2686"/>
                  </a:lnTo>
                  <a:lnTo>
                    <a:pt x="2512" y="2736"/>
                  </a:lnTo>
                  <a:lnTo>
                    <a:pt x="2512" y="2736"/>
                  </a:lnTo>
                  <a:lnTo>
                    <a:pt x="2511" y="2739"/>
                  </a:lnTo>
                  <a:lnTo>
                    <a:pt x="2511" y="2743"/>
                  </a:lnTo>
                  <a:lnTo>
                    <a:pt x="2511" y="2746"/>
                  </a:lnTo>
                  <a:lnTo>
                    <a:pt x="2512" y="2749"/>
                  </a:lnTo>
                  <a:lnTo>
                    <a:pt x="2516" y="2753"/>
                  </a:lnTo>
                  <a:lnTo>
                    <a:pt x="2522" y="2756"/>
                  </a:lnTo>
                  <a:lnTo>
                    <a:pt x="2529" y="2757"/>
                  </a:lnTo>
                  <a:lnTo>
                    <a:pt x="2535" y="2754"/>
                  </a:lnTo>
                  <a:lnTo>
                    <a:pt x="2541" y="2751"/>
                  </a:lnTo>
                  <a:lnTo>
                    <a:pt x="2543" y="2749"/>
                  </a:lnTo>
                  <a:lnTo>
                    <a:pt x="2546" y="2745"/>
                  </a:lnTo>
                  <a:lnTo>
                    <a:pt x="2546" y="2745"/>
                  </a:lnTo>
                  <a:lnTo>
                    <a:pt x="2564" y="2701"/>
                  </a:lnTo>
                  <a:lnTo>
                    <a:pt x="2583" y="2656"/>
                  </a:lnTo>
                  <a:lnTo>
                    <a:pt x="2583" y="2656"/>
                  </a:lnTo>
                  <a:lnTo>
                    <a:pt x="2604" y="2670"/>
                  </a:lnTo>
                  <a:lnTo>
                    <a:pt x="2625" y="2684"/>
                  </a:lnTo>
                  <a:lnTo>
                    <a:pt x="2644" y="2698"/>
                  </a:lnTo>
                  <a:lnTo>
                    <a:pt x="2660" y="2711"/>
                  </a:lnTo>
                  <a:lnTo>
                    <a:pt x="2674" y="2725"/>
                  </a:lnTo>
                  <a:lnTo>
                    <a:pt x="2686" y="2739"/>
                  </a:lnTo>
                  <a:lnTo>
                    <a:pt x="2695" y="2753"/>
                  </a:lnTo>
                  <a:lnTo>
                    <a:pt x="2699" y="2760"/>
                  </a:lnTo>
                  <a:lnTo>
                    <a:pt x="2701" y="2768"/>
                  </a:lnTo>
                  <a:lnTo>
                    <a:pt x="2701" y="2768"/>
                  </a:lnTo>
                  <a:lnTo>
                    <a:pt x="2704" y="2773"/>
                  </a:lnTo>
                  <a:lnTo>
                    <a:pt x="2707" y="2777"/>
                  </a:lnTo>
                  <a:lnTo>
                    <a:pt x="2712" y="2778"/>
                  </a:lnTo>
                  <a:lnTo>
                    <a:pt x="2717" y="2779"/>
                  </a:lnTo>
                  <a:lnTo>
                    <a:pt x="2717" y="2779"/>
                  </a:lnTo>
                  <a:lnTo>
                    <a:pt x="2684" y="2835"/>
                  </a:lnTo>
                  <a:lnTo>
                    <a:pt x="2649" y="2890"/>
                  </a:lnTo>
                  <a:lnTo>
                    <a:pt x="2614" y="2946"/>
                  </a:lnTo>
                  <a:lnTo>
                    <a:pt x="2577" y="3001"/>
                  </a:lnTo>
                  <a:lnTo>
                    <a:pt x="2577" y="3001"/>
                  </a:lnTo>
                  <a:lnTo>
                    <a:pt x="2557" y="2890"/>
                  </a:lnTo>
                  <a:lnTo>
                    <a:pt x="2557" y="2890"/>
                  </a:lnTo>
                  <a:lnTo>
                    <a:pt x="2559" y="2877"/>
                  </a:lnTo>
                  <a:lnTo>
                    <a:pt x="2561" y="2866"/>
                  </a:lnTo>
                  <a:lnTo>
                    <a:pt x="2563" y="2855"/>
                  </a:lnTo>
                  <a:lnTo>
                    <a:pt x="2568" y="2845"/>
                  </a:lnTo>
                  <a:lnTo>
                    <a:pt x="2571" y="2836"/>
                  </a:lnTo>
                  <a:lnTo>
                    <a:pt x="2577" y="2828"/>
                  </a:lnTo>
                  <a:lnTo>
                    <a:pt x="2583" y="2822"/>
                  </a:lnTo>
                  <a:lnTo>
                    <a:pt x="2589" y="2816"/>
                  </a:lnTo>
                  <a:lnTo>
                    <a:pt x="2597" y="2812"/>
                  </a:lnTo>
                  <a:lnTo>
                    <a:pt x="2605" y="2808"/>
                  </a:lnTo>
                  <a:lnTo>
                    <a:pt x="2614" y="2805"/>
                  </a:lnTo>
                  <a:lnTo>
                    <a:pt x="2623" y="2804"/>
                  </a:lnTo>
                  <a:lnTo>
                    <a:pt x="2633" y="2804"/>
                  </a:lnTo>
                  <a:lnTo>
                    <a:pt x="2644" y="2804"/>
                  </a:lnTo>
                  <a:lnTo>
                    <a:pt x="2656" y="2805"/>
                  </a:lnTo>
                  <a:lnTo>
                    <a:pt x="2669" y="2807"/>
                  </a:lnTo>
                  <a:lnTo>
                    <a:pt x="2669" y="2807"/>
                  </a:lnTo>
                  <a:lnTo>
                    <a:pt x="2667" y="2809"/>
                  </a:lnTo>
                  <a:lnTo>
                    <a:pt x="2669" y="2811"/>
                  </a:lnTo>
                  <a:lnTo>
                    <a:pt x="2671" y="2812"/>
                  </a:lnTo>
                  <a:lnTo>
                    <a:pt x="2673" y="2812"/>
                  </a:lnTo>
                  <a:lnTo>
                    <a:pt x="2674" y="2811"/>
                  </a:lnTo>
                  <a:lnTo>
                    <a:pt x="2676" y="2809"/>
                  </a:lnTo>
                  <a:lnTo>
                    <a:pt x="2676" y="2809"/>
                  </a:lnTo>
                  <a:lnTo>
                    <a:pt x="2680" y="2787"/>
                  </a:lnTo>
                  <a:lnTo>
                    <a:pt x="2683" y="2768"/>
                  </a:lnTo>
                  <a:lnTo>
                    <a:pt x="2683" y="2753"/>
                  </a:lnTo>
                  <a:lnTo>
                    <a:pt x="2680" y="2743"/>
                  </a:lnTo>
                  <a:lnTo>
                    <a:pt x="2679" y="2738"/>
                  </a:lnTo>
                  <a:lnTo>
                    <a:pt x="2677" y="2734"/>
                  </a:lnTo>
                  <a:lnTo>
                    <a:pt x="2674" y="2732"/>
                  </a:lnTo>
                  <a:lnTo>
                    <a:pt x="2671" y="2730"/>
                  </a:lnTo>
                  <a:lnTo>
                    <a:pt x="2669" y="2729"/>
                  </a:lnTo>
                  <a:lnTo>
                    <a:pt x="2665" y="2729"/>
                  </a:lnTo>
                  <a:lnTo>
                    <a:pt x="2657" y="2729"/>
                  </a:lnTo>
                  <a:lnTo>
                    <a:pt x="2647" y="2732"/>
                  </a:lnTo>
                  <a:lnTo>
                    <a:pt x="2637" y="2738"/>
                  </a:lnTo>
                  <a:lnTo>
                    <a:pt x="2628" y="2745"/>
                  </a:lnTo>
                  <a:lnTo>
                    <a:pt x="2616" y="2754"/>
                  </a:lnTo>
                  <a:lnTo>
                    <a:pt x="2605" y="2765"/>
                  </a:lnTo>
                  <a:lnTo>
                    <a:pt x="2594" y="2777"/>
                  </a:lnTo>
                  <a:lnTo>
                    <a:pt x="2583" y="2789"/>
                  </a:lnTo>
                  <a:lnTo>
                    <a:pt x="2573" y="2802"/>
                  </a:lnTo>
                  <a:lnTo>
                    <a:pt x="2573" y="2802"/>
                  </a:lnTo>
                  <a:lnTo>
                    <a:pt x="2562" y="2819"/>
                  </a:lnTo>
                  <a:lnTo>
                    <a:pt x="2551" y="2834"/>
                  </a:lnTo>
                  <a:lnTo>
                    <a:pt x="2544" y="2850"/>
                  </a:lnTo>
                  <a:lnTo>
                    <a:pt x="2537" y="2866"/>
                  </a:lnTo>
                  <a:lnTo>
                    <a:pt x="2533" y="2880"/>
                  </a:lnTo>
                  <a:lnTo>
                    <a:pt x="2529" y="2895"/>
                  </a:lnTo>
                  <a:lnTo>
                    <a:pt x="2527" y="2910"/>
                  </a:lnTo>
                  <a:lnTo>
                    <a:pt x="2526" y="2924"/>
                  </a:lnTo>
                  <a:lnTo>
                    <a:pt x="2526" y="2938"/>
                  </a:lnTo>
                  <a:lnTo>
                    <a:pt x="2527" y="2952"/>
                  </a:lnTo>
                  <a:lnTo>
                    <a:pt x="2530" y="2965"/>
                  </a:lnTo>
                  <a:lnTo>
                    <a:pt x="2534" y="2979"/>
                  </a:lnTo>
                  <a:lnTo>
                    <a:pt x="2539" y="2992"/>
                  </a:lnTo>
                  <a:lnTo>
                    <a:pt x="2544" y="3005"/>
                  </a:lnTo>
                  <a:lnTo>
                    <a:pt x="2550" y="3018"/>
                  </a:lnTo>
                  <a:lnTo>
                    <a:pt x="2557" y="3031"/>
                  </a:lnTo>
                  <a:lnTo>
                    <a:pt x="2557" y="3031"/>
                  </a:lnTo>
                  <a:lnTo>
                    <a:pt x="2544" y="3051"/>
                  </a:lnTo>
                  <a:lnTo>
                    <a:pt x="2544" y="3051"/>
                  </a:lnTo>
                  <a:lnTo>
                    <a:pt x="2542" y="3054"/>
                  </a:lnTo>
                  <a:lnTo>
                    <a:pt x="2541" y="3059"/>
                  </a:lnTo>
                  <a:lnTo>
                    <a:pt x="2541" y="3061"/>
                  </a:lnTo>
                  <a:lnTo>
                    <a:pt x="2542" y="3065"/>
                  </a:lnTo>
                  <a:lnTo>
                    <a:pt x="2544" y="3070"/>
                  </a:lnTo>
                  <a:lnTo>
                    <a:pt x="2550" y="3075"/>
                  </a:lnTo>
                  <a:lnTo>
                    <a:pt x="2556" y="3077"/>
                  </a:lnTo>
                  <a:lnTo>
                    <a:pt x="2563" y="3077"/>
                  </a:lnTo>
                  <a:lnTo>
                    <a:pt x="2567" y="3076"/>
                  </a:lnTo>
                  <a:lnTo>
                    <a:pt x="2570" y="3075"/>
                  </a:lnTo>
                  <a:lnTo>
                    <a:pt x="2574" y="3073"/>
                  </a:lnTo>
                  <a:lnTo>
                    <a:pt x="2576" y="3069"/>
                  </a:lnTo>
                  <a:lnTo>
                    <a:pt x="2576" y="3069"/>
                  </a:lnTo>
                  <a:lnTo>
                    <a:pt x="2581" y="3063"/>
                  </a:lnTo>
                  <a:lnTo>
                    <a:pt x="2581" y="3063"/>
                  </a:lnTo>
                  <a:lnTo>
                    <a:pt x="2604" y="3089"/>
                  </a:lnTo>
                  <a:lnTo>
                    <a:pt x="2629" y="3114"/>
                  </a:lnTo>
                  <a:lnTo>
                    <a:pt x="2657" y="3138"/>
                  </a:lnTo>
                  <a:lnTo>
                    <a:pt x="2685" y="3162"/>
                  </a:lnTo>
                  <a:lnTo>
                    <a:pt x="2713" y="3184"/>
                  </a:lnTo>
                  <a:lnTo>
                    <a:pt x="2742" y="3205"/>
                  </a:lnTo>
                  <a:lnTo>
                    <a:pt x="2797" y="3245"/>
                  </a:lnTo>
                  <a:lnTo>
                    <a:pt x="2797" y="3245"/>
                  </a:lnTo>
                  <a:lnTo>
                    <a:pt x="2800" y="3247"/>
                  </a:lnTo>
                  <a:lnTo>
                    <a:pt x="2803" y="3247"/>
                  </a:lnTo>
                  <a:lnTo>
                    <a:pt x="2809" y="3247"/>
                  </a:lnTo>
                  <a:lnTo>
                    <a:pt x="2815" y="3244"/>
                  </a:lnTo>
                  <a:lnTo>
                    <a:pt x="2820" y="3240"/>
                  </a:lnTo>
                  <a:lnTo>
                    <a:pt x="2820" y="3240"/>
                  </a:lnTo>
                  <a:lnTo>
                    <a:pt x="2835" y="3211"/>
                  </a:lnTo>
                  <a:lnTo>
                    <a:pt x="2848" y="3182"/>
                  </a:lnTo>
                  <a:lnTo>
                    <a:pt x="2859" y="3152"/>
                  </a:lnTo>
                  <a:lnTo>
                    <a:pt x="2869" y="3123"/>
                  </a:lnTo>
                  <a:lnTo>
                    <a:pt x="2877" y="3093"/>
                  </a:lnTo>
                  <a:lnTo>
                    <a:pt x="2883" y="3063"/>
                  </a:lnTo>
                  <a:lnTo>
                    <a:pt x="2887" y="3033"/>
                  </a:lnTo>
                  <a:lnTo>
                    <a:pt x="2891" y="3001"/>
                  </a:lnTo>
                  <a:lnTo>
                    <a:pt x="2891" y="3001"/>
                  </a:lnTo>
                  <a:lnTo>
                    <a:pt x="2896" y="2985"/>
                  </a:lnTo>
                  <a:lnTo>
                    <a:pt x="2899" y="2969"/>
                  </a:lnTo>
                  <a:lnTo>
                    <a:pt x="2899" y="2969"/>
                  </a:lnTo>
                  <a:lnTo>
                    <a:pt x="2899" y="2965"/>
                  </a:lnTo>
                  <a:lnTo>
                    <a:pt x="2899" y="2960"/>
                  </a:lnTo>
                  <a:lnTo>
                    <a:pt x="2897" y="2957"/>
                  </a:lnTo>
                  <a:lnTo>
                    <a:pt x="2896" y="2953"/>
                  </a:lnTo>
                  <a:lnTo>
                    <a:pt x="2896" y="2953"/>
                  </a:lnTo>
                  <a:lnTo>
                    <a:pt x="2897" y="2918"/>
                  </a:lnTo>
                  <a:lnTo>
                    <a:pt x="2897" y="2882"/>
                  </a:lnTo>
                  <a:lnTo>
                    <a:pt x="2897" y="2882"/>
                  </a:lnTo>
                  <a:lnTo>
                    <a:pt x="2896" y="2808"/>
                  </a:lnTo>
                  <a:lnTo>
                    <a:pt x="2897" y="2774"/>
                  </a:lnTo>
                  <a:lnTo>
                    <a:pt x="2899" y="2742"/>
                  </a:lnTo>
                  <a:lnTo>
                    <a:pt x="2903" y="2710"/>
                  </a:lnTo>
                  <a:lnTo>
                    <a:pt x="2907" y="2681"/>
                  </a:lnTo>
                  <a:lnTo>
                    <a:pt x="2914" y="2653"/>
                  </a:lnTo>
                  <a:lnTo>
                    <a:pt x="2919" y="2638"/>
                  </a:lnTo>
                  <a:lnTo>
                    <a:pt x="2924" y="2626"/>
                  </a:lnTo>
                  <a:lnTo>
                    <a:pt x="2930" y="2613"/>
                  </a:lnTo>
                  <a:lnTo>
                    <a:pt x="2937" y="2600"/>
                  </a:lnTo>
                  <a:lnTo>
                    <a:pt x="2944" y="2588"/>
                  </a:lnTo>
                  <a:lnTo>
                    <a:pt x="2952" y="2576"/>
                  </a:lnTo>
                  <a:lnTo>
                    <a:pt x="2960" y="2565"/>
                  </a:lnTo>
                  <a:lnTo>
                    <a:pt x="2970" y="2554"/>
                  </a:lnTo>
                  <a:lnTo>
                    <a:pt x="2981" y="2544"/>
                  </a:lnTo>
                  <a:lnTo>
                    <a:pt x="2992" y="2533"/>
                  </a:lnTo>
                  <a:lnTo>
                    <a:pt x="3004" y="2524"/>
                  </a:lnTo>
                  <a:lnTo>
                    <a:pt x="3017" y="2514"/>
                  </a:lnTo>
                  <a:lnTo>
                    <a:pt x="3033" y="2505"/>
                  </a:lnTo>
                  <a:lnTo>
                    <a:pt x="3048" y="2497"/>
                  </a:lnTo>
                  <a:lnTo>
                    <a:pt x="3064" y="2489"/>
                  </a:lnTo>
                  <a:lnTo>
                    <a:pt x="3082" y="2480"/>
                  </a:lnTo>
                  <a:lnTo>
                    <a:pt x="3100" y="2473"/>
                  </a:lnTo>
                  <a:lnTo>
                    <a:pt x="3121" y="2466"/>
                  </a:lnTo>
                  <a:lnTo>
                    <a:pt x="3121" y="2466"/>
                  </a:lnTo>
                  <a:lnTo>
                    <a:pt x="3126" y="2463"/>
                  </a:lnTo>
                  <a:lnTo>
                    <a:pt x="3130" y="2458"/>
                  </a:lnTo>
                  <a:lnTo>
                    <a:pt x="3132" y="2454"/>
                  </a:lnTo>
                  <a:lnTo>
                    <a:pt x="3131" y="2448"/>
                  </a:lnTo>
                  <a:lnTo>
                    <a:pt x="3129" y="2443"/>
                  </a:lnTo>
                  <a:lnTo>
                    <a:pt x="3125" y="2440"/>
                  </a:lnTo>
                  <a:lnTo>
                    <a:pt x="3119" y="2437"/>
                  </a:lnTo>
                  <a:lnTo>
                    <a:pt x="3113" y="2437"/>
                  </a:lnTo>
                  <a:lnTo>
                    <a:pt x="3113" y="2437"/>
                  </a:lnTo>
                  <a:lnTo>
                    <a:pt x="3078" y="2449"/>
                  </a:lnTo>
                  <a:lnTo>
                    <a:pt x="3047" y="2462"/>
                  </a:lnTo>
                  <a:lnTo>
                    <a:pt x="3017" y="2476"/>
                  </a:lnTo>
                  <a:lnTo>
                    <a:pt x="2990" y="2492"/>
                  </a:lnTo>
                  <a:lnTo>
                    <a:pt x="2990" y="2492"/>
                  </a:lnTo>
                  <a:lnTo>
                    <a:pt x="3051" y="2403"/>
                  </a:lnTo>
                  <a:lnTo>
                    <a:pt x="3051" y="2403"/>
                  </a:lnTo>
                  <a:lnTo>
                    <a:pt x="3102" y="2326"/>
                  </a:lnTo>
                  <a:lnTo>
                    <a:pt x="3150" y="2249"/>
                  </a:lnTo>
                  <a:lnTo>
                    <a:pt x="3150" y="2249"/>
                  </a:lnTo>
                  <a:lnTo>
                    <a:pt x="3144" y="2274"/>
                  </a:lnTo>
                  <a:lnTo>
                    <a:pt x="3139" y="2303"/>
                  </a:lnTo>
                  <a:lnTo>
                    <a:pt x="3134" y="2332"/>
                  </a:lnTo>
                  <a:lnTo>
                    <a:pt x="3131" y="2362"/>
                  </a:lnTo>
                  <a:lnTo>
                    <a:pt x="3131" y="2362"/>
                  </a:lnTo>
                  <a:lnTo>
                    <a:pt x="3131" y="2366"/>
                  </a:lnTo>
                  <a:lnTo>
                    <a:pt x="3132" y="2369"/>
                  </a:lnTo>
                  <a:lnTo>
                    <a:pt x="3136" y="2370"/>
                  </a:lnTo>
                  <a:lnTo>
                    <a:pt x="3138" y="2372"/>
                  </a:lnTo>
                  <a:lnTo>
                    <a:pt x="3141" y="2372"/>
                  </a:lnTo>
                  <a:lnTo>
                    <a:pt x="3145" y="2370"/>
                  </a:lnTo>
                  <a:lnTo>
                    <a:pt x="3147" y="2368"/>
                  </a:lnTo>
                  <a:lnTo>
                    <a:pt x="3148" y="2366"/>
                  </a:lnTo>
                  <a:lnTo>
                    <a:pt x="3148" y="2366"/>
                  </a:lnTo>
                  <a:lnTo>
                    <a:pt x="3152" y="2347"/>
                  </a:lnTo>
                  <a:lnTo>
                    <a:pt x="3157" y="2328"/>
                  </a:lnTo>
                  <a:lnTo>
                    <a:pt x="3161" y="2311"/>
                  </a:lnTo>
                  <a:lnTo>
                    <a:pt x="3167" y="2294"/>
                  </a:lnTo>
                  <a:lnTo>
                    <a:pt x="3174" y="2278"/>
                  </a:lnTo>
                  <a:lnTo>
                    <a:pt x="3181" y="2263"/>
                  </a:lnTo>
                  <a:lnTo>
                    <a:pt x="3198" y="2232"/>
                  </a:lnTo>
                  <a:lnTo>
                    <a:pt x="3215" y="2203"/>
                  </a:lnTo>
                  <a:lnTo>
                    <a:pt x="3235" y="2176"/>
                  </a:lnTo>
                  <a:lnTo>
                    <a:pt x="3255" y="2149"/>
                  </a:lnTo>
                  <a:lnTo>
                    <a:pt x="3276" y="2123"/>
                  </a:lnTo>
                  <a:lnTo>
                    <a:pt x="3317" y="2072"/>
                  </a:lnTo>
                  <a:lnTo>
                    <a:pt x="3336" y="2045"/>
                  </a:lnTo>
                  <a:lnTo>
                    <a:pt x="3353" y="2019"/>
                  </a:lnTo>
                  <a:lnTo>
                    <a:pt x="3370" y="1991"/>
                  </a:lnTo>
                  <a:lnTo>
                    <a:pt x="3375" y="1977"/>
                  </a:lnTo>
                  <a:lnTo>
                    <a:pt x="3382" y="1962"/>
                  </a:lnTo>
                  <a:lnTo>
                    <a:pt x="3387" y="1947"/>
                  </a:lnTo>
                  <a:lnTo>
                    <a:pt x="3392" y="1932"/>
                  </a:lnTo>
                  <a:lnTo>
                    <a:pt x="3395" y="1915"/>
                  </a:lnTo>
                  <a:lnTo>
                    <a:pt x="3399" y="1899"/>
                  </a:lnTo>
                  <a:lnTo>
                    <a:pt x="3399" y="1899"/>
                  </a:lnTo>
                  <a:lnTo>
                    <a:pt x="3402" y="1872"/>
                  </a:lnTo>
                  <a:lnTo>
                    <a:pt x="3405" y="1845"/>
                  </a:lnTo>
                  <a:lnTo>
                    <a:pt x="3406" y="1819"/>
                  </a:lnTo>
                  <a:lnTo>
                    <a:pt x="3406" y="1792"/>
                  </a:lnTo>
                  <a:lnTo>
                    <a:pt x="3406" y="1768"/>
                  </a:lnTo>
                  <a:lnTo>
                    <a:pt x="3405" y="1742"/>
                  </a:lnTo>
                  <a:lnTo>
                    <a:pt x="3402" y="1716"/>
                  </a:lnTo>
                  <a:lnTo>
                    <a:pt x="3400" y="1692"/>
                  </a:lnTo>
                  <a:lnTo>
                    <a:pt x="3392" y="1641"/>
                  </a:lnTo>
                  <a:lnTo>
                    <a:pt x="3382" y="1591"/>
                  </a:lnTo>
                  <a:lnTo>
                    <a:pt x="3371" y="1539"/>
                  </a:lnTo>
                  <a:lnTo>
                    <a:pt x="3357" y="1487"/>
                  </a:lnTo>
                  <a:lnTo>
                    <a:pt x="3357" y="1487"/>
                  </a:lnTo>
                  <a:lnTo>
                    <a:pt x="3345" y="1449"/>
                  </a:lnTo>
                  <a:lnTo>
                    <a:pt x="3333" y="1414"/>
                  </a:lnTo>
                  <a:lnTo>
                    <a:pt x="3319" y="1378"/>
                  </a:lnTo>
                  <a:lnTo>
                    <a:pt x="3304" y="1344"/>
                  </a:lnTo>
                  <a:lnTo>
                    <a:pt x="3289" y="1310"/>
                  </a:lnTo>
                  <a:lnTo>
                    <a:pt x="3271" y="1276"/>
                  </a:lnTo>
                  <a:lnTo>
                    <a:pt x="3253" y="1243"/>
                  </a:lnTo>
                  <a:lnTo>
                    <a:pt x="3234" y="1212"/>
                  </a:lnTo>
                  <a:lnTo>
                    <a:pt x="3234" y="1212"/>
                  </a:lnTo>
                  <a:close/>
                  <a:moveTo>
                    <a:pt x="268" y="1346"/>
                  </a:moveTo>
                  <a:lnTo>
                    <a:pt x="268" y="1346"/>
                  </a:lnTo>
                  <a:lnTo>
                    <a:pt x="279" y="1324"/>
                  </a:lnTo>
                  <a:lnTo>
                    <a:pt x="279" y="1324"/>
                  </a:lnTo>
                  <a:lnTo>
                    <a:pt x="355" y="1207"/>
                  </a:lnTo>
                  <a:lnTo>
                    <a:pt x="432" y="1090"/>
                  </a:lnTo>
                  <a:lnTo>
                    <a:pt x="432" y="1090"/>
                  </a:lnTo>
                  <a:lnTo>
                    <a:pt x="476" y="1024"/>
                  </a:lnTo>
                  <a:lnTo>
                    <a:pt x="522" y="959"/>
                  </a:lnTo>
                  <a:lnTo>
                    <a:pt x="522" y="959"/>
                  </a:lnTo>
                  <a:lnTo>
                    <a:pt x="474" y="1036"/>
                  </a:lnTo>
                  <a:lnTo>
                    <a:pt x="425" y="1111"/>
                  </a:lnTo>
                  <a:lnTo>
                    <a:pt x="375" y="1186"/>
                  </a:lnTo>
                  <a:lnTo>
                    <a:pt x="323" y="1260"/>
                  </a:lnTo>
                  <a:lnTo>
                    <a:pt x="323" y="1260"/>
                  </a:lnTo>
                  <a:lnTo>
                    <a:pt x="325" y="1257"/>
                  </a:lnTo>
                  <a:lnTo>
                    <a:pt x="324" y="1260"/>
                  </a:lnTo>
                  <a:lnTo>
                    <a:pt x="314" y="1277"/>
                  </a:lnTo>
                  <a:lnTo>
                    <a:pt x="268" y="1346"/>
                  </a:lnTo>
                  <a:lnTo>
                    <a:pt x="268" y="1346"/>
                  </a:lnTo>
                  <a:close/>
                  <a:moveTo>
                    <a:pt x="645" y="784"/>
                  </a:moveTo>
                  <a:lnTo>
                    <a:pt x="645" y="784"/>
                  </a:lnTo>
                  <a:lnTo>
                    <a:pt x="709" y="696"/>
                  </a:lnTo>
                  <a:lnTo>
                    <a:pt x="709" y="696"/>
                  </a:lnTo>
                  <a:lnTo>
                    <a:pt x="911" y="424"/>
                  </a:lnTo>
                  <a:lnTo>
                    <a:pt x="911" y="424"/>
                  </a:lnTo>
                  <a:lnTo>
                    <a:pt x="874" y="485"/>
                  </a:lnTo>
                  <a:lnTo>
                    <a:pt x="837" y="546"/>
                  </a:lnTo>
                  <a:lnTo>
                    <a:pt x="798" y="605"/>
                  </a:lnTo>
                  <a:lnTo>
                    <a:pt x="758" y="665"/>
                  </a:lnTo>
                  <a:lnTo>
                    <a:pt x="758" y="665"/>
                  </a:lnTo>
                  <a:lnTo>
                    <a:pt x="653" y="824"/>
                  </a:lnTo>
                  <a:lnTo>
                    <a:pt x="602" y="904"/>
                  </a:lnTo>
                  <a:lnTo>
                    <a:pt x="551" y="983"/>
                  </a:lnTo>
                  <a:lnTo>
                    <a:pt x="501" y="1063"/>
                  </a:lnTo>
                  <a:lnTo>
                    <a:pt x="452" y="1144"/>
                  </a:lnTo>
                  <a:lnTo>
                    <a:pt x="404" y="1226"/>
                  </a:lnTo>
                  <a:lnTo>
                    <a:pt x="357" y="1310"/>
                  </a:lnTo>
                  <a:lnTo>
                    <a:pt x="357" y="1310"/>
                  </a:lnTo>
                  <a:lnTo>
                    <a:pt x="345" y="1330"/>
                  </a:lnTo>
                  <a:lnTo>
                    <a:pt x="332" y="1349"/>
                  </a:lnTo>
                  <a:lnTo>
                    <a:pt x="317" y="1367"/>
                  </a:lnTo>
                  <a:lnTo>
                    <a:pt x="301" y="1385"/>
                  </a:lnTo>
                  <a:lnTo>
                    <a:pt x="283" y="1401"/>
                  </a:lnTo>
                  <a:lnTo>
                    <a:pt x="266" y="1417"/>
                  </a:lnTo>
                  <a:lnTo>
                    <a:pt x="248" y="1429"/>
                  </a:lnTo>
                  <a:lnTo>
                    <a:pt x="231" y="1441"/>
                  </a:lnTo>
                  <a:lnTo>
                    <a:pt x="231" y="1441"/>
                  </a:lnTo>
                  <a:lnTo>
                    <a:pt x="235" y="1428"/>
                  </a:lnTo>
                  <a:lnTo>
                    <a:pt x="235" y="1428"/>
                  </a:lnTo>
                  <a:lnTo>
                    <a:pt x="291" y="1350"/>
                  </a:lnTo>
                  <a:lnTo>
                    <a:pt x="346" y="1271"/>
                  </a:lnTo>
                  <a:lnTo>
                    <a:pt x="400" y="1193"/>
                  </a:lnTo>
                  <a:lnTo>
                    <a:pt x="453" y="1113"/>
                  </a:lnTo>
                  <a:lnTo>
                    <a:pt x="503" y="1033"/>
                  </a:lnTo>
                  <a:lnTo>
                    <a:pt x="552" y="951"/>
                  </a:lnTo>
                  <a:lnTo>
                    <a:pt x="600" y="868"/>
                  </a:lnTo>
                  <a:lnTo>
                    <a:pt x="645" y="784"/>
                  </a:lnTo>
                  <a:lnTo>
                    <a:pt x="645" y="784"/>
                  </a:lnTo>
                  <a:close/>
                  <a:moveTo>
                    <a:pt x="851" y="436"/>
                  </a:moveTo>
                  <a:lnTo>
                    <a:pt x="851" y="436"/>
                  </a:lnTo>
                  <a:lnTo>
                    <a:pt x="872" y="422"/>
                  </a:lnTo>
                  <a:lnTo>
                    <a:pt x="895" y="408"/>
                  </a:lnTo>
                  <a:lnTo>
                    <a:pt x="895" y="408"/>
                  </a:lnTo>
                  <a:lnTo>
                    <a:pt x="801" y="530"/>
                  </a:lnTo>
                  <a:lnTo>
                    <a:pt x="755" y="593"/>
                  </a:lnTo>
                  <a:lnTo>
                    <a:pt x="708" y="655"/>
                  </a:lnTo>
                  <a:lnTo>
                    <a:pt x="708" y="655"/>
                  </a:lnTo>
                  <a:lnTo>
                    <a:pt x="746" y="570"/>
                  </a:lnTo>
                  <a:lnTo>
                    <a:pt x="763" y="528"/>
                  </a:lnTo>
                  <a:lnTo>
                    <a:pt x="779" y="485"/>
                  </a:lnTo>
                  <a:lnTo>
                    <a:pt x="779" y="485"/>
                  </a:lnTo>
                  <a:lnTo>
                    <a:pt x="779" y="485"/>
                  </a:lnTo>
                  <a:lnTo>
                    <a:pt x="779" y="485"/>
                  </a:lnTo>
                  <a:lnTo>
                    <a:pt x="851" y="436"/>
                  </a:lnTo>
                  <a:lnTo>
                    <a:pt x="851" y="436"/>
                  </a:lnTo>
                  <a:close/>
                  <a:moveTo>
                    <a:pt x="652" y="733"/>
                  </a:moveTo>
                  <a:lnTo>
                    <a:pt x="652" y="733"/>
                  </a:lnTo>
                  <a:lnTo>
                    <a:pt x="583" y="829"/>
                  </a:lnTo>
                  <a:lnTo>
                    <a:pt x="515" y="926"/>
                  </a:lnTo>
                  <a:lnTo>
                    <a:pt x="448" y="1024"/>
                  </a:lnTo>
                  <a:lnTo>
                    <a:pt x="382" y="1123"/>
                  </a:lnTo>
                  <a:lnTo>
                    <a:pt x="382" y="1123"/>
                  </a:lnTo>
                  <a:lnTo>
                    <a:pt x="418" y="1060"/>
                  </a:lnTo>
                  <a:lnTo>
                    <a:pt x="456" y="996"/>
                  </a:lnTo>
                  <a:lnTo>
                    <a:pt x="533" y="870"/>
                  </a:lnTo>
                  <a:lnTo>
                    <a:pt x="571" y="807"/>
                  </a:lnTo>
                  <a:lnTo>
                    <a:pt x="609" y="745"/>
                  </a:lnTo>
                  <a:lnTo>
                    <a:pt x="646" y="680"/>
                  </a:lnTo>
                  <a:lnTo>
                    <a:pt x="681" y="616"/>
                  </a:lnTo>
                  <a:lnTo>
                    <a:pt x="681" y="616"/>
                  </a:lnTo>
                  <a:lnTo>
                    <a:pt x="684" y="612"/>
                  </a:lnTo>
                  <a:lnTo>
                    <a:pt x="682" y="608"/>
                  </a:lnTo>
                  <a:lnTo>
                    <a:pt x="681" y="604"/>
                  </a:lnTo>
                  <a:lnTo>
                    <a:pt x="679" y="602"/>
                  </a:lnTo>
                  <a:lnTo>
                    <a:pt x="679" y="602"/>
                  </a:lnTo>
                  <a:lnTo>
                    <a:pt x="693" y="590"/>
                  </a:lnTo>
                  <a:lnTo>
                    <a:pt x="703" y="582"/>
                  </a:lnTo>
                  <a:lnTo>
                    <a:pt x="712" y="578"/>
                  </a:lnTo>
                  <a:lnTo>
                    <a:pt x="714" y="577"/>
                  </a:lnTo>
                  <a:lnTo>
                    <a:pt x="716" y="577"/>
                  </a:lnTo>
                  <a:lnTo>
                    <a:pt x="719" y="578"/>
                  </a:lnTo>
                  <a:lnTo>
                    <a:pt x="720" y="580"/>
                  </a:lnTo>
                  <a:lnTo>
                    <a:pt x="721" y="585"/>
                  </a:lnTo>
                  <a:lnTo>
                    <a:pt x="720" y="593"/>
                  </a:lnTo>
                  <a:lnTo>
                    <a:pt x="717" y="603"/>
                  </a:lnTo>
                  <a:lnTo>
                    <a:pt x="707" y="629"/>
                  </a:lnTo>
                  <a:lnTo>
                    <a:pt x="692" y="660"/>
                  </a:lnTo>
                  <a:lnTo>
                    <a:pt x="673" y="696"/>
                  </a:lnTo>
                  <a:lnTo>
                    <a:pt x="652" y="733"/>
                  </a:lnTo>
                  <a:lnTo>
                    <a:pt x="652" y="733"/>
                  </a:lnTo>
                  <a:close/>
                  <a:moveTo>
                    <a:pt x="197" y="987"/>
                  </a:moveTo>
                  <a:lnTo>
                    <a:pt x="197" y="987"/>
                  </a:lnTo>
                  <a:lnTo>
                    <a:pt x="221" y="958"/>
                  </a:lnTo>
                  <a:lnTo>
                    <a:pt x="247" y="930"/>
                  </a:lnTo>
                  <a:lnTo>
                    <a:pt x="273" y="902"/>
                  </a:lnTo>
                  <a:lnTo>
                    <a:pt x="301" y="873"/>
                  </a:lnTo>
                  <a:lnTo>
                    <a:pt x="357" y="820"/>
                  </a:lnTo>
                  <a:lnTo>
                    <a:pt x="415" y="766"/>
                  </a:lnTo>
                  <a:lnTo>
                    <a:pt x="415" y="766"/>
                  </a:lnTo>
                  <a:lnTo>
                    <a:pt x="384" y="807"/>
                  </a:lnTo>
                  <a:lnTo>
                    <a:pt x="384" y="807"/>
                  </a:lnTo>
                  <a:lnTo>
                    <a:pt x="317" y="893"/>
                  </a:lnTo>
                  <a:lnTo>
                    <a:pt x="283" y="935"/>
                  </a:lnTo>
                  <a:lnTo>
                    <a:pt x="249" y="979"/>
                  </a:lnTo>
                  <a:lnTo>
                    <a:pt x="249" y="979"/>
                  </a:lnTo>
                  <a:lnTo>
                    <a:pt x="214" y="1020"/>
                  </a:lnTo>
                  <a:lnTo>
                    <a:pt x="178" y="1060"/>
                  </a:lnTo>
                  <a:lnTo>
                    <a:pt x="178" y="1060"/>
                  </a:lnTo>
                  <a:lnTo>
                    <a:pt x="169" y="1064"/>
                  </a:lnTo>
                  <a:lnTo>
                    <a:pt x="160" y="1071"/>
                  </a:lnTo>
                  <a:lnTo>
                    <a:pt x="153" y="1077"/>
                  </a:lnTo>
                  <a:lnTo>
                    <a:pt x="147" y="1085"/>
                  </a:lnTo>
                  <a:lnTo>
                    <a:pt x="143" y="1093"/>
                  </a:lnTo>
                  <a:lnTo>
                    <a:pt x="138" y="1102"/>
                  </a:lnTo>
                  <a:lnTo>
                    <a:pt x="136" y="1111"/>
                  </a:lnTo>
                  <a:lnTo>
                    <a:pt x="133" y="1120"/>
                  </a:lnTo>
                  <a:lnTo>
                    <a:pt x="133" y="1120"/>
                  </a:lnTo>
                  <a:lnTo>
                    <a:pt x="132" y="1117"/>
                  </a:lnTo>
                  <a:lnTo>
                    <a:pt x="129" y="1115"/>
                  </a:lnTo>
                  <a:lnTo>
                    <a:pt x="126" y="1115"/>
                  </a:lnTo>
                  <a:lnTo>
                    <a:pt x="122" y="1116"/>
                  </a:lnTo>
                  <a:lnTo>
                    <a:pt x="122" y="1116"/>
                  </a:lnTo>
                  <a:lnTo>
                    <a:pt x="105" y="1124"/>
                  </a:lnTo>
                  <a:lnTo>
                    <a:pt x="105" y="1124"/>
                  </a:lnTo>
                  <a:lnTo>
                    <a:pt x="122" y="1091"/>
                  </a:lnTo>
                  <a:lnTo>
                    <a:pt x="143" y="1057"/>
                  </a:lnTo>
                  <a:lnTo>
                    <a:pt x="167" y="1023"/>
                  </a:lnTo>
                  <a:lnTo>
                    <a:pt x="197" y="987"/>
                  </a:lnTo>
                  <a:lnTo>
                    <a:pt x="197" y="987"/>
                  </a:lnTo>
                  <a:close/>
                  <a:moveTo>
                    <a:pt x="102" y="1213"/>
                  </a:moveTo>
                  <a:lnTo>
                    <a:pt x="102" y="1213"/>
                  </a:lnTo>
                  <a:lnTo>
                    <a:pt x="78" y="1248"/>
                  </a:lnTo>
                  <a:lnTo>
                    <a:pt x="78" y="1248"/>
                  </a:lnTo>
                  <a:lnTo>
                    <a:pt x="69" y="1260"/>
                  </a:lnTo>
                  <a:lnTo>
                    <a:pt x="69" y="1260"/>
                  </a:lnTo>
                  <a:lnTo>
                    <a:pt x="71" y="1235"/>
                  </a:lnTo>
                  <a:lnTo>
                    <a:pt x="75" y="1212"/>
                  </a:lnTo>
                  <a:lnTo>
                    <a:pt x="81" y="1187"/>
                  </a:lnTo>
                  <a:lnTo>
                    <a:pt x="89" y="1161"/>
                  </a:lnTo>
                  <a:lnTo>
                    <a:pt x="89" y="1161"/>
                  </a:lnTo>
                  <a:lnTo>
                    <a:pt x="110" y="1146"/>
                  </a:lnTo>
                  <a:lnTo>
                    <a:pt x="130" y="1129"/>
                  </a:lnTo>
                  <a:lnTo>
                    <a:pt x="130" y="1129"/>
                  </a:lnTo>
                  <a:lnTo>
                    <a:pt x="130" y="1130"/>
                  </a:lnTo>
                  <a:lnTo>
                    <a:pt x="130" y="1130"/>
                  </a:lnTo>
                  <a:lnTo>
                    <a:pt x="131" y="1129"/>
                  </a:lnTo>
                  <a:lnTo>
                    <a:pt x="131" y="1129"/>
                  </a:lnTo>
                  <a:lnTo>
                    <a:pt x="151" y="1110"/>
                  </a:lnTo>
                  <a:lnTo>
                    <a:pt x="172" y="1091"/>
                  </a:lnTo>
                  <a:lnTo>
                    <a:pt x="211" y="1051"/>
                  </a:lnTo>
                  <a:lnTo>
                    <a:pt x="211" y="1051"/>
                  </a:lnTo>
                  <a:lnTo>
                    <a:pt x="157" y="1133"/>
                  </a:lnTo>
                  <a:lnTo>
                    <a:pt x="102" y="1213"/>
                  </a:lnTo>
                  <a:lnTo>
                    <a:pt x="102" y="1213"/>
                  </a:lnTo>
                  <a:close/>
                  <a:moveTo>
                    <a:pt x="199" y="1259"/>
                  </a:moveTo>
                  <a:lnTo>
                    <a:pt x="199" y="1259"/>
                  </a:lnTo>
                  <a:lnTo>
                    <a:pt x="219" y="1222"/>
                  </a:lnTo>
                  <a:lnTo>
                    <a:pt x="240" y="1186"/>
                  </a:lnTo>
                  <a:lnTo>
                    <a:pt x="262" y="1151"/>
                  </a:lnTo>
                  <a:lnTo>
                    <a:pt x="286" y="1117"/>
                  </a:lnTo>
                  <a:lnTo>
                    <a:pt x="335" y="1048"/>
                  </a:lnTo>
                  <a:lnTo>
                    <a:pt x="384" y="981"/>
                  </a:lnTo>
                  <a:lnTo>
                    <a:pt x="384" y="981"/>
                  </a:lnTo>
                  <a:lnTo>
                    <a:pt x="413" y="941"/>
                  </a:lnTo>
                  <a:lnTo>
                    <a:pt x="444" y="902"/>
                  </a:lnTo>
                  <a:lnTo>
                    <a:pt x="506" y="824"/>
                  </a:lnTo>
                  <a:lnTo>
                    <a:pt x="570" y="748"/>
                  </a:lnTo>
                  <a:lnTo>
                    <a:pt x="633" y="673"/>
                  </a:lnTo>
                  <a:lnTo>
                    <a:pt x="633" y="673"/>
                  </a:lnTo>
                  <a:lnTo>
                    <a:pt x="607" y="706"/>
                  </a:lnTo>
                  <a:lnTo>
                    <a:pt x="583" y="741"/>
                  </a:lnTo>
                  <a:lnTo>
                    <a:pt x="559" y="777"/>
                  </a:lnTo>
                  <a:lnTo>
                    <a:pt x="537" y="814"/>
                  </a:lnTo>
                  <a:lnTo>
                    <a:pt x="494" y="889"/>
                  </a:lnTo>
                  <a:lnTo>
                    <a:pt x="473" y="926"/>
                  </a:lnTo>
                  <a:lnTo>
                    <a:pt x="451" y="962"/>
                  </a:lnTo>
                  <a:lnTo>
                    <a:pt x="451" y="962"/>
                  </a:lnTo>
                  <a:lnTo>
                    <a:pt x="400" y="1047"/>
                  </a:lnTo>
                  <a:lnTo>
                    <a:pt x="351" y="1131"/>
                  </a:lnTo>
                  <a:lnTo>
                    <a:pt x="328" y="1173"/>
                  </a:lnTo>
                  <a:lnTo>
                    <a:pt x="305" y="1215"/>
                  </a:lnTo>
                  <a:lnTo>
                    <a:pt x="284" y="1259"/>
                  </a:lnTo>
                  <a:lnTo>
                    <a:pt x="263" y="1301"/>
                  </a:lnTo>
                  <a:lnTo>
                    <a:pt x="263" y="1301"/>
                  </a:lnTo>
                  <a:lnTo>
                    <a:pt x="214" y="1379"/>
                  </a:lnTo>
                  <a:lnTo>
                    <a:pt x="165" y="1456"/>
                  </a:lnTo>
                  <a:lnTo>
                    <a:pt x="165" y="1456"/>
                  </a:lnTo>
                  <a:lnTo>
                    <a:pt x="159" y="1454"/>
                  </a:lnTo>
                  <a:lnTo>
                    <a:pt x="154" y="1450"/>
                  </a:lnTo>
                  <a:lnTo>
                    <a:pt x="150" y="1446"/>
                  </a:lnTo>
                  <a:lnTo>
                    <a:pt x="147" y="1440"/>
                  </a:lnTo>
                  <a:lnTo>
                    <a:pt x="145" y="1433"/>
                  </a:lnTo>
                  <a:lnTo>
                    <a:pt x="144" y="1425"/>
                  </a:lnTo>
                  <a:lnTo>
                    <a:pt x="144" y="1415"/>
                  </a:lnTo>
                  <a:lnTo>
                    <a:pt x="144" y="1404"/>
                  </a:lnTo>
                  <a:lnTo>
                    <a:pt x="146" y="1391"/>
                  </a:lnTo>
                  <a:lnTo>
                    <a:pt x="150" y="1377"/>
                  </a:lnTo>
                  <a:lnTo>
                    <a:pt x="154" y="1362"/>
                  </a:lnTo>
                  <a:lnTo>
                    <a:pt x="160" y="1344"/>
                  </a:lnTo>
                  <a:lnTo>
                    <a:pt x="167" y="1325"/>
                  </a:lnTo>
                  <a:lnTo>
                    <a:pt x="177" y="1305"/>
                  </a:lnTo>
                  <a:lnTo>
                    <a:pt x="199" y="1259"/>
                  </a:lnTo>
                  <a:lnTo>
                    <a:pt x="199" y="1259"/>
                  </a:lnTo>
                  <a:close/>
                  <a:moveTo>
                    <a:pt x="211" y="1786"/>
                  </a:moveTo>
                  <a:lnTo>
                    <a:pt x="211" y="1786"/>
                  </a:lnTo>
                  <a:lnTo>
                    <a:pt x="200" y="1738"/>
                  </a:lnTo>
                  <a:lnTo>
                    <a:pt x="194" y="1716"/>
                  </a:lnTo>
                  <a:lnTo>
                    <a:pt x="188" y="1696"/>
                  </a:lnTo>
                  <a:lnTo>
                    <a:pt x="188" y="1696"/>
                  </a:lnTo>
                  <a:lnTo>
                    <a:pt x="187" y="1692"/>
                  </a:lnTo>
                  <a:lnTo>
                    <a:pt x="187" y="1692"/>
                  </a:lnTo>
                  <a:lnTo>
                    <a:pt x="224" y="1647"/>
                  </a:lnTo>
                  <a:lnTo>
                    <a:pt x="260" y="1603"/>
                  </a:lnTo>
                  <a:lnTo>
                    <a:pt x="295" y="1557"/>
                  </a:lnTo>
                  <a:lnTo>
                    <a:pt x="329" y="1511"/>
                  </a:lnTo>
                  <a:lnTo>
                    <a:pt x="397" y="1418"/>
                  </a:lnTo>
                  <a:lnTo>
                    <a:pt x="462" y="1324"/>
                  </a:lnTo>
                  <a:lnTo>
                    <a:pt x="462" y="1324"/>
                  </a:lnTo>
                  <a:lnTo>
                    <a:pt x="396" y="1439"/>
                  </a:lnTo>
                  <a:lnTo>
                    <a:pt x="331" y="1555"/>
                  </a:lnTo>
                  <a:lnTo>
                    <a:pt x="269" y="1671"/>
                  </a:lnTo>
                  <a:lnTo>
                    <a:pt x="240" y="1728"/>
                  </a:lnTo>
                  <a:lnTo>
                    <a:pt x="211" y="1786"/>
                  </a:lnTo>
                  <a:lnTo>
                    <a:pt x="211" y="1786"/>
                  </a:lnTo>
                  <a:close/>
                  <a:moveTo>
                    <a:pt x="1003" y="526"/>
                  </a:moveTo>
                  <a:lnTo>
                    <a:pt x="1003" y="526"/>
                  </a:lnTo>
                  <a:lnTo>
                    <a:pt x="1052" y="436"/>
                  </a:lnTo>
                  <a:lnTo>
                    <a:pt x="1077" y="391"/>
                  </a:lnTo>
                  <a:lnTo>
                    <a:pt x="1100" y="346"/>
                  </a:lnTo>
                  <a:lnTo>
                    <a:pt x="1100" y="346"/>
                  </a:lnTo>
                  <a:lnTo>
                    <a:pt x="1103" y="339"/>
                  </a:lnTo>
                  <a:lnTo>
                    <a:pt x="1101" y="333"/>
                  </a:lnTo>
                  <a:lnTo>
                    <a:pt x="1099" y="328"/>
                  </a:lnTo>
                  <a:lnTo>
                    <a:pt x="1094" y="324"/>
                  </a:lnTo>
                  <a:lnTo>
                    <a:pt x="1090" y="322"/>
                  </a:lnTo>
                  <a:lnTo>
                    <a:pt x="1084" y="322"/>
                  </a:lnTo>
                  <a:lnTo>
                    <a:pt x="1079" y="324"/>
                  </a:lnTo>
                  <a:lnTo>
                    <a:pt x="1073" y="329"/>
                  </a:lnTo>
                  <a:lnTo>
                    <a:pt x="1073" y="329"/>
                  </a:lnTo>
                  <a:lnTo>
                    <a:pt x="1029" y="394"/>
                  </a:lnTo>
                  <a:lnTo>
                    <a:pt x="984" y="457"/>
                  </a:lnTo>
                  <a:lnTo>
                    <a:pt x="942" y="522"/>
                  </a:lnTo>
                  <a:lnTo>
                    <a:pt x="899" y="587"/>
                  </a:lnTo>
                  <a:lnTo>
                    <a:pt x="816" y="718"/>
                  </a:lnTo>
                  <a:lnTo>
                    <a:pt x="734" y="850"/>
                  </a:lnTo>
                  <a:lnTo>
                    <a:pt x="570" y="1113"/>
                  </a:lnTo>
                  <a:lnTo>
                    <a:pt x="487" y="1246"/>
                  </a:lnTo>
                  <a:lnTo>
                    <a:pt x="445" y="1311"/>
                  </a:lnTo>
                  <a:lnTo>
                    <a:pt x="403" y="1376"/>
                  </a:lnTo>
                  <a:lnTo>
                    <a:pt x="403" y="1376"/>
                  </a:lnTo>
                  <a:lnTo>
                    <a:pt x="370" y="1424"/>
                  </a:lnTo>
                  <a:lnTo>
                    <a:pt x="341" y="1466"/>
                  </a:lnTo>
                  <a:lnTo>
                    <a:pt x="315" y="1502"/>
                  </a:lnTo>
                  <a:lnTo>
                    <a:pt x="291" y="1534"/>
                  </a:lnTo>
                  <a:lnTo>
                    <a:pt x="270" y="1560"/>
                  </a:lnTo>
                  <a:lnTo>
                    <a:pt x="252" y="1582"/>
                  </a:lnTo>
                  <a:lnTo>
                    <a:pt x="236" y="1599"/>
                  </a:lnTo>
                  <a:lnTo>
                    <a:pt x="222" y="1612"/>
                  </a:lnTo>
                  <a:lnTo>
                    <a:pt x="212" y="1621"/>
                  </a:lnTo>
                  <a:lnTo>
                    <a:pt x="202" y="1626"/>
                  </a:lnTo>
                  <a:lnTo>
                    <a:pt x="199" y="1627"/>
                  </a:lnTo>
                  <a:lnTo>
                    <a:pt x="195" y="1627"/>
                  </a:lnTo>
                  <a:lnTo>
                    <a:pt x="192" y="1627"/>
                  </a:lnTo>
                  <a:lnTo>
                    <a:pt x="190" y="1625"/>
                  </a:lnTo>
                  <a:lnTo>
                    <a:pt x="188" y="1624"/>
                  </a:lnTo>
                  <a:lnTo>
                    <a:pt x="186" y="1620"/>
                  </a:lnTo>
                  <a:lnTo>
                    <a:pt x="185" y="1612"/>
                  </a:lnTo>
                  <a:lnTo>
                    <a:pt x="185" y="1601"/>
                  </a:lnTo>
                  <a:lnTo>
                    <a:pt x="186" y="1589"/>
                  </a:lnTo>
                  <a:lnTo>
                    <a:pt x="186" y="1589"/>
                  </a:lnTo>
                  <a:lnTo>
                    <a:pt x="206" y="1569"/>
                  </a:lnTo>
                  <a:lnTo>
                    <a:pt x="225" y="1548"/>
                  </a:lnTo>
                  <a:lnTo>
                    <a:pt x="242" y="1528"/>
                  </a:lnTo>
                  <a:lnTo>
                    <a:pt x="260" y="1507"/>
                  </a:lnTo>
                  <a:lnTo>
                    <a:pt x="293" y="1462"/>
                  </a:lnTo>
                  <a:lnTo>
                    <a:pt x="324" y="1418"/>
                  </a:lnTo>
                  <a:lnTo>
                    <a:pt x="353" y="1371"/>
                  </a:lnTo>
                  <a:lnTo>
                    <a:pt x="382" y="1323"/>
                  </a:lnTo>
                  <a:lnTo>
                    <a:pt x="410" y="1273"/>
                  </a:lnTo>
                  <a:lnTo>
                    <a:pt x="438" y="1221"/>
                  </a:lnTo>
                  <a:lnTo>
                    <a:pt x="438" y="1221"/>
                  </a:lnTo>
                  <a:lnTo>
                    <a:pt x="468" y="1166"/>
                  </a:lnTo>
                  <a:lnTo>
                    <a:pt x="501" y="1111"/>
                  </a:lnTo>
                  <a:lnTo>
                    <a:pt x="533" y="1057"/>
                  </a:lnTo>
                  <a:lnTo>
                    <a:pt x="566" y="1003"/>
                  </a:lnTo>
                  <a:lnTo>
                    <a:pt x="634" y="896"/>
                  </a:lnTo>
                  <a:lnTo>
                    <a:pt x="705" y="790"/>
                  </a:lnTo>
                  <a:lnTo>
                    <a:pt x="774" y="685"/>
                  </a:lnTo>
                  <a:lnTo>
                    <a:pt x="843" y="578"/>
                  </a:lnTo>
                  <a:lnTo>
                    <a:pt x="877" y="525"/>
                  </a:lnTo>
                  <a:lnTo>
                    <a:pt x="911" y="471"/>
                  </a:lnTo>
                  <a:lnTo>
                    <a:pt x="943" y="416"/>
                  </a:lnTo>
                  <a:lnTo>
                    <a:pt x="975" y="361"/>
                  </a:lnTo>
                  <a:lnTo>
                    <a:pt x="975" y="361"/>
                  </a:lnTo>
                  <a:lnTo>
                    <a:pt x="1037" y="328"/>
                  </a:lnTo>
                  <a:lnTo>
                    <a:pt x="1104" y="295"/>
                  </a:lnTo>
                  <a:lnTo>
                    <a:pt x="1175" y="264"/>
                  </a:lnTo>
                  <a:lnTo>
                    <a:pt x="1251" y="233"/>
                  </a:lnTo>
                  <a:lnTo>
                    <a:pt x="1251" y="233"/>
                  </a:lnTo>
                  <a:lnTo>
                    <a:pt x="1218" y="268"/>
                  </a:lnTo>
                  <a:lnTo>
                    <a:pt x="1186" y="303"/>
                  </a:lnTo>
                  <a:lnTo>
                    <a:pt x="1122" y="376"/>
                  </a:lnTo>
                  <a:lnTo>
                    <a:pt x="1062" y="451"/>
                  </a:lnTo>
                  <a:lnTo>
                    <a:pt x="1003" y="526"/>
                  </a:lnTo>
                  <a:lnTo>
                    <a:pt x="1003" y="526"/>
                  </a:lnTo>
                  <a:close/>
                  <a:moveTo>
                    <a:pt x="474" y="1943"/>
                  </a:moveTo>
                  <a:lnTo>
                    <a:pt x="474" y="1943"/>
                  </a:lnTo>
                  <a:lnTo>
                    <a:pt x="513" y="1880"/>
                  </a:lnTo>
                  <a:lnTo>
                    <a:pt x="554" y="1807"/>
                  </a:lnTo>
                  <a:lnTo>
                    <a:pt x="647" y="1641"/>
                  </a:lnTo>
                  <a:lnTo>
                    <a:pt x="698" y="1551"/>
                  </a:lnTo>
                  <a:lnTo>
                    <a:pt x="749" y="1459"/>
                  </a:lnTo>
                  <a:lnTo>
                    <a:pt x="803" y="1367"/>
                  </a:lnTo>
                  <a:lnTo>
                    <a:pt x="858" y="1277"/>
                  </a:lnTo>
                  <a:lnTo>
                    <a:pt x="858" y="1277"/>
                  </a:lnTo>
                  <a:lnTo>
                    <a:pt x="948" y="1153"/>
                  </a:lnTo>
                  <a:lnTo>
                    <a:pt x="948" y="1153"/>
                  </a:lnTo>
                  <a:lnTo>
                    <a:pt x="833" y="1354"/>
                  </a:lnTo>
                  <a:lnTo>
                    <a:pt x="775" y="1455"/>
                  </a:lnTo>
                  <a:lnTo>
                    <a:pt x="716" y="1555"/>
                  </a:lnTo>
                  <a:lnTo>
                    <a:pt x="658" y="1653"/>
                  </a:lnTo>
                  <a:lnTo>
                    <a:pt x="597" y="1751"/>
                  </a:lnTo>
                  <a:lnTo>
                    <a:pt x="536" y="1847"/>
                  </a:lnTo>
                  <a:lnTo>
                    <a:pt x="474" y="1943"/>
                  </a:lnTo>
                  <a:lnTo>
                    <a:pt x="474" y="1943"/>
                  </a:lnTo>
                  <a:close/>
                  <a:moveTo>
                    <a:pt x="1548" y="168"/>
                  </a:moveTo>
                  <a:lnTo>
                    <a:pt x="1548" y="168"/>
                  </a:lnTo>
                  <a:lnTo>
                    <a:pt x="1550" y="162"/>
                  </a:lnTo>
                  <a:lnTo>
                    <a:pt x="1548" y="156"/>
                  </a:lnTo>
                  <a:lnTo>
                    <a:pt x="1546" y="151"/>
                  </a:lnTo>
                  <a:lnTo>
                    <a:pt x="1541" y="148"/>
                  </a:lnTo>
                  <a:lnTo>
                    <a:pt x="1537" y="145"/>
                  </a:lnTo>
                  <a:lnTo>
                    <a:pt x="1531" y="145"/>
                  </a:lnTo>
                  <a:lnTo>
                    <a:pt x="1526" y="148"/>
                  </a:lnTo>
                  <a:lnTo>
                    <a:pt x="1523" y="154"/>
                  </a:lnTo>
                  <a:lnTo>
                    <a:pt x="1523" y="154"/>
                  </a:lnTo>
                  <a:lnTo>
                    <a:pt x="1488" y="221"/>
                  </a:lnTo>
                  <a:lnTo>
                    <a:pt x="1452" y="291"/>
                  </a:lnTo>
                  <a:lnTo>
                    <a:pt x="1415" y="358"/>
                  </a:lnTo>
                  <a:lnTo>
                    <a:pt x="1376" y="425"/>
                  </a:lnTo>
                  <a:lnTo>
                    <a:pt x="1376" y="425"/>
                  </a:lnTo>
                  <a:lnTo>
                    <a:pt x="1326" y="507"/>
                  </a:lnTo>
                  <a:lnTo>
                    <a:pt x="1275" y="589"/>
                  </a:lnTo>
                  <a:lnTo>
                    <a:pt x="1224" y="672"/>
                  </a:lnTo>
                  <a:lnTo>
                    <a:pt x="1175" y="755"/>
                  </a:lnTo>
                  <a:lnTo>
                    <a:pt x="1175" y="755"/>
                  </a:lnTo>
                  <a:lnTo>
                    <a:pt x="1078" y="904"/>
                  </a:lnTo>
                  <a:lnTo>
                    <a:pt x="980" y="1050"/>
                  </a:lnTo>
                  <a:lnTo>
                    <a:pt x="879" y="1195"/>
                  </a:lnTo>
                  <a:lnTo>
                    <a:pt x="779" y="1339"/>
                  </a:lnTo>
                  <a:lnTo>
                    <a:pt x="779" y="1339"/>
                  </a:lnTo>
                  <a:lnTo>
                    <a:pt x="778" y="1340"/>
                  </a:lnTo>
                  <a:lnTo>
                    <a:pt x="778" y="1340"/>
                  </a:lnTo>
                  <a:lnTo>
                    <a:pt x="872" y="1205"/>
                  </a:lnTo>
                  <a:lnTo>
                    <a:pt x="963" y="1069"/>
                  </a:lnTo>
                  <a:lnTo>
                    <a:pt x="1008" y="1000"/>
                  </a:lnTo>
                  <a:lnTo>
                    <a:pt x="1052" y="931"/>
                  </a:lnTo>
                  <a:lnTo>
                    <a:pt x="1094" y="862"/>
                  </a:lnTo>
                  <a:lnTo>
                    <a:pt x="1136" y="792"/>
                  </a:lnTo>
                  <a:lnTo>
                    <a:pt x="1177" y="720"/>
                  </a:lnTo>
                  <a:lnTo>
                    <a:pt x="1217" y="649"/>
                  </a:lnTo>
                  <a:lnTo>
                    <a:pt x="1256" y="576"/>
                  </a:lnTo>
                  <a:lnTo>
                    <a:pt x="1292" y="502"/>
                  </a:lnTo>
                  <a:lnTo>
                    <a:pt x="1328" y="427"/>
                  </a:lnTo>
                  <a:lnTo>
                    <a:pt x="1361" y="353"/>
                  </a:lnTo>
                  <a:lnTo>
                    <a:pt x="1393" y="275"/>
                  </a:lnTo>
                  <a:lnTo>
                    <a:pt x="1422" y="197"/>
                  </a:lnTo>
                  <a:lnTo>
                    <a:pt x="1422" y="197"/>
                  </a:lnTo>
                  <a:lnTo>
                    <a:pt x="1423" y="192"/>
                  </a:lnTo>
                  <a:lnTo>
                    <a:pt x="1422" y="188"/>
                  </a:lnTo>
                  <a:lnTo>
                    <a:pt x="1419" y="183"/>
                  </a:lnTo>
                  <a:lnTo>
                    <a:pt x="1415" y="181"/>
                  </a:lnTo>
                  <a:lnTo>
                    <a:pt x="1410" y="178"/>
                  </a:lnTo>
                  <a:lnTo>
                    <a:pt x="1406" y="178"/>
                  </a:lnTo>
                  <a:lnTo>
                    <a:pt x="1401" y="179"/>
                  </a:lnTo>
                  <a:lnTo>
                    <a:pt x="1396" y="183"/>
                  </a:lnTo>
                  <a:lnTo>
                    <a:pt x="1396" y="183"/>
                  </a:lnTo>
                  <a:lnTo>
                    <a:pt x="1366" y="218"/>
                  </a:lnTo>
                  <a:lnTo>
                    <a:pt x="1337" y="255"/>
                  </a:lnTo>
                  <a:lnTo>
                    <a:pt x="1309" y="293"/>
                  </a:lnTo>
                  <a:lnTo>
                    <a:pt x="1280" y="330"/>
                  </a:lnTo>
                  <a:lnTo>
                    <a:pt x="1254" y="369"/>
                  </a:lnTo>
                  <a:lnTo>
                    <a:pt x="1228" y="408"/>
                  </a:lnTo>
                  <a:lnTo>
                    <a:pt x="1176" y="486"/>
                  </a:lnTo>
                  <a:lnTo>
                    <a:pt x="1077" y="645"/>
                  </a:lnTo>
                  <a:lnTo>
                    <a:pt x="1026" y="725"/>
                  </a:lnTo>
                  <a:lnTo>
                    <a:pt x="1000" y="763"/>
                  </a:lnTo>
                  <a:lnTo>
                    <a:pt x="974" y="803"/>
                  </a:lnTo>
                  <a:lnTo>
                    <a:pt x="974" y="803"/>
                  </a:lnTo>
                  <a:lnTo>
                    <a:pt x="927" y="868"/>
                  </a:lnTo>
                  <a:lnTo>
                    <a:pt x="879" y="933"/>
                  </a:lnTo>
                  <a:lnTo>
                    <a:pt x="879" y="933"/>
                  </a:lnTo>
                  <a:lnTo>
                    <a:pt x="934" y="851"/>
                  </a:lnTo>
                  <a:lnTo>
                    <a:pt x="989" y="769"/>
                  </a:lnTo>
                  <a:lnTo>
                    <a:pt x="1042" y="686"/>
                  </a:lnTo>
                  <a:lnTo>
                    <a:pt x="1093" y="602"/>
                  </a:lnTo>
                  <a:lnTo>
                    <a:pt x="1142" y="516"/>
                  </a:lnTo>
                  <a:lnTo>
                    <a:pt x="1167" y="473"/>
                  </a:lnTo>
                  <a:lnTo>
                    <a:pt x="1190" y="429"/>
                  </a:lnTo>
                  <a:lnTo>
                    <a:pt x="1213" y="385"/>
                  </a:lnTo>
                  <a:lnTo>
                    <a:pt x="1235" y="340"/>
                  </a:lnTo>
                  <a:lnTo>
                    <a:pt x="1256" y="295"/>
                  </a:lnTo>
                  <a:lnTo>
                    <a:pt x="1277" y="250"/>
                  </a:lnTo>
                  <a:lnTo>
                    <a:pt x="1277" y="250"/>
                  </a:lnTo>
                  <a:lnTo>
                    <a:pt x="1278" y="245"/>
                  </a:lnTo>
                  <a:lnTo>
                    <a:pt x="1278" y="241"/>
                  </a:lnTo>
                  <a:lnTo>
                    <a:pt x="1277" y="238"/>
                  </a:lnTo>
                  <a:lnTo>
                    <a:pt x="1276" y="236"/>
                  </a:lnTo>
                  <a:lnTo>
                    <a:pt x="1272" y="230"/>
                  </a:lnTo>
                  <a:lnTo>
                    <a:pt x="1266" y="227"/>
                  </a:lnTo>
                  <a:lnTo>
                    <a:pt x="1266" y="227"/>
                  </a:lnTo>
                  <a:lnTo>
                    <a:pt x="1341" y="199"/>
                  </a:lnTo>
                  <a:lnTo>
                    <a:pt x="1419" y="172"/>
                  </a:lnTo>
                  <a:lnTo>
                    <a:pt x="1498" y="149"/>
                  </a:lnTo>
                  <a:lnTo>
                    <a:pt x="1578" y="127"/>
                  </a:lnTo>
                  <a:lnTo>
                    <a:pt x="1578" y="127"/>
                  </a:lnTo>
                  <a:lnTo>
                    <a:pt x="1548" y="168"/>
                  </a:lnTo>
                  <a:lnTo>
                    <a:pt x="1548" y="168"/>
                  </a:lnTo>
                  <a:close/>
                  <a:moveTo>
                    <a:pt x="3194" y="1221"/>
                  </a:moveTo>
                  <a:lnTo>
                    <a:pt x="3194" y="1221"/>
                  </a:lnTo>
                  <a:lnTo>
                    <a:pt x="3159" y="1271"/>
                  </a:lnTo>
                  <a:lnTo>
                    <a:pt x="3123" y="1323"/>
                  </a:lnTo>
                  <a:lnTo>
                    <a:pt x="3088" y="1376"/>
                  </a:lnTo>
                  <a:lnTo>
                    <a:pt x="3052" y="1429"/>
                  </a:lnTo>
                  <a:lnTo>
                    <a:pt x="3018" y="1483"/>
                  </a:lnTo>
                  <a:lnTo>
                    <a:pt x="2985" y="1538"/>
                  </a:lnTo>
                  <a:lnTo>
                    <a:pt x="2918" y="1649"/>
                  </a:lnTo>
                  <a:lnTo>
                    <a:pt x="2918" y="1649"/>
                  </a:lnTo>
                  <a:lnTo>
                    <a:pt x="2949" y="1590"/>
                  </a:lnTo>
                  <a:lnTo>
                    <a:pt x="2980" y="1529"/>
                  </a:lnTo>
                  <a:lnTo>
                    <a:pt x="3009" y="1467"/>
                  </a:lnTo>
                  <a:lnTo>
                    <a:pt x="3038" y="1406"/>
                  </a:lnTo>
                  <a:lnTo>
                    <a:pt x="3066" y="1344"/>
                  </a:lnTo>
                  <a:lnTo>
                    <a:pt x="3093" y="1281"/>
                  </a:lnTo>
                  <a:lnTo>
                    <a:pt x="3119" y="1218"/>
                  </a:lnTo>
                  <a:lnTo>
                    <a:pt x="3144" y="1153"/>
                  </a:lnTo>
                  <a:lnTo>
                    <a:pt x="3144" y="1153"/>
                  </a:lnTo>
                  <a:lnTo>
                    <a:pt x="3169" y="1187"/>
                  </a:lnTo>
                  <a:lnTo>
                    <a:pt x="3194" y="1221"/>
                  </a:lnTo>
                  <a:lnTo>
                    <a:pt x="3194" y="1221"/>
                  </a:lnTo>
                  <a:close/>
                  <a:moveTo>
                    <a:pt x="3118" y="1120"/>
                  </a:moveTo>
                  <a:lnTo>
                    <a:pt x="3118" y="1120"/>
                  </a:lnTo>
                  <a:lnTo>
                    <a:pt x="3036" y="1263"/>
                  </a:lnTo>
                  <a:lnTo>
                    <a:pt x="2954" y="1407"/>
                  </a:lnTo>
                  <a:lnTo>
                    <a:pt x="2793" y="1695"/>
                  </a:lnTo>
                  <a:lnTo>
                    <a:pt x="2712" y="1839"/>
                  </a:lnTo>
                  <a:lnTo>
                    <a:pt x="2631" y="1983"/>
                  </a:lnTo>
                  <a:lnTo>
                    <a:pt x="2549" y="2126"/>
                  </a:lnTo>
                  <a:lnTo>
                    <a:pt x="2465" y="2267"/>
                  </a:lnTo>
                  <a:lnTo>
                    <a:pt x="2465" y="2267"/>
                  </a:lnTo>
                  <a:lnTo>
                    <a:pt x="2504" y="2200"/>
                  </a:lnTo>
                  <a:lnTo>
                    <a:pt x="2542" y="2129"/>
                  </a:lnTo>
                  <a:lnTo>
                    <a:pt x="2581" y="2059"/>
                  </a:lnTo>
                  <a:lnTo>
                    <a:pt x="2618" y="1989"/>
                  </a:lnTo>
                  <a:lnTo>
                    <a:pt x="2692" y="1845"/>
                  </a:lnTo>
                  <a:lnTo>
                    <a:pt x="2765" y="1702"/>
                  </a:lnTo>
                  <a:lnTo>
                    <a:pt x="2910" y="1414"/>
                  </a:lnTo>
                  <a:lnTo>
                    <a:pt x="2982" y="1271"/>
                  </a:lnTo>
                  <a:lnTo>
                    <a:pt x="3056" y="1131"/>
                  </a:lnTo>
                  <a:lnTo>
                    <a:pt x="3056" y="1131"/>
                  </a:lnTo>
                  <a:lnTo>
                    <a:pt x="3057" y="1127"/>
                  </a:lnTo>
                  <a:lnTo>
                    <a:pt x="3058" y="1124"/>
                  </a:lnTo>
                  <a:lnTo>
                    <a:pt x="3058" y="1120"/>
                  </a:lnTo>
                  <a:lnTo>
                    <a:pt x="3057" y="1117"/>
                  </a:lnTo>
                  <a:lnTo>
                    <a:pt x="3055" y="1112"/>
                  </a:lnTo>
                  <a:lnTo>
                    <a:pt x="3050" y="1108"/>
                  </a:lnTo>
                  <a:lnTo>
                    <a:pt x="3044" y="1106"/>
                  </a:lnTo>
                  <a:lnTo>
                    <a:pt x="3037" y="1106"/>
                  </a:lnTo>
                  <a:lnTo>
                    <a:pt x="3031" y="1109"/>
                  </a:lnTo>
                  <a:lnTo>
                    <a:pt x="3029" y="1111"/>
                  </a:lnTo>
                  <a:lnTo>
                    <a:pt x="3027" y="1113"/>
                  </a:lnTo>
                  <a:lnTo>
                    <a:pt x="3027" y="1113"/>
                  </a:lnTo>
                  <a:lnTo>
                    <a:pt x="2967" y="1201"/>
                  </a:lnTo>
                  <a:lnTo>
                    <a:pt x="2908" y="1290"/>
                  </a:lnTo>
                  <a:lnTo>
                    <a:pt x="2793" y="1468"/>
                  </a:lnTo>
                  <a:lnTo>
                    <a:pt x="2678" y="1647"/>
                  </a:lnTo>
                  <a:lnTo>
                    <a:pt x="2564" y="1826"/>
                  </a:lnTo>
                  <a:lnTo>
                    <a:pt x="2564" y="1826"/>
                  </a:lnTo>
                  <a:lnTo>
                    <a:pt x="2488" y="1954"/>
                  </a:lnTo>
                  <a:lnTo>
                    <a:pt x="2372" y="2147"/>
                  </a:lnTo>
                  <a:lnTo>
                    <a:pt x="2326" y="2223"/>
                  </a:lnTo>
                  <a:lnTo>
                    <a:pt x="2309" y="2249"/>
                  </a:lnTo>
                  <a:lnTo>
                    <a:pt x="2300" y="2262"/>
                  </a:lnTo>
                  <a:lnTo>
                    <a:pt x="2298" y="2264"/>
                  </a:lnTo>
                  <a:lnTo>
                    <a:pt x="2299" y="2262"/>
                  </a:lnTo>
                  <a:lnTo>
                    <a:pt x="2306" y="2245"/>
                  </a:lnTo>
                  <a:lnTo>
                    <a:pt x="2324" y="2211"/>
                  </a:lnTo>
                  <a:lnTo>
                    <a:pt x="2354" y="2155"/>
                  </a:lnTo>
                  <a:lnTo>
                    <a:pt x="2354" y="2155"/>
                  </a:lnTo>
                  <a:lnTo>
                    <a:pt x="2395" y="2084"/>
                  </a:lnTo>
                  <a:lnTo>
                    <a:pt x="2437" y="2013"/>
                  </a:lnTo>
                  <a:lnTo>
                    <a:pt x="2479" y="1943"/>
                  </a:lnTo>
                  <a:lnTo>
                    <a:pt x="2522" y="1874"/>
                  </a:lnTo>
                  <a:lnTo>
                    <a:pt x="2609" y="1737"/>
                  </a:lnTo>
                  <a:lnTo>
                    <a:pt x="2652" y="1668"/>
                  </a:lnTo>
                  <a:lnTo>
                    <a:pt x="2695" y="1600"/>
                  </a:lnTo>
                  <a:lnTo>
                    <a:pt x="2736" y="1531"/>
                  </a:lnTo>
                  <a:lnTo>
                    <a:pt x="2777" y="1461"/>
                  </a:lnTo>
                  <a:lnTo>
                    <a:pt x="2816" y="1390"/>
                  </a:lnTo>
                  <a:lnTo>
                    <a:pt x="2853" y="1318"/>
                  </a:lnTo>
                  <a:lnTo>
                    <a:pt x="2889" y="1244"/>
                  </a:lnTo>
                  <a:lnTo>
                    <a:pt x="2905" y="1208"/>
                  </a:lnTo>
                  <a:lnTo>
                    <a:pt x="2921" y="1170"/>
                  </a:lnTo>
                  <a:lnTo>
                    <a:pt x="2937" y="1132"/>
                  </a:lnTo>
                  <a:lnTo>
                    <a:pt x="2951" y="1093"/>
                  </a:lnTo>
                  <a:lnTo>
                    <a:pt x="2965" y="1054"/>
                  </a:lnTo>
                  <a:lnTo>
                    <a:pt x="2978" y="1015"/>
                  </a:lnTo>
                  <a:lnTo>
                    <a:pt x="2978" y="1015"/>
                  </a:lnTo>
                  <a:lnTo>
                    <a:pt x="2979" y="1008"/>
                  </a:lnTo>
                  <a:lnTo>
                    <a:pt x="2976" y="1002"/>
                  </a:lnTo>
                  <a:lnTo>
                    <a:pt x="2973" y="998"/>
                  </a:lnTo>
                  <a:lnTo>
                    <a:pt x="2968" y="995"/>
                  </a:lnTo>
                  <a:lnTo>
                    <a:pt x="2962" y="994"/>
                  </a:lnTo>
                  <a:lnTo>
                    <a:pt x="2956" y="995"/>
                  </a:lnTo>
                  <a:lnTo>
                    <a:pt x="2951" y="998"/>
                  </a:lnTo>
                  <a:lnTo>
                    <a:pt x="2946" y="1001"/>
                  </a:lnTo>
                  <a:lnTo>
                    <a:pt x="2946" y="1001"/>
                  </a:lnTo>
                  <a:lnTo>
                    <a:pt x="2883" y="1089"/>
                  </a:lnTo>
                  <a:lnTo>
                    <a:pt x="2820" y="1175"/>
                  </a:lnTo>
                  <a:lnTo>
                    <a:pt x="2759" y="1263"/>
                  </a:lnTo>
                  <a:lnTo>
                    <a:pt x="2697" y="1351"/>
                  </a:lnTo>
                  <a:lnTo>
                    <a:pt x="2697" y="1351"/>
                  </a:lnTo>
                  <a:lnTo>
                    <a:pt x="2727" y="1292"/>
                  </a:lnTo>
                  <a:lnTo>
                    <a:pt x="2756" y="1233"/>
                  </a:lnTo>
                  <a:lnTo>
                    <a:pt x="2784" y="1173"/>
                  </a:lnTo>
                  <a:lnTo>
                    <a:pt x="2812" y="1113"/>
                  </a:lnTo>
                  <a:lnTo>
                    <a:pt x="2838" y="1053"/>
                  </a:lnTo>
                  <a:lnTo>
                    <a:pt x="2863" y="990"/>
                  </a:lnTo>
                  <a:lnTo>
                    <a:pt x="2887" y="928"/>
                  </a:lnTo>
                  <a:lnTo>
                    <a:pt x="2910" y="865"/>
                  </a:lnTo>
                  <a:lnTo>
                    <a:pt x="2910" y="865"/>
                  </a:lnTo>
                  <a:lnTo>
                    <a:pt x="3014" y="992"/>
                  </a:lnTo>
                  <a:lnTo>
                    <a:pt x="3066" y="1056"/>
                  </a:lnTo>
                  <a:lnTo>
                    <a:pt x="3118" y="1120"/>
                  </a:lnTo>
                  <a:lnTo>
                    <a:pt x="3118" y="1120"/>
                  </a:lnTo>
                  <a:close/>
                  <a:moveTo>
                    <a:pt x="2886" y="837"/>
                  </a:moveTo>
                  <a:lnTo>
                    <a:pt x="2886" y="837"/>
                  </a:lnTo>
                  <a:lnTo>
                    <a:pt x="2885" y="838"/>
                  </a:lnTo>
                  <a:lnTo>
                    <a:pt x="2885" y="838"/>
                  </a:lnTo>
                  <a:lnTo>
                    <a:pt x="2835" y="897"/>
                  </a:lnTo>
                  <a:lnTo>
                    <a:pt x="2786" y="957"/>
                  </a:lnTo>
                  <a:lnTo>
                    <a:pt x="2739" y="1017"/>
                  </a:lnTo>
                  <a:lnTo>
                    <a:pt x="2693" y="1078"/>
                  </a:lnTo>
                  <a:lnTo>
                    <a:pt x="2693" y="1078"/>
                  </a:lnTo>
                  <a:lnTo>
                    <a:pt x="2711" y="1035"/>
                  </a:lnTo>
                  <a:lnTo>
                    <a:pt x="2726" y="990"/>
                  </a:lnTo>
                  <a:lnTo>
                    <a:pt x="2741" y="946"/>
                  </a:lnTo>
                  <a:lnTo>
                    <a:pt x="2755" y="902"/>
                  </a:lnTo>
                  <a:lnTo>
                    <a:pt x="2768" y="857"/>
                  </a:lnTo>
                  <a:lnTo>
                    <a:pt x="2780" y="813"/>
                  </a:lnTo>
                  <a:lnTo>
                    <a:pt x="2789" y="768"/>
                  </a:lnTo>
                  <a:lnTo>
                    <a:pt x="2798" y="724"/>
                  </a:lnTo>
                  <a:lnTo>
                    <a:pt x="2798" y="724"/>
                  </a:lnTo>
                  <a:lnTo>
                    <a:pt x="2842" y="781"/>
                  </a:lnTo>
                  <a:lnTo>
                    <a:pt x="2886" y="837"/>
                  </a:lnTo>
                  <a:lnTo>
                    <a:pt x="2886" y="837"/>
                  </a:lnTo>
                  <a:close/>
                  <a:moveTo>
                    <a:pt x="2045" y="2174"/>
                  </a:moveTo>
                  <a:lnTo>
                    <a:pt x="2045" y="2174"/>
                  </a:lnTo>
                  <a:lnTo>
                    <a:pt x="2012" y="2177"/>
                  </a:lnTo>
                  <a:lnTo>
                    <a:pt x="1981" y="2181"/>
                  </a:lnTo>
                  <a:lnTo>
                    <a:pt x="1951" y="2182"/>
                  </a:lnTo>
                  <a:lnTo>
                    <a:pt x="1923" y="2183"/>
                  </a:lnTo>
                  <a:lnTo>
                    <a:pt x="1923" y="2183"/>
                  </a:lnTo>
                  <a:lnTo>
                    <a:pt x="1989" y="2093"/>
                  </a:lnTo>
                  <a:lnTo>
                    <a:pt x="2052" y="2002"/>
                  </a:lnTo>
                  <a:lnTo>
                    <a:pt x="2114" y="1909"/>
                  </a:lnTo>
                  <a:lnTo>
                    <a:pt x="2173" y="1816"/>
                  </a:lnTo>
                  <a:lnTo>
                    <a:pt x="2232" y="1721"/>
                  </a:lnTo>
                  <a:lnTo>
                    <a:pt x="2288" y="1625"/>
                  </a:lnTo>
                  <a:lnTo>
                    <a:pt x="2343" y="1528"/>
                  </a:lnTo>
                  <a:lnTo>
                    <a:pt x="2398" y="1429"/>
                  </a:lnTo>
                  <a:lnTo>
                    <a:pt x="2398" y="1429"/>
                  </a:lnTo>
                  <a:lnTo>
                    <a:pt x="2515" y="1214"/>
                  </a:lnTo>
                  <a:lnTo>
                    <a:pt x="2632" y="998"/>
                  </a:lnTo>
                  <a:lnTo>
                    <a:pt x="2632" y="998"/>
                  </a:lnTo>
                  <a:lnTo>
                    <a:pt x="2670" y="932"/>
                  </a:lnTo>
                  <a:lnTo>
                    <a:pt x="2697" y="886"/>
                  </a:lnTo>
                  <a:lnTo>
                    <a:pt x="2717" y="858"/>
                  </a:lnTo>
                  <a:lnTo>
                    <a:pt x="2722" y="849"/>
                  </a:lnTo>
                  <a:lnTo>
                    <a:pt x="2727" y="844"/>
                  </a:lnTo>
                  <a:lnTo>
                    <a:pt x="2731" y="843"/>
                  </a:lnTo>
                  <a:lnTo>
                    <a:pt x="2732" y="843"/>
                  </a:lnTo>
                  <a:lnTo>
                    <a:pt x="2732" y="845"/>
                  </a:lnTo>
                  <a:lnTo>
                    <a:pt x="2732" y="850"/>
                  </a:lnTo>
                  <a:lnTo>
                    <a:pt x="2731" y="857"/>
                  </a:lnTo>
                  <a:lnTo>
                    <a:pt x="2725" y="879"/>
                  </a:lnTo>
                  <a:lnTo>
                    <a:pt x="2714" y="910"/>
                  </a:lnTo>
                  <a:lnTo>
                    <a:pt x="2700" y="946"/>
                  </a:lnTo>
                  <a:lnTo>
                    <a:pt x="2684" y="987"/>
                  </a:lnTo>
                  <a:lnTo>
                    <a:pt x="2646" y="1074"/>
                  </a:lnTo>
                  <a:lnTo>
                    <a:pt x="2609" y="1157"/>
                  </a:lnTo>
                  <a:lnTo>
                    <a:pt x="2592" y="1192"/>
                  </a:lnTo>
                  <a:lnTo>
                    <a:pt x="2578" y="1220"/>
                  </a:lnTo>
                  <a:lnTo>
                    <a:pt x="2578" y="1220"/>
                  </a:lnTo>
                  <a:lnTo>
                    <a:pt x="2523" y="1322"/>
                  </a:lnTo>
                  <a:lnTo>
                    <a:pt x="2467" y="1422"/>
                  </a:lnTo>
                  <a:lnTo>
                    <a:pt x="2467" y="1422"/>
                  </a:lnTo>
                  <a:lnTo>
                    <a:pt x="2412" y="1515"/>
                  </a:lnTo>
                  <a:lnTo>
                    <a:pt x="2358" y="1608"/>
                  </a:lnTo>
                  <a:lnTo>
                    <a:pt x="2306" y="1702"/>
                  </a:lnTo>
                  <a:lnTo>
                    <a:pt x="2253" y="1796"/>
                  </a:lnTo>
                  <a:lnTo>
                    <a:pt x="2150" y="1985"/>
                  </a:lnTo>
                  <a:lnTo>
                    <a:pt x="2097" y="2080"/>
                  </a:lnTo>
                  <a:lnTo>
                    <a:pt x="2045" y="2174"/>
                  </a:lnTo>
                  <a:lnTo>
                    <a:pt x="2045" y="2174"/>
                  </a:lnTo>
                  <a:close/>
                  <a:moveTo>
                    <a:pt x="1801" y="2176"/>
                  </a:moveTo>
                  <a:lnTo>
                    <a:pt x="1801" y="2176"/>
                  </a:lnTo>
                  <a:lnTo>
                    <a:pt x="1854" y="2104"/>
                  </a:lnTo>
                  <a:lnTo>
                    <a:pt x="1903" y="2030"/>
                  </a:lnTo>
                  <a:lnTo>
                    <a:pt x="1952" y="1955"/>
                  </a:lnTo>
                  <a:lnTo>
                    <a:pt x="1999" y="1879"/>
                  </a:lnTo>
                  <a:lnTo>
                    <a:pt x="1999" y="1879"/>
                  </a:lnTo>
                  <a:lnTo>
                    <a:pt x="1964" y="1955"/>
                  </a:lnTo>
                  <a:lnTo>
                    <a:pt x="1929" y="2031"/>
                  </a:lnTo>
                  <a:lnTo>
                    <a:pt x="1895" y="2107"/>
                  </a:lnTo>
                  <a:lnTo>
                    <a:pt x="1863" y="2182"/>
                  </a:lnTo>
                  <a:lnTo>
                    <a:pt x="1863" y="2182"/>
                  </a:lnTo>
                  <a:lnTo>
                    <a:pt x="1832" y="2180"/>
                  </a:lnTo>
                  <a:lnTo>
                    <a:pt x="1801" y="2176"/>
                  </a:lnTo>
                  <a:lnTo>
                    <a:pt x="1801" y="2176"/>
                  </a:lnTo>
                  <a:close/>
                  <a:moveTo>
                    <a:pt x="2775" y="693"/>
                  </a:moveTo>
                  <a:lnTo>
                    <a:pt x="2775" y="693"/>
                  </a:lnTo>
                  <a:lnTo>
                    <a:pt x="2773" y="694"/>
                  </a:lnTo>
                  <a:lnTo>
                    <a:pt x="2770" y="697"/>
                  </a:lnTo>
                  <a:lnTo>
                    <a:pt x="2770" y="697"/>
                  </a:lnTo>
                  <a:lnTo>
                    <a:pt x="2718" y="786"/>
                  </a:lnTo>
                  <a:lnTo>
                    <a:pt x="2666" y="873"/>
                  </a:lnTo>
                  <a:lnTo>
                    <a:pt x="2615" y="962"/>
                  </a:lnTo>
                  <a:lnTo>
                    <a:pt x="2566" y="1053"/>
                  </a:lnTo>
                  <a:lnTo>
                    <a:pt x="2466" y="1232"/>
                  </a:lnTo>
                  <a:lnTo>
                    <a:pt x="2369" y="1412"/>
                  </a:lnTo>
                  <a:lnTo>
                    <a:pt x="2369" y="1412"/>
                  </a:lnTo>
                  <a:lnTo>
                    <a:pt x="2349" y="1446"/>
                  </a:lnTo>
                  <a:lnTo>
                    <a:pt x="2328" y="1482"/>
                  </a:lnTo>
                  <a:lnTo>
                    <a:pt x="2305" y="1517"/>
                  </a:lnTo>
                  <a:lnTo>
                    <a:pt x="2279" y="1555"/>
                  </a:lnTo>
                  <a:lnTo>
                    <a:pt x="2226" y="1630"/>
                  </a:lnTo>
                  <a:lnTo>
                    <a:pt x="2170" y="1706"/>
                  </a:lnTo>
                  <a:lnTo>
                    <a:pt x="2116" y="1779"/>
                  </a:lnTo>
                  <a:lnTo>
                    <a:pt x="2067" y="1848"/>
                  </a:lnTo>
                  <a:lnTo>
                    <a:pt x="2045" y="1882"/>
                  </a:lnTo>
                  <a:lnTo>
                    <a:pt x="2025" y="1914"/>
                  </a:lnTo>
                  <a:lnTo>
                    <a:pt x="2007" y="1943"/>
                  </a:lnTo>
                  <a:lnTo>
                    <a:pt x="1993" y="1970"/>
                  </a:lnTo>
                  <a:lnTo>
                    <a:pt x="1993" y="1970"/>
                  </a:lnTo>
                  <a:lnTo>
                    <a:pt x="2014" y="1927"/>
                  </a:lnTo>
                  <a:lnTo>
                    <a:pt x="2037" y="1885"/>
                  </a:lnTo>
                  <a:lnTo>
                    <a:pt x="2081" y="1799"/>
                  </a:lnTo>
                  <a:lnTo>
                    <a:pt x="2128" y="1716"/>
                  </a:lnTo>
                  <a:lnTo>
                    <a:pt x="2176" y="1633"/>
                  </a:lnTo>
                  <a:lnTo>
                    <a:pt x="2225" y="1551"/>
                  </a:lnTo>
                  <a:lnTo>
                    <a:pt x="2275" y="1469"/>
                  </a:lnTo>
                  <a:lnTo>
                    <a:pt x="2376" y="1307"/>
                  </a:lnTo>
                  <a:lnTo>
                    <a:pt x="2425" y="1225"/>
                  </a:lnTo>
                  <a:lnTo>
                    <a:pt x="2474" y="1143"/>
                  </a:lnTo>
                  <a:lnTo>
                    <a:pt x="2522" y="1060"/>
                  </a:lnTo>
                  <a:lnTo>
                    <a:pt x="2569" y="976"/>
                  </a:lnTo>
                  <a:lnTo>
                    <a:pt x="2614" y="891"/>
                  </a:lnTo>
                  <a:lnTo>
                    <a:pt x="2635" y="849"/>
                  </a:lnTo>
                  <a:lnTo>
                    <a:pt x="2656" y="806"/>
                  </a:lnTo>
                  <a:lnTo>
                    <a:pt x="2676" y="761"/>
                  </a:lnTo>
                  <a:lnTo>
                    <a:pt x="2694" y="718"/>
                  </a:lnTo>
                  <a:lnTo>
                    <a:pt x="2713" y="673"/>
                  </a:lnTo>
                  <a:lnTo>
                    <a:pt x="2731" y="628"/>
                  </a:lnTo>
                  <a:lnTo>
                    <a:pt x="2731" y="628"/>
                  </a:lnTo>
                  <a:lnTo>
                    <a:pt x="2753" y="660"/>
                  </a:lnTo>
                  <a:lnTo>
                    <a:pt x="2775" y="693"/>
                  </a:lnTo>
                  <a:lnTo>
                    <a:pt x="2775" y="693"/>
                  </a:lnTo>
                  <a:close/>
                  <a:moveTo>
                    <a:pt x="2639" y="474"/>
                  </a:moveTo>
                  <a:lnTo>
                    <a:pt x="2639" y="474"/>
                  </a:lnTo>
                  <a:lnTo>
                    <a:pt x="2639" y="473"/>
                  </a:lnTo>
                  <a:lnTo>
                    <a:pt x="2639" y="473"/>
                  </a:lnTo>
                  <a:lnTo>
                    <a:pt x="2656" y="505"/>
                  </a:lnTo>
                  <a:lnTo>
                    <a:pt x="2674" y="536"/>
                  </a:lnTo>
                  <a:lnTo>
                    <a:pt x="2692" y="568"/>
                  </a:lnTo>
                  <a:lnTo>
                    <a:pt x="2711" y="598"/>
                  </a:lnTo>
                  <a:lnTo>
                    <a:pt x="2711" y="598"/>
                  </a:lnTo>
                  <a:lnTo>
                    <a:pt x="2708" y="600"/>
                  </a:lnTo>
                  <a:lnTo>
                    <a:pt x="2706" y="602"/>
                  </a:lnTo>
                  <a:lnTo>
                    <a:pt x="2706" y="602"/>
                  </a:lnTo>
                  <a:lnTo>
                    <a:pt x="2676" y="646"/>
                  </a:lnTo>
                  <a:lnTo>
                    <a:pt x="2645" y="691"/>
                  </a:lnTo>
                  <a:lnTo>
                    <a:pt x="2587" y="782"/>
                  </a:lnTo>
                  <a:lnTo>
                    <a:pt x="2529" y="873"/>
                  </a:lnTo>
                  <a:lnTo>
                    <a:pt x="2474" y="967"/>
                  </a:lnTo>
                  <a:lnTo>
                    <a:pt x="2420" y="1061"/>
                  </a:lnTo>
                  <a:lnTo>
                    <a:pt x="2368" y="1156"/>
                  </a:lnTo>
                  <a:lnTo>
                    <a:pt x="2264" y="1345"/>
                  </a:lnTo>
                  <a:lnTo>
                    <a:pt x="2161" y="1536"/>
                  </a:lnTo>
                  <a:lnTo>
                    <a:pt x="2108" y="1630"/>
                  </a:lnTo>
                  <a:lnTo>
                    <a:pt x="2054" y="1724"/>
                  </a:lnTo>
                  <a:lnTo>
                    <a:pt x="2000" y="1818"/>
                  </a:lnTo>
                  <a:lnTo>
                    <a:pt x="1944" y="1910"/>
                  </a:lnTo>
                  <a:lnTo>
                    <a:pt x="1886" y="2002"/>
                  </a:lnTo>
                  <a:lnTo>
                    <a:pt x="1826" y="2092"/>
                  </a:lnTo>
                  <a:lnTo>
                    <a:pt x="1826" y="2092"/>
                  </a:lnTo>
                  <a:lnTo>
                    <a:pt x="1849" y="2057"/>
                  </a:lnTo>
                  <a:lnTo>
                    <a:pt x="1871" y="2017"/>
                  </a:lnTo>
                  <a:lnTo>
                    <a:pt x="1894" y="1975"/>
                  </a:lnTo>
                  <a:lnTo>
                    <a:pt x="1916" y="1930"/>
                  </a:lnTo>
                  <a:lnTo>
                    <a:pt x="1937" y="1884"/>
                  </a:lnTo>
                  <a:lnTo>
                    <a:pt x="1958" y="1836"/>
                  </a:lnTo>
                  <a:lnTo>
                    <a:pt x="2000" y="1735"/>
                  </a:lnTo>
                  <a:lnTo>
                    <a:pt x="2042" y="1633"/>
                  </a:lnTo>
                  <a:lnTo>
                    <a:pt x="2086" y="1532"/>
                  </a:lnTo>
                  <a:lnTo>
                    <a:pt x="2107" y="1483"/>
                  </a:lnTo>
                  <a:lnTo>
                    <a:pt x="2129" y="1436"/>
                  </a:lnTo>
                  <a:lnTo>
                    <a:pt x="2151" y="1392"/>
                  </a:lnTo>
                  <a:lnTo>
                    <a:pt x="2175" y="1349"/>
                  </a:lnTo>
                  <a:lnTo>
                    <a:pt x="2175" y="1349"/>
                  </a:lnTo>
                  <a:lnTo>
                    <a:pt x="2295" y="1132"/>
                  </a:lnTo>
                  <a:lnTo>
                    <a:pt x="2356" y="1024"/>
                  </a:lnTo>
                  <a:lnTo>
                    <a:pt x="2416" y="916"/>
                  </a:lnTo>
                  <a:lnTo>
                    <a:pt x="2474" y="807"/>
                  </a:lnTo>
                  <a:lnTo>
                    <a:pt x="2530" y="697"/>
                  </a:lnTo>
                  <a:lnTo>
                    <a:pt x="2585" y="587"/>
                  </a:lnTo>
                  <a:lnTo>
                    <a:pt x="2612" y="530"/>
                  </a:lnTo>
                  <a:lnTo>
                    <a:pt x="2639" y="474"/>
                  </a:lnTo>
                  <a:lnTo>
                    <a:pt x="2639" y="474"/>
                  </a:lnTo>
                  <a:close/>
                  <a:moveTo>
                    <a:pt x="2115" y="1407"/>
                  </a:moveTo>
                  <a:lnTo>
                    <a:pt x="2115" y="1407"/>
                  </a:lnTo>
                  <a:lnTo>
                    <a:pt x="2063" y="1498"/>
                  </a:lnTo>
                  <a:lnTo>
                    <a:pt x="2014" y="1592"/>
                  </a:lnTo>
                  <a:lnTo>
                    <a:pt x="1965" y="1685"/>
                  </a:lnTo>
                  <a:lnTo>
                    <a:pt x="1917" y="1779"/>
                  </a:lnTo>
                  <a:lnTo>
                    <a:pt x="1871" y="1874"/>
                  </a:lnTo>
                  <a:lnTo>
                    <a:pt x="1828" y="1970"/>
                  </a:lnTo>
                  <a:lnTo>
                    <a:pt x="1807" y="2019"/>
                  </a:lnTo>
                  <a:lnTo>
                    <a:pt x="1787" y="2068"/>
                  </a:lnTo>
                  <a:lnTo>
                    <a:pt x="1767" y="2118"/>
                  </a:lnTo>
                  <a:lnTo>
                    <a:pt x="1749" y="2168"/>
                  </a:lnTo>
                  <a:lnTo>
                    <a:pt x="1749" y="2168"/>
                  </a:lnTo>
                  <a:lnTo>
                    <a:pt x="1706" y="2157"/>
                  </a:lnTo>
                  <a:lnTo>
                    <a:pt x="1665" y="2146"/>
                  </a:lnTo>
                  <a:lnTo>
                    <a:pt x="1665" y="2146"/>
                  </a:lnTo>
                  <a:lnTo>
                    <a:pt x="1890" y="1778"/>
                  </a:lnTo>
                  <a:lnTo>
                    <a:pt x="2004" y="1593"/>
                  </a:lnTo>
                  <a:lnTo>
                    <a:pt x="2115" y="1407"/>
                  </a:lnTo>
                  <a:lnTo>
                    <a:pt x="2115" y="1407"/>
                  </a:lnTo>
                  <a:close/>
                  <a:moveTo>
                    <a:pt x="2252" y="669"/>
                  </a:moveTo>
                  <a:lnTo>
                    <a:pt x="2252" y="669"/>
                  </a:lnTo>
                  <a:lnTo>
                    <a:pt x="2217" y="738"/>
                  </a:lnTo>
                  <a:lnTo>
                    <a:pt x="2182" y="806"/>
                  </a:lnTo>
                  <a:lnTo>
                    <a:pt x="2144" y="872"/>
                  </a:lnTo>
                  <a:lnTo>
                    <a:pt x="2106" y="939"/>
                  </a:lnTo>
                  <a:lnTo>
                    <a:pt x="2026" y="1071"/>
                  </a:lnTo>
                  <a:lnTo>
                    <a:pt x="1946" y="1202"/>
                  </a:lnTo>
                  <a:lnTo>
                    <a:pt x="1946" y="1202"/>
                  </a:lnTo>
                  <a:lnTo>
                    <a:pt x="1884" y="1305"/>
                  </a:lnTo>
                  <a:lnTo>
                    <a:pt x="1823" y="1407"/>
                  </a:lnTo>
                  <a:lnTo>
                    <a:pt x="1823" y="1407"/>
                  </a:lnTo>
                  <a:lnTo>
                    <a:pt x="1859" y="1345"/>
                  </a:lnTo>
                  <a:lnTo>
                    <a:pt x="1893" y="1281"/>
                  </a:lnTo>
                  <a:lnTo>
                    <a:pt x="1926" y="1218"/>
                  </a:lnTo>
                  <a:lnTo>
                    <a:pt x="1959" y="1153"/>
                  </a:lnTo>
                  <a:lnTo>
                    <a:pt x="2024" y="1023"/>
                  </a:lnTo>
                  <a:lnTo>
                    <a:pt x="2086" y="893"/>
                  </a:lnTo>
                  <a:lnTo>
                    <a:pt x="2209" y="637"/>
                  </a:lnTo>
                  <a:lnTo>
                    <a:pt x="2271" y="512"/>
                  </a:lnTo>
                  <a:lnTo>
                    <a:pt x="2302" y="450"/>
                  </a:lnTo>
                  <a:lnTo>
                    <a:pt x="2334" y="389"/>
                  </a:lnTo>
                  <a:lnTo>
                    <a:pt x="2334" y="389"/>
                  </a:lnTo>
                  <a:lnTo>
                    <a:pt x="2371" y="319"/>
                  </a:lnTo>
                  <a:lnTo>
                    <a:pt x="2397" y="274"/>
                  </a:lnTo>
                  <a:lnTo>
                    <a:pt x="2405" y="260"/>
                  </a:lnTo>
                  <a:lnTo>
                    <a:pt x="2412" y="252"/>
                  </a:lnTo>
                  <a:lnTo>
                    <a:pt x="2416" y="248"/>
                  </a:lnTo>
                  <a:lnTo>
                    <a:pt x="2417" y="248"/>
                  </a:lnTo>
                  <a:lnTo>
                    <a:pt x="2417" y="250"/>
                  </a:lnTo>
                  <a:lnTo>
                    <a:pt x="2417" y="255"/>
                  </a:lnTo>
                  <a:lnTo>
                    <a:pt x="2415" y="265"/>
                  </a:lnTo>
                  <a:lnTo>
                    <a:pt x="2405" y="293"/>
                  </a:lnTo>
                  <a:lnTo>
                    <a:pt x="2391" y="332"/>
                  </a:lnTo>
                  <a:lnTo>
                    <a:pt x="2372" y="377"/>
                  </a:lnTo>
                  <a:lnTo>
                    <a:pt x="2330" y="481"/>
                  </a:lnTo>
                  <a:lnTo>
                    <a:pt x="2288" y="581"/>
                  </a:lnTo>
                  <a:lnTo>
                    <a:pt x="2259" y="651"/>
                  </a:lnTo>
                  <a:lnTo>
                    <a:pt x="2252" y="669"/>
                  </a:lnTo>
                  <a:lnTo>
                    <a:pt x="2252" y="669"/>
                  </a:lnTo>
                  <a:close/>
                  <a:moveTo>
                    <a:pt x="2419" y="183"/>
                  </a:moveTo>
                  <a:lnTo>
                    <a:pt x="2419" y="183"/>
                  </a:lnTo>
                  <a:lnTo>
                    <a:pt x="2371" y="262"/>
                  </a:lnTo>
                  <a:lnTo>
                    <a:pt x="2323" y="343"/>
                  </a:lnTo>
                  <a:lnTo>
                    <a:pt x="2278" y="425"/>
                  </a:lnTo>
                  <a:lnTo>
                    <a:pt x="2232" y="507"/>
                  </a:lnTo>
                  <a:lnTo>
                    <a:pt x="2187" y="590"/>
                  </a:lnTo>
                  <a:lnTo>
                    <a:pt x="2143" y="673"/>
                  </a:lnTo>
                  <a:lnTo>
                    <a:pt x="2058" y="841"/>
                  </a:lnTo>
                  <a:lnTo>
                    <a:pt x="1888" y="1175"/>
                  </a:lnTo>
                  <a:lnTo>
                    <a:pt x="1802" y="1343"/>
                  </a:lnTo>
                  <a:lnTo>
                    <a:pt x="1759" y="1426"/>
                  </a:lnTo>
                  <a:lnTo>
                    <a:pt x="1716" y="1509"/>
                  </a:lnTo>
                  <a:lnTo>
                    <a:pt x="1716" y="1509"/>
                  </a:lnTo>
                  <a:lnTo>
                    <a:pt x="1682" y="1569"/>
                  </a:lnTo>
                  <a:lnTo>
                    <a:pt x="1647" y="1628"/>
                  </a:lnTo>
                  <a:lnTo>
                    <a:pt x="1610" y="1687"/>
                  </a:lnTo>
                  <a:lnTo>
                    <a:pt x="1573" y="1744"/>
                  </a:lnTo>
                  <a:lnTo>
                    <a:pt x="1573" y="1744"/>
                  </a:lnTo>
                  <a:lnTo>
                    <a:pt x="1524" y="1822"/>
                  </a:lnTo>
                  <a:lnTo>
                    <a:pt x="1484" y="1879"/>
                  </a:lnTo>
                  <a:lnTo>
                    <a:pt x="1454" y="1919"/>
                  </a:lnTo>
                  <a:lnTo>
                    <a:pt x="1442" y="1934"/>
                  </a:lnTo>
                  <a:lnTo>
                    <a:pt x="1433" y="1944"/>
                  </a:lnTo>
                  <a:lnTo>
                    <a:pt x="1423" y="1951"/>
                  </a:lnTo>
                  <a:lnTo>
                    <a:pt x="1417" y="1956"/>
                  </a:lnTo>
                  <a:lnTo>
                    <a:pt x="1413" y="1957"/>
                  </a:lnTo>
                  <a:lnTo>
                    <a:pt x="1410" y="1957"/>
                  </a:lnTo>
                  <a:lnTo>
                    <a:pt x="1409" y="1956"/>
                  </a:lnTo>
                  <a:lnTo>
                    <a:pt x="1407" y="1953"/>
                  </a:lnTo>
                  <a:lnTo>
                    <a:pt x="1407" y="1946"/>
                  </a:lnTo>
                  <a:lnTo>
                    <a:pt x="1407" y="1937"/>
                  </a:lnTo>
                  <a:lnTo>
                    <a:pt x="1409" y="1927"/>
                  </a:lnTo>
                  <a:lnTo>
                    <a:pt x="1416" y="1902"/>
                  </a:lnTo>
                  <a:lnTo>
                    <a:pt x="1426" y="1872"/>
                  </a:lnTo>
                  <a:lnTo>
                    <a:pt x="1437" y="1838"/>
                  </a:lnTo>
                  <a:lnTo>
                    <a:pt x="1451" y="1803"/>
                  </a:lnTo>
                  <a:lnTo>
                    <a:pt x="1481" y="1734"/>
                  </a:lnTo>
                  <a:lnTo>
                    <a:pt x="1505" y="1680"/>
                  </a:lnTo>
                  <a:lnTo>
                    <a:pt x="1505" y="1680"/>
                  </a:lnTo>
                  <a:lnTo>
                    <a:pt x="1507" y="1674"/>
                  </a:lnTo>
                  <a:lnTo>
                    <a:pt x="1507" y="1674"/>
                  </a:lnTo>
                  <a:lnTo>
                    <a:pt x="1539" y="1631"/>
                  </a:lnTo>
                  <a:lnTo>
                    <a:pt x="1571" y="1586"/>
                  </a:lnTo>
                  <a:lnTo>
                    <a:pt x="1601" y="1541"/>
                  </a:lnTo>
                  <a:lnTo>
                    <a:pt x="1630" y="1495"/>
                  </a:lnTo>
                  <a:lnTo>
                    <a:pt x="1658" y="1448"/>
                  </a:lnTo>
                  <a:lnTo>
                    <a:pt x="1687" y="1401"/>
                  </a:lnTo>
                  <a:lnTo>
                    <a:pt x="1742" y="1308"/>
                  </a:lnTo>
                  <a:lnTo>
                    <a:pt x="1794" y="1212"/>
                  </a:lnTo>
                  <a:lnTo>
                    <a:pt x="1845" y="1115"/>
                  </a:lnTo>
                  <a:lnTo>
                    <a:pt x="1895" y="1016"/>
                  </a:lnTo>
                  <a:lnTo>
                    <a:pt x="1944" y="919"/>
                  </a:lnTo>
                  <a:lnTo>
                    <a:pt x="2044" y="722"/>
                  </a:lnTo>
                  <a:lnTo>
                    <a:pt x="2095" y="624"/>
                  </a:lnTo>
                  <a:lnTo>
                    <a:pt x="2147" y="528"/>
                  </a:lnTo>
                  <a:lnTo>
                    <a:pt x="2200" y="432"/>
                  </a:lnTo>
                  <a:lnTo>
                    <a:pt x="2227" y="384"/>
                  </a:lnTo>
                  <a:lnTo>
                    <a:pt x="2257" y="337"/>
                  </a:lnTo>
                  <a:lnTo>
                    <a:pt x="2285" y="291"/>
                  </a:lnTo>
                  <a:lnTo>
                    <a:pt x="2315" y="245"/>
                  </a:lnTo>
                  <a:lnTo>
                    <a:pt x="2345" y="199"/>
                  </a:lnTo>
                  <a:lnTo>
                    <a:pt x="2376" y="155"/>
                  </a:lnTo>
                  <a:lnTo>
                    <a:pt x="2376" y="155"/>
                  </a:lnTo>
                  <a:lnTo>
                    <a:pt x="2398" y="168"/>
                  </a:lnTo>
                  <a:lnTo>
                    <a:pt x="2419" y="183"/>
                  </a:lnTo>
                  <a:lnTo>
                    <a:pt x="2419" y="183"/>
                  </a:lnTo>
                  <a:close/>
                  <a:moveTo>
                    <a:pt x="1805" y="973"/>
                  </a:moveTo>
                  <a:lnTo>
                    <a:pt x="1805" y="973"/>
                  </a:lnTo>
                  <a:lnTo>
                    <a:pt x="1760" y="1064"/>
                  </a:lnTo>
                  <a:lnTo>
                    <a:pt x="1716" y="1157"/>
                  </a:lnTo>
                  <a:lnTo>
                    <a:pt x="1623" y="1343"/>
                  </a:lnTo>
                  <a:lnTo>
                    <a:pt x="1578" y="1435"/>
                  </a:lnTo>
                  <a:lnTo>
                    <a:pt x="1533" y="1529"/>
                  </a:lnTo>
                  <a:lnTo>
                    <a:pt x="1490" y="1624"/>
                  </a:lnTo>
                  <a:lnTo>
                    <a:pt x="1448" y="1719"/>
                  </a:lnTo>
                  <a:lnTo>
                    <a:pt x="1448" y="1719"/>
                  </a:lnTo>
                  <a:lnTo>
                    <a:pt x="1400" y="1781"/>
                  </a:lnTo>
                  <a:lnTo>
                    <a:pt x="1374" y="1811"/>
                  </a:lnTo>
                  <a:lnTo>
                    <a:pt x="1348" y="1840"/>
                  </a:lnTo>
                  <a:lnTo>
                    <a:pt x="1323" y="1871"/>
                  </a:lnTo>
                  <a:lnTo>
                    <a:pt x="1294" y="1900"/>
                  </a:lnTo>
                  <a:lnTo>
                    <a:pt x="1268" y="1928"/>
                  </a:lnTo>
                  <a:lnTo>
                    <a:pt x="1238" y="1957"/>
                  </a:lnTo>
                  <a:lnTo>
                    <a:pt x="1238" y="1957"/>
                  </a:lnTo>
                  <a:lnTo>
                    <a:pt x="1271" y="1906"/>
                  </a:lnTo>
                  <a:lnTo>
                    <a:pt x="1301" y="1854"/>
                  </a:lnTo>
                  <a:lnTo>
                    <a:pt x="1333" y="1803"/>
                  </a:lnTo>
                  <a:lnTo>
                    <a:pt x="1362" y="1750"/>
                  </a:lnTo>
                  <a:lnTo>
                    <a:pt x="1422" y="1644"/>
                  </a:lnTo>
                  <a:lnTo>
                    <a:pt x="1479" y="1537"/>
                  </a:lnTo>
                  <a:lnTo>
                    <a:pt x="1537" y="1429"/>
                  </a:lnTo>
                  <a:lnTo>
                    <a:pt x="1594" y="1323"/>
                  </a:lnTo>
                  <a:lnTo>
                    <a:pt x="1651" y="1216"/>
                  </a:lnTo>
                  <a:lnTo>
                    <a:pt x="1682" y="1165"/>
                  </a:lnTo>
                  <a:lnTo>
                    <a:pt x="1712" y="1112"/>
                  </a:lnTo>
                  <a:lnTo>
                    <a:pt x="1712" y="1112"/>
                  </a:lnTo>
                  <a:lnTo>
                    <a:pt x="1781" y="996"/>
                  </a:lnTo>
                  <a:lnTo>
                    <a:pt x="1849" y="879"/>
                  </a:lnTo>
                  <a:lnTo>
                    <a:pt x="1849" y="879"/>
                  </a:lnTo>
                  <a:lnTo>
                    <a:pt x="1805" y="973"/>
                  </a:lnTo>
                  <a:lnTo>
                    <a:pt x="1805" y="973"/>
                  </a:lnTo>
                  <a:close/>
                  <a:moveTo>
                    <a:pt x="1833" y="988"/>
                  </a:moveTo>
                  <a:lnTo>
                    <a:pt x="1833" y="988"/>
                  </a:lnTo>
                  <a:lnTo>
                    <a:pt x="1868" y="911"/>
                  </a:lnTo>
                  <a:lnTo>
                    <a:pt x="1905" y="834"/>
                  </a:lnTo>
                  <a:lnTo>
                    <a:pt x="1945" y="758"/>
                  </a:lnTo>
                  <a:lnTo>
                    <a:pt x="1985" y="681"/>
                  </a:lnTo>
                  <a:lnTo>
                    <a:pt x="2027" y="607"/>
                  </a:lnTo>
                  <a:lnTo>
                    <a:pt x="2070" y="533"/>
                  </a:lnTo>
                  <a:lnTo>
                    <a:pt x="2115" y="460"/>
                  </a:lnTo>
                  <a:lnTo>
                    <a:pt x="2162" y="388"/>
                  </a:lnTo>
                  <a:lnTo>
                    <a:pt x="2162" y="388"/>
                  </a:lnTo>
                  <a:lnTo>
                    <a:pt x="2216" y="307"/>
                  </a:lnTo>
                  <a:lnTo>
                    <a:pt x="2253" y="251"/>
                  </a:lnTo>
                  <a:lnTo>
                    <a:pt x="2276" y="218"/>
                  </a:lnTo>
                  <a:lnTo>
                    <a:pt x="2283" y="209"/>
                  </a:lnTo>
                  <a:lnTo>
                    <a:pt x="2288" y="204"/>
                  </a:lnTo>
                  <a:lnTo>
                    <a:pt x="2289" y="204"/>
                  </a:lnTo>
                  <a:lnTo>
                    <a:pt x="2289" y="204"/>
                  </a:lnTo>
                  <a:lnTo>
                    <a:pt x="2288" y="209"/>
                  </a:lnTo>
                  <a:lnTo>
                    <a:pt x="2280" y="227"/>
                  </a:lnTo>
                  <a:lnTo>
                    <a:pt x="2262" y="259"/>
                  </a:lnTo>
                  <a:lnTo>
                    <a:pt x="2240" y="300"/>
                  </a:lnTo>
                  <a:lnTo>
                    <a:pt x="2183" y="401"/>
                  </a:lnTo>
                  <a:lnTo>
                    <a:pt x="2120" y="509"/>
                  </a:lnTo>
                  <a:lnTo>
                    <a:pt x="2063" y="607"/>
                  </a:lnTo>
                  <a:lnTo>
                    <a:pt x="2028" y="671"/>
                  </a:lnTo>
                  <a:lnTo>
                    <a:pt x="2028" y="671"/>
                  </a:lnTo>
                  <a:lnTo>
                    <a:pt x="1973" y="780"/>
                  </a:lnTo>
                  <a:lnTo>
                    <a:pt x="1919" y="889"/>
                  </a:lnTo>
                  <a:lnTo>
                    <a:pt x="1866" y="998"/>
                  </a:lnTo>
                  <a:lnTo>
                    <a:pt x="1812" y="1105"/>
                  </a:lnTo>
                  <a:lnTo>
                    <a:pt x="1757" y="1212"/>
                  </a:lnTo>
                  <a:lnTo>
                    <a:pt x="1701" y="1318"/>
                  </a:lnTo>
                  <a:lnTo>
                    <a:pt x="1673" y="1370"/>
                  </a:lnTo>
                  <a:lnTo>
                    <a:pt x="1642" y="1422"/>
                  </a:lnTo>
                  <a:lnTo>
                    <a:pt x="1612" y="1473"/>
                  </a:lnTo>
                  <a:lnTo>
                    <a:pt x="1580" y="1524"/>
                  </a:lnTo>
                  <a:lnTo>
                    <a:pt x="1580" y="1524"/>
                  </a:lnTo>
                  <a:lnTo>
                    <a:pt x="1644" y="1391"/>
                  </a:lnTo>
                  <a:lnTo>
                    <a:pt x="1708" y="1257"/>
                  </a:lnTo>
                  <a:lnTo>
                    <a:pt x="1771" y="1124"/>
                  </a:lnTo>
                  <a:lnTo>
                    <a:pt x="1833" y="988"/>
                  </a:lnTo>
                  <a:lnTo>
                    <a:pt x="1833" y="988"/>
                  </a:lnTo>
                  <a:close/>
                  <a:moveTo>
                    <a:pt x="2230" y="95"/>
                  </a:moveTo>
                  <a:lnTo>
                    <a:pt x="2230" y="95"/>
                  </a:lnTo>
                  <a:lnTo>
                    <a:pt x="2258" y="103"/>
                  </a:lnTo>
                  <a:lnTo>
                    <a:pt x="2286" y="113"/>
                  </a:lnTo>
                  <a:lnTo>
                    <a:pt x="2312" y="123"/>
                  </a:lnTo>
                  <a:lnTo>
                    <a:pt x="2337" y="135"/>
                  </a:lnTo>
                  <a:lnTo>
                    <a:pt x="2337" y="135"/>
                  </a:lnTo>
                  <a:lnTo>
                    <a:pt x="2298" y="175"/>
                  </a:lnTo>
                  <a:lnTo>
                    <a:pt x="2260" y="217"/>
                  </a:lnTo>
                  <a:lnTo>
                    <a:pt x="2224" y="259"/>
                  </a:lnTo>
                  <a:lnTo>
                    <a:pt x="2189" y="302"/>
                  </a:lnTo>
                  <a:lnTo>
                    <a:pt x="2155" y="347"/>
                  </a:lnTo>
                  <a:lnTo>
                    <a:pt x="2122" y="392"/>
                  </a:lnTo>
                  <a:lnTo>
                    <a:pt x="2090" y="438"/>
                  </a:lnTo>
                  <a:lnTo>
                    <a:pt x="2061" y="486"/>
                  </a:lnTo>
                  <a:lnTo>
                    <a:pt x="2061" y="486"/>
                  </a:lnTo>
                  <a:lnTo>
                    <a:pt x="2107" y="390"/>
                  </a:lnTo>
                  <a:lnTo>
                    <a:pt x="2150" y="293"/>
                  </a:lnTo>
                  <a:lnTo>
                    <a:pt x="2171" y="245"/>
                  </a:lnTo>
                  <a:lnTo>
                    <a:pt x="2191" y="195"/>
                  </a:lnTo>
                  <a:lnTo>
                    <a:pt x="2211" y="145"/>
                  </a:lnTo>
                  <a:lnTo>
                    <a:pt x="2230" y="95"/>
                  </a:lnTo>
                  <a:lnTo>
                    <a:pt x="2230" y="95"/>
                  </a:lnTo>
                  <a:close/>
                  <a:moveTo>
                    <a:pt x="2019" y="69"/>
                  </a:moveTo>
                  <a:lnTo>
                    <a:pt x="2019" y="69"/>
                  </a:lnTo>
                  <a:lnTo>
                    <a:pt x="2059" y="72"/>
                  </a:lnTo>
                  <a:lnTo>
                    <a:pt x="2097" y="74"/>
                  </a:lnTo>
                  <a:lnTo>
                    <a:pt x="2136" y="79"/>
                  </a:lnTo>
                  <a:lnTo>
                    <a:pt x="2173" y="85"/>
                  </a:lnTo>
                  <a:lnTo>
                    <a:pt x="2173" y="85"/>
                  </a:lnTo>
                  <a:lnTo>
                    <a:pt x="2020" y="312"/>
                  </a:lnTo>
                  <a:lnTo>
                    <a:pt x="2020" y="312"/>
                  </a:lnTo>
                  <a:lnTo>
                    <a:pt x="2045" y="260"/>
                  </a:lnTo>
                  <a:lnTo>
                    <a:pt x="2068" y="207"/>
                  </a:lnTo>
                  <a:lnTo>
                    <a:pt x="2090" y="155"/>
                  </a:lnTo>
                  <a:lnTo>
                    <a:pt x="2111" y="102"/>
                  </a:lnTo>
                  <a:lnTo>
                    <a:pt x="2111" y="102"/>
                  </a:lnTo>
                  <a:lnTo>
                    <a:pt x="2113" y="96"/>
                  </a:lnTo>
                  <a:lnTo>
                    <a:pt x="2111" y="90"/>
                  </a:lnTo>
                  <a:lnTo>
                    <a:pt x="2109" y="87"/>
                  </a:lnTo>
                  <a:lnTo>
                    <a:pt x="2104" y="83"/>
                  </a:lnTo>
                  <a:lnTo>
                    <a:pt x="2100" y="81"/>
                  </a:lnTo>
                  <a:lnTo>
                    <a:pt x="2094" y="81"/>
                  </a:lnTo>
                  <a:lnTo>
                    <a:pt x="2089" y="82"/>
                  </a:lnTo>
                  <a:lnTo>
                    <a:pt x="2084" y="86"/>
                  </a:lnTo>
                  <a:lnTo>
                    <a:pt x="2084" y="86"/>
                  </a:lnTo>
                  <a:lnTo>
                    <a:pt x="2040" y="138"/>
                  </a:lnTo>
                  <a:lnTo>
                    <a:pt x="1994" y="192"/>
                  </a:lnTo>
                  <a:lnTo>
                    <a:pt x="1951" y="247"/>
                  </a:lnTo>
                  <a:lnTo>
                    <a:pt x="1908" y="302"/>
                  </a:lnTo>
                  <a:lnTo>
                    <a:pt x="1908" y="302"/>
                  </a:lnTo>
                  <a:lnTo>
                    <a:pt x="1937" y="245"/>
                  </a:lnTo>
                  <a:lnTo>
                    <a:pt x="1965" y="186"/>
                  </a:lnTo>
                  <a:lnTo>
                    <a:pt x="1992" y="129"/>
                  </a:lnTo>
                  <a:lnTo>
                    <a:pt x="2019" y="69"/>
                  </a:lnTo>
                  <a:lnTo>
                    <a:pt x="2019" y="69"/>
                  </a:lnTo>
                  <a:close/>
                  <a:moveTo>
                    <a:pt x="1637" y="193"/>
                  </a:moveTo>
                  <a:lnTo>
                    <a:pt x="1637" y="193"/>
                  </a:lnTo>
                  <a:lnTo>
                    <a:pt x="1649" y="151"/>
                  </a:lnTo>
                  <a:lnTo>
                    <a:pt x="1660" y="109"/>
                  </a:lnTo>
                  <a:lnTo>
                    <a:pt x="1660" y="109"/>
                  </a:lnTo>
                  <a:lnTo>
                    <a:pt x="1692" y="102"/>
                  </a:lnTo>
                  <a:lnTo>
                    <a:pt x="1724" y="95"/>
                  </a:lnTo>
                  <a:lnTo>
                    <a:pt x="1724" y="95"/>
                  </a:lnTo>
                  <a:lnTo>
                    <a:pt x="1702" y="120"/>
                  </a:lnTo>
                  <a:lnTo>
                    <a:pt x="1680" y="143"/>
                  </a:lnTo>
                  <a:lnTo>
                    <a:pt x="1658" y="169"/>
                  </a:lnTo>
                  <a:lnTo>
                    <a:pt x="1637" y="193"/>
                  </a:lnTo>
                  <a:lnTo>
                    <a:pt x="1637" y="193"/>
                  </a:lnTo>
                  <a:close/>
                  <a:moveTo>
                    <a:pt x="1213" y="1206"/>
                  </a:moveTo>
                  <a:lnTo>
                    <a:pt x="1213" y="1206"/>
                  </a:lnTo>
                  <a:lnTo>
                    <a:pt x="1179" y="1255"/>
                  </a:lnTo>
                  <a:lnTo>
                    <a:pt x="1179" y="1255"/>
                  </a:lnTo>
                  <a:lnTo>
                    <a:pt x="1229" y="1180"/>
                  </a:lnTo>
                  <a:lnTo>
                    <a:pt x="1229" y="1180"/>
                  </a:lnTo>
                  <a:lnTo>
                    <a:pt x="1280" y="1102"/>
                  </a:lnTo>
                  <a:lnTo>
                    <a:pt x="1330" y="1023"/>
                  </a:lnTo>
                  <a:lnTo>
                    <a:pt x="1378" y="944"/>
                  </a:lnTo>
                  <a:lnTo>
                    <a:pt x="1424" y="864"/>
                  </a:lnTo>
                  <a:lnTo>
                    <a:pt x="1470" y="784"/>
                  </a:lnTo>
                  <a:lnTo>
                    <a:pt x="1513" y="704"/>
                  </a:lnTo>
                  <a:lnTo>
                    <a:pt x="1555" y="622"/>
                  </a:lnTo>
                  <a:lnTo>
                    <a:pt x="1595" y="540"/>
                  </a:lnTo>
                  <a:lnTo>
                    <a:pt x="1595" y="540"/>
                  </a:lnTo>
                  <a:lnTo>
                    <a:pt x="1642" y="457"/>
                  </a:lnTo>
                  <a:lnTo>
                    <a:pt x="1664" y="415"/>
                  </a:lnTo>
                  <a:lnTo>
                    <a:pt x="1685" y="374"/>
                  </a:lnTo>
                  <a:lnTo>
                    <a:pt x="1705" y="334"/>
                  </a:lnTo>
                  <a:lnTo>
                    <a:pt x="1723" y="295"/>
                  </a:lnTo>
                  <a:lnTo>
                    <a:pt x="1738" y="259"/>
                  </a:lnTo>
                  <a:lnTo>
                    <a:pt x="1751" y="224"/>
                  </a:lnTo>
                  <a:lnTo>
                    <a:pt x="1751" y="224"/>
                  </a:lnTo>
                  <a:lnTo>
                    <a:pt x="1735" y="272"/>
                  </a:lnTo>
                  <a:lnTo>
                    <a:pt x="1718" y="320"/>
                  </a:lnTo>
                  <a:lnTo>
                    <a:pt x="1699" y="367"/>
                  </a:lnTo>
                  <a:lnTo>
                    <a:pt x="1681" y="412"/>
                  </a:lnTo>
                  <a:lnTo>
                    <a:pt x="1661" y="459"/>
                  </a:lnTo>
                  <a:lnTo>
                    <a:pt x="1640" y="504"/>
                  </a:lnTo>
                  <a:lnTo>
                    <a:pt x="1618" y="549"/>
                  </a:lnTo>
                  <a:lnTo>
                    <a:pt x="1595" y="594"/>
                  </a:lnTo>
                  <a:lnTo>
                    <a:pt x="1572" y="638"/>
                  </a:lnTo>
                  <a:lnTo>
                    <a:pt x="1547" y="681"/>
                  </a:lnTo>
                  <a:lnTo>
                    <a:pt x="1498" y="769"/>
                  </a:lnTo>
                  <a:lnTo>
                    <a:pt x="1445" y="855"/>
                  </a:lnTo>
                  <a:lnTo>
                    <a:pt x="1392" y="940"/>
                  </a:lnTo>
                  <a:lnTo>
                    <a:pt x="1392" y="940"/>
                  </a:lnTo>
                  <a:lnTo>
                    <a:pt x="1456" y="842"/>
                  </a:lnTo>
                  <a:lnTo>
                    <a:pt x="1518" y="741"/>
                  </a:lnTo>
                  <a:lnTo>
                    <a:pt x="1548" y="691"/>
                  </a:lnTo>
                  <a:lnTo>
                    <a:pt x="1579" y="641"/>
                  </a:lnTo>
                  <a:lnTo>
                    <a:pt x="1608" y="589"/>
                  </a:lnTo>
                  <a:lnTo>
                    <a:pt x="1636" y="538"/>
                  </a:lnTo>
                  <a:lnTo>
                    <a:pt x="1663" y="486"/>
                  </a:lnTo>
                  <a:lnTo>
                    <a:pt x="1690" y="433"/>
                  </a:lnTo>
                  <a:lnTo>
                    <a:pt x="1715" y="379"/>
                  </a:lnTo>
                  <a:lnTo>
                    <a:pt x="1739" y="326"/>
                  </a:lnTo>
                  <a:lnTo>
                    <a:pt x="1763" y="271"/>
                  </a:lnTo>
                  <a:lnTo>
                    <a:pt x="1784" y="214"/>
                  </a:lnTo>
                  <a:lnTo>
                    <a:pt x="1805" y="158"/>
                  </a:lnTo>
                  <a:lnTo>
                    <a:pt x="1823" y="101"/>
                  </a:lnTo>
                  <a:lnTo>
                    <a:pt x="1823" y="101"/>
                  </a:lnTo>
                  <a:lnTo>
                    <a:pt x="1825" y="99"/>
                  </a:lnTo>
                  <a:lnTo>
                    <a:pt x="1823" y="95"/>
                  </a:lnTo>
                  <a:lnTo>
                    <a:pt x="1822" y="90"/>
                  </a:lnTo>
                  <a:lnTo>
                    <a:pt x="1818" y="86"/>
                  </a:lnTo>
                  <a:lnTo>
                    <a:pt x="1813" y="82"/>
                  </a:lnTo>
                  <a:lnTo>
                    <a:pt x="1813" y="82"/>
                  </a:lnTo>
                  <a:lnTo>
                    <a:pt x="1853" y="78"/>
                  </a:lnTo>
                  <a:lnTo>
                    <a:pt x="1893" y="74"/>
                  </a:lnTo>
                  <a:lnTo>
                    <a:pt x="1932" y="72"/>
                  </a:lnTo>
                  <a:lnTo>
                    <a:pt x="1971" y="69"/>
                  </a:lnTo>
                  <a:lnTo>
                    <a:pt x="1971" y="69"/>
                  </a:lnTo>
                  <a:lnTo>
                    <a:pt x="1819" y="308"/>
                  </a:lnTo>
                  <a:lnTo>
                    <a:pt x="1664" y="545"/>
                  </a:lnTo>
                  <a:lnTo>
                    <a:pt x="1356" y="1020"/>
                  </a:lnTo>
                  <a:lnTo>
                    <a:pt x="1356" y="1020"/>
                  </a:lnTo>
                  <a:lnTo>
                    <a:pt x="1265" y="1163"/>
                  </a:lnTo>
                  <a:lnTo>
                    <a:pt x="1174" y="1307"/>
                  </a:lnTo>
                  <a:lnTo>
                    <a:pt x="1084" y="1450"/>
                  </a:lnTo>
                  <a:lnTo>
                    <a:pt x="995" y="1594"/>
                  </a:lnTo>
                  <a:lnTo>
                    <a:pt x="995" y="1594"/>
                  </a:lnTo>
                  <a:lnTo>
                    <a:pt x="971" y="1635"/>
                  </a:lnTo>
                  <a:lnTo>
                    <a:pt x="932" y="1708"/>
                  </a:lnTo>
                  <a:lnTo>
                    <a:pt x="834" y="1884"/>
                  </a:lnTo>
                  <a:lnTo>
                    <a:pt x="794" y="1956"/>
                  </a:lnTo>
                  <a:lnTo>
                    <a:pt x="777" y="1982"/>
                  </a:lnTo>
                  <a:lnTo>
                    <a:pt x="765" y="1999"/>
                  </a:lnTo>
                  <a:lnTo>
                    <a:pt x="762" y="2003"/>
                  </a:lnTo>
                  <a:lnTo>
                    <a:pt x="761" y="2004"/>
                  </a:lnTo>
                  <a:lnTo>
                    <a:pt x="760" y="2002"/>
                  </a:lnTo>
                  <a:lnTo>
                    <a:pt x="762" y="1997"/>
                  </a:lnTo>
                  <a:lnTo>
                    <a:pt x="770" y="1974"/>
                  </a:lnTo>
                  <a:lnTo>
                    <a:pt x="787" y="1933"/>
                  </a:lnTo>
                  <a:lnTo>
                    <a:pt x="787" y="1933"/>
                  </a:lnTo>
                  <a:lnTo>
                    <a:pt x="820" y="1860"/>
                  </a:lnTo>
                  <a:lnTo>
                    <a:pt x="856" y="1789"/>
                  </a:lnTo>
                  <a:lnTo>
                    <a:pt x="892" y="1719"/>
                  </a:lnTo>
                  <a:lnTo>
                    <a:pt x="930" y="1648"/>
                  </a:lnTo>
                  <a:lnTo>
                    <a:pt x="970" y="1579"/>
                  </a:lnTo>
                  <a:lnTo>
                    <a:pt x="1011" y="1511"/>
                  </a:lnTo>
                  <a:lnTo>
                    <a:pt x="1053" y="1445"/>
                  </a:lnTo>
                  <a:lnTo>
                    <a:pt x="1097" y="1378"/>
                  </a:lnTo>
                  <a:lnTo>
                    <a:pt x="1097" y="1378"/>
                  </a:lnTo>
                  <a:lnTo>
                    <a:pt x="1155" y="1292"/>
                  </a:lnTo>
                  <a:lnTo>
                    <a:pt x="1213" y="1206"/>
                  </a:lnTo>
                  <a:lnTo>
                    <a:pt x="1213" y="1206"/>
                  </a:lnTo>
                  <a:close/>
                  <a:moveTo>
                    <a:pt x="668" y="2141"/>
                  </a:moveTo>
                  <a:lnTo>
                    <a:pt x="668" y="2141"/>
                  </a:lnTo>
                  <a:lnTo>
                    <a:pt x="621" y="2152"/>
                  </a:lnTo>
                  <a:lnTo>
                    <a:pt x="575" y="2160"/>
                  </a:lnTo>
                  <a:lnTo>
                    <a:pt x="575" y="2160"/>
                  </a:lnTo>
                  <a:lnTo>
                    <a:pt x="669" y="2012"/>
                  </a:lnTo>
                  <a:lnTo>
                    <a:pt x="767" y="1866"/>
                  </a:lnTo>
                  <a:lnTo>
                    <a:pt x="962" y="1575"/>
                  </a:lnTo>
                  <a:lnTo>
                    <a:pt x="962" y="1575"/>
                  </a:lnTo>
                  <a:lnTo>
                    <a:pt x="1001" y="1520"/>
                  </a:lnTo>
                  <a:lnTo>
                    <a:pt x="1001" y="1520"/>
                  </a:lnTo>
                  <a:lnTo>
                    <a:pt x="953" y="1593"/>
                  </a:lnTo>
                  <a:lnTo>
                    <a:pt x="906" y="1668"/>
                  </a:lnTo>
                  <a:lnTo>
                    <a:pt x="860" y="1744"/>
                  </a:lnTo>
                  <a:lnTo>
                    <a:pt x="818" y="1822"/>
                  </a:lnTo>
                  <a:lnTo>
                    <a:pt x="776" y="1899"/>
                  </a:lnTo>
                  <a:lnTo>
                    <a:pt x="757" y="1939"/>
                  </a:lnTo>
                  <a:lnTo>
                    <a:pt x="737" y="1978"/>
                  </a:lnTo>
                  <a:lnTo>
                    <a:pt x="720" y="2018"/>
                  </a:lnTo>
                  <a:lnTo>
                    <a:pt x="702" y="2059"/>
                  </a:lnTo>
                  <a:lnTo>
                    <a:pt x="685" y="2100"/>
                  </a:lnTo>
                  <a:lnTo>
                    <a:pt x="668" y="2141"/>
                  </a:lnTo>
                  <a:lnTo>
                    <a:pt x="668" y="2141"/>
                  </a:lnTo>
                  <a:close/>
                  <a:moveTo>
                    <a:pt x="1160" y="2013"/>
                  </a:moveTo>
                  <a:lnTo>
                    <a:pt x="1160" y="2013"/>
                  </a:lnTo>
                  <a:lnTo>
                    <a:pt x="1132" y="2016"/>
                  </a:lnTo>
                  <a:lnTo>
                    <a:pt x="1104" y="2019"/>
                  </a:lnTo>
                  <a:lnTo>
                    <a:pt x="1077" y="2024"/>
                  </a:lnTo>
                  <a:lnTo>
                    <a:pt x="1049" y="2030"/>
                  </a:lnTo>
                  <a:lnTo>
                    <a:pt x="995" y="2043"/>
                  </a:lnTo>
                  <a:lnTo>
                    <a:pt x="940" y="2058"/>
                  </a:lnTo>
                  <a:lnTo>
                    <a:pt x="886" y="2076"/>
                  </a:lnTo>
                  <a:lnTo>
                    <a:pt x="831" y="2092"/>
                  </a:lnTo>
                  <a:lnTo>
                    <a:pt x="776" y="2109"/>
                  </a:lnTo>
                  <a:lnTo>
                    <a:pt x="721" y="2126"/>
                  </a:lnTo>
                  <a:lnTo>
                    <a:pt x="721" y="2126"/>
                  </a:lnTo>
                  <a:lnTo>
                    <a:pt x="792" y="2002"/>
                  </a:lnTo>
                  <a:lnTo>
                    <a:pt x="865" y="1879"/>
                  </a:lnTo>
                  <a:lnTo>
                    <a:pt x="939" y="1755"/>
                  </a:lnTo>
                  <a:lnTo>
                    <a:pt x="1014" y="1633"/>
                  </a:lnTo>
                  <a:lnTo>
                    <a:pt x="1088" y="1510"/>
                  </a:lnTo>
                  <a:lnTo>
                    <a:pt x="1165" y="1388"/>
                  </a:lnTo>
                  <a:lnTo>
                    <a:pt x="1318" y="1146"/>
                  </a:lnTo>
                  <a:lnTo>
                    <a:pt x="1472" y="905"/>
                  </a:lnTo>
                  <a:lnTo>
                    <a:pt x="1629" y="664"/>
                  </a:lnTo>
                  <a:lnTo>
                    <a:pt x="1941" y="183"/>
                  </a:lnTo>
                  <a:lnTo>
                    <a:pt x="1941" y="183"/>
                  </a:lnTo>
                  <a:lnTo>
                    <a:pt x="1793" y="413"/>
                  </a:lnTo>
                  <a:lnTo>
                    <a:pt x="1637" y="657"/>
                  </a:lnTo>
                  <a:lnTo>
                    <a:pt x="1479" y="909"/>
                  </a:lnTo>
                  <a:lnTo>
                    <a:pt x="1400" y="1037"/>
                  </a:lnTo>
                  <a:lnTo>
                    <a:pt x="1320" y="1167"/>
                  </a:lnTo>
                  <a:lnTo>
                    <a:pt x="1320" y="1167"/>
                  </a:lnTo>
                  <a:lnTo>
                    <a:pt x="1277" y="1239"/>
                  </a:lnTo>
                  <a:lnTo>
                    <a:pt x="1277" y="1239"/>
                  </a:lnTo>
                  <a:lnTo>
                    <a:pt x="1184" y="1392"/>
                  </a:lnTo>
                  <a:lnTo>
                    <a:pt x="1094" y="1546"/>
                  </a:lnTo>
                  <a:lnTo>
                    <a:pt x="1007" y="1700"/>
                  </a:lnTo>
                  <a:lnTo>
                    <a:pt x="921" y="1852"/>
                  </a:lnTo>
                  <a:lnTo>
                    <a:pt x="921" y="1852"/>
                  </a:lnTo>
                  <a:lnTo>
                    <a:pt x="888" y="1908"/>
                  </a:lnTo>
                  <a:lnTo>
                    <a:pt x="888" y="1908"/>
                  </a:lnTo>
                  <a:lnTo>
                    <a:pt x="908" y="1874"/>
                  </a:lnTo>
                  <a:lnTo>
                    <a:pt x="908" y="1874"/>
                  </a:lnTo>
                  <a:lnTo>
                    <a:pt x="861" y="1958"/>
                  </a:lnTo>
                  <a:lnTo>
                    <a:pt x="817" y="2043"/>
                  </a:lnTo>
                  <a:lnTo>
                    <a:pt x="817" y="2043"/>
                  </a:lnTo>
                  <a:lnTo>
                    <a:pt x="815" y="2046"/>
                  </a:lnTo>
                  <a:lnTo>
                    <a:pt x="815" y="2050"/>
                  </a:lnTo>
                  <a:lnTo>
                    <a:pt x="815" y="2053"/>
                  </a:lnTo>
                  <a:lnTo>
                    <a:pt x="816" y="2056"/>
                  </a:lnTo>
                  <a:lnTo>
                    <a:pt x="818" y="2061"/>
                  </a:lnTo>
                  <a:lnTo>
                    <a:pt x="823" y="2065"/>
                  </a:lnTo>
                  <a:lnTo>
                    <a:pt x="829" y="2067"/>
                  </a:lnTo>
                  <a:lnTo>
                    <a:pt x="836" y="2067"/>
                  </a:lnTo>
                  <a:lnTo>
                    <a:pt x="838" y="2067"/>
                  </a:lnTo>
                  <a:lnTo>
                    <a:pt x="840" y="2065"/>
                  </a:lnTo>
                  <a:lnTo>
                    <a:pt x="843" y="2063"/>
                  </a:lnTo>
                  <a:lnTo>
                    <a:pt x="845" y="2059"/>
                  </a:lnTo>
                  <a:lnTo>
                    <a:pt x="845" y="2059"/>
                  </a:lnTo>
                  <a:lnTo>
                    <a:pt x="906" y="1949"/>
                  </a:lnTo>
                  <a:lnTo>
                    <a:pt x="968" y="1838"/>
                  </a:lnTo>
                  <a:lnTo>
                    <a:pt x="1031" y="1729"/>
                  </a:lnTo>
                  <a:lnTo>
                    <a:pt x="1097" y="1621"/>
                  </a:lnTo>
                  <a:lnTo>
                    <a:pt x="1163" y="1514"/>
                  </a:lnTo>
                  <a:lnTo>
                    <a:pt x="1230" y="1406"/>
                  </a:lnTo>
                  <a:lnTo>
                    <a:pt x="1299" y="1299"/>
                  </a:lnTo>
                  <a:lnTo>
                    <a:pt x="1367" y="1194"/>
                  </a:lnTo>
                  <a:lnTo>
                    <a:pt x="1506" y="982"/>
                  </a:lnTo>
                  <a:lnTo>
                    <a:pt x="1647" y="772"/>
                  </a:lnTo>
                  <a:lnTo>
                    <a:pt x="1785" y="560"/>
                  </a:lnTo>
                  <a:lnTo>
                    <a:pt x="1854" y="454"/>
                  </a:lnTo>
                  <a:lnTo>
                    <a:pt x="1922" y="348"/>
                  </a:lnTo>
                  <a:lnTo>
                    <a:pt x="1922" y="348"/>
                  </a:lnTo>
                  <a:lnTo>
                    <a:pt x="1929" y="339"/>
                  </a:lnTo>
                  <a:lnTo>
                    <a:pt x="1932" y="334"/>
                  </a:lnTo>
                  <a:lnTo>
                    <a:pt x="1934" y="334"/>
                  </a:lnTo>
                  <a:lnTo>
                    <a:pt x="1935" y="334"/>
                  </a:lnTo>
                  <a:lnTo>
                    <a:pt x="1935" y="339"/>
                  </a:lnTo>
                  <a:lnTo>
                    <a:pt x="1934" y="347"/>
                  </a:lnTo>
                  <a:lnTo>
                    <a:pt x="1930" y="358"/>
                  </a:lnTo>
                  <a:lnTo>
                    <a:pt x="1919" y="390"/>
                  </a:lnTo>
                  <a:lnTo>
                    <a:pt x="1905" y="430"/>
                  </a:lnTo>
                  <a:lnTo>
                    <a:pt x="1889" y="473"/>
                  </a:lnTo>
                  <a:lnTo>
                    <a:pt x="1855" y="556"/>
                  </a:lnTo>
                  <a:lnTo>
                    <a:pt x="1855" y="556"/>
                  </a:lnTo>
                  <a:lnTo>
                    <a:pt x="1730" y="746"/>
                  </a:lnTo>
                  <a:lnTo>
                    <a:pt x="1667" y="842"/>
                  </a:lnTo>
                  <a:lnTo>
                    <a:pt x="1606" y="938"/>
                  </a:lnTo>
                  <a:lnTo>
                    <a:pt x="1545" y="1035"/>
                  </a:lnTo>
                  <a:lnTo>
                    <a:pt x="1485" y="1132"/>
                  </a:lnTo>
                  <a:lnTo>
                    <a:pt x="1427" y="1229"/>
                  </a:lnTo>
                  <a:lnTo>
                    <a:pt x="1369" y="1328"/>
                  </a:lnTo>
                  <a:lnTo>
                    <a:pt x="1369" y="1328"/>
                  </a:lnTo>
                  <a:lnTo>
                    <a:pt x="1318" y="1410"/>
                  </a:lnTo>
                  <a:lnTo>
                    <a:pt x="1266" y="1493"/>
                  </a:lnTo>
                  <a:lnTo>
                    <a:pt x="1216" y="1577"/>
                  </a:lnTo>
                  <a:lnTo>
                    <a:pt x="1168" y="1661"/>
                  </a:lnTo>
                  <a:lnTo>
                    <a:pt x="1121" y="1747"/>
                  </a:lnTo>
                  <a:lnTo>
                    <a:pt x="1077" y="1833"/>
                  </a:lnTo>
                  <a:lnTo>
                    <a:pt x="1033" y="1921"/>
                  </a:lnTo>
                  <a:lnTo>
                    <a:pt x="992" y="2011"/>
                  </a:lnTo>
                  <a:lnTo>
                    <a:pt x="992" y="2011"/>
                  </a:lnTo>
                  <a:lnTo>
                    <a:pt x="991" y="2015"/>
                  </a:lnTo>
                  <a:lnTo>
                    <a:pt x="991" y="2018"/>
                  </a:lnTo>
                  <a:lnTo>
                    <a:pt x="992" y="2024"/>
                  </a:lnTo>
                  <a:lnTo>
                    <a:pt x="995" y="2030"/>
                  </a:lnTo>
                  <a:lnTo>
                    <a:pt x="1000" y="2033"/>
                  </a:lnTo>
                  <a:lnTo>
                    <a:pt x="1005" y="2036"/>
                  </a:lnTo>
                  <a:lnTo>
                    <a:pt x="1011" y="2036"/>
                  </a:lnTo>
                  <a:lnTo>
                    <a:pt x="1014" y="2035"/>
                  </a:lnTo>
                  <a:lnTo>
                    <a:pt x="1017" y="2033"/>
                  </a:lnTo>
                  <a:lnTo>
                    <a:pt x="1019" y="2031"/>
                  </a:lnTo>
                  <a:lnTo>
                    <a:pt x="1022" y="2028"/>
                  </a:lnTo>
                  <a:lnTo>
                    <a:pt x="1022" y="2028"/>
                  </a:lnTo>
                  <a:lnTo>
                    <a:pt x="1169" y="1772"/>
                  </a:lnTo>
                  <a:lnTo>
                    <a:pt x="1318" y="1520"/>
                  </a:lnTo>
                  <a:lnTo>
                    <a:pt x="1468" y="1267"/>
                  </a:lnTo>
                  <a:lnTo>
                    <a:pt x="1621" y="1015"/>
                  </a:lnTo>
                  <a:lnTo>
                    <a:pt x="1621" y="1015"/>
                  </a:lnTo>
                  <a:lnTo>
                    <a:pt x="1653" y="965"/>
                  </a:lnTo>
                  <a:lnTo>
                    <a:pt x="1687" y="913"/>
                  </a:lnTo>
                  <a:lnTo>
                    <a:pt x="1723" y="862"/>
                  </a:lnTo>
                  <a:lnTo>
                    <a:pt x="1761" y="809"/>
                  </a:lnTo>
                  <a:lnTo>
                    <a:pt x="1841" y="701"/>
                  </a:lnTo>
                  <a:lnTo>
                    <a:pt x="1921" y="593"/>
                  </a:lnTo>
                  <a:lnTo>
                    <a:pt x="1960" y="538"/>
                  </a:lnTo>
                  <a:lnTo>
                    <a:pt x="1998" y="482"/>
                  </a:lnTo>
                  <a:lnTo>
                    <a:pt x="2034" y="426"/>
                  </a:lnTo>
                  <a:lnTo>
                    <a:pt x="2069" y="371"/>
                  </a:lnTo>
                  <a:lnTo>
                    <a:pt x="2101" y="316"/>
                  </a:lnTo>
                  <a:lnTo>
                    <a:pt x="2115" y="288"/>
                  </a:lnTo>
                  <a:lnTo>
                    <a:pt x="2129" y="261"/>
                  </a:lnTo>
                  <a:lnTo>
                    <a:pt x="2142" y="233"/>
                  </a:lnTo>
                  <a:lnTo>
                    <a:pt x="2154" y="206"/>
                  </a:lnTo>
                  <a:lnTo>
                    <a:pt x="2165" y="179"/>
                  </a:lnTo>
                  <a:lnTo>
                    <a:pt x="2175" y="151"/>
                  </a:lnTo>
                  <a:lnTo>
                    <a:pt x="2175" y="151"/>
                  </a:lnTo>
                  <a:lnTo>
                    <a:pt x="2149" y="223"/>
                  </a:lnTo>
                  <a:lnTo>
                    <a:pt x="2121" y="293"/>
                  </a:lnTo>
                  <a:lnTo>
                    <a:pt x="2090" y="363"/>
                  </a:lnTo>
                  <a:lnTo>
                    <a:pt x="2059" y="432"/>
                  </a:lnTo>
                  <a:lnTo>
                    <a:pt x="2025" y="500"/>
                  </a:lnTo>
                  <a:lnTo>
                    <a:pt x="1991" y="568"/>
                  </a:lnTo>
                  <a:lnTo>
                    <a:pt x="1955" y="636"/>
                  </a:lnTo>
                  <a:lnTo>
                    <a:pt x="1917" y="703"/>
                  </a:lnTo>
                  <a:lnTo>
                    <a:pt x="1879" y="769"/>
                  </a:lnTo>
                  <a:lnTo>
                    <a:pt x="1840" y="835"/>
                  </a:lnTo>
                  <a:lnTo>
                    <a:pt x="1761" y="966"/>
                  </a:lnTo>
                  <a:lnTo>
                    <a:pt x="1682" y="1096"/>
                  </a:lnTo>
                  <a:lnTo>
                    <a:pt x="1603" y="1226"/>
                  </a:lnTo>
                  <a:lnTo>
                    <a:pt x="1603" y="1226"/>
                  </a:lnTo>
                  <a:lnTo>
                    <a:pt x="1575" y="1274"/>
                  </a:lnTo>
                  <a:lnTo>
                    <a:pt x="1547" y="1323"/>
                  </a:lnTo>
                  <a:lnTo>
                    <a:pt x="1493" y="1422"/>
                  </a:lnTo>
                  <a:lnTo>
                    <a:pt x="1388" y="1624"/>
                  </a:lnTo>
                  <a:lnTo>
                    <a:pt x="1334" y="1723"/>
                  </a:lnTo>
                  <a:lnTo>
                    <a:pt x="1307" y="1774"/>
                  </a:lnTo>
                  <a:lnTo>
                    <a:pt x="1279" y="1823"/>
                  </a:lnTo>
                  <a:lnTo>
                    <a:pt x="1250" y="1871"/>
                  </a:lnTo>
                  <a:lnTo>
                    <a:pt x="1221" y="1920"/>
                  </a:lnTo>
                  <a:lnTo>
                    <a:pt x="1191" y="1967"/>
                  </a:lnTo>
                  <a:lnTo>
                    <a:pt x="1160" y="2013"/>
                  </a:lnTo>
                  <a:lnTo>
                    <a:pt x="1160" y="2013"/>
                  </a:lnTo>
                  <a:close/>
                  <a:moveTo>
                    <a:pt x="1206" y="2009"/>
                  </a:moveTo>
                  <a:lnTo>
                    <a:pt x="1206" y="2009"/>
                  </a:lnTo>
                  <a:lnTo>
                    <a:pt x="1235" y="1982"/>
                  </a:lnTo>
                  <a:lnTo>
                    <a:pt x="1263" y="1956"/>
                  </a:lnTo>
                  <a:lnTo>
                    <a:pt x="1290" y="1929"/>
                  </a:lnTo>
                  <a:lnTo>
                    <a:pt x="1317" y="1901"/>
                  </a:lnTo>
                  <a:lnTo>
                    <a:pt x="1344" y="1873"/>
                  </a:lnTo>
                  <a:lnTo>
                    <a:pt x="1369" y="1845"/>
                  </a:lnTo>
                  <a:lnTo>
                    <a:pt x="1420" y="1788"/>
                  </a:lnTo>
                  <a:lnTo>
                    <a:pt x="1420" y="1788"/>
                  </a:lnTo>
                  <a:lnTo>
                    <a:pt x="1395" y="1846"/>
                  </a:lnTo>
                  <a:lnTo>
                    <a:pt x="1373" y="1906"/>
                  </a:lnTo>
                  <a:lnTo>
                    <a:pt x="1352" y="1965"/>
                  </a:lnTo>
                  <a:lnTo>
                    <a:pt x="1332" y="2025"/>
                  </a:lnTo>
                  <a:lnTo>
                    <a:pt x="1332" y="2025"/>
                  </a:lnTo>
                  <a:lnTo>
                    <a:pt x="1299" y="2019"/>
                  </a:lnTo>
                  <a:lnTo>
                    <a:pt x="1268" y="2015"/>
                  </a:lnTo>
                  <a:lnTo>
                    <a:pt x="1236" y="2012"/>
                  </a:lnTo>
                  <a:lnTo>
                    <a:pt x="1203" y="2011"/>
                  </a:lnTo>
                  <a:lnTo>
                    <a:pt x="1203" y="2011"/>
                  </a:lnTo>
                  <a:lnTo>
                    <a:pt x="1206" y="2009"/>
                  </a:lnTo>
                  <a:lnTo>
                    <a:pt x="1206" y="2009"/>
                  </a:lnTo>
                  <a:close/>
                  <a:moveTo>
                    <a:pt x="1415" y="2051"/>
                  </a:moveTo>
                  <a:lnTo>
                    <a:pt x="1415" y="2051"/>
                  </a:lnTo>
                  <a:lnTo>
                    <a:pt x="1390" y="2042"/>
                  </a:lnTo>
                  <a:lnTo>
                    <a:pt x="1365" y="2033"/>
                  </a:lnTo>
                  <a:lnTo>
                    <a:pt x="1365" y="2033"/>
                  </a:lnTo>
                  <a:lnTo>
                    <a:pt x="1395" y="2003"/>
                  </a:lnTo>
                  <a:lnTo>
                    <a:pt x="1424" y="1973"/>
                  </a:lnTo>
                  <a:lnTo>
                    <a:pt x="1454" y="1940"/>
                  </a:lnTo>
                  <a:lnTo>
                    <a:pt x="1482" y="1908"/>
                  </a:lnTo>
                  <a:lnTo>
                    <a:pt x="1510" y="1875"/>
                  </a:lnTo>
                  <a:lnTo>
                    <a:pt x="1538" y="1841"/>
                  </a:lnTo>
                  <a:lnTo>
                    <a:pt x="1564" y="1807"/>
                  </a:lnTo>
                  <a:lnTo>
                    <a:pt x="1591" y="1772"/>
                  </a:lnTo>
                  <a:lnTo>
                    <a:pt x="1641" y="1701"/>
                  </a:lnTo>
                  <a:lnTo>
                    <a:pt x="1690" y="1628"/>
                  </a:lnTo>
                  <a:lnTo>
                    <a:pt x="1738" y="1553"/>
                  </a:lnTo>
                  <a:lnTo>
                    <a:pt x="1784" y="1477"/>
                  </a:lnTo>
                  <a:lnTo>
                    <a:pt x="1784" y="1477"/>
                  </a:lnTo>
                  <a:lnTo>
                    <a:pt x="1743" y="1551"/>
                  </a:lnTo>
                  <a:lnTo>
                    <a:pt x="1702" y="1625"/>
                  </a:lnTo>
                  <a:lnTo>
                    <a:pt x="1663" y="1699"/>
                  </a:lnTo>
                  <a:lnTo>
                    <a:pt x="1625" y="1774"/>
                  </a:lnTo>
                  <a:lnTo>
                    <a:pt x="1588" y="1848"/>
                  </a:lnTo>
                  <a:lnTo>
                    <a:pt x="1553" y="1925"/>
                  </a:lnTo>
                  <a:lnTo>
                    <a:pt x="1519" y="2002"/>
                  </a:lnTo>
                  <a:lnTo>
                    <a:pt x="1486" y="2079"/>
                  </a:lnTo>
                  <a:lnTo>
                    <a:pt x="1486" y="2079"/>
                  </a:lnTo>
                  <a:lnTo>
                    <a:pt x="1415" y="2051"/>
                  </a:lnTo>
                  <a:lnTo>
                    <a:pt x="1415" y="2051"/>
                  </a:lnTo>
                  <a:close/>
                  <a:moveTo>
                    <a:pt x="2461" y="529"/>
                  </a:moveTo>
                  <a:lnTo>
                    <a:pt x="2461" y="529"/>
                  </a:lnTo>
                  <a:lnTo>
                    <a:pt x="2362" y="713"/>
                  </a:lnTo>
                  <a:lnTo>
                    <a:pt x="2255" y="905"/>
                  </a:lnTo>
                  <a:lnTo>
                    <a:pt x="2148" y="1104"/>
                  </a:lnTo>
                  <a:lnTo>
                    <a:pt x="2038" y="1307"/>
                  </a:lnTo>
                  <a:lnTo>
                    <a:pt x="1929" y="1513"/>
                  </a:lnTo>
                  <a:lnTo>
                    <a:pt x="1875" y="1617"/>
                  </a:lnTo>
                  <a:lnTo>
                    <a:pt x="1822" y="1721"/>
                  </a:lnTo>
                  <a:lnTo>
                    <a:pt x="1771" y="1824"/>
                  </a:lnTo>
                  <a:lnTo>
                    <a:pt x="1720" y="1928"/>
                  </a:lnTo>
                  <a:lnTo>
                    <a:pt x="1673" y="2031"/>
                  </a:lnTo>
                  <a:lnTo>
                    <a:pt x="1626" y="2133"/>
                  </a:lnTo>
                  <a:lnTo>
                    <a:pt x="1626" y="2133"/>
                  </a:lnTo>
                  <a:lnTo>
                    <a:pt x="1580" y="2116"/>
                  </a:lnTo>
                  <a:lnTo>
                    <a:pt x="1532" y="2098"/>
                  </a:lnTo>
                  <a:lnTo>
                    <a:pt x="1532" y="2098"/>
                  </a:lnTo>
                  <a:lnTo>
                    <a:pt x="1655" y="1905"/>
                  </a:lnTo>
                  <a:lnTo>
                    <a:pt x="1776" y="1711"/>
                  </a:lnTo>
                  <a:lnTo>
                    <a:pt x="1894" y="1517"/>
                  </a:lnTo>
                  <a:lnTo>
                    <a:pt x="2011" y="1322"/>
                  </a:lnTo>
                  <a:lnTo>
                    <a:pt x="2127" y="1125"/>
                  </a:lnTo>
                  <a:lnTo>
                    <a:pt x="2240" y="928"/>
                  </a:lnTo>
                  <a:lnTo>
                    <a:pt x="2353" y="729"/>
                  </a:lnTo>
                  <a:lnTo>
                    <a:pt x="2461" y="529"/>
                  </a:lnTo>
                  <a:lnTo>
                    <a:pt x="2461" y="529"/>
                  </a:lnTo>
                  <a:close/>
                  <a:moveTo>
                    <a:pt x="2092" y="2167"/>
                  </a:moveTo>
                  <a:lnTo>
                    <a:pt x="2092" y="2167"/>
                  </a:lnTo>
                  <a:lnTo>
                    <a:pt x="2159" y="2056"/>
                  </a:lnTo>
                  <a:lnTo>
                    <a:pt x="2230" y="1941"/>
                  </a:lnTo>
                  <a:lnTo>
                    <a:pt x="2302" y="1825"/>
                  </a:lnTo>
                  <a:lnTo>
                    <a:pt x="2374" y="1706"/>
                  </a:lnTo>
                  <a:lnTo>
                    <a:pt x="2444" y="1586"/>
                  </a:lnTo>
                  <a:lnTo>
                    <a:pt x="2478" y="1525"/>
                  </a:lnTo>
                  <a:lnTo>
                    <a:pt x="2512" y="1465"/>
                  </a:lnTo>
                  <a:lnTo>
                    <a:pt x="2544" y="1404"/>
                  </a:lnTo>
                  <a:lnTo>
                    <a:pt x="2576" y="1342"/>
                  </a:lnTo>
                  <a:lnTo>
                    <a:pt x="2605" y="1280"/>
                  </a:lnTo>
                  <a:lnTo>
                    <a:pt x="2635" y="1219"/>
                  </a:lnTo>
                  <a:lnTo>
                    <a:pt x="2635" y="1219"/>
                  </a:lnTo>
                  <a:lnTo>
                    <a:pt x="2671" y="1166"/>
                  </a:lnTo>
                  <a:lnTo>
                    <a:pt x="2709" y="1113"/>
                  </a:lnTo>
                  <a:lnTo>
                    <a:pt x="2746" y="1063"/>
                  </a:lnTo>
                  <a:lnTo>
                    <a:pt x="2780" y="1019"/>
                  </a:lnTo>
                  <a:lnTo>
                    <a:pt x="2795" y="1001"/>
                  </a:lnTo>
                  <a:lnTo>
                    <a:pt x="2808" y="987"/>
                  </a:lnTo>
                  <a:lnTo>
                    <a:pt x="2818" y="975"/>
                  </a:lnTo>
                  <a:lnTo>
                    <a:pt x="2827" y="968"/>
                  </a:lnTo>
                  <a:lnTo>
                    <a:pt x="2830" y="967"/>
                  </a:lnTo>
                  <a:lnTo>
                    <a:pt x="2832" y="967"/>
                  </a:lnTo>
                  <a:lnTo>
                    <a:pt x="2835" y="967"/>
                  </a:lnTo>
                  <a:lnTo>
                    <a:pt x="2836" y="969"/>
                  </a:lnTo>
                  <a:lnTo>
                    <a:pt x="2836" y="973"/>
                  </a:lnTo>
                  <a:lnTo>
                    <a:pt x="2835" y="979"/>
                  </a:lnTo>
                  <a:lnTo>
                    <a:pt x="2831" y="994"/>
                  </a:lnTo>
                  <a:lnTo>
                    <a:pt x="2831" y="994"/>
                  </a:lnTo>
                  <a:lnTo>
                    <a:pt x="2814" y="1041"/>
                  </a:lnTo>
                  <a:lnTo>
                    <a:pt x="2796" y="1086"/>
                  </a:lnTo>
                  <a:lnTo>
                    <a:pt x="2777" y="1133"/>
                  </a:lnTo>
                  <a:lnTo>
                    <a:pt x="2756" y="1179"/>
                  </a:lnTo>
                  <a:lnTo>
                    <a:pt x="2734" y="1225"/>
                  </a:lnTo>
                  <a:lnTo>
                    <a:pt x="2712" y="1270"/>
                  </a:lnTo>
                  <a:lnTo>
                    <a:pt x="2688" y="1315"/>
                  </a:lnTo>
                  <a:lnTo>
                    <a:pt x="2664" y="1359"/>
                  </a:lnTo>
                  <a:lnTo>
                    <a:pt x="2615" y="1448"/>
                  </a:lnTo>
                  <a:lnTo>
                    <a:pt x="2563" y="1536"/>
                  </a:lnTo>
                  <a:lnTo>
                    <a:pt x="2460" y="1707"/>
                  </a:lnTo>
                  <a:lnTo>
                    <a:pt x="2460" y="1707"/>
                  </a:lnTo>
                  <a:lnTo>
                    <a:pt x="2392" y="1824"/>
                  </a:lnTo>
                  <a:lnTo>
                    <a:pt x="2392" y="1824"/>
                  </a:lnTo>
                  <a:lnTo>
                    <a:pt x="2334" y="1923"/>
                  </a:lnTo>
                  <a:lnTo>
                    <a:pt x="2278" y="2023"/>
                  </a:lnTo>
                  <a:lnTo>
                    <a:pt x="2278" y="2023"/>
                  </a:lnTo>
                  <a:lnTo>
                    <a:pt x="2247" y="2076"/>
                  </a:lnTo>
                  <a:lnTo>
                    <a:pt x="2217" y="2127"/>
                  </a:lnTo>
                  <a:lnTo>
                    <a:pt x="2217" y="2127"/>
                  </a:lnTo>
                  <a:lnTo>
                    <a:pt x="2231" y="2104"/>
                  </a:lnTo>
                  <a:lnTo>
                    <a:pt x="2248" y="2076"/>
                  </a:lnTo>
                  <a:lnTo>
                    <a:pt x="2248" y="2076"/>
                  </a:lnTo>
                  <a:lnTo>
                    <a:pt x="2183" y="2196"/>
                  </a:lnTo>
                  <a:lnTo>
                    <a:pt x="2183" y="2196"/>
                  </a:lnTo>
                  <a:lnTo>
                    <a:pt x="2172" y="2188"/>
                  </a:lnTo>
                  <a:lnTo>
                    <a:pt x="2162" y="2182"/>
                  </a:lnTo>
                  <a:lnTo>
                    <a:pt x="2151" y="2176"/>
                  </a:lnTo>
                  <a:lnTo>
                    <a:pt x="2140" y="2173"/>
                  </a:lnTo>
                  <a:lnTo>
                    <a:pt x="2128" y="2169"/>
                  </a:lnTo>
                  <a:lnTo>
                    <a:pt x="2116" y="2167"/>
                  </a:lnTo>
                  <a:lnTo>
                    <a:pt x="2103" y="2167"/>
                  </a:lnTo>
                  <a:lnTo>
                    <a:pt x="2092" y="2167"/>
                  </a:lnTo>
                  <a:lnTo>
                    <a:pt x="2092" y="2167"/>
                  </a:lnTo>
                  <a:close/>
                  <a:moveTo>
                    <a:pt x="2210" y="2219"/>
                  </a:moveTo>
                  <a:lnTo>
                    <a:pt x="2210" y="2219"/>
                  </a:lnTo>
                  <a:lnTo>
                    <a:pt x="2246" y="2152"/>
                  </a:lnTo>
                  <a:lnTo>
                    <a:pt x="2282" y="2086"/>
                  </a:lnTo>
                  <a:lnTo>
                    <a:pt x="2357" y="1954"/>
                  </a:lnTo>
                  <a:lnTo>
                    <a:pt x="2433" y="1822"/>
                  </a:lnTo>
                  <a:lnTo>
                    <a:pt x="2509" y="1690"/>
                  </a:lnTo>
                  <a:lnTo>
                    <a:pt x="2509" y="1690"/>
                  </a:lnTo>
                  <a:lnTo>
                    <a:pt x="2542" y="1639"/>
                  </a:lnTo>
                  <a:lnTo>
                    <a:pt x="2575" y="1587"/>
                  </a:lnTo>
                  <a:lnTo>
                    <a:pt x="2643" y="1486"/>
                  </a:lnTo>
                  <a:lnTo>
                    <a:pt x="2712" y="1384"/>
                  </a:lnTo>
                  <a:lnTo>
                    <a:pt x="2782" y="1283"/>
                  </a:lnTo>
                  <a:lnTo>
                    <a:pt x="2782" y="1283"/>
                  </a:lnTo>
                  <a:lnTo>
                    <a:pt x="2825" y="1223"/>
                  </a:lnTo>
                  <a:lnTo>
                    <a:pt x="2857" y="1181"/>
                  </a:lnTo>
                  <a:lnTo>
                    <a:pt x="2870" y="1167"/>
                  </a:lnTo>
                  <a:lnTo>
                    <a:pt x="2879" y="1156"/>
                  </a:lnTo>
                  <a:lnTo>
                    <a:pt x="2886" y="1150"/>
                  </a:lnTo>
                  <a:lnTo>
                    <a:pt x="2891" y="1146"/>
                  </a:lnTo>
                  <a:lnTo>
                    <a:pt x="2893" y="1145"/>
                  </a:lnTo>
                  <a:lnTo>
                    <a:pt x="2894" y="1146"/>
                  </a:lnTo>
                  <a:lnTo>
                    <a:pt x="2896" y="1146"/>
                  </a:lnTo>
                  <a:lnTo>
                    <a:pt x="2896" y="1148"/>
                  </a:lnTo>
                  <a:lnTo>
                    <a:pt x="2896" y="1154"/>
                  </a:lnTo>
                  <a:lnTo>
                    <a:pt x="2893" y="1163"/>
                  </a:lnTo>
                  <a:lnTo>
                    <a:pt x="2885" y="1186"/>
                  </a:lnTo>
                  <a:lnTo>
                    <a:pt x="2872" y="1216"/>
                  </a:lnTo>
                  <a:lnTo>
                    <a:pt x="2855" y="1254"/>
                  </a:lnTo>
                  <a:lnTo>
                    <a:pt x="2835" y="1294"/>
                  </a:lnTo>
                  <a:lnTo>
                    <a:pt x="2791" y="1380"/>
                  </a:lnTo>
                  <a:lnTo>
                    <a:pt x="2748" y="1460"/>
                  </a:lnTo>
                  <a:lnTo>
                    <a:pt x="2717" y="1518"/>
                  </a:lnTo>
                  <a:lnTo>
                    <a:pt x="2717" y="1518"/>
                  </a:lnTo>
                  <a:lnTo>
                    <a:pt x="2688" y="1566"/>
                  </a:lnTo>
                  <a:lnTo>
                    <a:pt x="2660" y="1614"/>
                  </a:lnTo>
                  <a:lnTo>
                    <a:pt x="2602" y="1709"/>
                  </a:lnTo>
                  <a:lnTo>
                    <a:pt x="2542" y="1803"/>
                  </a:lnTo>
                  <a:lnTo>
                    <a:pt x="2482" y="1895"/>
                  </a:lnTo>
                  <a:lnTo>
                    <a:pt x="2424" y="1989"/>
                  </a:lnTo>
                  <a:lnTo>
                    <a:pt x="2365" y="2083"/>
                  </a:lnTo>
                  <a:lnTo>
                    <a:pt x="2309" y="2177"/>
                  </a:lnTo>
                  <a:lnTo>
                    <a:pt x="2281" y="2225"/>
                  </a:lnTo>
                  <a:lnTo>
                    <a:pt x="2254" y="2274"/>
                  </a:lnTo>
                  <a:lnTo>
                    <a:pt x="2254" y="2274"/>
                  </a:lnTo>
                  <a:lnTo>
                    <a:pt x="2232" y="2245"/>
                  </a:lnTo>
                  <a:lnTo>
                    <a:pt x="2221" y="2231"/>
                  </a:lnTo>
                  <a:lnTo>
                    <a:pt x="2210" y="2219"/>
                  </a:lnTo>
                  <a:lnTo>
                    <a:pt x="2210" y="2219"/>
                  </a:lnTo>
                  <a:close/>
                  <a:moveTo>
                    <a:pt x="2285" y="2319"/>
                  </a:moveTo>
                  <a:lnTo>
                    <a:pt x="2285" y="2319"/>
                  </a:lnTo>
                  <a:lnTo>
                    <a:pt x="2370" y="2189"/>
                  </a:lnTo>
                  <a:lnTo>
                    <a:pt x="2456" y="2058"/>
                  </a:lnTo>
                  <a:lnTo>
                    <a:pt x="2624" y="1796"/>
                  </a:lnTo>
                  <a:lnTo>
                    <a:pt x="2791" y="1532"/>
                  </a:lnTo>
                  <a:lnTo>
                    <a:pt x="2876" y="1401"/>
                  </a:lnTo>
                  <a:lnTo>
                    <a:pt x="2961" y="1271"/>
                  </a:lnTo>
                  <a:lnTo>
                    <a:pt x="2961" y="1271"/>
                  </a:lnTo>
                  <a:lnTo>
                    <a:pt x="2918" y="1337"/>
                  </a:lnTo>
                  <a:lnTo>
                    <a:pt x="2876" y="1404"/>
                  </a:lnTo>
                  <a:lnTo>
                    <a:pt x="2835" y="1473"/>
                  </a:lnTo>
                  <a:lnTo>
                    <a:pt x="2794" y="1542"/>
                  </a:lnTo>
                  <a:lnTo>
                    <a:pt x="2754" y="1612"/>
                  </a:lnTo>
                  <a:lnTo>
                    <a:pt x="2714" y="1683"/>
                  </a:lnTo>
                  <a:lnTo>
                    <a:pt x="2676" y="1755"/>
                  </a:lnTo>
                  <a:lnTo>
                    <a:pt x="2637" y="1827"/>
                  </a:lnTo>
                  <a:lnTo>
                    <a:pt x="2561" y="1973"/>
                  </a:lnTo>
                  <a:lnTo>
                    <a:pt x="2487" y="2120"/>
                  </a:lnTo>
                  <a:lnTo>
                    <a:pt x="2416" y="2267"/>
                  </a:lnTo>
                  <a:lnTo>
                    <a:pt x="2345" y="2416"/>
                  </a:lnTo>
                  <a:lnTo>
                    <a:pt x="2345" y="2416"/>
                  </a:lnTo>
                  <a:lnTo>
                    <a:pt x="2315" y="2367"/>
                  </a:lnTo>
                  <a:lnTo>
                    <a:pt x="2285" y="2319"/>
                  </a:lnTo>
                  <a:lnTo>
                    <a:pt x="2285" y="2319"/>
                  </a:lnTo>
                  <a:close/>
                  <a:moveTo>
                    <a:pt x="2382" y="2468"/>
                  </a:moveTo>
                  <a:lnTo>
                    <a:pt x="2382" y="2468"/>
                  </a:lnTo>
                  <a:lnTo>
                    <a:pt x="2427" y="2395"/>
                  </a:lnTo>
                  <a:lnTo>
                    <a:pt x="2473" y="2321"/>
                  </a:lnTo>
                  <a:lnTo>
                    <a:pt x="2518" y="2248"/>
                  </a:lnTo>
                  <a:lnTo>
                    <a:pt x="2561" y="2174"/>
                  </a:lnTo>
                  <a:lnTo>
                    <a:pt x="2647" y="2025"/>
                  </a:lnTo>
                  <a:lnTo>
                    <a:pt x="2732" y="1877"/>
                  </a:lnTo>
                  <a:lnTo>
                    <a:pt x="2899" y="1576"/>
                  </a:lnTo>
                  <a:lnTo>
                    <a:pt x="2982" y="1426"/>
                  </a:lnTo>
                  <a:lnTo>
                    <a:pt x="3066" y="1276"/>
                  </a:lnTo>
                  <a:lnTo>
                    <a:pt x="3066" y="1276"/>
                  </a:lnTo>
                  <a:lnTo>
                    <a:pt x="2988" y="1417"/>
                  </a:lnTo>
                  <a:lnTo>
                    <a:pt x="2908" y="1565"/>
                  </a:lnTo>
                  <a:lnTo>
                    <a:pt x="2828" y="1721"/>
                  </a:lnTo>
                  <a:lnTo>
                    <a:pt x="2748" y="1880"/>
                  </a:lnTo>
                  <a:lnTo>
                    <a:pt x="2669" y="2042"/>
                  </a:lnTo>
                  <a:lnTo>
                    <a:pt x="2592" y="2203"/>
                  </a:lnTo>
                  <a:lnTo>
                    <a:pt x="2519" y="2365"/>
                  </a:lnTo>
                  <a:lnTo>
                    <a:pt x="2450" y="2523"/>
                  </a:lnTo>
                  <a:lnTo>
                    <a:pt x="2450" y="2523"/>
                  </a:lnTo>
                  <a:lnTo>
                    <a:pt x="2448" y="2528"/>
                  </a:lnTo>
                  <a:lnTo>
                    <a:pt x="2448" y="2534"/>
                  </a:lnTo>
                  <a:lnTo>
                    <a:pt x="2451" y="2540"/>
                  </a:lnTo>
                  <a:lnTo>
                    <a:pt x="2454" y="2544"/>
                  </a:lnTo>
                  <a:lnTo>
                    <a:pt x="2454" y="2544"/>
                  </a:lnTo>
                  <a:lnTo>
                    <a:pt x="2434" y="2527"/>
                  </a:lnTo>
                  <a:lnTo>
                    <a:pt x="2417" y="2509"/>
                  </a:lnTo>
                  <a:lnTo>
                    <a:pt x="2399" y="2489"/>
                  </a:lnTo>
                  <a:lnTo>
                    <a:pt x="2382" y="2468"/>
                  </a:lnTo>
                  <a:lnTo>
                    <a:pt x="2382" y="2468"/>
                  </a:lnTo>
                  <a:close/>
                  <a:moveTo>
                    <a:pt x="2551" y="2585"/>
                  </a:moveTo>
                  <a:lnTo>
                    <a:pt x="2551" y="2585"/>
                  </a:lnTo>
                  <a:lnTo>
                    <a:pt x="2539" y="2582"/>
                  </a:lnTo>
                  <a:lnTo>
                    <a:pt x="2526" y="2580"/>
                  </a:lnTo>
                  <a:lnTo>
                    <a:pt x="2514" y="2576"/>
                  </a:lnTo>
                  <a:lnTo>
                    <a:pt x="2502" y="2573"/>
                  </a:lnTo>
                  <a:lnTo>
                    <a:pt x="2491" y="2567"/>
                  </a:lnTo>
                  <a:lnTo>
                    <a:pt x="2480" y="2561"/>
                  </a:lnTo>
                  <a:lnTo>
                    <a:pt x="2468" y="2554"/>
                  </a:lnTo>
                  <a:lnTo>
                    <a:pt x="2458" y="2547"/>
                  </a:lnTo>
                  <a:lnTo>
                    <a:pt x="2458" y="2547"/>
                  </a:lnTo>
                  <a:lnTo>
                    <a:pt x="2464" y="2550"/>
                  </a:lnTo>
                  <a:lnTo>
                    <a:pt x="2470" y="2550"/>
                  </a:lnTo>
                  <a:lnTo>
                    <a:pt x="2473" y="2548"/>
                  </a:lnTo>
                  <a:lnTo>
                    <a:pt x="2475" y="2546"/>
                  </a:lnTo>
                  <a:lnTo>
                    <a:pt x="2478" y="2544"/>
                  </a:lnTo>
                  <a:lnTo>
                    <a:pt x="2479" y="2540"/>
                  </a:lnTo>
                  <a:lnTo>
                    <a:pt x="2479" y="2540"/>
                  </a:lnTo>
                  <a:lnTo>
                    <a:pt x="2511" y="2471"/>
                  </a:lnTo>
                  <a:lnTo>
                    <a:pt x="2542" y="2401"/>
                  </a:lnTo>
                  <a:lnTo>
                    <a:pt x="2575" y="2333"/>
                  </a:lnTo>
                  <a:lnTo>
                    <a:pt x="2608" y="2264"/>
                  </a:lnTo>
                  <a:lnTo>
                    <a:pt x="2643" y="2196"/>
                  </a:lnTo>
                  <a:lnTo>
                    <a:pt x="2677" y="2128"/>
                  </a:lnTo>
                  <a:lnTo>
                    <a:pt x="2712" y="2061"/>
                  </a:lnTo>
                  <a:lnTo>
                    <a:pt x="2748" y="1995"/>
                  </a:lnTo>
                  <a:lnTo>
                    <a:pt x="2784" y="1928"/>
                  </a:lnTo>
                  <a:lnTo>
                    <a:pt x="2822" y="1861"/>
                  </a:lnTo>
                  <a:lnTo>
                    <a:pt x="2860" y="1796"/>
                  </a:lnTo>
                  <a:lnTo>
                    <a:pt x="2899" y="1730"/>
                  </a:lnTo>
                  <a:lnTo>
                    <a:pt x="2939" y="1665"/>
                  </a:lnTo>
                  <a:lnTo>
                    <a:pt x="2979" y="1600"/>
                  </a:lnTo>
                  <a:lnTo>
                    <a:pt x="3061" y="1472"/>
                  </a:lnTo>
                  <a:lnTo>
                    <a:pt x="3061" y="1472"/>
                  </a:lnTo>
                  <a:lnTo>
                    <a:pt x="3098" y="1415"/>
                  </a:lnTo>
                  <a:lnTo>
                    <a:pt x="3112" y="1394"/>
                  </a:lnTo>
                  <a:lnTo>
                    <a:pt x="3124" y="1379"/>
                  </a:lnTo>
                  <a:lnTo>
                    <a:pt x="3133" y="1369"/>
                  </a:lnTo>
                  <a:lnTo>
                    <a:pt x="3140" y="1362"/>
                  </a:lnTo>
                  <a:lnTo>
                    <a:pt x="3145" y="1359"/>
                  </a:lnTo>
                  <a:lnTo>
                    <a:pt x="3147" y="1359"/>
                  </a:lnTo>
                  <a:lnTo>
                    <a:pt x="3148" y="1360"/>
                  </a:lnTo>
                  <a:lnTo>
                    <a:pt x="3148" y="1365"/>
                  </a:lnTo>
                  <a:lnTo>
                    <a:pt x="3147" y="1373"/>
                  </a:lnTo>
                  <a:lnTo>
                    <a:pt x="3145" y="1385"/>
                  </a:lnTo>
                  <a:lnTo>
                    <a:pt x="3140" y="1399"/>
                  </a:lnTo>
                  <a:lnTo>
                    <a:pt x="3127" y="1433"/>
                  </a:lnTo>
                  <a:lnTo>
                    <a:pt x="3110" y="1476"/>
                  </a:lnTo>
                  <a:lnTo>
                    <a:pt x="3090" y="1524"/>
                  </a:lnTo>
                  <a:lnTo>
                    <a:pt x="3066" y="1576"/>
                  </a:lnTo>
                  <a:lnTo>
                    <a:pt x="3018" y="1679"/>
                  </a:lnTo>
                  <a:lnTo>
                    <a:pt x="2975" y="1771"/>
                  </a:lnTo>
                  <a:lnTo>
                    <a:pt x="2946" y="1833"/>
                  </a:lnTo>
                  <a:lnTo>
                    <a:pt x="2946" y="1833"/>
                  </a:lnTo>
                  <a:lnTo>
                    <a:pt x="2900" y="1926"/>
                  </a:lnTo>
                  <a:lnTo>
                    <a:pt x="2853" y="2019"/>
                  </a:lnTo>
                  <a:lnTo>
                    <a:pt x="2759" y="2204"/>
                  </a:lnTo>
                  <a:lnTo>
                    <a:pt x="2711" y="2297"/>
                  </a:lnTo>
                  <a:lnTo>
                    <a:pt x="2665" y="2390"/>
                  </a:lnTo>
                  <a:lnTo>
                    <a:pt x="2619" y="2484"/>
                  </a:lnTo>
                  <a:lnTo>
                    <a:pt x="2575" y="2579"/>
                  </a:lnTo>
                  <a:lnTo>
                    <a:pt x="2575" y="2579"/>
                  </a:lnTo>
                  <a:lnTo>
                    <a:pt x="2588" y="2551"/>
                  </a:lnTo>
                  <a:lnTo>
                    <a:pt x="2602" y="2524"/>
                  </a:lnTo>
                  <a:lnTo>
                    <a:pt x="2631" y="2469"/>
                  </a:lnTo>
                  <a:lnTo>
                    <a:pt x="2664" y="2413"/>
                  </a:lnTo>
                  <a:lnTo>
                    <a:pt x="2699" y="2358"/>
                  </a:lnTo>
                  <a:lnTo>
                    <a:pt x="2699" y="2358"/>
                  </a:lnTo>
                  <a:lnTo>
                    <a:pt x="2666" y="2414"/>
                  </a:lnTo>
                  <a:lnTo>
                    <a:pt x="2636" y="2471"/>
                  </a:lnTo>
                  <a:lnTo>
                    <a:pt x="2605" y="2528"/>
                  </a:lnTo>
                  <a:lnTo>
                    <a:pt x="2577" y="2587"/>
                  </a:lnTo>
                  <a:lnTo>
                    <a:pt x="2577" y="2587"/>
                  </a:lnTo>
                  <a:lnTo>
                    <a:pt x="2551" y="2585"/>
                  </a:lnTo>
                  <a:lnTo>
                    <a:pt x="2551" y="2585"/>
                  </a:lnTo>
                  <a:close/>
                  <a:moveTo>
                    <a:pt x="2780" y="2237"/>
                  </a:moveTo>
                  <a:lnTo>
                    <a:pt x="2780" y="2237"/>
                  </a:lnTo>
                  <a:lnTo>
                    <a:pt x="2827" y="2171"/>
                  </a:lnTo>
                  <a:lnTo>
                    <a:pt x="2875" y="2105"/>
                  </a:lnTo>
                  <a:lnTo>
                    <a:pt x="2972" y="1975"/>
                  </a:lnTo>
                  <a:lnTo>
                    <a:pt x="3068" y="1846"/>
                  </a:lnTo>
                  <a:lnTo>
                    <a:pt x="3112" y="1783"/>
                  </a:lnTo>
                  <a:lnTo>
                    <a:pt x="3155" y="1722"/>
                  </a:lnTo>
                  <a:lnTo>
                    <a:pt x="3155" y="1722"/>
                  </a:lnTo>
                  <a:lnTo>
                    <a:pt x="3202" y="1653"/>
                  </a:lnTo>
                  <a:lnTo>
                    <a:pt x="3229" y="1616"/>
                  </a:lnTo>
                  <a:lnTo>
                    <a:pt x="3236" y="1607"/>
                  </a:lnTo>
                  <a:lnTo>
                    <a:pt x="3239" y="1605"/>
                  </a:lnTo>
                  <a:lnTo>
                    <a:pt x="3237" y="1608"/>
                  </a:lnTo>
                  <a:lnTo>
                    <a:pt x="3234" y="1617"/>
                  </a:lnTo>
                  <a:lnTo>
                    <a:pt x="3217" y="1645"/>
                  </a:lnTo>
                  <a:lnTo>
                    <a:pt x="3193" y="1687"/>
                  </a:lnTo>
                  <a:lnTo>
                    <a:pt x="3134" y="1785"/>
                  </a:lnTo>
                  <a:lnTo>
                    <a:pt x="3134" y="1785"/>
                  </a:lnTo>
                  <a:lnTo>
                    <a:pt x="3099" y="1836"/>
                  </a:lnTo>
                  <a:lnTo>
                    <a:pt x="3064" y="1885"/>
                  </a:lnTo>
                  <a:lnTo>
                    <a:pt x="3031" y="1935"/>
                  </a:lnTo>
                  <a:lnTo>
                    <a:pt x="2999" y="1985"/>
                  </a:lnTo>
                  <a:lnTo>
                    <a:pt x="2967" y="2037"/>
                  </a:lnTo>
                  <a:lnTo>
                    <a:pt x="2935" y="2088"/>
                  </a:lnTo>
                  <a:lnTo>
                    <a:pt x="2905" y="2140"/>
                  </a:lnTo>
                  <a:lnTo>
                    <a:pt x="2876" y="2193"/>
                  </a:lnTo>
                  <a:lnTo>
                    <a:pt x="2848" y="2245"/>
                  </a:lnTo>
                  <a:lnTo>
                    <a:pt x="2821" y="2299"/>
                  </a:lnTo>
                  <a:lnTo>
                    <a:pt x="2794" y="2353"/>
                  </a:lnTo>
                  <a:lnTo>
                    <a:pt x="2769" y="2408"/>
                  </a:lnTo>
                  <a:lnTo>
                    <a:pt x="2745" y="2463"/>
                  </a:lnTo>
                  <a:lnTo>
                    <a:pt x="2721" y="2519"/>
                  </a:lnTo>
                  <a:lnTo>
                    <a:pt x="2700" y="2575"/>
                  </a:lnTo>
                  <a:lnTo>
                    <a:pt x="2679" y="2633"/>
                  </a:lnTo>
                  <a:lnTo>
                    <a:pt x="2679" y="2633"/>
                  </a:lnTo>
                  <a:lnTo>
                    <a:pt x="2673" y="2627"/>
                  </a:lnTo>
                  <a:lnTo>
                    <a:pt x="2666" y="2620"/>
                  </a:lnTo>
                  <a:lnTo>
                    <a:pt x="2658" y="2614"/>
                  </a:lnTo>
                  <a:lnTo>
                    <a:pt x="2650" y="2609"/>
                  </a:lnTo>
                  <a:lnTo>
                    <a:pt x="2642" y="2605"/>
                  </a:lnTo>
                  <a:lnTo>
                    <a:pt x="2632" y="2600"/>
                  </a:lnTo>
                  <a:lnTo>
                    <a:pt x="2610" y="2594"/>
                  </a:lnTo>
                  <a:lnTo>
                    <a:pt x="2610" y="2594"/>
                  </a:lnTo>
                  <a:lnTo>
                    <a:pt x="2651" y="2504"/>
                  </a:lnTo>
                  <a:lnTo>
                    <a:pt x="2693" y="2414"/>
                  </a:lnTo>
                  <a:lnTo>
                    <a:pt x="2735" y="2326"/>
                  </a:lnTo>
                  <a:lnTo>
                    <a:pt x="2780" y="2237"/>
                  </a:lnTo>
                  <a:lnTo>
                    <a:pt x="2780" y="2237"/>
                  </a:lnTo>
                  <a:close/>
                  <a:moveTo>
                    <a:pt x="2599" y="3038"/>
                  </a:moveTo>
                  <a:lnTo>
                    <a:pt x="2599" y="3038"/>
                  </a:lnTo>
                  <a:lnTo>
                    <a:pt x="2649" y="2970"/>
                  </a:lnTo>
                  <a:lnTo>
                    <a:pt x="2698" y="2902"/>
                  </a:lnTo>
                  <a:lnTo>
                    <a:pt x="2745" y="2832"/>
                  </a:lnTo>
                  <a:lnTo>
                    <a:pt x="2790" y="2763"/>
                  </a:lnTo>
                  <a:lnTo>
                    <a:pt x="2790" y="2763"/>
                  </a:lnTo>
                  <a:lnTo>
                    <a:pt x="2769" y="2800"/>
                  </a:lnTo>
                  <a:lnTo>
                    <a:pt x="2749" y="2840"/>
                  </a:lnTo>
                  <a:lnTo>
                    <a:pt x="2729" y="2878"/>
                  </a:lnTo>
                  <a:lnTo>
                    <a:pt x="2711" y="2919"/>
                  </a:lnTo>
                  <a:lnTo>
                    <a:pt x="2693" y="2959"/>
                  </a:lnTo>
                  <a:lnTo>
                    <a:pt x="2676" y="3000"/>
                  </a:lnTo>
                  <a:lnTo>
                    <a:pt x="2660" y="3042"/>
                  </a:lnTo>
                  <a:lnTo>
                    <a:pt x="2645" y="3086"/>
                  </a:lnTo>
                  <a:lnTo>
                    <a:pt x="2645" y="3086"/>
                  </a:lnTo>
                  <a:lnTo>
                    <a:pt x="2622" y="3062"/>
                  </a:lnTo>
                  <a:lnTo>
                    <a:pt x="2599" y="3038"/>
                  </a:lnTo>
                  <a:lnTo>
                    <a:pt x="2599" y="3038"/>
                  </a:lnTo>
                  <a:close/>
                  <a:moveTo>
                    <a:pt x="2798" y="3180"/>
                  </a:moveTo>
                  <a:lnTo>
                    <a:pt x="2798" y="3180"/>
                  </a:lnTo>
                  <a:lnTo>
                    <a:pt x="2791" y="3182"/>
                  </a:lnTo>
                  <a:lnTo>
                    <a:pt x="2786" y="3182"/>
                  </a:lnTo>
                  <a:lnTo>
                    <a:pt x="2780" y="3182"/>
                  </a:lnTo>
                  <a:lnTo>
                    <a:pt x="2773" y="3179"/>
                  </a:lnTo>
                  <a:lnTo>
                    <a:pt x="2759" y="3173"/>
                  </a:lnTo>
                  <a:lnTo>
                    <a:pt x="2743" y="3165"/>
                  </a:lnTo>
                  <a:lnTo>
                    <a:pt x="2728" y="3155"/>
                  </a:lnTo>
                  <a:lnTo>
                    <a:pt x="2712" y="3142"/>
                  </a:lnTo>
                  <a:lnTo>
                    <a:pt x="2676" y="3113"/>
                  </a:lnTo>
                  <a:lnTo>
                    <a:pt x="2676" y="3113"/>
                  </a:lnTo>
                  <a:lnTo>
                    <a:pt x="2690" y="3087"/>
                  </a:lnTo>
                  <a:lnTo>
                    <a:pt x="2701" y="3065"/>
                  </a:lnTo>
                  <a:lnTo>
                    <a:pt x="2713" y="3046"/>
                  </a:lnTo>
                  <a:lnTo>
                    <a:pt x="2724" y="3031"/>
                  </a:lnTo>
                  <a:lnTo>
                    <a:pt x="2733" y="3019"/>
                  </a:lnTo>
                  <a:lnTo>
                    <a:pt x="2741" y="3011"/>
                  </a:lnTo>
                  <a:lnTo>
                    <a:pt x="2748" y="3006"/>
                  </a:lnTo>
                  <a:lnTo>
                    <a:pt x="2752" y="3005"/>
                  </a:lnTo>
                  <a:lnTo>
                    <a:pt x="2755" y="3005"/>
                  </a:lnTo>
                  <a:lnTo>
                    <a:pt x="2757" y="3005"/>
                  </a:lnTo>
                  <a:lnTo>
                    <a:pt x="2760" y="3007"/>
                  </a:lnTo>
                  <a:lnTo>
                    <a:pt x="2762" y="3010"/>
                  </a:lnTo>
                  <a:lnTo>
                    <a:pt x="2765" y="3012"/>
                  </a:lnTo>
                  <a:lnTo>
                    <a:pt x="2767" y="3021"/>
                  </a:lnTo>
                  <a:lnTo>
                    <a:pt x="2769" y="3034"/>
                  </a:lnTo>
                  <a:lnTo>
                    <a:pt x="2770" y="3051"/>
                  </a:lnTo>
                  <a:lnTo>
                    <a:pt x="2770" y="3069"/>
                  </a:lnTo>
                  <a:lnTo>
                    <a:pt x="2769" y="3093"/>
                  </a:lnTo>
                  <a:lnTo>
                    <a:pt x="2767" y="3120"/>
                  </a:lnTo>
                  <a:lnTo>
                    <a:pt x="2767" y="3120"/>
                  </a:lnTo>
                  <a:lnTo>
                    <a:pt x="2766" y="3127"/>
                  </a:lnTo>
                  <a:lnTo>
                    <a:pt x="2768" y="3132"/>
                  </a:lnTo>
                  <a:lnTo>
                    <a:pt x="2772" y="3137"/>
                  </a:lnTo>
                  <a:lnTo>
                    <a:pt x="2776" y="3141"/>
                  </a:lnTo>
                  <a:lnTo>
                    <a:pt x="2782" y="3142"/>
                  </a:lnTo>
                  <a:lnTo>
                    <a:pt x="2788" y="3142"/>
                  </a:lnTo>
                  <a:lnTo>
                    <a:pt x="2794" y="3139"/>
                  </a:lnTo>
                  <a:lnTo>
                    <a:pt x="2798" y="3136"/>
                  </a:lnTo>
                  <a:lnTo>
                    <a:pt x="2793" y="3163"/>
                  </a:lnTo>
                  <a:lnTo>
                    <a:pt x="2793" y="3163"/>
                  </a:lnTo>
                  <a:lnTo>
                    <a:pt x="2793" y="3169"/>
                  </a:lnTo>
                  <a:lnTo>
                    <a:pt x="2793" y="3172"/>
                  </a:lnTo>
                  <a:lnTo>
                    <a:pt x="2795" y="3177"/>
                  </a:lnTo>
                  <a:lnTo>
                    <a:pt x="2798" y="3180"/>
                  </a:lnTo>
                  <a:lnTo>
                    <a:pt x="2798" y="3180"/>
                  </a:lnTo>
                  <a:close/>
                  <a:moveTo>
                    <a:pt x="2862" y="2960"/>
                  </a:moveTo>
                  <a:lnTo>
                    <a:pt x="2862" y="2960"/>
                  </a:lnTo>
                  <a:lnTo>
                    <a:pt x="2839" y="2998"/>
                  </a:lnTo>
                  <a:lnTo>
                    <a:pt x="2827" y="3019"/>
                  </a:lnTo>
                  <a:lnTo>
                    <a:pt x="2823" y="3022"/>
                  </a:lnTo>
                  <a:lnTo>
                    <a:pt x="2822" y="3024"/>
                  </a:lnTo>
                  <a:lnTo>
                    <a:pt x="2821" y="3024"/>
                  </a:lnTo>
                  <a:lnTo>
                    <a:pt x="2820" y="3020"/>
                  </a:lnTo>
                  <a:lnTo>
                    <a:pt x="2821" y="3014"/>
                  </a:lnTo>
                  <a:lnTo>
                    <a:pt x="2823" y="2993"/>
                  </a:lnTo>
                  <a:lnTo>
                    <a:pt x="2828" y="2963"/>
                  </a:lnTo>
                  <a:lnTo>
                    <a:pt x="2832" y="2926"/>
                  </a:lnTo>
                  <a:lnTo>
                    <a:pt x="2835" y="2905"/>
                  </a:lnTo>
                  <a:lnTo>
                    <a:pt x="2836" y="2884"/>
                  </a:lnTo>
                  <a:lnTo>
                    <a:pt x="2836" y="2884"/>
                  </a:lnTo>
                  <a:lnTo>
                    <a:pt x="2835" y="2877"/>
                  </a:lnTo>
                  <a:lnTo>
                    <a:pt x="2832" y="2873"/>
                  </a:lnTo>
                  <a:lnTo>
                    <a:pt x="2828" y="2868"/>
                  </a:lnTo>
                  <a:lnTo>
                    <a:pt x="2822" y="2867"/>
                  </a:lnTo>
                  <a:lnTo>
                    <a:pt x="2816" y="2866"/>
                  </a:lnTo>
                  <a:lnTo>
                    <a:pt x="2810" y="2867"/>
                  </a:lnTo>
                  <a:lnTo>
                    <a:pt x="2805" y="2870"/>
                  </a:lnTo>
                  <a:lnTo>
                    <a:pt x="2801" y="2875"/>
                  </a:lnTo>
                  <a:lnTo>
                    <a:pt x="2801" y="2875"/>
                  </a:lnTo>
                  <a:lnTo>
                    <a:pt x="2769" y="2922"/>
                  </a:lnTo>
                  <a:lnTo>
                    <a:pt x="2746" y="2955"/>
                  </a:lnTo>
                  <a:lnTo>
                    <a:pt x="2729" y="2976"/>
                  </a:lnTo>
                  <a:lnTo>
                    <a:pt x="2725" y="2981"/>
                  </a:lnTo>
                  <a:lnTo>
                    <a:pt x="2720" y="2984"/>
                  </a:lnTo>
                  <a:lnTo>
                    <a:pt x="2718" y="2985"/>
                  </a:lnTo>
                  <a:lnTo>
                    <a:pt x="2718" y="2984"/>
                  </a:lnTo>
                  <a:lnTo>
                    <a:pt x="2718" y="2980"/>
                  </a:lnTo>
                  <a:lnTo>
                    <a:pt x="2719" y="2974"/>
                  </a:lnTo>
                  <a:lnTo>
                    <a:pt x="2725" y="2959"/>
                  </a:lnTo>
                  <a:lnTo>
                    <a:pt x="2734" y="2938"/>
                  </a:lnTo>
                  <a:lnTo>
                    <a:pt x="2759" y="2885"/>
                  </a:lnTo>
                  <a:lnTo>
                    <a:pt x="2788" y="2829"/>
                  </a:lnTo>
                  <a:lnTo>
                    <a:pt x="2828" y="2751"/>
                  </a:lnTo>
                  <a:lnTo>
                    <a:pt x="2828" y="2751"/>
                  </a:lnTo>
                  <a:lnTo>
                    <a:pt x="2849" y="2713"/>
                  </a:lnTo>
                  <a:lnTo>
                    <a:pt x="2871" y="2676"/>
                  </a:lnTo>
                  <a:lnTo>
                    <a:pt x="2871" y="2676"/>
                  </a:lnTo>
                  <a:lnTo>
                    <a:pt x="2868" y="2694"/>
                  </a:lnTo>
                  <a:lnTo>
                    <a:pt x="2865" y="2712"/>
                  </a:lnTo>
                  <a:lnTo>
                    <a:pt x="2863" y="2731"/>
                  </a:lnTo>
                  <a:lnTo>
                    <a:pt x="2862" y="2751"/>
                  </a:lnTo>
                  <a:lnTo>
                    <a:pt x="2862" y="2751"/>
                  </a:lnTo>
                  <a:lnTo>
                    <a:pt x="2860" y="2804"/>
                  </a:lnTo>
                  <a:lnTo>
                    <a:pt x="2862" y="2856"/>
                  </a:lnTo>
                  <a:lnTo>
                    <a:pt x="2862" y="2908"/>
                  </a:lnTo>
                  <a:lnTo>
                    <a:pt x="2862" y="2960"/>
                  </a:lnTo>
                  <a:lnTo>
                    <a:pt x="2862" y="2960"/>
                  </a:lnTo>
                  <a:close/>
                  <a:moveTo>
                    <a:pt x="2731" y="2757"/>
                  </a:moveTo>
                  <a:lnTo>
                    <a:pt x="2731" y="2757"/>
                  </a:lnTo>
                  <a:lnTo>
                    <a:pt x="2717" y="2710"/>
                  </a:lnTo>
                  <a:lnTo>
                    <a:pt x="2709" y="2690"/>
                  </a:lnTo>
                  <a:lnTo>
                    <a:pt x="2702" y="2671"/>
                  </a:lnTo>
                  <a:lnTo>
                    <a:pt x="2702" y="2671"/>
                  </a:lnTo>
                  <a:lnTo>
                    <a:pt x="2705" y="2669"/>
                  </a:lnTo>
                  <a:lnTo>
                    <a:pt x="2705" y="2669"/>
                  </a:lnTo>
                  <a:lnTo>
                    <a:pt x="2756" y="2566"/>
                  </a:lnTo>
                  <a:lnTo>
                    <a:pt x="2808" y="2464"/>
                  </a:lnTo>
                  <a:lnTo>
                    <a:pt x="2914" y="2260"/>
                  </a:lnTo>
                  <a:lnTo>
                    <a:pt x="3021" y="2057"/>
                  </a:lnTo>
                  <a:lnTo>
                    <a:pt x="3073" y="1955"/>
                  </a:lnTo>
                  <a:lnTo>
                    <a:pt x="3126" y="1853"/>
                  </a:lnTo>
                  <a:lnTo>
                    <a:pt x="3126" y="1853"/>
                  </a:lnTo>
                  <a:lnTo>
                    <a:pt x="3153" y="1813"/>
                  </a:lnTo>
                  <a:lnTo>
                    <a:pt x="3175" y="1785"/>
                  </a:lnTo>
                  <a:lnTo>
                    <a:pt x="3193" y="1765"/>
                  </a:lnTo>
                  <a:lnTo>
                    <a:pt x="3199" y="1758"/>
                  </a:lnTo>
                  <a:lnTo>
                    <a:pt x="3205" y="1755"/>
                  </a:lnTo>
                  <a:lnTo>
                    <a:pt x="3209" y="1752"/>
                  </a:lnTo>
                  <a:lnTo>
                    <a:pt x="3213" y="1751"/>
                  </a:lnTo>
                  <a:lnTo>
                    <a:pt x="3215" y="1754"/>
                  </a:lnTo>
                  <a:lnTo>
                    <a:pt x="3216" y="1757"/>
                  </a:lnTo>
                  <a:lnTo>
                    <a:pt x="3217" y="1762"/>
                  </a:lnTo>
                  <a:lnTo>
                    <a:pt x="3217" y="1768"/>
                  </a:lnTo>
                  <a:lnTo>
                    <a:pt x="3214" y="1785"/>
                  </a:lnTo>
                  <a:lnTo>
                    <a:pt x="3208" y="1809"/>
                  </a:lnTo>
                  <a:lnTo>
                    <a:pt x="3200" y="1836"/>
                  </a:lnTo>
                  <a:lnTo>
                    <a:pt x="3189" y="1866"/>
                  </a:lnTo>
                  <a:lnTo>
                    <a:pt x="3178" y="1900"/>
                  </a:lnTo>
                  <a:lnTo>
                    <a:pt x="3150" y="1975"/>
                  </a:lnTo>
                  <a:lnTo>
                    <a:pt x="3118" y="2052"/>
                  </a:lnTo>
                  <a:lnTo>
                    <a:pt x="3118" y="2052"/>
                  </a:lnTo>
                  <a:lnTo>
                    <a:pt x="3069" y="2140"/>
                  </a:lnTo>
                  <a:lnTo>
                    <a:pt x="3021" y="2228"/>
                  </a:lnTo>
                  <a:lnTo>
                    <a:pt x="2926" y="2404"/>
                  </a:lnTo>
                  <a:lnTo>
                    <a:pt x="2830" y="2581"/>
                  </a:lnTo>
                  <a:lnTo>
                    <a:pt x="2781" y="2669"/>
                  </a:lnTo>
                  <a:lnTo>
                    <a:pt x="2731" y="2757"/>
                  </a:lnTo>
                  <a:lnTo>
                    <a:pt x="2731" y="2757"/>
                  </a:lnTo>
                  <a:close/>
                  <a:moveTo>
                    <a:pt x="2921" y="2548"/>
                  </a:moveTo>
                  <a:lnTo>
                    <a:pt x="2921" y="2548"/>
                  </a:lnTo>
                  <a:lnTo>
                    <a:pt x="2954" y="2488"/>
                  </a:lnTo>
                  <a:lnTo>
                    <a:pt x="2988" y="2425"/>
                  </a:lnTo>
                  <a:lnTo>
                    <a:pt x="3020" y="2363"/>
                  </a:lnTo>
                  <a:lnTo>
                    <a:pt x="3050" y="2301"/>
                  </a:lnTo>
                  <a:lnTo>
                    <a:pt x="3079" y="2238"/>
                  </a:lnTo>
                  <a:lnTo>
                    <a:pt x="3107" y="2175"/>
                  </a:lnTo>
                  <a:lnTo>
                    <a:pt x="3136" y="2112"/>
                  </a:lnTo>
                  <a:lnTo>
                    <a:pt x="3161" y="2047"/>
                  </a:lnTo>
                  <a:lnTo>
                    <a:pt x="3161" y="2047"/>
                  </a:lnTo>
                  <a:lnTo>
                    <a:pt x="3188" y="1996"/>
                  </a:lnTo>
                  <a:lnTo>
                    <a:pt x="3216" y="1946"/>
                  </a:lnTo>
                  <a:lnTo>
                    <a:pt x="3216" y="1946"/>
                  </a:lnTo>
                  <a:lnTo>
                    <a:pt x="3253" y="1884"/>
                  </a:lnTo>
                  <a:lnTo>
                    <a:pt x="3279" y="1839"/>
                  </a:lnTo>
                  <a:lnTo>
                    <a:pt x="3298" y="1812"/>
                  </a:lnTo>
                  <a:lnTo>
                    <a:pt x="3305" y="1804"/>
                  </a:lnTo>
                  <a:lnTo>
                    <a:pt x="3310" y="1799"/>
                  </a:lnTo>
                  <a:lnTo>
                    <a:pt x="3313" y="1797"/>
                  </a:lnTo>
                  <a:lnTo>
                    <a:pt x="3315" y="1798"/>
                  </a:lnTo>
                  <a:lnTo>
                    <a:pt x="3316" y="1799"/>
                  </a:lnTo>
                  <a:lnTo>
                    <a:pt x="3316" y="1803"/>
                  </a:lnTo>
                  <a:lnTo>
                    <a:pt x="3315" y="1810"/>
                  </a:lnTo>
                  <a:lnTo>
                    <a:pt x="3309" y="1831"/>
                  </a:lnTo>
                  <a:lnTo>
                    <a:pt x="3299" y="1859"/>
                  </a:lnTo>
                  <a:lnTo>
                    <a:pt x="3285" y="1893"/>
                  </a:lnTo>
                  <a:lnTo>
                    <a:pt x="3270" y="1932"/>
                  </a:lnTo>
                  <a:lnTo>
                    <a:pt x="3234" y="2015"/>
                  </a:lnTo>
                  <a:lnTo>
                    <a:pt x="3198" y="2092"/>
                  </a:lnTo>
                  <a:lnTo>
                    <a:pt x="3181" y="2126"/>
                  </a:lnTo>
                  <a:lnTo>
                    <a:pt x="3167" y="2152"/>
                  </a:lnTo>
                  <a:lnTo>
                    <a:pt x="3167" y="2152"/>
                  </a:lnTo>
                  <a:lnTo>
                    <a:pt x="3138" y="2203"/>
                  </a:lnTo>
                  <a:lnTo>
                    <a:pt x="3109" y="2253"/>
                  </a:lnTo>
                  <a:lnTo>
                    <a:pt x="3078" y="2304"/>
                  </a:lnTo>
                  <a:lnTo>
                    <a:pt x="3047" y="2353"/>
                  </a:lnTo>
                  <a:lnTo>
                    <a:pt x="2983" y="2451"/>
                  </a:lnTo>
                  <a:lnTo>
                    <a:pt x="2921" y="2548"/>
                  </a:lnTo>
                  <a:lnTo>
                    <a:pt x="2921" y="2548"/>
                  </a:lnTo>
                  <a:close/>
                  <a:moveTo>
                    <a:pt x="3240" y="2090"/>
                  </a:moveTo>
                  <a:lnTo>
                    <a:pt x="3240" y="2090"/>
                  </a:lnTo>
                  <a:lnTo>
                    <a:pt x="3260" y="2051"/>
                  </a:lnTo>
                  <a:lnTo>
                    <a:pt x="3278" y="2012"/>
                  </a:lnTo>
                  <a:lnTo>
                    <a:pt x="3296" y="1974"/>
                  </a:lnTo>
                  <a:lnTo>
                    <a:pt x="3312" y="1934"/>
                  </a:lnTo>
                  <a:lnTo>
                    <a:pt x="3329" y="1894"/>
                  </a:lnTo>
                  <a:lnTo>
                    <a:pt x="3344" y="1853"/>
                  </a:lnTo>
                  <a:lnTo>
                    <a:pt x="3358" y="1812"/>
                  </a:lnTo>
                  <a:lnTo>
                    <a:pt x="3371" y="1770"/>
                  </a:lnTo>
                  <a:lnTo>
                    <a:pt x="3371" y="1770"/>
                  </a:lnTo>
                  <a:lnTo>
                    <a:pt x="3368" y="1791"/>
                  </a:lnTo>
                  <a:lnTo>
                    <a:pt x="3365" y="1812"/>
                  </a:lnTo>
                  <a:lnTo>
                    <a:pt x="3361" y="1833"/>
                  </a:lnTo>
                  <a:lnTo>
                    <a:pt x="3358" y="1854"/>
                  </a:lnTo>
                  <a:lnTo>
                    <a:pt x="3352" y="1875"/>
                  </a:lnTo>
                  <a:lnTo>
                    <a:pt x="3346" y="1895"/>
                  </a:lnTo>
                  <a:lnTo>
                    <a:pt x="3340" y="1916"/>
                  </a:lnTo>
                  <a:lnTo>
                    <a:pt x="3332" y="1936"/>
                  </a:lnTo>
                  <a:lnTo>
                    <a:pt x="3324" y="1956"/>
                  </a:lnTo>
                  <a:lnTo>
                    <a:pt x="3315" y="1976"/>
                  </a:lnTo>
                  <a:lnTo>
                    <a:pt x="3304" y="1996"/>
                  </a:lnTo>
                  <a:lnTo>
                    <a:pt x="3294" y="2015"/>
                  </a:lnTo>
                  <a:lnTo>
                    <a:pt x="3282" y="2033"/>
                  </a:lnTo>
                  <a:lnTo>
                    <a:pt x="3269" y="2052"/>
                  </a:lnTo>
                  <a:lnTo>
                    <a:pt x="3255" y="2071"/>
                  </a:lnTo>
                  <a:lnTo>
                    <a:pt x="3240" y="2090"/>
                  </a:lnTo>
                  <a:lnTo>
                    <a:pt x="3240" y="2090"/>
                  </a:lnTo>
                  <a:close/>
                  <a:moveTo>
                    <a:pt x="3361" y="1658"/>
                  </a:moveTo>
                  <a:lnTo>
                    <a:pt x="3361" y="1658"/>
                  </a:lnTo>
                  <a:lnTo>
                    <a:pt x="3326" y="1709"/>
                  </a:lnTo>
                  <a:lnTo>
                    <a:pt x="3292" y="1761"/>
                  </a:lnTo>
                  <a:lnTo>
                    <a:pt x="3260" y="1813"/>
                  </a:lnTo>
                  <a:lnTo>
                    <a:pt x="3227" y="1866"/>
                  </a:lnTo>
                  <a:lnTo>
                    <a:pt x="3227" y="1866"/>
                  </a:lnTo>
                  <a:lnTo>
                    <a:pt x="3247" y="1806"/>
                  </a:lnTo>
                  <a:lnTo>
                    <a:pt x="3265" y="1745"/>
                  </a:lnTo>
                  <a:lnTo>
                    <a:pt x="3282" y="1685"/>
                  </a:lnTo>
                  <a:lnTo>
                    <a:pt x="3298" y="1624"/>
                  </a:lnTo>
                  <a:lnTo>
                    <a:pt x="3298" y="1624"/>
                  </a:lnTo>
                  <a:lnTo>
                    <a:pt x="3299" y="1618"/>
                  </a:lnTo>
                  <a:lnTo>
                    <a:pt x="3297" y="1612"/>
                  </a:lnTo>
                  <a:lnTo>
                    <a:pt x="3294" y="1607"/>
                  </a:lnTo>
                  <a:lnTo>
                    <a:pt x="3290" y="1603"/>
                  </a:lnTo>
                  <a:lnTo>
                    <a:pt x="3284" y="1600"/>
                  </a:lnTo>
                  <a:lnTo>
                    <a:pt x="3278" y="1600"/>
                  </a:lnTo>
                  <a:lnTo>
                    <a:pt x="3274" y="1601"/>
                  </a:lnTo>
                  <a:lnTo>
                    <a:pt x="3269" y="1606"/>
                  </a:lnTo>
                  <a:lnTo>
                    <a:pt x="3269" y="1606"/>
                  </a:lnTo>
                  <a:lnTo>
                    <a:pt x="3210" y="1682"/>
                  </a:lnTo>
                  <a:lnTo>
                    <a:pt x="3210" y="1682"/>
                  </a:lnTo>
                  <a:lnTo>
                    <a:pt x="3262" y="1576"/>
                  </a:lnTo>
                  <a:lnTo>
                    <a:pt x="3288" y="1522"/>
                  </a:lnTo>
                  <a:lnTo>
                    <a:pt x="3312" y="1467"/>
                  </a:lnTo>
                  <a:lnTo>
                    <a:pt x="3312" y="1467"/>
                  </a:lnTo>
                  <a:lnTo>
                    <a:pt x="3313" y="1463"/>
                  </a:lnTo>
                  <a:lnTo>
                    <a:pt x="3313" y="1460"/>
                  </a:lnTo>
                  <a:lnTo>
                    <a:pt x="3312" y="1454"/>
                  </a:lnTo>
                  <a:lnTo>
                    <a:pt x="3310" y="1448"/>
                  </a:lnTo>
                  <a:lnTo>
                    <a:pt x="3305" y="1443"/>
                  </a:lnTo>
                  <a:lnTo>
                    <a:pt x="3299" y="1442"/>
                  </a:lnTo>
                  <a:lnTo>
                    <a:pt x="3294" y="1442"/>
                  </a:lnTo>
                  <a:lnTo>
                    <a:pt x="3290" y="1442"/>
                  </a:lnTo>
                  <a:lnTo>
                    <a:pt x="3288" y="1445"/>
                  </a:lnTo>
                  <a:lnTo>
                    <a:pt x="3285" y="1447"/>
                  </a:lnTo>
                  <a:lnTo>
                    <a:pt x="3283" y="1450"/>
                  </a:lnTo>
                  <a:lnTo>
                    <a:pt x="3283" y="1450"/>
                  </a:lnTo>
                  <a:lnTo>
                    <a:pt x="3227" y="1543"/>
                  </a:lnTo>
                  <a:lnTo>
                    <a:pt x="3169" y="1634"/>
                  </a:lnTo>
                  <a:lnTo>
                    <a:pt x="3110" y="1724"/>
                  </a:lnTo>
                  <a:lnTo>
                    <a:pt x="3050" y="1813"/>
                  </a:lnTo>
                  <a:lnTo>
                    <a:pt x="2930" y="1992"/>
                  </a:lnTo>
                  <a:lnTo>
                    <a:pt x="2870" y="2081"/>
                  </a:lnTo>
                  <a:lnTo>
                    <a:pt x="2811" y="2171"/>
                  </a:lnTo>
                  <a:lnTo>
                    <a:pt x="2811" y="2171"/>
                  </a:lnTo>
                  <a:lnTo>
                    <a:pt x="2924" y="1948"/>
                  </a:lnTo>
                  <a:lnTo>
                    <a:pt x="2978" y="1836"/>
                  </a:lnTo>
                  <a:lnTo>
                    <a:pt x="3031" y="1722"/>
                  </a:lnTo>
                  <a:lnTo>
                    <a:pt x="3083" y="1608"/>
                  </a:lnTo>
                  <a:lnTo>
                    <a:pt x="3109" y="1551"/>
                  </a:lnTo>
                  <a:lnTo>
                    <a:pt x="3132" y="1494"/>
                  </a:lnTo>
                  <a:lnTo>
                    <a:pt x="3155" y="1435"/>
                  </a:lnTo>
                  <a:lnTo>
                    <a:pt x="3179" y="1377"/>
                  </a:lnTo>
                  <a:lnTo>
                    <a:pt x="3200" y="1318"/>
                  </a:lnTo>
                  <a:lnTo>
                    <a:pt x="3221" y="1259"/>
                  </a:lnTo>
                  <a:lnTo>
                    <a:pt x="3221" y="1259"/>
                  </a:lnTo>
                  <a:lnTo>
                    <a:pt x="3235" y="1281"/>
                  </a:lnTo>
                  <a:lnTo>
                    <a:pt x="3249" y="1303"/>
                  </a:lnTo>
                  <a:lnTo>
                    <a:pt x="3263" y="1326"/>
                  </a:lnTo>
                  <a:lnTo>
                    <a:pt x="3275" y="1350"/>
                  </a:lnTo>
                  <a:lnTo>
                    <a:pt x="3288" y="1374"/>
                  </a:lnTo>
                  <a:lnTo>
                    <a:pt x="3298" y="1398"/>
                  </a:lnTo>
                  <a:lnTo>
                    <a:pt x="3309" y="1422"/>
                  </a:lnTo>
                  <a:lnTo>
                    <a:pt x="3319" y="1447"/>
                  </a:lnTo>
                  <a:lnTo>
                    <a:pt x="3327" y="1473"/>
                  </a:lnTo>
                  <a:lnTo>
                    <a:pt x="3337" y="1497"/>
                  </a:lnTo>
                  <a:lnTo>
                    <a:pt x="3344" y="1523"/>
                  </a:lnTo>
                  <a:lnTo>
                    <a:pt x="3351" y="1549"/>
                  </a:lnTo>
                  <a:lnTo>
                    <a:pt x="3357" y="1575"/>
                  </a:lnTo>
                  <a:lnTo>
                    <a:pt x="3361" y="1600"/>
                  </a:lnTo>
                  <a:lnTo>
                    <a:pt x="3365" y="1626"/>
                  </a:lnTo>
                  <a:lnTo>
                    <a:pt x="3368" y="1652"/>
                  </a:lnTo>
                  <a:lnTo>
                    <a:pt x="3368" y="1652"/>
                  </a:lnTo>
                  <a:lnTo>
                    <a:pt x="3365" y="1654"/>
                  </a:lnTo>
                  <a:lnTo>
                    <a:pt x="3361" y="1658"/>
                  </a:lnTo>
                  <a:lnTo>
                    <a:pt x="3361" y="16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9"/>
            <p:cNvSpPr>
              <a:spLocks noEditPoints="1"/>
            </p:cNvSpPr>
            <p:nvPr/>
          </p:nvSpPr>
          <p:spPr bwMode="auto">
            <a:xfrm>
              <a:off x="9445626" y="5716588"/>
              <a:ext cx="300038" cy="392113"/>
            </a:xfrm>
            <a:custGeom>
              <a:avLst/>
              <a:gdLst>
                <a:gd name="T0" fmla="*/ 921 w 1133"/>
                <a:gd name="T1" fmla="*/ 209 h 1482"/>
                <a:gd name="T2" fmla="*/ 801 w 1133"/>
                <a:gd name="T3" fmla="*/ 197 h 1482"/>
                <a:gd name="T4" fmla="*/ 780 w 1133"/>
                <a:gd name="T5" fmla="*/ 117 h 1482"/>
                <a:gd name="T6" fmla="*/ 640 w 1133"/>
                <a:gd name="T7" fmla="*/ 39 h 1482"/>
                <a:gd name="T8" fmla="*/ 582 w 1133"/>
                <a:gd name="T9" fmla="*/ 11 h 1482"/>
                <a:gd name="T10" fmla="*/ 624 w 1133"/>
                <a:gd name="T11" fmla="*/ 79 h 1482"/>
                <a:gd name="T12" fmla="*/ 582 w 1133"/>
                <a:gd name="T13" fmla="*/ 173 h 1482"/>
                <a:gd name="T14" fmla="*/ 618 w 1133"/>
                <a:gd name="T15" fmla="*/ 246 h 1482"/>
                <a:gd name="T16" fmla="*/ 649 w 1133"/>
                <a:gd name="T17" fmla="*/ 254 h 1482"/>
                <a:gd name="T18" fmla="*/ 606 w 1133"/>
                <a:gd name="T19" fmla="*/ 386 h 1482"/>
                <a:gd name="T20" fmla="*/ 599 w 1133"/>
                <a:gd name="T21" fmla="*/ 361 h 1482"/>
                <a:gd name="T22" fmla="*/ 541 w 1133"/>
                <a:gd name="T23" fmla="*/ 36 h 1482"/>
                <a:gd name="T24" fmla="*/ 523 w 1133"/>
                <a:gd name="T25" fmla="*/ 67 h 1482"/>
                <a:gd name="T26" fmla="*/ 560 w 1133"/>
                <a:gd name="T27" fmla="*/ 399 h 1482"/>
                <a:gd name="T28" fmla="*/ 434 w 1133"/>
                <a:gd name="T29" fmla="*/ 636 h 1482"/>
                <a:gd name="T30" fmla="*/ 132 w 1133"/>
                <a:gd name="T31" fmla="*/ 955 h 1482"/>
                <a:gd name="T32" fmla="*/ 17 w 1133"/>
                <a:gd name="T33" fmla="*/ 1180 h 1482"/>
                <a:gd name="T34" fmla="*/ 4 w 1133"/>
                <a:gd name="T35" fmla="*/ 1244 h 1482"/>
                <a:gd name="T36" fmla="*/ 25 w 1133"/>
                <a:gd name="T37" fmla="*/ 1474 h 1482"/>
                <a:gd name="T38" fmla="*/ 134 w 1133"/>
                <a:gd name="T39" fmla="*/ 1429 h 1482"/>
                <a:gd name="T40" fmla="*/ 376 w 1133"/>
                <a:gd name="T41" fmla="*/ 1251 h 1482"/>
                <a:gd name="T42" fmla="*/ 638 w 1133"/>
                <a:gd name="T43" fmla="*/ 980 h 1482"/>
                <a:gd name="T44" fmla="*/ 857 w 1133"/>
                <a:gd name="T45" fmla="*/ 676 h 1482"/>
                <a:gd name="T46" fmla="*/ 921 w 1133"/>
                <a:gd name="T47" fmla="*/ 578 h 1482"/>
                <a:gd name="T48" fmla="*/ 1120 w 1133"/>
                <a:gd name="T49" fmla="*/ 351 h 1482"/>
                <a:gd name="T50" fmla="*/ 1109 w 1133"/>
                <a:gd name="T51" fmla="*/ 248 h 1482"/>
                <a:gd name="T52" fmla="*/ 650 w 1133"/>
                <a:gd name="T53" fmla="*/ 195 h 1482"/>
                <a:gd name="T54" fmla="*/ 707 w 1133"/>
                <a:gd name="T55" fmla="*/ 216 h 1482"/>
                <a:gd name="T56" fmla="*/ 695 w 1133"/>
                <a:gd name="T57" fmla="*/ 149 h 1482"/>
                <a:gd name="T58" fmla="*/ 145 w 1133"/>
                <a:gd name="T59" fmla="*/ 988 h 1482"/>
                <a:gd name="T60" fmla="*/ 515 w 1133"/>
                <a:gd name="T61" fmla="*/ 570 h 1482"/>
                <a:gd name="T62" fmla="*/ 425 w 1133"/>
                <a:gd name="T63" fmla="*/ 740 h 1482"/>
                <a:gd name="T64" fmla="*/ 306 w 1133"/>
                <a:gd name="T65" fmla="*/ 866 h 1482"/>
                <a:gd name="T66" fmla="*/ 104 w 1133"/>
                <a:gd name="T67" fmla="*/ 1222 h 1482"/>
                <a:gd name="T68" fmla="*/ 220 w 1133"/>
                <a:gd name="T69" fmla="*/ 972 h 1482"/>
                <a:gd name="T70" fmla="*/ 245 w 1133"/>
                <a:gd name="T71" fmla="*/ 890 h 1482"/>
                <a:gd name="T72" fmla="*/ 175 w 1133"/>
                <a:gd name="T73" fmla="*/ 985 h 1482"/>
                <a:gd name="T74" fmla="*/ 100 w 1133"/>
                <a:gd name="T75" fmla="*/ 1061 h 1482"/>
                <a:gd name="T76" fmla="*/ 86 w 1133"/>
                <a:gd name="T77" fmla="*/ 1247 h 1482"/>
                <a:gd name="T78" fmla="*/ 102 w 1133"/>
                <a:gd name="T79" fmla="*/ 1309 h 1482"/>
                <a:gd name="T80" fmla="*/ 336 w 1133"/>
                <a:gd name="T81" fmla="*/ 887 h 1482"/>
                <a:gd name="T82" fmla="*/ 322 w 1133"/>
                <a:gd name="T83" fmla="*/ 962 h 1482"/>
                <a:gd name="T84" fmla="*/ 108 w 1133"/>
                <a:gd name="T85" fmla="*/ 1394 h 1482"/>
                <a:gd name="T86" fmla="*/ 67 w 1133"/>
                <a:gd name="T87" fmla="*/ 1415 h 1482"/>
                <a:gd name="T88" fmla="*/ 46 w 1133"/>
                <a:gd name="T89" fmla="*/ 1306 h 1482"/>
                <a:gd name="T90" fmla="*/ 203 w 1133"/>
                <a:gd name="T91" fmla="*/ 1344 h 1482"/>
                <a:gd name="T92" fmla="*/ 459 w 1133"/>
                <a:gd name="T93" fmla="*/ 780 h 1482"/>
                <a:gd name="T94" fmla="*/ 721 w 1133"/>
                <a:gd name="T95" fmla="*/ 266 h 1482"/>
                <a:gd name="T96" fmla="*/ 519 w 1133"/>
                <a:gd name="T97" fmla="*/ 803 h 1482"/>
                <a:gd name="T98" fmla="*/ 519 w 1133"/>
                <a:gd name="T99" fmla="*/ 940 h 1482"/>
                <a:gd name="T100" fmla="*/ 773 w 1133"/>
                <a:gd name="T101" fmla="*/ 369 h 1482"/>
                <a:gd name="T102" fmla="*/ 793 w 1133"/>
                <a:gd name="T103" fmla="*/ 379 h 1482"/>
                <a:gd name="T104" fmla="*/ 608 w 1133"/>
                <a:gd name="T105" fmla="*/ 900 h 1482"/>
                <a:gd name="T106" fmla="*/ 459 w 1133"/>
                <a:gd name="T107" fmla="*/ 1125 h 1482"/>
                <a:gd name="T108" fmla="*/ 701 w 1133"/>
                <a:gd name="T109" fmla="*/ 843 h 1482"/>
                <a:gd name="T110" fmla="*/ 866 w 1133"/>
                <a:gd name="T111" fmla="*/ 515 h 1482"/>
                <a:gd name="T112" fmla="*/ 921 w 1133"/>
                <a:gd name="T113" fmla="*/ 511 h 1482"/>
                <a:gd name="T114" fmla="*/ 952 w 1133"/>
                <a:gd name="T115" fmla="*/ 392 h 1482"/>
                <a:gd name="T116" fmla="*/ 927 w 1133"/>
                <a:gd name="T117" fmla="*/ 342 h 1482"/>
                <a:gd name="T118" fmla="*/ 769 w 1133"/>
                <a:gd name="T119" fmla="*/ 561 h 1482"/>
                <a:gd name="T120" fmla="*/ 857 w 1133"/>
                <a:gd name="T121" fmla="*/ 278 h 1482"/>
                <a:gd name="T122" fmla="*/ 928 w 1133"/>
                <a:gd name="T123" fmla="*/ 502 h 1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3" h="1482">
                  <a:moveTo>
                    <a:pt x="1016" y="187"/>
                  </a:moveTo>
                  <a:lnTo>
                    <a:pt x="1016" y="187"/>
                  </a:lnTo>
                  <a:lnTo>
                    <a:pt x="1007" y="186"/>
                  </a:lnTo>
                  <a:lnTo>
                    <a:pt x="995" y="186"/>
                  </a:lnTo>
                  <a:lnTo>
                    <a:pt x="981" y="189"/>
                  </a:lnTo>
                  <a:lnTo>
                    <a:pt x="968" y="192"/>
                  </a:lnTo>
                  <a:lnTo>
                    <a:pt x="954" y="196"/>
                  </a:lnTo>
                  <a:lnTo>
                    <a:pt x="941" y="200"/>
                  </a:lnTo>
                  <a:lnTo>
                    <a:pt x="921" y="209"/>
                  </a:lnTo>
                  <a:lnTo>
                    <a:pt x="921" y="209"/>
                  </a:lnTo>
                  <a:lnTo>
                    <a:pt x="913" y="212"/>
                  </a:lnTo>
                  <a:lnTo>
                    <a:pt x="904" y="216"/>
                  </a:lnTo>
                  <a:lnTo>
                    <a:pt x="896" y="218"/>
                  </a:lnTo>
                  <a:lnTo>
                    <a:pt x="886" y="219"/>
                  </a:lnTo>
                  <a:lnTo>
                    <a:pt x="878" y="220"/>
                  </a:lnTo>
                  <a:lnTo>
                    <a:pt x="870" y="220"/>
                  </a:lnTo>
                  <a:lnTo>
                    <a:pt x="852" y="218"/>
                  </a:lnTo>
                  <a:lnTo>
                    <a:pt x="835" y="213"/>
                  </a:lnTo>
                  <a:lnTo>
                    <a:pt x="818" y="206"/>
                  </a:lnTo>
                  <a:lnTo>
                    <a:pt x="801" y="197"/>
                  </a:lnTo>
                  <a:lnTo>
                    <a:pt x="784" y="185"/>
                  </a:lnTo>
                  <a:lnTo>
                    <a:pt x="784" y="185"/>
                  </a:lnTo>
                  <a:lnTo>
                    <a:pt x="790" y="162"/>
                  </a:lnTo>
                  <a:lnTo>
                    <a:pt x="795" y="138"/>
                  </a:lnTo>
                  <a:lnTo>
                    <a:pt x="795" y="138"/>
                  </a:lnTo>
                  <a:lnTo>
                    <a:pt x="795" y="131"/>
                  </a:lnTo>
                  <a:lnTo>
                    <a:pt x="794" y="125"/>
                  </a:lnTo>
                  <a:lnTo>
                    <a:pt x="790" y="122"/>
                  </a:lnTo>
                  <a:lnTo>
                    <a:pt x="786" y="118"/>
                  </a:lnTo>
                  <a:lnTo>
                    <a:pt x="780" y="117"/>
                  </a:lnTo>
                  <a:lnTo>
                    <a:pt x="774" y="117"/>
                  </a:lnTo>
                  <a:lnTo>
                    <a:pt x="769" y="120"/>
                  </a:lnTo>
                  <a:lnTo>
                    <a:pt x="764" y="125"/>
                  </a:lnTo>
                  <a:lnTo>
                    <a:pt x="764" y="125"/>
                  </a:lnTo>
                  <a:lnTo>
                    <a:pt x="747" y="155"/>
                  </a:lnTo>
                  <a:lnTo>
                    <a:pt x="747" y="155"/>
                  </a:lnTo>
                  <a:lnTo>
                    <a:pt x="728" y="136"/>
                  </a:lnTo>
                  <a:lnTo>
                    <a:pt x="709" y="117"/>
                  </a:lnTo>
                  <a:lnTo>
                    <a:pt x="674" y="76"/>
                  </a:lnTo>
                  <a:lnTo>
                    <a:pt x="640" y="39"/>
                  </a:lnTo>
                  <a:lnTo>
                    <a:pt x="624" y="21"/>
                  </a:lnTo>
                  <a:lnTo>
                    <a:pt x="609" y="5"/>
                  </a:lnTo>
                  <a:lnTo>
                    <a:pt x="609" y="5"/>
                  </a:lnTo>
                  <a:lnTo>
                    <a:pt x="606" y="3"/>
                  </a:lnTo>
                  <a:lnTo>
                    <a:pt x="603" y="1"/>
                  </a:lnTo>
                  <a:lnTo>
                    <a:pt x="599" y="0"/>
                  </a:lnTo>
                  <a:lnTo>
                    <a:pt x="596" y="0"/>
                  </a:lnTo>
                  <a:lnTo>
                    <a:pt x="590" y="1"/>
                  </a:lnTo>
                  <a:lnTo>
                    <a:pt x="585" y="5"/>
                  </a:lnTo>
                  <a:lnTo>
                    <a:pt x="582" y="11"/>
                  </a:lnTo>
                  <a:lnTo>
                    <a:pt x="580" y="17"/>
                  </a:lnTo>
                  <a:lnTo>
                    <a:pt x="580" y="20"/>
                  </a:lnTo>
                  <a:lnTo>
                    <a:pt x="581" y="22"/>
                  </a:lnTo>
                  <a:lnTo>
                    <a:pt x="582" y="26"/>
                  </a:lnTo>
                  <a:lnTo>
                    <a:pt x="585" y="29"/>
                  </a:lnTo>
                  <a:lnTo>
                    <a:pt x="585" y="29"/>
                  </a:lnTo>
                  <a:lnTo>
                    <a:pt x="631" y="74"/>
                  </a:lnTo>
                  <a:lnTo>
                    <a:pt x="631" y="74"/>
                  </a:lnTo>
                  <a:lnTo>
                    <a:pt x="628" y="75"/>
                  </a:lnTo>
                  <a:lnTo>
                    <a:pt x="624" y="79"/>
                  </a:lnTo>
                  <a:lnTo>
                    <a:pt x="624" y="79"/>
                  </a:lnTo>
                  <a:lnTo>
                    <a:pt x="613" y="100"/>
                  </a:lnTo>
                  <a:lnTo>
                    <a:pt x="602" y="120"/>
                  </a:lnTo>
                  <a:lnTo>
                    <a:pt x="590" y="139"/>
                  </a:lnTo>
                  <a:lnTo>
                    <a:pt x="578" y="161"/>
                  </a:lnTo>
                  <a:lnTo>
                    <a:pt x="578" y="161"/>
                  </a:lnTo>
                  <a:lnTo>
                    <a:pt x="577" y="165"/>
                  </a:lnTo>
                  <a:lnTo>
                    <a:pt x="578" y="169"/>
                  </a:lnTo>
                  <a:lnTo>
                    <a:pt x="580" y="171"/>
                  </a:lnTo>
                  <a:lnTo>
                    <a:pt x="582" y="173"/>
                  </a:lnTo>
                  <a:lnTo>
                    <a:pt x="585" y="175"/>
                  </a:lnTo>
                  <a:lnTo>
                    <a:pt x="589" y="175"/>
                  </a:lnTo>
                  <a:lnTo>
                    <a:pt x="592" y="173"/>
                  </a:lnTo>
                  <a:lnTo>
                    <a:pt x="595" y="170"/>
                  </a:lnTo>
                  <a:lnTo>
                    <a:pt x="595" y="170"/>
                  </a:lnTo>
                  <a:lnTo>
                    <a:pt x="608" y="150"/>
                  </a:lnTo>
                  <a:lnTo>
                    <a:pt x="622" y="130"/>
                  </a:lnTo>
                  <a:lnTo>
                    <a:pt x="622" y="130"/>
                  </a:lnTo>
                  <a:lnTo>
                    <a:pt x="619" y="187"/>
                  </a:lnTo>
                  <a:lnTo>
                    <a:pt x="618" y="246"/>
                  </a:lnTo>
                  <a:lnTo>
                    <a:pt x="618" y="246"/>
                  </a:lnTo>
                  <a:lnTo>
                    <a:pt x="619" y="251"/>
                  </a:lnTo>
                  <a:lnTo>
                    <a:pt x="622" y="255"/>
                  </a:lnTo>
                  <a:lnTo>
                    <a:pt x="626" y="259"/>
                  </a:lnTo>
                  <a:lnTo>
                    <a:pt x="631" y="261"/>
                  </a:lnTo>
                  <a:lnTo>
                    <a:pt x="636" y="262"/>
                  </a:lnTo>
                  <a:lnTo>
                    <a:pt x="640" y="261"/>
                  </a:lnTo>
                  <a:lnTo>
                    <a:pt x="645" y="259"/>
                  </a:lnTo>
                  <a:lnTo>
                    <a:pt x="649" y="254"/>
                  </a:lnTo>
                  <a:lnTo>
                    <a:pt x="649" y="254"/>
                  </a:lnTo>
                  <a:lnTo>
                    <a:pt x="659" y="238"/>
                  </a:lnTo>
                  <a:lnTo>
                    <a:pt x="671" y="224"/>
                  </a:lnTo>
                  <a:lnTo>
                    <a:pt x="671" y="224"/>
                  </a:lnTo>
                  <a:lnTo>
                    <a:pt x="664" y="244"/>
                  </a:lnTo>
                  <a:lnTo>
                    <a:pt x="654" y="265"/>
                  </a:lnTo>
                  <a:lnTo>
                    <a:pt x="637" y="305"/>
                  </a:lnTo>
                  <a:lnTo>
                    <a:pt x="628" y="324"/>
                  </a:lnTo>
                  <a:lnTo>
                    <a:pt x="619" y="345"/>
                  </a:lnTo>
                  <a:lnTo>
                    <a:pt x="612" y="365"/>
                  </a:lnTo>
                  <a:lnTo>
                    <a:pt x="606" y="386"/>
                  </a:lnTo>
                  <a:lnTo>
                    <a:pt x="606" y="386"/>
                  </a:lnTo>
                  <a:lnTo>
                    <a:pt x="606" y="389"/>
                  </a:lnTo>
                  <a:lnTo>
                    <a:pt x="606" y="392"/>
                  </a:lnTo>
                  <a:lnTo>
                    <a:pt x="610" y="397"/>
                  </a:lnTo>
                  <a:lnTo>
                    <a:pt x="610" y="397"/>
                  </a:lnTo>
                  <a:lnTo>
                    <a:pt x="591" y="434"/>
                  </a:lnTo>
                  <a:lnTo>
                    <a:pt x="591" y="434"/>
                  </a:lnTo>
                  <a:lnTo>
                    <a:pt x="596" y="410"/>
                  </a:lnTo>
                  <a:lnTo>
                    <a:pt x="598" y="385"/>
                  </a:lnTo>
                  <a:lnTo>
                    <a:pt x="599" y="361"/>
                  </a:lnTo>
                  <a:lnTo>
                    <a:pt x="599" y="335"/>
                  </a:lnTo>
                  <a:lnTo>
                    <a:pt x="597" y="309"/>
                  </a:lnTo>
                  <a:lnTo>
                    <a:pt x="594" y="283"/>
                  </a:lnTo>
                  <a:lnTo>
                    <a:pt x="590" y="257"/>
                  </a:lnTo>
                  <a:lnTo>
                    <a:pt x="585" y="231"/>
                  </a:lnTo>
                  <a:lnTo>
                    <a:pt x="574" y="178"/>
                  </a:lnTo>
                  <a:lnTo>
                    <a:pt x="562" y="129"/>
                  </a:lnTo>
                  <a:lnTo>
                    <a:pt x="550" y="81"/>
                  </a:lnTo>
                  <a:lnTo>
                    <a:pt x="541" y="36"/>
                  </a:lnTo>
                  <a:lnTo>
                    <a:pt x="541" y="36"/>
                  </a:lnTo>
                  <a:lnTo>
                    <a:pt x="539" y="33"/>
                  </a:lnTo>
                  <a:lnTo>
                    <a:pt x="536" y="31"/>
                  </a:lnTo>
                  <a:lnTo>
                    <a:pt x="533" y="29"/>
                  </a:lnTo>
                  <a:lnTo>
                    <a:pt x="528" y="28"/>
                  </a:lnTo>
                  <a:lnTo>
                    <a:pt x="525" y="29"/>
                  </a:lnTo>
                  <a:lnTo>
                    <a:pt x="522" y="32"/>
                  </a:lnTo>
                  <a:lnTo>
                    <a:pt x="520" y="35"/>
                  </a:lnTo>
                  <a:lnTo>
                    <a:pt x="520" y="39"/>
                  </a:lnTo>
                  <a:lnTo>
                    <a:pt x="520" y="39"/>
                  </a:lnTo>
                  <a:lnTo>
                    <a:pt x="523" y="67"/>
                  </a:lnTo>
                  <a:lnTo>
                    <a:pt x="528" y="94"/>
                  </a:lnTo>
                  <a:lnTo>
                    <a:pt x="539" y="149"/>
                  </a:lnTo>
                  <a:lnTo>
                    <a:pt x="549" y="205"/>
                  </a:lnTo>
                  <a:lnTo>
                    <a:pt x="554" y="233"/>
                  </a:lnTo>
                  <a:lnTo>
                    <a:pt x="557" y="260"/>
                  </a:lnTo>
                  <a:lnTo>
                    <a:pt x="561" y="288"/>
                  </a:lnTo>
                  <a:lnTo>
                    <a:pt x="563" y="316"/>
                  </a:lnTo>
                  <a:lnTo>
                    <a:pt x="563" y="344"/>
                  </a:lnTo>
                  <a:lnTo>
                    <a:pt x="563" y="371"/>
                  </a:lnTo>
                  <a:lnTo>
                    <a:pt x="560" y="399"/>
                  </a:lnTo>
                  <a:lnTo>
                    <a:pt x="555" y="426"/>
                  </a:lnTo>
                  <a:lnTo>
                    <a:pt x="548" y="453"/>
                  </a:lnTo>
                  <a:lnTo>
                    <a:pt x="537" y="479"/>
                  </a:lnTo>
                  <a:lnTo>
                    <a:pt x="537" y="479"/>
                  </a:lnTo>
                  <a:lnTo>
                    <a:pt x="526" y="506"/>
                  </a:lnTo>
                  <a:lnTo>
                    <a:pt x="510" y="533"/>
                  </a:lnTo>
                  <a:lnTo>
                    <a:pt x="494" y="559"/>
                  </a:lnTo>
                  <a:lnTo>
                    <a:pt x="475" y="585"/>
                  </a:lnTo>
                  <a:lnTo>
                    <a:pt x="455" y="610"/>
                  </a:lnTo>
                  <a:lnTo>
                    <a:pt x="434" y="636"/>
                  </a:lnTo>
                  <a:lnTo>
                    <a:pt x="412" y="662"/>
                  </a:lnTo>
                  <a:lnTo>
                    <a:pt x="389" y="686"/>
                  </a:lnTo>
                  <a:lnTo>
                    <a:pt x="342" y="734"/>
                  </a:lnTo>
                  <a:lnTo>
                    <a:pt x="294" y="781"/>
                  </a:lnTo>
                  <a:lnTo>
                    <a:pt x="248" y="827"/>
                  </a:lnTo>
                  <a:lnTo>
                    <a:pt x="206" y="870"/>
                  </a:lnTo>
                  <a:lnTo>
                    <a:pt x="206" y="870"/>
                  </a:lnTo>
                  <a:lnTo>
                    <a:pt x="168" y="912"/>
                  </a:lnTo>
                  <a:lnTo>
                    <a:pt x="150" y="934"/>
                  </a:lnTo>
                  <a:lnTo>
                    <a:pt x="132" y="955"/>
                  </a:lnTo>
                  <a:lnTo>
                    <a:pt x="117" y="976"/>
                  </a:lnTo>
                  <a:lnTo>
                    <a:pt x="102" y="999"/>
                  </a:lnTo>
                  <a:lnTo>
                    <a:pt x="88" y="1021"/>
                  </a:lnTo>
                  <a:lnTo>
                    <a:pt x="74" y="1043"/>
                  </a:lnTo>
                  <a:lnTo>
                    <a:pt x="62" y="1065"/>
                  </a:lnTo>
                  <a:lnTo>
                    <a:pt x="51" y="1088"/>
                  </a:lnTo>
                  <a:lnTo>
                    <a:pt x="40" y="1110"/>
                  </a:lnTo>
                  <a:lnTo>
                    <a:pt x="31" y="1133"/>
                  </a:lnTo>
                  <a:lnTo>
                    <a:pt x="22" y="1157"/>
                  </a:lnTo>
                  <a:lnTo>
                    <a:pt x="17" y="1180"/>
                  </a:lnTo>
                  <a:lnTo>
                    <a:pt x="11" y="1203"/>
                  </a:lnTo>
                  <a:lnTo>
                    <a:pt x="6" y="1228"/>
                  </a:lnTo>
                  <a:lnTo>
                    <a:pt x="6" y="1228"/>
                  </a:lnTo>
                  <a:lnTo>
                    <a:pt x="3" y="1234"/>
                  </a:lnTo>
                  <a:lnTo>
                    <a:pt x="3" y="1234"/>
                  </a:lnTo>
                  <a:lnTo>
                    <a:pt x="1" y="1237"/>
                  </a:lnTo>
                  <a:lnTo>
                    <a:pt x="1" y="1240"/>
                  </a:lnTo>
                  <a:lnTo>
                    <a:pt x="3" y="1242"/>
                  </a:lnTo>
                  <a:lnTo>
                    <a:pt x="4" y="1244"/>
                  </a:lnTo>
                  <a:lnTo>
                    <a:pt x="4" y="1244"/>
                  </a:lnTo>
                  <a:lnTo>
                    <a:pt x="1" y="1270"/>
                  </a:lnTo>
                  <a:lnTo>
                    <a:pt x="0" y="1297"/>
                  </a:lnTo>
                  <a:lnTo>
                    <a:pt x="0" y="1325"/>
                  </a:lnTo>
                  <a:lnTo>
                    <a:pt x="1" y="1352"/>
                  </a:lnTo>
                  <a:lnTo>
                    <a:pt x="5" y="1381"/>
                  </a:lnTo>
                  <a:lnTo>
                    <a:pt x="8" y="1409"/>
                  </a:lnTo>
                  <a:lnTo>
                    <a:pt x="15" y="1439"/>
                  </a:lnTo>
                  <a:lnTo>
                    <a:pt x="24" y="1469"/>
                  </a:lnTo>
                  <a:lnTo>
                    <a:pt x="24" y="1469"/>
                  </a:lnTo>
                  <a:lnTo>
                    <a:pt x="25" y="1474"/>
                  </a:lnTo>
                  <a:lnTo>
                    <a:pt x="27" y="1476"/>
                  </a:lnTo>
                  <a:lnTo>
                    <a:pt x="31" y="1479"/>
                  </a:lnTo>
                  <a:lnTo>
                    <a:pt x="33" y="1481"/>
                  </a:lnTo>
                  <a:lnTo>
                    <a:pt x="38" y="1482"/>
                  </a:lnTo>
                  <a:lnTo>
                    <a:pt x="41" y="1482"/>
                  </a:lnTo>
                  <a:lnTo>
                    <a:pt x="45" y="1482"/>
                  </a:lnTo>
                  <a:lnTo>
                    <a:pt x="49" y="1480"/>
                  </a:lnTo>
                  <a:lnTo>
                    <a:pt x="49" y="1480"/>
                  </a:lnTo>
                  <a:lnTo>
                    <a:pt x="91" y="1455"/>
                  </a:lnTo>
                  <a:lnTo>
                    <a:pt x="134" y="1429"/>
                  </a:lnTo>
                  <a:lnTo>
                    <a:pt x="175" y="1402"/>
                  </a:lnTo>
                  <a:lnTo>
                    <a:pt x="214" y="1374"/>
                  </a:lnTo>
                  <a:lnTo>
                    <a:pt x="253" y="1346"/>
                  </a:lnTo>
                  <a:lnTo>
                    <a:pt x="292" y="1317"/>
                  </a:lnTo>
                  <a:lnTo>
                    <a:pt x="329" y="1287"/>
                  </a:lnTo>
                  <a:lnTo>
                    <a:pt x="365" y="1255"/>
                  </a:lnTo>
                  <a:lnTo>
                    <a:pt x="365" y="1255"/>
                  </a:lnTo>
                  <a:lnTo>
                    <a:pt x="369" y="1255"/>
                  </a:lnTo>
                  <a:lnTo>
                    <a:pt x="372" y="1254"/>
                  </a:lnTo>
                  <a:lnTo>
                    <a:pt x="376" y="1251"/>
                  </a:lnTo>
                  <a:lnTo>
                    <a:pt x="378" y="1248"/>
                  </a:lnTo>
                  <a:lnTo>
                    <a:pt x="379" y="1244"/>
                  </a:lnTo>
                  <a:lnTo>
                    <a:pt x="379" y="1244"/>
                  </a:lnTo>
                  <a:lnTo>
                    <a:pt x="418" y="1209"/>
                  </a:lnTo>
                  <a:lnTo>
                    <a:pt x="457" y="1173"/>
                  </a:lnTo>
                  <a:lnTo>
                    <a:pt x="494" y="1137"/>
                  </a:lnTo>
                  <a:lnTo>
                    <a:pt x="532" y="1099"/>
                  </a:lnTo>
                  <a:lnTo>
                    <a:pt x="567" y="1061"/>
                  </a:lnTo>
                  <a:lnTo>
                    <a:pt x="603" y="1021"/>
                  </a:lnTo>
                  <a:lnTo>
                    <a:pt x="638" y="980"/>
                  </a:lnTo>
                  <a:lnTo>
                    <a:pt x="672" y="939"/>
                  </a:lnTo>
                  <a:lnTo>
                    <a:pt x="672" y="939"/>
                  </a:lnTo>
                  <a:lnTo>
                    <a:pt x="697" y="907"/>
                  </a:lnTo>
                  <a:lnTo>
                    <a:pt x="720" y="876"/>
                  </a:lnTo>
                  <a:lnTo>
                    <a:pt x="743" y="844"/>
                  </a:lnTo>
                  <a:lnTo>
                    <a:pt x="766" y="811"/>
                  </a:lnTo>
                  <a:lnTo>
                    <a:pt x="810" y="746"/>
                  </a:lnTo>
                  <a:lnTo>
                    <a:pt x="852" y="679"/>
                  </a:lnTo>
                  <a:lnTo>
                    <a:pt x="852" y="679"/>
                  </a:lnTo>
                  <a:lnTo>
                    <a:pt x="857" y="676"/>
                  </a:lnTo>
                  <a:lnTo>
                    <a:pt x="858" y="674"/>
                  </a:lnTo>
                  <a:lnTo>
                    <a:pt x="859" y="672"/>
                  </a:lnTo>
                  <a:lnTo>
                    <a:pt x="859" y="672"/>
                  </a:lnTo>
                  <a:lnTo>
                    <a:pt x="866" y="658"/>
                  </a:lnTo>
                  <a:lnTo>
                    <a:pt x="866" y="658"/>
                  </a:lnTo>
                  <a:lnTo>
                    <a:pt x="879" y="637"/>
                  </a:lnTo>
                  <a:lnTo>
                    <a:pt x="879" y="637"/>
                  </a:lnTo>
                  <a:lnTo>
                    <a:pt x="892" y="616"/>
                  </a:lnTo>
                  <a:lnTo>
                    <a:pt x="906" y="597"/>
                  </a:lnTo>
                  <a:lnTo>
                    <a:pt x="921" y="578"/>
                  </a:lnTo>
                  <a:lnTo>
                    <a:pt x="935" y="560"/>
                  </a:lnTo>
                  <a:lnTo>
                    <a:pt x="967" y="526"/>
                  </a:lnTo>
                  <a:lnTo>
                    <a:pt x="999" y="492"/>
                  </a:lnTo>
                  <a:lnTo>
                    <a:pt x="1030" y="459"/>
                  </a:lnTo>
                  <a:lnTo>
                    <a:pt x="1062" y="425"/>
                  </a:lnTo>
                  <a:lnTo>
                    <a:pt x="1077" y="408"/>
                  </a:lnTo>
                  <a:lnTo>
                    <a:pt x="1092" y="390"/>
                  </a:lnTo>
                  <a:lnTo>
                    <a:pt x="1106" y="371"/>
                  </a:lnTo>
                  <a:lnTo>
                    <a:pt x="1120" y="351"/>
                  </a:lnTo>
                  <a:lnTo>
                    <a:pt x="1120" y="351"/>
                  </a:lnTo>
                  <a:lnTo>
                    <a:pt x="1124" y="345"/>
                  </a:lnTo>
                  <a:lnTo>
                    <a:pt x="1127" y="338"/>
                  </a:lnTo>
                  <a:lnTo>
                    <a:pt x="1130" y="331"/>
                  </a:lnTo>
                  <a:lnTo>
                    <a:pt x="1132" y="324"/>
                  </a:lnTo>
                  <a:lnTo>
                    <a:pt x="1133" y="312"/>
                  </a:lnTo>
                  <a:lnTo>
                    <a:pt x="1132" y="298"/>
                  </a:lnTo>
                  <a:lnTo>
                    <a:pt x="1130" y="285"/>
                  </a:lnTo>
                  <a:lnTo>
                    <a:pt x="1124" y="272"/>
                  </a:lnTo>
                  <a:lnTo>
                    <a:pt x="1117" y="260"/>
                  </a:lnTo>
                  <a:lnTo>
                    <a:pt x="1109" y="248"/>
                  </a:lnTo>
                  <a:lnTo>
                    <a:pt x="1098" y="238"/>
                  </a:lnTo>
                  <a:lnTo>
                    <a:pt x="1088" y="227"/>
                  </a:lnTo>
                  <a:lnTo>
                    <a:pt x="1076" y="218"/>
                  </a:lnTo>
                  <a:lnTo>
                    <a:pt x="1064" y="210"/>
                  </a:lnTo>
                  <a:lnTo>
                    <a:pt x="1051" y="203"/>
                  </a:lnTo>
                  <a:lnTo>
                    <a:pt x="1040" y="196"/>
                  </a:lnTo>
                  <a:lnTo>
                    <a:pt x="1028" y="191"/>
                  </a:lnTo>
                  <a:lnTo>
                    <a:pt x="1016" y="187"/>
                  </a:lnTo>
                  <a:lnTo>
                    <a:pt x="1016" y="187"/>
                  </a:lnTo>
                  <a:close/>
                  <a:moveTo>
                    <a:pt x="650" y="195"/>
                  </a:moveTo>
                  <a:lnTo>
                    <a:pt x="650" y="195"/>
                  </a:lnTo>
                  <a:lnTo>
                    <a:pt x="647" y="89"/>
                  </a:lnTo>
                  <a:lnTo>
                    <a:pt x="647" y="89"/>
                  </a:lnTo>
                  <a:lnTo>
                    <a:pt x="692" y="131"/>
                  </a:lnTo>
                  <a:lnTo>
                    <a:pt x="736" y="173"/>
                  </a:lnTo>
                  <a:lnTo>
                    <a:pt x="736" y="173"/>
                  </a:lnTo>
                  <a:lnTo>
                    <a:pt x="719" y="203"/>
                  </a:lnTo>
                  <a:lnTo>
                    <a:pt x="702" y="232"/>
                  </a:lnTo>
                  <a:lnTo>
                    <a:pt x="702" y="232"/>
                  </a:lnTo>
                  <a:lnTo>
                    <a:pt x="707" y="216"/>
                  </a:lnTo>
                  <a:lnTo>
                    <a:pt x="711" y="199"/>
                  </a:lnTo>
                  <a:lnTo>
                    <a:pt x="714" y="183"/>
                  </a:lnTo>
                  <a:lnTo>
                    <a:pt x="715" y="165"/>
                  </a:lnTo>
                  <a:lnTo>
                    <a:pt x="715" y="165"/>
                  </a:lnTo>
                  <a:lnTo>
                    <a:pt x="715" y="161"/>
                  </a:lnTo>
                  <a:lnTo>
                    <a:pt x="713" y="156"/>
                  </a:lnTo>
                  <a:lnTo>
                    <a:pt x="709" y="152"/>
                  </a:lnTo>
                  <a:lnTo>
                    <a:pt x="706" y="150"/>
                  </a:lnTo>
                  <a:lnTo>
                    <a:pt x="700" y="149"/>
                  </a:lnTo>
                  <a:lnTo>
                    <a:pt x="695" y="149"/>
                  </a:lnTo>
                  <a:lnTo>
                    <a:pt x="691" y="151"/>
                  </a:lnTo>
                  <a:lnTo>
                    <a:pt x="687" y="154"/>
                  </a:lnTo>
                  <a:lnTo>
                    <a:pt x="687" y="154"/>
                  </a:lnTo>
                  <a:lnTo>
                    <a:pt x="668" y="173"/>
                  </a:lnTo>
                  <a:lnTo>
                    <a:pt x="650" y="195"/>
                  </a:lnTo>
                  <a:lnTo>
                    <a:pt x="650" y="195"/>
                  </a:lnTo>
                  <a:close/>
                  <a:moveTo>
                    <a:pt x="100" y="1061"/>
                  </a:moveTo>
                  <a:lnTo>
                    <a:pt x="100" y="1061"/>
                  </a:lnTo>
                  <a:lnTo>
                    <a:pt x="122" y="1023"/>
                  </a:lnTo>
                  <a:lnTo>
                    <a:pt x="145" y="988"/>
                  </a:lnTo>
                  <a:lnTo>
                    <a:pt x="170" y="954"/>
                  </a:lnTo>
                  <a:lnTo>
                    <a:pt x="197" y="920"/>
                  </a:lnTo>
                  <a:lnTo>
                    <a:pt x="225" y="887"/>
                  </a:lnTo>
                  <a:lnTo>
                    <a:pt x="253" y="856"/>
                  </a:lnTo>
                  <a:lnTo>
                    <a:pt x="313" y="794"/>
                  </a:lnTo>
                  <a:lnTo>
                    <a:pt x="372" y="731"/>
                  </a:lnTo>
                  <a:lnTo>
                    <a:pt x="432" y="669"/>
                  </a:lnTo>
                  <a:lnTo>
                    <a:pt x="460" y="636"/>
                  </a:lnTo>
                  <a:lnTo>
                    <a:pt x="488" y="603"/>
                  </a:lnTo>
                  <a:lnTo>
                    <a:pt x="515" y="570"/>
                  </a:lnTo>
                  <a:lnTo>
                    <a:pt x="540" y="535"/>
                  </a:lnTo>
                  <a:lnTo>
                    <a:pt x="540" y="535"/>
                  </a:lnTo>
                  <a:lnTo>
                    <a:pt x="464" y="694"/>
                  </a:lnTo>
                  <a:lnTo>
                    <a:pt x="390" y="853"/>
                  </a:lnTo>
                  <a:lnTo>
                    <a:pt x="390" y="853"/>
                  </a:lnTo>
                  <a:lnTo>
                    <a:pt x="409" y="801"/>
                  </a:lnTo>
                  <a:lnTo>
                    <a:pt x="417" y="774"/>
                  </a:lnTo>
                  <a:lnTo>
                    <a:pt x="425" y="746"/>
                  </a:lnTo>
                  <a:lnTo>
                    <a:pt x="425" y="746"/>
                  </a:lnTo>
                  <a:lnTo>
                    <a:pt x="425" y="740"/>
                  </a:lnTo>
                  <a:lnTo>
                    <a:pt x="424" y="735"/>
                  </a:lnTo>
                  <a:lnTo>
                    <a:pt x="420" y="732"/>
                  </a:lnTo>
                  <a:lnTo>
                    <a:pt x="417" y="729"/>
                  </a:lnTo>
                  <a:lnTo>
                    <a:pt x="412" y="728"/>
                  </a:lnTo>
                  <a:lnTo>
                    <a:pt x="407" y="729"/>
                  </a:lnTo>
                  <a:lnTo>
                    <a:pt x="403" y="731"/>
                  </a:lnTo>
                  <a:lnTo>
                    <a:pt x="398" y="735"/>
                  </a:lnTo>
                  <a:lnTo>
                    <a:pt x="398" y="735"/>
                  </a:lnTo>
                  <a:lnTo>
                    <a:pt x="350" y="800"/>
                  </a:lnTo>
                  <a:lnTo>
                    <a:pt x="306" y="866"/>
                  </a:lnTo>
                  <a:lnTo>
                    <a:pt x="262" y="934"/>
                  </a:lnTo>
                  <a:lnTo>
                    <a:pt x="220" y="1003"/>
                  </a:lnTo>
                  <a:lnTo>
                    <a:pt x="220" y="1003"/>
                  </a:lnTo>
                  <a:lnTo>
                    <a:pt x="182" y="1076"/>
                  </a:lnTo>
                  <a:lnTo>
                    <a:pt x="144" y="1150"/>
                  </a:lnTo>
                  <a:lnTo>
                    <a:pt x="144" y="1150"/>
                  </a:lnTo>
                  <a:lnTo>
                    <a:pt x="128" y="1182"/>
                  </a:lnTo>
                  <a:lnTo>
                    <a:pt x="116" y="1205"/>
                  </a:lnTo>
                  <a:lnTo>
                    <a:pt x="108" y="1217"/>
                  </a:lnTo>
                  <a:lnTo>
                    <a:pt x="104" y="1222"/>
                  </a:lnTo>
                  <a:lnTo>
                    <a:pt x="103" y="1221"/>
                  </a:lnTo>
                  <a:lnTo>
                    <a:pt x="103" y="1219"/>
                  </a:lnTo>
                  <a:lnTo>
                    <a:pt x="106" y="1210"/>
                  </a:lnTo>
                  <a:lnTo>
                    <a:pt x="116" y="1179"/>
                  </a:lnTo>
                  <a:lnTo>
                    <a:pt x="131" y="1137"/>
                  </a:lnTo>
                  <a:lnTo>
                    <a:pt x="149" y="1092"/>
                  </a:lnTo>
                  <a:lnTo>
                    <a:pt x="173" y="1033"/>
                  </a:lnTo>
                  <a:lnTo>
                    <a:pt x="173" y="1033"/>
                  </a:lnTo>
                  <a:lnTo>
                    <a:pt x="197" y="1002"/>
                  </a:lnTo>
                  <a:lnTo>
                    <a:pt x="220" y="972"/>
                  </a:lnTo>
                  <a:lnTo>
                    <a:pt x="241" y="941"/>
                  </a:lnTo>
                  <a:lnTo>
                    <a:pt x="261" y="908"/>
                  </a:lnTo>
                  <a:lnTo>
                    <a:pt x="261" y="908"/>
                  </a:lnTo>
                  <a:lnTo>
                    <a:pt x="264" y="904"/>
                  </a:lnTo>
                  <a:lnTo>
                    <a:pt x="262" y="899"/>
                  </a:lnTo>
                  <a:lnTo>
                    <a:pt x="261" y="896"/>
                  </a:lnTo>
                  <a:lnTo>
                    <a:pt x="258" y="892"/>
                  </a:lnTo>
                  <a:lnTo>
                    <a:pt x="254" y="890"/>
                  </a:lnTo>
                  <a:lnTo>
                    <a:pt x="249" y="889"/>
                  </a:lnTo>
                  <a:lnTo>
                    <a:pt x="245" y="890"/>
                  </a:lnTo>
                  <a:lnTo>
                    <a:pt x="241" y="893"/>
                  </a:lnTo>
                  <a:lnTo>
                    <a:pt x="241" y="893"/>
                  </a:lnTo>
                  <a:lnTo>
                    <a:pt x="225" y="913"/>
                  </a:lnTo>
                  <a:lnTo>
                    <a:pt x="211" y="933"/>
                  </a:lnTo>
                  <a:lnTo>
                    <a:pt x="211" y="933"/>
                  </a:lnTo>
                  <a:lnTo>
                    <a:pt x="210" y="932"/>
                  </a:lnTo>
                  <a:lnTo>
                    <a:pt x="210" y="932"/>
                  </a:lnTo>
                  <a:lnTo>
                    <a:pt x="207" y="934"/>
                  </a:lnTo>
                  <a:lnTo>
                    <a:pt x="199" y="945"/>
                  </a:lnTo>
                  <a:lnTo>
                    <a:pt x="175" y="985"/>
                  </a:lnTo>
                  <a:lnTo>
                    <a:pt x="146" y="1033"/>
                  </a:lnTo>
                  <a:lnTo>
                    <a:pt x="132" y="1055"/>
                  </a:lnTo>
                  <a:lnTo>
                    <a:pt x="121" y="1071"/>
                  </a:lnTo>
                  <a:lnTo>
                    <a:pt x="121" y="1071"/>
                  </a:lnTo>
                  <a:lnTo>
                    <a:pt x="102" y="1096"/>
                  </a:lnTo>
                  <a:lnTo>
                    <a:pt x="83" y="1119"/>
                  </a:lnTo>
                  <a:lnTo>
                    <a:pt x="83" y="1119"/>
                  </a:lnTo>
                  <a:lnTo>
                    <a:pt x="95" y="1077"/>
                  </a:lnTo>
                  <a:lnTo>
                    <a:pt x="100" y="1061"/>
                  </a:lnTo>
                  <a:lnTo>
                    <a:pt x="100" y="1061"/>
                  </a:lnTo>
                  <a:close/>
                  <a:moveTo>
                    <a:pt x="73" y="1159"/>
                  </a:moveTo>
                  <a:lnTo>
                    <a:pt x="73" y="1159"/>
                  </a:lnTo>
                  <a:lnTo>
                    <a:pt x="99" y="1125"/>
                  </a:lnTo>
                  <a:lnTo>
                    <a:pt x="127" y="1091"/>
                  </a:lnTo>
                  <a:lnTo>
                    <a:pt x="127" y="1091"/>
                  </a:lnTo>
                  <a:lnTo>
                    <a:pt x="117" y="1116"/>
                  </a:lnTo>
                  <a:lnTo>
                    <a:pt x="110" y="1141"/>
                  </a:lnTo>
                  <a:lnTo>
                    <a:pt x="103" y="1167"/>
                  </a:lnTo>
                  <a:lnTo>
                    <a:pt x="96" y="1193"/>
                  </a:lnTo>
                  <a:lnTo>
                    <a:pt x="86" y="1247"/>
                  </a:lnTo>
                  <a:lnTo>
                    <a:pt x="77" y="1303"/>
                  </a:lnTo>
                  <a:lnTo>
                    <a:pt x="77" y="1303"/>
                  </a:lnTo>
                  <a:lnTo>
                    <a:pt x="77" y="1306"/>
                  </a:lnTo>
                  <a:lnTo>
                    <a:pt x="80" y="1310"/>
                  </a:lnTo>
                  <a:lnTo>
                    <a:pt x="83" y="1313"/>
                  </a:lnTo>
                  <a:lnTo>
                    <a:pt x="87" y="1315"/>
                  </a:lnTo>
                  <a:lnTo>
                    <a:pt x="91" y="1316"/>
                  </a:lnTo>
                  <a:lnTo>
                    <a:pt x="95" y="1315"/>
                  </a:lnTo>
                  <a:lnTo>
                    <a:pt x="99" y="1312"/>
                  </a:lnTo>
                  <a:lnTo>
                    <a:pt x="102" y="1309"/>
                  </a:lnTo>
                  <a:lnTo>
                    <a:pt x="102" y="1309"/>
                  </a:lnTo>
                  <a:lnTo>
                    <a:pt x="135" y="1235"/>
                  </a:lnTo>
                  <a:lnTo>
                    <a:pt x="170" y="1161"/>
                  </a:lnTo>
                  <a:lnTo>
                    <a:pt x="206" y="1089"/>
                  </a:lnTo>
                  <a:lnTo>
                    <a:pt x="245" y="1017"/>
                  </a:lnTo>
                  <a:lnTo>
                    <a:pt x="245" y="1017"/>
                  </a:lnTo>
                  <a:lnTo>
                    <a:pt x="259" y="994"/>
                  </a:lnTo>
                  <a:lnTo>
                    <a:pt x="276" y="969"/>
                  </a:lnTo>
                  <a:lnTo>
                    <a:pt x="316" y="916"/>
                  </a:lnTo>
                  <a:lnTo>
                    <a:pt x="336" y="887"/>
                  </a:lnTo>
                  <a:lnTo>
                    <a:pt x="354" y="862"/>
                  </a:lnTo>
                  <a:lnTo>
                    <a:pt x="362" y="849"/>
                  </a:lnTo>
                  <a:lnTo>
                    <a:pt x="368" y="836"/>
                  </a:lnTo>
                  <a:lnTo>
                    <a:pt x="374" y="824"/>
                  </a:lnTo>
                  <a:lnTo>
                    <a:pt x="377" y="813"/>
                  </a:lnTo>
                  <a:lnTo>
                    <a:pt x="377" y="813"/>
                  </a:lnTo>
                  <a:lnTo>
                    <a:pt x="365" y="850"/>
                  </a:lnTo>
                  <a:lnTo>
                    <a:pt x="352" y="887"/>
                  </a:lnTo>
                  <a:lnTo>
                    <a:pt x="338" y="925"/>
                  </a:lnTo>
                  <a:lnTo>
                    <a:pt x="322" y="962"/>
                  </a:lnTo>
                  <a:lnTo>
                    <a:pt x="306" y="999"/>
                  </a:lnTo>
                  <a:lnTo>
                    <a:pt x="288" y="1035"/>
                  </a:lnTo>
                  <a:lnTo>
                    <a:pt x="251" y="1106"/>
                  </a:lnTo>
                  <a:lnTo>
                    <a:pt x="212" y="1178"/>
                  </a:lnTo>
                  <a:lnTo>
                    <a:pt x="175" y="1249"/>
                  </a:lnTo>
                  <a:lnTo>
                    <a:pt x="157" y="1285"/>
                  </a:lnTo>
                  <a:lnTo>
                    <a:pt x="139" y="1322"/>
                  </a:lnTo>
                  <a:lnTo>
                    <a:pt x="123" y="1358"/>
                  </a:lnTo>
                  <a:lnTo>
                    <a:pt x="108" y="1394"/>
                  </a:lnTo>
                  <a:lnTo>
                    <a:pt x="108" y="1394"/>
                  </a:lnTo>
                  <a:lnTo>
                    <a:pt x="107" y="1398"/>
                  </a:lnTo>
                  <a:lnTo>
                    <a:pt x="107" y="1401"/>
                  </a:lnTo>
                  <a:lnTo>
                    <a:pt x="108" y="1406"/>
                  </a:lnTo>
                  <a:lnTo>
                    <a:pt x="108" y="1406"/>
                  </a:lnTo>
                  <a:lnTo>
                    <a:pt x="100" y="1411"/>
                  </a:lnTo>
                  <a:lnTo>
                    <a:pt x="91" y="1414"/>
                  </a:lnTo>
                  <a:lnTo>
                    <a:pt x="84" y="1416"/>
                  </a:lnTo>
                  <a:lnTo>
                    <a:pt x="77" y="1418"/>
                  </a:lnTo>
                  <a:lnTo>
                    <a:pt x="72" y="1416"/>
                  </a:lnTo>
                  <a:lnTo>
                    <a:pt x="67" y="1415"/>
                  </a:lnTo>
                  <a:lnTo>
                    <a:pt x="62" y="1413"/>
                  </a:lnTo>
                  <a:lnTo>
                    <a:pt x="58" y="1409"/>
                  </a:lnTo>
                  <a:lnTo>
                    <a:pt x="54" y="1405"/>
                  </a:lnTo>
                  <a:lnTo>
                    <a:pt x="52" y="1399"/>
                  </a:lnTo>
                  <a:lnTo>
                    <a:pt x="49" y="1393"/>
                  </a:lnTo>
                  <a:lnTo>
                    <a:pt x="47" y="1386"/>
                  </a:lnTo>
                  <a:lnTo>
                    <a:pt x="45" y="1370"/>
                  </a:lnTo>
                  <a:lnTo>
                    <a:pt x="43" y="1350"/>
                  </a:lnTo>
                  <a:lnTo>
                    <a:pt x="43" y="1329"/>
                  </a:lnTo>
                  <a:lnTo>
                    <a:pt x="46" y="1306"/>
                  </a:lnTo>
                  <a:lnTo>
                    <a:pt x="48" y="1282"/>
                  </a:lnTo>
                  <a:lnTo>
                    <a:pt x="53" y="1257"/>
                  </a:lnTo>
                  <a:lnTo>
                    <a:pt x="62" y="1207"/>
                  </a:lnTo>
                  <a:lnTo>
                    <a:pt x="73" y="1159"/>
                  </a:lnTo>
                  <a:lnTo>
                    <a:pt x="73" y="1159"/>
                  </a:lnTo>
                  <a:close/>
                  <a:moveTo>
                    <a:pt x="345" y="1234"/>
                  </a:moveTo>
                  <a:lnTo>
                    <a:pt x="345" y="1234"/>
                  </a:lnTo>
                  <a:lnTo>
                    <a:pt x="299" y="1271"/>
                  </a:lnTo>
                  <a:lnTo>
                    <a:pt x="251" y="1309"/>
                  </a:lnTo>
                  <a:lnTo>
                    <a:pt x="203" y="1344"/>
                  </a:lnTo>
                  <a:lnTo>
                    <a:pt x="152" y="1378"/>
                  </a:lnTo>
                  <a:lnTo>
                    <a:pt x="152" y="1378"/>
                  </a:lnTo>
                  <a:lnTo>
                    <a:pt x="180" y="1329"/>
                  </a:lnTo>
                  <a:lnTo>
                    <a:pt x="209" y="1281"/>
                  </a:lnTo>
                  <a:lnTo>
                    <a:pt x="235" y="1232"/>
                  </a:lnTo>
                  <a:lnTo>
                    <a:pt x="262" y="1182"/>
                  </a:lnTo>
                  <a:lnTo>
                    <a:pt x="314" y="1083"/>
                  </a:lnTo>
                  <a:lnTo>
                    <a:pt x="363" y="982"/>
                  </a:lnTo>
                  <a:lnTo>
                    <a:pt x="411" y="882"/>
                  </a:lnTo>
                  <a:lnTo>
                    <a:pt x="459" y="780"/>
                  </a:lnTo>
                  <a:lnTo>
                    <a:pt x="554" y="577"/>
                  </a:lnTo>
                  <a:lnTo>
                    <a:pt x="554" y="577"/>
                  </a:lnTo>
                  <a:lnTo>
                    <a:pt x="599" y="484"/>
                  </a:lnTo>
                  <a:lnTo>
                    <a:pt x="647" y="391"/>
                  </a:lnTo>
                  <a:lnTo>
                    <a:pt x="697" y="300"/>
                  </a:lnTo>
                  <a:lnTo>
                    <a:pt x="749" y="211"/>
                  </a:lnTo>
                  <a:lnTo>
                    <a:pt x="749" y="211"/>
                  </a:lnTo>
                  <a:lnTo>
                    <a:pt x="740" y="228"/>
                  </a:lnTo>
                  <a:lnTo>
                    <a:pt x="731" y="246"/>
                  </a:lnTo>
                  <a:lnTo>
                    <a:pt x="721" y="266"/>
                  </a:lnTo>
                  <a:lnTo>
                    <a:pt x="714" y="286"/>
                  </a:lnTo>
                  <a:lnTo>
                    <a:pt x="699" y="328"/>
                  </a:lnTo>
                  <a:lnTo>
                    <a:pt x="686" y="371"/>
                  </a:lnTo>
                  <a:lnTo>
                    <a:pt x="673" y="417"/>
                  </a:lnTo>
                  <a:lnTo>
                    <a:pt x="661" y="463"/>
                  </a:lnTo>
                  <a:lnTo>
                    <a:pt x="639" y="552"/>
                  </a:lnTo>
                  <a:lnTo>
                    <a:pt x="639" y="552"/>
                  </a:lnTo>
                  <a:lnTo>
                    <a:pt x="598" y="636"/>
                  </a:lnTo>
                  <a:lnTo>
                    <a:pt x="557" y="719"/>
                  </a:lnTo>
                  <a:lnTo>
                    <a:pt x="519" y="803"/>
                  </a:lnTo>
                  <a:lnTo>
                    <a:pt x="481" y="887"/>
                  </a:lnTo>
                  <a:lnTo>
                    <a:pt x="445" y="973"/>
                  </a:lnTo>
                  <a:lnTo>
                    <a:pt x="410" y="1059"/>
                  </a:lnTo>
                  <a:lnTo>
                    <a:pt x="377" y="1146"/>
                  </a:lnTo>
                  <a:lnTo>
                    <a:pt x="345" y="1234"/>
                  </a:lnTo>
                  <a:lnTo>
                    <a:pt x="345" y="1234"/>
                  </a:lnTo>
                  <a:close/>
                  <a:moveTo>
                    <a:pt x="413" y="1172"/>
                  </a:moveTo>
                  <a:lnTo>
                    <a:pt x="413" y="1172"/>
                  </a:lnTo>
                  <a:lnTo>
                    <a:pt x="484" y="1017"/>
                  </a:lnTo>
                  <a:lnTo>
                    <a:pt x="519" y="940"/>
                  </a:lnTo>
                  <a:lnTo>
                    <a:pt x="554" y="863"/>
                  </a:lnTo>
                  <a:lnTo>
                    <a:pt x="587" y="784"/>
                  </a:lnTo>
                  <a:lnTo>
                    <a:pt x="619" y="706"/>
                  </a:lnTo>
                  <a:lnTo>
                    <a:pt x="651" y="628"/>
                  </a:lnTo>
                  <a:lnTo>
                    <a:pt x="680" y="548"/>
                  </a:lnTo>
                  <a:lnTo>
                    <a:pt x="680" y="548"/>
                  </a:lnTo>
                  <a:lnTo>
                    <a:pt x="718" y="474"/>
                  </a:lnTo>
                  <a:lnTo>
                    <a:pt x="755" y="402"/>
                  </a:lnTo>
                  <a:lnTo>
                    <a:pt x="755" y="402"/>
                  </a:lnTo>
                  <a:lnTo>
                    <a:pt x="773" y="369"/>
                  </a:lnTo>
                  <a:lnTo>
                    <a:pt x="786" y="345"/>
                  </a:lnTo>
                  <a:lnTo>
                    <a:pt x="795" y="330"/>
                  </a:lnTo>
                  <a:lnTo>
                    <a:pt x="802" y="322"/>
                  </a:lnTo>
                  <a:lnTo>
                    <a:pt x="803" y="321"/>
                  </a:lnTo>
                  <a:lnTo>
                    <a:pt x="804" y="321"/>
                  </a:lnTo>
                  <a:lnTo>
                    <a:pt x="805" y="323"/>
                  </a:lnTo>
                  <a:lnTo>
                    <a:pt x="805" y="326"/>
                  </a:lnTo>
                  <a:lnTo>
                    <a:pt x="804" y="334"/>
                  </a:lnTo>
                  <a:lnTo>
                    <a:pt x="802" y="347"/>
                  </a:lnTo>
                  <a:lnTo>
                    <a:pt x="793" y="379"/>
                  </a:lnTo>
                  <a:lnTo>
                    <a:pt x="780" y="416"/>
                  </a:lnTo>
                  <a:lnTo>
                    <a:pt x="769" y="450"/>
                  </a:lnTo>
                  <a:lnTo>
                    <a:pt x="762" y="473"/>
                  </a:lnTo>
                  <a:lnTo>
                    <a:pt x="762" y="473"/>
                  </a:lnTo>
                  <a:lnTo>
                    <a:pt x="745" y="535"/>
                  </a:lnTo>
                  <a:lnTo>
                    <a:pt x="725" y="597"/>
                  </a:lnTo>
                  <a:lnTo>
                    <a:pt x="702" y="658"/>
                  </a:lnTo>
                  <a:lnTo>
                    <a:pt x="679" y="719"/>
                  </a:lnTo>
                  <a:lnTo>
                    <a:pt x="632" y="841"/>
                  </a:lnTo>
                  <a:lnTo>
                    <a:pt x="608" y="900"/>
                  </a:lnTo>
                  <a:lnTo>
                    <a:pt x="585" y="961"/>
                  </a:lnTo>
                  <a:lnTo>
                    <a:pt x="585" y="961"/>
                  </a:lnTo>
                  <a:lnTo>
                    <a:pt x="584" y="967"/>
                  </a:lnTo>
                  <a:lnTo>
                    <a:pt x="585" y="973"/>
                  </a:lnTo>
                  <a:lnTo>
                    <a:pt x="589" y="976"/>
                  </a:lnTo>
                  <a:lnTo>
                    <a:pt x="592" y="981"/>
                  </a:lnTo>
                  <a:lnTo>
                    <a:pt x="592" y="981"/>
                  </a:lnTo>
                  <a:lnTo>
                    <a:pt x="549" y="1030"/>
                  </a:lnTo>
                  <a:lnTo>
                    <a:pt x="505" y="1078"/>
                  </a:lnTo>
                  <a:lnTo>
                    <a:pt x="459" y="1125"/>
                  </a:lnTo>
                  <a:lnTo>
                    <a:pt x="413" y="1172"/>
                  </a:lnTo>
                  <a:lnTo>
                    <a:pt x="413" y="1172"/>
                  </a:lnTo>
                  <a:close/>
                  <a:moveTo>
                    <a:pt x="829" y="639"/>
                  </a:moveTo>
                  <a:lnTo>
                    <a:pt x="829" y="639"/>
                  </a:lnTo>
                  <a:lnTo>
                    <a:pt x="791" y="706"/>
                  </a:lnTo>
                  <a:lnTo>
                    <a:pt x="773" y="739"/>
                  </a:lnTo>
                  <a:lnTo>
                    <a:pt x="753" y="770"/>
                  </a:lnTo>
                  <a:lnTo>
                    <a:pt x="753" y="770"/>
                  </a:lnTo>
                  <a:lnTo>
                    <a:pt x="727" y="807"/>
                  </a:lnTo>
                  <a:lnTo>
                    <a:pt x="701" y="843"/>
                  </a:lnTo>
                  <a:lnTo>
                    <a:pt x="674" y="879"/>
                  </a:lnTo>
                  <a:lnTo>
                    <a:pt x="647" y="913"/>
                  </a:lnTo>
                  <a:lnTo>
                    <a:pt x="647" y="913"/>
                  </a:lnTo>
                  <a:lnTo>
                    <a:pt x="672" y="863"/>
                  </a:lnTo>
                  <a:lnTo>
                    <a:pt x="698" y="811"/>
                  </a:lnTo>
                  <a:lnTo>
                    <a:pt x="724" y="761"/>
                  </a:lnTo>
                  <a:lnTo>
                    <a:pt x="750" y="712"/>
                  </a:lnTo>
                  <a:lnTo>
                    <a:pt x="779" y="663"/>
                  </a:lnTo>
                  <a:lnTo>
                    <a:pt x="808" y="614"/>
                  </a:lnTo>
                  <a:lnTo>
                    <a:pt x="866" y="515"/>
                  </a:lnTo>
                  <a:lnTo>
                    <a:pt x="866" y="515"/>
                  </a:lnTo>
                  <a:lnTo>
                    <a:pt x="856" y="544"/>
                  </a:lnTo>
                  <a:lnTo>
                    <a:pt x="845" y="575"/>
                  </a:lnTo>
                  <a:lnTo>
                    <a:pt x="837" y="607"/>
                  </a:lnTo>
                  <a:lnTo>
                    <a:pt x="829" y="639"/>
                  </a:lnTo>
                  <a:lnTo>
                    <a:pt x="829" y="639"/>
                  </a:lnTo>
                  <a:close/>
                  <a:moveTo>
                    <a:pt x="928" y="502"/>
                  </a:moveTo>
                  <a:lnTo>
                    <a:pt x="928" y="502"/>
                  </a:lnTo>
                  <a:lnTo>
                    <a:pt x="921" y="511"/>
                  </a:lnTo>
                  <a:lnTo>
                    <a:pt x="921" y="511"/>
                  </a:lnTo>
                  <a:lnTo>
                    <a:pt x="933" y="467"/>
                  </a:lnTo>
                  <a:lnTo>
                    <a:pt x="933" y="467"/>
                  </a:lnTo>
                  <a:lnTo>
                    <a:pt x="940" y="457"/>
                  </a:lnTo>
                  <a:lnTo>
                    <a:pt x="945" y="446"/>
                  </a:lnTo>
                  <a:lnTo>
                    <a:pt x="958" y="411"/>
                  </a:lnTo>
                  <a:lnTo>
                    <a:pt x="958" y="411"/>
                  </a:lnTo>
                  <a:lnTo>
                    <a:pt x="959" y="405"/>
                  </a:lnTo>
                  <a:lnTo>
                    <a:pt x="958" y="401"/>
                  </a:lnTo>
                  <a:lnTo>
                    <a:pt x="955" y="396"/>
                  </a:lnTo>
                  <a:lnTo>
                    <a:pt x="952" y="392"/>
                  </a:lnTo>
                  <a:lnTo>
                    <a:pt x="952" y="392"/>
                  </a:lnTo>
                  <a:lnTo>
                    <a:pt x="958" y="363"/>
                  </a:lnTo>
                  <a:lnTo>
                    <a:pt x="958" y="363"/>
                  </a:lnTo>
                  <a:lnTo>
                    <a:pt x="958" y="355"/>
                  </a:lnTo>
                  <a:lnTo>
                    <a:pt x="955" y="349"/>
                  </a:lnTo>
                  <a:lnTo>
                    <a:pt x="952" y="344"/>
                  </a:lnTo>
                  <a:lnTo>
                    <a:pt x="946" y="341"/>
                  </a:lnTo>
                  <a:lnTo>
                    <a:pt x="940" y="338"/>
                  </a:lnTo>
                  <a:lnTo>
                    <a:pt x="933" y="340"/>
                  </a:lnTo>
                  <a:lnTo>
                    <a:pt x="927" y="342"/>
                  </a:lnTo>
                  <a:lnTo>
                    <a:pt x="925" y="344"/>
                  </a:lnTo>
                  <a:lnTo>
                    <a:pt x="922" y="348"/>
                  </a:lnTo>
                  <a:lnTo>
                    <a:pt x="922" y="348"/>
                  </a:lnTo>
                  <a:lnTo>
                    <a:pt x="832" y="498"/>
                  </a:lnTo>
                  <a:lnTo>
                    <a:pt x="742" y="646"/>
                  </a:lnTo>
                  <a:lnTo>
                    <a:pt x="742" y="646"/>
                  </a:lnTo>
                  <a:lnTo>
                    <a:pt x="736" y="657"/>
                  </a:lnTo>
                  <a:lnTo>
                    <a:pt x="736" y="657"/>
                  </a:lnTo>
                  <a:lnTo>
                    <a:pt x="754" y="609"/>
                  </a:lnTo>
                  <a:lnTo>
                    <a:pt x="769" y="561"/>
                  </a:lnTo>
                  <a:lnTo>
                    <a:pt x="784" y="512"/>
                  </a:lnTo>
                  <a:lnTo>
                    <a:pt x="798" y="464"/>
                  </a:lnTo>
                  <a:lnTo>
                    <a:pt x="811" y="415"/>
                  </a:lnTo>
                  <a:lnTo>
                    <a:pt x="822" y="364"/>
                  </a:lnTo>
                  <a:lnTo>
                    <a:pt x="832" y="314"/>
                  </a:lnTo>
                  <a:lnTo>
                    <a:pt x="841" y="264"/>
                  </a:lnTo>
                  <a:lnTo>
                    <a:pt x="841" y="264"/>
                  </a:lnTo>
                  <a:lnTo>
                    <a:pt x="852" y="274"/>
                  </a:lnTo>
                  <a:lnTo>
                    <a:pt x="852" y="274"/>
                  </a:lnTo>
                  <a:lnTo>
                    <a:pt x="857" y="278"/>
                  </a:lnTo>
                  <a:lnTo>
                    <a:pt x="862" y="279"/>
                  </a:lnTo>
                  <a:lnTo>
                    <a:pt x="867" y="279"/>
                  </a:lnTo>
                  <a:lnTo>
                    <a:pt x="873" y="276"/>
                  </a:lnTo>
                  <a:lnTo>
                    <a:pt x="873" y="276"/>
                  </a:lnTo>
                  <a:lnTo>
                    <a:pt x="889" y="266"/>
                  </a:lnTo>
                  <a:lnTo>
                    <a:pt x="905" y="255"/>
                  </a:lnTo>
                  <a:lnTo>
                    <a:pt x="905" y="255"/>
                  </a:lnTo>
                  <a:lnTo>
                    <a:pt x="1022" y="417"/>
                  </a:lnTo>
                  <a:lnTo>
                    <a:pt x="1022" y="417"/>
                  </a:lnTo>
                  <a:lnTo>
                    <a:pt x="928" y="502"/>
                  </a:lnTo>
                  <a:lnTo>
                    <a:pt x="928" y="5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70"/>
            <p:cNvSpPr>
              <a:spLocks noEditPoints="1"/>
            </p:cNvSpPr>
            <p:nvPr/>
          </p:nvSpPr>
          <p:spPr bwMode="auto">
            <a:xfrm>
              <a:off x="6835776" y="5170488"/>
              <a:ext cx="168275" cy="352425"/>
            </a:xfrm>
            <a:custGeom>
              <a:avLst/>
              <a:gdLst>
                <a:gd name="T0" fmla="*/ 633 w 637"/>
                <a:gd name="T1" fmla="*/ 344 h 1332"/>
                <a:gd name="T2" fmla="*/ 633 w 637"/>
                <a:gd name="T3" fmla="*/ 252 h 1332"/>
                <a:gd name="T4" fmla="*/ 603 w 637"/>
                <a:gd name="T5" fmla="*/ 87 h 1332"/>
                <a:gd name="T6" fmla="*/ 518 w 637"/>
                <a:gd name="T7" fmla="*/ 19 h 1332"/>
                <a:gd name="T8" fmla="*/ 405 w 637"/>
                <a:gd name="T9" fmla="*/ 6 h 1332"/>
                <a:gd name="T10" fmla="*/ 374 w 637"/>
                <a:gd name="T11" fmla="*/ 17 h 1332"/>
                <a:gd name="T12" fmla="*/ 239 w 637"/>
                <a:gd name="T13" fmla="*/ 113 h 1332"/>
                <a:gd name="T14" fmla="*/ 106 w 637"/>
                <a:gd name="T15" fmla="*/ 378 h 1332"/>
                <a:gd name="T16" fmla="*/ 14 w 637"/>
                <a:gd name="T17" fmla="*/ 780 h 1332"/>
                <a:gd name="T18" fmla="*/ 10 w 637"/>
                <a:gd name="T19" fmla="*/ 1096 h 1332"/>
                <a:gd name="T20" fmla="*/ 42 w 637"/>
                <a:gd name="T21" fmla="*/ 1205 h 1332"/>
                <a:gd name="T22" fmla="*/ 144 w 637"/>
                <a:gd name="T23" fmla="*/ 1332 h 1332"/>
                <a:gd name="T24" fmla="*/ 262 w 637"/>
                <a:gd name="T25" fmla="*/ 1257 h 1332"/>
                <a:gd name="T26" fmla="*/ 256 w 637"/>
                <a:gd name="T27" fmla="*/ 1248 h 1332"/>
                <a:gd name="T28" fmla="*/ 117 w 637"/>
                <a:gd name="T29" fmla="*/ 1257 h 1332"/>
                <a:gd name="T30" fmla="*/ 120 w 637"/>
                <a:gd name="T31" fmla="*/ 1064 h 1332"/>
                <a:gd name="T32" fmla="*/ 502 w 637"/>
                <a:gd name="T33" fmla="*/ 498 h 1332"/>
                <a:gd name="T34" fmla="*/ 413 w 637"/>
                <a:gd name="T35" fmla="*/ 643 h 1332"/>
                <a:gd name="T36" fmla="*/ 167 w 637"/>
                <a:gd name="T37" fmla="*/ 1112 h 1332"/>
                <a:gd name="T38" fmla="*/ 119 w 637"/>
                <a:gd name="T39" fmla="*/ 1227 h 1332"/>
                <a:gd name="T40" fmla="*/ 147 w 637"/>
                <a:gd name="T41" fmla="*/ 1248 h 1332"/>
                <a:gd name="T42" fmla="*/ 221 w 637"/>
                <a:gd name="T43" fmla="*/ 1148 h 1332"/>
                <a:gd name="T44" fmla="*/ 199 w 637"/>
                <a:gd name="T45" fmla="*/ 1221 h 1332"/>
                <a:gd name="T46" fmla="*/ 221 w 637"/>
                <a:gd name="T47" fmla="*/ 1247 h 1332"/>
                <a:gd name="T48" fmla="*/ 350 w 637"/>
                <a:gd name="T49" fmla="*/ 1035 h 1332"/>
                <a:gd name="T50" fmla="*/ 565 w 637"/>
                <a:gd name="T51" fmla="*/ 616 h 1332"/>
                <a:gd name="T52" fmla="*/ 635 w 637"/>
                <a:gd name="T53" fmla="*/ 474 h 1332"/>
                <a:gd name="T54" fmla="*/ 602 w 637"/>
                <a:gd name="T55" fmla="*/ 471 h 1332"/>
                <a:gd name="T56" fmla="*/ 458 w 637"/>
                <a:gd name="T57" fmla="*/ 743 h 1332"/>
                <a:gd name="T58" fmla="*/ 279 w 637"/>
                <a:gd name="T59" fmla="*/ 1064 h 1332"/>
                <a:gd name="T60" fmla="*/ 410 w 637"/>
                <a:gd name="T61" fmla="*/ 748 h 1332"/>
                <a:gd name="T62" fmla="*/ 583 w 637"/>
                <a:gd name="T63" fmla="*/ 224 h 1332"/>
                <a:gd name="T64" fmla="*/ 466 w 637"/>
                <a:gd name="T65" fmla="*/ 322 h 1332"/>
                <a:gd name="T66" fmla="*/ 524 w 637"/>
                <a:gd name="T67" fmla="*/ 144 h 1332"/>
                <a:gd name="T68" fmla="*/ 459 w 637"/>
                <a:gd name="T69" fmla="*/ 186 h 1332"/>
                <a:gd name="T70" fmla="*/ 572 w 637"/>
                <a:gd name="T71" fmla="*/ 158 h 1332"/>
                <a:gd name="T72" fmla="*/ 432 w 637"/>
                <a:gd name="T73" fmla="*/ 35 h 1332"/>
                <a:gd name="T74" fmla="*/ 374 w 637"/>
                <a:gd name="T75" fmla="*/ 179 h 1332"/>
                <a:gd name="T76" fmla="*/ 250 w 637"/>
                <a:gd name="T77" fmla="*/ 329 h 1332"/>
                <a:gd name="T78" fmla="*/ 73 w 637"/>
                <a:gd name="T79" fmla="*/ 652 h 1332"/>
                <a:gd name="T80" fmla="*/ 183 w 637"/>
                <a:gd name="T81" fmla="*/ 288 h 1332"/>
                <a:gd name="T82" fmla="*/ 329 w 637"/>
                <a:gd name="T83" fmla="*/ 90 h 1332"/>
                <a:gd name="T84" fmla="*/ 130 w 637"/>
                <a:gd name="T85" fmla="*/ 488 h 1332"/>
                <a:gd name="T86" fmla="*/ 91 w 637"/>
                <a:gd name="T87" fmla="*/ 630 h 1332"/>
                <a:gd name="T88" fmla="*/ 159 w 637"/>
                <a:gd name="T89" fmla="*/ 494 h 1332"/>
                <a:gd name="T90" fmla="*/ 390 w 637"/>
                <a:gd name="T91" fmla="*/ 209 h 1332"/>
                <a:gd name="T92" fmla="*/ 352 w 637"/>
                <a:gd name="T93" fmla="*/ 327 h 1332"/>
                <a:gd name="T94" fmla="*/ 74 w 637"/>
                <a:gd name="T95" fmla="*/ 812 h 1332"/>
                <a:gd name="T96" fmla="*/ 102 w 637"/>
                <a:gd name="T97" fmla="*/ 824 h 1332"/>
                <a:gd name="T98" fmla="*/ 427 w 637"/>
                <a:gd name="T99" fmla="*/ 279 h 1332"/>
                <a:gd name="T100" fmla="*/ 472 w 637"/>
                <a:gd name="T101" fmla="*/ 252 h 1332"/>
                <a:gd name="T102" fmla="*/ 307 w 637"/>
                <a:gd name="T103" fmla="*/ 553 h 1332"/>
                <a:gd name="T104" fmla="*/ 81 w 637"/>
                <a:gd name="T105" fmla="*/ 933 h 1332"/>
                <a:gd name="T106" fmla="*/ 57 w 637"/>
                <a:gd name="T107" fmla="*/ 747 h 1332"/>
                <a:gd name="T108" fmla="*/ 44 w 637"/>
                <a:gd name="T109" fmla="*/ 1040 h 1332"/>
                <a:gd name="T110" fmla="*/ 68 w 637"/>
                <a:gd name="T111" fmla="*/ 1020 h 1332"/>
                <a:gd name="T112" fmla="*/ 422 w 637"/>
                <a:gd name="T113" fmla="*/ 461 h 1332"/>
                <a:gd name="T114" fmla="*/ 71 w 637"/>
                <a:gd name="T115" fmla="*/ 1079 h 1332"/>
                <a:gd name="T116" fmla="*/ 545 w 637"/>
                <a:gd name="T117" fmla="*/ 334 h 1332"/>
                <a:gd name="T118" fmla="*/ 542 w 637"/>
                <a:gd name="T119" fmla="*/ 396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7" h="1332">
                  <a:moveTo>
                    <a:pt x="602" y="471"/>
                  </a:moveTo>
                  <a:lnTo>
                    <a:pt x="602" y="471"/>
                  </a:lnTo>
                  <a:lnTo>
                    <a:pt x="584" y="494"/>
                  </a:lnTo>
                  <a:lnTo>
                    <a:pt x="584" y="494"/>
                  </a:lnTo>
                  <a:lnTo>
                    <a:pt x="602" y="434"/>
                  </a:lnTo>
                  <a:lnTo>
                    <a:pt x="616" y="377"/>
                  </a:lnTo>
                  <a:lnTo>
                    <a:pt x="616" y="377"/>
                  </a:lnTo>
                  <a:lnTo>
                    <a:pt x="633" y="344"/>
                  </a:lnTo>
                  <a:lnTo>
                    <a:pt x="633" y="344"/>
                  </a:lnTo>
                  <a:lnTo>
                    <a:pt x="634" y="341"/>
                  </a:lnTo>
                  <a:lnTo>
                    <a:pt x="634" y="337"/>
                  </a:lnTo>
                  <a:lnTo>
                    <a:pt x="634" y="334"/>
                  </a:lnTo>
                  <a:lnTo>
                    <a:pt x="634" y="330"/>
                  </a:lnTo>
                  <a:lnTo>
                    <a:pt x="631" y="326"/>
                  </a:lnTo>
                  <a:lnTo>
                    <a:pt x="625" y="321"/>
                  </a:lnTo>
                  <a:lnTo>
                    <a:pt x="625" y="321"/>
                  </a:lnTo>
                  <a:lnTo>
                    <a:pt x="630" y="286"/>
                  </a:lnTo>
                  <a:lnTo>
                    <a:pt x="633" y="252"/>
                  </a:lnTo>
                  <a:lnTo>
                    <a:pt x="633" y="219"/>
                  </a:lnTo>
                  <a:lnTo>
                    <a:pt x="632" y="189"/>
                  </a:lnTo>
                  <a:lnTo>
                    <a:pt x="628" y="161"/>
                  </a:lnTo>
                  <a:lnTo>
                    <a:pt x="626" y="146"/>
                  </a:lnTo>
                  <a:lnTo>
                    <a:pt x="623" y="134"/>
                  </a:lnTo>
                  <a:lnTo>
                    <a:pt x="619" y="121"/>
                  </a:lnTo>
                  <a:lnTo>
                    <a:pt x="614" y="109"/>
                  </a:lnTo>
                  <a:lnTo>
                    <a:pt x="609" y="97"/>
                  </a:lnTo>
                  <a:lnTo>
                    <a:pt x="603" y="87"/>
                  </a:lnTo>
                  <a:lnTo>
                    <a:pt x="597" y="76"/>
                  </a:lnTo>
                  <a:lnTo>
                    <a:pt x="589" y="67"/>
                  </a:lnTo>
                  <a:lnTo>
                    <a:pt x="582" y="58"/>
                  </a:lnTo>
                  <a:lnTo>
                    <a:pt x="572" y="49"/>
                  </a:lnTo>
                  <a:lnTo>
                    <a:pt x="563" y="42"/>
                  </a:lnTo>
                  <a:lnTo>
                    <a:pt x="554" y="35"/>
                  </a:lnTo>
                  <a:lnTo>
                    <a:pt x="542" y="29"/>
                  </a:lnTo>
                  <a:lnTo>
                    <a:pt x="530" y="24"/>
                  </a:lnTo>
                  <a:lnTo>
                    <a:pt x="518" y="19"/>
                  </a:lnTo>
                  <a:lnTo>
                    <a:pt x="504" y="15"/>
                  </a:lnTo>
                  <a:lnTo>
                    <a:pt x="490" y="12"/>
                  </a:lnTo>
                  <a:lnTo>
                    <a:pt x="475" y="10"/>
                  </a:lnTo>
                  <a:lnTo>
                    <a:pt x="460" y="8"/>
                  </a:lnTo>
                  <a:lnTo>
                    <a:pt x="442" y="8"/>
                  </a:lnTo>
                  <a:lnTo>
                    <a:pt x="425" y="8"/>
                  </a:lnTo>
                  <a:lnTo>
                    <a:pt x="406" y="10"/>
                  </a:lnTo>
                  <a:lnTo>
                    <a:pt x="406" y="10"/>
                  </a:lnTo>
                  <a:lnTo>
                    <a:pt x="405" y="6"/>
                  </a:lnTo>
                  <a:lnTo>
                    <a:pt x="401" y="4"/>
                  </a:lnTo>
                  <a:lnTo>
                    <a:pt x="398" y="3"/>
                  </a:lnTo>
                  <a:lnTo>
                    <a:pt x="394" y="1"/>
                  </a:lnTo>
                  <a:lnTo>
                    <a:pt x="391" y="0"/>
                  </a:lnTo>
                  <a:lnTo>
                    <a:pt x="386" y="1"/>
                  </a:lnTo>
                  <a:lnTo>
                    <a:pt x="383" y="4"/>
                  </a:lnTo>
                  <a:lnTo>
                    <a:pt x="380" y="7"/>
                  </a:lnTo>
                  <a:lnTo>
                    <a:pt x="380" y="7"/>
                  </a:lnTo>
                  <a:lnTo>
                    <a:pt x="374" y="17"/>
                  </a:lnTo>
                  <a:lnTo>
                    <a:pt x="374" y="17"/>
                  </a:lnTo>
                  <a:lnTo>
                    <a:pt x="356" y="22"/>
                  </a:lnTo>
                  <a:lnTo>
                    <a:pt x="337" y="31"/>
                  </a:lnTo>
                  <a:lnTo>
                    <a:pt x="319" y="40"/>
                  </a:lnTo>
                  <a:lnTo>
                    <a:pt x="302" y="52"/>
                  </a:lnTo>
                  <a:lnTo>
                    <a:pt x="286" y="65"/>
                  </a:lnTo>
                  <a:lnTo>
                    <a:pt x="269" y="79"/>
                  </a:lnTo>
                  <a:lnTo>
                    <a:pt x="254" y="95"/>
                  </a:lnTo>
                  <a:lnTo>
                    <a:pt x="239" y="113"/>
                  </a:lnTo>
                  <a:lnTo>
                    <a:pt x="225" y="130"/>
                  </a:lnTo>
                  <a:lnTo>
                    <a:pt x="212" y="150"/>
                  </a:lnTo>
                  <a:lnTo>
                    <a:pt x="199" y="170"/>
                  </a:lnTo>
                  <a:lnTo>
                    <a:pt x="186" y="191"/>
                  </a:lnTo>
                  <a:lnTo>
                    <a:pt x="174" y="213"/>
                  </a:lnTo>
                  <a:lnTo>
                    <a:pt x="164" y="235"/>
                  </a:lnTo>
                  <a:lnTo>
                    <a:pt x="143" y="282"/>
                  </a:lnTo>
                  <a:lnTo>
                    <a:pt x="124" y="329"/>
                  </a:lnTo>
                  <a:lnTo>
                    <a:pt x="106" y="378"/>
                  </a:lnTo>
                  <a:lnTo>
                    <a:pt x="92" y="425"/>
                  </a:lnTo>
                  <a:lnTo>
                    <a:pt x="78" y="472"/>
                  </a:lnTo>
                  <a:lnTo>
                    <a:pt x="67" y="516"/>
                  </a:lnTo>
                  <a:lnTo>
                    <a:pt x="57" y="557"/>
                  </a:lnTo>
                  <a:lnTo>
                    <a:pt x="41" y="629"/>
                  </a:lnTo>
                  <a:lnTo>
                    <a:pt x="41" y="629"/>
                  </a:lnTo>
                  <a:lnTo>
                    <a:pt x="29" y="685"/>
                  </a:lnTo>
                  <a:lnTo>
                    <a:pt x="19" y="747"/>
                  </a:lnTo>
                  <a:lnTo>
                    <a:pt x="14" y="780"/>
                  </a:lnTo>
                  <a:lnTo>
                    <a:pt x="9" y="815"/>
                  </a:lnTo>
                  <a:lnTo>
                    <a:pt x="6" y="849"/>
                  </a:lnTo>
                  <a:lnTo>
                    <a:pt x="2" y="884"/>
                  </a:lnTo>
                  <a:lnTo>
                    <a:pt x="1" y="920"/>
                  </a:lnTo>
                  <a:lnTo>
                    <a:pt x="0" y="956"/>
                  </a:lnTo>
                  <a:lnTo>
                    <a:pt x="0" y="992"/>
                  </a:lnTo>
                  <a:lnTo>
                    <a:pt x="2" y="1027"/>
                  </a:lnTo>
                  <a:lnTo>
                    <a:pt x="6" y="1062"/>
                  </a:lnTo>
                  <a:lnTo>
                    <a:pt x="10" y="1096"/>
                  </a:lnTo>
                  <a:lnTo>
                    <a:pt x="18" y="1130"/>
                  </a:lnTo>
                  <a:lnTo>
                    <a:pt x="26" y="1161"/>
                  </a:lnTo>
                  <a:lnTo>
                    <a:pt x="26" y="1161"/>
                  </a:lnTo>
                  <a:lnTo>
                    <a:pt x="25" y="1168"/>
                  </a:lnTo>
                  <a:lnTo>
                    <a:pt x="26" y="1174"/>
                  </a:lnTo>
                  <a:lnTo>
                    <a:pt x="28" y="1179"/>
                  </a:lnTo>
                  <a:lnTo>
                    <a:pt x="33" y="1182"/>
                  </a:lnTo>
                  <a:lnTo>
                    <a:pt x="33" y="1182"/>
                  </a:lnTo>
                  <a:lnTo>
                    <a:pt x="42" y="1205"/>
                  </a:lnTo>
                  <a:lnTo>
                    <a:pt x="51" y="1227"/>
                  </a:lnTo>
                  <a:lnTo>
                    <a:pt x="63" y="1247"/>
                  </a:lnTo>
                  <a:lnTo>
                    <a:pt x="76" y="1267"/>
                  </a:lnTo>
                  <a:lnTo>
                    <a:pt x="90" y="1284"/>
                  </a:lnTo>
                  <a:lnTo>
                    <a:pt x="105" y="1301"/>
                  </a:lnTo>
                  <a:lnTo>
                    <a:pt x="123" y="1317"/>
                  </a:lnTo>
                  <a:lnTo>
                    <a:pt x="142" y="1331"/>
                  </a:lnTo>
                  <a:lnTo>
                    <a:pt x="142" y="1331"/>
                  </a:lnTo>
                  <a:lnTo>
                    <a:pt x="144" y="1332"/>
                  </a:lnTo>
                  <a:lnTo>
                    <a:pt x="147" y="1332"/>
                  </a:lnTo>
                  <a:lnTo>
                    <a:pt x="151" y="1332"/>
                  </a:lnTo>
                  <a:lnTo>
                    <a:pt x="154" y="1331"/>
                  </a:lnTo>
                  <a:lnTo>
                    <a:pt x="154" y="1331"/>
                  </a:lnTo>
                  <a:lnTo>
                    <a:pt x="180" y="1311"/>
                  </a:lnTo>
                  <a:lnTo>
                    <a:pt x="207" y="1292"/>
                  </a:lnTo>
                  <a:lnTo>
                    <a:pt x="234" y="1275"/>
                  </a:lnTo>
                  <a:lnTo>
                    <a:pt x="262" y="1257"/>
                  </a:lnTo>
                  <a:lnTo>
                    <a:pt x="262" y="1257"/>
                  </a:lnTo>
                  <a:lnTo>
                    <a:pt x="263" y="1256"/>
                  </a:lnTo>
                  <a:lnTo>
                    <a:pt x="264" y="1254"/>
                  </a:lnTo>
                  <a:lnTo>
                    <a:pt x="264" y="1251"/>
                  </a:lnTo>
                  <a:lnTo>
                    <a:pt x="263" y="1250"/>
                  </a:lnTo>
                  <a:lnTo>
                    <a:pt x="262" y="1248"/>
                  </a:lnTo>
                  <a:lnTo>
                    <a:pt x="261" y="1248"/>
                  </a:lnTo>
                  <a:lnTo>
                    <a:pt x="259" y="1247"/>
                  </a:lnTo>
                  <a:lnTo>
                    <a:pt x="256" y="1248"/>
                  </a:lnTo>
                  <a:lnTo>
                    <a:pt x="256" y="1248"/>
                  </a:lnTo>
                  <a:lnTo>
                    <a:pt x="236" y="1258"/>
                  </a:lnTo>
                  <a:lnTo>
                    <a:pt x="218" y="1267"/>
                  </a:lnTo>
                  <a:lnTo>
                    <a:pt x="200" y="1271"/>
                  </a:lnTo>
                  <a:lnTo>
                    <a:pt x="184" y="1275"/>
                  </a:lnTo>
                  <a:lnTo>
                    <a:pt x="168" y="1275"/>
                  </a:lnTo>
                  <a:lnTo>
                    <a:pt x="154" y="1274"/>
                  </a:lnTo>
                  <a:lnTo>
                    <a:pt x="140" y="1270"/>
                  </a:lnTo>
                  <a:lnTo>
                    <a:pt x="129" y="1264"/>
                  </a:lnTo>
                  <a:lnTo>
                    <a:pt x="117" y="1257"/>
                  </a:lnTo>
                  <a:lnTo>
                    <a:pt x="108" y="1248"/>
                  </a:lnTo>
                  <a:lnTo>
                    <a:pt x="98" y="1237"/>
                  </a:lnTo>
                  <a:lnTo>
                    <a:pt x="89" y="1224"/>
                  </a:lnTo>
                  <a:lnTo>
                    <a:pt x="82" y="1212"/>
                  </a:lnTo>
                  <a:lnTo>
                    <a:pt x="75" y="1196"/>
                  </a:lnTo>
                  <a:lnTo>
                    <a:pt x="69" y="1180"/>
                  </a:lnTo>
                  <a:lnTo>
                    <a:pt x="63" y="1162"/>
                  </a:lnTo>
                  <a:lnTo>
                    <a:pt x="63" y="1162"/>
                  </a:lnTo>
                  <a:lnTo>
                    <a:pt x="120" y="1064"/>
                  </a:lnTo>
                  <a:lnTo>
                    <a:pt x="179" y="966"/>
                  </a:lnTo>
                  <a:lnTo>
                    <a:pt x="239" y="870"/>
                  </a:lnTo>
                  <a:lnTo>
                    <a:pt x="301" y="774"/>
                  </a:lnTo>
                  <a:lnTo>
                    <a:pt x="334" y="727"/>
                  </a:lnTo>
                  <a:lnTo>
                    <a:pt x="365" y="680"/>
                  </a:lnTo>
                  <a:lnTo>
                    <a:pt x="399" y="635"/>
                  </a:lnTo>
                  <a:lnTo>
                    <a:pt x="432" y="588"/>
                  </a:lnTo>
                  <a:lnTo>
                    <a:pt x="467" y="543"/>
                  </a:lnTo>
                  <a:lnTo>
                    <a:pt x="502" y="498"/>
                  </a:lnTo>
                  <a:lnTo>
                    <a:pt x="538" y="453"/>
                  </a:lnTo>
                  <a:lnTo>
                    <a:pt x="575" y="410"/>
                  </a:lnTo>
                  <a:lnTo>
                    <a:pt x="575" y="410"/>
                  </a:lnTo>
                  <a:lnTo>
                    <a:pt x="547" y="445"/>
                  </a:lnTo>
                  <a:lnTo>
                    <a:pt x="518" y="481"/>
                  </a:lnTo>
                  <a:lnTo>
                    <a:pt x="490" y="520"/>
                  </a:lnTo>
                  <a:lnTo>
                    <a:pt x="465" y="560"/>
                  </a:lnTo>
                  <a:lnTo>
                    <a:pt x="438" y="601"/>
                  </a:lnTo>
                  <a:lnTo>
                    <a:pt x="413" y="643"/>
                  </a:lnTo>
                  <a:lnTo>
                    <a:pt x="387" y="686"/>
                  </a:lnTo>
                  <a:lnTo>
                    <a:pt x="363" y="731"/>
                  </a:lnTo>
                  <a:lnTo>
                    <a:pt x="316" y="821"/>
                  </a:lnTo>
                  <a:lnTo>
                    <a:pt x="270" y="912"/>
                  </a:lnTo>
                  <a:lnTo>
                    <a:pt x="226" y="1003"/>
                  </a:lnTo>
                  <a:lnTo>
                    <a:pt x="183" y="1093"/>
                  </a:lnTo>
                  <a:lnTo>
                    <a:pt x="183" y="1093"/>
                  </a:lnTo>
                  <a:lnTo>
                    <a:pt x="171" y="1106"/>
                  </a:lnTo>
                  <a:lnTo>
                    <a:pt x="167" y="1112"/>
                  </a:lnTo>
                  <a:lnTo>
                    <a:pt x="164" y="1118"/>
                  </a:lnTo>
                  <a:lnTo>
                    <a:pt x="161" y="1123"/>
                  </a:lnTo>
                  <a:lnTo>
                    <a:pt x="160" y="1129"/>
                  </a:lnTo>
                  <a:lnTo>
                    <a:pt x="160" y="1133"/>
                  </a:lnTo>
                  <a:lnTo>
                    <a:pt x="161" y="1137"/>
                  </a:lnTo>
                  <a:lnTo>
                    <a:pt x="161" y="1137"/>
                  </a:lnTo>
                  <a:lnTo>
                    <a:pt x="120" y="1223"/>
                  </a:lnTo>
                  <a:lnTo>
                    <a:pt x="120" y="1223"/>
                  </a:lnTo>
                  <a:lnTo>
                    <a:pt x="119" y="1227"/>
                  </a:lnTo>
                  <a:lnTo>
                    <a:pt x="118" y="1230"/>
                  </a:lnTo>
                  <a:lnTo>
                    <a:pt x="118" y="1235"/>
                  </a:lnTo>
                  <a:lnTo>
                    <a:pt x="119" y="1239"/>
                  </a:lnTo>
                  <a:lnTo>
                    <a:pt x="123" y="1244"/>
                  </a:lnTo>
                  <a:lnTo>
                    <a:pt x="129" y="1248"/>
                  </a:lnTo>
                  <a:lnTo>
                    <a:pt x="135" y="1251"/>
                  </a:lnTo>
                  <a:lnTo>
                    <a:pt x="142" y="1251"/>
                  </a:lnTo>
                  <a:lnTo>
                    <a:pt x="145" y="1250"/>
                  </a:lnTo>
                  <a:lnTo>
                    <a:pt x="147" y="1248"/>
                  </a:lnTo>
                  <a:lnTo>
                    <a:pt x="151" y="1246"/>
                  </a:lnTo>
                  <a:lnTo>
                    <a:pt x="153" y="1242"/>
                  </a:lnTo>
                  <a:lnTo>
                    <a:pt x="153" y="1242"/>
                  </a:lnTo>
                  <a:lnTo>
                    <a:pt x="184" y="1189"/>
                  </a:lnTo>
                  <a:lnTo>
                    <a:pt x="214" y="1137"/>
                  </a:lnTo>
                  <a:lnTo>
                    <a:pt x="214" y="1137"/>
                  </a:lnTo>
                  <a:lnTo>
                    <a:pt x="215" y="1141"/>
                  </a:lnTo>
                  <a:lnTo>
                    <a:pt x="218" y="1145"/>
                  </a:lnTo>
                  <a:lnTo>
                    <a:pt x="221" y="1148"/>
                  </a:lnTo>
                  <a:lnTo>
                    <a:pt x="226" y="1151"/>
                  </a:lnTo>
                  <a:lnTo>
                    <a:pt x="231" y="1153"/>
                  </a:lnTo>
                  <a:lnTo>
                    <a:pt x="235" y="1153"/>
                  </a:lnTo>
                  <a:lnTo>
                    <a:pt x="240" y="1152"/>
                  </a:lnTo>
                  <a:lnTo>
                    <a:pt x="245" y="1150"/>
                  </a:lnTo>
                  <a:lnTo>
                    <a:pt x="245" y="1150"/>
                  </a:lnTo>
                  <a:lnTo>
                    <a:pt x="222" y="1186"/>
                  </a:lnTo>
                  <a:lnTo>
                    <a:pt x="199" y="1221"/>
                  </a:lnTo>
                  <a:lnTo>
                    <a:pt x="199" y="1221"/>
                  </a:lnTo>
                  <a:lnTo>
                    <a:pt x="197" y="1224"/>
                  </a:lnTo>
                  <a:lnTo>
                    <a:pt x="195" y="1228"/>
                  </a:lnTo>
                  <a:lnTo>
                    <a:pt x="195" y="1232"/>
                  </a:lnTo>
                  <a:lnTo>
                    <a:pt x="195" y="1235"/>
                  </a:lnTo>
                  <a:lnTo>
                    <a:pt x="199" y="1241"/>
                  </a:lnTo>
                  <a:lnTo>
                    <a:pt x="205" y="1246"/>
                  </a:lnTo>
                  <a:lnTo>
                    <a:pt x="211" y="1248"/>
                  </a:lnTo>
                  <a:lnTo>
                    <a:pt x="218" y="1248"/>
                  </a:lnTo>
                  <a:lnTo>
                    <a:pt x="221" y="1247"/>
                  </a:lnTo>
                  <a:lnTo>
                    <a:pt x="225" y="1246"/>
                  </a:lnTo>
                  <a:lnTo>
                    <a:pt x="228" y="1243"/>
                  </a:lnTo>
                  <a:lnTo>
                    <a:pt x="231" y="1240"/>
                  </a:lnTo>
                  <a:lnTo>
                    <a:pt x="231" y="1240"/>
                  </a:lnTo>
                  <a:lnTo>
                    <a:pt x="252" y="1208"/>
                  </a:lnTo>
                  <a:lnTo>
                    <a:pt x="280" y="1161"/>
                  </a:lnTo>
                  <a:lnTo>
                    <a:pt x="312" y="1104"/>
                  </a:lnTo>
                  <a:lnTo>
                    <a:pt x="350" y="1035"/>
                  </a:lnTo>
                  <a:lnTo>
                    <a:pt x="350" y="1035"/>
                  </a:lnTo>
                  <a:lnTo>
                    <a:pt x="371" y="1004"/>
                  </a:lnTo>
                  <a:lnTo>
                    <a:pt x="391" y="972"/>
                  </a:lnTo>
                  <a:lnTo>
                    <a:pt x="411" y="938"/>
                  </a:lnTo>
                  <a:lnTo>
                    <a:pt x="429" y="903"/>
                  </a:lnTo>
                  <a:lnTo>
                    <a:pt x="447" y="868"/>
                  </a:lnTo>
                  <a:lnTo>
                    <a:pt x="465" y="831"/>
                  </a:lnTo>
                  <a:lnTo>
                    <a:pt x="499" y="759"/>
                  </a:lnTo>
                  <a:lnTo>
                    <a:pt x="531" y="686"/>
                  </a:lnTo>
                  <a:lnTo>
                    <a:pt x="565" y="616"/>
                  </a:lnTo>
                  <a:lnTo>
                    <a:pt x="582" y="582"/>
                  </a:lnTo>
                  <a:lnTo>
                    <a:pt x="598" y="549"/>
                  </a:lnTo>
                  <a:lnTo>
                    <a:pt x="616" y="519"/>
                  </a:lnTo>
                  <a:lnTo>
                    <a:pt x="633" y="489"/>
                  </a:lnTo>
                  <a:lnTo>
                    <a:pt x="633" y="489"/>
                  </a:lnTo>
                  <a:lnTo>
                    <a:pt x="635" y="485"/>
                  </a:lnTo>
                  <a:lnTo>
                    <a:pt x="637" y="481"/>
                  </a:lnTo>
                  <a:lnTo>
                    <a:pt x="637" y="478"/>
                  </a:lnTo>
                  <a:lnTo>
                    <a:pt x="635" y="474"/>
                  </a:lnTo>
                  <a:lnTo>
                    <a:pt x="633" y="468"/>
                  </a:lnTo>
                  <a:lnTo>
                    <a:pt x="627" y="465"/>
                  </a:lnTo>
                  <a:lnTo>
                    <a:pt x="621" y="463"/>
                  </a:lnTo>
                  <a:lnTo>
                    <a:pt x="613" y="463"/>
                  </a:lnTo>
                  <a:lnTo>
                    <a:pt x="610" y="463"/>
                  </a:lnTo>
                  <a:lnTo>
                    <a:pt x="607" y="465"/>
                  </a:lnTo>
                  <a:lnTo>
                    <a:pt x="604" y="467"/>
                  </a:lnTo>
                  <a:lnTo>
                    <a:pt x="602" y="471"/>
                  </a:lnTo>
                  <a:lnTo>
                    <a:pt x="602" y="471"/>
                  </a:lnTo>
                  <a:close/>
                  <a:moveTo>
                    <a:pt x="226" y="1118"/>
                  </a:moveTo>
                  <a:lnTo>
                    <a:pt x="226" y="1118"/>
                  </a:lnTo>
                  <a:lnTo>
                    <a:pt x="275" y="1034"/>
                  </a:lnTo>
                  <a:lnTo>
                    <a:pt x="325" y="951"/>
                  </a:lnTo>
                  <a:lnTo>
                    <a:pt x="377" y="866"/>
                  </a:lnTo>
                  <a:lnTo>
                    <a:pt x="429" y="784"/>
                  </a:lnTo>
                  <a:lnTo>
                    <a:pt x="429" y="784"/>
                  </a:lnTo>
                  <a:lnTo>
                    <a:pt x="458" y="743"/>
                  </a:lnTo>
                  <a:lnTo>
                    <a:pt x="458" y="743"/>
                  </a:lnTo>
                  <a:lnTo>
                    <a:pt x="434" y="796"/>
                  </a:lnTo>
                  <a:lnTo>
                    <a:pt x="410" y="849"/>
                  </a:lnTo>
                  <a:lnTo>
                    <a:pt x="383" y="900"/>
                  </a:lnTo>
                  <a:lnTo>
                    <a:pt x="356" y="952"/>
                  </a:lnTo>
                  <a:lnTo>
                    <a:pt x="342" y="976"/>
                  </a:lnTo>
                  <a:lnTo>
                    <a:pt x="326" y="1000"/>
                  </a:lnTo>
                  <a:lnTo>
                    <a:pt x="311" y="1022"/>
                  </a:lnTo>
                  <a:lnTo>
                    <a:pt x="295" y="1044"/>
                  </a:lnTo>
                  <a:lnTo>
                    <a:pt x="279" y="1064"/>
                  </a:lnTo>
                  <a:lnTo>
                    <a:pt x="262" y="1084"/>
                  </a:lnTo>
                  <a:lnTo>
                    <a:pt x="243" y="1102"/>
                  </a:lnTo>
                  <a:lnTo>
                    <a:pt x="226" y="1118"/>
                  </a:lnTo>
                  <a:lnTo>
                    <a:pt x="226" y="1118"/>
                  </a:lnTo>
                  <a:close/>
                  <a:moveTo>
                    <a:pt x="531" y="569"/>
                  </a:moveTo>
                  <a:lnTo>
                    <a:pt x="531" y="569"/>
                  </a:lnTo>
                  <a:lnTo>
                    <a:pt x="470" y="658"/>
                  </a:lnTo>
                  <a:lnTo>
                    <a:pt x="410" y="748"/>
                  </a:lnTo>
                  <a:lnTo>
                    <a:pt x="410" y="748"/>
                  </a:lnTo>
                  <a:lnTo>
                    <a:pt x="564" y="470"/>
                  </a:lnTo>
                  <a:lnTo>
                    <a:pt x="564" y="470"/>
                  </a:lnTo>
                  <a:lnTo>
                    <a:pt x="549" y="520"/>
                  </a:lnTo>
                  <a:lnTo>
                    <a:pt x="531" y="569"/>
                  </a:lnTo>
                  <a:lnTo>
                    <a:pt x="531" y="569"/>
                  </a:lnTo>
                  <a:close/>
                  <a:moveTo>
                    <a:pt x="591" y="226"/>
                  </a:moveTo>
                  <a:lnTo>
                    <a:pt x="591" y="226"/>
                  </a:lnTo>
                  <a:lnTo>
                    <a:pt x="586" y="225"/>
                  </a:lnTo>
                  <a:lnTo>
                    <a:pt x="583" y="224"/>
                  </a:lnTo>
                  <a:lnTo>
                    <a:pt x="578" y="225"/>
                  </a:lnTo>
                  <a:lnTo>
                    <a:pt x="573" y="228"/>
                  </a:lnTo>
                  <a:lnTo>
                    <a:pt x="573" y="228"/>
                  </a:lnTo>
                  <a:lnTo>
                    <a:pt x="538" y="264"/>
                  </a:lnTo>
                  <a:lnTo>
                    <a:pt x="504" y="300"/>
                  </a:lnTo>
                  <a:lnTo>
                    <a:pt x="472" y="337"/>
                  </a:lnTo>
                  <a:lnTo>
                    <a:pt x="440" y="375"/>
                  </a:lnTo>
                  <a:lnTo>
                    <a:pt x="440" y="375"/>
                  </a:lnTo>
                  <a:lnTo>
                    <a:pt x="466" y="322"/>
                  </a:lnTo>
                  <a:lnTo>
                    <a:pt x="490" y="271"/>
                  </a:lnTo>
                  <a:lnTo>
                    <a:pt x="514" y="217"/>
                  </a:lnTo>
                  <a:lnTo>
                    <a:pt x="536" y="164"/>
                  </a:lnTo>
                  <a:lnTo>
                    <a:pt x="536" y="164"/>
                  </a:lnTo>
                  <a:lnTo>
                    <a:pt x="537" y="158"/>
                  </a:lnTo>
                  <a:lnTo>
                    <a:pt x="536" y="154"/>
                  </a:lnTo>
                  <a:lnTo>
                    <a:pt x="534" y="149"/>
                  </a:lnTo>
                  <a:lnTo>
                    <a:pt x="529" y="146"/>
                  </a:lnTo>
                  <a:lnTo>
                    <a:pt x="524" y="144"/>
                  </a:lnTo>
                  <a:lnTo>
                    <a:pt x="520" y="144"/>
                  </a:lnTo>
                  <a:lnTo>
                    <a:pt x="515" y="145"/>
                  </a:lnTo>
                  <a:lnTo>
                    <a:pt x="510" y="149"/>
                  </a:lnTo>
                  <a:lnTo>
                    <a:pt x="510" y="149"/>
                  </a:lnTo>
                  <a:lnTo>
                    <a:pt x="492" y="168"/>
                  </a:lnTo>
                  <a:lnTo>
                    <a:pt x="474" y="186"/>
                  </a:lnTo>
                  <a:lnTo>
                    <a:pt x="439" y="226"/>
                  </a:lnTo>
                  <a:lnTo>
                    <a:pt x="439" y="226"/>
                  </a:lnTo>
                  <a:lnTo>
                    <a:pt x="459" y="186"/>
                  </a:lnTo>
                  <a:lnTo>
                    <a:pt x="477" y="146"/>
                  </a:lnTo>
                  <a:lnTo>
                    <a:pt x="496" y="106"/>
                  </a:lnTo>
                  <a:lnTo>
                    <a:pt x="514" y="65"/>
                  </a:lnTo>
                  <a:lnTo>
                    <a:pt x="514" y="65"/>
                  </a:lnTo>
                  <a:lnTo>
                    <a:pt x="529" y="80"/>
                  </a:lnTo>
                  <a:lnTo>
                    <a:pt x="542" y="96"/>
                  </a:lnTo>
                  <a:lnTo>
                    <a:pt x="554" y="116"/>
                  </a:lnTo>
                  <a:lnTo>
                    <a:pt x="564" y="136"/>
                  </a:lnTo>
                  <a:lnTo>
                    <a:pt x="572" y="158"/>
                  </a:lnTo>
                  <a:lnTo>
                    <a:pt x="580" y="180"/>
                  </a:lnTo>
                  <a:lnTo>
                    <a:pt x="586" y="203"/>
                  </a:lnTo>
                  <a:lnTo>
                    <a:pt x="591" y="226"/>
                  </a:lnTo>
                  <a:lnTo>
                    <a:pt x="591" y="226"/>
                  </a:lnTo>
                  <a:close/>
                  <a:moveTo>
                    <a:pt x="393" y="46"/>
                  </a:moveTo>
                  <a:lnTo>
                    <a:pt x="393" y="46"/>
                  </a:lnTo>
                  <a:lnTo>
                    <a:pt x="407" y="41"/>
                  </a:lnTo>
                  <a:lnTo>
                    <a:pt x="419" y="38"/>
                  </a:lnTo>
                  <a:lnTo>
                    <a:pt x="432" y="35"/>
                  </a:lnTo>
                  <a:lnTo>
                    <a:pt x="444" y="35"/>
                  </a:lnTo>
                  <a:lnTo>
                    <a:pt x="455" y="35"/>
                  </a:lnTo>
                  <a:lnTo>
                    <a:pt x="466" y="38"/>
                  </a:lnTo>
                  <a:lnTo>
                    <a:pt x="476" y="41"/>
                  </a:lnTo>
                  <a:lnTo>
                    <a:pt x="487" y="45"/>
                  </a:lnTo>
                  <a:lnTo>
                    <a:pt x="487" y="45"/>
                  </a:lnTo>
                  <a:lnTo>
                    <a:pt x="448" y="89"/>
                  </a:lnTo>
                  <a:lnTo>
                    <a:pt x="411" y="134"/>
                  </a:lnTo>
                  <a:lnTo>
                    <a:pt x="374" y="179"/>
                  </a:lnTo>
                  <a:lnTo>
                    <a:pt x="338" y="226"/>
                  </a:lnTo>
                  <a:lnTo>
                    <a:pt x="268" y="319"/>
                  </a:lnTo>
                  <a:lnTo>
                    <a:pt x="232" y="365"/>
                  </a:lnTo>
                  <a:lnTo>
                    <a:pt x="195" y="411"/>
                  </a:lnTo>
                  <a:lnTo>
                    <a:pt x="195" y="411"/>
                  </a:lnTo>
                  <a:lnTo>
                    <a:pt x="209" y="392"/>
                  </a:lnTo>
                  <a:lnTo>
                    <a:pt x="223" y="371"/>
                  </a:lnTo>
                  <a:lnTo>
                    <a:pt x="238" y="350"/>
                  </a:lnTo>
                  <a:lnTo>
                    <a:pt x="250" y="329"/>
                  </a:lnTo>
                  <a:lnTo>
                    <a:pt x="275" y="283"/>
                  </a:lnTo>
                  <a:lnTo>
                    <a:pt x="300" y="235"/>
                  </a:lnTo>
                  <a:lnTo>
                    <a:pt x="345" y="138"/>
                  </a:lnTo>
                  <a:lnTo>
                    <a:pt x="369" y="91"/>
                  </a:lnTo>
                  <a:lnTo>
                    <a:pt x="393" y="46"/>
                  </a:lnTo>
                  <a:lnTo>
                    <a:pt x="393" y="46"/>
                  </a:lnTo>
                  <a:close/>
                  <a:moveTo>
                    <a:pt x="65" y="691"/>
                  </a:moveTo>
                  <a:lnTo>
                    <a:pt x="65" y="691"/>
                  </a:lnTo>
                  <a:lnTo>
                    <a:pt x="73" y="652"/>
                  </a:lnTo>
                  <a:lnTo>
                    <a:pt x="80" y="614"/>
                  </a:lnTo>
                  <a:lnTo>
                    <a:pt x="88" y="573"/>
                  </a:lnTo>
                  <a:lnTo>
                    <a:pt x="97" y="532"/>
                  </a:lnTo>
                  <a:lnTo>
                    <a:pt x="108" y="491"/>
                  </a:lnTo>
                  <a:lnTo>
                    <a:pt x="120" y="450"/>
                  </a:lnTo>
                  <a:lnTo>
                    <a:pt x="133" y="408"/>
                  </a:lnTo>
                  <a:lnTo>
                    <a:pt x="149" y="367"/>
                  </a:lnTo>
                  <a:lnTo>
                    <a:pt x="165" y="327"/>
                  </a:lnTo>
                  <a:lnTo>
                    <a:pt x="183" y="288"/>
                  </a:lnTo>
                  <a:lnTo>
                    <a:pt x="202" y="249"/>
                  </a:lnTo>
                  <a:lnTo>
                    <a:pt x="223" y="213"/>
                  </a:lnTo>
                  <a:lnTo>
                    <a:pt x="247" y="179"/>
                  </a:lnTo>
                  <a:lnTo>
                    <a:pt x="260" y="163"/>
                  </a:lnTo>
                  <a:lnTo>
                    <a:pt x="273" y="148"/>
                  </a:lnTo>
                  <a:lnTo>
                    <a:pt x="286" y="131"/>
                  </a:lnTo>
                  <a:lnTo>
                    <a:pt x="300" y="117"/>
                  </a:lnTo>
                  <a:lnTo>
                    <a:pt x="314" y="103"/>
                  </a:lnTo>
                  <a:lnTo>
                    <a:pt x="329" y="90"/>
                  </a:lnTo>
                  <a:lnTo>
                    <a:pt x="329" y="90"/>
                  </a:lnTo>
                  <a:lnTo>
                    <a:pt x="319" y="109"/>
                  </a:lnTo>
                  <a:lnTo>
                    <a:pt x="319" y="109"/>
                  </a:lnTo>
                  <a:lnTo>
                    <a:pt x="284" y="170"/>
                  </a:lnTo>
                  <a:lnTo>
                    <a:pt x="249" y="232"/>
                  </a:lnTo>
                  <a:lnTo>
                    <a:pt x="218" y="295"/>
                  </a:lnTo>
                  <a:lnTo>
                    <a:pt x="186" y="358"/>
                  </a:lnTo>
                  <a:lnTo>
                    <a:pt x="158" y="423"/>
                  </a:lnTo>
                  <a:lnTo>
                    <a:pt x="130" y="488"/>
                  </a:lnTo>
                  <a:lnTo>
                    <a:pt x="105" y="554"/>
                  </a:lnTo>
                  <a:lnTo>
                    <a:pt x="82" y="622"/>
                  </a:lnTo>
                  <a:lnTo>
                    <a:pt x="82" y="622"/>
                  </a:lnTo>
                  <a:lnTo>
                    <a:pt x="82" y="625"/>
                  </a:lnTo>
                  <a:lnTo>
                    <a:pt x="83" y="628"/>
                  </a:lnTo>
                  <a:lnTo>
                    <a:pt x="84" y="629"/>
                  </a:lnTo>
                  <a:lnTo>
                    <a:pt x="87" y="630"/>
                  </a:lnTo>
                  <a:lnTo>
                    <a:pt x="89" y="630"/>
                  </a:lnTo>
                  <a:lnTo>
                    <a:pt x="91" y="630"/>
                  </a:lnTo>
                  <a:lnTo>
                    <a:pt x="94" y="629"/>
                  </a:lnTo>
                  <a:lnTo>
                    <a:pt x="95" y="625"/>
                  </a:lnTo>
                  <a:lnTo>
                    <a:pt x="95" y="625"/>
                  </a:lnTo>
                  <a:lnTo>
                    <a:pt x="120" y="559"/>
                  </a:lnTo>
                  <a:lnTo>
                    <a:pt x="147" y="493"/>
                  </a:lnTo>
                  <a:lnTo>
                    <a:pt x="147" y="493"/>
                  </a:lnTo>
                  <a:lnTo>
                    <a:pt x="151" y="495"/>
                  </a:lnTo>
                  <a:lnTo>
                    <a:pt x="156" y="495"/>
                  </a:lnTo>
                  <a:lnTo>
                    <a:pt x="159" y="494"/>
                  </a:lnTo>
                  <a:lnTo>
                    <a:pt x="164" y="491"/>
                  </a:lnTo>
                  <a:lnTo>
                    <a:pt x="164" y="491"/>
                  </a:lnTo>
                  <a:lnTo>
                    <a:pt x="205" y="445"/>
                  </a:lnTo>
                  <a:lnTo>
                    <a:pt x="243" y="399"/>
                  </a:lnTo>
                  <a:lnTo>
                    <a:pt x="281" y="352"/>
                  </a:lnTo>
                  <a:lnTo>
                    <a:pt x="318" y="303"/>
                  </a:lnTo>
                  <a:lnTo>
                    <a:pt x="318" y="303"/>
                  </a:lnTo>
                  <a:lnTo>
                    <a:pt x="353" y="257"/>
                  </a:lnTo>
                  <a:lnTo>
                    <a:pt x="390" y="209"/>
                  </a:lnTo>
                  <a:lnTo>
                    <a:pt x="426" y="162"/>
                  </a:lnTo>
                  <a:lnTo>
                    <a:pt x="463" y="116"/>
                  </a:lnTo>
                  <a:lnTo>
                    <a:pt x="463" y="116"/>
                  </a:lnTo>
                  <a:lnTo>
                    <a:pt x="424" y="193"/>
                  </a:lnTo>
                  <a:lnTo>
                    <a:pt x="384" y="271"/>
                  </a:lnTo>
                  <a:lnTo>
                    <a:pt x="384" y="271"/>
                  </a:lnTo>
                  <a:lnTo>
                    <a:pt x="369" y="299"/>
                  </a:lnTo>
                  <a:lnTo>
                    <a:pt x="352" y="327"/>
                  </a:lnTo>
                  <a:lnTo>
                    <a:pt x="352" y="327"/>
                  </a:lnTo>
                  <a:lnTo>
                    <a:pt x="310" y="382"/>
                  </a:lnTo>
                  <a:lnTo>
                    <a:pt x="269" y="439"/>
                  </a:lnTo>
                  <a:lnTo>
                    <a:pt x="232" y="498"/>
                  </a:lnTo>
                  <a:lnTo>
                    <a:pt x="195" y="559"/>
                  </a:lnTo>
                  <a:lnTo>
                    <a:pt x="161" y="619"/>
                  </a:lnTo>
                  <a:lnTo>
                    <a:pt x="130" y="683"/>
                  </a:lnTo>
                  <a:lnTo>
                    <a:pt x="101" y="747"/>
                  </a:lnTo>
                  <a:lnTo>
                    <a:pt x="74" y="812"/>
                  </a:lnTo>
                  <a:lnTo>
                    <a:pt x="74" y="812"/>
                  </a:lnTo>
                  <a:lnTo>
                    <a:pt x="73" y="818"/>
                  </a:lnTo>
                  <a:lnTo>
                    <a:pt x="75" y="823"/>
                  </a:lnTo>
                  <a:lnTo>
                    <a:pt x="78" y="827"/>
                  </a:lnTo>
                  <a:lnTo>
                    <a:pt x="83" y="830"/>
                  </a:lnTo>
                  <a:lnTo>
                    <a:pt x="88" y="831"/>
                  </a:lnTo>
                  <a:lnTo>
                    <a:pt x="94" y="831"/>
                  </a:lnTo>
                  <a:lnTo>
                    <a:pt x="98" y="829"/>
                  </a:lnTo>
                  <a:lnTo>
                    <a:pt x="102" y="824"/>
                  </a:lnTo>
                  <a:lnTo>
                    <a:pt x="102" y="824"/>
                  </a:lnTo>
                  <a:lnTo>
                    <a:pt x="135" y="762"/>
                  </a:lnTo>
                  <a:lnTo>
                    <a:pt x="168" y="701"/>
                  </a:lnTo>
                  <a:lnTo>
                    <a:pt x="239" y="581"/>
                  </a:lnTo>
                  <a:lnTo>
                    <a:pt x="309" y="461"/>
                  </a:lnTo>
                  <a:lnTo>
                    <a:pt x="344" y="400"/>
                  </a:lnTo>
                  <a:lnTo>
                    <a:pt x="378" y="340"/>
                  </a:lnTo>
                  <a:lnTo>
                    <a:pt x="378" y="340"/>
                  </a:lnTo>
                  <a:lnTo>
                    <a:pt x="427" y="279"/>
                  </a:lnTo>
                  <a:lnTo>
                    <a:pt x="427" y="279"/>
                  </a:lnTo>
                  <a:lnTo>
                    <a:pt x="448" y="254"/>
                  </a:lnTo>
                  <a:lnTo>
                    <a:pt x="463" y="239"/>
                  </a:lnTo>
                  <a:lnTo>
                    <a:pt x="468" y="234"/>
                  </a:lnTo>
                  <a:lnTo>
                    <a:pt x="473" y="232"/>
                  </a:lnTo>
                  <a:lnTo>
                    <a:pt x="475" y="231"/>
                  </a:lnTo>
                  <a:lnTo>
                    <a:pt x="476" y="232"/>
                  </a:lnTo>
                  <a:lnTo>
                    <a:pt x="476" y="235"/>
                  </a:lnTo>
                  <a:lnTo>
                    <a:pt x="476" y="239"/>
                  </a:lnTo>
                  <a:lnTo>
                    <a:pt x="472" y="252"/>
                  </a:lnTo>
                  <a:lnTo>
                    <a:pt x="465" y="268"/>
                  </a:lnTo>
                  <a:lnTo>
                    <a:pt x="454" y="288"/>
                  </a:lnTo>
                  <a:lnTo>
                    <a:pt x="431" y="334"/>
                  </a:lnTo>
                  <a:lnTo>
                    <a:pt x="405" y="381"/>
                  </a:lnTo>
                  <a:lnTo>
                    <a:pt x="370" y="443"/>
                  </a:lnTo>
                  <a:lnTo>
                    <a:pt x="370" y="443"/>
                  </a:lnTo>
                  <a:lnTo>
                    <a:pt x="338" y="498"/>
                  </a:lnTo>
                  <a:lnTo>
                    <a:pt x="307" y="553"/>
                  </a:lnTo>
                  <a:lnTo>
                    <a:pt x="307" y="553"/>
                  </a:lnTo>
                  <a:lnTo>
                    <a:pt x="276" y="598"/>
                  </a:lnTo>
                  <a:lnTo>
                    <a:pt x="246" y="644"/>
                  </a:lnTo>
                  <a:lnTo>
                    <a:pt x="216" y="691"/>
                  </a:lnTo>
                  <a:lnTo>
                    <a:pt x="188" y="739"/>
                  </a:lnTo>
                  <a:lnTo>
                    <a:pt x="133" y="835"/>
                  </a:lnTo>
                  <a:lnTo>
                    <a:pt x="80" y="932"/>
                  </a:lnTo>
                  <a:lnTo>
                    <a:pt x="80" y="932"/>
                  </a:lnTo>
                  <a:lnTo>
                    <a:pt x="81" y="933"/>
                  </a:lnTo>
                  <a:lnTo>
                    <a:pt x="81" y="933"/>
                  </a:lnTo>
                  <a:lnTo>
                    <a:pt x="62" y="966"/>
                  </a:lnTo>
                  <a:lnTo>
                    <a:pt x="43" y="1000"/>
                  </a:lnTo>
                  <a:lnTo>
                    <a:pt x="43" y="1000"/>
                  </a:lnTo>
                  <a:lnTo>
                    <a:pt x="43" y="954"/>
                  </a:lnTo>
                  <a:lnTo>
                    <a:pt x="44" y="910"/>
                  </a:lnTo>
                  <a:lnTo>
                    <a:pt x="47" y="865"/>
                  </a:lnTo>
                  <a:lnTo>
                    <a:pt x="50" y="823"/>
                  </a:lnTo>
                  <a:lnTo>
                    <a:pt x="54" y="783"/>
                  </a:lnTo>
                  <a:lnTo>
                    <a:pt x="57" y="747"/>
                  </a:lnTo>
                  <a:lnTo>
                    <a:pt x="65" y="691"/>
                  </a:lnTo>
                  <a:lnTo>
                    <a:pt x="65" y="691"/>
                  </a:lnTo>
                  <a:close/>
                  <a:moveTo>
                    <a:pt x="67" y="1088"/>
                  </a:moveTo>
                  <a:lnTo>
                    <a:pt x="67" y="1088"/>
                  </a:lnTo>
                  <a:lnTo>
                    <a:pt x="53" y="1112"/>
                  </a:lnTo>
                  <a:lnTo>
                    <a:pt x="53" y="1112"/>
                  </a:lnTo>
                  <a:lnTo>
                    <a:pt x="49" y="1089"/>
                  </a:lnTo>
                  <a:lnTo>
                    <a:pt x="47" y="1065"/>
                  </a:lnTo>
                  <a:lnTo>
                    <a:pt x="44" y="1040"/>
                  </a:lnTo>
                  <a:lnTo>
                    <a:pt x="43" y="1015"/>
                  </a:lnTo>
                  <a:lnTo>
                    <a:pt x="43" y="1015"/>
                  </a:lnTo>
                  <a:lnTo>
                    <a:pt x="46" y="1018"/>
                  </a:lnTo>
                  <a:lnTo>
                    <a:pt x="49" y="1021"/>
                  </a:lnTo>
                  <a:lnTo>
                    <a:pt x="53" y="1023"/>
                  </a:lnTo>
                  <a:lnTo>
                    <a:pt x="56" y="1024"/>
                  </a:lnTo>
                  <a:lnTo>
                    <a:pt x="61" y="1024"/>
                  </a:lnTo>
                  <a:lnTo>
                    <a:pt x="64" y="1023"/>
                  </a:lnTo>
                  <a:lnTo>
                    <a:pt x="68" y="1020"/>
                  </a:lnTo>
                  <a:lnTo>
                    <a:pt x="70" y="1016"/>
                  </a:lnTo>
                  <a:lnTo>
                    <a:pt x="70" y="1016"/>
                  </a:lnTo>
                  <a:lnTo>
                    <a:pt x="96" y="971"/>
                  </a:lnTo>
                  <a:lnTo>
                    <a:pt x="122" y="924"/>
                  </a:lnTo>
                  <a:lnTo>
                    <a:pt x="150" y="877"/>
                  </a:lnTo>
                  <a:lnTo>
                    <a:pt x="179" y="830"/>
                  </a:lnTo>
                  <a:lnTo>
                    <a:pt x="240" y="734"/>
                  </a:lnTo>
                  <a:lnTo>
                    <a:pt x="302" y="640"/>
                  </a:lnTo>
                  <a:lnTo>
                    <a:pt x="422" y="461"/>
                  </a:lnTo>
                  <a:lnTo>
                    <a:pt x="476" y="381"/>
                  </a:lnTo>
                  <a:lnTo>
                    <a:pt x="523" y="307"/>
                  </a:lnTo>
                  <a:lnTo>
                    <a:pt x="523" y="307"/>
                  </a:lnTo>
                  <a:lnTo>
                    <a:pt x="465" y="403"/>
                  </a:lnTo>
                  <a:lnTo>
                    <a:pt x="406" y="498"/>
                  </a:lnTo>
                  <a:lnTo>
                    <a:pt x="349" y="594"/>
                  </a:lnTo>
                  <a:lnTo>
                    <a:pt x="293" y="690"/>
                  </a:lnTo>
                  <a:lnTo>
                    <a:pt x="181" y="884"/>
                  </a:lnTo>
                  <a:lnTo>
                    <a:pt x="71" y="1079"/>
                  </a:lnTo>
                  <a:lnTo>
                    <a:pt x="71" y="1079"/>
                  </a:lnTo>
                  <a:lnTo>
                    <a:pt x="67" y="1088"/>
                  </a:lnTo>
                  <a:lnTo>
                    <a:pt x="67" y="1088"/>
                  </a:lnTo>
                  <a:lnTo>
                    <a:pt x="67" y="1088"/>
                  </a:lnTo>
                  <a:lnTo>
                    <a:pt x="67" y="1088"/>
                  </a:lnTo>
                  <a:close/>
                  <a:moveTo>
                    <a:pt x="403" y="573"/>
                  </a:moveTo>
                  <a:lnTo>
                    <a:pt x="403" y="573"/>
                  </a:lnTo>
                  <a:lnTo>
                    <a:pt x="497" y="413"/>
                  </a:lnTo>
                  <a:lnTo>
                    <a:pt x="545" y="334"/>
                  </a:lnTo>
                  <a:lnTo>
                    <a:pt x="595" y="254"/>
                  </a:lnTo>
                  <a:lnTo>
                    <a:pt x="595" y="254"/>
                  </a:lnTo>
                  <a:lnTo>
                    <a:pt x="597" y="279"/>
                  </a:lnTo>
                  <a:lnTo>
                    <a:pt x="597" y="301"/>
                  </a:lnTo>
                  <a:lnTo>
                    <a:pt x="597" y="301"/>
                  </a:lnTo>
                  <a:lnTo>
                    <a:pt x="595" y="320"/>
                  </a:lnTo>
                  <a:lnTo>
                    <a:pt x="591" y="338"/>
                  </a:lnTo>
                  <a:lnTo>
                    <a:pt x="591" y="338"/>
                  </a:lnTo>
                  <a:lnTo>
                    <a:pt x="542" y="396"/>
                  </a:lnTo>
                  <a:lnTo>
                    <a:pt x="494" y="454"/>
                  </a:lnTo>
                  <a:lnTo>
                    <a:pt x="447" y="513"/>
                  </a:lnTo>
                  <a:lnTo>
                    <a:pt x="403" y="573"/>
                  </a:lnTo>
                  <a:lnTo>
                    <a:pt x="403" y="5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1"/>
            <p:cNvSpPr>
              <a:spLocks/>
            </p:cNvSpPr>
            <p:nvPr/>
          </p:nvSpPr>
          <p:spPr bwMode="auto">
            <a:xfrm>
              <a:off x="4400551" y="3125788"/>
              <a:ext cx="19050" cy="20638"/>
            </a:xfrm>
            <a:custGeom>
              <a:avLst/>
              <a:gdLst>
                <a:gd name="T0" fmla="*/ 76 w 76"/>
                <a:gd name="T1" fmla="*/ 0 h 79"/>
                <a:gd name="T2" fmla="*/ 76 w 76"/>
                <a:gd name="T3" fmla="*/ 0 h 79"/>
                <a:gd name="T4" fmla="*/ 48 w 76"/>
                <a:gd name="T5" fmla="*/ 28 h 79"/>
                <a:gd name="T6" fmla="*/ 48 w 76"/>
                <a:gd name="T7" fmla="*/ 28 h 79"/>
                <a:gd name="T8" fmla="*/ 24 w 76"/>
                <a:gd name="T9" fmla="*/ 54 h 79"/>
                <a:gd name="T10" fmla="*/ 0 w 76"/>
                <a:gd name="T11" fmla="*/ 79 h 79"/>
                <a:gd name="T12" fmla="*/ 0 w 76"/>
                <a:gd name="T13" fmla="*/ 79 h 79"/>
                <a:gd name="T14" fmla="*/ 37 w 76"/>
                <a:gd name="T15" fmla="*/ 40 h 79"/>
                <a:gd name="T16" fmla="*/ 76 w 76"/>
                <a:gd name="T17" fmla="*/ 0 h 79"/>
                <a:gd name="T18" fmla="*/ 76 w 76"/>
                <a:gd name="T19"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79">
                  <a:moveTo>
                    <a:pt x="76" y="0"/>
                  </a:moveTo>
                  <a:lnTo>
                    <a:pt x="76" y="0"/>
                  </a:lnTo>
                  <a:lnTo>
                    <a:pt x="48" y="28"/>
                  </a:lnTo>
                  <a:lnTo>
                    <a:pt x="48" y="28"/>
                  </a:lnTo>
                  <a:lnTo>
                    <a:pt x="24" y="54"/>
                  </a:lnTo>
                  <a:lnTo>
                    <a:pt x="0" y="79"/>
                  </a:lnTo>
                  <a:lnTo>
                    <a:pt x="0" y="79"/>
                  </a:lnTo>
                  <a:lnTo>
                    <a:pt x="37" y="40"/>
                  </a:lnTo>
                  <a:lnTo>
                    <a:pt x="76" y="0"/>
                  </a:lnTo>
                  <a:lnTo>
                    <a:pt x="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2"/>
            <p:cNvSpPr>
              <a:spLocks/>
            </p:cNvSpPr>
            <p:nvPr/>
          </p:nvSpPr>
          <p:spPr bwMode="auto">
            <a:xfrm>
              <a:off x="3759201" y="4403725"/>
              <a:ext cx="23813" cy="23813"/>
            </a:xfrm>
            <a:custGeom>
              <a:avLst/>
              <a:gdLst>
                <a:gd name="T0" fmla="*/ 54 w 92"/>
                <a:gd name="T1" fmla="*/ 42 h 88"/>
                <a:gd name="T2" fmla="*/ 54 w 92"/>
                <a:gd name="T3" fmla="*/ 42 h 88"/>
                <a:gd name="T4" fmla="*/ 92 w 92"/>
                <a:gd name="T5" fmla="*/ 0 h 88"/>
                <a:gd name="T6" fmla="*/ 92 w 92"/>
                <a:gd name="T7" fmla="*/ 0 h 88"/>
                <a:gd name="T8" fmla="*/ 44 w 92"/>
                <a:gd name="T9" fmla="*/ 45 h 88"/>
                <a:gd name="T10" fmla="*/ 0 w 92"/>
                <a:gd name="T11" fmla="*/ 88 h 88"/>
                <a:gd name="T12" fmla="*/ 0 w 92"/>
                <a:gd name="T13" fmla="*/ 88 h 88"/>
                <a:gd name="T14" fmla="*/ 54 w 92"/>
                <a:gd name="T15" fmla="*/ 42 h 88"/>
                <a:gd name="T16" fmla="*/ 54 w 92"/>
                <a:gd name="T17" fmla="*/ 4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88">
                  <a:moveTo>
                    <a:pt x="54" y="42"/>
                  </a:moveTo>
                  <a:lnTo>
                    <a:pt x="54" y="42"/>
                  </a:lnTo>
                  <a:lnTo>
                    <a:pt x="92" y="0"/>
                  </a:lnTo>
                  <a:lnTo>
                    <a:pt x="92" y="0"/>
                  </a:lnTo>
                  <a:lnTo>
                    <a:pt x="44" y="45"/>
                  </a:lnTo>
                  <a:lnTo>
                    <a:pt x="0" y="88"/>
                  </a:lnTo>
                  <a:lnTo>
                    <a:pt x="0" y="88"/>
                  </a:lnTo>
                  <a:lnTo>
                    <a:pt x="54" y="42"/>
                  </a:lnTo>
                  <a:lnTo>
                    <a:pt x="54"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3"/>
            <p:cNvSpPr>
              <a:spLocks/>
            </p:cNvSpPr>
            <p:nvPr/>
          </p:nvSpPr>
          <p:spPr bwMode="auto">
            <a:xfrm>
              <a:off x="3697288" y="4427538"/>
              <a:ext cx="61913" cy="74613"/>
            </a:xfrm>
            <a:custGeom>
              <a:avLst/>
              <a:gdLst>
                <a:gd name="T0" fmla="*/ 1 w 231"/>
                <a:gd name="T1" fmla="*/ 265 h 280"/>
                <a:gd name="T2" fmla="*/ 1 w 231"/>
                <a:gd name="T3" fmla="*/ 265 h 280"/>
                <a:gd name="T4" fmla="*/ 0 w 231"/>
                <a:gd name="T5" fmla="*/ 269 h 280"/>
                <a:gd name="T6" fmla="*/ 1 w 231"/>
                <a:gd name="T7" fmla="*/ 273 h 280"/>
                <a:gd name="T8" fmla="*/ 4 w 231"/>
                <a:gd name="T9" fmla="*/ 276 h 280"/>
                <a:gd name="T10" fmla="*/ 6 w 231"/>
                <a:gd name="T11" fmla="*/ 279 h 280"/>
                <a:gd name="T12" fmla="*/ 10 w 231"/>
                <a:gd name="T13" fmla="*/ 280 h 280"/>
                <a:gd name="T14" fmla="*/ 13 w 231"/>
                <a:gd name="T15" fmla="*/ 280 h 280"/>
                <a:gd name="T16" fmla="*/ 17 w 231"/>
                <a:gd name="T17" fmla="*/ 279 h 280"/>
                <a:gd name="T18" fmla="*/ 19 w 231"/>
                <a:gd name="T19" fmla="*/ 275 h 280"/>
                <a:gd name="T20" fmla="*/ 19 w 231"/>
                <a:gd name="T21" fmla="*/ 275 h 280"/>
                <a:gd name="T22" fmla="*/ 39 w 231"/>
                <a:gd name="T23" fmla="*/ 239 h 280"/>
                <a:gd name="T24" fmla="*/ 61 w 231"/>
                <a:gd name="T25" fmla="*/ 204 h 280"/>
                <a:gd name="T26" fmla="*/ 85 w 231"/>
                <a:gd name="T27" fmla="*/ 169 h 280"/>
                <a:gd name="T28" fmla="*/ 110 w 231"/>
                <a:gd name="T29" fmla="*/ 135 h 280"/>
                <a:gd name="T30" fmla="*/ 138 w 231"/>
                <a:gd name="T31" fmla="*/ 101 h 280"/>
                <a:gd name="T32" fmla="*/ 168 w 231"/>
                <a:gd name="T33" fmla="*/ 67 h 280"/>
                <a:gd name="T34" fmla="*/ 198 w 231"/>
                <a:gd name="T35" fmla="*/ 34 h 280"/>
                <a:gd name="T36" fmla="*/ 231 w 231"/>
                <a:gd name="T37" fmla="*/ 0 h 280"/>
                <a:gd name="T38" fmla="*/ 231 w 231"/>
                <a:gd name="T39" fmla="*/ 0 h 280"/>
                <a:gd name="T40" fmla="*/ 197 w 231"/>
                <a:gd name="T41" fmla="*/ 29 h 280"/>
                <a:gd name="T42" fmla="*/ 164 w 231"/>
                <a:gd name="T43" fmla="*/ 59 h 280"/>
                <a:gd name="T44" fmla="*/ 133 w 231"/>
                <a:gd name="T45" fmla="*/ 89 h 280"/>
                <a:gd name="T46" fmla="*/ 102 w 231"/>
                <a:gd name="T47" fmla="*/ 121 h 280"/>
                <a:gd name="T48" fmla="*/ 74 w 231"/>
                <a:gd name="T49" fmla="*/ 153 h 280"/>
                <a:gd name="T50" fmla="*/ 61 w 231"/>
                <a:gd name="T51" fmla="*/ 170 h 280"/>
                <a:gd name="T52" fmla="*/ 47 w 231"/>
                <a:gd name="T53" fmla="*/ 189 h 280"/>
                <a:gd name="T54" fmla="*/ 35 w 231"/>
                <a:gd name="T55" fmla="*/ 206 h 280"/>
                <a:gd name="T56" fmla="*/ 24 w 231"/>
                <a:gd name="T57" fmla="*/ 225 h 280"/>
                <a:gd name="T58" fmla="*/ 12 w 231"/>
                <a:gd name="T59" fmla="*/ 245 h 280"/>
                <a:gd name="T60" fmla="*/ 1 w 231"/>
                <a:gd name="T61" fmla="*/ 265 h 280"/>
                <a:gd name="T62" fmla="*/ 1 w 231"/>
                <a:gd name="T63" fmla="*/ 26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1" h="280">
                  <a:moveTo>
                    <a:pt x="1" y="265"/>
                  </a:moveTo>
                  <a:lnTo>
                    <a:pt x="1" y="265"/>
                  </a:lnTo>
                  <a:lnTo>
                    <a:pt x="0" y="269"/>
                  </a:lnTo>
                  <a:lnTo>
                    <a:pt x="1" y="273"/>
                  </a:lnTo>
                  <a:lnTo>
                    <a:pt x="4" y="276"/>
                  </a:lnTo>
                  <a:lnTo>
                    <a:pt x="6" y="279"/>
                  </a:lnTo>
                  <a:lnTo>
                    <a:pt x="10" y="280"/>
                  </a:lnTo>
                  <a:lnTo>
                    <a:pt x="13" y="280"/>
                  </a:lnTo>
                  <a:lnTo>
                    <a:pt x="17" y="279"/>
                  </a:lnTo>
                  <a:lnTo>
                    <a:pt x="19" y="275"/>
                  </a:lnTo>
                  <a:lnTo>
                    <a:pt x="19" y="275"/>
                  </a:lnTo>
                  <a:lnTo>
                    <a:pt x="39" y="239"/>
                  </a:lnTo>
                  <a:lnTo>
                    <a:pt x="61" y="204"/>
                  </a:lnTo>
                  <a:lnTo>
                    <a:pt x="85" y="169"/>
                  </a:lnTo>
                  <a:lnTo>
                    <a:pt x="110" y="135"/>
                  </a:lnTo>
                  <a:lnTo>
                    <a:pt x="138" y="101"/>
                  </a:lnTo>
                  <a:lnTo>
                    <a:pt x="168" y="67"/>
                  </a:lnTo>
                  <a:lnTo>
                    <a:pt x="198" y="34"/>
                  </a:lnTo>
                  <a:lnTo>
                    <a:pt x="231" y="0"/>
                  </a:lnTo>
                  <a:lnTo>
                    <a:pt x="231" y="0"/>
                  </a:lnTo>
                  <a:lnTo>
                    <a:pt x="197" y="29"/>
                  </a:lnTo>
                  <a:lnTo>
                    <a:pt x="164" y="59"/>
                  </a:lnTo>
                  <a:lnTo>
                    <a:pt x="133" y="89"/>
                  </a:lnTo>
                  <a:lnTo>
                    <a:pt x="102" y="121"/>
                  </a:lnTo>
                  <a:lnTo>
                    <a:pt x="74" y="153"/>
                  </a:lnTo>
                  <a:lnTo>
                    <a:pt x="61" y="170"/>
                  </a:lnTo>
                  <a:lnTo>
                    <a:pt x="47" y="189"/>
                  </a:lnTo>
                  <a:lnTo>
                    <a:pt x="35" y="206"/>
                  </a:lnTo>
                  <a:lnTo>
                    <a:pt x="24" y="225"/>
                  </a:lnTo>
                  <a:lnTo>
                    <a:pt x="12" y="245"/>
                  </a:lnTo>
                  <a:lnTo>
                    <a:pt x="1" y="265"/>
                  </a:lnTo>
                  <a:lnTo>
                    <a:pt x="1" y="2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4"/>
            <p:cNvSpPr>
              <a:spLocks/>
            </p:cNvSpPr>
            <p:nvPr/>
          </p:nvSpPr>
          <p:spPr bwMode="auto">
            <a:xfrm>
              <a:off x="3700463" y="4510088"/>
              <a:ext cx="9525" cy="14288"/>
            </a:xfrm>
            <a:custGeom>
              <a:avLst/>
              <a:gdLst>
                <a:gd name="T0" fmla="*/ 18 w 34"/>
                <a:gd name="T1" fmla="*/ 51 h 54"/>
                <a:gd name="T2" fmla="*/ 18 w 34"/>
                <a:gd name="T3" fmla="*/ 51 h 54"/>
                <a:gd name="T4" fmla="*/ 27 w 34"/>
                <a:gd name="T5" fmla="*/ 37 h 54"/>
                <a:gd name="T6" fmla="*/ 30 w 34"/>
                <a:gd name="T7" fmla="*/ 30 h 54"/>
                <a:gd name="T8" fmla="*/ 32 w 34"/>
                <a:gd name="T9" fmla="*/ 21 h 54"/>
                <a:gd name="T10" fmla="*/ 34 w 34"/>
                <a:gd name="T11" fmla="*/ 4 h 54"/>
                <a:gd name="T12" fmla="*/ 34 w 34"/>
                <a:gd name="T13" fmla="*/ 4 h 54"/>
                <a:gd name="T14" fmla="*/ 34 w 34"/>
                <a:gd name="T15" fmla="*/ 2 h 54"/>
                <a:gd name="T16" fmla="*/ 33 w 34"/>
                <a:gd name="T17" fmla="*/ 0 h 54"/>
                <a:gd name="T18" fmla="*/ 33 w 34"/>
                <a:gd name="T19" fmla="*/ 0 h 54"/>
                <a:gd name="T20" fmla="*/ 18 w 34"/>
                <a:gd name="T21" fmla="*/ 21 h 54"/>
                <a:gd name="T22" fmla="*/ 2 w 34"/>
                <a:gd name="T23" fmla="*/ 43 h 54"/>
                <a:gd name="T24" fmla="*/ 2 w 34"/>
                <a:gd name="T25" fmla="*/ 43 h 54"/>
                <a:gd name="T26" fmla="*/ 0 w 34"/>
                <a:gd name="T27" fmla="*/ 45 h 54"/>
                <a:gd name="T28" fmla="*/ 0 w 34"/>
                <a:gd name="T29" fmla="*/ 48 h 54"/>
                <a:gd name="T30" fmla="*/ 2 w 34"/>
                <a:gd name="T31" fmla="*/ 52 h 54"/>
                <a:gd name="T32" fmla="*/ 5 w 34"/>
                <a:gd name="T33" fmla="*/ 53 h 54"/>
                <a:gd name="T34" fmla="*/ 8 w 34"/>
                <a:gd name="T35" fmla="*/ 54 h 54"/>
                <a:gd name="T36" fmla="*/ 11 w 34"/>
                <a:gd name="T37" fmla="*/ 54 h 54"/>
                <a:gd name="T38" fmla="*/ 14 w 34"/>
                <a:gd name="T39" fmla="*/ 53 h 54"/>
                <a:gd name="T40" fmla="*/ 18 w 34"/>
                <a:gd name="T41" fmla="*/ 51 h 54"/>
                <a:gd name="T42" fmla="*/ 18 w 34"/>
                <a:gd name="T43" fmla="*/ 5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54">
                  <a:moveTo>
                    <a:pt x="18" y="51"/>
                  </a:moveTo>
                  <a:lnTo>
                    <a:pt x="18" y="51"/>
                  </a:lnTo>
                  <a:lnTo>
                    <a:pt x="27" y="37"/>
                  </a:lnTo>
                  <a:lnTo>
                    <a:pt x="30" y="30"/>
                  </a:lnTo>
                  <a:lnTo>
                    <a:pt x="32" y="21"/>
                  </a:lnTo>
                  <a:lnTo>
                    <a:pt x="34" y="4"/>
                  </a:lnTo>
                  <a:lnTo>
                    <a:pt x="34" y="4"/>
                  </a:lnTo>
                  <a:lnTo>
                    <a:pt x="34" y="2"/>
                  </a:lnTo>
                  <a:lnTo>
                    <a:pt x="33" y="0"/>
                  </a:lnTo>
                  <a:lnTo>
                    <a:pt x="33" y="0"/>
                  </a:lnTo>
                  <a:lnTo>
                    <a:pt x="18" y="21"/>
                  </a:lnTo>
                  <a:lnTo>
                    <a:pt x="2" y="43"/>
                  </a:lnTo>
                  <a:lnTo>
                    <a:pt x="2" y="43"/>
                  </a:lnTo>
                  <a:lnTo>
                    <a:pt x="0" y="45"/>
                  </a:lnTo>
                  <a:lnTo>
                    <a:pt x="0" y="48"/>
                  </a:lnTo>
                  <a:lnTo>
                    <a:pt x="2" y="52"/>
                  </a:lnTo>
                  <a:lnTo>
                    <a:pt x="5" y="53"/>
                  </a:lnTo>
                  <a:lnTo>
                    <a:pt x="8" y="54"/>
                  </a:lnTo>
                  <a:lnTo>
                    <a:pt x="11" y="54"/>
                  </a:lnTo>
                  <a:lnTo>
                    <a:pt x="14" y="53"/>
                  </a:lnTo>
                  <a:lnTo>
                    <a:pt x="18" y="51"/>
                  </a:lnTo>
                  <a:lnTo>
                    <a:pt x="18"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5"/>
            <p:cNvSpPr>
              <a:spLocks/>
            </p:cNvSpPr>
            <p:nvPr/>
          </p:nvSpPr>
          <p:spPr bwMode="auto">
            <a:xfrm>
              <a:off x="4618038" y="3503613"/>
              <a:ext cx="6350" cy="6350"/>
            </a:xfrm>
            <a:custGeom>
              <a:avLst/>
              <a:gdLst>
                <a:gd name="T0" fmla="*/ 0 w 25"/>
                <a:gd name="T1" fmla="*/ 24 h 24"/>
                <a:gd name="T2" fmla="*/ 0 w 25"/>
                <a:gd name="T3" fmla="*/ 24 h 24"/>
                <a:gd name="T4" fmla="*/ 17 w 25"/>
                <a:gd name="T5" fmla="*/ 12 h 24"/>
                <a:gd name="T6" fmla="*/ 17 w 25"/>
                <a:gd name="T7" fmla="*/ 12 h 24"/>
                <a:gd name="T8" fmla="*/ 24 w 25"/>
                <a:gd name="T9" fmla="*/ 3 h 24"/>
                <a:gd name="T10" fmla="*/ 25 w 25"/>
                <a:gd name="T11" fmla="*/ 0 h 24"/>
                <a:gd name="T12" fmla="*/ 25 w 25"/>
                <a:gd name="T13" fmla="*/ 0 h 24"/>
                <a:gd name="T14" fmla="*/ 17 w 25"/>
                <a:gd name="T15" fmla="*/ 6 h 24"/>
                <a:gd name="T16" fmla="*/ 0 w 25"/>
                <a:gd name="T17" fmla="*/ 24 h 24"/>
                <a:gd name="T18" fmla="*/ 0 w 25"/>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4">
                  <a:moveTo>
                    <a:pt x="0" y="24"/>
                  </a:moveTo>
                  <a:lnTo>
                    <a:pt x="0" y="24"/>
                  </a:lnTo>
                  <a:lnTo>
                    <a:pt x="17" y="12"/>
                  </a:lnTo>
                  <a:lnTo>
                    <a:pt x="17" y="12"/>
                  </a:lnTo>
                  <a:lnTo>
                    <a:pt x="24" y="3"/>
                  </a:lnTo>
                  <a:lnTo>
                    <a:pt x="25" y="0"/>
                  </a:lnTo>
                  <a:lnTo>
                    <a:pt x="25" y="0"/>
                  </a:lnTo>
                  <a:lnTo>
                    <a:pt x="17" y="6"/>
                  </a:lnTo>
                  <a:lnTo>
                    <a:pt x="0" y="24"/>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6"/>
            <p:cNvSpPr>
              <a:spLocks/>
            </p:cNvSpPr>
            <p:nvPr/>
          </p:nvSpPr>
          <p:spPr bwMode="auto">
            <a:xfrm>
              <a:off x="5480051" y="1639888"/>
              <a:ext cx="6350" cy="6350"/>
            </a:xfrm>
            <a:custGeom>
              <a:avLst/>
              <a:gdLst>
                <a:gd name="T0" fmla="*/ 13 w 25"/>
                <a:gd name="T1" fmla="*/ 26 h 26"/>
                <a:gd name="T2" fmla="*/ 13 w 25"/>
                <a:gd name="T3" fmla="*/ 26 h 26"/>
                <a:gd name="T4" fmla="*/ 18 w 25"/>
                <a:gd name="T5" fmla="*/ 25 h 26"/>
                <a:gd name="T6" fmla="*/ 22 w 25"/>
                <a:gd name="T7" fmla="*/ 23 h 26"/>
                <a:gd name="T8" fmla="*/ 25 w 25"/>
                <a:gd name="T9" fmla="*/ 18 h 26"/>
                <a:gd name="T10" fmla="*/ 25 w 25"/>
                <a:gd name="T11" fmla="*/ 13 h 26"/>
                <a:gd name="T12" fmla="*/ 25 w 25"/>
                <a:gd name="T13" fmla="*/ 13 h 26"/>
                <a:gd name="T14" fmla="*/ 25 w 25"/>
                <a:gd name="T15" fmla="*/ 11 h 26"/>
                <a:gd name="T16" fmla="*/ 24 w 25"/>
                <a:gd name="T17" fmla="*/ 9 h 26"/>
                <a:gd name="T18" fmla="*/ 24 w 25"/>
                <a:gd name="T19" fmla="*/ 9 h 26"/>
                <a:gd name="T20" fmla="*/ 22 w 25"/>
                <a:gd name="T21" fmla="*/ 6 h 26"/>
                <a:gd name="T22" fmla="*/ 20 w 25"/>
                <a:gd name="T23" fmla="*/ 3 h 26"/>
                <a:gd name="T24" fmla="*/ 17 w 25"/>
                <a:gd name="T25" fmla="*/ 2 h 26"/>
                <a:gd name="T26" fmla="*/ 13 w 25"/>
                <a:gd name="T27" fmla="*/ 0 h 26"/>
                <a:gd name="T28" fmla="*/ 13 w 25"/>
                <a:gd name="T29" fmla="*/ 0 h 26"/>
                <a:gd name="T30" fmla="*/ 8 w 25"/>
                <a:gd name="T31" fmla="*/ 2 h 26"/>
                <a:gd name="T32" fmla="*/ 6 w 25"/>
                <a:gd name="T33" fmla="*/ 3 h 26"/>
                <a:gd name="T34" fmla="*/ 4 w 25"/>
                <a:gd name="T35" fmla="*/ 6 h 26"/>
                <a:gd name="T36" fmla="*/ 1 w 25"/>
                <a:gd name="T37" fmla="*/ 9 h 26"/>
                <a:gd name="T38" fmla="*/ 1 w 25"/>
                <a:gd name="T39" fmla="*/ 9 h 26"/>
                <a:gd name="T40" fmla="*/ 1 w 25"/>
                <a:gd name="T41" fmla="*/ 11 h 26"/>
                <a:gd name="T42" fmla="*/ 0 w 25"/>
                <a:gd name="T43" fmla="*/ 13 h 26"/>
                <a:gd name="T44" fmla="*/ 0 w 25"/>
                <a:gd name="T45" fmla="*/ 13 h 26"/>
                <a:gd name="T46" fmla="*/ 1 w 25"/>
                <a:gd name="T47" fmla="*/ 18 h 26"/>
                <a:gd name="T48" fmla="*/ 4 w 25"/>
                <a:gd name="T49" fmla="*/ 23 h 26"/>
                <a:gd name="T50" fmla="*/ 7 w 25"/>
                <a:gd name="T51" fmla="*/ 25 h 26"/>
                <a:gd name="T52" fmla="*/ 13 w 25"/>
                <a:gd name="T53" fmla="*/ 26 h 26"/>
                <a:gd name="T54" fmla="*/ 13 w 25"/>
                <a:gd name="T5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26">
                  <a:moveTo>
                    <a:pt x="13" y="26"/>
                  </a:moveTo>
                  <a:lnTo>
                    <a:pt x="13" y="26"/>
                  </a:lnTo>
                  <a:lnTo>
                    <a:pt x="18" y="25"/>
                  </a:lnTo>
                  <a:lnTo>
                    <a:pt x="22" y="23"/>
                  </a:lnTo>
                  <a:lnTo>
                    <a:pt x="25" y="18"/>
                  </a:lnTo>
                  <a:lnTo>
                    <a:pt x="25" y="13"/>
                  </a:lnTo>
                  <a:lnTo>
                    <a:pt x="25" y="13"/>
                  </a:lnTo>
                  <a:lnTo>
                    <a:pt x="25" y="11"/>
                  </a:lnTo>
                  <a:lnTo>
                    <a:pt x="24" y="9"/>
                  </a:lnTo>
                  <a:lnTo>
                    <a:pt x="24" y="9"/>
                  </a:lnTo>
                  <a:lnTo>
                    <a:pt x="22" y="6"/>
                  </a:lnTo>
                  <a:lnTo>
                    <a:pt x="20" y="3"/>
                  </a:lnTo>
                  <a:lnTo>
                    <a:pt x="17" y="2"/>
                  </a:lnTo>
                  <a:lnTo>
                    <a:pt x="13" y="0"/>
                  </a:lnTo>
                  <a:lnTo>
                    <a:pt x="13" y="0"/>
                  </a:lnTo>
                  <a:lnTo>
                    <a:pt x="8" y="2"/>
                  </a:lnTo>
                  <a:lnTo>
                    <a:pt x="6" y="3"/>
                  </a:lnTo>
                  <a:lnTo>
                    <a:pt x="4" y="6"/>
                  </a:lnTo>
                  <a:lnTo>
                    <a:pt x="1" y="9"/>
                  </a:lnTo>
                  <a:lnTo>
                    <a:pt x="1" y="9"/>
                  </a:lnTo>
                  <a:lnTo>
                    <a:pt x="1" y="11"/>
                  </a:lnTo>
                  <a:lnTo>
                    <a:pt x="0" y="13"/>
                  </a:lnTo>
                  <a:lnTo>
                    <a:pt x="0" y="13"/>
                  </a:lnTo>
                  <a:lnTo>
                    <a:pt x="1" y="18"/>
                  </a:lnTo>
                  <a:lnTo>
                    <a:pt x="4" y="23"/>
                  </a:lnTo>
                  <a:lnTo>
                    <a:pt x="7" y="25"/>
                  </a:lnTo>
                  <a:lnTo>
                    <a:pt x="13" y="26"/>
                  </a:lnTo>
                  <a:lnTo>
                    <a:pt x="13"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7"/>
            <p:cNvSpPr>
              <a:spLocks/>
            </p:cNvSpPr>
            <p:nvPr/>
          </p:nvSpPr>
          <p:spPr bwMode="auto">
            <a:xfrm>
              <a:off x="5811838" y="3727450"/>
              <a:ext cx="3175" cy="6350"/>
            </a:xfrm>
            <a:custGeom>
              <a:avLst/>
              <a:gdLst>
                <a:gd name="T0" fmla="*/ 0 w 13"/>
                <a:gd name="T1" fmla="*/ 23 h 23"/>
                <a:gd name="T2" fmla="*/ 0 w 13"/>
                <a:gd name="T3" fmla="*/ 23 h 23"/>
                <a:gd name="T4" fmla="*/ 1 w 13"/>
                <a:gd name="T5" fmla="*/ 23 h 23"/>
                <a:gd name="T6" fmla="*/ 1 w 13"/>
                <a:gd name="T7" fmla="*/ 23 h 23"/>
                <a:gd name="T8" fmla="*/ 1 w 13"/>
                <a:gd name="T9" fmla="*/ 23 h 23"/>
                <a:gd name="T10" fmla="*/ 13 w 13"/>
                <a:gd name="T11" fmla="*/ 1 h 23"/>
                <a:gd name="T12" fmla="*/ 13 w 13"/>
                <a:gd name="T13" fmla="*/ 1 h 23"/>
                <a:gd name="T14" fmla="*/ 12 w 13"/>
                <a:gd name="T15" fmla="*/ 0 h 23"/>
                <a:gd name="T16" fmla="*/ 12 w 13"/>
                <a:gd name="T17" fmla="*/ 1 h 23"/>
                <a:gd name="T18" fmla="*/ 12 w 13"/>
                <a:gd name="T19" fmla="*/ 1 h 23"/>
                <a:gd name="T20" fmla="*/ 4 w 13"/>
                <a:gd name="T21" fmla="*/ 11 h 23"/>
                <a:gd name="T22" fmla="*/ 1 w 13"/>
                <a:gd name="T23" fmla="*/ 16 h 23"/>
                <a:gd name="T24" fmla="*/ 0 w 13"/>
                <a:gd name="T25" fmla="*/ 23 h 23"/>
                <a:gd name="T26" fmla="*/ 0 w 13"/>
                <a:gd name="T2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3">
                  <a:moveTo>
                    <a:pt x="0" y="23"/>
                  </a:moveTo>
                  <a:lnTo>
                    <a:pt x="0" y="23"/>
                  </a:lnTo>
                  <a:lnTo>
                    <a:pt x="1" y="23"/>
                  </a:lnTo>
                  <a:lnTo>
                    <a:pt x="1" y="23"/>
                  </a:lnTo>
                  <a:lnTo>
                    <a:pt x="1" y="23"/>
                  </a:lnTo>
                  <a:lnTo>
                    <a:pt x="13" y="1"/>
                  </a:lnTo>
                  <a:lnTo>
                    <a:pt x="13" y="1"/>
                  </a:lnTo>
                  <a:lnTo>
                    <a:pt x="12" y="0"/>
                  </a:lnTo>
                  <a:lnTo>
                    <a:pt x="12" y="1"/>
                  </a:lnTo>
                  <a:lnTo>
                    <a:pt x="12" y="1"/>
                  </a:lnTo>
                  <a:lnTo>
                    <a:pt x="4" y="11"/>
                  </a:lnTo>
                  <a:lnTo>
                    <a:pt x="1" y="16"/>
                  </a:lnTo>
                  <a:lnTo>
                    <a:pt x="0" y="23"/>
                  </a:lnTo>
                  <a:lnTo>
                    <a:pt x="0"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8"/>
            <p:cNvSpPr>
              <a:spLocks noEditPoints="1"/>
            </p:cNvSpPr>
            <p:nvPr/>
          </p:nvSpPr>
          <p:spPr bwMode="auto">
            <a:xfrm>
              <a:off x="5694363" y="3341688"/>
              <a:ext cx="227013" cy="334963"/>
            </a:xfrm>
            <a:custGeom>
              <a:avLst/>
              <a:gdLst>
                <a:gd name="T0" fmla="*/ 160 w 858"/>
                <a:gd name="T1" fmla="*/ 1217 h 1269"/>
                <a:gd name="T2" fmla="*/ 277 w 858"/>
                <a:gd name="T3" fmla="*/ 1178 h 1269"/>
                <a:gd name="T4" fmla="*/ 334 w 858"/>
                <a:gd name="T5" fmla="*/ 1215 h 1269"/>
                <a:gd name="T6" fmla="*/ 454 w 858"/>
                <a:gd name="T7" fmla="*/ 1269 h 1269"/>
                <a:gd name="T8" fmla="*/ 573 w 858"/>
                <a:gd name="T9" fmla="*/ 1192 h 1269"/>
                <a:gd name="T10" fmla="*/ 719 w 858"/>
                <a:gd name="T11" fmla="*/ 1048 h 1269"/>
                <a:gd name="T12" fmla="*/ 858 w 858"/>
                <a:gd name="T13" fmla="*/ 833 h 1269"/>
                <a:gd name="T14" fmla="*/ 751 w 858"/>
                <a:gd name="T15" fmla="*/ 522 h 1269"/>
                <a:gd name="T16" fmla="*/ 732 w 858"/>
                <a:gd name="T17" fmla="*/ 214 h 1269"/>
                <a:gd name="T18" fmla="*/ 654 w 858"/>
                <a:gd name="T19" fmla="*/ 110 h 1269"/>
                <a:gd name="T20" fmla="*/ 585 w 858"/>
                <a:gd name="T21" fmla="*/ 0 h 1269"/>
                <a:gd name="T22" fmla="*/ 400 w 858"/>
                <a:gd name="T23" fmla="*/ 89 h 1269"/>
                <a:gd name="T24" fmla="*/ 291 w 858"/>
                <a:gd name="T25" fmla="*/ 238 h 1269"/>
                <a:gd name="T26" fmla="*/ 332 w 858"/>
                <a:gd name="T27" fmla="*/ 604 h 1269"/>
                <a:gd name="T28" fmla="*/ 75 w 858"/>
                <a:gd name="T29" fmla="*/ 933 h 1269"/>
                <a:gd name="T30" fmla="*/ 13 w 858"/>
                <a:gd name="T31" fmla="*/ 1125 h 1269"/>
                <a:gd name="T32" fmla="*/ 29 w 858"/>
                <a:gd name="T33" fmla="*/ 1176 h 1269"/>
                <a:gd name="T34" fmla="*/ 70 w 858"/>
                <a:gd name="T35" fmla="*/ 1135 h 1269"/>
                <a:gd name="T36" fmla="*/ 619 w 858"/>
                <a:gd name="T37" fmla="*/ 452 h 1269"/>
                <a:gd name="T38" fmla="*/ 155 w 858"/>
                <a:gd name="T39" fmla="*/ 1156 h 1269"/>
                <a:gd name="T40" fmla="*/ 200 w 858"/>
                <a:gd name="T41" fmla="*/ 1156 h 1269"/>
                <a:gd name="T42" fmla="*/ 469 w 858"/>
                <a:gd name="T43" fmla="*/ 877 h 1269"/>
                <a:gd name="T44" fmla="*/ 351 w 858"/>
                <a:gd name="T45" fmla="*/ 1181 h 1269"/>
                <a:gd name="T46" fmla="*/ 614 w 858"/>
                <a:gd name="T47" fmla="*/ 866 h 1269"/>
                <a:gd name="T48" fmla="*/ 518 w 858"/>
                <a:gd name="T49" fmla="*/ 1214 h 1269"/>
                <a:gd name="T50" fmla="*/ 495 w 858"/>
                <a:gd name="T51" fmla="*/ 1188 h 1269"/>
                <a:gd name="T52" fmla="*/ 443 w 858"/>
                <a:gd name="T53" fmla="*/ 1231 h 1269"/>
                <a:gd name="T54" fmla="*/ 495 w 858"/>
                <a:gd name="T55" fmla="*/ 1188 h 1269"/>
                <a:gd name="T56" fmla="*/ 539 w 858"/>
                <a:gd name="T57" fmla="*/ 174 h 1269"/>
                <a:gd name="T58" fmla="*/ 476 w 858"/>
                <a:gd name="T59" fmla="*/ 487 h 1269"/>
                <a:gd name="T60" fmla="*/ 353 w 858"/>
                <a:gd name="T61" fmla="*/ 659 h 1269"/>
                <a:gd name="T62" fmla="*/ 406 w 858"/>
                <a:gd name="T63" fmla="*/ 451 h 1269"/>
                <a:gd name="T64" fmla="*/ 609 w 858"/>
                <a:gd name="T65" fmla="*/ 177 h 1269"/>
                <a:gd name="T66" fmla="*/ 364 w 858"/>
                <a:gd name="T67" fmla="*/ 590 h 1269"/>
                <a:gd name="T68" fmla="*/ 448 w 858"/>
                <a:gd name="T69" fmla="*/ 172 h 1269"/>
                <a:gd name="T70" fmla="*/ 327 w 858"/>
                <a:gd name="T71" fmla="*/ 315 h 1269"/>
                <a:gd name="T72" fmla="*/ 337 w 858"/>
                <a:gd name="T73" fmla="*/ 486 h 1269"/>
                <a:gd name="T74" fmla="*/ 519 w 858"/>
                <a:gd name="T75" fmla="*/ 116 h 1269"/>
                <a:gd name="T76" fmla="*/ 316 w 858"/>
                <a:gd name="T77" fmla="*/ 766 h 1269"/>
                <a:gd name="T78" fmla="*/ 406 w 858"/>
                <a:gd name="T79" fmla="*/ 641 h 1269"/>
                <a:gd name="T80" fmla="*/ 688 w 858"/>
                <a:gd name="T81" fmla="*/ 235 h 1269"/>
                <a:gd name="T82" fmla="*/ 406 w 858"/>
                <a:gd name="T83" fmla="*/ 523 h 1269"/>
                <a:gd name="T84" fmla="*/ 698 w 858"/>
                <a:gd name="T85" fmla="*/ 205 h 1269"/>
                <a:gd name="T86" fmla="*/ 701 w 858"/>
                <a:gd name="T87" fmla="*/ 496 h 1269"/>
                <a:gd name="T88" fmla="*/ 808 w 858"/>
                <a:gd name="T89" fmla="*/ 761 h 1269"/>
                <a:gd name="T90" fmla="*/ 773 w 858"/>
                <a:gd name="T91" fmla="*/ 941 h 1269"/>
                <a:gd name="T92" fmla="*/ 670 w 858"/>
                <a:gd name="T93" fmla="*/ 1010 h 1269"/>
                <a:gd name="T94" fmla="*/ 794 w 858"/>
                <a:gd name="T95" fmla="*/ 767 h 1269"/>
                <a:gd name="T96" fmla="*/ 488 w 858"/>
                <a:gd name="T97" fmla="*/ 1127 h 1269"/>
                <a:gd name="T98" fmla="*/ 751 w 858"/>
                <a:gd name="T99" fmla="*/ 691 h 1269"/>
                <a:gd name="T100" fmla="*/ 389 w 858"/>
                <a:gd name="T101" fmla="*/ 1065 h 1269"/>
                <a:gd name="T102" fmla="*/ 690 w 858"/>
                <a:gd name="T103" fmla="*/ 581 h 1269"/>
                <a:gd name="T104" fmla="*/ 357 w 858"/>
                <a:gd name="T105" fmla="*/ 905 h 1269"/>
                <a:gd name="T106" fmla="*/ 520 w 858"/>
                <a:gd name="T107" fmla="*/ 643 h 1269"/>
                <a:gd name="T108" fmla="*/ 662 w 858"/>
                <a:gd name="T109" fmla="*/ 358 h 1269"/>
                <a:gd name="T110" fmla="*/ 329 w 858"/>
                <a:gd name="T111" fmla="*/ 780 h 1269"/>
                <a:gd name="T112" fmla="*/ 174 w 858"/>
                <a:gd name="T113" fmla="*/ 935 h 1269"/>
                <a:gd name="T114" fmla="*/ 133 w 858"/>
                <a:gd name="T115" fmla="*/ 924 h 1269"/>
                <a:gd name="T116" fmla="*/ 65 w 858"/>
                <a:gd name="T117" fmla="*/ 1011 h 1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8" h="1269">
                  <a:moveTo>
                    <a:pt x="29" y="1176"/>
                  </a:moveTo>
                  <a:lnTo>
                    <a:pt x="29" y="1176"/>
                  </a:lnTo>
                  <a:lnTo>
                    <a:pt x="42" y="1164"/>
                  </a:lnTo>
                  <a:lnTo>
                    <a:pt x="42" y="1164"/>
                  </a:lnTo>
                  <a:lnTo>
                    <a:pt x="53" y="1173"/>
                  </a:lnTo>
                  <a:lnTo>
                    <a:pt x="66" y="1182"/>
                  </a:lnTo>
                  <a:lnTo>
                    <a:pt x="92" y="1196"/>
                  </a:lnTo>
                  <a:lnTo>
                    <a:pt x="92" y="1196"/>
                  </a:lnTo>
                  <a:lnTo>
                    <a:pt x="111" y="1206"/>
                  </a:lnTo>
                  <a:lnTo>
                    <a:pt x="131" y="1213"/>
                  </a:lnTo>
                  <a:lnTo>
                    <a:pt x="140" y="1215"/>
                  </a:lnTo>
                  <a:lnTo>
                    <a:pt x="149" y="1216"/>
                  </a:lnTo>
                  <a:lnTo>
                    <a:pt x="160" y="1217"/>
                  </a:lnTo>
                  <a:lnTo>
                    <a:pt x="171" y="1217"/>
                  </a:lnTo>
                  <a:lnTo>
                    <a:pt x="171" y="1217"/>
                  </a:lnTo>
                  <a:lnTo>
                    <a:pt x="179" y="1216"/>
                  </a:lnTo>
                  <a:lnTo>
                    <a:pt x="186" y="1215"/>
                  </a:lnTo>
                  <a:lnTo>
                    <a:pt x="193" y="1213"/>
                  </a:lnTo>
                  <a:lnTo>
                    <a:pt x="200" y="1209"/>
                  </a:lnTo>
                  <a:lnTo>
                    <a:pt x="214" y="1202"/>
                  </a:lnTo>
                  <a:lnTo>
                    <a:pt x="227" y="1194"/>
                  </a:lnTo>
                  <a:lnTo>
                    <a:pt x="241" y="1186"/>
                  </a:lnTo>
                  <a:lnTo>
                    <a:pt x="255" y="1180"/>
                  </a:lnTo>
                  <a:lnTo>
                    <a:pt x="262" y="1179"/>
                  </a:lnTo>
                  <a:lnTo>
                    <a:pt x="270" y="1178"/>
                  </a:lnTo>
                  <a:lnTo>
                    <a:pt x="277" y="1178"/>
                  </a:lnTo>
                  <a:lnTo>
                    <a:pt x="285" y="1179"/>
                  </a:lnTo>
                  <a:lnTo>
                    <a:pt x="285" y="1179"/>
                  </a:lnTo>
                  <a:lnTo>
                    <a:pt x="286" y="1182"/>
                  </a:lnTo>
                  <a:lnTo>
                    <a:pt x="288" y="1186"/>
                  </a:lnTo>
                  <a:lnTo>
                    <a:pt x="293" y="1189"/>
                  </a:lnTo>
                  <a:lnTo>
                    <a:pt x="299" y="1192"/>
                  </a:lnTo>
                  <a:lnTo>
                    <a:pt x="303" y="1192"/>
                  </a:lnTo>
                  <a:lnTo>
                    <a:pt x="306" y="1192"/>
                  </a:lnTo>
                  <a:lnTo>
                    <a:pt x="306" y="1192"/>
                  </a:lnTo>
                  <a:lnTo>
                    <a:pt x="312" y="1195"/>
                  </a:lnTo>
                  <a:lnTo>
                    <a:pt x="318" y="1200"/>
                  </a:lnTo>
                  <a:lnTo>
                    <a:pt x="318" y="1200"/>
                  </a:lnTo>
                  <a:lnTo>
                    <a:pt x="334" y="1215"/>
                  </a:lnTo>
                  <a:lnTo>
                    <a:pt x="351" y="1229"/>
                  </a:lnTo>
                  <a:lnTo>
                    <a:pt x="368" y="1241"/>
                  </a:lnTo>
                  <a:lnTo>
                    <a:pt x="387" y="1250"/>
                  </a:lnTo>
                  <a:lnTo>
                    <a:pt x="387" y="1250"/>
                  </a:lnTo>
                  <a:lnTo>
                    <a:pt x="391" y="1255"/>
                  </a:lnTo>
                  <a:lnTo>
                    <a:pt x="395" y="1257"/>
                  </a:lnTo>
                  <a:lnTo>
                    <a:pt x="400" y="1258"/>
                  </a:lnTo>
                  <a:lnTo>
                    <a:pt x="406" y="1258"/>
                  </a:lnTo>
                  <a:lnTo>
                    <a:pt x="406" y="1258"/>
                  </a:lnTo>
                  <a:lnTo>
                    <a:pt x="417" y="1262"/>
                  </a:lnTo>
                  <a:lnTo>
                    <a:pt x="430" y="1265"/>
                  </a:lnTo>
                  <a:lnTo>
                    <a:pt x="442" y="1268"/>
                  </a:lnTo>
                  <a:lnTo>
                    <a:pt x="454" y="1269"/>
                  </a:lnTo>
                  <a:lnTo>
                    <a:pt x="465" y="1269"/>
                  </a:lnTo>
                  <a:lnTo>
                    <a:pt x="477" y="1268"/>
                  </a:lnTo>
                  <a:lnTo>
                    <a:pt x="489" y="1265"/>
                  </a:lnTo>
                  <a:lnTo>
                    <a:pt x="501" y="1263"/>
                  </a:lnTo>
                  <a:lnTo>
                    <a:pt x="511" y="1258"/>
                  </a:lnTo>
                  <a:lnTo>
                    <a:pt x="522" y="1252"/>
                  </a:lnTo>
                  <a:lnTo>
                    <a:pt x="532" y="1247"/>
                  </a:lnTo>
                  <a:lnTo>
                    <a:pt x="542" y="1238"/>
                  </a:lnTo>
                  <a:lnTo>
                    <a:pt x="551" y="1229"/>
                  </a:lnTo>
                  <a:lnTo>
                    <a:pt x="559" y="1217"/>
                  </a:lnTo>
                  <a:lnTo>
                    <a:pt x="566" y="1206"/>
                  </a:lnTo>
                  <a:lnTo>
                    <a:pt x="573" y="1192"/>
                  </a:lnTo>
                  <a:lnTo>
                    <a:pt x="573" y="1192"/>
                  </a:lnTo>
                  <a:lnTo>
                    <a:pt x="574" y="1189"/>
                  </a:lnTo>
                  <a:lnTo>
                    <a:pt x="574" y="1186"/>
                  </a:lnTo>
                  <a:lnTo>
                    <a:pt x="573" y="1183"/>
                  </a:lnTo>
                  <a:lnTo>
                    <a:pt x="571" y="1181"/>
                  </a:lnTo>
                  <a:lnTo>
                    <a:pt x="571" y="1181"/>
                  </a:lnTo>
                  <a:lnTo>
                    <a:pt x="574" y="1180"/>
                  </a:lnTo>
                  <a:lnTo>
                    <a:pt x="578" y="1178"/>
                  </a:lnTo>
                  <a:lnTo>
                    <a:pt x="578" y="1178"/>
                  </a:lnTo>
                  <a:lnTo>
                    <a:pt x="597" y="1156"/>
                  </a:lnTo>
                  <a:lnTo>
                    <a:pt x="618" y="1135"/>
                  </a:lnTo>
                  <a:lnTo>
                    <a:pt x="642" y="1114"/>
                  </a:lnTo>
                  <a:lnTo>
                    <a:pt x="667" y="1092"/>
                  </a:lnTo>
                  <a:lnTo>
                    <a:pt x="719" y="1048"/>
                  </a:lnTo>
                  <a:lnTo>
                    <a:pt x="745" y="1024"/>
                  </a:lnTo>
                  <a:lnTo>
                    <a:pt x="771" y="1000"/>
                  </a:lnTo>
                  <a:lnTo>
                    <a:pt x="793" y="975"/>
                  </a:lnTo>
                  <a:lnTo>
                    <a:pt x="804" y="962"/>
                  </a:lnTo>
                  <a:lnTo>
                    <a:pt x="814" y="949"/>
                  </a:lnTo>
                  <a:lnTo>
                    <a:pt x="822" y="936"/>
                  </a:lnTo>
                  <a:lnTo>
                    <a:pt x="831" y="922"/>
                  </a:lnTo>
                  <a:lnTo>
                    <a:pt x="839" y="908"/>
                  </a:lnTo>
                  <a:lnTo>
                    <a:pt x="845" y="894"/>
                  </a:lnTo>
                  <a:lnTo>
                    <a:pt x="849" y="879"/>
                  </a:lnTo>
                  <a:lnTo>
                    <a:pt x="854" y="865"/>
                  </a:lnTo>
                  <a:lnTo>
                    <a:pt x="856" y="850"/>
                  </a:lnTo>
                  <a:lnTo>
                    <a:pt x="858" y="833"/>
                  </a:lnTo>
                  <a:lnTo>
                    <a:pt x="858" y="818"/>
                  </a:lnTo>
                  <a:lnTo>
                    <a:pt x="855" y="802"/>
                  </a:lnTo>
                  <a:lnTo>
                    <a:pt x="852" y="784"/>
                  </a:lnTo>
                  <a:lnTo>
                    <a:pt x="847" y="768"/>
                  </a:lnTo>
                  <a:lnTo>
                    <a:pt x="847" y="768"/>
                  </a:lnTo>
                  <a:lnTo>
                    <a:pt x="838" y="741"/>
                  </a:lnTo>
                  <a:lnTo>
                    <a:pt x="827" y="715"/>
                  </a:lnTo>
                  <a:lnTo>
                    <a:pt x="806" y="665"/>
                  </a:lnTo>
                  <a:lnTo>
                    <a:pt x="786" y="618"/>
                  </a:lnTo>
                  <a:lnTo>
                    <a:pt x="776" y="595"/>
                  </a:lnTo>
                  <a:lnTo>
                    <a:pt x="767" y="570"/>
                  </a:lnTo>
                  <a:lnTo>
                    <a:pt x="759" y="547"/>
                  </a:lnTo>
                  <a:lnTo>
                    <a:pt x="751" y="522"/>
                  </a:lnTo>
                  <a:lnTo>
                    <a:pt x="745" y="498"/>
                  </a:lnTo>
                  <a:lnTo>
                    <a:pt x="742" y="472"/>
                  </a:lnTo>
                  <a:lnTo>
                    <a:pt x="738" y="445"/>
                  </a:lnTo>
                  <a:lnTo>
                    <a:pt x="737" y="418"/>
                  </a:lnTo>
                  <a:lnTo>
                    <a:pt x="738" y="389"/>
                  </a:lnTo>
                  <a:lnTo>
                    <a:pt x="742" y="358"/>
                  </a:lnTo>
                  <a:lnTo>
                    <a:pt x="742" y="358"/>
                  </a:lnTo>
                  <a:lnTo>
                    <a:pt x="745" y="330"/>
                  </a:lnTo>
                  <a:lnTo>
                    <a:pt x="746" y="306"/>
                  </a:lnTo>
                  <a:lnTo>
                    <a:pt x="746" y="281"/>
                  </a:lnTo>
                  <a:lnTo>
                    <a:pt x="744" y="259"/>
                  </a:lnTo>
                  <a:lnTo>
                    <a:pt x="739" y="237"/>
                  </a:lnTo>
                  <a:lnTo>
                    <a:pt x="732" y="214"/>
                  </a:lnTo>
                  <a:lnTo>
                    <a:pt x="723" y="192"/>
                  </a:lnTo>
                  <a:lnTo>
                    <a:pt x="710" y="167"/>
                  </a:lnTo>
                  <a:lnTo>
                    <a:pt x="710" y="167"/>
                  </a:lnTo>
                  <a:lnTo>
                    <a:pt x="701" y="155"/>
                  </a:lnTo>
                  <a:lnTo>
                    <a:pt x="690" y="142"/>
                  </a:lnTo>
                  <a:lnTo>
                    <a:pt x="680" y="131"/>
                  </a:lnTo>
                  <a:lnTo>
                    <a:pt x="667" y="119"/>
                  </a:lnTo>
                  <a:lnTo>
                    <a:pt x="667" y="119"/>
                  </a:lnTo>
                  <a:lnTo>
                    <a:pt x="664" y="116"/>
                  </a:lnTo>
                  <a:lnTo>
                    <a:pt x="662" y="114"/>
                  </a:lnTo>
                  <a:lnTo>
                    <a:pt x="659" y="111"/>
                  </a:lnTo>
                  <a:lnTo>
                    <a:pt x="654" y="110"/>
                  </a:lnTo>
                  <a:lnTo>
                    <a:pt x="654" y="110"/>
                  </a:lnTo>
                  <a:lnTo>
                    <a:pt x="636" y="100"/>
                  </a:lnTo>
                  <a:lnTo>
                    <a:pt x="618" y="89"/>
                  </a:lnTo>
                  <a:lnTo>
                    <a:pt x="599" y="82"/>
                  </a:lnTo>
                  <a:lnTo>
                    <a:pt x="578" y="75"/>
                  </a:lnTo>
                  <a:lnTo>
                    <a:pt x="578" y="75"/>
                  </a:lnTo>
                  <a:lnTo>
                    <a:pt x="600" y="18"/>
                  </a:lnTo>
                  <a:lnTo>
                    <a:pt x="600" y="18"/>
                  </a:lnTo>
                  <a:lnTo>
                    <a:pt x="601" y="13"/>
                  </a:lnTo>
                  <a:lnTo>
                    <a:pt x="600" y="8"/>
                  </a:lnTo>
                  <a:lnTo>
                    <a:pt x="597" y="5"/>
                  </a:lnTo>
                  <a:lnTo>
                    <a:pt x="593" y="2"/>
                  </a:lnTo>
                  <a:lnTo>
                    <a:pt x="590" y="1"/>
                  </a:lnTo>
                  <a:lnTo>
                    <a:pt x="585" y="0"/>
                  </a:lnTo>
                  <a:lnTo>
                    <a:pt x="580" y="1"/>
                  </a:lnTo>
                  <a:lnTo>
                    <a:pt x="577" y="5"/>
                  </a:lnTo>
                  <a:lnTo>
                    <a:pt x="577" y="5"/>
                  </a:lnTo>
                  <a:lnTo>
                    <a:pt x="563" y="19"/>
                  </a:lnTo>
                  <a:lnTo>
                    <a:pt x="550" y="35"/>
                  </a:lnTo>
                  <a:lnTo>
                    <a:pt x="525" y="66"/>
                  </a:lnTo>
                  <a:lnTo>
                    <a:pt x="525" y="66"/>
                  </a:lnTo>
                  <a:lnTo>
                    <a:pt x="501" y="66"/>
                  </a:lnTo>
                  <a:lnTo>
                    <a:pt x="477" y="67"/>
                  </a:lnTo>
                  <a:lnTo>
                    <a:pt x="454" y="70"/>
                  </a:lnTo>
                  <a:lnTo>
                    <a:pt x="432" y="75"/>
                  </a:lnTo>
                  <a:lnTo>
                    <a:pt x="410" y="83"/>
                  </a:lnTo>
                  <a:lnTo>
                    <a:pt x="400" y="89"/>
                  </a:lnTo>
                  <a:lnTo>
                    <a:pt x="389" y="94"/>
                  </a:lnTo>
                  <a:lnTo>
                    <a:pt x="380" y="101"/>
                  </a:lnTo>
                  <a:lnTo>
                    <a:pt x="372" y="108"/>
                  </a:lnTo>
                  <a:lnTo>
                    <a:pt x="364" y="115"/>
                  </a:lnTo>
                  <a:lnTo>
                    <a:pt x="355" y="123"/>
                  </a:lnTo>
                  <a:lnTo>
                    <a:pt x="355" y="123"/>
                  </a:lnTo>
                  <a:lnTo>
                    <a:pt x="341" y="139"/>
                  </a:lnTo>
                  <a:lnTo>
                    <a:pt x="330" y="156"/>
                  </a:lnTo>
                  <a:lnTo>
                    <a:pt x="319" y="172"/>
                  </a:lnTo>
                  <a:lnTo>
                    <a:pt x="310" y="189"/>
                  </a:lnTo>
                  <a:lnTo>
                    <a:pt x="303" y="205"/>
                  </a:lnTo>
                  <a:lnTo>
                    <a:pt x="296" y="221"/>
                  </a:lnTo>
                  <a:lnTo>
                    <a:pt x="291" y="238"/>
                  </a:lnTo>
                  <a:lnTo>
                    <a:pt x="288" y="254"/>
                  </a:lnTo>
                  <a:lnTo>
                    <a:pt x="284" y="270"/>
                  </a:lnTo>
                  <a:lnTo>
                    <a:pt x="283" y="288"/>
                  </a:lnTo>
                  <a:lnTo>
                    <a:pt x="282" y="304"/>
                  </a:lnTo>
                  <a:lnTo>
                    <a:pt x="282" y="322"/>
                  </a:lnTo>
                  <a:lnTo>
                    <a:pt x="283" y="338"/>
                  </a:lnTo>
                  <a:lnTo>
                    <a:pt x="284" y="356"/>
                  </a:lnTo>
                  <a:lnTo>
                    <a:pt x="289" y="390"/>
                  </a:lnTo>
                  <a:lnTo>
                    <a:pt x="296" y="425"/>
                  </a:lnTo>
                  <a:lnTo>
                    <a:pt x="303" y="460"/>
                  </a:lnTo>
                  <a:lnTo>
                    <a:pt x="319" y="531"/>
                  </a:lnTo>
                  <a:lnTo>
                    <a:pt x="326" y="568"/>
                  </a:lnTo>
                  <a:lnTo>
                    <a:pt x="332" y="604"/>
                  </a:lnTo>
                  <a:lnTo>
                    <a:pt x="337" y="640"/>
                  </a:lnTo>
                  <a:lnTo>
                    <a:pt x="338" y="659"/>
                  </a:lnTo>
                  <a:lnTo>
                    <a:pt x="338" y="678"/>
                  </a:lnTo>
                  <a:lnTo>
                    <a:pt x="338" y="678"/>
                  </a:lnTo>
                  <a:lnTo>
                    <a:pt x="302" y="723"/>
                  </a:lnTo>
                  <a:lnTo>
                    <a:pt x="302" y="723"/>
                  </a:lnTo>
                  <a:lnTo>
                    <a:pt x="220" y="796"/>
                  </a:lnTo>
                  <a:lnTo>
                    <a:pt x="179" y="832"/>
                  </a:lnTo>
                  <a:lnTo>
                    <a:pt x="138" y="869"/>
                  </a:lnTo>
                  <a:lnTo>
                    <a:pt x="138" y="869"/>
                  </a:lnTo>
                  <a:lnTo>
                    <a:pt x="113" y="892"/>
                  </a:lnTo>
                  <a:lnTo>
                    <a:pt x="87" y="919"/>
                  </a:lnTo>
                  <a:lnTo>
                    <a:pt x="75" y="933"/>
                  </a:lnTo>
                  <a:lnTo>
                    <a:pt x="62" y="948"/>
                  </a:lnTo>
                  <a:lnTo>
                    <a:pt x="50" y="963"/>
                  </a:lnTo>
                  <a:lnTo>
                    <a:pt x="38" y="979"/>
                  </a:lnTo>
                  <a:lnTo>
                    <a:pt x="29" y="995"/>
                  </a:lnTo>
                  <a:lnTo>
                    <a:pt x="21" y="1011"/>
                  </a:lnTo>
                  <a:lnTo>
                    <a:pt x="14" y="1029"/>
                  </a:lnTo>
                  <a:lnTo>
                    <a:pt x="8" y="1046"/>
                  </a:lnTo>
                  <a:lnTo>
                    <a:pt x="5" y="1064"/>
                  </a:lnTo>
                  <a:lnTo>
                    <a:pt x="4" y="1082"/>
                  </a:lnTo>
                  <a:lnTo>
                    <a:pt x="5" y="1099"/>
                  </a:lnTo>
                  <a:lnTo>
                    <a:pt x="10" y="1118"/>
                  </a:lnTo>
                  <a:lnTo>
                    <a:pt x="10" y="1118"/>
                  </a:lnTo>
                  <a:lnTo>
                    <a:pt x="13" y="1125"/>
                  </a:lnTo>
                  <a:lnTo>
                    <a:pt x="17" y="1132"/>
                  </a:lnTo>
                  <a:lnTo>
                    <a:pt x="17" y="1132"/>
                  </a:lnTo>
                  <a:lnTo>
                    <a:pt x="2" y="1156"/>
                  </a:lnTo>
                  <a:lnTo>
                    <a:pt x="2" y="1156"/>
                  </a:lnTo>
                  <a:lnTo>
                    <a:pt x="0" y="1162"/>
                  </a:lnTo>
                  <a:lnTo>
                    <a:pt x="0" y="1168"/>
                  </a:lnTo>
                  <a:lnTo>
                    <a:pt x="2" y="1174"/>
                  </a:lnTo>
                  <a:lnTo>
                    <a:pt x="7" y="1178"/>
                  </a:lnTo>
                  <a:lnTo>
                    <a:pt x="11" y="1181"/>
                  </a:lnTo>
                  <a:lnTo>
                    <a:pt x="17" y="1181"/>
                  </a:lnTo>
                  <a:lnTo>
                    <a:pt x="23" y="1180"/>
                  </a:lnTo>
                  <a:lnTo>
                    <a:pt x="29" y="1176"/>
                  </a:lnTo>
                  <a:lnTo>
                    <a:pt x="29" y="1176"/>
                  </a:lnTo>
                  <a:close/>
                  <a:moveTo>
                    <a:pt x="155" y="1156"/>
                  </a:moveTo>
                  <a:lnTo>
                    <a:pt x="155" y="1156"/>
                  </a:lnTo>
                  <a:lnTo>
                    <a:pt x="154" y="1161"/>
                  </a:lnTo>
                  <a:lnTo>
                    <a:pt x="154" y="1166"/>
                  </a:lnTo>
                  <a:lnTo>
                    <a:pt x="154" y="1166"/>
                  </a:lnTo>
                  <a:lnTo>
                    <a:pt x="140" y="1166"/>
                  </a:lnTo>
                  <a:lnTo>
                    <a:pt x="125" y="1165"/>
                  </a:lnTo>
                  <a:lnTo>
                    <a:pt x="110" y="1160"/>
                  </a:lnTo>
                  <a:lnTo>
                    <a:pt x="93" y="1153"/>
                  </a:lnTo>
                  <a:lnTo>
                    <a:pt x="93" y="1153"/>
                  </a:lnTo>
                  <a:lnTo>
                    <a:pt x="80" y="1145"/>
                  </a:lnTo>
                  <a:lnTo>
                    <a:pt x="70" y="1135"/>
                  </a:lnTo>
                  <a:lnTo>
                    <a:pt x="70" y="1135"/>
                  </a:lnTo>
                  <a:lnTo>
                    <a:pt x="103" y="1104"/>
                  </a:lnTo>
                  <a:lnTo>
                    <a:pt x="135" y="1071"/>
                  </a:lnTo>
                  <a:lnTo>
                    <a:pt x="167" y="1038"/>
                  </a:lnTo>
                  <a:lnTo>
                    <a:pt x="197" y="1004"/>
                  </a:lnTo>
                  <a:lnTo>
                    <a:pt x="227" y="969"/>
                  </a:lnTo>
                  <a:lnTo>
                    <a:pt x="256" y="934"/>
                  </a:lnTo>
                  <a:lnTo>
                    <a:pt x="313" y="864"/>
                  </a:lnTo>
                  <a:lnTo>
                    <a:pt x="369" y="791"/>
                  </a:lnTo>
                  <a:lnTo>
                    <a:pt x="423" y="718"/>
                  </a:lnTo>
                  <a:lnTo>
                    <a:pt x="532" y="569"/>
                  </a:lnTo>
                  <a:lnTo>
                    <a:pt x="532" y="569"/>
                  </a:lnTo>
                  <a:lnTo>
                    <a:pt x="595" y="483"/>
                  </a:lnTo>
                  <a:lnTo>
                    <a:pt x="619" y="452"/>
                  </a:lnTo>
                  <a:lnTo>
                    <a:pt x="620" y="451"/>
                  </a:lnTo>
                  <a:lnTo>
                    <a:pt x="619" y="453"/>
                  </a:lnTo>
                  <a:lnTo>
                    <a:pt x="612" y="462"/>
                  </a:lnTo>
                  <a:lnTo>
                    <a:pt x="584" y="505"/>
                  </a:lnTo>
                  <a:lnTo>
                    <a:pt x="427" y="727"/>
                  </a:lnTo>
                  <a:lnTo>
                    <a:pt x="427" y="727"/>
                  </a:lnTo>
                  <a:lnTo>
                    <a:pt x="354" y="831"/>
                  </a:lnTo>
                  <a:lnTo>
                    <a:pt x="319" y="884"/>
                  </a:lnTo>
                  <a:lnTo>
                    <a:pt x="284" y="936"/>
                  </a:lnTo>
                  <a:lnTo>
                    <a:pt x="250" y="990"/>
                  </a:lnTo>
                  <a:lnTo>
                    <a:pt x="217" y="1045"/>
                  </a:lnTo>
                  <a:lnTo>
                    <a:pt x="186" y="1100"/>
                  </a:lnTo>
                  <a:lnTo>
                    <a:pt x="155" y="1156"/>
                  </a:lnTo>
                  <a:lnTo>
                    <a:pt x="155" y="1156"/>
                  </a:lnTo>
                  <a:close/>
                  <a:moveTo>
                    <a:pt x="304" y="1139"/>
                  </a:moveTo>
                  <a:lnTo>
                    <a:pt x="304" y="1139"/>
                  </a:lnTo>
                  <a:lnTo>
                    <a:pt x="297" y="1135"/>
                  </a:lnTo>
                  <a:lnTo>
                    <a:pt x="295" y="1135"/>
                  </a:lnTo>
                  <a:lnTo>
                    <a:pt x="291" y="1134"/>
                  </a:lnTo>
                  <a:lnTo>
                    <a:pt x="291" y="1134"/>
                  </a:lnTo>
                  <a:lnTo>
                    <a:pt x="278" y="1135"/>
                  </a:lnTo>
                  <a:lnTo>
                    <a:pt x="266" y="1137"/>
                  </a:lnTo>
                  <a:lnTo>
                    <a:pt x="255" y="1139"/>
                  </a:lnTo>
                  <a:lnTo>
                    <a:pt x="244" y="1142"/>
                  </a:lnTo>
                  <a:lnTo>
                    <a:pt x="222" y="1149"/>
                  </a:lnTo>
                  <a:lnTo>
                    <a:pt x="200" y="1156"/>
                  </a:lnTo>
                  <a:lnTo>
                    <a:pt x="200" y="1156"/>
                  </a:lnTo>
                  <a:lnTo>
                    <a:pt x="255" y="1096"/>
                  </a:lnTo>
                  <a:lnTo>
                    <a:pt x="309" y="1034"/>
                  </a:lnTo>
                  <a:lnTo>
                    <a:pt x="415" y="908"/>
                  </a:lnTo>
                  <a:lnTo>
                    <a:pt x="522" y="783"/>
                  </a:lnTo>
                  <a:lnTo>
                    <a:pt x="574" y="721"/>
                  </a:lnTo>
                  <a:lnTo>
                    <a:pt x="628" y="659"/>
                  </a:lnTo>
                  <a:lnTo>
                    <a:pt x="628" y="659"/>
                  </a:lnTo>
                  <a:lnTo>
                    <a:pt x="612" y="679"/>
                  </a:lnTo>
                  <a:lnTo>
                    <a:pt x="593" y="702"/>
                  </a:lnTo>
                  <a:lnTo>
                    <a:pt x="553" y="754"/>
                  </a:lnTo>
                  <a:lnTo>
                    <a:pt x="512" y="814"/>
                  </a:lnTo>
                  <a:lnTo>
                    <a:pt x="469" y="877"/>
                  </a:lnTo>
                  <a:lnTo>
                    <a:pt x="426" y="943"/>
                  </a:lnTo>
                  <a:lnTo>
                    <a:pt x="382" y="1010"/>
                  </a:lnTo>
                  <a:lnTo>
                    <a:pt x="341" y="1076"/>
                  </a:lnTo>
                  <a:lnTo>
                    <a:pt x="304" y="1139"/>
                  </a:lnTo>
                  <a:lnTo>
                    <a:pt x="304" y="1139"/>
                  </a:lnTo>
                  <a:close/>
                  <a:moveTo>
                    <a:pt x="392" y="1220"/>
                  </a:moveTo>
                  <a:lnTo>
                    <a:pt x="392" y="1220"/>
                  </a:lnTo>
                  <a:lnTo>
                    <a:pt x="384" y="1215"/>
                  </a:lnTo>
                  <a:lnTo>
                    <a:pt x="375" y="1210"/>
                  </a:lnTo>
                  <a:lnTo>
                    <a:pt x="368" y="1204"/>
                  </a:lnTo>
                  <a:lnTo>
                    <a:pt x="362" y="1197"/>
                  </a:lnTo>
                  <a:lnTo>
                    <a:pt x="362" y="1197"/>
                  </a:lnTo>
                  <a:lnTo>
                    <a:pt x="351" y="1181"/>
                  </a:lnTo>
                  <a:lnTo>
                    <a:pt x="337" y="1164"/>
                  </a:lnTo>
                  <a:lnTo>
                    <a:pt x="337" y="1164"/>
                  </a:lnTo>
                  <a:lnTo>
                    <a:pt x="382" y="1116"/>
                  </a:lnTo>
                  <a:lnTo>
                    <a:pt x="428" y="1068"/>
                  </a:lnTo>
                  <a:lnTo>
                    <a:pt x="515" y="968"/>
                  </a:lnTo>
                  <a:lnTo>
                    <a:pt x="602" y="870"/>
                  </a:lnTo>
                  <a:lnTo>
                    <a:pt x="647" y="821"/>
                  </a:lnTo>
                  <a:lnTo>
                    <a:pt x="693" y="773"/>
                  </a:lnTo>
                  <a:lnTo>
                    <a:pt x="693" y="773"/>
                  </a:lnTo>
                  <a:lnTo>
                    <a:pt x="673" y="794"/>
                  </a:lnTo>
                  <a:lnTo>
                    <a:pt x="653" y="816"/>
                  </a:lnTo>
                  <a:lnTo>
                    <a:pt x="634" y="840"/>
                  </a:lnTo>
                  <a:lnTo>
                    <a:pt x="614" y="866"/>
                  </a:lnTo>
                  <a:lnTo>
                    <a:pt x="574" y="921"/>
                  </a:lnTo>
                  <a:lnTo>
                    <a:pt x="535" y="980"/>
                  </a:lnTo>
                  <a:lnTo>
                    <a:pt x="497" y="1041"/>
                  </a:lnTo>
                  <a:lnTo>
                    <a:pt x="460" y="1101"/>
                  </a:lnTo>
                  <a:lnTo>
                    <a:pt x="426" y="1162"/>
                  </a:lnTo>
                  <a:lnTo>
                    <a:pt x="392" y="1220"/>
                  </a:lnTo>
                  <a:lnTo>
                    <a:pt x="392" y="1220"/>
                  </a:lnTo>
                  <a:close/>
                  <a:moveTo>
                    <a:pt x="556" y="1181"/>
                  </a:moveTo>
                  <a:lnTo>
                    <a:pt x="556" y="1181"/>
                  </a:lnTo>
                  <a:lnTo>
                    <a:pt x="549" y="1190"/>
                  </a:lnTo>
                  <a:lnTo>
                    <a:pt x="540" y="1200"/>
                  </a:lnTo>
                  <a:lnTo>
                    <a:pt x="530" y="1207"/>
                  </a:lnTo>
                  <a:lnTo>
                    <a:pt x="518" y="1214"/>
                  </a:lnTo>
                  <a:lnTo>
                    <a:pt x="518" y="1214"/>
                  </a:lnTo>
                  <a:lnTo>
                    <a:pt x="523" y="1210"/>
                  </a:lnTo>
                  <a:lnTo>
                    <a:pt x="523" y="1210"/>
                  </a:lnTo>
                  <a:lnTo>
                    <a:pt x="538" y="1192"/>
                  </a:lnTo>
                  <a:lnTo>
                    <a:pt x="553" y="1174"/>
                  </a:lnTo>
                  <a:lnTo>
                    <a:pt x="553" y="1174"/>
                  </a:lnTo>
                  <a:lnTo>
                    <a:pt x="554" y="1178"/>
                  </a:lnTo>
                  <a:lnTo>
                    <a:pt x="558" y="1180"/>
                  </a:lnTo>
                  <a:lnTo>
                    <a:pt x="558" y="1180"/>
                  </a:lnTo>
                  <a:lnTo>
                    <a:pt x="556" y="1181"/>
                  </a:lnTo>
                  <a:lnTo>
                    <a:pt x="556" y="1181"/>
                  </a:lnTo>
                  <a:close/>
                  <a:moveTo>
                    <a:pt x="495" y="1188"/>
                  </a:moveTo>
                  <a:lnTo>
                    <a:pt x="495" y="1188"/>
                  </a:lnTo>
                  <a:lnTo>
                    <a:pt x="492" y="1194"/>
                  </a:lnTo>
                  <a:lnTo>
                    <a:pt x="491" y="1200"/>
                  </a:lnTo>
                  <a:lnTo>
                    <a:pt x="494" y="1204"/>
                  </a:lnTo>
                  <a:lnTo>
                    <a:pt x="496" y="1209"/>
                  </a:lnTo>
                  <a:lnTo>
                    <a:pt x="501" y="1213"/>
                  </a:lnTo>
                  <a:lnTo>
                    <a:pt x="505" y="1215"/>
                  </a:lnTo>
                  <a:lnTo>
                    <a:pt x="511" y="1216"/>
                  </a:lnTo>
                  <a:lnTo>
                    <a:pt x="516" y="1215"/>
                  </a:lnTo>
                  <a:lnTo>
                    <a:pt x="516" y="1215"/>
                  </a:lnTo>
                  <a:lnTo>
                    <a:pt x="497" y="1222"/>
                  </a:lnTo>
                  <a:lnTo>
                    <a:pt x="476" y="1228"/>
                  </a:lnTo>
                  <a:lnTo>
                    <a:pt x="454" y="1230"/>
                  </a:lnTo>
                  <a:lnTo>
                    <a:pt x="443" y="1231"/>
                  </a:lnTo>
                  <a:lnTo>
                    <a:pt x="433" y="1230"/>
                  </a:lnTo>
                  <a:lnTo>
                    <a:pt x="433" y="1230"/>
                  </a:lnTo>
                  <a:lnTo>
                    <a:pt x="501" y="1146"/>
                  </a:lnTo>
                  <a:lnTo>
                    <a:pt x="570" y="1063"/>
                  </a:lnTo>
                  <a:lnTo>
                    <a:pt x="709" y="898"/>
                  </a:lnTo>
                  <a:lnTo>
                    <a:pt x="709" y="898"/>
                  </a:lnTo>
                  <a:lnTo>
                    <a:pt x="657" y="962"/>
                  </a:lnTo>
                  <a:lnTo>
                    <a:pt x="600" y="1036"/>
                  </a:lnTo>
                  <a:lnTo>
                    <a:pt x="572" y="1076"/>
                  </a:lnTo>
                  <a:lnTo>
                    <a:pt x="544" y="1114"/>
                  </a:lnTo>
                  <a:lnTo>
                    <a:pt x="518" y="1152"/>
                  </a:lnTo>
                  <a:lnTo>
                    <a:pt x="495" y="1188"/>
                  </a:lnTo>
                  <a:lnTo>
                    <a:pt x="495" y="1188"/>
                  </a:lnTo>
                  <a:close/>
                  <a:moveTo>
                    <a:pt x="633" y="121"/>
                  </a:moveTo>
                  <a:lnTo>
                    <a:pt x="633" y="121"/>
                  </a:lnTo>
                  <a:lnTo>
                    <a:pt x="614" y="137"/>
                  </a:lnTo>
                  <a:lnTo>
                    <a:pt x="595" y="153"/>
                  </a:lnTo>
                  <a:lnTo>
                    <a:pt x="578" y="171"/>
                  </a:lnTo>
                  <a:lnTo>
                    <a:pt x="560" y="189"/>
                  </a:lnTo>
                  <a:lnTo>
                    <a:pt x="527" y="225"/>
                  </a:lnTo>
                  <a:lnTo>
                    <a:pt x="496" y="262"/>
                  </a:lnTo>
                  <a:lnTo>
                    <a:pt x="496" y="262"/>
                  </a:lnTo>
                  <a:lnTo>
                    <a:pt x="508" y="241"/>
                  </a:lnTo>
                  <a:lnTo>
                    <a:pt x="508" y="241"/>
                  </a:lnTo>
                  <a:lnTo>
                    <a:pt x="524" y="207"/>
                  </a:lnTo>
                  <a:lnTo>
                    <a:pt x="539" y="174"/>
                  </a:lnTo>
                  <a:lnTo>
                    <a:pt x="553" y="141"/>
                  </a:lnTo>
                  <a:lnTo>
                    <a:pt x="566" y="107"/>
                  </a:lnTo>
                  <a:lnTo>
                    <a:pt x="566" y="107"/>
                  </a:lnTo>
                  <a:lnTo>
                    <a:pt x="584" y="107"/>
                  </a:lnTo>
                  <a:lnTo>
                    <a:pt x="601" y="109"/>
                  </a:lnTo>
                  <a:lnTo>
                    <a:pt x="618" y="114"/>
                  </a:lnTo>
                  <a:lnTo>
                    <a:pt x="633" y="121"/>
                  </a:lnTo>
                  <a:lnTo>
                    <a:pt x="633" y="121"/>
                  </a:lnTo>
                  <a:close/>
                  <a:moveTo>
                    <a:pt x="392" y="603"/>
                  </a:moveTo>
                  <a:lnTo>
                    <a:pt x="392" y="603"/>
                  </a:lnTo>
                  <a:lnTo>
                    <a:pt x="419" y="563"/>
                  </a:lnTo>
                  <a:lnTo>
                    <a:pt x="447" y="524"/>
                  </a:lnTo>
                  <a:lnTo>
                    <a:pt x="476" y="487"/>
                  </a:lnTo>
                  <a:lnTo>
                    <a:pt x="506" y="451"/>
                  </a:lnTo>
                  <a:lnTo>
                    <a:pt x="538" y="416"/>
                  </a:lnTo>
                  <a:lnTo>
                    <a:pt x="570" y="380"/>
                  </a:lnTo>
                  <a:lnTo>
                    <a:pt x="635" y="310"/>
                  </a:lnTo>
                  <a:lnTo>
                    <a:pt x="635" y="310"/>
                  </a:lnTo>
                  <a:lnTo>
                    <a:pt x="605" y="344"/>
                  </a:lnTo>
                  <a:lnTo>
                    <a:pt x="573" y="382"/>
                  </a:lnTo>
                  <a:lnTo>
                    <a:pt x="540" y="421"/>
                  </a:lnTo>
                  <a:lnTo>
                    <a:pt x="508" y="462"/>
                  </a:lnTo>
                  <a:lnTo>
                    <a:pt x="442" y="548"/>
                  </a:lnTo>
                  <a:lnTo>
                    <a:pt x="378" y="630"/>
                  </a:lnTo>
                  <a:lnTo>
                    <a:pt x="378" y="630"/>
                  </a:lnTo>
                  <a:lnTo>
                    <a:pt x="353" y="659"/>
                  </a:lnTo>
                  <a:lnTo>
                    <a:pt x="353" y="659"/>
                  </a:lnTo>
                  <a:lnTo>
                    <a:pt x="354" y="625"/>
                  </a:lnTo>
                  <a:lnTo>
                    <a:pt x="352" y="592"/>
                  </a:lnTo>
                  <a:lnTo>
                    <a:pt x="348" y="560"/>
                  </a:lnTo>
                  <a:lnTo>
                    <a:pt x="344" y="528"/>
                  </a:lnTo>
                  <a:lnTo>
                    <a:pt x="344" y="528"/>
                  </a:lnTo>
                  <a:lnTo>
                    <a:pt x="346" y="527"/>
                  </a:lnTo>
                  <a:lnTo>
                    <a:pt x="347" y="526"/>
                  </a:lnTo>
                  <a:lnTo>
                    <a:pt x="347" y="526"/>
                  </a:lnTo>
                  <a:lnTo>
                    <a:pt x="396" y="455"/>
                  </a:lnTo>
                  <a:lnTo>
                    <a:pt x="396" y="455"/>
                  </a:lnTo>
                  <a:lnTo>
                    <a:pt x="401" y="453"/>
                  </a:lnTo>
                  <a:lnTo>
                    <a:pt x="406" y="451"/>
                  </a:lnTo>
                  <a:lnTo>
                    <a:pt x="410" y="446"/>
                  </a:lnTo>
                  <a:lnTo>
                    <a:pt x="414" y="441"/>
                  </a:lnTo>
                  <a:lnTo>
                    <a:pt x="417" y="435"/>
                  </a:lnTo>
                  <a:lnTo>
                    <a:pt x="421" y="428"/>
                  </a:lnTo>
                  <a:lnTo>
                    <a:pt x="426" y="412"/>
                  </a:lnTo>
                  <a:lnTo>
                    <a:pt x="426" y="412"/>
                  </a:lnTo>
                  <a:lnTo>
                    <a:pt x="469" y="351"/>
                  </a:lnTo>
                  <a:lnTo>
                    <a:pt x="512" y="290"/>
                  </a:lnTo>
                  <a:lnTo>
                    <a:pt x="536" y="261"/>
                  </a:lnTo>
                  <a:lnTo>
                    <a:pt x="559" y="233"/>
                  </a:lnTo>
                  <a:lnTo>
                    <a:pt x="584" y="205"/>
                  </a:lnTo>
                  <a:lnTo>
                    <a:pt x="609" y="177"/>
                  </a:lnTo>
                  <a:lnTo>
                    <a:pt x="609" y="177"/>
                  </a:lnTo>
                  <a:lnTo>
                    <a:pt x="591" y="198"/>
                  </a:lnTo>
                  <a:lnTo>
                    <a:pt x="572" y="220"/>
                  </a:lnTo>
                  <a:lnTo>
                    <a:pt x="554" y="244"/>
                  </a:lnTo>
                  <a:lnTo>
                    <a:pt x="538" y="268"/>
                  </a:lnTo>
                  <a:lnTo>
                    <a:pt x="522" y="293"/>
                  </a:lnTo>
                  <a:lnTo>
                    <a:pt x="505" y="320"/>
                  </a:lnTo>
                  <a:lnTo>
                    <a:pt x="475" y="373"/>
                  </a:lnTo>
                  <a:lnTo>
                    <a:pt x="447" y="428"/>
                  </a:lnTo>
                  <a:lnTo>
                    <a:pt x="419" y="483"/>
                  </a:lnTo>
                  <a:lnTo>
                    <a:pt x="392" y="537"/>
                  </a:lnTo>
                  <a:lnTo>
                    <a:pt x="365" y="588"/>
                  </a:lnTo>
                  <a:lnTo>
                    <a:pt x="365" y="588"/>
                  </a:lnTo>
                  <a:lnTo>
                    <a:pt x="364" y="590"/>
                  </a:lnTo>
                  <a:lnTo>
                    <a:pt x="362" y="593"/>
                  </a:lnTo>
                  <a:lnTo>
                    <a:pt x="364" y="599"/>
                  </a:lnTo>
                  <a:lnTo>
                    <a:pt x="366" y="604"/>
                  </a:lnTo>
                  <a:lnTo>
                    <a:pt x="371" y="608"/>
                  </a:lnTo>
                  <a:lnTo>
                    <a:pt x="375" y="610"/>
                  </a:lnTo>
                  <a:lnTo>
                    <a:pt x="381" y="610"/>
                  </a:lnTo>
                  <a:lnTo>
                    <a:pt x="387" y="608"/>
                  </a:lnTo>
                  <a:lnTo>
                    <a:pt x="389" y="605"/>
                  </a:lnTo>
                  <a:lnTo>
                    <a:pt x="392" y="603"/>
                  </a:lnTo>
                  <a:lnTo>
                    <a:pt x="392" y="603"/>
                  </a:lnTo>
                  <a:close/>
                  <a:moveTo>
                    <a:pt x="470" y="139"/>
                  </a:moveTo>
                  <a:lnTo>
                    <a:pt x="470" y="139"/>
                  </a:lnTo>
                  <a:lnTo>
                    <a:pt x="448" y="172"/>
                  </a:lnTo>
                  <a:lnTo>
                    <a:pt x="427" y="206"/>
                  </a:lnTo>
                  <a:lnTo>
                    <a:pt x="407" y="240"/>
                  </a:lnTo>
                  <a:lnTo>
                    <a:pt x="388" y="275"/>
                  </a:lnTo>
                  <a:lnTo>
                    <a:pt x="371" y="310"/>
                  </a:lnTo>
                  <a:lnTo>
                    <a:pt x="354" y="347"/>
                  </a:lnTo>
                  <a:lnTo>
                    <a:pt x="338" y="383"/>
                  </a:lnTo>
                  <a:lnTo>
                    <a:pt x="323" y="420"/>
                  </a:lnTo>
                  <a:lnTo>
                    <a:pt x="323" y="420"/>
                  </a:lnTo>
                  <a:lnTo>
                    <a:pt x="319" y="399"/>
                  </a:lnTo>
                  <a:lnTo>
                    <a:pt x="318" y="377"/>
                  </a:lnTo>
                  <a:lnTo>
                    <a:pt x="319" y="357"/>
                  </a:lnTo>
                  <a:lnTo>
                    <a:pt x="323" y="336"/>
                  </a:lnTo>
                  <a:lnTo>
                    <a:pt x="327" y="315"/>
                  </a:lnTo>
                  <a:lnTo>
                    <a:pt x="334" y="295"/>
                  </a:lnTo>
                  <a:lnTo>
                    <a:pt x="343" y="276"/>
                  </a:lnTo>
                  <a:lnTo>
                    <a:pt x="353" y="258"/>
                  </a:lnTo>
                  <a:lnTo>
                    <a:pt x="364" y="239"/>
                  </a:lnTo>
                  <a:lnTo>
                    <a:pt x="377" y="221"/>
                  </a:lnTo>
                  <a:lnTo>
                    <a:pt x="389" y="205"/>
                  </a:lnTo>
                  <a:lnTo>
                    <a:pt x="405" y="190"/>
                  </a:lnTo>
                  <a:lnTo>
                    <a:pt x="420" y="176"/>
                  </a:lnTo>
                  <a:lnTo>
                    <a:pt x="436" y="162"/>
                  </a:lnTo>
                  <a:lnTo>
                    <a:pt x="453" y="150"/>
                  </a:lnTo>
                  <a:lnTo>
                    <a:pt x="470" y="139"/>
                  </a:lnTo>
                  <a:lnTo>
                    <a:pt x="470" y="139"/>
                  </a:lnTo>
                  <a:close/>
                  <a:moveTo>
                    <a:pt x="337" y="486"/>
                  </a:moveTo>
                  <a:lnTo>
                    <a:pt x="337" y="486"/>
                  </a:lnTo>
                  <a:lnTo>
                    <a:pt x="327" y="447"/>
                  </a:lnTo>
                  <a:lnTo>
                    <a:pt x="327" y="447"/>
                  </a:lnTo>
                  <a:lnTo>
                    <a:pt x="347" y="399"/>
                  </a:lnTo>
                  <a:lnTo>
                    <a:pt x="367" y="352"/>
                  </a:lnTo>
                  <a:lnTo>
                    <a:pt x="389" y="307"/>
                  </a:lnTo>
                  <a:lnTo>
                    <a:pt x="414" y="262"/>
                  </a:lnTo>
                  <a:lnTo>
                    <a:pt x="414" y="262"/>
                  </a:lnTo>
                  <a:lnTo>
                    <a:pt x="446" y="212"/>
                  </a:lnTo>
                  <a:lnTo>
                    <a:pt x="475" y="167"/>
                  </a:lnTo>
                  <a:lnTo>
                    <a:pt x="505" y="122"/>
                  </a:lnTo>
                  <a:lnTo>
                    <a:pt x="505" y="122"/>
                  </a:lnTo>
                  <a:lnTo>
                    <a:pt x="519" y="116"/>
                  </a:lnTo>
                  <a:lnTo>
                    <a:pt x="535" y="111"/>
                  </a:lnTo>
                  <a:lnTo>
                    <a:pt x="535" y="111"/>
                  </a:lnTo>
                  <a:lnTo>
                    <a:pt x="515" y="160"/>
                  </a:lnTo>
                  <a:lnTo>
                    <a:pt x="492" y="208"/>
                  </a:lnTo>
                  <a:lnTo>
                    <a:pt x="469" y="256"/>
                  </a:lnTo>
                  <a:lnTo>
                    <a:pt x="444" y="303"/>
                  </a:lnTo>
                  <a:lnTo>
                    <a:pt x="419" y="350"/>
                  </a:lnTo>
                  <a:lnTo>
                    <a:pt x="392" y="396"/>
                  </a:lnTo>
                  <a:lnTo>
                    <a:pt x="337" y="486"/>
                  </a:lnTo>
                  <a:lnTo>
                    <a:pt x="337" y="486"/>
                  </a:lnTo>
                  <a:close/>
                  <a:moveTo>
                    <a:pt x="278" y="795"/>
                  </a:moveTo>
                  <a:lnTo>
                    <a:pt x="278" y="795"/>
                  </a:lnTo>
                  <a:lnTo>
                    <a:pt x="316" y="766"/>
                  </a:lnTo>
                  <a:lnTo>
                    <a:pt x="336" y="749"/>
                  </a:lnTo>
                  <a:lnTo>
                    <a:pt x="355" y="732"/>
                  </a:lnTo>
                  <a:lnTo>
                    <a:pt x="373" y="713"/>
                  </a:lnTo>
                  <a:lnTo>
                    <a:pt x="382" y="704"/>
                  </a:lnTo>
                  <a:lnTo>
                    <a:pt x="389" y="694"/>
                  </a:lnTo>
                  <a:lnTo>
                    <a:pt x="396" y="684"/>
                  </a:lnTo>
                  <a:lnTo>
                    <a:pt x="402" y="674"/>
                  </a:lnTo>
                  <a:lnTo>
                    <a:pt x="407" y="664"/>
                  </a:lnTo>
                  <a:lnTo>
                    <a:pt x="410" y="652"/>
                  </a:lnTo>
                  <a:lnTo>
                    <a:pt x="410" y="652"/>
                  </a:lnTo>
                  <a:lnTo>
                    <a:pt x="410" y="649"/>
                  </a:lnTo>
                  <a:lnTo>
                    <a:pt x="409" y="644"/>
                  </a:lnTo>
                  <a:lnTo>
                    <a:pt x="406" y="641"/>
                  </a:lnTo>
                  <a:lnTo>
                    <a:pt x="402" y="640"/>
                  </a:lnTo>
                  <a:lnTo>
                    <a:pt x="402" y="640"/>
                  </a:lnTo>
                  <a:lnTo>
                    <a:pt x="478" y="547"/>
                  </a:lnTo>
                  <a:lnTo>
                    <a:pt x="516" y="499"/>
                  </a:lnTo>
                  <a:lnTo>
                    <a:pt x="552" y="451"/>
                  </a:lnTo>
                  <a:lnTo>
                    <a:pt x="588" y="403"/>
                  </a:lnTo>
                  <a:lnTo>
                    <a:pt x="623" y="354"/>
                  </a:lnTo>
                  <a:lnTo>
                    <a:pt x="656" y="303"/>
                  </a:lnTo>
                  <a:lnTo>
                    <a:pt x="688" y="253"/>
                  </a:lnTo>
                  <a:lnTo>
                    <a:pt x="688" y="253"/>
                  </a:lnTo>
                  <a:lnTo>
                    <a:pt x="690" y="247"/>
                  </a:lnTo>
                  <a:lnTo>
                    <a:pt x="690" y="241"/>
                  </a:lnTo>
                  <a:lnTo>
                    <a:pt x="688" y="235"/>
                  </a:lnTo>
                  <a:lnTo>
                    <a:pt x="683" y="232"/>
                  </a:lnTo>
                  <a:lnTo>
                    <a:pt x="678" y="229"/>
                  </a:lnTo>
                  <a:lnTo>
                    <a:pt x="674" y="228"/>
                  </a:lnTo>
                  <a:lnTo>
                    <a:pt x="668" y="229"/>
                  </a:lnTo>
                  <a:lnTo>
                    <a:pt x="663" y="233"/>
                  </a:lnTo>
                  <a:lnTo>
                    <a:pt x="663" y="233"/>
                  </a:lnTo>
                  <a:lnTo>
                    <a:pt x="597" y="304"/>
                  </a:lnTo>
                  <a:lnTo>
                    <a:pt x="531" y="375"/>
                  </a:lnTo>
                  <a:lnTo>
                    <a:pt x="499" y="411"/>
                  </a:lnTo>
                  <a:lnTo>
                    <a:pt x="468" y="447"/>
                  </a:lnTo>
                  <a:lnTo>
                    <a:pt x="436" y="485"/>
                  </a:lnTo>
                  <a:lnTo>
                    <a:pt x="406" y="523"/>
                  </a:lnTo>
                  <a:lnTo>
                    <a:pt x="406" y="523"/>
                  </a:lnTo>
                  <a:lnTo>
                    <a:pt x="437" y="481"/>
                  </a:lnTo>
                  <a:lnTo>
                    <a:pt x="469" y="437"/>
                  </a:lnTo>
                  <a:lnTo>
                    <a:pt x="502" y="391"/>
                  </a:lnTo>
                  <a:lnTo>
                    <a:pt x="535" y="342"/>
                  </a:lnTo>
                  <a:lnTo>
                    <a:pt x="567" y="292"/>
                  </a:lnTo>
                  <a:lnTo>
                    <a:pt x="599" y="241"/>
                  </a:lnTo>
                  <a:lnTo>
                    <a:pt x="629" y="191"/>
                  </a:lnTo>
                  <a:lnTo>
                    <a:pt x="660" y="141"/>
                  </a:lnTo>
                  <a:lnTo>
                    <a:pt x="660" y="141"/>
                  </a:lnTo>
                  <a:lnTo>
                    <a:pt x="671" y="153"/>
                  </a:lnTo>
                  <a:lnTo>
                    <a:pt x="681" y="169"/>
                  </a:lnTo>
                  <a:lnTo>
                    <a:pt x="690" y="185"/>
                  </a:lnTo>
                  <a:lnTo>
                    <a:pt x="698" y="205"/>
                  </a:lnTo>
                  <a:lnTo>
                    <a:pt x="704" y="226"/>
                  </a:lnTo>
                  <a:lnTo>
                    <a:pt x="709" y="251"/>
                  </a:lnTo>
                  <a:lnTo>
                    <a:pt x="712" y="277"/>
                  </a:lnTo>
                  <a:lnTo>
                    <a:pt x="714" y="308"/>
                  </a:lnTo>
                  <a:lnTo>
                    <a:pt x="714" y="308"/>
                  </a:lnTo>
                  <a:lnTo>
                    <a:pt x="712" y="331"/>
                  </a:lnTo>
                  <a:lnTo>
                    <a:pt x="711" y="356"/>
                  </a:lnTo>
                  <a:lnTo>
                    <a:pt x="705" y="402"/>
                  </a:lnTo>
                  <a:lnTo>
                    <a:pt x="703" y="425"/>
                  </a:lnTo>
                  <a:lnTo>
                    <a:pt x="701" y="448"/>
                  </a:lnTo>
                  <a:lnTo>
                    <a:pt x="700" y="472"/>
                  </a:lnTo>
                  <a:lnTo>
                    <a:pt x="701" y="496"/>
                  </a:lnTo>
                  <a:lnTo>
                    <a:pt x="701" y="496"/>
                  </a:lnTo>
                  <a:lnTo>
                    <a:pt x="702" y="510"/>
                  </a:lnTo>
                  <a:lnTo>
                    <a:pt x="704" y="523"/>
                  </a:lnTo>
                  <a:lnTo>
                    <a:pt x="710" y="549"/>
                  </a:lnTo>
                  <a:lnTo>
                    <a:pt x="718" y="575"/>
                  </a:lnTo>
                  <a:lnTo>
                    <a:pt x="728" y="599"/>
                  </a:lnTo>
                  <a:lnTo>
                    <a:pt x="739" y="623"/>
                  </a:lnTo>
                  <a:lnTo>
                    <a:pt x="752" y="646"/>
                  </a:lnTo>
                  <a:lnTo>
                    <a:pt x="778" y="693"/>
                  </a:lnTo>
                  <a:lnTo>
                    <a:pt x="778" y="693"/>
                  </a:lnTo>
                  <a:lnTo>
                    <a:pt x="788" y="711"/>
                  </a:lnTo>
                  <a:lnTo>
                    <a:pt x="797" y="728"/>
                  </a:lnTo>
                  <a:lnTo>
                    <a:pt x="803" y="744"/>
                  </a:lnTo>
                  <a:lnTo>
                    <a:pt x="808" y="761"/>
                  </a:lnTo>
                  <a:lnTo>
                    <a:pt x="813" y="776"/>
                  </a:lnTo>
                  <a:lnTo>
                    <a:pt x="815" y="791"/>
                  </a:lnTo>
                  <a:lnTo>
                    <a:pt x="818" y="805"/>
                  </a:lnTo>
                  <a:lnTo>
                    <a:pt x="818" y="819"/>
                  </a:lnTo>
                  <a:lnTo>
                    <a:pt x="818" y="833"/>
                  </a:lnTo>
                  <a:lnTo>
                    <a:pt x="817" y="847"/>
                  </a:lnTo>
                  <a:lnTo>
                    <a:pt x="813" y="860"/>
                  </a:lnTo>
                  <a:lnTo>
                    <a:pt x="810" y="872"/>
                  </a:lnTo>
                  <a:lnTo>
                    <a:pt x="806" y="885"/>
                  </a:lnTo>
                  <a:lnTo>
                    <a:pt x="800" y="897"/>
                  </a:lnTo>
                  <a:lnTo>
                    <a:pt x="794" y="908"/>
                  </a:lnTo>
                  <a:lnTo>
                    <a:pt x="788" y="919"/>
                  </a:lnTo>
                  <a:lnTo>
                    <a:pt x="773" y="941"/>
                  </a:lnTo>
                  <a:lnTo>
                    <a:pt x="756" y="962"/>
                  </a:lnTo>
                  <a:lnTo>
                    <a:pt x="737" y="982"/>
                  </a:lnTo>
                  <a:lnTo>
                    <a:pt x="716" y="1002"/>
                  </a:lnTo>
                  <a:lnTo>
                    <a:pt x="694" y="1021"/>
                  </a:lnTo>
                  <a:lnTo>
                    <a:pt x="671" y="1039"/>
                  </a:lnTo>
                  <a:lnTo>
                    <a:pt x="627" y="1078"/>
                  </a:lnTo>
                  <a:lnTo>
                    <a:pt x="627" y="1078"/>
                  </a:lnTo>
                  <a:lnTo>
                    <a:pt x="647" y="1049"/>
                  </a:lnTo>
                  <a:lnTo>
                    <a:pt x="667" y="1021"/>
                  </a:lnTo>
                  <a:lnTo>
                    <a:pt x="667" y="1021"/>
                  </a:lnTo>
                  <a:lnTo>
                    <a:pt x="669" y="1017"/>
                  </a:lnTo>
                  <a:lnTo>
                    <a:pt x="670" y="1014"/>
                  </a:lnTo>
                  <a:lnTo>
                    <a:pt x="670" y="1010"/>
                  </a:lnTo>
                  <a:lnTo>
                    <a:pt x="669" y="1007"/>
                  </a:lnTo>
                  <a:lnTo>
                    <a:pt x="667" y="1002"/>
                  </a:lnTo>
                  <a:lnTo>
                    <a:pt x="662" y="997"/>
                  </a:lnTo>
                  <a:lnTo>
                    <a:pt x="662" y="997"/>
                  </a:lnTo>
                  <a:lnTo>
                    <a:pt x="731" y="894"/>
                  </a:lnTo>
                  <a:lnTo>
                    <a:pt x="765" y="843"/>
                  </a:lnTo>
                  <a:lnTo>
                    <a:pt x="799" y="790"/>
                  </a:lnTo>
                  <a:lnTo>
                    <a:pt x="799" y="790"/>
                  </a:lnTo>
                  <a:lnTo>
                    <a:pt x="801" y="787"/>
                  </a:lnTo>
                  <a:lnTo>
                    <a:pt x="801" y="784"/>
                  </a:lnTo>
                  <a:lnTo>
                    <a:pt x="801" y="777"/>
                  </a:lnTo>
                  <a:lnTo>
                    <a:pt x="799" y="771"/>
                  </a:lnTo>
                  <a:lnTo>
                    <a:pt x="794" y="767"/>
                  </a:lnTo>
                  <a:lnTo>
                    <a:pt x="788" y="764"/>
                  </a:lnTo>
                  <a:lnTo>
                    <a:pt x="783" y="763"/>
                  </a:lnTo>
                  <a:lnTo>
                    <a:pt x="777" y="764"/>
                  </a:lnTo>
                  <a:lnTo>
                    <a:pt x="773" y="766"/>
                  </a:lnTo>
                  <a:lnTo>
                    <a:pt x="771" y="769"/>
                  </a:lnTo>
                  <a:lnTo>
                    <a:pt x="771" y="769"/>
                  </a:lnTo>
                  <a:lnTo>
                    <a:pt x="696" y="856"/>
                  </a:lnTo>
                  <a:lnTo>
                    <a:pt x="659" y="901"/>
                  </a:lnTo>
                  <a:lnTo>
                    <a:pt x="621" y="947"/>
                  </a:lnTo>
                  <a:lnTo>
                    <a:pt x="585" y="993"/>
                  </a:lnTo>
                  <a:lnTo>
                    <a:pt x="550" y="1038"/>
                  </a:lnTo>
                  <a:lnTo>
                    <a:pt x="517" y="1084"/>
                  </a:lnTo>
                  <a:lnTo>
                    <a:pt x="488" y="1127"/>
                  </a:lnTo>
                  <a:lnTo>
                    <a:pt x="488" y="1127"/>
                  </a:lnTo>
                  <a:lnTo>
                    <a:pt x="520" y="1076"/>
                  </a:lnTo>
                  <a:lnTo>
                    <a:pt x="554" y="1024"/>
                  </a:lnTo>
                  <a:lnTo>
                    <a:pt x="623" y="921"/>
                  </a:lnTo>
                  <a:lnTo>
                    <a:pt x="657" y="871"/>
                  </a:lnTo>
                  <a:lnTo>
                    <a:pt x="691" y="819"/>
                  </a:lnTo>
                  <a:lnTo>
                    <a:pt x="724" y="767"/>
                  </a:lnTo>
                  <a:lnTo>
                    <a:pt x="755" y="713"/>
                  </a:lnTo>
                  <a:lnTo>
                    <a:pt x="755" y="713"/>
                  </a:lnTo>
                  <a:lnTo>
                    <a:pt x="757" y="707"/>
                  </a:lnTo>
                  <a:lnTo>
                    <a:pt x="757" y="701"/>
                  </a:lnTo>
                  <a:lnTo>
                    <a:pt x="755" y="695"/>
                  </a:lnTo>
                  <a:lnTo>
                    <a:pt x="751" y="691"/>
                  </a:lnTo>
                  <a:lnTo>
                    <a:pt x="745" y="688"/>
                  </a:lnTo>
                  <a:lnTo>
                    <a:pt x="739" y="687"/>
                  </a:lnTo>
                  <a:lnTo>
                    <a:pt x="733" y="688"/>
                  </a:lnTo>
                  <a:lnTo>
                    <a:pt x="728" y="692"/>
                  </a:lnTo>
                  <a:lnTo>
                    <a:pt x="728" y="692"/>
                  </a:lnTo>
                  <a:lnTo>
                    <a:pt x="683" y="734"/>
                  </a:lnTo>
                  <a:lnTo>
                    <a:pt x="638" y="778"/>
                  </a:lnTo>
                  <a:lnTo>
                    <a:pt x="593" y="824"/>
                  </a:lnTo>
                  <a:lnTo>
                    <a:pt x="547" y="872"/>
                  </a:lnTo>
                  <a:lnTo>
                    <a:pt x="504" y="920"/>
                  </a:lnTo>
                  <a:lnTo>
                    <a:pt x="463" y="969"/>
                  </a:lnTo>
                  <a:lnTo>
                    <a:pt x="424" y="1017"/>
                  </a:lnTo>
                  <a:lnTo>
                    <a:pt x="389" y="1065"/>
                  </a:lnTo>
                  <a:lnTo>
                    <a:pt x="389" y="1065"/>
                  </a:lnTo>
                  <a:lnTo>
                    <a:pt x="428" y="1007"/>
                  </a:lnTo>
                  <a:lnTo>
                    <a:pt x="468" y="949"/>
                  </a:lnTo>
                  <a:lnTo>
                    <a:pt x="547" y="835"/>
                  </a:lnTo>
                  <a:lnTo>
                    <a:pt x="586" y="776"/>
                  </a:lnTo>
                  <a:lnTo>
                    <a:pt x="622" y="716"/>
                  </a:lnTo>
                  <a:lnTo>
                    <a:pt x="640" y="686"/>
                  </a:lnTo>
                  <a:lnTo>
                    <a:pt x="657" y="656"/>
                  </a:lnTo>
                  <a:lnTo>
                    <a:pt x="674" y="625"/>
                  </a:lnTo>
                  <a:lnTo>
                    <a:pt x="689" y="592"/>
                  </a:lnTo>
                  <a:lnTo>
                    <a:pt x="689" y="592"/>
                  </a:lnTo>
                  <a:lnTo>
                    <a:pt x="690" y="586"/>
                  </a:lnTo>
                  <a:lnTo>
                    <a:pt x="690" y="581"/>
                  </a:lnTo>
                  <a:lnTo>
                    <a:pt x="688" y="575"/>
                  </a:lnTo>
                  <a:lnTo>
                    <a:pt x="683" y="570"/>
                  </a:lnTo>
                  <a:lnTo>
                    <a:pt x="678" y="568"/>
                  </a:lnTo>
                  <a:lnTo>
                    <a:pt x="674" y="567"/>
                  </a:lnTo>
                  <a:lnTo>
                    <a:pt x="668" y="568"/>
                  </a:lnTo>
                  <a:lnTo>
                    <a:pt x="662" y="572"/>
                  </a:lnTo>
                  <a:lnTo>
                    <a:pt x="662" y="572"/>
                  </a:lnTo>
                  <a:lnTo>
                    <a:pt x="609" y="629"/>
                  </a:lnTo>
                  <a:lnTo>
                    <a:pt x="553" y="687"/>
                  </a:lnTo>
                  <a:lnTo>
                    <a:pt x="496" y="748"/>
                  </a:lnTo>
                  <a:lnTo>
                    <a:pt x="439" y="810"/>
                  </a:lnTo>
                  <a:lnTo>
                    <a:pt x="384" y="873"/>
                  </a:lnTo>
                  <a:lnTo>
                    <a:pt x="357" y="905"/>
                  </a:lnTo>
                  <a:lnTo>
                    <a:pt x="331" y="938"/>
                  </a:lnTo>
                  <a:lnTo>
                    <a:pt x="306" y="969"/>
                  </a:lnTo>
                  <a:lnTo>
                    <a:pt x="284" y="1001"/>
                  </a:lnTo>
                  <a:lnTo>
                    <a:pt x="263" y="1032"/>
                  </a:lnTo>
                  <a:lnTo>
                    <a:pt x="243" y="1064"/>
                  </a:lnTo>
                  <a:lnTo>
                    <a:pt x="243" y="1064"/>
                  </a:lnTo>
                  <a:lnTo>
                    <a:pt x="268" y="1020"/>
                  </a:lnTo>
                  <a:lnTo>
                    <a:pt x="293" y="976"/>
                  </a:lnTo>
                  <a:lnTo>
                    <a:pt x="320" y="934"/>
                  </a:lnTo>
                  <a:lnTo>
                    <a:pt x="348" y="892"/>
                  </a:lnTo>
                  <a:lnTo>
                    <a:pt x="405" y="809"/>
                  </a:lnTo>
                  <a:lnTo>
                    <a:pt x="462" y="726"/>
                  </a:lnTo>
                  <a:lnTo>
                    <a:pt x="520" y="643"/>
                  </a:lnTo>
                  <a:lnTo>
                    <a:pt x="549" y="601"/>
                  </a:lnTo>
                  <a:lnTo>
                    <a:pt x="575" y="558"/>
                  </a:lnTo>
                  <a:lnTo>
                    <a:pt x="604" y="516"/>
                  </a:lnTo>
                  <a:lnTo>
                    <a:pt x="629" y="473"/>
                  </a:lnTo>
                  <a:lnTo>
                    <a:pt x="654" y="430"/>
                  </a:lnTo>
                  <a:lnTo>
                    <a:pt x="678" y="385"/>
                  </a:lnTo>
                  <a:lnTo>
                    <a:pt x="678" y="385"/>
                  </a:lnTo>
                  <a:lnTo>
                    <a:pt x="680" y="378"/>
                  </a:lnTo>
                  <a:lnTo>
                    <a:pt x="680" y="372"/>
                  </a:lnTo>
                  <a:lnTo>
                    <a:pt x="677" y="366"/>
                  </a:lnTo>
                  <a:lnTo>
                    <a:pt x="673" y="362"/>
                  </a:lnTo>
                  <a:lnTo>
                    <a:pt x="668" y="358"/>
                  </a:lnTo>
                  <a:lnTo>
                    <a:pt x="662" y="358"/>
                  </a:lnTo>
                  <a:lnTo>
                    <a:pt x="656" y="359"/>
                  </a:lnTo>
                  <a:lnTo>
                    <a:pt x="654" y="361"/>
                  </a:lnTo>
                  <a:lnTo>
                    <a:pt x="650" y="363"/>
                  </a:lnTo>
                  <a:lnTo>
                    <a:pt x="650" y="363"/>
                  </a:lnTo>
                  <a:lnTo>
                    <a:pt x="619" y="402"/>
                  </a:lnTo>
                  <a:lnTo>
                    <a:pt x="587" y="441"/>
                  </a:lnTo>
                  <a:lnTo>
                    <a:pt x="526" y="520"/>
                  </a:lnTo>
                  <a:lnTo>
                    <a:pt x="467" y="599"/>
                  </a:lnTo>
                  <a:lnTo>
                    <a:pt x="408" y="681"/>
                  </a:lnTo>
                  <a:lnTo>
                    <a:pt x="408" y="681"/>
                  </a:lnTo>
                  <a:lnTo>
                    <a:pt x="389" y="705"/>
                  </a:lnTo>
                  <a:lnTo>
                    <a:pt x="371" y="729"/>
                  </a:lnTo>
                  <a:lnTo>
                    <a:pt x="329" y="780"/>
                  </a:lnTo>
                  <a:lnTo>
                    <a:pt x="284" y="830"/>
                  </a:lnTo>
                  <a:lnTo>
                    <a:pt x="240" y="881"/>
                  </a:lnTo>
                  <a:lnTo>
                    <a:pt x="195" y="932"/>
                  </a:lnTo>
                  <a:lnTo>
                    <a:pt x="153" y="982"/>
                  </a:lnTo>
                  <a:lnTo>
                    <a:pt x="133" y="1007"/>
                  </a:lnTo>
                  <a:lnTo>
                    <a:pt x="116" y="1031"/>
                  </a:lnTo>
                  <a:lnTo>
                    <a:pt x="98" y="1055"/>
                  </a:lnTo>
                  <a:lnTo>
                    <a:pt x="83" y="1079"/>
                  </a:lnTo>
                  <a:lnTo>
                    <a:pt x="83" y="1079"/>
                  </a:lnTo>
                  <a:lnTo>
                    <a:pt x="105" y="1042"/>
                  </a:lnTo>
                  <a:lnTo>
                    <a:pt x="127" y="1005"/>
                  </a:lnTo>
                  <a:lnTo>
                    <a:pt x="149" y="970"/>
                  </a:lnTo>
                  <a:lnTo>
                    <a:pt x="174" y="935"/>
                  </a:lnTo>
                  <a:lnTo>
                    <a:pt x="199" y="900"/>
                  </a:lnTo>
                  <a:lnTo>
                    <a:pt x="223" y="865"/>
                  </a:lnTo>
                  <a:lnTo>
                    <a:pt x="275" y="797"/>
                  </a:lnTo>
                  <a:lnTo>
                    <a:pt x="275" y="797"/>
                  </a:lnTo>
                  <a:lnTo>
                    <a:pt x="278" y="795"/>
                  </a:lnTo>
                  <a:lnTo>
                    <a:pt x="278" y="795"/>
                  </a:lnTo>
                  <a:close/>
                  <a:moveTo>
                    <a:pt x="65" y="1011"/>
                  </a:moveTo>
                  <a:lnTo>
                    <a:pt x="65" y="1011"/>
                  </a:lnTo>
                  <a:lnTo>
                    <a:pt x="77" y="993"/>
                  </a:lnTo>
                  <a:lnTo>
                    <a:pt x="90" y="975"/>
                  </a:lnTo>
                  <a:lnTo>
                    <a:pt x="103" y="958"/>
                  </a:lnTo>
                  <a:lnTo>
                    <a:pt x="118" y="940"/>
                  </a:lnTo>
                  <a:lnTo>
                    <a:pt x="133" y="924"/>
                  </a:lnTo>
                  <a:lnTo>
                    <a:pt x="149" y="907"/>
                  </a:lnTo>
                  <a:lnTo>
                    <a:pt x="183" y="876"/>
                  </a:lnTo>
                  <a:lnTo>
                    <a:pt x="183" y="876"/>
                  </a:lnTo>
                  <a:lnTo>
                    <a:pt x="147" y="926"/>
                  </a:lnTo>
                  <a:lnTo>
                    <a:pt x="112" y="977"/>
                  </a:lnTo>
                  <a:lnTo>
                    <a:pt x="78" y="1030"/>
                  </a:lnTo>
                  <a:lnTo>
                    <a:pt x="45" y="1084"/>
                  </a:lnTo>
                  <a:lnTo>
                    <a:pt x="45" y="1084"/>
                  </a:lnTo>
                  <a:lnTo>
                    <a:pt x="45" y="1075"/>
                  </a:lnTo>
                  <a:lnTo>
                    <a:pt x="46" y="1066"/>
                  </a:lnTo>
                  <a:lnTo>
                    <a:pt x="50" y="1048"/>
                  </a:lnTo>
                  <a:lnTo>
                    <a:pt x="56" y="1030"/>
                  </a:lnTo>
                  <a:lnTo>
                    <a:pt x="65" y="1011"/>
                  </a:lnTo>
                  <a:lnTo>
                    <a:pt x="65" y="10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6" name="Group 85"/>
          <p:cNvGrpSpPr/>
          <p:nvPr/>
        </p:nvGrpSpPr>
        <p:grpSpPr>
          <a:xfrm>
            <a:off x="2033836" y="5129213"/>
            <a:ext cx="868361" cy="1017356"/>
            <a:chOff x="10066340" y="4018869"/>
            <a:chExt cx="1184275" cy="1387475"/>
          </a:xfrm>
          <a:solidFill>
            <a:schemeClr val="accent1"/>
          </a:solidFill>
        </p:grpSpPr>
        <p:sp>
          <p:nvSpPr>
            <p:cNvPr id="81" name="Freeform 80"/>
            <p:cNvSpPr>
              <a:spLocks noEditPoints="1"/>
            </p:cNvSpPr>
            <p:nvPr/>
          </p:nvSpPr>
          <p:spPr bwMode="auto">
            <a:xfrm>
              <a:off x="10391777" y="4377644"/>
              <a:ext cx="661988" cy="755650"/>
            </a:xfrm>
            <a:custGeom>
              <a:avLst/>
              <a:gdLst>
                <a:gd name="T0" fmla="*/ 2263 w 2502"/>
                <a:gd name="T1" fmla="*/ 1116 h 2858"/>
                <a:gd name="T2" fmla="*/ 2092 w 2502"/>
                <a:gd name="T3" fmla="*/ 1062 h 2858"/>
                <a:gd name="T4" fmla="*/ 2039 w 2502"/>
                <a:gd name="T5" fmla="*/ 1091 h 2858"/>
                <a:gd name="T6" fmla="*/ 2020 w 2502"/>
                <a:gd name="T7" fmla="*/ 1141 h 2858"/>
                <a:gd name="T8" fmla="*/ 1762 w 2502"/>
                <a:gd name="T9" fmla="*/ 1202 h 2858"/>
                <a:gd name="T10" fmla="*/ 1495 w 2502"/>
                <a:gd name="T11" fmla="*/ 883 h 2858"/>
                <a:gd name="T12" fmla="*/ 1458 w 2502"/>
                <a:gd name="T13" fmla="*/ 540 h 2858"/>
                <a:gd name="T14" fmla="*/ 1517 w 2502"/>
                <a:gd name="T15" fmla="*/ 523 h 2858"/>
                <a:gd name="T16" fmla="*/ 1553 w 2502"/>
                <a:gd name="T17" fmla="*/ 459 h 2858"/>
                <a:gd name="T18" fmla="*/ 1528 w 2502"/>
                <a:gd name="T19" fmla="*/ 393 h 2858"/>
                <a:gd name="T20" fmla="*/ 1482 w 2502"/>
                <a:gd name="T21" fmla="*/ 268 h 2858"/>
                <a:gd name="T22" fmla="*/ 1361 w 2502"/>
                <a:gd name="T23" fmla="*/ 40 h 2858"/>
                <a:gd name="T24" fmla="*/ 1309 w 2502"/>
                <a:gd name="T25" fmla="*/ 4 h 2858"/>
                <a:gd name="T26" fmla="*/ 1238 w 2502"/>
                <a:gd name="T27" fmla="*/ 14 h 2858"/>
                <a:gd name="T28" fmla="*/ 1090 w 2502"/>
                <a:gd name="T29" fmla="*/ 301 h 2858"/>
                <a:gd name="T30" fmla="*/ 996 w 2502"/>
                <a:gd name="T31" fmla="*/ 493 h 2858"/>
                <a:gd name="T32" fmla="*/ 1032 w 2502"/>
                <a:gd name="T33" fmla="*/ 563 h 2858"/>
                <a:gd name="T34" fmla="*/ 1104 w 2502"/>
                <a:gd name="T35" fmla="*/ 580 h 2858"/>
                <a:gd name="T36" fmla="*/ 1302 w 2502"/>
                <a:gd name="T37" fmla="*/ 727 h 2858"/>
                <a:gd name="T38" fmla="*/ 1315 w 2502"/>
                <a:gd name="T39" fmla="*/ 1225 h 2858"/>
                <a:gd name="T40" fmla="*/ 672 w 2502"/>
                <a:gd name="T41" fmla="*/ 1227 h 2858"/>
                <a:gd name="T42" fmla="*/ 553 w 2502"/>
                <a:gd name="T43" fmla="*/ 1208 h 2858"/>
                <a:gd name="T44" fmla="*/ 557 w 2502"/>
                <a:gd name="T45" fmla="*/ 1138 h 2858"/>
                <a:gd name="T46" fmla="*/ 524 w 2502"/>
                <a:gd name="T47" fmla="*/ 1095 h 2858"/>
                <a:gd name="T48" fmla="*/ 480 w 2502"/>
                <a:gd name="T49" fmla="*/ 1081 h 2858"/>
                <a:gd name="T50" fmla="*/ 269 w 2502"/>
                <a:gd name="T51" fmla="*/ 1122 h 2858"/>
                <a:gd name="T52" fmla="*/ 62 w 2502"/>
                <a:gd name="T53" fmla="*/ 1181 h 2858"/>
                <a:gd name="T54" fmla="*/ 17 w 2502"/>
                <a:gd name="T55" fmla="*/ 1206 h 2858"/>
                <a:gd name="T56" fmla="*/ 7 w 2502"/>
                <a:gd name="T57" fmla="*/ 1288 h 2858"/>
                <a:gd name="T58" fmla="*/ 62 w 2502"/>
                <a:gd name="T59" fmla="*/ 1350 h 2858"/>
                <a:gd name="T60" fmla="*/ 354 w 2502"/>
                <a:gd name="T61" fmla="*/ 1466 h 2858"/>
                <a:gd name="T62" fmla="*/ 444 w 2502"/>
                <a:gd name="T63" fmla="*/ 1460 h 2858"/>
                <a:gd name="T64" fmla="*/ 489 w 2502"/>
                <a:gd name="T65" fmla="*/ 1432 h 2858"/>
                <a:gd name="T66" fmla="*/ 522 w 2502"/>
                <a:gd name="T67" fmla="*/ 1400 h 2858"/>
                <a:gd name="T68" fmla="*/ 619 w 2502"/>
                <a:gd name="T69" fmla="*/ 1333 h 2858"/>
                <a:gd name="T70" fmla="*/ 1250 w 2502"/>
                <a:gd name="T71" fmla="*/ 1375 h 2858"/>
                <a:gd name="T72" fmla="*/ 1359 w 2502"/>
                <a:gd name="T73" fmla="*/ 1839 h 2858"/>
                <a:gd name="T74" fmla="*/ 1357 w 2502"/>
                <a:gd name="T75" fmla="*/ 2301 h 2858"/>
                <a:gd name="T76" fmla="*/ 1190 w 2502"/>
                <a:gd name="T77" fmla="*/ 2313 h 2858"/>
                <a:gd name="T78" fmla="*/ 1149 w 2502"/>
                <a:gd name="T79" fmla="*/ 2361 h 2858"/>
                <a:gd name="T80" fmla="*/ 1158 w 2502"/>
                <a:gd name="T81" fmla="*/ 2436 h 2858"/>
                <a:gd name="T82" fmla="*/ 1272 w 2502"/>
                <a:gd name="T83" fmla="*/ 2671 h 2858"/>
                <a:gd name="T84" fmla="*/ 1402 w 2502"/>
                <a:gd name="T85" fmla="*/ 2853 h 2858"/>
                <a:gd name="T86" fmla="*/ 1474 w 2502"/>
                <a:gd name="T87" fmla="*/ 2846 h 2858"/>
                <a:gd name="T88" fmla="*/ 1528 w 2502"/>
                <a:gd name="T89" fmla="*/ 2761 h 2858"/>
                <a:gd name="T90" fmla="*/ 1619 w 2502"/>
                <a:gd name="T91" fmla="*/ 2470 h 2858"/>
                <a:gd name="T92" fmla="*/ 1645 w 2502"/>
                <a:gd name="T93" fmla="*/ 2418 h 2858"/>
                <a:gd name="T94" fmla="*/ 1645 w 2502"/>
                <a:gd name="T95" fmla="*/ 2336 h 2858"/>
                <a:gd name="T96" fmla="*/ 1580 w 2502"/>
                <a:gd name="T97" fmla="*/ 2307 h 2858"/>
                <a:gd name="T98" fmla="*/ 1544 w 2502"/>
                <a:gd name="T99" fmla="*/ 2072 h 2858"/>
                <a:gd name="T100" fmla="*/ 1516 w 2502"/>
                <a:gd name="T101" fmla="*/ 1491 h 2858"/>
                <a:gd name="T102" fmla="*/ 2037 w 2502"/>
                <a:gd name="T103" fmla="*/ 1378 h 2858"/>
                <a:gd name="T104" fmla="*/ 2060 w 2502"/>
                <a:gd name="T105" fmla="*/ 1443 h 2858"/>
                <a:gd name="T106" fmla="*/ 2087 w 2502"/>
                <a:gd name="T107" fmla="*/ 1525 h 2858"/>
                <a:gd name="T108" fmla="*/ 2170 w 2502"/>
                <a:gd name="T109" fmla="*/ 1552 h 2858"/>
                <a:gd name="T110" fmla="*/ 2263 w 2502"/>
                <a:gd name="T111" fmla="*/ 1489 h 2858"/>
                <a:gd name="T112" fmla="*/ 2474 w 2502"/>
                <a:gd name="T113" fmla="*/ 1309 h 2858"/>
                <a:gd name="T114" fmla="*/ 2501 w 2502"/>
                <a:gd name="T115" fmla="*/ 1236 h 2858"/>
                <a:gd name="T116" fmla="*/ 2447 w 2502"/>
                <a:gd name="T117" fmla="*/ 1166 h 2858"/>
                <a:gd name="T118" fmla="*/ 1271 w 2502"/>
                <a:gd name="T119" fmla="*/ 379 h 2858"/>
                <a:gd name="T120" fmla="*/ 1263 w 2502"/>
                <a:gd name="T121" fmla="*/ 329 h 2858"/>
                <a:gd name="T122" fmla="*/ 1293 w 2502"/>
                <a:gd name="T123" fmla="*/ 377 h 2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02" h="2858">
                  <a:moveTo>
                    <a:pt x="2410" y="1153"/>
                  </a:moveTo>
                  <a:lnTo>
                    <a:pt x="2410" y="1153"/>
                  </a:lnTo>
                  <a:lnTo>
                    <a:pt x="2391" y="1151"/>
                  </a:lnTo>
                  <a:lnTo>
                    <a:pt x="2373" y="1147"/>
                  </a:lnTo>
                  <a:lnTo>
                    <a:pt x="2335" y="1138"/>
                  </a:lnTo>
                  <a:lnTo>
                    <a:pt x="2299" y="1127"/>
                  </a:lnTo>
                  <a:lnTo>
                    <a:pt x="2263" y="1116"/>
                  </a:lnTo>
                  <a:lnTo>
                    <a:pt x="2191" y="1089"/>
                  </a:lnTo>
                  <a:lnTo>
                    <a:pt x="2155" y="1077"/>
                  </a:lnTo>
                  <a:lnTo>
                    <a:pt x="2120" y="1065"/>
                  </a:lnTo>
                  <a:lnTo>
                    <a:pt x="2120" y="1065"/>
                  </a:lnTo>
                  <a:lnTo>
                    <a:pt x="2109" y="1063"/>
                  </a:lnTo>
                  <a:lnTo>
                    <a:pt x="2100" y="1062"/>
                  </a:lnTo>
                  <a:lnTo>
                    <a:pt x="2092" y="1062"/>
                  </a:lnTo>
                  <a:lnTo>
                    <a:pt x="2082" y="1064"/>
                  </a:lnTo>
                  <a:lnTo>
                    <a:pt x="2074" y="1066"/>
                  </a:lnTo>
                  <a:lnTo>
                    <a:pt x="2066" y="1069"/>
                  </a:lnTo>
                  <a:lnTo>
                    <a:pt x="2059" y="1074"/>
                  </a:lnTo>
                  <a:lnTo>
                    <a:pt x="2052" y="1078"/>
                  </a:lnTo>
                  <a:lnTo>
                    <a:pt x="2045" y="1084"/>
                  </a:lnTo>
                  <a:lnTo>
                    <a:pt x="2039" y="1091"/>
                  </a:lnTo>
                  <a:lnTo>
                    <a:pt x="2034" y="1098"/>
                  </a:lnTo>
                  <a:lnTo>
                    <a:pt x="2030" y="1106"/>
                  </a:lnTo>
                  <a:lnTo>
                    <a:pt x="2026" y="1114"/>
                  </a:lnTo>
                  <a:lnTo>
                    <a:pt x="2024" y="1123"/>
                  </a:lnTo>
                  <a:lnTo>
                    <a:pt x="2021" y="1132"/>
                  </a:lnTo>
                  <a:lnTo>
                    <a:pt x="2020" y="1141"/>
                  </a:lnTo>
                  <a:lnTo>
                    <a:pt x="2020" y="1141"/>
                  </a:lnTo>
                  <a:lnTo>
                    <a:pt x="2018" y="1173"/>
                  </a:lnTo>
                  <a:lnTo>
                    <a:pt x="2018" y="1206"/>
                  </a:lnTo>
                  <a:lnTo>
                    <a:pt x="2018" y="1206"/>
                  </a:lnTo>
                  <a:lnTo>
                    <a:pt x="1955" y="1202"/>
                  </a:lnTo>
                  <a:lnTo>
                    <a:pt x="1890" y="1201"/>
                  </a:lnTo>
                  <a:lnTo>
                    <a:pt x="1826" y="1201"/>
                  </a:lnTo>
                  <a:lnTo>
                    <a:pt x="1762" y="1202"/>
                  </a:lnTo>
                  <a:lnTo>
                    <a:pt x="1696" y="1205"/>
                  </a:lnTo>
                  <a:lnTo>
                    <a:pt x="1632" y="1208"/>
                  </a:lnTo>
                  <a:lnTo>
                    <a:pt x="1504" y="1216"/>
                  </a:lnTo>
                  <a:lnTo>
                    <a:pt x="1504" y="1216"/>
                  </a:lnTo>
                  <a:lnTo>
                    <a:pt x="1501" y="1054"/>
                  </a:lnTo>
                  <a:lnTo>
                    <a:pt x="1498" y="969"/>
                  </a:lnTo>
                  <a:lnTo>
                    <a:pt x="1495" y="883"/>
                  </a:lnTo>
                  <a:lnTo>
                    <a:pt x="1489" y="795"/>
                  </a:lnTo>
                  <a:lnTo>
                    <a:pt x="1482" y="708"/>
                  </a:lnTo>
                  <a:lnTo>
                    <a:pt x="1477" y="665"/>
                  </a:lnTo>
                  <a:lnTo>
                    <a:pt x="1471" y="623"/>
                  </a:lnTo>
                  <a:lnTo>
                    <a:pt x="1465" y="581"/>
                  </a:lnTo>
                  <a:lnTo>
                    <a:pt x="1458" y="540"/>
                  </a:lnTo>
                  <a:lnTo>
                    <a:pt x="1458" y="540"/>
                  </a:lnTo>
                  <a:lnTo>
                    <a:pt x="1477" y="536"/>
                  </a:lnTo>
                  <a:lnTo>
                    <a:pt x="1497" y="533"/>
                  </a:lnTo>
                  <a:lnTo>
                    <a:pt x="1497" y="533"/>
                  </a:lnTo>
                  <a:lnTo>
                    <a:pt x="1497" y="532"/>
                  </a:lnTo>
                  <a:lnTo>
                    <a:pt x="1497" y="532"/>
                  </a:lnTo>
                  <a:lnTo>
                    <a:pt x="1508" y="528"/>
                  </a:lnTo>
                  <a:lnTo>
                    <a:pt x="1517" y="523"/>
                  </a:lnTo>
                  <a:lnTo>
                    <a:pt x="1525" y="516"/>
                  </a:lnTo>
                  <a:lnTo>
                    <a:pt x="1533" y="508"/>
                  </a:lnTo>
                  <a:lnTo>
                    <a:pt x="1539" y="500"/>
                  </a:lnTo>
                  <a:lnTo>
                    <a:pt x="1545" y="491"/>
                  </a:lnTo>
                  <a:lnTo>
                    <a:pt x="1549" y="480"/>
                  </a:lnTo>
                  <a:lnTo>
                    <a:pt x="1552" y="470"/>
                  </a:lnTo>
                  <a:lnTo>
                    <a:pt x="1553" y="459"/>
                  </a:lnTo>
                  <a:lnTo>
                    <a:pt x="1553" y="448"/>
                  </a:lnTo>
                  <a:lnTo>
                    <a:pt x="1553" y="438"/>
                  </a:lnTo>
                  <a:lnTo>
                    <a:pt x="1551" y="427"/>
                  </a:lnTo>
                  <a:lnTo>
                    <a:pt x="1547" y="418"/>
                  </a:lnTo>
                  <a:lnTo>
                    <a:pt x="1542" y="409"/>
                  </a:lnTo>
                  <a:lnTo>
                    <a:pt x="1536" y="400"/>
                  </a:lnTo>
                  <a:lnTo>
                    <a:pt x="1528" y="393"/>
                  </a:lnTo>
                  <a:lnTo>
                    <a:pt x="1528" y="393"/>
                  </a:lnTo>
                  <a:lnTo>
                    <a:pt x="1525" y="377"/>
                  </a:lnTo>
                  <a:lnTo>
                    <a:pt x="1522" y="362"/>
                  </a:lnTo>
                  <a:lnTo>
                    <a:pt x="1517" y="347"/>
                  </a:lnTo>
                  <a:lnTo>
                    <a:pt x="1511" y="330"/>
                  </a:lnTo>
                  <a:lnTo>
                    <a:pt x="1496" y="300"/>
                  </a:lnTo>
                  <a:lnTo>
                    <a:pt x="1482" y="268"/>
                  </a:lnTo>
                  <a:lnTo>
                    <a:pt x="1482" y="268"/>
                  </a:lnTo>
                  <a:lnTo>
                    <a:pt x="1455" y="210"/>
                  </a:lnTo>
                  <a:lnTo>
                    <a:pt x="1427" y="151"/>
                  </a:lnTo>
                  <a:lnTo>
                    <a:pt x="1412" y="123"/>
                  </a:lnTo>
                  <a:lnTo>
                    <a:pt x="1396" y="95"/>
                  </a:lnTo>
                  <a:lnTo>
                    <a:pt x="1379" y="67"/>
                  </a:lnTo>
                  <a:lnTo>
                    <a:pt x="1361" y="40"/>
                  </a:lnTo>
                  <a:lnTo>
                    <a:pt x="1361" y="40"/>
                  </a:lnTo>
                  <a:lnTo>
                    <a:pt x="1354" y="32"/>
                  </a:lnTo>
                  <a:lnTo>
                    <a:pt x="1347" y="25"/>
                  </a:lnTo>
                  <a:lnTo>
                    <a:pt x="1338" y="18"/>
                  </a:lnTo>
                  <a:lnTo>
                    <a:pt x="1329" y="12"/>
                  </a:lnTo>
                  <a:lnTo>
                    <a:pt x="1319" y="7"/>
                  </a:lnTo>
                  <a:lnTo>
                    <a:pt x="1309" y="4"/>
                  </a:lnTo>
                  <a:lnTo>
                    <a:pt x="1298" y="1"/>
                  </a:lnTo>
                  <a:lnTo>
                    <a:pt x="1288" y="0"/>
                  </a:lnTo>
                  <a:lnTo>
                    <a:pt x="1277" y="0"/>
                  </a:lnTo>
                  <a:lnTo>
                    <a:pt x="1268" y="1"/>
                  </a:lnTo>
                  <a:lnTo>
                    <a:pt x="1257" y="4"/>
                  </a:lnTo>
                  <a:lnTo>
                    <a:pt x="1248" y="8"/>
                  </a:lnTo>
                  <a:lnTo>
                    <a:pt x="1238" y="14"/>
                  </a:lnTo>
                  <a:lnTo>
                    <a:pt x="1230" y="21"/>
                  </a:lnTo>
                  <a:lnTo>
                    <a:pt x="1223" y="29"/>
                  </a:lnTo>
                  <a:lnTo>
                    <a:pt x="1217" y="40"/>
                  </a:lnTo>
                  <a:lnTo>
                    <a:pt x="1217" y="40"/>
                  </a:lnTo>
                  <a:lnTo>
                    <a:pt x="1166" y="144"/>
                  </a:lnTo>
                  <a:lnTo>
                    <a:pt x="1116" y="248"/>
                  </a:lnTo>
                  <a:lnTo>
                    <a:pt x="1090" y="301"/>
                  </a:lnTo>
                  <a:lnTo>
                    <a:pt x="1063" y="353"/>
                  </a:lnTo>
                  <a:lnTo>
                    <a:pt x="1036" y="404"/>
                  </a:lnTo>
                  <a:lnTo>
                    <a:pt x="1008" y="454"/>
                  </a:lnTo>
                  <a:lnTo>
                    <a:pt x="1008" y="454"/>
                  </a:lnTo>
                  <a:lnTo>
                    <a:pt x="1002" y="467"/>
                  </a:lnTo>
                  <a:lnTo>
                    <a:pt x="997" y="480"/>
                  </a:lnTo>
                  <a:lnTo>
                    <a:pt x="996" y="493"/>
                  </a:lnTo>
                  <a:lnTo>
                    <a:pt x="996" y="506"/>
                  </a:lnTo>
                  <a:lnTo>
                    <a:pt x="998" y="518"/>
                  </a:lnTo>
                  <a:lnTo>
                    <a:pt x="1002" y="528"/>
                  </a:lnTo>
                  <a:lnTo>
                    <a:pt x="1008" y="539"/>
                  </a:lnTo>
                  <a:lnTo>
                    <a:pt x="1015" y="548"/>
                  </a:lnTo>
                  <a:lnTo>
                    <a:pt x="1023" y="556"/>
                  </a:lnTo>
                  <a:lnTo>
                    <a:pt x="1032" y="563"/>
                  </a:lnTo>
                  <a:lnTo>
                    <a:pt x="1043" y="570"/>
                  </a:lnTo>
                  <a:lnTo>
                    <a:pt x="1054" y="575"/>
                  </a:lnTo>
                  <a:lnTo>
                    <a:pt x="1065" y="578"/>
                  </a:lnTo>
                  <a:lnTo>
                    <a:pt x="1078" y="581"/>
                  </a:lnTo>
                  <a:lnTo>
                    <a:pt x="1091" y="581"/>
                  </a:lnTo>
                  <a:lnTo>
                    <a:pt x="1104" y="580"/>
                  </a:lnTo>
                  <a:lnTo>
                    <a:pt x="1104" y="580"/>
                  </a:lnTo>
                  <a:lnTo>
                    <a:pt x="1151" y="574"/>
                  </a:lnTo>
                  <a:lnTo>
                    <a:pt x="1196" y="568"/>
                  </a:lnTo>
                  <a:lnTo>
                    <a:pt x="1290" y="560"/>
                  </a:lnTo>
                  <a:lnTo>
                    <a:pt x="1290" y="560"/>
                  </a:lnTo>
                  <a:lnTo>
                    <a:pt x="1292" y="602"/>
                  </a:lnTo>
                  <a:lnTo>
                    <a:pt x="1295" y="643"/>
                  </a:lnTo>
                  <a:lnTo>
                    <a:pt x="1302" y="727"/>
                  </a:lnTo>
                  <a:lnTo>
                    <a:pt x="1310" y="811"/>
                  </a:lnTo>
                  <a:lnTo>
                    <a:pt x="1320" y="896"/>
                  </a:lnTo>
                  <a:lnTo>
                    <a:pt x="1340" y="1062"/>
                  </a:lnTo>
                  <a:lnTo>
                    <a:pt x="1350" y="1144"/>
                  </a:lnTo>
                  <a:lnTo>
                    <a:pt x="1358" y="1223"/>
                  </a:lnTo>
                  <a:lnTo>
                    <a:pt x="1358" y="1223"/>
                  </a:lnTo>
                  <a:lnTo>
                    <a:pt x="1315" y="1225"/>
                  </a:lnTo>
                  <a:lnTo>
                    <a:pt x="1271" y="1226"/>
                  </a:lnTo>
                  <a:lnTo>
                    <a:pt x="1271" y="1226"/>
                  </a:lnTo>
                  <a:lnTo>
                    <a:pt x="1121" y="1228"/>
                  </a:lnTo>
                  <a:lnTo>
                    <a:pt x="972" y="1229"/>
                  </a:lnTo>
                  <a:lnTo>
                    <a:pt x="822" y="1229"/>
                  </a:lnTo>
                  <a:lnTo>
                    <a:pt x="672" y="1227"/>
                  </a:lnTo>
                  <a:lnTo>
                    <a:pt x="672" y="1227"/>
                  </a:lnTo>
                  <a:lnTo>
                    <a:pt x="645" y="1227"/>
                  </a:lnTo>
                  <a:lnTo>
                    <a:pt x="615" y="1228"/>
                  </a:lnTo>
                  <a:lnTo>
                    <a:pt x="546" y="1230"/>
                  </a:lnTo>
                  <a:lnTo>
                    <a:pt x="546" y="1230"/>
                  </a:lnTo>
                  <a:lnTo>
                    <a:pt x="547" y="1221"/>
                  </a:lnTo>
                  <a:lnTo>
                    <a:pt x="547" y="1221"/>
                  </a:lnTo>
                  <a:lnTo>
                    <a:pt x="553" y="1208"/>
                  </a:lnTo>
                  <a:lnTo>
                    <a:pt x="557" y="1194"/>
                  </a:lnTo>
                  <a:lnTo>
                    <a:pt x="560" y="1179"/>
                  </a:lnTo>
                  <a:lnTo>
                    <a:pt x="561" y="1161"/>
                  </a:lnTo>
                  <a:lnTo>
                    <a:pt x="561" y="1161"/>
                  </a:lnTo>
                  <a:lnTo>
                    <a:pt x="561" y="1153"/>
                  </a:lnTo>
                  <a:lnTo>
                    <a:pt x="560" y="1145"/>
                  </a:lnTo>
                  <a:lnTo>
                    <a:pt x="557" y="1138"/>
                  </a:lnTo>
                  <a:lnTo>
                    <a:pt x="555" y="1130"/>
                  </a:lnTo>
                  <a:lnTo>
                    <a:pt x="551" y="1123"/>
                  </a:lnTo>
                  <a:lnTo>
                    <a:pt x="548" y="1117"/>
                  </a:lnTo>
                  <a:lnTo>
                    <a:pt x="542" y="1110"/>
                  </a:lnTo>
                  <a:lnTo>
                    <a:pt x="537" y="1105"/>
                  </a:lnTo>
                  <a:lnTo>
                    <a:pt x="531" y="1099"/>
                  </a:lnTo>
                  <a:lnTo>
                    <a:pt x="524" y="1095"/>
                  </a:lnTo>
                  <a:lnTo>
                    <a:pt x="519" y="1091"/>
                  </a:lnTo>
                  <a:lnTo>
                    <a:pt x="510" y="1088"/>
                  </a:lnTo>
                  <a:lnTo>
                    <a:pt x="503" y="1084"/>
                  </a:lnTo>
                  <a:lnTo>
                    <a:pt x="496" y="1083"/>
                  </a:lnTo>
                  <a:lnTo>
                    <a:pt x="488" y="1081"/>
                  </a:lnTo>
                  <a:lnTo>
                    <a:pt x="480" y="1081"/>
                  </a:lnTo>
                  <a:lnTo>
                    <a:pt x="480" y="1081"/>
                  </a:lnTo>
                  <a:lnTo>
                    <a:pt x="453" y="1081"/>
                  </a:lnTo>
                  <a:lnTo>
                    <a:pt x="426" y="1083"/>
                  </a:lnTo>
                  <a:lnTo>
                    <a:pt x="399" y="1086"/>
                  </a:lnTo>
                  <a:lnTo>
                    <a:pt x="373" y="1092"/>
                  </a:lnTo>
                  <a:lnTo>
                    <a:pt x="347" y="1098"/>
                  </a:lnTo>
                  <a:lnTo>
                    <a:pt x="321" y="1105"/>
                  </a:lnTo>
                  <a:lnTo>
                    <a:pt x="269" y="1122"/>
                  </a:lnTo>
                  <a:lnTo>
                    <a:pt x="218" y="1138"/>
                  </a:lnTo>
                  <a:lnTo>
                    <a:pt x="167" y="1155"/>
                  </a:lnTo>
                  <a:lnTo>
                    <a:pt x="141" y="1164"/>
                  </a:lnTo>
                  <a:lnTo>
                    <a:pt x="115" y="1171"/>
                  </a:lnTo>
                  <a:lnTo>
                    <a:pt x="89" y="1177"/>
                  </a:lnTo>
                  <a:lnTo>
                    <a:pt x="62" y="1181"/>
                  </a:lnTo>
                  <a:lnTo>
                    <a:pt x="62" y="1181"/>
                  </a:lnTo>
                  <a:lnTo>
                    <a:pt x="54" y="1184"/>
                  </a:lnTo>
                  <a:lnTo>
                    <a:pt x="46" y="1186"/>
                  </a:lnTo>
                  <a:lnTo>
                    <a:pt x="39" y="1188"/>
                  </a:lnTo>
                  <a:lnTo>
                    <a:pt x="33" y="1192"/>
                  </a:lnTo>
                  <a:lnTo>
                    <a:pt x="27" y="1196"/>
                  </a:lnTo>
                  <a:lnTo>
                    <a:pt x="21" y="1200"/>
                  </a:lnTo>
                  <a:lnTo>
                    <a:pt x="17" y="1206"/>
                  </a:lnTo>
                  <a:lnTo>
                    <a:pt x="13" y="1210"/>
                  </a:lnTo>
                  <a:lnTo>
                    <a:pt x="6" y="1222"/>
                  </a:lnTo>
                  <a:lnTo>
                    <a:pt x="2" y="1234"/>
                  </a:lnTo>
                  <a:lnTo>
                    <a:pt x="0" y="1247"/>
                  </a:lnTo>
                  <a:lnTo>
                    <a:pt x="1" y="1261"/>
                  </a:lnTo>
                  <a:lnTo>
                    <a:pt x="2" y="1275"/>
                  </a:lnTo>
                  <a:lnTo>
                    <a:pt x="7" y="1288"/>
                  </a:lnTo>
                  <a:lnTo>
                    <a:pt x="13" y="1301"/>
                  </a:lnTo>
                  <a:lnTo>
                    <a:pt x="20" y="1313"/>
                  </a:lnTo>
                  <a:lnTo>
                    <a:pt x="28" y="1325"/>
                  </a:lnTo>
                  <a:lnTo>
                    <a:pt x="39" y="1335"/>
                  </a:lnTo>
                  <a:lnTo>
                    <a:pt x="50" y="1343"/>
                  </a:lnTo>
                  <a:lnTo>
                    <a:pt x="62" y="1350"/>
                  </a:lnTo>
                  <a:lnTo>
                    <a:pt x="62" y="1350"/>
                  </a:lnTo>
                  <a:lnTo>
                    <a:pt x="101" y="1366"/>
                  </a:lnTo>
                  <a:lnTo>
                    <a:pt x="139" y="1383"/>
                  </a:lnTo>
                  <a:lnTo>
                    <a:pt x="217" y="1416"/>
                  </a:lnTo>
                  <a:lnTo>
                    <a:pt x="255" y="1433"/>
                  </a:lnTo>
                  <a:lnTo>
                    <a:pt x="294" y="1448"/>
                  </a:lnTo>
                  <a:lnTo>
                    <a:pt x="334" y="1461"/>
                  </a:lnTo>
                  <a:lnTo>
                    <a:pt x="354" y="1466"/>
                  </a:lnTo>
                  <a:lnTo>
                    <a:pt x="375" y="1471"/>
                  </a:lnTo>
                  <a:lnTo>
                    <a:pt x="375" y="1471"/>
                  </a:lnTo>
                  <a:lnTo>
                    <a:pt x="391" y="1474"/>
                  </a:lnTo>
                  <a:lnTo>
                    <a:pt x="405" y="1473"/>
                  </a:lnTo>
                  <a:lnTo>
                    <a:pt x="419" y="1470"/>
                  </a:lnTo>
                  <a:lnTo>
                    <a:pt x="432" y="1466"/>
                  </a:lnTo>
                  <a:lnTo>
                    <a:pt x="444" y="1460"/>
                  </a:lnTo>
                  <a:lnTo>
                    <a:pt x="453" y="1452"/>
                  </a:lnTo>
                  <a:lnTo>
                    <a:pt x="461" y="1441"/>
                  </a:lnTo>
                  <a:lnTo>
                    <a:pt x="468" y="1431"/>
                  </a:lnTo>
                  <a:lnTo>
                    <a:pt x="468" y="1431"/>
                  </a:lnTo>
                  <a:lnTo>
                    <a:pt x="475" y="1432"/>
                  </a:lnTo>
                  <a:lnTo>
                    <a:pt x="482" y="1433"/>
                  </a:lnTo>
                  <a:lnTo>
                    <a:pt x="489" y="1432"/>
                  </a:lnTo>
                  <a:lnTo>
                    <a:pt x="496" y="1431"/>
                  </a:lnTo>
                  <a:lnTo>
                    <a:pt x="502" y="1427"/>
                  </a:lnTo>
                  <a:lnTo>
                    <a:pt x="508" y="1423"/>
                  </a:lnTo>
                  <a:lnTo>
                    <a:pt x="513" y="1418"/>
                  </a:lnTo>
                  <a:lnTo>
                    <a:pt x="517" y="1412"/>
                  </a:lnTo>
                  <a:lnTo>
                    <a:pt x="517" y="1412"/>
                  </a:lnTo>
                  <a:lnTo>
                    <a:pt x="522" y="1400"/>
                  </a:lnTo>
                  <a:lnTo>
                    <a:pt x="526" y="1390"/>
                  </a:lnTo>
                  <a:lnTo>
                    <a:pt x="533" y="1366"/>
                  </a:lnTo>
                  <a:lnTo>
                    <a:pt x="537" y="1344"/>
                  </a:lnTo>
                  <a:lnTo>
                    <a:pt x="540" y="1320"/>
                  </a:lnTo>
                  <a:lnTo>
                    <a:pt x="540" y="1320"/>
                  </a:lnTo>
                  <a:lnTo>
                    <a:pt x="578" y="1328"/>
                  </a:lnTo>
                  <a:lnTo>
                    <a:pt x="619" y="1333"/>
                  </a:lnTo>
                  <a:lnTo>
                    <a:pt x="663" y="1339"/>
                  </a:lnTo>
                  <a:lnTo>
                    <a:pt x="709" y="1344"/>
                  </a:lnTo>
                  <a:lnTo>
                    <a:pt x="807" y="1353"/>
                  </a:lnTo>
                  <a:lnTo>
                    <a:pt x="911" y="1361"/>
                  </a:lnTo>
                  <a:lnTo>
                    <a:pt x="1021" y="1367"/>
                  </a:lnTo>
                  <a:lnTo>
                    <a:pt x="1134" y="1372"/>
                  </a:lnTo>
                  <a:lnTo>
                    <a:pt x="1250" y="1375"/>
                  </a:lnTo>
                  <a:lnTo>
                    <a:pt x="1367" y="1378"/>
                  </a:lnTo>
                  <a:lnTo>
                    <a:pt x="1367" y="1378"/>
                  </a:lnTo>
                  <a:lnTo>
                    <a:pt x="1368" y="1435"/>
                  </a:lnTo>
                  <a:lnTo>
                    <a:pt x="1368" y="1491"/>
                  </a:lnTo>
                  <a:lnTo>
                    <a:pt x="1367" y="1607"/>
                  </a:lnTo>
                  <a:lnTo>
                    <a:pt x="1364" y="1722"/>
                  </a:lnTo>
                  <a:lnTo>
                    <a:pt x="1359" y="1839"/>
                  </a:lnTo>
                  <a:lnTo>
                    <a:pt x="1355" y="1955"/>
                  </a:lnTo>
                  <a:lnTo>
                    <a:pt x="1353" y="2071"/>
                  </a:lnTo>
                  <a:lnTo>
                    <a:pt x="1353" y="2129"/>
                  </a:lnTo>
                  <a:lnTo>
                    <a:pt x="1353" y="2187"/>
                  </a:lnTo>
                  <a:lnTo>
                    <a:pt x="1354" y="2244"/>
                  </a:lnTo>
                  <a:lnTo>
                    <a:pt x="1357" y="2301"/>
                  </a:lnTo>
                  <a:lnTo>
                    <a:pt x="1357" y="2301"/>
                  </a:lnTo>
                  <a:lnTo>
                    <a:pt x="1291" y="2304"/>
                  </a:lnTo>
                  <a:lnTo>
                    <a:pt x="1227" y="2305"/>
                  </a:lnTo>
                  <a:lnTo>
                    <a:pt x="1227" y="2305"/>
                  </a:lnTo>
                  <a:lnTo>
                    <a:pt x="1217" y="2305"/>
                  </a:lnTo>
                  <a:lnTo>
                    <a:pt x="1208" y="2307"/>
                  </a:lnTo>
                  <a:lnTo>
                    <a:pt x="1199" y="2310"/>
                  </a:lnTo>
                  <a:lnTo>
                    <a:pt x="1190" y="2313"/>
                  </a:lnTo>
                  <a:lnTo>
                    <a:pt x="1182" y="2318"/>
                  </a:lnTo>
                  <a:lnTo>
                    <a:pt x="1175" y="2324"/>
                  </a:lnTo>
                  <a:lnTo>
                    <a:pt x="1168" y="2331"/>
                  </a:lnTo>
                  <a:lnTo>
                    <a:pt x="1162" y="2338"/>
                  </a:lnTo>
                  <a:lnTo>
                    <a:pt x="1156" y="2345"/>
                  </a:lnTo>
                  <a:lnTo>
                    <a:pt x="1153" y="2353"/>
                  </a:lnTo>
                  <a:lnTo>
                    <a:pt x="1149" y="2361"/>
                  </a:lnTo>
                  <a:lnTo>
                    <a:pt x="1147" y="2370"/>
                  </a:lnTo>
                  <a:lnTo>
                    <a:pt x="1145" y="2380"/>
                  </a:lnTo>
                  <a:lnTo>
                    <a:pt x="1145" y="2389"/>
                  </a:lnTo>
                  <a:lnTo>
                    <a:pt x="1146" y="2398"/>
                  </a:lnTo>
                  <a:lnTo>
                    <a:pt x="1148" y="2408"/>
                  </a:lnTo>
                  <a:lnTo>
                    <a:pt x="1148" y="2408"/>
                  </a:lnTo>
                  <a:lnTo>
                    <a:pt x="1158" y="2436"/>
                  </a:lnTo>
                  <a:lnTo>
                    <a:pt x="1168" y="2464"/>
                  </a:lnTo>
                  <a:lnTo>
                    <a:pt x="1179" y="2491"/>
                  </a:lnTo>
                  <a:lnTo>
                    <a:pt x="1190" y="2518"/>
                  </a:lnTo>
                  <a:lnTo>
                    <a:pt x="1203" y="2544"/>
                  </a:lnTo>
                  <a:lnTo>
                    <a:pt x="1216" y="2571"/>
                  </a:lnTo>
                  <a:lnTo>
                    <a:pt x="1243" y="2621"/>
                  </a:lnTo>
                  <a:lnTo>
                    <a:pt x="1272" y="2671"/>
                  </a:lnTo>
                  <a:lnTo>
                    <a:pt x="1303" y="2722"/>
                  </a:lnTo>
                  <a:lnTo>
                    <a:pt x="1366" y="2820"/>
                  </a:lnTo>
                  <a:lnTo>
                    <a:pt x="1366" y="2820"/>
                  </a:lnTo>
                  <a:lnTo>
                    <a:pt x="1374" y="2832"/>
                  </a:lnTo>
                  <a:lnTo>
                    <a:pt x="1382" y="2840"/>
                  </a:lnTo>
                  <a:lnTo>
                    <a:pt x="1392" y="2847"/>
                  </a:lnTo>
                  <a:lnTo>
                    <a:pt x="1402" y="2853"/>
                  </a:lnTo>
                  <a:lnTo>
                    <a:pt x="1412" y="2856"/>
                  </a:lnTo>
                  <a:lnTo>
                    <a:pt x="1422" y="2858"/>
                  </a:lnTo>
                  <a:lnTo>
                    <a:pt x="1433" y="2858"/>
                  </a:lnTo>
                  <a:lnTo>
                    <a:pt x="1443" y="2857"/>
                  </a:lnTo>
                  <a:lnTo>
                    <a:pt x="1454" y="2855"/>
                  </a:lnTo>
                  <a:lnTo>
                    <a:pt x="1464" y="2851"/>
                  </a:lnTo>
                  <a:lnTo>
                    <a:pt x="1474" y="2846"/>
                  </a:lnTo>
                  <a:lnTo>
                    <a:pt x="1483" y="2840"/>
                  </a:lnTo>
                  <a:lnTo>
                    <a:pt x="1491" y="2832"/>
                  </a:lnTo>
                  <a:lnTo>
                    <a:pt x="1499" y="2822"/>
                  </a:lnTo>
                  <a:lnTo>
                    <a:pt x="1505" y="2813"/>
                  </a:lnTo>
                  <a:lnTo>
                    <a:pt x="1511" y="2801"/>
                  </a:lnTo>
                  <a:lnTo>
                    <a:pt x="1511" y="2801"/>
                  </a:lnTo>
                  <a:lnTo>
                    <a:pt x="1528" y="2761"/>
                  </a:lnTo>
                  <a:lnTo>
                    <a:pt x="1543" y="2720"/>
                  </a:lnTo>
                  <a:lnTo>
                    <a:pt x="1558" y="2679"/>
                  </a:lnTo>
                  <a:lnTo>
                    <a:pt x="1572" y="2638"/>
                  </a:lnTo>
                  <a:lnTo>
                    <a:pt x="1586" y="2597"/>
                  </a:lnTo>
                  <a:lnTo>
                    <a:pt x="1598" y="2555"/>
                  </a:lnTo>
                  <a:lnTo>
                    <a:pt x="1608" y="2513"/>
                  </a:lnTo>
                  <a:lnTo>
                    <a:pt x="1619" y="2470"/>
                  </a:lnTo>
                  <a:lnTo>
                    <a:pt x="1619" y="2470"/>
                  </a:lnTo>
                  <a:lnTo>
                    <a:pt x="1620" y="2459"/>
                  </a:lnTo>
                  <a:lnTo>
                    <a:pt x="1620" y="2448"/>
                  </a:lnTo>
                  <a:lnTo>
                    <a:pt x="1620" y="2448"/>
                  </a:lnTo>
                  <a:lnTo>
                    <a:pt x="1631" y="2439"/>
                  </a:lnTo>
                  <a:lnTo>
                    <a:pt x="1639" y="2429"/>
                  </a:lnTo>
                  <a:lnTo>
                    <a:pt x="1645" y="2418"/>
                  </a:lnTo>
                  <a:lnTo>
                    <a:pt x="1649" y="2407"/>
                  </a:lnTo>
                  <a:lnTo>
                    <a:pt x="1653" y="2394"/>
                  </a:lnTo>
                  <a:lnTo>
                    <a:pt x="1655" y="2382"/>
                  </a:lnTo>
                  <a:lnTo>
                    <a:pt x="1655" y="2369"/>
                  </a:lnTo>
                  <a:lnTo>
                    <a:pt x="1653" y="2358"/>
                  </a:lnTo>
                  <a:lnTo>
                    <a:pt x="1649" y="2347"/>
                  </a:lnTo>
                  <a:lnTo>
                    <a:pt x="1645" y="2336"/>
                  </a:lnTo>
                  <a:lnTo>
                    <a:pt x="1639" y="2327"/>
                  </a:lnTo>
                  <a:lnTo>
                    <a:pt x="1631" y="2319"/>
                  </a:lnTo>
                  <a:lnTo>
                    <a:pt x="1620" y="2313"/>
                  </a:lnTo>
                  <a:lnTo>
                    <a:pt x="1608" y="2308"/>
                  </a:lnTo>
                  <a:lnTo>
                    <a:pt x="1595" y="2307"/>
                  </a:lnTo>
                  <a:lnTo>
                    <a:pt x="1580" y="2307"/>
                  </a:lnTo>
                  <a:lnTo>
                    <a:pt x="1580" y="2307"/>
                  </a:lnTo>
                  <a:lnTo>
                    <a:pt x="1556" y="2305"/>
                  </a:lnTo>
                  <a:lnTo>
                    <a:pt x="1532" y="2304"/>
                  </a:lnTo>
                  <a:lnTo>
                    <a:pt x="1532" y="2304"/>
                  </a:lnTo>
                  <a:lnTo>
                    <a:pt x="1537" y="2246"/>
                  </a:lnTo>
                  <a:lnTo>
                    <a:pt x="1540" y="2189"/>
                  </a:lnTo>
                  <a:lnTo>
                    <a:pt x="1543" y="2130"/>
                  </a:lnTo>
                  <a:lnTo>
                    <a:pt x="1544" y="2072"/>
                  </a:lnTo>
                  <a:lnTo>
                    <a:pt x="1544" y="2013"/>
                  </a:lnTo>
                  <a:lnTo>
                    <a:pt x="1543" y="1955"/>
                  </a:lnTo>
                  <a:lnTo>
                    <a:pt x="1542" y="1896"/>
                  </a:lnTo>
                  <a:lnTo>
                    <a:pt x="1539" y="1838"/>
                  </a:lnTo>
                  <a:lnTo>
                    <a:pt x="1532" y="1721"/>
                  </a:lnTo>
                  <a:lnTo>
                    <a:pt x="1524" y="1605"/>
                  </a:lnTo>
                  <a:lnTo>
                    <a:pt x="1516" y="1491"/>
                  </a:lnTo>
                  <a:lnTo>
                    <a:pt x="1510" y="1380"/>
                  </a:lnTo>
                  <a:lnTo>
                    <a:pt x="1510" y="1380"/>
                  </a:lnTo>
                  <a:lnTo>
                    <a:pt x="1657" y="1380"/>
                  </a:lnTo>
                  <a:lnTo>
                    <a:pt x="1797" y="1380"/>
                  </a:lnTo>
                  <a:lnTo>
                    <a:pt x="1924" y="1379"/>
                  </a:lnTo>
                  <a:lnTo>
                    <a:pt x="2037" y="1378"/>
                  </a:lnTo>
                  <a:lnTo>
                    <a:pt x="2037" y="1378"/>
                  </a:lnTo>
                  <a:lnTo>
                    <a:pt x="2040" y="1394"/>
                  </a:lnTo>
                  <a:lnTo>
                    <a:pt x="2045" y="1411"/>
                  </a:lnTo>
                  <a:lnTo>
                    <a:pt x="2051" y="1426"/>
                  </a:lnTo>
                  <a:lnTo>
                    <a:pt x="2058" y="1440"/>
                  </a:lnTo>
                  <a:lnTo>
                    <a:pt x="2058" y="1440"/>
                  </a:lnTo>
                  <a:lnTo>
                    <a:pt x="2060" y="1443"/>
                  </a:lnTo>
                  <a:lnTo>
                    <a:pt x="2060" y="1443"/>
                  </a:lnTo>
                  <a:lnTo>
                    <a:pt x="2058" y="1456"/>
                  </a:lnTo>
                  <a:lnTo>
                    <a:pt x="2058" y="1469"/>
                  </a:lnTo>
                  <a:lnTo>
                    <a:pt x="2060" y="1482"/>
                  </a:lnTo>
                  <a:lnTo>
                    <a:pt x="2065" y="1494"/>
                  </a:lnTo>
                  <a:lnTo>
                    <a:pt x="2071" y="1505"/>
                  </a:lnTo>
                  <a:lnTo>
                    <a:pt x="2078" y="1516"/>
                  </a:lnTo>
                  <a:lnTo>
                    <a:pt x="2087" y="1525"/>
                  </a:lnTo>
                  <a:lnTo>
                    <a:pt x="2096" y="1534"/>
                  </a:lnTo>
                  <a:lnTo>
                    <a:pt x="2108" y="1541"/>
                  </a:lnTo>
                  <a:lnTo>
                    <a:pt x="2120" y="1546"/>
                  </a:lnTo>
                  <a:lnTo>
                    <a:pt x="2131" y="1551"/>
                  </a:lnTo>
                  <a:lnTo>
                    <a:pt x="2144" y="1553"/>
                  </a:lnTo>
                  <a:lnTo>
                    <a:pt x="2157" y="1553"/>
                  </a:lnTo>
                  <a:lnTo>
                    <a:pt x="2170" y="1552"/>
                  </a:lnTo>
                  <a:lnTo>
                    <a:pt x="2183" y="1548"/>
                  </a:lnTo>
                  <a:lnTo>
                    <a:pt x="2196" y="1542"/>
                  </a:lnTo>
                  <a:lnTo>
                    <a:pt x="2196" y="1542"/>
                  </a:lnTo>
                  <a:lnTo>
                    <a:pt x="2213" y="1530"/>
                  </a:lnTo>
                  <a:lnTo>
                    <a:pt x="2231" y="1517"/>
                  </a:lnTo>
                  <a:lnTo>
                    <a:pt x="2246" y="1503"/>
                  </a:lnTo>
                  <a:lnTo>
                    <a:pt x="2263" y="1489"/>
                  </a:lnTo>
                  <a:lnTo>
                    <a:pt x="2294" y="1460"/>
                  </a:lnTo>
                  <a:lnTo>
                    <a:pt x="2326" y="1432"/>
                  </a:lnTo>
                  <a:lnTo>
                    <a:pt x="2326" y="1432"/>
                  </a:lnTo>
                  <a:lnTo>
                    <a:pt x="2362" y="1400"/>
                  </a:lnTo>
                  <a:lnTo>
                    <a:pt x="2399" y="1371"/>
                  </a:lnTo>
                  <a:lnTo>
                    <a:pt x="2438" y="1340"/>
                  </a:lnTo>
                  <a:lnTo>
                    <a:pt x="2474" y="1309"/>
                  </a:lnTo>
                  <a:lnTo>
                    <a:pt x="2474" y="1309"/>
                  </a:lnTo>
                  <a:lnTo>
                    <a:pt x="2485" y="1297"/>
                  </a:lnTo>
                  <a:lnTo>
                    <a:pt x="2493" y="1285"/>
                  </a:lnTo>
                  <a:lnTo>
                    <a:pt x="2499" y="1274"/>
                  </a:lnTo>
                  <a:lnTo>
                    <a:pt x="2501" y="1261"/>
                  </a:lnTo>
                  <a:lnTo>
                    <a:pt x="2502" y="1249"/>
                  </a:lnTo>
                  <a:lnTo>
                    <a:pt x="2501" y="1236"/>
                  </a:lnTo>
                  <a:lnTo>
                    <a:pt x="2498" y="1225"/>
                  </a:lnTo>
                  <a:lnTo>
                    <a:pt x="2493" y="1213"/>
                  </a:lnTo>
                  <a:lnTo>
                    <a:pt x="2486" y="1201"/>
                  </a:lnTo>
                  <a:lnTo>
                    <a:pt x="2479" y="1192"/>
                  </a:lnTo>
                  <a:lnTo>
                    <a:pt x="2470" y="1182"/>
                  </a:lnTo>
                  <a:lnTo>
                    <a:pt x="2459" y="1173"/>
                  </a:lnTo>
                  <a:lnTo>
                    <a:pt x="2447" y="1166"/>
                  </a:lnTo>
                  <a:lnTo>
                    <a:pt x="2436" y="1160"/>
                  </a:lnTo>
                  <a:lnTo>
                    <a:pt x="2423" y="1157"/>
                  </a:lnTo>
                  <a:lnTo>
                    <a:pt x="2410" y="1153"/>
                  </a:lnTo>
                  <a:lnTo>
                    <a:pt x="2410" y="1153"/>
                  </a:lnTo>
                  <a:close/>
                  <a:moveTo>
                    <a:pt x="1293" y="377"/>
                  </a:moveTo>
                  <a:lnTo>
                    <a:pt x="1293" y="377"/>
                  </a:lnTo>
                  <a:lnTo>
                    <a:pt x="1271" y="379"/>
                  </a:lnTo>
                  <a:lnTo>
                    <a:pt x="1271" y="379"/>
                  </a:lnTo>
                  <a:lnTo>
                    <a:pt x="1271" y="361"/>
                  </a:lnTo>
                  <a:lnTo>
                    <a:pt x="1271" y="351"/>
                  </a:lnTo>
                  <a:lnTo>
                    <a:pt x="1270" y="342"/>
                  </a:lnTo>
                  <a:lnTo>
                    <a:pt x="1270" y="342"/>
                  </a:lnTo>
                  <a:lnTo>
                    <a:pt x="1267" y="335"/>
                  </a:lnTo>
                  <a:lnTo>
                    <a:pt x="1263" y="329"/>
                  </a:lnTo>
                  <a:lnTo>
                    <a:pt x="1263" y="329"/>
                  </a:lnTo>
                  <a:lnTo>
                    <a:pt x="1295" y="264"/>
                  </a:lnTo>
                  <a:lnTo>
                    <a:pt x="1295" y="264"/>
                  </a:lnTo>
                  <a:lnTo>
                    <a:pt x="1305" y="285"/>
                  </a:lnTo>
                  <a:lnTo>
                    <a:pt x="1305" y="285"/>
                  </a:lnTo>
                  <a:lnTo>
                    <a:pt x="1298" y="330"/>
                  </a:lnTo>
                  <a:lnTo>
                    <a:pt x="1293" y="377"/>
                  </a:lnTo>
                  <a:lnTo>
                    <a:pt x="1293" y="37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81"/>
            <p:cNvSpPr>
              <a:spLocks/>
            </p:cNvSpPr>
            <p:nvPr/>
          </p:nvSpPr>
          <p:spPr bwMode="auto">
            <a:xfrm>
              <a:off x="10644190" y="4018869"/>
              <a:ext cx="212725" cy="260350"/>
            </a:xfrm>
            <a:custGeom>
              <a:avLst/>
              <a:gdLst>
                <a:gd name="T0" fmla="*/ 746 w 800"/>
                <a:gd name="T1" fmla="*/ 54 h 982"/>
                <a:gd name="T2" fmla="*/ 733 w 800"/>
                <a:gd name="T3" fmla="*/ 33 h 982"/>
                <a:gd name="T4" fmla="*/ 716 w 800"/>
                <a:gd name="T5" fmla="*/ 17 h 982"/>
                <a:gd name="T6" fmla="*/ 681 w 800"/>
                <a:gd name="T7" fmla="*/ 1 h 982"/>
                <a:gd name="T8" fmla="*/ 635 w 800"/>
                <a:gd name="T9" fmla="*/ 4 h 982"/>
                <a:gd name="T10" fmla="*/ 602 w 800"/>
                <a:gd name="T11" fmla="*/ 21 h 982"/>
                <a:gd name="T12" fmla="*/ 587 w 800"/>
                <a:gd name="T13" fmla="*/ 39 h 982"/>
                <a:gd name="T14" fmla="*/ 578 w 800"/>
                <a:gd name="T15" fmla="*/ 60 h 982"/>
                <a:gd name="T16" fmla="*/ 574 w 800"/>
                <a:gd name="T17" fmla="*/ 87 h 982"/>
                <a:gd name="T18" fmla="*/ 582 w 800"/>
                <a:gd name="T19" fmla="*/ 348 h 982"/>
                <a:gd name="T20" fmla="*/ 585 w 800"/>
                <a:gd name="T21" fmla="*/ 542 h 982"/>
                <a:gd name="T22" fmla="*/ 537 w 800"/>
                <a:gd name="T23" fmla="*/ 544 h 982"/>
                <a:gd name="T24" fmla="*/ 415 w 800"/>
                <a:gd name="T25" fmla="*/ 393 h 982"/>
                <a:gd name="T26" fmla="*/ 335 w 800"/>
                <a:gd name="T27" fmla="*/ 309 h 982"/>
                <a:gd name="T28" fmla="*/ 250 w 800"/>
                <a:gd name="T29" fmla="*/ 231 h 982"/>
                <a:gd name="T30" fmla="*/ 155 w 800"/>
                <a:gd name="T31" fmla="*/ 164 h 982"/>
                <a:gd name="T32" fmla="*/ 129 w 800"/>
                <a:gd name="T33" fmla="*/ 152 h 982"/>
                <a:gd name="T34" fmla="*/ 90 w 800"/>
                <a:gd name="T35" fmla="*/ 151 h 982"/>
                <a:gd name="T36" fmla="*/ 51 w 800"/>
                <a:gd name="T37" fmla="*/ 164 h 982"/>
                <a:gd name="T38" fmla="*/ 21 w 800"/>
                <a:gd name="T39" fmla="*/ 190 h 982"/>
                <a:gd name="T40" fmla="*/ 2 w 800"/>
                <a:gd name="T41" fmla="*/ 225 h 982"/>
                <a:gd name="T42" fmla="*/ 0 w 800"/>
                <a:gd name="T43" fmla="*/ 253 h 982"/>
                <a:gd name="T44" fmla="*/ 18 w 800"/>
                <a:gd name="T45" fmla="*/ 485 h 982"/>
                <a:gd name="T46" fmla="*/ 44 w 800"/>
                <a:gd name="T47" fmla="*/ 716 h 982"/>
                <a:gd name="T48" fmla="*/ 65 w 800"/>
                <a:gd name="T49" fmla="*/ 871 h 982"/>
                <a:gd name="T50" fmla="*/ 80 w 800"/>
                <a:gd name="T51" fmla="*/ 901 h 982"/>
                <a:gd name="T52" fmla="*/ 106 w 800"/>
                <a:gd name="T53" fmla="*/ 914 h 982"/>
                <a:gd name="T54" fmla="*/ 136 w 800"/>
                <a:gd name="T55" fmla="*/ 911 h 982"/>
                <a:gd name="T56" fmla="*/ 163 w 800"/>
                <a:gd name="T57" fmla="*/ 893 h 982"/>
                <a:gd name="T58" fmla="*/ 182 w 800"/>
                <a:gd name="T59" fmla="*/ 865 h 982"/>
                <a:gd name="T60" fmla="*/ 189 w 800"/>
                <a:gd name="T61" fmla="*/ 808 h 982"/>
                <a:gd name="T62" fmla="*/ 200 w 800"/>
                <a:gd name="T63" fmla="*/ 666 h 982"/>
                <a:gd name="T64" fmla="*/ 202 w 800"/>
                <a:gd name="T65" fmla="*/ 477 h 982"/>
                <a:gd name="T66" fmla="*/ 303 w 800"/>
                <a:gd name="T67" fmla="*/ 591 h 982"/>
                <a:gd name="T68" fmla="*/ 444 w 800"/>
                <a:gd name="T69" fmla="*/ 771 h 982"/>
                <a:gd name="T70" fmla="*/ 589 w 800"/>
                <a:gd name="T71" fmla="*/ 949 h 982"/>
                <a:gd name="T72" fmla="*/ 602 w 800"/>
                <a:gd name="T73" fmla="*/ 962 h 982"/>
                <a:gd name="T74" fmla="*/ 623 w 800"/>
                <a:gd name="T75" fmla="*/ 975 h 982"/>
                <a:gd name="T76" fmla="*/ 658 w 800"/>
                <a:gd name="T77" fmla="*/ 982 h 982"/>
                <a:gd name="T78" fmla="*/ 699 w 800"/>
                <a:gd name="T79" fmla="*/ 972 h 982"/>
                <a:gd name="T80" fmla="*/ 736 w 800"/>
                <a:gd name="T81" fmla="*/ 944 h 982"/>
                <a:gd name="T82" fmla="*/ 759 w 800"/>
                <a:gd name="T83" fmla="*/ 905 h 982"/>
                <a:gd name="T84" fmla="*/ 767 w 800"/>
                <a:gd name="T85" fmla="*/ 876 h 982"/>
                <a:gd name="T86" fmla="*/ 791 w 800"/>
                <a:gd name="T87" fmla="*/ 673 h 982"/>
                <a:gd name="T88" fmla="*/ 799 w 800"/>
                <a:gd name="T89" fmla="*/ 519 h 982"/>
                <a:gd name="T90" fmla="*/ 797 w 800"/>
                <a:gd name="T91" fmla="*/ 364 h 982"/>
                <a:gd name="T92" fmla="*/ 781 w 800"/>
                <a:gd name="T93" fmla="*/ 212 h 982"/>
                <a:gd name="T94" fmla="*/ 749 w 800"/>
                <a:gd name="T95" fmla="*/ 63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982">
                  <a:moveTo>
                    <a:pt x="749" y="63"/>
                  </a:moveTo>
                  <a:lnTo>
                    <a:pt x="749" y="63"/>
                  </a:lnTo>
                  <a:lnTo>
                    <a:pt x="746" y="54"/>
                  </a:lnTo>
                  <a:lnTo>
                    <a:pt x="743" y="47"/>
                  </a:lnTo>
                  <a:lnTo>
                    <a:pt x="738" y="39"/>
                  </a:lnTo>
                  <a:lnTo>
                    <a:pt x="733" y="33"/>
                  </a:lnTo>
                  <a:lnTo>
                    <a:pt x="729" y="27"/>
                  </a:lnTo>
                  <a:lnTo>
                    <a:pt x="723" y="21"/>
                  </a:lnTo>
                  <a:lnTo>
                    <a:pt x="716" y="17"/>
                  </a:lnTo>
                  <a:lnTo>
                    <a:pt x="710" y="12"/>
                  </a:lnTo>
                  <a:lnTo>
                    <a:pt x="696" y="6"/>
                  </a:lnTo>
                  <a:lnTo>
                    <a:pt x="681" y="1"/>
                  </a:lnTo>
                  <a:lnTo>
                    <a:pt x="665" y="0"/>
                  </a:lnTo>
                  <a:lnTo>
                    <a:pt x="650" y="1"/>
                  </a:lnTo>
                  <a:lnTo>
                    <a:pt x="635" y="4"/>
                  </a:lnTo>
                  <a:lnTo>
                    <a:pt x="621" y="10"/>
                  </a:lnTo>
                  <a:lnTo>
                    <a:pt x="608" y="17"/>
                  </a:lnTo>
                  <a:lnTo>
                    <a:pt x="602" y="21"/>
                  </a:lnTo>
                  <a:lnTo>
                    <a:pt x="596" y="27"/>
                  </a:lnTo>
                  <a:lnTo>
                    <a:pt x="592" y="33"/>
                  </a:lnTo>
                  <a:lnTo>
                    <a:pt x="587" y="39"/>
                  </a:lnTo>
                  <a:lnTo>
                    <a:pt x="584" y="46"/>
                  </a:lnTo>
                  <a:lnTo>
                    <a:pt x="580" y="53"/>
                  </a:lnTo>
                  <a:lnTo>
                    <a:pt x="578" y="60"/>
                  </a:lnTo>
                  <a:lnTo>
                    <a:pt x="575" y="69"/>
                  </a:lnTo>
                  <a:lnTo>
                    <a:pt x="574" y="77"/>
                  </a:lnTo>
                  <a:lnTo>
                    <a:pt x="574" y="87"/>
                  </a:lnTo>
                  <a:lnTo>
                    <a:pt x="574" y="87"/>
                  </a:lnTo>
                  <a:lnTo>
                    <a:pt x="579" y="218"/>
                  </a:lnTo>
                  <a:lnTo>
                    <a:pt x="582" y="348"/>
                  </a:lnTo>
                  <a:lnTo>
                    <a:pt x="585" y="412"/>
                  </a:lnTo>
                  <a:lnTo>
                    <a:pt x="585" y="478"/>
                  </a:lnTo>
                  <a:lnTo>
                    <a:pt x="585" y="542"/>
                  </a:lnTo>
                  <a:lnTo>
                    <a:pt x="584" y="606"/>
                  </a:lnTo>
                  <a:lnTo>
                    <a:pt x="584" y="606"/>
                  </a:lnTo>
                  <a:lnTo>
                    <a:pt x="537" y="544"/>
                  </a:lnTo>
                  <a:lnTo>
                    <a:pt x="489" y="484"/>
                  </a:lnTo>
                  <a:lnTo>
                    <a:pt x="440" y="423"/>
                  </a:lnTo>
                  <a:lnTo>
                    <a:pt x="415" y="393"/>
                  </a:lnTo>
                  <a:lnTo>
                    <a:pt x="389" y="364"/>
                  </a:lnTo>
                  <a:lnTo>
                    <a:pt x="362" y="336"/>
                  </a:lnTo>
                  <a:lnTo>
                    <a:pt x="335" y="309"/>
                  </a:lnTo>
                  <a:lnTo>
                    <a:pt x="307" y="282"/>
                  </a:lnTo>
                  <a:lnTo>
                    <a:pt x="279" y="256"/>
                  </a:lnTo>
                  <a:lnTo>
                    <a:pt x="250" y="231"/>
                  </a:lnTo>
                  <a:lnTo>
                    <a:pt x="220" y="207"/>
                  </a:lnTo>
                  <a:lnTo>
                    <a:pt x="188" y="185"/>
                  </a:lnTo>
                  <a:lnTo>
                    <a:pt x="155" y="164"/>
                  </a:lnTo>
                  <a:lnTo>
                    <a:pt x="155" y="164"/>
                  </a:lnTo>
                  <a:lnTo>
                    <a:pt x="142" y="157"/>
                  </a:lnTo>
                  <a:lnTo>
                    <a:pt x="129" y="152"/>
                  </a:lnTo>
                  <a:lnTo>
                    <a:pt x="117" y="150"/>
                  </a:lnTo>
                  <a:lnTo>
                    <a:pt x="104" y="150"/>
                  </a:lnTo>
                  <a:lnTo>
                    <a:pt x="90" y="151"/>
                  </a:lnTo>
                  <a:lnTo>
                    <a:pt x="77" y="153"/>
                  </a:lnTo>
                  <a:lnTo>
                    <a:pt x="64" y="158"/>
                  </a:lnTo>
                  <a:lnTo>
                    <a:pt x="51" y="164"/>
                  </a:lnTo>
                  <a:lnTo>
                    <a:pt x="40" y="171"/>
                  </a:lnTo>
                  <a:lnTo>
                    <a:pt x="30" y="179"/>
                  </a:lnTo>
                  <a:lnTo>
                    <a:pt x="21" y="190"/>
                  </a:lnTo>
                  <a:lnTo>
                    <a:pt x="12" y="200"/>
                  </a:lnTo>
                  <a:lnTo>
                    <a:pt x="7" y="212"/>
                  </a:lnTo>
                  <a:lnTo>
                    <a:pt x="2" y="225"/>
                  </a:lnTo>
                  <a:lnTo>
                    <a:pt x="0" y="239"/>
                  </a:lnTo>
                  <a:lnTo>
                    <a:pt x="0" y="253"/>
                  </a:lnTo>
                  <a:lnTo>
                    <a:pt x="0" y="253"/>
                  </a:lnTo>
                  <a:lnTo>
                    <a:pt x="5" y="330"/>
                  </a:lnTo>
                  <a:lnTo>
                    <a:pt x="11" y="407"/>
                  </a:lnTo>
                  <a:lnTo>
                    <a:pt x="18" y="485"/>
                  </a:lnTo>
                  <a:lnTo>
                    <a:pt x="26" y="562"/>
                  </a:lnTo>
                  <a:lnTo>
                    <a:pt x="35" y="639"/>
                  </a:lnTo>
                  <a:lnTo>
                    <a:pt x="44" y="716"/>
                  </a:lnTo>
                  <a:lnTo>
                    <a:pt x="55" y="794"/>
                  </a:lnTo>
                  <a:lnTo>
                    <a:pt x="65" y="871"/>
                  </a:lnTo>
                  <a:lnTo>
                    <a:pt x="65" y="871"/>
                  </a:lnTo>
                  <a:lnTo>
                    <a:pt x="69" y="884"/>
                  </a:lnTo>
                  <a:lnTo>
                    <a:pt x="73" y="893"/>
                  </a:lnTo>
                  <a:lnTo>
                    <a:pt x="80" y="901"/>
                  </a:lnTo>
                  <a:lnTo>
                    <a:pt x="87" y="908"/>
                  </a:lnTo>
                  <a:lnTo>
                    <a:pt x="97" y="912"/>
                  </a:lnTo>
                  <a:lnTo>
                    <a:pt x="106" y="914"/>
                  </a:lnTo>
                  <a:lnTo>
                    <a:pt x="115" y="914"/>
                  </a:lnTo>
                  <a:lnTo>
                    <a:pt x="126" y="913"/>
                  </a:lnTo>
                  <a:lnTo>
                    <a:pt x="136" y="911"/>
                  </a:lnTo>
                  <a:lnTo>
                    <a:pt x="146" y="906"/>
                  </a:lnTo>
                  <a:lnTo>
                    <a:pt x="155" y="900"/>
                  </a:lnTo>
                  <a:lnTo>
                    <a:pt x="163" y="893"/>
                  </a:lnTo>
                  <a:lnTo>
                    <a:pt x="172" y="885"/>
                  </a:lnTo>
                  <a:lnTo>
                    <a:pt x="177" y="876"/>
                  </a:lnTo>
                  <a:lnTo>
                    <a:pt x="182" y="865"/>
                  </a:lnTo>
                  <a:lnTo>
                    <a:pt x="184" y="855"/>
                  </a:lnTo>
                  <a:lnTo>
                    <a:pt x="184" y="855"/>
                  </a:lnTo>
                  <a:lnTo>
                    <a:pt x="189" y="808"/>
                  </a:lnTo>
                  <a:lnTo>
                    <a:pt x="194" y="761"/>
                  </a:lnTo>
                  <a:lnTo>
                    <a:pt x="197" y="714"/>
                  </a:lnTo>
                  <a:lnTo>
                    <a:pt x="200" y="666"/>
                  </a:lnTo>
                  <a:lnTo>
                    <a:pt x="201" y="571"/>
                  </a:lnTo>
                  <a:lnTo>
                    <a:pt x="202" y="477"/>
                  </a:lnTo>
                  <a:lnTo>
                    <a:pt x="202" y="477"/>
                  </a:lnTo>
                  <a:lnTo>
                    <a:pt x="228" y="505"/>
                  </a:lnTo>
                  <a:lnTo>
                    <a:pt x="254" y="533"/>
                  </a:lnTo>
                  <a:lnTo>
                    <a:pt x="303" y="591"/>
                  </a:lnTo>
                  <a:lnTo>
                    <a:pt x="351" y="651"/>
                  </a:lnTo>
                  <a:lnTo>
                    <a:pt x="397" y="711"/>
                  </a:lnTo>
                  <a:lnTo>
                    <a:pt x="444" y="771"/>
                  </a:lnTo>
                  <a:lnTo>
                    <a:pt x="491" y="831"/>
                  </a:lnTo>
                  <a:lnTo>
                    <a:pt x="539" y="891"/>
                  </a:lnTo>
                  <a:lnTo>
                    <a:pt x="589" y="949"/>
                  </a:lnTo>
                  <a:lnTo>
                    <a:pt x="589" y="949"/>
                  </a:lnTo>
                  <a:lnTo>
                    <a:pt x="595" y="956"/>
                  </a:lnTo>
                  <a:lnTo>
                    <a:pt x="602" y="962"/>
                  </a:lnTo>
                  <a:lnTo>
                    <a:pt x="609" y="967"/>
                  </a:lnTo>
                  <a:lnTo>
                    <a:pt x="616" y="972"/>
                  </a:lnTo>
                  <a:lnTo>
                    <a:pt x="623" y="975"/>
                  </a:lnTo>
                  <a:lnTo>
                    <a:pt x="630" y="977"/>
                  </a:lnTo>
                  <a:lnTo>
                    <a:pt x="644" y="981"/>
                  </a:lnTo>
                  <a:lnTo>
                    <a:pt x="658" y="982"/>
                  </a:lnTo>
                  <a:lnTo>
                    <a:pt x="673" y="981"/>
                  </a:lnTo>
                  <a:lnTo>
                    <a:pt x="687" y="977"/>
                  </a:lnTo>
                  <a:lnTo>
                    <a:pt x="699" y="972"/>
                  </a:lnTo>
                  <a:lnTo>
                    <a:pt x="712" y="963"/>
                  </a:lnTo>
                  <a:lnTo>
                    <a:pt x="724" y="954"/>
                  </a:lnTo>
                  <a:lnTo>
                    <a:pt x="736" y="944"/>
                  </a:lnTo>
                  <a:lnTo>
                    <a:pt x="745" y="932"/>
                  </a:lnTo>
                  <a:lnTo>
                    <a:pt x="753" y="919"/>
                  </a:lnTo>
                  <a:lnTo>
                    <a:pt x="759" y="905"/>
                  </a:lnTo>
                  <a:lnTo>
                    <a:pt x="765" y="891"/>
                  </a:lnTo>
                  <a:lnTo>
                    <a:pt x="767" y="876"/>
                  </a:lnTo>
                  <a:lnTo>
                    <a:pt x="767" y="876"/>
                  </a:lnTo>
                  <a:lnTo>
                    <a:pt x="780" y="775"/>
                  </a:lnTo>
                  <a:lnTo>
                    <a:pt x="786" y="723"/>
                  </a:lnTo>
                  <a:lnTo>
                    <a:pt x="791" y="673"/>
                  </a:lnTo>
                  <a:lnTo>
                    <a:pt x="794" y="622"/>
                  </a:lnTo>
                  <a:lnTo>
                    <a:pt x="797" y="570"/>
                  </a:lnTo>
                  <a:lnTo>
                    <a:pt x="799" y="519"/>
                  </a:lnTo>
                  <a:lnTo>
                    <a:pt x="800" y="467"/>
                  </a:lnTo>
                  <a:lnTo>
                    <a:pt x="799" y="416"/>
                  </a:lnTo>
                  <a:lnTo>
                    <a:pt x="797" y="364"/>
                  </a:lnTo>
                  <a:lnTo>
                    <a:pt x="793" y="314"/>
                  </a:lnTo>
                  <a:lnTo>
                    <a:pt x="788" y="262"/>
                  </a:lnTo>
                  <a:lnTo>
                    <a:pt x="781" y="212"/>
                  </a:lnTo>
                  <a:lnTo>
                    <a:pt x="772" y="162"/>
                  </a:lnTo>
                  <a:lnTo>
                    <a:pt x="761" y="113"/>
                  </a:lnTo>
                  <a:lnTo>
                    <a:pt x="749" y="63"/>
                  </a:lnTo>
                  <a:lnTo>
                    <a:pt x="749" y="63"/>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82"/>
            <p:cNvSpPr>
              <a:spLocks/>
            </p:cNvSpPr>
            <p:nvPr/>
          </p:nvSpPr>
          <p:spPr bwMode="auto">
            <a:xfrm>
              <a:off x="11080752" y="4598307"/>
              <a:ext cx="169863" cy="182563"/>
            </a:xfrm>
            <a:custGeom>
              <a:avLst/>
              <a:gdLst>
                <a:gd name="T0" fmla="*/ 554 w 637"/>
                <a:gd name="T1" fmla="*/ 467 h 692"/>
                <a:gd name="T2" fmla="*/ 479 w 637"/>
                <a:gd name="T3" fmla="*/ 475 h 692"/>
                <a:gd name="T4" fmla="*/ 360 w 637"/>
                <a:gd name="T5" fmla="*/ 501 h 692"/>
                <a:gd name="T6" fmla="*/ 261 w 637"/>
                <a:gd name="T7" fmla="*/ 515 h 692"/>
                <a:gd name="T8" fmla="*/ 193 w 637"/>
                <a:gd name="T9" fmla="*/ 526 h 692"/>
                <a:gd name="T10" fmla="*/ 176 w 637"/>
                <a:gd name="T11" fmla="*/ 367 h 692"/>
                <a:gd name="T12" fmla="*/ 246 w 637"/>
                <a:gd name="T13" fmla="*/ 379 h 692"/>
                <a:gd name="T14" fmla="*/ 317 w 637"/>
                <a:gd name="T15" fmla="*/ 382 h 692"/>
                <a:gd name="T16" fmla="*/ 369 w 637"/>
                <a:gd name="T17" fmla="*/ 376 h 692"/>
                <a:gd name="T18" fmla="*/ 418 w 637"/>
                <a:gd name="T19" fmla="*/ 362 h 692"/>
                <a:gd name="T20" fmla="*/ 447 w 637"/>
                <a:gd name="T21" fmla="*/ 347 h 692"/>
                <a:gd name="T22" fmla="*/ 461 w 637"/>
                <a:gd name="T23" fmla="*/ 332 h 692"/>
                <a:gd name="T24" fmla="*/ 468 w 637"/>
                <a:gd name="T25" fmla="*/ 313 h 692"/>
                <a:gd name="T26" fmla="*/ 468 w 637"/>
                <a:gd name="T27" fmla="*/ 293 h 692"/>
                <a:gd name="T28" fmla="*/ 459 w 637"/>
                <a:gd name="T29" fmla="*/ 276 h 692"/>
                <a:gd name="T30" fmla="*/ 442 w 637"/>
                <a:gd name="T31" fmla="*/ 264 h 692"/>
                <a:gd name="T32" fmla="*/ 417 w 637"/>
                <a:gd name="T33" fmla="*/ 259 h 692"/>
                <a:gd name="T34" fmla="*/ 358 w 637"/>
                <a:gd name="T35" fmla="*/ 258 h 692"/>
                <a:gd name="T36" fmla="*/ 280 w 637"/>
                <a:gd name="T37" fmla="*/ 266 h 692"/>
                <a:gd name="T38" fmla="*/ 194 w 637"/>
                <a:gd name="T39" fmla="*/ 268 h 692"/>
                <a:gd name="T40" fmla="*/ 159 w 637"/>
                <a:gd name="T41" fmla="*/ 193 h 692"/>
                <a:gd name="T42" fmla="*/ 243 w 637"/>
                <a:gd name="T43" fmla="*/ 134 h 692"/>
                <a:gd name="T44" fmla="*/ 433 w 637"/>
                <a:gd name="T45" fmla="*/ 159 h 692"/>
                <a:gd name="T46" fmla="*/ 527 w 637"/>
                <a:gd name="T47" fmla="*/ 162 h 692"/>
                <a:gd name="T48" fmla="*/ 561 w 637"/>
                <a:gd name="T49" fmla="*/ 152 h 692"/>
                <a:gd name="T50" fmla="*/ 582 w 637"/>
                <a:gd name="T51" fmla="*/ 128 h 692"/>
                <a:gd name="T52" fmla="*/ 588 w 637"/>
                <a:gd name="T53" fmla="*/ 98 h 692"/>
                <a:gd name="T54" fmla="*/ 579 w 637"/>
                <a:gd name="T55" fmla="*/ 67 h 692"/>
                <a:gd name="T56" fmla="*/ 555 w 637"/>
                <a:gd name="T57" fmla="*/ 44 h 692"/>
                <a:gd name="T58" fmla="*/ 514 w 637"/>
                <a:gd name="T59" fmla="*/ 31 h 692"/>
                <a:gd name="T60" fmla="*/ 424 w 637"/>
                <a:gd name="T61" fmla="*/ 12 h 692"/>
                <a:gd name="T62" fmla="*/ 330 w 637"/>
                <a:gd name="T63" fmla="*/ 3 h 692"/>
                <a:gd name="T64" fmla="*/ 173 w 637"/>
                <a:gd name="T65" fmla="*/ 1 h 692"/>
                <a:gd name="T66" fmla="*/ 49 w 637"/>
                <a:gd name="T67" fmla="*/ 7 h 692"/>
                <a:gd name="T68" fmla="*/ 20 w 637"/>
                <a:gd name="T69" fmla="*/ 16 h 692"/>
                <a:gd name="T70" fmla="*/ 3 w 637"/>
                <a:gd name="T71" fmla="*/ 37 h 692"/>
                <a:gd name="T72" fmla="*/ 0 w 637"/>
                <a:gd name="T73" fmla="*/ 64 h 692"/>
                <a:gd name="T74" fmla="*/ 11 w 637"/>
                <a:gd name="T75" fmla="*/ 89 h 692"/>
                <a:gd name="T76" fmla="*/ 34 w 637"/>
                <a:gd name="T77" fmla="*/ 105 h 692"/>
                <a:gd name="T78" fmla="*/ 48 w 637"/>
                <a:gd name="T79" fmla="*/ 236 h 692"/>
                <a:gd name="T80" fmla="*/ 57 w 637"/>
                <a:gd name="T81" fmla="*/ 619 h 692"/>
                <a:gd name="T82" fmla="*/ 60 w 637"/>
                <a:gd name="T83" fmla="*/ 636 h 692"/>
                <a:gd name="T84" fmla="*/ 70 w 637"/>
                <a:gd name="T85" fmla="*/ 660 h 692"/>
                <a:gd name="T86" fmla="*/ 88 w 637"/>
                <a:gd name="T87" fmla="*/ 677 h 692"/>
                <a:gd name="T88" fmla="*/ 110 w 637"/>
                <a:gd name="T89" fmla="*/ 688 h 692"/>
                <a:gd name="T90" fmla="*/ 135 w 637"/>
                <a:gd name="T91" fmla="*/ 692 h 692"/>
                <a:gd name="T92" fmla="*/ 152 w 637"/>
                <a:gd name="T93" fmla="*/ 690 h 692"/>
                <a:gd name="T94" fmla="*/ 270 w 637"/>
                <a:gd name="T95" fmla="*/ 677 h 692"/>
                <a:gd name="T96" fmla="*/ 397 w 637"/>
                <a:gd name="T97" fmla="*/ 667 h 692"/>
                <a:gd name="T98" fmla="*/ 488 w 637"/>
                <a:gd name="T99" fmla="*/ 650 h 692"/>
                <a:gd name="T100" fmla="*/ 557 w 637"/>
                <a:gd name="T101" fmla="*/ 625 h 692"/>
                <a:gd name="T102" fmla="*/ 595 w 637"/>
                <a:gd name="T103" fmla="*/ 602 h 692"/>
                <a:gd name="T104" fmla="*/ 617 w 637"/>
                <a:gd name="T105" fmla="*/ 584 h 692"/>
                <a:gd name="T106" fmla="*/ 634 w 637"/>
                <a:gd name="T107" fmla="*/ 557 h 692"/>
                <a:gd name="T108" fmla="*/ 637 w 637"/>
                <a:gd name="T109" fmla="*/ 529 h 692"/>
                <a:gd name="T110" fmla="*/ 626 w 637"/>
                <a:gd name="T111" fmla="*/ 502 h 692"/>
                <a:gd name="T112" fmla="*/ 606 w 637"/>
                <a:gd name="T113" fmla="*/ 479 h 692"/>
                <a:gd name="T114" fmla="*/ 579 w 637"/>
                <a:gd name="T115" fmla="*/ 468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7" h="692">
                  <a:moveTo>
                    <a:pt x="569" y="467"/>
                  </a:moveTo>
                  <a:lnTo>
                    <a:pt x="569" y="467"/>
                  </a:lnTo>
                  <a:lnTo>
                    <a:pt x="554" y="467"/>
                  </a:lnTo>
                  <a:lnTo>
                    <a:pt x="538" y="468"/>
                  </a:lnTo>
                  <a:lnTo>
                    <a:pt x="509" y="470"/>
                  </a:lnTo>
                  <a:lnTo>
                    <a:pt x="479" y="475"/>
                  </a:lnTo>
                  <a:lnTo>
                    <a:pt x="449" y="482"/>
                  </a:lnTo>
                  <a:lnTo>
                    <a:pt x="391" y="495"/>
                  </a:lnTo>
                  <a:lnTo>
                    <a:pt x="360" y="501"/>
                  </a:lnTo>
                  <a:lnTo>
                    <a:pt x="331" y="505"/>
                  </a:lnTo>
                  <a:lnTo>
                    <a:pt x="331" y="505"/>
                  </a:lnTo>
                  <a:lnTo>
                    <a:pt x="261" y="515"/>
                  </a:lnTo>
                  <a:lnTo>
                    <a:pt x="227" y="520"/>
                  </a:lnTo>
                  <a:lnTo>
                    <a:pt x="193" y="526"/>
                  </a:lnTo>
                  <a:lnTo>
                    <a:pt x="193" y="526"/>
                  </a:lnTo>
                  <a:lnTo>
                    <a:pt x="187" y="486"/>
                  </a:lnTo>
                  <a:lnTo>
                    <a:pt x="183" y="447"/>
                  </a:lnTo>
                  <a:lnTo>
                    <a:pt x="176" y="367"/>
                  </a:lnTo>
                  <a:lnTo>
                    <a:pt x="176" y="367"/>
                  </a:lnTo>
                  <a:lnTo>
                    <a:pt x="209" y="374"/>
                  </a:lnTo>
                  <a:lnTo>
                    <a:pt x="246" y="379"/>
                  </a:lnTo>
                  <a:lnTo>
                    <a:pt x="282" y="381"/>
                  </a:lnTo>
                  <a:lnTo>
                    <a:pt x="300" y="382"/>
                  </a:lnTo>
                  <a:lnTo>
                    <a:pt x="317" y="382"/>
                  </a:lnTo>
                  <a:lnTo>
                    <a:pt x="335" y="381"/>
                  </a:lnTo>
                  <a:lnTo>
                    <a:pt x="352" y="379"/>
                  </a:lnTo>
                  <a:lnTo>
                    <a:pt x="369" y="376"/>
                  </a:lnTo>
                  <a:lnTo>
                    <a:pt x="385" y="373"/>
                  </a:lnTo>
                  <a:lnTo>
                    <a:pt x="401" y="368"/>
                  </a:lnTo>
                  <a:lnTo>
                    <a:pt x="418" y="362"/>
                  </a:lnTo>
                  <a:lnTo>
                    <a:pt x="432" y="355"/>
                  </a:lnTo>
                  <a:lnTo>
                    <a:pt x="447" y="347"/>
                  </a:lnTo>
                  <a:lnTo>
                    <a:pt x="447" y="347"/>
                  </a:lnTo>
                  <a:lnTo>
                    <a:pt x="452" y="343"/>
                  </a:lnTo>
                  <a:lnTo>
                    <a:pt x="456" y="338"/>
                  </a:lnTo>
                  <a:lnTo>
                    <a:pt x="461" y="332"/>
                  </a:lnTo>
                  <a:lnTo>
                    <a:pt x="465" y="326"/>
                  </a:lnTo>
                  <a:lnTo>
                    <a:pt x="467" y="320"/>
                  </a:lnTo>
                  <a:lnTo>
                    <a:pt x="468" y="313"/>
                  </a:lnTo>
                  <a:lnTo>
                    <a:pt x="469" y="307"/>
                  </a:lnTo>
                  <a:lnTo>
                    <a:pt x="468" y="300"/>
                  </a:lnTo>
                  <a:lnTo>
                    <a:pt x="468" y="293"/>
                  </a:lnTo>
                  <a:lnTo>
                    <a:pt x="466" y="288"/>
                  </a:lnTo>
                  <a:lnTo>
                    <a:pt x="463" y="282"/>
                  </a:lnTo>
                  <a:lnTo>
                    <a:pt x="459" y="276"/>
                  </a:lnTo>
                  <a:lnTo>
                    <a:pt x="455" y="271"/>
                  </a:lnTo>
                  <a:lnTo>
                    <a:pt x="449" y="268"/>
                  </a:lnTo>
                  <a:lnTo>
                    <a:pt x="442" y="264"/>
                  </a:lnTo>
                  <a:lnTo>
                    <a:pt x="435" y="262"/>
                  </a:lnTo>
                  <a:lnTo>
                    <a:pt x="435" y="262"/>
                  </a:lnTo>
                  <a:lnTo>
                    <a:pt x="417" y="259"/>
                  </a:lnTo>
                  <a:lnTo>
                    <a:pt x="397" y="258"/>
                  </a:lnTo>
                  <a:lnTo>
                    <a:pt x="377" y="257"/>
                  </a:lnTo>
                  <a:lnTo>
                    <a:pt x="358" y="258"/>
                  </a:lnTo>
                  <a:lnTo>
                    <a:pt x="318" y="262"/>
                  </a:lnTo>
                  <a:lnTo>
                    <a:pt x="280" y="266"/>
                  </a:lnTo>
                  <a:lnTo>
                    <a:pt x="280" y="266"/>
                  </a:lnTo>
                  <a:lnTo>
                    <a:pt x="252" y="268"/>
                  </a:lnTo>
                  <a:lnTo>
                    <a:pt x="222" y="269"/>
                  </a:lnTo>
                  <a:lnTo>
                    <a:pt x="194" y="268"/>
                  </a:lnTo>
                  <a:lnTo>
                    <a:pt x="166" y="266"/>
                  </a:lnTo>
                  <a:lnTo>
                    <a:pt x="166" y="266"/>
                  </a:lnTo>
                  <a:lnTo>
                    <a:pt x="159" y="193"/>
                  </a:lnTo>
                  <a:lnTo>
                    <a:pt x="150" y="120"/>
                  </a:lnTo>
                  <a:lnTo>
                    <a:pt x="150" y="120"/>
                  </a:lnTo>
                  <a:lnTo>
                    <a:pt x="243" y="134"/>
                  </a:lnTo>
                  <a:lnTo>
                    <a:pt x="338" y="148"/>
                  </a:lnTo>
                  <a:lnTo>
                    <a:pt x="385" y="154"/>
                  </a:lnTo>
                  <a:lnTo>
                    <a:pt x="433" y="159"/>
                  </a:lnTo>
                  <a:lnTo>
                    <a:pt x="480" y="161"/>
                  </a:lnTo>
                  <a:lnTo>
                    <a:pt x="527" y="162"/>
                  </a:lnTo>
                  <a:lnTo>
                    <a:pt x="527" y="162"/>
                  </a:lnTo>
                  <a:lnTo>
                    <a:pt x="540" y="160"/>
                  </a:lnTo>
                  <a:lnTo>
                    <a:pt x="551" y="156"/>
                  </a:lnTo>
                  <a:lnTo>
                    <a:pt x="561" y="152"/>
                  </a:lnTo>
                  <a:lnTo>
                    <a:pt x="569" y="145"/>
                  </a:lnTo>
                  <a:lnTo>
                    <a:pt x="576" y="137"/>
                  </a:lnTo>
                  <a:lnTo>
                    <a:pt x="582" y="128"/>
                  </a:lnTo>
                  <a:lnTo>
                    <a:pt x="585" y="118"/>
                  </a:lnTo>
                  <a:lnTo>
                    <a:pt x="588" y="107"/>
                  </a:lnTo>
                  <a:lnTo>
                    <a:pt x="588" y="98"/>
                  </a:lnTo>
                  <a:lnTo>
                    <a:pt x="586" y="87"/>
                  </a:lnTo>
                  <a:lnTo>
                    <a:pt x="584" y="77"/>
                  </a:lnTo>
                  <a:lnTo>
                    <a:pt x="579" y="67"/>
                  </a:lnTo>
                  <a:lnTo>
                    <a:pt x="573" y="58"/>
                  </a:lnTo>
                  <a:lnTo>
                    <a:pt x="565" y="51"/>
                  </a:lnTo>
                  <a:lnTo>
                    <a:pt x="555" y="44"/>
                  </a:lnTo>
                  <a:lnTo>
                    <a:pt x="543" y="39"/>
                  </a:lnTo>
                  <a:lnTo>
                    <a:pt x="543" y="39"/>
                  </a:lnTo>
                  <a:lnTo>
                    <a:pt x="514" y="31"/>
                  </a:lnTo>
                  <a:lnTo>
                    <a:pt x="485" y="23"/>
                  </a:lnTo>
                  <a:lnTo>
                    <a:pt x="454" y="17"/>
                  </a:lnTo>
                  <a:lnTo>
                    <a:pt x="424" y="12"/>
                  </a:lnTo>
                  <a:lnTo>
                    <a:pt x="393" y="8"/>
                  </a:lnTo>
                  <a:lnTo>
                    <a:pt x="362" y="5"/>
                  </a:lnTo>
                  <a:lnTo>
                    <a:pt x="330" y="3"/>
                  </a:lnTo>
                  <a:lnTo>
                    <a:pt x="298" y="1"/>
                  </a:lnTo>
                  <a:lnTo>
                    <a:pt x="236" y="0"/>
                  </a:lnTo>
                  <a:lnTo>
                    <a:pt x="173" y="1"/>
                  </a:lnTo>
                  <a:lnTo>
                    <a:pt x="111" y="3"/>
                  </a:lnTo>
                  <a:lnTo>
                    <a:pt x="49" y="7"/>
                  </a:lnTo>
                  <a:lnTo>
                    <a:pt x="49" y="7"/>
                  </a:lnTo>
                  <a:lnTo>
                    <a:pt x="39" y="8"/>
                  </a:lnTo>
                  <a:lnTo>
                    <a:pt x="28" y="11"/>
                  </a:lnTo>
                  <a:lnTo>
                    <a:pt x="20" y="16"/>
                  </a:lnTo>
                  <a:lnTo>
                    <a:pt x="13" y="22"/>
                  </a:lnTo>
                  <a:lnTo>
                    <a:pt x="8" y="29"/>
                  </a:lnTo>
                  <a:lnTo>
                    <a:pt x="3" y="37"/>
                  </a:lnTo>
                  <a:lnTo>
                    <a:pt x="1" y="45"/>
                  </a:lnTo>
                  <a:lnTo>
                    <a:pt x="0" y="55"/>
                  </a:lnTo>
                  <a:lnTo>
                    <a:pt x="0" y="64"/>
                  </a:lnTo>
                  <a:lnTo>
                    <a:pt x="2" y="72"/>
                  </a:lnTo>
                  <a:lnTo>
                    <a:pt x="6" y="80"/>
                  </a:lnTo>
                  <a:lnTo>
                    <a:pt x="11" y="89"/>
                  </a:lnTo>
                  <a:lnTo>
                    <a:pt x="16" y="96"/>
                  </a:lnTo>
                  <a:lnTo>
                    <a:pt x="25" y="101"/>
                  </a:lnTo>
                  <a:lnTo>
                    <a:pt x="34" y="105"/>
                  </a:lnTo>
                  <a:lnTo>
                    <a:pt x="44" y="108"/>
                  </a:lnTo>
                  <a:lnTo>
                    <a:pt x="44" y="108"/>
                  </a:lnTo>
                  <a:lnTo>
                    <a:pt x="48" y="236"/>
                  </a:lnTo>
                  <a:lnTo>
                    <a:pt x="51" y="364"/>
                  </a:lnTo>
                  <a:lnTo>
                    <a:pt x="56" y="491"/>
                  </a:lnTo>
                  <a:lnTo>
                    <a:pt x="57" y="619"/>
                  </a:lnTo>
                  <a:lnTo>
                    <a:pt x="57" y="619"/>
                  </a:lnTo>
                  <a:lnTo>
                    <a:pt x="59" y="628"/>
                  </a:lnTo>
                  <a:lnTo>
                    <a:pt x="60" y="636"/>
                  </a:lnTo>
                  <a:lnTo>
                    <a:pt x="63" y="644"/>
                  </a:lnTo>
                  <a:lnTo>
                    <a:pt x="66" y="653"/>
                  </a:lnTo>
                  <a:lnTo>
                    <a:pt x="70" y="660"/>
                  </a:lnTo>
                  <a:lnTo>
                    <a:pt x="75" y="666"/>
                  </a:lnTo>
                  <a:lnTo>
                    <a:pt x="81" y="671"/>
                  </a:lnTo>
                  <a:lnTo>
                    <a:pt x="88" y="677"/>
                  </a:lnTo>
                  <a:lnTo>
                    <a:pt x="95" y="682"/>
                  </a:lnTo>
                  <a:lnTo>
                    <a:pt x="102" y="685"/>
                  </a:lnTo>
                  <a:lnTo>
                    <a:pt x="110" y="688"/>
                  </a:lnTo>
                  <a:lnTo>
                    <a:pt x="118" y="690"/>
                  </a:lnTo>
                  <a:lnTo>
                    <a:pt x="126" y="691"/>
                  </a:lnTo>
                  <a:lnTo>
                    <a:pt x="135" y="692"/>
                  </a:lnTo>
                  <a:lnTo>
                    <a:pt x="144" y="691"/>
                  </a:lnTo>
                  <a:lnTo>
                    <a:pt x="152" y="690"/>
                  </a:lnTo>
                  <a:lnTo>
                    <a:pt x="152" y="690"/>
                  </a:lnTo>
                  <a:lnTo>
                    <a:pt x="180" y="685"/>
                  </a:lnTo>
                  <a:lnTo>
                    <a:pt x="209" y="682"/>
                  </a:lnTo>
                  <a:lnTo>
                    <a:pt x="270" y="677"/>
                  </a:lnTo>
                  <a:lnTo>
                    <a:pt x="334" y="673"/>
                  </a:lnTo>
                  <a:lnTo>
                    <a:pt x="365" y="670"/>
                  </a:lnTo>
                  <a:lnTo>
                    <a:pt x="397" y="667"/>
                  </a:lnTo>
                  <a:lnTo>
                    <a:pt x="427" y="663"/>
                  </a:lnTo>
                  <a:lnTo>
                    <a:pt x="458" y="657"/>
                  </a:lnTo>
                  <a:lnTo>
                    <a:pt x="488" y="650"/>
                  </a:lnTo>
                  <a:lnTo>
                    <a:pt x="516" y="642"/>
                  </a:lnTo>
                  <a:lnTo>
                    <a:pt x="544" y="632"/>
                  </a:lnTo>
                  <a:lnTo>
                    <a:pt x="557" y="625"/>
                  </a:lnTo>
                  <a:lnTo>
                    <a:pt x="570" y="618"/>
                  </a:lnTo>
                  <a:lnTo>
                    <a:pt x="582" y="611"/>
                  </a:lnTo>
                  <a:lnTo>
                    <a:pt x="595" y="602"/>
                  </a:lnTo>
                  <a:lnTo>
                    <a:pt x="606" y="593"/>
                  </a:lnTo>
                  <a:lnTo>
                    <a:pt x="617" y="584"/>
                  </a:lnTo>
                  <a:lnTo>
                    <a:pt x="617" y="584"/>
                  </a:lnTo>
                  <a:lnTo>
                    <a:pt x="624" y="575"/>
                  </a:lnTo>
                  <a:lnTo>
                    <a:pt x="630" y="566"/>
                  </a:lnTo>
                  <a:lnTo>
                    <a:pt x="634" y="557"/>
                  </a:lnTo>
                  <a:lnTo>
                    <a:pt x="637" y="547"/>
                  </a:lnTo>
                  <a:lnTo>
                    <a:pt x="637" y="538"/>
                  </a:lnTo>
                  <a:lnTo>
                    <a:pt x="637" y="529"/>
                  </a:lnTo>
                  <a:lnTo>
                    <a:pt x="634" y="519"/>
                  </a:lnTo>
                  <a:lnTo>
                    <a:pt x="631" y="510"/>
                  </a:lnTo>
                  <a:lnTo>
                    <a:pt x="626" y="502"/>
                  </a:lnTo>
                  <a:lnTo>
                    <a:pt x="620" y="494"/>
                  </a:lnTo>
                  <a:lnTo>
                    <a:pt x="614" y="486"/>
                  </a:lnTo>
                  <a:lnTo>
                    <a:pt x="606" y="479"/>
                  </a:lnTo>
                  <a:lnTo>
                    <a:pt x="598" y="475"/>
                  </a:lnTo>
                  <a:lnTo>
                    <a:pt x="589" y="471"/>
                  </a:lnTo>
                  <a:lnTo>
                    <a:pt x="579" y="468"/>
                  </a:lnTo>
                  <a:lnTo>
                    <a:pt x="569" y="467"/>
                  </a:lnTo>
                  <a:lnTo>
                    <a:pt x="569" y="467"/>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83"/>
            <p:cNvSpPr>
              <a:spLocks/>
            </p:cNvSpPr>
            <p:nvPr/>
          </p:nvSpPr>
          <p:spPr bwMode="auto">
            <a:xfrm>
              <a:off x="10656890" y="5212669"/>
              <a:ext cx="155575" cy="193675"/>
            </a:xfrm>
            <a:custGeom>
              <a:avLst/>
              <a:gdLst>
                <a:gd name="T0" fmla="*/ 235 w 589"/>
                <a:gd name="T1" fmla="*/ 191 h 730"/>
                <a:gd name="T2" fmla="*/ 281 w 589"/>
                <a:gd name="T3" fmla="*/ 165 h 730"/>
                <a:gd name="T4" fmla="*/ 330 w 589"/>
                <a:gd name="T5" fmla="*/ 147 h 730"/>
                <a:gd name="T6" fmla="*/ 382 w 589"/>
                <a:gd name="T7" fmla="*/ 134 h 730"/>
                <a:gd name="T8" fmla="*/ 494 w 589"/>
                <a:gd name="T9" fmla="*/ 126 h 730"/>
                <a:gd name="T10" fmla="*/ 510 w 589"/>
                <a:gd name="T11" fmla="*/ 123 h 730"/>
                <a:gd name="T12" fmla="*/ 529 w 589"/>
                <a:gd name="T13" fmla="*/ 109 h 730"/>
                <a:gd name="T14" fmla="*/ 540 w 589"/>
                <a:gd name="T15" fmla="*/ 88 h 730"/>
                <a:gd name="T16" fmla="*/ 542 w 589"/>
                <a:gd name="T17" fmla="*/ 65 h 730"/>
                <a:gd name="T18" fmla="*/ 532 w 589"/>
                <a:gd name="T19" fmla="*/ 45 h 730"/>
                <a:gd name="T20" fmla="*/ 519 w 589"/>
                <a:gd name="T21" fmla="*/ 34 h 730"/>
                <a:gd name="T22" fmla="*/ 468 w 589"/>
                <a:gd name="T23" fmla="*/ 16 h 730"/>
                <a:gd name="T24" fmla="*/ 418 w 589"/>
                <a:gd name="T25" fmla="*/ 4 h 730"/>
                <a:gd name="T26" fmla="*/ 367 w 589"/>
                <a:gd name="T27" fmla="*/ 0 h 730"/>
                <a:gd name="T28" fmla="*/ 317 w 589"/>
                <a:gd name="T29" fmla="*/ 4 h 730"/>
                <a:gd name="T30" fmla="*/ 252 w 589"/>
                <a:gd name="T31" fmla="*/ 18 h 730"/>
                <a:gd name="T32" fmla="*/ 158 w 589"/>
                <a:gd name="T33" fmla="*/ 59 h 730"/>
                <a:gd name="T34" fmla="*/ 73 w 589"/>
                <a:gd name="T35" fmla="*/ 118 h 730"/>
                <a:gd name="T36" fmla="*/ 22 w 589"/>
                <a:gd name="T37" fmla="*/ 165 h 730"/>
                <a:gd name="T38" fmla="*/ 6 w 589"/>
                <a:gd name="T39" fmla="*/ 190 h 730"/>
                <a:gd name="T40" fmla="*/ 0 w 589"/>
                <a:gd name="T41" fmla="*/ 215 h 730"/>
                <a:gd name="T42" fmla="*/ 3 w 589"/>
                <a:gd name="T43" fmla="*/ 240 h 730"/>
                <a:gd name="T44" fmla="*/ 13 w 589"/>
                <a:gd name="T45" fmla="*/ 264 h 730"/>
                <a:gd name="T46" fmla="*/ 31 w 589"/>
                <a:gd name="T47" fmla="*/ 285 h 730"/>
                <a:gd name="T48" fmla="*/ 66 w 589"/>
                <a:gd name="T49" fmla="*/ 308 h 730"/>
                <a:gd name="T50" fmla="*/ 153 w 589"/>
                <a:gd name="T51" fmla="*/ 353 h 730"/>
                <a:gd name="T52" fmla="*/ 274 w 589"/>
                <a:gd name="T53" fmla="*/ 404 h 730"/>
                <a:gd name="T54" fmla="*/ 335 w 589"/>
                <a:gd name="T55" fmla="*/ 434 h 730"/>
                <a:gd name="T56" fmla="*/ 391 w 589"/>
                <a:gd name="T57" fmla="*/ 470 h 730"/>
                <a:gd name="T58" fmla="*/ 375 w 589"/>
                <a:gd name="T59" fmla="*/ 479 h 730"/>
                <a:gd name="T60" fmla="*/ 295 w 589"/>
                <a:gd name="T61" fmla="*/ 510 h 730"/>
                <a:gd name="T62" fmla="*/ 210 w 589"/>
                <a:gd name="T63" fmla="*/ 526 h 730"/>
                <a:gd name="T64" fmla="*/ 132 w 589"/>
                <a:gd name="T65" fmla="*/ 535 h 730"/>
                <a:gd name="T66" fmla="*/ 75 w 589"/>
                <a:gd name="T67" fmla="*/ 547 h 730"/>
                <a:gd name="T68" fmla="*/ 42 w 589"/>
                <a:gd name="T69" fmla="*/ 562 h 730"/>
                <a:gd name="T70" fmla="*/ 18 w 589"/>
                <a:gd name="T71" fmla="*/ 585 h 730"/>
                <a:gd name="T72" fmla="*/ 4 w 589"/>
                <a:gd name="T73" fmla="*/ 616 h 730"/>
                <a:gd name="T74" fmla="*/ 1 w 589"/>
                <a:gd name="T75" fmla="*/ 633 h 730"/>
                <a:gd name="T76" fmla="*/ 6 w 589"/>
                <a:gd name="T77" fmla="*/ 662 h 730"/>
                <a:gd name="T78" fmla="*/ 11 w 589"/>
                <a:gd name="T79" fmla="*/ 676 h 730"/>
                <a:gd name="T80" fmla="*/ 19 w 589"/>
                <a:gd name="T81" fmla="*/ 691 h 730"/>
                <a:gd name="T82" fmla="*/ 35 w 589"/>
                <a:gd name="T83" fmla="*/ 707 h 730"/>
                <a:gd name="T84" fmla="*/ 70 w 589"/>
                <a:gd name="T85" fmla="*/ 724 h 730"/>
                <a:gd name="T86" fmla="*/ 122 w 589"/>
                <a:gd name="T87" fmla="*/ 730 h 730"/>
                <a:gd name="T88" fmla="*/ 193 w 589"/>
                <a:gd name="T89" fmla="*/ 723 h 730"/>
                <a:gd name="T90" fmla="*/ 294 w 589"/>
                <a:gd name="T91" fmla="*/ 704 h 730"/>
                <a:gd name="T92" fmla="*/ 398 w 589"/>
                <a:gd name="T93" fmla="*/ 675 h 730"/>
                <a:gd name="T94" fmla="*/ 458 w 589"/>
                <a:gd name="T95" fmla="*/ 649 h 730"/>
                <a:gd name="T96" fmla="*/ 510 w 589"/>
                <a:gd name="T97" fmla="*/ 614 h 730"/>
                <a:gd name="T98" fmla="*/ 554 w 589"/>
                <a:gd name="T99" fmla="*/ 568 h 730"/>
                <a:gd name="T100" fmla="*/ 574 w 589"/>
                <a:gd name="T101" fmla="*/ 532 h 730"/>
                <a:gd name="T102" fmla="*/ 589 w 589"/>
                <a:gd name="T103" fmla="*/ 482 h 730"/>
                <a:gd name="T104" fmla="*/ 584 w 589"/>
                <a:gd name="T105" fmla="*/ 437 h 730"/>
                <a:gd name="T106" fmla="*/ 565 w 589"/>
                <a:gd name="T107" fmla="*/ 396 h 730"/>
                <a:gd name="T108" fmla="*/ 533 w 589"/>
                <a:gd name="T109" fmla="*/ 360 h 730"/>
                <a:gd name="T110" fmla="*/ 491 w 589"/>
                <a:gd name="T111" fmla="*/ 326 h 730"/>
                <a:gd name="T112" fmla="*/ 405 w 589"/>
                <a:gd name="T113" fmla="*/ 278 h 730"/>
                <a:gd name="T114" fmla="*/ 292 w 589"/>
                <a:gd name="T115" fmla="*/ 23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9" h="730">
                  <a:moveTo>
                    <a:pt x="220" y="201"/>
                  </a:moveTo>
                  <a:lnTo>
                    <a:pt x="220" y="201"/>
                  </a:lnTo>
                  <a:lnTo>
                    <a:pt x="235" y="191"/>
                  </a:lnTo>
                  <a:lnTo>
                    <a:pt x="251" y="182"/>
                  </a:lnTo>
                  <a:lnTo>
                    <a:pt x="266" y="174"/>
                  </a:lnTo>
                  <a:lnTo>
                    <a:pt x="281" y="165"/>
                  </a:lnTo>
                  <a:lnTo>
                    <a:pt x="297" y="158"/>
                  </a:lnTo>
                  <a:lnTo>
                    <a:pt x="314" y="153"/>
                  </a:lnTo>
                  <a:lnTo>
                    <a:pt x="330" y="147"/>
                  </a:lnTo>
                  <a:lnTo>
                    <a:pt x="347" y="142"/>
                  </a:lnTo>
                  <a:lnTo>
                    <a:pt x="364" y="137"/>
                  </a:lnTo>
                  <a:lnTo>
                    <a:pt x="382" y="134"/>
                  </a:lnTo>
                  <a:lnTo>
                    <a:pt x="418" y="129"/>
                  </a:lnTo>
                  <a:lnTo>
                    <a:pt x="455" y="126"/>
                  </a:lnTo>
                  <a:lnTo>
                    <a:pt x="494" y="126"/>
                  </a:lnTo>
                  <a:lnTo>
                    <a:pt x="494" y="126"/>
                  </a:lnTo>
                  <a:lnTo>
                    <a:pt x="502" y="125"/>
                  </a:lnTo>
                  <a:lnTo>
                    <a:pt x="510" y="123"/>
                  </a:lnTo>
                  <a:lnTo>
                    <a:pt x="517" y="120"/>
                  </a:lnTo>
                  <a:lnTo>
                    <a:pt x="523" y="115"/>
                  </a:lnTo>
                  <a:lnTo>
                    <a:pt x="529" y="109"/>
                  </a:lnTo>
                  <a:lnTo>
                    <a:pt x="534" y="102"/>
                  </a:lnTo>
                  <a:lnTo>
                    <a:pt x="537" y="95"/>
                  </a:lnTo>
                  <a:lnTo>
                    <a:pt x="540" y="88"/>
                  </a:lnTo>
                  <a:lnTo>
                    <a:pt x="542" y="81"/>
                  </a:lnTo>
                  <a:lnTo>
                    <a:pt x="542" y="73"/>
                  </a:lnTo>
                  <a:lnTo>
                    <a:pt x="542" y="65"/>
                  </a:lnTo>
                  <a:lnTo>
                    <a:pt x="540" y="58"/>
                  </a:lnTo>
                  <a:lnTo>
                    <a:pt x="536" y="51"/>
                  </a:lnTo>
                  <a:lnTo>
                    <a:pt x="532" y="45"/>
                  </a:lnTo>
                  <a:lnTo>
                    <a:pt x="526" y="39"/>
                  </a:lnTo>
                  <a:lnTo>
                    <a:pt x="519" y="34"/>
                  </a:lnTo>
                  <a:lnTo>
                    <a:pt x="519" y="34"/>
                  </a:lnTo>
                  <a:lnTo>
                    <a:pt x="501" y="27"/>
                  </a:lnTo>
                  <a:lnTo>
                    <a:pt x="485" y="22"/>
                  </a:lnTo>
                  <a:lnTo>
                    <a:pt x="468" y="16"/>
                  </a:lnTo>
                  <a:lnTo>
                    <a:pt x="451" y="11"/>
                  </a:lnTo>
                  <a:lnTo>
                    <a:pt x="434" y="7"/>
                  </a:lnTo>
                  <a:lnTo>
                    <a:pt x="418" y="4"/>
                  </a:lnTo>
                  <a:lnTo>
                    <a:pt x="400" y="3"/>
                  </a:lnTo>
                  <a:lnTo>
                    <a:pt x="384" y="2"/>
                  </a:lnTo>
                  <a:lnTo>
                    <a:pt x="367" y="0"/>
                  </a:lnTo>
                  <a:lnTo>
                    <a:pt x="350" y="2"/>
                  </a:lnTo>
                  <a:lnTo>
                    <a:pt x="334" y="3"/>
                  </a:lnTo>
                  <a:lnTo>
                    <a:pt x="317" y="4"/>
                  </a:lnTo>
                  <a:lnTo>
                    <a:pt x="301" y="6"/>
                  </a:lnTo>
                  <a:lnTo>
                    <a:pt x="285" y="10"/>
                  </a:lnTo>
                  <a:lnTo>
                    <a:pt x="252" y="18"/>
                  </a:lnTo>
                  <a:lnTo>
                    <a:pt x="220" y="30"/>
                  </a:lnTo>
                  <a:lnTo>
                    <a:pt x="189" y="43"/>
                  </a:lnTo>
                  <a:lnTo>
                    <a:pt x="158" y="59"/>
                  </a:lnTo>
                  <a:lnTo>
                    <a:pt x="129" y="77"/>
                  </a:lnTo>
                  <a:lnTo>
                    <a:pt x="101" y="96"/>
                  </a:lnTo>
                  <a:lnTo>
                    <a:pt x="73" y="118"/>
                  </a:lnTo>
                  <a:lnTo>
                    <a:pt x="47" y="141"/>
                  </a:lnTo>
                  <a:lnTo>
                    <a:pt x="22" y="165"/>
                  </a:lnTo>
                  <a:lnTo>
                    <a:pt x="22" y="165"/>
                  </a:lnTo>
                  <a:lnTo>
                    <a:pt x="17" y="174"/>
                  </a:lnTo>
                  <a:lnTo>
                    <a:pt x="11" y="182"/>
                  </a:lnTo>
                  <a:lnTo>
                    <a:pt x="6" y="190"/>
                  </a:lnTo>
                  <a:lnTo>
                    <a:pt x="4" y="198"/>
                  </a:lnTo>
                  <a:lnTo>
                    <a:pt x="1" y="206"/>
                  </a:lnTo>
                  <a:lnTo>
                    <a:pt x="0" y="215"/>
                  </a:lnTo>
                  <a:lnTo>
                    <a:pt x="0" y="223"/>
                  </a:lnTo>
                  <a:lnTo>
                    <a:pt x="1" y="232"/>
                  </a:lnTo>
                  <a:lnTo>
                    <a:pt x="3" y="240"/>
                  </a:lnTo>
                  <a:lnTo>
                    <a:pt x="5" y="249"/>
                  </a:lnTo>
                  <a:lnTo>
                    <a:pt x="8" y="257"/>
                  </a:lnTo>
                  <a:lnTo>
                    <a:pt x="13" y="264"/>
                  </a:lnTo>
                  <a:lnTo>
                    <a:pt x="18" y="271"/>
                  </a:lnTo>
                  <a:lnTo>
                    <a:pt x="25" y="278"/>
                  </a:lnTo>
                  <a:lnTo>
                    <a:pt x="31" y="285"/>
                  </a:lnTo>
                  <a:lnTo>
                    <a:pt x="39" y="291"/>
                  </a:lnTo>
                  <a:lnTo>
                    <a:pt x="39" y="291"/>
                  </a:lnTo>
                  <a:lnTo>
                    <a:pt x="66" y="308"/>
                  </a:lnTo>
                  <a:lnTo>
                    <a:pt x="94" y="325"/>
                  </a:lnTo>
                  <a:lnTo>
                    <a:pt x="123" y="339"/>
                  </a:lnTo>
                  <a:lnTo>
                    <a:pt x="153" y="353"/>
                  </a:lnTo>
                  <a:lnTo>
                    <a:pt x="214" y="379"/>
                  </a:lnTo>
                  <a:lnTo>
                    <a:pt x="245" y="391"/>
                  </a:lnTo>
                  <a:lnTo>
                    <a:pt x="274" y="404"/>
                  </a:lnTo>
                  <a:lnTo>
                    <a:pt x="274" y="404"/>
                  </a:lnTo>
                  <a:lnTo>
                    <a:pt x="304" y="418"/>
                  </a:lnTo>
                  <a:lnTo>
                    <a:pt x="335" y="434"/>
                  </a:lnTo>
                  <a:lnTo>
                    <a:pt x="364" y="451"/>
                  </a:lnTo>
                  <a:lnTo>
                    <a:pt x="378" y="460"/>
                  </a:lnTo>
                  <a:lnTo>
                    <a:pt x="391" y="470"/>
                  </a:lnTo>
                  <a:lnTo>
                    <a:pt x="391" y="470"/>
                  </a:lnTo>
                  <a:lnTo>
                    <a:pt x="375" y="479"/>
                  </a:lnTo>
                  <a:lnTo>
                    <a:pt x="375" y="479"/>
                  </a:lnTo>
                  <a:lnTo>
                    <a:pt x="349" y="491"/>
                  </a:lnTo>
                  <a:lnTo>
                    <a:pt x="323" y="501"/>
                  </a:lnTo>
                  <a:lnTo>
                    <a:pt x="295" y="510"/>
                  </a:lnTo>
                  <a:lnTo>
                    <a:pt x="267" y="515"/>
                  </a:lnTo>
                  <a:lnTo>
                    <a:pt x="239" y="521"/>
                  </a:lnTo>
                  <a:lnTo>
                    <a:pt x="210" y="526"/>
                  </a:lnTo>
                  <a:lnTo>
                    <a:pt x="155" y="533"/>
                  </a:lnTo>
                  <a:lnTo>
                    <a:pt x="155" y="533"/>
                  </a:lnTo>
                  <a:lnTo>
                    <a:pt x="132" y="535"/>
                  </a:lnTo>
                  <a:lnTo>
                    <a:pt x="110" y="539"/>
                  </a:lnTo>
                  <a:lnTo>
                    <a:pt x="87" y="544"/>
                  </a:lnTo>
                  <a:lnTo>
                    <a:pt x="75" y="547"/>
                  </a:lnTo>
                  <a:lnTo>
                    <a:pt x="63" y="552"/>
                  </a:lnTo>
                  <a:lnTo>
                    <a:pt x="53" y="556"/>
                  </a:lnTo>
                  <a:lnTo>
                    <a:pt x="42" y="562"/>
                  </a:lnTo>
                  <a:lnTo>
                    <a:pt x="33" y="568"/>
                  </a:lnTo>
                  <a:lnTo>
                    <a:pt x="25" y="575"/>
                  </a:lnTo>
                  <a:lnTo>
                    <a:pt x="18" y="585"/>
                  </a:lnTo>
                  <a:lnTo>
                    <a:pt x="12" y="594"/>
                  </a:lnTo>
                  <a:lnTo>
                    <a:pt x="6" y="604"/>
                  </a:lnTo>
                  <a:lnTo>
                    <a:pt x="4" y="616"/>
                  </a:lnTo>
                  <a:lnTo>
                    <a:pt x="4" y="616"/>
                  </a:lnTo>
                  <a:lnTo>
                    <a:pt x="1" y="624"/>
                  </a:lnTo>
                  <a:lnTo>
                    <a:pt x="1" y="633"/>
                  </a:lnTo>
                  <a:lnTo>
                    <a:pt x="1" y="641"/>
                  </a:lnTo>
                  <a:lnTo>
                    <a:pt x="3" y="648"/>
                  </a:lnTo>
                  <a:lnTo>
                    <a:pt x="6" y="662"/>
                  </a:lnTo>
                  <a:lnTo>
                    <a:pt x="12" y="675"/>
                  </a:lnTo>
                  <a:lnTo>
                    <a:pt x="12" y="675"/>
                  </a:lnTo>
                  <a:lnTo>
                    <a:pt x="11" y="676"/>
                  </a:lnTo>
                  <a:lnTo>
                    <a:pt x="11" y="676"/>
                  </a:lnTo>
                  <a:lnTo>
                    <a:pt x="15" y="684"/>
                  </a:lnTo>
                  <a:lnTo>
                    <a:pt x="19" y="691"/>
                  </a:lnTo>
                  <a:lnTo>
                    <a:pt x="25" y="697"/>
                  </a:lnTo>
                  <a:lnTo>
                    <a:pt x="29" y="703"/>
                  </a:lnTo>
                  <a:lnTo>
                    <a:pt x="35" y="707"/>
                  </a:lnTo>
                  <a:lnTo>
                    <a:pt x="42" y="712"/>
                  </a:lnTo>
                  <a:lnTo>
                    <a:pt x="55" y="719"/>
                  </a:lnTo>
                  <a:lnTo>
                    <a:pt x="70" y="724"/>
                  </a:lnTo>
                  <a:lnTo>
                    <a:pt x="87" y="727"/>
                  </a:lnTo>
                  <a:lnTo>
                    <a:pt x="104" y="730"/>
                  </a:lnTo>
                  <a:lnTo>
                    <a:pt x="122" y="730"/>
                  </a:lnTo>
                  <a:lnTo>
                    <a:pt x="139" y="730"/>
                  </a:lnTo>
                  <a:lnTo>
                    <a:pt x="157" y="727"/>
                  </a:lnTo>
                  <a:lnTo>
                    <a:pt x="193" y="723"/>
                  </a:lnTo>
                  <a:lnTo>
                    <a:pt x="253" y="711"/>
                  </a:lnTo>
                  <a:lnTo>
                    <a:pt x="253" y="711"/>
                  </a:lnTo>
                  <a:lnTo>
                    <a:pt x="294" y="704"/>
                  </a:lnTo>
                  <a:lnTo>
                    <a:pt x="335" y="695"/>
                  </a:lnTo>
                  <a:lnTo>
                    <a:pt x="377" y="682"/>
                  </a:lnTo>
                  <a:lnTo>
                    <a:pt x="398" y="675"/>
                  </a:lnTo>
                  <a:lnTo>
                    <a:pt x="418" y="668"/>
                  </a:lnTo>
                  <a:lnTo>
                    <a:pt x="439" y="658"/>
                  </a:lnTo>
                  <a:lnTo>
                    <a:pt x="458" y="649"/>
                  </a:lnTo>
                  <a:lnTo>
                    <a:pt x="477" y="638"/>
                  </a:lnTo>
                  <a:lnTo>
                    <a:pt x="494" y="627"/>
                  </a:lnTo>
                  <a:lnTo>
                    <a:pt x="510" y="614"/>
                  </a:lnTo>
                  <a:lnTo>
                    <a:pt x="527" y="600"/>
                  </a:lnTo>
                  <a:lnTo>
                    <a:pt x="541" y="585"/>
                  </a:lnTo>
                  <a:lnTo>
                    <a:pt x="554" y="568"/>
                  </a:lnTo>
                  <a:lnTo>
                    <a:pt x="554" y="568"/>
                  </a:lnTo>
                  <a:lnTo>
                    <a:pt x="565" y="549"/>
                  </a:lnTo>
                  <a:lnTo>
                    <a:pt x="574" y="532"/>
                  </a:lnTo>
                  <a:lnTo>
                    <a:pt x="581" y="514"/>
                  </a:lnTo>
                  <a:lnTo>
                    <a:pt x="585" y="498"/>
                  </a:lnTo>
                  <a:lnTo>
                    <a:pt x="589" y="482"/>
                  </a:lnTo>
                  <a:lnTo>
                    <a:pt x="589" y="466"/>
                  </a:lnTo>
                  <a:lnTo>
                    <a:pt x="588" y="451"/>
                  </a:lnTo>
                  <a:lnTo>
                    <a:pt x="584" y="437"/>
                  </a:lnTo>
                  <a:lnTo>
                    <a:pt x="580" y="423"/>
                  </a:lnTo>
                  <a:lnTo>
                    <a:pt x="573" y="409"/>
                  </a:lnTo>
                  <a:lnTo>
                    <a:pt x="565" y="396"/>
                  </a:lnTo>
                  <a:lnTo>
                    <a:pt x="556" y="383"/>
                  </a:lnTo>
                  <a:lnTo>
                    <a:pt x="544" y="371"/>
                  </a:lnTo>
                  <a:lnTo>
                    <a:pt x="533" y="360"/>
                  </a:lnTo>
                  <a:lnTo>
                    <a:pt x="520" y="348"/>
                  </a:lnTo>
                  <a:lnTo>
                    <a:pt x="506" y="338"/>
                  </a:lnTo>
                  <a:lnTo>
                    <a:pt x="491" y="326"/>
                  </a:lnTo>
                  <a:lnTo>
                    <a:pt x="475" y="316"/>
                  </a:lnTo>
                  <a:lnTo>
                    <a:pt x="441" y="297"/>
                  </a:lnTo>
                  <a:lnTo>
                    <a:pt x="405" y="278"/>
                  </a:lnTo>
                  <a:lnTo>
                    <a:pt x="368" y="260"/>
                  </a:lnTo>
                  <a:lnTo>
                    <a:pt x="330" y="245"/>
                  </a:lnTo>
                  <a:lnTo>
                    <a:pt x="292" y="230"/>
                  </a:lnTo>
                  <a:lnTo>
                    <a:pt x="220" y="201"/>
                  </a:lnTo>
                  <a:lnTo>
                    <a:pt x="220" y="201"/>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4"/>
            <p:cNvSpPr>
              <a:spLocks/>
            </p:cNvSpPr>
            <p:nvPr/>
          </p:nvSpPr>
          <p:spPr bwMode="auto">
            <a:xfrm>
              <a:off x="10066340" y="4677682"/>
              <a:ext cx="276225" cy="180975"/>
            </a:xfrm>
            <a:custGeom>
              <a:avLst/>
              <a:gdLst>
                <a:gd name="T0" fmla="*/ 882 w 1044"/>
                <a:gd name="T1" fmla="*/ 68 h 686"/>
                <a:gd name="T2" fmla="*/ 850 w 1044"/>
                <a:gd name="T3" fmla="*/ 166 h 686"/>
                <a:gd name="T4" fmla="*/ 826 w 1044"/>
                <a:gd name="T5" fmla="*/ 288 h 686"/>
                <a:gd name="T6" fmla="*/ 753 w 1044"/>
                <a:gd name="T7" fmla="*/ 283 h 686"/>
                <a:gd name="T8" fmla="*/ 634 w 1044"/>
                <a:gd name="T9" fmla="*/ 110 h 686"/>
                <a:gd name="T10" fmla="*/ 568 w 1044"/>
                <a:gd name="T11" fmla="*/ 27 h 686"/>
                <a:gd name="T12" fmla="*/ 539 w 1044"/>
                <a:gd name="T13" fmla="*/ 5 h 686"/>
                <a:gd name="T14" fmla="*/ 505 w 1044"/>
                <a:gd name="T15" fmla="*/ 0 h 686"/>
                <a:gd name="T16" fmla="*/ 472 w 1044"/>
                <a:gd name="T17" fmla="*/ 8 h 686"/>
                <a:gd name="T18" fmla="*/ 443 w 1044"/>
                <a:gd name="T19" fmla="*/ 28 h 686"/>
                <a:gd name="T20" fmla="*/ 422 w 1044"/>
                <a:gd name="T21" fmla="*/ 56 h 686"/>
                <a:gd name="T22" fmla="*/ 403 w 1044"/>
                <a:gd name="T23" fmla="*/ 116 h 686"/>
                <a:gd name="T24" fmla="*/ 363 w 1044"/>
                <a:gd name="T25" fmla="*/ 264 h 686"/>
                <a:gd name="T26" fmla="*/ 319 w 1044"/>
                <a:gd name="T27" fmla="*/ 463 h 686"/>
                <a:gd name="T28" fmla="*/ 230 w 1044"/>
                <a:gd name="T29" fmla="*/ 348 h 686"/>
                <a:gd name="T30" fmla="*/ 117 w 1044"/>
                <a:gd name="T31" fmla="*/ 190 h 686"/>
                <a:gd name="T32" fmla="*/ 81 w 1044"/>
                <a:gd name="T33" fmla="*/ 143 h 686"/>
                <a:gd name="T34" fmla="*/ 57 w 1044"/>
                <a:gd name="T35" fmla="*/ 131 h 686"/>
                <a:gd name="T36" fmla="*/ 31 w 1044"/>
                <a:gd name="T37" fmla="*/ 134 h 686"/>
                <a:gd name="T38" fmla="*/ 10 w 1044"/>
                <a:gd name="T39" fmla="*/ 148 h 686"/>
                <a:gd name="T40" fmla="*/ 0 w 1044"/>
                <a:gd name="T41" fmla="*/ 170 h 686"/>
                <a:gd name="T42" fmla="*/ 7 w 1044"/>
                <a:gd name="T43" fmla="*/ 197 h 686"/>
                <a:gd name="T44" fmla="*/ 80 w 1044"/>
                <a:gd name="T45" fmla="*/ 315 h 686"/>
                <a:gd name="T46" fmla="*/ 226 w 1044"/>
                <a:gd name="T47" fmla="*/ 549 h 686"/>
                <a:gd name="T48" fmla="*/ 307 w 1044"/>
                <a:gd name="T49" fmla="*/ 662 h 686"/>
                <a:gd name="T50" fmla="*/ 327 w 1044"/>
                <a:gd name="T51" fmla="*/ 677 h 686"/>
                <a:gd name="T52" fmla="*/ 351 w 1044"/>
                <a:gd name="T53" fmla="*/ 683 h 686"/>
                <a:gd name="T54" fmla="*/ 377 w 1044"/>
                <a:gd name="T55" fmla="*/ 681 h 686"/>
                <a:gd name="T56" fmla="*/ 401 w 1044"/>
                <a:gd name="T57" fmla="*/ 671 h 686"/>
                <a:gd name="T58" fmla="*/ 418 w 1044"/>
                <a:gd name="T59" fmla="*/ 655 h 686"/>
                <a:gd name="T60" fmla="*/ 440 w 1044"/>
                <a:gd name="T61" fmla="*/ 603 h 686"/>
                <a:gd name="T62" fmla="*/ 486 w 1044"/>
                <a:gd name="T63" fmla="*/ 470 h 686"/>
                <a:gd name="T64" fmla="*/ 538 w 1044"/>
                <a:gd name="T65" fmla="*/ 288 h 686"/>
                <a:gd name="T66" fmla="*/ 691 w 1044"/>
                <a:gd name="T67" fmla="*/ 521 h 686"/>
                <a:gd name="T68" fmla="*/ 789 w 1044"/>
                <a:gd name="T69" fmla="*/ 657 h 686"/>
                <a:gd name="T70" fmla="*/ 809 w 1044"/>
                <a:gd name="T71" fmla="*/ 674 h 686"/>
                <a:gd name="T72" fmla="*/ 844 w 1044"/>
                <a:gd name="T73" fmla="*/ 686 h 686"/>
                <a:gd name="T74" fmla="*/ 879 w 1044"/>
                <a:gd name="T75" fmla="*/ 681 h 686"/>
                <a:gd name="T76" fmla="*/ 912 w 1044"/>
                <a:gd name="T77" fmla="*/ 663 h 686"/>
                <a:gd name="T78" fmla="*/ 938 w 1044"/>
                <a:gd name="T79" fmla="*/ 636 h 686"/>
                <a:gd name="T80" fmla="*/ 950 w 1044"/>
                <a:gd name="T81" fmla="*/ 615 h 686"/>
                <a:gd name="T82" fmla="*/ 981 w 1044"/>
                <a:gd name="T83" fmla="*/ 521 h 686"/>
                <a:gd name="T84" fmla="*/ 1006 w 1044"/>
                <a:gd name="T85" fmla="*/ 423 h 686"/>
                <a:gd name="T86" fmla="*/ 1029 w 1044"/>
                <a:gd name="T87" fmla="*/ 290 h 686"/>
                <a:gd name="T88" fmla="*/ 1044 w 1044"/>
                <a:gd name="T89" fmla="*/ 90 h 686"/>
                <a:gd name="T90" fmla="*/ 1043 w 1044"/>
                <a:gd name="T91" fmla="*/ 76 h 686"/>
                <a:gd name="T92" fmla="*/ 1026 w 1044"/>
                <a:gd name="T93" fmla="*/ 40 h 686"/>
                <a:gd name="T94" fmla="*/ 993 w 1044"/>
                <a:gd name="T95" fmla="*/ 17 h 686"/>
                <a:gd name="T96" fmla="*/ 953 w 1044"/>
                <a:gd name="T97" fmla="*/ 7 h 686"/>
                <a:gd name="T98" fmla="*/ 917 w 1044"/>
                <a:gd name="T99" fmla="*/ 18 h 686"/>
                <a:gd name="T100" fmla="*/ 902 w 1044"/>
                <a:gd name="T101" fmla="*/ 31 h 686"/>
                <a:gd name="T102" fmla="*/ 889 w 1044"/>
                <a:gd name="T103" fmla="*/ 49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4" h="686">
                  <a:moveTo>
                    <a:pt x="889" y="49"/>
                  </a:moveTo>
                  <a:lnTo>
                    <a:pt x="889" y="49"/>
                  </a:lnTo>
                  <a:lnTo>
                    <a:pt x="882" y="68"/>
                  </a:lnTo>
                  <a:lnTo>
                    <a:pt x="873" y="88"/>
                  </a:lnTo>
                  <a:lnTo>
                    <a:pt x="861" y="127"/>
                  </a:lnTo>
                  <a:lnTo>
                    <a:pt x="850" y="166"/>
                  </a:lnTo>
                  <a:lnTo>
                    <a:pt x="841" y="207"/>
                  </a:lnTo>
                  <a:lnTo>
                    <a:pt x="833" y="247"/>
                  </a:lnTo>
                  <a:lnTo>
                    <a:pt x="826" y="288"/>
                  </a:lnTo>
                  <a:lnTo>
                    <a:pt x="813" y="370"/>
                  </a:lnTo>
                  <a:lnTo>
                    <a:pt x="813" y="370"/>
                  </a:lnTo>
                  <a:lnTo>
                    <a:pt x="753" y="283"/>
                  </a:lnTo>
                  <a:lnTo>
                    <a:pt x="694" y="196"/>
                  </a:lnTo>
                  <a:lnTo>
                    <a:pt x="664" y="152"/>
                  </a:lnTo>
                  <a:lnTo>
                    <a:pt x="634" y="110"/>
                  </a:lnTo>
                  <a:lnTo>
                    <a:pt x="601" y="68"/>
                  </a:lnTo>
                  <a:lnTo>
                    <a:pt x="568" y="27"/>
                  </a:lnTo>
                  <a:lnTo>
                    <a:pt x="568" y="27"/>
                  </a:lnTo>
                  <a:lnTo>
                    <a:pt x="559" y="18"/>
                  </a:lnTo>
                  <a:lnTo>
                    <a:pt x="549" y="11"/>
                  </a:lnTo>
                  <a:lnTo>
                    <a:pt x="539" y="5"/>
                  </a:lnTo>
                  <a:lnTo>
                    <a:pt x="528" y="1"/>
                  </a:lnTo>
                  <a:lnTo>
                    <a:pt x="517" y="0"/>
                  </a:lnTo>
                  <a:lnTo>
                    <a:pt x="505" y="0"/>
                  </a:lnTo>
                  <a:lnTo>
                    <a:pt x="494" y="1"/>
                  </a:lnTo>
                  <a:lnTo>
                    <a:pt x="483" y="4"/>
                  </a:lnTo>
                  <a:lnTo>
                    <a:pt x="472" y="8"/>
                  </a:lnTo>
                  <a:lnTo>
                    <a:pt x="462" y="14"/>
                  </a:lnTo>
                  <a:lnTo>
                    <a:pt x="452" y="20"/>
                  </a:lnTo>
                  <a:lnTo>
                    <a:pt x="443" y="28"/>
                  </a:lnTo>
                  <a:lnTo>
                    <a:pt x="435" y="36"/>
                  </a:lnTo>
                  <a:lnTo>
                    <a:pt x="428" y="46"/>
                  </a:lnTo>
                  <a:lnTo>
                    <a:pt x="422" y="56"/>
                  </a:lnTo>
                  <a:lnTo>
                    <a:pt x="417" y="67"/>
                  </a:lnTo>
                  <a:lnTo>
                    <a:pt x="417" y="67"/>
                  </a:lnTo>
                  <a:lnTo>
                    <a:pt x="403" y="116"/>
                  </a:lnTo>
                  <a:lnTo>
                    <a:pt x="389" y="164"/>
                  </a:lnTo>
                  <a:lnTo>
                    <a:pt x="376" y="214"/>
                  </a:lnTo>
                  <a:lnTo>
                    <a:pt x="363" y="264"/>
                  </a:lnTo>
                  <a:lnTo>
                    <a:pt x="341" y="363"/>
                  </a:lnTo>
                  <a:lnTo>
                    <a:pt x="319" y="463"/>
                  </a:lnTo>
                  <a:lnTo>
                    <a:pt x="319" y="463"/>
                  </a:lnTo>
                  <a:lnTo>
                    <a:pt x="288" y="425"/>
                  </a:lnTo>
                  <a:lnTo>
                    <a:pt x="258" y="386"/>
                  </a:lnTo>
                  <a:lnTo>
                    <a:pt x="230" y="348"/>
                  </a:lnTo>
                  <a:lnTo>
                    <a:pt x="202" y="308"/>
                  </a:lnTo>
                  <a:lnTo>
                    <a:pt x="145" y="228"/>
                  </a:lnTo>
                  <a:lnTo>
                    <a:pt x="117" y="190"/>
                  </a:lnTo>
                  <a:lnTo>
                    <a:pt x="88" y="150"/>
                  </a:lnTo>
                  <a:lnTo>
                    <a:pt x="88" y="150"/>
                  </a:lnTo>
                  <a:lnTo>
                    <a:pt x="81" y="143"/>
                  </a:lnTo>
                  <a:lnTo>
                    <a:pt x="73" y="137"/>
                  </a:lnTo>
                  <a:lnTo>
                    <a:pt x="65" y="134"/>
                  </a:lnTo>
                  <a:lnTo>
                    <a:pt x="57" y="131"/>
                  </a:lnTo>
                  <a:lnTo>
                    <a:pt x="47" y="130"/>
                  </a:lnTo>
                  <a:lnTo>
                    <a:pt x="39" y="131"/>
                  </a:lnTo>
                  <a:lnTo>
                    <a:pt x="31" y="134"/>
                  </a:lnTo>
                  <a:lnTo>
                    <a:pt x="23" y="137"/>
                  </a:lnTo>
                  <a:lnTo>
                    <a:pt x="16" y="142"/>
                  </a:lnTo>
                  <a:lnTo>
                    <a:pt x="10" y="148"/>
                  </a:lnTo>
                  <a:lnTo>
                    <a:pt x="5" y="154"/>
                  </a:lnTo>
                  <a:lnTo>
                    <a:pt x="2" y="162"/>
                  </a:lnTo>
                  <a:lnTo>
                    <a:pt x="0" y="170"/>
                  </a:lnTo>
                  <a:lnTo>
                    <a:pt x="0" y="178"/>
                  </a:lnTo>
                  <a:lnTo>
                    <a:pt x="3" y="187"/>
                  </a:lnTo>
                  <a:lnTo>
                    <a:pt x="7" y="197"/>
                  </a:lnTo>
                  <a:lnTo>
                    <a:pt x="7" y="197"/>
                  </a:lnTo>
                  <a:lnTo>
                    <a:pt x="44" y="257"/>
                  </a:lnTo>
                  <a:lnTo>
                    <a:pt x="80" y="315"/>
                  </a:lnTo>
                  <a:lnTo>
                    <a:pt x="151" y="433"/>
                  </a:lnTo>
                  <a:lnTo>
                    <a:pt x="189" y="492"/>
                  </a:lnTo>
                  <a:lnTo>
                    <a:pt x="226" y="549"/>
                  </a:lnTo>
                  <a:lnTo>
                    <a:pt x="266" y="607"/>
                  </a:lnTo>
                  <a:lnTo>
                    <a:pt x="307" y="662"/>
                  </a:lnTo>
                  <a:lnTo>
                    <a:pt x="307" y="662"/>
                  </a:lnTo>
                  <a:lnTo>
                    <a:pt x="313" y="667"/>
                  </a:lnTo>
                  <a:lnTo>
                    <a:pt x="319" y="673"/>
                  </a:lnTo>
                  <a:lnTo>
                    <a:pt x="327" y="677"/>
                  </a:lnTo>
                  <a:lnTo>
                    <a:pt x="334" y="680"/>
                  </a:lnTo>
                  <a:lnTo>
                    <a:pt x="342" y="681"/>
                  </a:lnTo>
                  <a:lnTo>
                    <a:pt x="351" y="683"/>
                  </a:lnTo>
                  <a:lnTo>
                    <a:pt x="360" y="684"/>
                  </a:lnTo>
                  <a:lnTo>
                    <a:pt x="368" y="683"/>
                  </a:lnTo>
                  <a:lnTo>
                    <a:pt x="377" y="681"/>
                  </a:lnTo>
                  <a:lnTo>
                    <a:pt x="385" y="678"/>
                  </a:lnTo>
                  <a:lnTo>
                    <a:pt x="394" y="676"/>
                  </a:lnTo>
                  <a:lnTo>
                    <a:pt x="401" y="671"/>
                  </a:lnTo>
                  <a:lnTo>
                    <a:pt x="408" y="666"/>
                  </a:lnTo>
                  <a:lnTo>
                    <a:pt x="414" y="660"/>
                  </a:lnTo>
                  <a:lnTo>
                    <a:pt x="418" y="655"/>
                  </a:lnTo>
                  <a:lnTo>
                    <a:pt x="423" y="646"/>
                  </a:lnTo>
                  <a:lnTo>
                    <a:pt x="423" y="646"/>
                  </a:lnTo>
                  <a:lnTo>
                    <a:pt x="440" y="603"/>
                  </a:lnTo>
                  <a:lnTo>
                    <a:pt x="457" y="559"/>
                  </a:lnTo>
                  <a:lnTo>
                    <a:pt x="472" y="514"/>
                  </a:lnTo>
                  <a:lnTo>
                    <a:pt x="486" y="470"/>
                  </a:lnTo>
                  <a:lnTo>
                    <a:pt x="512" y="378"/>
                  </a:lnTo>
                  <a:lnTo>
                    <a:pt x="538" y="288"/>
                  </a:lnTo>
                  <a:lnTo>
                    <a:pt x="538" y="288"/>
                  </a:lnTo>
                  <a:lnTo>
                    <a:pt x="598" y="381"/>
                  </a:lnTo>
                  <a:lnTo>
                    <a:pt x="659" y="474"/>
                  </a:lnTo>
                  <a:lnTo>
                    <a:pt x="691" y="521"/>
                  </a:lnTo>
                  <a:lnTo>
                    <a:pt x="723" y="567"/>
                  </a:lnTo>
                  <a:lnTo>
                    <a:pt x="755" y="612"/>
                  </a:lnTo>
                  <a:lnTo>
                    <a:pt x="789" y="657"/>
                  </a:lnTo>
                  <a:lnTo>
                    <a:pt x="789" y="657"/>
                  </a:lnTo>
                  <a:lnTo>
                    <a:pt x="800" y="667"/>
                  </a:lnTo>
                  <a:lnTo>
                    <a:pt x="809" y="674"/>
                  </a:lnTo>
                  <a:lnTo>
                    <a:pt x="821" y="680"/>
                  </a:lnTo>
                  <a:lnTo>
                    <a:pt x="833" y="685"/>
                  </a:lnTo>
                  <a:lnTo>
                    <a:pt x="844" y="686"/>
                  </a:lnTo>
                  <a:lnTo>
                    <a:pt x="856" y="686"/>
                  </a:lnTo>
                  <a:lnTo>
                    <a:pt x="868" y="684"/>
                  </a:lnTo>
                  <a:lnTo>
                    <a:pt x="879" y="681"/>
                  </a:lnTo>
                  <a:lnTo>
                    <a:pt x="891" y="676"/>
                  </a:lnTo>
                  <a:lnTo>
                    <a:pt x="902" y="670"/>
                  </a:lnTo>
                  <a:lnTo>
                    <a:pt x="912" y="663"/>
                  </a:lnTo>
                  <a:lnTo>
                    <a:pt x="921" y="655"/>
                  </a:lnTo>
                  <a:lnTo>
                    <a:pt x="931" y="645"/>
                  </a:lnTo>
                  <a:lnTo>
                    <a:pt x="938" y="636"/>
                  </a:lnTo>
                  <a:lnTo>
                    <a:pt x="945" y="625"/>
                  </a:lnTo>
                  <a:lnTo>
                    <a:pt x="950" y="615"/>
                  </a:lnTo>
                  <a:lnTo>
                    <a:pt x="950" y="615"/>
                  </a:lnTo>
                  <a:lnTo>
                    <a:pt x="960" y="583"/>
                  </a:lnTo>
                  <a:lnTo>
                    <a:pt x="971" y="553"/>
                  </a:lnTo>
                  <a:lnTo>
                    <a:pt x="981" y="521"/>
                  </a:lnTo>
                  <a:lnTo>
                    <a:pt x="989" y="488"/>
                  </a:lnTo>
                  <a:lnTo>
                    <a:pt x="998" y="456"/>
                  </a:lnTo>
                  <a:lnTo>
                    <a:pt x="1006" y="423"/>
                  </a:lnTo>
                  <a:lnTo>
                    <a:pt x="1013" y="390"/>
                  </a:lnTo>
                  <a:lnTo>
                    <a:pt x="1019" y="357"/>
                  </a:lnTo>
                  <a:lnTo>
                    <a:pt x="1029" y="290"/>
                  </a:lnTo>
                  <a:lnTo>
                    <a:pt x="1036" y="223"/>
                  </a:lnTo>
                  <a:lnTo>
                    <a:pt x="1041" y="157"/>
                  </a:lnTo>
                  <a:lnTo>
                    <a:pt x="1044" y="90"/>
                  </a:lnTo>
                  <a:lnTo>
                    <a:pt x="1044" y="90"/>
                  </a:lnTo>
                  <a:lnTo>
                    <a:pt x="1043" y="83"/>
                  </a:lnTo>
                  <a:lnTo>
                    <a:pt x="1043" y="76"/>
                  </a:lnTo>
                  <a:lnTo>
                    <a:pt x="1039" y="63"/>
                  </a:lnTo>
                  <a:lnTo>
                    <a:pt x="1033" y="52"/>
                  </a:lnTo>
                  <a:lnTo>
                    <a:pt x="1026" y="40"/>
                  </a:lnTo>
                  <a:lnTo>
                    <a:pt x="1015" y="31"/>
                  </a:lnTo>
                  <a:lnTo>
                    <a:pt x="1005" y="22"/>
                  </a:lnTo>
                  <a:lnTo>
                    <a:pt x="993" y="17"/>
                  </a:lnTo>
                  <a:lnTo>
                    <a:pt x="980" y="12"/>
                  </a:lnTo>
                  <a:lnTo>
                    <a:pt x="967" y="8"/>
                  </a:lnTo>
                  <a:lnTo>
                    <a:pt x="953" y="7"/>
                  </a:lnTo>
                  <a:lnTo>
                    <a:pt x="940" y="8"/>
                  </a:lnTo>
                  <a:lnTo>
                    <a:pt x="929" y="12"/>
                  </a:lnTo>
                  <a:lnTo>
                    <a:pt x="917" y="18"/>
                  </a:lnTo>
                  <a:lnTo>
                    <a:pt x="911" y="21"/>
                  </a:lnTo>
                  <a:lnTo>
                    <a:pt x="906" y="25"/>
                  </a:lnTo>
                  <a:lnTo>
                    <a:pt x="902" y="31"/>
                  </a:lnTo>
                  <a:lnTo>
                    <a:pt x="897" y="35"/>
                  </a:lnTo>
                  <a:lnTo>
                    <a:pt x="892" y="42"/>
                  </a:lnTo>
                  <a:lnTo>
                    <a:pt x="889" y="49"/>
                  </a:lnTo>
                  <a:lnTo>
                    <a:pt x="889" y="49"/>
                  </a:ln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02792129"/>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Dotted World Map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103</a:t>
            </a:fld>
            <a:endParaRPr lang="en-US"/>
          </a:p>
        </p:txBody>
      </p:sp>
      <p:grpSp>
        <p:nvGrpSpPr>
          <p:cNvPr id="701" name="Group 700"/>
          <p:cNvGrpSpPr/>
          <p:nvPr/>
        </p:nvGrpSpPr>
        <p:grpSpPr>
          <a:xfrm>
            <a:off x="2349835" y="1537607"/>
            <a:ext cx="7492330" cy="4529364"/>
            <a:chOff x="2349835" y="1537607"/>
            <a:chExt cx="7492330" cy="4529364"/>
          </a:xfrm>
        </p:grpSpPr>
        <p:sp>
          <p:nvSpPr>
            <p:cNvPr id="501" name="Freeform 6"/>
            <p:cNvSpPr>
              <a:spLocks/>
            </p:cNvSpPr>
            <p:nvPr/>
          </p:nvSpPr>
          <p:spPr bwMode="auto">
            <a:xfrm>
              <a:off x="4100043"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2" name="Freeform 7"/>
            <p:cNvSpPr>
              <a:spLocks/>
            </p:cNvSpPr>
            <p:nvPr/>
          </p:nvSpPr>
          <p:spPr bwMode="auto">
            <a:xfrm>
              <a:off x="4233906"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3" name="Freeform 8"/>
            <p:cNvSpPr>
              <a:spLocks/>
            </p:cNvSpPr>
            <p:nvPr/>
          </p:nvSpPr>
          <p:spPr bwMode="auto">
            <a:xfrm>
              <a:off x="4233906"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4"/>
                    <a:pt x="5" y="64"/>
                    <a:pt x="13" y="72"/>
                  </a:cubicBezTo>
                  <a:cubicBezTo>
                    <a:pt x="21" y="81"/>
                    <a:pt x="31" y="85"/>
                    <a:pt x="42" y="85"/>
                  </a:cubicBezTo>
                  <a:cubicBezTo>
                    <a:pt x="54"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4" name="Freeform 9"/>
            <p:cNvSpPr>
              <a:spLocks/>
            </p:cNvSpPr>
            <p:nvPr/>
          </p:nvSpPr>
          <p:spPr bwMode="auto">
            <a:xfrm>
              <a:off x="4233906"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4"/>
                    <a:pt x="5" y="64"/>
                    <a:pt x="13" y="72"/>
                  </a:cubicBezTo>
                  <a:cubicBezTo>
                    <a:pt x="21" y="82"/>
                    <a:pt x="31" y="85"/>
                    <a:pt x="42" y="85"/>
                  </a:cubicBezTo>
                  <a:cubicBezTo>
                    <a:pt x="54"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5" name="Freeform 10"/>
            <p:cNvSpPr>
              <a:spLocks/>
            </p:cNvSpPr>
            <p:nvPr/>
          </p:nvSpPr>
          <p:spPr bwMode="auto">
            <a:xfrm>
              <a:off x="4233906"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4" y="0"/>
                    <a:pt x="42" y="0"/>
                  </a:cubicBezTo>
                  <a:cubicBezTo>
                    <a:pt x="31" y="0"/>
                    <a:pt x="21" y="6"/>
                    <a:pt x="13" y="13"/>
                  </a:cubicBezTo>
                  <a:cubicBezTo>
                    <a:pt x="5" y="21"/>
                    <a:pt x="0" y="32"/>
                    <a:pt x="0" y="42"/>
                  </a:cubicBezTo>
                  <a:cubicBezTo>
                    <a:pt x="0" y="54"/>
                    <a:pt x="5" y="65"/>
                    <a:pt x="13" y="72"/>
                  </a:cubicBezTo>
                  <a:cubicBezTo>
                    <a:pt x="21" y="82"/>
                    <a:pt x="31" y="86"/>
                    <a:pt x="42" y="86"/>
                  </a:cubicBezTo>
                  <a:cubicBezTo>
                    <a:pt x="54"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6" name="Freeform 11"/>
            <p:cNvSpPr>
              <a:spLocks/>
            </p:cNvSpPr>
            <p:nvPr/>
          </p:nvSpPr>
          <p:spPr bwMode="auto">
            <a:xfrm>
              <a:off x="4369767" y="4498576"/>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7" name="Freeform 12"/>
            <p:cNvSpPr>
              <a:spLocks/>
            </p:cNvSpPr>
            <p:nvPr/>
          </p:nvSpPr>
          <p:spPr bwMode="auto">
            <a:xfrm>
              <a:off x="4369767" y="463243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2"/>
                    <a:pt x="32"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8" name="Freeform 13"/>
            <p:cNvSpPr>
              <a:spLocks/>
            </p:cNvSpPr>
            <p:nvPr/>
          </p:nvSpPr>
          <p:spPr bwMode="auto">
            <a:xfrm>
              <a:off x="4369767" y="4766302"/>
              <a:ext cx="85912"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5" y="21"/>
                    <a:pt x="0" y="32"/>
                    <a:pt x="0" y="42"/>
                  </a:cubicBezTo>
                  <a:cubicBezTo>
                    <a:pt x="0" y="54"/>
                    <a:pt x="5" y="65"/>
                    <a:pt x="13" y="72"/>
                  </a:cubicBezTo>
                  <a:cubicBezTo>
                    <a:pt x="21" y="82"/>
                    <a:pt x="32" y="86"/>
                    <a:pt x="42"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9" name="Freeform 14"/>
            <p:cNvSpPr>
              <a:spLocks/>
            </p:cNvSpPr>
            <p:nvPr/>
          </p:nvSpPr>
          <p:spPr bwMode="auto">
            <a:xfrm>
              <a:off x="4369767" y="4902163"/>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4"/>
                    <a:pt x="5" y="65"/>
                    <a:pt x="13" y="73"/>
                  </a:cubicBezTo>
                  <a:cubicBezTo>
                    <a:pt x="21" y="82"/>
                    <a:pt x="32" y="86"/>
                    <a:pt x="42"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0" name="Freeform 15"/>
            <p:cNvSpPr>
              <a:spLocks/>
            </p:cNvSpPr>
            <p:nvPr/>
          </p:nvSpPr>
          <p:spPr bwMode="auto">
            <a:xfrm>
              <a:off x="4503630"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1"/>
                    <a:pt x="32" y="85"/>
                    <a:pt x="42" y="85"/>
                  </a:cubicBezTo>
                  <a:cubicBezTo>
                    <a:pt x="55" y="85"/>
                    <a:pt x="64" y="81"/>
                    <a:pt x="72" y="72"/>
                  </a:cubicBezTo>
                  <a:cubicBezTo>
                    <a:pt x="82" y="64"/>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1" name="Freeform 16"/>
            <p:cNvSpPr>
              <a:spLocks/>
            </p:cNvSpPr>
            <p:nvPr/>
          </p:nvSpPr>
          <p:spPr bwMode="auto">
            <a:xfrm>
              <a:off x="4503630"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2"/>
                    <a:pt x="32" y="85"/>
                    <a:pt x="42" y="85"/>
                  </a:cubicBezTo>
                  <a:cubicBezTo>
                    <a:pt x="55" y="85"/>
                    <a:pt x="64" y="82"/>
                    <a:pt x="72" y="72"/>
                  </a:cubicBezTo>
                  <a:cubicBezTo>
                    <a:pt x="82" y="64"/>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2" name="Freeform 17"/>
            <p:cNvSpPr>
              <a:spLocks/>
            </p:cNvSpPr>
            <p:nvPr/>
          </p:nvSpPr>
          <p:spPr bwMode="auto">
            <a:xfrm>
              <a:off x="4503630"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5" y="21"/>
                    <a:pt x="0" y="32"/>
                    <a:pt x="0" y="42"/>
                  </a:cubicBezTo>
                  <a:cubicBezTo>
                    <a:pt x="0" y="54"/>
                    <a:pt x="5" y="65"/>
                    <a:pt x="13" y="72"/>
                  </a:cubicBezTo>
                  <a:cubicBezTo>
                    <a:pt x="21" y="82"/>
                    <a:pt x="32" y="86"/>
                    <a:pt x="42" y="86"/>
                  </a:cubicBezTo>
                  <a:cubicBezTo>
                    <a:pt x="55" y="86"/>
                    <a:pt x="64" y="82"/>
                    <a:pt x="72" y="72"/>
                  </a:cubicBezTo>
                  <a:cubicBezTo>
                    <a:pt x="82" y="65"/>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3" name="Freeform 18"/>
            <p:cNvSpPr>
              <a:spLocks/>
            </p:cNvSpPr>
            <p:nvPr/>
          </p:nvSpPr>
          <p:spPr bwMode="auto">
            <a:xfrm>
              <a:off x="4503630" y="4902163"/>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4"/>
                    <a:pt x="5" y="65"/>
                    <a:pt x="13" y="73"/>
                  </a:cubicBezTo>
                  <a:cubicBezTo>
                    <a:pt x="21" y="82"/>
                    <a:pt x="32" y="86"/>
                    <a:pt x="42" y="86"/>
                  </a:cubicBezTo>
                  <a:cubicBezTo>
                    <a:pt x="55" y="86"/>
                    <a:pt x="64" y="82"/>
                    <a:pt x="72" y="73"/>
                  </a:cubicBezTo>
                  <a:cubicBezTo>
                    <a:pt x="82" y="65"/>
                    <a:pt x="85" y="54"/>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4" name="Freeform 19"/>
            <p:cNvSpPr>
              <a:spLocks/>
            </p:cNvSpPr>
            <p:nvPr/>
          </p:nvSpPr>
          <p:spPr bwMode="auto">
            <a:xfrm>
              <a:off x="4503630" y="503802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3"/>
                    <a:pt x="5" y="64"/>
                    <a:pt x="13" y="72"/>
                  </a:cubicBezTo>
                  <a:cubicBezTo>
                    <a:pt x="21" y="81"/>
                    <a:pt x="32" y="85"/>
                    <a:pt x="42" y="85"/>
                  </a:cubicBezTo>
                  <a:cubicBezTo>
                    <a:pt x="55" y="85"/>
                    <a:pt x="64" y="81"/>
                    <a:pt x="72" y="72"/>
                  </a:cubicBezTo>
                  <a:cubicBezTo>
                    <a:pt x="82" y="64"/>
                    <a:pt x="85" y="53"/>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5" name="Freeform 20"/>
            <p:cNvSpPr>
              <a:spLocks/>
            </p:cNvSpPr>
            <p:nvPr/>
          </p:nvSpPr>
          <p:spPr bwMode="auto">
            <a:xfrm>
              <a:off x="4503630" y="517188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3"/>
                    <a:pt x="5" y="64"/>
                    <a:pt x="13" y="72"/>
                  </a:cubicBezTo>
                  <a:cubicBezTo>
                    <a:pt x="21" y="81"/>
                    <a:pt x="32" y="85"/>
                    <a:pt x="42" y="85"/>
                  </a:cubicBezTo>
                  <a:cubicBezTo>
                    <a:pt x="55" y="85"/>
                    <a:pt x="64" y="81"/>
                    <a:pt x="72" y="72"/>
                  </a:cubicBezTo>
                  <a:cubicBezTo>
                    <a:pt x="82" y="64"/>
                    <a:pt x="85" y="53"/>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6" name="Freeform 21"/>
            <p:cNvSpPr>
              <a:spLocks/>
            </p:cNvSpPr>
            <p:nvPr/>
          </p:nvSpPr>
          <p:spPr bwMode="auto">
            <a:xfrm>
              <a:off x="4503630" y="530575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4"/>
                    <a:pt x="5" y="64"/>
                    <a:pt x="13" y="72"/>
                  </a:cubicBezTo>
                  <a:cubicBezTo>
                    <a:pt x="21" y="81"/>
                    <a:pt x="32" y="85"/>
                    <a:pt x="42" y="85"/>
                  </a:cubicBezTo>
                  <a:cubicBezTo>
                    <a:pt x="55" y="85"/>
                    <a:pt x="64" y="81"/>
                    <a:pt x="72" y="72"/>
                  </a:cubicBezTo>
                  <a:cubicBezTo>
                    <a:pt x="82" y="64"/>
                    <a:pt x="85" y="54"/>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7" name="Freeform 22"/>
            <p:cNvSpPr>
              <a:spLocks/>
            </p:cNvSpPr>
            <p:nvPr/>
          </p:nvSpPr>
          <p:spPr bwMode="auto">
            <a:xfrm>
              <a:off x="4503630" y="5441611"/>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4"/>
                    <a:pt x="5" y="64"/>
                    <a:pt x="13" y="72"/>
                  </a:cubicBezTo>
                  <a:cubicBezTo>
                    <a:pt x="21" y="81"/>
                    <a:pt x="32" y="85"/>
                    <a:pt x="42" y="85"/>
                  </a:cubicBezTo>
                  <a:cubicBezTo>
                    <a:pt x="55" y="85"/>
                    <a:pt x="64" y="81"/>
                    <a:pt x="72" y="72"/>
                  </a:cubicBezTo>
                  <a:cubicBezTo>
                    <a:pt x="82" y="64"/>
                    <a:pt x="85" y="54"/>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8" name="Freeform 23"/>
            <p:cNvSpPr>
              <a:spLocks/>
            </p:cNvSpPr>
            <p:nvPr/>
          </p:nvSpPr>
          <p:spPr bwMode="auto">
            <a:xfrm>
              <a:off x="4233906" y="557547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4"/>
                    <a:pt x="5" y="64"/>
                    <a:pt x="13" y="72"/>
                  </a:cubicBezTo>
                  <a:cubicBezTo>
                    <a:pt x="21" y="81"/>
                    <a:pt x="31" y="85"/>
                    <a:pt x="42" y="85"/>
                  </a:cubicBezTo>
                  <a:cubicBezTo>
                    <a:pt x="54"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9" name="Freeform 24"/>
            <p:cNvSpPr>
              <a:spLocks/>
            </p:cNvSpPr>
            <p:nvPr/>
          </p:nvSpPr>
          <p:spPr bwMode="auto">
            <a:xfrm>
              <a:off x="4233906" y="570933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4"/>
                    <a:pt x="5" y="64"/>
                    <a:pt x="13" y="72"/>
                  </a:cubicBezTo>
                  <a:cubicBezTo>
                    <a:pt x="21" y="81"/>
                    <a:pt x="31" y="85"/>
                    <a:pt x="42" y="85"/>
                  </a:cubicBezTo>
                  <a:cubicBezTo>
                    <a:pt x="54"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0" name="Freeform 25"/>
            <p:cNvSpPr>
              <a:spLocks/>
            </p:cNvSpPr>
            <p:nvPr/>
          </p:nvSpPr>
          <p:spPr bwMode="auto">
            <a:xfrm>
              <a:off x="4233906" y="5845198"/>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4"/>
                    <a:pt x="5" y="64"/>
                    <a:pt x="13" y="72"/>
                  </a:cubicBezTo>
                  <a:cubicBezTo>
                    <a:pt x="21" y="82"/>
                    <a:pt x="31" y="85"/>
                    <a:pt x="42" y="85"/>
                  </a:cubicBezTo>
                  <a:cubicBezTo>
                    <a:pt x="54"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1" name="Freeform 26"/>
            <p:cNvSpPr>
              <a:spLocks/>
            </p:cNvSpPr>
            <p:nvPr/>
          </p:nvSpPr>
          <p:spPr bwMode="auto">
            <a:xfrm>
              <a:off x="4637493"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2"/>
                    <a:pt x="0" y="42"/>
                  </a:cubicBezTo>
                  <a:cubicBezTo>
                    <a:pt x="0" y="54"/>
                    <a:pt x="6" y="64"/>
                    <a:pt x="13" y="72"/>
                  </a:cubicBezTo>
                  <a:cubicBezTo>
                    <a:pt x="21" y="81"/>
                    <a:pt x="32" y="85"/>
                    <a:pt x="42" y="85"/>
                  </a:cubicBezTo>
                  <a:cubicBezTo>
                    <a:pt x="55" y="85"/>
                    <a:pt x="65" y="81"/>
                    <a:pt x="72" y="72"/>
                  </a:cubicBezTo>
                  <a:cubicBezTo>
                    <a:pt x="82" y="64"/>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2" name="Freeform 27"/>
            <p:cNvSpPr>
              <a:spLocks/>
            </p:cNvSpPr>
            <p:nvPr/>
          </p:nvSpPr>
          <p:spPr bwMode="auto">
            <a:xfrm>
              <a:off x="4637493"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2"/>
                    <a:pt x="0" y="42"/>
                  </a:cubicBezTo>
                  <a:cubicBezTo>
                    <a:pt x="0" y="54"/>
                    <a:pt x="6" y="64"/>
                    <a:pt x="13" y="72"/>
                  </a:cubicBezTo>
                  <a:cubicBezTo>
                    <a:pt x="21" y="82"/>
                    <a:pt x="32" y="85"/>
                    <a:pt x="42" y="85"/>
                  </a:cubicBezTo>
                  <a:cubicBezTo>
                    <a:pt x="55" y="85"/>
                    <a:pt x="65" y="82"/>
                    <a:pt x="72" y="72"/>
                  </a:cubicBezTo>
                  <a:cubicBezTo>
                    <a:pt x="82" y="64"/>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3" name="Freeform 28"/>
            <p:cNvSpPr>
              <a:spLocks/>
            </p:cNvSpPr>
            <p:nvPr/>
          </p:nvSpPr>
          <p:spPr bwMode="auto">
            <a:xfrm>
              <a:off x="4637493"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5" y="6"/>
                    <a:pt x="55" y="0"/>
                    <a:pt x="42" y="0"/>
                  </a:cubicBezTo>
                  <a:cubicBezTo>
                    <a:pt x="32" y="0"/>
                    <a:pt x="21" y="6"/>
                    <a:pt x="13" y="13"/>
                  </a:cubicBezTo>
                  <a:cubicBezTo>
                    <a:pt x="6" y="21"/>
                    <a:pt x="0" y="32"/>
                    <a:pt x="0" y="42"/>
                  </a:cubicBezTo>
                  <a:cubicBezTo>
                    <a:pt x="0" y="54"/>
                    <a:pt x="6" y="65"/>
                    <a:pt x="13" y="72"/>
                  </a:cubicBezTo>
                  <a:cubicBezTo>
                    <a:pt x="21" y="82"/>
                    <a:pt x="32" y="86"/>
                    <a:pt x="42" y="86"/>
                  </a:cubicBezTo>
                  <a:cubicBezTo>
                    <a:pt x="55" y="86"/>
                    <a:pt x="65" y="82"/>
                    <a:pt x="72" y="72"/>
                  </a:cubicBezTo>
                  <a:cubicBezTo>
                    <a:pt x="82" y="65"/>
                    <a:pt x="85" y="54"/>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4" name="Freeform 29"/>
            <p:cNvSpPr>
              <a:spLocks/>
            </p:cNvSpPr>
            <p:nvPr/>
          </p:nvSpPr>
          <p:spPr bwMode="auto">
            <a:xfrm>
              <a:off x="4637493" y="4902163"/>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5" y="6"/>
                    <a:pt x="55" y="0"/>
                    <a:pt x="42" y="0"/>
                  </a:cubicBezTo>
                  <a:cubicBezTo>
                    <a:pt x="32" y="0"/>
                    <a:pt x="21" y="6"/>
                    <a:pt x="13" y="14"/>
                  </a:cubicBezTo>
                  <a:cubicBezTo>
                    <a:pt x="6" y="21"/>
                    <a:pt x="0" y="32"/>
                    <a:pt x="0" y="42"/>
                  </a:cubicBezTo>
                  <a:cubicBezTo>
                    <a:pt x="0" y="54"/>
                    <a:pt x="6" y="65"/>
                    <a:pt x="13" y="73"/>
                  </a:cubicBezTo>
                  <a:cubicBezTo>
                    <a:pt x="21" y="82"/>
                    <a:pt x="32" y="86"/>
                    <a:pt x="42" y="86"/>
                  </a:cubicBezTo>
                  <a:cubicBezTo>
                    <a:pt x="55" y="86"/>
                    <a:pt x="65" y="82"/>
                    <a:pt x="72" y="73"/>
                  </a:cubicBezTo>
                  <a:cubicBezTo>
                    <a:pt x="82" y="65"/>
                    <a:pt x="85" y="54"/>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5" name="Freeform 30"/>
            <p:cNvSpPr>
              <a:spLocks/>
            </p:cNvSpPr>
            <p:nvPr/>
          </p:nvSpPr>
          <p:spPr bwMode="auto">
            <a:xfrm>
              <a:off x="4637493" y="503802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1"/>
                    <a:pt x="0" y="42"/>
                  </a:cubicBezTo>
                  <a:cubicBezTo>
                    <a:pt x="0" y="53"/>
                    <a:pt x="6" y="64"/>
                    <a:pt x="13" y="72"/>
                  </a:cubicBezTo>
                  <a:cubicBezTo>
                    <a:pt x="21" y="81"/>
                    <a:pt x="32" y="85"/>
                    <a:pt x="42" y="85"/>
                  </a:cubicBezTo>
                  <a:cubicBezTo>
                    <a:pt x="55" y="85"/>
                    <a:pt x="65" y="81"/>
                    <a:pt x="72" y="72"/>
                  </a:cubicBezTo>
                  <a:cubicBezTo>
                    <a:pt x="82" y="64"/>
                    <a:pt x="85" y="53"/>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6" name="Freeform 31"/>
            <p:cNvSpPr>
              <a:spLocks/>
            </p:cNvSpPr>
            <p:nvPr/>
          </p:nvSpPr>
          <p:spPr bwMode="auto">
            <a:xfrm>
              <a:off x="4637493" y="517188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1"/>
                    <a:pt x="0" y="42"/>
                  </a:cubicBezTo>
                  <a:cubicBezTo>
                    <a:pt x="0" y="53"/>
                    <a:pt x="6" y="64"/>
                    <a:pt x="13" y="72"/>
                  </a:cubicBezTo>
                  <a:cubicBezTo>
                    <a:pt x="21" y="81"/>
                    <a:pt x="32" y="85"/>
                    <a:pt x="42" y="85"/>
                  </a:cubicBezTo>
                  <a:cubicBezTo>
                    <a:pt x="55" y="85"/>
                    <a:pt x="65" y="81"/>
                    <a:pt x="72" y="72"/>
                  </a:cubicBezTo>
                  <a:cubicBezTo>
                    <a:pt x="82" y="64"/>
                    <a:pt x="85" y="53"/>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7" name="Freeform 32"/>
            <p:cNvSpPr>
              <a:spLocks/>
            </p:cNvSpPr>
            <p:nvPr/>
          </p:nvSpPr>
          <p:spPr bwMode="auto">
            <a:xfrm>
              <a:off x="4637493" y="530575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1"/>
                    <a:pt x="0" y="42"/>
                  </a:cubicBezTo>
                  <a:cubicBezTo>
                    <a:pt x="0" y="54"/>
                    <a:pt x="6" y="64"/>
                    <a:pt x="13" y="72"/>
                  </a:cubicBezTo>
                  <a:cubicBezTo>
                    <a:pt x="21" y="81"/>
                    <a:pt x="32" y="85"/>
                    <a:pt x="42" y="85"/>
                  </a:cubicBezTo>
                  <a:cubicBezTo>
                    <a:pt x="55" y="85"/>
                    <a:pt x="65" y="81"/>
                    <a:pt x="72" y="72"/>
                  </a:cubicBezTo>
                  <a:cubicBezTo>
                    <a:pt x="82" y="64"/>
                    <a:pt x="85" y="54"/>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8" name="Freeform 33"/>
            <p:cNvSpPr>
              <a:spLocks/>
            </p:cNvSpPr>
            <p:nvPr/>
          </p:nvSpPr>
          <p:spPr bwMode="auto">
            <a:xfrm>
              <a:off x="4773354" y="4632439"/>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2"/>
                    <a:pt x="0" y="42"/>
                  </a:cubicBezTo>
                  <a:cubicBezTo>
                    <a:pt x="0" y="54"/>
                    <a:pt x="6" y="64"/>
                    <a:pt x="13" y="72"/>
                  </a:cubicBezTo>
                  <a:cubicBezTo>
                    <a:pt x="21" y="82"/>
                    <a:pt x="32" y="85"/>
                    <a:pt x="42" y="85"/>
                  </a:cubicBezTo>
                  <a:cubicBezTo>
                    <a:pt x="56" y="85"/>
                    <a:pt x="65" y="82"/>
                    <a:pt x="73" y="72"/>
                  </a:cubicBezTo>
                  <a:cubicBezTo>
                    <a:pt x="82" y="64"/>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9" name="Freeform 34"/>
            <p:cNvSpPr>
              <a:spLocks/>
            </p:cNvSpPr>
            <p:nvPr/>
          </p:nvSpPr>
          <p:spPr bwMode="auto">
            <a:xfrm>
              <a:off x="4773354" y="4766302"/>
              <a:ext cx="87910" cy="89908"/>
            </a:xfrm>
            <a:custGeom>
              <a:avLst/>
              <a:gdLst>
                <a:gd name="T0" fmla="*/ 73 w 86"/>
                <a:gd name="T1" fmla="*/ 13 h 86"/>
                <a:gd name="T2" fmla="*/ 42 w 86"/>
                <a:gd name="T3" fmla="*/ 0 h 86"/>
                <a:gd name="T4" fmla="*/ 13 w 86"/>
                <a:gd name="T5" fmla="*/ 13 h 86"/>
                <a:gd name="T6" fmla="*/ 0 w 86"/>
                <a:gd name="T7" fmla="*/ 42 h 86"/>
                <a:gd name="T8" fmla="*/ 13 w 86"/>
                <a:gd name="T9" fmla="*/ 72 h 86"/>
                <a:gd name="T10" fmla="*/ 42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6" y="0"/>
                    <a:pt x="42" y="0"/>
                  </a:cubicBezTo>
                  <a:cubicBezTo>
                    <a:pt x="32" y="0"/>
                    <a:pt x="21" y="6"/>
                    <a:pt x="13" y="13"/>
                  </a:cubicBezTo>
                  <a:cubicBezTo>
                    <a:pt x="6" y="21"/>
                    <a:pt x="0" y="32"/>
                    <a:pt x="0" y="42"/>
                  </a:cubicBezTo>
                  <a:cubicBezTo>
                    <a:pt x="0" y="54"/>
                    <a:pt x="6" y="65"/>
                    <a:pt x="13" y="72"/>
                  </a:cubicBezTo>
                  <a:cubicBezTo>
                    <a:pt x="21" y="82"/>
                    <a:pt x="32" y="86"/>
                    <a:pt x="42" y="86"/>
                  </a:cubicBezTo>
                  <a:cubicBezTo>
                    <a:pt x="56" y="86"/>
                    <a:pt x="65" y="82"/>
                    <a:pt x="73" y="72"/>
                  </a:cubicBezTo>
                  <a:cubicBezTo>
                    <a:pt x="82" y="65"/>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0" name="Freeform 35"/>
            <p:cNvSpPr>
              <a:spLocks/>
            </p:cNvSpPr>
            <p:nvPr/>
          </p:nvSpPr>
          <p:spPr bwMode="auto">
            <a:xfrm>
              <a:off x="4773354" y="4902163"/>
              <a:ext cx="87910" cy="87910"/>
            </a:xfrm>
            <a:custGeom>
              <a:avLst/>
              <a:gdLst>
                <a:gd name="T0" fmla="*/ 73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3" y="14"/>
                  </a:cubicBezTo>
                  <a:cubicBezTo>
                    <a:pt x="6" y="21"/>
                    <a:pt x="0" y="32"/>
                    <a:pt x="0" y="42"/>
                  </a:cubicBezTo>
                  <a:cubicBezTo>
                    <a:pt x="0" y="54"/>
                    <a:pt x="6" y="65"/>
                    <a:pt x="13" y="73"/>
                  </a:cubicBezTo>
                  <a:cubicBezTo>
                    <a:pt x="21" y="82"/>
                    <a:pt x="32" y="86"/>
                    <a:pt x="42" y="86"/>
                  </a:cubicBezTo>
                  <a:cubicBezTo>
                    <a:pt x="56" y="86"/>
                    <a:pt x="65" y="82"/>
                    <a:pt x="73" y="73"/>
                  </a:cubicBezTo>
                  <a:cubicBezTo>
                    <a:pt x="82" y="65"/>
                    <a:pt x="86" y="54"/>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1" name="Freeform 36"/>
            <p:cNvSpPr>
              <a:spLocks/>
            </p:cNvSpPr>
            <p:nvPr/>
          </p:nvSpPr>
          <p:spPr bwMode="auto">
            <a:xfrm>
              <a:off x="4773354" y="5038024"/>
              <a:ext cx="87910" cy="85912"/>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3"/>
                    <a:pt x="6" y="64"/>
                    <a:pt x="13" y="72"/>
                  </a:cubicBezTo>
                  <a:cubicBezTo>
                    <a:pt x="21" y="81"/>
                    <a:pt x="32" y="85"/>
                    <a:pt x="42"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2" name="Freeform 37"/>
            <p:cNvSpPr>
              <a:spLocks/>
            </p:cNvSpPr>
            <p:nvPr/>
          </p:nvSpPr>
          <p:spPr bwMode="auto">
            <a:xfrm>
              <a:off x="4773354" y="5171887"/>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3"/>
                    <a:pt x="6" y="64"/>
                    <a:pt x="13" y="72"/>
                  </a:cubicBezTo>
                  <a:cubicBezTo>
                    <a:pt x="21" y="81"/>
                    <a:pt x="32" y="85"/>
                    <a:pt x="42"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3" name="Freeform 38"/>
            <p:cNvSpPr>
              <a:spLocks/>
            </p:cNvSpPr>
            <p:nvPr/>
          </p:nvSpPr>
          <p:spPr bwMode="auto">
            <a:xfrm>
              <a:off x="4909215" y="4766302"/>
              <a:ext cx="85912" cy="89908"/>
            </a:xfrm>
            <a:custGeom>
              <a:avLst/>
              <a:gdLst>
                <a:gd name="T0" fmla="*/ 72 w 85"/>
                <a:gd name="T1" fmla="*/ 13 h 86"/>
                <a:gd name="T2" fmla="*/ 41 w 85"/>
                <a:gd name="T3" fmla="*/ 0 h 86"/>
                <a:gd name="T4" fmla="*/ 13 w 85"/>
                <a:gd name="T5" fmla="*/ 13 h 86"/>
                <a:gd name="T6" fmla="*/ 0 w 85"/>
                <a:gd name="T7" fmla="*/ 42 h 86"/>
                <a:gd name="T8" fmla="*/ 13 w 85"/>
                <a:gd name="T9" fmla="*/ 72 h 86"/>
                <a:gd name="T10" fmla="*/ 41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1" y="0"/>
                  </a:cubicBezTo>
                  <a:cubicBezTo>
                    <a:pt x="31" y="0"/>
                    <a:pt x="20" y="6"/>
                    <a:pt x="13" y="13"/>
                  </a:cubicBezTo>
                  <a:cubicBezTo>
                    <a:pt x="5" y="21"/>
                    <a:pt x="0" y="32"/>
                    <a:pt x="0" y="42"/>
                  </a:cubicBezTo>
                  <a:cubicBezTo>
                    <a:pt x="0" y="54"/>
                    <a:pt x="5" y="65"/>
                    <a:pt x="13" y="72"/>
                  </a:cubicBezTo>
                  <a:cubicBezTo>
                    <a:pt x="20" y="82"/>
                    <a:pt x="31" y="86"/>
                    <a:pt x="41"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4" name="Freeform 39"/>
            <p:cNvSpPr>
              <a:spLocks/>
            </p:cNvSpPr>
            <p:nvPr/>
          </p:nvSpPr>
          <p:spPr bwMode="auto">
            <a:xfrm>
              <a:off x="4909215" y="4902163"/>
              <a:ext cx="85912"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1" y="0"/>
                  </a:cubicBezTo>
                  <a:cubicBezTo>
                    <a:pt x="31" y="0"/>
                    <a:pt x="20" y="6"/>
                    <a:pt x="13" y="14"/>
                  </a:cubicBezTo>
                  <a:cubicBezTo>
                    <a:pt x="5" y="21"/>
                    <a:pt x="0" y="32"/>
                    <a:pt x="0" y="42"/>
                  </a:cubicBezTo>
                  <a:cubicBezTo>
                    <a:pt x="0" y="54"/>
                    <a:pt x="5" y="65"/>
                    <a:pt x="13" y="73"/>
                  </a:cubicBezTo>
                  <a:cubicBezTo>
                    <a:pt x="20" y="82"/>
                    <a:pt x="31" y="86"/>
                    <a:pt x="41"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5" name="Freeform 40"/>
            <p:cNvSpPr>
              <a:spLocks/>
            </p:cNvSpPr>
            <p:nvPr/>
          </p:nvSpPr>
          <p:spPr bwMode="auto">
            <a:xfrm>
              <a:off x="4909215" y="5038024"/>
              <a:ext cx="85912"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1"/>
                    <a:pt x="0" y="42"/>
                  </a:cubicBezTo>
                  <a:cubicBezTo>
                    <a:pt x="0" y="53"/>
                    <a:pt x="5" y="64"/>
                    <a:pt x="13" y="72"/>
                  </a:cubicBezTo>
                  <a:cubicBezTo>
                    <a:pt x="20" y="81"/>
                    <a:pt x="31" y="85"/>
                    <a:pt x="41"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6" name="Freeform 41"/>
            <p:cNvSpPr>
              <a:spLocks/>
            </p:cNvSpPr>
            <p:nvPr/>
          </p:nvSpPr>
          <p:spPr bwMode="auto">
            <a:xfrm>
              <a:off x="5043078"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4"/>
                    <a:pt x="5" y="65"/>
                    <a:pt x="13" y="72"/>
                  </a:cubicBezTo>
                  <a:cubicBezTo>
                    <a:pt x="21" y="82"/>
                    <a:pt x="31" y="86"/>
                    <a:pt x="42"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7" name="Freeform 42"/>
            <p:cNvSpPr>
              <a:spLocks/>
            </p:cNvSpPr>
            <p:nvPr/>
          </p:nvSpPr>
          <p:spPr bwMode="auto">
            <a:xfrm>
              <a:off x="4369767" y="436271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8" name="Freeform 43"/>
            <p:cNvSpPr>
              <a:spLocks/>
            </p:cNvSpPr>
            <p:nvPr/>
          </p:nvSpPr>
          <p:spPr bwMode="auto">
            <a:xfrm>
              <a:off x="4503630"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9" name="Freeform 44"/>
            <p:cNvSpPr>
              <a:spLocks/>
            </p:cNvSpPr>
            <p:nvPr/>
          </p:nvSpPr>
          <p:spPr bwMode="auto">
            <a:xfrm>
              <a:off x="4637493"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5"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0" name="Freeform 45"/>
            <p:cNvSpPr>
              <a:spLocks/>
            </p:cNvSpPr>
            <p:nvPr/>
          </p:nvSpPr>
          <p:spPr bwMode="auto">
            <a:xfrm>
              <a:off x="4773354" y="4498576"/>
              <a:ext cx="87910" cy="85912"/>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2"/>
                    <a:pt x="0" y="42"/>
                  </a:cubicBezTo>
                  <a:cubicBezTo>
                    <a:pt x="0" y="54"/>
                    <a:pt x="6" y="64"/>
                    <a:pt x="13" y="72"/>
                  </a:cubicBezTo>
                  <a:cubicBezTo>
                    <a:pt x="21" y="81"/>
                    <a:pt x="32" y="85"/>
                    <a:pt x="42" y="85"/>
                  </a:cubicBezTo>
                  <a:cubicBezTo>
                    <a:pt x="56" y="85"/>
                    <a:pt x="65" y="81"/>
                    <a:pt x="73" y="72"/>
                  </a:cubicBezTo>
                  <a:cubicBezTo>
                    <a:pt x="82" y="64"/>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1" name="Freeform 46"/>
            <p:cNvSpPr>
              <a:spLocks/>
            </p:cNvSpPr>
            <p:nvPr/>
          </p:nvSpPr>
          <p:spPr bwMode="auto">
            <a:xfrm>
              <a:off x="4909215" y="4632439"/>
              <a:ext cx="85912"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2"/>
                    <a:pt x="0" y="42"/>
                  </a:cubicBezTo>
                  <a:cubicBezTo>
                    <a:pt x="0" y="54"/>
                    <a:pt x="5" y="64"/>
                    <a:pt x="13" y="72"/>
                  </a:cubicBezTo>
                  <a:cubicBezTo>
                    <a:pt x="20" y="82"/>
                    <a:pt x="31" y="85"/>
                    <a:pt x="41"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2" name="Freeform 47"/>
            <p:cNvSpPr>
              <a:spLocks/>
            </p:cNvSpPr>
            <p:nvPr/>
          </p:nvSpPr>
          <p:spPr bwMode="auto">
            <a:xfrm>
              <a:off x="5043078"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2"/>
                    <a:pt x="31"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3" name="Freeform 48"/>
            <p:cNvSpPr>
              <a:spLocks/>
            </p:cNvSpPr>
            <p:nvPr/>
          </p:nvSpPr>
          <p:spPr bwMode="auto">
            <a:xfrm>
              <a:off x="4369767" y="570933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4" name="Freeform 49"/>
            <p:cNvSpPr>
              <a:spLocks/>
            </p:cNvSpPr>
            <p:nvPr/>
          </p:nvSpPr>
          <p:spPr bwMode="auto">
            <a:xfrm>
              <a:off x="4369767" y="5845198"/>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2"/>
                    <a:pt x="32"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5" name="Freeform 50"/>
            <p:cNvSpPr>
              <a:spLocks/>
            </p:cNvSpPr>
            <p:nvPr/>
          </p:nvSpPr>
          <p:spPr bwMode="auto">
            <a:xfrm>
              <a:off x="4369767" y="597906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5" y="21"/>
                    <a:pt x="0" y="32"/>
                    <a:pt x="0" y="42"/>
                  </a:cubicBezTo>
                  <a:cubicBezTo>
                    <a:pt x="0" y="54"/>
                    <a:pt x="5" y="65"/>
                    <a:pt x="13" y="72"/>
                  </a:cubicBezTo>
                  <a:cubicBezTo>
                    <a:pt x="21" y="82"/>
                    <a:pt x="32" y="85"/>
                    <a:pt x="42" y="85"/>
                  </a:cubicBezTo>
                  <a:cubicBezTo>
                    <a:pt x="55" y="85"/>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6" name="Freeform 51"/>
            <p:cNvSpPr>
              <a:spLocks/>
            </p:cNvSpPr>
            <p:nvPr/>
          </p:nvSpPr>
          <p:spPr bwMode="auto">
            <a:xfrm>
              <a:off x="4369767" y="557547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7" name="Freeform 52"/>
            <p:cNvSpPr>
              <a:spLocks/>
            </p:cNvSpPr>
            <p:nvPr/>
          </p:nvSpPr>
          <p:spPr bwMode="auto">
            <a:xfrm>
              <a:off x="4369767" y="5441611"/>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8" name="Freeform 53"/>
            <p:cNvSpPr>
              <a:spLocks/>
            </p:cNvSpPr>
            <p:nvPr/>
          </p:nvSpPr>
          <p:spPr bwMode="auto">
            <a:xfrm>
              <a:off x="4369767" y="5305750"/>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9" name="Freeform 54"/>
            <p:cNvSpPr>
              <a:spLocks/>
            </p:cNvSpPr>
            <p:nvPr/>
          </p:nvSpPr>
          <p:spPr bwMode="auto">
            <a:xfrm>
              <a:off x="4369767" y="517188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3"/>
                    <a:pt x="5" y="64"/>
                    <a:pt x="13" y="72"/>
                  </a:cubicBezTo>
                  <a:cubicBezTo>
                    <a:pt x="21" y="81"/>
                    <a:pt x="32"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0" name="Freeform 55"/>
            <p:cNvSpPr>
              <a:spLocks/>
            </p:cNvSpPr>
            <p:nvPr/>
          </p:nvSpPr>
          <p:spPr bwMode="auto">
            <a:xfrm>
              <a:off x="4369767" y="5038024"/>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3"/>
                    <a:pt x="5" y="64"/>
                    <a:pt x="13" y="72"/>
                  </a:cubicBezTo>
                  <a:cubicBezTo>
                    <a:pt x="21" y="81"/>
                    <a:pt x="32"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1" name="Freeform 56"/>
            <p:cNvSpPr>
              <a:spLocks/>
            </p:cNvSpPr>
            <p:nvPr/>
          </p:nvSpPr>
          <p:spPr bwMode="auto">
            <a:xfrm>
              <a:off x="4233906" y="4902163"/>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4"/>
                    <a:pt x="5" y="65"/>
                    <a:pt x="13" y="73"/>
                  </a:cubicBezTo>
                  <a:cubicBezTo>
                    <a:pt x="21" y="82"/>
                    <a:pt x="31" y="86"/>
                    <a:pt x="42" y="86"/>
                  </a:cubicBezTo>
                  <a:cubicBezTo>
                    <a:pt x="54"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2" name="Freeform 57"/>
            <p:cNvSpPr>
              <a:spLocks/>
            </p:cNvSpPr>
            <p:nvPr/>
          </p:nvSpPr>
          <p:spPr bwMode="auto">
            <a:xfrm>
              <a:off x="4100043"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4"/>
                    <a:pt x="5" y="64"/>
                    <a:pt x="13" y="72"/>
                  </a:cubicBezTo>
                  <a:cubicBezTo>
                    <a:pt x="21" y="82"/>
                    <a:pt x="31" y="85"/>
                    <a:pt x="42" y="85"/>
                  </a:cubicBezTo>
                  <a:cubicBezTo>
                    <a:pt x="54"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3" name="Freeform 58"/>
            <p:cNvSpPr>
              <a:spLocks/>
            </p:cNvSpPr>
            <p:nvPr/>
          </p:nvSpPr>
          <p:spPr bwMode="auto">
            <a:xfrm>
              <a:off x="4233906" y="5441611"/>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4"/>
                    <a:pt x="5" y="64"/>
                    <a:pt x="13" y="72"/>
                  </a:cubicBezTo>
                  <a:cubicBezTo>
                    <a:pt x="21" y="81"/>
                    <a:pt x="31" y="85"/>
                    <a:pt x="42" y="85"/>
                  </a:cubicBezTo>
                  <a:cubicBezTo>
                    <a:pt x="54"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4" name="Freeform 59"/>
            <p:cNvSpPr>
              <a:spLocks/>
            </p:cNvSpPr>
            <p:nvPr/>
          </p:nvSpPr>
          <p:spPr bwMode="auto">
            <a:xfrm>
              <a:off x="4100043"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4" y="0"/>
                    <a:pt x="42" y="0"/>
                  </a:cubicBezTo>
                  <a:cubicBezTo>
                    <a:pt x="31" y="0"/>
                    <a:pt x="21" y="6"/>
                    <a:pt x="13" y="13"/>
                  </a:cubicBezTo>
                  <a:cubicBezTo>
                    <a:pt x="5" y="21"/>
                    <a:pt x="0" y="32"/>
                    <a:pt x="0" y="42"/>
                  </a:cubicBezTo>
                  <a:cubicBezTo>
                    <a:pt x="0" y="54"/>
                    <a:pt x="5" y="65"/>
                    <a:pt x="13" y="72"/>
                  </a:cubicBezTo>
                  <a:cubicBezTo>
                    <a:pt x="21" y="82"/>
                    <a:pt x="31" y="86"/>
                    <a:pt x="42" y="86"/>
                  </a:cubicBezTo>
                  <a:cubicBezTo>
                    <a:pt x="54"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5" name="Freeform 60"/>
            <p:cNvSpPr>
              <a:spLocks/>
            </p:cNvSpPr>
            <p:nvPr/>
          </p:nvSpPr>
          <p:spPr bwMode="auto">
            <a:xfrm>
              <a:off x="5446665"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6" name="Freeform 61"/>
            <p:cNvSpPr>
              <a:spLocks/>
            </p:cNvSpPr>
            <p:nvPr/>
          </p:nvSpPr>
          <p:spPr bwMode="auto">
            <a:xfrm>
              <a:off x="5446665"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7" name="Freeform 62"/>
            <p:cNvSpPr>
              <a:spLocks/>
            </p:cNvSpPr>
            <p:nvPr/>
          </p:nvSpPr>
          <p:spPr bwMode="auto">
            <a:xfrm>
              <a:off x="5580527" y="395912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8" name="Freeform 63"/>
            <p:cNvSpPr>
              <a:spLocks/>
            </p:cNvSpPr>
            <p:nvPr/>
          </p:nvSpPr>
          <p:spPr bwMode="auto">
            <a:xfrm>
              <a:off x="5580527" y="409499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9" name="Freeform 64"/>
            <p:cNvSpPr>
              <a:spLocks/>
            </p:cNvSpPr>
            <p:nvPr/>
          </p:nvSpPr>
          <p:spPr bwMode="auto">
            <a:xfrm>
              <a:off x="5580527"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0" name="Freeform 65"/>
            <p:cNvSpPr>
              <a:spLocks/>
            </p:cNvSpPr>
            <p:nvPr/>
          </p:nvSpPr>
          <p:spPr bwMode="auto">
            <a:xfrm>
              <a:off x="5580527"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1" name="Freeform 66"/>
            <p:cNvSpPr>
              <a:spLocks/>
            </p:cNvSpPr>
            <p:nvPr/>
          </p:nvSpPr>
          <p:spPr bwMode="auto">
            <a:xfrm>
              <a:off x="5716388" y="3825266"/>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2" name="Freeform 67"/>
            <p:cNvSpPr>
              <a:spLocks/>
            </p:cNvSpPr>
            <p:nvPr/>
          </p:nvSpPr>
          <p:spPr bwMode="auto">
            <a:xfrm>
              <a:off x="5716388" y="395912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3" name="Freeform 68"/>
            <p:cNvSpPr>
              <a:spLocks/>
            </p:cNvSpPr>
            <p:nvPr/>
          </p:nvSpPr>
          <p:spPr bwMode="auto">
            <a:xfrm>
              <a:off x="5716388" y="4094990"/>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4" name="Freeform 69"/>
            <p:cNvSpPr>
              <a:spLocks/>
            </p:cNvSpPr>
            <p:nvPr/>
          </p:nvSpPr>
          <p:spPr bwMode="auto">
            <a:xfrm>
              <a:off x="5716388" y="422885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5" name="Freeform 70"/>
            <p:cNvSpPr>
              <a:spLocks/>
            </p:cNvSpPr>
            <p:nvPr/>
          </p:nvSpPr>
          <p:spPr bwMode="auto">
            <a:xfrm>
              <a:off x="5716388" y="436271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6" name="Freeform 71"/>
            <p:cNvSpPr>
              <a:spLocks/>
            </p:cNvSpPr>
            <p:nvPr/>
          </p:nvSpPr>
          <p:spPr bwMode="auto">
            <a:xfrm>
              <a:off x="5850251" y="3825266"/>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7" name="Freeform 72"/>
            <p:cNvSpPr>
              <a:spLocks/>
            </p:cNvSpPr>
            <p:nvPr/>
          </p:nvSpPr>
          <p:spPr bwMode="auto">
            <a:xfrm>
              <a:off x="5850251" y="395912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8" name="Freeform 73"/>
            <p:cNvSpPr>
              <a:spLocks/>
            </p:cNvSpPr>
            <p:nvPr/>
          </p:nvSpPr>
          <p:spPr bwMode="auto">
            <a:xfrm>
              <a:off x="5850251"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9" name="Freeform 74"/>
            <p:cNvSpPr>
              <a:spLocks/>
            </p:cNvSpPr>
            <p:nvPr/>
          </p:nvSpPr>
          <p:spPr bwMode="auto">
            <a:xfrm>
              <a:off x="5850251"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0" name="Freeform 75"/>
            <p:cNvSpPr>
              <a:spLocks/>
            </p:cNvSpPr>
            <p:nvPr/>
          </p:nvSpPr>
          <p:spPr bwMode="auto">
            <a:xfrm>
              <a:off x="5580527"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1" name="Freeform 76"/>
            <p:cNvSpPr>
              <a:spLocks/>
            </p:cNvSpPr>
            <p:nvPr/>
          </p:nvSpPr>
          <p:spPr bwMode="auto">
            <a:xfrm>
              <a:off x="5716388" y="4498576"/>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4"/>
                    <a:pt x="5" y="64"/>
                    <a:pt x="13" y="72"/>
                  </a:cubicBezTo>
                  <a:cubicBezTo>
                    <a:pt x="21" y="81"/>
                    <a:pt x="32"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2" name="Freeform 77"/>
            <p:cNvSpPr>
              <a:spLocks/>
            </p:cNvSpPr>
            <p:nvPr/>
          </p:nvSpPr>
          <p:spPr bwMode="auto">
            <a:xfrm>
              <a:off x="5850251"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2"/>
                    <a:pt x="0" y="42"/>
                  </a:cubicBezTo>
                  <a:cubicBezTo>
                    <a:pt x="0" y="54"/>
                    <a:pt x="6" y="64"/>
                    <a:pt x="13" y="72"/>
                  </a:cubicBezTo>
                  <a:cubicBezTo>
                    <a:pt x="21" y="81"/>
                    <a:pt x="32"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3" name="Freeform 78"/>
            <p:cNvSpPr>
              <a:spLocks/>
            </p:cNvSpPr>
            <p:nvPr/>
          </p:nvSpPr>
          <p:spPr bwMode="auto">
            <a:xfrm>
              <a:off x="5984114" y="3825266"/>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4" name="Freeform 79"/>
            <p:cNvSpPr>
              <a:spLocks/>
            </p:cNvSpPr>
            <p:nvPr/>
          </p:nvSpPr>
          <p:spPr bwMode="auto">
            <a:xfrm>
              <a:off x="5984114" y="3959129"/>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5" name="Freeform 80"/>
            <p:cNvSpPr>
              <a:spLocks/>
            </p:cNvSpPr>
            <p:nvPr/>
          </p:nvSpPr>
          <p:spPr bwMode="auto">
            <a:xfrm>
              <a:off x="5984114" y="4228852"/>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6" name="Freeform 81"/>
            <p:cNvSpPr>
              <a:spLocks/>
            </p:cNvSpPr>
            <p:nvPr/>
          </p:nvSpPr>
          <p:spPr bwMode="auto">
            <a:xfrm>
              <a:off x="5984114" y="4362715"/>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7" name="Freeform 82"/>
            <p:cNvSpPr>
              <a:spLocks/>
            </p:cNvSpPr>
            <p:nvPr/>
          </p:nvSpPr>
          <p:spPr bwMode="auto">
            <a:xfrm>
              <a:off x="6119975" y="3959129"/>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8" name="Freeform 83"/>
            <p:cNvSpPr>
              <a:spLocks/>
            </p:cNvSpPr>
            <p:nvPr/>
          </p:nvSpPr>
          <p:spPr bwMode="auto">
            <a:xfrm>
              <a:off x="6119975" y="4094990"/>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9" name="Freeform 84"/>
            <p:cNvSpPr>
              <a:spLocks/>
            </p:cNvSpPr>
            <p:nvPr/>
          </p:nvSpPr>
          <p:spPr bwMode="auto">
            <a:xfrm>
              <a:off x="6119975" y="4228852"/>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0" name="Freeform 85"/>
            <p:cNvSpPr>
              <a:spLocks/>
            </p:cNvSpPr>
            <p:nvPr/>
          </p:nvSpPr>
          <p:spPr bwMode="auto">
            <a:xfrm>
              <a:off x="6119975" y="4362715"/>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2"/>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1" name="Freeform 86"/>
            <p:cNvSpPr>
              <a:spLocks/>
            </p:cNvSpPr>
            <p:nvPr/>
          </p:nvSpPr>
          <p:spPr bwMode="auto">
            <a:xfrm>
              <a:off x="6253838" y="4094990"/>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2" name="Freeform 87"/>
            <p:cNvSpPr>
              <a:spLocks/>
            </p:cNvSpPr>
            <p:nvPr/>
          </p:nvSpPr>
          <p:spPr bwMode="auto">
            <a:xfrm>
              <a:off x="6253838" y="4228852"/>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3" name="Freeform 88"/>
            <p:cNvSpPr>
              <a:spLocks/>
            </p:cNvSpPr>
            <p:nvPr/>
          </p:nvSpPr>
          <p:spPr bwMode="auto">
            <a:xfrm>
              <a:off x="6253838" y="436271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2"/>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4" name="Freeform 89"/>
            <p:cNvSpPr>
              <a:spLocks/>
            </p:cNvSpPr>
            <p:nvPr/>
          </p:nvSpPr>
          <p:spPr bwMode="auto">
            <a:xfrm>
              <a:off x="6389699" y="395912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5" name="Freeform 90"/>
            <p:cNvSpPr>
              <a:spLocks/>
            </p:cNvSpPr>
            <p:nvPr/>
          </p:nvSpPr>
          <p:spPr bwMode="auto">
            <a:xfrm>
              <a:off x="6389699" y="409499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6" name="Freeform 91"/>
            <p:cNvSpPr>
              <a:spLocks/>
            </p:cNvSpPr>
            <p:nvPr/>
          </p:nvSpPr>
          <p:spPr bwMode="auto">
            <a:xfrm>
              <a:off x="6389699"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7" name="Freeform 92"/>
            <p:cNvSpPr>
              <a:spLocks/>
            </p:cNvSpPr>
            <p:nvPr/>
          </p:nvSpPr>
          <p:spPr bwMode="auto">
            <a:xfrm>
              <a:off x="6389699"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8" name="Freeform 93"/>
            <p:cNvSpPr>
              <a:spLocks/>
            </p:cNvSpPr>
            <p:nvPr/>
          </p:nvSpPr>
          <p:spPr bwMode="auto">
            <a:xfrm>
              <a:off x="5984114" y="4498576"/>
              <a:ext cx="89908" cy="85912"/>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2"/>
                    <a:pt x="0" y="42"/>
                  </a:cubicBezTo>
                  <a:cubicBezTo>
                    <a:pt x="0" y="54"/>
                    <a:pt x="6" y="64"/>
                    <a:pt x="13" y="72"/>
                  </a:cubicBezTo>
                  <a:cubicBezTo>
                    <a:pt x="21" y="81"/>
                    <a:pt x="32" y="85"/>
                    <a:pt x="42" y="85"/>
                  </a:cubicBezTo>
                  <a:cubicBezTo>
                    <a:pt x="55" y="85"/>
                    <a:pt x="65" y="81"/>
                    <a:pt x="72" y="72"/>
                  </a:cubicBezTo>
                  <a:cubicBezTo>
                    <a:pt x="82" y="64"/>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9" name="Freeform 94"/>
            <p:cNvSpPr>
              <a:spLocks/>
            </p:cNvSpPr>
            <p:nvPr/>
          </p:nvSpPr>
          <p:spPr bwMode="auto">
            <a:xfrm>
              <a:off x="5984114" y="4632439"/>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2"/>
                    <a:pt x="0" y="42"/>
                  </a:cubicBezTo>
                  <a:cubicBezTo>
                    <a:pt x="0" y="54"/>
                    <a:pt x="6" y="64"/>
                    <a:pt x="13" y="72"/>
                  </a:cubicBezTo>
                  <a:cubicBezTo>
                    <a:pt x="21" y="82"/>
                    <a:pt x="32" y="85"/>
                    <a:pt x="42" y="85"/>
                  </a:cubicBezTo>
                  <a:cubicBezTo>
                    <a:pt x="55" y="85"/>
                    <a:pt x="65" y="82"/>
                    <a:pt x="72" y="72"/>
                  </a:cubicBezTo>
                  <a:cubicBezTo>
                    <a:pt x="82" y="64"/>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0" name="Freeform 95"/>
            <p:cNvSpPr>
              <a:spLocks/>
            </p:cNvSpPr>
            <p:nvPr/>
          </p:nvSpPr>
          <p:spPr bwMode="auto">
            <a:xfrm>
              <a:off x="5984114" y="4766302"/>
              <a:ext cx="89908" cy="89908"/>
            </a:xfrm>
            <a:custGeom>
              <a:avLst/>
              <a:gdLst>
                <a:gd name="T0" fmla="*/ 72 w 86"/>
                <a:gd name="T1" fmla="*/ 13 h 86"/>
                <a:gd name="T2" fmla="*/ 42 w 86"/>
                <a:gd name="T3" fmla="*/ 0 h 86"/>
                <a:gd name="T4" fmla="*/ 13 w 86"/>
                <a:gd name="T5" fmla="*/ 13 h 86"/>
                <a:gd name="T6" fmla="*/ 0 w 86"/>
                <a:gd name="T7" fmla="*/ 42 h 86"/>
                <a:gd name="T8" fmla="*/ 13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2" y="0"/>
                  </a:cubicBezTo>
                  <a:cubicBezTo>
                    <a:pt x="32" y="0"/>
                    <a:pt x="21" y="6"/>
                    <a:pt x="13" y="13"/>
                  </a:cubicBezTo>
                  <a:cubicBezTo>
                    <a:pt x="6" y="21"/>
                    <a:pt x="0" y="32"/>
                    <a:pt x="0" y="42"/>
                  </a:cubicBezTo>
                  <a:cubicBezTo>
                    <a:pt x="0" y="54"/>
                    <a:pt x="6" y="65"/>
                    <a:pt x="13" y="72"/>
                  </a:cubicBezTo>
                  <a:cubicBezTo>
                    <a:pt x="21" y="82"/>
                    <a:pt x="32" y="86"/>
                    <a:pt x="42" y="86"/>
                  </a:cubicBezTo>
                  <a:cubicBezTo>
                    <a:pt x="55" y="86"/>
                    <a:pt x="65" y="82"/>
                    <a:pt x="72" y="72"/>
                  </a:cubicBezTo>
                  <a:cubicBezTo>
                    <a:pt x="82" y="65"/>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1" name="Freeform 96"/>
            <p:cNvSpPr>
              <a:spLocks/>
            </p:cNvSpPr>
            <p:nvPr/>
          </p:nvSpPr>
          <p:spPr bwMode="auto">
            <a:xfrm>
              <a:off x="6119975" y="4498576"/>
              <a:ext cx="87910"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2"/>
                    <a:pt x="0" y="42"/>
                  </a:cubicBezTo>
                  <a:cubicBezTo>
                    <a:pt x="0" y="54"/>
                    <a:pt x="6" y="64"/>
                    <a:pt x="14" y="72"/>
                  </a:cubicBezTo>
                  <a:cubicBezTo>
                    <a:pt x="21" y="81"/>
                    <a:pt x="32" y="85"/>
                    <a:pt x="42" y="85"/>
                  </a:cubicBezTo>
                  <a:cubicBezTo>
                    <a:pt x="55" y="85"/>
                    <a:pt x="65" y="81"/>
                    <a:pt x="72" y="72"/>
                  </a:cubicBezTo>
                  <a:cubicBezTo>
                    <a:pt x="82" y="64"/>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2" name="Freeform 97"/>
            <p:cNvSpPr>
              <a:spLocks/>
            </p:cNvSpPr>
            <p:nvPr/>
          </p:nvSpPr>
          <p:spPr bwMode="auto">
            <a:xfrm>
              <a:off x="6119975" y="4632439"/>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2"/>
                    <a:pt x="0" y="42"/>
                  </a:cubicBezTo>
                  <a:cubicBezTo>
                    <a:pt x="0" y="54"/>
                    <a:pt x="6" y="64"/>
                    <a:pt x="14" y="72"/>
                  </a:cubicBezTo>
                  <a:cubicBezTo>
                    <a:pt x="21" y="82"/>
                    <a:pt x="32" y="85"/>
                    <a:pt x="42" y="85"/>
                  </a:cubicBezTo>
                  <a:cubicBezTo>
                    <a:pt x="55" y="85"/>
                    <a:pt x="65" y="82"/>
                    <a:pt x="72" y="72"/>
                  </a:cubicBezTo>
                  <a:cubicBezTo>
                    <a:pt x="82" y="64"/>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3" name="Freeform 98"/>
            <p:cNvSpPr>
              <a:spLocks/>
            </p:cNvSpPr>
            <p:nvPr/>
          </p:nvSpPr>
          <p:spPr bwMode="auto">
            <a:xfrm>
              <a:off x="6119975" y="4766302"/>
              <a:ext cx="87910" cy="89908"/>
            </a:xfrm>
            <a:custGeom>
              <a:avLst/>
              <a:gdLst>
                <a:gd name="T0" fmla="*/ 72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2" y="0"/>
                  </a:cubicBezTo>
                  <a:cubicBezTo>
                    <a:pt x="32" y="0"/>
                    <a:pt x="21" y="6"/>
                    <a:pt x="14" y="13"/>
                  </a:cubicBezTo>
                  <a:cubicBezTo>
                    <a:pt x="6" y="21"/>
                    <a:pt x="0" y="32"/>
                    <a:pt x="0" y="42"/>
                  </a:cubicBezTo>
                  <a:cubicBezTo>
                    <a:pt x="0" y="54"/>
                    <a:pt x="6" y="65"/>
                    <a:pt x="14" y="72"/>
                  </a:cubicBezTo>
                  <a:cubicBezTo>
                    <a:pt x="21" y="82"/>
                    <a:pt x="32" y="86"/>
                    <a:pt x="42" y="86"/>
                  </a:cubicBezTo>
                  <a:cubicBezTo>
                    <a:pt x="55" y="86"/>
                    <a:pt x="65" y="82"/>
                    <a:pt x="72" y="72"/>
                  </a:cubicBezTo>
                  <a:cubicBezTo>
                    <a:pt x="82" y="65"/>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4" name="Freeform 99"/>
            <p:cNvSpPr>
              <a:spLocks/>
            </p:cNvSpPr>
            <p:nvPr/>
          </p:nvSpPr>
          <p:spPr bwMode="auto">
            <a:xfrm>
              <a:off x="6119975" y="4902163"/>
              <a:ext cx="87910" cy="87910"/>
            </a:xfrm>
            <a:custGeom>
              <a:avLst/>
              <a:gdLst>
                <a:gd name="T0" fmla="*/ 72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2" y="0"/>
                  </a:cubicBezTo>
                  <a:cubicBezTo>
                    <a:pt x="32" y="0"/>
                    <a:pt x="21" y="6"/>
                    <a:pt x="14" y="14"/>
                  </a:cubicBezTo>
                  <a:cubicBezTo>
                    <a:pt x="6" y="21"/>
                    <a:pt x="0" y="32"/>
                    <a:pt x="0" y="42"/>
                  </a:cubicBezTo>
                  <a:cubicBezTo>
                    <a:pt x="0" y="54"/>
                    <a:pt x="6" y="65"/>
                    <a:pt x="14" y="73"/>
                  </a:cubicBezTo>
                  <a:cubicBezTo>
                    <a:pt x="21" y="82"/>
                    <a:pt x="32" y="86"/>
                    <a:pt x="42" y="86"/>
                  </a:cubicBezTo>
                  <a:cubicBezTo>
                    <a:pt x="55" y="86"/>
                    <a:pt x="65" y="82"/>
                    <a:pt x="72" y="73"/>
                  </a:cubicBezTo>
                  <a:cubicBezTo>
                    <a:pt x="82" y="65"/>
                    <a:pt x="86" y="54"/>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5" name="Freeform 100"/>
            <p:cNvSpPr>
              <a:spLocks/>
            </p:cNvSpPr>
            <p:nvPr/>
          </p:nvSpPr>
          <p:spPr bwMode="auto">
            <a:xfrm>
              <a:off x="6119975" y="5038024"/>
              <a:ext cx="87910"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3"/>
                    <a:pt x="6" y="64"/>
                    <a:pt x="14" y="72"/>
                  </a:cubicBezTo>
                  <a:cubicBezTo>
                    <a:pt x="21" y="81"/>
                    <a:pt x="32" y="85"/>
                    <a:pt x="42" y="85"/>
                  </a:cubicBezTo>
                  <a:cubicBezTo>
                    <a:pt x="55" y="85"/>
                    <a:pt x="65" y="81"/>
                    <a:pt x="72" y="72"/>
                  </a:cubicBezTo>
                  <a:cubicBezTo>
                    <a:pt x="82" y="64"/>
                    <a:pt x="86" y="53"/>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6" name="Freeform 101"/>
            <p:cNvSpPr>
              <a:spLocks/>
            </p:cNvSpPr>
            <p:nvPr/>
          </p:nvSpPr>
          <p:spPr bwMode="auto">
            <a:xfrm>
              <a:off x="6119975" y="5171887"/>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3"/>
                    <a:pt x="6" y="64"/>
                    <a:pt x="14" y="72"/>
                  </a:cubicBezTo>
                  <a:cubicBezTo>
                    <a:pt x="21" y="81"/>
                    <a:pt x="32" y="85"/>
                    <a:pt x="42" y="85"/>
                  </a:cubicBezTo>
                  <a:cubicBezTo>
                    <a:pt x="55" y="85"/>
                    <a:pt x="65" y="81"/>
                    <a:pt x="72" y="72"/>
                  </a:cubicBezTo>
                  <a:cubicBezTo>
                    <a:pt x="82" y="64"/>
                    <a:pt x="86" y="53"/>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7" name="Freeform 102"/>
            <p:cNvSpPr>
              <a:spLocks/>
            </p:cNvSpPr>
            <p:nvPr/>
          </p:nvSpPr>
          <p:spPr bwMode="auto">
            <a:xfrm>
              <a:off x="6119975" y="5305750"/>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4"/>
                    <a:pt x="6" y="64"/>
                    <a:pt x="14" y="72"/>
                  </a:cubicBezTo>
                  <a:cubicBezTo>
                    <a:pt x="21" y="81"/>
                    <a:pt x="32" y="85"/>
                    <a:pt x="42" y="85"/>
                  </a:cubicBezTo>
                  <a:cubicBezTo>
                    <a:pt x="55" y="85"/>
                    <a:pt x="65" y="81"/>
                    <a:pt x="72" y="72"/>
                  </a:cubicBezTo>
                  <a:cubicBezTo>
                    <a:pt x="82" y="64"/>
                    <a:pt x="86" y="54"/>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8" name="Freeform 103"/>
            <p:cNvSpPr>
              <a:spLocks/>
            </p:cNvSpPr>
            <p:nvPr/>
          </p:nvSpPr>
          <p:spPr bwMode="auto">
            <a:xfrm>
              <a:off x="6253838" y="4498576"/>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2"/>
                    <a:pt x="0" y="42"/>
                  </a:cubicBezTo>
                  <a:cubicBezTo>
                    <a:pt x="0" y="54"/>
                    <a:pt x="6" y="64"/>
                    <a:pt x="14" y="72"/>
                  </a:cubicBezTo>
                  <a:cubicBezTo>
                    <a:pt x="21" y="81"/>
                    <a:pt x="32" y="85"/>
                    <a:pt x="42" y="85"/>
                  </a:cubicBezTo>
                  <a:cubicBezTo>
                    <a:pt x="56" y="85"/>
                    <a:pt x="65" y="81"/>
                    <a:pt x="73" y="72"/>
                  </a:cubicBezTo>
                  <a:cubicBezTo>
                    <a:pt x="82" y="64"/>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9" name="Freeform 104"/>
            <p:cNvSpPr>
              <a:spLocks/>
            </p:cNvSpPr>
            <p:nvPr/>
          </p:nvSpPr>
          <p:spPr bwMode="auto">
            <a:xfrm>
              <a:off x="6253838" y="4632439"/>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2"/>
                    <a:pt x="0" y="42"/>
                  </a:cubicBezTo>
                  <a:cubicBezTo>
                    <a:pt x="0" y="54"/>
                    <a:pt x="6" y="64"/>
                    <a:pt x="14" y="72"/>
                  </a:cubicBezTo>
                  <a:cubicBezTo>
                    <a:pt x="21" y="82"/>
                    <a:pt x="32" y="85"/>
                    <a:pt x="42" y="85"/>
                  </a:cubicBezTo>
                  <a:cubicBezTo>
                    <a:pt x="56" y="85"/>
                    <a:pt x="65" y="82"/>
                    <a:pt x="73" y="72"/>
                  </a:cubicBezTo>
                  <a:cubicBezTo>
                    <a:pt x="82" y="64"/>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0" name="Freeform 105"/>
            <p:cNvSpPr>
              <a:spLocks/>
            </p:cNvSpPr>
            <p:nvPr/>
          </p:nvSpPr>
          <p:spPr bwMode="auto">
            <a:xfrm>
              <a:off x="6253838" y="4766302"/>
              <a:ext cx="87910" cy="89908"/>
            </a:xfrm>
            <a:custGeom>
              <a:avLst/>
              <a:gdLst>
                <a:gd name="T0" fmla="*/ 73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6" y="0"/>
                    <a:pt x="42" y="0"/>
                  </a:cubicBezTo>
                  <a:cubicBezTo>
                    <a:pt x="32" y="0"/>
                    <a:pt x="21" y="6"/>
                    <a:pt x="14" y="13"/>
                  </a:cubicBezTo>
                  <a:cubicBezTo>
                    <a:pt x="6" y="21"/>
                    <a:pt x="0" y="32"/>
                    <a:pt x="0" y="42"/>
                  </a:cubicBezTo>
                  <a:cubicBezTo>
                    <a:pt x="0" y="54"/>
                    <a:pt x="6" y="65"/>
                    <a:pt x="14" y="72"/>
                  </a:cubicBezTo>
                  <a:cubicBezTo>
                    <a:pt x="21" y="82"/>
                    <a:pt x="32" y="86"/>
                    <a:pt x="42" y="86"/>
                  </a:cubicBezTo>
                  <a:cubicBezTo>
                    <a:pt x="56" y="86"/>
                    <a:pt x="65" y="82"/>
                    <a:pt x="73" y="72"/>
                  </a:cubicBezTo>
                  <a:cubicBezTo>
                    <a:pt x="82" y="65"/>
                    <a:pt x="86" y="54"/>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1" name="Freeform 106"/>
            <p:cNvSpPr>
              <a:spLocks/>
            </p:cNvSpPr>
            <p:nvPr/>
          </p:nvSpPr>
          <p:spPr bwMode="auto">
            <a:xfrm>
              <a:off x="6253838" y="4902163"/>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4" y="14"/>
                  </a:cubicBezTo>
                  <a:cubicBezTo>
                    <a:pt x="6" y="21"/>
                    <a:pt x="0" y="32"/>
                    <a:pt x="0" y="42"/>
                  </a:cubicBezTo>
                  <a:cubicBezTo>
                    <a:pt x="0" y="54"/>
                    <a:pt x="6" y="65"/>
                    <a:pt x="14" y="73"/>
                  </a:cubicBezTo>
                  <a:cubicBezTo>
                    <a:pt x="21" y="82"/>
                    <a:pt x="32" y="86"/>
                    <a:pt x="42" y="86"/>
                  </a:cubicBezTo>
                  <a:cubicBezTo>
                    <a:pt x="56" y="86"/>
                    <a:pt x="65" y="82"/>
                    <a:pt x="73" y="73"/>
                  </a:cubicBezTo>
                  <a:cubicBezTo>
                    <a:pt x="82" y="65"/>
                    <a:pt x="86" y="54"/>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2" name="Freeform 107"/>
            <p:cNvSpPr>
              <a:spLocks/>
            </p:cNvSpPr>
            <p:nvPr/>
          </p:nvSpPr>
          <p:spPr bwMode="auto">
            <a:xfrm>
              <a:off x="6253838" y="5038024"/>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3"/>
                    <a:pt x="6" y="64"/>
                    <a:pt x="14" y="72"/>
                  </a:cubicBezTo>
                  <a:cubicBezTo>
                    <a:pt x="21" y="81"/>
                    <a:pt x="32" y="85"/>
                    <a:pt x="42"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3" name="Freeform 108"/>
            <p:cNvSpPr>
              <a:spLocks/>
            </p:cNvSpPr>
            <p:nvPr/>
          </p:nvSpPr>
          <p:spPr bwMode="auto">
            <a:xfrm>
              <a:off x="6253838" y="5171887"/>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3"/>
                    <a:pt x="6" y="64"/>
                    <a:pt x="14" y="72"/>
                  </a:cubicBezTo>
                  <a:cubicBezTo>
                    <a:pt x="21" y="81"/>
                    <a:pt x="32" y="85"/>
                    <a:pt x="42"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4" name="Freeform 109"/>
            <p:cNvSpPr>
              <a:spLocks/>
            </p:cNvSpPr>
            <p:nvPr/>
          </p:nvSpPr>
          <p:spPr bwMode="auto">
            <a:xfrm>
              <a:off x="6389699"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5" name="Freeform 110"/>
            <p:cNvSpPr>
              <a:spLocks/>
            </p:cNvSpPr>
            <p:nvPr/>
          </p:nvSpPr>
          <p:spPr bwMode="auto">
            <a:xfrm>
              <a:off x="6389699"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2"/>
                    <a:pt x="31"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6" name="Freeform 111"/>
            <p:cNvSpPr>
              <a:spLocks/>
            </p:cNvSpPr>
            <p:nvPr/>
          </p:nvSpPr>
          <p:spPr bwMode="auto">
            <a:xfrm>
              <a:off x="6389699"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4"/>
                    <a:pt x="5" y="65"/>
                    <a:pt x="13" y="72"/>
                  </a:cubicBezTo>
                  <a:cubicBezTo>
                    <a:pt x="21" y="82"/>
                    <a:pt x="31" y="86"/>
                    <a:pt x="42"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7" name="Freeform 112"/>
            <p:cNvSpPr>
              <a:spLocks/>
            </p:cNvSpPr>
            <p:nvPr/>
          </p:nvSpPr>
          <p:spPr bwMode="auto">
            <a:xfrm>
              <a:off x="6389699" y="4902163"/>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4"/>
                    <a:pt x="5" y="65"/>
                    <a:pt x="13" y="73"/>
                  </a:cubicBezTo>
                  <a:cubicBezTo>
                    <a:pt x="21" y="82"/>
                    <a:pt x="31" y="86"/>
                    <a:pt x="42"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8" name="Freeform 113"/>
            <p:cNvSpPr>
              <a:spLocks/>
            </p:cNvSpPr>
            <p:nvPr/>
          </p:nvSpPr>
          <p:spPr bwMode="auto">
            <a:xfrm>
              <a:off x="6523562" y="409499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9" name="Freeform 114"/>
            <p:cNvSpPr>
              <a:spLocks/>
            </p:cNvSpPr>
            <p:nvPr/>
          </p:nvSpPr>
          <p:spPr bwMode="auto">
            <a:xfrm>
              <a:off x="6523562"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0" name="Freeform 115"/>
            <p:cNvSpPr>
              <a:spLocks/>
            </p:cNvSpPr>
            <p:nvPr/>
          </p:nvSpPr>
          <p:spPr bwMode="auto">
            <a:xfrm>
              <a:off x="6523562"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1" name="Freeform 116"/>
            <p:cNvSpPr>
              <a:spLocks/>
            </p:cNvSpPr>
            <p:nvPr/>
          </p:nvSpPr>
          <p:spPr bwMode="auto">
            <a:xfrm>
              <a:off x="6659423" y="422885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2" name="Freeform 117"/>
            <p:cNvSpPr>
              <a:spLocks/>
            </p:cNvSpPr>
            <p:nvPr/>
          </p:nvSpPr>
          <p:spPr bwMode="auto">
            <a:xfrm>
              <a:off x="6659423" y="436271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3" name="Freeform 118"/>
            <p:cNvSpPr>
              <a:spLocks/>
            </p:cNvSpPr>
            <p:nvPr/>
          </p:nvSpPr>
          <p:spPr bwMode="auto">
            <a:xfrm>
              <a:off x="6523562"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4" name="Freeform 119"/>
            <p:cNvSpPr>
              <a:spLocks/>
            </p:cNvSpPr>
            <p:nvPr/>
          </p:nvSpPr>
          <p:spPr bwMode="auto">
            <a:xfrm>
              <a:off x="6523562" y="463243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2"/>
                    <a:pt x="31"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5" name="Freeform 120"/>
            <p:cNvSpPr>
              <a:spLocks/>
            </p:cNvSpPr>
            <p:nvPr/>
          </p:nvSpPr>
          <p:spPr bwMode="auto">
            <a:xfrm>
              <a:off x="6523562" y="4766302"/>
              <a:ext cx="87910" cy="89908"/>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4"/>
                    <a:pt x="5" y="65"/>
                    <a:pt x="13" y="72"/>
                  </a:cubicBezTo>
                  <a:cubicBezTo>
                    <a:pt x="21" y="82"/>
                    <a:pt x="31" y="86"/>
                    <a:pt x="42"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6" name="Freeform 121"/>
            <p:cNvSpPr>
              <a:spLocks/>
            </p:cNvSpPr>
            <p:nvPr/>
          </p:nvSpPr>
          <p:spPr bwMode="auto">
            <a:xfrm>
              <a:off x="6523562" y="503802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3"/>
                    <a:pt x="5" y="64"/>
                    <a:pt x="13" y="72"/>
                  </a:cubicBezTo>
                  <a:cubicBezTo>
                    <a:pt x="21" y="81"/>
                    <a:pt x="31"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7" name="Freeform 122"/>
            <p:cNvSpPr>
              <a:spLocks/>
            </p:cNvSpPr>
            <p:nvPr/>
          </p:nvSpPr>
          <p:spPr bwMode="auto">
            <a:xfrm>
              <a:off x="6659423" y="517188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3"/>
                    <a:pt x="5" y="64"/>
                    <a:pt x="13" y="72"/>
                  </a:cubicBezTo>
                  <a:cubicBezTo>
                    <a:pt x="21" y="81"/>
                    <a:pt x="31"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8" name="Freeform 123"/>
            <p:cNvSpPr>
              <a:spLocks/>
            </p:cNvSpPr>
            <p:nvPr/>
          </p:nvSpPr>
          <p:spPr bwMode="auto">
            <a:xfrm>
              <a:off x="6659423" y="4498576"/>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9" name="Freeform 124"/>
            <p:cNvSpPr>
              <a:spLocks/>
            </p:cNvSpPr>
            <p:nvPr/>
          </p:nvSpPr>
          <p:spPr bwMode="auto">
            <a:xfrm>
              <a:off x="6119975" y="5441611"/>
              <a:ext cx="87910"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4"/>
                    <a:pt x="6" y="64"/>
                    <a:pt x="14" y="72"/>
                  </a:cubicBezTo>
                  <a:cubicBezTo>
                    <a:pt x="21" y="81"/>
                    <a:pt x="32" y="85"/>
                    <a:pt x="42" y="85"/>
                  </a:cubicBezTo>
                  <a:cubicBezTo>
                    <a:pt x="55" y="85"/>
                    <a:pt x="65" y="81"/>
                    <a:pt x="72" y="72"/>
                  </a:cubicBezTo>
                  <a:cubicBezTo>
                    <a:pt x="82" y="64"/>
                    <a:pt x="86" y="54"/>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0" name="Freeform 125"/>
            <p:cNvSpPr>
              <a:spLocks/>
            </p:cNvSpPr>
            <p:nvPr/>
          </p:nvSpPr>
          <p:spPr bwMode="auto">
            <a:xfrm>
              <a:off x="6253838" y="5441611"/>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4"/>
                    <a:pt x="6" y="64"/>
                    <a:pt x="14" y="72"/>
                  </a:cubicBezTo>
                  <a:cubicBezTo>
                    <a:pt x="21" y="81"/>
                    <a:pt x="32" y="85"/>
                    <a:pt x="42" y="85"/>
                  </a:cubicBezTo>
                  <a:cubicBezTo>
                    <a:pt x="56" y="85"/>
                    <a:pt x="65" y="81"/>
                    <a:pt x="73" y="72"/>
                  </a:cubicBezTo>
                  <a:cubicBezTo>
                    <a:pt x="82" y="64"/>
                    <a:pt x="86" y="54"/>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1" name="Freeform 126"/>
            <p:cNvSpPr>
              <a:spLocks/>
            </p:cNvSpPr>
            <p:nvPr/>
          </p:nvSpPr>
          <p:spPr bwMode="auto">
            <a:xfrm>
              <a:off x="6253838" y="5305750"/>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4"/>
                    <a:pt x="6" y="64"/>
                    <a:pt x="14" y="72"/>
                  </a:cubicBezTo>
                  <a:cubicBezTo>
                    <a:pt x="21" y="81"/>
                    <a:pt x="32" y="85"/>
                    <a:pt x="42" y="85"/>
                  </a:cubicBezTo>
                  <a:cubicBezTo>
                    <a:pt x="56" y="85"/>
                    <a:pt x="65" y="81"/>
                    <a:pt x="73" y="72"/>
                  </a:cubicBezTo>
                  <a:cubicBezTo>
                    <a:pt x="82" y="64"/>
                    <a:pt x="86" y="54"/>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2" name="Freeform 127"/>
            <p:cNvSpPr>
              <a:spLocks/>
            </p:cNvSpPr>
            <p:nvPr/>
          </p:nvSpPr>
          <p:spPr bwMode="auto">
            <a:xfrm>
              <a:off x="5446665" y="409499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3" name="Freeform 128"/>
            <p:cNvSpPr>
              <a:spLocks/>
            </p:cNvSpPr>
            <p:nvPr/>
          </p:nvSpPr>
          <p:spPr bwMode="auto">
            <a:xfrm>
              <a:off x="6389699" y="503802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3"/>
                    <a:pt x="5" y="64"/>
                    <a:pt x="13" y="72"/>
                  </a:cubicBezTo>
                  <a:cubicBezTo>
                    <a:pt x="21" y="81"/>
                    <a:pt x="31"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4" name="Freeform 129"/>
            <p:cNvSpPr>
              <a:spLocks/>
            </p:cNvSpPr>
            <p:nvPr/>
          </p:nvSpPr>
          <p:spPr bwMode="auto">
            <a:xfrm>
              <a:off x="6389699" y="517188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3"/>
                    <a:pt x="5" y="64"/>
                    <a:pt x="13" y="72"/>
                  </a:cubicBezTo>
                  <a:cubicBezTo>
                    <a:pt x="21" y="81"/>
                    <a:pt x="31" y="85"/>
                    <a:pt x="42"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5" name="Freeform 130"/>
            <p:cNvSpPr>
              <a:spLocks/>
            </p:cNvSpPr>
            <p:nvPr/>
          </p:nvSpPr>
          <p:spPr bwMode="auto">
            <a:xfrm>
              <a:off x="6389699" y="530575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6" name="Freeform 131"/>
            <p:cNvSpPr>
              <a:spLocks/>
            </p:cNvSpPr>
            <p:nvPr/>
          </p:nvSpPr>
          <p:spPr bwMode="auto">
            <a:xfrm>
              <a:off x="6523562" y="4902163"/>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4"/>
                    <a:pt x="5" y="65"/>
                    <a:pt x="13" y="73"/>
                  </a:cubicBezTo>
                  <a:cubicBezTo>
                    <a:pt x="21" y="82"/>
                    <a:pt x="31" y="86"/>
                    <a:pt x="42"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7" name="Freeform 132"/>
            <p:cNvSpPr>
              <a:spLocks/>
            </p:cNvSpPr>
            <p:nvPr/>
          </p:nvSpPr>
          <p:spPr bwMode="auto">
            <a:xfrm>
              <a:off x="6659423" y="463243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2"/>
                    <a:pt x="31" y="85"/>
                    <a:pt x="42"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8" name="Freeform 133"/>
            <p:cNvSpPr>
              <a:spLocks/>
            </p:cNvSpPr>
            <p:nvPr/>
          </p:nvSpPr>
          <p:spPr bwMode="auto">
            <a:xfrm>
              <a:off x="5850251" y="409499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9" name="Freeform 134"/>
            <p:cNvSpPr>
              <a:spLocks/>
            </p:cNvSpPr>
            <p:nvPr/>
          </p:nvSpPr>
          <p:spPr bwMode="auto">
            <a:xfrm>
              <a:off x="5984114" y="4094990"/>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0" name="Freeform 135"/>
            <p:cNvSpPr>
              <a:spLocks/>
            </p:cNvSpPr>
            <p:nvPr/>
          </p:nvSpPr>
          <p:spPr bwMode="auto">
            <a:xfrm>
              <a:off x="6253838" y="3959129"/>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1" name="Freeform 136"/>
            <p:cNvSpPr>
              <a:spLocks/>
            </p:cNvSpPr>
            <p:nvPr/>
          </p:nvSpPr>
          <p:spPr bwMode="auto">
            <a:xfrm>
              <a:off x="6659423" y="5305750"/>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2" name="Freeform 137"/>
            <p:cNvSpPr>
              <a:spLocks/>
            </p:cNvSpPr>
            <p:nvPr/>
          </p:nvSpPr>
          <p:spPr bwMode="auto">
            <a:xfrm>
              <a:off x="6793286" y="436271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3" name="Freeform 138"/>
            <p:cNvSpPr>
              <a:spLocks/>
            </p:cNvSpPr>
            <p:nvPr/>
          </p:nvSpPr>
          <p:spPr bwMode="auto">
            <a:xfrm>
              <a:off x="6793286" y="4498576"/>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4"/>
                    <a:pt x="5" y="64"/>
                    <a:pt x="13" y="72"/>
                  </a:cubicBezTo>
                  <a:cubicBezTo>
                    <a:pt x="21" y="81"/>
                    <a:pt x="31" y="85"/>
                    <a:pt x="42"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4" name="Freeform 139"/>
            <p:cNvSpPr>
              <a:spLocks/>
            </p:cNvSpPr>
            <p:nvPr/>
          </p:nvSpPr>
          <p:spPr bwMode="auto">
            <a:xfrm>
              <a:off x="6253838" y="3825266"/>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5" name="Freeform 140"/>
            <p:cNvSpPr>
              <a:spLocks/>
            </p:cNvSpPr>
            <p:nvPr/>
          </p:nvSpPr>
          <p:spPr bwMode="auto">
            <a:xfrm>
              <a:off x="6523562" y="395912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6" name="Freeform 141"/>
            <p:cNvSpPr>
              <a:spLocks/>
            </p:cNvSpPr>
            <p:nvPr/>
          </p:nvSpPr>
          <p:spPr bwMode="auto">
            <a:xfrm>
              <a:off x="5716388"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7" name="Freeform 142"/>
            <p:cNvSpPr>
              <a:spLocks/>
            </p:cNvSpPr>
            <p:nvPr/>
          </p:nvSpPr>
          <p:spPr bwMode="auto">
            <a:xfrm>
              <a:off x="5850251"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8" name="Freeform 143"/>
            <p:cNvSpPr>
              <a:spLocks/>
            </p:cNvSpPr>
            <p:nvPr/>
          </p:nvSpPr>
          <p:spPr bwMode="auto">
            <a:xfrm>
              <a:off x="5716388" y="3421679"/>
              <a:ext cx="85912"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5" y="21"/>
                    <a:pt x="0" y="32"/>
                    <a:pt x="0" y="42"/>
                  </a:cubicBezTo>
                  <a:cubicBezTo>
                    <a:pt x="0" y="55"/>
                    <a:pt x="5" y="65"/>
                    <a:pt x="13" y="72"/>
                  </a:cubicBezTo>
                  <a:cubicBezTo>
                    <a:pt x="21" y="82"/>
                    <a:pt x="32"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9" name="Freeform 144"/>
            <p:cNvSpPr>
              <a:spLocks/>
            </p:cNvSpPr>
            <p:nvPr/>
          </p:nvSpPr>
          <p:spPr bwMode="auto">
            <a:xfrm>
              <a:off x="5580527"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0" name="Freeform 145"/>
            <p:cNvSpPr>
              <a:spLocks/>
            </p:cNvSpPr>
            <p:nvPr/>
          </p:nvSpPr>
          <p:spPr bwMode="auto">
            <a:xfrm>
              <a:off x="5716388" y="3555542"/>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6"/>
                    <a:pt x="5" y="65"/>
                    <a:pt x="13" y="73"/>
                  </a:cubicBezTo>
                  <a:cubicBezTo>
                    <a:pt x="21" y="82"/>
                    <a:pt x="32"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1" name="Freeform 146"/>
            <p:cNvSpPr>
              <a:spLocks/>
            </p:cNvSpPr>
            <p:nvPr/>
          </p:nvSpPr>
          <p:spPr bwMode="auto">
            <a:xfrm>
              <a:off x="5984114" y="2748368"/>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2" name="Freeform 147"/>
            <p:cNvSpPr>
              <a:spLocks/>
            </p:cNvSpPr>
            <p:nvPr/>
          </p:nvSpPr>
          <p:spPr bwMode="auto">
            <a:xfrm>
              <a:off x="5984114" y="3285818"/>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5" y="0"/>
                    <a:pt x="42" y="0"/>
                  </a:cubicBezTo>
                  <a:cubicBezTo>
                    <a:pt x="32" y="0"/>
                    <a:pt x="21" y="6"/>
                    <a:pt x="13" y="13"/>
                  </a:cubicBezTo>
                  <a:cubicBezTo>
                    <a:pt x="6" y="21"/>
                    <a:pt x="0" y="32"/>
                    <a:pt x="0" y="42"/>
                  </a:cubicBezTo>
                  <a:cubicBezTo>
                    <a:pt x="0" y="55"/>
                    <a:pt x="6" y="64"/>
                    <a:pt x="13" y="72"/>
                  </a:cubicBezTo>
                  <a:cubicBezTo>
                    <a:pt x="21" y="82"/>
                    <a:pt x="32" y="85"/>
                    <a:pt x="42" y="85"/>
                  </a:cubicBezTo>
                  <a:cubicBezTo>
                    <a:pt x="55" y="85"/>
                    <a:pt x="65" y="82"/>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3" name="Freeform 148"/>
            <p:cNvSpPr>
              <a:spLocks/>
            </p:cNvSpPr>
            <p:nvPr/>
          </p:nvSpPr>
          <p:spPr bwMode="auto">
            <a:xfrm>
              <a:off x="6119975" y="2614505"/>
              <a:ext cx="87910"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4" name="Freeform 149"/>
            <p:cNvSpPr>
              <a:spLocks/>
            </p:cNvSpPr>
            <p:nvPr/>
          </p:nvSpPr>
          <p:spPr bwMode="auto">
            <a:xfrm>
              <a:off x="6119975" y="2748368"/>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5" name="Freeform 150"/>
            <p:cNvSpPr>
              <a:spLocks/>
            </p:cNvSpPr>
            <p:nvPr/>
          </p:nvSpPr>
          <p:spPr bwMode="auto">
            <a:xfrm>
              <a:off x="6119975" y="3285818"/>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5" y="0"/>
                    <a:pt x="42" y="0"/>
                  </a:cubicBezTo>
                  <a:cubicBezTo>
                    <a:pt x="32" y="0"/>
                    <a:pt x="21" y="6"/>
                    <a:pt x="14" y="13"/>
                  </a:cubicBezTo>
                  <a:cubicBezTo>
                    <a:pt x="6" y="21"/>
                    <a:pt x="0" y="32"/>
                    <a:pt x="0" y="42"/>
                  </a:cubicBezTo>
                  <a:cubicBezTo>
                    <a:pt x="0" y="55"/>
                    <a:pt x="6" y="64"/>
                    <a:pt x="14" y="72"/>
                  </a:cubicBezTo>
                  <a:cubicBezTo>
                    <a:pt x="21" y="82"/>
                    <a:pt x="32" y="85"/>
                    <a:pt x="42" y="85"/>
                  </a:cubicBezTo>
                  <a:cubicBezTo>
                    <a:pt x="55" y="85"/>
                    <a:pt x="65" y="82"/>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6" name="Freeform 151"/>
            <p:cNvSpPr>
              <a:spLocks/>
            </p:cNvSpPr>
            <p:nvPr/>
          </p:nvSpPr>
          <p:spPr bwMode="auto">
            <a:xfrm>
              <a:off x="6119975" y="3421679"/>
              <a:ext cx="87910" cy="87910"/>
            </a:xfrm>
            <a:custGeom>
              <a:avLst/>
              <a:gdLst>
                <a:gd name="T0" fmla="*/ 72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2" y="0"/>
                  </a:cubicBezTo>
                  <a:cubicBezTo>
                    <a:pt x="32" y="0"/>
                    <a:pt x="21" y="6"/>
                    <a:pt x="14" y="13"/>
                  </a:cubicBezTo>
                  <a:cubicBezTo>
                    <a:pt x="6" y="21"/>
                    <a:pt x="0" y="32"/>
                    <a:pt x="0" y="42"/>
                  </a:cubicBezTo>
                  <a:cubicBezTo>
                    <a:pt x="0" y="55"/>
                    <a:pt x="6" y="65"/>
                    <a:pt x="14" y="72"/>
                  </a:cubicBezTo>
                  <a:cubicBezTo>
                    <a:pt x="21" y="82"/>
                    <a:pt x="32" y="86"/>
                    <a:pt x="42" y="86"/>
                  </a:cubicBezTo>
                  <a:cubicBezTo>
                    <a:pt x="55" y="86"/>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7" name="Freeform 152"/>
            <p:cNvSpPr>
              <a:spLocks/>
            </p:cNvSpPr>
            <p:nvPr/>
          </p:nvSpPr>
          <p:spPr bwMode="auto">
            <a:xfrm>
              <a:off x="6253838" y="2478644"/>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8" name="Freeform 153"/>
            <p:cNvSpPr>
              <a:spLocks/>
            </p:cNvSpPr>
            <p:nvPr/>
          </p:nvSpPr>
          <p:spPr bwMode="auto">
            <a:xfrm>
              <a:off x="6253838" y="274836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9" name="Freeform 154"/>
            <p:cNvSpPr>
              <a:spLocks/>
            </p:cNvSpPr>
            <p:nvPr/>
          </p:nvSpPr>
          <p:spPr bwMode="auto">
            <a:xfrm>
              <a:off x="6253838" y="3421679"/>
              <a:ext cx="87910" cy="87910"/>
            </a:xfrm>
            <a:custGeom>
              <a:avLst/>
              <a:gdLst>
                <a:gd name="T0" fmla="*/ 73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6" y="0"/>
                    <a:pt x="42" y="0"/>
                  </a:cubicBezTo>
                  <a:cubicBezTo>
                    <a:pt x="32" y="0"/>
                    <a:pt x="21" y="6"/>
                    <a:pt x="14" y="13"/>
                  </a:cubicBezTo>
                  <a:cubicBezTo>
                    <a:pt x="6" y="21"/>
                    <a:pt x="0" y="32"/>
                    <a:pt x="0" y="42"/>
                  </a:cubicBezTo>
                  <a:cubicBezTo>
                    <a:pt x="0" y="55"/>
                    <a:pt x="6" y="65"/>
                    <a:pt x="14" y="72"/>
                  </a:cubicBezTo>
                  <a:cubicBezTo>
                    <a:pt x="21" y="82"/>
                    <a:pt x="32" y="86"/>
                    <a:pt x="42" y="86"/>
                  </a:cubicBezTo>
                  <a:cubicBezTo>
                    <a:pt x="56" y="86"/>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0" name="Freeform 155"/>
            <p:cNvSpPr>
              <a:spLocks/>
            </p:cNvSpPr>
            <p:nvPr/>
          </p:nvSpPr>
          <p:spPr bwMode="auto">
            <a:xfrm>
              <a:off x="6119975" y="3555542"/>
              <a:ext cx="87910" cy="87910"/>
            </a:xfrm>
            <a:custGeom>
              <a:avLst/>
              <a:gdLst>
                <a:gd name="T0" fmla="*/ 72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2" y="0"/>
                  </a:cubicBezTo>
                  <a:cubicBezTo>
                    <a:pt x="32" y="0"/>
                    <a:pt x="21" y="6"/>
                    <a:pt x="14" y="14"/>
                  </a:cubicBezTo>
                  <a:cubicBezTo>
                    <a:pt x="6" y="21"/>
                    <a:pt x="0" y="32"/>
                    <a:pt x="0" y="42"/>
                  </a:cubicBezTo>
                  <a:cubicBezTo>
                    <a:pt x="0" y="56"/>
                    <a:pt x="6" y="65"/>
                    <a:pt x="14" y="73"/>
                  </a:cubicBezTo>
                  <a:cubicBezTo>
                    <a:pt x="21" y="82"/>
                    <a:pt x="32" y="86"/>
                    <a:pt x="42" y="86"/>
                  </a:cubicBezTo>
                  <a:cubicBezTo>
                    <a:pt x="55"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1" name="Freeform 156"/>
            <p:cNvSpPr>
              <a:spLocks/>
            </p:cNvSpPr>
            <p:nvPr/>
          </p:nvSpPr>
          <p:spPr bwMode="auto">
            <a:xfrm>
              <a:off x="6389699"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2" name="Freeform 157"/>
            <p:cNvSpPr>
              <a:spLocks/>
            </p:cNvSpPr>
            <p:nvPr/>
          </p:nvSpPr>
          <p:spPr bwMode="auto">
            <a:xfrm>
              <a:off x="6389699"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3" name="Freeform 158"/>
            <p:cNvSpPr>
              <a:spLocks/>
            </p:cNvSpPr>
            <p:nvPr/>
          </p:nvSpPr>
          <p:spPr bwMode="auto">
            <a:xfrm>
              <a:off x="6389699"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4" name="Freeform 159"/>
            <p:cNvSpPr>
              <a:spLocks/>
            </p:cNvSpPr>
            <p:nvPr/>
          </p:nvSpPr>
          <p:spPr bwMode="auto">
            <a:xfrm>
              <a:off x="6389699"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5" name="Freeform 160"/>
            <p:cNvSpPr>
              <a:spLocks/>
            </p:cNvSpPr>
            <p:nvPr/>
          </p:nvSpPr>
          <p:spPr bwMode="auto">
            <a:xfrm>
              <a:off x="6523562"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6" name="Freeform 161"/>
            <p:cNvSpPr>
              <a:spLocks/>
            </p:cNvSpPr>
            <p:nvPr/>
          </p:nvSpPr>
          <p:spPr bwMode="auto">
            <a:xfrm>
              <a:off x="6523562"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7" name="Freeform 162"/>
            <p:cNvSpPr>
              <a:spLocks/>
            </p:cNvSpPr>
            <p:nvPr/>
          </p:nvSpPr>
          <p:spPr bwMode="auto">
            <a:xfrm>
              <a:off x="6523562"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8" name="Freeform 163"/>
            <p:cNvSpPr>
              <a:spLocks/>
            </p:cNvSpPr>
            <p:nvPr/>
          </p:nvSpPr>
          <p:spPr bwMode="auto">
            <a:xfrm>
              <a:off x="6523562"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9" name="Freeform 164"/>
            <p:cNvSpPr>
              <a:spLocks/>
            </p:cNvSpPr>
            <p:nvPr/>
          </p:nvSpPr>
          <p:spPr bwMode="auto">
            <a:xfrm>
              <a:off x="6659423"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0" name="Freeform 165"/>
            <p:cNvSpPr>
              <a:spLocks/>
            </p:cNvSpPr>
            <p:nvPr/>
          </p:nvSpPr>
          <p:spPr bwMode="auto">
            <a:xfrm>
              <a:off x="6659423"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1" name="Freeform 166"/>
            <p:cNvSpPr>
              <a:spLocks/>
            </p:cNvSpPr>
            <p:nvPr/>
          </p:nvSpPr>
          <p:spPr bwMode="auto">
            <a:xfrm>
              <a:off x="6659423" y="328581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2" name="Freeform 167"/>
            <p:cNvSpPr>
              <a:spLocks/>
            </p:cNvSpPr>
            <p:nvPr/>
          </p:nvSpPr>
          <p:spPr bwMode="auto">
            <a:xfrm>
              <a:off x="6793286"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3" name="Freeform 168"/>
            <p:cNvSpPr>
              <a:spLocks/>
            </p:cNvSpPr>
            <p:nvPr/>
          </p:nvSpPr>
          <p:spPr bwMode="auto">
            <a:xfrm>
              <a:off x="6793286"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4" name="Freeform 169"/>
            <p:cNvSpPr>
              <a:spLocks/>
            </p:cNvSpPr>
            <p:nvPr/>
          </p:nvSpPr>
          <p:spPr bwMode="auto">
            <a:xfrm>
              <a:off x="6793286"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5" name="Freeform 170"/>
            <p:cNvSpPr>
              <a:spLocks/>
            </p:cNvSpPr>
            <p:nvPr/>
          </p:nvSpPr>
          <p:spPr bwMode="auto">
            <a:xfrm>
              <a:off x="6793286"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6" name="Freeform 171"/>
            <p:cNvSpPr>
              <a:spLocks/>
            </p:cNvSpPr>
            <p:nvPr/>
          </p:nvSpPr>
          <p:spPr bwMode="auto">
            <a:xfrm>
              <a:off x="6793286"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7" name="Freeform 172"/>
            <p:cNvSpPr>
              <a:spLocks/>
            </p:cNvSpPr>
            <p:nvPr/>
          </p:nvSpPr>
          <p:spPr bwMode="auto">
            <a:xfrm>
              <a:off x="6927149"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8" name="Freeform 173"/>
            <p:cNvSpPr>
              <a:spLocks/>
            </p:cNvSpPr>
            <p:nvPr/>
          </p:nvSpPr>
          <p:spPr bwMode="auto">
            <a:xfrm>
              <a:off x="6927149"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9" name="Freeform 174"/>
            <p:cNvSpPr>
              <a:spLocks/>
            </p:cNvSpPr>
            <p:nvPr/>
          </p:nvSpPr>
          <p:spPr bwMode="auto">
            <a:xfrm>
              <a:off x="6927149"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0" name="Freeform 175"/>
            <p:cNvSpPr>
              <a:spLocks/>
            </p:cNvSpPr>
            <p:nvPr/>
          </p:nvSpPr>
          <p:spPr bwMode="auto">
            <a:xfrm>
              <a:off x="6927149"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1" name="Freeform 176"/>
            <p:cNvSpPr>
              <a:spLocks/>
            </p:cNvSpPr>
            <p:nvPr/>
          </p:nvSpPr>
          <p:spPr bwMode="auto">
            <a:xfrm>
              <a:off x="6927149"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2" name="Freeform 177"/>
            <p:cNvSpPr>
              <a:spLocks/>
            </p:cNvSpPr>
            <p:nvPr/>
          </p:nvSpPr>
          <p:spPr bwMode="auto">
            <a:xfrm>
              <a:off x="7063010"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3" name="Freeform 178"/>
            <p:cNvSpPr>
              <a:spLocks/>
            </p:cNvSpPr>
            <p:nvPr/>
          </p:nvSpPr>
          <p:spPr bwMode="auto">
            <a:xfrm>
              <a:off x="7063010"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4" name="Freeform 179"/>
            <p:cNvSpPr>
              <a:spLocks/>
            </p:cNvSpPr>
            <p:nvPr/>
          </p:nvSpPr>
          <p:spPr bwMode="auto">
            <a:xfrm>
              <a:off x="5984114" y="3421679"/>
              <a:ext cx="89908" cy="87910"/>
            </a:xfrm>
            <a:custGeom>
              <a:avLst/>
              <a:gdLst>
                <a:gd name="T0" fmla="*/ 72 w 86"/>
                <a:gd name="T1" fmla="*/ 13 h 86"/>
                <a:gd name="T2" fmla="*/ 42 w 86"/>
                <a:gd name="T3" fmla="*/ 0 h 86"/>
                <a:gd name="T4" fmla="*/ 13 w 86"/>
                <a:gd name="T5" fmla="*/ 13 h 86"/>
                <a:gd name="T6" fmla="*/ 0 w 86"/>
                <a:gd name="T7" fmla="*/ 42 h 86"/>
                <a:gd name="T8" fmla="*/ 13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2" y="0"/>
                  </a:cubicBezTo>
                  <a:cubicBezTo>
                    <a:pt x="32" y="0"/>
                    <a:pt x="21" y="6"/>
                    <a:pt x="13" y="13"/>
                  </a:cubicBezTo>
                  <a:cubicBezTo>
                    <a:pt x="6" y="21"/>
                    <a:pt x="0" y="32"/>
                    <a:pt x="0" y="42"/>
                  </a:cubicBezTo>
                  <a:cubicBezTo>
                    <a:pt x="0" y="55"/>
                    <a:pt x="6" y="65"/>
                    <a:pt x="13" y="72"/>
                  </a:cubicBezTo>
                  <a:cubicBezTo>
                    <a:pt x="21" y="82"/>
                    <a:pt x="32" y="86"/>
                    <a:pt x="42" y="86"/>
                  </a:cubicBezTo>
                  <a:cubicBezTo>
                    <a:pt x="55" y="86"/>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5" name="Freeform 180"/>
            <p:cNvSpPr>
              <a:spLocks/>
            </p:cNvSpPr>
            <p:nvPr/>
          </p:nvSpPr>
          <p:spPr bwMode="auto">
            <a:xfrm>
              <a:off x="5850251"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6" y="21"/>
                    <a:pt x="0" y="32"/>
                    <a:pt x="0" y="42"/>
                  </a:cubicBezTo>
                  <a:cubicBezTo>
                    <a:pt x="0" y="55"/>
                    <a:pt x="6" y="64"/>
                    <a:pt x="13" y="72"/>
                  </a:cubicBezTo>
                  <a:cubicBezTo>
                    <a:pt x="21" y="82"/>
                    <a:pt x="32"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6" name="Freeform 181"/>
            <p:cNvSpPr>
              <a:spLocks/>
            </p:cNvSpPr>
            <p:nvPr/>
          </p:nvSpPr>
          <p:spPr bwMode="auto">
            <a:xfrm>
              <a:off x="5850251"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7" name="Freeform 182"/>
            <p:cNvSpPr>
              <a:spLocks/>
            </p:cNvSpPr>
            <p:nvPr/>
          </p:nvSpPr>
          <p:spPr bwMode="auto">
            <a:xfrm>
              <a:off x="6253838" y="328581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6" y="0"/>
                    <a:pt x="42" y="0"/>
                  </a:cubicBezTo>
                  <a:cubicBezTo>
                    <a:pt x="32" y="0"/>
                    <a:pt x="21" y="6"/>
                    <a:pt x="14" y="13"/>
                  </a:cubicBezTo>
                  <a:cubicBezTo>
                    <a:pt x="6" y="21"/>
                    <a:pt x="0" y="32"/>
                    <a:pt x="0" y="42"/>
                  </a:cubicBezTo>
                  <a:cubicBezTo>
                    <a:pt x="0" y="55"/>
                    <a:pt x="6" y="64"/>
                    <a:pt x="14" y="72"/>
                  </a:cubicBezTo>
                  <a:cubicBezTo>
                    <a:pt x="21" y="82"/>
                    <a:pt x="32" y="85"/>
                    <a:pt x="42" y="85"/>
                  </a:cubicBezTo>
                  <a:cubicBezTo>
                    <a:pt x="56" y="85"/>
                    <a:pt x="65" y="82"/>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8" name="Freeform 183"/>
            <p:cNvSpPr>
              <a:spLocks/>
            </p:cNvSpPr>
            <p:nvPr/>
          </p:nvSpPr>
          <p:spPr bwMode="auto">
            <a:xfrm>
              <a:off x="5446665"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9" name="Freeform 184"/>
            <p:cNvSpPr>
              <a:spLocks/>
            </p:cNvSpPr>
            <p:nvPr/>
          </p:nvSpPr>
          <p:spPr bwMode="auto">
            <a:xfrm>
              <a:off x="5580527"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0" name="Freeform 185"/>
            <p:cNvSpPr>
              <a:spLocks/>
            </p:cNvSpPr>
            <p:nvPr/>
          </p:nvSpPr>
          <p:spPr bwMode="auto">
            <a:xfrm>
              <a:off x="5984114" y="2882231"/>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1" name="Freeform 186"/>
            <p:cNvSpPr>
              <a:spLocks/>
            </p:cNvSpPr>
            <p:nvPr/>
          </p:nvSpPr>
          <p:spPr bwMode="auto">
            <a:xfrm>
              <a:off x="6119975" y="2882231"/>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2" name="Freeform 187"/>
            <p:cNvSpPr>
              <a:spLocks/>
            </p:cNvSpPr>
            <p:nvPr/>
          </p:nvSpPr>
          <p:spPr bwMode="auto">
            <a:xfrm>
              <a:off x="6253838" y="2882231"/>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3" name="Freeform 188"/>
            <p:cNvSpPr>
              <a:spLocks/>
            </p:cNvSpPr>
            <p:nvPr/>
          </p:nvSpPr>
          <p:spPr bwMode="auto">
            <a:xfrm>
              <a:off x="6523562"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4" name="Freeform 189"/>
            <p:cNvSpPr>
              <a:spLocks/>
            </p:cNvSpPr>
            <p:nvPr/>
          </p:nvSpPr>
          <p:spPr bwMode="auto">
            <a:xfrm>
              <a:off x="6659423"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5" name="Freeform 190"/>
            <p:cNvSpPr>
              <a:spLocks/>
            </p:cNvSpPr>
            <p:nvPr/>
          </p:nvSpPr>
          <p:spPr bwMode="auto">
            <a:xfrm>
              <a:off x="6793286"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6" name="Freeform 191"/>
            <p:cNvSpPr>
              <a:spLocks/>
            </p:cNvSpPr>
            <p:nvPr/>
          </p:nvSpPr>
          <p:spPr bwMode="auto">
            <a:xfrm>
              <a:off x="6927149"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7" name="Freeform 192"/>
            <p:cNvSpPr>
              <a:spLocks/>
            </p:cNvSpPr>
            <p:nvPr/>
          </p:nvSpPr>
          <p:spPr bwMode="auto">
            <a:xfrm>
              <a:off x="6119975" y="3018092"/>
              <a:ext cx="87910"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8" name="Freeform 193"/>
            <p:cNvSpPr>
              <a:spLocks/>
            </p:cNvSpPr>
            <p:nvPr/>
          </p:nvSpPr>
          <p:spPr bwMode="auto">
            <a:xfrm>
              <a:off x="6389699"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9" name="Freeform 194"/>
            <p:cNvSpPr>
              <a:spLocks/>
            </p:cNvSpPr>
            <p:nvPr/>
          </p:nvSpPr>
          <p:spPr bwMode="auto">
            <a:xfrm>
              <a:off x="6523562"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0" name="Freeform 195"/>
            <p:cNvSpPr>
              <a:spLocks/>
            </p:cNvSpPr>
            <p:nvPr/>
          </p:nvSpPr>
          <p:spPr bwMode="auto">
            <a:xfrm>
              <a:off x="6659423"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1" name="Freeform 196"/>
            <p:cNvSpPr>
              <a:spLocks/>
            </p:cNvSpPr>
            <p:nvPr/>
          </p:nvSpPr>
          <p:spPr bwMode="auto">
            <a:xfrm>
              <a:off x="6793286"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2" name="Freeform 197"/>
            <p:cNvSpPr>
              <a:spLocks/>
            </p:cNvSpPr>
            <p:nvPr/>
          </p:nvSpPr>
          <p:spPr bwMode="auto">
            <a:xfrm>
              <a:off x="6927149"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3" name="Freeform 198"/>
            <p:cNvSpPr>
              <a:spLocks/>
            </p:cNvSpPr>
            <p:nvPr/>
          </p:nvSpPr>
          <p:spPr bwMode="auto">
            <a:xfrm>
              <a:off x="5984114" y="3151955"/>
              <a:ext cx="89908"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4" name="Freeform 199"/>
            <p:cNvSpPr>
              <a:spLocks/>
            </p:cNvSpPr>
            <p:nvPr/>
          </p:nvSpPr>
          <p:spPr bwMode="auto">
            <a:xfrm>
              <a:off x="6119975" y="3151955"/>
              <a:ext cx="87910"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2"/>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5" name="Freeform 200"/>
            <p:cNvSpPr>
              <a:spLocks/>
            </p:cNvSpPr>
            <p:nvPr/>
          </p:nvSpPr>
          <p:spPr bwMode="auto">
            <a:xfrm>
              <a:off x="6253838" y="315195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2"/>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6" name="Freeform 201"/>
            <p:cNvSpPr>
              <a:spLocks/>
            </p:cNvSpPr>
            <p:nvPr/>
          </p:nvSpPr>
          <p:spPr bwMode="auto">
            <a:xfrm>
              <a:off x="6389699"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7" name="Freeform 202"/>
            <p:cNvSpPr>
              <a:spLocks/>
            </p:cNvSpPr>
            <p:nvPr/>
          </p:nvSpPr>
          <p:spPr bwMode="auto">
            <a:xfrm>
              <a:off x="6523562"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8" name="Freeform 203"/>
            <p:cNvSpPr>
              <a:spLocks/>
            </p:cNvSpPr>
            <p:nvPr/>
          </p:nvSpPr>
          <p:spPr bwMode="auto">
            <a:xfrm>
              <a:off x="6659423"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9" name="Freeform 204"/>
            <p:cNvSpPr>
              <a:spLocks/>
            </p:cNvSpPr>
            <p:nvPr/>
          </p:nvSpPr>
          <p:spPr bwMode="auto">
            <a:xfrm>
              <a:off x="6793286"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0" name="Freeform 205"/>
            <p:cNvSpPr>
              <a:spLocks/>
            </p:cNvSpPr>
            <p:nvPr/>
          </p:nvSpPr>
          <p:spPr bwMode="auto">
            <a:xfrm>
              <a:off x="6927149"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1" name="Freeform 207"/>
            <p:cNvSpPr>
              <a:spLocks/>
            </p:cNvSpPr>
            <p:nvPr/>
          </p:nvSpPr>
          <p:spPr bwMode="auto">
            <a:xfrm>
              <a:off x="7063010"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2" name="Freeform 208"/>
            <p:cNvSpPr>
              <a:spLocks/>
            </p:cNvSpPr>
            <p:nvPr/>
          </p:nvSpPr>
          <p:spPr bwMode="auto">
            <a:xfrm>
              <a:off x="6253839" y="2614505"/>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3" name="Freeform 209"/>
            <p:cNvSpPr>
              <a:spLocks/>
            </p:cNvSpPr>
            <p:nvPr/>
          </p:nvSpPr>
          <p:spPr bwMode="auto">
            <a:xfrm>
              <a:off x="6523563"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4" name="Freeform 210"/>
            <p:cNvSpPr>
              <a:spLocks/>
            </p:cNvSpPr>
            <p:nvPr/>
          </p:nvSpPr>
          <p:spPr bwMode="auto">
            <a:xfrm>
              <a:off x="6523563"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5" name="Freeform 211"/>
            <p:cNvSpPr>
              <a:spLocks/>
            </p:cNvSpPr>
            <p:nvPr/>
          </p:nvSpPr>
          <p:spPr bwMode="auto">
            <a:xfrm>
              <a:off x="6659423"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6" name="Freeform 212"/>
            <p:cNvSpPr>
              <a:spLocks/>
            </p:cNvSpPr>
            <p:nvPr/>
          </p:nvSpPr>
          <p:spPr bwMode="auto">
            <a:xfrm>
              <a:off x="6389700"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7" name="Freeform 213"/>
            <p:cNvSpPr>
              <a:spLocks/>
            </p:cNvSpPr>
            <p:nvPr/>
          </p:nvSpPr>
          <p:spPr bwMode="auto">
            <a:xfrm>
              <a:off x="5580528" y="3421678"/>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8" name="Freeform 214"/>
            <p:cNvSpPr>
              <a:spLocks/>
            </p:cNvSpPr>
            <p:nvPr/>
          </p:nvSpPr>
          <p:spPr bwMode="auto">
            <a:xfrm>
              <a:off x="5850252" y="3421678"/>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6" y="21"/>
                    <a:pt x="0" y="32"/>
                    <a:pt x="0" y="42"/>
                  </a:cubicBezTo>
                  <a:cubicBezTo>
                    <a:pt x="0" y="55"/>
                    <a:pt x="6" y="65"/>
                    <a:pt x="13" y="72"/>
                  </a:cubicBezTo>
                  <a:cubicBezTo>
                    <a:pt x="21" y="82"/>
                    <a:pt x="32"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9" name="Freeform 215"/>
            <p:cNvSpPr>
              <a:spLocks/>
            </p:cNvSpPr>
            <p:nvPr/>
          </p:nvSpPr>
          <p:spPr bwMode="auto">
            <a:xfrm>
              <a:off x="5716389"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0" name="Freeform 216"/>
            <p:cNvSpPr>
              <a:spLocks/>
            </p:cNvSpPr>
            <p:nvPr/>
          </p:nvSpPr>
          <p:spPr bwMode="auto">
            <a:xfrm>
              <a:off x="6659423" y="3421678"/>
              <a:ext cx="85912"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Freeform 217"/>
            <p:cNvSpPr>
              <a:spLocks/>
            </p:cNvSpPr>
            <p:nvPr/>
          </p:nvSpPr>
          <p:spPr bwMode="auto">
            <a:xfrm>
              <a:off x="7063010" y="328581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5" y="21"/>
                    <a:pt x="0" y="32"/>
                    <a:pt x="0" y="42"/>
                  </a:cubicBezTo>
                  <a:cubicBezTo>
                    <a:pt x="0" y="55"/>
                    <a:pt x="5" y="64"/>
                    <a:pt x="13" y="72"/>
                  </a:cubicBezTo>
                  <a:cubicBezTo>
                    <a:pt x="21" y="82"/>
                    <a:pt x="32"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Freeform 218"/>
            <p:cNvSpPr>
              <a:spLocks/>
            </p:cNvSpPr>
            <p:nvPr/>
          </p:nvSpPr>
          <p:spPr bwMode="auto">
            <a:xfrm>
              <a:off x="6389700"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5"/>
                    <a:pt x="42"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219"/>
            <p:cNvSpPr>
              <a:spLocks/>
            </p:cNvSpPr>
            <p:nvPr/>
          </p:nvSpPr>
          <p:spPr bwMode="auto">
            <a:xfrm>
              <a:off x="6927149"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220"/>
            <p:cNvSpPr>
              <a:spLocks/>
            </p:cNvSpPr>
            <p:nvPr/>
          </p:nvSpPr>
          <p:spPr bwMode="auto">
            <a:xfrm>
              <a:off x="7063010" y="2208920"/>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5"/>
                    <a:pt x="5" y="65"/>
                    <a:pt x="13" y="73"/>
                  </a:cubicBezTo>
                  <a:cubicBezTo>
                    <a:pt x="21" y="82"/>
                    <a:pt x="32" y="86"/>
                    <a:pt x="42"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221"/>
            <p:cNvSpPr>
              <a:spLocks/>
            </p:cNvSpPr>
            <p:nvPr/>
          </p:nvSpPr>
          <p:spPr bwMode="auto">
            <a:xfrm>
              <a:off x="7196873"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5"/>
                    <a:pt x="5" y="65"/>
                    <a:pt x="13" y="73"/>
                  </a:cubicBezTo>
                  <a:cubicBezTo>
                    <a:pt x="21" y="82"/>
                    <a:pt x="32" y="86"/>
                    <a:pt x="42" y="86"/>
                  </a:cubicBezTo>
                  <a:cubicBezTo>
                    <a:pt x="55" y="86"/>
                    <a:pt x="64" y="82"/>
                    <a:pt x="72" y="73"/>
                  </a:cubicBezTo>
                  <a:cubicBezTo>
                    <a:pt x="82" y="65"/>
                    <a:pt x="85" y="55"/>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6" name="Freeform 222"/>
            <p:cNvSpPr>
              <a:spLocks/>
            </p:cNvSpPr>
            <p:nvPr/>
          </p:nvSpPr>
          <p:spPr bwMode="auto">
            <a:xfrm>
              <a:off x="6389700" y="355554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7" name="Freeform 223"/>
            <p:cNvSpPr>
              <a:spLocks/>
            </p:cNvSpPr>
            <p:nvPr/>
          </p:nvSpPr>
          <p:spPr bwMode="auto">
            <a:xfrm>
              <a:off x="6523563" y="355554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 name="Freeform 224"/>
            <p:cNvSpPr>
              <a:spLocks/>
            </p:cNvSpPr>
            <p:nvPr/>
          </p:nvSpPr>
          <p:spPr bwMode="auto">
            <a:xfrm>
              <a:off x="6659423" y="395912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 name="Freeform 225"/>
            <p:cNvSpPr>
              <a:spLocks/>
            </p:cNvSpPr>
            <p:nvPr/>
          </p:nvSpPr>
          <p:spPr bwMode="auto">
            <a:xfrm>
              <a:off x="6793286"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0" name="Freeform 226"/>
            <p:cNvSpPr>
              <a:spLocks/>
            </p:cNvSpPr>
            <p:nvPr/>
          </p:nvSpPr>
          <p:spPr bwMode="auto">
            <a:xfrm>
              <a:off x="6793286" y="395912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1" name="Freeform 227"/>
            <p:cNvSpPr>
              <a:spLocks/>
            </p:cNvSpPr>
            <p:nvPr/>
          </p:nvSpPr>
          <p:spPr bwMode="auto">
            <a:xfrm>
              <a:off x="6793286" y="409498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2" name="Freeform 228"/>
            <p:cNvSpPr>
              <a:spLocks/>
            </p:cNvSpPr>
            <p:nvPr/>
          </p:nvSpPr>
          <p:spPr bwMode="auto">
            <a:xfrm>
              <a:off x="7063010"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3" name="Freeform 229"/>
            <p:cNvSpPr>
              <a:spLocks/>
            </p:cNvSpPr>
            <p:nvPr/>
          </p:nvSpPr>
          <p:spPr bwMode="auto">
            <a:xfrm>
              <a:off x="7063010" y="3555541"/>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6"/>
                    <a:pt x="5" y="65"/>
                    <a:pt x="13" y="73"/>
                  </a:cubicBezTo>
                  <a:cubicBezTo>
                    <a:pt x="21" y="82"/>
                    <a:pt x="32"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4" name="Freeform 230"/>
            <p:cNvSpPr>
              <a:spLocks/>
            </p:cNvSpPr>
            <p:nvPr/>
          </p:nvSpPr>
          <p:spPr bwMode="auto">
            <a:xfrm>
              <a:off x="6793286"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5" name="Freeform 231"/>
            <p:cNvSpPr>
              <a:spLocks/>
            </p:cNvSpPr>
            <p:nvPr/>
          </p:nvSpPr>
          <p:spPr bwMode="auto">
            <a:xfrm>
              <a:off x="6927149"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6" name="Freeform 232"/>
            <p:cNvSpPr>
              <a:spLocks/>
            </p:cNvSpPr>
            <p:nvPr/>
          </p:nvSpPr>
          <p:spPr bwMode="auto">
            <a:xfrm>
              <a:off x="6927149" y="395912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7" name="Freeform 233"/>
            <p:cNvSpPr>
              <a:spLocks/>
            </p:cNvSpPr>
            <p:nvPr/>
          </p:nvSpPr>
          <p:spPr bwMode="auto">
            <a:xfrm>
              <a:off x="6927149" y="409498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8" name="Freeform 234"/>
            <p:cNvSpPr>
              <a:spLocks/>
            </p:cNvSpPr>
            <p:nvPr/>
          </p:nvSpPr>
          <p:spPr bwMode="auto">
            <a:xfrm>
              <a:off x="7063010"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9" name="Freeform 235"/>
            <p:cNvSpPr>
              <a:spLocks/>
            </p:cNvSpPr>
            <p:nvPr/>
          </p:nvSpPr>
          <p:spPr bwMode="auto">
            <a:xfrm>
              <a:off x="7063010"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0" name="Freeform 236"/>
            <p:cNvSpPr>
              <a:spLocks/>
            </p:cNvSpPr>
            <p:nvPr/>
          </p:nvSpPr>
          <p:spPr bwMode="auto">
            <a:xfrm>
              <a:off x="7063010" y="395912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1" name="Freeform 237"/>
            <p:cNvSpPr>
              <a:spLocks/>
            </p:cNvSpPr>
            <p:nvPr/>
          </p:nvSpPr>
          <p:spPr bwMode="auto">
            <a:xfrm>
              <a:off x="6389700"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2" name="Freeform 238"/>
            <p:cNvSpPr>
              <a:spLocks/>
            </p:cNvSpPr>
            <p:nvPr/>
          </p:nvSpPr>
          <p:spPr bwMode="auto">
            <a:xfrm>
              <a:off x="6927149" y="422885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3" name="Freeform 239"/>
            <p:cNvSpPr>
              <a:spLocks/>
            </p:cNvSpPr>
            <p:nvPr/>
          </p:nvSpPr>
          <p:spPr bwMode="auto">
            <a:xfrm>
              <a:off x="7063010" y="409498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4" name="Freeform 240"/>
            <p:cNvSpPr>
              <a:spLocks/>
            </p:cNvSpPr>
            <p:nvPr/>
          </p:nvSpPr>
          <p:spPr bwMode="auto">
            <a:xfrm>
              <a:off x="6659423" y="382526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5" name="Freeform 241"/>
            <p:cNvSpPr>
              <a:spLocks/>
            </p:cNvSpPr>
            <p:nvPr/>
          </p:nvSpPr>
          <p:spPr bwMode="auto">
            <a:xfrm>
              <a:off x="6659423" y="369140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6" name="Freeform 242"/>
            <p:cNvSpPr>
              <a:spLocks/>
            </p:cNvSpPr>
            <p:nvPr/>
          </p:nvSpPr>
          <p:spPr bwMode="auto">
            <a:xfrm>
              <a:off x="7063010" y="369140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7" name="Freeform 243"/>
            <p:cNvSpPr>
              <a:spLocks/>
            </p:cNvSpPr>
            <p:nvPr/>
          </p:nvSpPr>
          <p:spPr bwMode="auto">
            <a:xfrm>
              <a:off x="7196873"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8" name="Freeform 244"/>
            <p:cNvSpPr>
              <a:spLocks/>
            </p:cNvSpPr>
            <p:nvPr/>
          </p:nvSpPr>
          <p:spPr bwMode="auto">
            <a:xfrm>
              <a:off x="7196873"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9" name="Freeform 245"/>
            <p:cNvSpPr>
              <a:spLocks/>
            </p:cNvSpPr>
            <p:nvPr/>
          </p:nvSpPr>
          <p:spPr bwMode="auto">
            <a:xfrm>
              <a:off x="7196873"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0" name="Freeform 246"/>
            <p:cNvSpPr>
              <a:spLocks/>
            </p:cNvSpPr>
            <p:nvPr/>
          </p:nvSpPr>
          <p:spPr bwMode="auto">
            <a:xfrm>
              <a:off x="7196873" y="3421678"/>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5" y="21"/>
                    <a:pt x="0" y="32"/>
                    <a:pt x="0" y="42"/>
                  </a:cubicBezTo>
                  <a:cubicBezTo>
                    <a:pt x="0" y="55"/>
                    <a:pt x="5" y="65"/>
                    <a:pt x="13" y="72"/>
                  </a:cubicBezTo>
                  <a:cubicBezTo>
                    <a:pt x="21" y="82"/>
                    <a:pt x="32" y="86"/>
                    <a:pt x="42" y="86"/>
                  </a:cubicBezTo>
                  <a:cubicBezTo>
                    <a:pt x="55" y="86"/>
                    <a:pt x="64" y="82"/>
                    <a:pt x="72" y="72"/>
                  </a:cubicBezTo>
                  <a:cubicBezTo>
                    <a:pt x="82" y="65"/>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1" name="Freeform 247"/>
            <p:cNvSpPr>
              <a:spLocks/>
            </p:cNvSpPr>
            <p:nvPr/>
          </p:nvSpPr>
          <p:spPr bwMode="auto">
            <a:xfrm>
              <a:off x="7196873" y="355554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2" y="0"/>
                    <a:pt x="21" y="6"/>
                    <a:pt x="13" y="14"/>
                  </a:cubicBezTo>
                  <a:cubicBezTo>
                    <a:pt x="5" y="21"/>
                    <a:pt x="0" y="32"/>
                    <a:pt x="0" y="42"/>
                  </a:cubicBezTo>
                  <a:cubicBezTo>
                    <a:pt x="0" y="56"/>
                    <a:pt x="5" y="65"/>
                    <a:pt x="13" y="73"/>
                  </a:cubicBezTo>
                  <a:cubicBezTo>
                    <a:pt x="21" y="82"/>
                    <a:pt x="32" y="86"/>
                    <a:pt x="42" y="86"/>
                  </a:cubicBezTo>
                  <a:cubicBezTo>
                    <a:pt x="55" y="86"/>
                    <a:pt x="64" y="82"/>
                    <a:pt x="72" y="73"/>
                  </a:cubicBezTo>
                  <a:cubicBezTo>
                    <a:pt x="82" y="65"/>
                    <a:pt x="85" y="56"/>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2" name="Freeform 248"/>
            <p:cNvSpPr>
              <a:spLocks/>
            </p:cNvSpPr>
            <p:nvPr/>
          </p:nvSpPr>
          <p:spPr bwMode="auto">
            <a:xfrm>
              <a:off x="7196873"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3" name="Freeform 249"/>
            <p:cNvSpPr>
              <a:spLocks/>
            </p:cNvSpPr>
            <p:nvPr/>
          </p:nvSpPr>
          <p:spPr bwMode="auto">
            <a:xfrm>
              <a:off x="7196873"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4" name="Freeform 250"/>
            <p:cNvSpPr>
              <a:spLocks/>
            </p:cNvSpPr>
            <p:nvPr/>
          </p:nvSpPr>
          <p:spPr bwMode="auto">
            <a:xfrm>
              <a:off x="7196873"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5" name="Freeform 251"/>
            <p:cNvSpPr>
              <a:spLocks/>
            </p:cNvSpPr>
            <p:nvPr/>
          </p:nvSpPr>
          <p:spPr bwMode="auto">
            <a:xfrm>
              <a:off x="7196873" y="328581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5" y="21"/>
                    <a:pt x="0" y="32"/>
                    <a:pt x="0" y="42"/>
                  </a:cubicBezTo>
                  <a:cubicBezTo>
                    <a:pt x="0" y="55"/>
                    <a:pt x="5" y="64"/>
                    <a:pt x="13" y="72"/>
                  </a:cubicBezTo>
                  <a:cubicBezTo>
                    <a:pt x="21" y="82"/>
                    <a:pt x="32" y="85"/>
                    <a:pt x="42" y="85"/>
                  </a:cubicBezTo>
                  <a:cubicBezTo>
                    <a:pt x="55" y="85"/>
                    <a:pt x="64" y="82"/>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6" name="Freeform 252"/>
            <p:cNvSpPr>
              <a:spLocks/>
            </p:cNvSpPr>
            <p:nvPr/>
          </p:nvSpPr>
          <p:spPr bwMode="auto">
            <a:xfrm>
              <a:off x="7196873" y="395912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7" name="Freeform 253"/>
            <p:cNvSpPr>
              <a:spLocks/>
            </p:cNvSpPr>
            <p:nvPr/>
          </p:nvSpPr>
          <p:spPr bwMode="auto">
            <a:xfrm>
              <a:off x="7196873"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8" name="Freeform 254"/>
            <p:cNvSpPr>
              <a:spLocks/>
            </p:cNvSpPr>
            <p:nvPr/>
          </p:nvSpPr>
          <p:spPr bwMode="auto">
            <a:xfrm>
              <a:off x="7330736" y="2748368"/>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9" name="Freeform 255"/>
            <p:cNvSpPr>
              <a:spLocks/>
            </p:cNvSpPr>
            <p:nvPr/>
          </p:nvSpPr>
          <p:spPr bwMode="auto">
            <a:xfrm>
              <a:off x="7330736" y="2882231"/>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0" name="Freeform 256"/>
            <p:cNvSpPr>
              <a:spLocks/>
            </p:cNvSpPr>
            <p:nvPr/>
          </p:nvSpPr>
          <p:spPr bwMode="auto">
            <a:xfrm>
              <a:off x="7330736" y="3018092"/>
              <a:ext cx="89908"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1" name="Freeform 257"/>
            <p:cNvSpPr>
              <a:spLocks/>
            </p:cNvSpPr>
            <p:nvPr/>
          </p:nvSpPr>
          <p:spPr bwMode="auto">
            <a:xfrm>
              <a:off x="7330736" y="3555541"/>
              <a:ext cx="89908" cy="87910"/>
            </a:xfrm>
            <a:custGeom>
              <a:avLst/>
              <a:gdLst>
                <a:gd name="T0" fmla="*/ 72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2" y="0"/>
                  </a:cubicBezTo>
                  <a:cubicBezTo>
                    <a:pt x="32" y="0"/>
                    <a:pt x="21" y="6"/>
                    <a:pt x="14" y="14"/>
                  </a:cubicBezTo>
                  <a:cubicBezTo>
                    <a:pt x="6" y="21"/>
                    <a:pt x="0" y="32"/>
                    <a:pt x="0" y="42"/>
                  </a:cubicBezTo>
                  <a:cubicBezTo>
                    <a:pt x="0" y="56"/>
                    <a:pt x="6" y="65"/>
                    <a:pt x="14" y="73"/>
                  </a:cubicBezTo>
                  <a:cubicBezTo>
                    <a:pt x="21" y="82"/>
                    <a:pt x="32" y="86"/>
                    <a:pt x="42" y="86"/>
                  </a:cubicBezTo>
                  <a:cubicBezTo>
                    <a:pt x="55"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2" name="Freeform 258"/>
            <p:cNvSpPr>
              <a:spLocks/>
            </p:cNvSpPr>
            <p:nvPr/>
          </p:nvSpPr>
          <p:spPr bwMode="auto">
            <a:xfrm>
              <a:off x="7330736" y="3691402"/>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3" name="Freeform 259"/>
            <p:cNvSpPr>
              <a:spLocks/>
            </p:cNvSpPr>
            <p:nvPr/>
          </p:nvSpPr>
          <p:spPr bwMode="auto">
            <a:xfrm>
              <a:off x="7330736" y="3825265"/>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4" name="Freeform 260"/>
            <p:cNvSpPr>
              <a:spLocks/>
            </p:cNvSpPr>
            <p:nvPr/>
          </p:nvSpPr>
          <p:spPr bwMode="auto">
            <a:xfrm>
              <a:off x="7330736" y="3151955"/>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2"/>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5" name="Freeform 261"/>
            <p:cNvSpPr>
              <a:spLocks/>
            </p:cNvSpPr>
            <p:nvPr/>
          </p:nvSpPr>
          <p:spPr bwMode="auto">
            <a:xfrm>
              <a:off x="7330736" y="3285817"/>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5" y="0"/>
                    <a:pt x="42" y="0"/>
                  </a:cubicBezTo>
                  <a:cubicBezTo>
                    <a:pt x="32" y="0"/>
                    <a:pt x="21" y="6"/>
                    <a:pt x="14" y="13"/>
                  </a:cubicBezTo>
                  <a:cubicBezTo>
                    <a:pt x="6" y="21"/>
                    <a:pt x="0" y="32"/>
                    <a:pt x="0" y="42"/>
                  </a:cubicBezTo>
                  <a:cubicBezTo>
                    <a:pt x="0" y="55"/>
                    <a:pt x="6" y="64"/>
                    <a:pt x="14" y="72"/>
                  </a:cubicBezTo>
                  <a:cubicBezTo>
                    <a:pt x="21" y="82"/>
                    <a:pt x="32" y="85"/>
                    <a:pt x="42" y="85"/>
                  </a:cubicBezTo>
                  <a:cubicBezTo>
                    <a:pt x="55" y="85"/>
                    <a:pt x="65" y="82"/>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6" name="Freeform 262"/>
            <p:cNvSpPr>
              <a:spLocks/>
            </p:cNvSpPr>
            <p:nvPr/>
          </p:nvSpPr>
          <p:spPr bwMode="auto">
            <a:xfrm>
              <a:off x="7330736" y="3421678"/>
              <a:ext cx="89908" cy="87910"/>
            </a:xfrm>
            <a:custGeom>
              <a:avLst/>
              <a:gdLst>
                <a:gd name="T0" fmla="*/ 72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2" y="0"/>
                  </a:cubicBezTo>
                  <a:cubicBezTo>
                    <a:pt x="32" y="0"/>
                    <a:pt x="21" y="6"/>
                    <a:pt x="14" y="13"/>
                  </a:cubicBezTo>
                  <a:cubicBezTo>
                    <a:pt x="6" y="21"/>
                    <a:pt x="0" y="32"/>
                    <a:pt x="0" y="42"/>
                  </a:cubicBezTo>
                  <a:cubicBezTo>
                    <a:pt x="0" y="55"/>
                    <a:pt x="6" y="65"/>
                    <a:pt x="14" y="72"/>
                  </a:cubicBezTo>
                  <a:cubicBezTo>
                    <a:pt x="21" y="82"/>
                    <a:pt x="32" y="86"/>
                    <a:pt x="42" y="86"/>
                  </a:cubicBezTo>
                  <a:cubicBezTo>
                    <a:pt x="55" y="86"/>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7" name="Freeform 263"/>
            <p:cNvSpPr>
              <a:spLocks/>
            </p:cNvSpPr>
            <p:nvPr/>
          </p:nvSpPr>
          <p:spPr bwMode="auto">
            <a:xfrm>
              <a:off x="6523563"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8" name="Freeform 264"/>
            <p:cNvSpPr>
              <a:spLocks/>
            </p:cNvSpPr>
            <p:nvPr/>
          </p:nvSpPr>
          <p:spPr bwMode="auto">
            <a:xfrm>
              <a:off x="7466597" y="2344781"/>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4" y="14"/>
                  </a:cubicBezTo>
                  <a:cubicBezTo>
                    <a:pt x="6" y="21"/>
                    <a:pt x="0" y="32"/>
                    <a:pt x="0" y="42"/>
                  </a:cubicBezTo>
                  <a:cubicBezTo>
                    <a:pt x="0" y="56"/>
                    <a:pt x="6" y="65"/>
                    <a:pt x="14" y="73"/>
                  </a:cubicBezTo>
                  <a:cubicBezTo>
                    <a:pt x="21" y="82"/>
                    <a:pt x="32" y="86"/>
                    <a:pt x="42" y="86"/>
                  </a:cubicBezTo>
                  <a:cubicBezTo>
                    <a:pt x="56"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9" name="Freeform 265"/>
            <p:cNvSpPr>
              <a:spLocks/>
            </p:cNvSpPr>
            <p:nvPr/>
          </p:nvSpPr>
          <p:spPr bwMode="auto">
            <a:xfrm>
              <a:off x="7466597" y="2478644"/>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0" name="Freeform 266"/>
            <p:cNvSpPr>
              <a:spLocks/>
            </p:cNvSpPr>
            <p:nvPr/>
          </p:nvSpPr>
          <p:spPr bwMode="auto">
            <a:xfrm>
              <a:off x="7466597" y="2614505"/>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1" name="Freeform 267"/>
            <p:cNvSpPr>
              <a:spLocks/>
            </p:cNvSpPr>
            <p:nvPr/>
          </p:nvSpPr>
          <p:spPr bwMode="auto">
            <a:xfrm>
              <a:off x="7466597" y="274836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2" name="Freeform 268"/>
            <p:cNvSpPr>
              <a:spLocks/>
            </p:cNvSpPr>
            <p:nvPr/>
          </p:nvSpPr>
          <p:spPr bwMode="auto">
            <a:xfrm>
              <a:off x="7466597" y="3285817"/>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6" y="0"/>
                    <a:pt x="42" y="0"/>
                  </a:cubicBezTo>
                  <a:cubicBezTo>
                    <a:pt x="32" y="0"/>
                    <a:pt x="21" y="6"/>
                    <a:pt x="14" y="13"/>
                  </a:cubicBezTo>
                  <a:cubicBezTo>
                    <a:pt x="6" y="21"/>
                    <a:pt x="0" y="32"/>
                    <a:pt x="0" y="42"/>
                  </a:cubicBezTo>
                  <a:cubicBezTo>
                    <a:pt x="0" y="55"/>
                    <a:pt x="6" y="64"/>
                    <a:pt x="14" y="72"/>
                  </a:cubicBezTo>
                  <a:cubicBezTo>
                    <a:pt x="21" y="82"/>
                    <a:pt x="32" y="85"/>
                    <a:pt x="42" y="85"/>
                  </a:cubicBezTo>
                  <a:cubicBezTo>
                    <a:pt x="56" y="85"/>
                    <a:pt x="65" y="82"/>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3" name="Freeform 269"/>
            <p:cNvSpPr>
              <a:spLocks/>
            </p:cNvSpPr>
            <p:nvPr/>
          </p:nvSpPr>
          <p:spPr bwMode="auto">
            <a:xfrm>
              <a:off x="7466597" y="3421678"/>
              <a:ext cx="87910" cy="87910"/>
            </a:xfrm>
            <a:custGeom>
              <a:avLst/>
              <a:gdLst>
                <a:gd name="T0" fmla="*/ 73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6" y="0"/>
                    <a:pt x="42" y="0"/>
                  </a:cubicBezTo>
                  <a:cubicBezTo>
                    <a:pt x="32" y="0"/>
                    <a:pt x="21" y="6"/>
                    <a:pt x="14" y="13"/>
                  </a:cubicBezTo>
                  <a:cubicBezTo>
                    <a:pt x="6" y="21"/>
                    <a:pt x="0" y="32"/>
                    <a:pt x="0" y="42"/>
                  </a:cubicBezTo>
                  <a:cubicBezTo>
                    <a:pt x="0" y="55"/>
                    <a:pt x="6" y="65"/>
                    <a:pt x="14" y="72"/>
                  </a:cubicBezTo>
                  <a:cubicBezTo>
                    <a:pt x="21" y="82"/>
                    <a:pt x="32" y="86"/>
                    <a:pt x="42" y="86"/>
                  </a:cubicBezTo>
                  <a:cubicBezTo>
                    <a:pt x="56" y="86"/>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4" name="Freeform 270"/>
            <p:cNvSpPr>
              <a:spLocks/>
            </p:cNvSpPr>
            <p:nvPr/>
          </p:nvSpPr>
          <p:spPr bwMode="auto">
            <a:xfrm>
              <a:off x="7466597" y="3555541"/>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4" y="14"/>
                  </a:cubicBezTo>
                  <a:cubicBezTo>
                    <a:pt x="6" y="21"/>
                    <a:pt x="0" y="32"/>
                    <a:pt x="0" y="42"/>
                  </a:cubicBezTo>
                  <a:cubicBezTo>
                    <a:pt x="0" y="56"/>
                    <a:pt x="6" y="65"/>
                    <a:pt x="14" y="73"/>
                  </a:cubicBezTo>
                  <a:cubicBezTo>
                    <a:pt x="21" y="82"/>
                    <a:pt x="32" y="86"/>
                    <a:pt x="42" y="86"/>
                  </a:cubicBezTo>
                  <a:cubicBezTo>
                    <a:pt x="56"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5" name="Freeform 271"/>
            <p:cNvSpPr>
              <a:spLocks/>
            </p:cNvSpPr>
            <p:nvPr/>
          </p:nvSpPr>
          <p:spPr bwMode="auto">
            <a:xfrm>
              <a:off x="7466597" y="3691402"/>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6" name="Freeform 272"/>
            <p:cNvSpPr>
              <a:spLocks/>
            </p:cNvSpPr>
            <p:nvPr/>
          </p:nvSpPr>
          <p:spPr bwMode="auto">
            <a:xfrm>
              <a:off x="7466597" y="382526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7" name="Freeform 273"/>
            <p:cNvSpPr>
              <a:spLocks/>
            </p:cNvSpPr>
            <p:nvPr/>
          </p:nvSpPr>
          <p:spPr bwMode="auto">
            <a:xfrm>
              <a:off x="7466597" y="395912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8" name="Freeform 274"/>
            <p:cNvSpPr>
              <a:spLocks/>
            </p:cNvSpPr>
            <p:nvPr/>
          </p:nvSpPr>
          <p:spPr bwMode="auto">
            <a:xfrm>
              <a:off x="8006045" y="2075057"/>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5"/>
                    <a:pt x="43"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9" name="Freeform 275"/>
            <p:cNvSpPr>
              <a:spLocks/>
            </p:cNvSpPr>
            <p:nvPr/>
          </p:nvSpPr>
          <p:spPr bwMode="auto">
            <a:xfrm>
              <a:off x="7602458" y="2344781"/>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0" name="Freeform 276"/>
            <p:cNvSpPr>
              <a:spLocks/>
            </p:cNvSpPr>
            <p:nvPr/>
          </p:nvSpPr>
          <p:spPr bwMode="auto">
            <a:xfrm>
              <a:off x="7602458"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1" name="Freeform 277"/>
            <p:cNvSpPr>
              <a:spLocks/>
            </p:cNvSpPr>
            <p:nvPr/>
          </p:nvSpPr>
          <p:spPr bwMode="auto">
            <a:xfrm>
              <a:off x="7602458"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2" name="Freeform 278"/>
            <p:cNvSpPr>
              <a:spLocks/>
            </p:cNvSpPr>
            <p:nvPr/>
          </p:nvSpPr>
          <p:spPr bwMode="auto">
            <a:xfrm>
              <a:off x="7602458"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3" name="Freeform 279"/>
            <p:cNvSpPr>
              <a:spLocks/>
            </p:cNvSpPr>
            <p:nvPr/>
          </p:nvSpPr>
          <p:spPr bwMode="auto">
            <a:xfrm>
              <a:off x="7602458" y="328581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4" name="Freeform 280"/>
            <p:cNvSpPr>
              <a:spLocks/>
            </p:cNvSpPr>
            <p:nvPr/>
          </p:nvSpPr>
          <p:spPr bwMode="auto">
            <a:xfrm>
              <a:off x="7602458" y="3421678"/>
              <a:ext cx="85912"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5" name="Freeform 281"/>
            <p:cNvSpPr>
              <a:spLocks/>
            </p:cNvSpPr>
            <p:nvPr/>
          </p:nvSpPr>
          <p:spPr bwMode="auto">
            <a:xfrm>
              <a:off x="7602458" y="3555541"/>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6" name="Freeform 282"/>
            <p:cNvSpPr>
              <a:spLocks/>
            </p:cNvSpPr>
            <p:nvPr/>
          </p:nvSpPr>
          <p:spPr bwMode="auto">
            <a:xfrm>
              <a:off x="7602458" y="369140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7" name="Freeform 283"/>
            <p:cNvSpPr>
              <a:spLocks/>
            </p:cNvSpPr>
            <p:nvPr/>
          </p:nvSpPr>
          <p:spPr bwMode="auto">
            <a:xfrm>
              <a:off x="7602458" y="382526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8" name="Freeform 284"/>
            <p:cNvSpPr>
              <a:spLocks/>
            </p:cNvSpPr>
            <p:nvPr/>
          </p:nvSpPr>
          <p:spPr bwMode="auto">
            <a:xfrm>
              <a:off x="7602458" y="395912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9" name="Freeform 285"/>
            <p:cNvSpPr>
              <a:spLocks/>
            </p:cNvSpPr>
            <p:nvPr/>
          </p:nvSpPr>
          <p:spPr bwMode="auto">
            <a:xfrm>
              <a:off x="7602458" y="409498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0" name="Freeform 286"/>
            <p:cNvSpPr>
              <a:spLocks/>
            </p:cNvSpPr>
            <p:nvPr/>
          </p:nvSpPr>
          <p:spPr bwMode="auto">
            <a:xfrm>
              <a:off x="8139908" y="1805333"/>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1" name="Freeform 287"/>
            <p:cNvSpPr>
              <a:spLocks/>
            </p:cNvSpPr>
            <p:nvPr/>
          </p:nvSpPr>
          <p:spPr bwMode="auto">
            <a:xfrm>
              <a:off x="8139908" y="1941194"/>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2" name="Freeform 288"/>
            <p:cNvSpPr>
              <a:spLocks/>
            </p:cNvSpPr>
            <p:nvPr/>
          </p:nvSpPr>
          <p:spPr bwMode="auto">
            <a:xfrm>
              <a:off x="8139908" y="207505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5"/>
                    <a:pt x="43"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3" name="Freeform 289"/>
            <p:cNvSpPr>
              <a:spLocks/>
            </p:cNvSpPr>
            <p:nvPr/>
          </p:nvSpPr>
          <p:spPr bwMode="auto">
            <a:xfrm>
              <a:off x="7736321"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4" name="Freeform 290"/>
            <p:cNvSpPr>
              <a:spLocks/>
            </p:cNvSpPr>
            <p:nvPr/>
          </p:nvSpPr>
          <p:spPr bwMode="auto">
            <a:xfrm>
              <a:off x="7736321"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5" name="Freeform 291"/>
            <p:cNvSpPr>
              <a:spLocks/>
            </p:cNvSpPr>
            <p:nvPr/>
          </p:nvSpPr>
          <p:spPr bwMode="auto">
            <a:xfrm>
              <a:off x="7736321"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6" name="Freeform 292"/>
            <p:cNvSpPr>
              <a:spLocks/>
            </p:cNvSpPr>
            <p:nvPr/>
          </p:nvSpPr>
          <p:spPr bwMode="auto">
            <a:xfrm>
              <a:off x="7736321"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7" name="Freeform 293"/>
            <p:cNvSpPr>
              <a:spLocks/>
            </p:cNvSpPr>
            <p:nvPr/>
          </p:nvSpPr>
          <p:spPr bwMode="auto">
            <a:xfrm>
              <a:off x="7736321" y="328581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4"/>
                    <a:pt x="13" y="72"/>
                  </a:cubicBezTo>
                  <a:cubicBezTo>
                    <a:pt x="21" y="82"/>
                    <a:pt x="31"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8" name="Freeform 294"/>
            <p:cNvSpPr>
              <a:spLocks/>
            </p:cNvSpPr>
            <p:nvPr/>
          </p:nvSpPr>
          <p:spPr bwMode="auto">
            <a:xfrm>
              <a:off x="7736321" y="3421678"/>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9" name="Freeform 295"/>
            <p:cNvSpPr>
              <a:spLocks/>
            </p:cNvSpPr>
            <p:nvPr/>
          </p:nvSpPr>
          <p:spPr bwMode="auto">
            <a:xfrm>
              <a:off x="7736321" y="355554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0" name="Freeform 296"/>
            <p:cNvSpPr>
              <a:spLocks/>
            </p:cNvSpPr>
            <p:nvPr/>
          </p:nvSpPr>
          <p:spPr bwMode="auto">
            <a:xfrm>
              <a:off x="7736321"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1" name="Freeform 297"/>
            <p:cNvSpPr>
              <a:spLocks/>
            </p:cNvSpPr>
            <p:nvPr/>
          </p:nvSpPr>
          <p:spPr bwMode="auto">
            <a:xfrm>
              <a:off x="7736321"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2" name="Freeform 298"/>
            <p:cNvSpPr>
              <a:spLocks/>
            </p:cNvSpPr>
            <p:nvPr/>
          </p:nvSpPr>
          <p:spPr bwMode="auto">
            <a:xfrm>
              <a:off x="7736321" y="395912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3" name="Freeform 299"/>
            <p:cNvSpPr>
              <a:spLocks/>
            </p:cNvSpPr>
            <p:nvPr/>
          </p:nvSpPr>
          <p:spPr bwMode="auto">
            <a:xfrm>
              <a:off x="8273771" y="1941194"/>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4" name="Freeform 300"/>
            <p:cNvSpPr>
              <a:spLocks/>
            </p:cNvSpPr>
            <p:nvPr/>
          </p:nvSpPr>
          <p:spPr bwMode="auto">
            <a:xfrm>
              <a:off x="8273771" y="207505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5"/>
                    <a:pt x="43"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5" name="Freeform 301"/>
            <p:cNvSpPr>
              <a:spLocks/>
            </p:cNvSpPr>
            <p:nvPr/>
          </p:nvSpPr>
          <p:spPr bwMode="auto">
            <a:xfrm>
              <a:off x="7870184"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6" name="Freeform 302"/>
            <p:cNvSpPr>
              <a:spLocks/>
            </p:cNvSpPr>
            <p:nvPr/>
          </p:nvSpPr>
          <p:spPr bwMode="auto">
            <a:xfrm>
              <a:off x="7870184"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7" name="Freeform 303"/>
            <p:cNvSpPr>
              <a:spLocks/>
            </p:cNvSpPr>
            <p:nvPr/>
          </p:nvSpPr>
          <p:spPr bwMode="auto">
            <a:xfrm>
              <a:off x="7870184"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8" name="Freeform 304"/>
            <p:cNvSpPr>
              <a:spLocks/>
            </p:cNvSpPr>
            <p:nvPr/>
          </p:nvSpPr>
          <p:spPr bwMode="auto">
            <a:xfrm>
              <a:off x="7870184"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9" name="Freeform 305"/>
            <p:cNvSpPr>
              <a:spLocks/>
            </p:cNvSpPr>
            <p:nvPr/>
          </p:nvSpPr>
          <p:spPr bwMode="auto">
            <a:xfrm>
              <a:off x="7870184" y="328581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4"/>
                    <a:pt x="13" y="72"/>
                  </a:cubicBezTo>
                  <a:cubicBezTo>
                    <a:pt x="21" y="82"/>
                    <a:pt x="30" y="85"/>
                    <a:pt x="43"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0" name="Freeform 306"/>
            <p:cNvSpPr>
              <a:spLocks/>
            </p:cNvSpPr>
            <p:nvPr/>
          </p:nvSpPr>
          <p:spPr bwMode="auto">
            <a:xfrm>
              <a:off x="7870184" y="3421678"/>
              <a:ext cx="87910"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1" name="Freeform 307"/>
            <p:cNvSpPr>
              <a:spLocks/>
            </p:cNvSpPr>
            <p:nvPr/>
          </p:nvSpPr>
          <p:spPr bwMode="auto">
            <a:xfrm>
              <a:off x="7870184" y="355554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2" name="Freeform 308"/>
            <p:cNvSpPr>
              <a:spLocks/>
            </p:cNvSpPr>
            <p:nvPr/>
          </p:nvSpPr>
          <p:spPr bwMode="auto">
            <a:xfrm>
              <a:off x="7870184" y="3691402"/>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3" name="Freeform 309"/>
            <p:cNvSpPr>
              <a:spLocks/>
            </p:cNvSpPr>
            <p:nvPr/>
          </p:nvSpPr>
          <p:spPr bwMode="auto">
            <a:xfrm>
              <a:off x="7870184" y="382526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4" name="Freeform 310"/>
            <p:cNvSpPr>
              <a:spLocks/>
            </p:cNvSpPr>
            <p:nvPr/>
          </p:nvSpPr>
          <p:spPr bwMode="auto">
            <a:xfrm>
              <a:off x="8139908" y="4094989"/>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5" name="Freeform 311"/>
            <p:cNvSpPr>
              <a:spLocks/>
            </p:cNvSpPr>
            <p:nvPr/>
          </p:nvSpPr>
          <p:spPr bwMode="auto">
            <a:xfrm>
              <a:off x="8139908" y="4228852"/>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6" name="Freeform 312"/>
            <p:cNvSpPr>
              <a:spLocks/>
            </p:cNvSpPr>
            <p:nvPr/>
          </p:nvSpPr>
          <p:spPr bwMode="auto">
            <a:xfrm>
              <a:off x="8006045" y="2344781"/>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7" name="Freeform 313"/>
            <p:cNvSpPr>
              <a:spLocks/>
            </p:cNvSpPr>
            <p:nvPr/>
          </p:nvSpPr>
          <p:spPr bwMode="auto">
            <a:xfrm>
              <a:off x="8006045" y="2478644"/>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8" name="Freeform 314"/>
            <p:cNvSpPr>
              <a:spLocks/>
            </p:cNvSpPr>
            <p:nvPr/>
          </p:nvSpPr>
          <p:spPr bwMode="auto">
            <a:xfrm>
              <a:off x="8006045" y="2614505"/>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9" name="Freeform 315"/>
            <p:cNvSpPr>
              <a:spLocks/>
            </p:cNvSpPr>
            <p:nvPr/>
          </p:nvSpPr>
          <p:spPr bwMode="auto">
            <a:xfrm>
              <a:off x="8006045" y="2748368"/>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0" name="Freeform 316"/>
            <p:cNvSpPr>
              <a:spLocks/>
            </p:cNvSpPr>
            <p:nvPr/>
          </p:nvSpPr>
          <p:spPr bwMode="auto">
            <a:xfrm>
              <a:off x="8006045" y="3285817"/>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4"/>
                    <a:pt x="13" y="72"/>
                  </a:cubicBezTo>
                  <a:cubicBezTo>
                    <a:pt x="21" y="82"/>
                    <a:pt x="30" y="85"/>
                    <a:pt x="43"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1" name="Freeform 317"/>
            <p:cNvSpPr>
              <a:spLocks/>
            </p:cNvSpPr>
            <p:nvPr/>
          </p:nvSpPr>
          <p:spPr bwMode="auto">
            <a:xfrm>
              <a:off x="8006045" y="3421678"/>
              <a:ext cx="85912"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2" name="Freeform 318"/>
            <p:cNvSpPr>
              <a:spLocks/>
            </p:cNvSpPr>
            <p:nvPr/>
          </p:nvSpPr>
          <p:spPr bwMode="auto">
            <a:xfrm>
              <a:off x="8006045" y="3555541"/>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3" name="Freeform 319"/>
            <p:cNvSpPr>
              <a:spLocks/>
            </p:cNvSpPr>
            <p:nvPr/>
          </p:nvSpPr>
          <p:spPr bwMode="auto">
            <a:xfrm>
              <a:off x="8006045" y="3691402"/>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4" name="Freeform 320"/>
            <p:cNvSpPr>
              <a:spLocks/>
            </p:cNvSpPr>
            <p:nvPr/>
          </p:nvSpPr>
          <p:spPr bwMode="auto">
            <a:xfrm>
              <a:off x="8006045" y="3825265"/>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5" name="Freeform 321"/>
            <p:cNvSpPr>
              <a:spLocks/>
            </p:cNvSpPr>
            <p:nvPr/>
          </p:nvSpPr>
          <p:spPr bwMode="auto">
            <a:xfrm>
              <a:off x="8273771" y="4094989"/>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6" name="Freeform 322"/>
            <p:cNvSpPr>
              <a:spLocks/>
            </p:cNvSpPr>
            <p:nvPr/>
          </p:nvSpPr>
          <p:spPr bwMode="auto">
            <a:xfrm>
              <a:off x="8273771" y="4228852"/>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7" name="Freeform 323"/>
            <p:cNvSpPr>
              <a:spLocks/>
            </p:cNvSpPr>
            <p:nvPr/>
          </p:nvSpPr>
          <p:spPr bwMode="auto">
            <a:xfrm>
              <a:off x="8139908"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8" name="Freeform 324"/>
            <p:cNvSpPr>
              <a:spLocks/>
            </p:cNvSpPr>
            <p:nvPr/>
          </p:nvSpPr>
          <p:spPr bwMode="auto">
            <a:xfrm>
              <a:off x="8139908"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9" name="Freeform 325"/>
            <p:cNvSpPr>
              <a:spLocks/>
            </p:cNvSpPr>
            <p:nvPr/>
          </p:nvSpPr>
          <p:spPr bwMode="auto">
            <a:xfrm>
              <a:off x="8139908"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0" name="Freeform 326"/>
            <p:cNvSpPr>
              <a:spLocks/>
            </p:cNvSpPr>
            <p:nvPr/>
          </p:nvSpPr>
          <p:spPr bwMode="auto">
            <a:xfrm>
              <a:off x="8139908"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1" name="Freeform 327"/>
            <p:cNvSpPr>
              <a:spLocks/>
            </p:cNvSpPr>
            <p:nvPr/>
          </p:nvSpPr>
          <p:spPr bwMode="auto">
            <a:xfrm>
              <a:off x="8139908" y="328581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4"/>
                    <a:pt x="13" y="72"/>
                  </a:cubicBezTo>
                  <a:cubicBezTo>
                    <a:pt x="21" y="82"/>
                    <a:pt x="30" y="85"/>
                    <a:pt x="43"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2" name="Freeform 328"/>
            <p:cNvSpPr>
              <a:spLocks/>
            </p:cNvSpPr>
            <p:nvPr/>
          </p:nvSpPr>
          <p:spPr bwMode="auto">
            <a:xfrm>
              <a:off x="8139908" y="3421678"/>
              <a:ext cx="87910"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3" name="Freeform 329"/>
            <p:cNvSpPr>
              <a:spLocks/>
            </p:cNvSpPr>
            <p:nvPr/>
          </p:nvSpPr>
          <p:spPr bwMode="auto">
            <a:xfrm>
              <a:off x="8139908" y="355554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4" name="Freeform 330"/>
            <p:cNvSpPr>
              <a:spLocks/>
            </p:cNvSpPr>
            <p:nvPr/>
          </p:nvSpPr>
          <p:spPr bwMode="auto">
            <a:xfrm>
              <a:off x="8139908" y="3691402"/>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5" name="Freeform 331"/>
            <p:cNvSpPr>
              <a:spLocks/>
            </p:cNvSpPr>
            <p:nvPr/>
          </p:nvSpPr>
          <p:spPr bwMode="auto">
            <a:xfrm>
              <a:off x="8139908" y="382526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6" name="Freeform 332"/>
            <p:cNvSpPr>
              <a:spLocks/>
            </p:cNvSpPr>
            <p:nvPr/>
          </p:nvSpPr>
          <p:spPr bwMode="auto">
            <a:xfrm>
              <a:off x="8139908" y="395912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7" name="Freeform 333"/>
            <p:cNvSpPr>
              <a:spLocks/>
            </p:cNvSpPr>
            <p:nvPr/>
          </p:nvSpPr>
          <p:spPr bwMode="auto">
            <a:xfrm>
              <a:off x="8273771"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8" name="Freeform 334"/>
            <p:cNvSpPr>
              <a:spLocks/>
            </p:cNvSpPr>
            <p:nvPr/>
          </p:nvSpPr>
          <p:spPr bwMode="auto">
            <a:xfrm>
              <a:off x="8273771"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9" name="Freeform 335"/>
            <p:cNvSpPr>
              <a:spLocks/>
            </p:cNvSpPr>
            <p:nvPr/>
          </p:nvSpPr>
          <p:spPr bwMode="auto">
            <a:xfrm>
              <a:off x="8273771"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0" name="Freeform 336"/>
            <p:cNvSpPr>
              <a:spLocks/>
            </p:cNvSpPr>
            <p:nvPr/>
          </p:nvSpPr>
          <p:spPr bwMode="auto">
            <a:xfrm>
              <a:off x="8273771"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1" name="Freeform 337"/>
            <p:cNvSpPr>
              <a:spLocks/>
            </p:cNvSpPr>
            <p:nvPr/>
          </p:nvSpPr>
          <p:spPr bwMode="auto">
            <a:xfrm>
              <a:off x="8273771" y="328581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4"/>
                    <a:pt x="13" y="72"/>
                  </a:cubicBezTo>
                  <a:cubicBezTo>
                    <a:pt x="21" y="82"/>
                    <a:pt x="30" y="85"/>
                    <a:pt x="43"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2" name="Freeform 338"/>
            <p:cNvSpPr>
              <a:spLocks/>
            </p:cNvSpPr>
            <p:nvPr/>
          </p:nvSpPr>
          <p:spPr bwMode="auto">
            <a:xfrm>
              <a:off x="8273771" y="3421678"/>
              <a:ext cx="87910"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3" name="Freeform 339"/>
            <p:cNvSpPr>
              <a:spLocks/>
            </p:cNvSpPr>
            <p:nvPr/>
          </p:nvSpPr>
          <p:spPr bwMode="auto">
            <a:xfrm>
              <a:off x="8273771" y="355554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4" name="Freeform 340"/>
            <p:cNvSpPr>
              <a:spLocks/>
            </p:cNvSpPr>
            <p:nvPr/>
          </p:nvSpPr>
          <p:spPr bwMode="auto">
            <a:xfrm>
              <a:off x="8273771" y="3691402"/>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5" name="Freeform 341"/>
            <p:cNvSpPr>
              <a:spLocks/>
            </p:cNvSpPr>
            <p:nvPr/>
          </p:nvSpPr>
          <p:spPr bwMode="auto">
            <a:xfrm>
              <a:off x="8273771" y="382526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6" name="Freeform 342"/>
            <p:cNvSpPr>
              <a:spLocks/>
            </p:cNvSpPr>
            <p:nvPr/>
          </p:nvSpPr>
          <p:spPr bwMode="auto">
            <a:xfrm>
              <a:off x="8409632" y="4498576"/>
              <a:ext cx="85912" cy="85912"/>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2"/>
                    <a:pt x="0" y="42"/>
                  </a:cubicBezTo>
                  <a:cubicBezTo>
                    <a:pt x="0" y="54"/>
                    <a:pt x="4" y="64"/>
                    <a:pt x="13" y="72"/>
                  </a:cubicBezTo>
                  <a:cubicBezTo>
                    <a:pt x="21" y="81"/>
                    <a:pt x="30" y="85"/>
                    <a:pt x="44"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7" name="Freeform 343"/>
            <p:cNvSpPr>
              <a:spLocks/>
            </p:cNvSpPr>
            <p:nvPr/>
          </p:nvSpPr>
          <p:spPr bwMode="auto">
            <a:xfrm>
              <a:off x="8273771" y="4498576"/>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8" name="Freeform 344"/>
            <p:cNvSpPr>
              <a:spLocks/>
            </p:cNvSpPr>
            <p:nvPr/>
          </p:nvSpPr>
          <p:spPr bwMode="auto">
            <a:xfrm>
              <a:off x="8543495" y="4498576"/>
              <a:ext cx="87910" cy="85912"/>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2"/>
                    <a:pt x="0" y="42"/>
                  </a:cubicBezTo>
                  <a:cubicBezTo>
                    <a:pt x="0" y="54"/>
                    <a:pt x="4" y="64"/>
                    <a:pt x="13" y="72"/>
                  </a:cubicBezTo>
                  <a:cubicBezTo>
                    <a:pt x="21" y="81"/>
                    <a:pt x="31" y="85"/>
                    <a:pt x="44" y="85"/>
                  </a:cubicBezTo>
                  <a:cubicBezTo>
                    <a:pt x="55" y="85"/>
                    <a:pt x="65" y="81"/>
                    <a:pt x="72" y="72"/>
                  </a:cubicBezTo>
                  <a:cubicBezTo>
                    <a:pt x="82" y="64"/>
                    <a:pt x="86" y="54"/>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9" name="Freeform 345"/>
            <p:cNvSpPr>
              <a:spLocks/>
            </p:cNvSpPr>
            <p:nvPr/>
          </p:nvSpPr>
          <p:spPr bwMode="auto">
            <a:xfrm>
              <a:off x="8409632" y="4632439"/>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2"/>
                    <a:pt x="0" y="42"/>
                  </a:cubicBezTo>
                  <a:cubicBezTo>
                    <a:pt x="0" y="54"/>
                    <a:pt x="4" y="64"/>
                    <a:pt x="13" y="72"/>
                  </a:cubicBezTo>
                  <a:cubicBezTo>
                    <a:pt x="21" y="82"/>
                    <a:pt x="30" y="85"/>
                    <a:pt x="44"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0" name="Freeform 346"/>
            <p:cNvSpPr>
              <a:spLocks/>
            </p:cNvSpPr>
            <p:nvPr/>
          </p:nvSpPr>
          <p:spPr bwMode="auto">
            <a:xfrm>
              <a:off x="8409632" y="2208920"/>
              <a:ext cx="85912" cy="87910"/>
            </a:xfrm>
            <a:custGeom>
              <a:avLst/>
              <a:gdLst>
                <a:gd name="T0" fmla="*/ 72 w 85"/>
                <a:gd name="T1" fmla="*/ 14 h 86"/>
                <a:gd name="T2" fmla="*/ 44 w 85"/>
                <a:gd name="T3" fmla="*/ 0 h 86"/>
                <a:gd name="T4" fmla="*/ 13 w 85"/>
                <a:gd name="T5" fmla="*/ 14 h 86"/>
                <a:gd name="T6" fmla="*/ 0 w 85"/>
                <a:gd name="T7" fmla="*/ 42 h 86"/>
                <a:gd name="T8" fmla="*/ 13 w 85"/>
                <a:gd name="T9" fmla="*/ 73 h 86"/>
                <a:gd name="T10" fmla="*/ 44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4" y="0"/>
                  </a:cubicBezTo>
                  <a:cubicBezTo>
                    <a:pt x="30" y="0"/>
                    <a:pt x="21" y="6"/>
                    <a:pt x="13" y="14"/>
                  </a:cubicBezTo>
                  <a:cubicBezTo>
                    <a:pt x="4" y="21"/>
                    <a:pt x="0" y="32"/>
                    <a:pt x="0" y="42"/>
                  </a:cubicBezTo>
                  <a:cubicBezTo>
                    <a:pt x="0" y="55"/>
                    <a:pt x="4" y="65"/>
                    <a:pt x="13" y="73"/>
                  </a:cubicBezTo>
                  <a:cubicBezTo>
                    <a:pt x="21" y="82"/>
                    <a:pt x="30" y="86"/>
                    <a:pt x="44"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1" name="Freeform 347"/>
            <p:cNvSpPr>
              <a:spLocks/>
            </p:cNvSpPr>
            <p:nvPr/>
          </p:nvSpPr>
          <p:spPr bwMode="auto">
            <a:xfrm>
              <a:off x="8409632" y="2344781"/>
              <a:ext cx="85912" cy="87910"/>
            </a:xfrm>
            <a:custGeom>
              <a:avLst/>
              <a:gdLst>
                <a:gd name="T0" fmla="*/ 72 w 85"/>
                <a:gd name="T1" fmla="*/ 14 h 86"/>
                <a:gd name="T2" fmla="*/ 44 w 85"/>
                <a:gd name="T3" fmla="*/ 0 h 86"/>
                <a:gd name="T4" fmla="*/ 13 w 85"/>
                <a:gd name="T5" fmla="*/ 14 h 86"/>
                <a:gd name="T6" fmla="*/ 0 w 85"/>
                <a:gd name="T7" fmla="*/ 42 h 86"/>
                <a:gd name="T8" fmla="*/ 13 w 85"/>
                <a:gd name="T9" fmla="*/ 73 h 86"/>
                <a:gd name="T10" fmla="*/ 44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4" y="0"/>
                  </a:cubicBezTo>
                  <a:cubicBezTo>
                    <a:pt x="30" y="0"/>
                    <a:pt x="21" y="6"/>
                    <a:pt x="13" y="14"/>
                  </a:cubicBezTo>
                  <a:cubicBezTo>
                    <a:pt x="4" y="21"/>
                    <a:pt x="0" y="32"/>
                    <a:pt x="0" y="42"/>
                  </a:cubicBezTo>
                  <a:cubicBezTo>
                    <a:pt x="0" y="56"/>
                    <a:pt x="4" y="65"/>
                    <a:pt x="13" y="73"/>
                  </a:cubicBezTo>
                  <a:cubicBezTo>
                    <a:pt x="21" y="82"/>
                    <a:pt x="30" y="86"/>
                    <a:pt x="44"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2" name="Freeform 348"/>
            <p:cNvSpPr>
              <a:spLocks/>
            </p:cNvSpPr>
            <p:nvPr/>
          </p:nvSpPr>
          <p:spPr bwMode="auto">
            <a:xfrm>
              <a:off x="8409632" y="2478644"/>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3" name="Freeform 349"/>
            <p:cNvSpPr>
              <a:spLocks/>
            </p:cNvSpPr>
            <p:nvPr/>
          </p:nvSpPr>
          <p:spPr bwMode="auto">
            <a:xfrm>
              <a:off x="8409632" y="2614505"/>
              <a:ext cx="85912" cy="85912"/>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4" name="Freeform 350"/>
            <p:cNvSpPr>
              <a:spLocks/>
            </p:cNvSpPr>
            <p:nvPr/>
          </p:nvSpPr>
          <p:spPr bwMode="auto">
            <a:xfrm>
              <a:off x="8409632" y="2748368"/>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5" name="Freeform 351"/>
            <p:cNvSpPr>
              <a:spLocks/>
            </p:cNvSpPr>
            <p:nvPr/>
          </p:nvSpPr>
          <p:spPr bwMode="auto">
            <a:xfrm>
              <a:off x="8409632" y="3285817"/>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4" y="0"/>
                  </a:cubicBezTo>
                  <a:cubicBezTo>
                    <a:pt x="30" y="0"/>
                    <a:pt x="21" y="6"/>
                    <a:pt x="13" y="13"/>
                  </a:cubicBezTo>
                  <a:cubicBezTo>
                    <a:pt x="4" y="21"/>
                    <a:pt x="0" y="32"/>
                    <a:pt x="0" y="42"/>
                  </a:cubicBezTo>
                  <a:cubicBezTo>
                    <a:pt x="0" y="55"/>
                    <a:pt x="4" y="64"/>
                    <a:pt x="13" y="72"/>
                  </a:cubicBezTo>
                  <a:cubicBezTo>
                    <a:pt x="21" y="82"/>
                    <a:pt x="30" y="85"/>
                    <a:pt x="44"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6" name="Freeform 352"/>
            <p:cNvSpPr>
              <a:spLocks/>
            </p:cNvSpPr>
            <p:nvPr/>
          </p:nvSpPr>
          <p:spPr bwMode="auto">
            <a:xfrm>
              <a:off x="8409632" y="3421678"/>
              <a:ext cx="85912" cy="87910"/>
            </a:xfrm>
            <a:custGeom>
              <a:avLst/>
              <a:gdLst>
                <a:gd name="T0" fmla="*/ 72 w 85"/>
                <a:gd name="T1" fmla="*/ 13 h 86"/>
                <a:gd name="T2" fmla="*/ 44 w 85"/>
                <a:gd name="T3" fmla="*/ 0 h 86"/>
                <a:gd name="T4" fmla="*/ 13 w 85"/>
                <a:gd name="T5" fmla="*/ 13 h 86"/>
                <a:gd name="T6" fmla="*/ 0 w 85"/>
                <a:gd name="T7" fmla="*/ 42 h 86"/>
                <a:gd name="T8" fmla="*/ 13 w 85"/>
                <a:gd name="T9" fmla="*/ 72 h 86"/>
                <a:gd name="T10" fmla="*/ 44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4" y="0"/>
                  </a:cubicBezTo>
                  <a:cubicBezTo>
                    <a:pt x="30" y="0"/>
                    <a:pt x="21" y="6"/>
                    <a:pt x="13" y="13"/>
                  </a:cubicBezTo>
                  <a:cubicBezTo>
                    <a:pt x="4" y="21"/>
                    <a:pt x="0" y="32"/>
                    <a:pt x="0" y="42"/>
                  </a:cubicBezTo>
                  <a:cubicBezTo>
                    <a:pt x="0" y="55"/>
                    <a:pt x="4" y="65"/>
                    <a:pt x="13" y="72"/>
                  </a:cubicBezTo>
                  <a:cubicBezTo>
                    <a:pt x="21" y="82"/>
                    <a:pt x="30" y="86"/>
                    <a:pt x="44"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7" name="Freeform 353"/>
            <p:cNvSpPr>
              <a:spLocks/>
            </p:cNvSpPr>
            <p:nvPr/>
          </p:nvSpPr>
          <p:spPr bwMode="auto">
            <a:xfrm>
              <a:off x="8409632" y="3555541"/>
              <a:ext cx="85912" cy="87910"/>
            </a:xfrm>
            <a:custGeom>
              <a:avLst/>
              <a:gdLst>
                <a:gd name="T0" fmla="*/ 72 w 85"/>
                <a:gd name="T1" fmla="*/ 14 h 86"/>
                <a:gd name="T2" fmla="*/ 44 w 85"/>
                <a:gd name="T3" fmla="*/ 0 h 86"/>
                <a:gd name="T4" fmla="*/ 13 w 85"/>
                <a:gd name="T5" fmla="*/ 14 h 86"/>
                <a:gd name="T6" fmla="*/ 0 w 85"/>
                <a:gd name="T7" fmla="*/ 42 h 86"/>
                <a:gd name="T8" fmla="*/ 13 w 85"/>
                <a:gd name="T9" fmla="*/ 73 h 86"/>
                <a:gd name="T10" fmla="*/ 44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4" y="0"/>
                  </a:cubicBezTo>
                  <a:cubicBezTo>
                    <a:pt x="30" y="0"/>
                    <a:pt x="21" y="6"/>
                    <a:pt x="13" y="14"/>
                  </a:cubicBezTo>
                  <a:cubicBezTo>
                    <a:pt x="4" y="21"/>
                    <a:pt x="0" y="32"/>
                    <a:pt x="0" y="42"/>
                  </a:cubicBezTo>
                  <a:cubicBezTo>
                    <a:pt x="0" y="56"/>
                    <a:pt x="4" y="65"/>
                    <a:pt x="13" y="73"/>
                  </a:cubicBezTo>
                  <a:cubicBezTo>
                    <a:pt x="21" y="82"/>
                    <a:pt x="30" y="86"/>
                    <a:pt x="44"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8" name="Freeform 354"/>
            <p:cNvSpPr>
              <a:spLocks/>
            </p:cNvSpPr>
            <p:nvPr/>
          </p:nvSpPr>
          <p:spPr bwMode="auto">
            <a:xfrm>
              <a:off x="8409632" y="3691402"/>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9" name="Freeform 355"/>
            <p:cNvSpPr>
              <a:spLocks/>
            </p:cNvSpPr>
            <p:nvPr/>
          </p:nvSpPr>
          <p:spPr bwMode="auto">
            <a:xfrm>
              <a:off x="8409632" y="3959128"/>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0" name="Freeform 356"/>
            <p:cNvSpPr>
              <a:spLocks/>
            </p:cNvSpPr>
            <p:nvPr/>
          </p:nvSpPr>
          <p:spPr bwMode="auto">
            <a:xfrm>
              <a:off x="8543495" y="2478644"/>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1" name="Freeform 357"/>
            <p:cNvSpPr>
              <a:spLocks/>
            </p:cNvSpPr>
            <p:nvPr/>
          </p:nvSpPr>
          <p:spPr bwMode="auto">
            <a:xfrm>
              <a:off x="8543495" y="2614505"/>
              <a:ext cx="87910" cy="85912"/>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2" name="Freeform 358"/>
            <p:cNvSpPr>
              <a:spLocks/>
            </p:cNvSpPr>
            <p:nvPr/>
          </p:nvSpPr>
          <p:spPr bwMode="auto">
            <a:xfrm>
              <a:off x="8543495" y="2748368"/>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3" name="Freeform 359"/>
            <p:cNvSpPr>
              <a:spLocks/>
            </p:cNvSpPr>
            <p:nvPr/>
          </p:nvSpPr>
          <p:spPr bwMode="auto">
            <a:xfrm>
              <a:off x="8543495" y="3285817"/>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5" y="0"/>
                    <a:pt x="44" y="0"/>
                  </a:cubicBezTo>
                  <a:cubicBezTo>
                    <a:pt x="31" y="0"/>
                    <a:pt x="21" y="6"/>
                    <a:pt x="13" y="13"/>
                  </a:cubicBezTo>
                  <a:cubicBezTo>
                    <a:pt x="4" y="21"/>
                    <a:pt x="0" y="32"/>
                    <a:pt x="0" y="42"/>
                  </a:cubicBezTo>
                  <a:cubicBezTo>
                    <a:pt x="0" y="55"/>
                    <a:pt x="4" y="64"/>
                    <a:pt x="13" y="72"/>
                  </a:cubicBezTo>
                  <a:cubicBezTo>
                    <a:pt x="21" y="82"/>
                    <a:pt x="31" y="85"/>
                    <a:pt x="44" y="85"/>
                  </a:cubicBezTo>
                  <a:cubicBezTo>
                    <a:pt x="55" y="85"/>
                    <a:pt x="65" y="82"/>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4" name="Freeform 360"/>
            <p:cNvSpPr>
              <a:spLocks/>
            </p:cNvSpPr>
            <p:nvPr/>
          </p:nvSpPr>
          <p:spPr bwMode="auto">
            <a:xfrm>
              <a:off x="8677357" y="2478644"/>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5" name="Freeform 361"/>
            <p:cNvSpPr>
              <a:spLocks/>
            </p:cNvSpPr>
            <p:nvPr/>
          </p:nvSpPr>
          <p:spPr bwMode="auto">
            <a:xfrm>
              <a:off x="8677357" y="2614505"/>
              <a:ext cx="89908" cy="85912"/>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6" name="Freeform 362"/>
            <p:cNvSpPr>
              <a:spLocks/>
            </p:cNvSpPr>
            <p:nvPr/>
          </p:nvSpPr>
          <p:spPr bwMode="auto">
            <a:xfrm>
              <a:off x="8677357" y="2748368"/>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7" name="Freeform 363"/>
            <p:cNvSpPr>
              <a:spLocks/>
            </p:cNvSpPr>
            <p:nvPr/>
          </p:nvSpPr>
          <p:spPr bwMode="auto">
            <a:xfrm>
              <a:off x="8677357" y="3285817"/>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6" y="0"/>
                    <a:pt x="44" y="0"/>
                  </a:cubicBezTo>
                  <a:cubicBezTo>
                    <a:pt x="31" y="0"/>
                    <a:pt x="21" y="6"/>
                    <a:pt x="13" y="13"/>
                  </a:cubicBezTo>
                  <a:cubicBezTo>
                    <a:pt x="4" y="21"/>
                    <a:pt x="0" y="32"/>
                    <a:pt x="0" y="42"/>
                  </a:cubicBezTo>
                  <a:cubicBezTo>
                    <a:pt x="0" y="55"/>
                    <a:pt x="4" y="64"/>
                    <a:pt x="13" y="72"/>
                  </a:cubicBezTo>
                  <a:cubicBezTo>
                    <a:pt x="21" y="82"/>
                    <a:pt x="31" y="85"/>
                    <a:pt x="44" y="85"/>
                  </a:cubicBezTo>
                  <a:cubicBezTo>
                    <a:pt x="56" y="85"/>
                    <a:pt x="65" y="82"/>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8" name="Freeform 364"/>
            <p:cNvSpPr>
              <a:spLocks/>
            </p:cNvSpPr>
            <p:nvPr/>
          </p:nvSpPr>
          <p:spPr bwMode="auto">
            <a:xfrm>
              <a:off x="8813218"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9" name="Freeform 365"/>
            <p:cNvSpPr>
              <a:spLocks/>
            </p:cNvSpPr>
            <p:nvPr/>
          </p:nvSpPr>
          <p:spPr bwMode="auto">
            <a:xfrm>
              <a:off x="8813218"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0" name="Freeform 366"/>
            <p:cNvSpPr>
              <a:spLocks/>
            </p:cNvSpPr>
            <p:nvPr/>
          </p:nvSpPr>
          <p:spPr bwMode="auto">
            <a:xfrm>
              <a:off x="8813218" y="3421678"/>
              <a:ext cx="87910"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1" name="Freeform 367"/>
            <p:cNvSpPr>
              <a:spLocks/>
            </p:cNvSpPr>
            <p:nvPr/>
          </p:nvSpPr>
          <p:spPr bwMode="auto">
            <a:xfrm>
              <a:off x="8677357" y="3691402"/>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2" name="Freeform 368"/>
            <p:cNvSpPr>
              <a:spLocks/>
            </p:cNvSpPr>
            <p:nvPr/>
          </p:nvSpPr>
          <p:spPr bwMode="auto">
            <a:xfrm>
              <a:off x="9216805"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3" name="Freeform 369"/>
            <p:cNvSpPr>
              <a:spLocks/>
            </p:cNvSpPr>
            <p:nvPr/>
          </p:nvSpPr>
          <p:spPr bwMode="auto">
            <a:xfrm>
              <a:off x="9216805" y="315195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4" name="Freeform 370"/>
            <p:cNvSpPr>
              <a:spLocks/>
            </p:cNvSpPr>
            <p:nvPr/>
          </p:nvSpPr>
          <p:spPr bwMode="auto">
            <a:xfrm>
              <a:off x="9352666" y="2882231"/>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5" name="Freeform 371"/>
            <p:cNvSpPr>
              <a:spLocks/>
            </p:cNvSpPr>
            <p:nvPr/>
          </p:nvSpPr>
          <p:spPr bwMode="auto">
            <a:xfrm>
              <a:off x="9352666" y="3018092"/>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6" name="Freeform 372"/>
            <p:cNvSpPr>
              <a:spLocks/>
            </p:cNvSpPr>
            <p:nvPr/>
          </p:nvSpPr>
          <p:spPr bwMode="auto">
            <a:xfrm>
              <a:off x="9486529"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7" name="Freeform 373"/>
            <p:cNvSpPr>
              <a:spLocks/>
            </p:cNvSpPr>
            <p:nvPr/>
          </p:nvSpPr>
          <p:spPr bwMode="auto">
            <a:xfrm>
              <a:off x="9620392"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8" name="Freeform 374"/>
            <p:cNvSpPr>
              <a:spLocks/>
            </p:cNvSpPr>
            <p:nvPr/>
          </p:nvSpPr>
          <p:spPr bwMode="auto">
            <a:xfrm>
              <a:off x="8273771" y="436271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9" name="Freeform 375"/>
            <p:cNvSpPr>
              <a:spLocks/>
            </p:cNvSpPr>
            <p:nvPr/>
          </p:nvSpPr>
          <p:spPr bwMode="auto">
            <a:xfrm>
              <a:off x="8273771" y="395912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0" name="Freeform 376"/>
            <p:cNvSpPr>
              <a:spLocks/>
            </p:cNvSpPr>
            <p:nvPr/>
          </p:nvSpPr>
          <p:spPr bwMode="auto">
            <a:xfrm>
              <a:off x="8409632" y="3825265"/>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1" name="Freeform 377"/>
            <p:cNvSpPr>
              <a:spLocks/>
            </p:cNvSpPr>
            <p:nvPr/>
          </p:nvSpPr>
          <p:spPr bwMode="auto">
            <a:xfrm>
              <a:off x="8677357" y="4362715"/>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2"/>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2" name="Freeform 378"/>
            <p:cNvSpPr>
              <a:spLocks/>
            </p:cNvSpPr>
            <p:nvPr/>
          </p:nvSpPr>
          <p:spPr bwMode="auto">
            <a:xfrm>
              <a:off x="8949079" y="3691402"/>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3" name="Freeform 379"/>
            <p:cNvSpPr>
              <a:spLocks/>
            </p:cNvSpPr>
            <p:nvPr/>
          </p:nvSpPr>
          <p:spPr bwMode="auto">
            <a:xfrm>
              <a:off x="9486529"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4" name="Freeform 380"/>
            <p:cNvSpPr>
              <a:spLocks/>
            </p:cNvSpPr>
            <p:nvPr/>
          </p:nvSpPr>
          <p:spPr bwMode="auto">
            <a:xfrm>
              <a:off x="9620392"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5" name="Freeform 381"/>
            <p:cNvSpPr>
              <a:spLocks/>
            </p:cNvSpPr>
            <p:nvPr/>
          </p:nvSpPr>
          <p:spPr bwMode="auto">
            <a:xfrm>
              <a:off x="9486529"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6" name="Freeform 382"/>
            <p:cNvSpPr>
              <a:spLocks/>
            </p:cNvSpPr>
            <p:nvPr/>
          </p:nvSpPr>
          <p:spPr bwMode="auto">
            <a:xfrm>
              <a:off x="9620392"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7" name="Freeform 383"/>
            <p:cNvSpPr>
              <a:spLocks/>
            </p:cNvSpPr>
            <p:nvPr/>
          </p:nvSpPr>
          <p:spPr bwMode="auto">
            <a:xfrm>
              <a:off x="7466597" y="2882231"/>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8" name="Freeform 384"/>
            <p:cNvSpPr>
              <a:spLocks/>
            </p:cNvSpPr>
            <p:nvPr/>
          </p:nvSpPr>
          <p:spPr bwMode="auto">
            <a:xfrm>
              <a:off x="7602458"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9" name="Freeform 385"/>
            <p:cNvSpPr>
              <a:spLocks/>
            </p:cNvSpPr>
            <p:nvPr/>
          </p:nvSpPr>
          <p:spPr bwMode="auto">
            <a:xfrm>
              <a:off x="7736321"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0" name="Freeform 386"/>
            <p:cNvSpPr>
              <a:spLocks/>
            </p:cNvSpPr>
            <p:nvPr/>
          </p:nvSpPr>
          <p:spPr bwMode="auto">
            <a:xfrm>
              <a:off x="7870184"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1" name="Freeform 387"/>
            <p:cNvSpPr>
              <a:spLocks/>
            </p:cNvSpPr>
            <p:nvPr/>
          </p:nvSpPr>
          <p:spPr bwMode="auto">
            <a:xfrm>
              <a:off x="8006045" y="2882231"/>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2" name="Freeform 388"/>
            <p:cNvSpPr>
              <a:spLocks/>
            </p:cNvSpPr>
            <p:nvPr/>
          </p:nvSpPr>
          <p:spPr bwMode="auto">
            <a:xfrm>
              <a:off x="8139908"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3" name="Freeform 389"/>
            <p:cNvSpPr>
              <a:spLocks/>
            </p:cNvSpPr>
            <p:nvPr/>
          </p:nvSpPr>
          <p:spPr bwMode="auto">
            <a:xfrm>
              <a:off x="8273771"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4" name="Freeform 390"/>
            <p:cNvSpPr>
              <a:spLocks/>
            </p:cNvSpPr>
            <p:nvPr/>
          </p:nvSpPr>
          <p:spPr bwMode="auto">
            <a:xfrm>
              <a:off x="8409632" y="2882231"/>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5" name="Freeform 391"/>
            <p:cNvSpPr>
              <a:spLocks/>
            </p:cNvSpPr>
            <p:nvPr/>
          </p:nvSpPr>
          <p:spPr bwMode="auto">
            <a:xfrm>
              <a:off x="8543495" y="2882231"/>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6" name="Freeform 392"/>
            <p:cNvSpPr>
              <a:spLocks/>
            </p:cNvSpPr>
            <p:nvPr/>
          </p:nvSpPr>
          <p:spPr bwMode="auto">
            <a:xfrm>
              <a:off x="8677357" y="2882231"/>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7" name="Freeform 393"/>
            <p:cNvSpPr>
              <a:spLocks/>
            </p:cNvSpPr>
            <p:nvPr/>
          </p:nvSpPr>
          <p:spPr bwMode="auto">
            <a:xfrm>
              <a:off x="8813218"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8" name="Freeform 394"/>
            <p:cNvSpPr>
              <a:spLocks/>
            </p:cNvSpPr>
            <p:nvPr/>
          </p:nvSpPr>
          <p:spPr bwMode="auto">
            <a:xfrm>
              <a:off x="7466597" y="3018092"/>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1"/>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9" name="Freeform 395"/>
            <p:cNvSpPr>
              <a:spLocks/>
            </p:cNvSpPr>
            <p:nvPr/>
          </p:nvSpPr>
          <p:spPr bwMode="auto">
            <a:xfrm>
              <a:off x="7602458"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0" name="Freeform 396"/>
            <p:cNvSpPr>
              <a:spLocks/>
            </p:cNvSpPr>
            <p:nvPr/>
          </p:nvSpPr>
          <p:spPr bwMode="auto">
            <a:xfrm>
              <a:off x="7736321"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1" name="Freeform 397"/>
            <p:cNvSpPr>
              <a:spLocks/>
            </p:cNvSpPr>
            <p:nvPr/>
          </p:nvSpPr>
          <p:spPr bwMode="auto">
            <a:xfrm>
              <a:off x="7870184"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2" name="Freeform 398"/>
            <p:cNvSpPr>
              <a:spLocks/>
            </p:cNvSpPr>
            <p:nvPr/>
          </p:nvSpPr>
          <p:spPr bwMode="auto">
            <a:xfrm>
              <a:off x="8006045" y="3018092"/>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3" name="Freeform 399"/>
            <p:cNvSpPr>
              <a:spLocks/>
            </p:cNvSpPr>
            <p:nvPr/>
          </p:nvSpPr>
          <p:spPr bwMode="auto">
            <a:xfrm>
              <a:off x="8139908"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4" name="Freeform 400"/>
            <p:cNvSpPr>
              <a:spLocks/>
            </p:cNvSpPr>
            <p:nvPr/>
          </p:nvSpPr>
          <p:spPr bwMode="auto">
            <a:xfrm>
              <a:off x="8273771"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5" name="Freeform 401"/>
            <p:cNvSpPr>
              <a:spLocks/>
            </p:cNvSpPr>
            <p:nvPr/>
          </p:nvSpPr>
          <p:spPr bwMode="auto">
            <a:xfrm>
              <a:off x="8409632" y="3018092"/>
              <a:ext cx="85912" cy="85912"/>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6" name="Freeform 402"/>
            <p:cNvSpPr>
              <a:spLocks/>
            </p:cNvSpPr>
            <p:nvPr/>
          </p:nvSpPr>
          <p:spPr bwMode="auto">
            <a:xfrm>
              <a:off x="8543495" y="3018092"/>
              <a:ext cx="87910" cy="85912"/>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7" name="Freeform 403"/>
            <p:cNvSpPr>
              <a:spLocks/>
            </p:cNvSpPr>
            <p:nvPr/>
          </p:nvSpPr>
          <p:spPr bwMode="auto">
            <a:xfrm>
              <a:off x="8677357" y="3018092"/>
              <a:ext cx="89908" cy="85912"/>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8" name="Freeform 404"/>
            <p:cNvSpPr>
              <a:spLocks/>
            </p:cNvSpPr>
            <p:nvPr/>
          </p:nvSpPr>
          <p:spPr bwMode="auto">
            <a:xfrm>
              <a:off x="8813218"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9" name="Freeform 405"/>
            <p:cNvSpPr>
              <a:spLocks/>
            </p:cNvSpPr>
            <p:nvPr/>
          </p:nvSpPr>
          <p:spPr bwMode="auto">
            <a:xfrm>
              <a:off x="7466597" y="315195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4" y="13"/>
                  </a:cubicBezTo>
                  <a:cubicBezTo>
                    <a:pt x="6" y="21"/>
                    <a:pt x="0" y="32"/>
                    <a:pt x="0" y="42"/>
                  </a:cubicBezTo>
                  <a:cubicBezTo>
                    <a:pt x="0" y="55"/>
                    <a:pt x="6" y="64"/>
                    <a:pt x="14" y="72"/>
                  </a:cubicBezTo>
                  <a:cubicBezTo>
                    <a:pt x="21" y="81"/>
                    <a:pt x="32" y="85"/>
                    <a:pt x="42"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0" name="Freeform 406"/>
            <p:cNvSpPr>
              <a:spLocks/>
            </p:cNvSpPr>
            <p:nvPr/>
          </p:nvSpPr>
          <p:spPr bwMode="auto">
            <a:xfrm>
              <a:off x="7602458"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408"/>
            <p:cNvSpPr>
              <a:spLocks/>
            </p:cNvSpPr>
            <p:nvPr/>
          </p:nvSpPr>
          <p:spPr bwMode="auto">
            <a:xfrm>
              <a:off x="7736321"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409"/>
            <p:cNvSpPr>
              <a:spLocks/>
            </p:cNvSpPr>
            <p:nvPr/>
          </p:nvSpPr>
          <p:spPr bwMode="auto">
            <a:xfrm>
              <a:off x="7870184" y="315195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410"/>
            <p:cNvSpPr>
              <a:spLocks/>
            </p:cNvSpPr>
            <p:nvPr/>
          </p:nvSpPr>
          <p:spPr bwMode="auto">
            <a:xfrm>
              <a:off x="8006045" y="3151955"/>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411"/>
            <p:cNvSpPr>
              <a:spLocks/>
            </p:cNvSpPr>
            <p:nvPr/>
          </p:nvSpPr>
          <p:spPr bwMode="auto">
            <a:xfrm>
              <a:off x="8139908" y="315195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412"/>
            <p:cNvSpPr>
              <a:spLocks/>
            </p:cNvSpPr>
            <p:nvPr/>
          </p:nvSpPr>
          <p:spPr bwMode="auto">
            <a:xfrm>
              <a:off x="8273771" y="315195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413"/>
            <p:cNvSpPr>
              <a:spLocks/>
            </p:cNvSpPr>
            <p:nvPr/>
          </p:nvSpPr>
          <p:spPr bwMode="auto">
            <a:xfrm>
              <a:off x="8409632" y="3151955"/>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2"/>
                    <a:pt x="0" y="42"/>
                  </a:cubicBezTo>
                  <a:cubicBezTo>
                    <a:pt x="0" y="55"/>
                    <a:pt x="4" y="64"/>
                    <a:pt x="13" y="72"/>
                  </a:cubicBezTo>
                  <a:cubicBezTo>
                    <a:pt x="21" y="81"/>
                    <a:pt x="30" y="85"/>
                    <a:pt x="44"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414"/>
            <p:cNvSpPr>
              <a:spLocks/>
            </p:cNvSpPr>
            <p:nvPr/>
          </p:nvSpPr>
          <p:spPr bwMode="auto">
            <a:xfrm>
              <a:off x="8543494" y="3151955"/>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2"/>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415"/>
            <p:cNvSpPr>
              <a:spLocks/>
            </p:cNvSpPr>
            <p:nvPr/>
          </p:nvSpPr>
          <p:spPr bwMode="auto">
            <a:xfrm>
              <a:off x="8677357" y="3151955"/>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2"/>
                    <a:pt x="0" y="42"/>
                  </a:cubicBezTo>
                  <a:cubicBezTo>
                    <a:pt x="0" y="55"/>
                    <a:pt x="4" y="64"/>
                    <a:pt x="13" y="72"/>
                  </a:cubicBezTo>
                  <a:cubicBezTo>
                    <a:pt x="21" y="81"/>
                    <a:pt x="31" y="85"/>
                    <a:pt x="44"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416"/>
            <p:cNvSpPr>
              <a:spLocks/>
            </p:cNvSpPr>
            <p:nvPr/>
          </p:nvSpPr>
          <p:spPr bwMode="auto">
            <a:xfrm>
              <a:off x="8813218" y="315195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417"/>
            <p:cNvSpPr>
              <a:spLocks/>
            </p:cNvSpPr>
            <p:nvPr/>
          </p:nvSpPr>
          <p:spPr bwMode="auto">
            <a:xfrm>
              <a:off x="7466597" y="2208920"/>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4" y="14"/>
                  </a:cubicBezTo>
                  <a:cubicBezTo>
                    <a:pt x="6" y="21"/>
                    <a:pt x="0" y="32"/>
                    <a:pt x="0" y="42"/>
                  </a:cubicBezTo>
                  <a:cubicBezTo>
                    <a:pt x="0" y="55"/>
                    <a:pt x="6" y="65"/>
                    <a:pt x="14" y="73"/>
                  </a:cubicBezTo>
                  <a:cubicBezTo>
                    <a:pt x="21" y="82"/>
                    <a:pt x="32" y="86"/>
                    <a:pt x="42" y="86"/>
                  </a:cubicBezTo>
                  <a:cubicBezTo>
                    <a:pt x="56" y="86"/>
                    <a:pt x="65" y="82"/>
                    <a:pt x="73" y="73"/>
                  </a:cubicBezTo>
                  <a:cubicBezTo>
                    <a:pt x="82" y="65"/>
                    <a:pt x="86" y="55"/>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418"/>
            <p:cNvSpPr>
              <a:spLocks/>
            </p:cNvSpPr>
            <p:nvPr/>
          </p:nvSpPr>
          <p:spPr bwMode="auto">
            <a:xfrm>
              <a:off x="7602458" y="2208920"/>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5"/>
                    <a:pt x="5" y="65"/>
                    <a:pt x="13" y="73"/>
                  </a:cubicBezTo>
                  <a:cubicBezTo>
                    <a:pt x="21" y="82"/>
                    <a:pt x="31" y="86"/>
                    <a:pt x="42"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419"/>
            <p:cNvSpPr>
              <a:spLocks/>
            </p:cNvSpPr>
            <p:nvPr/>
          </p:nvSpPr>
          <p:spPr bwMode="auto">
            <a:xfrm>
              <a:off x="7736321"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5"/>
                    <a:pt x="5" y="65"/>
                    <a:pt x="13" y="73"/>
                  </a:cubicBezTo>
                  <a:cubicBezTo>
                    <a:pt x="21" y="82"/>
                    <a:pt x="31" y="86"/>
                    <a:pt x="42"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420"/>
            <p:cNvSpPr>
              <a:spLocks/>
            </p:cNvSpPr>
            <p:nvPr/>
          </p:nvSpPr>
          <p:spPr bwMode="auto">
            <a:xfrm>
              <a:off x="7870184" y="2208920"/>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421"/>
            <p:cNvSpPr>
              <a:spLocks/>
            </p:cNvSpPr>
            <p:nvPr/>
          </p:nvSpPr>
          <p:spPr bwMode="auto">
            <a:xfrm>
              <a:off x="8006045" y="2208920"/>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422"/>
            <p:cNvSpPr>
              <a:spLocks/>
            </p:cNvSpPr>
            <p:nvPr/>
          </p:nvSpPr>
          <p:spPr bwMode="auto">
            <a:xfrm>
              <a:off x="8139908" y="2208920"/>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423"/>
            <p:cNvSpPr>
              <a:spLocks/>
            </p:cNvSpPr>
            <p:nvPr/>
          </p:nvSpPr>
          <p:spPr bwMode="auto">
            <a:xfrm>
              <a:off x="8273771" y="2208920"/>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424"/>
            <p:cNvSpPr>
              <a:spLocks/>
            </p:cNvSpPr>
            <p:nvPr/>
          </p:nvSpPr>
          <p:spPr bwMode="auto">
            <a:xfrm>
              <a:off x="8949079" y="2208920"/>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425"/>
            <p:cNvSpPr>
              <a:spLocks/>
            </p:cNvSpPr>
            <p:nvPr/>
          </p:nvSpPr>
          <p:spPr bwMode="auto">
            <a:xfrm>
              <a:off x="8949079" y="2344781"/>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426"/>
            <p:cNvSpPr>
              <a:spLocks/>
            </p:cNvSpPr>
            <p:nvPr/>
          </p:nvSpPr>
          <p:spPr bwMode="auto">
            <a:xfrm>
              <a:off x="8949079" y="2478644"/>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427"/>
            <p:cNvSpPr>
              <a:spLocks/>
            </p:cNvSpPr>
            <p:nvPr/>
          </p:nvSpPr>
          <p:spPr bwMode="auto">
            <a:xfrm>
              <a:off x="9082942" y="2208920"/>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5"/>
                    <a:pt x="4" y="65"/>
                    <a:pt x="13" y="73"/>
                  </a:cubicBezTo>
                  <a:cubicBezTo>
                    <a:pt x="21" y="82"/>
                    <a:pt x="30" y="86"/>
                    <a:pt x="43"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428"/>
            <p:cNvSpPr>
              <a:spLocks/>
            </p:cNvSpPr>
            <p:nvPr/>
          </p:nvSpPr>
          <p:spPr bwMode="auto">
            <a:xfrm>
              <a:off x="9082942"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429"/>
            <p:cNvSpPr>
              <a:spLocks/>
            </p:cNvSpPr>
            <p:nvPr/>
          </p:nvSpPr>
          <p:spPr bwMode="auto">
            <a:xfrm>
              <a:off x="9082942"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430"/>
            <p:cNvSpPr>
              <a:spLocks/>
            </p:cNvSpPr>
            <p:nvPr/>
          </p:nvSpPr>
          <p:spPr bwMode="auto">
            <a:xfrm>
              <a:off x="9216805"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431"/>
            <p:cNvSpPr>
              <a:spLocks/>
            </p:cNvSpPr>
            <p:nvPr/>
          </p:nvSpPr>
          <p:spPr bwMode="auto">
            <a:xfrm>
              <a:off x="9216805"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432"/>
            <p:cNvSpPr>
              <a:spLocks/>
            </p:cNvSpPr>
            <p:nvPr/>
          </p:nvSpPr>
          <p:spPr bwMode="auto">
            <a:xfrm>
              <a:off x="8949079" y="2614505"/>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433"/>
            <p:cNvSpPr>
              <a:spLocks/>
            </p:cNvSpPr>
            <p:nvPr/>
          </p:nvSpPr>
          <p:spPr bwMode="auto">
            <a:xfrm>
              <a:off x="8949079" y="2748368"/>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434"/>
            <p:cNvSpPr>
              <a:spLocks/>
            </p:cNvSpPr>
            <p:nvPr/>
          </p:nvSpPr>
          <p:spPr bwMode="auto">
            <a:xfrm>
              <a:off x="9082942"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435"/>
            <p:cNvSpPr>
              <a:spLocks/>
            </p:cNvSpPr>
            <p:nvPr/>
          </p:nvSpPr>
          <p:spPr bwMode="auto">
            <a:xfrm>
              <a:off x="9082942"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436"/>
            <p:cNvSpPr>
              <a:spLocks/>
            </p:cNvSpPr>
            <p:nvPr/>
          </p:nvSpPr>
          <p:spPr bwMode="auto">
            <a:xfrm>
              <a:off x="9216805"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437"/>
            <p:cNvSpPr>
              <a:spLocks/>
            </p:cNvSpPr>
            <p:nvPr/>
          </p:nvSpPr>
          <p:spPr bwMode="auto">
            <a:xfrm>
              <a:off x="9216805"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438"/>
            <p:cNvSpPr>
              <a:spLocks/>
            </p:cNvSpPr>
            <p:nvPr/>
          </p:nvSpPr>
          <p:spPr bwMode="auto">
            <a:xfrm>
              <a:off x="8949079" y="2882231"/>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439"/>
            <p:cNvSpPr>
              <a:spLocks/>
            </p:cNvSpPr>
            <p:nvPr/>
          </p:nvSpPr>
          <p:spPr bwMode="auto">
            <a:xfrm>
              <a:off x="9082942"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440"/>
            <p:cNvSpPr>
              <a:spLocks/>
            </p:cNvSpPr>
            <p:nvPr/>
          </p:nvSpPr>
          <p:spPr bwMode="auto">
            <a:xfrm>
              <a:off x="9352666" y="2478644"/>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441"/>
            <p:cNvSpPr>
              <a:spLocks/>
            </p:cNvSpPr>
            <p:nvPr/>
          </p:nvSpPr>
          <p:spPr bwMode="auto">
            <a:xfrm>
              <a:off x="9352666" y="2614505"/>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442"/>
            <p:cNvSpPr>
              <a:spLocks/>
            </p:cNvSpPr>
            <p:nvPr/>
          </p:nvSpPr>
          <p:spPr bwMode="auto">
            <a:xfrm>
              <a:off x="9352666" y="2748368"/>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443"/>
            <p:cNvSpPr>
              <a:spLocks/>
            </p:cNvSpPr>
            <p:nvPr/>
          </p:nvSpPr>
          <p:spPr bwMode="auto">
            <a:xfrm>
              <a:off x="8543494" y="2344781"/>
              <a:ext cx="87910" cy="87910"/>
            </a:xfrm>
            <a:custGeom>
              <a:avLst/>
              <a:gdLst>
                <a:gd name="T0" fmla="*/ 72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4" y="0"/>
                  </a:cubicBezTo>
                  <a:cubicBezTo>
                    <a:pt x="31" y="0"/>
                    <a:pt x="21" y="6"/>
                    <a:pt x="13" y="14"/>
                  </a:cubicBezTo>
                  <a:cubicBezTo>
                    <a:pt x="4" y="21"/>
                    <a:pt x="0" y="32"/>
                    <a:pt x="0" y="42"/>
                  </a:cubicBezTo>
                  <a:cubicBezTo>
                    <a:pt x="0" y="56"/>
                    <a:pt x="4" y="65"/>
                    <a:pt x="13" y="73"/>
                  </a:cubicBezTo>
                  <a:cubicBezTo>
                    <a:pt x="21" y="82"/>
                    <a:pt x="31" y="86"/>
                    <a:pt x="44" y="86"/>
                  </a:cubicBezTo>
                  <a:cubicBezTo>
                    <a:pt x="55"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444"/>
            <p:cNvSpPr>
              <a:spLocks/>
            </p:cNvSpPr>
            <p:nvPr/>
          </p:nvSpPr>
          <p:spPr bwMode="auto">
            <a:xfrm>
              <a:off x="8677357" y="2208920"/>
              <a:ext cx="89908" cy="87910"/>
            </a:xfrm>
            <a:custGeom>
              <a:avLst/>
              <a:gdLst>
                <a:gd name="T0" fmla="*/ 73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4" y="0"/>
                  </a:cubicBezTo>
                  <a:cubicBezTo>
                    <a:pt x="31" y="0"/>
                    <a:pt x="21" y="6"/>
                    <a:pt x="13" y="14"/>
                  </a:cubicBezTo>
                  <a:cubicBezTo>
                    <a:pt x="4" y="21"/>
                    <a:pt x="0" y="32"/>
                    <a:pt x="0" y="42"/>
                  </a:cubicBezTo>
                  <a:cubicBezTo>
                    <a:pt x="0" y="55"/>
                    <a:pt x="4" y="65"/>
                    <a:pt x="13" y="73"/>
                  </a:cubicBezTo>
                  <a:cubicBezTo>
                    <a:pt x="21" y="82"/>
                    <a:pt x="31" y="86"/>
                    <a:pt x="44" y="86"/>
                  </a:cubicBezTo>
                  <a:cubicBezTo>
                    <a:pt x="56" y="86"/>
                    <a:pt x="65" y="82"/>
                    <a:pt x="73" y="73"/>
                  </a:cubicBezTo>
                  <a:cubicBezTo>
                    <a:pt x="82" y="65"/>
                    <a:pt x="86" y="55"/>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445"/>
            <p:cNvSpPr>
              <a:spLocks/>
            </p:cNvSpPr>
            <p:nvPr/>
          </p:nvSpPr>
          <p:spPr bwMode="auto">
            <a:xfrm>
              <a:off x="8677357" y="2344781"/>
              <a:ext cx="89908" cy="87910"/>
            </a:xfrm>
            <a:custGeom>
              <a:avLst/>
              <a:gdLst>
                <a:gd name="T0" fmla="*/ 73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4" y="0"/>
                  </a:cubicBezTo>
                  <a:cubicBezTo>
                    <a:pt x="31" y="0"/>
                    <a:pt x="21" y="6"/>
                    <a:pt x="13" y="14"/>
                  </a:cubicBezTo>
                  <a:cubicBezTo>
                    <a:pt x="4" y="21"/>
                    <a:pt x="0" y="32"/>
                    <a:pt x="0" y="42"/>
                  </a:cubicBezTo>
                  <a:cubicBezTo>
                    <a:pt x="0" y="56"/>
                    <a:pt x="4" y="65"/>
                    <a:pt x="13" y="73"/>
                  </a:cubicBezTo>
                  <a:cubicBezTo>
                    <a:pt x="21" y="82"/>
                    <a:pt x="31" y="86"/>
                    <a:pt x="44" y="86"/>
                  </a:cubicBezTo>
                  <a:cubicBezTo>
                    <a:pt x="56"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446"/>
            <p:cNvSpPr>
              <a:spLocks/>
            </p:cNvSpPr>
            <p:nvPr/>
          </p:nvSpPr>
          <p:spPr bwMode="auto">
            <a:xfrm>
              <a:off x="8543494" y="2208920"/>
              <a:ext cx="87910" cy="87910"/>
            </a:xfrm>
            <a:custGeom>
              <a:avLst/>
              <a:gdLst>
                <a:gd name="T0" fmla="*/ 72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4" y="0"/>
                  </a:cubicBezTo>
                  <a:cubicBezTo>
                    <a:pt x="31" y="0"/>
                    <a:pt x="21" y="6"/>
                    <a:pt x="13" y="14"/>
                  </a:cubicBezTo>
                  <a:cubicBezTo>
                    <a:pt x="4" y="21"/>
                    <a:pt x="0" y="32"/>
                    <a:pt x="0" y="42"/>
                  </a:cubicBezTo>
                  <a:cubicBezTo>
                    <a:pt x="0" y="55"/>
                    <a:pt x="4" y="65"/>
                    <a:pt x="13" y="73"/>
                  </a:cubicBezTo>
                  <a:cubicBezTo>
                    <a:pt x="21" y="82"/>
                    <a:pt x="31" y="86"/>
                    <a:pt x="44" y="86"/>
                  </a:cubicBezTo>
                  <a:cubicBezTo>
                    <a:pt x="55" y="86"/>
                    <a:pt x="65" y="82"/>
                    <a:pt x="72" y="73"/>
                  </a:cubicBezTo>
                  <a:cubicBezTo>
                    <a:pt x="82" y="65"/>
                    <a:pt x="86" y="55"/>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447"/>
            <p:cNvSpPr>
              <a:spLocks/>
            </p:cNvSpPr>
            <p:nvPr/>
          </p:nvSpPr>
          <p:spPr bwMode="auto">
            <a:xfrm>
              <a:off x="8813218"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448"/>
            <p:cNvSpPr>
              <a:spLocks/>
            </p:cNvSpPr>
            <p:nvPr/>
          </p:nvSpPr>
          <p:spPr bwMode="auto">
            <a:xfrm>
              <a:off x="8813218"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Freeform 449"/>
            <p:cNvSpPr>
              <a:spLocks/>
            </p:cNvSpPr>
            <p:nvPr/>
          </p:nvSpPr>
          <p:spPr bwMode="auto">
            <a:xfrm>
              <a:off x="7870184" y="207505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5"/>
                    <a:pt x="43"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450"/>
            <p:cNvSpPr>
              <a:spLocks/>
            </p:cNvSpPr>
            <p:nvPr/>
          </p:nvSpPr>
          <p:spPr bwMode="auto">
            <a:xfrm>
              <a:off x="8006045" y="1941194"/>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451"/>
            <p:cNvSpPr>
              <a:spLocks/>
            </p:cNvSpPr>
            <p:nvPr/>
          </p:nvSpPr>
          <p:spPr bwMode="auto">
            <a:xfrm>
              <a:off x="8543494" y="3421679"/>
              <a:ext cx="87910" cy="87910"/>
            </a:xfrm>
            <a:custGeom>
              <a:avLst/>
              <a:gdLst>
                <a:gd name="T0" fmla="*/ 72 w 86"/>
                <a:gd name="T1" fmla="*/ 13 h 86"/>
                <a:gd name="T2" fmla="*/ 44 w 86"/>
                <a:gd name="T3" fmla="*/ 0 h 86"/>
                <a:gd name="T4" fmla="*/ 13 w 86"/>
                <a:gd name="T5" fmla="*/ 13 h 86"/>
                <a:gd name="T6" fmla="*/ 0 w 86"/>
                <a:gd name="T7" fmla="*/ 42 h 86"/>
                <a:gd name="T8" fmla="*/ 13 w 86"/>
                <a:gd name="T9" fmla="*/ 72 h 86"/>
                <a:gd name="T10" fmla="*/ 44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5" y="0"/>
                    <a:pt x="44" y="0"/>
                  </a:cubicBezTo>
                  <a:cubicBezTo>
                    <a:pt x="31" y="0"/>
                    <a:pt x="21" y="6"/>
                    <a:pt x="13" y="13"/>
                  </a:cubicBezTo>
                  <a:cubicBezTo>
                    <a:pt x="4" y="21"/>
                    <a:pt x="0" y="32"/>
                    <a:pt x="0" y="42"/>
                  </a:cubicBezTo>
                  <a:cubicBezTo>
                    <a:pt x="0" y="55"/>
                    <a:pt x="4" y="65"/>
                    <a:pt x="13" y="72"/>
                  </a:cubicBezTo>
                  <a:cubicBezTo>
                    <a:pt x="21" y="82"/>
                    <a:pt x="31" y="86"/>
                    <a:pt x="44" y="86"/>
                  </a:cubicBezTo>
                  <a:cubicBezTo>
                    <a:pt x="55" y="86"/>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452"/>
            <p:cNvSpPr>
              <a:spLocks/>
            </p:cNvSpPr>
            <p:nvPr/>
          </p:nvSpPr>
          <p:spPr bwMode="auto">
            <a:xfrm>
              <a:off x="8543494" y="3555542"/>
              <a:ext cx="87910" cy="87910"/>
            </a:xfrm>
            <a:custGeom>
              <a:avLst/>
              <a:gdLst>
                <a:gd name="T0" fmla="*/ 72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4" y="0"/>
                  </a:cubicBezTo>
                  <a:cubicBezTo>
                    <a:pt x="31" y="0"/>
                    <a:pt x="21" y="6"/>
                    <a:pt x="13" y="14"/>
                  </a:cubicBezTo>
                  <a:cubicBezTo>
                    <a:pt x="4" y="21"/>
                    <a:pt x="0" y="32"/>
                    <a:pt x="0" y="42"/>
                  </a:cubicBezTo>
                  <a:cubicBezTo>
                    <a:pt x="0" y="56"/>
                    <a:pt x="4" y="65"/>
                    <a:pt x="13" y="73"/>
                  </a:cubicBezTo>
                  <a:cubicBezTo>
                    <a:pt x="21" y="82"/>
                    <a:pt x="31" y="86"/>
                    <a:pt x="44" y="86"/>
                  </a:cubicBezTo>
                  <a:cubicBezTo>
                    <a:pt x="55"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453"/>
            <p:cNvSpPr>
              <a:spLocks/>
            </p:cNvSpPr>
            <p:nvPr/>
          </p:nvSpPr>
          <p:spPr bwMode="auto">
            <a:xfrm>
              <a:off x="8677357" y="3421679"/>
              <a:ext cx="89908" cy="87910"/>
            </a:xfrm>
            <a:custGeom>
              <a:avLst/>
              <a:gdLst>
                <a:gd name="T0" fmla="*/ 73 w 86"/>
                <a:gd name="T1" fmla="*/ 13 h 86"/>
                <a:gd name="T2" fmla="*/ 44 w 86"/>
                <a:gd name="T3" fmla="*/ 0 h 86"/>
                <a:gd name="T4" fmla="*/ 13 w 86"/>
                <a:gd name="T5" fmla="*/ 13 h 86"/>
                <a:gd name="T6" fmla="*/ 0 w 86"/>
                <a:gd name="T7" fmla="*/ 42 h 86"/>
                <a:gd name="T8" fmla="*/ 13 w 86"/>
                <a:gd name="T9" fmla="*/ 72 h 86"/>
                <a:gd name="T10" fmla="*/ 44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6" y="0"/>
                    <a:pt x="44" y="0"/>
                  </a:cubicBezTo>
                  <a:cubicBezTo>
                    <a:pt x="31" y="0"/>
                    <a:pt x="21" y="6"/>
                    <a:pt x="13" y="13"/>
                  </a:cubicBezTo>
                  <a:cubicBezTo>
                    <a:pt x="4" y="21"/>
                    <a:pt x="0" y="32"/>
                    <a:pt x="0" y="42"/>
                  </a:cubicBezTo>
                  <a:cubicBezTo>
                    <a:pt x="0" y="55"/>
                    <a:pt x="4" y="65"/>
                    <a:pt x="13" y="72"/>
                  </a:cubicBezTo>
                  <a:cubicBezTo>
                    <a:pt x="21" y="82"/>
                    <a:pt x="31" y="86"/>
                    <a:pt x="44" y="86"/>
                  </a:cubicBezTo>
                  <a:cubicBezTo>
                    <a:pt x="56" y="86"/>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454"/>
            <p:cNvSpPr>
              <a:spLocks/>
            </p:cNvSpPr>
            <p:nvPr/>
          </p:nvSpPr>
          <p:spPr bwMode="auto">
            <a:xfrm>
              <a:off x="8677357" y="3555542"/>
              <a:ext cx="89908" cy="87910"/>
            </a:xfrm>
            <a:custGeom>
              <a:avLst/>
              <a:gdLst>
                <a:gd name="T0" fmla="*/ 73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4" y="0"/>
                  </a:cubicBezTo>
                  <a:cubicBezTo>
                    <a:pt x="31" y="0"/>
                    <a:pt x="21" y="6"/>
                    <a:pt x="13" y="14"/>
                  </a:cubicBezTo>
                  <a:cubicBezTo>
                    <a:pt x="4" y="21"/>
                    <a:pt x="0" y="32"/>
                    <a:pt x="0" y="42"/>
                  </a:cubicBezTo>
                  <a:cubicBezTo>
                    <a:pt x="0" y="56"/>
                    <a:pt x="4" y="65"/>
                    <a:pt x="13" y="73"/>
                  </a:cubicBezTo>
                  <a:cubicBezTo>
                    <a:pt x="21" y="82"/>
                    <a:pt x="31" y="86"/>
                    <a:pt x="44" y="86"/>
                  </a:cubicBezTo>
                  <a:cubicBezTo>
                    <a:pt x="56"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455"/>
            <p:cNvSpPr>
              <a:spLocks/>
            </p:cNvSpPr>
            <p:nvPr/>
          </p:nvSpPr>
          <p:spPr bwMode="auto">
            <a:xfrm>
              <a:off x="8813218" y="328581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3" y="0"/>
                  </a:cubicBezTo>
                  <a:cubicBezTo>
                    <a:pt x="30" y="0"/>
                    <a:pt x="21" y="6"/>
                    <a:pt x="13" y="13"/>
                  </a:cubicBezTo>
                  <a:cubicBezTo>
                    <a:pt x="4" y="21"/>
                    <a:pt x="0" y="32"/>
                    <a:pt x="0" y="42"/>
                  </a:cubicBezTo>
                  <a:cubicBezTo>
                    <a:pt x="0" y="55"/>
                    <a:pt x="4" y="64"/>
                    <a:pt x="13" y="72"/>
                  </a:cubicBezTo>
                  <a:cubicBezTo>
                    <a:pt x="21" y="82"/>
                    <a:pt x="30" y="85"/>
                    <a:pt x="43"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456"/>
            <p:cNvSpPr>
              <a:spLocks/>
            </p:cNvSpPr>
            <p:nvPr/>
          </p:nvSpPr>
          <p:spPr bwMode="auto">
            <a:xfrm>
              <a:off x="9082942" y="3555542"/>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6"/>
                    <a:pt x="4" y="65"/>
                    <a:pt x="13" y="73"/>
                  </a:cubicBezTo>
                  <a:cubicBezTo>
                    <a:pt x="21" y="82"/>
                    <a:pt x="30" y="86"/>
                    <a:pt x="43"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457"/>
            <p:cNvSpPr>
              <a:spLocks/>
            </p:cNvSpPr>
            <p:nvPr/>
          </p:nvSpPr>
          <p:spPr bwMode="auto">
            <a:xfrm>
              <a:off x="9082942" y="3421679"/>
              <a:ext cx="87910" cy="87910"/>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5"/>
                    <a:pt x="4" y="65"/>
                    <a:pt x="13" y="72"/>
                  </a:cubicBezTo>
                  <a:cubicBezTo>
                    <a:pt x="21" y="82"/>
                    <a:pt x="30" y="86"/>
                    <a:pt x="43"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458"/>
            <p:cNvSpPr>
              <a:spLocks/>
            </p:cNvSpPr>
            <p:nvPr/>
          </p:nvSpPr>
          <p:spPr bwMode="auto">
            <a:xfrm>
              <a:off x="8543494" y="4362715"/>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2"/>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459"/>
            <p:cNvSpPr>
              <a:spLocks/>
            </p:cNvSpPr>
            <p:nvPr/>
          </p:nvSpPr>
          <p:spPr bwMode="auto">
            <a:xfrm>
              <a:off x="8543494" y="3959128"/>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460"/>
            <p:cNvSpPr>
              <a:spLocks/>
            </p:cNvSpPr>
            <p:nvPr/>
          </p:nvSpPr>
          <p:spPr bwMode="auto">
            <a:xfrm>
              <a:off x="8543494" y="3825265"/>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5"/>
                    <a:pt x="4" y="64"/>
                    <a:pt x="13" y="72"/>
                  </a:cubicBezTo>
                  <a:cubicBezTo>
                    <a:pt x="21" y="81"/>
                    <a:pt x="31" y="85"/>
                    <a:pt x="44"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461"/>
            <p:cNvSpPr>
              <a:spLocks/>
            </p:cNvSpPr>
            <p:nvPr/>
          </p:nvSpPr>
          <p:spPr bwMode="auto">
            <a:xfrm>
              <a:off x="7330736" y="2478644"/>
              <a:ext cx="89908" cy="87910"/>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462"/>
            <p:cNvSpPr>
              <a:spLocks/>
            </p:cNvSpPr>
            <p:nvPr/>
          </p:nvSpPr>
          <p:spPr bwMode="auto">
            <a:xfrm>
              <a:off x="7330736" y="2614505"/>
              <a:ext cx="89908" cy="85912"/>
            </a:xfrm>
            <a:custGeom>
              <a:avLst/>
              <a:gdLst>
                <a:gd name="T0" fmla="*/ 72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2" y="0"/>
                  </a:cubicBezTo>
                  <a:cubicBezTo>
                    <a:pt x="32" y="0"/>
                    <a:pt x="21" y="5"/>
                    <a:pt x="14" y="13"/>
                  </a:cubicBezTo>
                  <a:cubicBezTo>
                    <a:pt x="6" y="21"/>
                    <a:pt x="0" y="31"/>
                    <a:pt x="0" y="42"/>
                  </a:cubicBezTo>
                  <a:cubicBezTo>
                    <a:pt x="0" y="55"/>
                    <a:pt x="6" y="64"/>
                    <a:pt x="14" y="72"/>
                  </a:cubicBezTo>
                  <a:cubicBezTo>
                    <a:pt x="21" y="81"/>
                    <a:pt x="32" y="85"/>
                    <a:pt x="42" y="85"/>
                  </a:cubicBezTo>
                  <a:cubicBezTo>
                    <a:pt x="55"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6" name="Freeform 463"/>
            <p:cNvSpPr>
              <a:spLocks/>
            </p:cNvSpPr>
            <p:nvPr/>
          </p:nvSpPr>
          <p:spPr bwMode="auto">
            <a:xfrm>
              <a:off x="8543494" y="5038024"/>
              <a:ext cx="87910" cy="85912"/>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3"/>
                    <a:pt x="4" y="64"/>
                    <a:pt x="13" y="72"/>
                  </a:cubicBezTo>
                  <a:cubicBezTo>
                    <a:pt x="21" y="81"/>
                    <a:pt x="31" y="85"/>
                    <a:pt x="44" y="85"/>
                  </a:cubicBezTo>
                  <a:cubicBezTo>
                    <a:pt x="55" y="85"/>
                    <a:pt x="65" y="81"/>
                    <a:pt x="72" y="72"/>
                  </a:cubicBezTo>
                  <a:cubicBezTo>
                    <a:pt x="82" y="64"/>
                    <a:pt x="86" y="53"/>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7" name="Freeform 464"/>
            <p:cNvSpPr>
              <a:spLocks/>
            </p:cNvSpPr>
            <p:nvPr/>
          </p:nvSpPr>
          <p:spPr bwMode="auto">
            <a:xfrm>
              <a:off x="8543494" y="5171887"/>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3"/>
                    <a:pt x="4" y="64"/>
                    <a:pt x="13" y="72"/>
                  </a:cubicBezTo>
                  <a:cubicBezTo>
                    <a:pt x="21" y="81"/>
                    <a:pt x="31" y="85"/>
                    <a:pt x="44" y="85"/>
                  </a:cubicBezTo>
                  <a:cubicBezTo>
                    <a:pt x="55" y="85"/>
                    <a:pt x="65" y="81"/>
                    <a:pt x="72" y="72"/>
                  </a:cubicBezTo>
                  <a:cubicBezTo>
                    <a:pt x="82" y="64"/>
                    <a:pt x="86" y="53"/>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465"/>
            <p:cNvSpPr>
              <a:spLocks/>
            </p:cNvSpPr>
            <p:nvPr/>
          </p:nvSpPr>
          <p:spPr bwMode="auto">
            <a:xfrm>
              <a:off x="8677357" y="4902163"/>
              <a:ext cx="89908" cy="87910"/>
            </a:xfrm>
            <a:custGeom>
              <a:avLst/>
              <a:gdLst>
                <a:gd name="T0" fmla="*/ 73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4" y="0"/>
                  </a:cubicBezTo>
                  <a:cubicBezTo>
                    <a:pt x="31" y="0"/>
                    <a:pt x="21" y="6"/>
                    <a:pt x="13" y="14"/>
                  </a:cubicBezTo>
                  <a:cubicBezTo>
                    <a:pt x="4" y="21"/>
                    <a:pt x="0" y="32"/>
                    <a:pt x="0" y="42"/>
                  </a:cubicBezTo>
                  <a:cubicBezTo>
                    <a:pt x="0" y="54"/>
                    <a:pt x="4" y="65"/>
                    <a:pt x="13" y="73"/>
                  </a:cubicBezTo>
                  <a:cubicBezTo>
                    <a:pt x="21" y="82"/>
                    <a:pt x="31" y="86"/>
                    <a:pt x="44" y="86"/>
                  </a:cubicBezTo>
                  <a:cubicBezTo>
                    <a:pt x="56" y="86"/>
                    <a:pt x="65" y="82"/>
                    <a:pt x="73" y="73"/>
                  </a:cubicBezTo>
                  <a:cubicBezTo>
                    <a:pt x="82" y="65"/>
                    <a:pt x="86" y="54"/>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466"/>
            <p:cNvSpPr>
              <a:spLocks/>
            </p:cNvSpPr>
            <p:nvPr/>
          </p:nvSpPr>
          <p:spPr bwMode="auto">
            <a:xfrm>
              <a:off x="8677357" y="5038024"/>
              <a:ext cx="89908" cy="85912"/>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3"/>
                    <a:pt x="4" y="64"/>
                    <a:pt x="13" y="72"/>
                  </a:cubicBezTo>
                  <a:cubicBezTo>
                    <a:pt x="21" y="81"/>
                    <a:pt x="31" y="85"/>
                    <a:pt x="44"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467"/>
            <p:cNvSpPr>
              <a:spLocks/>
            </p:cNvSpPr>
            <p:nvPr/>
          </p:nvSpPr>
          <p:spPr bwMode="auto">
            <a:xfrm>
              <a:off x="8813218" y="4902163"/>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4"/>
                    <a:pt x="4" y="65"/>
                    <a:pt x="13" y="73"/>
                  </a:cubicBezTo>
                  <a:cubicBezTo>
                    <a:pt x="21" y="82"/>
                    <a:pt x="30" y="86"/>
                    <a:pt x="43"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468"/>
            <p:cNvSpPr>
              <a:spLocks/>
            </p:cNvSpPr>
            <p:nvPr/>
          </p:nvSpPr>
          <p:spPr bwMode="auto">
            <a:xfrm>
              <a:off x="8813218" y="5038024"/>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469"/>
            <p:cNvSpPr>
              <a:spLocks/>
            </p:cNvSpPr>
            <p:nvPr/>
          </p:nvSpPr>
          <p:spPr bwMode="auto">
            <a:xfrm>
              <a:off x="8813218" y="517188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470"/>
            <p:cNvSpPr>
              <a:spLocks/>
            </p:cNvSpPr>
            <p:nvPr/>
          </p:nvSpPr>
          <p:spPr bwMode="auto">
            <a:xfrm>
              <a:off x="9082942" y="5038024"/>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471"/>
            <p:cNvSpPr>
              <a:spLocks/>
            </p:cNvSpPr>
            <p:nvPr/>
          </p:nvSpPr>
          <p:spPr bwMode="auto">
            <a:xfrm>
              <a:off x="9082942" y="517188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472"/>
            <p:cNvSpPr>
              <a:spLocks/>
            </p:cNvSpPr>
            <p:nvPr/>
          </p:nvSpPr>
          <p:spPr bwMode="auto">
            <a:xfrm>
              <a:off x="9082942" y="5305750"/>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473"/>
            <p:cNvSpPr>
              <a:spLocks/>
            </p:cNvSpPr>
            <p:nvPr/>
          </p:nvSpPr>
          <p:spPr bwMode="auto">
            <a:xfrm>
              <a:off x="9620392" y="5441611"/>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474"/>
            <p:cNvSpPr>
              <a:spLocks/>
            </p:cNvSpPr>
            <p:nvPr/>
          </p:nvSpPr>
          <p:spPr bwMode="auto">
            <a:xfrm>
              <a:off x="9756253" y="5305750"/>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4"/>
                    <a:pt x="4" y="64"/>
                    <a:pt x="13" y="72"/>
                  </a:cubicBezTo>
                  <a:cubicBezTo>
                    <a:pt x="21" y="81"/>
                    <a:pt x="30" y="85"/>
                    <a:pt x="44" y="85"/>
                  </a:cubicBezTo>
                  <a:cubicBezTo>
                    <a:pt x="55" y="85"/>
                    <a:pt x="64" y="81"/>
                    <a:pt x="72" y="72"/>
                  </a:cubicBezTo>
                  <a:cubicBezTo>
                    <a:pt x="82" y="64"/>
                    <a:pt x="85" y="54"/>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475"/>
            <p:cNvSpPr>
              <a:spLocks/>
            </p:cNvSpPr>
            <p:nvPr/>
          </p:nvSpPr>
          <p:spPr bwMode="auto">
            <a:xfrm>
              <a:off x="9216805" y="5171887"/>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476"/>
            <p:cNvSpPr>
              <a:spLocks/>
            </p:cNvSpPr>
            <p:nvPr/>
          </p:nvSpPr>
          <p:spPr bwMode="auto">
            <a:xfrm>
              <a:off x="9216805" y="4902163"/>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4"/>
                    <a:pt x="4" y="65"/>
                    <a:pt x="13" y="73"/>
                  </a:cubicBezTo>
                  <a:cubicBezTo>
                    <a:pt x="21" y="82"/>
                    <a:pt x="30" y="86"/>
                    <a:pt x="43"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477"/>
            <p:cNvSpPr>
              <a:spLocks/>
            </p:cNvSpPr>
            <p:nvPr/>
          </p:nvSpPr>
          <p:spPr bwMode="auto">
            <a:xfrm>
              <a:off x="8543494" y="4902163"/>
              <a:ext cx="87910" cy="87910"/>
            </a:xfrm>
            <a:custGeom>
              <a:avLst/>
              <a:gdLst>
                <a:gd name="T0" fmla="*/ 72 w 86"/>
                <a:gd name="T1" fmla="*/ 14 h 86"/>
                <a:gd name="T2" fmla="*/ 44 w 86"/>
                <a:gd name="T3" fmla="*/ 0 h 86"/>
                <a:gd name="T4" fmla="*/ 13 w 86"/>
                <a:gd name="T5" fmla="*/ 14 h 86"/>
                <a:gd name="T6" fmla="*/ 0 w 86"/>
                <a:gd name="T7" fmla="*/ 42 h 86"/>
                <a:gd name="T8" fmla="*/ 13 w 86"/>
                <a:gd name="T9" fmla="*/ 73 h 86"/>
                <a:gd name="T10" fmla="*/ 44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5" y="0"/>
                    <a:pt x="44" y="0"/>
                  </a:cubicBezTo>
                  <a:cubicBezTo>
                    <a:pt x="31" y="0"/>
                    <a:pt x="21" y="6"/>
                    <a:pt x="13" y="14"/>
                  </a:cubicBezTo>
                  <a:cubicBezTo>
                    <a:pt x="4" y="21"/>
                    <a:pt x="0" y="32"/>
                    <a:pt x="0" y="42"/>
                  </a:cubicBezTo>
                  <a:cubicBezTo>
                    <a:pt x="0" y="54"/>
                    <a:pt x="4" y="65"/>
                    <a:pt x="13" y="73"/>
                  </a:cubicBezTo>
                  <a:cubicBezTo>
                    <a:pt x="21" y="82"/>
                    <a:pt x="31" y="86"/>
                    <a:pt x="44" y="86"/>
                  </a:cubicBezTo>
                  <a:cubicBezTo>
                    <a:pt x="55" y="86"/>
                    <a:pt x="65" y="82"/>
                    <a:pt x="72" y="73"/>
                  </a:cubicBezTo>
                  <a:cubicBezTo>
                    <a:pt x="82" y="65"/>
                    <a:pt x="86" y="54"/>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478"/>
            <p:cNvSpPr>
              <a:spLocks/>
            </p:cNvSpPr>
            <p:nvPr/>
          </p:nvSpPr>
          <p:spPr bwMode="auto">
            <a:xfrm>
              <a:off x="8409632" y="5171887"/>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3"/>
                    <a:pt x="4" y="64"/>
                    <a:pt x="13" y="72"/>
                  </a:cubicBezTo>
                  <a:cubicBezTo>
                    <a:pt x="21" y="81"/>
                    <a:pt x="30" y="85"/>
                    <a:pt x="44"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479"/>
            <p:cNvSpPr>
              <a:spLocks/>
            </p:cNvSpPr>
            <p:nvPr/>
          </p:nvSpPr>
          <p:spPr bwMode="auto">
            <a:xfrm>
              <a:off x="8677357" y="5171887"/>
              <a:ext cx="89908" cy="87910"/>
            </a:xfrm>
            <a:custGeom>
              <a:avLst/>
              <a:gdLst>
                <a:gd name="T0" fmla="*/ 73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4" y="0"/>
                  </a:cubicBezTo>
                  <a:cubicBezTo>
                    <a:pt x="31" y="0"/>
                    <a:pt x="21" y="5"/>
                    <a:pt x="13" y="13"/>
                  </a:cubicBezTo>
                  <a:cubicBezTo>
                    <a:pt x="4" y="21"/>
                    <a:pt x="0" y="31"/>
                    <a:pt x="0" y="42"/>
                  </a:cubicBezTo>
                  <a:cubicBezTo>
                    <a:pt x="0" y="53"/>
                    <a:pt x="4" y="64"/>
                    <a:pt x="13" y="72"/>
                  </a:cubicBezTo>
                  <a:cubicBezTo>
                    <a:pt x="21" y="81"/>
                    <a:pt x="31" y="85"/>
                    <a:pt x="44" y="85"/>
                  </a:cubicBezTo>
                  <a:cubicBezTo>
                    <a:pt x="56" y="85"/>
                    <a:pt x="65" y="81"/>
                    <a:pt x="73" y="72"/>
                  </a:cubicBezTo>
                  <a:cubicBezTo>
                    <a:pt x="82" y="64"/>
                    <a:pt x="86" y="53"/>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 name="Freeform 480"/>
            <p:cNvSpPr>
              <a:spLocks/>
            </p:cNvSpPr>
            <p:nvPr/>
          </p:nvSpPr>
          <p:spPr bwMode="auto">
            <a:xfrm>
              <a:off x="9216805" y="5305750"/>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4" name="Freeform 481"/>
            <p:cNvSpPr>
              <a:spLocks/>
            </p:cNvSpPr>
            <p:nvPr/>
          </p:nvSpPr>
          <p:spPr bwMode="auto">
            <a:xfrm>
              <a:off x="9082942" y="5441611"/>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5" name="Freeform 482"/>
            <p:cNvSpPr>
              <a:spLocks/>
            </p:cNvSpPr>
            <p:nvPr/>
          </p:nvSpPr>
          <p:spPr bwMode="auto">
            <a:xfrm>
              <a:off x="9620392" y="557547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6" name="Freeform 483"/>
            <p:cNvSpPr>
              <a:spLocks/>
            </p:cNvSpPr>
            <p:nvPr/>
          </p:nvSpPr>
          <p:spPr bwMode="auto">
            <a:xfrm>
              <a:off x="9352666" y="5171887"/>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484"/>
            <p:cNvSpPr>
              <a:spLocks/>
            </p:cNvSpPr>
            <p:nvPr/>
          </p:nvSpPr>
          <p:spPr bwMode="auto">
            <a:xfrm>
              <a:off x="8409632" y="5038024"/>
              <a:ext cx="85912" cy="85912"/>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3"/>
                    <a:pt x="4" y="64"/>
                    <a:pt x="13" y="72"/>
                  </a:cubicBezTo>
                  <a:cubicBezTo>
                    <a:pt x="21" y="81"/>
                    <a:pt x="30" y="85"/>
                    <a:pt x="44"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8" name="Freeform 485"/>
            <p:cNvSpPr>
              <a:spLocks/>
            </p:cNvSpPr>
            <p:nvPr/>
          </p:nvSpPr>
          <p:spPr bwMode="auto">
            <a:xfrm>
              <a:off x="8949079" y="5038024"/>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 name="Freeform 486"/>
            <p:cNvSpPr>
              <a:spLocks/>
            </p:cNvSpPr>
            <p:nvPr/>
          </p:nvSpPr>
          <p:spPr bwMode="auto">
            <a:xfrm>
              <a:off x="8949079" y="5171887"/>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 name="Freeform 487"/>
            <p:cNvSpPr>
              <a:spLocks/>
            </p:cNvSpPr>
            <p:nvPr/>
          </p:nvSpPr>
          <p:spPr bwMode="auto">
            <a:xfrm>
              <a:off x="9216805" y="5038024"/>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 name="Freeform 488"/>
            <p:cNvSpPr>
              <a:spLocks/>
            </p:cNvSpPr>
            <p:nvPr/>
          </p:nvSpPr>
          <p:spPr bwMode="auto">
            <a:xfrm>
              <a:off x="9352666" y="5038024"/>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3"/>
                    <a:pt x="4" y="64"/>
                    <a:pt x="13" y="72"/>
                  </a:cubicBezTo>
                  <a:cubicBezTo>
                    <a:pt x="21" y="81"/>
                    <a:pt x="30" y="85"/>
                    <a:pt x="43" y="85"/>
                  </a:cubicBezTo>
                  <a:cubicBezTo>
                    <a:pt x="55" y="85"/>
                    <a:pt x="64" y="81"/>
                    <a:pt x="72" y="72"/>
                  </a:cubicBezTo>
                  <a:cubicBezTo>
                    <a:pt x="81" y="64"/>
                    <a:pt x="85" y="53"/>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 name="Freeform 489"/>
            <p:cNvSpPr>
              <a:spLocks/>
            </p:cNvSpPr>
            <p:nvPr/>
          </p:nvSpPr>
          <p:spPr bwMode="auto">
            <a:xfrm>
              <a:off x="8543494" y="5305750"/>
              <a:ext cx="87910" cy="87910"/>
            </a:xfrm>
            <a:custGeom>
              <a:avLst/>
              <a:gdLst>
                <a:gd name="T0" fmla="*/ 72 w 86"/>
                <a:gd name="T1" fmla="*/ 13 h 85"/>
                <a:gd name="T2" fmla="*/ 44 w 86"/>
                <a:gd name="T3" fmla="*/ 0 h 85"/>
                <a:gd name="T4" fmla="*/ 13 w 86"/>
                <a:gd name="T5" fmla="*/ 13 h 85"/>
                <a:gd name="T6" fmla="*/ 0 w 86"/>
                <a:gd name="T7" fmla="*/ 42 h 85"/>
                <a:gd name="T8" fmla="*/ 13 w 86"/>
                <a:gd name="T9" fmla="*/ 72 h 85"/>
                <a:gd name="T10" fmla="*/ 44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5" y="0"/>
                    <a:pt x="44" y="0"/>
                  </a:cubicBezTo>
                  <a:cubicBezTo>
                    <a:pt x="31" y="0"/>
                    <a:pt x="21" y="5"/>
                    <a:pt x="13" y="13"/>
                  </a:cubicBezTo>
                  <a:cubicBezTo>
                    <a:pt x="4" y="21"/>
                    <a:pt x="0" y="31"/>
                    <a:pt x="0" y="42"/>
                  </a:cubicBezTo>
                  <a:cubicBezTo>
                    <a:pt x="0" y="54"/>
                    <a:pt x="4" y="64"/>
                    <a:pt x="13" y="72"/>
                  </a:cubicBezTo>
                  <a:cubicBezTo>
                    <a:pt x="21" y="81"/>
                    <a:pt x="31" y="85"/>
                    <a:pt x="44" y="85"/>
                  </a:cubicBezTo>
                  <a:cubicBezTo>
                    <a:pt x="55" y="85"/>
                    <a:pt x="65" y="81"/>
                    <a:pt x="72" y="72"/>
                  </a:cubicBezTo>
                  <a:cubicBezTo>
                    <a:pt x="82" y="64"/>
                    <a:pt x="86" y="54"/>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 name="Freeform 490"/>
            <p:cNvSpPr>
              <a:spLocks/>
            </p:cNvSpPr>
            <p:nvPr/>
          </p:nvSpPr>
          <p:spPr bwMode="auto">
            <a:xfrm>
              <a:off x="8409632" y="5305750"/>
              <a:ext cx="85912" cy="87910"/>
            </a:xfrm>
            <a:custGeom>
              <a:avLst/>
              <a:gdLst>
                <a:gd name="T0" fmla="*/ 72 w 85"/>
                <a:gd name="T1" fmla="*/ 13 h 85"/>
                <a:gd name="T2" fmla="*/ 44 w 85"/>
                <a:gd name="T3" fmla="*/ 0 h 85"/>
                <a:gd name="T4" fmla="*/ 13 w 85"/>
                <a:gd name="T5" fmla="*/ 13 h 85"/>
                <a:gd name="T6" fmla="*/ 0 w 85"/>
                <a:gd name="T7" fmla="*/ 42 h 85"/>
                <a:gd name="T8" fmla="*/ 13 w 85"/>
                <a:gd name="T9" fmla="*/ 72 h 85"/>
                <a:gd name="T10" fmla="*/ 44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4" y="0"/>
                  </a:cubicBezTo>
                  <a:cubicBezTo>
                    <a:pt x="30" y="0"/>
                    <a:pt x="21" y="5"/>
                    <a:pt x="13" y="13"/>
                  </a:cubicBezTo>
                  <a:cubicBezTo>
                    <a:pt x="4" y="21"/>
                    <a:pt x="0" y="31"/>
                    <a:pt x="0" y="42"/>
                  </a:cubicBezTo>
                  <a:cubicBezTo>
                    <a:pt x="0" y="54"/>
                    <a:pt x="4" y="64"/>
                    <a:pt x="13" y="72"/>
                  </a:cubicBezTo>
                  <a:cubicBezTo>
                    <a:pt x="21" y="81"/>
                    <a:pt x="30" y="85"/>
                    <a:pt x="44"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 name="Freeform 491"/>
            <p:cNvSpPr>
              <a:spLocks/>
            </p:cNvSpPr>
            <p:nvPr/>
          </p:nvSpPr>
          <p:spPr bwMode="auto">
            <a:xfrm>
              <a:off x="8949079" y="5305750"/>
              <a:ext cx="85912"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 name="Freeform 492"/>
            <p:cNvSpPr>
              <a:spLocks/>
            </p:cNvSpPr>
            <p:nvPr/>
          </p:nvSpPr>
          <p:spPr bwMode="auto">
            <a:xfrm>
              <a:off x="8949079" y="5441611"/>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1"/>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 name="Freeform 493"/>
            <p:cNvSpPr>
              <a:spLocks/>
            </p:cNvSpPr>
            <p:nvPr/>
          </p:nvSpPr>
          <p:spPr bwMode="auto">
            <a:xfrm>
              <a:off x="8813218" y="4766302"/>
              <a:ext cx="87910" cy="89908"/>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4"/>
                    <a:pt x="4" y="65"/>
                    <a:pt x="13" y="72"/>
                  </a:cubicBezTo>
                  <a:cubicBezTo>
                    <a:pt x="21" y="82"/>
                    <a:pt x="30" y="86"/>
                    <a:pt x="43"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 name="Freeform 494"/>
            <p:cNvSpPr>
              <a:spLocks/>
            </p:cNvSpPr>
            <p:nvPr/>
          </p:nvSpPr>
          <p:spPr bwMode="auto">
            <a:xfrm>
              <a:off x="8949079" y="4766302"/>
              <a:ext cx="85912" cy="89908"/>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4"/>
                    <a:pt x="4" y="65"/>
                    <a:pt x="13" y="72"/>
                  </a:cubicBezTo>
                  <a:cubicBezTo>
                    <a:pt x="21" y="82"/>
                    <a:pt x="30" y="86"/>
                    <a:pt x="43"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 name="Freeform 495"/>
            <p:cNvSpPr>
              <a:spLocks/>
            </p:cNvSpPr>
            <p:nvPr/>
          </p:nvSpPr>
          <p:spPr bwMode="auto">
            <a:xfrm>
              <a:off x="8949079" y="4902163"/>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4"/>
                    <a:pt x="4" y="65"/>
                    <a:pt x="13" y="73"/>
                  </a:cubicBezTo>
                  <a:cubicBezTo>
                    <a:pt x="21" y="82"/>
                    <a:pt x="30" y="86"/>
                    <a:pt x="43"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9" name="Freeform 496"/>
            <p:cNvSpPr>
              <a:spLocks/>
            </p:cNvSpPr>
            <p:nvPr/>
          </p:nvSpPr>
          <p:spPr bwMode="auto">
            <a:xfrm>
              <a:off x="9216805" y="4766302"/>
              <a:ext cx="87910" cy="89908"/>
            </a:xfrm>
            <a:custGeom>
              <a:avLst/>
              <a:gdLst>
                <a:gd name="T0" fmla="*/ 72 w 85"/>
                <a:gd name="T1" fmla="*/ 13 h 86"/>
                <a:gd name="T2" fmla="*/ 43 w 85"/>
                <a:gd name="T3" fmla="*/ 0 h 86"/>
                <a:gd name="T4" fmla="*/ 13 w 85"/>
                <a:gd name="T5" fmla="*/ 13 h 86"/>
                <a:gd name="T6" fmla="*/ 0 w 85"/>
                <a:gd name="T7" fmla="*/ 42 h 86"/>
                <a:gd name="T8" fmla="*/ 13 w 85"/>
                <a:gd name="T9" fmla="*/ 72 h 86"/>
                <a:gd name="T10" fmla="*/ 43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3" y="0"/>
                  </a:cubicBezTo>
                  <a:cubicBezTo>
                    <a:pt x="30" y="0"/>
                    <a:pt x="21" y="6"/>
                    <a:pt x="13" y="13"/>
                  </a:cubicBezTo>
                  <a:cubicBezTo>
                    <a:pt x="4" y="21"/>
                    <a:pt x="0" y="32"/>
                    <a:pt x="0" y="42"/>
                  </a:cubicBezTo>
                  <a:cubicBezTo>
                    <a:pt x="0" y="54"/>
                    <a:pt x="4" y="65"/>
                    <a:pt x="13" y="72"/>
                  </a:cubicBezTo>
                  <a:cubicBezTo>
                    <a:pt x="21" y="82"/>
                    <a:pt x="30" y="86"/>
                    <a:pt x="43" y="86"/>
                  </a:cubicBezTo>
                  <a:cubicBezTo>
                    <a:pt x="55" y="86"/>
                    <a:pt x="64" y="82"/>
                    <a:pt x="72" y="72"/>
                  </a:cubicBezTo>
                  <a:cubicBezTo>
                    <a:pt x="81" y="65"/>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0" name="Freeform 497"/>
            <p:cNvSpPr>
              <a:spLocks/>
            </p:cNvSpPr>
            <p:nvPr/>
          </p:nvSpPr>
          <p:spPr bwMode="auto">
            <a:xfrm>
              <a:off x="9352666" y="4902163"/>
              <a:ext cx="85912"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4"/>
                    <a:pt x="4" y="65"/>
                    <a:pt x="13" y="73"/>
                  </a:cubicBezTo>
                  <a:cubicBezTo>
                    <a:pt x="21" y="82"/>
                    <a:pt x="30" y="86"/>
                    <a:pt x="43"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1" name="Freeform 498"/>
            <p:cNvSpPr>
              <a:spLocks/>
            </p:cNvSpPr>
            <p:nvPr/>
          </p:nvSpPr>
          <p:spPr bwMode="auto">
            <a:xfrm>
              <a:off x="9216805" y="4498576"/>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2" name="Freeform 499"/>
            <p:cNvSpPr>
              <a:spLocks/>
            </p:cNvSpPr>
            <p:nvPr/>
          </p:nvSpPr>
          <p:spPr bwMode="auto">
            <a:xfrm>
              <a:off x="9082942" y="4362715"/>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5"/>
                    <a:pt x="4" y="64"/>
                    <a:pt x="13" y="72"/>
                  </a:cubicBezTo>
                  <a:cubicBezTo>
                    <a:pt x="21" y="81"/>
                    <a:pt x="30" y="85"/>
                    <a:pt x="43"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3" name="Freeform 500"/>
            <p:cNvSpPr>
              <a:spLocks/>
            </p:cNvSpPr>
            <p:nvPr/>
          </p:nvSpPr>
          <p:spPr bwMode="auto">
            <a:xfrm>
              <a:off x="9082942" y="4902163"/>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3" y="0"/>
                  </a:cubicBezTo>
                  <a:cubicBezTo>
                    <a:pt x="30" y="0"/>
                    <a:pt x="21" y="6"/>
                    <a:pt x="13" y="14"/>
                  </a:cubicBezTo>
                  <a:cubicBezTo>
                    <a:pt x="4" y="21"/>
                    <a:pt x="0" y="32"/>
                    <a:pt x="0" y="42"/>
                  </a:cubicBezTo>
                  <a:cubicBezTo>
                    <a:pt x="0" y="54"/>
                    <a:pt x="4" y="65"/>
                    <a:pt x="13" y="73"/>
                  </a:cubicBezTo>
                  <a:cubicBezTo>
                    <a:pt x="21" y="82"/>
                    <a:pt x="30" y="86"/>
                    <a:pt x="43" y="86"/>
                  </a:cubicBezTo>
                  <a:cubicBezTo>
                    <a:pt x="55" y="86"/>
                    <a:pt x="64" y="82"/>
                    <a:pt x="72" y="73"/>
                  </a:cubicBezTo>
                  <a:cubicBezTo>
                    <a:pt x="81" y="65"/>
                    <a:pt x="85" y="54"/>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4" name="Freeform 501"/>
            <p:cNvSpPr>
              <a:spLocks/>
            </p:cNvSpPr>
            <p:nvPr/>
          </p:nvSpPr>
          <p:spPr bwMode="auto">
            <a:xfrm>
              <a:off x="9216805" y="4632439"/>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4"/>
                    <a:pt x="4" y="64"/>
                    <a:pt x="13" y="72"/>
                  </a:cubicBezTo>
                  <a:cubicBezTo>
                    <a:pt x="21" y="82"/>
                    <a:pt x="30" y="85"/>
                    <a:pt x="43" y="85"/>
                  </a:cubicBezTo>
                  <a:cubicBezTo>
                    <a:pt x="55" y="85"/>
                    <a:pt x="64" y="82"/>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5" name="Freeform 502"/>
            <p:cNvSpPr>
              <a:spLocks/>
            </p:cNvSpPr>
            <p:nvPr/>
          </p:nvSpPr>
          <p:spPr bwMode="auto">
            <a:xfrm>
              <a:off x="9352666" y="4498576"/>
              <a:ext cx="85912"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3" y="0"/>
                  </a:cubicBezTo>
                  <a:cubicBezTo>
                    <a:pt x="30" y="0"/>
                    <a:pt x="21" y="5"/>
                    <a:pt x="13" y="13"/>
                  </a:cubicBezTo>
                  <a:cubicBezTo>
                    <a:pt x="4" y="21"/>
                    <a:pt x="0" y="32"/>
                    <a:pt x="0" y="42"/>
                  </a:cubicBezTo>
                  <a:cubicBezTo>
                    <a:pt x="0" y="54"/>
                    <a:pt x="4" y="64"/>
                    <a:pt x="13" y="72"/>
                  </a:cubicBezTo>
                  <a:cubicBezTo>
                    <a:pt x="21" y="81"/>
                    <a:pt x="30" y="85"/>
                    <a:pt x="43" y="85"/>
                  </a:cubicBezTo>
                  <a:cubicBezTo>
                    <a:pt x="55" y="85"/>
                    <a:pt x="64" y="81"/>
                    <a:pt x="72" y="72"/>
                  </a:cubicBezTo>
                  <a:cubicBezTo>
                    <a:pt x="81" y="64"/>
                    <a:pt x="85" y="54"/>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6" name="Freeform 503"/>
            <p:cNvSpPr>
              <a:spLocks/>
            </p:cNvSpPr>
            <p:nvPr/>
          </p:nvSpPr>
          <p:spPr bwMode="auto">
            <a:xfrm>
              <a:off x="3560596" y="2075057"/>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4" y="0"/>
                    <a:pt x="42" y="0"/>
                  </a:cubicBezTo>
                  <a:cubicBezTo>
                    <a:pt x="32" y="0"/>
                    <a:pt x="21" y="6"/>
                    <a:pt x="14" y="13"/>
                  </a:cubicBezTo>
                  <a:cubicBezTo>
                    <a:pt x="6" y="21"/>
                    <a:pt x="0" y="32"/>
                    <a:pt x="0" y="42"/>
                  </a:cubicBezTo>
                  <a:cubicBezTo>
                    <a:pt x="0" y="55"/>
                    <a:pt x="6" y="65"/>
                    <a:pt x="14" y="72"/>
                  </a:cubicBezTo>
                  <a:cubicBezTo>
                    <a:pt x="21" y="82"/>
                    <a:pt x="32" y="85"/>
                    <a:pt x="42" y="85"/>
                  </a:cubicBezTo>
                  <a:cubicBezTo>
                    <a:pt x="54" y="85"/>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7" name="Freeform 504"/>
            <p:cNvSpPr>
              <a:spLocks/>
            </p:cNvSpPr>
            <p:nvPr/>
          </p:nvSpPr>
          <p:spPr bwMode="auto">
            <a:xfrm>
              <a:off x="3560596" y="2208920"/>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4" y="0"/>
                    <a:pt x="42" y="0"/>
                  </a:cubicBezTo>
                  <a:cubicBezTo>
                    <a:pt x="32" y="0"/>
                    <a:pt x="21" y="6"/>
                    <a:pt x="14" y="14"/>
                  </a:cubicBezTo>
                  <a:cubicBezTo>
                    <a:pt x="6" y="21"/>
                    <a:pt x="0" y="32"/>
                    <a:pt x="0" y="42"/>
                  </a:cubicBezTo>
                  <a:cubicBezTo>
                    <a:pt x="0" y="55"/>
                    <a:pt x="6" y="65"/>
                    <a:pt x="14" y="73"/>
                  </a:cubicBezTo>
                  <a:cubicBezTo>
                    <a:pt x="21" y="82"/>
                    <a:pt x="32" y="86"/>
                    <a:pt x="42" y="86"/>
                  </a:cubicBezTo>
                  <a:cubicBezTo>
                    <a:pt x="54" y="86"/>
                    <a:pt x="65" y="82"/>
                    <a:pt x="73" y="73"/>
                  </a:cubicBezTo>
                  <a:cubicBezTo>
                    <a:pt x="82" y="65"/>
                    <a:pt x="86" y="55"/>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8" name="Freeform 505"/>
            <p:cNvSpPr>
              <a:spLocks/>
            </p:cNvSpPr>
            <p:nvPr/>
          </p:nvSpPr>
          <p:spPr bwMode="auto">
            <a:xfrm>
              <a:off x="3560596" y="2344781"/>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4" y="0"/>
                    <a:pt x="42" y="0"/>
                  </a:cubicBezTo>
                  <a:cubicBezTo>
                    <a:pt x="32" y="0"/>
                    <a:pt x="21" y="6"/>
                    <a:pt x="14" y="14"/>
                  </a:cubicBezTo>
                  <a:cubicBezTo>
                    <a:pt x="6" y="21"/>
                    <a:pt x="0" y="32"/>
                    <a:pt x="0" y="42"/>
                  </a:cubicBezTo>
                  <a:cubicBezTo>
                    <a:pt x="0" y="56"/>
                    <a:pt x="6" y="65"/>
                    <a:pt x="14" y="73"/>
                  </a:cubicBezTo>
                  <a:cubicBezTo>
                    <a:pt x="21" y="82"/>
                    <a:pt x="32" y="86"/>
                    <a:pt x="42" y="86"/>
                  </a:cubicBezTo>
                  <a:cubicBezTo>
                    <a:pt x="54"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9" name="Freeform 506"/>
            <p:cNvSpPr>
              <a:spLocks/>
            </p:cNvSpPr>
            <p:nvPr/>
          </p:nvSpPr>
          <p:spPr bwMode="auto">
            <a:xfrm>
              <a:off x="3560596" y="2478644"/>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0" name="Freeform 507"/>
            <p:cNvSpPr>
              <a:spLocks/>
            </p:cNvSpPr>
            <p:nvPr/>
          </p:nvSpPr>
          <p:spPr bwMode="auto">
            <a:xfrm>
              <a:off x="3560596" y="2614505"/>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1" name="Freeform 508"/>
            <p:cNvSpPr>
              <a:spLocks/>
            </p:cNvSpPr>
            <p:nvPr/>
          </p:nvSpPr>
          <p:spPr bwMode="auto">
            <a:xfrm>
              <a:off x="3560596" y="274836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2" name="Freeform 509"/>
            <p:cNvSpPr>
              <a:spLocks/>
            </p:cNvSpPr>
            <p:nvPr/>
          </p:nvSpPr>
          <p:spPr bwMode="auto">
            <a:xfrm>
              <a:off x="3560596" y="2882231"/>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3" name="Freeform 510"/>
            <p:cNvSpPr>
              <a:spLocks/>
            </p:cNvSpPr>
            <p:nvPr/>
          </p:nvSpPr>
          <p:spPr bwMode="auto">
            <a:xfrm>
              <a:off x="3560596" y="3018092"/>
              <a:ext cx="87910" cy="85912"/>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4" name="Freeform 511"/>
            <p:cNvSpPr>
              <a:spLocks/>
            </p:cNvSpPr>
            <p:nvPr/>
          </p:nvSpPr>
          <p:spPr bwMode="auto">
            <a:xfrm>
              <a:off x="3560596" y="315195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2"/>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5" name="Freeform 512"/>
            <p:cNvSpPr>
              <a:spLocks/>
            </p:cNvSpPr>
            <p:nvPr/>
          </p:nvSpPr>
          <p:spPr bwMode="auto">
            <a:xfrm>
              <a:off x="3560596" y="328581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4" y="0"/>
                    <a:pt x="42" y="0"/>
                  </a:cubicBezTo>
                  <a:cubicBezTo>
                    <a:pt x="32" y="0"/>
                    <a:pt x="21" y="6"/>
                    <a:pt x="14" y="13"/>
                  </a:cubicBezTo>
                  <a:cubicBezTo>
                    <a:pt x="6" y="21"/>
                    <a:pt x="0" y="32"/>
                    <a:pt x="0" y="42"/>
                  </a:cubicBezTo>
                  <a:cubicBezTo>
                    <a:pt x="0" y="55"/>
                    <a:pt x="6" y="64"/>
                    <a:pt x="14" y="72"/>
                  </a:cubicBezTo>
                  <a:cubicBezTo>
                    <a:pt x="21" y="82"/>
                    <a:pt x="32" y="85"/>
                    <a:pt x="42" y="85"/>
                  </a:cubicBezTo>
                  <a:cubicBezTo>
                    <a:pt x="54" y="85"/>
                    <a:pt x="65" y="82"/>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6" name="Freeform 513"/>
            <p:cNvSpPr>
              <a:spLocks/>
            </p:cNvSpPr>
            <p:nvPr/>
          </p:nvSpPr>
          <p:spPr bwMode="auto">
            <a:xfrm>
              <a:off x="3560596" y="3421679"/>
              <a:ext cx="87910" cy="87910"/>
            </a:xfrm>
            <a:custGeom>
              <a:avLst/>
              <a:gdLst>
                <a:gd name="T0" fmla="*/ 73 w 86"/>
                <a:gd name="T1" fmla="*/ 13 h 86"/>
                <a:gd name="T2" fmla="*/ 42 w 86"/>
                <a:gd name="T3" fmla="*/ 0 h 86"/>
                <a:gd name="T4" fmla="*/ 14 w 86"/>
                <a:gd name="T5" fmla="*/ 13 h 86"/>
                <a:gd name="T6" fmla="*/ 0 w 86"/>
                <a:gd name="T7" fmla="*/ 42 h 86"/>
                <a:gd name="T8" fmla="*/ 14 w 86"/>
                <a:gd name="T9" fmla="*/ 72 h 86"/>
                <a:gd name="T10" fmla="*/ 42 w 86"/>
                <a:gd name="T11" fmla="*/ 86 h 86"/>
                <a:gd name="T12" fmla="*/ 73 w 86"/>
                <a:gd name="T13" fmla="*/ 72 h 86"/>
                <a:gd name="T14" fmla="*/ 86 w 86"/>
                <a:gd name="T15" fmla="*/ 42 h 86"/>
                <a:gd name="T16" fmla="*/ 73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3"/>
                  </a:moveTo>
                  <a:cubicBezTo>
                    <a:pt x="65" y="6"/>
                    <a:pt x="54" y="0"/>
                    <a:pt x="42" y="0"/>
                  </a:cubicBezTo>
                  <a:cubicBezTo>
                    <a:pt x="32" y="0"/>
                    <a:pt x="21" y="6"/>
                    <a:pt x="14" y="13"/>
                  </a:cubicBezTo>
                  <a:cubicBezTo>
                    <a:pt x="6" y="21"/>
                    <a:pt x="0" y="32"/>
                    <a:pt x="0" y="42"/>
                  </a:cubicBezTo>
                  <a:cubicBezTo>
                    <a:pt x="0" y="55"/>
                    <a:pt x="6" y="65"/>
                    <a:pt x="14" y="72"/>
                  </a:cubicBezTo>
                  <a:cubicBezTo>
                    <a:pt x="21" y="82"/>
                    <a:pt x="32" y="86"/>
                    <a:pt x="42" y="86"/>
                  </a:cubicBezTo>
                  <a:cubicBezTo>
                    <a:pt x="54" y="86"/>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7" name="Freeform 514"/>
            <p:cNvSpPr>
              <a:spLocks/>
            </p:cNvSpPr>
            <p:nvPr/>
          </p:nvSpPr>
          <p:spPr bwMode="auto">
            <a:xfrm>
              <a:off x="3560596" y="3555542"/>
              <a:ext cx="87910" cy="87910"/>
            </a:xfrm>
            <a:custGeom>
              <a:avLst/>
              <a:gdLst>
                <a:gd name="T0" fmla="*/ 73 w 86"/>
                <a:gd name="T1" fmla="*/ 14 h 86"/>
                <a:gd name="T2" fmla="*/ 42 w 86"/>
                <a:gd name="T3" fmla="*/ 0 h 86"/>
                <a:gd name="T4" fmla="*/ 14 w 86"/>
                <a:gd name="T5" fmla="*/ 14 h 86"/>
                <a:gd name="T6" fmla="*/ 0 w 86"/>
                <a:gd name="T7" fmla="*/ 42 h 86"/>
                <a:gd name="T8" fmla="*/ 14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4" y="0"/>
                    <a:pt x="42" y="0"/>
                  </a:cubicBezTo>
                  <a:cubicBezTo>
                    <a:pt x="32" y="0"/>
                    <a:pt x="21" y="6"/>
                    <a:pt x="14" y="14"/>
                  </a:cubicBezTo>
                  <a:cubicBezTo>
                    <a:pt x="6" y="21"/>
                    <a:pt x="0" y="32"/>
                    <a:pt x="0" y="42"/>
                  </a:cubicBezTo>
                  <a:cubicBezTo>
                    <a:pt x="0" y="56"/>
                    <a:pt x="6" y="65"/>
                    <a:pt x="14" y="73"/>
                  </a:cubicBezTo>
                  <a:cubicBezTo>
                    <a:pt x="21" y="82"/>
                    <a:pt x="32" y="86"/>
                    <a:pt x="42" y="86"/>
                  </a:cubicBezTo>
                  <a:cubicBezTo>
                    <a:pt x="54"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8" name="Freeform 515"/>
            <p:cNvSpPr>
              <a:spLocks/>
            </p:cNvSpPr>
            <p:nvPr/>
          </p:nvSpPr>
          <p:spPr bwMode="auto">
            <a:xfrm>
              <a:off x="3560596" y="3691402"/>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9" name="Freeform 516"/>
            <p:cNvSpPr>
              <a:spLocks/>
            </p:cNvSpPr>
            <p:nvPr/>
          </p:nvSpPr>
          <p:spPr bwMode="auto">
            <a:xfrm>
              <a:off x="3560596" y="3825265"/>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0" name="Freeform 517"/>
            <p:cNvSpPr>
              <a:spLocks/>
            </p:cNvSpPr>
            <p:nvPr/>
          </p:nvSpPr>
          <p:spPr bwMode="auto">
            <a:xfrm>
              <a:off x="3560596" y="3959128"/>
              <a:ext cx="87910" cy="87910"/>
            </a:xfrm>
            <a:custGeom>
              <a:avLst/>
              <a:gdLst>
                <a:gd name="T0" fmla="*/ 73 w 86"/>
                <a:gd name="T1" fmla="*/ 13 h 85"/>
                <a:gd name="T2" fmla="*/ 42 w 86"/>
                <a:gd name="T3" fmla="*/ 0 h 85"/>
                <a:gd name="T4" fmla="*/ 14 w 86"/>
                <a:gd name="T5" fmla="*/ 13 h 85"/>
                <a:gd name="T6" fmla="*/ 0 w 86"/>
                <a:gd name="T7" fmla="*/ 42 h 85"/>
                <a:gd name="T8" fmla="*/ 14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4" y="0"/>
                    <a:pt x="42" y="0"/>
                  </a:cubicBezTo>
                  <a:cubicBezTo>
                    <a:pt x="32" y="0"/>
                    <a:pt x="21" y="5"/>
                    <a:pt x="14" y="13"/>
                  </a:cubicBezTo>
                  <a:cubicBezTo>
                    <a:pt x="6" y="21"/>
                    <a:pt x="0" y="31"/>
                    <a:pt x="0" y="42"/>
                  </a:cubicBezTo>
                  <a:cubicBezTo>
                    <a:pt x="0" y="55"/>
                    <a:pt x="6" y="64"/>
                    <a:pt x="14" y="72"/>
                  </a:cubicBezTo>
                  <a:cubicBezTo>
                    <a:pt x="21" y="81"/>
                    <a:pt x="32" y="85"/>
                    <a:pt x="42" y="85"/>
                  </a:cubicBezTo>
                  <a:cubicBezTo>
                    <a:pt x="54"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1" name="Freeform 518"/>
            <p:cNvSpPr>
              <a:spLocks/>
            </p:cNvSpPr>
            <p:nvPr/>
          </p:nvSpPr>
          <p:spPr bwMode="auto">
            <a:xfrm>
              <a:off x="3696456" y="2075057"/>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3" y="0"/>
                    <a:pt x="41" y="0"/>
                  </a:cubicBezTo>
                  <a:cubicBezTo>
                    <a:pt x="31" y="0"/>
                    <a:pt x="21" y="6"/>
                    <a:pt x="13" y="13"/>
                  </a:cubicBezTo>
                  <a:cubicBezTo>
                    <a:pt x="5" y="21"/>
                    <a:pt x="0" y="32"/>
                    <a:pt x="0" y="42"/>
                  </a:cubicBezTo>
                  <a:cubicBezTo>
                    <a:pt x="0" y="55"/>
                    <a:pt x="5" y="65"/>
                    <a:pt x="13" y="72"/>
                  </a:cubicBezTo>
                  <a:cubicBezTo>
                    <a:pt x="21" y="82"/>
                    <a:pt x="31" y="85"/>
                    <a:pt x="41" y="85"/>
                  </a:cubicBezTo>
                  <a:cubicBezTo>
                    <a:pt x="53"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2" name="Freeform 519"/>
            <p:cNvSpPr>
              <a:spLocks/>
            </p:cNvSpPr>
            <p:nvPr/>
          </p:nvSpPr>
          <p:spPr bwMode="auto">
            <a:xfrm>
              <a:off x="3696456" y="2208920"/>
              <a:ext cx="87910"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1" y="0"/>
                  </a:cubicBezTo>
                  <a:cubicBezTo>
                    <a:pt x="31" y="0"/>
                    <a:pt x="21" y="6"/>
                    <a:pt x="13" y="14"/>
                  </a:cubicBezTo>
                  <a:cubicBezTo>
                    <a:pt x="5" y="21"/>
                    <a:pt x="0" y="32"/>
                    <a:pt x="0" y="42"/>
                  </a:cubicBezTo>
                  <a:cubicBezTo>
                    <a:pt x="0" y="55"/>
                    <a:pt x="5" y="65"/>
                    <a:pt x="13" y="73"/>
                  </a:cubicBezTo>
                  <a:cubicBezTo>
                    <a:pt x="21" y="82"/>
                    <a:pt x="31" y="86"/>
                    <a:pt x="41" y="86"/>
                  </a:cubicBezTo>
                  <a:cubicBezTo>
                    <a:pt x="53"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3" name="Freeform 520"/>
            <p:cNvSpPr>
              <a:spLocks/>
            </p:cNvSpPr>
            <p:nvPr/>
          </p:nvSpPr>
          <p:spPr bwMode="auto">
            <a:xfrm>
              <a:off x="3696456" y="2344781"/>
              <a:ext cx="87910"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1" y="0"/>
                  </a:cubicBezTo>
                  <a:cubicBezTo>
                    <a:pt x="31" y="0"/>
                    <a:pt x="21" y="6"/>
                    <a:pt x="13" y="14"/>
                  </a:cubicBezTo>
                  <a:cubicBezTo>
                    <a:pt x="5" y="21"/>
                    <a:pt x="0" y="32"/>
                    <a:pt x="0" y="42"/>
                  </a:cubicBezTo>
                  <a:cubicBezTo>
                    <a:pt x="0" y="56"/>
                    <a:pt x="5" y="65"/>
                    <a:pt x="13" y="73"/>
                  </a:cubicBezTo>
                  <a:cubicBezTo>
                    <a:pt x="21" y="82"/>
                    <a:pt x="31" y="86"/>
                    <a:pt x="41"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4" name="Freeform 521"/>
            <p:cNvSpPr>
              <a:spLocks/>
            </p:cNvSpPr>
            <p:nvPr/>
          </p:nvSpPr>
          <p:spPr bwMode="auto">
            <a:xfrm>
              <a:off x="3696456" y="2478644"/>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5" name="Freeform 522"/>
            <p:cNvSpPr>
              <a:spLocks/>
            </p:cNvSpPr>
            <p:nvPr/>
          </p:nvSpPr>
          <p:spPr bwMode="auto">
            <a:xfrm>
              <a:off x="3696456" y="2614505"/>
              <a:ext cx="87910"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6" name="Freeform 523"/>
            <p:cNvSpPr>
              <a:spLocks/>
            </p:cNvSpPr>
            <p:nvPr/>
          </p:nvSpPr>
          <p:spPr bwMode="auto">
            <a:xfrm>
              <a:off x="3696456" y="2748368"/>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7" name="Freeform 524"/>
            <p:cNvSpPr>
              <a:spLocks/>
            </p:cNvSpPr>
            <p:nvPr/>
          </p:nvSpPr>
          <p:spPr bwMode="auto">
            <a:xfrm>
              <a:off x="3696456" y="2882231"/>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8" name="Freeform 525"/>
            <p:cNvSpPr>
              <a:spLocks/>
            </p:cNvSpPr>
            <p:nvPr/>
          </p:nvSpPr>
          <p:spPr bwMode="auto">
            <a:xfrm>
              <a:off x="3696456" y="3018092"/>
              <a:ext cx="87910"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9" name="Freeform 526"/>
            <p:cNvSpPr>
              <a:spLocks/>
            </p:cNvSpPr>
            <p:nvPr/>
          </p:nvSpPr>
          <p:spPr bwMode="auto">
            <a:xfrm>
              <a:off x="3696456" y="3151955"/>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2"/>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0" name="Freeform 527"/>
            <p:cNvSpPr>
              <a:spLocks/>
            </p:cNvSpPr>
            <p:nvPr/>
          </p:nvSpPr>
          <p:spPr bwMode="auto">
            <a:xfrm>
              <a:off x="3696456" y="3285818"/>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3" y="0"/>
                    <a:pt x="41" y="0"/>
                  </a:cubicBezTo>
                  <a:cubicBezTo>
                    <a:pt x="31" y="0"/>
                    <a:pt x="21" y="6"/>
                    <a:pt x="13" y="13"/>
                  </a:cubicBezTo>
                  <a:cubicBezTo>
                    <a:pt x="5" y="21"/>
                    <a:pt x="0" y="32"/>
                    <a:pt x="0" y="42"/>
                  </a:cubicBezTo>
                  <a:cubicBezTo>
                    <a:pt x="0" y="55"/>
                    <a:pt x="5" y="64"/>
                    <a:pt x="13" y="72"/>
                  </a:cubicBezTo>
                  <a:cubicBezTo>
                    <a:pt x="21" y="82"/>
                    <a:pt x="31" y="85"/>
                    <a:pt x="41" y="85"/>
                  </a:cubicBezTo>
                  <a:cubicBezTo>
                    <a:pt x="53"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1" name="Freeform 528"/>
            <p:cNvSpPr>
              <a:spLocks/>
            </p:cNvSpPr>
            <p:nvPr/>
          </p:nvSpPr>
          <p:spPr bwMode="auto">
            <a:xfrm>
              <a:off x="3696456" y="3421679"/>
              <a:ext cx="87910" cy="87910"/>
            </a:xfrm>
            <a:custGeom>
              <a:avLst/>
              <a:gdLst>
                <a:gd name="T0" fmla="*/ 72 w 85"/>
                <a:gd name="T1" fmla="*/ 13 h 86"/>
                <a:gd name="T2" fmla="*/ 41 w 85"/>
                <a:gd name="T3" fmla="*/ 0 h 86"/>
                <a:gd name="T4" fmla="*/ 13 w 85"/>
                <a:gd name="T5" fmla="*/ 13 h 86"/>
                <a:gd name="T6" fmla="*/ 0 w 85"/>
                <a:gd name="T7" fmla="*/ 42 h 86"/>
                <a:gd name="T8" fmla="*/ 13 w 85"/>
                <a:gd name="T9" fmla="*/ 72 h 86"/>
                <a:gd name="T10" fmla="*/ 41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3" y="0"/>
                    <a:pt x="41" y="0"/>
                  </a:cubicBezTo>
                  <a:cubicBezTo>
                    <a:pt x="31" y="0"/>
                    <a:pt x="21" y="6"/>
                    <a:pt x="13" y="13"/>
                  </a:cubicBezTo>
                  <a:cubicBezTo>
                    <a:pt x="5" y="21"/>
                    <a:pt x="0" y="32"/>
                    <a:pt x="0" y="42"/>
                  </a:cubicBezTo>
                  <a:cubicBezTo>
                    <a:pt x="0" y="55"/>
                    <a:pt x="5" y="65"/>
                    <a:pt x="13" y="72"/>
                  </a:cubicBezTo>
                  <a:cubicBezTo>
                    <a:pt x="21" y="82"/>
                    <a:pt x="31" y="86"/>
                    <a:pt x="41" y="86"/>
                  </a:cubicBezTo>
                  <a:cubicBezTo>
                    <a:pt x="53"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2" name="Freeform 529"/>
            <p:cNvSpPr>
              <a:spLocks/>
            </p:cNvSpPr>
            <p:nvPr/>
          </p:nvSpPr>
          <p:spPr bwMode="auto">
            <a:xfrm>
              <a:off x="3696456" y="3555542"/>
              <a:ext cx="87910"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1" y="0"/>
                  </a:cubicBezTo>
                  <a:cubicBezTo>
                    <a:pt x="31" y="0"/>
                    <a:pt x="21" y="6"/>
                    <a:pt x="13" y="14"/>
                  </a:cubicBezTo>
                  <a:cubicBezTo>
                    <a:pt x="5" y="21"/>
                    <a:pt x="0" y="32"/>
                    <a:pt x="0" y="42"/>
                  </a:cubicBezTo>
                  <a:cubicBezTo>
                    <a:pt x="0" y="56"/>
                    <a:pt x="5" y="65"/>
                    <a:pt x="13" y="73"/>
                  </a:cubicBezTo>
                  <a:cubicBezTo>
                    <a:pt x="21" y="82"/>
                    <a:pt x="31" y="86"/>
                    <a:pt x="41"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3" name="Freeform 530"/>
            <p:cNvSpPr>
              <a:spLocks/>
            </p:cNvSpPr>
            <p:nvPr/>
          </p:nvSpPr>
          <p:spPr bwMode="auto">
            <a:xfrm>
              <a:off x="3696456" y="3691402"/>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4" name="Freeform 531"/>
            <p:cNvSpPr>
              <a:spLocks/>
            </p:cNvSpPr>
            <p:nvPr/>
          </p:nvSpPr>
          <p:spPr bwMode="auto">
            <a:xfrm>
              <a:off x="3696456" y="3825265"/>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5" name="Freeform 532"/>
            <p:cNvSpPr>
              <a:spLocks/>
            </p:cNvSpPr>
            <p:nvPr/>
          </p:nvSpPr>
          <p:spPr bwMode="auto">
            <a:xfrm>
              <a:off x="3696456" y="3959128"/>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6" name="Freeform 533"/>
            <p:cNvSpPr>
              <a:spLocks/>
            </p:cNvSpPr>
            <p:nvPr/>
          </p:nvSpPr>
          <p:spPr bwMode="auto">
            <a:xfrm>
              <a:off x="3830319"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3" y="0"/>
                    <a:pt x="42" y="0"/>
                  </a:cubicBezTo>
                  <a:cubicBezTo>
                    <a:pt x="31" y="0"/>
                    <a:pt x="21" y="6"/>
                    <a:pt x="13" y="13"/>
                  </a:cubicBezTo>
                  <a:cubicBezTo>
                    <a:pt x="5" y="21"/>
                    <a:pt x="0" y="32"/>
                    <a:pt x="0" y="42"/>
                  </a:cubicBezTo>
                  <a:cubicBezTo>
                    <a:pt x="0" y="55"/>
                    <a:pt x="5" y="65"/>
                    <a:pt x="13" y="72"/>
                  </a:cubicBezTo>
                  <a:cubicBezTo>
                    <a:pt x="21" y="82"/>
                    <a:pt x="31" y="85"/>
                    <a:pt x="42" y="85"/>
                  </a:cubicBezTo>
                  <a:cubicBezTo>
                    <a:pt x="53"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7" name="Freeform 534"/>
            <p:cNvSpPr>
              <a:spLocks/>
            </p:cNvSpPr>
            <p:nvPr/>
          </p:nvSpPr>
          <p:spPr bwMode="auto">
            <a:xfrm>
              <a:off x="3830319"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2" y="0"/>
                  </a:cubicBezTo>
                  <a:cubicBezTo>
                    <a:pt x="31" y="0"/>
                    <a:pt x="21" y="6"/>
                    <a:pt x="13" y="14"/>
                  </a:cubicBezTo>
                  <a:cubicBezTo>
                    <a:pt x="5" y="21"/>
                    <a:pt x="0" y="32"/>
                    <a:pt x="0" y="42"/>
                  </a:cubicBezTo>
                  <a:cubicBezTo>
                    <a:pt x="0" y="55"/>
                    <a:pt x="5" y="65"/>
                    <a:pt x="13" y="73"/>
                  </a:cubicBezTo>
                  <a:cubicBezTo>
                    <a:pt x="21" y="82"/>
                    <a:pt x="31" y="86"/>
                    <a:pt x="42" y="86"/>
                  </a:cubicBezTo>
                  <a:cubicBezTo>
                    <a:pt x="53"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8" name="Freeform 535"/>
            <p:cNvSpPr>
              <a:spLocks/>
            </p:cNvSpPr>
            <p:nvPr/>
          </p:nvSpPr>
          <p:spPr bwMode="auto">
            <a:xfrm>
              <a:off x="3830319"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2" y="0"/>
                  </a:cubicBezTo>
                  <a:cubicBezTo>
                    <a:pt x="31" y="0"/>
                    <a:pt x="21" y="6"/>
                    <a:pt x="13" y="14"/>
                  </a:cubicBezTo>
                  <a:cubicBezTo>
                    <a:pt x="5" y="21"/>
                    <a:pt x="0" y="32"/>
                    <a:pt x="0" y="42"/>
                  </a:cubicBezTo>
                  <a:cubicBezTo>
                    <a:pt x="0" y="56"/>
                    <a:pt x="5" y="65"/>
                    <a:pt x="13" y="73"/>
                  </a:cubicBezTo>
                  <a:cubicBezTo>
                    <a:pt x="21" y="82"/>
                    <a:pt x="31" y="86"/>
                    <a:pt x="42"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9" name="Freeform 536"/>
            <p:cNvSpPr>
              <a:spLocks/>
            </p:cNvSpPr>
            <p:nvPr/>
          </p:nvSpPr>
          <p:spPr bwMode="auto">
            <a:xfrm>
              <a:off x="3830319"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0" name="Freeform 537"/>
            <p:cNvSpPr>
              <a:spLocks/>
            </p:cNvSpPr>
            <p:nvPr/>
          </p:nvSpPr>
          <p:spPr bwMode="auto">
            <a:xfrm>
              <a:off x="3830319"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1" name="Freeform 538"/>
            <p:cNvSpPr>
              <a:spLocks/>
            </p:cNvSpPr>
            <p:nvPr/>
          </p:nvSpPr>
          <p:spPr bwMode="auto">
            <a:xfrm>
              <a:off x="3830319"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2" name="Freeform 539"/>
            <p:cNvSpPr>
              <a:spLocks/>
            </p:cNvSpPr>
            <p:nvPr/>
          </p:nvSpPr>
          <p:spPr bwMode="auto">
            <a:xfrm>
              <a:off x="3830319"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3" name="Freeform 540"/>
            <p:cNvSpPr>
              <a:spLocks/>
            </p:cNvSpPr>
            <p:nvPr/>
          </p:nvSpPr>
          <p:spPr bwMode="auto">
            <a:xfrm>
              <a:off x="3830319"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2"/>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4" name="Freeform 541"/>
            <p:cNvSpPr>
              <a:spLocks/>
            </p:cNvSpPr>
            <p:nvPr/>
          </p:nvSpPr>
          <p:spPr bwMode="auto">
            <a:xfrm>
              <a:off x="3830319"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3" y="0"/>
                    <a:pt x="42" y="0"/>
                  </a:cubicBezTo>
                  <a:cubicBezTo>
                    <a:pt x="31" y="0"/>
                    <a:pt x="21" y="6"/>
                    <a:pt x="13" y="13"/>
                  </a:cubicBezTo>
                  <a:cubicBezTo>
                    <a:pt x="5" y="21"/>
                    <a:pt x="0" y="32"/>
                    <a:pt x="0" y="42"/>
                  </a:cubicBezTo>
                  <a:cubicBezTo>
                    <a:pt x="0" y="55"/>
                    <a:pt x="5" y="64"/>
                    <a:pt x="13" y="72"/>
                  </a:cubicBezTo>
                  <a:cubicBezTo>
                    <a:pt x="21" y="82"/>
                    <a:pt x="31" y="85"/>
                    <a:pt x="42" y="85"/>
                  </a:cubicBezTo>
                  <a:cubicBezTo>
                    <a:pt x="53"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5" name="Freeform 542"/>
            <p:cNvSpPr>
              <a:spLocks/>
            </p:cNvSpPr>
            <p:nvPr/>
          </p:nvSpPr>
          <p:spPr bwMode="auto">
            <a:xfrm>
              <a:off x="3830319"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3" y="0"/>
                    <a:pt x="42" y="0"/>
                  </a:cubicBezTo>
                  <a:cubicBezTo>
                    <a:pt x="31" y="0"/>
                    <a:pt x="21" y="6"/>
                    <a:pt x="13" y="13"/>
                  </a:cubicBezTo>
                  <a:cubicBezTo>
                    <a:pt x="5" y="21"/>
                    <a:pt x="0" y="32"/>
                    <a:pt x="0" y="42"/>
                  </a:cubicBezTo>
                  <a:cubicBezTo>
                    <a:pt x="0" y="55"/>
                    <a:pt x="5" y="65"/>
                    <a:pt x="13" y="72"/>
                  </a:cubicBezTo>
                  <a:cubicBezTo>
                    <a:pt x="21" y="82"/>
                    <a:pt x="31" y="86"/>
                    <a:pt x="42" y="86"/>
                  </a:cubicBezTo>
                  <a:cubicBezTo>
                    <a:pt x="53"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6" name="Freeform 543"/>
            <p:cNvSpPr>
              <a:spLocks/>
            </p:cNvSpPr>
            <p:nvPr/>
          </p:nvSpPr>
          <p:spPr bwMode="auto">
            <a:xfrm>
              <a:off x="3830319"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2" y="0"/>
                  </a:cubicBezTo>
                  <a:cubicBezTo>
                    <a:pt x="31" y="0"/>
                    <a:pt x="21" y="6"/>
                    <a:pt x="13" y="14"/>
                  </a:cubicBezTo>
                  <a:cubicBezTo>
                    <a:pt x="5" y="21"/>
                    <a:pt x="0" y="32"/>
                    <a:pt x="0" y="42"/>
                  </a:cubicBezTo>
                  <a:cubicBezTo>
                    <a:pt x="0" y="56"/>
                    <a:pt x="5" y="65"/>
                    <a:pt x="13" y="73"/>
                  </a:cubicBezTo>
                  <a:cubicBezTo>
                    <a:pt x="21" y="82"/>
                    <a:pt x="31" y="86"/>
                    <a:pt x="42"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7" name="Freeform 544"/>
            <p:cNvSpPr>
              <a:spLocks/>
            </p:cNvSpPr>
            <p:nvPr/>
          </p:nvSpPr>
          <p:spPr bwMode="auto">
            <a:xfrm>
              <a:off x="3830319"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8" name="Freeform 545"/>
            <p:cNvSpPr>
              <a:spLocks/>
            </p:cNvSpPr>
            <p:nvPr/>
          </p:nvSpPr>
          <p:spPr bwMode="auto">
            <a:xfrm>
              <a:off x="3966180" y="207505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1" y="0"/>
                    <a:pt x="21" y="6"/>
                    <a:pt x="13" y="13"/>
                  </a:cubicBezTo>
                  <a:cubicBezTo>
                    <a:pt x="5" y="21"/>
                    <a:pt x="0" y="32"/>
                    <a:pt x="0" y="42"/>
                  </a:cubicBezTo>
                  <a:cubicBezTo>
                    <a:pt x="0" y="55"/>
                    <a:pt x="5" y="65"/>
                    <a:pt x="13" y="72"/>
                  </a:cubicBezTo>
                  <a:cubicBezTo>
                    <a:pt x="21" y="82"/>
                    <a:pt x="31" y="85"/>
                    <a:pt x="42" y="85"/>
                  </a:cubicBezTo>
                  <a:cubicBezTo>
                    <a:pt x="54"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9" name="Freeform 546"/>
            <p:cNvSpPr>
              <a:spLocks/>
            </p:cNvSpPr>
            <p:nvPr/>
          </p:nvSpPr>
          <p:spPr bwMode="auto">
            <a:xfrm>
              <a:off x="3966180" y="2208920"/>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5"/>
                    <a:pt x="5" y="65"/>
                    <a:pt x="13" y="73"/>
                  </a:cubicBezTo>
                  <a:cubicBezTo>
                    <a:pt x="21" y="82"/>
                    <a:pt x="31" y="86"/>
                    <a:pt x="42" y="86"/>
                  </a:cubicBezTo>
                  <a:cubicBezTo>
                    <a:pt x="54"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0" name="Freeform 547"/>
            <p:cNvSpPr>
              <a:spLocks/>
            </p:cNvSpPr>
            <p:nvPr/>
          </p:nvSpPr>
          <p:spPr bwMode="auto">
            <a:xfrm>
              <a:off x="3966180" y="2344781"/>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6"/>
                    <a:pt x="5" y="65"/>
                    <a:pt x="13" y="73"/>
                  </a:cubicBezTo>
                  <a:cubicBezTo>
                    <a:pt x="21" y="82"/>
                    <a:pt x="31" y="86"/>
                    <a:pt x="42" y="86"/>
                  </a:cubicBezTo>
                  <a:cubicBezTo>
                    <a:pt x="54"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1" name="Freeform 548"/>
            <p:cNvSpPr>
              <a:spLocks/>
            </p:cNvSpPr>
            <p:nvPr/>
          </p:nvSpPr>
          <p:spPr bwMode="auto">
            <a:xfrm>
              <a:off x="3966180"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2" name="Freeform 549"/>
            <p:cNvSpPr>
              <a:spLocks/>
            </p:cNvSpPr>
            <p:nvPr/>
          </p:nvSpPr>
          <p:spPr bwMode="auto">
            <a:xfrm>
              <a:off x="3966180"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3" name="Freeform 550"/>
            <p:cNvSpPr>
              <a:spLocks/>
            </p:cNvSpPr>
            <p:nvPr/>
          </p:nvSpPr>
          <p:spPr bwMode="auto">
            <a:xfrm>
              <a:off x="3966180" y="328581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1" y="0"/>
                    <a:pt x="21" y="6"/>
                    <a:pt x="13" y="13"/>
                  </a:cubicBezTo>
                  <a:cubicBezTo>
                    <a:pt x="5" y="21"/>
                    <a:pt x="0" y="32"/>
                    <a:pt x="0" y="42"/>
                  </a:cubicBezTo>
                  <a:cubicBezTo>
                    <a:pt x="0" y="55"/>
                    <a:pt x="5" y="64"/>
                    <a:pt x="13" y="72"/>
                  </a:cubicBezTo>
                  <a:cubicBezTo>
                    <a:pt x="21" y="82"/>
                    <a:pt x="31" y="85"/>
                    <a:pt x="42" y="85"/>
                  </a:cubicBezTo>
                  <a:cubicBezTo>
                    <a:pt x="54"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4" name="Freeform 551"/>
            <p:cNvSpPr>
              <a:spLocks/>
            </p:cNvSpPr>
            <p:nvPr/>
          </p:nvSpPr>
          <p:spPr bwMode="auto">
            <a:xfrm>
              <a:off x="3966180" y="3421679"/>
              <a:ext cx="85912"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4" y="0"/>
                    <a:pt x="42" y="0"/>
                  </a:cubicBezTo>
                  <a:cubicBezTo>
                    <a:pt x="31" y="0"/>
                    <a:pt x="21" y="6"/>
                    <a:pt x="13" y="13"/>
                  </a:cubicBezTo>
                  <a:cubicBezTo>
                    <a:pt x="5" y="21"/>
                    <a:pt x="0" y="32"/>
                    <a:pt x="0" y="42"/>
                  </a:cubicBezTo>
                  <a:cubicBezTo>
                    <a:pt x="0" y="55"/>
                    <a:pt x="5" y="65"/>
                    <a:pt x="13" y="72"/>
                  </a:cubicBezTo>
                  <a:cubicBezTo>
                    <a:pt x="21" y="82"/>
                    <a:pt x="31" y="86"/>
                    <a:pt x="42" y="86"/>
                  </a:cubicBezTo>
                  <a:cubicBezTo>
                    <a:pt x="54"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5" name="Freeform 552"/>
            <p:cNvSpPr>
              <a:spLocks/>
            </p:cNvSpPr>
            <p:nvPr/>
          </p:nvSpPr>
          <p:spPr bwMode="auto">
            <a:xfrm>
              <a:off x="3966180" y="3555542"/>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6"/>
                    <a:pt x="5" y="65"/>
                    <a:pt x="13" y="73"/>
                  </a:cubicBezTo>
                  <a:cubicBezTo>
                    <a:pt x="21" y="82"/>
                    <a:pt x="31" y="86"/>
                    <a:pt x="42" y="86"/>
                  </a:cubicBezTo>
                  <a:cubicBezTo>
                    <a:pt x="54"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6" name="Freeform 553"/>
            <p:cNvSpPr>
              <a:spLocks/>
            </p:cNvSpPr>
            <p:nvPr/>
          </p:nvSpPr>
          <p:spPr bwMode="auto">
            <a:xfrm>
              <a:off x="3966180" y="369140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7" name="Freeform 554"/>
            <p:cNvSpPr>
              <a:spLocks/>
            </p:cNvSpPr>
            <p:nvPr/>
          </p:nvSpPr>
          <p:spPr bwMode="auto">
            <a:xfrm>
              <a:off x="4100043" y="382526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8" name="Freeform 555"/>
            <p:cNvSpPr>
              <a:spLocks/>
            </p:cNvSpPr>
            <p:nvPr/>
          </p:nvSpPr>
          <p:spPr bwMode="auto">
            <a:xfrm>
              <a:off x="3830319"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2"/>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556"/>
            <p:cNvSpPr>
              <a:spLocks/>
            </p:cNvSpPr>
            <p:nvPr/>
          </p:nvSpPr>
          <p:spPr bwMode="auto">
            <a:xfrm>
              <a:off x="3966180" y="1805333"/>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557"/>
            <p:cNvSpPr>
              <a:spLocks/>
            </p:cNvSpPr>
            <p:nvPr/>
          </p:nvSpPr>
          <p:spPr bwMode="auto">
            <a:xfrm>
              <a:off x="3966180" y="1941194"/>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558"/>
            <p:cNvSpPr>
              <a:spLocks/>
            </p:cNvSpPr>
            <p:nvPr/>
          </p:nvSpPr>
          <p:spPr bwMode="auto">
            <a:xfrm>
              <a:off x="4100043"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1" y="0"/>
                    <a:pt x="21" y="6"/>
                    <a:pt x="13" y="13"/>
                  </a:cubicBezTo>
                  <a:cubicBezTo>
                    <a:pt x="5" y="21"/>
                    <a:pt x="0" y="32"/>
                    <a:pt x="0" y="42"/>
                  </a:cubicBezTo>
                  <a:cubicBezTo>
                    <a:pt x="0" y="55"/>
                    <a:pt x="5" y="65"/>
                    <a:pt x="13" y="72"/>
                  </a:cubicBezTo>
                  <a:cubicBezTo>
                    <a:pt x="21" y="82"/>
                    <a:pt x="31" y="85"/>
                    <a:pt x="42" y="85"/>
                  </a:cubicBezTo>
                  <a:cubicBezTo>
                    <a:pt x="54"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559"/>
            <p:cNvSpPr>
              <a:spLocks/>
            </p:cNvSpPr>
            <p:nvPr/>
          </p:nvSpPr>
          <p:spPr bwMode="auto">
            <a:xfrm>
              <a:off x="4100043"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560"/>
            <p:cNvSpPr>
              <a:spLocks/>
            </p:cNvSpPr>
            <p:nvPr/>
          </p:nvSpPr>
          <p:spPr bwMode="auto">
            <a:xfrm>
              <a:off x="4100043"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561"/>
            <p:cNvSpPr>
              <a:spLocks/>
            </p:cNvSpPr>
            <p:nvPr/>
          </p:nvSpPr>
          <p:spPr bwMode="auto">
            <a:xfrm>
              <a:off x="4100043"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562"/>
            <p:cNvSpPr>
              <a:spLocks/>
            </p:cNvSpPr>
            <p:nvPr/>
          </p:nvSpPr>
          <p:spPr bwMode="auto">
            <a:xfrm>
              <a:off x="4100043"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6" name="Freeform 563"/>
            <p:cNvSpPr>
              <a:spLocks/>
            </p:cNvSpPr>
            <p:nvPr/>
          </p:nvSpPr>
          <p:spPr bwMode="auto">
            <a:xfrm>
              <a:off x="4100043"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7" name="Freeform 564"/>
            <p:cNvSpPr>
              <a:spLocks/>
            </p:cNvSpPr>
            <p:nvPr/>
          </p:nvSpPr>
          <p:spPr bwMode="auto">
            <a:xfrm>
              <a:off x="4100043"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8" name="Freeform 565"/>
            <p:cNvSpPr>
              <a:spLocks/>
            </p:cNvSpPr>
            <p:nvPr/>
          </p:nvSpPr>
          <p:spPr bwMode="auto">
            <a:xfrm>
              <a:off x="4100043"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1" y="0"/>
                    <a:pt x="21" y="6"/>
                    <a:pt x="13" y="13"/>
                  </a:cubicBezTo>
                  <a:cubicBezTo>
                    <a:pt x="5" y="21"/>
                    <a:pt x="0" y="32"/>
                    <a:pt x="0" y="42"/>
                  </a:cubicBezTo>
                  <a:cubicBezTo>
                    <a:pt x="0" y="55"/>
                    <a:pt x="5" y="64"/>
                    <a:pt x="13" y="72"/>
                  </a:cubicBezTo>
                  <a:cubicBezTo>
                    <a:pt x="21" y="82"/>
                    <a:pt x="31" y="85"/>
                    <a:pt x="42" y="85"/>
                  </a:cubicBezTo>
                  <a:cubicBezTo>
                    <a:pt x="54"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9" name="Freeform 566"/>
            <p:cNvSpPr>
              <a:spLocks/>
            </p:cNvSpPr>
            <p:nvPr/>
          </p:nvSpPr>
          <p:spPr bwMode="auto">
            <a:xfrm>
              <a:off x="4100043"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4" y="0"/>
                    <a:pt x="42" y="0"/>
                  </a:cubicBezTo>
                  <a:cubicBezTo>
                    <a:pt x="31" y="0"/>
                    <a:pt x="21" y="6"/>
                    <a:pt x="13" y="13"/>
                  </a:cubicBezTo>
                  <a:cubicBezTo>
                    <a:pt x="5" y="21"/>
                    <a:pt x="0" y="32"/>
                    <a:pt x="0" y="42"/>
                  </a:cubicBezTo>
                  <a:cubicBezTo>
                    <a:pt x="0" y="55"/>
                    <a:pt x="5" y="65"/>
                    <a:pt x="13" y="72"/>
                  </a:cubicBezTo>
                  <a:cubicBezTo>
                    <a:pt x="21" y="82"/>
                    <a:pt x="31" y="86"/>
                    <a:pt x="42" y="86"/>
                  </a:cubicBezTo>
                  <a:cubicBezTo>
                    <a:pt x="54"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0" name="Freeform 567"/>
            <p:cNvSpPr>
              <a:spLocks/>
            </p:cNvSpPr>
            <p:nvPr/>
          </p:nvSpPr>
          <p:spPr bwMode="auto">
            <a:xfrm>
              <a:off x="4100043"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6"/>
                    <a:pt x="5" y="65"/>
                    <a:pt x="13" y="73"/>
                  </a:cubicBezTo>
                  <a:cubicBezTo>
                    <a:pt x="21" y="82"/>
                    <a:pt x="31" y="86"/>
                    <a:pt x="42" y="86"/>
                  </a:cubicBezTo>
                  <a:cubicBezTo>
                    <a:pt x="54"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1" name="Freeform 568"/>
            <p:cNvSpPr>
              <a:spLocks/>
            </p:cNvSpPr>
            <p:nvPr/>
          </p:nvSpPr>
          <p:spPr bwMode="auto">
            <a:xfrm>
              <a:off x="4100043"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2" name="Freeform 569"/>
            <p:cNvSpPr>
              <a:spLocks/>
            </p:cNvSpPr>
            <p:nvPr/>
          </p:nvSpPr>
          <p:spPr bwMode="auto">
            <a:xfrm>
              <a:off x="4100043"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5"/>
                    <a:pt x="5" y="65"/>
                    <a:pt x="13" y="73"/>
                  </a:cubicBezTo>
                  <a:cubicBezTo>
                    <a:pt x="21" y="82"/>
                    <a:pt x="31" y="86"/>
                    <a:pt x="42" y="86"/>
                  </a:cubicBezTo>
                  <a:cubicBezTo>
                    <a:pt x="54"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3" name="Freeform 570"/>
            <p:cNvSpPr>
              <a:spLocks/>
            </p:cNvSpPr>
            <p:nvPr/>
          </p:nvSpPr>
          <p:spPr bwMode="auto">
            <a:xfrm>
              <a:off x="4233906"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4" name="Freeform 571"/>
            <p:cNvSpPr>
              <a:spLocks/>
            </p:cNvSpPr>
            <p:nvPr/>
          </p:nvSpPr>
          <p:spPr bwMode="auto">
            <a:xfrm>
              <a:off x="4233906"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5" name="Freeform 572"/>
            <p:cNvSpPr>
              <a:spLocks/>
            </p:cNvSpPr>
            <p:nvPr/>
          </p:nvSpPr>
          <p:spPr bwMode="auto">
            <a:xfrm>
              <a:off x="4233906"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573"/>
            <p:cNvSpPr>
              <a:spLocks/>
            </p:cNvSpPr>
            <p:nvPr/>
          </p:nvSpPr>
          <p:spPr bwMode="auto">
            <a:xfrm>
              <a:off x="4233906"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574"/>
            <p:cNvSpPr>
              <a:spLocks/>
            </p:cNvSpPr>
            <p:nvPr/>
          </p:nvSpPr>
          <p:spPr bwMode="auto">
            <a:xfrm>
              <a:off x="4233906"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1" y="0"/>
                    <a:pt x="21" y="6"/>
                    <a:pt x="13" y="13"/>
                  </a:cubicBezTo>
                  <a:cubicBezTo>
                    <a:pt x="5" y="21"/>
                    <a:pt x="0" y="32"/>
                    <a:pt x="0" y="42"/>
                  </a:cubicBezTo>
                  <a:cubicBezTo>
                    <a:pt x="0" y="55"/>
                    <a:pt x="5" y="64"/>
                    <a:pt x="13" y="72"/>
                  </a:cubicBezTo>
                  <a:cubicBezTo>
                    <a:pt x="21" y="82"/>
                    <a:pt x="31" y="85"/>
                    <a:pt x="42" y="85"/>
                  </a:cubicBezTo>
                  <a:cubicBezTo>
                    <a:pt x="54"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575"/>
            <p:cNvSpPr>
              <a:spLocks/>
            </p:cNvSpPr>
            <p:nvPr/>
          </p:nvSpPr>
          <p:spPr bwMode="auto">
            <a:xfrm>
              <a:off x="4233906"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4" y="0"/>
                    <a:pt x="42" y="0"/>
                  </a:cubicBezTo>
                  <a:cubicBezTo>
                    <a:pt x="31" y="0"/>
                    <a:pt x="21" y="6"/>
                    <a:pt x="13" y="13"/>
                  </a:cubicBezTo>
                  <a:cubicBezTo>
                    <a:pt x="5" y="21"/>
                    <a:pt x="0" y="32"/>
                    <a:pt x="0" y="42"/>
                  </a:cubicBezTo>
                  <a:cubicBezTo>
                    <a:pt x="0" y="55"/>
                    <a:pt x="5" y="65"/>
                    <a:pt x="13" y="72"/>
                  </a:cubicBezTo>
                  <a:cubicBezTo>
                    <a:pt x="21" y="82"/>
                    <a:pt x="31" y="86"/>
                    <a:pt x="42" y="86"/>
                  </a:cubicBezTo>
                  <a:cubicBezTo>
                    <a:pt x="54"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576"/>
            <p:cNvSpPr>
              <a:spLocks/>
            </p:cNvSpPr>
            <p:nvPr/>
          </p:nvSpPr>
          <p:spPr bwMode="auto">
            <a:xfrm>
              <a:off x="4369767"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577"/>
            <p:cNvSpPr>
              <a:spLocks/>
            </p:cNvSpPr>
            <p:nvPr/>
          </p:nvSpPr>
          <p:spPr bwMode="auto">
            <a:xfrm>
              <a:off x="4369767" y="328581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5" y="21"/>
                    <a:pt x="0" y="32"/>
                    <a:pt x="0" y="42"/>
                  </a:cubicBezTo>
                  <a:cubicBezTo>
                    <a:pt x="0" y="55"/>
                    <a:pt x="5" y="64"/>
                    <a:pt x="13" y="72"/>
                  </a:cubicBezTo>
                  <a:cubicBezTo>
                    <a:pt x="21" y="82"/>
                    <a:pt x="32" y="85"/>
                    <a:pt x="42" y="85"/>
                  </a:cubicBezTo>
                  <a:cubicBezTo>
                    <a:pt x="55"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1" name="Freeform 578"/>
            <p:cNvSpPr>
              <a:spLocks/>
            </p:cNvSpPr>
            <p:nvPr/>
          </p:nvSpPr>
          <p:spPr bwMode="auto">
            <a:xfrm>
              <a:off x="4369767" y="3421679"/>
              <a:ext cx="85912"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4" y="6"/>
                    <a:pt x="55" y="0"/>
                    <a:pt x="42" y="0"/>
                  </a:cubicBezTo>
                  <a:cubicBezTo>
                    <a:pt x="32" y="0"/>
                    <a:pt x="21" y="6"/>
                    <a:pt x="13" y="13"/>
                  </a:cubicBezTo>
                  <a:cubicBezTo>
                    <a:pt x="5" y="21"/>
                    <a:pt x="0" y="32"/>
                    <a:pt x="0" y="42"/>
                  </a:cubicBezTo>
                  <a:cubicBezTo>
                    <a:pt x="0" y="55"/>
                    <a:pt x="5" y="65"/>
                    <a:pt x="13" y="72"/>
                  </a:cubicBezTo>
                  <a:cubicBezTo>
                    <a:pt x="21" y="82"/>
                    <a:pt x="32" y="86"/>
                    <a:pt x="42" y="86"/>
                  </a:cubicBezTo>
                  <a:cubicBezTo>
                    <a:pt x="55" y="86"/>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2" name="Freeform 579"/>
            <p:cNvSpPr>
              <a:spLocks/>
            </p:cNvSpPr>
            <p:nvPr/>
          </p:nvSpPr>
          <p:spPr bwMode="auto">
            <a:xfrm>
              <a:off x="4100043" y="1805333"/>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3" name="Freeform 580"/>
            <p:cNvSpPr>
              <a:spLocks/>
            </p:cNvSpPr>
            <p:nvPr/>
          </p:nvSpPr>
          <p:spPr bwMode="auto">
            <a:xfrm>
              <a:off x="4100043"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2"/>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4" name="Freeform 581"/>
            <p:cNvSpPr>
              <a:spLocks/>
            </p:cNvSpPr>
            <p:nvPr/>
          </p:nvSpPr>
          <p:spPr bwMode="auto">
            <a:xfrm>
              <a:off x="2349835"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0" y="5"/>
                    <a:pt x="13" y="13"/>
                  </a:cubicBezTo>
                  <a:cubicBezTo>
                    <a:pt x="3" y="21"/>
                    <a:pt x="0" y="31"/>
                    <a:pt x="0" y="42"/>
                  </a:cubicBezTo>
                  <a:cubicBezTo>
                    <a:pt x="0" y="55"/>
                    <a:pt x="3" y="64"/>
                    <a:pt x="13" y="72"/>
                  </a:cubicBezTo>
                  <a:cubicBezTo>
                    <a:pt x="20"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5" name="Freeform 582"/>
            <p:cNvSpPr>
              <a:spLocks/>
            </p:cNvSpPr>
            <p:nvPr/>
          </p:nvSpPr>
          <p:spPr bwMode="auto">
            <a:xfrm>
              <a:off x="2483698" y="2478644"/>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1" y="5"/>
                    <a:pt x="13" y="13"/>
                  </a:cubicBezTo>
                  <a:cubicBezTo>
                    <a:pt x="4" y="21"/>
                    <a:pt x="0" y="31"/>
                    <a:pt x="0" y="42"/>
                  </a:cubicBezTo>
                  <a:cubicBezTo>
                    <a:pt x="0" y="55"/>
                    <a:pt x="4" y="64"/>
                    <a:pt x="13" y="72"/>
                  </a:cubicBezTo>
                  <a:cubicBezTo>
                    <a:pt x="21"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6" name="Freeform 583"/>
            <p:cNvSpPr>
              <a:spLocks/>
            </p:cNvSpPr>
            <p:nvPr/>
          </p:nvSpPr>
          <p:spPr bwMode="auto">
            <a:xfrm>
              <a:off x="2483698" y="2614505"/>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1" y="5"/>
                    <a:pt x="13" y="13"/>
                  </a:cubicBezTo>
                  <a:cubicBezTo>
                    <a:pt x="4" y="21"/>
                    <a:pt x="0" y="31"/>
                    <a:pt x="0" y="42"/>
                  </a:cubicBezTo>
                  <a:cubicBezTo>
                    <a:pt x="0" y="55"/>
                    <a:pt x="4" y="64"/>
                    <a:pt x="13" y="72"/>
                  </a:cubicBezTo>
                  <a:cubicBezTo>
                    <a:pt x="21"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7" name="Freeform 584"/>
            <p:cNvSpPr>
              <a:spLocks/>
            </p:cNvSpPr>
            <p:nvPr/>
          </p:nvSpPr>
          <p:spPr bwMode="auto">
            <a:xfrm>
              <a:off x="2483698" y="2748368"/>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1" y="5"/>
                    <a:pt x="13" y="13"/>
                  </a:cubicBezTo>
                  <a:cubicBezTo>
                    <a:pt x="4" y="21"/>
                    <a:pt x="0" y="31"/>
                    <a:pt x="0" y="42"/>
                  </a:cubicBezTo>
                  <a:cubicBezTo>
                    <a:pt x="0" y="55"/>
                    <a:pt x="4" y="64"/>
                    <a:pt x="13" y="72"/>
                  </a:cubicBezTo>
                  <a:cubicBezTo>
                    <a:pt x="21"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8" name="Freeform 585"/>
            <p:cNvSpPr>
              <a:spLocks/>
            </p:cNvSpPr>
            <p:nvPr/>
          </p:nvSpPr>
          <p:spPr bwMode="auto">
            <a:xfrm>
              <a:off x="2483698" y="2882231"/>
              <a:ext cx="87910" cy="87910"/>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1" y="5"/>
                    <a:pt x="13" y="13"/>
                  </a:cubicBezTo>
                  <a:cubicBezTo>
                    <a:pt x="4" y="21"/>
                    <a:pt x="0" y="31"/>
                    <a:pt x="0" y="42"/>
                  </a:cubicBezTo>
                  <a:cubicBezTo>
                    <a:pt x="0" y="55"/>
                    <a:pt x="4" y="64"/>
                    <a:pt x="13" y="72"/>
                  </a:cubicBezTo>
                  <a:cubicBezTo>
                    <a:pt x="21"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9" name="Freeform 586"/>
            <p:cNvSpPr>
              <a:spLocks/>
            </p:cNvSpPr>
            <p:nvPr/>
          </p:nvSpPr>
          <p:spPr bwMode="auto">
            <a:xfrm>
              <a:off x="2619559"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0" name="Freeform 587"/>
            <p:cNvSpPr>
              <a:spLocks/>
            </p:cNvSpPr>
            <p:nvPr/>
          </p:nvSpPr>
          <p:spPr bwMode="auto">
            <a:xfrm>
              <a:off x="2619559"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1" name="Freeform 588"/>
            <p:cNvSpPr>
              <a:spLocks/>
            </p:cNvSpPr>
            <p:nvPr/>
          </p:nvSpPr>
          <p:spPr bwMode="auto">
            <a:xfrm>
              <a:off x="2619559"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2" name="Freeform 589"/>
            <p:cNvSpPr>
              <a:spLocks/>
            </p:cNvSpPr>
            <p:nvPr/>
          </p:nvSpPr>
          <p:spPr bwMode="auto">
            <a:xfrm>
              <a:off x="2619559"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3" name="Freeform 590"/>
            <p:cNvSpPr>
              <a:spLocks/>
            </p:cNvSpPr>
            <p:nvPr/>
          </p:nvSpPr>
          <p:spPr bwMode="auto">
            <a:xfrm>
              <a:off x="2753422"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591"/>
            <p:cNvSpPr>
              <a:spLocks/>
            </p:cNvSpPr>
            <p:nvPr/>
          </p:nvSpPr>
          <p:spPr bwMode="auto">
            <a:xfrm>
              <a:off x="2753422"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592"/>
            <p:cNvSpPr>
              <a:spLocks/>
            </p:cNvSpPr>
            <p:nvPr/>
          </p:nvSpPr>
          <p:spPr bwMode="auto">
            <a:xfrm>
              <a:off x="2753422"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Freeform 593"/>
            <p:cNvSpPr>
              <a:spLocks/>
            </p:cNvSpPr>
            <p:nvPr/>
          </p:nvSpPr>
          <p:spPr bwMode="auto">
            <a:xfrm>
              <a:off x="2753422"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Freeform 594"/>
            <p:cNvSpPr>
              <a:spLocks/>
            </p:cNvSpPr>
            <p:nvPr/>
          </p:nvSpPr>
          <p:spPr bwMode="auto">
            <a:xfrm>
              <a:off x="2887285"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Freeform 595"/>
            <p:cNvSpPr>
              <a:spLocks/>
            </p:cNvSpPr>
            <p:nvPr/>
          </p:nvSpPr>
          <p:spPr bwMode="auto">
            <a:xfrm>
              <a:off x="2887285"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Freeform 596"/>
            <p:cNvSpPr>
              <a:spLocks/>
            </p:cNvSpPr>
            <p:nvPr/>
          </p:nvSpPr>
          <p:spPr bwMode="auto">
            <a:xfrm>
              <a:off x="2887285"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Freeform 597"/>
            <p:cNvSpPr>
              <a:spLocks/>
            </p:cNvSpPr>
            <p:nvPr/>
          </p:nvSpPr>
          <p:spPr bwMode="auto">
            <a:xfrm>
              <a:off x="2887285"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Freeform 598"/>
            <p:cNvSpPr>
              <a:spLocks/>
            </p:cNvSpPr>
            <p:nvPr/>
          </p:nvSpPr>
          <p:spPr bwMode="auto">
            <a:xfrm>
              <a:off x="3157009"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Freeform 599"/>
            <p:cNvSpPr>
              <a:spLocks/>
            </p:cNvSpPr>
            <p:nvPr/>
          </p:nvSpPr>
          <p:spPr bwMode="auto">
            <a:xfrm>
              <a:off x="3157009"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Freeform 600"/>
            <p:cNvSpPr>
              <a:spLocks/>
            </p:cNvSpPr>
            <p:nvPr/>
          </p:nvSpPr>
          <p:spPr bwMode="auto">
            <a:xfrm>
              <a:off x="3157009"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Freeform 601"/>
            <p:cNvSpPr>
              <a:spLocks/>
            </p:cNvSpPr>
            <p:nvPr/>
          </p:nvSpPr>
          <p:spPr bwMode="auto">
            <a:xfrm>
              <a:off x="3157009"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Freeform 602"/>
            <p:cNvSpPr>
              <a:spLocks/>
            </p:cNvSpPr>
            <p:nvPr/>
          </p:nvSpPr>
          <p:spPr bwMode="auto">
            <a:xfrm>
              <a:off x="3157009"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2"/>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Freeform 603"/>
            <p:cNvSpPr>
              <a:spLocks/>
            </p:cNvSpPr>
            <p:nvPr/>
          </p:nvSpPr>
          <p:spPr bwMode="auto">
            <a:xfrm>
              <a:off x="3157009"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4" y="0"/>
                    <a:pt x="42" y="0"/>
                  </a:cubicBezTo>
                  <a:cubicBezTo>
                    <a:pt x="32" y="0"/>
                    <a:pt x="21" y="6"/>
                    <a:pt x="13" y="13"/>
                  </a:cubicBezTo>
                  <a:cubicBezTo>
                    <a:pt x="5" y="21"/>
                    <a:pt x="0" y="32"/>
                    <a:pt x="0" y="42"/>
                  </a:cubicBezTo>
                  <a:cubicBezTo>
                    <a:pt x="0" y="55"/>
                    <a:pt x="5" y="64"/>
                    <a:pt x="13" y="72"/>
                  </a:cubicBezTo>
                  <a:cubicBezTo>
                    <a:pt x="21" y="82"/>
                    <a:pt x="32" y="85"/>
                    <a:pt x="42" y="85"/>
                  </a:cubicBezTo>
                  <a:cubicBezTo>
                    <a:pt x="54" y="85"/>
                    <a:pt x="64"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Freeform 604"/>
            <p:cNvSpPr>
              <a:spLocks/>
            </p:cNvSpPr>
            <p:nvPr/>
          </p:nvSpPr>
          <p:spPr bwMode="auto">
            <a:xfrm>
              <a:off x="3157009"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2" y="0"/>
                    <a:pt x="21" y="6"/>
                    <a:pt x="13" y="14"/>
                  </a:cubicBezTo>
                  <a:cubicBezTo>
                    <a:pt x="5" y="21"/>
                    <a:pt x="0" y="32"/>
                    <a:pt x="0" y="42"/>
                  </a:cubicBezTo>
                  <a:cubicBezTo>
                    <a:pt x="0" y="56"/>
                    <a:pt x="5" y="65"/>
                    <a:pt x="13" y="73"/>
                  </a:cubicBezTo>
                  <a:cubicBezTo>
                    <a:pt x="21" y="82"/>
                    <a:pt x="32" y="86"/>
                    <a:pt x="42" y="86"/>
                  </a:cubicBezTo>
                  <a:cubicBezTo>
                    <a:pt x="54"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Freeform 605"/>
            <p:cNvSpPr>
              <a:spLocks/>
            </p:cNvSpPr>
            <p:nvPr/>
          </p:nvSpPr>
          <p:spPr bwMode="auto">
            <a:xfrm>
              <a:off x="3290872"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Freeform 606"/>
            <p:cNvSpPr>
              <a:spLocks/>
            </p:cNvSpPr>
            <p:nvPr/>
          </p:nvSpPr>
          <p:spPr bwMode="auto">
            <a:xfrm>
              <a:off x="3290872"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0" name="Freeform 607"/>
            <p:cNvSpPr>
              <a:spLocks/>
            </p:cNvSpPr>
            <p:nvPr/>
          </p:nvSpPr>
          <p:spPr bwMode="auto">
            <a:xfrm>
              <a:off x="3290872" y="274836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609"/>
            <p:cNvSpPr>
              <a:spLocks/>
            </p:cNvSpPr>
            <p:nvPr/>
          </p:nvSpPr>
          <p:spPr bwMode="auto">
            <a:xfrm>
              <a:off x="3290872" y="2882231"/>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610"/>
            <p:cNvSpPr>
              <a:spLocks/>
            </p:cNvSpPr>
            <p:nvPr/>
          </p:nvSpPr>
          <p:spPr bwMode="auto">
            <a:xfrm>
              <a:off x="3290872"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 name="Freeform 611"/>
            <p:cNvSpPr>
              <a:spLocks/>
            </p:cNvSpPr>
            <p:nvPr/>
          </p:nvSpPr>
          <p:spPr bwMode="auto">
            <a:xfrm>
              <a:off x="3290872" y="3151955"/>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2"/>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 name="Freeform 612"/>
            <p:cNvSpPr>
              <a:spLocks/>
            </p:cNvSpPr>
            <p:nvPr/>
          </p:nvSpPr>
          <p:spPr bwMode="auto">
            <a:xfrm>
              <a:off x="3290872" y="328581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6"/>
                    <a:pt x="54" y="0"/>
                    <a:pt x="42" y="0"/>
                  </a:cubicBezTo>
                  <a:cubicBezTo>
                    <a:pt x="32" y="0"/>
                    <a:pt x="21" y="6"/>
                    <a:pt x="13" y="13"/>
                  </a:cubicBezTo>
                  <a:cubicBezTo>
                    <a:pt x="5" y="21"/>
                    <a:pt x="0" y="32"/>
                    <a:pt x="0" y="42"/>
                  </a:cubicBezTo>
                  <a:cubicBezTo>
                    <a:pt x="0" y="55"/>
                    <a:pt x="5" y="64"/>
                    <a:pt x="13" y="72"/>
                  </a:cubicBezTo>
                  <a:cubicBezTo>
                    <a:pt x="21" y="82"/>
                    <a:pt x="32" y="85"/>
                    <a:pt x="42" y="85"/>
                  </a:cubicBezTo>
                  <a:cubicBezTo>
                    <a:pt x="54" y="85"/>
                    <a:pt x="65" y="82"/>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 name="Freeform 613"/>
            <p:cNvSpPr>
              <a:spLocks/>
            </p:cNvSpPr>
            <p:nvPr/>
          </p:nvSpPr>
          <p:spPr bwMode="auto">
            <a:xfrm>
              <a:off x="3290872" y="3421679"/>
              <a:ext cx="87910" cy="87910"/>
            </a:xfrm>
            <a:custGeom>
              <a:avLst/>
              <a:gdLst>
                <a:gd name="T0" fmla="*/ 72 w 85"/>
                <a:gd name="T1" fmla="*/ 13 h 86"/>
                <a:gd name="T2" fmla="*/ 42 w 85"/>
                <a:gd name="T3" fmla="*/ 0 h 86"/>
                <a:gd name="T4" fmla="*/ 13 w 85"/>
                <a:gd name="T5" fmla="*/ 13 h 86"/>
                <a:gd name="T6" fmla="*/ 0 w 85"/>
                <a:gd name="T7" fmla="*/ 42 h 86"/>
                <a:gd name="T8" fmla="*/ 13 w 85"/>
                <a:gd name="T9" fmla="*/ 72 h 86"/>
                <a:gd name="T10" fmla="*/ 42 w 85"/>
                <a:gd name="T11" fmla="*/ 86 h 86"/>
                <a:gd name="T12" fmla="*/ 72 w 85"/>
                <a:gd name="T13" fmla="*/ 72 h 86"/>
                <a:gd name="T14" fmla="*/ 85 w 85"/>
                <a:gd name="T15" fmla="*/ 42 h 86"/>
                <a:gd name="T16" fmla="*/ 72 w 85"/>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3"/>
                  </a:moveTo>
                  <a:cubicBezTo>
                    <a:pt x="65" y="6"/>
                    <a:pt x="54" y="0"/>
                    <a:pt x="42" y="0"/>
                  </a:cubicBezTo>
                  <a:cubicBezTo>
                    <a:pt x="32" y="0"/>
                    <a:pt x="21" y="6"/>
                    <a:pt x="13" y="13"/>
                  </a:cubicBezTo>
                  <a:cubicBezTo>
                    <a:pt x="5" y="21"/>
                    <a:pt x="0" y="32"/>
                    <a:pt x="0" y="42"/>
                  </a:cubicBezTo>
                  <a:cubicBezTo>
                    <a:pt x="0" y="55"/>
                    <a:pt x="5" y="65"/>
                    <a:pt x="13" y="72"/>
                  </a:cubicBezTo>
                  <a:cubicBezTo>
                    <a:pt x="21" y="82"/>
                    <a:pt x="32" y="86"/>
                    <a:pt x="42" y="86"/>
                  </a:cubicBezTo>
                  <a:cubicBezTo>
                    <a:pt x="54" y="86"/>
                    <a:pt x="65"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614"/>
            <p:cNvSpPr>
              <a:spLocks/>
            </p:cNvSpPr>
            <p:nvPr/>
          </p:nvSpPr>
          <p:spPr bwMode="auto">
            <a:xfrm>
              <a:off x="3290872" y="3555542"/>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5" y="6"/>
                    <a:pt x="54" y="0"/>
                    <a:pt x="42" y="0"/>
                  </a:cubicBezTo>
                  <a:cubicBezTo>
                    <a:pt x="32" y="0"/>
                    <a:pt x="21" y="6"/>
                    <a:pt x="13" y="14"/>
                  </a:cubicBezTo>
                  <a:cubicBezTo>
                    <a:pt x="5" y="21"/>
                    <a:pt x="0" y="32"/>
                    <a:pt x="0" y="42"/>
                  </a:cubicBezTo>
                  <a:cubicBezTo>
                    <a:pt x="0" y="56"/>
                    <a:pt x="5" y="65"/>
                    <a:pt x="13" y="73"/>
                  </a:cubicBezTo>
                  <a:cubicBezTo>
                    <a:pt x="21" y="82"/>
                    <a:pt x="32" y="86"/>
                    <a:pt x="42" y="86"/>
                  </a:cubicBezTo>
                  <a:cubicBezTo>
                    <a:pt x="54" y="86"/>
                    <a:pt x="65"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615"/>
            <p:cNvSpPr>
              <a:spLocks/>
            </p:cNvSpPr>
            <p:nvPr/>
          </p:nvSpPr>
          <p:spPr bwMode="auto">
            <a:xfrm>
              <a:off x="3290872" y="3691402"/>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5"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616"/>
            <p:cNvSpPr>
              <a:spLocks/>
            </p:cNvSpPr>
            <p:nvPr/>
          </p:nvSpPr>
          <p:spPr bwMode="auto">
            <a:xfrm>
              <a:off x="3426733" y="2075057"/>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4" y="0"/>
                    <a:pt x="42" y="0"/>
                  </a:cubicBezTo>
                  <a:cubicBezTo>
                    <a:pt x="32" y="0"/>
                    <a:pt x="21" y="6"/>
                    <a:pt x="13" y="13"/>
                  </a:cubicBezTo>
                  <a:cubicBezTo>
                    <a:pt x="6" y="21"/>
                    <a:pt x="0" y="32"/>
                    <a:pt x="0" y="42"/>
                  </a:cubicBezTo>
                  <a:cubicBezTo>
                    <a:pt x="0" y="55"/>
                    <a:pt x="6" y="65"/>
                    <a:pt x="13" y="72"/>
                  </a:cubicBezTo>
                  <a:cubicBezTo>
                    <a:pt x="21" y="82"/>
                    <a:pt x="32" y="85"/>
                    <a:pt x="42" y="85"/>
                  </a:cubicBezTo>
                  <a:cubicBezTo>
                    <a:pt x="54" y="85"/>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617"/>
            <p:cNvSpPr>
              <a:spLocks/>
            </p:cNvSpPr>
            <p:nvPr/>
          </p:nvSpPr>
          <p:spPr bwMode="auto">
            <a:xfrm>
              <a:off x="3426733" y="2208920"/>
              <a:ext cx="87910" cy="87910"/>
            </a:xfrm>
            <a:custGeom>
              <a:avLst/>
              <a:gdLst>
                <a:gd name="T0" fmla="*/ 72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4" y="0"/>
                    <a:pt x="42" y="0"/>
                  </a:cubicBezTo>
                  <a:cubicBezTo>
                    <a:pt x="32" y="0"/>
                    <a:pt x="21" y="6"/>
                    <a:pt x="13" y="14"/>
                  </a:cubicBezTo>
                  <a:cubicBezTo>
                    <a:pt x="6" y="21"/>
                    <a:pt x="0" y="32"/>
                    <a:pt x="0" y="42"/>
                  </a:cubicBezTo>
                  <a:cubicBezTo>
                    <a:pt x="0" y="55"/>
                    <a:pt x="6" y="65"/>
                    <a:pt x="13" y="73"/>
                  </a:cubicBezTo>
                  <a:cubicBezTo>
                    <a:pt x="21" y="82"/>
                    <a:pt x="32" y="86"/>
                    <a:pt x="42" y="86"/>
                  </a:cubicBezTo>
                  <a:cubicBezTo>
                    <a:pt x="54" y="86"/>
                    <a:pt x="65" y="82"/>
                    <a:pt x="72" y="73"/>
                  </a:cubicBezTo>
                  <a:cubicBezTo>
                    <a:pt x="82" y="65"/>
                    <a:pt x="86" y="55"/>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618"/>
            <p:cNvSpPr>
              <a:spLocks/>
            </p:cNvSpPr>
            <p:nvPr/>
          </p:nvSpPr>
          <p:spPr bwMode="auto">
            <a:xfrm>
              <a:off x="3426733" y="2344781"/>
              <a:ext cx="87910" cy="87910"/>
            </a:xfrm>
            <a:custGeom>
              <a:avLst/>
              <a:gdLst>
                <a:gd name="T0" fmla="*/ 72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4" y="0"/>
                    <a:pt x="42" y="0"/>
                  </a:cubicBezTo>
                  <a:cubicBezTo>
                    <a:pt x="32" y="0"/>
                    <a:pt x="21" y="6"/>
                    <a:pt x="13" y="14"/>
                  </a:cubicBezTo>
                  <a:cubicBezTo>
                    <a:pt x="6" y="21"/>
                    <a:pt x="0" y="32"/>
                    <a:pt x="0" y="42"/>
                  </a:cubicBezTo>
                  <a:cubicBezTo>
                    <a:pt x="0" y="56"/>
                    <a:pt x="6" y="65"/>
                    <a:pt x="13" y="73"/>
                  </a:cubicBezTo>
                  <a:cubicBezTo>
                    <a:pt x="21" y="82"/>
                    <a:pt x="32" y="86"/>
                    <a:pt x="42" y="86"/>
                  </a:cubicBezTo>
                  <a:cubicBezTo>
                    <a:pt x="54"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619"/>
            <p:cNvSpPr>
              <a:spLocks/>
            </p:cNvSpPr>
            <p:nvPr/>
          </p:nvSpPr>
          <p:spPr bwMode="auto">
            <a:xfrm>
              <a:off x="3426733" y="2478644"/>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620"/>
            <p:cNvSpPr>
              <a:spLocks/>
            </p:cNvSpPr>
            <p:nvPr/>
          </p:nvSpPr>
          <p:spPr bwMode="auto">
            <a:xfrm>
              <a:off x="3426733" y="2614505"/>
              <a:ext cx="87910" cy="85912"/>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621"/>
            <p:cNvSpPr>
              <a:spLocks/>
            </p:cNvSpPr>
            <p:nvPr/>
          </p:nvSpPr>
          <p:spPr bwMode="auto">
            <a:xfrm>
              <a:off x="3426733" y="2748368"/>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622"/>
            <p:cNvSpPr>
              <a:spLocks/>
            </p:cNvSpPr>
            <p:nvPr/>
          </p:nvSpPr>
          <p:spPr bwMode="auto">
            <a:xfrm>
              <a:off x="3426733" y="2882231"/>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623"/>
            <p:cNvSpPr>
              <a:spLocks/>
            </p:cNvSpPr>
            <p:nvPr/>
          </p:nvSpPr>
          <p:spPr bwMode="auto">
            <a:xfrm>
              <a:off x="3426733" y="3018092"/>
              <a:ext cx="87910" cy="85912"/>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624"/>
            <p:cNvSpPr>
              <a:spLocks/>
            </p:cNvSpPr>
            <p:nvPr/>
          </p:nvSpPr>
          <p:spPr bwMode="auto">
            <a:xfrm>
              <a:off x="3426733" y="3151955"/>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2"/>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625"/>
            <p:cNvSpPr>
              <a:spLocks/>
            </p:cNvSpPr>
            <p:nvPr/>
          </p:nvSpPr>
          <p:spPr bwMode="auto">
            <a:xfrm>
              <a:off x="3426733" y="3285818"/>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6"/>
                    <a:pt x="54" y="0"/>
                    <a:pt x="42" y="0"/>
                  </a:cubicBezTo>
                  <a:cubicBezTo>
                    <a:pt x="32" y="0"/>
                    <a:pt x="21" y="6"/>
                    <a:pt x="13" y="13"/>
                  </a:cubicBezTo>
                  <a:cubicBezTo>
                    <a:pt x="6" y="21"/>
                    <a:pt x="0" y="32"/>
                    <a:pt x="0" y="42"/>
                  </a:cubicBezTo>
                  <a:cubicBezTo>
                    <a:pt x="0" y="55"/>
                    <a:pt x="6" y="64"/>
                    <a:pt x="13" y="72"/>
                  </a:cubicBezTo>
                  <a:cubicBezTo>
                    <a:pt x="21" y="82"/>
                    <a:pt x="32" y="85"/>
                    <a:pt x="42" y="85"/>
                  </a:cubicBezTo>
                  <a:cubicBezTo>
                    <a:pt x="54" y="85"/>
                    <a:pt x="65" y="82"/>
                    <a:pt x="72" y="72"/>
                  </a:cubicBezTo>
                  <a:cubicBezTo>
                    <a:pt x="82" y="64"/>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626"/>
            <p:cNvSpPr>
              <a:spLocks/>
            </p:cNvSpPr>
            <p:nvPr/>
          </p:nvSpPr>
          <p:spPr bwMode="auto">
            <a:xfrm>
              <a:off x="3426733" y="3421679"/>
              <a:ext cx="87910" cy="87910"/>
            </a:xfrm>
            <a:custGeom>
              <a:avLst/>
              <a:gdLst>
                <a:gd name="T0" fmla="*/ 72 w 86"/>
                <a:gd name="T1" fmla="*/ 13 h 86"/>
                <a:gd name="T2" fmla="*/ 42 w 86"/>
                <a:gd name="T3" fmla="*/ 0 h 86"/>
                <a:gd name="T4" fmla="*/ 13 w 86"/>
                <a:gd name="T5" fmla="*/ 13 h 86"/>
                <a:gd name="T6" fmla="*/ 0 w 86"/>
                <a:gd name="T7" fmla="*/ 42 h 86"/>
                <a:gd name="T8" fmla="*/ 13 w 86"/>
                <a:gd name="T9" fmla="*/ 72 h 86"/>
                <a:gd name="T10" fmla="*/ 42 w 86"/>
                <a:gd name="T11" fmla="*/ 86 h 86"/>
                <a:gd name="T12" fmla="*/ 72 w 86"/>
                <a:gd name="T13" fmla="*/ 72 h 86"/>
                <a:gd name="T14" fmla="*/ 86 w 86"/>
                <a:gd name="T15" fmla="*/ 42 h 86"/>
                <a:gd name="T16" fmla="*/ 72 w 86"/>
                <a:gd name="T17"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3"/>
                  </a:moveTo>
                  <a:cubicBezTo>
                    <a:pt x="65" y="6"/>
                    <a:pt x="54" y="0"/>
                    <a:pt x="42" y="0"/>
                  </a:cubicBezTo>
                  <a:cubicBezTo>
                    <a:pt x="32" y="0"/>
                    <a:pt x="21" y="6"/>
                    <a:pt x="13" y="13"/>
                  </a:cubicBezTo>
                  <a:cubicBezTo>
                    <a:pt x="6" y="21"/>
                    <a:pt x="0" y="32"/>
                    <a:pt x="0" y="42"/>
                  </a:cubicBezTo>
                  <a:cubicBezTo>
                    <a:pt x="0" y="55"/>
                    <a:pt x="6" y="65"/>
                    <a:pt x="13" y="72"/>
                  </a:cubicBezTo>
                  <a:cubicBezTo>
                    <a:pt x="21" y="82"/>
                    <a:pt x="32" y="86"/>
                    <a:pt x="42" y="86"/>
                  </a:cubicBezTo>
                  <a:cubicBezTo>
                    <a:pt x="54" y="86"/>
                    <a:pt x="65" y="82"/>
                    <a:pt x="72" y="72"/>
                  </a:cubicBezTo>
                  <a:cubicBezTo>
                    <a:pt x="82" y="65"/>
                    <a:pt x="86" y="55"/>
                    <a:pt x="86" y="42"/>
                  </a:cubicBezTo>
                  <a:cubicBezTo>
                    <a:pt x="86"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627"/>
            <p:cNvSpPr>
              <a:spLocks/>
            </p:cNvSpPr>
            <p:nvPr/>
          </p:nvSpPr>
          <p:spPr bwMode="auto">
            <a:xfrm>
              <a:off x="3426733" y="3555542"/>
              <a:ext cx="87910" cy="87910"/>
            </a:xfrm>
            <a:custGeom>
              <a:avLst/>
              <a:gdLst>
                <a:gd name="T0" fmla="*/ 72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2 w 86"/>
                <a:gd name="T13" fmla="*/ 73 h 86"/>
                <a:gd name="T14" fmla="*/ 86 w 86"/>
                <a:gd name="T15" fmla="*/ 42 h 86"/>
                <a:gd name="T16" fmla="*/ 72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2" y="14"/>
                  </a:moveTo>
                  <a:cubicBezTo>
                    <a:pt x="65" y="6"/>
                    <a:pt x="54" y="0"/>
                    <a:pt x="42" y="0"/>
                  </a:cubicBezTo>
                  <a:cubicBezTo>
                    <a:pt x="32" y="0"/>
                    <a:pt x="21" y="6"/>
                    <a:pt x="13" y="14"/>
                  </a:cubicBezTo>
                  <a:cubicBezTo>
                    <a:pt x="6" y="21"/>
                    <a:pt x="0" y="32"/>
                    <a:pt x="0" y="42"/>
                  </a:cubicBezTo>
                  <a:cubicBezTo>
                    <a:pt x="0" y="56"/>
                    <a:pt x="6" y="65"/>
                    <a:pt x="13" y="73"/>
                  </a:cubicBezTo>
                  <a:cubicBezTo>
                    <a:pt x="21" y="82"/>
                    <a:pt x="32" y="86"/>
                    <a:pt x="42" y="86"/>
                  </a:cubicBezTo>
                  <a:cubicBezTo>
                    <a:pt x="54" y="86"/>
                    <a:pt x="65" y="82"/>
                    <a:pt x="72" y="73"/>
                  </a:cubicBezTo>
                  <a:cubicBezTo>
                    <a:pt x="82" y="65"/>
                    <a:pt x="86" y="56"/>
                    <a:pt x="86" y="42"/>
                  </a:cubicBezTo>
                  <a:cubicBezTo>
                    <a:pt x="86"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628"/>
            <p:cNvSpPr>
              <a:spLocks/>
            </p:cNvSpPr>
            <p:nvPr/>
          </p:nvSpPr>
          <p:spPr bwMode="auto">
            <a:xfrm>
              <a:off x="3426733" y="3691402"/>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629"/>
            <p:cNvSpPr>
              <a:spLocks/>
            </p:cNvSpPr>
            <p:nvPr/>
          </p:nvSpPr>
          <p:spPr bwMode="auto">
            <a:xfrm>
              <a:off x="3426733" y="3825265"/>
              <a:ext cx="87910" cy="87910"/>
            </a:xfrm>
            <a:custGeom>
              <a:avLst/>
              <a:gdLst>
                <a:gd name="T0" fmla="*/ 72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2 w 86"/>
                <a:gd name="T13" fmla="*/ 72 h 85"/>
                <a:gd name="T14" fmla="*/ 86 w 86"/>
                <a:gd name="T15" fmla="*/ 42 h 85"/>
                <a:gd name="T16" fmla="*/ 72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2" y="13"/>
                  </a:moveTo>
                  <a:cubicBezTo>
                    <a:pt x="65" y="5"/>
                    <a:pt x="54" y="0"/>
                    <a:pt x="42" y="0"/>
                  </a:cubicBezTo>
                  <a:cubicBezTo>
                    <a:pt x="32" y="0"/>
                    <a:pt x="21" y="5"/>
                    <a:pt x="13" y="13"/>
                  </a:cubicBezTo>
                  <a:cubicBezTo>
                    <a:pt x="6" y="21"/>
                    <a:pt x="0" y="31"/>
                    <a:pt x="0" y="42"/>
                  </a:cubicBezTo>
                  <a:cubicBezTo>
                    <a:pt x="0" y="55"/>
                    <a:pt x="6" y="64"/>
                    <a:pt x="13" y="72"/>
                  </a:cubicBezTo>
                  <a:cubicBezTo>
                    <a:pt x="21" y="81"/>
                    <a:pt x="32" y="85"/>
                    <a:pt x="42" y="85"/>
                  </a:cubicBezTo>
                  <a:cubicBezTo>
                    <a:pt x="54" y="85"/>
                    <a:pt x="65" y="81"/>
                    <a:pt x="72" y="72"/>
                  </a:cubicBezTo>
                  <a:cubicBezTo>
                    <a:pt x="82" y="64"/>
                    <a:pt x="86" y="55"/>
                    <a:pt x="86" y="42"/>
                  </a:cubicBezTo>
                  <a:cubicBezTo>
                    <a:pt x="86"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30"/>
            <p:cNvSpPr>
              <a:spLocks/>
            </p:cNvSpPr>
            <p:nvPr/>
          </p:nvSpPr>
          <p:spPr bwMode="auto">
            <a:xfrm>
              <a:off x="2483698" y="3018092"/>
              <a:ext cx="87910" cy="85912"/>
            </a:xfrm>
            <a:custGeom>
              <a:avLst/>
              <a:gdLst>
                <a:gd name="T0" fmla="*/ 72 w 85"/>
                <a:gd name="T1" fmla="*/ 13 h 85"/>
                <a:gd name="T2" fmla="*/ 43 w 85"/>
                <a:gd name="T3" fmla="*/ 0 h 85"/>
                <a:gd name="T4" fmla="*/ 13 w 85"/>
                <a:gd name="T5" fmla="*/ 13 h 85"/>
                <a:gd name="T6" fmla="*/ 0 w 85"/>
                <a:gd name="T7" fmla="*/ 42 h 85"/>
                <a:gd name="T8" fmla="*/ 13 w 85"/>
                <a:gd name="T9" fmla="*/ 72 h 85"/>
                <a:gd name="T10" fmla="*/ 43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3" y="0"/>
                  </a:cubicBezTo>
                  <a:cubicBezTo>
                    <a:pt x="30" y="0"/>
                    <a:pt x="21" y="5"/>
                    <a:pt x="13" y="13"/>
                  </a:cubicBezTo>
                  <a:cubicBezTo>
                    <a:pt x="4" y="21"/>
                    <a:pt x="0" y="31"/>
                    <a:pt x="0" y="42"/>
                  </a:cubicBezTo>
                  <a:cubicBezTo>
                    <a:pt x="0" y="55"/>
                    <a:pt x="4" y="64"/>
                    <a:pt x="13" y="72"/>
                  </a:cubicBezTo>
                  <a:cubicBezTo>
                    <a:pt x="21" y="81"/>
                    <a:pt x="30" y="85"/>
                    <a:pt x="43"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631"/>
            <p:cNvSpPr>
              <a:spLocks/>
            </p:cNvSpPr>
            <p:nvPr/>
          </p:nvSpPr>
          <p:spPr bwMode="auto">
            <a:xfrm>
              <a:off x="2887285"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632"/>
            <p:cNvSpPr>
              <a:spLocks/>
            </p:cNvSpPr>
            <p:nvPr/>
          </p:nvSpPr>
          <p:spPr bwMode="auto">
            <a:xfrm>
              <a:off x="3696456" y="4094989"/>
              <a:ext cx="87910"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1" y="0"/>
                  </a:cubicBezTo>
                  <a:cubicBezTo>
                    <a:pt x="31" y="0"/>
                    <a:pt x="21" y="5"/>
                    <a:pt x="13" y="13"/>
                  </a:cubicBezTo>
                  <a:cubicBezTo>
                    <a:pt x="5" y="21"/>
                    <a:pt x="0" y="31"/>
                    <a:pt x="0" y="42"/>
                  </a:cubicBezTo>
                  <a:cubicBezTo>
                    <a:pt x="0" y="55"/>
                    <a:pt x="5" y="64"/>
                    <a:pt x="13" y="72"/>
                  </a:cubicBezTo>
                  <a:cubicBezTo>
                    <a:pt x="21" y="81"/>
                    <a:pt x="31" y="85"/>
                    <a:pt x="41"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633"/>
            <p:cNvSpPr>
              <a:spLocks/>
            </p:cNvSpPr>
            <p:nvPr/>
          </p:nvSpPr>
          <p:spPr bwMode="auto">
            <a:xfrm>
              <a:off x="3830319" y="4094989"/>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3" y="0"/>
                    <a:pt x="42" y="0"/>
                  </a:cubicBezTo>
                  <a:cubicBezTo>
                    <a:pt x="31" y="0"/>
                    <a:pt x="21" y="5"/>
                    <a:pt x="13" y="13"/>
                  </a:cubicBezTo>
                  <a:cubicBezTo>
                    <a:pt x="5" y="21"/>
                    <a:pt x="0" y="31"/>
                    <a:pt x="0" y="42"/>
                  </a:cubicBezTo>
                  <a:cubicBezTo>
                    <a:pt x="0" y="55"/>
                    <a:pt x="5" y="64"/>
                    <a:pt x="13" y="72"/>
                  </a:cubicBezTo>
                  <a:cubicBezTo>
                    <a:pt x="21" y="81"/>
                    <a:pt x="31" y="85"/>
                    <a:pt x="42" y="85"/>
                  </a:cubicBezTo>
                  <a:cubicBezTo>
                    <a:pt x="53"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634"/>
            <p:cNvSpPr>
              <a:spLocks/>
            </p:cNvSpPr>
            <p:nvPr/>
          </p:nvSpPr>
          <p:spPr bwMode="auto">
            <a:xfrm>
              <a:off x="3966180" y="4094989"/>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635"/>
            <p:cNvSpPr>
              <a:spLocks/>
            </p:cNvSpPr>
            <p:nvPr/>
          </p:nvSpPr>
          <p:spPr bwMode="auto">
            <a:xfrm>
              <a:off x="3966180" y="4228852"/>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636"/>
            <p:cNvSpPr>
              <a:spLocks/>
            </p:cNvSpPr>
            <p:nvPr/>
          </p:nvSpPr>
          <p:spPr bwMode="auto">
            <a:xfrm>
              <a:off x="4233906" y="3959128"/>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8" name="Freeform 637"/>
            <p:cNvSpPr>
              <a:spLocks/>
            </p:cNvSpPr>
            <p:nvPr/>
          </p:nvSpPr>
          <p:spPr bwMode="auto">
            <a:xfrm>
              <a:off x="3023146" y="2614505"/>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9" name="Freeform 638"/>
            <p:cNvSpPr>
              <a:spLocks/>
            </p:cNvSpPr>
            <p:nvPr/>
          </p:nvSpPr>
          <p:spPr bwMode="auto">
            <a:xfrm>
              <a:off x="3023146"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639"/>
            <p:cNvSpPr>
              <a:spLocks/>
            </p:cNvSpPr>
            <p:nvPr/>
          </p:nvSpPr>
          <p:spPr bwMode="auto">
            <a:xfrm>
              <a:off x="3023146"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640"/>
            <p:cNvSpPr>
              <a:spLocks/>
            </p:cNvSpPr>
            <p:nvPr/>
          </p:nvSpPr>
          <p:spPr bwMode="auto">
            <a:xfrm>
              <a:off x="3023146"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641"/>
            <p:cNvSpPr>
              <a:spLocks/>
            </p:cNvSpPr>
            <p:nvPr/>
          </p:nvSpPr>
          <p:spPr bwMode="auto">
            <a:xfrm>
              <a:off x="3023146" y="3151955"/>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2"/>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642"/>
            <p:cNvSpPr>
              <a:spLocks/>
            </p:cNvSpPr>
            <p:nvPr/>
          </p:nvSpPr>
          <p:spPr bwMode="auto">
            <a:xfrm>
              <a:off x="2483698" y="2344781"/>
              <a:ext cx="87910" cy="87910"/>
            </a:xfrm>
            <a:custGeom>
              <a:avLst/>
              <a:gdLst>
                <a:gd name="T0" fmla="*/ 72 w 85"/>
                <a:gd name="T1" fmla="*/ 14 h 86"/>
                <a:gd name="T2" fmla="*/ 43 w 85"/>
                <a:gd name="T3" fmla="*/ 0 h 86"/>
                <a:gd name="T4" fmla="*/ 13 w 85"/>
                <a:gd name="T5" fmla="*/ 14 h 86"/>
                <a:gd name="T6" fmla="*/ 0 w 85"/>
                <a:gd name="T7" fmla="*/ 42 h 86"/>
                <a:gd name="T8" fmla="*/ 13 w 85"/>
                <a:gd name="T9" fmla="*/ 73 h 86"/>
                <a:gd name="T10" fmla="*/ 43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3" y="0"/>
                  </a:cubicBezTo>
                  <a:cubicBezTo>
                    <a:pt x="30" y="0"/>
                    <a:pt x="21" y="6"/>
                    <a:pt x="13" y="14"/>
                  </a:cubicBezTo>
                  <a:cubicBezTo>
                    <a:pt x="4" y="21"/>
                    <a:pt x="0" y="32"/>
                    <a:pt x="0" y="42"/>
                  </a:cubicBezTo>
                  <a:cubicBezTo>
                    <a:pt x="0" y="56"/>
                    <a:pt x="4" y="65"/>
                    <a:pt x="13" y="73"/>
                  </a:cubicBezTo>
                  <a:cubicBezTo>
                    <a:pt x="21" y="82"/>
                    <a:pt x="30" y="86"/>
                    <a:pt x="43"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643"/>
            <p:cNvSpPr>
              <a:spLocks/>
            </p:cNvSpPr>
            <p:nvPr/>
          </p:nvSpPr>
          <p:spPr bwMode="auto">
            <a:xfrm>
              <a:off x="2619559" y="2344781"/>
              <a:ext cx="85912"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3" y="0"/>
                    <a:pt x="42" y="0"/>
                  </a:cubicBezTo>
                  <a:cubicBezTo>
                    <a:pt x="31" y="0"/>
                    <a:pt x="21" y="6"/>
                    <a:pt x="13" y="14"/>
                  </a:cubicBezTo>
                  <a:cubicBezTo>
                    <a:pt x="5" y="21"/>
                    <a:pt x="0" y="32"/>
                    <a:pt x="0" y="42"/>
                  </a:cubicBezTo>
                  <a:cubicBezTo>
                    <a:pt x="0" y="56"/>
                    <a:pt x="5" y="65"/>
                    <a:pt x="13" y="73"/>
                  </a:cubicBezTo>
                  <a:cubicBezTo>
                    <a:pt x="21" y="82"/>
                    <a:pt x="31" y="86"/>
                    <a:pt x="42" y="86"/>
                  </a:cubicBezTo>
                  <a:cubicBezTo>
                    <a:pt x="53"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644"/>
            <p:cNvSpPr>
              <a:spLocks/>
            </p:cNvSpPr>
            <p:nvPr/>
          </p:nvSpPr>
          <p:spPr bwMode="auto">
            <a:xfrm>
              <a:off x="2753422"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4" y="0"/>
                    <a:pt x="42" y="0"/>
                  </a:cubicBezTo>
                  <a:cubicBezTo>
                    <a:pt x="31" y="0"/>
                    <a:pt x="21" y="6"/>
                    <a:pt x="13" y="14"/>
                  </a:cubicBezTo>
                  <a:cubicBezTo>
                    <a:pt x="5" y="21"/>
                    <a:pt x="0" y="32"/>
                    <a:pt x="0" y="42"/>
                  </a:cubicBezTo>
                  <a:cubicBezTo>
                    <a:pt x="0" y="56"/>
                    <a:pt x="5" y="65"/>
                    <a:pt x="13" y="73"/>
                  </a:cubicBezTo>
                  <a:cubicBezTo>
                    <a:pt x="21" y="82"/>
                    <a:pt x="31" y="86"/>
                    <a:pt x="42" y="86"/>
                  </a:cubicBezTo>
                  <a:cubicBezTo>
                    <a:pt x="54"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645"/>
            <p:cNvSpPr>
              <a:spLocks/>
            </p:cNvSpPr>
            <p:nvPr/>
          </p:nvSpPr>
          <p:spPr bwMode="auto">
            <a:xfrm>
              <a:off x="3157009"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646"/>
            <p:cNvSpPr>
              <a:spLocks/>
            </p:cNvSpPr>
            <p:nvPr/>
          </p:nvSpPr>
          <p:spPr bwMode="auto">
            <a:xfrm>
              <a:off x="3023146" y="2478644"/>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2" y="0"/>
                    <a:pt x="21" y="5"/>
                    <a:pt x="13" y="13"/>
                  </a:cubicBezTo>
                  <a:cubicBezTo>
                    <a:pt x="5" y="21"/>
                    <a:pt x="0" y="31"/>
                    <a:pt x="0" y="42"/>
                  </a:cubicBezTo>
                  <a:cubicBezTo>
                    <a:pt x="0" y="55"/>
                    <a:pt x="5" y="64"/>
                    <a:pt x="13" y="72"/>
                  </a:cubicBezTo>
                  <a:cubicBezTo>
                    <a:pt x="21" y="81"/>
                    <a:pt x="32"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647"/>
            <p:cNvSpPr>
              <a:spLocks/>
            </p:cNvSpPr>
            <p:nvPr/>
          </p:nvSpPr>
          <p:spPr bwMode="auto">
            <a:xfrm>
              <a:off x="3290872"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6"/>
                    <a:pt x="54" y="0"/>
                    <a:pt x="42" y="0"/>
                  </a:cubicBezTo>
                  <a:cubicBezTo>
                    <a:pt x="32" y="0"/>
                    <a:pt x="21" y="6"/>
                    <a:pt x="13" y="13"/>
                  </a:cubicBezTo>
                  <a:cubicBezTo>
                    <a:pt x="5" y="21"/>
                    <a:pt x="0" y="32"/>
                    <a:pt x="0" y="42"/>
                  </a:cubicBezTo>
                  <a:cubicBezTo>
                    <a:pt x="0" y="55"/>
                    <a:pt x="5" y="65"/>
                    <a:pt x="13" y="72"/>
                  </a:cubicBezTo>
                  <a:cubicBezTo>
                    <a:pt x="21" y="82"/>
                    <a:pt x="32" y="85"/>
                    <a:pt x="42" y="85"/>
                  </a:cubicBezTo>
                  <a:cubicBezTo>
                    <a:pt x="54" y="85"/>
                    <a:pt x="65"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648"/>
            <p:cNvSpPr>
              <a:spLocks/>
            </p:cNvSpPr>
            <p:nvPr/>
          </p:nvSpPr>
          <p:spPr bwMode="auto">
            <a:xfrm>
              <a:off x="3290872"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5" y="6"/>
                    <a:pt x="54" y="0"/>
                    <a:pt x="42" y="0"/>
                  </a:cubicBezTo>
                  <a:cubicBezTo>
                    <a:pt x="32" y="0"/>
                    <a:pt x="21" y="6"/>
                    <a:pt x="13" y="14"/>
                  </a:cubicBezTo>
                  <a:cubicBezTo>
                    <a:pt x="5" y="21"/>
                    <a:pt x="0" y="32"/>
                    <a:pt x="0" y="42"/>
                  </a:cubicBezTo>
                  <a:cubicBezTo>
                    <a:pt x="0" y="55"/>
                    <a:pt x="5" y="65"/>
                    <a:pt x="13" y="73"/>
                  </a:cubicBezTo>
                  <a:cubicBezTo>
                    <a:pt x="21" y="82"/>
                    <a:pt x="32" y="86"/>
                    <a:pt x="42" y="86"/>
                  </a:cubicBezTo>
                  <a:cubicBezTo>
                    <a:pt x="54" y="86"/>
                    <a:pt x="65"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Freeform 649"/>
            <p:cNvSpPr>
              <a:spLocks/>
            </p:cNvSpPr>
            <p:nvPr/>
          </p:nvSpPr>
          <p:spPr bwMode="auto">
            <a:xfrm>
              <a:off x="4369767" y="2882231"/>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Freeform 650"/>
            <p:cNvSpPr>
              <a:spLocks/>
            </p:cNvSpPr>
            <p:nvPr/>
          </p:nvSpPr>
          <p:spPr bwMode="auto">
            <a:xfrm>
              <a:off x="4369767" y="3018092"/>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2" name="Freeform 651"/>
            <p:cNvSpPr>
              <a:spLocks/>
            </p:cNvSpPr>
            <p:nvPr/>
          </p:nvSpPr>
          <p:spPr bwMode="auto">
            <a:xfrm>
              <a:off x="4503630" y="3018092"/>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3" name="Freeform 652"/>
            <p:cNvSpPr>
              <a:spLocks/>
            </p:cNvSpPr>
            <p:nvPr/>
          </p:nvSpPr>
          <p:spPr bwMode="auto">
            <a:xfrm>
              <a:off x="4233906" y="2614505"/>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4" y="0"/>
                    <a:pt x="42" y="0"/>
                  </a:cubicBezTo>
                  <a:cubicBezTo>
                    <a:pt x="31" y="0"/>
                    <a:pt x="21" y="5"/>
                    <a:pt x="13" y="13"/>
                  </a:cubicBezTo>
                  <a:cubicBezTo>
                    <a:pt x="5" y="21"/>
                    <a:pt x="0" y="31"/>
                    <a:pt x="0" y="42"/>
                  </a:cubicBezTo>
                  <a:cubicBezTo>
                    <a:pt x="0" y="55"/>
                    <a:pt x="5" y="64"/>
                    <a:pt x="13" y="72"/>
                  </a:cubicBezTo>
                  <a:cubicBezTo>
                    <a:pt x="21" y="81"/>
                    <a:pt x="31" y="85"/>
                    <a:pt x="42" y="85"/>
                  </a:cubicBezTo>
                  <a:cubicBezTo>
                    <a:pt x="54"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653"/>
            <p:cNvSpPr>
              <a:spLocks/>
            </p:cNvSpPr>
            <p:nvPr/>
          </p:nvSpPr>
          <p:spPr bwMode="auto">
            <a:xfrm>
              <a:off x="4369767" y="2748368"/>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1"/>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654"/>
            <p:cNvSpPr>
              <a:spLocks/>
            </p:cNvSpPr>
            <p:nvPr/>
          </p:nvSpPr>
          <p:spPr bwMode="auto">
            <a:xfrm>
              <a:off x="4503630"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2" y="0"/>
                    <a:pt x="21" y="6"/>
                    <a:pt x="13" y="13"/>
                  </a:cubicBezTo>
                  <a:cubicBezTo>
                    <a:pt x="5" y="21"/>
                    <a:pt x="0" y="32"/>
                    <a:pt x="0" y="42"/>
                  </a:cubicBezTo>
                  <a:cubicBezTo>
                    <a:pt x="0" y="55"/>
                    <a:pt x="5" y="65"/>
                    <a:pt x="13" y="72"/>
                  </a:cubicBezTo>
                  <a:cubicBezTo>
                    <a:pt x="21" y="82"/>
                    <a:pt x="32" y="85"/>
                    <a:pt x="42" y="85"/>
                  </a:cubicBezTo>
                  <a:cubicBezTo>
                    <a:pt x="55" y="85"/>
                    <a:pt x="64" y="82"/>
                    <a:pt x="72" y="72"/>
                  </a:cubicBezTo>
                  <a:cubicBezTo>
                    <a:pt x="82" y="65"/>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Freeform 655"/>
            <p:cNvSpPr>
              <a:spLocks/>
            </p:cNvSpPr>
            <p:nvPr/>
          </p:nvSpPr>
          <p:spPr bwMode="auto">
            <a:xfrm>
              <a:off x="4637493" y="1805333"/>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5"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656"/>
            <p:cNvSpPr>
              <a:spLocks/>
            </p:cNvSpPr>
            <p:nvPr/>
          </p:nvSpPr>
          <p:spPr bwMode="auto">
            <a:xfrm>
              <a:off x="4637493"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2"/>
                    <a:pt x="0" y="42"/>
                  </a:cubicBezTo>
                  <a:cubicBezTo>
                    <a:pt x="0" y="55"/>
                    <a:pt x="6" y="64"/>
                    <a:pt x="13" y="72"/>
                  </a:cubicBezTo>
                  <a:cubicBezTo>
                    <a:pt x="21" y="81"/>
                    <a:pt x="32" y="85"/>
                    <a:pt x="42" y="85"/>
                  </a:cubicBezTo>
                  <a:cubicBezTo>
                    <a:pt x="55" y="85"/>
                    <a:pt x="65"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Freeform 657"/>
            <p:cNvSpPr>
              <a:spLocks/>
            </p:cNvSpPr>
            <p:nvPr/>
          </p:nvSpPr>
          <p:spPr bwMode="auto">
            <a:xfrm>
              <a:off x="4637493"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6"/>
                    <a:pt x="55" y="0"/>
                    <a:pt x="42" y="0"/>
                  </a:cubicBezTo>
                  <a:cubicBezTo>
                    <a:pt x="32" y="0"/>
                    <a:pt x="21" y="6"/>
                    <a:pt x="13" y="13"/>
                  </a:cubicBezTo>
                  <a:cubicBezTo>
                    <a:pt x="6" y="21"/>
                    <a:pt x="0" y="32"/>
                    <a:pt x="0" y="42"/>
                  </a:cubicBezTo>
                  <a:cubicBezTo>
                    <a:pt x="0" y="55"/>
                    <a:pt x="6" y="65"/>
                    <a:pt x="13" y="72"/>
                  </a:cubicBezTo>
                  <a:cubicBezTo>
                    <a:pt x="21" y="82"/>
                    <a:pt x="32" y="85"/>
                    <a:pt x="42" y="85"/>
                  </a:cubicBezTo>
                  <a:cubicBezTo>
                    <a:pt x="55" y="85"/>
                    <a:pt x="65" y="82"/>
                    <a:pt x="72" y="72"/>
                  </a:cubicBezTo>
                  <a:cubicBezTo>
                    <a:pt x="82" y="65"/>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Freeform 658"/>
            <p:cNvSpPr>
              <a:spLocks/>
            </p:cNvSpPr>
            <p:nvPr/>
          </p:nvSpPr>
          <p:spPr bwMode="auto">
            <a:xfrm>
              <a:off x="4637493"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5" y="6"/>
                    <a:pt x="55" y="0"/>
                    <a:pt x="42" y="0"/>
                  </a:cubicBezTo>
                  <a:cubicBezTo>
                    <a:pt x="32" y="0"/>
                    <a:pt x="21" y="6"/>
                    <a:pt x="13" y="14"/>
                  </a:cubicBezTo>
                  <a:cubicBezTo>
                    <a:pt x="6" y="21"/>
                    <a:pt x="0" y="32"/>
                    <a:pt x="0" y="42"/>
                  </a:cubicBezTo>
                  <a:cubicBezTo>
                    <a:pt x="0" y="55"/>
                    <a:pt x="6" y="65"/>
                    <a:pt x="13" y="73"/>
                  </a:cubicBezTo>
                  <a:cubicBezTo>
                    <a:pt x="21" y="82"/>
                    <a:pt x="32" y="86"/>
                    <a:pt x="42" y="86"/>
                  </a:cubicBezTo>
                  <a:cubicBezTo>
                    <a:pt x="55" y="86"/>
                    <a:pt x="65" y="82"/>
                    <a:pt x="72" y="73"/>
                  </a:cubicBezTo>
                  <a:cubicBezTo>
                    <a:pt x="82" y="65"/>
                    <a:pt x="85" y="55"/>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659"/>
            <p:cNvSpPr>
              <a:spLocks/>
            </p:cNvSpPr>
            <p:nvPr/>
          </p:nvSpPr>
          <p:spPr bwMode="auto">
            <a:xfrm>
              <a:off x="4637493"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5" y="6"/>
                    <a:pt x="55" y="0"/>
                    <a:pt x="42" y="0"/>
                  </a:cubicBezTo>
                  <a:cubicBezTo>
                    <a:pt x="32" y="0"/>
                    <a:pt x="21" y="6"/>
                    <a:pt x="13" y="14"/>
                  </a:cubicBezTo>
                  <a:cubicBezTo>
                    <a:pt x="6" y="21"/>
                    <a:pt x="0" y="32"/>
                    <a:pt x="0" y="42"/>
                  </a:cubicBezTo>
                  <a:cubicBezTo>
                    <a:pt x="0" y="56"/>
                    <a:pt x="6" y="65"/>
                    <a:pt x="13" y="73"/>
                  </a:cubicBezTo>
                  <a:cubicBezTo>
                    <a:pt x="21" y="82"/>
                    <a:pt x="32" y="86"/>
                    <a:pt x="42" y="86"/>
                  </a:cubicBezTo>
                  <a:cubicBezTo>
                    <a:pt x="55" y="86"/>
                    <a:pt x="65" y="82"/>
                    <a:pt x="72" y="73"/>
                  </a:cubicBezTo>
                  <a:cubicBezTo>
                    <a:pt x="82" y="65"/>
                    <a:pt x="85" y="56"/>
                    <a:pt x="85" y="42"/>
                  </a:cubicBezTo>
                  <a:cubicBezTo>
                    <a:pt x="85" y="32"/>
                    <a:pt x="82"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660"/>
            <p:cNvSpPr>
              <a:spLocks/>
            </p:cNvSpPr>
            <p:nvPr/>
          </p:nvSpPr>
          <p:spPr bwMode="auto">
            <a:xfrm>
              <a:off x="4369767" y="1941194"/>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661"/>
            <p:cNvSpPr>
              <a:spLocks/>
            </p:cNvSpPr>
            <p:nvPr/>
          </p:nvSpPr>
          <p:spPr bwMode="auto">
            <a:xfrm>
              <a:off x="4637493" y="167147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5" y="5"/>
                    <a:pt x="55" y="0"/>
                    <a:pt x="42" y="0"/>
                  </a:cubicBezTo>
                  <a:cubicBezTo>
                    <a:pt x="32" y="0"/>
                    <a:pt x="21" y="5"/>
                    <a:pt x="13" y="13"/>
                  </a:cubicBezTo>
                  <a:cubicBezTo>
                    <a:pt x="6" y="21"/>
                    <a:pt x="0" y="31"/>
                    <a:pt x="0" y="42"/>
                  </a:cubicBezTo>
                  <a:cubicBezTo>
                    <a:pt x="0" y="55"/>
                    <a:pt x="6" y="64"/>
                    <a:pt x="13" y="72"/>
                  </a:cubicBezTo>
                  <a:cubicBezTo>
                    <a:pt x="21" y="81"/>
                    <a:pt x="32" y="85"/>
                    <a:pt x="42" y="85"/>
                  </a:cubicBezTo>
                  <a:cubicBezTo>
                    <a:pt x="55" y="85"/>
                    <a:pt x="65" y="81"/>
                    <a:pt x="72" y="72"/>
                  </a:cubicBezTo>
                  <a:cubicBezTo>
                    <a:pt x="82" y="64"/>
                    <a:pt x="85" y="55"/>
                    <a:pt x="85" y="42"/>
                  </a:cubicBezTo>
                  <a:cubicBezTo>
                    <a:pt x="85" y="31"/>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662"/>
            <p:cNvSpPr>
              <a:spLocks/>
            </p:cNvSpPr>
            <p:nvPr/>
          </p:nvSpPr>
          <p:spPr bwMode="auto">
            <a:xfrm>
              <a:off x="4773354" y="1805333"/>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2"/>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663"/>
            <p:cNvSpPr>
              <a:spLocks/>
            </p:cNvSpPr>
            <p:nvPr/>
          </p:nvSpPr>
          <p:spPr bwMode="auto">
            <a:xfrm>
              <a:off x="4773354" y="1941194"/>
              <a:ext cx="87910" cy="85912"/>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2"/>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Freeform 664"/>
            <p:cNvSpPr>
              <a:spLocks/>
            </p:cNvSpPr>
            <p:nvPr/>
          </p:nvSpPr>
          <p:spPr bwMode="auto">
            <a:xfrm>
              <a:off x="4773354" y="2075057"/>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6"/>
                    <a:pt x="56" y="0"/>
                    <a:pt x="42" y="0"/>
                  </a:cubicBezTo>
                  <a:cubicBezTo>
                    <a:pt x="32" y="0"/>
                    <a:pt x="21" y="6"/>
                    <a:pt x="13" y="13"/>
                  </a:cubicBezTo>
                  <a:cubicBezTo>
                    <a:pt x="6" y="21"/>
                    <a:pt x="0" y="32"/>
                    <a:pt x="0" y="42"/>
                  </a:cubicBezTo>
                  <a:cubicBezTo>
                    <a:pt x="0" y="55"/>
                    <a:pt x="6" y="65"/>
                    <a:pt x="13" y="72"/>
                  </a:cubicBezTo>
                  <a:cubicBezTo>
                    <a:pt x="21" y="82"/>
                    <a:pt x="32" y="85"/>
                    <a:pt x="42" y="85"/>
                  </a:cubicBezTo>
                  <a:cubicBezTo>
                    <a:pt x="56" y="85"/>
                    <a:pt x="65" y="82"/>
                    <a:pt x="73" y="72"/>
                  </a:cubicBezTo>
                  <a:cubicBezTo>
                    <a:pt x="82" y="65"/>
                    <a:pt x="86" y="55"/>
                    <a:pt x="86" y="42"/>
                  </a:cubicBezTo>
                  <a:cubicBezTo>
                    <a:pt x="86" y="32"/>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665"/>
            <p:cNvSpPr>
              <a:spLocks/>
            </p:cNvSpPr>
            <p:nvPr/>
          </p:nvSpPr>
          <p:spPr bwMode="auto">
            <a:xfrm>
              <a:off x="4773354" y="2208920"/>
              <a:ext cx="87910" cy="87910"/>
            </a:xfrm>
            <a:custGeom>
              <a:avLst/>
              <a:gdLst>
                <a:gd name="T0" fmla="*/ 73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3" y="14"/>
                  </a:cubicBezTo>
                  <a:cubicBezTo>
                    <a:pt x="6" y="21"/>
                    <a:pt x="0" y="32"/>
                    <a:pt x="0" y="42"/>
                  </a:cubicBezTo>
                  <a:cubicBezTo>
                    <a:pt x="0" y="55"/>
                    <a:pt x="6" y="65"/>
                    <a:pt x="13" y="73"/>
                  </a:cubicBezTo>
                  <a:cubicBezTo>
                    <a:pt x="21" y="82"/>
                    <a:pt x="32" y="86"/>
                    <a:pt x="42" y="86"/>
                  </a:cubicBezTo>
                  <a:cubicBezTo>
                    <a:pt x="56" y="86"/>
                    <a:pt x="65" y="82"/>
                    <a:pt x="73" y="73"/>
                  </a:cubicBezTo>
                  <a:cubicBezTo>
                    <a:pt x="82" y="65"/>
                    <a:pt x="86" y="55"/>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666"/>
            <p:cNvSpPr>
              <a:spLocks/>
            </p:cNvSpPr>
            <p:nvPr/>
          </p:nvSpPr>
          <p:spPr bwMode="auto">
            <a:xfrm>
              <a:off x="4773354" y="2344781"/>
              <a:ext cx="87910" cy="87910"/>
            </a:xfrm>
            <a:custGeom>
              <a:avLst/>
              <a:gdLst>
                <a:gd name="T0" fmla="*/ 73 w 86"/>
                <a:gd name="T1" fmla="*/ 14 h 86"/>
                <a:gd name="T2" fmla="*/ 42 w 86"/>
                <a:gd name="T3" fmla="*/ 0 h 86"/>
                <a:gd name="T4" fmla="*/ 13 w 86"/>
                <a:gd name="T5" fmla="*/ 14 h 86"/>
                <a:gd name="T6" fmla="*/ 0 w 86"/>
                <a:gd name="T7" fmla="*/ 42 h 86"/>
                <a:gd name="T8" fmla="*/ 13 w 86"/>
                <a:gd name="T9" fmla="*/ 73 h 86"/>
                <a:gd name="T10" fmla="*/ 42 w 86"/>
                <a:gd name="T11" fmla="*/ 86 h 86"/>
                <a:gd name="T12" fmla="*/ 73 w 86"/>
                <a:gd name="T13" fmla="*/ 73 h 86"/>
                <a:gd name="T14" fmla="*/ 86 w 86"/>
                <a:gd name="T15" fmla="*/ 42 h 86"/>
                <a:gd name="T16" fmla="*/ 73 w 86"/>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6">
                  <a:moveTo>
                    <a:pt x="73" y="14"/>
                  </a:moveTo>
                  <a:cubicBezTo>
                    <a:pt x="65" y="6"/>
                    <a:pt x="56" y="0"/>
                    <a:pt x="42" y="0"/>
                  </a:cubicBezTo>
                  <a:cubicBezTo>
                    <a:pt x="32" y="0"/>
                    <a:pt x="21" y="6"/>
                    <a:pt x="13" y="14"/>
                  </a:cubicBezTo>
                  <a:cubicBezTo>
                    <a:pt x="6" y="21"/>
                    <a:pt x="0" y="32"/>
                    <a:pt x="0" y="42"/>
                  </a:cubicBezTo>
                  <a:cubicBezTo>
                    <a:pt x="0" y="56"/>
                    <a:pt x="6" y="65"/>
                    <a:pt x="13" y="73"/>
                  </a:cubicBezTo>
                  <a:cubicBezTo>
                    <a:pt x="21" y="82"/>
                    <a:pt x="32" y="86"/>
                    <a:pt x="42" y="86"/>
                  </a:cubicBezTo>
                  <a:cubicBezTo>
                    <a:pt x="56" y="86"/>
                    <a:pt x="65" y="82"/>
                    <a:pt x="73" y="73"/>
                  </a:cubicBezTo>
                  <a:cubicBezTo>
                    <a:pt x="82" y="65"/>
                    <a:pt x="86" y="56"/>
                    <a:pt x="86" y="42"/>
                  </a:cubicBezTo>
                  <a:cubicBezTo>
                    <a:pt x="86" y="32"/>
                    <a:pt x="82" y="21"/>
                    <a:pt x="73"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667"/>
            <p:cNvSpPr>
              <a:spLocks/>
            </p:cNvSpPr>
            <p:nvPr/>
          </p:nvSpPr>
          <p:spPr bwMode="auto">
            <a:xfrm>
              <a:off x="4773354" y="2478644"/>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668"/>
            <p:cNvSpPr>
              <a:spLocks/>
            </p:cNvSpPr>
            <p:nvPr/>
          </p:nvSpPr>
          <p:spPr bwMode="auto">
            <a:xfrm>
              <a:off x="4773354" y="2614505"/>
              <a:ext cx="87910" cy="85912"/>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669"/>
            <p:cNvSpPr>
              <a:spLocks/>
            </p:cNvSpPr>
            <p:nvPr/>
          </p:nvSpPr>
          <p:spPr bwMode="auto">
            <a:xfrm>
              <a:off x="4773354" y="2748368"/>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670"/>
            <p:cNvSpPr>
              <a:spLocks/>
            </p:cNvSpPr>
            <p:nvPr/>
          </p:nvSpPr>
          <p:spPr bwMode="auto">
            <a:xfrm>
              <a:off x="4909215" y="1805333"/>
              <a:ext cx="85912"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2"/>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671"/>
            <p:cNvSpPr>
              <a:spLocks/>
            </p:cNvSpPr>
            <p:nvPr/>
          </p:nvSpPr>
          <p:spPr bwMode="auto">
            <a:xfrm>
              <a:off x="4909215" y="1941194"/>
              <a:ext cx="85912"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2"/>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672"/>
            <p:cNvSpPr>
              <a:spLocks/>
            </p:cNvSpPr>
            <p:nvPr/>
          </p:nvSpPr>
          <p:spPr bwMode="auto">
            <a:xfrm>
              <a:off x="4909215" y="2075057"/>
              <a:ext cx="85912"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1" y="0"/>
                  </a:cubicBezTo>
                  <a:cubicBezTo>
                    <a:pt x="31" y="0"/>
                    <a:pt x="20" y="6"/>
                    <a:pt x="13" y="13"/>
                  </a:cubicBezTo>
                  <a:cubicBezTo>
                    <a:pt x="5" y="21"/>
                    <a:pt x="0" y="32"/>
                    <a:pt x="0" y="42"/>
                  </a:cubicBezTo>
                  <a:cubicBezTo>
                    <a:pt x="0" y="55"/>
                    <a:pt x="5" y="65"/>
                    <a:pt x="13" y="72"/>
                  </a:cubicBezTo>
                  <a:cubicBezTo>
                    <a:pt x="20" y="82"/>
                    <a:pt x="31" y="85"/>
                    <a:pt x="41"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673"/>
            <p:cNvSpPr>
              <a:spLocks/>
            </p:cNvSpPr>
            <p:nvPr/>
          </p:nvSpPr>
          <p:spPr bwMode="auto">
            <a:xfrm>
              <a:off x="4909215" y="2208920"/>
              <a:ext cx="85912"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1" y="0"/>
                  </a:cubicBezTo>
                  <a:cubicBezTo>
                    <a:pt x="31" y="0"/>
                    <a:pt x="20" y="6"/>
                    <a:pt x="13" y="14"/>
                  </a:cubicBezTo>
                  <a:cubicBezTo>
                    <a:pt x="5" y="21"/>
                    <a:pt x="0" y="32"/>
                    <a:pt x="0" y="42"/>
                  </a:cubicBezTo>
                  <a:cubicBezTo>
                    <a:pt x="0" y="55"/>
                    <a:pt x="5" y="65"/>
                    <a:pt x="13" y="73"/>
                  </a:cubicBezTo>
                  <a:cubicBezTo>
                    <a:pt x="20" y="82"/>
                    <a:pt x="31" y="86"/>
                    <a:pt x="41"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674"/>
            <p:cNvSpPr>
              <a:spLocks/>
            </p:cNvSpPr>
            <p:nvPr/>
          </p:nvSpPr>
          <p:spPr bwMode="auto">
            <a:xfrm>
              <a:off x="4909215" y="2344781"/>
              <a:ext cx="85912" cy="87910"/>
            </a:xfrm>
            <a:custGeom>
              <a:avLst/>
              <a:gdLst>
                <a:gd name="T0" fmla="*/ 72 w 85"/>
                <a:gd name="T1" fmla="*/ 14 h 86"/>
                <a:gd name="T2" fmla="*/ 41 w 85"/>
                <a:gd name="T3" fmla="*/ 0 h 86"/>
                <a:gd name="T4" fmla="*/ 13 w 85"/>
                <a:gd name="T5" fmla="*/ 14 h 86"/>
                <a:gd name="T6" fmla="*/ 0 w 85"/>
                <a:gd name="T7" fmla="*/ 42 h 86"/>
                <a:gd name="T8" fmla="*/ 13 w 85"/>
                <a:gd name="T9" fmla="*/ 73 h 86"/>
                <a:gd name="T10" fmla="*/ 41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1" y="0"/>
                  </a:cubicBezTo>
                  <a:cubicBezTo>
                    <a:pt x="31" y="0"/>
                    <a:pt x="20" y="6"/>
                    <a:pt x="13" y="14"/>
                  </a:cubicBezTo>
                  <a:cubicBezTo>
                    <a:pt x="5" y="21"/>
                    <a:pt x="0" y="32"/>
                    <a:pt x="0" y="42"/>
                  </a:cubicBezTo>
                  <a:cubicBezTo>
                    <a:pt x="0" y="56"/>
                    <a:pt x="5" y="65"/>
                    <a:pt x="13" y="73"/>
                  </a:cubicBezTo>
                  <a:cubicBezTo>
                    <a:pt x="20" y="82"/>
                    <a:pt x="31" y="86"/>
                    <a:pt x="41"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675"/>
            <p:cNvSpPr>
              <a:spLocks/>
            </p:cNvSpPr>
            <p:nvPr/>
          </p:nvSpPr>
          <p:spPr bwMode="auto">
            <a:xfrm>
              <a:off x="4909215" y="2478644"/>
              <a:ext cx="85912"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1"/>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676"/>
            <p:cNvSpPr>
              <a:spLocks/>
            </p:cNvSpPr>
            <p:nvPr/>
          </p:nvSpPr>
          <p:spPr bwMode="auto">
            <a:xfrm>
              <a:off x="4909215" y="2614505"/>
              <a:ext cx="85912"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1"/>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677"/>
            <p:cNvSpPr>
              <a:spLocks/>
            </p:cNvSpPr>
            <p:nvPr/>
          </p:nvSpPr>
          <p:spPr bwMode="auto">
            <a:xfrm>
              <a:off x="5043078" y="1805333"/>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Freeform 678"/>
            <p:cNvSpPr>
              <a:spLocks/>
            </p:cNvSpPr>
            <p:nvPr/>
          </p:nvSpPr>
          <p:spPr bwMode="auto">
            <a:xfrm>
              <a:off x="5043078"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679"/>
            <p:cNvSpPr>
              <a:spLocks/>
            </p:cNvSpPr>
            <p:nvPr/>
          </p:nvSpPr>
          <p:spPr bwMode="auto">
            <a:xfrm>
              <a:off x="5043078"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5"/>
                    <a:pt x="42"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680"/>
            <p:cNvSpPr>
              <a:spLocks/>
            </p:cNvSpPr>
            <p:nvPr/>
          </p:nvSpPr>
          <p:spPr bwMode="auto">
            <a:xfrm>
              <a:off x="5043078"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5"/>
                    <a:pt x="5" y="65"/>
                    <a:pt x="13" y="73"/>
                  </a:cubicBezTo>
                  <a:cubicBezTo>
                    <a:pt x="21" y="82"/>
                    <a:pt x="31" y="86"/>
                    <a:pt x="42"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681"/>
            <p:cNvSpPr>
              <a:spLocks/>
            </p:cNvSpPr>
            <p:nvPr/>
          </p:nvSpPr>
          <p:spPr bwMode="auto">
            <a:xfrm>
              <a:off x="5043078"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682"/>
            <p:cNvSpPr>
              <a:spLocks/>
            </p:cNvSpPr>
            <p:nvPr/>
          </p:nvSpPr>
          <p:spPr bwMode="auto">
            <a:xfrm>
              <a:off x="5043078"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683"/>
            <p:cNvSpPr>
              <a:spLocks/>
            </p:cNvSpPr>
            <p:nvPr/>
          </p:nvSpPr>
          <p:spPr bwMode="auto">
            <a:xfrm>
              <a:off x="5176941" y="1805333"/>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684"/>
            <p:cNvSpPr>
              <a:spLocks/>
            </p:cNvSpPr>
            <p:nvPr/>
          </p:nvSpPr>
          <p:spPr bwMode="auto">
            <a:xfrm>
              <a:off x="5176941"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685"/>
            <p:cNvSpPr>
              <a:spLocks/>
            </p:cNvSpPr>
            <p:nvPr/>
          </p:nvSpPr>
          <p:spPr bwMode="auto">
            <a:xfrm>
              <a:off x="5176941" y="2075057"/>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5"/>
                    <a:pt x="42"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686"/>
            <p:cNvSpPr>
              <a:spLocks/>
            </p:cNvSpPr>
            <p:nvPr/>
          </p:nvSpPr>
          <p:spPr bwMode="auto">
            <a:xfrm>
              <a:off x="5176941" y="2208920"/>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5"/>
                    <a:pt x="5" y="65"/>
                    <a:pt x="13" y="73"/>
                  </a:cubicBezTo>
                  <a:cubicBezTo>
                    <a:pt x="21" y="82"/>
                    <a:pt x="31" y="86"/>
                    <a:pt x="42" y="86"/>
                  </a:cubicBezTo>
                  <a:cubicBezTo>
                    <a:pt x="55" y="86"/>
                    <a:pt x="64" y="82"/>
                    <a:pt x="72" y="73"/>
                  </a:cubicBezTo>
                  <a:cubicBezTo>
                    <a:pt x="81" y="65"/>
                    <a:pt x="85" y="55"/>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687"/>
            <p:cNvSpPr>
              <a:spLocks/>
            </p:cNvSpPr>
            <p:nvPr/>
          </p:nvSpPr>
          <p:spPr bwMode="auto">
            <a:xfrm>
              <a:off x="5176941" y="2344781"/>
              <a:ext cx="87910" cy="87910"/>
            </a:xfrm>
            <a:custGeom>
              <a:avLst/>
              <a:gdLst>
                <a:gd name="T0" fmla="*/ 72 w 85"/>
                <a:gd name="T1" fmla="*/ 14 h 86"/>
                <a:gd name="T2" fmla="*/ 42 w 85"/>
                <a:gd name="T3" fmla="*/ 0 h 86"/>
                <a:gd name="T4" fmla="*/ 13 w 85"/>
                <a:gd name="T5" fmla="*/ 14 h 86"/>
                <a:gd name="T6" fmla="*/ 0 w 85"/>
                <a:gd name="T7" fmla="*/ 42 h 86"/>
                <a:gd name="T8" fmla="*/ 13 w 85"/>
                <a:gd name="T9" fmla="*/ 73 h 86"/>
                <a:gd name="T10" fmla="*/ 42 w 85"/>
                <a:gd name="T11" fmla="*/ 86 h 86"/>
                <a:gd name="T12" fmla="*/ 72 w 85"/>
                <a:gd name="T13" fmla="*/ 73 h 86"/>
                <a:gd name="T14" fmla="*/ 85 w 85"/>
                <a:gd name="T15" fmla="*/ 42 h 86"/>
                <a:gd name="T16" fmla="*/ 72 w 85"/>
                <a:gd name="T17"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6">
                  <a:moveTo>
                    <a:pt x="72" y="14"/>
                  </a:moveTo>
                  <a:cubicBezTo>
                    <a:pt x="64" y="6"/>
                    <a:pt x="55" y="0"/>
                    <a:pt x="42" y="0"/>
                  </a:cubicBezTo>
                  <a:cubicBezTo>
                    <a:pt x="31" y="0"/>
                    <a:pt x="21" y="6"/>
                    <a:pt x="13" y="14"/>
                  </a:cubicBezTo>
                  <a:cubicBezTo>
                    <a:pt x="5" y="21"/>
                    <a:pt x="0" y="32"/>
                    <a:pt x="0" y="42"/>
                  </a:cubicBezTo>
                  <a:cubicBezTo>
                    <a:pt x="0" y="56"/>
                    <a:pt x="5" y="65"/>
                    <a:pt x="13" y="73"/>
                  </a:cubicBezTo>
                  <a:cubicBezTo>
                    <a:pt x="21" y="82"/>
                    <a:pt x="31" y="86"/>
                    <a:pt x="42" y="86"/>
                  </a:cubicBezTo>
                  <a:cubicBezTo>
                    <a:pt x="55" y="86"/>
                    <a:pt x="64" y="82"/>
                    <a:pt x="72" y="73"/>
                  </a:cubicBezTo>
                  <a:cubicBezTo>
                    <a:pt x="81" y="65"/>
                    <a:pt x="85" y="56"/>
                    <a:pt x="85" y="42"/>
                  </a:cubicBezTo>
                  <a:cubicBezTo>
                    <a:pt x="85" y="32"/>
                    <a:pt x="81" y="21"/>
                    <a:pt x="72" y="14"/>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688"/>
            <p:cNvSpPr>
              <a:spLocks/>
            </p:cNvSpPr>
            <p:nvPr/>
          </p:nvSpPr>
          <p:spPr bwMode="auto">
            <a:xfrm>
              <a:off x="4773354" y="1537607"/>
              <a:ext cx="87910" cy="85912"/>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689"/>
            <p:cNvSpPr>
              <a:spLocks/>
            </p:cNvSpPr>
            <p:nvPr/>
          </p:nvSpPr>
          <p:spPr bwMode="auto">
            <a:xfrm>
              <a:off x="4773354" y="1671470"/>
              <a:ext cx="87910" cy="87910"/>
            </a:xfrm>
            <a:custGeom>
              <a:avLst/>
              <a:gdLst>
                <a:gd name="T0" fmla="*/ 73 w 86"/>
                <a:gd name="T1" fmla="*/ 13 h 85"/>
                <a:gd name="T2" fmla="*/ 42 w 86"/>
                <a:gd name="T3" fmla="*/ 0 h 85"/>
                <a:gd name="T4" fmla="*/ 13 w 86"/>
                <a:gd name="T5" fmla="*/ 13 h 85"/>
                <a:gd name="T6" fmla="*/ 0 w 86"/>
                <a:gd name="T7" fmla="*/ 42 h 85"/>
                <a:gd name="T8" fmla="*/ 13 w 86"/>
                <a:gd name="T9" fmla="*/ 72 h 85"/>
                <a:gd name="T10" fmla="*/ 42 w 86"/>
                <a:gd name="T11" fmla="*/ 85 h 85"/>
                <a:gd name="T12" fmla="*/ 73 w 86"/>
                <a:gd name="T13" fmla="*/ 72 h 85"/>
                <a:gd name="T14" fmla="*/ 86 w 86"/>
                <a:gd name="T15" fmla="*/ 42 h 85"/>
                <a:gd name="T16" fmla="*/ 73 w 86"/>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85">
                  <a:moveTo>
                    <a:pt x="73" y="13"/>
                  </a:moveTo>
                  <a:cubicBezTo>
                    <a:pt x="65" y="5"/>
                    <a:pt x="56" y="0"/>
                    <a:pt x="42" y="0"/>
                  </a:cubicBezTo>
                  <a:cubicBezTo>
                    <a:pt x="32" y="0"/>
                    <a:pt x="21" y="5"/>
                    <a:pt x="13" y="13"/>
                  </a:cubicBezTo>
                  <a:cubicBezTo>
                    <a:pt x="6" y="21"/>
                    <a:pt x="0" y="31"/>
                    <a:pt x="0" y="42"/>
                  </a:cubicBezTo>
                  <a:cubicBezTo>
                    <a:pt x="0" y="55"/>
                    <a:pt x="6" y="64"/>
                    <a:pt x="13" y="72"/>
                  </a:cubicBezTo>
                  <a:cubicBezTo>
                    <a:pt x="21" y="81"/>
                    <a:pt x="32" y="85"/>
                    <a:pt x="42" y="85"/>
                  </a:cubicBezTo>
                  <a:cubicBezTo>
                    <a:pt x="56" y="85"/>
                    <a:pt x="65" y="81"/>
                    <a:pt x="73" y="72"/>
                  </a:cubicBezTo>
                  <a:cubicBezTo>
                    <a:pt x="82" y="64"/>
                    <a:pt x="86" y="55"/>
                    <a:pt x="86" y="42"/>
                  </a:cubicBezTo>
                  <a:cubicBezTo>
                    <a:pt x="86" y="31"/>
                    <a:pt x="82" y="21"/>
                    <a:pt x="73"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690"/>
            <p:cNvSpPr>
              <a:spLocks/>
            </p:cNvSpPr>
            <p:nvPr/>
          </p:nvSpPr>
          <p:spPr bwMode="auto">
            <a:xfrm>
              <a:off x="4909215" y="1537607"/>
              <a:ext cx="85912" cy="85912"/>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1"/>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691"/>
            <p:cNvSpPr>
              <a:spLocks/>
            </p:cNvSpPr>
            <p:nvPr/>
          </p:nvSpPr>
          <p:spPr bwMode="auto">
            <a:xfrm>
              <a:off x="4909215" y="1671470"/>
              <a:ext cx="85912" cy="87910"/>
            </a:xfrm>
            <a:custGeom>
              <a:avLst/>
              <a:gdLst>
                <a:gd name="T0" fmla="*/ 72 w 85"/>
                <a:gd name="T1" fmla="*/ 13 h 85"/>
                <a:gd name="T2" fmla="*/ 41 w 85"/>
                <a:gd name="T3" fmla="*/ 0 h 85"/>
                <a:gd name="T4" fmla="*/ 13 w 85"/>
                <a:gd name="T5" fmla="*/ 13 h 85"/>
                <a:gd name="T6" fmla="*/ 0 w 85"/>
                <a:gd name="T7" fmla="*/ 42 h 85"/>
                <a:gd name="T8" fmla="*/ 13 w 85"/>
                <a:gd name="T9" fmla="*/ 72 h 85"/>
                <a:gd name="T10" fmla="*/ 41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1" y="0"/>
                  </a:cubicBezTo>
                  <a:cubicBezTo>
                    <a:pt x="31" y="0"/>
                    <a:pt x="20" y="5"/>
                    <a:pt x="13" y="13"/>
                  </a:cubicBezTo>
                  <a:cubicBezTo>
                    <a:pt x="5" y="21"/>
                    <a:pt x="0" y="31"/>
                    <a:pt x="0" y="42"/>
                  </a:cubicBezTo>
                  <a:cubicBezTo>
                    <a:pt x="0" y="55"/>
                    <a:pt x="5" y="64"/>
                    <a:pt x="13" y="72"/>
                  </a:cubicBezTo>
                  <a:cubicBezTo>
                    <a:pt x="20" y="81"/>
                    <a:pt x="31" y="85"/>
                    <a:pt x="41"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692"/>
            <p:cNvSpPr>
              <a:spLocks/>
            </p:cNvSpPr>
            <p:nvPr/>
          </p:nvSpPr>
          <p:spPr bwMode="auto">
            <a:xfrm>
              <a:off x="5043078" y="1537607"/>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693"/>
            <p:cNvSpPr>
              <a:spLocks/>
            </p:cNvSpPr>
            <p:nvPr/>
          </p:nvSpPr>
          <p:spPr bwMode="auto">
            <a:xfrm>
              <a:off x="5043078" y="167147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694"/>
            <p:cNvSpPr>
              <a:spLocks/>
            </p:cNvSpPr>
            <p:nvPr/>
          </p:nvSpPr>
          <p:spPr bwMode="auto">
            <a:xfrm>
              <a:off x="5176941" y="1671470"/>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695"/>
            <p:cNvSpPr>
              <a:spLocks/>
            </p:cNvSpPr>
            <p:nvPr/>
          </p:nvSpPr>
          <p:spPr bwMode="auto">
            <a:xfrm>
              <a:off x="4503630" y="1805333"/>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696"/>
            <p:cNvSpPr>
              <a:spLocks/>
            </p:cNvSpPr>
            <p:nvPr/>
          </p:nvSpPr>
          <p:spPr bwMode="auto">
            <a:xfrm>
              <a:off x="4503630" y="1941194"/>
              <a:ext cx="87910"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2" y="0"/>
                    <a:pt x="21" y="5"/>
                    <a:pt x="13" y="13"/>
                  </a:cubicBezTo>
                  <a:cubicBezTo>
                    <a:pt x="5" y="21"/>
                    <a:pt x="0" y="32"/>
                    <a:pt x="0" y="42"/>
                  </a:cubicBezTo>
                  <a:cubicBezTo>
                    <a:pt x="0" y="55"/>
                    <a:pt x="5" y="64"/>
                    <a:pt x="13" y="72"/>
                  </a:cubicBezTo>
                  <a:cubicBezTo>
                    <a:pt x="21" y="81"/>
                    <a:pt x="32" y="85"/>
                    <a:pt x="42" y="85"/>
                  </a:cubicBezTo>
                  <a:cubicBezTo>
                    <a:pt x="55" y="85"/>
                    <a:pt x="64" y="81"/>
                    <a:pt x="72" y="72"/>
                  </a:cubicBezTo>
                  <a:cubicBezTo>
                    <a:pt x="82" y="64"/>
                    <a:pt x="85" y="55"/>
                    <a:pt x="85" y="42"/>
                  </a:cubicBezTo>
                  <a:cubicBezTo>
                    <a:pt x="85" y="32"/>
                    <a:pt x="82"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697"/>
            <p:cNvSpPr>
              <a:spLocks/>
            </p:cNvSpPr>
            <p:nvPr/>
          </p:nvSpPr>
          <p:spPr bwMode="auto">
            <a:xfrm>
              <a:off x="5176941" y="2478644"/>
              <a:ext cx="87910"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1"/>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1"/>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698"/>
            <p:cNvSpPr>
              <a:spLocks/>
            </p:cNvSpPr>
            <p:nvPr/>
          </p:nvSpPr>
          <p:spPr bwMode="auto">
            <a:xfrm>
              <a:off x="5312802" y="1941194"/>
              <a:ext cx="85912" cy="85912"/>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5"/>
                    <a:pt x="55" y="0"/>
                    <a:pt x="42" y="0"/>
                  </a:cubicBezTo>
                  <a:cubicBezTo>
                    <a:pt x="31" y="0"/>
                    <a:pt x="21" y="5"/>
                    <a:pt x="13" y="13"/>
                  </a:cubicBezTo>
                  <a:cubicBezTo>
                    <a:pt x="5" y="21"/>
                    <a:pt x="0" y="32"/>
                    <a:pt x="0" y="42"/>
                  </a:cubicBezTo>
                  <a:cubicBezTo>
                    <a:pt x="0" y="55"/>
                    <a:pt x="5" y="64"/>
                    <a:pt x="13" y="72"/>
                  </a:cubicBezTo>
                  <a:cubicBezTo>
                    <a:pt x="21" y="81"/>
                    <a:pt x="31" y="85"/>
                    <a:pt x="42" y="85"/>
                  </a:cubicBezTo>
                  <a:cubicBezTo>
                    <a:pt x="55" y="85"/>
                    <a:pt x="64" y="81"/>
                    <a:pt x="72" y="72"/>
                  </a:cubicBezTo>
                  <a:cubicBezTo>
                    <a:pt x="81" y="64"/>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699"/>
            <p:cNvSpPr>
              <a:spLocks/>
            </p:cNvSpPr>
            <p:nvPr/>
          </p:nvSpPr>
          <p:spPr bwMode="auto">
            <a:xfrm>
              <a:off x="5312802" y="2075057"/>
              <a:ext cx="85912" cy="87910"/>
            </a:xfrm>
            <a:custGeom>
              <a:avLst/>
              <a:gdLst>
                <a:gd name="T0" fmla="*/ 72 w 85"/>
                <a:gd name="T1" fmla="*/ 13 h 85"/>
                <a:gd name="T2" fmla="*/ 42 w 85"/>
                <a:gd name="T3" fmla="*/ 0 h 85"/>
                <a:gd name="T4" fmla="*/ 13 w 85"/>
                <a:gd name="T5" fmla="*/ 13 h 85"/>
                <a:gd name="T6" fmla="*/ 0 w 85"/>
                <a:gd name="T7" fmla="*/ 42 h 85"/>
                <a:gd name="T8" fmla="*/ 13 w 85"/>
                <a:gd name="T9" fmla="*/ 72 h 85"/>
                <a:gd name="T10" fmla="*/ 42 w 85"/>
                <a:gd name="T11" fmla="*/ 85 h 85"/>
                <a:gd name="T12" fmla="*/ 72 w 85"/>
                <a:gd name="T13" fmla="*/ 72 h 85"/>
                <a:gd name="T14" fmla="*/ 85 w 85"/>
                <a:gd name="T15" fmla="*/ 42 h 85"/>
                <a:gd name="T16" fmla="*/ 72 w 85"/>
                <a:gd name="T17"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5">
                  <a:moveTo>
                    <a:pt x="72" y="13"/>
                  </a:moveTo>
                  <a:cubicBezTo>
                    <a:pt x="64" y="6"/>
                    <a:pt x="55" y="0"/>
                    <a:pt x="42" y="0"/>
                  </a:cubicBezTo>
                  <a:cubicBezTo>
                    <a:pt x="31" y="0"/>
                    <a:pt x="21" y="6"/>
                    <a:pt x="13" y="13"/>
                  </a:cubicBezTo>
                  <a:cubicBezTo>
                    <a:pt x="5" y="21"/>
                    <a:pt x="0" y="32"/>
                    <a:pt x="0" y="42"/>
                  </a:cubicBezTo>
                  <a:cubicBezTo>
                    <a:pt x="0" y="55"/>
                    <a:pt x="5" y="65"/>
                    <a:pt x="13" y="72"/>
                  </a:cubicBezTo>
                  <a:cubicBezTo>
                    <a:pt x="21" y="82"/>
                    <a:pt x="31" y="85"/>
                    <a:pt x="42" y="85"/>
                  </a:cubicBezTo>
                  <a:cubicBezTo>
                    <a:pt x="55" y="85"/>
                    <a:pt x="64" y="82"/>
                    <a:pt x="72" y="72"/>
                  </a:cubicBezTo>
                  <a:cubicBezTo>
                    <a:pt x="81" y="65"/>
                    <a:pt x="85" y="55"/>
                    <a:pt x="85" y="42"/>
                  </a:cubicBezTo>
                  <a:cubicBezTo>
                    <a:pt x="85" y="32"/>
                    <a:pt x="81" y="21"/>
                    <a:pt x="72" y="13"/>
                  </a:cubicBezTo>
                  <a:close/>
                </a:path>
              </a:pathLst>
            </a:custGeom>
            <a:solidFill>
              <a:schemeClr val="tx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816637599"/>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7" name="Diagram 36"/>
          <p:cNvGraphicFramePr/>
          <p:nvPr>
            <p:extLst>
              <p:ext uri="{D42A27DB-BD31-4B8C-83A1-F6EECF244321}">
                <p14:modId xmlns:p14="http://schemas.microsoft.com/office/powerpoint/2010/main" val="2934719538"/>
              </p:ext>
            </p:extLst>
          </p:nvPr>
        </p:nvGraphicFramePr>
        <p:xfrm>
          <a:off x="2286849" y="1248250"/>
          <a:ext cx="7618303" cy="521786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Title 1"/>
          <p:cNvSpPr>
            <a:spLocks noGrp="1"/>
          </p:cNvSpPr>
          <p:nvPr>
            <p:ph type="title"/>
          </p:nvPr>
        </p:nvSpPr>
        <p:spPr/>
        <p:txBody>
          <a:bodyPr>
            <a:normAutofit fontScale="90000"/>
          </a:bodyPr>
          <a:lstStyle/>
          <a:p>
            <a:r>
              <a:rPr lang="en-US" smtClean="0"/>
              <a:t>Globe with SmartArt Text Cycle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104</a:t>
            </a:fld>
            <a:endParaRPr lang="en-US"/>
          </a:p>
        </p:txBody>
      </p:sp>
      <p:grpSp>
        <p:nvGrpSpPr>
          <p:cNvPr id="65" name="Group 64"/>
          <p:cNvGrpSpPr/>
          <p:nvPr/>
        </p:nvGrpSpPr>
        <p:grpSpPr>
          <a:xfrm>
            <a:off x="4464820" y="2225997"/>
            <a:ext cx="3262360" cy="3262360"/>
            <a:chOff x="4464820" y="2225997"/>
            <a:chExt cx="3262360" cy="3262360"/>
          </a:xfrm>
        </p:grpSpPr>
        <p:sp>
          <p:nvSpPr>
            <p:cNvPr id="35" name="Oval 34"/>
            <p:cNvSpPr/>
            <p:nvPr/>
          </p:nvSpPr>
          <p:spPr>
            <a:xfrm>
              <a:off x="4464820" y="2225997"/>
              <a:ext cx="3262360" cy="3262360"/>
            </a:xfrm>
            <a:prstGeom prst="ellipse">
              <a:avLst/>
            </a:prstGeom>
            <a:noFill/>
            <a:ln w="76200">
              <a:solidFill>
                <a:schemeClr val="bg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88"/>
            <p:cNvSpPr>
              <a:spLocks noEditPoints="1"/>
            </p:cNvSpPr>
            <p:nvPr/>
          </p:nvSpPr>
          <p:spPr bwMode="auto">
            <a:xfrm>
              <a:off x="6350949" y="2805980"/>
              <a:ext cx="611659" cy="245300"/>
            </a:xfrm>
            <a:custGeom>
              <a:avLst/>
              <a:gdLst>
                <a:gd name="T0" fmla="*/ 384 w 384"/>
                <a:gd name="T1" fmla="*/ 152 h 154"/>
                <a:gd name="T2" fmla="*/ 384 w 384"/>
                <a:gd name="T3" fmla="*/ 152 h 154"/>
                <a:gd name="T4" fmla="*/ 384 w 384"/>
                <a:gd name="T5" fmla="*/ 154 h 154"/>
                <a:gd name="T6" fmla="*/ 384 w 384"/>
                <a:gd name="T7" fmla="*/ 152 h 154"/>
                <a:gd name="T8" fmla="*/ 0 w 384"/>
                <a:gd name="T9" fmla="*/ 0 h 154"/>
                <a:gd name="T10" fmla="*/ 0 w 384"/>
                <a:gd name="T11" fmla="*/ 0 h 154"/>
                <a:gd name="T12" fmla="*/ 0 w 384"/>
                <a:gd name="T13" fmla="*/ 0 h 154"/>
                <a:gd name="T14" fmla="*/ 0 w 384"/>
                <a:gd name="T15" fmla="*/ 0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4" h="154">
                  <a:moveTo>
                    <a:pt x="384" y="152"/>
                  </a:moveTo>
                  <a:lnTo>
                    <a:pt x="384" y="152"/>
                  </a:lnTo>
                  <a:lnTo>
                    <a:pt x="384" y="154"/>
                  </a:lnTo>
                  <a:lnTo>
                    <a:pt x="384" y="152"/>
                  </a:lnTo>
                  <a:close/>
                  <a:moveTo>
                    <a:pt x="0" y="0"/>
                  </a:moveTo>
                  <a:lnTo>
                    <a:pt x="0" y="0"/>
                  </a:lnTo>
                  <a:lnTo>
                    <a:pt x="0" y="0"/>
                  </a:lnTo>
                  <a:lnTo>
                    <a:pt x="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91"/>
            <p:cNvSpPr>
              <a:spLocks/>
            </p:cNvSpPr>
            <p:nvPr/>
          </p:nvSpPr>
          <p:spPr bwMode="auto">
            <a:xfrm>
              <a:off x="6774650" y="4491226"/>
              <a:ext cx="95572" cy="205480"/>
            </a:xfrm>
            <a:custGeom>
              <a:avLst/>
              <a:gdLst>
                <a:gd name="T0" fmla="*/ 52 w 60"/>
                <a:gd name="T1" fmla="*/ 4 h 129"/>
                <a:gd name="T2" fmla="*/ 57 w 60"/>
                <a:gd name="T3" fmla="*/ 17 h 129"/>
                <a:gd name="T4" fmla="*/ 60 w 60"/>
                <a:gd name="T5" fmla="*/ 32 h 129"/>
                <a:gd name="T6" fmla="*/ 57 w 60"/>
                <a:gd name="T7" fmla="*/ 36 h 129"/>
                <a:gd name="T8" fmla="*/ 55 w 60"/>
                <a:gd name="T9" fmla="*/ 34 h 129"/>
                <a:gd name="T10" fmla="*/ 48 w 60"/>
                <a:gd name="T11" fmla="*/ 75 h 129"/>
                <a:gd name="T12" fmla="*/ 39 w 60"/>
                <a:gd name="T13" fmla="*/ 101 h 129"/>
                <a:gd name="T14" fmla="*/ 31 w 60"/>
                <a:gd name="T15" fmla="*/ 119 h 129"/>
                <a:gd name="T16" fmla="*/ 17 w 60"/>
                <a:gd name="T17" fmla="*/ 129 h 129"/>
                <a:gd name="T18" fmla="*/ 9 w 60"/>
                <a:gd name="T19" fmla="*/ 125 h 129"/>
                <a:gd name="T20" fmla="*/ 4 w 60"/>
                <a:gd name="T21" fmla="*/ 115 h 129"/>
                <a:gd name="T22" fmla="*/ 4 w 60"/>
                <a:gd name="T23" fmla="*/ 108 h 129"/>
                <a:gd name="T24" fmla="*/ 4 w 60"/>
                <a:gd name="T25" fmla="*/ 104 h 129"/>
                <a:gd name="T26" fmla="*/ 1 w 60"/>
                <a:gd name="T27" fmla="*/ 100 h 129"/>
                <a:gd name="T28" fmla="*/ 0 w 60"/>
                <a:gd name="T29" fmla="*/ 93 h 129"/>
                <a:gd name="T30" fmla="*/ 0 w 60"/>
                <a:gd name="T31" fmla="*/ 89 h 129"/>
                <a:gd name="T32" fmla="*/ 2 w 60"/>
                <a:gd name="T33" fmla="*/ 87 h 129"/>
                <a:gd name="T34" fmla="*/ 5 w 60"/>
                <a:gd name="T35" fmla="*/ 84 h 129"/>
                <a:gd name="T36" fmla="*/ 6 w 60"/>
                <a:gd name="T37" fmla="*/ 83 h 129"/>
                <a:gd name="T38" fmla="*/ 8 w 60"/>
                <a:gd name="T39" fmla="*/ 77 h 129"/>
                <a:gd name="T40" fmla="*/ 10 w 60"/>
                <a:gd name="T41" fmla="*/ 72 h 129"/>
                <a:gd name="T42" fmla="*/ 12 w 60"/>
                <a:gd name="T43" fmla="*/ 68 h 129"/>
                <a:gd name="T44" fmla="*/ 10 w 60"/>
                <a:gd name="T45" fmla="*/ 63 h 129"/>
                <a:gd name="T46" fmla="*/ 8 w 60"/>
                <a:gd name="T47" fmla="*/ 55 h 129"/>
                <a:gd name="T48" fmla="*/ 8 w 60"/>
                <a:gd name="T49" fmla="*/ 47 h 129"/>
                <a:gd name="T50" fmla="*/ 12 w 60"/>
                <a:gd name="T51" fmla="*/ 41 h 129"/>
                <a:gd name="T52" fmla="*/ 17 w 60"/>
                <a:gd name="T53" fmla="*/ 37 h 129"/>
                <a:gd name="T54" fmla="*/ 23 w 60"/>
                <a:gd name="T55" fmla="*/ 34 h 129"/>
                <a:gd name="T56" fmla="*/ 33 w 60"/>
                <a:gd name="T57" fmla="*/ 25 h 129"/>
                <a:gd name="T58" fmla="*/ 46 w 60"/>
                <a:gd name="T59" fmla="*/ 11 h 129"/>
                <a:gd name="T60" fmla="*/ 47 w 60"/>
                <a:gd name="T61" fmla="*/ 5 h 129"/>
                <a:gd name="T62" fmla="*/ 48 w 60"/>
                <a:gd name="T63"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129">
                  <a:moveTo>
                    <a:pt x="48" y="0"/>
                  </a:moveTo>
                  <a:lnTo>
                    <a:pt x="52" y="4"/>
                  </a:lnTo>
                  <a:lnTo>
                    <a:pt x="56" y="9"/>
                  </a:lnTo>
                  <a:lnTo>
                    <a:pt x="57" y="17"/>
                  </a:lnTo>
                  <a:lnTo>
                    <a:pt x="59" y="25"/>
                  </a:lnTo>
                  <a:lnTo>
                    <a:pt x="60" y="32"/>
                  </a:lnTo>
                  <a:lnTo>
                    <a:pt x="60" y="36"/>
                  </a:lnTo>
                  <a:lnTo>
                    <a:pt x="57" y="36"/>
                  </a:lnTo>
                  <a:lnTo>
                    <a:pt x="56" y="34"/>
                  </a:lnTo>
                  <a:lnTo>
                    <a:pt x="55" y="34"/>
                  </a:lnTo>
                  <a:lnTo>
                    <a:pt x="54" y="55"/>
                  </a:lnTo>
                  <a:lnTo>
                    <a:pt x="48" y="75"/>
                  </a:lnTo>
                  <a:lnTo>
                    <a:pt x="42" y="92"/>
                  </a:lnTo>
                  <a:lnTo>
                    <a:pt x="39" y="101"/>
                  </a:lnTo>
                  <a:lnTo>
                    <a:pt x="35" y="112"/>
                  </a:lnTo>
                  <a:lnTo>
                    <a:pt x="31" y="119"/>
                  </a:lnTo>
                  <a:lnTo>
                    <a:pt x="26" y="126"/>
                  </a:lnTo>
                  <a:lnTo>
                    <a:pt x="17" y="129"/>
                  </a:lnTo>
                  <a:lnTo>
                    <a:pt x="13" y="127"/>
                  </a:lnTo>
                  <a:lnTo>
                    <a:pt x="9" y="125"/>
                  </a:lnTo>
                  <a:lnTo>
                    <a:pt x="5" y="121"/>
                  </a:lnTo>
                  <a:lnTo>
                    <a:pt x="4" y="115"/>
                  </a:lnTo>
                  <a:lnTo>
                    <a:pt x="2" y="110"/>
                  </a:lnTo>
                  <a:lnTo>
                    <a:pt x="4" y="108"/>
                  </a:lnTo>
                  <a:lnTo>
                    <a:pt x="4" y="105"/>
                  </a:lnTo>
                  <a:lnTo>
                    <a:pt x="4" y="104"/>
                  </a:lnTo>
                  <a:lnTo>
                    <a:pt x="4" y="102"/>
                  </a:lnTo>
                  <a:lnTo>
                    <a:pt x="1" y="100"/>
                  </a:lnTo>
                  <a:lnTo>
                    <a:pt x="1" y="97"/>
                  </a:lnTo>
                  <a:lnTo>
                    <a:pt x="0" y="93"/>
                  </a:lnTo>
                  <a:lnTo>
                    <a:pt x="0" y="91"/>
                  </a:lnTo>
                  <a:lnTo>
                    <a:pt x="0" y="89"/>
                  </a:lnTo>
                  <a:lnTo>
                    <a:pt x="1" y="89"/>
                  </a:lnTo>
                  <a:lnTo>
                    <a:pt x="2" y="87"/>
                  </a:lnTo>
                  <a:lnTo>
                    <a:pt x="4" y="85"/>
                  </a:lnTo>
                  <a:lnTo>
                    <a:pt x="5" y="84"/>
                  </a:lnTo>
                  <a:lnTo>
                    <a:pt x="6" y="83"/>
                  </a:lnTo>
                  <a:lnTo>
                    <a:pt x="6" y="83"/>
                  </a:lnTo>
                  <a:lnTo>
                    <a:pt x="6" y="80"/>
                  </a:lnTo>
                  <a:lnTo>
                    <a:pt x="8" y="77"/>
                  </a:lnTo>
                  <a:lnTo>
                    <a:pt x="9" y="75"/>
                  </a:lnTo>
                  <a:lnTo>
                    <a:pt x="10" y="72"/>
                  </a:lnTo>
                  <a:lnTo>
                    <a:pt x="12" y="70"/>
                  </a:lnTo>
                  <a:lnTo>
                    <a:pt x="12" y="68"/>
                  </a:lnTo>
                  <a:lnTo>
                    <a:pt x="12" y="66"/>
                  </a:lnTo>
                  <a:lnTo>
                    <a:pt x="10" y="63"/>
                  </a:lnTo>
                  <a:lnTo>
                    <a:pt x="9" y="59"/>
                  </a:lnTo>
                  <a:lnTo>
                    <a:pt x="8" y="55"/>
                  </a:lnTo>
                  <a:lnTo>
                    <a:pt x="8" y="53"/>
                  </a:lnTo>
                  <a:lnTo>
                    <a:pt x="8" y="47"/>
                  </a:lnTo>
                  <a:lnTo>
                    <a:pt x="9" y="43"/>
                  </a:lnTo>
                  <a:lnTo>
                    <a:pt x="12" y="41"/>
                  </a:lnTo>
                  <a:lnTo>
                    <a:pt x="13" y="38"/>
                  </a:lnTo>
                  <a:lnTo>
                    <a:pt x="17" y="37"/>
                  </a:lnTo>
                  <a:lnTo>
                    <a:pt x="19" y="36"/>
                  </a:lnTo>
                  <a:lnTo>
                    <a:pt x="23" y="34"/>
                  </a:lnTo>
                  <a:lnTo>
                    <a:pt x="26" y="32"/>
                  </a:lnTo>
                  <a:lnTo>
                    <a:pt x="33" y="25"/>
                  </a:lnTo>
                  <a:lnTo>
                    <a:pt x="40" y="17"/>
                  </a:lnTo>
                  <a:lnTo>
                    <a:pt x="46" y="11"/>
                  </a:lnTo>
                  <a:lnTo>
                    <a:pt x="47" y="8"/>
                  </a:lnTo>
                  <a:lnTo>
                    <a:pt x="47" y="5"/>
                  </a:lnTo>
                  <a:lnTo>
                    <a:pt x="47" y="3"/>
                  </a:lnTo>
                  <a:lnTo>
                    <a:pt x="48"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94"/>
            <p:cNvSpPr>
              <a:spLocks/>
            </p:cNvSpPr>
            <p:nvPr/>
          </p:nvSpPr>
          <p:spPr bwMode="auto">
            <a:xfrm>
              <a:off x="5990962" y="2958894"/>
              <a:ext cx="1629497" cy="1887540"/>
            </a:xfrm>
            <a:custGeom>
              <a:avLst/>
              <a:gdLst>
                <a:gd name="T0" fmla="*/ 946 w 1023"/>
                <a:gd name="T1" fmla="*/ 768 h 1185"/>
                <a:gd name="T2" fmla="*/ 921 w 1023"/>
                <a:gd name="T3" fmla="*/ 702 h 1185"/>
                <a:gd name="T4" fmla="*/ 862 w 1023"/>
                <a:gd name="T5" fmla="*/ 644 h 1185"/>
                <a:gd name="T6" fmla="*/ 792 w 1023"/>
                <a:gd name="T7" fmla="*/ 742 h 1185"/>
                <a:gd name="T8" fmla="*/ 755 w 1023"/>
                <a:gd name="T9" fmla="*/ 738 h 1185"/>
                <a:gd name="T10" fmla="*/ 726 w 1023"/>
                <a:gd name="T11" fmla="*/ 651 h 1185"/>
                <a:gd name="T12" fmla="*/ 691 w 1023"/>
                <a:gd name="T13" fmla="*/ 623 h 1185"/>
                <a:gd name="T14" fmla="*/ 597 w 1023"/>
                <a:gd name="T15" fmla="*/ 594 h 1185"/>
                <a:gd name="T16" fmla="*/ 553 w 1023"/>
                <a:gd name="T17" fmla="*/ 607 h 1185"/>
                <a:gd name="T18" fmla="*/ 627 w 1023"/>
                <a:gd name="T19" fmla="*/ 638 h 1185"/>
                <a:gd name="T20" fmla="*/ 568 w 1023"/>
                <a:gd name="T21" fmla="*/ 706 h 1185"/>
                <a:gd name="T22" fmla="*/ 489 w 1023"/>
                <a:gd name="T23" fmla="*/ 699 h 1185"/>
                <a:gd name="T24" fmla="*/ 424 w 1023"/>
                <a:gd name="T25" fmla="*/ 581 h 1185"/>
                <a:gd name="T26" fmla="*/ 476 w 1023"/>
                <a:gd name="T27" fmla="*/ 714 h 1185"/>
                <a:gd name="T28" fmla="*/ 559 w 1023"/>
                <a:gd name="T29" fmla="*/ 744 h 1185"/>
                <a:gd name="T30" fmla="*/ 470 w 1023"/>
                <a:gd name="T31" fmla="*/ 996 h 1185"/>
                <a:gd name="T32" fmla="*/ 398 w 1023"/>
                <a:gd name="T33" fmla="*/ 1125 h 1185"/>
                <a:gd name="T34" fmla="*/ 289 w 1023"/>
                <a:gd name="T35" fmla="*/ 1161 h 1185"/>
                <a:gd name="T36" fmla="*/ 241 w 1023"/>
                <a:gd name="T37" fmla="*/ 909 h 1185"/>
                <a:gd name="T38" fmla="*/ 145 w 1023"/>
                <a:gd name="T39" fmla="*/ 799 h 1185"/>
                <a:gd name="T40" fmla="*/ 5 w 1023"/>
                <a:gd name="T41" fmla="*/ 733 h 1185"/>
                <a:gd name="T42" fmla="*/ 79 w 1023"/>
                <a:gd name="T43" fmla="*/ 529 h 1185"/>
                <a:gd name="T44" fmla="*/ 223 w 1023"/>
                <a:gd name="T45" fmla="*/ 490 h 1185"/>
                <a:gd name="T46" fmla="*/ 302 w 1023"/>
                <a:gd name="T47" fmla="*/ 555 h 1185"/>
                <a:gd name="T48" fmla="*/ 421 w 1023"/>
                <a:gd name="T49" fmla="*/ 554 h 1185"/>
                <a:gd name="T50" fmla="*/ 405 w 1023"/>
                <a:gd name="T51" fmla="*/ 501 h 1185"/>
                <a:gd name="T52" fmla="*/ 358 w 1023"/>
                <a:gd name="T53" fmla="*/ 471 h 1185"/>
                <a:gd name="T54" fmla="*/ 421 w 1023"/>
                <a:gd name="T55" fmla="*/ 437 h 1185"/>
                <a:gd name="T56" fmla="*/ 449 w 1023"/>
                <a:gd name="T57" fmla="*/ 385 h 1185"/>
                <a:gd name="T58" fmla="*/ 382 w 1023"/>
                <a:gd name="T59" fmla="*/ 397 h 1185"/>
                <a:gd name="T60" fmla="*/ 365 w 1023"/>
                <a:gd name="T61" fmla="*/ 450 h 1185"/>
                <a:gd name="T62" fmla="*/ 339 w 1023"/>
                <a:gd name="T63" fmla="*/ 482 h 1185"/>
                <a:gd name="T64" fmla="*/ 305 w 1023"/>
                <a:gd name="T65" fmla="*/ 463 h 1185"/>
                <a:gd name="T66" fmla="*/ 241 w 1023"/>
                <a:gd name="T67" fmla="*/ 403 h 1185"/>
                <a:gd name="T68" fmla="*/ 289 w 1023"/>
                <a:gd name="T69" fmla="*/ 461 h 1185"/>
                <a:gd name="T70" fmla="*/ 268 w 1023"/>
                <a:gd name="T71" fmla="*/ 462 h 1185"/>
                <a:gd name="T72" fmla="*/ 197 w 1023"/>
                <a:gd name="T73" fmla="*/ 424 h 1185"/>
                <a:gd name="T74" fmla="*/ 128 w 1023"/>
                <a:gd name="T75" fmla="*/ 490 h 1185"/>
                <a:gd name="T76" fmla="*/ 66 w 1023"/>
                <a:gd name="T77" fmla="*/ 477 h 1185"/>
                <a:gd name="T78" fmla="*/ 120 w 1023"/>
                <a:gd name="T79" fmla="*/ 424 h 1185"/>
                <a:gd name="T80" fmla="*/ 104 w 1023"/>
                <a:gd name="T81" fmla="*/ 368 h 1185"/>
                <a:gd name="T82" fmla="*/ 161 w 1023"/>
                <a:gd name="T83" fmla="*/ 335 h 1185"/>
                <a:gd name="T84" fmla="*/ 199 w 1023"/>
                <a:gd name="T85" fmla="*/ 305 h 1185"/>
                <a:gd name="T86" fmla="*/ 222 w 1023"/>
                <a:gd name="T87" fmla="*/ 251 h 1185"/>
                <a:gd name="T88" fmla="*/ 250 w 1023"/>
                <a:gd name="T89" fmla="*/ 291 h 1185"/>
                <a:gd name="T90" fmla="*/ 315 w 1023"/>
                <a:gd name="T91" fmla="*/ 254 h 1185"/>
                <a:gd name="T92" fmla="*/ 371 w 1023"/>
                <a:gd name="T93" fmla="*/ 208 h 1185"/>
                <a:gd name="T94" fmla="*/ 311 w 1023"/>
                <a:gd name="T95" fmla="*/ 175 h 1185"/>
                <a:gd name="T96" fmla="*/ 281 w 1023"/>
                <a:gd name="T97" fmla="*/ 182 h 1185"/>
                <a:gd name="T98" fmla="*/ 271 w 1023"/>
                <a:gd name="T99" fmla="*/ 267 h 1185"/>
                <a:gd name="T100" fmla="*/ 199 w 1023"/>
                <a:gd name="T101" fmla="*/ 242 h 1185"/>
                <a:gd name="T102" fmla="*/ 204 w 1023"/>
                <a:gd name="T103" fmla="*/ 174 h 1185"/>
                <a:gd name="T104" fmla="*/ 258 w 1023"/>
                <a:gd name="T105" fmla="*/ 94 h 1185"/>
                <a:gd name="T106" fmla="*/ 280 w 1023"/>
                <a:gd name="T107" fmla="*/ 81 h 1185"/>
                <a:gd name="T108" fmla="*/ 324 w 1023"/>
                <a:gd name="T109" fmla="*/ 55 h 1185"/>
                <a:gd name="T110" fmla="*/ 362 w 1023"/>
                <a:gd name="T111" fmla="*/ 55 h 1185"/>
                <a:gd name="T112" fmla="*/ 396 w 1023"/>
                <a:gd name="T113" fmla="*/ 72 h 1185"/>
                <a:gd name="T114" fmla="*/ 441 w 1023"/>
                <a:gd name="T115" fmla="*/ 157 h 1185"/>
                <a:gd name="T116" fmla="*/ 498 w 1023"/>
                <a:gd name="T117" fmla="*/ 114 h 1185"/>
                <a:gd name="T118" fmla="*/ 587 w 1023"/>
                <a:gd name="T119" fmla="*/ 94 h 1185"/>
                <a:gd name="T120" fmla="*/ 661 w 1023"/>
                <a:gd name="T121" fmla="*/ 75 h 1185"/>
                <a:gd name="T122" fmla="*/ 734 w 1023"/>
                <a:gd name="T123" fmla="*/ 29 h 1185"/>
                <a:gd name="T124" fmla="*/ 756 w 1023"/>
                <a:gd name="T125" fmla="*/ 31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3" h="1185">
                  <a:moveTo>
                    <a:pt x="828" y="0"/>
                  </a:moveTo>
                  <a:lnTo>
                    <a:pt x="828" y="0"/>
                  </a:lnTo>
                  <a:lnTo>
                    <a:pt x="832" y="0"/>
                  </a:lnTo>
                  <a:lnTo>
                    <a:pt x="834" y="0"/>
                  </a:lnTo>
                  <a:lnTo>
                    <a:pt x="877" y="62"/>
                  </a:lnTo>
                  <a:lnTo>
                    <a:pt x="913" y="126"/>
                  </a:lnTo>
                  <a:lnTo>
                    <a:pt x="946" y="194"/>
                  </a:lnTo>
                  <a:lnTo>
                    <a:pt x="974" y="264"/>
                  </a:lnTo>
                  <a:lnTo>
                    <a:pt x="995" y="338"/>
                  </a:lnTo>
                  <a:lnTo>
                    <a:pt x="1010" y="414"/>
                  </a:lnTo>
                  <a:lnTo>
                    <a:pt x="1019" y="491"/>
                  </a:lnTo>
                  <a:lnTo>
                    <a:pt x="1023" y="571"/>
                  </a:lnTo>
                  <a:lnTo>
                    <a:pt x="1019" y="652"/>
                  </a:lnTo>
                  <a:lnTo>
                    <a:pt x="1015" y="686"/>
                  </a:lnTo>
                  <a:lnTo>
                    <a:pt x="1002" y="768"/>
                  </a:lnTo>
                  <a:lnTo>
                    <a:pt x="991" y="820"/>
                  </a:lnTo>
                  <a:lnTo>
                    <a:pt x="987" y="833"/>
                  </a:lnTo>
                  <a:lnTo>
                    <a:pt x="985" y="833"/>
                  </a:lnTo>
                  <a:lnTo>
                    <a:pt x="984" y="831"/>
                  </a:lnTo>
                  <a:lnTo>
                    <a:pt x="983" y="831"/>
                  </a:lnTo>
                  <a:lnTo>
                    <a:pt x="971" y="822"/>
                  </a:lnTo>
                  <a:lnTo>
                    <a:pt x="964" y="808"/>
                  </a:lnTo>
                  <a:lnTo>
                    <a:pt x="962" y="796"/>
                  </a:lnTo>
                  <a:lnTo>
                    <a:pt x="958" y="784"/>
                  </a:lnTo>
                  <a:lnTo>
                    <a:pt x="957" y="782"/>
                  </a:lnTo>
                  <a:lnTo>
                    <a:pt x="955" y="779"/>
                  </a:lnTo>
                  <a:lnTo>
                    <a:pt x="954" y="775"/>
                  </a:lnTo>
                  <a:lnTo>
                    <a:pt x="953" y="772"/>
                  </a:lnTo>
                  <a:lnTo>
                    <a:pt x="951" y="770"/>
                  </a:lnTo>
                  <a:lnTo>
                    <a:pt x="949" y="768"/>
                  </a:lnTo>
                  <a:lnTo>
                    <a:pt x="947" y="768"/>
                  </a:lnTo>
                  <a:lnTo>
                    <a:pt x="947" y="768"/>
                  </a:lnTo>
                  <a:lnTo>
                    <a:pt x="947" y="770"/>
                  </a:lnTo>
                  <a:lnTo>
                    <a:pt x="947" y="770"/>
                  </a:lnTo>
                  <a:lnTo>
                    <a:pt x="946" y="768"/>
                  </a:lnTo>
                  <a:lnTo>
                    <a:pt x="946" y="768"/>
                  </a:lnTo>
                  <a:lnTo>
                    <a:pt x="946" y="768"/>
                  </a:lnTo>
                  <a:lnTo>
                    <a:pt x="946" y="768"/>
                  </a:lnTo>
                  <a:lnTo>
                    <a:pt x="945" y="768"/>
                  </a:lnTo>
                  <a:lnTo>
                    <a:pt x="945" y="767"/>
                  </a:lnTo>
                  <a:lnTo>
                    <a:pt x="946" y="767"/>
                  </a:lnTo>
                  <a:lnTo>
                    <a:pt x="946" y="762"/>
                  </a:lnTo>
                  <a:lnTo>
                    <a:pt x="946" y="758"/>
                  </a:lnTo>
                  <a:lnTo>
                    <a:pt x="947" y="754"/>
                  </a:lnTo>
                  <a:lnTo>
                    <a:pt x="949" y="754"/>
                  </a:lnTo>
                  <a:lnTo>
                    <a:pt x="947" y="753"/>
                  </a:lnTo>
                  <a:lnTo>
                    <a:pt x="947" y="751"/>
                  </a:lnTo>
                  <a:lnTo>
                    <a:pt x="947" y="749"/>
                  </a:lnTo>
                  <a:lnTo>
                    <a:pt x="949" y="745"/>
                  </a:lnTo>
                  <a:lnTo>
                    <a:pt x="949" y="742"/>
                  </a:lnTo>
                  <a:lnTo>
                    <a:pt x="946" y="729"/>
                  </a:lnTo>
                  <a:lnTo>
                    <a:pt x="942" y="719"/>
                  </a:lnTo>
                  <a:lnTo>
                    <a:pt x="941" y="710"/>
                  </a:lnTo>
                  <a:lnTo>
                    <a:pt x="940" y="708"/>
                  </a:lnTo>
                  <a:lnTo>
                    <a:pt x="940" y="707"/>
                  </a:lnTo>
                  <a:lnTo>
                    <a:pt x="940" y="703"/>
                  </a:lnTo>
                  <a:lnTo>
                    <a:pt x="940" y="699"/>
                  </a:lnTo>
                  <a:lnTo>
                    <a:pt x="940" y="696"/>
                  </a:lnTo>
                  <a:lnTo>
                    <a:pt x="940" y="695"/>
                  </a:lnTo>
                  <a:lnTo>
                    <a:pt x="938" y="694"/>
                  </a:lnTo>
                  <a:lnTo>
                    <a:pt x="937" y="694"/>
                  </a:lnTo>
                  <a:lnTo>
                    <a:pt x="936" y="694"/>
                  </a:lnTo>
                  <a:lnTo>
                    <a:pt x="934" y="691"/>
                  </a:lnTo>
                  <a:lnTo>
                    <a:pt x="934" y="690"/>
                  </a:lnTo>
                  <a:lnTo>
                    <a:pt x="933" y="689"/>
                  </a:lnTo>
                  <a:lnTo>
                    <a:pt x="930" y="691"/>
                  </a:lnTo>
                  <a:lnTo>
                    <a:pt x="929" y="694"/>
                  </a:lnTo>
                  <a:lnTo>
                    <a:pt x="926" y="698"/>
                  </a:lnTo>
                  <a:lnTo>
                    <a:pt x="924" y="700"/>
                  </a:lnTo>
                  <a:lnTo>
                    <a:pt x="921" y="702"/>
                  </a:lnTo>
                  <a:lnTo>
                    <a:pt x="917" y="703"/>
                  </a:lnTo>
                  <a:lnTo>
                    <a:pt x="916" y="703"/>
                  </a:lnTo>
                  <a:lnTo>
                    <a:pt x="915" y="702"/>
                  </a:lnTo>
                  <a:lnTo>
                    <a:pt x="913" y="699"/>
                  </a:lnTo>
                  <a:lnTo>
                    <a:pt x="913" y="698"/>
                  </a:lnTo>
                  <a:lnTo>
                    <a:pt x="913" y="695"/>
                  </a:lnTo>
                  <a:lnTo>
                    <a:pt x="913" y="691"/>
                  </a:lnTo>
                  <a:lnTo>
                    <a:pt x="915" y="689"/>
                  </a:lnTo>
                  <a:lnTo>
                    <a:pt x="915" y="685"/>
                  </a:lnTo>
                  <a:lnTo>
                    <a:pt x="915" y="683"/>
                  </a:lnTo>
                  <a:lnTo>
                    <a:pt x="913" y="682"/>
                  </a:lnTo>
                  <a:lnTo>
                    <a:pt x="913" y="681"/>
                  </a:lnTo>
                  <a:lnTo>
                    <a:pt x="911" y="674"/>
                  </a:lnTo>
                  <a:lnTo>
                    <a:pt x="908" y="669"/>
                  </a:lnTo>
                  <a:lnTo>
                    <a:pt x="904" y="664"/>
                  </a:lnTo>
                  <a:lnTo>
                    <a:pt x="900" y="661"/>
                  </a:lnTo>
                  <a:lnTo>
                    <a:pt x="898" y="657"/>
                  </a:lnTo>
                  <a:lnTo>
                    <a:pt x="895" y="653"/>
                  </a:lnTo>
                  <a:lnTo>
                    <a:pt x="894" y="651"/>
                  </a:lnTo>
                  <a:lnTo>
                    <a:pt x="894" y="648"/>
                  </a:lnTo>
                  <a:lnTo>
                    <a:pt x="892" y="644"/>
                  </a:lnTo>
                  <a:lnTo>
                    <a:pt x="892" y="642"/>
                  </a:lnTo>
                  <a:lnTo>
                    <a:pt x="891" y="638"/>
                  </a:lnTo>
                  <a:lnTo>
                    <a:pt x="889" y="636"/>
                  </a:lnTo>
                  <a:lnTo>
                    <a:pt x="885" y="635"/>
                  </a:lnTo>
                  <a:lnTo>
                    <a:pt x="882" y="634"/>
                  </a:lnTo>
                  <a:lnTo>
                    <a:pt x="881" y="638"/>
                  </a:lnTo>
                  <a:lnTo>
                    <a:pt x="879" y="640"/>
                  </a:lnTo>
                  <a:lnTo>
                    <a:pt x="878" y="643"/>
                  </a:lnTo>
                  <a:lnTo>
                    <a:pt x="875" y="644"/>
                  </a:lnTo>
                  <a:lnTo>
                    <a:pt x="873" y="644"/>
                  </a:lnTo>
                  <a:lnTo>
                    <a:pt x="869" y="645"/>
                  </a:lnTo>
                  <a:lnTo>
                    <a:pt x="866" y="645"/>
                  </a:lnTo>
                  <a:lnTo>
                    <a:pt x="864" y="645"/>
                  </a:lnTo>
                  <a:lnTo>
                    <a:pt x="862" y="644"/>
                  </a:lnTo>
                  <a:lnTo>
                    <a:pt x="861" y="643"/>
                  </a:lnTo>
                  <a:lnTo>
                    <a:pt x="860" y="642"/>
                  </a:lnTo>
                  <a:lnTo>
                    <a:pt x="857" y="644"/>
                  </a:lnTo>
                  <a:lnTo>
                    <a:pt x="856" y="645"/>
                  </a:lnTo>
                  <a:lnTo>
                    <a:pt x="853" y="647"/>
                  </a:lnTo>
                  <a:lnTo>
                    <a:pt x="852" y="648"/>
                  </a:lnTo>
                  <a:lnTo>
                    <a:pt x="851" y="649"/>
                  </a:lnTo>
                  <a:lnTo>
                    <a:pt x="849" y="655"/>
                  </a:lnTo>
                  <a:lnTo>
                    <a:pt x="849" y="657"/>
                  </a:lnTo>
                  <a:lnTo>
                    <a:pt x="847" y="661"/>
                  </a:lnTo>
                  <a:lnTo>
                    <a:pt x="844" y="664"/>
                  </a:lnTo>
                  <a:lnTo>
                    <a:pt x="840" y="666"/>
                  </a:lnTo>
                  <a:lnTo>
                    <a:pt x="836" y="669"/>
                  </a:lnTo>
                  <a:lnTo>
                    <a:pt x="832" y="670"/>
                  </a:lnTo>
                  <a:lnTo>
                    <a:pt x="828" y="673"/>
                  </a:lnTo>
                  <a:lnTo>
                    <a:pt x="820" y="683"/>
                  </a:lnTo>
                  <a:lnTo>
                    <a:pt x="813" y="693"/>
                  </a:lnTo>
                  <a:lnTo>
                    <a:pt x="810" y="694"/>
                  </a:lnTo>
                  <a:lnTo>
                    <a:pt x="809" y="696"/>
                  </a:lnTo>
                  <a:lnTo>
                    <a:pt x="806" y="699"/>
                  </a:lnTo>
                  <a:lnTo>
                    <a:pt x="805" y="699"/>
                  </a:lnTo>
                  <a:lnTo>
                    <a:pt x="802" y="700"/>
                  </a:lnTo>
                  <a:lnTo>
                    <a:pt x="799" y="702"/>
                  </a:lnTo>
                  <a:lnTo>
                    <a:pt x="797" y="703"/>
                  </a:lnTo>
                  <a:lnTo>
                    <a:pt x="796" y="704"/>
                  </a:lnTo>
                  <a:lnTo>
                    <a:pt x="794" y="706"/>
                  </a:lnTo>
                  <a:lnTo>
                    <a:pt x="793" y="710"/>
                  </a:lnTo>
                  <a:lnTo>
                    <a:pt x="794" y="714"/>
                  </a:lnTo>
                  <a:lnTo>
                    <a:pt x="794" y="716"/>
                  </a:lnTo>
                  <a:lnTo>
                    <a:pt x="796" y="720"/>
                  </a:lnTo>
                  <a:lnTo>
                    <a:pt x="796" y="723"/>
                  </a:lnTo>
                  <a:lnTo>
                    <a:pt x="796" y="729"/>
                  </a:lnTo>
                  <a:lnTo>
                    <a:pt x="794" y="733"/>
                  </a:lnTo>
                  <a:lnTo>
                    <a:pt x="793" y="738"/>
                  </a:lnTo>
                  <a:lnTo>
                    <a:pt x="792" y="742"/>
                  </a:lnTo>
                  <a:lnTo>
                    <a:pt x="793" y="751"/>
                  </a:lnTo>
                  <a:lnTo>
                    <a:pt x="792" y="751"/>
                  </a:lnTo>
                  <a:lnTo>
                    <a:pt x="792" y="751"/>
                  </a:lnTo>
                  <a:lnTo>
                    <a:pt x="790" y="753"/>
                  </a:lnTo>
                  <a:lnTo>
                    <a:pt x="789" y="753"/>
                  </a:lnTo>
                  <a:lnTo>
                    <a:pt x="788" y="754"/>
                  </a:lnTo>
                  <a:lnTo>
                    <a:pt x="786" y="755"/>
                  </a:lnTo>
                  <a:lnTo>
                    <a:pt x="786" y="758"/>
                  </a:lnTo>
                  <a:lnTo>
                    <a:pt x="785" y="761"/>
                  </a:lnTo>
                  <a:lnTo>
                    <a:pt x="785" y="762"/>
                  </a:lnTo>
                  <a:lnTo>
                    <a:pt x="784" y="763"/>
                  </a:lnTo>
                  <a:lnTo>
                    <a:pt x="781" y="765"/>
                  </a:lnTo>
                  <a:lnTo>
                    <a:pt x="780" y="765"/>
                  </a:lnTo>
                  <a:lnTo>
                    <a:pt x="780" y="766"/>
                  </a:lnTo>
                  <a:lnTo>
                    <a:pt x="779" y="767"/>
                  </a:lnTo>
                  <a:lnTo>
                    <a:pt x="777" y="770"/>
                  </a:lnTo>
                  <a:lnTo>
                    <a:pt x="777" y="771"/>
                  </a:lnTo>
                  <a:lnTo>
                    <a:pt x="776" y="774"/>
                  </a:lnTo>
                  <a:lnTo>
                    <a:pt x="775" y="774"/>
                  </a:lnTo>
                  <a:lnTo>
                    <a:pt x="775" y="774"/>
                  </a:lnTo>
                  <a:lnTo>
                    <a:pt x="773" y="774"/>
                  </a:lnTo>
                  <a:lnTo>
                    <a:pt x="773" y="774"/>
                  </a:lnTo>
                  <a:lnTo>
                    <a:pt x="772" y="772"/>
                  </a:lnTo>
                  <a:lnTo>
                    <a:pt x="771" y="771"/>
                  </a:lnTo>
                  <a:lnTo>
                    <a:pt x="771" y="771"/>
                  </a:lnTo>
                  <a:lnTo>
                    <a:pt x="771" y="771"/>
                  </a:lnTo>
                  <a:lnTo>
                    <a:pt x="769" y="770"/>
                  </a:lnTo>
                  <a:lnTo>
                    <a:pt x="768" y="768"/>
                  </a:lnTo>
                  <a:lnTo>
                    <a:pt x="768" y="767"/>
                  </a:lnTo>
                  <a:lnTo>
                    <a:pt x="765" y="759"/>
                  </a:lnTo>
                  <a:lnTo>
                    <a:pt x="763" y="753"/>
                  </a:lnTo>
                  <a:lnTo>
                    <a:pt x="760" y="746"/>
                  </a:lnTo>
                  <a:lnTo>
                    <a:pt x="759" y="744"/>
                  </a:lnTo>
                  <a:lnTo>
                    <a:pt x="758" y="741"/>
                  </a:lnTo>
                  <a:lnTo>
                    <a:pt x="755" y="738"/>
                  </a:lnTo>
                  <a:lnTo>
                    <a:pt x="754" y="736"/>
                  </a:lnTo>
                  <a:lnTo>
                    <a:pt x="752" y="732"/>
                  </a:lnTo>
                  <a:lnTo>
                    <a:pt x="752" y="729"/>
                  </a:lnTo>
                  <a:lnTo>
                    <a:pt x="752" y="725"/>
                  </a:lnTo>
                  <a:lnTo>
                    <a:pt x="751" y="723"/>
                  </a:lnTo>
                  <a:lnTo>
                    <a:pt x="750" y="720"/>
                  </a:lnTo>
                  <a:lnTo>
                    <a:pt x="748" y="717"/>
                  </a:lnTo>
                  <a:lnTo>
                    <a:pt x="748" y="715"/>
                  </a:lnTo>
                  <a:lnTo>
                    <a:pt x="747" y="712"/>
                  </a:lnTo>
                  <a:lnTo>
                    <a:pt x="745" y="706"/>
                  </a:lnTo>
                  <a:lnTo>
                    <a:pt x="742" y="698"/>
                  </a:lnTo>
                  <a:lnTo>
                    <a:pt x="738" y="690"/>
                  </a:lnTo>
                  <a:lnTo>
                    <a:pt x="737" y="683"/>
                  </a:lnTo>
                  <a:lnTo>
                    <a:pt x="734" y="678"/>
                  </a:lnTo>
                  <a:lnTo>
                    <a:pt x="734" y="672"/>
                  </a:lnTo>
                  <a:lnTo>
                    <a:pt x="734" y="670"/>
                  </a:lnTo>
                  <a:lnTo>
                    <a:pt x="733" y="668"/>
                  </a:lnTo>
                  <a:lnTo>
                    <a:pt x="733" y="666"/>
                  </a:lnTo>
                  <a:lnTo>
                    <a:pt x="734" y="668"/>
                  </a:lnTo>
                  <a:lnTo>
                    <a:pt x="734" y="665"/>
                  </a:lnTo>
                  <a:lnTo>
                    <a:pt x="734" y="662"/>
                  </a:lnTo>
                  <a:lnTo>
                    <a:pt x="734" y="661"/>
                  </a:lnTo>
                  <a:lnTo>
                    <a:pt x="735" y="659"/>
                  </a:lnTo>
                  <a:lnTo>
                    <a:pt x="734" y="655"/>
                  </a:lnTo>
                  <a:lnTo>
                    <a:pt x="733" y="651"/>
                  </a:lnTo>
                  <a:lnTo>
                    <a:pt x="733" y="648"/>
                  </a:lnTo>
                  <a:lnTo>
                    <a:pt x="731" y="645"/>
                  </a:lnTo>
                  <a:lnTo>
                    <a:pt x="733" y="644"/>
                  </a:lnTo>
                  <a:lnTo>
                    <a:pt x="733" y="642"/>
                  </a:lnTo>
                  <a:lnTo>
                    <a:pt x="734" y="640"/>
                  </a:lnTo>
                  <a:lnTo>
                    <a:pt x="731" y="640"/>
                  </a:lnTo>
                  <a:lnTo>
                    <a:pt x="730" y="643"/>
                  </a:lnTo>
                  <a:lnTo>
                    <a:pt x="729" y="645"/>
                  </a:lnTo>
                  <a:lnTo>
                    <a:pt x="727" y="648"/>
                  </a:lnTo>
                  <a:lnTo>
                    <a:pt x="726" y="651"/>
                  </a:lnTo>
                  <a:lnTo>
                    <a:pt x="725" y="653"/>
                  </a:lnTo>
                  <a:lnTo>
                    <a:pt x="722" y="655"/>
                  </a:lnTo>
                  <a:lnTo>
                    <a:pt x="720" y="656"/>
                  </a:lnTo>
                  <a:lnTo>
                    <a:pt x="716" y="655"/>
                  </a:lnTo>
                  <a:lnTo>
                    <a:pt x="713" y="653"/>
                  </a:lnTo>
                  <a:lnTo>
                    <a:pt x="709" y="649"/>
                  </a:lnTo>
                  <a:lnTo>
                    <a:pt x="708" y="647"/>
                  </a:lnTo>
                  <a:lnTo>
                    <a:pt x="705" y="643"/>
                  </a:lnTo>
                  <a:lnTo>
                    <a:pt x="703" y="640"/>
                  </a:lnTo>
                  <a:lnTo>
                    <a:pt x="703" y="640"/>
                  </a:lnTo>
                  <a:lnTo>
                    <a:pt x="703" y="640"/>
                  </a:lnTo>
                  <a:lnTo>
                    <a:pt x="704" y="640"/>
                  </a:lnTo>
                  <a:lnTo>
                    <a:pt x="704" y="640"/>
                  </a:lnTo>
                  <a:lnTo>
                    <a:pt x="705" y="640"/>
                  </a:lnTo>
                  <a:lnTo>
                    <a:pt x="707" y="640"/>
                  </a:lnTo>
                  <a:lnTo>
                    <a:pt x="707" y="640"/>
                  </a:lnTo>
                  <a:lnTo>
                    <a:pt x="707" y="640"/>
                  </a:lnTo>
                  <a:lnTo>
                    <a:pt x="708" y="640"/>
                  </a:lnTo>
                  <a:lnTo>
                    <a:pt x="708" y="640"/>
                  </a:lnTo>
                  <a:lnTo>
                    <a:pt x="708" y="640"/>
                  </a:lnTo>
                  <a:lnTo>
                    <a:pt x="708" y="640"/>
                  </a:lnTo>
                  <a:lnTo>
                    <a:pt x="710" y="639"/>
                  </a:lnTo>
                  <a:lnTo>
                    <a:pt x="710" y="639"/>
                  </a:lnTo>
                  <a:lnTo>
                    <a:pt x="710" y="639"/>
                  </a:lnTo>
                  <a:lnTo>
                    <a:pt x="712" y="639"/>
                  </a:lnTo>
                  <a:lnTo>
                    <a:pt x="713" y="638"/>
                  </a:lnTo>
                  <a:lnTo>
                    <a:pt x="713" y="636"/>
                  </a:lnTo>
                  <a:lnTo>
                    <a:pt x="714" y="635"/>
                  </a:lnTo>
                  <a:lnTo>
                    <a:pt x="710" y="634"/>
                  </a:lnTo>
                  <a:lnTo>
                    <a:pt x="708" y="634"/>
                  </a:lnTo>
                  <a:lnTo>
                    <a:pt x="704" y="634"/>
                  </a:lnTo>
                  <a:lnTo>
                    <a:pt x="700" y="631"/>
                  </a:lnTo>
                  <a:lnTo>
                    <a:pt x="696" y="628"/>
                  </a:lnTo>
                  <a:lnTo>
                    <a:pt x="692" y="626"/>
                  </a:lnTo>
                  <a:lnTo>
                    <a:pt x="691" y="623"/>
                  </a:lnTo>
                  <a:lnTo>
                    <a:pt x="690" y="619"/>
                  </a:lnTo>
                  <a:lnTo>
                    <a:pt x="688" y="617"/>
                  </a:lnTo>
                  <a:lnTo>
                    <a:pt x="687" y="614"/>
                  </a:lnTo>
                  <a:lnTo>
                    <a:pt x="684" y="611"/>
                  </a:lnTo>
                  <a:lnTo>
                    <a:pt x="683" y="610"/>
                  </a:lnTo>
                  <a:lnTo>
                    <a:pt x="683" y="610"/>
                  </a:lnTo>
                  <a:lnTo>
                    <a:pt x="679" y="609"/>
                  </a:lnTo>
                  <a:lnTo>
                    <a:pt x="679" y="609"/>
                  </a:lnTo>
                  <a:lnTo>
                    <a:pt x="676" y="609"/>
                  </a:lnTo>
                  <a:lnTo>
                    <a:pt x="674" y="610"/>
                  </a:lnTo>
                  <a:lnTo>
                    <a:pt x="673" y="610"/>
                  </a:lnTo>
                  <a:lnTo>
                    <a:pt x="670" y="611"/>
                  </a:lnTo>
                  <a:lnTo>
                    <a:pt x="669" y="611"/>
                  </a:lnTo>
                  <a:lnTo>
                    <a:pt x="667" y="613"/>
                  </a:lnTo>
                  <a:lnTo>
                    <a:pt x="659" y="610"/>
                  </a:lnTo>
                  <a:lnTo>
                    <a:pt x="658" y="611"/>
                  </a:lnTo>
                  <a:lnTo>
                    <a:pt x="657" y="613"/>
                  </a:lnTo>
                  <a:lnTo>
                    <a:pt x="646" y="613"/>
                  </a:lnTo>
                  <a:lnTo>
                    <a:pt x="645" y="613"/>
                  </a:lnTo>
                  <a:lnTo>
                    <a:pt x="638" y="611"/>
                  </a:lnTo>
                  <a:lnTo>
                    <a:pt x="628" y="610"/>
                  </a:lnTo>
                  <a:lnTo>
                    <a:pt x="620" y="609"/>
                  </a:lnTo>
                  <a:lnTo>
                    <a:pt x="618" y="609"/>
                  </a:lnTo>
                  <a:lnTo>
                    <a:pt x="615" y="607"/>
                  </a:lnTo>
                  <a:lnTo>
                    <a:pt x="612" y="607"/>
                  </a:lnTo>
                  <a:lnTo>
                    <a:pt x="611" y="606"/>
                  </a:lnTo>
                  <a:lnTo>
                    <a:pt x="610" y="606"/>
                  </a:lnTo>
                  <a:lnTo>
                    <a:pt x="608" y="604"/>
                  </a:lnTo>
                  <a:lnTo>
                    <a:pt x="607" y="601"/>
                  </a:lnTo>
                  <a:lnTo>
                    <a:pt x="606" y="598"/>
                  </a:lnTo>
                  <a:lnTo>
                    <a:pt x="604" y="596"/>
                  </a:lnTo>
                  <a:lnTo>
                    <a:pt x="603" y="594"/>
                  </a:lnTo>
                  <a:lnTo>
                    <a:pt x="601" y="593"/>
                  </a:lnTo>
                  <a:lnTo>
                    <a:pt x="598" y="593"/>
                  </a:lnTo>
                  <a:lnTo>
                    <a:pt x="597" y="594"/>
                  </a:lnTo>
                  <a:lnTo>
                    <a:pt x="595" y="597"/>
                  </a:lnTo>
                  <a:lnTo>
                    <a:pt x="594" y="598"/>
                  </a:lnTo>
                  <a:lnTo>
                    <a:pt x="580" y="598"/>
                  </a:lnTo>
                  <a:lnTo>
                    <a:pt x="577" y="596"/>
                  </a:lnTo>
                  <a:lnTo>
                    <a:pt x="574" y="594"/>
                  </a:lnTo>
                  <a:lnTo>
                    <a:pt x="572" y="592"/>
                  </a:lnTo>
                  <a:lnTo>
                    <a:pt x="570" y="589"/>
                  </a:lnTo>
                  <a:lnTo>
                    <a:pt x="568" y="588"/>
                  </a:lnTo>
                  <a:lnTo>
                    <a:pt x="565" y="587"/>
                  </a:lnTo>
                  <a:lnTo>
                    <a:pt x="564" y="585"/>
                  </a:lnTo>
                  <a:lnTo>
                    <a:pt x="561" y="585"/>
                  </a:lnTo>
                  <a:lnTo>
                    <a:pt x="559" y="584"/>
                  </a:lnTo>
                  <a:lnTo>
                    <a:pt x="559" y="581"/>
                  </a:lnTo>
                  <a:lnTo>
                    <a:pt x="557" y="579"/>
                  </a:lnTo>
                  <a:lnTo>
                    <a:pt x="557" y="577"/>
                  </a:lnTo>
                  <a:lnTo>
                    <a:pt x="556" y="573"/>
                  </a:lnTo>
                  <a:lnTo>
                    <a:pt x="553" y="570"/>
                  </a:lnTo>
                  <a:lnTo>
                    <a:pt x="551" y="567"/>
                  </a:lnTo>
                  <a:lnTo>
                    <a:pt x="547" y="563"/>
                  </a:lnTo>
                  <a:lnTo>
                    <a:pt x="544" y="562"/>
                  </a:lnTo>
                  <a:lnTo>
                    <a:pt x="540" y="560"/>
                  </a:lnTo>
                  <a:lnTo>
                    <a:pt x="538" y="562"/>
                  </a:lnTo>
                  <a:lnTo>
                    <a:pt x="536" y="563"/>
                  </a:lnTo>
                  <a:lnTo>
                    <a:pt x="535" y="566"/>
                  </a:lnTo>
                  <a:lnTo>
                    <a:pt x="535" y="568"/>
                  </a:lnTo>
                  <a:lnTo>
                    <a:pt x="534" y="571"/>
                  </a:lnTo>
                  <a:lnTo>
                    <a:pt x="534" y="571"/>
                  </a:lnTo>
                  <a:lnTo>
                    <a:pt x="534" y="575"/>
                  </a:lnTo>
                  <a:lnTo>
                    <a:pt x="535" y="579"/>
                  </a:lnTo>
                  <a:lnTo>
                    <a:pt x="539" y="588"/>
                  </a:lnTo>
                  <a:lnTo>
                    <a:pt x="544" y="597"/>
                  </a:lnTo>
                  <a:lnTo>
                    <a:pt x="551" y="601"/>
                  </a:lnTo>
                  <a:lnTo>
                    <a:pt x="552" y="604"/>
                  </a:lnTo>
                  <a:lnTo>
                    <a:pt x="552" y="605"/>
                  </a:lnTo>
                  <a:lnTo>
                    <a:pt x="553" y="607"/>
                  </a:lnTo>
                  <a:lnTo>
                    <a:pt x="553" y="609"/>
                  </a:lnTo>
                  <a:lnTo>
                    <a:pt x="555" y="607"/>
                  </a:lnTo>
                  <a:lnTo>
                    <a:pt x="556" y="606"/>
                  </a:lnTo>
                  <a:lnTo>
                    <a:pt x="557" y="605"/>
                  </a:lnTo>
                  <a:lnTo>
                    <a:pt x="557" y="604"/>
                  </a:lnTo>
                  <a:lnTo>
                    <a:pt x="559" y="604"/>
                  </a:lnTo>
                  <a:lnTo>
                    <a:pt x="559" y="605"/>
                  </a:lnTo>
                  <a:lnTo>
                    <a:pt x="560" y="606"/>
                  </a:lnTo>
                  <a:lnTo>
                    <a:pt x="559" y="610"/>
                  </a:lnTo>
                  <a:lnTo>
                    <a:pt x="557" y="613"/>
                  </a:lnTo>
                  <a:lnTo>
                    <a:pt x="557" y="617"/>
                  </a:lnTo>
                  <a:lnTo>
                    <a:pt x="559" y="619"/>
                  </a:lnTo>
                  <a:lnTo>
                    <a:pt x="560" y="621"/>
                  </a:lnTo>
                  <a:lnTo>
                    <a:pt x="563" y="623"/>
                  </a:lnTo>
                  <a:lnTo>
                    <a:pt x="566" y="623"/>
                  </a:lnTo>
                  <a:lnTo>
                    <a:pt x="569" y="623"/>
                  </a:lnTo>
                  <a:lnTo>
                    <a:pt x="578" y="622"/>
                  </a:lnTo>
                  <a:lnTo>
                    <a:pt x="585" y="618"/>
                  </a:lnTo>
                  <a:lnTo>
                    <a:pt x="590" y="613"/>
                  </a:lnTo>
                  <a:lnTo>
                    <a:pt x="595" y="607"/>
                  </a:lnTo>
                  <a:lnTo>
                    <a:pt x="601" y="602"/>
                  </a:lnTo>
                  <a:lnTo>
                    <a:pt x="601" y="614"/>
                  </a:lnTo>
                  <a:lnTo>
                    <a:pt x="603" y="618"/>
                  </a:lnTo>
                  <a:lnTo>
                    <a:pt x="606" y="622"/>
                  </a:lnTo>
                  <a:lnTo>
                    <a:pt x="610" y="624"/>
                  </a:lnTo>
                  <a:lnTo>
                    <a:pt x="614" y="626"/>
                  </a:lnTo>
                  <a:lnTo>
                    <a:pt x="618" y="627"/>
                  </a:lnTo>
                  <a:lnTo>
                    <a:pt x="620" y="628"/>
                  </a:lnTo>
                  <a:lnTo>
                    <a:pt x="620" y="630"/>
                  </a:lnTo>
                  <a:lnTo>
                    <a:pt x="621" y="632"/>
                  </a:lnTo>
                  <a:lnTo>
                    <a:pt x="623" y="634"/>
                  </a:lnTo>
                  <a:lnTo>
                    <a:pt x="624" y="635"/>
                  </a:lnTo>
                  <a:lnTo>
                    <a:pt x="624" y="635"/>
                  </a:lnTo>
                  <a:lnTo>
                    <a:pt x="624" y="636"/>
                  </a:lnTo>
                  <a:lnTo>
                    <a:pt x="627" y="638"/>
                  </a:lnTo>
                  <a:lnTo>
                    <a:pt x="628" y="638"/>
                  </a:lnTo>
                  <a:lnTo>
                    <a:pt x="628" y="639"/>
                  </a:lnTo>
                  <a:lnTo>
                    <a:pt x="629" y="640"/>
                  </a:lnTo>
                  <a:lnTo>
                    <a:pt x="628" y="643"/>
                  </a:lnTo>
                  <a:lnTo>
                    <a:pt x="627" y="647"/>
                  </a:lnTo>
                  <a:lnTo>
                    <a:pt x="625" y="649"/>
                  </a:lnTo>
                  <a:lnTo>
                    <a:pt x="623" y="652"/>
                  </a:lnTo>
                  <a:lnTo>
                    <a:pt x="621" y="655"/>
                  </a:lnTo>
                  <a:lnTo>
                    <a:pt x="620" y="657"/>
                  </a:lnTo>
                  <a:lnTo>
                    <a:pt x="618" y="659"/>
                  </a:lnTo>
                  <a:lnTo>
                    <a:pt x="615" y="659"/>
                  </a:lnTo>
                  <a:lnTo>
                    <a:pt x="614" y="660"/>
                  </a:lnTo>
                  <a:lnTo>
                    <a:pt x="612" y="662"/>
                  </a:lnTo>
                  <a:lnTo>
                    <a:pt x="612" y="665"/>
                  </a:lnTo>
                  <a:lnTo>
                    <a:pt x="611" y="668"/>
                  </a:lnTo>
                  <a:lnTo>
                    <a:pt x="611" y="670"/>
                  </a:lnTo>
                  <a:lnTo>
                    <a:pt x="610" y="672"/>
                  </a:lnTo>
                  <a:lnTo>
                    <a:pt x="608" y="672"/>
                  </a:lnTo>
                  <a:lnTo>
                    <a:pt x="606" y="673"/>
                  </a:lnTo>
                  <a:lnTo>
                    <a:pt x="604" y="674"/>
                  </a:lnTo>
                  <a:lnTo>
                    <a:pt x="604" y="677"/>
                  </a:lnTo>
                  <a:lnTo>
                    <a:pt x="603" y="679"/>
                  </a:lnTo>
                  <a:lnTo>
                    <a:pt x="602" y="681"/>
                  </a:lnTo>
                  <a:lnTo>
                    <a:pt x="599" y="682"/>
                  </a:lnTo>
                  <a:lnTo>
                    <a:pt x="598" y="682"/>
                  </a:lnTo>
                  <a:lnTo>
                    <a:pt x="595" y="683"/>
                  </a:lnTo>
                  <a:lnTo>
                    <a:pt x="594" y="686"/>
                  </a:lnTo>
                  <a:lnTo>
                    <a:pt x="593" y="689"/>
                  </a:lnTo>
                  <a:lnTo>
                    <a:pt x="591" y="691"/>
                  </a:lnTo>
                  <a:lnTo>
                    <a:pt x="585" y="693"/>
                  </a:lnTo>
                  <a:lnTo>
                    <a:pt x="576" y="695"/>
                  </a:lnTo>
                  <a:lnTo>
                    <a:pt x="569" y="698"/>
                  </a:lnTo>
                  <a:lnTo>
                    <a:pt x="566" y="703"/>
                  </a:lnTo>
                  <a:lnTo>
                    <a:pt x="566" y="704"/>
                  </a:lnTo>
                  <a:lnTo>
                    <a:pt x="568" y="706"/>
                  </a:lnTo>
                  <a:lnTo>
                    <a:pt x="556" y="711"/>
                  </a:lnTo>
                  <a:lnTo>
                    <a:pt x="544" y="714"/>
                  </a:lnTo>
                  <a:lnTo>
                    <a:pt x="543" y="715"/>
                  </a:lnTo>
                  <a:lnTo>
                    <a:pt x="540" y="716"/>
                  </a:lnTo>
                  <a:lnTo>
                    <a:pt x="538" y="719"/>
                  </a:lnTo>
                  <a:lnTo>
                    <a:pt x="534" y="720"/>
                  </a:lnTo>
                  <a:lnTo>
                    <a:pt x="531" y="723"/>
                  </a:lnTo>
                  <a:lnTo>
                    <a:pt x="529" y="724"/>
                  </a:lnTo>
                  <a:lnTo>
                    <a:pt x="526" y="725"/>
                  </a:lnTo>
                  <a:lnTo>
                    <a:pt x="517" y="725"/>
                  </a:lnTo>
                  <a:lnTo>
                    <a:pt x="514" y="728"/>
                  </a:lnTo>
                  <a:lnTo>
                    <a:pt x="513" y="729"/>
                  </a:lnTo>
                  <a:lnTo>
                    <a:pt x="510" y="731"/>
                  </a:lnTo>
                  <a:lnTo>
                    <a:pt x="509" y="732"/>
                  </a:lnTo>
                  <a:lnTo>
                    <a:pt x="505" y="732"/>
                  </a:lnTo>
                  <a:lnTo>
                    <a:pt x="504" y="733"/>
                  </a:lnTo>
                  <a:lnTo>
                    <a:pt x="502" y="733"/>
                  </a:lnTo>
                  <a:lnTo>
                    <a:pt x="500" y="732"/>
                  </a:lnTo>
                  <a:lnTo>
                    <a:pt x="498" y="731"/>
                  </a:lnTo>
                  <a:lnTo>
                    <a:pt x="496" y="729"/>
                  </a:lnTo>
                  <a:lnTo>
                    <a:pt x="494" y="729"/>
                  </a:lnTo>
                  <a:lnTo>
                    <a:pt x="494" y="729"/>
                  </a:lnTo>
                  <a:lnTo>
                    <a:pt x="494" y="728"/>
                  </a:lnTo>
                  <a:lnTo>
                    <a:pt x="494" y="728"/>
                  </a:lnTo>
                  <a:lnTo>
                    <a:pt x="494" y="727"/>
                  </a:lnTo>
                  <a:lnTo>
                    <a:pt x="494" y="725"/>
                  </a:lnTo>
                  <a:lnTo>
                    <a:pt x="492" y="720"/>
                  </a:lnTo>
                  <a:lnTo>
                    <a:pt x="489" y="715"/>
                  </a:lnTo>
                  <a:lnTo>
                    <a:pt x="489" y="708"/>
                  </a:lnTo>
                  <a:lnTo>
                    <a:pt x="488" y="708"/>
                  </a:lnTo>
                  <a:lnTo>
                    <a:pt x="488" y="707"/>
                  </a:lnTo>
                  <a:lnTo>
                    <a:pt x="488" y="706"/>
                  </a:lnTo>
                  <a:lnTo>
                    <a:pt x="488" y="704"/>
                  </a:lnTo>
                  <a:lnTo>
                    <a:pt x="488" y="702"/>
                  </a:lnTo>
                  <a:lnTo>
                    <a:pt x="489" y="699"/>
                  </a:lnTo>
                  <a:lnTo>
                    <a:pt x="489" y="696"/>
                  </a:lnTo>
                  <a:lnTo>
                    <a:pt x="488" y="694"/>
                  </a:lnTo>
                  <a:lnTo>
                    <a:pt x="487" y="691"/>
                  </a:lnTo>
                  <a:lnTo>
                    <a:pt x="484" y="689"/>
                  </a:lnTo>
                  <a:lnTo>
                    <a:pt x="483" y="686"/>
                  </a:lnTo>
                  <a:lnTo>
                    <a:pt x="477" y="679"/>
                  </a:lnTo>
                  <a:lnTo>
                    <a:pt x="474" y="672"/>
                  </a:lnTo>
                  <a:lnTo>
                    <a:pt x="471" y="664"/>
                  </a:lnTo>
                  <a:lnTo>
                    <a:pt x="463" y="660"/>
                  </a:lnTo>
                  <a:lnTo>
                    <a:pt x="459" y="652"/>
                  </a:lnTo>
                  <a:lnTo>
                    <a:pt x="458" y="642"/>
                  </a:lnTo>
                  <a:lnTo>
                    <a:pt x="458" y="638"/>
                  </a:lnTo>
                  <a:lnTo>
                    <a:pt x="457" y="635"/>
                  </a:lnTo>
                  <a:lnTo>
                    <a:pt x="455" y="632"/>
                  </a:lnTo>
                  <a:lnTo>
                    <a:pt x="454" y="630"/>
                  </a:lnTo>
                  <a:lnTo>
                    <a:pt x="454" y="627"/>
                  </a:lnTo>
                  <a:lnTo>
                    <a:pt x="451" y="624"/>
                  </a:lnTo>
                  <a:lnTo>
                    <a:pt x="450" y="623"/>
                  </a:lnTo>
                  <a:lnTo>
                    <a:pt x="449" y="622"/>
                  </a:lnTo>
                  <a:lnTo>
                    <a:pt x="447" y="622"/>
                  </a:lnTo>
                  <a:lnTo>
                    <a:pt x="445" y="622"/>
                  </a:lnTo>
                  <a:lnTo>
                    <a:pt x="443" y="621"/>
                  </a:lnTo>
                  <a:lnTo>
                    <a:pt x="443" y="619"/>
                  </a:lnTo>
                  <a:lnTo>
                    <a:pt x="442" y="617"/>
                  </a:lnTo>
                  <a:lnTo>
                    <a:pt x="442" y="614"/>
                  </a:lnTo>
                  <a:lnTo>
                    <a:pt x="442" y="613"/>
                  </a:lnTo>
                  <a:lnTo>
                    <a:pt x="441" y="609"/>
                  </a:lnTo>
                  <a:lnTo>
                    <a:pt x="439" y="606"/>
                  </a:lnTo>
                  <a:lnTo>
                    <a:pt x="438" y="605"/>
                  </a:lnTo>
                  <a:lnTo>
                    <a:pt x="433" y="597"/>
                  </a:lnTo>
                  <a:lnTo>
                    <a:pt x="429" y="589"/>
                  </a:lnTo>
                  <a:lnTo>
                    <a:pt x="428" y="588"/>
                  </a:lnTo>
                  <a:lnTo>
                    <a:pt x="426" y="585"/>
                  </a:lnTo>
                  <a:lnTo>
                    <a:pt x="425" y="584"/>
                  </a:lnTo>
                  <a:lnTo>
                    <a:pt x="424" y="581"/>
                  </a:lnTo>
                  <a:lnTo>
                    <a:pt x="424" y="581"/>
                  </a:lnTo>
                  <a:lnTo>
                    <a:pt x="424" y="579"/>
                  </a:lnTo>
                  <a:lnTo>
                    <a:pt x="425" y="575"/>
                  </a:lnTo>
                  <a:lnTo>
                    <a:pt x="425" y="571"/>
                  </a:lnTo>
                  <a:lnTo>
                    <a:pt x="424" y="573"/>
                  </a:lnTo>
                  <a:lnTo>
                    <a:pt x="424" y="577"/>
                  </a:lnTo>
                  <a:lnTo>
                    <a:pt x="422" y="581"/>
                  </a:lnTo>
                  <a:lnTo>
                    <a:pt x="421" y="584"/>
                  </a:lnTo>
                  <a:lnTo>
                    <a:pt x="420" y="587"/>
                  </a:lnTo>
                  <a:lnTo>
                    <a:pt x="417" y="585"/>
                  </a:lnTo>
                  <a:lnTo>
                    <a:pt x="415" y="583"/>
                  </a:lnTo>
                  <a:lnTo>
                    <a:pt x="412" y="577"/>
                  </a:lnTo>
                  <a:lnTo>
                    <a:pt x="409" y="573"/>
                  </a:lnTo>
                  <a:lnTo>
                    <a:pt x="407" y="570"/>
                  </a:lnTo>
                  <a:lnTo>
                    <a:pt x="404" y="566"/>
                  </a:lnTo>
                  <a:lnTo>
                    <a:pt x="404" y="571"/>
                  </a:lnTo>
                  <a:lnTo>
                    <a:pt x="432" y="626"/>
                  </a:lnTo>
                  <a:lnTo>
                    <a:pt x="432" y="627"/>
                  </a:lnTo>
                  <a:lnTo>
                    <a:pt x="433" y="635"/>
                  </a:lnTo>
                  <a:lnTo>
                    <a:pt x="438" y="644"/>
                  </a:lnTo>
                  <a:lnTo>
                    <a:pt x="443" y="649"/>
                  </a:lnTo>
                  <a:lnTo>
                    <a:pt x="443" y="666"/>
                  </a:lnTo>
                  <a:lnTo>
                    <a:pt x="445" y="670"/>
                  </a:lnTo>
                  <a:lnTo>
                    <a:pt x="447" y="673"/>
                  </a:lnTo>
                  <a:lnTo>
                    <a:pt x="449" y="676"/>
                  </a:lnTo>
                  <a:lnTo>
                    <a:pt x="451" y="677"/>
                  </a:lnTo>
                  <a:lnTo>
                    <a:pt x="454" y="679"/>
                  </a:lnTo>
                  <a:lnTo>
                    <a:pt x="457" y="682"/>
                  </a:lnTo>
                  <a:lnTo>
                    <a:pt x="459" y="690"/>
                  </a:lnTo>
                  <a:lnTo>
                    <a:pt x="460" y="698"/>
                  </a:lnTo>
                  <a:lnTo>
                    <a:pt x="463" y="704"/>
                  </a:lnTo>
                  <a:lnTo>
                    <a:pt x="467" y="707"/>
                  </a:lnTo>
                  <a:lnTo>
                    <a:pt x="470" y="710"/>
                  </a:lnTo>
                  <a:lnTo>
                    <a:pt x="472" y="711"/>
                  </a:lnTo>
                  <a:lnTo>
                    <a:pt x="476" y="714"/>
                  </a:lnTo>
                  <a:lnTo>
                    <a:pt x="479" y="716"/>
                  </a:lnTo>
                  <a:lnTo>
                    <a:pt x="480" y="719"/>
                  </a:lnTo>
                  <a:lnTo>
                    <a:pt x="481" y="721"/>
                  </a:lnTo>
                  <a:lnTo>
                    <a:pt x="484" y="725"/>
                  </a:lnTo>
                  <a:lnTo>
                    <a:pt x="487" y="728"/>
                  </a:lnTo>
                  <a:lnTo>
                    <a:pt x="489" y="731"/>
                  </a:lnTo>
                  <a:lnTo>
                    <a:pt x="493" y="731"/>
                  </a:lnTo>
                  <a:lnTo>
                    <a:pt x="493" y="734"/>
                  </a:lnTo>
                  <a:lnTo>
                    <a:pt x="493" y="736"/>
                  </a:lnTo>
                  <a:lnTo>
                    <a:pt x="494" y="738"/>
                  </a:lnTo>
                  <a:lnTo>
                    <a:pt x="493" y="740"/>
                  </a:lnTo>
                  <a:lnTo>
                    <a:pt x="493" y="741"/>
                  </a:lnTo>
                  <a:lnTo>
                    <a:pt x="494" y="744"/>
                  </a:lnTo>
                  <a:lnTo>
                    <a:pt x="497" y="746"/>
                  </a:lnTo>
                  <a:lnTo>
                    <a:pt x="498" y="749"/>
                  </a:lnTo>
                  <a:lnTo>
                    <a:pt x="501" y="751"/>
                  </a:lnTo>
                  <a:lnTo>
                    <a:pt x="502" y="754"/>
                  </a:lnTo>
                  <a:lnTo>
                    <a:pt x="505" y="754"/>
                  </a:lnTo>
                  <a:lnTo>
                    <a:pt x="508" y="754"/>
                  </a:lnTo>
                  <a:lnTo>
                    <a:pt x="509" y="753"/>
                  </a:lnTo>
                  <a:lnTo>
                    <a:pt x="510" y="751"/>
                  </a:lnTo>
                  <a:lnTo>
                    <a:pt x="511" y="750"/>
                  </a:lnTo>
                  <a:lnTo>
                    <a:pt x="514" y="749"/>
                  </a:lnTo>
                  <a:lnTo>
                    <a:pt x="517" y="749"/>
                  </a:lnTo>
                  <a:lnTo>
                    <a:pt x="517" y="749"/>
                  </a:lnTo>
                  <a:lnTo>
                    <a:pt x="521" y="749"/>
                  </a:lnTo>
                  <a:lnTo>
                    <a:pt x="521" y="749"/>
                  </a:lnTo>
                  <a:lnTo>
                    <a:pt x="523" y="749"/>
                  </a:lnTo>
                  <a:lnTo>
                    <a:pt x="523" y="749"/>
                  </a:lnTo>
                  <a:lnTo>
                    <a:pt x="526" y="749"/>
                  </a:lnTo>
                  <a:lnTo>
                    <a:pt x="542" y="745"/>
                  </a:lnTo>
                  <a:lnTo>
                    <a:pt x="557" y="740"/>
                  </a:lnTo>
                  <a:lnTo>
                    <a:pt x="557" y="741"/>
                  </a:lnTo>
                  <a:lnTo>
                    <a:pt x="559" y="742"/>
                  </a:lnTo>
                  <a:lnTo>
                    <a:pt x="559" y="744"/>
                  </a:lnTo>
                  <a:lnTo>
                    <a:pt x="557" y="758"/>
                  </a:lnTo>
                  <a:lnTo>
                    <a:pt x="552" y="774"/>
                  </a:lnTo>
                  <a:lnTo>
                    <a:pt x="546" y="787"/>
                  </a:lnTo>
                  <a:lnTo>
                    <a:pt x="539" y="797"/>
                  </a:lnTo>
                  <a:lnTo>
                    <a:pt x="531" y="809"/>
                  </a:lnTo>
                  <a:lnTo>
                    <a:pt x="525" y="821"/>
                  </a:lnTo>
                  <a:lnTo>
                    <a:pt x="515" y="831"/>
                  </a:lnTo>
                  <a:lnTo>
                    <a:pt x="505" y="840"/>
                  </a:lnTo>
                  <a:lnTo>
                    <a:pt x="493" y="848"/>
                  </a:lnTo>
                  <a:lnTo>
                    <a:pt x="483" y="856"/>
                  </a:lnTo>
                  <a:lnTo>
                    <a:pt x="475" y="867"/>
                  </a:lnTo>
                  <a:lnTo>
                    <a:pt x="470" y="881"/>
                  </a:lnTo>
                  <a:lnTo>
                    <a:pt x="468" y="885"/>
                  </a:lnTo>
                  <a:lnTo>
                    <a:pt x="466" y="888"/>
                  </a:lnTo>
                  <a:lnTo>
                    <a:pt x="463" y="890"/>
                  </a:lnTo>
                  <a:lnTo>
                    <a:pt x="462" y="893"/>
                  </a:lnTo>
                  <a:lnTo>
                    <a:pt x="460" y="897"/>
                  </a:lnTo>
                  <a:lnTo>
                    <a:pt x="459" y="901"/>
                  </a:lnTo>
                  <a:lnTo>
                    <a:pt x="460" y="910"/>
                  </a:lnTo>
                  <a:lnTo>
                    <a:pt x="462" y="916"/>
                  </a:lnTo>
                  <a:lnTo>
                    <a:pt x="462" y="924"/>
                  </a:lnTo>
                  <a:lnTo>
                    <a:pt x="463" y="932"/>
                  </a:lnTo>
                  <a:lnTo>
                    <a:pt x="467" y="937"/>
                  </a:lnTo>
                  <a:lnTo>
                    <a:pt x="471" y="943"/>
                  </a:lnTo>
                  <a:lnTo>
                    <a:pt x="472" y="948"/>
                  </a:lnTo>
                  <a:lnTo>
                    <a:pt x="472" y="949"/>
                  </a:lnTo>
                  <a:lnTo>
                    <a:pt x="471" y="950"/>
                  </a:lnTo>
                  <a:lnTo>
                    <a:pt x="471" y="952"/>
                  </a:lnTo>
                  <a:lnTo>
                    <a:pt x="471" y="960"/>
                  </a:lnTo>
                  <a:lnTo>
                    <a:pt x="471" y="966"/>
                  </a:lnTo>
                  <a:lnTo>
                    <a:pt x="470" y="973"/>
                  </a:lnTo>
                  <a:lnTo>
                    <a:pt x="470" y="981"/>
                  </a:lnTo>
                  <a:lnTo>
                    <a:pt x="471" y="983"/>
                  </a:lnTo>
                  <a:lnTo>
                    <a:pt x="472" y="987"/>
                  </a:lnTo>
                  <a:lnTo>
                    <a:pt x="470" y="996"/>
                  </a:lnTo>
                  <a:lnTo>
                    <a:pt x="464" y="1003"/>
                  </a:lnTo>
                  <a:lnTo>
                    <a:pt x="457" y="1008"/>
                  </a:lnTo>
                  <a:lnTo>
                    <a:pt x="449" y="1012"/>
                  </a:lnTo>
                  <a:lnTo>
                    <a:pt x="441" y="1017"/>
                  </a:lnTo>
                  <a:lnTo>
                    <a:pt x="434" y="1022"/>
                  </a:lnTo>
                  <a:lnTo>
                    <a:pt x="430" y="1030"/>
                  </a:lnTo>
                  <a:lnTo>
                    <a:pt x="428" y="1032"/>
                  </a:lnTo>
                  <a:lnTo>
                    <a:pt x="425" y="1034"/>
                  </a:lnTo>
                  <a:lnTo>
                    <a:pt x="422" y="1037"/>
                  </a:lnTo>
                  <a:lnTo>
                    <a:pt x="422" y="1039"/>
                  </a:lnTo>
                  <a:lnTo>
                    <a:pt x="424" y="1046"/>
                  </a:lnTo>
                  <a:lnTo>
                    <a:pt x="428" y="1053"/>
                  </a:lnTo>
                  <a:lnTo>
                    <a:pt x="430" y="1062"/>
                  </a:lnTo>
                  <a:lnTo>
                    <a:pt x="430" y="1066"/>
                  </a:lnTo>
                  <a:lnTo>
                    <a:pt x="430" y="1070"/>
                  </a:lnTo>
                  <a:lnTo>
                    <a:pt x="429" y="1074"/>
                  </a:lnTo>
                  <a:lnTo>
                    <a:pt x="429" y="1077"/>
                  </a:lnTo>
                  <a:lnTo>
                    <a:pt x="428" y="1080"/>
                  </a:lnTo>
                  <a:lnTo>
                    <a:pt x="426" y="1081"/>
                  </a:lnTo>
                  <a:lnTo>
                    <a:pt x="425" y="1081"/>
                  </a:lnTo>
                  <a:lnTo>
                    <a:pt x="422" y="1081"/>
                  </a:lnTo>
                  <a:lnTo>
                    <a:pt x="421" y="1081"/>
                  </a:lnTo>
                  <a:lnTo>
                    <a:pt x="419" y="1083"/>
                  </a:lnTo>
                  <a:lnTo>
                    <a:pt x="415" y="1085"/>
                  </a:lnTo>
                  <a:lnTo>
                    <a:pt x="411" y="1088"/>
                  </a:lnTo>
                  <a:lnTo>
                    <a:pt x="408" y="1092"/>
                  </a:lnTo>
                  <a:lnTo>
                    <a:pt x="405" y="1097"/>
                  </a:lnTo>
                  <a:lnTo>
                    <a:pt x="407" y="1100"/>
                  </a:lnTo>
                  <a:lnTo>
                    <a:pt x="408" y="1101"/>
                  </a:lnTo>
                  <a:lnTo>
                    <a:pt x="409" y="1104"/>
                  </a:lnTo>
                  <a:lnTo>
                    <a:pt x="408" y="1109"/>
                  </a:lnTo>
                  <a:lnTo>
                    <a:pt x="405" y="1114"/>
                  </a:lnTo>
                  <a:lnTo>
                    <a:pt x="403" y="1118"/>
                  </a:lnTo>
                  <a:lnTo>
                    <a:pt x="400" y="1122"/>
                  </a:lnTo>
                  <a:lnTo>
                    <a:pt x="398" y="1125"/>
                  </a:lnTo>
                  <a:lnTo>
                    <a:pt x="394" y="1130"/>
                  </a:lnTo>
                  <a:lnTo>
                    <a:pt x="391" y="1135"/>
                  </a:lnTo>
                  <a:lnTo>
                    <a:pt x="388" y="1140"/>
                  </a:lnTo>
                  <a:lnTo>
                    <a:pt x="386" y="1146"/>
                  </a:lnTo>
                  <a:lnTo>
                    <a:pt x="379" y="1155"/>
                  </a:lnTo>
                  <a:lnTo>
                    <a:pt x="373" y="1164"/>
                  </a:lnTo>
                  <a:lnTo>
                    <a:pt x="364" y="1170"/>
                  </a:lnTo>
                  <a:lnTo>
                    <a:pt x="361" y="1172"/>
                  </a:lnTo>
                  <a:lnTo>
                    <a:pt x="358" y="1172"/>
                  </a:lnTo>
                  <a:lnTo>
                    <a:pt x="356" y="1173"/>
                  </a:lnTo>
                  <a:lnTo>
                    <a:pt x="353" y="1173"/>
                  </a:lnTo>
                  <a:lnTo>
                    <a:pt x="352" y="1174"/>
                  </a:lnTo>
                  <a:lnTo>
                    <a:pt x="350" y="1177"/>
                  </a:lnTo>
                  <a:lnTo>
                    <a:pt x="348" y="1177"/>
                  </a:lnTo>
                  <a:lnTo>
                    <a:pt x="345" y="1178"/>
                  </a:lnTo>
                  <a:lnTo>
                    <a:pt x="343" y="1178"/>
                  </a:lnTo>
                  <a:lnTo>
                    <a:pt x="340" y="1178"/>
                  </a:lnTo>
                  <a:lnTo>
                    <a:pt x="339" y="1177"/>
                  </a:lnTo>
                  <a:lnTo>
                    <a:pt x="336" y="1176"/>
                  </a:lnTo>
                  <a:lnTo>
                    <a:pt x="335" y="1176"/>
                  </a:lnTo>
                  <a:lnTo>
                    <a:pt x="323" y="1178"/>
                  </a:lnTo>
                  <a:lnTo>
                    <a:pt x="314" y="1182"/>
                  </a:lnTo>
                  <a:lnTo>
                    <a:pt x="303" y="1185"/>
                  </a:lnTo>
                  <a:lnTo>
                    <a:pt x="301" y="1185"/>
                  </a:lnTo>
                  <a:lnTo>
                    <a:pt x="298" y="1183"/>
                  </a:lnTo>
                  <a:lnTo>
                    <a:pt x="297" y="1181"/>
                  </a:lnTo>
                  <a:lnTo>
                    <a:pt x="294" y="1178"/>
                  </a:lnTo>
                  <a:lnTo>
                    <a:pt x="293" y="1180"/>
                  </a:lnTo>
                  <a:lnTo>
                    <a:pt x="293" y="1180"/>
                  </a:lnTo>
                  <a:lnTo>
                    <a:pt x="292" y="1181"/>
                  </a:lnTo>
                  <a:lnTo>
                    <a:pt x="292" y="1176"/>
                  </a:lnTo>
                  <a:lnTo>
                    <a:pt x="290" y="1170"/>
                  </a:lnTo>
                  <a:lnTo>
                    <a:pt x="289" y="1166"/>
                  </a:lnTo>
                  <a:lnTo>
                    <a:pt x="286" y="1164"/>
                  </a:lnTo>
                  <a:lnTo>
                    <a:pt x="289" y="1161"/>
                  </a:lnTo>
                  <a:lnTo>
                    <a:pt x="290" y="1159"/>
                  </a:lnTo>
                  <a:lnTo>
                    <a:pt x="290" y="1156"/>
                  </a:lnTo>
                  <a:lnTo>
                    <a:pt x="290" y="1152"/>
                  </a:lnTo>
                  <a:lnTo>
                    <a:pt x="288" y="1149"/>
                  </a:lnTo>
                  <a:lnTo>
                    <a:pt x="286" y="1146"/>
                  </a:lnTo>
                  <a:lnTo>
                    <a:pt x="284" y="1143"/>
                  </a:lnTo>
                  <a:lnTo>
                    <a:pt x="282" y="1140"/>
                  </a:lnTo>
                  <a:lnTo>
                    <a:pt x="281" y="1138"/>
                  </a:lnTo>
                  <a:lnTo>
                    <a:pt x="273" y="1123"/>
                  </a:lnTo>
                  <a:lnTo>
                    <a:pt x="265" y="1108"/>
                  </a:lnTo>
                  <a:lnTo>
                    <a:pt x="259" y="1091"/>
                  </a:lnTo>
                  <a:lnTo>
                    <a:pt x="258" y="1071"/>
                  </a:lnTo>
                  <a:lnTo>
                    <a:pt x="258" y="1062"/>
                  </a:lnTo>
                  <a:lnTo>
                    <a:pt x="256" y="1059"/>
                  </a:lnTo>
                  <a:lnTo>
                    <a:pt x="255" y="1056"/>
                  </a:lnTo>
                  <a:lnTo>
                    <a:pt x="254" y="1055"/>
                  </a:lnTo>
                  <a:lnTo>
                    <a:pt x="251" y="1051"/>
                  </a:lnTo>
                  <a:lnTo>
                    <a:pt x="246" y="1041"/>
                  </a:lnTo>
                  <a:lnTo>
                    <a:pt x="241" y="1030"/>
                  </a:lnTo>
                  <a:lnTo>
                    <a:pt x="237" y="1017"/>
                  </a:lnTo>
                  <a:lnTo>
                    <a:pt x="235" y="1004"/>
                  </a:lnTo>
                  <a:lnTo>
                    <a:pt x="237" y="992"/>
                  </a:lnTo>
                  <a:lnTo>
                    <a:pt x="241" y="983"/>
                  </a:lnTo>
                  <a:lnTo>
                    <a:pt x="247" y="975"/>
                  </a:lnTo>
                  <a:lnTo>
                    <a:pt x="251" y="967"/>
                  </a:lnTo>
                  <a:lnTo>
                    <a:pt x="252" y="958"/>
                  </a:lnTo>
                  <a:lnTo>
                    <a:pt x="252" y="954"/>
                  </a:lnTo>
                  <a:lnTo>
                    <a:pt x="252" y="950"/>
                  </a:lnTo>
                  <a:lnTo>
                    <a:pt x="251" y="948"/>
                  </a:lnTo>
                  <a:lnTo>
                    <a:pt x="250" y="944"/>
                  </a:lnTo>
                  <a:lnTo>
                    <a:pt x="250" y="940"/>
                  </a:lnTo>
                  <a:lnTo>
                    <a:pt x="247" y="930"/>
                  </a:lnTo>
                  <a:lnTo>
                    <a:pt x="244" y="920"/>
                  </a:lnTo>
                  <a:lnTo>
                    <a:pt x="242" y="914"/>
                  </a:lnTo>
                  <a:lnTo>
                    <a:pt x="241" y="909"/>
                  </a:lnTo>
                  <a:lnTo>
                    <a:pt x="241" y="903"/>
                  </a:lnTo>
                  <a:lnTo>
                    <a:pt x="239" y="898"/>
                  </a:lnTo>
                  <a:lnTo>
                    <a:pt x="237" y="894"/>
                  </a:lnTo>
                  <a:lnTo>
                    <a:pt x="230" y="886"/>
                  </a:lnTo>
                  <a:lnTo>
                    <a:pt x="222" y="877"/>
                  </a:lnTo>
                  <a:lnTo>
                    <a:pt x="216" y="868"/>
                  </a:lnTo>
                  <a:lnTo>
                    <a:pt x="213" y="858"/>
                  </a:lnTo>
                  <a:lnTo>
                    <a:pt x="213" y="855"/>
                  </a:lnTo>
                  <a:lnTo>
                    <a:pt x="214" y="852"/>
                  </a:lnTo>
                  <a:lnTo>
                    <a:pt x="217" y="848"/>
                  </a:lnTo>
                  <a:lnTo>
                    <a:pt x="218" y="846"/>
                  </a:lnTo>
                  <a:lnTo>
                    <a:pt x="220" y="844"/>
                  </a:lnTo>
                  <a:lnTo>
                    <a:pt x="220" y="843"/>
                  </a:lnTo>
                  <a:lnTo>
                    <a:pt x="220" y="842"/>
                  </a:lnTo>
                  <a:lnTo>
                    <a:pt x="220" y="840"/>
                  </a:lnTo>
                  <a:lnTo>
                    <a:pt x="220" y="839"/>
                  </a:lnTo>
                  <a:lnTo>
                    <a:pt x="220" y="837"/>
                  </a:lnTo>
                  <a:lnTo>
                    <a:pt x="220" y="833"/>
                  </a:lnTo>
                  <a:lnTo>
                    <a:pt x="221" y="829"/>
                  </a:lnTo>
                  <a:lnTo>
                    <a:pt x="221" y="826"/>
                  </a:lnTo>
                  <a:lnTo>
                    <a:pt x="222" y="823"/>
                  </a:lnTo>
                  <a:lnTo>
                    <a:pt x="221" y="820"/>
                  </a:lnTo>
                  <a:lnTo>
                    <a:pt x="218" y="817"/>
                  </a:lnTo>
                  <a:lnTo>
                    <a:pt x="216" y="814"/>
                  </a:lnTo>
                  <a:lnTo>
                    <a:pt x="213" y="812"/>
                  </a:lnTo>
                  <a:lnTo>
                    <a:pt x="209" y="810"/>
                  </a:lnTo>
                  <a:lnTo>
                    <a:pt x="204" y="810"/>
                  </a:lnTo>
                  <a:lnTo>
                    <a:pt x="192" y="810"/>
                  </a:lnTo>
                  <a:lnTo>
                    <a:pt x="188" y="808"/>
                  </a:lnTo>
                  <a:lnTo>
                    <a:pt x="184" y="804"/>
                  </a:lnTo>
                  <a:lnTo>
                    <a:pt x="180" y="799"/>
                  </a:lnTo>
                  <a:lnTo>
                    <a:pt x="176" y="793"/>
                  </a:lnTo>
                  <a:lnTo>
                    <a:pt x="170" y="792"/>
                  </a:lnTo>
                  <a:lnTo>
                    <a:pt x="157" y="793"/>
                  </a:lnTo>
                  <a:lnTo>
                    <a:pt x="145" y="799"/>
                  </a:lnTo>
                  <a:lnTo>
                    <a:pt x="134" y="803"/>
                  </a:lnTo>
                  <a:lnTo>
                    <a:pt x="132" y="804"/>
                  </a:lnTo>
                  <a:lnTo>
                    <a:pt x="129" y="805"/>
                  </a:lnTo>
                  <a:lnTo>
                    <a:pt x="128" y="806"/>
                  </a:lnTo>
                  <a:lnTo>
                    <a:pt x="127" y="808"/>
                  </a:lnTo>
                  <a:lnTo>
                    <a:pt x="124" y="809"/>
                  </a:lnTo>
                  <a:lnTo>
                    <a:pt x="121" y="808"/>
                  </a:lnTo>
                  <a:lnTo>
                    <a:pt x="117" y="806"/>
                  </a:lnTo>
                  <a:lnTo>
                    <a:pt x="114" y="805"/>
                  </a:lnTo>
                  <a:lnTo>
                    <a:pt x="110" y="804"/>
                  </a:lnTo>
                  <a:lnTo>
                    <a:pt x="107" y="804"/>
                  </a:lnTo>
                  <a:lnTo>
                    <a:pt x="97" y="805"/>
                  </a:lnTo>
                  <a:lnTo>
                    <a:pt x="89" y="808"/>
                  </a:lnTo>
                  <a:lnTo>
                    <a:pt x="79" y="810"/>
                  </a:lnTo>
                  <a:lnTo>
                    <a:pt x="76" y="809"/>
                  </a:lnTo>
                  <a:lnTo>
                    <a:pt x="73" y="809"/>
                  </a:lnTo>
                  <a:lnTo>
                    <a:pt x="70" y="808"/>
                  </a:lnTo>
                  <a:lnTo>
                    <a:pt x="60" y="800"/>
                  </a:lnTo>
                  <a:lnTo>
                    <a:pt x="48" y="789"/>
                  </a:lnTo>
                  <a:lnTo>
                    <a:pt x="40" y="779"/>
                  </a:lnTo>
                  <a:lnTo>
                    <a:pt x="34" y="767"/>
                  </a:lnTo>
                  <a:lnTo>
                    <a:pt x="26" y="757"/>
                  </a:lnTo>
                  <a:lnTo>
                    <a:pt x="25" y="755"/>
                  </a:lnTo>
                  <a:lnTo>
                    <a:pt x="22" y="753"/>
                  </a:lnTo>
                  <a:lnTo>
                    <a:pt x="19" y="751"/>
                  </a:lnTo>
                  <a:lnTo>
                    <a:pt x="17" y="749"/>
                  </a:lnTo>
                  <a:lnTo>
                    <a:pt x="14" y="745"/>
                  </a:lnTo>
                  <a:lnTo>
                    <a:pt x="11" y="742"/>
                  </a:lnTo>
                  <a:lnTo>
                    <a:pt x="10" y="741"/>
                  </a:lnTo>
                  <a:lnTo>
                    <a:pt x="9" y="738"/>
                  </a:lnTo>
                  <a:lnTo>
                    <a:pt x="7" y="738"/>
                  </a:lnTo>
                  <a:lnTo>
                    <a:pt x="6" y="737"/>
                  </a:lnTo>
                  <a:lnTo>
                    <a:pt x="5" y="736"/>
                  </a:lnTo>
                  <a:lnTo>
                    <a:pt x="4" y="733"/>
                  </a:lnTo>
                  <a:lnTo>
                    <a:pt x="5" y="733"/>
                  </a:lnTo>
                  <a:lnTo>
                    <a:pt x="5" y="729"/>
                  </a:lnTo>
                  <a:lnTo>
                    <a:pt x="4" y="727"/>
                  </a:lnTo>
                  <a:lnTo>
                    <a:pt x="4" y="723"/>
                  </a:lnTo>
                  <a:lnTo>
                    <a:pt x="4" y="720"/>
                  </a:lnTo>
                  <a:lnTo>
                    <a:pt x="2" y="717"/>
                  </a:lnTo>
                  <a:lnTo>
                    <a:pt x="1" y="716"/>
                  </a:lnTo>
                  <a:lnTo>
                    <a:pt x="0" y="712"/>
                  </a:lnTo>
                  <a:lnTo>
                    <a:pt x="5" y="706"/>
                  </a:lnTo>
                  <a:lnTo>
                    <a:pt x="10" y="694"/>
                  </a:lnTo>
                  <a:lnTo>
                    <a:pt x="11" y="683"/>
                  </a:lnTo>
                  <a:lnTo>
                    <a:pt x="10" y="672"/>
                  </a:lnTo>
                  <a:lnTo>
                    <a:pt x="7" y="660"/>
                  </a:lnTo>
                  <a:lnTo>
                    <a:pt x="6" y="648"/>
                  </a:lnTo>
                  <a:lnTo>
                    <a:pt x="6" y="644"/>
                  </a:lnTo>
                  <a:lnTo>
                    <a:pt x="7" y="642"/>
                  </a:lnTo>
                  <a:lnTo>
                    <a:pt x="10" y="638"/>
                  </a:lnTo>
                  <a:lnTo>
                    <a:pt x="13" y="635"/>
                  </a:lnTo>
                  <a:lnTo>
                    <a:pt x="14" y="632"/>
                  </a:lnTo>
                  <a:lnTo>
                    <a:pt x="19" y="619"/>
                  </a:lnTo>
                  <a:lnTo>
                    <a:pt x="26" y="605"/>
                  </a:lnTo>
                  <a:lnTo>
                    <a:pt x="34" y="592"/>
                  </a:lnTo>
                  <a:lnTo>
                    <a:pt x="36" y="589"/>
                  </a:lnTo>
                  <a:lnTo>
                    <a:pt x="39" y="588"/>
                  </a:lnTo>
                  <a:lnTo>
                    <a:pt x="43" y="587"/>
                  </a:lnTo>
                  <a:lnTo>
                    <a:pt x="47" y="585"/>
                  </a:lnTo>
                  <a:lnTo>
                    <a:pt x="49" y="584"/>
                  </a:lnTo>
                  <a:lnTo>
                    <a:pt x="52" y="581"/>
                  </a:lnTo>
                  <a:lnTo>
                    <a:pt x="56" y="579"/>
                  </a:lnTo>
                  <a:lnTo>
                    <a:pt x="59" y="576"/>
                  </a:lnTo>
                  <a:lnTo>
                    <a:pt x="61" y="572"/>
                  </a:lnTo>
                  <a:lnTo>
                    <a:pt x="62" y="570"/>
                  </a:lnTo>
                  <a:lnTo>
                    <a:pt x="64" y="559"/>
                  </a:lnTo>
                  <a:lnTo>
                    <a:pt x="65" y="551"/>
                  </a:lnTo>
                  <a:lnTo>
                    <a:pt x="68" y="543"/>
                  </a:lnTo>
                  <a:lnTo>
                    <a:pt x="79" y="529"/>
                  </a:lnTo>
                  <a:lnTo>
                    <a:pt x="93" y="513"/>
                  </a:lnTo>
                  <a:lnTo>
                    <a:pt x="91" y="513"/>
                  </a:lnTo>
                  <a:lnTo>
                    <a:pt x="94" y="511"/>
                  </a:lnTo>
                  <a:lnTo>
                    <a:pt x="95" y="508"/>
                  </a:lnTo>
                  <a:lnTo>
                    <a:pt x="98" y="504"/>
                  </a:lnTo>
                  <a:lnTo>
                    <a:pt x="108" y="511"/>
                  </a:lnTo>
                  <a:lnTo>
                    <a:pt x="121" y="513"/>
                  </a:lnTo>
                  <a:lnTo>
                    <a:pt x="125" y="512"/>
                  </a:lnTo>
                  <a:lnTo>
                    <a:pt x="127" y="511"/>
                  </a:lnTo>
                  <a:lnTo>
                    <a:pt x="129" y="509"/>
                  </a:lnTo>
                  <a:lnTo>
                    <a:pt x="131" y="508"/>
                  </a:lnTo>
                  <a:lnTo>
                    <a:pt x="132" y="507"/>
                  </a:lnTo>
                  <a:lnTo>
                    <a:pt x="142" y="501"/>
                  </a:lnTo>
                  <a:lnTo>
                    <a:pt x="154" y="498"/>
                  </a:lnTo>
                  <a:lnTo>
                    <a:pt x="167" y="494"/>
                  </a:lnTo>
                  <a:lnTo>
                    <a:pt x="178" y="492"/>
                  </a:lnTo>
                  <a:lnTo>
                    <a:pt x="180" y="492"/>
                  </a:lnTo>
                  <a:lnTo>
                    <a:pt x="184" y="494"/>
                  </a:lnTo>
                  <a:lnTo>
                    <a:pt x="186" y="495"/>
                  </a:lnTo>
                  <a:lnTo>
                    <a:pt x="188" y="495"/>
                  </a:lnTo>
                  <a:lnTo>
                    <a:pt x="191" y="495"/>
                  </a:lnTo>
                  <a:lnTo>
                    <a:pt x="193" y="492"/>
                  </a:lnTo>
                  <a:lnTo>
                    <a:pt x="197" y="491"/>
                  </a:lnTo>
                  <a:lnTo>
                    <a:pt x="200" y="490"/>
                  </a:lnTo>
                  <a:lnTo>
                    <a:pt x="203" y="491"/>
                  </a:lnTo>
                  <a:lnTo>
                    <a:pt x="205" y="491"/>
                  </a:lnTo>
                  <a:lnTo>
                    <a:pt x="206" y="492"/>
                  </a:lnTo>
                  <a:lnTo>
                    <a:pt x="209" y="492"/>
                  </a:lnTo>
                  <a:lnTo>
                    <a:pt x="212" y="492"/>
                  </a:lnTo>
                  <a:lnTo>
                    <a:pt x="214" y="491"/>
                  </a:lnTo>
                  <a:lnTo>
                    <a:pt x="216" y="490"/>
                  </a:lnTo>
                  <a:lnTo>
                    <a:pt x="217" y="488"/>
                  </a:lnTo>
                  <a:lnTo>
                    <a:pt x="221" y="487"/>
                  </a:lnTo>
                  <a:lnTo>
                    <a:pt x="222" y="488"/>
                  </a:lnTo>
                  <a:lnTo>
                    <a:pt x="223" y="490"/>
                  </a:lnTo>
                  <a:lnTo>
                    <a:pt x="225" y="491"/>
                  </a:lnTo>
                  <a:lnTo>
                    <a:pt x="226" y="492"/>
                  </a:lnTo>
                  <a:lnTo>
                    <a:pt x="227" y="494"/>
                  </a:lnTo>
                  <a:lnTo>
                    <a:pt x="229" y="494"/>
                  </a:lnTo>
                  <a:lnTo>
                    <a:pt x="230" y="494"/>
                  </a:lnTo>
                  <a:lnTo>
                    <a:pt x="231" y="492"/>
                  </a:lnTo>
                  <a:lnTo>
                    <a:pt x="234" y="491"/>
                  </a:lnTo>
                  <a:lnTo>
                    <a:pt x="233" y="494"/>
                  </a:lnTo>
                  <a:lnTo>
                    <a:pt x="231" y="495"/>
                  </a:lnTo>
                  <a:lnTo>
                    <a:pt x="230" y="496"/>
                  </a:lnTo>
                  <a:lnTo>
                    <a:pt x="230" y="498"/>
                  </a:lnTo>
                  <a:lnTo>
                    <a:pt x="229" y="500"/>
                  </a:lnTo>
                  <a:lnTo>
                    <a:pt x="230" y="501"/>
                  </a:lnTo>
                  <a:lnTo>
                    <a:pt x="231" y="504"/>
                  </a:lnTo>
                  <a:lnTo>
                    <a:pt x="233" y="505"/>
                  </a:lnTo>
                  <a:lnTo>
                    <a:pt x="233" y="507"/>
                  </a:lnTo>
                  <a:lnTo>
                    <a:pt x="233" y="511"/>
                  </a:lnTo>
                  <a:lnTo>
                    <a:pt x="231" y="513"/>
                  </a:lnTo>
                  <a:lnTo>
                    <a:pt x="230" y="516"/>
                  </a:lnTo>
                  <a:lnTo>
                    <a:pt x="229" y="520"/>
                  </a:lnTo>
                  <a:lnTo>
                    <a:pt x="230" y="524"/>
                  </a:lnTo>
                  <a:lnTo>
                    <a:pt x="231" y="528"/>
                  </a:lnTo>
                  <a:lnTo>
                    <a:pt x="235" y="532"/>
                  </a:lnTo>
                  <a:lnTo>
                    <a:pt x="238" y="533"/>
                  </a:lnTo>
                  <a:lnTo>
                    <a:pt x="242" y="534"/>
                  </a:lnTo>
                  <a:lnTo>
                    <a:pt x="250" y="534"/>
                  </a:lnTo>
                  <a:lnTo>
                    <a:pt x="260" y="537"/>
                  </a:lnTo>
                  <a:lnTo>
                    <a:pt x="268" y="543"/>
                  </a:lnTo>
                  <a:lnTo>
                    <a:pt x="276" y="551"/>
                  </a:lnTo>
                  <a:lnTo>
                    <a:pt x="285" y="558"/>
                  </a:lnTo>
                  <a:lnTo>
                    <a:pt x="297" y="560"/>
                  </a:lnTo>
                  <a:lnTo>
                    <a:pt x="298" y="559"/>
                  </a:lnTo>
                  <a:lnTo>
                    <a:pt x="301" y="558"/>
                  </a:lnTo>
                  <a:lnTo>
                    <a:pt x="302" y="556"/>
                  </a:lnTo>
                  <a:lnTo>
                    <a:pt x="302" y="555"/>
                  </a:lnTo>
                  <a:lnTo>
                    <a:pt x="302" y="549"/>
                  </a:lnTo>
                  <a:lnTo>
                    <a:pt x="303" y="545"/>
                  </a:lnTo>
                  <a:lnTo>
                    <a:pt x="305" y="542"/>
                  </a:lnTo>
                  <a:lnTo>
                    <a:pt x="306" y="541"/>
                  </a:lnTo>
                  <a:lnTo>
                    <a:pt x="309" y="538"/>
                  </a:lnTo>
                  <a:lnTo>
                    <a:pt x="311" y="538"/>
                  </a:lnTo>
                  <a:lnTo>
                    <a:pt x="315" y="537"/>
                  </a:lnTo>
                  <a:lnTo>
                    <a:pt x="318" y="535"/>
                  </a:lnTo>
                  <a:lnTo>
                    <a:pt x="319" y="535"/>
                  </a:lnTo>
                  <a:lnTo>
                    <a:pt x="326" y="535"/>
                  </a:lnTo>
                  <a:lnTo>
                    <a:pt x="326" y="538"/>
                  </a:lnTo>
                  <a:lnTo>
                    <a:pt x="327" y="541"/>
                  </a:lnTo>
                  <a:lnTo>
                    <a:pt x="328" y="542"/>
                  </a:lnTo>
                  <a:lnTo>
                    <a:pt x="330" y="543"/>
                  </a:lnTo>
                  <a:lnTo>
                    <a:pt x="332" y="545"/>
                  </a:lnTo>
                  <a:lnTo>
                    <a:pt x="335" y="546"/>
                  </a:lnTo>
                  <a:lnTo>
                    <a:pt x="337" y="546"/>
                  </a:lnTo>
                  <a:lnTo>
                    <a:pt x="341" y="546"/>
                  </a:lnTo>
                  <a:lnTo>
                    <a:pt x="344" y="546"/>
                  </a:lnTo>
                  <a:lnTo>
                    <a:pt x="354" y="550"/>
                  </a:lnTo>
                  <a:lnTo>
                    <a:pt x="365" y="554"/>
                  </a:lnTo>
                  <a:lnTo>
                    <a:pt x="375" y="555"/>
                  </a:lnTo>
                  <a:lnTo>
                    <a:pt x="383" y="554"/>
                  </a:lnTo>
                  <a:lnTo>
                    <a:pt x="390" y="551"/>
                  </a:lnTo>
                  <a:lnTo>
                    <a:pt x="398" y="550"/>
                  </a:lnTo>
                  <a:lnTo>
                    <a:pt x="400" y="551"/>
                  </a:lnTo>
                  <a:lnTo>
                    <a:pt x="403" y="551"/>
                  </a:lnTo>
                  <a:lnTo>
                    <a:pt x="405" y="552"/>
                  </a:lnTo>
                  <a:lnTo>
                    <a:pt x="408" y="554"/>
                  </a:lnTo>
                  <a:lnTo>
                    <a:pt x="412" y="555"/>
                  </a:lnTo>
                  <a:lnTo>
                    <a:pt x="415" y="554"/>
                  </a:lnTo>
                  <a:lnTo>
                    <a:pt x="416" y="554"/>
                  </a:lnTo>
                  <a:lnTo>
                    <a:pt x="417" y="552"/>
                  </a:lnTo>
                  <a:lnTo>
                    <a:pt x="420" y="552"/>
                  </a:lnTo>
                  <a:lnTo>
                    <a:pt x="421" y="554"/>
                  </a:lnTo>
                  <a:lnTo>
                    <a:pt x="420" y="550"/>
                  </a:lnTo>
                  <a:lnTo>
                    <a:pt x="420" y="549"/>
                  </a:lnTo>
                  <a:lnTo>
                    <a:pt x="421" y="547"/>
                  </a:lnTo>
                  <a:lnTo>
                    <a:pt x="421" y="547"/>
                  </a:lnTo>
                  <a:lnTo>
                    <a:pt x="421" y="546"/>
                  </a:lnTo>
                  <a:lnTo>
                    <a:pt x="424" y="542"/>
                  </a:lnTo>
                  <a:lnTo>
                    <a:pt x="424" y="538"/>
                  </a:lnTo>
                  <a:lnTo>
                    <a:pt x="425" y="534"/>
                  </a:lnTo>
                  <a:lnTo>
                    <a:pt x="426" y="529"/>
                  </a:lnTo>
                  <a:lnTo>
                    <a:pt x="428" y="526"/>
                  </a:lnTo>
                  <a:lnTo>
                    <a:pt x="429" y="524"/>
                  </a:lnTo>
                  <a:lnTo>
                    <a:pt x="430" y="522"/>
                  </a:lnTo>
                  <a:lnTo>
                    <a:pt x="433" y="520"/>
                  </a:lnTo>
                  <a:lnTo>
                    <a:pt x="433" y="517"/>
                  </a:lnTo>
                  <a:lnTo>
                    <a:pt x="434" y="515"/>
                  </a:lnTo>
                  <a:lnTo>
                    <a:pt x="433" y="509"/>
                  </a:lnTo>
                  <a:lnTo>
                    <a:pt x="433" y="504"/>
                  </a:lnTo>
                  <a:lnTo>
                    <a:pt x="433" y="500"/>
                  </a:lnTo>
                  <a:lnTo>
                    <a:pt x="433" y="499"/>
                  </a:lnTo>
                  <a:lnTo>
                    <a:pt x="434" y="498"/>
                  </a:lnTo>
                  <a:lnTo>
                    <a:pt x="434" y="498"/>
                  </a:lnTo>
                  <a:lnTo>
                    <a:pt x="434" y="494"/>
                  </a:lnTo>
                  <a:lnTo>
                    <a:pt x="433" y="495"/>
                  </a:lnTo>
                  <a:lnTo>
                    <a:pt x="430" y="496"/>
                  </a:lnTo>
                  <a:lnTo>
                    <a:pt x="429" y="496"/>
                  </a:lnTo>
                  <a:lnTo>
                    <a:pt x="426" y="496"/>
                  </a:lnTo>
                  <a:lnTo>
                    <a:pt x="425" y="495"/>
                  </a:lnTo>
                  <a:lnTo>
                    <a:pt x="424" y="494"/>
                  </a:lnTo>
                  <a:lnTo>
                    <a:pt x="421" y="496"/>
                  </a:lnTo>
                  <a:lnTo>
                    <a:pt x="420" y="498"/>
                  </a:lnTo>
                  <a:lnTo>
                    <a:pt x="417" y="500"/>
                  </a:lnTo>
                  <a:lnTo>
                    <a:pt x="415" y="501"/>
                  </a:lnTo>
                  <a:lnTo>
                    <a:pt x="412" y="501"/>
                  </a:lnTo>
                  <a:lnTo>
                    <a:pt x="409" y="503"/>
                  </a:lnTo>
                  <a:lnTo>
                    <a:pt x="405" y="501"/>
                  </a:lnTo>
                  <a:lnTo>
                    <a:pt x="404" y="500"/>
                  </a:lnTo>
                  <a:lnTo>
                    <a:pt x="402" y="498"/>
                  </a:lnTo>
                  <a:lnTo>
                    <a:pt x="399" y="496"/>
                  </a:lnTo>
                  <a:lnTo>
                    <a:pt x="398" y="495"/>
                  </a:lnTo>
                  <a:lnTo>
                    <a:pt x="395" y="494"/>
                  </a:lnTo>
                  <a:lnTo>
                    <a:pt x="392" y="495"/>
                  </a:lnTo>
                  <a:lnTo>
                    <a:pt x="390" y="496"/>
                  </a:lnTo>
                  <a:lnTo>
                    <a:pt x="388" y="498"/>
                  </a:lnTo>
                  <a:lnTo>
                    <a:pt x="388" y="500"/>
                  </a:lnTo>
                  <a:lnTo>
                    <a:pt x="386" y="501"/>
                  </a:lnTo>
                  <a:lnTo>
                    <a:pt x="385" y="501"/>
                  </a:lnTo>
                  <a:lnTo>
                    <a:pt x="382" y="501"/>
                  </a:lnTo>
                  <a:lnTo>
                    <a:pt x="379" y="499"/>
                  </a:lnTo>
                  <a:lnTo>
                    <a:pt x="377" y="498"/>
                  </a:lnTo>
                  <a:lnTo>
                    <a:pt x="375" y="496"/>
                  </a:lnTo>
                  <a:lnTo>
                    <a:pt x="373" y="495"/>
                  </a:lnTo>
                  <a:lnTo>
                    <a:pt x="373" y="495"/>
                  </a:lnTo>
                  <a:lnTo>
                    <a:pt x="370" y="496"/>
                  </a:lnTo>
                  <a:lnTo>
                    <a:pt x="367" y="496"/>
                  </a:lnTo>
                  <a:lnTo>
                    <a:pt x="369" y="495"/>
                  </a:lnTo>
                  <a:lnTo>
                    <a:pt x="370" y="494"/>
                  </a:lnTo>
                  <a:lnTo>
                    <a:pt x="369" y="492"/>
                  </a:lnTo>
                  <a:lnTo>
                    <a:pt x="366" y="491"/>
                  </a:lnTo>
                  <a:lnTo>
                    <a:pt x="364" y="490"/>
                  </a:lnTo>
                  <a:lnTo>
                    <a:pt x="362" y="487"/>
                  </a:lnTo>
                  <a:lnTo>
                    <a:pt x="362" y="486"/>
                  </a:lnTo>
                  <a:lnTo>
                    <a:pt x="362" y="484"/>
                  </a:lnTo>
                  <a:lnTo>
                    <a:pt x="361" y="482"/>
                  </a:lnTo>
                  <a:lnTo>
                    <a:pt x="358" y="480"/>
                  </a:lnTo>
                  <a:lnTo>
                    <a:pt x="356" y="479"/>
                  </a:lnTo>
                  <a:lnTo>
                    <a:pt x="353" y="478"/>
                  </a:lnTo>
                  <a:lnTo>
                    <a:pt x="354" y="477"/>
                  </a:lnTo>
                  <a:lnTo>
                    <a:pt x="356" y="475"/>
                  </a:lnTo>
                  <a:lnTo>
                    <a:pt x="357" y="474"/>
                  </a:lnTo>
                  <a:lnTo>
                    <a:pt x="358" y="471"/>
                  </a:lnTo>
                  <a:lnTo>
                    <a:pt x="358" y="469"/>
                  </a:lnTo>
                  <a:lnTo>
                    <a:pt x="358" y="467"/>
                  </a:lnTo>
                  <a:lnTo>
                    <a:pt x="358" y="466"/>
                  </a:lnTo>
                  <a:lnTo>
                    <a:pt x="358" y="465"/>
                  </a:lnTo>
                  <a:lnTo>
                    <a:pt x="358" y="465"/>
                  </a:lnTo>
                  <a:lnTo>
                    <a:pt x="357" y="465"/>
                  </a:lnTo>
                  <a:lnTo>
                    <a:pt x="357" y="465"/>
                  </a:lnTo>
                  <a:lnTo>
                    <a:pt x="356" y="465"/>
                  </a:lnTo>
                  <a:lnTo>
                    <a:pt x="354" y="465"/>
                  </a:lnTo>
                  <a:lnTo>
                    <a:pt x="354" y="463"/>
                  </a:lnTo>
                  <a:lnTo>
                    <a:pt x="354" y="463"/>
                  </a:lnTo>
                  <a:lnTo>
                    <a:pt x="356" y="458"/>
                  </a:lnTo>
                  <a:lnTo>
                    <a:pt x="361" y="456"/>
                  </a:lnTo>
                  <a:lnTo>
                    <a:pt x="369" y="454"/>
                  </a:lnTo>
                  <a:lnTo>
                    <a:pt x="375" y="454"/>
                  </a:lnTo>
                  <a:lnTo>
                    <a:pt x="379" y="453"/>
                  </a:lnTo>
                  <a:lnTo>
                    <a:pt x="379" y="452"/>
                  </a:lnTo>
                  <a:lnTo>
                    <a:pt x="378" y="450"/>
                  </a:lnTo>
                  <a:lnTo>
                    <a:pt x="378" y="450"/>
                  </a:lnTo>
                  <a:lnTo>
                    <a:pt x="378" y="449"/>
                  </a:lnTo>
                  <a:lnTo>
                    <a:pt x="378" y="448"/>
                  </a:lnTo>
                  <a:lnTo>
                    <a:pt x="379" y="446"/>
                  </a:lnTo>
                  <a:lnTo>
                    <a:pt x="381" y="446"/>
                  </a:lnTo>
                  <a:lnTo>
                    <a:pt x="381" y="446"/>
                  </a:lnTo>
                  <a:lnTo>
                    <a:pt x="383" y="446"/>
                  </a:lnTo>
                  <a:lnTo>
                    <a:pt x="385" y="448"/>
                  </a:lnTo>
                  <a:lnTo>
                    <a:pt x="394" y="448"/>
                  </a:lnTo>
                  <a:lnTo>
                    <a:pt x="396" y="446"/>
                  </a:lnTo>
                  <a:lnTo>
                    <a:pt x="399" y="445"/>
                  </a:lnTo>
                  <a:lnTo>
                    <a:pt x="403" y="443"/>
                  </a:lnTo>
                  <a:lnTo>
                    <a:pt x="405" y="441"/>
                  </a:lnTo>
                  <a:lnTo>
                    <a:pt x="408" y="439"/>
                  </a:lnTo>
                  <a:lnTo>
                    <a:pt x="413" y="439"/>
                  </a:lnTo>
                  <a:lnTo>
                    <a:pt x="417" y="437"/>
                  </a:lnTo>
                  <a:lnTo>
                    <a:pt x="421" y="437"/>
                  </a:lnTo>
                  <a:lnTo>
                    <a:pt x="425" y="439"/>
                  </a:lnTo>
                  <a:lnTo>
                    <a:pt x="428" y="439"/>
                  </a:lnTo>
                  <a:lnTo>
                    <a:pt x="429" y="440"/>
                  </a:lnTo>
                  <a:lnTo>
                    <a:pt x="432" y="441"/>
                  </a:lnTo>
                  <a:lnTo>
                    <a:pt x="433" y="443"/>
                  </a:lnTo>
                  <a:lnTo>
                    <a:pt x="436" y="443"/>
                  </a:lnTo>
                  <a:lnTo>
                    <a:pt x="437" y="444"/>
                  </a:lnTo>
                  <a:lnTo>
                    <a:pt x="439" y="446"/>
                  </a:lnTo>
                  <a:lnTo>
                    <a:pt x="442" y="448"/>
                  </a:lnTo>
                  <a:lnTo>
                    <a:pt x="445" y="448"/>
                  </a:lnTo>
                  <a:lnTo>
                    <a:pt x="449" y="449"/>
                  </a:lnTo>
                  <a:lnTo>
                    <a:pt x="450" y="449"/>
                  </a:lnTo>
                  <a:lnTo>
                    <a:pt x="467" y="449"/>
                  </a:lnTo>
                  <a:lnTo>
                    <a:pt x="470" y="449"/>
                  </a:lnTo>
                  <a:lnTo>
                    <a:pt x="474" y="448"/>
                  </a:lnTo>
                  <a:lnTo>
                    <a:pt x="476" y="445"/>
                  </a:lnTo>
                  <a:lnTo>
                    <a:pt x="479" y="444"/>
                  </a:lnTo>
                  <a:lnTo>
                    <a:pt x="481" y="441"/>
                  </a:lnTo>
                  <a:lnTo>
                    <a:pt x="481" y="441"/>
                  </a:lnTo>
                  <a:lnTo>
                    <a:pt x="480" y="443"/>
                  </a:lnTo>
                  <a:lnTo>
                    <a:pt x="477" y="432"/>
                  </a:lnTo>
                  <a:lnTo>
                    <a:pt x="471" y="424"/>
                  </a:lnTo>
                  <a:lnTo>
                    <a:pt x="462" y="419"/>
                  </a:lnTo>
                  <a:lnTo>
                    <a:pt x="453" y="414"/>
                  </a:lnTo>
                  <a:lnTo>
                    <a:pt x="445" y="408"/>
                  </a:lnTo>
                  <a:lnTo>
                    <a:pt x="439" y="401"/>
                  </a:lnTo>
                  <a:lnTo>
                    <a:pt x="443" y="399"/>
                  </a:lnTo>
                  <a:lnTo>
                    <a:pt x="447" y="398"/>
                  </a:lnTo>
                  <a:lnTo>
                    <a:pt x="449" y="395"/>
                  </a:lnTo>
                  <a:lnTo>
                    <a:pt x="450" y="394"/>
                  </a:lnTo>
                  <a:lnTo>
                    <a:pt x="450" y="391"/>
                  </a:lnTo>
                  <a:lnTo>
                    <a:pt x="450" y="389"/>
                  </a:lnTo>
                  <a:lnTo>
                    <a:pt x="449" y="386"/>
                  </a:lnTo>
                  <a:lnTo>
                    <a:pt x="449" y="385"/>
                  </a:lnTo>
                  <a:lnTo>
                    <a:pt x="449" y="385"/>
                  </a:lnTo>
                  <a:lnTo>
                    <a:pt x="450" y="384"/>
                  </a:lnTo>
                  <a:lnTo>
                    <a:pt x="451" y="382"/>
                  </a:lnTo>
                  <a:lnTo>
                    <a:pt x="453" y="381"/>
                  </a:lnTo>
                  <a:lnTo>
                    <a:pt x="453" y="380"/>
                  </a:lnTo>
                  <a:lnTo>
                    <a:pt x="446" y="384"/>
                  </a:lnTo>
                  <a:lnTo>
                    <a:pt x="436" y="388"/>
                  </a:lnTo>
                  <a:lnTo>
                    <a:pt x="428" y="391"/>
                  </a:lnTo>
                  <a:lnTo>
                    <a:pt x="424" y="394"/>
                  </a:lnTo>
                  <a:lnTo>
                    <a:pt x="425" y="397"/>
                  </a:lnTo>
                  <a:lnTo>
                    <a:pt x="426" y="398"/>
                  </a:lnTo>
                  <a:lnTo>
                    <a:pt x="428" y="399"/>
                  </a:lnTo>
                  <a:lnTo>
                    <a:pt x="429" y="399"/>
                  </a:lnTo>
                  <a:lnTo>
                    <a:pt x="430" y="399"/>
                  </a:lnTo>
                  <a:lnTo>
                    <a:pt x="432" y="399"/>
                  </a:lnTo>
                  <a:lnTo>
                    <a:pt x="434" y="401"/>
                  </a:lnTo>
                  <a:lnTo>
                    <a:pt x="437" y="401"/>
                  </a:lnTo>
                  <a:lnTo>
                    <a:pt x="437" y="401"/>
                  </a:lnTo>
                  <a:lnTo>
                    <a:pt x="436" y="402"/>
                  </a:lnTo>
                  <a:lnTo>
                    <a:pt x="433" y="405"/>
                  </a:lnTo>
                  <a:lnTo>
                    <a:pt x="430" y="406"/>
                  </a:lnTo>
                  <a:lnTo>
                    <a:pt x="426" y="407"/>
                  </a:lnTo>
                  <a:lnTo>
                    <a:pt x="422" y="408"/>
                  </a:lnTo>
                  <a:lnTo>
                    <a:pt x="420" y="410"/>
                  </a:lnTo>
                  <a:lnTo>
                    <a:pt x="417" y="411"/>
                  </a:lnTo>
                  <a:lnTo>
                    <a:pt x="413" y="408"/>
                  </a:lnTo>
                  <a:lnTo>
                    <a:pt x="409" y="402"/>
                  </a:lnTo>
                  <a:lnTo>
                    <a:pt x="404" y="395"/>
                  </a:lnTo>
                  <a:lnTo>
                    <a:pt x="399" y="389"/>
                  </a:lnTo>
                  <a:lnTo>
                    <a:pt x="395" y="386"/>
                  </a:lnTo>
                  <a:lnTo>
                    <a:pt x="392" y="388"/>
                  </a:lnTo>
                  <a:lnTo>
                    <a:pt x="390" y="389"/>
                  </a:lnTo>
                  <a:lnTo>
                    <a:pt x="388" y="391"/>
                  </a:lnTo>
                  <a:lnTo>
                    <a:pt x="386" y="393"/>
                  </a:lnTo>
                  <a:lnTo>
                    <a:pt x="385" y="395"/>
                  </a:lnTo>
                  <a:lnTo>
                    <a:pt x="382" y="397"/>
                  </a:lnTo>
                  <a:lnTo>
                    <a:pt x="382" y="399"/>
                  </a:lnTo>
                  <a:lnTo>
                    <a:pt x="382" y="402"/>
                  </a:lnTo>
                  <a:lnTo>
                    <a:pt x="379" y="402"/>
                  </a:lnTo>
                  <a:lnTo>
                    <a:pt x="378" y="403"/>
                  </a:lnTo>
                  <a:lnTo>
                    <a:pt x="377" y="405"/>
                  </a:lnTo>
                  <a:lnTo>
                    <a:pt x="375" y="407"/>
                  </a:lnTo>
                  <a:lnTo>
                    <a:pt x="375" y="410"/>
                  </a:lnTo>
                  <a:lnTo>
                    <a:pt x="375" y="410"/>
                  </a:lnTo>
                  <a:lnTo>
                    <a:pt x="374" y="411"/>
                  </a:lnTo>
                  <a:lnTo>
                    <a:pt x="374" y="411"/>
                  </a:lnTo>
                  <a:lnTo>
                    <a:pt x="374" y="411"/>
                  </a:lnTo>
                  <a:lnTo>
                    <a:pt x="374" y="420"/>
                  </a:lnTo>
                  <a:lnTo>
                    <a:pt x="371" y="422"/>
                  </a:lnTo>
                  <a:lnTo>
                    <a:pt x="370" y="426"/>
                  </a:lnTo>
                  <a:lnTo>
                    <a:pt x="367" y="428"/>
                  </a:lnTo>
                  <a:lnTo>
                    <a:pt x="366" y="431"/>
                  </a:lnTo>
                  <a:lnTo>
                    <a:pt x="366" y="433"/>
                  </a:lnTo>
                  <a:lnTo>
                    <a:pt x="366" y="437"/>
                  </a:lnTo>
                  <a:lnTo>
                    <a:pt x="369" y="441"/>
                  </a:lnTo>
                  <a:lnTo>
                    <a:pt x="371" y="444"/>
                  </a:lnTo>
                  <a:lnTo>
                    <a:pt x="374" y="446"/>
                  </a:lnTo>
                  <a:lnTo>
                    <a:pt x="375" y="448"/>
                  </a:lnTo>
                  <a:lnTo>
                    <a:pt x="374" y="449"/>
                  </a:lnTo>
                  <a:lnTo>
                    <a:pt x="371" y="449"/>
                  </a:lnTo>
                  <a:lnTo>
                    <a:pt x="371" y="449"/>
                  </a:lnTo>
                  <a:lnTo>
                    <a:pt x="371" y="449"/>
                  </a:lnTo>
                  <a:lnTo>
                    <a:pt x="369" y="449"/>
                  </a:lnTo>
                  <a:lnTo>
                    <a:pt x="369" y="449"/>
                  </a:lnTo>
                  <a:lnTo>
                    <a:pt x="369" y="449"/>
                  </a:lnTo>
                  <a:lnTo>
                    <a:pt x="369" y="449"/>
                  </a:lnTo>
                  <a:lnTo>
                    <a:pt x="367" y="449"/>
                  </a:lnTo>
                  <a:lnTo>
                    <a:pt x="367" y="449"/>
                  </a:lnTo>
                  <a:lnTo>
                    <a:pt x="367" y="449"/>
                  </a:lnTo>
                  <a:lnTo>
                    <a:pt x="366" y="449"/>
                  </a:lnTo>
                  <a:lnTo>
                    <a:pt x="365" y="450"/>
                  </a:lnTo>
                  <a:lnTo>
                    <a:pt x="365" y="450"/>
                  </a:lnTo>
                  <a:lnTo>
                    <a:pt x="362" y="452"/>
                  </a:lnTo>
                  <a:lnTo>
                    <a:pt x="361" y="453"/>
                  </a:lnTo>
                  <a:lnTo>
                    <a:pt x="360" y="454"/>
                  </a:lnTo>
                  <a:lnTo>
                    <a:pt x="358" y="456"/>
                  </a:lnTo>
                  <a:lnTo>
                    <a:pt x="356" y="456"/>
                  </a:lnTo>
                  <a:lnTo>
                    <a:pt x="353" y="456"/>
                  </a:lnTo>
                  <a:lnTo>
                    <a:pt x="352" y="454"/>
                  </a:lnTo>
                  <a:lnTo>
                    <a:pt x="349" y="452"/>
                  </a:lnTo>
                  <a:lnTo>
                    <a:pt x="347" y="450"/>
                  </a:lnTo>
                  <a:lnTo>
                    <a:pt x="344" y="450"/>
                  </a:lnTo>
                  <a:lnTo>
                    <a:pt x="341" y="450"/>
                  </a:lnTo>
                  <a:lnTo>
                    <a:pt x="339" y="452"/>
                  </a:lnTo>
                  <a:lnTo>
                    <a:pt x="337" y="453"/>
                  </a:lnTo>
                  <a:lnTo>
                    <a:pt x="335" y="454"/>
                  </a:lnTo>
                  <a:lnTo>
                    <a:pt x="335" y="457"/>
                  </a:lnTo>
                  <a:lnTo>
                    <a:pt x="335" y="461"/>
                  </a:lnTo>
                  <a:lnTo>
                    <a:pt x="332" y="461"/>
                  </a:lnTo>
                  <a:lnTo>
                    <a:pt x="331" y="460"/>
                  </a:lnTo>
                  <a:lnTo>
                    <a:pt x="330" y="458"/>
                  </a:lnTo>
                  <a:lnTo>
                    <a:pt x="328" y="457"/>
                  </a:lnTo>
                  <a:lnTo>
                    <a:pt x="327" y="456"/>
                  </a:lnTo>
                  <a:lnTo>
                    <a:pt x="326" y="457"/>
                  </a:lnTo>
                  <a:lnTo>
                    <a:pt x="324" y="458"/>
                  </a:lnTo>
                  <a:lnTo>
                    <a:pt x="324" y="460"/>
                  </a:lnTo>
                  <a:lnTo>
                    <a:pt x="330" y="467"/>
                  </a:lnTo>
                  <a:lnTo>
                    <a:pt x="328" y="469"/>
                  </a:lnTo>
                  <a:lnTo>
                    <a:pt x="328" y="470"/>
                  </a:lnTo>
                  <a:lnTo>
                    <a:pt x="328" y="471"/>
                  </a:lnTo>
                  <a:lnTo>
                    <a:pt x="331" y="474"/>
                  </a:lnTo>
                  <a:lnTo>
                    <a:pt x="332" y="475"/>
                  </a:lnTo>
                  <a:lnTo>
                    <a:pt x="335" y="478"/>
                  </a:lnTo>
                  <a:lnTo>
                    <a:pt x="336" y="479"/>
                  </a:lnTo>
                  <a:lnTo>
                    <a:pt x="339" y="479"/>
                  </a:lnTo>
                  <a:lnTo>
                    <a:pt x="339" y="482"/>
                  </a:lnTo>
                  <a:lnTo>
                    <a:pt x="340" y="483"/>
                  </a:lnTo>
                  <a:lnTo>
                    <a:pt x="339" y="483"/>
                  </a:lnTo>
                  <a:lnTo>
                    <a:pt x="336" y="483"/>
                  </a:lnTo>
                  <a:lnTo>
                    <a:pt x="335" y="483"/>
                  </a:lnTo>
                  <a:lnTo>
                    <a:pt x="335" y="484"/>
                  </a:lnTo>
                  <a:lnTo>
                    <a:pt x="333" y="484"/>
                  </a:lnTo>
                  <a:lnTo>
                    <a:pt x="331" y="483"/>
                  </a:lnTo>
                  <a:lnTo>
                    <a:pt x="328" y="482"/>
                  </a:lnTo>
                  <a:lnTo>
                    <a:pt x="327" y="479"/>
                  </a:lnTo>
                  <a:lnTo>
                    <a:pt x="327" y="482"/>
                  </a:lnTo>
                  <a:lnTo>
                    <a:pt x="327" y="484"/>
                  </a:lnTo>
                  <a:lnTo>
                    <a:pt x="328" y="486"/>
                  </a:lnTo>
                  <a:lnTo>
                    <a:pt x="328" y="487"/>
                  </a:lnTo>
                  <a:lnTo>
                    <a:pt x="328" y="490"/>
                  </a:lnTo>
                  <a:lnTo>
                    <a:pt x="327" y="491"/>
                  </a:lnTo>
                  <a:lnTo>
                    <a:pt x="327" y="492"/>
                  </a:lnTo>
                  <a:lnTo>
                    <a:pt x="327" y="494"/>
                  </a:lnTo>
                  <a:lnTo>
                    <a:pt x="328" y="495"/>
                  </a:lnTo>
                  <a:lnTo>
                    <a:pt x="324" y="495"/>
                  </a:lnTo>
                  <a:lnTo>
                    <a:pt x="320" y="494"/>
                  </a:lnTo>
                  <a:lnTo>
                    <a:pt x="318" y="492"/>
                  </a:lnTo>
                  <a:lnTo>
                    <a:pt x="316" y="488"/>
                  </a:lnTo>
                  <a:lnTo>
                    <a:pt x="315" y="484"/>
                  </a:lnTo>
                  <a:lnTo>
                    <a:pt x="316" y="483"/>
                  </a:lnTo>
                  <a:lnTo>
                    <a:pt x="316" y="482"/>
                  </a:lnTo>
                  <a:lnTo>
                    <a:pt x="318" y="480"/>
                  </a:lnTo>
                  <a:lnTo>
                    <a:pt x="319" y="479"/>
                  </a:lnTo>
                  <a:lnTo>
                    <a:pt x="314" y="479"/>
                  </a:lnTo>
                  <a:lnTo>
                    <a:pt x="314" y="479"/>
                  </a:lnTo>
                  <a:lnTo>
                    <a:pt x="313" y="478"/>
                  </a:lnTo>
                  <a:lnTo>
                    <a:pt x="313" y="477"/>
                  </a:lnTo>
                  <a:lnTo>
                    <a:pt x="311" y="473"/>
                  </a:lnTo>
                  <a:lnTo>
                    <a:pt x="309" y="469"/>
                  </a:lnTo>
                  <a:lnTo>
                    <a:pt x="306" y="466"/>
                  </a:lnTo>
                  <a:lnTo>
                    <a:pt x="305" y="463"/>
                  </a:lnTo>
                  <a:lnTo>
                    <a:pt x="302" y="461"/>
                  </a:lnTo>
                  <a:lnTo>
                    <a:pt x="301" y="458"/>
                  </a:lnTo>
                  <a:lnTo>
                    <a:pt x="299" y="456"/>
                  </a:lnTo>
                  <a:lnTo>
                    <a:pt x="298" y="452"/>
                  </a:lnTo>
                  <a:lnTo>
                    <a:pt x="298" y="444"/>
                  </a:lnTo>
                  <a:lnTo>
                    <a:pt x="298" y="441"/>
                  </a:lnTo>
                  <a:lnTo>
                    <a:pt x="295" y="437"/>
                  </a:lnTo>
                  <a:lnTo>
                    <a:pt x="293" y="435"/>
                  </a:lnTo>
                  <a:lnTo>
                    <a:pt x="290" y="432"/>
                  </a:lnTo>
                  <a:lnTo>
                    <a:pt x="288" y="431"/>
                  </a:lnTo>
                  <a:lnTo>
                    <a:pt x="285" y="429"/>
                  </a:lnTo>
                  <a:lnTo>
                    <a:pt x="284" y="428"/>
                  </a:lnTo>
                  <a:lnTo>
                    <a:pt x="281" y="427"/>
                  </a:lnTo>
                  <a:lnTo>
                    <a:pt x="280" y="426"/>
                  </a:lnTo>
                  <a:lnTo>
                    <a:pt x="280" y="423"/>
                  </a:lnTo>
                  <a:lnTo>
                    <a:pt x="276" y="423"/>
                  </a:lnTo>
                  <a:lnTo>
                    <a:pt x="272" y="423"/>
                  </a:lnTo>
                  <a:lnTo>
                    <a:pt x="269" y="420"/>
                  </a:lnTo>
                  <a:lnTo>
                    <a:pt x="267" y="416"/>
                  </a:lnTo>
                  <a:lnTo>
                    <a:pt x="264" y="414"/>
                  </a:lnTo>
                  <a:lnTo>
                    <a:pt x="263" y="408"/>
                  </a:lnTo>
                  <a:lnTo>
                    <a:pt x="261" y="405"/>
                  </a:lnTo>
                  <a:lnTo>
                    <a:pt x="254" y="405"/>
                  </a:lnTo>
                  <a:lnTo>
                    <a:pt x="252" y="405"/>
                  </a:lnTo>
                  <a:lnTo>
                    <a:pt x="251" y="403"/>
                  </a:lnTo>
                  <a:lnTo>
                    <a:pt x="251" y="402"/>
                  </a:lnTo>
                  <a:lnTo>
                    <a:pt x="251" y="399"/>
                  </a:lnTo>
                  <a:lnTo>
                    <a:pt x="250" y="398"/>
                  </a:lnTo>
                  <a:lnTo>
                    <a:pt x="250" y="397"/>
                  </a:lnTo>
                  <a:lnTo>
                    <a:pt x="247" y="398"/>
                  </a:lnTo>
                  <a:lnTo>
                    <a:pt x="244" y="398"/>
                  </a:lnTo>
                  <a:lnTo>
                    <a:pt x="242" y="399"/>
                  </a:lnTo>
                  <a:lnTo>
                    <a:pt x="241" y="401"/>
                  </a:lnTo>
                  <a:lnTo>
                    <a:pt x="241" y="402"/>
                  </a:lnTo>
                  <a:lnTo>
                    <a:pt x="241" y="403"/>
                  </a:lnTo>
                  <a:lnTo>
                    <a:pt x="242" y="405"/>
                  </a:lnTo>
                  <a:lnTo>
                    <a:pt x="241" y="407"/>
                  </a:lnTo>
                  <a:lnTo>
                    <a:pt x="241" y="410"/>
                  </a:lnTo>
                  <a:lnTo>
                    <a:pt x="241" y="412"/>
                  </a:lnTo>
                  <a:lnTo>
                    <a:pt x="242" y="415"/>
                  </a:lnTo>
                  <a:lnTo>
                    <a:pt x="244" y="416"/>
                  </a:lnTo>
                  <a:lnTo>
                    <a:pt x="246" y="418"/>
                  </a:lnTo>
                  <a:lnTo>
                    <a:pt x="250" y="420"/>
                  </a:lnTo>
                  <a:lnTo>
                    <a:pt x="251" y="423"/>
                  </a:lnTo>
                  <a:lnTo>
                    <a:pt x="252" y="426"/>
                  </a:lnTo>
                  <a:lnTo>
                    <a:pt x="254" y="428"/>
                  </a:lnTo>
                  <a:lnTo>
                    <a:pt x="255" y="431"/>
                  </a:lnTo>
                  <a:lnTo>
                    <a:pt x="256" y="435"/>
                  </a:lnTo>
                  <a:lnTo>
                    <a:pt x="258" y="437"/>
                  </a:lnTo>
                  <a:lnTo>
                    <a:pt x="259" y="439"/>
                  </a:lnTo>
                  <a:lnTo>
                    <a:pt x="260" y="439"/>
                  </a:lnTo>
                  <a:lnTo>
                    <a:pt x="261" y="440"/>
                  </a:lnTo>
                  <a:lnTo>
                    <a:pt x="264" y="440"/>
                  </a:lnTo>
                  <a:lnTo>
                    <a:pt x="264" y="440"/>
                  </a:lnTo>
                  <a:lnTo>
                    <a:pt x="267" y="440"/>
                  </a:lnTo>
                  <a:lnTo>
                    <a:pt x="271" y="440"/>
                  </a:lnTo>
                  <a:lnTo>
                    <a:pt x="271" y="441"/>
                  </a:lnTo>
                  <a:lnTo>
                    <a:pt x="271" y="443"/>
                  </a:lnTo>
                  <a:lnTo>
                    <a:pt x="271" y="443"/>
                  </a:lnTo>
                  <a:lnTo>
                    <a:pt x="271" y="445"/>
                  </a:lnTo>
                  <a:lnTo>
                    <a:pt x="272" y="446"/>
                  </a:lnTo>
                  <a:lnTo>
                    <a:pt x="275" y="446"/>
                  </a:lnTo>
                  <a:lnTo>
                    <a:pt x="276" y="448"/>
                  </a:lnTo>
                  <a:lnTo>
                    <a:pt x="277" y="449"/>
                  </a:lnTo>
                  <a:lnTo>
                    <a:pt x="281" y="450"/>
                  </a:lnTo>
                  <a:lnTo>
                    <a:pt x="284" y="452"/>
                  </a:lnTo>
                  <a:lnTo>
                    <a:pt x="288" y="454"/>
                  </a:lnTo>
                  <a:lnTo>
                    <a:pt x="289" y="457"/>
                  </a:lnTo>
                  <a:lnTo>
                    <a:pt x="290" y="460"/>
                  </a:lnTo>
                  <a:lnTo>
                    <a:pt x="289" y="461"/>
                  </a:lnTo>
                  <a:lnTo>
                    <a:pt x="288" y="461"/>
                  </a:lnTo>
                  <a:lnTo>
                    <a:pt x="286" y="460"/>
                  </a:lnTo>
                  <a:lnTo>
                    <a:pt x="285" y="458"/>
                  </a:lnTo>
                  <a:lnTo>
                    <a:pt x="282" y="457"/>
                  </a:lnTo>
                  <a:lnTo>
                    <a:pt x="280" y="456"/>
                  </a:lnTo>
                  <a:lnTo>
                    <a:pt x="278" y="457"/>
                  </a:lnTo>
                  <a:lnTo>
                    <a:pt x="276" y="457"/>
                  </a:lnTo>
                  <a:lnTo>
                    <a:pt x="275" y="460"/>
                  </a:lnTo>
                  <a:lnTo>
                    <a:pt x="275" y="461"/>
                  </a:lnTo>
                  <a:lnTo>
                    <a:pt x="275" y="463"/>
                  </a:lnTo>
                  <a:lnTo>
                    <a:pt x="276" y="465"/>
                  </a:lnTo>
                  <a:lnTo>
                    <a:pt x="277" y="466"/>
                  </a:lnTo>
                  <a:lnTo>
                    <a:pt x="278" y="469"/>
                  </a:lnTo>
                  <a:lnTo>
                    <a:pt x="280" y="470"/>
                  </a:lnTo>
                  <a:lnTo>
                    <a:pt x="278" y="471"/>
                  </a:lnTo>
                  <a:lnTo>
                    <a:pt x="277" y="473"/>
                  </a:lnTo>
                  <a:lnTo>
                    <a:pt x="276" y="473"/>
                  </a:lnTo>
                  <a:lnTo>
                    <a:pt x="276" y="473"/>
                  </a:lnTo>
                  <a:lnTo>
                    <a:pt x="275" y="474"/>
                  </a:lnTo>
                  <a:lnTo>
                    <a:pt x="273" y="477"/>
                  </a:lnTo>
                  <a:lnTo>
                    <a:pt x="273" y="478"/>
                  </a:lnTo>
                  <a:lnTo>
                    <a:pt x="272" y="480"/>
                  </a:lnTo>
                  <a:lnTo>
                    <a:pt x="271" y="482"/>
                  </a:lnTo>
                  <a:lnTo>
                    <a:pt x="269" y="482"/>
                  </a:lnTo>
                  <a:lnTo>
                    <a:pt x="268" y="482"/>
                  </a:lnTo>
                  <a:lnTo>
                    <a:pt x="267" y="480"/>
                  </a:lnTo>
                  <a:lnTo>
                    <a:pt x="267" y="479"/>
                  </a:lnTo>
                  <a:lnTo>
                    <a:pt x="268" y="479"/>
                  </a:lnTo>
                  <a:lnTo>
                    <a:pt x="269" y="477"/>
                  </a:lnTo>
                  <a:lnTo>
                    <a:pt x="271" y="474"/>
                  </a:lnTo>
                  <a:lnTo>
                    <a:pt x="271" y="471"/>
                  </a:lnTo>
                  <a:lnTo>
                    <a:pt x="271" y="467"/>
                  </a:lnTo>
                  <a:lnTo>
                    <a:pt x="269" y="466"/>
                  </a:lnTo>
                  <a:lnTo>
                    <a:pt x="269" y="463"/>
                  </a:lnTo>
                  <a:lnTo>
                    <a:pt x="268" y="462"/>
                  </a:lnTo>
                  <a:lnTo>
                    <a:pt x="267" y="461"/>
                  </a:lnTo>
                  <a:lnTo>
                    <a:pt x="265" y="460"/>
                  </a:lnTo>
                  <a:lnTo>
                    <a:pt x="264" y="458"/>
                  </a:lnTo>
                  <a:lnTo>
                    <a:pt x="263" y="456"/>
                  </a:lnTo>
                  <a:lnTo>
                    <a:pt x="260" y="454"/>
                  </a:lnTo>
                  <a:lnTo>
                    <a:pt x="260" y="453"/>
                  </a:lnTo>
                  <a:lnTo>
                    <a:pt x="259" y="452"/>
                  </a:lnTo>
                  <a:lnTo>
                    <a:pt x="258" y="452"/>
                  </a:lnTo>
                  <a:lnTo>
                    <a:pt x="255" y="450"/>
                  </a:lnTo>
                  <a:lnTo>
                    <a:pt x="255" y="449"/>
                  </a:lnTo>
                  <a:lnTo>
                    <a:pt x="250" y="448"/>
                  </a:lnTo>
                  <a:lnTo>
                    <a:pt x="247" y="446"/>
                  </a:lnTo>
                  <a:lnTo>
                    <a:pt x="244" y="444"/>
                  </a:lnTo>
                  <a:lnTo>
                    <a:pt x="242" y="441"/>
                  </a:lnTo>
                  <a:lnTo>
                    <a:pt x="239" y="439"/>
                  </a:lnTo>
                  <a:lnTo>
                    <a:pt x="237" y="437"/>
                  </a:lnTo>
                  <a:lnTo>
                    <a:pt x="235" y="436"/>
                  </a:lnTo>
                  <a:lnTo>
                    <a:pt x="233" y="435"/>
                  </a:lnTo>
                  <a:lnTo>
                    <a:pt x="231" y="432"/>
                  </a:lnTo>
                  <a:lnTo>
                    <a:pt x="230" y="429"/>
                  </a:lnTo>
                  <a:lnTo>
                    <a:pt x="229" y="427"/>
                  </a:lnTo>
                  <a:lnTo>
                    <a:pt x="227" y="423"/>
                  </a:lnTo>
                  <a:lnTo>
                    <a:pt x="225" y="420"/>
                  </a:lnTo>
                  <a:lnTo>
                    <a:pt x="223" y="416"/>
                  </a:lnTo>
                  <a:lnTo>
                    <a:pt x="221" y="414"/>
                  </a:lnTo>
                  <a:lnTo>
                    <a:pt x="218" y="412"/>
                  </a:lnTo>
                  <a:lnTo>
                    <a:pt x="214" y="412"/>
                  </a:lnTo>
                  <a:lnTo>
                    <a:pt x="212" y="412"/>
                  </a:lnTo>
                  <a:lnTo>
                    <a:pt x="209" y="414"/>
                  </a:lnTo>
                  <a:lnTo>
                    <a:pt x="208" y="415"/>
                  </a:lnTo>
                  <a:lnTo>
                    <a:pt x="208" y="416"/>
                  </a:lnTo>
                  <a:lnTo>
                    <a:pt x="206" y="418"/>
                  </a:lnTo>
                  <a:lnTo>
                    <a:pt x="203" y="419"/>
                  </a:lnTo>
                  <a:lnTo>
                    <a:pt x="200" y="422"/>
                  </a:lnTo>
                  <a:lnTo>
                    <a:pt x="197" y="424"/>
                  </a:lnTo>
                  <a:lnTo>
                    <a:pt x="193" y="426"/>
                  </a:lnTo>
                  <a:lnTo>
                    <a:pt x="191" y="427"/>
                  </a:lnTo>
                  <a:lnTo>
                    <a:pt x="186" y="426"/>
                  </a:lnTo>
                  <a:lnTo>
                    <a:pt x="182" y="424"/>
                  </a:lnTo>
                  <a:lnTo>
                    <a:pt x="178" y="423"/>
                  </a:lnTo>
                  <a:lnTo>
                    <a:pt x="174" y="423"/>
                  </a:lnTo>
                  <a:lnTo>
                    <a:pt x="171" y="423"/>
                  </a:lnTo>
                  <a:lnTo>
                    <a:pt x="169" y="426"/>
                  </a:lnTo>
                  <a:lnTo>
                    <a:pt x="166" y="428"/>
                  </a:lnTo>
                  <a:lnTo>
                    <a:pt x="166" y="431"/>
                  </a:lnTo>
                  <a:lnTo>
                    <a:pt x="167" y="437"/>
                  </a:lnTo>
                  <a:lnTo>
                    <a:pt x="166" y="441"/>
                  </a:lnTo>
                  <a:lnTo>
                    <a:pt x="163" y="444"/>
                  </a:lnTo>
                  <a:lnTo>
                    <a:pt x="159" y="445"/>
                  </a:lnTo>
                  <a:lnTo>
                    <a:pt x="157" y="446"/>
                  </a:lnTo>
                  <a:lnTo>
                    <a:pt x="153" y="448"/>
                  </a:lnTo>
                  <a:lnTo>
                    <a:pt x="148" y="453"/>
                  </a:lnTo>
                  <a:lnTo>
                    <a:pt x="142" y="461"/>
                  </a:lnTo>
                  <a:lnTo>
                    <a:pt x="140" y="470"/>
                  </a:lnTo>
                  <a:lnTo>
                    <a:pt x="140" y="471"/>
                  </a:lnTo>
                  <a:lnTo>
                    <a:pt x="141" y="473"/>
                  </a:lnTo>
                  <a:lnTo>
                    <a:pt x="142" y="474"/>
                  </a:lnTo>
                  <a:lnTo>
                    <a:pt x="140" y="478"/>
                  </a:lnTo>
                  <a:lnTo>
                    <a:pt x="137" y="482"/>
                  </a:lnTo>
                  <a:lnTo>
                    <a:pt x="134" y="484"/>
                  </a:lnTo>
                  <a:lnTo>
                    <a:pt x="131" y="487"/>
                  </a:lnTo>
                  <a:lnTo>
                    <a:pt x="131" y="487"/>
                  </a:lnTo>
                  <a:lnTo>
                    <a:pt x="131" y="487"/>
                  </a:lnTo>
                  <a:lnTo>
                    <a:pt x="131" y="487"/>
                  </a:lnTo>
                  <a:lnTo>
                    <a:pt x="131" y="488"/>
                  </a:lnTo>
                  <a:lnTo>
                    <a:pt x="131" y="488"/>
                  </a:lnTo>
                  <a:lnTo>
                    <a:pt x="131" y="488"/>
                  </a:lnTo>
                  <a:lnTo>
                    <a:pt x="131" y="488"/>
                  </a:lnTo>
                  <a:lnTo>
                    <a:pt x="129" y="488"/>
                  </a:lnTo>
                  <a:lnTo>
                    <a:pt x="128" y="490"/>
                  </a:lnTo>
                  <a:lnTo>
                    <a:pt x="127" y="492"/>
                  </a:lnTo>
                  <a:lnTo>
                    <a:pt x="127" y="494"/>
                  </a:lnTo>
                  <a:lnTo>
                    <a:pt x="124" y="495"/>
                  </a:lnTo>
                  <a:lnTo>
                    <a:pt x="123" y="496"/>
                  </a:lnTo>
                  <a:lnTo>
                    <a:pt x="123" y="496"/>
                  </a:lnTo>
                  <a:lnTo>
                    <a:pt x="121" y="495"/>
                  </a:lnTo>
                  <a:lnTo>
                    <a:pt x="121" y="496"/>
                  </a:lnTo>
                  <a:lnTo>
                    <a:pt x="119" y="495"/>
                  </a:lnTo>
                  <a:lnTo>
                    <a:pt x="119" y="495"/>
                  </a:lnTo>
                  <a:lnTo>
                    <a:pt x="119" y="495"/>
                  </a:lnTo>
                  <a:lnTo>
                    <a:pt x="115" y="496"/>
                  </a:lnTo>
                  <a:lnTo>
                    <a:pt x="114" y="496"/>
                  </a:lnTo>
                  <a:lnTo>
                    <a:pt x="112" y="496"/>
                  </a:lnTo>
                  <a:lnTo>
                    <a:pt x="112" y="496"/>
                  </a:lnTo>
                  <a:lnTo>
                    <a:pt x="108" y="498"/>
                  </a:lnTo>
                  <a:lnTo>
                    <a:pt x="104" y="499"/>
                  </a:lnTo>
                  <a:lnTo>
                    <a:pt x="102" y="500"/>
                  </a:lnTo>
                  <a:lnTo>
                    <a:pt x="99" y="503"/>
                  </a:lnTo>
                  <a:lnTo>
                    <a:pt x="95" y="503"/>
                  </a:lnTo>
                  <a:lnTo>
                    <a:pt x="94" y="503"/>
                  </a:lnTo>
                  <a:lnTo>
                    <a:pt x="93" y="500"/>
                  </a:lnTo>
                  <a:lnTo>
                    <a:pt x="91" y="498"/>
                  </a:lnTo>
                  <a:lnTo>
                    <a:pt x="90" y="496"/>
                  </a:lnTo>
                  <a:lnTo>
                    <a:pt x="89" y="494"/>
                  </a:lnTo>
                  <a:lnTo>
                    <a:pt x="86" y="491"/>
                  </a:lnTo>
                  <a:lnTo>
                    <a:pt x="83" y="491"/>
                  </a:lnTo>
                  <a:lnTo>
                    <a:pt x="81" y="491"/>
                  </a:lnTo>
                  <a:lnTo>
                    <a:pt x="77" y="492"/>
                  </a:lnTo>
                  <a:lnTo>
                    <a:pt x="74" y="492"/>
                  </a:lnTo>
                  <a:lnTo>
                    <a:pt x="72" y="494"/>
                  </a:lnTo>
                  <a:lnTo>
                    <a:pt x="70" y="492"/>
                  </a:lnTo>
                  <a:lnTo>
                    <a:pt x="69" y="492"/>
                  </a:lnTo>
                  <a:lnTo>
                    <a:pt x="69" y="491"/>
                  </a:lnTo>
                  <a:lnTo>
                    <a:pt x="69" y="478"/>
                  </a:lnTo>
                  <a:lnTo>
                    <a:pt x="66" y="477"/>
                  </a:lnTo>
                  <a:lnTo>
                    <a:pt x="65" y="475"/>
                  </a:lnTo>
                  <a:lnTo>
                    <a:pt x="64" y="473"/>
                  </a:lnTo>
                  <a:lnTo>
                    <a:pt x="65" y="470"/>
                  </a:lnTo>
                  <a:lnTo>
                    <a:pt x="66" y="469"/>
                  </a:lnTo>
                  <a:lnTo>
                    <a:pt x="68" y="467"/>
                  </a:lnTo>
                  <a:lnTo>
                    <a:pt x="68" y="466"/>
                  </a:lnTo>
                  <a:lnTo>
                    <a:pt x="69" y="453"/>
                  </a:lnTo>
                  <a:lnTo>
                    <a:pt x="70" y="441"/>
                  </a:lnTo>
                  <a:lnTo>
                    <a:pt x="70" y="437"/>
                  </a:lnTo>
                  <a:lnTo>
                    <a:pt x="69" y="435"/>
                  </a:lnTo>
                  <a:lnTo>
                    <a:pt x="68" y="431"/>
                  </a:lnTo>
                  <a:lnTo>
                    <a:pt x="66" y="429"/>
                  </a:lnTo>
                  <a:lnTo>
                    <a:pt x="68" y="428"/>
                  </a:lnTo>
                  <a:lnTo>
                    <a:pt x="69" y="426"/>
                  </a:lnTo>
                  <a:lnTo>
                    <a:pt x="72" y="424"/>
                  </a:lnTo>
                  <a:lnTo>
                    <a:pt x="74" y="422"/>
                  </a:lnTo>
                  <a:lnTo>
                    <a:pt x="77" y="420"/>
                  </a:lnTo>
                  <a:lnTo>
                    <a:pt x="78" y="420"/>
                  </a:lnTo>
                  <a:lnTo>
                    <a:pt x="79" y="420"/>
                  </a:lnTo>
                  <a:lnTo>
                    <a:pt x="81" y="422"/>
                  </a:lnTo>
                  <a:lnTo>
                    <a:pt x="82" y="422"/>
                  </a:lnTo>
                  <a:lnTo>
                    <a:pt x="82" y="422"/>
                  </a:lnTo>
                  <a:lnTo>
                    <a:pt x="83" y="422"/>
                  </a:lnTo>
                  <a:lnTo>
                    <a:pt x="83" y="422"/>
                  </a:lnTo>
                  <a:lnTo>
                    <a:pt x="83" y="422"/>
                  </a:lnTo>
                  <a:lnTo>
                    <a:pt x="95" y="422"/>
                  </a:lnTo>
                  <a:lnTo>
                    <a:pt x="98" y="423"/>
                  </a:lnTo>
                  <a:lnTo>
                    <a:pt x="99" y="423"/>
                  </a:lnTo>
                  <a:lnTo>
                    <a:pt x="100" y="423"/>
                  </a:lnTo>
                  <a:lnTo>
                    <a:pt x="115" y="423"/>
                  </a:lnTo>
                  <a:lnTo>
                    <a:pt x="115" y="423"/>
                  </a:lnTo>
                  <a:lnTo>
                    <a:pt x="116" y="423"/>
                  </a:lnTo>
                  <a:lnTo>
                    <a:pt x="116" y="423"/>
                  </a:lnTo>
                  <a:lnTo>
                    <a:pt x="119" y="423"/>
                  </a:lnTo>
                  <a:lnTo>
                    <a:pt x="120" y="424"/>
                  </a:lnTo>
                  <a:lnTo>
                    <a:pt x="123" y="424"/>
                  </a:lnTo>
                  <a:lnTo>
                    <a:pt x="124" y="424"/>
                  </a:lnTo>
                  <a:lnTo>
                    <a:pt x="127" y="424"/>
                  </a:lnTo>
                  <a:lnTo>
                    <a:pt x="129" y="423"/>
                  </a:lnTo>
                  <a:lnTo>
                    <a:pt x="129" y="423"/>
                  </a:lnTo>
                  <a:lnTo>
                    <a:pt x="131" y="420"/>
                  </a:lnTo>
                  <a:lnTo>
                    <a:pt x="131" y="416"/>
                  </a:lnTo>
                  <a:lnTo>
                    <a:pt x="132" y="415"/>
                  </a:lnTo>
                  <a:lnTo>
                    <a:pt x="133" y="412"/>
                  </a:lnTo>
                  <a:lnTo>
                    <a:pt x="133" y="408"/>
                  </a:lnTo>
                  <a:lnTo>
                    <a:pt x="133" y="407"/>
                  </a:lnTo>
                  <a:lnTo>
                    <a:pt x="133" y="405"/>
                  </a:lnTo>
                  <a:lnTo>
                    <a:pt x="133" y="402"/>
                  </a:lnTo>
                  <a:lnTo>
                    <a:pt x="133" y="399"/>
                  </a:lnTo>
                  <a:lnTo>
                    <a:pt x="133" y="401"/>
                  </a:lnTo>
                  <a:lnTo>
                    <a:pt x="133" y="398"/>
                  </a:lnTo>
                  <a:lnTo>
                    <a:pt x="134" y="395"/>
                  </a:lnTo>
                  <a:lnTo>
                    <a:pt x="133" y="394"/>
                  </a:lnTo>
                  <a:lnTo>
                    <a:pt x="133" y="393"/>
                  </a:lnTo>
                  <a:lnTo>
                    <a:pt x="132" y="391"/>
                  </a:lnTo>
                  <a:lnTo>
                    <a:pt x="132" y="390"/>
                  </a:lnTo>
                  <a:lnTo>
                    <a:pt x="129" y="390"/>
                  </a:lnTo>
                  <a:lnTo>
                    <a:pt x="127" y="389"/>
                  </a:lnTo>
                  <a:lnTo>
                    <a:pt x="125" y="386"/>
                  </a:lnTo>
                  <a:lnTo>
                    <a:pt x="125" y="382"/>
                  </a:lnTo>
                  <a:lnTo>
                    <a:pt x="124" y="380"/>
                  </a:lnTo>
                  <a:lnTo>
                    <a:pt x="123" y="378"/>
                  </a:lnTo>
                  <a:lnTo>
                    <a:pt x="123" y="378"/>
                  </a:lnTo>
                  <a:lnTo>
                    <a:pt x="121" y="377"/>
                  </a:lnTo>
                  <a:lnTo>
                    <a:pt x="119" y="377"/>
                  </a:lnTo>
                  <a:lnTo>
                    <a:pt x="115" y="376"/>
                  </a:lnTo>
                  <a:lnTo>
                    <a:pt x="111" y="374"/>
                  </a:lnTo>
                  <a:lnTo>
                    <a:pt x="107" y="373"/>
                  </a:lnTo>
                  <a:lnTo>
                    <a:pt x="104" y="371"/>
                  </a:lnTo>
                  <a:lnTo>
                    <a:pt x="104" y="368"/>
                  </a:lnTo>
                  <a:lnTo>
                    <a:pt x="103" y="367"/>
                  </a:lnTo>
                  <a:lnTo>
                    <a:pt x="104" y="365"/>
                  </a:lnTo>
                  <a:lnTo>
                    <a:pt x="107" y="364"/>
                  </a:lnTo>
                  <a:lnTo>
                    <a:pt x="110" y="363"/>
                  </a:lnTo>
                  <a:lnTo>
                    <a:pt x="112" y="363"/>
                  </a:lnTo>
                  <a:lnTo>
                    <a:pt x="115" y="361"/>
                  </a:lnTo>
                  <a:lnTo>
                    <a:pt x="116" y="363"/>
                  </a:lnTo>
                  <a:lnTo>
                    <a:pt x="117" y="364"/>
                  </a:lnTo>
                  <a:lnTo>
                    <a:pt x="120" y="364"/>
                  </a:lnTo>
                  <a:lnTo>
                    <a:pt x="123" y="364"/>
                  </a:lnTo>
                  <a:lnTo>
                    <a:pt x="125" y="364"/>
                  </a:lnTo>
                  <a:lnTo>
                    <a:pt x="127" y="364"/>
                  </a:lnTo>
                  <a:lnTo>
                    <a:pt x="129" y="363"/>
                  </a:lnTo>
                  <a:lnTo>
                    <a:pt x="129" y="361"/>
                  </a:lnTo>
                  <a:lnTo>
                    <a:pt x="128" y="360"/>
                  </a:lnTo>
                  <a:lnTo>
                    <a:pt x="128" y="359"/>
                  </a:lnTo>
                  <a:lnTo>
                    <a:pt x="128" y="356"/>
                  </a:lnTo>
                  <a:lnTo>
                    <a:pt x="128" y="355"/>
                  </a:lnTo>
                  <a:lnTo>
                    <a:pt x="128" y="355"/>
                  </a:lnTo>
                  <a:lnTo>
                    <a:pt x="128" y="352"/>
                  </a:lnTo>
                  <a:lnTo>
                    <a:pt x="131" y="352"/>
                  </a:lnTo>
                  <a:lnTo>
                    <a:pt x="133" y="354"/>
                  </a:lnTo>
                  <a:lnTo>
                    <a:pt x="136" y="355"/>
                  </a:lnTo>
                  <a:lnTo>
                    <a:pt x="140" y="356"/>
                  </a:lnTo>
                  <a:lnTo>
                    <a:pt x="141" y="355"/>
                  </a:lnTo>
                  <a:lnTo>
                    <a:pt x="142" y="354"/>
                  </a:lnTo>
                  <a:lnTo>
                    <a:pt x="144" y="351"/>
                  </a:lnTo>
                  <a:lnTo>
                    <a:pt x="148" y="351"/>
                  </a:lnTo>
                  <a:lnTo>
                    <a:pt x="150" y="350"/>
                  </a:lnTo>
                  <a:lnTo>
                    <a:pt x="153" y="347"/>
                  </a:lnTo>
                  <a:lnTo>
                    <a:pt x="154" y="343"/>
                  </a:lnTo>
                  <a:lnTo>
                    <a:pt x="155" y="340"/>
                  </a:lnTo>
                  <a:lnTo>
                    <a:pt x="157" y="336"/>
                  </a:lnTo>
                  <a:lnTo>
                    <a:pt x="159" y="336"/>
                  </a:lnTo>
                  <a:lnTo>
                    <a:pt x="161" y="335"/>
                  </a:lnTo>
                  <a:lnTo>
                    <a:pt x="162" y="335"/>
                  </a:lnTo>
                  <a:lnTo>
                    <a:pt x="165" y="334"/>
                  </a:lnTo>
                  <a:lnTo>
                    <a:pt x="169" y="333"/>
                  </a:lnTo>
                  <a:lnTo>
                    <a:pt x="171" y="331"/>
                  </a:lnTo>
                  <a:lnTo>
                    <a:pt x="174" y="330"/>
                  </a:lnTo>
                  <a:lnTo>
                    <a:pt x="175" y="329"/>
                  </a:lnTo>
                  <a:lnTo>
                    <a:pt x="176" y="326"/>
                  </a:lnTo>
                  <a:lnTo>
                    <a:pt x="176" y="323"/>
                  </a:lnTo>
                  <a:lnTo>
                    <a:pt x="176" y="318"/>
                  </a:lnTo>
                  <a:lnTo>
                    <a:pt x="178" y="317"/>
                  </a:lnTo>
                  <a:lnTo>
                    <a:pt x="179" y="316"/>
                  </a:lnTo>
                  <a:lnTo>
                    <a:pt x="179" y="314"/>
                  </a:lnTo>
                  <a:lnTo>
                    <a:pt x="182" y="312"/>
                  </a:lnTo>
                  <a:lnTo>
                    <a:pt x="184" y="309"/>
                  </a:lnTo>
                  <a:lnTo>
                    <a:pt x="187" y="308"/>
                  </a:lnTo>
                  <a:lnTo>
                    <a:pt x="191" y="305"/>
                  </a:lnTo>
                  <a:lnTo>
                    <a:pt x="195" y="305"/>
                  </a:lnTo>
                  <a:lnTo>
                    <a:pt x="196" y="305"/>
                  </a:lnTo>
                  <a:lnTo>
                    <a:pt x="197" y="305"/>
                  </a:lnTo>
                  <a:lnTo>
                    <a:pt x="197" y="305"/>
                  </a:lnTo>
                  <a:lnTo>
                    <a:pt x="197" y="305"/>
                  </a:lnTo>
                  <a:lnTo>
                    <a:pt x="197" y="305"/>
                  </a:lnTo>
                  <a:lnTo>
                    <a:pt x="197" y="305"/>
                  </a:lnTo>
                  <a:lnTo>
                    <a:pt x="197" y="305"/>
                  </a:lnTo>
                  <a:lnTo>
                    <a:pt x="197" y="305"/>
                  </a:lnTo>
                  <a:lnTo>
                    <a:pt x="197" y="305"/>
                  </a:lnTo>
                  <a:lnTo>
                    <a:pt x="197" y="305"/>
                  </a:lnTo>
                  <a:lnTo>
                    <a:pt x="197" y="305"/>
                  </a:lnTo>
                  <a:lnTo>
                    <a:pt x="197" y="305"/>
                  </a:lnTo>
                  <a:lnTo>
                    <a:pt x="197" y="305"/>
                  </a:lnTo>
                  <a:lnTo>
                    <a:pt x="197" y="305"/>
                  </a:lnTo>
                  <a:lnTo>
                    <a:pt x="197" y="305"/>
                  </a:lnTo>
                  <a:lnTo>
                    <a:pt x="199" y="305"/>
                  </a:lnTo>
                  <a:lnTo>
                    <a:pt x="199" y="305"/>
                  </a:lnTo>
                  <a:lnTo>
                    <a:pt x="199" y="305"/>
                  </a:lnTo>
                  <a:lnTo>
                    <a:pt x="199" y="305"/>
                  </a:lnTo>
                  <a:lnTo>
                    <a:pt x="199" y="305"/>
                  </a:lnTo>
                  <a:lnTo>
                    <a:pt x="199" y="305"/>
                  </a:lnTo>
                  <a:lnTo>
                    <a:pt x="199" y="305"/>
                  </a:lnTo>
                  <a:lnTo>
                    <a:pt x="200" y="305"/>
                  </a:lnTo>
                  <a:lnTo>
                    <a:pt x="200" y="304"/>
                  </a:lnTo>
                  <a:lnTo>
                    <a:pt x="200" y="302"/>
                  </a:lnTo>
                  <a:lnTo>
                    <a:pt x="201" y="302"/>
                  </a:lnTo>
                  <a:lnTo>
                    <a:pt x="201" y="302"/>
                  </a:lnTo>
                  <a:lnTo>
                    <a:pt x="203" y="301"/>
                  </a:lnTo>
                  <a:lnTo>
                    <a:pt x="203" y="301"/>
                  </a:lnTo>
                  <a:lnTo>
                    <a:pt x="205" y="302"/>
                  </a:lnTo>
                  <a:lnTo>
                    <a:pt x="208" y="302"/>
                  </a:lnTo>
                  <a:lnTo>
                    <a:pt x="208" y="302"/>
                  </a:lnTo>
                  <a:lnTo>
                    <a:pt x="209" y="302"/>
                  </a:lnTo>
                  <a:lnTo>
                    <a:pt x="212" y="301"/>
                  </a:lnTo>
                  <a:lnTo>
                    <a:pt x="213" y="299"/>
                  </a:lnTo>
                  <a:lnTo>
                    <a:pt x="214" y="297"/>
                  </a:lnTo>
                  <a:lnTo>
                    <a:pt x="214" y="296"/>
                  </a:lnTo>
                  <a:lnTo>
                    <a:pt x="213" y="293"/>
                  </a:lnTo>
                  <a:lnTo>
                    <a:pt x="213" y="292"/>
                  </a:lnTo>
                  <a:lnTo>
                    <a:pt x="212" y="289"/>
                  </a:lnTo>
                  <a:lnTo>
                    <a:pt x="212" y="289"/>
                  </a:lnTo>
                  <a:lnTo>
                    <a:pt x="210" y="284"/>
                  </a:lnTo>
                  <a:lnTo>
                    <a:pt x="209" y="280"/>
                  </a:lnTo>
                  <a:lnTo>
                    <a:pt x="208" y="278"/>
                  </a:lnTo>
                  <a:lnTo>
                    <a:pt x="206" y="274"/>
                  </a:lnTo>
                  <a:lnTo>
                    <a:pt x="206" y="270"/>
                  </a:lnTo>
                  <a:lnTo>
                    <a:pt x="206" y="266"/>
                  </a:lnTo>
                  <a:lnTo>
                    <a:pt x="208" y="262"/>
                  </a:lnTo>
                  <a:lnTo>
                    <a:pt x="210" y="259"/>
                  </a:lnTo>
                  <a:lnTo>
                    <a:pt x="213" y="257"/>
                  </a:lnTo>
                  <a:lnTo>
                    <a:pt x="216" y="255"/>
                  </a:lnTo>
                  <a:lnTo>
                    <a:pt x="218" y="254"/>
                  </a:lnTo>
                  <a:lnTo>
                    <a:pt x="222" y="251"/>
                  </a:lnTo>
                  <a:lnTo>
                    <a:pt x="225" y="250"/>
                  </a:lnTo>
                  <a:lnTo>
                    <a:pt x="225" y="254"/>
                  </a:lnTo>
                  <a:lnTo>
                    <a:pt x="223" y="257"/>
                  </a:lnTo>
                  <a:lnTo>
                    <a:pt x="223" y="259"/>
                  </a:lnTo>
                  <a:lnTo>
                    <a:pt x="223" y="262"/>
                  </a:lnTo>
                  <a:lnTo>
                    <a:pt x="223" y="264"/>
                  </a:lnTo>
                  <a:lnTo>
                    <a:pt x="225" y="264"/>
                  </a:lnTo>
                  <a:lnTo>
                    <a:pt x="226" y="266"/>
                  </a:lnTo>
                  <a:lnTo>
                    <a:pt x="229" y="266"/>
                  </a:lnTo>
                  <a:lnTo>
                    <a:pt x="229" y="268"/>
                  </a:lnTo>
                  <a:lnTo>
                    <a:pt x="227" y="270"/>
                  </a:lnTo>
                  <a:lnTo>
                    <a:pt x="226" y="271"/>
                  </a:lnTo>
                  <a:lnTo>
                    <a:pt x="225" y="271"/>
                  </a:lnTo>
                  <a:lnTo>
                    <a:pt x="222" y="274"/>
                  </a:lnTo>
                  <a:lnTo>
                    <a:pt x="221" y="276"/>
                  </a:lnTo>
                  <a:lnTo>
                    <a:pt x="220" y="279"/>
                  </a:lnTo>
                  <a:lnTo>
                    <a:pt x="218" y="283"/>
                  </a:lnTo>
                  <a:lnTo>
                    <a:pt x="220" y="285"/>
                  </a:lnTo>
                  <a:lnTo>
                    <a:pt x="220" y="288"/>
                  </a:lnTo>
                  <a:lnTo>
                    <a:pt x="222" y="289"/>
                  </a:lnTo>
                  <a:lnTo>
                    <a:pt x="222" y="291"/>
                  </a:lnTo>
                  <a:lnTo>
                    <a:pt x="222" y="292"/>
                  </a:lnTo>
                  <a:lnTo>
                    <a:pt x="222" y="292"/>
                  </a:lnTo>
                  <a:lnTo>
                    <a:pt x="225" y="293"/>
                  </a:lnTo>
                  <a:lnTo>
                    <a:pt x="226" y="293"/>
                  </a:lnTo>
                  <a:lnTo>
                    <a:pt x="229" y="293"/>
                  </a:lnTo>
                  <a:lnTo>
                    <a:pt x="229" y="296"/>
                  </a:lnTo>
                  <a:lnTo>
                    <a:pt x="230" y="297"/>
                  </a:lnTo>
                  <a:lnTo>
                    <a:pt x="231" y="297"/>
                  </a:lnTo>
                  <a:lnTo>
                    <a:pt x="234" y="297"/>
                  </a:lnTo>
                  <a:lnTo>
                    <a:pt x="238" y="296"/>
                  </a:lnTo>
                  <a:lnTo>
                    <a:pt x="241" y="295"/>
                  </a:lnTo>
                  <a:lnTo>
                    <a:pt x="243" y="293"/>
                  </a:lnTo>
                  <a:lnTo>
                    <a:pt x="246" y="292"/>
                  </a:lnTo>
                  <a:lnTo>
                    <a:pt x="250" y="291"/>
                  </a:lnTo>
                  <a:lnTo>
                    <a:pt x="250" y="291"/>
                  </a:lnTo>
                  <a:lnTo>
                    <a:pt x="251" y="291"/>
                  </a:lnTo>
                  <a:lnTo>
                    <a:pt x="251" y="291"/>
                  </a:lnTo>
                  <a:lnTo>
                    <a:pt x="250" y="293"/>
                  </a:lnTo>
                  <a:lnTo>
                    <a:pt x="250" y="293"/>
                  </a:lnTo>
                  <a:lnTo>
                    <a:pt x="248" y="295"/>
                  </a:lnTo>
                  <a:lnTo>
                    <a:pt x="250" y="296"/>
                  </a:lnTo>
                  <a:lnTo>
                    <a:pt x="251" y="297"/>
                  </a:lnTo>
                  <a:lnTo>
                    <a:pt x="252" y="299"/>
                  </a:lnTo>
                  <a:lnTo>
                    <a:pt x="254" y="299"/>
                  </a:lnTo>
                  <a:lnTo>
                    <a:pt x="254" y="300"/>
                  </a:lnTo>
                  <a:lnTo>
                    <a:pt x="256" y="299"/>
                  </a:lnTo>
                  <a:lnTo>
                    <a:pt x="256" y="299"/>
                  </a:lnTo>
                  <a:lnTo>
                    <a:pt x="258" y="297"/>
                  </a:lnTo>
                  <a:lnTo>
                    <a:pt x="259" y="296"/>
                  </a:lnTo>
                  <a:lnTo>
                    <a:pt x="263" y="295"/>
                  </a:lnTo>
                  <a:lnTo>
                    <a:pt x="265" y="295"/>
                  </a:lnTo>
                  <a:lnTo>
                    <a:pt x="268" y="293"/>
                  </a:lnTo>
                  <a:lnTo>
                    <a:pt x="272" y="292"/>
                  </a:lnTo>
                  <a:lnTo>
                    <a:pt x="275" y="291"/>
                  </a:lnTo>
                  <a:lnTo>
                    <a:pt x="277" y="289"/>
                  </a:lnTo>
                  <a:lnTo>
                    <a:pt x="280" y="287"/>
                  </a:lnTo>
                  <a:lnTo>
                    <a:pt x="282" y="287"/>
                  </a:lnTo>
                  <a:lnTo>
                    <a:pt x="286" y="287"/>
                  </a:lnTo>
                  <a:lnTo>
                    <a:pt x="289" y="287"/>
                  </a:lnTo>
                  <a:lnTo>
                    <a:pt x="292" y="288"/>
                  </a:lnTo>
                  <a:lnTo>
                    <a:pt x="292" y="289"/>
                  </a:lnTo>
                  <a:lnTo>
                    <a:pt x="292" y="291"/>
                  </a:lnTo>
                  <a:lnTo>
                    <a:pt x="301" y="291"/>
                  </a:lnTo>
                  <a:lnTo>
                    <a:pt x="303" y="284"/>
                  </a:lnTo>
                  <a:lnTo>
                    <a:pt x="306" y="280"/>
                  </a:lnTo>
                  <a:lnTo>
                    <a:pt x="310" y="275"/>
                  </a:lnTo>
                  <a:lnTo>
                    <a:pt x="311" y="268"/>
                  </a:lnTo>
                  <a:lnTo>
                    <a:pt x="313" y="262"/>
                  </a:lnTo>
                  <a:lnTo>
                    <a:pt x="315" y="254"/>
                  </a:lnTo>
                  <a:lnTo>
                    <a:pt x="319" y="249"/>
                  </a:lnTo>
                  <a:lnTo>
                    <a:pt x="323" y="246"/>
                  </a:lnTo>
                  <a:lnTo>
                    <a:pt x="324" y="246"/>
                  </a:lnTo>
                  <a:lnTo>
                    <a:pt x="327" y="247"/>
                  </a:lnTo>
                  <a:lnTo>
                    <a:pt x="328" y="250"/>
                  </a:lnTo>
                  <a:lnTo>
                    <a:pt x="330" y="251"/>
                  </a:lnTo>
                  <a:lnTo>
                    <a:pt x="332" y="254"/>
                  </a:lnTo>
                  <a:lnTo>
                    <a:pt x="335" y="254"/>
                  </a:lnTo>
                  <a:lnTo>
                    <a:pt x="336" y="254"/>
                  </a:lnTo>
                  <a:lnTo>
                    <a:pt x="337" y="253"/>
                  </a:lnTo>
                  <a:lnTo>
                    <a:pt x="339" y="250"/>
                  </a:lnTo>
                  <a:lnTo>
                    <a:pt x="339" y="247"/>
                  </a:lnTo>
                  <a:lnTo>
                    <a:pt x="339" y="245"/>
                  </a:lnTo>
                  <a:lnTo>
                    <a:pt x="337" y="242"/>
                  </a:lnTo>
                  <a:lnTo>
                    <a:pt x="335" y="238"/>
                  </a:lnTo>
                  <a:lnTo>
                    <a:pt x="331" y="233"/>
                  </a:lnTo>
                  <a:lnTo>
                    <a:pt x="330" y="230"/>
                  </a:lnTo>
                  <a:lnTo>
                    <a:pt x="331" y="229"/>
                  </a:lnTo>
                  <a:lnTo>
                    <a:pt x="333" y="227"/>
                  </a:lnTo>
                  <a:lnTo>
                    <a:pt x="336" y="225"/>
                  </a:lnTo>
                  <a:lnTo>
                    <a:pt x="340" y="224"/>
                  </a:lnTo>
                  <a:lnTo>
                    <a:pt x="344" y="223"/>
                  </a:lnTo>
                  <a:lnTo>
                    <a:pt x="347" y="221"/>
                  </a:lnTo>
                  <a:lnTo>
                    <a:pt x="352" y="223"/>
                  </a:lnTo>
                  <a:lnTo>
                    <a:pt x="354" y="223"/>
                  </a:lnTo>
                  <a:lnTo>
                    <a:pt x="358" y="224"/>
                  </a:lnTo>
                  <a:lnTo>
                    <a:pt x="361" y="224"/>
                  </a:lnTo>
                  <a:lnTo>
                    <a:pt x="365" y="224"/>
                  </a:lnTo>
                  <a:lnTo>
                    <a:pt x="367" y="223"/>
                  </a:lnTo>
                  <a:lnTo>
                    <a:pt x="371" y="220"/>
                  </a:lnTo>
                  <a:lnTo>
                    <a:pt x="375" y="219"/>
                  </a:lnTo>
                  <a:lnTo>
                    <a:pt x="378" y="217"/>
                  </a:lnTo>
                  <a:lnTo>
                    <a:pt x="375" y="213"/>
                  </a:lnTo>
                  <a:lnTo>
                    <a:pt x="374" y="211"/>
                  </a:lnTo>
                  <a:lnTo>
                    <a:pt x="371" y="208"/>
                  </a:lnTo>
                  <a:lnTo>
                    <a:pt x="370" y="206"/>
                  </a:lnTo>
                  <a:lnTo>
                    <a:pt x="370" y="206"/>
                  </a:lnTo>
                  <a:lnTo>
                    <a:pt x="367" y="208"/>
                  </a:lnTo>
                  <a:lnTo>
                    <a:pt x="365" y="211"/>
                  </a:lnTo>
                  <a:lnTo>
                    <a:pt x="361" y="212"/>
                  </a:lnTo>
                  <a:lnTo>
                    <a:pt x="357" y="212"/>
                  </a:lnTo>
                  <a:lnTo>
                    <a:pt x="353" y="212"/>
                  </a:lnTo>
                  <a:lnTo>
                    <a:pt x="353" y="212"/>
                  </a:lnTo>
                  <a:lnTo>
                    <a:pt x="349" y="212"/>
                  </a:lnTo>
                  <a:lnTo>
                    <a:pt x="349" y="212"/>
                  </a:lnTo>
                  <a:lnTo>
                    <a:pt x="349" y="212"/>
                  </a:lnTo>
                  <a:lnTo>
                    <a:pt x="349" y="212"/>
                  </a:lnTo>
                  <a:lnTo>
                    <a:pt x="344" y="213"/>
                  </a:lnTo>
                  <a:lnTo>
                    <a:pt x="340" y="215"/>
                  </a:lnTo>
                  <a:lnTo>
                    <a:pt x="335" y="216"/>
                  </a:lnTo>
                  <a:lnTo>
                    <a:pt x="331" y="217"/>
                  </a:lnTo>
                  <a:lnTo>
                    <a:pt x="328" y="217"/>
                  </a:lnTo>
                  <a:lnTo>
                    <a:pt x="327" y="216"/>
                  </a:lnTo>
                  <a:lnTo>
                    <a:pt x="326" y="215"/>
                  </a:lnTo>
                  <a:lnTo>
                    <a:pt x="326" y="213"/>
                  </a:lnTo>
                  <a:lnTo>
                    <a:pt x="322" y="212"/>
                  </a:lnTo>
                  <a:lnTo>
                    <a:pt x="318" y="211"/>
                  </a:lnTo>
                  <a:lnTo>
                    <a:pt x="315" y="208"/>
                  </a:lnTo>
                  <a:lnTo>
                    <a:pt x="314" y="206"/>
                  </a:lnTo>
                  <a:lnTo>
                    <a:pt x="313" y="202"/>
                  </a:lnTo>
                  <a:lnTo>
                    <a:pt x="313" y="199"/>
                  </a:lnTo>
                  <a:lnTo>
                    <a:pt x="314" y="198"/>
                  </a:lnTo>
                  <a:lnTo>
                    <a:pt x="315" y="196"/>
                  </a:lnTo>
                  <a:lnTo>
                    <a:pt x="316" y="195"/>
                  </a:lnTo>
                  <a:lnTo>
                    <a:pt x="315" y="192"/>
                  </a:lnTo>
                  <a:lnTo>
                    <a:pt x="313" y="190"/>
                  </a:lnTo>
                  <a:lnTo>
                    <a:pt x="311" y="186"/>
                  </a:lnTo>
                  <a:lnTo>
                    <a:pt x="311" y="182"/>
                  </a:lnTo>
                  <a:lnTo>
                    <a:pt x="311" y="178"/>
                  </a:lnTo>
                  <a:lnTo>
                    <a:pt x="311" y="175"/>
                  </a:lnTo>
                  <a:lnTo>
                    <a:pt x="319" y="173"/>
                  </a:lnTo>
                  <a:lnTo>
                    <a:pt x="326" y="166"/>
                  </a:lnTo>
                  <a:lnTo>
                    <a:pt x="332" y="158"/>
                  </a:lnTo>
                  <a:lnTo>
                    <a:pt x="337" y="153"/>
                  </a:lnTo>
                  <a:lnTo>
                    <a:pt x="340" y="152"/>
                  </a:lnTo>
                  <a:lnTo>
                    <a:pt x="343" y="151"/>
                  </a:lnTo>
                  <a:lnTo>
                    <a:pt x="345" y="149"/>
                  </a:lnTo>
                  <a:lnTo>
                    <a:pt x="348" y="147"/>
                  </a:lnTo>
                  <a:lnTo>
                    <a:pt x="348" y="144"/>
                  </a:lnTo>
                  <a:lnTo>
                    <a:pt x="348" y="140"/>
                  </a:lnTo>
                  <a:lnTo>
                    <a:pt x="347" y="139"/>
                  </a:lnTo>
                  <a:lnTo>
                    <a:pt x="344" y="136"/>
                  </a:lnTo>
                  <a:lnTo>
                    <a:pt x="341" y="135"/>
                  </a:lnTo>
                  <a:lnTo>
                    <a:pt x="337" y="135"/>
                  </a:lnTo>
                  <a:lnTo>
                    <a:pt x="335" y="134"/>
                  </a:lnTo>
                  <a:lnTo>
                    <a:pt x="331" y="134"/>
                  </a:lnTo>
                  <a:lnTo>
                    <a:pt x="327" y="135"/>
                  </a:lnTo>
                  <a:lnTo>
                    <a:pt x="323" y="135"/>
                  </a:lnTo>
                  <a:lnTo>
                    <a:pt x="319" y="138"/>
                  </a:lnTo>
                  <a:lnTo>
                    <a:pt x="316" y="140"/>
                  </a:lnTo>
                  <a:lnTo>
                    <a:pt x="315" y="143"/>
                  </a:lnTo>
                  <a:lnTo>
                    <a:pt x="314" y="147"/>
                  </a:lnTo>
                  <a:lnTo>
                    <a:pt x="314" y="151"/>
                  </a:lnTo>
                  <a:lnTo>
                    <a:pt x="314" y="152"/>
                  </a:lnTo>
                  <a:lnTo>
                    <a:pt x="314" y="155"/>
                  </a:lnTo>
                  <a:lnTo>
                    <a:pt x="313" y="158"/>
                  </a:lnTo>
                  <a:lnTo>
                    <a:pt x="310" y="161"/>
                  </a:lnTo>
                  <a:lnTo>
                    <a:pt x="307" y="165"/>
                  </a:lnTo>
                  <a:lnTo>
                    <a:pt x="302" y="168"/>
                  </a:lnTo>
                  <a:lnTo>
                    <a:pt x="298" y="170"/>
                  </a:lnTo>
                  <a:lnTo>
                    <a:pt x="294" y="172"/>
                  </a:lnTo>
                  <a:lnTo>
                    <a:pt x="292" y="174"/>
                  </a:lnTo>
                  <a:lnTo>
                    <a:pt x="288" y="177"/>
                  </a:lnTo>
                  <a:lnTo>
                    <a:pt x="284" y="178"/>
                  </a:lnTo>
                  <a:lnTo>
                    <a:pt x="281" y="182"/>
                  </a:lnTo>
                  <a:lnTo>
                    <a:pt x="281" y="185"/>
                  </a:lnTo>
                  <a:lnTo>
                    <a:pt x="281" y="187"/>
                  </a:lnTo>
                  <a:lnTo>
                    <a:pt x="281" y="190"/>
                  </a:lnTo>
                  <a:lnTo>
                    <a:pt x="280" y="191"/>
                  </a:lnTo>
                  <a:lnTo>
                    <a:pt x="280" y="194"/>
                  </a:lnTo>
                  <a:lnTo>
                    <a:pt x="278" y="195"/>
                  </a:lnTo>
                  <a:lnTo>
                    <a:pt x="278" y="202"/>
                  </a:lnTo>
                  <a:lnTo>
                    <a:pt x="280" y="204"/>
                  </a:lnTo>
                  <a:lnTo>
                    <a:pt x="280" y="207"/>
                  </a:lnTo>
                  <a:lnTo>
                    <a:pt x="284" y="208"/>
                  </a:lnTo>
                  <a:lnTo>
                    <a:pt x="288" y="211"/>
                  </a:lnTo>
                  <a:lnTo>
                    <a:pt x="290" y="213"/>
                  </a:lnTo>
                  <a:lnTo>
                    <a:pt x="293" y="216"/>
                  </a:lnTo>
                  <a:lnTo>
                    <a:pt x="293" y="220"/>
                  </a:lnTo>
                  <a:lnTo>
                    <a:pt x="293" y="223"/>
                  </a:lnTo>
                  <a:lnTo>
                    <a:pt x="292" y="225"/>
                  </a:lnTo>
                  <a:lnTo>
                    <a:pt x="289" y="228"/>
                  </a:lnTo>
                  <a:lnTo>
                    <a:pt x="286" y="230"/>
                  </a:lnTo>
                  <a:lnTo>
                    <a:pt x="284" y="233"/>
                  </a:lnTo>
                  <a:lnTo>
                    <a:pt x="281" y="233"/>
                  </a:lnTo>
                  <a:lnTo>
                    <a:pt x="280" y="234"/>
                  </a:lnTo>
                  <a:lnTo>
                    <a:pt x="277" y="236"/>
                  </a:lnTo>
                  <a:lnTo>
                    <a:pt x="276" y="238"/>
                  </a:lnTo>
                  <a:lnTo>
                    <a:pt x="275" y="242"/>
                  </a:lnTo>
                  <a:lnTo>
                    <a:pt x="273" y="246"/>
                  </a:lnTo>
                  <a:lnTo>
                    <a:pt x="273" y="249"/>
                  </a:lnTo>
                  <a:lnTo>
                    <a:pt x="275" y="251"/>
                  </a:lnTo>
                  <a:lnTo>
                    <a:pt x="275" y="253"/>
                  </a:lnTo>
                  <a:lnTo>
                    <a:pt x="277" y="254"/>
                  </a:lnTo>
                  <a:lnTo>
                    <a:pt x="278" y="254"/>
                  </a:lnTo>
                  <a:lnTo>
                    <a:pt x="277" y="258"/>
                  </a:lnTo>
                  <a:lnTo>
                    <a:pt x="276" y="261"/>
                  </a:lnTo>
                  <a:lnTo>
                    <a:pt x="273" y="263"/>
                  </a:lnTo>
                  <a:lnTo>
                    <a:pt x="272" y="266"/>
                  </a:lnTo>
                  <a:lnTo>
                    <a:pt x="271" y="267"/>
                  </a:lnTo>
                  <a:lnTo>
                    <a:pt x="269" y="270"/>
                  </a:lnTo>
                  <a:lnTo>
                    <a:pt x="261" y="270"/>
                  </a:lnTo>
                  <a:lnTo>
                    <a:pt x="260" y="271"/>
                  </a:lnTo>
                  <a:lnTo>
                    <a:pt x="258" y="272"/>
                  </a:lnTo>
                  <a:lnTo>
                    <a:pt x="256" y="274"/>
                  </a:lnTo>
                  <a:lnTo>
                    <a:pt x="255" y="276"/>
                  </a:lnTo>
                  <a:lnTo>
                    <a:pt x="252" y="279"/>
                  </a:lnTo>
                  <a:lnTo>
                    <a:pt x="251" y="280"/>
                  </a:lnTo>
                  <a:lnTo>
                    <a:pt x="248" y="280"/>
                  </a:lnTo>
                  <a:lnTo>
                    <a:pt x="247" y="280"/>
                  </a:lnTo>
                  <a:lnTo>
                    <a:pt x="246" y="278"/>
                  </a:lnTo>
                  <a:lnTo>
                    <a:pt x="244" y="275"/>
                  </a:lnTo>
                  <a:lnTo>
                    <a:pt x="243" y="272"/>
                  </a:lnTo>
                  <a:lnTo>
                    <a:pt x="242" y="268"/>
                  </a:lnTo>
                  <a:lnTo>
                    <a:pt x="242" y="267"/>
                  </a:lnTo>
                  <a:lnTo>
                    <a:pt x="242" y="266"/>
                  </a:lnTo>
                  <a:lnTo>
                    <a:pt x="242" y="263"/>
                  </a:lnTo>
                  <a:lnTo>
                    <a:pt x="242" y="262"/>
                  </a:lnTo>
                  <a:lnTo>
                    <a:pt x="239" y="258"/>
                  </a:lnTo>
                  <a:lnTo>
                    <a:pt x="238" y="254"/>
                  </a:lnTo>
                  <a:lnTo>
                    <a:pt x="237" y="250"/>
                  </a:lnTo>
                  <a:lnTo>
                    <a:pt x="235" y="245"/>
                  </a:lnTo>
                  <a:lnTo>
                    <a:pt x="234" y="242"/>
                  </a:lnTo>
                  <a:lnTo>
                    <a:pt x="233" y="241"/>
                  </a:lnTo>
                  <a:lnTo>
                    <a:pt x="231" y="238"/>
                  </a:lnTo>
                  <a:lnTo>
                    <a:pt x="230" y="236"/>
                  </a:lnTo>
                  <a:lnTo>
                    <a:pt x="230" y="233"/>
                  </a:lnTo>
                  <a:lnTo>
                    <a:pt x="230" y="230"/>
                  </a:lnTo>
                  <a:lnTo>
                    <a:pt x="231" y="228"/>
                  </a:lnTo>
                  <a:lnTo>
                    <a:pt x="229" y="227"/>
                  </a:lnTo>
                  <a:lnTo>
                    <a:pt x="227" y="224"/>
                  </a:lnTo>
                  <a:lnTo>
                    <a:pt x="226" y="221"/>
                  </a:lnTo>
                  <a:lnTo>
                    <a:pt x="218" y="230"/>
                  </a:lnTo>
                  <a:lnTo>
                    <a:pt x="209" y="240"/>
                  </a:lnTo>
                  <a:lnTo>
                    <a:pt x="199" y="242"/>
                  </a:lnTo>
                  <a:lnTo>
                    <a:pt x="197" y="242"/>
                  </a:lnTo>
                  <a:lnTo>
                    <a:pt x="195" y="241"/>
                  </a:lnTo>
                  <a:lnTo>
                    <a:pt x="192" y="240"/>
                  </a:lnTo>
                  <a:lnTo>
                    <a:pt x="189" y="238"/>
                  </a:lnTo>
                  <a:lnTo>
                    <a:pt x="187" y="236"/>
                  </a:lnTo>
                  <a:lnTo>
                    <a:pt x="186" y="234"/>
                  </a:lnTo>
                  <a:lnTo>
                    <a:pt x="186" y="234"/>
                  </a:lnTo>
                  <a:lnTo>
                    <a:pt x="186" y="232"/>
                  </a:lnTo>
                  <a:lnTo>
                    <a:pt x="187" y="230"/>
                  </a:lnTo>
                  <a:lnTo>
                    <a:pt x="189" y="229"/>
                  </a:lnTo>
                  <a:lnTo>
                    <a:pt x="189" y="229"/>
                  </a:lnTo>
                  <a:lnTo>
                    <a:pt x="189" y="224"/>
                  </a:lnTo>
                  <a:lnTo>
                    <a:pt x="188" y="224"/>
                  </a:lnTo>
                  <a:lnTo>
                    <a:pt x="186" y="224"/>
                  </a:lnTo>
                  <a:lnTo>
                    <a:pt x="184" y="225"/>
                  </a:lnTo>
                  <a:lnTo>
                    <a:pt x="183" y="225"/>
                  </a:lnTo>
                  <a:lnTo>
                    <a:pt x="183" y="224"/>
                  </a:lnTo>
                  <a:lnTo>
                    <a:pt x="184" y="221"/>
                  </a:lnTo>
                  <a:lnTo>
                    <a:pt x="186" y="219"/>
                  </a:lnTo>
                  <a:lnTo>
                    <a:pt x="187" y="217"/>
                  </a:lnTo>
                  <a:lnTo>
                    <a:pt x="183" y="207"/>
                  </a:lnTo>
                  <a:lnTo>
                    <a:pt x="183" y="195"/>
                  </a:lnTo>
                  <a:lnTo>
                    <a:pt x="183" y="192"/>
                  </a:lnTo>
                  <a:lnTo>
                    <a:pt x="184" y="191"/>
                  </a:lnTo>
                  <a:lnTo>
                    <a:pt x="186" y="190"/>
                  </a:lnTo>
                  <a:lnTo>
                    <a:pt x="187" y="189"/>
                  </a:lnTo>
                  <a:lnTo>
                    <a:pt x="188" y="187"/>
                  </a:lnTo>
                  <a:lnTo>
                    <a:pt x="191" y="183"/>
                  </a:lnTo>
                  <a:lnTo>
                    <a:pt x="195" y="181"/>
                  </a:lnTo>
                  <a:lnTo>
                    <a:pt x="197" y="178"/>
                  </a:lnTo>
                  <a:lnTo>
                    <a:pt x="201" y="175"/>
                  </a:lnTo>
                  <a:lnTo>
                    <a:pt x="203" y="175"/>
                  </a:lnTo>
                  <a:lnTo>
                    <a:pt x="203" y="175"/>
                  </a:lnTo>
                  <a:lnTo>
                    <a:pt x="203" y="175"/>
                  </a:lnTo>
                  <a:lnTo>
                    <a:pt x="204" y="174"/>
                  </a:lnTo>
                  <a:lnTo>
                    <a:pt x="206" y="173"/>
                  </a:lnTo>
                  <a:lnTo>
                    <a:pt x="208" y="172"/>
                  </a:lnTo>
                  <a:lnTo>
                    <a:pt x="210" y="169"/>
                  </a:lnTo>
                  <a:lnTo>
                    <a:pt x="213" y="168"/>
                  </a:lnTo>
                  <a:lnTo>
                    <a:pt x="216" y="168"/>
                  </a:lnTo>
                  <a:lnTo>
                    <a:pt x="216" y="168"/>
                  </a:lnTo>
                  <a:lnTo>
                    <a:pt x="218" y="168"/>
                  </a:lnTo>
                  <a:lnTo>
                    <a:pt x="218" y="168"/>
                  </a:lnTo>
                  <a:lnTo>
                    <a:pt x="216" y="168"/>
                  </a:lnTo>
                  <a:lnTo>
                    <a:pt x="213" y="166"/>
                  </a:lnTo>
                  <a:lnTo>
                    <a:pt x="212" y="165"/>
                  </a:lnTo>
                  <a:lnTo>
                    <a:pt x="222" y="160"/>
                  </a:lnTo>
                  <a:lnTo>
                    <a:pt x="230" y="152"/>
                  </a:lnTo>
                  <a:lnTo>
                    <a:pt x="238" y="143"/>
                  </a:lnTo>
                  <a:lnTo>
                    <a:pt x="239" y="141"/>
                  </a:lnTo>
                  <a:lnTo>
                    <a:pt x="241" y="139"/>
                  </a:lnTo>
                  <a:lnTo>
                    <a:pt x="241" y="136"/>
                  </a:lnTo>
                  <a:lnTo>
                    <a:pt x="242" y="132"/>
                  </a:lnTo>
                  <a:lnTo>
                    <a:pt x="242" y="131"/>
                  </a:lnTo>
                  <a:lnTo>
                    <a:pt x="243" y="130"/>
                  </a:lnTo>
                  <a:lnTo>
                    <a:pt x="246" y="123"/>
                  </a:lnTo>
                  <a:lnTo>
                    <a:pt x="248" y="118"/>
                  </a:lnTo>
                  <a:lnTo>
                    <a:pt x="251" y="115"/>
                  </a:lnTo>
                  <a:lnTo>
                    <a:pt x="255" y="111"/>
                  </a:lnTo>
                  <a:lnTo>
                    <a:pt x="259" y="109"/>
                  </a:lnTo>
                  <a:lnTo>
                    <a:pt x="263" y="107"/>
                  </a:lnTo>
                  <a:lnTo>
                    <a:pt x="267" y="103"/>
                  </a:lnTo>
                  <a:lnTo>
                    <a:pt x="271" y="98"/>
                  </a:lnTo>
                  <a:lnTo>
                    <a:pt x="273" y="93"/>
                  </a:lnTo>
                  <a:lnTo>
                    <a:pt x="275" y="89"/>
                  </a:lnTo>
                  <a:lnTo>
                    <a:pt x="271" y="90"/>
                  </a:lnTo>
                  <a:lnTo>
                    <a:pt x="268" y="92"/>
                  </a:lnTo>
                  <a:lnTo>
                    <a:pt x="264" y="93"/>
                  </a:lnTo>
                  <a:lnTo>
                    <a:pt x="261" y="94"/>
                  </a:lnTo>
                  <a:lnTo>
                    <a:pt x="258" y="94"/>
                  </a:lnTo>
                  <a:lnTo>
                    <a:pt x="260" y="93"/>
                  </a:lnTo>
                  <a:lnTo>
                    <a:pt x="261" y="92"/>
                  </a:lnTo>
                  <a:lnTo>
                    <a:pt x="264" y="90"/>
                  </a:lnTo>
                  <a:lnTo>
                    <a:pt x="261" y="90"/>
                  </a:lnTo>
                  <a:lnTo>
                    <a:pt x="260" y="89"/>
                  </a:lnTo>
                  <a:lnTo>
                    <a:pt x="259" y="89"/>
                  </a:lnTo>
                  <a:lnTo>
                    <a:pt x="260" y="86"/>
                  </a:lnTo>
                  <a:lnTo>
                    <a:pt x="261" y="85"/>
                  </a:lnTo>
                  <a:lnTo>
                    <a:pt x="264" y="84"/>
                  </a:lnTo>
                  <a:lnTo>
                    <a:pt x="265" y="85"/>
                  </a:lnTo>
                  <a:lnTo>
                    <a:pt x="265" y="85"/>
                  </a:lnTo>
                  <a:lnTo>
                    <a:pt x="267" y="83"/>
                  </a:lnTo>
                  <a:lnTo>
                    <a:pt x="268" y="81"/>
                  </a:lnTo>
                  <a:lnTo>
                    <a:pt x="269" y="83"/>
                  </a:lnTo>
                  <a:lnTo>
                    <a:pt x="269" y="85"/>
                  </a:lnTo>
                  <a:lnTo>
                    <a:pt x="269" y="86"/>
                  </a:lnTo>
                  <a:lnTo>
                    <a:pt x="272" y="88"/>
                  </a:lnTo>
                  <a:lnTo>
                    <a:pt x="275" y="89"/>
                  </a:lnTo>
                  <a:lnTo>
                    <a:pt x="276" y="89"/>
                  </a:lnTo>
                  <a:lnTo>
                    <a:pt x="278" y="90"/>
                  </a:lnTo>
                  <a:lnTo>
                    <a:pt x="280" y="89"/>
                  </a:lnTo>
                  <a:lnTo>
                    <a:pt x="281" y="88"/>
                  </a:lnTo>
                  <a:lnTo>
                    <a:pt x="282" y="85"/>
                  </a:lnTo>
                  <a:lnTo>
                    <a:pt x="284" y="83"/>
                  </a:lnTo>
                  <a:lnTo>
                    <a:pt x="284" y="83"/>
                  </a:lnTo>
                  <a:lnTo>
                    <a:pt x="284" y="83"/>
                  </a:lnTo>
                  <a:lnTo>
                    <a:pt x="284" y="81"/>
                  </a:lnTo>
                  <a:lnTo>
                    <a:pt x="282" y="81"/>
                  </a:lnTo>
                  <a:lnTo>
                    <a:pt x="281" y="81"/>
                  </a:lnTo>
                  <a:lnTo>
                    <a:pt x="281" y="81"/>
                  </a:lnTo>
                  <a:lnTo>
                    <a:pt x="281" y="81"/>
                  </a:lnTo>
                  <a:lnTo>
                    <a:pt x="281" y="81"/>
                  </a:lnTo>
                  <a:lnTo>
                    <a:pt x="280" y="81"/>
                  </a:lnTo>
                  <a:lnTo>
                    <a:pt x="280" y="81"/>
                  </a:lnTo>
                  <a:lnTo>
                    <a:pt x="280" y="81"/>
                  </a:lnTo>
                  <a:lnTo>
                    <a:pt x="280" y="81"/>
                  </a:lnTo>
                  <a:lnTo>
                    <a:pt x="281" y="79"/>
                  </a:lnTo>
                  <a:lnTo>
                    <a:pt x="284" y="77"/>
                  </a:lnTo>
                  <a:lnTo>
                    <a:pt x="286" y="76"/>
                  </a:lnTo>
                  <a:lnTo>
                    <a:pt x="288" y="76"/>
                  </a:lnTo>
                  <a:lnTo>
                    <a:pt x="289" y="76"/>
                  </a:lnTo>
                  <a:lnTo>
                    <a:pt x="289" y="76"/>
                  </a:lnTo>
                  <a:lnTo>
                    <a:pt x="292" y="76"/>
                  </a:lnTo>
                  <a:lnTo>
                    <a:pt x="292" y="76"/>
                  </a:lnTo>
                  <a:lnTo>
                    <a:pt x="292" y="76"/>
                  </a:lnTo>
                  <a:lnTo>
                    <a:pt x="290" y="75"/>
                  </a:lnTo>
                  <a:lnTo>
                    <a:pt x="290" y="73"/>
                  </a:lnTo>
                  <a:lnTo>
                    <a:pt x="289" y="73"/>
                  </a:lnTo>
                  <a:lnTo>
                    <a:pt x="292" y="71"/>
                  </a:lnTo>
                  <a:lnTo>
                    <a:pt x="295" y="71"/>
                  </a:lnTo>
                  <a:lnTo>
                    <a:pt x="298" y="69"/>
                  </a:lnTo>
                  <a:lnTo>
                    <a:pt x="302" y="69"/>
                  </a:lnTo>
                  <a:lnTo>
                    <a:pt x="302" y="73"/>
                  </a:lnTo>
                  <a:lnTo>
                    <a:pt x="303" y="72"/>
                  </a:lnTo>
                  <a:lnTo>
                    <a:pt x="305" y="71"/>
                  </a:lnTo>
                  <a:lnTo>
                    <a:pt x="306" y="68"/>
                  </a:lnTo>
                  <a:lnTo>
                    <a:pt x="309" y="67"/>
                  </a:lnTo>
                  <a:lnTo>
                    <a:pt x="310" y="66"/>
                  </a:lnTo>
                  <a:lnTo>
                    <a:pt x="313" y="64"/>
                  </a:lnTo>
                  <a:lnTo>
                    <a:pt x="313" y="69"/>
                  </a:lnTo>
                  <a:lnTo>
                    <a:pt x="315" y="67"/>
                  </a:lnTo>
                  <a:lnTo>
                    <a:pt x="318" y="64"/>
                  </a:lnTo>
                  <a:lnTo>
                    <a:pt x="320" y="63"/>
                  </a:lnTo>
                  <a:lnTo>
                    <a:pt x="323" y="62"/>
                  </a:lnTo>
                  <a:lnTo>
                    <a:pt x="327" y="60"/>
                  </a:lnTo>
                  <a:lnTo>
                    <a:pt x="324" y="60"/>
                  </a:lnTo>
                  <a:lnTo>
                    <a:pt x="323" y="59"/>
                  </a:lnTo>
                  <a:lnTo>
                    <a:pt x="322" y="56"/>
                  </a:lnTo>
                  <a:lnTo>
                    <a:pt x="323" y="56"/>
                  </a:lnTo>
                  <a:lnTo>
                    <a:pt x="324" y="55"/>
                  </a:lnTo>
                  <a:lnTo>
                    <a:pt x="327" y="54"/>
                  </a:lnTo>
                  <a:lnTo>
                    <a:pt x="328" y="52"/>
                  </a:lnTo>
                  <a:lnTo>
                    <a:pt x="330" y="54"/>
                  </a:lnTo>
                  <a:lnTo>
                    <a:pt x="332" y="56"/>
                  </a:lnTo>
                  <a:lnTo>
                    <a:pt x="335" y="56"/>
                  </a:lnTo>
                  <a:lnTo>
                    <a:pt x="336" y="56"/>
                  </a:lnTo>
                  <a:lnTo>
                    <a:pt x="340" y="55"/>
                  </a:lnTo>
                  <a:lnTo>
                    <a:pt x="343" y="54"/>
                  </a:lnTo>
                  <a:lnTo>
                    <a:pt x="347" y="52"/>
                  </a:lnTo>
                  <a:lnTo>
                    <a:pt x="348" y="52"/>
                  </a:lnTo>
                  <a:lnTo>
                    <a:pt x="348" y="52"/>
                  </a:lnTo>
                  <a:lnTo>
                    <a:pt x="349" y="52"/>
                  </a:lnTo>
                  <a:lnTo>
                    <a:pt x="349" y="54"/>
                  </a:lnTo>
                  <a:lnTo>
                    <a:pt x="349" y="55"/>
                  </a:lnTo>
                  <a:lnTo>
                    <a:pt x="348" y="58"/>
                  </a:lnTo>
                  <a:lnTo>
                    <a:pt x="347" y="59"/>
                  </a:lnTo>
                  <a:lnTo>
                    <a:pt x="344" y="62"/>
                  </a:lnTo>
                  <a:lnTo>
                    <a:pt x="344" y="63"/>
                  </a:lnTo>
                  <a:lnTo>
                    <a:pt x="344" y="63"/>
                  </a:lnTo>
                  <a:lnTo>
                    <a:pt x="344" y="63"/>
                  </a:lnTo>
                  <a:lnTo>
                    <a:pt x="344" y="63"/>
                  </a:lnTo>
                  <a:lnTo>
                    <a:pt x="347" y="63"/>
                  </a:lnTo>
                  <a:lnTo>
                    <a:pt x="349" y="62"/>
                  </a:lnTo>
                  <a:lnTo>
                    <a:pt x="350" y="59"/>
                  </a:lnTo>
                  <a:lnTo>
                    <a:pt x="352" y="56"/>
                  </a:lnTo>
                  <a:lnTo>
                    <a:pt x="354" y="55"/>
                  </a:lnTo>
                  <a:lnTo>
                    <a:pt x="354" y="55"/>
                  </a:lnTo>
                  <a:lnTo>
                    <a:pt x="356" y="54"/>
                  </a:lnTo>
                  <a:lnTo>
                    <a:pt x="356" y="54"/>
                  </a:lnTo>
                  <a:lnTo>
                    <a:pt x="356" y="54"/>
                  </a:lnTo>
                  <a:lnTo>
                    <a:pt x="357" y="56"/>
                  </a:lnTo>
                  <a:lnTo>
                    <a:pt x="357" y="58"/>
                  </a:lnTo>
                  <a:lnTo>
                    <a:pt x="357" y="59"/>
                  </a:lnTo>
                  <a:lnTo>
                    <a:pt x="360" y="56"/>
                  </a:lnTo>
                  <a:lnTo>
                    <a:pt x="362" y="55"/>
                  </a:lnTo>
                  <a:lnTo>
                    <a:pt x="365" y="52"/>
                  </a:lnTo>
                  <a:lnTo>
                    <a:pt x="369" y="51"/>
                  </a:lnTo>
                  <a:lnTo>
                    <a:pt x="369" y="54"/>
                  </a:lnTo>
                  <a:lnTo>
                    <a:pt x="369" y="55"/>
                  </a:lnTo>
                  <a:lnTo>
                    <a:pt x="369" y="58"/>
                  </a:lnTo>
                  <a:lnTo>
                    <a:pt x="371" y="58"/>
                  </a:lnTo>
                  <a:lnTo>
                    <a:pt x="373" y="55"/>
                  </a:lnTo>
                  <a:lnTo>
                    <a:pt x="374" y="54"/>
                  </a:lnTo>
                  <a:lnTo>
                    <a:pt x="375" y="54"/>
                  </a:lnTo>
                  <a:lnTo>
                    <a:pt x="377" y="54"/>
                  </a:lnTo>
                  <a:lnTo>
                    <a:pt x="379" y="55"/>
                  </a:lnTo>
                  <a:lnTo>
                    <a:pt x="382" y="56"/>
                  </a:lnTo>
                  <a:lnTo>
                    <a:pt x="383" y="58"/>
                  </a:lnTo>
                  <a:lnTo>
                    <a:pt x="386" y="58"/>
                  </a:lnTo>
                  <a:lnTo>
                    <a:pt x="385" y="62"/>
                  </a:lnTo>
                  <a:lnTo>
                    <a:pt x="382" y="63"/>
                  </a:lnTo>
                  <a:lnTo>
                    <a:pt x="381" y="64"/>
                  </a:lnTo>
                  <a:lnTo>
                    <a:pt x="378" y="66"/>
                  </a:lnTo>
                  <a:lnTo>
                    <a:pt x="374" y="66"/>
                  </a:lnTo>
                  <a:lnTo>
                    <a:pt x="377" y="68"/>
                  </a:lnTo>
                  <a:lnTo>
                    <a:pt x="378" y="69"/>
                  </a:lnTo>
                  <a:lnTo>
                    <a:pt x="379" y="71"/>
                  </a:lnTo>
                  <a:lnTo>
                    <a:pt x="382" y="71"/>
                  </a:lnTo>
                  <a:lnTo>
                    <a:pt x="385" y="72"/>
                  </a:lnTo>
                  <a:lnTo>
                    <a:pt x="387" y="72"/>
                  </a:lnTo>
                  <a:lnTo>
                    <a:pt x="388" y="72"/>
                  </a:lnTo>
                  <a:lnTo>
                    <a:pt x="388" y="72"/>
                  </a:lnTo>
                  <a:lnTo>
                    <a:pt x="388" y="72"/>
                  </a:lnTo>
                  <a:lnTo>
                    <a:pt x="388" y="72"/>
                  </a:lnTo>
                  <a:lnTo>
                    <a:pt x="390" y="72"/>
                  </a:lnTo>
                  <a:lnTo>
                    <a:pt x="392" y="72"/>
                  </a:lnTo>
                  <a:lnTo>
                    <a:pt x="392" y="72"/>
                  </a:lnTo>
                  <a:lnTo>
                    <a:pt x="395" y="72"/>
                  </a:lnTo>
                  <a:lnTo>
                    <a:pt x="395" y="72"/>
                  </a:lnTo>
                  <a:lnTo>
                    <a:pt x="396" y="72"/>
                  </a:lnTo>
                  <a:lnTo>
                    <a:pt x="396" y="72"/>
                  </a:lnTo>
                  <a:lnTo>
                    <a:pt x="404" y="75"/>
                  </a:lnTo>
                  <a:lnTo>
                    <a:pt x="416" y="79"/>
                  </a:lnTo>
                  <a:lnTo>
                    <a:pt x="428" y="85"/>
                  </a:lnTo>
                  <a:lnTo>
                    <a:pt x="441" y="90"/>
                  </a:lnTo>
                  <a:lnTo>
                    <a:pt x="451" y="94"/>
                  </a:lnTo>
                  <a:lnTo>
                    <a:pt x="451" y="96"/>
                  </a:lnTo>
                  <a:lnTo>
                    <a:pt x="451" y="96"/>
                  </a:lnTo>
                  <a:lnTo>
                    <a:pt x="453" y="96"/>
                  </a:lnTo>
                  <a:lnTo>
                    <a:pt x="453" y="96"/>
                  </a:lnTo>
                  <a:lnTo>
                    <a:pt x="453" y="96"/>
                  </a:lnTo>
                  <a:lnTo>
                    <a:pt x="453" y="96"/>
                  </a:lnTo>
                  <a:lnTo>
                    <a:pt x="453" y="96"/>
                  </a:lnTo>
                  <a:lnTo>
                    <a:pt x="453" y="96"/>
                  </a:lnTo>
                  <a:lnTo>
                    <a:pt x="467" y="102"/>
                  </a:lnTo>
                  <a:lnTo>
                    <a:pt x="475" y="110"/>
                  </a:lnTo>
                  <a:lnTo>
                    <a:pt x="477" y="117"/>
                  </a:lnTo>
                  <a:lnTo>
                    <a:pt x="475" y="122"/>
                  </a:lnTo>
                  <a:lnTo>
                    <a:pt x="470" y="127"/>
                  </a:lnTo>
                  <a:lnTo>
                    <a:pt x="463" y="130"/>
                  </a:lnTo>
                  <a:lnTo>
                    <a:pt x="457" y="131"/>
                  </a:lnTo>
                  <a:lnTo>
                    <a:pt x="451" y="130"/>
                  </a:lnTo>
                  <a:lnTo>
                    <a:pt x="451" y="130"/>
                  </a:lnTo>
                  <a:lnTo>
                    <a:pt x="451" y="130"/>
                  </a:lnTo>
                  <a:lnTo>
                    <a:pt x="451" y="130"/>
                  </a:lnTo>
                  <a:lnTo>
                    <a:pt x="439" y="127"/>
                  </a:lnTo>
                  <a:lnTo>
                    <a:pt x="428" y="127"/>
                  </a:lnTo>
                  <a:lnTo>
                    <a:pt x="428" y="127"/>
                  </a:lnTo>
                  <a:lnTo>
                    <a:pt x="425" y="127"/>
                  </a:lnTo>
                  <a:lnTo>
                    <a:pt x="421" y="127"/>
                  </a:lnTo>
                  <a:lnTo>
                    <a:pt x="424" y="134"/>
                  </a:lnTo>
                  <a:lnTo>
                    <a:pt x="425" y="141"/>
                  </a:lnTo>
                  <a:lnTo>
                    <a:pt x="428" y="149"/>
                  </a:lnTo>
                  <a:lnTo>
                    <a:pt x="433" y="155"/>
                  </a:lnTo>
                  <a:lnTo>
                    <a:pt x="441" y="157"/>
                  </a:lnTo>
                  <a:lnTo>
                    <a:pt x="441" y="144"/>
                  </a:lnTo>
                  <a:lnTo>
                    <a:pt x="441" y="145"/>
                  </a:lnTo>
                  <a:lnTo>
                    <a:pt x="447" y="148"/>
                  </a:lnTo>
                  <a:lnTo>
                    <a:pt x="453" y="149"/>
                  </a:lnTo>
                  <a:lnTo>
                    <a:pt x="457" y="149"/>
                  </a:lnTo>
                  <a:lnTo>
                    <a:pt x="457" y="149"/>
                  </a:lnTo>
                  <a:lnTo>
                    <a:pt x="464" y="148"/>
                  </a:lnTo>
                  <a:lnTo>
                    <a:pt x="470" y="143"/>
                  </a:lnTo>
                  <a:lnTo>
                    <a:pt x="472" y="138"/>
                  </a:lnTo>
                  <a:lnTo>
                    <a:pt x="475" y="131"/>
                  </a:lnTo>
                  <a:lnTo>
                    <a:pt x="477" y="128"/>
                  </a:lnTo>
                  <a:lnTo>
                    <a:pt x="477" y="127"/>
                  </a:lnTo>
                  <a:lnTo>
                    <a:pt x="477" y="127"/>
                  </a:lnTo>
                  <a:lnTo>
                    <a:pt x="477" y="127"/>
                  </a:lnTo>
                  <a:lnTo>
                    <a:pt x="477" y="127"/>
                  </a:lnTo>
                  <a:lnTo>
                    <a:pt x="477" y="127"/>
                  </a:lnTo>
                  <a:lnTo>
                    <a:pt x="477" y="127"/>
                  </a:lnTo>
                  <a:lnTo>
                    <a:pt x="477" y="127"/>
                  </a:lnTo>
                  <a:lnTo>
                    <a:pt x="479" y="127"/>
                  </a:lnTo>
                  <a:lnTo>
                    <a:pt x="479" y="127"/>
                  </a:lnTo>
                  <a:lnTo>
                    <a:pt x="479" y="127"/>
                  </a:lnTo>
                  <a:lnTo>
                    <a:pt x="481" y="127"/>
                  </a:lnTo>
                  <a:lnTo>
                    <a:pt x="483" y="126"/>
                  </a:lnTo>
                  <a:lnTo>
                    <a:pt x="489" y="127"/>
                  </a:lnTo>
                  <a:lnTo>
                    <a:pt x="489" y="127"/>
                  </a:lnTo>
                  <a:lnTo>
                    <a:pt x="493" y="127"/>
                  </a:lnTo>
                  <a:lnTo>
                    <a:pt x="494" y="127"/>
                  </a:lnTo>
                  <a:lnTo>
                    <a:pt x="496" y="127"/>
                  </a:lnTo>
                  <a:lnTo>
                    <a:pt x="498" y="126"/>
                  </a:lnTo>
                  <a:lnTo>
                    <a:pt x="500" y="126"/>
                  </a:lnTo>
                  <a:lnTo>
                    <a:pt x="501" y="123"/>
                  </a:lnTo>
                  <a:lnTo>
                    <a:pt x="501" y="120"/>
                  </a:lnTo>
                  <a:lnTo>
                    <a:pt x="501" y="118"/>
                  </a:lnTo>
                  <a:lnTo>
                    <a:pt x="500" y="115"/>
                  </a:lnTo>
                  <a:lnTo>
                    <a:pt x="498" y="114"/>
                  </a:lnTo>
                  <a:lnTo>
                    <a:pt x="497" y="113"/>
                  </a:lnTo>
                  <a:lnTo>
                    <a:pt x="497" y="111"/>
                  </a:lnTo>
                  <a:lnTo>
                    <a:pt x="497" y="111"/>
                  </a:lnTo>
                  <a:lnTo>
                    <a:pt x="497" y="110"/>
                  </a:lnTo>
                  <a:lnTo>
                    <a:pt x="497" y="110"/>
                  </a:lnTo>
                  <a:lnTo>
                    <a:pt x="502" y="97"/>
                  </a:lnTo>
                  <a:lnTo>
                    <a:pt x="505" y="90"/>
                  </a:lnTo>
                  <a:lnTo>
                    <a:pt x="509" y="88"/>
                  </a:lnTo>
                  <a:lnTo>
                    <a:pt x="509" y="88"/>
                  </a:lnTo>
                  <a:lnTo>
                    <a:pt x="509" y="88"/>
                  </a:lnTo>
                  <a:lnTo>
                    <a:pt x="511" y="90"/>
                  </a:lnTo>
                  <a:lnTo>
                    <a:pt x="513" y="96"/>
                  </a:lnTo>
                  <a:lnTo>
                    <a:pt x="513" y="102"/>
                  </a:lnTo>
                  <a:lnTo>
                    <a:pt x="511" y="109"/>
                  </a:lnTo>
                  <a:lnTo>
                    <a:pt x="511" y="109"/>
                  </a:lnTo>
                  <a:lnTo>
                    <a:pt x="511" y="110"/>
                  </a:lnTo>
                  <a:lnTo>
                    <a:pt x="511" y="113"/>
                  </a:lnTo>
                  <a:lnTo>
                    <a:pt x="514" y="114"/>
                  </a:lnTo>
                  <a:lnTo>
                    <a:pt x="517" y="115"/>
                  </a:lnTo>
                  <a:lnTo>
                    <a:pt x="518" y="115"/>
                  </a:lnTo>
                  <a:lnTo>
                    <a:pt x="525" y="114"/>
                  </a:lnTo>
                  <a:lnTo>
                    <a:pt x="534" y="109"/>
                  </a:lnTo>
                  <a:lnTo>
                    <a:pt x="543" y="101"/>
                  </a:lnTo>
                  <a:lnTo>
                    <a:pt x="553" y="94"/>
                  </a:lnTo>
                  <a:lnTo>
                    <a:pt x="564" y="89"/>
                  </a:lnTo>
                  <a:lnTo>
                    <a:pt x="573" y="86"/>
                  </a:lnTo>
                  <a:lnTo>
                    <a:pt x="573" y="86"/>
                  </a:lnTo>
                  <a:lnTo>
                    <a:pt x="576" y="88"/>
                  </a:lnTo>
                  <a:lnTo>
                    <a:pt x="577" y="89"/>
                  </a:lnTo>
                  <a:lnTo>
                    <a:pt x="580" y="92"/>
                  </a:lnTo>
                  <a:lnTo>
                    <a:pt x="580" y="92"/>
                  </a:lnTo>
                  <a:lnTo>
                    <a:pt x="580" y="92"/>
                  </a:lnTo>
                  <a:lnTo>
                    <a:pt x="580" y="92"/>
                  </a:lnTo>
                  <a:lnTo>
                    <a:pt x="583" y="93"/>
                  </a:lnTo>
                  <a:lnTo>
                    <a:pt x="587" y="94"/>
                  </a:lnTo>
                  <a:lnTo>
                    <a:pt x="587" y="94"/>
                  </a:lnTo>
                  <a:lnTo>
                    <a:pt x="594" y="93"/>
                  </a:lnTo>
                  <a:lnTo>
                    <a:pt x="601" y="92"/>
                  </a:lnTo>
                  <a:lnTo>
                    <a:pt x="607" y="89"/>
                  </a:lnTo>
                  <a:lnTo>
                    <a:pt x="612" y="86"/>
                  </a:lnTo>
                  <a:lnTo>
                    <a:pt x="616" y="85"/>
                  </a:lnTo>
                  <a:lnTo>
                    <a:pt x="620" y="85"/>
                  </a:lnTo>
                  <a:lnTo>
                    <a:pt x="621" y="86"/>
                  </a:lnTo>
                  <a:lnTo>
                    <a:pt x="624" y="88"/>
                  </a:lnTo>
                  <a:lnTo>
                    <a:pt x="627" y="90"/>
                  </a:lnTo>
                  <a:lnTo>
                    <a:pt x="629" y="92"/>
                  </a:lnTo>
                  <a:lnTo>
                    <a:pt x="631" y="93"/>
                  </a:lnTo>
                  <a:lnTo>
                    <a:pt x="631" y="93"/>
                  </a:lnTo>
                  <a:lnTo>
                    <a:pt x="632" y="93"/>
                  </a:lnTo>
                  <a:lnTo>
                    <a:pt x="633" y="92"/>
                  </a:lnTo>
                  <a:lnTo>
                    <a:pt x="635" y="89"/>
                  </a:lnTo>
                  <a:lnTo>
                    <a:pt x="635" y="85"/>
                  </a:lnTo>
                  <a:lnTo>
                    <a:pt x="636" y="81"/>
                  </a:lnTo>
                  <a:lnTo>
                    <a:pt x="636" y="80"/>
                  </a:lnTo>
                  <a:lnTo>
                    <a:pt x="636" y="80"/>
                  </a:lnTo>
                  <a:lnTo>
                    <a:pt x="635" y="80"/>
                  </a:lnTo>
                  <a:lnTo>
                    <a:pt x="635" y="79"/>
                  </a:lnTo>
                  <a:lnTo>
                    <a:pt x="633" y="76"/>
                  </a:lnTo>
                  <a:lnTo>
                    <a:pt x="633" y="75"/>
                  </a:lnTo>
                  <a:lnTo>
                    <a:pt x="633" y="73"/>
                  </a:lnTo>
                  <a:lnTo>
                    <a:pt x="635" y="72"/>
                  </a:lnTo>
                  <a:lnTo>
                    <a:pt x="637" y="71"/>
                  </a:lnTo>
                  <a:lnTo>
                    <a:pt x="640" y="71"/>
                  </a:lnTo>
                  <a:lnTo>
                    <a:pt x="640" y="71"/>
                  </a:lnTo>
                  <a:lnTo>
                    <a:pt x="641" y="71"/>
                  </a:lnTo>
                  <a:lnTo>
                    <a:pt x="645" y="71"/>
                  </a:lnTo>
                  <a:lnTo>
                    <a:pt x="649" y="71"/>
                  </a:lnTo>
                  <a:lnTo>
                    <a:pt x="654" y="72"/>
                  </a:lnTo>
                  <a:lnTo>
                    <a:pt x="661" y="75"/>
                  </a:lnTo>
                  <a:lnTo>
                    <a:pt x="661" y="75"/>
                  </a:lnTo>
                  <a:lnTo>
                    <a:pt x="662" y="75"/>
                  </a:lnTo>
                  <a:lnTo>
                    <a:pt x="662" y="75"/>
                  </a:lnTo>
                  <a:lnTo>
                    <a:pt x="662" y="75"/>
                  </a:lnTo>
                  <a:lnTo>
                    <a:pt x="662" y="75"/>
                  </a:lnTo>
                  <a:lnTo>
                    <a:pt x="670" y="77"/>
                  </a:lnTo>
                  <a:lnTo>
                    <a:pt x="678" y="83"/>
                  </a:lnTo>
                  <a:lnTo>
                    <a:pt x="687" y="88"/>
                  </a:lnTo>
                  <a:lnTo>
                    <a:pt x="695" y="92"/>
                  </a:lnTo>
                  <a:lnTo>
                    <a:pt x="700" y="93"/>
                  </a:lnTo>
                  <a:lnTo>
                    <a:pt x="701" y="93"/>
                  </a:lnTo>
                  <a:lnTo>
                    <a:pt x="703" y="92"/>
                  </a:lnTo>
                  <a:lnTo>
                    <a:pt x="703" y="90"/>
                  </a:lnTo>
                  <a:lnTo>
                    <a:pt x="701" y="86"/>
                  </a:lnTo>
                  <a:lnTo>
                    <a:pt x="699" y="83"/>
                  </a:lnTo>
                  <a:lnTo>
                    <a:pt x="699" y="83"/>
                  </a:lnTo>
                  <a:lnTo>
                    <a:pt x="699" y="83"/>
                  </a:lnTo>
                  <a:lnTo>
                    <a:pt x="692" y="73"/>
                  </a:lnTo>
                  <a:lnTo>
                    <a:pt x="688" y="63"/>
                  </a:lnTo>
                  <a:lnTo>
                    <a:pt x="686" y="50"/>
                  </a:lnTo>
                  <a:lnTo>
                    <a:pt x="688" y="41"/>
                  </a:lnTo>
                  <a:lnTo>
                    <a:pt x="696" y="30"/>
                  </a:lnTo>
                  <a:lnTo>
                    <a:pt x="707" y="22"/>
                  </a:lnTo>
                  <a:lnTo>
                    <a:pt x="717" y="18"/>
                  </a:lnTo>
                  <a:lnTo>
                    <a:pt x="717" y="18"/>
                  </a:lnTo>
                  <a:lnTo>
                    <a:pt x="717" y="17"/>
                  </a:lnTo>
                  <a:lnTo>
                    <a:pt x="720" y="17"/>
                  </a:lnTo>
                  <a:lnTo>
                    <a:pt x="720" y="17"/>
                  </a:lnTo>
                  <a:lnTo>
                    <a:pt x="722" y="18"/>
                  </a:lnTo>
                  <a:lnTo>
                    <a:pt x="727" y="20"/>
                  </a:lnTo>
                  <a:lnTo>
                    <a:pt x="731" y="21"/>
                  </a:lnTo>
                  <a:lnTo>
                    <a:pt x="734" y="22"/>
                  </a:lnTo>
                  <a:lnTo>
                    <a:pt x="735" y="24"/>
                  </a:lnTo>
                  <a:lnTo>
                    <a:pt x="735" y="25"/>
                  </a:lnTo>
                  <a:lnTo>
                    <a:pt x="735" y="28"/>
                  </a:lnTo>
                  <a:lnTo>
                    <a:pt x="734" y="29"/>
                  </a:lnTo>
                  <a:lnTo>
                    <a:pt x="733" y="31"/>
                  </a:lnTo>
                  <a:lnTo>
                    <a:pt x="731" y="35"/>
                  </a:lnTo>
                  <a:lnTo>
                    <a:pt x="730" y="38"/>
                  </a:lnTo>
                  <a:lnTo>
                    <a:pt x="730" y="46"/>
                  </a:lnTo>
                  <a:lnTo>
                    <a:pt x="731" y="58"/>
                  </a:lnTo>
                  <a:lnTo>
                    <a:pt x="734" y="72"/>
                  </a:lnTo>
                  <a:lnTo>
                    <a:pt x="737" y="84"/>
                  </a:lnTo>
                  <a:lnTo>
                    <a:pt x="741" y="93"/>
                  </a:lnTo>
                  <a:lnTo>
                    <a:pt x="746" y="97"/>
                  </a:lnTo>
                  <a:lnTo>
                    <a:pt x="747" y="97"/>
                  </a:lnTo>
                  <a:lnTo>
                    <a:pt x="748" y="96"/>
                  </a:lnTo>
                  <a:lnTo>
                    <a:pt x="748" y="94"/>
                  </a:lnTo>
                  <a:lnTo>
                    <a:pt x="747" y="88"/>
                  </a:lnTo>
                  <a:lnTo>
                    <a:pt x="743" y="79"/>
                  </a:lnTo>
                  <a:lnTo>
                    <a:pt x="742" y="71"/>
                  </a:lnTo>
                  <a:lnTo>
                    <a:pt x="742" y="68"/>
                  </a:lnTo>
                  <a:lnTo>
                    <a:pt x="743" y="66"/>
                  </a:lnTo>
                  <a:lnTo>
                    <a:pt x="746" y="62"/>
                  </a:lnTo>
                  <a:lnTo>
                    <a:pt x="747" y="58"/>
                  </a:lnTo>
                  <a:lnTo>
                    <a:pt x="745" y="51"/>
                  </a:lnTo>
                  <a:lnTo>
                    <a:pt x="741" y="43"/>
                  </a:lnTo>
                  <a:lnTo>
                    <a:pt x="738" y="37"/>
                  </a:lnTo>
                  <a:lnTo>
                    <a:pt x="742" y="34"/>
                  </a:lnTo>
                  <a:lnTo>
                    <a:pt x="746" y="31"/>
                  </a:lnTo>
                  <a:lnTo>
                    <a:pt x="748" y="28"/>
                  </a:lnTo>
                  <a:lnTo>
                    <a:pt x="751" y="24"/>
                  </a:lnTo>
                  <a:lnTo>
                    <a:pt x="752" y="18"/>
                  </a:lnTo>
                  <a:lnTo>
                    <a:pt x="752" y="18"/>
                  </a:lnTo>
                  <a:lnTo>
                    <a:pt x="752" y="18"/>
                  </a:lnTo>
                  <a:lnTo>
                    <a:pt x="752" y="18"/>
                  </a:lnTo>
                  <a:lnTo>
                    <a:pt x="752" y="18"/>
                  </a:lnTo>
                  <a:lnTo>
                    <a:pt x="754" y="21"/>
                  </a:lnTo>
                  <a:lnTo>
                    <a:pt x="755" y="24"/>
                  </a:lnTo>
                  <a:lnTo>
                    <a:pt x="755" y="28"/>
                  </a:lnTo>
                  <a:lnTo>
                    <a:pt x="756" y="31"/>
                  </a:lnTo>
                  <a:lnTo>
                    <a:pt x="758" y="34"/>
                  </a:lnTo>
                  <a:lnTo>
                    <a:pt x="759" y="37"/>
                  </a:lnTo>
                  <a:lnTo>
                    <a:pt x="762" y="38"/>
                  </a:lnTo>
                  <a:lnTo>
                    <a:pt x="762" y="38"/>
                  </a:lnTo>
                  <a:lnTo>
                    <a:pt x="762" y="38"/>
                  </a:lnTo>
                  <a:lnTo>
                    <a:pt x="764" y="37"/>
                  </a:lnTo>
                  <a:lnTo>
                    <a:pt x="765" y="35"/>
                  </a:lnTo>
                  <a:lnTo>
                    <a:pt x="768" y="33"/>
                  </a:lnTo>
                  <a:lnTo>
                    <a:pt x="772" y="29"/>
                  </a:lnTo>
                  <a:lnTo>
                    <a:pt x="772" y="29"/>
                  </a:lnTo>
                  <a:lnTo>
                    <a:pt x="772" y="28"/>
                  </a:lnTo>
                  <a:lnTo>
                    <a:pt x="782" y="28"/>
                  </a:lnTo>
                  <a:lnTo>
                    <a:pt x="789" y="29"/>
                  </a:lnTo>
                  <a:lnTo>
                    <a:pt x="794" y="29"/>
                  </a:lnTo>
                  <a:lnTo>
                    <a:pt x="796" y="29"/>
                  </a:lnTo>
                  <a:lnTo>
                    <a:pt x="796" y="29"/>
                  </a:lnTo>
                  <a:lnTo>
                    <a:pt x="798" y="29"/>
                  </a:lnTo>
                  <a:lnTo>
                    <a:pt x="801" y="28"/>
                  </a:lnTo>
                  <a:lnTo>
                    <a:pt x="801" y="28"/>
                  </a:lnTo>
                  <a:lnTo>
                    <a:pt x="799" y="22"/>
                  </a:lnTo>
                  <a:lnTo>
                    <a:pt x="798" y="18"/>
                  </a:lnTo>
                  <a:lnTo>
                    <a:pt x="797" y="14"/>
                  </a:lnTo>
                  <a:lnTo>
                    <a:pt x="798" y="8"/>
                  </a:lnTo>
                  <a:lnTo>
                    <a:pt x="803" y="4"/>
                  </a:lnTo>
                  <a:lnTo>
                    <a:pt x="811" y="1"/>
                  </a:lnTo>
                  <a:lnTo>
                    <a:pt x="819" y="0"/>
                  </a:lnTo>
                  <a:lnTo>
                    <a:pt x="828"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7"/>
            <p:cNvSpPr>
              <a:spLocks/>
            </p:cNvSpPr>
            <p:nvPr/>
          </p:nvSpPr>
          <p:spPr bwMode="auto">
            <a:xfrm>
              <a:off x="6788986" y="2740671"/>
              <a:ext cx="92386" cy="30265"/>
            </a:xfrm>
            <a:custGeom>
              <a:avLst/>
              <a:gdLst>
                <a:gd name="T0" fmla="*/ 22 w 58"/>
                <a:gd name="T1" fmla="*/ 0 h 19"/>
                <a:gd name="T2" fmla="*/ 26 w 58"/>
                <a:gd name="T3" fmla="*/ 0 h 19"/>
                <a:gd name="T4" fmla="*/ 29 w 58"/>
                <a:gd name="T5" fmla="*/ 1 h 19"/>
                <a:gd name="T6" fmla="*/ 33 w 58"/>
                <a:gd name="T7" fmla="*/ 2 h 19"/>
                <a:gd name="T8" fmla="*/ 35 w 58"/>
                <a:gd name="T9" fmla="*/ 4 h 19"/>
                <a:gd name="T10" fmla="*/ 39 w 58"/>
                <a:gd name="T11" fmla="*/ 4 h 19"/>
                <a:gd name="T12" fmla="*/ 42 w 58"/>
                <a:gd name="T13" fmla="*/ 4 h 19"/>
                <a:gd name="T14" fmla="*/ 45 w 58"/>
                <a:gd name="T15" fmla="*/ 1 h 19"/>
                <a:gd name="T16" fmla="*/ 46 w 58"/>
                <a:gd name="T17" fmla="*/ 0 h 19"/>
                <a:gd name="T18" fmla="*/ 50 w 58"/>
                <a:gd name="T19" fmla="*/ 0 h 19"/>
                <a:gd name="T20" fmla="*/ 52 w 58"/>
                <a:gd name="T21" fmla="*/ 0 h 19"/>
                <a:gd name="T22" fmla="*/ 56 w 58"/>
                <a:gd name="T23" fmla="*/ 1 h 19"/>
                <a:gd name="T24" fmla="*/ 58 w 58"/>
                <a:gd name="T25" fmla="*/ 2 h 19"/>
                <a:gd name="T26" fmla="*/ 58 w 58"/>
                <a:gd name="T27" fmla="*/ 5 h 19"/>
                <a:gd name="T28" fmla="*/ 56 w 58"/>
                <a:gd name="T29" fmla="*/ 6 h 19"/>
                <a:gd name="T30" fmla="*/ 55 w 58"/>
                <a:gd name="T31" fmla="*/ 6 h 19"/>
                <a:gd name="T32" fmla="*/ 54 w 58"/>
                <a:gd name="T33" fmla="*/ 7 h 19"/>
                <a:gd name="T34" fmla="*/ 52 w 58"/>
                <a:gd name="T35" fmla="*/ 7 h 19"/>
                <a:gd name="T36" fmla="*/ 50 w 58"/>
                <a:gd name="T37" fmla="*/ 9 h 19"/>
                <a:gd name="T38" fmla="*/ 48 w 58"/>
                <a:gd name="T39" fmla="*/ 9 h 19"/>
                <a:gd name="T40" fmla="*/ 47 w 58"/>
                <a:gd name="T41" fmla="*/ 9 h 19"/>
                <a:gd name="T42" fmla="*/ 47 w 58"/>
                <a:gd name="T43" fmla="*/ 10 h 19"/>
                <a:gd name="T44" fmla="*/ 45 w 58"/>
                <a:gd name="T45" fmla="*/ 11 h 19"/>
                <a:gd name="T46" fmla="*/ 45 w 58"/>
                <a:gd name="T47" fmla="*/ 11 h 19"/>
                <a:gd name="T48" fmla="*/ 43 w 58"/>
                <a:gd name="T49" fmla="*/ 11 h 19"/>
                <a:gd name="T50" fmla="*/ 41 w 58"/>
                <a:gd name="T51" fmla="*/ 10 h 19"/>
                <a:gd name="T52" fmla="*/ 39 w 58"/>
                <a:gd name="T53" fmla="*/ 11 h 19"/>
                <a:gd name="T54" fmla="*/ 38 w 58"/>
                <a:gd name="T55" fmla="*/ 11 h 19"/>
                <a:gd name="T56" fmla="*/ 37 w 58"/>
                <a:gd name="T57" fmla="*/ 11 h 19"/>
                <a:gd name="T58" fmla="*/ 37 w 58"/>
                <a:gd name="T59" fmla="*/ 13 h 19"/>
                <a:gd name="T60" fmla="*/ 37 w 58"/>
                <a:gd name="T61" fmla="*/ 13 h 19"/>
                <a:gd name="T62" fmla="*/ 35 w 58"/>
                <a:gd name="T63" fmla="*/ 13 h 19"/>
                <a:gd name="T64" fmla="*/ 35 w 58"/>
                <a:gd name="T65" fmla="*/ 15 h 19"/>
                <a:gd name="T66" fmla="*/ 34 w 58"/>
                <a:gd name="T67" fmla="*/ 17 h 19"/>
                <a:gd name="T68" fmla="*/ 33 w 58"/>
                <a:gd name="T69" fmla="*/ 18 h 19"/>
                <a:gd name="T70" fmla="*/ 31 w 58"/>
                <a:gd name="T71" fmla="*/ 19 h 19"/>
                <a:gd name="T72" fmla="*/ 31 w 58"/>
                <a:gd name="T73" fmla="*/ 19 h 19"/>
                <a:gd name="T74" fmla="*/ 31 w 58"/>
                <a:gd name="T75" fmla="*/ 19 h 19"/>
                <a:gd name="T76" fmla="*/ 30 w 58"/>
                <a:gd name="T77" fmla="*/ 18 h 19"/>
                <a:gd name="T78" fmla="*/ 29 w 58"/>
                <a:gd name="T79" fmla="*/ 17 h 19"/>
                <a:gd name="T80" fmla="*/ 29 w 58"/>
                <a:gd name="T81" fmla="*/ 15 h 19"/>
                <a:gd name="T82" fmla="*/ 29 w 58"/>
                <a:gd name="T83" fmla="*/ 15 h 19"/>
                <a:gd name="T84" fmla="*/ 25 w 58"/>
                <a:gd name="T85" fmla="*/ 15 h 19"/>
                <a:gd name="T86" fmla="*/ 22 w 58"/>
                <a:gd name="T87" fmla="*/ 14 h 19"/>
                <a:gd name="T88" fmla="*/ 21 w 58"/>
                <a:gd name="T89" fmla="*/ 11 h 19"/>
                <a:gd name="T90" fmla="*/ 24 w 58"/>
                <a:gd name="T91" fmla="*/ 10 h 19"/>
                <a:gd name="T92" fmla="*/ 26 w 58"/>
                <a:gd name="T93" fmla="*/ 9 h 19"/>
                <a:gd name="T94" fmla="*/ 24 w 58"/>
                <a:gd name="T95" fmla="*/ 9 h 19"/>
                <a:gd name="T96" fmla="*/ 21 w 58"/>
                <a:gd name="T97" fmla="*/ 9 h 19"/>
                <a:gd name="T98" fmla="*/ 24 w 58"/>
                <a:gd name="T99" fmla="*/ 7 h 19"/>
                <a:gd name="T100" fmla="*/ 26 w 58"/>
                <a:gd name="T101" fmla="*/ 6 h 19"/>
                <a:gd name="T102" fmla="*/ 24 w 58"/>
                <a:gd name="T103" fmla="*/ 5 h 19"/>
                <a:gd name="T104" fmla="*/ 21 w 58"/>
                <a:gd name="T105" fmla="*/ 4 h 19"/>
                <a:gd name="T106" fmla="*/ 20 w 58"/>
                <a:gd name="T107" fmla="*/ 2 h 19"/>
                <a:gd name="T108" fmla="*/ 16 w 58"/>
                <a:gd name="T109" fmla="*/ 4 h 19"/>
                <a:gd name="T110" fmla="*/ 13 w 58"/>
                <a:gd name="T111" fmla="*/ 5 h 19"/>
                <a:gd name="T112" fmla="*/ 9 w 58"/>
                <a:gd name="T113" fmla="*/ 6 h 19"/>
                <a:gd name="T114" fmla="*/ 7 w 58"/>
                <a:gd name="T115" fmla="*/ 7 h 19"/>
                <a:gd name="T116" fmla="*/ 3 w 58"/>
                <a:gd name="T117" fmla="*/ 6 h 19"/>
                <a:gd name="T118" fmla="*/ 0 w 58"/>
                <a:gd name="T119" fmla="*/ 6 h 19"/>
                <a:gd name="T120" fmla="*/ 5 w 58"/>
                <a:gd name="T121" fmla="*/ 2 h 19"/>
                <a:gd name="T122" fmla="*/ 14 w 58"/>
                <a:gd name="T123" fmla="*/ 0 h 19"/>
                <a:gd name="T124" fmla="*/ 22 w 58"/>
                <a:gd name="T1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 h="19">
                  <a:moveTo>
                    <a:pt x="22" y="0"/>
                  </a:moveTo>
                  <a:lnTo>
                    <a:pt x="26" y="0"/>
                  </a:lnTo>
                  <a:lnTo>
                    <a:pt x="29" y="1"/>
                  </a:lnTo>
                  <a:lnTo>
                    <a:pt x="33" y="2"/>
                  </a:lnTo>
                  <a:lnTo>
                    <a:pt x="35" y="4"/>
                  </a:lnTo>
                  <a:lnTo>
                    <a:pt x="39" y="4"/>
                  </a:lnTo>
                  <a:lnTo>
                    <a:pt x="42" y="4"/>
                  </a:lnTo>
                  <a:lnTo>
                    <a:pt x="45" y="1"/>
                  </a:lnTo>
                  <a:lnTo>
                    <a:pt x="46" y="0"/>
                  </a:lnTo>
                  <a:lnTo>
                    <a:pt x="50" y="0"/>
                  </a:lnTo>
                  <a:lnTo>
                    <a:pt x="52" y="0"/>
                  </a:lnTo>
                  <a:lnTo>
                    <a:pt x="56" y="1"/>
                  </a:lnTo>
                  <a:lnTo>
                    <a:pt x="58" y="2"/>
                  </a:lnTo>
                  <a:lnTo>
                    <a:pt x="58" y="5"/>
                  </a:lnTo>
                  <a:lnTo>
                    <a:pt x="56" y="6"/>
                  </a:lnTo>
                  <a:lnTo>
                    <a:pt x="55" y="6"/>
                  </a:lnTo>
                  <a:lnTo>
                    <a:pt x="54" y="7"/>
                  </a:lnTo>
                  <a:lnTo>
                    <a:pt x="52" y="7"/>
                  </a:lnTo>
                  <a:lnTo>
                    <a:pt x="50" y="9"/>
                  </a:lnTo>
                  <a:lnTo>
                    <a:pt x="48" y="9"/>
                  </a:lnTo>
                  <a:lnTo>
                    <a:pt x="47" y="9"/>
                  </a:lnTo>
                  <a:lnTo>
                    <a:pt x="47" y="10"/>
                  </a:lnTo>
                  <a:lnTo>
                    <a:pt x="45" y="11"/>
                  </a:lnTo>
                  <a:lnTo>
                    <a:pt x="45" y="11"/>
                  </a:lnTo>
                  <a:lnTo>
                    <a:pt x="43" y="11"/>
                  </a:lnTo>
                  <a:lnTo>
                    <a:pt x="41" y="10"/>
                  </a:lnTo>
                  <a:lnTo>
                    <a:pt x="39" y="11"/>
                  </a:lnTo>
                  <a:lnTo>
                    <a:pt x="38" y="11"/>
                  </a:lnTo>
                  <a:lnTo>
                    <a:pt x="37" y="11"/>
                  </a:lnTo>
                  <a:lnTo>
                    <a:pt x="37" y="13"/>
                  </a:lnTo>
                  <a:lnTo>
                    <a:pt x="37" y="13"/>
                  </a:lnTo>
                  <a:lnTo>
                    <a:pt x="35" y="13"/>
                  </a:lnTo>
                  <a:lnTo>
                    <a:pt x="35" y="15"/>
                  </a:lnTo>
                  <a:lnTo>
                    <a:pt x="34" y="17"/>
                  </a:lnTo>
                  <a:lnTo>
                    <a:pt x="33" y="18"/>
                  </a:lnTo>
                  <a:lnTo>
                    <a:pt x="31" y="19"/>
                  </a:lnTo>
                  <a:lnTo>
                    <a:pt x="31" y="19"/>
                  </a:lnTo>
                  <a:lnTo>
                    <a:pt x="31" y="19"/>
                  </a:lnTo>
                  <a:lnTo>
                    <a:pt x="30" y="18"/>
                  </a:lnTo>
                  <a:lnTo>
                    <a:pt x="29" y="17"/>
                  </a:lnTo>
                  <a:lnTo>
                    <a:pt x="29" y="15"/>
                  </a:lnTo>
                  <a:lnTo>
                    <a:pt x="29" y="15"/>
                  </a:lnTo>
                  <a:lnTo>
                    <a:pt x="25" y="15"/>
                  </a:lnTo>
                  <a:lnTo>
                    <a:pt x="22" y="14"/>
                  </a:lnTo>
                  <a:lnTo>
                    <a:pt x="21" y="11"/>
                  </a:lnTo>
                  <a:lnTo>
                    <a:pt x="24" y="10"/>
                  </a:lnTo>
                  <a:lnTo>
                    <a:pt x="26" y="9"/>
                  </a:lnTo>
                  <a:lnTo>
                    <a:pt x="24" y="9"/>
                  </a:lnTo>
                  <a:lnTo>
                    <a:pt x="21" y="9"/>
                  </a:lnTo>
                  <a:lnTo>
                    <a:pt x="24" y="7"/>
                  </a:lnTo>
                  <a:lnTo>
                    <a:pt x="26" y="6"/>
                  </a:lnTo>
                  <a:lnTo>
                    <a:pt x="24" y="5"/>
                  </a:lnTo>
                  <a:lnTo>
                    <a:pt x="21" y="4"/>
                  </a:lnTo>
                  <a:lnTo>
                    <a:pt x="20" y="2"/>
                  </a:lnTo>
                  <a:lnTo>
                    <a:pt x="16" y="4"/>
                  </a:lnTo>
                  <a:lnTo>
                    <a:pt x="13" y="5"/>
                  </a:lnTo>
                  <a:lnTo>
                    <a:pt x="9" y="6"/>
                  </a:lnTo>
                  <a:lnTo>
                    <a:pt x="7" y="7"/>
                  </a:lnTo>
                  <a:lnTo>
                    <a:pt x="3" y="6"/>
                  </a:lnTo>
                  <a:lnTo>
                    <a:pt x="0" y="6"/>
                  </a:lnTo>
                  <a:lnTo>
                    <a:pt x="5" y="2"/>
                  </a:lnTo>
                  <a:lnTo>
                    <a:pt x="14" y="0"/>
                  </a:lnTo>
                  <a:lnTo>
                    <a:pt x="22"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0"/>
            <p:cNvSpPr>
              <a:spLocks/>
            </p:cNvSpPr>
            <p:nvPr/>
          </p:nvSpPr>
          <p:spPr bwMode="auto">
            <a:xfrm>
              <a:off x="6350949" y="2769343"/>
              <a:ext cx="183180" cy="113094"/>
            </a:xfrm>
            <a:custGeom>
              <a:avLst/>
              <a:gdLst>
                <a:gd name="T0" fmla="*/ 52 w 115"/>
                <a:gd name="T1" fmla="*/ 1 h 71"/>
                <a:gd name="T2" fmla="*/ 59 w 115"/>
                <a:gd name="T3" fmla="*/ 6 h 71"/>
                <a:gd name="T4" fmla="*/ 59 w 115"/>
                <a:gd name="T5" fmla="*/ 12 h 71"/>
                <a:gd name="T6" fmla="*/ 63 w 115"/>
                <a:gd name="T7" fmla="*/ 9 h 71"/>
                <a:gd name="T8" fmla="*/ 67 w 115"/>
                <a:gd name="T9" fmla="*/ 12 h 71"/>
                <a:gd name="T10" fmla="*/ 68 w 115"/>
                <a:gd name="T11" fmla="*/ 17 h 71"/>
                <a:gd name="T12" fmla="*/ 81 w 115"/>
                <a:gd name="T13" fmla="*/ 22 h 71"/>
                <a:gd name="T14" fmla="*/ 90 w 115"/>
                <a:gd name="T15" fmla="*/ 30 h 71"/>
                <a:gd name="T16" fmla="*/ 89 w 115"/>
                <a:gd name="T17" fmla="*/ 31 h 71"/>
                <a:gd name="T18" fmla="*/ 92 w 115"/>
                <a:gd name="T19" fmla="*/ 31 h 71"/>
                <a:gd name="T20" fmla="*/ 94 w 115"/>
                <a:gd name="T21" fmla="*/ 30 h 71"/>
                <a:gd name="T22" fmla="*/ 94 w 115"/>
                <a:gd name="T23" fmla="*/ 35 h 71"/>
                <a:gd name="T24" fmla="*/ 106 w 115"/>
                <a:gd name="T25" fmla="*/ 42 h 71"/>
                <a:gd name="T26" fmla="*/ 111 w 115"/>
                <a:gd name="T27" fmla="*/ 44 h 71"/>
                <a:gd name="T28" fmla="*/ 110 w 115"/>
                <a:gd name="T29" fmla="*/ 50 h 71"/>
                <a:gd name="T30" fmla="*/ 101 w 115"/>
                <a:gd name="T31" fmla="*/ 56 h 71"/>
                <a:gd name="T32" fmla="*/ 97 w 115"/>
                <a:gd name="T33" fmla="*/ 52 h 71"/>
                <a:gd name="T34" fmla="*/ 84 w 115"/>
                <a:gd name="T35" fmla="*/ 51 h 71"/>
                <a:gd name="T36" fmla="*/ 87 w 115"/>
                <a:gd name="T37" fmla="*/ 46 h 71"/>
                <a:gd name="T38" fmla="*/ 87 w 115"/>
                <a:gd name="T39" fmla="*/ 42 h 71"/>
                <a:gd name="T40" fmla="*/ 83 w 115"/>
                <a:gd name="T41" fmla="*/ 34 h 71"/>
                <a:gd name="T42" fmla="*/ 84 w 115"/>
                <a:gd name="T43" fmla="*/ 31 h 71"/>
                <a:gd name="T44" fmla="*/ 80 w 115"/>
                <a:gd name="T45" fmla="*/ 27 h 71"/>
                <a:gd name="T46" fmla="*/ 66 w 115"/>
                <a:gd name="T47" fmla="*/ 43 h 71"/>
                <a:gd name="T48" fmla="*/ 62 w 115"/>
                <a:gd name="T49" fmla="*/ 52 h 71"/>
                <a:gd name="T50" fmla="*/ 56 w 115"/>
                <a:gd name="T51" fmla="*/ 56 h 71"/>
                <a:gd name="T52" fmla="*/ 52 w 115"/>
                <a:gd name="T53" fmla="*/ 68 h 71"/>
                <a:gd name="T54" fmla="*/ 37 w 115"/>
                <a:gd name="T55" fmla="*/ 63 h 71"/>
                <a:gd name="T56" fmla="*/ 32 w 115"/>
                <a:gd name="T57" fmla="*/ 51 h 71"/>
                <a:gd name="T58" fmla="*/ 38 w 115"/>
                <a:gd name="T59" fmla="*/ 51 h 71"/>
                <a:gd name="T60" fmla="*/ 45 w 115"/>
                <a:gd name="T61" fmla="*/ 48 h 71"/>
                <a:gd name="T62" fmla="*/ 43 w 115"/>
                <a:gd name="T63" fmla="*/ 47 h 71"/>
                <a:gd name="T64" fmla="*/ 35 w 115"/>
                <a:gd name="T65" fmla="*/ 47 h 71"/>
                <a:gd name="T66" fmla="*/ 29 w 115"/>
                <a:gd name="T67" fmla="*/ 47 h 71"/>
                <a:gd name="T68" fmla="*/ 26 w 115"/>
                <a:gd name="T69" fmla="*/ 47 h 71"/>
                <a:gd name="T70" fmla="*/ 25 w 115"/>
                <a:gd name="T71" fmla="*/ 43 h 71"/>
                <a:gd name="T72" fmla="*/ 29 w 115"/>
                <a:gd name="T73" fmla="*/ 39 h 71"/>
                <a:gd name="T74" fmla="*/ 37 w 115"/>
                <a:gd name="T75" fmla="*/ 38 h 71"/>
                <a:gd name="T76" fmla="*/ 47 w 115"/>
                <a:gd name="T77" fmla="*/ 31 h 71"/>
                <a:gd name="T78" fmla="*/ 37 w 115"/>
                <a:gd name="T79" fmla="*/ 30 h 71"/>
                <a:gd name="T80" fmla="*/ 32 w 115"/>
                <a:gd name="T81" fmla="*/ 30 h 71"/>
                <a:gd name="T82" fmla="*/ 29 w 115"/>
                <a:gd name="T83" fmla="*/ 35 h 71"/>
                <a:gd name="T84" fmla="*/ 21 w 115"/>
                <a:gd name="T85" fmla="*/ 37 h 71"/>
                <a:gd name="T86" fmla="*/ 17 w 115"/>
                <a:gd name="T87" fmla="*/ 31 h 71"/>
                <a:gd name="T88" fmla="*/ 12 w 115"/>
                <a:gd name="T89" fmla="*/ 27 h 71"/>
                <a:gd name="T90" fmla="*/ 9 w 115"/>
                <a:gd name="T91" fmla="*/ 21 h 71"/>
                <a:gd name="T92" fmla="*/ 5 w 115"/>
                <a:gd name="T93" fmla="*/ 18 h 71"/>
                <a:gd name="T94" fmla="*/ 0 w 115"/>
                <a:gd name="T95" fmla="*/ 12 h 71"/>
                <a:gd name="T96" fmla="*/ 5 w 115"/>
                <a:gd name="T97" fmla="*/ 6 h 71"/>
                <a:gd name="T98" fmla="*/ 13 w 115"/>
                <a:gd name="T99" fmla="*/ 4 h 71"/>
                <a:gd name="T100" fmla="*/ 25 w 115"/>
                <a:gd name="T101" fmla="*/ 5 h 71"/>
                <a:gd name="T102" fmla="*/ 24 w 115"/>
                <a:gd name="T103" fmla="*/ 12 h 71"/>
                <a:gd name="T104" fmla="*/ 28 w 115"/>
                <a:gd name="T105" fmla="*/ 12 h 71"/>
                <a:gd name="T106" fmla="*/ 29 w 115"/>
                <a:gd name="T107" fmla="*/ 5 h 71"/>
                <a:gd name="T108" fmla="*/ 37 w 115"/>
                <a:gd name="T109" fmla="*/ 8 h 71"/>
                <a:gd name="T110" fmla="*/ 41 w 115"/>
                <a:gd name="T111" fmla="*/ 16 h 71"/>
                <a:gd name="T112" fmla="*/ 43 w 115"/>
                <a:gd name="T113" fmla="*/ 16 h 71"/>
                <a:gd name="T114" fmla="*/ 41 w 115"/>
                <a:gd name="T115" fmla="*/ 5 h 71"/>
                <a:gd name="T116" fmla="*/ 45 w 115"/>
                <a:gd name="T1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5" h="71">
                  <a:moveTo>
                    <a:pt x="47" y="0"/>
                  </a:moveTo>
                  <a:lnTo>
                    <a:pt x="50" y="0"/>
                  </a:lnTo>
                  <a:lnTo>
                    <a:pt x="52" y="1"/>
                  </a:lnTo>
                  <a:lnTo>
                    <a:pt x="55" y="3"/>
                  </a:lnTo>
                  <a:lnTo>
                    <a:pt x="58" y="5"/>
                  </a:lnTo>
                  <a:lnTo>
                    <a:pt x="59" y="6"/>
                  </a:lnTo>
                  <a:lnTo>
                    <a:pt x="58" y="10"/>
                  </a:lnTo>
                  <a:lnTo>
                    <a:pt x="58" y="13"/>
                  </a:lnTo>
                  <a:lnTo>
                    <a:pt x="59" y="12"/>
                  </a:lnTo>
                  <a:lnTo>
                    <a:pt x="60" y="10"/>
                  </a:lnTo>
                  <a:lnTo>
                    <a:pt x="62" y="9"/>
                  </a:lnTo>
                  <a:lnTo>
                    <a:pt x="63" y="9"/>
                  </a:lnTo>
                  <a:lnTo>
                    <a:pt x="64" y="9"/>
                  </a:lnTo>
                  <a:lnTo>
                    <a:pt x="66" y="10"/>
                  </a:lnTo>
                  <a:lnTo>
                    <a:pt x="67" y="12"/>
                  </a:lnTo>
                  <a:lnTo>
                    <a:pt x="67" y="13"/>
                  </a:lnTo>
                  <a:lnTo>
                    <a:pt x="67" y="17"/>
                  </a:lnTo>
                  <a:lnTo>
                    <a:pt x="68" y="17"/>
                  </a:lnTo>
                  <a:lnTo>
                    <a:pt x="69" y="17"/>
                  </a:lnTo>
                  <a:lnTo>
                    <a:pt x="75" y="18"/>
                  </a:lnTo>
                  <a:lnTo>
                    <a:pt x="81" y="22"/>
                  </a:lnTo>
                  <a:lnTo>
                    <a:pt x="88" y="26"/>
                  </a:lnTo>
                  <a:lnTo>
                    <a:pt x="92" y="30"/>
                  </a:lnTo>
                  <a:lnTo>
                    <a:pt x="90" y="30"/>
                  </a:lnTo>
                  <a:lnTo>
                    <a:pt x="89" y="30"/>
                  </a:lnTo>
                  <a:lnTo>
                    <a:pt x="89" y="30"/>
                  </a:lnTo>
                  <a:lnTo>
                    <a:pt x="89" y="31"/>
                  </a:lnTo>
                  <a:lnTo>
                    <a:pt x="90" y="31"/>
                  </a:lnTo>
                  <a:lnTo>
                    <a:pt x="92" y="31"/>
                  </a:lnTo>
                  <a:lnTo>
                    <a:pt x="92" y="31"/>
                  </a:lnTo>
                  <a:lnTo>
                    <a:pt x="94" y="31"/>
                  </a:lnTo>
                  <a:lnTo>
                    <a:pt x="94" y="31"/>
                  </a:lnTo>
                  <a:lnTo>
                    <a:pt x="94" y="30"/>
                  </a:lnTo>
                  <a:lnTo>
                    <a:pt x="94" y="30"/>
                  </a:lnTo>
                  <a:lnTo>
                    <a:pt x="96" y="34"/>
                  </a:lnTo>
                  <a:lnTo>
                    <a:pt x="94" y="35"/>
                  </a:lnTo>
                  <a:lnTo>
                    <a:pt x="104" y="35"/>
                  </a:lnTo>
                  <a:lnTo>
                    <a:pt x="105" y="39"/>
                  </a:lnTo>
                  <a:lnTo>
                    <a:pt x="106" y="42"/>
                  </a:lnTo>
                  <a:lnTo>
                    <a:pt x="107" y="43"/>
                  </a:lnTo>
                  <a:lnTo>
                    <a:pt x="110" y="44"/>
                  </a:lnTo>
                  <a:lnTo>
                    <a:pt x="111" y="44"/>
                  </a:lnTo>
                  <a:lnTo>
                    <a:pt x="114" y="46"/>
                  </a:lnTo>
                  <a:lnTo>
                    <a:pt x="115" y="47"/>
                  </a:lnTo>
                  <a:lnTo>
                    <a:pt x="110" y="50"/>
                  </a:lnTo>
                  <a:lnTo>
                    <a:pt x="107" y="51"/>
                  </a:lnTo>
                  <a:lnTo>
                    <a:pt x="104" y="54"/>
                  </a:lnTo>
                  <a:lnTo>
                    <a:pt x="101" y="56"/>
                  </a:lnTo>
                  <a:lnTo>
                    <a:pt x="97" y="58"/>
                  </a:lnTo>
                  <a:lnTo>
                    <a:pt x="96" y="55"/>
                  </a:lnTo>
                  <a:lnTo>
                    <a:pt x="97" y="52"/>
                  </a:lnTo>
                  <a:lnTo>
                    <a:pt x="93" y="52"/>
                  </a:lnTo>
                  <a:lnTo>
                    <a:pt x="88" y="52"/>
                  </a:lnTo>
                  <a:lnTo>
                    <a:pt x="84" y="51"/>
                  </a:lnTo>
                  <a:lnTo>
                    <a:pt x="84" y="48"/>
                  </a:lnTo>
                  <a:lnTo>
                    <a:pt x="85" y="47"/>
                  </a:lnTo>
                  <a:lnTo>
                    <a:pt x="87" y="46"/>
                  </a:lnTo>
                  <a:lnTo>
                    <a:pt x="88" y="44"/>
                  </a:lnTo>
                  <a:lnTo>
                    <a:pt x="88" y="43"/>
                  </a:lnTo>
                  <a:lnTo>
                    <a:pt x="87" y="42"/>
                  </a:lnTo>
                  <a:lnTo>
                    <a:pt x="85" y="39"/>
                  </a:lnTo>
                  <a:lnTo>
                    <a:pt x="84" y="37"/>
                  </a:lnTo>
                  <a:lnTo>
                    <a:pt x="83" y="34"/>
                  </a:lnTo>
                  <a:lnTo>
                    <a:pt x="84" y="33"/>
                  </a:lnTo>
                  <a:lnTo>
                    <a:pt x="87" y="33"/>
                  </a:lnTo>
                  <a:lnTo>
                    <a:pt x="84" y="31"/>
                  </a:lnTo>
                  <a:lnTo>
                    <a:pt x="81" y="30"/>
                  </a:lnTo>
                  <a:lnTo>
                    <a:pt x="80" y="29"/>
                  </a:lnTo>
                  <a:lnTo>
                    <a:pt x="80" y="27"/>
                  </a:lnTo>
                  <a:lnTo>
                    <a:pt x="73" y="30"/>
                  </a:lnTo>
                  <a:lnTo>
                    <a:pt x="69" y="37"/>
                  </a:lnTo>
                  <a:lnTo>
                    <a:pt x="66" y="43"/>
                  </a:lnTo>
                  <a:lnTo>
                    <a:pt x="63" y="51"/>
                  </a:lnTo>
                  <a:lnTo>
                    <a:pt x="63" y="51"/>
                  </a:lnTo>
                  <a:lnTo>
                    <a:pt x="62" y="52"/>
                  </a:lnTo>
                  <a:lnTo>
                    <a:pt x="60" y="52"/>
                  </a:lnTo>
                  <a:lnTo>
                    <a:pt x="59" y="54"/>
                  </a:lnTo>
                  <a:lnTo>
                    <a:pt x="56" y="56"/>
                  </a:lnTo>
                  <a:lnTo>
                    <a:pt x="55" y="60"/>
                  </a:lnTo>
                  <a:lnTo>
                    <a:pt x="54" y="64"/>
                  </a:lnTo>
                  <a:lnTo>
                    <a:pt x="52" y="68"/>
                  </a:lnTo>
                  <a:lnTo>
                    <a:pt x="51" y="71"/>
                  </a:lnTo>
                  <a:lnTo>
                    <a:pt x="45" y="67"/>
                  </a:lnTo>
                  <a:lnTo>
                    <a:pt x="37" y="63"/>
                  </a:lnTo>
                  <a:lnTo>
                    <a:pt x="32" y="58"/>
                  </a:lnTo>
                  <a:lnTo>
                    <a:pt x="29" y="51"/>
                  </a:lnTo>
                  <a:lnTo>
                    <a:pt x="32" y="51"/>
                  </a:lnTo>
                  <a:lnTo>
                    <a:pt x="34" y="51"/>
                  </a:lnTo>
                  <a:lnTo>
                    <a:pt x="37" y="51"/>
                  </a:lnTo>
                  <a:lnTo>
                    <a:pt x="38" y="51"/>
                  </a:lnTo>
                  <a:lnTo>
                    <a:pt x="39" y="51"/>
                  </a:lnTo>
                  <a:lnTo>
                    <a:pt x="42" y="50"/>
                  </a:lnTo>
                  <a:lnTo>
                    <a:pt x="45" y="48"/>
                  </a:lnTo>
                  <a:lnTo>
                    <a:pt x="49" y="48"/>
                  </a:lnTo>
                  <a:lnTo>
                    <a:pt x="47" y="47"/>
                  </a:lnTo>
                  <a:lnTo>
                    <a:pt x="43" y="47"/>
                  </a:lnTo>
                  <a:lnTo>
                    <a:pt x="41" y="47"/>
                  </a:lnTo>
                  <a:lnTo>
                    <a:pt x="38" y="47"/>
                  </a:lnTo>
                  <a:lnTo>
                    <a:pt x="35" y="47"/>
                  </a:lnTo>
                  <a:lnTo>
                    <a:pt x="34" y="47"/>
                  </a:lnTo>
                  <a:lnTo>
                    <a:pt x="33" y="47"/>
                  </a:lnTo>
                  <a:lnTo>
                    <a:pt x="29" y="47"/>
                  </a:lnTo>
                  <a:lnTo>
                    <a:pt x="29" y="47"/>
                  </a:lnTo>
                  <a:lnTo>
                    <a:pt x="28" y="47"/>
                  </a:lnTo>
                  <a:lnTo>
                    <a:pt x="26" y="47"/>
                  </a:lnTo>
                  <a:lnTo>
                    <a:pt x="25" y="44"/>
                  </a:lnTo>
                  <a:lnTo>
                    <a:pt x="25" y="43"/>
                  </a:lnTo>
                  <a:lnTo>
                    <a:pt x="25" y="43"/>
                  </a:lnTo>
                  <a:lnTo>
                    <a:pt x="25" y="41"/>
                  </a:lnTo>
                  <a:lnTo>
                    <a:pt x="28" y="41"/>
                  </a:lnTo>
                  <a:lnTo>
                    <a:pt x="29" y="39"/>
                  </a:lnTo>
                  <a:lnTo>
                    <a:pt x="32" y="39"/>
                  </a:lnTo>
                  <a:lnTo>
                    <a:pt x="33" y="39"/>
                  </a:lnTo>
                  <a:lnTo>
                    <a:pt x="37" y="38"/>
                  </a:lnTo>
                  <a:lnTo>
                    <a:pt x="41" y="35"/>
                  </a:lnTo>
                  <a:lnTo>
                    <a:pt x="45" y="34"/>
                  </a:lnTo>
                  <a:lnTo>
                    <a:pt x="47" y="31"/>
                  </a:lnTo>
                  <a:lnTo>
                    <a:pt x="39" y="31"/>
                  </a:lnTo>
                  <a:lnTo>
                    <a:pt x="39" y="31"/>
                  </a:lnTo>
                  <a:lnTo>
                    <a:pt x="37" y="30"/>
                  </a:lnTo>
                  <a:lnTo>
                    <a:pt x="35" y="29"/>
                  </a:lnTo>
                  <a:lnTo>
                    <a:pt x="33" y="29"/>
                  </a:lnTo>
                  <a:lnTo>
                    <a:pt x="32" y="30"/>
                  </a:lnTo>
                  <a:lnTo>
                    <a:pt x="32" y="31"/>
                  </a:lnTo>
                  <a:lnTo>
                    <a:pt x="30" y="34"/>
                  </a:lnTo>
                  <a:lnTo>
                    <a:pt x="29" y="35"/>
                  </a:lnTo>
                  <a:lnTo>
                    <a:pt x="28" y="37"/>
                  </a:lnTo>
                  <a:lnTo>
                    <a:pt x="25" y="37"/>
                  </a:lnTo>
                  <a:lnTo>
                    <a:pt x="21" y="37"/>
                  </a:lnTo>
                  <a:lnTo>
                    <a:pt x="17" y="35"/>
                  </a:lnTo>
                  <a:lnTo>
                    <a:pt x="16" y="31"/>
                  </a:lnTo>
                  <a:lnTo>
                    <a:pt x="17" y="31"/>
                  </a:lnTo>
                  <a:lnTo>
                    <a:pt x="17" y="31"/>
                  </a:lnTo>
                  <a:lnTo>
                    <a:pt x="15" y="29"/>
                  </a:lnTo>
                  <a:lnTo>
                    <a:pt x="12" y="27"/>
                  </a:lnTo>
                  <a:lnTo>
                    <a:pt x="11" y="25"/>
                  </a:lnTo>
                  <a:lnTo>
                    <a:pt x="9" y="22"/>
                  </a:lnTo>
                  <a:lnTo>
                    <a:pt x="9" y="21"/>
                  </a:lnTo>
                  <a:lnTo>
                    <a:pt x="8" y="20"/>
                  </a:lnTo>
                  <a:lnTo>
                    <a:pt x="8" y="20"/>
                  </a:lnTo>
                  <a:lnTo>
                    <a:pt x="5" y="18"/>
                  </a:lnTo>
                  <a:lnTo>
                    <a:pt x="4" y="17"/>
                  </a:lnTo>
                  <a:lnTo>
                    <a:pt x="1" y="14"/>
                  </a:lnTo>
                  <a:lnTo>
                    <a:pt x="0" y="12"/>
                  </a:lnTo>
                  <a:lnTo>
                    <a:pt x="1" y="10"/>
                  </a:lnTo>
                  <a:lnTo>
                    <a:pt x="3" y="8"/>
                  </a:lnTo>
                  <a:lnTo>
                    <a:pt x="5" y="6"/>
                  </a:lnTo>
                  <a:lnTo>
                    <a:pt x="8" y="5"/>
                  </a:lnTo>
                  <a:lnTo>
                    <a:pt x="11" y="4"/>
                  </a:lnTo>
                  <a:lnTo>
                    <a:pt x="13" y="4"/>
                  </a:lnTo>
                  <a:lnTo>
                    <a:pt x="17" y="4"/>
                  </a:lnTo>
                  <a:lnTo>
                    <a:pt x="20" y="5"/>
                  </a:lnTo>
                  <a:lnTo>
                    <a:pt x="25" y="5"/>
                  </a:lnTo>
                  <a:lnTo>
                    <a:pt x="22" y="8"/>
                  </a:lnTo>
                  <a:lnTo>
                    <a:pt x="21" y="10"/>
                  </a:lnTo>
                  <a:lnTo>
                    <a:pt x="24" y="12"/>
                  </a:lnTo>
                  <a:lnTo>
                    <a:pt x="26" y="13"/>
                  </a:lnTo>
                  <a:lnTo>
                    <a:pt x="28" y="14"/>
                  </a:lnTo>
                  <a:lnTo>
                    <a:pt x="28" y="12"/>
                  </a:lnTo>
                  <a:lnTo>
                    <a:pt x="26" y="10"/>
                  </a:lnTo>
                  <a:lnTo>
                    <a:pt x="28" y="8"/>
                  </a:lnTo>
                  <a:lnTo>
                    <a:pt x="29" y="5"/>
                  </a:lnTo>
                  <a:lnTo>
                    <a:pt x="32" y="5"/>
                  </a:lnTo>
                  <a:lnTo>
                    <a:pt x="34" y="5"/>
                  </a:lnTo>
                  <a:lnTo>
                    <a:pt x="37" y="8"/>
                  </a:lnTo>
                  <a:lnTo>
                    <a:pt x="38" y="9"/>
                  </a:lnTo>
                  <a:lnTo>
                    <a:pt x="39" y="12"/>
                  </a:lnTo>
                  <a:lnTo>
                    <a:pt x="41" y="16"/>
                  </a:lnTo>
                  <a:lnTo>
                    <a:pt x="42" y="17"/>
                  </a:lnTo>
                  <a:lnTo>
                    <a:pt x="45" y="20"/>
                  </a:lnTo>
                  <a:lnTo>
                    <a:pt x="43" y="16"/>
                  </a:lnTo>
                  <a:lnTo>
                    <a:pt x="42" y="12"/>
                  </a:lnTo>
                  <a:lnTo>
                    <a:pt x="42" y="9"/>
                  </a:lnTo>
                  <a:lnTo>
                    <a:pt x="41" y="5"/>
                  </a:lnTo>
                  <a:lnTo>
                    <a:pt x="42" y="3"/>
                  </a:lnTo>
                  <a:lnTo>
                    <a:pt x="43" y="1"/>
                  </a:lnTo>
                  <a:lnTo>
                    <a:pt x="45" y="0"/>
                  </a:lnTo>
                  <a:lnTo>
                    <a:pt x="47"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3"/>
            <p:cNvSpPr>
              <a:spLocks/>
            </p:cNvSpPr>
            <p:nvPr/>
          </p:nvSpPr>
          <p:spPr bwMode="auto">
            <a:xfrm>
              <a:off x="6446520" y="2751822"/>
              <a:ext cx="119465" cy="49379"/>
            </a:xfrm>
            <a:custGeom>
              <a:avLst/>
              <a:gdLst>
                <a:gd name="T0" fmla="*/ 44 w 75"/>
                <a:gd name="T1" fmla="*/ 0 h 31"/>
                <a:gd name="T2" fmla="*/ 44 w 75"/>
                <a:gd name="T3" fmla="*/ 7 h 31"/>
                <a:gd name="T4" fmla="*/ 46 w 75"/>
                <a:gd name="T5" fmla="*/ 8 h 31"/>
                <a:gd name="T6" fmla="*/ 50 w 75"/>
                <a:gd name="T7" fmla="*/ 6 h 31"/>
                <a:gd name="T8" fmla="*/ 62 w 75"/>
                <a:gd name="T9" fmla="*/ 6 h 31"/>
                <a:gd name="T10" fmla="*/ 70 w 75"/>
                <a:gd name="T11" fmla="*/ 8 h 31"/>
                <a:gd name="T12" fmla="*/ 75 w 75"/>
                <a:gd name="T13" fmla="*/ 14 h 31"/>
                <a:gd name="T14" fmla="*/ 61 w 75"/>
                <a:gd name="T15" fmla="*/ 24 h 31"/>
                <a:gd name="T16" fmla="*/ 45 w 75"/>
                <a:gd name="T17" fmla="*/ 31 h 31"/>
                <a:gd name="T18" fmla="*/ 40 w 75"/>
                <a:gd name="T19" fmla="*/ 29 h 31"/>
                <a:gd name="T20" fmla="*/ 36 w 75"/>
                <a:gd name="T21" fmla="*/ 24 h 31"/>
                <a:gd name="T22" fmla="*/ 17 w 75"/>
                <a:gd name="T23" fmla="*/ 24 h 31"/>
                <a:gd name="T24" fmla="*/ 15 w 75"/>
                <a:gd name="T25" fmla="*/ 20 h 31"/>
                <a:gd name="T26" fmla="*/ 20 w 75"/>
                <a:gd name="T27" fmla="*/ 19 h 31"/>
                <a:gd name="T28" fmla="*/ 24 w 75"/>
                <a:gd name="T29" fmla="*/ 19 h 31"/>
                <a:gd name="T30" fmla="*/ 28 w 75"/>
                <a:gd name="T31" fmla="*/ 17 h 31"/>
                <a:gd name="T32" fmla="*/ 24 w 75"/>
                <a:gd name="T33" fmla="*/ 17 h 31"/>
                <a:gd name="T34" fmla="*/ 17 w 75"/>
                <a:gd name="T35" fmla="*/ 17 h 31"/>
                <a:gd name="T36" fmla="*/ 15 w 75"/>
                <a:gd name="T37" fmla="*/ 16 h 31"/>
                <a:gd name="T38" fmla="*/ 8 w 75"/>
                <a:gd name="T39" fmla="*/ 17 h 31"/>
                <a:gd name="T40" fmla="*/ 7 w 75"/>
                <a:gd name="T41" fmla="*/ 17 h 31"/>
                <a:gd name="T42" fmla="*/ 6 w 75"/>
                <a:gd name="T43" fmla="*/ 16 h 31"/>
                <a:gd name="T44" fmla="*/ 4 w 75"/>
                <a:gd name="T45" fmla="*/ 14 h 31"/>
                <a:gd name="T46" fmla="*/ 0 w 75"/>
                <a:gd name="T47" fmla="*/ 8 h 31"/>
                <a:gd name="T48" fmla="*/ 4 w 75"/>
                <a:gd name="T49" fmla="*/ 6 h 31"/>
                <a:gd name="T50" fmla="*/ 4 w 75"/>
                <a:gd name="T51" fmla="*/ 6 h 31"/>
                <a:gd name="T52" fmla="*/ 8 w 75"/>
                <a:gd name="T53" fmla="*/ 7 h 31"/>
                <a:gd name="T54" fmla="*/ 8 w 75"/>
                <a:gd name="T55" fmla="*/ 7 h 31"/>
                <a:gd name="T56" fmla="*/ 11 w 75"/>
                <a:gd name="T57" fmla="*/ 4 h 31"/>
                <a:gd name="T58" fmla="*/ 13 w 75"/>
                <a:gd name="T59" fmla="*/ 2 h 31"/>
                <a:gd name="T60" fmla="*/ 23 w 75"/>
                <a:gd name="T61" fmla="*/ 3 h 31"/>
                <a:gd name="T62" fmla="*/ 28 w 75"/>
                <a:gd name="T63" fmla="*/ 6 h 31"/>
                <a:gd name="T64" fmla="*/ 32 w 75"/>
                <a:gd name="T65" fmla="*/ 7 h 31"/>
                <a:gd name="T66" fmla="*/ 36 w 75"/>
                <a:gd name="T67" fmla="*/ 7 h 31"/>
                <a:gd name="T68" fmla="*/ 38 w 75"/>
                <a:gd name="T69" fmla="*/ 3 h 31"/>
                <a:gd name="T70" fmla="*/ 41 w 75"/>
                <a:gd name="T7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5" h="31">
                  <a:moveTo>
                    <a:pt x="41" y="0"/>
                  </a:moveTo>
                  <a:lnTo>
                    <a:pt x="44" y="0"/>
                  </a:lnTo>
                  <a:lnTo>
                    <a:pt x="44" y="4"/>
                  </a:lnTo>
                  <a:lnTo>
                    <a:pt x="44" y="7"/>
                  </a:lnTo>
                  <a:lnTo>
                    <a:pt x="44" y="8"/>
                  </a:lnTo>
                  <a:lnTo>
                    <a:pt x="46" y="8"/>
                  </a:lnTo>
                  <a:lnTo>
                    <a:pt x="47" y="7"/>
                  </a:lnTo>
                  <a:lnTo>
                    <a:pt x="50" y="6"/>
                  </a:lnTo>
                  <a:lnTo>
                    <a:pt x="53" y="6"/>
                  </a:lnTo>
                  <a:lnTo>
                    <a:pt x="62" y="6"/>
                  </a:lnTo>
                  <a:lnTo>
                    <a:pt x="66" y="6"/>
                  </a:lnTo>
                  <a:lnTo>
                    <a:pt x="70" y="8"/>
                  </a:lnTo>
                  <a:lnTo>
                    <a:pt x="74" y="11"/>
                  </a:lnTo>
                  <a:lnTo>
                    <a:pt x="75" y="14"/>
                  </a:lnTo>
                  <a:lnTo>
                    <a:pt x="68" y="19"/>
                  </a:lnTo>
                  <a:lnTo>
                    <a:pt x="61" y="24"/>
                  </a:lnTo>
                  <a:lnTo>
                    <a:pt x="53" y="28"/>
                  </a:lnTo>
                  <a:lnTo>
                    <a:pt x="45" y="31"/>
                  </a:lnTo>
                  <a:lnTo>
                    <a:pt x="42" y="31"/>
                  </a:lnTo>
                  <a:lnTo>
                    <a:pt x="40" y="29"/>
                  </a:lnTo>
                  <a:lnTo>
                    <a:pt x="37" y="27"/>
                  </a:lnTo>
                  <a:lnTo>
                    <a:pt x="36" y="24"/>
                  </a:lnTo>
                  <a:lnTo>
                    <a:pt x="19" y="24"/>
                  </a:lnTo>
                  <a:lnTo>
                    <a:pt x="17" y="24"/>
                  </a:lnTo>
                  <a:lnTo>
                    <a:pt x="16" y="21"/>
                  </a:lnTo>
                  <a:lnTo>
                    <a:pt x="15" y="20"/>
                  </a:lnTo>
                  <a:lnTo>
                    <a:pt x="17" y="19"/>
                  </a:lnTo>
                  <a:lnTo>
                    <a:pt x="20" y="19"/>
                  </a:lnTo>
                  <a:lnTo>
                    <a:pt x="21" y="19"/>
                  </a:lnTo>
                  <a:lnTo>
                    <a:pt x="24" y="19"/>
                  </a:lnTo>
                  <a:lnTo>
                    <a:pt x="27" y="17"/>
                  </a:lnTo>
                  <a:lnTo>
                    <a:pt x="28" y="17"/>
                  </a:lnTo>
                  <a:lnTo>
                    <a:pt x="27" y="17"/>
                  </a:lnTo>
                  <a:lnTo>
                    <a:pt x="24" y="17"/>
                  </a:lnTo>
                  <a:lnTo>
                    <a:pt x="21" y="17"/>
                  </a:lnTo>
                  <a:lnTo>
                    <a:pt x="17" y="17"/>
                  </a:lnTo>
                  <a:lnTo>
                    <a:pt x="16" y="16"/>
                  </a:lnTo>
                  <a:lnTo>
                    <a:pt x="15" y="16"/>
                  </a:lnTo>
                  <a:lnTo>
                    <a:pt x="11" y="17"/>
                  </a:lnTo>
                  <a:lnTo>
                    <a:pt x="8" y="17"/>
                  </a:lnTo>
                  <a:lnTo>
                    <a:pt x="7" y="17"/>
                  </a:lnTo>
                  <a:lnTo>
                    <a:pt x="7" y="17"/>
                  </a:lnTo>
                  <a:lnTo>
                    <a:pt x="6" y="17"/>
                  </a:lnTo>
                  <a:lnTo>
                    <a:pt x="6" y="16"/>
                  </a:lnTo>
                  <a:lnTo>
                    <a:pt x="4" y="15"/>
                  </a:lnTo>
                  <a:lnTo>
                    <a:pt x="4" y="14"/>
                  </a:lnTo>
                  <a:lnTo>
                    <a:pt x="3" y="11"/>
                  </a:lnTo>
                  <a:lnTo>
                    <a:pt x="0" y="8"/>
                  </a:lnTo>
                  <a:lnTo>
                    <a:pt x="0" y="6"/>
                  </a:lnTo>
                  <a:lnTo>
                    <a:pt x="4" y="6"/>
                  </a:lnTo>
                  <a:lnTo>
                    <a:pt x="4" y="6"/>
                  </a:lnTo>
                  <a:lnTo>
                    <a:pt x="4" y="6"/>
                  </a:lnTo>
                  <a:lnTo>
                    <a:pt x="7" y="7"/>
                  </a:lnTo>
                  <a:lnTo>
                    <a:pt x="8" y="7"/>
                  </a:lnTo>
                  <a:lnTo>
                    <a:pt x="8" y="7"/>
                  </a:lnTo>
                  <a:lnTo>
                    <a:pt x="8" y="7"/>
                  </a:lnTo>
                  <a:lnTo>
                    <a:pt x="11" y="6"/>
                  </a:lnTo>
                  <a:lnTo>
                    <a:pt x="11" y="4"/>
                  </a:lnTo>
                  <a:lnTo>
                    <a:pt x="15" y="4"/>
                  </a:lnTo>
                  <a:lnTo>
                    <a:pt x="13" y="2"/>
                  </a:lnTo>
                  <a:lnTo>
                    <a:pt x="21" y="2"/>
                  </a:lnTo>
                  <a:lnTo>
                    <a:pt x="23" y="3"/>
                  </a:lnTo>
                  <a:lnTo>
                    <a:pt x="25" y="4"/>
                  </a:lnTo>
                  <a:lnTo>
                    <a:pt x="28" y="6"/>
                  </a:lnTo>
                  <a:lnTo>
                    <a:pt x="30" y="7"/>
                  </a:lnTo>
                  <a:lnTo>
                    <a:pt x="32" y="7"/>
                  </a:lnTo>
                  <a:lnTo>
                    <a:pt x="33" y="8"/>
                  </a:lnTo>
                  <a:lnTo>
                    <a:pt x="36" y="7"/>
                  </a:lnTo>
                  <a:lnTo>
                    <a:pt x="37" y="6"/>
                  </a:lnTo>
                  <a:lnTo>
                    <a:pt x="38" y="3"/>
                  </a:lnTo>
                  <a:lnTo>
                    <a:pt x="40" y="2"/>
                  </a:lnTo>
                  <a:lnTo>
                    <a:pt x="41"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06"/>
            <p:cNvSpPr>
              <a:spLocks/>
            </p:cNvSpPr>
            <p:nvPr/>
          </p:nvSpPr>
          <p:spPr bwMode="auto">
            <a:xfrm>
              <a:off x="5554518" y="4314418"/>
              <a:ext cx="31858" cy="27079"/>
            </a:xfrm>
            <a:custGeom>
              <a:avLst/>
              <a:gdLst>
                <a:gd name="T0" fmla="*/ 5 w 20"/>
                <a:gd name="T1" fmla="*/ 0 h 17"/>
                <a:gd name="T2" fmla="*/ 7 w 20"/>
                <a:gd name="T3" fmla="*/ 0 h 17"/>
                <a:gd name="T4" fmla="*/ 9 w 20"/>
                <a:gd name="T5" fmla="*/ 1 h 17"/>
                <a:gd name="T6" fmla="*/ 11 w 20"/>
                <a:gd name="T7" fmla="*/ 3 h 17"/>
                <a:gd name="T8" fmla="*/ 13 w 20"/>
                <a:gd name="T9" fmla="*/ 3 h 17"/>
                <a:gd name="T10" fmla="*/ 13 w 20"/>
                <a:gd name="T11" fmla="*/ 3 h 17"/>
                <a:gd name="T12" fmla="*/ 13 w 20"/>
                <a:gd name="T13" fmla="*/ 3 h 17"/>
                <a:gd name="T14" fmla="*/ 13 w 20"/>
                <a:gd name="T15" fmla="*/ 4 h 17"/>
                <a:gd name="T16" fmla="*/ 14 w 20"/>
                <a:gd name="T17" fmla="*/ 5 h 17"/>
                <a:gd name="T18" fmla="*/ 14 w 20"/>
                <a:gd name="T19" fmla="*/ 5 h 17"/>
                <a:gd name="T20" fmla="*/ 14 w 20"/>
                <a:gd name="T21" fmla="*/ 5 h 17"/>
                <a:gd name="T22" fmla="*/ 14 w 20"/>
                <a:gd name="T23" fmla="*/ 5 h 17"/>
                <a:gd name="T24" fmla="*/ 16 w 20"/>
                <a:gd name="T25" fmla="*/ 4 h 17"/>
                <a:gd name="T26" fmla="*/ 17 w 20"/>
                <a:gd name="T27" fmla="*/ 4 h 17"/>
                <a:gd name="T28" fmla="*/ 18 w 20"/>
                <a:gd name="T29" fmla="*/ 4 h 17"/>
                <a:gd name="T30" fmla="*/ 20 w 20"/>
                <a:gd name="T31" fmla="*/ 5 h 17"/>
                <a:gd name="T32" fmla="*/ 20 w 20"/>
                <a:gd name="T33" fmla="*/ 7 h 17"/>
                <a:gd name="T34" fmla="*/ 20 w 20"/>
                <a:gd name="T35" fmla="*/ 9 h 17"/>
                <a:gd name="T36" fmla="*/ 18 w 20"/>
                <a:gd name="T37" fmla="*/ 12 h 17"/>
                <a:gd name="T38" fmla="*/ 16 w 20"/>
                <a:gd name="T39" fmla="*/ 14 h 17"/>
                <a:gd name="T40" fmla="*/ 14 w 20"/>
                <a:gd name="T41" fmla="*/ 16 h 17"/>
                <a:gd name="T42" fmla="*/ 12 w 20"/>
                <a:gd name="T43" fmla="*/ 17 h 17"/>
                <a:gd name="T44" fmla="*/ 9 w 20"/>
                <a:gd name="T45" fmla="*/ 16 h 17"/>
                <a:gd name="T46" fmla="*/ 5 w 20"/>
                <a:gd name="T47" fmla="*/ 14 h 17"/>
                <a:gd name="T48" fmla="*/ 3 w 20"/>
                <a:gd name="T49" fmla="*/ 12 h 17"/>
                <a:gd name="T50" fmla="*/ 1 w 20"/>
                <a:gd name="T51" fmla="*/ 10 h 17"/>
                <a:gd name="T52" fmla="*/ 0 w 20"/>
                <a:gd name="T53" fmla="*/ 8 h 17"/>
                <a:gd name="T54" fmla="*/ 0 w 20"/>
                <a:gd name="T55" fmla="*/ 5 h 17"/>
                <a:gd name="T56" fmla="*/ 1 w 20"/>
                <a:gd name="T57" fmla="*/ 3 h 17"/>
                <a:gd name="T58" fmla="*/ 4 w 20"/>
                <a:gd name="T59" fmla="*/ 0 h 17"/>
                <a:gd name="T60" fmla="*/ 5 w 20"/>
                <a:gd name="T6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17">
                  <a:moveTo>
                    <a:pt x="5" y="0"/>
                  </a:moveTo>
                  <a:lnTo>
                    <a:pt x="7" y="0"/>
                  </a:lnTo>
                  <a:lnTo>
                    <a:pt x="9" y="1"/>
                  </a:lnTo>
                  <a:lnTo>
                    <a:pt x="11" y="3"/>
                  </a:lnTo>
                  <a:lnTo>
                    <a:pt x="13" y="3"/>
                  </a:lnTo>
                  <a:lnTo>
                    <a:pt x="13" y="3"/>
                  </a:lnTo>
                  <a:lnTo>
                    <a:pt x="13" y="3"/>
                  </a:lnTo>
                  <a:lnTo>
                    <a:pt x="13" y="4"/>
                  </a:lnTo>
                  <a:lnTo>
                    <a:pt x="14" y="5"/>
                  </a:lnTo>
                  <a:lnTo>
                    <a:pt x="14" y="5"/>
                  </a:lnTo>
                  <a:lnTo>
                    <a:pt x="14" y="5"/>
                  </a:lnTo>
                  <a:lnTo>
                    <a:pt x="14" y="5"/>
                  </a:lnTo>
                  <a:lnTo>
                    <a:pt x="16" y="4"/>
                  </a:lnTo>
                  <a:lnTo>
                    <a:pt x="17" y="4"/>
                  </a:lnTo>
                  <a:lnTo>
                    <a:pt x="18" y="4"/>
                  </a:lnTo>
                  <a:lnTo>
                    <a:pt x="20" y="5"/>
                  </a:lnTo>
                  <a:lnTo>
                    <a:pt x="20" y="7"/>
                  </a:lnTo>
                  <a:lnTo>
                    <a:pt x="20" y="9"/>
                  </a:lnTo>
                  <a:lnTo>
                    <a:pt x="18" y="12"/>
                  </a:lnTo>
                  <a:lnTo>
                    <a:pt x="16" y="14"/>
                  </a:lnTo>
                  <a:lnTo>
                    <a:pt x="14" y="16"/>
                  </a:lnTo>
                  <a:lnTo>
                    <a:pt x="12" y="17"/>
                  </a:lnTo>
                  <a:lnTo>
                    <a:pt x="9" y="16"/>
                  </a:lnTo>
                  <a:lnTo>
                    <a:pt x="5" y="14"/>
                  </a:lnTo>
                  <a:lnTo>
                    <a:pt x="3" y="12"/>
                  </a:lnTo>
                  <a:lnTo>
                    <a:pt x="1" y="10"/>
                  </a:lnTo>
                  <a:lnTo>
                    <a:pt x="0" y="8"/>
                  </a:lnTo>
                  <a:lnTo>
                    <a:pt x="0" y="5"/>
                  </a:lnTo>
                  <a:lnTo>
                    <a:pt x="1" y="3"/>
                  </a:lnTo>
                  <a:lnTo>
                    <a:pt x="4" y="0"/>
                  </a:lnTo>
                  <a:lnTo>
                    <a:pt x="5"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09"/>
            <p:cNvSpPr>
              <a:spLocks/>
            </p:cNvSpPr>
            <p:nvPr/>
          </p:nvSpPr>
          <p:spPr bwMode="auto">
            <a:xfrm>
              <a:off x="4589245" y="3024201"/>
              <a:ext cx="1175531" cy="2161512"/>
            </a:xfrm>
            <a:custGeom>
              <a:avLst/>
              <a:gdLst>
                <a:gd name="T0" fmla="*/ 276 w 738"/>
                <a:gd name="T1" fmla="*/ 52 h 1357"/>
                <a:gd name="T2" fmla="*/ 311 w 738"/>
                <a:gd name="T3" fmla="*/ 66 h 1357"/>
                <a:gd name="T4" fmla="*/ 352 w 738"/>
                <a:gd name="T5" fmla="*/ 51 h 1357"/>
                <a:gd name="T6" fmla="*/ 336 w 738"/>
                <a:gd name="T7" fmla="*/ 86 h 1357"/>
                <a:gd name="T8" fmla="*/ 302 w 738"/>
                <a:gd name="T9" fmla="*/ 102 h 1357"/>
                <a:gd name="T10" fmla="*/ 272 w 738"/>
                <a:gd name="T11" fmla="*/ 127 h 1357"/>
                <a:gd name="T12" fmla="*/ 267 w 738"/>
                <a:gd name="T13" fmla="*/ 128 h 1357"/>
                <a:gd name="T14" fmla="*/ 254 w 738"/>
                <a:gd name="T15" fmla="*/ 199 h 1357"/>
                <a:gd name="T16" fmla="*/ 372 w 738"/>
                <a:gd name="T17" fmla="*/ 286 h 1357"/>
                <a:gd name="T18" fmla="*/ 381 w 738"/>
                <a:gd name="T19" fmla="*/ 161 h 1357"/>
                <a:gd name="T20" fmla="*/ 445 w 738"/>
                <a:gd name="T21" fmla="*/ 166 h 1357"/>
                <a:gd name="T22" fmla="*/ 501 w 738"/>
                <a:gd name="T23" fmla="*/ 188 h 1357"/>
                <a:gd name="T24" fmla="*/ 545 w 738"/>
                <a:gd name="T25" fmla="*/ 247 h 1357"/>
                <a:gd name="T26" fmla="*/ 537 w 738"/>
                <a:gd name="T27" fmla="*/ 297 h 1357"/>
                <a:gd name="T28" fmla="*/ 461 w 738"/>
                <a:gd name="T29" fmla="*/ 326 h 1357"/>
                <a:gd name="T30" fmla="*/ 520 w 738"/>
                <a:gd name="T31" fmla="*/ 361 h 1357"/>
                <a:gd name="T32" fmla="*/ 486 w 738"/>
                <a:gd name="T33" fmla="*/ 364 h 1357"/>
                <a:gd name="T34" fmla="*/ 449 w 738"/>
                <a:gd name="T35" fmla="*/ 381 h 1357"/>
                <a:gd name="T36" fmla="*/ 418 w 738"/>
                <a:gd name="T37" fmla="*/ 412 h 1357"/>
                <a:gd name="T38" fmla="*/ 406 w 738"/>
                <a:gd name="T39" fmla="*/ 442 h 1357"/>
                <a:gd name="T40" fmla="*/ 398 w 738"/>
                <a:gd name="T41" fmla="*/ 466 h 1357"/>
                <a:gd name="T42" fmla="*/ 361 w 738"/>
                <a:gd name="T43" fmla="*/ 552 h 1357"/>
                <a:gd name="T44" fmla="*/ 311 w 738"/>
                <a:gd name="T45" fmla="*/ 523 h 1357"/>
                <a:gd name="T46" fmla="*/ 263 w 738"/>
                <a:gd name="T47" fmla="*/ 531 h 1357"/>
                <a:gd name="T48" fmla="*/ 222 w 738"/>
                <a:gd name="T49" fmla="*/ 569 h 1357"/>
                <a:gd name="T50" fmla="*/ 266 w 738"/>
                <a:gd name="T51" fmla="*/ 640 h 1357"/>
                <a:gd name="T52" fmla="*/ 300 w 738"/>
                <a:gd name="T53" fmla="*/ 642 h 1357"/>
                <a:gd name="T54" fmla="*/ 348 w 738"/>
                <a:gd name="T55" fmla="*/ 725 h 1357"/>
                <a:gd name="T56" fmla="*/ 399 w 738"/>
                <a:gd name="T57" fmla="*/ 724 h 1357"/>
                <a:gd name="T58" fmla="*/ 438 w 738"/>
                <a:gd name="T59" fmla="*/ 727 h 1357"/>
                <a:gd name="T60" fmla="*/ 484 w 738"/>
                <a:gd name="T61" fmla="*/ 717 h 1357"/>
                <a:gd name="T62" fmla="*/ 524 w 738"/>
                <a:gd name="T63" fmla="*/ 734 h 1357"/>
                <a:gd name="T64" fmla="*/ 609 w 738"/>
                <a:gd name="T65" fmla="*/ 792 h 1357"/>
                <a:gd name="T66" fmla="*/ 639 w 738"/>
                <a:gd name="T67" fmla="*/ 818 h 1357"/>
                <a:gd name="T68" fmla="*/ 720 w 738"/>
                <a:gd name="T69" fmla="*/ 857 h 1357"/>
                <a:gd name="T70" fmla="*/ 703 w 738"/>
                <a:gd name="T71" fmla="*/ 934 h 1357"/>
                <a:gd name="T72" fmla="*/ 669 w 738"/>
                <a:gd name="T73" fmla="*/ 1025 h 1357"/>
                <a:gd name="T74" fmla="*/ 610 w 738"/>
                <a:gd name="T75" fmla="*/ 1102 h 1357"/>
                <a:gd name="T76" fmla="*/ 555 w 738"/>
                <a:gd name="T77" fmla="*/ 1161 h 1357"/>
                <a:gd name="T78" fmla="*/ 513 w 738"/>
                <a:gd name="T79" fmla="*/ 1200 h 1357"/>
                <a:gd name="T80" fmla="*/ 499 w 738"/>
                <a:gd name="T81" fmla="*/ 1234 h 1357"/>
                <a:gd name="T82" fmla="*/ 484 w 738"/>
                <a:gd name="T83" fmla="*/ 1293 h 1357"/>
                <a:gd name="T84" fmla="*/ 407 w 738"/>
                <a:gd name="T85" fmla="*/ 1307 h 1357"/>
                <a:gd name="T86" fmla="*/ 424 w 738"/>
                <a:gd name="T87" fmla="*/ 1221 h 1357"/>
                <a:gd name="T88" fmla="*/ 431 w 738"/>
                <a:gd name="T89" fmla="*/ 1153 h 1357"/>
                <a:gd name="T90" fmla="*/ 437 w 738"/>
                <a:gd name="T91" fmla="*/ 975 h 1357"/>
                <a:gd name="T92" fmla="*/ 370 w 738"/>
                <a:gd name="T93" fmla="*/ 885 h 1357"/>
                <a:gd name="T94" fmla="*/ 359 w 738"/>
                <a:gd name="T95" fmla="*/ 823 h 1357"/>
                <a:gd name="T96" fmla="*/ 386 w 738"/>
                <a:gd name="T97" fmla="*/ 758 h 1357"/>
                <a:gd name="T98" fmla="*/ 360 w 738"/>
                <a:gd name="T99" fmla="*/ 746 h 1357"/>
                <a:gd name="T100" fmla="*/ 319 w 738"/>
                <a:gd name="T101" fmla="*/ 714 h 1357"/>
                <a:gd name="T102" fmla="*/ 238 w 738"/>
                <a:gd name="T103" fmla="*/ 663 h 1357"/>
                <a:gd name="T104" fmla="*/ 195 w 738"/>
                <a:gd name="T105" fmla="*/ 654 h 1357"/>
                <a:gd name="T106" fmla="*/ 136 w 738"/>
                <a:gd name="T107" fmla="*/ 581 h 1357"/>
                <a:gd name="T108" fmla="*/ 94 w 738"/>
                <a:gd name="T109" fmla="*/ 525 h 1357"/>
                <a:gd name="T110" fmla="*/ 111 w 738"/>
                <a:gd name="T111" fmla="*/ 582 h 1357"/>
                <a:gd name="T112" fmla="*/ 85 w 738"/>
                <a:gd name="T113" fmla="*/ 556 h 1357"/>
                <a:gd name="T114" fmla="*/ 29 w 738"/>
                <a:gd name="T115" fmla="*/ 476 h 1357"/>
                <a:gd name="T116" fmla="*/ 12 w 738"/>
                <a:gd name="T117" fmla="*/ 322 h 1357"/>
                <a:gd name="T118" fmla="*/ 130 w 738"/>
                <a:gd name="T119" fmla="*/ 59 h 1357"/>
                <a:gd name="T120" fmla="*/ 232 w 738"/>
                <a:gd name="T121" fmla="*/ 64 h 1357"/>
                <a:gd name="T122" fmla="*/ 242 w 738"/>
                <a:gd name="T123" fmla="*/ 35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8" h="1357">
                  <a:moveTo>
                    <a:pt x="239" y="0"/>
                  </a:moveTo>
                  <a:lnTo>
                    <a:pt x="239" y="0"/>
                  </a:lnTo>
                  <a:lnTo>
                    <a:pt x="239" y="0"/>
                  </a:lnTo>
                  <a:lnTo>
                    <a:pt x="245" y="0"/>
                  </a:lnTo>
                  <a:lnTo>
                    <a:pt x="249" y="1"/>
                  </a:lnTo>
                  <a:lnTo>
                    <a:pt x="253" y="4"/>
                  </a:lnTo>
                  <a:lnTo>
                    <a:pt x="255" y="7"/>
                  </a:lnTo>
                  <a:lnTo>
                    <a:pt x="257" y="11"/>
                  </a:lnTo>
                  <a:lnTo>
                    <a:pt x="258" y="15"/>
                  </a:lnTo>
                  <a:lnTo>
                    <a:pt x="258" y="18"/>
                  </a:lnTo>
                  <a:lnTo>
                    <a:pt x="259" y="19"/>
                  </a:lnTo>
                  <a:lnTo>
                    <a:pt x="262" y="21"/>
                  </a:lnTo>
                  <a:lnTo>
                    <a:pt x="264" y="22"/>
                  </a:lnTo>
                  <a:lnTo>
                    <a:pt x="266" y="25"/>
                  </a:lnTo>
                  <a:lnTo>
                    <a:pt x="266" y="27"/>
                  </a:lnTo>
                  <a:lnTo>
                    <a:pt x="266" y="28"/>
                  </a:lnTo>
                  <a:lnTo>
                    <a:pt x="264" y="31"/>
                  </a:lnTo>
                  <a:lnTo>
                    <a:pt x="262" y="32"/>
                  </a:lnTo>
                  <a:lnTo>
                    <a:pt x="260" y="34"/>
                  </a:lnTo>
                  <a:lnTo>
                    <a:pt x="259" y="34"/>
                  </a:lnTo>
                  <a:lnTo>
                    <a:pt x="260" y="36"/>
                  </a:lnTo>
                  <a:lnTo>
                    <a:pt x="263" y="36"/>
                  </a:lnTo>
                  <a:lnTo>
                    <a:pt x="266" y="38"/>
                  </a:lnTo>
                  <a:lnTo>
                    <a:pt x="268" y="38"/>
                  </a:lnTo>
                  <a:lnTo>
                    <a:pt x="271" y="38"/>
                  </a:lnTo>
                  <a:lnTo>
                    <a:pt x="274" y="39"/>
                  </a:lnTo>
                  <a:lnTo>
                    <a:pt x="271" y="42"/>
                  </a:lnTo>
                  <a:lnTo>
                    <a:pt x="271" y="43"/>
                  </a:lnTo>
                  <a:lnTo>
                    <a:pt x="274" y="45"/>
                  </a:lnTo>
                  <a:lnTo>
                    <a:pt x="276" y="48"/>
                  </a:lnTo>
                  <a:lnTo>
                    <a:pt x="276" y="52"/>
                  </a:lnTo>
                  <a:lnTo>
                    <a:pt x="277" y="56"/>
                  </a:lnTo>
                  <a:lnTo>
                    <a:pt x="279" y="55"/>
                  </a:lnTo>
                  <a:lnTo>
                    <a:pt x="281" y="53"/>
                  </a:lnTo>
                  <a:lnTo>
                    <a:pt x="281" y="52"/>
                  </a:lnTo>
                  <a:lnTo>
                    <a:pt x="283" y="49"/>
                  </a:lnTo>
                  <a:lnTo>
                    <a:pt x="283" y="47"/>
                  </a:lnTo>
                  <a:lnTo>
                    <a:pt x="284" y="45"/>
                  </a:lnTo>
                  <a:lnTo>
                    <a:pt x="285" y="43"/>
                  </a:lnTo>
                  <a:lnTo>
                    <a:pt x="287" y="42"/>
                  </a:lnTo>
                  <a:lnTo>
                    <a:pt x="288" y="42"/>
                  </a:lnTo>
                  <a:lnTo>
                    <a:pt x="291" y="43"/>
                  </a:lnTo>
                  <a:lnTo>
                    <a:pt x="292" y="44"/>
                  </a:lnTo>
                  <a:lnTo>
                    <a:pt x="294" y="47"/>
                  </a:lnTo>
                  <a:lnTo>
                    <a:pt x="297" y="49"/>
                  </a:lnTo>
                  <a:lnTo>
                    <a:pt x="298" y="51"/>
                  </a:lnTo>
                  <a:lnTo>
                    <a:pt x="300" y="53"/>
                  </a:lnTo>
                  <a:lnTo>
                    <a:pt x="298" y="55"/>
                  </a:lnTo>
                  <a:lnTo>
                    <a:pt x="297" y="57"/>
                  </a:lnTo>
                  <a:lnTo>
                    <a:pt x="296" y="57"/>
                  </a:lnTo>
                  <a:lnTo>
                    <a:pt x="294" y="59"/>
                  </a:lnTo>
                  <a:lnTo>
                    <a:pt x="294" y="61"/>
                  </a:lnTo>
                  <a:lnTo>
                    <a:pt x="294" y="62"/>
                  </a:lnTo>
                  <a:lnTo>
                    <a:pt x="296" y="65"/>
                  </a:lnTo>
                  <a:lnTo>
                    <a:pt x="297" y="68"/>
                  </a:lnTo>
                  <a:lnTo>
                    <a:pt x="300" y="70"/>
                  </a:lnTo>
                  <a:lnTo>
                    <a:pt x="302" y="73"/>
                  </a:lnTo>
                  <a:lnTo>
                    <a:pt x="305" y="73"/>
                  </a:lnTo>
                  <a:lnTo>
                    <a:pt x="305" y="73"/>
                  </a:lnTo>
                  <a:lnTo>
                    <a:pt x="308" y="73"/>
                  </a:lnTo>
                  <a:lnTo>
                    <a:pt x="309" y="70"/>
                  </a:lnTo>
                  <a:lnTo>
                    <a:pt x="311" y="66"/>
                  </a:lnTo>
                  <a:lnTo>
                    <a:pt x="313" y="62"/>
                  </a:lnTo>
                  <a:lnTo>
                    <a:pt x="314" y="59"/>
                  </a:lnTo>
                  <a:lnTo>
                    <a:pt x="315" y="55"/>
                  </a:lnTo>
                  <a:lnTo>
                    <a:pt x="317" y="53"/>
                  </a:lnTo>
                  <a:lnTo>
                    <a:pt x="318" y="52"/>
                  </a:lnTo>
                  <a:lnTo>
                    <a:pt x="321" y="51"/>
                  </a:lnTo>
                  <a:lnTo>
                    <a:pt x="322" y="49"/>
                  </a:lnTo>
                  <a:lnTo>
                    <a:pt x="323" y="48"/>
                  </a:lnTo>
                  <a:lnTo>
                    <a:pt x="322" y="45"/>
                  </a:lnTo>
                  <a:lnTo>
                    <a:pt x="321" y="44"/>
                  </a:lnTo>
                  <a:lnTo>
                    <a:pt x="319" y="42"/>
                  </a:lnTo>
                  <a:lnTo>
                    <a:pt x="319" y="39"/>
                  </a:lnTo>
                  <a:lnTo>
                    <a:pt x="319" y="36"/>
                  </a:lnTo>
                  <a:lnTo>
                    <a:pt x="321" y="35"/>
                  </a:lnTo>
                  <a:lnTo>
                    <a:pt x="323" y="34"/>
                  </a:lnTo>
                  <a:lnTo>
                    <a:pt x="326" y="32"/>
                  </a:lnTo>
                  <a:lnTo>
                    <a:pt x="329" y="34"/>
                  </a:lnTo>
                  <a:lnTo>
                    <a:pt x="331" y="35"/>
                  </a:lnTo>
                  <a:lnTo>
                    <a:pt x="334" y="35"/>
                  </a:lnTo>
                  <a:lnTo>
                    <a:pt x="336" y="35"/>
                  </a:lnTo>
                  <a:lnTo>
                    <a:pt x="340" y="36"/>
                  </a:lnTo>
                  <a:lnTo>
                    <a:pt x="342" y="38"/>
                  </a:lnTo>
                  <a:lnTo>
                    <a:pt x="343" y="39"/>
                  </a:lnTo>
                  <a:lnTo>
                    <a:pt x="346" y="40"/>
                  </a:lnTo>
                  <a:lnTo>
                    <a:pt x="347" y="42"/>
                  </a:lnTo>
                  <a:lnTo>
                    <a:pt x="349" y="43"/>
                  </a:lnTo>
                  <a:lnTo>
                    <a:pt x="352" y="43"/>
                  </a:lnTo>
                  <a:lnTo>
                    <a:pt x="352" y="47"/>
                  </a:lnTo>
                  <a:lnTo>
                    <a:pt x="352" y="48"/>
                  </a:lnTo>
                  <a:lnTo>
                    <a:pt x="352" y="49"/>
                  </a:lnTo>
                  <a:lnTo>
                    <a:pt x="352" y="51"/>
                  </a:lnTo>
                  <a:lnTo>
                    <a:pt x="352" y="51"/>
                  </a:lnTo>
                  <a:lnTo>
                    <a:pt x="348" y="53"/>
                  </a:lnTo>
                  <a:lnTo>
                    <a:pt x="347" y="56"/>
                  </a:lnTo>
                  <a:lnTo>
                    <a:pt x="346" y="59"/>
                  </a:lnTo>
                  <a:lnTo>
                    <a:pt x="347" y="61"/>
                  </a:lnTo>
                  <a:lnTo>
                    <a:pt x="347" y="64"/>
                  </a:lnTo>
                  <a:lnTo>
                    <a:pt x="347" y="65"/>
                  </a:lnTo>
                  <a:lnTo>
                    <a:pt x="349" y="66"/>
                  </a:lnTo>
                  <a:lnTo>
                    <a:pt x="351" y="68"/>
                  </a:lnTo>
                  <a:lnTo>
                    <a:pt x="352" y="70"/>
                  </a:lnTo>
                  <a:lnTo>
                    <a:pt x="353" y="72"/>
                  </a:lnTo>
                  <a:lnTo>
                    <a:pt x="353" y="72"/>
                  </a:lnTo>
                  <a:lnTo>
                    <a:pt x="353" y="72"/>
                  </a:lnTo>
                  <a:lnTo>
                    <a:pt x="353" y="72"/>
                  </a:lnTo>
                  <a:lnTo>
                    <a:pt x="353" y="72"/>
                  </a:lnTo>
                  <a:lnTo>
                    <a:pt x="353" y="73"/>
                  </a:lnTo>
                  <a:lnTo>
                    <a:pt x="353" y="73"/>
                  </a:lnTo>
                  <a:lnTo>
                    <a:pt x="353" y="73"/>
                  </a:lnTo>
                  <a:lnTo>
                    <a:pt x="352" y="73"/>
                  </a:lnTo>
                  <a:lnTo>
                    <a:pt x="352" y="73"/>
                  </a:lnTo>
                  <a:lnTo>
                    <a:pt x="351" y="77"/>
                  </a:lnTo>
                  <a:lnTo>
                    <a:pt x="348" y="79"/>
                  </a:lnTo>
                  <a:lnTo>
                    <a:pt x="346" y="82"/>
                  </a:lnTo>
                  <a:lnTo>
                    <a:pt x="343" y="85"/>
                  </a:lnTo>
                  <a:lnTo>
                    <a:pt x="339" y="86"/>
                  </a:lnTo>
                  <a:lnTo>
                    <a:pt x="338" y="87"/>
                  </a:lnTo>
                  <a:lnTo>
                    <a:pt x="338" y="87"/>
                  </a:lnTo>
                  <a:lnTo>
                    <a:pt x="336" y="86"/>
                  </a:lnTo>
                  <a:lnTo>
                    <a:pt x="336" y="86"/>
                  </a:lnTo>
                  <a:lnTo>
                    <a:pt x="336" y="86"/>
                  </a:lnTo>
                  <a:lnTo>
                    <a:pt x="336" y="86"/>
                  </a:lnTo>
                  <a:lnTo>
                    <a:pt x="336" y="86"/>
                  </a:lnTo>
                  <a:lnTo>
                    <a:pt x="336" y="86"/>
                  </a:lnTo>
                  <a:lnTo>
                    <a:pt x="336" y="86"/>
                  </a:lnTo>
                  <a:lnTo>
                    <a:pt x="335" y="85"/>
                  </a:lnTo>
                  <a:lnTo>
                    <a:pt x="334" y="83"/>
                  </a:lnTo>
                  <a:lnTo>
                    <a:pt x="334" y="83"/>
                  </a:lnTo>
                  <a:lnTo>
                    <a:pt x="332" y="85"/>
                  </a:lnTo>
                  <a:lnTo>
                    <a:pt x="332" y="86"/>
                  </a:lnTo>
                  <a:lnTo>
                    <a:pt x="332" y="89"/>
                  </a:lnTo>
                  <a:lnTo>
                    <a:pt x="332" y="89"/>
                  </a:lnTo>
                  <a:lnTo>
                    <a:pt x="334" y="89"/>
                  </a:lnTo>
                  <a:lnTo>
                    <a:pt x="330" y="89"/>
                  </a:lnTo>
                  <a:lnTo>
                    <a:pt x="327" y="90"/>
                  </a:lnTo>
                  <a:lnTo>
                    <a:pt x="326" y="90"/>
                  </a:lnTo>
                  <a:lnTo>
                    <a:pt x="323" y="91"/>
                  </a:lnTo>
                  <a:lnTo>
                    <a:pt x="322" y="90"/>
                  </a:lnTo>
                  <a:lnTo>
                    <a:pt x="319" y="89"/>
                  </a:lnTo>
                  <a:lnTo>
                    <a:pt x="317" y="86"/>
                  </a:lnTo>
                  <a:lnTo>
                    <a:pt x="314" y="85"/>
                  </a:lnTo>
                  <a:lnTo>
                    <a:pt x="311" y="85"/>
                  </a:lnTo>
                  <a:lnTo>
                    <a:pt x="310" y="85"/>
                  </a:lnTo>
                  <a:lnTo>
                    <a:pt x="310" y="85"/>
                  </a:lnTo>
                  <a:lnTo>
                    <a:pt x="310" y="86"/>
                  </a:lnTo>
                  <a:lnTo>
                    <a:pt x="311" y="89"/>
                  </a:lnTo>
                  <a:lnTo>
                    <a:pt x="313" y="90"/>
                  </a:lnTo>
                  <a:lnTo>
                    <a:pt x="313" y="91"/>
                  </a:lnTo>
                  <a:lnTo>
                    <a:pt x="313" y="94"/>
                  </a:lnTo>
                  <a:lnTo>
                    <a:pt x="310" y="97"/>
                  </a:lnTo>
                  <a:lnTo>
                    <a:pt x="308" y="98"/>
                  </a:lnTo>
                  <a:lnTo>
                    <a:pt x="305" y="100"/>
                  </a:lnTo>
                  <a:lnTo>
                    <a:pt x="302" y="102"/>
                  </a:lnTo>
                  <a:lnTo>
                    <a:pt x="300" y="102"/>
                  </a:lnTo>
                  <a:lnTo>
                    <a:pt x="296" y="102"/>
                  </a:lnTo>
                  <a:lnTo>
                    <a:pt x="293" y="99"/>
                  </a:lnTo>
                  <a:lnTo>
                    <a:pt x="289" y="97"/>
                  </a:lnTo>
                  <a:lnTo>
                    <a:pt x="287" y="95"/>
                  </a:lnTo>
                  <a:lnTo>
                    <a:pt x="281" y="95"/>
                  </a:lnTo>
                  <a:lnTo>
                    <a:pt x="287" y="100"/>
                  </a:lnTo>
                  <a:lnTo>
                    <a:pt x="292" y="103"/>
                  </a:lnTo>
                  <a:lnTo>
                    <a:pt x="298" y="104"/>
                  </a:lnTo>
                  <a:lnTo>
                    <a:pt x="306" y="106"/>
                  </a:lnTo>
                  <a:lnTo>
                    <a:pt x="306" y="110"/>
                  </a:lnTo>
                  <a:lnTo>
                    <a:pt x="304" y="112"/>
                  </a:lnTo>
                  <a:lnTo>
                    <a:pt x="301" y="115"/>
                  </a:lnTo>
                  <a:lnTo>
                    <a:pt x="298" y="117"/>
                  </a:lnTo>
                  <a:lnTo>
                    <a:pt x="297" y="120"/>
                  </a:lnTo>
                  <a:lnTo>
                    <a:pt x="293" y="121"/>
                  </a:lnTo>
                  <a:lnTo>
                    <a:pt x="291" y="121"/>
                  </a:lnTo>
                  <a:lnTo>
                    <a:pt x="284" y="121"/>
                  </a:lnTo>
                  <a:lnTo>
                    <a:pt x="283" y="123"/>
                  </a:lnTo>
                  <a:lnTo>
                    <a:pt x="283" y="124"/>
                  </a:lnTo>
                  <a:lnTo>
                    <a:pt x="283" y="125"/>
                  </a:lnTo>
                  <a:lnTo>
                    <a:pt x="281" y="128"/>
                  </a:lnTo>
                  <a:lnTo>
                    <a:pt x="281" y="129"/>
                  </a:lnTo>
                  <a:lnTo>
                    <a:pt x="280" y="129"/>
                  </a:lnTo>
                  <a:lnTo>
                    <a:pt x="280" y="129"/>
                  </a:lnTo>
                  <a:lnTo>
                    <a:pt x="279" y="129"/>
                  </a:lnTo>
                  <a:lnTo>
                    <a:pt x="277" y="129"/>
                  </a:lnTo>
                  <a:lnTo>
                    <a:pt x="277" y="129"/>
                  </a:lnTo>
                  <a:lnTo>
                    <a:pt x="277" y="129"/>
                  </a:lnTo>
                  <a:lnTo>
                    <a:pt x="277" y="129"/>
                  </a:lnTo>
                  <a:lnTo>
                    <a:pt x="272" y="127"/>
                  </a:lnTo>
                  <a:lnTo>
                    <a:pt x="268" y="125"/>
                  </a:lnTo>
                  <a:lnTo>
                    <a:pt x="266" y="125"/>
                  </a:lnTo>
                  <a:lnTo>
                    <a:pt x="266" y="125"/>
                  </a:lnTo>
                  <a:lnTo>
                    <a:pt x="266" y="125"/>
                  </a:lnTo>
                  <a:lnTo>
                    <a:pt x="266" y="125"/>
                  </a:lnTo>
                  <a:lnTo>
                    <a:pt x="266" y="125"/>
                  </a:lnTo>
                  <a:lnTo>
                    <a:pt x="264" y="125"/>
                  </a:lnTo>
                  <a:lnTo>
                    <a:pt x="264" y="125"/>
                  </a:lnTo>
                  <a:lnTo>
                    <a:pt x="264" y="125"/>
                  </a:lnTo>
                  <a:lnTo>
                    <a:pt x="264" y="125"/>
                  </a:lnTo>
                  <a:lnTo>
                    <a:pt x="264" y="125"/>
                  </a:lnTo>
                  <a:lnTo>
                    <a:pt x="264" y="125"/>
                  </a:lnTo>
                  <a:lnTo>
                    <a:pt x="264" y="125"/>
                  </a:lnTo>
                  <a:lnTo>
                    <a:pt x="264" y="125"/>
                  </a:lnTo>
                  <a:lnTo>
                    <a:pt x="264" y="125"/>
                  </a:lnTo>
                  <a:lnTo>
                    <a:pt x="263" y="125"/>
                  </a:lnTo>
                  <a:lnTo>
                    <a:pt x="263" y="125"/>
                  </a:lnTo>
                  <a:lnTo>
                    <a:pt x="263" y="125"/>
                  </a:lnTo>
                  <a:lnTo>
                    <a:pt x="263" y="125"/>
                  </a:lnTo>
                  <a:lnTo>
                    <a:pt x="262" y="125"/>
                  </a:lnTo>
                  <a:lnTo>
                    <a:pt x="262" y="125"/>
                  </a:lnTo>
                  <a:lnTo>
                    <a:pt x="262" y="125"/>
                  </a:lnTo>
                  <a:lnTo>
                    <a:pt x="262" y="127"/>
                  </a:lnTo>
                  <a:lnTo>
                    <a:pt x="262" y="127"/>
                  </a:lnTo>
                  <a:lnTo>
                    <a:pt x="262" y="127"/>
                  </a:lnTo>
                  <a:lnTo>
                    <a:pt x="262" y="127"/>
                  </a:lnTo>
                  <a:lnTo>
                    <a:pt x="262" y="127"/>
                  </a:lnTo>
                  <a:lnTo>
                    <a:pt x="262" y="127"/>
                  </a:lnTo>
                  <a:lnTo>
                    <a:pt x="260" y="127"/>
                  </a:lnTo>
                  <a:lnTo>
                    <a:pt x="263" y="128"/>
                  </a:lnTo>
                  <a:lnTo>
                    <a:pt x="267" y="128"/>
                  </a:lnTo>
                  <a:lnTo>
                    <a:pt x="270" y="129"/>
                  </a:lnTo>
                  <a:lnTo>
                    <a:pt x="274" y="131"/>
                  </a:lnTo>
                  <a:lnTo>
                    <a:pt x="275" y="132"/>
                  </a:lnTo>
                  <a:lnTo>
                    <a:pt x="276" y="134"/>
                  </a:lnTo>
                  <a:lnTo>
                    <a:pt x="276" y="137"/>
                  </a:lnTo>
                  <a:lnTo>
                    <a:pt x="275" y="138"/>
                  </a:lnTo>
                  <a:lnTo>
                    <a:pt x="272" y="140"/>
                  </a:lnTo>
                  <a:lnTo>
                    <a:pt x="270" y="140"/>
                  </a:lnTo>
                  <a:lnTo>
                    <a:pt x="267" y="140"/>
                  </a:lnTo>
                  <a:lnTo>
                    <a:pt x="264" y="140"/>
                  </a:lnTo>
                  <a:lnTo>
                    <a:pt x="263" y="141"/>
                  </a:lnTo>
                  <a:lnTo>
                    <a:pt x="262" y="142"/>
                  </a:lnTo>
                  <a:lnTo>
                    <a:pt x="259" y="145"/>
                  </a:lnTo>
                  <a:lnTo>
                    <a:pt x="258" y="148"/>
                  </a:lnTo>
                  <a:lnTo>
                    <a:pt x="257" y="151"/>
                  </a:lnTo>
                  <a:lnTo>
                    <a:pt x="254" y="154"/>
                  </a:lnTo>
                  <a:lnTo>
                    <a:pt x="253" y="157"/>
                  </a:lnTo>
                  <a:lnTo>
                    <a:pt x="247" y="165"/>
                  </a:lnTo>
                  <a:lnTo>
                    <a:pt x="245" y="174"/>
                  </a:lnTo>
                  <a:lnTo>
                    <a:pt x="243" y="184"/>
                  </a:lnTo>
                  <a:lnTo>
                    <a:pt x="243" y="188"/>
                  </a:lnTo>
                  <a:lnTo>
                    <a:pt x="243" y="192"/>
                  </a:lnTo>
                  <a:lnTo>
                    <a:pt x="243" y="193"/>
                  </a:lnTo>
                  <a:lnTo>
                    <a:pt x="243" y="196"/>
                  </a:lnTo>
                  <a:lnTo>
                    <a:pt x="243" y="197"/>
                  </a:lnTo>
                  <a:lnTo>
                    <a:pt x="243" y="199"/>
                  </a:lnTo>
                  <a:lnTo>
                    <a:pt x="245" y="199"/>
                  </a:lnTo>
                  <a:lnTo>
                    <a:pt x="246" y="197"/>
                  </a:lnTo>
                  <a:lnTo>
                    <a:pt x="249" y="196"/>
                  </a:lnTo>
                  <a:lnTo>
                    <a:pt x="250" y="196"/>
                  </a:lnTo>
                  <a:lnTo>
                    <a:pt x="254" y="199"/>
                  </a:lnTo>
                  <a:lnTo>
                    <a:pt x="258" y="206"/>
                  </a:lnTo>
                  <a:lnTo>
                    <a:pt x="260" y="214"/>
                  </a:lnTo>
                  <a:lnTo>
                    <a:pt x="260" y="222"/>
                  </a:lnTo>
                  <a:lnTo>
                    <a:pt x="263" y="221"/>
                  </a:lnTo>
                  <a:lnTo>
                    <a:pt x="266" y="220"/>
                  </a:lnTo>
                  <a:lnTo>
                    <a:pt x="267" y="218"/>
                  </a:lnTo>
                  <a:lnTo>
                    <a:pt x="270" y="217"/>
                  </a:lnTo>
                  <a:lnTo>
                    <a:pt x="272" y="217"/>
                  </a:lnTo>
                  <a:lnTo>
                    <a:pt x="275" y="217"/>
                  </a:lnTo>
                  <a:lnTo>
                    <a:pt x="277" y="218"/>
                  </a:lnTo>
                  <a:lnTo>
                    <a:pt x="280" y="221"/>
                  </a:lnTo>
                  <a:lnTo>
                    <a:pt x="283" y="222"/>
                  </a:lnTo>
                  <a:lnTo>
                    <a:pt x="285" y="223"/>
                  </a:lnTo>
                  <a:lnTo>
                    <a:pt x="304" y="231"/>
                  </a:lnTo>
                  <a:lnTo>
                    <a:pt x="321" y="243"/>
                  </a:lnTo>
                  <a:lnTo>
                    <a:pt x="339" y="243"/>
                  </a:lnTo>
                  <a:lnTo>
                    <a:pt x="343" y="246"/>
                  </a:lnTo>
                  <a:lnTo>
                    <a:pt x="344" y="250"/>
                  </a:lnTo>
                  <a:lnTo>
                    <a:pt x="346" y="254"/>
                  </a:lnTo>
                  <a:lnTo>
                    <a:pt x="346" y="258"/>
                  </a:lnTo>
                  <a:lnTo>
                    <a:pt x="346" y="267"/>
                  </a:lnTo>
                  <a:lnTo>
                    <a:pt x="348" y="276"/>
                  </a:lnTo>
                  <a:lnTo>
                    <a:pt x="355" y="285"/>
                  </a:lnTo>
                  <a:lnTo>
                    <a:pt x="363" y="293"/>
                  </a:lnTo>
                  <a:lnTo>
                    <a:pt x="364" y="293"/>
                  </a:lnTo>
                  <a:lnTo>
                    <a:pt x="364" y="293"/>
                  </a:lnTo>
                  <a:lnTo>
                    <a:pt x="365" y="293"/>
                  </a:lnTo>
                  <a:lnTo>
                    <a:pt x="366" y="292"/>
                  </a:lnTo>
                  <a:lnTo>
                    <a:pt x="369" y="289"/>
                  </a:lnTo>
                  <a:lnTo>
                    <a:pt x="372" y="289"/>
                  </a:lnTo>
                  <a:lnTo>
                    <a:pt x="372" y="286"/>
                  </a:lnTo>
                  <a:lnTo>
                    <a:pt x="373" y="284"/>
                  </a:lnTo>
                  <a:lnTo>
                    <a:pt x="376" y="282"/>
                  </a:lnTo>
                  <a:lnTo>
                    <a:pt x="377" y="281"/>
                  </a:lnTo>
                  <a:lnTo>
                    <a:pt x="374" y="275"/>
                  </a:lnTo>
                  <a:lnTo>
                    <a:pt x="373" y="267"/>
                  </a:lnTo>
                  <a:lnTo>
                    <a:pt x="372" y="259"/>
                  </a:lnTo>
                  <a:lnTo>
                    <a:pt x="366" y="252"/>
                  </a:lnTo>
                  <a:lnTo>
                    <a:pt x="372" y="250"/>
                  </a:lnTo>
                  <a:lnTo>
                    <a:pt x="380" y="243"/>
                  </a:lnTo>
                  <a:lnTo>
                    <a:pt x="386" y="237"/>
                  </a:lnTo>
                  <a:lnTo>
                    <a:pt x="389" y="230"/>
                  </a:lnTo>
                  <a:lnTo>
                    <a:pt x="387" y="217"/>
                  </a:lnTo>
                  <a:lnTo>
                    <a:pt x="383" y="209"/>
                  </a:lnTo>
                  <a:lnTo>
                    <a:pt x="378" y="201"/>
                  </a:lnTo>
                  <a:lnTo>
                    <a:pt x="373" y="193"/>
                  </a:lnTo>
                  <a:lnTo>
                    <a:pt x="374" y="192"/>
                  </a:lnTo>
                  <a:lnTo>
                    <a:pt x="377" y="191"/>
                  </a:lnTo>
                  <a:lnTo>
                    <a:pt x="380" y="189"/>
                  </a:lnTo>
                  <a:lnTo>
                    <a:pt x="382" y="187"/>
                  </a:lnTo>
                  <a:lnTo>
                    <a:pt x="383" y="184"/>
                  </a:lnTo>
                  <a:lnTo>
                    <a:pt x="383" y="180"/>
                  </a:lnTo>
                  <a:lnTo>
                    <a:pt x="383" y="179"/>
                  </a:lnTo>
                  <a:lnTo>
                    <a:pt x="382" y="176"/>
                  </a:lnTo>
                  <a:lnTo>
                    <a:pt x="381" y="174"/>
                  </a:lnTo>
                  <a:lnTo>
                    <a:pt x="380" y="171"/>
                  </a:lnTo>
                  <a:lnTo>
                    <a:pt x="377" y="169"/>
                  </a:lnTo>
                  <a:lnTo>
                    <a:pt x="377" y="166"/>
                  </a:lnTo>
                  <a:lnTo>
                    <a:pt x="377" y="166"/>
                  </a:lnTo>
                  <a:lnTo>
                    <a:pt x="378" y="165"/>
                  </a:lnTo>
                  <a:lnTo>
                    <a:pt x="380" y="163"/>
                  </a:lnTo>
                  <a:lnTo>
                    <a:pt x="381" y="161"/>
                  </a:lnTo>
                  <a:lnTo>
                    <a:pt x="382" y="159"/>
                  </a:lnTo>
                  <a:lnTo>
                    <a:pt x="381" y="157"/>
                  </a:lnTo>
                  <a:lnTo>
                    <a:pt x="380" y="154"/>
                  </a:lnTo>
                  <a:lnTo>
                    <a:pt x="378" y="151"/>
                  </a:lnTo>
                  <a:lnTo>
                    <a:pt x="377" y="150"/>
                  </a:lnTo>
                  <a:lnTo>
                    <a:pt x="377" y="148"/>
                  </a:lnTo>
                  <a:lnTo>
                    <a:pt x="378" y="145"/>
                  </a:lnTo>
                  <a:lnTo>
                    <a:pt x="381" y="144"/>
                  </a:lnTo>
                  <a:lnTo>
                    <a:pt x="383" y="142"/>
                  </a:lnTo>
                  <a:lnTo>
                    <a:pt x="386" y="142"/>
                  </a:lnTo>
                  <a:lnTo>
                    <a:pt x="393" y="144"/>
                  </a:lnTo>
                  <a:lnTo>
                    <a:pt x="399" y="146"/>
                  </a:lnTo>
                  <a:lnTo>
                    <a:pt x="407" y="148"/>
                  </a:lnTo>
                  <a:lnTo>
                    <a:pt x="410" y="148"/>
                  </a:lnTo>
                  <a:lnTo>
                    <a:pt x="411" y="146"/>
                  </a:lnTo>
                  <a:lnTo>
                    <a:pt x="412" y="146"/>
                  </a:lnTo>
                  <a:lnTo>
                    <a:pt x="414" y="145"/>
                  </a:lnTo>
                  <a:lnTo>
                    <a:pt x="415" y="145"/>
                  </a:lnTo>
                  <a:lnTo>
                    <a:pt x="419" y="145"/>
                  </a:lnTo>
                  <a:lnTo>
                    <a:pt x="421" y="146"/>
                  </a:lnTo>
                  <a:lnTo>
                    <a:pt x="423" y="149"/>
                  </a:lnTo>
                  <a:lnTo>
                    <a:pt x="425" y="151"/>
                  </a:lnTo>
                  <a:lnTo>
                    <a:pt x="428" y="154"/>
                  </a:lnTo>
                  <a:lnTo>
                    <a:pt x="431" y="155"/>
                  </a:lnTo>
                  <a:lnTo>
                    <a:pt x="433" y="157"/>
                  </a:lnTo>
                  <a:lnTo>
                    <a:pt x="433" y="161"/>
                  </a:lnTo>
                  <a:lnTo>
                    <a:pt x="435" y="162"/>
                  </a:lnTo>
                  <a:lnTo>
                    <a:pt x="437" y="163"/>
                  </a:lnTo>
                  <a:lnTo>
                    <a:pt x="440" y="165"/>
                  </a:lnTo>
                  <a:lnTo>
                    <a:pt x="442" y="166"/>
                  </a:lnTo>
                  <a:lnTo>
                    <a:pt x="445" y="166"/>
                  </a:lnTo>
                  <a:lnTo>
                    <a:pt x="448" y="167"/>
                  </a:lnTo>
                  <a:lnTo>
                    <a:pt x="449" y="169"/>
                  </a:lnTo>
                  <a:lnTo>
                    <a:pt x="450" y="171"/>
                  </a:lnTo>
                  <a:lnTo>
                    <a:pt x="450" y="178"/>
                  </a:lnTo>
                  <a:lnTo>
                    <a:pt x="453" y="186"/>
                  </a:lnTo>
                  <a:lnTo>
                    <a:pt x="454" y="191"/>
                  </a:lnTo>
                  <a:lnTo>
                    <a:pt x="458" y="193"/>
                  </a:lnTo>
                  <a:lnTo>
                    <a:pt x="459" y="195"/>
                  </a:lnTo>
                  <a:lnTo>
                    <a:pt x="461" y="196"/>
                  </a:lnTo>
                  <a:lnTo>
                    <a:pt x="462" y="197"/>
                  </a:lnTo>
                  <a:lnTo>
                    <a:pt x="463" y="199"/>
                  </a:lnTo>
                  <a:lnTo>
                    <a:pt x="465" y="200"/>
                  </a:lnTo>
                  <a:lnTo>
                    <a:pt x="467" y="201"/>
                  </a:lnTo>
                  <a:lnTo>
                    <a:pt x="470" y="200"/>
                  </a:lnTo>
                  <a:lnTo>
                    <a:pt x="474" y="199"/>
                  </a:lnTo>
                  <a:lnTo>
                    <a:pt x="476" y="196"/>
                  </a:lnTo>
                  <a:lnTo>
                    <a:pt x="479" y="192"/>
                  </a:lnTo>
                  <a:lnTo>
                    <a:pt x="482" y="189"/>
                  </a:lnTo>
                  <a:lnTo>
                    <a:pt x="483" y="187"/>
                  </a:lnTo>
                  <a:lnTo>
                    <a:pt x="483" y="184"/>
                  </a:lnTo>
                  <a:lnTo>
                    <a:pt x="484" y="182"/>
                  </a:lnTo>
                  <a:lnTo>
                    <a:pt x="486" y="179"/>
                  </a:lnTo>
                  <a:lnTo>
                    <a:pt x="488" y="176"/>
                  </a:lnTo>
                  <a:lnTo>
                    <a:pt x="491" y="175"/>
                  </a:lnTo>
                  <a:lnTo>
                    <a:pt x="491" y="176"/>
                  </a:lnTo>
                  <a:lnTo>
                    <a:pt x="492" y="178"/>
                  </a:lnTo>
                  <a:lnTo>
                    <a:pt x="495" y="179"/>
                  </a:lnTo>
                  <a:lnTo>
                    <a:pt x="495" y="179"/>
                  </a:lnTo>
                  <a:lnTo>
                    <a:pt x="496" y="183"/>
                  </a:lnTo>
                  <a:lnTo>
                    <a:pt x="499" y="186"/>
                  </a:lnTo>
                  <a:lnTo>
                    <a:pt x="501" y="188"/>
                  </a:lnTo>
                  <a:lnTo>
                    <a:pt x="503" y="189"/>
                  </a:lnTo>
                  <a:lnTo>
                    <a:pt x="505" y="192"/>
                  </a:lnTo>
                  <a:lnTo>
                    <a:pt x="505" y="195"/>
                  </a:lnTo>
                  <a:lnTo>
                    <a:pt x="505" y="197"/>
                  </a:lnTo>
                  <a:lnTo>
                    <a:pt x="505" y="199"/>
                  </a:lnTo>
                  <a:lnTo>
                    <a:pt x="505" y="203"/>
                  </a:lnTo>
                  <a:lnTo>
                    <a:pt x="508" y="205"/>
                  </a:lnTo>
                  <a:lnTo>
                    <a:pt x="510" y="208"/>
                  </a:lnTo>
                  <a:lnTo>
                    <a:pt x="513" y="209"/>
                  </a:lnTo>
                  <a:lnTo>
                    <a:pt x="514" y="210"/>
                  </a:lnTo>
                  <a:lnTo>
                    <a:pt x="514" y="212"/>
                  </a:lnTo>
                  <a:lnTo>
                    <a:pt x="516" y="214"/>
                  </a:lnTo>
                  <a:lnTo>
                    <a:pt x="516" y="217"/>
                  </a:lnTo>
                  <a:lnTo>
                    <a:pt x="517" y="220"/>
                  </a:lnTo>
                  <a:lnTo>
                    <a:pt x="516" y="222"/>
                  </a:lnTo>
                  <a:lnTo>
                    <a:pt x="516" y="223"/>
                  </a:lnTo>
                  <a:lnTo>
                    <a:pt x="513" y="225"/>
                  </a:lnTo>
                  <a:lnTo>
                    <a:pt x="512" y="225"/>
                  </a:lnTo>
                  <a:lnTo>
                    <a:pt x="514" y="227"/>
                  </a:lnTo>
                  <a:lnTo>
                    <a:pt x="517" y="229"/>
                  </a:lnTo>
                  <a:lnTo>
                    <a:pt x="520" y="231"/>
                  </a:lnTo>
                  <a:lnTo>
                    <a:pt x="522" y="233"/>
                  </a:lnTo>
                  <a:lnTo>
                    <a:pt x="526" y="233"/>
                  </a:lnTo>
                  <a:lnTo>
                    <a:pt x="526" y="234"/>
                  </a:lnTo>
                  <a:lnTo>
                    <a:pt x="527" y="238"/>
                  </a:lnTo>
                  <a:lnTo>
                    <a:pt x="529" y="241"/>
                  </a:lnTo>
                  <a:lnTo>
                    <a:pt x="531" y="243"/>
                  </a:lnTo>
                  <a:lnTo>
                    <a:pt x="534" y="244"/>
                  </a:lnTo>
                  <a:lnTo>
                    <a:pt x="538" y="246"/>
                  </a:lnTo>
                  <a:lnTo>
                    <a:pt x="541" y="247"/>
                  </a:lnTo>
                  <a:lnTo>
                    <a:pt x="545" y="247"/>
                  </a:lnTo>
                  <a:lnTo>
                    <a:pt x="546" y="247"/>
                  </a:lnTo>
                  <a:lnTo>
                    <a:pt x="546" y="247"/>
                  </a:lnTo>
                  <a:lnTo>
                    <a:pt x="548" y="247"/>
                  </a:lnTo>
                  <a:lnTo>
                    <a:pt x="548" y="248"/>
                  </a:lnTo>
                  <a:lnTo>
                    <a:pt x="550" y="250"/>
                  </a:lnTo>
                  <a:lnTo>
                    <a:pt x="550" y="251"/>
                  </a:lnTo>
                  <a:lnTo>
                    <a:pt x="550" y="251"/>
                  </a:lnTo>
                  <a:lnTo>
                    <a:pt x="547" y="255"/>
                  </a:lnTo>
                  <a:lnTo>
                    <a:pt x="541" y="258"/>
                  </a:lnTo>
                  <a:lnTo>
                    <a:pt x="533" y="260"/>
                  </a:lnTo>
                  <a:lnTo>
                    <a:pt x="526" y="263"/>
                  </a:lnTo>
                  <a:lnTo>
                    <a:pt x="527" y="264"/>
                  </a:lnTo>
                  <a:lnTo>
                    <a:pt x="530" y="264"/>
                  </a:lnTo>
                  <a:lnTo>
                    <a:pt x="538" y="263"/>
                  </a:lnTo>
                  <a:lnTo>
                    <a:pt x="548" y="259"/>
                  </a:lnTo>
                  <a:lnTo>
                    <a:pt x="558" y="255"/>
                  </a:lnTo>
                  <a:lnTo>
                    <a:pt x="558" y="259"/>
                  </a:lnTo>
                  <a:lnTo>
                    <a:pt x="559" y="260"/>
                  </a:lnTo>
                  <a:lnTo>
                    <a:pt x="559" y="261"/>
                  </a:lnTo>
                  <a:lnTo>
                    <a:pt x="559" y="263"/>
                  </a:lnTo>
                  <a:lnTo>
                    <a:pt x="559" y="263"/>
                  </a:lnTo>
                  <a:lnTo>
                    <a:pt x="559" y="264"/>
                  </a:lnTo>
                  <a:lnTo>
                    <a:pt x="562" y="267"/>
                  </a:lnTo>
                  <a:lnTo>
                    <a:pt x="563" y="271"/>
                  </a:lnTo>
                  <a:lnTo>
                    <a:pt x="564" y="275"/>
                  </a:lnTo>
                  <a:lnTo>
                    <a:pt x="564" y="278"/>
                  </a:lnTo>
                  <a:lnTo>
                    <a:pt x="562" y="284"/>
                  </a:lnTo>
                  <a:lnTo>
                    <a:pt x="556" y="288"/>
                  </a:lnTo>
                  <a:lnTo>
                    <a:pt x="548" y="290"/>
                  </a:lnTo>
                  <a:lnTo>
                    <a:pt x="542" y="293"/>
                  </a:lnTo>
                  <a:lnTo>
                    <a:pt x="537" y="297"/>
                  </a:lnTo>
                  <a:lnTo>
                    <a:pt x="537" y="297"/>
                  </a:lnTo>
                  <a:lnTo>
                    <a:pt x="537" y="297"/>
                  </a:lnTo>
                  <a:lnTo>
                    <a:pt x="537" y="297"/>
                  </a:lnTo>
                  <a:lnTo>
                    <a:pt x="537" y="297"/>
                  </a:lnTo>
                  <a:lnTo>
                    <a:pt x="533" y="301"/>
                  </a:lnTo>
                  <a:lnTo>
                    <a:pt x="530" y="303"/>
                  </a:lnTo>
                  <a:lnTo>
                    <a:pt x="526" y="305"/>
                  </a:lnTo>
                  <a:lnTo>
                    <a:pt x="522" y="305"/>
                  </a:lnTo>
                  <a:lnTo>
                    <a:pt x="522" y="305"/>
                  </a:lnTo>
                  <a:lnTo>
                    <a:pt x="518" y="305"/>
                  </a:lnTo>
                  <a:lnTo>
                    <a:pt x="512" y="303"/>
                  </a:lnTo>
                  <a:lnTo>
                    <a:pt x="507" y="303"/>
                  </a:lnTo>
                  <a:lnTo>
                    <a:pt x="501" y="303"/>
                  </a:lnTo>
                  <a:lnTo>
                    <a:pt x="497" y="303"/>
                  </a:lnTo>
                  <a:lnTo>
                    <a:pt x="491" y="303"/>
                  </a:lnTo>
                  <a:lnTo>
                    <a:pt x="491" y="303"/>
                  </a:lnTo>
                  <a:lnTo>
                    <a:pt x="487" y="303"/>
                  </a:lnTo>
                  <a:lnTo>
                    <a:pt x="483" y="303"/>
                  </a:lnTo>
                  <a:lnTo>
                    <a:pt x="478" y="305"/>
                  </a:lnTo>
                  <a:lnTo>
                    <a:pt x="475" y="307"/>
                  </a:lnTo>
                  <a:lnTo>
                    <a:pt x="474" y="309"/>
                  </a:lnTo>
                  <a:lnTo>
                    <a:pt x="473" y="310"/>
                  </a:lnTo>
                  <a:lnTo>
                    <a:pt x="473" y="313"/>
                  </a:lnTo>
                  <a:lnTo>
                    <a:pt x="471" y="315"/>
                  </a:lnTo>
                  <a:lnTo>
                    <a:pt x="467" y="318"/>
                  </a:lnTo>
                  <a:lnTo>
                    <a:pt x="465" y="319"/>
                  </a:lnTo>
                  <a:lnTo>
                    <a:pt x="462" y="320"/>
                  </a:lnTo>
                  <a:lnTo>
                    <a:pt x="459" y="322"/>
                  </a:lnTo>
                  <a:lnTo>
                    <a:pt x="457" y="324"/>
                  </a:lnTo>
                  <a:lnTo>
                    <a:pt x="454" y="328"/>
                  </a:lnTo>
                  <a:lnTo>
                    <a:pt x="461" y="326"/>
                  </a:lnTo>
                  <a:lnTo>
                    <a:pt x="466" y="322"/>
                  </a:lnTo>
                  <a:lnTo>
                    <a:pt x="474" y="318"/>
                  </a:lnTo>
                  <a:lnTo>
                    <a:pt x="482" y="316"/>
                  </a:lnTo>
                  <a:lnTo>
                    <a:pt x="484" y="316"/>
                  </a:lnTo>
                  <a:lnTo>
                    <a:pt x="487" y="316"/>
                  </a:lnTo>
                  <a:lnTo>
                    <a:pt x="487" y="316"/>
                  </a:lnTo>
                  <a:lnTo>
                    <a:pt x="491" y="316"/>
                  </a:lnTo>
                  <a:lnTo>
                    <a:pt x="492" y="316"/>
                  </a:lnTo>
                  <a:lnTo>
                    <a:pt x="495" y="318"/>
                  </a:lnTo>
                  <a:lnTo>
                    <a:pt x="496" y="319"/>
                  </a:lnTo>
                  <a:lnTo>
                    <a:pt x="496" y="322"/>
                  </a:lnTo>
                  <a:lnTo>
                    <a:pt x="496" y="324"/>
                  </a:lnTo>
                  <a:lnTo>
                    <a:pt x="493" y="327"/>
                  </a:lnTo>
                  <a:lnTo>
                    <a:pt x="491" y="328"/>
                  </a:lnTo>
                  <a:lnTo>
                    <a:pt x="488" y="330"/>
                  </a:lnTo>
                  <a:lnTo>
                    <a:pt x="486" y="331"/>
                  </a:lnTo>
                  <a:lnTo>
                    <a:pt x="484" y="332"/>
                  </a:lnTo>
                  <a:lnTo>
                    <a:pt x="487" y="332"/>
                  </a:lnTo>
                  <a:lnTo>
                    <a:pt x="490" y="332"/>
                  </a:lnTo>
                  <a:lnTo>
                    <a:pt x="492" y="333"/>
                  </a:lnTo>
                  <a:lnTo>
                    <a:pt x="491" y="336"/>
                  </a:lnTo>
                  <a:lnTo>
                    <a:pt x="490" y="339"/>
                  </a:lnTo>
                  <a:lnTo>
                    <a:pt x="488" y="340"/>
                  </a:lnTo>
                  <a:lnTo>
                    <a:pt x="492" y="349"/>
                  </a:lnTo>
                  <a:lnTo>
                    <a:pt x="501" y="354"/>
                  </a:lnTo>
                  <a:lnTo>
                    <a:pt x="510" y="357"/>
                  </a:lnTo>
                  <a:lnTo>
                    <a:pt x="512" y="358"/>
                  </a:lnTo>
                  <a:lnTo>
                    <a:pt x="514" y="358"/>
                  </a:lnTo>
                  <a:lnTo>
                    <a:pt x="517" y="358"/>
                  </a:lnTo>
                  <a:lnTo>
                    <a:pt x="518" y="360"/>
                  </a:lnTo>
                  <a:lnTo>
                    <a:pt x="520" y="361"/>
                  </a:lnTo>
                  <a:lnTo>
                    <a:pt x="517" y="365"/>
                  </a:lnTo>
                  <a:lnTo>
                    <a:pt x="509" y="367"/>
                  </a:lnTo>
                  <a:lnTo>
                    <a:pt x="503" y="371"/>
                  </a:lnTo>
                  <a:lnTo>
                    <a:pt x="499" y="373"/>
                  </a:lnTo>
                  <a:lnTo>
                    <a:pt x="496" y="374"/>
                  </a:lnTo>
                  <a:lnTo>
                    <a:pt x="493" y="377"/>
                  </a:lnTo>
                  <a:lnTo>
                    <a:pt x="491" y="379"/>
                  </a:lnTo>
                  <a:lnTo>
                    <a:pt x="488" y="381"/>
                  </a:lnTo>
                  <a:lnTo>
                    <a:pt x="487" y="383"/>
                  </a:lnTo>
                  <a:lnTo>
                    <a:pt x="486" y="383"/>
                  </a:lnTo>
                  <a:lnTo>
                    <a:pt x="484" y="383"/>
                  </a:lnTo>
                  <a:lnTo>
                    <a:pt x="482" y="382"/>
                  </a:lnTo>
                  <a:lnTo>
                    <a:pt x="480" y="379"/>
                  </a:lnTo>
                  <a:lnTo>
                    <a:pt x="479" y="377"/>
                  </a:lnTo>
                  <a:lnTo>
                    <a:pt x="479" y="375"/>
                  </a:lnTo>
                  <a:lnTo>
                    <a:pt x="480" y="371"/>
                  </a:lnTo>
                  <a:lnTo>
                    <a:pt x="482" y="369"/>
                  </a:lnTo>
                  <a:lnTo>
                    <a:pt x="486" y="366"/>
                  </a:lnTo>
                  <a:lnTo>
                    <a:pt x="490" y="365"/>
                  </a:lnTo>
                  <a:lnTo>
                    <a:pt x="492" y="364"/>
                  </a:lnTo>
                  <a:lnTo>
                    <a:pt x="496" y="362"/>
                  </a:lnTo>
                  <a:lnTo>
                    <a:pt x="493" y="362"/>
                  </a:lnTo>
                  <a:lnTo>
                    <a:pt x="492" y="362"/>
                  </a:lnTo>
                  <a:lnTo>
                    <a:pt x="492" y="361"/>
                  </a:lnTo>
                  <a:lnTo>
                    <a:pt x="492" y="358"/>
                  </a:lnTo>
                  <a:lnTo>
                    <a:pt x="492" y="357"/>
                  </a:lnTo>
                  <a:lnTo>
                    <a:pt x="490" y="358"/>
                  </a:lnTo>
                  <a:lnTo>
                    <a:pt x="488" y="360"/>
                  </a:lnTo>
                  <a:lnTo>
                    <a:pt x="487" y="361"/>
                  </a:lnTo>
                  <a:lnTo>
                    <a:pt x="487" y="362"/>
                  </a:lnTo>
                  <a:lnTo>
                    <a:pt x="486" y="364"/>
                  </a:lnTo>
                  <a:lnTo>
                    <a:pt x="484" y="364"/>
                  </a:lnTo>
                  <a:lnTo>
                    <a:pt x="484" y="364"/>
                  </a:lnTo>
                  <a:lnTo>
                    <a:pt x="484" y="364"/>
                  </a:lnTo>
                  <a:lnTo>
                    <a:pt x="484" y="364"/>
                  </a:lnTo>
                  <a:lnTo>
                    <a:pt x="483" y="365"/>
                  </a:lnTo>
                  <a:lnTo>
                    <a:pt x="480" y="365"/>
                  </a:lnTo>
                  <a:lnTo>
                    <a:pt x="480" y="365"/>
                  </a:lnTo>
                  <a:lnTo>
                    <a:pt x="478" y="365"/>
                  </a:lnTo>
                  <a:lnTo>
                    <a:pt x="475" y="365"/>
                  </a:lnTo>
                  <a:lnTo>
                    <a:pt x="474" y="365"/>
                  </a:lnTo>
                  <a:lnTo>
                    <a:pt x="473" y="365"/>
                  </a:lnTo>
                  <a:lnTo>
                    <a:pt x="471" y="365"/>
                  </a:lnTo>
                  <a:lnTo>
                    <a:pt x="471" y="365"/>
                  </a:lnTo>
                  <a:lnTo>
                    <a:pt x="471" y="365"/>
                  </a:lnTo>
                  <a:lnTo>
                    <a:pt x="471" y="365"/>
                  </a:lnTo>
                  <a:lnTo>
                    <a:pt x="471" y="366"/>
                  </a:lnTo>
                  <a:lnTo>
                    <a:pt x="471" y="366"/>
                  </a:lnTo>
                  <a:lnTo>
                    <a:pt x="473" y="369"/>
                  </a:lnTo>
                  <a:lnTo>
                    <a:pt x="470" y="371"/>
                  </a:lnTo>
                  <a:lnTo>
                    <a:pt x="466" y="374"/>
                  </a:lnTo>
                  <a:lnTo>
                    <a:pt x="463" y="374"/>
                  </a:lnTo>
                  <a:lnTo>
                    <a:pt x="461" y="374"/>
                  </a:lnTo>
                  <a:lnTo>
                    <a:pt x="459" y="374"/>
                  </a:lnTo>
                  <a:lnTo>
                    <a:pt x="458" y="374"/>
                  </a:lnTo>
                  <a:lnTo>
                    <a:pt x="458" y="374"/>
                  </a:lnTo>
                  <a:lnTo>
                    <a:pt x="458" y="374"/>
                  </a:lnTo>
                  <a:lnTo>
                    <a:pt x="457" y="374"/>
                  </a:lnTo>
                  <a:lnTo>
                    <a:pt x="457" y="374"/>
                  </a:lnTo>
                  <a:lnTo>
                    <a:pt x="454" y="377"/>
                  </a:lnTo>
                  <a:lnTo>
                    <a:pt x="452" y="378"/>
                  </a:lnTo>
                  <a:lnTo>
                    <a:pt x="449" y="381"/>
                  </a:lnTo>
                  <a:lnTo>
                    <a:pt x="446" y="383"/>
                  </a:lnTo>
                  <a:lnTo>
                    <a:pt x="444" y="387"/>
                  </a:lnTo>
                  <a:lnTo>
                    <a:pt x="442" y="391"/>
                  </a:lnTo>
                  <a:lnTo>
                    <a:pt x="442" y="395"/>
                  </a:lnTo>
                  <a:lnTo>
                    <a:pt x="442" y="396"/>
                  </a:lnTo>
                  <a:lnTo>
                    <a:pt x="442" y="398"/>
                  </a:lnTo>
                  <a:lnTo>
                    <a:pt x="442" y="398"/>
                  </a:lnTo>
                  <a:lnTo>
                    <a:pt x="444" y="400"/>
                  </a:lnTo>
                  <a:lnTo>
                    <a:pt x="444" y="402"/>
                  </a:lnTo>
                  <a:lnTo>
                    <a:pt x="445" y="403"/>
                  </a:lnTo>
                  <a:lnTo>
                    <a:pt x="446" y="404"/>
                  </a:lnTo>
                  <a:lnTo>
                    <a:pt x="446" y="404"/>
                  </a:lnTo>
                  <a:lnTo>
                    <a:pt x="448" y="403"/>
                  </a:lnTo>
                  <a:lnTo>
                    <a:pt x="449" y="402"/>
                  </a:lnTo>
                  <a:lnTo>
                    <a:pt x="449" y="402"/>
                  </a:lnTo>
                  <a:lnTo>
                    <a:pt x="449" y="404"/>
                  </a:lnTo>
                  <a:lnTo>
                    <a:pt x="449" y="404"/>
                  </a:lnTo>
                  <a:lnTo>
                    <a:pt x="448" y="404"/>
                  </a:lnTo>
                  <a:lnTo>
                    <a:pt x="448" y="404"/>
                  </a:lnTo>
                  <a:lnTo>
                    <a:pt x="446" y="404"/>
                  </a:lnTo>
                  <a:lnTo>
                    <a:pt x="444" y="405"/>
                  </a:lnTo>
                  <a:lnTo>
                    <a:pt x="444" y="405"/>
                  </a:lnTo>
                  <a:lnTo>
                    <a:pt x="442" y="405"/>
                  </a:lnTo>
                  <a:lnTo>
                    <a:pt x="441" y="405"/>
                  </a:lnTo>
                  <a:lnTo>
                    <a:pt x="441" y="405"/>
                  </a:lnTo>
                  <a:lnTo>
                    <a:pt x="440" y="405"/>
                  </a:lnTo>
                  <a:lnTo>
                    <a:pt x="440" y="405"/>
                  </a:lnTo>
                  <a:lnTo>
                    <a:pt x="440" y="405"/>
                  </a:lnTo>
                  <a:lnTo>
                    <a:pt x="433" y="408"/>
                  </a:lnTo>
                  <a:lnTo>
                    <a:pt x="425" y="409"/>
                  </a:lnTo>
                  <a:lnTo>
                    <a:pt x="418" y="412"/>
                  </a:lnTo>
                  <a:lnTo>
                    <a:pt x="421" y="412"/>
                  </a:lnTo>
                  <a:lnTo>
                    <a:pt x="424" y="412"/>
                  </a:lnTo>
                  <a:lnTo>
                    <a:pt x="425" y="411"/>
                  </a:lnTo>
                  <a:lnTo>
                    <a:pt x="427" y="411"/>
                  </a:lnTo>
                  <a:lnTo>
                    <a:pt x="428" y="412"/>
                  </a:lnTo>
                  <a:lnTo>
                    <a:pt x="428" y="412"/>
                  </a:lnTo>
                  <a:lnTo>
                    <a:pt x="424" y="413"/>
                  </a:lnTo>
                  <a:lnTo>
                    <a:pt x="421" y="413"/>
                  </a:lnTo>
                  <a:lnTo>
                    <a:pt x="418" y="413"/>
                  </a:lnTo>
                  <a:lnTo>
                    <a:pt x="415" y="413"/>
                  </a:lnTo>
                  <a:lnTo>
                    <a:pt x="414" y="415"/>
                  </a:lnTo>
                  <a:lnTo>
                    <a:pt x="414" y="416"/>
                  </a:lnTo>
                  <a:lnTo>
                    <a:pt x="414" y="417"/>
                  </a:lnTo>
                  <a:lnTo>
                    <a:pt x="415" y="419"/>
                  </a:lnTo>
                  <a:lnTo>
                    <a:pt x="415" y="419"/>
                  </a:lnTo>
                  <a:lnTo>
                    <a:pt x="415" y="420"/>
                  </a:lnTo>
                  <a:lnTo>
                    <a:pt x="415" y="421"/>
                  </a:lnTo>
                  <a:lnTo>
                    <a:pt x="414" y="424"/>
                  </a:lnTo>
                  <a:lnTo>
                    <a:pt x="412" y="428"/>
                  </a:lnTo>
                  <a:lnTo>
                    <a:pt x="411" y="430"/>
                  </a:lnTo>
                  <a:lnTo>
                    <a:pt x="408" y="433"/>
                  </a:lnTo>
                  <a:lnTo>
                    <a:pt x="407" y="433"/>
                  </a:lnTo>
                  <a:lnTo>
                    <a:pt x="407" y="433"/>
                  </a:lnTo>
                  <a:lnTo>
                    <a:pt x="406" y="432"/>
                  </a:lnTo>
                  <a:lnTo>
                    <a:pt x="406" y="430"/>
                  </a:lnTo>
                  <a:lnTo>
                    <a:pt x="404" y="432"/>
                  </a:lnTo>
                  <a:lnTo>
                    <a:pt x="404" y="434"/>
                  </a:lnTo>
                  <a:lnTo>
                    <a:pt x="406" y="436"/>
                  </a:lnTo>
                  <a:lnTo>
                    <a:pt x="407" y="438"/>
                  </a:lnTo>
                  <a:lnTo>
                    <a:pt x="406" y="439"/>
                  </a:lnTo>
                  <a:lnTo>
                    <a:pt x="406" y="442"/>
                  </a:lnTo>
                  <a:lnTo>
                    <a:pt x="404" y="445"/>
                  </a:lnTo>
                  <a:lnTo>
                    <a:pt x="403" y="447"/>
                  </a:lnTo>
                  <a:lnTo>
                    <a:pt x="402" y="449"/>
                  </a:lnTo>
                  <a:lnTo>
                    <a:pt x="401" y="451"/>
                  </a:lnTo>
                  <a:lnTo>
                    <a:pt x="401" y="451"/>
                  </a:lnTo>
                  <a:lnTo>
                    <a:pt x="399" y="451"/>
                  </a:lnTo>
                  <a:lnTo>
                    <a:pt x="399" y="450"/>
                  </a:lnTo>
                  <a:lnTo>
                    <a:pt x="399" y="446"/>
                  </a:lnTo>
                  <a:lnTo>
                    <a:pt x="398" y="443"/>
                  </a:lnTo>
                  <a:lnTo>
                    <a:pt x="398" y="441"/>
                  </a:lnTo>
                  <a:lnTo>
                    <a:pt x="397" y="438"/>
                  </a:lnTo>
                  <a:lnTo>
                    <a:pt x="395" y="436"/>
                  </a:lnTo>
                  <a:lnTo>
                    <a:pt x="395" y="438"/>
                  </a:lnTo>
                  <a:lnTo>
                    <a:pt x="395" y="439"/>
                  </a:lnTo>
                  <a:lnTo>
                    <a:pt x="395" y="439"/>
                  </a:lnTo>
                  <a:lnTo>
                    <a:pt x="395" y="442"/>
                  </a:lnTo>
                  <a:lnTo>
                    <a:pt x="397" y="445"/>
                  </a:lnTo>
                  <a:lnTo>
                    <a:pt x="397" y="449"/>
                  </a:lnTo>
                  <a:lnTo>
                    <a:pt x="397" y="451"/>
                  </a:lnTo>
                  <a:lnTo>
                    <a:pt x="397" y="453"/>
                  </a:lnTo>
                  <a:lnTo>
                    <a:pt x="397" y="454"/>
                  </a:lnTo>
                  <a:lnTo>
                    <a:pt x="397" y="454"/>
                  </a:lnTo>
                  <a:lnTo>
                    <a:pt x="397" y="455"/>
                  </a:lnTo>
                  <a:lnTo>
                    <a:pt x="397" y="455"/>
                  </a:lnTo>
                  <a:lnTo>
                    <a:pt x="399" y="455"/>
                  </a:lnTo>
                  <a:lnTo>
                    <a:pt x="399" y="459"/>
                  </a:lnTo>
                  <a:lnTo>
                    <a:pt x="398" y="460"/>
                  </a:lnTo>
                  <a:lnTo>
                    <a:pt x="397" y="462"/>
                  </a:lnTo>
                  <a:lnTo>
                    <a:pt x="395" y="463"/>
                  </a:lnTo>
                  <a:lnTo>
                    <a:pt x="397" y="464"/>
                  </a:lnTo>
                  <a:lnTo>
                    <a:pt x="398" y="466"/>
                  </a:lnTo>
                  <a:lnTo>
                    <a:pt x="399" y="466"/>
                  </a:lnTo>
                  <a:lnTo>
                    <a:pt x="399" y="466"/>
                  </a:lnTo>
                  <a:lnTo>
                    <a:pt x="399" y="466"/>
                  </a:lnTo>
                  <a:lnTo>
                    <a:pt x="398" y="468"/>
                  </a:lnTo>
                  <a:lnTo>
                    <a:pt x="397" y="468"/>
                  </a:lnTo>
                  <a:lnTo>
                    <a:pt x="395" y="468"/>
                  </a:lnTo>
                  <a:lnTo>
                    <a:pt x="395" y="468"/>
                  </a:lnTo>
                  <a:lnTo>
                    <a:pt x="394" y="468"/>
                  </a:lnTo>
                  <a:lnTo>
                    <a:pt x="394" y="471"/>
                  </a:lnTo>
                  <a:lnTo>
                    <a:pt x="398" y="474"/>
                  </a:lnTo>
                  <a:lnTo>
                    <a:pt x="397" y="475"/>
                  </a:lnTo>
                  <a:lnTo>
                    <a:pt x="395" y="476"/>
                  </a:lnTo>
                  <a:lnTo>
                    <a:pt x="394" y="477"/>
                  </a:lnTo>
                  <a:lnTo>
                    <a:pt x="391" y="479"/>
                  </a:lnTo>
                  <a:lnTo>
                    <a:pt x="390" y="480"/>
                  </a:lnTo>
                  <a:lnTo>
                    <a:pt x="387" y="481"/>
                  </a:lnTo>
                  <a:lnTo>
                    <a:pt x="385" y="481"/>
                  </a:lnTo>
                  <a:lnTo>
                    <a:pt x="385" y="483"/>
                  </a:lnTo>
                  <a:lnTo>
                    <a:pt x="383" y="483"/>
                  </a:lnTo>
                  <a:lnTo>
                    <a:pt x="382" y="485"/>
                  </a:lnTo>
                  <a:lnTo>
                    <a:pt x="383" y="485"/>
                  </a:lnTo>
                  <a:lnTo>
                    <a:pt x="374" y="491"/>
                  </a:lnTo>
                  <a:lnTo>
                    <a:pt x="366" y="496"/>
                  </a:lnTo>
                  <a:lnTo>
                    <a:pt x="360" y="502"/>
                  </a:lnTo>
                  <a:lnTo>
                    <a:pt x="355" y="511"/>
                  </a:lnTo>
                  <a:lnTo>
                    <a:pt x="352" y="523"/>
                  </a:lnTo>
                  <a:lnTo>
                    <a:pt x="355" y="532"/>
                  </a:lnTo>
                  <a:lnTo>
                    <a:pt x="359" y="539"/>
                  </a:lnTo>
                  <a:lnTo>
                    <a:pt x="360" y="548"/>
                  </a:lnTo>
                  <a:lnTo>
                    <a:pt x="360" y="549"/>
                  </a:lnTo>
                  <a:lnTo>
                    <a:pt x="361" y="552"/>
                  </a:lnTo>
                  <a:lnTo>
                    <a:pt x="363" y="555"/>
                  </a:lnTo>
                  <a:lnTo>
                    <a:pt x="364" y="559"/>
                  </a:lnTo>
                  <a:lnTo>
                    <a:pt x="364" y="563"/>
                  </a:lnTo>
                  <a:lnTo>
                    <a:pt x="364" y="566"/>
                  </a:lnTo>
                  <a:lnTo>
                    <a:pt x="363" y="570"/>
                  </a:lnTo>
                  <a:lnTo>
                    <a:pt x="363" y="573"/>
                  </a:lnTo>
                  <a:lnTo>
                    <a:pt x="360" y="574"/>
                  </a:lnTo>
                  <a:lnTo>
                    <a:pt x="357" y="576"/>
                  </a:lnTo>
                  <a:lnTo>
                    <a:pt x="356" y="574"/>
                  </a:lnTo>
                  <a:lnTo>
                    <a:pt x="355" y="573"/>
                  </a:lnTo>
                  <a:lnTo>
                    <a:pt x="353" y="572"/>
                  </a:lnTo>
                  <a:lnTo>
                    <a:pt x="352" y="569"/>
                  </a:lnTo>
                  <a:lnTo>
                    <a:pt x="352" y="568"/>
                  </a:lnTo>
                  <a:lnTo>
                    <a:pt x="349" y="564"/>
                  </a:lnTo>
                  <a:lnTo>
                    <a:pt x="347" y="561"/>
                  </a:lnTo>
                  <a:lnTo>
                    <a:pt x="346" y="559"/>
                  </a:lnTo>
                  <a:lnTo>
                    <a:pt x="343" y="555"/>
                  </a:lnTo>
                  <a:lnTo>
                    <a:pt x="342" y="548"/>
                  </a:lnTo>
                  <a:lnTo>
                    <a:pt x="340" y="540"/>
                  </a:lnTo>
                  <a:lnTo>
                    <a:pt x="339" y="532"/>
                  </a:lnTo>
                  <a:lnTo>
                    <a:pt x="335" y="527"/>
                  </a:lnTo>
                  <a:lnTo>
                    <a:pt x="330" y="526"/>
                  </a:lnTo>
                  <a:lnTo>
                    <a:pt x="327" y="526"/>
                  </a:lnTo>
                  <a:lnTo>
                    <a:pt x="326" y="527"/>
                  </a:lnTo>
                  <a:lnTo>
                    <a:pt x="325" y="529"/>
                  </a:lnTo>
                  <a:lnTo>
                    <a:pt x="323" y="530"/>
                  </a:lnTo>
                  <a:lnTo>
                    <a:pt x="321" y="529"/>
                  </a:lnTo>
                  <a:lnTo>
                    <a:pt x="318" y="527"/>
                  </a:lnTo>
                  <a:lnTo>
                    <a:pt x="315" y="526"/>
                  </a:lnTo>
                  <a:lnTo>
                    <a:pt x="314" y="525"/>
                  </a:lnTo>
                  <a:lnTo>
                    <a:pt x="311" y="523"/>
                  </a:lnTo>
                  <a:lnTo>
                    <a:pt x="308" y="522"/>
                  </a:lnTo>
                  <a:lnTo>
                    <a:pt x="305" y="522"/>
                  </a:lnTo>
                  <a:lnTo>
                    <a:pt x="304" y="523"/>
                  </a:lnTo>
                  <a:lnTo>
                    <a:pt x="302" y="525"/>
                  </a:lnTo>
                  <a:lnTo>
                    <a:pt x="301" y="525"/>
                  </a:lnTo>
                  <a:lnTo>
                    <a:pt x="300" y="525"/>
                  </a:lnTo>
                  <a:lnTo>
                    <a:pt x="298" y="523"/>
                  </a:lnTo>
                  <a:lnTo>
                    <a:pt x="298" y="522"/>
                  </a:lnTo>
                  <a:lnTo>
                    <a:pt x="293" y="523"/>
                  </a:lnTo>
                  <a:lnTo>
                    <a:pt x="288" y="523"/>
                  </a:lnTo>
                  <a:lnTo>
                    <a:pt x="283" y="525"/>
                  </a:lnTo>
                  <a:lnTo>
                    <a:pt x="284" y="526"/>
                  </a:lnTo>
                  <a:lnTo>
                    <a:pt x="285" y="526"/>
                  </a:lnTo>
                  <a:lnTo>
                    <a:pt x="287" y="526"/>
                  </a:lnTo>
                  <a:lnTo>
                    <a:pt x="287" y="525"/>
                  </a:lnTo>
                  <a:lnTo>
                    <a:pt x="287" y="529"/>
                  </a:lnTo>
                  <a:lnTo>
                    <a:pt x="285" y="532"/>
                  </a:lnTo>
                  <a:lnTo>
                    <a:pt x="287" y="534"/>
                  </a:lnTo>
                  <a:lnTo>
                    <a:pt x="288" y="535"/>
                  </a:lnTo>
                  <a:lnTo>
                    <a:pt x="288" y="535"/>
                  </a:lnTo>
                  <a:lnTo>
                    <a:pt x="285" y="536"/>
                  </a:lnTo>
                  <a:lnTo>
                    <a:pt x="284" y="536"/>
                  </a:lnTo>
                  <a:lnTo>
                    <a:pt x="284" y="536"/>
                  </a:lnTo>
                  <a:lnTo>
                    <a:pt x="280" y="535"/>
                  </a:lnTo>
                  <a:lnTo>
                    <a:pt x="276" y="534"/>
                  </a:lnTo>
                  <a:lnTo>
                    <a:pt x="272" y="531"/>
                  </a:lnTo>
                  <a:lnTo>
                    <a:pt x="270" y="530"/>
                  </a:lnTo>
                  <a:lnTo>
                    <a:pt x="267" y="529"/>
                  </a:lnTo>
                  <a:lnTo>
                    <a:pt x="266" y="530"/>
                  </a:lnTo>
                  <a:lnTo>
                    <a:pt x="264" y="531"/>
                  </a:lnTo>
                  <a:lnTo>
                    <a:pt x="263" y="531"/>
                  </a:lnTo>
                  <a:lnTo>
                    <a:pt x="260" y="531"/>
                  </a:lnTo>
                  <a:lnTo>
                    <a:pt x="259" y="530"/>
                  </a:lnTo>
                  <a:lnTo>
                    <a:pt x="257" y="529"/>
                  </a:lnTo>
                  <a:lnTo>
                    <a:pt x="254" y="529"/>
                  </a:lnTo>
                  <a:lnTo>
                    <a:pt x="251" y="529"/>
                  </a:lnTo>
                  <a:lnTo>
                    <a:pt x="247" y="530"/>
                  </a:lnTo>
                  <a:lnTo>
                    <a:pt x="245" y="532"/>
                  </a:lnTo>
                  <a:lnTo>
                    <a:pt x="242" y="535"/>
                  </a:lnTo>
                  <a:lnTo>
                    <a:pt x="241" y="538"/>
                  </a:lnTo>
                  <a:lnTo>
                    <a:pt x="238" y="540"/>
                  </a:lnTo>
                  <a:lnTo>
                    <a:pt x="238" y="540"/>
                  </a:lnTo>
                  <a:lnTo>
                    <a:pt x="238" y="540"/>
                  </a:lnTo>
                  <a:lnTo>
                    <a:pt x="237" y="542"/>
                  </a:lnTo>
                  <a:lnTo>
                    <a:pt x="236" y="542"/>
                  </a:lnTo>
                  <a:lnTo>
                    <a:pt x="234" y="542"/>
                  </a:lnTo>
                  <a:lnTo>
                    <a:pt x="234" y="542"/>
                  </a:lnTo>
                  <a:lnTo>
                    <a:pt x="233" y="542"/>
                  </a:lnTo>
                  <a:lnTo>
                    <a:pt x="233" y="542"/>
                  </a:lnTo>
                  <a:lnTo>
                    <a:pt x="230" y="542"/>
                  </a:lnTo>
                  <a:lnTo>
                    <a:pt x="230" y="542"/>
                  </a:lnTo>
                  <a:lnTo>
                    <a:pt x="228" y="544"/>
                  </a:lnTo>
                  <a:lnTo>
                    <a:pt x="225" y="547"/>
                  </a:lnTo>
                  <a:lnTo>
                    <a:pt x="222" y="552"/>
                  </a:lnTo>
                  <a:lnTo>
                    <a:pt x="221" y="557"/>
                  </a:lnTo>
                  <a:lnTo>
                    <a:pt x="221" y="563"/>
                  </a:lnTo>
                  <a:lnTo>
                    <a:pt x="221" y="564"/>
                  </a:lnTo>
                  <a:lnTo>
                    <a:pt x="221" y="565"/>
                  </a:lnTo>
                  <a:lnTo>
                    <a:pt x="222" y="565"/>
                  </a:lnTo>
                  <a:lnTo>
                    <a:pt x="221" y="565"/>
                  </a:lnTo>
                  <a:lnTo>
                    <a:pt x="221" y="566"/>
                  </a:lnTo>
                  <a:lnTo>
                    <a:pt x="222" y="569"/>
                  </a:lnTo>
                  <a:lnTo>
                    <a:pt x="222" y="572"/>
                  </a:lnTo>
                  <a:lnTo>
                    <a:pt x="222" y="576"/>
                  </a:lnTo>
                  <a:lnTo>
                    <a:pt x="221" y="578"/>
                  </a:lnTo>
                  <a:lnTo>
                    <a:pt x="221" y="581"/>
                  </a:lnTo>
                  <a:lnTo>
                    <a:pt x="220" y="585"/>
                  </a:lnTo>
                  <a:lnTo>
                    <a:pt x="220" y="602"/>
                  </a:lnTo>
                  <a:lnTo>
                    <a:pt x="220" y="603"/>
                  </a:lnTo>
                  <a:lnTo>
                    <a:pt x="220" y="606"/>
                  </a:lnTo>
                  <a:lnTo>
                    <a:pt x="221" y="607"/>
                  </a:lnTo>
                  <a:lnTo>
                    <a:pt x="222" y="608"/>
                  </a:lnTo>
                  <a:lnTo>
                    <a:pt x="222" y="611"/>
                  </a:lnTo>
                  <a:lnTo>
                    <a:pt x="222" y="614"/>
                  </a:lnTo>
                  <a:lnTo>
                    <a:pt x="222" y="616"/>
                  </a:lnTo>
                  <a:lnTo>
                    <a:pt x="224" y="619"/>
                  </a:lnTo>
                  <a:lnTo>
                    <a:pt x="226" y="621"/>
                  </a:lnTo>
                  <a:lnTo>
                    <a:pt x="228" y="624"/>
                  </a:lnTo>
                  <a:lnTo>
                    <a:pt x="230" y="625"/>
                  </a:lnTo>
                  <a:lnTo>
                    <a:pt x="233" y="629"/>
                  </a:lnTo>
                  <a:lnTo>
                    <a:pt x="234" y="632"/>
                  </a:lnTo>
                  <a:lnTo>
                    <a:pt x="237" y="636"/>
                  </a:lnTo>
                  <a:lnTo>
                    <a:pt x="239" y="637"/>
                  </a:lnTo>
                  <a:lnTo>
                    <a:pt x="242" y="640"/>
                  </a:lnTo>
                  <a:lnTo>
                    <a:pt x="245" y="641"/>
                  </a:lnTo>
                  <a:lnTo>
                    <a:pt x="245" y="642"/>
                  </a:lnTo>
                  <a:lnTo>
                    <a:pt x="246" y="642"/>
                  </a:lnTo>
                  <a:lnTo>
                    <a:pt x="247" y="644"/>
                  </a:lnTo>
                  <a:lnTo>
                    <a:pt x="251" y="642"/>
                  </a:lnTo>
                  <a:lnTo>
                    <a:pt x="255" y="641"/>
                  </a:lnTo>
                  <a:lnTo>
                    <a:pt x="259" y="640"/>
                  </a:lnTo>
                  <a:lnTo>
                    <a:pt x="263" y="638"/>
                  </a:lnTo>
                  <a:lnTo>
                    <a:pt x="266" y="640"/>
                  </a:lnTo>
                  <a:lnTo>
                    <a:pt x="267" y="640"/>
                  </a:lnTo>
                  <a:lnTo>
                    <a:pt x="268" y="641"/>
                  </a:lnTo>
                  <a:lnTo>
                    <a:pt x="268" y="641"/>
                  </a:lnTo>
                  <a:lnTo>
                    <a:pt x="271" y="640"/>
                  </a:lnTo>
                  <a:lnTo>
                    <a:pt x="272" y="638"/>
                  </a:lnTo>
                  <a:lnTo>
                    <a:pt x="272" y="637"/>
                  </a:lnTo>
                  <a:lnTo>
                    <a:pt x="274" y="636"/>
                  </a:lnTo>
                  <a:lnTo>
                    <a:pt x="275" y="633"/>
                  </a:lnTo>
                  <a:lnTo>
                    <a:pt x="276" y="629"/>
                  </a:lnTo>
                  <a:lnTo>
                    <a:pt x="279" y="627"/>
                  </a:lnTo>
                  <a:lnTo>
                    <a:pt x="279" y="623"/>
                  </a:lnTo>
                  <a:lnTo>
                    <a:pt x="280" y="619"/>
                  </a:lnTo>
                  <a:lnTo>
                    <a:pt x="281" y="615"/>
                  </a:lnTo>
                  <a:lnTo>
                    <a:pt x="285" y="614"/>
                  </a:lnTo>
                  <a:lnTo>
                    <a:pt x="288" y="611"/>
                  </a:lnTo>
                  <a:lnTo>
                    <a:pt x="292" y="611"/>
                  </a:lnTo>
                  <a:lnTo>
                    <a:pt x="296" y="610"/>
                  </a:lnTo>
                  <a:lnTo>
                    <a:pt x="300" y="611"/>
                  </a:lnTo>
                  <a:lnTo>
                    <a:pt x="302" y="611"/>
                  </a:lnTo>
                  <a:lnTo>
                    <a:pt x="304" y="611"/>
                  </a:lnTo>
                  <a:lnTo>
                    <a:pt x="306" y="612"/>
                  </a:lnTo>
                  <a:lnTo>
                    <a:pt x="309" y="612"/>
                  </a:lnTo>
                  <a:lnTo>
                    <a:pt x="309" y="615"/>
                  </a:lnTo>
                  <a:lnTo>
                    <a:pt x="308" y="619"/>
                  </a:lnTo>
                  <a:lnTo>
                    <a:pt x="306" y="623"/>
                  </a:lnTo>
                  <a:lnTo>
                    <a:pt x="305" y="627"/>
                  </a:lnTo>
                  <a:lnTo>
                    <a:pt x="304" y="631"/>
                  </a:lnTo>
                  <a:lnTo>
                    <a:pt x="304" y="635"/>
                  </a:lnTo>
                  <a:lnTo>
                    <a:pt x="302" y="637"/>
                  </a:lnTo>
                  <a:lnTo>
                    <a:pt x="301" y="640"/>
                  </a:lnTo>
                  <a:lnTo>
                    <a:pt x="300" y="642"/>
                  </a:lnTo>
                  <a:lnTo>
                    <a:pt x="300" y="640"/>
                  </a:lnTo>
                  <a:lnTo>
                    <a:pt x="298" y="640"/>
                  </a:lnTo>
                  <a:lnTo>
                    <a:pt x="298" y="655"/>
                  </a:lnTo>
                  <a:lnTo>
                    <a:pt x="297" y="657"/>
                  </a:lnTo>
                  <a:lnTo>
                    <a:pt x="296" y="658"/>
                  </a:lnTo>
                  <a:lnTo>
                    <a:pt x="294" y="659"/>
                  </a:lnTo>
                  <a:lnTo>
                    <a:pt x="293" y="661"/>
                  </a:lnTo>
                  <a:lnTo>
                    <a:pt x="293" y="663"/>
                  </a:lnTo>
                  <a:lnTo>
                    <a:pt x="293" y="665"/>
                  </a:lnTo>
                  <a:lnTo>
                    <a:pt x="294" y="666"/>
                  </a:lnTo>
                  <a:lnTo>
                    <a:pt x="296" y="666"/>
                  </a:lnTo>
                  <a:lnTo>
                    <a:pt x="310" y="666"/>
                  </a:lnTo>
                  <a:lnTo>
                    <a:pt x="323" y="665"/>
                  </a:lnTo>
                  <a:lnTo>
                    <a:pt x="327" y="665"/>
                  </a:lnTo>
                  <a:lnTo>
                    <a:pt x="330" y="666"/>
                  </a:lnTo>
                  <a:lnTo>
                    <a:pt x="332" y="669"/>
                  </a:lnTo>
                  <a:lnTo>
                    <a:pt x="335" y="670"/>
                  </a:lnTo>
                  <a:lnTo>
                    <a:pt x="338" y="671"/>
                  </a:lnTo>
                  <a:lnTo>
                    <a:pt x="338" y="676"/>
                  </a:lnTo>
                  <a:lnTo>
                    <a:pt x="338" y="679"/>
                  </a:lnTo>
                  <a:lnTo>
                    <a:pt x="338" y="683"/>
                  </a:lnTo>
                  <a:lnTo>
                    <a:pt x="336" y="687"/>
                  </a:lnTo>
                  <a:lnTo>
                    <a:pt x="335" y="691"/>
                  </a:lnTo>
                  <a:lnTo>
                    <a:pt x="335" y="710"/>
                  </a:lnTo>
                  <a:lnTo>
                    <a:pt x="336" y="713"/>
                  </a:lnTo>
                  <a:lnTo>
                    <a:pt x="338" y="717"/>
                  </a:lnTo>
                  <a:lnTo>
                    <a:pt x="340" y="718"/>
                  </a:lnTo>
                  <a:lnTo>
                    <a:pt x="343" y="721"/>
                  </a:lnTo>
                  <a:lnTo>
                    <a:pt x="346" y="722"/>
                  </a:lnTo>
                  <a:lnTo>
                    <a:pt x="347" y="724"/>
                  </a:lnTo>
                  <a:lnTo>
                    <a:pt x="348" y="725"/>
                  </a:lnTo>
                  <a:lnTo>
                    <a:pt x="349" y="727"/>
                  </a:lnTo>
                  <a:lnTo>
                    <a:pt x="351" y="729"/>
                  </a:lnTo>
                  <a:lnTo>
                    <a:pt x="352" y="730"/>
                  </a:lnTo>
                  <a:lnTo>
                    <a:pt x="355" y="730"/>
                  </a:lnTo>
                  <a:lnTo>
                    <a:pt x="359" y="730"/>
                  </a:lnTo>
                  <a:lnTo>
                    <a:pt x="361" y="727"/>
                  </a:lnTo>
                  <a:lnTo>
                    <a:pt x="365" y="726"/>
                  </a:lnTo>
                  <a:lnTo>
                    <a:pt x="369" y="725"/>
                  </a:lnTo>
                  <a:lnTo>
                    <a:pt x="372" y="724"/>
                  </a:lnTo>
                  <a:lnTo>
                    <a:pt x="376" y="725"/>
                  </a:lnTo>
                  <a:lnTo>
                    <a:pt x="380" y="726"/>
                  </a:lnTo>
                  <a:lnTo>
                    <a:pt x="382" y="727"/>
                  </a:lnTo>
                  <a:lnTo>
                    <a:pt x="383" y="730"/>
                  </a:lnTo>
                  <a:lnTo>
                    <a:pt x="386" y="731"/>
                  </a:lnTo>
                  <a:lnTo>
                    <a:pt x="389" y="734"/>
                  </a:lnTo>
                  <a:lnTo>
                    <a:pt x="387" y="735"/>
                  </a:lnTo>
                  <a:lnTo>
                    <a:pt x="386" y="737"/>
                  </a:lnTo>
                  <a:lnTo>
                    <a:pt x="387" y="735"/>
                  </a:lnTo>
                  <a:lnTo>
                    <a:pt x="389" y="734"/>
                  </a:lnTo>
                  <a:lnTo>
                    <a:pt x="390" y="735"/>
                  </a:lnTo>
                  <a:lnTo>
                    <a:pt x="390" y="735"/>
                  </a:lnTo>
                  <a:lnTo>
                    <a:pt x="391" y="735"/>
                  </a:lnTo>
                  <a:lnTo>
                    <a:pt x="393" y="734"/>
                  </a:lnTo>
                  <a:lnTo>
                    <a:pt x="393" y="733"/>
                  </a:lnTo>
                  <a:lnTo>
                    <a:pt x="393" y="731"/>
                  </a:lnTo>
                  <a:lnTo>
                    <a:pt x="394" y="731"/>
                  </a:lnTo>
                  <a:lnTo>
                    <a:pt x="394" y="729"/>
                  </a:lnTo>
                  <a:lnTo>
                    <a:pt x="395" y="727"/>
                  </a:lnTo>
                  <a:lnTo>
                    <a:pt x="397" y="726"/>
                  </a:lnTo>
                  <a:lnTo>
                    <a:pt x="398" y="725"/>
                  </a:lnTo>
                  <a:lnTo>
                    <a:pt x="399" y="724"/>
                  </a:lnTo>
                  <a:lnTo>
                    <a:pt x="401" y="722"/>
                  </a:lnTo>
                  <a:lnTo>
                    <a:pt x="401" y="720"/>
                  </a:lnTo>
                  <a:lnTo>
                    <a:pt x="401" y="717"/>
                  </a:lnTo>
                  <a:lnTo>
                    <a:pt x="402" y="714"/>
                  </a:lnTo>
                  <a:lnTo>
                    <a:pt x="404" y="712"/>
                  </a:lnTo>
                  <a:lnTo>
                    <a:pt x="406" y="710"/>
                  </a:lnTo>
                  <a:lnTo>
                    <a:pt x="408" y="710"/>
                  </a:lnTo>
                  <a:lnTo>
                    <a:pt x="415" y="708"/>
                  </a:lnTo>
                  <a:lnTo>
                    <a:pt x="421" y="705"/>
                  </a:lnTo>
                  <a:lnTo>
                    <a:pt x="428" y="704"/>
                  </a:lnTo>
                  <a:lnTo>
                    <a:pt x="429" y="703"/>
                  </a:lnTo>
                  <a:lnTo>
                    <a:pt x="431" y="701"/>
                  </a:lnTo>
                  <a:lnTo>
                    <a:pt x="432" y="699"/>
                  </a:lnTo>
                  <a:lnTo>
                    <a:pt x="435" y="697"/>
                  </a:lnTo>
                  <a:lnTo>
                    <a:pt x="436" y="697"/>
                  </a:lnTo>
                  <a:lnTo>
                    <a:pt x="437" y="697"/>
                  </a:lnTo>
                  <a:lnTo>
                    <a:pt x="438" y="699"/>
                  </a:lnTo>
                  <a:lnTo>
                    <a:pt x="438" y="700"/>
                  </a:lnTo>
                  <a:lnTo>
                    <a:pt x="438" y="701"/>
                  </a:lnTo>
                  <a:lnTo>
                    <a:pt x="438" y="704"/>
                  </a:lnTo>
                  <a:lnTo>
                    <a:pt x="437" y="705"/>
                  </a:lnTo>
                  <a:lnTo>
                    <a:pt x="436" y="705"/>
                  </a:lnTo>
                  <a:lnTo>
                    <a:pt x="435" y="709"/>
                  </a:lnTo>
                  <a:lnTo>
                    <a:pt x="435" y="712"/>
                  </a:lnTo>
                  <a:lnTo>
                    <a:pt x="433" y="716"/>
                  </a:lnTo>
                  <a:lnTo>
                    <a:pt x="433" y="718"/>
                  </a:lnTo>
                  <a:lnTo>
                    <a:pt x="433" y="721"/>
                  </a:lnTo>
                  <a:lnTo>
                    <a:pt x="435" y="724"/>
                  </a:lnTo>
                  <a:lnTo>
                    <a:pt x="435" y="726"/>
                  </a:lnTo>
                  <a:lnTo>
                    <a:pt x="436" y="727"/>
                  </a:lnTo>
                  <a:lnTo>
                    <a:pt x="438" y="727"/>
                  </a:lnTo>
                  <a:lnTo>
                    <a:pt x="438" y="727"/>
                  </a:lnTo>
                  <a:lnTo>
                    <a:pt x="440" y="726"/>
                  </a:lnTo>
                  <a:lnTo>
                    <a:pt x="440" y="724"/>
                  </a:lnTo>
                  <a:lnTo>
                    <a:pt x="441" y="722"/>
                  </a:lnTo>
                  <a:lnTo>
                    <a:pt x="440" y="720"/>
                  </a:lnTo>
                  <a:lnTo>
                    <a:pt x="438" y="718"/>
                  </a:lnTo>
                  <a:lnTo>
                    <a:pt x="437" y="716"/>
                  </a:lnTo>
                  <a:lnTo>
                    <a:pt x="437" y="713"/>
                  </a:lnTo>
                  <a:lnTo>
                    <a:pt x="437" y="710"/>
                  </a:lnTo>
                  <a:lnTo>
                    <a:pt x="438" y="709"/>
                  </a:lnTo>
                  <a:lnTo>
                    <a:pt x="441" y="708"/>
                  </a:lnTo>
                  <a:lnTo>
                    <a:pt x="442" y="708"/>
                  </a:lnTo>
                  <a:lnTo>
                    <a:pt x="445" y="707"/>
                  </a:lnTo>
                  <a:lnTo>
                    <a:pt x="452" y="707"/>
                  </a:lnTo>
                  <a:lnTo>
                    <a:pt x="450" y="705"/>
                  </a:lnTo>
                  <a:lnTo>
                    <a:pt x="449" y="704"/>
                  </a:lnTo>
                  <a:lnTo>
                    <a:pt x="448" y="704"/>
                  </a:lnTo>
                  <a:lnTo>
                    <a:pt x="446" y="703"/>
                  </a:lnTo>
                  <a:lnTo>
                    <a:pt x="446" y="700"/>
                  </a:lnTo>
                  <a:lnTo>
                    <a:pt x="450" y="701"/>
                  </a:lnTo>
                  <a:lnTo>
                    <a:pt x="452" y="704"/>
                  </a:lnTo>
                  <a:lnTo>
                    <a:pt x="454" y="705"/>
                  </a:lnTo>
                  <a:lnTo>
                    <a:pt x="457" y="707"/>
                  </a:lnTo>
                  <a:lnTo>
                    <a:pt x="459" y="708"/>
                  </a:lnTo>
                  <a:lnTo>
                    <a:pt x="463" y="709"/>
                  </a:lnTo>
                  <a:lnTo>
                    <a:pt x="463" y="712"/>
                  </a:lnTo>
                  <a:lnTo>
                    <a:pt x="465" y="713"/>
                  </a:lnTo>
                  <a:lnTo>
                    <a:pt x="466" y="714"/>
                  </a:lnTo>
                  <a:lnTo>
                    <a:pt x="482" y="714"/>
                  </a:lnTo>
                  <a:lnTo>
                    <a:pt x="483" y="716"/>
                  </a:lnTo>
                  <a:lnTo>
                    <a:pt x="484" y="717"/>
                  </a:lnTo>
                  <a:lnTo>
                    <a:pt x="486" y="718"/>
                  </a:lnTo>
                  <a:lnTo>
                    <a:pt x="488" y="718"/>
                  </a:lnTo>
                  <a:lnTo>
                    <a:pt x="491" y="717"/>
                  </a:lnTo>
                  <a:lnTo>
                    <a:pt x="493" y="717"/>
                  </a:lnTo>
                  <a:lnTo>
                    <a:pt x="495" y="716"/>
                  </a:lnTo>
                  <a:lnTo>
                    <a:pt x="496" y="713"/>
                  </a:lnTo>
                  <a:lnTo>
                    <a:pt x="497" y="713"/>
                  </a:lnTo>
                  <a:lnTo>
                    <a:pt x="500" y="713"/>
                  </a:lnTo>
                  <a:lnTo>
                    <a:pt x="503" y="712"/>
                  </a:lnTo>
                  <a:lnTo>
                    <a:pt x="504" y="712"/>
                  </a:lnTo>
                  <a:lnTo>
                    <a:pt x="507" y="712"/>
                  </a:lnTo>
                  <a:lnTo>
                    <a:pt x="509" y="712"/>
                  </a:lnTo>
                  <a:lnTo>
                    <a:pt x="510" y="713"/>
                  </a:lnTo>
                  <a:lnTo>
                    <a:pt x="512" y="713"/>
                  </a:lnTo>
                  <a:lnTo>
                    <a:pt x="510" y="713"/>
                  </a:lnTo>
                  <a:lnTo>
                    <a:pt x="509" y="714"/>
                  </a:lnTo>
                  <a:lnTo>
                    <a:pt x="509" y="714"/>
                  </a:lnTo>
                  <a:lnTo>
                    <a:pt x="508" y="713"/>
                  </a:lnTo>
                  <a:lnTo>
                    <a:pt x="508" y="713"/>
                  </a:lnTo>
                  <a:lnTo>
                    <a:pt x="508" y="713"/>
                  </a:lnTo>
                  <a:lnTo>
                    <a:pt x="508" y="716"/>
                  </a:lnTo>
                  <a:lnTo>
                    <a:pt x="509" y="718"/>
                  </a:lnTo>
                  <a:lnTo>
                    <a:pt x="512" y="720"/>
                  </a:lnTo>
                  <a:lnTo>
                    <a:pt x="514" y="721"/>
                  </a:lnTo>
                  <a:lnTo>
                    <a:pt x="517" y="722"/>
                  </a:lnTo>
                  <a:lnTo>
                    <a:pt x="520" y="724"/>
                  </a:lnTo>
                  <a:lnTo>
                    <a:pt x="522" y="725"/>
                  </a:lnTo>
                  <a:lnTo>
                    <a:pt x="522" y="726"/>
                  </a:lnTo>
                  <a:lnTo>
                    <a:pt x="524" y="729"/>
                  </a:lnTo>
                  <a:lnTo>
                    <a:pt x="524" y="731"/>
                  </a:lnTo>
                  <a:lnTo>
                    <a:pt x="524" y="734"/>
                  </a:lnTo>
                  <a:lnTo>
                    <a:pt x="531" y="734"/>
                  </a:lnTo>
                  <a:lnTo>
                    <a:pt x="535" y="737"/>
                  </a:lnTo>
                  <a:lnTo>
                    <a:pt x="538" y="738"/>
                  </a:lnTo>
                  <a:lnTo>
                    <a:pt x="539" y="741"/>
                  </a:lnTo>
                  <a:lnTo>
                    <a:pt x="542" y="743"/>
                  </a:lnTo>
                  <a:lnTo>
                    <a:pt x="543" y="747"/>
                  </a:lnTo>
                  <a:lnTo>
                    <a:pt x="545" y="747"/>
                  </a:lnTo>
                  <a:lnTo>
                    <a:pt x="546" y="748"/>
                  </a:lnTo>
                  <a:lnTo>
                    <a:pt x="548" y="748"/>
                  </a:lnTo>
                  <a:lnTo>
                    <a:pt x="551" y="754"/>
                  </a:lnTo>
                  <a:lnTo>
                    <a:pt x="556" y="756"/>
                  </a:lnTo>
                  <a:lnTo>
                    <a:pt x="563" y="758"/>
                  </a:lnTo>
                  <a:lnTo>
                    <a:pt x="569" y="758"/>
                  </a:lnTo>
                  <a:lnTo>
                    <a:pt x="577" y="758"/>
                  </a:lnTo>
                  <a:lnTo>
                    <a:pt x="579" y="759"/>
                  </a:lnTo>
                  <a:lnTo>
                    <a:pt x="581" y="760"/>
                  </a:lnTo>
                  <a:lnTo>
                    <a:pt x="584" y="762"/>
                  </a:lnTo>
                  <a:lnTo>
                    <a:pt x="586" y="762"/>
                  </a:lnTo>
                  <a:lnTo>
                    <a:pt x="586" y="763"/>
                  </a:lnTo>
                  <a:lnTo>
                    <a:pt x="589" y="763"/>
                  </a:lnTo>
                  <a:lnTo>
                    <a:pt x="590" y="763"/>
                  </a:lnTo>
                  <a:lnTo>
                    <a:pt x="593" y="765"/>
                  </a:lnTo>
                  <a:lnTo>
                    <a:pt x="596" y="768"/>
                  </a:lnTo>
                  <a:lnTo>
                    <a:pt x="599" y="771"/>
                  </a:lnTo>
                  <a:lnTo>
                    <a:pt x="602" y="773"/>
                  </a:lnTo>
                  <a:lnTo>
                    <a:pt x="603" y="775"/>
                  </a:lnTo>
                  <a:lnTo>
                    <a:pt x="605" y="777"/>
                  </a:lnTo>
                  <a:lnTo>
                    <a:pt x="606" y="781"/>
                  </a:lnTo>
                  <a:lnTo>
                    <a:pt x="607" y="785"/>
                  </a:lnTo>
                  <a:lnTo>
                    <a:pt x="609" y="789"/>
                  </a:lnTo>
                  <a:lnTo>
                    <a:pt x="609" y="792"/>
                  </a:lnTo>
                  <a:lnTo>
                    <a:pt x="611" y="794"/>
                  </a:lnTo>
                  <a:lnTo>
                    <a:pt x="613" y="796"/>
                  </a:lnTo>
                  <a:lnTo>
                    <a:pt x="614" y="797"/>
                  </a:lnTo>
                  <a:lnTo>
                    <a:pt x="614" y="798"/>
                  </a:lnTo>
                  <a:lnTo>
                    <a:pt x="611" y="801"/>
                  </a:lnTo>
                  <a:lnTo>
                    <a:pt x="609" y="803"/>
                  </a:lnTo>
                  <a:lnTo>
                    <a:pt x="606" y="807"/>
                  </a:lnTo>
                  <a:lnTo>
                    <a:pt x="603" y="810"/>
                  </a:lnTo>
                  <a:lnTo>
                    <a:pt x="602" y="814"/>
                  </a:lnTo>
                  <a:lnTo>
                    <a:pt x="602" y="818"/>
                  </a:lnTo>
                  <a:lnTo>
                    <a:pt x="602" y="819"/>
                  </a:lnTo>
                  <a:lnTo>
                    <a:pt x="603" y="820"/>
                  </a:lnTo>
                  <a:lnTo>
                    <a:pt x="605" y="820"/>
                  </a:lnTo>
                  <a:lnTo>
                    <a:pt x="606" y="822"/>
                  </a:lnTo>
                  <a:lnTo>
                    <a:pt x="607" y="823"/>
                  </a:lnTo>
                  <a:lnTo>
                    <a:pt x="610" y="826"/>
                  </a:lnTo>
                  <a:lnTo>
                    <a:pt x="610" y="828"/>
                  </a:lnTo>
                  <a:lnTo>
                    <a:pt x="618" y="828"/>
                  </a:lnTo>
                  <a:lnTo>
                    <a:pt x="618" y="830"/>
                  </a:lnTo>
                  <a:lnTo>
                    <a:pt x="618" y="831"/>
                  </a:lnTo>
                  <a:lnTo>
                    <a:pt x="619" y="832"/>
                  </a:lnTo>
                  <a:lnTo>
                    <a:pt x="620" y="831"/>
                  </a:lnTo>
                  <a:lnTo>
                    <a:pt x="620" y="830"/>
                  </a:lnTo>
                  <a:lnTo>
                    <a:pt x="622" y="828"/>
                  </a:lnTo>
                  <a:lnTo>
                    <a:pt x="624" y="824"/>
                  </a:lnTo>
                  <a:lnTo>
                    <a:pt x="626" y="822"/>
                  </a:lnTo>
                  <a:lnTo>
                    <a:pt x="628" y="819"/>
                  </a:lnTo>
                  <a:lnTo>
                    <a:pt x="630" y="817"/>
                  </a:lnTo>
                  <a:lnTo>
                    <a:pt x="634" y="817"/>
                  </a:lnTo>
                  <a:lnTo>
                    <a:pt x="636" y="817"/>
                  </a:lnTo>
                  <a:lnTo>
                    <a:pt x="639" y="818"/>
                  </a:lnTo>
                  <a:lnTo>
                    <a:pt x="643" y="819"/>
                  </a:lnTo>
                  <a:lnTo>
                    <a:pt x="647" y="822"/>
                  </a:lnTo>
                  <a:lnTo>
                    <a:pt x="649" y="823"/>
                  </a:lnTo>
                  <a:lnTo>
                    <a:pt x="652" y="824"/>
                  </a:lnTo>
                  <a:lnTo>
                    <a:pt x="654" y="826"/>
                  </a:lnTo>
                  <a:lnTo>
                    <a:pt x="656" y="827"/>
                  </a:lnTo>
                  <a:lnTo>
                    <a:pt x="657" y="827"/>
                  </a:lnTo>
                  <a:lnTo>
                    <a:pt x="657" y="828"/>
                  </a:lnTo>
                  <a:lnTo>
                    <a:pt x="658" y="831"/>
                  </a:lnTo>
                  <a:lnTo>
                    <a:pt x="658" y="834"/>
                  </a:lnTo>
                  <a:lnTo>
                    <a:pt x="658" y="836"/>
                  </a:lnTo>
                  <a:lnTo>
                    <a:pt x="660" y="836"/>
                  </a:lnTo>
                  <a:lnTo>
                    <a:pt x="662" y="835"/>
                  </a:lnTo>
                  <a:lnTo>
                    <a:pt x="665" y="834"/>
                  </a:lnTo>
                  <a:lnTo>
                    <a:pt x="666" y="834"/>
                  </a:lnTo>
                  <a:lnTo>
                    <a:pt x="670" y="834"/>
                  </a:lnTo>
                  <a:lnTo>
                    <a:pt x="671" y="835"/>
                  </a:lnTo>
                  <a:lnTo>
                    <a:pt x="674" y="836"/>
                  </a:lnTo>
                  <a:lnTo>
                    <a:pt x="677" y="837"/>
                  </a:lnTo>
                  <a:lnTo>
                    <a:pt x="679" y="839"/>
                  </a:lnTo>
                  <a:lnTo>
                    <a:pt x="691" y="836"/>
                  </a:lnTo>
                  <a:lnTo>
                    <a:pt x="696" y="837"/>
                  </a:lnTo>
                  <a:lnTo>
                    <a:pt x="700" y="840"/>
                  </a:lnTo>
                  <a:lnTo>
                    <a:pt x="704" y="841"/>
                  </a:lnTo>
                  <a:lnTo>
                    <a:pt x="706" y="844"/>
                  </a:lnTo>
                  <a:lnTo>
                    <a:pt x="708" y="848"/>
                  </a:lnTo>
                  <a:lnTo>
                    <a:pt x="711" y="851"/>
                  </a:lnTo>
                  <a:lnTo>
                    <a:pt x="715" y="853"/>
                  </a:lnTo>
                  <a:lnTo>
                    <a:pt x="717" y="856"/>
                  </a:lnTo>
                  <a:lnTo>
                    <a:pt x="720" y="857"/>
                  </a:lnTo>
                  <a:lnTo>
                    <a:pt x="720" y="857"/>
                  </a:lnTo>
                  <a:lnTo>
                    <a:pt x="720" y="857"/>
                  </a:lnTo>
                  <a:lnTo>
                    <a:pt x="721" y="857"/>
                  </a:lnTo>
                  <a:lnTo>
                    <a:pt x="721" y="857"/>
                  </a:lnTo>
                  <a:lnTo>
                    <a:pt x="721" y="857"/>
                  </a:lnTo>
                  <a:lnTo>
                    <a:pt x="723" y="857"/>
                  </a:lnTo>
                  <a:lnTo>
                    <a:pt x="724" y="857"/>
                  </a:lnTo>
                  <a:lnTo>
                    <a:pt x="725" y="857"/>
                  </a:lnTo>
                  <a:lnTo>
                    <a:pt x="725" y="857"/>
                  </a:lnTo>
                  <a:lnTo>
                    <a:pt x="726" y="857"/>
                  </a:lnTo>
                  <a:lnTo>
                    <a:pt x="728" y="857"/>
                  </a:lnTo>
                  <a:lnTo>
                    <a:pt x="728" y="857"/>
                  </a:lnTo>
                  <a:lnTo>
                    <a:pt x="730" y="857"/>
                  </a:lnTo>
                  <a:lnTo>
                    <a:pt x="730" y="858"/>
                  </a:lnTo>
                  <a:lnTo>
                    <a:pt x="734" y="860"/>
                  </a:lnTo>
                  <a:lnTo>
                    <a:pt x="736" y="862"/>
                  </a:lnTo>
                  <a:lnTo>
                    <a:pt x="737" y="865"/>
                  </a:lnTo>
                  <a:lnTo>
                    <a:pt x="738" y="869"/>
                  </a:lnTo>
                  <a:lnTo>
                    <a:pt x="738" y="873"/>
                  </a:lnTo>
                  <a:lnTo>
                    <a:pt x="737" y="886"/>
                  </a:lnTo>
                  <a:lnTo>
                    <a:pt x="733" y="895"/>
                  </a:lnTo>
                  <a:lnTo>
                    <a:pt x="729" y="903"/>
                  </a:lnTo>
                  <a:lnTo>
                    <a:pt x="724" y="909"/>
                  </a:lnTo>
                  <a:lnTo>
                    <a:pt x="719" y="916"/>
                  </a:lnTo>
                  <a:lnTo>
                    <a:pt x="717" y="919"/>
                  </a:lnTo>
                  <a:lnTo>
                    <a:pt x="716" y="921"/>
                  </a:lnTo>
                  <a:lnTo>
                    <a:pt x="713" y="923"/>
                  </a:lnTo>
                  <a:lnTo>
                    <a:pt x="712" y="926"/>
                  </a:lnTo>
                  <a:lnTo>
                    <a:pt x="709" y="928"/>
                  </a:lnTo>
                  <a:lnTo>
                    <a:pt x="707" y="929"/>
                  </a:lnTo>
                  <a:lnTo>
                    <a:pt x="706" y="932"/>
                  </a:lnTo>
                  <a:lnTo>
                    <a:pt x="703" y="934"/>
                  </a:lnTo>
                  <a:lnTo>
                    <a:pt x="703" y="938"/>
                  </a:lnTo>
                  <a:lnTo>
                    <a:pt x="703" y="943"/>
                  </a:lnTo>
                  <a:lnTo>
                    <a:pt x="704" y="949"/>
                  </a:lnTo>
                  <a:lnTo>
                    <a:pt x="704" y="955"/>
                  </a:lnTo>
                  <a:lnTo>
                    <a:pt x="704" y="961"/>
                  </a:lnTo>
                  <a:lnTo>
                    <a:pt x="703" y="966"/>
                  </a:lnTo>
                  <a:lnTo>
                    <a:pt x="703" y="970"/>
                  </a:lnTo>
                  <a:lnTo>
                    <a:pt x="703" y="972"/>
                  </a:lnTo>
                  <a:lnTo>
                    <a:pt x="702" y="974"/>
                  </a:lnTo>
                  <a:lnTo>
                    <a:pt x="700" y="976"/>
                  </a:lnTo>
                  <a:lnTo>
                    <a:pt x="699" y="979"/>
                  </a:lnTo>
                  <a:lnTo>
                    <a:pt x="698" y="981"/>
                  </a:lnTo>
                  <a:lnTo>
                    <a:pt x="698" y="984"/>
                  </a:lnTo>
                  <a:lnTo>
                    <a:pt x="698" y="988"/>
                  </a:lnTo>
                  <a:lnTo>
                    <a:pt x="696" y="991"/>
                  </a:lnTo>
                  <a:lnTo>
                    <a:pt x="696" y="992"/>
                  </a:lnTo>
                  <a:lnTo>
                    <a:pt x="694" y="996"/>
                  </a:lnTo>
                  <a:lnTo>
                    <a:pt x="692" y="1000"/>
                  </a:lnTo>
                  <a:lnTo>
                    <a:pt x="690" y="1002"/>
                  </a:lnTo>
                  <a:lnTo>
                    <a:pt x="689" y="1005"/>
                  </a:lnTo>
                  <a:lnTo>
                    <a:pt x="686" y="1009"/>
                  </a:lnTo>
                  <a:lnTo>
                    <a:pt x="686" y="1012"/>
                  </a:lnTo>
                  <a:lnTo>
                    <a:pt x="685" y="1014"/>
                  </a:lnTo>
                  <a:lnTo>
                    <a:pt x="685" y="1017"/>
                  </a:lnTo>
                  <a:lnTo>
                    <a:pt x="683" y="1019"/>
                  </a:lnTo>
                  <a:lnTo>
                    <a:pt x="679" y="1022"/>
                  </a:lnTo>
                  <a:lnTo>
                    <a:pt x="675" y="1023"/>
                  </a:lnTo>
                  <a:lnTo>
                    <a:pt x="671" y="1025"/>
                  </a:lnTo>
                  <a:lnTo>
                    <a:pt x="670" y="1025"/>
                  </a:lnTo>
                  <a:lnTo>
                    <a:pt x="669" y="1025"/>
                  </a:lnTo>
                  <a:lnTo>
                    <a:pt x="669" y="1025"/>
                  </a:lnTo>
                  <a:lnTo>
                    <a:pt x="664" y="1025"/>
                  </a:lnTo>
                  <a:lnTo>
                    <a:pt x="658" y="1026"/>
                  </a:lnTo>
                  <a:lnTo>
                    <a:pt x="658" y="1026"/>
                  </a:lnTo>
                  <a:lnTo>
                    <a:pt x="658" y="1026"/>
                  </a:lnTo>
                  <a:lnTo>
                    <a:pt x="658" y="1026"/>
                  </a:lnTo>
                  <a:lnTo>
                    <a:pt x="657" y="1027"/>
                  </a:lnTo>
                  <a:lnTo>
                    <a:pt x="656" y="1029"/>
                  </a:lnTo>
                  <a:lnTo>
                    <a:pt x="654" y="1030"/>
                  </a:lnTo>
                  <a:lnTo>
                    <a:pt x="652" y="1033"/>
                  </a:lnTo>
                  <a:lnTo>
                    <a:pt x="648" y="1035"/>
                  </a:lnTo>
                  <a:lnTo>
                    <a:pt x="645" y="1035"/>
                  </a:lnTo>
                  <a:lnTo>
                    <a:pt x="641" y="1036"/>
                  </a:lnTo>
                  <a:lnTo>
                    <a:pt x="639" y="1039"/>
                  </a:lnTo>
                  <a:lnTo>
                    <a:pt x="636" y="1042"/>
                  </a:lnTo>
                  <a:lnTo>
                    <a:pt x="634" y="1044"/>
                  </a:lnTo>
                  <a:lnTo>
                    <a:pt x="632" y="1047"/>
                  </a:lnTo>
                  <a:lnTo>
                    <a:pt x="630" y="1047"/>
                  </a:lnTo>
                  <a:lnTo>
                    <a:pt x="627" y="1050"/>
                  </a:lnTo>
                  <a:lnTo>
                    <a:pt x="626" y="1052"/>
                  </a:lnTo>
                  <a:lnTo>
                    <a:pt x="624" y="1056"/>
                  </a:lnTo>
                  <a:lnTo>
                    <a:pt x="624" y="1060"/>
                  </a:lnTo>
                  <a:lnTo>
                    <a:pt x="624" y="1064"/>
                  </a:lnTo>
                  <a:lnTo>
                    <a:pt x="624" y="1078"/>
                  </a:lnTo>
                  <a:lnTo>
                    <a:pt x="620" y="1082"/>
                  </a:lnTo>
                  <a:lnTo>
                    <a:pt x="618" y="1085"/>
                  </a:lnTo>
                  <a:lnTo>
                    <a:pt x="615" y="1090"/>
                  </a:lnTo>
                  <a:lnTo>
                    <a:pt x="613" y="1094"/>
                  </a:lnTo>
                  <a:lnTo>
                    <a:pt x="613" y="1094"/>
                  </a:lnTo>
                  <a:lnTo>
                    <a:pt x="611" y="1097"/>
                  </a:lnTo>
                  <a:lnTo>
                    <a:pt x="611" y="1099"/>
                  </a:lnTo>
                  <a:lnTo>
                    <a:pt x="610" y="1102"/>
                  </a:lnTo>
                  <a:lnTo>
                    <a:pt x="609" y="1105"/>
                  </a:lnTo>
                  <a:lnTo>
                    <a:pt x="606" y="1108"/>
                  </a:lnTo>
                  <a:lnTo>
                    <a:pt x="602" y="1112"/>
                  </a:lnTo>
                  <a:lnTo>
                    <a:pt x="599" y="1115"/>
                  </a:lnTo>
                  <a:lnTo>
                    <a:pt x="596" y="1119"/>
                  </a:lnTo>
                  <a:lnTo>
                    <a:pt x="593" y="1123"/>
                  </a:lnTo>
                  <a:lnTo>
                    <a:pt x="589" y="1131"/>
                  </a:lnTo>
                  <a:lnTo>
                    <a:pt x="585" y="1139"/>
                  </a:lnTo>
                  <a:lnTo>
                    <a:pt x="580" y="1145"/>
                  </a:lnTo>
                  <a:lnTo>
                    <a:pt x="572" y="1148"/>
                  </a:lnTo>
                  <a:lnTo>
                    <a:pt x="568" y="1148"/>
                  </a:lnTo>
                  <a:lnTo>
                    <a:pt x="565" y="1148"/>
                  </a:lnTo>
                  <a:lnTo>
                    <a:pt x="563" y="1146"/>
                  </a:lnTo>
                  <a:lnTo>
                    <a:pt x="560" y="1145"/>
                  </a:lnTo>
                  <a:lnTo>
                    <a:pt x="559" y="1145"/>
                  </a:lnTo>
                  <a:lnTo>
                    <a:pt x="555" y="1144"/>
                  </a:lnTo>
                  <a:lnTo>
                    <a:pt x="552" y="1142"/>
                  </a:lnTo>
                  <a:lnTo>
                    <a:pt x="550" y="1141"/>
                  </a:lnTo>
                  <a:lnTo>
                    <a:pt x="546" y="1141"/>
                  </a:lnTo>
                  <a:lnTo>
                    <a:pt x="546" y="1141"/>
                  </a:lnTo>
                  <a:lnTo>
                    <a:pt x="545" y="1141"/>
                  </a:lnTo>
                  <a:lnTo>
                    <a:pt x="545" y="1142"/>
                  </a:lnTo>
                  <a:lnTo>
                    <a:pt x="545" y="1145"/>
                  </a:lnTo>
                  <a:lnTo>
                    <a:pt x="546" y="1146"/>
                  </a:lnTo>
                  <a:lnTo>
                    <a:pt x="548" y="1148"/>
                  </a:lnTo>
                  <a:lnTo>
                    <a:pt x="550" y="1148"/>
                  </a:lnTo>
                  <a:lnTo>
                    <a:pt x="551" y="1150"/>
                  </a:lnTo>
                  <a:lnTo>
                    <a:pt x="552" y="1154"/>
                  </a:lnTo>
                  <a:lnTo>
                    <a:pt x="552" y="1158"/>
                  </a:lnTo>
                  <a:lnTo>
                    <a:pt x="554" y="1159"/>
                  </a:lnTo>
                  <a:lnTo>
                    <a:pt x="555" y="1161"/>
                  </a:lnTo>
                  <a:lnTo>
                    <a:pt x="556" y="1162"/>
                  </a:lnTo>
                  <a:lnTo>
                    <a:pt x="558" y="1163"/>
                  </a:lnTo>
                  <a:lnTo>
                    <a:pt x="558" y="1165"/>
                  </a:lnTo>
                  <a:lnTo>
                    <a:pt x="558" y="1166"/>
                  </a:lnTo>
                  <a:lnTo>
                    <a:pt x="558" y="1169"/>
                  </a:lnTo>
                  <a:lnTo>
                    <a:pt x="558" y="1171"/>
                  </a:lnTo>
                  <a:lnTo>
                    <a:pt x="556" y="1174"/>
                  </a:lnTo>
                  <a:lnTo>
                    <a:pt x="555" y="1178"/>
                  </a:lnTo>
                  <a:lnTo>
                    <a:pt x="552" y="1180"/>
                  </a:lnTo>
                  <a:lnTo>
                    <a:pt x="550" y="1183"/>
                  </a:lnTo>
                  <a:lnTo>
                    <a:pt x="546" y="1186"/>
                  </a:lnTo>
                  <a:lnTo>
                    <a:pt x="543" y="1187"/>
                  </a:lnTo>
                  <a:lnTo>
                    <a:pt x="539" y="1188"/>
                  </a:lnTo>
                  <a:lnTo>
                    <a:pt x="535" y="1188"/>
                  </a:lnTo>
                  <a:lnTo>
                    <a:pt x="531" y="1190"/>
                  </a:lnTo>
                  <a:lnTo>
                    <a:pt x="529" y="1191"/>
                  </a:lnTo>
                  <a:lnTo>
                    <a:pt x="529" y="1191"/>
                  </a:lnTo>
                  <a:lnTo>
                    <a:pt x="525" y="1190"/>
                  </a:lnTo>
                  <a:lnTo>
                    <a:pt x="524" y="1190"/>
                  </a:lnTo>
                  <a:lnTo>
                    <a:pt x="524" y="1190"/>
                  </a:lnTo>
                  <a:lnTo>
                    <a:pt x="524" y="1190"/>
                  </a:lnTo>
                  <a:lnTo>
                    <a:pt x="524" y="1190"/>
                  </a:lnTo>
                  <a:lnTo>
                    <a:pt x="524" y="1190"/>
                  </a:lnTo>
                  <a:lnTo>
                    <a:pt x="518" y="1190"/>
                  </a:lnTo>
                  <a:lnTo>
                    <a:pt x="518" y="1190"/>
                  </a:lnTo>
                  <a:lnTo>
                    <a:pt x="517" y="1190"/>
                  </a:lnTo>
                  <a:lnTo>
                    <a:pt x="514" y="1191"/>
                  </a:lnTo>
                  <a:lnTo>
                    <a:pt x="514" y="1191"/>
                  </a:lnTo>
                  <a:lnTo>
                    <a:pt x="513" y="1194"/>
                  </a:lnTo>
                  <a:lnTo>
                    <a:pt x="513" y="1196"/>
                  </a:lnTo>
                  <a:lnTo>
                    <a:pt x="513" y="1200"/>
                  </a:lnTo>
                  <a:lnTo>
                    <a:pt x="513" y="1203"/>
                  </a:lnTo>
                  <a:lnTo>
                    <a:pt x="513" y="1207"/>
                  </a:lnTo>
                  <a:lnTo>
                    <a:pt x="512" y="1209"/>
                  </a:lnTo>
                  <a:lnTo>
                    <a:pt x="512" y="1212"/>
                  </a:lnTo>
                  <a:lnTo>
                    <a:pt x="510" y="1213"/>
                  </a:lnTo>
                  <a:lnTo>
                    <a:pt x="509" y="1214"/>
                  </a:lnTo>
                  <a:lnTo>
                    <a:pt x="507" y="1216"/>
                  </a:lnTo>
                  <a:lnTo>
                    <a:pt x="505" y="1216"/>
                  </a:lnTo>
                  <a:lnTo>
                    <a:pt x="503" y="1216"/>
                  </a:lnTo>
                  <a:lnTo>
                    <a:pt x="500" y="1214"/>
                  </a:lnTo>
                  <a:lnTo>
                    <a:pt x="497" y="1213"/>
                  </a:lnTo>
                  <a:lnTo>
                    <a:pt x="495" y="1212"/>
                  </a:lnTo>
                  <a:lnTo>
                    <a:pt x="492" y="1212"/>
                  </a:lnTo>
                  <a:lnTo>
                    <a:pt x="491" y="1212"/>
                  </a:lnTo>
                  <a:lnTo>
                    <a:pt x="490" y="1214"/>
                  </a:lnTo>
                  <a:lnTo>
                    <a:pt x="490" y="1216"/>
                  </a:lnTo>
                  <a:lnTo>
                    <a:pt x="490" y="1218"/>
                  </a:lnTo>
                  <a:lnTo>
                    <a:pt x="491" y="1222"/>
                  </a:lnTo>
                  <a:lnTo>
                    <a:pt x="492" y="1225"/>
                  </a:lnTo>
                  <a:lnTo>
                    <a:pt x="493" y="1228"/>
                  </a:lnTo>
                  <a:lnTo>
                    <a:pt x="495" y="1229"/>
                  </a:lnTo>
                  <a:lnTo>
                    <a:pt x="497" y="1228"/>
                  </a:lnTo>
                  <a:lnTo>
                    <a:pt x="499" y="1226"/>
                  </a:lnTo>
                  <a:lnTo>
                    <a:pt x="500" y="1226"/>
                  </a:lnTo>
                  <a:lnTo>
                    <a:pt x="500" y="1228"/>
                  </a:lnTo>
                  <a:lnTo>
                    <a:pt x="501" y="1228"/>
                  </a:lnTo>
                  <a:lnTo>
                    <a:pt x="503" y="1229"/>
                  </a:lnTo>
                  <a:lnTo>
                    <a:pt x="501" y="1230"/>
                  </a:lnTo>
                  <a:lnTo>
                    <a:pt x="501" y="1233"/>
                  </a:lnTo>
                  <a:lnTo>
                    <a:pt x="500" y="1233"/>
                  </a:lnTo>
                  <a:lnTo>
                    <a:pt x="499" y="1234"/>
                  </a:lnTo>
                  <a:lnTo>
                    <a:pt x="497" y="1233"/>
                  </a:lnTo>
                  <a:lnTo>
                    <a:pt x="495" y="1231"/>
                  </a:lnTo>
                  <a:lnTo>
                    <a:pt x="493" y="1231"/>
                  </a:lnTo>
                  <a:lnTo>
                    <a:pt x="492" y="1230"/>
                  </a:lnTo>
                  <a:lnTo>
                    <a:pt x="492" y="1233"/>
                  </a:lnTo>
                  <a:lnTo>
                    <a:pt x="492" y="1234"/>
                  </a:lnTo>
                  <a:lnTo>
                    <a:pt x="493" y="1235"/>
                  </a:lnTo>
                  <a:lnTo>
                    <a:pt x="495" y="1235"/>
                  </a:lnTo>
                  <a:lnTo>
                    <a:pt x="492" y="1239"/>
                  </a:lnTo>
                  <a:lnTo>
                    <a:pt x="490" y="1245"/>
                  </a:lnTo>
                  <a:lnTo>
                    <a:pt x="490" y="1250"/>
                  </a:lnTo>
                  <a:lnTo>
                    <a:pt x="488" y="1255"/>
                  </a:lnTo>
                  <a:lnTo>
                    <a:pt x="487" y="1256"/>
                  </a:lnTo>
                  <a:lnTo>
                    <a:pt x="486" y="1258"/>
                  </a:lnTo>
                  <a:lnTo>
                    <a:pt x="483" y="1259"/>
                  </a:lnTo>
                  <a:lnTo>
                    <a:pt x="482" y="1259"/>
                  </a:lnTo>
                  <a:lnTo>
                    <a:pt x="480" y="1259"/>
                  </a:lnTo>
                  <a:lnTo>
                    <a:pt x="476" y="1260"/>
                  </a:lnTo>
                  <a:lnTo>
                    <a:pt x="474" y="1263"/>
                  </a:lnTo>
                  <a:lnTo>
                    <a:pt x="473" y="1267"/>
                  </a:lnTo>
                  <a:lnTo>
                    <a:pt x="471" y="1271"/>
                  </a:lnTo>
                  <a:lnTo>
                    <a:pt x="473" y="1275"/>
                  </a:lnTo>
                  <a:lnTo>
                    <a:pt x="473" y="1277"/>
                  </a:lnTo>
                  <a:lnTo>
                    <a:pt x="475" y="1279"/>
                  </a:lnTo>
                  <a:lnTo>
                    <a:pt x="476" y="1280"/>
                  </a:lnTo>
                  <a:lnTo>
                    <a:pt x="479" y="1281"/>
                  </a:lnTo>
                  <a:lnTo>
                    <a:pt x="482" y="1283"/>
                  </a:lnTo>
                  <a:lnTo>
                    <a:pt x="483" y="1284"/>
                  </a:lnTo>
                  <a:lnTo>
                    <a:pt x="484" y="1285"/>
                  </a:lnTo>
                  <a:lnTo>
                    <a:pt x="484" y="1289"/>
                  </a:lnTo>
                  <a:lnTo>
                    <a:pt x="484" y="1293"/>
                  </a:lnTo>
                  <a:lnTo>
                    <a:pt x="483" y="1296"/>
                  </a:lnTo>
                  <a:lnTo>
                    <a:pt x="480" y="1297"/>
                  </a:lnTo>
                  <a:lnTo>
                    <a:pt x="478" y="1300"/>
                  </a:lnTo>
                  <a:lnTo>
                    <a:pt x="475" y="1301"/>
                  </a:lnTo>
                  <a:lnTo>
                    <a:pt x="474" y="1303"/>
                  </a:lnTo>
                  <a:lnTo>
                    <a:pt x="473" y="1305"/>
                  </a:lnTo>
                  <a:lnTo>
                    <a:pt x="471" y="1307"/>
                  </a:lnTo>
                  <a:lnTo>
                    <a:pt x="471" y="1311"/>
                  </a:lnTo>
                  <a:lnTo>
                    <a:pt x="470" y="1314"/>
                  </a:lnTo>
                  <a:lnTo>
                    <a:pt x="469" y="1317"/>
                  </a:lnTo>
                  <a:lnTo>
                    <a:pt x="467" y="1317"/>
                  </a:lnTo>
                  <a:lnTo>
                    <a:pt x="465" y="1318"/>
                  </a:lnTo>
                  <a:lnTo>
                    <a:pt x="462" y="1318"/>
                  </a:lnTo>
                  <a:lnTo>
                    <a:pt x="461" y="1319"/>
                  </a:lnTo>
                  <a:lnTo>
                    <a:pt x="458" y="1323"/>
                  </a:lnTo>
                  <a:lnTo>
                    <a:pt x="457" y="1328"/>
                  </a:lnTo>
                  <a:lnTo>
                    <a:pt x="455" y="1334"/>
                  </a:lnTo>
                  <a:lnTo>
                    <a:pt x="457" y="1336"/>
                  </a:lnTo>
                  <a:lnTo>
                    <a:pt x="457" y="1339"/>
                  </a:lnTo>
                  <a:lnTo>
                    <a:pt x="459" y="1340"/>
                  </a:lnTo>
                  <a:lnTo>
                    <a:pt x="461" y="1341"/>
                  </a:lnTo>
                  <a:lnTo>
                    <a:pt x="462" y="1343"/>
                  </a:lnTo>
                  <a:lnTo>
                    <a:pt x="463" y="1345"/>
                  </a:lnTo>
                  <a:lnTo>
                    <a:pt x="463" y="1348"/>
                  </a:lnTo>
                  <a:lnTo>
                    <a:pt x="465" y="1352"/>
                  </a:lnTo>
                  <a:lnTo>
                    <a:pt x="466" y="1357"/>
                  </a:lnTo>
                  <a:lnTo>
                    <a:pt x="411" y="1322"/>
                  </a:lnTo>
                  <a:lnTo>
                    <a:pt x="411" y="1322"/>
                  </a:lnTo>
                  <a:lnTo>
                    <a:pt x="410" y="1318"/>
                  </a:lnTo>
                  <a:lnTo>
                    <a:pt x="408" y="1313"/>
                  </a:lnTo>
                  <a:lnTo>
                    <a:pt x="407" y="1307"/>
                  </a:lnTo>
                  <a:lnTo>
                    <a:pt x="407" y="1302"/>
                  </a:lnTo>
                  <a:lnTo>
                    <a:pt x="406" y="1298"/>
                  </a:lnTo>
                  <a:lnTo>
                    <a:pt x="407" y="1296"/>
                  </a:lnTo>
                  <a:lnTo>
                    <a:pt x="408" y="1293"/>
                  </a:lnTo>
                  <a:lnTo>
                    <a:pt x="411" y="1290"/>
                  </a:lnTo>
                  <a:lnTo>
                    <a:pt x="412" y="1288"/>
                  </a:lnTo>
                  <a:lnTo>
                    <a:pt x="412" y="1285"/>
                  </a:lnTo>
                  <a:lnTo>
                    <a:pt x="412" y="1283"/>
                  </a:lnTo>
                  <a:lnTo>
                    <a:pt x="411" y="1280"/>
                  </a:lnTo>
                  <a:lnTo>
                    <a:pt x="410" y="1276"/>
                  </a:lnTo>
                  <a:lnTo>
                    <a:pt x="408" y="1273"/>
                  </a:lnTo>
                  <a:lnTo>
                    <a:pt x="408" y="1271"/>
                  </a:lnTo>
                  <a:lnTo>
                    <a:pt x="408" y="1271"/>
                  </a:lnTo>
                  <a:lnTo>
                    <a:pt x="410" y="1268"/>
                  </a:lnTo>
                  <a:lnTo>
                    <a:pt x="410" y="1267"/>
                  </a:lnTo>
                  <a:lnTo>
                    <a:pt x="411" y="1267"/>
                  </a:lnTo>
                  <a:lnTo>
                    <a:pt x="414" y="1267"/>
                  </a:lnTo>
                  <a:lnTo>
                    <a:pt x="415" y="1268"/>
                  </a:lnTo>
                  <a:lnTo>
                    <a:pt x="416" y="1269"/>
                  </a:lnTo>
                  <a:lnTo>
                    <a:pt x="416" y="1271"/>
                  </a:lnTo>
                  <a:lnTo>
                    <a:pt x="418" y="1272"/>
                  </a:lnTo>
                  <a:lnTo>
                    <a:pt x="419" y="1273"/>
                  </a:lnTo>
                  <a:lnTo>
                    <a:pt x="428" y="1225"/>
                  </a:lnTo>
                  <a:lnTo>
                    <a:pt x="428" y="1220"/>
                  </a:lnTo>
                  <a:lnTo>
                    <a:pt x="428" y="1220"/>
                  </a:lnTo>
                  <a:lnTo>
                    <a:pt x="427" y="1220"/>
                  </a:lnTo>
                  <a:lnTo>
                    <a:pt x="427" y="1220"/>
                  </a:lnTo>
                  <a:lnTo>
                    <a:pt x="427" y="1220"/>
                  </a:lnTo>
                  <a:lnTo>
                    <a:pt x="427" y="1220"/>
                  </a:lnTo>
                  <a:lnTo>
                    <a:pt x="425" y="1220"/>
                  </a:lnTo>
                  <a:lnTo>
                    <a:pt x="424" y="1221"/>
                  </a:lnTo>
                  <a:lnTo>
                    <a:pt x="424" y="1222"/>
                  </a:lnTo>
                  <a:lnTo>
                    <a:pt x="423" y="1224"/>
                  </a:lnTo>
                  <a:lnTo>
                    <a:pt x="421" y="1224"/>
                  </a:lnTo>
                  <a:lnTo>
                    <a:pt x="420" y="1224"/>
                  </a:lnTo>
                  <a:lnTo>
                    <a:pt x="419" y="1221"/>
                  </a:lnTo>
                  <a:lnTo>
                    <a:pt x="419" y="1218"/>
                  </a:lnTo>
                  <a:lnTo>
                    <a:pt x="418" y="1216"/>
                  </a:lnTo>
                  <a:lnTo>
                    <a:pt x="418" y="1213"/>
                  </a:lnTo>
                  <a:lnTo>
                    <a:pt x="418" y="1209"/>
                  </a:lnTo>
                  <a:lnTo>
                    <a:pt x="419" y="1205"/>
                  </a:lnTo>
                  <a:lnTo>
                    <a:pt x="420" y="1203"/>
                  </a:lnTo>
                  <a:lnTo>
                    <a:pt x="420" y="1199"/>
                  </a:lnTo>
                  <a:lnTo>
                    <a:pt x="421" y="1199"/>
                  </a:lnTo>
                  <a:lnTo>
                    <a:pt x="423" y="1197"/>
                  </a:lnTo>
                  <a:lnTo>
                    <a:pt x="423" y="1196"/>
                  </a:lnTo>
                  <a:lnTo>
                    <a:pt x="423" y="1195"/>
                  </a:lnTo>
                  <a:lnTo>
                    <a:pt x="421" y="1194"/>
                  </a:lnTo>
                  <a:lnTo>
                    <a:pt x="421" y="1194"/>
                  </a:lnTo>
                  <a:lnTo>
                    <a:pt x="421" y="1192"/>
                  </a:lnTo>
                  <a:lnTo>
                    <a:pt x="420" y="1190"/>
                  </a:lnTo>
                  <a:lnTo>
                    <a:pt x="420" y="1187"/>
                  </a:lnTo>
                  <a:lnTo>
                    <a:pt x="420" y="1184"/>
                  </a:lnTo>
                  <a:lnTo>
                    <a:pt x="420" y="1182"/>
                  </a:lnTo>
                  <a:lnTo>
                    <a:pt x="421" y="1177"/>
                  </a:lnTo>
                  <a:lnTo>
                    <a:pt x="423" y="1171"/>
                  </a:lnTo>
                  <a:lnTo>
                    <a:pt x="424" y="1166"/>
                  </a:lnTo>
                  <a:lnTo>
                    <a:pt x="427" y="1162"/>
                  </a:lnTo>
                  <a:lnTo>
                    <a:pt x="428" y="1159"/>
                  </a:lnTo>
                  <a:lnTo>
                    <a:pt x="429" y="1157"/>
                  </a:lnTo>
                  <a:lnTo>
                    <a:pt x="431" y="1153"/>
                  </a:lnTo>
                  <a:lnTo>
                    <a:pt x="431" y="1153"/>
                  </a:lnTo>
                  <a:lnTo>
                    <a:pt x="432" y="1152"/>
                  </a:lnTo>
                  <a:lnTo>
                    <a:pt x="432" y="1152"/>
                  </a:lnTo>
                  <a:lnTo>
                    <a:pt x="433" y="1146"/>
                  </a:lnTo>
                  <a:lnTo>
                    <a:pt x="435" y="1141"/>
                  </a:lnTo>
                  <a:lnTo>
                    <a:pt x="436" y="1136"/>
                  </a:lnTo>
                  <a:lnTo>
                    <a:pt x="436" y="1131"/>
                  </a:lnTo>
                  <a:lnTo>
                    <a:pt x="436" y="1107"/>
                  </a:lnTo>
                  <a:lnTo>
                    <a:pt x="436" y="1103"/>
                  </a:lnTo>
                  <a:lnTo>
                    <a:pt x="436" y="1099"/>
                  </a:lnTo>
                  <a:lnTo>
                    <a:pt x="437" y="1095"/>
                  </a:lnTo>
                  <a:lnTo>
                    <a:pt x="437" y="1091"/>
                  </a:lnTo>
                  <a:lnTo>
                    <a:pt x="440" y="1080"/>
                  </a:lnTo>
                  <a:lnTo>
                    <a:pt x="442" y="1070"/>
                  </a:lnTo>
                  <a:lnTo>
                    <a:pt x="444" y="1060"/>
                  </a:lnTo>
                  <a:lnTo>
                    <a:pt x="444" y="1057"/>
                  </a:lnTo>
                  <a:lnTo>
                    <a:pt x="444" y="1055"/>
                  </a:lnTo>
                  <a:lnTo>
                    <a:pt x="445" y="1052"/>
                  </a:lnTo>
                  <a:lnTo>
                    <a:pt x="445" y="1048"/>
                  </a:lnTo>
                  <a:lnTo>
                    <a:pt x="446" y="1046"/>
                  </a:lnTo>
                  <a:lnTo>
                    <a:pt x="446" y="1031"/>
                  </a:lnTo>
                  <a:lnTo>
                    <a:pt x="446" y="1027"/>
                  </a:lnTo>
                  <a:lnTo>
                    <a:pt x="448" y="1023"/>
                  </a:lnTo>
                  <a:lnTo>
                    <a:pt x="449" y="1018"/>
                  </a:lnTo>
                  <a:lnTo>
                    <a:pt x="449" y="1013"/>
                  </a:lnTo>
                  <a:lnTo>
                    <a:pt x="449" y="1009"/>
                  </a:lnTo>
                  <a:lnTo>
                    <a:pt x="448" y="1001"/>
                  </a:lnTo>
                  <a:lnTo>
                    <a:pt x="448" y="993"/>
                  </a:lnTo>
                  <a:lnTo>
                    <a:pt x="446" y="988"/>
                  </a:lnTo>
                  <a:lnTo>
                    <a:pt x="444" y="983"/>
                  </a:lnTo>
                  <a:lnTo>
                    <a:pt x="441" y="978"/>
                  </a:lnTo>
                  <a:lnTo>
                    <a:pt x="437" y="975"/>
                  </a:lnTo>
                  <a:lnTo>
                    <a:pt x="435" y="972"/>
                  </a:lnTo>
                  <a:lnTo>
                    <a:pt x="431" y="971"/>
                  </a:lnTo>
                  <a:lnTo>
                    <a:pt x="428" y="970"/>
                  </a:lnTo>
                  <a:lnTo>
                    <a:pt x="425" y="970"/>
                  </a:lnTo>
                  <a:lnTo>
                    <a:pt x="423" y="967"/>
                  </a:lnTo>
                  <a:lnTo>
                    <a:pt x="421" y="964"/>
                  </a:lnTo>
                  <a:lnTo>
                    <a:pt x="419" y="963"/>
                  </a:lnTo>
                  <a:lnTo>
                    <a:pt x="416" y="962"/>
                  </a:lnTo>
                  <a:lnTo>
                    <a:pt x="414" y="961"/>
                  </a:lnTo>
                  <a:lnTo>
                    <a:pt x="408" y="958"/>
                  </a:lnTo>
                  <a:lnTo>
                    <a:pt x="404" y="955"/>
                  </a:lnTo>
                  <a:lnTo>
                    <a:pt x="401" y="951"/>
                  </a:lnTo>
                  <a:lnTo>
                    <a:pt x="397" y="947"/>
                  </a:lnTo>
                  <a:lnTo>
                    <a:pt x="395" y="945"/>
                  </a:lnTo>
                  <a:lnTo>
                    <a:pt x="395" y="943"/>
                  </a:lnTo>
                  <a:lnTo>
                    <a:pt x="395" y="941"/>
                  </a:lnTo>
                  <a:lnTo>
                    <a:pt x="395" y="937"/>
                  </a:lnTo>
                  <a:lnTo>
                    <a:pt x="395" y="934"/>
                  </a:lnTo>
                  <a:lnTo>
                    <a:pt x="394" y="932"/>
                  </a:lnTo>
                  <a:lnTo>
                    <a:pt x="391" y="928"/>
                  </a:lnTo>
                  <a:lnTo>
                    <a:pt x="390" y="925"/>
                  </a:lnTo>
                  <a:lnTo>
                    <a:pt x="387" y="920"/>
                  </a:lnTo>
                  <a:lnTo>
                    <a:pt x="385" y="915"/>
                  </a:lnTo>
                  <a:lnTo>
                    <a:pt x="382" y="909"/>
                  </a:lnTo>
                  <a:lnTo>
                    <a:pt x="380" y="904"/>
                  </a:lnTo>
                  <a:lnTo>
                    <a:pt x="378" y="898"/>
                  </a:lnTo>
                  <a:lnTo>
                    <a:pt x="376" y="892"/>
                  </a:lnTo>
                  <a:lnTo>
                    <a:pt x="374" y="887"/>
                  </a:lnTo>
                  <a:lnTo>
                    <a:pt x="373" y="886"/>
                  </a:lnTo>
                  <a:lnTo>
                    <a:pt x="372" y="886"/>
                  </a:lnTo>
                  <a:lnTo>
                    <a:pt x="370" y="885"/>
                  </a:lnTo>
                  <a:lnTo>
                    <a:pt x="368" y="882"/>
                  </a:lnTo>
                  <a:lnTo>
                    <a:pt x="368" y="878"/>
                  </a:lnTo>
                  <a:lnTo>
                    <a:pt x="366" y="875"/>
                  </a:lnTo>
                  <a:lnTo>
                    <a:pt x="365" y="874"/>
                  </a:lnTo>
                  <a:lnTo>
                    <a:pt x="365" y="874"/>
                  </a:lnTo>
                  <a:lnTo>
                    <a:pt x="364" y="874"/>
                  </a:lnTo>
                  <a:lnTo>
                    <a:pt x="363" y="873"/>
                  </a:lnTo>
                  <a:lnTo>
                    <a:pt x="360" y="870"/>
                  </a:lnTo>
                  <a:lnTo>
                    <a:pt x="357" y="866"/>
                  </a:lnTo>
                  <a:lnTo>
                    <a:pt x="356" y="862"/>
                  </a:lnTo>
                  <a:lnTo>
                    <a:pt x="355" y="857"/>
                  </a:lnTo>
                  <a:lnTo>
                    <a:pt x="356" y="854"/>
                  </a:lnTo>
                  <a:lnTo>
                    <a:pt x="356" y="852"/>
                  </a:lnTo>
                  <a:lnTo>
                    <a:pt x="357" y="849"/>
                  </a:lnTo>
                  <a:lnTo>
                    <a:pt x="359" y="848"/>
                  </a:lnTo>
                  <a:lnTo>
                    <a:pt x="360" y="845"/>
                  </a:lnTo>
                  <a:lnTo>
                    <a:pt x="363" y="843"/>
                  </a:lnTo>
                  <a:lnTo>
                    <a:pt x="364" y="841"/>
                  </a:lnTo>
                  <a:lnTo>
                    <a:pt x="366" y="839"/>
                  </a:lnTo>
                  <a:lnTo>
                    <a:pt x="368" y="836"/>
                  </a:lnTo>
                  <a:lnTo>
                    <a:pt x="366" y="836"/>
                  </a:lnTo>
                  <a:lnTo>
                    <a:pt x="365" y="836"/>
                  </a:lnTo>
                  <a:lnTo>
                    <a:pt x="365" y="836"/>
                  </a:lnTo>
                  <a:lnTo>
                    <a:pt x="364" y="836"/>
                  </a:lnTo>
                  <a:lnTo>
                    <a:pt x="363" y="836"/>
                  </a:lnTo>
                  <a:lnTo>
                    <a:pt x="361" y="836"/>
                  </a:lnTo>
                  <a:lnTo>
                    <a:pt x="360" y="834"/>
                  </a:lnTo>
                  <a:lnTo>
                    <a:pt x="359" y="831"/>
                  </a:lnTo>
                  <a:lnTo>
                    <a:pt x="359" y="828"/>
                  </a:lnTo>
                  <a:lnTo>
                    <a:pt x="359" y="826"/>
                  </a:lnTo>
                  <a:lnTo>
                    <a:pt x="359" y="823"/>
                  </a:lnTo>
                  <a:lnTo>
                    <a:pt x="360" y="820"/>
                  </a:lnTo>
                  <a:lnTo>
                    <a:pt x="361" y="819"/>
                  </a:lnTo>
                  <a:lnTo>
                    <a:pt x="363" y="818"/>
                  </a:lnTo>
                  <a:lnTo>
                    <a:pt x="363" y="815"/>
                  </a:lnTo>
                  <a:lnTo>
                    <a:pt x="364" y="813"/>
                  </a:lnTo>
                  <a:lnTo>
                    <a:pt x="364" y="809"/>
                  </a:lnTo>
                  <a:lnTo>
                    <a:pt x="364" y="805"/>
                  </a:lnTo>
                  <a:lnTo>
                    <a:pt x="368" y="805"/>
                  </a:lnTo>
                  <a:lnTo>
                    <a:pt x="370" y="802"/>
                  </a:lnTo>
                  <a:lnTo>
                    <a:pt x="373" y="799"/>
                  </a:lnTo>
                  <a:lnTo>
                    <a:pt x="374" y="797"/>
                  </a:lnTo>
                  <a:lnTo>
                    <a:pt x="376" y="794"/>
                  </a:lnTo>
                  <a:lnTo>
                    <a:pt x="377" y="792"/>
                  </a:lnTo>
                  <a:lnTo>
                    <a:pt x="378" y="789"/>
                  </a:lnTo>
                  <a:lnTo>
                    <a:pt x="380" y="786"/>
                  </a:lnTo>
                  <a:lnTo>
                    <a:pt x="382" y="785"/>
                  </a:lnTo>
                  <a:lnTo>
                    <a:pt x="385" y="785"/>
                  </a:lnTo>
                  <a:lnTo>
                    <a:pt x="386" y="782"/>
                  </a:lnTo>
                  <a:lnTo>
                    <a:pt x="387" y="781"/>
                  </a:lnTo>
                  <a:lnTo>
                    <a:pt x="389" y="777"/>
                  </a:lnTo>
                  <a:lnTo>
                    <a:pt x="387" y="777"/>
                  </a:lnTo>
                  <a:lnTo>
                    <a:pt x="386" y="776"/>
                  </a:lnTo>
                  <a:lnTo>
                    <a:pt x="386" y="775"/>
                  </a:lnTo>
                  <a:lnTo>
                    <a:pt x="387" y="772"/>
                  </a:lnTo>
                  <a:lnTo>
                    <a:pt x="387" y="771"/>
                  </a:lnTo>
                  <a:lnTo>
                    <a:pt x="386" y="768"/>
                  </a:lnTo>
                  <a:lnTo>
                    <a:pt x="386" y="765"/>
                  </a:lnTo>
                  <a:lnTo>
                    <a:pt x="385" y="763"/>
                  </a:lnTo>
                  <a:lnTo>
                    <a:pt x="386" y="760"/>
                  </a:lnTo>
                  <a:lnTo>
                    <a:pt x="386" y="759"/>
                  </a:lnTo>
                  <a:lnTo>
                    <a:pt x="386" y="758"/>
                  </a:lnTo>
                  <a:lnTo>
                    <a:pt x="386" y="755"/>
                  </a:lnTo>
                  <a:lnTo>
                    <a:pt x="386" y="752"/>
                  </a:lnTo>
                  <a:lnTo>
                    <a:pt x="385" y="750"/>
                  </a:lnTo>
                  <a:lnTo>
                    <a:pt x="385" y="748"/>
                  </a:lnTo>
                  <a:lnTo>
                    <a:pt x="383" y="747"/>
                  </a:lnTo>
                  <a:lnTo>
                    <a:pt x="382" y="746"/>
                  </a:lnTo>
                  <a:lnTo>
                    <a:pt x="382" y="743"/>
                  </a:lnTo>
                  <a:lnTo>
                    <a:pt x="382" y="742"/>
                  </a:lnTo>
                  <a:lnTo>
                    <a:pt x="381" y="742"/>
                  </a:lnTo>
                  <a:lnTo>
                    <a:pt x="381" y="741"/>
                  </a:lnTo>
                  <a:lnTo>
                    <a:pt x="378" y="741"/>
                  </a:lnTo>
                  <a:lnTo>
                    <a:pt x="378" y="739"/>
                  </a:lnTo>
                  <a:lnTo>
                    <a:pt x="378" y="738"/>
                  </a:lnTo>
                  <a:lnTo>
                    <a:pt x="380" y="737"/>
                  </a:lnTo>
                  <a:lnTo>
                    <a:pt x="380" y="735"/>
                  </a:lnTo>
                  <a:lnTo>
                    <a:pt x="378" y="734"/>
                  </a:lnTo>
                  <a:lnTo>
                    <a:pt x="376" y="733"/>
                  </a:lnTo>
                  <a:lnTo>
                    <a:pt x="374" y="731"/>
                  </a:lnTo>
                  <a:lnTo>
                    <a:pt x="373" y="730"/>
                  </a:lnTo>
                  <a:lnTo>
                    <a:pt x="372" y="730"/>
                  </a:lnTo>
                  <a:lnTo>
                    <a:pt x="369" y="731"/>
                  </a:lnTo>
                  <a:lnTo>
                    <a:pt x="366" y="734"/>
                  </a:lnTo>
                  <a:lnTo>
                    <a:pt x="365" y="735"/>
                  </a:lnTo>
                  <a:lnTo>
                    <a:pt x="363" y="737"/>
                  </a:lnTo>
                  <a:lnTo>
                    <a:pt x="363" y="738"/>
                  </a:lnTo>
                  <a:lnTo>
                    <a:pt x="363" y="739"/>
                  </a:lnTo>
                  <a:lnTo>
                    <a:pt x="364" y="741"/>
                  </a:lnTo>
                  <a:lnTo>
                    <a:pt x="365" y="742"/>
                  </a:lnTo>
                  <a:lnTo>
                    <a:pt x="364" y="745"/>
                  </a:lnTo>
                  <a:lnTo>
                    <a:pt x="363" y="746"/>
                  </a:lnTo>
                  <a:lnTo>
                    <a:pt x="360" y="746"/>
                  </a:lnTo>
                  <a:lnTo>
                    <a:pt x="357" y="746"/>
                  </a:lnTo>
                  <a:lnTo>
                    <a:pt x="356" y="745"/>
                  </a:lnTo>
                  <a:lnTo>
                    <a:pt x="353" y="742"/>
                  </a:lnTo>
                  <a:lnTo>
                    <a:pt x="352" y="739"/>
                  </a:lnTo>
                  <a:lnTo>
                    <a:pt x="351" y="738"/>
                  </a:lnTo>
                  <a:lnTo>
                    <a:pt x="351" y="738"/>
                  </a:lnTo>
                  <a:lnTo>
                    <a:pt x="349" y="737"/>
                  </a:lnTo>
                  <a:lnTo>
                    <a:pt x="348" y="737"/>
                  </a:lnTo>
                  <a:lnTo>
                    <a:pt x="348" y="737"/>
                  </a:lnTo>
                  <a:lnTo>
                    <a:pt x="344" y="737"/>
                  </a:lnTo>
                  <a:lnTo>
                    <a:pt x="342" y="737"/>
                  </a:lnTo>
                  <a:lnTo>
                    <a:pt x="342" y="737"/>
                  </a:lnTo>
                  <a:lnTo>
                    <a:pt x="340" y="735"/>
                  </a:lnTo>
                  <a:lnTo>
                    <a:pt x="338" y="734"/>
                  </a:lnTo>
                  <a:lnTo>
                    <a:pt x="336" y="733"/>
                  </a:lnTo>
                  <a:lnTo>
                    <a:pt x="336" y="730"/>
                  </a:lnTo>
                  <a:lnTo>
                    <a:pt x="335" y="729"/>
                  </a:lnTo>
                  <a:lnTo>
                    <a:pt x="335" y="727"/>
                  </a:lnTo>
                  <a:lnTo>
                    <a:pt x="332" y="726"/>
                  </a:lnTo>
                  <a:lnTo>
                    <a:pt x="331" y="725"/>
                  </a:lnTo>
                  <a:lnTo>
                    <a:pt x="329" y="722"/>
                  </a:lnTo>
                  <a:lnTo>
                    <a:pt x="327" y="721"/>
                  </a:lnTo>
                  <a:lnTo>
                    <a:pt x="325" y="720"/>
                  </a:lnTo>
                  <a:lnTo>
                    <a:pt x="325" y="720"/>
                  </a:lnTo>
                  <a:lnTo>
                    <a:pt x="325" y="721"/>
                  </a:lnTo>
                  <a:lnTo>
                    <a:pt x="325" y="722"/>
                  </a:lnTo>
                  <a:lnTo>
                    <a:pt x="322" y="722"/>
                  </a:lnTo>
                  <a:lnTo>
                    <a:pt x="319" y="721"/>
                  </a:lnTo>
                  <a:lnTo>
                    <a:pt x="319" y="720"/>
                  </a:lnTo>
                  <a:lnTo>
                    <a:pt x="319" y="717"/>
                  </a:lnTo>
                  <a:lnTo>
                    <a:pt x="319" y="714"/>
                  </a:lnTo>
                  <a:lnTo>
                    <a:pt x="319" y="710"/>
                  </a:lnTo>
                  <a:lnTo>
                    <a:pt x="318" y="708"/>
                  </a:lnTo>
                  <a:lnTo>
                    <a:pt x="317" y="707"/>
                  </a:lnTo>
                  <a:lnTo>
                    <a:pt x="315" y="705"/>
                  </a:lnTo>
                  <a:lnTo>
                    <a:pt x="313" y="701"/>
                  </a:lnTo>
                  <a:lnTo>
                    <a:pt x="309" y="699"/>
                  </a:lnTo>
                  <a:lnTo>
                    <a:pt x="308" y="696"/>
                  </a:lnTo>
                  <a:lnTo>
                    <a:pt x="305" y="693"/>
                  </a:lnTo>
                  <a:lnTo>
                    <a:pt x="304" y="690"/>
                  </a:lnTo>
                  <a:lnTo>
                    <a:pt x="302" y="690"/>
                  </a:lnTo>
                  <a:lnTo>
                    <a:pt x="300" y="690"/>
                  </a:lnTo>
                  <a:lnTo>
                    <a:pt x="298" y="691"/>
                  </a:lnTo>
                  <a:lnTo>
                    <a:pt x="297" y="691"/>
                  </a:lnTo>
                  <a:lnTo>
                    <a:pt x="293" y="690"/>
                  </a:lnTo>
                  <a:lnTo>
                    <a:pt x="289" y="688"/>
                  </a:lnTo>
                  <a:lnTo>
                    <a:pt x="287" y="687"/>
                  </a:lnTo>
                  <a:lnTo>
                    <a:pt x="284" y="686"/>
                  </a:lnTo>
                  <a:lnTo>
                    <a:pt x="280" y="684"/>
                  </a:lnTo>
                  <a:lnTo>
                    <a:pt x="277" y="683"/>
                  </a:lnTo>
                  <a:lnTo>
                    <a:pt x="274" y="683"/>
                  </a:lnTo>
                  <a:lnTo>
                    <a:pt x="270" y="680"/>
                  </a:lnTo>
                  <a:lnTo>
                    <a:pt x="264" y="678"/>
                  </a:lnTo>
                  <a:lnTo>
                    <a:pt x="262" y="674"/>
                  </a:lnTo>
                  <a:lnTo>
                    <a:pt x="258" y="670"/>
                  </a:lnTo>
                  <a:lnTo>
                    <a:pt x="255" y="667"/>
                  </a:lnTo>
                  <a:lnTo>
                    <a:pt x="251" y="665"/>
                  </a:lnTo>
                  <a:lnTo>
                    <a:pt x="250" y="665"/>
                  </a:lnTo>
                  <a:lnTo>
                    <a:pt x="246" y="662"/>
                  </a:lnTo>
                  <a:lnTo>
                    <a:pt x="243" y="662"/>
                  </a:lnTo>
                  <a:lnTo>
                    <a:pt x="241" y="662"/>
                  </a:lnTo>
                  <a:lnTo>
                    <a:pt x="238" y="663"/>
                  </a:lnTo>
                  <a:lnTo>
                    <a:pt x="237" y="666"/>
                  </a:lnTo>
                  <a:lnTo>
                    <a:pt x="234" y="667"/>
                  </a:lnTo>
                  <a:lnTo>
                    <a:pt x="232" y="669"/>
                  </a:lnTo>
                  <a:lnTo>
                    <a:pt x="230" y="667"/>
                  </a:lnTo>
                  <a:lnTo>
                    <a:pt x="228" y="666"/>
                  </a:lnTo>
                  <a:lnTo>
                    <a:pt x="226" y="665"/>
                  </a:lnTo>
                  <a:lnTo>
                    <a:pt x="225" y="665"/>
                  </a:lnTo>
                  <a:lnTo>
                    <a:pt x="224" y="665"/>
                  </a:lnTo>
                  <a:lnTo>
                    <a:pt x="222" y="665"/>
                  </a:lnTo>
                  <a:lnTo>
                    <a:pt x="221" y="665"/>
                  </a:lnTo>
                  <a:lnTo>
                    <a:pt x="220" y="665"/>
                  </a:lnTo>
                  <a:lnTo>
                    <a:pt x="217" y="663"/>
                  </a:lnTo>
                  <a:lnTo>
                    <a:pt x="215" y="662"/>
                  </a:lnTo>
                  <a:lnTo>
                    <a:pt x="212" y="661"/>
                  </a:lnTo>
                  <a:lnTo>
                    <a:pt x="208" y="658"/>
                  </a:lnTo>
                  <a:lnTo>
                    <a:pt x="205" y="657"/>
                  </a:lnTo>
                  <a:lnTo>
                    <a:pt x="204" y="655"/>
                  </a:lnTo>
                  <a:lnTo>
                    <a:pt x="204" y="655"/>
                  </a:lnTo>
                  <a:lnTo>
                    <a:pt x="204" y="655"/>
                  </a:lnTo>
                  <a:lnTo>
                    <a:pt x="203" y="655"/>
                  </a:lnTo>
                  <a:lnTo>
                    <a:pt x="203" y="655"/>
                  </a:lnTo>
                  <a:lnTo>
                    <a:pt x="203" y="655"/>
                  </a:lnTo>
                  <a:lnTo>
                    <a:pt x="202" y="654"/>
                  </a:lnTo>
                  <a:lnTo>
                    <a:pt x="202" y="654"/>
                  </a:lnTo>
                  <a:lnTo>
                    <a:pt x="200" y="654"/>
                  </a:lnTo>
                  <a:lnTo>
                    <a:pt x="199" y="654"/>
                  </a:lnTo>
                  <a:lnTo>
                    <a:pt x="199" y="654"/>
                  </a:lnTo>
                  <a:lnTo>
                    <a:pt x="198" y="655"/>
                  </a:lnTo>
                  <a:lnTo>
                    <a:pt x="198" y="655"/>
                  </a:lnTo>
                  <a:lnTo>
                    <a:pt x="195" y="654"/>
                  </a:lnTo>
                  <a:lnTo>
                    <a:pt x="195" y="654"/>
                  </a:lnTo>
                  <a:lnTo>
                    <a:pt x="192" y="653"/>
                  </a:lnTo>
                  <a:lnTo>
                    <a:pt x="191" y="652"/>
                  </a:lnTo>
                  <a:lnTo>
                    <a:pt x="188" y="649"/>
                  </a:lnTo>
                  <a:lnTo>
                    <a:pt x="186" y="648"/>
                  </a:lnTo>
                  <a:lnTo>
                    <a:pt x="185" y="646"/>
                  </a:lnTo>
                  <a:lnTo>
                    <a:pt x="182" y="645"/>
                  </a:lnTo>
                  <a:lnTo>
                    <a:pt x="179" y="645"/>
                  </a:lnTo>
                  <a:lnTo>
                    <a:pt x="177" y="644"/>
                  </a:lnTo>
                  <a:lnTo>
                    <a:pt x="175" y="644"/>
                  </a:lnTo>
                  <a:lnTo>
                    <a:pt x="174" y="642"/>
                  </a:lnTo>
                  <a:lnTo>
                    <a:pt x="174" y="642"/>
                  </a:lnTo>
                  <a:lnTo>
                    <a:pt x="171" y="640"/>
                  </a:lnTo>
                  <a:lnTo>
                    <a:pt x="167" y="637"/>
                  </a:lnTo>
                  <a:lnTo>
                    <a:pt x="165" y="636"/>
                  </a:lnTo>
                  <a:lnTo>
                    <a:pt x="162" y="633"/>
                  </a:lnTo>
                  <a:lnTo>
                    <a:pt x="161" y="632"/>
                  </a:lnTo>
                  <a:lnTo>
                    <a:pt x="158" y="631"/>
                  </a:lnTo>
                  <a:lnTo>
                    <a:pt x="157" y="629"/>
                  </a:lnTo>
                  <a:lnTo>
                    <a:pt x="157" y="627"/>
                  </a:lnTo>
                  <a:lnTo>
                    <a:pt x="156" y="625"/>
                  </a:lnTo>
                  <a:lnTo>
                    <a:pt x="157" y="623"/>
                  </a:lnTo>
                  <a:lnTo>
                    <a:pt x="157" y="620"/>
                  </a:lnTo>
                  <a:lnTo>
                    <a:pt x="158" y="619"/>
                  </a:lnTo>
                  <a:lnTo>
                    <a:pt x="160" y="616"/>
                  </a:lnTo>
                  <a:lnTo>
                    <a:pt x="158" y="614"/>
                  </a:lnTo>
                  <a:lnTo>
                    <a:pt x="158" y="612"/>
                  </a:lnTo>
                  <a:lnTo>
                    <a:pt x="157" y="610"/>
                  </a:lnTo>
                  <a:lnTo>
                    <a:pt x="156" y="608"/>
                  </a:lnTo>
                  <a:lnTo>
                    <a:pt x="150" y="598"/>
                  </a:lnTo>
                  <a:lnTo>
                    <a:pt x="144" y="589"/>
                  </a:lnTo>
                  <a:lnTo>
                    <a:pt x="136" y="581"/>
                  </a:lnTo>
                  <a:lnTo>
                    <a:pt x="133" y="578"/>
                  </a:lnTo>
                  <a:lnTo>
                    <a:pt x="130" y="576"/>
                  </a:lnTo>
                  <a:lnTo>
                    <a:pt x="126" y="573"/>
                  </a:lnTo>
                  <a:lnTo>
                    <a:pt x="126" y="572"/>
                  </a:lnTo>
                  <a:lnTo>
                    <a:pt x="126" y="569"/>
                  </a:lnTo>
                  <a:lnTo>
                    <a:pt x="126" y="566"/>
                  </a:lnTo>
                  <a:lnTo>
                    <a:pt x="124" y="564"/>
                  </a:lnTo>
                  <a:lnTo>
                    <a:pt x="123" y="561"/>
                  </a:lnTo>
                  <a:lnTo>
                    <a:pt x="122" y="560"/>
                  </a:lnTo>
                  <a:lnTo>
                    <a:pt x="119" y="559"/>
                  </a:lnTo>
                  <a:lnTo>
                    <a:pt x="116" y="556"/>
                  </a:lnTo>
                  <a:lnTo>
                    <a:pt x="115" y="555"/>
                  </a:lnTo>
                  <a:lnTo>
                    <a:pt x="114" y="552"/>
                  </a:lnTo>
                  <a:lnTo>
                    <a:pt x="113" y="549"/>
                  </a:lnTo>
                  <a:lnTo>
                    <a:pt x="113" y="549"/>
                  </a:lnTo>
                  <a:lnTo>
                    <a:pt x="113" y="549"/>
                  </a:lnTo>
                  <a:lnTo>
                    <a:pt x="113" y="549"/>
                  </a:lnTo>
                  <a:lnTo>
                    <a:pt x="113" y="549"/>
                  </a:lnTo>
                  <a:lnTo>
                    <a:pt x="111" y="549"/>
                  </a:lnTo>
                  <a:lnTo>
                    <a:pt x="111" y="549"/>
                  </a:lnTo>
                  <a:lnTo>
                    <a:pt x="111" y="549"/>
                  </a:lnTo>
                  <a:lnTo>
                    <a:pt x="110" y="549"/>
                  </a:lnTo>
                  <a:lnTo>
                    <a:pt x="110" y="549"/>
                  </a:lnTo>
                  <a:lnTo>
                    <a:pt x="110" y="549"/>
                  </a:lnTo>
                  <a:lnTo>
                    <a:pt x="105" y="544"/>
                  </a:lnTo>
                  <a:lnTo>
                    <a:pt x="99" y="538"/>
                  </a:lnTo>
                  <a:lnTo>
                    <a:pt x="98" y="535"/>
                  </a:lnTo>
                  <a:lnTo>
                    <a:pt x="98" y="532"/>
                  </a:lnTo>
                  <a:lnTo>
                    <a:pt x="97" y="530"/>
                  </a:lnTo>
                  <a:lnTo>
                    <a:pt x="95" y="527"/>
                  </a:lnTo>
                  <a:lnTo>
                    <a:pt x="94" y="525"/>
                  </a:lnTo>
                  <a:lnTo>
                    <a:pt x="94" y="522"/>
                  </a:lnTo>
                  <a:lnTo>
                    <a:pt x="93" y="519"/>
                  </a:lnTo>
                  <a:lnTo>
                    <a:pt x="93" y="517"/>
                  </a:lnTo>
                  <a:lnTo>
                    <a:pt x="92" y="515"/>
                  </a:lnTo>
                  <a:lnTo>
                    <a:pt x="88" y="514"/>
                  </a:lnTo>
                  <a:lnTo>
                    <a:pt x="84" y="513"/>
                  </a:lnTo>
                  <a:lnTo>
                    <a:pt x="81" y="511"/>
                  </a:lnTo>
                  <a:lnTo>
                    <a:pt x="78" y="509"/>
                  </a:lnTo>
                  <a:lnTo>
                    <a:pt x="77" y="510"/>
                  </a:lnTo>
                  <a:lnTo>
                    <a:pt x="77" y="511"/>
                  </a:lnTo>
                  <a:lnTo>
                    <a:pt x="77" y="514"/>
                  </a:lnTo>
                  <a:lnTo>
                    <a:pt x="78" y="518"/>
                  </a:lnTo>
                  <a:lnTo>
                    <a:pt x="80" y="522"/>
                  </a:lnTo>
                  <a:lnTo>
                    <a:pt x="81" y="526"/>
                  </a:lnTo>
                  <a:lnTo>
                    <a:pt x="82" y="530"/>
                  </a:lnTo>
                  <a:lnTo>
                    <a:pt x="85" y="532"/>
                  </a:lnTo>
                  <a:lnTo>
                    <a:pt x="86" y="535"/>
                  </a:lnTo>
                  <a:lnTo>
                    <a:pt x="89" y="536"/>
                  </a:lnTo>
                  <a:lnTo>
                    <a:pt x="92" y="538"/>
                  </a:lnTo>
                  <a:lnTo>
                    <a:pt x="94" y="542"/>
                  </a:lnTo>
                  <a:lnTo>
                    <a:pt x="95" y="544"/>
                  </a:lnTo>
                  <a:lnTo>
                    <a:pt x="97" y="547"/>
                  </a:lnTo>
                  <a:lnTo>
                    <a:pt x="97" y="551"/>
                  </a:lnTo>
                  <a:lnTo>
                    <a:pt x="99" y="555"/>
                  </a:lnTo>
                  <a:lnTo>
                    <a:pt x="101" y="559"/>
                  </a:lnTo>
                  <a:lnTo>
                    <a:pt x="103" y="561"/>
                  </a:lnTo>
                  <a:lnTo>
                    <a:pt x="106" y="565"/>
                  </a:lnTo>
                  <a:lnTo>
                    <a:pt x="107" y="569"/>
                  </a:lnTo>
                  <a:lnTo>
                    <a:pt x="109" y="573"/>
                  </a:lnTo>
                  <a:lnTo>
                    <a:pt x="110" y="578"/>
                  </a:lnTo>
                  <a:lnTo>
                    <a:pt x="111" y="582"/>
                  </a:lnTo>
                  <a:lnTo>
                    <a:pt x="114" y="586"/>
                  </a:lnTo>
                  <a:lnTo>
                    <a:pt x="116" y="589"/>
                  </a:lnTo>
                  <a:lnTo>
                    <a:pt x="116" y="589"/>
                  </a:lnTo>
                  <a:lnTo>
                    <a:pt x="118" y="589"/>
                  </a:lnTo>
                  <a:lnTo>
                    <a:pt x="118" y="589"/>
                  </a:lnTo>
                  <a:lnTo>
                    <a:pt x="119" y="589"/>
                  </a:lnTo>
                  <a:lnTo>
                    <a:pt x="120" y="590"/>
                  </a:lnTo>
                  <a:lnTo>
                    <a:pt x="122" y="593"/>
                  </a:lnTo>
                  <a:lnTo>
                    <a:pt x="122" y="594"/>
                  </a:lnTo>
                  <a:lnTo>
                    <a:pt x="122" y="597"/>
                  </a:lnTo>
                  <a:lnTo>
                    <a:pt x="122" y="598"/>
                  </a:lnTo>
                  <a:lnTo>
                    <a:pt x="120" y="599"/>
                  </a:lnTo>
                  <a:lnTo>
                    <a:pt x="119" y="598"/>
                  </a:lnTo>
                  <a:lnTo>
                    <a:pt x="118" y="597"/>
                  </a:lnTo>
                  <a:lnTo>
                    <a:pt x="116" y="595"/>
                  </a:lnTo>
                  <a:lnTo>
                    <a:pt x="116" y="594"/>
                  </a:lnTo>
                  <a:lnTo>
                    <a:pt x="115" y="593"/>
                  </a:lnTo>
                  <a:lnTo>
                    <a:pt x="113" y="591"/>
                  </a:lnTo>
                  <a:lnTo>
                    <a:pt x="110" y="589"/>
                  </a:lnTo>
                  <a:lnTo>
                    <a:pt x="109" y="586"/>
                  </a:lnTo>
                  <a:lnTo>
                    <a:pt x="106" y="585"/>
                  </a:lnTo>
                  <a:lnTo>
                    <a:pt x="105" y="582"/>
                  </a:lnTo>
                  <a:lnTo>
                    <a:pt x="103" y="581"/>
                  </a:lnTo>
                  <a:lnTo>
                    <a:pt x="102" y="581"/>
                  </a:lnTo>
                  <a:lnTo>
                    <a:pt x="102" y="580"/>
                  </a:lnTo>
                  <a:lnTo>
                    <a:pt x="102" y="572"/>
                  </a:lnTo>
                  <a:lnTo>
                    <a:pt x="97" y="565"/>
                  </a:lnTo>
                  <a:lnTo>
                    <a:pt x="93" y="561"/>
                  </a:lnTo>
                  <a:lnTo>
                    <a:pt x="90" y="559"/>
                  </a:lnTo>
                  <a:lnTo>
                    <a:pt x="88" y="557"/>
                  </a:lnTo>
                  <a:lnTo>
                    <a:pt x="85" y="556"/>
                  </a:lnTo>
                  <a:lnTo>
                    <a:pt x="82" y="555"/>
                  </a:lnTo>
                  <a:lnTo>
                    <a:pt x="80" y="552"/>
                  </a:lnTo>
                  <a:lnTo>
                    <a:pt x="80" y="552"/>
                  </a:lnTo>
                  <a:lnTo>
                    <a:pt x="82" y="552"/>
                  </a:lnTo>
                  <a:lnTo>
                    <a:pt x="82" y="552"/>
                  </a:lnTo>
                  <a:lnTo>
                    <a:pt x="85" y="552"/>
                  </a:lnTo>
                  <a:lnTo>
                    <a:pt x="85" y="552"/>
                  </a:lnTo>
                  <a:lnTo>
                    <a:pt x="86" y="551"/>
                  </a:lnTo>
                  <a:lnTo>
                    <a:pt x="86" y="549"/>
                  </a:lnTo>
                  <a:lnTo>
                    <a:pt x="85" y="549"/>
                  </a:lnTo>
                  <a:lnTo>
                    <a:pt x="85" y="549"/>
                  </a:lnTo>
                  <a:lnTo>
                    <a:pt x="85" y="549"/>
                  </a:lnTo>
                  <a:lnTo>
                    <a:pt x="81" y="543"/>
                  </a:lnTo>
                  <a:lnTo>
                    <a:pt x="76" y="536"/>
                  </a:lnTo>
                  <a:lnTo>
                    <a:pt x="72" y="532"/>
                  </a:lnTo>
                  <a:lnTo>
                    <a:pt x="69" y="530"/>
                  </a:lnTo>
                  <a:lnTo>
                    <a:pt x="69" y="527"/>
                  </a:lnTo>
                  <a:lnTo>
                    <a:pt x="68" y="523"/>
                  </a:lnTo>
                  <a:lnTo>
                    <a:pt x="68" y="519"/>
                  </a:lnTo>
                  <a:lnTo>
                    <a:pt x="67" y="517"/>
                  </a:lnTo>
                  <a:lnTo>
                    <a:pt x="64" y="513"/>
                  </a:lnTo>
                  <a:lnTo>
                    <a:pt x="63" y="510"/>
                  </a:lnTo>
                  <a:lnTo>
                    <a:pt x="61" y="506"/>
                  </a:lnTo>
                  <a:lnTo>
                    <a:pt x="59" y="502"/>
                  </a:lnTo>
                  <a:lnTo>
                    <a:pt x="59" y="500"/>
                  </a:lnTo>
                  <a:lnTo>
                    <a:pt x="60" y="500"/>
                  </a:lnTo>
                  <a:lnTo>
                    <a:pt x="52" y="491"/>
                  </a:lnTo>
                  <a:lnTo>
                    <a:pt x="42" y="484"/>
                  </a:lnTo>
                  <a:lnTo>
                    <a:pt x="30" y="479"/>
                  </a:lnTo>
                  <a:lnTo>
                    <a:pt x="29" y="477"/>
                  </a:lnTo>
                  <a:lnTo>
                    <a:pt x="29" y="476"/>
                  </a:lnTo>
                  <a:lnTo>
                    <a:pt x="29" y="474"/>
                  </a:lnTo>
                  <a:lnTo>
                    <a:pt x="29" y="472"/>
                  </a:lnTo>
                  <a:lnTo>
                    <a:pt x="23" y="463"/>
                  </a:lnTo>
                  <a:lnTo>
                    <a:pt x="20" y="455"/>
                  </a:lnTo>
                  <a:lnTo>
                    <a:pt x="17" y="446"/>
                  </a:lnTo>
                  <a:lnTo>
                    <a:pt x="17" y="443"/>
                  </a:lnTo>
                  <a:lnTo>
                    <a:pt x="12" y="439"/>
                  </a:lnTo>
                  <a:lnTo>
                    <a:pt x="6" y="430"/>
                  </a:lnTo>
                  <a:lnTo>
                    <a:pt x="1" y="420"/>
                  </a:lnTo>
                  <a:lnTo>
                    <a:pt x="0" y="419"/>
                  </a:lnTo>
                  <a:lnTo>
                    <a:pt x="0" y="417"/>
                  </a:lnTo>
                  <a:lnTo>
                    <a:pt x="0" y="416"/>
                  </a:lnTo>
                  <a:lnTo>
                    <a:pt x="1" y="415"/>
                  </a:lnTo>
                  <a:lnTo>
                    <a:pt x="1" y="415"/>
                  </a:lnTo>
                  <a:lnTo>
                    <a:pt x="1" y="415"/>
                  </a:lnTo>
                  <a:lnTo>
                    <a:pt x="3" y="413"/>
                  </a:lnTo>
                  <a:lnTo>
                    <a:pt x="3" y="412"/>
                  </a:lnTo>
                  <a:lnTo>
                    <a:pt x="3" y="412"/>
                  </a:lnTo>
                  <a:lnTo>
                    <a:pt x="3" y="412"/>
                  </a:lnTo>
                  <a:lnTo>
                    <a:pt x="3" y="408"/>
                  </a:lnTo>
                  <a:lnTo>
                    <a:pt x="1" y="396"/>
                  </a:lnTo>
                  <a:lnTo>
                    <a:pt x="0" y="386"/>
                  </a:lnTo>
                  <a:lnTo>
                    <a:pt x="0" y="386"/>
                  </a:lnTo>
                  <a:lnTo>
                    <a:pt x="9" y="333"/>
                  </a:lnTo>
                  <a:lnTo>
                    <a:pt x="10" y="336"/>
                  </a:lnTo>
                  <a:lnTo>
                    <a:pt x="12" y="333"/>
                  </a:lnTo>
                  <a:lnTo>
                    <a:pt x="14" y="331"/>
                  </a:lnTo>
                  <a:lnTo>
                    <a:pt x="14" y="327"/>
                  </a:lnTo>
                  <a:lnTo>
                    <a:pt x="14" y="326"/>
                  </a:lnTo>
                  <a:lnTo>
                    <a:pt x="13" y="323"/>
                  </a:lnTo>
                  <a:lnTo>
                    <a:pt x="12" y="322"/>
                  </a:lnTo>
                  <a:lnTo>
                    <a:pt x="30" y="254"/>
                  </a:lnTo>
                  <a:lnTo>
                    <a:pt x="52" y="188"/>
                  </a:lnTo>
                  <a:lnTo>
                    <a:pt x="78" y="124"/>
                  </a:lnTo>
                  <a:lnTo>
                    <a:pt x="110" y="64"/>
                  </a:lnTo>
                  <a:lnTo>
                    <a:pt x="118" y="64"/>
                  </a:lnTo>
                  <a:lnTo>
                    <a:pt x="122" y="66"/>
                  </a:lnTo>
                  <a:lnTo>
                    <a:pt x="124" y="68"/>
                  </a:lnTo>
                  <a:lnTo>
                    <a:pt x="126" y="69"/>
                  </a:lnTo>
                  <a:lnTo>
                    <a:pt x="127" y="72"/>
                  </a:lnTo>
                  <a:lnTo>
                    <a:pt x="130" y="74"/>
                  </a:lnTo>
                  <a:lnTo>
                    <a:pt x="131" y="76"/>
                  </a:lnTo>
                  <a:lnTo>
                    <a:pt x="133" y="77"/>
                  </a:lnTo>
                  <a:lnTo>
                    <a:pt x="133" y="76"/>
                  </a:lnTo>
                  <a:lnTo>
                    <a:pt x="133" y="74"/>
                  </a:lnTo>
                  <a:lnTo>
                    <a:pt x="133" y="72"/>
                  </a:lnTo>
                  <a:lnTo>
                    <a:pt x="132" y="69"/>
                  </a:lnTo>
                  <a:lnTo>
                    <a:pt x="132" y="66"/>
                  </a:lnTo>
                  <a:lnTo>
                    <a:pt x="132" y="64"/>
                  </a:lnTo>
                  <a:lnTo>
                    <a:pt x="133" y="62"/>
                  </a:lnTo>
                  <a:lnTo>
                    <a:pt x="136" y="61"/>
                  </a:lnTo>
                  <a:lnTo>
                    <a:pt x="137" y="60"/>
                  </a:lnTo>
                  <a:lnTo>
                    <a:pt x="140" y="60"/>
                  </a:lnTo>
                  <a:lnTo>
                    <a:pt x="143" y="60"/>
                  </a:lnTo>
                  <a:lnTo>
                    <a:pt x="144" y="59"/>
                  </a:lnTo>
                  <a:lnTo>
                    <a:pt x="145" y="57"/>
                  </a:lnTo>
                  <a:lnTo>
                    <a:pt x="145" y="55"/>
                  </a:lnTo>
                  <a:lnTo>
                    <a:pt x="145" y="53"/>
                  </a:lnTo>
                  <a:lnTo>
                    <a:pt x="143" y="56"/>
                  </a:lnTo>
                  <a:lnTo>
                    <a:pt x="139" y="57"/>
                  </a:lnTo>
                  <a:lnTo>
                    <a:pt x="133" y="59"/>
                  </a:lnTo>
                  <a:lnTo>
                    <a:pt x="130" y="59"/>
                  </a:lnTo>
                  <a:lnTo>
                    <a:pt x="128" y="59"/>
                  </a:lnTo>
                  <a:lnTo>
                    <a:pt x="127" y="57"/>
                  </a:lnTo>
                  <a:lnTo>
                    <a:pt x="126" y="56"/>
                  </a:lnTo>
                  <a:lnTo>
                    <a:pt x="130" y="51"/>
                  </a:lnTo>
                  <a:lnTo>
                    <a:pt x="136" y="49"/>
                  </a:lnTo>
                  <a:lnTo>
                    <a:pt x="143" y="48"/>
                  </a:lnTo>
                  <a:lnTo>
                    <a:pt x="149" y="47"/>
                  </a:lnTo>
                  <a:lnTo>
                    <a:pt x="154" y="55"/>
                  </a:lnTo>
                  <a:lnTo>
                    <a:pt x="164" y="61"/>
                  </a:lnTo>
                  <a:lnTo>
                    <a:pt x="174" y="65"/>
                  </a:lnTo>
                  <a:lnTo>
                    <a:pt x="186" y="66"/>
                  </a:lnTo>
                  <a:lnTo>
                    <a:pt x="194" y="65"/>
                  </a:lnTo>
                  <a:lnTo>
                    <a:pt x="199" y="65"/>
                  </a:lnTo>
                  <a:lnTo>
                    <a:pt x="203" y="65"/>
                  </a:lnTo>
                  <a:lnTo>
                    <a:pt x="205" y="65"/>
                  </a:lnTo>
                  <a:lnTo>
                    <a:pt x="205" y="65"/>
                  </a:lnTo>
                  <a:lnTo>
                    <a:pt x="208" y="65"/>
                  </a:lnTo>
                  <a:lnTo>
                    <a:pt x="211" y="66"/>
                  </a:lnTo>
                  <a:lnTo>
                    <a:pt x="211" y="61"/>
                  </a:lnTo>
                  <a:lnTo>
                    <a:pt x="212" y="59"/>
                  </a:lnTo>
                  <a:lnTo>
                    <a:pt x="215" y="56"/>
                  </a:lnTo>
                  <a:lnTo>
                    <a:pt x="217" y="56"/>
                  </a:lnTo>
                  <a:lnTo>
                    <a:pt x="221" y="56"/>
                  </a:lnTo>
                  <a:lnTo>
                    <a:pt x="224" y="56"/>
                  </a:lnTo>
                  <a:lnTo>
                    <a:pt x="228" y="57"/>
                  </a:lnTo>
                  <a:lnTo>
                    <a:pt x="229" y="59"/>
                  </a:lnTo>
                  <a:lnTo>
                    <a:pt x="230" y="60"/>
                  </a:lnTo>
                  <a:lnTo>
                    <a:pt x="230" y="60"/>
                  </a:lnTo>
                  <a:lnTo>
                    <a:pt x="230" y="60"/>
                  </a:lnTo>
                  <a:lnTo>
                    <a:pt x="232" y="61"/>
                  </a:lnTo>
                  <a:lnTo>
                    <a:pt x="232" y="64"/>
                  </a:lnTo>
                  <a:lnTo>
                    <a:pt x="230" y="65"/>
                  </a:lnTo>
                  <a:lnTo>
                    <a:pt x="230" y="68"/>
                  </a:lnTo>
                  <a:lnTo>
                    <a:pt x="230" y="69"/>
                  </a:lnTo>
                  <a:lnTo>
                    <a:pt x="230" y="70"/>
                  </a:lnTo>
                  <a:lnTo>
                    <a:pt x="233" y="72"/>
                  </a:lnTo>
                  <a:lnTo>
                    <a:pt x="233" y="72"/>
                  </a:lnTo>
                  <a:lnTo>
                    <a:pt x="234" y="70"/>
                  </a:lnTo>
                  <a:lnTo>
                    <a:pt x="236" y="70"/>
                  </a:lnTo>
                  <a:lnTo>
                    <a:pt x="236" y="70"/>
                  </a:lnTo>
                  <a:lnTo>
                    <a:pt x="236" y="70"/>
                  </a:lnTo>
                  <a:lnTo>
                    <a:pt x="236" y="70"/>
                  </a:lnTo>
                  <a:lnTo>
                    <a:pt x="236" y="66"/>
                  </a:lnTo>
                  <a:lnTo>
                    <a:pt x="237" y="64"/>
                  </a:lnTo>
                  <a:lnTo>
                    <a:pt x="239" y="61"/>
                  </a:lnTo>
                  <a:lnTo>
                    <a:pt x="242" y="60"/>
                  </a:lnTo>
                  <a:lnTo>
                    <a:pt x="245" y="59"/>
                  </a:lnTo>
                  <a:lnTo>
                    <a:pt x="247" y="57"/>
                  </a:lnTo>
                  <a:lnTo>
                    <a:pt x="249" y="56"/>
                  </a:lnTo>
                  <a:lnTo>
                    <a:pt x="250" y="53"/>
                  </a:lnTo>
                  <a:lnTo>
                    <a:pt x="251" y="51"/>
                  </a:lnTo>
                  <a:lnTo>
                    <a:pt x="250" y="48"/>
                  </a:lnTo>
                  <a:lnTo>
                    <a:pt x="247" y="49"/>
                  </a:lnTo>
                  <a:lnTo>
                    <a:pt x="245" y="51"/>
                  </a:lnTo>
                  <a:lnTo>
                    <a:pt x="245" y="51"/>
                  </a:lnTo>
                  <a:lnTo>
                    <a:pt x="245" y="48"/>
                  </a:lnTo>
                  <a:lnTo>
                    <a:pt x="246" y="45"/>
                  </a:lnTo>
                  <a:lnTo>
                    <a:pt x="246" y="43"/>
                  </a:lnTo>
                  <a:lnTo>
                    <a:pt x="246" y="42"/>
                  </a:lnTo>
                  <a:lnTo>
                    <a:pt x="246" y="39"/>
                  </a:lnTo>
                  <a:lnTo>
                    <a:pt x="245" y="36"/>
                  </a:lnTo>
                  <a:lnTo>
                    <a:pt x="242" y="35"/>
                  </a:lnTo>
                  <a:lnTo>
                    <a:pt x="239" y="35"/>
                  </a:lnTo>
                  <a:lnTo>
                    <a:pt x="237" y="34"/>
                  </a:lnTo>
                  <a:lnTo>
                    <a:pt x="234" y="34"/>
                  </a:lnTo>
                  <a:lnTo>
                    <a:pt x="232" y="32"/>
                  </a:lnTo>
                  <a:lnTo>
                    <a:pt x="229" y="31"/>
                  </a:lnTo>
                  <a:lnTo>
                    <a:pt x="228" y="30"/>
                  </a:lnTo>
                  <a:lnTo>
                    <a:pt x="228" y="27"/>
                  </a:lnTo>
                  <a:lnTo>
                    <a:pt x="228" y="25"/>
                  </a:lnTo>
                  <a:lnTo>
                    <a:pt x="229" y="23"/>
                  </a:lnTo>
                  <a:lnTo>
                    <a:pt x="229" y="22"/>
                  </a:lnTo>
                  <a:lnTo>
                    <a:pt x="230" y="21"/>
                  </a:lnTo>
                  <a:lnTo>
                    <a:pt x="230" y="19"/>
                  </a:lnTo>
                  <a:lnTo>
                    <a:pt x="230" y="17"/>
                  </a:lnTo>
                  <a:lnTo>
                    <a:pt x="229" y="14"/>
                  </a:lnTo>
                  <a:lnTo>
                    <a:pt x="229" y="11"/>
                  </a:lnTo>
                  <a:lnTo>
                    <a:pt x="229" y="9"/>
                  </a:lnTo>
                  <a:lnTo>
                    <a:pt x="230" y="7"/>
                  </a:lnTo>
                  <a:lnTo>
                    <a:pt x="232" y="7"/>
                  </a:lnTo>
                  <a:lnTo>
                    <a:pt x="234" y="6"/>
                  </a:lnTo>
                  <a:lnTo>
                    <a:pt x="237" y="6"/>
                  </a:lnTo>
                  <a:lnTo>
                    <a:pt x="237" y="6"/>
                  </a:lnTo>
                  <a:lnTo>
                    <a:pt x="236" y="4"/>
                  </a:lnTo>
                  <a:lnTo>
                    <a:pt x="236" y="2"/>
                  </a:lnTo>
                  <a:lnTo>
                    <a:pt x="236" y="1"/>
                  </a:lnTo>
                  <a:lnTo>
                    <a:pt x="237" y="0"/>
                  </a:lnTo>
                  <a:lnTo>
                    <a:pt x="239"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12"/>
            <p:cNvSpPr>
              <a:spLocks/>
            </p:cNvSpPr>
            <p:nvPr/>
          </p:nvSpPr>
          <p:spPr bwMode="auto">
            <a:xfrm>
              <a:off x="5264618" y="2640322"/>
              <a:ext cx="786873" cy="667409"/>
            </a:xfrm>
            <a:custGeom>
              <a:avLst/>
              <a:gdLst>
                <a:gd name="T0" fmla="*/ 409 w 494"/>
                <a:gd name="T1" fmla="*/ 30 h 419"/>
                <a:gd name="T2" fmla="*/ 347 w 494"/>
                <a:gd name="T3" fmla="*/ 39 h 419"/>
                <a:gd name="T4" fmla="*/ 374 w 494"/>
                <a:gd name="T5" fmla="*/ 38 h 419"/>
                <a:gd name="T6" fmla="*/ 372 w 494"/>
                <a:gd name="T7" fmla="*/ 55 h 419"/>
                <a:gd name="T8" fmla="*/ 411 w 494"/>
                <a:gd name="T9" fmla="*/ 50 h 419"/>
                <a:gd name="T10" fmla="*/ 441 w 494"/>
                <a:gd name="T11" fmla="*/ 47 h 419"/>
                <a:gd name="T12" fmla="*/ 471 w 494"/>
                <a:gd name="T13" fmla="*/ 40 h 419"/>
                <a:gd name="T14" fmla="*/ 494 w 494"/>
                <a:gd name="T15" fmla="*/ 48 h 419"/>
                <a:gd name="T16" fmla="*/ 463 w 494"/>
                <a:gd name="T17" fmla="*/ 69 h 419"/>
                <a:gd name="T18" fmla="*/ 452 w 494"/>
                <a:gd name="T19" fmla="*/ 81 h 419"/>
                <a:gd name="T20" fmla="*/ 439 w 494"/>
                <a:gd name="T21" fmla="*/ 94 h 419"/>
                <a:gd name="T22" fmla="*/ 422 w 494"/>
                <a:gd name="T23" fmla="*/ 123 h 419"/>
                <a:gd name="T24" fmla="*/ 443 w 494"/>
                <a:gd name="T25" fmla="*/ 129 h 419"/>
                <a:gd name="T26" fmla="*/ 448 w 494"/>
                <a:gd name="T27" fmla="*/ 146 h 419"/>
                <a:gd name="T28" fmla="*/ 424 w 494"/>
                <a:gd name="T29" fmla="*/ 154 h 419"/>
                <a:gd name="T30" fmla="*/ 436 w 494"/>
                <a:gd name="T31" fmla="*/ 176 h 419"/>
                <a:gd name="T32" fmla="*/ 437 w 494"/>
                <a:gd name="T33" fmla="*/ 188 h 419"/>
                <a:gd name="T34" fmla="*/ 422 w 494"/>
                <a:gd name="T35" fmla="*/ 209 h 419"/>
                <a:gd name="T36" fmla="*/ 407 w 494"/>
                <a:gd name="T37" fmla="*/ 213 h 419"/>
                <a:gd name="T38" fmla="*/ 410 w 494"/>
                <a:gd name="T39" fmla="*/ 230 h 419"/>
                <a:gd name="T40" fmla="*/ 394 w 494"/>
                <a:gd name="T41" fmla="*/ 216 h 419"/>
                <a:gd name="T42" fmla="*/ 418 w 494"/>
                <a:gd name="T43" fmla="*/ 260 h 419"/>
                <a:gd name="T44" fmla="*/ 386 w 494"/>
                <a:gd name="T45" fmla="*/ 245 h 419"/>
                <a:gd name="T46" fmla="*/ 385 w 494"/>
                <a:gd name="T47" fmla="*/ 256 h 419"/>
                <a:gd name="T48" fmla="*/ 398 w 494"/>
                <a:gd name="T49" fmla="*/ 275 h 419"/>
                <a:gd name="T50" fmla="*/ 335 w 494"/>
                <a:gd name="T51" fmla="*/ 300 h 419"/>
                <a:gd name="T52" fmla="*/ 289 w 494"/>
                <a:gd name="T53" fmla="*/ 334 h 419"/>
                <a:gd name="T54" fmla="*/ 262 w 494"/>
                <a:gd name="T55" fmla="*/ 351 h 419"/>
                <a:gd name="T56" fmla="*/ 261 w 494"/>
                <a:gd name="T57" fmla="*/ 372 h 419"/>
                <a:gd name="T58" fmla="*/ 249 w 494"/>
                <a:gd name="T59" fmla="*/ 400 h 419"/>
                <a:gd name="T60" fmla="*/ 236 w 494"/>
                <a:gd name="T61" fmla="*/ 415 h 419"/>
                <a:gd name="T62" fmla="*/ 219 w 494"/>
                <a:gd name="T63" fmla="*/ 404 h 419"/>
                <a:gd name="T64" fmla="*/ 194 w 494"/>
                <a:gd name="T65" fmla="*/ 396 h 419"/>
                <a:gd name="T66" fmla="*/ 181 w 494"/>
                <a:gd name="T67" fmla="*/ 357 h 419"/>
                <a:gd name="T68" fmla="*/ 175 w 494"/>
                <a:gd name="T69" fmla="*/ 356 h 419"/>
                <a:gd name="T70" fmla="*/ 169 w 494"/>
                <a:gd name="T71" fmla="*/ 355 h 419"/>
                <a:gd name="T72" fmla="*/ 160 w 494"/>
                <a:gd name="T73" fmla="*/ 322 h 419"/>
                <a:gd name="T74" fmla="*/ 162 w 494"/>
                <a:gd name="T75" fmla="*/ 298 h 419"/>
                <a:gd name="T76" fmla="*/ 170 w 494"/>
                <a:gd name="T77" fmla="*/ 292 h 419"/>
                <a:gd name="T78" fmla="*/ 156 w 494"/>
                <a:gd name="T79" fmla="*/ 263 h 419"/>
                <a:gd name="T80" fmla="*/ 161 w 494"/>
                <a:gd name="T81" fmla="*/ 258 h 419"/>
                <a:gd name="T82" fmla="*/ 162 w 494"/>
                <a:gd name="T83" fmla="*/ 241 h 419"/>
                <a:gd name="T84" fmla="*/ 141 w 494"/>
                <a:gd name="T85" fmla="*/ 235 h 419"/>
                <a:gd name="T86" fmla="*/ 140 w 494"/>
                <a:gd name="T87" fmla="*/ 214 h 419"/>
                <a:gd name="T88" fmla="*/ 59 w 494"/>
                <a:gd name="T89" fmla="*/ 162 h 419"/>
                <a:gd name="T90" fmla="*/ 49 w 494"/>
                <a:gd name="T91" fmla="*/ 166 h 419"/>
                <a:gd name="T92" fmla="*/ 26 w 494"/>
                <a:gd name="T93" fmla="*/ 148 h 419"/>
                <a:gd name="T94" fmla="*/ 13 w 494"/>
                <a:gd name="T95" fmla="*/ 148 h 419"/>
                <a:gd name="T96" fmla="*/ 30 w 494"/>
                <a:gd name="T97" fmla="*/ 140 h 419"/>
                <a:gd name="T98" fmla="*/ 29 w 494"/>
                <a:gd name="T99" fmla="*/ 135 h 419"/>
                <a:gd name="T100" fmla="*/ 11 w 494"/>
                <a:gd name="T101" fmla="*/ 112 h 419"/>
                <a:gd name="T102" fmla="*/ 42 w 494"/>
                <a:gd name="T103" fmla="*/ 103 h 419"/>
                <a:gd name="T104" fmla="*/ 58 w 494"/>
                <a:gd name="T105" fmla="*/ 99 h 419"/>
                <a:gd name="T106" fmla="*/ 47 w 494"/>
                <a:gd name="T107" fmla="*/ 73 h 419"/>
                <a:gd name="T108" fmla="*/ 89 w 494"/>
                <a:gd name="T109" fmla="*/ 47 h 419"/>
                <a:gd name="T110" fmla="*/ 147 w 494"/>
                <a:gd name="T111" fmla="*/ 32 h 419"/>
                <a:gd name="T112" fmla="*/ 164 w 494"/>
                <a:gd name="T113" fmla="*/ 36 h 419"/>
                <a:gd name="T114" fmla="*/ 179 w 494"/>
                <a:gd name="T115" fmla="*/ 27 h 419"/>
                <a:gd name="T116" fmla="*/ 203 w 494"/>
                <a:gd name="T117" fmla="*/ 23 h 419"/>
                <a:gd name="T118" fmla="*/ 234 w 494"/>
                <a:gd name="T119" fmla="*/ 10 h 419"/>
                <a:gd name="T120" fmla="*/ 259 w 494"/>
                <a:gd name="T121" fmla="*/ 9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419">
                  <a:moveTo>
                    <a:pt x="306" y="0"/>
                  </a:moveTo>
                  <a:lnTo>
                    <a:pt x="348" y="0"/>
                  </a:lnTo>
                  <a:lnTo>
                    <a:pt x="360" y="2"/>
                  </a:lnTo>
                  <a:lnTo>
                    <a:pt x="372" y="6"/>
                  </a:lnTo>
                  <a:lnTo>
                    <a:pt x="382" y="13"/>
                  </a:lnTo>
                  <a:lnTo>
                    <a:pt x="391" y="18"/>
                  </a:lnTo>
                  <a:lnTo>
                    <a:pt x="401" y="21"/>
                  </a:lnTo>
                  <a:lnTo>
                    <a:pt x="409" y="21"/>
                  </a:lnTo>
                  <a:lnTo>
                    <a:pt x="416" y="22"/>
                  </a:lnTo>
                  <a:lnTo>
                    <a:pt x="414" y="27"/>
                  </a:lnTo>
                  <a:lnTo>
                    <a:pt x="409" y="30"/>
                  </a:lnTo>
                  <a:lnTo>
                    <a:pt x="401" y="31"/>
                  </a:lnTo>
                  <a:lnTo>
                    <a:pt x="394" y="32"/>
                  </a:lnTo>
                  <a:lnTo>
                    <a:pt x="388" y="35"/>
                  </a:lnTo>
                  <a:lnTo>
                    <a:pt x="325" y="38"/>
                  </a:lnTo>
                  <a:lnTo>
                    <a:pt x="325" y="38"/>
                  </a:lnTo>
                  <a:lnTo>
                    <a:pt x="325" y="39"/>
                  </a:lnTo>
                  <a:lnTo>
                    <a:pt x="327" y="39"/>
                  </a:lnTo>
                  <a:lnTo>
                    <a:pt x="331" y="39"/>
                  </a:lnTo>
                  <a:lnTo>
                    <a:pt x="335" y="40"/>
                  </a:lnTo>
                  <a:lnTo>
                    <a:pt x="337" y="40"/>
                  </a:lnTo>
                  <a:lnTo>
                    <a:pt x="347" y="39"/>
                  </a:lnTo>
                  <a:lnTo>
                    <a:pt x="357" y="39"/>
                  </a:lnTo>
                  <a:lnTo>
                    <a:pt x="359" y="39"/>
                  </a:lnTo>
                  <a:lnTo>
                    <a:pt x="359" y="39"/>
                  </a:lnTo>
                  <a:lnTo>
                    <a:pt x="364" y="39"/>
                  </a:lnTo>
                  <a:lnTo>
                    <a:pt x="365" y="39"/>
                  </a:lnTo>
                  <a:lnTo>
                    <a:pt x="368" y="38"/>
                  </a:lnTo>
                  <a:lnTo>
                    <a:pt x="372" y="38"/>
                  </a:lnTo>
                  <a:lnTo>
                    <a:pt x="372" y="38"/>
                  </a:lnTo>
                  <a:lnTo>
                    <a:pt x="373" y="38"/>
                  </a:lnTo>
                  <a:lnTo>
                    <a:pt x="373" y="38"/>
                  </a:lnTo>
                  <a:lnTo>
                    <a:pt x="374" y="38"/>
                  </a:lnTo>
                  <a:lnTo>
                    <a:pt x="378" y="38"/>
                  </a:lnTo>
                  <a:lnTo>
                    <a:pt x="381" y="38"/>
                  </a:lnTo>
                  <a:lnTo>
                    <a:pt x="384" y="38"/>
                  </a:lnTo>
                  <a:lnTo>
                    <a:pt x="382" y="40"/>
                  </a:lnTo>
                  <a:lnTo>
                    <a:pt x="381" y="42"/>
                  </a:lnTo>
                  <a:lnTo>
                    <a:pt x="378" y="46"/>
                  </a:lnTo>
                  <a:lnTo>
                    <a:pt x="376" y="48"/>
                  </a:lnTo>
                  <a:lnTo>
                    <a:pt x="374" y="51"/>
                  </a:lnTo>
                  <a:lnTo>
                    <a:pt x="373" y="53"/>
                  </a:lnTo>
                  <a:lnTo>
                    <a:pt x="372" y="55"/>
                  </a:lnTo>
                  <a:lnTo>
                    <a:pt x="372" y="55"/>
                  </a:lnTo>
                  <a:lnTo>
                    <a:pt x="378" y="52"/>
                  </a:lnTo>
                  <a:lnTo>
                    <a:pt x="385" y="48"/>
                  </a:lnTo>
                  <a:lnTo>
                    <a:pt x="393" y="43"/>
                  </a:lnTo>
                  <a:lnTo>
                    <a:pt x="399" y="38"/>
                  </a:lnTo>
                  <a:lnTo>
                    <a:pt x="406" y="36"/>
                  </a:lnTo>
                  <a:lnTo>
                    <a:pt x="409" y="36"/>
                  </a:lnTo>
                  <a:lnTo>
                    <a:pt x="411" y="38"/>
                  </a:lnTo>
                  <a:lnTo>
                    <a:pt x="412" y="40"/>
                  </a:lnTo>
                  <a:lnTo>
                    <a:pt x="414" y="43"/>
                  </a:lnTo>
                  <a:lnTo>
                    <a:pt x="414" y="46"/>
                  </a:lnTo>
                  <a:lnTo>
                    <a:pt x="411" y="50"/>
                  </a:lnTo>
                  <a:lnTo>
                    <a:pt x="407" y="56"/>
                  </a:lnTo>
                  <a:lnTo>
                    <a:pt x="401" y="64"/>
                  </a:lnTo>
                  <a:lnTo>
                    <a:pt x="397" y="70"/>
                  </a:lnTo>
                  <a:lnTo>
                    <a:pt x="394" y="73"/>
                  </a:lnTo>
                  <a:lnTo>
                    <a:pt x="401" y="69"/>
                  </a:lnTo>
                  <a:lnTo>
                    <a:pt x="409" y="61"/>
                  </a:lnTo>
                  <a:lnTo>
                    <a:pt x="415" y="52"/>
                  </a:lnTo>
                  <a:lnTo>
                    <a:pt x="420" y="47"/>
                  </a:lnTo>
                  <a:lnTo>
                    <a:pt x="440" y="47"/>
                  </a:lnTo>
                  <a:lnTo>
                    <a:pt x="440" y="47"/>
                  </a:lnTo>
                  <a:lnTo>
                    <a:pt x="441" y="47"/>
                  </a:lnTo>
                  <a:lnTo>
                    <a:pt x="443" y="47"/>
                  </a:lnTo>
                  <a:lnTo>
                    <a:pt x="444" y="47"/>
                  </a:lnTo>
                  <a:lnTo>
                    <a:pt x="446" y="47"/>
                  </a:lnTo>
                  <a:lnTo>
                    <a:pt x="446" y="47"/>
                  </a:lnTo>
                  <a:lnTo>
                    <a:pt x="446" y="47"/>
                  </a:lnTo>
                  <a:lnTo>
                    <a:pt x="446" y="47"/>
                  </a:lnTo>
                  <a:lnTo>
                    <a:pt x="450" y="46"/>
                  </a:lnTo>
                  <a:lnTo>
                    <a:pt x="452" y="44"/>
                  </a:lnTo>
                  <a:lnTo>
                    <a:pt x="454" y="43"/>
                  </a:lnTo>
                  <a:lnTo>
                    <a:pt x="457" y="40"/>
                  </a:lnTo>
                  <a:lnTo>
                    <a:pt x="471" y="40"/>
                  </a:lnTo>
                  <a:lnTo>
                    <a:pt x="473" y="39"/>
                  </a:lnTo>
                  <a:lnTo>
                    <a:pt x="473" y="38"/>
                  </a:lnTo>
                  <a:lnTo>
                    <a:pt x="475" y="36"/>
                  </a:lnTo>
                  <a:lnTo>
                    <a:pt x="477" y="36"/>
                  </a:lnTo>
                  <a:lnTo>
                    <a:pt x="479" y="38"/>
                  </a:lnTo>
                  <a:lnTo>
                    <a:pt x="482" y="38"/>
                  </a:lnTo>
                  <a:lnTo>
                    <a:pt x="486" y="40"/>
                  </a:lnTo>
                  <a:lnTo>
                    <a:pt x="488" y="42"/>
                  </a:lnTo>
                  <a:lnTo>
                    <a:pt x="491" y="44"/>
                  </a:lnTo>
                  <a:lnTo>
                    <a:pt x="494" y="46"/>
                  </a:lnTo>
                  <a:lnTo>
                    <a:pt x="494" y="48"/>
                  </a:lnTo>
                  <a:lnTo>
                    <a:pt x="494" y="51"/>
                  </a:lnTo>
                  <a:lnTo>
                    <a:pt x="491" y="53"/>
                  </a:lnTo>
                  <a:lnTo>
                    <a:pt x="488" y="55"/>
                  </a:lnTo>
                  <a:lnTo>
                    <a:pt x="487" y="56"/>
                  </a:lnTo>
                  <a:lnTo>
                    <a:pt x="481" y="59"/>
                  </a:lnTo>
                  <a:lnTo>
                    <a:pt x="474" y="63"/>
                  </a:lnTo>
                  <a:lnTo>
                    <a:pt x="467" y="67"/>
                  </a:lnTo>
                  <a:lnTo>
                    <a:pt x="458" y="68"/>
                  </a:lnTo>
                  <a:lnTo>
                    <a:pt x="461" y="69"/>
                  </a:lnTo>
                  <a:lnTo>
                    <a:pt x="462" y="69"/>
                  </a:lnTo>
                  <a:lnTo>
                    <a:pt x="463" y="69"/>
                  </a:lnTo>
                  <a:lnTo>
                    <a:pt x="465" y="68"/>
                  </a:lnTo>
                  <a:lnTo>
                    <a:pt x="463" y="72"/>
                  </a:lnTo>
                  <a:lnTo>
                    <a:pt x="462" y="74"/>
                  </a:lnTo>
                  <a:lnTo>
                    <a:pt x="461" y="76"/>
                  </a:lnTo>
                  <a:lnTo>
                    <a:pt x="458" y="77"/>
                  </a:lnTo>
                  <a:lnTo>
                    <a:pt x="457" y="77"/>
                  </a:lnTo>
                  <a:lnTo>
                    <a:pt x="454" y="78"/>
                  </a:lnTo>
                  <a:lnTo>
                    <a:pt x="452" y="78"/>
                  </a:lnTo>
                  <a:lnTo>
                    <a:pt x="452" y="80"/>
                  </a:lnTo>
                  <a:lnTo>
                    <a:pt x="453" y="81"/>
                  </a:lnTo>
                  <a:lnTo>
                    <a:pt x="452" y="81"/>
                  </a:lnTo>
                  <a:lnTo>
                    <a:pt x="452" y="81"/>
                  </a:lnTo>
                  <a:lnTo>
                    <a:pt x="452" y="82"/>
                  </a:lnTo>
                  <a:lnTo>
                    <a:pt x="450" y="85"/>
                  </a:lnTo>
                  <a:lnTo>
                    <a:pt x="449" y="86"/>
                  </a:lnTo>
                  <a:lnTo>
                    <a:pt x="446" y="87"/>
                  </a:lnTo>
                  <a:lnTo>
                    <a:pt x="444" y="89"/>
                  </a:lnTo>
                  <a:lnTo>
                    <a:pt x="441" y="90"/>
                  </a:lnTo>
                  <a:lnTo>
                    <a:pt x="439" y="91"/>
                  </a:lnTo>
                  <a:lnTo>
                    <a:pt x="439" y="93"/>
                  </a:lnTo>
                  <a:lnTo>
                    <a:pt x="439" y="93"/>
                  </a:lnTo>
                  <a:lnTo>
                    <a:pt x="439" y="94"/>
                  </a:lnTo>
                  <a:lnTo>
                    <a:pt x="439" y="95"/>
                  </a:lnTo>
                  <a:lnTo>
                    <a:pt x="437" y="99"/>
                  </a:lnTo>
                  <a:lnTo>
                    <a:pt x="436" y="102"/>
                  </a:lnTo>
                  <a:lnTo>
                    <a:pt x="433" y="104"/>
                  </a:lnTo>
                  <a:lnTo>
                    <a:pt x="431" y="107"/>
                  </a:lnTo>
                  <a:lnTo>
                    <a:pt x="427" y="108"/>
                  </a:lnTo>
                  <a:lnTo>
                    <a:pt x="426" y="111"/>
                  </a:lnTo>
                  <a:lnTo>
                    <a:pt x="424" y="114"/>
                  </a:lnTo>
                  <a:lnTo>
                    <a:pt x="424" y="118"/>
                  </a:lnTo>
                  <a:lnTo>
                    <a:pt x="423" y="120"/>
                  </a:lnTo>
                  <a:lnTo>
                    <a:pt x="422" y="123"/>
                  </a:lnTo>
                  <a:lnTo>
                    <a:pt x="422" y="123"/>
                  </a:lnTo>
                  <a:lnTo>
                    <a:pt x="423" y="123"/>
                  </a:lnTo>
                  <a:lnTo>
                    <a:pt x="423" y="123"/>
                  </a:lnTo>
                  <a:lnTo>
                    <a:pt x="426" y="124"/>
                  </a:lnTo>
                  <a:lnTo>
                    <a:pt x="426" y="124"/>
                  </a:lnTo>
                  <a:lnTo>
                    <a:pt x="428" y="123"/>
                  </a:lnTo>
                  <a:lnTo>
                    <a:pt x="431" y="123"/>
                  </a:lnTo>
                  <a:lnTo>
                    <a:pt x="435" y="124"/>
                  </a:lnTo>
                  <a:lnTo>
                    <a:pt x="437" y="125"/>
                  </a:lnTo>
                  <a:lnTo>
                    <a:pt x="440" y="127"/>
                  </a:lnTo>
                  <a:lnTo>
                    <a:pt x="443" y="129"/>
                  </a:lnTo>
                  <a:lnTo>
                    <a:pt x="440" y="131"/>
                  </a:lnTo>
                  <a:lnTo>
                    <a:pt x="437" y="131"/>
                  </a:lnTo>
                  <a:lnTo>
                    <a:pt x="439" y="133"/>
                  </a:lnTo>
                  <a:lnTo>
                    <a:pt x="440" y="135"/>
                  </a:lnTo>
                  <a:lnTo>
                    <a:pt x="443" y="135"/>
                  </a:lnTo>
                  <a:lnTo>
                    <a:pt x="445" y="136"/>
                  </a:lnTo>
                  <a:lnTo>
                    <a:pt x="448" y="137"/>
                  </a:lnTo>
                  <a:lnTo>
                    <a:pt x="449" y="140"/>
                  </a:lnTo>
                  <a:lnTo>
                    <a:pt x="449" y="142"/>
                  </a:lnTo>
                  <a:lnTo>
                    <a:pt x="449" y="145"/>
                  </a:lnTo>
                  <a:lnTo>
                    <a:pt x="448" y="146"/>
                  </a:lnTo>
                  <a:lnTo>
                    <a:pt x="445" y="146"/>
                  </a:lnTo>
                  <a:lnTo>
                    <a:pt x="443" y="148"/>
                  </a:lnTo>
                  <a:lnTo>
                    <a:pt x="440" y="148"/>
                  </a:lnTo>
                  <a:lnTo>
                    <a:pt x="440" y="148"/>
                  </a:lnTo>
                  <a:lnTo>
                    <a:pt x="436" y="148"/>
                  </a:lnTo>
                  <a:lnTo>
                    <a:pt x="432" y="148"/>
                  </a:lnTo>
                  <a:lnTo>
                    <a:pt x="429" y="146"/>
                  </a:lnTo>
                  <a:lnTo>
                    <a:pt x="427" y="148"/>
                  </a:lnTo>
                  <a:lnTo>
                    <a:pt x="424" y="149"/>
                  </a:lnTo>
                  <a:lnTo>
                    <a:pt x="424" y="152"/>
                  </a:lnTo>
                  <a:lnTo>
                    <a:pt x="424" y="154"/>
                  </a:lnTo>
                  <a:lnTo>
                    <a:pt x="426" y="156"/>
                  </a:lnTo>
                  <a:lnTo>
                    <a:pt x="428" y="157"/>
                  </a:lnTo>
                  <a:lnTo>
                    <a:pt x="431" y="157"/>
                  </a:lnTo>
                  <a:lnTo>
                    <a:pt x="433" y="157"/>
                  </a:lnTo>
                  <a:lnTo>
                    <a:pt x="433" y="161"/>
                  </a:lnTo>
                  <a:lnTo>
                    <a:pt x="435" y="163"/>
                  </a:lnTo>
                  <a:lnTo>
                    <a:pt x="436" y="166"/>
                  </a:lnTo>
                  <a:lnTo>
                    <a:pt x="437" y="169"/>
                  </a:lnTo>
                  <a:lnTo>
                    <a:pt x="437" y="171"/>
                  </a:lnTo>
                  <a:lnTo>
                    <a:pt x="437" y="174"/>
                  </a:lnTo>
                  <a:lnTo>
                    <a:pt x="436" y="176"/>
                  </a:lnTo>
                  <a:lnTo>
                    <a:pt x="437" y="178"/>
                  </a:lnTo>
                  <a:lnTo>
                    <a:pt x="435" y="178"/>
                  </a:lnTo>
                  <a:lnTo>
                    <a:pt x="432" y="178"/>
                  </a:lnTo>
                  <a:lnTo>
                    <a:pt x="429" y="179"/>
                  </a:lnTo>
                  <a:lnTo>
                    <a:pt x="428" y="180"/>
                  </a:lnTo>
                  <a:lnTo>
                    <a:pt x="428" y="182"/>
                  </a:lnTo>
                  <a:lnTo>
                    <a:pt x="428" y="184"/>
                  </a:lnTo>
                  <a:lnTo>
                    <a:pt x="431" y="186"/>
                  </a:lnTo>
                  <a:lnTo>
                    <a:pt x="432" y="187"/>
                  </a:lnTo>
                  <a:lnTo>
                    <a:pt x="435" y="188"/>
                  </a:lnTo>
                  <a:lnTo>
                    <a:pt x="437" y="188"/>
                  </a:lnTo>
                  <a:lnTo>
                    <a:pt x="440" y="188"/>
                  </a:lnTo>
                  <a:lnTo>
                    <a:pt x="437" y="192"/>
                  </a:lnTo>
                  <a:lnTo>
                    <a:pt x="435" y="195"/>
                  </a:lnTo>
                  <a:lnTo>
                    <a:pt x="431" y="196"/>
                  </a:lnTo>
                  <a:lnTo>
                    <a:pt x="427" y="197"/>
                  </a:lnTo>
                  <a:lnTo>
                    <a:pt x="427" y="200"/>
                  </a:lnTo>
                  <a:lnTo>
                    <a:pt x="429" y="203"/>
                  </a:lnTo>
                  <a:lnTo>
                    <a:pt x="428" y="205"/>
                  </a:lnTo>
                  <a:lnTo>
                    <a:pt x="427" y="208"/>
                  </a:lnTo>
                  <a:lnTo>
                    <a:pt x="424" y="209"/>
                  </a:lnTo>
                  <a:lnTo>
                    <a:pt x="422" y="209"/>
                  </a:lnTo>
                  <a:lnTo>
                    <a:pt x="419" y="211"/>
                  </a:lnTo>
                  <a:lnTo>
                    <a:pt x="416" y="211"/>
                  </a:lnTo>
                  <a:lnTo>
                    <a:pt x="415" y="212"/>
                  </a:lnTo>
                  <a:lnTo>
                    <a:pt x="414" y="214"/>
                  </a:lnTo>
                  <a:lnTo>
                    <a:pt x="410" y="212"/>
                  </a:lnTo>
                  <a:lnTo>
                    <a:pt x="407" y="211"/>
                  </a:lnTo>
                  <a:lnTo>
                    <a:pt x="405" y="207"/>
                  </a:lnTo>
                  <a:lnTo>
                    <a:pt x="401" y="207"/>
                  </a:lnTo>
                  <a:lnTo>
                    <a:pt x="402" y="209"/>
                  </a:lnTo>
                  <a:lnTo>
                    <a:pt x="405" y="212"/>
                  </a:lnTo>
                  <a:lnTo>
                    <a:pt x="407" y="213"/>
                  </a:lnTo>
                  <a:lnTo>
                    <a:pt x="410" y="214"/>
                  </a:lnTo>
                  <a:lnTo>
                    <a:pt x="412" y="216"/>
                  </a:lnTo>
                  <a:lnTo>
                    <a:pt x="414" y="217"/>
                  </a:lnTo>
                  <a:lnTo>
                    <a:pt x="416" y="218"/>
                  </a:lnTo>
                  <a:lnTo>
                    <a:pt x="416" y="221"/>
                  </a:lnTo>
                  <a:lnTo>
                    <a:pt x="416" y="224"/>
                  </a:lnTo>
                  <a:lnTo>
                    <a:pt x="416" y="226"/>
                  </a:lnTo>
                  <a:lnTo>
                    <a:pt x="415" y="229"/>
                  </a:lnTo>
                  <a:lnTo>
                    <a:pt x="414" y="230"/>
                  </a:lnTo>
                  <a:lnTo>
                    <a:pt x="412" y="230"/>
                  </a:lnTo>
                  <a:lnTo>
                    <a:pt x="410" y="230"/>
                  </a:lnTo>
                  <a:lnTo>
                    <a:pt x="406" y="228"/>
                  </a:lnTo>
                  <a:lnTo>
                    <a:pt x="403" y="226"/>
                  </a:lnTo>
                  <a:lnTo>
                    <a:pt x="399" y="222"/>
                  </a:lnTo>
                  <a:lnTo>
                    <a:pt x="398" y="220"/>
                  </a:lnTo>
                  <a:lnTo>
                    <a:pt x="397" y="216"/>
                  </a:lnTo>
                  <a:lnTo>
                    <a:pt x="395" y="216"/>
                  </a:lnTo>
                  <a:lnTo>
                    <a:pt x="395" y="216"/>
                  </a:lnTo>
                  <a:lnTo>
                    <a:pt x="395" y="216"/>
                  </a:lnTo>
                  <a:lnTo>
                    <a:pt x="395" y="216"/>
                  </a:lnTo>
                  <a:lnTo>
                    <a:pt x="394" y="216"/>
                  </a:lnTo>
                  <a:lnTo>
                    <a:pt x="394" y="216"/>
                  </a:lnTo>
                  <a:lnTo>
                    <a:pt x="393" y="216"/>
                  </a:lnTo>
                  <a:lnTo>
                    <a:pt x="393" y="216"/>
                  </a:lnTo>
                  <a:lnTo>
                    <a:pt x="393" y="221"/>
                  </a:lnTo>
                  <a:lnTo>
                    <a:pt x="399" y="228"/>
                  </a:lnTo>
                  <a:lnTo>
                    <a:pt x="407" y="233"/>
                  </a:lnTo>
                  <a:lnTo>
                    <a:pt x="414" y="239"/>
                  </a:lnTo>
                  <a:lnTo>
                    <a:pt x="419" y="247"/>
                  </a:lnTo>
                  <a:lnTo>
                    <a:pt x="422" y="256"/>
                  </a:lnTo>
                  <a:lnTo>
                    <a:pt x="420" y="258"/>
                  </a:lnTo>
                  <a:lnTo>
                    <a:pt x="419" y="259"/>
                  </a:lnTo>
                  <a:lnTo>
                    <a:pt x="418" y="260"/>
                  </a:lnTo>
                  <a:lnTo>
                    <a:pt x="415" y="260"/>
                  </a:lnTo>
                  <a:lnTo>
                    <a:pt x="414" y="260"/>
                  </a:lnTo>
                  <a:lnTo>
                    <a:pt x="407" y="259"/>
                  </a:lnTo>
                  <a:lnTo>
                    <a:pt x="403" y="255"/>
                  </a:lnTo>
                  <a:lnTo>
                    <a:pt x="401" y="250"/>
                  </a:lnTo>
                  <a:lnTo>
                    <a:pt x="397" y="246"/>
                  </a:lnTo>
                  <a:lnTo>
                    <a:pt x="391" y="245"/>
                  </a:lnTo>
                  <a:lnTo>
                    <a:pt x="389" y="245"/>
                  </a:lnTo>
                  <a:lnTo>
                    <a:pt x="388" y="245"/>
                  </a:lnTo>
                  <a:lnTo>
                    <a:pt x="388" y="245"/>
                  </a:lnTo>
                  <a:lnTo>
                    <a:pt x="386" y="245"/>
                  </a:lnTo>
                  <a:lnTo>
                    <a:pt x="386" y="245"/>
                  </a:lnTo>
                  <a:lnTo>
                    <a:pt x="386" y="245"/>
                  </a:lnTo>
                  <a:lnTo>
                    <a:pt x="386" y="245"/>
                  </a:lnTo>
                  <a:lnTo>
                    <a:pt x="386" y="245"/>
                  </a:lnTo>
                  <a:lnTo>
                    <a:pt x="388" y="247"/>
                  </a:lnTo>
                  <a:lnTo>
                    <a:pt x="388" y="248"/>
                  </a:lnTo>
                  <a:lnTo>
                    <a:pt x="389" y="250"/>
                  </a:lnTo>
                  <a:lnTo>
                    <a:pt x="390" y="252"/>
                  </a:lnTo>
                  <a:lnTo>
                    <a:pt x="389" y="254"/>
                  </a:lnTo>
                  <a:lnTo>
                    <a:pt x="388" y="255"/>
                  </a:lnTo>
                  <a:lnTo>
                    <a:pt x="385" y="256"/>
                  </a:lnTo>
                  <a:lnTo>
                    <a:pt x="384" y="256"/>
                  </a:lnTo>
                  <a:lnTo>
                    <a:pt x="386" y="260"/>
                  </a:lnTo>
                  <a:lnTo>
                    <a:pt x="393" y="264"/>
                  </a:lnTo>
                  <a:lnTo>
                    <a:pt x="401" y="266"/>
                  </a:lnTo>
                  <a:lnTo>
                    <a:pt x="410" y="266"/>
                  </a:lnTo>
                  <a:lnTo>
                    <a:pt x="415" y="267"/>
                  </a:lnTo>
                  <a:lnTo>
                    <a:pt x="412" y="269"/>
                  </a:lnTo>
                  <a:lnTo>
                    <a:pt x="409" y="271"/>
                  </a:lnTo>
                  <a:lnTo>
                    <a:pt x="406" y="272"/>
                  </a:lnTo>
                  <a:lnTo>
                    <a:pt x="402" y="273"/>
                  </a:lnTo>
                  <a:lnTo>
                    <a:pt x="398" y="275"/>
                  </a:lnTo>
                  <a:lnTo>
                    <a:pt x="395" y="277"/>
                  </a:lnTo>
                  <a:lnTo>
                    <a:pt x="391" y="281"/>
                  </a:lnTo>
                  <a:lnTo>
                    <a:pt x="389" y="284"/>
                  </a:lnTo>
                  <a:lnTo>
                    <a:pt x="385" y="286"/>
                  </a:lnTo>
                  <a:lnTo>
                    <a:pt x="382" y="289"/>
                  </a:lnTo>
                  <a:lnTo>
                    <a:pt x="372" y="292"/>
                  </a:lnTo>
                  <a:lnTo>
                    <a:pt x="363" y="293"/>
                  </a:lnTo>
                  <a:lnTo>
                    <a:pt x="352" y="297"/>
                  </a:lnTo>
                  <a:lnTo>
                    <a:pt x="339" y="297"/>
                  </a:lnTo>
                  <a:lnTo>
                    <a:pt x="337" y="298"/>
                  </a:lnTo>
                  <a:lnTo>
                    <a:pt x="335" y="300"/>
                  </a:lnTo>
                  <a:lnTo>
                    <a:pt x="334" y="301"/>
                  </a:lnTo>
                  <a:lnTo>
                    <a:pt x="333" y="302"/>
                  </a:lnTo>
                  <a:lnTo>
                    <a:pt x="326" y="307"/>
                  </a:lnTo>
                  <a:lnTo>
                    <a:pt x="322" y="311"/>
                  </a:lnTo>
                  <a:lnTo>
                    <a:pt x="319" y="315"/>
                  </a:lnTo>
                  <a:lnTo>
                    <a:pt x="318" y="320"/>
                  </a:lnTo>
                  <a:lnTo>
                    <a:pt x="316" y="324"/>
                  </a:lnTo>
                  <a:lnTo>
                    <a:pt x="309" y="328"/>
                  </a:lnTo>
                  <a:lnTo>
                    <a:pt x="301" y="330"/>
                  </a:lnTo>
                  <a:lnTo>
                    <a:pt x="293" y="334"/>
                  </a:lnTo>
                  <a:lnTo>
                    <a:pt x="289" y="334"/>
                  </a:lnTo>
                  <a:lnTo>
                    <a:pt x="289" y="327"/>
                  </a:lnTo>
                  <a:lnTo>
                    <a:pt x="287" y="328"/>
                  </a:lnTo>
                  <a:lnTo>
                    <a:pt x="285" y="331"/>
                  </a:lnTo>
                  <a:lnTo>
                    <a:pt x="285" y="332"/>
                  </a:lnTo>
                  <a:lnTo>
                    <a:pt x="284" y="335"/>
                  </a:lnTo>
                  <a:lnTo>
                    <a:pt x="279" y="338"/>
                  </a:lnTo>
                  <a:lnTo>
                    <a:pt x="274" y="340"/>
                  </a:lnTo>
                  <a:lnTo>
                    <a:pt x="268" y="341"/>
                  </a:lnTo>
                  <a:lnTo>
                    <a:pt x="263" y="344"/>
                  </a:lnTo>
                  <a:lnTo>
                    <a:pt x="262" y="349"/>
                  </a:lnTo>
                  <a:lnTo>
                    <a:pt x="262" y="351"/>
                  </a:lnTo>
                  <a:lnTo>
                    <a:pt x="263" y="353"/>
                  </a:lnTo>
                  <a:lnTo>
                    <a:pt x="262" y="355"/>
                  </a:lnTo>
                  <a:lnTo>
                    <a:pt x="261" y="355"/>
                  </a:lnTo>
                  <a:lnTo>
                    <a:pt x="261" y="357"/>
                  </a:lnTo>
                  <a:lnTo>
                    <a:pt x="262" y="358"/>
                  </a:lnTo>
                  <a:lnTo>
                    <a:pt x="262" y="360"/>
                  </a:lnTo>
                  <a:lnTo>
                    <a:pt x="263" y="361"/>
                  </a:lnTo>
                  <a:lnTo>
                    <a:pt x="265" y="364"/>
                  </a:lnTo>
                  <a:lnTo>
                    <a:pt x="263" y="368"/>
                  </a:lnTo>
                  <a:lnTo>
                    <a:pt x="262" y="369"/>
                  </a:lnTo>
                  <a:lnTo>
                    <a:pt x="261" y="372"/>
                  </a:lnTo>
                  <a:lnTo>
                    <a:pt x="258" y="373"/>
                  </a:lnTo>
                  <a:lnTo>
                    <a:pt x="257" y="373"/>
                  </a:lnTo>
                  <a:lnTo>
                    <a:pt x="254" y="374"/>
                  </a:lnTo>
                  <a:lnTo>
                    <a:pt x="253" y="375"/>
                  </a:lnTo>
                  <a:lnTo>
                    <a:pt x="251" y="378"/>
                  </a:lnTo>
                  <a:lnTo>
                    <a:pt x="250" y="381"/>
                  </a:lnTo>
                  <a:lnTo>
                    <a:pt x="250" y="387"/>
                  </a:lnTo>
                  <a:lnTo>
                    <a:pt x="250" y="394"/>
                  </a:lnTo>
                  <a:lnTo>
                    <a:pt x="250" y="396"/>
                  </a:lnTo>
                  <a:lnTo>
                    <a:pt x="250" y="398"/>
                  </a:lnTo>
                  <a:lnTo>
                    <a:pt x="249" y="400"/>
                  </a:lnTo>
                  <a:lnTo>
                    <a:pt x="247" y="403"/>
                  </a:lnTo>
                  <a:lnTo>
                    <a:pt x="246" y="406"/>
                  </a:lnTo>
                  <a:lnTo>
                    <a:pt x="246" y="408"/>
                  </a:lnTo>
                  <a:lnTo>
                    <a:pt x="245" y="411"/>
                  </a:lnTo>
                  <a:lnTo>
                    <a:pt x="245" y="415"/>
                  </a:lnTo>
                  <a:lnTo>
                    <a:pt x="244" y="416"/>
                  </a:lnTo>
                  <a:lnTo>
                    <a:pt x="242" y="419"/>
                  </a:lnTo>
                  <a:lnTo>
                    <a:pt x="240" y="419"/>
                  </a:lnTo>
                  <a:lnTo>
                    <a:pt x="238" y="419"/>
                  </a:lnTo>
                  <a:lnTo>
                    <a:pt x="237" y="417"/>
                  </a:lnTo>
                  <a:lnTo>
                    <a:pt x="236" y="415"/>
                  </a:lnTo>
                  <a:lnTo>
                    <a:pt x="234" y="416"/>
                  </a:lnTo>
                  <a:lnTo>
                    <a:pt x="233" y="416"/>
                  </a:lnTo>
                  <a:lnTo>
                    <a:pt x="232" y="417"/>
                  </a:lnTo>
                  <a:lnTo>
                    <a:pt x="230" y="417"/>
                  </a:lnTo>
                  <a:lnTo>
                    <a:pt x="228" y="417"/>
                  </a:lnTo>
                  <a:lnTo>
                    <a:pt x="227" y="416"/>
                  </a:lnTo>
                  <a:lnTo>
                    <a:pt x="225" y="413"/>
                  </a:lnTo>
                  <a:lnTo>
                    <a:pt x="224" y="411"/>
                  </a:lnTo>
                  <a:lnTo>
                    <a:pt x="223" y="408"/>
                  </a:lnTo>
                  <a:lnTo>
                    <a:pt x="221" y="406"/>
                  </a:lnTo>
                  <a:lnTo>
                    <a:pt x="219" y="404"/>
                  </a:lnTo>
                  <a:lnTo>
                    <a:pt x="216" y="403"/>
                  </a:lnTo>
                  <a:lnTo>
                    <a:pt x="213" y="404"/>
                  </a:lnTo>
                  <a:lnTo>
                    <a:pt x="211" y="406"/>
                  </a:lnTo>
                  <a:lnTo>
                    <a:pt x="207" y="407"/>
                  </a:lnTo>
                  <a:lnTo>
                    <a:pt x="204" y="407"/>
                  </a:lnTo>
                  <a:lnTo>
                    <a:pt x="203" y="404"/>
                  </a:lnTo>
                  <a:lnTo>
                    <a:pt x="202" y="402"/>
                  </a:lnTo>
                  <a:lnTo>
                    <a:pt x="200" y="402"/>
                  </a:lnTo>
                  <a:lnTo>
                    <a:pt x="198" y="400"/>
                  </a:lnTo>
                  <a:lnTo>
                    <a:pt x="195" y="398"/>
                  </a:lnTo>
                  <a:lnTo>
                    <a:pt x="194" y="396"/>
                  </a:lnTo>
                  <a:lnTo>
                    <a:pt x="194" y="395"/>
                  </a:lnTo>
                  <a:lnTo>
                    <a:pt x="194" y="392"/>
                  </a:lnTo>
                  <a:lnTo>
                    <a:pt x="193" y="392"/>
                  </a:lnTo>
                  <a:lnTo>
                    <a:pt x="189" y="386"/>
                  </a:lnTo>
                  <a:lnTo>
                    <a:pt x="182" y="379"/>
                  </a:lnTo>
                  <a:lnTo>
                    <a:pt x="178" y="370"/>
                  </a:lnTo>
                  <a:lnTo>
                    <a:pt x="177" y="362"/>
                  </a:lnTo>
                  <a:lnTo>
                    <a:pt x="177" y="361"/>
                  </a:lnTo>
                  <a:lnTo>
                    <a:pt x="178" y="360"/>
                  </a:lnTo>
                  <a:lnTo>
                    <a:pt x="179" y="358"/>
                  </a:lnTo>
                  <a:lnTo>
                    <a:pt x="181" y="357"/>
                  </a:lnTo>
                  <a:lnTo>
                    <a:pt x="181" y="357"/>
                  </a:lnTo>
                  <a:lnTo>
                    <a:pt x="181" y="357"/>
                  </a:lnTo>
                  <a:lnTo>
                    <a:pt x="181" y="357"/>
                  </a:lnTo>
                  <a:lnTo>
                    <a:pt x="181" y="357"/>
                  </a:lnTo>
                  <a:lnTo>
                    <a:pt x="179" y="355"/>
                  </a:lnTo>
                  <a:lnTo>
                    <a:pt x="178" y="355"/>
                  </a:lnTo>
                  <a:lnTo>
                    <a:pt x="177" y="355"/>
                  </a:lnTo>
                  <a:lnTo>
                    <a:pt x="175" y="356"/>
                  </a:lnTo>
                  <a:lnTo>
                    <a:pt x="175" y="356"/>
                  </a:lnTo>
                  <a:lnTo>
                    <a:pt x="175" y="356"/>
                  </a:lnTo>
                  <a:lnTo>
                    <a:pt x="175" y="356"/>
                  </a:lnTo>
                  <a:lnTo>
                    <a:pt x="175" y="356"/>
                  </a:lnTo>
                  <a:lnTo>
                    <a:pt x="174" y="356"/>
                  </a:lnTo>
                  <a:lnTo>
                    <a:pt x="174" y="356"/>
                  </a:lnTo>
                  <a:lnTo>
                    <a:pt x="172" y="357"/>
                  </a:lnTo>
                  <a:lnTo>
                    <a:pt x="172" y="357"/>
                  </a:lnTo>
                  <a:lnTo>
                    <a:pt x="170" y="356"/>
                  </a:lnTo>
                  <a:lnTo>
                    <a:pt x="170" y="356"/>
                  </a:lnTo>
                  <a:lnTo>
                    <a:pt x="170" y="356"/>
                  </a:lnTo>
                  <a:lnTo>
                    <a:pt x="170" y="356"/>
                  </a:lnTo>
                  <a:lnTo>
                    <a:pt x="170" y="356"/>
                  </a:lnTo>
                  <a:lnTo>
                    <a:pt x="169" y="355"/>
                  </a:lnTo>
                  <a:lnTo>
                    <a:pt x="169" y="352"/>
                  </a:lnTo>
                  <a:lnTo>
                    <a:pt x="168" y="348"/>
                  </a:lnTo>
                  <a:lnTo>
                    <a:pt x="168" y="345"/>
                  </a:lnTo>
                  <a:lnTo>
                    <a:pt x="166" y="343"/>
                  </a:lnTo>
                  <a:lnTo>
                    <a:pt x="164" y="340"/>
                  </a:lnTo>
                  <a:lnTo>
                    <a:pt x="161" y="338"/>
                  </a:lnTo>
                  <a:lnTo>
                    <a:pt x="160" y="335"/>
                  </a:lnTo>
                  <a:lnTo>
                    <a:pt x="158" y="331"/>
                  </a:lnTo>
                  <a:lnTo>
                    <a:pt x="157" y="327"/>
                  </a:lnTo>
                  <a:lnTo>
                    <a:pt x="158" y="324"/>
                  </a:lnTo>
                  <a:lnTo>
                    <a:pt x="160" y="322"/>
                  </a:lnTo>
                  <a:lnTo>
                    <a:pt x="161" y="319"/>
                  </a:lnTo>
                  <a:lnTo>
                    <a:pt x="160" y="319"/>
                  </a:lnTo>
                  <a:lnTo>
                    <a:pt x="157" y="318"/>
                  </a:lnTo>
                  <a:lnTo>
                    <a:pt x="157" y="318"/>
                  </a:lnTo>
                  <a:lnTo>
                    <a:pt x="155" y="319"/>
                  </a:lnTo>
                  <a:lnTo>
                    <a:pt x="155" y="319"/>
                  </a:lnTo>
                  <a:lnTo>
                    <a:pt x="155" y="319"/>
                  </a:lnTo>
                  <a:lnTo>
                    <a:pt x="155" y="311"/>
                  </a:lnTo>
                  <a:lnTo>
                    <a:pt x="157" y="307"/>
                  </a:lnTo>
                  <a:lnTo>
                    <a:pt x="160" y="302"/>
                  </a:lnTo>
                  <a:lnTo>
                    <a:pt x="162" y="298"/>
                  </a:lnTo>
                  <a:lnTo>
                    <a:pt x="166" y="294"/>
                  </a:lnTo>
                  <a:lnTo>
                    <a:pt x="166" y="293"/>
                  </a:lnTo>
                  <a:lnTo>
                    <a:pt x="166" y="293"/>
                  </a:lnTo>
                  <a:lnTo>
                    <a:pt x="166" y="293"/>
                  </a:lnTo>
                  <a:lnTo>
                    <a:pt x="168" y="293"/>
                  </a:lnTo>
                  <a:lnTo>
                    <a:pt x="168" y="293"/>
                  </a:lnTo>
                  <a:lnTo>
                    <a:pt x="168" y="293"/>
                  </a:lnTo>
                  <a:lnTo>
                    <a:pt x="168" y="293"/>
                  </a:lnTo>
                  <a:lnTo>
                    <a:pt x="169" y="292"/>
                  </a:lnTo>
                  <a:lnTo>
                    <a:pt x="170" y="292"/>
                  </a:lnTo>
                  <a:lnTo>
                    <a:pt x="170" y="292"/>
                  </a:lnTo>
                  <a:lnTo>
                    <a:pt x="172" y="292"/>
                  </a:lnTo>
                  <a:lnTo>
                    <a:pt x="174" y="292"/>
                  </a:lnTo>
                  <a:lnTo>
                    <a:pt x="174" y="293"/>
                  </a:lnTo>
                  <a:lnTo>
                    <a:pt x="174" y="293"/>
                  </a:lnTo>
                  <a:lnTo>
                    <a:pt x="174" y="293"/>
                  </a:lnTo>
                  <a:lnTo>
                    <a:pt x="177" y="285"/>
                  </a:lnTo>
                  <a:lnTo>
                    <a:pt x="179" y="279"/>
                  </a:lnTo>
                  <a:lnTo>
                    <a:pt x="183" y="271"/>
                  </a:lnTo>
                  <a:lnTo>
                    <a:pt x="174" y="268"/>
                  </a:lnTo>
                  <a:lnTo>
                    <a:pt x="165" y="266"/>
                  </a:lnTo>
                  <a:lnTo>
                    <a:pt x="156" y="263"/>
                  </a:lnTo>
                  <a:lnTo>
                    <a:pt x="152" y="256"/>
                  </a:lnTo>
                  <a:lnTo>
                    <a:pt x="152" y="256"/>
                  </a:lnTo>
                  <a:lnTo>
                    <a:pt x="152" y="256"/>
                  </a:lnTo>
                  <a:lnTo>
                    <a:pt x="152" y="256"/>
                  </a:lnTo>
                  <a:lnTo>
                    <a:pt x="152" y="256"/>
                  </a:lnTo>
                  <a:lnTo>
                    <a:pt x="153" y="256"/>
                  </a:lnTo>
                  <a:lnTo>
                    <a:pt x="153" y="256"/>
                  </a:lnTo>
                  <a:lnTo>
                    <a:pt x="153" y="256"/>
                  </a:lnTo>
                  <a:lnTo>
                    <a:pt x="156" y="256"/>
                  </a:lnTo>
                  <a:lnTo>
                    <a:pt x="157" y="256"/>
                  </a:lnTo>
                  <a:lnTo>
                    <a:pt x="161" y="258"/>
                  </a:lnTo>
                  <a:lnTo>
                    <a:pt x="164" y="259"/>
                  </a:lnTo>
                  <a:lnTo>
                    <a:pt x="166" y="260"/>
                  </a:lnTo>
                  <a:lnTo>
                    <a:pt x="170" y="262"/>
                  </a:lnTo>
                  <a:lnTo>
                    <a:pt x="174" y="262"/>
                  </a:lnTo>
                  <a:lnTo>
                    <a:pt x="175" y="262"/>
                  </a:lnTo>
                  <a:lnTo>
                    <a:pt x="177" y="260"/>
                  </a:lnTo>
                  <a:lnTo>
                    <a:pt x="177" y="259"/>
                  </a:lnTo>
                  <a:lnTo>
                    <a:pt x="177" y="256"/>
                  </a:lnTo>
                  <a:lnTo>
                    <a:pt x="172" y="252"/>
                  </a:lnTo>
                  <a:lnTo>
                    <a:pt x="166" y="247"/>
                  </a:lnTo>
                  <a:lnTo>
                    <a:pt x="162" y="241"/>
                  </a:lnTo>
                  <a:lnTo>
                    <a:pt x="156" y="238"/>
                  </a:lnTo>
                  <a:lnTo>
                    <a:pt x="155" y="239"/>
                  </a:lnTo>
                  <a:lnTo>
                    <a:pt x="153" y="241"/>
                  </a:lnTo>
                  <a:lnTo>
                    <a:pt x="152" y="242"/>
                  </a:lnTo>
                  <a:lnTo>
                    <a:pt x="151" y="243"/>
                  </a:lnTo>
                  <a:lnTo>
                    <a:pt x="149" y="245"/>
                  </a:lnTo>
                  <a:lnTo>
                    <a:pt x="145" y="243"/>
                  </a:lnTo>
                  <a:lnTo>
                    <a:pt x="143" y="243"/>
                  </a:lnTo>
                  <a:lnTo>
                    <a:pt x="141" y="242"/>
                  </a:lnTo>
                  <a:lnTo>
                    <a:pt x="141" y="238"/>
                  </a:lnTo>
                  <a:lnTo>
                    <a:pt x="141" y="235"/>
                  </a:lnTo>
                  <a:lnTo>
                    <a:pt x="143" y="234"/>
                  </a:lnTo>
                  <a:lnTo>
                    <a:pt x="144" y="231"/>
                  </a:lnTo>
                  <a:lnTo>
                    <a:pt x="145" y="230"/>
                  </a:lnTo>
                  <a:lnTo>
                    <a:pt x="147" y="228"/>
                  </a:lnTo>
                  <a:lnTo>
                    <a:pt x="148" y="225"/>
                  </a:lnTo>
                  <a:lnTo>
                    <a:pt x="147" y="222"/>
                  </a:lnTo>
                  <a:lnTo>
                    <a:pt x="145" y="221"/>
                  </a:lnTo>
                  <a:lnTo>
                    <a:pt x="144" y="220"/>
                  </a:lnTo>
                  <a:lnTo>
                    <a:pt x="141" y="220"/>
                  </a:lnTo>
                  <a:lnTo>
                    <a:pt x="140" y="220"/>
                  </a:lnTo>
                  <a:lnTo>
                    <a:pt x="140" y="214"/>
                  </a:lnTo>
                  <a:lnTo>
                    <a:pt x="134" y="199"/>
                  </a:lnTo>
                  <a:lnTo>
                    <a:pt x="124" y="183"/>
                  </a:lnTo>
                  <a:lnTo>
                    <a:pt x="113" y="170"/>
                  </a:lnTo>
                  <a:lnTo>
                    <a:pt x="98" y="162"/>
                  </a:lnTo>
                  <a:lnTo>
                    <a:pt x="80" y="159"/>
                  </a:lnTo>
                  <a:lnTo>
                    <a:pt x="71" y="159"/>
                  </a:lnTo>
                  <a:lnTo>
                    <a:pt x="68" y="159"/>
                  </a:lnTo>
                  <a:lnTo>
                    <a:pt x="67" y="161"/>
                  </a:lnTo>
                  <a:lnTo>
                    <a:pt x="64" y="162"/>
                  </a:lnTo>
                  <a:lnTo>
                    <a:pt x="62" y="163"/>
                  </a:lnTo>
                  <a:lnTo>
                    <a:pt x="59" y="162"/>
                  </a:lnTo>
                  <a:lnTo>
                    <a:pt x="56" y="161"/>
                  </a:lnTo>
                  <a:lnTo>
                    <a:pt x="54" y="161"/>
                  </a:lnTo>
                  <a:lnTo>
                    <a:pt x="51" y="161"/>
                  </a:lnTo>
                  <a:lnTo>
                    <a:pt x="49" y="161"/>
                  </a:lnTo>
                  <a:lnTo>
                    <a:pt x="47" y="162"/>
                  </a:lnTo>
                  <a:lnTo>
                    <a:pt x="49" y="163"/>
                  </a:lnTo>
                  <a:lnTo>
                    <a:pt x="50" y="165"/>
                  </a:lnTo>
                  <a:lnTo>
                    <a:pt x="50" y="165"/>
                  </a:lnTo>
                  <a:lnTo>
                    <a:pt x="49" y="166"/>
                  </a:lnTo>
                  <a:lnTo>
                    <a:pt x="49" y="166"/>
                  </a:lnTo>
                  <a:lnTo>
                    <a:pt x="49" y="166"/>
                  </a:lnTo>
                  <a:lnTo>
                    <a:pt x="47" y="165"/>
                  </a:lnTo>
                  <a:lnTo>
                    <a:pt x="43" y="165"/>
                  </a:lnTo>
                  <a:lnTo>
                    <a:pt x="38" y="163"/>
                  </a:lnTo>
                  <a:lnTo>
                    <a:pt x="34" y="162"/>
                  </a:lnTo>
                  <a:lnTo>
                    <a:pt x="30" y="161"/>
                  </a:lnTo>
                  <a:lnTo>
                    <a:pt x="28" y="158"/>
                  </a:lnTo>
                  <a:lnTo>
                    <a:pt x="30" y="156"/>
                  </a:lnTo>
                  <a:lnTo>
                    <a:pt x="33" y="154"/>
                  </a:lnTo>
                  <a:lnTo>
                    <a:pt x="34" y="153"/>
                  </a:lnTo>
                  <a:lnTo>
                    <a:pt x="29" y="150"/>
                  </a:lnTo>
                  <a:lnTo>
                    <a:pt x="26" y="148"/>
                  </a:lnTo>
                  <a:lnTo>
                    <a:pt x="22" y="146"/>
                  </a:lnTo>
                  <a:lnTo>
                    <a:pt x="22" y="146"/>
                  </a:lnTo>
                  <a:lnTo>
                    <a:pt x="20" y="148"/>
                  </a:lnTo>
                  <a:lnTo>
                    <a:pt x="17" y="148"/>
                  </a:lnTo>
                  <a:lnTo>
                    <a:pt x="16" y="148"/>
                  </a:lnTo>
                  <a:lnTo>
                    <a:pt x="16" y="148"/>
                  </a:lnTo>
                  <a:lnTo>
                    <a:pt x="14" y="148"/>
                  </a:lnTo>
                  <a:lnTo>
                    <a:pt x="13" y="148"/>
                  </a:lnTo>
                  <a:lnTo>
                    <a:pt x="13" y="148"/>
                  </a:lnTo>
                  <a:lnTo>
                    <a:pt x="13" y="148"/>
                  </a:lnTo>
                  <a:lnTo>
                    <a:pt x="13" y="148"/>
                  </a:lnTo>
                  <a:lnTo>
                    <a:pt x="13" y="148"/>
                  </a:lnTo>
                  <a:lnTo>
                    <a:pt x="12" y="148"/>
                  </a:lnTo>
                  <a:lnTo>
                    <a:pt x="12" y="148"/>
                  </a:lnTo>
                  <a:lnTo>
                    <a:pt x="12" y="146"/>
                  </a:lnTo>
                  <a:lnTo>
                    <a:pt x="13" y="145"/>
                  </a:lnTo>
                  <a:lnTo>
                    <a:pt x="14" y="142"/>
                  </a:lnTo>
                  <a:lnTo>
                    <a:pt x="17" y="141"/>
                  </a:lnTo>
                  <a:lnTo>
                    <a:pt x="18" y="141"/>
                  </a:lnTo>
                  <a:lnTo>
                    <a:pt x="21" y="141"/>
                  </a:lnTo>
                  <a:lnTo>
                    <a:pt x="28" y="141"/>
                  </a:lnTo>
                  <a:lnTo>
                    <a:pt x="30" y="140"/>
                  </a:lnTo>
                  <a:lnTo>
                    <a:pt x="31" y="140"/>
                  </a:lnTo>
                  <a:lnTo>
                    <a:pt x="33" y="139"/>
                  </a:lnTo>
                  <a:lnTo>
                    <a:pt x="50" y="139"/>
                  </a:lnTo>
                  <a:lnTo>
                    <a:pt x="51" y="136"/>
                  </a:lnTo>
                  <a:lnTo>
                    <a:pt x="52" y="133"/>
                  </a:lnTo>
                  <a:lnTo>
                    <a:pt x="54" y="131"/>
                  </a:lnTo>
                  <a:lnTo>
                    <a:pt x="42" y="131"/>
                  </a:lnTo>
                  <a:lnTo>
                    <a:pt x="41" y="132"/>
                  </a:lnTo>
                  <a:lnTo>
                    <a:pt x="41" y="133"/>
                  </a:lnTo>
                  <a:lnTo>
                    <a:pt x="39" y="135"/>
                  </a:lnTo>
                  <a:lnTo>
                    <a:pt x="29" y="135"/>
                  </a:lnTo>
                  <a:lnTo>
                    <a:pt x="25" y="133"/>
                  </a:lnTo>
                  <a:lnTo>
                    <a:pt x="18" y="131"/>
                  </a:lnTo>
                  <a:lnTo>
                    <a:pt x="9" y="128"/>
                  </a:lnTo>
                  <a:lnTo>
                    <a:pt x="3" y="124"/>
                  </a:lnTo>
                  <a:lnTo>
                    <a:pt x="0" y="120"/>
                  </a:lnTo>
                  <a:lnTo>
                    <a:pt x="0" y="118"/>
                  </a:lnTo>
                  <a:lnTo>
                    <a:pt x="1" y="115"/>
                  </a:lnTo>
                  <a:lnTo>
                    <a:pt x="4" y="114"/>
                  </a:lnTo>
                  <a:lnTo>
                    <a:pt x="5" y="114"/>
                  </a:lnTo>
                  <a:lnTo>
                    <a:pt x="8" y="112"/>
                  </a:lnTo>
                  <a:lnTo>
                    <a:pt x="11" y="112"/>
                  </a:lnTo>
                  <a:lnTo>
                    <a:pt x="13" y="112"/>
                  </a:lnTo>
                  <a:lnTo>
                    <a:pt x="16" y="111"/>
                  </a:lnTo>
                  <a:lnTo>
                    <a:pt x="21" y="110"/>
                  </a:lnTo>
                  <a:lnTo>
                    <a:pt x="25" y="107"/>
                  </a:lnTo>
                  <a:lnTo>
                    <a:pt x="30" y="104"/>
                  </a:lnTo>
                  <a:lnTo>
                    <a:pt x="30" y="104"/>
                  </a:lnTo>
                  <a:lnTo>
                    <a:pt x="34" y="103"/>
                  </a:lnTo>
                  <a:lnTo>
                    <a:pt x="37" y="103"/>
                  </a:lnTo>
                  <a:lnTo>
                    <a:pt x="37" y="103"/>
                  </a:lnTo>
                  <a:lnTo>
                    <a:pt x="41" y="103"/>
                  </a:lnTo>
                  <a:lnTo>
                    <a:pt x="42" y="103"/>
                  </a:lnTo>
                  <a:lnTo>
                    <a:pt x="42" y="103"/>
                  </a:lnTo>
                  <a:lnTo>
                    <a:pt x="42" y="103"/>
                  </a:lnTo>
                  <a:lnTo>
                    <a:pt x="42" y="103"/>
                  </a:lnTo>
                  <a:lnTo>
                    <a:pt x="42" y="103"/>
                  </a:lnTo>
                  <a:lnTo>
                    <a:pt x="47" y="103"/>
                  </a:lnTo>
                  <a:lnTo>
                    <a:pt x="47" y="103"/>
                  </a:lnTo>
                  <a:lnTo>
                    <a:pt x="51" y="103"/>
                  </a:lnTo>
                  <a:lnTo>
                    <a:pt x="55" y="102"/>
                  </a:lnTo>
                  <a:lnTo>
                    <a:pt x="55" y="102"/>
                  </a:lnTo>
                  <a:lnTo>
                    <a:pt x="55" y="102"/>
                  </a:lnTo>
                  <a:lnTo>
                    <a:pt x="58" y="99"/>
                  </a:lnTo>
                  <a:lnTo>
                    <a:pt x="60" y="95"/>
                  </a:lnTo>
                  <a:lnTo>
                    <a:pt x="62" y="90"/>
                  </a:lnTo>
                  <a:lnTo>
                    <a:pt x="63" y="85"/>
                  </a:lnTo>
                  <a:lnTo>
                    <a:pt x="56" y="85"/>
                  </a:lnTo>
                  <a:lnTo>
                    <a:pt x="50" y="84"/>
                  </a:lnTo>
                  <a:lnTo>
                    <a:pt x="43" y="82"/>
                  </a:lnTo>
                  <a:lnTo>
                    <a:pt x="41" y="78"/>
                  </a:lnTo>
                  <a:lnTo>
                    <a:pt x="42" y="77"/>
                  </a:lnTo>
                  <a:lnTo>
                    <a:pt x="43" y="76"/>
                  </a:lnTo>
                  <a:lnTo>
                    <a:pt x="45" y="74"/>
                  </a:lnTo>
                  <a:lnTo>
                    <a:pt x="47" y="73"/>
                  </a:lnTo>
                  <a:lnTo>
                    <a:pt x="58" y="69"/>
                  </a:lnTo>
                  <a:lnTo>
                    <a:pt x="67" y="63"/>
                  </a:lnTo>
                  <a:lnTo>
                    <a:pt x="75" y="56"/>
                  </a:lnTo>
                  <a:lnTo>
                    <a:pt x="79" y="59"/>
                  </a:lnTo>
                  <a:lnTo>
                    <a:pt x="83" y="59"/>
                  </a:lnTo>
                  <a:lnTo>
                    <a:pt x="85" y="59"/>
                  </a:lnTo>
                  <a:lnTo>
                    <a:pt x="86" y="57"/>
                  </a:lnTo>
                  <a:lnTo>
                    <a:pt x="88" y="55"/>
                  </a:lnTo>
                  <a:lnTo>
                    <a:pt x="89" y="52"/>
                  </a:lnTo>
                  <a:lnTo>
                    <a:pt x="89" y="50"/>
                  </a:lnTo>
                  <a:lnTo>
                    <a:pt x="89" y="47"/>
                  </a:lnTo>
                  <a:lnTo>
                    <a:pt x="90" y="46"/>
                  </a:lnTo>
                  <a:lnTo>
                    <a:pt x="92" y="43"/>
                  </a:lnTo>
                  <a:lnTo>
                    <a:pt x="94" y="43"/>
                  </a:lnTo>
                  <a:lnTo>
                    <a:pt x="103" y="40"/>
                  </a:lnTo>
                  <a:lnTo>
                    <a:pt x="111" y="39"/>
                  </a:lnTo>
                  <a:lnTo>
                    <a:pt x="121" y="38"/>
                  </a:lnTo>
                  <a:lnTo>
                    <a:pt x="128" y="35"/>
                  </a:lnTo>
                  <a:lnTo>
                    <a:pt x="135" y="31"/>
                  </a:lnTo>
                  <a:lnTo>
                    <a:pt x="143" y="30"/>
                  </a:lnTo>
                  <a:lnTo>
                    <a:pt x="145" y="31"/>
                  </a:lnTo>
                  <a:lnTo>
                    <a:pt x="147" y="32"/>
                  </a:lnTo>
                  <a:lnTo>
                    <a:pt x="148" y="35"/>
                  </a:lnTo>
                  <a:lnTo>
                    <a:pt x="151" y="38"/>
                  </a:lnTo>
                  <a:lnTo>
                    <a:pt x="152" y="39"/>
                  </a:lnTo>
                  <a:lnTo>
                    <a:pt x="155" y="40"/>
                  </a:lnTo>
                  <a:lnTo>
                    <a:pt x="155" y="38"/>
                  </a:lnTo>
                  <a:lnTo>
                    <a:pt x="153" y="35"/>
                  </a:lnTo>
                  <a:lnTo>
                    <a:pt x="153" y="34"/>
                  </a:lnTo>
                  <a:lnTo>
                    <a:pt x="156" y="30"/>
                  </a:lnTo>
                  <a:lnTo>
                    <a:pt x="158" y="34"/>
                  </a:lnTo>
                  <a:lnTo>
                    <a:pt x="161" y="35"/>
                  </a:lnTo>
                  <a:lnTo>
                    <a:pt x="164" y="36"/>
                  </a:lnTo>
                  <a:lnTo>
                    <a:pt x="166" y="38"/>
                  </a:lnTo>
                  <a:lnTo>
                    <a:pt x="170" y="38"/>
                  </a:lnTo>
                  <a:lnTo>
                    <a:pt x="174" y="38"/>
                  </a:lnTo>
                  <a:lnTo>
                    <a:pt x="173" y="36"/>
                  </a:lnTo>
                  <a:lnTo>
                    <a:pt x="173" y="34"/>
                  </a:lnTo>
                  <a:lnTo>
                    <a:pt x="172" y="31"/>
                  </a:lnTo>
                  <a:lnTo>
                    <a:pt x="173" y="30"/>
                  </a:lnTo>
                  <a:lnTo>
                    <a:pt x="174" y="29"/>
                  </a:lnTo>
                  <a:lnTo>
                    <a:pt x="175" y="27"/>
                  </a:lnTo>
                  <a:lnTo>
                    <a:pt x="177" y="27"/>
                  </a:lnTo>
                  <a:lnTo>
                    <a:pt x="179" y="27"/>
                  </a:lnTo>
                  <a:lnTo>
                    <a:pt x="190" y="29"/>
                  </a:lnTo>
                  <a:lnTo>
                    <a:pt x="198" y="34"/>
                  </a:lnTo>
                  <a:lnTo>
                    <a:pt x="206" y="38"/>
                  </a:lnTo>
                  <a:lnTo>
                    <a:pt x="219" y="38"/>
                  </a:lnTo>
                  <a:lnTo>
                    <a:pt x="215" y="36"/>
                  </a:lnTo>
                  <a:lnTo>
                    <a:pt x="212" y="35"/>
                  </a:lnTo>
                  <a:lnTo>
                    <a:pt x="208" y="34"/>
                  </a:lnTo>
                  <a:lnTo>
                    <a:pt x="204" y="31"/>
                  </a:lnTo>
                  <a:lnTo>
                    <a:pt x="203" y="29"/>
                  </a:lnTo>
                  <a:lnTo>
                    <a:pt x="202" y="26"/>
                  </a:lnTo>
                  <a:lnTo>
                    <a:pt x="203" y="23"/>
                  </a:lnTo>
                  <a:lnTo>
                    <a:pt x="204" y="22"/>
                  </a:lnTo>
                  <a:lnTo>
                    <a:pt x="207" y="22"/>
                  </a:lnTo>
                  <a:lnTo>
                    <a:pt x="210" y="22"/>
                  </a:lnTo>
                  <a:lnTo>
                    <a:pt x="211" y="22"/>
                  </a:lnTo>
                  <a:lnTo>
                    <a:pt x="213" y="22"/>
                  </a:lnTo>
                  <a:lnTo>
                    <a:pt x="211" y="19"/>
                  </a:lnTo>
                  <a:lnTo>
                    <a:pt x="210" y="18"/>
                  </a:lnTo>
                  <a:lnTo>
                    <a:pt x="207" y="17"/>
                  </a:lnTo>
                  <a:lnTo>
                    <a:pt x="219" y="12"/>
                  </a:lnTo>
                  <a:lnTo>
                    <a:pt x="232" y="10"/>
                  </a:lnTo>
                  <a:lnTo>
                    <a:pt x="234" y="10"/>
                  </a:lnTo>
                  <a:lnTo>
                    <a:pt x="236" y="10"/>
                  </a:lnTo>
                  <a:lnTo>
                    <a:pt x="236" y="10"/>
                  </a:lnTo>
                  <a:lnTo>
                    <a:pt x="241" y="10"/>
                  </a:lnTo>
                  <a:lnTo>
                    <a:pt x="245" y="12"/>
                  </a:lnTo>
                  <a:lnTo>
                    <a:pt x="249" y="13"/>
                  </a:lnTo>
                  <a:lnTo>
                    <a:pt x="249" y="13"/>
                  </a:lnTo>
                  <a:lnTo>
                    <a:pt x="250" y="13"/>
                  </a:lnTo>
                  <a:lnTo>
                    <a:pt x="255" y="13"/>
                  </a:lnTo>
                  <a:lnTo>
                    <a:pt x="255" y="9"/>
                  </a:lnTo>
                  <a:lnTo>
                    <a:pt x="259" y="9"/>
                  </a:lnTo>
                  <a:lnTo>
                    <a:pt x="259" y="9"/>
                  </a:lnTo>
                  <a:lnTo>
                    <a:pt x="263" y="9"/>
                  </a:lnTo>
                  <a:lnTo>
                    <a:pt x="267" y="9"/>
                  </a:lnTo>
                  <a:lnTo>
                    <a:pt x="280" y="6"/>
                  </a:lnTo>
                  <a:lnTo>
                    <a:pt x="293" y="2"/>
                  </a:lnTo>
                  <a:lnTo>
                    <a:pt x="306"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15"/>
            <p:cNvSpPr>
              <a:spLocks/>
            </p:cNvSpPr>
            <p:nvPr/>
          </p:nvSpPr>
          <p:spPr bwMode="auto">
            <a:xfrm>
              <a:off x="5143561" y="3452681"/>
              <a:ext cx="17522" cy="11151"/>
            </a:xfrm>
            <a:custGeom>
              <a:avLst/>
              <a:gdLst>
                <a:gd name="T0" fmla="*/ 0 w 11"/>
                <a:gd name="T1" fmla="*/ 0 h 7"/>
                <a:gd name="T2" fmla="*/ 3 w 11"/>
                <a:gd name="T3" fmla="*/ 2 h 7"/>
                <a:gd name="T4" fmla="*/ 5 w 11"/>
                <a:gd name="T5" fmla="*/ 2 h 7"/>
                <a:gd name="T6" fmla="*/ 8 w 11"/>
                <a:gd name="T7" fmla="*/ 3 h 7"/>
                <a:gd name="T8" fmla="*/ 9 w 11"/>
                <a:gd name="T9" fmla="*/ 4 h 7"/>
                <a:gd name="T10" fmla="*/ 11 w 11"/>
                <a:gd name="T11" fmla="*/ 7 h 7"/>
                <a:gd name="T12" fmla="*/ 9 w 11"/>
                <a:gd name="T13" fmla="*/ 7 h 7"/>
                <a:gd name="T14" fmla="*/ 5 w 11"/>
                <a:gd name="T15" fmla="*/ 6 h 7"/>
                <a:gd name="T16" fmla="*/ 3 w 11"/>
                <a:gd name="T17" fmla="*/ 4 h 7"/>
                <a:gd name="T18" fmla="*/ 0 w 11"/>
                <a:gd name="T19" fmla="*/ 3 h 7"/>
                <a:gd name="T20" fmla="*/ 0 w 11"/>
                <a:gd name="T21" fmla="*/ 2 h 7"/>
                <a:gd name="T22" fmla="*/ 0 w 11"/>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
                  <a:moveTo>
                    <a:pt x="0" y="0"/>
                  </a:moveTo>
                  <a:lnTo>
                    <a:pt x="3" y="2"/>
                  </a:lnTo>
                  <a:lnTo>
                    <a:pt x="5" y="2"/>
                  </a:lnTo>
                  <a:lnTo>
                    <a:pt x="8" y="3"/>
                  </a:lnTo>
                  <a:lnTo>
                    <a:pt x="9" y="4"/>
                  </a:lnTo>
                  <a:lnTo>
                    <a:pt x="11" y="7"/>
                  </a:lnTo>
                  <a:lnTo>
                    <a:pt x="9" y="7"/>
                  </a:lnTo>
                  <a:lnTo>
                    <a:pt x="5" y="6"/>
                  </a:lnTo>
                  <a:lnTo>
                    <a:pt x="3" y="4"/>
                  </a:lnTo>
                  <a:lnTo>
                    <a:pt x="0" y="3"/>
                  </a:lnTo>
                  <a:lnTo>
                    <a:pt x="0" y="2"/>
                  </a:lnTo>
                  <a:lnTo>
                    <a:pt x="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987"/>
            <p:cNvSpPr>
              <a:spLocks/>
            </p:cNvSpPr>
            <p:nvPr/>
          </p:nvSpPr>
          <p:spPr bwMode="auto">
            <a:xfrm>
              <a:off x="5062325" y="2662622"/>
              <a:ext cx="352023" cy="86014"/>
            </a:xfrm>
            <a:custGeom>
              <a:avLst/>
              <a:gdLst>
                <a:gd name="T0" fmla="*/ 123 w 221"/>
                <a:gd name="T1" fmla="*/ 0 h 54"/>
                <a:gd name="T2" fmla="*/ 127 w 221"/>
                <a:gd name="T3" fmla="*/ 1 h 54"/>
                <a:gd name="T4" fmla="*/ 138 w 221"/>
                <a:gd name="T5" fmla="*/ 1 h 54"/>
                <a:gd name="T6" fmla="*/ 156 w 221"/>
                <a:gd name="T7" fmla="*/ 3 h 54"/>
                <a:gd name="T8" fmla="*/ 174 w 221"/>
                <a:gd name="T9" fmla="*/ 7 h 54"/>
                <a:gd name="T10" fmla="*/ 172 w 221"/>
                <a:gd name="T11" fmla="*/ 9 h 54"/>
                <a:gd name="T12" fmla="*/ 193 w 221"/>
                <a:gd name="T13" fmla="*/ 4 h 54"/>
                <a:gd name="T14" fmla="*/ 198 w 221"/>
                <a:gd name="T15" fmla="*/ 5 h 54"/>
                <a:gd name="T16" fmla="*/ 200 w 221"/>
                <a:gd name="T17" fmla="*/ 8 h 54"/>
                <a:gd name="T18" fmla="*/ 203 w 221"/>
                <a:gd name="T19" fmla="*/ 12 h 54"/>
                <a:gd name="T20" fmla="*/ 207 w 221"/>
                <a:gd name="T21" fmla="*/ 13 h 54"/>
                <a:gd name="T22" fmla="*/ 213 w 221"/>
                <a:gd name="T23" fmla="*/ 15 h 54"/>
                <a:gd name="T24" fmla="*/ 219 w 221"/>
                <a:gd name="T25" fmla="*/ 16 h 54"/>
                <a:gd name="T26" fmla="*/ 221 w 221"/>
                <a:gd name="T27" fmla="*/ 20 h 54"/>
                <a:gd name="T28" fmla="*/ 219 w 221"/>
                <a:gd name="T29" fmla="*/ 22 h 54"/>
                <a:gd name="T30" fmla="*/ 216 w 221"/>
                <a:gd name="T31" fmla="*/ 24 h 54"/>
                <a:gd name="T32" fmla="*/ 204 w 221"/>
                <a:gd name="T33" fmla="*/ 29 h 54"/>
                <a:gd name="T34" fmla="*/ 185 w 221"/>
                <a:gd name="T35" fmla="*/ 33 h 54"/>
                <a:gd name="T36" fmla="*/ 176 w 221"/>
                <a:gd name="T37" fmla="*/ 38 h 54"/>
                <a:gd name="T38" fmla="*/ 182 w 221"/>
                <a:gd name="T39" fmla="*/ 38 h 54"/>
                <a:gd name="T40" fmla="*/ 191 w 221"/>
                <a:gd name="T41" fmla="*/ 38 h 54"/>
                <a:gd name="T42" fmla="*/ 186 w 221"/>
                <a:gd name="T43" fmla="*/ 45 h 54"/>
                <a:gd name="T44" fmla="*/ 161 w 221"/>
                <a:gd name="T45" fmla="*/ 54 h 54"/>
                <a:gd name="T46" fmla="*/ 69 w 221"/>
                <a:gd name="T47" fmla="*/ 54 h 54"/>
                <a:gd name="T48" fmla="*/ 66 w 221"/>
                <a:gd name="T49" fmla="*/ 54 h 54"/>
                <a:gd name="T50" fmla="*/ 0 w 221"/>
                <a:gd name="T51" fmla="*/ 54 h 54"/>
                <a:gd name="T52" fmla="*/ 37 w 221"/>
                <a:gd name="T53" fmla="*/ 21 h 54"/>
                <a:gd name="T54" fmla="*/ 54 w 221"/>
                <a:gd name="T55" fmla="*/ 9 h 54"/>
                <a:gd name="T56" fmla="*/ 55 w 221"/>
                <a:gd name="T57" fmla="*/ 9 h 54"/>
                <a:gd name="T58" fmla="*/ 56 w 221"/>
                <a:gd name="T59" fmla="*/ 8 h 54"/>
                <a:gd name="T60" fmla="*/ 60 w 221"/>
                <a:gd name="T61" fmla="*/ 4 h 54"/>
                <a:gd name="T62" fmla="*/ 63 w 221"/>
                <a:gd name="T63" fmla="*/ 4 h 54"/>
                <a:gd name="T64" fmla="*/ 98 w 221"/>
                <a:gd name="T65" fmla="*/ 1 h 54"/>
                <a:gd name="T66" fmla="*/ 102 w 221"/>
                <a:gd name="T67" fmla="*/ 1 h 54"/>
                <a:gd name="T68" fmla="*/ 107 w 221"/>
                <a:gd name="T69" fmla="*/ 4 h 54"/>
                <a:gd name="T70" fmla="*/ 111 w 221"/>
                <a:gd name="T71" fmla="*/ 5 h 54"/>
                <a:gd name="T72" fmla="*/ 115 w 221"/>
                <a:gd name="T73" fmla="*/ 3 h 54"/>
                <a:gd name="T74" fmla="*/ 118 w 221"/>
                <a:gd name="T7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1" h="54">
                  <a:moveTo>
                    <a:pt x="121" y="0"/>
                  </a:moveTo>
                  <a:lnTo>
                    <a:pt x="123" y="0"/>
                  </a:lnTo>
                  <a:lnTo>
                    <a:pt x="126" y="0"/>
                  </a:lnTo>
                  <a:lnTo>
                    <a:pt x="127" y="1"/>
                  </a:lnTo>
                  <a:lnTo>
                    <a:pt x="128" y="1"/>
                  </a:lnTo>
                  <a:lnTo>
                    <a:pt x="138" y="1"/>
                  </a:lnTo>
                  <a:lnTo>
                    <a:pt x="145" y="1"/>
                  </a:lnTo>
                  <a:lnTo>
                    <a:pt x="156" y="3"/>
                  </a:lnTo>
                  <a:lnTo>
                    <a:pt x="168" y="4"/>
                  </a:lnTo>
                  <a:lnTo>
                    <a:pt x="174" y="7"/>
                  </a:lnTo>
                  <a:lnTo>
                    <a:pt x="173" y="9"/>
                  </a:lnTo>
                  <a:lnTo>
                    <a:pt x="172" y="9"/>
                  </a:lnTo>
                  <a:lnTo>
                    <a:pt x="170" y="11"/>
                  </a:lnTo>
                  <a:lnTo>
                    <a:pt x="193" y="4"/>
                  </a:lnTo>
                  <a:lnTo>
                    <a:pt x="195" y="5"/>
                  </a:lnTo>
                  <a:lnTo>
                    <a:pt x="198" y="5"/>
                  </a:lnTo>
                  <a:lnTo>
                    <a:pt x="199" y="7"/>
                  </a:lnTo>
                  <a:lnTo>
                    <a:pt x="200" y="8"/>
                  </a:lnTo>
                  <a:lnTo>
                    <a:pt x="202" y="9"/>
                  </a:lnTo>
                  <a:lnTo>
                    <a:pt x="203" y="12"/>
                  </a:lnTo>
                  <a:lnTo>
                    <a:pt x="204" y="13"/>
                  </a:lnTo>
                  <a:lnTo>
                    <a:pt x="207" y="13"/>
                  </a:lnTo>
                  <a:lnTo>
                    <a:pt x="210" y="15"/>
                  </a:lnTo>
                  <a:lnTo>
                    <a:pt x="213" y="15"/>
                  </a:lnTo>
                  <a:lnTo>
                    <a:pt x="216" y="16"/>
                  </a:lnTo>
                  <a:lnTo>
                    <a:pt x="219" y="16"/>
                  </a:lnTo>
                  <a:lnTo>
                    <a:pt x="220" y="17"/>
                  </a:lnTo>
                  <a:lnTo>
                    <a:pt x="221" y="20"/>
                  </a:lnTo>
                  <a:lnTo>
                    <a:pt x="220" y="21"/>
                  </a:lnTo>
                  <a:lnTo>
                    <a:pt x="219" y="22"/>
                  </a:lnTo>
                  <a:lnTo>
                    <a:pt x="217" y="24"/>
                  </a:lnTo>
                  <a:lnTo>
                    <a:pt x="216" y="24"/>
                  </a:lnTo>
                  <a:lnTo>
                    <a:pt x="213" y="24"/>
                  </a:lnTo>
                  <a:lnTo>
                    <a:pt x="204" y="29"/>
                  </a:lnTo>
                  <a:lnTo>
                    <a:pt x="195" y="32"/>
                  </a:lnTo>
                  <a:lnTo>
                    <a:pt x="185" y="33"/>
                  </a:lnTo>
                  <a:lnTo>
                    <a:pt x="173" y="37"/>
                  </a:lnTo>
                  <a:lnTo>
                    <a:pt x="176" y="38"/>
                  </a:lnTo>
                  <a:lnTo>
                    <a:pt x="178" y="38"/>
                  </a:lnTo>
                  <a:lnTo>
                    <a:pt x="182" y="38"/>
                  </a:lnTo>
                  <a:lnTo>
                    <a:pt x="186" y="38"/>
                  </a:lnTo>
                  <a:lnTo>
                    <a:pt x="191" y="38"/>
                  </a:lnTo>
                  <a:lnTo>
                    <a:pt x="195" y="38"/>
                  </a:lnTo>
                  <a:lnTo>
                    <a:pt x="186" y="45"/>
                  </a:lnTo>
                  <a:lnTo>
                    <a:pt x="173" y="49"/>
                  </a:lnTo>
                  <a:lnTo>
                    <a:pt x="161" y="54"/>
                  </a:lnTo>
                  <a:lnTo>
                    <a:pt x="161" y="54"/>
                  </a:lnTo>
                  <a:lnTo>
                    <a:pt x="69" y="54"/>
                  </a:lnTo>
                  <a:lnTo>
                    <a:pt x="69" y="54"/>
                  </a:lnTo>
                  <a:lnTo>
                    <a:pt x="66" y="54"/>
                  </a:lnTo>
                  <a:lnTo>
                    <a:pt x="64" y="54"/>
                  </a:lnTo>
                  <a:lnTo>
                    <a:pt x="0" y="54"/>
                  </a:lnTo>
                  <a:lnTo>
                    <a:pt x="35" y="22"/>
                  </a:lnTo>
                  <a:lnTo>
                    <a:pt x="37" y="21"/>
                  </a:lnTo>
                  <a:lnTo>
                    <a:pt x="52" y="8"/>
                  </a:lnTo>
                  <a:lnTo>
                    <a:pt x="54" y="9"/>
                  </a:lnTo>
                  <a:lnTo>
                    <a:pt x="54" y="9"/>
                  </a:lnTo>
                  <a:lnTo>
                    <a:pt x="55" y="9"/>
                  </a:lnTo>
                  <a:lnTo>
                    <a:pt x="55" y="9"/>
                  </a:lnTo>
                  <a:lnTo>
                    <a:pt x="56" y="8"/>
                  </a:lnTo>
                  <a:lnTo>
                    <a:pt x="59" y="5"/>
                  </a:lnTo>
                  <a:lnTo>
                    <a:pt x="60" y="4"/>
                  </a:lnTo>
                  <a:lnTo>
                    <a:pt x="63" y="4"/>
                  </a:lnTo>
                  <a:lnTo>
                    <a:pt x="63" y="4"/>
                  </a:lnTo>
                  <a:lnTo>
                    <a:pt x="97" y="4"/>
                  </a:lnTo>
                  <a:lnTo>
                    <a:pt x="98" y="1"/>
                  </a:lnTo>
                  <a:lnTo>
                    <a:pt x="100" y="1"/>
                  </a:lnTo>
                  <a:lnTo>
                    <a:pt x="102" y="1"/>
                  </a:lnTo>
                  <a:lnTo>
                    <a:pt x="105" y="3"/>
                  </a:lnTo>
                  <a:lnTo>
                    <a:pt x="107" y="4"/>
                  </a:lnTo>
                  <a:lnTo>
                    <a:pt x="109" y="4"/>
                  </a:lnTo>
                  <a:lnTo>
                    <a:pt x="111" y="5"/>
                  </a:lnTo>
                  <a:lnTo>
                    <a:pt x="113" y="4"/>
                  </a:lnTo>
                  <a:lnTo>
                    <a:pt x="115" y="3"/>
                  </a:lnTo>
                  <a:lnTo>
                    <a:pt x="117" y="1"/>
                  </a:lnTo>
                  <a:lnTo>
                    <a:pt x="118" y="0"/>
                  </a:lnTo>
                  <a:lnTo>
                    <a:pt x="121"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990"/>
            <p:cNvSpPr>
              <a:spLocks noEditPoints="1"/>
            </p:cNvSpPr>
            <p:nvPr/>
          </p:nvSpPr>
          <p:spPr bwMode="auto">
            <a:xfrm>
              <a:off x="4777204" y="2782087"/>
              <a:ext cx="250080" cy="329723"/>
            </a:xfrm>
            <a:custGeom>
              <a:avLst/>
              <a:gdLst>
                <a:gd name="T0" fmla="*/ 114 w 157"/>
                <a:gd name="T1" fmla="*/ 196 h 207"/>
                <a:gd name="T2" fmla="*/ 111 w 157"/>
                <a:gd name="T3" fmla="*/ 207 h 207"/>
                <a:gd name="T4" fmla="*/ 86 w 157"/>
                <a:gd name="T5" fmla="*/ 196 h 207"/>
                <a:gd name="T6" fmla="*/ 93 w 157"/>
                <a:gd name="T7" fmla="*/ 195 h 207"/>
                <a:gd name="T8" fmla="*/ 99 w 157"/>
                <a:gd name="T9" fmla="*/ 184 h 207"/>
                <a:gd name="T10" fmla="*/ 48 w 157"/>
                <a:gd name="T11" fmla="*/ 167 h 207"/>
                <a:gd name="T12" fmla="*/ 68 w 157"/>
                <a:gd name="T13" fmla="*/ 186 h 207"/>
                <a:gd name="T14" fmla="*/ 59 w 157"/>
                <a:gd name="T15" fmla="*/ 191 h 207"/>
                <a:gd name="T16" fmla="*/ 65 w 157"/>
                <a:gd name="T17" fmla="*/ 196 h 207"/>
                <a:gd name="T18" fmla="*/ 42 w 157"/>
                <a:gd name="T19" fmla="*/ 200 h 207"/>
                <a:gd name="T20" fmla="*/ 21 w 157"/>
                <a:gd name="T21" fmla="*/ 195 h 207"/>
                <a:gd name="T22" fmla="*/ 2 w 157"/>
                <a:gd name="T23" fmla="*/ 201 h 207"/>
                <a:gd name="T24" fmla="*/ 101 w 157"/>
                <a:gd name="T25" fmla="*/ 116 h 207"/>
                <a:gd name="T26" fmla="*/ 99 w 157"/>
                <a:gd name="T27" fmla="*/ 127 h 207"/>
                <a:gd name="T28" fmla="*/ 101 w 157"/>
                <a:gd name="T29" fmla="*/ 131 h 207"/>
                <a:gd name="T30" fmla="*/ 104 w 157"/>
                <a:gd name="T31" fmla="*/ 135 h 207"/>
                <a:gd name="T32" fmla="*/ 110 w 157"/>
                <a:gd name="T33" fmla="*/ 144 h 207"/>
                <a:gd name="T34" fmla="*/ 102 w 157"/>
                <a:gd name="T35" fmla="*/ 154 h 207"/>
                <a:gd name="T36" fmla="*/ 91 w 157"/>
                <a:gd name="T37" fmla="*/ 159 h 207"/>
                <a:gd name="T38" fmla="*/ 61 w 157"/>
                <a:gd name="T39" fmla="*/ 137 h 207"/>
                <a:gd name="T40" fmla="*/ 78 w 157"/>
                <a:gd name="T41" fmla="*/ 136 h 207"/>
                <a:gd name="T42" fmla="*/ 69 w 157"/>
                <a:gd name="T43" fmla="*/ 123 h 207"/>
                <a:gd name="T44" fmla="*/ 81 w 157"/>
                <a:gd name="T45" fmla="*/ 116 h 207"/>
                <a:gd name="T46" fmla="*/ 154 w 157"/>
                <a:gd name="T47" fmla="*/ 122 h 207"/>
                <a:gd name="T48" fmla="*/ 141 w 157"/>
                <a:gd name="T49" fmla="*/ 135 h 207"/>
                <a:gd name="T50" fmla="*/ 129 w 157"/>
                <a:gd name="T51" fmla="*/ 135 h 207"/>
                <a:gd name="T52" fmla="*/ 127 w 157"/>
                <a:gd name="T53" fmla="*/ 148 h 207"/>
                <a:gd name="T54" fmla="*/ 118 w 157"/>
                <a:gd name="T55" fmla="*/ 132 h 207"/>
                <a:gd name="T56" fmla="*/ 123 w 157"/>
                <a:gd name="T57" fmla="*/ 116 h 207"/>
                <a:gd name="T58" fmla="*/ 128 w 157"/>
                <a:gd name="T59" fmla="*/ 110 h 207"/>
                <a:gd name="T60" fmla="*/ 133 w 157"/>
                <a:gd name="T61" fmla="*/ 89 h 207"/>
                <a:gd name="T62" fmla="*/ 128 w 157"/>
                <a:gd name="T63" fmla="*/ 102 h 207"/>
                <a:gd name="T64" fmla="*/ 112 w 157"/>
                <a:gd name="T65" fmla="*/ 95 h 207"/>
                <a:gd name="T66" fmla="*/ 112 w 157"/>
                <a:gd name="T67" fmla="*/ 89 h 207"/>
                <a:gd name="T68" fmla="*/ 121 w 157"/>
                <a:gd name="T69" fmla="*/ 81 h 207"/>
                <a:gd name="T70" fmla="*/ 97 w 157"/>
                <a:gd name="T71" fmla="*/ 80 h 207"/>
                <a:gd name="T72" fmla="*/ 86 w 157"/>
                <a:gd name="T73" fmla="*/ 93 h 207"/>
                <a:gd name="T74" fmla="*/ 76 w 157"/>
                <a:gd name="T75" fmla="*/ 91 h 207"/>
                <a:gd name="T76" fmla="*/ 97 w 157"/>
                <a:gd name="T77" fmla="*/ 65 h 207"/>
                <a:gd name="T78" fmla="*/ 144 w 157"/>
                <a:gd name="T79" fmla="*/ 65 h 207"/>
                <a:gd name="T80" fmla="*/ 154 w 157"/>
                <a:gd name="T81" fmla="*/ 69 h 207"/>
                <a:gd name="T82" fmla="*/ 157 w 157"/>
                <a:gd name="T83" fmla="*/ 78 h 207"/>
                <a:gd name="T84" fmla="*/ 141 w 157"/>
                <a:gd name="T85" fmla="*/ 89 h 207"/>
                <a:gd name="T86" fmla="*/ 137 w 157"/>
                <a:gd name="T87" fmla="*/ 72 h 207"/>
                <a:gd name="T88" fmla="*/ 123 w 157"/>
                <a:gd name="T89" fmla="*/ 69 h 207"/>
                <a:gd name="T90" fmla="*/ 107 w 157"/>
                <a:gd name="T91" fmla="*/ 60 h 207"/>
                <a:gd name="T92" fmla="*/ 131 w 157"/>
                <a:gd name="T93" fmla="*/ 40 h 207"/>
                <a:gd name="T94" fmla="*/ 133 w 157"/>
                <a:gd name="T95" fmla="*/ 47 h 207"/>
                <a:gd name="T96" fmla="*/ 120 w 157"/>
                <a:gd name="T97" fmla="*/ 47 h 207"/>
                <a:gd name="T98" fmla="*/ 131 w 157"/>
                <a:gd name="T99" fmla="*/ 40 h 207"/>
                <a:gd name="T100" fmla="*/ 157 w 157"/>
                <a:gd name="T101" fmla="*/ 34 h 207"/>
                <a:gd name="T102" fmla="*/ 144 w 157"/>
                <a:gd name="T103" fmla="*/ 29 h 207"/>
                <a:gd name="T104" fmla="*/ 139 w 157"/>
                <a:gd name="T105" fmla="*/ 2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7" h="207">
                  <a:moveTo>
                    <a:pt x="99" y="184"/>
                  </a:moveTo>
                  <a:lnTo>
                    <a:pt x="102" y="186"/>
                  </a:lnTo>
                  <a:lnTo>
                    <a:pt x="104" y="187"/>
                  </a:lnTo>
                  <a:lnTo>
                    <a:pt x="108" y="190"/>
                  </a:lnTo>
                  <a:lnTo>
                    <a:pt x="111" y="194"/>
                  </a:lnTo>
                  <a:lnTo>
                    <a:pt x="114" y="196"/>
                  </a:lnTo>
                  <a:lnTo>
                    <a:pt x="116" y="199"/>
                  </a:lnTo>
                  <a:lnTo>
                    <a:pt x="118" y="201"/>
                  </a:lnTo>
                  <a:lnTo>
                    <a:pt x="116" y="203"/>
                  </a:lnTo>
                  <a:lnTo>
                    <a:pt x="114" y="204"/>
                  </a:lnTo>
                  <a:lnTo>
                    <a:pt x="112" y="207"/>
                  </a:lnTo>
                  <a:lnTo>
                    <a:pt x="111" y="207"/>
                  </a:lnTo>
                  <a:lnTo>
                    <a:pt x="107" y="205"/>
                  </a:lnTo>
                  <a:lnTo>
                    <a:pt x="101" y="204"/>
                  </a:lnTo>
                  <a:lnTo>
                    <a:pt x="93" y="200"/>
                  </a:lnTo>
                  <a:lnTo>
                    <a:pt x="87" y="199"/>
                  </a:lnTo>
                  <a:lnTo>
                    <a:pt x="85" y="197"/>
                  </a:lnTo>
                  <a:lnTo>
                    <a:pt x="86" y="196"/>
                  </a:lnTo>
                  <a:lnTo>
                    <a:pt x="87" y="195"/>
                  </a:lnTo>
                  <a:lnTo>
                    <a:pt x="89" y="195"/>
                  </a:lnTo>
                  <a:lnTo>
                    <a:pt x="90" y="195"/>
                  </a:lnTo>
                  <a:lnTo>
                    <a:pt x="91" y="195"/>
                  </a:lnTo>
                  <a:lnTo>
                    <a:pt x="91" y="195"/>
                  </a:lnTo>
                  <a:lnTo>
                    <a:pt x="93" y="195"/>
                  </a:lnTo>
                  <a:lnTo>
                    <a:pt x="94" y="192"/>
                  </a:lnTo>
                  <a:lnTo>
                    <a:pt x="94" y="191"/>
                  </a:lnTo>
                  <a:lnTo>
                    <a:pt x="95" y="188"/>
                  </a:lnTo>
                  <a:lnTo>
                    <a:pt x="97" y="187"/>
                  </a:lnTo>
                  <a:lnTo>
                    <a:pt x="98" y="186"/>
                  </a:lnTo>
                  <a:lnTo>
                    <a:pt x="99" y="184"/>
                  </a:lnTo>
                  <a:close/>
                  <a:moveTo>
                    <a:pt x="38" y="142"/>
                  </a:moveTo>
                  <a:lnTo>
                    <a:pt x="39" y="146"/>
                  </a:lnTo>
                  <a:lnTo>
                    <a:pt x="42" y="152"/>
                  </a:lnTo>
                  <a:lnTo>
                    <a:pt x="43" y="156"/>
                  </a:lnTo>
                  <a:lnTo>
                    <a:pt x="44" y="161"/>
                  </a:lnTo>
                  <a:lnTo>
                    <a:pt x="48" y="167"/>
                  </a:lnTo>
                  <a:lnTo>
                    <a:pt x="57" y="174"/>
                  </a:lnTo>
                  <a:lnTo>
                    <a:pt x="67" y="179"/>
                  </a:lnTo>
                  <a:lnTo>
                    <a:pt x="74" y="183"/>
                  </a:lnTo>
                  <a:lnTo>
                    <a:pt x="72" y="184"/>
                  </a:lnTo>
                  <a:lnTo>
                    <a:pt x="69" y="186"/>
                  </a:lnTo>
                  <a:lnTo>
                    <a:pt x="68" y="186"/>
                  </a:lnTo>
                  <a:lnTo>
                    <a:pt x="65" y="186"/>
                  </a:lnTo>
                  <a:lnTo>
                    <a:pt x="63" y="186"/>
                  </a:lnTo>
                  <a:lnTo>
                    <a:pt x="60" y="186"/>
                  </a:lnTo>
                  <a:lnTo>
                    <a:pt x="59" y="187"/>
                  </a:lnTo>
                  <a:lnTo>
                    <a:pt x="59" y="188"/>
                  </a:lnTo>
                  <a:lnTo>
                    <a:pt x="59" y="191"/>
                  </a:lnTo>
                  <a:lnTo>
                    <a:pt x="60" y="191"/>
                  </a:lnTo>
                  <a:lnTo>
                    <a:pt x="61" y="191"/>
                  </a:lnTo>
                  <a:lnTo>
                    <a:pt x="63" y="191"/>
                  </a:lnTo>
                  <a:lnTo>
                    <a:pt x="64" y="194"/>
                  </a:lnTo>
                  <a:lnTo>
                    <a:pt x="65" y="195"/>
                  </a:lnTo>
                  <a:lnTo>
                    <a:pt x="65" y="196"/>
                  </a:lnTo>
                  <a:lnTo>
                    <a:pt x="64" y="199"/>
                  </a:lnTo>
                  <a:lnTo>
                    <a:pt x="61" y="200"/>
                  </a:lnTo>
                  <a:lnTo>
                    <a:pt x="57" y="201"/>
                  </a:lnTo>
                  <a:lnTo>
                    <a:pt x="53" y="201"/>
                  </a:lnTo>
                  <a:lnTo>
                    <a:pt x="49" y="201"/>
                  </a:lnTo>
                  <a:lnTo>
                    <a:pt x="42" y="200"/>
                  </a:lnTo>
                  <a:lnTo>
                    <a:pt x="36" y="197"/>
                  </a:lnTo>
                  <a:lnTo>
                    <a:pt x="31" y="194"/>
                  </a:lnTo>
                  <a:lnTo>
                    <a:pt x="26" y="192"/>
                  </a:lnTo>
                  <a:lnTo>
                    <a:pt x="23" y="192"/>
                  </a:lnTo>
                  <a:lnTo>
                    <a:pt x="22" y="194"/>
                  </a:lnTo>
                  <a:lnTo>
                    <a:pt x="21" y="195"/>
                  </a:lnTo>
                  <a:lnTo>
                    <a:pt x="21" y="196"/>
                  </a:lnTo>
                  <a:lnTo>
                    <a:pt x="18" y="197"/>
                  </a:lnTo>
                  <a:lnTo>
                    <a:pt x="14" y="200"/>
                  </a:lnTo>
                  <a:lnTo>
                    <a:pt x="9" y="200"/>
                  </a:lnTo>
                  <a:lnTo>
                    <a:pt x="5" y="201"/>
                  </a:lnTo>
                  <a:lnTo>
                    <a:pt x="2" y="201"/>
                  </a:lnTo>
                  <a:lnTo>
                    <a:pt x="0" y="203"/>
                  </a:lnTo>
                  <a:lnTo>
                    <a:pt x="38" y="142"/>
                  </a:lnTo>
                  <a:close/>
                  <a:moveTo>
                    <a:pt x="81" y="116"/>
                  </a:moveTo>
                  <a:lnTo>
                    <a:pt x="85" y="116"/>
                  </a:lnTo>
                  <a:lnTo>
                    <a:pt x="89" y="116"/>
                  </a:lnTo>
                  <a:lnTo>
                    <a:pt x="101" y="116"/>
                  </a:lnTo>
                  <a:lnTo>
                    <a:pt x="102" y="118"/>
                  </a:lnTo>
                  <a:lnTo>
                    <a:pt x="103" y="118"/>
                  </a:lnTo>
                  <a:lnTo>
                    <a:pt x="103" y="120"/>
                  </a:lnTo>
                  <a:lnTo>
                    <a:pt x="103" y="123"/>
                  </a:lnTo>
                  <a:lnTo>
                    <a:pt x="102" y="125"/>
                  </a:lnTo>
                  <a:lnTo>
                    <a:pt x="99" y="127"/>
                  </a:lnTo>
                  <a:lnTo>
                    <a:pt x="98" y="128"/>
                  </a:lnTo>
                  <a:lnTo>
                    <a:pt x="95" y="131"/>
                  </a:lnTo>
                  <a:lnTo>
                    <a:pt x="94" y="132"/>
                  </a:lnTo>
                  <a:lnTo>
                    <a:pt x="95" y="131"/>
                  </a:lnTo>
                  <a:lnTo>
                    <a:pt x="98" y="131"/>
                  </a:lnTo>
                  <a:lnTo>
                    <a:pt x="101" y="131"/>
                  </a:lnTo>
                  <a:lnTo>
                    <a:pt x="102" y="131"/>
                  </a:lnTo>
                  <a:lnTo>
                    <a:pt x="104" y="131"/>
                  </a:lnTo>
                  <a:lnTo>
                    <a:pt x="104" y="132"/>
                  </a:lnTo>
                  <a:lnTo>
                    <a:pt x="104" y="133"/>
                  </a:lnTo>
                  <a:lnTo>
                    <a:pt x="104" y="135"/>
                  </a:lnTo>
                  <a:lnTo>
                    <a:pt x="104" y="135"/>
                  </a:lnTo>
                  <a:lnTo>
                    <a:pt x="104" y="136"/>
                  </a:lnTo>
                  <a:lnTo>
                    <a:pt x="104" y="137"/>
                  </a:lnTo>
                  <a:lnTo>
                    <a:pt x="106" y="137"/>
                  </a:lnTo>
                  <a:lnTo>
                    <a:pt x="108" y="137"/>
                  </a:lnTo>
                  <a:lnTo>
                    <a:pt x="111" y="139"/>
                  </a:lnTo>
                  <a:lnTo>
                    <a:pt x="110" y="144"/>
                  </a:lnTo>
                  <a:lnTo>
                    <a:pt x="110" y="148"/>
                  </a:lnTo>
                  <a:lnTo>
                    <a:pt x="108" y="150"/>
                  </a:lnTo>
                  <a:lnTo>
                    <a:pt x="107" y="152"/>
                  </a:lnTo>
                  <a:lnTo>
                    <a:pt x="106" y="153"/>
                  </a:lnTo>
                  <a:lnTo>
                    <a:pt x="104" y="153"/>
                  </a:lnTo>
                  <a:lnTo>
                    <a:pt x="102" y="154"/>
                  </a:lnTo>
                  <a:lnTo>
                    <a:pt x="99" y="156"/>
                  </a:lnTo>
                  <a:lnTo>
                    <a:pt x="98" y="157"/>
                  </a:lnTo>
                  <a:lnTo>
                    <a:pt x="97" y="158"/>
                  </a:lnTo>
                  <a:lnTo>
                    <a:pt x="95" y="159"/>
                  </a:lnTo>
                  <a:lnTo>
                    <a:pt x="93" y="159"/>
                  </a:lnTo>
                  <a:lnTo>
                    <a:pt x="91" y="159"/>
                  </a:lnTo>
                  <a:lnTo>
                    <a:pt x="89" y="158"/>
                  </a:lnTo>
                  <a:lnTo>
                    <a:pt x="87" y="156"/>
                  </a:lnTo>
                  <a:lnTo>
                    <a:pt x="87" y="154"/>
                  </a:lnTo>
                  <a:lnTo>
                    <a:pt x="78" y="148"/>
                  </a:lnTo>
                  <a:lnTo>
                    <a:pt x="70" y="144"/>
                  </a:lnTo>
                  <a:lnTo>
                    <a:pt x="61" y="137"/>
                  </a:lnTo>
                  <a:lnTo>
                    <a:pt x="61" y="132"/>
                  </a:lnTo>
                  <a:lnTo>
                    <a:pt x="64" y="132"/>
                  </a:lnTo>
                  <a:lnTo>
                    <a:pt x="68" y="133"/>
                  </a:lnTo>
                  <a:lnTo>
                    <a:pt x="70" y="135"/>
                  </a:lnTo>
                  <a:lnTo>
                    <a:pt x="74" y="136"/>
                  </a:lnTo>
                  <a:lnTo>
                    <a:pt x="78" y="136"/>
                  </a:lnTo>
                  <a:lnTo>
                    <a:pt x="78" y="127"/>
                  </a:lnTo>
                  <a:lnTo>
                    <a:pt x="77" y="127"/>
                  </a:lnTo>
                  <a:lnTo>
                    <a:pt x="74" y="127"/>
                  </a:lnTo>
                  <a:lnTo>
                    <a:pt x="72" y="125"/>
                  </a:lnTo>
                  <a:lnTo>
                    <a:pt x="70" y="125"/>
                  </a:lnTo>
                  <a:lnTo>
                    <a:pt x="69" y="123"/>
                  </a:lnTo>
                  <a:lnTo>
                    <a:pt x="70" y="122"/>
                  </a:lnTo>
                  <a:lnTo>
                    <a:pt x="70" y="122"/>
                  </a:lnTo>
                  <a:lnTo>
                    <a:pt x="72" y="120"/>
                  </a:lnTo>
                  <a:lnTo>
                    <a:pt x="74" y="118"/>
                  </a:lnTo>
                  <a:lnTo>
                    <a:pt x="78" y="116"/>
                  </a:lnTo>
                  <a:lnTo>
                    <a:pt x="81" y="116"/>
                  </a:lnTo>
                  <a:close/>
                  <a:moveTo>
                    <a:pt x="131" y="110"/>
                  </a:moveTo>
                  <a:lnTo>
                    <a:pt x="144" y="111"/>
                  </a:lnTo>
                  <a:lnTo>
                    <a:pt x="157" y="114"/>
                  </a:lnTo>
                  <a:lnTo>
                    <a:pt x="157" y="120"/>
                  </a:lnTo>
                  <a:lnTo>
                    <a:pt x="156" y="122"/>
                  </a:lnTo>
                  <a:lnTo>
                    <a:pt x="154" y="122"/>
                  </a:lnTo>
                  <a:lnTo>
                    <a:pt x="154" y="123"/>
                  </a:lnTo>
                  <a:lnTo>
                    <a:pt x="152" y="125"/>
                  </a:lnTo>
                  <a:lnTo>
                    <a:pt x="150" y="128"/>
                  </a:lnTo>
                  <a:lnTo>
                    <a:pt x="148" y="131"/>
                  </a:lnTo>
                  <a:lnTo>
                    <a:pt x="145" y="133"/>
                  </a:lnTo>
                  <a:lnTo>
                    <a:pt x="141" y="135"/>
                  </a:lnTo>
                  <a:lnTo>
                    <a:pt x="137" y="135"/>
                  </a:lnTo>
                  <a:lnTo>
                    <a:pt x="135" y="135"/>
                  </a:lnTo>
                  <a:lnTo>
                    <a:pt x="133" y="135"/>
                  </a:lnTo>
                  <a:lnTo>
                    <a:pt x="132" y="133"/>
                  </a:lnTo>
                  <a:lnTo>
                    <a:pt x="131" y="133"/>
                  </a:lnTo>
                  <a:lnTo>
                    <a:pt x="129" y="135"/>
                  </a:lnTo>
                  <a:lnTo>
                    <a:pt x="129" y="137"/>
                  </a:lnTo>
                  <a:lnTo>
                    <a:pt x="133" y="137"/>
                  </a:lnTo>
                  <a:lnTo>
                    <a:pt x="132" y="141"/>
                  </a:lnTo>
                  <a:lnTo>
                    <a:pt x="131" y="144"/>
                  </a:lnTo>
                  <a:lnTo>
                    <a:pt x="129" y="145"/>
                  </a:lnTo>
                  <a:lnTo>
                    <a:pt x="127" y="148"/>
                  </a:lnTo>
                  <a:lnTo>
                    <a:pt x="120" y="148"/>
                  </a:lnTo>
                  <a:lnTo>
                    <a:pt x="120" y="144"/>
                  </a:lnTo>
                  <a:lnTo>
                    <a:pt x="120" y="141"/>
                  </a:lnTo>
                  <a:lnTo>
                    <a:pt x="121" y="139"/>
                  </a:lnTo>
                  <a:lnTo>
                    <a:pt x="119" y="136"/>
                  </a:lnTo>
                  <a:lnTo>
                    <a:pt x="118" y="132"/>
                  </a:lnTo>
                  <a:lnTo>
                    <a:pt x="118" y="129"/>
                  </a:lnTo>
                  <a:lnTo>
                    <a:pt x="118" y="127"/>
                  </a:lnTo>
                  <a:lnTo>
                    <a:pt x="116" y="123"/>
                  </a:lnTo>
                  <a:lnTo>
                    <a:pt x="116" y="118"/>
                  </a:lnTo>
                  <a:lnTo>
                    <a:pt x="123" y="118"/>
                  </a:lnTo>
                  <a:lnTo>
                    <a:pt x="123" y="116"/>
                  </a:lnTo>
                  <a:lnTo>
                    <a:pt x="123" y="115"/>
                  </a:lnTo>
                  <a:lnTo>
                    <a:pt x="123" y="114"/>
                  </a:lnTo>
                  <a:lnTo>
                    <a:pt x="123" y="114"/>
                  </a:lnTo>
                  <a:lnTo>
                    <a:pt x="124" y="112"/>
                  </a:lnTo>
                  <a:lnTo>
                    <a:pt x="125" y="111"/>
                  </a:lnTo>
                  <a:lnTo>
                    <a:pt x="128" y="110"/>
                  </a:lnTo>
                  <a:lnTo>
                    <a:pt x="131" y="110"/>
                  </a:lnTo>
                  <a:close/>
                  <a:moveTo>
                    <a:pt x="121" y="81"/>
                  </a:moveTo>
                  <a:lnTo>
                    <a:pt x="124" y="82"/>
                  </a:lnTo>
                  <a:lnTo>
                    <a:pt x="128" y="84"/>
                  </a:lnTo>
                  <a:lnTo>
                    <a:pt x="131" y="86"/>
                  </a:lnTo>
                  <a:lnTo>
                    <a:pt x="133" y="89"/>
                  </a:lnTo>
                  <a:lnTo>
                    <a:pt x="133" y="91"/>
                  </a:lnTo>
                  <a:lnTo>
                    <a:pt x="133" y="95"/>
                  </a:lnTo>
                  <a:lnTo>
                    <a:pt x="133" y="98"/>
                  </a:lnTo>
                  <a:lnTo>
                    <a:pt x="132" y="101"/>
                  </a:lnTo>
                  <a:lnTo>
                    <a:pt x="129" y="102"/>
                  </a:lnTo>
                  <a:lnTo>
                    <a:pt x="128" y="102"/>
                  </a:lnTo>
                  <a:lnTo>
                    <a:pt x="127" y="102"/>
                  </a:lnTo>
                  <a:lnTo>
                    <a:pt x="124" y="101"/>
                  </a:lnTo>
                  <a:lnTo>
                    <a:pt x="121" y="99"/>
                  </a:lnTo>
                  <a:lnTo>
                    <a:pt x="118" y="98"/>
                  </a:lnTo>
                  <a:lnTo>
                    <a:pt x="115" y="97"/>
                  </a:lnTo>
                  <a:lnTo>
                    <a:pt x="112" y="95"/>
                  </a:lnTo>
                  <a:lnTo>
                    <a:pt x="110" y="94"/>
                  </a:lnTo>
                  <a:lnTo>
                    <a:pt x="110" y="93"/>
                  </a:lnTo>
                  <a:lnTo>
                    <a:pt x="110" y="91"/>
                  </a:lnTo>
                  <a:lnTo>
                    <a:pt x="111" y="90"/>
                  </a:lnTo>
                  <a:lnTo>
                    <a:pt x="112" y="89"/>
                  </a:lnTo>
                  <a:lnTo>
                    <a:pt x="112" y="89"/>
                  </a:lnTo>
                  <a:lnTo>
                    <a:pt x="114" y="87"/>
                  </a:lnTo>
                  <a:lnTo>
                    <a:pt x="115" y="86"/>
                  </a:lnTo>
                  <a:lnTo>
                    <a:pt x="116" y="85"/>
                  </a:lnTo>
                  <a:lnTo>
                    <a:pt x="118" y="84"/>
                  </a:lnTo>
                  <a:lnTo>
                    <a:pt x="119" y="82"/>
                  </a:lnTo>
                  <a:lnTo>
                    <a:pt x="121" y="81"/>
                  </a:lnTo>
                  <a:close/>
                  <a:moveTo>
                    <a:pt x="97" y="65"/>
                  </a:moveTo>
                  <a:lnTo>
                    <a:pt x="98" y="67"/>
                  </a:lnTo>
                  <a:lnTo>
                    <a:pt x="98" y="68"/>
                  </a:lnTo>
                  <a:lnTo>
                    <a:pt x="98" y="72"/>
                  </a:lnTo>
                  <a:lnTo>
                    <a:pt x="98" y="76"/>
                  </a:lnTo>
                  <a:lnTo>
                    <a:pt x="97" y="80"/>
                  </a:lnTo>
                  <a:lnTo>
                    <a:pt x="97" y="82"/>
                  </a:lnTo>
                  <a:lnTo>
                    <a:pt x="95" y="87"/>
                  </a:lnTo>
                  <a:lnTo>
                    <a:pt x="97" y="91"/>
                  </a:lnTo>
                  <a:lnTo>
                    <a:pt x="93" y="93"/>
                  </a:lnTo>
                  <a:lnTo>
                    <a:pt x="89" y="93"/>
                  </a:lnTo>
                  <a:lnTo>
                    <a:pt x="86" y="93"/>
                  </a:lnTo>
                  <a:lnTo>
                    <a:pt x="85" y="93"/>
                  </a:lnTo>
                  <a:lnTo>
                    <a:pt x="82" y="94"/>
                  </a:lnTo>
                  <a:lnTo>
                    <a:pt x="80" y="94"/>
                  </a:lnTo>
                  <a:lnTo>
                    <a:pt x="77" y="94"/>
                  </a:lnTo>
                  <a:lnTo>
                    <a:pt x="76" y="93"/>
                  </a:lnTo>
                  <a:lnTo>
                    <a:pt x="76" y="91"/>
                  </a:lnTo>
                  <a:lnTo>
                    <a:pt x="76" y="90"/>
                  </a:lnTo>
                  <a:lnTo>
                    <a:pt x="77" y="89"/>
                  </a:lnTo>
                  <a:lnTo>
                    <a:pt x="77" y="89"/>
                  </a:lnTo>
                  <a:lnTo>
                    <a:pt x="82" y="81"/>
                  </a:lnTo>
                  <a:lnTo>
                    <a:pt x="84" y="80"/>
                  </a:lnTo>
                  <a:lnTo>
                    <a:pt x="97" y="65"/>
                  </a:lnTo>
                  <a:close/>
                  <a:moveTo>
                    <a:pt x="116" y="55"/>
                  </a:moveTo>
                  <a:lnTo>
                    <a:pt x="124" y="56"/>
                  </a:lnTo>
                  <a:lnTo>
                    <a:pt x="129" y="60"/>
                  </a:lnTo>
                  <a:lnTo>
                    <a:pt x="135" y="64"/>
                  </a:lnTo>
                  <a:lnTo>
                    <a:pt x="141" y="67"/>
                  </a:lnTo>
                  <a:lnTo>
                    <a:pt x="144" y="65"/>
                  </a:lnTo>
                  <a:lnTo>
                    <a:pt x="145" y="65"/>
                  </a:lnTo>
                  <a:lnTo>
                    <a:pt x="146" y="64"/>
                  </a:lnTo>
                  <a:lnTo>
                    <a:pt x="152" y="64"/>
                  </a:lnTo>
                  <a:lnTo>
                    <a:pt x="152" y="65"/>
                  </a:lnTo>
                  <a:lnTo>
                    <a:pt x="153" y="68"/>
                  </a:lnTo>
                  <a:lnTo>
                    <a:pt x="154" y="69"/>
                  </a:lnTo>
                  <a:lnTo>
                    <a:pt x="157" y="69"/>
                  </a:lnTo>
                  <a:lnTo>
                    <a:pt x="157" y="73"/>
                  </a:lnTo>
                  <a:lnTo>
                    <a:pt x="154" y="73"/>
                  </a:lnTo>
                  <a:lnTo>
                    <a:pt x="154" y="76"/>
                  </a:lnTo>
                  <a:lnTo>
                    <a:pt x="156" y="77"/>
                  </a:lnTo>
                  <a:lnTo>
                    <a:pt x="157" y="78"/>
                  </a:lnTo>
                  <a:lnTo>
                    <a:pt x="157" y="102"/>
                  </a:lnTo>
                  <a:lnTo>
                    <a:pt x="153" y="101"/>
                  </a:lnTo>
                  <a:lnTo>
                    <a:pt x="149" y="98"/>
                  </a:lnTo>
                  <a:lnTo>
                    <a:pt x="145" y="95"/>
                  </a:lnTo>
                  <a:lnTo>
                    <a:pt x="142" y="93"/>
                  </a:lnTo>
                  <a:lnTo>
                    <a:pt x="141" y="89"/>
                  </a:lnTo>
                  <a:lnTo>
                    <a:pt x="142" y="87"/>
                  </a:lnTo>
                  <a:lnTo>
                    <a:pt x="144" y="85"/>
                  </a:lnTo>
                  <a:lnTo>
                    <a:pt x="145" y="84"/>
                  </a:lnTo>
                  <a:lnTo>
                    <a:pt x="142" y="80"/>
                  </a:lnTo>
                  <a:lnTo>
                    <a:pt x="140" y="76"/>
                  </a:lnTo>
                  <a:lnTo>
                    <a:pt x="137" y="72"/>
                  </a:lnTo>
                  <a:lnTo>
                    <a:pt x="133" y="68"/>
                  </a:lnTo>
                  <a:lnTo>
                    <a:pt x="132" y="69"/>
                  </a:lnTo>
                  <a:lnTo>
                    <a:pt x="129" y="70"/>
                  </a:lnTo>
                  <a:lnTo>
                    <a:pt x="128" y="70"/>
                  </a:lnTo>
                  <a:lnTo>
                    <a:pt x="125" y="70"/>
                  </a:lnTo>
                  <a:lnTo>
                    <a:pt x="123" y="69"/>
                  </a:lnTo>
                  <a:lnTo>
                    <a:pt x="120" y="68"/>
                  </a:lnTo>
                  <a:lnTo>
                    <a:pt x="116" y="67"/>
                  </a:lnTo>
                  <a:lnTo>
                    <a:pt x="112" y="64"/>
                  </a:lnTo>
                  <a:lnTo>
                    <a:pt x="110" y="63"/>
                  </a:lnTo>
                  <a:lnTo>
                    <a:pt x="108" y="61"/>
                  </a:lnTo>
                  <a:lnTo>
                    <a:pt x="107" y="60"/>
                  </a:lnTo>
                  <a:lnTo>
                    <a:pt x="107" y="57"/>
                  </a:lnTo>
                  <a:lnTo>
                    <a:pt x="110" y="56"/>
                  </a:lnTo>
                  <a:lnTo>
                    <a:pt x="111" y="55"/>
                  </a:lnTo>
                  <a:lnTo>
                    <a:pt x="114" y="55"/>
                  </a:lnTo>
                  <a:lnTo>
                    <a:pt x="116" y="55"/>
                  </a:lnTo>
                  <a:close/>
                  <a:moveTo>
                    <a:pt x="131" y="40"/>
                  </a:moveTo>
                  <a:lnTo>
                    <a:pt x="132" y="42"/>
                  </a:lnTo>
                  <a:lnTo>
                    <a:pt x="133" y="42"/>
                  </a:lnTo>
                  <a:lnTo>
                    <a:pt x="133" y="42"/>
                  </a:lnTo>
                  <a:lnTo>
                    <a:pt x="135" y="40"/>
                  </a:lnTo>
                  <a:lnTo>
                    <a:pt x="135" y="46"/>
                  </a:lnTo>
                  <a:lnTo>
                    <a:pt x="133" y="47"/>
                  </a:lnTo>
                  <a:lnTo>
                    <a:pt x="132" y="48"/>
                  </a:lnTo>
                  <a:lnTo>
                    <a:pt x="131" y="48"/>
                  </a:lnTo>
                  <a:lnTo>
                    <a:pt x="129" y="48"/>
                  </a:lnTo>
                  <a:lnTo>
                    <a:pt x="127" y="48"/>
                  </a:lnTo>
                  <a:lnTo>
                    <a:pt x="124" y="47"/>
                  </a:lnTo>
                  <a:lnTo>
                    <a:pt x="120" y="47"/>
                  </a:lnTo>
                  <a:lnTo>
                    <a:pt x="118" y="46"/>
                  </a:lnTo>
                  <a:lnTo>
                    <a:pt x="114" y="46"/>
                  </a:lnTo>
                  <a:lnTo>
                    <a:pt x="116" y="43"/>
                  </a:lnTo>
                  <a:lnTo>
                    <a:pt x="121" y="42"/>
                  </a:lnTo>
                  <a:lnTo>
                    <a:pt x="127" y="42"/>
                  </a:lnTo>
                  <a:lnTo>
                    <a:pt x="131" y="40"/>
                  </a:lnTo>
                  <a:close/>
                  <a:moveTo>
                    <a:pt x="121" y="36"/>
                  </a:moveTo>
                  <a:lnTo>
                    <a:pt x="121" y="36"/>
                  </a:lnTo>
                  <a:lnTo>
                    <a:pt x="120" y="38"/>
                  </a:lnTo>
                  <a:lnTo>
                    <a:pt x="121" y="36"/>
                  </a:lnTo>
                  <a:close/>
                  <a:moveTo>
                    <a:pt x="157" y="0"/>
                  </a:moveTo>
                  <a:lnTo>
                    <a:pt x="157" y="34"/>
                  </a:lnTo>
                  <a:lnTo>
                    <a:pt x="156" y="34"/>
                  </a:lnTo>
                  <a:lnTo>
                    <a:pt x="153" y="34"/>
                  </a:lnTo>
                  <a:lnTo>
                    <a:pt x="149" y="33"/>
                  </a:lnTo>
                  <a:lnTo>
                    <a:pt x="146" y="33"/>
                  </a:lnTo>
                  <a:lnTo>
                    <a:pt x="145" y="30"/>
                  </a:lnTo>
                  <a:lnTo>
                    <a:pt x="144" y="29"/>
                  </a:lnTo>
                  <a:lnTo>
                    <a:pt x="145" y="27"/>
                  </a:lnTo>
                  <a:lnTo>
                    <a:pt x="146" y="27"/>
                  </a:lnTo>
                  <a:lnTo>
                    <a:pt x="148" y="26"/>
                  </a:lnTo>
                  <a:lnTo>
                    <a:pt x="144" y="26"/>
                  </a:lnTo>
                  <a:lnTo>
                    <a:pt x="141" y="25"/>
                  </a:lnTo>
                  <a:lnTo>
                    <a:pt x="139" y="23"/>
                  </a:lnTo>
                  <a:lnTo>
                    <a:pt x="136" y="21"/>
                  </a:lnTo>
                  <a:lnTo>
                    <a:pt x="144" y="13"/>
                  </a:lnTo>
                  <a:lnTo>
                    <a:pt x="148" y="9"/>
                  </a:lnTo>
                  <a:lnTo>
                    <a:pt x="157"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993"/>
            <p:cNvSpPr>
              <a:spLocks noEditPoints="1"/>
            </p:cNvSpPr>
            <p:nvPr/>
          </p:nvSpPr>
          <p:spPr bwMode="auto">
            <a:xfrm>
              <a:off x="6919601" y="2708815"/>
              <a:ext cx="143357" cy="39822"/>
            </a:xfrm>
            <a:custGeom>
              <a:avLst/>
              <a:gdLst>
                <a:gd name="T0" fmla="*/ 58 w 90"/>
                <a:gd name="T1" fmla="*/ 16 h 25"/>
                <a:gd name="T2" fmla="*/ 55 w 90"/>
                <a:gd name="T3" fmla="*/ 18 h 25"/>
                <a:gd name="T4" fmla="*/ 57 w 90"/>
                <a:gd name="T5" fmla="*/ 20 h 25"/>
                <a:gd name="T6" fmla="*/ 63 w 90"/>
                <a:gd name="T7" fmla="*/ 18 h 25"/>
                <a:gd name="T8" fmla="*/ 63 w 90"/>
                <a:gd name="T9" fmla="*/ 22 h 25"/>
                <a:gd name="T10" fmla="*/ 63 w 90"/>
                <a:gd name="T11" fmla="*/ 25 h 25"/>
                <a:gd name="T12" fmla="*/ 45 w 90"/>
                <a:gd name="T13" fmla="*/ 22 h 25"/>
                <a:gd name="T14" fmla="*/ 48 w 90"/>
                <a:gd name="T15" fmla="*/ 18 h 25"/>
                <a:gd name="T16" fmla="*/ 48 w 90"/>
                <a:gd name="T17" fmla="*/ 16 h 25"/>
                <a:gd name="T18" fmla="*/ 90 w 90"/>
                <a:gd name="T19" fmla="*/ 17 h 25"/>
                <a:gd name="T20" fmla="*/ 84 w 90"/>
                <a:gd name="T21" fmla="*/ 18 h 25"/>
                <a:gd name="T22" fmla="*/ 79 w 90"/>
                <a:gd name="T23" fmla="*/ 21 h 25"/>
                <a:gd name="T24" fmla="*/ 74 w 90"/>
                <a:gd name="T25" fmla="*/ 21 h 25"/>
                <a:gd name="T26" fmla="*/ 70 w 90"/>
                <a:gd name="T27" fmla="*/ 18 h 25"/>
                <a:gd name="T28" fmla="*/ 70 w 90"/>
                <a:gd name="T29" fmla="*/ 14 h 25"/>
                <a:gd name="T30" fmla="*/ 75 w 90"/>
                <a:gd name="T31" fmla="*/ 9 h 25"/>
                <a:gd name="T32" fmla="*/ 83 w 90"/>
                <a:gd name="T33" fmla="*/ 7 h 25"/>
                <a:gd name="T34" fmla="*/ 33 w 90"/>
                <a:gd name="T35" fmla="*/ 0 h 25"/>
                <a:gd name="T36" fmla="*/ 35 w 90"/>
                <a:gd name="T37" fmla="*/ 3 h 25"/>
                <a:gd name="T38" fmla="*/ 33 w 90"/>
                <a:gd name="T39" fmla="*/ 5 h 25"/>
                <a:gd name="T40" fmla="*/ 28 w 90"/>
                <a:gd name="T41" fmla="*/ 9 h 25"/>
                <a:gd name="T42" fmla="*/ 21 w 90"/>
                <a:gd name="T43" fmla="*/ 13 h 25"/>
                <a:gd name="T44" fmla="*/ 24 w 90"/>
                <a:gd name="T45" fmla="*/ 17 h 25"/>
                <a:gd name="T46" fmla="*/ 31 w 90"/>
                <a:gd name="T47" fmla="*/ 20 h 25"/>
                <a:gd name="T48" fmla="*/ 32 w 90"/>
                <a:gd name="T49" fmla="*/ 22 h 25"/>
                <a:gd name="T50" fmla="*/ 27 w 90"/>
                <a:gd name="T51" fmla="*/ 22 h 25"/>
                <a:gd name="T52" fmla="*/ 21 w 90"/>
                <a:gd name="T53" fmla="*/ 24 h 25"/>
                <a:gd name="T54" fmla="*/ 11 w 90"/>
                <a:gd name="T55" fmla="*/ 25 h 25"/>
                <a:gd name="T56" fmla="*/ 6 w 90"/>
                <a:gd name="T57" fmla="*/ 22 h 25"/>
                <a:gd name="T58" fmla="*/ 2 w 90"/>
                <a:gd name="T59" fmla="*/ 20 h 25"/>
                <a:gd name="T60" fmla="*/ 2 w 90"/>
                <a:gd name="T61" fmla="*/ 18 h 25"/>
                <a:gd name="T62" fmla="*/ 4 w 90"/>
                <a:gd name="T63" fmla="*/ 16 h 25"/>
                <a:gd name="T64" fmla="*/ 15 w 90"/>
                <a:gd name="T65" fmla="*/ 16 h 25"/>
                <a:gd name="T66" fmla="*/ 14 w 90"/>
                <a:gd name="T67" fmla="*/ 14 h 25"/>
                <a:gd name="T68" fmla="*/ 11 w 90"/>
                <a:gd name="T69" fmla="*/ 16 h 25"/>
                <a:gd name="T70" fmla="*/ 15 w 90"/>
                <a:gd name="T71" fmla="*/ 10 h 25"/>
                <a:gd name="T72" fmla="*/ 20 w 90"/>
                <a:gd name="T73" fmla="*/ 8 h 25"/>
                <a:gd name="T74" fmla="*/ 25 w 90"/>
                <a:gd name="T75" fmla="*/ 5 h 25"/>
                <a:gd name="T76" fmla="*/ 29 w 90"/>
                <a:gd name="T77" fmla="*/ 3 h 25"/>
                <a:gd name="T78" fmla="*/ 33 w 90"/>
                <a:gd name="T7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25">
                  <a:moveTo>
                    <a:pt x="48" y="16"/>
                  </a:moveTo>
                  <a:lnTo>
                    <a:pt x="58" y="16"/>
                  </a:lnTo>
                  <a:lnTo>
                    <a:pt x="57" y="17"/>
                  </a:lnTo>
                  <a:lnTo>
                    <a:pt x="55" y="18"/>
                  </a:lnTo>
                  <a:lnTo>
                    <a:pt x="54" y="18"/>
                  </a:lnTo>
                  <a:lnTo>
                    <a:pt x="57" y="20"/>
                  </a:lnTo>
                  <a:lnTo>
                    <a:pt x="61" y="20"/>
                  </a:lnTo>
                  <a:lnTo>
                    <a:pt x="63" y="18"/>
                  </a:lnTo>
                  <a:lnTo>
                    <a:pt x="65" y="21"/>
                  </a:lnTo>
                  <a:lnTo>
                    <a:pt x="63" y="22"/>
                  </a:lnTo>
                  <a:lnTo>
                    <a:pt x="63" y="24"/>
                  </a:lnTo>
                  <a:lnTo>
                    <a:pt x="63" y="25"/>
                  </a:lnTo>
                  <a:lnTo>
                    <a:pt x="44" y="25"/>
                  </a:lnTo>
                  <a:lnTo>
                    <a:pt x="45" y="22"/>
                  </a:lnTo>
                  <a:lnTo>
                    <a:pt x="48" y="21"/>
                  </a:lnTo>
                  <a:lnTo>
                    <a:pt x="48" y="18"/>
                  </a:lnTo>
                  <a:lnTo>
                    <a:pt x="48" y="17"/>
                  </a:lnTo>
                  <a:lnTo>
                    <a:pt x="48" y="16"/>
                  </a:lnTo>
                  <a:close/>
                  <a:moveTo>
                    <a:pt x="86" y="7"/>
                  </a:moveTo>
                  <a:lnTo>
                    <a:pt x="90" y="17"/>
                  </a:lnTo>
                  <a:lnTo>
                    <a:pt x="88" y="18"/>
                  </a:lnTo>
                  <a:lnTo>
                    <a:pt x="84" y="18"/>
                  </a:lnTo>
                  <a:lnTo>
                    <a:pt x="82" y="20"/>
                  </a:lnTo>
                  <a:lnTo>
                    <a:pt x="79" y="21"/>
                  </a:lnTo>
                  <a:lnTo>
                    <a:pt x="75" y="21"/>
                  </a:lnTo>
                  <a:lnTo>
                    <a:pt x="74" y="21"/>
                  </a:lnTo>
                  <a:lnTo>
                    <a:pt x="71" y="21"/>
                  </a:lnTo>
                  <a:lnTo>
                    <a:pt x="70" y="18"/>
                  </a:lnTo>
                  <a:lnTo>
                    <a:pt x="69" y="16"/>
                  </a:lnTo>
                  <a:lnTo>
                    <a:pt x="70" y="14"/>
                  </a:lnTo>
                  <a:lnTo>
                    <a:pt x="72" y="12"/>
                  </a:lnTo>
                  <a:lnTo>
                    <a:pt x="75" y="9"/>
                  </a:lnTo>
                  <a:lnTo>
                    <a:pt x="79" y="8"/>
                  </a:lnTo>
                  <a:lnTo>
                    <a:pt x="83" y="7"/>
                  </a:lnTo>
                  <a:lnTo>
                    <a:pt x="86" y="7"/>
                  </a:lnTo>
                  <a:close/>
                  <a:moveTo>
                    <a:pt x="33" y="0"/>
                  </a:moveTo>
                  <a:lnTo>
                    <a:pt x="35" y="0"/>
                  </a:lnTo>
                  <a:lnTo>
                    <a:pt x="35" y="3"/>
                  </a:lnTo>
                  <a:lnTo>
                    <a:pt x="35" y="4"/>
                  </a:lnTo>
                  <a:lnTo>
                    <a:pt x="33" y="5"/>
                  </a:lnTo>
                  <a:lnTo>
                    <a:pt x="32" y="8"/>
                  </a:lnTo>
                  <a:lnTo>
                    <a:pt x="28" y="9"/>
                  </a:lnTo>
                  <a:lnTo>
                    <a:pt x="24" y="12"/>
                  </a:lnTo>
                  <a:lnTo>
                    <a:pt x="21" y="13"/>
                  </a:lnTo>
                  <a:lnTo>
                    <a:pt x="19" y="16"/>
                  </a:lnTo>
                  <a:lnTo>
                    <a:pt x="24" y="17"/>
                  </a:lnTo>
                  <a:lnTo>
                    <a:pt x="28" y="18"/>
                  </a:lnTo>
                  <a:lnTo>
                    <a:pt x="31" y="20"/>
                  </a:lnTo>
                  <a:lnTo>
                    <a:pt x="35" y="21"/>
                  </a:lnTo>
                  <a:lnTo>
                    <a:pt x="32" y="22"/>
                  </a:lnTo>
                  <a:lnTo>
                    <a:pt x="29" y="22"/>
                  </a:lnTo>
                  <a:lnTo>
                    <a:pt x="27" y="22"/>
                  </a:lnTo>
                  <a:lnTo>
                    <a:pt x="24" y="22"/>
                  </a:lnTo>
                  <a:lnTo>
                    <a:pt x="21" y="24"/>
                  </a:lnTo>
                  <a:lnTo>
                    <a:pt x="19" y="25"/>
                  </a:lnTo>
                  <a:lnTo>
                    <a:pt x="11" y="25"/>
                  </a:lnTo>
                  <a:lnTo>
                    <a:pt x="8" y="24"/>
                  </a:lnTo>
                  <a:lnTo>
                    <a:pt x="6" y="22"/>
                  </a:lnTo>
                  <a:lnTo>
                    <a:pt x="3" y="21"/>
                  </a:lnTo>
                  <a:lnTo>
                    <a:pt x="2" y="20"/>
                  </a:lnTo>
                  <a:lnTo>
                    <a:pt x="0" y="20"/>
                  </a:lnTo>
                  <a:lnTo>
                    <a:pt x="2" y="18"/>
                  </a:lnTo>
                  <a:lnTo>
                    <a:pt x="3" y="17"/>
                  </a:lnTo>
                  <a:lnTo>
                    <a:pt x="4" y="16"/>
                  </a:lnTo>
                  <a:lnTo>
                    <a:pt x="16" y="16"/>
                  </a:lnTo>
                  <a:lnTo>
                    <a:pt x="15" y="16"/>
                  </a:lnTo>
                  <a:lnTo>
                    <a:pt x="14" y="14"/>
                  </a:lnTo>
                  <a:lnTo>
                    <a:pt x="14" y="14"/>
                  </a:lnTo>
                  <a:lnTo>
                    <a:pt x="12" y="14"/>
                  </a:lnTo>
                  <a:lnTo>
                    <a:pt x="11" y="16"/>
                  </a:lnTo>
                  <a:lnTo>
                    <a:pt x="11" y="12"/>
                  </a:lnTo>
                  <a:lnTo>
                    <a:pt x="15" y="10"/>
                  </a:lnTo>
                  <a:lnTo>
                    <a:pt x="18" y="9"/>
                  </a:lnTo>
                  <a:lnTo>
                    <a:pt x="20" y="8"/>
                  </a:lnTo>
                  <a:lnTo>
                    <a:pt x="23" y="7"/>
                  </a:lnTo>
                  <a:lnTo>
                    <a:pt x="25" y="5"/>
                  </a:lnTo>
                  <a:lnTo>
                    <a:pt x="29" y="5"/>
                  </a:lnTo>
                  <a:lnTo>
                    <a:pt x="29" y="3"/>
                  </a:lnTo>
                  <a:lnTo>
                    <a:pt x="32" y="0"/>
                  </a:lnTo>
                  <a:lnTo>
                    <a:pt x="33"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996"/>
            <p:cNvSpPr>
              <a:spLocks/>
            </p:cNvSpPr>
            <p:nvPr/>
          </p:nvSpPr>
          <p:spPr bwMode="auto">
            <a:xfrm>
              <a:off x="4590838" y="3674089"/>
              <a:ext cx="3186" cy="11151"/>
            </a:xfrm>
            <a:custGeom>
              <a:avLst/>
              <a:gdLst>
                <a:gd name="T0" fmla="*/ 2 w 2"/>
                <a:gd name="T1" fmla="*/ 0 h 7"/>
                <a:gd name="T2" fmla="*/ 2 w 2"/>
                <a:gd name="T3" fmla="*/ 3 h 7"/>
                <a:gd name="T4" fmla="*/ 2 w 2"/>
                <a:gd name="T5" fmla="*/ 4 h 7"/>
                <a:gd name="T6" fmla="*/ 0 w 2"/>
                <a:gd name="T7" fmla="*/ 7 h 7"/>
                <a:gd name="T8" fmla="*/ 2 w 2"/>
                <a:gd name="T9" fmla="*/ 0 h 7"/>
              </a:gdLst>
              <a:ahLst/>
              <a:cxnLst>
                <a:cxn ang="0">
                  <a:pos x="T0" y="T1"/>
                </a:cxn>
                <a:cxn ang="0">
                  <a:pos x="T2" y="T3"/>
                </a:cxn>
                <a:cxn ang="0">
                  <a:pos x="T4" y="T5"/>
                </a:cxn>
                <a:cxn ang="0">
                  <a:pos x="T6" y="T7"/>
                </a:cxn>
                <a:cxn ang="0">
                  <a:pos x="T8" y="T9"/>
                </a:cxn>
              </a:cxnLst>
              <a:rect l="0" t="0" r="r" b="b"/>
              <a:pathLst>
                <a:path w="2" h="7">
                  <a:moveTo>
                    <a:pt x="2" y="0"/>
                  </a:moveTo>
                  <a:lnTo>
                    <a:pt x="2" y="3"/>
                  </a:lnTo>
                  <a:lnTo>
                    <a:pt x="2" y="4"/>
                  </a:lnTo>
                  <a:lnTo>
                    <a:pt x="0" y="7"/>
                  </a:lnTo>
                  <a:lnTo>
                    <a:pt x="2"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999"/>
            <p:cNvSpPr>
              <a:spLocks noEditPoints="1"/>
            </p:cNvSpPr>
            <p:nvPr/>
          </p:nvSpPr>
          <p:spPr bwMode="auto">
            <a:xfrm>
              <a:off x="5027282" y="2748636"/>
              <a:ext cx="297865" cy="525644"/>
            </a:xfrm>
            <a:custGeom>
              <a:avLst/>
              <a:gdLst>
                <a:gd name="T0" fmla="*/ 85 w 187"/>
                <a:gd name="T1" fmla="*/ 326 h 330"/>
                <a:gd name="T2" fmla="*/ 61 w 187"/>
                <a:gd name="T3" fmla="*/ 322 h 330"/>
                <a:gd name="T4" fmla="*/ 108 w 187"/>
                <a:gd name="T5" fmla="*/ 305 h 330"/>
                <a:gd name="T6" fmla="*/ 51 w 187"/>
                <a:gd name="T7" fmla="*/ 275 h 330"/>
                <a:gd name="T8" fmla="*/ 80 w 187"/>
                <a:gd name="T9" fmla="*/ 296 h 330"/>
                <a:gd name="T10" fmla="*/ 61 w 187"/>
                <a:gd name="T11" fmla="*/ 296 h 330"/>
                <a:gd name="T12" fmla="*/ 42 w 187"/>
                <a:gd name="T13" fmla="*/ 309 h 330"/>
                <a:gd name="T14" fmla="*/ 33 w 187"/>
                <a:gd name="T15" fmla="*/ 297 h 330"/>
                <a:gd name="T16" fmla="*/ 46 w 187"/>
                <a:gd name="T17" fmla="*/ 268 h 330"/>
                <a:gd name="T18" fmla="*/ 140 w 187"/>
                <a:gd name="T19" fmla="*/ 234 h 330"/>
                <a:gd name="T20" fmla="*/ 133 w 187"/>
                <a:gd name="T21" fmla="*/ 234 h 330"/>
                <a:gd name="T22" fmla="*/ 122 w 187"/>
                <a:gd name="T23" fmla="*/ 246 h 330"/>
                <a:gd name="T24" fmla="*/ 99 w 187"/>
                <a:gd name="T25" fmla="*/ 218 h 330"/>
                <a:gd name="T26" fmla="*/ 93 w 187"/>
                <a:gd name="T27" fmla="*/ 139 h 330"/>
                <a:gd name="T28" fmla="*/ 110 w 187"/>
                <a:gd name="T29" fmla="*/ 154 h 330"/>
                <a:gd name="T30" fmla="*/ 85 w 187"/>
                <a:gd name="T31" fmla="*/ 148 h 330"/>
                <a:gd name="T32" fmla="*/ 39 w 187"/>
                <a:gd name="T33" fmla="*/ 146 h 330"/>
                <a:gd name="T34" fmla="*/ 35 w 187"/>
                <a:gd name="T35" fmla="*/ 167 h 330"/>
                <a:gd name="T36" fmla="*/ 52 w 187"/>
                <a:gd name="T37" fmla="*/ 144 h 330"/>
                <a:gd name="T38" fmla="*/ 82 w 187"/>
                <a:gd name="T39" fmla="*/ 165 h 330"/>
                <a:gd name="T40" fmla="*/ 101 w 187"/>
                <a:gd name="T41" fmla="*/ 161 h 330"/>
                <a:gd name="T42" fmla="*/ 143 w 187"/>
                <a:gd name="T43" fmla="*/ 177 h 330"/>
                <a:gd name="T44" fmla="*/ 179 w 187"/>
                <a:gd name="T45" fmla="*/ 192 h 330"/>
                <a:gd name="T46" fmla="*/ 187 w 187"/>
                <a:gd name="T47" fmla="*/ 319 h 330"/>
                <a:gd name="T48" fmla="*/ 157 w 187"/>
                <a:gd name="T49" fmla="*/ 301 h 330"/>
                <a:gd name="T50" fmla="*/ 116 w 187"/>
                <a:gd name="T51" fmla="*/ 293 h 330"/>
                <a:gd name="T52" fmla="*/ 129 w 187"/>
                <a:gd name="T53" fmla="*/ 275 h 330"/>
                <a:gd name="T54" fmla="*/ 141 w 187"/>
                <a:gd name="T55" fmla="*/ 260 h 330"/>
                <a:gd name="T56" fmla="*/ 124 w 187"/>
                <a:gd name="T57" fmla="*/ 221 h 330"/>
                <a:gd name="T58" fmla="*/ 118 w 187"/>
                <a:gd name="T59" fmla="*/ 212 h 330"/>
                <a:gd name="T60" fmla="*/ 84 w 187"/>
                <a:gd name="T61" fmla="*/ 207 h 330"/>
                <a:gd name="T62" fmla="*/ 16 w 187"/>
                <a:gd name="T63" fmla="*/ 192 h 330"/>
                <a:gd name="T64" fmla="*/ 13 w 187"/>
                <a:gd name="T65" fmla="*/ 182 h 330"/>
                <a:gd name="T66" fmla="*/ 10 w 187"/>
                <a:gd name="T67" fmla="*/ 158 h 330"/>
                <a:gd name="T68" fmla="*/ 2 w 187"/>
                <a:gd name="T69" fmla="*/ 139 h 330"/>
                <a:gd name="T70" fmla="*/ 8 w 187"/>
                <a:gd name="T71" fmla="*/ 103 h 330"/>
                <a:gd name="T72" fmla="*/ 68 w 187"/>
                <a:gd name="T73" fmla="*/ 101 h 330"/>
                <a:gd name="T74" fmla="*/ 82 w 187"/>
                <a:gd name="T75" fmla="*/ 123 h 330"/>
                <a:gd name="T76" fmla="*/ 29 w 187"/>
                <a:gd name="T77" fmla="*/ 124 h 330"/>
                <a:gd name="T78" fmla="*/ 2 w 187"/>
                <a:gd name="T79" fmla="*/ 124 h 330"/>
                <a:gd name="T80" fmla="*/ 14 w 187"/>
                <a:gd name="T81" fmla="*/ 10 h 330"/>
                <a:gd name="T82" fmla="*/ 27 w 187"/>
                <a:gd name="T83" fmla="*/ 16 h 330"/>
                <a:gd name="T84" fmla="*/ 36 w 187"/>
                <a:gd name="T85" fmla="*/ 25 h 330"/>
                <a:gd name="T86" fmla="*/ 30 w 187"/>
                <a:gd name="T87" fmla="*/ 40 h 330"/>
                <a:gd name="T88" fmla="*/ 16 w 187"/>
                <a:gd name="T89" fmla="*/ 50 h 330"/>
                <a:gd name="T90" fmla="*/ 13 w 187"/>
                <a:gd name="T91" fmla="*/ 8 h 330"/>
                <a:gd name="T92" fmla="*/ 132 w 187"/>
                <a:gd name="T93" fmla="*/ 27 h 330"/>
                <a:gd name="T94" fmla="*/ 129 w 187"/>
                <a:gd name="T95" fmla="*/ 42 h 330"/>
                <a:gd name="T96" fmla="*/ 105 w 187"/>
                <a:gd name="T97" fmla="*/ 69 h 330"/>
                <a:gd name="T98" fmla="*/ 106 w 187"/>
                <a:gd name="T99" fmla="*/ 82 h 330"/>
                <a:gd name="T100" fmla="*/ 50 w 187"/>
                <a:gd name="T101" fmla="*/ 89 h 330"/>
                <a:gd name="T102" fmla="*/ 10 w 187"/>
                <a:gd name="T103" fmla="*/ 80 h 330"/>
                <a:gd name="T104" fmla="*/ 25 w 187"/>
                <a:gd name="T105" fmla="*/ 60 h 330"/>
                <a:gd name="T106" fmla="*/ 43 w 187"/>
                <a:gd name="T107" fmla="*/ 63 h 330"/>
                <a:gd name="T108" fmla="*/ 33 w 187"/>
                <a:gd name="T109" fmla="*/ 43 h 330"/>
                <a:gd name="T110" fmla="*/ 43 w 187"/>
                <a:gd name="T111" fmla="*/ 23 h 330"/>
                <a:gd name="T112" fmla="*/ 35 w 187"/>
                <a:gd name="T113" fmla="*/ 13 h 330"/>
                <a:gd name="T114" fmla="*/ 65 w 187"/>
                <a:gd name="T115" fmla="*/ 19 h 330"/>
                <a:gd name="T116" fmla="*/ 77 w 187"/>
                <a:gd name="T117" fmla="*/ 8 h 330"/>
                <a:gd name="T118" fmla="*/ 55 w 187"/>
                <a:gd name="T119" fmla="*/ 4 h 330"/>
                <a:gd name="T120" fmla="*/ 30 w 187"/>
                <a:gd name="T121" fmla="*/ 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330">
                  <a:moveTo>
                    <a:pt x="89" y="321"/>
                  </a:moveTo>
                  <a:lnTo>
                    <a:pt x="90" y="321"/>
                  </a:lnTo>
                  <a:lnTo>
                    <a:pt x="93" y="321"/>
                  </a:lnTo>
                  <a:lnTo>
                    <a:pt x="94" y="323"/>
                  </a:lnTo>
                  <a:lnTo>
                    <a:pt x="93" y="324"/>
                  </a:lnTo>
                  <a:lnTo>
                    <a:pt x="91" y="327"/>
                  </a:lnTo>
                  <a:lnTo>
                    <a:pt x="90" y="328"/>
                  </a:lnTo>
                  <a:lnTo>
                    <a:pt x="89" y="330"/>
                  </a:lnTo>
                  <a:lnTo>
                    <a:pt x="89" y="330"/>
                  </a:lnTo>
                  <a:lnTo>
                    <a:pt x="88" y="328"/>
                  </a:lnTo>
                  <a:lnTo>
                    <a:pt x="86" y="327"/>
                  </a:lnTo>
                  <a:lnTo>
                    <a:pt x="85" y="326"/>
                  </a:lnTo>
                  <a:lnTo>
                    <a:pt x="85" y="324"/>
                  </a:lnTo>
                  <a:lnTo>
                    <a:pt x="85" y="322"/>
                  </a:lnTo>
                  <a:lnTo>
                    <a:pt x="86" y="321"/>
                  </a:lnTo>
                  <a:lnTo>
                    <a:pt x="89" y="321"/>
                  </a:lnTo>
                  <a:close/>
                  <a:moveTo>
                    <a:pt x="69" y="311"/>
                  </a:moveTo>
                  <a:lnTo>
                    <a:pt x="69" y="311"/>
                  </a:lnTo>
                  <a:lnTo>
                    <a:pt x="71" y="311"/>
                  </a:lnTo>
                  <a:lnTo>
                    <a:pt x="73" y="313"/>
                  </a:lnTo>
                  <a:lnTo>
                    <a:pt x="71" y="315"/>
                  </a:lnTo>
                  <a:lnTo>
                    <a:pt x="68" y="318"/>
                  </a:lnTo>
                  <a:lnTo>
                    <a:pt x="64" y="321"/>
                  </a:lnTo>
                  <a:lnTo>
                    <a:pt x="61" y="322"/>
                  </a:lnTo>
                  <a:lnTo>
                    <a:pt x="59" y="323"/>
                  </a:lnTo>
                  <a:lnTo>
                    <a:pt x="59" y="319"/>
                  </a:lnTo>
                  <a:lnTo>
                    <a:pt x="60" y="317"/>
                  </a:lnTo>
                  <a:lnTo>
                    <a:pt x="63" y="314"/>
                  </a:lnTo>
                  <a:lnTo>
                    <a:pt x="64" y="313"/>
                  </a:lnTo>
                  <a:lnTo>
                    <a:pt x="64" y="311"/>
                  </a:lnTo>
                  <a:lnTo>
                    <a:pt x="67" y="311"/>
                  </a:lnTo>
                  <a:lnTo>
                    <a:pt x="69" y="311"/>
                  </a:lnTo>
                  <a:close/>
                  <a:moveTo>
                    <a:pt x="105" y="304"/>
                  </a:moveTo>
                  <a:lnTo>
                    <a:pt x="106" y="304"/>
                  </a:lnTo>
                  <a:lnTo>
                    <a:pt x="107" y="304"/>
                  </a:lnTo>
                  <a:lnTo>
                    <a:pt x="108" y="305"/>
                  </a:lnTo>
                  <a:lnTo>
                    <a:pt x="107" y="306"/>
                  </a:lnTo>
                  <a:lnTo>
                    <a:pt x="106" y="307"/>
                  </a:lnTo>
                  <a:lnTo>
                    <a:pt x="103" y="306"/>
                  </a:lnTo>
                  <a:lnTo>
                    <a:pt x="102" y="305"/>
                  </a:lnTo>
                  <a:lnTo>
                    <a:pt x="103" y="304"/>
                  </a:lnTo>
                  <a:lnTo>
                    <a:pt x="105" y="304"/>
                  </a:lnTo>
                  <a:close/>
                  <a:moveTo>
                    <a:pt x="46" y="268"/>
                  </a:moveTo>
                  <a:lnTo>
                    <a:pt x="46" y="271"/>
                  </a:lnTo>
                  <a:lnTo>
                    <a:pt x="47" y="273"/>
                  </a:lnTo>
                  <a:lnTo>
                    <a:pt x="48" y="275"/>
                  </a:lnTo>
                  <a:lnTo>
                    <a:pt x="50" y="277"/>
                  </a:lnTo>
                  <a:lnTo>
                    <a:pt x="51" y="275"/>
                  </a:lnTo>
                  <a:lnTo>
                    <a:pt x="52" y="275"/>
                  </a:lnTo>
                  <a:lnTo>
                    <a:pt x="55" y="277"/>
                  </a:lnTo>
                  <a:lnTo>
                    <a:pt x="59" y="280"/>
                  </a:lnTo>
                  <a:lnTo>
                    <a:pt x="63" y="281"/>
                  </a:lnTo>
                  <a:lnTo>
                    <a:pt x="67" y="283"/>
                  </a:lnTo>
                  <a:lnTo>
                    <a:pt x="69" y="284"/>
                  </a:lnTo>
                  <a:lnTo>
                    <a:pt x="73" y="287"/>
                  </a:lnTo>
                  <a:lnTo>
                    <a:pt x="73" y="289"/>
                  </a:lnTo>
                  <a:lnTo>
                    <a:pt x="73" y="292"/>
                  </a:lnTo>
                  <a:lnTo>
                    <a:pt x="74" y="293"/>
                  </a:lnTo>
                  <a:lnTo>
                    <a:pt x="77" y="294"/>
                  </a:lnTo>
                  <a:lnTo>
                    <a:pt x="80" y="296"/>
                  </a:lnTo>
                  <a:lnTo>
                    <a:pt x="82" y="296"/>
                  </a:lnTo>
                  <a:lnTo>
                    <a:pt x="85" y="297"/>
                  </a:lnTo>
                  <a:lnTo>
                    <a:pt x="88" y="298"/>
                  </a:lnTo>
                  <a:lnTo>
                    <a:pt x="84" y="301"/>
                  </a:lnTo>
                  <a:lnTo>
                    <a:pt x="81" y="302"/>
                  </a:lnTo>
                  <a:lnTo>
                    <a:pt x="77" y="302"/>
                  </a:lnTo>
                  <a:lnTo>
                    <a:pt x="69" y="302"/>
                  </a:lnTo>
                  <a:lnTo>
                    <a:pt x="69" y="302"/>
                  </a:lnTo>
                  <a:lnTo>
                    <a:pt x="68" y="301"/>
                  </a:lnTo>
                  <a:lnTo>
                    <a:pt x="65" y="300"/>
                  </a:lnTo>
                  <a:lnTo>
                    <a:pt x="64" y="298"/>
                  </a:lnTo>
                  <a:lnTo>
                    <a:pt x="61" y="296"/>
                  </a:lnTo>
                  <a:lnTo>
                    <a:pt x="60" y="294"/>
                  </a:lnTo>
                  <a:lnTo>
                    <a:pt x="59" y="294"/>
                  </a:lnTo>
                  <a:lnTo>
                    <a:pt x="57" y="298"/>
                  </a:lnTo>
                  <a:lnTo>
                    <a:pt x="56" y="301"/>
                  </a:lnTo>
                  <a:lnTo>
                    <a:pt x="54" y="304"/>
                  </a:lnTo>
                  <a:lnTo>
                    <a:pt x="51" y="306"/>
                  </a:lnTo>
                  <a:lnTo>
                    <a:pt x="47" y="306"/>
                  </a:lnTo>
                  <a:lnTo>
                    <a:pt x="46" y="306"/>
                  </a:lnTo>
                  <a:lnTo>
                    <a:pt x="44" y="307"/>
                  </a:lnTo>
                  <a:lnTo>
                    <a:pt x="44" y="309"/>
                  </a:lnTo>
                  <a:lnTo>
                    <a:pt x="43" y="309"/>
                  </a:lnTo>
                  <a:lnTo>
                    <a:pt x="42" y="309"/>
                  </a:lnTo>
                  <a:lnTo>
                    <a:pt x="40" y="307"/>
                  </a:lnTo>
                  <a:lnTo>
                    <a:pt x="40" y="306"/>
                  </a:lnTo>
                  <a:lnTo>
                    <a:pt x="40" y="305"/>
                  </a:lnTo>
                  <a:lnTo>
                    <a:pt x="40" y="302"/>
                  </a:lnTo>
                  <a:lnTo>
                    <a:pt x="38" y="302"/>
                  </a:lnTo>
                  <a:lnTo>
                    <a:pt x="34" y="302"/>
                  </a:lnTo>
                  <a:lnTo>
                    <a:pt x="31" y="302"/>
                  </a:lnTo>
                  <a:lnTo>
                    <a:pt x="29" y="302"/>
                  </a:lnTo>
                  <a:lnTo>
                    <a:pt x="29" y="300"/>
                  </a:lnTo>
                  <a:lnTo>
                    <a:pt x="30" y="298"/>
                  </a:lnTo>
                  <a:lnTo>
                    <a:pt x="31" y="297"/>
                  </a:lnTo>
                  <a:lnTo>
                    <a:pt x="33" y="297"/>
                  </a:lnTo>
                  <a:lnTo>
                    <a:pt x="33" y="296"/>
                  </a:lnTo>
                  <a:lnTo>
                    <a:pt x="34" y="294"/>
                  </a:lnTo>
                  <a:lnTo>
                    <a:pt x="35" y="293"/>
                  </a:lnTo>
                  <a:lnTo>
                    <a:pt x="35" y="292"/>
                  </a:lnTo>
                  <a:lnTo>
                    <a:pt x="35" y="287"/>
                  </a:lnTo>
                  <a:lnTo>
                    <a:pt x="35" y="284"/>
                  </a:lnTo>
                  <a:lnTo>
                    <a:pt x="36" y="281"/>
                  </a:lnTo>
                  <a:lnTo>
                    <a:pt x="36" y="277"/>
                  </a:lnTo>
                  <a:lnTo>
                    <a:pt x="38" y="273"/>
                  </a:lnTo>
                  <a:lnTo>
                    <a:pt x="39" y="271"/>
                  </a:lnTo>
                  <a:lnTo>
                    <a:pt x="42" y="268"/>
                  </a:lnTo>
                  <a:lnTo>
                    <a:pt x="46" y="268"/>
                  </a:lnTo>
                  <a:close/>
                  <a:moveTo>
                    <a:pt x="56" y="266"/>
                  </a:moveTo>
                  <a:lnTo>
                    <a:pt x="57" y="266"/>
                  </a:lnTo>
                  <a:lnTo>
                    <a:pt x="57" y="268"/>
                  </a:lnTo>
                  <a:lnTo>
                    <a:pt x="59" y="270"/>
                  </a:lnTo>
                  <a:lnTo>
                    <a:pt x="60" y="271"/>
                  </a:lnTo>
                  <a:lnTo>
                    <a:pt x="56" y="271"/>
                  </a:lnTo>
                  <a:lnTo>
                    <a:pt x="55" y="268"/>
                  </a:lnTo>
                  <a:lnTo>
                    <a:pt x="54" y="266"/>
                  </a:lnTo>
                  <a:lnTo>
                    <a:pt x="56" y="266"/>
                  </a:lnTo>
                  <a:close/>
                  <a:moveTo>
                    <a:pt x="136" y="233"/>
                  </a:moveTo>
                  <a:lnTo>
                    <a:pt x="137" y="233"/>
                  </a:lnTo>
                  <a:lnTo>
                    <a:pt x="140" y="234"/>
                  </a:lnTo>
                  <a:lnTo>
                    <a:pt x="141" y="235"/>
                  </a:lnTo>
                  <a:lnTo>
                    <a:pt x="141" y="238"/>
                  </a:lnTo>
                  <a:lnTo>
                    <a:pt x="140" y="238"/>
                  </a:lnTo>
                  <a:lnTo>
                    <a:pt x="139" y="238"/>
                  </a:lnTo>
                  <a:lnTo>
                    <a:pt x="139" y="238"/>
                  </a:lnTo>
                  <a:lnTo>
                    <a:pt x="137" y="238"/>
                  </a:lnTo>
                  <a:lnTo>
                    <a:pt x="136" y="238"/>
                  </a:lnTo>
                  <a:lnTo>
                    <a:pt x="135" y="238"/>
                  </a:lnTo>
                  <a:lnTo>
                    <a:pt x="133" y="237"/>
                  </a:lnTo>
                  <a:lnTo>
                    <a:pt x="132" y="235"/>
                  </a:lnTo>
                  <a:lnTo>
                    <a:pt x="132" y="234"/>
                  </a:lnTo>
                  <a:lnTo>
                    <a:pt x="133" y="234"/>
                  </a:lnTo>
                  <a:lnTo>
                    <a:pt x="135" y="233"/>
                  </a:lnTo>
                  <a:lnTo>
                    <a:pt x="136" y="233"/>
                  </a:lnTo>
                  <a:close/>
                  <a:moveTo>
                    <a:pt x="119" y="232"/>
                  </a:moveTo>
                  <a:lnTo>
                    <a:pt x="122" y="232"/>
                  </a:lnTo>
                  <a:lnTo>
                    <a:pt x="124" y="232"/>
                  </a:lnTo>
                  <a:lnTo>
                    <a:pt x="127" y="234"/>
                  </a:lnTo>
                  <a:lnTo>
                    <a:pt x="128" y="237"/>
                  </a:lnTo>
                  <a:lnTo>
                    <a:pt x="129" y="239"/>
                  </a:lnTo>
                  <a:lnTo>
                    <a:pt x="128" y="242"/>
                  </a:lnTo>
                  <a:lnTo>
                    <a:pt x="127" y="245"/>
                  </a:lnTo>
                  <a:lnTo>
                    <a:pt x="124" y="246"/>
                  </a:lnTo>
                  <a:lnTo>
                    <a:pt x="122" y="246"/>
                  </a:lnTo>
                  <a:lnTo>
                    <a:pt x="119" y="247"/>
                  </a:lnTo>
                  <a:lnTo>
                    <a:pt x="115" y="246"/>
                  </a:lnTo>
                  <a:lnTo>
                    <a:pt x="114" y="245"/>
                  </a:lnTo>
                  <a:lnTo>
                    <a:pt x="112" y="242"/>
                  </a:lnTo>
                  <a:lnTo>
                    <a:pt x="111" y="239"/>
                  </a:lnTo>
                  <a:lnTo>
                    <a:pt x="112" y="235"/>
                  </a:lnTo>
                  <a:lnTo>
                    <a:pt x="114" y="233"/>
                  </a:lnTo>
                  <a:lnTo>
                    <a:pt x="116" y="232"/>
                  </a:lnTo>
                  <a:lnTo>
                    <a:pt x="119" y="232"/>
                  </a:lnTo>
                  <a:close/>
                  <a:moveTo>
                    <a:pt x="102" y="213"/>
                  </a:moveTo>
                  <a:lnTo>
                    <a:pt x="101" y="216"/>
                  </a:lnTo>
                  <a:lnTo>
                    <a:pt x="99" y="218"/>
                  </a:lnTo>
                  <a:lnTo>
                    <a:pt x="97" y="221"/>
                  </a:lnTo>
                  <a:lnTo>
                    <a:pt x="94" y="221"/>
                  </a:lnTo>
                  <a:lnTo>
                    <a:pt x="94" y="221"/>
                  </a:lnTo>
                  <a:lnTo>
                    <a:pt x="94" y="220"/>
                  </a:lnTo>
                  <a:lnTo>
                    <a:pt x="95" y="218"/>
                  </a:lnTo>
                  <a:lnTo>
                    <a:pt x="97" y="217"/>
                  </a:lnTo>
                  <a:lnTo>
                    <a:pt x="98" y="215"/>
                  </a:lnTo>
                  <a:lnTo>
                    <a:pt x="99" y="215"/>
                  </a:lnTo>
                  <a:lnTo>
                    <a:pt x="102" y="213"/>
                  </a:lnTo>
                  <a:close/>
                  <a:moveTo>
                    <a:pt x="86" y="137"/>
                  </a:moveTo>
                  <a:lnTo>
                    <a:pt x="90" y="137"/>
                  </a:lnTo>
                  <a:lnTo>
                    <a:pt x="93" y="139"/>
                  </a:lnTo>
                  <a:lnTo>
                    <a:pt x="97" y="140"/>
                  </a:lnTo>
                  <a:lnTo>
                    <a:pt x="101" y="140"/>
                  </a:lnTo>
                  <a:lnTo>
                    <a:pt x="105" y="141"/>
                  </a:lnTo>
                  <a:lnTo>
                    <a:pt x="110" y="143"/>
                  </a:lnTo>
                  <a:lnTo>
                    <a:pt x="114" y="145"/>
                  </a:lnTo>
                  <a:lnTo>
                    <a:pt x="116" y="148"/>
                  </a:lnTo>
                  <a:lnTo>
                    <a:pt x="120" y="150"/>
                  </a:lnTo>
                  <a:lnTo>
                    <a:pt x="119" y="153"/>
                  </a:lnTo>
                  <a:lnTo>
                    <a:pt x="118" y="154"/>
                  </a:lnTo>
                  <a:lnTo>
                    <a:pt x="115" y="156"/>
                  </a:lnTo>
                  <a:lnTo>
                    <a:pt x="112" y="154"/>
                  </a:lnTo>
                  <a:lnTo>
                    <a:pt x="110" y="154"/>
                  </a:lnTo>
                  <a:lnTo>
                    <a:pt x="108" y="153"/>
                  </a:lnTo>
                  <a:lnTo>
                    <a:pt x="106" y="153"/>
                  </a:lnTo>
                  <a:lnTo>
                    <a:pt x="105" y="153"/>
                  </a:lnTo>
                  <a:lnTo>
                    <a:pt x="102" y="154"/>
                  </a:lnTo>
                  <a:lnTo>
                    <a:pt x="99" y="156"/>
                  </a:lnTo>
                  <a:lnTo>
                    <a:pt x="95" y="156"/>
                  </a:lnTo>
                  <a:lnTo>
                    <a:pt x="93" y="156"/>
                  </a:lnTo>
                  <a:lnTo>
                    <a:pt x="89" y="156"/>
                  </a:lnTo>
                  <a:lnTo>
                    <a:pt x="88" y="154"/>
                  </a:lnTo>
                  <a:lnTo>
                    <a:pt x="86" y="152"/>
                  </a:lnTo>
                  <a:lnTo>
                    <a:pt x="88" y="149"/>
                  </a:lnTo>
                  <a:lnTo>
                    <a:pt x="85" y="148"/>
                  </a:lnTo>
                  <a:lnTo>
                    <a:pt x="84" y="146"/>
                  </a:lnTo>
                  <a:lnTo>
                    <a:pt x="82" y="145"/>
                  </a:lnTo>
                  <a:lnTo>
                    <a:pt x="81" y="143"/>
                  </a:lnTo>
                  <a:lnTo>
                    <a:pt x="81" y="140"/>
                  </a:lnTo>
                  <a:lnTo>
                    <a:pt x="82" y="139"/>
                  </a:lnTo>
                  <a:lnTo>
                    <a:pt x="85" y="137"/>
                  </a:lnTo>
                  <a:lnTo>
                    <a:pt x="86" y="137"/>
                  </a:lnTo>
                  <a:close/>
                  <a:moveTo>
                    <a:pt x="35" y="137"/>
                  </a:moveTo>
                  <a:lnTo>
                    <a:pt x="46" y="140"/>
                  </a:lnTo>
                  <a:lnTo>
                    <a:pt x="43" y="143"/>
                  </a:lnTo>
                  <a:lnTo>
                    <a:pt x="42" y="145"/>
                  </a:lnTo>
                  <a:lnTo>
                    <a:pt x="39" y="146"/>
                  </a:lnTo>
                  <a:lnTo>
                    <a:pt x="36" y="148"/>
                  </a:lnTo>
                  <a:lnTo>
                    <a:pt x="35" y="150"/>
                  </a:lnTo>
                  <a:lnTo>
                    <a:pt x="34" y="153"/>
                  </a:lnTo>
                  <a:lnTo>
                    <a:pt x="33" y="157"/>
                  </a:lnTo>
                  <a:lnTo>
                    <a:pt x="33" y="158"/>
                  </a:lnTo>
                  <a:lnTo>
                    <a:pt x="34" y="160"/>
                  </a:lnTo>
                  <a:lnTo>
                    <a:pt x="35" y="160"/>
                  </a:lnTo>
                  <a:lnTo>
                    <a:pt x="35" y="162"/>
                  </a:lnTo>
                  <a:lnTo>
                    <a:pt x="35" y="163"/>
                  </a:lnTo>
                  <a:lnTo>
                    <a:pt x="35" y="165"/>
                  </a:lnTo>
                  <a:lnTo>
                    <a:pt x="35" y="166"/>
                  </a:lnTo>
                  <a:lnTo>
                    <a:pt x="35" y="167"/>
                  </a:lnTo>
                  <a:lnTo>
                    <a:pt x="35" y="170"/>
                  </a:lnTo>
                  <a:lnTo>
                    <a:pt x="36" y="171"/>
                  </a:lnTo>
                  <a:lnTo>
                    <a:pt x="38" y="171"/>
                  </a:lnTo>
                  <a:lnTo>
                    <a:pt x="39" y="170"/>
                  </a:lnTo>
                  <a:lnTo>
                    <a:pt x="42" y="169"/>
                  </a:lnTo>
                  <a:lnTo>
                    <a:pt x="43" y="167"/>
                  </a:lnTo>
                  <a:lnTo>
                    <a:pt x="44" y="165"/>
                  </a:lnTo>
                  <a:lnTo>
                    <a:pt x="43" y="162"/>
                  </a:lnTo>
                  <a:lnTo>
                    <a:pt x="42" y="160"/>
                  </a:lnTo>
                  <a:lnTo>
                    <a:pt x="40" y="156"/>
                  </a:lnTo>
                  <a:lnTo>
                    <a:pt x="44" y="149"/>
                  </a:lnTo>
                  <a:lnTo>
                    <a:pt x="52" y="144"/>
                  </a:lnTo>
                  <a:lnTo>
                    <a:pt x="61" y="141"/>
                  </a:lnTo>
                  <a:lnTo>
                    <a:pt x="72" y="140"/>
                  </a:lnTo>
                  <a:lnTo>
                    <a:pt x="76" y="141"/>
                  </a:lnTo>
                  <a:lnTo>
                    <a:pt x="78" y="144"/>
                  </a:lnTo>
                  <a:lnTo>
                    <a:pt x="80" y="146"/>
                  </a:lnTo>
                  <a:lnTo>
                    <a:pt x="82" y="150"/>
                  </a:lnTo>
                  <a:lnTo>
                    <a:pt x="82" y="154"/>
                  </a:lnTo>
                  <a:lnTo>
                    <a:pt x="84" y="158"/>
                  </a:lnTo>
                  <a:lnTo>
                    <a:pt x="84" y="160"/>
                  </a:lnTo>
                  <a:lnTo>
                    <a:pt x="82" y="161"/>
                  </a:lnTo>
                  <a:lnTo>
                    <a:pt x="82" y="163"/>
                  </a:lnTo>
                  <a:lnTo>
                    <a:pt x="82" y="165"/>
                  </a:lnTo>
                  <a:lnTo>
                    <a:pt x="84" y="165"/>
                  </a:lnTo>
                  <a:lnTo>
                    <a:pt x="85" y="165"/>
                  </a:lnTo>
                  <a:lnTo>
                    <a:pt x="86" y="163"/>
                  </a:lnTo>
                  <a:lnTo>
                    <a:pt x="88" y="162"/>
                  </a:lnTo>
                  <a:lnTo>
                    <a:pt x="89" y="162"/>
                  </a:lnTo>
                  <a:lnTo>
                    <a:pt x="91" y="162"/>
                  </a:lnTo>
                  <a:lnTo>
                    <a:pt x="93" y="163"/>
                  </a:lnTo>
                  <a:lnTo>
                    <a:pt x="94" y="165"/>
                  </a:lnTo>
                  <a:lnTo>
                    <a:pt x="95" y="165"/>
                  </a:lnTo>
                  <a:lnTo>
                    <a:pt x="98" y="165"/>
                  </a:lnTo>
                  <a:lnTo>
                    <a:pt x="99" y="162"/>
                  </a:lnTo>
                  <a:lnTo>
                    <a:pt x="101" y="161"/>
                  </a:lnTo>
                  <a:lnTo>
                    <a:pt x="103" y="158"/>
                  </a:lnTo>
                  <a:lnTo>
                    <a:pt x="105" y="157"/>
                  </a:lnTo>
                  <a:lnTo>
                    <a:pt x="107" y="157"/>
                  </a:lnTo>
                  <a:lnTo>
                    <a:pt x="114" y="157"/>
                  </a:lnTo>
                  <a:lnTo>
                    <a:pt x="123" y="160"/>
                  </a:lnTo>
                  <a:lnTo>
                    <a:pt x="128" y="162"/>
                  </a:lnTo>
                  <a:lnTo>
                    <a:pt x="131" y="165"/>
                  </a:lnTo>
                  <a:lnTo>
                    <a:pt x="133" y="167"/>
                  </a:lnTo>
                  <a:lnTo>
                    <a:pt x="136" y="170"/>
                  </a:lnTo>
                  <a:lnTo>
                    <a:pt x="137" y="173"/>
                  </a:lnTo>
                  <a:lnTo>
                    <a:pt x="140" y="175"/>
                  </a:lnTo>
                  <a:lnTo>
                    <a:pt x="143" y="177"/>
                  </a:lnTo>
                  <a:lnTo>
                    <a:pt x="146" y="178"/>
                  </a:lnTo>
                  <a:lnTo>
                    <a:pt x="154" y="178"/>
                  </a:lnTo>
                  <a:lnTo>
                    <a:pt x="156" y="178"/>
                  </a:lnTo>
                  <a:lnTo>
                    <a:pt x="158" y="178"/>
                  </a:lnTo>
                  <a:lnTo>
                    <a:pt x="160" y="179"/>
                  </a:lnTo>
                  <a:lnTo>
                    <a:pt x="162" y="180"/>
                  </a:lnTo>
                  <a:lnTo>
                    <a:pt x="163" y="182"/>
                  </a:lnTo>
                  <a:lnTo>
                    <a:pt x="163" y="184"/>
                  </a:lnTo>
                  <a:lnTo>
                    <a:pt x="167" y="186"/>
                  </a:lnTo>
                  <a:lnTo>
                    <a:pt x="171" y="188"/>
                  </a:lnTo>
                  <a:lnTo>
                    <a:pt x="175" y="191"/>
                  </a:lnTo>
                  <a:lnTo>
                    <a:pt x="179" y="192"/>
                  </a:lnTo>
                  <a:lnTo>
                    <a:pt x="183" y="194"/>
                  </a:lnTo>
                  <a:lnTo>
                    <a:pt x="183" y="199"/>
                  </a:lnTo>
                  <a:lnTo>
                    <a:pt x="187" y="199"/>
                  </a:lnTo>
                  <a:lnTo>
                    <a:pt x="187" y="209"/>
                  </a:lnTo>
                  <a:lnTo>
                    <a:pt x="187" y="211"/>
                  </a:lnTo>
                  <a:lnTo>
                    <a:pt x="187" y="211"/>
                  </a:lnTo>
                  <a:lnTo>
                    <a:pt x="187" y="301"/>
                  </a:lnTo>
                  <a:lnTo>
                    <a:pt x="187" y="301"/>
                  </a:lnTo>
                  <a:lnTo>
                    <a:pt x="183" y="301"/>
                  </a:lnTo>
                  <a:lnTo>
                    <a:pt x="184" y="304"/>
                  </a:lnTo>
                  <a:lnTo>
                    <a:pt x="187" y="305"/>
                  </a:lnTo>
                  <a:lnTo>
                    <a:pt x="187" y="319"/>
                  </a:lnTo>
                  <a:lnTo>
                    <a:pt x="184" y="319"/>
                  </a:lnTo>
                  <a:lnTo>
                    <a:pt x="180" y="318"/>
                  </a:lnTo>
                  <a:lnTo>
                    <a:pt x="177" y="315"/>
                  </a:lnTo>
                  <a:lnTo>
                    <a:pt x="174" y="314"/>
                  </a:lnTo>
                  <a:lnTo>
                    <a:pt x="171" y="314"/>
                  </a:lnTo>
                  <a:lnTo>
                    <a:pt x="167" y="313"/>
                  </a:lnTo>
                  <a:lnTo>
                    <a:pt x="165" y="311"/>
                  </a:lnTo>
                  <a:lnTo>
                    <a:pt x="161" y="310"/>
                  </a:lnTo>
                  <a:lnTo>
                    <a:pt x="158" y="309"/>
                  </a:lnTo>
                  <a:lnTo>
                    <a:pt x="157" y="307"/>
                  </a:lnTo>
                  <a:lnTo>
                    <a:pt x="157" y="305"/>
                  </a:lnTo>
                  <a:lnTo>
                    <a:pt x="157" y="301"/>
                  </a:lnTo>
                  <a:lnTo>
                    <a:pt x="146" y="294"/>
                  </a:lnTo>
                  <a:lnTo>
                    <a:pt x="135" y="285"/>
                  </a:lnTo>
                  <a:lnTo>
                    <a:pt x="133" y="288"/>
                  </a:lnTo>
                  <a:lnTo>
                    <a:pt x="132" y="289"/>
                  </a:lnTo>
                  <a:lnTo>
                    <a:pt x="129" y="290"/>
                  </a:lnTo>
                  <a:lnTo>
                    <a:pt x="128" y="290"/>
                  </a:lnTo>
                  <a:lnTo>
                    <a:pt x="127" y="289"/>
                  </a:lnTo>
                  <a:lnTo>
                    <a:pt x="126" y="288"/>
                  </a:lnTo>
                  <a:lnTo>
                    <a:pt x="124" y="288"/>
                  </a:lnTo>
                  <a:lnTo>
                    <a:pt x="122" y="289"/>
                  </a:lnTo>
                  <a:lnTo>
                    <a:pt x="118" y="292"/>
                  </a:lnTo>
                  <a:lnTo>
                    <a:pt x="116" y="293"/>
                  </a:lnTo>
                  <a:lnTo>
                    <a:pt x="114" y="292"/>
                  </a:lnTo>
                  <a:lnTo>
                    <a:pt x="110" y="290"/>
                  </a:lnTo>
                  <a:lnTo>
                    <a:pt x="107" y="289"/>
                  </a:lnTo>
                  <a:lnTo>
                    <a:pt x="105" y="287"/>
                  </a:lnTo>
                  <a:lnTo>
                    <a:pt x="103" y="284"/>
                  </a:lnTo>
                  <a:lnTo>
                    <a:pt x="105" y="281"/>
                  </a:lnTo>
                  <a:lnTo>
                    <a:pt x="106" y="280"/>
                  </a:lnTo>
                  <a:lnTo>
                    <a:pt x="108" y="277"/>
                  </a:lnTo>
                  <a:lnTo>
                    <a:pt x="112" y="276"/>
                  </a:lnTo>
                  <a:lnTo>
                    <a:pt x="115" y="275"/>
                  </a:lnTo>
                  <a:lnTo>
                    <a:pt x="127" y="275"/>
                  </a:lnTo>
                  <a:lnTo>
                    <a:pt x="129" y="275"/>
                  </a:lnTo>
                  <a:lnTo>
                    <a:pt x="133" y="273"/>
                  </a:lnTo>
                  <a:lnTo>
                    <a:pt x="137" y="272"/>
                  </a:lnTo>
                  <a:lnTo>
                    <a:pt x="140" y="271"/>
                  </a:lnTo>
                  <a:lnTo>
                    <a:pt x="139" y="270"/>
                  </a:lnTo>
                  <a:lnTo>
                    <a:pt x="137" y="268"/>
                  </a:lnTo>
                  <a:lnTo>
                    <a:pt x="136" y="266"/>
                  </a:lnTo>
                  <a:lnTo>
                    <a:pt x="135" y="264"/>
                  </a:lnTo>
                  <a:lnTo>
                    <a:pt x="136" y="262"/>
                  </a:lnTo>
                  <a:lnTo>
                    <a:pt x="136" y="260"/>
                  </a:lnTo>
                  <a:lnTo>
                    <a:pt x="137" y="260"/>
                  </a:lnTo>
                  <a:lnTo>
                    <a:pt x="140" y="260"/>
                  </a:lnTo>
                  <a:lnTo>
                    <a:pt x="141" y="260"/>
                  </a:lnTo>
                  <a:lnTo>
                    <a:pt x="143" y="259"/>
                  </a:lnTo>
                  <a:lnTo>
                    <a:pt x="144" y="256"/>
                  </a:lnTo>
                  <a:lnTo>
                    <a:pt x="146" y="254"/>
                  </a:lnTo>
                  <a:lnTo>
                    <a:pt x="149" y="251"/>
                  </a:lnTo>
                  <a:lnTo>
                    <a:pt x="150" y="247"/>
                  </a:lnTo>
                  <a:lnTo>
                    <a:pt x="150" y="245"/>
                  </a:lnTo>
                  <a:lnTo>
                    <a:pt x="149" y="239"/>
                  </a:lnTo>
                  <a:lnTo>
                    <a:pt x="144" y="233"/>
                  </a:lnTo>
                  <a:lnTo>
                    <a:pt x="137" y="226"/>
                  </a:lnTo>
                  <a:lnTo>
                    <a:pt x="131" y="222"/>
                  </a:lnTo>
                  <a:lnTo>
                    <a:pt x="127" y="221"/>
                  </a:lnTo>
                  <a:lnTo>
                    <a:pt x="124" y="221"/>
                  </a:lnTo>
                  <a:lnTo>
                    <a:pt x="122" y="222"/>
                  </a:lnTo>
                  <a:lnTo>
                    <a:pt x="120" y="224"/>
                  </a:lnTo>
                  <a:lnTo>
                    <a:pt x="118" y="224"/>
                  </a:lnTo>
                  <a:lnTo>
                    <a:pt x="116" y="224"/>
                  </a:lnTo>
                  <a:lnTo>
                    <a:pt x="115" y="222"/>
                  </a:lnTo>
                  <a:lnTo>
                    <a:pt x="115" y="221"/>
                  </a:lnTo>
                  <a:lnTo>
                    <a:pt x="115" y="218"/>
                  </a:lnTo>
                  <a:lnTo>
                    <a:pt x="116" y="217"/>
                  </a:lnTo>
                  <a:lnTo>
                    <a:pt x="119" y="217"/>
                  </a:lnTo>
                  <a:lnTo>
                    <a:pt x="120" y="217"/>
                  </a:lnTo>
                  <a:lnTo>
                    <a:pt x="122" y="216"/>
                  </a:lnTo>
                  <a:lnTo>
                    <a:pt x="118" y="212"/>
                  </a:lnTo>
                  <a:lnTo>
                    <a:pt x="111" y="207"/>
                  </a:lnTo>
                  <a:lnTo>
                    <a:pt x="105" y="201"/>
                  </a:lnTo>
                  <a:lnTo>
                    <a:pt x="101" y="199"/>
                  </a:lnTo>
                  <a:lnTo>
                    <a:pt x="98" y="200"/>
                  </a:lnTo>
                  <a:lnTo>
                    <a:pt x="97" y="201"/>
                  </a:lnTo>
                  <a:lnTo>
                    <a:pt x="94" y="204"/>
                  </a:lnTo>
                  <a:lnTo>
                    <a:pt x="91" y="208"/>
                  </a:lnTo>
                  <a:lnTo>
                    <a:pt x="89" y="209"/>
                  </a:lnTo>
                  <a:lnTo>
                    <a:pt x="88" y="211"/>
                  </a:lnTo>
                  <a:lnTo>
                    <a:pt x="85" y="211"/>
                  </a:lnTo>
                  <a:lnTo>
                    <a:pt x="85" y="209"/>
                  </a:lnTo>
                  <a:lnTo>
                    <a:pt x="84" y="207"/>
                  </a:lnTo>
                  <a:lnTo>
                    <a:pt x="85" y="205"/>
                  </a:lnTo>
                  <a:lnTo>
                    <a:pt x="85" y="203"/>
                  </a:lnTo>
                  <a:lnTo>
                    <a:pt x="72" y="203"/>
                  </a:lnTo>
                  <a:lnTo>
                    <a:pt x="56" y="203"/>
                  </a:lnTo>
                  <a:lnTo>
                    <a:pt x="40" y="203"/>
                  </a:lnTo>
                  <a:lnTo>
                    <a:pt x="39" y="203"/>
                  </a:lnTo>
                  <a:lnTo>
                    <a:pt x="36" y="201"/>
                  </a:lnTo>
                  <a:lnTo>
                    <a:pt x="34" y="199"/>
                  </a:lnTo>
                  <a:lnTo>
                    <a:pt x="33" y="198"/>
                  </a:lnTo>
                  <a:lnTo>
                    <a:pt x="18" y="198"/>
                  </a:lnTo>
                  <a:lnTo>
                    <a:pt x="17" y="195"/>
                  </a:lnTo>
                  <a:lnTo>
                    <a:pt x="16" y="192"/>
                  </a:lnTo>
                  <a:lnTo>
                    <a:pt x="14" y="191"/>
                  </a:lnTo>
                  <a:lnTo>
                    <a:pt x="13" y="190"/>
                  </a:lnTo>
                  <a:lnTo>
                    <a:pt x="12" y="187"/>
                  </a:lnTo>
                  <a:lnTo>
                    <a:pt x="16" y="187"/>
                  </a:lnTo>
                  <a:lnTo>
                    <a:pt x="18" y="187"/>
                  </a:lnTo>
                  <a:lnTo>
                    <a:pt x="21" y="187"/>
                  </a:lnTo>
                  <a:lnTo>
                    <a:pt x="25" y="188"/>
                  </a:lnTo>
                  <a:lnTo>
                    <a:pt x="25" y="184"/>
                  </a:lnTo>
                  <a:lnTo>
                    <a:pt x="23" y="183"/>
                  </a:lnTo>
                  <a:lnTo>
                    <a:pt x="19" y="182"/>
                  </a:lnTo>
                  <a:lnTo>
                    <a:pt x="16" y="182"/>
                  </a:lnTo>
                  <a:lnTo>
                    <a:pt x="13" y="182"/>
                  </a:lnTo>
                  <a:lnTo>
                    <a:pt x="10" y="180"/>
                  </a:lnTo>
                  <a:lnTo>
                    <a:pt x="9" y="180"/>
                  </a:lnTo>
                  <a:lnTo>
                    <a:pt x="9" y="180"/>
                  </a:lnTo>
                  <a:lnTo>
                    <a:pt x="8" y="179"/>
                  </a:lnTo>
                  <a:lnTo>
                    <a:pt x="6" y="177"/>
                  </a:lnTo>
                  <a:lnTo>
                    <a:pt x="5" y="174"/>
                  </a:lnTo>
                  <a:lnTo>
                    <a:pt x="5" y="173"/>
                  </a:lnTo>
                  <a:lnTo>
                    <a:pt x="5" y="167"/>
                  </a:lnTo>
                  <a:lnTo>
                    <a:pt x="5" y="165"/>
                  </a:lnTo>
                  <a:lnTo>
                    <a:pt x="6" y="162"/>
                  </a:lnTo>
                  <a:lnTo>
                    <a:pt x="8" y="160"/>
                  </a:lnTo>
                  <a:lnTo>
                    <a:pt x="10" y="158"/>
                  </a:lnTo>
                  <a:lnTo>
                    <a:pt x="12" y="156"/>
                  </a:lnTo>
                  <a:lnTo>
                    <a:pt x="12" y="154"/>
                  </a:lnTo>
                  <a:lnTo>
                    <a:pt x="12" y="152"/>
                  </a:lnTo>
                  <a:lnTo>
                    <a:pt x="12" y="150"/>
                  </a:lnTo>
                  <a:lnTo>
                    <a:pt x="13" y="149"/>
                  </a:lnTo>
                  <a:lnTo>
                    <a:pt x="19" y="143"/>
                  </a:lnTo>
                  <a:lnTo>
                    <a:pt x="26" y="139"/>
                  </a:lnTo>
                  <a:lnTo>
                    <a:pt x="35" y="137"/>
                  </a:lnTo>
                  <a:close/>
                  <a:moveTo>
                    <a:pt x="0" y="135"/>
                  </a:moveTo>
                  <a:lnTo>
                    <a:pt x="2" y="135"/>
                  </a:lnTo>
                  <a:lnTo>
                    <a:pt x="2" y="136"/>
                  </a:lnTo>
                  <a:lnTo>
                    <a:pt x="2" y="139"/>
                  </a:lnTo>
                  <a:lnTo>
                    <a:pt x="1" y="139"/>
                  </a:lnTo>
                  <a:lnTo>
                    <a:pt x="1" y="140"/>
                  </a:lnTo>
                  <a:lnTo>
                    <a:pt x="0" y="141"/>
                  </a:lnTo>
                  <a:lnTo>
                    <a:pt x="0" y="135"/>
                  </a:lnTo>
                  <a:close/>
                  <a:moveTo>
                    <a:pt x="0" y="99"/>
                  </a:moveTo>
                  <a:lnTo>
                    <a:pt x="2" y="99"/>
                  </a:lnTo>
                  <a:lnTo>
                    <a:pt x="5" y="99"/>
                  </a:lnTo>
                  <a:lnTo>
                    <a:pt x="8" y="101"/>
                  </a:lnTo>
                  <a:lnTo>
                    <a:pt x="10" y="102"/>
                  </a:lnTo>
                  <a:lnTo>
                    <a:pt x="9" y="102"/>
                  </a:lnTo>
                  <a:lnTo>
                    <a:pt x="8" y="102"/>
                  </a:lnTo>
                  <a:lnTo>
                    <a:pt x="8" y="103"/>
                  </a:lnTo>
                  <a:lnTo>
                    <a:pt x="8" y="105"/>
                  </a:lnTo>
                  <a:lnTo>
                    <a:pt x="9" y="106"/>
                  </a:lnTo>
                  <a:lnTo>
                    <a:pt x="10" y="106"/>
                  </a:lnTo>
                  <a:lnTo>
                    <a:pt x="12" y="106"/>
                  </a:lnTo>
                  <a:lnTo>
                    <a:pt x="13" y="105"/>
                  </a:lnTo>
                  <a:lnTo>
                    <a:pt x="19" y="107"/>
                  </a:lnTo>
                  <a:lnTo>
                    <a:pt x="26" y="108"/>
                  </a:lnTo>
                  <a:lnTo>
                    <a:pt x="33" y="108"/>
                  </a:lnTo>
                  <a:lnTo>
                    <a:pt x="43" y="107"/>
                  </a:lnTo>
                  <a:lnTo>
                    <a:pt x="51" y="105"/>
                  </a:lnTo>
                  <a:lnTo>
                    <a:pt x="59" y="102"/>
                  </a:lnTo>
                  <a:lnTo>
                    <a:pt x="68" y="101"/>
                  </a:lnTo>
                  <a:lnTo>
                    <a:pt x="78" y="101"/>
                  </a:lnTo>
                  <a:lnTo>
                    <a:pt x="86" y="103"/>
                  </a:lnTo>
                  <a:lnTo>
                    <a:pt x="91" y="110"/>
                  </a:lnTo>
                  <a:lnTo>
                    <a:pt x="90" y="110"/>
                  </a:lnTo>
                  <a:lnTo>
                    <a:pt x="89" y="110"/>
                  </a:lnTo>
                  <a:lnTo>
                    <a:pt x="88" y="111"/>
                  </a:lnTo>
                  <a:lnTo>
                    <a:pt x="88" y="114"/>
                  </a:lnTo>
                  <a:lnTo>
                    <a:pt x="89" y="114"/>
                  </a:lnTo>
                  <a:lnTo>
                    <a:pt x="90" y="114"/>
                  </a:lnTo>
                  <a:lnTo>
                    <a:pt x="91" y="114"/>
                  </a:lnTo>
                  <a:lnTo>
                    <a:pt x="89" y="120"/>
                  </a:lnTo>
                  <a:lnTo>
                    <a:pt x="82" y="123"/>
                  </a:lnTo>
                  <a:lnTo>
                    <a:pt x="76" y="124"/>
                  </a:lnTo>
                  <a:lnTo>
                    <a:pt x="68" y="124"/>
                  </a:lnTo>
                  <a:lnTo>
                    <a:pt x="65" y="124"/>
                  </a:lnTo>
                  <a:lnTo>
                    <a:pt x="63" y="123"/>
                  </a:lnTo>
                  <a:lnTo>
                    <a:pt x="63" y="122"/>
                  </a:lnTo>
                  <a:lnTo>
                    <a:pt x="61" y="120"/>
                  </a:lnTo>
                  <a:lnTo>
                    <a:pt x="59" y="120"/>
                  </a:lnTo>
                  <a:lnTo>
                    <a:pt x="57" y="122"/>
                  </a:lnTo>
                  <a:lnTo>
                    <a:pt x="56" y="123"/>
                  </a:lnTo>
                  <a:lnTo>
                    <a:pt x="55" y="124"/>
                  </a:lnTo>
                  <a:lnTo>
                    <a:pt x="31" y="124"/>
                  </a:lnTo>
                  <a:lnTo>
                    <a:pt x="29" y="124"/>
                  </a:lnTo>
                  <a:lnTo>
                    <a:pt x="26" y="124"/>
                  </a:lnTo>
                  <a:lnTo>
                    <a:pt x="23" y="124"/>
                  </a:lnTo>
                  <a:lnTo>
                    <a:pt x="21" y="124"/>
                  </a:lnTo>
                  <a:lnTo>
                    <a:pt x="18" y="123"/>
                  </a:lnTo>
                  <a:lnTo>
                    <a:pt x="17" y="122"/>
                  </a:lnTo>
                  <a:lnTo>
                    <a:pt x="17" y="119"/>
                  </a:lnTo>
                  <a:lnTo>
                    <a:pt x="13" y="119"/>
                  </a:lnTo>
                  <a:lnTo>
                    <a:pt x="12" y="120"/>
                  </a:lnTo>
                  <a:lnTo>
                    <a:pt x="10" y="123"/>
                  </a:lnTo>
                  <a:lnTo>
                    <a:pt x="8" y="124"/>
                  </a:lnTo>
                  <a:lnTo>
                    <a:pt x="5" y="124"/>
                  </a:lnTo>
                  <a:lnTo>
                    <a:pt x="2" y="124"/>
                  </a:lnTo>
                  <a:lnTo>
                    <a:pt x="0" y="123"/>
                  </a:lnTo>
                  <a:lnTo>
                    <a:pt x="0" y="99"/>
                  </a:lnTo>
                  <a:close/>
                  <a:moveTo>
                    <a:pt x="0" y="90"/>
                  </a:moveTo>
                  <a:lnTo>
                    <a:pt x="2" y="91"/>
                  </a:lnTo>
                  <a:lnTo>
                    <a:pt x="5" y="91"/>
                  </a:lnTo>
                  <a:lnTo>
                    <a:pt x="6" y="93"/>
                  </a:lnTo>
                  <a:lnTo>
                    <a:pt x="8" y="94"/>
                  </a:lnTo>
                  <a:lnTo>
                    <a:pt x="0" y="94"/>
                  </a:lnTo>
                  <a:lnTo>
                    <a:pt x="0" y="90"/>
                  </a:lnTo>
                  <a:close/>
                  <a:moveTo>
                    <a:pt x="13" y="8"/>
                  </a:moveTo>
                  <a:lnTo>
                    <a:pt x="14" y="9"/>
                  </a:lnTo>
                  <a:lnTo>
                    <a:pt x="14" y="10"/>
                  </a:lnTo>
                  <a:lnTo>
                    <a:pt x="16" y="13"/>
                  </a:lnTo>
                  <a:lnTo>
                    <a:pt x="17" y="14"/>
                  </a:lnTo>
                  <a:lnTo>
                    <a:pt x="19" y="14"/>
                  </a:lnTo>
                  <a:lnTo>
                    <a:pt x="19" y="10"/>
                  </a:lnTo>
                  <a:lnTo>
                    <a:pt x="18" y="8"/>
                  </a:lnTo>
                  <a:lnTo>
                    <a:pt x="21" y="8"/>
                  </a:lnTo>
                  <a:lnTo>
                    <a:pt x="23" y="9"/>
                  </a:lnTo>
                  <a:lnTo>
                    <a:pt x="25" y="9"/>
                  </a:lnTo>
                  <a:lnTo>
                    <a:pt x="25" y="12"/>
                  </a:lnTo>
                  <a:lnTo>
                    <a:pt x="25" y="14"/>
                  </a:lnTo>
                  <a:lnTo>
                    <a:pt x="26" y="16"/>
                  </a:lnTo>
                  <a:lnTo>
                    <a:pt x="27" y="16"/>
                  </a:lnTo>
                  <a:lnTo>
                    <a:pt x="27" y="17"/>
                  </a:lnTo>
                  <a:lnTo>
                    <a:pt x="29" y="18"/>
                  </a:lnTo>
                  <a:lnTo>
                    <a:pt x="27" y="21"/>
                  </a:lnTo>
                  <a:lnTo>
                    <a:pt x="27" y="22"/>
                  </a:lnTo>
                  <a:lnTo>
                    <a:pt x="26" y="23"/>
                  </a:lnTo>
                  <a:lnTo>
                    <a:pt x="27" y="25"/>
                  </a:lnTo>
                  <a:lnTo>
                    <a:pt x="29" y="25"/>
                  </a:lnTo>
                  <a:lnTo>
                    <a:pt x="30" y="25"/>
                  </a:lnTo>
                  <a:lnTo>
                    <a:pt x="30" y="23"/>
                  </a:lnTo>
                  <a:lnTo>
                    <a:pt x="31" y="23"/>
                  </a:lnTo>
                  <a:lnTo>
                    <a:pt x="34" y="23"/>
                  </a:lnTo>
                  <a:lnTo>
                    <a:pt x="36" y="25"/>
                  </a:lnTo>
                  <a:lnTo>
                    <a:pt x="39" y="26"/>
                  </a:lnTo>
                  <a:lnTo>
                    <a:pt x="43" y="27"/>
                  </a:lnTo>
                  <a:lnTo>
                    <a:pt x="46" y="27"/>
                  </a:lnTo>
                  <a:lnTo>
                    <a:pt x="46" y="30"/>
                  </a:lnTo>
                  <a:lnTo>
                    <a:pt x="46" y="33"/>
                  </a:lnTo>
                  <a:lnTo>
                    <a:pt x="44" y="34"/>
                  </a:lnTo>
                  <a:lnTo>
                    <a:pt x="42" y="34"/>
                  </a:lnTo>
                  <a:lnTo>
                    <a:pt x="40" y="34"/>
                  </a:lnTo>
                  <a:lnTo>
                    <a:pt x="39" y="34"/>
                  </a:lnTo>
                  <a:lnTo>
                    <a:pt x="35" y="35"/>
                  </a:lnTo>
                  <a:lnTo>
                    <a:pt x="33" y="38"/>
                  </a:lnTo>
                  <a:lnTo>
                    <a:pt x="30" y="40"/>
                  </a:lnTo>
                  <a:lnTo>
                    <a:pt x="27" y="43"/>
                  </a:lnTo>
                  <a:lnTo>
                    <a:pt x="25" y="44"/>
                  </a:lnTo>
                  <a:lnTo>
                    <a:pt x="23" y="44"/>
                  </a:lnTo>
                  <a:lnTo>
                    <a:pt x="22" y="43"/>
                  </a:lnTo>
                  <a:lnTo>
                    <a:pt x="21" y="40"/>
                  </a:lnTo>
                  <a:lnTo>
                    <a:pt x="21" y="38"/>
                  </a:lnTo>
                  <a:lnTo>
                    <a:pt x="18" y="40"/>
                  </a:lnTo>
                  <a:lnTo>
                    <a:pt x="17" y="43"/>
                  </a:lnTo>
                  <a:lnTo>
                    <a:pt x="18" y="46"/>
                  </a:lnTo>
                  <a:lnTo>
                    <a:pt x="19" y="47"/>
                  </a:lnTo>
                  <a:lnTo>
                    <a:pt x="21" y="50"/>
                  </a:lnTo>
                  <a:lnTo>
                    <a:pt x="16" y="50"/>
                  </a:lnTo>
                  <a:lnTo>
                    <a:pt x="16" y="54"/>
                  </a:lnTo>
                  <a:lnTo>
                    <a:pt x="14" y="54"/>
                  </a:lnTo>
                  <a:lnTo>
                    <a:pt x="12" y="52"/>
                  </a:lnTo>
                  <a:lnTo>
                    <a:pt x="9" y="51"/>
                  </a:lnTo>
                  <a:lnTo>
                    <a:pt x="6" y="48"/>
                  </a:lnTo>
                  <a:lnTo>
                    <a:pt x="5" y="47"/>
                  </a:lnTo>
                  <a:lnTo>
                    <a:pt x="5" y="51"/>
                  </a:lnTo>
                  <a:lnTo>
                    <a:pt x="4" y="54"/>
                  </a:lnTo>
                  <a:lnTo>
                    <a:pt x="2" y="55"/>
                  </a:lnTo>
                  <a:lnTo>
                    <a:pt x="0" y="55"/>
                  </a:lnTo>
                  <a:lnTo>
                    <a:pt x="0" y="21"/>
                  </a:lnTo>
                  <a:lnTo>
                    <a:pt x="13" y="8"/>
                  </a:lnTo>
                  <a:close/>
                  <a:moveTo>
                    <a:pt x="91" y="0"/>
                  </a:moveTo>
                  <a:lnTo>
                    <a:pt x="183" y="0"/>
                  </a:lnTo>
                  <a:lnTo>
                    <a:pt x="173" y="6"/>
                  </a:lnTo>
                  <a:lnTo>
                    <a:pt x="165" y="16"/>
                  </a:lnTo>
                  <a:lnTo>
                    <a:pt x="157" y="23"/>
                  </a:lnTo>
                  <a:lnTo>
                    <a:pt x="154" y="25"/>
                  </a:lnTo>
                  <a:lnTo>
                    <a:pt x="152" y="25"/>
                  </a:lnTo>
                  <a:lnTo>
                    <a:pt x="148" y="25"/>
                  </a:lnTo>
                  <a:lnTo>
                    <a:pt x="145" y="23"/>
                  </a:lnTo>
                  <a:lnTo>
                    <a:pt x="141" y="25"/>
                  </a:lnTo>
                  <a:lnTo>
                    <a:pt x="137" y="26"/>
                  </a:lnTo>
                  <a:lnTo>
                    <a:pt x="132" y="27"/>
                  </a:lnTo>
                  <a:lnTo>
                    <a:pt x="127" y="29"/>
                  </a:lnTo>
                  <a:lnTo>
                    <a:pt x="123" y="31"/>
                  </a:lnTo>
                  <a:lnTo>
                    <a:pt x="132" y="31"/>
                  </a:lnTo>
                  <a:lnTo>
                    <a:pt x="132" y="34"/>
                  </a:lnTo>
                  <a:lnTo>
                    <a:pt x="131" y="36"/>
                  </a:lnTo>
                  <a:lnTo>
                    <a:pt x="129" y="38"/>
                  </a:lnTo>
                  <a:lnTo>
                    <a:pt x="128" y="38"/>
                  </a:lnTo>
                  <a:lnTo>
                    <a:pt x="126" y="38"/>
                  </a:lnTo>
                  <a:lnTo>
                    <a:pt x="123" y="38"/>
                  </a:lnTo>
                  <a:lnTo>
                    <a:pt x="126" y="39"/>
                  </a:lnTo>
                  <a:lnTo>
                    <a:pt x="128" y="40"/>
                  </a:lnTo>
                  <a:lnTo>
                    <a:pt x="129" y="42"/>
                  </a:lnTo>
                  <a:lnTo>
                    <a:pt x="132" y="44"/>
                  </a:lnTo>
                  <a:lnTo>
                    <a:pt x="128" y="47"/>
                  </a:lnTo>
                  <a:lnTo>
                    <a:pt x="126" y="51"/>
                  </a:lnTo>
                  <a:lnTo>
                    <a:pt x="124" y="54"/>
                  </a:lnTo>
                  <a:lnTo>
                    <a:pt x="122" y="57"/>
                  </a:lnTo>
                  <a:lnTo>
                    <a:pt x="119" y="60"/>
                  </a:lnTo>
                  <a:lnTo>
                    <a:pt x="105" y="60"/>
                  </a:lnTo>
                  <a:lnTo>
                    <a:pt x="105" y="61"/>
                  </a:lnTo>
                  <a:lnTo>
                    <a:pt x="106" y="63"/>
                  </a:lnTo>
                  <a:lnTo>
                    <a:pt x="106" y="64"/>
                  </a:lnTo>
                  <a:lnTo>
                    <a:pt x="106" y="68"/>
                  </a:lnTo>
                  <a:lnTo>
                    <a:pt x="105" y="69"/>
                  </a:lnTo>
                  <a:lnTo>
                    <a:pt x="103" y="71"/>
                  </a:lnTo>
                  <a:lnTo>
                    <a:pt x="101" y="72"/>
                  </a:lnTo>
                  <a:lnTo>
                    <a:pt x="99" y="72"/>
                  </a:lnTo>
                  <a:lnTo>
                    <a:pt x="97" y="73"/>
                  </a:lnTo>
                  <a:lnTo>
                    <a:pt x="95" y="74"/>
                  </a:lnTo>
                  <a:lnTo>
                    <a:pt x="94" y="77"/>
                  </a:lnTo>
                  <a:lnTo>
                    <a:pt x="94" y="80"/>
                  </a:lnTo>
                  <a:lnTo>
                    <a:pt x="102" y="80"/>
                  </a:lnTo>
                  <a:lnTo>
                    <a:pt x="102" y="80"/>
                  </a:lnTo>
                  <a:lnTo>
                    <a:pt x="103" y="80"/>
                  </a:lnTo>
                  <a:lnTo>
                    <a:pt x="105" y="81"/>
                  </a:lnTo>
                  <a:lnTo>
                    <a:pt x="106" y="82"/>
                  </a:lnTo>
                  <a:lnTo>
                    <a:pt x="103" y="86"/>
                  </a:lnTo>
                  <a:lnTo>
                    <a:pt x="97" y="90"/>
                  </a:lnTo>
                  <a:lnTo>
                    <a:pt x="89" y="93"/>
                  </a:lnTo>
                  <a:lnTo>
                    <a:pt x="82" y="94"/>
                  </a:lnTo>
                  <a:lnTo>
                    <a:pt x="80" y="93"/>
                  </a:lnTo>
                  <a:lnTo>
                    <a:pt x="78" y="93"/>
                  </a:lnTo>
                  <a:lnTo>
                    <a:pt x="77" y="91"/>
                  </a:lnTo>
                  <a:lnTo>
                    <a:pt x="77" y="90"/>
                  </a:lnTo>
                  <a:lnTo>
                    <a:pt x="76" y="89"/>
                  </a:lnTo>
                  <a:lnTo>
                    <a:pt x="73" y="89"/>
                  </a:lnTo>
                  <a:lnTo>
                    <a:pt x="51" y="89"/>
                  </a:lnTo>
                  <a:lnTo>
                    <a:pt x="50" y="89"/>
                  </a:lnTo>
                  <a:lnTo>
                    <a:pt x="48" y="90"/>
                  </a:lnTo>
                  <a:lnTo>
                    <a:pt x="46" y="91"/>
                  </a:lnTo>
                  <a:lnTo>
                    <a:pt x="43" y="91"/>
                  </a:lnTo>
                  <a:lnTo>
                    <a:pt x="30" y="90"/>
                  </a:lnTo>
                  <a:lnTo>
                    <a:pt x="16" y="85"/>
                  </a:lnTo>
                  <a:lnTo>
                    <a:pt x="14" y="88"/>
                  </a:lnTo>
                  <a:lnTo>
                    <a:pt x="13" y="88"/>
                  </a:lnTo>
                  <a:lnTo>
                    <a:pt x="12" y="89"/>
                  </a:lnTo>
                  <a:lnTo>
                    <a:pt x="10" y="88"/>
                  </a:lnTo>
                  <a:lnTo>
                    <a:pt x="9" y="88"/>
                  </a:lnTo>
                  <a:lnTo>
                    <a:pt x="9" y="86"/>
                  </a:lnTo>
                  <a:lnTo>
                    <a:pt x="10" y="80"/>
                  </a:lnTo>
                  <a:lnTo>
                    <a:pt x="14" y="77"/>
                  </a:lnTo>
                  <a:lnTo>
                    <a:pt x="21" y="76"/>
                  </a:lnTo>
                  <a:lnTo>
                    <a:pt x="26" y="76"/>
                  </a:lnTo>
                  <a:lnTo>
                    <a:pt x="30" y="73"/>
                  </a:lnTo>
                  <a:lnTo>
                    <a:pt x="27" y="72"/>
                  </a:lnTo>
                  <a:lnTo>
                    <a:pt x="25" y="71"/>
                  </a:lnTo>
                  <a:lnTo>
                    <a:pt x="23" y="69"/>
                  </a:lnTo>
                  <a:lnTo>
                    <a:pt x="21" y="67"/>
                  </a:lnTo>
                  <a:lnTo>
                    <a:pt x="21" y="64"/>
                  </a:lnTo>
                  <a:lnTo>
                    <a:pt x="21" y="61"/>
                  </a:lnTo>
                  <a:lnTo>
                    <a:pt x="22" y="60"/>
                  </a:lnTo>
                  <a:lnTo>
                    <a:pt x="25" y="60"/>
                  </a:lnTo>
                  <a:lnTo>
                    <a:pt x="26" y="60"/>
                  </a:lnTo>
                  <a:lnTo>
                    <a:pt x="27" y="60"/>
                  </a:lnTo>
                  <a:lnTo>
                    <a:pt x="33" y="61"/>
                  </a:lnTo>
                  <a:lnTo>
                    <a:pt x="35" y="61"/>
                  </a:lnTo>
                  <a:lnTo>
                    <a:pt x="38" y="64"/>
                  </a:lnTo>
                  <a:lnTo>
                    <a:pt x="40" y="65"/>
                  </a:lnTo>
                  <a:lnTo>
                    <a:pt x="43" y="68"/>
                  </a:lnTo>
                  <a:lnTo>
                    <a:pt x="46" y="69"/>
                  </a:lnTo>
                  <a:lnTo>
                    <a:pt x="51" y="69"/>
                  </a:lnTo>
                  <a:lnTo>
                    <a:pt x="48" y="67"/>
                  </a:lnTo>
                  <a:lnTo>
                    <a:pt x="46" y="65"/>
                  </a:lnTo>
                  <a:lnTo>
                    <a:pt x="43" y="63"/>
                  </a:lnTo>
                  <a:lnTo>
                    <a:pt x="40" y="60"/>
                  </a:lnTo>
                  <a:lnTo>
                    <a:pt x="39" y="57"/>
                  </a:lnTo>
                  <a:lnTo>
                    <a:pt x="38" y="54"/>
                  </a:lnTo>
                  <a:lnTo>
                    <a:pt x="34" y="54"/>
                  </a:lnTo>
                  <a:lnTo>
                    <a:pt x="33" y="54"/>
                  </a:lnTo>
                  <a:lnTo>
                    <a:pt x="31" y="55"/>
                  </a:lnTo>
                  <a:lnTo>
                    <a:pt x="31" y="56"/>
                  </a:lnTo>
                  <a:lnTo>
                    <a:pt x="26" y="56"/>
                  </a:lnTo>
                  <a:lnTo>
                    <a:pt x="26" y="52"/>
                  </a:lnTo>
                  <a:lnTo>
                    <a:pt x="29" y="48"/>
                  </a:lnTo>
                  <a:lnTo>
                    <a:pt x="30" y="44"/>
                  </a:lnTo>
                  <a:lnTo>
                    <a:pt x="33" y="43"/>
                  </a:lnTo>
                  <a:lnTo>
                    <a:pt x="35" y="40"/>
                  </a:lnTo>
                  <a:lnTo>
                    <a:pt x="38" y="40"/>
                  </a:lnTo>
                  <a:lnTo>
                    <a:pt x="42" y="40"/>
                  </a:lnTo>
                  <a:lnTo>
                    <a:pt x="44" y="39"/>
                  </a:lnTo>
                  <a:lnTo>
                    <a:pt x="47" y="39"/>
                  </a:lnTo>
                  <a:lnTo>
                    <a:pt x="50" y="38"/>
                  </a:lnTo>
                  <a:lnTo>
                    <a:pt x="51" y="35"/>
                  </a:lnTo>
                  <a:lnTo>
                    <a:pt x="51" y="33"/>
                  </a:lnTo>
                  <a:lnTo>
                    <a:pt x="51" y="30"/>
                  </a:lnTo>
                  <a:lnTo>
                    <a:pt x="48" y="27"/>
                  </a:lnTo>
                  <a:lnTo>
                    <a:pt x="46" y="25"/>
                  </a:lnTo>
                  <a:lnTo>
                    <a:pt x="43" y="23"/>
                  </a:lnTo>
                  <a:lnTo>
                    <a:pt x="39" y="22"/>
                  </a:lnTo>
                  <a:lnTo>
                    <a:pt x="36" y="21"/>
                  </a:lnTo>
                  <a:lnTo>
                    <a:pt x="34" y="19"/>
                  </a:lnTo>
                  <a:lnTo>
                    <a:pt x="33" y="18"/>
                  </a:lnTo>
                  <a:lnTo>
                    <a:pt x="31" y="17"/>
                  </a:lnTo>
                  <a:lnTo>
                    <a:pt x="31" y="14"/>
                  </a:lnTo>
                  <a:lnTo>
                    <a:pt x="33" y="14"/>
                  </a:lnTo>
                  <a:lnTo>
                    <a:pt x="35" y="14"/>
                  </a:lnTo>
                  <a:lnTo>
                    <a:pt x="36" y="14"/>
                  </a:lnTo>
                  <a:lnTo>
                    <a:pt x="39" y="14"/>
                  </a:lnTo>
                  <a:lnTo>
                    <a:pt x="36" y="13"/>
                  </a:lnTo>
                  <a:lnTo>
                    <a:pt x="35" y="13"/>
                  </a:lnTo>
                  <a:lnTo>
                    <a:pt x="35" y="12"/>
                  </a:lnTo>
                  <a:lnTo>
                    <a:pt x="34" y="10"/>
                  </a:lnTo>
                  <a:lnTo>
                    <a:pt x="36" y="10"/>
                  </a:lnTo>
                  <a:lnTo>
                    <a:pt x="39" y="10"/>
                  </a:lnTo>
                  <a:lnTo>
                    <a:pt x="42" y="10"/>
                  </a:lnTo>
                  <a:lnTo>
                    <a:pt x="46" y="9"/>
                  </a:lnTo>
                  <a:lnTo>
                    <a:pt x="50" y="9"/>
                  </a:lnTo>
                  <a:lnTo>
                    <a:pt x="54" y="10"/>
                  </a:lnTo>
                  <a:lnTo>
                    <a:pt x="57" y="13"/>
                  </a:lnTo>
                  <a:lnTo>
                    <a:pt x="60" y="14"/>
                  </a:lnTo>
                  <a:lnTo>
                    <a:pt x="63" y="17"/>
                  </a:lnTo>
                  <a:lnTo>
                    <a:pt x="65" y="19"/>
                  </a:lnTo>
                  <a:lnTo>
                    <a:pt x="68" y="21"/>
                  </a:lnTo>
                  <a:lnTo>
                    <a:pt x="72" y="21"/>
                  </a:lnTo>
                  <a:lnTo>
                    <a:pt x="71" y="21"/>
                  </a:lnTo>
                  <a:lnTo>
                    <a:pt x="68" y="18"/>
                  </a:lnTo>
                  <a:lnTo>
                    <a:pt x="65" y="17"/>
                  </a:lnTo>
                  <a:lnTo>
                    <a:pt x="64" y="14"/>
                  </a:lnTo>
                  <a:lnTo>
                    <a:pt x="61" y="13"/>
                  </a:lnTo>
                  <a:lnTo>
                    <a:pt x="61" y="12"/>
                  </a:lnTo>
                  <a:lnTo>
                    <a:pt x="61" y="10"/>
                  </a:lnTo>
                  <a:lnTo>
                    <a:pt x="63" y="9"/>
                  </a:lnTo>
                  <a:lnTo>
                    <a:pt x="63" y="8"/>
                  </a:lnTo>
                  <a:lnTo>
                    <a:pt x="77" y="8"/>
                  </a:lnTo>
                  <a:lnTo>
                    <a:pt x="81" y="6"/>
                  </a:lnTo>
                  <a:lnTo>
                    <a:pt x="85" y="5"/>
                  </a:lnTo>
                  <a:lnTo>
                    <a:pt x="89" y="2"/>
                  </a:lnTo>
                  <a:lnTo>
                    <a:pt x="91" y="0"/>
                  </a:lnTo>
                  <a:close/>
                  <a:moveTo>
                    <a:pt x="22" y="0"/>
                  </a:moveTo>
                  <a:lnTo>
                    <a:pt x="86" y="0"/>
                  </a:lnTo>
                  <a:lnTo>
                    <a:pt x="77" y="5"/>
                  </a:lnTo>
                  <a:lnTo>
                    <a:pt x="65" y="6"/>
                  </a:lnTo>
                  <a:lnTo>
                    <a:pt x="61" y="6"/>
                  </a:lnTo>
                  <a:lnTo>
                    <a:pt x="59" y="5"/>
                  </a:lnTo>
                  <a:lnTo>
                    <a:pt x="57" y="5"/>
                  </a:lnTo>
                  <a:lnTo>
                    <a:pt x="55" y="4"/>
                  </a:lnTo>
                  <a:lnTo>
                    <a:pt x="54" y="5"/>
                  </a:lnTo>
                  <a:lnTo>
                    <a:pt x="51" y="6"/>
                  </a:lnTo>
                  <a:lnTo>
                    <a:pt x="50" y="8"/>
                  </a:lnTo>
                  <a:lnTo>
                    <a:pt x="47" y="8"/>
                  </a:lnTo>
                  <a:lnTo>
                    <a:pt x="43" y="6"/>
                  </a:lnTo>
                  <a:lnTo>
                    <a:pt x="40" y="5"/>
                  </a:lnTo>
                  <a:lnTo>
                    <a:pt x="39" y="4"/>
                  </a:lnTo>
                  <a:lnTo>
                    <a:pt x="38" y="2"/>
                  </a:lnTo>
                  <a:lnTo>
                    <a:pt x="38" y="1"/>
                  </a:lnTo>
                  <a:lnTo>
                    <a:pt x="34" y="1"/>
                  </a:lnTo>
                  <a:lnTo>
                    <a:pt x="33" y="2"/>
                  </a:lnTo>
                  <a:lnTo>
                    <a:pt x="30" y="4"/>
                  </a:lnTo>
                  <a:lnTo>
                    <a:pt x="27" y="4"/>
                  </a:lnTo>
                  <a:lnTo>
                    <a:pt x="25" y="4"/>
                  </a:lnTo>
                  <a:lnTo>
                    <a:pt x="22" y="4"/>
                  </a:lnTo>
                  <a:lnTo>
                    <a:pt x="19" y="2"/>
                  </a:lnTo>
                  <a:lnTo>
                    <a:pt x="22"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002"/>
            <p:cNvSpPr>
              <a:spLocks noEditPoints="1"/>
            </p:cNvSpPr>
            <p:nvPr/>
          </p:nvSpPr>
          <p:spPr bwMode="auto">
            <a:xfrm>
              <a:off x="5924063" y="2805980"/>
              <a:ext cx="589359" cy="942974"/>
            </a:xfrm>
            <a:custGeom>
              <a:avLst/>
              <a:gdLst>
                <a:gd name="T0" fmla="*/ 305 w 370"/>
                <a:gd name="T1" fmla="*/ 590 h 592"/>
                <a:gd name="T2" fmla="*/ 288 w 370"/>
                <a:gd name="T3" fmla="*/ 583 h 592"/>
                <a:gd name="T4" fmla="*/ 297 w 370"/>
                <a:gd name="T5" fmla="*/ 580 h 592"/>
                <a:gd name="T6" fmla="*/ 209 w 370"/>
                <a:gd name="T7" fmla="*/ 563 h 592"/>
                <a:gd name="T8" fmla="*/ 258 w 370"/>
                <a:gd name="T9" fmla="*/ 545 h 592"/>
                <a:gd name="T10" fmla="*/ 258 w 370"/>
                <a:gd name="T11" fmla="*/ 566 h 592"/>
                <a:gd name="T12" fmla="*/ 252 w 370"/>
                <a:gd name="T13" fmla="*/ 557 h 592"/>
                <a:gd name="T14" fmla="*/ 259 w 370"/>
                <a:gd name="T15" fmla="*/ 525 h 592"/>
                <a:gd name="T16" fmla="*/ 255 w 370"/>
                <a:gd name="T17" fmla="*/ 539 h 592"/>
                <a:gd name="T18" fmla="*/ 145 w 370"/>
                <a:gd name="T19" fmla="*/ 389 h 592"/>
                <a:gd name="T20" fmla="*/ 127 w 370"/>
                <a:gd name="T21" fmla="*/ 378 h 592"/>
                <a:gd name="T22" fmla="*/ 133 w 370"/>
                <a:gd name="T23" fmla="*/ 393 h 592"/>
                <a:gd name="T24" fmla="*/ 127 w 370"/>
                <a:gd name="T25" fmla="*/ 417 h 592"/>
                <a:gd name="T26" fmla="*/ 103 w 370"/>
                <a:gd name="T27" fmla="*/ 423 h 592"/>
                <a:gd name="T28" fmla="*/ 106 w 370"/>
                <a:gd name="T29" fmla="*/ 400 h 592"/>
                <a:gd name="T30" fmla="*/ 111 w 370"/>
                <a:gd name="T31" fmla="*/ 391 h 592"/>
                <a:gd name="T32" fmla="*/ 120 w 370"/>
                <a:gd name="T33" fmla="*/ 378 h 592"/>
                <a:gd name="T34" fmla="*/ 271 w 370"/>
                <a:gd name="T35" fmla="*/ 383 h 592"/>
                <a:gd name="T36" fmla="*/ 281 w 370"/>
                <a:gd name="T37" fmla="*/ 364 h 592"/>
                <a:gd name="T38" fmla="*/ 280 w 370"/>
                <a:gd name="T39" fmla="*/ 383 h 592"/>
                <a:gd name="T40" fmla="*/ 277 w 370"/>
                <a:gd name="T41" fmla="*/ 383 h 592"/>
                <a:gd name="T42" fmla="*/ 277 w 370"/>
                <a:gd name="T43" fmla="*/ 366 h 592"/>
                <a:gd name="T44" fmla="*/ 330 w 370"/>
                <a:gd name="T45" fmla="*/ 353 h 592"/>
                <a:gd name="T46" fmla="*/ 132 w 370"/>
                <a:gd name="T47" fmla="*/ 337 h 592"/>
                <a:gd name="T48" fmla="*/ 128 w 370"/>
                <a:gd name="T49" fmla="*/ 338 h 592"/>
                <a:gd name="T50" fmla="*/ 156 w 370"/>
                <a:gd name="T51" fmla="*/ 340 h 592"/>
                <a:gd name="T52" fmla="*/ 166 w 370"/>
                <a:gd name="T53" fmla="*/ 354 h 592"/>
                <a:gd name="T54" fmla="*/ 162 w 370"/>
                <a:gd name="T55" fmla="*/ 370 h 592"/>
                <a:gd name="T56" fmla="*/ 176 w 370"/>
                <a:gd name="T57" fmla="*/ 387 h 592"/>
                <a:gd name="T58" fmla="*/ 187 w 370"/>
                <a:gd name="T59" fmla="*/ 406 h 592"/>
                <a:gd name="T60" fmla="*/ 190 w 370"/>
                <a:gd name="T61" fmla="*/ 406 h 592"/>
                <a:gd name="T62" fmla="*/ 188 w 370"/>
                <a:gd name="T63" fmla="*/ 426 h 592"/>
                <a:gd name="T64" fmla="*/ 173 w 370"/>
                <a:gd name="T65" fmla="*/ 435 h 592"/>
                <a:gd name="T66" fmla="*/ 150 w 370"/>
                <a:gd name="T67" fmla="*/ 436 h 592"/>
                <a:gd name="T68" fmla="*/ 140 w 370"/>
                <a:gd name="T69" fmla="*/ 440 h 592"/>
                <a:gd name="T70" fmla="*/ 156 w 370"/>
                <a:gd name="T71" fmla="*/ 429 h 592"/>
                <a:gd name="T72" fmla="*/ 149 w 370"/>
                <a:gd name="T73" fmla="*/ 425 h 592"/>
                <a:gd name="T74" fmla="*/ 144 w 370"/>
                <a:gd name="T75" fmla="*/ 418 h 592"/>
                <a:gd name="T76" fmla="*/ 152 w 370"/>
                <a:gd name="T77" fmla="*/ 402 h 592"/>
                <a:gd name="T78" fmla="*/ 153 w 370"/>
                <a:gd name="T79" fmla="*/ 387 h 592"/>
                <a:gd name="T80" fmla="*/ 141 w 370"/>
                <a:gd name="T81" fmla="*/ 384 h 592"/>
                <a:gd name="T82" fmla="*/ 140 w 370"/>
                <a:gd name="T83" fmla="*/ 368 h 592"/>
                <a:gd name="T84" fmla="*/ 139 w 370"/>
                <a:gd name="T85" fmla="*/ 363 h 592"/>
                <a:gd name="T86" fmla="*/ 133 w 370"/>
                <a:gd name="T87" fmla="*/ 353 h 592"/>
                <a:gd name="T88" fmla="*/ 137 w 370"/>
                <a:gd name="T89" fmla="*/ 349 h 592"/>
                <a:gd name="T90" fmla="*/ 141 w 370"/>
                <a:gd name="T91" fmla="*/ 336 h 592"/>
                <a:gd name="T92" fmla="*/ 368 w 370"/>
                <a:gd name="T93" fmla="*/ 332 h 592"/>
                <a:gd name="T94" fmla="*/ 360 w 370"/>
                <a:gd name="T95" fmla="*/ 334 h 592"/>
                <a:gd name="T96" fmla="*/ 366 w 370"/>
                <a:gd name="T97" fmla="*/ 325 h 592"/>
                <a:gd name="T98" fmla="*/ 6 w 370"/>
                <a:gd name="T99" fmla="*/ 231 h 592"/>
                <a:gd name="T100" fmla="*/ 14 w 370"/>
                <a:gd name="T101" fmla="*/ 228 h 592"/>
                <a:gd name="T102" fmla="*/ 34 w 370"/>
                <a:gd name="T103" fmla="*/ 226 h 592"/>
                <a:gd name="T104" fmla="*/ 47 w 370"/>
                <a:gd name="T105" fmla="*/ 220 h 592"/>
                <a:gd name="T106" fmla="*/ 60 w 370"/>
                <a:gd name="T107" fmla="*/ 223 h 592"/>
                <a:gd name="T108" fmla="*/ 70 w 370"/>
                <a:gd name="T109" fmla="*/ 237 h 592"/>
                <a:gd name="T110" fmla="*/ 51 w 370"/>
                <a:gd name="T111" fmla="*/ 257 h 592"/>
                <a:gd name="T112" fmla="*/ 0 w 370"/>
                <a:gd name="T113" fmla="*/ 245 h 592"/>
                <a:gd name="T114" fmla="*/ 0 w 370"/>
                <a:gd name="T115" fmla="*/ 220 h 592"/>
                <a:gd name="T116" fmla="*/ 30 w 370"/>
                <a:gd name="T117" fmla="*/ 78 h 592"/>
                <a:gd name="T118" fmla="*/ 275 w 370"/>
                <a:gd name="T119" fmla="*/ 8 h 592"/>
                <a:gd name="T120" fmla="*/ 268 w 370"/>
                <a:gd name="T12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0" h="592">
                  <a:moveTo>
                    <a:pt x="303" y="578"/>
                  </a:moveTo>
                  <a:lnTo>
                    <a:pt x="306" y="578"/>
                  </a:lnTo>
                  <a:lnTo>
                    <a:pt x="305" y="582"/>
                  </a:lnTo>
                  <a:lnTo>
                    <a:pt x="305" y="582"/>
                  </a:lnTo>
                  <a:lnTo>
                    <a:pt x="305" y="583"/>
                  </a:lnTo>
                  <a:lnTo>
                    <a:pt x="303" y="584"/>
                  </a:lnTo>
                  <a:lnTo>
                    <a:pt x="305" y="587"/>
                  </a:lnTo>
                  <a:lnTo>
                    <a:pt x="305" y="588"/>
                  </a:lnTo>
                  <a:lnTo>
                    <a:pt x="305" y="590"/>
                  </a:lnTo>
                  <a:lnTo>
                    <a:pt x="305" y="592"/>
                  </a:lnTo>
                  <a:lnTo>
                    <a:pt x="303" y="592"/>
                  </a:lnTo>
                  <a:lnTo>
                    <a:pt x="302" y="592"/>
                  </a:lnTo>
                  <a:lnTo>
                    <a:pt x="302" y="592"/>
                  </a:lnTo>
                  <a:lnTo>
                    <a:pt x="301" y="591"/>
                  </a:lnTo>
                  <a:lnTo>
                    <a:pt x="298" y="590"/>
                  </a:lnTo>
                  <a:lnTo>
                    <a:pt x="294" y="587"/>
                  </a:lnTo>
                  <a:lnTo>
                    <a:pt x="292" y="584"/>
                  </a:lnTo>
                  <a:lnTo>
                    <a:pt x="288" y="583"/>
                  </a:lnTo>
                  <a:lnTo>
                    <a:pt x="286" y="583"/>
                  </a:lnTo>
                  <a:lnTo>
                    <a:pt x="285" y="582"/>
                  </a:lnTo>
                  <a:lnTo>
                    <a:pt x="284" y="582"/>
                  </a:lnTo>
                  <a:lnTo>
                    <a:pt x="284" y="579"/>
                  </a:lnTo>
                  <a:lnTo>
                    <a:pt x="288" y="578"/>
                  </a:lnTo>
                  <a:lnTo>
                    <a:pt x="290" y="578"/>
                  </a:lnTo>
                  <a:lnTo>
                    <a:pt x="292" y="579"/>
                  </a:lnTo>
                  <a:lnTo>
                    <a:pt x="294" y="579"/>
                  </a:lnTo>
                  <a:lnTo>
                    <a:pt x="297" y="580"/>
                  </a:lnTo>
                  <a:lnTo>
                    <a:pt x="300" y="579"/>
                  </a:lnTo>
                  <a:lnTo>
                    <a:pt x="301" y="578"/>
                  </a:lnTo>
                  <a:lnTo>
                    <a:pt x="303" y="578"/>
                  </a:lnTo>
                  <a:close/>
                  <a:moveTo>
                    <a:pt x="209" y="558"/>
                  </a:moveTo>
                  <a:lnTo>
                    <a:pt x="209" y="559"/>
                  </a:lnTo>
                  <a:lnTo>
                    <a:pt x="209" y="561"/>
                  </a:lnTo>
                  <a:lnTo>
                    <a:pt x="211" y="562"/>
                  </a:lnTo>
                  <a:lnTo>
                    <a:pt x="209" y="563"/>
                  </a:lnTo>
                  <a:lnTo>
                    <a:pt x="209" y="563"/>
                  </a:lnTo>
                  <a:lnTo>
                    <a:pt x="208" y="563"/>
                  </a:lnTo>
                  <a:lnTo>
                    <a:pt x="207" y="563"/>
                  </a:lnTo>
                  <a:lnTo>
                    <a:pt x="205" y="562"/>
                  </a:lnTo>
                  <a:lnTo>
                    <a:pt x="205" y="561"/>
                  </a:lnTo>
                  <a:lnTo>
                    <a:pt x="204" y="561"/>
                  </a:lnTo>
                  <a:lnTo>
                    <a:pt x="207" y="559"/>
                  </a:lnTo>
                  <a:lnTo>
                    <a:pt x="209" y="558"/>
                  </a:lnTo>
                  <a:close/>
                  <a:moveTo>
                    <a:pt x="256" y="544"/>
                  </a:moveTo>
                  <a:lnTo>
                    <a:pt x="258" y="545"/>
                  </a:lnTo>
                  <a:lnTo>
                    <a:pt x="259" y="545"/>
                  </a:lnTo>
                  <a:lnTo>
                    <a:pt x="260" y="546"/>
                  </a:lnTo>
                  <a:lnTo>
                    <a:pt x="262" y="549"/>
                  </a:lnTo>
                  <a:lnTo>
                    <a:pt x="262" y="553"/>
                  </a:lnTo>
                  <a:lnTo>
                    <a:pt x="262" y="556"/>
                  </a:lnTo>
                  <a:lnTo>
                    <a:pt x="262" y="559"/>
                  </a:lnTo>
                  <a:lnTo>
                    <a:pt x="262" y="562"/>
                  </a:lnTo>
                  <a:lnTo>
                    <a:pt x="260" y="565"/>
                  </a:lnTo>
                  <a:lnTo>
                    <a:pt x="258" y="566"/>
                  </a:lnTo>
                  <a:lnTo>
                    <a:pt x="256" y="567"/>
                  </a:lnTo>
                  <a:lnTo>
                    <a:pt x="255" y="569"/>
                  </a:lnTo>
                  <a:lnTo>
                    <a:pt x="254" y="567"/>
                  </a:lnTo>
                  <a:lnTo>
                    <a:pt x="252" y="566"/>
                  </a:lnTo>
                  <a:lnTo>
                    <a:pt x="252" y="565"/>
                  </a:lnTo>
                  <a:lnTo>
                    <a:pt x="251" y="563"/>
                  </a:lnTo>
                  <a:lnTo>
                    <a:pt x="251" y="562"/>
                  </a:lnTo>
                  <a:lnTo>
                    <a:pt x="252" y="559"/>
                  </a:lnTo>
                  <a:lnTo>
                    <a:pt x="252" y="557"/>
                  </a:lnTo>
                  <a:lnTo>
                    <a:pt x="254" y="556"/>
                  </a:lnTo>
                  <a:lnTo>
                    <a:pt x="252" y="553"/>
                  </a:lnTo>
                  <a:lnTo>
                    <a:pt x="251" y="550"/>
                  </a:lnTo>
                  <a:lnTo>
                    <a:pt x="251" y="548"/>
                  </a:lnTo>
                  <a:lnTo>
                    <a:pt x="252" y="548"/>
                  </a:lnTo>
                  <a:lnTo>
                    <a:pt x="254" y="546"/>
                  </a:lnTo>
                  <a:lnTo>
                    <a:pt x="255" y="545"/>
                  </a:lnTo>
                  <a:lnTo>
                    <a:pt x="256" y="544"/>
                  </a:lnTo>
                  <a:close/>
                  <a:moveTo>
                    <a:pt x="259" y="525"/>
                  </a:moveTo>
                  <a:lnTo>
                    <a:pt x="259" y="527"/>
                  </a:lnTo>
                  <a:lnTo>
                    <a:pt x="260" y="528"/>
                  </a:lnTo>
                  <a:lnTo>
                    <a:pt x="260" y="529"/>
                  </a:lnTo>
                  <a:lnTo>
                    <a:pt x="260" y="532"/>
                  </a:lnTo>
                  <a:lnTo>
                    <a:pt x="259" y="536"/>
                  </a:lnTo>
                  <a:lnTo>
                    <a:pt x="259" y="540"/>
                  </a:lnTo>
                  <a:lnTo>
                    <a:pt x="258" y="542"/>
                  </a:lnTo>
                  <a:lnTo>
                    <a:pt x="256" y="541"/>
                  </a:lnTo>
                  <a:lnTo>
                    <a:pt x="255" y="539"/>
                  </a:lnTo>
                  <a:lnTo>
                    <a:pt x="254" y="535"/>
                  </a:lnTo>
                  <a:lnTo>
                    <a:pt x="254" y="532"/>
                  </a:lnTo>
                  <a:lnTo>
                    <a:pt x="252" y="529"/>
                  </a:lnTo>
                  <a:lnTo>
                    <a:pt x="254" y="529"/>
                  </a:lnTo>
                  <a:lnTo>
                    <a:pt x="255" y="528"/>
                  </a:lnTo>
                  <a:lnTo>
                    <a:pt x="256" y="528"/>
                  </a:lnTo>
                  <a:lnTo>
                    <a:pt x="258" y="527"/>
                  </a:lnTo>
                  <a:lnTo>
                    <a:pt x="259" y="525"/>
                  </a:lnTo>
                  <a:close/>
                  <a:moveTo>
                    <a:pt x="145" y="389"/>
                  </a:moveTo>
                  <a:lnTo>
                    <a:pt x="148" y="389"/>
                  </a:lnTo>
                  <a:lnTo>
                    <a:pt x="146" y="392"/>
                  </a:lnTo>
                  <a:lnTo>
                    <a:pt x="146" y="393"/>
                  </a:lnTo>
                  <a:lnTo>
                    <a:pt x="144" y="393"/>
                  </a:lnTo>
                  <a:lnTo>
                    <a:pt x="144" y="392"/>
                  </a:lnTo>
                  <a:lnTo>
                    <a:pt x="144" y="391"/>
                  </a:lnTo>
                  <a:lnTo>
                    <a:pt x="145" y="389"/>
                  </a:lnTo>
                  <a:close/>
                  <a:moveTo>
                    <a:pt x="121" y="378"/>
                  </a:moveTo>
                  <a:lnTo>
                    <a:pt x="127" y="378"/>
                  </a:lnTo>
                  <a:lnTo>
                    <a:pt x="129" y="379"/>
                  </a:lnTo>
                  <a:lnTo>
                    <a:pt x="132" y="380"/>
                  </a:lnTo>
                  <a:lnTo>
                    <a:pt x="135" y="383"/>
                  </a:lnTo>
                  <a:lnTo>
                    <a:pt x="136" y="385"/>
                  </a:lnTo>
                  <a:lnTo>
                    <a:pt x="136" y="388"/>
                  </a:lnTo>
                  <a:lnTo>
                    <a:pt x="137" y="391"/>
                  </a:lnTo>
                  <a:lnTo>
                    <a:pt x="136" y="392"/>
                  </a:lnTo>
                  <a:lnTo>
                    <a:pt x="135" y="393"/>
                  </a:lnTo>
                  <a:lnTo>
                    <a:pt x="133" y="393"/>
                  </a:lnTo>
                  <a:lnTo>
                    <a:pt x="132" y="395"/>
                  </a:lnTo>
                  <a:lnTo>
                    <a:pt x="132" y="396"/>
                  </a:lnTo>
                  <a:lnTo>
                    <a:pt x="132" y="406"/>
                  </a:lnTo>
                  <a:lnTo>
                    <a:pt x="132" y="409"/>
                  </a:lnTo>
                  <a:lnTo>
                    <a:pt x="132" y="412"/>
                  </a:lnTo>
                  <a:lnTo>
                    <a:pt x="132" y="413"/>
                  </a:lnTo>
                  <a:lnTo>
                    <a:pt x="131" y="415"/>
                  </a:lnTo>
                  <a:lnTo>
                    <a:pt x="129" y="417"/>
                  </a:lnTo>
                  <a:lnTo>
                    <a:pt x="127" y="417"/>
                  </a:lnTo>
                  <a:lnTo>
                    <a:pt x="124" y="417"/>
                  </a:lnTo>
                  <a:lnTo>
                    <a:pt x="120" y="418"/>
                  </a:lnTo>
                  <a:lnTo>
                    <a:pt x="118" y="421"/>
                  </a:lnTo>
                  <a:lnTo>
                    <a:pt x="115" y="422"/>
                  </a:lnTo>
                  <a:lnTo>
                    <a:pt x="114" y="425"/>
                  </a:lnTo>
                  <a:lnTo>
                    <a:pt x="111" y="425"/>
                  </a:lnTo>
                  <a:lnTo>
                    <a:pt x="108" y="426"/>
                  </a:lnTo>
                  <a:lnTo>
                    <a:pt x="106" y="425"/>
                  </a:lnTo>
                  <a:lnTo>
                    <a:pt x="103" y="423"/>
                  </a:lnTo>
                  <a:lnTo>
                    <a:pt x="102" y="421"/>
                  </a:lnTo>
                  <a:lnTo>
                    <a:pt x="101" y="418"/>
                  </a:lnTo>
                  <a:lnTo>
                    <a:pt x="102" y="414"/>
                  </a:lnTo>
                  <a:lnTo>
                    <a:pt x="103" y="412"/>
                  </a:lnTo>
                  <a:lnTo>
                    <a:pt x="104" y="410"/>
                  </a:lnTo>
                  <a:lnTo>
                    <a:pt x="106" y="408"/>
                  </a:lnTo>
                  <a:lnTo>
                    <a:pt x="108" y="405"/>
                  </a:lnTo>
                  <a:lnTo>
                    <a:pt x="108" y="401"/>
                  </a:lnTo>
                  <a:lnTo>
                    <a:pt x="106" y="400"/>
                  </a:lnTo>
                  <a:lnTo>
                    <a:pt x="104" y="398"/>
                  </a:lnTo>
                  <a:lnTo>
                    <a:pt x="103" y="395"/>
                  </a:lnTo>
                  <a:lnTo>
                    <a:pt x="103" y="393"/>
                  </a:lnTo>
                  <a:lnTo>
                    <a:pt x="104" y="392"/>
                  </a:lnTo>
                  <a:lnTo>
                    <a:pt x="106" y="392"/>
                  </a:lnTo>
                  <a:lnTo>
                    <a:pt x="106" y="392"/>
                  </a:lnTo>
                  <a:lnTo>
                    <a:pt x="107" y="392"/>
                  </a:lnTo>
                  <a:lnTo>
                    <a:pt x="108" y="391"/>
                  </a:lnTo>
                  <a:lnTo>
                    <a:pt x="111" y="391"/>
                  </a:lnTo>
                  <a:lnTo>
                    <a:pt x="114" y="389"/>
                  </a:lnTo>
                  <a:lnTo>
                    <a:pt x="115" y="388"/>
                  </a:lnTo>
                  <a:lnTo>
                    <a:pt x="114" y="387"/>
                  </a:lnTo>
                  <a:lnTo>
                    <a:pt x="114" y="385"/>
                  </a:lnTo>
                  <a:lnTo>
                    <a:pt x="114" y="384"/>
                  </a:lnTo>
                  <a:lnTo>
                    <a:pt x="114" y="383"/>
                  </a:lnTo>
                  <a:lnTo>
                    <a:pt x="115" y="380"/>
                  </a:lnTo>
                  <a:lnTo>
                    <a:pt x="118" y="379"/>
                  </a:lnTo>
                  <a:lnTo>
                    <a:pt x="120" y="378"/>
                  </a:lnTo>
                  <a:lnTo>
                    <a:pt x="121" y="378"/>
                  </a:lnTo>
                  <a:close/>
                  <a:moveTo>
                    <a:pt x="264" y="374"/>
                  </a:moveTo>
                  <a:lnTo>
                    <a:pt x="269" y="374"/>
                  </a:lnTo>
                  <a:lnTo>
                    <a:pt x="269" y="376"/>
                  </a:lnTo>
                  <a:lnTo>
                    <a:pt x="271" y="378"/>
                  </a:lnTo>
                  <a:lnTo>
                    <a:pt x="271" y="379"/>
                  </a:lnTo>
                  <a:lnTo>
                    <a:pt x="271" y="380"/>
                  </a:lnTo>
                  <a:lnTo>
                    <a:pt x="271" y="381"/>
                  </a:lnTo>
                  <a:lnTo>
                    <a:pt x="271" y="383"/>
                  </a:lnTo>
                  <a:lnTo>
                    <a:pt x="271" y="384"/>
                  </a:lnTo>
                  <a:lnTo>
                    <a:pt x="271" y="381"/>
                  </a:lnTo>
                  <a:lnTo>
                    <a:pt x="268" y="381"/>
                  </a:lnTo>
                  <a:lnTo>
                    <a:pt x="265" y="380"/>
                  </a:lnTo>
                  <a:lnTo>
                    <a:pt x="264" y="379"/>
                  </a:lnTo>
                  <a:lnTo>
                    <a:pt x="264" y="378"/>
                  </a:lnTo>
                  <a:lnTo>
                    <a:pt x="264" y="374"/>
                  </a:lnTo>
                  <a:close/>
                  <a:moveTo>
                    <a:pt x="279" y="364"/>
                  </a:moveTo>
                  <a:lnTo>
                    <a:pt x="281" y="364"/>
                  </a:lnTo>
                  <a:lnTo>
                    <a:pt x="283" y="366"/>
                  </a:lnTo>
                  <a:lnTo>
                    <a:pt x="284" y="367"/>
                  </a:lnTo>
                  <a:lnTo>
                    <a:pt x="285" y="370"/>
                  </a:lnTo>
                  <a:lnTo>
                    <a:pt x="285" y="372"/>
                  </a:lnTo>
                  <a:lnTo>
                    <a:pt x="284" y="374"/>
                  </a:lnTo>
                  <a:lnTo>
                    <a:pt x="283" y="376"/>
                  </a:lnTo>
                  <a:lnTo>
                    <a:pt x="283" y="379"/>
                  </a:lnTo>
                  <a:lnTo>
                    <a:pt x="281" y="381"/>
                  </a:lnTo>
                  <a:lnTo>
                    <a:pt x="280" y="383"/>
                  </a:lnTo>
                  <a:lnTo>
                    <a:pt x="279" y="385"/>
                  </a:lnTo>
                  <a:lnTo>
                    <a:pt x="277" y="385"/>
                  </a:lnTo>
                  <a:lnTo>
                    <a:pt x="275" y="385"/>
                  </a:lnTo>
                  <a:lnTo>
                    <a:pt x="273" y="384"/>
                  </a:lnTo>
                  <a:lnTo>
                    <a:pt x="273" y="384"/>
                  </a:lnTo>
                  <a:lnTo>
                    <a:pt x="273" y="383"/>
                  </a:lnTo>
                  <a:lnTo>
                    <a:pt x="275" y="383"/>
                  </a:lnTo>
                  <a:lnTo>
                    <a:pt x="275" y="384"/>
                  </a:lnTo>
                  <a:lnTo>
                    <a:pt x="277" y="383"/>
                  </a:lnTo>
                  <a:lnTo>
                    <a:pt x="279" y="381"/>
                  </a:lnTo>
                  <a:lnTo>
                    <a:pt x="279" y="379"/>
                  </a:lnTo>
                  <a:lnTo>
                    <a:pt x="276" y="378"/>
                  </a:lnTo>
                  <a:lnTo>
                    <a:pt x="273" y="376"/>
                  </a:lnTo>
                  <a:lnTo>
                    <a:pt x="273" y="374"/>
                  </a:lnTo>
                  <a:lnTo>
                    <a:pt x="273" y="372"/>
                  </a:lnTo>
                  <a:lnTo>
                    <a:pt x="275" y="370"/>
                  </a:lnTo>
                  <a:lnTo>
                    <a:pt x="276" y="367"/>
                  </a:lnTo>
                  <a:lnTo>
                    <a:pt x="277" y="366"/>
                  </a:lnTo>
                  <a:lnTo>
                    <a:pt x="279" y="364"/>
                  </a:lnTo>
                  <a:close/>
                  <a:moveTo>
                    <a:pt x="336" y="341"/>
                  </a:moveTo>
                  <a:lnTo>
                    <a:pt x="336" y="342"/>
                  </a:lnTo>
                  <a:lnTo>
                    <a:pt x="335" y="343"/>
                  </a:lnTo>
                  <a:lnTo>
                    <a:pt x="335" y="345"/>
                  </a:lnTo>
                  <a:lnTo>
                    <a:pt x="334" y="347"/>
                  </a:lnTo>
                  <a:lnTo>
                    <a:pt x="334" y="350"/>
                  </a:lnTo>
                  <a:lnTo>
                    <a:pt x="332" y="351"/>
                  </a:lnTo>
                  <a:lnTo>
                    <a:pt x="330" y="353"/>
                  </a:lnTo>
                  <a:lnTo>
                    <a:pt x="330" y="351"/>
                  </a:lnTo>
                  <a:lnTo>
                    <a:pt x="330" y="350"/>
                  </a:lnTo>
                  <a:lnTo>
                    <a:pt x="330" y="349"/>
                  </a:lnTo>
                  <a:lnTo>
                    <a:pt x="330" y="347"/>
                  </a:lnTo>
                  <a:lnTo>
                    <a:pt x="331" y="345"/>
                  </a:lnTo>
                  <a:lnTo>
                    <a:pt x="332" y="343"/>
                  </a:lnTo>
                  <a:lnTo>
                    <a:pt x="334" y="342"/>
                  </a:lnTo>
                  <a:lnTo>
                    <a:pt x="336" y="341"/>
                  </a:lnTo>
                  <a:close/>
                  <a:moveTo>
                    <a:pt x="132" y="337"/>
                  </a:moveTo>
                  <a:lnTo>
                    <a:pt x="132" y="340"/>
                  </a:lnTo>
                  <a:lnTo>
                    <a:pt x="131" y="342"/>
                  </a:lnTo>
                  <a:lnTo>
                    <a:pt x="129" y="343"/>
                  </a:lnTo>
                  <a:lnTo>
                    <a:pt x="127" y="345"/>
                  </a:lnTo>
                  <a:lnTo>
                    <a:pt x="125" y="343"/>
                  </a:lnTo>
                  <a:lnTo>
                    <a:pt x="125" y="342"/>
                  </a:lnTo>
                  <a:lnTo>
                    <a:pt x="125" y="341"/>
                  </a:lnTo>
                  <a:lnTo>
                    <a:pt x="125" y="340"/>
                  </a:lnTo>
                  <a:lnTo>
                    <a:pt x="128" y="338"/>
                  </a:lnTo>
                  <a:lnTo>
                    <a:pt x="129" y="337"/>
                  </a:lnTo>
                  <a:lnTo>
                    <a:pt x="132" y="337"/>
                  </a:lnTo>
                  <a:close/>
                  <a:moveTo>
                    <a:pt x="145" y="333"/>
                  </a:moveTo>
                  <a:lnTo>
                    <a:pt x="154" y="333"/>
                  </a:lnTo>
                  <a:lnTo>
                    <a:pt x="156" y="333"/>
                  </a:lnTo>
                  <a:lnTo>
                    <a:pt x="156" y="334"/>
                  </a:lnTo>
                  <a:lnTo>
                    <a:pt x="157" y="336"/>
                  </a:lnTo>
                  <a:lnTo>
                    <a:pt x="156" y="338"/>
                  </a:lnTo>
                  <a:lnTo>
                    <a:pt x="156" y="340"/>
                  </a:lnTo>
                  <a:lnTo>
                    <a:pt x="153" y="340"/>
                  </a:lnTo>
                  <a:lnTo>
                    <a:pt x="152" y="341"/>
                  </a:lnTo>
                  <a:lnTo>
                    <a:pt x="150" y="342"/>
                  </a:lnTo>
                  <a:lnTo>
                    <a:pt x="149" y="345"/>
                  </a:lnTo>
                  <a:lnTo>
                    <a:pt x="149" y="346"/>
                  </a:lnTo>
                  <a:lnTo>
                    <a:pt x="150" y="346"/>
                  </a:lnTo>
                  <a:lnTo>
                    <a:pt x="167" y="346"/>
                  </a:lnTo>
                  <a:lnTo>
                    <a:pt x="167" y="351"/>
                  </a:lnTo>
                  <a:lnTo>
                    <a:pt x="166" y="354"/>
                  </a:lnTo>
                  <a:lnTo>
                    <a:pt x="163" y="358"/>
                  </a:lnTo>
                  <a:lnTo>
                    <a:pt x="162" y="360"/>
                  </a:lnTo>
                  <a:lnTo>
                    <a:pt x="161" y="363"/>
                  </a:lnTo>
                  <a:lnTo>
                    <a:pt x="159" y="366"/>
                  </a:lnTo>
                  <a:lnTo>
                    <a:pt x="158" y="367"/>
                  </a:lnTo>
                  <a:lnTo>
                    <a:pt x="157" y="368"/>
                  </a:lnTo>
                  <a:lnTo>
                    <a:pt x="159" y="370"/>
                  </a:lnTo>
                  <a:lnTo>
                    <a:pt x="161" y="370"/>
                  </a:lnTo>
                  <a:lnTo>
                    <a:pt x="162" y="370"/>
                  </a:lnTo>
                  <a:lnTo>
                    <a:pt x="163" y="370"/>
                  </a:lnTo>
                  <a:lnTo>
                    <a:pt x="166" y="371"/>
                  </a:lnTo>
                  <a:lnTo>
                    <a:pt x="167" y="372"/>
                  </a:lnTo>
                  <a:lnTo>
                    <a:pt x="169" y="375"/>
                  </a:lnTo>
                  <a:lnTo>
                    <a:pt x="170" y="378"/>
                  </a:lnTo>
                  <a:lnTo>
                    <a:pt x="170" y="380"/>
                  </a:lnTo>
                  <a:lnTo>
                    <a:pt x="171" y="383"/>
                  </a:lnTo>
                  <a:lnTo>
                    <a:pt x="174" y="385"/>
                  </a:lnTo>
                  <a:lnTo>
                    <a:pt x="176" y="387"/>
                  </a:lnTo>
                  <a:lnTo>
                    <a:pt x="179" y="389"/>
                  </a:lnTo>
                  <a:lnTo>
                    <a:pt x="182" y="392"/>
                  </a:lnTo>
                  <a:lnTo>
                    <a:pt x="183" y="395"/>
                  </a:lnTo>
                  <a:lnTo>
                    <a:pt x="184" y="398"/>
                  </a:lnTo>
                  <a:lnTo>
                    <a:pt x="184" y="400"/>
                  </a:lnTo>
                  <a:lnTo>
                    <a:pt x="186" y="401"/>
                  </a:lnTo>
                  <a:lnTo>
                    <a:pt x="187" y="402"/>
                  </a:lnTo>
                  <a:lnTo>
                    <a:pt x="187" y="405"/>
                  </a:lnTo>
                  <a:lnTo>
                    <a:pt x="187" y="406"/>
                  </a:lnTo>
                  <a:lnTo>
                    <a:pt x="186" y="406"/>
                  </a:lnTo>
                  <a:lnTo>
                    <a:pt x="186" y="409"/>
                  </a:lnTo>
                  <a:lnTo>
                    <a:pt x="187" y="409"/>
                  </a:lnTo>
                  <a:lnTo>
                    <a:pt x="188" y="408"/>
                  </a:lnTo>
                  <a:lnTo>
                    <a:pt x="190" y="406"/>
                  </a:lnTo>
                  <a:lnTo>
                    <a:pt x="188" y="408"/>
                  </a:lnTo>
                  <a:lnTo>
                    <a:pt x="188" y="408"/>
                  </a:lnTo>
                  <a:lnTo>
                    <a:pt x="190" y="406"/>
                  </a:lnTo>
                  <a:lnTo>
                    <a:pt x="190" y="406"/>
                  </a:lnTo>
                  <a:lnTo>
                    <a:pt x="191" y="406"/>
                  </a:lnTo>
                  <a:lnTo>
                    <a:pt x="195" y="408"/>
                  </a:lnTo>
                  <a:lnTo>
                    <a:pt x="196" y="410"/>
                  </a:lnTo>
                  <a:lnTo>
                    <a:pt x="197" y="413"/>
                  </a:lnTo>
                  <a:lnTo>
                    <a:pt x="196" y="417"/>
                  </a:lnTo>
                  <a:lnTo>
                    <a:pt x="195" y="419"/>
                  </a:lnTo>
                  <a:lnTo>
                    <a:pt x="192" y="421"/>
                  </a:lnTo>
                  <a:lnTo>
                    <a:pt x="190" y="423"/>
                  </a:lnTo>
                  <a:lnTo>
                    <a:pt x="188" y="426"/>
                  </a:lnTo>
                  <a:lnTo>
                    <a:pt x="191" y="426"/>
                  </a:lnTo>
                  <a:lnTo>
                    <a:pt x="192" y="427"/>
                  </a:lnTo>
                  <a:lnTo>
                    <a:pt x="193" y="427"/>
                  </a:lnTo>
                  <a:lnTo>
                    <a:pt x="193" y="430"/>
                  </a:lnTo>
                  <a:lnTo>
                    <a:pt x="192" y="432"/>
                  </a:lnTo>
                  <a:lnTo>
                    <a:pt x="190" y="434"/>
                  </a:lnTo>
                  <a:lnTo>
                    <a:pt x="186" y="434"/>
                  </a:lnTo>
                  <a:lnTo>
                    <a:pt x="174" y="434"/>
                  </a:lnTo>
                  <a:lnTo>
                    <a:pt x="173" y="435"/>
                  </a:lnTo>
                  <a:lnTo>
                    <a:pt x="169" y="435"/>
                  </a:lnTo>
                  <a:lnTo>
                    <a:pt x="166" y="436"/>
                  </a:lnTo>
                  <a:lnTo>
                    <a:pt x="162" y="436"/>
                  </a:lnTo>
                  <a:lnTo>
                    <a:pt x="159" y="438"/>
                  </a:lnTo>
                  <a:lnTo>
                    <a:pt x="158" y="436"/>
                  </a:lnTo>
                  <a:lnTo>
                    <a:pt x="156" y="435"/>
                  </a:lnTo>
                  <a:lnTo>
                    <a:pt x="154" y="435"/>
                  </a:lnTo>
                  <a:lnTo>
                    <a:pt x="153" y="435"/>
                  </a:lnTo>
                  <a:lnTo>
                    <a:pt x="150" y="436"/>
                  </a:lnTo>
                  <a:lnTo>
                    <a:pt x="150" y="439"/>
                  </a:lnTo>
                  <a:lnTo>
                    <a:pt x="150" y="440"/>
                  </a:lnTo>
                  <a:lnTo>
                    <a:pt x="145" y="440"/>
                  </a:lnTo>
                  <a:lnTo>
                    <a:pt x="144" y="440"/>
                  </a:lnTo>
                  <a:lnTo>
                    <a:pt x="142" y="442"/>
                  </a:lnTo>
                  <a:lnTo>
                    <a:pt x="141" y="443"/>
                  </a:lnTo>
                  <a:lnTo>
                    <a:pt x="140" y="443"/>
                  </a:lnTo>
                  <a:lnTo>
                    <a:pt x="140" y="442"/>
                  </a:lnTo>
                  <a:lnTo>
                    <a:pt x="140" y="440"/>
                  </a:lnTo>
                  <a:lnTo>
                    <a:pt x="141" y="439"/>
                  </a:lnTo>
                  <a:lnTo>
                    <a:pt x="144" y="436"/>
                  </a:lnTo>
                  <a:lnTo>
                    <a:pt x="145" y="434"/>
                  </a:lnTo>
                  <a:lnTo>
                    <a:pt x="148" y="431"/>
                  </a:lnTo>
                  <a:lnTo>
                    <a:pt x="149" y="430"/>
                  </a:lnTo>
                  <a:lnTo>
                    <a:pt x="150" y="430"/>
                  </a:lnTo>
                  <a:lnTo>
                    <a:pt x="152" y="429"/>
                  </a:lnTo>
                  <a:lnTo>
                    <a:pt x="154" y="429"/>
                  </a:lnTo>
                  <a:lnTo>
                    <a:pt x="156" y="429"/>
                  </a:lnTo>
                  <a:lnTo>
                    <a:pt x="158" y="429"/>
                  </a:lnTo>
                  <a:lnTo>
                    <a:pt x="159" y="427"/>
                  </a:lnTo>
                  <a:lnTo>
                    <a:pt x="159" y="425"/>
                  </a:lnTo>
                  <a:lnTo>
                    <a:pt x="159" y="425"/>
                  </a:lnTo>
                  <a:lnTo>
                    <a:pt x="159" y="423"/>
                  </a:lnTo>
                  <a:lnTo>
                    <a:pt x="157" y="425"/>
                  </a:lnTo>
                  <a:lnTo>
                    <a:pt x="154" y="426"/>
                  </a:lnTo>
                  <a:lnTo>
                    <a:pt x="152" y="426"/>
                  </a:lnTo>
                  <a:lnTo>
                    <a:pt x="149" y="425"/>
                  </a:lnTo>
                  <a:lnTo>
                    <a:pt x="148" y="423"/>
                  </a:lnTo>
                  <a:lnTo>
                    <a:pt x="145" y="422"/>
                  </a:lnTo>
                  <a:lnTo>
                    <a:pt x="145" y="423"/>
                  </a:lnTo>
                  <a:lnTo>
                    <a:pt x="144" y="423"/>
                  </a:lnTo>
                  <a:lnTo>
                    <a:pt x="142" y="423"/>
                  </a:lnTo>
                  <a:lnTo>
                    <a:pt x="142" y="423"/>
                  </a:lnTo>
                  <a:lnTo>
                    <a:pt x="141" y="422"/>
                  </a:lnTo>
                  <a:lnTo>
                    <a:pt x="142" y="421"/>
                  </a:lnTo>
                  <a:lnTo>
                    <a:pt x="144" y="418"/>
                  </a:lnTo>
                  <a:lnTo>
                    <a:pt x="145" y="417"/>
                  </a:lnTo>
                  <a:lnTo>
                    <a:pt x="148" y="415"/>
                  </a:lnTo>
                  <a:lnTo>
                    <a:pt x="149" y="414"/>
                  </a:lnTo>
                  <a:lnTo>
                    <a:pt x="149" y="413"/>
                  </a:lnTo>
                  <a:lnTo>
                    <a:pt x="149" y="410"/>
                  </a:lnTo>
                  <a:lnTo>
                    <a:pt x="148" y="408"/>
                  </a:lnTo>
                  <a:lnTo>
                    <a:pt x="148" y="405"/>
                  </a:lnTo>
                  <a:lnTo>
                    <a:pt x="148" y="402"/>
                  </a:lnTo>
                  <a:lnTo>
                    <a:pt x="152" y="402"/>
                  </a:lnTo>
                  <a:lnTo>
                    <a:pt x="156" y="401"/>
                  </a:lnTo>
                  <a:lnTo>
                    <a:pt x="158" y="400"/>
                  </a:lnTo>
                  <a:lnTo>
                    <a:pt x="159" y="397"/>
                  </a:lnTo>
                  <a:lnTo>
                    <a:pt x="159" y="392"/>
                  </a:lnTo>
                  <a:lnTo>
                    <a:pt x="158" y="392"/>
                  </a:lnTo>
                  <a:lnTo>
                    <a:pt x="156" y="392"/>
                  </a:lnTo>
                  <a:lnTo>
                    <a:pt x="154" y="391"/>
                  </a:lnTo>
                  <a:lnTo>
                    <a:pt x="153" y="388"/>
                  </a:lnTo>
                  <a:lnTo>
                    <a:pt x="153" y="387"/>
                  </a:lnTo>
                  <a:lnTo>
                    <a:pt x="154" y="385"/>
                  </a:lnTo>
                  <a:lnTo>
                    <a:pt x="156" y="384"/>
                  </a:lnTo>
                  <a:lnTo>
                    <a:pt x="153" y="384"/>
                  </a:lnTo>
                  <a:lnTo>
                    <a:pt x="150" y="384"/>
                  </a:lnTo>
                  <a:lnTo>
                    <a:pt x="148" y="385"/>
                  </a:lnTo>
                  <a:lnTo>
                    <a:pt x="146" y="385"/>
                  </a:lnTo>
                  <a:lnTo>
                    <a:pt x="144" y="385"/>
                  </a:lnTo>
                  <a:lnTo>
                    <a:pt x="142" y="385"/>
                  </a:lnTo>
                  <a:lnTo>
                    <a:pt x="141" y="384"/>
                  </a:lnTo>
                  <a:lnTo>
                    <a:pt x="141" y="383"/>
                  </a:lnTo>
                  <a:lnTo>
                    <a:pt x="142" y="380"/>
                  </a:lnTo>
                  <a:lnTo>
                    <a:pt x="144" y="379"/>
                  </a:lnTo>
                  <a:lnTo>
                    <a:pt x="144" y="376"/>
                  </a:lnTo>
                  <a:lnTo>
                    <a:pt x="144" y="374"/>
                  </a:lnTo>
                  <a:lnTo>
                    <a:pt x="144" y="372"/>
                  </a:lnTo>
                  <a:lnTo>
                    <a:pt x="144" y="370"/>
                  </a:lnTo>
                  <a:lnTo>
                    <a:pt x="141" y="370"/>
                  </a:lnTo>
                  <a:lnTo>
                    <a:pt x="140" y="368"/>
                  </a:lnTo>
                  <a:lnTo>
                    <a:pt x="139" y="370"/>
                  </a:lnTo>
                  <a:lnTo>
                    <a:pt x="139" y="371"/>
                  </a:lnTo>
                  <a:lnTo>
                    <a:pt x="139" y="372"/>
                  </a:lnTo>
                  <a:lnTo>
                    <a:pt x="140" y="374"/>
                  </a:lnTo>
                  <a:lnTo>
                    <a:pt x="137" y="374"/>
                  </a:lnTo>
                  <a:lnTo>
                    <a:pt x="137" y="368"/>
                  </a:lnTo>
                  <a:lnTo>
                    <a:pt x="137" y="367"/>
                  </a:lnTo>
                  <a:lnTo>
                    <a:pt x="139" y="366"/>
                  </a:lnTo>
                  <a:lnTo>
                    <a:pt x="139" y="363"/>
                  </a:lnTo>
                  <a:lnTo>
                    <a:pt x="136" y="362"/>
                  </a:lnTo>
                  <a:lnTo>
                    <a:pt x="135" y="362"/>
                  </a:lnTo>
                  <a:lnTo>
                    <a:pt x="133" y="360"/>
                  </a:lnTo>
                  <a:lnTo>
                    <a:pt x="135" y="359"/>
                  </a:lnTo>
                  <a:lnTo>
                    <a:pt x="135" y="358"/>
                  </a:lnTo>
                  <a:lnTo>
                    <a:pt x="136" y="357"/>
                  </a:lnTo>
                  <a:lnTo>
                    <a:pt x="136" y="357"/>
                  </a:lnTo>
                  <a:lnTo>
                    <a:pt x="136" y="354"/>
                  </a:lnTo>
                  <a:lnTo>
                    <a:pt x="133" y="353"/>
                  </a:lnTo>
                  <a:lnTo>
                    <a:pt x="131" y="351"/>
                  </a:lnTo>
                  <a:lnTo>
                    <a:pt x="129" y="350"/>
                  </a:lnTo>
                  <a:lnTo>
                    <a:pt x="129" y="347"/>
                  </a:lnTo>
                  <a:lnTo>
                    <a:pt x="133" y="347"/>
                  </a:lnTo>
                  <a:lnTo>
                    <a:pt x="135" y="349"/>
                  </a:lnTo>
                  <a:lnTo>
                    <a:pt x="135" y="350"/>
                  </a:lnTo>
                  <a:lnTo>
                    <a:pt x="136" y="350"/>
                  </a:lnTo>
                  <a:lnTo>
                    <a:pt x="137" y="350"/>
                  </a:lnTo>
                  <a:lnTo>
                    <a:pt x="137" y="349"/>
                  </a:lnTo>
                  <a:lnTo>
                    <a:pt x="136" y="347"/>
                  </a:lnTo>
                  <a:lnTo>
                    <a:pt x="136" y="346"/>
                  </a:lnTo>
                  <a:lnTo>
                    <a:pt x="136" y="345"/>
                  </a:lnTo>
                  <a:lnTo>
                    <a:pt x="137" y="343"/>
                  </a:lnTo>
                  <a:lnTo>
                    <a:pt x="140" y="342"/>
                  </a:lnTo>
                  <a:lnTo>
                    <a:pt x="140" y="341"/>
                  </a:lnTo>
                  <a:lnTo>
                    <a:pt x="140" y="338"/>
                  </a:lnTo>
                  <a:lnTo>
                    <a:pt x="141" y="337"/>
                  </a:lnTo>
                  <a:lnTo>
                    <a:pt x="141" y="336"/>
                  </a:lnTo>
                  <a:lnTo>
                    <a:pt x="144" y="334"/>
                  </a:lnTo>
                  <a:lnTo>
                    <a:pt x="145" y="333"/>
                  </a:lnTo>
                  <a:close/>
                  <a:moveTo>
                    <a:pt x="366" y="325"/>
                  </a:moveTo>
                  <a:lnTo>
                    <a:pt x="368" y="326"/>
                  </a:lnTo>
                  <a:lnTo>
                    <a:pt x="369" y="328"/>
                  </a:lnTo>
                  <a:lnTo>
                    <a:pt x="370" y="328"/>
                  </a:lnTo>
                  <a:lnTo>
                    <a:pt x="369" y="330"/>
                  </a:lnTo>
                  <a:lnTo>
                    <a:pt x="369" y="332"/>
                  </a:lnTo>
                  <a:lnTo>
                    <a:pt x="368" y="332"/>
                  </a:lnTo>
                  <a:lnTo>
                    <a:pt x="368" y="336"/>
                  </a:lnTo>
                  <a:lnTo>
                    <a:pt x="366" y="337"/>
                  </a:lnTo>
                  <a:lnTo>
                    <a:pt x="365" y="338"/>
                  </a:lnTo>
                  <a:lnTo>
                    <a:pt x="364" y="340"/>
                  </a:lnTo>
                  <a:lnTo>
                    <a:pt x="362" y="340"/>
                  </a:lnTo>
                  <a:lnTo>
                    <a:pt x="361" y="340"/>
                  </a:lnTo>
                  <a:lnTo>
                    <a:pt x="360" y="338"/>
                  </a:lnTo>
                  <a:lnTo>
                    <a:pt x="360" y="336"/>
                  </a:lnTo>
                  <a:lnTo>
                    <a:pt x="360" y="334"/>
                  </a:lnTo>
                  <a:lnTo>
                    <a:pt x="362" y="334"/>
                  </a:lnTo>
                  <a:lnTo>
                    <a:pt x="364" y="333"/>
                  </a:lnTo>
                  <a:lnTo>
                    <a:pt x="366" y="332"/>
                  </a:lnTo>
                  <a:lnTo>
                    <a:pt x="365" y="330"/>
                  </a:lnTo>
                  <a:lnTo>
                    <a:pt x="365" y="329"/>
                  </a:lnTo>
                  <a:lnTo>
                    <a:pt x="364" y="328"/>
                  </a:lnTo>
                  <a:lnTo>
                    <a:pt x="365" y="326"/>
                  </a:lnTo>
                  <a:lnTo>
                    <a:pt x="365" y="326"/>
                  </a:lnTo>
                  <a:lnTo>
                    <a:pt x="366" y="325"/>
                  </a:lnTo>
                  <a:lnTo>
                    <a:pt x="366" y="325"/>
                  </a:lnTo>
                  <a:close/>
                  <a:moveTo>
                    <a:pt x="0" y="220"/>
                  </a:moveTo>
                  <a:lnTo>
                    <a:pt x="1" y="220"/>
                  </a:lnTo>
                  <a:lnTo>
                    <a:pt x="2" y="222"/>
                  </a:lnTo>
                  <a:lnTo>
                    <a:pt x="2" y="223"/>
                  </a:lnTo>
                  <a:lnTo>
                    <a:pt x="2" y="224"/>
                  </a:lnTo>
                  <a:lnTo>
                    <a:pt x="4" y="227"/>
                  </a:lnTo>
                  <a:lnTo>
                    <a:pt x="4" y="230"/>
                  </a:lnTo>
                  <a:lnTo>
                    <a:pt x="6" y="231"/>
                  </a:lnTo>
                  <a:lnTo>
                    <a:pt x="8" y="231"/>
                  </a:lnTo>
                  <a:lnTo>
                    <a:pt x="9" y="231"/>
                  </a:lnTo>
                  <a:lnTo>
                    <a:pt x="12" y="230"/>
                  </a:lnTo>
                  <a:lnTo>
                    <a:pt x="13" y="230"/>
                  </a:lnTo>
                  <a:lnTo>
                    <a:pt x="12" y="228"/>
                  </a:lnTo>
                  <a:lnTo>
                    <a:pt x="12" y="227"/>
                  </a:lnTo>
                  <a:lnTo>
                    <a:pt x="13" y="226"/>
                  </a:lnTo>
                  <a:lnTo>
                    <a:pt x="14" y="227"/>
                  </a:lnTo>
                  <a:lnTo>
                    <a:pt x="14" y="228"/>
                  </a:lnTo>
                  <a:lnTo>
                    <a:pt x="17" y="228"/>
                  </a:lnTo>
                  <a:lnTo>
                    <a:pt x="23" y="226"/>
                  </a:lnTo>
                  <a:lnTo>
                    <a:pt x="25" y="227"/>
                  </a:lnTo>
                  <a:lnTo>
                    <a:pt x="26" y="228"/>
                  </a:lnTo>
                  <a:lnTo>
                    <a:pt x="27" y="228"/>
                  </a:lnTo>
                  <a:lnTo>
                    <a:pt x="27" y="227"/>
                  </a:lnTo>
                  <a:lnTo>
                    <a:pt x="27" y="226"/>
                  </a:lnTo>
                  <a:lnTo>
                    <a:pt x="31" y="226"/>
                  </a:lnTo>
                  <a:lnTo>
                    <a:pt x="34" y="226"/>
                  </a:lnTo>
                  <a:lnTo>
                    <a:pt x="36" y="226"/>
                  </a:lnTo>
                  <a:lnTo>
                    <a:pt x="39" y="226"/>
                  </a:lnTo>
                  <a:lnTo>
                    <a:pt x="40" y="226"/>
                  </a:lnTo>
                  <a:lnTo>
                    <a:pt x="43" y="224"/>
                  </a:lnTo>
                  <a:lnTo>
                    <a:pt x="44" y="224"/>
                  </a:lnTo>
                  <a:lnTo>
                    <a:pt x="46" y="226"/>
                  </a:lnTo>
                  <a:lnTo>
                    <a:pt x="47" y="223"/>
                  </a:lnTo>
                  <a:lnTo>
                    <a:pt x="47" y="222"/>
                  </a:lnTo>
                  <a:lnTo>
                    <a:pt x="47" y="220"/>
                  </a:lnTo>
                  <a:lnTo>
                    <a:pt x="48" y="220"/>
                  </a:lnTo>
                  <a:lnTo>
                    <a:pt x="49" y="220"/>
                  </a:lnTo>
                  <a:lnTo>
                    <a:pt x="51" y="220"/>
                  </a:lnTo>
                  <a:lnTo>
                    <a:pt x="51" y="223"/>
                  </a:lnTo>
                  <a:lnTo>
                    <a:pt x="52" y="224"/>
                  </a:lnTo>
                  <a:lnTo>
                    <a:pt x="53" y="224"/>
                  </a:lnTo>
                  <a:lnTo>
                    <a:pt x="56" y="224"/>
                  </a:lnTo>
                  <a:lnTo>
                    <a:pt x="59" y="224"/>
                  </a:lnTo>
                  <a:lnTo>
                    <a:pt x="60" y="223"/>
                  </a:lnTo>
                  <a:lnTo>
                    <a:pt x="63" y="223"/>
                  </a:lnTo>
                  <a:lnTo>
                    <a:pt x="61" y="224"/>
                  </a:lnTo>
                  <a:lnTo>
                    <a:pt x="61" y="226"/>
                  </a:lnTo>
                  <a:lnTo>
                    <a:pt x="61" y="228"/>
                  </a:lnTo>
                  <a:lnTo>
                    <a:pt x="63" y="231"/>
                  </a:lnTo>
                  <a:lnTo>
                    <a:pt x="64" y="232"/>
                  </a:lnTo>
                  <a:lnTo>
                    <a:pt x="67" y="234"/>
                  </a:lnTo>
                  <a:lnTo>
                    <a:pt x="68" y="235"/>
                  </a:lnTo>
                  <a:lnTo>
                    <a:pt x="70" y="237"/>
                  </a:lnTo>
                  <a:lnTo>
                    <a:pt x="72" y="239"/>
                  </a:lnTo>
                  <a:lnTo>
                    <a:pt x="72" y="241"/>
                  </a:lnTo>
                  <a:lnTo>
                    <a:pt x="70" y="243"/>
                  </a:lnTo>
                  <a:lnTo>
                    <a:pt x="69" y="245"/>
                  </a:lnTo>
                  <a:lnTo>
                    <a:pt x="67" y="248"/>
                  </a:lnTo>
                  <a:lnTo>
                    <a:pt x="64" y="251"/>
                  </a:lnTo>
                  <a:lnTo>
                    <a:pt x="60" y="253"/>
                  </a:lnTo>
                  <a:lnTo>
                    <a:pt x="59" y="254"/>
                  </a:lnTo>
                  <a:lnTo>
                    <a:pt x="51" y="257"/>
                  </a:lnTo>
                  <a:lnTo>
                    <a:pt x="44" y="261"/>
                  </a:lnTo>
                  <a:lnTo>
                    <a:pt x="36" y="262"/>
                  </a:lnTo>
                  <a:lnTo>
                    <a:pt x="22" y="261"/>
                  </a:lnTo>
                  <a:lnTo>
                    <a:pt x="10" y="257"/>
                  </a:lnTo>
                  <a:lnTo>
                    <a:pt x="8" y="256"/>
                  </a:lnTo>
                  <a:lnTo>
                    <a:pt x="5" y="253"/>
                  </a:lnTo>
                  <a:lnTo>
                    <a:pt x="2" y="252"/>
                  </a:lnTo>
                  <a:lnTo>
                    <a:pt x="0" y="251"/>
                  </a:lnTo>
                  <a:lnTo>
                    <a:pt x="0" y="245"/>
                  </a:lnTo>
                  <a:lnTo>
                    <a:pt x="1" y="243"/>
                  </a:lnTo>
                  <a:lnTo>
                    <a:pt x="1" y="240"/>
                  </a:lnTo>
                  <a:lnTo>
                    <a:pt x="0" y="239"/>
                  </a:lnTo>
                  <a:lnTo>
                    <a:pt x="0" y="236"/>
                  </a:lnTo>
                  <a:lnTo>
                    <a:pt x="4" y="235"/>
                  </a:lnTo>
                  <a:lnTo>
                    <a:pt x="2" y="234"/>
                  </a:lnTo>
                  <a:lnTo>
                    <a:pt x="2" y="232"/>
                  </a:lnTo>
                  <a:lnTo>
                    <a:pt x="0" y="232"/>
                  </a:lnTo>
                  <a:lnTo>
                    <a:pt x="0" y="220"/>
                  </a:lnTo>
                  <a:close/>
                  <a:moveTo>
                    <a:pt x="30" y="70"/>
                  </a:moveTo>
                  <a:lnTo>
                    <a:pt x="35" y="70"/>
                  </a:lnTo>
                  <a:lnTo>
                    <a:pt x="35" y="74"/>
                  </a:lnTo>
                  <a:lnTo>
                    <a:pt x="40" y="74"/>
                  </a:lnTo>
                  <a:lnTo>
                    <a:pt x="39" y="75"/>
                  </a:lnTo>
                  <a:lnTo>
                    <a:pt x="36" y="76"/>
                  </a:lnTo>
                  <a:lnTo>
                    <a:pt x="34" y="78"/>
                  </a:lnTo>
                  <a:lnTo>
                    <a:pt x="31" y="78"/>
                  </a:lnTo>
                  <a:lnTo>
                    <a:pt x="30" y="78"/>
                  </a:lnTo>
                  <a:lnTo>
                    <a:pt x="29" y="75"/>
                  </a:lnTo>
                  <a:lnTo>
                    <a:pt x="27" y="74"/>
                  </a:lnTo>
                  <a:lnTo>
                    <a:pt x="29" y="71"/>
                  </a:lnTo>
                  <a:lnTo>
                    <a:pt x="30" y="70"/>
                  </a:lnTo>
                  <a:lnTo>
                    <a:pt x="30" y="70"/>
                  </a:lnTo>
                  <a:close/>
                  <a:moveTo>
                    <a:pt x="268" y="0"/>
                  </a:moveTo>
                  <a:lnTo>
                    <a:pt x="271" y="3"/>
                  </a:lnTo>
                  <a:lnTo>
                    <a:pt x="273" y="6"/>
                  </a:lnTo>
                  <a:lnTo>
                    <a:pt x="275" y="8"/>
                  </a:lnTo>
                  <a:lnTo>
                    <a:pt x="276" y="11"/>
                  </a:lnTo>
                  <a:lnTo>
                    <a:pt x="277" y="14"/>
                  </a:lnTo>
                  <a:lnTo>
                    <a:pt x="276" y="14"/>
                  </a:lnTo>
                  <a:lnTo>
                    <a:pt x="273" y="11"/>
                  </a:lnTo>
                  <a:lnTo>
                    <a:pt x="271" y="10"/>
                  </a:lnTo>
                  <a:lnTo>
                    <a:pt x="268" y="7"/>
                  </a:lnTo>
                  <a:lnTo>
                    <a:pt x="268" y="4"/>
                  </a:lnTo>
                  <a:lnTo>
                    <a:pt x="267" y="2"/>
                  </a:lnTo>
                  <a:lnTo>
                    <a:pt x="268" y="0"/>
                  </a:lnTo>
                  <a:close/>
                  <a:moveTo>
                    <a:pt x="269" y="0"/>
                  </a:moveTo>
                  <a:lnTo>
                    <a:pt x="269" y="2"/>
                  </a:lnTo>
                  <a:lnTo>
                    <a:pt x="268" y="0"/>
                  </a:lnTo>
                  <a:lnTo>
                    <a:pt x="269" y="0"/>
                  </a:lnTo>
                  <a:close/>
                  <a:moveTo>
                    <a:pt x="268" y="0"/>
                  </a:moveTo>
                  <a:lnTo>
                    <a:pt x="268" y="0"/>
                  </a:lnTo>
                  <a:lnTo>
                    <a:pt x="268" y="0"/>
                  </a:lnTo>
                  <a:lnTo>
                    <a:pt x="268"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005"/>
            <p:cNvSpPr>
              <a:spLocks noEditPoints="1"/>
            </p:cNvSpPr>
            <p:nvPr/>
          </p:nvSpPr>
          <p:spPr bwMode="auto">
            <a:xfrm>
              <a:off x="6863850" y="2748636"/>
              <a:ext cx="280343" cy="297865"/>
            </a:xfrm>
            <a:custGeom>
              <a:avLst/>
              <a:gdLst>
                <a:gd name="T0" fmla="*/ 173 w 176"/>
                <a:gd name="T1" fmla="*/ 140 h 187"/>
                <a:gd name="T2" fmla="*/ 174 w 176"/>
                <a:gd name="T3" fmla="*/ 145 h 187"/>
                <a:gd name="T4" fmla="*/ 165 w 176"/>
                <a:gd name="T5" fmla="*/ 148 h 187"/>
                <a:gd name="T6" fmla="*/ 165 w 176"/>
                <a:gd name="T7" fmla="*/ 145 h 187"/>
                <a:gd name="T8" fmla="*/ 168 w 176"/>
                <a:gd name="T9" fmla="*/ 139 h 187"/>
                <a:gd name="T10" fmla="*/ 148 w 176"/>
                <a:gd name="T11" fmla="*/ 73 h 187"/>
                <a:gd name="T12" fmla="*/ 156 w 176"/>
                <a:gd name="T13" fmla="*/ 78 h 187"/>
                <a:gd name="T14" fmla="*/ 148 w 176"/>
                <a:gd name="T15" fmla="*/ 90 h 187"/>
                <a:gd name="T16" fmla="*/ 127 w 176"/>
                <a:gd name="T17" fmla="*/ 97 h 187"/>
                <a:gd name="T18" fmla="*/ 101 w 176"/>
                <a:gd name="T19" fmla="*/ 106 h 187"/>
                <a:gd name="T20" fmla="*/ 97 w 176"/>
                <a:gd name="T21" fmla="*/ 110 h 187"/>
                <a:gd name="T22" fmla="*/ 90 w 176"/>
                <a:gd name="T23" fmla="*/ 114 h 187"/>
                <a:gd name="T24" fmla="*/ 84 w 176"/>
                <a:gd name="T25" fmla="*/ 119 h 187"/>
                <a:gd name="T26" fmla="*/ 68 w 176"/>
                <a:gd name="T27" fmla="*/ 128 h 187"/>
                <a:gd name="T28" fmla="*/ 46 w 176"/>
                <a:gd name="T29" fmla="*/ 169 h 187"/>
                <a:gd name="T30" fmla="*/ 50 w 176"/>
                <a:gd name="T31" fmla="*/ 179 h 187"/>
                <a:gd name="T32" fmla="*/ 59 w 176"/>
                <a:gd name="T33" fmla="*/ 187 h 187"/>
                <a:gd name="T34" fmla="*/ 29 w 176"/>
                <a:gd name="T35" fmla="*/ 182 h 187"/>
                <a:gd name="T36" fmla="*/ 26 w 176"/>
                <a:gd name="T37" fmla="*/ 177 h 187"/>
                <a:gd name="T38" fmla="*/ 20 w 176"/>
                <a:gd name="T39" fmla="*/ 177 h 187"/>
                <a:gd name="T40" fmla="*/ 17 w 176"/>
                <a:gd name="T41" fmla="*/ 177 h 187"/>
                <a:gd name="T42" fmla="*/ 13 w 176"/>
                <a:gd name="T43" fmla="*/ 173 h 187"/>
                <a:gd name="T44" fmla="*/ 15 w 176"/>
                <a:gd name="T45" fmla="*/ 166 h 187"/>
                <a:gd name="T46" fmla="*/ 20 w 176"/>
                <a:gd name="T47" fmla="*/ 161 h 187"/>
                <a:gd name="T48" fmla="*/ 21 w 176"/>
                <a:gd name="T49" fmla="*/ 153 h 187"/>
                <a:gd name="T50" fmla="*/ 26 w 176"/>
                <a:gd name="T51" fmla="*/ 146 h 187"/>
                <a:gd name="T52" fmla="*/ 35 w 176"/>
                <a:gd name="T53" fmla="*/ 144 h 187"/>
                <a:gd name="T54" fmla="*/ 32 w 176"/>
                <a:gd name="T55" fmla="*/ 140 h 187"/>
                <a:gd name="T56" fmla="*/ 32 w 176"/>
                <a:gd name="T57" fmla="*/ 135 h 187"/>
                <a:gd name="T58" fmla="*/ 39 w 176"/>
                <a:gd name="T59" fmla="*/ 127 h 187"/>
                <a:gd name="T60" fmla="*/ 46 w 176"/>
                <a:gd name="T61" fmla="*/ 118 h 187"/>
                <a:gd name="T62" fmla="*/ 43 w 176"/>
                <a:gd name="T63" fmla="*/ 112 h 187"/>
                <a:gd name="T64" fmla="*/ 46 w 176"/>
                <a:gd name="T65" fmla="*/ 108 h 187"/>
                <a:gd name="T66" fmla="*/ 58 w 176"/>
                <a:gd name="T67" fmla="*/ 106 h 187"/>
                <a:gd name="T68" fmla="*/ 76 w 176"/>
                <a:gd name="T69" fmla="*/ 93 h 187"/>
                <a:gd name="T70" fmla="*/ 87 w 176"/>
                <a:gd name="T71" fmla="*/ 90 h 187"/>
                <a:gd name="T72" fmla="*/ 93 w 176"/>
                <a:gd name="T73" fmla="*/ 88 h 187"/>
                <a:gd name="T74" fmla="*/ 100 w 176"/>
                <a:gd name="T75" fmla="*/ 90 h 187"/>
                <a:gd name="T76" fmla="*/ 123 w 176"/>
                <a:gd name="T77" fmla="*/ 82 h 187"/>
                <a:gd name="T78" fmla="*/ 3 w 176"/>
                <a:gd name="T79" fmla="*/ 4 h 187"/>
                <a:gd name="T80" fmla="*/ 3 w 176"/>
                <a:gd name="T81" fmla="*/ 4 h 187"/>
                <a:gd name="T82" fmla="*/ 70 w 176"/>
                <a:gd name="T83" fmla="*/ 5 h 187"/>
                <a:gd name="T84" fmla="*/ 67 w 176"/>
                <a:gd name="T85" fmla="*/ 9 h 187"/>
                <a:gd name="T86" fmla="*/ 62 w 176"/>
                <a:gd name="T87" fmla="*/ 12 h 187"/>
                <a:gd name="T88" fmla="*/ 55 w 176"/>
                <a:gd name="T89" fmla="*/ 9 h 187"/>
                <a:gd name="T90" fmla="*/ 51 w 176"/>
                <a:gd name="T91" fmla="*/ 12 h 187"/>
                <a:gd name="T92" fmla="*/ 49 w 176"/>
                <a:gd name="T93" fmla="*/ 10 h 187"/>
                <a:gd name="T94" fmla="*/ 55 w 176"/>
                <a:gd name="T95" fmla="*/ 5 h 187"/>
                <a:gd name="T96" fmla="*/ 63 w 176"/>
                <a:gd name="T97" fmla="*/ 4 h 187"/>
                <a:gd name="T98" fmla="*/ 96 w 176"/>
                <a:gd name="T99" fmla="*/ 1 h 187"/>
                <a:gd name="T100" fmla="*/ 93 w 176"/>
                <a:gd name="T101" fmla="*/ 4 h 187"/>
                <a:gd name="T102" fmla="*/ 87 w 176"/>
                <a:gd name="T103" fmla="*/ 5 h 187"/>
                <a:gd name="T104" fmla="*/ 79 w 176"/>
                <a:gd name="T105" fmla="*/ 5 h 187"/>
                <a:gd name="T106" fmla="*/ 79 w 176"/>
                <a:gd name="T107" fmla="*/ 0 h 187"/>
                <a:gd name="T108" fmla="*/ 53 w 176"/>
                <a:gd name="T109" fmla="*/ 1 h 187"/>
                <a:gd name="T110" fmla="*/ 46 w 176"/>
                <a:gd name="T111"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6" h="187">
                  <a:moveTo>
                    <a:pt x="169" y="139"/>
                  </a:moveTo>
                  <a:lnTo>
                    <a:pt x="172" y="139"/>
                  </a:lnTo>
                  <a:lnTo>
                    <a:pt x="173" y="140"/>
                  </a:lnTo>
                  <a:lnTo>
                    <a:pt x="174" y="143"/>
                  </a:lnTo>
                  <a:lnTo>
                    <a:pt x="176" y="145"/>
                  </a:lnTo>
                  <a:lnTo>
                    <a:pt x="174" y="145"/>
                  </a:lnTo>
                  <a:lnTo>
                    <a:pt x="172" y="146"/>
                  </a:lnTo>
                  <a:lnTo>
                    <a:pt x="168" y="148"/>
                  </a:lnTo>
                  <a:lnTo>
                    <a:pt x="165" y="148"/>
                  </a:lnTo>
                  <a:lnTo>
                    <a:pt x="164" y="148"/>
                  </a:lnTo>
                  <a:lnTo>
                    <a:pt x="164" y="146"/>
                  </a:lnTo>
                  <a:lnTo>
                    <a:pt x="165" y="145"/>
                  </a:lnTo>
                  <a:lnTo>
                    <a:pt x="165" y="143"/>
                  </a:lnTo>
                  <a:lnTo>
                    <a:pt x="166" y="141"/>
                  </a:lnTo>
                  <a:lnTo>
                    <a:pt x="168" y="139"/>
                  </a:lnTo>
                  <a:lnTo>
                    <a:pt x="169" y="139"/>
                  </a:lnTo>
                  <a:close/>
                  <a:moveTo>
                    <a:pt x="145" y="73"/>
                  </a:moveTo>
                  <a:lnTo>
                    <a:pt x="148" y="73"/>
                  </a:lnTo>
                  <a:lnTo>
                    <a:pt x="151" y="74"/>
                  </a:lnTo>
                  <a:lnTo>
                    <a:pt x="153" y="76"/>
                  </a:lnTo>
                  <a:lnTo>
                    <a:pt x="156" y="78"/>
                  </a:lnTo>
                  <a:lnTo>
                    <a:pt x="156" y="81"/>
                  </a:lnTo>
                  <a:lnTo>
                    <a:pt x="155" y="86"/>
                  </a:lnTo>
                  <a:lnTo>
                    <a:pt x="148" y="90"/>
                  </a:lnTo>
                  <a:lnTo>
                    <a:pt x="140" y="93"/>
                  </a:lnTo>
                  <a:lnTo>
                    <a:pt x="132" y="95"/>
                  </a:lnTo>
                  <a:lnTo>
                    <a:pt x="127" y="97"/>
                  </a:lnTo>
                  <a:lnTo>
                    <a:pt x="118" y="101"/>
                  </a:lnTo>
                  <a:lnTo>
                    <a:pt x="109" y="102"/>
                  </a:lnTo>
                  <a:lnTo>
                    <a:pt x="101" y="106"/>
                  </a:lnTo>
                  <a:lnTo>
                    <a:pt x="100" y="106"/>
                  </a:lnTo>
                  <a:lnTo>
                    <a:pt x="98" y="108"/>
                  </a:lnTo>
                  <a:lnTo>
                    <a:pt x="97" y="110"/>
                  </a:lnTo>
                  <a:lnTo>
                    <a:pt x="96" y="112"/>
                  </a:lnTo>
                  <a:lnTo>
                    <a:pt x="94" y="112"/>
                  </a:lnTo>
                  <a:lnTo>
                    <a:pt x="90" y="114"/>
                  </a:lnTo>
                  <a:lnTo>
                    <a:pt x="88" y="115"/>
                  </a:lnTo>
                  <a:lnTo>
                    <a:pt x="87" y="116"/>
                  </a:lnTo>
                  <a:lnTo>
                    <a:pt x="84" y="119"/>
                  </a:lnTo>
                  <a:lnTo>
                    <a:pt x="83" y="120"/>
                  </a:lnTo>
                  <a:lnTo>
                    <a:pt x="80" y="122"/>
                  </a:lnTo>
                  <a:lnTo>
                    <a:pt x="68" y="128"/>
                  </a:lnTo>
                  <a:lnTo>
                    <a:pt x="58" y="139"/>
                  </a:lnTo>
                  <a:lnTo>
                    <a:pt x="49" y="153"/>
                  </a:lnTo>
                  <a:lnTo>
                    <a:pt x="46" y="169"/>
                  </a:lnTo>
                  <a:lnTo>
                    <a:pt x="46" y="173"/>
                  </a:lnTo>
                  <a:lnTo>
                    <a:pt x="47" y="177"/>
                  </a:lnTo>
                  <a:lnTo>
                    <a:pt x="50" y="179"/>
                  </a:lnTo>
                  <a:lnTo>
                    <a:pt x="54" y="182"/>
                  </a:lnTo>
                  <a:lnTo>
                    <a:pt x="56" y="184"/>
                  </a:lnTo>
                  <a:lnTo>
                    <a:pt x="59" y="187"/>
                  </a:lnTo>
                  <a:lnTo>
                    <a:pt x="30" y="187"/>
                  </a:lnTo>
                  <a:lnTo>
                    <a:pt x="30" y="184"/>
                  </a:lnTo>
                  <a:lnTo>
                    <a:pt x="29" y="182"/>
                  </a:lnTo>
                  <a:lnTo>
                    <a:pt x="29" y="180"/>
                  </a:lnTo>
                  <a:lnTo>
                    <a:pt x="29" y="178"/>
                  </a:lnTo>
                  <a:lnTo>
                    <a:pt x="26" y="177"/>
                  </a:lnTo>
                  <a:lnTo>
                    <a:pt x="25" y="177"/>
                  </a:lnTo>
                  <a:lnTo>
                    <a:pt x="22" y="177"/>
                  </a:lnTo>
                  <a:lnTo>
                    <a:pt x="20" y="177"/>
                  </a:lnTo>
                  <a:lnTo>
                    <a:pt x="18" y="177"/>
                  </a:lnTo>
                  <a:lnTo>
                    <a:pt x="17" y="177"/>
                  </a:lnTo>
                  <a:lnTo>
                    <a:pt x="17" y="177"/>
                  </a:lnTo>
                  <a:lnTo>
                    <a:pt x="16" y="175"/>
                  </a:lnTo>
                  <a:lnTo>
                    <a:pt x="15" y="174"/>
                  </a:lnTo>
                  <a:lnTo>
                    <a:pt x="13" y="173"/>
                  </a:lnTo>
                  <a:lnTo>
                    <a:pt x="12" y="170"/>
                  </a:lnTo>
                  <a:lnTo>
                    <a:pt x="13" y="167"/>
                  </a:lnTo>
                  <a:lnTo>
                    <a:pt x="15" y="166"/>
                  </a:lnTo>
                  <a:lnTo>
                    <a:pt x="16" y="165"/>
                  </a:lnTo>
                  <a:lnTo>
                    <a:pt x="17" y="163"/>
                  </a:lnTo>
                  <a:lnTo>
                    <a:pt x="20" y="161"/>
                  </a:lnTo>
                  <a:lnTo>
                    <a:pt x="21" y="160"/>
                  </a:lnTo>
                  <a:lnTo>
                    <a:pt x="21" y="158"/>
                  </a:lnTo>
                  <a:lnTo>
                    <a:pt x="21" y="153"/>
                  </a:lnTo>
                  <a:lnTo>
                    <a:pt x="22" y="150"/>
                  </a:lnTo>
                  <a:lnTo>
                    <a:pt x="24" y="149"/>
                  </a:lnTo>
                  <a:lnTo>
                    <a:pt x="26" y="146"/>
                  </a:lnTo>
                  <a:lnTo>
                    <a:pt x="29" y="145"/>
                  </a:lnTo>
                  <a:lnTo>
                    <a:pt x="33" y="145"/>
                  </a:lnTo>
                  <a:lnTo>
                    <a:pt x="35" y="144"/>
                  </a:lnTo>
                  <a:lnTo>
                    <a:pt x="34" y="143"/>
                  </a:lnTo>
                  <a:lnTo>
                    <a:pt x="33" y="140"/>
                  </a:lnTo>
                  <a:lnTo>
                    <a:pt x="32" y="140"/>
                  </a:lnTo>
                  <a:lnTo>
                    <a:pt x="32" y="139"/>
                  </a:lnTo>
                  <a:lnTo>
                    <a:pt x="30" y="137"/>
                  </a:lnTo>
                  <a:lnTo>
                    <a:pt x="32" y="135"/>
                  </a:lnTo>
                  <a:lnTo>
                    <a:pt x="34" y="132"/>
                  </a:lnTo>
                  <a:lnTo>
                    <a:pt x="37" y="129"/>
                  </a:lnTo>
                  <a:lnTo>
                    <a:pt x="39" y="127"/>
                  </a:lnTo>
                  <a:lnTo>
                    <a:pt x="42" y="124"/>
                  </a:lnTo>
                  <a:lnTo>
                    <a:pt x="45" y="122"/>
                  </a:lnTo>
                  <a:lnTo>
                    <a:pt x="46" y="118"/>
                  </a:lnTo>
                  <a:lnTo>
                    <a:pt x="45" y="115"/>
                  </a:lnTo>
                  <a:lnTo>
                    <a:pt x="45" y="114"/>
                  </a:lnTo>
                  <a:lnTo>
                    <a:pt x="43" y="112"/>
                  </a:lnTo>
                  <a:lnTo>
                    <a:pt x="43" y="110"/>
                  </a:lnTo>
                  <a:lnTo>
                    <a:pt x="45" y="108"/>
                  </a:lnTo>
                  <a:lnTo>
                    <a:pt x="46" y="108"/>
                  </a:lnTo>
                  <a:lnTo>
                    <a:pt x="50" y="108"/>
                  </a:lnTo>
                  <a:lnTo>
                    <a:pt x="54" y="107"/>
                  </a:lnTo>
                  <a:lnTo>
                    <a:pt x="58" y="106"/>
                  </a:lnTo>
                  <a:lnTo>
                    <a:pt x="63" y="103"/>
                  </a:lnTo>
                  <a:lnTo>
                    <a:pt x="70" y="98"/>
                  </a:lnTo>
                  <a:lnTo>
                    <a:pt x="76" y="93"/>
                  </a:lnTo>
                  <a:lnTo>
                    <a:pt x="84" y="91"/>
                  </a:lnTo>
                  <a:lnTo>
                    <a:pt x="85" y="90"/>
                  </a:lnTo>
                  <a:lnTo>
                    <a:pt x="87" y="90"/>
                  </a:lnTo>
                  <a:lnTo>
                    <a:pt x="89" y="89"/>
                  </a:lnTo>
                  <a:lnTo>
                    <a:pt x="90" y="88"/>
                  </a:lnTo>
                  <a:lnTo>
                    <a:pt x="93" y="88"/>
                  </a:lnTo>
                  <a:lnTo>
                    <a:pt x="96" y="88"/>
                  </a:lnTo>
                  <a:lnTo>
                    <a:pt x="97" y="89"/>
                  </a:lnTo>
                  <a:lnTo>
                    <a:pt x="100" y="90"/>
                  </a:lnTo>
                  <a:lnTo>
                    <a:pt x="102" y="91"/>
                  </a:lnTo>
                  <a:lnTo>
                    <a:pt x="113" y="88"/>
                  </a:lnTo>
                  <a:lnTo>
                    <a:pt x="123" y="82"/>
                  </a:lnTo>
                  <a:lnTo>
                    <a:pt x="134" y="76"/>
                  </a:lnTo>
                  <a:lnTo>
                    <a:pt x="145" y="73"/>
                  </a:lnTo>
                  <a:close/>
                  <a:moveTo>
                    <a:pt x="3" y="4"/>
                  </a:moveTo>
                  <a:lnTo>
                    <a:pt x="0" y="6"/>
                  </a:lnTo>
                  <a:lnTo>
                    <a:pt x="0" y="5"/>
                  </a:lnTo>
                  <a:lnTo>
                    <a:pt x="3" y="4"/>
                  </a:lnTo>
                  <a:close/>
                  <a:moveTo>
                    <a:pt x="63" y="4"/>
                  </a:moveTo>
                  <a:lnTo>
                    <a:pt x="67" y="4"/>
                  </a:lnTo>
                  <a:lnTo>
                    <a:pt x="70" y="5"/>
                  </a:lnTo>
                  <a:lnTo>
                    <a:pt x="71" y="8"/>
                  </a:lnTo>
                  <a:lnTo>
                    <a:pt x="68" y="8"/>
                  </a:lnTo>
                  <a:lnTo>
                    <a:pt x="67" y="9"/>
                  </a:lnTo>
                  <a:lnTo>
                    <a:pt x="64" y="10"/>
                  </a:lnTo>
                  <a:lnTo>
                    <a:pt x="63" y="12"/>
                  </a:lnTo>
                  <a:lnTo>
                    <a:pt x="62" y="12"/>
                  </a:lnTo>
                  <a:lnTo>
                    <a:pt x="59" y="12"/>
                  </a:lnTo>
                  <a:lnTo>
                    <a:pt x="58" y="10"/>
                  </a:lnTo>
                  <a:lnTo>
                    <a:pt x="55" y="9"/>
                  </a:lnTo>
                  <a:lnTo>
                    <a:pt x="55" y="12"/>
                  </a:lnTo>
                  <a:lnTo>
                    <a:pt x="54" y="12"/>
                  </a:lnTo>
                  <a:lnTo>
                    <a:pt x="51" y="12"/>
                  </a:lnTo>
                  <a:lnTo>
                    <a:pt x="50" y="12"/>
                  </a:lnTo>
                  <a:lnTo>
                    <a:pt x="49" y="12"/>
                  </a:lnTo>
                  <a:lnTo>
                    <a:pt x="49" y="10"/>
                  </a:lnTo>
                  <a:lnTo>
                    <a:pt x="50" y="8"/>
                  </a:lnTo>
                  <a:lnTo>
                    <a:pt x="51" y="6"/>
                  </a:lnTo>
                  <a:lnTo>
                    <a:pt x="55" y="5"/>
                  </a:lnTo>
                  <a:lnTo>
                    <a:pt x="58" y="4"/>
                  </a:lnTo>
                  <a:lnTo>
                    <a:pt x="60" y="4"/>
                  </a:lnTo>
                  <a:lnTo>
                    <a:pt x="63" y="4"/>
                  </a:lnTo>
                  <a:close/>
                  <a:moveTo>
                    <a:pt x="79" y="0"/>
                  </a:moveTo>
                  <a:lnTo>
                    <a:pt x="98" y="0"/>
                  </a:lnTo>
                  <a:lnTo>
                    <a:pt x="96" y="1"/>
                  </a:lnTo>
                  <a:lnTo>
                    <a:pt x="94" y="0"/>
                  </a:lnTo>
                  <a:lnTo>
                    <a:pt x="92" y="0"/>
                  </a:lnTo>
                  <a:lnTo>
                    <a:pt x="93" y="4"/>
                  </a:lnTo>
                  <a:lnTo>
                    <a:pt x="92" y="5"/>
                  </a:lnTo>
                  <a:lnTo>
                    <a:pt x="89" y="5"/>
                  </a:lnTo>
                  <a:lnTo>
                    <a:pt x="87" y="5"/>
                  </a:lnTo>
                  <a:lnTo>
                    <a:pt x="84" y="5"/>
                  </a:lnTo>
                  <a:lnTo>
                    <a:pt x="80" y="5"/>
                  </a:lnTo>
                  <a:lnTo>
                    <a:pt x="79" y="5"/>
                  </a:lnTo>
                  <a:lnTo>
                    <a:pt x="77" y="4"/>
                  </a:lnTo>
                  <a:lnTo>
                    <a:pt x="77" y="1"/>
                  </a:lnTo>
                  <a:lnTo>
                    <a:pt x="79" y="0"/>
                  </a:lnTo>
                  <a:close/>
                  <a:moveTo>
                    <a:pt x="46" y="0"/>
                  </a:moveTo>
                  <a:lnTo>
                    <a:pt x="54" y="0"/>
                  </a:lnTo>
                  <a:lnTo>
                    <a:pt x="53" y="1"/>
                  </a:lnTo>
                  <a:lnTo>
                    <a:pt x="50" y="1"/>
                  </a:lnTo>
                  <a:lnTo>
                    <a:pt x="49" y="1"/>
                  </a:lnTo>
                  <a:lnTo>
                    <a:pt x="46"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008"/>
            <p:cNvSpPr>
              <a:spLocks noEditPoints="1"/>
            </p:cNvSpPr>
            <p:nvPr/>
          </p:nvSpPr>
          <p:spPr bwMode="auto">
            <a:xfrm>
              <a:off x="5325148" y="3059245"/>
              <a:ext cx="598915" cy="210258"/>
            </a:xfrm>
            <a:custGeom>
              <a:avLst/>
              <a:gdLst>
                <a:gd name="T0" fmla="*/ 8 w 376"/>
                <a:gd name="T1" fmla="*/ 116 h 132"/>
                <a:gd name="T2" fmla="*/ 16 w 376"/>
                <a:gd name="T3" fmla="*/ 126 h 132"/>
                <a:gd name="T4" fmla="*/ 14 w 376"/>
                <a:gd name="T5" fmla="*/ 132 h 132"/>
                <a:gd name="T6" fmla="*/ 12 w 376"/>
                <a:gd name="T7" fmla="*/ 131 h 132"/>
                <a:gd name="T8" fmla="*/ 7 w 376"/>
                <a:gd name="T9" fmla="*/ 127 h 132"/>
                <a:gd name="T10" fmla="*/ 0 w 376"/>
                <a:gd name="T11" fmla="*/ 110 h 132"/>
                <a:gd name="T12" fmla="*/ 373 w 376"/>
                <a:gd name="T13" fmla="*/ 92 h 132"/>
                <a:gd name="T14" fmla="*/ 376 w 376"/>
                <a:gd name="T15" fmla="*/ 86 h 132"/>
                <a:gd name="T16" fmla="*/ 373 w 376"/>
                <a:gd name="T17" fmla="*/ 80 h 132"/>
                <a:gd name="T18" fmla="*/ 367 w 376"/>
                <a:gd name="T19" fmla="*/ 80 h 132"/>
                <a:gd name="T20" fmla="*/ 372 w 376"/>
                <a:gd name="T21" fmla="*/ 78 h 132"/>
                <a:gd name="T22" fmla="*/ 376 w 376"/>
                <a:gd name="T23" fmla="*/ 61 h 132"/>
                <a:gd name="T24" fmla="*/ 368 w 376"/>
                <a:gd name="T25" fmla="*/ 71 h 132"/>
                <a:gd name="T26" fmla="*/ 367 w 376"/>
                <a:gd name="T27" fmla="*/ 67 h 132"/>
                <a:gd name="T28" fmla="*/ 369 w 376"/>
                <a:gd name="T29" fmla="*/ 64 h 132"/>
                <a:gd name="T30" fmla="*/ 373 w 376"/>
                <a:gd name="T31" fmla="*/ 61 h 132"/>
                <a:gd name="T32" fmla="*/ 4 w 376"/>
                <a:gd name="T33" fmla="*/ 17 h 132"/>
                <a:gd name="T34" fmla="*/ 9 w 376"/>
                <a:gd name="T35" fmla="*/ 17 h 132"/>
                <a:gd name="T36" fmla="*/ 9 w 376"/>
                <a:gd name="T37" fmla="*/ 21 h 132"/>
                <a:gd name="T38" fmla="*/ 3 w 376"/>
                <a:gd name="T39" fmla="*/ 26 h 132"/>
                <a:gd name="T40" fmla="*/ 11 w 376"/>
                <a:gd name="T41" fmla="*/ 29 h 132"/>
                <a:gd name="T42" fmla="*/ 16 w 376"/>
                <a:gd name="T43" fmla="*/ 38 h 132"/>
                <a:gd name="T44" fmla="*/ 25 w 376"/>
                <a:gd name="T45" fmla="*/ 40 h 132"/>
                <a:gd name="T46" fmla="*/ 28 w 376"/>
                <a:gd name="T47" fmla="*/ 50 h 132"/>
                <a:gd name="T48" fmla="*/ 34 w 376"/>
                <a:gd name="T49" fmla="*/ 51 h 132"/>
                <a:gd name="T50" fmla="*/ 39 w 376"/>
                <a:gd name="T51" fmla="*/ 50 h 132"/>
                <a:gd name="T52" fmla="*/ 43 w 376"/>
                <a:gd name="T53" fmla="*/ 55 h 132"/>
                <a:gd name="T54" fmla="*/ 51 w 376"/>
                <a:gd name="T55" fmla="*/ 55 h 132"/>
                <a:gd name="T56" fmla="*/ 55 w 376"/>
                <a:gd name="T57" fmla="*/ 63 h 132"/>
                <a:gd name="T58" fmla="*/ 51 w 376"/>
                <a:gd name="T59" fmla="*/ 67 h 132"/>
                <a:gd name="T60" fmla="*/ 46 w 376"/>
                <a:gd name="T61" fmla="*/ 69 h 132"/>
                <a:gd name="T62" fmla="*/ 46 w 376"/>
                <a:gd name="T63" fmla="*/ 72 h 132"/>
                <a:gd name="T64" fmla="*/ 45 w 376"/>
                <a:gd name="T65" fmla="*/ 75 h 132"/>
                <a:gd name="T66" fmla="*/ 39 w 376"/>
                <a:gd name="T67" fmla="*/ 78 h 132"/>
                <a:gd name="T68" fmla="*/ 38 w 376"/>
                <a:gd name="T69" fmla="*/ 84 h 132"/>
                <a:gd name="T70" fmla="*/ 24 w 376"/>
                <a:gd name="T71" fmla="*/ 77 h 132"/>
                <a:gd name="T72" fmla="*/ 7 w 376"/>
                <a:gd name="T73" fmla="*/ 63 h 132"/>
                <a:gd name="T74" fmla="*/ 3 w 376"/>
                <a:gd name="T75" fmla="*/ 65 h 132"/>
                <a:gd name="T76" fmla="*/ 3 w 376"/>
                <a:gd name="T77" fmla="*/ 68 h 132"/>
                <a:gd name="T78" fmla="*/ 7 w 376"/>
                <a:gd name="T79" fmla="*/ 67 h 132"/>
                <a:gd name="T80" fmla="*/ 3 w 376"/>
                <a:gd name="T81" fmla="*/ 71 h 132"/>
                <a:gd name="T82" fmla="*/ 8 w 376"/>
                <a:gd name="T83" fmla="*/ 78 h 132"/>
                <a:gd name="T84" fmla="*/ 12 w 376"/>
                <a:gd name="T85" fmla="*/ 86 h 132"/>
                <a:gd name="T86" fmla="*/ 18 w 376"/>
                <a:gd name="T87" fmla="*/ 89 h 132"/>
                <a:gd name="T88" fmla="*/ 21 w 376"/>
                <a:gd name="T89" fmla="*/ 90 h 132"/>
                <a:gd name="T90" fmla="*/ 26 w 376"/>
                <a:gd name="T91" fmla="*/ 95 h 132"/>
                <a:gd name="T92" fmla="*/ 26 w 376"/>
                <a:gd name="T93" fmla="*/ 98 h 132"/>
                <a:gd name="T94" fmla="*/ 29 w 376"/>
                <a:gd name="T95" fmla="*/ 102 h 132"/>
                <a:gd name="T96" fmla="*/ 30 w 376"/>
                <a:gd name="T97" fmla="*/ 109 h 132"/>
                <a:gd name="T98" fmla="*/ 26 w 376"/>
                <a:gd name="T99" fmla="*/ 119 h 132"/>
                <a:gd name="T100" fmla="*/ 5 w 376"/>
                <a:gd name="T101" fmla="*/ 110 h 132"/>
                <a:gd name="T102" fmla="*/ 0 w 376"/>
                <a:gd name="T103" fmla="*/ 4 h 132"/>
                <a:gd name="T104" fmla="*/ 7 w 376"/>
                <a:gd name="T105" fmla="*/ 5 h 132"/>
                <a:gd name="T106" fmla="*/ 7 w 376"/>
                <a:gd name="T107" fmla="*/ 12 h 132"/>
                <a:gd name="T108" fmla="*/ 0 w 376"/>
                <a:gd name="T109" fmla="*/ 4 h 132"/>
                <a:gd name="T110" fmla="*/ 122 w 376"/>
                <a:gd name="T111" fmla="*/ 3 h 132"/>
                <a:gd name="T112" fmla="*/ 130 w 376"/>
                <a:gd name="T113" fmla="*/ 10 h 132"/>
                <a:gd name="T114" fmla="*/ 130 w 376"/>
                <a:gd name="T115" fmla="*/ 16 h 132"/>
                <a:gd name="T116" fmla="*/ 120 w 376"/>
                <a:gd name="T117" fmla="*/ 18 h 132"/>
                <a:gd name="T118" fmla="*/ 111 w 376"/>
                <a:gd name="T119" fmla="*/ 16 h 132"/>
                <a:gd name="T120" fmla="*/ 109 w 376"/>
                <a:gd name="T121" fmla="*/ 6 h 132"/>
                <a:gd name="T122" fmla="*/ 113 w 376"/>
                <a:gd name="T123" fmla="*/ 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132">
                  <a:moveTo>
                    <a:pt x="0" y="110"/>
                  </a:moveTo>
                  <a:lnTo>
                    <a:pt x="4" y="114"/>
                  </a:lnTo>
                  <a:lnTo>
                    <a:pt x="8" y="116"/>
                  </a:lnTo>
                  <a:lnTo>
                    <a:pt x="11" y="119"/>
                  </a:lnTo>
                  <a:lnTo>
                    <a:pt x="14" y="122"/>
                  </a:lnTo>
                  <a:lnTo>
                    <a:pt x="16" y="126"/>
                  </a:lnTo>
                  <a:lnTo>
                    <a:pt x="17" y="128"/>
                  </a:lnTo>
                  <a:lnTo>
                    <a:pt x="16" y="131"/>
                  </a:lnTo>
                  <a:lnTo>
                    <a:pt x="14" y="132"/>
                  </a:lnTo>
                  <a:lnTo>
                    <a:pt x="14" y="132"/>
                  </a:lnTo>
                  <a:lnTo>
                    <a:pt x="13" y="132"/>
                  </a:lnTo>
                  <a:lnTo>
                    <a:pt x="12" y="131"/>
                  </a:lnTo>
                  <a:lnTo>
                    <a:pt x="12" y="129"/>
                  </a:lnTo>
                  <a:lnTo>
                    <a:pt x="11" y="128"/>
                  </a:lnTo>
                  <a:lnTo>
                    <a:pt x="7" y="127"/>
                  </a:lnTo>
                  <a:lnTo>
                    <a:pt x="4" y="126"/>
                  </a:lnTo>
                  <a:lnTo>
                    <a:pt x="0" y="124"/>
                  </a:lnTo>
                  <a:lnTo>
                    <a:pt x="0" y="110"/>
                  </a:lnTo>
                  <a:close/>
                  <a:moveTo>
                    <a:pt x="376" y="86"/>
                  </a:moveTo>
                  <a:lnTo>
                    <a:pt x="376" y="92"/>
                  </a:lnTo>
                  <a:lnTo>
                    <a:pt x="373" y="92"/>
                  </a:lnTo>
                  <a:lnTo>
                    <a:pt x="374" y="90"/>
                  </a:lnTo>
                  <a:lnTo>
                    <a:pt x="376" y="90"/>
                  </a:lnTo>
                  <a:lnTo>
                    <a:pt x="376" y="86"/>
                  </a:lnTo>
                  <a:close/>
                  <a:moveTo>
                    <a:pt x="376" y="77"/>
                  </a:moveTo>
                  <a:lnTo>
                    <a:pt x="376" y="80"/>
                  </a:lnTo>
                  <a:lnTo>
                    <a:pt x="373" y="80"/>
                  </a:lnTo>
                  <a:lnTo>
                    <a:pt x="372" y="80"/>
                  </a:lnTo>
                  <a:lnTo>
                    <a:pt x="369" y="81"/>
                  </a:lnTo>
                  <a:lnTo>
                    <a:pt x="367" y="80"/>
                  </a:lnTo>
                  <a:lnTo>
                    <a:pt x="365" y="80"/>
                  </a:lnTo>
                  <a:lnTo>
                    <a:pt x="368" y="78"/>
                  </a:lnTo>
                  <a:lnTo>
                    <a:pt x="372" y="78"/>
                  </a:lnTo>
                  <a:lnTo>
                    <a:pt x="376" y="77"/>
                  </a:lnTo>
                  <a:close/>
                  <a:moveTo>
                    <a:pt x="374" y="61"/>
                  </a:moveTo>
                  <a:lnTo>
                    <a:pt x="376" y="61"/>
                  </a:lnTo>
                  <a:lnTo>
                    <a:pt x="376" y="73"/>
                  </a:lnTo>
                  <a:lnTo>
                    <a:pt x="372" y="72"/>
                  </a:lnTo>
                  <a:lnTo>
                    <a:pt x="368" y="71"/>
                  </a:lnTo>
                  <a:lnTo>
                    <a:pt x="365" y="69"/>
                  </a:lnTo>
                  <a:lnTo>
                    <a:pt x="364" y="67"/>
                  </a:lnTo>
                  <a:lnTo>
                    <a:pt x="367" y="67"/>
                  </a:lnTo>
                  <a:lnTo>
                    <a:pt x="368" y="67"/>
                  </a:lnTo>
                  <a:lnTo>
                    <a:pt x="369" y="67"/>
                  </a:lnTo>
                  <a:lnTo>
                    <a:pt x="369" y="64"/>
                  </a:lnTo>
                  <a:lnTo>
                    <a:pt x="372" y="64"/>
                  </a:lnTo>
                  <a:lnTo>
                    <a:pt x="372" y="63"/>
                  </a:lnTo>
                  <a:lnTo>
                    <a:pt x="373" y="61"/>
                  </a:lnTo>
                  <a:lnTo>
                    <a:pt x="374" y="61"/>
                  </a:lnTo>
                  <a:close/>
                  <a:moveTo>
                    <a:pt x="0" y="16"/>
                  </a:moveTo>
                  <a:lnTo>
                    <a:pt x="4" y="17"/>
                  </a:lnTo>
                  <a:lnTo>
                    <a:pt x="5" y="17"/>
                  </a:lnTo>
                  <a:lnTo>
                    <a:pt x="8" y="17"/>
                  </a:lnTo>
                  <a:lnTo>
                    <a:pt x="9" y="17"/>
                  </a:lnTo>
                  <a:lnTo>
                    <a:pt x="12" y="18"/>
                  </a:lnTo>
                  <a:lnTo>
                    <a:pt x="12" y="20"/>
                  </a:lnTo>
                  <a:lnTo>
                    <a:pt x="9" y="21"/>
                  </a:lnTo>
                  <a:lnTo>
                    <a:pt x="7" y="22"/>
                  </a:lnTo>
                  <a:lnTo>
                    <a:pt x="5" y="23"/>
                  </a:lnTo>
                  <a:lnTo>
                    <a:pt x="3" y="26"/>
                  </a:lnTo>
                  <a:lnTo>
                    <a:pt x="5" y="29"/>
                  </a:lnTo>
                  <a:lnTo>
                    <a:pt x="8" y="29"/>
                  </a:lnTo>
                  <a:lnTo>
                    <a:pt x="11" y="29"/>
                  </a:lnTo>
                  <a:lnTo>
                    <a:pt x="12" y="33"/>
                  </a:lnTo>
                  <a:lnTo>
                    <a:pt x="13" y="35"/>
                  </a:lnTo>
                  <a:lnTo>
                    <a:pt x="16" y="38"/>
                  </a:lnTo>
                  <a:lnTo>
                    <a:pt x="20" y="39"/>
                  </a:lnTo>
                  <a:lnTo>
                    <a:pt x="22" y="40"/>
                  </a:lnTo>
                  <a:lnTo>
                    <a:pt x="25" y="40"/>
                  </a:lnTo>
                  <a:lnTo>
                    <a:pt x="26" y="44"/>
                  </a:lnTo>
                  <a:lnTo>
                    <a:pt x="26" y="47"/>
                  </a:lnTo>
                  <a:lnTo>
                    <a:pt x="28" y="50"/>
                  </a:lnTo>
                  <a:lnTo>
                    <a:pt x="29" y="51"/>
                  </a:lnTo>
                  <a:lnTo>
                    <a:pt x="31" y="52"/>
                  </a:lnTo>
                  <a:lnTo>
                    <a:pt x="34" y="51"/>
                  </a:lnTo>
                  <a:lnTo>
                    <a:pt x="37" y="51"/>
                  </a:lnTo>
                  <a:lnTo>
                    <a:pt x="38" y="51"/>
                  </a:lnTo>
                  <a:lnTo>
                    <a:pt x="39" y="50"/>
                  </a:lnTo>
                  <a:lnTo>
                    <a:pt x="41" y="51"/>
                  </a:lnTo>
                  <a:lnTo>
                    <a:pt x="42" y="54"/>
                  </a:lnTo>
                  <a:lnTo>
                    <a:pt x="43" y="55"/>
                  </a:lnTo>
                  <a:lnTo>
                    <a:pt x="46" y="55"/>
                  </a:lnTo>
                  <a:lnTo>
                    <a:pt x="47" y="55"/>
                  </a:lnTo>
                  <a:lnTo>
                    <a:pt x="51" y="55"/>
                  </a:lnTo>
                  <a:lnTo>
                    <a:pt x="52" y="56"/>
                  </a:lnTo>
                  <a:lnTo>
                    <a:pt x="54" y="59"/>
                  </a:lnTo>
                  <a:lnTo>
                    <a:pt x="55" y="63"/>
                  </a:lnTo>
                  <a:lnTo>
                    <a:pt x="54" y="64"/>
                  </a:lnTo>
                  <a:lnTo>
                    <a:pt x="52" y="67"/>
                  </a:lnTo>
                  <a:lnTo>
                    <a:pt x="51" y="67"/>
                  </a:lnTo>
                  <a:lnTo>
                    <a:pt x="48" y="68"/>
                  </a:lnTo>
                  <a:lnTo>
                    <a:pt x="46" y="68"/>
                  </a:lnTo>
                  <a:lnTo>
                    <a:pt x="46" y="69"/>
                  </a:lnTo>
                  <a:lnTo>
                    <a:pt x="46" y="71"/>
                  </a:lnTo>
                  <a:lnTo>
                    <a:pt x="46" y="71"/>
                  </a:lnTo>
                  <a:lnTo>
                    <a:pt x="46" y="72"/>
                  </a:lnTo>
                  <a:lnTo>
                    <a:pt x="46" y="73"/>
                  </a:lnTo>
                  <a:lnTo>
                    <a:pt x="46" y="73"/>
                  </a:lnTo>
                  <a:lnTo>
                    <a:pt x="45" y="75"/>
                  </a:lnTo>
                  <a:lnTo>
                    <a:pt x="42" y="76"/>
                  </a:lnTo>
                  <a:lnTo>
                    <a:pt x="39" y="76"/>
                  </a:lnTo>
                  <a:lnTo>
                    <a:pt x="39" y="78"/>
                  </a:lnTo>
                  <a:lnTo>
                    <a:pt x="39" y="81"/>
                  </a:lnTo>
                  <a:lnTo>
                    <a:pt x="39" y="82"/>
                  </a:lnTo>
                  <a:lnTo>
                    <a:pt x="38" y="84"/>
                  </a:lnTo>
                  <a:lnTo>
                    <a:pt x="35" y="85"/>
                  </a:lnTo>
                  <a:lnTo>
                    <a:pt x="29" y="82"/>
                  </a:lnTo>
                  <a:lnTo>
                    <a:pt x="24" y="77"/>
                  </a:lnTo>
                  <a:lnTo>
                    <a:pt x="20" y="71"/>
                  </a:lnTo>
                  <a:lnTo>
                    <a:pt x="14" y="65"/>
                  </a:lnTo>
                  <a:lnTo>
                    <a:pt x="7" y="63"/>
                  </a:lnTo>
                  <a:lnTo>
                    <a:pt x="7" y="64"/>
                  </a:lnTo>
                  <a:lnTo>
                    <a:pt x="4" y="64"/>
                  </a:lnTo>
                  <a:lnTo>
                    <a:pt x="3" y="65"/>
                  </a:lnTo>
                  <a:lnTo>
                    <a:pt x="1" y="67"/>
                  </a:lnTo>
                  <a:lnTo>
                    <a:pt x="1" y="67"/>
                  </a:lnTo>
                  <a:lnTo>
                    <a:pt x="3" y="68"/>
                  </a:lnTo>
                  <a:lnTo>
                    <a:pt x="4" y="68"/>
                  </a:lnTo>
                  <a:lnTo>
                    <a:pt x="5" y="68"/>
                  </a:lnTo>
                  <a:lnTo>
                    <a:pt x="7" y="67"/>
                  </a:lnTo>
                  <a:lnTo>
                    <a:pt x="7" y="71"/>
                  </a:lnTo>
                  <a:lnTo>
                    <a:pt x="5" y="72"/>
                  </a:lnTo>
                  <a:lnTo>
                    <a:pt x="3" y="71"/>
                  </a:lnTo>
                  <a:lnTo>
                    <a:pt x="3" y="76"/>
                  </a:lnTo>
                  <a:lnTo>
                    <a:pt x="7" y="76"/>
                  </a:lnTo>
                  <a:lnTo>
                    <a:pt x="8" y="78"/>
                  </a:lnTo>
                  <a:lnTo>
                    <a:pt x="8" y="82"/>
                  </a:lnTo>
                  <a:lnTo>
                    <a:pt x="11" y="85"/>
                  </a:lnTo>
                  <a:lnTo>
                    <a:pt x="12" y="86"/>
                  </a:lnTo>
                  <a:lnTo>
                    <a:pt x="13" y="88"/>
                  </a:lnTo>
                  <a:lnTo>
                    <a:pt x="16" y="89"/>
                  </a:lnTo>
                  <a:lnTo>
                    <a:pt x="18" y="89"/>
                  </a:lnTo>
                  <a:lnTo>
                    <a:pt x="20" y="89"/>
                  </a:lnTo>
                  <a:lnTo>
                    <a:pt x="20" y="89"/>
                  </a:lnTo>
                  <a:lnTo>
                    <a:pt x="21" y="90"/>
                  </a:lnTo>
                  <a:lnTo>
                    <a:pt x="21" y="92"/>
                  </a:lnTo>
                  <a:lnTo>
                    <a:pt x="26" y="92"/>
                  </a:lnTo>
                  <a:lnTo>
                    <a:pt x="26" y="95"/>
                  </a:lnTo>
                  <a:lnTo>
                    <a:pt x="26" y="97"/>
                  </a:lnTo>
                  <a:lnTo>
                    <a:pt x="26" y="98"/>
                  </a:lnTo>
                  <a:lnTo>
                    <a:pt x="26" y="98"/>
                  </a:lnTo>
                  <a:lnTo>
                    <a:pt x="26" y="99"/>
                  </a:lnTo>
                  <a:lnTo>
                    <a:pt x="28" y="101"/>
                  </a:lnTo>
                  <a:lnTo>
                    <a:pt x="29" y="102"/>
                  </a:lnTo>
                  <a:lnTo>
                    <a:pt x="30" y="103"/>
                  </a:lnTo>
                  <a:lnTo>
                    <a:pt x="31" y="106"/>
                  </a:lnTo>
                  <a:lnTo>
                    <a:pt x="30" y="109"/>
                  </a:lnTo>
                  <a:lnTo>
                    <a:pt x="29" y="112"/>
                  </a:lnTo>
                  <a:lnTo>
                    <a:pt x="28" y="115"/>
                  </a:lnTo>
                  <a:lnTo>
                    <a:pt x="26" y="119"/>
                  </a:lnTo>
                  <a:lnTo>
                    <a:pt x="21" y="118"/>
                  </a:lnTo>
                  <a:lnTo>
                    <a:pt x="13" y="114"/>
                  </a:lnTo>
                  <a:lnTo>
                    <a:pt x="5" y="110"/>
                  </a:lnTo>
                  <a:lnTo>
                    <a:pt x="0" y="106"/>
                  </a:lnTo>
                  <a:lnTo>
                    <a:pt x="0" y="16"/>
                  </a:lnTo>
                  <a:close/>
                  <a:moveTo>
                    <a:pt x="0" y="4"/>
                  </a:moveTo>
                  <a:lnTo>
                    <a:pt x="1" y="4"/>
                  </a:lnTo>
                  <a:lnTo>
                    <a:pt x="4" y="4"/>
                  </a:lnTo>
                  <a:lnTo>
                    <a:pt x="7" y="5"/>
                  </a:lnTo>
                  <a:lnTo>
                    <a:pt x="8" y="8"/>
                  </a:lnTo>
                  <a:lnTo>
                    <a:pt x="9" y="12"/>
                  </a:lnTo>
                  <a:lnTo>
                    <a:pt x="7" y="12"/>
                  </a:lnTo>
                  <a:lnTo>
                    <a:pt x="3" y="13"/>
                  </a:lnTo>
                  <a:lnTo>
                    <a:pt x="0" y="14"/>
                  </a:lnTo>
                  <a:lnTo>
                    <a:pt x="0" y="4"/>
                  </a:lnTo>
                  <a:close/>
                  <a:moveTo>
                    <a:pt x="115" y="0"/>
                  </a:moveTo>
                  <a:lnTo>
                    <a:pt x="119" y="1"/>
                  </a:lnTo>
                  <a:lnTo>
                    <a:pt x="122" y="3"/>
                  </a:lnTo>
                  <a:lnTo>
                    <a:pt x="124" y="5"/>
                  </a:lnTo>
                  <a:lnTo>
                    <a:pt x="127" y="8"/>
                  </a:lnTo>
                  <a:lnTo>
                    <a:pt x="130" y="10"/>
                  </a:lnTo>
                  <a:lnTo>
                    <a:pt x="132" y="12"/>
                  </a:lnTo>
                  <a:lnTo>
                    <a:pt x="131" y="14"/>
                  </a:lnTo>
                  <a:lnTo>
                    <a:pt x="130" y="16"/>
                  </a:lnTo>
                  <a:lnTo>
                    <a:pt x="127" y="17"/>
                  </a:lnTo>
                  <a:lnTo>
                    <a:pt x="124" y="18"/>
                  </a:lnTo>
                  <a:lnTo>
                    <a:pt x="120" y="18"/>
                  </a:lnTo>
                  <a:lnTo>
                    <a:pt x="115" y="18"/>
                  </a:lnTo>
                  <a:lnTo>
                    <a:pt x="113" y="17"/>
                  </a:lnTo>
                  <a:lnTo>
                    <a:pt x="111" y="16"/>
                  </a:lnTo>
                  <a:lnTo>
                    <a:pt x="110" y="12"/>
                  </a:lnTo>
                  <a:lnTo>
                    <a:pt x="109" y="9"/>
                  </a:lnTo>
                  <a:lnTo>
                    <a:pt x="109" y="6"/>
                  </a:lnTo>
                  <a:lnTo>
                    <a:pt x="110" y="4"/>
                  </a:lnTo>
                  <a:lnTo>
                    <a:pt x="111" y="1"/>
                  </a:lnTo>
                  <a:lnTo>
                    <a:pt x="113" y="1"/>
                  </a:lnTo>
                  <a:lnTo>
                    <a:pt x="115"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012"/>
            <p:cNvSpPr>
              <a:spLocks noEditPoints="1"/>
            </p:cNvSpPr>
            <p:nvPr/>
          </p:nvSpPr>
          <p:spPr bwMode="auto">
            <a:xfrm>
              <a:off x="6836771" y="3046501"/>
              <a:ext cx="160879" cy="54158"/>
            </a:xfrm>
            <a:custGeom>
              <a:avLst/>
              <a:gdLst>
                <a:gd name="T0" fmla="*/ 8 w 101"/>
                <a:gd name="T1" fmla="*/ 20 h 34"/>
                <a:gd name="T2" fmla="*/ 11 w 101"/>
                <a:gd name="T3" fmla="*/ 20 h 34"/>
                <a:gd name="T4" fmla="*/ 13 w 101"/>
                <a:gd name="T5" fmla="*/ 22 h 34"/>
                <a:gd name="T6" fmla="*/ 16 w 101"/>
                <a:gd name="T7" fmla="*/ 24 h 34"/>
                <a:gd name="T8" fmla="*/ 18 w 101"/>
                <a:gd name="T9" fmla="*/ 25 h 34"/>
                <a:gd name="T10" fmla="*/ 18 w 101"/>
                <a:gd name="T11" fmla="*/ 29 h 34"/>
                <a:gd name="T12" fmla="*/ 15 w 101"/>
                <a:gd name="T13" fmla="*/ 30 h 34"/>
                <a:gd name="T14" fmla="*/ 12 w 101"/>
                <a:gd name="T15" fmla="*/ 33 h 34"/>
                <a:gd name="T16" fmla="*/ 9 w 101"/>
                <a:gd name="T17" fmla="*/ 34 h 34"/>
                <a:gd name="T18" fmla="*/ 5 w 101"/>
                <a:gd name="T19" fmla="*/ 34 h 34"/>
                <a:gd name="T20" fmla="*/ 4 w 101"/>
                <a:gd name="T21" fmla="*/ 34 h 34"/>
                <a:gd name="T22" fmla="*/ 1 w 101"/>
                <a:gd name="T23" fmla="*/ 33 h 34"/>
                <a:gd name="T24" fmla="*/ 1 w 101"/>
                <a:gd name="T25" fmla="*/ 33 h 34"/>
                <a:gd name="T26" fmla="*/ 0 w 101"/>
                <a:gd name="T27" fmla="*/ 30 h 34"/>
                <a:gd name="T28" fmla="*/ 1 w 101"/>
                <a:gd name="T29" fmla="*/ 29 h 34"/>
                <a:gd name="T30" fmla="*/ 1 w 101"/>
                <a:gd name="T31" fmla="*/ 28 h 34"/>
                <a:gd name="T32" fmla="*/ 3 w 101"/>
                <a:gd name="T33" fmla="*/ 25 h 34"/>
                <a:gd name="T34" fmla="*/ 4 w 101"/>
                <a:gd name="T35" fmla="*/ 24 h 34"/>
                <a:gd name="T36" fmla="*/ 4 w 101"/>
                <a:gd name="T37" fmla="*/ 22 h 34"/>
                <a:gd name="T38" fmla="*/ 5 w 101"/>
                <a:gd name="T39" fmla="*/ 22 h 34"/>
                <a:gd name="T40" fmla="*/ 7 w 101"/>
                <a:gd name="T41" fmla="*/ 21 h 34"/>
                <a:gd name="T42" fmla="*/ 7 w 101"/>
                <a:gd name="T43" fmla="*/ 20 h 34"/>
                <a:gd name="T44" fmla="*/ 8 w 101"/>
                <a:gd name="T45" fmla="*/ 20 h 34"/>
                <a:gd name="T46" fmla="*/ 89 w 101"/>
                <a:gd name="T47" fmla="*/ 7 h 34"/>
                <a:gd name="T48" fmla="*/ 92 w 101"/>
                <a:gd name="T49" fmla="*/ 7 h 34"/>
                <a:gd name="T50" fmla="*/ 94 w 101"/>
                <a:gd name="T51" fmla="*/ 8 h 34"/>
                <a:gd name="T52" fmla="*/ 97 w 101"/>
                <a:gd name="T53" fmla="*/ 9 h 34"/>
                <a:gd name="T54" fmla="*/ 98 w 101"/>
                <a:gd name="T55" fmla="*/ 11 h 34"/>
                <a:gd name="T56" fmla="*/ 101 w 101"/>
                <a:gd name="T57" fmla="*/ 13 h 34"/>
                <a:gd name="T58" fmla="*/ 101 w 101"/>
                <a:gd name="T59" fmla="*/ 16 h 34"/>
                <a:gd name="T60" fmla="*/ 101 w 101"/>
                <a:gd name="T61" fmla="*/ 17 h 34"/>
                <a:gd name="T62" fmla="*/ 100 w 101"/>
                <a:gd name="T63" fmla="*/ 17 h 34"/>
                <a:gd name="T64" fmla="*/ 98 w 101"/>
                <a:gd name="T65" fmla="*/ 17 h 34"/>
                <a:gd name="T66" fmla="*/ 97 w 101"/>
                <a:gd name="T67" fmla="*/ 17 h 34"/>
                <a:gd name="T68" fmla="*/ 97 w 101"/>
                <a:gd name="T69" fmla="*/ 17 h 34"/>
                <a:gd name="T70" fmla="*/ 94 w 101"/>
                <a:gd name="T71" fmla="*/ 17 h 34"/>
                <a:gd name="T72" fmla="*/ 90 w 101"/>
                <a:gd name="T73" fmla="*/ 14 h 34"/>
                <a:gd name="T74" fmla="*/ 88 w 101"/>
                <a:gd name="T75" fmla="*/ 12 h 34"/>
                <a:gd name="T76" fmla="*/ 87 w 101"/>
                <a:gd name="T77" fmla="*/ 9 h 34"/>
                <a:gd name="T78" fmla="*/ 88 w 101"/>
                <a:gd name="T79" fmla="*/ 8 h 34"/>
                <a:gd name="T80" fmla="*/ 89 w 101"/>
                <a:gd name="T81" fmla="*/ 7 h 34"/>
                <a:gd name="T82" fmla="*/ 79 w 101"/>
                <a:gd name="T83" fmla="*/ 1 h 34"/>
                <a:gd name="T84" fmla="*/ 79 w 101"/>
                <a:gd name="T85" fmla="*/ 3 h 34"/>
                <a:gd name="T86" fmla="*/ 79 w 101"/>
                <a:gd name="T87" fmla="*/ 3 h 34"/>
                <a:gd name="T88" fmla="*/ 79 w 101"/>
                <a:gd name="T89" fmla="*/ 1 h 34"/>
                <a:gd name="T90" fmla="*/ 47 w 101"/>
                <a:gd name="T91" fmla="*/ 0 h 34"/>
                <a:gd name="T92" fmla="*/ 76 w 101"/>
                <a:gd name="T93" fmla="*/ 0 h 34"/>
                <a:gd name="T94" fmla="*/ 79 w 101"/>
                <a:gd name="T95" fmla="*/ 3 h 34"/>
                <a:gd name="T96" fmla="*/ 79 w 101"/>
                <a:gd name="T97" fmla="*/ 4 h 34"/>
                <a:gd name="T98" fmla="*/ 56 w 101"/>
                <a:gd name="T99" fmla="*/ 4 h 34"/>
                <a:gd name="T100" fmla="*/ 56 w 101"/>
                <a:gd name="T101" fmla="*/ 3 h 34"/>
                <a:gd name="T102" fmla="*/ 55 w 101"/>
                <a:gd name="T103" fmla="*/ 1 h 34"/>
                <a:gd name="T104" fmla="*/ 55 w 101"/>
                <a:gd name="T105" fmla="*/ 1 h 34"/>
                <a:gd name="T106" fmla="*/ 54 w 101"/>
                <a:gd name="T107" fmla="*/ 1 h 34"/>
                <a:gd name="T108" fmla="*/ 51 w 101"/>
                <a:gd name="T109" fmla="*/ 1 h 34"/>
                <a:gd name="T110" fmla="*/ 50 w 101"/>
                <a:gd name="T111" fmla="*/ 1 h 34"/>
                <a:gd name="T112" fmla="*/ 49 w 101"/>
                <a:gd name="T113" fmla="*/ 1 h 34"/>
                <a:gd name="T114" fmla="*/ 47 w 101"/>
                <a:gd name="T115" fmla="*/ 1 h 34"/>
                <a:gd name="T116" fmla="*/ 47 w 101"/>
                <a:gd name="T1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34">
                  <a:moveTo>
                    <a:pt x="8" y="20"/>
                  </a:moveTo>
                  <a:lnTo>
                    <a:pt x="11" y="20"/>
                  </a:lnTo>
                  <a:lnTo>
                    <a:pt x="13" y="22"/>
                  </a:lnTo>
                  <a:lnTo>
                    <a:pt x="16" y="24"/>
                  </a:lnTo>
                  <a:lnTo>
                    <a:pt x="18" y="25"/>
                  </a:lnTo>
                  <a:lnTo>
                    <a:pt x="18" y="29"/>
                  </a:lnTo>
                  <a:lnTo>
                    <a:pt x="15" y="30"/>
                  </a:lnTo>
                  <a:lnTo>
                    <a:pt x="12" y="33"/>
                  </a:lnTo>
                  <a:lnTo>
                    <a:pt x="9" y="34"/>
                  </a:lnTo>
                  <a:lnTo>
                    <a:pt x="5" y="34"/>
                  </a:lnTo>
                  <a:lnTo>
                    <a:pt x="4" y="34"/>
                  </a:lnTo>
                  <a:lnTo>
                    <a:pt x="1" y="33"/>
                  </a:lnTo>
                  <a:lnTo>
                    <a:pt x="1" y="33"/>
                  </a:lnTo>
                  <a:lnTo>
                    <a:pt x="0" y="30"/>
                  </a:lnTo>
                  <a:lnTo>
                    <a:pt x="1" y="29"/>
                  </a:lnTo>
                  <a:lnTo>
                    <a:pt x="1" y="28"/>
                  </a:lnTo>
                  <a:lnTo>
                    <a:pt x="3" y="25"/>
                  </a:lnTo>
                  <a:lnTo>
                    <a:pt x="4" y="24"/>
                  </a:lnTo>
                  <a:lnTo>
                    <a:pt x="4" y="22"/>
                  </a:lnTo>
                  <a:lnTo>
                    <a:pt x="5" y="22"/>
                  </a:lnTo>
                  <a:lnTo>
                    <a:pt x="7" y="21"/>
                  </a:lnTo>
                  <a:lnTo>
                    <a:pt x="7" y="20"/>
                  </a:lnTo>
                  <a:lnTo>
                    <a:pt x="8" y="20"/>
                  </a:lnTo>
                  <a:close/>
                  <a:moveTo>
                    <a:pt x="89" y="7"/>
                  </a:moveTo>
                  <a:lnTo>
                    <a:pt x="92" y="7"/>
                  </a:lnTo>
                  <a:lnTo>
                    <a:pt x="94" y="8"/>
                  </a:lnTo>
                  <a:lnTo>
                    <a:pt x="97" y="9"/>
                  </a:lnTo>
                  <a:lnTo>
                    <a:pt x="98" y="11"/>
                  </a:lnTo>
                  <a:lnTo>
                    <a:pt x="101" y="13"/>
                  </a:lnTo>
                  <a:lnTo>
                    <a:pt x="101" y="16"/>
                  </a:lnTo>
                  <a:lnTo>
                    <a:pt x="101" y="17"/>
                  </a:lnTo>
                  <a:lnTo>
                    <a:pt x="100" y="17"/>
                  </a:lnTo>
                  <a:lnTo>
                    <a:pt x="98" y="17"/>
                  </a:lnTo>
                  <a:lnTo>
                    <a:pt x="97" y="17"/>
                  </a:lnTo>
                  <a:lnTo>
                    <a:pt x="97" y="17"/>
                  </a:lnTo>
                  <a:lnTo>
                    <a:pt x="94" y="17"/>
                  </a:lnTo>
                  <a:lnTo>
                    <a:pt x="90" y="14"/>
                  </a:lnTo>
                  <a:lnTo>
                    <a:pt x="88" y="12"/>
                  </a:lnTo>
                  <a:lnTo>
                    <a:pt x="87" y="9"/>
                  </a:lnTo>
                  <a:lnTo>
                    <a:pt x="88" y="8"/>
                  </a:lnTo>
                  <a:lnTo>
                    <a:pt x="89" y="7"/>
                  </a:lnTo>
                  <a:close/>
                  <a:moveTo>
                    <a:pt x="79" y="1"/>
                  </a:moveTo>
                  <a:lnTo>
                    <a:pt x="79" y="3"/>
                  </a:lnTo>
                  <a:lnTo>
                    <a:pt x="79" y="3"/>
                  </a:lnTo>
                  <a:lnTo>
                    <a:pt x="79" y="1"/>
                  </a:lnTo>
                  <a:close/>
                  <a:moveTo>
                    <a:pt x="47" y="0"/>
                  </a:moveTo>
                  <a:lnTo>
                    <a:pt x="76" y="0"/>
                  </a:lnTo>
                  <a:lnTo>
                    <a:pt x="79" y="3"/>
                  </a:lnTo>
                  <a:lnTo>
                    <a:pt x="79" y="4"/>
                  </a:lnTo>
                  <a:lnTo>
                    <a:pt x="56" y="4"/>
                  </a:lnTo>
                  <a:lnTo>
                    <a:pt x="56" y="3"/>
                  </a:lnTo>
                  <a:lnTo>
                    <a:pt x="55" y="1"/>
                  </a:lnTo>
                  <a:lnTo>
                    <a:pt x="55" y="1"/>
                  </a:lnTo>
                  <a:lnTo>
                    <a:pt x="54" y="1"/>
                  </a:lnTo>
                  <a:lnTo>
                    <a:pt x="51" y="1"/>
                  </a:lnTo>
                  <a:lnTo>
                    <a:pt x="50" y="1"/>
                  </a:lnTo>
                  <a:lnTo>
                    <a:pt x="49" y="1"/>
                  </a:lnTo>
                  <a:lnTo>
                    <a:pt x="47" y="1"/>
                  </a:lnTo>
                  <a:lnTo>
                    <a:pt x="47"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015"/>
            <p:cNvSpPr>
              <a:spLocks noEditPoints="1"/>
            </p:cNvSpPr>
            <p:nvPr/>
          </p:nvSpPr>
          <p:spPr bwMode="auto">
            <a:xfrm>
              <a:off x="7456393" y="4226811"/>
              <a:ext cx="101943" cy="127429"/>
            </a:xfrm>
            <a:custGeom>
              <a:avLst/>
              <a:gdLst>
                <a:gd name="T0" fmla="*/ 33 w 64"/>
                <a:gd name="T1" fmla="*/ 62 h 80"/>
                <a:gd name="T2" fmla="*/ 34 w 64"/>
                <a:gd name="T3" fmla="*/ 65 h 80"/>
                <a:gd name="T4" fmla="*/ 35 w 64"/>
                <a:gd name="T5" fmla="*/ 69 h 80"/>
                <a:gd name="T6" fmla="*/ 33 w 64"/>
                <a:gd name="T7" fmla="*/ 68 h 80"/>
                <a:gd name="T8" fmla="*/ 30 w 64"/>
                <a:gd name="T9" fmla="*/ 64 h 80"/>
                <a:gd name="T10" fmla="*/ 30 w 64"/>
                <a:gd name="T11" fmla="*/ 62 h 80"/>
                <a:gd name="T12" fmla="*/ 22 w 64"/>
                <a:gd name="T13" fmla="*/ 42 h 80"/>
                <a:gd name="T14" fmla="*/ 25 w 64"/>
                <a:gd name="T15" fmla="*/ 46 h 80"/>
                <a:gd name="T16" fmla="*/ 26 w 64"/>
                <a:gd name="T17" fmla="*/ 48 h 80"/>
                <a:gd name="T18" fmla="*/ 23 w 64"/>
                <a:gd name="T19" fmla="*/ 48 h 80"/>
                <a:gd name="T20" fmla="*/ 21 w 64"/>
                <a:gd name="T21" fmla="*/ 46 h 80"/>
                <a:gd name="T22" fmla="*/ 20 w 64"/>
                <a:gd name="T23" fmla="*/ 42 h 80"/>
                <a:gd name="T24" fmla="*/ 21 w 64"/>
                <a:gd name="T25" fmla="*/ 42 h 80"/>
                <a:gd name="T26" fmla="*/ 3 w 64"/>
                <a:gd name="T27" fmla="*/ 0 h 80"/>
                <a:gd name="T28" fmla="*/ 5 w 64"/>
                <a:gd name="T29" fmla="*/ 1 h 80"/>
                <a:gd name="T30" fmla="*/ 8 w 64"/>
                <a:gd name="T31" fmla="*/ 3 h 80"/>
                <a:gd name="T32" fmla="*/ 21 w 64"/>
                <a:gd name="T33" fmla="*/ 5 h 80"/>
                <a:gd name="T34" fmla="*/ 26 w 64"/>
                <a:gd name="T35" fmla="*/ 12 h 80"/>
                <a:gd name="T36" fmla="*/ 29 w 64"/>
                <a:gd name="T37" fmla="*/ 17 h 80"/>
                <a:gd name="T38" fmla="*/ 31 w 64"/>
                <a:gd name="T39" fmla="*/ 17 h 80"/>
                <a:gd name="T40" fmla="*/ 37 w 64"/>
                <a:gd name="T41" fmla="*/ 21 h 80"/>
                <a:gd name="T42" fmla="*/ 41 w 64"/>
                <a:gd name="T43" fmla="*/ 26 h 80"/>
                <a:gd name="T44" fmla="*/ 48 w 64"/>
                <a:gd name="T45" fmla="*/ 34 h 80"/>
                <a:gd name="T46" fmla="*/ 58 w 64"/>
                <a:gd name="T47" fmla="*/ 39 h 80"/>
                <a:gd name="T48" fmla="*/ 63 w 64"/>
                <a:gd name="T49" fmla="*/ 42 h 80"/>
                <a:gd name="T50" fmla="*/ 54 w 64"/>
                <a:gd name="T51" fmla="*/ 80 h 80"/>
                <a:gd name="T52" fmla="*/ 47 w 64"/>
                <a:gd name="T53" fmla="*/ 69 h 80"/>
                <a:gd name="T54" fmla="*/ 43 w 64"/>
                <a:gd name="T55" fmla="*/ 62 h 80"/>
                <a:gd name="T56" fmla="*/ 42 w 64"/>
                <a:gd name="T57" fmla="*/ 56 h 80"/>
                <a:gd name="T58" fmla="*/ 39 w 64"/>
                <a:gd name="T59" fmla="*/ 55 h 80"/>
                <a:gd name="T60" fmla="*/ 39 w 64"/>
                <a:gd name="T61" fmla="*/ 52 h 80"/>
                <a:gd name="T62" fmla="*/ 38 w 64"/>
                <a:gd name="T63" fmla="*/ 51 h 80"/>
                <a:gd name="T64" fmla="*/ 34 w 64"/>
                <a:gd name="T65" fmla="*/ 50 h 80"/>
                <a:gd name="T66" fmla="*/ 31 w 64"/>
                <a:gd name="T67" fmla="*/ 46 h 80"/>
                <a:gd name="T68" fmla="*/ 30 w 64"/>
                <a:gd name="T69" fmla="*/ 41 h 80"/>
                <a:gd name="T70" fmla="*/ 29 w 64"/>
                <a:gd name="T71" fmla="*/ 35 h 80"/>
                <a:gd name="T72" fmla="*/ 25 w 64"/>
                <a:gd name="T73" fmla="*/ 33 h 80"/>
                <a:gd name="T74" fmla="*/ 21 w 64"/>
                <a:gd name="T75" fmla="*/ 30 h 80"/>
                <a:gd name="T76" fmla="*/ 18 w 64"/>
                <a:gd name="T77" fmla="*/ 25 h 80"/>
                <a:gd name="T78" fmla="*/ 14 w 64"/>
                <a:gd name="T79" fmla="*/ 18 h 80"/>
                <a:gd name="T80" fmla="*/ 12 w 64"/>
                <a:gd name="T81" fmla="*/ 16 h 80"/>
                <a:gd name="T82" fmla="*/ 8 w 64"/>
                <a:gd name="T83" fmla="*/ 16 h 80"/>
                <a:gd name="T84" fmla="*/ 5 w 64"/>
                <a:gd name="T85" fmla="*/ 12 h 80"/>
                <a:gd name="T86" fmla="*/ 1 w 64"/>
                <a:gd name="T87" fmla="*/ 5 h 80"/>
                <a:gd name="T88" fmla="*/ 0 w 64"/>
                <a:gd name="T8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 h="80">
                  <a:moveTo>
                    <a:pt x="30" y="62"/>
                  </a:moveTo>
                  <a:lnTo>
                    <a:pt x="33" y="62"/>
                  </a:lnTo>
                  <a:lnTo>
                    <a:pt x="33" y="63"/>
                  </a:lnTo>
                  <a:lnTo>
                    <a:pt x="34" y="65"/>
                  </a:lnTo>
                  <a:lnTo>
                    <a:pt x="35" y="67"/>
                  </a:lnTo>
                  <a:lnTo>
                    <a:pt x="35" y="69"/>
                  </a:lnTo>
                  <a:lnTo>
                    <a:pt x="34" y="69"/>
                  </a:lnTo>
                  <a:lnTo>
                    <a:pt x="33" y="68"/>
                  </a:lnTo>
                  <a:lnTo>
                    <a:pt x="31" y="65"/>
                  </a:lnTo>
                  <a:lnTo>
                    <a:pt x="30" y="64"/>
                  </a:lnTo>
                  <a:lnTo>
                    <a:pt x="30" y="63"/>
                  </a:lnTo>
                  <a:lnTo>
                    <a:pt x="30" y="62"/>
                  </a:lnTo>
                  <a:close/>
                  <a:moveTo>
                    <a:pt x="21" y="42"/>
                  </a:moveTo>
                  <a:lnTo>
                    <a:pt x="22" y="42"/>
                  </a:lnTo>
                  <a:lnTo>
                    <a:pt x="23" y="44"/>
                  </a:lnTo>
                  <a:lnTo>
                    <a:pt x="25" y="46"/>
                  </a:lnTo>
                  <a:lnTo>
                    <a:pt x="25" y="47"/>
                  </a:lnTo>
                  <a:lnTo>
                    <a:pt x="26" y="48"/>
                  </a:lnTo>
                  <a:lnTo>
                    <a:pt x="25" y="48"/>
                  </a:lnTo>
                  <a:lnTo>
                    <a:pt x="23" y="48"/>
                  </a:lnTo>
                  <a:lnTo>
                    <a:pt x="22" y="47"/>
                  </a:lnTo>
                  <a:lnTo>
                    <a:pt x="21" y="46"/>
                  </a:lnTo>
                  <a:lnTo>
                    <a:pt x="21" y="43"/>
                  </a:lnTo>
                  <a:lnTo>
                    <a:pt x="20" y="42"/>
                  </a:lnTo>
                  <a:lnTo>
                    <a:pt x="20" y="42"/>
                  </a:lnTo>
                  <a:lnTo>
                    <a:pt x="21" y="42"/>
                  </a:lnTo>
                  <a:close/>
                  <a:moveTo>
                    <a:pt x="0" y="0"/>
                  </a:moveTo>
                  <a:lnTo>
                    <a:pt x="3" y="0"/>
                  </a:lnTo>
                  <a:lnTo>
                    <a:pt x="4" y="0"/>
                  </a:lnTo>
                  <a:lnTo>
                    <a:pt x="5" y="1"/>
                  </a:lnTo>
                  <a:lnTo>
                    <a:pt x="6" y="3"/>
                  </a:lnTo>
                  <a:lnTo>
                    <a:pt x="8" y="3"/>
                  </a:lnTo>
                  <a:lnTo>
                    <a:pt x="17" y="3"/>
                  </a:lnTo>
                  <a:lnTo>
                    <a:pt x="21" y="5"/>
                  </a:lnTo>
                  <a:lnTo>
                    <a:pt x="25" y="8"/>
                  </a:lnTo>
                  <a:lnTo>
                    <a:pt x="26" y="12"/>
                  </a:lnTo>
                  <a:lnTo>
                    <a:pt x="29" y="16"/>
                  </a:lnTo>
                  <a:lnTo>
                    <a:pt x="29" y="17"/>
                  </a:lnTo>
                  <a:lnTo>
                    <a:pt x="30" y="17"/>
                  </a:lnTo>
                  <a:lnTo>
                    <a:pt x="31" y="17"/>
                  </a:lnTo>
                  <a:lnTo>
                    <a:pt x="34" y="18"/>
                  </a:lnTo>
                  <a:lnTo>
                    <a:pt x="37" y="21"/>
                  </a:lnTo>
                  <a:lnTo>
                    <a:pt x="38" y="24"/>
                  </a:lnTo>
                  <a:lnTo>
                    <a:pt x="41" y="26"/>
                  </a:lnTo>
                  <a:lnTo>
                    <a:pt x="44" y="30"/>
                  </a:lnTo>
                  <a:lnTo>
                    <a:pt x="48" y="34"/>
                  </a:lnTo>
                  <a:lnTo>
                    <a:pt x="52" y="37"/>
                  </a:lnTo>
                  <a:lnTo>
                    <a:pt x="58" y="39"/>
                  </a:lnTo>
                  <a:lnTo>
                    <a:pt x="61" y="41"/>
                  </a:lnTo>
                  <a:lnTo>
                    <a:pt x="63" y="42"/>
                  </a:lnTo>
                  <a:lnTo>
                    <a:pt x="64" y="43"/>
                  </a:lnTo>
                  <a:lnTo>
                    <a:pt x="54" y="80"/>
                  </a:lnTo>
                  <a:lnTo>
                    <a:pt x="50" y="75"/>
                  </a:lnTo>
                  <a:lnTo>
                    <a:pt x="47" y="69"/>
                  </a:lnTo>
                  <a:lnTo>
                    <a:pt x="44" y="63"/>
                  </a:lnTo>
                  <a:lnTo>
                    <a:pt x="43" y="62"/>
                  </a:lnTo>
                  <a:lnTo>
                    <a:pt x="43" y="59"/>
                  </a:lnTo>
                  <a:lnTo>
                    <a:pt x="42" y="56"/>
                  </a:lnTo>
                  <a:lnTo>
                    <a:pt x="41" y="55"/>
                  </a:lnTo>
                  <a:lnTo>
                    <a:pt x="39" y="55"/>
                  </a:lnTo>
                  <a:lnTo>
                    <a:pt x="39" y="54"/>
                  </a:lnTo>
                  <a:lnTo>
                    <a:pt x="39" y="52"/>
                  </a:lnTo>
                  <a:lnTo>
                    <a:pt x="38" y="51"/>
                  </a:lnTo>
                  <a:lnTo>
                    <a:pt x="38" y="51"/>
                  </a:lnTo>
                  <a:lnTo>
                    <a:pt x="35" y="51"/>
                  </a:lnTo>
                  <a:lnTo>
                    <a:pt x="34" y="50"/>
                  </a:lnTo>
                  <a:lnTo>
                    <a:pt x="33" y="48"/>
                  </a:lnTo>
                  <a:lnTo>
                    <a:pt x="31" y="46"/>
                  </a:lnTo>
                  <a:lnTo>
                    <a:pt x="31" y="43"/>
                  </a:lnTo>
                  <a:lnTo>
                    <a:pt x="30" y="41"/>
                  </a:lnTo>
                  <a:lnTo>
                    <a:pt x="30" y="39"/>
                  </a:lnTo>
                  <a:lnTo>
                    <a:pt x="29" y="35"/>
                  </a:lnTo>
                  <a:lnTo>
                    <a:pt x="26" y="34"/>
                  </a:lnTo>
                  <a:lnTo>
                    <a:pt x="25" y="33"/>
                  </a:lnTo>
                  <a:lnTo>
                    <a:pt x="22" y="31"/>
                  </a:lnTo>
                  <a:lnTo>
                    <a:pt x="21" y="30"/>
                  </a:lnTo>
                  <a:lnTo>
                    <a:pt x="20" y="29"/>
                  </a:lnTo>
                  <a:lnTo>
                    <a:pt x="18" y="25"/>
                  </a:lnTo>
                  <a:lnTo>
                    <a:pt x="17" y="22"/>
                  </a:lnTo>
                  <a:lnTo>
                    <a:pt x="14" y="18"/>
                  </a:lnTo>
                  <a:lnTo>
                    <a:pt x="13" y="17"/>
                  </a:lnTo>
                  <a:lnTo>
                    <a:pt x="12" y="16"/>
                  </a:lnTo>
                  <a:lnTo>
                    <a:pt x="10" y="16"/>
                  </a:lnTo>
                  <a:lnTo>
                    <a:pt x="8" y="16"/>
                  </a:lnTo>
                  <a:lnTo>
                    <a:pt x="6" y="14"/>
                  </a:lnTo>
                  <a:lnTo>
                    <a:pt x="5" y="12"/>
                  </a:lnTo>
                  <a:lnTo>
                    <a:pt x="3" y="9"/>
                  </a:lnTo>
                  <a:lnTo>
                    <a:pt x="1" y="5"/>
                  </a:lnTo>
                  <a:lnTo>
                    <a:pt x="0" y="3"/>
                  </a:lnTo>
                  <a:lnTo>
                    <a:pt x="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018"/>
            <p:cNvSpPr>
              <a:spLocks noEditPoints="1"/>
            </p:cNvSpPr>
            <p:nvPr/>
          </p:nvSpPr>
          <p:spPr bwMode="auto">
            <a:xfrm>
              <a:off x="5374526" y="3482945"/>
              <a:ext cx="152915" cy="114686"/>
            </a:xfrm>
            <a:custGeom>
              <a:avLst/>
              <a:gdLst>
                <a:gd name="T0" fmla="*/ 33 w 96"/>
                <a:gd name="T1" fmla="*/ 59 h 72"/>
                <a:gd name="T2" fmla="*/ 33 w 96"/>
                <a:gd name="T3" fmla="*/ 62 h 72"/>
                <a:gd name="T4" fmla="*/ 33 w 96"/>
                <a:gd name="T5" fmla="*/ 65 h 72"/>
                <a:gd name="T6" fmla="*/ 36 w 96"/>
                <a:gd name="T7" fmla="*/ 69 h 72"/>
                <a:gd name="T8" fmla="*/ 28 w 96"/>
                <a:gd name="T9" fmla="*/ 70 h 72"/>
                <a:gd name="T10" fmla="*/ 25 w 96"/>
                <a:gd name="T11" fmla="*/ 66 h 72"/>
                <a:gd name="T12" fmla="*/ 31 w 96"/>
                <a:gd name="T13" fmla="*/ 59 h 72"/>
                <a:gd name="T14" fmla="*/ 4 w 96"/>
                <a:gd name="T15" fmla="*/ 59 h 72"/>
                <a:gd name="T16" fmla="*/ 17 w 96"/>
                <a:gd name="T17" fmla="*/ 61 h 72"/>
                <a:gd name="T18" fmla="*/ 16 w 96"/>
                <a:gd name="T19" fmla="*/ 66 h 72"/>
                <a:gd name="T20" fmla="*/ 11 w 96"/>
                <a:gd name="T21" fmla="*/ 65 h 72"/>
                <a:gd name="T22" fmla="*/ 3 w 96"/>
                <a:gd name="T23" fmla="*/ 60 h 72"/>
                <a:gd name="T24" fmla="*/ 3 w 96"/>
                <a:gd name="T25" fmla="*/ 56 h 72"/>
                <a:gd name="T26" fmla="*/ 12 w 96"/>
                <a:gd name="T27" fmla="*/ 23 h 72"/>
                <a:gd name="T28" fmla="*/ 21 w 96"/>
                <a:gd name="T29" fmla="*/ 30 h 72"/>
                <a:gd name="T30" fmla="*/ 16 w 96"/>
                <a:gd name="T31" fmla="*/ 31 h 72"/>
                <a:gd name="T32" fmla="*/ 6 w 96"/>
                <a:gd name="T33" fmla="*/ 26 h 72"/>
                <a:gd name="T34" fmla="*/ 4 w 96"/>
                <a:gd name="T35" fmla="*/ 22 h 72"/>
                <a:gd name="T36" fmla="*/ 71 w 96"/>
                <a:gd name="T37" fmla="*/ 2 h 72"/>
                <a:gd name="T38" fmla="*/ 70 w 96"/>
                <a:gd name="T39" fmla="*/ 10 h 72"/>
                <a:gd name="T40" fmla="*/ 63 w 96"/>
                <a:gd name="T41" fmla="*/ 19 h 72"/>
                <a:gd name="T42" fmla="*/ 66 w 96"/>
                <a:gd name="T43" fmla="*/ 21 h 72"/>
                <a:gd name="T44" fmla="*/ 71 w 96"/>
                <a:gd name="T45" fmla="*/ 21 h 72"/>
                <a:gd name="T46" fmla="*/ 71 w 96"/>
                <a:gd name="T47" fmla="*/ 26 h 72"/>
                <a:gd name="T48" fmla="*/ 80 w 96"/>
                <a:gd name="T49" fmla="*/ 27 h 72"/>
                <a:gd name="T50" fmla="*/ 88 w 96"/>
                <a:gd name="T51" fmla="*/ 27 h 72"/>
                <a:gd name="T52" fmla="*/ 88 w 96"/>
                <a:gd name="T53" fmla="*/ 38 h 72"/>
                <a:gd name="T54" fmla="*/ 91 w 96"/>
                <a:gd name="T55" fmla="*/ 38 h 72"/>
                <a:gd name="T56" fmla="*/ 88 w 96"/>
                <a:gd name="T57" fmla="*/ 42 h 72"/>
                <a:gd name="T58" fmla="*/ 91 w 96"/>
                <a:gd name="T59" fmla="*/ 47 h 72"/>
                <a:gd name="T60" fmla="*/ 93 w 96"/>
                <a:gd name="T61" fmla="*/ 45 h 72"/>
                <a:gd name="T62" fmla="*/ 95 w 96"/>
                <a:gd name="T63" fmla="*/ 48 h 72"/>
                <a:gd name="T64" fmla="*/ 96 w 96"/>
                <a:gd name="T65" fmla="*/ 53 h 72"/>
                <a:gd name="T66" fmla="*/ 92 w 96"/>
                <a:gd name="T67" fmla="*/ 59 h 72"/>
                <a:gd name="T68" fmla="*/ 89 w 96"/>
                <a:gd name="T69" fmla="*/ 56 h 72"/>
                <a:gd name="T70" fmla="*/ 86 w 96"/>
                <a:gd name="T71" fmla="*/ 53 h 72"/>
                <a:gd name="T72" fmla="*/ 84 w 96"/>
                <a:gd name="T73" fmla="*/ 47 h 72"/>
                <a:gd name="T74" fmla="*/ 80 w 96"/>
                <a:gd name="T75" fmla="*/ 51 h 72"/>
                <a:gd name="T76" fmla="*/ 75 w 96"/>
                <a:gd name="T77" fmla="*/ 55 h 72"/>
                <a:gd name="T78" fmla="*/ 74 w 96"/>
                <a:gd name="T79" fmla="*/ 52 h 72"/>
                <a:gd name="T80" fmla="*/ 76 w 96"/>
                <a:gd name="T81" fmla="*/ 49 h 72"/>
                <a:gd name="T82" fmla="*/ 71 w 96"/>
                <a:gd name="T83" fmla="*/ 49 h 72"/>
                <a:gd name="T84" fmla="*/ 66 w 96"/>
                <a:gd name="T85" fmla="*/ 49 h 72"/>
                <a:gd name="T86" fmla="*/ 58 w 96"/>
                <a:gd name="T87" fmla="*/ 48 h 72"/>
                <a:gd name="T88" fmla="*/ 52 w 96"/>
                <a:gd name="T89" fmla="*/ 48 h 72"/>
                <a:gd name="T90" fmla="*/ 45 w 96"/>
                <a:gd name="T91" fmla="*/ 49 h 72"/>
                <a:gd name="T92" fmla="*/ 42 w 96"/>
                <a:gd name="T93" fmla="*/ 45 h 72"/>
                <a:gd name="T94" fmla="*/ 46 w 96"/>
                <a:gd name="T95" fmla="*/ 42 h 72"/>
                <a:gd name="T96" fmla="*/ 48 w 96"/>
                <a:gd name="T97" fmla="*/ 38 h 72"/>
                <a:gd name="T98" fmla="*/ 52 w 96"/>
                <a:gd name="T99" fmla="*/ 28 h 72"/>
                <a:gd name="T100" fmla="*/ 62 w 96"/>
                <a:gd name="T101" fmla="*/ 7 h 72"/>
                <a:gd name="T102" fmla="*/ 67 w 96"/>
                <a:gd name="T103" fmla="*/ 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6" h="72">
                  <a:moveTo>
                    <a:pt x="32" y="57"/>
                  </a:moveTo>
                  <a:lnTo>
                    <a:pt x="33" y="57"/>
                  </a:lnTo>
                  <a:lnTo>
                    <a:pt x="33" y="59"/>
                  </a:lnTo>
                  <a:lnTo>
                    <a:pt x="33" y="60"/>
                  </a:lnTo>
                  <a:lnTo>
                    <a:pt x="33" y="61"/>
                  </a:lnTo>
                  <a:lnTo>
                    <a:pt x="33" y="62"/>
                  </a:lnTo>
                  <a:lnTo>
                    <a:pt x="32" y="64"/>
                  </a:lnTo>
                  <a:lnTo>
                    <a:pt x="33" y="64"/>
                  </a:lnTo>
                  <a:lnTo>
                    <a:pt x="33" y="65"/>
                  </a:lnTo>
                  <a:lnTo>
                    <a:pt x="36" y="65"/>
                  </a:lnTo>
                  <a:lnTo>
                    <a:pt x="36" y="66"/>
                  </a:lnTo>
                  <a:lnTo>
                    <a:pt x="36" y="69"/>
                  </a:lnTo>
                  <a:lnTo>
                    <a:pt x="33" y="70"/>
                  </a:lnTo>
                  <a:lnTo>
                    <a:pt x="29" y="72"/>
                  </a:lnTo>
                  <a:lnTo>
                    <a:pt x="28" y="70"/>
                  </a:lnTo>
                  <a:lnTo>
                    <a:pt x="25" y="69"/>
                  </a:lnTo>
                  <a:lnTo>
                    <a:pt x="25" y="68"/>
                  </a:lnTo>
                  <a:lnTo>
                    <a:pt x="25" y="66"/>
                  </a:lnTo>
                  <a:lnTo>
                    <a:pt x="27" y="64"/>
                  </a:lnTo>
                  <a:lnTo>
                    <a:pt x="28" y="60"/>
                  </a:lnTo>
                  <a:lnTo>
                    <a:pt x="31" y="59"/>
                  </a:lnTo>
                  <a:lnTo>
                    <a:pt x="32" y="57"/>
                  </a:lnTo>
                  <a:close/>
                  <a:moveTo>
                    <a:pt x="3" y="56"/>
                  </a:moveTo>
                  <a:lnTo>
                    <a:pt x="4" y="59"/>
                  </a:lnTo>
                  <a:lnTo>
                    <a:pt x="7" y="61"/>
                  </a:lnTo>
                  <a:lnTo>
                    <a:pt x="10" y="61"/>
                  </a:lnTo>
                  <a:lnTo>
                    <a:pt x="17" y="61"/>
                  </a:lnTo>
                  <a:lnTo>
                    <a:pt x="17" y="64"/>
                  </a:lnTo>
                  <a:lnTo>
                    <a:pt x="17" y="65"/>
                  </a:lnTo>
                  <a:lnTo>
                    <a:pt x="16" y="66"/>
                  </a:lnTo>
                  <a:lnTo>
                    <a:pt x="15" y="66"/>
                  </a:lnTo>
                  <a:lnTo>
                    <a:pt x="12" y="66"/>
                  </a:lnTo>
                  <a:lnTo>
                    <a:pt x="11" y="65"/>
                  </a:lnTo>
                  <a:lnTo>
                    <a:pt x="7" y="64"/>
                  </a:lnTo>
                  <a:lnTo>
                    <a:pt x="4" y="62"/>
                  </a:lnTo>
                  <a:lnTo>
                    <a:pt x="3" y="60"/>
                  </a:lnTo>
                  <a:lnTo>
                    <a:pt x="2" y="59"/>
                  </a:lnTo>
                  <a:lnTo>
                    <a:pt x="2" y="57"/>
                  </a:lnTo>
                  <a:lnTo>
                    <a:pt x="3" y="56"/>
                  </a:lnTo>
                  <a:close/>
                  <a:moveTo>
                    <a:pt x="4" y="22"/>
                  </a:moveTo>
                  <a:lnTo>
                    <a:pt x="8" y="22"/>
                  </a:lnTo>
                  <a:lnTo>
                    <a:pt x="12" y="23"/>
                  </a:lnTo>
                  <a:lnTo>
                    <a:pt x="15" y="26"/>
                  </a:lnTo>
                  <a:lnTo>
                    <a:pt x="17" y="27"/>
                  </a:lnTo>
                  <a:lnTo>
                    <a:pt x="21" y="30"/>
                  </a:lnTo>
                  <a:lnTo>
                    <a:pt x="20" y="31"/>
                  </a:lnTo>
                  <a:lnTo>
                    <a:pt x="19" y="31"/>
                  </a:lnTo>
                  <a:lnTo>
                    <a:pt x="16" y="31"/>
                  </a:lnTo>
                  <a:lnTo>
                    <a:pt x="14" y="31"/>
                  </a:lnTo>
                  <a:lnTo>
                    <a:pt x="10" y="28"/>
                  </a:lnTo>
                  <a:lnTo>
                    <a:pt x="6" y="26"/>
                  </a:lnTo>
                  <a:lnTo>
                    <a:pt x="3" y="23"/>
                  </a:lnTo>
                  <a:lnTo>
                    <a:pt x="0" y="22"/>
                  </a:lnTo>
                  <a:lnTo>
                    <a:pt x="4" y="22"/>
                  </a:lnTo>
                  <a:close/>
                  <a:moveTo>
                    <a:pt x="70" y="0"/>
                  </a:moveTo>
                  <a:lnTo>
                    <a:pt x="71" y="1"/>
                  </a:lnTo>
                  <a:lnTo>
                    <a:pt x="71" y="2"/>
                  </a:lnTo>
                  <a:lnTo>
                    <a:pt x="71" y="4"/>
                  </a:lnTo>
                  <a:lnTo>
                    <a:pt x="71" y="7"/>
                  </a:lnTo>
                  <a:lnTo>
                    <a:pt x="70" y="10"/>
                  </a:lnTo>
                  <a:lnTo>
                    <a:pt x="67" y="14"/>
                  </a:lnTo>
                  <a:lnTo>
                    <a:pt x="65" y="17"/>
                  </a:lnTo>
                  <a:lnTo>
                    <a:pt x="63" y="19"/>
                  </a:lnTo>
                  <a:lnTo>
                    <a:pt x="63" y="23"/>
                  </a:lnTo>
                  <a:lnTo>
                    <a:pt x="65" y="22"/>
                  </a:lnTo>
                  <a:lnTo>
                    <a:pt x="66" y="21"/>
                  </a:lnTo>
                  <a:lnTo>
                    <a:pt x="67" y="21"/>
                  </a:lnTo>
                  <a:lnTo>
                    <a:pt x="69" y="21"/>
                  </a:lnTo>
                  <a:lnTo>
                    <a:pt x="71" y="21"/>
                  </a:lnTo>
                  <a:lnTo>
                    <a:pt x="72" y="22"/>
                  </a:lnTo>
                  <a:lnTo>
                    <a:pt x="71" y="23"/>
                  </a:lnTo>
                  <a:lnTo>
                    <a:pt x="71" y="26"/>
                  </a:lnTo>
                  <a:lnTo>
                    <a:pt x="76" y="26"/>
                  </a:lnTo>
                  <a:lnTo>
                    <a:pt x="76" y="28"/>
                  </a:lnTo>
                  <a:lnTo>
                    <a:pt x="80" y="27"/>
                  </a:lnTo>
                  <a:lnTo>
                    <a:pt x="83" y="27"/>
                  </a:lnTo>
                  <a:lnTo>
                    <a:pt x="86" y="27"/>
                  </a:lnTo>
                  <a:lnTo>
                    <a:pt x="88" y="27"/>
                  </a:lnTo>
                  <a:lnTo>
                    <a:pt x="88" y="30"/>
                  </a:lnTo>
                  <a:lnTo>
                    <a:pt x="88" y="32"/>
                  </a:lnTo>
                  <a:lnTo>
                    <a:pt x="88" y="38"/>
                  </a:lnTo>
                  <a:lnTo>
                    <a:pt x="89" y="36"/>
                  </a:lnTo>
                  <a:lnTo>
                    <a:pt x="91" y="36"/>
                  </a:lnTo>
                  <a:lnTo>
                    <a:pt x="91" y="38"/>
                  </a:lnTo>
                  <a:lnTo>
                    <a:pt x="89" y="39"/>
                  </a:lnTo>
                  <a:lnTo>
                    <a:pt x="88" y="40"/>
                  </a:lnTo>
                  <a:lnTo>
                    <a:pt x="88" y="42"/>
                  </a:lnTo>
                  <a:lnTo>
                    <a:pt x="88" y="43"/>
                  </a:lnTo>
                  <a:lnTo>
                    <a:pt x="89" y="44"/>
                  </a:lnTo>
                  <a:lnTo>
                    <a:pt x="91" y="47"/>
                  </a:lnTo>
                  <a:lnTo>
                    <a:pt x="92" y="45"/>
                  </a:lnTo>
                  <a:lnTo>
                    <a:pt x="92" y="45"/>
                  </a:lnTo>
                  <a:lnTo>
                    <a:pt x="93" y="45"/>
                  </a:lnTo>
                  <a:lnTo>
                    <a:pt x="95" y="44"/>
                  </a:lnTo>
                  <a:lnTo>
                    <a:pt x="95" y="47"/>
                  </a:lnTo>
                  <a:lnTo>
                    <a:pt x="95" y="48"/>
                  </a:lnTo>
                  <a:lnTo>
                    <a:pt x="96" y="49"/>
                  </a:lnTo>
                  <a:lnTo>
                    <a:pt x="96" y="51"/>
                  </a:lnTo>
                  <a:lnTo>
                    <a:pt x="96" y="53"/>
                  </a:lnTo>
                  <a:lnTo>
                    <a:pt x="95" y="56"/>
                  </a:lnTo>
                  <a:lnTo>
                    <a:pt x="93" y="59"/>
                  </a:lnTo>
                  <a:lnTo>
                    <a:pt x="92" y="59"/>
                  </a:lnTo>
                  <a:lnTo>
                    <a:pt x="91" y="59"/>
                  </a:lnTo>
                  <a:lnTo>
                    <a:pt x="89" y="57"/>
                  </a:lnTo>
                  <a:lnTo>
                    <a:pt x="89" y="56"/>
                  </a:lnTo>
                  <a:lnTo>
                    <a:pt x="89" y="55"/>
                  </a:lnTo>
                  <a:lnTo>
                    <a:pt x="87" y="55"/>
                  </a:lnTo>
                  <a:lnTo>
                    <a:pt x="86" y="53"/>
                  </a:lnTo>
                  <a:lnTo>
                    <a:pt x="86" y="52"/>
                  </a:lnTo>
                  <a:lnTo>
                    <a:pt x="86" y="49"/>
                  </a:lnTo>
                  <a:lnTo>
                    <a:pt x="84" y="47"/>
                  </a:lnTo>
                  <a:lnTo>
                    <a:pt x="84" y="45"/>
                  </a:lnTo>
                  <a:lnTo>
                    <a:pt x="82" y="48"/>
                  </a:lnTo>
                  <a:lnTo>
                    <a:pt x="80" y="51"/>
                  </a:lnTo>
                  <a:lnTo>
                    <a:pt x="78" y="53"/>
                  </a:lnTo>
                  <a:lnTo>
                    <a:pt x="75" y="55"/>
                  </a:lnTo>
                  <a:lnTo>
                    <a:pt x="75" y="55"/>
                  </a:lnTo>
                  <a:lnTo>
                    <a:pt x="74" y="55"/>
                  </a:lnTo>
                  <a:lnTo>
                    <a:pt x="74" y="55"/>
                  </a:lnTo>
                  <a:lnTo>
                    <a:pt x="74" y="52"/>
                  </a:lnTo>
                  <a:lnTo>
                    <a:pt x="75" y="51"/>
                  </a:lnTo>
                  <a:lnTo>
                    <a:pt x="76" y="51"/>
                  </a:lnTo>
                  <a:lnTo>
                    <a:pt x="76" y="49"/>
                  </a:lnTo>
                  <a:lnTo>
                    <a:pt x="75" y="49"/>
                  </a:lnTo>
                  <a:lnTo>
                    <a:pt x="72" y="49"/>
                  </a:lnTo>
                  <a:lnTo>
                    <a:pt x="71" y="49"/>
                  </a:lnTo>
                  <a:lnTo>
                    <a:pt x="70" y="49"/>
                  </a:lnTo>
                  <a:lnTo>
                    <a:pt x="69" y="48"/>
                  </a:lnTo>
                  <a:lnTo>
                    <a:pt x="66" y="49"/>
                  </a:lnTo>
                  <a:lnTo>
                    <a:pt x="63" y="49"/>
                  </a:lnTo>
                  <a:lnTo>
                    <a:pt x="61" y="49"/>
                  </a:lnTo>
                  <a:lnTo>
                    <a:pt x="58" y="48"/>
                  </a:lnTo>
                  <a:lnTo>
                    <a:pt x="57" y="48"/>
                  </a:lnTo>
                  <a:lnTo>
                    <a:pt x="54" y="47"/>
                  </a:lnTo>
                  <a:lnTo>
                    <a:pt x="52" y="48"/>
                  </a:lnTo>
                  <a:lnTo>
                    <a:pt x="49" y="48"/>
                  </a:lnTo>
                  <a:lnTo>
                    <a:pt x="48" y="49"/>
                  </a:lnTo>
                  <a:lnTo>
                    <a:pt x="45" y="49"/>
                  </a:lnTo>
                  <a:lnTo>
                    <a:pt x="44" y="48"/>
                  </a:lnTo>
                  <a:lnTo>
                    <a:pt x="42" y="47"/>
                  </a:lnTo>
                  <a:lnTo>
                    <a:pt x="42" y="45"/>
                  </a:lnTo>
                  <a:lnTo>
                    <a:pt x="42" y="44"/>
                  </a:lnTo>
                  <a:lnTo>
                    <a:pt x="44" y="43"/>
                  </a:lnTo>
                  <a:lnTo>
                    <a:pt x="46" y="42"/>
                  </a:lnTo>
                  <a:lnTo>
                    <a:pt x="48" y="40"/>
                  </a:lnTo>
                  <a:lnTo>
                    <a:pt x="48" y="40"/>
                  </a:lnTo>
                  <a:lnTo>
                    <a:pt x="48" y="38"/>
                  </a:lnTo>
                  <a:lnTo>
                    <a:pt x="46" y="38"/>
                  </a:lnTo>
                  <a:lnTo>
                    <a:pt x="45" y="36"/>
                  </a:lnTo>
                  <a:lnTo>
                    <a:pt x="52" y="28"/>
                  </a:lnTo>
                  <a:lnTo>
                    <a:pt x="57" y="19"/>
                  </a:lnTo>
                  <a:lnTo>
                    <a:pt x="61" y="10"/>
                  </a:lnTo>
                  <a:lnTo>
                    <a:pt x="62" y="7"/>
                  </a:lnTo>
                  <a:lnTo>
                    <a:pt x="63" y="5"/>
                  </a:lnTo>
                  <a:lnTo>
                    <a:pt x="65" y="2"/>
                  </a:lnTo>
                  <a:lnTo>
                    <a:pt x="67" y="1"/>
                  </a:lnTo>
                  <a:lnTo>
                    <a:pt x="7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021"/>
            <p:cNvSpPr>
              <a:spLocks noEditPoints="1"/>
            </p:cNvSpPr>
            <p:nvPr/>
          </p:nvSpPr>
          <p:spPr bwMode="auto">
            <a:xfrm>
              <a:off x="5108518" y="3914611"/>
              <a:ext cx="216629" cy="138579"/>
            </a:xfrm>
            <a:custGeom>
              <a:avLst/>
              <a:gdLst>
                <a:gd name="T0" fmla="*/ 65 w 136"/>
                <a:gd name="T1" fmla="*/ 82 h 87"/>
                <a:gd name="T2" fmla="*/ 68 w 136"/>
                <a:gd name="T3" fmla="*/ 83 h 87"/>
                <a:gd name="T4" fmla="*/ 63 w 136"/>
                <a:gd name="T5" fmla="*/ 86 h 87"/>
                <a:gd name="T6" fmla="*/ 56 w 136"/>
                <a:gd name="T7" fmla="*/ 85 h 87"/>
                <a:gd name="T8" fmla="*/ 56 w 136"/>
                <a:gd name="T9" fmla="*/ 81 h 87"/>
                <a:gd name="T10" fmla="*/ 99 w 136"/>
                <a:gd name="T11" fmla="*/ 66 h 87"/>
                <a:gd name="T12" fmla="*/ 107 w 136"/>
                <a:gd name="T13" fmla="*/ 68 h 87"/>
                <a:gd name="T14" fmla="*/ 116 w 136"/>
                <a:gd name="T15" fmla="*/ 68 h 87"/>
                <a:gd name="T16" fmla="*/ 124 w 136"/>
                <a:gd name="T17" fmla="*/ 72 h 87"/>
                <a:gd name="T18" fmla="*/ 128 w 136"/>
                <a:gd name="T19" fmla="*/ 74 h 87"/>
                <a:gd name="T20" fmla="*/ 136 w 136"/>
                <a:gd name="T21" fmla="*/ 81 h 87"/>
                <a:gd name="T22" fmla="*/ 122 w 136"/>
                <a:gd name="T23" fmla="*/ 83 h 87"/>
                <a:gd name="T24" fmla="*/ 118 w 136"/>
                <a:gd name="T25" fmla="*/ 82 h 87"/>
                <a:gd name="T26" fmla="*/ 114 w 136"/>
                <a:gd name="T27" fmla="*/ 85 h 87"/>
                <a:gd name="T28" fmla="*/ 110 w 136"/>
                <a:gd name="T29" fmla="*/ 87 h 87"/>
                <a:gd name="T30" fmla="*/ 107 w 136"/>
                <a:gd name="T31" fmla="*/ 85 h 87"/>
                <a:gd name="T32" fmla="*/ 102 w 136"/>
                <a:gd name="T33" fmla="*/ 82 h 87"/>
                <a:gd name="T34" fmla="*/ 94 w 136"/>
                <a:gd name="T35" fmla="*/ 83 h 87"/>
                <a:gd name="T36" fmla="*/ 90 w 136"/>
                <a:gd name="T37" fmla="*/ 83 h 87"/>
                <a:gd name="T38" fmla="*/ 88 w 136"/>
                <a:gd name="T39" fmla="*/ 85 h 87"/>
                <a:gd name="T40" fmla="*/ 88 w 136"/>
                <a:gd name="T41" fmla="*/ 79 h 87"/>
                <a:gd name="T42" fmla="*/ 95 w 136"/>
                <a:gd name="T43" fmla="*/ 79 h 87"/>
                <a:gd name="T44" fmla="*/ 99 w 136"/>
                <a:gd name="T45" fmla="*/ 77 h 87"/>
                <a:gd name="T46" fmla="*/ 97 w 136"/>
                <a:gd name="T47" fmla="*/ 72 h 87"/>
                <a:gd name="T48" fmla="*/ 95 w 136"/>
                <a:gd name="T49" fmla="*/ 68 h 87"/>
                <a:gd name="T50" fmla="*/ 95 w 136"/>
                <a:gd name="T51" fmla="*/ 52 h 87"/>
                <a:gd name="T52" fmla="*/ 92 w 136"/>
                <a:gd name="T53" fmla="*/ 56 h 87"/>
                <a:gd name="T54" fmla="*/ 93 w 136"/>
                <a:gd name="T55" fmla="*/ 55 h 87"/>
                <a:gd name="T56" fmla="*/ 14 w 136"/>
                <a:gd name="T57" fmla="*/ 48 h 87"/>
                <a:gd name="T58" fmla="*/ 17 w 136"/>
                <a:gd name="T59" fmla="*/ 51 h 87"/>
                <a:gd name="T60" fmla="*/ 14 w 136"/>
                <a:gd name="T61" fmla="*/ 53 h 87"/>
                <a:gd name="T62" fmla="*/ 12 w 136"/>
                <a:gd name="T63" fmla="*/ 53 h 87"/>
                <a:gd name="T64" fmla="*/ 14 w 136"/>
                <a:gd name="T65" fmla="*/ 49 h 87"/>
                <a:gd name="T66" fmla="*/ 35 w 136"/>
                <a:gd name="T67" fmla="*/ 38 h 87"/>
                <a:gd name="T68" fmla="*/ 54 w 136"/>
                <a:gd name="T69" fmla="*/ 44 h 87"/>
                <a:gd name="T70" fmla="*/ 57 w 136"/>
                <a:gd name="T71" fmla="*/ 48 h 87"/>
                <a:gd name="T72" fmla="*/ 69 w 136"/>
                <a:gd name="T73" fmla="*/ 55 h 87"/>
                <a:gd name="T74" fmla="*/ 75 w 136"/>
                <a:gd name="T75" fmla="*/ 57 h 87"/>
                <a:gd name="T76" fmla="*/ 82 w 136"/>
                <a:gd name="T77" fmla="*/ 61 h 87"/>
                <a:gd name="T78" fmla="*/ 84 w 136"/>
                <a:gd name="T79" fmla="*/ 66 h 87"/>
                <a:gd name="T80" fmla="*/ 77 w 136"/>
                <a:gd name="T81" fmla="*/ 68 h 87"/>
                <a:gd name="T82" fmla="*/ 67 w 136"/>
                <a:gd name="T83" fmla="*/ 68 h 87"/>
                <a:gd name="T84" fmla="*/ 59 w 136"/>
                <a:gd name="T85" fmla="*/ 64 h 87"/>
                <a:gd name="T86" fmla="*/ 59 w 136"/>
                <a:gd name="T87" fmla="*/ 60 h 87"/>
                <a:gd name="T88" fmla="*/ 52 w 136"/>
                <a:gd name="T89" fmla="*/ 57 h 87"/>
                <a:gd name="T90" fmla="*/ 50 w 136"/>
                <a:gd name="T91" fmla="*/ 53 h 87"/>
                <a:gd name="T92" fmla="*/ 46 w 136"/>
                <a:gd name="T93" fmla="*/ 51 h 87"/>
                <a:gd name="T94" fmla="*/ 39 w 136"/>
                <a:gd name="T95" fmla="*/ 51 h 87"/>
                <a:gd name="T96" fmla="*/ 31 w 136"/>
                <a:gd name="T97" fmla="*/ 47 h 87"/>
                <a:gd name="T98" fmla="*/ 22 w 136"/>
                <a:gd name="T99" fmla="*/ 44 h 87"/>
                <a:gd name="T100" fmla="*/ 21 w 136"/>
                <a:gd name="T101" fmla="*/ 42 h 87"/>
                <a:gd name="T102" fmla="*/ 10 w 136"/>
                <a:gd name="T103" fmla="*/ 44 h 87"/>
                <a:gd name="T104" fmla="*/ 0 w 136"/>
                <a:gd name="T105" fmla="*/ 49 h 87"/>
                <a:gd name="T106" fmla="*/ 23 w 136"/>
                <a:gd name="T107" fmla="*/ 35 h 87"/>
                <a:gd name="T108" fmla="*/ 55 w 136"/>
                <a:gd name="T109" fmla="*/ 19 h 87"/>
                <a:gd name="T110" fmla="*/ 56 w 136"/>
                <a:gd name="T111" fmla="*/ 23 h 87"/>
                <a:gd name="T112" fmla="*/ 52 w 136"/>
                <a:gd name="T113" fmla="*/ 22 h 87"/>
                <a:gd name="T114" fmla="*/ 61 w 136"/>
                <a:gd name="T115" fmla="*/ 4 h 87"/>
                <a:gd name="T116" fmla="*/ 61 w 136"/>
                <a:gd name="T117" fmla="*/ 6 h 87"/>
                <a:gd name="T118" fmla="*/ 52 w 136"/>
                <a:gd name="T119" fmla="*/ 0 h 87"/>
                <a:gd name="T120" fmla="*/ 56 w 136"/>
                <a:gd name="T121" fmla="*/ 2 h 87"/>
                <a:gd name="T122" fmla="*/ 48 w 136"/>
                <a:gd name="T123" fmla="*/ 2 h 87"/>
                <a:gd name="T124" fmla="*/ 52 w 136"/>
                <a:gd name="T1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 h="87">
                  <a:moveTo>
                    <a:pt x="57" y="81"/>
                  </a:moveTo>
                  <a:lnTo>
                    <a:pt x="61" y="81"/>
                  </a:lnTo>
                  <a:lnTo>
                    <a:pt x="65" y="82"/>
                  </a:lnTo>
                  <a:lnTo>
                    <a:pt x="67" y="83"/>
                  </a:lnTo>
                  <a:lnTo>
                    <a:pt x="67" y="82"/>
                  </a:lnTo>
                  <a:lnTo>
                    <a:pt x="68" y="83"/>
                  </a:lnTo>
                  <a:lnTo>
                    <a:pt x="69" y="85"/>
                  </a:lnTo>
                  <a:lnTo>
                    <a:pt x="65" y="86"/>
                  </a:lnTo>
                  <a:lnTo>
                    <a:pt x="63" y="86"/>
                  </a:lnTo>
                  <a:lnTo>
                    <a:pt x="60" y="87"/>
                  </a:lnTo>
                  <a:lnTo>
                    <a:pt x="57" y="86"/>
                  </a:lnTo>
                  <a:lnTo>
                    <a:pt x="56" y="85"/>
                  </a:lnTo>
                  <a:lnTo>
                    <a:pt x="55" y="82"/>
                  </a:lnTo>
                  <a:lnTo>
                    <a:pt x="55" y="81"/>
                  </a:lnTo>
                  <a:lnTo>
                    <a:pt x="56" y="81"/>
                  </a:lnTo>
                  <a:lnTo>
                    <a:pt x="57" y="81"/>
                  </a:lnTo>
                  <a:close/>
                  <a:moveTo>
                    <a:pt x="97" y="66"/>
                  </a:moveTo>
                  <a:lnTo>
                    <a:pt x="99" y="66"/>
                  </a:lnTo>
                  <a:lnTo>
                    <a:pt x="102" y="68"/>
                  </a:lnTo>
                  <a:lnTo>
                    <a:pt x="105" y="68"/>
                  </a:lnTo>
                  <a:lnTo>
                    <a:pt x="107" y="68"/>
                  </a:lnTo>
                  <a:lnTo>
                    <a:pt x="110" y="68"/>
                  </a:lnTo>
                  <a:lnTo>
                    <a:pt x="112" y="66"/>
                  </a:lnTo>
                  <a:lnTo>
                    <a:pt x="116" y="68"/>
                  </a:lnTo>
                  <a:lnTo>
                    <a:pt x="120" y="69"/>
                  </a:lnTo>
                  <a:lnTo>
                    <a:pt x="123" y="70"/>
                  </a:lnTo>
                  <a:lnTo>
                    <a:pt x="124" y="72"/>
                  </a:lnTo>
                  <a:lnTo>
                    <a:pt x="127" y="74"/>
                  </a:lnTo>
                  <a:lnTo>
                    <a:pt x="129" y="76"/>
                  </a:lnTo>
                  <a:lnTo>
                    <a:pt x="128" y="74"/>
                  </a:lnTo>
                  <a:lnTo>
                    <a:pt x="131" y="77"/>
                  </a:lnTo>
                  <a:lnTo>
                    <a:pt x="133" y="78"/>
                  </a:lnTo>
                  <a:lnTo>
                    <a:pt x="136" y="81"/>
                  </a:lnTo>
                  <a:lnTo>
                    <a:pt x="124" y="81"/>
                  </a:lnTo>
                  <a:lnTo>
                    <a:pt x="123" y="82"/>
                  </a:lnTo>
                  <a:lnTo>
                    <a:pt x="122" y="83"/>
                  </a:lnTo>
                  <a:lnTo>
                    <a:pt x="119" y="83"/>
                  </a:lnTo>
                  <a:lnTo>
                    <a:pt x="118" y="83"/>
                  </a:lnTo>
                  <a:lnTo>
                    <a:pt x="118" y="82"/>
                  </a:lnTo>
                  <a:lnTo>
                    <a:pt x="116" y="82"/>
                  </a:lnTo>
                  <a:lnTo>
                    <a:pt x="115" y="83"/>
                  </a:lnTo>
                  <a:lnTo>
                    <a:pt x="114" y="85"/>
                  </a:lnTo>
                  <a:lnTo>
                    <a:pt x="112" y="86"/>
                  </a:lnTo>
                  <a:lnTo>
                    <a:pt x="111" y="87"/>
                  </a:lnTo>
                  <a:lnTo>
                    <a:pt x="110" y="87"/>
                  </a:lnTo>
                  <a:lnTo>
                    <a:pt x="109" y="87"/>
                  </a:lnTo>
                  <a:lnTo>
                    <a:pt x="107" y="86"/>
                  </a:lnTo>
                  <a:lnTo>
                    <a:pt x="107" y="85"/>
                  </a:lnTo>
                  <a:lnTo>
                    <a:pt x="106" y="83"/>
                  </a:lnTo>
                  <a:lnTo>
                    <a:pt x="105" y="83"/>
                  </a:lnTo>
                  <a:lnTo>
                    <a:pt x="102" y="82"/>
                  </a:lnTo>
                  <a:lnTo>
                    <a:pt x="99" y="82"/>
                  </a:lnTo>
                  <a:lnTo>
                    <a:pt x="95" y="82"/>
                  </a:lnTo>
                  <a:lnTo>
                    <a:pt x="94" y="83"/>
                  </a:lnTo>
                  <a:lnTo>
                    <a:pt x="92" y="83"/>
                  </a:lnTo>
                  <a:lnTo>
                    <a:pt x="92" y="83"/>
                  </a:lnTo>
                  <a:lnTo>
                    <a:pt x="90" y="83"/>
                  </a:lnTo>
                  <a:lnTo>
                    <a:pt x="90" y="85"/>
                  </a:lnTo>
                  <a:lnTo>
                    <a:pt x="90" y="85"/>
                  </a:lnTo>
                  <a:lnTo>
                    <a:pt x="88" y="85"/>
                  </a:lnTo>
                  <a:lnTo>
                    <a:pt x="86" y="82"/>
                  </a:lnTo>
                  <a:lnTo>
                    <a:pt x="86" y="81"/>
                  </a:lnTo>
                  <a:lnTo>
                    <a:pt x="88" y="79"/>
                  </a:lnTo>
                  <a:lnTo>
                    <a:pt x="88" y="79"/>
                  </a:lnTo>
                  <a:lnTo>
                    <a:pt x="92" y="79"/>
                  </a:lnTo>
                  <a:lnTo>
                    <a:pt x="95" y="79"/>
                  </a:lnTo>
                  <a:lnTo>
                    <a:pt x="98" y="79"/>
                  </a:lnTo>
                  <a:lnTo>
                    <a:pt x="101" y="78"/>
                  </a:lnTo>
                  <a:lnTo>
                    <a:pt x="99" y="77"/>
                  </a:lnTo>
                  <a:lnTo>
                    <a:pt x="99" y="74"/>
                  </a:lnTo>
                  <a:lnTo>
                    <a:pt x="99" y="72"/>
                  </a:lnTo>
                  <a:lnTo>
                    <a:pt x="97" y="72"/>
                  </a:lnTo>
                  <a:lnTo>
                    <a:pt x="95" y="70"/>
                  </a:lnTo>
                  <a:lnTo>
                    <a:pt x="95" y="68"/>
                  </a:lnTo>
                  <a:lnTo>
                    <a:pt x="95" y="68"/>
                  </a:lnTo>
                  <a:lnTo>
                    <a:pt x="97" y="66"/>
                  </a:lnTo>
                  <a:lnTo>
                    <a:pt x="97" y="66"/>
                  </a:lnTo>
                  <a:close/>
                  <a:moveTo>
                    <a:pt x="95" y="52"/>
                  </a:moveTo>
                  <a:lnTo>
                    <a:pt x="95" y="55"/>
                  </a:lnTo>
                  <a:lnTo>
                    <a:pt x="94" y="56"/>
                  </a:lnTo>
                  <a:lnTo>
                    <a:pt x="92" y="56"/>
                  </a:lnTo>
                  <a:lnTo>
                    <a:pt x="90" y="56"/>
                  </a:lnTo>
                  <a:lnTo>
                    <a:pt x="90" y="55"/>
                  </a:lnTo>
                  <a:lnTo>
                    <a:pt x="93" y="55"/>
                  </a:lnTo>
                  <a:lnTo>
                    <a:pt x="94" y="53"/>
                  </a:lnTo>
                  <a:lnTo>
                    <a:pt x="95" y="52"/>
                  </a:lnTo>
                  <a:close/>
                  <a:moveTo>
                    <a:pt x="14" y="48"/>
                  </a:moveTo>
                  <a:lnTo>
                    <a:pt x="16" y="48"/>
                  </a:lnTo>
                  <a:lnTo>
                    <a:pt x="16" y="48"/>
                  </a:lnTo>
                  <a:lnTo>
                    <a:pt x="17" y="51"/>
                  </a:lnTo>
                  <a:lnTo>
                    <a:pt x="16" y="53"/>
                  </a:lnTo>
                  <a:lnTo>
                    <a:pt x="16" y="53"/>
                  </a:lnTo>
                  <a:lnTo>
                    <a:pt x="14" y="53"/>
                  </a:lnTo>
                  <a:lnTo>
                    <a:pt x="13" y="53"/>
                  </a:lnTo>
                  <a:lnTo>
                    <a:pt x="12" y="53"/>
                  </a:lnTo>
                  <a:lnTo>
                    <a:pt x="12" y="53"/>
                  </a:lnTo>
                  <a:lnTo>
                    <a:pt x="13" y="51"/>
                  </a:lnTo>
                  <a:lnTo>
                    <a:pt x="13" y="51"/>
                  </a:lnTo>
                  <a:lnTo>
                    <a:pt x="14" y="49"/>
                  </a:lnTo>
                  <a:lnTo>
                    <a:pt x="14" y="48"/>
                  </a:lnTo>
                  <a:close/>
                  <a:moveTo>
                    <a:pt x="23" y="35"/>
                  </a:moveTo>
                  <a:lnTo>
                    <a:pt x="35" y="38"/>
                  </a:lnTo>
                  <a:lnTo>
                    <a:pt x="43" y="42"/>
                  </a:lnTo>
                  <a:lnTo>
                    <a:pt x="52" y="44"/>
                  </a:lnTo>
                  <a:lnTo>
                    <a:pt x="54" y="44"/>
                  </a:lnTo>
                  <a:lnTo>
                    <a:pt x="55" y="45"/>
                  </a:lnTo>
                  <a:lnTo>
                    <a:pt x="56" y="47"/>
                  </a:lnTo>
                  <a:lnTo>
                    <a:pt x="57" y="48"/>
                  </a:lnTo>
                  <a:lnTo>
                    <a:pt x="60" y="51"/>
                  </a:lnTo>
                  <a:lnTo>
                    <a:pt x="65" y="53"/>
                  </a:lnTo>
                  <a:lnTo>
                    <a:pt x="69" y="55"/>
                  </a:lnTo>
                  <a:lnTo>
                    <a:pt x="75" y="56"/>
                  </a:lnTo>
                  <a:lnTo>
                    <a:pt x="75" y="57"/>
                  </a:lnTo>
                  <a:lnTo>
                    <a:pt x="75" y="57"/>
                  </a:lnTo>
                  <a:lnTo>
                    <a:pt x="80" y="59"/>
                  </a:lnTo>
                  <a:lnTo>
                    <a:pt x="81" y="60"/>
                  </a:lnTo>
                  <a:lnTo>
                    <a:pt x="82" y="61"/>
                  </a:lnTo>
                  <a:lnTo>
                    <a:pt x="85" y="64"/>
                  </a:lnTo>
                  <a:lnTo>
                    <a:pt x="86" y="64"/>
                  </a:lnTo>
                  <a:lnTo>
                    <a:pt x="84" y="66"/>
                  </a:lnTo>
                  <a:lnTo>
                    <a:pt x="82" y="68"/>
                  </a:lnTo>
                  <a:lnTo>
                    <a:pt x="80" y="68"/>
                  </a:lnTo>
                  <a:lnTo>
                    <a:pt x="77" y="68"/>
                  </a:lnTo>
                  <a:lnTo>
                    <a:pt x="75" y="68"/>
                  </a:lnTo>
                  <a:lnTo>
                    <a:pt x="71" y="68"/>
                  </a:lnTo>
                  <a:lnTo>
                    <a:pt x="67" y="68"/>
                  </a:lnTo>
                  <a:lnTo>
                    <a:pt x="63" y="66"/>
                  </a:lnTo>
                  <a:lnTo>
                    <a:pt x="59" y="66"/>
                  </a:lnTo>
                  <a:lnTo>
                    <a:pt x="59" y="64"/>
                  </a:lnTo>
                  <a:lnTo>
                    <a:pt x="60" y="64"/>
                  </a:lnTo>
                  <a:lnTo>
                    <a:pt x="61" y="61"/>
                  </a:lnTo>
                  <a:lnTo>
                    <a:pt x="59" y="60"/>
                  </a:lnTo>
                  <a:lnTo>
                    <a:pt x="56" y="60"/>
                  </a:lnTo>
                  <a:lnTo>
                    <a:pt x="54" y="59"/>
                  </a:lnTo>
                  <a:lnTo>
                    <a:pt x="52" y="57"/>
                  </a:lnTo>
                  <a:lnTo>
                    <a:pt x="51" y="55"/>
                  </a:lnTo>
                  <a:lnTo>
                    <a:pt x="50" y="55"/>
                  </a:lnTo>
                  <a:lnTo>
                    <a:pt x="50" y="53"/>
                  </a:lnTo>
                  <a:lnTo>
                    <a:pt x="48" y="52"/>
                  </a:lnTo>
                  <a:lnTo>
                    <a:pt x="48" y="52"/>
                  </a:lnTo>
                  <a:lnTo>
                    <a:pt x="46" y="51"/>
                  </a:lnTo>
                  <a:lnTo>
                    <a:pt x="44" y="51"/>
                  </a:lnTo>
                  <a:lnTo>
                    <a:pt x="42" y="51"/>
                  </a:lnTo>
                  <a:lnTo>
                    <a:pt x="39" y="51"/>
                  </a:lnTo>
                  <a:lnTo>
                    <a:pt x="37" y="49"/>
                  </a:lnTo>
                  <a:lnTo>
                    <a:pt x="35" y="47"/>
                  </a:lnTo>
                  <a:lnTo>
                    <a:pt x="31" y="47"/>
                  </a:lnTo>
                  <a:lnTo>
                    <a:pt x="23" y="47"/>
                  </a:lnTo>
                  <a:lnTo>
                    <a:pt x="22" y="45"/>
                  </a:lnTo>
                  <a:lnTo>
                    <a:pt x="22" y="44"/>
                  </a:lnTo>
                  <a:lnTo>
                    <a:pt x="23" y="43"/>
                  </a:lnTo>
                  <a:lnTo>
                    <a:pt x="22" y="42"/>
                  </a:lnTo>
                  <a:lnTo>
                    <a:pt x="21" y="42"/>
                  </a:lnTo>
                  <a:lnTo>
                    <a:pt x="20" y="42"/>
                  </a:lnTo>
                  <a:lnTo>
                    <a:pt x="14" y="43"/>
                  </a:lnTo>
                  <a:lnTo>
                    <a:pt x="10" y="44"/>
                  </a:lnTo>
                  <a:lnTo>
                    <a:pt x="5" y="47"/>
                  </a:lnTo>
                  <a:lnTo>
                    <a:pt x="3" y="49"/>
                  </a:lnTo>
                  <a:lnTo>
                    <a:pt x="0" y="49"/>
                  </a:lnTo>
                  <a:lnTo>
                    <a:pt x="5" y="42"/>
                  </a:lnTo>
                  <a:lnTo>
                    <a:pt x="13" y="38"/>
                  </a:lnTo>
                  <a:lnTo>
                    <a:pt x="23" y="35"/>
                  </a:lnTo>
                  <a:close/>
                  <a:moveTo>
                    <a:pt x="52" y="18"/>
                  </a:moveTo>
                  <a:lnTo>
                    <a:pt x="54" y="18"/>
                  </a:lnTo>
                  <a:lnTo>
                    <a:pt x="55" y="19"/>
                  </a:lnTo>
                  <a:lnTo>
                    <a:pt x="56" y="21"/>
                  </a:lnTo>
                  <a:lnTo>
                    <a:pt x="56" y="22"/>
                  </a:lnTo>
                  <a:lnTo>
                    <a:pt x="56" y="23"/>
                  </a:lnTo>
                  <a:lnTo>
                    <a:pt x="55" y="24"/>
                  </a:lnTo>
                  <a:lnTo>
                    <a:pt x="54" y="23"/>
                  </a:lnTo>
                  <a:lnTo>
                    <a:pt x="52" y="22"/>
                  </a:lnTo>
                  <a:lnTo>
                    <a:pt x="52" y="19"/>
                  </a:lnTo>
                  <a:lnTo>
                    <a:pt x="52" y="18"/>
                  </a:lnTo>
                  <a:close/>
                  <a:moveTo>
                    <a:pt x="61" y="4"/>
                  </a:moveTo>
                  <a:lnTo>
                    <a:pt x="63" y="6"/>
                  </a:lnTo>
                  <a:lnTo>
                    <a:pt x="63" y="6"/>
                  </a:lnTo>
                  <a:lnTo>
                    <a:pt x="61" y="6"/>
                  </a:lnTo>
                  <a:lnTo>
                    <a:pt x="61" y="5"/>
                  </a:lnTo>
                  <a:lnTo>
                    <a:pt x="61" y="4"/>
                  </a:lnTo>
                  <a:close/>
                  <a:moveTo>
                    <a:pt x="52" y="0"/>
                  </a:moveTo>
                  <a:lnTo>
                    <a:pt x="54" y="0"/>
                  </a:lnTo>
                  <a:lnTo>
                    <a:pt x="55" y="1"/>
                  </a:lnTo>
                  <a:lnTo>
                    <a:pt x="56" y="2"/>
                  </a:lnTo>
                  <a:lnTo>
                    <a:pt x="52" y="2"/>
                  </a:lnTo>
                  <a:lnTo>
                    <a:pt x="50" y="2"/>
                  </a:lnTo>
                  <a:lnTo>
                    <a:pt x="48" y="2"/>
                  </a:lnTo>
                  <a:lnTo>
                    <a:pt x="50" y="1"/>
                  </a:lnTo>
                  <a:lnTo>
                    <a:pt x="51" y="0"/>
                  </a:lnTo>
                  <a:lnTo>
                    <a:pt x="52"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024"/>
            <p:cNvSpPr>
              <a:spLocks noEditPoints="1"/>
            </p:cNvSpPr>
            <p:nvPr/>
          </p:nvSpPr>
          <p:spPr bwMode="auto">
            <a:xfrm>
              <a:off x="6526163" y="3766474"/>
              <a:ext cx="396622" cy="366358"/>
            </a:xfrm>
            <a:custGeom>
              <a:avLst/>
              <a:gdLst>
                <a:gd name="T0" fmla="*/ 249 w 249"/>
                <a:gd name="T1" fmla="*/ 226 h 230"/>
                <a:gd name="T2" fmla="*/ 247 w 249"/>
                <a:gd name="T3" fmla="*/ 229 h 230"/>
                <a:gd name="T4" fmla="*/ 245 w 249"/>
                <a:gd name="T5" fmla="*/ 230 h 230"/>
                <a:gd name="T6" fmla="*/ 244 w 249"/>
                <a:gd name="T7" fmla="*/ 230 h 230"/>
                <a:gd name="T8" fmla="*/ 242 w 249"/>
                <a:gd name="T9" fmla="*/ 230 h 230"/>
                <a:gd name="T10" fmla="*/ 241 w 249"/>
                <a:gd name="T11" fmla="*/ 230 h 230"/>
                <a:gd name="T12" fmla="*/ 240 w 249"/>
                <a:gd name="T13" fmla="*/ 229 h 230"/>
                <a:gd name="T14" fmla="*/ 242 w 249"/>
                <a:gd name="T15" fmla="*/ 227 h 230"/>
                <a:gd name="T16" fmla="*/ 245 w 249"/>
                <a:gd name="T17" fmla="*/ 226 h 230"/>
                <a:gd name="T18" fmla="*/ 249 w 249"/>
                <a:gd name="T19" fmla="*/ 226 h 230"/>
                <a:gd name="T20" fmla="*/ 7 w 249"/>
                <a:gd name="T21" fmla="*/ 4 h 230"/>
                <a:gd name="T22" fmla="*/ 12 w 249"/>
                <a:gd name="T23" fmla="*/ 4 h 230"/>
                <a:gd name="T24" fmla="*/ 18 w 249"/>
                <a:gd name="T25" fmla="*/ 6 h 230"/>
                <a:gd name="T26" fmla="*/ 16 w 249"/>
                <a:gd name="T27" fmla="*/ 6 h 230"/>
                <a:gd name="T28" fmla="*/ 14 w 249"/>
                <a:gd name="T29" fmla="*/ 8 h 230"/>
                <a:gd name="T30" fmla="*/ 12 w 249"/>
                <a:gd name="T31" fmla="*/ 6 h 230"/>
                <a:gd name="T32" fmla="*/ 11 w 249"/>
                <a:gd name="T33" fmla="*/ 6 h 230"/>
                <a:gd name="T34" fmla="*/ 8 w 249"/>
                <a:gd name="T35" fmla="*/ 6 h 230"/>
                <a:gd name="T36" fmla="*/ 4 w 249"/>
                <a:gd name="T37" fmla="*/ 5 h 230"/>
                <a:gd name="T38" fmla="*/ 0 w 249"/>
                <a:gd name="T39" fmla="*/ 4 h 230"/>
                <a:gd name="T40" fmla="*/ 7 w 249"/>
                <a:gd name="T41" fmla="*/ 4 h 230"/>
                <a:gd name="T42" fmla="*/ 86 w 249"/>
                <a:gd name="T43" fmla="*/ 0 h 230"/>
                <a:gd name="T44" fmla="*/ 85 w 249"/>
                <a:gd name="T45" fmla="*/ 2 h 230"/>
                <a:gd name="T46" fmla="*/ 84 w 249"/>
                <a:gd name="T47" fmla="*/ 2 h 230"/>
                <a:gd name="T48" fmla="*/ 84 w 249"/>
                <a:gd name="T49" fmla="*/ 2 h 230"/>
                <a:gd name="T50" fmla="*/ 83 w 249"/>
                <a:gd name="T51" fmla="*/ 2 h 230"/>
                <a:gd name="T52" fmla="*/ 81 w 249"/>
                <a:gd name="T53" fmla="*/ 4 h 230"/>
                <a:gd name="T54" fmla="*/ 81 w 249"/>
                <a:gd name="T55" fmla="*/ 5 h 230"/>
                <a:gd name="T56" fmla="*/ 81 w 249"/>
                <a:gd name="T57" fmla="*/ 6 h 230"/>
                <a:gd name="T58" fmla="*/ 80 w 249"/>
                <a:gd name="T59" fmla="*/ 8 h 230"/>
                <a:gd name="T60" fmla="*/ 77 w 249"/>
                <a:gd name="T61" fmla="*/ 9 h 230"/>
                <a:gd name="T62" fmla="*/ 75 w 249"/>
                <a:gd name="T63" fmla="*/ 9 h 230"/>
                <a:gd name="T64" fmla="*/ 72 w 249"/>
                <a:gd name="T65" fmla="*/ 10 h 230"/>
                <a:gd name="T66" fmla="*/ 71 w 249"/>
                <a:gd name="T67" fmla="*/ 9 h 230"/>
                <a:gd name="T68" fmla="*/ 71 w 249"/>
                <a:gd name="T69" fmla="*/ 8 h 230"/>
                <a:gd name="T70" fmla="*/ 69 w 249"/>
                <a:gd name="T71" fmla="*/ 8 h 230"/>
                <a:gd name="T72" fmla="*/ 69 w 249"/>
                <a:gd name="T73" fmla="*/ 6 h 230"/>
                <a:gd name="T74" fmla="*/ 73 w 249"/>
                <a:gd name="T75" fmla="*/ 5 h 230"/>
                <a:gd name="T76" fmla="*/ 77 w 249"/>
                <a:gd name="T77" fmla="*/ 2 h 230"/>
                <a:gd name="T78" fmla="*/ 81 w 249"/>
                <a:gd name="T79" fmla="*/ 1 h 230"/>
                <a:gd name="T80" fmla="*/ 86 w 249"/>
                <a:gd name="T8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230">
                  <a:moveTo>
                    <a:pt x="249" y="226"/>
                  </a:moveTo>
                  <a:lnTo>
                    <a:pt x="247" y="229"/>
                  </a:lnTo>
                  <a:lnTo>
                    <a:pt x="245" y="230"/>
                  </a:lnTo>
                  <a:lnTo>
                    <a:pt x="244" y="230"/>
                  </a:lnTo>
                  <a:lnTo>
                    <a:pt x="242" y="230"/>
                  </a:lnTo>
                  <a:lnTo>
                    <a:pt x="241" y="230"/>
                  </a:lnTo>
                  <a:lnTo>
                    <a:pt x="240" y="229"/>
                  </a:lnTo>
                  <a:lnTo>
                    <a:pt x="242" y="227"/>
                  </a:lnTo>
                  <a:lnTo>
                    <a:pt x="245" y="226"/>
                  </a:lnTo>
                  <a:lnTo>
                    <a:pt x="249" y="226"/>
                  </a:lnTo>
                  <a:close/>
                  <a:moveTo>
                    <a:pt x="7" y="4"/>
                  </a:moveTo>
                  <a:lnTo>
                    <a:pt x="12" y="4"/>
                  </a:lnTo>
                  <a:lnTo>
                    <a:pt x="18" y="6"/>
                  </a:lnTo>
                  <a:lnTo>
                    <a:pt x="16" y="6"/>
                  </a:lnTo>
                  <a:lnTo>
                    <a:pt x="14" y="8"/>
                  </a:lnTo>
                  <a:lnTo>
                    <a:pt x="12" y="6"/>
                  </a:lnTo>
                  <a:lnTo>
                    <a:pt x="11" y="6"/>
                  </a:lnTo>
                  <a:lnTo>
                    <a:pt x="8" y="6"/>
                  </a:lnTo>
                  <a:lnTo>
                    <a:pt x="4" y="5"/>
                  </a:lnTo>
                  <a:lnTo>
                    <a:pt x="0" y="4"/>
                  </a:lnTo>
                  <a:lnTo>
                    <a:pt x="7" y="4"/>
                  </a:lnTo>
                  <a:close/>
                  <a:moveTo>
                    <a:pt x="86" y="0"/>
                  </a:moveTo>
                  <a:lnTo>
                    <a:pt x="85" y="2"/>
                  </a:lnTo>
                  <a:lnTo>
                    <a:pt x="84" y="2"/>
                  </a:lnTo>
                  <a:lnTo>
                    <a:pt x="84" y="2"/>
                  </a:lnTo>
                  <a:lnTo>
                    <a:pt x="83" y="2"/>
                  </a:lnTo>
                  <a:lnTo>
                    <a:pt x="81" y="4"/>
                  </a:lnTo>
                  <a:lnTo>
                    <a:pt x="81" y="5"/>
                  </a:lnTo>
                  <a:lnTo>
                    <a:pt x="81" y="6"/>
                  </a:lnTo>
                  <a:lnTo>
                    <a:pt x="80" y="8"/>
                  </a:lnTo>
                  <a:lnTo>
                    <a:pt x="77" y="9"/>
                  </a:lnTo>
                  <a:lnTo>
                    <a:pt x="75" y="9"/>
                  </a:lnTo>
                  <a:lnTo>
                    <a:pt x="72" y="10"/>
                  </a:lnTo>
                  <a:lnTo>
                    <a:pt x="71" y="9"/>
                  </a:lnTo>
                  <a:lnTo>
                    <a:pt x="71" y="8"/>
                  </a:lnTo>
                  <a:lnTo>
                    <a:pt x="69" y="8"/>
                  </a:lnTo>
                  <a:lnTo>
                    <a:pt x="69" y="6"/>
                  </a:lnTo>
                  <a:lnTo>
                    <a:pt x="73" y="5"/>
                  </a:lnTo>
                  <a:lnTo>
                    <a:pt x="77" y="2"/>
                  </a:lnTo>
                  <a:lnTo>
                    <a:pt x="81" y="1"/>
                  </a:lnTo>
                  <a:lnTo>
                    <a:pt x="86"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027"/>
            <p:cNvSpPr>
              <a:spLocks noEditPoints="1"/>
            </p:cNvSpPr>
            <p:nvPr/>
          </p:nvSpPr>
          <p:spPr bwMode="auto">
            <a:xfrm>
              <a:off x="5339483" y="4040446"/>
              <a:ext cx="81236" cy="130615"/>
            </a:xfrm>
            <a:custGeom>
              <a:avLst/>
              <a:gdLst>
                <a:gd name="T0" fmla="*/ 49 w 51"/>
                <a:gd name="T1" fmla="*/ 75 h 82"/>
                <a:gd name="T2" fmla="*/ 51 w 51"/>
                <a:gd name="T3" fmla="*/ 75 h 82"/>
                <a:gd name="T4" fmla="*/ 51 w 51"/>
                <a:gd name="T5" fmla="*/ 78 h 82"/>
                <a:gd name="T6" fmla="*/ 51 w 51"/>
                <a:gd name="T7" fmla="*/ 79 h 82"/>
                <a:gd name="T8" fmla="*/ 50 w 51"/>
                <a:gd name="T9" fmla="*/ 80 h 82"/>
                <a:gd name="T10" fmla="*/ 49 w 51"/>
                <a:gd name="T11" fmla="*/ 82 h 82"/>
                <a:gd name="T12" fmla="*/ 47 w 51"/>
                <a:gd name="T13" fmla="*/ 82 h 82"/>
                <a:gd name="T14" fmla="*/ 46 w 51"/>
                <a:gd name="T15" fmla="*/ 82 h 82"/>
                <a:gd name="T16" fmla="*/ 46 w 51"/>
                <a:gd name="T17" fmla="*/ 82 h 82"/>
                <a:gd name="T18" fmla="*/ 46 w 51"/>
                <a:gd name="T19" fmla="*/ 82 h 82"/>
                <a:gd name="T20" fmla="*/ 46 w 51"/>
                <a:gd name="T21" fmla="*/ 78 h 82"/>
                <a:gd name="T22" fmla="*/ 47 w 51"/>
                <a:gd name="T23" fmla="*/ 76 h 82"/>
                <a:gd name="T24" fmla="*/ 49 w 51"/>
                <a:gd name="T25" fmla="*/ 75 h 82"/>
                <a:gd name="T26" fmla="*/ 4 w 51"/>
                <a:gd name="T27" fmla="*/ 0 h 82"/>
                <a:gd name="T28" fmla="*/ 5 w 51"/>
                <a:gd name="T29" fmla="*/ 0 h 82"/>
                <a:gd name="T30" fmla="*/ 7 w 51"/>
                <a:gd name="T31" fmla="*/ 2 h 82"/>
                <a:gd name="T32" fmla="*/ 9 w 51"/>
                <a:gd name="T33" fmla="*/ 2 h 82"/>
                <a:gd name="T34" fmla="*/ 12 w 51"/>
                <a:gd name="T35" fmla="*/ 3 h 82"/>
                <a:gd name="T36" fmla="*/ 12 w 51"/>
                <a:gd name="T37" fmla="*/ 4 h 82"/>
                <a:gd name="T38" fmla="*/ 12 w 51"/>
                <a:gd name="T39" fmla="*/ 6 h 82"/>
                <a:gd name="T40" fmla="*/ 9 w 51"/>
                <a:gd name="T41" fmla="*/ 6 h 82"/>
                <a:gd name="T42" fmla="*/ 8 w 51"/>
                <a:gd name="T43" fmla="*/ 6 h 82"/>
                <a:gd name="T44" fmla="*/ 5 w 51"/>
                <a:gd name="T45" fmla="*/ 6 h 82"/>
                <a:gd name="T46" fmla="*/ 3 w 51"/>
                <a:gd name="T47" fmla="*/ 6 h 82"/>
                <a:gd name="T48" fmla="*/ 2 w 51"/>
                <a:gd name="T49" fmla="*/ 4 h 82"/>
                <a:gd name="T50" fmla="*/ 0 w 51"/>
                <a:gd name="T51" fmla="*/ 3 h 82"/>
                <a:gd name="T52" fmla="*/ 2 w 51"/>
                <a:gd name="T53" fmla="*/ 2 h 82"/>
                <a:gd name="T54" fmla="*/ 3 w 51"/>
                <a:gd name="T55" fmla="*/ 0 h 82"/>
                <a:gd name="T56" fmla="*/ 4 w 51"/>
                <a:gd name="T5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82">
                  <a:moveTo>
                    <a:pt x="49" y="75"/>
                  </a:moveTo>
                  <a:lnTo>
                    <a:pt x="51" y="75"/>
                  </a:lnTo>
                  <a:lnTo>
                    <a:pt x="51" y="78"/>
                  </a:lnTo>
                  <a:lnTo>
                    <a:pt x="51" y="79"/>
                  </a:lnTo>
                  <a:lnTo>
                    <a:pt x="50" y="80"/>
                  </a:lnTo>
                  <a:lnTo>
                    <a:pt x="49" y="82"/>
                  </a:lnTo>
                  <a:lnTo>
                    <a:pt x="47" y="82"/>
                  </a:lnTo>
                  <a:lnTo>
                    <a:pt x="46" y="82"/>
                  </a:lnTo>
                  <a:lnTo>
                    <a:pt x="46" y="82"/>
                  </a:lnTo>
                  <a:lnTo>
                    <a:pt x="46" y="82"/>
                  </a:lnTo>
                  <a:lnTo>
                    <a:pt x="46" y="78"/>
                  </a:lnTo>
                  <a:lnTo>
                    <a:pt x="47" y="76"/>
                  </a:lnTo>
                  <a:lnTo>
                    <a:pt x="49" y="75"/>
                  </a:lnTo>
                  <a:close/>
                  <a:moveTo>
                    <a:pt x="4" y="0"/>
                  </a:moveTo>
                  <a:lnTo>
                    <a:pt x="5" y="0"/>
                  </a:lnTo>
                  <a:lnTo>
                    <a:pt x="7" y="2"/>
                  </a:lnTo>
                  <a:lnTo>
                    <a:pt x="9" y="2"/>
                  </a:lnTo>
                  <a:lnTo>
                    <a:pt x="12" y="3"/>
                  </a:lnTo>
                  <a:lnTo>
                    <a:pt x="12" y="4"/>
                  </a:lnTo>
                  <a:lnTo>
                    <a:pt x="12" y="6"/>
                  </a:lnTo>
                  <a:lnTo>
                    <a:pt x="9" y="6"/>
                  </a:lnTo>
                  <a:lnTo>
                    <a:pt x="8" y="6"/>
                  </a:lnTo>
                  <a:lnTo>
                    <a:pt x="5" y="6"/>
                  </a:lnTo>
                  <a:lnTo>
                    <a:pt x="3" y="6"/>
                  </a:lnTo>
                  <a:lnTo>
                    <a:pt x="2" y="4"/>
                  </a:lnTo>
                  <a:lnTo>
                    <a:pt x="0" y="3"/>
                  </a:lnTo>
                  <a:lnTo>
                    <a:pt x="2" y="2"/>
                  </a:lnTo>
                  <a:lnTo>
                    <a:pt x="3" y="0"/>
                  </a:lnTo>
                  <a:lnTo>
                    <a:pt x="4"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030"/>
            <p:cNvSpPr>
              <a:spLocks/>
            </p:cNvSpPr>
            <p:nvPr/>
          </p:nvSpPr>
          <p:spPr bwMode="auto">
            <a:xfrm>
              <a:off x="7252508" y="4167875"/>
              <a:ext cx="27079" cy="54158"/>
            </a:xfrm>
            <a:custGeom>
              <a:avLst/>
              <a:gdLst>
                <a:gd name="T0" fmla="*/ 4 w 17"/>
                <a:gd name="T1" fmla="*/ 0 h 34"/>
                <a:gd name="T2" fmla="*/ 9 w 17"/>
                <a:gd name="T3" fmla="*/ 7 h 34"/>
                <a:gd name="T4" fmla="*/ 14 w 17"/>
                <a:gd name="T5" fmla="*/ 13 h 34"/>
                <a:gd name="T6" fmla="*/ 17 w 17"/>
                <a:gd name="T7" fmla="*/ 21 h 34"/>
                <a:gd name="T8" fmla="*/ 17 w 17"/>
                <a:gd name="T9" fmla="*/ 25 h 34"/>
                <a:gd name="T10" fmla="*/ 15 w 17"/>
                <a:gd name="T11" fmla="*/ 29 h 34"/>
                <a:gd name="T12" fmla="*/ 13 w 17"/>
                <a:gd name="T13" fmla="*/ 32 h 34"/>
                <a:gd name="T14" fmla="*/ 10 w 17"/>
                <a:gd name="T15" fmla="*/ 34 h 34"/>
                <a:gd name="T16" fmla="*/ 7 w 17"/>
                <a:gd name="T17" fmla="*/ 34 h 34"/>
                <a:gd name="T18" fmla="*/ 5 w 17"/>
                <a:gd name="T19" fmla="*/ 34 h 34"/>
                <a:gd name="T20" fmla="*/ 2 w 17"/>
                <a:gd name="T21" fmla="*/ 32 h 34"/>
                <a:gd name="T22" fmla="*/ 1 w 17"/>
                <a:gd name="T23" fmla="*/ 29 h 34"/>
                <a:gd name="T24" fmla="*/ 0 w 17"/>
                <a:gd name="T25" fmla="*/ 27 h 34"/>
                <a:gd name="T26" fmla="*/ 2 w 17"/>
                <a:gd name="T27" fmla="*/ 13 h 34"/>
                <a:gd name="T28" fmla="*/ 4 w 17"/>
                <a:gd name="T2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34">
                  <a:moveTo>
                    <a:pt x="4" y="0"/>
                  </a:moveTo>
                  <a:lnTo>
                    <a:pt x="9" y="7"/>
                  </a:lnTo>
                  <a:lnTo>
                    <a:pt x="14" y="13"/>
                  </a:lnTo>
                  <a:lnTo>
                    <a:pt x="17" y="21"/>
                  </a:lnTo>
                  <a:lnTo>
                    <a:pt x="17" y="25"/>
                  </a:lnTo>
                  <a:lnTo>
                    <a:pt x="15" y="29"/>
                  </a:lnTo>
                  <a:lnTo>
                    <a:pt x="13" y="32"/>
                  </a:lnTo>
                  <a:lnTo>
                    <a:pt x="10" y="34"/>
                  </a:lnTo>
                  <a:lnTo>
                    <a:pt x="7" y="34"/>
                  </a:lnTo>
                  <a:lnTo>
                    <a:pt x="5" y="34"/>
                  </a:lnTo>
                  <a:lnTo>
                    <a:pt x="2" y="32"/>
                  </a:lnTo>
                  <a:lnTo>
                    <a:pt x="1" y="29"/>
                  </a:lnTo>
                  <a:lnTo>
                    <a:pt x="0" y="27"/>
                  </a:lnTo>
                  <a:lnTo>
                    <a:pt x="2" y="13"/>
                  </a:lnTo>
                  <a:lnTo>
                    <a:pt x="4"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033"/>
            <p:cNvSpPr>
              <a:spLocks/>
            </p:cNvSpPr>
            <p:nvPr/>
          </p:nvSpPr>
          <p:spPr bwMode="auto">
            <a:xfrm>
              <a:off x="5245504" y="4989791"/>
              <a:ext cx="11151" cy="28671"/>
            </a:xfrm>
            <a:custGeom>
              <a:avLst/>
              <a:gdLst>
                <a:gd name="T0" fmla="*/ 4 w 7"/>
                <a:gd name="T1" fmla="*/ 0 h 18"/>
                <a:gd name="T2" fmla="*/ 6 w 7"/>
                <a:gd name="T3" fmla="*/ 0 h 18"/>
                <a:gd name="T4" fmla="*/ 7 w 7"/>
                <a:gd name="T5" fmla="*/ 1 h 18"/>
                <a:gd name="T6" fmla="*/ 7 w 7"/>
                <a:gd name="T7" fmla="*/ 4 h 18"/>
                <a:gd name="T8" fmla="*/ 7 w 7"/>
                <a:gd name="T9" fmla="*/ 5 h 18"/>
                <a:gd name="T10" fmla="*/ 7 w 7"/>
                <a:gd name="T11" fmla="*/ 7 h 18"/>
                <a:gd name="T12" fmla="*/ 7 w 7"/>
                <a:gd name="T13" fmla="*/ 8 h 18"/>
                <a:gd name="T14" fmla="*/ 6 w 7"/>
                <a:gd name="T15" fmla="*/ 9 h 18"/>
                <a:gd name="T16" fmla="*/ 6 w 7"/>
                <a:gd name="T17" fmla="*/ 18 h 18"/>
                <a:gd name="T18" fmla="*/ 3 w 7"/>
                <a:gd name="T19" fmla="*/ 18 h 18"/>
                <a:gd name="T20" fmla="*/ 2 w 7"/>
                <a:gd name="T21" fmla="*/ 17 h 18"/>
                <a:gd name="T22" fmla="*/ 0 w 7"/>
                <a:gd name="T23" fmla="*/ 16 h 18"/>
                <a:gd name="T24" fmla="*/ 0 w 7"/>
                <a:gd name="T25" fmla="*/ 15 h 18"/>
                <a:gd name="T26" fmla="*/ 0 w 7"/>
                <a:gd name="T27" fmla="*/ 11 h 18"/>
                <a:gd name="T28" fmla="*/ 0 w 7"/>
                <a:gd name="T29" fmla="*/ 9 h 18"/>
                <a:gd name="T30" fmla="*/ 0 w 7"/>
                <a:gd name="T31" fmla="*/ 8 h 18"/>
                <a:gd name="T32" fmla="*/ 2 w 7"/>
                <a:gd name="T33" fmla="*/ 5 h 18"/>
                <a:gd name="T34" fmla="*/ 2 w 7"/>
                <a:gd name="T35" fmla="*/ 3 h 18"/>
                <a:gd name="T36" fmla="*/ 3 w 7"/>
                <a:gd name="T37" fmla="*/ 1 h 18"/>
                <a:gd name="T38" fmla="*/ 4 w 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18">
                  <a:moveTo>
                    <a:pt x="4" y="0"/>
                  </a:moveTo>
                  <a:lnTo>
                    <a:pt x="6" y="0"/>
                  </a:lnTo>
                  <a:lnTo>
                    <a:pt x="7" y="1"/>
                  </a:lnTo>
                  <a:lnTo>
                    <a:pt x="7" y="4"/>
                  </a:lnTo>
                  <a:lnTo>
                    <a:pt x="7" y="5"/>
                  </a:lnTo>
                  <a:lnTo>
                    <a:pt x="7" y="7"/>
                  </a:lnTo>
                  <a:lnTo>
                    <a:pt x="7" y="8"/>
                  </a:lnTo>
                  <a:lnTo>
                    <a:pt x="6" y="9"/>
                  </a:lnTo>
                  <a:lnTo>
                    <a:pt x="6" y="18"/>
                  </a:lnTo>
                  <a:lnTo>
                    <a:pt x="3" y="18"/>
                  </a:lnTo>
                  <a:lnTo>
                    <a:pt x="2" y="17"/>
                  </a:lnTo>
                  <a:lnTo>
                    <a:pt x="0" y="16"/>
                  </a:lnTo>
                  <a:lnTo>
                    <a:pt x="0" y="15"/>
                  </a:lnTo>
                  <a:lnTo>
                    <a:pt x="0" y="11"/>
                  </a:lnTo>
                  <a:lnTo>
                    <a:pt x="0" y="9"/>
                  </a:lnTo>
                  <a:lnTo>
                    <a:pt x="0" y="8"/>
                  </a:lnTo>
                  <a:lnTo>
                    <a:pt x="2" y="5"/>
                  </a:lnTo>
                  <a:lnTo>
                    <a:pt x="2" y="3"/>
                  </a:lnTo>
                  <a:lnTo>
                    <a:pt x="3" y="1"/>
                  </a:lnTo>
                  <a:lnTo>
                    <a:pt x="4"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 name="Group 50"/>
          <p:cNvGrpSpPr/>
          <p:nvPr/>
        </p:nvGrpSpPr>
        <p:grpSpPr>
          <a:xfrm>
            <a:off x="275390" y="1661792"/>
            <a:ext cx="2800508" cy="4467714"/>
            <a:chOff x="275390" y="1661792"/>
            <a:chExt cx="2800508" cy="4467714"/>
          </a:xfrm>
        </p:grpSpPr>
        <p:grpSp>
          <p:nvGrpSpPr>
            <p:cNvPr id="42" name="Group 41"/>
            <p:cNvGrpSpPr/>
            <p:nvPr/>
          </p:nvGrpSpPr>
          <p:grpSpPr>
            <a:xfrm>
              <a:off x="275390" y="1661792"/>
              <a:ext cx="2800508" cy="1317842"/>
              <a:chOff x="294504" y="1846381"/>
              <a:chExt cx="2800508" cy="1317842"/>
            </a:xfrm>
          </p:grpSpPr>
          <p:sp>
            <p:nvSpPr>
              <p:cNvPr id="38" name="Rectangle 37"/>
              <p:cNvSpPr/>
              <p:nvPr/>
            </p:nvSpPr>
            <p:spPr>
              <a:xfrm>
                <a:off x="294504" y="1846381"/>
                <a:ext cx="763639" cy="683892"/>
              </a:xfrm>
              <a:prstGeom prst="rect">
                <a:avLst/>
              </a:prstGeom>
              <a:solidFill>
                <a:schemeClr val="accent6"/>
              </a:solidFill>
              <a:ln>
                <a:noFill/>
              </a:ln>
              <a:extLst/>
            </p:spPr>
            <p:txBody>
              <a:bodyPr anchor="ctr"/>
              <a:lstStyle/>
              <a:p>
                <a:pPr algn="ctr"/>
                <a:r>
                  <a:rPr lang="en-US" sz="3600" b="1" spc="-151" smtClean="0">
                    <a:solidFill>
                      <a:schemeClr val="bg1">
                        <a:lumMod val="95000"/>
                      </a:schemeClr>
                    </a:solidFill>
                    <a:ea typeface="Open Sans" panose="020B0606030504020204" pitchFamily="34" charset="0"/>
                    <a:cs typeface="Microsoft New Tai Lue" panose="020B0502040204020203" pitchFamily="34" charset="0"/>
                  </a:rPr>
                  <a:t>06</a:t>
                </a:r>
                <a:endParaRPr lang="en-US" sz="3600" b="1" spc="-151" dirty="0">
                  <a:solidFill>
                    <a:schemeClr val="bg1">
                      <a:lumMod val="95000"/>
                    </a:schemeClr>
                  </a:solidFill>
                  <a:ea typeface="Open Sans" panose="020B0606030504020204" pitchFamily="34" charset="0"/>
                  <a:cs typeface="Microsoft New Tai Lue" panose="020B0502040204020203" pitchFamily="34" charset="0"/>
                </a:endParaRPr>
              </a:p>
            </p:txBody>
          </p:sp>
          <p:sp>
            <p:nvSpPr>
              <p:cNvPr id="39" name="Rectangle 38"/>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40" name="Rectangle 39"/>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nvGrpSpPr>
            <p:cNvPr id="43" name="Group 42"/>
            <p:cNvGrpSpPr/>
            <p:nvPr/>
          </p:nvGrpSpPr>
          <p:grpSpPr>
            <a:xfrm>
              <a:off x="275390" y="3236728"/>
              <a:ext cx="2800508" cy="1317842"/>
              <a:chOff x="294504" y="1846381"/>
              <a:chExt cx="2800508" cy="1317842"/>
            </a:xfrm>
          </p:grpSpPr>
          <p:sp>
            <p:nvSpPr>
              <p:cNvPr id="44" name="Rectangle 43"/>
              <p:cNvSpPr/>
              <p:nvPr/>
            </p:nvSpPr>
            <p:spPr>
              <a:xfrm>
                <a:off x="294504" y="1846381"/>
                <a:ext cx="763639" cy="683892"/>
              </a:xfrm>
              <a:prstGeom prst="rect">
                <a:avLst/>
              </a:prstGeom>
              <a:solidFill>
                <a:schemeClr val="accent5"/>
              </a:solidFill>
              <a:ln>
                <a:noFill/>
              </a:ln>
              <a:extLst/>
            </p:spPr>
            <p:txBody>
              <a:bodyPr anchor="ctr"/>
              <a:lstStyle/>
              <a:p>
                <a:pPr algn="ctr"/>
                <a:r>
                  <a:rPr lang="en-US" sz="3600" b="1" spc="-151" smtClean="0">
                    <a:solidFill>
                      <a:schemeClr val="bg1">
                        <a:lumMod val="95000"/>
                      </a:schemeClr>
                    </a:solidFill>
                    <a:ea typeface="Open Sans" panose="020B0606030504020204" pitchFamily="34" charset="0"/>
                    <a:cs typeface="Microsoft New Tai Lue" panose="020B0502040204020203" pitchFamily="34" charset="0"/>
                  </a:rPr>
                  <a:t>05</a:t>
                </a:r>
                <a:endParaRPr lang="en-US" sz="3600" b="1" spc="-151" dirty="0">
                  <a:solidFill>
                    <a:schemeClr val="bg1">
                      <a:lumMod val="95000"/>
                    </a:schemeClr>
                  </a:solidFill>
                  <a:ea typeface="Open Sans" panose="020B0606030504020204" pitchFamily="34" charset="0"/>
                  <a:cs typeface="Microsoft New Tai Lue" panose="020B0502040204020203" pitchFamily="34" charset="0"/>
                </a:endParaRPr>
              </a:p>
            </p:txBody>
          </p:sp>
          <p:sp>
            <p:nvSpPr>
              <p:cNvPr id="45" name="Rectangle 44"/>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46" name="Rectangle 45"/>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nvGrpSpPr>
            <p:cNvPr id="47" name="Group 46"/>
            <p:cNvGrpSpPr/>
            <p:nvPr/>
          </p:nvGrpSpPr>
          <p:grpSpPr>
            <a:xfrm>
              <a:off x="275390" y="4811664"/>
              <a:ext cx="2800508" cy="1317842"/>
              <a:chOff x="294504" y="1846381"/>
              <a:chExt cx="2800508" cy="1317842"/>
            </a:xfrm>
          </p:grpSpPr>
          <p:sp>
            <p:nvSpPr>
              <p:cNvPr id="48" name="Rectangle 47"/>
              <p:cNvSpPr/>
              <p:nvPr/>
            </p:nvSpPr>
            <p:spPr>
              <a:xfrm>
                <a:off x="294504" y="1846381"/>
                <a:ext cx="763639" cy="683892"/>
              </a:xfrm>
              <a:prstGeom prst="rect">
                <a:avLst/>
              </a:prstGeom>
              <a:solidFill>
                <a:schemeClr val="accent4"/>
              </a:solidFill>
              <a:ln>
                <a:noFill/>
              </a:ln>
              <a:extLst/>
            </p:spPr>
            <p:txBody>
              <a:bodyPr anchor="ctr"/>
              <a:lstStyle/>
              <a:p>
                <a:pPr algn="ctr"/>
                <a:r>
                  <a:rPr lang="en-US" sz="3600" b="1" spc="-151" smtClean="0">
                    <a:solidFill>
                      <a:schemeClr val="bg1">
                        <a:lumMod val="95000"/>
                      </a:schemeClr>
                    </a:solidFill>
                    <a:ea typeface="Open Sans" panose="020B0606030504020204" pitchFamily="34" charset="0"/>
                    <a:cs typeface="Microsoft New Tai Lue" panose="020B0502040204020203" pitchFamily="34" charset="0"/>
                  </a:rPr>
                  <a:t>04</a:t>
                </a:r>
                <a:endParaRPr lang="en-US" sz="3600" b="1" spc="-151" dirty="0">
                  <a:solidFill>
                    <a:schemeClr val="bg1">
                      <a:lumMod val="95000"/>
                    </a:schemeClr>
                  </a:solidFill>
                  <a:ea typeface="Open Sans" panose="020B0606030504020204" pitchFamily="34" charset="0"/>
                  <a:cs typeface="Microsoft New Tai Lue" panose="020B0502040204020203" pitchFamily="34" charset="0"/>
                </a:endParaRPr>
              </a:p>
            </p:txBody>
          </p:sp>
          <p:sp>
            <p:nvSpPr>
              <p:cNvPr id="49" name="Rectangle 48"/>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50" name="Rectangle 49"/>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grpSp>
        <p:nvGrpSpPr>
          <p:cNvPr id="52" name="Group 51"/>
          <p:cNvGrpSpPr/>
          <p:nvPr/>
        </p:nvGrpSpPr>
        <p:grpSpPr>
          <a:xfrm>
            <a:off x="9192611" y="1661792"/>
            <a:ext cx="2800508" cy="4467714"/>
            <a:chOff x="275390" y="1661792"/>
            <a:chExt cx="2800508" cy="4467714"/>
          </a:xfrm>
        </p:grpSpPr>
        <p:grpSp>
          <p:nvGrpSpPr>
            <p:cNvPr id="53" name="Group 52"/>
            <p:cNvGrpSpPr/>
            <p:nvPr/>
          </p:nvGrpSpPr>
          <p:grpSpPr>
            <a:xfrm>
              <a:off x="275390" y="1661792"/>
              <a:ext cx="2800508" cy="1317842"/>
              <a:chOff x="294504" y="1846381"/>
              <a:chExt cx="2800508" cy="1317842"/>
            </a:xfrm>
          </p:grpSpPr>
          <p:sp>
            <p:nvSpPr>
              <p:cNvPr id="62" name="Rectangle 61"/>
              <p:cNvSpPr/>
              <p:nvPr/>
            </p:nvSpPr>
            <p:spPr>
              <a:xfrm>
                <a:off x="294504" y="1846381"/>
                <a:ext cx="763639" cy="683892"/>
              </a:xfrm>
              <a:prstGeom prst="rect">
                <a:avLst/>
              </a:prstGeom>
              <a:solidFill>
                <a:schemeClr val="accent2"/>
              </a:solidFill>
              <a:ln>
                <a:noFill/>
              </a:ln>
              <a:extLst/>
            </p:spPr>
            <p:txBody>
              <a:bodyPr anchor="ctr"/>
              <a:lstStyle/>
              <a:p>
                <a:pPr algn="ctr"/>
                <a:r>
                  <a:rPr lang="en-US" sz="3600" b="1" spc="-151" dirty="0">
                    <a:solidFill>
                      <a:schemeClr val="bg1">
                        <a:lumMod val="95000"/>
                      </a:schemeClr>
                    </a:solidFill>
                    <a:ea typeface="Open Sans" panose="020B0606030504020204" pitchFamily="34" charset="0"/>
                    <a:cs typeface="Microsoft New Tai Lue" panose="020B0502040204020203" pitchFamily="34" charset="0"/>
                  </a:rPr>
                  <a:t>01</a:t>
                </a:r>
              </a:p>
            </p:txBody>
          </p:sp>
          <p:sp>
            <p:nvSpPr>
              <p:cNvPr id="63" name="Rectangle 62"/>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64" name="Rectangle 63"/>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nvGrpSpPr>
            <p:cNvPr id="54" name="Group 53"/>
            <p:cNvGrpSpPr/>
            <p:nvPr/>
          </p:nvGrpSpPr>
          <p:grpSpPr>
            <a:xfrm>
              <a:off x="275390" y="3236728"/>
              <a:ext cx="2800508" cy="1317842"/>
              <a:chOff x="294504" y="1846381"/>
              <a:chExt cx="2800508" cy="1317842"/>
            </a:xfrm>
          </p:grpSpPr>
          <p:sp>
            <p:nvSpPr>
              <p:cNvPr id="59" name="Rectangle 58"/>
              <p:cNvSpPr/>
              <p:nvPr/>
            </p:nvSpPr>
            <p:spPr>
              <a:xfrm>
                <a:off x="294504" y="1846381"/>
                <a:ext cx="763639" cy="683892"/>
              </a:xfrm>
              <a:prstGeom prst="rect">
                <a:avLst/>
              </a:prstGeom>
              <a:solidFill>
                <a:schemeClr val="accent1"/>
              </a:solidFill>
              <a:ln>
                <a:noFill/>
              </a:ln>
              <a:extLst/>
            </p:spPr>
            <p:txBody>
              <a:bodyPr anchor="ctr"/>
              <a:lstStyle/>
              <a:p>
                <a:pPr algn="ctr"/>
                <a:r>
                  <a:rPr lang="en-US" sz="3600" b="1" spc="-151" smtClean="0">
                    <a:solidFill>
                      <a:schemeClr val="bg1">
                        <a:lumMod val="95000"/>
                      </a:schemeClr>
                    </a:solidFill>
                    <a:ea typeface="Open Sans" panose="020B0606030504020204" pitchFamily="34" charset="0"/>
                    <a:cs typeface="Microsoft New Tai Lue" panose="020B0502040204020203" pitchFamily="34" charset="0"/>
                  </a:rPr>
                  <a:t>02</a:t>
                </a:r>
                <a:endParaRPr lang="en-US" sz="3600" b="1" spc="-151" dirty="0">
                  <a:solidFill>
                    <a:schemeClr val="bg1">
                      <a:lumMod val="95000"/>
                    </a:schemeClr>
                  </a:solidFill>
                  <a:ea typeface="Open Sans" panose="020B0606030504020204" pitchFamily="34" charset="0"/>
                  <a:cs typeface="Microsoft New Tai Lue" panose="020B0502040204020203" pitchFamily="34" charset="0"/>
                </a:endParaRPr>
              </a:p>
            </p:txBody>
          </p:sp>
          <p:sp>
            <p:nvSpPr>
              <p:cNvPr id="60" name="Rectangle 59"/>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61" name="Rectangle 60"/>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nvGrpSpPr>
            <p:cNvPr id="55" name="Group 54"/>
            <p:cNvGrpSpPr/>
            <p:nvPr/>
          </p:nvGrpSpPr>
          <p:grpSpPr>
            <a:xfrm>
              <a:off x="275390" y="4811664"/>
              <a:ext cx="2800508" cy="1317842"/>
              <a:chOff x="294504" y="1846381"/>
              <a:chExt cx="2800508" cy="1317842"/>
            </a:xfrm>
          </p:grpSpPr>
          <p:sp>
            <p:nvSpPr>
              <p:cNvPr id="56" name="Rectangle 55"/>
              <p:cNvSpPr/>
              <p:nvPr/>
            </p:nvSpPr>
            <p:spPr>
              <a:xfrm>
                <a:off x="294504" y="1846381"/>
                <a:ext cx="763639" cy="683892"/>
              </a:xfrm>
              <a:prstGeom prst="rect">
                <a:avLst/>
              </a:prstGeom>
              <a:solidFill>
                <a:schemeClr val="accent3"/>
              </a:solidFill>
              <a:ln>
                <a:noFill/>
              </a:ln>
              <a:extLst/>
            </p:spPr>
            <p:txBody>
              <a:bodyPr anchor="ctr"/>
              <a:lstStyle/>
              <a:p>
                <a:pPr algn="ctr"/>
                <a:r>
                  <a:rPr lang="en-US" sz="3600" b="1" spc="-151" smtClean="0">
                    <a:solidFill>
                      <a:schemeClr val="bg1">
                        <a:lumMod val="95000"/>
                      </a:schemeClr>
                    </a:solidFill>
                    <a:ea typeface="Open Sans" panose="020B0606030504020204" pitchFamily="34" charset="0"/>
                    <a:cs typeface="Microsoft New Tai Lue" panose="020B0502040204020203" pitchFamily="34" charset="0"/>
                  </a:rPr>
                  <a:t>03</a:t>
                </a:r>
                <a:endParaRPr lang="en-US" sz="3600" b="1" spc="-151" dirty="0">
                  <a:solidFill>
                    <a:schemeClr val="bg1">
                      <a:lumMod val="95000"/>
                    </a:schemeClr>
                  </a:solidFill>
                  <a:ea typeface="Open Sans" panose="020B0606030504020204" pitchFamily="34" charset="0"/>
                  <a:cs typeface="Microsoft New Tai Lue" panose="020B0502040204020203" pitchFamily="34" charset="0"/>
                </a:endParaRPr>
              </a:p>
            </p:txBody>
          </p:sp>
          <p:sp>
            <p:nvSpPr>
              <p:cNvPr id="57" name="Rectangle 56"/>
              <p:cNvSpPr/>
              <p:nvPr/>
            </p:nvSpPr>
            <p:spPr>
              <a:xfrm>
                <a:off x="1157123" y="1999089"/>
                <a:ext cx="1421671" cy="369332"/>
              </a:xfrm>
              <a:prstGeom prst="rect">
                <a:avLst/>
              </a:prstGeom>
              <a:noFill/>
              <a:extLst/>
            </p:spPr>
            <p:txBody>
              <a:bodyPr wrap="none" rtlCol="0">
                <a:spAutoFit/>
              </a:bodyPr>
              <a:lstStyle/>
              <a:p>
                <a:r>
                  <a:rPr lang="en-US" b="1"/>
                  <a:t>Lorem ipsum</a:t>
                </a:r>
                <a:endParaRPr lang="en-US" b="1" dirty="0"/>
              </a:p>
            </p:txBody>
          </p:sp>
          <p:sp>
            <p:nvSpPr>
              <p:cNvPr id="58" name="Rectangle 57"/>
              <p:cNvSpPr/>
              <p:nvPr/>
            </p:nvSpPr>
            <p:spPr>
              <a:xfrm>
                <a:off x="1157125" y="2333226"/>
                <a:ext cx="1937887" cy="830997"/>
              </a:xfrm>
              <a:prstGeom prst="rect">
                <a:avLst/>
              </a:prstGeom>
            </p:spPr>
            <p:txBody>
              <a:bodyPr wrap="square">
                <a:spAutoFit/>
              </a:bodyPr>
              <a:lstStyle/>
              <a:p>
                <a:pPr algn="just"/>
                <a:r>
                  <a:rPr lang="en-US" sz="1200"/>
                  <a:t>Lorem ipsum dolor sit amet, commodo lacinia dignissim vel sed, ut vestibulum augue phasellus </a:t>
                </a:r>
                <a:r>
                  <a:rPr lang="en-US" sz="1200" smtClean="0"/>
                  <a:t>eros at int.</a:t>
                </a:r>
                <a:endParaRPr lang="en-US" sz="1200"/>
              </a:p>
            </p:txBody>
          </p:sp>
        </p:grpSp>
      </p:grpSp>
    </p:spTree>
    <p:extLst>
      <p:ext uri="{BB962C8B-B14F-4D97-AF65-F5344CB8AC3E}">
        <p14:creationId xmlns:p14="http://schemas.microsoft.com/office/powerpoint/2010/main" val="256270828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World Map Continents with Statistics (1/2)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105</a:t>
            </a:fld>
            <a:endParaRPr lang="en-US"/>
          </a:p>
        </p:txBody>
      </p:sp>
      <p:sp>
        <p:nvSpPr>
          <p:cNvPr id="6" name="Text Placeholder 5"/>
          <p:cNvSpPr>
            <a:spLocks noGrp="1"/>
          </p:cNvSpPr>
          <p:nvPr>
            <p:ph type="body" sz="quarter" idx="24"/>
          </p:nvPr>
        </p:nvSpPr>
        <p:spPr/>
        <p:txBody>
          <a:bodyPr/>
          <a:lstStyle/>
          <a:p>
            <a:pPr algn="l"/>
            <a:r>
              <a:rPr lang="en-US" smtClean="0"/>
              <a:t>North America</a:t>
            </a:r>
            <a:endParaRPr lang="en-US"/>
          </a:p>
        </p:txBody>
      </p:sp>
      <p:sp>
        <p:nvSpPr>
          <p:cNvPr id="7" name="Text Placeholder 6"/>
          <p:cNvSpPr>
            <a:spLocks noGrp="1"/>
          </p:cNvSpPr>
          <p:nvPr>
            <p:ph type="body" sz="quarter" idx="28"/>
          </p:nvPr>
        </p:nvSpPr>
        <p:spPr/>
        <p:txBody>
          <a:bodyPr/>
          <a:lstStyle/>
          <a:p>
            <a:pPr algn="l"/>
            <a:r>
              <a:rPr lang="en-US" smtClean="0"/>
              <a:t>Europe</a:t>
            </a:r>
            <a:endParaRPr lang="en-US"/>
          </a:p>
        </p:txBody>
      </p:sp>
      <p:sp>
        <p:nvSpPr>
          <p:cNvPr id="8" name="Text Placeholder 7"/>
          <p:cNvSpPr>
            <a:spLocks noGrp="1"/>
          </p:cNvSpPr>
          <p:nvPr>
            <p:ph type="body" sz="quarter" idx="36"/>
          </p:nvPr>
        </p:nvSpPr>
        <p:spPr/>
        <p:txBody>
          <a:bodyPr/>
          <a:lstStyle/>
          <a:p>
            <a:pPr algn="l"/>
            <a:r>
              <a:rPr lang="en-US" smtClean="0"/>
              <a:t>South America</a:t>
            </a:r>
            <a:endParaRPr lang="en-US"/>
          </a:p>
        </p:txBody>
      </p:sp>
      <p:sp>
        <p:nvSpPr>
          <p:cNvPr id="9" name="Text Placeholder 8"/>
          <p:cNvSpPr>
            <a:spLocks noGrp="1"/>
          </p:cNvSpPr>
          <p:nvPr>
            <p:ph type="body" sz="quarter" idx="39"/>
          </p:nvPr>
        </p:nvSpPr>
        <p:spPr/>
        <p:txBody>
          <a:bodyPr/>
          <a:lstStyle/>
          <a:p>
            <a:r>
              <a:rPr lang="en-US"/>
              <a:t>Lorem ipsum dolor sit amet, nec an dictas equidem </a:t>
            </a:r>
            <a:r>
              <a:rPr lang="en-US" smtClean="0"/>
              <a:t>appellantur</a:t>
            </a:r>
            <a:endParaRPr lang="en-US"/>
          </a:p>
          <a:p>
            <a:r>
              <a:rPr lang="en-US" smtClean="0"/>
              <a:t>Mea </a:t>
            </a:r>
            <a:r>
              <a:rPr lang="en-US"/>
              <a:t>illum </a:t>
            </a:r>
            <a:r>
              <a:rPr lang="en-US" smtClean="0"/>
              <a:t>corrumpit</a:t>
            </a:r>
            <a:endParaRPr lang="en-US"/>
          </a:p>
        </p:txBody>
      </p:sp>
      <p:sp>
        <p:nvSpPr>
          <p:cNvPr id="10" name="Text Placeholder 9"/>
          <p:cNvSpPr>
            <a:spLocks noGrp="1"/>
          </p:cNvSpPr>
          <p:nvPr>
            <p:ph type="body" sz="quarter" idx="40"/>
          </p:nvPr>
        </p:nvSpPr>
        <p:spPr/>
        <p:txBody>
          <a:bodyPr/>
          <a:lstStyle/>
          <a:p>
            <a:r>
              <a:rPr lang="en-US"/>
              <a:t>Lorem ipsum dolor sit amet, nec an dictas equidem appellantur</a:t>
            </a:r>
          </a:p>
          <a:p>
            <a:r>
              <a:rPr lang="en-US"/>
              <a:t>Mea illum </a:t>
            </a:r>
            <a:r>
              <a:rPr lang="en-US" smtClean="0"/>
              <a:t>corrumpit</a:t>
            </a:r>
            <a:endParaRPr lang="en-US"/>
          </a:p>
        </p:txBody>
      </p:sp>
      <p:sp>
        <p:nvSpPr>
          <p:cNvPr id="11" name="Text Placeholder 10"/>
          <p:cNvSpPr>
            <a:spLocks noGrp="1"/>
          </p:cNvSpPr>
          <p:nvPr>
            <p:ph type="body" sz="quarter" idx="41"/>
          </p:nvPr>
        </p:nvSpPr>
        <p:spPr/>
        <p:txBody>
          <a:bodyPr/>
          <a:lstStyle/>
          <a:p>
            <a:r>
              <a:rPr lang="en-US"/>
              <a:t>Lorem ipsum dolor sit amet, nec an dictas equidem appellantur</a:t>
            </a:r>
          </a:p>
          <a:p>
            <a:r>
              <a:rPr lang="en-US"/>
              <a:t>Mea illum </a:t>
            </a:r>
            <a:r>
              <a:rPr lang="en-US" smtClean="0"/>
              <a:t>corrumpit</a:t>
            </a:r>
            <a:endParaRPr lang="en-US"/>
          </a:p>
        </p:txBody>
      </p:sp>
      <p:graphicFrame>
        <p:nvGraphicFramePr>
          <p:cNvPr id="101" name="Chart Placeholder 100"/>
          <p:cNvGraphicFramePr>
            <a:graphicFrameLocks noGrp="1"/>
          </p:cNvGraphicFramePr>
          <p:nvPr>
            <p:ph type="chart" sz="quarter" idx="42"/>
            <p:extLst>
              <p:ext uri="{D42A27DB-BD31-4B8C-83A1-F6EECF244321}">
                <p14:modId xmlns:p14="http://schemas.microsoft.com/office/powerpoint/2010/main" val="3158674994"/>
              </p:ext>
            </p:extLst>
          </p:nvPr>
        </p:nvGraphicFramePr>
        <p:xfrm>
          <a:off x="482600" y="4730750"/>
          <a:ext cx="3246438" cy="15176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5" name="Chart Placeholder 114"/>
          <p:cNvGraphicFramePr>
            <a:graphicFrameLocks noGrp="1"/>
          </p:cNvGraphicFramePr>
          <p:nvPr>
            <p:ph type="chart" sz="quarter" idx="44"/>
            <p:extLst>
              <p:ext uri="{D42A27DB-BD31-4B8C-83A1-F6EECF244321}">
                <p14:modId xmlns:p14="http://schemas.microsoft.com/office/powerpoint/2010/main" val="4159852743"/>
              </p:ext>
            </p:extLst>
          </p:nvPr>
        </p:nvGraphicFramePr>
        <p:xfrm>
          <a:off x="8467725" y="4730750"/>
          <a:ext cx="3246438" cy="1517650"/>
        </p:xfrm>
        <a:graphic>
          <a:graphicData uri="http://schemas.openxmlformats.org/drawingml/2006/chart">
            <c:chart xmlns:c="http://schemas.openxmlformats.org/drawingml/2006/chart" xmlns:r="http://schemas.openxmlformats.org/officeDocument/2006/relationships" r:id="rId4"/>
          </a:graphicData>
        </a:graphic>
      </p:graphicFrame>
      <p:grpSp>
        <p:nvGrpSpPr>
          <p:cNvPr id="15" name="Group 277"/>
          <p:cNvGrpSpPr/>
          <p:nvPr/>
        </p:nvGrpSpPr>
        <p:grpSpPr>
          <a:xfrm>
            <a:off x="1313207" y="1412476"/>
            <a:ext cx="2632097" cy="2017135"/>
            <a:chOff x="1585913" y="960438"/>
            <a:chExt cx="2590800" cy="1804987"/>
          </a:xfrm>
          <a:solidFill>
            <a:schemeClr val="tx1"/>
          </a:solidFill>
        </p:grpSpPr>
        <p:sp>
          <p:nvSpPr>
            <p:cNvPr id="16"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0"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3"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79" name="Group 274"/>
          <p:cNvGrpSpPr/>
          <p:nvPr/>
        </p:nvGrpSpPr>
        <p:grpSpPr>
          <a:xfrm>
            <a:off x="6468576" y="1526717"/>
            <a:ext cx="1089725" cy="1935987"/>
            <a:chOff x="3030538" y="2674938"/>
            <a:chExt cx="779463" cy="1258888"/>
          </a:xfrm>
          <a:solidFill>
            <a:schemeClr val="accent1"/>
          </a:solidFill>
        </p:grpSpPr>
        <p:sp>
          <p:nvSpPr>
            <p:cNvPr id="80"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82" name="Group 345"/>
          <p:cNvGrpSpPr/>
          <p:nvPr/>
        </p:nvGrpSpPr>
        <p:grpSpPr>
          <a:xfrm>
            <a:off x="9857089" y="1334665"/>
            <a:ext cx="1147009" cy="2121309"/>
            <a:chOff x="4219575" y="1089025"/>
            <a:chExt cx="687388" cy="1155701"/>
          </a:xfrm>
          <a:solidFill>
            <a:schemeClr val="accent3"/>
          </a:solidFill>
        </p:grpSpPr>
        <p:sp>
          <p:nvSpPr>
            <p:cNvPr id="83"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4" name="Group 343"/>
            <p:cNvGrpSpPr/>
            <p:nvPr/>
          </p:nvGrpSpPr>
          <p:grpSpPr>
            <a:xfrm>
              <a:off x="4219575" y="1089025"/>
              <a:ext cx="687388" cy="1155701"/>
              <a:chOff x="4219575" y="1089025"/>
              <a:chExt cx="687388" cy="1155701"/>
            </a:xfrm>
            <a:grpFill/>
          </p:grpSpPr>
          <p:sp>
            <p:nvSpPr>
              <p:cNvPr id="85"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6"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7"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8"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9"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0"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1"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2"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3"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4"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5"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6"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7"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aphicFrame>
        <p:nvGraphicFramePr>
          <p:cNvPr id="111" name="Chart Placeholder 110"/>
          <p:cNvGraphicFramePr>
            <a:graphicFrameLocks noGrp="1"/>
          </p:cNvGraphicFramePr>
          <p:nvPr>
            <p:ph type="chart" sz="quarter" idx="43"/>
            <p:extLst>
              <p:ext uri="{D42A27DB-BD31-4B8C-83A1-F6EECF244321}">
                <p14:modId xmlns:p14="http://schemas.microsoft.com/office/powerpoint/2010/main" val="1981904942"/>
              </p:ext>
            </p:extLst>
          </p:nvPr>
        </p:nvGraphicFramePr>
        <p:xfrm>
          <a:off x="4473575" y="4730750"/>
          <a:ext cx="3244850" cy="1517650"/>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540627065"/>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World Map Continents with Statistics (2/2)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106</a:t>
            </a:fld>
            <a:endParaRPr lang="en-US"/>
          </a:p>
        </p:txBody>
      </p:sp>
      <p:sp>
        <p:nvSpPr>
          <p:cNvPr id="6" name="Text Placeholder 5"/>
          <p:cNvSpPr>
            <a:spLocks noGrp="1"/>
          </p:cNvSpPr>
          <p:nvPr>
            <p:ph type="body" sz="quarter" idx="24"/>
          </p:nvPr>
        </p:nvSpPr>
        <p:spPr/>
        <p:txBody>
          <a:bodyPr/>
          <a:lstStyle/>
          <a:p>
            <a:pPr algn="l"/>
            <a:r>
              <a:rPr lang="en-US" smtClean="0"/>
              <a:t>Africa</a:t>
            </a:r>
            <a:endParaRPr lang="en-US"/>
          </a:p>
        </p:txBody>
      </p:sp>
      <p:sp>
        <p:nvSpPr>
          <p:cNvPr id="7" name="Text Placeholder 6"/>
          <p:cNvSpPr>
            <a:spLocks noGrp="1"/>
          </p:cNvSpPr>
          <p:nvPr>
            <p:ph type="body" sz="quarter" idx="28"/>
          </p:nvPr>
        </p:nvSpPr>
        <p:spPr/>
        <p:txBody>
          <a:bodyPr/>
          <a:lstStyle/>
          <a:p>
            <a:pPr algn="l"/>
            <a:r>
              <a:rPr lang="en-US" smtClean="0"/>
              <a:t>Australia</a:t>
            </a:r>
            <a:endParaRPr lang="en-US"/>
          </a:p>
        </p:txBody>
      </p:sp>
      <p:sp>
        <p:nvSpPr>
          <p:cNvPr id="8" name="Text Placeholder 7"/>
          <p:cNvSpPr>
            <a:spLocks noGrp="1"/>
          </p:cNvSpPr>
          <p:nvPr>
            <p:ph type="body" sz="quarter" idx="36"/>
          </p:nvPr>
        </p:nvSpPr>
        <p:spPr/>
        <p:txBody>
          <a:bodyPr/>
          <a:lstStyle/>
          <a:p>
            <a:pPr algn="l"/>
            <a:r>
              <a:rPr lang="en-US" smtClean="0"/>
              <a:t>Asia</a:t>
            </a:r>
            <a:endParaRPr lang="en-US"/>
          </a:p>
        </p:txBody>
      </p:sp>
      <p:sp>
        <p:nvSpPr>
          <p:cNvPr id="9" name="Text Placeholder 8"/>
          <p:cNvSpPr>
            <a:spLocks noGrp="1"/>
          </p:cNvSpPr>
          <p:nvPr>
            <p:ph type="body" sz="quarter" idx="39"/>
          </p:nvPr>
        </p:nvSpPr>
        <p:spPr/>
        <p:txBody>
          <a:bodyPr/>
          <a:lstStyle/>
          <a:p>
            <a:r>
              <a:rPr lang="en-US"/>
              <a:t>Lorem ipsum dolor sit amet, nec an dictas equidem </a:t>
            </a:r>
            <a:r>
              <a:rPr lang="en-US" smtClean="0"/>
              <a:t>appellantur</a:t>
            </a:r>
            <a:endParaRPr lang="en-US"/>
          </a:p>
          <a:p>
            <a:r>
              <a:rPr lang="en-US" smtClean="0"/>
              <a:t>Mea </a:t>
            </a:r>
            <a:r>
              <a:rPr lang="en-US"/>
              <a:t>illum </a:t>
            </a:r>
            <a:r>
              <a:rPr lang="en-US" smtClean="0"/>
              <a:t>corrumpit</a:t>
            </a:r>
            <a:endParaRPr lang="en-US"/>
          </a:p>
        </p:txBody>
      </p:sp>
      <p:sp>
        <p:nvSpPr>
          <p:cNvPr id="10" name="Text Placeholder 9"/>
          <p:cNvSpPr>
            <a:spLocks noGrp="1"/>
          </p:cNvSpPr>
          <p:nvPr>
            <p:ph type="body" sz="quarter" idx="40"/>
          </p:nvPr>
        </p:nvSpPr>
        <p:spPr/>
        <p:txBody>
          <a:bodyPr/>
          <a:lstStyle/>
          <a:p>
            <a:r>
              <a:rPr lang="en-US"/>
              <a:t>Lorem ipsum dolor sit amet, nec an dictas equidem appellantur</a:t>
            </a:r>
          </a:p>
          <a:p>
            <a:r>
              <a:rPr lang="en-US"/>
              <a:t>Mea illum </a:t>
            </a:r>
            <a:r>
              <a:rPr lang="en-US" smtClean="0"/>
              <a:t>corrumpit</a:t>
            </a:r>
            <a:endParaRPr lang="en-US"/>
          </a:p>
        </p:txBody>
      </p:sp>
      <p:sp>
        <p:nvSpPr>
          <p:cNvPr id="11" name="Text Placeholder 10"/>
          <p:cNvSpPr>
            <a:spLocks noGrp="1"/>
          </p:cNvSpPr>
          <p:nvPr>
            <p:ph type="body" sz="quarter" idx="41"/>
          </p:nvPr>
        </p:nvSpPr>
        <p:spPr/>
        <p:txBody>
          <a:bodyPr/>
          <a:lstStyle/>
          <a:p>
            <a:r>
              <a:rPr lang="en-US"/>
              <a:t>Lorem ipsum dolor sit amet, nec an dictas equidem appellantur</a:t>
            </a:r>
          </a:p>
          <a:p>
            <a:r>
              <a:rPr lang="en-US"/>
              <a:t>Mea illum </a:t>
            </a:r>
            <a:r>
              <a:rPr lang="en-US" smtClean="0"/>
              <a:t>corrumpit</a:t>
            </a:r>
            <a:endParaRPr lang="en-US"/>
          </a:p>
        </p:txBody>
      </p:sp>
      <p:graphicFrame>
        <p:nvGraphicFramePr>
          <p:cNvPr id="101" name="Chart Placeholder 100"/>
          <p:cNvGraphicFramePr>
            <a:graphicFrameLocks noGrp="1"/>
          </p:cNvGraphicFramePr>
          <p:nvPr>
            <p:ph type="chart" sz="quarter" idx="42"/>
            <p:extLst>
              <p:ext uri="{D42A27DB-BD31-4B8C-83A1-F6EECF244321}">
                <p14:modId xmlns:p14="http://schemas.microsoft.com/office/powerpoint/2010/main" val="3158674994"/>
              </p:ext>
            </p:extLst>
          </p:nvPr>
        </p:nvGraphicFramePr>
        <p:xfrm>
          <a:off x="482600" y="4730750"/>
          <a:ext cx="3246438" cy="15176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5" name="Chart Placeholder 114"/>
          <p:cNvGraphicFramePr>
            <a:graphicFrameLocks noGrp="1"/>
          </p:cNvGraphicFramePr>
          <p:nvPr>
            <p:ph type="chart" sz="quarter" idx="44"/>
            <p:extLst>
              <p:ext uri="{D42A27DB-BD31-4B8C-83A1-F6EECF244321}">
                <p14:modId xmlns:p14="http://schemas.microsoft.com/office/powerpoint/2010/main" val="4159852743"/>
              </p:ext>
            </p:extLst>
          </p:nvPr>
        </p:nvGraphicFramePr>
        <p:xfrm>
          <a:off x="8467725" y="4730750"/>
          <a:ext cx="3246438" cy="151765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1" name="Chart Placeholder 110"/>
          <p:cNvGraphicFramePr>
            <a:graphicFrameLocks noGrp="1"/>
          </p:cNvGraphicFramePr>
          <p:nvPr>
            <p:ph type="chart" sz="quarter" idx="43"/>
            <p:extLst>
              <p:ext uri="{D42A27DB-BD31-4B8C-83A1-F6EECF244321}">
                <p14:modId xmlns:p14="http://schemas.microsoft.com/office/powerpoint/2010/main" val="1981904942"/>
              </p:ext>
            </p:extLst>
          </p:nvPr>
        </p:nvGraphicFramePr>
        <p:xfrm>
          <a:off x="4473575" y="4730750"/>
          <a:ext cx="3244850" cy="1517650"/>
        </p:xfrm>
        <a:graphic>
          <a:graphicData uri="http://schemas.openxmlformats.org/drawingml/2006/chart">
            <c:chart xmlns:c="http://schemas.openxmlformats.org/drawingml/2006/chart" xmlns:r="http://schemas.openxmlformats.org/officeDocument/2006/relationships" r:id="rId5"/>
          </a:graphicData>
        </a:graphic>
      </p:graphicFrame>
      <p:grpSp>
        <p:nvGrpSpPr>
          <p:cNvPr id="98" name="Group 341"/>
          <p:cNvGrpSpPr/>
          <p:nvPr/>
        </p:nvGrpSpPr>
        <p:grpSpPr>
          <a:xfrm>
            <a:off x="1473200" y="1418931"/>
            <a:ext cx="1633911" cy="2010078"/>
            <a:chOff x="4097338" y="2217738"/>
            <a:chExt cx="1139825" cy="1274763"/>
          </a:xfrm>
          <a:solidFill>
            <a:schemeClr val="accent4"/>
          </a:solidFill>
        </p:grpSpPr>
        <p:sp>
          <p:nvSpPr>
            <p:cNvPr id="99"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0"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02" name="Group 383"/>
          <p:cNvGrpSpPr/>
          <p:nvPr/>
        </p:nvGrpSpPr>
        <p:grpSpPr>
          <a:xfrm>
            <a:off x="4962149" y="1299199"/>
            <a:ext cx="2893371" cy="2249541"/>
            <a:chOff x="4713288" y="1038225"/>
            <a:chExt cx="2847975" cy="2012950"/>
          </a:xfrm>
          <a:solidFill>
            <a:schemeClr val="accent5"/>
          </a:solidFill>
        </p:grpSpPr>
        <p:sp>
          <p:nvSpPr>
            <p:cNvPr id="103"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2"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3"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4"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6"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7"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8"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9"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0"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1"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2"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3"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4"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5"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6"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7"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8"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9"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0"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1"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2"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3"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4"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5"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6"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7"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8"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9"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0"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1"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2"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3"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4"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5"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6"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7"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8"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9"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0"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1"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2"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3"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4"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5"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6"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7"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8"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9"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0"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1"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2"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3"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4"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5"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6"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8"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9"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0"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1"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72" name="Group 363"/>
          <p:cNvGrpSpPr/>
          <p:nvPr/>
        </p:nvGrpSpPr>
        <p:grpSpPr>
          <a:xfrm>
            <a:off x="9337687" y="1577876"/>
            <a:ext cx="1912780" cy="1838033"/>
            <a:chOff x="6275388" y="2879725"/>
            <a:chExt cx="966788" cy="844551"/>
          </a:xfrm>
          <a:solidFill>
            <a:schemeClr val="accent6"/>
          </a:solidFill>
        </p:grpSpPr>
        <p:sp>
          <p:nvSpPr>
            <p:cNvPr id="173"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174" name="Group 361"/>
            <p:cNvGrpSpPr/>
            <p:nvPr/>
          </p:nvGrpSpPr>
          <p:grpSpPr>
            <a:xfrm>
              <a:off x="6275388" y="2917825"/>
              <a:ext cx="966788" cy="806451"/>
              <a:chOff x="6275388" y="2917825"/>
              <a:chExt cx="966788" cy="806451"/>
            </a:xfrm>
            <a:grpFill/>
          </p:grpSpPr>
          <p:sp>
            <p:nvSpPr>
              <p:cNvPr id="175"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6"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7"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8"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9"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0"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1"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2"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3"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4"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5"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6"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7"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8"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9"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0"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spTree>
    <p:extLst>
      <p:ext uri="{BB962C8B-B14F-4D97-AF65-F5344CB8AC3E}">
        <p14:creationId xmlns:p14="http://schemas.microsoft.com/office/powerpoint/2010/main" val="2225416741"/>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smtClean="0"/>
              <a:t>Continent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107</a:t>
            </a:fld>
            <a:endParaRPr lang="en-US"/>
          </a:p>
        </p:txBody>
      </p:sp>
      <p:sp>
        <p:nvSpPr>
          <p:cNvPr id="16" name="Text Placeholder 15"/>
          <p:cNvSpPr>
            <a:spLocks noGrp="1"/>
          </p:cNvSpPr>
          <p:nvPr>
            <p:ph type="body" sz="quarter" idx="24"/>
          </p:nvPr>
        </p:nvSpPr>
        <p:spPr/>
        <p:txBody>
          <a:bodyPr/>
          <a:lstStyle/>
          <a:p>
            <a:r>
              <a:rPr lang="en-US" smtClean="0"/>
              <a:t>North America</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grpSp>
        <p:nvGrpSpPr>
          <p:cNvPr id="22" name="Group 277"/>
          <p:cNvGrpSpPr/>
          <p:nvPr/>
        </p:nvGrpSpPr>
        <p:grpSpPr>
          <a:xfrm>
            <a:off x="927101" y="1589625"/>
            <a:ext cx="4203700" cy="3221550"/>
            <a:chOff x="1585913" y="960438"/>
            <a:chExt cx="2590800" cy="1804987"/>
          </a:xfrm>
          <a:solidFill>
            <a:schemeClr val="tx1"/>
          </a:solidFill>
        </p:grpSpPr>
        <p:sp>
          <p:nvSpPr>
            <p:cNvPr id="23"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9"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0"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2"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3"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4"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5"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spTree>
    <p:extLst>
      <p:ext uri="{BB962C8B-B14F-4D97-AF65-F5344CB8AC3E}">
        <p14:creationId xmlns:p14="http://schemas.microsoft.com/office/powerpoint/2010/main" val="2867006516"/>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Map of the USA with State Names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108</a:t>
            </a:fld>
            <a:endParaRPr lang="en-US"/>
          </a:p>
        </p:txBody>
      </p:sp>
      <p:sp>
        <p:nvSpPr>
          <p:cNvPr id="334" name="Rectangle 333"/>
          <p:cNvSpPr/>
          <p:nvPr/>
        </p:nvSpPr>
        <p:spPr>
          <a:xfrm>
            <a:off x="10147596" y="2949361"/>
            <a:ext cx="998991" cy="215444"/>
          </a:xfrm>
          <a:prstGeom prst="rect">
            <a:avLst/>
          </a:prstGeom>
        </p:spPr>
        <p:txBody>
          <a:bodyPr wrap="none">
            <a:spAutoFit/>
          </a:bodyPr>
          <a:lstStyle/>
          <a:p>
            <a:r>
              <a:rPr lang="en-US" sz="800" cap="all" spc="-50" smtClean="0">
                <a:solidFill>
                  <a:srgbClr val="273339"/>
                </a:solidFill>
              </a:rPr>
              <a:t>MA: Massachusetts</a:t>
            </a:r>
            <a:endParaRPr lang="en-US"/>
          </a:p>
        </p:txBody>
      </p:sp>
      <p:sp>
        <p:nvSpPr>
          <p:cNvPr id="338" name="Rectangle 337"/>
          <p:cNvSpPr/>
          <p:nvPr/>
        </p:nvSpPr>
        <p:spPr>
          <a:xfrm>
            <a:off x="10147596" y="3130008"/>
            <a:ext cx="845103" cy="215444"/>
          </a:xfrm>
          <a:prstGeom prst="rect">
            <a:avLst/>
          </a:prstGeom>
        </p:spPr>
        <p:txBody>
          <a:bodyPr wrap="none">
            <a:spAutoFit/>
          </a:bodyPr>
          <a:lstStyle/>
          <a:p>
            <a:r>
              <a:rPr lang="en-US" sz="800" cap="all" spc="-50" smtClean="0">
                <a:solidFill>
                  <a:srgbClr val="273339"/>
                </a:solidFill>
              </a:rPr>
              <a:t>CT: Connecticut</a:t>
            </a:r>
            <a:endParaRPr lang="en-US"/>
          </a:p>
        </p:txBody>
      </p:sp>
      <p:sp>
        <p:nvSpPr>
          <p:cNvPr id="342" name="Rectangle 341"/>
          <p:cNvSpPr/>
          <p:nvPr/>
        </p:nvSpPr>
        <p:spPr>
          <a:xfrm>
            <a:off x="10147596" y="3310656"/>
            <a:ext cx="838691" cy="215444"/>
          </a:xfrm>
          <a:prstGeom prst="rect">
            <a:avLst/>
          </a:prstGeom>
        </p:spPr>
        <p:txBody>
          <a:bodyPr wrap="none">
            <a:spAutoFit/>
          </a:bodyPr>
          <a:lstStyle/>
          <a:p>
            <a:pPr lvl="0"/>
            <a:r>
              <a:rPr lang="en-US" sz="800" cap="all" spc="-50" smtClean="0">
                <a:solidFill>
                  <a:srgbClr val="273339"/>
                </a:solidFill>
              </a:rPr>
              <a:t>RI: Rhode </a:t>
            </a:r>
            <a:r>
              <a:rPr lang="en-US" sz="800" cap="all" spc="-50">
                <a:solidFill>
                  <a:srgbClr val="273339"/>
                </a:solidFill>
              </a:rPr>
              <a:t>Island</a:t>
            </a:r>
          </a:p>
        </p:txBody>
      </p:sp>
      <p:sp>
        <p:nvSpPr>
          <p:cNvPr id="345" name="Rectangle 344"/>
          <p:cNvSpPr/>
          <p:nvPr/>
        </p:nvSpPr>
        <p:spPr>
          <a:xfrm>
            <a:off x="10147596" y="2588067"/>
            <a:ext cx="705642" cy="215444"/>
          </a:xfrm>
          <a:prstGeom prst="rect">
            <a:avLst/>
          </a:prstGeom>
        </p:spPr>
        <p:txBody>
          <a:bodyPr wrap="none">
            <a:spAutoFit/>
          </a:bodyPr>
          <a:lstStyle/>
          <a:p>
            <a:r>
              <a:rPr lang="en-US" sz="800" cap="all" spc="-50" smtClean="0">
                <a:solidFill>
                  <a:srgbClr val="273339"/>
                </a:solidFill>
              </a:rPr>
              <a:t>VT: Vermont</a:t>
            </a:r>
            <a:endParaRPr lang="en-US"/>
          </a:p>
        </p:txBody>
      </p:sp>
      <p:sp>
        <p:nvSpPr>
          <p:cNvPr id="348" name="Rectangle 347"/>
          <p:cNvSpPr/>
          <p:nvPr/>
        </p:nvSpPr>
        <p:spPr>
          <a:xfrm>
            <a:off x="10147596" y="2768714"/>
            <a:ext cx="990977" cy="215444"/>
          </a:xfrm>
          <a:prstGeom prst="rect">
            <a:avLst/>
          </a:prstGeom>
        </p:spPr>
        <p:txBody>
          <a:bodyPr wrap="none">
            <a:spAutoFit/>
          </a:bodyPr>
          <a:lstStyle/>
          <a:p>
            <a:pPr lvl="0"/>
            <a:r>
              <a:rPr lang="en-US" sz="800" cap="all" spc="-50" smtClean="0">
                <a:solidFill>
                  <a:srgbClr val="273339"/>
                </a:solidFill>
              </a:rPr>
              <a:t>NH: New </a:t>
            </a:r>
            <a:r>
              <a:rPr lang="en-US" sz="800" cap="all" spc="-50">
                <a:solidFill>
                  <a:srgbClr val="273339"/>
                </a:solidFill>
              </a:rPr>
              <a:t>Hampshire</a:t>
            </a:r>
          </a:p>
        </p:txBody>
      </p:sp>
      <p:grpSp>
        <p:nvGrpSpPr>
          <p:cNvPr id="357" name="Group 356"/>
          <p:cNvGrpSpPr/>
          <p:nvPr/>
        </p:nvGrpSpPr>
        <p:grpSpPr>
          <a:xfrm>
            <a:off x="2543246" y="1581150"/>
            <a:ext cx="7105509" cy="4436153"/>
            <a:chOff x="2524773" y="1581150"/>
            <a:chExt cx="7105509" cy="4436153"/>
          </a:xfrm>
        </p:grpSpPr>
        <p:sp>
          <p:nvSpPr>
            <p:cNvPr id="155" name="Freeform 5"/>
            <p:cNvSpPr>
              <a:spLocks/>
            </p:cNvSpPr>
            <p:nvPr/>
          </p:nvSpPr>
          <p:spPr bwMode="auto">
            <a:xfrm>
              <a:off x="3061081" y="1581150"/>
              <a:ext cx="887910" cy="627656"/>
            </a:xfrm>
            <a:custGeom>
              <a:avLst/>
              <a:gdLst/>
              <a:ahLst/>
              <a:cxnLst>
                <a:cxn ang="0">
                  <a:pos x="1178" y="303"/>
                </a:cxn>
                <a:cxn ang="0">
                  <a:pos x="1092" y="679"/>
                </a:cxn>
                <a:cxn ang="0">
                  <a:pos x="1063" y="779"/>
                </a:cxn>
                <a:cxn ang="0">
                  <a:pos x="1054" y="794"/>
                </a:cxn>
                <a:cxn ang="0">
                  <a:pos x="1061" y="813"/>
                </a:cxn>
                <a:cxn ang="0">
                  <a:pos x="1064" y="830"/>
                </a:cxn>
                <a:cxn ang="0">
                  <a:pos x="1056" y="879"/>
                </a:cxn>
                <a:cxn ang="0">
                  <a:pos x="699" y="800"/>
                </a:cxn>
                <a:cxn ang="0">
                  <a:pos x="635" y="804"/>
                </a:cxn>
                <a:cxn ang="0">
                  <a:pos x="473" y="804"/>
                </a:cxn>
                <a:cxn ang="0">
                  <a:pos x="437" y="804"/>
                </a:cxn>
                <a:cxn ang="0">
                  <a:pos x="402" y="794"/>
                </a:cxn>
                <a:cxn ang="0">
                  <a:pos x="374" y="775"/>
                </a:cxn>
                <a:cxn ang="0">
                  <a:pos x="306" y="755"/>
                </a:cxn>
                <a:cxn ang="0">
                  <a:pos x="186" y="752"/>
                </a:cxn>
                <a:cxn ang="0">
                  <a:pos x="157" y="719"/>
                </a:cxn>
                <a:cxn ang="0">
                  <a:pos x="165" y="679"/>
                </a:cxn>
                <a:cxn ang="0">
                  <a:pos x="164" y="648"/>
                </a:cxn>
                <a:cxn ang="0">
                  <a:pos x="152" y="614"/>
                </a:cxn>
                <a:cxn ang="0">
                  <a:pos x="139" y="598"/>
                </a:cxn>
                <a:cxn ang="0">
                  <a:pos x="94" y="584"/>
                </a:cxn>
                <a:cxn ang="0">
                  <a:pos x="90" y="572"/>
                </a:cxn>
                <a:cxn ang="0">
                  <a:pos x="77" y="561"/>
                </a:cxn>
                <a:cxn ang="0">
                  <a:pos x="48" y="560"/>
                </a:cxn>
                <a:cxn ang="0">
                  <a:pos x="4" y="507"/>
                </a:cxn>
                <a:cxn ang="0">
                  <a:pos x="23" y="487"/>
                </a:cxn>
                <a:cxn ang="0">
                  <a:pos x="33" y="469"/>
                </a:cxn>
                <a:cxn ang="0">
                  <a:pos x="41" y="447"/>
                </a:cxn>
                <a:cxn ang="0">
                  <a:pos x="66" y="404"/>
                </a:cxn>
                <a:cxn ang="0">
                  <a:pos x="37" y="362"/>
                </a:cxn>
                <a:cxn ang="0">
                  <a:pos x="37" y="275"/>
                </a:cxn>
                <a:cxn ang="0">
                  <a:pos x="14" y="108"/>
                </a:cxn>
                <a:cxn ang="0">
                  <a:pos x="97" y="99"/>
                </a:cxn>
                <a:cxn ang="0">
                  <a:pos x="226" y="165"/>
                </a:cxn>
                <a:cxn ang="0">
                  <a:pos x="265" y="199"/>
                </a:cxn>
                <a:cxn ang="0">
                  <a:pos x="293" y="257"/>
                </a:cxn>
                <a:cxn ang="0">
                  <a:pos x="215" y="337"/>
                </a:cxn>
                <a:cxn ang="0">
                  <a:pos x="258" y="304"/>
                </a:cxn>
                <a:cxn ang="0">
                  <a:pos x="323" y="283"/>
                </a:cxn>
                <a:cxn ang="0">
                  <a:pos x="241" y="374"/>
                </a:cxn>
                <a:cxn ang="0">
                  <a:pos x="233" y="428"/>
                </a:cxn>
                <a:cxn ang="0">
                  <a:pos x="302" y="382"/>
                </a:cxn>
                <a:cxn ang="0">
                  <a:pos x="348" y="279"/>
                </a:cxn>
                <a:cxn ang="0">
                  <a:pos x="363" y="196"/>
                </a:cxn>
                <a:cxn ang="0">
                  <a:pos x="337" y="175"/>
                </a:cxn>
                <a:cxn ang="0">
                  <a:pos x="351" y="250"/>
                </a:cxn>
                <a:cxn ang="0">
                  <a:pos x="325" y="213"/>
                </a:cxn>
                <a:cxn ang="0">
                  <a:pos x="341" y="150"/>
                </a:cxn>
                <a:cxn ang="0">
                  <a:pos x="366" y="132"/>
                </a:cxn>
                <a:cxn ang="0">
                  <a:pos x="370" y="67"/>
                </a:cxn>
                <a:cxn ang="0">
                  <a:pos x="351" y="0"/>
                </a:cxn>
                <a:cxn ang="0">
                  <a:pos x="673" y="89"/>
                </a:cxn>
                <a:cxn ang="0">
                  <a:pos x="1093" y="200"/>
                </a:cxn>
                <a:cxn ang="0">
                  <a:pos x="1145" y="210"/>
                </a:cxn>
              </a:cxnLst>
              <a:rect l="0" t="0" r="r" b="b"/>
              <a:pathLst>
                <a:path w="1196" h="883">
                  <a:moveTo>
                    <a:pt x="1196" y="218"/>
                  </a:moveTo>
                  <a:lnTo>
                    <a:pt x="1196" y="218"/>
                  </a:lnTo>
                  <a:lnTo>
                    <a:pt x="1178" y="303"/>
                  </a:lnTo>
                  <a:lnTo>
                    <a:pt x="1138" y="487"/>
                  </a:lnTo>
                  <a:lnTo>
                    <a:pt x="1114" y="589"/>
                  </a:lnTo>
                  <a:lnTo>
                    <a:pt x="1092" y="679"/>
                  </a:lnTo>
                  <a:lnTo>
                    <a:pt x="1074" y="747"/>
                  </a:lnTo>
                  <a:lnTo>
                    <a:pt x="1067" y="768"/>
                  </a:lnTo>
                  <a:lnTo>
                    <a:pt x="1063" y="779"/>
                  </a:lnTo>
                  <a:lnTo>
                    <a:pt x="1063" y="779"/>
                  </a:lnTo>
                  <a:lnTo>
                    <a:pt x="1057" y="787"/>
                  </a:lnTo>
                  <a:lnTo>
                    <a:pt x="1054" y="794"/>
                  </a:lnTo>
                  <a:lnTo>
                    <a:pt x="1054" y="800"/>
                  </a:lnTo>
                  <a:lnTo>
                    <a:pt x="1056" y="804"/>
                  </a:lnTo>
                  <a:lnTo>
                    <a:pt x="1061" y="813"/>
                  </a:lnTo>
                  <a:lnTo>
                    <a:pt x="1064" y="820"/>
                  </a:lnTo>
                  <a:lnTo>
                    <a:pt x="1064" y="830"/>
                  </a:lnTo>
                  <a:lnTo>
                    <a:pt x="1064" y="830"/>
                  </a:lnTo>
                  <a:lnTo>
                    <a:pt x="1063" y="851"/>
                  </a:lnTo>
                  <a:lnTo>
                    <a:pt x="1059" y="868"/>
                  </a:lnTo>
                  <a:lnTo>
                    <a:pt x="1056" y="879"/>
                  </a:lnTo>
                  <a:lnTo>
                    <a:pt x="1054" y="883"/>
                  </a:lnTo>
                  <a:lnTo>
                    <a:pt x="748" y="804"/>
                  </a:lnTo>
                  <a:lnTo>
                    <a:pt x="699" y="800"/>
                  </a:lnTo>
                  <a:lnTo>
                    <a:pt x="681" y="807"/>
                  </a:lnTo>
                  <a:lnTo>
                    <a:pt x="656" y="800"/>
                  </a:lnTo>
                  <a:lnTo>
                    <a:pt x="635" y="804"/>
                  </a:lnTo>
                  <a:lnTo>
                    <a:pt x="504" y="809"/>
                  </a:lnTo>
                  <a:lnTo>
                    <a:pt x="490" y="798"/>
                  </a:lnTo>
                  <a:lnTo>
                    <a:pt x="473" y="804"/>
                  </a:lnTo>
                  <a:lnTo>
                    <a:pt x="461" y="808"/>
                  </a:lnTo>
                  <a:lnTo>
                    <a:pt x="449" y="808"/>
                  </a:lnTo>
                  <a:lnTo>
                    <a:pt x="437" y="804"/>
                  </a:lnTo>
                  <a:lnTo>
                    <a:pt x="437" y="798"/>
                  </a:lnTo>
                  <a:lnTo>
                    <a:pt x="415" y="800"/>
                  </a:lnTo>
                  <a:lnTo>
                    <a:pt x="402" y="794"/>
                  </a:lnTo>
                  <a:lnTo>
                    <a:pt x="394" y="787"/>
                  </a:lnTo>
                  <a:lnTo>
                    <a:pt x="394" y="779"/>
                  </a:lnTo>
                  <a:lnTo>
                    <a:pt x="374" y="775"/>
                  </a:lnTo>
                  <a:lnTo>
                    <a:pt x="341" y="768"/>
                  </a:lnTo>
                  <a:lnTo>
                    <a:pt x="318" y="757"/>
                  </a:lnTo>
                  <a:lnTo>
                    <a:pt x="306" y="755"/>
                  </a:lnTo>
                  <a:lnTo>
                    <a:pt x="280" y="757"/>
                  </a:lnTo>
                  <a:lnTo>
                    <a:pt x="238" y="765"/>
                  </a:lnTo>
                  <a:lnTo>
                    <a:pt x="186" y="752"/>
                  </a:lnTo>
                  <a:lnTo>
                    <a:pt x="155" y="725"/>
                  </a:lnTo>
                  <a:lnTo>
                    <a:pt x="155" y="725"/>
                  </a:lnTo>
                  <a:lnTo>
                    <a:pt x="157" y="719"/>
                  </a:lnTo>
                  <a:lnTo>
                    <a:pt x="161" y="702"/>
                  </a:lnTo>
                  <a:lnTo>
                    <a:pt x="164" y="691"/>
                  </a:lnTo>
                  <a:lnTo>
                    <a:pt x="165" y="679"/>
                  </a:lnTo>
                  <a:lnTo>
                    <a:pt x="165" y="664"/>
                  </a:lnTo>
                  <a:lnTo>
                    <a:pt x="164" y="648"/>
                  </a:lnTo>
                  <a:lnTo>
                    <a:pt x="164" y="648"/>
                  </a:lnTo>
                  <a:lnTo>
                    <a:pt x="161" y="634"/>
                  </a:lnTo>
                  <a:lnTo>
                    <a:pt x="157" y="622"/>
                  </a:lnTo>
                  <a:lnTo>
                    <a:pt x="152" y="614"/>
                  </a:lnTo>
                  <a:lnTo>
                    <a:pt x="147" y="607"/>
                  </a:lnTo>
                  <a:lnTo>
                    <a:pt x="143" y="603"/>
                  </a:lnTo>
                  <a:lnTo>
                    <a:pt x="139" y="598"/>
                  </a:lnTo>
                  <a:lnTo>
                    <a:pt x="134" y="597"/>
                  </a:lnTo>
                  <a:lnTo>
                    <a:pt x="114" y="593"/>
                  </a:lnTo>
                  <a:lnTo>
                    <a:pt x="94" y="584"/>
                  </a:lnTo>
                  <a:lnTo>
                    <a:pt x="94" y="584"/>
                  </a:lnTo>
                  <a:lnTo>
                    <a:pt x="94" y="580"/>
                  </a:lnTo>
                  <a:lnTo>
                    <a:pt x="90" y="572"/>
                  </a:lnTo>
                  <a:lnTo>
                    <a:pt x="87" y="568"/>
                  </a:lnTo>
                  <a:lnTo>
                    <a:pt x="83" y="564"/>
                  </a:lnTo>
                  <a:lnTo>
                    <a:pt x="77" y="561"/>
                  </a:lnTo>
                  <a:lnTo>
                    <a:pt x="71" y="560"/>
                  </a:lnTo>
                  <a:lnTo>
                    <a:pt x="71" y="560"/>
                  </a:lnTo>
                  <a:lnTo>
                    <a:pt x="48" y="560"/>
                  </a:lnTo>
                  <a:lnTo>
                    <a:pt x="18" y="551"/>
                  </a:lnTo>
                  <a:lnTo>
                    <a:pt x="0" y="537"/>
                  </a:lnTo>
                  <a:lnTo>
                    <a:pt x="4" y="507"/>
                  </a:lnTo>
                  <a:lnTo>
                    <a:pt x="15" y="476"/>
                  </a:lnTo>
                  <a:lnTo>
                    <a:pt x="19" y="472"/>
                  </a:lnTo>
                  <a:lnTo>
                    <a:pt x="23" y="487"/>
                  </a:lnTo>
                  <a:lnTo>
                    <a:pt x="28" y="493"/>
                  </a:lnTo>
                  <a:lnTo>
                    <a:pt x="33" y="486"/>
                  </a:lnTo>
                  <a:lnTo>
                    <a:pt x="33" y="469"/>
                  </a:lnTo>
                  <a:lnTo>
                    <a:pt x="50" y="461"/>
                  </a:lnTo>
                  <a:lnTo>
                    <a:pt x="51" y="454"/>
                  </a:lnTo>
                  <a:lnTo>
                    <a:pt x="41" y="447"/>
                  </a:lnTo>
                  <a:lnTo>
                    <a:pt x="34" y="442"/>
                  </a:lnTo>
                  <a:lnTo>
                    <a:pt x="30" y="411"/>
                  </a:lnTo>
                  <a:lnTo>
                    <a:pt x="66" y="404"/>
                  </a:lnTo>
                  <a:lnTo>
                    <a:pt x="76" y="393"/>
                  </a:lnTo>
                  <a:lnTo>
                    <a:pt x="44" y="374"/>
                  </a:lnTo>
                  <a:lnTo>
                    <a:pt x="37" y="362"/>
                  </a:lnTo>
                  <a:lnTo>
                    <a:pt x="29" y="294"/>
                  </a:lnTo>
                  <a:lnTo>
                    <a:pt x="28" y="279"/>
                  </a:lnTo>
                  <a:lnTo>
                    <a:pt x="37" y="275"/>
                  </a:lnTo>
                  <a:lnTo>
                    <a:pt x="36" y="192"/>
                  </a:lnTo>
                  <a:lnTo>
                    <a:pt x="15" y="169"/>
                  </a:lnTo>
                  <a:lnTo>
                    <a:pt x="14" y="108"/>
                  </a:lnTo>
                  <a:lnTo>
                    <a:pt x="36" y="79"/>
                  </a:lnTo>
                  <a:lnTo>
                    <a:pt x="46" y="47"/>
                  </a:lnTo>
                  <a:lnTo>
                    <a:pt x="97" y="99"/>
                  </a:lnTo>
                  <a:lnTo>
                    <a:pt x="151" y="139"/>
                  </a:lnTo>
                  <a:lnTo>
                    <a:pt x="193" y="158"/>
                  </a:lnTo>
                  <a:lnTo>
                    <a:pt x="226" y="165"/>
                  </a:lnTo>
                  <a:lnTo>
                    <a:pt x="243" y="165"/>
                  </a:lnTo>
                  <a:lnTo>
                    <a:pt x="255" y="167"/>
                  </a:lnTo>
                  <a:lnTo>
                    <a:pt x="265" y="199"/>
                  </a:lnTo>
                  <a:lnTo>
                    <a:pt x="302" y="193"/>
                  </a:lnTo>
                  <a:lnTo>
                    <a:pt x="308" y="240"/>
                  </a:lnTo>
                  <a:lnTo>
                    <a:pt x="293" y="257"/>
                  </a:lnTo>
                  <a:lnTo>
                    <a:pt x="252" y="283"/>
                  </a:lnTo>
                  <a:lnTo>
                    <a:pt x="222" y="321"/>
                  </a:lnTo>
                  <a:lnTo>
                    <a:pt x="215" y="337"/>
                  </a:lnTo>
                  <a:lnTo>
                    <a:pt x="225" y="343"/>
                  </a:lnTo>
                  <a:lnTo>
                    <a:pt x="241" y="325"/>
                  </a:lnTo>
                  <a:lnTo>
                    <a:pt x="258" y="304"/>
                  </a:lnTo>
                  <a:lnTo>
                    <a:pt x="297" y="281"/>
                  </a:lnTo>
                  <a:lnTo>
                    <a:pt x="323" y="265"/>
                  </a:lnTo>
                  <a:lnTo>
                    <a:pt x="323" y="283"/>
                  </a:lnTo>
                  <a:lnTo>
                    <a:pt x="306" y="294"/>
                  </a:lnTo>
                  <a:lnTo>
                    <a:pt x="290" y="346"/>
                  </a:lnTo>
                  <a:lnTo>
                    <a:pt x="241" y="374"/>
                  </a:lnTo>
                  <a:lnTo>
                    <a:pt x="216" y="401"/>
                  </a:lnTo>
                  <a:lnTo>
                    <a:pt x="212" y="422"/>
                  </a:lnTo>
                  <a:lnTo>
                    <a:pt x="233" y="428"/>
                  </a:lnTo>
                  <a:lnTo>
                    <a:pt x="257" y="404"/>
                  </a:lnTo>
                  <a:lnTo>
                    <a:pt x="280" y="385"/>
                  </a:lnTo>
                  <a:lnTo>
                    <a:pt x="302" y="382"/>
                  </a:lnTo>
                  <a:lnTo>
                    <a:pt x="322" y="362"/>
                  </a:lnTo>
                  <a:lnTo>
                    <a:pt x="330" y="317"/>
                  </a:lnTo>
                  <a:lnTo>
                    <a:pt x="348" y="279"/>
                  </a:lnTo>
                  <a:lnTo>
                    <a:pt x="370" y="251"/>
                  </a:lnTo>
                  <a:lnTo>
                    <a:pt x="376" y="231"/>
                  </a:lnTo>
                  <a:lnTo>
                    <a:pt x="363" y="196"/>
                  </a:lnTo>
                  <a:lnTo>
                    <a:pt x="365" y="156"/>
                  </a:lnTo>
                  <a:lnTo>
                    <a:pt x="349" y="160"/>
                  </a:lnTo>
                  <a:lnTo>
                    <a:pt x="337" y="175"/>
                  </a:lnTo>
                  <a:lnTo>
                    <a:pt x="344" y="211"/>
                  </a:lnTo>
                  <a:lnTo>
                    <a:pt x="354" y="242"/>
                  </a:lnTo>
                  <a:lnTo>
                    <a:pt x="351" y="250"/>
                  </a:lnTo>
                  <a:lnTo>
                    <a:pt x="345" y="244"/>
                  </a:lnTo>
                  <a:lnTo>
                    <a:pt x="337" y="238"/>
                  </a:lnTo>
                  <a:lnTo>
                    <a:pt x="325" y="213"/>
                  </a:lnTo>
                  <a:lnTo>
                    <a:pt x="318" y="192"/>
                  </a:lnTo>
                  <a:lnTo>
                    <a:pt x="316" y="171"/>
                  </a:lnTo>
                  <a:lnTo>
                    <a:pt x="341" y="150"/>
                  </a:lnTo>
                  <a:lnTo>
                    <a:pt x="348" y="129"/>
                  </a:lnTo>
                  <a:lnTo>
                    <a:pt x="345" y="110"/>
                  </a:lnTo>
                  <a:lnTo>
                    <a:pt x="366" y="132"/>
                  </a:lnTo>
                  <a:lnTo>
                    <a:pt x="373" y="138"/>
                  </a:lnTo>
                  <a:lnTo>
                    <a:pt x="374" y="111"/>
                  </a:lnTo>
                  <a:lnTo>
                    <a:pt x="370" y="67"/>
                  </a:lnTo>
                  <a:lnTo>
                    <a:pt x="370" y="56"/>
                  </a:lnTo>
                  <a:lnTo>
                    <a:pt x="356" y="53"/>
                  </a:lnTo>
                  <a:lnTo>
                    <a:pt x="351" y="0"/>
                  </a:lnTo>
                  <a:lnTo>
                    <a:pt x="351" y="0"/>
                  </a:lnTo>
                  <a:lnTo>
                    <a:pt x="492" y="39"/>
                  </a:lnTo>
                  <a:lnTo>
                    <a:pt x="673" y="89"/>
                  </a:lnTo>
                  <a:lnTo>
                    <a:pt x="673" y="89"/>
                  </a:lnTo>
                  <a:lnTo>
                    <a:pt x="1093" y="200"/>
                  </a:lnTo>
                  <a:lnTo>
                    <a:pt x="1093" y="200"/>
                  </a:lnTo>
                  <a:lnTo>
                    <a:pt x="1111" y="204"/>
                  </a:lnTo>
                  <a:lnTo>
                    <a:pt x="1128" y="207"/>
                  </a:lnTo>
                  <a:lnTo>
                    <a:pt x="1145" y="210"/>
                  </a:lnTo>
                  <a:lnTo>
                    <a:pt x="1196" y="21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6" name="Freeform 6"/>
            <p:cNvSpPr>
              <a:spLocks/>
            </p:cNvSpPr>
            <p:nvPr/>
          </p:nvSpPr>
          <p:spPr bwMode="auto">
            <a:xfrm>
              <a:off x="4382932" y="3793906"/>
              <a:ext cx="930192" cy="910634"/>
            </a:xfrm>
            <a:custGeom>
              <a:avLst/>
              <a:gdLst/>
              <a:ahLst/>
              <a:cxnLst>
                <a:cxn ang="0">
                  <a:pos x="185" y="0"/>
                </a:cxn>
                <a:cxn ang="0">
                  <a:pos x="1252" y="123"/>
                </a:cxn>
                <a:cxn ang="0">
                  <a:pos x="1246" y="240"/>
                </a:cxn>
                <a:cxn ang="0">
                  <a:pos x="1234" y="240"/>
                </a:cxn>
                <a:cxn ang="0">
                  <a:pos x="1152" y="1238"/>
                </a:cxn>
                <a:cxn ang="0">
                  <a:pos x="504" y="1178"/>
                </a:cxn>
                <a:cxn ang="0">
                  <a:pos x="497" y="1230"/>
                </a:cxn>
                <a:cxn ang="0">
                  <a:pos x="176" y="1193"/>
                </a:cxn>
                <a:cxn ang="0">
                  <a:pos x="155" y="1284"/>
                </a:cxn>
                <a:cxn ang="0">
                  <a:pos x="0" y="1262"/>
                </a:cxn>
                <a:cxn ang="0">
                  <a:pos x="185" y="0"/>
                </a:cxn>
              </a:cxnLst>
              <a:rect l="0" t="0" r="r" b="b"/>
              <a:pathLst>
                <a:path w="1252" h="1284">
                  <a:moveTo>
                    <a:pt x="185" y="0"/>
                  </a:moveTo>
                  <a:lnTo>
                    <a:pt x="1252" y="123"/>
                  </a:lnTo>
                  <a:lnTo>
                    <a:pt x="1246" y="240"/>
                  </a:lnTo>
                  <a:lnTo>
                    <a:pt x="1234" y="240"/>
                  </a:lnTo>
                  <a:lnTo>
                    <a:pt x="1152" y="1238"/>
                  </a:lnTo>
                  <a:lnTo>
                    <a:pt x="504" y="1178"/>
                  </a:lnTo>
                  <a:lnTo>
                    <a:pt x="497" y="1230"/>
                  </a:lnTo>
                  <a:lnTo>
                    <a:pt x="176" y="1193"/>
                  </a:lnTo>
                  <a:lnTo>
                    <a:pt x="155" y="1284"/>
                  </a:lnTo>
                  <a:lnTo>
                    <a:pt x="0" y="1262"/>
                  </a:lnTo>
                  <a:lnTo>
                    <a:pt x="185" y="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7" name="Freeform 7"/>
            <p:cNvSpPr>
              <a:spLocks/>
            </p:cNvSpPr>
            <p:nvPr/>
          </p:nvSpPr>
          <p:spPr bwMode="auto">
            <a:xfrm>
              <a:off x="4730085" y="3964118"/>
              <a:ext cx="1842581" cy="1738288"/>
            </a:xfrm>
            <a:custGeom>
              <a:avLst/>
              <a:gdLst/>
              <a:ahLst/>
              <a:cxnLst>
                <a:cxn ang="0">
                  <a:pos x="2477" y="1285"/>
                </a:cxn>
                <a:cxn ang="0">
                  <a:pos x="2454" y="1181"/>
                </a:cxn>
                <a:cxn ang="0">
                  <a:pos x="2395" y="719"/>
                </a:cxn>
                <a:cxn ang="0">
                  <a:pos x="2294" y="702"/>
                </a:cxn>
                <a:cxn ang="0">
                  <a:pos x="2190" y="645"/>
                </a:cxn>
                <a:cxn ang="0">
                  <a:pos x="2078" y="641"/>
                </a:cxn>
                <a:cxn ang="0">
                  <a:pos x="2011" y="650"/>
                </a:cxn>
                <a:cxn ang="0">
                  <a:pos x="1939" y="672"/>
                </a:cxn>
                <a:cxn ang="0">
                  <a:pos x="1828" y="648"/>
                </a:cxn>
                <a:cxn ang="0">
                  <a:pos x="1792" y="638"/>
                </a:cxn>
                <a:cxn ang="0">
                  <a:pos x="1709" y="613"/>
                </a:cxn>
                <a:cxn ang="0">
                  <a:pos x="1656" y="612"/>
                </a:cxn>
                <a:cxn ang="0">
                  <a:pos x="1561" y="586"/>
                </a:cxn>
                <a:cxn ang="0">
                  <a:pos x="1480" y="557"/>
                </a:cxn>
                <a:cxn ang="0">
                  <a:pos x="1389" y="509"/>
                </a:cxn>
                <a:cxn ang="0">
                  <a:pos x="1332" y="494"/>
                </a:cxn>
                <a:cxn ang="0">
                  <a:pos x="686" y="998"/>
                </a:cxn>
                <a:cxn ang="0">
                  <a:pos x="14" y="1003"/>
                </a:cxn>
                <a:cxn ang="0">
                  <a:pos x="72" y="1080"/>
                </a:cxn>
                <a:cxn ang="0">
                  <a:pos x="124" y="1126"/>
                </a:cxn>
                <a:cxn ang="0">
                  <a:pos x="228" y="1230"/>
                </a:cxn>
                <a:cxn ang="0">
                  <a:pos x="301" y="1306"/>
                </a:cxn>
                <a:cxn ang="0">
                  <a:pos x="322" y="1423"/>
                </a:cxn>
                <a:cxn ang="0">
                  <a:pos x="362" y="1527"/>
                </a:cxn>
                <a:cxn ang="0">
                  <a:pos x="407" y="1568"/>
                </a:cxn>
                <a:cxn ang="0">
                  <a:pos x="489" y="1627"/>
                </a:cxn>
                <a:cxn ang="0">
                  <a:pos x="601" y="1686"/>
                </a:cxn>
                <a:cxn ang="0">
                  <a:pos x="659" y="1638"/>
                </a:cxn>
                <a:cxn ang="0">
                  <a:pos x="701" y="1550"/>
                </a:cxn>
                <a:cxn ang="0">
                  <a:pos x="812" y="1509"/>
                </a:cxn>
                <a:cxn ang="0">
                  <a:pos x="936" y="1535"/>
                </a:cxn>
                <a:cxn ang="0">
                  <a:pos x="1011" y="1602"/>
                </a:cxn>
                <a:cxn ang="0">
                  <a:pos x="1104" y="1754"/>
                </a:cxn>
                <a:cxn ang="0">
                  <a:pos x="1160" y="1883"/>
                </a:cxn>
                <a:cxn ang="0">
                  <a:pos x="1294" y="2039"/>
                </a:cxn>
                <a:cxn ang="0">
                  <a:pos x="1309" y="2133"/>
                </a:cxn>
                <a:cxn ang="0">
                  <a:pos x="1370" y="2286"/>
                </a:cxn>
                <a:cxn ang="0">
                  <a:pos x="1505" y="2350"/>
                </a:cxn>
                <a:cxn ang="0">
                  <a:pos x="1599" y="2403"/>
                </a:cxn>
                <a:cxn ang="0">
                  <a:pos x="1681" y="2427"/>
                </a:cxn>
                <a:cxn ang="0">
                  <a:pos x="1768" y="2422"/>
                </a:cxn>
                <a:cxn ang="0">
                  <a:pos x="1743" y="2334"/>
                </a:cxn>
                <a:cxn ang="0">
                  <a:pos x="1696" y="2219"/>
                </a:cxn>
                <a:cxn ang="0">
                  <a:pos x="1749" y="2029"/>
                </a:cxn>
                <a:cxn ang="0">
                  <a:pos x="1711" y="1985"/>
                </a:cxn>
                <a:cxn ang="0">
                  <a:pos x="1793" y="1950"/>
                </a:cxn>
                <a:cxn ang="0">
                  <a:pos x="1782" y="1922"/>
                </a:cxn>
                <a:cxn ang="0">
                  <a:pos x="1861" y="1924"/>
                </a:cxn>
                <a:cxn ang="0">
                  <a:pos x="1849" y="1899"/>
                </a:cxn>
                <a:cxn ang="0">
                  <a:pos x="1907" y="1876"/>
                </a:cxn>
                <a:cxn ang="0">
                  <a:pos x="1901" y="1815"/>
                </a:cxn>
                <a:cxn ang="0">
                  <a:pos x="1964" y="1810"/>
                </a:cxn>
                <a:cxn ang="0">
                  <a:pos x="2018" y="1806"/>
                </a:cxn>
                <a:cxn ang="0">
                  <a:pos x="2173" y="1725"/>
                </a:cxn>
                <a:cxn ang="0">
                  <a:pos x="2219" y="1674"/>
                </a:cxn>
                <a:cxn ang="0">
                  <a:pos x="2216" y="1625"/>
                </a:cxn>
                <a:cxn ang="0">
                  <a:pos x="2255" y="1571"/>
                </a:cxn>
                <a:cxn ang="0">
                  <a:pos x="2265" y="1641"/>
                </a:cxn>
                <a:cxn ang="0">
                  <a:pos x="2412" y="1584"/>
                </a:cxn>
                <a:cxn ang="0">
                  <a:pos x="2459" y="1474"/>
                </a:cxn>
              </a:cxnLst>
              <a:rect l="0" t="0" r="r" b="b"/>
              <a:pathLst>
                <a:path w="2484" h="2452">
                  <a:moveTo>
                    <a:pt x="2451" y="1388"/>
                  </a:moveTo>
                  <a:lnTo>
                    <a:pt x="2469" y="1348"/>
                  </a:lnTo>
                  <a:lnTo>
                    <a:pt x="2484" y="1317"/>
                  </a:lnTo>
                  <a:lnTo>
                    <a:pt x="2477" y="1285"/>
                  </a:lnTo>
                  <a:lnTo>
                    <a:pt x="2469" y="1239"/>
                  </a:lnTo>
                  <a:lnTo>
                    <a:pt x="2463" y="1226"/>
                  </a:lnTo>
                  <a:lnTo>
                    <a:pt x="2463" y="1194"/>
                  </a:lnTo>
                  <a:lnTo>
                    <a:pt x="2454" y="1181"/>
                  </a:lnTo>
                  <a:lnTo>
                    <a:pt x="2432" y="1131"/>
                  </a:lnTo>
                  <a:lnTo>
                    <a:pt x="2432" y="1121"/>
                  </a:lnTo>
                  <a:lnTo>
                    <a:pt x="2395" y="1085"/>
                  </a:lnTo>
                  <a:lnTo>
                    <a:pt x="2395" y="719"/>
                  </a:lnTo>
                  <a:lnTo>
                    <a:pt x="2339" y="713"/>
                  </a:lnTo>
                  <a:lnTo>
                    <a:pt x="2326" y="722"/>
                  </a:lnTo>
                  <a:lnTo>
                    <a:pt x="2312" y="716"/>
                  </a:lnTo>
                  <a:lnTo>
                    <a:pt x="2294" y="702"/>
                  </a:lnTo>
                  <a:lnTo>
                    <a:pt x="2275" y="691"/>
                  </a:lnTo>
                  <a:lnTo>
                    <a:pt x="2248" y="691"/>
                  </a:lnTo>
                  <a:lnTo>
                    <a:pt x="2214" y="668"/>
                  </a:lnTo>
                  <a:lnTo>
                    <a:pt x="2190" y="645"/>
                  </a:lnTo>
                  <a:lnTo>
                    <a:pt x="2162" y="636"/>
                  </a:lnTo>
                  <a:lnTo>
                    <a:pt x="2123" y="647"/>
                  </a:lnTo>
                  <a:lnTo>
                    <a:pt x="2108" y="644"/>
                  </a:lnTo>
                  <a:lnTo>
                    <a:pt x="2078" y="641"/>
                  </a:lnTo>
                  <a:lnTo>
                    <a:pt x="2064" y="652"/>
                  </a:lnTo>
                  <a:lnTo>
                    <a:pt x="2046" y="658"/>
                  </a:lnTo>
                  <a:lnTo>
                    <a:pt x="2029" y="647"/>
                  </a:lnTo>
                  <a:lnTo>
                    <a:pt x="2011" y="650"/>
                  </a:lnTo>
                  <a:lnTo>
                    <a:pt x="1997" y="662"/>
                  </a:lnTo>
                  <a:lnTo>
                    <a:pt x="1972" y="680"/>
                  </a:lnTo>
                  <a:lnTo>
                    <a:pt x="1949" y="686"/>
                  </a:lnTo>
                  <a:lnTo>
                    <a:pt x="1939" y="672"/>
                  </a:lnTo>
                  <a:lnTo>
                    <a:pt x="1921" y="655"/>
                  </a:lnTo>
                  <a:lnTo>
                    <a:pt x="1879" y="656"/>
                  </a:lnTo>
                  <a:lnTo>
                    <a:pt x="1853" y="644"/>
                  </a:lnTo>
                  <a:lnTo>
                    <a:pt x="1828" y="648"/>
                  </a:lnTo>
                  <a:lnTo>
                    <a:pt x="1814" y="670"/>
                  </a:lnTo>
                  <a:lnTo>
                    <a:pt x="1806" y="675"/>
                  </a:lnTo>
                  <a:lnTo>
                    <a:pt x="1799" y="647"/>
                  </a:lnTo>
                  <a:lnTo>
                    <a:pt x="1792" y="638"/>
                  </a:lnTo>
                  <a:lnTo>
                    <a:pt x="1759" y="659"/>
                  </a:lnTo>
                  <a:lnTo>
                    <a:pt x="1749" y="638"/>
                  </a:lnTo>
                  <a:lnTo>
                    <a:pt x="1717" y="613"/>
                  </a:lnTo>
                  <a:lnTo>
                    <a:pt x="1709" y="613"/>
                  </a:lnTo>
                  <a:lnTo>
                    <a:pt x="1697" y="629"/>
                  </a:lnTo>
                  <a:lnTo>
                    <a:pt x="1679" y="643"/>
                  </a:lnTo>
                  <a:lnTo>
                    <a:pt x="1663" y="640"/>
                  </a:lnTo>
                  <a:lnTo>
                    <a:pt x="1656" y="612"/>
                  </a:lnTo>
                  <a:lnTo>
                    <a:pt x="1642" y="611"/>
                  </a:lnTo>
                  <a:lnTo>
                    <a:pt x="1624" y="579"/>
                  </a:lnTo>
                  <a:lnTo>
                    <a:pt x="1582" y="575"/>
                  </a:lnTo>
                  <a:lnTo>
                    <a:pt x="1561" y="586"/>
                  </a:lnTo>
                  <a:lnTo>
                    <a:pt x="1545" y="569"/>
                  </a:lnTo>
                  <a:lnTo>
                    <a:pt x="1538" y="572"/>
                  </a:lnTo>
                  <a:lnTo>
                    <a:pt x="1512" y="575"/>
                  </a:lnTo>
                  <a:lnTo>
                    <a:pt x="1480" y="557"/>
                  </a:lnTo>
                  <a:lnTo>
                    <a:pt x="1437" y="555"/>
                  </a:lnTo>
                  <a:lnTo>
                    <a:pt x="1425" y="516"/>
                  </a:lnTo>
                  <a:lnTo>
                    <a:pt x="1405" y="504"/>
                  </a:lnTo>
                  <a:lnTo>
                    <a:pt x="1389" y="509"/>
                  </a:lnTo>
                  <a:lnTo>
                    <a:pt x="1378" y="505"/>
                  </a:lnTo>
                  <a:lnTo>
                    <a:pt x="1359" y="508"/>
                  </a:lnTo>
                  <a:lnTo>
                    <a:pt x="1346" y="509"/>
                  </a:lnTo>
                  <a:lnTo>
                    <a:pt x="1332" y="494"/>
                  </a:lnTo>
                  <a:lnTo>
                    <a:pt x="1294" y="459"/>
                  </a:lnTo>
                  <a:lnTo>
                    <a:pt x="1314" y="33"/>
                  </a:lnTo>
                  <a:lnTo>
                    <a:pt x="768" y="0"/>
                  </a:lnTo>
                  <a:lnTo>
                    <a:pt x="686" y="998"/>
                  </a:lnTo>
                  <a:lnTo>
                    <a:pt x="38" y="938"/>
                  </a:lnTo>
                  <a:lnTo>
                    <a:pt x="31" y="990"/>
                  </a:lnTo>
                  <a:lnTo>
                    <a:pt x="0" y="987"/>
                  </a:lnTo>
                  <a:lnTo>
                    <a:pt x="14" y="1003"/>
                  </a:lnTo>
                  <a:lnTo>
                    <a:pt x="41" y="1022"/>
                  </a:lnTo>
                  <a:lnTo>
                    <a:pt x="53" y="1044"/>
                  </a:lnTo>
                  <a:lnTo>
                    <a:pt x="60" y="1059"/>
                  </a:lnTo>
                  <a:lnTo>
                    <a:pt x="72" y="1080"/>
                  </a:lnTo>
                  <a:lnTo>
                    <a:pt x="85" y="1087"/>
                  </a:lnTo>
                  <a:lnTo>
                    <a:pt x="103" y="1094"/>
                  </a:lnTo>
                  <a:lnTo>
                    <a:pt x="117" y="1110"/>
                  </a:lnTo>
                  <a:lnTo>
                    <a:pt x="124" y="1126"/>
                  </a:lnTo>
                  <a:lnTo>
                    <a:pt x="142" y="1151"/>
                  </a:lnTo>
                  <a:lnTo>
                    <a:pt x="168" y="1170"/>
                  </a:lnTo>
                  <a:lnTo>
                    <a:pt x="213" y="1230"/>
                  </a:lnTo>
                  <a:lnTo>
                    <a:pt x="228" y="1230"/>
                  </a:lnTo>
                  <a:lnTo>
                    <a:pt x="245" y="1248"/>
                  </a:lnTo>
                  <a:lnTo>
                    <a:pt x="267" y="1260"/>
                  </a:lnTo>
                  <a:lnTo>
                    <a:pt x="292" y="1284"/>
                  </a:lnTo>
                  <a:lnTo>
                    <a:pt x="301" y="1306"/>
                  </a:lnTo>
                  <a:lnTo>
                    <a:pt x="307" y="1348"/>
                  </a:lnTo>
                  <a:lnTo>
                    <a:pt x="322" y="1378"/>
                  </a:lnTo>
                  <a:lnTo>
                    <a:pt x="329" y="1398"/>
                  </a:lnTo>
                  <a:lnTo>
                    <a:pt x="322" y="1423"/>
                  </a:lnTo>
                  <a:lnTo>
                    <a:pt x="322" y="1450"/>
                  </a:lnTo>
                  <a:lnTo>
                    <a:pt x="336" y="1481"/>
                  </a:lnTo>
                  <a:lnTo>
                    <a:pt x="356" y="1509"/>
                  </a:lnTo>
                  <a:lnTo>
                    <a:pt x="362" y="1527"/>
                  </a:lnTo>
                  <a:lnTo>
                    <a:pt x="371" y="1535"/>
                  </a:lnTo>
                  <a:lnTo>
                    <a:pt x="382" y="1543"/>
                  </a:lnTo>
                  <a:lnTo>
                    <a:pt x="396" y="1556"/>
                  </a:lnTo>
                  <a:lnTo>
                    <a:pt x="407" y="1568"/>
                  </a:lnTo>
                  <a:lnTo>
                    <a:pt x="432" y="1591"/>
                  </a:lnTo>
                  <a:lnTo>
                    <a:pt x="444" y="1604"/>
                  </a:lnTo>
                  <a:lnTo>
                    <a:pt x="464" y="1607"/>
                  </a:lnTo>
                  <a:lnTo>
                    <a:pt x="489" y="1627"/>
                  </a:lnTo>
                  <a:lnTo>
                    <a:pt x="522" y="1642"/>
                  </a:lnTo>
                  <a:lnTo>
                    <a:pt x="557" y="1668"/>
                  </a:lnTo>
                  <a:lnTo>
                    <a:pt x="578" y="1677"/>
                  </a:lnTo>
                  <a:lnTo>
                    <a:pt x="601" y="1686"/>
                  </a:lnTo>
                  <a:lnTo>
                    <a:pt x="625" y="1688"/>
                  </a:lnTo>
                  <a:lnTo>
                    <a:pt x="634" y="1663"/>
                  </a:lnTo>
                  <a:lnTo>
                    <a:pt x="650" y="1643"/>
                  </a:lnTo>
                  <a:lnTo>
                    <a:pt x="659" y="1638"/>
                  </a:lnTo>
                  <a:lnTo>
                    <a:pt x="677" y="1629"/>
                  </a:lnTo>
                  <a:lnTo>
                    <a:pt x="677" y="1600"/>
                  </a:lnTo>
                  <a:lnTo>
                    <a:pt x="690" y="1584"/>
                  </a:lnTo>
                  <a:lnTo>
                    <a:pt x="701" y="1550"/>
                  </a:lnTo>
                  <a:lnTo>
                    <a:pt x="730" y="1525"/>
                  </a:lnTo>
                  <a:lnTo>
                    <a:pt x="768" y="1516"/>
                  </a:lnTo>
                  <a:lnTo>
                    <a:pt x="791" y="1509"/>
                  </a:lnTo>
                  <a:lnTo>
                    <a:pt x="812" y="1509"/>
                  </a:lnTo>
                  <a:lnTo>
                    <a:pt x="844" y="1523"/>
                  </a:lnTo>
                  <a:lnTo>
                    <a:pt x="875" y="1527"/>
                  </a:lnTo>
                  <a:lnTo>
                    <a:pt x="894" y="1527"/>
                  </a:lnTo>
                  <a:lnTo>
                    <a:pt x="936" y="1535"/>
                  </a:lnTo>
                  <a:lnTo>
                    <a:pt x="952" y="1545"/>
                  </a:lnTo>
                  <a:lnTo>
                    <a:pt x="966" y="1574"/>
                  </a:lnTo>
                  <a:lnTo>
                    <a:pt x="983" y="1574"/>
                  </a:lnTo>
                  <a:lnTo>
                    <a:pt x="1011" y="1602"/>
                  </a:lnTo>
                  <a:lnTo>
                    <a:pt x="1026" y="1613"/>
                  </a:lnTo>
                  <a:lnTo>
                    <a:pt x="1048" y="1646"/>
                  </a:lnTo>
                  <a:lnTo>
                    <a:pt x="1079" y="1693"/>
                  </a:lnTo>
                  <a:lnTo>
                    <a:pt x="1104" y="1754"/>
                  </a:lnTo>
                  <a:lnTo>
                    <a:pt x="1119" y="1778"/>
                  </a:lnTo>
                  <a:lnTo>
                    <a:pt x="1138" y="1821"/>
                  </a:lnTo>
                  <a:lnTo>
                    <a:pt x="1138" y="1840"/>
                  </a:lnTo>
                  <a:lnTo>
                    <a:pt x="1160" y="1883"/>
                  </a:lnTo>
                  <a:lnTo>
                    <a:pt x="1201" y="1921"/>
                  </a:lnTo>
                  <a:lnTo>
                    <a:pt x="1213" y="1965"/>
                  </a:lnTo>
                  <a:lnTo>
                    <a:pt x="1267" y="2029"/>
                  </a:lnTo>
                  <a:lnTo>
                    <a:pt x="1294" y="2039"/>
                  </a:lnTo>
                  <a:lnTo>
                    <a:pt x="1289" y="2089"/>
                  </a:lnTo>
                  <a:lnTo>
                    <a:pt x="1281" y="2103"/>
                  </a:lnTo>
                  <a:lnTo>
                    <a:pt x="1291" y="2117"/>
                  </a:lnTo>
                  <a:lnTo>
                    <a:pt x="1309" y="2133"/>
                  </a:lnTo>
                  <a:lnTo>
                    <a:pt x="1309" y="2164"/>
                  </a:lnTo>
                  <a:lnTo>
                    <a:pt x="1341" y="2223"/>
                  </a:lnTo>
                  <a:lnTo>
                    <a:pt x="1355" y="2261"/>
                  </a:lnTo>
                  <a:lnTo>
                    <a:pt x="1370" y="2286"/>
                  </a:lnTo>
                  <a:lnTo>
                    <a:pt x="1381" y="2310"/>
                  </a:lnTo>
                  <a:lnTo>
                    <a:pt x="1427" y="2318"/>
                  </a:lnTo>
                  <a:lnTo>
                    <a:pt x="1457" y="2350"/>
                  </a:lnTo>
                  <a:lnTo>
                    <a:pt x="1505" y="2350"/>
                  </a:lnTo>
                  <a:lnTo>
                    <a:pt x="1539" y="2384"/>
                  </a:lnTo>
                  <a:lnTo>
                    <a:pt x="1561" y="2384"/>
                  </a:lnTo>
                  <a:lnTo>
                    <a:pt x="1578" y="2401"/>
                  </a:lnTo>
                  <a:lnTo>
                    <a:pt x="1599" y="2403"/>
                  </a:lnTo>
                  <a:lnTo>
                    <a:pt x="1607" y="2394"/>
                  </a:lnTo>
                  <a:lnTo>
                    <a:pt x="1660" y="2405"/>
                  </a:lnTo>
                  <a:lnTo>
                    <a:pt x="1660" y="2411"/>
                  </a:lnTo>
                  <a:lnTo>
                    <a:pt x="1681" y="2427"/>
                  </a:lnTo>
                  <a:lnTo>
                    <a:pt x="1709" y="2452"/>
                  </a:lnTo>
                  <a:lnTo>
                    <a:pt x="1721" y="2443"/>
                  </a:lnTo>
                  <a:lnTo>
                    <a:pt x="1731" y="2426"/>
                  </a:lnTo>
                  <a:lnTo>
                    <a:pt x="1768" y="2422"/>
                  </a:lnTo>
                  <a:lnTo>
                    <a:pt x="1759" y="2394"/>
                  </a:lnTo>
                  <a:lnTo>
                    <a:pt x="1757" y="2378"/>
                  </a:lnTo>
                  <a:lnTo>
                    <a:pt x="1752" y="2358"/>
                  </a:lnTo>
                  <a:lnTo>
                    <a:pt x="1743" y="2334"/>
                  </a:lnTo>
                  <a:lnTo>
                    <a:pt x="1725" y="2325"/>
                  </a:lnTo>
                  <a:lnTo>
                    <a:pt x="1717" y="2291"/>
                  </a:lnTo>
                  <a:lnTo>
                    <a:pt x="1711" y="2253"/>
                  </a:lnTo>
                  <a:lnTo>
                    <a:pt x="1696" y="2219"/>
                  </a:lnTo>
                  <a:lnTo>
                    <a:pt x="1697" y="2186"/>
                  </a:lnTo>
                  <a:lnTo>
                    <a:pt x="1713" y="2136"/>
                  </a:lnTo>
                  <a:lnTo>
                    <a:pt x="1724" y="2089"/>
                  </a:lnTo>
                  <a:lnTo>
                    <a:pt x="1749" y="2029"/>
                  </a:lnTo>
                  <a:lnTo>
                    <a:pt x="1743" y="2021"/>
                  </a:lnTo>
                  <a:lnTo>
                    <a:pt x="1729" y="2011"/>
                  </a:lnTo>
                  <a:lnTo>
                    <a:pt x="1711" y="1994"/>
                  </a:lnTo>
                  <a:lnTo>
                    <a:pt x="1711" y="1985"/>
                  </a:lnTo>
                  <a:lnTo>
                    <a:pt x="1721" y="1989"/>
                  </a:lnTo>
                  <a:lnTo>
                    <a:pt x="1771" y="1986"/>
                  </a:lnTo>
                  <a:lnTo>
                    <a:pt x="1779" y="1979"/>
                  </a:lnTo>
                  <a:lnTo>
                    <a:pt x="1793" y="1950"/>
                  </a:lnTo>
                  <a:lnTo>
                    <a:pt x="1779" y="1950"/>
                  </a:lnTo>
                  <a:lnTo>
                    <a:pt x="1774" y="1938"/>
                  </a:lnTo>
                  <a:lnTo>
                    <a:pt x="1772" y="1929"/>
                  </a:lnTo>
                  <a:lnTo>
                    <a:pt x="1782" y="1922"/>
                  </a:lnTo>
                  <a:lnTo>
                    <a:pt x="1807" y="1922"/>
                  </a:lnTo>
                  <a:lnTo>
                    <a:pt x="1832" y="1921"/>
                  </a:lnTo>
                  <a:lnTo>
                    <a:pt x="1845" y="1928"/>
                  </a:lnTo>
                  <a:lnTo>
                    <a:pt x="1861" y="1924"/>
                  </a:lnTo>
                  <a:lnTo>
                    <a:pt x="1888" y="1899"/>
                  </a:lnTo>
                  <a:lnTo>
                    <a:pt x="1879" y="1901"/>
                  </a:lnTo>
                  <a:lnTo>
                    <a:pt x="1856" y="1914"/>
                  </a:lnTo>
                  <a:lnTo>
                    <a:pt x="1849" y="1899"/>
                  </a:lnTo>
                  <a:lnTo>
                    <a:pt x="1861" y="1863"/>
                  </a:lnTo>
                  <a:lnTo>
                    <a:pt x="1871" y="1871"/>
                  </a:lnTo>
                  <a:lnTo>
                    <a:pt x="1883" y="1879"/>
                  </a:lnTo>
                  <a:lnTo>
                    <a:pt x="1907" y="1876"/>
                  </a:lnTo>
                  <a:lnTo>
                    <a:pt x="1922" y="1868"/>
                  </a:lnTo>
                  <a:lnTo>
                    <a:pt x="1918" y="1846"/>
                  </a:lnTo>
                  <a:lnTo>
                    <a:pt x="1897" y="1822"/>
                  </a:lnTo>
                  <a:lnTo>
                    <a:pt x="1901" y="1815"/>
                  </a:lnTo>
                  <a:lnTo>
                    <a:pt x="1922" y="1820"/>
                  </a:lnTo>
                  <a:lnTo>
                    <a:pt x="1936" y="1807"/>
                  </a:lnTo>
                  <a:lnTo>
                    <a:pt x="1947" y="1815"/>
                  </a:lnTo>
                  <a:lnTo>
                    <a:pt x="1964" y="1810"/>
                  </a:lnTo>
                  <a:lnTo>
                    <a:pt x="1972" y="1817"/>
                  </a:lnTo>
                  <a:lnTo>
                    <a:pt x="1986" y="1831"/>
                  </a:lnTo>
                  <a:lnTo>
                    <a:pt x="2004" y="1820"/>
                  </a:lnTo>
                  <a:lnTo>
                    <a:pt x="2018" y="1806"/>
                  </a:lnTo>
                  <a:lnTo>
                    <a:pt x="2057" y="1797"/>
                  </a:lnTo>
                  <a:lnTo>
                    <a:pt x="2097" y="1788"/>
                  </a:lnTo>
                  <a:lnTo>
                    <a:pt x="2158" y="1756"/>
                  </a:lnTo>
                  <a:lnTo>
                    <a:pt x="2173" y="1725"/>
                  </a:lnTo>
                  <a:lnTo>
                    <a:pt x="2178" y="1695"/>
                  </a:lnTo>
                  <a:lnTo>
                    <a:pt x="2197" y="1685"/>
                  </a:lnTo>
                  <a:lnTo>
                    <a:pt x="2208" y="1684"/>
                  </a:lnTo>
                  <a:lnTo>
                    <a:pt x="2219" y="1674"/>
                  </a:lnTo>
                  <a:lnTo>
                    <a:pt x="2233" y="1664"/>
                  </a:lnTo>
                  <a:lnTo>
                    <a:pt x="2228" y="1647"/>
                  </a:lnTo>
                  <a:lnTo>
                    <a:pt x="2222" y="1631"/>
                  </a:lnTo>
                  <a:lnTo>
                    <a:pt x="2216" y="1625"/>
                  </a:lnTo>
                  <a:lnTo>
                    <a:pt x="2214" y="1616"/>
                  </a:lnTo>
                  <a:lnTo>
                    <a:pt x="2221" y="1599"/>
                  </a:lnTo>
                  <a:lnTo>
                    <a:pt x="2236" y="1578"/>
                  </a:lnTo>
                  <a:lnTo>
                    <a:pt x="2255" y="1571"/>
                  </a:lnTo>
                  <a:lnTo>
                    <a:pt x="2264" y="1571"/>
                  </a:lnTo>
                  <a:lnTo>
                    <a:pt x="2265" y="1588"/>
                  </a:lnTo>
                  <a:lnTo>
                    <a:pt x="2268" y="1609"/>
                  </a:lnTo>
                  <a:lnTo>
                    <a:pt x="2265" y="1641"/>
                  </a:lnTo>
                  <a:lnTo>
                    <a:pt x="2276" y="1643"/>
                  </a:lnTo>
                  <a:lnTo>
                    <a:pt x="2308" y="1620"/>
                  </a:lnTo>
                  <a:lnTo>
                    <a:pt x="2332" y="1613"/>
                  </a:lnTo>
                  <a:lnTo>
                    <a:pt x="2412" y="1584"/>
                  </a:lnTo>
                  <a:lnTo>
                    <a:pt x="2430" y="1574"/>
                  </a:lnTo>
                  <a:lnTo>
                    <a:pt x="2445" y="1548"/>
                  </a:lnTo>
                  <a:lnTo>
                    <a:pt x="2461" y="1491"/>
                  </a:lnTo>
                  <a:lnTo>
                    <a:pt x="2459" y="1474"/>
                  </a:lnTo>
                  <a:lnTo>
                    <a:pt x="2445" y="1430"/>
                  </a:lnTo>
                  <a:lnTo>
                    <a:pt x="2450" y="1406"/>
                  </a:lnTo>
                  <a:lnTo>
                    <a:pt x="2451" y="138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8" name="Freeform 8"/>
            <p:cNvSpPr>
              <a:spLocks/>
            </p:cNvSpPr>
            <p:nvPr/>
          </p:nvSpPr>
          <p:spPr bwMode="auto">
            <a:xfrm>
              <a:off x="3628540" y="3685396"/>
              <a:ext cx="892361" cy="1004251"/>
            </a:xfrm>
            <a:custGeom>
              <a:avLst/>
              <a:gdLst/>
              <a:ahLst/>
              <a:cxnLst>
                <a:cxn ang="0">
                  <a:pos x="338" y="0"/>
                </a:cxn>
                <a:cxn ang="0">
                  <a:pos x="338" y="0"/>
                </a:cxn>
                <a:cxn ang="0">
                  <a:pos x="328" y="47"/>
                </a:cxn>
                <a:cxn ang="0">
                  <a:pos x="314" y="116"/>
                </a:cxn>
                <a:cxn ang="0">
                  <a:pos x="314" y="116"/>
                </a:cxn>
                <a:cxn ang="0">
                  <a:pos x="299" y="165"/>
                </a:cxn>
                <a:cxn ang="0">
                  <a:pos x="289" y="198"/>
                </a:cxn>
                <a:cxn ang="0">
                  <a:pos x="272" y="208"/>
                </a:cxn>
                <a:cxn ang="0">
                  <a:pos x="260" y="201"/>
                </a:cxn>
                <a:cxn ang="0">
                  <a:pos x="238" y="183"/>
                </a:cxn>
                <a:cxn ang="0">
                  <a:pos x="218" y="193"/>
                </a:cxn>
                <a:cxn ang="0">
                  <a:pos x="207" y="173"/>
                </a:cxn>
                <a:cxn ang="0">
                  <a:pos x="177" y="182"/>
                </a:cxn>
                <a:cxn ang="0">
                  <a:pos x="163" y="197"/>
                </a:cxn>
                <a:cxn ang="0">
                  <a:pos x="164" y="245"/>
                </a:cxn>
                <a:cxn ang="0">
                  <a:pos x="163" y="312"/>
                </a:cxn>
                <a:cxn ang="0">
                  <a:pos x="163" y="370"/>
                </a:cxn>
                <a:cxn ang="0">
                  <a:pos x="159" y="393"/>
                </a:cxn>
                <a:cxn ang="0">
                  <a:pos x="143" y="413"/>
                </a:cxn>
                <a:cxn ang="0">
                  <a:pos x="138" y="438"/>
                </a:cxn>
                <a:cxn ang="0">
                  <a:pos x="141" y="468"/>
                </a:cxn>
                <a:cxn ang="0">
                  <a:pos x="157" y="511"/>
                </a:cxn>
                <a:cxn ang="0">
                  <a:pos x="160" y="552"/>
                </a:cxn>
                <a:cxn ang="0">
                  <a:pos x="172" y="566"/>
                </a:cxn>
                <a:cxn ang="0">
                  <a:pos x="193" y="594"/>
                </a:cxn>
                <a:cxn ang="0">
                  <a:pos x="179" y="606"/>
                </a:cxn>
                <a:cxn ang="0">
                  <a:pos x="156" y="622"/>
                </a:cxn>
                <a:cxn ang="0">
                  <a:pos x="110" y="658"/>
                </a:cxn>
                <a:cxn ang="0">
                  <a:pos x="95" y="719"/>
                </a:cxn>
                <a:cxn ang="0">
                  <a:pos x="77" y="755"/>
                </a:cxn>
                <a:cxn ang="0">
                  <a:pos x="61" y="770"/>
                </a:cxn>
                <a:cxn ang="0">
                  <a:pos x="49" y="778"/>
                </a:cxn>
                <a:cxn ang="0">
                  <a:pos x="41" y="796"/>
                </a:cxn>
                <a:cxn ang="0">
                  <a:pos x="48" y="827"/>
                </a:cxn>
                <a:cxn ang="0">
                  <a:pos x="41" y="852"/>
                </a:cxn>
                <a:cxn ang="0">
                  <a:pos x="70" y="876"/>
                </a:cxn>
                <a:cxn ang="0">
                  <a:pos x="59" y="894"/>
                </a:cxn>
                <a:cxn ang="0">
                  <a:pos x="23" y="910"/>
                </a:cxn>
                <a:cxn ang="0">
                  <a:pos x="12" y="930"/>
                </a:cxn>
                <a:cxn ang="0">
                  <a:pos x="0" y="960"/>
                </a:cxn>
                <a:cxn ang="0">
                  <a:pos x="644" y="1354"/>
                </a:cxn>
                <a:cxn ang="0">
                  <a:pos x="848" y="1391"/>
                </a:cxn>
                <a:cxn ang="0">
                  <a:pos x="1016" y="1414"/>
                </a:cxn>
                <a:cxn ang="0">
                  <a:pos x="1019" y="1416"/>
                </a:cxn>
                <a:cxn ang="0">
                  <a:pos x="1204" y="154"/>
                </a:cxn>
                <a:cxn ang="0">
                  <a:pos x="338" y="0"/>
                </a:cxn>
              </a:cxnLst>
              <a:rect l="0" t="0" r="r" b="b"/>
              <a:pathLst>
                <a:path w="1204" h="1416">
                  <a:moveTo>
                    <a:pt x="338" y="0"/>
                  </a:moveTo>
                  <a:lnTo>
                    <a:pt x="338" y="0"/>
                  </a:lnTo>
                  <a:lnTo>
                    <a:pt x="328" y="47"/>
                  </a:lnTo>
                  <a:lnTo>
                    <a:pt x="314" y="116"/>
                  </a:lnTo>
                  <a:lnTo>
                    <a:pt x="314" y="116"/>
                  </a:lnTo>
                  <a:lnTo>
                    <a:pt x="299" y="165"/>
                  </a:lnTo>
                  <a:lnTo>
                    <a:pt x="289" y="198"/>
                  </a:lnTo>
                  <a:lnTo>
                    <a:pt x="272" y="208"/>
                  </a:lnTo>
                  <a:lnTo>
                    <a:pt x="260" y="201"/>
                  </a:lnTo>
                  <a:lnTo>
                    <a:pt x="238" y="183"/>
                  </a:lnTo>
                  <a:lnTo>
                    <a:pt x="218" y="193"/>
                  </a:lnTo>
                  <a:lnTo>
                    <a:pt x="207" y="173"/>
                  </a:lnTo>
                  <a:lnTo>
                    <a:pt x="177" y="182"/>
                  </a:lnTo>
                  <a:lnTo>
                    <a:pt x="163" y="197"/>
                  </a:lnTo>
                  <a:lnTo>
                    <a:pt x="164" y="245"/>
                  </a:lnTo>
                  <a:lnTo>
                    <a:pt x="163" y="312"/>
                  </a:lnTo>
                  <a:lnTo>
                    <a:pt x="163" y="370"/>
                  </a:lnTo>
                  <a:lnTo>
                    <a:pt x="159" y="393"/>
                  </a:lnTo>
                  <a:lnTo>
                    <a:pt x="143" y="413"/>
                  </a:lnTo>
                  <a:lnTo>
                    <a:pt x="138" y="438"/>
                  </a:lnTo>
                  <a:lnTo>
                    <a:pt x="141" y="468"/>
                  </a:lnTo>
                  <a:lnTo>
                    <a:pt x="157" y="511"/>
                  </a:lnTo>
                  <a:lnTo>
                    <a:pt x="160" y="552"/>
                  </a:lnTo>
                  <a:lnTo>
                    <a:pt x="172" y="566"/>
                  </a:lnTo>
                  <a:lnTo>
                    <a:pt x="193" y="594"/>
                  </a:lnTo>
                  <a:lnTo>
                    <a:pt x="179" y="606"/>
                  </a:lnTo>
                  <a:lnTo>
                    <a:pt x="156" y="622"/>
                  </a:lnTo>
                  <a:lnTo>
                    <a:pt x="110" y="658"/>
                  </a:lnTo>
                  <a:lnTo>
                    <a:pt x="95" y="719"/>
                  </a:lnTo>
                  <a:lnTo>
                    <a:pt x="77" y="755"/>
                  </a:lnTo>
                  <a:lnTo>
                    <a:pt x="61" y="770"/>
                  </a:lnTo>
                  <a:lnTo>
                    <a:pt x="49" y="778"/>
                  </a:lnTo>
                  <a:lnTo>
                    <a:pt x="41" y="796"/>
                  </a:lnTo>
                  <a:lnTo>
                    <a:pt x="48" y="827"/>
                  </a:lnTo>
                  <a:lnTo>
                    <a:pt x="41" y="852"/>
                  </a:lnTo>
                  <a:lnTo>
                    <a:pt x="70" y="876"/>
                  </a:lnTo>
                  <a:lnTo>
                    <a:pt x="59" y="894"/>
                  </a:lnTo>
                  <a:lnTo>
                    <a:pt x="23" y="910"/>
                  </a:lnTo>
                  <a:lnTo>
                    <a:pt x="12" y="930"/>
                  </a:lnTo>
                  <a:lnTo>
                    <a:pt x="0" y="960"/>
                  </a:lnTo>
                  <a:lnTo>
                    <a:pt x="644" y="1354"/>
                  </a:lnTo>
                  <a:lnTo>
                    <a:pt x="848" y="1391"/>
                  </a:lnTo>
                  <a:lnTo>
                    <a:pt x="1016" y="1414"/>
                  </a:lnTo>
                  <a:lnTo>
                    <a:pt x="1019" y="1416"/>
                  </a:lnTo>
                  <a:lnTo>
                    <a:pt x="1204" y="154"/>
                  </a:lnTo>
                  <a:lnTo>
                    <a:pt x="338" y="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9" name="Freeform 9"/>
            <p:cNvSpPr>
              <a:spLocks/>
            </p:cNvSpPr>
            <p:nvPr/>
          </p:nvSpPr>
          <p:spPr bwMode="auto">
            <a:xfrm>
              <a:off x="2720603" y="2600295"/>
              <a:ext cx="1050359" cy="1734034"/>
            </a:xfrm>
            <a:custGeom>
              <a:avLst/>
              <a:gdLst/>
              <a:ahLst/>
              <a:cxnLst>
                <a:cxn ang="0">
                  <a:pos x="1263" y="2382"/>
                </a:cxn>
                <a:cxn ang="0">
                  <a:pos x="1271" y="2308"/>
                </a:cxn>
                <a:cxn ang="0">
                  <a:pos x="1317" y="2249"/>
                </a:cxn>
                <a:cxn ang="0">
                  <a:pos x="1401" y="2136"/>
                </a:cxn>
                <a:cxn ang="0">
                  <a:pos x="1382" y="2082"/>
                </a:cxn>
                <a:cxn ang="0">
                  <a:pos x="1360" y="1968"/>
                </a:cxn>
                <a:cxn ang="0">
                  <a:pos x="652" y="866"/>
                </a:cxn>
                <a:cxn ang="0">
                  <a:pos x="627" y="840"/>
                </a:cxn>
                <a:cxn ang="0">
                  <a:pos x="642" y="801"/>
                </a:cxn>
                <a:cxn ang="0">
                  <a:pos x="146" y="0"/>
                </a:cxn>
                <a:cxn ang="0">
                  <a:pos x="129" y="50"/>
                </a:cxn>
                <a:cxn ang="0">
                  <a:pos x="123" y="139"/>
                </a:cxn>
                <a:cxn ang="0">
                  <a:pos x="93" y="190"/>
                </a:cxn>
                <a:cxn ang="0">
                  <a:pos x="43" y="278"/>
                </a:cxn>
                <a:cxn ang="0">
                  <a:pos x="3" y="345"/>
                </a:cxn>
                <a:cxn ang="0">
                  <a:pos x="19" y="411"/>
                </a:cxn>
                <a:cxn ang="0">
                  <a:pos x="54" y="494"/>
                </a:cxn>
                <a:cxn ang="0">
                  <a:pos x="30" y="604"/>
                </a:cxn>
                <a:cxn ang="0">
                  <a:pos x="18" y="672"/>
                </a:cxn>
                <a:cxn ang="0">
                  <a:pos x="64" y="798"/>
                </a:cxn>
                <a:cxn ang="0">
                  <a:pos x="94" y="883"/>
                </a:cxn>
                <a:cxn ang="0">
                  <a:pos x="80" y="930"/>
                </a:cxn>
                <a:cxn ang="0">
                  <a:pos x="128" y="968"/>
                </a:cxn>
                <a:cxn ang="0">
                  <a:pos x="158" y="959"/>
                </a:cxn>
                <a:cxn ang="0">
                  <a:pos x="208" y="948"/>
                </a:cxn>
                <a:cxn ang="0">
                  <a:pos x="284" y="975"/>
                </a:cxn>
                <a:cxn ang="0">
                  <a:pos x="270" y="986"/>
                </a:cxn>
                <a:cxn ang="0">
                  <a:pos x="222" y="968"/>
                </a:cxn>
                <a:cxn ang="0">
                  <a:pos x="182" y="964"/>
                </a:cxn>
                <a:cxn ang="0">
                  <a:pos x="194" y="1026"/>
                </a:cxn>
                <a:cxn ang="0">
                  <a:pos x="171" y="1057"/>
                </a:cxn>
                <a:cxn ang="0">
                  <a:pos x="161" y="1019"/>
                </a:cxn>
                <a:cxn ang="0">
                  <a:pos x="134" y="1026"/>
                </a:cxn>
                <a:cxn ang="0">
                  <a:pos x="126" y="1122"/>
                </a:cxn>
                <a:cxn ang="0">
                  <a:pos x="168" y="1195"/>
                </a:cxn>
                <a:cxn ang="0">
                  <a:pos x="197" y="1261"/>
                </a:cxn>
                <a:cxn ang="0">
                  <a:pos x="157" y="1286"/>
                </a:cxn>
                <a:cxn ang="0">
                  <a:pos x="186" y="1406"/>
                </a:cxn>
                <a:cxn ang="0">
                  <a:pos x="232" y="1513"/>
                </a:cxn>
                <a:cxn ang="0">
                  <a:pos x="275" y="1580"/>
                </a:cxn>
                <a:cxn ang="0">
                  <a:pos x="273" y="1635"/>
                </a:cxn>
                <a:cxn ang="0">
                  <a:pos x="295" y="1689"/>
                </a:cxn>
                <a:cxn ang="0">
                  <a:pos x="276" y="1795"/>
                </a:cxn>
                <a:cxn ang="0">
                  <a:pos x="408" y="1866"/>
                </a:cxn>
                <a:cxn ang="0">
                  <a:pos x="506" y="1948"/>
                </a:cxn>
                <a:cxn ang="0">
                  <a:pos x="622" y="2054"/>
                </a:cxn>
                <a:cxn ang="0">
                  <a:pos x="706" y="2131"/>
                </a:cxn>
                <a:cxn ang="0">
                  <a:pos x="787" y="2272"/>
                </a:cxn>
                <a:cxn ang="0">
                  <a:pos x="787" y="2385"/>
                </a:cxn>
                <a:cxn ang="0">
                  <a:pos x="1245" y="2440"/>
                </a:cxn>
              </a:cxnLst>
              <a:rect l="0" t="0" r="r" b="b"/>
              <a:pathLst>
                <a:path w="1415" h="2447">
                  <a:moveTo>
                    <a:pt x="1281" y="2424"/>
                  </a:moveTo>
                  <a:lnTo>
                    <a:pt x="1292" y="2406"/>
                  </a:lnTo>
                  <a:lnTo>
                    <a:pt x="1263" y="2382"/>
                  </a:lnTo>
                  <a:lnTo>
                    <a:pt x="1270" y="2357"/>
                  </a:lnTo>
                  <a:lnTo>
                    <a:pt x="1263" y="2326"/>
                  </a:lnTo>
                  <a:lnTo>
                    <a:pt x="1271" y="2308"/>
                  </a:lnTo>
                  <a:lnTo>
                    <a:pt x="1283" y="2300"/>
                  </a:lnTo>
                  <a:lnTo>
                    <a:pt x="1299" y="2285"/>
                  </a:lnTo>
                  <a:lnTo>
                    <a:pt x="1317" y="2249"/>
                  </a:lnTo>
                  <a:lnTo>
                    <a:pt x="1332" y="2188"/>
                  </a:lnTo>
                  <a:lnTo>
                    <a:pt x="1378" y="2152"/>
                  </a:lnTo>
                  <a:lnTo>
                    <a:pt x="1401" y="2136"/>
                  </a:lnTo>
                  <a:lnTo>
                    <a:pt x="1415" y="2124"/>
                  </a:lnTo>
                  <a:lnTo>
                    <a:pt x="1394" y="2096"/>
                  </a:lnTo>
                  <a:lnTo>
                    <a:pt x="1382" y="2082"/>
                  </a:lnTo>
                  <a:lnTo>
                    <a:pt x="1379" y="2041"/>
                  </a:lnTo>
                  <a:lnTo>
                    <a:pt x="1363" y="1998"/>
                  </a:lnTo>
                  <a:lnTo>
                    <a:pt x="1360" y="1968"/>
                  </a:lnTo>
                  <a:lnTo>
                    <a:pt x="1365" y="1943"/>
                  </a:lnTo>
                  <a:lnTo>
                    <a:pt x="1367" y="1941"/>
                  </a:lnTo>
                  <a:lnTo>
                    <a:pt x="652" y="866"/>
                  </a:lnTo>
                  <a:lnTo>
                    <a:pt x="637" y="861"/>
                  </a:lnTo>
                  <a:lnTo>
                    <a:pt x="630" y="855"/>
                  </a:lnTo>
                  <a:lnTo>
                    <a:pt x="627" y="840"/>
                  </a:lnTo>
                  <a:lnTo>
                    <a:pt x="622" y="823"/>
                  </a:lnTo>
                  <a:lnTo>
                    <a:pt x="626" y="808"/>
                  </a:lnTo>
                  <a:lnTo>
                    <a:pt x="642" y="801"/>
                  </a:lnTo>
                  <a:lnTo>
                    <a:pt x="658" y="797"/>
                  </a:lnTo>
                  <a:lnTo>
                    <a:pt x="816" y="195"/>
                  </a:lnTo>
                  <a:lnTo>
                    <a:pt x="146" y="0"/>
                  </a:lnTo>
                  <a:lnTo>
                    <a:pt x="139" y="20"/>
                  </a:lnTo>
                  <a:lnTo>
                    <a:pt x="129" y="29"/>
                  </a:lnTo>
                  <a:lnTo>
                    <a:pt x="129" y="50"/>
                  </a:lnTo>
                  <a:lnTo>
                    <a:pt x="129" y="67"/>
                  </a:lnTo>
                  <a:lnTo>
                    <a:pt x="129" y="115"/>
                  </a:lnTo>
                  <a:lnTo>
                    <a:pt x="123" y="139"/>
                  </a:lnTo>
                  <a:lnTo>
                    <a:pt x="108" y="165"/>
                  </a:lnTo>
                  <a:lnTo>
                    <a:pt x="97" y="182"/>
                  </a:lnTo>
                  <a:lnTo>
                    <a:pt x="93" y="190"/>
                  </a:lnTo>
                  <a:lnTo>
                    <a:pt x="93" y="224"/>
                  </a:lnTo>
                  <a:lnTo>
                    <a:pt x="75" y="249"/>
                  </a:lnTo>
                  <a:lnTo>
                    <a:pt x="43" y="278"/>
                  </a:lnTo>
                  <a:lnTo>
                    <a:pt x="15" y="301"/>
                  </a:lnTo>
                  <a:lnTo>
                    <a:pt x="7" y="315"/>
                  </a:lnTo>
                  <a:lnTo>
                    <a:pt x="3" y="345"/>
                  </a:lnTo>
                  <a:lnTo>
                    <a:pt x="0" y="367"/>
                  </a:lnTo>
                  <a:lnTo>
                    <a:pt x="5" y="388"/>
                  </a:lnTo>
                  <a:lnTo>
                    <a:pt x="19" y="411"/>
                  </a:lnTo>
                  <a:lnTo>
                    <a:pt x="39" y="444"/>
                  </a:lnTo>
                  <a:lnTo>
                    <a:pt x="48" y="469"/>
                  </a:lnTo>
                  <a:lnTo>
                    <a:pt x="54" y="494"/>
                  </a:lnTo>
                  <a:lnTo>
                    <a:pt x="51" y="537"/>
                  </a:lnTo>
                  <a:lnTo>
                    <a:pt x="35" y="572"/>
                  </a:lnTo>
                  <a:lnTo>
                    <a:pt x="30" y="604"/>
                  </a:lnTo>
                  <a:lnTo>
                    <a:pt x="29" y="644"/>
                  </a:lnTo>
                  <a:lnTo>
                    <a:pt x="26" y="660"/>
                  </a:lnTo>
                  <a:lnTo>
                    <a:pt x="18" y="672"/>
                  </a:lnTo>
                  <a:lnTo>
                    <a:pt x="19" y="693"/>
                  </a:lnTo>
                  <a:lnTo>
                    <a:pt x="37" y="733"/>
                  </a:lnTo>
                  <a:lnTo>
                    <a:pt x="64" y="798"/>
                  </a:lnTo>
                  <a:lnTo>
                    <a:pt x="84" y="841"/>
                  </a:lnTo>
                  <a:lnTo>
                    <a:pt x="96" y="859"/>
                  </a:lnTo>
                  <a:lnTo>
                    <a:pt x="94" y="883"/>
                  </a:lnTo>
                  <a:lnTo>
                    <a:pt x="90" y="901"/>
                  </a:lnTo>
                  <a:lnTo>
                    <a:pt x="79" y="915"/>
                  </a:lnTo>
                  <a:lnTo>
                    <a:pt x="80" y="930"/>
                  </a:lnTo>
                  <a:lnTo>
                    <a:pt x="97" y="930"/>
                  </a:lnTo>
                  <a:lnTo>
                    <a:pt x="112" y="945"/>
                  </a:lnTo>
                  <a:lnTo>
                    <a:pt x="128" y="968"/>
                  </a:lnTo>
                  <a:lnTo>
                    <a:pt x="137" y="980"/>
                  </a:lnTo>
                  <a:lnTo>
                    <a:pt x="150" y="984"/>
                  </a:lnTo>
                  <a:lnTo>
                    <a:pt x="158" y="959"/>
                  </a:lnTo>
                  <a:lnTo>
                    <a:pt x="161" y="932"/>
                  </a:lnTo>
                  <a:lnTo>
                    <a:pt x="191" y="932"/>
                  </a:lnTo>
                  <a:lnTo>
                    <a:pt x="208" y="948"/>
                  </a:lnTo>
                  <a:lnTo>
                    <a:pt x="245" y="950"/>
                  </a:lnTo>
                  <a:lnTo>
                    <a:pt x="265" y="966"/>
                  </a:lnTo>
                  <a:lnTo>
                    <a:pt x="284" y="975"/>
                  </a:lnTo>
                  <a:lnTo>
                    <a:pt x="293" y="980"/>
                  </a:lnTo>
                  <a:lnTo>
                    <a:pt x="286" y="990"/>
                  </a:lnTo>
                  <a:lnTo>
                    <a:pt x="270" y="986"/>
                  </a:lnTo>
                  <a:lnTo>
                    <a:pt x="254" y="976"/>
                  </a:lnTo>
                  <a:lnTo>
                    <a:pt x="244" y="970"/>
                  </a:lnTo>
                  <a:lnTo>
                    <a:pt x="222" y="968"/>
                  </a:lnTo>
                  <a:lnTo>
                    <a:pt x="211" y="962"/>
                  </a:lnTo>
                  <a:lnTo>
                    <a:pt x="194" y="958"/>
                  </a:lnTo>
                  <a:lnTo>
                    <a:pt x="182" y="964"/>
                  </a:lnTo>
                  <a:lnTo>
                    <a:pt x="182" y="976"/>
                  </a:lnTo>
                  <a:lnTo>
                    <a:pt x="184" y="1011"/>
                  </a:lnTo>
                  <a:lnTo>
                    <a:pt x="194" y="1026"/>
                  </a:lnTo>
                  <a:lnTo>
                    <a:pt x="191" y="1062"/>
                  </a:lnTo>
                  <a:lnTo>
                    <a:pt x="184" y="1062"/>
                  </a:lnTo>
                  <a:lnTo>
                    <a:pt x="171" y="1057"/>
                  </a:lnTo>
                  <a:lnTo>
                    <a:pt x="164" y="1045"/>
                  </a:lnTo>
                  <a:lnTo>
                    <a:pt x="161" y="1025"/>
                  </a:lnTo>
                  <a:lnTo>
                    <a:pt x="161" y="1019"/>
                  </a:lnTo>
                  <a:lnTo>
                    <a:pt x="157" y="1012"/>
                  </a:lnTo>
                  <a:lnTo>
                    <a:pt x="139" y="1009"/>
                  </a:lnTo>
                  <a:lnTo>
                    <a:pt x="134" y="1026"/>
                  </a:lnTo>
                  <a:lnTo>
                    <a:pt x="133" y="1041"/>
                  </a:lnTo>
                  <a:lnTo>
                    <a:pt x="128" y="1075"/>
                  </a:lnTo>
                  <a:lnTo>
                    <a:pt x="126" y="1122"/>
                  </a:lnTo>
                  <a:lnTo>
                    <a:pt x="129" y="1147"/>
                  </a:lnTo>
                  <a:lnTo>
                    <a:pt x="147" y="1174"/>
                  </a:lnTo>
                  <a:lnTo>
                    <a:pt x="168" y="1195"/>
                  </a:lnTo>
                  <a:lnTo>
                    <a:pt x="191" y="1209"/>
                  </a:lnTo>
                  <a:lnTo>
                    <a:pt x="198" y="1236"/>
                  </a:lnTo>
                  <a:lnTo>
                    <a:pt x="197" y="1261"/>
                  </a:lnTo>
                  <a:lnTo>
                    <a:pt x="189" y="1277"/>
                  </a:lnTo>
                  <a:lnTo>
                    <a:pt x="175" y="1286"/>
                  </a:lnTo>
                  <a:lnTo>
                    <a:pt x="157" y="1286"/>
                  </a:lnTo>
                  <a:lnTo>
                    <a:pt x="155" y="1341"/>
                  </a:lnTo>
                  <a:lnTo>
                    <a:pt x="161" y="1359"/>
                  </a:lnTo>
                  <a:lnTo>
                    <a:pt x="186" y="1406"/>
                  </a:lnTo>
                  <a:lnTo>
                    <a:pt x="198" y="1435"/>
                  </a:lnTo>
                  <a:lnTo>
                    <a:pt x="220" y="1476"/>
                  </a:lnTo>
                  <a:lnTo>
                    <a:pt x="232" y="1513"/>
                  </a:lnTo>
                  <a:lnTo>
                    <a:pt x="250" y="1541"/>
                  </a:lnTo>
                  <a:lnTo>
                    <a:pt x="269" y="1576"/>
                  </a:lnTo>
                  <a:lnTo>
                    <a:pt x="275" y="1580"/>
                  </a:lnTo>
                  <a:lnTo>
                    <a:pt x="276" y="1608"/>
                  </a:lnTo>
                  <a:lnTo>
                    <a:pt x="277" y="1627"/>
                  </a:lnTo>
                  <a:lnTo>
                    <a:pt x="273" y="1635"/>
                  </a:lnTo>
                  <a:lnTo>
                    <a:pt x="287" y="1652"/>
                  </a:lnTo>
                  <a:lnTo>
                    <a:pt x="295" y="1664"/>
                  </a:lnTo>
                  <a:lnTo>
                    <a:pt x="295" y="1689"/>
                  </a:lnTo>
                  <a:lnTo>
                    <a:pt x="287" y="1739"/>
                  </a:lnTo>
                  <a:lnTo>
                    <a:pt x="279" y="1771"/>
                  </a:lnTo>
                  <a:lnTo>
                    <a:pt x="276" y="1795"/>
                  </a:lnTo>
                  <a:lnTo>
                    <a:pt x="326" y="1825"/>
                  </a:lnTo>
                  <a:lnTo>
                    <a:pt x="373" y="1841"/>
                  </a:lnTo>
                  <a:lnTo>
                    <a:pt x="408" y="1866"/>
                  </a:lnTo>
                  <a:lnTo>
                    <a:pt x="451" y="1878"/>
                  </a:lnTo>
                  <a:lnTo>
                    <a:pt x="472" y="1896"/>
                  </a:lnTo>
                  <a:lnTo>
                    <a:pt x="506" y="1948"/>
                  </a:lnTo>
                  <a:lnTo>
                    <a:pt x="547" y="1989"/>
                  </a:lnTo>
                  <a:lnTo>
                    <a:pt x="617" y="2003"/>
                  </a:lnTo>
                  <a:lnTo>
                    <a:pt x="622" y="2054"/>
                  </a:lnTo>
                  <a:lnTo>
                    <a:pt x="630" y="2078"/>
                  </a:lnTo>
                  <a:lnTo>
                    <a:pt x="667" y="2086"/>
                  </a:lnTo>
                  <a:lnTo>
                    <a:pt x="706" y="2131"/>
                  </a:lnTo>
                  <a:lnTo>
                    <a:pt x="753" y="2199"/>
                  </a:lnTo>
                  <a:lnTo>
                    <a:pt x="773" y="2228"/>
                  </a:lnTo>
                  <a:lnTo>
                    <a:pt x="787" y="2272"/>
                  </a:lnTo>
                  <a:lnTo>
                    <a:pt x="776" y="2321"/>
                  </a:lnTo>
                  <a:lnTo>
                    <a:pt x="776" y="2343"/>
                  </a:lnTo>
                  <a:lnTo>
                    <a:pt x="787" y="2385"/>
                  </a:lnTo>
                  <a:lnTo>
                    <a:pt x="810" y="2392"/>
                  </a:lnTo>
                  <a:lnTo>
                    <a:pt x="1240" y="2447"/>
                  </a:lnTo>
                  <a:lnTo>
                    <a:pt x="1245" y="2440"/>
                  </a:lnTo>
                  <a:lnTo>
                    <a:pt x="1281" y="2424"/>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0" name="Freeform 10"/>
            <p:cNvSpPr>
              <a:spLocks/>
            </p:cNvSpPr>
            <p:nvPr/>
          </p:nvSpPr>
          <p:spPr bwMode="auto">
            <a:xfrm>
              <a:off x="5297546" y="3881140"/>
              <a:ext cx="1148276" cy="589358"/>
            </a:xfrm>
            <a:custGeom>
              <a:avLst/>
              <a:gdLst/>
              <a:ahLst/>
              <a:cxnLst>
                <a:cxn ang="0">
                  <a:pos x="0" y="134"/>
                </a:cxn>
                <a:cxn ang="0">
                  <a:pos x="548" y="150"/>
                </a:cxn>
                <a:cxn ang="0">
                  <a:pos x="566" y="611"/>
                </a:cxn>
                <a:cxn ang="0">
                  <a:pos x="593" y="625"/>
                </a:cxn>
                <a:cxn ang="0">
                  <a:pos x="623" y="626"/>
                </a:cxn>
                <a:cxn ang="0">
                  <a:pos x="659" y="633"/>
                </a:cxn>
                <a:cxn ang="0">
                  <a:pos x="714" y="674"/>
                </a:cxn>
                <a:cxn ang="0">
                  <a:pos x="772" y="689"/>
                </a:cxn>
                <a:cxn ang="0">
                  <a:pos x="795" y="703"/>
                </a:cxn>
                <a:cxn ang="0">
                  <a:pos x="858" y="696"/>
                </a:cxn>
                <a:cxn ang="0">
                  <a:pos x="890" y="729"/>
                </a:cxn>
                <a:cxn ang="0">
                  <a:pos x="913" y="760"/>
                </a:cxn>
                <a:cxn ang="0">
                  <a:pos x="943" y="730"/>
                </a:cxn>
                <a:cxn ang="0">
                  <a:pos x="983" y="755"/>
                </a:cxn>
                <a:cxn ang="0">
                  <a:pos x="1026" y="755"/>
                </a:cxn>
                <a:cxn ang="0">
                  <a:pos x="1040" y="792"/>
                </a:cxn>
                <a:cxn ang="0">
                  <a:pos x="1062" y="765"/>
                </a:cxn>
                <a:cxn ang="0">
                  <a:pos x="1113" y="773"/>
                </a:cxn>
                <a:cxn ang="0">
                  <a:pos x="1173" y="789"/>
                </a:cxn>
                <a:cxn ang="0">
                  <a:pos x="1206" y="797"/>
                </a:cxn>
                <a:cxn ang="0">
                  <a:pos x="1245" y="767"/>
                </a:cxn>
                <a:cxn ang="0">
                  <a:pos x="1280" y="775"/>
                </a:cxn>
                <a:cxn ang="0">
                  <a:pos x="1312" y="758"/>
                </a:cxn>
                <a:cxn ang="0">
                  <a:pos x="1357" y="764"/>
                </a:cxn>
                <a:cxn ang="0">
                  <a:pos x="1424" y="762"/>
                </a:cxn>
                <a:cxn ang="0">
                  <a:pos x="1482" y="808"/>
                </a:cxn>
                <a:cxn ang="0">
                  <a:pos x="1528" y="819"/>
                </a:cxn>
                <a:cxn ang="0">
                  <a:pos x="1548" y="411"/>
                </a:cxn>
                <a:cxn ang="0">
                  <a:pos x="1509" y="60"/>
                </a:cxn>
                <a:cxn ang="0">
                  <a:pos x="1224" y="53"/>
                </a:cxn>
                <a:cxn ang="0">
                  <a:pos x="816" y="42"/>
                </a:cxn>
                <a:cxn ang="0">
                  <a:pos x="604" y="32"/>
                </a:cxn>
                <a:cxn ang="0">
                  <a:pos x="20" y="0"/>
                </a:cxn>
                <a:cxn ang="0">
                  <a:pos x="2" y="117"/>
                </a:cxn>
              </a:cxnLst>
              <a:rect l="0" t="0" r="r" b="b"/>
              <a:pathLst>
                <a:path w="1548" h="832">
                  <a:moveTo>
                    <a:pt x="2" y="117"/>
                  </a:moveTo>
                  <a:lnTo>
                    <a:pt x="0" y="134"/>
                  </a:lnTo>
                  <a:lnTo>
                    <a:pt x="2" y="117"/>
                  </a:lnTo>
                  <a:lnTo>
                    <a:pt x="548" y="150"/>
                  </a:lnTo>
                  <a:lnTo>
                    <a:pt x="528" y="576"/>
                  </a:lnTo>
                  <a:lnTo>
                    <a:pt x="566" y="611"/>
                  </a:lnTo>
                  <a:lnTo>
                    <a:pt x="580" y="626"/>
                  </a:lnTo>
                  <a:lnTo>
                    <a:pt x="593" y="625"/>
                  </a:lnTo>
                  <a:lnTo>
                    <a:pt x="612" y="622"/>
                  </a:lnTo>
                  <a:lnTo>
                    <a:pt x="623" y="626"/>
                  </a:lnTo>
                  <a:lnTo>
                    <a:pt x="639" y="621"/>
                  </a:lnTo>
                  <a:lnTo>
                    <a:pt x="659" y="633"/>
                  </a:lnTo>
                  <a:lnTo>
                    <a:pt x="671" y="672"/>
                  </a:lnTo>
                  <a:lnTo>
                    <a:pt x="714" y="674"/>
                  </a:lnTo>
                  <a:lnTo>
                    <a:pt x="746" y="692"/>
                  </a:lnTo>
                  <a:lnTo>
                    <a:pt x="772" y="689"/>
                  </a:lnTo>
                  <a:lnTo>
                    <a:pt x="779" y="686"/>
                  </a:lnTo>
                  <a:lnTo>
                    <a:pt x="795" y="703"/>
                  </a:lnTo>
                  <a:lnTo>
                    <a:pt x="816" y="692"/>
                  </a:lnTo>
                  <a:lnTo>
                    <a:pt x="858" y="696"/>
                  </a:lnTo>
                  <a:lnTo>
                    <a:pt x="876" y="728"/>
                  </a:lnTo>
                  <a:lnTo>
                    <a:pt x="890" y="729"/>
                  </a:lnTo>
                  <a:lnTo>
                    <a:pt x="897" y="757"/>
                  </a:lnTo>
                  <a:lnTo>
                    <a:pt x="913" y="760"/>
                  </a:lnTo>
                  <a:lnTo>
                    <a:pt x="931" y="746"/>
                  </a:lnTo>
                  <a:lnTo>
                    <a:pt x="943" y="730"/>
                  </a:lnTo>
                  <a:lnTo>
                    <a:pt x="951" y="730"/>
                  </a:lnTo>
                  <a:lnTo>
                    <a:pt x="983" y="755"/>
                  </a:lnTo>
                  <a:lnTo>
                    <a:pt x="993" y="776"/>
                  </a:lnTo>
                  <a:lnTo>
                    <a:pt x="1026" y="755"/>
                  </a:lnTo>
                  <a:lnTo>
                    <a:pt x="1033" y="764"/>
                  </a:lnTo>
                  <a:lnTo>
                    <a:pt x="1040" y="792"/>
                  </a:lnTo>
                  <a:lnTo>
                    <a:pt x="1048" y="787"/>
                  </a:lnTo>
                  <a:lnTo>
                    <a:pt x="1062" y="765"/>
                  </a:lnTo>
                  <a:lnTo>
                    <a:pt x="1087" y="761"/>
                  </a:lnTo>
                  <a:lnTo>
                    <a:pt x="1113" y="773"/>
                  </a:lnTo>
                  <a:lnTo>
                    <a:pt x="1155" y="772"/>
                  </a:lnTo>
                  <a:lnTo>
                    <a:pt x="1173" y="789"/>
                  </a:lnTo>
                  <a:lnTo>
                    <a:pt x="1183" y="803"/>
                  </a:lnTo>
                  <a:lnTo>
                    <a:pt x="1206" y="797"/>
                  </a:lnTo>
                  <a:lnTo>
                    <a:pt x="1231" y="779"/>
                  </a:lnTo>
                  <a:lnTo>
                    <a:pt x="1245" y="767"/>
                  </a:lnTo>
                  <a:lnTo>
                    <a:pt x="1263" y="764"/>
                  </a:lnTo>
                  <a:lnTo>
                    <a:pt x="1280" y="775"/>
                  </a:lnTo>
                  <a:lnTo>
                    <a:pt x="1298" y="769"/>
                  </a:lnTo>
                  <a:lnTo>
                    <a:pt x="1312" y="758"/>
                  </a:lnTo>
                  <a:lnTo>
                    <a:pt x="1342" y="761"/>
                  </a:lnTo>
                  <a:lnTo>
                    <a:pt x="1357" y="764"/>
                  </a:lnTo>
                  <a:lnTo>
                    <a:pt x="1396" y="753"/>
                  </a:lnTo>
                  <a:lnTo>
                    <a:pt x="1424" y="762"/>
                  </a:lnTo>
                  <a:lnTo>
                    <a:pt x="1448" y="785"/>
                  </a:lnTo>
                  <a:lnTo>
                    <a:pt x="1482" y="808"/>
                  </a:lnTo>
                  <a:lnTo>
                    <a:pt x="1509" y="808"/>
                  </a:lnTo>
                  <a:lnTo>
                    <a:pt x="1528" y="819"/>
                  </a:lnTo>
                  <a:lnTo>
                    <a:pt x="1543" y="832"/>
                  </a:lnTo>
                  <a:lnTo>
                    <a:pt x="1548" y="411"/>
                  </a:lnTo>
                  <a:lnTo>
                    <a:pt x="1509" y="174"/>
                  </a:lnTo>
                  <a:lnTo>
                    <a:pt x="1509" y="60"/>
                  </a:lnTo>
                  <a:lnTo>
                    <a:pt x="1509" y="60"/>
                  </a:lnTo>
                  <a:lnTo>
                    <a:pt x="1224" y="53"/>
                  </a:lnTo>
                  <a:lnTo>
                    <a:pt x="994" y="48"/>
                  </a:lnTo>
                  <a:lnTo>
                    <a:pt x="816" y="42"/>
                  </a:lnTo>
                  <a:lnTo>
                    <a:pt x="816" y="42"/>
                  </a:lnTo>
                  <a:lnTo>
                    <a:pt x="604" y="32"/>
                  </a:lnTo>
                  <a:lnTo>
                    <a:pt x="340" y="18"/>
                  </a:lnTo>
                  <a:lnTo>
                    <a:pt x="20" y="0"/>
                  </a:lnTo>
                  <a:lnTo>
                    <a:pt x="14" y="117"/>
                  </a:lnTo>
                  <a:lnTo>
                    <a:pt x="2" y="11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1" name="Freeform 11"/>
            <p:cNvSpPr>
              <a:spLocks/>
            </p:cNvSpPr>
            <p:nvPr/>
          </p:nvSpPr>
          <p:spPr bwMode="auto">
            <a:xfrm>
              <a:off x="5442194" y="3408802"/>
              <a:ext cx="976922" cy="514891"/>
            </a:xfrm>
            <a:custGeom>
              <a:avLst/>
              <a:gdLst/>
              <a:ahLst/>
              <a:cxnLst>
                <a:cxn ang="0">
                  <a:pos x="1313" y="727"/>
                </a:cxn>
                <a:cxn ang="0">
                  <a:pos x="1316" y="243"/>
                </a:cxn>
                <a:cxn ang="0">
                  <a:pos x="1285" y="227"/>
                </a:cxn>
                <a:cxn ang="0">
                  <a:pos x="1273" y="218"/>
                </a:cxn>
                <a:cxn ang="0">
                  <a:pos x="1263" y="187"/>
                </a:cxn>
                <a:cxn ang="0">
                  <a:pos x="1232" y="162"/>
                </a:cxn>
                <a:cxn ang="0">
                  <a:pos x="1246" y="137"/>
                </a:cxn>
                <a:cxn ang="0">
                  <a:pos x="1263" y="111"/>
                </a:cxn>
                <a:cxn ang="0">
                  <a:pos x="1263" y="86"/>
                </a:cxn>
                <a:cxn ang="0">
                  <a:pos x="1250" y="86"/>
                </a:cxn>
                <a:cxn ang="0">
                  <a:pos x="1211" y="86"/>
                </a:cxn>
                <a:cxn ang="0">
                  <a:pos x="1203" y="66"/>
                </a:cxn>
                <a:cxn ang="0">
                  <a:pos x="1182" y="39"/>
                </a:cxn>
                <a:cxn ang="0">
                  <a:pos x="1182" y="39"/>
                </a:cxn>
                <a:cxn ang="0">
                  <a:pos x="767" y="26"/>
                </a:cxn>
                <a:cxn ang="0">
                  <a:pos x="767" y="26"/>
                </a:cxn>
                <a:cxn ang="0">
                  <a:pos x="47" y="0"/>
                </a:cxn>
                <a:cxn ang="0">
                  <a:pos x="0" y="677"/>
                </a:cxn>
                <a:cxn ang="0">
                  <a:pos x="0" y="677"/>
                </a:cxn>
                <a:cxn ang="0">
                  <a:pos x="332" y="695"/>
                </a:cxn>
                <a:cxn ang="0">
                  <a:pos x="494" y="703"/>
                </a:cxn>
                <a:cxn ang="0">
                  <a:pos x="620" y="709"/>
                </a:cxn>
                <a:cxn ang="0">
                  <a:pos x="620" y="709"/>
                </a:cxn>
                <a:cxn ang="0">
                  <a:pos x="798" y="715"/>
                </a:cxn>
                <a:cxn ang="0">
                  <a:pos x="1028" y="720"/>
                </a:cxn>
                <a:cxn ang="0">
                  <a:pos x="1313" y="727"/>
                </a:cxn>
                <a:cxn ang="0">
                  <a:pos x="1313" y="727"/>
                </a:cxn>
              </a:cxnLst>
              <a:rect l="0" t="0" r="r" b="b"/>
              <a:pathLst>
                <a:path w="1316" h="727">
                  <a:moveTo>
                    <a:pt x="1313" y="727"/>
                  </a:moveTo>
                  <a:lnTo>
                    <a:pt x="1316" y="243"/>
                  </a:lnTo>
                  <a:lnTo>
                    <a:pt x="1285" y="227"/>
                  </a:lnTo>
                  <a:lnTo>
                    <a:pt x="1273" y="218"/>
                  </a:lnTo>
                  <a:lnTo>
                    <a:pt x="1263" y="187"/>
                  </a:lnTo>
                  <a:lnTo>
                    <a:pt x="1232" y="162"/>
                  </a:lnTo>
                  <a:lnTo>
                    <a:pt x="1246" y="137"/>
                  </a:lnTo>
                  <a:lnTo>
                    <a:pt x="1263" y="111"/>
                  </a:lnTo>
                  <a:lnTo>
                    <a:pt x="1263" y="86"/>
                  </a:lnTo>
                  <a:lnTo>
                    <a:pt x="1250" y="86"/>
                  </a:lnTo>
                  <a:lnTo>
                    <a:pt x="1211" y="86"/>
                  </a:lnTo>
                  <a:lnTo>
                    <a:pt x="1203" y="66"/>
                  </a:lnTo>
                  <a:lnTo>
                    <a:pt x="1182" y="39"/>
                  </a:lnTo>
                  <a:lnTo>
                    <a:pt x="1182" y="39"/>
                  </a:lnTo>
                  <a:lnTo>
                    <a:pt x="767" y="26"/>
                  </a:lnTo>
                  <a:lnTo>
                    <a:pt x="767" y="26"/>
                  </a:lnTo>
                  <a:lnTo>
                    <a:pt x="47" y="0"/>
                  </a:lnTo>
                  <a:lnTo>
                    <a:pt x="0" y="677"/>
                  </a:lnTo>
                  <a:lnTo>
                    <a:pt x="0" y="677"/>
                  </a:lnTo>
                  <a:lnTo>
                    <a:pt x="332" y="695"/>
                  </a:lnTo>
                  <a:lnTo>
                    <a:pt x="494" y="703"/>
                  </a:lnTo>
                  <a:lnTo>
                    <a:pt x="620" y="709"/>
                  </a:lnTo>
                  <a:lnTo>
                    <a:pt x="620" y="709"/>
                  </a:lnTo>
                  <a:lnTo>
                    <a:pt x="798" y="715"/>
                  </a:lnTo>
                  <a:lnTo>
                    <a:pt x="1028" y="720"/>
                  </a:lnTo>
                  <a:lnTo>
                    <a:pt x="1313" y="727"/>
                  </a:lnTo>
                  <a:lnTo>
                    <a:pt x="1313" y="72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2" name="Freeform 12"/>
            <p:cNvSpPr>
              <a:spLocks/>
            </p:cNvSpPr>
            <p:nvPr/>
          </p:nvSpPr>
          <p:spPr bwMode="auto">
            <a:xfrm>
              <a:off x="5241914" y="2913060"/>
              <a:ext cx="1079289" cy="523401"/>
            </a:xfrm>
            <a:custGeom>
              <a:avLst/>
              <a:gdLst/>
              <a:ahLst/>
              <a:cxnLst>
                <a:cxn ang="0">
                  <a:pos x="1454" y="736"/>
                </a:cxn>
                <a:cxn ang="0">
                  <a:pos x="1456" y="738"/>
                </a:cxn>
                <a:cxn ang="0">
                  <a:pos x="1456" y="738"/>
                </a:cxn>
                <a:cxn ang="0">
                  <a:pos x="1447" y="718"/>
                </a:cxn>
                <a:cxn ang="0">
                  <a:pos x="1440" y="691"/>
                </a:cxn>
                <a:cxn ang="0">
                  <a:pos x="1440" y="691"/>
                </a:cxn>
                <a:cxn ang="0">
                  <a:pos x="1429" y="687"/>
                </a:cxn>
                <a:cxn ang="0">
                  <a:pos x="1421" y="684"/>
                </a:cxn>
                <a:cxn ang="0">
                  <a:pos x="1414" y="680"/>
                </a:cxn>
                <a:cxn ang="0">
                  <a:pos x="1414" y="680"/>
                </a:cxn>
                <a:cxn ang="0">
                  <a:pos x="1411" y="677"/>
                </a:cxn>
                <a:cxn ang="0">
                  <a:pos x="1406" y="665"/>
                </a:cxn>
                <a:cxn ang="0">
                  <a:pos x="1411" y="655"/>
                </a:cxn>
                <a:cxn ang="0">
                  <a:pos x="1407" y="630"/>
                </a:cxn>
                <a:cxn ang="0">
                  <a:pos x="1395" y="620"/>
                </a:cxn>
                <a:cxn ang="0">
                  <a:pos x="1388" y="608"/>
                </a:cxn>
                <a:cxn ang="0">
                  <a:pos x="1382" y="576"/>
                </a:cxn>
                <a:cxn ang="0">
                  <a:pos x="1382" y="527"/>
                </a:cxn>
                <a:cxn ang="0">
                  <a:pos x="1375" y="518"/>
                </a:cxn>
                <a:cxn ang="0">
                  <a:pos x="1368" y="502"/>
                </a:cxn>
                <a:cxn ang="0">
                  <a:pos x="1371" y="484"/>
                </a:cxn>
                <a:cxn ang="0">
                  <a:pos x="1371" y="439"/>
                </a:cxn>
                <a:cxn ang="0">
                  <a:pos x="1364" y="408"/>
                </a:cxn>
                <a:cxn ang="0">
                  <a:pos x="1352" y="398"/>
                </a:cxn>
                <a:cxn ang="0">
                  <a:pos x="1343" y="398"/>
                </a:cxn>
                <a:cxn ang="0">
                  <a:pos x="1339" y="386"/>
                </a:cxn>
                <a:cxn ang="0">
                  <a:pos x="1335" y="364"/>
                </a:cxn>
                <a:cxn ang="0">
                  <a:pos x="1331" y="347"/>
                </a:cxn>
                <a:cxn ang="0">
                  <a:pos x="1343" y="344"/>
                </a:cxn>
                <a:cxn ang="0">
                  <a:pos x="1343" y="337"/>
                </a:cxn>
                <a:cxn ang="0">
                  <a:pos x="1336" y="332"/>
                </a:cxn>
                <a:cxn ang="0">
                  <a:pos x="1332" y="318"/>
                </a:cxn>
                <a:cxn ang="0">
                  <a:pos x="1325" y="304"/>
                </a:cxn>
                <a:cxn ang="0">
                  <a:pos x="1316" y="283"/>
                </a:cxn>
                <a:cxn ang="0">
                  <a:pos x="1304" y="255"/>
                </a:cxn>
                <a:cxn ang="0">
                  <a:pos x="1292" y="228"/>
                </a:cxn>
                <a:cxn ang="0">
                  <a:pos x="1277" y="186"/>
                </a:cxn>
                <a:cxn ang="0">
                  <a:pos x="1263" y="169"/>
                </a:cxn>
                <a:cxn ang="0">
                  <a:pos x="1260" y="165"/>
                </a:cxn>
                <a:cxn ang="0">
                  <a:pos x="1241" y="149"/>
                </a:cxn>
                <a:cxn ang="0">
                  <a:pos x="1207" y="126"/>
                </a:cxn>
                <a:cxn ang="0">
                  <a:pos x="1185" y="118"/>
                </a:cxn>
                <a:cxn ang="0">
                  <a:pos x="1163" y="108"/>
                </a:cxn>
                <a:cxn ang="0">
                  <a:pos x="1143" y="90"/>
                </a:cxn>
                <a:cxn ang="0">
                  <a:pos x="1109" y="86"/>
                </a:cxn>
                <a:cxn ang="0">
                  <a:pos x="1067" y="89"/>
                </a:cxn>
                <a:cxn ang="0">
                  <a:pos x="1056" y="89"/>
                </a:cxn>
                <a:cxn ang="0">
                  <a:pos x="1039" y="96"/>
                </a:cxn>
                <a:cxn ang="0">
                  <a:pos x="1032" y="104"/>
                </a:cxn>
                <a:cxn ang="0">
                  <a:pos x="1019" y="100"/>
                </a:cxn>
                <a:cxn ang="0">
                  <a:pos x="1002" y="89"/>
                </a:cxn>
                <a:cxn ang="0">
                  <a:pos x="974" y="75"/>
                </a:cxn>
                <a:cxn ang="0">
                  <a:pos x="939" y="57"/>
                </a:cxn>
                <a:cxn ang="0">
                  <a:pos x="46" y="0"/>
                </a:cxn>
                <a:cxn ang="0">
                  <a:pos x="0" y="444"/>
                </a:cxn>
                <a:cxn ang="0">
                  <a:pos x="337" y="476"/>
                </a:cxn>
                <a:cxn ang="0">
                  <a:pos x="321" y="697"/>
                </a:cxn>
                <a:cxn ang="0">
                  <a:pos x="321" y="697"/>
                </a:cxn>
                <a:cxn ang="0">
                  <a:pos x="321" y="697"/>
                </a:cxn>
                <a:cxn ang="0">
                  <a:pos x="1039" y="723"/>
                </a:cxn>
                <a:cxn ang="0">
                  <a:pos x="1039" y="723"/>
                </a:cxn>
                <a:cxn ang="0">
                  <a:pos x="1454" y="736"/>
                </a:cxn>
                <a:cxn ang="0">
                  <a:pos x="1454" y="736"/>
                </a:cxn>
              </a:cxnLst>
              <a:rect l="0" t="0" r="r" b="b"/>
              <a:pathLst>
                <a:path w="1456" h="738">
                  <a:moveTo>
                    <a:pt x="1454" y="736"/>
                  </a:moveTo>
                  <a:lnTo>
                    <a:pt x="1456" y="738"/>
                  </a:lnTo>
                  <a:lnTo>
                    <a:pt x="1456" y="738"/>
                  </a:lnTo>
                  <a:lnTo>
                    <a:pt x="1447" y="718"/>
                  </a:lnTo>
                  <a:lnTo>
                    <a:pt x="1440" y="691"/>
                  </a:lnTo>
                  <a:lnTo>
                    <a:pt x="1440" y="691"/>
                  </a:lnTo>
                  <a:lnTo>
                    <a:pt x="1429" y="687"/>
                  </a:lnTo>
                  <a:lnTo>
                    <a:pt x="1421" y="684"/>
                  </a:lnTo>
                  <a:lnTo>
                    <a:pt x="1414" y="680"/>
                  </a:lnTo>
                  <a:lnTo>
                    <a:pt x="1414" y="680"/>
                  </a:lnTo>
                  <a:lnTo>
                    <a:pt x="1411" y="677"/>
                  </a:lnTo>
                  <a:lnTo>
                    <a:pt x="1406" y="665"/>
                  </a:lnTo>
                  <a:lnTo>
                    <a:pt x="1411" y="655"/>
                  </a:lnTo>
                  <a:lnTo>
                    <a:pt x="1407" y="630"/>
                  </a:lnTo>
                  <a:lnTo>
                    <a:pt x="1395" y="620"/>
                  </a:lnTo>
                  <a:lnTo>
                    <a:pt x="1388" y="608"/>
                  </a:lnTo>
                  <a:lnTo>
                    <a:pt x="1382" y="576"/>
                  </a:lnTo>
                  <a:lnTo>
                    <a:pt x="1382" y="527"/>
                  </a:lnTo>
                  <a:lnTo>
                    <a:pt x="1375" y="518"/>
                  </a:lnTo>
                  <a:lnTo>
                    <a:pt x="1368" y="502"/>
                  </a:lnTo>
                  <a:lnTo>
                    <a:pt x="1371" y="484"/>
                  </a:lnTo>
                  <a:lnTo>
                    <a:pt x="1371" y="439"/>
                  </a:lnTo>
                  <a:lnTo>
                    <a:pt x="1364" y="408"/>
                  </a:lnTo>
                  <a:lnTo>
                    <a:pt x="1352" y="398"/>
                  </a:lnTo>
                  <a:lnTo>
                    <a:pt x="1343" y="398"/>
                  </a:lnTo>
                  <a:lnTo>
                    <a:pt x="1339" y="386"/>
                  </a:lnTo>
                  <a:lnTo>
                    <a:pt x="1335" y="364"/>
                  </a:lnTo>
                  <a:lnTo>
                    <a:pt x="1331" y="347"/>
                  </a:lnTo>
                  <a:lnTo>
                    <a:pt x="1343" y="344"/>
                  </a:lnTo>
                  <a:lnTo>
                    <a:pt x="1343" y="337"/>
                  </a:lnTo>
                  <a:lnTo>
                    <a:pt x="1336" y="332"/>
                  </a:lnTo>
                  <a:lnTo>
                    <a:pt x="1332" y="318"/>
                  </a:lnTo>
                  <a:lnTo>
                    <a:pt x="1325" y="304"/>
                  </a:lnTo>
                  <a:lnTo>
                    <a:pt x="1316" y="283"/>
                  </a:lnTo>
                  <a:lnTo>
                    <a:pt x="1304" y="255"/>
                  </a:lnTo>
                  <a:lnTo>
                    <a:pt x="1292" y="228"/>
                  </a:lnTo>
                  <a:lnTo>
                    <a:pt x="1277" y="186"/>
                  </a:lnTo>
                  <a:lnTo>
                    <a:pt x="1263" y="169"/>
                  </a:lnTo>
                  <a:lnTo>
                    <a:pt x="1260" y="165"/>
                  </a:lnTo>
                  <a:lnTo>
                    <a:pt x="1241" y="149"/>
                  </a:lnTo>
                  <a:lnTo>
                    <a:pt x="1207" y="126"/>
                  </a:lnTo>
                  <a:lnTo>
                    <a:pt x="1185" y="118"/>
                  </a:lnTo>
                  <a:lnTo>
                    <a:pt x="1163" y="108"/>
                  </a:lnTo>
                  <a:lnTo>
                    <a:pt x="1143" y="90"/>
                  </a:lnTo>
                  <a:lnTo>
                    <a:pt x="1109" y="86"/>
                  </a:lnTo>
                  <a:lnTo>
                    <a:pt x="1067" y="89"/>
                  </a:lnTo>
                  <a:lnTo>
                    <a:pt x="1056" y="89"/>
                  </a:lnTo>
                  <a:lnTo>
                    <a:pt x="1039" y="96"/>
                  </a:lnTo>
                  <a:lnTo>
                    <a:pt x="1032" y="104"/>
                  </a:lnTo>
                  <a:lnTo>
                    <a:pt x="1019" y="100"/>
                  </a:lnTo>
                  <a:lnTo>
                    <a:pt x="1002" y="89"/>
                  </a:lnTo>
                  <a:lnTo>
                    <a:pt x="974" y="75"/>
                  </a:lnTo>
                  <a:lnTo>
                    <a:pt x="939" y="57"/>
                  </a:lnTo>
                  <a:lnTo>
                    <a:pt x="46" y="0"/>
                  </a:lnTo>
                  <a:lnTo>
                    <a:pt x="0" y="444"/>
                  </a:lnTo>
                  <a:lnTo>
                    <a:pt x="337" y="476"/>
                  </a:lnTo>
                  <a:lnTo>
                    <a:pt x="321" y="697"/>
                  </a:lnTo>
                  <a:lnTo>
                    <a:pt x="321" y="697"/>
                  </a:lnTo>
                  <a:lnTo>
                    <a:pt x="321" y="697"/>
                  </a:lnTo>
                  <a:lnTo>
                    <a:pt x="1039" y="723"/>
                  </a:lnTo>
                  <a:lnTo>
                    <a:pt x="1039" y="723"/>
                  </a:lnTo>
                  <a:lnTo>
                    <a:pt x="1454" y="736"/>
                  </a:lnTo>
                  <a:lnTo>
                    <a:pt x="1454" y="73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3" name="Freeform 13"/>
            <p:cNvSpPr>
              <a:spLocks/>
            </p:cNvSpPr>
            <p:nvPr/>
          </p:nvSpPr>
          <p:spPr bwMode="auto">
            <a:xfrm>
              <a:off x="5275293" y="2444976"/>
              <a:ext cx="927966" cy="595742"/>
            </a:xfrm>
            <a:custGeom>
              <a:avLst/>
              <a:gdLst/>
              <a:ahLst/>
              <a:cxnLst>
                <a:cxn ang="0">
                  <a:pos x="928" y="736"/>
                </a:cxn>
                <a:cxn ang="0">
                  <a:pos x="956" y="750"/>
                </a:cxn>
                <a:cxn ang="0">
                  <a:pos x="973" y="761"/>
                </a:cxn>
                <a:cxn ang="0">
                  <a:pos x="986" y="765"/>
                </a:cxn>
                <a:cxn ang="0">
                  <a:pos x="993" y="757"/>
                </a:cxn>
                <a:cxn ang="0">
                  <a:pos x="1010" y="750"/>
                </a:cxn>
                <a:cxn ang="0">
                  <a:pos x="1021" y="750"/>
                </a:cxn>
                <a:cxn ang="0">
                  <a:pos x="1063" y="747"/>
                </a:cxn>
                <a:cxn ang="0">
                  <a:pos x="1097" y="751"/>
                </a:cxn>
                <a:cxn ang="0">
                  <a:pos x="1117" y="769"/>
                </a:cxn>
                <a:cxn ang="0">
                  <a:pos x="1139" y="779"/>
                </a:cxn>
                <a:cxn ang="0">
                  <a:pos x="1161" y="787"/>
                </a:cxn>
                <a:cxn ang="0">
                  <a:pos x="1195" y="810"/>
                </a:cxn>
                <a:cxn ang="0">
                  <a:pos x="1214" y="826"/>
                </a:cxn>
                <a:cxn ang="0">
                  <a:pos x="1217" y="830"/>
                </a:cxn>
                <a:cxn ang="0">
                  <a:pos x="1224" y="839"/>
                </a:cxn>
                <a:cxn ang="0">
                  <a:pos x="1224" y="839"/>
                </a:cxn>
                <a:cxn ang="0">
                  <a:pos x="1224" y="828"/>
                </a:cxn>
                <a:cxn ang="0">
                  <a:pos x="1224" y="807"/>
                </a:cxn>
                <a:cxn ang="0">
                  <a:pos x="1204" y="794"/>
                </a:cxn>
                <a:cxn ang="0">
                  <a:pos x="1204" y="779"/>
                </a:cxn>
                <a:cxn ang="0">
                  <a:pos x="1211" y="765"/>
                </a:cxn>
                <a:cxn ang="0">
                  <a:pos x="1224" y="761"/>
                </a:cxn>
                <a:cxn ang="0">
                  <a:pos x="1224" y="729"/>
                </a:cxn>
                <a:cxn ang="0">
                  <a:pos x="1227" y="712"/>
                </a:cxn>
                <a:cxn ang="0">
                  <a:pos x="1236" y="708"/>
                </a:cxn>
                <a:cxn ang="0">
                  <a:pos x="1236" y="690"/>
                </a:cxn>
                <a:cxn ang="0">
                  <a:pos x="1225" y="667"/>
                </a:cxn>
                <a:cxn ang="0">
                  <a:pos x="1217" y="661"/>
                </a:cxn>
                <a:cxn ang="0">
                  <a:pos x="1221" y="637"/>
                </a:cxn>
                <a:cxn ang="0">
                  <a:pos x="1221" y="624"/>
                </a:cxn>
                <a:cxn ang="0">
                  <a:pos x="1236" y="624"/>
                </a:cxn>
                <a:cxn ang="0">
                  <a:pos x="1250" y="222"/>
                </a:cxn>
                <a:cxn ang="0">
                  <a:pos x="1236" y="206"/>
                </a:cxn>
                <a:cxn ang="0">
                  <a:pos x="1228" y="193"/>
                </a:cxn>
                <a:cxn ang="0">
                  <a:pos x="1204" y="184"/>
                </a:cxn>
                <a:cxn ang="0">
                  <a:pos x="1199" y="171"/>
                </a:cxn>
                <a:cxn ang="0">
                  <a:pos x="1188" y="157"/>
                </a:cxn>
                <a:cxn ang="0">
                  <a:pos x="1181" y="146"/>
                </a:cxn>
                <a:cxn ang="0">
                  <a:pos x="1181" y="135"/>
                </a:cxn>
                <a:cxn ang="0">
                  <a:pos x="1181" y="127"/>
                </a:cxn>
                <a:cxn ang="0">
                  <a:pos x="1193" y="111"/>
                </a:cxn>
                <a:cxn ang="0">
                  <a:pos x="1208" y="98"/>
                </a:cxn>
                <a:cxn ang="0">
                  <a:pos x="1225" y="81"/>
                </a:cxn>
                <a:cxn ang="0">
                  <a:pos x="1224" y="71"/>
                </a:cxn>
                <a:cxn ang="0">
                  <a:pos x="1222" y="67"/>
                </a:cxn>
                <a:cxn ang="0">
                  <a:pos x="1222" y="67"/>
                </a:cxn>
                <a:cxn ang="0">
                  <a:pos x="982" y="57"/>
                </a:cxn>
                <a:cxn ang="0">
                  <a:pos x="787" y="48"/>
                </a:cxn>
                <a:cxn ang="0">
                  <a:pos x="634" y="41"/>
                </a:cxn>
                <a:cxn ang="0">
                  <a:pos x="634" y="41"/>
                </a:cxn>
                <a:cxn ang="0">
                  <a:pos x="483" y="31"/>
                </a:cxn>
                <a:cxn ang="0">
                  <a:pos x="295" y="17"/>
                </a:cxn>
                <a:cxn ang="0">
                  <a:pos x="65" y="0"/>
                </a:cxn>
                <a:cxn ang="0">
                  <a:pos x="0" y="661"/>
                </a:cxn>
                <a:cxn ang="0">
                  <a:pos x="893" y="718"/>
                </a:cxn>
                <a:cxn ang="0">
                  <a:pos x="928" y="736"/>
                </a:cxn>
              </a:cxnLst>
              <a:rect l="0" t="0" r="r" b="b"/>
              <a:pathLst>
                <a:path w="1250" h="839">
                  <a:moveTo>
                    <a:pt x="928" y="736"/>
                  </a:moveTo>
                  <a:lnTo>
                    <a:pt x="956" y="750"/>
                  </a:lnTo>
                  <a:lnTo>
                    <a:pt x="973" y="761"/>
                  </a:lnTo>
                  <a:lnTo>
                    <a:pt x="986" y="765"/>
                  </a:lnTo>
                  <a:lnTo>
                    <a:pt x="993" y="757"/>
                  </a:lnTo>
                  <a:lnTo>
                    <a:pt x="1010" y="750"/>
                  </a:lnTo>
                  <a:lnTo>
                    <a:pt x="1021" y="750"/>
                  </a:lnTo>
                  <a:lnTo>
                    <a:pt x="1063" y="747"/>
                  </a:lnTo>
                  <a:lnTo>
                    <a:pt x="1097" y="751"/>
                  </a:lnTo>
                  <a:lnTo>
                    <a:pt x="1117" y="769"/>
                  </a:lnTo>
                  <a:lnTo>
                    <a:pt x="1139" y="779"/>
                  </a:lnTo>
                  <a:lnTo>
                    <a:pt x="1161" y="787"/>
                  </a:lnTo>
                  <a:lnTo>
                    <a:pt x="1195" y="810"/>
                  </a:lnTo>
                  <a:lnTo>
                    <a:pt x="1214" y="826"/>
                  </a:lnTo>
                  <a:lnTo>
                    <a:pt x="1217" y="830"/>
                  </a:lnTo>
                  <a:lnTo>
                    <a:pt x="1224" y="839"/>
                  </a:lnTo>
                  <a:lnTo>
                    <a:pt x="1224" y="839"/>
                  </a:lnTo>
                  <a:lnTo>
                    <a:pt x="1224" y="828"/>
                  </a:lnTo>
                  <a:lnTo>
                    <a:pt x="1224" y="807"/>
                  </a:lnTo>
                  <a:lnTo>
                    <a:pt x="1204" y="794"/>
                  </a:lnTo>
                  <a:lnTo>
                    <a:pt x="1204" y="779"/>
                  </a:lnTo>
                  <a:lnTo>
                    <a:pt x="1211" y="765"/>
                  </a:lnTo>
                  <a:lnTo>
                    <a:pt x="1224" y="761"/>
                  </a:lnTo>
                  <a:lnTo>
                    <a:pt x="1224" y="729"/>
                  </a:lnTo>
                  <a:lnTo>
                    <a:pt x="1227" y="712"/>
                  </a:lnTo>
                  <a:lnTo>
                    <a:pt x="1236" y="708"/>
                  </a:lnTo>
                  <a:lnTo>
                    <a:pt x="1236" y="690"/>
                  </a:lnTo>
                  <a:lnTo>
                    <a:pt x="1225" y="667"/>
                  </a:lnTo>
                  <a:lnTo>
                    <a:pt x="1217" y="661"/>
                  </a:lnTo>
                  <a:lnTo>
                    <a:pt x="1221" y="637"/>
                  </a:lnTo>
                  <a:lnTo>
                    <a:pt x="1221" y="624"/>
                  </a:lnTo>
                  <a:lnTo>
                    <a:pt x="1236" y="624"/>
                  </a:lnTo>
                  <a:lnTo>
                    <a:pt x="1250" y="222"/>
                  </a:lnTo>
                  <a:lnTo>
                    <a:pt x="1236" y="206"/>
                  </a:lnTo>
                  <a:lnTo>
                    <a:pt x="1228" y="193"/>
                  </a:lnTo>
                  <a:lnTo>
                    <a:pt x="1204" y="184"/>
                  </a:lnTo>
                  <a:lnTo>
                    <a:pt x="1199" y="171"/>
                  </a:lnTo>
                  <a:lnTo>
                    <a:pt x="1188" y="157"/>
                  </a:lnTo>
                  <a:lnTo>
                    <a:pt x="1181" y="146"/>
                  </a:lnTo>
                  <a:lnTo>
                    <a:pt x="1181" y="135"/>
                  </a:lnTo>
                  <a:lnTo>
                    <a:pt x="1181" y="127"/>
                  </a:lnTo>
                  <a:lnTo>
                    <a:pt x="1193" y="111"/>
                  </a:lnTo>
                  <a:lnTo>
                    <a:pt x="1208" y="98"/>
                  </a:lnTo>
                  <a:lnTo>
                    <a:pt x="1225" y="81"/>
                  </a:lnTo>
                  <a:lnTo>
                    <a:pt x="1224" y="71"/>
                  </a:lnTo>
                  <a:lnTo>
                    <a:pt x="1222" y="67"/>
                  </a:lnTo>
                  <a:lnTo>
                    <a:pt x="1222" y="67"/>
                  </a:lnTo>
                  <a:lnTo>
                    <a:pt x="982" y="57"/>
                  </a:lnTo>
                  <a:lnTo>
                    <a:pt x="787" y="48"/>
                  </a:lnTo>
                  <a:lnTo>
                    <a:pt x="634" y="41"/>
                  </a:lnTo>
                  <a:lnTo>
                    <a:pt x="634" y="41"/>
                  </a:lnTo>
                  <a:lnTo>
                    <a:pt x="483" y="31"/>
                  </a:lnTo>
                  <a:lnTo>
                    <a:pt x="295" y="17"/>
                  </a:lnTo>
                  <a:lnTo>
                    <a:pt x="65" y="0"/>
                  </a:lnTo>
                  <a:lnTo>
                    <a:pt x="0" y="661"/>
                  </a:lnTo>
                  <a:lnTo>
                    <a:pt x="893" y="718"/>
                  </a:lnTo>
                  <a:lnTo>
                    <a:pt x="928" y="73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4" name="Freeform 14"/>
            <p:cNvSpPr>
              <a:spLocks/>
            </p:cNvSpPr>
            <p:nvPr/>
          </p:nvSpPr>
          <p:spPr bwMode="auto">
            <a:xfrm>
              <a:off x="4376257" y="2493913"/>
              <a:ext cx="932417" cy="734038"/>
            </a:xfrm>
            <a:custGeom>
              <a:avLst/>
              <a:gdLst/>
              <a:ahLst/>
              <a:cxnLst>
                <a:cxn ang="0">
                  <a:pos x="1256" y="142"/>
                </a:cxn>
                <a:cxn ang="0">
                  <a:pos x="1255" y="142"/>
                </a:cxn>
                <a:cxn ang="0">
                  <a:pos x="154" y="0"/>
                </a:cxn>
                <a:cxn ang="0">
                  <a:pos x="132" y="127"/>
                </a:cxn>
                <a:cxn ang="0">
                  <a:pos x="35" y="668"/>
                </a:cxn>
                <a:cxn ang="0">
                  <a:pos x="0" y="887"/>
                </a:cxn>
                <a:cxn ang="0">
                  <a:pos x="335" y="940"/>
                </a:cxn>
                <a:cxn ang="0">
                  <a:pos x="1166" y="1037"/>
                </a:cxn>
                <a:cxn ang="0">
                  <a:pos x="1212" y="593"/>
                </a:cxn>
                <a:cxn ang="0">
                  <a:pos x="1256" y="142"/>
                </a:cxn>
              </a:cxnLst>
              <a:rect l="0" t="0" r="r" b="b"/>
              <a:pathLst>
                <a:path w="1256" h="1037">
                  <a:moveTo>
                    <a:pt x="1256" y="142"/>
                  </a:moveTo>
                  <a:lnTo>
                    <a:pt x="1255" y="142"/>
                  </a:lnTo>
                  <a:lnTo>
                    <a:pt x="154" y="0"/>
                  </a:lnTo>
                  <a:lnTo>
                    <a:pt x="132" y="127"/>
                  </a:lnTo>
                  <a:lnTo>
                    <a:pt x="35" y="668"/>
                  </a:lnTo>
                  <a:lnTo>
                    <a:pt x="0" y="887"/>
                  </a:lnTo>
                  <a:lnTo>
                    <a:pt x="335" y="940"/>
                  </a:lnTo>
                  <a:lnTo>
                    <a:pt x="1166" y="1037"/>
                  </a:lnTo>
                  <a:lnTo>
                    <a:pt x="1212" y="593"/>
                  </a:lnTo>
                  <a:lnTo>
                    <a:pt x="1256" y="142"/>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5" name="Freeform 15"/>
            <p:cNvSpPr>
              <a:spLocks/>
            </p:cNvSpPr>
            <p:nvPr/>
          </p:nvSpPr>
          <p:spPr bwMode="auto">
            <a:xfrm>
              <a:off x="5324250" y="1962001"/>
              <a:ext cx="865656" cy="534039"/>
            </a:xfrm>
            <a:custGeom>
              <a:avLst/>
              <a:gdLst/>
              <a:ahLst/>
              <a:cxnLst>
                <a:cxn ang="0">
                  <a:pos x="1157" y="749"/>
                </a:cxn>
                <a:cxn ang="0">
                  <a:pos x="1159" y="753"/>
                </a:cxn>
                <a:cxn ang="0">
                  <a:pos x="1159" y="755"/>
                </a:cxn>
                <a:cxn ang="0">
                  <a:pos x="1168" y="743"/>
                </a:cxn>
                <a:cxn ang="0">
                  <a:pos x="1168" y="720"/>
                </a:cxn>
                <a:cxn ang="0">
                  <a:pos x="1168" y="699"/>
                </a:cxn>
                <a:cxn ang="0">
                  <a:pos x="1163" y="671"/>
                </a:cxn>
                <a:cxn ang="0">
                  <a:pos x="1153" y="656"/>
                </a:cxn>
                <a:cxn ang="0">
                  <a:pos x="1142" y="641"/>
                </a:cxn>
                <a:cxn ang="0">
                  <a:pos x="1142" y="612"/>
                </a:cxn>
                <a:cxn ang="0">
                  <a:pos x="1135" y="602"/>
                </a:cxn>
                <a:cxn ang="0">
                  <a:pos x="1125" y="588"/>
                </a:cxn>
                <a:cxn ang="0">
                  <a:pos x="1125" y="546"/>
                </a:cxn>
                <a:cxn ang="0">
                  <a:pos x="1125" y="480"/>
                </a:cxn>
                <a:cxn ang="0">
                  <a:pos x="1121" y="399"/>
                </a:cxn>
                <a:cxn ang="0">
                  <a:pos x="1121" y="356"/>
                </a:cxn>
                <a:cxn ang="0">
                  <a:pos x="1103" y="326"/>
                </a:cxn>
                <a:cxn ang="0">
                  <a:pos x="1091" y="277"/>
                </a:cxn>
                <a:cxn ang="0">
                  <a:pos x="1081" y="249"/>
                </a:cxn>
                <a:cxn ang="0">
                  <a:pos x="1087" y="219"/>
                </a:cxn>
                <a:cxn ang="0">
                  <a:pos x="1085" y="192"/>
                </a:cxn>
                <a:cxn ang="0">
                  <a:pos x="1081" y="180"/>
                </a:cxn>
                <a:cxn ang="0">
                  <a:pos x="1081" y="158"/>
                </a:cxn>
                <a:cxn ang="0">
                  <a:pos x="1081" y="154"/>
                </a:cxn>
                <a:cxn ang="0">
                  <a:pos x="1089" y="144"/>
                </a:cxn>
                <a:cxn ang="0">
                  <a:pos x="1094" y="133"/>
                </a:cxn>
                <a:cxn ang="0">
                  <a:pos x="1091" y="116"/>
                </a:cxn>
                <a:cxn ang="0">
                  <a:pos x="1081" y="104"/>
                </a:cxn>
                <a:cxn ang="0">
                  <a:pos x="1081" y="97"/>
                </a:cxn>
                <a:cxn ang="0">
                  <a:pos x="1077" y="81"/>
                </a:cxn>
                <a:cxn ang="0">
                  <a:pos x="1071" y="62"/>
                </a:cxn>
                <a:cxn ang="0">
                  <a:pos x="1071" y="62"/>
                </a:cxn>
                <a:cxn ang="0">
                  <a:pos x="819" y="51"/>
                </a:cxn>
                <a:cxn ang="0">
                  <a:pos x="612" y="41"/>
                </a:cxn>
                <a:cxn ang="0">
                  <a:pos x="450" y="33"/>
                </a:cxn>
                <a:cxn ang="0">
                  <a:pos x="450" y="33"/>
                </a:cxn>
                <a:cxn ang="0">
                  <a:pos x="350" y="25"/>
                </a:cxn>
                <a:cxn ang="0">
                  <a:pos x="222" y="13"/>
                </a:cxn>
                <a:cxn ang="0">
                  <a:pos x="65" y="0"/>
                </a:cxn>
                <a:cxn ang="0">
                  <a:pos x="0" y="682"/>
                </a:cxn>
                <a:cxn ang="0">
                  <a:pos x="0" y="682"/>
                </a:cxn>
                <a:cxn ang="0">
                  <a:pos x="230" y="699"/>
                </a:cxn>
                <a:cxn ang="0">
                  <a:pos x="418" y="713"/>
                </a:cxn>
                <a:cxn ang="0">
                  <a:pos x="569" y="723"/>
                </a:cxn>
                <a:cxn ang="0">
                  <a:pos x="569" y="723"/>
                </a:cxn>
                <a:cxn ang="0">
                  <a:pos x="722" y="730"/>
                </a:cxn>
                <a:cxn ang="0">
                  <a:pos x="917" y="739"/>
                </a:cxn>
                <a:cxn ang="0">
                  <a:pos x="1157" y="749"/>
                </a:cxn>
                <a:cxn ang="0">
                  <a:pos x="1157" y="749"/>
                </a:cxn>
              </a:cxnLst>
              <a:rect l="0" t="0" r="r" b="b"/>
              <a:pathLst>
                <a:path w="1168" h="755">
                  <a:moveTo>
                    <a:pt x="1157" y="749"/>
                  </a:moveTo>
                  <a:lnTo>
                    <a:pt x="1159" y="753"/>
                  </a:lnTo>
                  <a:lnTo>
                    <a:pt x="1159" y="755"/>
                  </a:lnTo>
                  <a:lnTo>
                    <a:pt x="1168" y="743"/>
                  </a:lnTo>
                  <a:lnTo>
                    <a:pt x="1168" y="720"/>
                  </a:lnTo>
                  <a:lnTo>
                    <a:pt x="1168" y="699"/>
                  </a:lnTo>
                  <a:lnTo>
                    <a:pt x="1163" y="671"/>
                  </a:lnTo>
                  <a:lnTo>
                    <a:pt x="1153" y="656"/>
                  </a:lnTo>
                  <a:lnTo>
                    <a:pt x="1142" y="641"/>
                  </a:lnTo>
                  <a:lnTo>
                    <a:pt x="1142" y="612"/>
                  </a:lnTo>
                  <a:lnTo>
                    <a:pt x="1135" y="602"/>
                  </a:lnTo>
                  <a:lnTo>
                    <a:pt x="1125" y="588"/>
                  </a:lnTo>
                  <a:lnTo>
                    <a:pt x="1125" y="546"/>
                  </a:lnTo>
                  <a:lnTo>
                    <a:pt x="1125" y="480"/>
                  </a:lnTo>
                  <a:lnTo>
                    <a:pt x="1121" y="399"/>
                  </a:lnTo>
                  <a:lnTo>
                    <a:pt x="1121" y="356"/>
                  </a:lnTo>
                  <a:lnTo>
                    <a:pt x="1103" y="326"/>
                  </a:lnTo>
                  <a:lnTo>
                    <a:pt x="1091" y="277"/>
                  </a:lnTo>
                  <a:lnTo>
                    <a:pt x="1081" y="249"/>
                  </a:lnTo>
                  <a:lnTo>
                    <a:pt x="1087" y="219"/>
                  </a:lnTo>
                  <a:lnTo>
                    <a:pt x="1085" y="192"/>
                  </a:lnTo>
                  <a:lnTo>
                    <a:pt x="1081" y="180"/>
                  </a:lnTo>
                  <a:lnTo>
                    <a:pt x="1081" y="158"/>
                  </a:lnTo>
                  <a:lnTo>
                    <a:pt x="1081" y="154"/>
                  </a:lnTo>
                  <a:lnTo>
                    <a:pt x="1089" y="144"/>
                  </a:lnTo>
                  <a:lnTo>
                    <a:pt x="1094" y="133"/>
                  </a:lnTo>
                  <a:lnTo>
                    <a:pt x="1091" y="116"/>
                  </a:lnTo>
                  <a:lnTo>
                    <a:pt x="1081" y="104"/>
                  </a:lnTo>
                  <a:lnTo>
                    <a:pt x="1081" y="97"/>
                  </a:lnTo>
                  <a:lnTo>
                    <a:pt x="1077" y="81"/>
                  </a:lnTo>
                  <a:lnTo>
                    <a:pt x="1071" y="62"/>
                  </a:lnTo>
                  <a:lnTo>
                    <a:pt x="1071" y="62"/>
                  </a:lnTo>
                  <a:lnTo>
                    <a:pt x="819" y="51"/>
                  </a:lnTo>
                  <a:lnTo>
                    <a:pt x="612" y="41"/>
                  </a:lnTo>
                  <a:lnTo>
                    <a:pt x="450" y="33"/>
                  </a:lnTo>
                  <a:lnTo>
                    <a:pt x="450" y="33"/>
                  </a:lnTo>
                  <a:lnTo>
                    <a:pt x="350" y="25"/>
                  </a:lnTo>
                  <a:lnTo>
                    <a:pt x="222" y="13"/>
                  </a:lnTo>
                  <a:lnTo>
                    <a:pt x="65" y="0"/>
                  </a:lnTo>
                  <a:lnTo>
                    <a:pt x="0" y="682"/>
                  </a:lnTo>
                  <a:lnTo>
                    <a:pt x="0" y="682"/>
                  </a:lnTo>
                  <a:lnTo>
                    <a:pt x="230" y="699"/>
                  </a:lnTo>
                  <a:lnTo>
                    <a:pt x="418" y="713"/>
                  </a:lnTo>
                  <a:lnTo>
                    <a:pt x="569" y="723"/>
                  </a:lnTo>
                  <a:lnTo>
                    <a:pt x="569" y="723"/>
                  </a:lnTo>
                  <a:lnTo>
                    <a:pt x="722" y="730"/>
                  </a:lnTo>
                  <a:lnTo>
                    <a:pt x="917" y="739"/>
                  </a:lnTo>
                  <a:lnTo>
                    <a:pt x="1157" y="749"/>
                  </a:lnTo>
                  <a:lnTo>
                    <a:pt x="1157" y="749"/>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6" name="Freeform 16"/>
            <p:cNvSpPr>
              <a:spLocks/>
            </p:cNvSpPr>
            <p:nvPr/>
          </p:nvSpPr>
          <p:spPr bwMode="auto">
            <a:xfrm>
              <a:off x="4520903" y="3159866"/>
              <a:ext cx="970249" cy="727656"/>
            </a:xfrm>
            <a:custGeom>
              <a:avLst/>
              <a:gdLst/>
              <a:ahLst/>
              <a:cxnLst>
                <a:cxn ang="0">
                  <a:pos x="1243" y="1027"/>
                </a:cxn>
                <a:cxn ang="0">
                  <a:pos x="1290" y="350"/>
                </a:cxn>
                <a:cxn ang="0">
                  <a:pos x="1290" y="350"/>
                </a:cxn>
                <a:cxn ang="0">
                  <a:pos x="1292" y="350"/>
                </a:cxn>
                <a:cxn ang="0">
                  <a:pos x="1292" y="350"/>
                </a:cxn>
                <a:cxn ang="0">
                  <a:pos x="1308" y="129"/>
                </a:cxn>
                <a:cxn ang="0">
                  <a:pos x="971" y="97"/>
                </a:cxn>
                <a:cxn ang="0">
                  <a:pos x="140" y="0"/>
                </a:cxn>
                <a:cxn ang="0">
                  <a:pos x="0" y="894"/>
                </a:cxn>
                <a:cxn ang="0">
                  <a:pos x="1067" y="1017"/>
                </a:cxn>
                <a:cxn ang="0">
                  <a:pos x="1067" y="1017"/>
                </a:cxn>
                <a:cxn ang="0">
                  <a:pos x="1243" y="1027"/>
                </a:cxn>
                <a:cxn ang="0">
                  <a:pos x="1243" y="1027"/>
                </a:cxn>
              </a:cxnLst>
              <a:rect l="0" t="0" r="r" b="b"/>
              <a:pathLst>
                <a:path w="1308" h="1027">
                  <a:moveTo>
                    <a:pt x="1243" y="1027"/>
                  </a:moveTo>
                  <a:lnTo>
                    <a:pt x="1290" y="350"/>
                  </a:lnTo>
                  <a:lnTo>
                    <a:pt x="1290" y="350"/>
                  </a:lnTo>
                  <a:lnTo>
                    <a:pt x="1292" y="350"/>
                  </a:lnTo>
                  <a:lnTo>
                    <a:pt x="1292" y="350"/>
                  </a:lnTo>
                  <a:lnTo>
                    <a:pt x="1308" y="129"/>
                  </a:lnTo>
                  <a:lnTo>
                    <a:pt x="971" y="97"/>
                  </a:lnTo>
                  <a:lnTo>
                    <a:pt x="140" y="0"/>
                  </a:lnTo>
                  <a:lnTo>
                    <a:pt x="0" y="894"/>
                  </a:lnTo>
                  <a:lnTo>
                    <a:pt x="1067" y="1017"/>
                  </a:lnTo>
                  <a:lnTo>
                    <a:pt x="1067" y="1017"/>
                  </a:lnTo>
                  <a:lnTo>
                    <a:pt x="1243" y="1027"/>
                  </a:lnTo>
                  <a:lnTo>
                    <a:pt x="1243" y="102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7" name="Freeform 17"/>
            <p:cNvSpPr>
              <a:spLocks/>
            </p:cNvSpPr>
            <p:nvPr/>
          </p:nvSpPr>
          <p:spPr bwMode="auto">
            <a:xfrm>
              <a:off x="3877780" y="2900294"/>
              <a:ext cx="747713" cy="893613"/>
            </a:xfrm>
            <a:custGeom>
              <a:avLst/>
              <a:gdLst/>
              <a:ahLst/>
              <a:cxnLst>
                <a:cxn ang="0">
                  <a:pos x="1006" y="366"/>
                </a:cxn>
                <a:cxn ang="0">
                  <a:pos x="671" y="313"/>
                </a:cxn>
                <a:cxn ang="0">
                  <a:pos x="706" y="94"/>
                </a:cxn>
                <a:cxn ang="0">
                  <a:pos x="216" y="0"/>
                </a:cxn>
                <a:cxn ang="0">
                  <a:pos x="0" y="1106"/>
                </a:cxn>
                <a:cxn ang="0">
                  <a:pos x="866" y="1260"/>
                </a:cxn>
                <a:cxn ang="0">
                  <a:pos x="1006" y="366"/>
                </a:cxn>
              </a:cxnLst>
              <a:rect l="0" t="0" r="r" b="b"/>
              <a:pathLst>
                <a:path w="1006" h="1260">
                  <a:moveTo>
                    <a:pt x="1006" y="366"/>
                  </a:moveTo>
                  <a:lnTo>
                    <a:pt x="671" y="313"/>
                  </a:lnTo>
                  <a:lnTo>
                    <a:pt x="706" y="94"/>
                  </a:lnTo>
                  <a:lnTo>
                    <a:pt x="216" y="0"/>
                  </a:lnTo>
                  <a:lnTo>
                    <a:pt x="0" y="1106"/>
                  </a:lnTo>
                  <a:lnTo>
                    <a:pt x="866" y="1260"/>
                  </a:lnTo>
                  <a:lnTo>
                    <a:pt x="1006" y="36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8" name="Freeform 18"/>
            <p:cNvSpPr>
              <a:spLocks/>
            </p:cNvSpPr>
            <p:nvPr/>
          </p:nvSpPr>
          <p:spPr bwMode="auto">
            <a:xfrm>
              <a:off x="3183474" y="2738591"/>
              <a:ext cx="854530" cy="1238292"/>
            </a:xfrm>
            <a:custGeom>
              <a:avLst/>
              <a:gdLst/>
              <a:ahLst/>
              <a:cxnLst>
                <a:cxn ang="0">
                  <a:pos x="20" y="606"/>
                </a:cxn>
                <a:cxn ang="0">
                  <a:pos x="4" y="613"/>
                </a:cxn>
                <a:cxn ang="0">
                  <a:pos x="0" y="628"/>
                </a:cxn>
                <a:cxn ang="0">
                  <a:pos x="5" y="645"/>
                </a:cxn>
                <a:cxn ang="0">
                  <a:pos x="8" y="660"/>
                </a:cxn>
                <a:cxn ang="0">
                  <a:pos x="15" y="666"/>
                </a:cxn>
                <a:cxn ang="0">
                  <a:pos x="30" y="671"/>
                </a:cxn>
                <a:cxn ang="0">
                  <a:pos x="745" y="1746"/>
                </a:cxn>
                <a:cxn ang="0">
                  <a:pos x="759" y="1728"/>
                </a:cxn>
                <a:cxn ang="0">
                  <a:pos x="763" y="1705"/>
                </a:cxn>
                <a:cxn ang="0">
                  <a:pos x="763" y="1647"/>
                </a:cxn>
                <a:cxn ang="0">
                  <a:pos x="764" y="1580"/>
                </a:cxn>
                <a:cxn ang="0">
                  <a:pos x="763" y="1532"/>
                </a:cxn>
                <a:cxn ang="0">
                  <a:pos x="777" y="1517"/>
                </a:cxn>
                <a:cxn ang="0">
                  <a:pos x="807" y="1508"/>
                </a:cxn>
                <a:cxn ang="0">
                  <a:pos x="818" y="1528"/>
                </a:cxn>
                <a:cxn ang="0">
                  <a:pos x="838" y="1518"/>
                </a:cxn>
                <a:cxn ang="0">
                  <a:pos x="860" y="1536"/>
                </a:cxn>
                <a:cxn ang="0">
                  <a:pos x="872" y="1543"/>
                </a:cxn>
                <a:cxn ang="0">
                  <a:pos x="889" y="1533"/>
                </a:cxn>
                <a:cxn ang="0">
                  <a:pos x="889" y="1533"/>
                </a:cxn>
                <a:cxn ang="0">
                  <a:pos x="899" y="1500"/>
                </a:cxn>
                <a:cxn ang="0">
                  <a:pos x="914" y="1451"/>
                </a:cxn>
                <a:cxn ang="0">
                  <a:pos x="914" y="1451"/>
                </a:cxn>
                <a:cxn ang="0">
                  <a:pos x="928" y="1382"/>
                </a:cxn>
                <a:cxn ang="0">
                  <a:pos x="938" y="1335"/>
                </a:cxn>
                <a:cxn ang="0">
                  <a:pos x="1154" y="229"/>
                </a:cxn>
                <a:cxn ang="0">
                  <a:pos x="1154" y="229"/>
                </a:cxn>
                <a:cxn ang="0">
                  <a:pos x="938" y="181"/>
                </a:cxn>
                <a:cxn ang="0">
                  <a:pos x="761" y="141"/>
                </a:cxn>
                <a:cxn ang="0">
                  <a:pos x="623" y="111"/>
                </a:cxn>
                <a:cxn ang="0">
                  <a:pos x="623" y="111"/>
                </a:cxn>
                <a:cxn ang="0">
                  <a:pos x="510" y="81"/>
                </a:cxn>
                <a:cxn ang="0">
                  <a:pos x="367" y="45"/>
                </a:cxn>
                <a:cxn ang="0">
                  <a:pos x="194" y="0"/>
                </a:cxn>
                <a:cxn ang="0">
                  <a:pos x="36" y="602"/>
                </a:cxn>
                <a:cxn ang="0">
                  <a:pos x="20" y="606"/>
                </a:cxn>
              </a:cxnLst>
              <a:rect l="0" t="0" r="r" b="b"/>
              <a:pathLst>
                <a:path w="1154" h="1746">
                  <a:moveTo>
                    <a:pt x="20" y="606"/>
                  </a:moveTo>
                  <a:lnTo>
                    <a:pt x="4" y="613"/>
                  </a:lnTo>
                  <a:lnTo>
                    <a:pt x="0" y="628"/>
                  </a:lnTo>
                  <a:lnTo>
                    <a:pt x="5" y="645"/>
                  </a:lnTo>
                  <a:lnTo>
                    <a:pt x="8" y="660"/>
                  </a:lnTo>
                  <a:lnTo>
                    <a:pt x="15" y="666"/>
                  </a:lnTo>
                  <a:lnTo>
                    <a:pt x="30" y="671"/>
                  </a:lnTo>
                  <a:lnTo>
                    <a:pt x="745" y="1746"/>
                  </a:lnTo>
                  <a:lnTo>
                    <a:pt x="759" y="1728"/>
                  </a:lnTo>
                  <a:lnTo>
                    <a:pt x="763" y="1705"/>
                  </a:lnTo>
                  <a:lnTo>
                    <a:pt x="763" y="1647"/>
                  </a:lnTo>
                  <a:lnTo>
                    <a:pt x="764" y="1580"/>
                  </a:lnTo>
                  <a:lnTo>
                    <a:pt x="763" y="1532"/>
                  </a:lnTo>
                  <a:lnTo>
                    <a:pt x="777" y="1517"/>
                  </a:lnTo>
                  <a:lnTo>
                    <a:pt x="807" y="1508"/>
                  </a:lnTo>
                  <a:lnTo>
                    <a:pt x="818" y="1528"/>
                  </a:lnTo>
                  <a:lnTo>
                    <a:pt x="838" y="1518"/>
                  </a:lnTo>
                  <a:lnTo>
                    <a:pt x="860" y="1536"/>
                  </a:lnTo>
                  <a:lnTo>
                    <a:pt x="872" y="1543"/>
                  </a:lnTo>
                  <a:lnTo>
                    <a:pt x="889" y="1533"/>
                  </a:lnTo>
                  <a:lnTo>
                    <a:pt x="889" y="1533"/>
                  </a:lnTo>
                  <a:lnTo>
                    <a:pt x="899" y="1500"/>
                  </a:lnTo>
                  <a:lnTo>
                    <a:pt x="914" y="1451"/>
                  </a:lnTo>
                  <a:lnTo>
                    <a:pt x="914" y="1451"/>
                  </a:lnTo>
                  <a:lnTo>
                    <a:pt x="928" y="1382"/>
                  </a:lnTo>
                  <a:lnTo>
                    <a:pt x="938" y="1335"/>
                  </a:lnTo>
                  <a:lnTo>
                    <a:pt x="1154" y="229"/>
                  </a:lnTo>
                  <a:lnTo>
                    <a:pt x="1154" y="229"/>
                  </a:lnTo>
                  <a:lnTo>
                    <a:pt x="938" y="181"/>
                  </a:lnTo>
                  <a:lnTo>
                    <a:pt x="761" y="141"/>
                  </a:lnTo>
                  <a:lnTo>
                    <a:pt x="623" y="111"/>
                  </a:lnTo>
                  <a:lnTo>
                    <a:pt x="623" y="111"/>
                  </a:lnTo>
                  <a:lnTo>
                    <a:pt x="510" y="81"/>
                  </a:lnTo>
                  <a:lnTo>
                    <a:pt x="367" y="45"/>
                  </a:lnTo>
                  <a:lnTo>
                    <a:pt x="194" y="0"/>
                  </a:lnTo>
                  <a:lnTo>
                    <a:pt x="36" y="602"/>
                  </a:lnTo>
                  <a:lnTo>
                    <a:pt x="20" y="60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9" name="Freeform 19"/>
            <p:cNvSpPr>
              <a:spLocks/>
            </p:cNvSpPr>
            <p:nvPr/>
          </p:nvSpPr>
          <p:spPr bwMode="auto">
            <a:xfrm>
              <a:off x="2816293" y="1962001"/>
              <a:ext cx="1065937" cy="861696"/>
            </a:xfrm>
            <a:custGeom>
              <a:avLst/>
              <a:gdLst/>
              <a:ahLst/>
              <a:cxnLst>
                <a:cxn ang="0">
                  <a:pos x="1254" y="848"/>
                </a:cxn>
                <a:cxn ang="0">
                  <a:pos x="1261" y="815"/>
                </a:cxn>
                <a:cxn ang="0">
                  <a:pos x="1282" y="797"/>
                </a:cxn>
                <a:cxn ang="0">
                  <a:pos x="1286" y="743"/>
                </a:cxn>
                <a:cxn ang="0">
                  <a:pos x="1278" y="721"/>
                </a:cxn>
                <a:cxn ang="0">
                  <a:pos x="1263" y="715"/>
                </a:cxn>
                <a:cxn ang="0">
                  <a:pos x="1259" y="678"/>
                </a:cxn>
                <a:cxn ang="0">
                  <a:pos x="1292" y="640"/>
                </a:cxn>
                <a:cxn ang="0">
                  <a:pos x="1342" y="586"/>
                </a:cxn>
                <a:cxn ang="0">
                  <a:pos x="1356" y="558"/>
                </a:cxn>
                <a:cxn ang="0">
                  <a:pos x="1388" y="518"/>
                </a:cxn>
                <a:cxn ang="0">
                  <a:pos x="1417" y="485"/>
                </a:cxn>
                <a:cxn ang="0">
                  <a:pos x="1435" y="460"/>
                </a:cxn>
                <a:cxn ang="0">
                  <a:pos x="1431" y="419"/>
                </a:cxn>
                <a:cxn ang="0">
                  <a:pos x="1397" y="388"/>
                </a:cxn>
                <a:cxn ang="0">
                  <a:pos x="1383" y="346"/>
                </a:cxn>
                <a:cxn ang="0">
                  <a:pos x="1028" y="263"/>
                </a:cxn>
                <a:cxn ang="0">
                  <a:pos x="985" y="263"/>
                </a:cxn>
                <a:cxn ang="0">
                  <a:pos x="833" y="272"/>
                </a:cxn>
                <a:cxn ang="0">
                  <a:pos x="802" y="267"/>
                </a:cxn>
                <a:cxn ang="0">
                  <a:pos x="778" y="271"/>
                </a:cxn>
                <a:cxn ang="0">
                  <a:pos x="766" y="261"/>
                </a:cxn>
                <a:cxn ang="0">
                  <a:pos x="731" y="257"/>
                </a:cxn>
                <a:cxn ang="0">
                  <a:pos x="723" y="242"/>
                </a:cxn>
                <a:cxn ang="0">
                  <a:pos x="670" y="231"/>
                </a:cxn>
                <a:cxn ang="0">
                  <a:pos x="635" y="218"/>
                </a:cxn>
                <a:cxn ang="0">
                  <a:pos x="567" y="228"/>
                </a:cxn>
                <a:cxn ang="0">
                  <a:pos x="484" y="188"/>
                </a:cxn>
                <a:cxn ang="0">
                  <a:pos x="486" y="182"/>
                </a:cxn>
                <a:cxn ang="0">
                  <a:pos x="493" y="154"/>
                </a:cxn>
                <a:cxn ang="0">
                  <a:pos x="494" y="127"/>
                </a:cxn>
                <a:cxn ang="0">
                  <a:pos x="493" y="111"/>
                </a:cxn>
                <a:cxn ang="0">
                  <a:pos x="486" y="85"/>
                </a:cxn>
                <a:cxn ang="0">
                  <a:pos x="476" y="70"/>
                </a:cxn>
                <a:cxn ang="0">
                  <a:pos x="468" y="61"/>
                </a:cxn>
                <a:cxn ang="0">
                  <a:pos x="443" y="56"/>
                </a:cxn>
                <a:cxn ang="0">
                  <a:pos x="423" y="47"/>
                </a:cxn>
                <a:cxn ang="0">
                  <a:pos x="419" y="35"/>
                </a:cxn>
                <a:cxn ang="0">
                  <a:pos x="412" y="27"/>
                </a:cxn>
                <a:cxn ang="0">
                  <a:pos x="400" y="23"/>
                </a:cxn>
                <a:cxn ang="0">
                  <a:pos x="377" y="23"/>
                </a:cxn>
                <a:cxn ang="0">
                  <a:pos x="329" y="0"/>
                </a:cxn>
                <a:cxn ang="0">
                  <a:pos x="319" y="64"/>
                </a:cxn>
                <a:cxn ang="0">
                  <a:pos x="301" y="131"/>
                </a:cxn>
                <a:cxn ang="0">
                  <a:pos x="282" y="179"/>
                </a:cxn>
                <a:cxn ang="0">
                  <a:pos x="258" y="236"/>
                </a:cxn>
                <a:cxn ang="0">
                  <a:pos x="221" y="313"/>
                </a:cxn>
                <a:cxn ang="0">
                  <a:pos x="164" y="461"/>
                </a:cxn>
                <a:cxn ang="0">
                  <a:pos x="115" y="560"/>
                </a:cxn>
                <a:cxn ang="0">
                  <a:pos x="86" y="605"/>
                </a:cxn>
                <a:cxn ang="0">
                  <a:pos x="65" y="636"/>
                </a:cxn>
                <a:cxn ang="0">
                  <a:pos x="28" y="691"/>
                </a:cxn>
                <a:cxn ang="0">
                  <a:pos x="23" y="747"/>
                </a:cxn>
                <a:cxn ang="0">
                  <a:pos x="23" y="766"/>
                </a:cxn>
                <a:cxn ang="0">
                  <a:pos x="17" y="787"/>
                </a:cxn>
                <a:cxn ang="0">
                  <a:pos x="5" y="814"/>
                </a:cxn>
                <a:cxn ang="0">
                  <a:pos x="3" y="873"/>
                </a:cxn>
                <a:cxn ang="0">
                  <a:pos x="17" y="898"/>
                </a:cxn>
                <a:cxn ang="0">
                  <a:pos x="687" y="1093"/>
                </a:cxn>
                <a:cxn ang="0">
                  <a:pos x="1003" y="1174"/>
                </a:cxn>
                <a:cxn ang="0">
                  <a:pos x="1116" y="1204"/>
                </a:cxn>
                <a:cxn ang="0">
                  <a:pos x="1168" y="1215"/>
                </a:cxn>
              </a:cxnLst>
              <a:rect l="0" t="0" r="r" b="b"/>
              <a:pathLst>
                <a:path w="1435" h="1215">
                  <a:moveTo>
                    <a:pt x="1168" y="1215"/>
                  </a:moveTo>
                  <a:lnTo>
                    <a:pt x="1254" y="848"/>
                  </a:lnTo>
                  <a:lnTo>
                    <a:pt x="1254" y="825"/>
                  </a:lnTo>
                  <a:lnTo>
                    <a:pt x="1261" y="815"/>
                  </a:lnTo>
                  <a:lnTo>
                    <a:pt x="1281" y="808"/>
                  </a:lnTo>
                  <a:lnTo>
                    <a:pt x="1282" y="797"/>
                  </a:lnTo>
                  <a:lnTo>
                    <a:pt x="1286" y="779"/>
                  </a:lnTo>
                  <a:lnTo>
                    <a:pt x="1286" y="743"/>
                  </a:lnTo>
                  <a:lnTo>
                    <a:pt x="1290" y="730"/>
                  </a:lnTo>
                  <a:lnTo>
                    <a:pt x="1278" y="721"/>
                  </a:lnTo>
                  <a:lnTo>
                    <a:pt x="1272" y="721"/>
                  </a:lnTo>
                  <a:lnTo>
                    <a:pt x="1263" y="715"/>
                  </a:lnTo>
                  <a:lnTo>
                    <a:pt x="1254" y="701"/>
                  </a:lnTo>
                  <a:lnTo>
                    <a:pt x="1259" y="678"/>
                  </a:lnTo>
                  <a:lnTo>
                    <a:pt x="1265" y="665"/>
                  </a:lnTo>
                  <a:lnTo>
                    <a:pt x="1292" y="640"/>
                  </a:lnTo>
                  <a:lnTo>
                    <a:pt x="1329" y="603"/>
                  </a:lnTo>
                  <a:lnTo>
                    <a:pt x="1342" y="586"/>
                  </a:lnTo>
                  <a:lnTo>
                    <a:pt x="1350" y="567"/>
                  </a:lnTo>
                  <a:lnTo>
                    <a:pt x="1356" y="558"/>
                  </a:lnTo>
                  <a:lnTo>
                    <a:pt x="1365" y="537"/>
                  </a:lnTo>
                  <a:lnTo>
                    <a:pt x="1388" y="518"/>
                  </a:lnTo>
                  <a:lnTo>
                    <a:pt x="1400" y="499"/>
                  </a:lnTo>
                  <a:lnTo>
                    <a:pt x="1417" y="485"/>
                  </a:lnTo>
                  <a:lnTo>
                    <a:pt x="1422" y="465"/>
                  </a:lnTo>
                  <a:lnTo>
                    <a:pt x="1435" y="460"/>
                  </a:lnTo>
                  <a:lnTo>
                    <a:pt x="1435" y="440"/>
                  </a:lnTo>
                  <a:lnTo>
                    <a:pt x="1431" y="419"/>
                  </a:lnTo>
                  <a:lnTo>
                    <a:pt x="1421" y="404"/>
                  </a:lnTo>
                  <a:lnTo>
                    <a:pt x="1397" y="388"/>
                  </a:lnTo>
                  <a:lnTo>
                    <a:pt x="1388" y="367"/>
                  </a:lnTo>
                  <a:lnTo>
                    <a:pt x="1383" y="346"/>
                  </a:lnTo>
                  <a:lnTo>
                    <a:pt x="1077" y="267"/>
                  </a:lnTo>
                  <a:lnTo>
                    <a:pt x="1028" y="263"/>
                  </a:lnTo>
                  <a:lnTo>
                    <a:pt x="1010" y="270"/>
                  </a:lnTo>
                  <a:lnTo>
                    <a:pt x="985" y="263"/>
                  </a:lnTo>
                  <a:lnTo>
                    <a:pt x="964" y="267"/>
                  </a:lnTo>
                  <a:lnTo>
                    <a:pt x="833" y="272"/>
                  </a:lnTo>
                  <a:lnTo>
                    <a:pt x="819" y="261"/>
                  </a:lnTo>
                  <a:lnTo>
                    <a:pt x="802" y="267"/>
                  </a:lnTo>
                  <a:lnTo>
                    <a:pt x="790" y="271"/>
                  </a:lnTo>
                  <a:lnTo>
                    <a:pt x="778" y="271"/>
                  </a:lnTo>
                  <a:lnTo>
                    <a:pt x="766" y="267"/>
                  </a:lnTo>
                  <a:lnTo>
                    <a:pt x="766" y="261"/>
                  </a:lnTo>
                  <a:lnTo>
                    <a:pt x="744" y="263"/>
                  </a:lnTo>
                  <a:lnTo>
                    <a:pt x="731" y="257"/>
                  </a:lnTo>
                  <a:lnTo>
                    <a:pt x="723" y="250"/>
                  </a:lnTo>
                  <a:lnTo>
                    <a:pt x="723" y="242"/>
                  </a:lnTo>
                  <a:lnTo>
                    <a:pt x="703" y="238"/>
                  </a:lnTo>
                  <a:lnTo>
                    <a:pt x="670" y="231"/>
                  </a:lnTo>
                  <a:lnTo>
                    <a:pt x="647" y="220"/>
                  </a:lnTo>
                  <a:lnTo>
                    <a:pt x="635" y="218"/>
                  </a:lnTo>
                  <a:lnTo>
                    <a:pt x="609" y="220"/>
                  </a:lnTo>
                  <a:lnTo>
                    <a:pt x="567" y="228"/>
                  </a:lnTo>
                  <a:lnTo>
                    <a:pt x="515" y="215"/>
                  </a:lnTo>
                  <a:lnTo>
                    <a:pt x="484" y="188"/>
                  </a:lnTo>
                  <a:lnTo>
                    <a:pt x="484" y="188"/>
                  </a:lnTo>
                  <a:lnTo>
                    <a:pt x="486" y="182"/>
                  </a:lnTo>
                  <a:lnTo>
                    <a:pt x="490" y="165"/>
                  </a:lnTo>
                  <a:lnTo>
                    <a:pt x="493" y="154"/>
                  </a:lnTo>
                  <a:lnTo>
                    <a:pt x="494" y="142"/>
                  </a:lnTo>
                  <a:lnTo>
                    <a:pt x="494" y="127"/>
                  </a:lnTo>
                  <a:lnTo>
                    <a:pt x="493" y="111"/>
                  </a:lnTo>
                  <a:lnTo>
                    <a:pt x="493" y="111"/>
                  </a:lnTo>
                  <a:lnTo>
                    <a:pt x="490" y="97"/>
                  </a:lnTo>
                  <a:lnTo>
                    <a:pt x="486" y="85"/>
                  </a:lnTo>
                  <a:lnTo>
                    <a:pt x="481" y="77"/>
                  </a:lnTo>
                  <a:lnTo>
                    <a:pt x="476" y="70"/>
                  </a:lnTo>
                  <a:lnTo>
                    <a:pt x="472" y="66"/>
                  </a:lnTo>
                  <a:lnTo>
                    <a:pt x="468" y="61"/>
                  </a:lnTo>
                  <a:lnTo>
                    <a:pt x="463" y="60"/>
                  </a:lnTo>
                  <a:lnTo>
                    <a:pt x="443" y="56"/>
                  </a:lnTo>
                  <a:lnTo>
                    <a:pt x="423" y="47"/>
                  </a:lnTo>
                  <a:lnTo>
                    <a:pt x="423" y="47"/>
                  </a:lnTo>
                  <a:lnTo>
                    <a:pt x="423" y="43"/>
                  </a:lnTo>
                  <a:lnTo>
                    <a:pt x="419" y="35"/>
                  </a:lnTo>
                  <a:lnTo>
                    <a:pt x="416" y="31"/>
                  </a:lnTo>
                  <a:lnTo>
                    <a:pt x="412" y="27"/>
                  </a:lnTo>
                  <a:lnTo>
                    <a:pt x="406" y="24"/>
                  </a:lnTo>
                  <a:lnTo>
                    <a:pt x="400" y="23"/>
                  </a:lnTo>
                  <a:lnTo>
                    <a:pt x="400" y="23"/>
                  </a:lnTo>
                  <a:lnTo>
                    <a:pt x="377" y="23"/>
                  </a:lnTo>
                  <a:lnTo>
                    <a:pt x="347" y="14"/>
                  </a:lnTo>
                  <a:lnTo>
                    <a:pt x="329" y="0"/>
                  </a:lnTo>
                  <a:lnTo>
                    <a:pt x="329" y="34"/>
                  </a:lnTo>
                  <a:lnTo>
                    <a:pt x="319" y="64"/>
                  </a:lnTo>
                  <a:lnTo>
                    <a:pt x="298" y="104"/>
                  </a:lnTo>
                  <a:lnTo>
                    <a:pt x="301" y="131"/>
                  </a:lnTo>
                  <a:lnTo>
                    <a:pt x="297" y="154"/>
                  </a:lnTo>
                  <a:lnTo>
                    <a:pt x="282" y="179"/>
                  </a:lnTo>
                  <a:lnTo>
                    <a:pt x="273" y="202"/>
                  </a:lnTo>
                  <a:lnTo>
                    <a:pt x="258" y="236"/>
                  </a:lnTo>
                  <a:lnTo>
                    <a:pt x="248" y="260"/>
                  </a:lnTo>
                  <a:lnTo>
                    <a:pt x="221" y="313"/>
                  </a:lnTo>
                  <a:lnTo>
                    <a:pt x="190" y="397"/>
                  </a:lnTo>
                  <a:lnTo>
                    <a:pt x="164" y="461"/>
                  </a:lnTo>
                  <a:lnTo>
                    <a:pt x="141" y="519"/>
                  </a:lnTo>
                  <a:lnTo>
                    <a:pt x="115" y="560"/>
                  </a:lnTo>
                  <a:lnTo>
                    <a:pt x="104" y="580"/>
                  </a:lnTo>
                  <a:lnTo>
                    <a:pt x="86" y="605"/>
                  </a:lnTo>
                  <a:lnTo>
                    <a:pt x="73" y="619"/>
                  </a:lnTo>
                  <a:lnTo>
                    <a:pt x="65" y="636"/>
                  </a:lnTo>
                  <a:lnTo>
                    <a:pt x="53" y="658"/>
                  </a:lnTo>
                  <a:lnTo>
                    <a:pt x="28" y="691"/>
                  </a:lnTo>
                  <a:lnTo>
                    <a:pt x="17" y="708"/>
                  </a:lnTo>
                  <a:lnTo>
                    <a:pt x="23" y="747"/>
                  </a:lnTo>
                  <a:lnTo>
                    <a:pt x="23" y="757"/>
                  </a:lnTo>
                  <a:lnTo>
                    <a:pt x="23" y="766"/>
                  </a:lnTo>
                  <a:lnTo>
                    <a:pt x="23" y="772"/>
                  </a:lnTo>
                  <a:lnTo>
                    <a:pt x="17" y="787"/>
                  </a:lnTo>
                  <a:lnTo>
                    <a:pt x="10" y="793"/>
                  </a:lnTo>
                  <a:lnTo>
                    <a:pt x="5" y="814"/>
                  </a:lnTo>
                  <a:lnTo>
                    <a:pt x="0" y="850"/>
                  </a:lnTo>
                  <a:lnTo>
                    <a:pt x="3" y="873"/>
                  </a:lnTo>
                  <a:lnTo>
                    <a:pt x="11" y="886"/>
                  </a:lnTo>
                  <a:lnTo>
                    <a:pt x="17" y="898"/>
                  </a:lnTo>
                  <a:lnTo>
                    <a:pt x="687" y="1093"/>
                  </a:lnTo>
                  <a:lnTo>
                    <a:pt x="687" y="1093"/>
                  </a:lnTo>
                  <a:lnTo>
                    <a:pt x="860" y="1138"/>
                  </a:lnTo>
                  <a:lnTo>
                    <a:pt x="1003" y="1174"/>
                  </a:lnTo>
                  <a:lnTo>
                    <a:pt x="1116" y="1204"/>
                  </a:lnTo>
                  <a:lnTo>
                    <a:pt x="1116" y="1204"/>
                  </a:lnTo>
                  <a:lnTo>
                    <a:pt x="1168" y="1215"/>
                  </a:lnTo>
                  <a:lnTo>
                    <a:pt x="1168" y="1215"/>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0" name="Freeform 20"/>
            <p:cNvSpPr>
              <a:spLocks/>
            </p:cNvSpPr>
            <p:nvPr/>
          </p:nvSpPr>
          <p:spPr bwMode="auto">
            <a:xfrm>
              <a:off x="3684176" y="1736469"/>
              <a:ext cx="789996" cy="1229781"/>
            </a:xfrm>
            <a:custGeom>
              <a:avLst/>
              <a:gdLst/>
              <a:ahLst/>
              <a:cxnLst>
                <a:cxn ang="0">
                  <a:pos x="224" y="633"/>
                </a:cxn>
                <a:cxn ang="0">
                  <a:pos x="215" y="665"/>
                </a:cxn>
                <a:cxn ang="0">
                  <a:pos x="253" y="723"/>
                </a:cxn>
                <a:cxn ang="0">
                  <a:pos x="267" y="779"/>
                </a:cxn>
                <a:cxn ang="0">
                  <a:pos x="232" y="818"/>
                </a:cxn>
                <a:cxn ang="0">
                  <a:pos x="188" y="877"/>
                </a:cxn>
                <a:cxn ang="0">
                  <a:pos x="161" y="922"/>
                </a:cxn>
                <a:cxn ang="0">
                  <a:pos x="91" y="997"/>
                </a:cxn>
                <a:cxn ang="0">
                  <a:pos x="104" y="1040"/>
                </a:cxn>
                <a:cxn ang="0">
                  <a:pos x="118" y="1062"/>
                </a:cxn>
                <a:cxn ang="0">
                  <a:pos x="113" y="1127"/>
                </a:cxn>
                <a:cxn ang="0">
                  <a:pos x="86" y="1167"/>
                </a:cxn>
                <a:cxn ang="0">
                  <a:pos x="301" y="1602"/>
                </a:cxn>
                <a:cxn ang="0">
                  <a:pos x="1066" y="1194"/>
                </a:cxn>
                <a:cxn ang="0">
                  <a:pos x="1044" y="1166"/>
                </a:cxn>
                <a:cxn ang="0">
                  <a:pos x="1018" y="1123"/>
                </a:cxn>
                <a:cxn ang="0">
                  <a:pos x="988" y="1160"/>
                </a:cxn>
                <a:cxn ang="0">
                  <a:pos x="884" y="1140"/>
                </a:cxn>
                <a:cxn ang="0">
                  <a:pos x="858" y="1160"/>
                </a:cxn>
                <a:cxn ang="0">
                  <a:pos x="801" y="1134"/>
                </a:cxn>
                <a:cxn ang="0">
                  <a:pos x="783" y="1158"/>
                </a:cxn>
                <a:cxn ang="0">
                  <a:pos x="757" y="1127"/>
                </a:cxn>
                <a:cxn ang="0">
                  <a:pos x="747" y="1052"/>
                </a:cxn>
                <a:cxn ang="0">
                  <a:pos x="698" y="1026"/>
                </a:cxn>
                <a:cxn ang="0">
                  <a:pos x="698" y="967"/>
                </a:cxn>
                <a:cxn ang="0">
                  <a:pos x="680" y="908"/>
                </a:cxn>
                <a:cxn ang="0">
                  <a:pos x="658" y="834"/>
                </a:cxn>
                <a:cxn ang="0">
                  <a:pos x="622" y="845"/>
                </a:cxn>
                <a:cxn ang="0">
                  <a:pos x="585" y="866"/>
                </a:cxn>
                <a:cxn ang="0">
                  <a:pos x="558" y="834"/>
                </a:cxn>
                <a:cxn ang="0">
                  <a:pos x="598" y="783"/>
                </a:cxn>
                <a:cxn ang="0">
                  <a:pos x="598" y="716"/>
                </a:cxn>
                <a:cxn ang="0">
                  <a:pos x="643" y="627"/>
                </a:cxn>
                <a:cxn ang="0">
                  <a:pos x="600" y="595"/>
                </a:cxn>
                <a:cxn ang="0">
                  <a:pos x="571" y="515"/>
                </a:cxn>
                <a:cxn ang="0">
                  <a:pos x="512" y="432"/>
                </a:cxn>
                <a:cxn ang="0">
                  <a:pos x="489" y="369"/>
                </a:cxn>
                <a:cxn ang="0">
                  <a:pos x="475" y="319"/>
                </a:cxn>
                <a:cxn ang="0">
                  <a:pos x="454" y="272"/>
                </a:cxn>
                <a:cxn ang="0">
                  <a:pos x="486" y="117"/>
                </a:cxn>
                <a:cxn ang="0">
                  <a:pos x="357" y="0"/>
                </a:cxn>
                <a:cxn ang="0">
                  <a:pos x="299" y="269"/>
                </a:cxn>
                <a:cxn ang="0">
                  <a:pos x="235" y="529"/>
                </a:cxn>
                <a:cxn ang="0">
                  <a:pos x="224" y="561"/>
                </a:cxn>
                <a:cxn ang="0">
                  <a:pos x="215" y="582"/>
                </a:cxn>
                <a:cxn ang="0">
                  <a:pos x="225" y="602"/>
                </a:cxn>
              </a:cxnLst>
              <a:rect l="0" t="0" r="r" b="b"/>
              <a:pathLst>
                <a:path w="1066" h="1735">
                  <a:moveTo>
                    <a:pt x="225" y="612"/>
                  </a:moveTo>
                  <a:lnTo>
                    <a:pt x="225" y="612"/>
                  </a:lnTo>
                  <a:lnTo>
                    <a:pt x="224" y="633"/>
                  </a:lnTo>
                  <a:lnTo>
                    <a:pt x="220" y="650"/>
                  </a:lnTo>
                  <a:lnTo>
                    <a:pt x="217" y="661"/>
                  </a:lnTo>
                  <a:lnTo>
                    <a:pt x="215" y="665"/>
                  </a:lnTo>
                  <a:lnTo>
                    <a:pt x="220" y="686"/>
                  </a:lnTo>
                  <a:lnTo>
                    <a:pt x="229" y="707"/>
                  </a:lnTo>
                  <a:lnTo>
                    <a:pt x="253" y="723"/>
                  </a:lnTo>
                  <a:lnTo>
                    <a:pt x="263" y="738"/>
                  </a:lnTo>
                  <a:lnTo>
                    <a:pt x="267" y="759"/>
                  </a:lnTo>
                  <a:lnTo>
                    <a:pt x="267" y="779"/>
                  </a:lnTo>
                  <a:lnTo>
                    <a:pt x="254" y="784"/>
                  </a:lnTo>
                  <a:lnTo>
                    <a:pt x="249" y="804"/>
                  </a:lnTo>
                  <a:lnTo>
                    <a:pt x="232" y="818"/>
                  </a:lnTo>
                  <a:lnTo>
                    <a:pt x="220" y="837"/>
                  </a:lnTo>
                  <a:lnTo>
                    <a:pt x="197" y="856"/>
                  </a:lnTo>
                  <a:lnTo>
                    <a:pt x="188" y="877"/>
                  </a:lnTo>
                  <a:lnTo>
                    <a:pt x="182" y="886"/>
                  </a:lnTo>
                  <a:lnTo>
                    <a:pt x="174" y="905"/>
                  </a:lnTo>
                  <a:lnTo>
                    <a:pt x="161" y="922"/>
                  </a:lnTo>
                  <a:lnTo>
                    <a:pt x="124" y="959"/>
                  </a:lnTo>
                  <a:lnTo>
                    <a:pt x="97" y="984"/>
                  </a:lnTo>
                  <a:lnTo>
                    <a:pt x="91" y="997"/>
                  </a:lnTo>
                  <a:lnTo>
                    <a:pt x="86" y="1020"/>
                  </a:lnTo>
                  <a:lnTo>
                    <a:pt x="95" y="1034"/>
                  </a:lnTo>
                  <a:lnTo>
                    <a:pt x="104" y="1040"/>
                  </a:lnTo>
                  <a:lnTo>
                    <a:pt x="110" y="1040"/>
                  </a:lnTo>
                  <a:lnTo>
                    <a:pt x="122" y="1049"/>
                  </a:lnTo>
                  <a:lnTo>
                    <a:pt x="118" y="1062"/>
                  </a:lnTo>
                  <a:lnTo>
                    <a:pt x="118" y="1098"/>
                  </a:lnTo>
                  <a:lnTo>
                    <a:pt x="114" y="1116"/>
                  </a:lnTo>
                  <a:lnTo>
                    <a:pt x="113" y="1127"/>
                  </a:lnTo>
                  <a:lnTo>
                    <a:pt x="93" y="1134"/>
                  </a:lnTo>
                  <a:lnTo>
                    <a:pt x="86" y="1144"/>
                  </a:lnTo>
                  <a:lnTo>
                    <a:pt x="86" y="1167"/>
                  </a:lnTo>
                  <a:lnTo>
                    <a:pt x="0" y="1534"/>
                  </a:lnTo>
                  <a:lnTo>
                    <a:pt x="0" y="1534"/>
                  </a:lnTo>
                  <a:lnTo>
                    <a:pt x="301" y="1602"/>
                  </a:lnTo>
                  <a:lnTo>
                    <a:pt x="479" y="1641"/>
                  </a:lnTo>
                  <a:lnTo>
                    <a:pt x="969" y="1735"/>
                  </a:lnTo>
                  <a:lnTo>
                    <a:pt x="1066" y="1194"/>
                  </a:lnTo>
                  <a:lnTo>
                    <a:pt x="1055" y="1183"/>
                  </a:lnTo>
                  <a:lnTo>
                    <a:pt x="1044" y="1173"/>
                  </a:lnTo>
                  <a:lnTo>
                    <a:pt x="1044" y="1166"/>
                  </a:lnTo>
                  <a:lnTo>
                    <a:pt x="1043" y="1151"/>
                  </a:lnTo>
                  <a:lnTo>
                    <a:pt x="1033" y="1137"/>
                  </a:lnTo>
                  <a:lnTo>
                    <a:pt x="1018" y="1123"/>
                  </a:lnTo>
                  <a:lnTo>
                    <a:pt x="1000" y="1123"/>
                  </a:lnTo>
                  <a:lnTo>
                    <a:pt x="993" y="1147"/>
                  </a:lnTo>
                  <a:lnTo>
                    <a:pt x="988" y="1160"/>
                  </a:lnTo>
                  <a:lnTo>
                    <a:pt x="943" y="1152"/>
                  </a:lnTo>
                  <a:lnTo>
                    <a:pt x="919" y="1144"/>
                  </a:lnTo>
                  <a:lnTo>
                    <a:pt x="884" y="1140"/>
                  </a:lnTo>
                  <a:lnTo>
                    <a:pt x="865" y="1141"/>
                  </a:lnTo>
                  <a:lnTo>
                    <a:pt x="858" y="1151"/>
                  </a:lnTo>
                  <a:lnTo>
                    <a:pt x="858" y="1160"/>
                  </a:lnTo>
                  <a:lnTo>
                    <a:pt x="839" y="1149"/>
                  </a:lnTo>
                  <a:lnTo>
                    <a:pt x="814" y="1135"/>
                  </a:lnTo>
                  <a:lnTo>
                    <a:pt x="801" y="1134"/>
                  </a:lnTo>
                  <a:lnTo>
                    <a:pt x="790" y="1137"/>
                  </a:lnTo>
                  <a:lnTo>
                    <a:pt x="783" y="1151"/>
                  </a:lnTo>
                  <a:lnTo>
                    <a:pt x="783" y="1158"/>
                  </a:lnTo>
                  <a:lnTo>
                    <a:pt x="766" y="1158"/>
                  </a:lnTo>
                  <a:lnTo>
                    <a:pt x="757" y="1142"/>
                  </a:lnTo>
                  <a:lnTo>
                    <a:pt x="757" y="1127"/>
                  </a:lnTo>
                  <a:lnTo>
                    <a:pt x="757" y="1108"/>
                  </a:lnTo>
                  <a:lnTo>
                    <a:pt x="747" y="1080"/>
                  </a:lnTo>
                  <a:lnTo>
                    <a:pt x="747" y="1052"/>
                  </a:lnTo>
                  <a:lnTo>
                    <a:pt x="728" y="1052"/>
                  </a:lnTo>
                  <a:lnTo>
                    <a:pt x="707" y="1037"/>
                  </a:lnTo>
                  <a:lnTo>
                    <a:pt x="698" y="1026"/>
                  </a:lnTo>
                  <a:lnTo>
                    <a:pt x="698" y="1016"/>
                  </a:lnTo>
                  <a:lnTo>
                    <a:pt x="698" y="992"/>
                  </a:lnTo>
                  <a:lnTo>
                    <a:pt x="698" y="967"/>
                  </a:lnTo>
                  <a:lnTo>
                    <a:pt x="680" y="951"/>
                  </a:lnTo>
                  <a:lnTo>
                    <a:pt x="680" y="937"/>
                  </a:lnTo>
                  <a:lnTo>
                    <a:pt x="680" y="908"/>
                  </a:lnTo>
                  <a:lnTo>
                    <a:pt x="672" y="872"/>
                  </a:lnTo>
                  <a:lnTo>
                    <a:pt x="665" y="852"/>
                  </a:lnTo>
                  <a:lnTo>
                    <a:pt x="658" y="834"/>
                  </a:lnTo>
                  <a:lnTo>
                    <a:pt x="648" y="834"/>
                  </a:lnTo>
                  <a:lnTo>
                    <a:pt x="632" y="847"/>
                  </a:lnTo>
                  <a:lnTo>
                    <a:pt x="622" y="845"/>
                  </a:lnTo>
                  <a:lnTo>
                    <a:pt x="610" y="854"/>
                  </a:lnTo>
                  <a:lnTo>
                    <a:pt x="594" y="865"/>
                  </a:lnTo>
                  <a:lnTo>
                    <a:pt x="585" y="866"/>
                  </a:lnTo>
                  <a:lnTo>
                    <a:pt x="585" y="854"/>
                  </a:lnTo>
                  <a:lnTo>
                    <a:pt x="567" y="841"/>
                  </a:lnTo>
                  <a:lnTo>
                    <a:pt x="558" y="834"/>
                  </a:lnTo>
                  <a:lnTo>
                    <a:pt x="572" y="800"/>
                  </a:lnTo>
                  <a:lnTo>
                    <a:pt x="583" y="783"/>
                  </a:lnTo>
                  <a:lnTo>
                    <a:pt x="598" y="783"/>
                  </a:lnTo>
                  <a:lnTo>
                    <a:pt x="604" y="773"/>
                  </a:lnTo>
                  <a:lnTo>
                    <a:pt x="594" y="747"/>
                  </a:lnTo>
                  <a:lnTo>
                    <a:pt x="598" y="716"/>
                  </a:lnTo>
                  <a:lnTo>
                    <a:pt x="611" y="686"/>
                  </a:lnTo>
                  <a:lnTo>
                    <a:pt x="625" y="657"/>
                  </a:lnTo>
                  <a:lnTo>
                    <a:pt x="643" y="627"/>
                  </a:lnTo>
                  <a:lnTo>
                    <a:pt x="639" y="609"/>
                  </a:lnTo>
                  <a:lnTo>
                    <a:pt x="600" y="602"/>
                  </a:lnTo>
                  <a:lnTo>
                    <a:pt x="600" y="595"/>
                  </a:lnTo>
                  <a:lnTo>
                    <a:pt x="586" y="579"/>
                  </a:lnTo>
                  <a:lnTo>
                    <a:pt x="573" y="551"/>
                  </a:lnTo>
                  <a:lnTo>
                    <a:pt x="571" y="515"/>
                  </a:lnTo>
                  <a:lnTo>
                    <a:pt x="558" y="491"/>
                  </a:lnTo>
                  <a:lnTo>
                    <a:pt x="536" y="468"/>
                  </a:lnTo>
                  <a:lnTo>
                    <a:pt x="512" y="432"/>
                  </a:lnTo>
                  <a:lnTo>
                    <a:pt x="504" y="408"/>
                  </a:lnTo>
                  <a:lnTo>
                    <a:pt x="489" y="383"/>
                  </a:lnTo>
                  <a:lnTo>
                    <a:pt x="489" y="369"/>
                  </a:lnTo>
                  <a:lnTo>
                    <a:pt x="475" y="354"/>
                  </a:lnTo>
                  <a:lnTo>
                    <a:pt x="475" y="335"/>
                  </a:lnTo>
                  <a:lnTo>
                    <a:pt x="475" y="319"/>
                  </a:lnTo>
                  <a:lnTo>
                    <a:pt x="462" y="298"/>
                  </a:lnTo>
                  <a:lnTo>
                    <a:pt x="454" y="286"/>
                  </a:lnTo>
                  <a:lnTo>
                    <a:pt x="454" y="272"/>
                  </a:lnTo>
                  <a:lnTo>
                    <a:pt x="461" y="224"/>
                  </a:lnTo>
                  <a:lnTo>
                    <a:pt x="474" y="167"/>
                  </a:lnTo>
                  <a:lnTo>
                    <a:pt x="486" y="117"/>
                  </a:lnTo>
                  <a:lnTo>
                    <a:pt x="494" y="83"/>
                  </a:lnTo>
                  <a:lnTo>
                    <a:pt x="504" y="38"/>
                  </a:lnTo>
                  <a:lnTo>
                    <a:pt x="357" y="0"/>
                  </a:lnTo>
                  <a:lnTo>
                    <a:pt x="357" y="0"/>
                  </a:lnTo>
                  <a:lnTo>
                    <a:pt x="339" y="85"/>
                  </a:lnTo>
                  <a:lnTo>
                    <a:pt x="299" y="269"/>
                  </a:lnTo>
                  <a:lnTo>
                    <a:pt x="275" y="371"/>
                  </a:lnTo>
                  <a:lnTo>
                    <a:pt x="253" y="461"/>
                  </a:lnTo>
                  <a:lnTo>
                    <a:pt x="235" y="529"/>
                  </a:lnTo>
                  <a:lnTo>
                    <a:pt x="228" y="550"/>
                  </a:lnTo>
                  <a:lnTo>
                    <a:pt x="224" y="561"/>
                  </a:lnTo>
                  <a:lnTo>
                    <a:pt x="224" y="561"/>
                  </a:lnTo>
                  <a:lnTo>
                    <a:pt x="218" y="569"/>
                  </a:lnTo>
                  <a:lnTo>
                    <a:pt x="215" y="576"/>
                  </a:lnTo>
                  <a:lnTo>
                    <a:pt x="215" y="582"/>
                  </a:lnTo>
                  <a:lnTo>
                    <a:pt x="217" y="586"/>
                  </a:lnTo>
                  <a:lnTo>
                    <a:pt x="222" y="595"/>
                  </a:lnTo>
                  <a:lnTo>
                    <a:pt x="225" y="602"/>
                  </a:lnTo>
                  <a:lnTo>
                    <a:pt x="225" y="612"/>
                  </a:lnTo>
                  <a:lnTo>
                    <a:pt x="225" y="612"/>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1" name="Freeform 21"/>
            <p:cNvSpPr>
              <a:spLocks/>
            </p:cNvSpPr>
            <p:nvPr/>
          </p:nvSpPr>
          <p:spPr bwMode="auto">
            <a:xfrm>
              <a:off x="4020201" y="1764128"/>
              <a:ext cx="1350781" cy="829784"/>
            </a:xfrm>
            <a:custGeom>
              <a:avLst/>
              <a:gdLst/>
              <a:ahLst/>
              <a:cxnLst>
                <a:cxn ang="0">
                  <a:pos x="1822" y="279"/>
                </a:cxn>
                <a:cxn ang="0">
                  <a:pos x="1124" y="190"/>
                </a:cxn>
                <a:cxn ang="0">
                  <a:pos x="859" y="154"/>
                </a:cxn>
                <a:cxn ang="0">
                  <a:pos x="726" y="133"/>
                </a:cxn>
                <a:cxn ang="0">
                  <a:pos x="454" y="83"/>
                </a:cxn>
                <a:cxn ang="0">
                  <a:pos x="129" y="16"/>
                </a:cxn>
                <a:cxn ang="0">
                  <a:pos x="40" y="45"/>
                </a:cxn>
                <a:cxn ang="0">
                  <a:pos x="20" y="129"/>
                </a:cxn>
                <a:cxn ang="0">
                  <a:pos x="0" y="234"/>
                </a:cxn>
                <a:cxn ang="0">
                  <a:pos x="8" y="260"/>
                </a:cxn>
                <a:cxn ang="0">
                  <a:pos x="21" y="297"/>
                </a:cxn>
                <a:cxn ang="0">
                  <a:pos x="35" y="331"/>
                </a:cxn>
                <a:cxn ang="0">
                  <a:pos x="50" y="370"/>
                </a:cxn>
                <a:cxn ang="0">
                  <a:pos x="82" y="430"/>
                </a:cxn>
                <a:cxn ang="0">
                  <a:pos x="117" y="477"/>
                </a:cxn>
                <a:cxn ang="0">
                  <a:pos x="132" y="541"/>
                </a:cxn>
                <a:cxn ang="0">
                  <a:pos x="146" y="564"/>
                </a:cxn>
                <a:cxn ang="0">
                  <a:pos x="189" y="589"/>
                </a:cxn>
                <a:cxn ang="0">
                  <a:pos x="157" y="648"/>
                </a:cxn>
                <a:cxn ang="0">
                  <a:pos x="140" y="709"/>
                </a:cxn>
                <a:cxn ang="0">
                  <a:pos x="144" y="745"/>
                </a:cxn>
                <a:cxn ang="0">
                  <a:pos x="118" y="762"/>
                </a:cxn>
                <a:cxn ang="0">
                  <a:pos x="113" y="803"/>
                </a:cxn>
                <a:cxn ang="0">
                  <a:pos x="131" y="828"/>
                </a:cxn>
                <a:cxn ang="0">
                  <a:pos x="156" y="816"/>
                </a:cxn>
                <a:cxn ang="0">
                  <a:pos x="178" y="809"/>
                </a:cxn>
                <a:cxn ang="0">
                  <a:pos x="204" y="796"/>
                </a:cxn>
                <a:cxn ang="0">
                  <a:pos x="218" y="834"/>
                </a:cxn>
                <a:cxn ang="0">
                  <a:pos x="226" y="899"/>
                </a:cxn>
                <a:cxn ang="0">
                  <a:pos x="244" y="929"/>
                </a:cxn>
                <a:cxn ang="0">
                  <a:pos x="244" y="978"/>
                </a:cxn>
                <a:cxn ang="0">
                  <a:pos x="253" y="999"/>
                </a:cxn>
                <a:cxn ang="0">
                  <a:pos x="293" y="1014"/>
                </a:cxn>
                <a:cxn ang="0">
                  <a:pos x="303" y="1070"/>
                </a:cxn>
                <a:cxn ang="0">
                  <a:pos x="303" y="1104"/>
                </a:cxn>
                <a:cxn ang="0">
                  <a:pos x="329" y="1120"/>
                </a:cxn>
                <a:cxn ang="0">
                  <a:pos x="336" y="1099"/>
                </a:cxn>
                <a:cxn ang="0">
                  <a:pos x="360" y="1097"/>
                </a:cxn>
                <a:cxn ang="0">
                  <a:pos x="404" y="1122"/>
                </a:cxn>
                <a:cxn ang="0">
                  <a:pos x="411" y="1103"/>
                </a:cxn>
                <a:cxn ang="0">
                  <a:pos x="465" y="1106"/>
                </a:cxn>
                <a:cxn ang="0">
                  <a:pos x="534" y="1122"/>
                </a:cxn>
                <a:cxn ang="0">
                  <a:pos x="546" y="1085"/>
                </a:cxn>
                <a:cxn ang="0">
                  <a:pos x="579" y="1099"/>
                </a:cxn>
                <a:cxn ang="0">
                  <a:pos x="590" y="1128"/>
                </a:cxn>
                <a:cxn ang="0">
                  <a:pos x="601" y="1145"/>
                </a:cxn>
                <a:cxn ang="0">
                  <a:pos x="634" y="1029"/>
                </a:cxn>
                <a:cxn ang="0">
                  <a:pos x="1736" y="1171"/>
                </a:cxn>
                <a:cxn ang="0">
                  <a:pos x="1822" y="279"/>
                </a:cxn>
              </a:cxnLst>
              <a:rect l="0" t="0" r="r" b="b"/>
              <a:pathLst>
                <a:path w="1822" h="1171">
                  <a:moveTo>
                    <a:pt x="1822" y="279"/>
                  </a:moveTo>
                  <a:lnTo>
                    <a:pt x="1822" y="279"/>
                  </a:lnTo>
                  <a:lnTo>
                    <a:pt x="1442" y="231"/>
                  </a:lnTo>
                  <a:lnTo>
                    <a:pt x="1124" y="190"/>
                  </a:lnTo>
                  <a:lnTo>
                    <a:pt x="978" y="170"/>
                  </a:lnTo>
                  <a:lnTo>
                    <a:pt x="859" y="154"/>
                  </a:lnTo>
                  <a:lnTo>
                    <a:pt x="859" y="154"/>
                  </a:lnTo>
                  <a:lnTo>
                    <a:pt x="726" y="133"/>
                  </a:lnTo>
                  <a:lnTo>
                    <a:pt x="590" y="108"/>
                  </a:lnTo>
                  <a:lnTo>
                    <a:pt x="454" y="83"/>
                  </a:lnTo>
                  <a:lnTo>
                    <a:pt x="328" y="58"/>
                  </a:lnTo>
                  <a:lnTo>
                    <a:pt x="129" y="16"/>
                  </a:lnTo>
                  <a:lnTo>
                    <a:pt x="50" y="0"/>
                  </a:lnTo>
                  <a:lnTo>
                    <a:pt x="40" y="45"/>
                  </a:lnTo>
                  <a:lnTo>
                    <a:pt x="32" y="79"/>
                  </a:lnTo>
                  <a:lnTo>
                    <a:pt x="20" y="129"/>
                  </a:lnTo>
                  <a:lnTo>
                    <a:pt x="7" y="186"/>
                  </a:lnTo>
                  <a:lnTo>
                    <a:pt x="0" y="234"/>
                  </a:lnTo>
                  <a:lnTo>
                    <a:pt x="0" y="248"/>
                  </a:lnTo>
                  <a:lnTo>
                    <a:pt x="8" y="260"/>
                  </a:lnTo>
                  <a:lnTo>
                    <a:pt x="21" y="281"/>
                  </a:lnTo>
                  <a:lnTo>
                    <a:pt x="21" y="297"/>
                  </a:lnTo>
                  <a:lnTo>
                    <a:pt x="21" y="316"/>
                  </a:lnTo>
                  <a:lnTo>
                    <a:pt x="35" y="331"/>
                  </a:lnTo>
                  <a:lnTo>
                    <a:pt x="35" y="345"/>
                  </a:lnTo>
                  <a:lnTo>
                    <a:pt x="50" y="370"/>
                  </a:lnTo>
                  <a:lnTo>
                    <a:pt x="58" y="394"/>
                  </a:lnTo>
                  <a:lnTo>
                    <a:pt x="82" y="430"/>
                  </a:lnTo>
                  <a:lnTo>
                    <a:pt x="104" y="453"/>
                  </a:lnTo>
                  <a:lnTo>
                    <a:pt x="117" y="477"/>
                  </a:lnTo>
                  <a:lnTo>
                    <a:pt x="119" y="513"/>
                  </a:lnTo>
                  <a:lnTo>
                    <a:pt x="132" y="541"/>
                  </a:lnTo>
                  <a:lnTo>
                    <a:pt x="146" y="557"/>
                  </a:lnTo>
                  <a:lnTo>
                    <a:pt x="146" y="564"/>
                  </a:lnTo>
                  <a:lnTo>
                    <a:pt x="185" y="571"/>
                  </a:lnTo>
                  <a:lnTo>
                    <a:pt x="189" y="589"/>
                  </a:lnTo>
                  <a:lnTo>
                    <a:pt x="171" y="619"/>
                  </a:lnTo>
                  <a:lnTo>
                    <a:pt x="157" y="648"/>
                  </a:lnTo>
                  <a:lnTo>
                    <a:pt x="144" y="678"/>
                  </a:lnTo>
                  <a:lnTo>
                    <a:pt x="140" y="709"/>
                  </a:lnTo>
                  <a:lnTo>
                    <a:pt x="150" y="735"/>
                  </a:lnTo>
                  <a:lnTo>
                    <a:pt x="144" y="745"/>
                  </a:lnTo>
                  <a:lnTo>
                    <a:pt x="129" y="745"/>
                  </a:lnTo>
                  <a:lnTo>
                    <a:pt x="118" y="762"/>
                  </a:lnTo>
                  <a:lnTo>
                    <a:pt x="104" y="796"/>
                  </a:lnTo>
                  <a:lnTo>
                    <a:pt x="113" y="803"/>
                  </a:lnTo>
                  <a:lnTo>
                    <a:pt x="131" y="816"/>
                  </a:lnTo>
                  <a:lnTo>
                    <a:pt x="131" y="828"/>
                  </a:lnTo>
                  <a:lnTo>
                    <a:pt x="140" y="827"/>
                  </a:lnTo>
                  <a:lnTo>
                    <a:pt x="156" y="816"/>
                  </a:lnTo>
                  <a:lnTo>
                    <a:pt x="168" y="807"/>
                  </a:lnTo>
                  <a:lnTo>
                    <a:pt x="178" y="809"/>
                  </a:lnTo>
                  <a:lnTo>
                    <a:pt x="194" y="796"/>
                  </a:lnTo>
                  <a:lnTo>
                    <a:pt x="204" y="796"/>
                  </a:lnTo>
                  <a:lnTo>
                    <a:pt x="211" y="814"/>
                  </a:lnTo>
                  <a:lnTo>
                    <a:pt x="218" y="834"/>
                  </a:lnTo>
                  <a:lnTo>
                    <a:pt x="226" y="870"/>
                  </a:lnTo>
                  <a:lnTo>
                    <a:pt x="226" y="899"/>
                  </a:lnTo>
                  <a:lnTo>
                    <a:pt x="226" y="913"/>
                  </a:lnTo>
                  <a:lnTo>
                    <a:pt x="244" y="929"/>
                  </a:lnTo>
                  <a:lnTo>
                    <a:pt x="244" y="954"/>
                  </a:lnTo>
                  <a:lnTo>
                    <a:pt x="244" y="978"/>
                  </a:lnTo>
                  <a:lnTo>
                    <a:pt x="244" y="988"/>
                  </a:lnTo>
                  <a:lnTo>
                    <a:pt x="253" y="999"/>
                  </a:lnTo>
                  <a:lnTo>
                    <a:pt x="274" y="1014"/>
                  </a:lnTo>
                  <a:lnTo>
                    <a:pt x="293" y="1014"/>
                  </a:lnTo>
                  <a:lnTo>
                    <a:pt x="293" y="1042"/>
                  </a:lnTo>
                  <a:lnTo>
                    <a:pt x="303" y="1070"/>
                  </a:lnTo>
                  <a:lnTo>
                    <a:pt x="303" y="1089"/>
                  </a:lnTo>
                  <a:lnTo>
                    <a:pt x="303" y="1104"/>
                  </a:lnTo>
                  <a:lnTo>
                    <a:pt x="312" y="1120"/>
                  </a:lnTo>
                  <a:lnTo>
                    <a:pt x="329" y="1120"/>
                  </a:lnTo>
                  <a:lnTo>
                    <a:pt x="329" y="1113"/>
                  </a:lnTo>
                  <a:lnTo>
                    <a:pt x="336" y="1099"/>
                  </a:lnTo>
                  <a:lnTo>
                    <a:pt x="347" y="1096"/>
                  </a:lnTo>
                  <a:lnTo>
                    <a:pt x="360" y="1097"/>
                  </a:lnTo>
                  <a:lnTo>
                    <a:pt x="385" y="1111"/>
                  </a:lnTo>
                  <a:lnTo>
                    <a:pt x="404" y="1122"/>
                  </a:lnTo>
                  <a:lnTo>
                    <a:pt x="404" y="1113"/>
                  </a:lnTo>
                  <a:lnTo>
                    <a:pt x="411" y="1103"/>
                  </a:lnTo>
                  <a:lnTo>
                    <a:pt x="430" y="1102"/>
                  </a:lnTo>
                  <a:lnTo>
                    <a:pt x="465" y="1106"/>
                  </a:lnTo>
                  <a:lnTo>
                    <a:pt x="489" y="1114"/>
                  </a:lnTo>
                  <a:lnTo>
                    <a:pt x="534" y="1122"/>
                  </a:lnTo>
                  <a:lnTo>
                    <a:pt x="539" y="1109"/>
                  </a:lnTo>
                  <a:lnTo>
                    <a:pt x="546" y="1085"/>
                  </a:lnTo>
                  <a:lnTo>
                    <a:pt x="564" y="1085"/>
                  </a:lnTo>
                  <a:lnTo>
                    <a:pt x="579" y="1099"/>
                  </a:lnTo>
                  <a:lnTo>
                    <a:pt x="589" y="1113"/>
                  </a:lnTo>
                  <a:lnTo>
                    <a:pt x="590" y="1128"/>
                  </a:lnTo>
                  <a:lnTo>
                    <a:pt x="590" y="1135"/>
                  </a:lnTo>
                  <a:lnTo>
                    <a:pt x="601" y="1145"/>
                  </a:lnTo>
                  <a:lnTo>
                    <a:pt x="612" y="1156"/>
                  </a:lnTo>
                  <a:lnTo>
                    <a:pt x="634" y="1029"/>
                  </a:lnTo>
                  <a:lnTo>
                    <a:pt x="1735" y="1171"/>
                  </a:lnTo>
                  <a:lnTo>
                    <a:pt x="1736" y="1171"/>
                  </a:lnTo>
                  <a:lnTo>
                    <a:pt x="1757" y="961"/>
                  </a:lnTo>
                  <a:lnTo>
                    <a:pt x="1822" y="279"/>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2" name="Freeform 22"/>
            <p:cNvSpPr>
              <a:spLocks/>
            </p:cNvSpPr>
            <p:nvPr/>
          </p:nvSpPr>
          <p:spPr bwMode="auto">
            <a:xfrm>
              <a:off x="9151835" y="1866256"/>
              <a:ext cx="478447" cy="723401"/>
            </a:xfrm>
            <a:custGeom>
              <a:avLst/>
              <a:gdLst/>
              <a:ahLst/>
              <a:cxnLst>
                <a:cxn ang="0">
                  <a:pos x="189" y="995"/>
                </a:cxn>
                <a:cxn ang="0">
                  <a:pos x="185" y="963"/>
                </a:cxn>
                <a:cxn ang="0">
                  <a:pos x="205" y="934"/>
                </a:cxn>
                <a:cxn ang="0">
                  <a:pos x="218" y="915"/>
                </a:cxn>
                <a:cxn ang="0">
                  <a:pos x="241" y="885"/>
                </a:cxn>
                <a:cxn ang="0">
                  <a:pos x="225" y="872"/>
                </a:cxn>
                <a:cxn ang="0">
                  <a:pos x="233" y="848"/>
                </a:cxn>
                <a:cxn ang="0">
                  <a:pos x="250" y="847"/>
                </a:cxn>
                <a:cxn ang="0">
                  <a:pos x="266" y="824"/>
                </a:cxn>
                <a:cxn ang="0">
                  <a:pos x="290" y="838"/>
                </a:cxn>
                <a:cxn ang="0">
                  <a:pos x="284" y="816"/>
                </a:cxn>
                <a:cxn ang="0">
                  <a:pos x="311" y="808"/>
                </a:cxn>
                <a:cxn ang="0">
                  <a:pos x="323" y="760"/>
                </a:cxn>
                <a:cxn ang="0">
                  <a:pos x="366" y="774"/>
                </a:cxn>
                <a:cxn ang="0">
                  <a:pos x="379" y="720"/>
                </a:cxn>
                <a:cxn ang="0">
                  <a:pos x="376" y="672"/>
                </a:cxn>
                <a:cxn ang="0">
                  <a:pos x="383" y="640"/>
                </a:cxn>
                <a:cxn ang="0">
                  <a:pos x="436" y="666"/>
                </a:cxn>
                <a:cxn ang="0">
                  <a:pos x="447" y="627"/>
                </a:cxn>
                <a:cxn ang="0">
                  <a:pos x="466" y="663"/>
                </a:cxn>
                <a:cxn ang="0">
                  <a:pos x="486" y="636"/>
                </a:cxn>
                <a:cxn ang="0">
                  <a:pos x="477" y="608"/>
                </a:cxn>
                <a:cxn ang="0">
                  <a:pos x="520" y="626"/>
                </a:cxn>
                <a:cxn ang="0">
                  <a:pos x="537" y="608"/>
                </a:cxn>
                <a:cxn ang="0">
                  <a:pos x="566" y="579"/>
                </a:cxn>
                <a:cxn ang="0">
                  <a:pos x="581" y="555"/>
                </a:cxn>
                <a:cxn ang="0">
                  <a:pos x="630" y="530"/>
                </a:cxn>
                <a:cxn ang="0">
                  <a:pos x="640" y="479"/>
                </a:cxn>
                <a:cxn ang="0">
                  <a:pos x="622" y="468"/>
                </a:cxn>
                <a:cxn ang="0">
                  <a:pos x="615" y="445"/>
                </a:cxn>
                <a:cxn ang="0">
                  <a:pos x="574" y="418"/>
                </a:cxn>
                <a:cxn ang="0">
                  <a:pos x="559" y="351"/>
                </a:cxn>
                <a:cxn ang="0">
                  <a:pos x="520" y="341"/>
                </a:cxn>
                <a:cxn ang="0">
                  <a:pos x="466" y="305"/>
                </a:cxn>
                <a:cxn ang="0">
                  <a:pos x="425" y="168"/>
                </a:cxn>
                <a:cxn ang="0">
                  <a:pos x="393" y="57"/>
                </a:cxn>
                <a:cxn ang="0">
                  <a:pos x="294" y="15"/>
                </a:cxn>
                <a:cxn ang="0">
                  <a:pos x="232" y="55"/>
                </a:cxn>
                <a:cxn ang="0">
                  <a:pos x="166" y="21"/>
                </a:cxn>
                <a:cxn ang="0">
                  <a:pos x="122" y="114"/>
                </a:cxn>
                <a:cxn ang="0">
                  <a:pos x="76" y="294"/>
                </a:cxn>
                <a:cxn ang="0">
                  <a:pos x="83" y="386"/>
                </a:cxn>
                <a:cxn ang="0">
                  <a:pos x="64" y="447"/>
                </a:cxn>
                <a:cxn ang="0">
                  <a:pos x="43" y="519"/>
                </a:cxn>
                <a:cxn ang="0">
                  <a:pos x="0" y="561"/>
                </a:cxn>
              </a:cxnLst>
              <a:rect l="0" t="0" r="r" b="b"/>
              <a:pathLst>
                <a:path w="645" h="1021">
                  <a:moveTo>
                    <a:pt x="180" y="1021"/>
                  </a:moveTo>
                  <a:lnTo>
                    <a:pt x="180" y="1013"/>
                  </a:lnTo>
                  <a:lnTo>
                    <a:pt x="189" y="995"/>
                  </a:lnTo>
                  <a:lnTo>
                    <a:pt x="189" y="991"/>
                  </a:lnTo>
                  <a:lnTo>
                    <a:pt x="185" y="973"/>
                  </a:lnTo>
                  <a:lnTo>
                    <a:pt x="185" y="963"/>
                  </a:lnTo>
                  <a:lnTo>
                    <a:pt x="198" y="956"/>
                  </a:lnTo>
                  <a:lnTo>
                    <a:pt x="205" y="956"/>
                  </a:lnTo>
                  <a:lnTo>
                    <a:pt x="205" y="934"/>
                  </a:lnTo>
                  <a:lnTo>
                    <a:pt x="212" y="927"/>
                  </a:lnTo>
                  <a:lnTo>
                    <a:pt x="212" y="915"/>
                  </a:lnTo>
                  <a:lnTo>
                    <a:pt x="218" y="915"/>
                  </a:lnTo>
                  <a:lnTo>
                    <a:pt x="228" y="906"/>
                  </a:lnTo>
                  <a:lnTo>
                    <a:pt x="241" y="906"/>
                  </a:lnTo>
                  <a:lnTo>
                    <a:pt x="241" y="885"/>
                  </a:lnTo>
                  <a:lnTo>
                    <a:pt x="229" y="881"/>
                  </a:lnTo>
                  <a:lnTo>
                    <a:pt x="223" y="881"/>
                  </a:lnTo>
                  <a:lnTo>
                    <a:pt x="225" y="872"/>
                  </a:lnTo>
                  <a:lnTo>
                    <a:pt x="226" y="867"/>
                  </a:lnTo>
                  <a:lnTo>
                    <a:pt x="230" y="855"/>
                  </a:lnTo>
                  <a:lnTo>
                    <a:pt x="233" y="848"/>
                  </a:lnTo>
                  <a:lnTo>
                    <a:pt x="241" y="835"/>
                  </a:lnTo>
                  <a:lnTo>
                    <a:pt x="250" y="840"/>
                  </a:lnTo>
                  <a:lnTo>
                    <a:pt x="250" y="847"/>
                  </a:lnTo>
                  <a:lnTo>
                    <a:pt x="259" y="844"/>
                  </a:lnTo>
                  <a:lnTo>
                    <a:pt x="266" y="835"/>
                  </a:lnTo>
                  <a:lnTo>
                    <a:pt x="266" y="824"/>
                  </a:lnTo>
                  <a:lnTo>
                    <a:pt x="275" y="833"/>
                  </a:lnTo>
                  <a:lnTo>
                    <a:pt x="284" y="838"/>
                  </a:lnTo>
                  <a:lnTo>
                    <a:pt x="290" y="838"/>
                  </a:lnTo>
                  <a:lnTo>
                    <a:pt x="290" y="824"/>
                  </a:lnTo>
                  <a:lnTo>
                    <a:pt x="290" y="816"/>
                  </a:lnTo>
                  <a:lnTo>
                    <a:pt x="284" y="816"/>
                  </a:lnTo>
                  <a:lnTo>
                    <a:pt x="275" y="804"/>
                  </a:lnTo>
                  <a:lnTo>
                    <a:pt x="298" y="804"/>
                  </a:lnTo>
                  <a:lnTo>
                    <a:pt x="311" y="808"/>
                  </a:lnTo>
                  <a:lnTo>
                    <a:pt x="323" y="804"/>
                  </a:lnTo>
                  <a:lnTo>
                    <a:pt x="330" y="784"/>
                  </a:lnTo>
                  <a:lnTo>
                    <a:pt x="323" y="760"/>
                  </a:lnTo>
                  <a:lnTo>
                    <a:pt x="336" y="760"/>
                  </a:lnTo>
                  <a:lnTo>
                    <a:pt x="354" y="777"/>
                  </a:lnTo>
                  <a:lnTo>
                    <a:pt x="366" y="774"/>
                  </a:lnTo>
                  <a:lnTo>
                    <a:pt x="379" y="760"/>
                  </a:lnTo>
                  <a:lnTo>
                    <a:pt x="383" y="738"/>
                  </a:lnTo>
                  <a:lnTo>
                    <a:pt x="379" y="720"/>
                  </a:lnTo>
                  <a:lnTo>
                    <a:pt x="383" y="702"/>
                  </a:lnTo>
                  <a:lnTo>
                    <a:pt x="383" y="686"/>
                  </a:lnTo>
                  <a:lnTo>
                    <a:pt x="376" y="672"/>
                  </a:lnTo>
                  <a:lnTo>
                    <a:pt x="377" y="662"/>
                  </a:lnTo>
                  <a:lnTo>
                    <a:pt x="383" y="648"/>
                  </a:lnTo>
                  <a:lnTo>
                    <a:pt x="383" y="640"/>
                  </a:lnTo>
                  <a:lnTo>
                    <a:pt x="398" y="655"/>
                  </a:lnTo>
                  <a:lnTo>
                    <a:pt x="409" y="667"/>
                  </a:lnTo>
                  <a:lnTo>
                    <a:pt x="436" y="666"/>
                  </a:lnTo>
                  <a:lnTo>
                    <a:pt x="436" y="655"/>
                  </a:lnTo>
                  <a:lnTo>
                    <a:pt x="436" y="640"/>
                  </a:lnTo>
                  <a:lnTo>
                    <a:pt x="447" y="627"/>
                  </a:lnTo>
                  <a:lnTo>
                    <a:pt x="461" y="636"/>
                  </a:lnTo>
                  <a:lnTo>
                    <a:pt x="466" y="648"/>
                  </a:lnTo>
                  <a:lnTo>
                    <a:pt x="466" y="663"/>
                  </a:lnTo>
                  <a:lnTo>
                    <a:pt x="480" y="661"/>
                  </a:lnTo>
                  <a:lnTo>
                    <a:pt x="494" y="645"/>
                  </a:lnTo>
                  <a:lnTo>
                    <a:pt x="486" y="636"/>
                  </a:lnTo>
                  <a:lnTo>
                    <a:pt x="473" y="623"/>
                  </a:lnTo>
                  <a:lnTo>
                    <a:pt x="475" y="612"/>
                  </a:lnTo>
                  <a:lnTo>
                    <a:pt x="477" y="608"/>
                  </a:lnTo>
                  <a:lnTo>
                    <a:pt x="494" y="622"/>
                  </a:lnTo>
                  <a:lnTo>
                    <a:pt x="511" y="633"/>
                  </a:lnTo>
                  <a:lnTo>
                    <a:pt x="520" y="626"/>
                  </a:lnTo>
                  <a:lnTo>
                    <a:pt x="516" y="608"/>
                  </a:lnTo>
                  <a:lnTo>
                    <a:pt x="520" y="608"/>
                  </a:lnTo>
                  <a:lnTo>
                    <a:pt x="537" y="608"/>
                  </a:lnTo>
                  <a:lnTo>
                    <a:pt x="537" y="579"/>
                  </a:lnTo>
                  <a:lnTo>
                    <a:pt x="552" y="579"/>
                  </a:lnTo>
                  <a:lnTo>
                    <a:pt x="566" y="579"/>
                  </a:lnTo>
                  <a:lnTo>
                    <a:pt x="573" y="569"/>
                  </a:lnTo>
                  <a:lnTo>
                    <a:pt x="573" y="555"/>
                  </a:lnTo>
                  <a:lnTo>
                    <a:pt x="581" y="555"/>
                  </a:lnTo>
                  <a:lnTo>
                    <a:pt x="594" y="545"/>
                  </a:lnTo>
                  <a:lnTo>
                    <a:pt x="606" y="530"/>
                  </a:lnTo>
                  <a:lnTo>
                    <a:pt x="630" y="530"/>
                  </a:lnTo>
                  <a:lnTo>
                    <a:pt x="637" y="522"/>
                  </a:lnTo>
                  <a:lnTo>
                    <a:pt x="645" y="490"/>
                  </a:lnTo>
                  <a:lnTo>
                    <a:pt x="640" y="479"/>
                  </a:lnTo>
                  <a:lnTo>
                    <a:pt x="633" y="479"/>
                  </a:lnTo>
                  <a:lnTo>
                    <a:pt x="623" y="479"/>
                  </a:lnTo>
                  <a:lnTo>
                    <a:pt x="622" y="468"/>
                  </a:lnTo>
                  <a:lnTo>
                    <a:pt x="626" y="458"/>
                  </a:lnTo>
                  <a:lnTo>
                    <a:pt x="626" y="454"/>
                  </a:lnTo>
                  <a:lnTo>
                    <a:pt x="615" y="445"/>
                  </a:lnTo>
                  <a:lnTo>
                    <a:pt x="604" y="418"/>
                  </a:lnTo>
                  <a:lnTo>
                    <a:pt x="586" y="418"/>
                  </a:lnTo>
                  <a:lnTo>
                    <a:pt x="574" y="418"/>
                  </a:lnTo>
                  <a:lnTo>
                    <a:pt x="563" y="397"/>
                  </a:lnTo>
                  <a:lnTo>
                    <a:pt x="561" y="370"/>
                  </a:lnTo>
                  <a:lnTo>
                    <a:pt x="559" y="351"/>
                  </a:lnTo>
                  <a:lnTo>
                    <a:pt x="549" y="332"/>
                  </a:lnTo>
                  <a:lnTo>
                    <a:pt x="537" y="337"/>
                  </a:lnTo>
                  <a:lnTo>
                    <a:pt x="520" y="341"/>
                  </a:lnTo>
                  <a:lnTo>
                    <a:pt x="502" y="345"/>
                  </a:lnTo>
                  <a:lnTo>
                    <a:pt x="479" y="336"/>
                  </a:lnTo>
                  <a:lnTo>
                    <a:pt x="466" y="305"/>
                  </a:lnTo>
                  <a:lnTo>
                    <a:pt x="455" y="264"/>
                  </a:lnTo>
                  <a:lnTo>
                    <a:pt x="437" y="216"/>
                  </a:lnTo>
                  <a:lnTo>
                    <a:pt x="425" y="168"/>
                  </a:lnTo>
                  <a:lnTo>
                    <a:pt x="412" y="137"/>
                  </a:lnTo>
                  <a:lnTo>
                    <a:pt x="407" y="97"/>
                  </a:lnTo>
                  <a:lnTo>
                    <a:pt x="393" y="57"/>
                  </a:lnTo>
                  <a:lnTo>
                    <a:pt x="382" y="42"/>
                  </a:lnTo>
                  <a:lnTo>
                    <a:pt x="309" y="0"/>
                  </a:lnTo>
                  <a:lnTo>
                    <a:pt x="294" y="15"/>
                  </a:lnTo>
                  <a:lnTo>
                    <a:pt x="275" y="35"/>
                  </a:lnTo>
                  <a:lnTo>
                    <a:pt x="248" y="57"/>
                  </a:lnTo>
                  <a:lnTo>
                    <a:pt x="232" y="55"/>
                  </a:lnTo>
                  <a:lnTo>
                    <a:pt x="214" y="46"/>
                  </a:lnTo>
                  <a:lnTo>
                    <a:pt x="191" y="33"/>
                  </a:lnTo>
                  <a:lnTo>
                    <a:pt x="166" y="21"/>
                  </a:lnTo>
                  <a:lnTo>
                    <a:pt x="158" y="21"/>
                  </a:lnTo>
                  <a:lnTo>
                    <a:pt x="150" y="37"/>
                  </a:lnTo>
                  <a:lnTo>
                    <a:pt x="122" y="114"/>
                  </a:lnTo>
                  <a:lnTo>
                    <a:pt x="111" y="179"/>
                  </a:lnTo>
                  <a:lnTo>
                    <a:pt x="83" y="247"/>
                  </a:lnTo>
                  <a:lnTo>
                    <a:pt x="76" y="294"/>
                  </a:lnTo>
                  <a:lnTo>
                    <a:pt x="64" y="348"/>
                  </a:lnTo>
                  <a:lnTo>
                    <a:pt x="76" y="379"/>
                  </a:lnTo>
                  <a:lnTo>
                    <a:pt x="83" y="386"/>
                  </a:lnTo>
                  <a:lnTo>
                    <a:pt x="80" y="401"/>
                  </a:lnTo>
                  <a:lnTo>
                    <a:pt x="64" y="413"/>
                  </a:lnTo>
                  <a:lnTo>
                    <a:pt x="64" y="447"/>
                  </a:lnTo>
                  <a:lnTo>
                    <a:pt x="54" y="472"/>
                  </a:lnTo>
                  <a:lnTo>
                    <a:pt x="54" y="511"/>
                  </a:lnTo>
                  <a:lnTo>
                    <a:pt x="43" y="519"/>
                  </a:lnTo>
                  <a:lnTo>
                    <a:pt x="43" y="550"/>
                  </a:lnTo>
                  <a:lnTo>
                    <a:pt x="7" y="545"/>
                  </a:lnTo>
                  <a:lnTo>
                    <a:pt x="0" y="561"/>
                  </a:lnTo>
                  <a:lnTo>
                    <a:pt x="132" y="973"/>
                  </a:lnTo>
                  <a:lnTo>
                    <a:pt x="180" y="102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3" name="Freeform 23"/>
            <p:cNvSpPr>
              <a:spLocks/>
            </p:cNvSpPr>
            <p:nvPr/>
          </p:nvSpPr>
          <p:spPr bwMode="auto">
            <a:xfrm>
              <a:off x="8234995" y="2362000"/>
              <a:ext cx="985825" cy="693614"/>
            </a:xfrm>
            <a:custGeom>
              <a:avLst/>
              <a:gdLst/>
              <a:ahLst/>
              <a:cxnLst>
                <a:cxn ang="0">
                  <a:pos x="56" y="749"/>
                </a:cxn>
                <a:cxn ang="0">
                  <a:pos x="88" y="710"/>
                </a:cxn>
                <a:cxn ang="0">
                  <a:pos x="118" y="683"/>
                </a:cxn>
                <a:cxn ang="0">
                  <a:pos x="118" y="657"/>
                </a:cxn>
                <a:cxn ang="0">
                  <a:pos x="80" y="563"/>
                </a:cxn>
                <a:cxn ang="0">
                  <a:pos x="171" y="528"/>
                </a:cxn>
                <a:cxn ang="0">
                  <a:pos x="260" y="528"/>
                </a:cxn>
                <a:cxn ang="0">
                  <a:pos x="313" y="528"/>
                </a:cxn>
                <a:cxn ang="0">
                  <a:pos x="364" y="513"/>
                </a:cxn>
                <a:cxn ang="0">
                  <a:pos x="457" y="460"/>
                </a:cxn>
                <a:cxn ang="0">
                  <a:pos x="510" y="428"/>
                </a:cxn>
                <a:cxn ang="0">
                  <a:pos x="510" y="389"/>
                </a:cxn>
                <a:cxn ang="0">
                  <a:pos x="510" y="350"/>
                </a:cxn>
                <a:cxn ang="0">
                  <a:pos x="485" y="334"/>
                </a:cxn>
                <a:cxn ang="0">
                  <a:pos x="470" y="306"/>
                </a:cxn>
                <a:cxn ang="0">
                  <a:pos x="538" y="245"/>
                </a:cxn>
                <a:cxn ang="0">
                  <a:pos x="564" y="178"/>
                </a:cxn>
                <a:cxn ang="0">
                  <a:pos x="637" y="84"/>
                </a:cxn>
                <a:cxn ang="0">
                  <a:pos x="718" y="46"/>
                </a:cxn>
                <a:cxn ang="0">
                  <a:pos x="810" y="14"/>
                </a:cxn>
                <a:cxn ang="0">
                  <a:pos x="896" y="31"/>
                </a:cxn>
                <a:cxn ang="0">
                  <a:pos x="909" y="93"/>
                </a:cxn>
                <a:cxn ang="0">
                  <a:pos x="941" y="135"/>
                </a:cxn>
                <a:cxn ang="0">
                  <a:pos x="941" y="188"/>
                </a:cxn>
                <a:cxn ang="0">
                  <a:pos x="957" y="266"/>
                </a:cxn>
                <a:cxn ang="0">
                  <a:pos x="994" y="322"/>
                </a:cxn>
                <a:cxn ang="0">
                  <a:pos x="1014" y="435"/>
                </a:cxn>
                <a:cxn ang="0">
                  <a:pos x="1036" y="490"/>
                </a:cxn>
                <a:cxn ang="0">
                  <a:pos x="1036" y="661"/>
                </a:cxn>
                <a:cxn ang="0">
                  <a:pos x="1055" y="804"/>
                </a:cxn>
                <a:cxn ang="0">
                  <a:pos x="1054" y="869"/>
                </a:cxn>
                <a:cxn ang="0">
                  <a:pos x="1025" y="940"/>
                </a:cxn>
                <a:cxn ang="0">
                  <a:pos x="1088" y="914"/>
                </a:cxn>
                <a:cxn ang="0">
                  <a:pos x="1134" y="880"/>
                </a:cxn>
                <a:cxn ang="0">
                  <a:pos x="1194" y="869"/>
                </a:cxn>
                <a:cxn ang="0">
                  <a:pos x="1237" y="843"/>
                </a:cxn>
                <a:cxn ang="0">
                  <a:pos x="1237" y="865"/>
                </a:cxn>
                <a:cxn ang="0">
                  <a:pos x="1284" y="832"/>
                </a:cxn>
                <a:cxn ang="0">
                  <a:pos x="1319" y="817"/>
                </a:cxn>
                <a:cxn ang="0">
                  <a:pos x="1284" y="865"/>
                </a:cxn>
                <a:cxn ang="0">
                  <a:pos x="1205" y="910"/>
                </a:cxn>
                <a:cxn ang="0">
                  <a:pos x="1134" y="953"/>
                </a:cxn>
                <a:cxn ang="0">
                  <a:pos x="1043" y="979"/>
                </a:cxn>
                <a:cxn ang="0">
                  <a:pos x="1005" y="940"/>
                </a:cxn>
                <a:cxn ang="0">
                  <a:pos x="993" y="905"/>
                </a:cxn>
                <a:cxn ang="0">
                  <a:pos x="848" y="869"/>
                </a:cxn>
                <a:cxn ang="0">
                  <a:pos x="846" y="832"/>
                </a:cxn>
                <a:cxn ang="0">
                  <a:pos x="815" y="821"/>
                </a:cxn>
                <a:cxn ang="0">
                  <a:pos x="771" y="762"/>
                </a:cxn>
                <a:cxn ang="0">
                  <a:pos x="14" y="858"/>
                </a:cxn>
              </a:cxnLst>
              <a:rect l="0" t="0" r="r" b="b"/>
              <a:pathLst>
                <a:path w="1329" h="979">
                  <a:moveTo>
                    <a:pt x="0" y="804"/>
                  </a:moveTo>
                  <a:lnTo>
                    <a:pt x="56" y="749"/>
                  </a:lnTo>
                  <a:lnTo>
                    <a:pt x="71" y="729"/>
                  </a:lnTo>
                  <a:lnTo>
                    <a:pt x="88" y="710"/>
                  </a:lnTo>
                  <a:lnTo>
                    <a:pt x="99" y="701"/>
                  </a:lnTo>
                  <a:lnTo>
                    <a:pt x="118" y="683"/>
                  </a:lnTo>
                  <a:lnTo>
                    <a:pt x="118" y="665"/>
                  </a:lnTo>
                  <a:lnTo>
                    <a:pt x="118" y="657"/>
                  </a:lnTo>
                  <a:lnTo>
                    <a:pt x="98" y="597"/>
                  </a:lnTo>
                  <a:lnTo>
                    <a:pt x="80" y="563"/>
                  </a:lnTo>
                  <a:lnTo>
                    <a:pt x="99" y="543"/>
                  </a:lnTo>
                  <a:lnTo>
                    <a:pt x="171" y="528"/>
                  </a:lnTo>
                  <a:lnTo>
                    <a:pt x="209" y="528"/>
                  </a:lnTo>
                  <a:lnTo>
                    <a:pt x="260" y="528"/>
                  </a:lnTo>
                  <a:lnTo>
                    <a:pt x="291" y="528"/>
                  </a:lnTo>
                  <a:lnTo>
                    <a:pt x="313" y="528"/>
                  </a:lnTo>
                  <a:lnTo>
                    <a:pt x="349" y="513"/>
                  </a:lnTo>
                  <a:lnTo>
                    <a:pt x="364" y="513"/>
                  </a:lnTo>
                  <a:lnTo>
                    <a:pt x="422" y="496"/>
                  </a:lnTo>
                  <a:lnTo>
                    <a:pt x="457" y="460"/>
                  </a:lnTo>
                  <a:lnTo>
                    <a:pt x="490" y="439"/>
                  </a:lnTo>
                  <a:lnTo>
                    <a:pt x="510" y="428"/>
                  </a:lnTo>
                  <a:lnTo>
                    <a:pt x="510" y="413"/>
                  </a:lnTo>
                  <a:lnTo>
                    <a:pt x="510" y="389"/>
                  </a:lnTo>
                  <a:lnTo>
                    <a:pt x="495" y="360"/>
                  </a:lnTo>
                  <a:lnTo>
                    <a:pt x="510" y="350"/>
                  </a:lnTo>
                  <a:lnTo>
                    <a:pt x="518" y="322"/>
                  </a:lnTo>
                  <a:lnTo>
                    <a:pt x="485" y="334"/>
                  </a:lnTo>
                  <a:lnTo>
                    <a:pt x="479" y="322"/>
                  </a:lnTo>
                  <a:lnTo>
                    <a:pt x="470" y="306"/>
                  </a:lnTo>
                  <a:lnTo>
                    <a:pt x="496" y="284"/>
                  </a:lnTo>
                  <a:lnTo>
                    <a:pt x="538" y="245"/>
                  </a:lnTo>
                  <a:lnTo>
                    <a:pt x="556" y="207"/>
                  </a:lnTo>
                  <a:lnTo>
                    <a:pt x="564" y="178"/>
                  </a:lnTo>
                  <a:lnTo>
                    <a:pt x="604" y="129"/>
                  </a:lnTo>
                  <a:lnTo>
                    <a:pt x="637" y="84"/>
                  </a:lnTo>
                  <a:lnTo>
                    <a:pt x="679" y="56"/>
                  </a:lnTo>
                  <a:lnTo>
                    <a:pt x="718" y="46"/>
                  </a:lnTo>
                  <a:lnTo>
                    <a:pt x="775" y="30"/>
                  </a:lnTo>
                  <a:lnTo>
                    <a:pt x="810" y="14"/>
                  </a:lnTo>
                  <a:lnTo>
                    <a:pt x="896" y="0"/>
                  </a:lnTo>
                  <a:lnTo>
                    <a:pt x="896" y="31"/>
                  </a:lnTo>
                  <a:lnTo>
                    <a:pt x="896" y="60"/>
                  </a:lnTo>
                  <a:lnTo>
                    <a:pt x="909" y="93"/>
                  </a:lnTo>
                  <a:lnTo>
                    <a:pt x="925" y="129"/>
                  </a:lnTo>
                  <a:lnTo>
                    <a:pt x="941" y="135"/>
                  </a:lnTo>
                  <a:lnTo>
                    <a:pt x="957" y="177"/>
                  </a:lnTo>
                  <a:lnTo>
                    <a:pt x="941" y="188"/>
                  </a:lnTo>
                  <a:lnTo>
                    <a:pt x="936" y="224"/>
                  </a:lnTo>
                  <a:lnTo>
                    <a:pt x="957" y="266"/>
                  </a:lnTo>
                  <a:lnTo>
                    <a:pt x="975" y="313"/>
                  </a:lnTo>
                  <a:lnTo>
                    <a:pt x="994" y="322"/>
                  </a:lnTo>
                  <a:lnTo>
                    <a:pt x="1004" y="385"/>
                  </a:lnTo>
                  <a:lnTo>
                    <a:pt x="1014" y="435"/>
                  </a:lnTo>
                  <a:lnTo>
                    <a:pt x="1036" y="483"/>
                  </a:lnTo>
                  <a:lnTo>
                    <a:pt x="1036" y="490"/>
                  </a:lnTo>
                  <a:lnTo>
                    <a:pt x="1036" y="560"/>
                  </a:lnTo>
                  <a:lnTo>
                    <a:pt x="1036" y="661"/>
                  </a:lnTo>
                  <a:lnTo>
                    <a:pt x="1055" y="767"/>
                  </a:lnTo>
                  <a:lnTo>
                    <a:pt x="1055" y="804"/>
                  </a:lnTo>
                  <a:lnTo>
                    <a:pt x="1080" y="835"/>
                  </a:lnTo>
                  <a:lnTo>
                    <a:pt x="1054" y="869"/>
                  </a:lnTo>
                  <a:lnTo>
                    <a:pt x="1062" y="889"/>
                  </a:lnTo>
                  <a:lnTo>
                    <a:pt x="1025" y="940"/>
                  </a:lnTo>
                  <a:lnTo>
                    <a:pt x="1058" y="926"/>
                  </a:lnTo>
                  <a:lnTo>
                    <a:pt x="1088" y="914"/>
                  </a:lnTo>
                  <a:lnTo>
                    <a:pt x="1122" y="894"/>
                  </a:lnTo>
                  <a:lnTo>
                    <a:pt x="1134" y="880"/>
                  </a:lnTo>
                  <a:lnTo>
                    <a:pt x="1166" y="873"/>
                  </a:lnTo>
                  <a:lnTo>
                    <a:pt x="1194" y="869"/>
                  </a:lnTo>
                  <a:lnTo>
                    <a:pt x="1205" y="861"/>
                  </a:lnTo>
                  <a:lnTo>
                    <a:pt x="1237" y="843"/>
                  </a:lnTo>
                  <a:lnTo>
                    <a:pt x="1265" y="811"/>
                  </a:lnTo>
                  <a:lnTo>
                    <a:pt x="1237" y="865"/>
                  </a:lnTo>
                  <a:lnTo>
                    <a:pt x="1265" y="854"/>
                  </a:lnTo>
                  <a:lnTo>
                    <a:pt x="1284" y="832"/>
                  </a:lnTo>
                  <a:lnTo>
                    <a:pt x="1297" y="826"/>
                  </a:lnTo>
                  <a:lnTo>
                    <a:pt x="1319" y="817"/>
                  </a:lnTo>
                  <a:lnTo>
                    <a:pt x="1329" y="817"/>
                  </a:lnTo>
                  <a:lnTo>
                    <a:pt x="1284" y="865"/>
                  </a:lnTo>
                  <a:lnTo>
                    <a:pt x="1237" y="896"/>
                  </a:lnTo>
                  <a:lnTo>
                    <a:pt x="1205" y="910"/>
                  </a:lnTo>
                  <a:lnTo>
                    <a:pt x="1176" y="940"/>
                  </a:lnTo>
                  <a:lnTo>
                    <a:pt x="1134" y="953"/>
                  </a:lnTo>
                  <a:lnTo>
                    <a:pt x="1082" y="966"/>
                  </a:lnTo>
                  <a:lnTo>
                    <a:pt x="1043" y="979"/>
                  </a:lnTo>
                  <a:lnTo>
                    <a:pt x="1012" y="964"/>
                  </a:lnTo>
                  <a:lnTo>
                    <a:pt x="1005" y="940"/>
                  </a:lnTo>
                  <a:lnTo>
                    <a:pt x="1005" y="921"/>
                  </a:lnTo>
                  <a:lnTo>
                    <a:pt x="993" y="905"/>
                  </a:lnTo>
                  <a:lnTo>
                    <a:pt x="922" y="883"/>
                  </a:lnTo>
                  <a:lnTo>
                    <a:pt x="848" y="869"/>
                  </a:lnTo>
                  <a:lnTo>
                    <a:pt x="862" y="843"/>
                  </a:lnTo>
                  <a:lnTo>
                    <a:pt x="846" y="832"/>
                  </a:lnTo>
                  <a:lnTo>
                    <a:pt x="830" y="830"/>
                  </a:lnTo>
                  <a:lnTo>
                    <a:pt x="815" y="821"/>
                  </a:lnTo>
                  <a:lnTo>
                    <a:pt x="794" y="786"/>
                  </a:lnTo>
                  <a:lnTo>
                    <a:pt x="771" y="762"/>
                  </a:lnTo>
                  <a:lnTo>
                    <a:pt x="726" y="729"/>
                  </a:lnTo>
                  <a:lnTo>
                    <a:pt x="14" y="858"/>
                  </a:lnTo>
                  <a:lnTo>
                    <a:pt x="0" y="804"/>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4" name="Freeform 24"/>
            <p:cNvSpPr>
              <a:spLocks/>
            </p:cNvSpPr>
            <p:nvPr/>
          </p:nvSpPr>
          <p:spPr bwMode="auto">
            <a:xfrm>
              <a:off x="8898147" y="2313061"/>
              <a:ext cx="229209" cy="395744"/>
            </a:xfrm>
            <a:custGeom>
              <a:avLst/>
              <a:gdLst/>
              <a:ahLst/>
              <a:cxnLst>
                <a:cxn ang="0">
                  <a:pos x="0" y="128"/>
                </a:cxn>
                <a:cxn ang="0">
                  <a:pos x="13" y="161"/>
                </a:cxn>
                <a:cxn ang="0">
                  <a:pos x="29" y="197"/>
                </a:cxn>
                <a:cxn ang="0">
                  <a:pos x="45" y="203"/>
                </a:cxn>
                <a:cxn ang="0">
                  <a:pos x="61" y="245"/>
                </a:cxn>
                <a:cxn ang="0">
                  <a:pos x="45" y="256"/>
                </a:cxn>
                <a:cxn ang="0">
                  <a:pos x="40" y="292"/>
                </a:cxn>
                <a:cxn ang="0">
                  <a:pos x="61" y="334"/>
                </a:cxn>
                <a:cxn ang="0">
                  <a:pos x="79" y="381"/>
                </a:cxn>
                <a:cxn ang="0">
                  <a:pos x="98" y="390"/>
                </a:cxn>
                <a:cxn ang="0">
                  <a:pos x="108" y="453"/>
                </a:cxn>
                <a:cxn ang="0">
                  <a:pos x="118" y="503"/>
                </a:cxn>
                <a:cxn ang="0">
                  <a:pos x="140" y="551"/>
                </a:cxn>
                <a:cxn ang="0">
                  <a:pos x="140" y="558"/>
                </a:cxn>
                <a:cxn ang="0">
                  <a:pos x="263" y="543"/>
                </a:cxn>
                <a:cxn ang="0">
                  <a:pos x="248" y="503"/>
                </a:cxn>
                <a:cxn ang="0">
                  <a:pos x="254" y="453"/>
                </a:cxn>
                <a:cxn ang="0">
                  <a:pos x="248" y="390"/>
                </a:cxn>
                <a:cxn ang="0">
                  <a:pos x="241" y="334"/>
                </a:cxn>
                <a:cxn ang="0">
                  <a:pos x="259" y="249"/>
                </a:cxn>
                <a:cxn ang="0">
                  <a:pos x="263" y="181"/>
                </a:cxn>
                <a:cxn ang="0">
                  <a:pos x="309" y="139"/>
                </a:cxn>
                <a:cxn ang="0">
                  <a:pos x="309" y="120"/>
                </a:cxn>
                <a:cxn ang="0">
                  <a:pos x="294" y="99"/>
                </a:cxn>
                <a:cxn ang="0">
                  <a:pos x="294" y="68"/>
                </a:cxn>
                <a:cxn ang="0">
                  <a:pos x="294" y="23"/>
                </a:cxn>
                <a:cxn ang="0">
                  <a:pos x="276" y="0"/>
                </a:cxn>
                <a:cxn ang="0">
                  <a:pos x="237" y="16"/>
                </a:cxn>
                <a:cxn ang="0">
                  <a:pos x="197" y="25"/>
                </a:cxn>
                <a:cxn ang="0">
                  <a:pos x="120" y="41"/>
                </a:cxn>
                <a:cxn ang="0">
                  <a:pos x="83" y="46"/>
                </a:cxn>
                <a:cxn ang="0">
                  <a:pos x="30" y="68"/>
                </a:cxn>
                <a:cxn ang="0">
                  <a:pos x="0" y="68"/>
                </a:cxn>
                <a:cxn ang="0">
                  <a:pos x="0" y="99"/>
                </a:cxn>
                <a:cxn ang="0">
                  <a:pos x="0" y="128"/>
                </a:cxn>
              </a:cxnLst>
              <a:rect l="0" t="0" r="r" b="b"/>
              <a:pathLst>
                <a:path w="309" h="558">
                  <a:moveTo>
                    <a:pt x="0" y="128"/>
                  </a:moveTo>
                  <a:lnTo>
                    <a:pt x="13" y="161"/>
                  </a:lnTo>
                  <a:lnTo>
                    <a:pt x="29" y="197"/>
                  </a:lnTo>
                  <a:lnTo>
                    <a:pt x="45" y="203"/>
                  </a:lnTo>
                  <a:lnTo>
                    <a:pt x="61" y="245"/>
                  </a:lnTo>
                  <a:lnTo>
                    <a:pt x="45" y="256"/>
                  </a:lnTo>
                  <a:lnTo>
                    <a:pt x="40" y="292"/>
                  </a:lnTo>
                  <a:lnTo>
                    <a:pt x="61" y="334"/>
                  </a:lnTo>
                  <a:lnTo>
                    <a:pt x="79" y="381"/>
                  </a:lnTo>
                  <a:lnTo>
                    <a:pt x="98" y="390"/>
                  </a:lnTo>
                  <a:lnTo>
                    <a:pt x="108" y="453"/>
                  </a:lnTo>
                  <a:lnTo>
                    <a:pt x="118" y="503"/>
                  </a:lnTo>
                  <a:lnTo>
                    <a:pt x="140" y="551"/>
                  </a:lnTo>
                  <a:lnTo>
                    <a:pt x="140" y="558"/>
                  </a:lnTo>
                  <a:lnTo>
                    <a:pt x="263" y="543"/>
                  </a:lnTo>
                  <a:lnTo>
                    <a:pt x="248" y="503"/>
                  </a:lnTo>
                  <a:lnTo>
                    <a:pt x="254" y="453"/>
                  </a:lnTo>
                  <a:lnTo>
                    <a:pt x="248" y="390"/>
                  </a:lnTo>
                  <a:lnTo>
                    <a:pt x="241" y="334"/>
                  </a:lnTo>
                  <a:lnTo>
                    <a:pt x="259" y="249"/>
                  </a:lnTo>
                  <a:lnTo>
                    <a:pt x="263" y="181"/>
                  </a:lnTo>
                  <a:lnTo>
                    <a:pt x="309" y="139"/>
                  </a:lnTo>
                  <a:lnTo>
                    <a:pt x="309" y="120"/>
                  </a:lnTo>
                  <a:lnTo>
                    <a:pt x="294" y="99"/>
                  </a:lnTo>
                  <a:lnTo>
                    <a:pt x="294" y="68"/>
                  </a:lnTo>
                  <a:lnTo>
                    <a:pt x="294" y="23"/>
                  </a:lnTo>
                  <a:lnTo>
                    <a:pt x="276" y="0"/>
                  </a:lnTo>
                  <a:lnTo>
                    <a:pt x="237" y="16"/>
                  </a:lnTo>
                  <a:lnTo>
                    <a:pt x="197" y="25"/>
                  </a:lnTo>
                  <a:lnTo>
                    <a:pt x="120" y="41"/>
                  </a:lnTo>
                  <a:lnTo>
                    <a:pt x="83" y="46"/>
                  </a:lnTo>
                  <a:lnTo>
                    <a:pt x="30" y="68"/>
                  </a:lnTo>
                  <a:lnTo>
                    <a:pt x="0" y="68"/>
                  </a:lnTo>
                  <a:lnTo>
                    <a:pt x="0" y="99"/>
                  </a:lnTo>
                  <a:lnTo>
                    <a:pt x="0" y="12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5" name="Freeform 25"/>
            <p:cNvSpPr>
              <a:spLocks/>
            </p:cNvSpPr>
            <p:nvPr/>
          </p:nvSpPr>
          <p:spPr bwMode="auto">
            <a:xfrm>
              <a:off x="9078400" y="2264127"/>
              <a:ext cx="202505" cy="434041"/>
            </a:xfrm>
            <a:custGeom>
              <a:avLst/>
              <a:gdLst/>
              <a:ahLst/>
              <a:cxnLst>
                <a:cxn ang="0">
                  <a:pos x="100" y="0"/>
                </a:cxn>
                <a:cxn ang="0">
                  <a:pos x="76" y="7"/>
                </a:cxn>
                <a:cxn ang="0">
                  <a:pos x="51" y="7"/>
                </a:cxn>
                <a:cxn ang="0">
                  <a:pos x="51" y="34"/>
                </a:cxn>
                <a:cxn ang="0">
                  <a:pos x="46" y="54"/>
                </a:cxn>
                <a:cxn ang="0">
                  <a:pos x="35" y="70"/>
                </a:cxn>
                <a:cxn ang="0">
                  <a:pos x="53" y="93"/>
                </a:cxn>
                <a:cxn ang="0">
                  <a:pos x="53" y="138"/>
                </a:cxn>
                <a:cxn ang="0">
                  <a:pos x="53" y="169"/>
                </a:cxn>
                <a:cxn ang="0">
                  <a:pos x="68" y="190"/>
                </a:cxn>
                <a:cxn ang="0">
                  <a:pos x="68" y="209"/>
                </a:cxn>
                <a:cxn ang="0">
                  <a:pos x="22" y="251"/>
                </a:cxn>
                <a:cxn ang="0">
                  <a:pos x="18" y="319"/>
                </a:cxn>
                <a:cxn ang="0">
                  <a:pos x="0" y="404"/>
                </a:cxn>
                <a:cxn ang="0">
                  <a:pos x="7" y="460"/>
                </a:cxn>
                <a:cxn ang="0">
                  <a:pos x="13" y="523"/>
                </a:cxn>
                <a:cxn ang="0">
                  <a:pos x="7" y="573"/>
                </a:cxn>
                <a:cxn ang="0">
                  <a:pos x="22" y="613"/>
                </a:cxn>
                <a:cxn ang="0">
                  <a:pos x="221" y="565"/>
                </a:cxn>
                <a:cxn ang="0">
                  <a:pos x="232" y="530"/>
                </a:cxn>
                <a:cxn ang="0">
                  <a:pos x="271" y="517"/>
                </a:cxn>
                <a:cxn ang="0">
                  <a:pos x="266" y="505"/>
                </a:cxn>
                <a:cxn ang="0">
                  <a:pos x="275" y="456"/>
                </a:cxn>
                <a:cxn ang="0">
                  <a:pos x="275" y="456"/>
                </a:cxn>
                <a:cxn ang="0">
                  <a:pos x="232" y="412"/>
                </a:cxn>
                <a:cxn ang="0">
                  <a:pos x="100" y="0"/>
                </a:cxn>
              </a:cxnLst>
              <a:rect l="0" t="0" r="r" b="b"/>
              <a:pathLst>
                <a:path w="275" h="613">
                  <a:moveTo>
                    <a:pt x="100" y="0"/>
                  </a:moveTo>
                  <a:lnTo>
                    <a:pt x="76" y="7"/>
                  </a:lnTo>
                  <a:lnTo>
                    <a:pt x="51" y="7"/>
                  </a:lnTo>
                  <a:lnTo>
                    <a:pt x="51" y="34"/>
                  </a:lnTo>
                  <a:lnTo>
                    <a:pt x="46" y="54"/>
                  </a:lnTo>
                  <a:lnTo>
                    <a:pt x="35" y="70"/>
                  </a:lnTo>
                  <a:lnTo>
                    <a:pt x="53" y="93"/>
                  </a:lnTo>
                  <a:lnTo>
                    <a:pt x="53" y="138"/>
                  </a:lnTo>
                  <a:lnTo>
                    <a:pt x="53" y="169"/>
                  </a:lnTo>
                  <a:lnTo>
                    <a:pt x="68" y="190"/>
                  </a:lnTo>
                  <a:lnTo>
                    <a:pt x="68" y="209"/>
                  </a:lnTo>
                  <a:lnTo>
                    <a:pt x="22" y="251"/>
                  </a:lnTo>
                  <a:lnTo>
                    <a:pt x="18" y="319"/>
                  </a:lnTo>
                  <a:lnTo>
                    <a:pt x="0" y="404"/>
                  </a:lnTo>
                  <a:lnTo>
                    <a:pt x="7" y="460"/>
                  </a:lnTo>
                  <a:lnTo>
                    <a:pt x="13" y="523"/>
                  </a:lnTo>
                  <a:lnTo>
                    <a:pt x="7" y="573"/>
                  </a:lnTo>
                  <a:lnTo>
                    <a:pt x="22" y="613"/>
                  </a:lnTo>
                  <a:lnTo>
                    <a:pt x="221" y="565"/>
                  </a:lnTo>
                  <a:lnTo>
                    <a:pt x="232" y="530"/>
                  </a:lnTo>
                  <a:lnTo>
                    <a:pt x="271" y="517"/>
                  </a:lnTo>
                  <a:lnTo>
                    <a:pt x="266" y="505"/>
                  </a:lnTo>
                  <a:lnTo>
                    <a:pt x="275" y="456"/>
                  </a:lnTo>
                  <a:lnTo>
                    <a:pt x="275" y="456"/>
                  </a:lnTo>
                  <a:lnTo>
                    <a:pt x="232" y="412"/>
                  </a:lnTo>
                  <a:lnTo>
                    <a:pt x="100" y="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6" name="Freeform 26"/>
            <p:cNvSpPr>
              <a:spLocks/>
            </p:cNvSpPr>
            <p:nvPr/>
          </p:nvSpPr>
          <p:spPr bwMode="auto">
            <a:xfrm>
              <a:off x="9002738" y="2789656"/>
              <a:ext cx="229209" cy="202126"/>
            </a:xfrm>
            <a:custGeom>
              <a:avLst/>
              <a:gdLst/>
              <a:ahLst/>
              <a:cxnLst>
                <a:cxn ang="0">
                  <a:pos x="19" y="163"/>
                </a:cxn>
                <a:cxn ang="0">
                  <a:pos x="19" y="200"/>
                </a:cxn>
                <a:cxn ang="0">
                  <a:pos x="44" y="231"/>
                </a:cxn>
                <a:cxn ang="0">
                  <a:pos x="18" y="265"/>
                </a:cxn>
                <a:cxn ang="0">
                  <a:pos x="26" y="285"/>
                </a:cxn>
                <a:cxn ang="0">
                  <a:pos x="48" y="275"/>
                </a:cxn>
                <a:cxn ang="0">
                  <a:pos x="72" y="253"/>
                </a:cxn>
                <a:cxn ang="0">
                  <a:pos x="80" y="243"/>
                </a:cxn>
                <a:cxn ang="0">
                  <a:pos x="109" y="215"/>
                </a:cxn>
                <a:cxn ang="0">
                  <a:pos x="136" y="199"/>
                </a:cxn>
                <a:cxn ang="0">
                  <a:pos x="183" y="199"/>
                </a:cxn>
                <a:cxn ang="0">
                  <a:pos x="201" y="188"/>
                </a:cxn>
                <a:cxn ang="0">
                  <a:pos x="216" y="178"/>
                </a:cxn>
                <a:cxn ang="0">
                  <a:pos x="238" y="167"/>
                </a:cxn>
                <a:cxn ang="0">
                  <a:pos x="272" y="157"/>
                </a:cxn>
                <a:cxn ang="0">
                  <a:pos x="298" y="153"/>
                </a:cxn>
                <a:cxn ang="0">
                  <a:pos x="309" y="145"/>
                </a:cxn>
                <a:cxn ang="0">
                  <a:pos x="277" y="0"/>
                </a:cxn>
                <a:cxn ang="0">
                  <a:pos x="132" y="28"/>
                </a:cxn>
                <a:cxn ang="0">
                  <a:pos x="0" y="53"/>
                </a:cxn>
                <a:cxn ang="0">
                  <a:pos x="0" y="57"/>
                </a:cxn>
                <a:cxn ang="0">
                  <a:pos x="19" y="163"/>
                </a:cxn>
              </a:cxnLst>
              <a:rect l="0" t="0" r="r" b="b"/>
              <a:pathLst>
                <a:path w="309" h="285">
                  <a:moveTo>
                    <a:pt x="19" y="163"/>
                  </a:moveTo>
                  <a:lnTo>
                    <a:pt x="19" y="200"/>
                  </a:lnTo>
                  <a:lnTo>
                    <a:pt x="44" y="231"/>
                  </a:lnTo>
                  <a:lnTo>
                    <a:pt x="18" y="265"/>
                  </a:lnTo>
                  <a:lnTo>
                    <a:pt x="26" y="285"/>
                  </a:lnTo>
                  <a:lnTo>
                    <a:pt x="48" y="275"/>
                  </a:lnTo>
                  <a:lnTo>
                    <a:pt x="72" y="253"/>
                  </a:lnTo>
                  <a:lnTo>
                    <a:pt x="80" y="243"/>
                  </a:lnTo>
                  <a:lnTo>
                    <a:pt x="109" y="215"/>
                  </a:lnTo>
                  <a:lnTo>
                    <a:pt x="136" y="199"/>
                  </a:lnTo>
                  <a:lnTo>
                    <a:pt x="183" y="199"/>
                  </a:lnTo>
                  <a:lnTo>
                    <a:pt x="201" y="188"/>
                  </a:lnTo>
                  <a:lnTo>
                    <a:pt x="216" y="178"/>
                  </a:lnTo>
                  <a:lnTo>
                    <a:pt x="238" y="167"/>
                  </a:lnTo>
                  <a:lnTo>
                    <a:pt x="272" y="157"/>
                  </a:lnTo>
                  <a:lnTo>
                    <a:pt x="298" y="153"/>
                  </a:lnTo>
                  <a:lnTo>
                    <a:pt x="309" y="145"/>
                  </a:lnTo>
                  <a:lnTo>
                    <a:pt x="277" y="0"/>
                  </a:lnTo>
                  <a:lnTo>
                    <a:pt x="132" y="28"/>
                  </a:lnTo>
                  <a:lnTo>
                    <a:pt x="0" y="53"/>
                  </a:lnTo>
                  <a:lnTo>
                    <a:pt x="0" y="57"/>
                  </a:lnTo>
                  <a:lnTo>
                    <a:pt x="19" y="16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7" name="Freeform 27"/>
            <p:cNvSpPr>
              <a:spLocks/>
            </p:cNvSpPr>
            <p:nvPr/>
          </p:nvSpPr>
          <p:spPr bwMode="auto">
            <a:xfrm>
              <a:off x="9207469" y="2774763"/>
              <a:ext cx="97915" cy="117020"/>
            </a:xfrm>
            <a:custGeom>
              <a:avLst/>
              <a:gdLst/>
              <a:ahLst/>
              <a:cxnLst>
                <a:cxn ang="0">
                  <a:pos x="122" y="76"/>
                </a:cxn>
                <a:cxn ang="0">
                  <a:pos x="117" y="69"/>
                </a:cxn>
                <a:cxn ang="0">
                  <a:pos x="109" y="62"/>
                </a:cxn>
                <a:cxn ang="0">
                  <a:pos x="95" y="55"/>
                </a:cxn>
                <a:cxn ang="0">
                  <a:pos x="89" y="51"/>
                </a:cxn>
                <a:cxn ang="0">
                  <a:pos x="82" y="37"/>
                </a:cxn>
                <a:cxn ang="0">
                  <a:pos x="68" y="22"/>
                </a:cxn>
                <a:cxn ang="0">
                  <a:pos x="54" y="0"/>
                </a:cxn>
                <a:cxn ang="0">
                  <a:pos x="0" y="22"/>
                </a:cxn>
                <a:cxn ang="0">
                  <a:pos x="32" y="167"/>
                </a:cxn>
                <a:cxn ang="0">
                  <a:pos x="43" y="157"/>
                </a:cxn>
                <a:cxn ang="0">
                  <a:pos x="52" y="151"/>
                </a:cxn>
                <a:cxn ang="0">
                  <a:pos x="71" y="140"/>
                </a:cxn>
                <a:cxn ang="0">
                  <a:pos x="71" y="126"/>
                </a:cxn>
                <a:cxn ang="0">
                  <a:pos x="71" y="119"/>
                </a:cxn>
                <a:cxn ang="0">
                  <a:pos x="71" y="104"/>
                </a:cxn>
                <a:cxn ang="0">
                  <a:pos x="71" y="92"/>
                </a:cxn>
                <a:cxn ang="0">
                  <a:pos x="71" y="79"/>
                </a:cxn>
                <a:cxn ang="0">
                  <a:pos x="71" y="74"/>
                </a:cxn>
                <a:cxn ang="0">
                  <a:pos x="78" y="69"/>
                </a:cxn>
                <a:cxn ang="0">
                  <a:pos x="86" y="69"/>
                </a:cxn>
                <a:cxn ang="0">
                  <a:pos x="99" y="74"/>
                </a:cxn>
                <a:cxn ang="0">
                  <a:pos x="103" y="83"/>
                </a:cxn>
                <a:cxn ang="0">
                  <a:pos x="110" y="105"/>
                </a:cxn>
                <a:cxn ang="0">
                  <a:pos x="110" y="110"/>
                </a:cxn>
                <a:cxn ang="0">
                  <a:pos x="120" y="118"/>
                </a:cxn>
                <a:cxn ang="0">
                  <a:pos x="127" y="110"/>
                </a:cxn>
                <a:cxn ang="0">
                  <a:pos x="129" y="105"/>
                </a:cxn>
                <a:cxn ang="0">
                  <a:pos x="131" y="101"/>
                </a:cxn>
                <a:cxn ang="0">
                  <a:pos x="122" y="76"/>
                </a:cxn>
              </a:cxnLst>
              <a:rect l="0" t="0" r="r" b="b"/>
              <a:pathLst>
                <a:path w="131" h="167">
                  <a:moveTo>
                    <a:pt x="122" y="76"/>
                  </a:moveTo>
                  <a:lnTo>
                    <a:pt x="117" y="69"/>
                  </a:lnTo>
                  <a:lnTo>
                    <a:pt x="109" y="62"/>
                  </a:lnTo>
                  <a:lnTo>
                    <a:pt x="95" y="55"/>
                  </a:lnTo>
                  <a:lnTo>
                    <a:pt x="89" y="51"/>
                  </a:lnTo>
                  <a:lnTo>
                    <a:pt x="82" y="37"/>
                  </a:lnTo>
                  <a:lnTo>
                    <a:pt x="68" y="22"/>
                  </a:lnTo>
                  <a:lnTo>
                    <a:pt x="54" y="0"/>
                  </a:lnTo>
                  <a:lnTo>
                    <a:pt x="0" y="22"/>
                  </a:lnTo>
                  <a:lnTo>
                    <a:pt x="32" y="167"/>
                  </a:lnTo>
                  <a:lnTo>
                    <a:pt x="43" y="157"/>
                  </a:lnTo>
                  <a:lnTo>
                    <a:pt x="52" y="151"/>
                  </a:lnTo>
                  <a:lnTo>
                    <a:pt x="71" y="140"/>
                  </a:lnTo>
                  <a:lnTo>
                    <a:pt x="71" y="126"/>
                  </a:lnTo>
                  <a:lnTo>
                    <a:pt x="71" y="119"/>
                  </a:lnTo>
                  <a:lnTo>
                    <a:pt x="71" y="104"/>
                  </a:lnTo>
                  <a:lnTo>
                    <a:pt x="71" y="92"/>
                  </a:lnTo>
                  <a:lnTo>
                    <a:pt x="71" y="79"/>
                  </a:lnTo>
                  <a:lnTo>
                    <a:pt x="71" y="74"/>
                  </a:lnTo>
                  <a:lnTo>
                    <a:pt x="78" y="69"/>
                  </a:lnTo>
                  <a:lnTo>
                    <a:pt x="86" y="69"/>
                  </a:lnTo>
                  <a:lnTo>
                    <a:pt x="99" y="74"/>
                  </a:lnTo>
                  <a:lnTo>
                    <a:pt x="103" y="83"/>
                  </a:lnTo>
                  <a:lnTo>
                    <a:pt x="110" y="105"/>
                  </a:lnTo>
                  <a:lnTo>
                    <a:pt x="110" y="110"/>
                  </a:lnTo>
                  <a:lnTo>
                    <a:pt x="120" y="118"/>
                  </a:lnTo>
                  <a:lnTo>
                    <a:pt x="127" y="110"/>
                  </a:lnTo>
                  <a:lnTo>
                    <a:pt x="129" y="105"/>
                  </a:lnTo>
                  <a:lnTo>
                    <a:pt x="131" y="101"/>
                  </a:lnTo>
                  <a:lnTo>
                    <a:pt x="122" y="7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8" name="Freeform 28"/>
            <p:cNvSpPr>
              <a:spLocks/>
            </p:cNvSpPr>
            <p:nvPr/>
          </p:nvSpPr>
          <p:spPr bwMode="auto">
            <a:xfrm>
              <a:off x="9002738" y="2630083"/>
              <a:ext cx="440617" cy="217021"/>
            </a:xfrm>
            <a:custGeom>
              <a:avLst/>
              <a:gdLst/>
              <a:ahLst/>
              <a:cxnLst>
                <a:cxn ang="0">
                  <a:pos x="576" y="181"/>
                </a:cxn>
                <a:cxn ang="0">
                  <a:pos x="556" y="161"/>
                </a:cxn>
                <a:cxn ang="0">
                  <a:pos x="530" y="142"/>
                </a:cxn>
                <a:cxn ang="0">
                  <a:pos x="534" y="159"/>
                </a:cxn>
                <a:cxn ang="0">
                  <a:pos x="558" y="192"/>
                </a:cxn>
                <a:cxn ang="0">
                  <a:pos x="523" y="203"/>
                </a:cxn>
                <a:cxn ang="0">
                  <a:pos x="478" y="207"/>
                </a:cxn>
                <a:cxn ang="0">
                  <a:pos x="466" y="193"/>
                </a:cxn>
                <a:cxn ang="0">
                  <a:pos x="444" y="177"/>
                </a:cxn>
                <a:cxn ang="0">
                  <a:pos x="444" y="149"/>
                </a:cxn>
                <a:cxn ang="0">
                  <a:pos x="401" y="120"/>
                </a:cxn>
                <a:cxn ang="0">
                  <a:pos x="376" y="120"/>
                </a:cxn>
                <a:cxn ang="0">
                  <a:pos x="372" y="92"/>
                </a:cxn>
                <a:cxn ang="0">
                  <a:pos x="391" y="70"/>
                </a:cxn>
                <a:cxn ang="0">
                  <a:pos x="417" y="52"/>
                </a:cxn>
                <a:cxn ang="0">
                  <a:pos x="415" y="36"/>
                </a:cxn>
                <a:cxn ang="0">
                  <a:pos x="394" y="36"/>
                </a:cxn>
                <a:cxn ang="0">
                  <a:pos x="372" y="0"/>
                </a:cxn>
                <a:cxn ang="0">
                  <a:pos x="322" y="48"/>
                </a:cxn>
                <a:cxn ang="0">
                  <a:pos x="0" y="111"/>
                </a:cxn>
                <a:cxn ang="0">
                  <a:pos x="0" y="278"/>
                </a:cxn>
                <a:cxn ang="0">
                  <a:pos x="277" y="225"/>
                </a:cxn>
                <a:cxn ang="0">
                  <a:pos x="345" y="225"/>
                </a:cxn>
                <a:cxn ang="0">
                  <a:pos x="366" y="254"/>
                </a:cxn>
                <a:cxn ang="0">
                  <a:pos x="386" y="265"/>
                </a:cxn>
                <a:cxn ang="0">
                  <a:pos x="399" y="279"/>
                </a:cxn>
                <a:cxn ang="0">
                  <a:pos x="408" y="306"/>
                </a:cxn>
                <a:cxn ang="0">
                  <a:pos x="422" y="306"/>
                </a:cxn>
                <a:cxn ang="0">
                  <a:pos x="435" y="274"/>
                </a:cxn>
                <a:cxn ang="0">
                  <a:pos x="453" y="247"/>
                </a:cxn>
                <a:cxn ang="0">
                  <a:pos x="473" y="252"/>
                </a:cxn>
                <a:cxn ang="0">
                  <a:pos x="477" y="281"/>
                </a:cxn>
                <a:cxn ang="0">
                  <a:pos x="503" y="256"/>
                </a:cxn>
                <a:cxn ang="0">
                  <a:pos x="519" y="247"/>
                </a:cxn>
                <a:cxn ang="0">
                  <a:pos x="553" y="239"/>
                </a:cxn>
                <a:cxn ang="0">
                  <a:pos x="581" y="221"/>
                </a:cxn>
                <a:cxn ang="0">
                  <a:pos x="595" y="199"/>
                </a:cxn>
              </a:cxnLst>
              <a:rect l="0" t="0" r="r" b="b"/>
              <a:pathLst>
                <a:path w="595" h="306">
                  <a:moveTo>
                    <a:pt x="587" y="192"/>
                  </a:moveTo>
                  <a:lnTo>
                    <a:pt x="576" y="181"/>
                  </a:lnTo>
                  <a:lnTo>
                    <a:pt x="569" y="172"/>
                  </a:lnTo>
                  <a:lnTo>
                    <a:pt x="556" y="161"/>
                  </a:lnTo>
                  <a:lnTo>
                    <a:pt x="538" y="149"/>
                  </a:lnTo>
                  <a:lnTo>
                    <a:pt x="530" y="142"/>
                  </a:lnTo>
                  <a:lnTo>
                    <a:pt x="527" y="150"/>
                  </a:lnTo>
                  <a:lnTo>
                    <a:pt x="534" y="159"/>
                  </a:lnTo>
                  <a:lnTo>
                    <a:pt x="548" y="179"/>
                  </a:lnTo>
                  <a:lnTo>
                    <a:pt x="558" y="192"/>
                  </a:lnTo>
                  <a:lnTo>
                    <a:pt x="545" y="203"/>
                  </a:lnTo>
                  <a:lnTo>
                    <a:pt x="523" y="203"/>
                  </a:lnTo>
                  <a:lnTo>
                    <a:pt x="488" y="217"/>
                  </a:lnTo>
                  <a:lnTo>
                    <a:pt x="478" y="207"/>
                  </a:lnTo>
                  <a:lnTo>
                    <a:pt x="474" y="199"/>
                  </a:lnTo>
                  <a:lnTo>
                    <a:pt x="466" y="193"/>
                  </a:lnTo>
                  <a:lnTo>
                    <a:pt x="455" y="184"/>
                  </a:lnTo>
                  <a:lnTo>
                    <a:pt x="444" y="177"/>
                  </a:lnTo>
                  <a:lnTo>
                    <a:pt x="452" y="164"/>
                  </a:lnTo>
                  <a:lnTo>
                    <a:pt x="444" y="149"/>
                  </a:lnTo>
                  <a:lnTo>
                    <a:pt x="426" y="134"/>
                  </a:lnTo>
                  <a:lnTo>
                    <a:pt x="401" y="120"/>
                  </a:lnTo>
                  <a:lnTo>
                    <a:pt x="387" y="124"/>
                  </a:lnTo>
                  <a:lnTo>
                    <a:pt x="376" y="120"/>
                  </a:lnTo>
                  <a:lnTo>
                    <a:pt x="372" y="111"/>
                  </a:lnTo>
                  <a:lnTo>
                    <a:pt x="372" y="92"/>
                  </a:lnTo>
                  <a:lnTo>
                    <a:pt x="380" y="78"/>
                  </a:lnTo>
                  <a:lnTo>
                    <a:pt x="391" y="70"/>
                  </a:lnTo>
                  <a:lnTo>
                    <a:pt x="404" y="60"/>
                  </a:lnTo>
                  <a:lnTo>
                    <a:pt x="417" y="52"/>
                  </a:lnTo>
                  <a:lnTo>
                    <a:pt x="422" y="42"/>
                  </a:lnTo>
                  <a:lnTo>
                    <a:pt x="415" y="36"/>
                  </a:lnTo>
                  <a:lnTo>
                    <a:pt x="402" y="36"/>
                  </a:lnTo>
                  <a:lnTo>
                    <a:pt x="394" y="36"/>
                  </a:lnTo>
                  <a:lnTo>
                    <a:pt x="381" y="17"/>
                  </a:lnTo>
                  <a:lnTo>
                    <a:pt x="372" y="0"/>
                  </a:lnTo>
                  <a:lnTo>
                    <a:pt x="333" y="13"/>
                  </a:lnTo>
                  <a:lnTo>
                    <a:pt x="322" y="48"/>
                  </a:lnTo>
                  <a:lnTo>
                    <a:pt x="123" y="96"/>
                  </a:lnTo>
                  <a:lnTo>
                    <a:pt x="0" y="111"/>
                  </a:lnTo>
                  <a:lnTo>
                    <a:pt x="0" y="181"/>
                  </a:lnTo>
                  <a:lnTo>
                    <a:pt x="0" y="278"/>
                  </a:lnTo>
                  <a:lnTo>
                    <a:pt x="132" y="253"/>
                  </a:lnTo>
                  <a:lnTo>
                    <a:pt x="277" y="225"/>
                  </a:lnTo>
                  <a:lnTo>
                    <a:pt x="331" y="203"/>
                  </a:lnTo>
                  <a:lnTo>
                    <a:pt x="345" y="225"/>
                  </a:lnTo>
                  <a:lnTo>
                    <a:pt x="359" y="240"/>
                  </a:lnTo>
                  <a:lnTo>
                    <a:pt x="366" y="254"/>
                  </a:lnTo>
                  <a:lnTo>
                    <a:pt x="372" y="258"/>
                  </a:lnTo>
                  <a:lnTo>
                    <a:pt x="386" y="265"/>
                  </a:lnTo>
                  <a:lnTo>
                    <a:pt x="394" y="272"/>
                  </a:lnTo>
                  <a:lnTo>
                    <a:pt x="399" y="279"/>
                  </a:lnTo>
                  <a:lnTo>
                    <a:pt x="408" y="304"/>
                  </a:lnTo>
                  <a:lnTo>
                    <a:pt x="408" y="306"/>
                  </a:lnTo>
                  <a:lnTo>
                    <a:pt x="415" y="306"/>
                  </a:lnTo>
                  <a:lnTo>
                    <a:pt x="422" y="306"/>
                  </a:lnTo>
                  <a:lnTo>
                    <a:pt x="435" y="292"/>
                  </a:lnTo>
                  <a:lnTo>
                    <a:pt x="435" y="274"/>
                  </a:lnTo>
                  <a:lnTo>
                    <a:pt x="448" y="258"/>
                  </a:lnTo>
                  <a:lnTo>
                    <a:pt x="453" y="247"/>
                  </a:lnTo>
                  <a:lnTo>
                    <a:pt x="465" y="239"/>
                  </a:lnTo>
                  <a:lnTo>
                    <a:pt x="473" y="252"/>
                  </a:lnTo>
                  <a:lnTo>
                    <a:pt x="477" y="272"/>
                  </a:lnTo>
                  <a:lnTo>
                    <a:pt x="477" y="281"/>
                  </a:lnTo>
                  <a:lnTo>
                    <a:pt x="494" y="272"/>
                  </a:lnTo>
                  <a:lnTo>
                    <a:pt x="503" y="256"/>
                  </a:lnTo>
                  <a:lnTo>
                    <a:pt x="503" y="247"/>
                  </a:lnTo>
                  <a:lnTo>
                    <a:pt x="519" y="247"/>
                  </a:lnTo>
                  <a:lnTo>
                    <a:pt x="533" y="239"/>
                  </a:lnTo>
                  <a:lnTo>
                    <a:pt x="553" y="239"/>
                  </a:lnTo>
                  <a:lnTo>
                    <a:pt x="565" y="225"/>
                  </a:lnTo>
                  <a:lnTo>
                    <a:pt x="581" y="221"/>
                  </a:lnTo>
                  <a:lnTo>
                    <a:pt x="592" y="213"/>
                  </a:lnTo>
                  <a:lnTo>
                    <a:pt x="595" y="199"/>
                  </a:lnTo>
                  <a:lnTo>
                    <a:pt x="587" y="192"/>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9" name="Freeform 29"/>
            <p:cNvSpPr>
              <a:spLocks/>
            </p:cNvSpPr>
            <p:nvPr/>
          </p:nvSpPr>
          <p:spPr bwMode="auto">
            <a:xfrm>
              <a:off x="9345440" y="2832209"/>
              <a:ext cx="42281" cy="27659"/>
            </a:xfrm>
            <a:custGeom>
              <a:avLst/>
              <a:gdLst/>
              <a:ahLst/>
              <a:cxnLst>
                <a:cxn ang="0">
                  <a:pos x="13" y="38"/>
                </a:cxn>
                <a:cxn ang="0">
                  <a:pos x="31" y="38"/>
                </a:cxn>
                <a:cxn ang="0">
                  <a:pos x="46" y="24"/>
                </a:cxn>
                <a:cxn ang="0">
                  <a:pos x="56" y="16"/>
                </a:cxn>
                <a:cxn ang="0">
                  <a:pos x="35" y="6"/>
                </a:cxn>
                <a:cxn ang="0">
                  <a:pos x="35" y="6"/>
                </a:cxn>
                <a:cxn ang="0">
                  <a:pos x="27" y="2"/>
                </a:cxn>
                <a:cxn ang="0">
                  <a:pos x="21" y="0"/>
                </a:cxn>
                <a:cxn ang="0">
                  <a:pos x="20" y="0"/>
                </a:cxn>
                <a:cxn ang="0">
                  <a:pos x="18" y="0"/>
                </a:cxn>
                <a:cxn ang="0">
                  <a:pos x="18" y="0"/>
                </a:cxn>
                <a:cxn ang="0">
                  <a:pos x="0" y="29"/>
                </a:cxn>
                <a:cxn ang="0">
                  <a:pos x="13" y="38"/>
                </a:cxn>
              </a:cxnLst>
              <a:rect l="0" t="0" r="r" b="b"/>
              <a:pathLst>
                <a:path w="56" h="38">
                  <a:moveTo>
                    <a:pt x="13" y="38"/>
                  </a:moveTo>
                  <a:lnTo>
                    <a:pt x="31" y="38"/>
                  </a:lnTo>
                  <a:lnTo>
                    <a:pt x="46" y="24"/>
                  </a:lnTo>
                  <a:lnTo>
                    <a:pt x="56" y="16"/>
                  </a:lnTo>
                  <a:lnTo>
                    <a:pt x="35" y="6"/>
                  </a:lnTo>
                  <a:lnTo>
                    <a:pt x="35" y="6"/>
                  </a:lnTo>
                  <a:lnTo>
                    <a:pt x="27" y="2"/>
                  </a:lnTo>
                  <a:lnTo>
                    <a:pt x="21" y="0"/>
                  </a:lnTo>
                  <a:lnTo>
                    <a:pt x="20" y="0"/>
                  </a:lnTo>
                  <a:lnTo>
                    <a:pt x="18" y="0"/>
                  </a:lnTo>
                  <a:lnTo>
                    <a:pt x="18" y="0"/>
                  </a:lnTo>
                  <a:lnTo>
                    <a:pt x="0" y="29"/>
                  </a:lnTo>
                  <a:lnTo>
                    <a:pt x="13" y="3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0" name="Freeform 30"/>
            <p:cNvSpPr>
              <a:spLocks/>
            </p:cNvSpPr>
            <p:nvPr/>
          </p:nvSpPr>
          <p:spPr bwMode="auto">
            <a:xfrm>
              <a:off x="8833611" y="2976889"/>
              <a:ext cx="169126" cy="368083"/>
            </a:xfrm>
            <a:custGeom>
              <a:avLst/>
              <a:gdLst/>
              <a:ahLst/>
              <a:cxnLst>
                <a:cxn ang="0">
                  <a:pos x="198" y="71"/>
                </a:cxn>
                <a:cxn ang="0">
                  <a:pos x="198" y="52"/>
                </a:cxn>
                <a:cxn ang="0">
                  <a:pos x="186" y="36"/>
                </a:cxn>
                <a:cxn ang="0">
                  <a:pos x="115" y="14"/>
                </a:cxn>
                <a:cxn ang="0">
                  <a:pos x="41" y="0"/>
                </a:cxn>
                <a:cxn ang="0">
                  <a:pos x="37" y="14"/>
                </a:cxn>
                <a:cxn ang="0">
                  <a:pos x="32" y="36"/>
                </a:cxn>
                <a:cxn ang="0">
                  <a:pos x="18" y="50"/>
                </a:cxn>
                <a:cxn ang="0">
                  <a:pos x="7" y="77"/>
                </a:cxn>
                <a:cxn ang="0">
                  <a:pos x="9" y="110"/>
                </a:cxn>
                <a:cxn ang="0">
                  <a:pos x="11" y="138"/>
                </a:cxn>
                <a:cxn ang="0">
                  <a:pos x="8" y="167"/>
                </a:cxn>
                <a:cxn ang="0">
                  <a:pos x="26" y="177"/>
                </a:cxn>
                <a:cxn ang="0">
                  <a:pos x="43" y="188"/>
                </a:cxn>
                <a:cxn ang="0">
                  <a:pos x="57" y="211"/>
                </a:cxn>
                <a:cxn ang="0">
                  <a:pos x="79" y="231"/>
                </a:cxn>
                <a:cxn ang="0">
                  <a:pos x="108" y="250"/>
                </a:cxn>
                <a:cxn ang="0">
                  <a:pos x="108" y="260"/>
                </a:cxn>
                <a:cxn ang="0">
                  <a:pos x="93" y="292"/>
                </a:cxn>
                <a:cxn ang="0">
                  <a:pos x="55" y="321"/>
                </a:cxn>
                <a:cxn ang="0">
                  <a:pos x="15" y="351"/>
                </a:cxn>
                <a:cxn ang="0">
                  <a:pos x="5" y="369"/>
                </a:cxn>
                <a:cxn ang="0">
                  <a:pos x="0" y="397"/>
                </a:cxn>
                <a:cxn ang="0">
                  <a:pos x="3" y="414"/>
                </a:cxn>
                <a:cxn ang="0">
                  <a:pos x="14" y="435"/>
                </a:cxn>
                <a:cxn ang="0">
                  <a:pos x="40" y="456"/>
                </a:cxn>
                <a:cxn ang="0">
                  <a:pos x="62" y="465"/>
                </a:cxn>
                <a:cxn ang="0">
                  <a:pos x="83" y="475"/>
                </a:cxn>
                <a:cxn ang="0">
                  <a:pos x="102" y="469"/>
                </a:cxn>
                <a:cxn ang="0">
                  <a:pos x="127" y="475"/>
                </a:cxn>
                <a:cxn ang="0">
                  <a:pos x="136" y="475"/>
                </a:cxn>
                <a:cxn ang="0">
                  <a:pos x="129" y="493"/>
                </a:cxn>
                <a:cxn ang="0">
                  <a:pos x="130" y="512"/>
                </a:cxn>
                <a:cxn ang="0">
                  <a:pos x="136" y="518"/>
                </a:cxn>
                <a:cxn ang="0">
                  <a:pos x="144" y="518"/>
                </a:cxn>
                <a:cxn ang="0">
                  <a:pos x="148" y="482"/>
                </a:cxn>
                <a:cxn ang="0">
                  <a:pos x="152" y="469"/>
                </a:cxn>
                <a:cxn ang="0">
                  <a:pos x="166" y="453"/>
                </a:cxn>
                <a:cxn ang="0">
                  <a:pos x="191" y="426"/>
                </a:cxn>
                <a:cxn ang="0">
                  <a:pos x="200" y="383"/>
                </a:cxn>
                <a:cxn ang="0">
                  <a:pos x="200" y="358"/>
                </a:cxn>
                <a:cxn ang="0">
                  <a:pos x="218" y="338"/>
                </a:cxn>
                <a:cxn ang="0">
                  <a:pos x="222" y="292"/>
                </a:cxn>
                <a:cxn ang="0">
                  <a:pos x="229" y="264"/>
                </a:cxn>
                <a:cxn ang="0">
                  <a:pos x="229" y="221"/>
                </a:cxn>
                <a:cxn ang="0">
                  <a:pos x="229" y="196"/>
                </a:cxn>
                <a:cxn ang="0">
                  <a:pos x="218" y="167"/>
                </a:cxn>
                <a:cxn ang="0">
                  <a:pos x="195" y="161"/>
                </a:cxn>
                <a:cxn ang="0">
                  <a:pos x="184" y="161"/>
                </a:cxn>
                <a:cxn ang="0">
                  <a:pos x="186" y="136"/>
                </a:cxn>
                <a:cxn ang="0">
                  <a:pos x="202" y="110"/>
                </a:cxn>
                <a:cxn ang="0">
                  <a:pos x="211" y="97"/>
                </a:cxn>
                <a:cxn ang="0">
                  <a:pos x="205" y="95"/>
                </a:cxn>
                <a:cxn ang="0">
                  <a:pos x="198" y="71"/>
                </a:cxn>
              </a:cxnLst>
              <a:rect l="0" t="0" r="r" b="b"/>
              <a:pathLst>
                <a:path w="229" h="518">
                  <a:moveTo>
                    <a:pt x="198" y="71"/>
                  </a:moveTo>
                  <a:lnTo>
                    <a:pt x="198" y="52"/>
                  </a:lnTo>
                  <a:lnTo>
                    <a:pt x="186" y="36"/>
                  </a:lnTo>
                  <a:lnTo>
                    <a:pt x="115" y="14"/>
                  </a:lnTo>
                  <a:lnTo>
                    <a:pt x="41" y="0"/>
                  </a:lnTo>
                  <a:lnTo>
                    <a:pt x="37" y="14"/>
                  </a:lnTo>
                  <a:lnTo>
                    <a:pt x="32" y="36"/>
                  </a:lnTo>
                  <a:lnTo>
                    <a:pt x="18" y="50"/>
                  </a:lnTo>
                  <a:lnTo>
                    <a:pt x="7" y="77"/>
                  </a:lnTo>
                  <a:lnTo>
                    <a:pt x="9" y="110"/>
                  </a:lnTo>
                  <a:lnTo>
                    <a:pt x="11" y="138"/>
                  </a:lnTo>
                  <a:lnTo>
                    <a:pt x="8" y="167"/>
                  </a:lnTo>
                  <a:lnTo>
                    <a:pt x="26" y="177"/>
                  </a:lnTo>
                  <a:lnTo>
                    <a:pt x="43" y="188"/>
                  </a:lnTo>
                  <a:lnTo>
                    <a:pt x="57" y="211"/>
                  </a:lnTo>
                  <a:lnTo>
                    <a:pt x="79" y="231"/>
                  </a:lnTo>
                  <a:lnTo>
                    <a:pt x="108" y="250"/>
                  </a:lnTo>
                  <a:lnTo>
                    <a:pt x="108" y="260"/>
                  </a:lnTo>
                  <a:lnTo>
                    <a:pt x="93" y="292"/>
                  </a:lnTo>
                  <a:lnTo>
                    <a:pt x="55" y="321"/>
                  </a:lnTo>
                  <a:lnTo>
                    <a:pt x="15" y="351"/>
                  </a:lnTo>
                  <a:lnTo>
                    <a:pt x="5" y="369"/>
                  </a:lnTo>
                  <a:lnTo>
                    <a:pt x="0" y="397"/>
                  </a:lnTo>
                  <a:lnTo>
                    <a:pt x="3" y="414"/>
                  </a:lnTo>
                  <a:lnTo>
                    <a:pt x="14" y="435"/>
                  </a:lnTo>
                  <a:lnTo>
                    <a:pt x="40" y="456"/>
                  </a:lnTo>
                  <a:lnTo>
                    <a:pt x="62" y="465"/>
                  </a:lnTo>
                  <a:lnTo>
                    <a:pt x="83" y="475"/>
                  </a:lnTo>
                  <a:lnTo>
                    <a:pt x="102" y="469"/>
                  </a:lnTo>
                  <a:lnTo>
                    <a:pt x="127" y="475"/>
                  </a:lnTo>
                  <a:lnTo>
                    <a:pt x="136" y="475"/>
                  </a:lnTo>
                  <a:lnTo>
                    <a:pt x="129" y="493"/>
                  </a:lnTo>
                  <a:lnTo>
                    <a:pt x="130" y="512"/>
                  </a:lnTo>
                  <a:lnTo>
                    <a:pt x="136" y="518"/>
                  </a:lnTo>
                  <a:lnTo>
                    <a:pt x="144" y="518"/>
                  </a:lnTo>
                  <a:lnTo>
                    <a:pt x="148" y="482"/>
                  </a:lnTo>
                  <a:lnTo>
                    <a:pt x="152" y="469"/>
                  </a:lnTo>
                  <a:lnTo>
                    <a:pt x="166" y="453"/>
                  </a:lnTo>
                  <a:lnTo>
                    <a:pt x="191" y="426"/>
                  </a:lnTo>
                  <a:lnTo>
                    <a:pt x="200" y="383"/>
                  </a:lnTo>
                  <a:lnTo>
                    <a:pt x="200" y="358"/>
                  </a:lnTo>
                  <a:lnTo>
                    <a:pt x="218" y="338"/>
                  </a:lnTo>
                  <a:lnTo>
                    <a:pt x="222" y="292"/>
                  </a:lnTo>
                  <a:lnTo>
                    <a:pt x="229" y="264"/>
                  </a:lnTo>
                  <a:lnTo>
                    <a:pt x="229" y="221"/>
                  </a:lnTo>
                  <a:lnTo>
                    <a:pt x="229" y="196"/>
                  </a:lnTo>
                  <a:lnTo>
                    <a:pt x="218" y="167"/>
                  </a:lnTo>
                  <a:lnTo>
                    <a:pt x="195" y="161"/>
                  </a:lnTo>
                  <a:lnTo>
                    <a:pt x="184" y="161"/>
                  </a:lnTo>
                  <a:lnTo>
                    <a:pt x="186" y="136"/>
                  </a:lnTo>
                  <a:lnTo>
                    <a:pt x="202" y="110"/>
                  </a:lnTo>
                  <a:lnTo>
                    <a:pt x="211" y="97"/>
                  </a:lnTo>
                  <a:lnTo>
                    <a:pt x="205" y="95"/>
                  </a:lnTo>
                  <a:lnTo>
                    <a:pt x="198" y="7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1" name="Freeform 31"/>
            <p:cNvSpPr>
              <a:spLocks/>
            </p:cNvSpPr>
            <p:nvPr/>
          </p:nvSpPr>
          <p:spPr bwMode="auto">
            <a:xfrm>
              <a:off x="8800230" y="3230080"/>
              <a:ext cx="131294" cy="210637"/>
            </a:xfrm>
            <a:custGeom>
              <a:avLst/>
              <a:gdLst/>
              <a:ahLst/>
              <a:cxnLst>
                <a:cxn ang="0">
                  <a:pos x="46" y="57"/>
                </a:cxn>
                <a:cxn ang="0">
                  <a:pos x="43" y="40"/>
                </a:cxn>
                <a:cxn ang="0">
                  <a:pos x="48" y="12"/>
                </a:cxn>
                <a:cxn ang="0">
                  <a:pos x="52" y="4"/>
                </a:cxn>
                <a:cxn ang="0">
                  <a:pos x="47" y="0"/>
                </a:cxn>
                <a:cxn ang="0">
                  <a:pos x="27" y="0"/>
                </a:cxn>
                <a:cxn ang="0">
                  <a:pos x="21" y="0"/>
                </a:cxn>
                <a:cxn ang="0">
                  <a:pos x="7" y="11"/>
                </a:cxn>
                <a:cxn ang="0">
                  <a:pos x="0" y="29"/>
                </a:cxn>
                <a:cxn ang="0">
                  <a:pos x="64" y="296"/>
                </a:cxn>
                <a:cxn ang="0">
                  <a:pos x="176" y="279"/>
                </a:cxn>
                <a:cxn ang="0">
                  <a:pos x="169" y="241"/>
                </a:cxn>
                <a:cxn ang="0">
                  <a:pos x="157" y="219"/>
                </a:cxn>
                <a:cxn ang="0">
                  <a:pos x="145" y="205"/>
                </a:cxn>
                <a:cxn ang="0">
                  <a:pos x="136" y="201"/>
                </a:cxn>
                <a:cxn ang="0">
                  <a:pos x="122" y="189"/>
                </a:cxn>
                <a:cxn ang="0">
                  <a:pos x="107" y="173"/>
                </a:cxn>
                <a:cxn ang="0">
                  <a:pos x="94" y="155"/>
                </a:cxn>
                <a:cxn ang="0">
                  <a:pos x="83" y="130"/>
                </a:cxn>
                <a:cxn ang="0">
                  <a:pos x="70" y="108"/>
                </a:cxn>
                <a:cxn ang="0">
                  <a:pos x="82" y="97"/>
                </a:cxn>
                <a:cxn ang="0">
                  <a:pos x="57" y="78"/>
                </a:cxn>
                <a:cxn ang="0">
                  <a:pos x="46" y="57"/>
                </a:cxn>
              </a:cxnLst>
              <a:rect l="0" t="0" r="r" b="b"/>
              <a:pathLst>
                <a:path w="176" h="296">
                  <a:moveTo>
                    <a:pt x="46" y="57"/>
                  </a:moveTo>
                  <a:lnTo>
                    <a:pt x="43" y="40"/>
                  </a:lnTo>
                  <a:lnTo>
                    <a:pt x="48" y="12"/>
                  </a:lnTo>
                  <a:lnTo>
                    <a:pt x="52" y="4"/>
                  </a:lnTo>
                  <a:lnTo>
                    <a:pt x="47" y="0"/>
                  </a:lnTo>
                  <a:lnTo>
                    <a:pt x="27" y="0"/>
                  </a:lnTo>
                  <a:lnTo>
                    <a:pt x="21" y="0"/>
                  </a:lnTo>
                  <a:lnTo>
                    <a:pt x="7" y="11"/>
                  </a:lnTo>
                  <a:lnTo>
                    <a:pt x="0" y="29"/>
                  </a:lnTo>
                  <a:lnTo>
                    <a:pt x="64" y="296"/>
                  </a:lnTo>
                  <a:lnTo>
                    <a:pt x="176" y="279"/>
                  </a:lnTo>
                  <a:lnTo>
                    <a:pt x="169" y="241"/>
                  </a:lnTo>
                  <a:lnTo>
                    <a:pt x="157" y="219"/>
                  </a:lnTo>
                  <a:lnTo>
                    <a:pt x="145" y="205"/>
                  </a:lnTo>
                  <a:lnTo>
                    <a:pt x="136" y="201"/>
                  </a:lnTo>
                  <a:lnTo>
                    <a:pt x="122" y="189"/>
                  </a:lnTo>
                  <a:lnTo>
                    <a:pt x="107" y="173"/>
                  </a:lnTo>
                  <a:lnTo>
                    <a:pt x="94" y="155"/>
                  </a:lnTo>
                  <a:lnTo>
                    <a:pt x="83" y="130"/>
                  </a:lnTo>
                  <a:lnTo>
                    <a:pt x="70" y="108"/>
                  </a:lnTo>
                  <a:lnTo>
                    <a:pt x="82" y="97"/>
                  </a:lnTo>
                  <a:lnTo>
                    <a:pt x="57" y="78"/>
                  </a:lnTo>
                  <a:lnTo>
                    <a:pt x="46" y="5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2" name="Freeform 32"/>
            <p:cNvSpPr>
              <a:spLocks/>
            </p:cNvSpPr>
            <p:nvPr/>
          </p:nvSpPr>
          <p:spPr bwMode="auto">
            <a:xfrm>
              <a:off x="8148206" y="2879017"/>
              <a:ext cx="765518" cy="474465"/>
            </a:xfrm>
            <a:custGeom>
              <a:avLst/>
              <a:gdLst/>
              <a:ahLst/>
              <a:cxnLst>
                <a:cxn ang="0">
                  <a:pos x="901" y="497"/>
                </a:cxn>
                <a:cxn ang="0">
                  <a:pos x="907" y="497"/>
                </a:cxn>
                <a:cxn ang="0">
                  <a:pos x="927" y="497"/>
                </a:cxn>
                <a:cxn ang="0">
                  <a:pos x="932" y="501"/>
                </a:cxn>
                <a:cxn ang="0">
                  <a:pos x="938" y="491"/>
                </a:cxn>
                <a:cxn ang="0">
                  <a:pos x="978" y="461"/>
                </a:cxn>
                <a:cxn ang="0">
                  <a:pos x="1016" y="432"/>
                </a:cxn>
                <a:cxn ang="0">
                  <a:pos x="1031" y="400"/>
                </a:cxn>
                <a:cxn ang="0">
                  <a:pos x="1031" y="390"/>
                </a:cxn>
                <a:cxn ang="0">
                  <a:pos x="1002" y="371"/>
                </a:cxn>
                <a:cxn ang="0">
                  <a:pos x="980" y="351"/>
                </a:cxn>
                <a:cxn ang="0">
                  <a:pos x="966" y="328"/>
                </a:cxn>
                <a:cxn ang="0">
                  <a:pos x="949" y="317"/>
                </a:cxn>
                <a:cxn ang="0">
                  <a:pos x="931" y="307"/>
                </a:cxn>
                <a:cxn ang="0">
                  <a:pos x="934" y="278"/>
                </a:cxn>
                <a:cxn ang="0">
                  <a:pos x="932" y="250"/>
                </a:cxn>
                <a:cxn ang="0">
                  <a:pos x="930" y="217"/>
                </a:cxn>
                <a:cxn ang="0">
                  <a:pos x="941" y="190"/>
                </a:cxn>
                <a:cxn ang="0">
                  <a:pos x="955" y="176"/>
                </a:cxn>
                <a:cxn ang="0">
                  <a:pos x="960" y="154"/>
                </a:cxn>
                <a:cxn ang="0">
                  <a:pos x="964" y="140"/>
                </a:cxn>
                <a:cxn ang="0">
                  <a:pos x="978" y="114"/>
                </a:cxn>
                <a:cxn ang="0">
                  <a:pos x="962" y="103"/>
                </a:cxn>
                <a:cxn ang="0">
                  <a:pos x="946" y="101"/>
                </a:cxn>
                <a:cxn ang="0">
                  <a:pos x="931" y="92"/>
                </a:cxn>
                <a:cxn ang="0">
                  <a:pos x="910" y="57"/>
                </a:cxn>
                <a:cxn ang="0">
                  <a:pos x="887" y="33"/>
                </a:cxn>
                <a:cxn ang="0">
                  <a:pos x="842" y="0"/>
                </a:cxn>
                <a:cxn ang="0">
                  <a:pos x="130" y="129"/>
                </a:cxn>
                <a:cxn ang="0">
                  <a:pos x="116" y="75"/>
                </a:cxn>
                <a:cxn ang="0">
                  <a:pos x="82" y="99"/>
                </a:cxn>
                <a:cxn ang="0">
                  <a:pos x="55" y="117"/>
                </a:cxn>
                <a:cxn ang="0">
                  <a:pos x="25" y="137"/>
                </a:cxn>
                <a:cxn ang="0">
                  <a:pos x="0" y="157"/>
                </a:cxn>
                <a:cxn ang="0">
                  <a:pos x="83" y="669"/>
                </a:cxn>
                <a:cxn ang="0">
                  <a:pos x="880" y="526"/>
                </a:cxn>
                <a:cxn ang="0">
                  <a:pos x="887" y="508"/>
                </a:cxn>
                <a:cxn ang="0">
                  <a:pos x="901" y="497"/>
                </a:cxn>
              </a:cxnLst>
              <a:rect l="0" t="0" r="r" b="b"/>
              <a:pathLst>
                <a:path w="1031" h="669">
                  <a:moveTo>
                    <a:pt x="901" y="497"/>
                  </a:moveTo>
                  <a:lnTo>
                    <a:pt x="907" y="497"/>
                  </a:lnTo>
                  <a:lnTo>
                    <a:pt x="927" y="497"/>
                  </a:lnTo>
                  <a:lnTo>
                    <a:pt x="932" y="501"/>
                  </a:lnTo>
                  <a:lnTo>
                    <a:pt x="938" y="491"/>
                  </a:lnTo>
                  <a:lnTo>
                    <a:pt x="978" y="461"/>
                  </a:lnTo>
                  <a:lnTo>
                    <a:pt x="1016" y="432"/>
                  </a:lnTo>
                  <a:lnTo>
                    <a:pt x="1031" y="400"/>
                  </a:lnTo>
                  <a:lnTo>
                    <a:pt x="1031" y="390"/>
                  </a:lnTo>
                  <a:lnTo>
                    <a:pt x="1002" y="371"/>
                  </a:lnTo>
                  <a:lnTo>
                    <a:pt x="980" y="351"/>
                  </a:lnTo>
                  <a:lnTo>
                    <a:pt x="966" y="328"/>
                  </a:lnTo>
                  <a:lnTo>
                    <a:pt x="949" y="317"/>
                  </a:lnTo>
                  <a:lnTo>
                    <a:pt x="931" y="307"/>
                  </a:lnTo>
                  <a:lnTo>
                    <a:pt x="934" y="278"/>
                  </a:lnTo>
                  <a:lnTo>
                    <a:pt x="932" y="250"/>
                  </a:lnTo>
                  <a:lnTo>
                    <a:pt x="930" y="217"/>
                  </a:lnTo>
                  <a:lnTo>
                    <a:pt x="941" y="190"/>
                  </a:lnTo>
                  <a:lnTo>
                    <a:pt x="955" y="176"/>
                  </a:lnTo>
                  <a:lnTo>
                    <a:pt x="960" y="154"/>
                  </a:lnTo>
                  <a:lnTo>
                    <a:pt x="964" y="140"/>
                  </a:lnTo>
                  <a:lnTo>
                    <a:pt x="978" y="114"/>
                  </a:lnTo>
                  <a:lnTo>
                    <a:pt x="962" y="103"/>
                  </a:lnTo>
                  <a:lnTo>
                    <a:pt x="946" y="101"/>
                  </a:lnTo>
                  <a:lnTo>
                    <a:pt x="931" y="92"/>
                  </a:lnTo>
                  <a:lnTo>
                    <a:pt x="910" y="57"/>
                  </a:lnTo>
                  <a:lnTo>
                    <a:pt x="887" y="33"/>
                  </a:lnTo>
                  <a:lnTo>
                    <a:pt x="842" y="0"/>
                  </a:lnTo>
                  <a:lnTo>
                    <a:pt x="130" y="129"/>
                  </a:lnTo>
                  <a:lnTo>
                    <a:pt x="116" y="75"/>
                  </a:lnTo>
                  <a:lnTo>
                    <a:pt x="82" y="99"/>
                  </a:lnTo>
                  <a:lnTo>
                    <a:pt x="55" y="117"/>
                  </a:lnTo>
                  <a:lnTo>
                    <a:pt x="25" y="137"/>
                  </a:lnTo>
                  <a:lnTo>
                    <a:pt x="0" y="157"/>
                  </a:lnTo>
                  <a:lnTo>
                    <a:pt x="83" y="669"/>
                  </a:lnTo>
                  <a:lnTo>
                    <a:pt x="880" y="526"/>
                  </a:lnTo>
                  <a:lnTo>
                    <a:pt x="887" y="508"/>
                  </a:lnTo>
                  <a:lnTo>
                    <a:pt x="901" y="49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3" name="Freeform 33"/>
            <p:cNvSpPr>
              <a:spLocks/>
            </p:cNvSpPr>
            <p:nvPr/>
          </p:nvSpPr>
          <p:spPr bwMode="auto">
            <a:xfrm>
              <a:off x="7429421" y="4783264"/>
              <a:ext cx="1186104" cy="891483"/>
            </a:xfrm>
            <a:custGeom>
              <a:avLst/>
              <a:gdLst/>
              <a:ahLst/>
              <a:cxnLst>
                <a:cxn ang="0">
                  <a:pos x="1099" y="4"/>
                </a:cxn>
                <a:cxn ang="0">
                  <a:pos x="1158" y="57"/>
                </a:cxn>
                <a:cxn ang="0">
                  <a:pos x="1223" y="168"/>
                </a:cxn>
                <a:cxn ang="0">
                  <a:pos x="1321" y="346"/>
                </a:cxn>
                <a:cxn ang="0">
                  <a:pos x="1421" y="466"/>
                </a:cxn>
                <a:cxn ang="0">
                  <a:pos x="1407" y="475"/>
                </a:cxn>
                <a:cxn ang="0">
                  <a:pos x="1471" y="640"/>
                </a:cxn>
                <a:cxn ang="0">
                  <a:pos x="1566" y="797"/>
                </a:cxn>
                <a:cxn ang="0">
                  <a:pos x="1598" y="966"/>
                </a:cxn>
                <a:cxn ang="0">
                  <a:pos x="1582" y="1080"/>
                </a:cxn>
                <a:cxn ang="0">
                  <a:pos x="1578" y="1159"/>
                </a:cxn>
                <a:cxn ang="0">
                  <a:pos x="1535" y="1249"/>
                </a:cxn>
                <a:cxn ang="0">
                  <a:pos x="1539" y="1219"/>
                </a:cxn>
                <a:cxn ang="0">
                  <a:pos x="1502" y="1213"/>
                </a:cxn>
                <a:cxn ang="0">
                  <a:pos x="1446" y="1224"/>
                </a:cxn>
                <a:cxn ang="0">
                  <a:pos x="1402" y="1217"/>
                </a:cxn>
                <a:cxn ang="0">
                  <a:pos x="1402" y="1197"/>
                </a:cxn>
                <a:cxn ang="0">
                  <a:pos x="1442" y="1188"/>
                </a:cxn>
                <a:cxn ang="0">
                  <a:pos x="1385" y="1170"/>
                </a:cxn>
                <a:cxn ang="0">
                  <a:pos x="1344" y="1097"/>
                </a:cxn>
                <a:cxn ang="0">
                  <a:pos x="1278" y="1063"/>
                </a:cxn>
                <a:cxn ang="0">
                  <a:pos x="1223" y="972"/>
                </a:cxn>
                <a:cxn ang="0">
                  <a:pos x="1188" y="933"/>
                </a:cxn>
                <a:cxn ang="0">
                  <a:pos x="1176" y="883"/>
                </a:cxn>
                <a:cxn ang="0">
                  <a:pos x="1145" y="869"/>
                </a:cxn>
                <a:cxn ang="0">
                  <a:pos x="1123" y="891"/>
                </a:cxn>
                <a:cxn ang="0">
                  <a:pos x="1063" y="812"/>
                </a:cxn>
                <a:cxn ang="0">
                  <a:pos x="1051" y="775"/>
                </a:cxn>
                <a:cxn ang="0">
                  <a:pos x="1063" y="716"/>
                </a:cxn>
                <a:cxn ang="0">
                  <a:pos x="1065" y="668"/>
                </a:cxn>
                <a:cxn ang="0">
                  <a:pos x="1045" y="669"/>
                </a:cxn>
                <a:cxn ang="0">
                  <a:pos x="1026" y="658"/>
                </a:cxn>
                <a:cxn ang="0">
                  <a:pos x="1040" y="702"/>
                </a:cxn>
                <a:cxn ang="0">
                  <a:pos x="1017" y="711"/>
                </a:cxn>
                <a:cxn ang="0">
                  <a:pos x="984" y="659"/>
                </a:cxn>
                <a:cxn ang="0">
                  <a:pos x="995" y="584"/>
                </a:cxn>
                <a:cxn ang="0">
                  <a:pos x="998" y="475"/>
                </a:cxn>
                <a:cxn ang="0">
                  <a:pos x="952" y="400"/>
                </a:cxn>
                <a:cxn ang="0">
                  <a:pos x="895" y="371"/>
                </a:cxn>
                <a:cxn ang="0">
                  <a:pos x="834" y="329"/>
                </a:cxn>
                <a:cxn ang="0">
                  <a:pos x="783" y="265"/>
                </a:cxn>
                <a:cxn ang="0">
                  <a:pos x="714" y="215"/>
                </a:cxn>
                <a:cxn ang="0">
                  <a:pos x="643" y="219"/>
                </a:cxn>
                <a:cxn ang="0">
                  <a:pos x="634" y="262"/>
                </a:cxn>
                <a:cxn ang="0">
                  <a:pos x="585" y="272"/>
                </a:cxn>
                <a:cxn ang="0">
                  <a:pos x="457" y="325"/>
                </a:cxn>
                <a:cxn ang="0">
                  <a:pos x="421" y="268"/>
                </a:cxn>
                <a:cxn ang="0">
                  <a:pos x="417" y="239"/>
                </a:cxn>
                <a:cxn ang="0">
                  <a:pos x="389" y="214"/>
                </a:cxn>
                <a:cxn ang="0">
                  <a:pos x="390" y="197"/>
                </a:cxn>
                <a:cxn ang="0">
                  <a:pos x="376" y="208"/>
                </a:cxn>
                <a:cxn ang="0">
                  <a:pos x="349" y="214"/>
                </a:cxn>
                <a:cxn ang="0">
                  <a:pos x="353" y="239"/>
                </a:cxn>
                <a:cxn ang="0">
                  <a:pos x="290" y="207"/>
                </a:cxn>
                <a:cxn ang="0">
                  <a:pos x="210" y="186"/>
                </a:cxn>
                <a:cxn ang="0">
                  <a:pos x="102" y="194"/>
                </a:cxn>
                <a:cxn ang="0">
                  <a:pos x="38" y="175"/>
                </a:cxn>
                <a:cxn ang="0">
                  <a:pos x="0" y="114"/>
                </a:cxn>
                <a:cxn ang="0">
                  <a:pos x="49" y="81"/>
                </a:cxn>
                <a:cxn ang="0">
                  <a:pos x="533" y="95"/>
                </a:cxn>
                <a:cxn ang="0">
                  <a:pos x="1077" y="108"/>
                </a:cxn>
              </a:cxnLst>
              <a:rect l="0" t="0" r="r" b="b"/>
              <a:pathLst>
                <a:path w="1598" h="1256">
                  <a:moveTo>
                    <a:pt x="1066" y="0"/>
                  </a:moveTo>
                  <a:lnTo>
                    <a:pt x="1063" y="0"/>
                  </a:lnTo>
                  <a:lnTo>
                    <a:pt x="1099" y="4"/>
                  </a:lnTo>
                  <a:lnTo>
                    <a:pt x="1144" y="13"/>
                  </a:lnTo>
                  <a:lnTo>
                    <a:pt x="1152" y="42"/>
                  </a:lnTo>
                  <a:lnTo>
                    <a:pt x="1158" y="57"/>
                  </a:lnTo>
                  <a:lnTo>
                    <a:pt x="1174" y="71"/>
                  </a:lnTo>
                  <a:lnTo>
                    <a:pt x="1196" y="96"/>
                  </a:lnTo>
                  <a:lnTo>
                    <a:pt x="1223" y="168"/>
                  </a:lnTo>
                  <a:lnTo>
                    <a:pt x="1258" y="224"/>
                  </a:lnTo>
                  <a:lnTo>
                    <a:pt x="1296" y="304"/>
                  </a:lnTo>
                  <a:lnTo>
                    <a:pt x="1321" y="346"/>
                  </a:lnTo>
                  <a:lnTo>
                    <a:pt x="1378" y="423"/>
                  </a:lnTo>
                  <a:lnTo>
                    <a:pt x="1406" y="448"/>
                  </a:lnTo>
                  <a:lnTo>
                    <a:pt x="1421" y="466"/>
                  </a:lnTo>
                  <a:lnTo>
                    <a:pt x="1425" y="480"/>
                  </a:lnTo>
                  <a:lnTo>
                    <a:pt x="1419" y="530"/>
                  </a:lnTo>
                  <a:lnTo>
                    <a:pt x="1407" y="475"/>
                  </a:lnTo>
                  <a:lnTo>
                    <a:pt x="1400" y="530"/>
                  </a:lnTo>
                  <a:lnTo>
                    <a:pt x="1431" y="587"/>
                  </a:lnTo>
                  <a:lnTo>
                    <a:pt x="1471" y="640"/>
                  </a:lnTo>
                  <a:lnTo>
                    <a:pt x="1507" y="712"/>
                  </a:lnTo>
                  <a:lnTo>
                    <a:pt x="1534" y="755"/>
                  </a:lnTo>
                  <a:lnTo>
                    <a:pt x="1566" y="797"/>
                  </a:lnTo>
                  <a:lnTo>
                    <a:pt x="1586" y="843"/>
                  </a:lnTo>
                  <a:lnTo>
                    <a:pt x="1598" y="927"/>
                  </a:lnTo>
                  <a:lnTo>
                    <a:pt x="1598" y="966"/>
                  </a:lnTo>
                  <a:lnTo>
                    <a:pt x="1598" y="1017"/>
                  </a:lnTo>
                  <a:lnTo>
                    <a:pt x="1598" y="1062"/>
                  </a:lnTo>
                  <a:lnTo>
                    <a:pt x="1582" y="1080"/>
                  </a:lnTo>
                  <a:lnTo>
                    <a:pt x="1568" y="1102"/>
                  </a:lnTo>
                  <a:lnTo>
                    <a:pt x="1568" y="1126"/>
                  </a:lnTo>
                  <a:lnTo>
                    <a:pt x="1578" y="1159"/>
                  </a:lnTo>
                  <a:lnTo>
                    <a:pt x="1567" y="1202"/>
                  </a:lnTo>
                  <a:lnTo>
                    <a:pt x="1555" y="1237"/>
                  </a:lnTo>
                  <a:lnTo>
                    <a:pt x="1535" y="1249"/>
                  </a:lnTo>
                  <a:lnTo>
                    <a:pt x="1523" y="1256"/>
                  </a:lnTo>
                  <a:lnTo>
                    <a:pt x="1532" y="1233"/>
                  </a:lnTo>
                  <a:lnTo>
                    <a:pt x="1539" y="1219"/>
                  </a:lnTo>
                  <a:lnTo>
                    <a:pt x="1546" y="1197"/>
                  </a:lnTo>
                  <a:lnTo>
                    <a:pt x="1535" y="1198"/>
                  </a:lnTo>
                  <a:lnTo>
                    <a:pt x="1502" y="1213"/>
                  </a:lnTo>
                  <a:lnTo>
                    <a:pt x="1481" y="1220"/>
                  </a:lnTo>
                  <a:lnTo>
                    <a:pt x="1467" y="1215"/>
                  </a:lnTo>
                  <a:lnTo>
                    <a:pt x="1446" y="1224"/>
                  </a:lnTo>
                  <a:lnTo>
                    <a:pt x="1435" y="1233"/>
                  </a:lnTo>
                  <a:lnTo>
                    <a:pt x="1419" y="1230"/>
                  </a:lnTo>
                  <a:lnTo>
                    <a:pt x="1402" y="1217"/>
                  </a:lnTo>
                  <a:lnTo>
                    <a:pt x="1388" y="1206"/>
                  </a:lnTo>
                  <a:lnTo>
                    <a:pt x="1395" y="1198"/>
                  </a:lnTo>
                  <a:lnTo>
                    <a:pt x="1402" y="1197"/>
                  </a:lnTo>
                  <a:lnTo>
                    <a:pt x="1435" y="1201"/>
                  </a:lnTo>
                  <a:lnTo>
                    <a:pt x="1446" y="1198"/>
                  </a:lnTo>
                  <a:lnTo>
                    <a:pt x="1442" y="1188"/>
                  </a:lnTo>
                  <a:lnTo>
                    <a:pt x="1430" y="1180"/>
                  </a:lnTo>
                  <a:lnTo>
                    <a:pt x="1406" y="1181"/>
                  </a:lnTo>
                  <a:lnTo>
                    <a:pt x="1385" y="1170"/>
                  </a:lnTo>
                  <a:lnTo>
                    <a:pt x="1373" y="1141"/>
                  </a:lnTo>
                  <a:lnTo>
                    <a:pt x="1351" y="1116"/>
                  </a:lnTo>
                  <a:lnTo>
                    <a:pt x="1344" y="1097"/>
                  </a:lnTo>
                  <a:lnTo>
                    <a:pt x="1332" y="1081"/>
                  </a:lnTo>
                  <a:lnTo>
                    <a:pt x="1299" y="1074"/>
                  </a:lnTo>
                  <a:lnTo>
                    <a:pt x="1278" y="1063"/>
                  </a:lnTo>
                  <a:lnTo>
                    <a:pt x="1256" y="1055"/>
                  </a:lnTo>
                  <a:lnTo>
                    <a:pt x="1233" y="998"/>
                  </a:lnTo>
                  <a:lnTo>
                    <a:pt x="1223" y="972"/>
                  </a:lnTo>
                  <a:lnTo>
                    <a:pt x="1209" y="958"/>
                  </a:lnTo>
                  <a:lnTo>
                    <a:pt x="1201" y="944"/>
                  </a:lnTo>
                  <a:lnTo>
                    <a:pt x="1188" y="933"/>
                  </a:lnTo>
                  <a:lnTo>
                    <a:pt x="1170" y="923"/>
                  </a:lnTo>
                  <a:lnTo>
                    <a:pt x="1173" y="900"/>
                  </a:lnTo>
                  <a:lnTo>
                    <a:pt x="1176" y="883"/>
                  </a:lnTo>
                  <a:lnTo>
                    <a:pt x="1162" y="855"/>
                  </a:lnTo>
                  <a:lnTo>
                    <a:pt x="1147" y="861"/>
                  </a:lnTo>
                  <a:lnTo>
                    <a:pt x="1145" y="869"/>
                  </a:lnTo>
                  <a:lnTo>
                    <a:pt x="1148" y="898"/>
                  </a:lnTo>
                  <a:lnTo>
                    <a:pt x="1137" y="898"/>
                  </a:lnTo>
                  <a:lnTo>
                    <a:pt x="1123" y="891"/>
                  </a:lnTo>
                  <a:lnTo>
                    <a:pt x="1109" y="869"/>
                  </a:lnTo>
                  <a:lnTo>
                    <a:pt x="1080" y="829"/>
                  </a:lnTo>
                  <a:lnTo>
                    <a:pt x="1063" y="812"/>
                  </a:lnTo>
                  <a:lnTo>
                    <a:pt x="1062" y="804"/>
                  </a:lnTo>
                  <a:lnTo>
                    <a:pt x="1065" y="791"/>
                  </a:lnTo>
                  <a:lnTo>
                    <a:pt x="1051" y="775"/>
                  </a:lnTo>
                  <a:lnTo>
                    <a:pt x="1037" y="764"/>
                  </a:lnTo>
                  <a:lnTo>
                    <a:pt x="1051" y="733"/>
                  </a:lnTo>
                  <a:lnTo>
                    <a:pt x="1063" y="716"/>
                  </a:lnTo>
                  <a:lnTo>
                    <a:pt x="1070" y="701"/>
                  </a:lnTo>
                  <a:lnTo>
                    <a:pt x="1074" y="683"/>
                  </a:lnTo>
                  <a:lnTo>
                    <a:pt x="1065" y="668"/>
                  </a:lnTo>
                  <a:lnTo>
                    <a:pt x="1059" y="690"/>
                  </a:lnTo>
                  <a:lnTo>
                    <a:pt x="1045" y="683"/>
                  </a:lnTo>
                  <a:lnTo>
                    <a:pt x="1045" y="669"/>
                  </a:lnTo>
                  <a:lnTo>
                    <a:pt x="1031" y="651"/>
                  </a:lnTo>
                  <a:lnTo>
                    <a:pt x="1026" y="654"/>
                  </a:lnTo>
                  <a:lnTo>
                    <a:pt x="1026" y="658"/>
                  </a:lnTo>
                  <a:lnTo>
                    <a:pt x="1033" y="668"/>
                  </a:lnTo>
                  <a:lnTo>
                    <a:pt x="1038" y="686"/>
                  </a:lnTo>
                  <a:lnTo>
                    <a:pt x="1040" y="702"/>
                  </a:lnTo>
                  <a:lnTo>
                    <a:pt x="1040" y="709"/>
                  </a:lnTo>
                  <a:lnTo>
                    <a:pt x="1030" y="719"/>
                  </a:lnTo>
                  <a:lnTo>
                    <a:pt x="1017" y="711"/>
                  </a:lnTo>
                  <a:lnTo>
                    <a:pt x="1012" y="701"/>
                  </a:lnTo>
                  <a:lnTo>
                    <a:pt x="991" y="676"/>
                  </a:lnTo>
                  <a:lnTo>
                    <a:pt x="984" y="659"/>
                  </a:lnTo>
                  <a:lnTo>
                    <a:pt x="984" y="636"/>
                  </a:lnTo>
                  <a:lnTo>
                    <a:pt x="984" y="605"/>
                  </a:lnTo>
                  <a:lnTo>
                    <a:pt x="995" y="584"/>
                  </a:lnTo>
                  <a:lnTo>
                    <a:pt x="1005" y="540"/>
                  </a:lnTo>
                  <a:lnTo>
                    <a:pt x="1006" y="514"/>
                  </a:lnTo>
                  <a:lnTo>
                    <a:pt x="998" y="475"/>
                  </a:lnTo>
                  <a:lnTo>
                    <a:pt x="984" y="439"/>
                  </a:lnTo>
                  <a:lnTo>
                    <a:pt x="973" y="422"/>
                  </a:lnTo>
                  <a:lnTo>
                    <a:pt x="952" y="400"/>
                  </a:lnTo>
                  <a:lnTo>
                    <a:pt x="923" y="392"/>
                  </a:lnTo>
                  <a:lnTo>
                    <a:pt x="909" y="393"/>
                  </a:lnTo>
                  <a:lnTo>
                    <a:pt x="895" y="371"/>
                  </a:lnTo>
                  <a:lnTo>
                    <a:pt x="879" y="361"/>
                  </a:lnTo>
                  <a:lnTo>
                    <a:pt x="858" y="340"/>
                  </a:lnTo>
                  <a:lnTo>
                    <a:pt x="834" y="329"/>
                  </a:lnTo>
                  <a:lnTo>
                    <a:pt x="826" y="308"/>
                  </a:lnTo>
                  <a:lnTo>
                    <a:pt x="812" y="294"/>
                  </a:lnTo>
                  <a:lnTo>
                    <a:pt x="783" y="265"/>
                  </a:lnTo>
                  <a:lnTo>
                    <a:pt x="759" y="244"/>
                  </a:lnTo>
                  <a:lnTo>
                    <a:pt x="734" y="232"/>
                  </a:lnTo>
                  <a:lnTo>
                    <a:pt x="714" y="215"/>
                  </a:lnTo>
                  <a:lnTo>
                    <a:pt x="700" y="208"/>
                  </a:lnTo>
                  <a:lnTo>
                    <a:pt x="668" y="208"/>
                  </a:lnTo>
                  <a:lnTo>
                    <a:pt x="643" y="219"/>
                  </a:lnTo>
                  <a:lnTo>
                    <a:pt x="634" y="232"/>
                  </a:lnTo>
                  <a:lnTo>
                    <a:pt x="641" y="253"/>
                  </a:lnTo>
                  <a:lnTo>
                    <a:pt x="634" y="262"/>
                  </a:lnTo>
                  <a:lnTo>
                    <a:pt x="622" y="258"/>
                  </a:lnTo>
                  <a:lnTo>
                    <a:pt x="615" y="251"/>
                  </a:lnTo>
                  <a:lnTo>
                    <a:pt x="585" y="272"/>
                  </a:lnTo>
                  <a:lnTo>
                    <a:pt x="551" y="300"/>
                  </a:lnTo>
                  <a:lnTo>
                    <a:pt x="510" y="311"/>
                  </a:lnTo>
                  <a:lnTo>
                    <a:pt x="457" y="325"/>
                  </a:lnTo>
                  <a:lnTo>
                    <a:pt x="450" y="294"/>
                  </a:lnTo>
                  <a:lnTo>
                    <a:pt x="437" y="278"/>
                  </a:lnTo>
                  <a:lnTo>
                    <a:pt x="421" y="268"/>
                  </a:lnTo>
                  <a:lnTo>
                    <a:pt x="394" y="256"/>
                  </a:lnTo>
                  <a:lnTo>
                    <a:pt x="414" y="246"/>
                  </a:lnTo>
                  <a:lnTo>
                    <a:pt x="417" y="239"/>
                  </a:lnTo>
                  <a:lnTo>
                    <a:pt x="382" y="233"/>
                  </a:lnTo>
                  <a:lnTo>
                    <a:pt x="382" y="219"/>
                  </a:lnTo>
                  <a:lnTo>
                    <a:pt x="389" y="214"/>
                  </a:lnTo>
                  <a:lnTo>
                    <a:pt x="401" y="204"/>
                  </a:lnTo>
                  <a:lnTo>
                    <a:pt x="399" y="197"/>
                  </a:lnTo>
                  <a:lnTo>
                    <a:pt x="390" y="197"/>
                  </a:lnTo>
                  <a:lnTo>
                    <a:pt x="382" y="200"/>
                  </a:lnTo>
                  <a:lnTo>
                    <a:pt x="382" y="207"/>
                  </a:lnTo>
                  <a:lnTo>
                    <a:pt x="376" y="208"/>
                  </a:lnTo>
                  <a:lnTo>
                    <a:pt x="367" y="203"/>
                  </a:lnTo>
                  <a:lnTo>
                    <a:pt x="340" y="203"/>
                  </a:lnTo>
                  <a:lnTo>
                    <a:pt x="349" y="214"/>
                  </a:lnTo>
                  <a:lnTo>
                    <a:pt x="354" y="219"/>
                  </a:lnTo>
                  <a:lnTo>
                    <a:pt x="364" y="236"/>
                  </a:lnTo>
                  <a:lnTo>
                    <a:pt x="353" y="239"/>
                  </a:lnTo>
                  <a:lnTo>
                    <a:pt x="336" y="228"/>
                  </a:lnTo>
                  <a:lnTo>
                    <a:pt x="313" y="211"/>
                  </a:lnTo>
                  <a:lnTo>
                    <a:pt x="290" y="207"/>
                  </a:lnTo>
                  <a:lnTo>
                    <a:pt x="238" y="203"/>
                  </a:lnTo>
                  <a:lnTo>
                    <a:pt x="224" y="197"/>
                  </a:lnTo>
                  <a:lnTo>
                    <a:pt x="210" y="186"/>
                  </a:lnTo>
                  <a:lnTo>
                    <a:pt x="193" y="183"/>
                  </a:lnTo>
                  <a:lnTo>
                    <a:pt x="140" y="194"/>
                  </a:lnTo>
                  <a:lnTo>
                    <a:pt x="102" y="194"/>
                  </a:lnTo>
                  <a:lnTo>
                    <a:pt x="74" y="210"/>
                  </a:lnTo>
                  <a:lnTo>
                    <a:pt x="56" y="218"/>
                  </a:lnTo>
                  <a:lnTo>
                    <a:pt x="38" y="175"/>
                  </a:lnTo>
                  <a:lnTo>
                    <a:pt x="29" y="153"/>
                  </a:lnTo>
                  <a:lnTo>
                    <a:pt x="10" y="125"/>
                  </a:lnTo>
                  <a:lnTo>
                    <a:pt x="0" y="114"/>
                  </a:lnTo>
                  <a:lnTo>
                    <a:pt x="0" y="97"/>
                  </a:lnTo>
                  <a:lnTo>
                    <a:pt x="13" y="92"/>
                  </a:lnTo>
                  <a:lnTo>
                    <a:pt x="49" y="81"/>
                  </a:lnTo>
                  <a:lnTo>
                    <a:pt x="99" y="72"/>
                  </a:lnTo>
                  <a:lnTo>
                    <a:pt x="505" y="35"/>
                  </a:lnTo>
                  <a:lnTo>
                    <a:pt x="533" y="95"/>
                  </a:lnTo>
                  <a:lnTo>
                    <a:pt x="1036" y="64"/>
                  </a:lnTo>
                  <a:lnTo>
                    <a:pt x="1042" y="108"/>
                  </a:lnTo>
                  <a:lnTo>
                    <a:pt x="1077" y="108"/>
                  </a:lnTo>
                  <a:lnTo>
                    <a:pt x="1066" y="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4" name="Freeform 34"/>
            <p:cNvSpPr>
              <a:spLocks/>
            </p:cNvSpPr>
            <p:nvPr/>
          </p:nvSpPr>
          <p:spPr bwMode="auto">
            <a:xfrm>
              <a:off x="6505905" y="4553479"/>
              <a:ext cx="743263" cy="627656"/>
            </a:xfrm>
            <a:custGeom>
              <a:avLst/>
              <a:gdLst/>
              <a:ahLst/>
              <a:cxnLst>
                <a:cxn ang="0">
                  <a:pos x="969" y="808"/>
                </a:cxn>
                <a:cxn ang="0">
                  <a:pos x="940" y="802"/>
                </a:cxn>
                <a:cxn ang="0">
                  <a:pos x="880" y="765"/>
                </a:cxn>
                <a:cxn ang="0">
                  <a:pos x="836" y="734"/>
                </a:cxn>
                <a:cxn ang="0">
                  <a:pos x="854" y="713"/>
                </a:cxn>
                <a:cxn ang="0">
                  <a:pos x="915" y="705"/>
                </a:cxn>
                <a:cxn ang="0">
                  <a:pos x="891" y="647"/>
                </a:cxn>
                <a:cxn ang="0">
                  <a:pos x="810" y="670"/>
                </a:cxn>
                <a:cxn ang="0">
                  <a:pos x="814" y="654"/>
                </a:cxn>
                <a:cxn ang="0">
                  <a:pos x="851" y="623"/>
                </a:cxn>
                <a:cxn ang="0">
                  <a:pos x="825" y="544"/>
                </a:cxn>
                <a:cxn ang="0">
                  <a:pos x="464" y="450"/>
                </a:cxn>
                <a:cxn ang="0">
                  <a:pos x="464" y="402"/>
                </a:cxn>
                <a:cxn ang="0">
                  <a:pos x="476" y="347"/>
                </a:cxn>
                <a:cxn ang="0">
                  <a:pos x="495" y="319"/>
                </a:cxn>
                <a:cxn ang="0">
                  <a:pos x="533" y="233"/>
                </a:cxn>
                <a:cxn ang="0">
                  <a:pos x="547" y="198"/>
                </a:cxn>
                <a:cxn ang="0">
                  <a:pos x="563" y="128"/>
                </a:cxn>
                <a:cxn ang="0">
                  <a:pos x="535" y="76"/>
                </a:cxn>
                <a:cxn ang="0">
                  <a:pos x="519" y="49"/>
                </a:cxn>
                <a:cxn ang="0">
                  <a:pos x="533" y="11"/>
                </a:cxn>
                <a:cxn ang="0">
                  <a:pos x="0" y="255"/>
                </a:cxn>
                <a:cxn ang="0">
                  <a:pos x="59" y="351"/>
                </a:cxn>
                <a:cxn ang="0">
                  <a:pos x="74" y="409"/>
                </a:cxn>
                <a:cxn ang="0">
                  <a:pos x="74" y="518"/>
                </a:cxn>
                <a:cxn ang="0">
                  <a:pos x="50" y="600"/>
                </a:cxn>
                <a:cxn ang="0">
                  <a:pos x="50" y="718"/>
                </a:cxn>
                <a:cxn ang="0">
                  <a:pos x="80" y="744"/>
                </a:cxn>
                <a:cxn ang="0">
                  <a:pos x="136" y="737"/>
                </a:cxn>
                <a:cxn ang="0">
                  <a:pos x="243" y="765"/>
                </a:cxn>
                <a:cxn ang="0">
                  <a:pos x="399" y="780"/>
                </a:cxn>
                <a:cxn ang="0">
                  <a:pos x="428" y="759"/>
                </a:cxn>
                <a:cxn ang="0">
                  <a:pos x="382" y="749"/>
                </a:cxn>
                <a:cxn ang="0">
                  <a:pos x="422" y="727"/>
                </a:cxn>
                <a:cxn ang="0">
                  <a:pos x="532" y="780"/>
                </a:cxn>
                <a:cxn ang="0">
                  <a:pos x="539" y="824"/>
                </a:cxn>
                <a:cxn ang="0">
                  <a:pos x="610" y="854"/>
                </a:cxn>
                <a:cxn ang="0">
                  <a:pos x="665" y="847"/>
                </a:cxn>
                <a:cxn ang="0">
                  <a:pos x="726" y="822"/>
                </a:cxn>
                <a:cxn ang="0">
                  <a:pos x="779" y="840"/>
                </a:cxn>
                <a:cxn ang="0">
                  <a:pos x="779" y="774"/>
                </a:cxn>
                <a:cxn ang="0">
                  <a:pos x="828" y="806"/>
                </a:cxn>
                <a:cxn ang="0">
                  <a:pos x="923" y="847"/>
                </a:cxn>
                <a:cxn ang="0">
                  <a:pos x="930" y="887"/>
                </a:cxn>
                <a:cxn ang="0">
                  <a:pos x="962" y="867"/>
                </a:cxn>
                <a:cxn ang="0">
                  <a:pos x="994" y="847"/>
                </a:cxn>
              </a:cxnLst>
              <a:rect l="0" t="0" r="r" b="b"/>
              <a:pathLst>
                <a:path w="1002" h="887">
                  <a:moveTo>
                    <a:pt x="991" y="820"/>
                  </a:moveTo>
                  <a:lnTo>
                    <a:pt x="983" y="812"/>
                  </a:lnTo>
                  <a:lnTo>
                    <a:pt x="969" y="808"/>
                  </a:lnTo>
                  <a:lnTo>
                    <a:pt x="961" y="808"/>
                  </a:lnTo>
                  <a:lnTo>
                    <a:pt x="950" y="808"/>
                  </a:lnTo>
                  <a:lnTo>
                    <a:pt x="940" y="802"/>
                  </a:lnTo>
                  <a:lnTo>
                    <a:pt x="915" y="788"/>
                  </a:lnTo>
                  <a:lnTo>
                    <a:pt x="903" y="781"/>
                  </a:lnTo>
                  <a:lnTo>
                    <a:pt x="880" y="765"/>
                  </a:lnTo>
                  <a:lnTo>
                    <a:pt x="866" y="755"/>
                  </a:lnTo>
                  <a:lnTo>
                    <a:pt x="853" y="747"/>
                  </a:lnTo>
                  <a:lnTo>
                    <a:pt x="836" y="734"/>
                  </a:lnTo>
                  <a:lnTo>
                    <a:pt x="828" y="727"/>
                  </a:lnTo>
                  <a:lnTo>
                    <a:pt x="840" y="719"/>
                  </a:lnTo>
                  <a:lnTo>
                    <a:pt x="854" y="713"/>
                  </a:lnTo>
                  <a:lnTo>
                    <a:pt x="880" y="713"/>
                  </a:lnTo>
                  <a:lnTo>
                    <a:pt x="887" y="705"/>
                  </a:lnTo>
                  <a:lnTo>
                    <a:pt x="915" y="705"/>
                  </a:lnTo>
                  <a:lnTo>
                    <a:pt x="922" y="695"/>
                  </a:lnTo>
                  <a:lnTo>
                    <a:pt x="905" y="665"/>
                  </a:lnTo>
                  <a:lnTo>
                    <a:pt x="891" y="647"/>
                  </a:lnTo>
                  <a:lnTo>
                    <a:pt x="884" y="647"/>
                  </a:lnTo>
                  <a:lnTo>
                    <a:pt x="830" y="668"/>
                  </a:lnTo>
                  <a:lnTo>
                    <a:pt x="810" y="670"/>
                  </a:lnTo>
                  <a:lnTo>
                    <a:pt x="796" y="672"/>
                  </a:lnTo>
                  <a:lnTo>
                    <a:pt x="797" y="663"/>
                  </a:lnTo>
                  <a:lnTo>
                    <a:pt x="814" y="654"/>
                  </a:lnTo>
                  <a:lnTo>
                    <a:pt x="832" y="647"/>
                  </a:lnTo>
                  <a:lnTo>
                    <a:pt x="848" y="636"/>
                  </a:lnTo>
                  <a:lnTo>
                    <a:pt x="851" y="623"/>
                  </a:lnTo>
                  <a:lnTo>
                    <a:pt x="851" y="605"/>
                  </a:lnTo>
                  <a:lnTo>
                    <a:pt x="841" y="563"/>
                  </a:lnTo>
                  <a:lnTo>
                    <a:pt x="825" y="544"/>
                  </a:lnTo>
                  <a:lnTo>
                    <a:pt x="811" y="520"/>
                  </a:lnTo>
                  <a:lnTo>
                    <a:pt x="816" y="436"/>
                  </a:lnTo>
                  <a:lnTo>
                    <a:pt x="464" y="450"/>
                  </a:lnTo>
                  <a:lnTo>
                    <a:pt x="457" y="429"/>
                  </a:lnTo>
                  <a:lnTo>
                    <a:pt x="458" y="412"/>
                  </a:lnTo>
                  <a:lnTo>
                    <a:pt x="464" y="402"/>
                  </a:lnTo>
                  <a:lnTo>
                    <a:pt x="476" y="387"/>
                  </a:lnTo>
                  <a:lnTo>
                    <a:pt x="476" y="361"/>
                  </a:lnTo>
                  <a:lnTo>
                    <a:pt x="476" y="347"/>
                  </a:lnTo>
                  <a:lnTo>
                    <a:pt x="481" y="336"/>
                  </a:lnTo>
                  <a:lnTo>
                    <a:pt x="489" y="326"/>
                  </a:lnTo>
                  <a:lnTo>
                    <a:pt x="495" y="319"/>
                  </a:lnTo>
                  <a:lnTo>
                    <a:pt x="497" y="278"/>
                  </a:lnTo>
                  <a:lnTo>
                    <a:pt x="510" y="269"/>
                  </a:lnTo>
                  <a:lnTo>
                    <a:pt x="533" y="233"/>
                  </a:lnTo>
                  <a:lnTo>
                    <a:pt x="539" y="222"/>
                  </a:lnTo>
                  <a:lnTo>
                    <a:pt x="535" y="198"/>
                  </a:lnTo>
                  <a:lnTo>
                    <a:pt x="547" y="198"/>
                  </a:lnTo>
                  <a:lnTo>
                    <a:pt x="563" y="185"/>
                  </a:lnTo>
                  <a:lnTo>
                    <a:pt x="567" y="147"/>
                  </a:lnTo>
                  <a:lnTo>
                    <a:pt x="563" y="128"/>
                  </a:lnTo>
                  <a:lnTo>
                    <a:pt x="540" y="115"/>
                  </a:lnTo>
                  <a:lnTo>
                    <a:pt x="540" y="104"/>
                  </a:lnTo>
                  <a:lnTo>
                    <a:pt x="535" y="76"/>
                  </a:lnTo>
                  <a:lnTo>
                    <a:pt x="539" y="68"/>
                  </a:lnTo>
                  <a:lnTo>
                    <a:pt x="533" y="61"/>
                  </a:lnTo>
                  <a:lnTo>
                    <a:pt x="519" y="49"/>
                  </a:lnTo>
                  <a:lnTo>
                    <a:pt x="535" y="39"/>
                  </a:lnTo>
                  <a:lnTo>
                    <a:pt x="539" y="26"/>
                  </a:lnTo>
                  <a:lnTo>
                    <a:pt x="533" y="11"/>
                  </a:lnTo>
                  <a:lnTo>
                    <a:pt x="519" y="0"/>
                  </a:lnTo>
                  <a:lnTo>
                    <a:pt x="0" y="14"/>
                  </a:lnTo>
                  <a:lnTo>
                    <a:pt x="0" y="255"/>
                  </a:lnTo>
                  <a:lnTo>
                    <a:pt x="37" y="291"/>
                  </a:lnTo>
                  <a:lnTo>
                    <a:pt x="37" y="301"/>
                  </a:lnTo>
                  <a:lnTo>
                    <a:pt x="59" y="351"/>
                  </a:lnTo>
                  <a:lnTo>
                    <a:pt x="68" y="364"/>
                  </a:lnTo>
                  <a:lnTo>
                    <a:pt x="68" y="396"/>
                  </a:lnTo>
                  <a:lnTo>
                    <a:pt x="74" y="409"/>
                  </a:lnTo>
                  <a:lnTo>
                    <a:pt x="82" y="455"/>
                  </a:lnTo>
                  <a:lnTo>
                    <a:pt x="89" y="487"/>
                  </a:lnTo>
                  <a:lnTo>
                    <a:pt x="74" y="518"/>
                  </a:lnTo>
                  <a:lnTo>
                    <a:pt x="56" y="558"/>
                  </a:lnTo>
                  <a:lnTo>
                    <a:pt x="55" y="576"/>
                  </a:lnTo>
                  <a:lnTo>
                    <a:pt x="50" y="600"/>
                  </a:lnTo>
                  <a:lnTo>
                    <a:pt x="64" y="644"/>
                  </a:lnTo>
                  <a:lnTo>
                    <a:pt x="66" y="661"/>
                  </a:lnTo>
                  <a:lnTo>
                    <a:pt x="50" y="718"/>
                  </a:lnTo>
                  <a:lnTo>
                    <a:pt x="35" y="744"/>
                  </a:lnTo>
                  <a:lnTo>
                    <a:pt x="55" y="744"/>
                  </a:lnTo>
                  <a:lnTo>
                    <a:pt x="80" y="744"/>
                  </a:lnTo>
                  <a:lnTo>
                    <a:pt x="99" y="737"/>
                  </a:lnTo>
                  <a:lnTo>
                    <a:pt x="116" y="737"/>
                  </a:lnTo>
                  <a:lnTo>
                    <a:pt x="136" y="737"/>
                  </a:lnTo>
                  <a:lnTo>
                    <a:pt x="188" y="744"/>
                  </a:lnTo>
                  <a:lnTo>
                    <a:pt x="216" y="751"/>
                  </a:lnTo>
                  <a:lnTo>
                    <a:pt x="243" y="765"/>
                  </a:lnTo>
                  <a:lnTo>
                    <a:pt x="282" y="780"/>
                  </a:lnTo>
                  <a:lnTo>
                    <a:pt x="349" y="780"/>
                  </a:lnTo>
                  <a:lnTo>
                    <a:pt x="399" y="780"/>
                  </a:lnTo>
                  <a:lnTo>
                    <a:pt x="433" y="780"/>
                  </a:lnTo>
                  <a:lnTo>
                    <a:pt x="440" y="772"/>
                  </a:lnTo>
                  <a:lnTo>
                    <a:pt x="428" y="759"/>
                  </a:lnTo>
                  <a:lnTo>
                    <a:pt x="403" y="759"/>
                  </a:lnTo>
                  <a:lnTo>
                    <a:pt x="393" y="759"/>
                  </a:lnTo>
                  <a:lnTo>
                    <a:pt x="382" y="749"/>
                  </a:lnTo>
                  <a:lnTo>
                    <a:pt x="386" y="737"/>
                  </a:lnTo>
                  <a:lnTo>
                    <a:pt x="399" y="727"/>
                  </a:lnTo>
                  <a:lnTo>
                    <a:pt x="422" y="727"/>
                  </a:lnTo>
                  <a:lnTo>
                    <a:pt x="461" y="741"/>
                  </a:lnTo>
                  <a:lnTo>
                    <a:pt x="499" y="772"/>
                  </a:lnTo>
                  <a:lnTo>
                    <a:pt x="532" y="780"/>
                  </a:lnTo>
                  <a:lnTo>
                    <a:pt x="557" y="769"/>
                  </a:lnTo>
                  <a:lnTo>
                    <a:pt x="550" y="791"/>
                  </a:lnTo>
                  <a:lnTo>
                    <a:pt x="539" y="824"/>
                  </a:lnTo>
                  <a:lnTo>
                    <a:pt x="550" y="836"/>
                  </a:lnTo>
                  <a:lnTo>
                    <a:pt x="581" y="854"/>
                  </a:lnTo>
                  <a:lnTo>
                    <a:pt x="610" y="854"/>
                  </a:lnTo>
                  <a:lnTo>
                    <a:pt x="632" y="867"/>
                  </a:lnTo>
                  <a:lnTo>
                    <a:pt x="653" y="867"/>
                  </a:lnTo>
                  <a:lnTo>
                    <a:pt x="665" y="847"/>
                  </a:lnTo>
                  <a:lnTo>
                    <a:pt x="686" y="822"/>
                  </a:lnTo>
                  <a:lnTo>
                    <a:pt x="703" y="816"/>
                  </a:lnTo>
                  <a:lnTo>
                    <a:pt x="726" y="822"/>
                  </a:lnTo>
                  <a:lnTo>
                    <a:pt x="747" y="852"/>
                  </a:lnTo>
                  <a:lnTo>
                    <a:pt x="771" y="852"/>
                  </a:lnTo>
                  <a:lnTo>
                    <a:pt x="779" y="840"/>
                  </a:lnTo>
                  <a:lnTo>
                    <a:pt x="769" y="798"/>
                  </a:lnTo>
                  <a:lnTo>
                    <a:pt x="769" y="783"/>
                  </a:lnTo>
                  <a:lnTo>
                    <a:pt x="779" y="774"/>
                  </a:lnTo>
                  <a:lnTo>
                    <a:pt x="804" y="774"/>
                  </a:lnTo>
                  <a:lnTo>
                    <a:pt x="828" y="783"/>
                  </a:lnTo>
                  <a:lnTo>
                    <a:pt x="828" y="806"/>
                  </a:lnTo>
                  <a:lnTo>
                    <a:pt x="865" y="811"/>
                  </a:lnTo>
                  <a:lnTo>
                    <a:pt x="903" y="827"/>
                  </a:lnTo>
                  <a:lnTo>
                    <a:pt x="923" y="847"/>
                  </a:lnTo>
                  <a:lnTo>
                    <a:pt x="915" y="859"/>
                  </a:lnTo>
                  <a:lnTo>
                    <a:pt x="911" y="887"/>
                  </a:lnTo>
                  <a:lnTo>
                    <a:pt x="930" y="887"/>
                  </a:lnTo>
                  <a:lnTo>
                    <a:pt x="937" y="866"/>
                  </a:lnTo>
                  <a:lnTo>
                    <a:pt x="951" y="855"/>
                  </a:lnTo>
                  <a:lnTo>
                    <a:pt x="962" y="867"/>
                  </a:lnTo>
                  <a:lnTo>
                    <a:pt x="971" y="874"/>
                  </a:lnTo>
                  <a:lnTo>
                    <a:pt x="980" y="860"/>
                  </a:lnTo>
                  <a:lnTo>
                    <a:pt x="994" y="847"/>
                  </a:lnTo>
                  <a:lnTo>
                    <a:pt x="1002" y="837"/>
                  </a:lnTo>
                  <a:lnTo>
                    <a:pt x="991" y="82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5" name="Freeform 35"/>
            <p:cNvSpPr>
              <a:spLocks/>
            </p:cNvSpPr>
            <p:nvPr/>
          </p:nvSpPr>
          <p:spPr bwMode="auto">
            <a:xfrm>
              <a:off x="6416893" y="3989650"/>
              <a:ext cx="663151" cy="572337"/>
            </a:xfrm>
            <a:custGeom>
              <a:avLst/>
              <a:gdLst/>
              <a:ahLst/>
              <a:cxnLst>
                <a:cxn ang="0">
                  <a:pos x="34" y="678"/>
                </a:cxn>
                <a:cxn ang="0">
                  <a:pos x="19" y="665"/>
                </a:cxn>
                <a:cxn ang="0">
                  <a:pos x="37" y="679"/>
                </a:cxn>
                <a:cxn ang="0">
                  <a:pos x="51" y="685"/>
                </a:cxn>
                <a:cxn ang="0">
                  <a:pos x="64" y="676"/>
                </a:cxn>
                <a:cxn ang="0">
                  <a:pos x="120" y="682"/>
                </a:cxn>
                <a:cxn ang="0">
                  <a:pos x="120" y="807"/>
                </a:cxn>
                <a:cxn ang="0">
                  <a:pos x="639" y="793"/>
                </a:cxn>
                <a:cxn ang="0">
                  <a:pos x="641" y="794"/>
                </a:cxn>
                <a:cxn ang="0">
                  <a:pos x="653" y="765"/>
                </a:cxn>
                <a:cxn ang="0">
                  <a:pos x="658" y="749"/>
                </a:cxn>
                <a:cxn ang="0">
                  <a:pos x="649" y="733"/>
                </a:cxn>
                <a:cxn ang="0">
                  <a:pos x="651" y="701"/>
                </a:cxn>
                <a:cxn ang="0">
                  <a:pos x="653" y="687"/>
                </a:cxn>
                <a:cxn ang="0">
                  <a:pos x="644" y="672"/>
                </a:cxn>
                <a:cxn ang="0">
                  <a:pos x="635" y="667"/>
                </a:cxn>
                <a:cxn ang="0">
                  <a:pos x="635" y="653"/>
                </a:cxn>
                <a:cxn ang="0">
                  <a:pos x="642" y="646"/>
                </a:cxn>
                <a:cxn ang="0">
                  <a:pos x="639" y="638"/>
                </a:cxn>
                <a:cxn ang="0">
                  <a:pos x="645" y="619"/>
                </a:cxn>
                <a:cxn ang="0">
                  <a:pos x="663" y="603"/>
                </a:cxn>
                <a:cxn ang="0">
                  <a:pos x="669" y="603"/>
                </a:cxn>
                <a:cxn ang="0">
                  <a:pos x="667" y="586"/>
                </a:cxn>
                <a:cxn ang="0">
                  <a:pos x="673" y="565"/>
                </a:cxn>
                <a:cxn ang="0">
                  <a:pos x="683" y="551"/>
                </a:cxn>
                <a:cxn ang="0">
                  <a:pos x="677" y="546"/>
                </a:cxn>
                <a:cxn ang="0">
                  <a:pos x="680" y="522"/>
                </a:cxn>
                <a:cxn ang="0">
                  <a:pos x="699" y="506"/>
                </a:cxn>
                <a:cxn ang="0">
                  <a:pos x="727" y="472"/>
                </a:cxn>
                <a:cxn ang="0">
                  <a:pos x="742" y="449"/>
                </a:cxn>
                <a:cxn ang="0">
                  <a:pos x="739" y="427"/>
                </a:cxn>
                <a:cxn ang="0">
                  <a:pos x="749" y="396"/>
                </a:cxn>
                <a:cxn ang="0">
                  <a:pos x="760" y="396"/>
                </a:cxn>
                <a:cxn ang="0">
                  <a:pos x="767" y="386"/>
                </a:cxn>
                <a:cxn ang="0">
                  <a:pos x="773" y="370"/>
                </a:cxn>
                <a:cxn ang="0">
                  <a:pos x="789" y="359"/>
                </a:cxn>
                <a:cxn ang="0">
                  <a:pos x="803" y="346"/>
                </a:cxn>
                <a:cxn ang="0">
                  <a:pos x="800" y="331"/>
                </a:cxn>
                <a:cxn ang="0">
                  <a:pos x="809" y="320"/>
                </a:cxn>
                <a:cxn ang="0">
                  <a:pos x="823" y="296"/>
                </a:cxn>
                <a:cxn ang="0">
                  <a:pos x="821" y="263"/>
                </a:cxn>
                <a:cxn ang="0">
                  <a:pos x="823" y="236"/>
                </a:cxn>
                <a:cxn ang="0">
                  <a:pos x="838" y="214"/>
                </a:cxn>
                <a:cxn ang="0">
                  <a:pos x="857" y="200"/>
                </a:cxn>
                <a:cxn ang="0">
                  <a:pos x="859" y="193"/>
                </a:cxn>
                <a:cxn ang="0">
                  <a:pos x="862" y="182"/>
                </a:cxn>
                <a:cxn ang="0">
                  <a:pos x="863" y="159"/>
                </a:cxn>
                <a:cxn ang="0">
                  <a:pos x="874" y="155"/>
                </a:cxn>
                <a:cxn ang="0">
                  <a:pos x="887" y="139"/>
                </a:cxn>
                <a:cxn ang="0">
                  <a:pos x="891" y="132"/>
                </a:cxn>
                <a:cxn ang="0">
                  <a:pos x="895" y="123"/>
                </a:cxn>
                <a:cxn ang="0">
                  <a:pos x="895" y="103"/>
                </a:cxn>
                <a:cxn ang="0">
                  <a:pos x="759" y="113"/>
                </a:cxn>
                <a:cxn ang="0">
                  <a:pos x="812" y="32"/>
                </a:cxn>
                <a:cxn ang="0">
                  <a:pos x="806" y="0"/>
                </a:cxn>
                <a:cxn ang="0">
                  <a:pos x="0" y="20"/>
                </a:cxn>
                <a:cxn ang="0">
                  <a:pos x="39" y="257"/>
                </a:cxn>
                <a:cxn ang="0">
                  <a:pos x="34" y="678"/>
                </a:cxn>
              </a:cxnLst>
              <a:rect l="0" t="0" r="r" b="b"/>
              <a:pathLst>
                <a:path w="895" h="807">
                  <a:moveTo>
                    <a:pt x="34" y="678"/>
                  </a:moveTo>
                  <a:lnTo>
                    <a:pt x="19" y="665"/>
                  </a:lnTo>
                  <a:lnTo>
                    <a:pt x="37" y="679"/>
                  </a:lnTo>
                  <a:lnTo>
                    <a:pt x="51" y="685"/>
                  </a:lnTo>
                  <a:lnTo>
                    <a:pt x="64" y="676"/>
                  </a:lnTo>
                  <a:lnTo>
                    <a:pt x="120" y="682"/>
                  </a:lnTo>
                  <a:lnTo>
                    <a:pt x="120" y="807"/>
                  </a:lnTo>
                  <a:lnTo>
                    <a:pt x="639" y="793"/>
                  </a:lnTo>
                  <a:lnTo>
                    <a:pt x="641" y="794"/>
                  </a:lnTo>
                  <a:lnTo>
                    <a:pt x="653" y="765"/>
                  </a:lnTo>
                  <a:lnTo>
                    <a:pt x="658" y="749"/>
                  </a:lnTo>
                  <a:lnTo>
                    <a:pt x="649" y="733"/>
                  </a:lnTo>
                  <a:lnTo>
                    <a:pt x="651" y="701"/>
                  </a:lnTo>
                  <a:lnTo>
                    <a:pt x="653" y="687"/>
                  </a:lnTo>
                  <a:lnTo>
                    <a:pt x="644" y="672"/>
                  </a:lnTo>
                  <a:lnTo>
                    <a:pt x="635" y="667"/>
                  </a:lnTo>
                  <a:lnTo>
                    <a:pt x="635" y="653"/>
                  </a:lnTo>
                  <a:lnTo>
                    <a:pt x="642" y="646"/>
                  </a:lnTo>
                  <a:lnTo>
                    <a:pt x="639" y="638"/>
                  </a:lnTo>
                  <a:lnTo>
                    <a:pt x="645" y="619"/>
                  </a:lnTo>
                  <a:lnTo>
                    <a:pt x="663" y="603"/>
                  </a:lnTo>
                  <a:lnTo>
                    <a:pt x="669" y="603"/>
                  </a:lnTo>
                  <a:lnTo>
                    <a:pt x="667" y="586"/>
                  </a:lnTo>
                  <a:lnTo>
                    <a:pt x="673" y="565"/>
                  </a:lnTo>
                  <a:lnTo>
                    <a:pt x="683" y="551"/>
                  </a:lnTo>
                  <a:lnTo>
                    <a:pt x="677" y="546"/>
                  </a:lnTo>
                  <a:lnTo>
                    <a:pt x="680" y="522"/>
                  </a:lnTo>
                  <a:lnTo>
                    <a:pt x="699" y="506"/>
                  </a:lnTo>
                  <a:lnTo>
                    <a:pt x="727" y="472"/>
                  </a:lnTo>
                  <a:lnTo>
                    <a:pt x="742" y="449"/>
                  </a:lnTo>
                  <a:lnTo>
                    <a:pt x="739" y="427"/>
                  </a:lnTo>
                  <a:lnTo>
                    <a:pt x="749" y="396"/>
                  </a:lnTo>
                  <a:lnTo>
                    <a:pt x="760" y="396"/>
                  </a:lnTo>
                  <a:lnTo>
                    <a:pt x="767" y="386"/>
                  </a:lnTo>
                  <a:lnTo>
                    <a:pt x="773" y="370"/>
                  </a:lnTo>
                  <a:lnTo>
                    <a:pt x="789" y="359"/>
                  </a:lnTo>
                  <a:lnTo>
                    <a:pt x="803" y="346"/>
                  </a:lnTo>
                  <a:lnTo>
                    <a:pt x="800" y="331"/>
                  </a:lnTo>
                  <a:lnTo>
                    <a:pt x="809" y="320"/>
                  </a:lnTo>
                  <a:lnTo>
                    <a:pt x="823" y="296"/>
                  </a:lnTo>
                  <a:lnTo>
                    <a:pt x="821" y="263"/>
                  </a:lnTo>
                  <a:lnTo>
                    <a:pt x="823" y="236"/>
                  </a:lnTo>
                  <a:lnTo>
                    <a:pt x="838" y="214"/>
                  </a:lnTo>
                  <a:lnTo>
                    <a:pt x="857" y="200"/>
                  </a:lnTo>
                  <a:lnTo>
                    <a:pt x="859" y="193"/>
                  </a:lnTo>
                  <a:lnTo>
                    <a:pt x="862" y="182"/>
                  </a:lnTo>
                  <a:lnTo>
                    <a:pt x="863" y="159"/>
                  </a:lnTo>
                  <a:lnTo>
                    <a:pt x="874" y="155"/>
                  </a:lnTo>
                  <a:lnTo>
                    <a:pt x="887" y="139"/>
                  </a:lnTo>
                  <a:lnTo>
                    <a:pt x="891" y="132"/>
                  </a:lnTo>
                  <a:lnTo>
                    <a:pt x="895" y="123"/>
                  </a:lnTo>
                  <a:lnTo>
                    <a:pt x="895" y="103"/>
                  </a:lnTo>
                  <a:lnTo>
                    <a:pt x="759" y="113"/>
                  </a:lnTo>
                  <a:lnTo>
                    <a:pt x="812" y="32"/>
                  </a:lnTo>
                  <a:lnTo>
                    <a:pt x="806" y="0"/>
                  </a:lnTo>
                  <a:lnTo>
                    <a:pt x="0" y="20"/>
                  </a:lnTo>
                  <a:lnTo>
                    <a:pt x="39" y="257"/>
                  </a:lnTo>
                  <a:lnTo>
                    <a:pt x="34" y="67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6" name="Freeform 36"/>
            <p:cNvSpPr>
              <a:spLocks/>
            </p:cNvSpPr>
            <p:nvPr/>
          </p:nvSpPr>
          <p:spPr bwMode="auto">
            <a:xfrm>
              <a:off x="7011058" y="3872630"/>
              <a:ext cx="1126022" cy="353190"/>
            </a:xfrm>
            <a:custGeom>
              <a:avLst/>
              <a:gdLst/>
              <a:ahLst/>
              <a:cxnLst>
                <a:cxn ang="0">
                  <a:pos x="898" y="66"/>
                </a:cxn>
                <a:cxn ang="0">
                  <a:pos x="388" y="96"/>
                </a:cxn>
                <a:cxn ang="0">
                  <a:pos x="395" y="143"/>
                </a:cxn>
                <a:cxn ang="0">
                  <a:pos x="123" y="147"/>
                </a:cxn>
                <a:cxn ang="0">
                  <a:pos x="114" y="153"/>
                </a:cxn>
                <a:cxn ang="0">
                  <a:pos x="111" y="165"/>
                </a:cxn>
                <a:cxn ang="0">
                  <a:pos x="114" y="179"/>
                </a:cxn>
                <a:cxn ang="0">
                  <a:pos x="110" y="195"/>
                </a:cxn>
                <a:cxn ang="0">
                  <a:pos x="100" y="200"/>
                </a:cxn>
                <a:cxn ang="0">
                  <a:pos x="95" y="210"/>
                </a:cxn>
                <a:cxn ang="0">
                  <a:pos x="100" y="214"/>
                </a:cxn>
                <a:cxn ang="0">
                  <a:pos x="100" y="214"/>
                </a:cxn>
                <a:cxn ang="0">
                  <a:pos x="110" y="232"/>
                </a:cxn>
                <a:cxn ang="0">
                  <a:pos x="110" y="232"/>
                </a:cxn>
                <a:cxn ang="0">
                  <a:pos x="110" y="236"/>
                </a:cxn>
                <a:cxn ang="0">
                  <a:pos x="107" y="239"/>
                </a:cxn>
                <a:cxn ang="0">
                  <a:pos x="103" y="243"/>
                </a:cxn>
                <a:cxn ang="0">
                  <a:pos x="95" y="254"/>
                </a:cxn>
                <a:cxn ang="0">
                  <a:pos x="92" y="268"/>
                </a:cxn>
                <a:cxn ang="0">
                  <a:pos x="95" y="268"/>
                </a:cxn>
                <a:cxn ang="0">
                  <a:pos x="95" y="288"/>
                </a:cxn>
                <a:cxn ang="0">
                  <a:pos x="91" y="297"/>
                </a:cxn>
                <a:cxn ang="0">
                  <a:pos x="87" y="304"/>
                </a:cxn>
                <a:cxn ang="0">
                  <a:pos x="74" y="320"/>
                </a:cxn>
                <a:cxn ang="0">
                  <a:pos x="63" y="324"/>
                </a:cxn>
                <a:cxn ang="0">
                  <a:pos x="62" y="347"/>
                </a:cxn>
                <a:cxn ang="0">
                  <a:pos x="59" y="358"/>
                </a:cxn>
                <a:cxn ang="0">
                  <a:pos x="57" y="365"/>
                </a:cxn>
                <a:cxn ang="0">
                  <a:pos x="38" y="379"/>
                </a:cxn>
                <a:cxn ang="0">
                  <a:pos x="23" y="401"/>
                </a:cxn>
                <a:cxn ang="0">
                  <a:pos x="21" y="428"/>
                </a:cxn>
                <a:cxn ang="0">
                  <a:pos x="23" y="461"/>
                </a:cxn>
                <a:cxn ang="0">
                  <a:pos x="9" y="485"/>
                </a:cxn>
                <a:cxn ang="0">
                  <a:pos x="0" y="496"/>
                </a:cxn>
                <a:cxn ang="0">
                  <a:pos x="0" y="497"/>
                </a:cxn>
                <a:cxn ang="0">
                  <a:pos x="1083" y="414"/>
                </a:cxn>
                <a:cxn ang="0">
                  <a:pos x="1083" y="411"/>
                </a:cxn>
                <a:cxn ang="0">
                  <a:pos x="1083" y="407"/>
                </a:cxn>
                <a:cxn ang="0">
                  <a:pos x="1084" y="379"/>
                </a:cxn>
                <a:cxn ang="0">
                  <a:pos x="1086" y="367"/>
                </a:cxn>
                <a:cxn ang="0">
                  <a:pos x="1105" y="347"/>
                </a:cxn>
                <a:cxn ang="0">
                  <a:pos x="1120" y="347"/>
                </a:cxn>
                <a:cxn ang="0">
                  <a:pos x="1136" y="333"/>
                </a:cxn>
                <a:cxn ang="0">
                  <a:pos x="1133" y="317"/>
                </a:cxn>
                <a:cxn ang="0">
                  <a:pos x="1147" y="297"/>
                </a:cxn>
                <a:cxn ang="0">
                  <a:pos x="1304" y="203"/>
                </a:cxn>
                <a:cxn ang="0">
                  <a:pos x="1327" y="189"/>
                </a:cxn>
                <a:cxn ang="0">
                  <a:pos x="1337" y="172"/>
                </a:cxn>
                <a:cxn ang="0">
                  <a:pos x="1355" y="143"/>
                </a:cxn>
                <a:cxn ang="0">
                  <a:pos x="1367" y="142"/>
                </a:cxn>
                <a:cxn ang="0">
                  <a:pos x="1381" y="163"/>
                </a:cxn>
                <a:cxn ang="0">
                  <a:pos x="1402" y="143"/>
                </a:cxn>
                <a:cxn ang="0">
                  <a:pos x="1427" y="115"/>
                </a:cxn>
                <a:cxn ang="0">
                  <a:pos x="1478" y="106"/>
                </a:cxn>
                <a:cxn ang="0">
                  <a:pos x="1481" y="86"/>
                </a:cxn>
                <a:cxn ang="0">
                  <a:pos x="1496" y="63"/>
                </a:cxn>
                <a:cxn ang="0">
                  <a:pos x="1513" y="53"/>
                </a:cxn>
                <a:cxn ang="0">
                  <a:pos x="1520" y="56"/>
                </a:cxn>
                <a:cxn ang="0">
                  <a:pos x="1520" y="0"/>
                </a:cxn>
                <a:cxn ang="0">
                  <a:pos x="898" y="66"/>
                </a:cxn>
              </a:cxnLst>
              <a:rect l="0" t="0" r="r" b="b"/>
              <a:pathLst>
                <a:path w="1520" h="497">
                  <a:moveTo>
                    <a:pt x="898" y="66"/>
                  </a:moveTo>
                  <a:lnTo>
                    <a:pt x="388" y="96"/>
                  </a:lnTo>
                  <a:lnTo>
                    <a:pt x="395" y="143"/>
                  </a:lnTo>
                  <a:lnTo>
                    <a:pt x="123" y="147"/>
                  </a:lnTo>
                  <a:lnTo>
                    <a:pt x="114" y="153"/>
                  </a:lnTo>
                  <a:lnTo>
                    <a:pt x="111" y="165"/>
                  </a:lnTo>
                  <a:lnTo>
                    <a:pt x="114" y="179"/>
                  </a:lnTo>
                  <a:lnTo>
                    <a:pt x="110" y="195"/>
                  </a:lnTo>
                  <a:lnTo>
                    <a:pt x="100" y="200"/>
                  </a:lnTo>
                  <a:lnTo>
                    <a:pt x="95" y="210"/>
                  </a:lnTo>
                  <a:lnTo>
                    <a:pt x="100" y="214"/>
                  </a:lnTo>
                  <a:lnTo>
                    <a:pt x="100" y="214"/>
                  </a:lnTo>
                  <a:lnTo>
                    <a:pt x="110" y="232"/>
                  </a:lnTo>
                  <a:lnTo>
                    <a:pt x="110" y="232"/>
                  </a:lnTo>
                  <a:lnTo>
                    <a:pt x="110" y="236"/>
                  </a:lnTo>
                  <a:lnTo>
                    <a:pt x="107" y="239"/>
                  </a:lnTo>
                  <a:lnTo>
                    <a:pt x="103" y="243"/>
                  </a:lnTo>
                  <a:lnTo>
                    <a:pt x="95" y="254"/>
                  </a:lnTo>
                  <a:lnTo>
                    <a:pt x="92" y="268"/>
                  </a:lnTo>
                  <a:lnTo>
                    <a:pt x="95" y="268"/>
                  </a:lnTo>
                  <a:lnTo>
                    <a:pt x="95" y="288"/>
                  </a:lnTo>
                  <a:lnTo>
                    <a:pt x="91" y="297"/>
                  </a:lnTo>
                  <a:lnTo>
                    <a:pt x="87" y="304"/>
                  </a:lnTo>
                  <a:lnTo>
                    <a:pt x="74" y="320"/>
                  </a:lnTo>
                  <a:lnTo>
                    <a:pt x="63" y="324"/>
                  </a:lnTo>
                  <a:lnTo>
                    <a:pt x="62" y="347"/>
                  </a:lnTo>
                  <a:lnTo>
                    <a:pt x="59" y="358"/>
                  </a:lnTo>
                  <a:lnTo>
                    <a:pt x="57" y="365"/>
                  </a:lnTo>
                  <a:lnTo>
                    <a:pt x="38" y="379"/>
                  </a:lnTo>
                  <a:lnTo>
                    <a:pt x="23" y="401"/>
                  </a:lnTo>
                  <a:lnTo>
                    <a:pt x="21" y="428"/>
                  </a:lnTo>
                  <a:lnTo>
                    <a:pt x="23" y="461"/>
                  </a:lnTo>
                  <a:lnTo>
                    <a:pt x="9" y="485"/>
                  </a:lnTo>
                  <a:lnTo>
                    <a:pt x="0" y="496"/>
                  </a:lnTo>
                  <a:lnTo>
                    <a:pt x="0" y="497"/>
                  </a:lnTo>
                  <a:lnTo>
                    <a:pt x="1083" y="414"/>
                  </a:lnTo>
                  <a:lnTo>
                    <a:pt x="1083" y="411"/>
                  </a:lnTo>
                  <a:lnTo>
                    <a:pt x="1083" y="407"/>
                  </a:lnTo>
                  <a:lnTo>
                    <a:pt x="1084" y="379"/>
                  </a:lnTo>
                  <a:lnTo>
                    <a:pt x="1086" y="367"/>
                  </a:lnTo>
                  <a:lnTo>
                    <a:pt x="1105" y="347"/>
                  </a:lnTo>
                  <a:lnTo>
                    <a:pt x="1120" y="347"/>
                  </a:lnTo>
                  <a:lnTo>
                    <a:pt x="1136" y="333"/>
                  </a:lnTo>
                  <a:lnTo>
                    <a:pt x="1133" y="317"/>
                  </a:lnTo>
                  <a:lnTo>
                    <a:pt x="1147" y="297"/>
                  </a:lnTo>
                  <a:lnTo>
                    <a:pt x="1304" y="203"/>
                  </a:lnTo>
                  <a:lnTo>
                    <a:pt x="1327" y="189"/>
                  </a:lnTo>
                  <a:lnTo>
                    <a:pt x="1337" y="172"/>
                  </a:lnTo>
                  <a:lnTo>
                    <a:pt x="1355" y="143"/>
                  </a:lnTo>
                  <a:lnTo>
                    <a:pt x="1367" y="142"/>
                  </a:lnTo>
                  <a:lnTo>
                    <a:pt x="1381" y="163"/>
                  </a:lnTo>
                  <a:lnTo>
                    <a:pt x="1402" y="143"/>
                  </a:lnTo>
                  <a:lnTo>
                    <a:pt x="1427" y="115"/>
                  </a:lnTo>
                  <a:lnTo>
                    <a:pt x="1478" y="106"/>
                  </a:lnTo>
                  <a:lnTo>
                    <a:pt x="1481" y="86"/>
                  </a:lnTo>
                  <a:lnTo>
                    <a:pt x="1496" y="63"/>
                  </a:lnTo>
                  <a:lnTo>
                    <a:pt x="1513" y="53"/>
                  </a:lnTo>
                  <a:lnTo>
                    <a:pt x="1520" y="56"/>
                  </a:lnTo>
                  <a:lnTo>
                    <a:pt x="1520" y="0"/>
                  </a:lnTo>
                  <a:lnTo>
                    <a:pt x="898" y="6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7" name="Freeform 37"/>
            <p:cNvSpPr>
              <a:spLocks/>
            </p:cNvSpPr>
            <p:nvPr/>
          </p:nvSpPr>
          <p:spPr bwMode="auto">
            <a:xfrm>
              <a:off x="7814405" y="3757738"/>
              <a:ext cx="1123796" cy="474465"/>
            </a:xfrm>
            <a:custGeom>
              <a:avLst/>
              <a:gdLst/>
              <a:ahLst/>
              <a:cxnLst>
                <a:cxn ang="0">
                  <a:pos x="1485" y="130"/>
                </a:cxn>
                <a:cxn ang="0">
                  <a:pos x="1465" y="176"/>
                </a:cxn>
                <a:cxn ang="0">
                  <a:pos x="1443" y="148"/>
                </a:cxn>
                <a:cxn ang="0">
                  <a:pos x="1393" y="140"/>
                </a:cxn>
                <a:cxn ang="0">
                  <a:pos x="1340" y="162"/>
                </a:cxn>
                <a:cxn ang="0">
                  <a:pos x="1324" y="149"/>
                </a:cxn>
                <a:cxn ang="0">
                  <a:pos x="1311" y="117"/>
                </a:cxn>
                <a:cxn ang="0">
                  <a:pos x="1307" y="83"/>
                </a:cxn>
                <a:cxn ang="0">
                  <a:pos x="1321" y="94"/>
                </a:cxn>
                <a:cxn ang="0">
                  <a:pos x="1346" y="134"/>
                </a:cxn>
                <a:cxn ang="0">
                  <a:pos x="1372" y="117"/>
                </a:cxn>
                <a:cxn ang="0">
                  <a:pos x="1415" y="99"/>
                </a:cxn>
                <a:cxn ang="0">
                  <a:pos x="1428" y="81"/>
                </a:cxn>
                <a:cxn ang="0">
                  <a:pos x="1420" y="73"/>
                </a:cxn>
                <a:cxn ang="0">
                  <a:pos x="1413" y="56"/>
                </a:cxn>
                <a:cxn ang="0">
                  <a:pos x="1451" y="52"/>
                </a:cxn>
                <a:cxn ang="0">
                  <a:pos x="1420" y="0"/>
                </a:cxn>
                <a:cxn ang="0">
                  <a:pos x="437" y="163"/>
                </a:cxn>
                <a:cxn ang="0">
                  <a:pos x="413" y="226"/>
                </a:cxn>
                <a:cxn ang="0">
                  <a:pos x="344" y="278"/>
                </a:cxn>
                <a:cxn ang="0">
                  <a:pos x="284" y="305"/>
                </a:cxn>
                <a:cxn ang="0">
                  <a:pos x="244" y="352"/>
                </a:cxn>
                <a:cxn ang="0">
                  <a:pos x="50" y="480"/>
                </a:cxn>
                <a:cxn ang="0">
                  <a:pos x="22" y="510"/>
                </a:cxn>
                <a:cxn ang="0">
                  <a:pos x="0" y="570"/>
                </a:cxn>
                <a:cxn ang="0">
                  <a:pos x="259" y="549"/>
                </a:cxn>
                <a:cxn ang="0">
                  <a:pos x="419" y="484"/>
                </a:cxn>
                <a:cxn ang="0">
                  <a:pos x="516" y="484"/>
                </a:cxn>
                <a:cxn ang="0">
                  <a:pos x="610" y="470"/>
                </a:cxn>
                <a:cxn ang="0">
                  <a:pos x="844" y="492"/>
                </a:cxn>
                <a:cxn ang="0">
                  <a:pos x="1141" y="650"/>
                </a:cxn>
                <a:cxn ang="0">
                  <a:pos x="1204" y="620"/>
                </a:cxn>
                <a:cxn ang="0">
                  <a:pos x="1243" y="517"/>
                </a:cxn>
                <a:cxn ang="0">
                  <a:pos x="1254" y="478"/>
                </a:cxn>
                <a:cxn ang="0">
                  <a:pos x="1256" y="458"/>
                </a:cxn>
                <a:cxn ang="0">
                  <a:pos x="1268" y="455"/>
                </a:cxn>
                <a:cxn ang="0">
                  <a:pos x="1307" y="459"/>
                </a:cxn>
                <a:cxn ang="0">
                  <a:pos x="1313" y="434"/>
                </a:cxn>
                <a:cxn ang="0">
                  <a:pos x="1350" y="431"/>
                </a:cxn>
                <a:cxn ang="0">
                  <a:pos x="1388" y="415"/>
                </a:cxn>
                <a:cxn ang="0">
                  <a:pos x="1418" y="416"/>
                </a:cxn>
                <a:cxn ang="0">
                  <a:pos x="1438" y="365"/>
                </a:cxn>
                <a:cxn ang="0">
                  <a:pos x="1440" y="351"/>
                </a:cxn>
                <a:cxn ang="0">
                  <a:pos x="1433" y="346"/>
                </a:cxn>
                <a:cxn ang="0">
                  <a:pos x="1414" y="353"/>
                </a:cxn>
                <a:cxn ang="0">
                  <a:pos x="1388" y="370"/>
                </a:cxn>
                <a:cxn ang="0">
                  <a:pos x="1317" y="376"/>
                </a:cxn>
                <a:cxn ang="0">
                  <a:pos x="1318" y="353"/>
                </a:cxn>
                <a:cxn ang="0">
                  <a:pos x="1363" y="359"/>
                </a:cxn>
                <a:cxn ang="0">
                  <a:pos x="1374" y="331"/>
                </a:cxn>
                <a:cxn ang="0">
                  <a:pos x="1389" y="306"/>
                </a:cxn>
                <a:cxn ang="0">
                  <a:pos x="1346" y="284"/>
                </a:cxn>
                <a:cxn ang="0">
                  <a:pos x="1302" y="262"/>
                </a:cxn>
                <a:cxn ang="0">
                  <a:pos x="1368" y="273"/>
                </a:cxn>
                <a:cxn ang="0">
                  <a:pos x="1360" y="251"/>
                </a:cxn>
                <a:cxn ang="0">
                  <a:pos x="1382" y="238"/>
                </a:cxn>
                <a:cxn ang="0">
                  <a:pos x="1407" y="267"/>
                </a:cxn>
                <a:cxn ang="0">
                  <a:pos x="1443" y="270"/>
                </a:cxn>
                <a:cxn ang="0">
                  <a:pos x="1471" y="245"/>
                </a:cxn>
                <a:cxn ang="0">
                  <a:pos x="1482" y="212"/>
                </a:cxn>
                <a:cxn ang="0">
                  <a:pos x="1501" y="204"/>
                </a:cxn>
                <a:cxn ang="0">
                  <a:pos x="1515" y="170"/>
                </a:cxn>
              </a:cxnLst>
              <a:rect l="0" t="0" r="r" b="b"/>
              <a:pathLst>
                <a:path w="1515" h="670">
                  <a:moveTo>
                    <a:pt x="1507" y="155"/>
                  </a:moveTo>
                  <a:lnTo>
                    <a:pt x="1499" y="144"/>
                  </a:lnTo>
                  <a:lnTo>
                    <a:pt x="1485" y="130"/>
                  </a:lnTo>
                  <a:lnTo>
                    <a:pt x="1475" y="130"/>
                  </a:lnTo>
                  <a:lnTo>
                    <a:pt x="1467" y="136"/>
                  </a:lnTo>
                  <a:lnTo>
                    <a:pt x="1465" y="176"/>
                  </a:lnTo>
                  <a:lnTo>
                    <a:pt x="1463" y="184"/>
                  </a:lnTo>
                  <a:lnTo>
                    <a:pt x="1451" y="174"/>
                  </a:lnTo>
                  <a:lnTo>
                    <a:pt x="1443" y="148"/>
                  </a:lnTo>
                  <a:lnTo>
                    <a:pt x="1438" y="130"/>
                  </a:lnTo>
                  <a:lnTo>
                    <a:pt x="1421" y="126"/>
                  </a:lnTo>
                  <a:lnTo>
                    <a:pt x="1393" y="140"/>
                  </a:lnTo>
                  <a:lnTo>
                    <a:pt x="1385" y="140"/>
                  </a:lnTo>
                  <a:lnTo>
                    <a:pt x="1358" y="147"/>
                  </a:lnTo>
                  <a:lnTo>
                    <a:pt x="1340" y="162"/>
                  </a:lnTo>
                  <a:lnTo>
                    <a:pt x="1327" y="179"/>
                  </a:lnTo>
                  <a:lnTo>
                    <a:pt x="1324" y="170"/>
                  </a:lnTo>
                  <a:lnTo>
                    <a:pt x="1324" y="149"/>
                  </a:lnTo>
                  <a:lnTo>
                    <a:pt x="1327" y="140"/>
                  </a:lnTo>
                  <a:lnTo>
                    <a:pt x="1315" y="126"/>
                  </a:lnTo>
                  <a:lnTo>
                    <a:pt x="1311" y="117"/>
                  </a:lnTo>
                  <a:lnTo>
                    <a:pt x="1307" y="104"/>
                  </a:lnTo>
                  <a:lnTo>
                    <a:pt x="1307" y="93"/>
                  </a:lnTo>
                  <a:lnTo>
                    <a:pt x="1307" y="83"/>
                  </a:lnTo>
                  <a:lnTo>
                    <a:pt x="1313" y="74"/>
                  </a:lnTo>
                  <a:lnTo>
                    <a:pt x="1317" y="74"/>
                  </a:lnTo>
                  <a:lnTo>
                    <a:pt x="1321" y="94"/>
                  </a:lnTo>
                  <a:lnTo>
                    <a:pt x="1327" y="119"/>
                  </a:lnTo>
                  <a:lnTo>
                    <a:pt x="1335" y="142"/>
                  </a:lnTo>
                  <a:lnTo>
                    <a:pt x="1346" y="134"/>
                  </a:lnTo>
                  <a:lnTo>
                    <a:pt x="1354" y="130"/>
                  </a:lnTo>
                  <a:lnTo>
                    <a:pt x="1367" y="122"/>
                  </a:lnTo>
                  <a:lnTo>
                    <a:pt x="1372" y="117"/>
                  </a:lnTo>
                  <a:lnTo>
                    <a:pt x="1390" y="109"/>
                  </a:lnTo>
                  <a:lnTo>
                    <a:pt x="1395" y="99"/>
                  </a:lnTo>
                  <a:lnTo>
                    <a:pt x="1415" y="99"/>
                  </a:lnTo>
                  <a:lnTo>
                    <a:pt x="1421" y="88"/>
                  </a:lnTo>
                  <a:lnTo>
                    <a:pt x="1428" y="81"/>
                  </a:lnTo>
                  <a:lnTo>
                    <a:pt x="1428" y="81"/>
                  </a:lnTo>
                  <a:lnTo>
                    <a:pt x="1421" y="74"/>
                  </a:lnTo>
                  <a:lnTo>
                    <a:pt x="1421" y="74"/>
                  </a:lnTo>
                  <a:lnTo>
                    <a:pt x="1420" y="73"/>
                  </a:lnTo>
                  <a:lnTo>
                    <a:pt x="1407" y="62"/>
                  </a:lnTo>
                  <a:lnTo>
                    <a:pt x="1407" y="56"/>
                  </a:lnTo>
                  <a:lnTo>
                    <a:pt x="1413" y="56"/>
                  </a:lnTo>
                  <a:lnTo>
                    <a:pt x="1436" y="65"/>
                  </a:lnTo>
                  <a:lnTo>
                    <a:pt x="1449" y="62"/>
                  </a:lnTo>
                  <a:lnTo>
                    <a:pt x="1451" y="52"/>
                  </a:lnTo>
                  <a:lnTo>
                    <a:pt x="1438" y="31"/>
                  </a:lnTo>
                  <a:lnTo>
                    <a:pt x="1431" y="18"/>
                  </a:lnTo>
                  <a:lnTo>
                    <a:pt x="1420" y="0"/>
                  </a:lnTo>
                  <a:lnTo>
                    <a:pt x="1014" y="81"/>
                  </a:lnTo>
                  <a:lnTo>
                    <a:pt x="722" y="127"/>
                  </a:lnTo>
                  <a:lnTo>
                    <a:pt x="437" y="163"/>
                  </a:lnTo>
                  <a:lnTo>
                    <a:pt x="437" y="219"/>
                  </a:lnTo>
                  <a:lnTo>
                    <a:pt x="430" y="216"/>
                  </a:lnTo>
                  <a:lnTo>
                    <a:pt x="413" y="226"/>
                  </a:lnTo>
                  <a:lnTo>
                    <a:pt x="398" y="249"/>
                  </a:lnTo>
                  <a:lnTo>
                    <a:pt x="395" y="269"/>
                  </a:lnTo>
                  <a:lnTo>
                    <a:pt x="344" y="278"/>
                  </a:lnTo>
                  <a:lnTo>
                    <a:pt x="319" y="306"/>
                  </a:lnTo>
                  <a:lnTo>
                    <a:pt x="298" y="326"/>
                  </a:lnTo>
                  <a:lnTo>
                    <a:pt x="284" y="305"/>
                  </a:lnTo>
                  <a:lnTo>
                    <a:pt x="272" y="306"/>
                  </a:lnTo>
                  <a:lnTo>
                    <a:pt x="254" y="335"/>
                  </a:lnTo>
                  <a:lnTo>
                    <a:pt x="244" y="352"/>
                  </a:lnTo>
                  <a:lnTo>
                    <a:pt x="221" y="366"/>
                  </a:lnTo>
                  <a:lnTo>
                    <a:pt x="64" y="460"/>
                  </a:lnTo>
                  <a:lnTo>
                    <a:pt x="50" y="480"/>
                  </a:lnTo>
                  <a:lnTo>
                    <a:pt x="53" y="496"/>
                  </a:lnTo>
                  <a:lnTo>
                    <a:pt x="37" y="510"/>
                  </a:lnTo>
                  <a:lnTo>
                    <a:pt x="22" y="510"/>
                  </a:lnTo>
                  <a:lnTo>
                    <a:pt x="3" y="530"/>
                  </a:lnTo>
                  <a:lnTo>
                    <a:pt x="1" y="542"/>
                  </a:lnTo>
                  <a:lnTo>
                    <a:pt x="0" y="570"/>
                  </a:lnTo>
                  <a:lnTo>
                    <a:pt x="0" y="574"/>
                  </a:lnTo>
                  <a:lnTo>
                    <a:pt x="0" y="577"/>
                  </a:lnTo>
                  <a:lnTo>
                    <a:pt x="259" y="549"/>
                  </a:lnTo>
                  <a:lnTo>
                    <a:pt x="336" y="489"/>
                  </a:lnTo>
                  <a:lnTo>
                    <a:pt x="383" y="484"/>
                  </a:lnTo>
                  <a:lnTo>
                    <a:pt x="419" y="484"/>
                  </a:lnTo>
                  <a:lnTo>
                    <a:pt x="472" y="492"/>
                  </a:lnTo>
                  <a:lnTo>
                    <a:pt x="499" y="489"/>
                  </a:lnTo>
                  <a:lnTo>
                    <a:pt x="516" y="484"/>
                  </a:lnTo>
                  <a:lnTo>
                    <a:pt x="538" y="470"/>
                  </a:lnTo>
                  <a:lnTo>
                    <a:pt x="572" y="464"/>
                  </a:lnTo>
                  <a:lnTo>
                    <a:pt x="610" y="470"/>
                  </a:lnTo>
                  <a:lnTo>
                    <a:pt x="638" y="484"/>
                  </a:lnTo>
                  <a:lnTo>
                    <a:pt x="660" y="528"/>
                  </a:lnTo>
                  <a:lnTo>
                    <a:pt x="844" y="492"/>
                  </a:lnTo>
                  <a:lnTo>
                    <a:pt x="1086" y="670"/>
                  </a:lnTo>
                  <a:lnTo>
                    <a:pt x="1130" y="652"/>
                  </a:lnTo>
                  <a:lnTo>
                    <a:pt x="1141" y="650"/>
                  </a:lnTo>
                  <a:lnTo>
                    <a:pt x="1179" y="645"/>
                  </a:lnTo>
                  <a:lnTo>
                    <a:pt x="1189" y="632"/>
                  </a:lnTo>
                  <a:lnTo>
                    <a:pt x="1204" y="620"/>
                  </a:lnTo>
                  <a:lnTo>
                    <a:pt x="1210" y="576"/>
                  </a:lnTo>
                  <a:lnTo>
                    <a:pt x="1221" y="545"/>
                  </a:lnTo>
                  <a:lnTo>
                    <a:pt x="1243" y="517"/>
                  </a:lnTo>
                  <a:lnTo>
                    <a:pt x="1260" y="501"/>
                  </a:lnTo>
                  <a:lnTo>
                    <a:pt x="1260" y="491"/>
                  </a:lnTo>
                  <a:lnTo>
                    <a:pt x="1254" y="478"/>
                  </a:lnTo>
                  <a:lnTo>
                    <a:pt x="1252" y="471"/>
                  </a:lnTo>
                  <a:lnTo>
                    <a:pt x="1256" y="464"/>
                  </a:lnTo>
                  <a:lnTo>
                    <a:pt x="1256" y="458"/>
                  </a:lnTo>
                  <a:lnTo>
                    <a:pt x="1260" y="451"/>
                  </a:lnTo>
                  <a:lnTo>
                    <a:pt x="1264" y="451"/>
                  </a:lnTo>
                  <a:lnTo>
                    <a:pt x="1268" y="455"/>
                  </a:lnTo>
                  <a:lnTo>
                    <a:pt x="1274" y="476"/>
                  </a:lnTo>
                  <a:lnTo>
                    <a:pt x="1293" y="467"/>
                  </a:lnTo>
                  <a:lnTo>
                    <a:pt x="1307" y="459"/>
                  </a:lnTo>
                  <a:lnTo>
                    <a:pt x="1307" y="451"/>
                  </a:lnTo>
                  <a:lnTo>
                    <a:pt x="1307" y="441"/>
                  </a:lnTo>
                  <a:lnTo>
                    <a:pt x="1313" y="434"/>
                  </a:lnTo>
                  <a:lnTo>
                    <a:pt x="1317" y="431"/>
                  </a:lnTo>
                  <a:lnTo>
                    <a:pt x="1324" y="439"/>
                  </a:lnTo>
                  <a:lnTo>
                    <a:pt x="1350" y="431"/>
                  </a:lnTo>
                  <a:lnTo>
                    <a:pt x="1367" y="421"/>
                  </a:lnTo>
                  <a:lnTo>
                    <a:pt x="1374" y="421"/>
                  </a:lnTo>
                  <a:lnTo>
                    <a:pt x="1388" y="415"/>
                  </a:lnTo>
                  <a:lnTo>
                    <a:pt x="1399" y="408"/>
                  </a:lnTo>
                  <a:lnTo>
                    <a:pt x="1399" y="403"/>
                  </a:lnTo>
                  <a:lnTo>
                    <a:pt x="1418" y="416"/>
                  </a:lnTo>
                  <a:lnTo>
                    <a:pt x="1426" y="398"/>
                  </a:lnTo>
                  <a:lnTo>
                    <a:pt x="1432" y="376"/>
                  </a:lnTo>
                  <a:lnTo>
                    <a:pt x="1438" y="365"/>
                  </a:lnTo>
                  <a:lnTo>
                    <a:pt x="1443" y="356"/>
                  </a:lnTo>
                  <a:lnTo>
                    <a:pt x="1443" y="356"/>
                  </a:lnTo>
                  <a:lnTo>
                    <a:pt x="1440" y="351"/>
                  </a:lnTo>
                  <a:lnTo>
                    <a:pt x="1436" y="348"/>
                  </a:lnTo>
                  <a:lnTo>
                    <a:pt x="1435" y="346"/>
                  </a:lnTo>
                  <a:lnTo>
                    <a:pt x="1433" y="346"/>
                  </a:lnTo>
                  <a:lnTo>
                    <a:pt x="1433" y="346"/>
                  </a:lnTo>
                  <a:lnTo>
                    <a:pt x="1422" y="351"/>
                  </a:lnTo>
                  <a:lnTo>
                    <a:pt x="1414" y="353"/>
                  </a:lnTo>
                  <a:lnTo>
                    <a:pt x="1410" y="360"/>
                  </a:lnTo>
                  <a:lnTo>
                    <a:pt x="1399" y="365"/>
                  </a:lnTo>
                  <a:lnTo>
                    <a:pt x="1388" y="370"/>
                  </a:lnTo>
                  <a:lnTo>
                    <a:pt x="1368" y="387"/>
                  </a:lnTo>
                  <a:lnTo>
                    <a:pt x="1354" y="387"/>
                  </a:lnTo>
                  <a:lnTo>
                    <a:pt x="1317" y="376"/>
                  </a:lnTo>
                  <a:lnTo>
                    <a:pt x="1313" y="367"/>
                  </a:lnTo>
                  <a:lnTo>
                    <a:pt x="1314" y="356"/>
                  </a:lnTo>
                  <a:lnTo>
                    <a:pt x="1318" y="353"/>
                  </a:lnTo>
                  <a:lnTo>
                    <a:pt x="1329" y="355"/>
                  </a:lnTo>
                  <a:lnTo>
                    <a:pt x="1339" y="356"/>
                  </a:lnTo>
                  <a:lnTo>
                    <a:pt x="1363" y="359"/>
                  </a:lnTo>
                  <a:lnTo>
                    <a:pt x="1374" y="351"/>
                  </a:lnTo>
                  <a:lnTo>
                    <a:pt x="1378" y="340"/>
                  </a:lnTo>
                  <a:lnTo>
                    <a:pt x="1374" y="331"/>
                  </a:lnTo>
                  <a:lnTo>
                    <a:pt x="1375" y="316"/>
                  </a:lnTo>
                  <a:lnTo>
                    <a:pt x="1379" y="316"/>
                  </a:lnTo>
                  <a:lnTo>
                    <a:pt x="1389" y="306"/>
                  </a:lnTo>
                  <a:lnTo>
                    <a:pt x="1388" y="295"/>
                  </a:lnTo>
                  <a:lnTo>
                    <a:pt x="1374" y="295"/>
                  </a:lnTo>
                  <a:lnTo>
                    <a:pt x="1346" y="284"/>
                  </a:lnTo>
                  <a:lnTo>
                    <a:pt x="1314" y="277"/>
                  </a:lnTo>
                  <a:lnTo>
                    <a:pt x="1302" y="270"/>
                  </a:lnTo>
                  <a:lnTo>
                    <a:pt x="1302" y="262"/>
                  </a:lnTo>
                  <a:lnTo>
                    <a:pt x="1321" y="262"/>
                  </a:lnTo>
                  <a:lnTo>
                    <a:pt x="1346" y="262"/>
                  </a:lnTo>
                  <a:lnTo>
                    <a:pt x="1368" y="273"/>
                  </a:lnTo>
                  <a:lnTo>
                    <a:pt x="1374" y="266"/>
                  </a:lnTo>
                  <a:lnTo>
                    <a:pt x="1367" y="256"/>
                  </a:lnTo>
                  <a:lnTo>
                    <a:pt x="1360" y="251"/>
                  </a:lnTo>
                  <a:lnTo>
                    <a:pt x="1357" y="242"/>
                  </a:lnTo>
                  <a:lnTo>
                    <a:pt x="1368" y="238"/>
                  </a:lnTo>
                  <a:lnTo>
                    <a:pt x="1382" y="238"/>
                  </a:lnTo>
                  <a:lnTo>
                    <a:pt x="1386" y="259"/>
                  </a:lnTo>
                  <a:lnTo>
                    <a:pt x="1395" y="267"/>
                  </a:lnTo>
                  <a:lnTo>
                    <a:pt x="1407" y="267"/>
                  </a:lnTo>
                  <a:lnTo>
                    <a:pt x="1411" y="262"/>
                  </a:lnTo>
                  <a:lnTo>
                    <a:pt x="1422" y="267"/>
                  </a:lnTo>
                  <a:lnTo>
                    <a:pt x="1443" y="270"/>
                  </a:lnTo>
                  <a:lnTo>
                    <a:pt x="1467" y="270"/>
                  </a:lnTo>
                  <a:lnTo>
                    <a:pt x="1471" y="263"/>
                  </a:lnTo>
                  <a:lnTo>
                    <a:pt x="1471" y="245"/>
                  </a:lnTo>
                  <a:lnTo>
                    <a:pt x="1476" y="238"/>
                  </a:lnTo>
                  <a:lnTo>
                    <a:pt x="1482" y="220"/>
                  </a:lnTo>
                  <a:lnTo>
                    <a:pt x="1482" y="212"/>
                  </a:lnTo>
                  <a:lnTo>
                    <a:pt x="1486" y="195"/>
                  </a:lnTo>
                  <a:lnTo>
                    <a:pt x="1496" y="195"/>
                  </a:lnTo>
                  <a:lnTo>
                    <a:pt x="1501" y="204"/>
                  </a:lnTo>
                  <a:lnTo>
                    <a:pt x="1513" y="195"/>
                  </a:lnTo>
                  <a:lnTo>
                    <a:pt x="1513" y="179"/>
                  </a:lnTo>
                  <a:lnTo>
                    <a:pt x="1515" y="170"/>
                  </a:lnTo>
                  <a:lnTo>
                    <a:pt x="1507" y="155"/>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8" name="Freeform 38"/>
            <p:cNvSpPr>
              <a:spLocks/>
            </p:cNvSpPr>
            <p:nvPr/>
          </p:nvSpPr>
          <p:spPr bwMode="auto">
            <a:xfrm>
              <a:off x="7645280" y="4147096"/>
              <a:ext cx="694305" cy="712762"/>
            </a:xfrm>
            <a:custGeom>
              <a:avLst/>
              <a:gdLst/>
              <a:ahLst/>
              <a:cxnLst>
                <a:cxn ang="0">
                  <a:pos x="906" y="578"/>
                </a:cxn>
                <a:cxn ang="0">
                  <a:pos x="892" y="533"/>
                </a:cxn>
                <a:cxn ang="0">
                  <a:pos x="882" y="508"/>
                </a:cxn>
                <a:cxn ang="0">
                  <a:pos x="852" y="490"/>
                </a:cxn>
                <a:cxn ang="0">
                  <a:pos x="842" y="460"/>
                </a:cxn>
                <a:cxn ang="0">
                  <a:pos x="810" y="414"/>
                </a:cxn>
                <a:cxn ang="0">
                  <a:pos x="767" y="376"/>
                </a:cxn>
                <a:cxn ang="0">
                  <a:pos x="684" y="292"/>
                </a:cxn>
                <a:cxn ang="0">
                  <a:pos x="563" y="186"/>
                </a:cxn>
                <a:cxn ang="0">
                  <a:pos x="519" y="126"/>
                </a:cxn>
                <a:cxn ang="0">
                  <a:pos x="437" y="75"/>
                </a:cxn>
                <a:cxn ang="0">
                  <a:pos x="452" y="39"/>
                </a:cxn>
                <a:cxn ang="0">
                  <a:pos x="481" y="8"/>
                </a:cxn>
                <a:cxn ang="0">
                  <a:pos x="226" y="28"/>
                </a:cxn>
                <a:cxn ang="0">
                  <a:pos x="14" y="111"/>
                </a:cxn>
                <a:cxn ang="0">
                  <a:pos x="119" y="500"/>
                </a:cxn>
                <a:cxn ang="0">
                  <a:pos x="179" y="614"/>
                </a:cxn>
                <a:cxn ang="0">
                  <a:pos x="187" y="669"/>
                </a:cxn>
                <a:cxn ang="0">
                  <a:pos x="177" y="722"/>
                </a:cxn>
                <a:cxn ang="0">
                  <a:pos x="175" y="802"/>
                </a:cxn>
                <a:cxn ang="0">
                  <a:pos x="177" y="855"/>
                </a:cxn>
                <a:cxn ang="0">
                  <a:pos x="194" y="898"/>
                </a:cxn>
                <a:cxn ang="0">
                  <a:pos x="241" y="993"/>
                </a:cxn>
                <a:cxn ang="0">
                  <a:pos x="785" y="1006"/>
                </a:cxn>
                <a:cxn ang="0">
                  <a:pos x="807" y="902"/>
                </a:cxn>
                <a:cxn ang="0">
                  <a:pos x="857" y="897"/>
                </a:cxn>
                <a:cxn ang="0">
                  <a:pos x="860" y="876"/>
                </a:cxn>
                <a:cxn ang="0">
                  <a:pos x="848" y="868"/>
                </a:cxn>
                <a:cxn ang="0">
                  <a:pos x="843" y="863"/>
                </a:cxn>
                <a:cxn ang="0">
                  <a:pos x="836" y="855"/>
                </a:cxn>
                <a:cxn ang="0">
                  <a:pos x="849" y="852"/>
                </a:cxn>
                <a:cxn ang="0">
                  <a:pos x="856" y="833"/>
                </a:cxn>
                <a:cxn ang="0">
                  <a:pos x="850" y="825"/>
                </a:cxn>
                <a:cxn ang="0">
                  <a:pos x="884" y="786"/>
                </a:cxn>
                <a:cxn ang="0">
                  <a:pos x="873" y="775"/>
                </a:cxn>
                <a:cxn ang="0">
                  <a:pos x="875" y="770"/>
                </a:cxn>
                <a:cxn ang="0">
                  <a:pos x="880" y="762"/>
                </a:cxn>
                <a:cxn ang="0">
                  <a:pos x="880" y="702"/>
                </a:cxn>
                <a:cxn ang="0">
                  <a:pos x="893" y="704"/>
                </a:cxn>
                <a:cxn ang="0">
                  <a:pos x="906" y="700"/>
                </a:cxn>
                <a:cxn ang="0">
                  <a:pos x="900" y="693"/>
                </a:cxn>
                <a:cxn ang="0">
                  <a:pos x="886" y="682"/>
                </a:cxn>
                <a:cxn ang="0">
                  <a:pos x="911" y="671"/>
                </a:cxn>
                <a:cxn ang="0">
                  <a:pos x="899" y="655"/>
                </a:cxn>
                <a:cxn ang="0">
                  <a:pos x="895" y="639"/>
                </a:cxn>
                <a:cxn ang="0">
                  <a:pos x="925" y="636"/>
                </a:cxn>
                <a:cxn ang="0">
                  <a:pos x="934" y="604"/>
                </a:cxn>
              </a:cxnLst>
              <a:rect l="0" t="0" r="r" b="b"/>
              <a:pathLst>
                <a:path w="934" h="1006">
                  <a:moveTo>
                    <a:pt x="924" y="596"/>
                  </a:moveTo>
                  <a:lnTo>
                    <a:pt x="911" y="589"/>
                  </a:lnTo>
                  <a:lnTo>
                    <a:pt x="906" y="578"/>
                  </a:lnTo>
                  <a:lnTo>
                    <a:pt x="906" y="559"/>
                  </a:lnTo>
                  <a:lnTo>
                    <a:pt x="906" y="551"/>
                  </a:lnTo>
                  <a:lnTo>
                    <a:pt x="892" y="533"/>
                  </a:lnTo>
                  <a:lnTo>
                    <a:pt x="882" y="522"/>
                  </a:lnTo>
                  <a:lnTo>
                    <a:pt x="882" y="514"/>
                  </a:lnTo>
                  <a:lnTo>
                    <a:pt x="882" y="508"/>
                  </a:lnTo>
                  <a:lnTo>
                    <a:pt x="868" y="500"/>
                  </a:lnTo>
                  <a:lnTo>
                    <a:pt x="859" y="490"/>
                  </a:lnTo>
                  <a:lnTo>
                    <a:pt x="852" y="490"/>
                  </a:lnTo>
                  <a:lnTo>
                    <a:pt x="848" y="485"/>
                  </a:lnTo>
                  <a:lnTo>
                    <a:pt x="842" y="471"/>
                  </a:lnTo>
                  <a:lnTo>
                    <a:pt x="842" y="460"/>
                  </a:lnTo>
                  <a:lnTo>
                    <a:pt x="834" y="446"/>
                  </a:lnTo>
                  <a:lnTo>
                    <a:pt x="817" y="423"/>
                  </a:lnTo>
                  <a:lnTo>
                    <a:pt x="810" y="414"/>
                  </a:lnTo>
                  <a:lnTo>
                    <a:pt x="798" y="403"/>
                  </a:lnTo>
                  <a:lnTo>
                    <a:pt x="784" y="390"/>
                  </a:lnTo>
                  <a:lnTo>
                    <a:pt x="767" y="376"/>
                  </a:lnTo>
                  <a:lnTo>
                    <a:pt x="738" y="360"/>
                  </a:lnTo>
                  <a:lnTo>
                    <a:pt x="712" y="328"/>
                  </a:lnTo>
                  <a:lnTo>
                    <a:pt x="684" y="292"/>
                  </a:lnTo>
                  <a:lnTo>
                    <a:pt x="663" y="272"/>
                  </a:lnTo>
                  <a:lnTo>
                    <a:pt x="585" y="214"/>
                  </a:lnTo>
                  <a:lnTo>
                    <a:pt x="563" y="186"/>
                  </a:lnTo>
                  <a:lnTo>
                    <a:pt x="540" y="163"/>
                  </a:lnTo>
                  <a:lnTo>
                    <a:pt x="530" y="142"/>
                  </a:lnTo>
                  <a:lnTo>
                    <a:pt x="519" y="126"/>
                  </a:lnTo>
                  <a:lnTo>
                    <a:pt x="502" y="111"/>
                  </a:lnTo>
                  <a:lnTo>
                    <a:pt x="448" y="89"/>
                  </a:lnTo>
                  <a:lnTo>
                    <a:pt x="437" y="75"/>
                  </a:lnTo>
                  <a:lnTo>
                    <a:pt x="429" y="63"/>
                  </a:lnTo>
                  <a:lnTo>
                    <a:pt x="429" y="51"/>
                  </a:lnTo>
                  <a:lnTo>
                    <a:pt x="452" y="39"/>
                  </a:lnTo>
                  <a:lnTo>
                    <a:pt x="469" y="24"/>
                  </a:lnTo>
                  <a:lnTo>
                    <a:pt x="478" y="17"/>
                  </a:lnTo>
                  <a:lnTo>
                    <a:pt x="481" y="8"/>
                  </a:lnTo>
                  <a:lnTo>
                    <a:pt x="483" y="0"/>
                  </a:lnTo>
                  <a:lnTo>
                    <a:pt x="485" y="0"/>
                  </a:lnTo>
                  <a:lnTo>
                    <a:pt x="226" y="28"/>
                  </a:lnTo>
                  <a:lnTo>
                    <a:pt x="226" y="28"/>
                  </a:lnTo>
                  <a:lnTo>
                    <a:pt x="0" y="46"/>
                  </a:lnTo>
                  <a:lnTo>
                    <a:pt x="14" y="111"/>
                  </a:lnTo>
                  <a:lnTo>
                    <a:pt x="54" y="271"/>
                  </a:lnTo>
                  <a:lnTo>
                    <a:pt x="107" y="458"/>
                  </a:lnTo>
                  <a:lnTo>
                    <a:pt x="119" y="500"/>
                  </a:lnTo>
                  <a:lnTo>
                    <a:pt x="154" y="566"/>
                  </a:lnTo>
                  <a:lnTo>
                    <a:pt x="176" y="596"/>
                  </a:lnTo>
                  <a:lnTo>
                    <a:pt x="179" y="614"/>
                  </a:lnTo>
                  <a:lnTo>
                    <a:pt x="183" y="639"/>
                  </a:lnTo>
                  <a:lnTo>
                    <a:pt x="195" y="648"/>
                  </a:lnTo>
                  <a:lnTo>
                    <a:pt x="187" y="669"/>
                  </a:lnTo>
                  <a:lnTo>
                    <a:pt x="166" y="684"/>
                  </a:lnTo>
                  <a:lnTo>
                    <a:pt x="180" y="697"/>
                  </a:lnTo>
                  <a:lnTo>
                    <a:pt x="177" y="722"/>
                  </a:lnTo>
                  <a:lnTo>
                    <a:pt x="166" y="729"/>
                  </a:lnTo>
                  <a:lnTo>
                    <a:pt x="166" y="759"/>
                  </a:lnTo>
                  <a:lnTo>
                    <a:pt x="175" y="802"/>
                  </a:lnTo>
                  <a:lnTo>
                    <a:pt x="183" y="819"/>
                  </a:lnTo>
                  <a:lnTo>
                    <a:pt x="188" y="847"/>
                  </a:lnTo>
                  <a:lnTo>
                    <a:pt x="177" y="855"/>
                  </a:lnTo>
                  <a:lnTo>
                    <a:pt x="175" y="863"/>
                  </a:lnTo>
                  <a:lnTo>
                    <a:pt x="180" y="884"/>
                  </a:lnTo>
                  <a:lnTo>
                    <a:pt x="194" y="898"/>
                  </a:lnTo>
                  <a:lnTo>
                    <a:pt x="209" y="925"/>
                  </a:lnTo>
                  <a:lnTo>
                    <a:pt x="213" y="933"/>
                  </a:lnTo>
                  <a:lnTo>
                    <a:pt x="241" y="993"/>
                  </a:lnTo>
                  <a:lnTo>
                    <a:pt x="744" y="962"/>
                  </a:lnTo>
                  <a:lnTo>
                    <a:pt x="750" y="1006"/>
                  </a:lnTo>
                  <a:lnTo>
                    <a:pt x="785" y="1006"/>
                  </a:lnTo>
                  <a:lnTo>
                    <a:pt x="774" y="898"/>
                  </a:lnTo>
                  <a:lnTo>
                    <a:pt x="771" y="898"/>
                  </a:lnTo>
                  <a:lnTo>
                    <a:pt x="807" y="902"/>
                  </a:lnTo>
                  <a:lnTo>
                    <a:pt x="850" y="911"/>
                  </a:lnTo>
                  <a:lnTo>
                    <a:pt x="857" y="897"/>
                  </a:lnTo>
                  <a:lnTo>
                    <a:pt x="857" y="897"/>
                  </a:lnTo>
                  <a:lnTo>
                    <a:pt x="861" y="877"/>
                  </a:lnTo>
                  <a:lnTo>
                    <a:pt x="861" y="877"/>
                  </a:lnTo>
                  <a:lnTo>
                    <a:pt x="860" y="876"/>
                  </a:lnTo>
                  <a:lnTo>
                    <a:pt x="859" y="875"/>
                  </a:lnTo>
                  <a:lnTo>
                    <a:pt x="859" y="875"/>
                  </a:lnTo>
                  <a:lnTo>
                    <a:pt x="848" y="868"/>
                  </a:lnTo>
                  <a:lnTo>
                    <a:pt x="848" y="868"/>
                  </a:lnTo>
                  <a:lnTo>
                    <a:pt x="845" y="866"/>
                  </a:lnTo>
                  <a:lnTo>
                    <a:pt x="843" y="863"/>
                  </a:lnTo>
                  <a:lnTo>
                    <a:pt x="838" y="858"/>
                  </a:lnTo>
                  <a:lnTo>
                    <a:pt x="838" y="858"/>
                  </a:lnTo>
                  <a:lnTo>
                    <a:pt x="836" y="855"/>
                  </a:lnTo>
                  <a:lnTo>
                    <a:pt x="836" y="854"/>
                  </a:lnTo>
                  <a:lnTo>
                    <a:pt x="838" y="852"/>
                  </a:lnTo>
                  <a:lnTo>
                    <a:pt x="849" y="852"/>
                  </a:lnTo>
                  <a:lnTo>
                    <a:pt x="863" y="852"/>
                  </a:lnTo>
                  <a:lnTo>
                    <a:pt x="863" y="852"/>
                  </a:lnTo>
                  <a:lnTo>
                    <a:pt x="856" y="833"/>
                  </a:lnTo>
                  <a:lnTo>
                    <a:pt x="856" y="833"/>
                  </a:lnTo>
                  <a:lnTo>
                    <a:pt x="852" y="826"/>
                  </a:lnTo>
                  <a:lnTo>
                    <a:pt x="850" y="825"/>
                  </a:lnTo>
                  <a:lnTo>
                    <a:pt x="867" y="820"/>
                  </a:lnTo>
                  <a:lnTo>
                    <a:pt x="875" y="811"/>
                  </a:lnTo>
                  <a:lnTo>
                    <a:pt x="884" y="786"/>
                  </a:lnTo>
                  <a:lnTo>
                    <a:pt x="873" y="780"/>
                  </a:lnTo>
                  <a:lnTo>
                    <a:pt x="873" y="780"/>
                  </a:lnTo>
                  <a:lnTo>
                    <a:pt x="873" y="775"/>
                  </a:lnTo>
                  <a:lnTo>
                    <a:pt x="873" y="775"/>
                  </a:lnTo>
                  <a:lnTo>
                    <a:pt x="873" y="772"/>
                  </a:lnTo>
                  <a:lnTo>
                    <a:pt x="875" y="770"/>
                  </a:lnTo>
                  <a:lnTo>
                    <a:pt x="875" y="770"/>
                  </a:lnTo>
                  <a:lnTo>
                    <a:pt x="878" y="766"/>
                  </a:lnTo>
                  <a:lnTo>
                    <a:pt x="880" y="762"/>
                  </a:lnTo>
                  <a:lnTo>
                    <a:pt x="881" y="748"/>
                  </a:lnTo>
                  <a:lnTo>
                    <a:pt x="882" y="719"/>
                  </a:lnTo>
                  <a:lnTo>
                    <a:pt x="880" y="702"/>
                  </a:lnTo>
                  <a:lnTo>
                    <a:pt x="880" y="702"/>
                  </a:lnTo>
                  <a:lnTo>
                    <a:pt x="893" y="704"/>
                  </a:lnTo>
                  <a:lnTo>
                    <a:pt x="893" y="704"/>
                  </a:lnTo>
                  <a:lnTo>
                    <a:pt x="903" y="707"/>
                  </a:lnTo>
                  <a:lnTo>
                    <a:pt x="903" y="707"/>
                  </a:lnTo>
                  <a:lnTo>
                    <a:pt x="906" y="700"/>
                  </a:lnTo>
                  <a:lnTo>
                    <a:pt x="906" y="700"/>
                  </a:lnTo>
                  <a:lnTo>
                    <a:pt x="906" y="697"/>
                  </a:lnTo>
                  <a:lnTo>
                    <a:pt x="900" y="693"/>
                  </a:lnTo>
                  <a:lnTo>
                    <a:pt x="900" y="693"/>
                  </a:lnTo>
                  <a:lnTo>
                    <a:pt x="886" y="682"/>
                  </a:lnTo>
                  <a:lnTo>
                    <a:pt x="886" y="682"/>
                  </a:lnTo>
                  <a:lnTo>
                    <a:pt x="880" y="671"/>
                  </a:lnTo>
                  <a:lnTo>
                    <a:pt x="889" y="671"/>
                  </a:lnTo>
                  <a:lnTo>
                    <a:pt x="911" y="671"/>
                  </a:lnTo>
                  <a:lnTo>
                    <a:pt x="916" y="658"/>
                  </a:lnTo>
                  <a:lnTo>
                    <a:pt x="916" y="658"/>
                  </a:lnTo>
                  <a:lnTo>
                    <a:pt x="899" y="655"/>
                  </a:lnTo>
                  <a:lnTo>
                    <a:pt x="899" y="655"/>
                  </a:lnTo>
                  <a:lnTo>
                    <a:pt x="889" y="647"/>
                  </a:lnTo>
                  <a:lnTo>
                    <a:pt x="895" y="639"/>
                  </a:lnTo>
                  <a:lnTo>
                    <a:pt x="899" y="641"/>
                  </a:lnTo>
                  <a:lnTo>
                    <a:pt x="918" y="641"/>
                  </a:lnTo>
                  <a:lnTo>
                    <a:pt x="925" y="636"/>
                  </a:lnTo>
                  <a:lnTo>
                    <a:pt x="925" y="623"/>
                  </a:lnTo>
                  <a:lnTo>
                    <a:pt x="925" y="614"/>
                  </a:lnTo>
                  <a:lnTo>
                    <a:pt x="934" y="604"/>
                  </a:lnTo>
                  <a:lnTo>
                    <a:pt x="934" y="601"/>
                  </a:lnTo>
                  <a:lnTo>
                    <a:pt x="924" y="59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9" name="Freeform 39"/>
            <p:cNvSpPr>
              <a:spLocks/>
            </p:cNvSpPr>
            <p:nvPr/>
          </p:nvSpPr>
          <p:spPr bwMode="auto">
            <a:xfrm>
              <a:off x="7874490" y="3353483"/>
              <a:ext cx="1014755" cy="546805"/>
            </a:xfrm>
            <a:custGeom>
              <a:avLst/>
              <a:gdLst/>
              <a:ahLst/>
              <a:cxnLst>
                <a:cxn ang="0">
                  <a:pos x="931" y="652"/>
                </a:cxn>
                <a:cxn ang="0">
                  <a:pos x="1368" y="562"/>
                </a:cxn>
                <a:cxn ang="0">
                  <a:pos x="1352" y="515"/>
                </a:cxn>
                <a:cxn ang="0">
                  <a:pos x="1317" y="479"/>
                </a:cxn>
                <a:cxn ang="0">
                  <a:pos x="1278" y="461"/>
                </a:cxn>
                <a:cxn ang="0">
                  <a:pos x="1255" y="434"/>
                </a:cxn>
                <a:cxn ang="0">
                  <a:pos x="1234" y="400"/>
                </a:cxn>
                <a:cxn ang="0">
                  <a:pos x="1239" y="379"/>
                </a:cxn>
                <a:cxn ang="0">
                  <a:pos x="1257" y="369"/>
                </a:cxn>
                <a:cxn ang="0">
                  <a:pos x="1231" y="350"/>
                </a:cxn>
                <a:cxn ang="0">
                  <a:pos x="1164" y="301"/>
                </a:cxn>
                <a:cxn ang="0">
                  <a:pos x="1182" y="303"/>
                </a:cxn>
                <a:cxn ang="0">
                  <a:pos x="1220" y="328"/>
                </a:cxn>
                <a:cxn ang="0">
                  <a:pos x="1238" y="314"/>
                </a:cxn>
                <a:cxn ang="0">
                  <a:pos x="1238" y="269"/>
                </a:cxn>
                <a:cxn ang="0">
                  <a:pos x="1181" y="249"/>
                </a:cxn>
                <a:cxn ang="0">
                  <a:pos x="1160" y="230"/>
                </a:cxn>
                <a:cxn ang="0">
                  <a:pos x="1138" y="237"/>
                </a:cxn>
                <a:cxn ang="0">
                  <a:pos x="1094" y="210"/>
                </a:cxn>
                <a:cxn ang="0">
                  <a:pos x="1058" y="208"/>
                </a:cxn>
                <a:cxn ang="0">
                  <a:pos x="1035" y="201"/>
                </a:cxn>
                <a:cxn ang="0">
                  <a:pos x="1051" y="137"/>
                </a:cxn>
                <a:cxn ang="0">
                  <a:pos x="1056" y="97"/>
                </a:cxn>
                <a:cxn ang="0">
                  <a:pos x="1008" y="57"/>
                </a:cxn>
                <a:cxn ang="0">
                  <a:pos x="940" y="29"/>
                </a:cxn>
                <a:cxn ang="0">
                  <a:pos x="909" y="46"/>
                </a:cxn>
                <a:cxn ang="0">
                  <a:pos x="833" y="0"/>
                </a:cxn>
                <a:cxn ang="0">
                  <a:pos x="822" y="85"/>
                </a:cxn>
                <a:cxn ang="0">
                  <a:pos x="794" y="119"/>
                </a:cxn>
                <a:cxn ang="0">
                  <a:pos x="758" y="162"/>
                </a:cxn>
                <a:cxn ang="0">
                  <a:pos x="741" y="156"/>
                </a:cxn>
                <a:cxn ang="0">
                  <a:pos x="722" y="201"/>
                </a:cxn>
                <a:cxn ang="0">
                  <a:pos x="700" y="255"/>
                </a:cxn>
                <a:cxn ang="0">
                  <a:pos x="661" y="242"/>
                </a:cxn>
                <a:cxn ang="0">
                  <a:pos x="633" y="267"/>
                </a:cxn>
                <a:cxn ang="0">
                  <a:pos x="597" y="379"/>
                </a:cxn>
                <a:cxn ang="0">
                  <a:pos x="566" y="436"/>
                </a:cxn>
                <a:cxn ang="0">
                  <a:pos x="551" y="489"/>
                </a:cxn>
                <a:cxn ang="0">
                  <a:pos x="448" y="559"/>
                </a:cxn>
                <a:cxn ang="0">
                  <a:pos x="382" y="558"/>
                </a:cxn>
                <a:cxn ang="0">
                  <a:pos x="337" y="595"/>
                </a:cxn>
                <a:cxn ang="0">
                  <a:pos x="275" y="554"/>
                </a:cxn>
                <a:cxn ang="0">
                  <a:pos x="257" y="539"/>
                </a:cxn>
                <a:cxn ang="0">
                  <a:pos x="237" y="571"/>
                </a:cxn>
                <a:cxn ang="0">
                  <a:pos x="156" y="626"/>
                </a:cxn>
                <a:cxn ang="0">
                  <a:pos x="118" y="700"/>
                </a:cxn>
                <a:cxn ang="0">
                  <a:pos x="85" y="718"/>
                </a:cxn>
                <a:cxn ang="0">
                  <a:pos x="33" y="754"/>
                </a:cxn>
                <a:cxn ang="0">
                  <a:pos x="354" y="734"/>
                </a:cxn>
              </a:cxnLst>
              <a:rect l="0" t="0" r="r" b="b"/>
              <a:pathLst>
                <a:path w="1368" h="772">
                  <a:moveTo>
                    <a:pt x="639" y="698"/>
                  </a:moveTo>
                  <a:lnTo>
                    <a:pt x="931" y="652"/>
                  </a:lnTo>
                  <a:lnTo>
                    <a:pt x="1337" y="571"/>
                  </a:lnTo>
                  <a:lnTo>
                    <a:pt x="1368" y="562"/>
                  </a:lnTo>
                  <a:lnTo>
                    <a:pt x="1363" y="541"/>
                  </a:lnTo>
                  <a:lnTo>
                    <a:pt x="1352" y="515"/>
                  </a:lnTo>
                  <a:lnTo>
                    <a:pt x="1337" y="494"/>
                  </a:lnTo>
                  <a:lnTo>
                    <a:pt x="1317" y="479"/>
                  </a:lnTo>
                  <a:lnTo>
                    <a:pt x="1302" y="476"/>
                  </a:lnTo>
                  <a:lnTo>
                    <a:pt x="1278" y="461"/>
                  </a:lnTo>
                  <a:lnTo>
                    <a:pt x="1269" y="446"/>
                  </a:lnTo>
                  <a:lnTo>
                    <a:pt x="1255" y="434"/>
                  </a:lnTo>
                  <a:lnTo>
                    <a:pt x="1241" y="412"/>
                  </a:lnTo>
                  <a:lnTo>
                    <a:pt x="1234" y="400"/>
                  </a:lnTo>
                  <a:lnTo>
                    <a:pt x="1231" y="386"/>
                  </a:lnTo>
                  <a:lnTo>
                    <a:pt x="1239" y="379"/>
                  </a:lnTo>
                  <a:lnTo>
                    <a:pt x="1263" y="386"/>
                  </a:lnTo>
                  <a:lnTo>
                    <a:pt x="1257" y="369"/>
                  </a:lnTo>
                  <a:lnTo>
                    <a:pt x="1248" y="357"/>
                  </a:lnTo>
                  <a:lnTo>
                    <a:pt x="1231" y="350"/>
                  </a:lnTo>
                  <a:lnTo>
                    <a:pt x="1187" y="333"/>
                  </a:lnTo>
                  <a:lnTo>
                    <a:pt x="1164" y="301"/>
                  </a:lnTo>
                  <a:lnTo>
                    <a:pt x="1164" y="296"/>
                  </a:lnTo>
                  <a:lnTo>
                    <a:pt x="1182" y="303"/>
                  </a:lnTo>
                  <a:lnTo>
                    <a:pt x="1207" y="314"/>
                  </a:lnTo>
                  <a:lnTo>
                    <a:pt x="1220" y="328"/>
                  </a:lnTo>
                  <a:lnTo>
                    <a:pt x="1253" y="330"/>
                  </a:lnTo>
                  <a:lnTo>
                    <a:pt x="1238" y="314"/>
                  </a:lnTo>
                  <a:lnTo>
                    <a:pt x="1235" y="287"/>
                  </a:lnTo>
                  <a:lnTo>
                    <a:pt x="1238" y="269"/>
                  </a:lnTo>
                  <a:lnTo>
                    <a:pt x="1220" y="271"/>
                  </a:lnTo>
                  <a:lnTo>
                    <a:pt x="1181" y="249"/>
                  </a:lnTo>
                  <a:lnTo>
                    <a:pt x="1169" y="232"/>
                  </a:lnTo>
                  <a:lnTo>
                    <a:pt x="1160" y="230"/>
                  </a:lnTo>
                  <a:lnTo>
                    <a:pt x="1156" y="240"/>
                  </a:lnTo>
                  <a:lnTo>
                    <a:pt x="1138" y="237"/>
                  </a:lnTo>
                  <a:lnTo>
                    <a:pt x="1114" y="222"/>
                  </a:lnTo>
                  <a:lnTo>
                    <a:pt x="1094" y="210"/>
                  </a:lnTo>
                  <a:lnTo>
                    <a:pt x="1076" y="204"/>
                  </a:lnTo>
                  <a:lnTo>
                    <a:pt x="1058" y="208"/>
                  </a:lnTo>
                  <a:lnTo>
                    <a:pt x="1047" y="210"/>
                  </a:lnTo>
                  <a:lnTo>
                    <a:pt x="1035" y="201"/>
                  </a:lnTo>
                  <a:lnTo>
                    <a:pt x="1031" y="142"/>
                  </a:lnTo>
                  <a:lnTo>
                    <a:pt x="1051" y="137"/>
                  </a:lnTo>
                  <a:lnTo>
                    <a:pt x="1062" y="117"/>
                  </a:lnTo>
                  <a:lnTo>
                    <a:pt x="1056" y="97"/>
                  </a:lnTo>
                  <a:lnTo>
                    <a:pt x="1033" y="81"/>
                  </a:lnTo>
                  <a:lnTo>
                    <a:pt x="1008" y="57"/>
                  </a:lnTo>
                  <a:lnTo>
                    <a:pt x="951" y="25"/>
                  </a:lnTo>
                  <a:lnTo>
                    <a:pt x="940" y="29"/>
                  </a:lnTo>
                  <a:lnTo>
                    <a:pt x="926" y="46"/>
                  </a:lnTo>
                  <a:lnTo>
                    <a:pt x="909" y="46"/>
                  </a:lnTo>
                  <a:lnTo>
                    <a:pt x="884" y="31"/>
                  </a:lnTo>
                  <a:lnTo>
                    <a:pt x="833" y="0"/>
                  </a:lnTo>
                  <a:lnTo>
                    <a:pt x="830" y="47"/>
                  </a:lnTo>
                  <a:lnTo>
                    <a:pt x="822" y="85"/>
                  </a:lnTo>
                  <a:lnTo>
                    <a:pt x="811" y="104"/>
                  </a:lnTo>
                  <a:lnTo>
                    <a:pt x="794" y="119"/>
                  </a:lnTo>
                  <a:lnTo>
                    <a:pt x="766" y="168"/>
                  </a:lnTo>
                  <a:lnTo>
                    <a:pt x="758" y="162"/>
                  </a:lnTo>
                  <a:lnTo>
                    <a:pt x="745" y="156"/>
                  </a:lnTo>
                  <a:lnTo>
                    <a:pt x="741" y="156"/>
                  </a:lnTo>
                  <a:lnTo>
                    <a:pt x="733" y="179"/>
                  </a:lnTo>
                  <a:lnTo>
                    <a:pt x="722" y="201"/>
                  </a:lnTo>
                  <a:lnTo>
                    <a:pt x="708" y="243"/>
                  </a:lnTo>
                  <a:lnTo>
                    <a:pt x="700" y="255"/>
                  </a:lnTo>
                  <a:lnTo>
                    <a:pt x="688" y="253"/>
                  </a:lnTo>
                  <a:lnTo>
                    <a:pt x="661" y="242"/>
                  </a:lnTo>
                  <a:lnTo>
                    <a:pt x="637" y="228"/>
                  </a:lnTo>
                  <a:lnTo>
                    <a:pt x="633" y="267"/>
                  </a:lnTo>
                  <a:lnTo>
                    <a:pt x="618" y="332"/>
                  </a:lnTo>
                  <a:lnTo>
                    <a:pt x="597" y="379"/>
                  </a:lnTo>
                  <a:lnTo>
                    <a:pt x="571" y="407"/>
                  </a:lnTo>
                  <a:lnTo>
                    <a:pt x="566" y="436"/>
                  </a:lnTo>
                  <a:lnTo>
                    <a:pt x="571" y="475"/>
                  </a:lnTo>
                  <a:lnTo>
                    <a:pt x="551" y="489"/>
                  </a:lnTo>
                  <a:lnTo>
                    <a:pt x="494" y="530"/>
                  </a:lnTo>
                  <a:lnTo>
                    <a:pt x="448" y="559"/>
                  </a:lnTo>
                  <a:lnTo>
                    <a:pt x="403" y="571"/>
                  </a:lnTo>
                  <a:lnTo>
                    <a:pt x="382" y="558"/>
                  </a:lnTo>
                  <a:lnTo>
                    <a:pt x="347" y="594"/>
                  </a:lnTo>
                  <a:lnTo>
                    <a:pt x="337" y="595"/>
                  </a:lnTo>
                  <a:lnTo>
                    <a:pt x="311" y="579"/>
                  </a:lnTo>
                  <a:lnTo>
                    <a:pt x="275" y="554"/>
                  </a:lnTo>
                  <a:lnTo>
                    <a:pt x="268" y="539"/>
                  </a:lnTo>
                  <a:lnTo>
                    <a:pt x="257" y="539"/>
                  </a:lnTo>
                  <a:lnTo>
                    <a:pt x="249" y="546"/>
                  </a:lnTo>
                  <a:lnTo>
                    <a:pt x="237" y="571"/>
                  </a:lnTo>
                  <a:lnTo>
                    <a:pt x="211" y="602"/>
                  </a:lnTo>
                  <a:lnTo>
                    <a:pt x="156" y="626"/>
                  </a:lnTo>
                  <a:lnTo>
                    <a:pt x="139" y="652"/>
                  </a:lnTo>
                  <a:lnTo>
                    <a:pt x="118" y="700"/>
                  </a:lnTo>
                  <a:lnTo>
                    <a:pt x="100" y="704"/>
                  </a:lnTo>
                  <a:lnTo>
                    <a:pt x="85" y="718"/>
                  </a:lnTo>
                  <a:lnTo>
                    <a:pt x="54" y="740"/>
                  </a:lnTo>
                  <a:lnTo>
                    <a:pt x="33" y="754"/>
                  </a:lnTo>
                  <a:lnTo>
                    <a:pt x="0" y="772"/>
                  </a:lnTo>
                  <a:lnTo>
                    <a:pt x="354" y="734"/>
                  </a:lnTo>
                  <a:lnTo>
                    <a:pt x="639" y="69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0" name="Freeform 40"/>
            <p:cNvSpPr>
              <a:spLocks/>
            </p:cNvSpPr>
            <p:nvPr/>
          </p:nvSpPr>
          <p:spPr bwMode="auto">
            <a:xfrm>
              <a:off x="7963502" y="4087522"/>
              <a:ext cx="654251" cy="487231"/>
            </a:xfrm>
            <a:custGeom>
              <a:avLst/>
              <a:gdLst/>
              <a:ahLst/>
              <a:cxnLst>
                <a:cxn ang="0">
                  <a:pos x="435" y="20"/>
                </a:cxn>
                <a:cxn ang="0">
                  <a:pos x="369" y="0"/>
                </a:cxn>
                <a:cxn ang="0">
                  <a:pos x="313" y="20"/>
                </a:cxn>
                <a:cxn ang="0">
                  <a:pos x="269" y="28"/>
                </a:cxn>
                <a:cxn ang="0">
                  <a:pos x="180" y="20"/>
                </a:cxn>
                <a:cxn ang="0">
                  <a:pos x="123" y="34"/>
                </a:cxn>
                <a:cxn ang="0">
                  <a:pos x="54" y="85"/>
                </a:cxn>
                <a:cxn ang="0">
                  <a:pos x="49" y="102"/>
                </a:cxn>
                <a:cxn ang="0">
                  <a:pos x="23" y="124"/>
                </a:cxn>
                <a:cxn ang="0">
                  <a:pos x="0" y="148"/>
                </a:cxn>
                <a:cxn ang="0">
                  <a:pos x="19" y="174"/>
                </a:cxn>
                <a:cxn ang="0">
                  <a:pos x="90" y="211"/>
                </a:cxn>
                <a:cxn ang="0">
                  <a:pos x="111" y="248"/>
                </a:cxn>
                <a:cxn ang="0">
                  <a:pos x="156" y="299"/>
                </a:cxn>
                <a:cxn ang="0">
                  <a:pos x="255" y="377"/>
                </a:cxn>
                <a:cxn ang="0">
                  <a:pos x="309" y="445"/>
                </a:cxn>
                <a:cxn ang="0">
                  <a:pos x="355" y="475"/>
                </a:cxn>
                <a:cxn ang="0">
                  <a:pos x="381" y="499"/>
                </a:cxn>
                <a:cxn ang="0">
                  <a:pos x="405" y="531"/>
                </a:cxn>
                <a:cxn ang="0">
                  <a:pos x="413" y="556"/>
                </a:cxn>
                <a:cxn ang="0">
                  <a:pos x="423" y="575"/>
                </a:cxn>
                <a:cxn ang="0">
                  <a:pos x="439" y="585"/>
                </a:cxn>
                <a:cxn ang="0">
                  <a:pos x="453" y="599"/>
                </a:cxn>
                <a:cxn ang="0">
                  <a:pos x="463" y="618"/>
                </a:cxn>
                <a:cxn ang="0">
                  <a:pos x="477" y="644"/>
                </a:cxn>
                <a:cxn ang="0">
                  <a:pos x="482" y="674"/>
                </a:cxn>
                <a:cxn ang="0">
                  <a:pos x="505" y="688"/>
                </a:cxn>
                <a:cxn ang="0">
                  <a:pos x="512" y="654"/>
                </a:cxn>
                <a:cxn ang="0">
                  <a:pos x="541" y="654"/>
                </a:cxn>
                <a:cxn ang="0">
                  <a:pos x="545" y="651"/>
                </a:cxn>
                <a:cxn ang="0">
                  <a:pos x="550" y="646"/>
                </a:cxn>
                <a:cxn ang="0">
                  <a:pos x="548" y="642"/>
                </a:cxn>
                <a:cxn ang="0">
                  <a:pos x="541" y="640"/>
                </a:cxn>
                <a:cxn ang="0">
                  <a:pos x="520" y="633"/>
                </a:cxn>
                <a:cxn ang="0">
                  <a:pos x="517" y="632"/>
                </a:cxn>
                <a:cxn ang="0">
                  <a:pos x="512" y="626"/>
                </a:cxn>
                <a:cxn ang="0">
                  <a:pos x="516" y="600"/>
                </a:cxn>
                <a:cxn ang="0">
                  <a:pos x="542" y="619"/>
                </a:cxn>
                <a:cxn ang="0">
                  <a:pos x="574" y="622"/>
                </a:cxn>
                <a:cxn ang="0">
                  <a:pos x="577" y="590"/>
                </a:cxn>
                <a:cxn ang="0">
                  <a:pos x="585" y="575"/>
                </a:cxn>
                <a:cxn ang="0">
                  <a:pos x="627" y="561"/>
                </a:cxn>
                <a:cxn ang="0">
                  <a:pos x="618" y="549"/>
                </a:cxn>
                <a:cxn ang="0">
                  <a:pos x="602" y="543"/>
                </a:cxn>
                <a:cxn ang="0">
                  <a:pos x="614" y="533"/>
                </a:cxn>
                <a:cxn ang="0">
                  <a:pos x="632" y="543"/>
                </a:cxn>
                <a:cxn ang="0">
                  <a:pos x="660" y="533"/>
                </a:cxn>
                <a:cxn ang="0">
                  <a:pos x="670" y="499"/>
                </a:cxn>
                <a:cxn ang="0">
                  <a:pos x="655" y="483"/>
                </a:cxn>
                <a:cxn ang="0">
                  <a:pos x="685" y="489"/>
                </a:cxn>
                <a:cxn ang="0">
                  <a:pos x="704" y="468"/>
                </a:cxn>
                <a:cxn ang="0">
                  <a:pos x="742" y="422"/>
                </a:cxn>
                <a:cxn ang="0">
                  <a:pos x="778" y="390"/>
                </a:cxn>
                <a:cxn ang="0">
                  <a:pos x="777" y="367"/>
                </a:cxn>
                <a:cxn ang="0">
                  <a:pos x="775" y="347"/>
                </a:cxn>
                <a:cxn ang="0">
                  <a:pos x="786" y="336"/>
                </a:cxn>
                <a:cxn ang="0">
                  <a:pos x="806" y="306"/>
                </a:cxn>
                <a:cxn ang="0">
                  <a:pos x="822" y="263"/>
                </a:cxn>
                <a:cxn ang="0">
                  <a:pos x="836" y="242"/>
                </a:cxn>
                <a:cxn ang="0">
                  <a:pos x="881" y="203"/>
                </a:cxn>
                <a:cxn ang="0">
                  <a:pos x="457" y="64"/>
                </a:cxn>
              </a:cxnLst>
              <a:rect l="0" t="0" r="r" b="b"/>
              <a:pathLst>
                <a:path w="881" h="688">
                  <a:moveTo>
                    <a:pt x="457" y="64"/>
                  </a:moveTo>
                  <a:lnTo>
                    <a:pt x="435" y="20"/>
                  </a:lnTo>
                  <a:lnTo>
                    <a:pt x="407" y="6"/>
                  </a:lnTo>
                  <a:lnTo>
                    <a:pt x="369" y="0"/>
                  </a:lnTo>
                  <a:lnTo>
                    <a:pt x="335" y="6"/>
                  </a:lnTo>
                  <a:lnTo>
                    <a:pt x="313" y="20"/>
                  </a:lnTo>
                  <a:lnTo>
                    <a:pt x="296" y="25"/>
                  </a:lnTo>
                  <a:lnTo>
                    <a:pt x="269" y="28"/>
                  </a:lnTo>
                  <a:lnTo>
                    <a:pt x="216" y="20"/>
                  </a:lnTo>
                  <a:lnTo>
                    <a:pt x="180" y="20"/>
                  </a:lnTo>
                  <a:lnTo>
                    <a:pt x="142" y="25"/>
                  </a:lnTo>
                  <a:lnTo>
                    <a:pt x="123" y="34"/>
                  </a:lnTo>
                  <a:lnTo>
                    <a:pt x="56" y="85"/>
                  </a:lnTo>
                  <a:lnTo>
                    <a:pt x="54" y="85"/>
                  </a:lnTo>
                  <a:lnTo>
                    <a:pt x="52" y="93"/>
                  </a:lnTo>
                  <a:lnTo>
                    <a:pt x="49" y="102"/>
                  </a:lnTo>
                  <a:lnTo>
                    <a:pt x="40" y="109"/>
                  </a:lnTo>
                  <a:lnTo>
                    <a:pt x="23" y="124"/>
                  </a:lnTo>
                  <a:lnTo>
                    <a:pt x="0" y="136"/>
                  </a:lnTo>
                  <a:lnTo>
                    <a:pt x="0" y="148"/>
                  </a:lnTo>
                  <a:lnTo>
                    <a:pt x="8" y="160"/>
                  </a:lnTo>
                  <a:lnTo>
                    <a:pt x="19" y="174"/>
                  </a:lnTo>
                  <a:lnTo>
                    <a:pt x="73" y="196"/>
                  </a:lnTo>
                  <a:lnTo>
                    <a:pt x="90" y="211"/>
                  </a:lnTo>
                  <a:lnTo>
                    <a:pt x="101" y="227"/>
                  </a:lnTo>
                  <a:lnTo>
                    <a:pt x="111" y="248"/>
                  </a:lnTo>
                  <a:lnTo>
                    <a:pt x="134" y="271"/>
                  </a:lnTo>
                  <a:lnTo>
                    <a:pt x="156" y="299"/>
                  </a:lnTo>
                  <a:lnTo>
                    <a:pt x="234" y="357"/>
                  </a:lnTo>
                  <a:lnTo>
                    <a:pt x="255" y="377"/>
                  </a:lnTo>
                  <a:lnTo>
                    <a:pt x="283" y="413"/>
                  </a:lnTo>
                  <a:lnTo>
                    <a:pt x="309" y="445"/>
                  </a:lnTo>
                  <a:lnTo>
                    <a:pt x="338" y="461"/>
                  </a:lnTo>
                  <a:lnTo>
                    <a:pt x="355" y="475"/>
                  </a:lnTo>
                  <a:lnTo>
                    <a:pt x="369" y="488"/>
                  </a:lnTo>
                  <a:lnTo>
                    <a:pt x="381" y="499"/>
                  </a:lnTo>
                  <a:lnTo>
                    <a:pt x="388" y="508"/>
                  </a:lnTo>
                  <a:lnTo>
                    <a:pt x="405" y="531"/>
                  </a:lnTo>
                  <a:lnTo>
                    <a:pt x="413" y="545"/>
                  </a:lnTo>
                  <a:lnTo>
                    <a:pt x="413" y="556"/>
                  </a:lnTo>
                  <a:lnTo>
                    <a:pt x="419" y="570"/>
                  </a:lnTo>
                  <a:lnTo>
                    <a:pt x="423" y="575"/>
                  </a:lnTo>
                  <a:lnTo>
                    <a:pt x="430" y="575"/>
                  </a:lnTo>
                  <a:lnTo>
                    <a:pt x="439" y="585"/>
                  </a:lnTo>
                  <a:lnTo>
                    <a:pt x="453" y="593"/>
                  </a:lnTo>
                  <a:lnTo>
                    <a:pt x="453" y="599"/>
                  </a:lnTo>
                  <a:lnTo>
                    <a:pt x="453" y="607"/>
                  </a:lnTo>
                  <a:lnTo>
                    <a:pt x="463" y="618"/>
                  </a:lnTo>
                  <a:lnTo>
                    <a:pt x="477" y="636"/>
                  </a:lnTo>
                  <a:lnTo>
                    <a:pt x="477" y="644"/>
                  </a:lnTo>
                  <a:lnTo>
                    <a:pt x="477" y="663"/>
                  </a:lnTo>
                  <a:lnTo>
                    <a:pt x="482" y="674"/>
                  </a:lnTo>
                  <a:lnTo>
                    <a:pt x="495" y="681"/>
                  </a:lnTo>
                  <a:lnTo>
                    <a:pt x="505" y="688"/>
                  </a:lnTo>
                  <a:lnTo>
                    <a:pt x="505" y="660"/>
                  </a:lnTo>
                  <a:lnTo>
                    <a:pt x="512" y="654"/>
                  </a:lnTo>
                  <a:lnTo>
                    <a:pt x="534" y="654"/>
                  </a:lnTo>
                  <a:lnTo>
                    <a:pt x="541" y="654"/>
                  </a:lnTo>
                  <a:lnTo>
                    <a:pt x="541" y="654"/>
                  </a:lnTo>
                  <a:lnTo>
                    <a:pt x="545" y="651"/>
                  </a:lnTo>
                  <a:lnTo>
                    <a:pt x="550" y="646"/>
                  </a:lnTo>
                  <a:lnTo>
                    <a:pt x="550" y="646"/>
                  </a:lnTo>
                  <a:lnTo>
                    <a:pt x="550" y="644"/>
                  </a:lnTo>
                  <a:lnTo>
                    <a:pt x="548" y="642"/>
                  </a:lnTo>
                  <a:lnTo>
                    <a:pt x="545" y="640"/>
                  </a:lnTo>
                  <a:lnTo>
                    <a:pt x="541" y="640"/>
                  </a:lnTo>
                  <a:lnTo>
                    <a:pt x="541" y="640"/>
                  </a:lnTo>
                  <a:lnTo>
                    <a:pt x="520" y="633"/>
                  </a:lnTo>
                  <a:lnTo>
                    <a:pt x="520" y="633"/>
                  </a:lnTo>
                  <a:lnTo>
                    <a:pt x="517" y="632"/>
                  </a:lnTo>
                  <a:lnTo>
                    <a:pt x="514" y="629"/>
                  </a:lnTo>
                  <a:lnTo>
                    <a:pt x="512" y="626"/>
                  </a:lnTo>
                  <a:lnTo>
                    <a:pt x="512" y="621"/>
                  </a:lnTo>
                  <a:lnTo>
                    <a:pt x="516" y="600"/>
                  </a:lnTo>
                  <a:lnTo>
                    <a:pt x="535" y="617"/>
                  </a:lnTo>
                  <a:lnTo>
                    <a:pt x="542" y="619"/>
                  </a:lnTo>
                  <a:lnTo>
                    <a:pt x="556" y="631"/>
                  </a:lnTo>
                  <a:lnTo>
                    <a:pt x="574" y="622"/>
                  </a:lnTo>
                  <a:lnTo>
                    <a:pt x="577" y="597"/>
                  </a:lnTo>
                  <a:lnTo>
                    <a:pt x="577" y="590"/>
                  </a:lnTo>
                  <a:lnTo>
                    <a:pt x="574" y="575"/>
                  </a:lnTo>
                  <a:lnTo>
                    <a:pt x="585" y="575"/>
                  </a:lnTo>
                  <a:lnTo>
                    <a:pt x="607" y="575"/>
                  </a:lnTo>
                  <a:lnTo>
                    <a:pt x="627" y="561"/>
                  </a:lnTo>
                  <a:lnTo>
                    <a:pt x="627" y="554"/>
                  </a:lnTo>
                  <a:lnTo>
                    <a:pt x="618" y="549"/>
                  </a:lnTo>
                  <a:lnTo>
                    <a:pt x="607" y="549"/>
                  </a:lnTo>
                  <a:lnTo>
                    <a:pt x="602" y="543"/>
                  </a:lnTo>
                  <a:lnTo>
                    <a:pt x="602" y="538"/>
                  </a:lnTo>
                  <a:lnTo>
                    <a:pt x="614" y="533"/>
                  </a:lnTo>
                  <a:lnTo>
                    <a:pt x="621" y="538"/>
                  </a:lnTo>
                  <a:lnTo>
                    <a:pt x="632" y="543"/>
                  </a:lnTo>
                  <a:lnTo>
                    <a:pt x="643" y="543"/>
                  </a:lnTo>
                  <a:lnTo>
                    <a:pt x="660" y="533"/>
                  </a:lnTo>
                  <a:lnTo>
                    <a:pt x="677" y="511"/>
                  </a:lnTo>
                  <a:lnTo>
                    <a:pt x="670" y="499"/>
                  </a:lnTo>
                  <a:lnTo>
                    <a:pt x="659" y="489"/>
                  </a:lnTo>
                  <a:lnTo>
                    <a:pt x="655" y="483"/>
                  </a:lnTo>
                  <a:lnTo>
                    <a:pt x="664" y="479"/>
                  </a:lnTo>
                  <a:lnTo>
                    <a:pt x="685" y="489"/>
                  </a:lnTo>
                  <a:lnTo>
                    <a:pt x="696" y="482"/>
                  </a:lnTo>
                  <a:lnTo>
                    <a:pt x="704" y="468"/>
                  </a:lnTo>
                  <a:lnTo>
                    <a:pt x="721" y="434"/>
                  </a:lnTo>
                  <a:lnTo>
                    <a:pt x="742" y="422"/>
                  </a:lnTo>
                  <a:lnTo>
                    <a:pt x="761" y="413"/>
                  </a:lnTo>
                  <a:lnTo>
                    <a:pt x="778" y="390"/>
                  </a:lnTo>
                  <a:lnTo>
                    <a:pt x="785" y="378"/>
                  </a:lnTo>
                  <a:lnTo>
                    <a:pt x="777" y="367"/>
                  </a:lnTo>
                  <a:lnTo>
                    <a:pt x="770" y="352"/>
                  </a:lnTo>
                  <a:lnTo>
                    <a:pt x="775" y="347"/>
                  </a:lnTo>
                  <a:lnTo>
                    <a:pt x="786" y="352"/>
                  </a:lnTo>
                  <a:lnTo>
                    <a:pt x="786" y="336"/>
                  </a:lnTo>
                  <a:lnTo>
                    <a:pt x="792" y="325"/>
                  </a:lnTo>
                  <a:lnTo>
                    <a:pt x="806" y="306"/>
                  </a:lnTo>
                  <a:lnTo>
                    <a:pt x="813" y="278"/>
                  </a:lnTo>
                  <a:lnTo>
                    <a:pt x="822" y="263"/>
                  </a:lnTo>
                  <a:lnTo>
                    <a:pt x="831" y="252"/>
                  </a:lnTo>
                  <a:lnTo>
                    <a:pt x="836" y="242"/>
                  </a:lnTo>
                  <a:lnTo>
                    <a:pt x="868" y="216"/>
                  </a:lnTo>
                  <a:lnTo>
                    <a:pt x="881" y="203"/>
                  </a:lnTo>
                  <a:lnTo>
                    <a:pt x="641" y="28"/>
                  </a:lnTo>
                  <a:lnTo>
                    <a:pt x="457" y="64"/>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1" name="Freeform 41"/>
            <p:cNvSpPr>
              <a:spLocks/>
            </p:cNvSpPr>
            <p:nvPr/>
          </p:nvSpPr>
          <p:spPr bwMode="auto">
            <a:xfrm>
              <a:off x="7291450" y="4176883"/>
              <a:ext cx="511828" cy="787230"/>
            </a:xfrm>
            <a:custGeom>
              <a:avLst/>
              <a:gdLst/>
              <a:ahLst/>
              <a:cxnLst>
                <a:cxn ang="0">
                  <a:pos x="216" y="1008"/>
                </a:cxn>
                <a:cxn ang="0">
                  <a:pos x="187" y="969"/>
                </a:cxn>
                <a:cxn ang="0">
                  <a:pos x="200" y="947"/>
                </a:cxn>
                <a:cxn ang="0">
                  <a:pos x="286" y="927"/>
                </a:cxn>
                <a:cxn ang="0">
                  <a:pos x="688" y="882"/>
                </a:cxn>
                <a:cxn ang="0">
                  <a:pos x="659" y="841"/>
                </a:cxn>
                <a:cxn ang="0">
                  <a:pos x="656" y="812"/>
                </a:cxn>
                <a:cxn ang="0">
                  <a:pos x="662" y="776"/>
                </a:cxn>
                <a:cxn ang="0">
                  <a:pos x="645" y="716"/>
                </a:cxn>
                <a:cxn ang="0">
                  <a:pos x="656" y="679"/>
                </a:cxn>
                <a:cxn ang="0">
                  <a:pos x="645" y="641"/>
                </a:cxn>
                <a:cxn ang="0">
                  <a:pos x="674" y="605"/>
                </a:cxn>
                <a:cxn ang="0">
                  <a:pos x="658" y="571"/>
                </a:cxn>
                <a:cxn ang="0">
                  <a:pos x="633" y="523"/>
                </a:cxn>
                <a:cxn ang="0">
                  <a:pos x="586" y="415"/>
                </a:cxn>
                <a:cxn ang="0">
                  <a:pos x="493" y="68"/>
                </a:cxn>
                <a:cxn ang="0">
                  <a:pos x="515" y="0"/>
                </a:cxn>
                <a:cxn ang="0">
                  <a:pos x="8" y="39"/>
                </a:cxn>
                <a:cxn ang="0">
                  <a:pos x="0" y="586"/>
                </a:cxn>
                <a:cxn ang="0">
                  <a:pos x="36" y="1079"/>
                </a:cxn>
                <a:cxn ang="0">
                  <a:pos x="64" y="1083"/>
                </a:cxn>
                <a:cxn ang="0">
                  <a:pos x="89" y="1073"/>
                </a:cxn>
                <a:cxn ang="0">
                  <a:pos x="92" y="1026"/>
                </a:cxn>
                <a:cxn ang="0">
                  <a:pos x="118" y="1015"/>
                </a:cxn>
                <a:cxn ang="0">
                  <a:pos x="125" y="1038"/>
                </a:cxn>
                <a:cxn ang="0">
                  <a:pos x="125" y="1061"/>
                </a:cxn>
                <a:cxn ang="0">
                  <a:pos x="140" y="1072"/>
                </a:cxn>
                <a:cxn ang="0">
                  <a:pos x="151" y="1094"/>
                </a:cxn>
                <a:cxn ang="0">
                  <a:pos x="140" y="1109"/>
                </a:cxn>
                <a:cxn ang="0">
                  <a:pos x="173" y="1101"/>
                </a:cxn>
                <a:cxn ang="0">
                  <a:pos x="209" y="1084"/>
                </a:cxn>
                <a:cxn ang="0">
                  <a:pos x="237" y="1079"/>
                </a:cxn>
                <a:cxn ang="0">
                  <a:pos x="243" y="1073"/>
                </a:cxn>
              </a:cxnLst>
              <a:rect l="0" t="0" r="r" b="b"/>
              <a:pathLst>
                <a:path w="692" h="1109">
                  <a:moveTo>
                    <a:pt x="225" y="1030"/>
                  </a:moveTo>
                  <a:lnTo>
                    <a:pt x="216" y="1008"/>
                  </a:lnTo>
                  <a:lnTo>
                    <a:pt x="197" y="980"/>
                  </a:lnTo>
                  <a:lnTo>
                    <a:pt x="187" y="969"/>
                  </a:lnTo>
                  <a:lnTo>
                    <a:pt x="187" y="952"/>
                  </a:lnTo>
                  <a:lnTo>
                    <a:pt x="200" y="947"/>
                  </a:lnTo>
                  <a:lnTo>
                    <a:pt x="236" y="936"/>
                  </a:lnTo>
                  <a:lnTo>
                    <a:pt x="286" y="927"/>
                  </a:lnTo>
                  <a:lnTo>
                    <a:pt x="692" y="890"/>
                  </a:lnTo>
                  <a:lnTo>
                    <a:pt x="688" y="882"/>
                  </a:lnTo>
                  <a:lnTo>
                    <a:pt x="673" y="855"/>
                  </a:lnTo>
                  <a:lnTo>
                    <a:pt x="659" y="841"/>
                  </a:lnTo>
                  <a:lnTo>
                    <a:pt x="654" y="820"/>
                  </a:lnTo>
                  <a:lnTo>
                    <a:pt x="656" y="812"/>
                  </a:lnTo>
                  <a:lnTo>
                    <a:pt x="667" y="804"/>
                  </a:lnTo>
                  <a:lnTo>
                    <a:pt x="662" y="776"/>
                  </a:lnTo>
                  <a:lnTo>
                    <a:pt x="654" y="759"/>
                  </a:lnTo>
                  <a:lnTo>
                    <a:pt x="645" y="716"/>
                  </a:lnTo>
                  <a:lnTo>
                    <a:pt x="645" y="686"/>
                  </a:lnTo>
                  <a:lnTo>
                    <a:pt x="656" y="679"/>
                  </a:lnTo>
                  <a:lnTo>
                    <a:pt x="659" y="654"/>
                  </a:lnTo>
                  <a:lnTo>
                    <a:pt x="645" y="641"/>
                  </a:lnTo>
                  <a:lnTo>
                    <a:pt x="666" y="626"/>
                  </a:lnTo>
                  <a:lnTo>
                    <a:pt x="674" y="605"/>
                  </a:lnTo>
                  <a:lnTo>
                    <a:pt x="662" y="596"/>
                  </a:lnTo>
                  <a:lnTo>
                    <a:pt x="658" y="571"/>
                  </a:lnTo>
                  <a:lnTo>
                    <a:pt x="655" y="553"/>
                  </a:lnTo>
                  <a:lnTo>
                    <a:pt x="633" y="523"/>
                  </a:lnTo>
                  <a:lnTo>
                    <a:pt x="598" y="457"/>
                  </a:lnTo>
                  <a:lnTo>
                    <a:pt x="586" y="415"/>
                  </a:lnTo>
                  <a:lnTo>
                    <a:pt x="533" y="228"/>
                  </a:lnTo>
                  <a:lnTo>
                    <a:pt x="493" y="68"/>
                  </a:lnTo>
                  <a:lnTo>
                    <a:pt x="479" y="3"/>
                  </a:lnTo>
                  <a:lnTo>
                    <a:pt x="515" y="0"/>
                  </a:lnTo>
                  <a:lnTo>
                    <a:pt x="515" y="0"/>
                  </a:lnTo>
                  <a:lnTo>
                    <a:pt x="8" y="39"/>
                  </a:lnTo>
                  <a:lnTo>
                    <a:pt x="10" y="78"/>
                  </a:lnTo>
                  <a:lnTo>
                    <a:pt x="0" y="586"/>
                  </a:lnTo>
                  <a:lnTo>
                    <a:pt x="4" y="850"/>
                  </a:lnTo>
                  <a:lnTo>
                    <a:pt x="36" y="1079"/>
                  </a:lnTo>
                  <a:lnTo>
                    <a:pt x="49" y="1077"/>
                  </a:lnTo>
                  <a:lnTo>
                    <a:pt x="64" y="1083"/>
                  </a:lnTo>
                  <a:lnTo>
                    <a:pt x="86" y="1086"/>
                  </a:lnTo>
                  <a:lnTo>
                    <a:pt x="89" y="1073"/>
                  </a:lnTo>
                  <a:lnTo>
                    <a:pt x="86" y="1051"/>
                  </a:lnTo>
                  <a:lnTo>
                    <a:pt x="92" y="1026"/>
                  </a:lnTo>
                  <a:lnTo>
                    <a:pt x="101" y="1019"/>
                  </a:lnTo>
                  <a:lnTo>
                    <a:pt x="118" y="1015"/>
                  </a:lnTo>
                  <a:lnTo>
                    <a:pt x="125" y="1023"/>
                  </a:lnTo>
                  <a:lnTo>
                    <a:pt x="125" y="1038"/>
                  </a:lnTo>
                  <a:lnTo>
                    <a:pt x="118" y="1049"/>
                  </a:lnTo>
                  <a:lnTo>
                    <a:pt x="125" y="1061"/>
                  </a:lnTo>
                  <a:lnTo>
                    <a:pt x="129" y="1066"/>
                  </a:lnTo>
                  <a:lnTo>
                    <a:pt x="140" y="1072"/>
                  </a:lnTo>
                  <a:lnTo>
                    <a:pt x="150" y="1084"/>
                  </a:lnTo>
                  <a:lnTo>
                    <a:pt x="151" y="1094"/>
                  </a:lnTo>
                  <a:lnTo>
                    <a:pt x="147" y="1099"/>
                  </a:lnTo>
                  <a:lnTo>
                    <a:pt x="140" y="1109"/>
                  </a:lnTo>
                  <a:lnTo>
                    <a:pt x="148" y="1108"/>
                  </a:lnTo>
                  <a:lnTo>
                    <a:pt x="173" y="1101"/>
                  </a:lnTo>
                  <a:lnTo>
                    <a:pt x="198" y="1092"/>
                  </a:lnTo>
                  <a:lnTo>
                    <a:pt x="209" y="1084"/>
                  </a:lnTo>
                  <a:lnTo>
                    <a:pt x="219" y="1081"/>
                  </a:lnTo>
                  <a:lnTo>
                    <a:pt x="237" y="1079"/>
                  </a:lnTo>
                  <a:lnTo>
                    <a:pt x="246" y="1072"/>
                  </a:lnTo>
                  <a:lnTo>
                    <a:pt x="243" y="1073"/>
                  </a:lnTo>
                  <a:lnTo>
                    <a:pt x="225" y="103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2" name="Freeform 42"/>
            <p:cNvSpPr>
              <a:spLocks/>
            </p:cNvSpPr>
            <p:nvPr/>
          </p:nvSpPr>
          <p:spPr bwMode="auto">
            <a:xfrm>
              <a:off x="6844158" y="4204543"/>
              <a:ext cx="473998" cy="791486"/>
            </a:xfrm>
            <a:custGeom>
              <a:avLst/>
              <a:gdLst/>
              <a:ahLst/>
              <a:cxnLst>
                <a:cxn ang="0">
                  <a:pos x="601" y="547"/>
                </a:cxn>
                <a:cxn ang="0">
                  <a:pos x="609" y="0"/>
                </a:cxn>
                <a:cxn ang="0">
                  <a:pos x="223" y="28"/>
                </a:cxn>
                <a:cxn ang="0">
                  <a:pos x="212" y="56"/>
                </a:cxn>
                <a:cxn ang="0">
                  <a:pos x="190" y="83"/>
                </a:cxn>
                <a:cxn ang="0">
                  <a:pos x="172" y="93"/>
                </a:cxn>
                <a:cxn ang="0">
                  <a:pos x="165" y="146"/>
                </a:cxn>
                <a:cxn ang="0">
                  <a:pos x="122" y="203"/>
                </a:cxn>
                <a:cxn ang="0">
                  <a:pos x="100" y="243"/>
                </a:cxn>
                <a:cxn ang="0">
                  <a:pos x="96" y="262"/>
                </a:cxn>
                <a:cxn ang="0">
                  <a:pos x="92" y="300"/>
                </a:cxn>
                <a:cxn ang="0">
                  <a:pos x="68" y="316"/>
                </a:cxn>
                <a:cxn ang="0">
                  <a:pos x="65" y="343"/>
                </a:cxn>
                <a:cxn ang="0">
                  <a:pos x="58" y="364"/>
                </a:cxn>
                <a:cxn ang="0">
                  <a:pos x="76" y="384"/>
                </a:cxn>
                <a:cxn ang="0">
                  <a:pos x="72" y="430"/>
                </a:cxn>
                <a:cxn ang="0">
                  <a:pos x="76" y="462"/>
                </a:cxn>
                <a:cxn ang="0">
                  <a:pos x="62" y="490"/>
                </a:cxn>
                <a:cxn ang="0">
                  <a:pos x="82" y="516"/>
                </a:cxn>
                <a:cxn ang="0">
                  <a:pos x="62" y="539"/>
                </a:cxn>
                <a:cxn ang="0">
                  <a:pos x="82" y="558"/>
                </a:cxn>
                <a:cxn ang="0">
                  <a:pos x="83" y="594"/>
                </a:cxn>
                <a:cxn ang="0">
                  <a:pos x="106" y="618"/>
                </a:cxn>
                <a:cxn ang="0">
                  <a:pos x="106" y="675"/>
                </a:cxn>
                <a:cxn ang="0">
                  <a:pos x="78" y="688"/>
                </a:cxn>
                <a:cxn ang="0">
                  <a:pos x="76" y="723"/>
                </a:cxn>
                <a:cxn ang="0">
                  <a:pos x="40" y="768"/>
                </a:cxn>
                <a:cxn ang="0">
                  <a:pos x="32" y="816"/>
                </a:cxn>
                <a:cxn ang="0">
                  <a:pos x="19" y="837"/>
                </a:cxn>
                <a:cxn ang="0">
                  <a:pos x="19" y="877"/>
                </a:cxn>
                <a:cxn ang="0">
                  <a:pos x="1" y="902"/>
                </a:cxn>
                <a:cxn ang="0">
                  <a:pos x="7" y="940"/>
                </a:cxn>
                <a:cxn ang="0">
                  <a:pos x="354" y="1010"/>
                </a:cxn>
                <a:cxn ang="0">
                  <a:pos x="384" y="1053"/>
                </a:cxn>
                <a:cxn ang="0">
                  <a:pos x="394" y="1113"/>
                </a:cxn>
                <a:cxn ang="0">
                  <a:pos x="398" y="1115"/>
                </a:cxn>
                <a:cxn ang="0">
                  <a:pos x="432" y="1094"/>
                </a:cxn>
                <a:cxn ang="0">
                  <a:pos x="451" y="1065"/>
                </a:cxn>
                <a:cxn ang="0">
                  <a:pos x="490" y="1060"/>
                </a:cxn>
                <a:cxn ang="0">
                  <a:pos x="536" y="1045"/>
                </a:cxn>
                <a:cxn ang="0">
                  <a:pos x="575" y="1045"/>
                </a:cxn>
                <a:cxn ang="0">
                  <a:pos x="598" y="1045"/>
                </a:cxn>
                <a:cxn ang="0">
                  <a:pos x="627" y="1044"/>
                </a:cxn>
                <a:cxn ang="0">
                  <a:pos x="638" y="1040"/>
                </a:cxn>
                <a:cxn ang="0">
                  <a:pos x="605" y="811"/>
                </a:cxn>
              </a:cxnLst>
              <a:rect l="0" t="0" r="r" b="b"/>
              <a:pathLst>
                <a:path w="638" h="1116">
                  <a:moveTo>
                    <a:pt x="605" y="811"/>
                  </a:moveTo>
                  <a:lnTo>
                    <a:pt x="601" y="547"/>
                  </a:lnTo>
                  <a:lnTo>
                    <a:pt x="611" y="39"/>
                  </a:lnTo>
                  <a:lnTo>
                    <a:pt x="609" y="0"/>
                  </a:lnTo>
                  <a:lnTo>
                    <a:pt x="223" y="29"/>
                  </a:lnTo>
                  <a:lnTo>
                    <a:pt x="223" y="28"/>
                  </a:lnTo>
                  <a:lnTo>
                    <a:pt x="226" y="43"/>
                  </a:lnTo>
                  <a:lnTo>
                    <a:pt x="212" y="56"/>
                  </a:lnTo>
                  <a:lnTo>
                    <a:pt x="196" y="67"/>
                  </a:lnTo>
                  <a:lnTo>
                    <a:pt x="190" y="83"/>
                  </a:lnTo>
                  <a:lnTo>
                    <a:pt x="183" y="93"/>
                  </a:lnTo>
                  <a:lnTo>
                    <a:pt x="172" y="93"/>
                  </a:lnTo>
                  <a:lnTo>
                    <a:pt x="162" y="124"/>
                  </a:lnTo>
                  <a:lnTo>
                    <a:pt x="165" y="146"/>
                  </a:lnTo>
                  <a:lnTo>
                    <a:pt x="150" y="169"/>
                  </a:lnTo>
                  <a:lnTo>
                    <a:pt x="122" y="203"/>
                  </a:lnTo>
                  <a:lnTo>
                    <a:pt x="103" y="219"/>
                  </a:lnTo>
                  <a:lnTo>
                    <a:pt x="100" y="243"/>
                  </a:lnTo>
                  <a:lnTo>
                    <a:pt x="106" y="248"/>
                  </a:lnTo>
                  <a:lnTo>
                    <a:pt x="96" y="262"/>
                  </a:lnTo>
                  <a:lnTo>
                    <a:pt x="90" y="283"/>
                  </a:lnTo>
                  <a:lnTo>
                    <a:pt x="92" y="300"/>
                  </a:lnTo>
                  <a:lnTo>
                    <a:pt x="86" y="300"/>
                  </a:lnTo>
                  <a:lnTo>
                    <a:pt x="68" y="316"/>
                  </a:lnTo>
                  <a:lnTo>
                    <a:pt x="62" y="335"/>
                  </a:lnTo>
                  <a:lnTo>
                    <a:pt x="65" y="343"/>
                  </a:lnTo>
                  <a:lnTo>
                    <a:pt x="58" y="350"/>
                  </a:lnTo>
                  <a:lnTo>
                    <a:pt x="58" y="364"/>
                  </a:lnTo>
                  <a:lnTo>
                    <a:pt x="67" y="369"/>
                  </a:lnTo>
                  <a:lnTo>
                    <a:pt x="76" y="384"/>
                  </a:lnTo>
                  <a:lnTo>
                    <a:pt x="74" y="398"/>
                  </a:lnTo>
                  <a:lnTo>
                    <a:pt x="72" y="430"/>
                  </a:lnTo>
                  <a:lnTo>
                    <a:pt x="81" y="446"/>
                  </a:lnTo>
                  <a:lnTo>
                    <a:pt x="76" y="462"/>
                  </a:lnTo>
                  <a:lnTo>
                    <a:pt x="64" y="491"/>
                  </a:lnTo>
                  <a:lnTo>
                    <a:pt x="62" y="490"/>
                  </a:lnTo>
                  <a:lnTo>
                    <a:pt x="76" y="501"/>
                  </a:lnTo>
                  <a:lnTo>
                    <a:pt x="82" y="516"/>
                  </a:lnTo>
                  <a:lnTo>
                    <a:pt x="78" y="529"/>
                  </a:lnTo>
                  <a:lnTo>
                    <a:pt x="62" y="539"/>
                  </a:lnTo>
                  <a:lnTo>
                    <a:pt x="76" y="551"/>
                  </a:lnTo>
                  <a:lnTo>
                    <a:pt x="82" y="558"/>
                  </a:lnTo>
                  <a:lnTo>
                    <a:pt x="78" y="566"/>
                  </a:lnTo>
                  <a:lnTo>
                    <a:pt x="83" y="594"/>
                  </a:lnTo>
                  <a:lnTo>
                    <a:pt x="83" y="605"/>
                  </a:lnTo>
                  <a:lnTo>
                    <a:pt x="106" y="618"/>
                  </a:lnTo>
                  <a:lnTo>
                    <a:pt x="110" y="637"/>
                  </a:lnTo>
                  <a:lnTo>
                    <a:pt x="106" y="675"/>
                  </a:lnTo>
                  <a:lnTo>
                    <a:pt x="90" y="688"/>
                  </a:lnTo>
                  <a:lnTo>
                    <a:pt x="78" y="688"/>
                  </a:lnTo>
                  <a:lnTo>
                    <a:pt x="82" y="712"/>
                  </a:lnTo>
                  <a:lnTo>
                    <a:pt x="76" y="723"/>
                  </a:lnTo>
                  <a:lnTo>
                    <a:pt x="53" y="759"/>
                  </a:lnTo>
                  <a:lnTo>
                    <a:pt x="40" y="768"/>
                  </a:lnTo>
                  <a:lnTo>
                    <a:pt x="38" y="809"/>
                  </a:lnTo>
                  <a:lnTo>
                    <a:pt x="32" y="816"/>
                  </a:lnTo>
                  <a:lnTo>
                    <a:pt x="24" y="826"/>
                  </a:lnTo>
                  <a:lnTo>
                    <a:pt x="19" y="837"/>
                  </a:lnTo>
                  <a:lnTo>
                    <a:pt x="19" y="851"/>
                  </a:lnTo>
                  <a:lnTo>
                    <a:pt x="19" y="877"/>
                  </a:lnTo>
                  <a:lnTo>
                    <a:pt x="7" y="892"/>
                  </a:lnTo>
                  <a:lnTo>
                    <a:pt x="1" y="902"/>
                  </a:lnTo>
                  <a:lnTo>
                    <a:pt x="0" y="919"/>
                  </a:lnTo>
                  <a:lnTo>
                    <a:pt x="7" y="940"/>
                  </a:lnTo>
                  <a:lnTo>
                    <a:pt x="359" y="926"/>
                  </a:lnTo>
                  <a:lnTo>
                    <a:pt x="354" y="1010"/>
                  </a:lnTo>
                  <a:lnTo>
                    <a:pt x="368" y="1034"/>
                  </a:lnTo>
                  <a:lnTo>
                    <a:pt x="384" y="1053"/>
                  </a:lnTo>
                  <a:lnTo>
                    <a:pt x="394" y="1095"/>
                  </a:lnTo>
                  <a:lnTo>
                    <a:pt x="394" y="1113"/>
                  </a:lnTo>
                  <a:lnTo>
                    <a:pt x="393" y="1116"/>
                  </a:lnTo>
                  <a:lnTo>
                    <a:pt x="398" y="1115"/>
                  </a:lnTo>
                  <a:lnTo>
                    <a:pt x="421" y="1102"/>
                  </a:lnTo>
                  <a:lnTo>
                    <a:pt x="432" y="1094"/>
                  </a:lnTo>
                  <a:lnTo>
                    <a:pt x="447" y="1084"/>
                  </a:lnTo>
                  <a:lnTo>
                    <a:pt x="451" y="1065"/>
                  </a:lnTo>
                  <a:lnTo>
                    <a:pt x="469" y="1060"/>
                  </a:lnTo>
                  <a:lnTo>
                    <a:pt x="490" y="1060"/>
                  </a:lnTo>
                  <a:lnTo>
                    <a:pt x="507" y="1052"/>
                  </a:lnTo>
                  <a:lnTo>
                    <a:pt x="536" y="1045"/>
                  </a:lnTo>
                  <a:lnTo>
                    <a:pt x="558" y="1045"/>
                  </a:lnTo>
                  <a:lnTo>
                    <a:pt x="575" y="1045"/>
                  </a:lnTo>
                  <a:lnTo>
                    <a:pt x="586" y="1044"/>
                  </a:lnTo>
                  <a:lnTo>
                    <a:pt x="598" y="1045"/>
                  </a:lnTo>
                  <a:lnTo>
                    <a:pt x="620" y="1052"/>
                  </a:lnTo>
                  <a:lnTo>
                    <a:pt x="627" y="1044"/>
                  </a:lnTo>
                  <a:lnTo>
                    <a:pt x="638" y="1040"/>
                  </a:lnTo>
                  <a:lnTo>
                    <a:pt x="638" y="1040"/>
                  </a:lnTo>
                  <a:lnTo>
                    <a:pt x="637" y="1040"/>
                  </a:lnTo>
                  <a:lnTo>
                    <a:pt x="605" y="81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3" name="Freeform 43"/>
            <p:cNvSpPr>
              <a:spLocks/>
            </p:cNvSpPr>
            <p:nvPr/>
          </p:nvSpPr>
          <p:spPr bwMode="auto">
            <a:xfrm>
              <a:off x="8339586" y="3251357"/>
              <a:ext cx="585264" cy="406380"/>
            </a:xfrm>
            <a:custGeom>
              <a:avLst/>
              <a:gdLst/>
              <a:ahLst/>
              <a:cxnLst>
                <a:cxn ang="0">
                  <a:pos x="0" y="113"/>
                </a:cxn>
                <a:cxn ang="0">
                  <a:pos x="11" y="206"/>
                </a:cxn>
                <a:cxn ang="0">
                  <a:pos x="72" y="156"/>
                </a:cxn>
                <a:cxn ang="0">
                  <a:pos x="126" y="118"/>
                </a:cxn>
                <a:cxn ang="0">
                  <a:pos x="144" y="126"/>
                </a:cxn>
                <a:cxn ang="0">
                  <a:pos x="190" y="103"/>
                </a:cxn>
                <a:cxn ang="0">
                  <a:pos x="290" y="103"/>
                </a:cxn>
                <a:cxn ang="0">
                  <a:pos x="326" y="168"/>
                </a:cxn>
                <a:cxn ang="0">
                  <a:pos x="383" y="200"/>
                </a:cxn>
                <a:cxn ang="0">
                  <a:pos x="431" y="240"/>
                </a:cxn>
                <a:cxn ang="0">
                  <a:pos x="426" y="280"/>
                </a:cxn>
                <a:cxn ang="0">
                  <a:pos x="410" y="344"/>
                </a:cxn>
                <a:cxn ang="0">
                  <a:pos x="433" y="351"/>
                </a:cxn>
                <a:cxn ang="0">
                  <a:pos x="469" y="353"/>
                </a:cxn>
                <a:cxn ang="0">
                  <a:pos x="492" y="347"/>
                </a:cxn>
                <a:cxn ang="0">
                  <a:pos x="567" y="364"/>
                </a:cxn>
                <a:cxn ang="0">
                  <a:pos x="598" y="368"/>
                </a:cxn>
                <a:cxn ang="0">
                  <a:pos x="576" y="337"/>
                </a:cxn>
                <a:cxn ang="0">
                  <a:pos x="576" y="317"/>
                </a:cxn>
                <a:cxn ang="0">
                  <a:pos x="539" y="267"/>
                </a:cxn>
                <a:cxn ang="0">
                  <a:pos x="535" y="200"/>
                </a:cxn>
                <a:cxn ang="0">
                  <a:pos x="526" y="143"/>
                </a:cxn>
                <a:cxn ang="0">
                  <a:pos x="533" y="132"/>
                </a:cxn>
                <a:cxn ang="0">
                  <a:pos x="573" y="85"/>
                </a:cxn>
                <a:cxn ang="0">
                  <a:pos x="596" y="60"/>
                </a:cxn>
                <a:cxn ang="0">
                  <a:pos x="577" y="99"/>
                </a:cxn>
                <a:cxn ang="0">
                  <a:pos x="570" y="143"/>
                </a:cxn>
                <a:cxn ang="0">
                  <a:pos x="567" y="169"/>
                </a:cxn>
                <a:cxn ang="0">
                  <a:pos x="584" y="193"/>
                </a:cxn>
                <a:cxn ang="0">
                  <a:pos x="606" y="215"/>
                </a:cxn>
                <a:cxn ang="0">
                  <a:pos x="623" y="240"/>
                </a:cxn>
                <a:cxn ang="0">
                  <a:pos x="605" y="267"/>
                </a:cxn>
                <a:cxn ang="0">
                  <a:pos x="592" y="283"/>
                </a:cxn>
                <a:cxn ang="0">
                  <a:pos x="599" y="301"/>
                </a:cxn>
                <a:cxn ang="0">
                  <a:pos x="645" y="310"/>
                </a:cxn>
                <a:cxn ang="0">
                  <a:pos x="680" y="351"/>
                </a:cxn>
                <a:cxn ang="0">
                  <a:pos x="681" y="379"/>
                </a:cxn>
                <a:cxn ang="0">
                  <a:pos x="703" y="416"/>
                </a:cxn>
                <a:cxn ang="0">
                  <a:pos x="685" y="486"/>
                </a:cxn>
                <a:cxn ang="0">
                  <a:pos x="692" y="561"/>
                </a:cxn>
                <a:cxn ang="0">
                  <a:pos x="710" y="540"/>
                </a:cxn>
                <a:cxn ang="0">
                  <a:pos x="730" y="478"/>
                </a:cxn>
                <a:cxn ang="0">
                  <a:pos x="730" y="453"/>
                </a:cxn>
                <a:cxn ang="0">
                  <a:pos x="755" y="425"/>
                </a:cxn>
                <a:cxn ang="0">
                  <a:pos x="755" y="368"/>
                </a:cxn>
                <a:cxn ang="0">
                  <a:pos x="774" y="330"/>
                </a:cxn>
                <a:cxn ang="0">
                  <a:pos x="774" y="361"/>
                </a:cxn>
                <a:cxn ang="0">
                  <a:pos x="770" y="367"/>
                </a:cxn>
                <a:cxn ang="0">
                  <a:pos x="767" y="373"/>
                </a:cxn>
                <a:cxn ang="0">
                  <a:pos x="770" y="376"/>
                </a:cxn>
                <a:cxn ang="0">
                  <a:pos x="780" y="382"/>
                </a:cxn>
                <a:cxn ang="0">
                  <a:pos x="789" y="315"/>
                </a:cxn>
                <a:cxn ang="0">
                  <a:pos x="785" y="253"/>
                </a:cxn>
                <a:cxn ang="0">
                  <a:pos x="623" y="0"/>
                </a:cxn>
              </a:cxnLst>
              <a:rect l="0" t="0" r="r" b="b"/>
              <a:pathLst>
                <a:path w="789" h="572">
                  <a:moveTo>
                    <a:pt x="623" y="0"/>
                  </a:moveTo>
                  <a:lnTo>
                    <a:pt x="0" y="113"/>
                  </a:lnTo>
                  <a:lnTo>
                    <a:pt x="0" y="113"/>
                  </a:lnTo>
                  <a:lnTo>
                    <a:pt x="11" y="206"/>
                  </a:lnTo>
                  <a:lnTo>
                    <a:pt x="32" y="206"/>
                  </a:lnTo>
                  <a:lnTo>
                    <a:pt x="72" y="156"/>
                  </a:lnTo>
                  <a:lnTo>
                    <a:pt x="100" y="153"/>
                  </a:lnTo>
                  <a:lnTo>
                    <a:pt x="126" y="118"/>
                  </a:lnTo>
                  <a:lnTo>
                    <a:pt x="137" y="118"/>
                  </a:lnTo>
                  <a:lnTo>
                    <a:pt x="144" y="126"/>
                  </a:lnTo>
                  <a:lnTo>
                    <a:pt x="172" y="104"/>
                  </a:lnTo>
                  <a:lnTo>
                    <a:pt x="190" y="103"/>
                  </a:lnTo>
                  <a:lnTo>
                    <a:pt x="226" y="86"/>
                  </a:lnTo>
                  <a:lnTo>
                    <a:pt x="290" y="103"/>
                  </a:lnTo>
                  <a:lnTo>
                    <a:pt x="312" y="132"/>
                  </a:lnTo>
                  <a:lnTo>
                    <a:pt x="326" y="168"/>
                  </a:lnTo>
                  <a:lnTo>
                    <a:pt x="326" y="168"/>
                  </a:lnTo>
                  <a:lnTo>
                    <a:pt x="383" y="200"/>
                  </a:lnTo>
                  <a:lnTo>
                    <a:pt x="408" y="224"/>
                  </a:lnTo>
                  <a:lnTo>
                    <a:pt x="431" y="240"/>
                  </a:lnTo>
                  <a:lnTo>
                    <a:pt x="437" y="260"/>
                  </a:lnTo>
                  <a:lnTo>
                    <a:pt x="426" y="280"/>
                  </a:lnTo>
                  <a:lnTo>
                    <a:pt x="406" y="285"/>
                  </a:lnTo>
                  <a:lnTo>
                    <a:pt x="410" y="344"/>
                  </a:lnTo>
                  <a:lnTo>
                    <a:pt x="422" y="353"/>
                  </a:lnTo>
                  <a:lnTo>
                    <a:pt x="433" y="351"/>
                  </a:lnTo>
                  <a:lnTo>
                    <a:pt x="451" y="347"/>
                  </a:lnTo>
                  <a:lnTo>
                    <a:pt x="469" y="353"/>
                  </a:lnTo>
                  <a:lnTo>
                    <a:pt x="473" y="354"/>
                  </a:lnTo>
                  <a:lnTo>
                    <a:pt x="492" y="347"/>
                  </a:lnTo>
                  <a:lnTo>
                    <a:pt x="553" y="355"/>
                  </a:lnTo>
                  <a:lnTo>
                    <a:pt x="567" y="364"/>
                  </a:lnTo>
                  <a:lnTo>
                    <a:pt x="582" y="372"/>
                  </a:lnTo>
                  <a:lnTo>
                    <a:pt x="598" y="368"/>
                  </a:lnTo>
                  <a:lnTo>
                    <a:pt x="588" y="350"/>
                  </a:lnTo>
                  <a:lnTo>
                    <a:pt x="576" y="337"/>
                  </a:lnTo>
                  <a:lnTo>
                    <a:pt x="576" y="322"/>
                  </a:lnTo>
                  <a:lnTo>
                    <a:pt x="576" y="317"/>
                  </a:lnTo>
                  <a:lnTo>
                    <a:pt x="545" y="280"/>
                  </a:lnTo>
                  <a:lnTo>
                    <a:pt x="539" y="267"/>
                  </a:lnTo>
                  <a:lnTo>
                    <a:pt x="539" y="233"/>
                  </a:lnTo>
                  <a:lnTo>
                    <a:pt x="535" y="200"/>
                  </a:lnTo>
                  <a:lnTo>
                    <a:pt x="538" y="167"/>
                  </a:lnTo>
                  <a:lnTo>
                    <a:pt x="526" y="143"/>
                  </a:lnTo>
                  <a:lnTo>
                    <a:pt x="514" y="132"/>
                  </a:lnTo>
                  <a:lnTo>
                    <a:pt x="533" y="132"/>
                  </a:lnTo>
                  <a:lnTo>
                    <a:pt x="546" y="104"/>
                  </a:lnTo>
                  <a:lnTo>
                    <a:pt x="573" y="85"/>
                  </a:lnTo>
                  <a:lnTo>
                    <a:pt x="587" y="58"/>
                  </a:lnTo>
                  <a:lnTo>
                    <a:pt x="596" y="60"/>
                  </a:lnTo>
                  <a:lnTo>
                    <a:pt x="594" y="92"/>
                  </a:lnTo>
                  <a:lnTo>
                    <a:pt x="577" y="99"/>
                  </a:lnTo>
                  <a:lnTo>
                    <a:pt x="570" y="126"/>
                  </a:lnTo>
                  <a:lnTo>
                    <a:pt x="570" y="143"/>
                  </a:lnTo>
                  <a:lnTo>
                    <a:pt x="591" y="143"/>
                  </a:lnTo>
                  <a:lnTo>
                    <a:pt x="567" y="169"/>
                  </a:lnTo>
                  <a:lnTo>
                    <a:pt x="557" y="183"/>
                  </a:lnTo>
                  <a:lnTo>
                    <a:pt x="584" y="193"/>
                  </a:lnTo>
                  <a:lnTo>
                    <a:pt x="592" y="194"/>
                  </a:lnTo>
                  <a:lnTo>
                    <a:pt x="606" y="215"/>
                  </a:lnTo>
                  <a:lnTo>
                    <a:pt x="602" y="221"/>
                  </a:lnTo>
                  <a:lnTo>
                    <a:pt x="623" y="240"/>
                  </a:lnTo>
                  <a:lnTo>
                    <a:pt x="623" y="249"/>
                  </a:lnTo>
                  <a:lnTo>
                    <a:pt x="605" y="267"/>
                  </a:lnTo>
                  <a:lnTo>
                    <a:pt x="588" y="267"/>
                  </a:lnTo>
                  <a:lnTo>
                    <a:pt x="592" y="283"/>
                  </a:lnTo>
                  <a:lnTo>
                    <a:pt x="588" y="293"/>
                  </a:lnTo>
                  <a:lnTo>
                    <a:pt x="599" y="301"/>
                  </a:lnTo>
                  <a:lnTo>
                    <a:pt x="617" y="310"/>
                  </a:lnTo>
                  <a:lnTo>
                    <a:pt x="645" y="310"/>
                  </a:lnTo>
                  <a:lnTo>
                    <a:pt x="666" y="322"/>
                  </a:lnTo>
                  <a:lnTo>
                    <a:pt x="680" y="351"/>
                  </a:lnTo>
                  <a:lnTo>
                    <a:pt x="688" y="371"/>
                  </a:lnTo>
                  <a:lnTo>
                    <a:pt x="681" y="379"/>
                  </a:lnTo>
                  <a:lnTo>
                    <a:pt x="698" y="392"/>
                  </a:lnTo>
                  <a:lnTo>
                    <a:pt x="703" y="416"/>
                  </a:lnTo>
                  <a:lnTo>
                    <a:pt x="693" y="455"/>
                  </a:lnTo>
                  <a:lnTo>
                    <a:pt x="685" y="486"/>
                  </a:lnTo>
                  <a:lnTo>
                    <a:pt x="685" y="529"/>
                  </a:lnTo>
                  <a:lnTo>
                    <a:pt x="692" y="561"/>
                  </a:lnTo>
                  <a:lnTo>
                    <a:pt x="703" y="572"/>
                  </a:lnTo>
                  <a:lnTo>
                    <a:pt x="710" y="540"/>
                  </a:lnTo>
                  <a:lnTo>
                    <a:pt x="716" y="491"/>
                  </a:lnTo>
                  <a:lnTo>
                    <a:pt x="730" y="478"/>
                  </a:lnTo>
                  <a:lnTo>
                    <a:pt x="730" y="460"/>
                  </a:lnTo>
                  <a:lnTo>
                    <a:pt x="730" y="453"/>
                  </a:lnTo>
                  <a:lnTo>
                    <a:pt x="743" y="443"/>
                  </a:lnTo>
                  <a:lnTo>
                    <a:pt x="755" y="425"/>
                  </a:lnTo>
                  <a:lnTo>
                    <a:pt x="755" y="385"/>
                  </a:lnTo>
                  <a:lnTo>
                    <a:pt x="755" y="368"/>
                  </a:lnTo>
                  <a:lnTo>
                    <a:pt x="755" y="347"/>
                  </a:lnTo>
                  <a:lnTo>
                    <a:pt x="774" y="330"/>
                  </a:lnTo>
                  <a:lnTo>
                    <a:pt x="780" y="343"/>
                  </a:lnTo>
                  <a:lnTo>
                    <a:pt x="774" y="361"/>
                  </a:lnTo>
                  <a:lnTo>
                    <a:pt x="774" y="361"/>
                  </a:lnTo>
                  <a:lnTo>
                    <a:pt x="770" y="367"/>
                  </a:lnTo>
                  <a:lnTo>
                    <a:pt x="767" y="371"/>
                  </a:lnTo>
                  <a:lnTo>
                    <a:pt x="767" y="373"/>
                  </a:lnTo>
                  <a:lnTo>
                    <a:pt x="767" y="373"/>
                  </a:lnTo>
                  <a:lnTo>
                    <a:pt x="770" y="376"/>
                  </a:lnTo>
                  <a:lnTo>
                    <a:pt x="774" y="379"/>
                  </a:lnTo>
                  <a:lnTo>
                    <a:pt x="780" y="382"/>
                  </a:lnTo>
                  <a:lnTo>
                    <a:pt x="789" y="360"/>
                  </a:lnTo>
                  <a:lnTo>
                    <a:pt x="789" y="315"/>
                  </a:lnTo>
                  <a:lnTo>
                    <a:pt x="785" y="253"/>
                  </a:lnTo>
                  <a:lnTo>
                    <a:pt x="785" y="253"/>
                  </a:lnTo>
                  <a:lnTo>
                    <a:pt x="687" y="267"/>
                  </a:lnTo>
                  <a:lnTo>
                    <a:pt x="623" y="0"/>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4" name="Freeform 44"/>
            <p:cNvSpPr>
              <a:spLocks/>
            </p:cNvSpPr>
            <p:nvPr/>
          </p:nvSpPr>
          <p:spPr bwMode="auto">
            <a:xfrm>
              <a:off x="7979082" y="3200294"/>
              <a:ext cx="600843" cy="574465"/>
            </a:xfrm>
            <a:custGeom>
              <a:avLst/>
              <a:gdLst/>
              <a:ahLst/>
              <a:cxnLst>
                <a:cxn ang="0">
                  <a:pos x="128" y="753"/>
                </a:cxn>
                <a:cxn ang="0">
                  <a:pos x="171" y="793"/>
                </a:cxn>
                <a:cxn ang="0">
                  <a:pos x="207" y="808"/>
                </a:cxn>
                <a:cxn ang="0">
                  <a:pos x="263" y="785"/>
                </a:cxn>
                <a:cxn ang="0">
                  <a:pos x="354" y="744"/>
                </a:cxn>
                <a:cxn ang="0">
                  <a:pos x="431" y="689"/>
                </a:cxn>
                <a:cxn ang="0">
                  <a:pos x="431" y="621"/>
                </a:cxn>
                <a:cxn ang="0">
                  <a:pos x="478" y="546"/>
                </a:cxn>
                <a:cxn ang="0">
                  <a:pos x="497" y="442"/>
                </a:cxn>
                <a:cxn ang="0">
                  <a:pos x="548" y="467"/>
                </a:cxn>
                <a:cxn ang="0">
                  <a:pos x="568" y="457"/>
                </a:cxn>
                <a:cxn ang="0">
                  <a:pos x="593" y="393"/>
                </a:cxn>
                <a:cxn ang="0">
                  <a:pos x="605" y="370"/>
                </a:cxn>
                <a:cxn ang="0">
                  <a:pos x="626" y="382"/>
                </a:cxn>
                <a:cxn ang="0">
                  <a:pos x="671" y="318"/>
                </a:cxn>
                <a:cxn ang="0">
                  <a:pos x="690" y="261"/>
                </a:cxn>
                <a:cxn ang="0">
                  <a:pos x="744" y="245"/>
                </a:cxn>
                <a:cxn ang="0">
                  <a:pos x="786" y="260"/>
                </a:cxn>
                <a:cxn ang="0">
                  <a:pos x="811" y="239"/>
                </a:cxn>
                <a:cxn ang="0">
                  <a:pos x="797" y="203"/>
                </a:cxn>
                <a:cxn ang="0">
                  <a:pos x="711" y="157"/>
                </a:cxn>
                <a:cxn ang="0">
                  <a:pos x="657" y="175"/>
                </a:cxn>
                <a:cxn ang="0">
                  <a:pos x="622" y="189"/>
                </a:cxn>
                <a:cxn ang="0">
                  <a:pos x="585" y="224"/>
                </a:cxn>
                <a:cxn ang="0">
                  <a:pos x="517" y="277"/>
                </a:cxn>
                <a:cxn ang="0">
                  <a:pos x="485" y="184"/>
                </a:cxn>
                <a:cxn ang="0">
                  <a:pos x="276" y="0"/>
                </a:cxn>
                <a:cxn ang="0">
                  <a:pos x="254" y="20"/>
                </a:cxn>
                <a:cxn ang="0">
                  <a:pos x="265" y="46"/>
                </a:cxn>
                <a:cxn ang="0">
                  <a:pos x="265" y="111"/>
                </a:cxn>
                <a:cxn ang="0">
                  <a:pos x="254" y="160"/>
                </a:cxn>
                <a:cxn ang="0">
                  <a:pos x="250" y="221"/>
                </a:cxn>
                <a:cxn ang="0">
                  <a:pos x="200" y="286"/>
                </a:cxn>
                <a:cxn ang="0">
                  <a:pos x="152" y="307"/>
                </a:cxn>
                <a:cxn ang="0">
                  <a:pos x="114" y="363"/>
                </a:cxn>
                <a:cxn ang="0">
                  <a:pos x="99" y="421"/>
                </a:cxn>
                <a:cxn ang="0">
                  <a:pos x="61" y="421"/>
                </a:cxn>
                <a:cxn ang="0">
                  <a:pos x="52" y="503"/>
                </a:cxn>
                <a:cxn ang="0">
                  <a:pos x="16" y="544"/>
                </a:cxn>
                <a:cxn ang="0">
                  <a:pos x="11" y="632"/>
                </a:cxn>
                <a:cxn ang="0">
                  <a:pos x="54" y="700"/>
                </a:cxn>
                <a:cxn ang="0">
                  <a:pos x="107" y="761"/>
                </a:cxn>
                <a:cxn ang="0">
                  <a:pos x="117" y="753"/>
                </a:cxn>
              </a:cxnLst>
              <a:rect l="0" t="0" r="r" b="b"/>
              <a:pathLst>
                <a:path w="811" h="809">
                  <a:moveTo>
                    <a:pt x="117" y="753"/>
                  </a:moveTo>
                  <a:lnTo>
                    <a:pt x="128" y="753"/>
                  </a:lnTo>
                  <a:lnTo>
                    <a:pt x="135" y="768"/>
                  </a:lnTo>
                  <a:lnTo>
                    <a:pt x="171" y="793"/>
                  </a:lnTo>
                  <a:lnTo>
                    <a:pt x="197" y="809"/>
                  </a:lnTo>
                  <a:lnTo>
                    <a:pt x="207" y="808"/>
                  </a:lnTo>
                  <a:lnTo>
                    <a:pt x="242" y="772"/>
                  </a:lnTo>
                  <a:lnTo>
                    <a:pt x="263" y="785"/>
                  </a:lnTo>
                  <a:lnTo>
                    <a:pt x="308" y="773"/>
                  </a:lnTo>
                  <a:lnTo>
                    <a:pt x="354" y="744"/>
                  </a:lnTo>
                  <a:lnTo>
                    <a:pt x="411" y="703"/>
                  </a:lnTo>
                  <a:lnTo>
                    <a:pt x="431" y="689"/>
                  </a:lnTo>
                  <a:lnTo>
                    <a:pt x="426" y="650"/>
                  </a:lnTo>
                  <a:lnTo>
                    <a:pt x="431" y="621"/>
                  </a:lnTo>
                  <a:lnTo>
                    <a:pt x="457" y="593"/>
                  </a:lnTo>
                  <a:lnTo>
                    <a:pt x="478" y="546"/>
                  </a:lnTo>
                  <a:lnTo>
                    <a:pt x="493" y="481"/>
                  </a:lnTo>
                  <a:lnTo>
                    <a:pt x="497" y="442"/>
                  </a:lnTo>
                  <a:lnTo>
                    <a:pt x="521" y="456"/>
                  </a:lnTo>
                  <a:lnTo>
                    <a:pt x="548" y="467"/>
                  </a:lnTo>
                  <a:lnTo>
                    <a:pt x="560" y="469"/>
                  </a:lnTo>
                  <a:lnTo>
                    <a:pt x="568" y="457"/>
                  </a:lnTo>
                  <a:lnTo>
                    <a:pt x="582" y="415"/>
                  </a:lnTo>
                  <a:lnTo>
                    <a:pt x="593" y="393"/>
                  </a:lnTo>
                  <a:lnTo>
                    <a:pt x="601" y="370"/>
                  </a:lnTo>
                  <a:lnTo>
                    <a:pt x="605" y="370"/>
                  </a:lnTo>
                  <a:lnTo>
                    <a:pt x="618" y="376"/>
                  </a:lnTo>
                  <a:lnTo>
                    <a:pt x="626" y="382"/>
                  </a:lnTo>
                  <a:lnTo>
                    <a:pt x="654" y="333"/>
                  </a:lnTo>
                  <a:lnTo>
                    <a:pt x="671" y="318"/>
                  </a:lnTo>
                  <a:lnTo>
                    <a:pt x="682" y="299"/>
                  </a:lnTo>
                  <a:lnTo>
                    <a:pt x="690" y="261"/>
                  </a:lnTo>
                  <a:lnTo>
                    <a:pt x="693" y="214"/>
                  </a:lnTo>
                  <a:lnTo>
                    <a:pt x="744" y="245"/>
                  </a:lnTo>
                  <a:lnTo>
                    <a:pt x="769" y="260"/>
                  </a:lnTo>
                  <a:lnTo>
                    <a:pt x="786" y="260"/>
                  </a:lnTo>
                  <a:lnTo>
                    <a:pt x="800" y="243"/>
                  </a:lnTo>
                  <a:lnTo>
                    <a:pt x="811" y="239"/>
                  </a:lnTo>
                  <a:lnTo>
                    <a:pt x="811" y="239"/>
                  </a:lnTo>
                  <a:lnTo>
                    <a:pt x="797" y="203"/>
                  </a:lnTo>
                  <a:lnTo>
                    <a:pt x="775" y="174"/>
                  </a:lnTo>
                  <a:lnTo>
                    <a:pt x="711" y="157"/>
                  </a:lnTo>
                  <a:lnTo>
                    <a:pt x="675" y="174"/>
                  </a:lnTo>
                  <a:lnTo>
                    <a:pt x="657" y="175"/>
                  </a:lnTo>
                  <a:lnTo>
                    <a:pt x="629" y="197"/>
                  </a:lnTo>
                  <a:lnTo>
                    <a:pt x="622" y="189"/>
                  </a:lnTo>
                  <a:lnTo>
                    <a:pt x="611" y="189"/>
                  </a:lnTo>
                  <a:lnTo>
                    <a:pt x="585" y="224"/>
                  </a:lnTo>
                  <a:lnTo>
                    <a:pt x="557" y="227"/>
                  </a:lnTo>
                  <a:lnTo>
                    <a:pt x="517" y="277"/>
                  </a:lnTo>
                  <a:lnTo>
                    <a:pt x="496" y="277"/>
                  </a:lnTo>
                  <a:lnTo>
                    <a:pt x="485" y="184"/>
                  </a:lnTo>
                  <a:lnTo>
                    <a:pt x="311" y="214"/>
                  </a:lnTo>
                  <a:lnTo>
                    <a:pt x="276" y="0"/>
                  </a:lnTo>
                  <a:lnTo>
                    <a:pt x="265" y="7"/>
                  </a:lnTo>
                  <a:lnTo>
                    <a:pt x="254" y="20"/>
                  </a:lnTo>
                  <a:lnTo>
                    <a:pt x="265" y="36"/>
                  </a:lnTo>
                  <a:lnTo>
                    <a:pt x="265" y="46"/>
                  </a:lnTo>
                  <a:lnTo>
                    <a:pt x="265" y="86"/>
                  </a:lnTo>
                  <a:lnTo>
                    <a:pt x="265" y="111"/>
                  </a:lnTo>
                  <a:lnTo>
                    <a:pt x="254" y="129"/>
                  </a:lnTo>
                  <a:lnTo>
                    <a:pt x="254" y="160"/>
                  </a:lnTo>
                  <a:lnTo>
                    <a:pt x="250" y="200"/>
                  </a:lnTo>
                  <a:lnTo>
                    <a:pt x="250" y="221"/>
                  </a:lnTo>
                  <a:lnTo>
                    <a:pt x="240" y="245"/>
                  </a:lnTo>
                  <a:lnTo>
                    <a:pt x="200" y="286"/>
                  </a:lnTo>
                  <a:lnTo>
                    <a:pt x="181" y="307"/>
                  </a:lnTo>
                  <a:lnTo>
                    <a:pt x="152" y="307"/>
                  </a:lnTo>
                  <a:lnTo>
                    <a:pt x="127" y="340"/>
                  </a:lnTo>
                  <a:lnTo>
                    <a:pt x="114" y="363"/>
                  </a:lnTo>
                  <a:lnTo>
                    <a:pt x="107" y="414"/>
                  </a:lnTo>
                  <a:lnTo>
                    <a:pt x="99" y="421"/>
                  </a:lnTo>
                  <a:lnTo>
                    <a:pt x="82" y="410"/>
                  </a:lnTo>
                  <a:lnTo>
                    <a:pt x="61" y="421"/>
                  </a:lnTo>
                  <a:lnTo>
                    <a:pt x="52" y="481"/>
                  </a:lnTo>
                  <a:lnTo>
                    <a:pt x="52" y="503"/>
                  </a:lnTo>
                  <a:lnTo>
                    <a:pt x="38" y="518"/>
                  </a:lnTo>
                  <a:lnTo>
                    <a:pt x="16" y="544"/>
                  </a:lnTo>
                  <a:lnTo>
                    <a:pt x="0" y="561"/>
                  </a:lnTo>
                  <a:lnTo>
                    <a:pt x="11" y="632"/>
                  </a:lnTo>
                  <a:lnTo>
                    <a:pt x="28" y="664"/>
                  </a:lnTo>
                  <a:lnTo>
                    <a:pt x="54" y="700"/>
                  </a:lnTo>
                  <a:lnTo>
                    <a:pt x="81" y="729"/>
                  </a:lnTo>
                  <a:lnTo>
                    <a:pt x="107" y="761"/>
                  </a:lnTo>
                  <a:lnTo>
                    <a:pt x="109" y="760"/>
                  </a:lnTo>
                  <a:lnTo>
                    <a:pt x="117" y="75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5" name="Freeform 45"/>
            <p:cNvSpPr>
              <a:spLocks/>
            </p:cNvSpPr>
            <p:nvPr/>
          </p:nvSpPr>
          <p:spPr bwMode="auto">
            <a:xfrm>
              <a:off x="7091170" y="3506674"/>
              <a:ext cx="968023" cy="474465"/>
            </a:xfrm>
            <a:custGeom>
              <a:avLst/>
              <a:gdLst/>
              <a:ahLst/>
              <a:cxnLst>
                <a:cxn ang="0">
                  <a:pos x="1141" y="501"/>
                </a:cxn>
                <a:cxn ang="0">
                  <a:pos x="1174" y="483"/>
                </a:cxn>
                <a:cxn ang="0">
                  <a:pos x="1212" y="409"/>
                </a:cxn>
                <a:cxn ang="0">
                  <a:pos x="1293" y="354"/>
                </a:cxn>
                <a:cxn ang="0">
                  <a:pos x="1277" y="298"/>
                </a:cxn>
                <a:cxn ang="0">
                  <a:pos x="1224" y="233"/>
                </a:cxn>
                <a:cxn ang="0">
                  <a:pos x="1196" y="130"/>
                </a:cxn>
                <a:cxn ang="0">
                  <a:pos x="1185" y="119"/>
                </a:cxn>
                <a:cxn ang="0">
                  <a:pos x="1137" y="75"/>
                </a:cxn>
                <a:cxn ang="0">
                  <a:pos x="1117" y="58"/>
                </a:cxn>
                <a:cxn ang="0">
                  <a:pos x="1096" y="80"/>
                </a:cxn>
                <a:cxn ang="0">
                  <a:pos x="1056" y="95"/>
                </a:cxn>
                <a:cxn ang="0">
                  <a:pos x="1013" y="76"/>
                </a:cxn>
                <a:cxn ang="0">
                  <a:pos x="999" y="90"/>
                </a:cxn>
                <a:cxn ang="0">
                  <a:pos x="980" y="104"/>
                </a:cxn>
                <a:cxn ang="0">
                  <a:pos x="959" y="81"/>
                </a:cxn>
                <a:cxn ang="0">
                  <a:pos x="915" y="75"/>
                </a:cxn>
                <a:cxn ang="0">
                  <a:pos x="895" y="43"/>
                </a:cxn>
                <a:cxn ang="0">
                  <a:pos x="848" y="0"/>
                </a:cxn>
                <a:cxn ang="0">
                  <a:pos x="817" y="16"/>
                </a:cxn>
                <a:cxn ang="0">
                  <a:pos x="773" y="12"/>
                </a:cxn>
                <a:cxn ang="0">
                  <a:pos x="792" y="43"/>
                </a:cxn>
                <a:cxn ang="0">
                  <a:pos x="792" y="84"/>
                </a:cxn>
                <a:cxn ang="0">
                  <a:pos x="759" y="93"/>
                </a:cxn>
                <a:cxn ang="0">
                  <a:pos x="690" y="111"/>
                </a:cxn>
                <a:cxn ang="0">
                  <a:pos x="687" y="129"/>
                </a:cxn>
                <a:cxn ang="0">
                  <a:pos x="683" y="161"/>
                </a:cxn>
                <a:cxn ang="0">
                  <a:pos x="661" y="202"/>
                </a:cxn>
                <a:cxn ang="0">
                  <a:pos x="634" y="219"/>
                </a:cxn>
                <a:cxn ang="0">
                  <a:pos x="616" y="262"/>
                </a:cxn>
                <a:cxn ang="0">
                  <a:pos x="575" y="286"/>
                </a:cxn>
                <a:cxn ang="0">
                  <a:pos x="551" y="265"/>
                </a:cxn>
                <a:cxn ang="0">
                  <a:pos x="533" y="247"/>
                </a:cxn>
                <a:cxn ang="0">
                  <a:pos x="516" y="284"/>
                </a:cxn>
                <a:cxn ang="0">
                  <a:pos x="507" y="320"/>
                </a:cxn>
                <a:cxn ang="0">
                  <a:pos x="472" y="301"/>
                </a:cxn>
                <a:cxn ang="0">
                  <a:pos x="440" y="312"/>
                </a:cxn>
                <a:cxn ang="0">
                  <a:pos x="422" y="338"/>
                </a:cxn>
                <a:cxn ang="0">
                  <a:pos x="394" y="329"/>
                </a:cxn>
                <a:cxn ang="0">
                  <a:pos x="348" y="316"/>
                </a:cxn>
                <a:cxn ang="0">
                  <a:pos x="315" y="334"/>
                </a:cxn>
                <a:cxn ang="0">
                  <a:pos x="269" y="362"/>
                </a:cxn>
                <a:cxn ang="0">
                  <a:pos x="237" y="372"/>
                </a:cxn>
                <a:cxn ang="0">
                  <a:pos x="236" y="401"/>
                </a:cxn>
                <a:cxn ang="0">
                  <a:pos x="247" y="427"/>
                </a:cxn>
                <a:cxn ang="0">
                  <a:pos x="197" y="448"/>
                </a:cxn>
                <a:cxn ang="0">
                  <a:pos x="186" y="485"/>
                </a:cxn>
                <a:cxn ang="0">
                  <a:pos x="185" y="517"/>
                </a:cxn>
                <a:cxn ang="0">
                  <a:pos x="153" y="517"/>
                </a:cxn>
                <a:cxn ang="0">
                  <a:pos x="104" y="494"/>
                </a:cxn>
                <a:cxn ang="0">
                  <a:pos x="78" y="509"/>
                </a:cxn>
                <a:cxn ang="0">
                  <a:pos x="57" y="537"/>
                </a:cxn>
                <a:cxn ang="0">
                  <a:pos x="78" y="564"/>
                </a:cxn>
                <a:cxn ang="0">
                  <a:pos x="78" y="592"/>
                </a:cxn>
                <a:cxn ang="0">
                  <a:pos x="68" y="631"/>
                </a:cxn>
                <a:cxn ang="0">
                  <a:pos x="39" y="635"/>
                </a:cxn>
                <a:cxn ang="0">
                  <a:pos x="25" y="646"/>
                </a:cxn>
                <a:cxn ang="0">
                  <a:pos x="4" y="646"/>
                </a:cxn>
                <a:cxn ang="0">
                  <a:pos x="0" y="664"/>
                </a:cxn>
                <a:cxn ang="0">
                  <a:pos x="13" y="664"/>
                </a:cxn>
                <a:cxn ang="0">
                  <a:pos x="278" y="613"/>
                </a:cxn>
                <a:cxn ang="0">
                  <a:pos x="1056" y="555"/>
                </a:cxn>
                <a:cxn ang="0">
                  <a:pos x="1110" y="523"/>
                </a:cxn>
              </a:cxnLst>
              <a:rect l="0" t="0" r="r" b="b"/>
              <a:pathLst>
                <a:path w="1303" h="670">
                  <a:moveTo>
                    <a:pt x="1110" y="523"/>
                  </a:moveTo>
                  <a:lnTo>
                    <a:pt x="1141" y="501"/>
                  </a:lnTo>
                  <a:lnTo>
                    <a:pt x="1156" y="487"/>
                  </a:lnTo>
                  <a:lnTo>
                    <a:pt x="1174" y="483"/>
                  </a:lnTo>
                  <a:lnTo>
                    <a:pt x="1195" y="435"/>
                  </a:lnTo>
                  <a:lnTo>
                    <a:pt x="1212" y="409"/>
                  </a:lnTo>
                  <a:lnTo>
                    <a:pt x="1267" y="385"/>
                  </a:lnTo>
                  <a:lnTo>
                    <a:pt x="1293" y="354"/>
                  </a:lnTo>
                  <a:lnTo>
                    <a:pt x="1303" y="330"/>
                  </a:lnTo>
                  <a:lnTo>
                    <a:pt x="1277" y="298"/>
                  </a:lnTo>
                  <a:lnTo>
                    <a:pt x="1250" y="269"/>
                  </a:lnTo>
                  <a:lnTo>
                    <a:pt x="1224" y="233"/>
                  </a:lnTo>
                  <a:lnTo>
                    <a:pt x="1207" y="201"/>
                  </a:lnTo>
                  <a:lnTo>
                    <a:pt x="1196" y="130"/>
                  </a:lnTo>
                  <a:lnTo>
                    <a:pt x="1199" y="127"/>
                  </a:lnTo>
                  <a:lnTo>
                    <a:pt x="1185" y="119"/>
                  </a:lnTo>
                  <a:lnTo>
                    <a:pt x="1159" y="101"/>
                  </a:lnTo>
                  <a:lnTo>
                    <a:pt x="1137" y="75"/>
                  </a:lnTo>
                  <a:lnTo>
                    <a:pt x="1124" y="55"/>
                  </a:lnTo>
                  <a:lnTo>
                    <a:pt x="1117" y="58"/>
                  </a:lnTo>
                  <a:lnTo>
                    <a:pt x="1105" y="68"/>
                  </a:lnTo>
                  <a:lnTo>
                    <a:pt x="1096" y="80"/>
                  </a:lnTo>
                  <a:lnTo>
                    <a:pt x="1087" y="87"/>
                  </a:lnTo>
                  <a:lnTo>
                    <a:pt x="1056" y="95"/>
                  </a:lnTo>
                  <a:lnTo>
                    <a:pt x="1030" y="83"/>
                  </a:lnTo>
                  <a:lnTo>
                    <a:pt x="1013" y="76"/>
                  </a:lnTo>
                  <a:lnTo>
                    <a:pt x="1008" y="77"/>
                  </a:lnTo>
                  <a:lnTo>
                    <a:pt x="999" y="90"/>
                  </a:lnTo>
                  <a:lnTo>
                    <a:pt x="992" y="97"/>
                  </a:lnTo>
                  <a:lnTo>
                    <a:pt x="980" y="104"/>
                  </a:lnTo>
                  <a:lnTo>
                    <a:pt x="973" y="88"/>
                  </a:lnTo>
                  <a:lnTo>
                    <a:pt x="959" y="81"/>
                  </a:lnTo>
                  <a:lnTo>
                    <a:pt x="942" y="77"/>
                  </a:lnTo>
                  <a:lnTo>
                    <a:pt x="915" y="75"/>
                  </a:lnTo>
                  <a:lnTo>
                    <a:pt x="904" y="62"/>
                  </a:lnTo>
                  <a:lnTo>
                    <a:pt x="895" y="43"/>
                  </a:lnTo>
                  <a:lnTo>
                    <a:pt x="872" y="22"/>
                  </a:lnTo>
                  <a:lnTo>
                    <a:pt x="848" y="0"/>
                  </a:lnTo>
                  <a:lnTo>
                    <a:pt x="841" y="7"/>
                  </a:lnTo>
                  <a:lnTo>
                    <a:pt x="817" y="16"/>
                  </a:lnTo>
                  <a:lnTo>
                    <a:pt x="788" y="7"/>
                  </a:lnTo>
                  <a:lnTo>
                    <a:pt x="773" y="12"/>
                  </a:lnTo>
                  <a:lnTo>
                    <a:pt x="781" y="30"/>
                  </a:lnTo>
                  <a:lnTo>
                    <a:pt x="792" y="43"/>
                  </a:lnTo>
                  <a:lnTo>
                    <a:pt x="786" y="52"/>
                  </a:lnTo>
                  <a:lnTo>
                    <a:pt x="792" y="84"/>
                  </a:lnTo>
                  <a:lnTo>
                    <a:pt x="783" y="93"/>
                  </a:lnTo>
                  <a:lnTo>
                    <a:pt x="759" y="93"/>
                  </a:lnTo>
                  <a:lnTo>
                    <a:pt x="740" y="105"/>
                  </a:lnTo>
                  <a:lnTo>
                    <a:pt x="690" y="111"/>
                  </a:lnTo>
                  <a:lnTo>
                    <a:pt x="687" y="118"/>
                  </a:lnTo>
                  <a:lnTo>
                    <a:pt x="687" y="129"/>
                  </a:lnTo>
                  <a:lnTo>
                    <a:pt x="683" y="140"/>
                  </a:lnTo>
                  <a:lnTo>
                    <a:pt x="683" y="161"/>
                  </a:lnTo>
                  <a:lnTo>
                    <a:pt x="673" y="180"/>
                  </a:lnTo>
                  <a:lnTo>
                    <a:pt x="661" y="202"/>
                  </a:lnTo>
                  <a:lnTo>
                    <a:pt x="651" y="215"/>
                  </a:lnTo>
                  <a:lnTo>
                    <a:pt x="634" y="219"/>
                  </a:lnTo>
                  <a:lnTo>
                    <a:pt x="619" y="242"/>
                  </a:lnTo>
                  <a:lnTo>
                    <a:pt x="616" y="262"/>
                  </a:lnTo>
                  <a:lnTo>
                    <a:pt x="608" y="281"/>
                  </a:lnTo>
                  <a:lnTo>
                    <a:pt x="575" y="286"/>
                  </a:lnTo>
                  <a:lnTo>
                    <a:pt x="564" y="284"/>
                  </a:lnTo>
                  <a:lnTo>
                    <a:pt x="551" y="265"/>
                  </a:lnTo>
                  <a:lnTo>
                    <a:pt x="541" y="247"/>
                  </a:lnTo>
                  <a:lnTo>
                    <a:pt x="533" y="247"/>
                  </a:lnTo>
                  <a:lnTo>
                    <a:pt x="527" y="265"/>
                  </a:lnTo>
                  <a:lnTo>
                    <a:pt x="516" y="284"/>
                  </a:lnTo>
                  <a:lnTo>
                    <a:pt x="511" y="301"/>
                  </a:lnTo>
                  <a:lnTo>
                    <a:pt x="507" y="320"/>
                  </a:lnTo>
                  <a:lnTo>
                    <a:pt x="487" y="317"/>
                  </a:lnTo>
                  <a:lnTo>
                    <a:pt x="472" y="301"/>
                  </a:lnTo>
                  <a:lnTo>
                    <a:pt x="454" y="301"/>
                  </a:lnTo>
                  <a:lnTo>
                    <a:pt x="440" y="312"/>
                  </a:lnTo>
                  <a:lnTo>
                    <a:pt x="422" y="316"/>
                  </a:lnTo>
                  <a:lnTo>
                    <a:pt x="422" y="338"/>
                  </a:lnTo>
                  <a:lnTo>
                    <a:pt x="411" y="345"/>
                  </a:lnTo>
                  <a:lnTo>
                    <a:pt x="394" y="329"/>
                  </a:lnTo>
                  <a:lnTo>
                    <a:pt x="373" y="316"/>
                  </a:lnTo>
                  <a:lnTo>
                    <a:pt x="348" y="316"/>
                  </a:lnTo>
                  <a:lnTo>
                    <a:pt x="330" y="316"/>
                  </a:lnTo>
                  <a:lnTo>
                    <a:pt x="315" y="334"/>
                  </a:lnTo>
                  <a:lnTo>
                    <a:pt x="273" y="337"/>
                  </a:lnTo>
                  <a:lnTo>
                    <a:pt x="269" y="362"/>
                  </a:lnTo>
                  <a:lnTo>
                    <a:pt x="253" y="362"/>
                  </a:lnTo>
                  <a:lnTo>
                    <a:pt x="237" y="372"/>
                  </a:lnTo>
                  <a:lnTo>
                    <a:pt x="233" y="388"/>
                  </a:lnTo>
                  <a:lnTo>
                    <a:pt x="236" y="401"/>
                  </a:lnTo>
                  <a:lnTo>
                    <a:pt x="242" y="413"/>
                  </a:lnTo>
                  <a:lnTo>
                    <a:pt x="247" y="427"/>
                  </a:lnTo>
                  <a:lnTo>
                    <a:pt x="230" y="435"/>
                  </a:lnTo>
                  <a:lnTo>
                    <a:pt x="197" y="448"/>
                  </a:lnTo>
                  <a:lnTo>
                    <a:pt x="183" y="462"/>
                  </a:lnTo>
                  <a:lnTo>
                    <a:pt x="186" y="485"/>
                  </a:lnTo>
                  <a:lnTo>
                    <a:pt x="193" y="510"/>
                  </a:lnTo>
                  <a:lnTo>
                    <a:pt x="185" y="517"/>
                  </a:lnTo>
                  <a:lnTo>
                    <a:pt x="167" y="517"/>
                  </a:lnTo>
                  <a:lnTo>
                    <a:pt x="153" y="517"/>
                  </a:lnTo>
                  <a:lnTo>
                    <a:pt x="129" y="502"/>
                  </a:lnTo>
                  <a:lnTo>
                    <a:pt x="104" y="494"/>
                  </a:lnTo>
                  <a:lnTo>
                    <a:pt x="94" y="498"/>
                  </a:lnTo>
                  <a:lnTo>
                    <a:pt x="78" y="509"/>
                  </a:lnTo>
                  <a:lnTo>
                    <a:pt x="65" y="517"/>
                  </a:lnTo>
                  <a:lnTo>
                    <a:pt x="57" y="537"/>
                  </a:lnTo>
                  <a:lnTo>
                    <a:pt x="58" y="548"/>
                  </a:lnTo>
                  <a:lnTo>
                    <a:pt x="78" y="564"/>
                  </a:lnTo>
                  <a:lnTo>
                    <a:pt x="78" y="571"/>
                  </a:lnTo>
                  <a:lnTo>
                    <a:pt x="78" y="592"/>
                  </a:lnTo>
                  <a:lnTo>
                    <a:pt x="78" y="620"/>
                  </a:lnTo>
                  <a:lnTo>
                    <a:pt x="68" y="631"/>
                  </a:lnTo>
                  <a:lnTo>
                    <a:pt x="56" y="635"/>
                  </a:lnTo>
                  <a:lnTo>
                    <a:pt x="39" y="635"/>
                  </a:lnTo>
                  <a:lnTo>
                    <a:pt x="32" y="641"/>
                  </a:lnTo>
                  <a:lnTo>
                    <a:pt x="25" y="646"/>
                  </a:lnTo>
                  <a:lnTo>
                    <a:pt x="21" y="646"/>
                  </a:lnTo>
                  <a:lnTo>
                    <a:pt x="4" y="646"/>
                  </a:lnTo>
                  <a:lnTo>
                    <a:pt x="0" y="653"/>
                  </a:lnTo>
                  <a:lnTo>
                    <a:pt x="0" y="664"/>
                  </a:lnTo>
                  <a:lnTo>
                    <a:pt x="4" y="670"/>
                  </a:lnTo>
                  <a:lnTo>
                    <a:pt x="13" y="664"/>
                  </a:lnTo>
                  <a:lnTo>
                    <a:pt x="285" y="660"/>
                  </a:lnTo>
                  <a:lnTo>
                    <a:pt x="278" y="613"/>
                  </a:lnTo>
                  <a:lnTo>
                    <a:pt x="788" y="583"/>
                  </a:lnTo>
                  <a:lnTo>
                    <a:pt x="1056" y="555"/>
                  </a:lnTo>
                  <a:lnTo>
                    <a:pt x="1089" y="537"/>
                  </a:lnTo>
                  <a:lnTo>
                    <a:pt x="1110" y="52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6" name="Freeform 46"/>
            <p:cNvSpPr>
              <a:spLocks/>
            </p:cNvSpPr>
            <p:nvPr/>
          </p:nvSpPr>
          <p:spPr bwMode="auto">
            <a:xfrm>
              <a:off x="6272246" y="3340717"/>
              <a:ext cx="876784" cy="729783"/>
            </a:xfrm>
            <a:custGeom>
              <a:avLst/>
              <a:gdLst/>
              <a:ahLst/>
              <a:cxnLst>
                <a:cxn ang="0">
                  <a:pos x="1106" y="888"/>
                </a:cxn>
                <a:cxn ang="0">
                  <a:pos x="1127" y="881"/>
                </a:cxn>
                <a:cxn ang="0">
                  <a:pos x="1138" y="876"/>
                </a:cxn>
                <a:cxn ang="0">
                  <a:pos x="1162" y="870"/>
                </a:cxn>
                <a:cxn ang="0">
                  <a:pos x="1184" y="855"/>
                </a:cxn>
                <a:cxn ang="0">
                  <a:pos x="1184" y="806"/>
                </a:cxn>
                <a:cxn ang="0">
                  <a:pos x="1164" y="783"/>
                </a:cxn>
                <a:cxn ang="0">
                  <a:pos x="1171" y="752"/>
                </a:cxn>
                <a:cxn ang="0">
                  <a:pos x="1134" y="774"/>
                </a:cxn>
                <a:cxn ang="0">
                  <a:pos x="1106" y="726"/>
                </a:cxn>
                <a:cxn ang="0">
                  <a:pos x="1116" y="680"/>
                </a:cxn>
                <a:cxn ang="0">
                  <a:pos x="1080" y="609"/>
                </a:cxn>
                <a:cxn ang="0">
                  <a:pos x="1006" y="577"/>
                </a:cxn>
                <a:cxn ang="0">
                  <a:pos x="942" y="523"/>
                </a:cxn>
                <a:cxn ang="0">
                  <a:pos x="949" y="468"/>
                </a:cxn>
                <a:cxn ang="0">
                  <a:pos x="960" y="423"/>
                </a:cxn>
                <a:cxn ang="0">
                  <a:pos x="960" y="372"/>
                </a:cxn>
                <a:cxn ang="0">
                  <a:pos x="912" y="354"/>
                </a:cxn>
                <a:cxn ang="0">
                  <a:pos x="888" y="380"/>
                </a:cxn>
                <a:cxn ang="0">
                  <a:pos x="869" y="311"/>
                </a:cxn>
                <a:cxn ang="0">
                  <a:pos x="758" y="211"/>
                </a:cxn>
                <a:cxn ang="0">
                  <a:pos x="729" y="106"/>
                </a:cxn>
                <a:cxn ang="0">
                  <a:pos x="734" y="50"/>
                </a:cxn>
                <a:cxn ang="0">
                  <a:pos x="0" y="10"/>
                </a:cxn>
                <a:cxn ang="0">
                  <a:pos x="18" y="29"/>
                </a:cxn>
                <a:cxn ang="0">
                  <a:pos x="17" y="64"/>
                </a:cxn>
                <a:cxn ang="0">
                  <a:pos x="22" y="76"/>
                </a:cxn>
                <a:cxn ang="0">
                  <a:pos x="25" y="79"/>
                </a:cxn>
                <a:cxn ang="0">
                  <a:pos x="40" y="86"/>
                </a:cxn>
                <a:cxn ang="0">
                  <a:pos x="58" y="117"/>
                </a:cxn>
                <a:cxn ang="0">
                  <a:pos x="65" y="135"/>
                </a:cxn>
                <a:cxn ang="0">
                  <a:pos x="94" y="182"/>
                </a:cxn>
                <a:cxn ang="0">
                  <a:pos x="146" y="182"/>
                </a:cxn>
                <a:cxn ang="0">
                  <a:pos x="129" y="233"/>
                </a:cxn>
                <a:cxn ang="0">
                  <a:pos x="146" y="283"/>
                </a:cxn>
                <a:cxn ang="0">
                  <a:pos x="168" y="323"/>
                </a:cxn>
                <a:cxn ang="0">
                  <a:pos x="196" y="823"/>
                </a:cxn>
                <a:cxn ang="0">
                  <a:pos x="1002" y="917"/>
                </a:cxn>
                <a:cxn ang="0">
                  <a:pos x="955" y="1030"/>
                </a:cxn>
                <a:cxn ang="0">
                  <a:pos x="1091" y="1006"/>
                </a:cxn>
                <a:cxn ang="0">
                  <a:pos x="1099" y="995"/>
                </a:cxn>
                <a:cxn ang="0">
                  <a:pos x="1106" y="988"/>
                </a:cxn>
                <a:cxn ang="0">
                  <a:pos x="1106" y="984"/>
                </a:cxn>
                <a:cxn ang="0">
                  <a:pos x="1091" y="962"/>
                </a:cxn>
                <a:cxn ang="0">
                  <a:pos x="1106" y="947"/>
                </a:cxn>
                <a:cxn ang="0">
                  <a:pos x="1107" y="917"/>
                </a:cxn>
                <a:cxn ang="0">
                  <a:pos x="1106" y="899"/>
                </a:cxn>
              </a:cxnLst>
              <a:rect l="0" t="0" r="r" b="b"/>
              <a:pathLst>
                <a:path w="1184" h="1030">
                  <a:moveTo>
                    <a:pt x="1106" y="899"/>
                  </a:moveTo>
                  <a:lnTo>
                    <a:pt x="1106" y="888"/>
                  </a:lnTo>
                  <a:lnTo>
                    <a:pt x="1110" y="881"/>
                  </a:lnTo>
                  <a:lnTo>
                    <a:pt x="1127" y="881"/>
                  </a:lnTo>
                  <a:lnTo>
                    <a:pt x="1131" y="881"/>
                  </a:lnTo>
                  <a:lnTo>
                    <a:pt x="1138" y="876"/>
                  </a:lnTo>
                  <a:lnTo>
                    <a:pt x="1145" y="870"/>
                  </a:lnTo>
                  <a:lnTo>
                    <a:pt x="1162" y="870"/>
                  </a:lnTo>
                  <a:lnTo>
                    <a:pt x="1174" y="866"/>
                  </a:lnTo>
                  <a:lnTo>
                    <a:pt x="1184" y="855"/>
                  </a:lnTo>
                  <a:lnTo>
                    <a:pt x="1184" y="827"/>
                  </a:lnTo>
                  <a:lnTo>
                    <a:pt x="1184" y="806"/>
                  </a:lnTo>
                  <a:lnTo>
                    <a:pt x="1184" y="799"/>
                  </a:lnTo>
                  <a:lnTo>
                    <a:pt x="1164" y="783"/>
                  </a:lnTo>
                  <a:lnTo>
                    <a:pt x="1163" y="772"/>
                  </a:lnTo>
                  <a:lnTo>
                    <a:pt x="1171" y="752"/>
                  </a:lnTo>
                  <a:lnTo>
                    <a:pt x="1146" y="752"/>
                  </a:lnTo>
                  <a:lnTo>
                    <a:pt x="1134" y="774"/>
                  </a:lnTo>
                  <a:lnTo>
                    <a:pt x="1134" y="752"/>
                  </a:lnTo>
                  <a:lnTo>
                    <a:pt x="1106" y="726"/>
                  </a:lnTo>
                  <a:lnTo>
                    <a:pt x="1114" y="708"/>
                  </a:lnTo>
                  <a:lnTo>
                    <a:pt x="1116" y="680"/>
                  </a:lnTo>
                  <a:lnTo>
                    <a:pt x="1098" y="632"/>
                  </a:lnTo>
                  <a:lnTo>
                    <a:pt x="1080" y="609"/>
                  </a:lnTo>
                  <a:lnTo>
                    <a:pt x="1021" y="570"/>
                  </a:lnTo>
                  <a:lnTo>
                    <a:pt x="1006" y="577"/>
                  </a:lnTo>
                  <a:lnTo>
                    <a:pt x="971" y="552"/>
                  </a:lnTo>
                  <a:lnTo>
                    <a:pt x="942" y="523"/>
                  </a:lnTo>
                  <a:lnTo>
                    <a:pt x="942" y="497"/>
                  </a:lnTo>
                  <a:lnTo>
                    <a:pt x="949" y="468"/>
                  </a:lnTo>
                  <a:lnTo>
                    <a:pt x="955" y="448"/>
                  </a:lnTo>
                  <a:lnTo>
                    <a:pt x="960" y="423"/>
                  </a:lnTo>
                  <a:lnTo>
                    <a:pt x="973" y="390"/>
                  </a:lnTo>
                  <a:lnTo>
                    <a:pt x="960" y="372"/>
                  </a:lnTo>
                  <a:lnTo>
                    <a:pt x="942" y="354"/>
                  </a:lnTo>
                  <a:lnTo>
                    <a:pt x="912" y="354"/>
                  </a:lnTo>
                  <a:lnTo>
                    <a:pt x="901" y="365"/>
                  </a:lnTo>
                  <a:lnTo>
                    <a:pt x="888" y="380"/>
                  </a:lnTo>
                  <a:lnTo>
                    <a:pt x="869" y="354"/>
                  </a:lnTo>
                  <a:lnTo>
                    <a:pt x="869" y="311"/>
                  </a:lnTo>
                  <a:lnTo>
                    <a:pt x="842" y="280"/>
                  </a:lnTo>
                  <a:lnTo>
                    <a:pt x="758" y="211"/>
                  </a:lnTo>
                  <a:lnTo>
                    <a:pt x="729" y="157"/>
                  </a:lnTo>
                  <a:lnTo>
                    <a:pt x="729" y="106"/>
                  </a:lnTo>
                  <a:lnTo>
                    <a:pt x="729" y="54"/>
                  </a:lnTo>
                  <a:lnTo>
                    <a:pt x="734" y="50"/>
                  </a:lnTo>
                  <a:lnTo>
                    <a:pt x="680" y="0"/>
                  </a:lnTo>
                  <a:lnTo>
                    <a:pt x="0" y="10"/>
                  </a:lnTo>
                  <a:lnTo>
                    <a:pt x="6" y="19"/>
                  </a:lnTo>
                  <a:lnTo>
                    <a:pt x="18" y="29"/>
                  </a:lnTo>
                  <a:lnTo>
                    <a:pt x="22" y="54"/>
                  </a:lnTo>
                  <a:lnTo>
                    <a:pt x="17" y="64"/>
                  </a:lnTo>
                  <a:lnTo>
                    <a:pt x="22" y="76"/>
                  </a:lnTo>
                  <a:lnTo>
                    <a:pt x="22" y="76"/>
                  </a:lnTo>
                  <a:lnTo>
                    <a:pt x="25" y="79"/>
                  </a:lnTo>
                  <a:lnTo>
                    <a:pt x="25" y="79"/>
                  </a:lnTo>
                  <a:lnTo>
                    <a:pt x="32" y="83"/>
                  </a:lnTo>
                  <a:lnTo>
                    <a:pt x="40" y="86"/>
                  </a:lnTo>
                  <a:lnTo>
                    <a:pt x="51" y="90"/>
                  </a:lnTo>
                  <a:lnTo>
                    <a:pt x="58" y="117"/>
                  </a:lnTo>
                  <a:lnTo>
                    <a:pt x="67" y="137"/>
                  </a:lnTo>
                  <a:lnTo>
                    <a:pt x="65" y="135"/>
                  </a:lnTo>
                  <a:lnTo>
                    <a:pt x="86" y="162"/>
                  </a:lnTo>
                  <a:lnTo>
                    <a:pt x="94" y="182"/>
                  </a:lnTo>
                  <a:lnTo>
                    <a:pt x="133" y="182"/>
                  </a:lnTo>
                  <a:lnTo>
                    <a:pt x="146" y="182"/>
                  </a:lnTo>
                  <a:lnTo>
                    <a:pt x="146" y="207"/>
                  </a:lnTo>
                  <a:lnTo>
                    <a:pt x="129" y="233"/>
                  </a:lnTo>
                  <a:lnTo>
                    <a:pt x="115" y="258"/>
                  </a:lnTo>
                  <a:lnTo>
                    <a:pt x="146" y="283"/>
                  </a:lnTo>
                  <a:lnTo>
                    <a:pt x="156" y="314"/>
                  </a:lnTo>
                  <a:lnTo>
                    <a:pt x="168" y="323"/>
                  </a:lnTo>
                  <a:lnTo>
                    <a:pt x="199" y="339"/>
                  </a:lnTo>
                  <a:lnTo>
                    <a:pt x="196" y="823"/>
                  </a:lnTo>
                  <a:lnTo>
                    <a:pt x="196" y="937"/>
                  </a:lnTo>
                  <a:lnTo>
                    <a:pt x="1002" y="917"/>
                  </a:lnTo>
                  <a:lnTo>
                    <a:pt x="1008" y="949"/>
                  </a:lnTo>
                  <a:lnTo>
                    <a:pt x="955" y="1030"/>
                  </a:lnTo>
                  <a:lnTo>
                    <a:pt x="1088" y="1020"/>
                  </a:lnTo>
                  <a:lnTo>
                    <a:pt x="1091" y="1006"/>
                  </a:lnTo>
                  <a:lnTo>
                    <a:pt x="1099" y="995"/>
                  </a:lnTo>
                  <a:lnTo>
                    <a:pt x="1099" y="995"/>
                  </a:lnTo>
                  <a:lnTo>
                    <a:pt x="1103" y="991"/>
                  </a:lnTo>
                  <a:lnTo>
                    <a:pt x="1106" y="988"/>
                  </a:lnTo>
                  <a:lnTo>
                    <a:pt x="1106" y="984"/>
                  </a:lnTo>
                  <a:lnTo>
                    <a:pt x="1106" y="984"/>
                  </a:lnTo>
                  <a:lnTo>
                    <a:pt x="1096" y="966"/>
                  </a:lnTo>
                  <a:lnTo>
                    <a:pt x="1091" y="962"/>
                  </a:lnTo>
                  <a:lnTo>
                    <a:pt x="1096" y="952"/>
                  </a:lnTo>
                  <a:lnTo>
                    <a:pt x="1106" y="947"/>
                  </a:lnTo>
                  <a:lnTo>
                    <a:pt x="1110" y="931"/>
                  </a:lnTo>
                  <a:lnTo>
                    <a:pt x="1107" y="917"/>
                  </a:lnTo>
                  <a:lnTo>
                    <a:pt x="1110" y="905"/>
                  </a:lnTo>
                  <a:lnTo>
                    <a:pt x="1106" y="899"/>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7" name="Freeform 47"/>
            <p:cNvSpPr>
              <a:spLocks/>
            </p:cNvSpPr>
            <p:nvPr/>
          </p:nvSpPr>
          <p:spPr bwMode="auto">
            <a:xfrm>
              <a:off x="6118697" y="1942851"/>
              <a:ext cx="845630" cy="942549"/>
            </a:xfrm>
            <a:custGeom>
              <a:avLst/>
              <a:gdLst/>
              <a:ahLst/>
              <a:cxnLst>
                <a:cxn ang="0">
                  <a:pos x="764" y="737"/>
                </a:cxn>
                <a:cxn ang="0">
                  <a:pos x="789" y="584"/>
                </a:cxn>
                <a:cxn ang="0">
                  <a:pos x="930" y="440"/>
                </a:cxn>
                <a:cxn ang="0">
                  <a:pos x="1142" y="303"/>
                </a:cxn>
                <a:cxn ang="0">
                  <a:pos x="1008" y="281"/>
                </a:cxn>
                <a:cxn ang="0">
                  <a:pos x="912" y="285"/>
                </a:cxn>
                <a:cxn ang="0">
                  <a:pos x="847" y="303"/>
                </a:cxn>
                <a:cxn ang="0">
                  <a:pos x="808" y="262"/>
                </a:cxn>
                <a:cxn ang="0">
                  <a:pos x="729" y="244"/>
                </a:cxn>
                <a:cxn ang="0">
                  <a:pos x="703" y="231"/>
                </a:cxn>
                <a:cxn ang="0">
                  <a:pos x="625" y="199"/>
                </a:cxn>
                <a:cxn ang="0">
                  <a:pos x="678" y="200"/>
                </a:cxn>
                <a:cxn ang="0">
                  <a:pos x="628" y="190"/>
                </a:cxn>
                <a:cxn ang="0">
                  <a:pos x="576" y="190"/>
                </a:cxn>
                <a:cxn ang="0">
                  <a:pos x="536" y="210"/>
                </a:cxn>
                <a:cxn ang="0">
                  <a:pos x="476" y="185"/>
                </a:cxn>
                <a:cxn ang="0">
                  <a:pos x="442" y="185"/>
                </a:cxn>
                <a:cxn ang="0">
                  <a:pos x="376" y="133"/>
                </a:cxn>
                <a:cxn ang="0">
                  <a:pos x="361" y="108"/>
                </a:cxn>
                <a:cxn ang="0">
                  <a:pos x="318" y="108"/>
                </a:cxn>
                <a:cxn ang="0">
                  <a:pos x="297" y="89"/>
                </a:cxn>
                <a:cxn ang="0">
                  <a:pos x="321" y="45"/>
                </a:cxn>
                <a:cxn ang="0">
                  <a:pos x="326" y="14"/>
                </a:cxn>
                <a:cxn ang="0">
                  <a:pos x="308" y="0"/>
                </a:cxn>
                <a:cxn ang="0">
                  <a:pos x="296" y="63"/>
                </a:cxn>
                <a:cxn ang="0">
                  <a:pos x="0" y="89"/>
                </a:cxn>
                <a:cxn ang="0">
                  <a:pos x="10" y="124"/>
                </a:cxn>
                <a:cxn ang="0">
                  <a:pos x="20" y="143"/>
                </a:cxn>
                <a:cxn ang="0">
                  <a:pos x="18" y="171"/>
                </a:cxn>
                <a:cxn ang="0">
                  <a:pos x="10" y="185"/>
                </a:cxn>
                <a:cxn ang="0">
                  <a:pos x="14" y="219"/>
                </a:cxn>
                <a:cxn ang="0">
                  <a:pos x="10" y="276"/>
                </a:cxn>
                <a:cxn ang="0">
                  <a:pos x="32" y="353"/>
                </a:cxn>
                <a:cxn ang="0">
                  <a:pos x="50" y="426"/>
                </a:cxn>
                <a:cxn ang="0">
                  <a:pos x="54" y="573"/>
                </a:cxn>
                <a:cxn ang="0">
                  <a:pos x="64" y="629"/>
                </a:cxn>
                <a:cxn ang="0">
                  <a:pos x="71" y="668"/>
                </a:cxn>
                <a:cxn ang="0">
                  <a:pos x="92" y="698"/>
                </a:cxn>
                <a:cxn ang="0">
                  <a:pos x="97" y="747"/>
                </a:cxn>
                <a:cxn ang="0">
                  <a:pos x="88" y="782"/>
                </a:cxn>
                <a:cxn ang="0">
                  <a:pos x="89" y="790"/>
                </a:cxn>
                <a:cxn ang="0">
                  <a:pos x="57" y="820"/>
                </a:cxn>
                <a:cxn ang="0">
                  <a:pos x="45" y="844"/>
                </a:cxn>
                <a:cxn ang="0">
                  <a:pos x="52" y="866"/>
                </a:cxn>
                <a:cxn ang="0">
                  <a:pos x="68" y="893"/>
                </a:cxn>
                <a:cxn ang="0">
                  <a:pos x="100" y="915"/>
                </a:cxn>
                <a:cxn ang="0">
                  <a:pos x="100" y="1330"/>
                </a:cxn>
                <a:cxn ang="0">
                  <a:pos x="952" y="1280"/>
                </a:cxn>
                <a:cxn ang="0">
                  <a:pos x="911" y="1209"/>
                </a:cxn>
                <a:cxn ang="0">
                  <a:pos x="863" y="1166"/>
                </a:cxn>
                <a:cxn ang="0">
                  <a:pos x="759" y="1083"/>
                </a:cxn>
                <a:cxn ang="0">
                  <a:pos x="689" y="1037"/>
                </a:cxn>
                <a:cxn ang="0">
                  <a:pos x="703" y="872"/>
                </a:cxn>
                <a:cxn ang="0">
                  <a:pos x="669" y="847"/>
                </a:cxn>
                <a:cxn ang="0">
                  <a:pos x="700" y="777"/>
                </a:cxn>
              </a:cxnLst>
              <a:rect l="0" t="0" r="r" b="b"/>
              <a:pathLst>
                <a:path w="1142" h="1330">
                  <a:moveTo>
                    <a:pt x="700" y="777"/>
                  </a:moveTo>
                  <a:lnTo>
                    <a:pt x="764" y="737"/>
                  </a:lnTo>
                  <a:lnTo>
                    <a:pt x="765" y="608"/>
                  </a:lnTo>
                  <a:lnTo>
                    <a:pt x="789" y="584"/>
                  </a:lnTo>
                  <a:lnTo>
                    <a:pt x="883" y="496"/>
                  </a:lnTo>
                  <a:lnTo>
                    <a:pt x="930" y="440"/>
                  </a:lnTo>
                  <a:lnTo>
                    <a:pt x="1019" y="378"/>
                  </a:lnTo>
                  <a:lnTo>
                    <a:pt x="1142" y="303"/>
                  </a:lnTo>
                  <a:lnTo>
                    <a:pt x="1101" y="293"/>
                  </a:lnTo>
                  <a:lnTo>
                    <a:pt x="1008" y="281"/>
                  </a:lnTo>
                  <a:lnTo>
                    <a:pt x="930" y="269"/>
                  </a:lnTo>
                  <a:lnTo>
                    <a:pt x="912" y="285"/>
                  </a:lnTo>
                  <a:lnTo>
                    <a:pt x="891" y="303"/>
                  </a:lnTo>
                  <a:lnTo>
                    <a:pt x="847" y="303"/>
                  </a:lnTo>
                  <a:lnTo>
                    <a:pt x="833" y="278"/>
                  </a:lnTo>
                  <a:lnTo>
                    <a:pt x="808" y="262"/>
                  </a:lnTo>
                  <a:lnTo>
                    <a:pt x="748" y="244"/>
                  </a:lnTo>
                  <a:lnTo>
                    <a:pt x="729" y="244"/>
                  </a:lnTo>
                  <a:lnTo>
                    <a:pt x="711" y="236"/>
                  </a:lnTo>
                  <a:lnTo>
                    <a:pt x="703" y="231"/>
                  </a:lnTo>
                  <a:lnTo>
                    <a:pt x="654" y="222"/>
                  </a:lnTo>
                  <a:lnTo>
                    <a:pt x="625" y="199"/>
                  </a:lnTo>
                  <a:lnTo>
                    <a:pt x="658" y="210"/>
                  </a:lnTo>
                  <a:lnTo>
                    <a:pt x="678" y="200"/>
                  </a:lnTo>
                  <a:lnTo>
                    <a:pt x="657" y="190"/>
                  </a:lnTo>
                  <a:lnTo>
                    <a:pt x="628" y="190"/>
                  </a:lnTo>
                  <a:lnTo>
                    <a:pt x="600" y="190"/>
                  </a:lnTo>
                  <a:lnTo>
                    <a:pt x="576" y="190"/>
                  </a:lnTo>
                  <a:lnTo>
                    <a:pt x="547" y="196"/>
                  </a:lnTo>
                  <a:lnTo>
                    <a:pt x="536" y="210"/>
                  </a:lnTo>
                  <a:lnTo>
                    <a:pt x="511" y="210"/>
                  </a:lnTo>
                  <a:lnTo>
                    <a:pt x="476" y="185"/>
                  </a:lnTo>
                  <a:lnTo>
                    <a:pt x="461" y="185"/>
                  </a:lnTo>
                  <a:lnTo>
                    <a:pt x="442" y="185"/>
                  </a:lnTo>
                  <a:lnTo>
                    <a:pt x="399" y="176"/>
                  </a:lnTo>
                  <a:lnTo>
                    <a:pt x="376" y="133"/>
                  </a:lnTo>
                  <a:lnTo>
                    <a:pt x="376" y="126"/>
                  </a:lnTo>
                  <a:lnTo>
                    <a:pt x="361" y="108"/>
                  </a:lnTo>
                  <a:lnTo>
                    <a:pt x="340" y="108"/>
                  </a:lnTo>
                  <a:lnTo>
                    <a:pt x="318" y="108"/>
                  </a:lnTo>
                  <a:lnTo>
                    <a:pt x="303" y="108"/>
                  </a:lnTo>
                  <a:lnTo>
                    <a:pt x="297" y="89"/>
                  </a:lnTo>
                  <a:lnTo>
                    <a:pt x="315" y="64"/>
                  </a:lnTo>
                  <a:lnTo>
                    <a:pt x="321" y="45"/>
                  </a:lnTo>
                  <a:lnTo>
                    <a:pt x="340" y="27"/>
                  </a:lnTo>
                  <a:lnTo>
                    <a:pt x="326" y="14"/>
                  </a:lnTo>
                  <a:lnTo>
                    <a:pt x="326" y="7"/>
                  </a:lnTo>
                  <a:lnTo>
                    <a:pt x="308" y="0"/>
                  </a:lnTo>
                  <a:lnTo>
                    <a:pt x="308" y="56"/>
                  </a:lnTo>
                  <a:lnTo>
                    <a:pt x="296" y="63"/>
                  </a:lnTo>
                  <a:lnTo>
                    <a:pt x="288" y="89"/>
                  </a:lnTo>
                  <a:lnTo>
                    <a:pt x="0" y="89"/>
                  </a:lnTo>
                  <a:lnTo>
                    <a:pt x="6" y="108"/>
                  </a:lnTo>
                  <a:lnTo>
                    <a:pt x="10" y="124"/>
                  </a:lnTo>
                  <a:lnTo>
                    <a:pt x="10" y="131"/>
                  </a:lnTo>
                  <a:lnTo>
                    <a:pt x="20" y="143"/>
                  </a:lnTo>
                  <a:lnTo>
                    <a:pt x="23" y="160"/>
                  </a:lnTo>
                  <a:lnTo>
                    <a:pt x="18" y="171"/>
                  </a:lnTo>
                  <a:lnTo>
                    <a:pt x="10" y="181"/>
                  </a:lnTo>
                  <a:lnTo>
                    <a:pt x="10" y="185"/>
                  </a:lnTo>
                  <a:lnTo>
                    <a:pt x="10" y="207"/>
                  </a:lnTo>
                  <a:lnTo>
                    <a:pt x="14" y="219"/>
                  </a:lnTo>
                  <a:lnTo>
                    <a:pt x="16" y="246"/>
                  </a:lnTo>
                  <a:lnTo>
                    <a:pt x="10" y="276"/>
                  </a:lnTo>
                  <a:lnTo>
                    <a:pt x="20" y="304"/>
                  </a:lnTo>
                  <a:lnTo>
                    <a:pt x="32" y="353"/>
                  </a:lnTo>
                  <a:lnTo>
                    <a:pt x="50" y="383"/>
                  </a:lnTo>
                  <a:lnTo>
                    <a:pt x="50" y="426"/>
                  </a:lnTo>
                  <a:lnTo>
                    <a:pt x="54" y="507"/>
                  </a:lnTo>
                  <a:lnTo>
                    <a:pt x="54" y="573"/>
                  </a:lnTo>
                  <a:lnTo>
                    <a:pt x="54" y="615"/>
                  </a:lnTo>
                  <a:lnTo>
                    <a:pt x="64" y="629"/>
                  </a:lnTo>
                  <a:lnTo>
                    <a:pt x="71" y="639"/>
                  </a:lnTo>
                  <a:lnTo>
                    <a:pt x="71" y="668"/>
                  </a:lnTo>
                  <a:lnTo>
                    <a:pt x="82" y="683"/>
                  </a:lnTo>
                  <a:lnTo>
                    <a:pt x="92" y="698"/>
                  </a:lnTo>
                  <a:lnTo>
                    <a:pt x="97" y="726"/>
                  </a:lnTo>
                  <a:lnTo>
                    <a:pt x="97" y="747"/>
                  </a:lnTo>
                  <a:lnTo>
                    <a:pt x="97" y="770"/>
                  </a:lnTo>
                  <a:lnTo>
                    <a:pt x="88" y="782"/>
                  </a:lnTo>
                  <a:lnTo>
                    <a:pt x="88" y="780"/>
                  </a:lnTo>
                  <a:lnTo>
                    <a:pt x="89" y="790"/>
                  </a:lnTo>
                  <a:lnTo>
                    <a:pt x="72" y="807"/>
                  </a:lnTo>
                  <a:lnTo>
                    <a:pt x="57" y="820"/>
                  </a:lnTo>
                  <a:lnTo>
                    <a:pt x="45" y="836"/>
                  </a:lnTo>
                  <a:lnTo>
                    <a:pt x="45" y="844"/>
                  </a:lnTo>
                  <a:lnTo>
                    <a:pt x="45" y="855"/>
                  </a:lnTo>
                  <a:lnTo>
                    <a:pt x="52" y="866"/>
                  </a:lnTo>
                  <a:lnTo>
                    <a:pt x="63" y="880"/>
                  </a:lnTo>
                  <a:lnTo>
                    <a:pt x="68" y="893"/>
                  </a:lnTo>
                  <a:lnTo>
                    <a:pt x="92" y="902"/>
                  </a:lnTo>
                  <a:lnTo>
                    <a:pt x="100" y="915"/>
                  </a:lnTo>
                  <a:lnTo>
                    <a:pt x="114" y="931"/>
                  </a:lnTo>
                  <a:lnTo>
                    <a:pt x="100" y="1330"/>
                  </a:lnTo>
                  <a:lnTo>
                    <a:pt x="950" y="1313"/>
                  </a:lnTo>
                  <a:lnTo>
                    <a:pt x="952" y="1280"/>
                  </a:lnTo>
                  <a:lnTo>
                    <a:pt x="950" y="1247"/>
                  </a:lnTo>
                  <a:lnTo>
                    <a:pt x="911" y="1209"/>
                  </a:lnTo>
                  <a:lnTo>
                    <a:pt x="879" y="1187"/>
                  </a:lnTo>
                  <a:lnTo>
                    <a:pt x="863" y="1166"/>
                  </a:lnTo>
                  <a:lnTo>
                    <a:pt x="820" y="1119"/>
                  </a:lnTo>
                  <a:lnTo>
                    <a:pt x="759" y="1083"/>
                  </a:lnTo>
                  <a:lnTo>
                    <a:pt x="716" y="1061"/>
                  </a:lnTo>
                  <a:lnTo>
                    <a:pt x="689" y="1037"/>
                  </a:lnTo>
                  <a:lnTo>
                    <a:pt x="691" y="951"/>
                  </a:lnTo>
                  <a:lnTo>
                    <a:pt x="703" y="872"/>
                  </a:lnTo>
                  <a:lnTo>
                    <a:pt x="690" y="872"/>
                  </a:lnTo>
                  <a:lnTo>
                    <a:pt x="669" y="847"/>
                  </a:lnTo>
                  <a:lnTo>
                    <a:pt x="690" y="795"/>
                  </a:lnTo>
                  <a:lnTo>
                    <a:pt x="700" y="77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8" name="Line 48"/>
            <p:cNvSpPr>
              <a:spLocks noChangeShapeType="1"/>
            </p:cNvSpPr>
            <p:nvPr/>
          </p:nvSpPr>
          <p:spPr bwMode="auto">
            <a:xfrm>
              <a:off x="6697286" y="2387531"/>
              <a:ext cx="2225" cy="2127"/>
            </a:xfrm>
            <a:prstGeom prst="line">
              <a:avLst/>
            </a:prstGeom>
            <a:solidFill>
              <a:schemeClr val="bg2">
                <a:lumMod val="40000"/>
                <a:lumOff val="60000"/>
              </a:schemeClr>
            </a:solidFill>
            <a:ln w="3175">
              <a:solidFill>
                <a:schemeClr val="bg2">
                  <a:lumMod val="60000"/>
                  <a:lumOff val="40000"/>
                </a:schemeClr>
              </a:solidFill>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9" name="Line 49"/>
            <p:cNvSpPr>
              <a:spLocks noChangeShapeType="1"/>
            </p:cNvSpPr>
            <p:nvPr/>
          </p:nvSpPr>
          <p:spPr bwMode="auto">
            <a:xfrm>
              <a:off x="6697286" y="2387531"/>
              <a:ext cx="2225" cy="2127"/>
            </a:xfrm>
            <a:prstGeom prst="line">
              <a:avLst/>
            </a:pr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0" name="Freeform 50"/>
            <p:cNvSpPr>
              <a:spLocks/>
            </p:cNvSpPr>
            <p:nvPr/>
          </p:nvSpPr>
          <p:spPr bwMode="auto">
            <a:xfrm>
              <a:off x="6895340" y="2219446"/>
              <a:ext cx="992502" cy="889358"/>
            </a:xfrm>
            <a:custGeom>
              <a:avLst/>
              <a:gdLst/>
              <a:ahLst/>
              <a:cxnLst>
                <a:cxn ang="0">
                  <a:pos x="64" y="185"/>
                </a:cxn>
                <a:cxn ang="0">
                  <a:pos x="196" y="126"/>
                </a:cxn>
                <a:cxn ang="0">
                  <a:pos x="303" y="20"/>
                </a:cxn>
                <a:cxn ang="0">
                  <a:pos x="368" y="21"/>
                </a:cxn>
                <a:cxn ang="0">
                  <a:pos x="318" y="67"/>
                </a:cxn>
                <a:cxn ang="0">
                  <a:pos x="304" y="88"/>
                </a:cxn>
                <a:cxn ang="0">
                  <a:pos x="317" y="133"/>
                </a:cxn>
                <a:cxn ang="0">
                  <a:pos x="428" y="158"/>
                </a:cxn>
                <a:cxn ang="0">
                  <a:pos x="594" y="221"/>
                </a:cxn>
                <a:cxn ang="0">
                  <a:pos x="747" y="146"/>
                </a:cxn>
                <a:cxn ang="0">
                  <a:pos x="922" y="174"/>
                </a:cxn>
                <a:cxn ang="0">
                  <a:pos x="1009" y="257"/>
                </a:cxn>
                <a:cxn ang="0">
                  <a:pos x="1048" y="269"/>
                </a:cxn>
                <a:cxn ang="0">
                  <a:pos x="1073" y="251"/>
                </a:cxn>
                <a:cxn ang="0">
                  <a:pos x="1083" y="268"/>
                </a:cxn>
                <a:cxn ang="0">
                  <a:pos x="1050" y="279"/>
                </a:cxn>
                <a:cxn ang="0">
                  <a:pos x="919" y="275"/>
                </a:cxn>
                <a:cxn ang="0">
                  <a:pos x="907" y="328"/>
                </a:cxn>
                <a:cxn ang="0">
                  <a:pos x="944" y="336"/>
                </a:cxn>
                <a:cxn ang="0">
                  <a:pos x="937" y="325"/>
                </a:cxn>
                <a:cxn ang="0">
                  <a:pos x="955" y="346"/>
                </a:cxn>
                <a:cxn ang="0">
                  <a:pos x="966" y="354"/>
                </a:cxn>
                <a:cxn ang="0">
                  <a:pos x="1022" y="383"/>
                </a:cxn>
                <a:cxn ang="0">
                  <a:pos x="1137" y="482"/>
                </a:cxn>
                <a:cxn ang="0">
                  <a:pos x="1145" y="504"/>
                </a:cxn>
                <a:cxn ang="0">
                  <a:pos x="1152" y="525"/>
                </a:cxn>
                <a:cxn ang="0">
                  <a:pos x="1127" y="686"/>
                </a:cxn>
                <a:cxn ang="0">
                  <a:pos x="1094" y="725"/>
                </a:cxn>
                <a:cxn ang="0">
                  <a:pos x="1120" y="800"/>
                </a:cxn>
                <a:cxn ang="0">
                  <a:pos x="1147" y="775"/>
                </a:cxn>
                <a:cxn ang="0">
                  <a:pos x="1161" y="750"/>
                </a:cxn>
                <a:cxn ang="0">
                  <a:pos x="1174" y="725"/>
                </a:cxn>
                <a:cxn ang="0">
                  <a:pos x="1208" y="698"/>
                </a:cxn>
                <a:cxn ang="0">
                  <a:pos x="1283" y="716"/>
                </a:cxn>
                <a:cxn ang="0">
                  <a:pos x="1338" y="918"/>
                </a:cxn>
                <a:cxn ang="0">
                  <a:pos x="1298" y="990"/>
                </a:cxn>
                <a:cxn ang="0">
                  <a:pos x="1240" y="1130"/>
                </a:cxn>
                <a:cxn ang="0">
                  <a:pos x="657" y="1255"/>
                </a:cxn>
                <a:cxn ang="0">
                  <a:pos x="733" y="1012"/>
                </a:cxn>
                <a:cxn ang="0">
                  <a:pos x="669" y="834"/>
                </a:cxn>
                <a:cxn ang="0">
                  <a:pos x="676" y="723"/>
                </a:cxn>
                <a:cxn ang="0">
                  <a:pos x="704" y="586"/>
                </a:cxn>
                <a:cxn ang="0">
                  <a:pos x="775" y="491"/>
                </a:cxn>
                <a:cxn ang="0">
                  <a:pos x="783" y="565"/>
                </a:cxn>
                <a:cxn ang="0">
                  <a:pos x="797" y="566"/>
                </a:cxn>
                <a:cxn ang="0">
                  <a:pos x="818" y="516"/>
                </a:cxn>
                <a:cxn ang="0">
                  <a:pos x="864" y="432"/>
                </a:cxn>
                <a:cxn ang="0">
                  <a:pos x="875" y="358"/>
                </a:cxn>
                <a:cxn ang="0">
                  <a:pos x="901" y="342"/>
                </a:cxn>
                <a:cxn ang="0">
                  <a:pos x="836" y="283"/>
                </a:cxn>
                <a:cxn ang="0">
                  <a:pos x="653" y="336"/>
                </a:cxn>
                <a:cxn ang="0">
                  <a:pos x="611" y="342"/>
                </a:cxn>
                <a:cxn ang="0">
                  <a:pos x="553" y="350"/>
                </a:cxn>
                <a:cxn ang="0">
                  <a:pos x="490" y="497"/>
                </a:cxn>
                <a:cxn ang="0">
                  <a:pos x="436" y="437"/>
                </a:cxn>
                <a:cxn ang="0">
                  <a:pos x="309" y="353"/>
                </a:cxn>
                <a:cxn ang="0">
                  <a:pos x="170" y="310"/>
                </a:cxn>
                <a:cxn ang="0">
                  <a:pos x="42" y="265"/>
                </a:cxn>
              </a:cxnLst>
              <a:rect l="0" t="0" r="r" b="b"/>
              <a:pathLst>
                <a:path w="1338" h="1255">
                  <a:moveTo>
                    <a:pt x="0" y="237"/>
                  </a:moveTo>
                  <a:lnTo>
                    <a:pt x="10" y="226"/>
                  </a:lnTo>
                  <a:lnTo>
                    <a:pt x="28" y="226"/>
                  </a:lnTo>
                  <a:lnTo>
                    <a:pt x="50" y="215"/>
                  </a:lnTo>
                  <a:lnTo>
                    <a:pt x="59" y="203"/>
                  </a:lnTo>
                  <a:lnTo>
                    <a:pt x="64" y="185"/>
                  </a:lnTo>
                  <a:lnTo>
                    <a:pt x="82" y="172"/>
                  </a:lnTo>
                  <a:lnTo>
                    <a:pt x="93" y="167"/>
                  </a:lnTo>
                  <a:lnTo>
                    <a:pt x="110" y="167"/>
                  </a:lnTo>
                  <a:lnTo>
                    <a:pt x="136" y="167"/>
                  </a:lnTo>
                  <a:lnTo>
                    <a:pt x="152" y="157"/>
                  </a:lnTo>
                  <a:lnTo>
                    <a:pt x="196" y="126"/>
                  </a:lnTo>
                  <a:lnTo>
                    <a:pt x="213" y="122"/>
                  </a:lnTo>
                  <a:lnTo>
                    <a:pt x="227" y="101"/>
                  </a:lnTo>
                  <a:lnTo>
                    <a:pt x="245" y="81"/>
                  </a:lnTo>
                  <a:lnTo>
                    <a:pt x="263" y="67"/>
                  </a:lnTo>
                  <a:lnTo>
                    <a:pt x="286" y="40"/>
                  </a:lnTo>
                  <a:lnTo>
                    <a:pt x="303" y="20"/>
                  </a:lnTo>
                  <a:lnTo>
                    <a:pt x="329" y="4"/>
                  </a:lnTo>
                  <a:lnTo>
                    <a:pt x="358" y="0"/>
                  </a:lnTo>
                  <a:lnTo>
                    <a:pt x="371" y="0"/>
                  </a:lnTo>
                  <a:lnTo>
                    <a:pt x="396" y="10"/>
                  </a:lnTo>
                  <a:lnTo>
                    <a:pt x="388" y="15"/>
                  </a:lnTo>
                  <a:lnTo>
                    <a:pt x="368" y="21"/>
                  </a:lnTo>
                  <a:lnTo>
                    <a:pt x="353" y="28"/>
                  </a:lnTo>
                  <a:lnTo>
                    <a:pt x="356" y="35"/>
                  </a:lnTo>
                  <a:lnTo>
                    <a:pt x="328" y="65"/>
                  </a:lnTo>
                  <a:lnTo>
                    <a:pt x="328" y="65"/>
                  </a:lnTo>
                  <a:lnTo>
                    <a:pt x="322" y="67"/>
                  </a:lnTo>
                  <a:lnTo>
                    <a:pt x="318" y="67"/>
                  </a:lnTo>
                  <a:lnTo>
                    <a:pt x="317" y="68"/>
                  </a:lnTo>
                  <a:lnTo>
                    <a:pt x="317" y="70"/>
                  </a:lnTo>
                  <a:lnTo>
                    <a:pt x="317" y="70"/>
                  </a:lnTo>
                  <a:lnTo>
                    <a:pt x="311" y="89"/>
                  </a:lnTo>
                  <a:lnTo>
                    <a:pt x="304" y="107"/>
                  </a:lnTo>
                  <a:lnTo>
                    <a:pt x="304" y="88"/>
                  </a:lnTo>
                  <a:lnTo>
                    <a:pt x="296" y="81"/>
                  </a:lnTo>
                  <a:lnTo>
                    <a:pt x="292" y="125"/>
                  </a:lnTo>
                  <a:lnTo>
                    <a:pt x="290" y="154"/>
                  </a:lnTo>
                  <a:lnTo>
                    <a:pt x="303" y="145"/>
                  </a:lnTo>
                  <a:lnTo>
                    <a:pt x="313" y="133"/>
                  </a:lnTo>
                  <a:lnTo>
                    <a:pt x="317" y="133"/>
                  </a:lnTo>
                  <a:lnTo>
                    <a:pt x="322" y="145"/>
                  </a:lnTo>
                  <a:lnTo>
                    <a:pt x="338" y="146"/>
                  </a:lnTo>
                  <a:lnTo>
                    <a:pt x="346" y="136"/>
                  </a:lnTo>
                  <a:lnTo>
                    <a:pt x="358" y="131"/>
                  </a:lnTo>
                  <a:lnTo>
                    <a:pt x="383" y="132"/>
                  </a:lnTo>
                  <a:lnTo>
                    <a:pt x="428" y="158"/>
                  </a:lnTo>
                  <a:lnTo>
                    <a:pt x="458" y="189"/>
                  </a:lnTo>
                  <a:lnTo>
                    <a:pt x="478" y="206"/>
                  </a:lnTo>
                  <a:lnTo>
                    <a:pt x="518" y="211"/>
                  </a:lnTo>
                  <a:lnTo>
                    <a:pt x="532" y="203"/>
                  </a:lnTo>
                  <a:lnTo>
                    <a:pt x="564" y="214"/>
                  </a:lnTo>
                  <a:lnTo>
                    <a:pt x="594" y="221"/>
                  </a:lnTo>
                  <a:lnTo>
                    <a:pt x="607" y="204"/>
                  </a:lnTo>
                  <a:lnTo>
                    <a:pt x="632" y="179"/>
                  </a:lnTo>
                  <a:lnTo>
                    <a:pt x="650" y="164"/>
                  </a:lnTo>
                  <a:lnTo>
                    <a:pt x="690" y="154"/>
                  </a:lnTo>
                  <a:lnTo>
                    <a:pt x="716" y="146"/>
                  </a:lnTo>
                  <a:lnTo>
                    <a:pt x="747" y="146"/>
                  </a:lnTo>
                  <a:lnTo>
                    <a:pt x="787" y="131"/>
                  </a:lnTo>
                  <a:lnTo>
                    <a:pt x="818" y="118"/>
                  </a:lnTo>
                  <a:lnTo>
                    <a:pt x="832" y="128"/>
                  </a:lnTo>
                  <a:lnTo>
                    <a:pt x="837" y="168"/>
                  </a:lnTo>
                  <a:lnTo>
                    <a:pt x="893" y="176"/>
                  </a:lnTo>
                  <a:lnTo>
                    <a:pt x="922" y="174"/>
                  </a:lnTo>
                  <a:lnTo>
                    <a:pt x="947" y="183"/>
                  </a:lnTo>
                  <a:lnTo>
                    <a:pt x="966" y="203"/>
                  </a:lnTo>
                  <a:lnTo>
                    <a:pt x="993" y="237"/>
                  </a:lnTo>
                  <a:lnTo>
                    <a:pt x="1002" y="249"/>
                  </a:lnTo>
                  <a:lnTo>
                    <a:pt x="1002" y="249"/>
                  </a:lnTo>
                  <a:lnTo>
                    <a:pt x="1009" y="257"/>
                  </a:lnTo>
                  <a:lnTo>
                    <a:pt x="1009" y="257"/>
                  </a:lnTo>
                  <a:lnTo>
                    <a:pt x="1018" y="264"/>
                  </a:lnTo>
                  <a:lnTo>
                    <a:pt x="1022" y="268"/>
                  </a:lnTo>
                  <a:lnTo>
                    <a:pt x="1044" y="272"/>
                  </a:lnTo>
                  <a:lnTo>
                    <a:pt x="1044" y="272"/>
                  </a:lnTo>
                  <a:lnTo>
                    <a:pt x="1048" y="269"/>
                  </a:lnTo>
                  <a:lnTo>
                    <a:pt x="1051" y="265"/>
                  </a:lnTo>
                  <a:lnTo>
                    <a:pt x="1052" y="262"/>
                  </a:lnTo>
                  <a:lnTo>
                    <a:pt x="1052" y="262"/>
                  </a:lnTo>
                  <a:lnTo>
                    <a:pt x="1056" y="260"/>
                  </a:lnTo>
                  <a:lnTo>
                    <a:pt x="1063" y="256"/>
                  </a:lnTo>
                  <a:lnTo>
                    <a:pt x="1073" y="251"/>
                  </a:lnTo>
                  <a:lnTo>
                    <a:pt x="1083" y="262"/>
                  </a:lnTo>
                  <a:lnTo>
                    <a:pt x="1083" y="262"/>
                  </a:lnTo>
                  <a:lnTo>
                    <a:pt x="1086" y="264"/>
                  </a:lnTo>
                  <a:lnTo>
                    <a:pt x="1086" y="267"/>
                  </a:lnTo>
                  <a:lnTo>
                    <a:pt x="1083" y="268"/>
                  </a:lnTo>
                  <a:lnTo>
                    <a:pt x="1083" y="268"/>
                  </a:lnTo>
                  <a:lnTo>
                    <a:pt x="1079" y="271"/>
                  </a:lnTo>
                  <a:lnTo>
                    <a:pt x="1075" y="275"/>
                  </a:lnTo>
                  <a:lnTo>
                    <a:pt x="1070" y="278"/>
                  </a:lnTo>
                  <a:lnTo>
                    <a:pt x="1066" y="279"/>
                  </a:lnTo>
                  <a:lnTo>
                    <a:pt x="1066" y="279"/>
                  </a:lnTo>
                  <a:lnTo>
                    <a:pt x="1050" y="279"/>
                  </a:lnTo>
                  <a:lnTo>
                    <a:pt x="1029" y="279"/>
                  </a:lnTo>
                  <a:lnTo>
                    <a:pt x="1020" y="286"/>
                  </a:lnTo>
                  <a:lnTo>
                    <a:pt x="969" y="286"/>
                  </a:lnTo>
                  <a:lnTo>
                    <a:pt x="958" y="293"/>
                  </a:lnTo>
                  <a:lnTo>
                    <a:pt x="939" y="282"/>
                  </a:lnTo>
                  <a:lnTo>
                    <a:pt x="919" y="275"/>
                  </a:lnTo>
                  <a:lnTo>
                    <a:pt x="901" y="297"/>
                  </a:lnTo>
                  <a:lnTo>
                    <a:pt x="902" y="312"/>
                  </a:lnTo>
                  <a:lnTo>
                    <a:pt x="905" y="319"/>
                  </a:lnTo>
                  <a:lnTo>
                    <a:pt x="905" y="319"/>
                  </a:lnTo>
                  <a:lnTo>
                    <a:pt x="905" y="325"/>
                  </a:lnTo>
                  <a:lnTo>
                    <a:pt x="907" y="328"/>
                  </a:lnTo>
                  <a:lnTo>
                    <a:pt x="908" y="330"/>
                  </a:lnTo>
                  <a:lnTo>
                    <a:pt x="908" y="330"/>
                  </a:lnTo>
                  <a:lnTo>
                    <a:pt x="911" y="335"/>
                  </a:lnTo>
                  <a:lnTo>
                    <a:pt x="912" y="337"/>
                  </a:lnTo>
                  <a:lnTo>
                    <a:pt x="936" y="346"/>
                  </a:lnTo>
                  <a:lnTo>
                    <a:pt x="944" y="336"/>
                  </a:lnTo>
                  <a:lnTo>
                    <a:pt x="944" y="336"/>
                  </a:lnTo>
                  <a:lnTo>
                    <a:pt x="940" y="330"/>
                  </a:lnTo>
                  <a:lnTo>
                    <a:pt x="937" y="326"/>
                  </a:lnTo>
                  <a:lnTo>
                    <a:pt x="937" y="325"/>
                  </a:lnTo>
                  <a:lnTo>
                    <a:pt x="937" y="325"/>
                  </a:lnTo>
                  <a:lnTo>
                    <a:pt x="937" y="325"/>
                  </a:lnTo>
                  <a:lnTo>
                    <a:pt x="950" y="329"/>
                  </a:lnTo>
                  <a:lnTo>
                    <a:pt x="959" y="333"/>
                  </a:lnTo>
                  <a:lnTo>
                    <a:pt x="959" y="333"/>
                  </a:lnTo>
                  <a:lnTo>
                    <a:pt x="958" y="339"/>
                  </a:lnTo>
                  <a:lnTo>
                    <a:pt x="957" y="343"/>
                  </a:lnTo>
                  <a:lnTo>
                    <a:pt x="955" y="346"/>
                  </a:lnTo>
                  <a:lnTo>
                    <a:pt x="955" y="346"/>
                  </a:lnTo>
                  <a:lnTo>
                    <a:pt x="952" y="349"/>
                  </a:lnTo>
                  <a:lnTo>
                    <a:pt x="952" y="350"/>
                  </a:lnTo>
                  <a:lnTo>
                    <a:pt x="954" y="351"/>
                  </a:lnTo>
                  <a:lnTo>
                    <a:pt x="954" y="351"/>
                  </a:lnTo>
                  <a:lnTo>
                    <a:pt x="966" y="354"/>
                  </a:lnTo>
                  <a:lnTo>
                    <a:pt x="982" y="358"/>
                  </a:lnTo>
                  <a:lnTo>
                    <a:pt x="982" y="358"/>
                  </a:lnTo>
                  <a:lnTo>
                    <a:pt x="986" y="358"/>
                  </a:lnTo>
                  <a:lnTo>
                    <a:pt x="991" y="361"/>
                  </a:lnTo>
                  <a:lnTo>
                    <a:pt x="1000" y="365"/>
                  </a:lnTo>
                  <a:lnTo>
                    <a:pt x="1022" y="383"/>
                  </a:lnTo>
                  <a:lnTo>
                    <a:pt x="1054" y="396"/>
                  </a:lnTo>
                  <a:lnTo>
                    <a:pt x="1090" y="410"/>
                  </a:lnTo>
                  <a:lnTo>
                    <a:pt x="1127" y="446"/>
                  </a:lnTo>
                  <a:lnTo>
                    <a:pt x="1147" y="469"/>
                  </a:lnTo>
                  <a:lnTo>
                    <a:pt x="1137" y="482"/>
                  </a:lnTo>
                  <a:lnTo>
                    <a:pt x="1137" y="482"/>
                  </a:lnTo>
                  <a:lnTo>
                    <a:pt x="1134" y="482"/>
                  </a:lnTo>
                  <a:lnTo>
                    <a:pt x="1133" y="482"/>
                  </a:lnTo>
                  <a:lnTo>
                    <a:pt x="1134" y="485"/>
                  </a:lnTo>
                  <a:lnTo>
                    <a:pt x="1134" y="485"/>
                  </a:lnTo>
                  <a:lnTo>
                    <a:pt x="1141" y="497"/>
                  </a:lnTo>
                  <a:lnTo>
                    <a:pt x="1145" y="504"/>
                  </a:lnTo>
                  <a:lnTo>
                    <a:pt x="1147" y="505"/>
                  </a:lnTo>
                  <a:lnTo>
                    <a:pt x="1147" y="508"/>
                  </a:lnTo>
                  <a:lnTo>
                    <a:pt x="1147" y="508"/>
                  </a:lnTo>
                  <a:lnTo>
                    <a:pt x="1145" y="511"/>
                  </a:lnTo>
                  <a:lnTo>
                    <a:pt x="1148" y="516"/>
                  </a:lnTo>
                  <a:lnTo>
                    <a:pt x="1152" y="525"/>
                  </a:lnTo>
                  <a:lnTo>
                    <a:pt x="1159" y="576"/>
                  </a:lnTo>
                  <a:lnTo>
                    <a:pt x="1165" y="605"/>
                  </a:lnTo>
                  <a:lnTo>
                    <a:pt x="1159" y="632"/>
                  </a:lnTo>
                  <a:lnTo>
                    <a:pt x="1141" y="654"/>
                  </a:lnTo>
                  <a:lnTo>
                    <a:pt x="1127" y="686"/>
                  </a:lnTo>
                  <a:lnTo>
                    <a:pt x="1127" y="686"/>
                  </a:lnTo>
                  <a:lnTo>
                    <a:pt x="1116" y="707"/>
                  </a:lnTo>
                  <a:lnTo>
                    <a:pt x="1116" y="707"/>
                  </a:lnTo>
                  <a:lnTo>
                    <a:pt x="1104" y="715"/>
                  </a:lnTo>
                  <a:lnTo>
                    <a:pt x="1097" y="721"/>
                  </a:lnTo>
                  <a:lnTo>
                    <a:pt x="1094" y="725"/>
                  </a:lnTo>
                  <a:lnTo>
                    <a:pt x="1094" y="725"/>
                  </a:lnTo>
                  <a:lnTo>
                    <a:pt x="1093" y="729"/>
                  </a:lnTo>
                  <a:lnTo>
                    <a:pt x="1091" y="736"/>
                  </a:lnTo>
                  <a:lnTo>
                    <a:pt x="1087" y="747"/>
                  </a:lnTo>
                  <a:lnTo>
                    <a:pt x="1088" y="780"/>
                  </a:lnTo>
                  <a:lnTo>
                    <a:pt x="1095" y="793"/>
                  </a:lnTo>
                  <a:lnTo>
                    <a:pt x="1120" y="800"/>
                  </a:lnTo>
                  <a:lnTo>
                    <a:pt x="1130" y="791"/>
                  </a:lnTo>
                  <a:lnTo>
                    <a:pt x="1130" y="791"/>
                  </a:lnTo>
                  <a:lnTo>
                    <a:pt x="1133" y="787"/>
                  </a:lnTo>
                  <a:lnTo>
                    <a:pt x="1138" y="783"/>
                  </a:lnTo>
                  <a:lnTo>
                    <a:pt x="1138" y="783"/>
                  </a:lnTo>
                  <a:lnTo>
                    <a:pt x="1147" y="775"/>
                  </a:lnTo>
                  <a:lnTo>
                    <a:pt x="1147" y="775"/>
                  </a:lnTo>
                  <a:lnTo>
                    <a:pt x="1152" y="769"/>
                  </a:lnTo>
                  <a:lnTo>
                    <a:pt x="1156" y="765"/>
                  </a:lnTo>
                  <a:lnTo>
                    <a:pt x="1159" y="764"/>
                  </a:lnTo>
                  <a:lnTo>
                    <a:pt x="1159" y="764"/>
                  </a:lnTo>
                  <a:lnTo>
                    <a:pt x="1161" y="750"/>
                  </a:lnTo>
                  <a:lnTo>
                    <a:pt x="1161" y="750"/>
                  </a:lnTo>
                  <a:lnTo>
                    <a:pt x="1165" y="733"/>
                  </a:lnTo>
                  <a:lnTo>
                    <a:pt x="1165" y="733"/>
                  </a:lnTo>
                  <a:lnTo>
                    <a:pt x="1169" y="730"/>
                  </a:lnTo>
                  <a:lnTo>
                    <a:pt x="1174" y="725"/>
                  </a:lnTo>
                  <a:lnTo>
                    <a:pt x="1174" y="725"/>
                  </a:lnTo>
                  <a:lnTo>
                    <a:pt x="1181" y="716"/>
                  </a:lnTo>
                  <a:lnTo>
                    <a:pt x="1190" y="711"/>
                  </a:lnTo>
                  <a:lnTo>
                    <a:pt x="1190" y="711"/>
                  </a:lnTo>
                  <a:lnTo>
                    <a:pt x="1198" y="704"/>
                  </a:lnTo>
                  <a:lnTo>
                    <a:pt x="1208" y="698"/>
                  </a:lnTo>
                  <a:lnTo>
                    <a:pt x="1208" y="698"/>
                  </a:lnTo>
                  <a:lnTo>
                    <a:pt x="1211" y="696"/>
                  </a:lnTo>
                  <a:lnTo>
                    <a:pt x="1216" y="691"/>
                  </a:lnTo>
                  <a:lnTo>
                    <a:pt x="1223" y="686"/>
                  </a:lnTo>
                  <a:lnTo>
                    <a:pt x="1237" y="682"/>
                  </a:lnTo>
                  <a:lnTo>
                    <a:pt x="1255" y="689"/>
                  </a:lnTo>
                  <a:lnTo>
                    <a:pt x="1283" y="716"/>
                  </a:lnTo>
                  <a:lnTo>
                    <a:pt x="1301" y="757"/>
                  </a:lnTo>
                  <a:lnTo>
                    <a:pt x="1319" y="857"/>
                  </a:lnTo>
                  <a:lnTo>
                    <a:pt x="1335" y="877"/>
                  </a:lnTo>
                  <a:lnTo>
                    <a:pt x="1335" y="897"/>
                  </a:lnTo>
                  <a:lnTo>
                    <a:pt x="1335" y="897"/>
                  </a:lnTo>
                  <a:lnTo>
                    <a:pt x="1338" y="918"/>
                  </a:lnTo>
                  <a:lnTo>
                    <a:pt x="1338" y="918"/>
                  </a:lnTo>
                  <a:lnTo>
                    <a:pt x="1338" y="931"/>
                  </a:lnTo>
                  <a:lnTo>
                    <a:pt x="1338" y="955"/>
                  </a:lnTo>
                  <a:lnTo>
                    <a:pt x="1338" y="990"/>
                  </a:lnTo>
                  <a:lnTo>
                    <a:pt x="1305" y="990"/>
                  </a:lnTo>
                  <a:lnTo>
                    <a:pt x="1298" y="990"/>
                  </a:lnTo>
                  <a:lnTo>
                    <a:pt x="1297" y="1002"/>
                  </a:lnTo>
                  <a:lnTo>
                    <a:pt x="1281" y="1026"/>
                  </a:lnTo>
                  <a:lnTo>
                    <a:pt x="1279" y="1047"/>
                  </a:lnTo>
                  <a:lnTo>
                    <a:pt x="1269" y="1063"/>
                  </a:lnTo>
                  <a:lnTo>
                    <a:pt x="1251" y="1084"/>
                  </a:lnTo>
                  <a:lnTo>
                    <a:pt x="1240" y="1130"/>
                  </a:lnTo>
                  <a:lnTo>
                    <a:pt x="1240" y="1158"/>
                  </a:lnTo>
                  <a:lnTo>
                    <a:pt x="1223" y="1180"/>
                  </a:lnTo>
                  <a:lnTo>
                    <a:pt x="1208" y="1208"/>
                  </a:lnTo>
                  <a:lnTo>
                    <a:pt x="994" y="1244"/>
                  </a:lnTo>
                  <a:lnTo>
                    <a:pt x="988" y="1233"/>
                  </a:lnTo>
                  <a:lnTo>
                    <a:pt x="657" y="1255"/>
                  </a:lnTo>
                  <a:lnTo>
                    <a:pt x="679" y="1234"/>
                  </a:lnTo>
                  <a:lnTo>
                    <a:pt x="690" y="1215"/>
                  </a:lnTo>
                  <a:lnTo>
                    <a:pt x="708" y="1180"/>
                  </a:lnTo>
                  <a:lnTo>
                    <a:pt x="728" y="1140"/>
                  </a:lnTo>
                  <a:lnTo>
                    <a:pt x="739" y="1095"/>
                  </a:lnTo>
                  <a:lnTo>
                    <a:pt x="733" y="1012"/>
                  </a:lnTo>
                  <a:lnTo>
                    <a:pt x="730" y="974"/>
                  </a:lnTo>
                  <a:lnTo>
                    <a:pt x="715" y="944"/>
                  </a:lnTo>
                  <a:lnTo>
                    <a:pt x="694" y="908"/>
                  </a:lnTo>
                  <a:lnTo>
                    <a:pt x="676" y="887"/>
                  </a:lnTo>
                  <a:lnTo>
                    <a:pt x="662" y="857"/>
                  </a:lnTo>
                  <a:lnTo>
                    <a:pt x="669" y="834"/>
                  </a:lnTo>
                  <a:lnTo>
                    <a:pt x="682" y="822"/>
                  </a:lnTo>
                  <a:lnTo>
                    <a:pt x="682" y="802"/>
                  </a:lnTo>
                  <a:lnTo>
                    <a:pt x="669" y="766"/>
                  </a:lnTo>
                  <a:lnTo>
                    <a:pt x="658" y="754"/>
                  </a:lnTo>
                  <a:lnTo>
                    <a:pt x="669" y="744"/>
                  </a:lnTo>
                  <a:lnTo>
                    <a:pt x="676" y="723"/>
                  </a:lnTo>
                  <a:lnTo>
                    <a:pt x="682" y="700"/>
                  </a:lnTo>
                  <a:lnTo>
                    <a:pt x="689" y="684"/>
                  </a:lnTo>
                  <a:lnTo>
                    <a:pt x="690" y="644"/>
                  </a:lnTo>
                  <a:lnTo>
                    <a:pt x="683" y="628"/>
                  </a:lnTo>
                  <a:lnTo>
                    <a:pt x="690" y="604"/>
                  </a:lnTo>
                  <a:lnTo>
                    <a:pt x="704" y="586"/>
                  </a:lnTo>
                  <a:lnTo>
                    <a:pt x="711" y="566"/>
                  </a:lnTo>
                  <a:lnTo>
                    <a:pt x="712" y="543"/>
                  </a:lnTo>
                  <a:lnTo>
                    <a:pt x="733" y="540"/>
                  </a:lnTo>
                  <a:lnTo>
                    <a:pt x="761" y="541"/>
                  </a:lnTo>
                  <a:lnTo>
                    <a:pt x="771" y="504"/>
                  </a:lnTo>
                  <a:lnTo>
                    <a:pt x="775" y="491"/>
                  </a:lnTo>
                  <a:lnTo>
                    <a:pt x="786" y="489"/>
                  </a:lnTo>
                  <a:lnTo>
                    <a:pt x="796" y="532"/>
                  </a:lnTo>
                  <a:lnTo>
                    <a:pt x="776" y="554"/>
                  </a:lnTo>
                  <a:lnTo>
                    <a:pt x="780" y="562"/>
                  </a:lnTo>
                  <a:lnTo>
                    <a:pt x="780" y="562"/>
                  </a:lnTo>
                  <a:lnTo>
                    <a:pt x="783" y="565"/>
                  </a:lnTo>
                  <a:lnTo>
                    <a:pt x="786" y="568"/>
                  </a:lnTo>
                  <a:lnTo>
                    <a:pt x="789" y="569"/>
                  </a:lnTo>
                  <a:lnTo>
                    <a:pt x="789" y="569"/>
                  </a:lnTo>
                  <a:lnTo>
                    <a:pt x="793" y="569"/>
                  </a:lnTo>
                  <a:lnTo>
                    <a:pt x="793" y="569"/>
                  </a:lnTo>
                  <a:lnTo>
                    <a:pt x="797" y="566"/>
                  </a:lnTo>
                  <a:lnTo>
                    <a:pt x="801" y="564"/>
                  </a:lnTo>
                  <a:lnTo>
                    <a:pt x="803" y="561"/>
                  </a:lnTo>
                  <a:lnTo>
                    <a:pt x="803" y="561"/>
                  </a:lnTo>
                  <a:lnTo>
                    <a:pt x="807" y="546"/>
                  </a:lnTo>
                  <a:lnTo>
                    <a:pt x="812" y="539"/>
                  </a:lnTo>
                  <a:lnTo>
                    <a:pt x="818" y="516"/>
                  </a:lnTo>
                  <a:lnTo>
                    <a:pt x="814" y="501"/>
                  </a:lnTo>
                  <a:lnTo>
                    <a:pt x="816" y="485"/>
                  </a:lnTo>
                  <a:lnTo>
                    <a:pt x="816" y="464"/>
                  </a:lnTo>
                  <a:lnTo>
                    <a:pt x="832" y="444"/>
                  </a:lnTo>
                  <a:lnTo>
                    <a:pt x="840" y="436"/>
                  </a:lnTo>
                  <a:lnTo>
                    <a:pt x="864" y="432"/>
                  </a:lnTo>
                  <a:lnTo>
                    <a:pt x="872" y="421"/>
                  </a:lnTo>
                  <a:lnTo>
                    <a:pt x="854" y="405"/>
                  </a:lnTo>
                  <a:lnTo>
                    <a:pt x="848" y="393"/>
                  </a:lnTo>
                  <a:lnTo>
                    <a:pt x="858" y="378"/>
                  </a:lnTo>
                  <a:lnTo>
                    <a:pt x="869" y="364"/>
                  </a:lnTo>
                  <a:lnTo>
                    <a:pt x="875" y="358"/>
                  </a:lnTo>
                  <a:lnTo>
                    <a:pt x="872" y="349"/>
                  </a:lnTo>
                  <a:lnTo>
                    <a:pt x="875" y="346"/>
                  </a:lnTo>
                  <a:lnTo>
                    <a:pt x="875" y="346"/>
                  </a:lnTo>
                  <a:lnTo>
                    <a:pt x="880" y="344"/>
                  </a:lnTo>
                  <a:lnTo>
                    <a:pt x="880" y="344"/>
                  </a:lnTo>
                  <a:lnTo>
                    <a:pt x="901" y="342"/>
                  </a:lnTo>
                  <a:lnTo>
                    <a:pt x="909" y="339"/>
                  </a:lnTo>
                  <a:lnTo>
                    <a:pt x="900" y="324"/>
                  </a:lnTo>
                  <a:lnTo>
                    <a:pt x="883" y="314"/>
                  </a:lnTo>
                  <a:lnTo>
                    <a:pt x="871" y="303"/>
                  </a:lnTo>
                  <a:lnTo>
                    <a:pt x="857" y="293"/>
                  </a:lnTo>
                  <a:lnTo>
                    <a:pt x="836" y="283"/>
                  </a:lnTo>
                  <a:lnTo>
                    <a:pt x="793" y="281"/>
                  </a:lnTo>
                  <a:lnTo>
                    <a:pt x="762" y="300"/>
                  </a:lnTo>
                  <a:lnTo>
                    <a:pt x="741" y="314"/>
                  </a:lnTo>
                  <a:lnTo>
                    <a:pt x="711" y="319"/>
                  </a:lnTo>
                  <a:lnTo>
                    <a:pt x="669" y="322"/>
                  </a:lnTo>
                  <a:lnTo>
                    <a:pt x="653" y="336"/>
                  </a:lnTo>
                  <a:lnTo>
                    <a:pt x="630" y="374"/>
                  </a:lnTo>
                  <a:lnTo>
                    <a:pt x="603" y="394"/>
                  </a:lnTo>
                  <a:lnTo>
                    <a:pt x="597" y="390"/>
                  </a:lnTo>
                  <a:lnTo>
                    <a:pt x="605" y="374"/>
                  </a:lnTo>
                  <a:lnTo>
                    <a:pt x="619" y="355"/>
                  </a:lnTo>
                  <a:lnTo>
                    <a:pt x="611" y="342"/>
                  </a:lnTo>
                  <a:lnTo>
                    <a:pt x="594" y="354"/>
                  </a:lnTo>
                  <a:lnTo>
                    <a:pt x="586" y="357"/>
                  </a:lnTo>
                  <a:lnTo>
                    <a:pt x="575" y="374"/>
                  </a:lnTo>
                  <a:lnTo>
                    <a:pt x="565" y="383"/>
                  </a:lnTo>
                  <a:lnTo>
                    <a:pt x="561" y="383"/>
                  </a:lnTo>
                  <a:lnTo>
                    <a:pt x="553" y="350"/>
                  </a:lnTo>
                  <a:lnTo>
                    <a:pt x="547" y="349"/>
                  </a:lnTo>
                  <a:lnTo>
                    <a:pt x="535" y="376"/>
                  </a:lnTo>
                  <a:lnTo>
                    <a:pt x="532" y="396"/>
                  </a:lnTo>
                  <a:lnTo>
                    <a:pt x="513" y="421"/>
                  </a:lnTo>
                  <a:lnTo>
                    <a:pt x="499" y="471"/>
                  </a:lnTo>
                  <a:lnTo>
                    <a:pt x="490" y="497"/>
                  </a:lnTo>
                  <a:lnTo>
                    <a:pt x="461" y="521"/>
                  </a:lnTo>
                  <a:lnTo>
                    <a:pt x="453" y="504"/>
                  </a:lnTo>
                  <a:lnTo>
                    <a:pt x="450" y="471"/>
                  </a:lnTo>
                  <a:lnTo>
                    <a:pt x="445" y="464"/>
                  </a:lnTo>
                  <a:lnTo>
                    <a:pt x="435" y="450"/>
                  </a:lnTo>
                  <a:lnTo>
                    <a:pt x="436" y="437"/>
                  </a:lnTo>
                  <a:lnTo>
                    <a:pt x="433" y="410"/>
                  </a:lnTo>
                  <a:lnTo>
                    <a:pt x="421" y="396"/>
                  </a:lnTo>
                  <a:lnTo>
                    <a:pt x="393" y="376"/>
                  </a:lnTo>
                  <a:lnTo>
                    <a:pt x="381" y="358"/>
                  </a:lnTo>
                  <a:lnTo>
                    <a:pt x="352" y="353"/>
                  </a:lnTo>
                  <a:lnTo>
                    <a:pt x="309" y="353"/>
                  </a:lnTo>
                  <a:lnTo>
                    <a:pt x="297" y="346"/>
                  </a:lnTo>
                  <a:lnTo>
                    <a:pt x="271" y="344"/>
                  </a:lnTo>
                  <a:lnTo>
                    <a:pt x="235" y="339"/>
                  </a:lnTo>
                  <a:lnTo>
                    <a:pt x="229" y="329"/>
                  </a:lnTo>
                  <a:lnTo>
                    <a:pt x="202" y="318"/>
                  </a:lnTo>
                  <a:lnTo>
                    <a:pt x="170" y="310"/>
                  </a:lnTo>
                  <a:lnTo>
                    <a:pt x="138" y="301"/>
                  </a:lnTo>
                  <a:lnTo>
                    <a:pt x="102" y="287"/>
                  </a:lnTo>
                  <a:lnTo>
                    <a:pt x="75" y="275"/>
                  </a:lnTo>
                  <a:lnTo>
                    <a:pt x="60" y="275"/>
                  </a:lnTo>
                  <a:lnTo>
                    <a:pt x="50" y="275"/>
                  </a:lnTo>
                  <a:lnTo>
                    <a:pt x="42" y="265"/>
                  </a:lnTo>
                  <a:lnTo>
                    <a:pt x="35" y="253"/>
                  </a:lnTo>
                  <a:lnTo>
                    <a:pt x="0" y="243"/>
                  </a:lnTo>
                  <a:lnTo>
                    <a:pt x="0" y="23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1" name="Freeform 51"/>
            <p:cNvSpPr>
              <a:spLocks/>
            </p:cNvSpPr>
            <p:nvPr/>
          </p:nvSpPr>
          <p:spPr bwMode="auto">
            <a:xfrm>
              <a:off x="6614948" y="2325827"/>
              <a:ext cx="692081" cy="699996"/>
            </a:xfrm>
            <a:custGeom>
              <a:avLst/>
              <a:gdLst/>
              <a:ahLst/>
              <a:cxnLst>
                <a:cxn ang="0">
                  <a:pos x="815" y="300"/>
                </a:cxn>
                <a:cxn ang="0">
                  <a:pos x="801" y="246"/>
                </a:cxn>
                <a:cxn ang="0">
                  <a:pos x="732" y="203"/>
                </a:cxn>
                <a:cxn ang="0">
                  <a:pos x="651" y="194"/>
                </a:cxn>
                <a:cxn ang="0">
                  <a:pos x="582" y="168"/>
                </a:cxn>
                <a:cxn ang="0">
                  <a:pos x="482" y="137"/>
                </a:cxn>
                <a:cxn ang="0">
                  <a:pos x="430" y="125"/>
                </a:cxn>
                <a:cxn ang="0">
                  <a:pos x="380" y="93"/>
                </a:cxn>
                <a:cxn ang="0">
                  <a:pos x="361" y="83"/>
                </a:cxn>
                <a:cxn ang="0">
                  <a:pos x="324" y="79"/>
                </a:cxn>
                <a:cxn ang="0">
                  <a:pos x="312" y="67"/>
                </a:cxn>
                <a:cxn ang="0">
                  <a:pos x="326" y="10"/>
                </a:cxn>
                <a:cxn ang="0">
                  <a:pos x="283" y="15"/>
                </a:cxn>
                <a:cxn ang="0">
                  <a:pos x="217" y="42"/>
                </a:cxn>
                <a:cxn ang="0">
                  <a:pos x="153" y="72"/>
                </a:cxn>
                <a:cxn ang="0">
                  <a:pos x="96" y="68"/>
                </a:cxn>
                <a:cxn ang="0">
                  <a:pos x="21" y="255"/>
                </a:cxn>
                <a:cxn ang="0">
                  <a:pos x="34" y="332"/>
                </a:cxn>
                <a:cxn ang="0">
                  <a:pos x="47" y="521"/>
                </a:cxn>
                <a:cxn ang="0">
                  <a:pos x="194" y="626"/>
                </a:cxn>
                <a:cxn ang="0">
                  <a:pos x="281" y="707"/>
                </a:cxn>
                <a:cxn ang="0">
                  <a:pos x="292" y="804"/>
                </a:cxn>
                <a:cxn ang="0">
                  <a:pos x="303" y="869"/>
                </a:cxn>
                <a:cxn ang="0">
                  <a:pos x="312" y="944"/>
                </a:cxn>
                <a:cxn ang="0">
                  <a:pos x="346" y="952"/>
                </a:cxn>
                <a:cxn ang="0">
                  <a:pos x="360" y="959"/>
                </a:cxn>
                <a:cxn ang="0">
                  <a:pos x="380" y="972"/>
                </a:cxn>
                <a:cxn ang="0">
                  <a:pos x="856" y="906"/>
                </a:cxn>
                <a:cxn ang="0">
                  <a:pos x="829" y="797"/>
                </a:cxn>
                <a:cxn ang="0">
                  <a:pos x="849" y="722"/>
                </a:cxn>
                <a:cxn ang="0">
                  <a:pos x="845" y="651"/>
                </a:cxn>
                <a:cxn ang="0">
                  <a:pos x="856" y="608"/>
                </a:cxn>
                <a:cxn ang="0">
                  <a:pos x="863" y="562"/>
                </a:cxn>
                <a:cxn ang="0">
                  <a:pos x="876" y="489"/>
                </a:cxn>
                <a:cxn ang="0">
                  <a:pos x="919" y="394"/>
                </a:cxn>
                <a:cxn ang="0">
                  <a:pos x="934" y="366"/>
                </a:cxn>
                <a:cxn ang="0">
                  <a:pos x="934" y="340"/>
                </a:cxn>
                <a:cxn ang="0">
                  <a:pos x="904" y="368"/>
                </a:cxn>
                <a:cxn ang="0">
                  <a:pos x="870" y="428"/>
                </a:cxn>
                <a:cxn ang="0">
                  <a:pos x="822" y="469"/>
                </a:cxn>
                <a:cxn ang="0">
                  <a:pos x="780" y="496"/>
                </a:cxn>
                <a:cxn ang="0">
                  <a:pos x="811" y="433"/>
                </a:cxn>
                <a:cxn ang="0">
                  <a:pos x="834" y="403"/>
                </a:cxn>
                <a:cxn ang="0">
                  <a:pos x="836" y="361"/>
                </a:cxn>
              </a:cxnLst>
              <a:rect l="0" t="0" r="r" b="b"/>
              <a:pathLst>
                <a:path w="934" h="988">
                  <a:moveTo>
                    <a:pt x="830" y="321"/>
                  </a:moveTo>
                  <a:lnTo>
                    <a:pt x="825" y="314"/>
                  </a:lnTo>
                  <a:lnTo>
                    <a:pt x="815" y="300"/>
                  </a:lnTo>
                  <a:lnTo>
                    <a:pt x="816" y="287"/>
                  </a:lnTo>
                  <a:lnTo>
                    <a:pt x="813" y="260"/>
                  </a:lnTo>
                  <a:lnTo>
                    <a:pt x="801" y="246"/>
                  </a:lnTo>
                  <a:lnTo>
                    <a:pt x="773" y="226"/>
                  </a:lnTo>
                  <a:lnTo>
                    <a:pt x="761" y="208"/>
                  </a:lnTo>
                  <a:lnTo>
                    <a:pt x="732" y="203"/>
                  </a:lnTo>
                  <a:lnTo>
                    <a:pt x="689" y="203"/>
                  </a:lnTo>
                  <a:lnTo>
                    <a:pt x="677" y="196"/>
                  </a:lnTo>
                  <a:lnTo>
                    <a:pt x="651" y="194"/>
                  </a:lnTo>
                  <a:lnTo>
                    <a:pt x="615" y="189"/>
                  </a:lnTo>
                  <a:lnTo>
                    <a:pt x="609" y="179"/>
                  </a:lnTo>
                  <a:lnTo>
                    <a:pt x="582" y="168"/>
                  </a:lnTo>
                  <a:lnTo>
                    <a:pt x="550" y="160"/>
                  </a:lnTo>
                  <a:lnTo>
                    <a:pt x="518" y="151"/>
                  </a:lnTo>
                  <a:lnTo>
                    <a:pt x="482" y="137"/>
                  </a:lnTo>
                  <a:lnTo>
                    <a:pt x="455" y="125"/>
                  </a:lnTo>
                  <a:lnTo>
                    <a:pt x="440" y="125"/>
                  </a:lnTo>
                  <a:lnTo>
                    <a:pt x="430" y="125"/>
                  </a:lnTo>
                  <a:lnTo>
                    <a:pt x="422" y="115"/>
                  </a:lnTo>
                  <a:lnTo>
                    <a:pt x="415" y="103"/>
                  </a:lnTo>
                  <a:lnTo>
                    <a:pt x="380" y="93"/>
                  </a:lnTo>
                  <a:lnTo>
                    <a:pt x="380" y="89"/>
                  </a:lnTo>
                  <a:lnTo>
                    <a:pt x="378" y="89"/>
                  </a:lnTo>
                  <a:lnTo>
                    <a:pt x="361" y="83"/>
                  </a:lnTo>
                  <a:lnTo>
                    <a:pt x="347" y="72"/>
                  </a:lnTo>
                  <a:lnTo>
                    <a:pt x="336" y="67"/>
                  </a:lnTo>
                  <a:lnTo>
                    <a:pt x="324" y="79"/>
                  </a:lnTo>
                  <a:lnTo>
                    <a:pt x="311" y="82"/>
                  </a:lnTo>
                  <a:lnTo>
                    <a:pt x="305" y="75"/>
                  </a:lnTo>
                  <a:lnTo>
                    <a:pt x="312" y="67"/>
                  </a:lnTo>
                  <a:lnTo>
                    <a:pt x="314" y="38"/>
                  </a:lnTo>
                  <a:lnTo>
                    <a:pt x="319" y="29"/>
                  </a:lnTo>
                  <a:lnTo>
                    <a:pt x="326" y="10"/>
                  </a:lnTo>
                  <a:lnTo>
                    <a:pt x="312" y="0"/>
                  </a:lnTo>
                  <a:lnTo>
                    <a:pt x="300" y="4"/>
                  </a:lnTo>
                  <a:lnTo>
                    <a:pt x="283" y="15"/>
                  </a:lnTo>
                  <a:lnTo>
                    <a:pt x="262" y="18"/>
                  </a:lnTo>
                  <a:lnTo>
                    <a:pt x="242" y="28"/>
                  </a:lnTo>
                  <a:lnTo>
                    <a:pt x="217" y="42"/>
                  </a:lnTo>
                  <a:lnTo>
                    <a:pt x="181" y="58"/>
                  </a:lnTo>
                  <a:lnTo>
                    <a:pt x="169" y="74"/>
                  </a:lnTo>
                  <a:lnTo>
                    <a:pt x="153" y="72"/>
                  </a:lnTo>
                  <a:lnTo>
                    <a:pt x="128" y="63"/>
                  </a:lnTo>
                  <a:lnTo>
                    <a:pt x="114" y="49"/>
                  </a:lnTo>
                  <a:lnTo>
                    <a:pt x="96" y="68"/>
                  </a:lnTo>
                  <a:lnTo>
                    <a:pt x="95" y="197"/>
                  </a:lnTo>
                  <a:lnTo>
                    <a:pt x="31" y="237"/>
                  </a:lnTo>
                  <a:lnTo>
                    <a:pt x="21" y="255"/>
                  </a:lnTo>
                  <a:lnTo>
                    <a:pt x="0" y="307"/>
                  </a:lnTo>
                  <a:lnTo>
                    <a:pt x="21" y="332"/>
                  </a:lnTo>
                  <a:lnTo>
                    <a:pt x="34" y="332"/>
                  </a:lnTo>
                  <a:lnTo>
                    <a:pt x="22" y="411"/>
                  </a:lnTo>
                  <a:lnTo>
                    <a:pt x="20" y="497"/>
                  </a:lnTo>
                  <a:lnTo>
                    <a:pt x="47" y="521"/>
                  </a:lnTo>
                  <a:lnTo>
                    <a:pt x="90" y="543"/>
                  </a:lnTo>
                  <a:lnTo>
                    <a:pt x="151" y="579"/>
                  </a:lnTo>
                  <a:lnTo>
                    <a:pt x="194" y="626"/>
                  </a:lnTo>
                  <a:lnTo>
                    <a:pt x="210" y="647"/>
                  </a:lnTo>
                  <a:lnTo>
                    <a:pt x="242" y="669"/>
                  </a:lnTo>
                  <a:lnTo>
                    <a:pt x="281" y="707"/>
                  </a:lnTo>
                  <a:lnTo>
                    <a:pt x="283" y="740"/>
                  </a:lnTo>
                  <a:lnTo>
                    <a:pt x="281" y="773"/>
                  </a:lnTo>
                  <a:lnTo>
                    <a:pt x="292" y="804"/>
                  </a:lnTo>
                  <a:lnTo>
                    <a:pt x="303" y="820"/>
                  </a:lnTo>
                  <a:lnTo>
                    <a:pt x="303" y="852"/>
                  </a:lnTo>
                  <a:lnTo>
                    <a:pt x="303" y="869"/>
                  </a:lnTo>
                  <a:lnTo>
                    <a:pt x="303" y="895"/>
                  </a:lnTo>
                  <a:lnTo>
                    <a:pt x="312" y="923"/>
                  </a:lnTo>
                  <a:lnTo>
                    <a:pt x="312" y="944"/>
                  </a:lnTo>
                  <a:lnTo>
                    <a:pt x="336" y="944"/>
                  </a:lnTo>
                  <a:lnTo>
                    <a:pt x="336" y="944"/>
                  </a:lnTo>
                  <a:lnTo>
                    <a:pt x="346" y="952"/>
                  </a:lnTo>
                  <a:lnTo>
                    <a:pt x="354" y="958"/>
                  </a:lnTo>
                  <a:lnTo>
                    <a:pt x="360" y="959"/>
                  </a:lnTo>
                  <a:lnTo>
                    <a:pt x="360" y="959"/>
                  </a:lnTo>
                  <a:lnTo>
                    <a:pt x="365" y="962"/>
                  </a:lnTo>
                  <a:lnTo>
                    <a:pt x="372" y="966"/>
                  </a:lnTo>
                  <a:lnTo>
                    <a:pt x="380" y="972"/>
                  </a:lnTo>
                  <a:lnTo>
                    <a:pt x="394" y="988"/>
                  </a:lnTo>
                  <a:lnTo>
                    <a:pt x="856" y="962"/>
                  </a:lnTo>
                  <a:lnTo>
                    <a:pt x="856" y="906"/>
                  </a:lnTo>
                  <a:lnTo>
                    <a:pt x="856" y="890"/>
                  </a:lnTo>
                  <a:lnTo>
                    <a:pt x="831" y="831"/>
                  </a:lnTo>
                  <a:lnTo>
                    <a:pt x="829" y="797"/>
                  </a:lnTo>
                  <a:lnTo>
                    <a:pt x="831" y="762"/>
                  </a:lnTo>
                  <a:lnTo>
                    <a:pt x="843" y="734"/>
                  </a:lnTo>
                  <a:lnTo>
                    <a:pt x="849" y="722"/>
                  </a:lnTo>
                  <a:lnTo>
                    <a:pt x="856" y="707"/>
                  </a:lnTo>
                  <a:lnTo>
                    <a:pt x="845" y="682"/>
                  </a:lnTo>
                  <a:lnTo>
                    <a:pt x="845" y="651"/>
                  </a:lnTo>
                  <a:lnTo>
                    <a:pt x="848" y="630"/>
                  </a:lnTo>
                  <a:lnTo>
                    <a:pt x="856" y="618"/>
                  </a:lnTo>
                  <a:lnTo>
                    <a:pt x="856" y="608"/>
                  </a:lnTo>
                  <a:lnTo>
                    <a:pt x="876" y="591"/>
                  </a:lnTo>
                  <a:lnTo>
                    <a:pt x="876" y="582"/>
                  </a:lnTo>
                  <a:lnTo>
                    <a:pt x="863" y="562"/>
                  </a:lnTo>
                  <a:lnTo>
                    <a:pt x="865" y="547"/>
                  </a:lnTo>
                  <a:lnTo>
                    <a:pt x="869" y="512"/>
                  </a:lnTo>
                  <a:lnTo>
                    <a:pt x="876" y="489"/>
                  </a:lnTo>
                  <a:lnTo>
                    <a:pt x="891" y="459"/>
                  </a:lnTo>
                  <a:lnTo>
                    <a:pt x="911" y="412"/>
                  </a:lnTo>
                  <a:lnTo>
                    <a:pt x="919" y="394"/>
                  </a:lnTo>
                  <a:lnTo>
                    <a:pt x="919" y="382"/>
                  </a:lnTo>
                  <a:lnTo>
                    <a:pt x="934" y="373"/>
                  </a:lnTo>
                  <a:lnTo>
                    <a:pt x="934" y="366"/>
                  </a:lnTo>
                  <a:lnTo>
                    <a:pt x="934" y="358"/>
                  </a:lnTo>
                  <a:lnTo>
                    <a:pt x="934" y="348"/>
                  </a:lnTo>
                  <a:lnTo>
                    <a:pt x="934" y="340"/>
                  </a:lnTo>
                  <a:lnTo>
                    <a:pt x="934" y="328"/>
                  </a:lnTo>
                  <a:lnTo>
                    <a:pt x="917" y="347"/>
                  </a:lnTo>
                  <a:lnTo>
                    <a:pt x="904" y="368"/>
                  </a:lnTo>
                  <a:lnTo>
                    <a:pt x="897" y="387"/>
                  </a:lnTo>
                  <a:lnTo>
                    <a:pt x="886" y="416"/>
                  </a:lnTo>
                  <a:lnTo>
                    <a:pt x="870" y="428"/>
                  </a:lnTo>
                  <a:lnTo>
                    <a:pt x="841" y="440"/>
                  </a:lnTo>
                  <a:lnTo>
                    <a:pt x="830" y="459"/>
                  </a:lnTo>
                  <a:lnTo>
                    <a:pt x="822" y="469"/>
                  </a:lnTo>
                  <a:lnTo>
                    <a:pt x="815" y="489"/>
                  </a:lnTo>
                  <a:lnTo>
                    <a:pt x="794" y="511"/>
                  </a:lnTo>
                  <a:lnTo>
                    <a:pt x="780" y="496"/>
                  </a:lnTo>
                  <a:lnTo>
                    <a:pt x="795" y="478"/>
                  </a:lnTo>
                  <a:lnTo>
                    <a:pt x="808" y="446"/>
                  </a:lnTo>
                  <a:lnTo>
                    <a:pt x="811" y="433"/>
                  </a:lnTo>
                  <a:lnTo>
                    <a:pt x="813" y="421"/>
                  </a:lnTo>
                  <a:lnTo>
                    <a:pt x="825" y="411"/>
                  </a:lnTo>
                  <a:lnTo>
                    <a:pt x="834" y="403"/>
                  </a:lnTo>
                  <a:lnTo>
                    <a:pt x="837" y="393"/>
                  </a:lnTo>
                  <a:lnTo>
                    <a:pt x="831" y="369"/>
                  </a:lnTo>
                  <a:lnTo>
                    <a:pt x="836" y="361"/>
                  </a:lnTo>
                  <a:lnTo>
                    <a:pt x="833" y="354"/>
                  </a:lnTo>
                  <a:lnTo>
                    <a:pt x="830" y="32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2" name="Freeform 52"/>
            <p:cNvSpPr>
              <a:spLocks/>
            </p:cNvSpPr>
            <p:nvPr/>
          </p:nvSpPr>
          <p:spPr bwMode="auto">
            <a:xfrm>
              <a:off x="7634154" y="2989655"/>
              <a:ext cx="549658" cy="608508"/>
            </a:xfrm>
            <a:custGeom>
              <a:avLst/>
              <a:gdLst/>
              <a:ahLst/>
              <a:cxnLst>
                <a:cxn ang="0">
                  <a:pos x="623" y="43"/>
                </a:cxn>
                <a:cxn ang="0">
                  <a:pos x="554" y="93"/>
                </a:cxn>
                <a:cxn ang="0">
                  <a:pos x="512" y="125"/>
                </a:cxn>
                <a:cxn ang="0">
                  <a:pos x="482" y="144"/>
                </a:cxn>
                <a:cxn ang="0">
                  <a:pos x="451" y="144"/>
                </a:cxn>
                <a:cxn ang="0">
                  <a:pos x="402" y="178"/>
                </a:cxn>
                <a:cxn ang="0">
                  <a:pos x="376" y="178"/>
                </a:cxn>
                <a:cxn ang="0">
                  <a:pos x="353" y="168"/>
                </a:cxn>
                <a:cxn ang="0">
                  <a:pos x="326" y="158"/>
                </a:cxn>
                <a:cxn ang="0">
                  <a:pos x="297" y="147"/>
                </a:cxn>
                <a:cxn ang="0">
                  <a:pos x="253" y="129"/>
                </a:cxn>
                <a:cxn ang="0">
                  <a:pos x="0" y="157"/>
                </a:cxn>
                <a:cxn ang="0">
                  <a:pos x="87" y="745"/>
                </a:cxn>
                <a:cxn ang="0">
                  <a:pos x="118" y="729"/>
                </a:cxn>
                <a:cxn ang="0">
                  <a:pos x="165" y="772"/>
                </a:cxn>
                <a:cxn ang="0">
                  <a:pos x="185" y="804"/>
                </a:cxn>
                <a:cxn ang="0">
                  <a:pos x="229" y="810"/>
                </a:cxn>
                <a:cxn ang="0">
                  <a:pos x="250" y="833"/>
                </a:cxn>
                <a:cxn ang="0">
                  <a:pos x="269" y="819"/>
                </a:cxn>
                <a:cxn ang="0">
                  <a:pos x="283" y="805"/>
                </a:cxn>
                <a:cxn ang="0">
                  <a:pos x="326" y="824"/>
                </a:cxn>
                <a:cxn ang="0">
                  <a:pos x="366" y="809"/>
                </a:cxn>
                <a:cxn ang="0">
                  <a:pos x="387" y="787"/>
                </a:cxn>
                <a:cxn ang="0">
                  <a:pos x="407" y="804"/>
                </a:cxn>
                <a:cxn ang="0">
                  <a:pos x="455" y="848"/>
                </a:cxn>
                <a:cxn ang="0">
                  <a:pos x="466" y="859"/>
                </a:cxn>
                <a:cxn ang="0">
                  <a:pos x="504" y="816"/>
                </a:cxn>
                <a:cxn ang="0">
                  <a:pos x="518" y="779"/>
                </a:cxn>
                <a:cxn ang="0">
                  <a:pos x="548" y="708"/>
                </a:cxn>
                <a:cxn ang="0">
                  <a:pos x="573" y="712"/>
                </a:cxn>
                <a:cxn ang="0">
                  <a:pos x="593" y="638"/>
                </a:cxn>
                <a:cxn ang="0">
                  <a:pos x="647" y="605"/>
                </a:cxn>
                <a:cxn ang="0">
                  <a:pos x="706" y="543"/>
                </a:cxn>
                <a:cxn ang="0">
                  <a:pos x="716" y="498"/>
                </a:cxn>
                <a:cxn ang="0">
                  <a:pos x="720" y="427"/>
                </a:cxn>
                <a:cxn ang="0">
                  <a:pos x="731" y="384"/>
                </a:cxn>
                <a:cxn ang="0">
                  <a:pos x="731" y="334"/>
                </a:cxn>
                <a:cxn ang="0">
                  <a:pos x="731" y="305"/>
                </a:cxn>
                <a:cxn ang="0">
                  <a:pos x="694" y="0"/>
                </a:cxn>
              </a:cxnLst>
              <a:rect l="0" t="0" r="r" b="b"/>
              <a:pathLst>
                <a:path w="742" h="859">
                  <a:moveTo>
                    <a:pt x="662" y="25"/>
                  </a:moveTo>
                  <a:lnTo>
                    <a:pt x="623" y="43"/>
                  </a:lnTo>
                  <a:lnTo>
                    <a:pt x="591" y="72"/>
                  </a:lnTo>
                  <a:lnTo>
                    <a:pt x="554" y="93"/>
                  </a:lnTo>
                  <a:lnTo>
                    <a:pt x="526" y="115"/>
                  </a:lnTo>
                  <a:lnTo>
                    <a:pt x="512" y="125"/>
                  </a:lnTo>
                  <a:lnTo>
                    <a:pt x="495" y="133"/>
                  </a:lnTo>
                  <a:lnTo>
                    <a:pt x="482" y="144"/>
                  </a:lnTo>
                  <a:lnTo>
                    <a:pt x="466" y="144"/>
                  </a:lnTo>
                  <a:lnTo>
                    <a:pt x="451" y="144"/>
                  </a:lnTo>
                  <a:lnTo>
                    <a:pt x="425" y="161"/>
                  </a:lnTo>
                  <a:lnTo>
                    <a:pt x="402" y="178"/>
                  </a:lnTo>
                  <a:lnTo>
                    <a:pt x="387" y="178"/>
                  </a:lnTo>
                  <a:lnTo>
                    <a:pt x="376" y="178"/>
                  </a:lnTo>
                  <a:lnTo>
                    <a:pt x="371" y="178"/>
                  </a:lnTo>
                  <a:lnTo>
                    <a:pt x="353" y="168"/>
                  </a:lnTo>
                  <a:lnTo>
                    <a:pt x="337" y="157"/>
                  </a:lnTo>
                  <a:lnTo>
                    <a:pt x="326" y="158"/>
                  </a:lnTo>
                  <a:lnTo>
                    <a:pt x="308" y="154"/>
                  </a:lnTo>
                  <a:lnTo>
                    <a:pt x="297" y="147"/>
                  </a:lnTo>
                  <a:lnTo>
                    <a:pt x="276" y="133"/>
                  </a:lnTo>
                  <a:lnTo>
                    <a:pt x="253" y="129"/>
                  </a:lnTo>
                  <a:lnTo>
                    <a:pt x="214" y="121"/>
                  </a:lnTo>
                  <a:lnTo>
                    <a:pt x="0" y="157"/>
                  </a:lnTo>
                  <a:lnTo>
                    <a:pt x="58" y="736"/>
                  </a:lnTo>
                  <a:lnTo>
                    <a:pt x="87" y="745"/>
                  </a:lnTo>
                  <a:lnTo>
                    <a:pt x="111" y="736"/>
                  </a:lnTo>
                  <a:lnTo>
                    <a:pt x="118" y="729"/>
                  </a:lnTo>
                  <a:lnTo>
                    <a:pt x="142" y="751"/>
                  </a:lnTo>
                  <a:lnTo>
                    <a:pt x="165" y="772"/>
                  </a:lnTo>
                  <a:lnTo>
                    <a:pt x="174" y="791"/>
                  </a:lnTo>
                  <a:lnTo>
                    <a:pt x="185" y="804"/>
                  </a:lnTo>
                  <a:lnTo>
                    <a:pt x="212" y="806"/>
                  </a:lnTo>
                  <a:lnTo>
                    <a:pt x="229" y="810"/>
                  </a:lnTo>
                  <a:lnTo>
                    <a:pt x="243" y="817"/>
                  </a:lnTo>
                  <a:lnTo>
                    <a:pt x="250" y="833"/>
                  </a:lnTo>
                  <a:lnTo>
                    <a:pt x="262" y="826"/>
                  </a:lnTo>
                  <a:lnTo>
                    <a:pt x="269" y="819"/>
                  </a:lnTo>
                  <a:lnTo>
                    <a:pt x="278" y="806"/>
                  </a:lnTo>
                  <a:lnTo>
                    <a:pt x="283" y="805"/>
                  </a:lnTo>
                  <a:lnTo>
                    <a:pt x="300" y="812"/>
                  </a:lnTo>
                  <a:lnTo>
                    <a:pt x="326" y="824"/>
                  </a:lnTo>
                  <a:lnTo>
                    <a:pt x="357" y="816"/>
                  </a:lnTo>
                  <a:lnTo>
                    <a:pt x="366" y="809"/>
                  </a:lnTo>
                  <a:lnTo>
                    <a:pt x="375" y="797"/>
                  </a:lnTo>
                  <a:lnTo>
                    <a:pt x="387" y="787"/>
                  </a:lnTo>
                  <a:lnTo>
                    <a:pt x="394" y="784"/>
                  </a:lnTo>
                  <a:lnTo>
                    <a:pt x="407" y="804"/>
                  </a:lnTo>
                  <a:lnTo>
                    <a:pt x="429" y="830"/>
                  </a:lnTo>
                  <a:lnTo>
                    <a:pt x="455" y="848"/>
                  </a:lnTo>
                  <a:lnTo>
                    <a:pt x="469" y="856"/>
                  </a:lnTo>
                  <a:lnTo>
                    <a:pt x="466" y="859"/>
                  </a:lnTo>
                  <a:lnTo>
                    <a:pt x="482" y="842"/>
                  </a:lnTo>
                  <a:lnTo>
                    <a:pt x="504" y="816"/>
                  </a:lnTo>
                  <a:lnTo>
                    <a:pt x="518" y="801"/>
                  </a:lnTo>
                  <a:lnTo>
                    <a:pt x="518" y="779"/>
                  </a:lnTo>
                  <a:lnTo>
                    <a:pt x="527" y="719"/>
                  </a:lnTo>
                  <a:lnTo>
                    <a:pt x="548" y="708"/>
                  </a:lnTo>
                  <a:lnTo>
                    <a:pt x="565" y="719"/>
                  </a:lnTo>
                  <a:lnTo>
                    <a:pt x="573" y="712"/>
                  </a:lnTo>
                  <a:lnTo>
                    <a:pt x="580" y="661"/>
                  </a:lnTo>
                  <a:lnTo>
                    <a:pt x="593" y="638"/>
                  </a:lnTo>
                  <a:lnTo>
                    <a:pt x="618" y="605"/>
                  </a:lnTo>
                  <a:lnTo>
                    <a:pt x="647" y="605"/>
                  </a:lnTo>
                  <a:lnTo>
                    <a:pt x="666" y="584"/>
                  </a:lnTo>
                  <a:lnTo>
                    <a:pt x="706" y="543"/>
                  </a:lnTo>
                  <a:lnTo>
                    <a:pt x="716" y="519"/>
                  </a:lnTo>
                  <a:lnTo>
                    <a:pt x="716" y="498"/>
                  </a:lnTo>
                  <a:lnTo>
                    <a:pt x="720" y="458"/>
                  </a:lnTo>
                  <a:lnTo>
                    <a:pt x="720" y="427"/>
                  </a:lnTo>
                  <a:lnTo>
                    <a:pt x="731" y="409"/>
                  </a:lnTo>
                  <a:lnTo>
                    <a:pt x="731" y="384"/>
                  </a:lnTo>
                  <a:lnTo>
                    <a:pt x="731" y="344"/>
                  </a:lnTo>
                  <a:lnTo>
                    <a:pt x="731" y="334"/>
                  </a:lnTo>
                  <a:lnTo>
                    <a:pt x="720" y="318"/>
                  </a:lnTo>
                  <a:lnTo>
                    <a:pt x="731" y="305"/>
                  </a:lnTo>
                  <a:lnTo>
                    <a:pt x="742" y="298"/>
                  </a:lnTo>
                  <a:lnTo>
                    <a:pt x="694" y="0"/>
                  </a:lnTo>
                  <a:lnTo>
                    <a:pt x="662" y="25"/>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3" name="Freeform 53"/>
            <p:cNvSpPr>
              <a:spLocks/>
            </p:cNvSpPr>
            <p:nvPr/>
          </p:nvSpPr>
          <p:spPr bwMode="auto">
            <a:xfrm>
              <a:off x="7271423" y="3093911"/>
              <a:ext cx="407236" cy="670209"/>
            </a:xfrm>
            <a:custGeom>
              <a:avLst/>
              <a:gdLst/>
              <a:ahLst/>
              <a:cxnLst>
                <a:cxn ang="0">
                  <a:pos x="30" y="920"/>
                </a:cxn>
                <a:cxn ang="0">
                  <a:pos x="87" y="899"/>
                </a:cxn>
                <a:cxn ang="0">
                  <a:pos x="130" y="899"/>
                </a:cxn>
                <a:cxn ang="0">
                  <a:pos x="168" y="928"/>
                </a:cxn>
                <a:cxn ang="0">
                  <a:pos x="179" y="899"/>
                </a:cxn>
                <a:cxn ang="0">
                  <a:pos x="211" y="884"/>
                </a:cxn>
                <a:cxn ang="0">
                  <a:pos x="244" y="900"/>
                </a:cxn>
                <a:cxn ang="0">
                  <a:pos x="268" y="884"/>
                </a:cxn>
                <a:cxn ang="0">
                  <a:pos x="284" y="848"/>
                </a:cxn>
                <a:cxn ang="0">
                  <a:pos x="298" y="830"/>
                </a:cxn>
                <a:cxn ang="0">
                  <a:pos x="321" y="867"/>
                </a:cxn>
                <a:cxn ang="0">
                  <a:pos x="365" y="864"/>
                </a:cxn>
                <a:cxn ang="0">
                  <a:pos x="376" y="825"/>
                </a:cxn>
                <a:cxn ang="0">
                  <a:pos x="408" y="798"/>
                </a:cxn>
                <a:cxn ang="0">
                  <a:pos x="430" y="763"/>
                </a:cxn>
                <a:cxn ang="0">
                  <a:pos x="440" y="723"/>
                </a:cxn>
                <a:cxn ang="0">
                  <a:pos x="444" y="701"/>
                </a:cxn>
                <a:cxn ang="0">
                  <a:pos x="497" y="688"/>
                </a:cxn>
                <a:cxn ang="0">
                  <a:pos x="540" y="676"/>
                </a:cxn>
                <a:cxn ang="0">
                  <a:pos x="543" y="635"/>
                </a:cxn>
                <a:cxn ang="0">
                  <a:pos x="538" y="613"/>
                </a:cxn>
                <a:cxn ang="0">
                  <a:pos x="545" y="590"/>
                </a:cxn>
                <a:cxn ang="0">
                  <a:pos x="481" y="0"/>
                </a:cxn>
                <a:cxn ang="0">
                  <a:pos x="144" y="27"/>
                </a:cxn>
                <a:cxn ang="0">
                  <a:pos x="83" y="68"/>
                </a:cxn>
                <a:cxn ang="0">
                  <a:pos x="44" y="68"/>
                </a:cxn>
                <a:cxn ang="0">
                  <a:pos x="58" y="583"/>
                </a:cxn>
                <a:cxn ang="0">
                  <a:pos x="58" y="624"/>
                </a:cxn>
                <a:cxn ang="0">
                  <a:pos x="82" y="683"/>
                </a:cxn>
                <a:cxn ang="0">
                  <a:pos x="85" y="735"/>
                </a:cxn>
                <a:cxn ang="0">
                  <a:pos x="62" y="773"/>
                </a:cxn>
                <a:cxn ang="0">
                  <a:pos x="46" y="809"/>
                </a:cxn>
                <a:cxn ang="0">
                  <a:pos x="21" y="859"/>
                </a:cxn>
                <a:cxn ang="0">
                  <a:pos x="0" y="887"/>
                </a:cxn>
                <a:cxn ang="0">
                  <a:pos x="8" y="941"/>
                </a:cxn>
                <a:cxn ang="0">
                  <a:pos x="10" y="945"/>
                </a:cxn>
              </a:cxnLst>
              <a:rect l="0" t="0" r="r" b="b"/>
              <a:pathLst>
                <a:path w="549" h="945">
                  <a:moveTo>
                    <a:pt x="26" y="945"/>
                  </a:moveTo>
                  <a:lnTo>
                    <a:pt x="30" y="920"/>
                  </a:lnTo>
                  <a:lnTo>
                    <a:pt x="72" y="917"/>
                  </a:lnTo>
                  <a:lnTo>
                    <a:pt x="87" y="899"/>
                  </a:lnTo>
                  <a:lnTo>
                    <a:pt x="105" y="899"/>
                  </a:lnTo>
                  <a:lnTo>
                    <a:pt x="130" y="899"/>
                  </a:lnTo>
                  <a:lnTo>
                    <a:pt x="151" y="912"/>
                  </a:lnTo>
                  <a:lnTo>
                    <a:pt x="168" y="928"/>
                  </a:lnTo>
                  <a:lnTo>
                    <a:pt x="179" y="921"/>
                  </a:lnTo>
                  <a:lnTo>
                    <a:pt x="179" y="899"/>
                  </a:lnTo>
                  <a:lnTo>
                    <a:pt x="197" y="895"/>
                  </a:lnTo>
                  <a:lnTo>
                    <a:pt x="211" y="884"/>
                  </a:lnTo>
                  <a:lnTo>
                    <a:pt x="229" y="884"/>
                  </a:lnTo>
                  <a:lnTo>
                    <a:pt x="244" y="900"/>
                  </a:lnTo>
                  <a:lnTo>
                    <a:pt x="264" y="903"/>
                  </a:lnTo>
                  <a:lnTo>
                    <a:pt x="268" y="884"/>
                  </a:lnTo>
                  <a:lnTo>
                    <a:pt x="273" y="867"/>
                  </a:lnTo>
                  <a:lnTo>
                    <a:pt x="284" y="848"/>
                  </a:lnTo>
                  <a:lnTo>
                    <a:pt x="290" y="830"/>
                  </a:lnTo>
                  <a:lnTo>
                    <a:pt x="298" y="830"/>
                  </a:lnTo>
                  <a:lnTo>
                    <a:pt x="308" y="848"/>
                  </a:lnTo>
                  <a:lnTo>
                    <a:pt x="321" y="867"/>
                  </a:lnTo>
                  <a:lnTo>
                    <a:pt x="332" y="869"/>
                  </a:lnTo>
                  <a:lnTo>
                    <a:pt x="365" y="864"/>
                  </a:lnTo>
                  <a:lnTo>
                    <a:pt x="373" y="845"/>
                  </a:lnTo>
                  <a:lnTo>
                    <a:pt x="376" y="825"/>
                  </a:lnTo>
                  <a:lnTo>
                    <a:pt x="391" y="802"/>
                  </a:lnTo>
                  <a:lnTo>
                    <a:pt x="408" y="798"/>
                  </a:lnTo>
                  <a:lnTo>
                    <a:pt x="418" y="785"/>
                  </a:lnTo>
                  <a:lnTo>
                    <a:pt x="430" y="763"/>
                  </a:lnTo>
                  <a:lnTo>
                    <a:pt x="440" y="744"/>
                  </a:lnTo>
                  <a:lnTo>
                    <a:pt x="440" y="723"/>
                  </a:lnTo>
                  <a:lnTo>
                    <a:pt x="444" y="712"/>
                  </a:lnTo>
                  <a:lnTo>
                    <a:pt x="444" y="701"/>
                  </a:lnTo>
                  <a:lnTo>
                    <a:pt x="447" y="694"/>
                  </a:lnTo>
                  <a:lnTo>
                    <a:pt x="497" y="688"/>
                  </a:lnTo>
                  <a:lnTo>
                    <a:pt x="516" y="676"/>
                  </a:lnTo>
                  <a:lnTo>
                    <a:pt x="540" y="676"/>
                  </a:lnTo>
                  <a:lnTo>
                    <a:pt x="549" y="667"/>
                  </a:lnTo>
                  <a:lnTo>
                    <a:pt x="543" y="635"/>
                  </a:lnTo>
                  <a:lnTo>
                    <a:pt x="549" y="626"/>
                  </a:lnTo>
                  <a:lnTo>
                    <a:pt x="538" y="613"/>
                  </a:lnTo>
                  <a:lnTo>
                    <a:pt x="530" y="595"/>
                  </a:lnTo>
                  <a:lnTo>
                    <a:pt x="545" y="590"/>
                  </a:lnTo>
                  <a:lnTo>
                    <a:pt x="487" y="11"/>
                  </a:lnTo>
                  <a:lnTo>
                    <a:pt x="481" y="0"/>
                  </a:lnTo>
                  <a:lnTo>
                    <a:pt x="150" y="22"/>
                  </a:lnTo>
                  <a:lnTo>
                    <a:pt x="144" y="27"/>
                  </a:lnTo>
                  <a:lnTo>
                    <a:pt x="110" y="51"/>
                  </a:lnTo>
                  <a:lnTo>
                    <a:pt x="83" y="68"/>
                  </a:lnTo>
                  <a:lnTo>
                    <a:pt x="69" y="76"/>
                  </a:lnTo>
                  <a:lnTo>
                    <a:pt x="44" y="68"/>
                  </a:lnTo>
                  <a:lnTo>
                    <a:pt x="64" y="569"/>
                  </a:lnTo>
                  <a:lnTo>
                    <a:pt x="58" y="583"/>
                  </a:lnTo>
                  <a:lnTo>
                    <a:pt x="55" y="601"/>
                  </a:lnTo>
                  <a:lnTo>
                    <a:pt x="58" y="624"/>
                  </a:lnTo>
                  <a:lnTo>
                    <a:pt x="62" y="646"/>
                  </a:lnTo>
                  <a:lnTo>
                    <a:pt x="82" y="683"/>
                  </a:lnTo>
                  <a:lnTo>
                    <a:pt x="90" y="719"/>
                  </a:lnTo>
                  <a:lnTo>
                    <a:pt x="85" y="735"/>
                  </a:lnTo>
                  <a:lnTo>
                    <a:pt x="72" y="751"/>
                  </a:lnTo>
                  <a:lnTo>
                    <a:pt x="62" y="773"/>
                  </a:lnTo>
                  <a:lnTo>
                    <a:pt x="58" y="798"/>
                  </a:lnTo>
                  <a:lnTo>
                    <a:pt x="46" y="809"/>
                  </a:lnTo>
                  <a:lnTo>
                    <a:pt x="24" y="828"/>
                  </a:lnTo>
                  <a:lnTo>
                    <a:pt x="21" y="859"/>
                  </a:lnTo>
                  <a:lnTo>
                    <a:pt x="11" y="869"/>
                  </a:lnTo>
                  <a:lnTo>
                    <a:pt x="0" y="887"/>
                  </a:lnTo>
                  <a:lnTo>
                    <a:pt x="4" y="916"/>
                  </a:lnTo>
                  <a:lnTo>
                    <a:pt x="8" y="941"/>
                  </a:lnTo>
                  <a:lnTo>
                    <a:pt x="10" y="945"/>
                  </a:lnTo>
                  <a:lnTo>
                    <a:pt x="10" y="945"/>
                  </a:lnTo>
                  <a:lnTo>
                    <a:pt x="26" y="945"/>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4" name="Freeform 54"/>
            <p:cNvSpPr>
              <a:spLocks/>
            </p:cNvSpPr>
            <p:nvPr/>
          </p:nvSpPr>
          <p:spPr bwMode="auto">
            <a:xfrm>
              <a:off x="6813002" y="3006675"/>
              <a:ext cx="525180" cy="882974"/>
            </a:xfrm>
            <a:custGeom>
              <a:avLst/>
              <a:gdLst/>
              <a:ahLst/>
              <a:cxnLst>
                <a:cxn ang="0">
                  <a:pos x="481" y="1198"/>
                </a:cxn>
                <a:cxn ang="0">
                  <a:pos x="530" y="1221"/>
                </a:cxn>
                <a:cxn ang="0">
                  <a:pos x="562" y="1221"/>
                </a:cxn>
                <a:cxn ang="0">
                  <a:pos x="563" y="1189"/>
                </a:cxn>
                <a:cxn ang="0">
                  <a:pos x="574" y="1152"/>
                </a:cxn>
                <a:cxn ang="0">
                  <a:pos x="624" y="1131"/>
                </a:cxn>
                <a:cxn ang="0">
                  <a:pos x="613" y="1105"/>
                </a:cxn>
                <a:cxn ang="0">
                  <a:pos x="614" y="1076"/>
                </a:cxn>
                <a:cxn ang="0">
                  <a:pos x="630" y="1066"/>
                </a:cxn>
                <a:cxn ang="0">
                  <a:pos x="624" y="1037"/>
                </a:cxn>
                <a:cxn ang="0">
                  <a:pos x="631" y="990"/>
                </a:cxn>
                <a:cxn ang="0">
                  <a:pos x="644" y="949"/>
                </a:cxn>
                <a:cxn ang="0">
                  <a:pos x="678" y="919"/>
                </a:cxn>
                <a:cxn ang="0">
                  <a:pos x="692" y="872"/>
                </a:cxn>
                <a:cxn ang="0">
                  <a:pos x="710" y="840"/>
                </a:cxn>
                <a:cxn ang="0">
                  <a:pos x="682" y="767"/>
                </a:cxn>
                <a:cxn ang="0">
                  <a:pos x="675" y="722"/>
                </a:cxn>
                <a:cxn ang="0">
                  <a:pos x="684" y="690"/>
                </a:cxn>
                <a:cxn ang="0">
                  <a:pos x="667" y="189"/>
                </a:cxn>
                <a:cxn ang="0">
                  <a:pos x="637" y="143"/>
                </a:cxn>
                <a:cxn ang="0">
                  <a:pos x="620" y="94"/>
                </a:cxn>
                <a:cxn ang="0">
                  <a:pos x="589" y="18"/>
                </a:cxn>
                <a:cxn ang="0">
                  <a:pos x="127" y="26"/>
                </a:cxn>
                <a:cxn ang="0">
                  <a:pos x="120" y="18"/>
                </a:cxn>
                <a:cxn ang="0">
                  <a:pos x="113" y="46"/>
                </a:cxn>
                <a:cxn ang="0">
                  <a:pos x="154" y="80"/>
                </a:cxn>
                <a:cxn ang="0">
                  <a:pos x="206" y="130"/>
                </a:cxn>
                <a:cxn ang="0">
                  <a:pos x="201" y="176"/>
                </a:cxn>
                <a:cxn ang="0">
                  <a:pos x="172" y="237"/>
                </a:cxn>
                <a:cxn ang="0">
                  <a:pos x="145" y="259"/>
                </a:cxn>
                <a:cxn ang="0">
                  <a:pos x="84" y="273"/>
                </a:cxn>
                <a:cxn ang="0">
                  <a:pos x="62" y="302"/>
                </a:cxn>
                <a:cxn ang="0">
                  <a:pos x="84" y="357"/>
                </a:cxn>
                <a:cxn ang="0">
                  <a:pos x="73" y="387"/>
                </a:cxn>
                <a:cxn ang="0">
                  <a:pos x="59" y="422"/>
                </a:cxn>
                <a:cxn ang="0">
                  <a:pos x="12" y="473"/>
                </a:cxn>
                <a:cxn ang="0">
                  <a:pos x="0" y="523"/>
                </a:cxn>
                <a:cxn ang="0">
                  <a:pos x="0" y="626"/>
                </a:cxn>
                <a:cxn ang="0">
                  <a:pos x="113" y="749"/>
                </a:cxn>
                <a:cxn ang="0">
                  <a:pos x="140" y="823"/>
                </a:cxn>
                <a:cxn ang="0">
                  <a:pos x="172" y="834"/>
                </a:cxn>
                <a:cxn ang="0">
                  <a:pos x="213" y="823"/>
                </a:cxn>
                <a:cxn ang="0">
                  <a:pos x="244" y="859"/>
                </a:cxn>
                <a:cxn ang="0">
                  <a:pos x="226" y="917"/>
                </a:cxn>
                <a:cxn ang="0">
                  <a:pos x="213" y="966"/>
                </a:cxn>
                <a:cxn ang="0">
                  <a:pos x="242" y="1021"/>
                </a:cxn>
                <a:cxn ang="0">
                  <a:pos x="292" y="1039"/>
                </a:cxn>
                <a:cxn ang="0">
                  <a:pos x="369" y="1101"/>
                </a:cxn>
                <a:cxn ang="0">
                  <a:pos x="385" y="1177"/>
                </a:cxn>
                <a:cxn ang="0">
                  <a:pos x="405" y="1221"/>
                </a:cxn>
                <a:cxn ang="0">
                  <a:pos x="417" y="1221"/>
                </a:cxn>
                <a:cxn ang="0">
                  <a:pos x="455" y="1213"/>
                </a:cxn>
              </a:cxnLst>
              <a:rect l="0" t="0" r="r" b="b"/>
              <a:pathLst>
                <a:path w="710" h="1243">
                  <a:moveTo>
                    <a:pt x="471" y="1202"/>
                  </a:moveTo>
                  <a:lnTo>
                    <a:pt x="481" y="1198"/>
                  </a:lnTo>
                  <a:lnTo>
                    <a:pt x="506" y="1206"/>
                  </a:lnTo>
                  <a:lnTo>
                    <a:pt x="530" y="1221"/>
                  </a:lnTo>
                  <a:lnTo>
                    <a:pt x="544" y="1221"/>
                  </a:lnTo>
                  <a:lnTo>
                    <a:pt x="562" y="1221"/>
                  </a:lnTo>
                  <a:lnTo>
                    <a:pt x="570" y="1214"/>
                  </a:lnTo>
                  <a:lnTo>
                    <a:pt x="563" y="1189"/>
                  </a:lnTo>
                  <a:lnTo>
                    <a:pt x="560" y="1166"/>
                  </a:lnTo>
                  <a:lnTo>
                    <a:pt x="574" y="1152"/>
                  </a:lnTo>
                  <a:lnTo>
                    <a:pt x="607" y="1139"/>
                  </a:lnTo>
                  <a:lnTo>
                    <a:pt x="624" y="1131"/>
                  </a:lnTo>
                  <a:lnTo>
                    <a:pt x="619" y="1117"/>
                  </a:lnTo>
                  <a:lnTo>
                    <a:pt x="613" y="1105"/>
                  </a:lnTo>
                  <a:lnTo>
                    <a:pt x="610" y="1092"/>
                  </a:lnTo>
                  <a:lnTo>
                    <a:pt x="614" y="1076"/>
                  </a:lnTo>
                  <a:lnTo>
                    <a:pt x="630" y="1066"/>
                  </a:lnTo>
                  <a:lnTo>
                    <a:pt x="630" y="1066"/>
                  </a:lnTo>
                  <a:lnTo>
                    <a:pt x="628" y="1062"/>
                  </a:lnTo>
                  <a:lnTo>
                    <a:pt x="624" y="1037"/>
                  </a:lnTo>
                  <a:lnTo>
                    <a:pt x="620" y="1008"/>
                  </a:lnTo>
                  <a:lnTo>
                    <a:pt x="631" y="990"/>
                  </a:lnTo>
                  <a:lnTo>
                    <a:pt x="641" y="980"/>
                  </a:lnTo>
                  <a:lnTo>
                    <a:pt x="644" y="949"/>
                  </a:lnTo>
                  <a:lnTo>
                    <a:pt x="666" y="930"/>
                  </a:lnTo>
                  <a:lnTo>
                    <a:pt x="678" y="919"/>
                  </a:lnTo>
                  <a:lnTo>
                    <a:pt x="682" y="894"/>
                  </a:lnTo>
                  <a:lnTo>
                    <a:pt x="692" y="872"/>
                  </a:lnTo>
                  <a:lnTo>
                    <a:pt x="705" y="856"/>
                  </a:lnTo>
                  <a:lnTo>
                    <a:pt x="710" y="840"/>
                  </a:lnTo>
                  <a:lnTo>
                    <a:pt x="702" y="804"/>
                  </a:lnTo>
                  <a:lnTo>
                    <a:pt x="682" y="767"/>
                  </a:lnTo>
                  <a:lnTo>
                    <a:pt x="678" y="745"/>
                  </a:lnTo>
                  <a:lnTo>
                    <a:pt x="675" y="722"/>
                  </a:lnTo>
                  <a:lnTo>
                    <a:pt x="678" y="704"/>
                  </a:lnTo>
                  <a:lnTo>
                    <a:pt x="684" y="690"/>
                  </a:lnTo>
                  <a:lnTo>
                    <a:pt x="664" y="189"/>
                  </a:lnTo>
                  <a:lnTo>
                    <a:pt x="667" y="189"/>
                  </a:lnTo>
                  <a:lnTo>
                    <a:pt x="650" y="172"/>
                  </a:lnTo>
                  <a:lnTo>
                    <a:pt x="637" y="143"/>
                  </a:lnTo>
                  <a:lnTo>
                    <a:pt x="628" y="129"/>
                  </a:lnTo>
                  <a:lnTo>
                    <a:pt x="620" y="94"/>
                  </a:lnTo>
                  <a:lnTo>
                    <a:pt x="599" y="75"/>
                  </a:lnTo>
                  <a:lnTo>
                    <a:pt x="589" y="18"/>
                  </a:lnTo>
                  <a:lnTo>
                    <a:pt x="584" y="0"/>
                  </a:lnTo>
                  <a:lnTo>
                    <a:pt x="127" y="26"/>
                  </a:lnTo>
                  <a:lnTo>
                    <a:pt x="120" y="18"/>
                  </a:lnTo>
                  <a:lnTo>
                    <a:pt x="120" y="18"/>
                  </a:lnTo>
                  <a:lnTo>
                    <a:pt x="113" y="33"/>
                  </a:lnTo>
                  <a:lnTo>
                    <a:pt x="113" y="46"/>
                  </a:lnTo>
                  <a:lnTo>
                    <a:pt x="133" y="61"/>
                  </a:lnTo>
                  <a:lnTo>
                    <a:pt x="154" y="80"/>
                  </a:lnTo>
                  <a:lnTo>
                    <a:pt x="181" y="103"/>
                  </a:lnTo>
                  <a:lnTo>
                    <a:pt x="206" y="130"/>
                  </a:lnTo>
                  <a:lnTo>
                    <a:pt x="206" y="143"/>
                  </a:lnTo>
                  <a:lnTo>
                    <a:pt x="201" y="176"/>
                  </a:lnTo>
                  <a:lnTo>
                    <a:pt x="183" y="196"/>
                  </a:lnTo>
                  <a:lnTo>
                    <a:pt x="172" y="237"/>
                  </a:lnTo>
                  <a:lnTo>
                    <a:pt x="155" y="251"/>
                  </a:lnTo>
                  <a:lnTo>
                    <a:pt x="145" y="259"/>
                  </a:lnTo>
                  <a:lnTo>
                    <a:pt x="113" y="273"/>
                  </a:lnTo>
                  <a:lnTo>
                    <a:pt x="84" y="273"/>
                  </a:lnTo>
                  <a:lnTo>
                    <a:pt x="63" y="283"/>
                  </a:lnTo>
                  <a:lnTo>
                    <a:pt x="62" y="302"/>
                  </a:lnTo>
                  <a:lnTo>
                    <a:pt x="62" y="321"/>
                  </a:lnTo>
                  <a:lnTo>
                    <a:pt x="84" y="357"/>
                  </a:lnTo>
                  <a:lnTo>
                    <a:pt x="91" y="372"/>
                  </a:lnTo>
                  <a:lnTo>
                    <a:pt x="73" y="387"/>
                  </a:lnTo>
                  <a:lnTo>
                    <a:pt x="68" y="422"/>
                  </a:lnTo>
                  <a:lnTo>
                    <a:pt x="59" y="422"/>
                  </a:lnTo>
                  <a:lnTo>
                    <a:pt x="43" y="443"/>
                  </a:lnTo>
                  <a:lnTo>
                    <a:pt x="12" y="473"/>
                  </a:lnTo>
                  <a:lnTo>
                    <a:pt x="16" y="509"/>
                  </a:lnTo>
                  <a:lnTo>
                    <a:pt x="0" y="523"/>
                  </a:lnTo>
                  <a:lnTo>
                    <a:pt x="0" y="575"/>
                  </a:lnTo>
                  <a:lnTo>
                    <a:pt x="0" y="626"/>
                  </a:lnTo>
                  <a:lnTo>
                    <a:pt x="29" y="680"/>
                  </a:lnTo>
                  <a:lnTo>
                    <a:pt x="113" y="749"/>
                  </a:lnTo>
                  <a:lnTo>
                    <a:pt x="140" y="780"/>
                  </a:lnTo>
                  <a:lnTo>
                    <a:pt x="140" y="823"/>
                  </a:lnTo>
                  <a:lnTo>
                    <a:pt x="159" y="849"/>
                  </a:lnTo>
                  <a:lnTo>
                    <a:pt x="172" y="834"/>
                  </a:lnTo>
                  <a:lnTo>
                    <a:pt x="183" y="823"/>
                  </a:lnTo>
                  <a:lnTo>
                    <a:pt x="213" y="823"/>
                  </a:lnTo>
                  <a:lnTo>
                    <a:pt x="231" y="841"/>
                  </a:lnTo>
                  <a:lnTo>
                    <a:pt x="244" y="859"/>
                  </a:lnTo>
                  <a:lnTo>
                    <a:pt x="231" y="892"/>
                  </a:lnTo>
                  <a:lnTo>
                    <a:pt x="226" y="917"/>
                  </a:lnTo>
                  <a:lnTo>
                    <a:pt x="220" y="937"/>
                  </a:lnTo>
                  <a:lnTo>
                    <a:pt x="213" y="966"/>
                  </a:lnTo>
                  <a:lnTo>
                    <a:pt x="213" y="992"/>
                  </a:lnTo>
                  <a:lnTo>
                    <a:pt x="242" y="1021"/>
                  </a:lnTo>
                  <a:lnTo>
                    <a:pt x="277" y="1046"/>
                  </a:lnTo>
                  <a:lnTo>
                    <a:pt x="292" y="1039"/>
                  </a:lnTo>
                  <a:lnTo>
                    <a:pt x="351" y="1078"/>
                  </a:lnTo>
                  <a:lnTo>
                    <a:pt x="369" y="1101"/>
                  </a:lnTo>
                  <a:lnTo>
                    <a:pt x="387" y="1149"/>
                  </a:lnTo>
                  <a:lnTo>
                    <a:pt x="385" y="1177"/>
                  </a:lnTo>
                  <a:lnTo>
                    <a:pt x="377" y="1195"/>
                  </a:lnTo>
                  <a:lnTo>
                    <a:pt x="405" y="1221"/>
                  </a:lnTo>
                  <a:lnTo>
                    <a:pt x="405" y="1243"/>
                  </a:lnTo>
                  <a:lnTo>
                    <a:pt x="417" y="1221"/>
                  </a:lnTo>
                  <a:lnTo>
                    <a:pt x="442" y="1221"/>
                  </a:lnTo>
                  <a:lnTo>
                    <a:pt x="455" y="1213"/>
                  </a:lnTo>
                  <a:lnTo>
                    <a:pt x="471" y="1202"/>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5" name="Freeform 55"/>
            <p:cNvSpPr>
              <a:spLocks/>
            </p:cNvSpPr>
            <p:nvPr/>
          </p:nvSpPr>
          <p:spPr bwMode="auto">
            <a:xfrm>
              <a:off x="6167654" y="2813061"/>
              <a:ext cx="796672" cy="561699"/>
            </a:xfrm>
            <a:custGeom>
              <a:avLst/>
              <a:gdLst/>
              <a:ahLst/>
              <a:cxnLst>
                <a:cxn ang="0">
                  <a:pos x="911" y="717"/>
                </a:cxn>
                <a:cxn ang="0">
                  <a:pos x="936" y="696"/>
                </a:cxn>
                <a:cxn ang="0">
                  <a:pos x="959" y="646"/>
                </a:cxn>
                <a:cxn ang="0">
                  <a:pos x="930" y="595"/>
                </a:cxn>
                <a:cxn ang="0">
                  <a:pos x="931" y="557"/>
                </a:cxn>
                <a:cxn ang="0">
                  <a:pos x="981" y="547"/>
                </a:cxn>
                <a:cxn ang="0">
                  <a:pos x="1023" y="525"/>
                </a:cxn>
                <a:cxn ang="0">
                  <a:pos x="1051" y="470"/>
                </a:cxn>
                <a:cxn ang="0">
                  <a:pos x="1074" y="417"/>
                </a:cxn>
                <a:cxn ang="0">
                  <a:pos x="1049" y="377"/>
                </a:cxn>
                <a:cxn ang="0">
                  <a:pos x="1001" y="335"/>
                </a:cxn>
                <a:cxn ang="0">
                  <a:pos x="981" y="307"/>
                </a:cxn>
                <a:cxn ang="0">
                  <a:pos x="995" y="300"/>
                </a:cxn>
                <a:cxn ang="0">
                  <a:pos x="981" y="284"/>
                </a:cxn>
                <a:cxn ang="0">
                  <a:pos x="966" y="274"/>
                </a:cxn>
                <a:cxn ang="0">
                  <a:pos x="961" y="271"/>
                </a:cxn>
                <a:cxn ang="0">
                  <a:pos x="947" y="264"/>
                </a:cxn>
                <a:cxn ang="0">
                  <a:pos x="913" y="256"/>
                </a:cxn>
                <a:cxn ang="0">
                  <a:pos x="904" y="207"/>
                </a:cxn>
                <a:cxn ang="0">
                  <a:pos x="904" y="164"/>
                </a:cxn>
                <a:cxn ang="0">
                  <a:pos x="893" y="116"/>
                </a:cxn>
                <a:cxn ang="0">
                  <a:pos x="32" y="102"/>
                </a:cxn>
                <a:cxn ang="0">
                  <a:pos x="36" y="0"/>
                </a:cxn>
                <a:cxn ang="0">
                  <a:pos x="17" y="105"/>
                </a:cxn>
                <a:cxn ang="0">
                  <a:pos x="13" y="142"/>
                </a:cxn>
                <a:cxn ang="0">
                  <a:pos x="32" y="171"/>
                </a:cxn>
                <a:cxn ang="0">
                  <a:pos x="23" y="193"/>
                </a:cxn>
                <a:cxn ang="0">
                  <a:pos x="20" y="242"/>
                </a:cxn>
                <a:cxn ang="0">
                  <a:pos x="0" y="260"/>
                </a:cxn>
                <a:cxn ang="0">
                  <a:pos x="20" y="288"/>
                </a:cxn>
                <a:cxn ang="0">
                  <a:pos x="20" y="320"/>
                </a:cxn>
                <a:cxn ang="0">
                  <a:pos x="27" y="328"/>
                </a:cxn>
                <a:cxn ang="0">
                  <a:pos x="54" y="397"/>
                </a:cxn>
                <a:cxn ang="0">
                  <a:pos x="75" y="446"/>
                </a:cxn>
                <a:cxn ang="0">
                  <a:pos x="86" y="474"/>
                </a:cxn>
                <a:cxn ang="0">
                  <a:pos x="93" y="486"/>
                </a:cxn>
                <a:cxn ang="0">
                  <a:pos x="85" y="506"/>
                </a:cxn>
                <a:cxn ang="0">
                  <a:pos x="93" y="540"/>
                </a:cxn>
                <a:cxn ang="0">
                  <a:pos x="114" y="550"/>
                </a:cxn>
                <a:cxn ang="0">
                  <a:pos x="121" y="626"/>
                </a:cxn>
                <a:cxn ang="0">
                  <a:pos x="125" y="660"/>
                </a:cxn>
                <a:cxn ang="0">
                  <a:pos x="132" y="718"/>
                </a:cxn>
                <a:cxn ang="0">
                  <a:pos x="139" y="753"/>
                </a:cxn>
                <a:cxn ang="0">
                  <a:pos x="873" y="793"/>
                </a:cxn>
                <a:cxn ang="0">
                  <a:pos x="880" y="747"/>
                </a:cxn>
              </a:cxnLst>
              <a:rect l="0" t="0" r="r" b="b"/>
              <a:pathLst>
                <a:path w="1074" h="793">
                  <a:moveTo>
                    <a:pt x="880" y="747"/>
                  </a:moveTo>
                  <a:lnTo>
                    <a:pt x="911" y="717"/>
                  </a:lnTo>
                  <a:lnTo>
                    <a:pt x="927" y="696"/>
                  </a:lnTo>
                  <a:lnTo>
                    <a:pt x="936" y="696"/>
                  </a:lnTo>
                  <a:lnTo>
                    <a:pt x="941" y="661"/>
                  </a:lnTo>
                  <a:lnTo>
                    <a:pt x="959" y="646"/>
                  </a:lnTo>
                  <a:lnTo>
                    <a:pt x="952" y="631"/>
                  </a:lnTo>
                  <a:lnTo>
                    <a:pt x="930" y="595"/>
                  </a:lnTo>
                  <a:lnTo>
                    <a:pt x="930" y="576"/>
                  </a:lnTo>
                  <a:lnTo>
                    <a:pt x="931" y="557"/>
                  </a:lnTo>
                  <a:lnTo>
                    <a:pt x="952" y="547"/>
                  </a:lnTo>
                  <a:lnTo>
                    <a:pt x="981" y="547"/>
                  </a:lnTo>
                  <a:lnTo>
                    <a:pt x="1013" y="533"/>
                  </a:lnTo>
                  <a:lnTo>
                    <a:pt x="1023" y="525"/>
                  </a:lnTo>
                  <a:lnTo>
                    <a:pt x="1040" y="511"/>
                  </a:lnTo>
                  <a:lnTo>
                    <a:pt x="1051" y="470"/>
                  </a:lnTo>
                  <a:lnTo>
                    <a:pt x="1069" y="450"/>
                  </a:lnTo>
                  <a:lnTo>
                    <a:pt x="1074" y="417"/>
                  </a:lnTo>
                  <a:lnTo>
                    <a:pt x="1074" y="404"/>
                  </a:lnTo>
                  <a:lnTo>
                    <a:pt x="1049" y="377"/>
                  </a:lnTo>
                  <a:lnTo>
                    <a:pt x="1022" y="354"/>
                  </a:lnTo>
                  <a:lnTo>
                    <a:pt x="1001" y="335"/>
                  </a:lnTo>
                  <a:lnTo>
                    <a:pt x="981" y="320"/>
                  </a:lnTo>
                  <a:lnTo>
                    <a:pt x="981" y="307"/>
                  </a:lnTo>
                  <a:lnTo>
                    <a:pt x="988" y="292"/>
                  </a:lnTo>
                  <a:lnTo>
                    <a:pt x="995" y="300"/>
                  </a:lnTo>
                  <a:lnTo>
                    <a:pt x="981" y="284"/>
                  </a:lnTo>
                  <a:lnTo>
                    <a:pt x="981" y="284"/>
                  </a:lnTo>
                  <a:lnTo>
                    <a:pt x="973" y="278"/>
                  </a:lnTo>
                  <a:lnTo>
                    <a:pt x="966" y="274"/>
                  </a:lnTo>
                  <a:lnTo>
                    <a:pt x="961" y="271"/>
                  </a:lnTo>
                  <a:lnTo>
                    <a:pt x="961" y="271"/>
                  </a:lnTo>
                  <a:lnTo>
                    <a:pt x="955" y="270"/>
                  </a:lnTo>
                  <a:lnTo>
                    <a:pt x="947" y="264"/>
                  </a:lnTo>
                  <a:lnTo>
                    <a:pt x="937" y="256"/>
                  </a:lnTo>
                  <a:lnTo>
                    <a:pt x="913" y="256"/>
                  </a:lnTo>
                  <a:lnTo>
                    <a:pt x="913" y="235"/>
                  </a:lnTo>
                  <a:lnTo>
                    <a:pt x="904" y="207"/>
                  </a:lnTo>
                  <a:lnTo>
                    <a:pt x="904" y="181"/>
                  </a:lnTo>
                  <a:lnTo>
                    <a:pt x="904" y="164"/>
                  </a:lnTo>
                  <a:lnTo>
                    <a:pt x="904" y="132"/>
                  </a:lnTo>
                  <a:lnTo>
                    <a:pt x="893" y="116"/>
                  </a:lnTo>
                  <a:lnTo>
                    <a:pt x="882" y="85"/>
                  </a:lnTo>
                  <a:lnTo>
                    <a:pt x="32" y="102"/>
                  </a:lnTo>
                  <a:lnTo>
                    <a:pt x="36" y="0"/>
                  </a:lnTo>
                  <a:lnTo>
                    <a:pt x="36" y="0"/>
                  </a:lnTo>
                  <a:lnTo>
                    <a:pt x="32" y="105"/>
                  </a:lnTo>
                  <a:lnTo>
                    <a:pt x="17" y="105"/>
                  </a:lnTo>
                  <a:lnTo>
                    <a:pt x="17" y="118"/>
                  </a:lnTo>
                  <a:lnTo>
                    <a:pt x="13" y="142"/>
                  </a:lnTo>
                  <a:lnTo>
                    <a:pt x="21" y="148"/>
                  </a:lnTo>
                  <a:lnTo>
                    <a:pt x="32" y="171"/>
                  </a:lnTo>
                  <a:lnTo>
                    <a:pt x="32" y="189"/>
                  </a:lnTo>
                  <a:lnTo>
                    <a:pt x="23" y="193"/>
                  </a:lnTo>
                  <a:lnTo>
                    <a:pt x="20" y="210"/>
                  </a:lnTo>
                  <a:lnTo>
                    <a:pt x="20" y="242"/>
                  </a:lnTo>
                  <a:lnTo>
                    <a:pt x="7" y="246"/>
                  </a:lnTo>
                  <a:lnTo>
                    <a:pt x="0" y="260"/>
                  </a:lnTo>
                  <a:lnTo>
                    <a:pt x="0" y="275"/>
                  </a:lnTo>
                  <a:lnTo>
                    <a:pt x="20" y="288"/>
                  </a:lnTo>
                  <a:lnTo>
                    <a:pt x="20" y="309"/>
                  </a:lnTo>
                  <a:lnTo>
                    <a:pt x="20" y="320"/>
                  </a:lnTo>
                  <a:lnTo>
                    <a:pt x="13" y="311"/>
                  </a:lnTo>
                  <a:lnTo>
                    <a:pt x="27" y="328"/>
                  </a:lnTo>
                  <a:lnTo>
                    <a:pt x="42" y="370"/>
                  </a:lnTo>
                  <a:lnTo>
                    <a:pt x="54" y="397"/>
                  </a:lnTo>
                  <a:lnTo>
                    <a:pt x="66" y="425"/>
                  </a:lnTo>
                  <a:lnTo>
                    <a:pt x="75" y="446"/>
                  </a:lnTo>
                  <a:lnTo>
                    <a:pt x="82" y="460"/>
                  </a:lnTo>
                  <a:lnTo>
                    <a:pt x="86" y="474"/>
                  </a:lnTo>
                  <a:lnTo>
                    <a:pt x="93" y="479"/>
                  </a:lnTo>
                  <a:lnTo>
                    <a:pt x="93" y="486"/>
                  </a:lnTo>
                  <a:lnTo>
                    <a:pt x="81" y="489"/>
                  </a:lnTo>
                  <a:lnTo>
                    <a:pt x="85" y="506"/>
                  </a:lnTo>
                  <a:lnTo>
                    <a:pt x="89" y="528"/>
                  </a:lnTo>
                  <a:lnTo>
                    <a:pt x="93" y="540"/>
                  </a:lnTo>
                  <a:lnTo>
                    <a:pt x="102" y="540"/>
                  </a:lnTo>
                  <a:lnTo>
                    <a:pt x="114" y="550"/>
                  </a:lnTo>
                  <a:lnTo>
                    <a:pt x="121" y="581"/>
                  </a:lnTo>
                  <a:lnTo>
                    <a:pt x="121" y="626"/>
                  </a:lnTo>
                  <a:lnTo>
                    <a:pt x="118" y="644"/>
                  </a:lnTo>
                  <a:lnTo>
                    <a:pt x="125" y="660"/>
                  </a:lnTo>
                  <a:lnTo>
                    <a:pt x="132" y="669"/>
                  </a:lnTo>
                  <a:lnTo>
                    <a:pt x="132" y="718"/>
                  </a:lnTo>
                  <a:lnTo>
                    <a:pt x="138" y="750"/>
                  </a:lnTo>
                  <a:lnTo>
                    <a:pt x="139" y="753"/>
                  </a:lnTo>
                  <a:lnTo>
                    <a:pt x="819" y="743"/>
                  </a:lnTo>
                  <a:lnTo>
                    <a:pt x="873" y="793"/>
                  </a:lnTo>
                  <a:lnTo>
                    <a:pt x="884" y="783"/>
                  </a:lnTo>
                  <a:lnTo>
                    <a:pt x="880" y="74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nvGrpSpPr>
            <p:cNvPr id="7" name="Group 6"/>
            <p:cNvGrpSpPr/>
            <p:nvPr/>
          </p:nvGrpSpPr>
          <p:grpSpPr>
            <a:xfrm>
              <a:off x="2524773" y="4693905"/>
              <a:ext cx="1782496" cy="1323398"/>
              <a:chOff x="3743973" y="4693905"/>
              <a:chExt cx="1782496" cy="1323398"/>
            </a:xfrm>
          </p:grpSpPr>
          <p:sp>
            <p:nvSpPr>
              <p:cNvPr id="206" name="Freeform 56"/>
              <p:cNvSpPr>
                <a:spLocks/>
              </p:cNvSpPr>
              <p:nvPr/>
            </p:nvSpPr>
            <p:spPr bwMode="auto">
              <a:xfrm>
                <a:off x="3819634" y="4693905"/>
                <a:ext cx="1706835" cy="1323398"/>
              </a:xfrm>
              <a:custGeom>
                <a:avLst/>
                <a:gdLst/>
                <a:ahLst/>
                <a:cxnLst>
                  <a:cxn ang="0">
                    <a:pos x="1213" y="159"/>
                  </a:cxn>
                  <a:cxn ang="0">
                    <a:pos x="1074" y="134"/>
                  </a:cxn>
                  <a:cxn ang="0">
                    <a:pos x="913" y="80"/>
                  </a:cxn>
                  <a:cxn ang="0">
                    <a:pos x="799" y="58"/>
                  </a:cxn>
                  <a:cxn ang="0">
                    <a:pos x="644" y="39"/>
                  </a:cxn>
                  <a:cxn ang="0">
                    <a:pos x="484" y="169"/>
                  </a:cxn>
                  <a:cxn ang="0">
                    <a:pos x="335" y="208"/>
                  </a:cxn>
                  <a:cxn ang="0">
                    <a:pos x="396" y="437"/>
                  </a:cxn>
                  <a:cxn ang="0">
                    <a:pos x="500" y="518"/>
                  </a:cxn>
                  <a:cxn ang="0">
                    <a:pos x="376" y="551"/>
                  </a:cxn>
                  <a:cxn ang="0">
                    <a:pos x="280" y="515"/>
                  </a:cxn>
                  <a:cxn ang="0">
                    <a:pos x="182" y="583"/>
                  </a:cxn>
                  <a:cxn ang="0">
                    <a:pos x="285" y="722"/>
                  </a:cxn>
                  <a:cxn ang="0">
                    <a:pos x="447" y="716"/>
                  </a:cxn>
                  <a:cxn ang="0">
                    <a:pos x="440" y="860"/>
                  </a:cxn>
                  <a:cxn ang="0">
                    <a:pos x="354" y="883"/>
                  </a:cxn>
                  <a:cxn ang="0">
                    <a:pos x="232" y="902"/>
                  </a:cxn>
                  <a:cxn ang="0">
                    <a:pos x="142" y="1064"/>
                  </a:cxn>
                  <a:cxn ang="0">
                    <a:pos x="233" y="1159"/>
                  </a:cxn>
                  <a:cxn ang="0">
                    <a:pos x="190" y="1231"/>
                  </a:cxn>
                  <a:cxn ang="0">
                    <a:pos x="301" y="1227"/>
                  </a:cxn>
                  <a:cxn ang="0">
                    <a:pos x="339" y="1427"/>
                  </a:cxn>
                  <a:cxn ang="0">
                    <a:pos x="480" y="1436"/>
                  </a:cxn>
                  <a:cxn ang="0">
                    <a:pos x="577" y="1449"/>
                  </a:cxn>
                  <a:cxn ang="0">
                    <a:pos x="457" y="1650"/>
                  </a:cxn>
                  <a:cxn ang="0">
                    <a:pos x="262" y="1738"/>
                  </a:cxn>
                  <a:cxn ang="0">
                    <a:pos x="28" y="1812"/>
                  </a:cxn>
                  <a:cxn ang="0">
                    <a:pos x="168" y="1836"/>
                  </a:cxn>
                  <a:cxn ang="0">
                    <a:pos x="235" y="1832"/>
                  </a:cxn>
                  <a:cxn ang="0">
                    <a:pos x="339" y="1786"/>
                  </a:cxn>
                  <a:cxn ang="0">
                    <a:pos x="498" y="1699"/>
                  </a:cxn>
                  <a:cxn ang="0">
                    <a:pos x="786" y="1496"/>
                  </a:cxn>
                  <a:cxn ang="0">
                    <a:pos x="854" y="1343"/>
                  </a:cxn>
                  <a:cxn ang="0">
                    <a:pos x="945" y="1203"/>
                  </a:cxn>
                  <a:cxn ang="0">
                    <a:pos x="923" y="1325"/>
                  </a:cxn>
                  <a:cxn ang="0">
                    <a:pos x="924" y="1422"/>
                  </a:cxn>
                  <a:cxn ang="0">
                    <a:pos x="1116" y="1314"/>
                  </a:cxn>
                  <a:cxn ang="0">
                    <a:pos x="1212" y="1199"/>
                  </a:cxn>
                  <a:cxn ang="0">
                    <a:pos x="1178" y="1328"/>
                  </a:cxn>
                  <a:cxn ang="0">
                    <a:pos x="1324" y="1295"/>
                  </a:cxn>
                  <a:cxn ang="0">
                    <a:pos x="1610" y="1318"/>
                  </a:cxn>
                  <a:cxn ang="0">
                    <a:pos x="1817" y="1468"/>
                  </a:cxn>
                  <a:cxn ang="0">
                    <a:pos x="1958" y="1602"/>
                  </a:cxn>
                  <a:cxn ang="0">
                    <a:pos x="2025" y="1510"/>
                  </a:cxn>
                  <a:cxn ang="0">
                    <a:pos x="2022" y="1567"/>
                  </a:cxn>
                  <a:cxn ang="0">
                    <a:pos x="2015" y="1607"/>
                  </a:cxn>
                  <a:cxn ang="0">
                    <a:pos x="2025" y="1651"/>
                  </a:cxn>
                  <a:cxn ang="0">
                    <a:pos x="2048" y="1628"/>
                  </a:cxn>
                  <a:cxn ang="0">
                    <a:pos x="2073" y="1711"/>
                  </a:cxn>
                  <a:cxn ang="0">
                    <a:pos x="2158" y="1803"/>
                  </a:cxn>
                  <a:cxn ang="0">
                    <a:pos x="2186" y="1726"/>
                  </a:cxn>
                  <a:cxn ang="0">
                    <a:pos x="2172" y="1664"/>
                  </a:cxn>
                  <a:cxn ang="0">
                    <a:pos x="2241" y="1722"/>
                  </a:cxn>
                  <a:cxn ang="0">
                    <a:pos x="2294" y="1618"/>
                  </a:cxn>
                  <a:cxn ang="0">
                    <a:pos x="1996" y="1377"/>
                  </a:cxn>
                  <a:cxn ang="0">
                    <a:pos x="1707" y="1323"/>
                  </a:cxn>
                  <a:cxn ang="0">
                    <a:pos x="1461" y="755"/>
                  </a:cxn>
                </a:cxnLst>
                <a:rect l="0" t="0" r="r" b="b"/>
                <a:pathLst>
                  <a:path w="2302" h="1865">
                    <a:moveTo>
                      <a:pt x="1384" y="183"/>
                    </a:moveTo>
                    <a:lnTo>
                      <a:pt x="1343" y="177"/>
                    </a:lnTo>
                    <a:lnTo>
                      <a:pt x="1321" y="158"/>
                    </a:lnTo>
                    <a:lnTo>
                      <a:pt x="1296" y="134"/>
                    </a:lnTo>
                    <a:lnTo>
                      <a:pt x="1288" y="134"/>
                    </a:lnTo>
                    <a:lnTo>
                      <a:pt x="1268" y="134"/>
                    </a:lnTo>
                    <a:lnTo>
                      <a:pt x="1248" y="151"/>
                    </a:lnTo>
                    <a:lnTo>
                      <a:pt x="1213" y="159"/>
                    </a:lnTo>
                    <a:lnTo>
                      <a:pt x="1178" y="148"/>
                    </a:lnTo>
                    <a:lnTo>
                      <a:pt x="1144" y="134"/>
                    </a:lnTo>
                    <a:lnTo>
                      <a:pt x="1123" y="134"/>
                    </a:lnTo>
                    <a:lnTo>
                      <a:pt x="1095" y="143"/>
                    </a:lnTo>
                    <a:lnTo>
                      <a:pt x="1074" y="159"/>
                    </a:lnTo>
                    <a:lnTo>
                      <a:pt x="1074" y="169"/>
                    </a:lnTo>
                    <a:lnTo>
                      <a:pt x="1074" y="147"/>
                    </a:lnTo>
                    <a:lnTo>
                      <a:pt x="1074" y="134"/>
                    </a:lnTo>
                    <a:lnTo>
                      <a:pt x="1067" y="121"/>
                    </a:lnTo>
                    <a:lnTo>
                      <a:pt x="1044" y="108"/>
                    </a:lnTo>
                    <a:lnTo>
                      <a:pt x="1027" y="108"/>
                    </a:lnTo>
                    <a:lnTo>
                      <a:pt x="1010" y="116"/>
                    </a:lnTo>
                    <a:lnTo>
                      <a:pt x="999" y="116"/>
                    </a:lnTo>
                    <a:lnTo>
                      <a:pt x="948" y="116"/>
                    </a:lnTo>
                    <a:lnTo>
                      <a:pt x="924" y="97"/>
                    </a:lnTo>
                    <a:lnTo>
                      <a:pt x="913" y="80"/>
                    </a:lnTo>
                    <a:lnTo>
                      <a:pt x="913" y="64"/>
                    </a:lnTo>
                    <a:lnTo>
                      <a:pt x="876" y="54"/>
                    </a:lnTo>
                    <a:lnTo>
                      <a:pt x="852" y="62"/>
                    </a:lnTo>
                    <a:lnTo>
                      <a:pt x="834" y="41"/>
                    </a:lnTo>
                    <a:lnTo>
                      <a:pt x="826" y="33"/>
                    </a:lnTo>
                    <a:lnTo>
                      <a:pt x="816" y="43"/>
                    </a:lnTo>
                    <a:lnTo>
                      <a:pt x="816" y="55"/>
                    </a:lnTo>
                    <a:lnTo>
                      <a:pt x="799" y="58"/>
                    </a:lnTo>
                    <a:lnTo>
                      <a:pt x="786" y="44"/>
                    </a:lnTo>
                    <a:lnTo>
                      <a:pt x="786" y="33"/>
                    </a:lnTo>
                    <a:lnTo>
                      <a:pt x="794" y="33"/>
                    </a:lnTo>
                    <a:lnTo>
                      <a:pt x="786" y="18"/>
                    </a:lnTo>
                    <a:lnTo>
                      <a:pt x="765" y="0"/>
                    </a:lnTo>
                    <a:lnTo>
                      <a:pt x="730" y="18"/>
                    </a:lnTo>
                    <a:lnTo>
                      <a:pt x="720" y="43"/>
                    </a:lnTo>
                    <a:lnTo>
                      <a:pt x="644" y="39"/>
                    </a:lnTo>
                    <a:lnTo>
                      <a:pt x="630" y="51"/>
                    </a:lnTo>
                    <a:lnTo>
                      <a:pt x="613" y="62"/>
                    </a:lnTo>
                    <a:lnTo>
                      <a:pt x="593" y="84"/>
                    </a:lnTo>
                    <a:lnTo>
                      <a:pt x="544" y="93"/>
                    </a:lnTo>
                    <a:lnTo>
                      <a:pt x="515" y="118"/>
                    </a:lnTo>
                    <a:lnTo>
                      <a:pt x="500" y="129"/>
                    </a:lnTo>
                    <a:lnTo>
                      <a:pt x="484" y="133"/>
                    </a:lnTo>
                    <a:lnTo>
                      <a:pt x="484" y="169"/>
                    </a:lnTo>
                    <a:lnTo>
                      <a:pt x="473" y="193"/>
                    </a:lnTo>
                    <a:lnTo>
                      <a:pt x="459" y="205"/>
                    </a:lnTo>
                    <a:lnTo>
                      <a:pt x="418" y="219"/>
                    </a:lnTo>
                    <a:lnTo>
                      <a:pt x="396" y="219"/>
                    </a:lnTo>
                    <a:lnTo>
                      <a:pt x="382" y="219"/>
                    </a:lnTo>
                    <a:lnTo>
                      <a:pt x="364" y="219"/>
                    </a:lnTo>
                    <a:lnTo>
                      <a:pt x="346" y="209"/>
                    </a:lnTo>
                    <a:lnTo>
                      <a:pt x="335" y="208"/>
                    </a:lnTo>
                    <a:lnTo>
                      <a:pt x="326" y="232"/>
                    </a:lnTo>
                    <a:lnTo>
                      <a:pt x="326" y="252"/>
                    </a:lnTo>
                    <a:lnTo>
                      <a:pt x="305" y="252"/>
                    </a:lnTo>
                    <a:lnTo>
                      <a:pt x="305" y="264"/>
                    </a:lnTo>
                    <a:lnTo>
                      <a:pt x="294" y="264"/>
                    </a:lnTo>
                    <a:lnTo>
                      <a:pt x="359" y="334"/>
                    </a:lnTo>
                    <a:lnTo>
                      <a:pt x="394" y="369"/>
                    </a:lnTo>
                    <a:lnTo>
                      <a:pt x="396" y="437"/>
                    </a:lnTo>
                    <a:lnTo>
                      <a:pt x="462" y="458"/>
                    </a:lnTo>
                    <a:lnTo>
                      <a:pt x="468" y="479"/>
                    </a:lnTo>
                    <a:lnTo>
                      <a:pt x="468" y="497"/>
                    </a:lnTo>
                    <a:lnTo>
                      <a:pt x="480" y="509"/>
                    </a:lnTo>
                    <a:lnTo>
                      <a:pt x="480" y="509"/>
                    </a:lnTo>
                    <a:lnTo>
                      <a:pt x="487" y="513"/>
                    </a:lnTo>
                    <a:lnTo>
                      <a:pt x="500" y="518"/>
                    </a:lnTo>
                    <a:lnTo>
                      <a:pt x="500" y="518"/>
                    </a:lnTo>
                    <a:lnTo>
                      <a:pt x="514" y="523"/>
                    </a:lnTo>
                    <a:lnTo>
                      <a:pt x="522" y="527"/>
                    </a:lnTo>
                    <a:lnTo>
                      <a:pt x="500" y="541"/>
                    </a:lnTo>
                    <a:lnTo>
                      <a:pt x="480" y="559"/>
                    </a:lnTo>
                    <a:lnTo>
                      <a:pt x="452" y="572"/>
                    </a:lnTo>
                    <a:lnTo>
                      <a:pt x="418" y="562"/>
                    </a:lnTo>
                    <a:lnTo>
                      <a:pt x="389" y="563"/>
                    </a:lnTo>
                    <a:lnTo>
                      <a:pt x="376" y="551"/>
                    </a:lnTo>
                    <a:lnTo>
                      <a:pt x="361" y="538"/>
                    </a:lnTo>
                    <a:lnTo>
                      <a:pt x="364" y="530"/>
                    </a:lnTo>
                    <a:lnTo>
                      <a:pt x="369" y="509"/>
                    </a:lnTo>
                    <a:lnTo>
                      <a:pt x="355" y="498"/>
                    </a:lnTo>
                    <a:lnTo>
                      <a:pt x="323" y="499"/>
                    </a:lnTo>
                    <a:lnTo>
                      <a:pt x="294" y="501"/>
                    </a:lnTo>
                    <a:lnTo>
                      <a:pt x="280" y="506"/>
                    </a:lnTo>
                    <a:lnTo>
                      <a:pt x="280" y="515"/>
                    </a:lnTo>
                    <a:lnTo>
                      <a:pt x="261" y="520"/>
                    </a:lnTo>
                    <a:lnTo>
                      <a:pt x="253" y="515"/>
                    </a:lnTo>
                    <a:lnTo>
                      <a:pt x="215" y="537"/>
                    </a:lnTo>
                    <a:lnTo>
                      <a:pt x="190" y="541"/>
                    </a:lnTo>
                    <a:lnTo>
                      <a:pt x="172" y="541"/>
                    </a:lnTo>
                    <a:lnTo>
                      <a:pt x="156" y="554"/>
                    </a:lnTo>
                    <a:lnTo>
                      <a:pt x="162" y="563"/>
                    </a:lnTo>
                    <a:lnTo>
                      <a:pt x="182" y="583"/>
                    </a:lnTo>
                    <a:lnTo>
                      <a:pt x="204" y="597"/>
                    </a:lnTo>
                    <a:lnTo>
                      <a:pt x="235" y="611"/>
                    </a:lnTo>
                    <a:lnTo>
                      <a:pt x="222" y="619"/>
                    </a:lnTo>
                    <a:lnTo>
                      <a:pt x="197" y="630"/>
                    </a:lnTo>
                    <a:lnTo>
                      <a:pt x="204" y="676"/>
                    </a:lnTo>
                    <a:lnTo>
                      <a:pt x="221" y="698"/>
                    </a:lnTo>
                    <a:lnTo>
                      <a:pt x="253" y="713"/>
                    </a:lnTo>
                    <a:lnTo>
                      <a:pt x="285" y="722"/>
                    </a:lnTo>
                    <a:lnTo>
                      <a:pt x="326" y="722"/>
                    </a:lnTo>
                    <a:lnTo>
                      <a:pt x="366" y="722"/>
                    </a:lnTo>
                    <a:lnTo>
                      <a:pt x="380" y="748"/>
                    </a:lnTo>
                    <a:lnTo>
                      <a:pt x="394" y="748"/>
                    </a:lnTo>
                    <a:lnTo>
                      <a:pt x="405" y="731"/>
                    </a:lnTo>
                    <a:lnTo>
                      <a:pt x="416" y="722"/>
                    </a:lnTo>
                    <a:lnTo>
                      <a:pt x="432" y="716"/>
                    </a:lnTo>
                    <a:lnTo>
                      <a:pt x="447" y="716"/>
                    </a:lnTo>
                    <a:lnTo>
                      <a:pt x="473" y="723"/>
                    </a:lnTo>
                    <a:lnTo>
                      <a:pt x="479" y="748"/>
                    </a:lnTo>
                    <a:lnTo>
                      <a:pt x="459" y="769"/>
                    </a:lnTo>
                    <a:lnTo>
                      <a:pt x="440" y="769"/>
                    </a:lnTo>
                    <a:lnTo>
                      <a:pt x="451" y="805"/>
                    </a:lnTo>
                    <a:lnTo>
                      <a:pt x="461" y="830"/>
                    </a:lnTo>
                    <a:lnTo>
                      <a:pt x="452" y="860"/>
                    </a:lnTo>
                    <a:lnTo>
                      <a:pt x="440" y="860"/>
                    </a:lnTo>
                    <a:lnTo>
                      <a:pt x="426" y="873"/>
                    </a:lnTo>
                    <a:lnTo>
                      <a:pt x="408" y="873"/>
                    </a:lnTo>
                    <a:lnTo>
                      <a:pt x="400" y="873"/>
                    </a:lnTo>
                    <a:lnTo>
                      <a:pt x="384" y="873"/>
                    </a:lnTo>
                    <a:lnTo>
                      <a:pt x="379" y="862"/>
                    </a:lnTo>
                    <a:lnTo>
                      <a:pt x="369" y="873"/>
                    </a:lnTo>
                    <a:lnTo>
                      <a:pt x="365" y="883"/>
                    </a:lnTo>
                    <a:lnTo>
                      <a:pt x="354" y="883"/>
                    </a:lnTo>
                    <a:lnTo>
                      <a:pt x="337" y="902"/>
                    </a:lnTo>
                    <a:lnTo>
                      <a:pt x="328" y="902"/>
                    </a:lnTo>
                    <a:lnTo>
                      <a:pt x="312" y="902"/>
                    </a:lnTo>
                    <a:lnTo>
                      <a:pt x="301" y="902"/>
                    </a:lnTo>
                    <a:lnTo>
                      <a:pt x="287" y="883"/>
                    </a:lnTo>
                    <a:lnTo>
                      <a:pt x="271" y="877"/>
                    </a:lnTo>
                    <a:lnTo>
                      <a:pt x="255" y="880"/>
                    </a:lnTo>
                    <a:lnTo>
                      <a:pt x="232" y="902"/>
                    </a:lnTo>
                    <a:lnTo>
                      <a:pt x="225" y="926"/>
                    </a:lnTo>
                    <a:lnTo>
                      <a:pt x="208" y="952"/>
                    </a:lnTo>
                    <a:lnTo>
                      <a:pt x="180" y="967"/>
                    </a:lnTo>
                    <a:lnTo>
                      <a:pt x="156" y="995"/>
                    </a:lnTo>
                    <a:lnTo>
                      <a:pt x="143" y="1019"/>
                    </a:lnTo>
                    <a:lnTo>
                      <a:pt x="131" y="1028"/>
                    </a:lnTo>
                    <a:lnTo>
                      <a:pt x="131" y="1037"/>
                    </a:lnTo>
                    <a:lnTo>
                      <a:pt x="142" y="1064"/>
                    </a:lnTo>
                    <a:lnTo>
                      <a:pt x="150" y="1087"/>
                    </a:lnTo>
                    <a:lnTo>
                      <a:pt x="161" y="1105"/>
                    </a:lnTo>
                    <a:lnTo>
                      <a:pt x="187" y="1121"/>
                    </a:lnTo>
                    <a:lnTo>
                      <a:pt x="203" y="1121"/>
                    </a:lnTo>
                    <a:lnTo>
                      <a:pt x="224" y="1121"/>
                    </a:lnTo>
                    <a:lnTo>
                      <a:pt x="232" y="1121"/>
                    </a:lnTo>
                    <a:lnTo>
                      <a:pt x="244" y="1138"/>
                    </a:lnTo>
                    <a:lnTo>
                      <a:pt x="233" y="1159"/>
                    </a:lnTo>
                    <a:lnTo>
                      <a:pt x="211" y="1143"/>
                    </a:lnTo>
                    <a:lnTo>
                      <a:pt x="190" y="1143"/>
                    </a:lnTo>
                    <a:lnTo>
                      <a:pt x="171" y="1143"/>
                    </a:lnTo>
                    <a:lnTo>
                      <a:pt x="153" y="1159"/>
                    </a:lnTo>
                    <a:lnTo>
                      <a:pt x="157" y="1191"/>
                    </a:lnTo>
                    <a:lnTo>
                      <a:pt x="161" y="1205"/>
                    </a:lnTo>
                    <a:lnTo>
                      <a:pt x="172" y="1218"/>
                    </a:lnTo>
                    <a:lnTo>
                      <a:pt x="190" y="1231"/>
                    </a:lnTo>
                    <a:lnTo>
                      <a:pt x="203" y="1243"/>
                    </a:lnTo>
                    <a:lnTo>
                      <a:pt x="222" y="1255"/>
                    </a:lnTo>
                    <a:lnTo>
                      <a:pt x="229" y="1255"/>
                    </a:lnTo>
                    <a:lnTo>
                      <a:pt x="243" y="1266"/>
                    </a:lnTo>
                    <a:lnTo>
                      <a:pt x="260" y="1266"/>
                    </a:lnTo>
                    <a:lnTo>
                      <a:pt x="271" y="1257"/>
                    </a:lnTo>
                    <a:lnTo>
                      <a:pt x="290" y="1236"/>
                    </a:lnTo>
                    <a:lnTo>
                      <a:pt x="301" y="1227"/>
                    </a:lnTo>
                    <a:lnTo>
                      <a:pt x="308" y="1266"/>
                    </a:lnTo>
                    <a:lnTo>
                      <a:pt x="315" y="1304"/>
                    </a:lnTo>
                    <a:lnTo>
                      <a:pt x="316" y="1327"/>
                    </a:lnTo>
                    <a:lnTo>
                      <a:pt x="301" y="1348"/>
                    </a:lnTo>
                    <a:lnTo>
                      <a:pt x="297" y="1366"/>
                    </a:lnTo>
                    <a:lnTo>
                      <a:pt x="292" y="1427"/>
                    </a:lnTo>
                    <a:lnTo>
                      <a:pt x="319" y="1427"/>
                    </a:lnTo>
                    <a:lnTo>
                      <a:pt x="339" y="1427"/>
                    </a:lnTo>
                    <a:lnTo>
                      <a:pt x="371" y="1400"/>
                    </a:lnTo>
                    <a:lnTo>
                      <a:pt x="380" y="1400"/>
                    </a:lnTo>
                    <a:lnTo>
                      <a:pt x="418" y="1427"/>
                    </a:lnTo>
                    <a:lnTo>
                      <a:pt x="441" y="1447"/>
                    </a:lnTo>
                    <a:lnTo>
                      <a:pt x="457" y="1467"/>
                    </a:lnTo>
                    <a:lnTo>
                      <a:pt x="461" y="1479"/>
                    </a:lnTo>
                    <a:lnTo>
                      <a:pt x="473" y="1464"/>
                    </a:lnTo>
                    <a:lnTo>
                      <a:pt x="480" y="1436"/>
                    </a:lnTo>
                    <a:lnTo>
                      <a:pt x="498" y="1420"/>
                    </a:lnTo>
                    <a:lnTo>
                      <a:pt x="519" y="1417"/>
                    </a:lnTo>
                    <a:lnTo>
                      <a:pt x="498" y="1441"/>
                    </a:lnTo>
                    <a:lnTo>
                      <a:pt x="505" y="1450"/>
                    </a:lnTo>
                    <a:lnTo>
                      <a:pt x="530" y="1452"/>
                    </a:lnTo>
                    <a:lnTo>
                      <a:pt x="544" y="1452"/>
                    </a:lnTo>
                    <a:lnTo>
                      <a:pt x="566" y="1449"/>
                    </a:lnTo>
                    <a:lnTo>
                      <a:pt x="577" y="1449"/>
                    </a:lnTo>
                    <a:lnTo>
                      <a:pt x="555" y="1479"/>
                    </a:lnTo>
                    <a:lnTo>
                      <a:pt x="552" y="1492"/>
                    </a:lnTo>
                    <a:lnTo>
                      <a:pt x="543" y="1520"/>
                    </a:lnTo>
                    <a:lnTo>
                      <a:pt x="536" y="1557"/>
                    </a:lnTo>
                    <a:lnTo>
                      <a:pt x="530" y="1589"/>
                    </a:lnTo>
                    <a:lnTo>
                      <a:pt x="508" y="1602"/>
                    </a:lnTo>
                    <a:lnTo>
                      <a:pt x="475" y="1625"/>
                    </a:lnTo>
                    <a:lnTo>
                      <a:pt x="457" y="1650"/>
                    </a:lnTo>
                    <a:lnTo>
                      <a:pt x="437" y="1667"/>
                    </a:lnTo>
                    <a:lnTo>
                      <a:pt x="389" y="1676"/>
                    </a:lnTo>
                    <a:lnTo>
                      <a:pt x="366" y="1689"/>
                    </a:lnTo>
                    <a:lnTo>
                      <a:pt x="343" y="1711"/>
                    </a:lnTo>
                    <a:lnTo>
                      <a:pt x="322" y="1740"/>
                    </a:lnTo>
                    <a:lnTo>
                      <a:pt x="305" y="1754"/>
                    </a:lnTo>
                    <a:lnTo>
                      <a:pt x="286" y="1738"/>
                    </a:lnTo>
                    <a:lnTo>
                      <a:pt x="262" y="1738"/>
                    </a:lnTo>
                    <a:lnTo>
                      <a:pt x="221" y="1740"/>
                    </a:lnTo>
                    <a:lnTo>
                      <a:pt x="193" y="1754"/>
                    </a:lnTo>
                    <a:lnTo>
                      <a:pt x="180" y="1778"/>
                    </a:lnTo>
                    <a:lnTo>
                      <a:pt x="164" y="1790"/>
                    </a:lnTo>
                    <a:lnTo>
                      <a:pt x="131" y="1800"/>
                    </a:lnTo>
                    <a:lnTo>
                      <a:pt x="111" y="1812"/>
                    </a:lnTo>
                    <a:lnTo>
                      <a:pt x="86" y="1812"/>
                    </a:lnTo>
                    <a:lnTo>
                      <a:pt x="28" y="1812"/>
                    </a:lnTo>
                    <a:lnTo>
                      <a:pt x="0" y="1847"/>
                    </a:lnTo>
                    <a:lnTo>
                      <a:pt x="0" y="1865"/>
                    </a:lnTo>
                    <a:lnTo>
                      <a:pt x="46" y="1865"/>
                    </a:lnTo>
                    <a:lnTo>
                      <a:pt x="97" y="1865"/>
                    </a:lnTo>
                    <a:lnTo>
                      <a:pt x="125" y="1840"/>
                    </a:lnTo>
                    <a:lnTo>
                      <a:pt x="149" y="1833"/>
                    </a:lnTo>
                    <a:lnTo>
                      <a:pt x="168" y="1836"/>
                    </a:lnTo>
                    <a:lnTo>
                      <a:pt x="168" y="1836"/>
                    </a:lnTo>
                    <a:lnTo>
                      <a:pt x="172" y="1836"/>
                    </a:lnTo>
                    <a:lnTo>
                      <a:pt x="176" y="1837"/>
                    </a:lnTo>
                    <a:lnTo>
                      <a:pt x="179" y="1840"/>
                    </a:lnTo>
                    <a:lnTo>
                      <a:pt x="179" y="1840"/>
                    </a:lnTo>
                    <a:lnTo>
                      <a:pt x="180" y="1844"/>
                    </a:lnTo>
                    <a:lnTo>
                      <a:pt x="205" y="1846"/>
                    </a:lnTo>
                    <a:lnTo>
                      <a:pt x="208" y="1832"/>
                    </a:lnTo>
                    <a:lnTo>
                      <a:pt x="235" y="1832"/>
                    </a:lnTo>
                    <a:lnTo>
                      <a:pt x="233" y="1793"/>
                    </a:lnTo>
                    <a:lnTo>
                      <a:pt x="240" y="1782"/>
                    </a:lnTo>
                    <a:lnTo>
                      <a:pt x="257" y="1812"/>
                    </a:lnTo>
                    <a:lnTo>
                      <a:pt x="280" y="1821"/>
                    </a:lnTo>
                    <a:lnTo>
                      <a:pt x="305" y="1835"/>
                    </a:lnTo>
                    <a:lnTo>
                      <a:pt x="314" y="1832"/>
                    </a:lnTo>
                    <a:lnTo>
                      <a:pt x="307" y="1804"/>
                    </a:lnTo>
                    <a:lnTo>
                      <a:pt x="339" y="1786"/>
                    </a:lnTo>
                    <a:lnTo>
                      <a:pt x="364" y="1779"/>
                    </a:lnTo>
                    <a:lnTo>
                      <a:pt x="386" y="1779"/>
                    </a:lnTo>
                    <a:lnTo>
                      <a:pt x="416" y="1771"/>
                    </a:lnTo>
                    <a:lnTo>
                      <a:pt x="439" y="1763"/>
                    </a:lnTo>
                    <a:lnTo>
                      <a:pt x="448" y="1738"/>
                    </a:lnTo>
                    <a:lnTo>
                      <a:pt x="462" y="1724"/>
                    </a:lnTo>
                    <a:lnTo>
                      <a:pt x="482" y="1708"/>
                    </a:lnTo>
                    <a:lnTo>
                      <a:pt x="498" y="1699"/>
                    </a:lnTo>
                    <a:lnTo>
                      <a:pt x="540" y="1688"/>
                    </a:lnTo>
                    <a:lnTo>
                      <a:pt x="570" y="1665"/>
                    </a:lnTo>
                    <a:lnTo>
                      <a:pt x="604" y="1654"/>
                    </a:lnTo>
                    <a:lnTo>
                      <a:pt x="609" y="1615"/>
                    </a:lnTo>
                    <a:lnTo>
                      <a:pt x="694" y="1574"/>
                    </a:lnTo>
                    <a:lnTo>
                      <a:pt x="736" y="1545"/>
                    </a:lnTo>
                    <a:lnTo>
                      <a:pt x="761" y="1510"/>
                    </a:lnTo>
                    <a:lnTo>
                      <a:pt x="786" y="1496"/>
                    </a:lnTo>
                    <a:lnTo>
                      <a:pt x="801" y="1474"/>
                    </a:lnTo>
                    <a:lnTo>
                      <a:pt x="795" y="1446"/>
                    </a:lnTo>
                    <a:lnTo>
                      <a:pt x="762" y="1436"/>
                    </a:lnTo>
                    <a:lnTo>
                      <a:pt x="767" y="1411"/>
                    </a:lnTo>
                    <a:lnTo>
                      <a:pt x="788" y="1388"/>
                    </a:lnTo>
                    <a:lnTo>
                      <a:pt x="809" y="1371"/>
                    </a:lnTo>
                    <a:lnTo>
                      <a:pt x="840" y="1356"/>
                    </a:lnTo>
                    <a:lnTo>
                      <a:pt x="854" y="1343"/>
                    </a:lnTo>
                    <a:lnTo>
                      <a:pt x="856" y="1328"/>
                    </a:lnTo>
                    <a:lnTo>
                      <a:pt x="849" y="1307"/>
                    </a:lnTo>
                    <a:lnTo>
                      <a:pt x="852" y="1299"/>
                    </a:lnTo>
                    <a:lnTo>
                      <a:pt x="867" y="1299"/>
                    </a:lnTo>
                    <a:lnTo>
                      <a:pt x="874" y="1274"/>
                    </a:lnTo>
                    <a:lnTo>
                      <a:pt x="885" y="1250"/>
                    </a:lnTo>
                    <a:lnTo>
                      <a:pt x="915" y="1224"/>
                    </a:lnTo>
                    <a:lnTo>
                      <a:pt x="945" y="1203"/>
                    </a:lnTo>
                    <a:lnTo>
                      <a:pt x="977" y="1189"/>
                    </a:lnTo>
                    <a:lnTo>
                      <a:pt x="1019" y="1205"/>
                    </a:lnTo>
                    <a:lnTo>
                      <a:pt x="1041" y="1210"/>
                    </a:lnTo>
                    <a:lnTo>
                      <a:pt x="1053" y="1230"/>
                    </a:lnTo>
                    <a:lnTo>
                      <a:pt x="971" y="1218"/>
                    </a:lnTo>
                    <a:lnTo>
                      <a:pt x="947" y="1248"/>
                    </a:lnTo>
                    <a:lnTo>
                      <a:pt x="934" y="1296"/>
                    </a:lnTo>
                    <a:lnTo>
                      <a:pt x="923" y="1325"/>
                    </a:lnTo>
                    <a:lnTo>
                      <a:pt x="903" y="1360"/>
                    </a:lnTo>
                    <a:lnTo>
                      <a:pt x="908" y="1374"/>
                    </a:lnTo>
                    <a:lnTo>
                      <a:pt x="934" y="1374"/>
                    </a:lnTo>
                    <a:lnTo>
                      <a:pt x="915" y="1396"/>
                    </a:lnTo>
                    <a:lnTo>
                      <a:pt x="892" y="1406"/>
                    </a:lnTo>
                    <a:lnTo>
                      <a:pt x="895" y="1417"/>
                    </a:lnTo>
                    <a:lnTo>
                      <a:pt x="905" y="1429"/>
                    </a:lnTo>
                    <a:lnTo>
                      <a:pt x="924" y="1422"/>
                    </a:lnTo>
                    <a:lnTo>
                      <a:pt x="956" y="1416"/>
                    </a:lnTo>
                    <a:lnTo>
                      <a:pt x="990" y="1391"/>
                    </a:lnTo>
                    <a:lnTo>
                      <a:pt x="995" y="1381"/>
                    </a:lnTo>
                    <a:lnTo>
                      <a:pt x="1031" y="1367"/>
                    </a:lnTo>
                    <a:lnTo>
                      <a:pt x="1039" y="1335"/>
                    </a:lnTo>
                    <a:lnTo>
                      <a:pt x="1070" y="1336"/>
                    </a:lnTo>
                    <a:lnTo>
                      <a:pt x="1091" y="1335"/>
                    </a:lnTo>
                    <a:lnTo>
                      <a:pt x="1116" y="1314"/>
                    </a:lnTo>
                    <a:lnTo>
                      <a:pt x="1123" y="1274"/>
                    </a:lnTo>
                    <a:lnTo>
                      <a:pt x="1105" y="1255"/>
                    </a:lnTo>
                    <a:lnTo>
                      <a:pt x="1114" y="1223"/>
                    </a:lnTo>
                    <a:lnTo>
                      <a:pt x="1127" y="1210"/>
                    </a:lnTo>
                    <a:lnTo>
                      <a:pt x="1155" y="1214"/>
                    </a:lnTo>
                    <a:lnTo>
                      <a:pt x="1188" y="1214"/>
                    </a:lnTo>
                    <a:lnTo>
                      <a:pt x="1195" y="1210"/>
                    </a:lnTo>
                    <a:lnTo>
                      <a:pt x="1212" y="1199"/>
                    </a:lnTo>
                    <a:lnTo>
                      <a:pt x="1213" y="1231"/>
                    </a:lnTo>
                    <a:lnTo>
                      <a:pt x="1230" y="1241"/>
                    </a:lnTo>
                    <a:lnTo>
                      <a:pt x="1241" y="1241"/>
                    </a:lnTo>
                    <a:lnTo>
                      <a:pt x="1225" y="1256"/>
                    </a:lnTo>
                    <a:lnTo>
                      <a:pt x="1207" y="1277"/>
                    </a:lnTo>
                    <a:lnTo>
                      <a:pt x="1178" y="1306"/>
                    </a:lnTo>
                    <a:lnTo>
                      <a:pt x="1155" y="1320"/>
                    </a:lnTo>
                    <a:lnTo>
                      <a:pt x="1178" y="1328"/>
                    </a:lnTo>
                    <a:lnTo>
                      <a:pt x="1188" y="1317"/>
                    </a:lnTo>
                    <a:lnTo>
                      <a:pt x="1207" y="1296"/>
                    </a:lnTo>
                    <a:lnTo>
                      <a:pt x="1225" y="1286"/>
                    </a:lnTo>
                    <a:lnTo>
                      <a:pt x="1248" y="1270"/>
                    </a:lnTo>
                    <a:lnTo>
                      <a:pt x="1262" y="1270"/>
                    </a:lnTo>
                    <a:lnTo>
                      <a:pt x="1282" y="1270"/>
                    </a:lnTo>
                    <a:lnTo>
                      <a:pt x="1302" y="1278"/>
                    </a:lnTo>
                    <a:lnTo>
                      <a:pt x="1324" y="1295"/>
                    </a:lnTo>
                    <a:lnTo>
                      <a:pt x="1339" y="1286"/>
                    </a:lnTo>
                    <a:lnTo>
                      <a:pt x="1331" y="1324"/>
                    </a:lnTo>
                    <a:lnTo>
                      <a:pt x="1370" y="1313"/>
                    </a:lnTo>
                    <a:lnTo>
                      <a:pt x="1434" y="1299"/>
                    </a:lnTo>
                    <a:lnTo>
                      <a:pt x="1492" y="1304"/>
                    </a:lnTo>
                    <a:lnTo>
                      <a:pt x="1525" y="1314"/>
                    </a:lnTo>
                    <a:lnTo>
                      <a:pt x="1554" y="1317"/>
                    </a:lnTo>
                    <a:lnTo>
                      <a:pt x="1610" y="1318"/>
                    </a:lnTo>
                    <a:lnTo>
                      <a:pt x="1622" y="1307"/>
                    </a:lnTo>
                    <a:lnTo>
                      <a:pt x="1622" y="1341"/>
                    </a:lnTo>
                    <a:lnTo>
                      <a:pt x="1649" y="1370"/>
                    </a:lnTo>
                    <a:lnTo>
                      <a:pt x="1693" y="1377"/>
                    </a:lnTo>
                    <a:lnTo>
                      <a:pt x="1710" y="1371"/>
                    </a:lnTo>
                    <a:lnTo>
                      <a:pt x="1742" y="1411"/>
                    </a:lnTo>
                    <a:lnTo>
                      <a:pt x="1793" y="1459"/>
                    </a:lnTo>
                    <a:lnTo>
                      <a:pt x="1817" y="1468"/>
                    </a:lnTo>
                    <a:lnTo>
                      <a:pt x="1829" y="1447"/>
                    </a:lnTo>
                    <a:lnTo>
                      <a:pt x="1829" y="1479"/>
                    </a:lnTo>
                    <a:lnTo>
                      <a:pt x="1872" y="1532"/>
                    </a:lnTo>
                    <a:lnTo>
                      <a:pt x="1892" y="1547"/>
                    </a:lnTo>
                    <a:lnTo>
                      <a:pt x="1904" y="1581"/>
                    </a:lnTo>
                    <a:lnTo>
                      <a:pt x="1914" y="1585"/>
                    </a:lnTo>
                    <a:lnTo>
                      <a:pt x="1923" y="1554"/>
                    </a:lnTo>
                    <a:lnTo>
                      <a:pt x="1958" y="1602"/>
                    </a:lnTo>
                    <a:lnTo>
                      <a:pt x="1985" y="1658"/>
                    </a:lnTo>
                    <a:lnTo>
                      <a:pt x="2004" y="1660"/>
                    </a:lnTo>
                    <a:lnTo>
                      <a:pt x="1985" y="1613"/>
                    </a:lnTo>
                    <a:lnTo>
                      <a:pt x="1979" y="1575"/>
                    </a:lnTo>
                    <a:lnTo>
                      <a:pt x="1982" y="1564"/>
                    </a:lnTo>
                    <a:lnTo>
                      <a:pt x="1994" y="1554"/>
                    </a:lnTo>
                    <a:lnTo>
                      <a:pt x="2014" y="1532"/>
                    </a:lnTo>
                    <a:lnTo>
                      <a:pt x="2025" y="1510"/>
                    </a:lnTo>
                    <a:lnTo>
                      <a:pt x="2033" y="1503"/>
                    </a:lnTo>
                    <a:lnTo>
                      <a:pt x="2048" y="1535"/>
                    </a:lnTo>
                    <a:lnTo>
                      <a:pt x="2033" y="1554"/>
                    </a:lnTo>
                    <a:lnTo>
                      <a:pt x="2033" y="1554"/>
                    </a:lnTo>
                    <a:lnTo>
                      <a:pt x="2030" y="1560"/>
                    </a:lnTo>
                    <a:lnTo>
                      <a:pt x="2026" y="1564"/>
                    </a:lnTo>
                    <a:lnTo>
                      <a:pt x="2022" y="1567"/>
                    </a:lnTo>
                    <a:lnTo>
                      <a:pt x="2022" y="1567"/>
                    </a:lnTo>
                    <a:lnTo>
                      <a:pt x="2012" y="1574"/>
                    </a:lnTo>
                    <a:lnTo>
                      <a:pt x="2007" y="1577"/>
                    </a:lnTo>
                    <a:lnTo>
                      <a:pt x="2007" y="1577"/>
                    </a:lnTo>
                    <a:lnTo>
                      <a:pt x="2008" y="1581"/>
                    </a:lnTo>
                    <a:lnTo>
                      <a:pt x="2010" y="1592"/>
                    </a:lnTo>
                    <a:lnTo>
                      <a:pt x="2010" y="1592"/>
                    </a:lnTo>
                    <a:lnTo>
                      <a:pt x="2012" y="1603"/>
                    </a:lnTo>
                    <a:lnTo>
                      <a:pt x="2015" y="1607"/>
                    </a:lnTo>
                    <a:lnTo>
                      <a:pt x="2015" y="1607"/>
                    </a:lnTo>
                    <a:lnTo>
                      <a:pt x="2018" y="1611"/>
                    </a:lnTo>
                    <a:lnTo>
                      <a:pt x="2019" y="1615"/>
                    </a:lnTo>
                    <a:lnTo>
                      <a:pt x="2021" y="1622"/>
                    </a:lnTo>
                    <a:lnTo>
                      <a:pt x="2021" y="1622"/>
                    </a:lnTo>
                    <a:lnTo>
                      <a:pt x="2022" y="1646"/>
                    </a:lnTo>
                    <a:lnTo>
                      <a:pt x="2022" y="1646"/>
                    </a:lnTo>
                    <a:lnTo>
                      <a:pt x="2025" y="1651"/>
                    </a:lnTo>
                    <a:lnTo>
                      <a:pt x="2026" y="1657"/>
                    </a:lnTo>
                    <a:lnTo>
                      <a:pt x="2026" y="1661"/>
                    </a:lnTo>
                    <a:lnTo>
                      <a:pt x="2026" y="1661"/>
                    </a:lnTo>
                    <a:lnTo>
                      <a:pt x="2028" y="1671"/>
                    </a:lnTo>
                    <a:lnTo>
                      <a:pt x="2028" y="1676"/>
                    </a:lnTo>
                    <a:lnTo>
                      <a:pt x="2036" y="1667"/>
                    </a:lnTo>
                    <a:lnTo>
                      <a:pt x="2048" y="1656"/>
                    </a:lnTo>
                    <a:lnTo>
                      <a:pt x="2048" y="1628"/>
                    </a:lnTo>
                    <a:lnTo>
                      <a:pt x="2048" y="1618"/>
                    </a:lnTo>
                    <a:lnTo>
                      <a:pt x="2058" y="1608"/>
                    </a:lnTo>
                    <a:lnTo>
                      <a:pt x="2084" y="1613"/>
                    </a:lnTo>
                    <a:lnTo>
                      <a:pt x="2066" y="1640"/>
                    </a:lnTo>
                    <a:lnTo>
                      <a:pt x="2064" y="1654"/>
                    </a:lnTo>
                    <a:lnTo>
                      <a:pt x="2068" y="1665"/>
                    </a:lnTo>
                    <a:lnTo>
                      <a:pt x="2084" y="1685"/>
                    </a:lnTo>
                    <a:lnTo>
                      <a:pt x="2073" y="1711"/>
                    </a:lnTo>
                    <a:lnTo>
                      <a:pt x="2104" y="1701"/>
                    </a:lnTo>
                    <a:lnTo>
                      <a:pt x="2114" y="1726"/>
                    </a:lnTo>
                    <a:lnTo>
                      <a:pt x="2087" y="1733"/>
                    </a:lnTo>
                    <a:lnTo>
                      <a:pt x="2079" y="1758"/>
                    </a:lnTo>
                    <a:lnTo>
                      <a:pt x="2094" y="1758"/>
                    </a:lnTo>
                    <a:lnTo>
                      <a:pt x="2114" y="1751"/>
                    </a:lnTo>
                    <a:lnTo>
                      <a:pt x="2132" y="1778"/>
                    </a:lnTo>
                    <a:lnTo>
                      <a:pt x="2158" y="1803"/>
                    </a:lnTo>
                    <a:lnTo>
                      <a:pt x="2172" y="1804"/>
                    </a:lnTo>
                    <a:lnTo>
                      <a:pt x="2180" y="1789"/>
                    </a:lnTo>
                    <a:lnTo>
                      <a:pt x="2180" y="1764"/>
                    </a:lnTo>
                    <a:lnTo>
                      <a:pt x="2189" y="1789"/>
                    </a:lnTo>
                    <a:lnTo>
                      <a:pt x="2204" y="1785"/>
                    </a:lnTo>
                    <a:lnTo>
                      <a:pt x="2204" y="1772"/>
                    </a:lnTo>
                    <a:lnTo>
                      <a:pt x="2195" y="1740"/>
                    </a:lnTo>
                    <a:lnTo>
                      <a:pt x="2186" y="1726"/>
                    </a:lnTo>
                    <a:lnTo>
                      <a:pt x="2173" y="1713"/>
                    </a:lnTo>
                    <a:lnTo>
                      <a:pt x="2170" y="1701"/>
                    </a:lnTo>
                    <a:lnTo>
                      <a:pt x="2152" y="1682"/>
                    </a:lnTo>
                    <a:lnTo>
                      <a:pt x="2121" y="1660"/>
                    </a:lnTo>
                    <a:lnTo>
                      <a:pt x="2114" y="1654"/>
                    </a:lnTo>
                    <a:lnTo>
                      <a:pt x="2100" y="1638"/>
                    </a:lnTo>
                    <a:lnTo>
                      <a:pt x="2134" y="1636"/>
                    </a:lnTo>
                    <a:lnTo>
                      <a:pt x="2172" y="1664"/>
                    </a:lnTo>
                    <a:lnTo>
                      <a:pt x="2182" y="1679"/>
                    </a:lnTo>
                    <a:lnTo>
                      <a:pt x="2193" y="1692"/>
                    </a:lnTo>
                    <a:lnTo>
                      <a:pt x="2204" y="1715"/>
                    </a:lnTo>
                    <a:lnTo>
                      <a:pt x="2204" y="1733"/>
                    </a:lnTo>
                    <a:lnTo>
                      <a:pt x="2233" y="1740"/>
                    </a:lnTo>
                    <a:lnTo>
                      <a:pt x="2245" y="1750"/>
                    </a:lnTo>
                    <a:lnTo>
                      <a:pt x="2255" y="1749"/>
                    </a:lnTo>
                    <a:lnTo>
                      <a:pt x="2241" y="1722"/>
                    </a:lnTo>
                    <a:lnTo>
                      <a:pt x="2255" y="1715"/>
                    </a:lnTo>
                    <a:lnTo>
                      <a:pt x="2270" y="1739"/>
                    </a:lnTo>
                    <a:lnTo>
                      <a:pt x="2281" y="1753"/>
                    </a:lnTo>
                    <a:lnTo>
                      <a:pt x="2302" y="1740"/>
                    </a:lnTo>
                    <a:lnTo>
                      <a:pt x="2302" y="1701"/>
                    </a:lnTo>
                    <a:lnTo>
                      <a:pt x="2302" y="1679"/>
                    </a:lnTo>
                    <a:lnTo>
                      <a:pt x="2302" y="1661"/>
                    </a:lnTo>
                    <a:lnTo>
                      <a:pt x="2294" y="1618"/>
                    </a:lnTo>
                    <a:lnTo>
                      <a:pt x="2294" y="1604"/>
                    </a:lnTo>
                    <a:lnTo>
                      <a:pt x="2269" y="1588"/>
                    </a:lnTo>
                    <a:lnTo>
                      <a:pt x="2212" y="1567"/>
                    </a:lnTo>
                    <a:lnTo>
                      <a:pt x="2182" y="1564"/>
                    </a:lnTo>
                    <a:lnTo>
                      <a:pt x="2152" y="1561"/>
                    </a:lnTo>
                    <a:lnTo>
                      <a:pt x="2107" y="1495"/>
                    </a:lnTo>
                    <a:lnTo>
                      <a:pt x="2033" y="1420"/>
                    </a:lnTo>
                    <a:lnTo>
                      <a:pt x="1996" y="1377"/>
                    </a:lnTo>
                    <a:lnTo>
                      <a:pt x="1944" y="1327"/>
                    </a:lnTo>
                    <a:lnTo>
                      <a:pt x="1893" y="1288"/>
                    </a:lnTo>
                    <a:lnTo>
                      <a:pt x="1851" y="1271"/>
                    </a:lnTo>
                    <a:lnTo>
                      <a:pt x="1826" y="1285"/>
                    </a:lnTo>
                    <a:lnTo>
                      <a:pt x="1806" y="1307"/>
                    </a:lnTo>
                    <a:lnTo>
                      <a:pt x="1786" y="1354"/>
                    </a:lnTo>
                    <a:lnTo>
                      <a:pt x="1758" y="1379"/>
                    </a:lnTo>
                    <a:lnTo>
                      <a:pt x="1707" y="1323"/>
                    </a:lnTo>
                    <a:lnTo>
                      <a:pt x="1645" y="1282"/>
                    </a:lnTo>
                    <a:lnTo>
                      <a:pt x="1631" y="1263"/>
                    </a:lnTo>
                    <a:lnTo>
                      <a:pt x="1631" y="1246"/>
                    </a:lnTo>
                    <a:lnTo>
                      <a:pt x="1593" y="1248"/>
                    </a:lnTo>
                    <a:lnTo>
                      <a:pt x="1585" y="1274"/>
                    </a:lnTo>
                    <a:lnTo>
                      <a:pt x="1540" y="1274"/>
                    </a:lnTo>
                    <a:lnTo>
                      <a:pt x="1524" y="1248"/>
                    </a:lnTo>
                    <a:lnTo>
                      <a:pt x="1461" y="755"/>
                    </a:lnTo>
                    <a:lnTo>
                      <a:pt x="1404" y="343"/>
                    </a:lnTo>
                    <a:lnTo>
                      <a:pt x="1384" y="18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7" name="Freeform 57"/>
              <p:cNvSpPr>
                <a:spLocks/>
              </p:cNvSpPr>
              <p:nvPr/>
            </p:nvSpPr>
            <p:spPr bwMode="auto">
              <a:xfrm>
                <a:off x="4338139" y="5759856"/>
                <a:ext cx="142422" cy="168084"/>
              </a:xfrm>
              <a:custGeom>
                <a:avLst/>
                <a:gdLst/>
                <a:ahLst/>
                <a:cxnLst>
                  <a:cxn ang="0">
                    <a:pos x="0" y="236"/>
                  </a:cxn>
                  <a:cxn ang="0">
                    <a:pos x="44" y="236"/>
                  </a:cxn>
                  <a:cxn ang="0">
                    <a:pos x="51" y="215"/>
                  </a:cxn>
                  <a:cxn ang="0">
                    <a:pos x="51" y="207"/>
                  </a:cxn>
                  <a:cxn ang="0">
                    <a:pos x="61" y="189"/>
                  </a:cxn>
                  <a:cxn ang="0">
                    <a:pos x="76" y="169"/>
                  </a:cxn>
                  <a:cxn ang="0">
                    <a:pos x="82" y="160"/>
                  </a:cxn>
                  <a:cxn ang="0">
                    <a:pos x="85" y="155"/>
                  </a:cxn>
                  <a:cxn ang="0">
                    <a:pos x="98" y="176"/>
                  </a:cxn>
                  <a:cxn ang="0">
                    <a:pos x="112" y="165"/>
                  </a:cxn>
                  <a:cxn ang="0">
                    <a:pos x="112" y="160"/>
                  </a:cxn>
                  <a:cxn ang="0">
                    <a:pos x="112" y="143"/>
                  </a:cxn>
                  <a:cxn ang="0">
                    <a:pos x="125" y="132"/>
                  </a:cxn>
                  <a:cxn ang="0">
                    <a:pos x="129" y="132"/>
                  </a:cxn>
                  <a:cxn ang="0">
                    <a:pos x="146" y="125"/>
                  </a:cxn>
                  <a:cxn ang="0">
                    <a:pos x="154" y="125"/>
                  </a:cxn>
                  <a:cxn ang="0">
                    <a:pos x="165" y="117"/>
                  </a:cxn>
                  <a:cxn ang="0">
                    <a:pos x="165" y="108"/>
                  </a:cxn>
                  <a:cxn ang="0">
                    <a:pos x="147" y="79"/>
                  </a:cxn>
                  <a:cxn ang="0">
                    <a:pos x="140" y="79"/>
                  </a:cxn>
                  <a:cxn ang="0">
                    <a:pos x="136" y="79"/>
                  </a:cxn>
                  <a:cxn ang="0">
                    <a:pos x="136" y="64"/>
                  </a:cxn>
                  <a:cxn ang="0">
                    <a:pos x="137" y="58"/>
                  </a:cxn>
                  <a:cxn ang="0">
                    <a:pos x="157" y="44"/>
                  </a:cxn>
                  <a:cxn ang="0">
                    <a:pos x="165" y="44"/>
                  </a:cxn>
                  <a:cxn ang="0">
                    <a:pos x="191" y="39"/>
                  </a:cxn>
                  <a:cxn ang="0">
                    <a:pos x="161" y="14"/>
                  </a:cxn>
                  <a:cxn ang="0">
                    <a:pos x="143" y="0"/>
                  </a:cxn>
                  <a:cxn ang="0">
                    <a:pos x="123" y="14"/>
                  </a:cxn>
                  <a:cxn ang="0">
                    <a:pos x="104" y="35"/>
                  </a:cxn>
                  <a:cxn ang="0">
                    <a:pos x="105" y="44"/>
                  </a:cxn>
                  <a:cxn ang="0">
                    <a:pos x="111" y="60"/>
                  </a:cxn>
                  <a:cxn ang="0">
                    <a:pos x="112" y="69"/>
                  </a:cxn>
                  <a:cxn ang="0">
                    <a:pos x="112" y="76"/>
                  </a:cxn>
                  <a:cxn ang="0">
                    <a:pos x="105" y="83"/>
                  </a:cxn>
                  <a:cxn ang="0">
                    <a:pos x="96" y="87"/>
                  </a:cxn>
                  <a:cxn ang="0">
                    <a:pos x="78" y="76"/>
                  </a:cxn>
                  <a:cxn ang="0">
                    <a:pos x="61" y="79"/>
                  </a:cxn>
                  <a:cxn ang="0">
                    <a:pos x="72" y="99"/>
                  </a:cxn>
                  <a:cxn ang="0">
                    <a:pos x="76" y="118"/>
                  </a:cxn>
                  <a:cxn ang="0">
                    <a:pos x="75" y="139"/>
                  </a:cxn>
                  <a:cxn ang="0">
                    <a:pos x="65" y="118"/>
                  </a:cxn>
                  <a:cxn ang="0">
                    <a:pos x="51" y="103"/>
                  </a:cxn>
                  <a:cxn ang="0">
                    <a:pos x="43" y="99"/>
                  </a:cxn>
                  <a:cxn ang="0">
                    <a:pos x="28" y="110"/>
                  </a:cxn>
                  <a:cxn ang="0">
                    <a:pos x="25" y="118"/>
                  </a:cxn>
                  <a:cxn ang="0">
                    <a:pos x="11" y="129"/>
                  </a:cxn>
                  <a:cxn ang="0">
                    <a:pos x="14" y="164"/>
                  </a:cxn>
                  <a:cxn ang="0">
                    <a:pos x="19" y="169"/>
                  </a:cxn>
                  <a:cxn ang="0">
                    <a:pos x="26" y="176"/>
                  </a:cxn>
                  <a:cxn ang="0">
                    <a:pos x="33" y="182"/>
                  </a:cxn>
                  <a:cxn ang="0">
                    <a:pos x="43" y="186"/>
                  </a:cxn>
                  <a:cxn ang="0">
                    <a:pos x="44" y="200"/>
                  </a:cxn>
                  <a:cxn ang="0">
                    <a:pos x="42" y="214"/>
                  </a:cxn>
                  <a:cxn ang="0">
                    <a:pos x="35" y="223"/>
                  </a:cxn>
                  <a:cxn ang="0">
                    <a:pos x="0" y="236"/>
                  </a:cxn>
                </a:cxnLst>
                <a:rect l="0" t="0" r="r" b="b"/>
                <a:pathLst>
                  <a:path w="191" h="236">
                    <a:moveTo>
                      <a:pt x="0" y="236"/>
                    </a:moveTo>
                    <a:lnTo>
                      <a:pt x="44" y="236"/>
                    </a:lnTo>
                    <a:lnTo>
                      <a:pt x="51" y="215"/>
                    </a:lnTo>
                    <a:lnTo>
                      <a:pt x="51" y="207"/>
                    </a:lnTo>
                    <a:lnTo>
                      <a:pt x="61" y="189"/>
                    </a:lnTo>
                    <a:lnTo>
                      <a:pt x="76" y="169"/>
                    </a:lnTo>
                    <a:lnTo>
                      <a:pt x="82" y="160"/>
                    </a:lnTo>
                    <a:lnTo>
                      <a:pt x="85" y="155"/>
                    </a:lnTo>
                    <a:lnTo>
                      <a:pt x="98" y="176"/>
                    </a:lnTo>
                    <a:lnTo>
                      <a:pt x="112" y="165"/>
                    </a:lnTo>
                    <a:lnTo>
                      <a:pt x="112" y="160"/>
                    </a:lnTo>
                    <a:lnTo>
                      <a:pt x="112" y="143"/>
                    </a:lnTo>
                    <a:lnTo>
                      <a:pt x="125" y="132"/>
                    </a:lnTo>
                    <a:lnTo>
                      <a:pt x="129" y="132"/>
                    </a:lnTo>
                    <a:lnTo>
                      <a:pt x="146" y="125"/>
                    </a:lnTo>
                    <a:lnTo>
                      <a:pt x="154" y="125"/>
                    </a:lnTo>
                    <a:lnTo>
                      <a:pt x="165" y="117"/>
                    </a:lnTo>
                    <a:lnTo>
                      <a:pt x="165" y="108"/>
                    </a:lnTo>
                    <a:lnTo>
                      <a:pt x="147" y="79"/>
                    </a:lnTo>
                    <a:lnTo>
                      <a:pt x="140" y="79"/>
                    </a:lnTo>
                    <a:lnTo>
                      <a:pt x="136" y="79"/>
                    </a:lnTo>
                    <a:lnTo>
                      <a:pt x="136" y="64"/>
                    </a:lnTo>
                    <a:lnTo>
                      <a:pt x="137" y="58"/>
                    </a:lnTo>
                    <a:lnTo>
                      <a:pt x="157" y="44"/>
                    </a:lnTo>
                    <a:lnTo>
                      <a:pt x="165" y="44"/>
                    </a:lnTo>
                    <a:lnTo>
                      <a:pt x="191" y="39"/>
                    </a:lnTo>
                    <a:lnTo>
                      <a:pt x="161" y="14"/>
                    </a:lnTo>
                    <a:lnTo>
                      <a:pt x="143" y="0"/>
                    </a:lnTo>
                    <a:lnTo>
                      <a:pt x="123" y="14"/>
                    </a:lnTo>
                    <a:lnTo>
                      <a:pt x="104" y="35"/>
                    </a:lnTo>
                    <a:lnTo>
                      <a:pt x="105" y="44"/>
                    </a:lnTo>
                    <a:lnTo>
                      <a:pt x="111" y="60"/>
                    </a:lnTo>
                    <a:lnTo>
                      <a:pt x="112" y="69"/>
                    </a:lnTo>
                    <a:lnTo>
                      <a:pt x="112" y="76"/>
                    </a:lnTo>
                    <a:lnTo>
                      <a:pt x="105" y="83"/>
                    </a:lnTo>
                    <a:lnTo>
                      <a:pt x="96" y="87"/>
                    </a:lnTo>
                    <a:lnTo>
                      <a:pt x="78" y="76"/>
                    </a:lnTo>
                    <a:lnTo>
                      <a:pt x="61" y="79"/>
                    </a:lnTo>
                    <a:lnTo>
                      <a:pt x="72" y="99"/>
                    </a:lnTo>
                    <a:lnTo>
                      <a:pt x="76" y="118"/>
                    </a:lnTo>
                    <a:lnTo>
                      <a:pt x="75" y="139"/>
                    </a:lnTo>
                    <a:lnTo>
                      <a:pt x="65" y="118"/>
                    </a:lnTo>
                    <a:lnTo>
                      <a:pt x="51" y="103"/>
                    </a:lnTo>
                    <a:lnTo>
                      <a:pt x="43" y="99"/>
                    </a:lnTo>
                    <a:lnTo>
                      <a:pt x="28" y="110"/>
                    </a:lnTo>
                    <a:lnTo>
                      <a:pt x="25" y="118"/>
                    </a:lnTo>
                    <a:lnTo>
                      <a:pt x="11" y="129"/>
                    </a:lnTo>
                    <a:lnTo>
                      <a:pt x="14" y="164"/>
                    </a:lnTo>
                    <a:lnTo>
                      <a:pt x="19" y="169"/>
                    </a:lnTo>
                    <a:lnTo>
                      <a:pt x="26" y="176"/>
                    </a:lnTo>
                    <a:lnTo>
                      <a:pt x="33" y="182"/>
                    </a:lnTo>
                    <a:lnTo>
                      <a:pt x="43" y="186"/>
                    </a:lnTo>
                    <a:lnTo>
                      <a:pt x="44" y="200"/>
                    </a:lnTo>
                    <a:lnTo>
                      <a:pt x="42" y="214"/>
                    </a:lnTo>
                    <a:lnTo>
                      <a:pt x="35" y="223"/>
                    </a:lnTo>
                    <a:lnTo>
                      <a:pt x="0" y="23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8" name="Freeform 58"/>
              <p:cNvSpPr>
                <a:spLocks/>
              </p:cNvSpPr>
              <p:nvPr/>
            </p:nvSpPr>
            <p:spPr bwMode="auto">
              <a:xfrm>
                <a:off x="3828536" y="5519433"/>
                <a:ext cx="64534" cy="51064"/>
              </a:xfrm>
              <a:custGeom>
                <a:avLst/>
                <a:gdLst/>
                <a:ahLst/>
                <a:cxnLst>
                  <a:cxn ang="0">
                    <a:pos x="0" y="29"/>
                  </a:cxn>
                  <a:cxn ang="0">
                    <a:pos x="24" y="52"/>
                  </a:cxn>
                  <a:cxn ang="0">
                    <a:pos x="49" y="70"/>
                  </a:cxn>
                  <a:cxn ang="0">
                    <a:pos x="64" y="70"/>
                  </a:cxn>
                  <a:cxn ang="0">
                    <a:pos x="78" y="70"/>
                  </a:cxn>
                  <a:cxn ang="0">
                    <a:pos x="86" y="50"/>
                  </a:cxn>
                  <a:cxn ang="0">
                    <a:pos x="86" y="39"/>
                  </a:cxn>
                  <a:cxn ang="0">
                    <a:pos x="67" y="0"/>
                  </a:cxn>
                  <a:cxn ang="0">
                    <a:pos x="57" y="0"/>
                  </a:cxn>
                  <a:cxn ang="0">
                    <a:pos x="43" y="11"/>
                  </a:cxn>
                  <a:cxn ang="0">
                    <a:pos x="24" y="11"/>
                  </a:cxn>
                  <a:cxn ang="0">
                    <a:pos x="0" y="29"/>
                  </a:cxn>
                </a:cxnLst>
                <a:rect l="0" t="0" r="r" b="b"/>
                <a:pathLst>
                  <a:path w="86" h="70">
                    <a:moveTo>
                      <a:pt x="0" y="29"/>
                    </a:moveTo>
                    <a:lnTo>
                      <a:pt x="24" y="52"/>
                    </a:lnTo>
                    <a:lnTo>
                      <a:pt x="49" y="70"/>
                    </a:lnTo>
                    <a:lnTo>
                      <a:pt x="64" y="70"/>
                    </a:lnTo>
                    <a:lnTo>
                      <a:pt x="78" y="70"/>
                    </a:lnTo>
                    <a:lnTo>
                      <a:pt x="86" y="50"/>
                    </a:lnTo>
                    <a:lnTo>
                      <a:pt x="86" y="39"/>
                    </a:lnTo>
                    <a:lnTo>
                      <a:pt x="67" y="0"/>
                    </a:lnTo>
                    <a:lnTo>
                      <a:pt x="57" y="0"/>
                    </a:lnTo>
                    <a:lnTo>
                      <a:pt x="43" y="11"/>
                    </a:lnTo>
                    <a:lnTo>
                      <a:pt x="24" y="11"/>
                    </a:lnTo>
                    <a:lnTo>
                      <a:pt x="0" y="29"/>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9" name="Freeform 59"/>
              <p:cNvSpPr>
                <a:spLocks/>
              </p:cNvSpPr>
              <p:nvPr/>
            </p:nvSpPr>
            <p:spPr bwMode="auto">
              <a:xfrm>
                <a:off x="3743973" y="5189648"/>
                <a:ext cx="102366" cy="91488"/>
              </a:xfrm>
              <a:custGeom>
                <a:avLst/>
                <a:gdLst/>
                <a:ahLst/>
                <a:cxnLst>
                  <a:cxn ang="0">
                    <a:pos x="101" y="118"/>
                  </a:cxn>
                  <a:cxn ang="0">
                    <a:pos x="126" y="118"/>
                  </a:cxn>
                  <a:cxn ang="0">
                    <a:pos x="139" y="118"/>
                  </a:cxn>
                  <a:cxn ang="0">
                    <a:pos x="119" y="85"/>
                  </a:cxn>
                  <a:cxn ang="0">
                    <a:pos x="101" y="67"/>
                  </a:cxn>
                  <a:cxn ang="0">
                    <a:pos x="87" y="55"/>
                  </a:cxn>
                  <a:cxn ang="0">
                    <a:pos x="87" y="43"/>
                  </a:cxn>
                  <a:cxn ang="0">
                    <a:pos x="77" y="35"/>
                  </a:cxn>
                  <a:cxn ang="0">
                    <a:pos x="51" y="35"/>
                  </a:cxn>
                  <a:cxn ang="0">
                    <a:pos x="26" y="26"/>
                  </a:cxn>
                  <a:cxn ang="0">
                    <a:pos x="19" y="17"/>
                  </a:cxn>
                  <a:cxn ang="0">
                    <a:pos x="14" y="0"/>
                  </a:cxn>
                  <a:cxn ang="0">
                    <a:pos x="1" y="18"/>
                  </a:cxn>
                  <a:cxn ang="0">
                    <a:pos x="1" y="18"/>
                  </a:cxn>
                  <a:cxn ang="0">
                    <a:pos x="0" y="26"/>
                  </a:cxn>
                  <a:cxn ang="0">
                    <a:pos x="0" y="32"/>
                  </a:cxn>
                  <a:cxn ang="0">
                    <a:pos x="1" y="35"/>
                  </a:cxn>
                  <a:cxn ang="0">
                    <a:pos x="1" y="35"/>
                  </a:cxn>
                  <a:cxn ang="0">
                    <a:pos x="4" y="40"/>
                  </a:cxn>
                  <a:cxn ang="0">
                    <a:pos x="5" y="47"/>
                  </a:cxn>
                  <a:cxn ang="0">
                    <a:pos x="5" y="47"/>
                  </a:cxn>
                  <a:cxn ang="0">
                    <a:pos x="8" y="54"/>
                  </a:cxn>
                  <a:cxn ang="0">
                    <a:pos x="8" y="54"/>
                  </a:cxn>
                  <a:cxn ang="0">
                    <a:pos x="9" y="57"/>
                  </a:cxn>
                  <a:cxn ang="0">
                    <a:pos x="9" y="57"/>
                  </a:cxn>
                  <a:cxn ang="0">
                    <a:pos x="5" y="58"/>
                  </a:cxn>
                  <a:cxn ang="0">
                    <a:pos x="5" y="58"/>
                  </a:cxn>
                  <a:cxn ang="0">
                    <a:pos x="7" y="58"/>
                  </a:cxn>
                  <a:cxn ang="0">
                    <a:pos x="14" y="60"/>
                  </a:cxn>
                  <a:cxn ang="0">
                    <a:pos x="14" y="60"/>
                  </a:cxn>
                  <a:cxn ang="0">
                    <a:pos x="29" y="61"/>
                  </a:cxn>
                  <a:cxn ang="0">
                    <a:pos x="29" y="61"/>
                  </a:cxn>
                  <a:cxn ang="0">
                    <a:pos x="30" y="60"/>
                  </a:cxn>
                  <a:cxn ang="0">
                    <a:pos x="30" y="60"/>
                  </a:cxn>
                  <a:cxn ang="0">
                    <a:pos x="33" y="60"/>
                  </a:cxn>
                  <a:cxn ang="0">
                    <a:pos x="33" y="60"/>
                  </a:cxn>
                  <a:cxn ang="0">
                    <a:pos x="44" y="62"/>
                  </a:cxn>
                  <a:cxn ang="0">
                    <a:pos x="50" y="62"/>
                  </a:cxn>
                  <a:cxn ang="0">
                    <a:pos x="53" y="62"/>
                  </a:cxn>
                  <a:cxn ang="0">
                    <a:pos x="61" y="69"/>
                  </a:cxn>
                  <a:cxn ang="0">
                    <a:pos x="66" y="79"/>
                  </a:cxn>
                  <a:cxn ang="0">
                    <a:pos x="75" y="108"/>
                  </a:cxn>
                  <a:cxn ang="0">
                    <a:pos x="93" y="128"/>
                  </a:cxn>
                  <a:cxn ang="0">
                    <a:pos x="101" y="118"/>
                  </a:cxn>
                </a:cxnLst>
                <a:rect l="0" t="0" r="r" b="b"/>
                <a:pathLst>
                  <a:path w="139" h="128">
                    <a:moveTo>
                      <a:pt x="101" y="118"/>
                    </a:moveTo>
                    <a:lnTo>
                      <a:pt x="126" y="118"/>
                    </a:lnTo>
                    <a:lnTo>
                      <a:pt x="139" y="118"/>
                    </a:lnTo>
                    <a:lnTo>
                      <a:pt x="119" y="85"/>
                    </a:lnTo>
                    <a:lnTo>
                      <a:pt x="101" y="67"/>
                    </a:lnTo>
                    <a:lnTo>
                      <a:pt x="87" y="55"/>
                    </a:lnTo>
                    <a:lnTo>
                      <a:pt x="87" y="43"/>
                    </a:lnTo>
                    <a:lnTo>
                      <a:pt x="77" y="35"/>
                    </a:lnTo>
                    <a:lnTo>
                      <a:pt x="51" y="35"/>
                    </a:lnTo>
                    <a:lnTo>
                      <a:pt x="26" y="26"/>
                    </a:lnTo>
                    <a:lnTo>
                      <a:pt x="19" y="17"/>
                    </a:lnTo>
                    <a:lnTo>
                      <a:pt x="14" y="0"/>
                    </a:lnTo>
                    <a:lnTo>
                      <a:pt x="1" y="18"/>
                    </a:lnTo>
                    <a:lnTo>
                      <a:pt x="1" y="18"/>
                    </a:lnTo>
                    <a:lnTo>
                      <a:pt x="0" y="26"/>
                    </a:lnTo>
                    <a:lnTo>
                      <a:pt x="0" y="32"/>
                    </a:lnTo>
                    <a:lnTo>
                      <a:pt x="1" y="35"/>
                    </a:lnTo>
                    <a:lnTo>
                      <a:pt x="1" y="35"/>
                    </a:lnTo>
                    <a:lnTo>
                      <a:pt x="4" y="40"/>
                    </a:lnTo>
                    <a:lnTo>
                      <a:pt x="5" y="47"/>
                    </a:lnTo>
                    <a:lnTo>
                      <a:pt x="5" y="47"/>
                    </a:lnTo>
                    <a:lnTo>
                      <a:pt x="8" y="54"/>
                    </a:lnTo>
                    <a:lnTo>
                      <a:pt x="8" y="54"/>
                    </a:lnTo>
                    <a:lnTo>
                      <a:pt x="9" y="57"/>
                    </a:lnTo>
                    <a:lnTo>
                      <a:pt x="9" y="57"/>
                    </a:lnTo>
                    <a:lnTo>
                      <a:pt x="5" y="58"/>
                    </a:lnTo>
                    <a:lnTo>
                      <a:pt x="5" y="58"/>
                    </a:lnTo>
                    <a:lnTo>
                      <a:pt x="7" y="58"/>
                    </a:lnTo>
                    <a:lnTo>
                      <a:pt x="14" y="60"/>
                    </a:lnTo>
                    <a:lnTo>
                      <a:pt x="14" y="60"/>
                    </a:lnTo>
                    <a:lnTo>
                      <a:pt x="29" y="61"/>
                    </a:lnTo>
                    <a:lnTo>
                      <a:pt x="29" y="61"/>
                    </a:lnTo>
                    <a:lnTo>
                      <a:pt x="30" y="60"/>
                    </a:lnTo>
                    <a:lnTo>
                      <a:pt x="30" y="60"/>
                    </a:lnTo>
                    <a:lnTo>
                      <a:pt x="33" y="60"/>
                    </a:lnTo>
                    <a:lnTo>
                      <a:pt x="33" y="60"/>
                    </a:lnTo>
                    <a:lnTo>
                      <a:pt x="44" y="62"/>
                    </a:lnTo>
                    <a:lnTo>
                      <a:pt x="50" y="62"/>
                    </a:lnTo>
                    <a:lnTo>
                      <a:pt x="53" y="62"/>
                    </a:lnTo>
                    <a:lnTo>
                      <a:pt x="61" y="69"/>
                    </a:lnTo>
                    <a:lnTo>
                      <a:pt x="66" y="79"/>
                    </a:lnTo>
                    <a:lnTo>
                      <a:pt x="75" y="108"/>
                    </a:lnTo>
                    <a:lnTo>
                      <a:pt x="93" y="128"/>
                    </a:lnTo>
                    <a:lnTo>
                      <a:pt x="101" y="11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grpSp>
          <p:nvGrpSpPr>
            <p:cNvPr id="8" name="Group 7"/>
            <p:cNvGrpSpPr/>
            <p:nvPr/>
          </p:nvGrpSpPr>
          <p:grpSpPr>
            <a:xfrm>
              <a:off x="4458595" y="5317306"/>
              <a:ext cx="1090409" cy="661706"/>
              <a:chOff x="5677795" y="5317306"/>
              <a:chExt cx="1090409" cy="661706"/>
            </a:xfrm>
          </p:grpSpPr>
          <p:sp>
            <p:nvSpPr>
              <p:cNvPr id="210" name="Freeform 60"/>
              <p:cNvSpPr>
                <a:spLocks/>
              </p:cNvSpPr>
              <p:nvPr/>
            </p:nvSpPr>
            <p:spPr bwMode="auto">
              <a:xfrm>
                <a:off x="5795736" y="5317306"/>
                <a:ext cx="89014" cy="65957"/>
              </a:xfrm>
              <a:custGeom>
                <a:avLst/>
                <a:gdLst/>
                <a:ahLst/>
                <a:cxnLst>
                  <a:cxn ang="0">
                    <a:pos x="0" y="56"/>
                  </a:cxn>
                  <a:cxn ang="0">
                    <a:pos x="26" y="73"/>
                  </a:cxn>
                  <a:cxn ang="0">
                    <a:pos x="34" y="73"/>
                  </a:cxn>
                  <a:cxn ang="0">
                    <a:pos x="59" y="92"/>
                  </a:cxn>
                  <a:cxn ang="0">
                    <a:pos x="70" y="92"/>
                  </a:cxn>
                  <a:cxn ang="0">
                    <a:pos x="83" y="92"/>
                  </a:cxn>
                  <a:cxn ang="0">
                    <a:pos x="98" y="92"/>
                  </a:cxn>
                  <a:cxn ang="0">
                    <a:pos x="109" y="74"/>
                  </a:cxn>
                  <a:cxn ang="0">
                    <a:pos x="109" y="66"/>
                  </a:cxn>
                  <a:cxn ang="0">
                    <a:pos x="120" y="56"/>
                  </a:cxn>
                  <a:cxn ang="0">
                    <a:pos x="120" y="36"/>
                  </a:cxn>
                  <a:cxn ang="0">
                    <a:pos x="120" y="30"/>
                  </a:cxn>
                  <a:cxn ang="0">
                    <a:pos x="102" y="0"/>
                  </a:cxn>
                  <a:cxn ang="0">
                    <a:pos x="83" y="0"/>
                  </a:cxn>
                  <a:cxn ang="0">
                    <a:pos x="44" y="0"/>
                  </a:cxn>
                  <a:cxn ang="0">
                    <a:pos x="29" y="0"/>
                  </a:cxn>
                  <a:cxn ang="0">
                    <a:pos x="0" y="14"/>
                  </a:cxn>
                  <a:cxn ang="0">
                    <a:pos x="0" y="25"/>
                  </a:cxn>
                  <a:cxn ang="0">
                    <a:pos x="0" y="56"/>
                  </a:cxn>
                </a:cxnLst>
                <a:rect l="0" t="0" r="r" b="b"/>
                <a:pathLst>
                  <a:path w="120" h="92">
                    <a:moveTo>
                      <a:pt x="0" y="56"/>
                    </a:moveTo>
                    <a:lnTo>
                      <a:pt x="26" y="73"/>
                    </a:lnTo>
                    <a:lnTo>
                      <a:pt x="34" y="73"/>
                    </a:lnTo>
                    <a:lnTo>
                      <a:pt x="59" y="92"/>
                    </a:lnTo>
                    <a:lnTo>
                      <a:pt x="70" y="92"/>
                    </a:lnTo>
                    <a:lnTo>
                      <a:pt x="83" y="92"/>
                    </a:lnTo>
                    <a:lnTo>
                      <a:pt x="98" y="92"/>
                    </a:lnTo>
                    <a:lnTo>
                      <a:pt x="109" y="74"/>
                    </a:lnTo>
                    <a:lnTo>
                      <a:pt x="109" y="66"/>
                    </a:lnTo>
                    <a:lnTo>
                      <a:pt x="120" y="56"/>
                    </a:lnTo>
                    <a:lnTo>
                      <a:pt x="120" y="36"/>
                    </a:lnTo>
                    <a:lnTo>
                      <a:pt x="120" y="30"/>
                    </a:lnTo>
                    <a:lnTo>
                      <a:pt x="102" y="0"/>
                    </a:lnTo>
                    <a:lnTo>
                      <a:pt x="83" y="0"/>
                    </a:lnTo>
                    <a:lnTo>
                      <a:pt x="44" y="0"/>
                    </a:lnTo>
                    <a:lnTo>
                      <a:pt x="29" y="0"/>
                    </a:lnTo>
                    <a:lnTo>
                      <a:pt x="0" y="14"/>
                    </a:lnTo>
                    <a:lnTo>
                      <a:pt x="0" y="25"/>
                    </a:lnTo>
                    <a:lnTo>
                      <a:pt x="0" y="5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1" name="Freeform 61"/>
              <p:cNvSpPr>
                <a:spLocks/>
              </p:cNvSpPr>
              <p:nvPr/>
            </p:nvSpPr>
            <p:spPr bwMode="auto">
              <a:xfrm>
                <a:off x="5677795" y="5355605"/>
                <a:ext cx="31155" cy="46808"/>
              </a:xfrm>
              <a:custGeom>
                <a:avLst/>
                <a:gdLst/>
                <a:ahLst/>
                <a:cxnLst>
                  <a:cxn ang="0">
                    <a:pos x="25" y="68"/>
                  </a:cxn>
                  <a:cxn ang="0">
                    <a:pos x="25" y="51"/>
                  </a:cxn>
                  <a:cxn ang="0">
                    <a:pos x="33" y="39"/>
                  </a:cxn>
                  <a:cxn ang="0">
                    <a:pos x="44" y="27"/>
                  </a:cxn>
                  <a:cxn ang="0">
                    <a:pos x="44" y="13"/>
                  </a:cxn>
                  <a:cxn ang="0">
                    <a:pos x="44" y="0"/>
                  </a:cxn>
                  <a:cxn ang="0">
                    <a:pos x="25" y="14"/>
                  </a:cxn>
                  <a:cxn ang="0">
                    <a:pos x="0" y="39"/>
                  </a:cxn>
                  <a:cxn ang="0">
                    <a:pos x="0" y="51"/>
                  </a:cxn>
                  <a:cxn ang="0">
                    <a:pos x="0" y="63"/>
                  </a:cxn>
                  <a:cxn ang="0">
                    <a:pos x="25" y="68"/>
                  </a:cxn>
                </a:cxnLst>
                <a:rect l="0" t="0" r="r" b="b"/>
                <a:pathLst>
                  <a:path w="44" h="68">
                    <a:moveTo>
                      <a:pt x="25" y="68"/>
                    </a:moveTo>
                    <a:lnTo>
                      <a:pt x="25" y="51"/>
                    </a:lnTo>
                    <a:lnTo>
                      <a:pt x="33" y="39"/>
                    </a:lnTo>
                    <a:lnTo>
                      <a:pt x="44" y="27"/>
                    </a:lnTo>
                    <a:lnTo>
                      <a:pt x="44" y="13"/>
                    </a:lnTo>
                    <a:lnTo>
                      <a:pt x="44" y="0"/>
                    </a:lnTo>
                    <a:lnTo>
                      <a:pt x="25" y="14"/>
                    </a:lnTo>
                    <a:lnTo>
                      <a:pt x="0" y="39"/>
                    </a:lnTo>
                    <a:lnTo>
                      <a:pt x="0" y="51"/>
                    </a:lnTo>
                    <a:lnTo>
                      <a:pt x="0" y="63"/>
                    </a:lnTo>
                    <a:lnTo>
                      <a:pt x="25" y="6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2" name="Freeform 62"/>
              <p:cNvSpPr>
                <a:spLocks/>
              </p:cNvSpPr>
              <p:nvPr/>
            </p:nvSpPr>
            <p:spPr bwMode="auto">
              <a:xfrm>
                <a:off x="6073903" y="5430071"/>
                <a:ext cx="109041" cy="78723"/>
              </a:xfrm>
              <a:custGeom>
                <a:avLst/>
                <a:gdLst/>
                <a:ahLst/>
                <a:cxnLst>
                  <a:cxn ang="0">
                    <a:pos x="0" y="21"/>
                  </a:cxn>
                  <a:cxn ang="0">
                    <a:pos x="17" y="21"/>
                  </a:cxn>
                  <a:cxn ang="0">
                    <a:pos x="32" y="21"/>
                  </a:cxn>
                  <a:cxn ang="0">
                    <a:pos x="32" y="8"/>
                  </a:cxn>
                  <a:cxn ang="0">
                    <a:pos x="54" y="0"/>
                  </a:cxn>
                  <a:cxn ang="0">
                    <a:pos x="74" y="0"/>
                  </a:cxn>
                  <a:cxn ang="0">
                    <a:pos x="85" y="0"/>
                  </a:cxn>
                  <a:cxn ang="0">
                    <a:pos x="96" y="10"/>
                  </a:cxn>
                  <a:cxn ang="0">
                    <a:pos x="106" y="21"/>
                  </a:cxn>
                  <a:cxn ang="0">
                    <a:pos x="118" y="44"/>
                  </a:cxn>
                  <a:cxn ang="0">
                    <a:pos x="136" y="44"/>
                  </a:cxn>
                  <a:cxn ang="0">
                    <a:pos x="149" y="74"/>
                  </a:cxn>
                  <a:cxn ang="0">
                    <a:pos x="149" y="96"/>
                  </a:cxn>
                  <a:cxn ang="0">
                    <a:pos x="149" y="111"/>
                  </a:cxn>
                  <a:cxn ang="0">
                    <a:pos x="131" y="111"/>
                  </a:cxn>
                  <a:cxn ang="0">
                    <a:pos x="115" y="94"/>
                  </a:cxn>
                  <a:cxn ang="0">
                    <a:pos x="101" y="82"/>
                  </a:cxn>
                  <a:cxn ang="0">
                    <a:pos x="74" y="94"/>
                  </a:cxn>
                  <a:cxn ang="0">
                    <a:pos x="57" y="103"/>
                  </a:cxn>
                  <a:cxn ang="0">
                    <a:pos x="38" y="89"/>
                  </a:cxn>
                  <a:cxn ang="0">
                    <a:pos x="27" y="76"/>
                  </a:cxn>
                  <a:cxn ang="0">
                    <a:pos x="0" y="56"/>
                  </a:cxn>
                  <a:cxn ang="0">
                    <a:pos x="0" y="43"/>
                  </a:cxn>
                  <a:cxn ang="0">
                    <a:pos x="0" y="21"/>
                  </a:cxn>
                </a:cxnLst>
                <a:rect l="0" t="0" r="r" b="b"/>
                <a:pathLst>
                  <a:path w="149" h="111">
                    <a:moveTo>
                      <a:pt x="0" y="21"/>
                    </a:moveTo>
                    <a:lnTo>
                      <a:pt x="17" y="21"/>
                    </a:lnTo>
                    <a:lnTo>
                      <a:pt x="32" y="21"/>
                    </a:lnTo>
                    <a:lnTo>
                      <a:pt x="32" y="8"/>
                    </a:lnTo>
                    <a:lnTo>
                      <a:pt x="54" y="0"/>
                    </a:lnTo>
                    <a:lnTo>
                      <a:pt x="74" y="0"/>
                    </a:lnTo>
                    <a:lnTo>
                      <a:pt x="85" y="0"/>
                    </a:lnTo>
                    <a:lnTo>
                      <a:pt x="96" y="10"/>
                    </a:lnTo>
                    <a:lnTo>
                      <a:pt x="106" y="21"/>
                    </a:lnTo>
                    <a:lnTo>
                      <a:pt x="118" y="44"/>
                    </a:lnTo>
                    <a:lnTo>
                      <a:pt x="136" y="44"/>
                    </a:lnTo>
                    <a:lnTo>
                      <a:pt x="149" y="74"/>
                    </a:lnTo>
                    <a:lnTo>
                      <a:pt x="149" y="96"/>
                    </a:lnTo>
                    <a:lnTo>
                      <a:pt x="149" y="111"/>
                    </a:lnTo>
                    <a:lnTo>
                      <a:pt x="131" y="111"/>
                    </a:lnTo>
                    <a:lnTo>
                      <a:pt x="115" y="94"/>
                    </a:lnTo>
                    <a:lnTo>
                      <a:pt x="101" y="82"/>
                    </a:lnTo>
                    <a:lnTo>
                      <a:pt x="74" y="94"/>
                    </a:lnTo>
                    <a:lnTo>
                      <a:pt x="57" y="103"/>
                    </a:lnTo>
                    <a:lnTo>
                      <a:pt x="38" y="89"/>
                    </a:lnTo>
                    <a:lnTo>
                      <a:pt x="27" y="76"/>
                    </a:lnTo>
                    <a:lnTo>
                      <a:pt x="0" y="56"/>
                    </a:lnTo>
                    <a:lnTo>
                      <a:pt x="0" y="43"/>
                    </a:lnTo>
                    <a:lnTo>
                      <a:pt x="0" y="2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3" name="Freeform 63"/>
              <p:cNvSpPr>
                <a:spLocks/>
              </p:cNvSpPr>
              <p:nvPr/>
            </p:nvSpPr>
            <p:spPr bwMode="auto">
              <a:xfrm>
                <a:off x="6276406" y="5527944"/>
                <a:ext cx="104590" cy="29787"/>
              </a:xfrm>
              <a:custGeom>
                <a:avLst/>
                <a:gdLst/>
                <a:ahLst/>
                <a:cxnLst>
                  <a:cxn ang="0">
                    <a:pos x="22" y="33"/>
                  </a:cxn>
                  <a:cxn ang="0">
                    <a:pos x="36" y="33"/>
                  </a:cxn>
                  <a:cxn ang="0">
                    <a:pos x="52" y="33"/>
                  </a:cxn>
                  <a:cxn ang="0">
                    <a:pos x="62" y="33"/>
                  </a:cxn>
                  <a:cxn ang="0">
                    <a:pos x="77" y="33"/>
                  </a:cxn>
                  <a:cxn ang="0">
                    <a:pos x="88" y="33"/>
                  </a:cxn>
                  <a:cxn ang="0">
                    <a:pos x="99" y="33"/>
                  </a:cxn>
                  <a:cxn ang="0">
                    <a:pos x="99" y="43"/>
                  </a:cxn>
                  <a:cxn ang="0">
                    <a:pos x="111" y="38"/>
                  </a:cxn>
                  <a:cxn ang="0">
                    <a:pos x="140" y="19"/>
                  </a:cxn>
                  <a:cxn ang="0">
                    <a:pos x="80" y="19"/>
                  </a:cxn>
                  <a:cxn ang="0">
                    <a:pos x="68" y="0"/>
                  </a:cxn>
                  <a:cxn ang="0">
                    <a:pos x="47" y="0"/>
                  </a:cxn>
                  <a:cxn ang="0">
                    <a:pos x="7" y="0"/>
                  </a:cxn>
                  <a:cxn ang="0">
                    <a:pos x="0" y="0"/>
                  </a:cxn>
                  <a:cxn ang="0">
                    <a:pos x="0" y="11"/>
                  </a:cxn>
                  <a:cxn ang="0">
                    <a:pos x="0" y="21"/>
                  </a:cxn>
                  <a:cxn ang="0">
                    <a:pos x="0" y="29"/>
                  </a:cxn>
                  <a:cxn ang="0">
                    <a:pos x="22" y="33"/>
                  </a:cxn>
                </a:cxnLst>
                <a:rect l="0" t="0" r="r" b="b"/>
                <a:pathLst>
                  <a:path w="140" h="43">
                    <a:moveTo>
                      <a:pt x="22" y="33"/>
                    </a:moveTo>
                    <a:lnTo>
                      <a:pt x="36" y="33"/>
                    </a:lnTo>
                    <a:lnTo>
                      <a:pt x="52" y="33"/>
                    </a:lnTo>
                    <a:lnTo>
                      <a:pt x="62" y="33"/>
                    </a:lnTo>
                    <a:lnTo>
                      <a:pt x="77" y="33"/>
                    </a:lnTo>
                    <a:lnTo>
                      <a:pt x="88" y="33"/>
                    </a:lnTo>
                    <a:lnTo>
                      <a:pt x="99" y="33"/>
                    </a:lnTo>
                    <a:lnTo>
                      <a:pt x="99" y="43"/>
                    </a:lnTo>
                    <a:lnTo>
                      <a:pt x="111" y="38"/>
                    </a:lnTo>
                    <a:lnTo>
                      <a:pt x="140" y="19"/>
                    </a:lnTo>
                    <a:lnTo>
                      <a:pt x="80" y="19"/>
                    </a:lnTo>
                    <a:lnTo>
                      <a:pt x="68" y="0"/>
                    </a:lnTo>
                    <a:lnTo>
                      <a:pt x="47" y="0"/>
                    </a:lnTo>
                    <a:lnTo>
                      <a:pt x="7" y="0"/>
                    </a:lnTo>
                    <a:lnTo>
                      <a:pt x="0" y="0"/>
                    </a:lnTo>
                    <a:lnTo>
                      <a:pt x="0" y="11"/>
                    </a:lnTo>
                    <a:lnTo>
                      <a:pt x="0" y="21"/>
                    </a:lnTo>
                    <a:lnTo>
                      <a:pt x="0" y="29"/>
                    </a:lnTo>
                    <a:lnTo>
                      <a:pt x="22" y="3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4" name="Freeform 64"/>
              <p:cNvSpPr>
                <a:spLocks/>
              </p:cNvSpPr>
              <p:nvPr/>
            </p:nvSpPr>
            <p:spPr bwMode="auto">
              <a:xfrm>
                <a:off x="6318692" y="5576879"/>
                <a:ext cx="35605" cy="40425"/>
              </a:xfrm>
              <a:custGeom>
                <a:avLst/>
                <a:gdLst/>
                <a:ahLst/>
                <a:cxnLst>
                  <a:cxn ang="0">
                    <a:pos x="28" y="57"/>
                  </a:cxn>
                  <a:cxn ang="0">
                    <a:pos x="48" y="43"/>
                  </a:cxn>
                  <a:cxn ang="0">
                    <a:pos x="48" y="31"/>
                  </a:cxn>
                  <a:cxn ang="0">
                    <a:pos x="38" y="16"/>
                  </a:cxn>
                  <a:cxn ang="0">
                    <a:pos x="28" y="0"/>
                  </a:cxn>
                  <a:cxn ang="0">
                    <a:pos x="13" y="0"/>
                  </a:cxn>
                  <a:cxn ang="0">
                    <a:pos x="0" y="0"/>
                  </a:cxn>
                  <a:cxn ang="0">
                    <a:pos x="0" y="7"/>
                  </a:cxn>
                  <a:cxn ang="0">
                    <a:pos x="0" y="17"/>
                  </a:cxn>
                  <a:cxn ang="0">
                    <a:pos x="13" y="28"/>
                  </a:cxn>
                  <a:cxn ang="0">
                    <a:pos x="13" y="48"/>
                  </a:cxn>
                  <a:cxn ang="0">
                    <a:pos x="28" y="57"/>
                  </a:cxn>
                </a:cxnLst>
                <a:rect l="0" t="0" r="r" b="b"/>
                <a:pathLst>
                  <a:path w="48" h="57">
                    <a:moveTo>
                      <a:pt x="28" y="57"/>
                    </a:moveTo>
                    <a:lnTo>
                      <a:pt x="48" y="43"/>
                    </a:lnTo>
                    <a:lnTo>
                      <a:pt x="48" y="31"/>
                    </a:lnTo>
                    <a:lnTo>
                      <a:pt x="38" y="16"/>
                    </a:lnTo>
                    <a:lnTo>
                      <a:pt x="28" y="0"/>
                    </a:lnTo>
                    <a:lnTo>
                      <a:pt x="13" y="0"/>
                    </a:lnTo>
                    <a:lnTo>
                      <a:pt x="0" y="0"/>
                    </a:lnTo>
                    <a:lnTo>
                      <a:pt x="0" y="7"/>
                    </a:lnTo>
                    <a:lnTo>
                      <a:pt x="0" y="17"/>
                    </a:lnTo>
                    <a:lnTo>
                      <a:pt x="13" y="28"/>
                    </a:lnTo>
                    <a:lnTo>
                      <a:pt x="13" y="48"/>
                    </a:lnTo>
                    <a:lnTo>
                      <a:pt x="28" y="5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5" name="Freeform 65"/>
              <p:cNvSpPr>
                <a:spLocks/>
              </p:cNvSpPr>
              <p:nvPr/>
            </p:nvSpPr>
            <p:spPr bwMode="auto">
              <a:xfrm>
                <a:off x="6392132" y="5557730"/>
                <a:ext cx="129070" cy="85106"/>
              </a:xfrm>
              <a:custGeom>
                <a:avLst/>
                <a:gdLst/>
                <a:ahLst/>
                <a:cxnLst>
                  <a:cxn ang="0">
                    <a:pos x="68" y="121"/>
                  </a:cxn>
                  <a:cxn ang="0">
                    <a:pos x="84" y="121"/>
                  </a:cxn>
                  <a:cxn ang="0">
                    <a:pos x="123" y="121"/>
                  </a:cxn>
                  <a:cxn ang="0">
                    <a:pos x="123" y="112"/>
                  </a:cxn>
                  <a:cxn ang="0">
                    <a:pos x="142" y="112"/>
                  </a:cxn>
                  <a:cxn ang="0">
                    <a:pos x="157" y="112"/>
                  </a:cxn>
                  <a:cxn ang="0">
                    <a:pos x="175" y="94"/>
                  </a:cxn>
                  <a:cxn ang="0">
                    <a:pos x="175" y="65"/>
                  </a:cxn>
                  <a:cxn ang="0">
                    <a:pos x="136" y="43"/>
                  </a:cxn>
                  <a:cxn ang="0">
                    <a:pos x="111" y="26"/>
                  </a:cxn>
                  <a:cxn ang="0">
                    <a:pos x="95" y="26"/>
                  </a:cxn>
                  <a:cxn ang="0">
                    <a:pos x="68" y="26"/>
                  </a:cxn>
                  <a:cxn ang="0">
                    <a:pos x="68" y="33"/>
                  </a:cxn>
                  <a:cxn ang="0">
                    <a:pos x="49" y="26"/>
                  </a:cxn>
                  <a:cxn ang="0">
                    <a:pos x="36" y="17"/>
                  </a:cxn>
                  <a:cxn ang="0">
                    <a:pos x="18" y="0"/>
                  </a:cxn>
                  <a:cxn ang="0">
                    <a:pos x="0" y="0"/>
                  </a:cxn>
                  <a:cxn ang="0">
                    <a:pos x="0" y="13"/>
                  </a:cxn>
                  <a:cxn ang="0">
                    <a:pos x="0" y="26"/>
                  </a:cxn>
                  <a:cxn ang="0">
                    <a:pos x="0" y="39"/>
                  </a:cxn>
                  <a:cxn ang="0">
                    <a:pos x="0" y="54"/>
                  </a:cxn>
                  <a:cxn ang="0">
                    <a:pos x="23" y="60"/>
                  </a:cxn>
                  <a:cxn ang="0">
                    <a:pos x="53" y="60"/>
                  </a:cxn>
                  <a:cxn ang="0">
                    <a:pos x="49" y="83"/>
                  </a:cxn>
                  <a:cxn ang="0">
                    <a:pos x="52" y="107"/>
                  </a:cxn>
                  <a:cxn ang="0">
                    <a:pos x="60" y="121"/>
                  </a:cxn>
                  <a:cxn ang="0">
                    <a:pos x="68" y="121"/>
                  </a:cxn>
                </a:cxnLst>
                <a:rect l="0" t="0" r="r" b="b"/>
                <a:pathLst>
                  <a:path w="175" h="121">
                    <a:moveTo>
                      <a:pt x="68" y="121"/>
                    </a:moveTo>
                    <a:lnTo>
                      <a:pt x="84" y="121"/>
                    </a:lnTo>
                    <a:lnTo>
                      <a:pt x="123" y="121"/>
                    </a:lnTo>
                    <a:lnTo>
                      <a:pt x="123" y="112"/>
                    </a:lnTo>
                    <a:lnTo>
                      <a:pt x="142" y="112"/>
                    </a:lnTo>
                    <a:lnTo>
                      <a:pt x="157" y="112"/>
                    </a:lnTo>
                    <a:lnTo>
                      <a:pt x="175" y="94"/>
                    </a:lnTo>
                    <a:lnTo>
                      <a:pt x="175" y="65"/>
                    </a:lnTo>
                    <a:lnTo>
                      <a:pt x="136" y="43"/>
                    </a:lnTo>
                    <a:lnTo>
                      <a:pt x="111" y="26"/>
                    </a:lnTo>
                    <a:lnTo>
                      <a:pt x="95" y="26"/>
                    </a:lnTo>
                    <a:lnTo>
                      <a:pt x="68" y="26"/>
                    </a:lnTo>
                    <a:lnTo>
                      <a:pt x="68" y="33"/>
                    </a:lnTo>
                    <a:lnTo>
                      <a:pt x="49" y="26"/>
                    </a:lnTo>
                    <a:lnTo>
                      <a:pt x="36" y="17"/>
                    </a:lnTo>
                    <a:lnTo>
                      <a:pt x="18" y="0"/>
                    </a:lnTo>
                    <a:lnTo>
                      <a:pt x="0" y="0"/>
                    </a:lnTo>
                    <a:lnTo>
                      <a:pt x="0" y="13"/>
                    </a:lnTo>
                    <a:lnTo>
                      <a:pt x="0" y="26"/>
                    </a:lnTo>
                    <a:lnTo>
                      <a:pt x="0" y="39"/>
                    </a:lnTo>
                    <a:lnTo>
                      <a:pt x="0" y="54"/>
                    </a:lnTo>
                    <a:lnTo>
                      <a:pt x="23" y="60"/>
                    </a:lnTo>
                    <a:lnTo>
                      <a:pt x="53" y="60"/>
                    </a:lnTo>
                    <a:lnTo>
                      <a:pt x="49" y="83"/>
                    </a:lnTo>
                    <a:lnTo>
                      <a:pt x="52" y="107"/>
                    </a:lnTo>
                    <a:lnTo>
                      <a:pt x="60" y="121"/>
                    </a:lnTo>
                    <a:lnTo>
                      <a:pt x="68" y="12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6" name="Freeform 66"/>
              <p:cNvSpPr>
                <a:spLocks/>
              </p:cNvSpPr>
              <p:nvPr/>
            </p:nvSpPr>
            <p:spPr bwMode="auto">
              <a:xfrm>
                <a:off x="6510065" y="5713056"/>
                <a:ext cx="258139" cy="265956"/>
              </a:xfrm>
              <a:custGeom>
                <a:avLst/>
                <a:gdLst/>
                <a:ahLst/>
                <a:cxnLst>
                  <a:cxn ang="0">
                    <a:pos x="57" y="61"/>
                  </a:cxn>
                  <a:cxn ang="0">
                    <a:pos x="47" y="23"/>
                  </a:cxn>
                  <a:cxn ang="0">
                    <a:pos x="47" y="11"/>
                  </a:cxn>
                  <a:cxn ang="0">
                    <a:pos x="47" y="0"/>
                  </a:cxn>
                  <a:cxn ang="0">
                    <a:pos x="57" y="0"/>
                  </a:cxn>
                  <a:cxn ang="0">
                    <a:pos x="76" y="0"/>
                  </a:cxn>
                  <a:cxn ang="0">
                    <a:pos x="104" y="18"/>
                  </a:cxn>
                  <a:cxn ang="0">
                    <a:pos x="128" y="41"/>
                  </a:cxn>
                  <a:cxn ang="0">
                    <a:pos x="128" y="41"/>
                  </a:cxn>
                  <a:cxn ang="0">
                    <a:pos x="133" y="42"/>
                  </a:cxn>
                  <a:cxn ang="0">
                    <a:pos x="144" y="43"/>
                  </a:cxn>
                  <a:cxn ang="0">
                    <a:pos x="144" y="43"/>
                  </a:cxn>
                  <a:cxn ang="0">
                    <a:pos x="160" y="43"/>
                  </a:cxn>
                  <a:cxn ang="0">
                    <a:pos x="160" y="43"/>
                  </a:cxn>
                  <a:cxn ang="0">
                    <a:pos x="183" y="43"/>
                  </a:cxn>
                  <a:cxn ang="0">
                    <a:pos x="229" y="61"/>
                  </a:cxn>
                  <a:cxn ang="0">
                    <a:pos x="255" y="88"/>
                  </a:cxn>
                  <a:cxn ang="0">
                    <a:pos x="255" y="107"/>
                  </a:cxn>
                  <a:cxn ang="0">
                    <a:pos x="265" y="149"/>
                  </a:cxn>
                  <a:cxn ang="0">
                    <a:pos x="278" y="149"/>
                  </a:cxn>
                  <a:cxn ang="0">
                    <a:pos x="287" y="149"/>
                  </a:cxn>
                  <a:cxn ang="0">
                    <a:pos x="287" y="174"/>
                  </a:cxn>
                  <a:cxn ang="0">
                    <a:pos x="301" y="174"/>
                  </a:cxn>
                  <a:cxn ang="0">
                    <a:pos x="319" y="192"/>
                  </a:cxn>
                  <a:cxn ang="0">
                    <a:pos x="346" y="192"/>
                  </a:cxn>
                  <a:cxn ang="0">
                    <a:pos x="319" y="227"/>
                  </a:cxn>
                  <a:cxn ang="0">
                    <a:pos x="302" y="238"/>
                  </a:cxn>
                  <a:cxn ang="0">
                    <a:pos x="278" y="275"/>
                  </a:cxn>
                  <a:cxn ang="0">
                    <a:pos x="250" y="286"/>
                  </a:cxn>
                  <a:cxn ang="0">
                    <a:pos x="197" y="286"/>
                  </a:cxn>
                  <a:cxn ang="0">
                    <a:pos x="186" y="302"/>
                  </a:cxn>
                  <a:cxn ang="0">
                    <a:pos x="150" y="302"/>
                  </a:cxn>
                  <a:cxn ang="0">
                    <a:pos x="139" y="333"/>
                  </a:cxn>
                  <a:cxn ang="0">
                    <a:pos x="133" y="354"/>
                  </a:cxn>
                  <a:cxn ang="0">
                    <a:pos x="123" y="365"/>
                  </a:cxn>
                  <a:cxn ang="0">
                    <a:pos x="115" y="375"/>
                  </a:cxn>
                  <a:cxn ang="0">
                    <a:pos x="100" y="375"/>
                  </a:cxn>
                  <a:cxn ang="0">
                    <a:pos x="87" y="353"/>
                  </a:cxn>
                  <a:cxn ang="0">
                    <a:pos x="55" y="336"/>
                  </a:cxn>
                  <a:cxn ang="0">
                    <a:pos x="36" y="321"/>
                  </a:cxn>
                  <a:cxn ang="0">
                    <a:pos x="36" y="310"/>
                  </a:cxn>
                  <a:cxn ang="0">
                    <a:pos x="36" y="296"/>
                  </a:cxn>
                  <a:cxn ang="0">
                    <a:pos x="36" y="279"/>
                  </a:cxn>
                  <a:cxn ang="0">
                    <a:pos x="36" y="265"/>
                  </a:cxn>
                  <a:cxn ang="0">
                    <a:pos x="36" y="231"/>
                  </a:cxn>
                  <a:cxn ang="0">
                    <a:pos x="36" y="221"/>
                  </a:cxn>
                  <a:cxn ang="0">
                    <a:pos x="36" y="200"/>
                  </a:cxn>
                  <a:cxn ang="0">
                    <a:pos x="15" y="164"/>
                  </a:cxn>
                  <a:cxn ang="0">
                    <a:pos x="0" y="153"/>
                  </a:cxn>
                  <a:cxn ang="0">
                    <a:pos x="0" y="135"/>
                  </a:cxn>
                  <a:cxn ang="0">
                    <a:pos x="0" y="127"/>
                  </a:cxn>
                  <a:cxn ang="0">
                    <a:pos x="15" y="111"/>
                  </a:cxn>
                  <a:cxn ang="0">
                    <a:pos x="36" y="103"/>
                  </a:cxn>
                  <a:cxn ang="0">
                    <a:pos x="57" y="88"/>
                  </a:cxn>
                  <a:cxn ang="0">
                    <a:pos x="57" y="61"/>
                  </a:cxn>
                </a:cxnLst>
                <a:rect l="0" t="0" r="r" b="b"/>
                <a:pathLst>
                  <a:path w="346" h="375">
                    <a:moveTo>
                      <a:pt x="57" y="61"/>
                    </a:moveTo>
                    <a:lnTo>
                      <a:pt x="47" y="23"/>
                    </a:lnTo>
                    <a:lnTo>
                      <a:pt x="47" y="11"/>
                    </a:lnTo>
                    <a:lnTo>
                      <a:pt x="47" y="0"/>
                    </a:lnTo>
                    <a:lnTo>
                      <a:pt x="57" y="0"/>
                    </a:lnTo>
                    <a:lnTo>
                      <a:pt x="76" y="0"/>
                    </a:lnTo>
                    <a:lnTo>
                      <a:pt x="104" y="18"/>
                    </a:lnTo>
                    <a:lnTo>
                      <a:pt x="128" y="41"/>
                    </a:lnTo>
                    <a:lnTo>
                      <a:pt x="128" y="41"/>
                    </a:lnTo>
                    <a:lnTo>
                      <a:pt x="133" y="42"/>
                    </a:lnTo>
                    <a:lnTo>
                      <a:pt x="144" y="43"/>
                    </a:lnTo>
                    <a:lnTo>
                      <a:pt x="144" y="43"/>
                    </a:lnTo>
                    <a:lnTo>
                      <a:pt x="160" y="43"/>
                    </a:lnTo>
                    <a:lnTo>
                      <a:pt x="160" y="43"/>
                    </a:lnTo>
                    <a:lnTo>
                      <a:pt x="183" y="43"/>
                    </a:lnTo>
                    <a:lnTo>
                      <a:pt x="229" y="61"/>
                    </a:lnTo>
                    <a:lnTo>
                      <a:pt x="255" y="88"/>
                    </a:lnTo>
                    <a:lnTo>
                      <a:pt x="255" y="107"/>
                    </a:lnTo>
                    <a:lnTo>
                      <a:pt x="265" y="149"/>
                    </a:lnTo>
                    <a:lnTo>
                      <a:pt x="278" y="149"/>
                    </a:lnTo>
                    <a:lnTo>
                      <a:pt x="287" y="149"/>
                    </a:lnTo>
                    <a:lnTo>
                      <a:pt x="287" y="174"/>
                    </a:lnTo>
                    <a:lnTo>
                      <a:pt x="301" y="174"/>
                    </a:lnTo>
                    <a:lnTo>
                      <a:pt x="319" y="192"/>
                    </a:lnTo>
                    <a:lnTo>
                      <a:pt x="346" y="192"/>
                    </a:lnTo>
                    <a:lnTo>
                      <a:pt x="319" y="227"/>
                    </a:lnTo>
                    <a:lnTo>
                      <a:pt x="302" y="238"/>
                    </a:lnTo>
                    <a:lnTo>
                      <a:pt x="278" y="275"/>
                    </a:lnTo>
                    <a:lnTo>
                      <a:pt x="250" y="286"/>
                    </a:lnTo>
                    <a:lnTo>
                      <a:pt x="197" y="286"/>
                    </a:lnTo>
                    <a:lnTo>
                      <a:pt x="186" y="302"/>
                    </a:lnTo>
                    <a:lnTo>
                      <a:pt x="150" y="302"/>
                    </a:lnTo>
                    <a:lnTo>
                      <a:pt x="139" y="333"/>
                    </a:lnTo>
                    <a:lnTo>
                      <a:pt x="133" y="354"/>
                    </a:lnTo>
                    <a:lnTo>
                      <a:pt x="123" y="365"/>
                    </a:lnTo>
                    <a:lnTo>
                      <a:pt x="115" y="375"/>
                    </a:lnTo>
                    <a:lnTo>
                      <a:pt x="100" y="375"/>
                    </a:lnTo>
                    <a:lnTo>
                      <a:pt x="87" y="353"/>
                    </a:lnTo>
                    <a:lnTo>
                      <a:pt x="55" y="336"/>
                    </a:lnTo>
                    <a:lnTo>
                      <a:pt x="36" y="321"/>
                    </a:lnTo>
                    <a:lnTo>
                      <a:pt x="36" y="310"/>
                    </a:lnTo>
                    <a:lnTo>
                      <a:pt x="36" y="296"/>
                    </a:lnTo>
                    <a:lnTo>
                      <a:pt x="36" y="279"/>
                    </a:lnTo>
                    <a:lnTo>
                      <a:pt x="36" y="265"/>
                    </a:lnTo>
                    <a:lnTo>
                      <a:pt x="36" y="231"/>
                    </a:lnTo>
                    <a:lnTo>
                      <a:pt x="36" y="221"/>
                    </a:lnTo>
                    <a:lnTo>
                      <a:pt x="36" y="200"/>
                    </a:lnTo>
                    <a:lnTo>
                      <a:pt x="15" y="164"/>
                    </a:lnTo>
                    <a:lnTo>
                      <a:pt x="0" y="153"/>
                    </a:lnTo>
                    <a:lnTo>
                      <a:pt x="0" y="135"/>
                    </a:lnTo>
                    <a:lnTo>
                      <a:pt x="0" y="127"/>
                    </a:lnTo>
                    <a:lnTo>
                      <a:pt x="15" y="111"/>
                    </a:lnTo>
                    <a:lnTo>
                      <a:pt x="36" y="103"/>
                    </a:lnTo>
                    <a:lnTo>
                      <a:pt x="57" y="88"/>
                    </a:lnTo>
                    <a:lnTo>
                      <a:pt x="57" y="6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sp>
          <p:nvSpPr>
            <p:cNvPr id="11" name="Rectangle 10"/>
            <p:cNvSpPr/>
            <p:nvPr/>
          </p:nvSpPr>
          <p:spPr>
            <a:xfrm>
              <a:off x="3175984" y="1787256"/>
              <a:ext cx="720069" cy="215444"/>
            </a:xfrm>
            <a:prstGeom prst="rect">
              <a:avLst/>
            </a:prstGeom>
          </p:spPr>
          <p:txBody>
            <a:bodyPr wrap="none">
              <a:spAutoFit/>
            </a:bodyPr>
            <a:lstStyle/>
            <a:p>
              <a:r>
                <a:rPr lang="en-US" sz="800" cap="all" spc="-50">
                  <a:solidFill>
                    <a:srgbClr val="273339"/>
                  </a:solidFill>
                </a:rPr>
                <a:t>Washington</a:t>
              </a:r>
              <a:endParaRPr lang="en-US"/>
            </a:p>
          </p:txBody>
        </p:sp>
        <p:sp>
          <p:nvSpPr>
            <p:cNvPr id="13" name="Rectangle 12"/>
            <p:cNvSpPr/>
            <p:nvPr/>
          </p:nvSpPr>
          <p:spPr>
            <a:xfrm>
              <a:off x="4412327" y="2036092"/>
              <a:ext cx="595035" cy="215444"/>
            </a:xfrm>
            <a:prstGeom prst="rect">
              <a:avLst/>
            </a:prstGeom>
          </p:spPr>
          <p:txBody>
            <a:bodyPr wrap="none">
              <a:spAutoFit/>
            </a:bodyPr>
            <a:lstStyle/>
            <a:p>
              <a:r>
                <a:rPr lang="en-US" sz="800" cap="all" spc="-50">
                  <a:solidFill>
                    <a:srgbClr val="273339"/>
                  </a:solidFill>
                </a:rPr>
                <a:t>Montana</a:t>
              </a:r>
              <a:endParaRPr lang="en-US"/>
            </a:p>
          </p:txBody>
        </p:sp>
        <p:sp>
          <p:nvSpPr>
            <p:cNvPr id="15" name="Rectangle 14"/>
            <p:cNvSpPr/>
            <p:nvPr/>
          </p:nvSpPr>
          <p:spPr>
            <a:xfrm>
              <a:off x="3049744" y="2315021"/>
              <a:ext cx="516488" cy="215444"/>
            </a:xfrm>
            <a:prstGeom prst="rect">
              <a:avLst/>
            </a:prstGeom>
          </p:spPr>
          <p:txBody>
            <a:bodyPr wrap="none">
              <a:spAutoFit/>
            </a:bodyPr>
            <a:lstStyle/>
            <a:p>
              <a:r>
                <a:rPr lang="en-US" sz="800" cap="all" spc="-50">
                  <a:solidFill>
                    <a:srgbClr val="273339"/>
                  </a:solidFill>
                </a:rPr>
                <a:t>Oregon</a:t>
              </a:r>
              <a:endParaRPr lang="en-US"/>
            </a:p>
          </p:txBody>
        </p:sp>
        <p:sp>
          <p:nvSpPr>
            <p:cNvPr id="17" name="Rectangle 16"/>
            <p:cNvSpPr/>
            <p:nvPr/>
          </p:nvSpPr>
          <p:spPr>
            <a:xfrm>
              <a:off x="3783905" y="2488505"/>
              <a:ext cx="431528" cy="215444"/>
            </a:xfrm>
            <a:prstGeom prst="rect">
              <a:avLst/>
            </a:prstGeom>
          </p:spPr>
          <p:txBody>
            <a:bodyPr wrap="none">
              <a:spAutoFit/>
            </a:bodyPr>
            <a:lstStyle/>
            <a:p>
              <a:r>
                <a:rPr lang="en-US" sz="800" cap="all" spc="-50">
                  <a:solidFill>
                    <a:srgbClr val="273339"/>
                  </a:solidFill>
                </a:rPr>
                <a:t>Idaho</a:t>
              </a:r>
              <a:endParaRPr lang="en-US"/>
            </a:p>
          </p:txBody>
        </p:sp>
        <p:sp>
          <p:nvSpPr>
            <p:cNvPr id="19" name="Rectangle 18"/>
            <p:cNvSpPr/>
            <p:nvPr/>
          </p:nvSpPr>
          <p:spPr>
            <a:xfrm>
              <a:off x="2892617" y="3648071"/>
              <a:ext cx="623889" cy="215444"/>
            </a:xfrm>
            <a:prstGeom prst="rect">
              <a:avLst/>
            </a:prstGeom>
          </p:spPr>
          <p:txBody>
            <a:bodyPr wrap="none">
              <a:spAutoFit/>
            </a:bodyPr>
            <a:lstStyle/>
            <a:p>
              <a:r>
                <a:rPr lang="en-US" sz="800" cap="all" spc="-50">
                  <a:solidFill>
                    <a:srgbClr val="273339"/>
                  </a:solidFill>
                </a:rPr>
                <a:t>California</a:t>
              </a:r>
              <a:endParaRPr lang="en-US"/>
            </a:p>
          </p:txBody>
        </p:sp>
        <p:sp>
          <p:nvSpPr>
            <p:cNvPr id="21" name="Rectangle 20"/>
            <p:cNvSpPr/>
            <p:nvPr/>
          </p:nvSpPr>
          <p:spPr>
            <a:xfrm>
              <a:off x="3373605" y="3081236"/>
              <a:ext cx="500458" cy="215444"/>
            </a:xfrm>
            <a:prstGeom prst="rect">
              <a:avLst/>
            </a:prstGeom>
          </p:spPr>
          <p:txBody>
            <a:bodyPr wrap="none">
              <a:spAutoFit/>
            </a:bodyPr>
            <a:lstStyle/>
            <a:p>
              <a:r>
                <a:rPr lang="en-US" sz="800" cap="all" spc="-50">
                  <a:solidFill>
                    <a:srgbClr val="273339"/>
                  </a:solidFill>
                </a:rPr>
                <a:t>Nevada</a:t>
              </a:r>
              <a:endParaRPr lang="en-US"/>
            </a:p>
          </p:txBody>
        </p:sp>
        <p:sp>
          <p:nvSpPr>
            <p:cNvPr id="23" name="Rectangle 22"/>
            <p:cNvSpPr/>
            <p:nvPr/>
          </p:nvSpPr>
          <p:spPr>
            <a:xfrm>
              <a:off x="4049598" y="3275594"/>
              <a:ext cx="397866" cy="215444"/>
            </a:xfrm>
            <a:prstGeom prst="rect">
              <a:avLst/>
            </a:prstGeom>
          </p:spPr>
          <p:txBody>
            <a:bodyPr wrap="none">
              <a:spAutoFit/>
            </a:bodyPr>
            <a:lstStyle/>
            <a:p>
              <a:r>
                <a:rPr lang="en-US" sz="800" cap="all" spc="-50">
                  <a:solidFill>
                    <a:srgbClr val="273339"/>
                  </a:solidFill>
                </a:rPr>
                <a:t>Utah</a:t>
              </a:r>
              <a:endParaRPr lang="en-US"/>
            </a:p>
          </p:txBody>
        </p:sp>
        <p:sp>
          <p:nvSpPr>
            <p:cNvPr id="25" name="Rectangle 24"/>
            <p:cNvSpPr/>
            <p:nvPr/>
          </p:nvSpPr>
          <p:spPr>
            <a:xfrm>
              <a:off x="3861577" y="4023658"/>
              <a:ext cx="521297" cy="215444"/>
            </a:xfrm>
            <a:prstGeom prst="rect">
              <a:avLst/>
            </a:prstGeom>
          </p:spPr>
          <p:txBody>
            <a:bodyPr wrap="none">
              <a:spAutoFit/>
            </a:bodyPr>
            <a:lstStyle/>
            <a:p>
              <a:r>
                <a:rPr lang="en-US" sz="800" cap="all" spc="-50">
                  <a:solidFill>
                    <a:srgbClr val="273339"/>
                  </a:solidFill>
                </a:rPr>
                <a:t>Arizona</a:t>
              </a:r>
              <a:endParaRPr lang="en-US"/>
            </a:p>
          </p:txBody>
        </p:sp>
        <p:sp>
          <p:nvSpPr>
            <p:cNvPr id="27" name="Rectangle 26"/>
            <p:cNvSpPr/>
            <p:nvPr/>
          </p:nvSpPr>
          <p:spPr>
            <a:xfrm>
              <a:off x="4544021" y="2746813"/>
              <a:ext cx="591829" cy="215444"/>
            </a:xfrm>
            <a:prstGeom prst="rect">
              <a:avLst/>
            </a:prstGeom>
          </p:spPr>
          <p:txBody>
            <a:bodyPr wrap="none">
              <a:spAutoFit/>
            </a:bodyPr>
            <a:lstStyle/>
            <a:p>
              <a:r>
                <a:rPr lang="en-US" sz="800" cap="all" spc="-50">
                  <a:solidFill>
                    <a:srgbClr val="273339"/>
                  </a:solidFill>
                </a:rPr>
                <a:t>Wyoming</a:t>
              </a:r>
              <a:endParaRPr lang="en-US"/>
            </a:p>
          </p:txBody>
        </p:sp>
        <p:sp>
          <p:nvSpPr>
            <p:cNvPr id="29" name="Rectangle 28"/>
            <p:cNvSpPr/>
            <p:nvPr/>
          </p:nvSpPr>
          <p:spPr>
            <a:xfrm>
              <a:off x="4664228" y="3457738"/>
              <a:ext cx="611065" cy="215444"/>
            </a:xfrm>
            <a:prstGeom prst="rect">
              <a:avLst/>
            </a:prstGeom>
          </p:spPr>
          <p:txBody>
            <a:bodyPr wrap="none">
              <a:spAutoFit/>
            </a:bodyPr>
            <a:lstStyle/>
            <a:p>
              <a:r>
                <a:rPr lang="en-US" sz="800" cap="all" spc="-50">
                  <a:solidFill>
                    <a:srgbClr val="273339"/>
                  </a:solidFill>
                </a:rPr>
                <a:t>Colorado</a:t>
              </a:r>
              <a:endParaRPr lang="en-US"/>
            </a:p>
          </p:txBody>
        </p:sp>
        <p:sp>
          <p:nvSpPr>
            <p:cNvPr id="31" name="Rectangle 30"/>
            <p:cNvSpPr/>
            <p:nvPr/>
          </p:nvSpPr>
          <p:spPr>
            <a:xfrm>
              <a:off x="4505323" y="4095512"/>
              <a:ext cx="688009" cy="215444"/>
            </a:xfrm>
            <a:prstGeom prst="rect">
              <a:avLst/>
            </a:prstGeom>
          </p:spPr>
          <p:txBody>
            <a:bodyPr wrap="none">
              <a:spAutoFit/>
            </a:bodyPr>
            <a:lstStyle/>
            <a:p>
              <a:pPr lvl="0"/>
              <a:r>
                <a:rPr lang="en-US" sz="800" cap="all" spc="-50">
                  <a:solidFill>
                    <a:srgbClr val="273339"/>
                  </a:solidFill>
                </a:rPr>
                <a:t>New Mexico</a:t>
              </a:r>
            </a:p>
          </p:txBody>
        </p:sp>
        <p:sp>
          <p:nvSpPr>
            <p:cNvPr id="298" name="Rectangle 297"/>
            <p:cNvSpPr/>
            <p:nvPr/>
          </p:nvSpPr>
          <p:spPr>
            <a:xfrm>
              <a:off x="5361645" y="2129917"/>
              <a:ext cx="784189" cy="215444"/>
            </a:xfrm>
            <a:prstGeom prst="rect">
              <a:avLst/>
            </a:prstGeom>
          </p:spPr>
          <p:txBody>
            <a:bodyPr wrap="none">
              <a:spAutoFit/>
            </a:bodyPr>
            <a:lstStyle/>
            <a:p>
              <a:pPr lvl="0"/>
              <a:r>
                <a:rPr lang="en-US" sz="800" cap="all" spc="-50">
                  <a:solidFill>
                    <a:srgbClr val="273339"/>
                  </a:solidFill>
                </a:rPr>
                <a:t>North Dakota</a:t>
              </a:r>
            </a:p>
          </p:txBody>
        </p:sp>
        <p:sp>
          <p:nvSpPr>
            <p:cNvPr id="300" name="Rectangle 299"/>
            <p:cNvSpPr/>
            <p:nvPr/>
          </p:nvSpPr>
          <p:spPr>
            <a:xfrm>
              <a:off x="5357554" y="2620336"/>
              <a:ext cx="774571" cy="215444"/>
            </a:xfrm>
            <a:prstGeom prst="rect">
              <a:avLst/>
            </a:prstGeom>
          </p:spPr>
          <p:txBody>
            <a:bodyPr wrap="none">
              <a:spAutoFit/>
            </a:bodyPr>
            <a:lstStyle/>
            <a:p>
              <a:pPr lvl="0"/>
              <a:r>
                <a:rPr lang="en-US" sz="800" cap="all" spc="-50">
                  <a:solidFill>
                    <a:srgbClr val="273339"/>
                  </a:solidFill>
                </a:rPr>
                <a:t>South Dakota</a:t>
              </a:r>
            </a:p>
          </p:txBody>
        </p:sp>
        <p:sp>
          <p:nvSpPr>
            <p:cNvPr id="302" name="Rectangle 301"/>
            <p:cNvSpPr/>
            <p:nvPr/>
          </p:nvSpPr>
          <p:spPr>
            <a:xfrm>
              <a:off x="5584198" y="3098549"/>
              <a:ext cx="579005" cy="215444"/>
            </a:xfrm>
            <a:prstGeom prst="rect">
              <a:avLst/>
            </a:prstGeom>
          </p:spPr>
          <p:txBody>
            <a:bodyPr wrap="none">
              <a:spAutoFit/>
            </a:bodyPr>
            <a:lstStyle/>
            <a:p>
              <a:r>
                <a:rPr lang="en-US" sz="800" cap="all" spc="-50">
                  <a:solidFill>
                    <a:srgbClr val="273339"/>
                  </a:solidFill>
                </a:rPr>
                <a:t>Nebraska</a:t>
              </a:r>
              <a:endParaRPr lang="en-US"/>
            </a:p>
          </p:txBody>
        </p:sp>
        <p:sp>
          <p:nvSpPr>
            <p:cNvPr id="304" name="Rectangle 303"/>
            <p:cNvSpPr/>
            <p:nvPr/>
          </p:nvSpPr>
          <p:spPr>
            <a:xfrm>
              <a:off x="5655638" y="3543228"/>
              <a:ext cx="476412" cy="215444"/>
            </a:xfrm>
            <a:prstGeom prst="rect">
              <a:avLst/>
            </a:prstGeom>
          </p:spPr>
          <p:txBody>
            <a:bodyPr wrap="none">
              <a:spAutoFit/>
            </a:bodyPr>
            <a:lstStyle/>
            <a:p>
              <a:r>
                <a:rPr lang="en-US" sz="800" cap="all" spc="-50">
                  <a:solidFill>
                    <a:srgbClr val="273339"/>
                  </a:solidFill>
                </a:rPr>
                <a:t>Kansas</a:t>
              </a:r>
              <a:endParaRPr lang="en-US"/>
            </a:p>
          </p:txBody>
        </p:sp>
        <p:sp>
          <p:nvSpPr>
            <p:cNvPr id="306" name="Rectangle 305"/>
            <p:cNvSpPr/>
            <p:nvPr/>
          </p:nvSpPr>
          <p:spPr>
            <a:xfrm>
              <a:off x="5770381" y="4069161"/>
              <a:ext cx="635110" cy="215444"/>
            </a:xfrm>
            <a:prstGeom prst="rect">
              <a:avLst/>
            </a:prstGeom>
          </p:spPr>
          <p:txBody>
            <a:bodyPr wrap="none">
              <a:spAutoFit/>
            </a:bodyPr>
            <a:lstStyle/>
            <a:p>
              <a:r>
                <a:rPr lang="en-US" sz="800" cap="all" spc="-50">
                  <a:solidFill>
                    <a:srgbClr val="273339"/>
                  </a:solidFill>
                </a:rPr>
                <a:t>Oklahoma</a:t>
              </a:r>
              <a:endParaRPr lang="en-US"/>
            </a:p>
          </p:txBody>
        </p:sp>
        <p:sp>
          <p:nvSpPr>
            <p:cNvPr id="308" name="Rectangle 307"/>
            <p:cNvSpPr/>
            <p:nvPr/>
          </p:nvSpPr>
          <p:spPr>
            <a:xfrm>
              <a:off x="5511721" y="4680422"/>
              <a:ext cx="410690" cy="215444"/>
            </a:xfrm>
            <a:prstGeom prst="rect">
              <a:avLst/>
            </a:prstGeom>
          </p:spPr>
          <p:txBody>
            <a:bodyPr wrap="none">
              <a:spAutoFit/>
            </a:bodyPr>
            <a:lstStyle/>
            <a:p>
              <a:r>
                <a:rPr lang="en-US" sz="800" cap="all" spc="-50">
                  <a:solidFill>
                    <a:srgbClr val="273339"/>
                  </a:solidFill>
                </a:rPr>
                <a:t>Texas</a:t>
              </a:r>
              <a:endParaRPr lang="en-US"/>
            </a:p>
          </p:txBody>
        </p:sp>
        <p:sp>
          <p:nvSpPr>
            <p:cNvPr id="310" name="Rectangle 309"/>
            <p:cNvSpPr/>
            <p:nvPr/>
          </p:nvSpPr>
          <p:spPr>
            <a:xfrm>
              <a:off x="6444085" y="4104499"/>
              <a:ext cx="579005" cy="215444"/>
            </a:xfrm>
            <a:prstGeom prst="rect">
              <a:avLst/>
            </a:prstGeom>
          </p:spPr>
          <p:txBody>
            <a:bodyPr wrap="none">
              <a:spAutoFit/>
            </a:bodyPr>
            <a:lstStyle/>
            <a:p>
              <a:r>
                <a:rPr lang="en-US" sz="800" cap="all" spc="-50">
                  <a:solidFill>
                    <a:srgbClr val="273339"/>
                  </a:solidFill>
                </a:rPr>
                <a:t>Arkansas</a:t>
              </a:r>
              <a:endParaRPr lang="en-US"/>
            </a:p>
          </p:txBody>
        </p:sp>
        <p:sp>
          <p:nvSpPr>
            <p:cNvPr id="312" name="Rectangle 311"/>
            <p:cNvSpPr/>
            <p:nvPr/>
          </p:nvSpPr>
          <p:spPr>
            <a:xfrm>
              <a:off x="6395326" y="3606673"/>
              <a:ext cx="554960" cy="215444"/>
            </a:xfrm>
            <a:prstGeom prst="rect">
              <a:avLst/>
            </a:prstGeom>
          </p:spPr>
          <p:txBody>
            <a:bodyPr wrap="none">
              <a:spAutoFit/>
            </a:bodyPr>
            <a:lstStyle/>
            <a:p>
              <a:r>
                <a:rPr lang="en-US" sz="800" cap="all" spc="-50">
                  <a:solidFill>
                    <a:srgbClr val="273339"/>
                  </a:solidFill>
                </a:rPr>
                <a:t>Missouri</a:t>
              </a:r>
              <a:endParaRPr lang="en-US"/>
            </a:p>
          </p:txBody>
        </p:sp>
        <p:sp>
          <p:nvSpPr>
            <p:cNvPr id="314" name="Rectangle 313"/>
            <p:cNvSpPr/>
            <p:nvPr/>
          </p:nvSpPr>
          <p:spPr>
            <a:xfrm>
              <a:off x="6833033" y="4596818"/>
              <a:ext cx="596638" cy="215444"/>
            </a:xfrm>
            <a:prstGeom prst="rect">
              <a:avLst/>
            </a:prstGeom>
          </p:spPr>
          <p:txBody>
            <a:bodyPr wrap="none">
              <a:spAutoFit/>
            </a:bodyPr>
            <a:lstStyle/>
            <a:p>
              <a:r>
                <a:rPr lang="en-US" sz="800" cap="all" spc="-50">
                  <a:solidFill>
                    <a:srgbClr val="273339"/>
                  </a:solidFill>
                </a:rPr>
                <a:t>Mississippi</a:t>
              </a:r>
              <a:endParaRPr lang="en-US"/>
            </a:p>
          </p:txBody>
        </p:sp>
        <p:sp>
          <p:nvSpPr>
            <p:cNvPr id="316" name="Rectangle 315"/>
            <p:cNvSpPr/>
            <p:nvPr/>
          </p:nvSpPr>
          <p:spPr>
            <a:xfrm>
              <a:off x="6505753" y="4881804"/>
              <a:ext cx="585417" cy="215444"/>
            </a:xfrm>
            <a:prstGeom prst="rect">
              <a:avLst/>
            </a:prstGeom>
          </p:spPr>
          <p:txBody>
            <a:bodyPr wrap="none">
              <a:spAutoFit/>
            </a:bodyPr>
            <a:lstStyle/>
            <a:p>
              <a:r>
                <a:rPr lang="en-US" sz="800" cap="all" spc="-50">
                  <a:solidFill>
                    <a:srgbClr val="273339"/>
                  </a:solidFill>
                </a:rPr>
                <a:t>Louisiana</a:t>
              </a:r>
              <a:endParaRPr lang="en-US"/>
            </a:p>
          </p:txBody>
        </p:sp>
        <p:sp>
          <p:nvSpPr>
            <p:cNvPr id="318" name="Rectangle 317"/>
            <p:cNvSpPr/>
            <p:nvPr/>
          </p:nvSpPr>
          <p:spPr>
            <a:xfrm>
              <a:off x="7227056" y="4410778"/>
              <a:ext cx="564578" cy="215444"/>
            </a:xfrm>
            <a:prstGeom prst="rect">
              <a:avLst/>
            </a:prstGeom>
          </p:spPr>
          <p:txBody>
            <a:bodyPr wrap="none">
              <a:spAutoFit/>
            </a:bodyPr>
            <a:lstStyle/>
            <a:p>
              <a:r>
                <a:rPr lang="en-US" sz="800" cap="all" spc="-50">
                  <a:solidFill>
                    <a:srgbClr val="273339"/>
                  </a:solidFill>
                </a:rPr>
                <a:t>Alabama</a:t>
              </a:r>
              <a:endParaRPr lang="en-US"/>
            </a:p>
          </p:txBody>
        </p:sp>
        <p:sp>
          <p:nvSpPr>
            <p:cNvPr id="128" name="Rectangle 127"/>
            <p:cNvSpPr/>
            <p:nvPr/>
          </p:nvSpPr>
          <p:spPr>
            <a:xfrm>
              <a:off x="7744338" y="4493809"/>
              <a:ext cx="526106" cy="215444"/>
            </a:xfrm>
            <a:prstGeom prst="rect">
              <a:avLst/>
            </a:prstGeom>
          </p:spPr>
          <p:txBody>
            <a:bodyPr wrap="none">
              <a:spAutoFit/>
            </a:bodyPr>
            <a:lstStyle/>
            <a:p>
              <a:r>
                <a:rPr lang="en-US" sz="800" cap="all" spc="-50">
                  <a:solidFill>
                    <a:srgbClr val="273339"/>
                  </a:solidFill>
                </a:rPr>
                <a:t>Georgia</a:t>
              </a:r>
              <a:endParaRPr lang="en-US"/>
            </a:p>
          </p:txBody>
        </p:sp>
        <p:sp>
          <p:nvSpPr>
            <p:cNvPr id="130" name="Rectangle 129"/>
            <p:cNvSpPr/>
            <p:nvPr/>
          </p:nvSpPr>
          <p:spPr>
            <a:xfrm>
              <a:off x="8045282" y="4095512"/>
              <a:ext cx="606407" cy="338554"/>
            </a:xfrm>
            <a:prstGeom prst="rect">
              <a:avLst/>
            </a:prstGeom>
          </p:spPr>
          <p:txBody>
            <a:bodyPr wrap="square">
              <a:spAutoFit/>
            </a:bodyPr>
            <a:lstStyle/>
            <a:p>
              <a:pPr lvl="0"/>
              <a:r>
                <a:rPr lang="en-US" sz="800" cap="all" spc="-50">
                  <a:solidFill>
                    <a:srgbClr val="273339"/>
                  </a:solidFill>
                </a:rPr>
                <a:t>South Carolina</a:t>
              </a:r>
            </a:p>
          </p:txBody>
        </p:sp>
        <p:sp>
          <p:nvSpPr>
            <p:cNvPr id="132" name="Rectangle 131"/>
            <p:cNvSpPr/>
            <p:nvPr/>
          </p:nvSpPr>
          <p:spPr>
            <a:xfrm>
              <a:off x="8025717" y="3893833"/>
              <a:ext cx="851515" cy="215444"/>
            </a:xfrm>
            <a:prstGeom prst="rect">
              <a:avLst/>
            </a:prstGeom>
          </p:spPr>
          <p:txBody>
            <a:bodyPr wrap="none">
              <a:spAutoFit/>
            </a:bodyPr>
            <a:lstStyle/>
            <a:p>
              <a:pPr lvl="0"/>
              <a:r>
                <a:rPr lang="en-US" sz="800" cap="all" spc="-50">
                  <a:solidFill>
                    <a:srgbClr val="273339"/>
                  </a:solidFill>
                </a:rPr>
                <a:t>North Carolina</a:t>
              </a:r>
            </a:p>
          </p:txBody>
        </p:sp>
        <p:sp>
          <p:nvSpPr>
            <p:cNvPr id="134" name="Rectangle 133"/>
            <p:cNvSpPr/>
            <p:nvPr/>
          </p:nvSpPr>
          <p:spPr>
            <a:xfrm>
              <a:off x="7180183" y="3987520"/>
              <a:ext cx="599844" cy="215444"/>
            </a:xfrm>
            <a:prstGeom prst="rect">
              <a:avLst/>
            </a:prstGeom>
          </p:spPr>
          <p:txBody>
            <a:bodyPr wrap="none">
              <a:spAutoFit/>
            </a:bodyPr>
            <a:lstStyle/>
            <a:p>
              <a:r>
                <a:rPr lang="en-US" sz="800" cap="all" spc="-50">
                  <a:solidFill>
                    <a:srgbClr val="273339"/>
                  </a:solidFill>
                </a:rPr>
                <a:t>Tennessee</a:t>
              </a:r>
              <a:endParaRPr lang="en-US"/>
            </a:p>
          </p:txBody>
        </p:sp>
        <p:sp>
          <p:nvSpPr>
            <p:cNvPr id="136" name="Rectangle 135"/>
            <p:cNvSpPr/>
            <p:nvPr/>
          </p:nvSpPr>
          <p:spPr>
            <a:xfrm>
              <a:off x="7388678" y="3691312"/>
              <a:ext cx="574196" cy="215444"/>
            </a:xfrm>
            <a:prstGeom prst="rect">
              <a:avLst/>
            </a:prstGeom>
          </p:spPr>
          <p:txBody>
            <a:bodyPr wrap="none">
              <a:spAutoFit/>
            </a:bodyPr>
            <a:lstStyle/>
            <a:p>
              <a:r>
                <a:rPr lang="en-US" sz="800" cap="all" spc="-50">
                  <a:solidFill>
                    <a:srgbClr val="273339"/>
                  </a:solidFill>
                </a:rPr>
                <a:t>Kentucky</a:t>
              </a:r>
              <a:endParaRPr lang="en-US"/>
            </a:p>
          </p:txBody>
        </p:sp>
        <p:sp>
          <p:nvSpPr>
            <p:cNvPr id="138" name="Rectangle 137"/>
            <p:cNvSpPr/>
            <p:nvPr/>
          </p:nvSpPr>
          <p:spPr>
            <a:xfrm>
              <a:off x="7264749" y="3331931"/>
              <a:ext cx="503664" cy="215444"/>
            </a:xfrm>
            <a:prstGeom prst="rect">
              <a:avLst/>
            </a:prstGeom>
          </p:spPr>
          <p:txBody>
            <a:bodyPr wrap="none">
              <a:spAutoFit/>
            </a:bodyPr>
            <a:lstStyle/>
            <a:p>
              <a:r>
                <a:rPr lang="en-US" sz="800" cap="all" spc="-50">
                  <a:solidFill>
                    <a:srgbClr val="273339"/>
                  </a:solidFill>
                </a:rPr>
                <a:t>Indiana</a:t>
              </a:r>
              <a:endParaRPr lang="en-US"/>
            </a:p>
          </p:txBody>
        </p:sp>
        <p:sp>
          <p:nvSpPr>
            <p:cNvPr id="140" name="Rectangle 139"/>
            <p:cNvSpPr/>
            <p:nvPr/>
          </p:nvSpPr>
          <p:spPr>
            <a:xfrm>
              <a:off x="6790750" y="3310656"/>
              <a:ext cx="476412" cy="215444"/>
            </a:xfrm>
            <a:prstGeom prst="rect">
              <a:avLst/>
            </a:prstGeom>
          </p:spPr>
          <p:txBody>
            <a:bodyPr wrap="none">
              <a:spAutoFit/>
            </a:bodyPr>
            <a:lstStyle/>
            <a:p>
              <a:r>
                <a:rPr lang="en-US" sz="800" cap="all" spc="-50">
                  <a:solidFill>
                    <a:srgbClr val="273339"/>
                  </a:solidFill>
                </a:rPr>
                <a:t>Illinois</a:t>
              </a:r>
              <a:endParaRPr lang="en-US"/>
            </a:p>
          </p:txBody>
        </p:sp>
        <p:sp>
          <p:nvSpPr>
            <p:cNvPr id="142" name="Rectangle 141"/>
            <p:cNvSpPr/>
            <p:nvPr/>
          </p:nvSpPr>
          <p:spPr>
            <a:xfrm>
              <a:off x="6655549" y="2546149"/>
              <a:ext cx="615874" cy="215444"/>
            </a:xfrm>
            <a:prstGeom prst="rect">
              <a:avLst/>
            </a:prstGeom>
          </p:spPr>
          <p:txBody>
            <a:bodyPr wrap="none">
              <a:spAutoFit/>
            </a:bodyPr>
            <a:lstStyle/>
            <a:p>
              <a:r>
                <a:rPr lang="en-US" sz="800" cap="all" spc="-50">
                  <a:solidFill>
                    <a:srgbClr val="273339"/>
                  </a:solidFill>
                </a:rPr>
                <a:t>Wisconsin</a:t>
              </a:r>
              <a:endParaRPr lang="en-US"/>
            </a:p>
          </p:txBody>
        </p:sp>
        <p:sp>
          <p:nvSpPr>
            <p:cNvPr id="144" name="Rectangle 143"/>
            <p:cNvSpPr/>
            <p:nvPr/>
          </p:nvSpPr>
          <p:spPr>
            <a:xfrm>
              <a:off x="7347290" y="2841462"/>
              <a:ext cx="580608" cy="215444"/>
            </a:xfrm>
            <a:prstGeom prst="rect">
              <a:avLst/>
            </a:prstGeom>
          </p:spPr>
          <p:txBody>
            <a:bodyPr wrap="none">
              <a:spAutoFit/>
            </a:bodyPr>
            <a:lstStyle/>
            <a:p>
              <a:r>
                <a:rPr lang="en-US" sz="800" cap="all" spc="-50">
                  <a:solidFill>
                    <a:srgbClr val="273339"/>
                  </a:solidFill>
                </a:rPr>
                <a:t>Michigan</a:t>
              </a:r>
              <a:endParaRPr lang="en-US"/>
            </a:p>
          </p:txBody>
        </p:sp>
        <p:sp>
          <p:nvSpPr>
            <p:cNvPr id="146" name="Rectangle 145"/>
            <p:cNvSpPr/>
            <p:nvPr/>
          </p:nvSpPr>
          <p:spPr>
            <a:xfrm>
              <a:off x="7724734" y="3229815"/>
              <a:ext cx="383438" cy="215444"/>
            </a:xfrm>
            <a:prstGeom prst="rect">
              <a:avLst/>
            </a:prstGeom>
          </p:spPr>
          <p:txBody>
            <a:bodyPr wrap="none">
              <a:spAutoFit/>
            </a:bodyPr>
            <a:lstStyle/>
            <a:p>
              <a:r>
                <a:rPr lang="en-US" sz="800" cap="all" spc="-50">
                  <a:solidFill>
                    <a:srgbClr val="273339"/>
                  </a:solidFill>
                </a:rPr>
                <a:t>Ohio</a:t>
              </a:r>
              <a:endParaRPr lang="en-US"/>
            </a:p>
          </p:txBody>
        </p:sp>
        <p:sp>
          <p:nvSpPr>
            <p:cNvPr id="148" name="Rectangle 147"/>
            <p:cNvSpPr/>
            <p:nvPr/>
          </p:nvSpPr>
          <p:spPr>
            <a:xfrm>
              <a:off x="8188262" y="3017969"/>
              <a:ext cx="748923" cy="215444"/>
            </a:xfrm>
            <a:prstGeom prst="rect">
              <a:avLst/>
            </a:prstGeom>
          </p:spPr>
          <p:txBody>
            <a:bodyPr wrap="none">
              <a:spAutoFit/>
            </a:bodyPr>
            <a:lstStyle/>
            <a:p>
              <a:r>
                <a:rPr lang="en-US" sz="800" cap="all" spc="-50">
                  <a:solidFill>
                    <a:srgbClr val="273339"/>
                  </a:solidFill>
                </a:rPr>
                <a:t>Pennsylvania</a:t>
              </a:r>
              <a:endParaRPr lang="en-US"/>
            </a:p>
          </p:txBody>
        </p:sp>
        <p:sp>
          <p:nvSpPr>
            <p:cNvPr id="150" name="Rectangle 149"/>
            <p:cNvSpPr/>
            <p:nvPr/>
          </p:nvSpPr>
          <p:spPr>
            <a:xfrm>
              <a:off x="8258104" y="3645176"/>
              <a:ext cx="513282" cy="215444"/>
            </a:xfrm>
            <a:prstGeom prst="rect">
              <a:avLst/>
            </a:prstGeom>
          </p:spPr>
          <p:txBody>
            <a:bodyPr wrap="none">
              <a:spAutoFit/>
            </a:bodyPr>
            <a:lstStyle/>
            <a:p>
              <a:r>
                <a:rPr lang="en-US" sz="800" cap="all" spc="-50">
                  <a:solidFill>
                    <a:srgbClr val="273339"/>
                  </a:solidFill>
                </a:rPr>
                <a:t>Virginia</a:t>
              </a:r>
              <a:endParaRPr lang="en-US"/>
            </a:p>
          </p:txBody>
        </p:sp>
        <p:sp>
          <p:nvSpPr>
            <p:cNvPr id="152" name="Rectangle 151"/>
            <p:cNvSpPr/>
            <p:nvPr/>
          </p:nvSpPr>
          <p:spPr>
            <a:xfrm>
              <a:off x="7977736" y="3406036"/>
              <a:ext cx="556293" cy="338554"/>
            </a:xfrm>
            <a:prstGeom prst="rect">
              <a:avLst/>
            </a:prstGeom>
          </p:spPr>
          <p:txBody>
            <a:bodyPr wrap="square">
              <a:spAutoFit/>
            </a:bodyPr>
            <a:lstStyle/>
            <a:p>
              <a:pPr lvl="0"/>
              <a:r>
                <a:rPr lang="en-US" sz="800" cap="all" spc="-50">
                  <a:solidFill>
                    <a:srgbClr val="273339"/>
                  </a:solidFill>
                </a:rPr>
                <a:t>West Virginia</a:t>
              </a:r>
            </a:p>
          </p:txBody>
        </p:sp>
        <p:sp>
          <p:nvSpPr>
            <p:cNvPr id="320" name="Rectangle 319"/>
            <p:cNvSpPr/>
            <p:nvPr/>
          </p:nvSpPr>
          <p:spPr>
            <a:xfrm>
              <a:off x="8414114" y="2702252"/>
              <a:ext cx="588623" cy="215444"/>
            </a:xfrm>
            <a:prstGeom prst="rect">
              <a:avLst/>
            </a:prstGeom>
          </p:spPr>
          <p:txBody>
            <a:bodyPr wrap="none">
              <a:spAutoFit/>
            </a:bodyPr>
            <a:lstStyle/>
            <a:p>
              <a:pPr lvl="0"/>
              <a:r>
                <a:rPr lang="en-US" sz="800" cap="all" spc="-50">
                  <a:solidFill>
                    <a:srgbClr val="273339"/>
                  </a:solidFill>
                </a:rPr>
                <a:t>New York</a:t>
              </a:r>
            </a:p>
          </p:txBody>
        </p:sp>
        <p:sp>
          <p:nvSpPr>
            <p:cNvPr id="322" name="Rectangle 321"/>
            <p:cNvSpPr/>
            <p:nvPr/>
          </p:nvSpPr>
          <p:spPr>
            <a:xfrm>
              <a:off x="9146007" y="2110661"/>
              <a:ext cx="441146" cy="215444"/>
            </a:xfrm>
            <a:prstGeom prst="rect">
              <a:avLst/>
            </a:prstGeom>
          </p:spPr>
          <p:txBody>
            <a:bodyPr wrap="none">
              <a:spAutoFit/>
            </a:bodyPr>
            <a:lstStyle/>
            <a:p>
              <a:r>
                <a:rPr lang="en-US" sz="800" cap="all" spc="-50">
                  <a:solidFill>
                    <a:srgbClr val="273339"/>
                  </a:solidFill>
                </a:rPr>
                <a:t>Maine</a:t>
              </a:r>
              <a:endParaRPr lang="en-US"/>
            </a:p>
          </p:txBody>
        </p:sp>
        <p:sp>
          <p:nvSpPr>
            <p:cNvPr id="324" name="Rectangle 323"/>
            <p:cNvSpPr/>
            <p:nvPr/>
          </p:nvSpPr>
          <p:spPr>
            <a:xfrm>
              <a:off x="8137080" y="5225431"/>
              <a:ext cx="500458" cy="215444"/>
            </a:xfrm>
            <a:prstGeom prst="rect">
              <a:avLst/>
            </a:prstGeom>
          </p:spPr>
          <p:txBody>
            <a:bodyPr wrap="none">
              <a:spAutoFit/>
            </a:bodyPr>
            <a:lstStyle/>
            <a:p>
              <a:r>
                <a:rPr lang="en-US" sz="800" cap="all" spc="-50">
                  <a:solidFill>
                    <a:srgbClr val="273339"/>
                  </a:solidFill>
                </a:rPr>
                <a:t>Florida</a:t>
              </a:r>
              <a:endParaRPr lang="en-US"/>
            </a:p>
          </p:txBody>
        </p:sp>
        <p:sp>
          <p:nvSpPr>
            <p:cNvPr id="326" name="Rectangle 325"/>
            <p:cNvSpPr/>
            <p:nvPr/>
          </p:nvSpPr>
          <p:spPr>
            <a:xfrm>
              <a:off x="3065531" y="5121988"/>
              <a:ext cx="466794" cy="215444"/>
            </a:xfrm>
            <a:prstGeom prst="rect">
              <a:avLst/>
            </a:prstGeom>
          </p:spPr>
          <p:txBody>
            <a:bodyPr wrap="none">
              <a:spAutoFit/>
            </a:bodyPr>
            <a:lstStyle/>
            <a:p>
              <a:r>
                <a:rPr lang="en-US" sz="800" cap="all" spc="-50">
                  <a:solidFill>
                    <a:srgbClr val="273339"/>
                  </a:solidFill>
                </a:rPr>
                <a:t>Alaska</a:t>
              </a:r>
              <a:endParaRPr lang="en-US"/>
            </a:p>
          </p:txBody>
        </p:sp>
        <p:sp>
          <p:nvSpPr>
            <p:cNvPr id="328" name="Rectangle 327"/>
            <p:cNvSpPr/>
            <p:nvPr/>
          </p:nvSpPr>
          <p:spPr>
            <a:xfrm>
              <a:off x="8769661" y="3468380"/>
              <a:ext cx="617477" cy="215444"/>
            </a:xfrm>
            <a:prstGeom prst="rect">
              <a:avLst/>
            </a:prstGeom>
          </p:spPr>
          <p:txBody>
            <a:bodyPr wrap="none">
              <a:spAutoFit/>
            </a:bodyPr>
            <a:lstStyle/>
            <a:p>
              <a:r>
                <a:rPr lang="en-US" sz="800" cap="all" spc="-50">
                  <a:solidFill>
                    <a:srgbClr val="273339"/>
                  </a:solidFill>
                </a:rPr>
                <a:t>Maryland</a:t>
              </a:r>
              <a:endParaRPr lang="en-US"/>
            </a:p>
          </p:txBody>
        </p:sp>
        <p:sp>
          <p:nvSpPr>
            <p:cNvPr id="330" name="Rectangle 329"/>
            <p:cNvSpPr/>
            <p:nvPr/>
          </p:nvSpPr>
          <p:spPr>
            <a:xfrm>
              <a:off x="8786405" y="3330081"/>
              <a:ext cx="604653" cy="215444"/>
            </a:xfrm>
            <a:prstGeom prst="rect">
              <a:avLst/>
            </a:prstGeom>
          </p:spPr>
          <p:txBody>
            <a:bodyPr wrap="none">
              <a:spAutoFit/>
            </a:bodyPr>
            <a:lstStyle/>
            <a:p>
              <a:r>
                <a:rPr lang="en-US" sz="800" cap="all" spc="-50">
                  <a:solidFill>
                    <a:srgbClr val="273339"/>
                  </a:solidFill>
                </a:rPr>
                <a:t>Delaware</a:t>
              </a:r>
              <a:endParaRPr lang="en-US"/>
            </a:p>
          </p:txBody>
        </p:sp>
        <p:sp>
          <p:nvSpPr>
            <p:cNvPr id="332" name="Rectangle 331"/>
            <p:cNvSpPr/>
            <p:nvPr/>
          </p:nvSpPr>
          <p:spPr>
            <a:xfrm>
              <a:off x="8874117" y="3135898"/>
              <a:ext cx="633507" cy="215444"/>
            </a:xfrm>
            <a:prstGeom prst="rect">
              <a:avLst/>
            </a:prstGeom>
          </p:spPr>
          <p:txBody>
            <a:bodyPr wrap="none">
              <a:spAutoFit/>
            </a:bodyPr>
            <a:lstStyle/>
            <a:p>
              <a:pPr lvl="0"/>
              <a:r>
                <a:rPr lang="en-US" sz="800" cap="all" spc="-50">
                  <a:solidFill>
                    <a:srgbClr val="273339"/>
                  </a:solidFill>
                </a:rPr>
                <a:t>New Jersey</a:t>
              </a:r>
            </a:p>
          </p:txBody>
        </p:sp>
        <p:sp>
          <p:nvSpPr>
            <p:cNvPr id="336" name="Rectangle 335"/>
            <p:cNvSpPr/>
            <p:nvPr/>
          </p:nvSpPr>
          <p:spPr>
            <a:xfrm>
              <a:off x="9038593" y="2627679"/>
              <a:ext cx="319318" cy="215444"/>
            </a:xfrm>
            <a:prstGeom prst="rect">
              <a:avLst/>
            </a:prstGeom>
          </p:spPr>
          <p:txBody>
            <a:bodyPr wrap="none">
              <a:spAutoFit/>
            </a:bodyPr>
            <a:lstStyle/>
            <a:p>
              <a:r>
                <a:rPr lang="en-US" sz="800" cap="all" spc="-50">
                  <a:solidFill>
                    <a:srgbClr val="273339"/>
                  </a:solidFill>
                </a:rPr>
                <a:t>MA</a:t>
              </a:r>
              <a:endParaRPr lang="en-US"/>
            </a:p>
          </p:txBody>
        </p:sp>
        <p:sp>
          <p:nvSpPr>
            <p:cNvPr id="339" name="Rectangle 338"/>
            <p:cNvSpPr/>
            <p:nvPr/>
          </p:nvSpPr>
          <p:spPr>
            <a:xfrm>
              <a:off x="8969754" y="2753318"/>
              <a:ext cx="276038" cy="215444"/>
            </a:xfrm>
            <a:prstGeom prst="rect">
              <a:avLst/>
            </a:prstGeom>
          </p:spPr>
          <p:txBody>
            <a:bodyPr wrap="none">
              <a:spAutoFit/>
            </a:bodyPr>
            <a:lstStyle/>
            <a:p>
              <a:r>
                <a:rPr lang="en-US" sz="800" cap="all" spc="-50" smtClean="0">
                  <a:solidFill>
                    <a:srgbClr val="273339"/>
                  </a:solidFill>
                </a:rPr>
                <a:t>CT</a:t>
              </a:r>
              <a:endParaRPr lang="en-US"/>
            </a:p>
          </p:txBody>
        </p:sp>
        <p:sp>
          <p:nvSpPr>
            <p:cNvPr id="343" name="Rectangle 342"/>
            <p:cNvSpPr/>
            <p:nvPr/>
          </p:nvSpPr>
          <p:spPr>
            <a:xfrm>
              <a:off x="9181856" y="2786372"/>
              <a:ext cx="253596" cy="215444"/>
            </a:xfrm>
            <a:prstGeom prst="rect">
              <a:avLst/>
            </a:prstGeom>
          </p:spPr>
          <p:txBody>
            <a:bodyPr wrap="none">
              <a:spAutoFit/>
            </a:bodyPr>
            <a:lstStyle/>
            <a:p>
              <a:pPr lvl="0"/>
              <a:r>
                <a:rPr lang="en-US" sz="800" cap="all" spc="-50" smtClean="0">
                  <a:solidFill>
                    <a:srgbClr val="273339"/>
                  </a:solidFill>
                </a:rPr>
                <a:t>RI</a:t>
              </a:r>
              <a:endParaRPr lang="en-US" sz="800" cap="all" spc="-50">
                <a:solidFill>
                  <a:srgbClr val="273339"/>
                </a:solidFill>
              </a:endParaRPr>
            </a:p>
          </p:txBody>
        </p:sp>
        <p:sp>
          <p:nvSpPr>
            <p:cNvPr id="346" name="Rectangle 345"/>
            <p:cNvSpPr/>
            <p:nvPr/>
          </p:nvSpPr>
          <p:spPr>
            <a:xfrm>
              <a:off x="8878594" y="2387876"/>
              <a:ext cx="279244" cy="215444"/>
            </a:xfrm>
            <a:prstGeom prst="rect">
              <a:avLst/>
            </a:prstGeom>
          </p:spPr>
          <p:txBody>
            <a:bodyPr wrap="none">
              <a:spAutoFit/>
            </a:bodyPr>
            <a:lstStyle/>
            <a:p>
              <a:r>
                <a:rPr lang="en-US" sz="800" cap="all" spc="-50" smtClean="0">
                  <a:solidFill>
                    <a:srgbClr val="273339"/>
                  </a:solidFill>
                </a:rPr>
                <a:t>VT</a:t>
              </a:r>
              <a:endParaRPr lang="en-US"/>
            </a:p>
          </p:txBody>
        </p:sp>
        <p:sp>
          <p:nvSpPr>
            <p:cNvPr id="349" name="Rectangle 348"/>
            <p:cNvSpPr/>
            <p:nvPr/>
          </p:nvSpPr>
          <p:spPr>
            <a:xfrm>
              <a:off x="9018061" y="2453843"/>
              <a:ext cx="301686" cy="215444"/>
            </a:xfrm>
            <a:prstGeom prst="rect">
              <a:avLst/>
            </a:prstGeom>
          </p:spPr>
          <p:txBody>
            <a:bodyPr wrap="none">
              <a:spAutoFit/>
            </a:bodyPr>
            <a:lstStyle/>
            <a:p>
              <a:pPr lvl="0"/>
              <a:r>
                <a:rPr lang="en-US" sz="800" cap="all" spc="-50" smtClean="0">
                  <a:solidFill>
                    <a:srgbClr val="273339"/>
                  </a:solidFill>
                </a:rPr>
                <a:t>NH</a:t>
              </a:r>
              <a:endParaRPr lang="en-US" sz="800" cap="all" spc="-50">
                <a:solidFill>
                  <a:srgbClr val="273339"/>
                </a:solidFill>
              </a:endParaRPr>
            </a:p>
          </p:txBody>
        </p:sp>
        <p:sp>
          <p:nvSpPr>
            <p:cNvPr id="351" name="Rectangle 350"/>
            <p:cNvSpPr/>
            <p:nvPr/>
          </p:nvSpPr>
          <p:spPr>
            <a:xfrm>
              <a:off x="6356732" y="3044424"/>
              <a:ext cx="402674" cy="215444"/>
            </a:xfrm>
            <a:prstGeom prst="rect">
              <a:avLst/>
            </a:prstGeom>
          </p:spPr>
          <p:txBody>
            <a:bodyPr wrap="none">
              <a:spAutoFit/>
            </a:bodyPr>
            <a:lstStyle/>
            <a:p>
              <a:r>
                <a:rPr lang="en-US" sz="800" cap="all" spc="-50">
                  <a:solidFill>
                    <a:srgbClr val="273339"/>
                  </a:solidFill>
                </a:rPr>
                <a:t>Iowa</a:t>
              </a:r>
              <a:endParaRPr lang="en-US"/>
            </a:p>
          </p:txBody>
        </p:sp>
        <p:sp>
          <p:nvSpPr>
            <p:cNvPr id="353" name="Rectangle 352"/>
            <p:cNvSpPr/>
            <p:nvPr/>
          </p:nvSpPr>
          <p:spPr>
            <a:xfrm>
              <a:off x="6117017" y="2258872"/>
              <a:ext cx="644728" cy="215444"/>
            </a:xfrm>
            <a:prstGeom prst="rect">
              <a:avLst/>
            </a:prstGeom>
          </p:spPr>
          <p:txBody>
            <a:bodyPr wrap="none">
              <a:spAutoFit/>
            </a:bodyPr>
            <a:lstStyle/>
            <a:p>
              <a:r>
                <a:rPr lang="en-US" sz="800" cap="all" spc="-50">
                  <a:solidFill>
                    <a:srgbClr val="273339"/>
                  </a:solidFill>
                </a:rPr>
                <a:t>Minnesota</a:t>
              </a:r>
              <a:endParaRPr lang="en-US"/>
            </a:p>
          </p:txBody>
        </p:sp>
        <p:sp>
          <p:nvSpPr>
            <p:cNvPr id="355" name="Rectangle 354"/>
            <p:cNvSpPr/>
            <p:nvPr/>
          </p:nvSpPr>
          <p:spPr>
            <a:xfrm>
              <a:off x="5057206" y="5769405"/>
              <a:ext cx="471604" cy="215444"/>
            </a:xfrm>
            <a:prstGeom prst="rect">
              <a:avLst/>
            </a:prstGeom>
          </p:spPr>
          <p:txBody>
            <a:bodyPr wrap="none">
              <a:spAutoFit/>
            </a:bodyPr>
            <a:lstStyle/>
            <a:p>
              <a:r>
                <a:rPr lang="en-US" sz="800" cap="all" spc="-50">
                  <a:solidFill>
                    <a:srgbClr val="273339"/>
                  </a:solidFill>
                </a:rPr>
                <a:t>Hawaii</a:t>
              </a:r>
              <a:endParaRPr lang="en-US"/>
            </a:p>
          </p:txBody>
        </p:sp>
      </p:grpSp>
    </p:spTree>
    <p:extLst>
      <p:ext uri="{BB962C8B-B14F-4D97-AF65-F5344CB8AC3E}">
        <p14:creationId xmlns:p14="http://schemas.microsoft.com/office/powerpoint/2010/main" val="78155265"/>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Colored Map </a:t>
            </a:r>
            <a:r>
              <a:rPr lang="en-US"/>
              <a:t>of the USA with State Names</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109</a:t>
            </a:fld>
            <a:endParaRPr lang="en-US"/>
          </a:p>
        </p:txBody>
      </p:sp>
      <p:sp>
        <p:nvSpPr>
          <p:cNvPr id="334" name="Rectangle 333"/>
          <p:cNvSpPr/>
          <p:nvPr/>
        </p:nvSpPr>
        <p:spPr>
          <a:xfrm>
            <a:off x="10147596" y="2949361"/>
            <a:ext cx="998991" cy="215444"/>
          </a:xfrm>
          <a:prstGeom prst="rect">
            <a:avLst/>
          </a:prstGeom>
        </p:spPr>
        <p:txBody>
          <a:bodyPr wrap="none">
            <a:spAutoFit/>
          </a:bodyPr>
          <a:lstStyle/>
          <a:p>
            <a:r>
              <a:rPr lang="en-US" sz="800" cap="all" spc="-50" smtClean="0">
                <a:solidFill>
                  <a:srgbClr val="273339"/>
                </a:solidFill>
              </a:rPr>
              <a:t>MA: Massachusetts</a:t>
            </a:r>
            <a:endParaRPr lang="en-US"/>
          </a:p>
        </p:txBody>
      </p:sp>
      <p:sp>
        <p:nvSpPr>
          <p:cNvPr id="338" name="Rectangle 337"/>
          <p:cNvSpPr/>
          <p:nvPr/>
        </p:nvSpPr>
        <p:spPr>
          <a:xfrm>
            <a:off x="10147596" y="3130008"/>
            <a:ext cx="845103" cy="215444"/>
          </a:xfrm>
          <a:prstGeom prst="rect">
            <a:avLst/>
          </a:prstGeom>
        </p:spPr>
        <p:txBody>
          <a:bodyPr wrap="none">
            <a:spAutoFit/>
          </a:bodyPr>
          <a:lstStyle/>
          <a:p>
            <a:r>
              <a:rPr lang="en-US" sz="800" cap="all" spc="-50" smtClean="0">
                <a:solidFill>
                  <a:srgbClr val="273339"/>
                </a:solidFill>
              </a:rPr>
              <a:t>CT: Connecticut</a:t>
            </a:r>
            <a:endParaRPr lang="en-US"/>
          </a:p>
        </p:txBody>
      </p:sp>
      <p:sp>
        <p:nvSpPr>
          <p:cNvPr id="342" name="Rectangle 341"/>
          <p:cNvSpPr/>
          <p:nvPr/>
        </p:nvSpPr>
        <p:spPr>
          <a:xfrm>
            <a:off x="10147596" y="3310656"/>
            <a:ext cx="838691" cy="215444"/>
          </a:xfrm>
          <a:prstGeom prst="rect">
            <a:avLst/>
          </a:prstGeom>
        </p:spPr>
        <p:txBody>
          <a:bodyPr wrap="none">
            <a:spAutoFit/>
          </a:bodyPr>
          <a:lstStyle/>
          <a:p>
            <a:pPr lvl="0"/>
            <a:r>
              <a:rPr lang="en-US" sz="800" cap="all" spc="-50" smtClean="0">
                <a:solidFill>
                  <a:srgbClr val="273339"/>
                </a:solidFill>
              </a:rPr>
              <a:t>RI: Rhode </a:t>
            </a:r>
            <a:r>
              <a:rPr lang="en-US" sz="800" cap="all" spc="-50">
                <a:solidFill>
                  <a:srgbClr val="273339"/>
                </a:solidFill>
              </a:rPr>
              <a:t>Island</a:t>
            </a:r>
          </a:p>
        </p:txBody>
      </p:sp>
      <p:sp>
        <p:nvSpPr>
          <p:cNvPr id="345" name="Rectangle 344"/>
          <p:cNvSpPr/>
          <p:nvPr/>
        </p:nvSpPr>
        <p:spPr>
          <a:xfrm>
            <a:off x="10147596" y="2588067"/>
            <a:ext cx="705642" cy="215444"/>
          </a:xfrm>
          <a:prstGeom prst="rect">
            <a:avLst/>
          </a:prstGeom>
        </p:spPr>
        <p:txBody>
          <a:bodyPr wrap="none">
            <a:spAutoFit/>
          </a:bodyPr>
          <a:lstStyle/>
          <a:p>
            <a:r>
              <a:rPr lang="en-US" sz="800" cap="all" spc="-50" smtClean="0">
                <a:solidFill>
                  <a:srgbClr val="273339"/>
                </a:solidFill>
              </a:rPr>
              <a:t>VT: Vermont</a:t>
            </a:r>
            <a:endParaRPr lang="en-US"/>
          </a:p>
        </p:txBody>
      </p:sp>
      <p:sp>
        <p:nvSpPr>
          <p:cNvPr id="348" name="Rectangle 347"/>
          <p:cNvSpPr/>
          <p:nvPr/>
        </p:nvSpPr>
        <p:spPr>
          <a:xfrm>
            <a:off x="10147596" y="2768714"/>
            <a:ext cx="990977" cy="215444"/>
          </a:xfrm>
          <a:prstGeom prst="rect">
            <a:avLst/>
          </a:prstGeom>
        </p:spPr>
        <p:txBody>
          <a:bodyPr wrap="none">
            <a:spAutoFit/>
          </a:bodyPr>
          <a:lstStyle/>
          <a:p>
            <a:pPr lvl="0"/>
            <a:r>
              <a:rPr lang="en-US" sz="800" cap="all" spc="-50" smtClean="0">
                <a:solidFill>
                  <a:srgbClr val="273339"/>
                </a:solidFill>
              </a:rPr>
              <a:t>NH: New </a:t>
            </a:r>
            <a:r>
              <a:rPr lang="en-US" sz="800" cap="all" spc="-50">
                <a:solidFill>
                  <a:srgbClr val="273339"/>
                </a:solidFill>
              </a:rPr>
              <a:t>Hampshire</a:t>
            </a:r>
          </a:p>
        </p:txBody>
      </p:sp>
      <p:sp>
        <p:nvSpPr>
          <p:cNvPr id="155" name="Freeform 5"/>
          <p:cNvSpPr>
            <a:spLocks/>
          </p:cNvSpPr>
          <p:nvPr/>
        </p:nvSpPr>
        <p:spPr bwMode="auto">
          <a:xfrm>
            <a:off x="3079554" y="1581150"/>
            <a:ext cx="887910" cy="627656"/>
          </a:xfrm>
          <a:custGeom>
            <a:avLst/>
            <a:gdLst/>
            <a:ahLst/>
            <a:cxnLst>
              <a:cxn ang="0">
                <a:pos x="1178" y="303"/>
              </a:cxn>
              <a:cxn ang="0">
                <a:pos x="1092" y="679"/>
              </a:cxn>
              <a:cxn ang="0">
                <a:pos x="1063" y="779"/>
              </a:cxn>
              <a:cxn ang="0">
                <a:pos x="1054" y="794"/>
              </a:cxn>
              <a:cxn ang="0">
                <a:pos x="1061" y="813"/>
              </a:cxn>
              <a:cxn ang="0">
                <a:pos x="1064" y="830"/>
              </a:cxn>
              <a:cxn ang="0">
                <a:pos x="1056" y="879"/>
              </a:cxn>
              <a:cxn ang="0">
                <a:pos x="699" y="800"/>
              </a:cxn>
              <a:cxn ang="0">
                <a:pos x="635" y="804"/>
              </a:cxn>
              <a:cxn ang="0">
                <a:pos x="473" y="804"/>
              </a:cxn>
              <a:cxn ang="0">
                <a:pos x="437" y="804"/>
              </a:cxn>
              <a:cxn ang="0">
                <a:pos x="402" y="794"/>
              </a:cxn>
              <a:cxn ang="0">
                <a:pos x="374" y="775"/>
              </a:cxn>
              <a:cxn ang="0">
                <a:pos x="306" y="755"/>
              </a:cxn>
              <a:cxn ang="0">
                <a:pos x="186" y="752"/>
              </a:cxn>
              <a:cxn ang="0">
                <a:pos x="157" y="719"/>
              </a:cxn>
              <a:cxn ang="0">
                <a:pos x="165" y="679"/>
              </a:cxn>
              <a:cxn ang="0">
                <a:pos x="164" y="648"/>
              </a:cxn>
              <a:cxn ang="0">
                <a:pos x="152" y="614"/>
              </a:cxn>
              <a:cxn ang="0">
                <a:pos x="139" y="598"/>
              </a:cxn>
              <a:cxn ang="0">
                <a:pos x="94" y="584"/>
              </a:cxn>
              <a:cxn ang="0">
                <a:pos x="90" y="572"/>
              </a:cxn>
              <a:cxn ang="0">
                <a:pos x="77" y="561"/>
              </a:cxn>
              <a:cxn ang="0">
                <a:pos x="48" y="560"/>
              </a:cxn>
              <a:cxn ang="0">
                <a:pos x="4" y="507"/>
              </a:cxn>
              <a:cxn ang="0">
                <a:pos x="23" y="487"/>
              </a:cxn>
              <a:cxn ang="0">
                <a:pos x="33" y="469"/>
              </a:cxn>
              <a:cxn ang="0">
                <a:pos x="41" y="447"/>
              </a:cxn>
              <a:cxn ang="0">
                <a:pos x="66" y="404"/>
              </a:cxn>
              <a:cxn ang="0">
                <a:pos x="37" y="362"/>
              </a:cxn>
              <a:cxn ang="0">
                <a:pos x="37" y="275"/>
              </a:cxn>
              <a:cxn ang="0">
                <a:pos x="14" y="108"/>
              </a:cxn>
              <a:cxn ang="0">
                <a:pos x="97" y="99"/>
              </a:cxn>
              <a:cxn ang="0">
                <a:pos x="226" y="165"/>
              </a:cxn>
              <a:cxn ang="0">
                <a:pos x="265" y="199"/>
              </a:cxn>
              <a:cxn ang="0">
                <a:pos x="293" y="257"/>
              </a:cxn>
              <a:cxn ang="0">
                <a:pos x="215" y="337"/>
              </a:cxn>
              <a:cxn ang="0">
                <a:pos x="258" y="304"/>
              </a:cxn>
              <a:cxn ang="0">
                <a:pos x="323" y="283"/>
              </a:cxn>
              <a:cxn ang="0">
                <a:pos x="241" y="374"/>
              </a:cxn>
              <a:cxn ang="0">
                <a:pos x="233" y="428"/>
              </a:cxn>
              <a:cxn ang="0">
                <a:pos x="302" y="382"/>
              </a:cxn>
              <a:cxn ang="0">
                <a:pos x="348" y="279"/>
              </a:cxn>
              <a:cxn ang="0">
                <a:pos x="363" y="196"/>
              </a:cxn>
              <a:cxn ang="0">
                <a:pos x="337" y="175"/>
              </a:cxn>
              <a:cxn ang="0">
                <a:pos x="351" y="250"/>
              </a:cxn>
              <a:cxn ang="0">
                <a:pos x="325" y="213"/>
              </a:cxn>
              <a:cxn ang="0">
                <a:pos x="341" y="150"/>
              </a:cxn>
              <a:cxn ang="0">
                <a:pos x="366" y="132"/>
              </a:cxn>
              <a:cxn ang="0">
                <a:pos x="370" y="67"/>
              </a:cxn>
              <a:cxn ang="0">
                <a:pos x="351" y="0"/>
              </a:cxn>
              <a:cxn ang="0">
                <a:pos x="673" y="89"/>
              </a:cxn>
              <a:cxn ang="0">
                <a:pos x="1093" y="200"/>
              </a:cxn>
              <a:cxn ang="0">
                <a:pos x="1145" y="210"/>
              </a:cxn>
            </a:cxnLst>
            <a:rect l="0" t="0" r="r" b="b"/>
            <a:pathLst>
              <a:path w="1196" h="883">
                <a:moveTo>
                  <a:pt x="1196" y="218"/>
                </a:moveTo>
                <a:lnTo>
                  <a:pt x="1196" y="218"/>
                </a:lnTo>
                <a:lnTo>
                  <a:pt x="1178" y="303"/>
                </a:lnTo>
                <a:lnTo>
                  <a:pt x="1138" y="487"/>
                </a:lnTo>
                <a:lnTo>
                  <a:pt x="1114" y="589"/>
                </a:lnTo>
                <a:lnTo>
                  <a:pt x="1092" y="679"/>
                </a:lnTo>
                <a:lnTo>
                  <a:pt x="1074" y="747"/>
                </a:lnTo>
                <a:lnTo>
                  <a:pt x="1067" y="768"/>
                </a:lnTo>
                <a:lnTo>
                  <a:pt x="1063" y="779"/>
                </a:lnTo>
                <a:lnTo>
                  <a:pt x="1063" y="779"/>
                </a:lnTo>
                <a:lnTo>
                  <a:pt x="1057" y="787"/>
                </a:lnTo>
                <a:lnTo>
                  <a:pt x="1054" y="794"/>
                </a:lnTo>
                <a:lnTo>
                  <a:pt x="1054" y="800"/>
                </a:lnTo>
                <a:lnTo>
                  <a:pt x="1056" y="804"/>
                </a:lnTo>
                <a:lnTo>
                  <a:pt x="1061" y="813"/>
                </a:lnTo>
                <a:lnTo>
                  <a:pt x="1064" y="820"/>
                </a:lnTo>
                <a:lnTo>
                  <a:pt x="1064" y="830"/>
                </a:lnTo>
                <a:lnTo>
                  <a:pt x="1064" y="830"/>
                </a:lnTo>
                <a:lnTo>
                  <a:pt x="1063" y="851"/>
                </a:lnTo>
                <a:lnTo>
                  <a:pt x="1059" y="868"/>
                </a:lnTo>
                <a:lnTo>
                  <a:pt x="1056" y="879"/>
                </a:lnTo>
                <a:lnTo>
                  <a:pt x="1054" y="883"/>
                </a:lnTo>
                <a:lnTo>
                  <a:pt x="748" y="804"/>
                </a:lnTo>
                <a:lnTo>
                  <a:pt x="699" y="800"/>
                </a:lnTo>
                <a:lnTo>
                  <a:pt x="681" y="807"/>
                </a:lnTo>
                <a:lnTo>
                  <a:pt x="656" y="800"/>
                </a:lnTo>
                <a:lnTo>
                  <a:pt x="635" y="804"/>
                </a:lnTo>
                <a:lnTo>
                  <a:pt x="504" y="809"/>
                </a:lnTo>
                <a:lnTo>
                  <a:pt x="490" y="798"/>
                </a:lnTo>
                <a:lnTo>
                  <a:pt x="473" y="804"/>
                </a:lnTo>
                <a:lnTo>
                  <a:pt x="461" y="808"/>
                </a:lnTo>
                <a:lnTo>
                  <a:pt x="449" y="808"/>
                </a:lnTo>
                <a:lnTo>
                  <a:pt x="437" y="804"/>
                </a:lnTo>
                <a:lnTo>
                  <a:pt x="437" y="798"/>
                </a:lnTo>
                <a:lnTo>
                  <a:pt x="415" y="800"/>
                </a:lnTo>
                <a:lnTo>
                  <a:pt x="402" y="794"/>
                </a:lnTo>
                <a:lnTo>
                  <a:pt x="394" y="787"/>
                </a:lnTo>
                <a:lnTo>
                  <a:pt x="394" y="779"/>
                </a:lnTo>
                <a:lnTo>
                  <a:pt x="374" y="775"/>
                </a:lnTo>
                <a:lnTo>
                  <a:pt x="341" y="768"/>
                </a:lnTo>
                <a:lnTo>
                  <a:pt x="318" y="757"/>
                </a:lnTo>
                <a:lnTo>
                  <a:pt x="306" y="755"/>
                </a:lnTo>
                <a:lnTo>
                  <a:pt x="280" y="757"/>
                </a:lnTo>
                <a:lnTo>
                  <a:pt x="238" y="765"/>
                </a:lnTo>
                <a:lnTo>
                  <a:pt x="186" y="752"/>
                </a:lnTo>
                <a:lnTo>
                  <a:pt x="155" y="725"/>
                </a:lnTo>
                <a:lnTo>
                  <a:pt x="155" y="725"/>
                </a:lnTo>
                <a:lnTo>
                  <a:pt x="157" y="719"/>
                </a:lnTo>
                <a:lnTo>
                  <a:pt x="161" y="702"/>
                </a:lnTo>
                <a:lnTo>
                  <a:pt x="164" y="691"/>
                </a:lnTo>
                <a:lnTo>
                  <a:pt x="165" y="679"/>
                </a:lnTo>
                <a:lnTo>
                  <a:pt x="165" y="664"/>
                </a:lnTo>
                <a:lnTo>
                  <a:pt x="164" y="648"/>
                </a:lnTo>
                <a:lnTo>
                  <a:pt x="164" y="648"/>
                </a:lnTo>
                <a:lnTo>
                  <a:pt x="161" y="634"/>
                </a:lnTo>
                <a:lnTo>
                  <a:pt x="157" y="622"/>
                </a:lnTo>
                <a:lnTo>
                  <a:pt x="152" y="614"/>
                </a:lnTo>
                <a:lnTo>
                  <a:pt x="147" y="607"/>
                </a:lnTo>
                <a:lnTo>
                  <a:pt x="143" y="603"/>
                </a:lnTo>
                <a:lnTo>
                  <a:pt x="139" y="598"/>
                </a:lnTo>
                <a:lnTo>
                  <a:pt x="134" y="597"/>
                </a:lnTo>
                <a:lnTo>
                  <a:pt x="114" y="593"/>
                </a:lnTo>
                <a:lnTo>
                  <a:pt x="94" y="584"/>
                </a:lnTo>
                <a:lnTo>
                  <a:pt x="94" y="584"/>
                </a:lnTo>
                <a:lnTo>
                  <a:pt x="94" y="580"/>
                </a:lnTo>
                <a:lnTo>
                  <a:pt x="90" y="572"/>
                </a:lnTo>
                <a:lnTo>
                  <a:pt x="87" y="568"/>
                </a:lnTo>
                <a:lnTo>
                  <a:pt x="83" y="564"/>
                </a:lnTo>
                <a:lnTo>
                  <a:pt x="77" y="561"/>
                </a:lnTo>
                <a:lnTo>
                  <a:pt x="71" y="560"/>
                </a:lnTo>
                <a:lnTo>
                  <a:pt x="71" y="560"/>
                </a:lnTo>
                <a:lnTo>
                  <a:pt x="48" y="560"/>
                </a:lnTo>
                <a:lnTo>
                  <a:pt x="18" y="551"/>
                </a:lnTo>
                <a:lnTo>
                  <a:pt x="0" y="537"/>
                </a:lnTo>
                <a:lnTo>
                  <a:pt x="4" y="507"/>
                </a:lnTo>
                <a:lnTo>
                  <a:pt x="15" y="476"/>
                </a:lnTo>
                <a:lnTo>
                  <a:pt x="19" y="472"/>
                </a:lnTo>
                <a:lnTo>
                  <a:pt x="23" y="487"/>
                </a:lnTo>
                <a:lnTo>
                  <a:pt x="28" y="493"/>
                </a:lnTo>
                <a:lnTo>
                  <a:pt x="33" y="486"/>
                </a:lnTo>
                <a:lnTo>
                  <a:pt x="33" y="469"/>
                </a:lnTo>
                <a:lnTo>
                  <a:pt x="50" y="461"/>
                </a:lnTo>
                <a:lnTo>
                  <a:pt x="51" y="454"/>
                </a:lnTo>
                <a:lnTo>
                  <a:pt x="41" y="447"/>
                </a:lnTo>
                <a:lnTo>
                  <a:pt x="34" y="442"/>
                </a:lnTo>
                <a:lnTo>
                  <a:pt x="30" y="411"/>
                </a:lnTo>
                <a:lnTo>
                  <a:pt x="66" y="404"/>
                </a:lnTo>
                <a:lnTo>
                  <a:pt x="76" y="393"/>
                </a:lnTo>
                <a:lnTo>
                  <a:pt x="44" y="374"/>
                </a:lnTo>
                <a:lnTo>
                  <a:pt x="37" y="362"/>
                </a:lnTo>
                <a:lnTo>
                  <a:pt x="29" y="294"/>
                </a:lnTo>
                <a:lnTo>
                  <a:pt x="28" y="279"/>
                </a:lnTo>
                <a:lnTo>
                  <a:pt x="37" y="275"/>
                </a:lnTo>
                <a:lnTo>
                  <a:pt x="36" y="192"/>
                </a:lnTo>
                <a:lnTo>
                  <a:pt x="15" y="169"/>
                </a:lnTo>
                <a:lnTo>
                  <a:pt x="14" y="108"/>
                </a:lnTo>
                <a:lnTo>
                  <a:pt x="36" y="79"/>
                </a:lnTo>
                <a:lnTo>
                  <a:pt x="46" y="47"/>
                </a:lnTo>
                <a:lnTo>
                  <a:pt x="97" y="99"/>
                </a:lnTo>
                <a:lnTo>
                  <a:pt x="151" y="139"/>
                </a:lnTo>
                <a:lnTo>
                  <a:pt x="193" y="158"/>
                </a:lnTo>
                <a:lnTo>
                  <a:pt x="226" y="165"/>
                </a:lnTo>
                <a:lnTo>
                  <a:pt x="243" y="165"/>
                </a:lnTo>
                <a:lnTo>
                  <a:pt x="255" y="167"/>
                </a:lnTo>
                <a:lnTo>
                  <a:pt x="265" y="199"/>
                </a:lnTo>
                <a:lnTo>
                  <a:pt x="302" y="193"/>
                </a:lnTo>
                <a:lnTo>
                  <a:pt x="308" y="240"/>
                </a:lnTo>
                <a:lnTo>
                  <a:pt x="293" y="257"/>
                </a:lnTo>
                <a:lnTo>
                  <a:pt x="252" y="283"/>
                </a:lnTo>
                <a:lnTo>
                  <a:pt x="222" y="321"/>
                </a:lnTo>
                <a:lnTo>
                  <a:pt x="215" y="337"/>
                </a:lnTo>
                <a:lnTo>
                  <a:pt x="225" y="343"/>
                </a:lnTo>
                <a:lnTo>
                  <a:pt x="241" y="325"/>
                </a:lnTo>
                <a:lnTo>
                  <a:pt x="258" y="304"/>
                </a:lnTo>
                <a:lnTo>
                  <a:pt x="297" y="281"/>
                </a:lnTo>
                <a:lnTo>
                  <a:pt x="323" y="265"/>
                </a:lnTo>
                <a:lnTo>
                  <a:pt x="323" y="283"/>
                </a:lnTo>
                <a:lnTo>
                  <a:pt x="306" y="294"/>
                </a:lnTo>
                <a:lnTo>
                  <a:pt x="290" y="346"/>
                </a:lnTo>
                <a:lnTo>
                  <a:pt x="241" y="374"/>
                </a:lnTo>
                <a:lnTo>
                  <a:pt x="216" y="401"/>
                </a:lnTo>
                <a:lnTo>
                  <a:pt x="212" y="422"/>
                </a:lnTo>
                <a:lnTo>
                  <a:pt x="233" y="428"/>
                </a:lnTo>
                <a:lnTo>
                  <a:pt x="257" y="404"/>
                </a:lnTo>
                <a:lnTo>
                  <a:pt x="280" y="385"/>
                </a:lnTo>
                <a:lnTo>
                  <a:pt x="302" y="382"/>
                </a:lnTo>
                <a:lnTo>
                  <a:pt x="322" y="362"/>
                </a:lnTo>
                <a:lnTo>
                  <a:pt x="330" y="317"/>
                </a:lnTo>
                <a:lnTo>
                  <a:pt x="348" y="279"/>
                </a:lnTo>
                <a:lnTo>
                  <a:pt x="370" y="251"/>
                </a:lnTo>
                <a:lnTo>
                  <a:pt x="376" y="231"/>
                </a:lnTo>
                <a:lnTo>
                  <a:pt x="363" y="196"/>
                </a:lnTo>
                <a:lnTo>
                  <a:pt x="365" y="156"/>
                </a:lnTo>
                <a:lnTo>
                  <a:pt x="349" y="160"/>
                </a:lnTo>
                <a:lnTo>
                  <a:pt x="337" y="175"/>
                </a:lnTo>
                <a:lnTo>
                  <a:pt x="344" y="211"/>
                </a:lnTo>
                <a:lnTo>
                  <a:pt x="354" y="242"/>
                </a:lnTo>
                <a:lnTo>
                  <a:pt x="351" y="250"/>
                </a:lnTo>
                <a:lnTo>
                  <a:pt x="345" y="244"/>
                </a:lnTo>
                <a:lnTo>
                  <a:pt x="337" y="238"/>
                </a:lnTo>
                <a:lnTo>
                  <a:pt x="325" y="213"/>
                </a:lnTo>
                <a:lnTo>
                  <a:pt x="318" y="192"/>
                </a:lnTo>
                <a:lnTo>
                  <a:pt x="316" y="171"/>
                </a:lnTo>
                <a:lnTo>
                  <a:pt x="341" y="150"/>
                </a:lnTo>
                <a:lnTo>
                  <a:pt x="348" y="129"/>
                </a:lnTo>
                <a:lnTo>
                  <a:pt x="345" y="110"/>
                </a:lnTo>
                <a:lnTo>
                  <a:pt x="366" y="132"/>
                </a:lnTo>
                <a:lnTo>
                  <a:pt x="373" y="138"/>
                </a:lnTo>
                <a:lnTo>
                  <a:pt x="374" y="111"/>
                </a:lnTo>
                <a:lnTo>
                  <a:pt x="370" y="67"/>
                </a:lnTo>
                <a:lnTo>
                  <a:pt x="370" y="56"/>
                </a:lnTo>
                <a:lnTo>
                  <a:pt x="356" y="53"/>
                </a:lnTo>
                <a:lnTo>
                  <a:pt x="351" y="0"/>
                </a:lnTo>
                <a:lnTo>
                  <a:pt x="351" y="0"/>
                </a:lnTo>
                <a:lnTo>
                  <a:pt x="492" y="39"/>
                </a:lnTo>
                <a:lnTo>
                  <a:pt x="673" y="89"/>
                </a:lnTo>
                <a:lnTo>
                  <a:pt x="673" y="89"/>
                </a:lnTo>
                <a:lnTo>
                  <a:pt x="1093" y="200"/>
                </a:lnTo>
                <a:lnTo>
                  <a:pt x="1093" y="200"/>
                </a:lnTo>
                <a:lnTo>
                  <a:pt x="1111" y="204"/>
                </a:lnTo>
                <a:lnTo>
                  <a:pt x="1128" y="207"/>
                </a:lnTo>
                <a:lnTo>
                  <a:pt x="1145" y="210"/>
                </a:lnTo>
                <a:lnTo>
                  <a:pt x="1196" y="218"/>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6" name="Freeform 6"/>
          <p:cNvSpPr>
            <a:spLocks/>
          </p:cNvSpPr>
          <p:nvPr/>
        </p:nvSpPr>
        <p:spPr bwMode="auto">
          <a:xfrm>
            <a:off x="4401405" y="3793906"/>
            <a:ext cx="930192" cy="910634"/>
          </a:xfrm>
          <a:custGeom>
            <a:avLst/>
            <a:gdLst/>
            <a:ahLst/>
            <a:cxnLst>
              <a:cxn ang="0">
                <a:pos x="185" y="0"/>
              </a:cxn>
              <a:cxn ang="0">
                <a:pos x="1252" y="123"/>
              </a:cxn>
              <a:cxn ang="0">
                <a:pos x="1246" y="240"/>
              </a:cxn>
              <a:cxn ang="0">
                <a:pos x="1234" y="240"/>
              </a:cxn>
              <a:cxn ang="0">
                <a:pos x="1152" y="1238"/>
              </a:cxn>
              <a:cxn ang="0">
                <a:pos x="504" y="1178"/>
              </a:cxn>
              <a:cxn ang="0">
                <a:pos x="497" y="1230"/>
              </a:cxn>
              <a:cxn ang="0">
                <a:pos x="176" y="1193"/>
              </a:cxn>
              <a:cxn ang="0">
                <a:pos x="155" y="1284"/>
              </a:cxn>
              <a:cxn ang="0">
                <a:pos x="0" y="1262"/>
              </a:cxn>
              <a:cxn ang="0">
                <a:pos x="185" y="0"/>
              </a:cxn>
            </a:cxnLst>
            <a:rect l="0" t="0" r="r" b="b"/>
            <a:pathLst>
              <a:path w="1252" h="1284">
                <a:moveTo>
                  <a:pt x="185" y="0"/>
                </a:moveTo>
                <a:lnTo>
                  <a:pt x="1252" y="123"/>
                </a:lnTo>
                <a:lnTo>
                  <a:pt x="1246" y="240"/>
                </a:lnTo>
                <a:lnTo>
                  <a:pt x="1234" y="240"/>
                </a:lnTo>
                <a:lnTo>
                  <a:pt x="1152" y="1238"/>
                </a:lnTo>
                <a:lnTo>
                  <a:pt x="504" y="1178"/>
                </a:lnTo>
                <a:lnTo>
                  <a:pt x="497" y="1230"/>
                </a:lnTo>
                <a:lnTo>
                  <a:pt x="176" y="1193"/>
                </a:lnTo>
                <a:lnTo>
                  <a:pt x="155" y="1284"/>
                </a:lnTo>
                <a:lnTo>
                  <a:pt x="0" y="1262"/>
                </a:lnTo>
                <a:lnTo>
                  <a:pt x="185" y="0"/>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7" name="Freeform 7"/>
          <p:cNvSpPr>
            <a:spLocks/>
          </p:cNvSpPr>
          <p:nvPr/>
        </p:nvSpPr>
        <p:spPr bwMode="auto">
          <a:xfrm>
            <a:off x="4748558" y="3964118"/>
            <a:ext cx="1842581" cy="1738288"/>
          </a:xfrm>
          <a:custGeom>
            <a:avLst/>
            <a:gdLst/>
            <a:ahLst/>
            <a:cxnLst>
              <a:cxn ang="0">
                <a:pos x="2477" y="1285"/>
              </a:cxn>
              <a:cxn ang="0">
                <a:pos x="2454" y="1181"/>
              </a:cxn>
              <a:cxn ang="0">
                <a:pos x="2395" y="719"/>
              </a:cxn>
              <a:cxn ang="0">
                <a:pos x="2294" y="702"/>
              </a:cxn>
              <a:cxn ang="0">
                <a:pos x="2190" y="645"/>
              </a:cxn>
              <a:cxn ang="0">
                <a:pos x="2078" y="641"/>
              </a:cxn>
              <a:cxn ang="0">
                <a:pos x="2011" y="650"/>
              </a:cxn>
              <a:cxn ang="0">
                <a:pos x="1939" y="672"/>
              </a:cxn>
              <a:cxn ang="0">
                <a:pos x="1828" y="648"/>
              </a:cxn>
              <a:cxn ang="0">
                <a:pos x="1792" y="638"/>
              </a:cxn>
              <a:cxn ang="0">
                <a:pos x="1709" y="613"/>
              </a:cxn>
              <a:cxn ang="0">
                <a:pos x="1656" y="612"/>
              </a:cxn>
              <a:cxn ang="0">
                <a:pos x="1561" y="586"/>
              </a:cxn>
              <a:cxn ang="0">
                <a:pos x="1480" y="557"/>
              </a:cxn>
              <a:cxn ang="0">
                <a:pos x="1389" y="509"/>
              </a:cxn>
              <a:cxn ang="0">
                <a:pos x="1332" y="494"/>
              </a:cxn>
              <a:cxn ang="0">
                <a:pos x="686" y="998"/>
              </a:cxn>
              <a:cxn ang="0">
                <a:pos x="14" y="1003"/>
              </a:cxn>
              <a:cxn ang="0">
                <a:pos x="72" y="1080"/>
              </a:cxn>
              <a:cxn ang="0">
                <a:pos x="124" y="1126"/>
              </a:cxn>
              <a:cxn ang="0">
                <a:pos x="228" y="1230"/>
              </a:cxn>
              <a:cxn ang="0">
                <a:pos x="301" y="1306"/>
              </a:cxn>
              <a:cxn ang="0">
                <a:pos x="322" y="1423"/>
              </a:cxn>
              <a:cxn ang="0">
                <a:pos x="362" y="1527"/>
              </a:cxn>
              <a:cxn ang="0">
                <a:pos x="407" y="1568"/>
              </a:cxn>
              <a:cxn ang="0">
                <a:pos x="489" y="1627"/>
              </a:cxn>
              <a:cxn ang="0">
                <a:pos x="601" y="1686"/>
              </a:cxn>
              <a:cxn ang="0">
                <a:pos x="659" y="1638"/>
              </a:cxn>
              <a:cxn ang="0">
                <a:pos x="701" y="1550"/>
              </a:cxn>
              <a:cxn ang="0">
                <a:pos x="812" y="1509"/>
              </a:cxn>
              <a:cxn ang="0">
                <a:pos x="936" y="1535"/>
              </a:cxn>
              <a:cxn ang="0">
                <a:pos x="1011" y="1602"/>
              </a:cxn>
              <a:cxn ang="0">
                <a:pos x="1104" y="1754"/>
              </a:cxn>
              <a:cxn ang="0">
                <a:pos x="1160" y="1883"/>
              </a:cxn>
              <a:cxn ang="0">
                <a:pos x="1294" y="2039"/>
              </a:cxn>
              <a:cxn ang="0">
                <a:pos x="1309" y="2133"/>
              </a:cxn>
              <a:cxn ang="0">
                <a:pos x="1370" y="2286"/>
              </a:cxn>
              <a:cxn ang="0">
                <a:pos x="1505" y="2350"/>
              </a:cxn>
              <a:cxn ang="0">
                <a:pos x="1599" y="2403"/>
              </a:cxn>
              <a:cxn ang="0">
                <a:pos x="1681" y="2427"/>
              </a:cxn>
              <a:cxn ang="0">
                <a:pos x="1768" y="2422"/>
              </a:cxn>
              <a:cxn ang="0">
                <a:pos x="1743" y="2334"/>
              </a:cxn>
              <a:cxn ang="0">
                <a:pos x="1696" y="2219"/>
              </a:cxn>
              <a:cxn ang="0">
                <a:pos x="1749" y="2029"/>
              </a:cxn>
              <a:cxn ang="0">
                <a:pos x="1711" y="1985"/>
              </a:cxn>
              <a:cxn ang="0">
                <a:pos x="1793" y="1950"/>
              </a:cxn>
              <a:cxn ang="0">
                <a:pos x="1782" y="1922"/>
              </a:cxn>
              <a:cxn ang="0">
                <a:pos x="1861" y="1924"/>
              </a:cxn>
              <a:cxn ang="0">
                <a:pos x="1849" y="1899"/>
              </a:cxn>
              <a:cxn ang="0">
                <a:pos x="1907" y="1876"/>
              </a:cxn>
              <a:cxn ang="0">
                <a:pos x="1901" y="1815"/>
              </a:cxn>
              <a:cxn ang="0">
                <a:pos x="1964" y="1810"/>
              </a:cxn>
              <a:cxn ang="0">
                <a:pos x="2018" y="1806"/>
              </a:cxn>
              <a:cxn ang="0">
                <a:pos x="2173" y="1725"/>
              </a:cxn>
              <a:cxn ang="0">
                <a:pos x="2219" y="1674"/>
              </a:cxn>
              <a:cxn ang="0">
                <a:pos x="2216" y="1625"/>
              </a:cxn>
              <a:cxn ang="0">
                <a:pos x="2255" y="1571"/>
              </a:cxn>
              <a:cxn ang="0">
                <a:pos x="2265" y="1641"/>
              </a:cxn>
              <a:cxn ang="0">
                <a:pos x="2412" y="1584"/>
              </a:cxn>
              <a:cxn ang="0">
                <a:pos x="2459" y="1474"/>
              </a:cxn>
            </a:cxnLst>
            <a:rect l="0" t="0" r="r" b="b"/>
            <a:pathLst>
              <a:path w="2484" h="2452">
                <a:moveTo>
                  <a:pt x="2451" y="1388"/>
                </a:moveTo>
                <a:lnTo>
                  <a:pt x="2469" y="1348"/>
                </a:lnTo>
                <a:lnTo>
                  <a:pt x="2484" y="1317"/>
                </a:lnTo>
                <a:lnTo>
                  <a:pt x="2477" y="1285"/>
                </a:lnTo>
                <a:lnTo>
                  <a:pt x="2469" y="1239"/>
                </a:lnTo>
                <a:lnTo>
                  <a:pt x="2463" y="1226"/>
                </a:lnTo>
                <a:lnTo>
                  <a:pt x="2463" y="1194"/>
                </a:lnTo>
                <a:lnTo>
                  <a:pt x="2454" y="1181"/>
                </a:lnTo>
                <a:lnTo>
                  <a:pt x="2432" y="1131"/>
                </a:lnTo>
                <a:lnTo>
                  <a:pt x="2432" y="1121"/>
                </a:lnTo>
                <a:lnTo>
                  <a:pt x="2395" y="1085"/>
                </a:lnTo>
                <a:lnTo>
                  <a:pt x="2395" y="719"/>
                </a:lnTo>
                <a:lnTo>
                  <a:pt x="2339" y="713"/>
                </a:lnTo>
                <a:lnTo>
                  <a:pt x="2326" y="722"/>
                </a:lnTo>
                <a:lnTo>
                  <a:pt x="2312" y="716"/>
                </a:lnTo>
                <a:lnTo>
                  <a:pt x="2294" y="702"/>
                </a:lnTo>
                <a:lnTo>
                  <a:pt x="2275" y="691"/>
                </a:lnTo>
                <a:lnTo>
                  <a:pt x="2248" y="691"/>
                </a:lnTo>
                <a:lnTo>
                  <a:pt x="2214" y="668"/>
                </a:lnTo>
                <a:lnTo>
                  <a:pt x="2190" y="645"/>
                </a:lnTo>
                <a:lnTo>
                  <a:pt x="2162" y="636"/>
                </a:lnTo>
                <a:lnTo>
                  <a:pt x="2123" y="647"/>
                </a:lnTo>
                <a:lnTo>
                  <a:pt x="2108" y="644"/>
                </a:lnTo>
                <a:lnTo>
                  <a:pt x="2078" y="641"/>
                </a:lnTo>
                <a:lnTo>
                  <a:pt x="2064" y="652"/>
                </a:lnTo>
                <a:lnTo>
                  <a:pt x="2046" y="658"/>
                </a:lnTo>
                <a:lnTo>
                  <a:pt x="2029" y="647"/>
                </a:lnTo>
                <a:lnTo>
                  <a:pt x="2011" y="650"/>
                </a:lnTo>
                <a:lnTo>
                  <a:pt x="1997" y="662"/>
                </a:lnTo>
                <a:lnTo>
                  <a:pt x="1972" y="680"/>
                </a:lnTo>
                <a:lnTo>
                  <a:pt x="1949" y="686"/>
                </a:lnTo>
                <a:lnTo>
                  <a:pt x="1939" y="672"/>
                </a:lnTo>
                <a:lnTo>
                  <a:pt x="1921" y="655"/>
                </a:lnTo>
                <a:lnTo>
                  <a:pt x="1879" y="656"/>
                </a:lnTo>
                <a:lnTo>
                  <a:pt x="1853" y="644"/>
                </a:lnTo>
                <a:lnTo>
                  <a:pt x="1828" y="648"/>
                </a:lnTo>
                <a:lnTo>
                  <a:pt x="1814" y="670"/>
                </a:lnTo>
                <a:lnTo>
                  <a:pt x="1806" y="675"/>
                </a:lnTo>
                <a:lnTo>
                  <a:pt x="1799" y="647"/>
                </a:lnTo>
                <a:lnTo>
                  <a:pt x="1792" y="638"/>
                </a:lnTo>
                <a:lnTo>
                  <a:pt x="1759" y="659"/>
                </a:lnTo>
                <a:lnTo>
                  <a:pt x="1749" y="638"/>
                </a:lnTo>
                <a:lnTo>
                  <a:pt x="1717" y="613"/>
                </a:lnTo>
                <a:lnTo>
                  <a:pt x="1709" y="613"/>
                </a:lnTo>
                <a:lnTo>
                  <a:pt x="1697" y="629"/>
                </a:lnTo>
                <a:lnTo>
                  <a:pt x="1679" y="643"/>
                </a:lnTo>
                <a:lnTo>
                  <a:pt x="1663" y="640"/>
                </a:lnTo>
                <a:lnTo>
                  <a:pt x="1656" y="612"/>
                </a:lnTo>
                <a:lnTo>
                  <a:pt x="1642" y="611"/>
                </a:lnTo>
                <a:lnTo>
                  <a:pt x="1624" y="579"/>
                </a:lnTo>
                <a:lnTo>
                  <a:pt x="1582" y="575"/>
                </a:lnTo>
                <a:lnTo>
                  <a:pt x="1561" y="586"/>
                </a:lnTo>
                <a:lnTo>
                  <a:pt x="1545" y="569"/>
                </a:lnTo>
                <a:lnTo>
                  <a:pt x="1538" y="572"/>
                </a:lnTo>
                <a:lnTo>
                  <a:pt x="1512" y="575"/>
                </a:lnTo>
                <a:lnTo>
                  <a:pt x="1480" y="557"/>
                </a:lnTo>
                <a:lnTo>
                  <a:pt x="1437" y="555"/>
                </a:lnTo>
                <a:lnTo>
                  <a:pt x="1425" y="516"/>
                </a:lnTo>
                <a:lnTo>
                  <a:pt x="1405" y="504"/>
                </a:lnTo>
                <a:lnTo>
                  <a:pt x="1389" y="509"/>
                </a:lnTo>
                <a:lnTo>
                  <a:pt x="1378" y="505"/>
                </a:lnTo>
                <a:lnTo>
                  <a:pt x="1359" y="508"/>
                </a:lnTo>
                <a:lnTo>
                  <a:pt x="1346" y="509"/>
                </a:lnTo>
                <a:lnTo>
                  <a:pt x="1332" y="494"/>
                </a:lnTo>
                <a:lnTo>
                  <a:pt x="1294" y="459"/>
                </a:lnTo>
                <a:lnTo>
                  <a:pt x="1314" y="33"/>
                </a:lnTo>
                <a:lnTo>
                  <a:pt x="768" y="0"/>
                </a:lnTo>
                <a:lnTo>
                  <a:pt x="686" y="998"/>
                </a:lnTo>
                <a:lnTo>
                  <a:pt x="38" y="938"/>
                </a:lnTo>
                <a:lnTo>
                  <a:pt x="31" y="990"/>
                </a:lnTo>
                <a:lnTo>
                  <a:pt x="0" y="987"/>
                </a:lnTo>
                <a:lnTo>
                  <a:pt x="14" y="1003"/>
                </a:lnTo>
                <a:lnTo>
                  <a:pt x="41" y="1022"/>
                </a:lnTo>
                <a:lnTo>
                  <a:pt x="53" y="1044"/>
                </a:lnTo>
                <a:lnTo>
                  <a:pt x="60" y="1059"/>
                </a:lnTo>
                <a:lnTo>
                  <a:pt x="72" y="1080"/>
                </a:lnTo>
                <a:lnTo>
                  <a:pt x="85" y="1087"/>
                </a:lnTo>
                <a:lnTo>
                  <a:pt x="103" y="1094"/>
                </a:lnTo>
                <a:lnTo>
                  <a:pt x="117" y="1110"/>
                </a:lnTo>
                <a:lnTo>
                  <a:pt x="124" y="1126"/>
                </a:lnTo>
                <a:lnTo>
                  <a:pt x="142" y="1151"/>
                </a:lnTo>
                <a:lnTo>
                  <a:pt x="168" y="1170"/>
                </a:lnTo>
                <a:lnTo>
                  <a:pt x="213" y="1230"/>
                </a:lnTo>
                <a:lnTo>
                  <a:pt x="228" y="1230"/>
                </a:lnTo>
                <a:lnTo>
                  <a:pt x="245" y="1248"/>
                </a:lnTo>
                <a:lnTo>
                  <a:pt x="267" y="1260"/>
                </a:lnTo>
                <a:lnTo>
                  <a:pt x="292" y="1284"/>
                </a:lnTo>
                <a:lnTo>
                  <a:pt x="301" y="1306"/>
                </a:lnTo>
                <a:lnTo>
                  <a:pt x="307" y="1348"/>
                </a:lnTo>
                <a:lnTo>
                  <a:pt x="322" y="1378"/>
                </a:lnTo>
                <a:lnTo>
                  <a:pt x="329" y="1398"/>
                </a:lnTo>
                <a:lnTo>
                  <a:pt x="322" y="1423"/>
                </a:lnTo>
                <a:lnTo>
                  <a:pt x="322" y="1450"/>
                </a:lnTo>
                <a:lnTo>
                  <a:pt x="336" y="1481"/>
                </a:lnTo>
                <a:lnTo>
                  <a:pt x="356" y="1509"/>
                </a:lnTo>
                <a:lnTo>
                  <a:pt x="362" y="1527"/>
                </a:lnTo>
                <a:lnTo>
                  <a:pt x="371" y="1535"/>
                </a:lnTo>
                <a:lnTo>
                  <a:pt x="382" y="1543"/>
                </a:lnTo>
                <a:lnTo>
                  <a:pt x="396" y="1556"/>
                </a:lnTo>
                <a:lnTo>
                  <a:pt x="407" y="1568"/>
                </a:lnTo>
                <a:lnTo>
                  <a:pt x="432" y="1591"/>
                </a:lnTo>
                <a:lnTo>
                  <a:pt x="444" y="1604"/>
                </a:lnTo>
                <a:lnTo>
                  <a:pt x="464" y="1607"/>
                </a:lnTo>
                <a:lnTo>
                  <a:pt x="489" y="1627"/>
                </a:lnTo>
                <a:lnTo>
                  <a:pt x="522" y="1642"/>
                </a:lnTo>
                <a:lnTo>
                  <a:pt x="557" y="1668"/>
                </a:lnTo>
                <a:lnTo>
                  <a:pt x="578" y="1677"/>
                </a:lnTo>
                <a:lnTo>
                  <a:pt x="601" y="1686"/>
                </a:lnTo>
                <a:lnTo>
                  <a:pt x="625" y="1688"/>
                </a:lnTo>
                <a:lnTo>
                  <a:pt x="634" y="1663"/>
                </a:lnTo>
                <a:lnTo>
                  <a:pt x="650" y="1643"/>
                </a:lnTo>
                <a:lnTo>
                  <a:pt x="659" y="1638"/>
                </a:lnTo>
                <a:lnTo>
                  <a:pt x="677" y="1629"/>
                </a:lnTo>
                <a:lnTo>
                  <a:pt x="677" y="1600"/>
                </a:lnTo>
                <a:lnTo>
                  <a:pt x="690" y="1584"/>
                </a:lnTo>
                <a:lnTo>
                  <a:pt x="701" y="1550"/>
                </a:lnTo>
                <a:lnTo>
                  <a:pt x="730" y="1525"/>
                </a:lnTo>
                <a:lnTo>
                  <a:pt x="768" y="1516"/>
                </a:lnTo>
                <a:lnTo>
                  <a:pt x="791" y="1509"/>
                </a:lnTo>
                <a:lnTo>
                  <a:pt x="812" y="1509"/>
                </a:lnTo>
                <a:lnTo>
                  <a:pt x="844" y="1523"/>
                </a:lnTo>
                <a:lnTo>
                  <a:pt x="875" y="1527"/>
                </a:lnTo>
                <a:lnTo>
                  <a:pt x="894" y="1527"/>
                </a:lnTo>
                <a:lnTo>
                  <a:pt x="936" y="1535"/>
                </a:lnTo>
                <a:lnTo>
                  <a:pt x="952" y="1545"/>
                </a:lnTo>
                <a:lnTo>
                  <a:pt x="966" y="1574"/>
                </a:lnTo>
                <a:lnTo>
                  <a:pt x="983" y="1574"/>
                </a:lnTo>
                <a:lnTo>
                  <a:pt x="1011" y="1602"/>
                </a:lnTo>
                <a:lnTo>
                  <a:pt x="1026" y="1613"/>
                </a:lnTo>
                <a:lnTo>
                  <a:pt x="1048" y="1646"/>
                </a:lnTo>
                <a:lnTo>
                  <a:pt x="1079" y="1693"/>
                </a:lnTo>
                <a:lnTo>
                  <a:pt x="1104" y="1754"/>
                </a:lnTo>
                <a:lnTo>
                  <a:pt x="1119" y="1778"/>
                </a:lnTo>
                <a:lnTo>
                  <a:pt x="1138" y="1821"/>
                </a:lnTo>
                <a:lnTo>
                  <a:pt x="1138" y="1840"/>
                </a:lnTo>
                <a:lnTo>
                  <a:pt x="1160" y="1883"/>
                </a:lnTo>
                <a:lnTo>
                  <a:pt x="1201" y="1921"/>
                </a:lnTo>
                <a:lnTo>
                  <a:pt x="1213" y="1965"/>
                </a:lnTo>
                <a:lnTo>
                  <a:pt x="1267" y="2029"/>
                </a:lnTo>
                <a:lnTo>
                  <a:pt x="1294" y="2039"/>
                </a:lnTo>
                <a:lnTo>
                  <a:pt x="1289" y="2089"/>
                </a:lnTo>
                <a:lnTo>
                  <a:pt x="1281" y="2103"/>
                </a:lnTo>
                <a:lnTo>
                  <a:pt x="1291" y="2117"/>
                </a:lnTo>
                <a:lnTo>
                  <a:pt x="1309" y="2133"/>
                </a:lnTo>
                <a:lnTo>
                  <a:pt x="1309" y="2164"/>
                </a:lnTo>
                <a:lnTo>
                  <a:pt x="1341" y="2223"/>
                </a:lnTo>
                <a:lnTo>
                  <a:pt x="1355" y="2261"/>
                </a:lnTo>
                <a:lnTo>
                  <a:pt x="1370" y="2286"/>
                </a:lnTo>
                <a:lnTo>
                  <a:pt x="1381" y="2310"/>
                </a:lnTo>
                <a:lnTo>
                  <a:pt x="1427" y="2318"/>
                </a:lnTo>
                <a:lnTo>
                  <a:pt x="1457" y="2350"/>
                </a:lnTo>
                <a:lnTo>
                  <a:pt x="1505" y="2350"/>
                </a:lnTo>
                <a:lnTo>
                  <a:pt x="1539" y="2384"/>
                </a:lnTo>
                <a:lnTo>
                  <a:pt x="1561" y="2384"/>
                </a:lnTo>
                <a:lnTo>
                  <a:pt x="1578" y="2401"/>
                </a:lnTo>
                <a:lnTo>
                  <a:pt x="1599" y="2403"/>
                </a:lnTo>
                <a:lnTo>
                  <a:pt x="1607" y="2394"/>
                </a:lnTo>
                <a:lnTo>
                  <a:pt x="1660" y="2405"/>
                </a:lnTo>
                <a:lnTo>
                  <a:pt x="1660" y="2411"/>
                </a:lnTo>
                <a:lnTo>
                  <a:pt x="1681" y="2427"/>
                </a:lnTo>
                <a:lnTo>
                  <a:pt x="1709" y="2452"/>
                </a:lnTo>
                <a:lnTo>
                  <a:pt x="1721" y="2443"/>
                </a:lnTo>
                <a:lnTo>
                  <a:pt x="1731" y="2426"/>
                </a:lnTo>
                <a:lnTo>
                  <a:pt x="1768" y="2422"/>
                </a:lnTo>
                <a:lnTo>
                  <a:pt x="1759" y="2394"/>
                </a:lnTo>
                <a:lnTo>
                  <a:pt x="1757" y="2378"/>
                </a:lnTo>
                <a:lnTo>
                  <a:pt x="1752" y="2358"/>
                </a:lnTo>
                <a:lnTo>
                  <a:pt x="1743" y="2334"/>
                </a:lnTo>
                <a:lnTo>
                  <a:pt x="1725" y="2325"/>
                </a:lnTo>
                <a:lnTo>
                  <a:pt x="1717" y="2291"/>
                </a:lnTo>
                <a:lnTo>
                  <a:pt x="1711" y="2253"/>
                </a:lnTo>
                <a:lnTo>
                  <a:pt x="1696" y="2219"/>
                </a:lnTo>
                <a:lnTo>
                  <a:pt x="1697" y="2186"/>
                </a:lnTo>
                <a:lnTo>
                  <a:pt x="1713" y="2136"/>
                </a:lnTo>
                <a:lnTo>
                  <a:pt x="1724" y="2089"/>
                </a:lnTo>
                <a:lnTo>
                  <a:pt x="1749" y="2029"/>
                </a:lnTo>
                <a:lnTo>
                  <a:pt x="1743" y="2021"/>
                </a:lnTo>
                <a:lnTo>
                  <a:pt x="1729" y="2011"/>
                </a:lnTo>
                <a:lnTo>
                  <a:pt x="1711" y="1994"/>
                </a:lnTo>
                <a:lnTo>
                  <a:pt x="1711" y="1985"/>
                </a:lnTo>
                <a:lnTo>
                  <a:pt x="1721" y="1989"/>
                </a:lnTo>
                <a:lnTo>
                  <a:pt x="1771" y="1986"/>
                </a:lnTo>
                <a:lnTo>
                  <a:pt x="1779" y="1979"/>
                </a:lnTo>
                <a:lnTo>
                  <a:pt x="1793" y="1950"/>
                </a:lnTo>
                <a:lnTo>
                  <a:pt x="1779" y="1950"/>
                </a:lnTo>
                <a:lnTo>
                  <a:pt x="1774" y="1938"/>
                </a:lnTo>
                <a:lnTo>
                  <a:pt x="1772" y="1929"/>
                </a:lnTo>
                <a:lnTo>
                  <a:pt x="1782" y="1922"/>
                </a:lnTo>
                <a:lnTo>
                  <a:pt x="1807" y="1922"/>
                </a:lnTo>
                <a:lnTo>
                  <a:pt x="1832" y="1921"/>
                </a:lnTo>
                <a:lnTo>
                  <a:pt x="1845" y="1928"/>
                </a:lnTo>
                <a:lnTo>
                  <a:pt x="1861" y="1924"/>
                </a:lnTo>
                <a:lnTo>
                  <a:pt x="1888" y="1899"/>
                </a:lnTo>
                <a:lnTo>
                  <a:pt x="1879" y="1901"/>
                </a:lnTo>
                <a:lnTo>
                  <a:pt x="1856" y="1914"/>
                </a:lnTo>
                <a:lnTo>
                  <a:pt x="1849" y="1899"/>
                </a:lnTo>
                <a:lnTo>
                  <a:pt x="1861" y="1863"/>
                </a:lnTo>
                <a:lnTo>
                  <a:pt x="1871" y="1871"/>
                </a:lnTo>
                <a:lnTo>
                  <a:pt x="1883" y="1879"/>
                </a:lnTo>
                <a:lnTo>
                  <a:pt x="1907" y="1876"/>
                </a:lnTo>
                <a:lnTo>
                  <a:pt x="1922" y="1868"/>
                </a:lnTo>
                <a:lnTo>
                  <a:pt x="1918" y="1846"/>
                </a:lnTo>
                <a:lnTo>
                  <a:pt x="1897" y="1822"/>
                </a:lnTo>
                <a:lnTo>
                  <a:pt x="1901" y="1815"/>
                </a:lnTo>
                <a:lnTo>
                  <a:pt x="1922" y="1820"/>
                </a:lnTo>
                <a:lnTo>
                  <a:pt x="1936" y="1807"/>
                </a:lnTo>
                <a:lnTo>
                  <a:pt x="1947" y="1815"/>
                </a:lnTo>
                <a:lnTo>
                  <a:pt x="1964" y="1810"/>
                </a:lnTo>
                <a:lnTo>
                  <a:pt x="1972" y="1817"/>
                </a:lnTo>
                <a:lnTo>
                  <a:pt x="1986" y="1831"/>
                </a:lnTo>
                <a:lnTo>
                  <a:pt x="2004" y="1820"/>
                </a:lnTo>
                <a:lnTo>
                  <a:pt x="2018" y="1806"/>
                </a:lnTo>
                <a:lnTo>
                  <a:pt x="2057" y="1797"/>
                </a:lnTo>
                <a:lnTo>
                  <a:pt x="2097" y="1788"/>
                </a:lnTo>
                <a:lnTo>
                  <a:pt x="2158" y="1756"/>
                </a:lnTo>
                <a:lnTo>
                  <a:pt x="2173" y="1725"/>
                </a:lnTo>
                <a:lnTo>
                  <a:pt x="2178" y="1695"/>
                </a:lnTo>
                <a:lnTo>
                  <a:pt x="2197" y="1685"/>
                </a:lnTo>
                <a:lnTo>
                  <a:pt x="2208" y="1684"/>
                </a:lnTo>
                <a:lnTo>
                  <a:pt x="2219" y="1674"/>
                </a:lnTo>
                <a:lnTo>
                  <a:pt x="2233" y="1664"/>
                </a:lnTo>
                <a:lnTo>
                  <a:pt x="2228" y="1647"/>
                </a:lnTo>
                <a:lnTo>
                  <a:pt x="2222" y="1631"/>
                </a:lnTo>
                <a:lnTo>
                  <a:pt x="2216" y="1625"/>
                </a:lnTo>
                <a:lnTo>
                  <a:pt x="2214" y="1616"/>
                </a:lnTo>
                <a:lnTo>
                  <a:pt x="2221" y="1599"/>
                </a:lnTo>
                <a:lnTo>
                  <a:pt x="2236" y="1578"/>
                </a:lnTo>
                <a:lnTo>
                  <a:pt x="2255" y="1571"/>
                </a:lnTo>
                <a:lnTo>
                  <a:pt x="2264" y="1571"/>
                </a:lnTo>
                <a:lnTo>
                  <a:pt x="2265" y="1588"/>
                </a:lnTo>
                <a:lnTo>
                  <a:pt x="2268" y="1609"/>
                </a:lnTo>
                <a:lnTo>
                  <a:pt x="2265" y="1641"/>
                </a:lnTo>
                <a:lnTo>
                  <a:pt x="2276" y="1643"/>
                </a:lnTo>
                <a:lnTo>
                  <a:pt x="2308" y="1620"/>
                </a:lnTo>
                <a:lnTo>
                  <a:pt x="2332" y="1613"/>
                </a:lnTo>
                <a:lnTo>
                  <a:pt x="2412" y="1584"/>
                </a:lnTo>
                <a:lnTo>
                  <a:pt x="2430" y="1574"/>
                </a:lnTo>
                <a:lnTo>
                  <a:pt x="2445" y="1548"/>
                </a:lnTo>
                <a:lnTo>
                  <a:pt x="2461" y="1491"/>
                </a:lnTo>
                <a:lnTo>
                  <a:pt x="2459" y="1474"/>
                </a:lnTo>
                <a:lnTo>
                  <a:pt x="2445" y="1430"/>
                </a:lnTo>
                <a:lnTo>
                  <a:pt x="2450" y="1406"/>
                </a:lnTo>
                <a:lnTo>
                  <a:pt x="2451" y="1388"/>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8" name="Freeform 8"/>
          <p:cNvSpPr>
            <a:spLocks/>
          </p:cNvSpPr>
          <p:nvPr/>
        </p:nvSpPr>
        <p:spPr bwMode="auto">
          <a:xfrm>
            <a:off x="3647013" y="3685396"/>
            <a:ext cx="892361" cy="1004251"/>
          </a:xfrm>
          <a:custGeom>
            <a:avLst/>
            <a:gdLst/>
            <a:ahLst/>
            <a:cxnLst>
              <a:cxn ang="0">
                <a:pos x="338" y="0"/>
              </a:cxn>
              <a:cxn ang="0">
                <a:pos x="338" y="0"/>
              </a:cxn>
              <a:cxn ang="0">
                <a:pos x="328" y="47"/>
              </a:cxn>
              <a:cxn ang="0">
                <a:pos x="314" y="116"/>
              </a:cxn>
              <a:cxn ang="0">
                <a:pos x="314" y="116"/>
              </a:cxn>
              <a:cxn ang="0">
                <a:pos x="299" y="165"/>
              </a:cxn>
              <a:cxn ang="0">
                <a:pos x="289" y="198"/>
              </a:cxn>
              <a:cxn ang="0">
                <a:pos x="272" y="208"/>
              </a:cxn>
              <a:cxn ang="0">
                <a:pos x="260" y="201"/>
              </a:cxn>
              <a:cxn ang="0">
                <a:pos x="238" y="183"/>
              </a:cxn>
              <a:cxn ang="0">
                <a:pos x="218" y="193"/>
              </a:cxn>
              <a:cxn ang="0">
                <a:pos x="207" y="173"/>
              </a:cxn>
              <a:cxn ang="0">
                <a:pos x="177" y="182"/>
              </a:cxn>
              <a:cxn ang="0">
                <a:pos x="163" y="197"/>
              </a:cxn>
              <a:cxn ang="0">
                <a:pos x="164" y="245"/>
              </a:cxn>
              <a:cxn ang="0">
                <a:pos x="163" y="312"/>
              </a:cxn>
              <a:cxn ang="0">
                <a:pos x="163" y="370"/>
              </a:cxn>
              <a:cxn ang="0">
                <a:pos x="159" y="393"/>
              </a:cxn>
              <a:cxn ang="0">
                <a:pos x="143" y="413"/>
              </a:cxn>
              <a:cxn ang="0">
                <a:pos x="138" y="438"/>
              </a:cxn>
              <a:cxn ang="0">
                <a:pos x="141" y="468"/>
              </a:cxn>
              <a:cxn ang="0">
                <a:pos x="157" y="511"/>
              </a:cxn>
              <a:cxn ang="0">
                <a:pos x="160" y="552"/>
              </a:cxn>
              <a:cxn ang="0">
                <a:pos x="172" y="566"/>
              </a:cxn>
              <a:cxn ang="0">
                <a:pos x="193" y="594"/>
              </a:cxn>
              <a:cxn ang="0">
                <a:pos x="179" y="606"/>
              </a:cxn>
              <a:cxn ang="0">
                <a:pos x="156" y="622"/>
              </a:cxn>
              <a:cxn ang="0">
                <a:pos x="110" y="658"/>
              </a:cxn>
              <a:cxn ang="0">
                <a:pos x="95" y="719"/>
              </a:cxn>
              <a:cxn ang="0">
                <a:pos x="77" y="755"/>
              </a:cxn>
              <a:cxn ang="0">
                <a:pos x="61" y="770"/>
              </a:cxn>
              <a:cxn ang="0">
                <a:pos x="49" y="778"/>
              </a:cxn>
              <a:cxn ang="0">
                <a:pos x="41" y="796"/>
              </a:cxn>
              <a:cxn ang="0">
                <a:pos x="48" y="827"/>
              </a:cxn>
              <a:cxn ang="0">
                <a:pos x="41" y="852"/>
              </a:cxn>
              <a:cxn ang="0">
                <a:pos x="70" y="876"/>
              </a:cxn>
              <a:cxn ang="0">
                <a:pos x="59" y="894"/>
              </a:cxn>
              <a:cxn ang="0">
                <a:pos x="23" y="910"/>
              </a:cxn>
              <a:cxn ang="0">
                <a:pos x="12" y="930"/>
              </a:cxn>
              <a:cxn ang="0">
                <a:pos x="0" y="960"/>
              </a:cxn>
              <a:cxn ang="0">
                <a:pos x="644" y="1354"/>
              </a:cxn>
              <a:cxn ang="0">
                <a:pos x="848" y="1391"/>
              </a:cxn>
              <a:cxn ang="0">
                <a:pos x="1016" y="1414"/>
              </a:cxn>
              <a:cxn ang="0">
                <a:pos x="1019" y="1416"/>
              </a:cxn>
              <a:cxn ang="0">
                <a:pos x="1204" y="154"/>
              </a:cxn>
              <a:cxn ang="0">
                <a:pos x="338" y="0"/>
              </a:cxn>
            </a:cxnLst>
            <a:rect l="0" t="0" r="r" b="b"/>
            <a:pathLst>
              <a:path w="1204" h="1416">
                <a:moveTo>
                  <a:pt x="338" y="0"/>
                </a:moveTo>
                <a:lnTo>
                  <a:pt x="338" y="0"/>
                </a:lnTo>
                <a:lnTo>
                  <a:pt x="328" y="47"/>
                </a:lnTo>
                <a:lnTo>
                  <a:pt x="314" y="116"/>
                </a:lnTo>
                <a:lnTo>
                  <a:pt x="314" y="116"/>
                </a:lnTo>
                <a:lnTo>
                  <a:pt x="299" y="165"/>
                </a:lnTo>
                <a:lnTo>
                  <a:pt x="289" y="198"/>
                </a:lnTo>
                <a:lnTo>
                  <a:pt x="272" y="208"/>
                </a:lnTo>
                <a:lnTo>
                  <a:pt x="260" y="201"/>
                </a:lnTo>
                <a:lnTo>
                  <a:pt x="238" y="183"/>
                </a:lnTo>
                <a:lnTo>
                  <a:pt x="218" y="193"/>
                </a:lnTo>
                <a:lnTo>
                  <a:pt x="207" y="173"/>
                </a:lnTo>
                <a:lnTo>
                  <a:pt x="177" y="182"/>
                </a:lnTo>
                <a:lnTo>
                  <a:pt x="163" y="197"/>
                </a:lnTo>
                <a:lnTo>
                  <a:pt x="164" y="245"/>
                </a:lnTo>
                <a:lnTo>
                  <a:pt x="163" y="312"/>
                </a:lnTo>
                <a:lnTo>
                  <a:pt x="163" y="370"/>
                </a:lnTo>
                <a:lnTo>
                  <a:pt x="159" y="393"/>
                </a:lnTo>
                <a:lnTo>
                  <a:pt x="143" y="413"/>
                </a:lnTo>
                <a:lnTo>
                  <a:pt x="138" y="438"/>
                </a:lnTo>
                <a:lnTo>
                  <a:pt x="141" y="468"/>
                </a:lnTo>
                <a:lnTo>
                  <a:pt x="157" y="511"/>
                </a:lnTo>
                <a:lnTo>
                  <a:pt x="160" y="552"/>
                </a:lnTo>
                <a:lnTo>
                  <a:pt x="172" y="566"/>
                </a:lnTo>
                <a:lnTo>
                  <a:pt x="193" y="594"/>
                </a:lnTo>
                <a:lnTo>
                  <a:pt x="179" y="606"/>
                </a:lnTo>
                <a:lnTo>
                  <a:pt x="156" y="622"/>
                </a:lnTo>
                <a:lnTo>
                  <a:pt x="110" y="658"/>
                </a:lnTo>
                <a:lnTo>
                  <a:pt x="95" y="719"/>
                </a:lnTo>
                <a:lnTo>
                  <a:pt x="77" y="755"/>
                </a:lnTo>
                <a:lnTo>
                  <a:pt x="61" y="770"/>
                </a:lnTo>
                <a:lnTo>
                  <a:pt x="49" y="778"/>
                </a:lnTo>
                <a:lnTo>
                  <a:pt x="41" y="796"/>
                </a:lnTo>
                <a:lnTo>
                  <a:pt x="48" y="827"/>
                </a:lnTo>
                <a:lnTo>
                  <a:pt x="41" y="852"/>
                </a:lnTo>
                <a:lnTo>
                  <a:pt x="70" y="876"/>
                </a:lnTo>
                <a:lnTo>
                  <a:pt x="59" y="894"/>
                </a:lnTo>
                <a:lnTo>
                  <a:pt x="23" y="910"/>
                </a:lnTo>
                <a:lnTo>
                  <a:pt x="12" y="930"/>
                </a:lnTo>
                <a:lnTo>
                  <a:pt x="0" y="960"/>
                </a:lnTo>
                <a:lnTo>
                  <a:pt x="644" y="1354"/>
                </a:lnTo>
                <a:lnTo>
                  <a:pt x="848" y="1391"/>
                </a:lnTo>
                <a:lnTo>
                  <a:pt x="1016" y="1414"/>
                </a:lnTo>
                <a:lnTo>
                  <a:pt x="1019" y="1416"/>
                </a:lnTo>
                <a:lnTo>
                  <a:pt x="1204" y="154"/>
                </a:lnTo>
                <a:lnTo>
                  <a:pt x="338" y="0"/>
                </a:lnTo>
                <a:close/>
              </a:path>
            </a:pathLst>
          </a:custGeom>
          <a:solidFill>
            <a:schemeClr val="accent1">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59" name="Freeform 9"/>
          <p:cNvSpPr>
            <a:spLocks/>
          </p:cNvSpPr>
          <p:nvPr/>
        </p:nvSpPr>
        <p:spPr bwMode="auto">
          <a:xfrm>
            <a:off x="2739076" y="2600295"/>
            <a:ext cx="1050359" cy="1734034"/>
          </a:xfrm>
          <a:custGeom>
            <a:avLst/>
            <a:gdLst/>
            <a:ahLst/>
            <a:cxnLst>
              <a:cxn ang="0">
                <a:pos x="1263" y="2382"/>
              </a:cxn>
              <a:cxn ang="0">
                <a:pos x="1271" y="2308"/>
              </a:cxn>
              <a:cxn ang="0">
                <a:pos x="1317" y="2249"/>
              </a:cxn>
              <a:cxn ang="0">
                <a:pos x="1401" y="2136"/>
              </a:cxn>
              <a:cxn ang="0">
                <a:pos x="1382" y="2082"/>
              </a:cxn>
              <a:cxn ang="0">
                <a:pos x="1360" y="1968"/>
              </a:cxn>
              <a:cxn ang="0">
                <a:pos x="652" y="866"/>
              </a:cxn>
              <a:cxn ang="0">
                <a:pos x="627" y="840"/>
              </a:cxn>
              <a:cxn ang="0">
                <a:pos x="642" y="801"/>
              </a:cxn>
              <a:cxn ang="0">
                <a:pos x="146" y="0"/>
              </a:cxn>
              <a:cxn ang="0">
                <a:pos x="129" y="50"/>
              </a:cxn>
              <a:cxn ang="0">
                <a:pos x="123" y="139"/>
              </a:cxn>
              <a:cxn ang="0">
                <a:pos x="93" y="190"/>
              </a:cxn>
              <a:cxn ang="0">
                <a:pos x="43" y="278"/>
              </a:cxn>
              <a:cxn ang="0">
                <a:pos x="3" y="345"/>
              </a:cxn>
              <a:cxn ang="0">
                <a:pos x="19" y="411"/>
              </a:cxn>
              <a:cxn ang="0">
                <a:pos x="54" y="494"/>
              </a:cxn>
              <a:cxn ang="0">
                <a:pos x="30" y="604"/>
              </a:cxn>
              <a:cxn ang="0">
                <a:pos x="18" y="672"/>
              </a:cxn>
              <a:cxn ang="0">
                <a:pos x="64" y="798"/>
              </a:cxn>
              <a:cxn ang="0">
                <a:pos x="94" y="883"/>
              </a:cxn>
              <a:cxn ang="0">
                <a:pos x="80" y="930"/>
              </a:cxn>
              <a:cxn ang="0">
                <a:pos x="128" y="968"/>
              </a:cxn>
              <a:cxn ang="0">
                <a:pos x="158" y="959"/>
              </a:cxn>
              <a:cxn ang="0">
                <a:pos x="208" y="948"/>
              </a:cxn>
              <a:cxn ang="0">
                <a:pos x="284" y="975"/>
              </a:cxn>
              <a:cxn ang="0">
                <a:pos x="270" y="986"/>
              </a:cxn>
              <a:cxn ang="0">
                <a:pos x="222" y="968"/>
              </a:cxn>
              <a:cxn ang="0">
                <a:pos x="182" y="964"/>
              </a:cxn>
              <a:cxn ang="0">
                <a:pos x="194" y="1026"/>
              </a:cxn>
              <a:cxn ang="0">
                <a:pos x="171" y="1057"/>
              </a:cxn>
              <a:cxn ang="0">
                <a:pos x="161" y="1019"/>
              </a:cxn>
              <a:cxn ang="0">
                <a:pos x="134" y="1026"/>
              </a:cxn>
              <a:cxn ang="0">
                <a:pos x="126" y="1122"/>
              </a:cxn>
              <a:cxn ang="0">
                <a:pos x="168" y="1195"/>
              </a:cxn>
              <a:cxn ang="0">
                <a:pos x="197" y="1261"/>
              </a:cxn>
              <a:cxn ang="0">
                <a:pos x="157" y="1286"/>
              </a:cxn>
              <a:cxn ang="0">
                <a:pos x="186" y="1406"/>
              </a:cxn>
              <a:cxn ang="0">
                <a:pos x="232" y="1513"/>
              </a:cxn>
              <a:cxn ang="0">
                <a:pos x="275" y="1580"/>
              </a:cxn>
              <a:cxn ang="0">
                <a:pos x="273" y="1635"/>
              </a:cxn>
              <a:cxn ang="0">
                <a:pos x="295" y="1689"/>
              </a:cxn>
              <a:cxn ang="0">
                <a:pos x="276" y="1795"/>
              </a:cxn>
              <a:cxn ang="0">
                <a:pos x="408" y="1866"/>
              </a:cxn>
              <a:cxn ang="0">
                <a:pos x="506" y="1948"/>
              </a:cxn>
              <a:cxn ang="0">
                <a:pos x="622" y="2054"/>
              </a:cxn>
              <a:cxn ang="0">
                <a:pos x="706" y="2131"/>
              </a:cxn>
              <a:cxn ang="0">
                <a:pos x="787" y="2272"/>
              </a:cxn>
              <a:cxn ang="0">
                <a:pos x="787" y="2385"/>
              </a:cxn>
              <a:cxn ang="0">
                <a:pos x="1245" y="2440"/>
              </a:cxn>
            </a:cxnLst>
            <a:rect l="0" t="0" r="r" b="b"/>
            <a:pathLst>
              <a:path w="1415" h="2447">
                <a:moveTo>
                  <a:pt x="1281" y="2424"/>
                </a:moveTo>
                <a:lnTo>
                  <a:pt x="1292" y="2406"/>
                </a:lnTo>
                <a:lnTo>
                  <a:pt x="1263" y="2382"/>
                </a:lnTo>
                <a:lnTo>
                  <a:pt x="1270" y="2357"/>
                </a:lnTo>
                <a:lnTo>
                  <a:pt x="1263" y="2326"/>
                </a:lnTo>
                <a:lnTo>
                  <a:pt x="1271" y="2308"/>
                </a:lnTo>
                <a:lnTo>
                  <a:pt x="1283" y="2300"/>
                </a:lnTo>
                <a:lnTo>
                  <a:pt x="1299" y="2285"/>
                </a:lnTo>
                <a:lnTo>
                  <a:pt x="1317" y="2249"/>
                </a:lnTo>
                <a:lnTo>
                  <a:pt x="1332" y="2188"/>
                </a:lnTo>
                <a:lnTo>
                  <a:pt x="1378" y="2152"/>
                </a:lnTo>
                <a:lnTo>
                  <a:pt x="1401" y="2136"/>
                </a:lnTo>
                <a:lnTo>
                  <a:pt x="1415" y="2124"/>
                </a:lnTo>
                <a:lnTo>
                  <a:pt x="1394" y="2096"/>
                </a:lnTo>
                <a:lnTo>
                  <a:pt x="1382" y="2082"/>
                </a:lnTo>
                <a:lnTo>
                  <a:pt x="1379" y="2041"/>
                </a:lnTo>
                <a:lnTo>
                  <a:pt x="1363" y="1998"/>
                </a:lnTo>
                <a:lnTo>
                  <a:pt x="1360" y="1968"/>
                </a:lnTo>
                <a:lnTo>
                  <a:pt x="1365" y="1943"/>
                </a:lnTo>
                <a:lnTo>
                  <a:pt x="1367" y="1941"/>
                </a:lnTo>
                <a:lnTo>
                  <a:pt x="652" y="866"/>
                </a:lnTo>
                <a:lnTo>
                  <a:pt x="637" y="861"/>
                </a:lnTo>
                <a:lnTo>
                  <a:pt x="630" y="855"/>
                </a:lnTo>
                <a:lnTo>
                  <a:pt x="627" y="840"/>
                </a:lnTo>
                <a:lnTo>
                  <a:pt x="622" y="823"/>
                </a:lnTo>
                <a:lnTo>
                  <a:pt x="626" y="808"/>
                </a:lnTo>
                <a:lnTo>
                  <a:pt x="642" y="801"/>
                </a:lnTo>
                <a:lnTo>
                  <a:pt x="658" y="797"/>
                </a:lnTo>
                <a:lnTo>
                  <a:pt x="816" y="195"/>
                </a:lnTo>
                <a:lnTo>
                  <a:pt x="146" y="0"/>
                </a:lnTo>
                <a:lnTo>
                  <a:pt x="139" y="20"/>
                </a:lnTo>
                <a:lnTo>
                  <a:pt x="129" y="29"/>
                </a:lnTo>
                <a:lnTo>
                  <a:pt x="129" y="50"/>
                </a:lnTo>
                <a:lnTo>
                  <a:pt x="129" y="67"/>
                </a:lnTo>
                <a:lnTo>
                  <a:pt x="129" y="115"/>
                </a:lnTo>
                <a:lnTo>
                  <a:pt x="123" y="139"/>
                </a:lnTo>
                <a:lnTo>
                  <a:pt x="108" y="165"/>
                </a:lnTo>
                <a:lnTo>
                  <a:pt x="97" y="182"/>
                </a:lnTo>
                <a:lnTo>
                  <a:pt x="93" y="190"/>
                </a:lnTo>
                <a:lnTo>
                  <a:pt x="93" y="224"/>
                </a:lnTo>
                <a:lnTo>
                  <a:pt x="75" y="249"/>
                </a:lnTo>
                <a:lnTo>
                  <a:pt x="43" y="278"/>
                </a:lnTo>
                <a:lnTo>
                  <a:pt x="15" y="301"/>
                </a:lnTo>
                <a:lnTo>
                  <a:pt x="7" y="315"/>
                </a:lnTo>
                <a:lnTo>
                  <a:pt x="3" y="345"/>
                </a:lnTo>
                <a:lnTo>
                  <a:pt x="0" y="367"/>
                </a:lnTo>
                <a:lnTo>
                  <a:pt x="5" y="388"/>
                </a:lnTo>
                <a:lnTo>
                  <a:pt x="19" y="411"/>
                </a:lnTo>
                <a:lnTo>
                  <a:pt x="39" y="444"/>
                </a:lnTo>
                <a:lnTo>
                  <a:pt x="48" y="469"/>
                </a:lnTo>
                <a:lnTo>
                  <a:pt x="54" y="494"/>
                </a:lnTo>
                <a:lnTo>
                  <a:pt x="51" y="537"/>
                </a:lnTo>
                <a:lnTo>
                  <a:pt x="35" y="572"/>
                </a:lnTo>
                <a:lnTo>
                  <a:pt x="30" y="604"/>
                </a:lnTo>
                <a:lnTo>
                  <a:pt x="29" y="644"/>
                </a:lnTo>
                <a:lnTo>
                  <a:pt x="26" y="660"/>
                </a:lnTo>
                <a:lnTo>
                  <a:pt x="18" y="672"/>
                </a:lnTo>
                <a:lnTo>
                  <a:pt x="19" y="693"/>
                </a:lnTo>
                <a:lnTo>
                  <a:pt x="37" y="733"/>
                </a:lnTo>
                <a:lnTo>
                  <a:pt x="64" y="798"/>
                </a:lnTo>
                <a:lnTo>
                  <a:pt x="84" y="841"/>
                </a:lnTo>
                <a:lnTo>
                  <a:pt x="96" y="859"/>
                </a:lnTo>
                <a:lnTo>
                  <a:pt x="94" y="883"/>
                </a:lnTo>
                <a:lnTo>
                  <a:pt x="90" y="901"/>
                </a:lnTo>
                <a:lnTo>
                  <a:pt x="79" y="915"/>
                </a:lnTo>
                <a:lnTo>
                  <a:pt x="80" y="930"/>
                </a:lnTo>
                <a:lnTo>
                  <a:pt x="97" y="930"/>
                </a:lnTo>
                <a:lnTo>
                  <a:pt x="112" y="945"/>
                </a:lnTo>
                <a:lnTo>
                  <a:pt x="128" y="968"/>
                </a:lnTo>
                <a:lnTo>
                  <a:pt x="137" y="980"/>
                </a:lnTo>
                <a:lnTo>
                  <a:pt x="150" y="984"/>
                </a:lnTo>
                <a:lnTo>
                  <a:pt x="158" y="959"/>
                </a:lnTo>
                <a:lnTo>
                  <a:pt x="161" y="932"/>
                </a:lnTo>
                <a:lnTo>
                  <a:pt x="191" y="932"/>
                </a:lnTo>
                <a:lnTo>
                  <a:pt x="208" y="948"/>
                </a:lnTo>
                <a:lnTo>
                  <a:pt x="245" y="950"/>
                </a:lnTo>
                <a:lnTo>
                  <a:pt x="265" y="966"/>
                </a:lnTo>
                <a:lnTo>
                  <a:pt x="284" y="975"/>
                </a:lnTo>
                <a:lnTo>
                  <a:pt x="293" y="980"/>
                </a:lnTo>
                <a:lnTo>
                  <a:pt x="286" y="990"/>
                </a:lnTo>
                <a:lnTo>
                  <a:pt x="270" y="986"/>
                </a:lnTo>
                <a:lnTo>
                  <a:pt x="254" y="976"/>
                </a:lnTo>
                <a:lnTo>
                  <a:pt x="244" y="970"/>
                </a:lnTo>
                <a:lnTo>
                  <a:pt x="222" y="968"/>
                </a:lnTo>
                <a:lnTo>
                  <a:pt x="211" y="962"/>
                </a:lnTo>
                <a:lnTo>
                  <a:pt x="194" y="958"/>
                </a:lnTo>
                <a:lnTo>
                  <a:pt x="182" y="964"/>
                </a:lnTo>
                <a:lnTo>
                  <a:pt x="182" y="976"/>
                </a:lnTo>
                <a:lnTo>
                  <a:pt x="184" y="1011"/>
                </a:lnTo>
                <a:lnTo>
                  <a:pt x="194" y="1026"/>
                </a:lnTo>
                <a:lnTo>
                  <a:pt x="191" y="1062"/>
                </a:lnTo>
                <a:lnTo>
                  <a:pt x="184" y="1062"/>
                </a:lnTo>
                <a:lnTo>
                  <a:pt x="171" y="1057"/>
                </a:lnTo>
                <a:lnTo>
                  <a:pt x="164" y="1045"/>
                </a:lnTo>
                <a:lnTo>
                  <a:pt x="161" y="1025"/>
                </a:lnTo>
                <a:lnTo>
                  <a:pt x="161" y="1019"/>
                </a:lnTo>
                <a:lnTo>
                  <a:pt x="157" y="1012"/>
                </a:lnTo>
                <a:lnTo>
                  <a:pt x="139" y="1009"/>
                </a:lnTo>
                <a:lnTo>
                  <a:pt x="134" y="1026"/>
                </a:lnTo>
                <a:lnTo>
                  <a:pt x="133" y="1041"/>
                </a:lnTo>
                <a:lnTo>
                  <a:pt x="128" y="1075"/>
                </a:lnTo>
                <a:lnTo>
                  <a:pt x="126" y="1122"/>
                </a:lnTo>
                <a:lnTo>
                  <a:pt x="129" y="1147"/>
                </a:lnTo>
                <a:lnTo>
                  <a:pt x="147" y="1174"/>
                </a:lnTo>
                <a:lnTo>
                  <a:pt x="168" y="1195"/>
                </a:lnTo>
                <a:lnTo>
                  <a:pt x="191" y="1209"/>
                </a:lnTo>
                <a:lnTo>
                  <a:pt x="198" y="1236"/>
                </a:lnTo>
                <a:lnTo>
                  <a:pt x="197" y="1261"/>
                </a:lnTo>
                <a:lnTo>
                  <a:pt x="189" y="1277"/>
                </a:lnTo>
                <a:lnTo>
                  <a:pt x="175" y="1286"/>
                </a:lnTo>
                <a:lnTo>
                  <a:pt x="157" y="1286"/>
                </a:lnTo>
                <a:lnTo>
                  <a:pt x="155" y="1341"/>
                </a:lnTo>
                <a:lnTo>
                  <a:pt x="161" y="1359"/>
                </a:lnTo>
                <a:lnTo>
                  <a:pt x="186" y="1406"/>
                </a:lnTo>
                <a:lnTo>
                  <a:pt x="198" y="1435"/>
                </a:lnTo>
                <a:lnTo>
                  <a:pt x="220" y="1476"/>
                </a:lnTo>
                <a:lnTo>
                  <a:pt x="232" y="1513"/>
                </a:lnTo>
                <a:lnTo>
                  <a:pt x="250" y="1541"/>
                </a:lnTo>
                <a:lnTo>
                  <a:pt x="269" y="1576"/>
                </a:lnTo>
                <a:lnTo>
                  <a:pt x="275" y="1580"/>
                </a:lnTo>
                <a:lnTo>
                  <a:pt x="276" y="1608"/>
                </a:lnTo>
                <a:lnTo>
                  <a:pt x="277" y="1627"/>
                </a:lnTo>
                <a:lnTo>
                  <a:pt x="273" y="1635"/>
                </a:lnTo>
                <a:lnTo>
                  <a:pt x="287" y="1652"/>
                </a:lnTo>
                <a:lnTo>
                  <a:pt x="295" y="1664"/>
                </a:lnTo>
                <a:lnTo>
                  <a:pt x="295" y="1689"/>
                </a:lnTo>
                <a:lnTo>
                  <a:pt x="287" y="1739"/>
                </a:lnTo>
                <a:lnTo>
                  <a:pt x="279" y="1771"/>
                </a:lnTo>
                <a:lnTo>
                  <a:pt x="276" y="1795"/>
                </a:lnTo>
                <a:lnTo>
                  <a:pt x="326" y="1825"/>
                </a:lnTo>
                <a:lnTo>
                  <a:pt x="373" y="1841"/>
                </a:lnTo>
                <a:lnTo>
                  <a:pt x="408" y="1866"/>
                </a:lnTo>
                <a:lnTo>
                  <a:pt x="451" y="1878"/>
                </a:lnTo>
                <a:lnTo>
                  <a:pt x="472" y="1896"/>
                </a:lnTo>
                <a:lnTo>
                  <a:pt x="506" y="1948"/>
                </a:lnTo>
                <a:lnTo>
                  <a:pt x="547" y="1989"/>
                </a:lnTo>
                <a:lnTo>
                  <a:pt x="617" y="2003"/>
                </a:lnTo>
                <a:lnTo>
                  <a:pt x="622" y="2054"/>
                </a:lnTo>
                <a:lnTo>
                  <a:pt x="630" y="2078"/>
                </a:lnTo>
                <a:lnTo>
                  <a:pt x="667" y="2086"/>
                </a:lnTo>
                <a:lnTo>
                  <a:pt x="706" y="2131"/>
                </a:lnTo>
                <a:lnTo>
                  <a:pt x="753" y="2199"/>
                </a:lnTo>
                <a:lnTo>
                  <a:pt x="773" y="2228"/>
                </a:lnTo>
                <a:lnTo>
                  <a:pt x="787" y="2272"/>
                </a:lnTo>
                <a:lnTo>
                  <a:pt x="776" y="2321"/>
                </a:lnTo>
                <a:lnTo>
                  <a:pt x="776" y="2343"/>
                </a:lnTo>
                <a:lnTo>
                  <a:pt x="787" y="2385"/>
                </a:lnTo>
                <a:lnTo>
                  <a:pt x="810" y="2392"/>
                </a:lnTo>
                <a:lnTo>
                  <a:pt x="1240" y="2447"/>
                </a:lnTo>
                <a:lnTo>
                  <a:pt x="1245" y="2440"/>
                </a:lnTo>
                <a:lnTo>
                  <a:pt x="1281" y="2424"/>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0" name="Freeform 10"/>
          <p:cNvSpPr>
            <a:spLocks/>
          </p:cNvSpPr>
          <p:nvPr/>
        </p:nvSpPr>
        <p:spPr bwMode="auto">
          <a:xfrm>
            <a:off x="5316019" y="3881140"/>
            <a:ext cx="1148276" cy="589358"/>
          </a:xfrm>
          <a:custGeom>
            <a:avLst/>
            <a:gdLst/>
            <a:ahLst/>
            <a:cxnLst>
              <a:cxn ang="0">
                <a:pos x="0" y="134"/>
              </a:cxn>
              <a:cxn ang="0">
                <a:pos x="548" y="150"/>
              </a:cxn>
              <a:cxn ang="0">
                <a:pos x="566" y="611"/>
              </a:cxn>
              <a:cxn ang="0">
                <a:pos x="593" y="625"/>
              </a:cxn>
              <a:cxn ang="0">
                <a:pos x="623" y="626"/>
              </a:cxn>
              <a:cxn ang="0">
                <a:pos x="659" y="633"/>
              </a:cxn>
              <a:cxn ang="0">
                <a:pos x="714" y="674"/>
              </a:cxn>
              <a:cxn ang="0">
                <a:pos x="772" y="689"/>
              </a:cxn>
              <a:cxn ang="0">
                <a:pos x="795" y="703"/>
              </a:cxn>
              <a:cxn ang="0">
                <a:pos x="858" y="696"/>
              </a:cxn>
              <a:cxn ang="0">
                <a:pos x="890" y="729"/>
              </a:cxn>
              <a:cxn ang="0">
                <a:pos x="913" y="760"/>
              </a:cxn>
              <a:cxn ang="0">
                <a:pos x="943" y="730"/>
              </a:cxn>
              <a:cxn ang="0">
                <a:pos x="983" y="755"/>
              </a:cxn>
              <a:cxn ang="0">
                <a:pos x="1026" y="755"/>
              </a:cxn>
              <a:cxn ang="0">
                <a:pos x="1040" y="792"/>
              </a:cxn>
              <a:cxn ang="0">
                <a:pos x="1062" y="765"/>
              </a:cxn>
              <a:cxn ang="0">
                <a:pos x="1113" y="773"/>
              </a:cxn>
              <a:cxn ang="0">
                <a:pos x="1173" y="789"/>
              </a:cxn>
              <a:cxn ang="0">
                <a:pos x="1206" y="797"/>
              </a:cxn>
              <a:cxn ang="0">
                <a:pos x="1245" y="767"/>
              </a:cxn>
              <a:cxn ang="0">
                <a:pos x="1280" y="775"/>
              </a:cxn>
              <a:cxn ang="0">
                <a:pos x="1312" y="758"/>
              </a:cxn>
              <a:cxn ang="0">
                <a:pos x="1357" y="764"/>
              </a:cxn>
              <a:cxn ang="0">
                <a:pos x="1424" y="762"/>
              </a:cxn>
              <a:cxn ang="0">
                <a:pos x="1482" y="808"/>
              </a:cxn>
              <a:cxn ang="0">
                <a:pos x="1528" y="819"/>
              </a:cxn>
              <a:cxn ang="0">
                <a:pos x="1548" y="411"/>
              </a:cxn>
              <a:cxn ang="0">
                <a:pos x="1509" y="60"/>
              </a:cxn>
              <a:cxn ang="0">
                <a:pos x="1224" y="53"/>
              </a:cxn>
              <a:cxn ang="0">
                <a:pos x="816" y="42"/>
              </a:cxn>
              <a:cxn ang="0">
                <a:pos x="604" y="32"/>
              </a:cxn>
              <a:cxn ang="0">
                <a:pos x="20" y="0"/>
              </a:cxn>
              <a:cxn ang="0">
                <a:pos x="2" y="117"/>
              </a:cxn>
            </a:cxnLst>
            <a:rect l="0" t="0" r="r" b="b"/>
            <a:pathLst>
              <a:path w="1548" h="832">
                <a:moveTo>
                  <a:pt x="2" y="117"/>
                </a:moveTo>
                <a:lnTo>
                  <a:pt x="0" y="134"/>
                </a:lnTo>
                <a:lnTo>
                  <a:pt x="2" y="117"/>
                </a:lnTo>
                <a:lnTo>
                  <a:pt x="548" y="150"/>
                </a:lnTo>
                <a:lnTo>
                  <a:pt x="528" y="576"/>
                </a:lnTo>
                <a:lnTo>
                  <a:pt x="566" y="611"/>
                </a:lnTo>
                <a:lnTo>
                  <a:pt x="580" y="626"/>
                </a:lnTo>
                <a:lnTo>
                  <a:pt x="593" y="625"/>
                </a:lnTo>
                <a:lnTo>
                  <a:pt x="612" y="622"/>
                </a:lnTo>
                <a:lnTo>
                  <a:pt x="623" y="626"/>
                </a:lnTo>
                <a:lnTo>
                  <a:pt x="639" y="621"/>
                </a:lnTo>
                <a:lnTo>
                  <a:pt x="659" y="633"/>
                </a:lnTo>
                <a:lnTo>
                  <a:pt x="671" y="672"/>
                </a:lnTo>
                <a:lnTo>
                  <a:pt x="714" y="674"/>
                </a:lnTo>
                <a:lnTo>
                  <a:pt x="746" y="692"/>
                </a:lnTo>
                <a:lnTo>
                  <a:pt x="772" y="689"/>
                </a:lnTo>
                <a:lnTo>
                  <a:pt x="779" y="686"/>
                </a:lnTo>
                <a:lnTo>
                  <a:pt x="795" y="703"/>
                </a:lnTo>
                <a:lnTo>
                  <a:pt x="816" y="692"/>
                </a:lnTo>
                <a:lnTo>
                  <a:pt x="858" y="696"/>
                </a:lnTo>
                <a:lnTo>
                  <a:pt x="876" y="728"/>
                </a:lnTo>
                <a:lnTo>
                  <a:pt x="890" y="729"/>
                </a:lnTo>
                <a:lnTo>
                  <a:pt x="897" y="757"/>
                </a:lnTo>
                <a:lnTo>
                  <a:pt x="913" y="760"/>
                </a:lnTo>
                <a:lnTo>
                  <a:pt x="931" y="746"/>
                </a:lnTo>
                <a:lnTo>
                  <a:pt x="943" y="730"/>
                </a:lnTo>
                <a:lnTo>
                  <a:pt x="951" y="730"/>
                </a:lnTo>
                <a:lnTo>
                  <a:pt x="983" y="755"/>
                </a:lnTo>
                <a:lnTo>
                  <a:pt x="993" y="776"/>
                </a:lnTo>
                <a:lnTo>
                  <a:pt x="1026" y="755"/>
                </a:lnTo>
                <a:lnTo>
                  <a:pt x="1033" y="764"/>
                </a:lnTo>
                <a:lnTo>
                  <a:pt x="1040" y="792"/>
                </a:lnTo>
                <a:lnTo>
                  <a:pt x="1048" y="787"/>
                </a:lnTo>
                <a:lnTo>
                  <a:pt x="1062" y="765"/>
                </a:lnTo>
                <a:lnTo>
                  <a:pt x="1087" y="761"/>
                </a:lnTo>
                <a:lnTo>
                  <a:pt x="1113" y="773"/>
                </a:lnTo>
                <a:lnTo>
                  <a:pt x="1155" y="772"/>
                </a:lnTo>
                <a:lnTo>
                  <a:pt x="1173" y="789"/>
                </a:lnTo>
                <a:lnTo>
                  <a:pt x="1183" y="803"/>
                </a:lnTo>
                <a:lnTo>
                  <a:pt x="1206" y="797"/>
                </a:lnTo>
                <a:lnTo>
                  <a:pt x="1231" y="779"/>
                </a:lnTo>
                <a:lnTo>
                  <a:pt x="1245" y="767"/>
                </a:lnTo>
                <a:lnTo>
                  <a:pt x="1263" y="764"/>
                </a:lnTo>
                <a:lnTo>
                  <a:pt x="1280" y="775"/>
                </a:lnTo>
                <a:lnTo>
                  <a:pt x="1298" y="769"/>
                </a:lnTo>
                <a:lnTo>
                  <a:pt x="1312" y="758"/>
                </a:lnTo>
                <a:lnTo>
                  <a:pt x="1342" y="761"/>
                </a:lnTo>
                <a:lnTo>
                  <a:pt x="1357" y="764"/>
                </a:lnTo>
                <a:lnTo>
                  <a:pt x="1396" y="753"/>
                </a:lnTo>
                <a:lnTo>
                  <a:pt x="1424" y="762"/>
                </a:lnTo>
                <a:lnTo>
                  <a:pt x="1448" y="785"/>
                </a:lnTo>
                <a:lnTo>
                  <a:pt x="1482" y="808"/>
                </a:lnTo>
                <a:lnTo>
                  <a:pt x="1509" y="808"/>
                </a:lnTo>
                <a:lnTo>
                  <a:pt x="1528" y="819"/>
                </a:lnTo>
                <a:lnTo>
                  <a:pt x="1543" y="832"/>
                </a:lnTo>
                <a:lnTo>
                  <a:pt x="1548" y="411"/>
                </a:lnTo>
                <a:lnTo>
                  <a:pt x="1509" y="174"/>
                </a:lnTo>
                <a:lnTo>
                  <a:pt x="1509" y="60"/>
                </a:lnTo>
                <a:lnTo>
                  <a:pt x="1509" y="60"/>
                </a:lnTo>
                <a:lnTo>
                  <a:pt x="1224" y="53"/>
                </a:lnTo>
                <a:lnTo>
                  <a:pt x="994" y="48"/>
                </a:lnTo>
                <a:lnTo>
                  <a:pt x="816" y="42"/>
                </a:lnTo>
                <a:lnTo>
                  <a:pt x="816" y="42"/>
                </a:lnTo>
                <a:lnTo>
                  <a:pt x="604" y="32"/>
                </a:lnTo>
                <a:lnTo>
                  <a:pt x="340" y="18"/>
                </a:lnTo>
                <a:lnTo>
                  <a:pt x="20" y="0"/>
                </a:lnTo>
                <a:lnTo>
                  <a:pt x="14" y="117"/>
                </a:lnTo>
                <a:lnTo>
                  <a:pt x="2" y="117"/>
                </a:lnTo>
                <a:close/>
              </a:path>
            </a:pathLst>
          </a:custGeom>
          <a:solidFill>
            <a:srgbClr val="FFD86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1" name="Freeform 11"/>
          <p:cNvSpPr>
            <a:spLocks/>
          </p:cNvSpPr>
          <p:nvPr/>
        </p:nvSpPr>
        <p:spPr bwMode="auto">
          <a:xfrm>
            <a:off x="5460667" y="3408802"/>
            <a:ext cx="976922" cy="514891"/>
          </a:xfrm>
          <a:custGeom>
            <a:avLst/>
            <a:gdLst/>
            <a:ahLst/>
            <a:cxnLst>
              <a:cxn ang="0">
                <a:pos x="1313" y="727"/>
              </a:cxn>
              <a:cxn ang="0">
                <a:pos x="1316" y="243"/>
              </a:cxn>
              <a:cxn ang="0">
                <a:pos x="1285" y="227"/>
              </a:cxn>
              <a:cxn ang="0">
                <a:pos x="1273" y="218"/>
              </a:cxn>
              <a:cxn ang="0">
                <a:pos x="1263" y="187"/>
              </a:cxn>
              <a:cxn ang="0">
                <a:pos x="1232" y="162"/>
              </a:cxn>
              <a:cxn ang="0">
                <a:pos x="1246" y="137"/>
              </a:cxn>
              <a:cxn ang="0">
                <a:pos x="1263" y="111"/>
              </a:cxn>
              <a:cxn ang="0">
                <a:pos x="1263" y="86"/>
              </a:cxn>
              <a:cxn ang="0">
                <a:pos x="1250" y="86"/>
              </a:cxn>
              <a:cxn ang="0">
                <a:pos x="1211" y="86"/>
              </a:cxn>
              <a:cxn ang="0">
                <a:pos x="1203" y="66"/>
              </a:cxn>
              <a:cxn ang="0">
                <a:pos x="1182" y="39"/>
              </a:cxn>
              <a:cxn ang="0">
                <a:pos x="1182" y="39"/>
              </a:cxn>
              <a:cxn ang="0">
                <a:pos x="767" y="26"/>
              </a:cxn>
              <a:cxn ang="0">
                <a:pos x="767" y="26"/>
              </a:cxn>
              <a:cxn ang="0">
                <a:pos x="47" y="0"/>
              </a:cxn>
              <a:cxn ang="0">
                <a:pos x="0" y="677"/>
              </a:cxn>
              <a:cxn ang="0">
                <a:pos x="0" y="677"/>
              </a:cxn>
              <a:cxn ang="0">
                <a:pos x="332" y="695"/>
              </a:cxn>
              <a:cxn ang="0">
                <a:pos x="494" y="703"/>
              </a:cxn>
              <a:cxn ang="0">
                <a:pos x="620" y="709"/>
              </a:cxn>
              <a:cxn ang="0">
                <a:pos x="620" y="709"/>
              </a:cxn>
              <a:cxn ang="0">
                <a:pos x="798" y="715"/>
              </a:cxn>
              <a:cxn ang="0">
                <a:pos x="1028" y="720"/>
              </a:cxn>
              <a:cxn ang="0">
                <a:pos x="1313" y="727"/>
              </a:cxn>
              <a:cxn ang="0">
                <a:pos x="1313" y="727"/>
              </a:cxn>
            </a:cxnLst>
            <a:rect l="0" t="0" r="r" b="b"/>
            <a:pathLst>
              <a:path w="1316" h="727">
                <a:moveTo>
                  <a:pt x="1313" y="727"/>
                </a:moveTo>
                <a:lnTo>
                  <a:pt x="1316" y="243"/>
                </a:lnTo>
                <a:lnTo>
                  <a:pt x="1285" y="227"/>
                </a:lnTo>
                <a:lnTo>
                  <a:pt x="1273" y="218"/>
                </a:lnTo>
                <a:lnTo>
                  <a:pt x="1263" y="187"/>
                </a:lnTo>
                <a:lnTo>
                  <a:pt x="1232" y="162"/>
                </a:lnTo>
                <a:lnTo>
                  <a:pt x="1246" y="137"/>
                </a:lnTo>
                <a:lnTo>
                  <a:pt x="1263" y="111"/>
                </a:lnTo>
                <a:lnTo>
                  <a:pt x="1263" y="86"/>
                </a:lnTo>
                <a:lnTo>
                  <a:pt x="1250" y="86"/>
                </a:lnTo>
                <a:lnTo>
                  <a:pt x="1211" y="86"/>
                </a:lnTo>
                <a:lnTo>
                  <a:pt x="1203" y="66"/>
                </a:lnTo>
                <a:lnTo>
                  <a:pt x="1182" y="39"/>
                </a:lnTo>
                <a:lnTo>
                  <a:pt x="1182" y="39"/>
                </a:lnTo>
                <a:lnTo>
                  <a:pt x="767" y="26"/>
                </a:lnTo>
                <a:lnTo>
                  <a:pt x="767" y="26"/>
                </a:lnTo>
                <a:lnTo>
                  <a:pt x="47" y="0"/>
                </a:lnTo>
                <a:lnTo>
                  <a:pt x="0" y="677"/>
                </a:lnTo>
                <a:lnTo>
                  <a:pt x="0" y="677"/>
                </a:lnTo>
                <a:lnTo>
                  <a:pt x="332" y="695"/>
                </a:lnTo>
                <a:lnTo>
                  <a:pt x="494" y="703"/>
                </a:lnTo>
                <a:lnTo>
                  <a:pt x="620" y="709"/>
                </a:lnTo>
                <a:lnTo>
                  <a:pt x="620" y="709"/>
                </a:lnTo>
                <a:lnTo>
                  <a:pt x="798" y="715"/>
                </a:lnTo>
                <a:lnTo>
                  <a:pt x="1028" y="720"/>
                </a:lnTo>
                <a:lnTo>
                  <a:pt x="1313" y="727"/>
                </a:lnTo>
                <a:lnTo>
                  <a:pt x="1313" y="727"/>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2" name="Freeform 12"/>
          <p:cNvSpPr>
            <a:spLocks/>
          </p:cNvSpPr>
          <p:nvPr/>
        </p:nvSpPr>
        <p:spPr bwMode="auto">
          <a:xfrm>
            <a:off x="5260387" y="2913060"/>
            <a:ext cx="1079289" cy="523401"/>
          </a:xfrm>
          <a:custGeom>
            <a:avLst/>
            <a:gdLst/>
            <a:ahLst/>
            <a:cxnLst>
              <a:cxn ang="0">
                <a:pos x="1454" y="736"/>
              </a:cxn>
              <a:cxn ang="0">
                <a:pos x="1456" y="738"/>
              </a:cxn>
              <a:cxn ang="0">
                <a:pos x="1456" y="738"/>
              </a:cxn>
              <a:cxn ang="0">
                <a:pos x="1447" y="718"/>
              </a:cxn>
              <a:cxn ang="0">
                <a:pos x="1440" y="691"/>
              </a:cxn>
              <a:cxn ang="0">
                <a:pos x="1440" y="691"/>
              </a:cxn>
              <a:cxn ang="0">
                <a:pos x="1429" y="687"/>
              </a:cxn>
              <a:cxn ang="0">
                <a:pos x="1421" y="684"/>
              </a:cxn>
              <a:cxn ang="0">
                <a:pos x="1414" y="680"/>
              </a:cxn>
              <a:cxn ang="0">
                <a:pos x="1414" y="680"/>
              </a:cxn>
              <a:cxn ang="0">
                <a:pos x="1411" y="677"/>
              </a:cxn>
              <a:cxn ang="0">
                <a:pos x="1406" y="665"/>
              </a:cxn>
              <a:cxn ang="0">
                <a:pos x="1411" y="655"/>
              </a:cxn>
              <a:cxn ang="0">
                <a:pos x="1407" y="630"/>
              </a:cxn>
              <a:cxn ang="0">
                <a:pos x="1395" y="620"/>
              </a:cxn>
              <a:cxn ang="0">
                <a:pos x="1388" y="608"/>
              </a:cxn>
              <a:cxn ang="0">
                <a:pos x="1382" y="576"/>
              </a:cxn>
              <a:cxn ang="0">
                <a:pos x="1382" y="527"/>
              </a:cxn>
              <a:cxn ang="0">
                <a:pos x="1375" y="518"/>
              </a:cxn>
              <a:cxn ang="0">
                <a:pos x="1368" y="502"/>
              </a:cxn>
              <a:cxn ang="0">
                <a:pos x="1371" y="484"/>
              </a:cxn>
              <a:cxn ang="0">
                <a:pos x="1371" y="439"/>
              </a:cxn>
              <a:cxn ang="0">
                <a:pos x="1364" y="408"/>
              </a:cxn>
              <a:cxn ang="0">
                <a:pos x="1352" y="398"/>
              </a:cxn>
              <a:cxn ang="0">
                <a:pos x="1343" y="398"/>
              </a:cxn>
              <a:cxn ang="0">
                <a:pos x="1339" y="386"/>
              </a:cxn>
              <a:cxn ang="0">
                <a:pos x="1335" y="364"/>
              </a:cxn>
              <a:cxn ang="0">
                <a:pos x="1331" y="347"/>
              </a:cxn>
              <a:cxn ang="0">
                <a:pos x="1343" y="344"/>
              </a:cxn>
              <a:cxn ang="0">
                <a:pos x="1343" y="337"/>
              </a:cxn>
              <a:cxn ang="0">
                <a:pos x="1336" y="332"/>
              </a:cxn>
              <a:cxn ang="0">
                <a:pos x="1332" y="318"/>
              </a:cxn>
              <a:cxn ang="0">
                <a:pos x="1325" y="304"/>
              </a:cxn>
              <a:cxn ang="0">
                <a:pos x="1316" y="283"/>
              </a:cxn>
              <a:cxn ang="0">
                <a:pos x="1304" y="255"/>
              </a:cxn>
              <a:cxn ang="0">
                <a:pos x="1292" y="228"/>
              </a:cxn>
              <a:cxn ang="0">
                <a:pos x="1277" y="186"/>
              </a:cxn>
              <a:cxn ang="0">
                <a:pos x="1263" y="169"/>
              </a:cxn>
              <a:cxn ang="0">
                <a:pos x="1260" y="165"/>
              </a:cxn>
              <a:cxn ang="0">
                <a:pos x="1241" y="149"/>
              </a:cxn>
              <a:cxn ang="0">
                <a:pos x="1207" y="126"/>
              </a:cxn>
              <a:cxn ang="0">
                <a:pos x="1185" y="118"/>
              </a:cxn>
              <a:cxn ang="0">
                <a:pos x="1163" y="108"/>
              </a:cxn>
              <a:cxn ang="0">
                <a:pos x="1143" y="90"/>
              </a:cxn>
              <a:cxn ang="0">
                <a:pos x="1109" y="86"/>
              </a:cxn>
              <a:cxn ang="0">
                <a:pos x="1067" y="89"/>
              </a:cxn>
              <a:cxn ang="0">
                <a:pos x="1056" y="89"/>
              </a:cxn>
              <a:cxn ang="0">
                <a:pos x="1039" y="96"/>
              </a:cxn>
              <a:cxn ang="0">
                <a:pos x="1032" y="104"/>
              </a:cxn>
              <a:cxn ang="0">
                <a:pos x="1019" y="100"/>
              </a:cxn>
              <a:cxn ang="0">
                <a:pos x="1002" y="89"/>
              </a:cxn>
              <a:cxn ang="0">
                <a:pos x="974" y="75"/>
              </a:cxn>
              <a:cxn ang="0">
                <a:pos x="939" y="57"/>
              </a:cxn>
              <a:cxn ang="0">
                <a:pos x="46" y="0"/>
              </a:cxn>
              <a:cxn ang="0">
                <a:pos x="0" y="444"/>
              </a:cxn>
              <a:cxn ang="0">
                <a:pos x="337" y="476"/>
              </a:cxn>
              <a:cxn ang="0">
                <a:pos x="321" y="697"/>
              </a:cxn>
              <a:cxn ang="0">
                <a:pos x="321" y="697"/>
              </a:cxn>
              <a:cxn ang="0">
                <a:pos x="321" y="697"/>
              </a:cxn>
              <a:cxn ang="0">
                <a:pos x="1039" y="723"/>
              </a:cxn>
              <a:cxn ang="0">
                <a:pos x="1039" y="723"/>
              </a:cxn>
              <a:cxn ang="0">
                <a:pos x="1454" y="736"/>
              </a:cxn>
              <a:cxn ang="0">
                <a:pos x="1454" y="736"/>
              </a:cxn>
            </a:cxnLst>
            <a:rect l="0" t="0" r="r" b="b"/>
            <a:pathLst>
              <a:path w="1456" h="738">
                <a:moveTo>
                  <a:pt x="1454" y="736"/>
                </a:moveTo>
                <a:lnTo>
                  <a:pt x="1456" y="738"/>
                </a:lnTo>
                <a:lnTo>
                  <a:pt x="1456" y="738"/>
                </a:lnTo>
                <a:lnTo>
                  <a:pt x="1447" y="718"/>
                </a:lnTo>
                <a:lnTo>
                  <a:pt x="1440" y="691"/>
                </a:lnTo>
                <a:lnTo>
                  <a:pt x="1440" y="691"/>
                </a:lnTo>
                <a:lnTo>
                  <a:pt x="1429" y="687"/>
                </a:lnTo>
                <a:lnTo>
                  <a:pt x="1421" y="684"/>
                </a:lnTo>
                <a:lnTo>
                  <a:pt x="1414" y="680"/>
                </a:lnTo>
                <a:lnTo>
                  <a:pt x="1414" y="680"/>
                </a:lnTo>
                <a:lnTo>
                  <a:pt x="1411" y="677"/>
                </a:lnTo>
                <a:lnTo>
                  <a:pt x="1406" y="665"/>
                </a:lnTo>
                <a:lnTo>
                  <a:pt x="1411" y="655"/>
                </a:lnTo>
                <a:lnTo>
                  <a:pt x="1407" y="630"/>
                </a:lnTo>
                <a:lnTo>
                  <a:pt x="1395" y="620"/>
                </a:lnTo>
                <a:lnTo>
                  <a:pt x="1388" y="608"/>
                </a:lnTo>
                <a:lnTo>
                  <a:pt x="1382" y="576"/>
                </a:lnTo>
                <a:lnTo>
                  <a:pt x="1382" y="527"/>
                </a:lnTo>
                <a:lnTo>
                  <a:pt x="1375" y="518"/>
                </a:lnTo>
                <a:lnTo>
                  <a:pt x="1368" y="502"/>
                </a:lnTo>
                <a:lnTo>
                  <a:pt x="1371" y="484"/>
                </a:lnTo>
                <a:lnTo>
                  <a:pt x="1371" y="439"/>
                </a:lnTo>
                <a:lnTo>
                  <a:pt x="1364" y="408"/>
                </a:lnTo>
                <a:lnTo>
                  <a:pt x="1352" y="398"/>
                </a:lnTo>
                <a:lnTo>
                  <a:pt x="1343" y="398"/>
                </a:lnTo>
                <a:lnTo>
                  <a:pt x="1339" y="386"/>
                </a:lnTo>
                <a:lnTo>
                  <a:pt x="1335" y="364"/>
                </a:lnTo>
                <a:lnTo>
                  <a:pt x="1331" y="347"/>
                </a:lnTo>
                <a:lnTo>
                  <a:pt x="1343" y="344"/>
                </a:lnTo>
                <a:lnTo>
                  <a:pt x="1343" y="337"/>
                </a:lnTo>
                <a:lnTo>
                  <a:pt x="1336" y="332"/>
                </a:lnTo>
                <a:lnTo>
                  <a:pt x="1332" y="318"/>
                </a:lnTo>
                <a:lnTo>
                  <a:pt x="1325" y="304"/>
                </a:lnTo>
                <a:lnTo>
                  <a:pt x="1316" y="283"/>
                </a:lnTo>
                <a:lnTo>
                  <a:pt x="1304" y="255"/>
                </a:lnTo>
                <a:lnTo>
                  <a:pt x="1292" y="228"/>
                </a:lnTo>
                <a:lnTo>
                  <a:pt x="1277" y="186"/>
                </a:lnTo>
                <a:lnTo>
                  <a:pt x="1263" y="169"/>
                </a:lnTo>
                <a:lnTo>
                  <a:pt x="1260" y="165"/>
                </a:lnTo>
                <a:lnTo>
                  <a:pt x="1241" y="149"/>
                </a:lnTo>
                <a:lnTo>
                  <a:pt x="1207" y="126"/>
                </a:lnTo>
                <a:lnTo>
                  <a:pt x="1185" y="118"/>
                </a:lnTo>
                <a:lnTo>
                  <a:pt x="1163" y="108"/>
                </a:lnTo>
                <a:lnTo>
                  <a:pt x="1143" y="90"/>
                </a:lnTo>
                <a:lnTo>
                  <a:pt x="1109" y="86"/>
                </a:lnTo>
                <a:lnTo>
                  <a:pt x="1067" y="89"/>
                </a:lnTo>
                <a:lnTo>
                  <a:pt x="1056" y="89"/>
                </a:lnTo>
                <a:lnTo>
                  <a:pt x="1039" y="96"/>
                </a:lnTo>
                <a:lnTo>
                  <a:pt x="1032" y="104"/>
                </a:lnTo>
                <a:lnTo>
                  <a:pt x="1019" y="100"/>
                </a:lnTo>
                <a:lnTo>
                  <a:pt x="1002" y="89"/>
                </a:lnTo>
                <a:lnTo>
                  <a:pt x="974" y="75"/>
                </a:lnTo>
                <a:lnTo>
                  <a:pt x="939" y="57"/>
                </a:lnTo>
                <a:lnTo>
                  <a:pt x="46" y="0"/>
                </a:lnTo>
                <a:lnTo>
                  <a:pt x="0" y="444"/>
                </a:lnTo>
                <a:lnTo>
                  <a:pt x="337" y="476"/>
                </a:lnTo>
                <a:lnTo>
                  <a:pt x="321" y="697"/>
                </a:lnTo>
                <a:lnTo>
                  <a:pt x="321" y="697"/>
                </a:lnTo>
                <a:lnTo>
                  <a:pt x="321" y="697"/>
                </a:lnTo>
                <a:lnTo>
                  <a:pt x="1039" y="723"/>
                </a:lnTo>
                <a:lnTo>
                  <a:pt x="1039" y="723"/>
                </a:lnTo>
                <a:lnTo>
                  <a:pt x="1454" y="736"/>
                </a:lnTo>
                <a:lnTo>
                  <a:pt x="1454" y="736"/>
                </a:lnTo>
                <a:close/>
              </a:path>
            </a:pathLst>
          </a:custGeom>
          <a:solidFill>
            <a:schemeClr val="accent6">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3" name="Freeform 13"/>
          <p:cNvSpPr>
            <a:spLocks/>
          </p:cNvSpPr>
          <p:nvPr/>
        </p:nvSpPr>
        <p:spPr bwMode="auto">
          <a:xfrm>
            <a:off x="5293766" y="2444976"/>
            <a:ext cx="927966" cy="595742"/>
          </a:xfrm>
          <a:custGeom>
            <a:avLst/>
            <a:gdLst/>
            <a:ahLst/>
            <a:cxnLst>
              <a:cxn ang="0">
                <a:pos x="928" y="736"/>
              </a:cxn>
              <a:cxn ang="0">
                <a:pos x="956" y="750"/>
              </a:cxn>
              <a:cxn ang="0">
                <a:pos x="973" y="761"/>
              </a:cxn>
              <a:cxn ang="0">
                <a:pos x="986" y="765"/>
              </a:cxn>
              <a:cxn ang="0">
                <a:pos x="993" y="757"/>
              </a:cxn>
              <a:cxn ang="0">
                <a:pos x="1010" y="750"/>
              </a:cxn>
              <a:cxn ang="0">
                <a:pos x="1021" y="750"/>
              </a:cxn>
              <a:cxn ang="0">
                <a:pos x="1063" y="747"/>
              </a:cxn>
              <a:cxn ang="0">
                <a:pos x="1097" y="751"/>
              </a:cxn>
              <a:cxn ang="0">
                <a:pos x="1117" y="769"/>
              </a:cxn>
              <a:cxn ang="0">
                <a:pos x="1139" y="779"/>
              </a:cxn>
              <a:cxn ang="0">
                <a:pos x="1161" y="787"/>
              </a:cxn>
              <a:cxn ang="0">
                <a:pos x="1195" y="810"/>
              </a:cxn>
              <a:cxn ang="0">
                <a:pos x="1214" y="826"/>
              </a:cxn>
              <a:cxn ang="0">
                <a:pos x="1217" y="830"/>
              </a:cxn>
              <a:cxn ang="0">
                <a:pos x="1224" y="839"/>
              </a:cxn>
              <a:cxn ang="0">
                <a:pos x="1224" y="839"/>
              </a:cxn>
              <a:cxn ang="0">
                <a:pos x="1224" y="828"/>
              </a:cxn>
              <a:cxn ang="0">
                <a:pos x="1224" y="807"/>
              </a:cxn>
              <a:cxn ang="0">
                <a:pos x="1204" y="794"/>
              </a:cxn>
              <a:cxn ang="0">
                <a:pos x="1204" y="779"/>
              </a:cxn>
              <a:cxn ang="0">
                <a:pos x="1211" y="765"/>
              </a:cxn>
              <a:cxn ang="0">
                <a:pos x="1224" y="761"/>
              </a:cxn>
              <a:cxn ang="0">
                <a:pos x="1224" y="729"/>
              </a:cxn>
              <a:cxn ang="0">
                <a:pos x="1227" y="712"/>
              </a:cxn>
              <a:cxn ang="0">
                <a:pos x="1236" y="708"/>
              </a:cxn>
              <a:cxn ang="0">
                <a:pos x="1236" y="690"/>
              </a:cxn>
              <a:cxn ang="0">
                <a:pos x="1225" y="667"/>
              </a:cxn>
              <a:cxn ang="0">
                <a:pos x="1217" y="661"/>
              </a:cxn>
              <a:cxn ang="0">
                <a:pos x="1221" y="637"/>
              </a:cxn>
              <a:cxn ang="0">
                <a:pos x="1221" y="624"/>
              </a:cxn>
              <a:cxn ang="0">
                <a:pos x="1236" y="624"/>
              </a:cxn>
              <a:cxn ang="0">
                <a:pos x="1250" y="222"/>
              </a:cxn>
              <a:cxn ang="0">
                <a:pos x="1236" y="206"/>
              </a:cxn>
              <a:cxn ang="0">
                <a:pos x="1228" y="193"/>
              </a:cxn>
              <a:cxn ang="0">
                <a:pos x="1204" y="184"/>
              </a:cxn>
              <a:cxn ang="0">
                <a:pos x="1199" y="171"/>
              </a:cxn>
              <a:cxn ang="0">
                <a:pos x="1188" y="157"/>
              </a:cxn>
              <a:cxn ang="0">
                <a:pos x="1181" y="146"/>
              </a:cxn>
              <a:cxn ang="0">
                <a:pos x="1181" y="135"/>
              </a:cxn>
              <a:cxn ang="0">
                <a:pos x="1181" y="127"/>
              </a:cxn>
              <a:cxn ang="0">
                <a:pos x="1193" y="111"/>
              </a:cxn>
              <a:cxn ang="0">
                <a:pos x="1208" y="98"/>
              </a:cxn>
              <a:cxn ang="0">
                <a:pos x="1225" y="81"/>
              </a:cxn>
              <a:cxn ang="0">
                <a:pos x="1224" y="71"/>
              </a:cxn>
              <a:cxn ang="0">
                <a:pos x="1222" y="67"/>
              </a:cxn>
              <a:cxn ang="0">
                <a:pos x="1222" y="67"/>
              </a:cxn>
              <a:cxn ang="0">
                <a:pos x="982" y="57"/>
              </a:cxn>
              <a:cxn ang="0">
                <a:pos x="787" y="48"/>
              </a:cxn>
              <a:cxn ang="0">
                <a:pos x="634" y="41"/>
              </a:cxn>
              <a:cxn ang="0">
                <a:pos x="634" y="41"/>
              </a:cxn>
              <a:cxn ang="0">
                <a:pos x="483" y="31"/>
              </a:cxn>
              <a:cxn ang="0">
                <a:pos x="295" y="17"/>
              </a:cxn>
              <a:cxn ang="0">
                <a:pos x="65" y="0"/>
              </a:cxn>
              <a:cxn ang="0">
                <a:pos x="0" y="661"/>
              </a:cxn>
              <a:cxn ang="0">
                <a:pos x="893" y="718"/>
              </a:cxn>
              <a:cxn ang="0">
                <a:pos x="928" y="736"/>
              </a:cxn>
            </a:cxnLst>
            <a:rect l="0" t="0" r="r" b="b"/>
            <a:pathLst>
              <a:path w="1250" h="839">
                <a:moveTo>
                  <a:pt x="928" y="736"/>
                </a:moveTo>
                <a:lnTo>
                  <a:pt x="956" y="750"/>
                </a:lnTo>
                <a:lnTo>
                  <a:pt x="973" y="761"/>
                </a:lnTo>
                <a:lnTo>
                  <a:pt x="986" y="765"/>
                </a:lnTo>
                <a:lnTo>
                  <a:pt x="993" y="757"/>
                </a:lnTo>
                <a:lnTo>
                  <a:pt x="1010" y="750"/>
                </a:lnTo>
                <a:lnTo>
                  <a:pt x="1021" y="750"/>
                </a:lnTo>
                <a:lnTo>
                  <a:pt x="1063" y="747"/>
                </a:lnTo>
                <a:lnTo>
                  <a:pt x="1097" y="751"/>
                </a:lnTo>
                <a:lnTo>
                  <a:pt x="1117" y="769"/>
                </a:lnTo>
                <a:lnTo>
                  <a:pt x="1139" y="779"/>
                </a:lnTo>
                <a:lnTo>
                  <a:pt x="1161" y="787"/>
                </a:lnTo>
                <a:lnTo>
                  <a:pt x="1195" y="810"/>
                </a:lnTo>
                <a:lnTo>
                  <a:pt x="1214" y="826"/>
                </a:lnTo>
                <a:lnTo>
                  <a:pt x="1217" y="830"/>
                </a:lnTo>
                <a:lnTo>
                  <a:pt x="1224" y="839"/>
                </a:lnTo>
                <a:lnTo>
                  <a:pt x="1224" y="839"/>
                </a:lnTo>
                <a:lnTo>
                  <a:pt x="1224" y="828"/>
                </a:lnTo>
                <a:lnTo>
                  <a:pt x="1224" y="807"/>
                </a:lnTo>
                <a:lnTo>
                  <a:pt x="1204" y="794"/>
                </a:lnTo>
                <a:lnTo>
                  <a:pt x="1204" y="779"/>
                </a:lnTo>
                <a:lnTo>
                  <a:pt x="1211" y="765"/>
                </a:lnTo>
                <a:lnTo>
                  <a:pt x="1224" y="761"/>
                </a:lnTo>
                <a:lnTo>
                  <a:pt x="1224" y="729"/>
                </a:lnTo>
                <a:lnTo>
                  <a:pt x="1227" y="712"/>
                </a:lnTo>
                <a:lnTo>
                  <a:pt x="1236" y="708"/>
                </a:lnTo>
                <a:lnTo>
                  <a:pt x="1236" y="690"/>
                </a:lnTo>
                <a:lnTo>
                  <a:pt x="1225" y="667"/>
                </a:lnTo>
                <a:lnTo>
                  <a:pt x="1217" y="661"/>
                </a:lnTo>
                <a:lnTo>
                  <a:pt x="1221" y="637"/>
                </a:lnTo>
                <a:lnTo>
                  <a:pt x="1221" y="624"/>
                </a:lnTo>
                <a:lnTo>
                  <a:pt x="1236" y="624"/>
                </a:lnTo>
                <a:lnTo>
                  <a:pt x="1250" y="222"/>
                </a:lnTo>
                <a:lnTo>
                  <a:pt x="1236" y="206"/>
                </a:lnTo>
                <a:lnTo>
                  <a:pt x="1228" y="193"/>
                </a:lnTo>
                <a:lnTo>
                  <a:pt x="1204" y="184"/>
                </a:lnTo>
                <a:lnTo>
                  <a:pt x="1199" y="171"/>
                </a:lnTo>
                <a:lnTo>
                  <a:pt x="1188" y="157"/>
                </a:lnTo>
                <a:lnTo>
                  <a:pt x="1181" y="146"/>
                </a:lnTo>
                <a:lnTo>
                  <a:pt x="1181" y="135"/>
                </a:lnTo>
                <a:lnTo>
                  <a:pt x="1181" y="127"/>
                </a:lnTo>
                <a:lnTo>
                  <a:pt x="1193" y="111"/>
                </a:lnTo>
                <a:lnTo>
                  <a:pt x="1208" y="98"/>
                </a:lnTo>
                <a:lnTo>
                  <a:pt x="1225" y="81"/>
                </a:lnTo>
                <a:lnTo>
                  <a:pt x="1224" y="71"/>
                </a:lnTo>
                <a:lnTo>
                  <a:pt x="1222" y="67"/>
                </a:lnTo>
                <a:lnTo>
                  <a:pt x="1222" y="67"/>
                </a:lnTo>
                <a:lnTo>
                  <a:pt x="982" y="57"/>
                </a:lnTo>
                <a:lnTo>
                  <a:pt x="787" y="48"/>
                </a:lnTo>
                <a:lnTo>
                  <a:pt x="634" y="41"/>
                </a:lnTo>
                <a:lnTo>
                  <a:pt x="634" y="41"/>
                </a:lnTo>
                <a:lnTo>
                  <a:pt x="483" y="31"/>
                </a:lnTo>
                <a:lnTo>
                  <a:pt x="295" y="17"/>
                </a:lnTo>
                <a:lnTo>
                  <a:pt x="65" y="0"/>
                </a:lnTo>
                <a:lnTo>
                  <a:pt x="0" y="661"/>
                </a:lnTo>
                <a:lnTo>
                  <a:pt x="893" y="718"/>
                </a:lnTo>
                <a:lnTo>
                  <a:pt x="928" y="736"/>
                </a:lnTo>
                <a:close/>
              </a:path>
            </a:pathLst>
          </a:custGeom>
          <a:solidFill>
            <a:srgbClr val="FFD86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4" name="Freeform 14"/>
          <p:cNvSpPr>
            <a:spLocks/>
          </p:cNvSpPr>
          <p:nvPr/>
        </p:nvSpPr>
        <p:spPr bwMode="auto">
          <a:xfrm>
            <a:off x="4394730" y="2493913"/>
            <a:ext cx="932417" cy="734038"/>
          </a:xfrm>
          <a:custGeom>
            <a:avLst/>
            <a:gdLst/>
            <a:ahLst/>
            <a:cxnLst>
              <a:cxn ang="0">
                <a:pos x="1256" y="142"/>
              </a:cxn>
              <a:cxn ang="0">
                <a:pos x="1255" y="142"/>
              </a:cxn>
              <a:cxn ang="0">
                <a:pos x="154" y="0"/>
              </a:cxn>
              <a:cxn ang="0">
                <a:pos x="132" y="127"/>
              </a:cxn>
              <a:cxn ang="0">
                <a:pos x="35" y="668"/>
              </a:cxn>
              <a:cxn ang="0">
                <a:pos x="0" y="887"/>
              </a:cxn>
              <a:cxn ang="0">
                <a:pos x="335" y="940"/>
              </a:cxn>
              <a:cxn ang="0">
                <a:pos x="1166" y="1037"/>
              </a:cxn>
              <a:cxn ang="0">
                <a:pos x="1212" y="593"/>
              </a:cxn>
              <a:cxn ang="0">
                <a:pos x="1256" y="142"/>
              </a:cxn>
            </a:cxnLst>
            <a:rect l="0" t="0" r="r" b="b"/>
            <a:pathLst>
              <a:path w="1256" h="1037">
                <a:moveTo>
                  <a:pt x="1256" y="142"/>
                </a:moveTo>
                <a:lnTo>
                  <a:pt x="1255" y="142"/>
                </a:lnTo>
                <a:lnTo>
                  <a:pt x="154" y="0"/>
                </a:lnTo>
                <a:lnTo>
                  <a:pt x="132" y="127"/>
                </a:lnTo>
                <a:lnTo>
                  <a:pt x="35" y="668"/>
                </a:lnTo>
                <a:lnTo>
                  <a:pt x="0" y="887"/>
                </a:lnTo>
                <a:lnTo>
                  <a:pt x="335" y="940"/>
                </a:lnTo>
                <a:lnTo>
                  <a:pt x="1166" y="1037"/>
                </a:lnTo>
                <a:lnTo>
                  <a:pt x="1212" y="593"/>
                </a:lnTo>
                <a:lnTo>
                  <a:pt x="1256" y="142"/>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5" name="Freeform 15"/>
          <p:cNvSpPr>
            <a:spLocks/>
          </p:cNvSpPr>
          <p:nvPr/>
        </p:nvSpPr>
        <p:spPr bwMode="auto">
          <a:xfrm>
            <a:off x="5342723" y="1962001"/>
            <a:ext cx="865656" cy="534039"/>
          </a:xfrm>
          <a:custGeom>
            <a:avLst/>
            <a:gdLst/>
            <a:ahLst/>
            <a:cxnLst>
              <a:cxn ang="0">
                <a:pos x="1157" y="749"/>
              </a:cxn>
              <a:cxn ang="0">
                <a:pos x="1159" y="753"/>
              </a:cxn>
              <a:cxn ang="0">
                <a:pos x="1159" y="755"/>
              </a:cxn>
              <a:cxn ang="0">
                <a:pos x="1168" y="743"/>
              </a:cxn>
              <a:cxn ang="0">
                <a:pos x="1168" y="720"/>
              </a:cxn>
              <a:cxn ang="0">
                <a:pos x="1168" y="699"/>
              </a:cxn>
              <a:cxn ang="0">
                <a:pos x="1163" y="671"/>
              </a:cxn>
              <a:cxn ang="0">
                <a:pos x="1153" y="656"/>
              </a:cxn>
              <a:cxn ang="0">
                <a:pos x="1142" y="641"/>
              </a:cxn>
              <a:cxn ang="0">
                <a:pos x="1142" y="612"/>
              </a:cxn>
              <a:cxn ang="0">
                <a:pos x="1135" y="602"/>
              </a:cxn>
              <a:cxn ang="0">
                <a:pos x="1125" y="588"/>
              </a:cxn>
              <a:cxn ang="0">
                <a:pos x="1125" y="546"/>
              </a:cxn>
              <a:cxn ang="0">
                <a:pos x="1125" y="480"/>
              </a:cxn>
              <a:cxn ang="0">
                <a:pos x="1121" y="399"/>
              </a:cxn>
              <a:cxn ang="0">
                <a:pos x="1121" y="356"/>
              </a:cxn>
              <a:cxn ang="0">
                <a:pos x="1103" y="326"/>
              </a:cxn>
              <a:cxn ang="0">
                <a:pos x="1091" y="277"/>
              </a:cxn>
              <a:cxn ang="0">
                <a:pos x="1081" y="249"/>
              </a:cxn>
              <a:cxn ang="0">
                <a:pos x="1087" y="219"/>
              </a:cxn>
              <a:cxn ang="0">
                <a:pos x="1085" y="192"/>
              </a:cxn>
              <a:cxn ang="0">
                <a:pos x="1081" y="180"/>
              </a:cxn>
              <a:cxn ang="0">
                <a:pos x="1081" y="158"/>
              </a:cxn>
              <a:cxn ang="0">
                <a:pos x="1081" y="154"/>
              </a:cxn>
              <a:cxn ang="0">
                <a:pos x="1089" y="144"/>
              </a:cxn>
              <a:cxn ang="0">
                <a:pos x="1094" y="133"/>
              </a:cxn>
              <a:cxn ang="0">
                <a:pos x="1091" y="116"/>
              </a:cxn>
              <a:cxn ang="0">
                <a:pos x="1081" y="104"/>
              </a:cxn>
              <a:cxn ang="0">
                <a:pos x="1081" y="97"/>
              </a:cxn>
              <a:cxn ang="0">
                <a:pos x="1077" y="81"/>
              </a:cxn>
              <a:cxn ang="0">
                <a:pos x="1071" y="62"/>
              </a:cxn>
              <a:cxn ang="0">
                <a:pos x="1071" y="62"/>
              </a:cxn>
              <a:cxn ang="0">
                <a:pos x="819" y="51"/>
              </a:cxn>
              <a:cxn ang="0">
                <a:pos x="612" y="41"/>
              </a:cxn>
              <a:cxn ang="0">
                <a:pos x="450" y="33"/>
              </a:cxn>
              <a:cxn ang="0">
                <a:pos x="450" y="33"/>
              </a:cxn>
              <a:cxn ang="0">
                <a:pos x="350" y="25"/>
              </a:cxn>
              <a:cxn ang="0">
                <a:pos x="222" y="13"/>
              </a:cxn>
              <a:cxn ang="0">
                <a:pos x="65" y="0"/>
              </a:cxn>
              <a:cxn ang="0">
                <a:pos x="0" y="682"/>
              </a:cxn>
              <a:cxn ang="0">
                <a:pos x="0" y="682"/>
              </a:cxn>
              <a:cxn ang="0">
                <a:pos x="230" y="699"/>
              </a:cxn>
              <a:cxn ang="0">
                <a:pos x="418" y="713"/>
              </a:cxn>
              <a:cxn ang="0">
                <a:pos x="569" y="723"/>
              </a:cxn>
              <a:cxn ang="0">
                <a:pos x="569" y="723"/>
              </a:cxn>
              <a:cxn ang="0">
                <a:pos x="722" y="730"/>
              </a:cxn>
              <a:cxn ang="0">
                <a:pos x="917" y="739"/>
              </a:cxn>
              <a:cxn ang="0">
                <a:pos x="1157" y="749"/>
              </a:cxn>
              <a:cxn ang="0">
                <a:pos x="1157" y="749"/>
              </a:cxn>
            </a:cxnLst>
            <a:rect l="0" t="0" r="r" b="b"/>
            <a:pathLst>
              <a:path w="1168" h="755">
                <a:moveTo>
                  <a:pt x="1157" y="749"/>
                </a:moveTo>
                <a:lnTo>
                  <a:pt x="1159" y="753"/>
                </a:lnTo>
                <a:lnTo>
                  <a:pt x="1159" y="755"/>
                </a:lnTo>
                <a:lnTo>
                  <a:pt x="1168" y="743"/>
                </a:lnTo>
                <a:lnTo>
                  <a:pt x="1168" y="720"/>
                </a:lnTo>
                <a:lnTo>
                  <a:pt x="1168" y="699"/>
                </a:lnTo>
                <a:lnTo>
                  <a:pt x="1163" y="671"/>
                </a:lnTo>
                <a:lnTo>
                  <a:pt x="1153" y="656"/>
                </a:lnTo>
                <a:lnTo>
                  <a:pt x="1142" y="641"/>
                </a:lnTo>
                <a:lnTo>
                  <a:pt x="1142" y="612"/>
                </a:lnTo>
                <a:lnTo>
                  <a:pt x="1135" y="602"/>
                </a:lnTo>
                <a:lnTo>
                  <a:pt x="1125" y="588"/>
                </a:lnTo>
                <a:lnTo>
                  <a:pt x="1125" y="546"/>
                </a:lnTo>
                <a:lnTo>
                  <a:pt x="1125" y="480"/>
                </a:lnTo>
                <a:lnTo>
                  <a:pt x="1121" y="399"/>
                </a:lnTo>
                <a:lnTo>
                  <a:pt x="1121" y="356"/>
                </a:lnTo>
                <a:lnTo>
                  <a:pt x="1103" y="326"/>
                </a:lnTo>
                <a:lnTo>
                  <a:pt x="1091" y="277"/>
                </a:lnTo>
                <a:lnTo>
                  <a:pt x="1081" y="249"/>
                </a:lnTo>
                <a:lnTo>
                  <a:pt x="1087" y="219"/>
                </a:lnTo>
                <a:lnTo>
                  <a:pt x="1085" y="192"/>
                </a:lnTo>
                <a:lnTo>
                  <a:pt x="1081" y="180"/>
                </a:lnTo>
                <a:lnTo>
                  <a:pt x="1081" y="158"/>
                </a:lnTo>
                <a:lnTo>
                  <a:pt x="1081" y="154"/>
                </a:lnTo>
                <a:lnTo>
                  <a:pt x="1089" y="144"/>
                </a:lnTo>
                <a:lnTo>
                  <a:pt x="1094" y="133"/>
                </a:lnTo>
                <a:lnTo>
                  <a:pt x="1091" y="116"/>
                </a:lnTo>
                <a:lnTo>
                  <a:pt x="1081" y="104"/>
                </a:lnTo>
                <a:lnTo>
                  <a:pt x="1081" y="97"/>
                </a:lnTo>
                <a:lnTo>
                  <a:pt x="1077" y="81"/>
                </a:lnTo>
                <a:lnTo>
                  <a:pt x="1071" y="62"/>
                </a:lnTo>
                <a:lnTo>
                  <a:pt x="1071" y="62"/>
                </a:lnTo>
                <a:lnTo>
                  <a:pt x="819" y="51"/>
                </a:lnTo>
                <a:lnTo>
                  <a:pt x="612" y="41"/>
                </a:lnTo>
                <a:lnTo>
                  <a:pt x="450" y="33"/>
                </a:lnTo>
                <a:lnTo>
                  <a:pt x="450" y="33"/>
                </a:lnTo>
                <a:lnTo>
                  <a:pt x="350" y="25"/>
                </a:lnTo>
                <a:lnTo>
                  <a:pt x="222" y="13"/>
                </a:lnTo>
                <a:lnTo>
                  <a:pt x="65" y="0"/>
                </a:lnTo>
                <a:lnTo>
                  <a:pt x="0" y="682"/>
                </a:lnTo>
                <a:lnTo>
                  <a:pt x="0" y="682"/>
                </a:lnTo>
                <a:lnTo>
                  <a:pt x="230" y="699"/>
                </a:lnTo>
                <a:lnTo>
                  <a:pt x="418" y="713"/>
                </a:lnTo>
                <a:lnTo>
                  <a:pt x="569" y="723"/>
                </a:lnTo>
                <a:lnTo>
                  <a:pt x="569" y="723"/>
                </a:lnTo>
                <a:lnTo>
                  <a:pt x="722" y="730"/>
                </a:lnTo>
                <a:lnTo>
                  <a:pt x="917" y="739"/>
                </a:lnTo>
                <a:lnTo>
                  <a:pt x="1157" y="749"/>
                </a:lnTo>
                <a:lnTo>
                  <a:pt x="1157" y="749"/>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6" name="Freeform 16"/>
          <p:cNvSpPr>
            <a:spLocks/>
          </p:cNvSpPr>
          <p:nvPr/>
        </p:nvSpPr>
        <p:spPr bwMode="auto">
          <a:xfrm>
            <a:off x="4539376" y="3159866"/>
            <a:ext cx="970249" cy="727656"/>
          </a:xfrm>
          <a:custGeom>
            <a:avLst/>
            <a:gdLst/>
            <a:ahLst/>
            <a:cxnLst>
              <a:cxn ang="0">
                <a:pos x="1243" y="1027"/>
              </a:cxn>
              <a:cxn ang="0">
                <a:pos x="1290" y="350"/>
              </a:cxn>
              <a:cxn ang="0">
                <a:pos x="1290" y="350"/>
              </a:cxn>
              <a:cxn ang="0">
                <a:pos x="1292" y="350"/>
              </a:cxn>
              <a:cxn ang="0">
                <a:pos x="1292" y="350"/>
              </a:cxn>
              <a:cxn ang="0">
                <a:pos x="1308" y="129"/>
              </a:cxn>
              <a:cxn ang="0">
                <a:pos x="971" y="97"/>
              </a:cxn>
              <a:cxn ang="0">
                <a:pos x="140" y="0"/>
              </a:cxn>
              <a:cxn ang="0">
                <a:pos x="0" y="894"/>
              </a:cxn>
              <a:cxn ang="0">
                <a:pos x="1067" y="1017"/>
              </a:cxn>
              <a:cxn ang="0">
                <a:pos x="1067" y="1017"/>
              </a:cxn>
              <a:cxn ang="0">
                <a:pos x="1243" y="1027"/>
              </a:cxn>
              <a:cxn ang="0">
                <a:pos x="1243" y="1027"/>
              </a:cxn>
            </a:cxnLst>
            <a:rect l="0" t="0" r="r" b="b"/>
            <a:pathLst>
              <a:path w="1308" h="1027">
                <a:moveTo>
                  <a:pt x="1243" y="1027"/>
                </a:moveTo>
                <a:lnTo>
                  <a:pt x="1290" y="350"/>
                </a:lnTo>
                <a:lnTo>
                  <a:pt x="1290" y="350"/>
                </a:lnTo>
                <a:lnTo>
                  <a:pt x="1292" y="350"/>
                </a:lnTo>
                <a:lnTo>
                  <a:pt x="1292" y="350"/>
                </a:lnTo>
                <a:lnTo>
                  <a:pt x="1308" y="129"/>
                </a:lnTo>
                <a:lnTo>
                  <a:pt x="971" y="97"/>
                </a:lnTo>
                <a:lnTo>
                  <a:pt x="140" y="0"/>
                </a:lnTo>
                <a:lnTo>
                  <a:pt x="0" y="894"/>
                </a:lnTo>
                <a:lnTo>
                  <a:pt x="1067" y="1017"/>
                </a:lnTo>
                <a:lnTo>
                  <a:pt x="1067" y="1017"/>
                </a:lnTo>
                <a:lnTo>
                  <a:pt x="1243" y="1027"/>
                </a:lnTo>
                <a:lnTo>
                  <a:pt x="1243" y="1027"/>
                </a:lnTo>
                <a:close/>
              </a:path>
            </a:pathLst>
          </a:custGeom>
          <a:solidFill>
            <a:schemeClr val="tx2">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7" name="Freeform 17"/>
          <p:cNvSpPr>
            <a:spLocks/>
          </p:cNvSpPr>
          <p:nvPr/>
        </p:nvSpPr>
        <p:spPr bwMode="auto">
          <a:xfrm>
            <a:off x="3896253" y="2900294"/>
            <a:ext cx="747713" cy="893613"/>
          </a:xfrm>
          <a:custGeom>
            <a:avLst/>
            <a:gdLst/>
            <a:ahLst/>
            <a:cxnLst>
              <a:cxn ang="0">
                <a:pos x="1006" y="366"/>
              </a:cxn>
              <a:cxn ang="0">
                <a:pos x="671" y="313"/>
              </a:cxn>
              <a:cxn ang="0">
                <a:pos x="706" y="94"/>
              </a:cxn>
              <a:cxn ang="0">
                <a:pos x="216" y="0"/>
              </a:cxn>
              <a:cxn ang="0">
                <a:pos x="0" y="1106"/>
              </a:cxn>
              <a:cxn ang="0">
                <a:pos x="866" y="1260"/>
              </a:cxn>
              <a:cxn ang="0">
                <a:pos x="1006" y="366"/>
              </a:cxn>
            </a:cxnLst>
            <a:rect l="0" t="0" r="r" b="b"/>
            <a:pathLst>
              <a:path w="1006" h="1260">
                <a:moveTo>
                  <a:pt x="1006" y="366"/>
                </a:moveTo>
                <a:lnTo>
                  <a:pt x="671" y="313"/>
                </a:lnTo>
                <a:lnTo>
                  <a:pt x="706" y="94"/>
                </a:lnTo>
                <a:lnTo>
                  <a:pt x="216" y="0"/>
                </a:lnTo>
                <a:lnTo>
                  <a:pt x="0" y="1106"/>
                </a:lnTo>
                <a:lnTo>
                  <a:pt x="866" y="1260"/>
                </a:lnTo>
                <a:lnTo>
                  <a:pt x="1006" y="366"/>
                </a:lnTo>
                <a:close/>
              </a:path>
            </a:pathLst>
          </a:custGeom>
          <a:solidFill>
            <a:schemeClr val="accent3">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8" name="Freeform 18"/>
          <p:cNvSpPr>
            <a:spLocks/>
          </p:cNvSpPr>
          <p:nvPr/>
        </p:nvSpPr>
        <p:spPr bwMode="auto">
          <a:xfrm>
            <a:off x="3201947" y="2738591"/>
            <a:ext cx="854530" cy="1238292"/>
          </a:xfrm>
          <a:custGeom>
            <a:avLst/>
            <a:gdLst/>
            <a:ahLst/>
            <a:cxnLst>
              <a:cxn ang="0">
                <a:pos x="20" y="606"/>
              </a:cxn>
              <a:cxn ang="0">
                <a:pos x="4" y="613"/>
              </a:cxn>
              <a:cxn ang="0">
                <a:pos x="0" y="628"/>
              </a:cxn>
              <a:cxn ang="0">
                <a:pos x="5" y="645"/>
              </a:cxn>
              <a:cxn ang="0">
                <a:pos x="8" y="660"/>
              </a:cxn>
              <a:cxn ang="0">
                <a:pos x="15" y="666"/>
              </a:cxn>
              <a:cxn ang="0">
                <a:pos x="30" y="671"/>
              </a:cxn>
              <a:cxn ang="0">
                <a:pos x="745" y="1746"/>
              </a:cxn>
              <a:cxn ang="0">
                <a:pos x="759" y="1728"/>
              </a:cxn>
              <a:cxn ang="0">
                <a:pos x="763" y="1705"/>
              </a:cxn>
              <a:cxn ang="0">
                <a:pos x="763" y="1647"/>
              </a:cxn>
              <a:cxn ang="0">
                <a:pos x="764" y="1580"/>
              </a:cxn>
              <a:cxn ang="0">
                <a:pos x="763" y="1532"/>
              </a:cxn>
              <a:cxn ang="0">
                <a:pos x="777" y="1517"/>
              </a:cxn>
              <a:cxn ang="0">
                <a:pos x="807" y="1508"/>
              </a:cxn>
              <a:cxn ang="0">
                <a:pos x="818" y="1528"/>
              </a:cxn>
              <a:cxn ang="0">
                <a:pos x="838" y="1518"/>
              </a:cxn>
              <a:cxn ang="0">
                <a:pos x="860" y="1536"/>
              </a:cxn>
              <a:cxn ang="0">
                <a:pos x="872" y="1543"/>
              </a:cxn>
              <a:cxn ang="0">
                <a:pos x="889" y="1533"/>
              </a:cxn>
              <a:cxn ang="0">
                <a:pos x="889" y="1533"/>
              </a:cxn>
              <a:cxn ang="0">
                <a:pos x="899" y="1500"/>
              </a:cxn>
              <a:cxn ang="0">
                <a:pos x="914" y="1451"/>
              </a:cxn>
              <a:cxn ang="0">
                <a:pos x="914" y="1451"/>
              </a:cxn>
              <a:cxn ang="0">
                <a:pos x="928" y="1382"/>
              </a:cxn>
              <a:cxn ang="0">
                <a:pos x="938" y="1335"/>
              </a:cxn>
              <a:cxn ang="0">
                <a:pos x="1154" y="229"/>
              </a:cxn>
              <a:cxn ang="0">
                <a:pos x="1154" y="229"/>
              </a:cxn>
              <a:cxn ang="0">
                <a:pos x="938" y="181"/>
              </a:cxn>
              <a:cxn ang="0">
                <a:pos x="761" y="141"/>
              </a:cxn>
              <a:cxn ang="0">
                <a:pos x="623" y="111"/>
              </a:cxn>
              <a:cxn ang="0">
                <a:pos x="623" y="111"/>
              </a:cxn>
              <a:cxn ang="0">
                <a:pos x="510" y="81"/>
              </a:cxn>
              <a:cxn ang="0">
                <a:pos x="367" y="45"/>
              </a:cxn>
              <a:cxn ang="0">
                <a:pos x="194" y="0"/>
              </a:cxn>
              <a:cxn ang="0">
                <a:pos x="36" y="602"/>
              </a:cxn>
              <a:cxn ang="0">
                <a:pos x="20" y="606"/>
              </a:cxn>
            </a:cxnLst>
            <a:rect l="0" t="0" r="r" b="b"/>
            <a:pathLst>
              <a:path w="1154" h="1746">
                <a:moveTo>
                  <a:pt x="20" y="606"/>
                </a:moveTo>
                <a:lnTo>
                  <a:pt x="4" y="613"/>
                </a:lnTo>
                <a:lnTo>
                  <a:pt x="0" y="628"/>
                </a:lnTo>
                <a:lnTo>
                  <a:pt x="5" y="645"/>
                </a:lnTo>
                <a:lnTo>
                  <a:pt x="8" y="660"/>
                </a:lnTo>
                <a:lnTo>
                  <a:pt x="15" y="666"/>
                </a:lnTo>
                <a:lnTo>
                  <a:pt x="30" y="671"/>
                </a:lnTo>
                <a:lnTo>
                  <a:pt x="745" y="1746"/>
                </a:lnTo>
                <a:lnTo>
                  <a:pt x="759" y="1728"/>
                </a:lnTo>
                <a:lnTo>
                  <a:pt x="763" y="1705"/>
                </a:lnTo>
                <a:lnTo>
                  <a:pt x="763" y="1647"/>
                </a:lnTo>
                <a:lnTo>
                  <a:pt x="764" y="1580"/>
                </a:lnTo>
                <a:lnTo>
                  <a:pt x="763" y="1532"/>
                </a:lnTo>
                <a:lnTo>
                  <a:pt x="777" y="1517"/>
                </a:lnTo>
                <a:lnTo>
                  <a:pt x="807" y="1508"/>
                </a:lnTo>
                <a:lnTo>
                  <a:pt x="818" y="1528"/>
                </a:lnTo>
                <a:lnTo>
                  <a:pt x="838" y="1518"/>
                </a:lnTo>
                <a:lnTo>
                  <a:pt x="860" y="1536"/>
                </a:lnTo>
                <a:lnTo>
                  <a:pt x="872" y="1543"/>
                </a:lnTo>
                <a:lnTo>
                  <a:pt x="889" y="1533"/>
                </a:lnTo>
                <a:lnTo>
                  <a:pt x="889" y="1533"/>
                </a:lnTo>
                <a:lnTo>
                  <a:pt x="899" y="1500"/>
                </a:lnTo>
                <a:lnTo>
                  <a:pt x="914" y="1451"/>
                </a:lnTo>
                <a:lnTo>
                  <a:pt x="914" y="1451"/>
                </a:lnTo>
                <a:lnTo>
                  <a:pt x="928" y="1382"/>
                </a:lnTo>
                <a:lnTo>
                  <a:pt x="938" y="1335"/>
                </a:lnTo>
                <a:lnTo>
                  <a:pt x="1154" y="229"/>
                </a:lnTo>
                <a:lnTo>
                  <a:pt x="1154" y="229"/>
                </a:lnTo>
                <a:lnTo>
                  <a:pt x="938" y="181"/>
                </a:lnTo>
                <a:lnTo>
                  <a:pt x="761" y="141"/>
                </a:lnTo>
                <a:lnTo>
                  <a:pt x="623" y="111"/>
                </a:lnTo>
                <a:lnTo>
                  <a:pt x="623" y="111"/>
                </a:lnTo>
                <a:lnTo>
                  <a:pt x="510" y="81"/>
                </a:lnTo>
                <a:lnTo>
                  <a:pt x="367" y="45"/>
                </a:lnTo>
                <a:lnTo>
                  <a:pt x="194" y="0"/>
                </a:lnTo>
                <a:lnTo>
                  <a:pt x="36" y="602"/>
                </a:lnTo>
                <a:lnTo>
                  <a:pt x="20" y="606"/>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69" name="Freeform 19"/>
          <p:cNvSpPr>
            <a:spLocks/>
          </p:cNvSpPr>
          <p:nvPr/>
        </p:nvSpPr>
        <p:spPr bwMode="auto">
          <a:xfrm>
            <a:off x="2834766" y="1962001"/>
            <a:ext cx="1065937" cy="861696"/>
          </a:xfrm>
          <a:custGeom>
            <a:avLst/>
            <a:gdLst/>
            <a:ahLst/>
            <a:cxnLst>
              <a:cxn ang="0">
                <a:pos x="1254" y="848"/>
              </a:cxn>
              <a:cxn ang="0">
                <a:pos x="1261" y="815"/>
              </a:cxn>
              <a:cxn ang="0">
                <a:pos x="1282" y="797"/>
              </a:cxn>
              <a:cxn ang="0">
                <a:pos x="1286" y="743"/>
              </a:cxn>
              <a:cxn ang="0">
                <a:pos x="1278" y="721"/>
              </a:cxn>
              <a:cxn ang="0">
                <a:pos x="1263" y="715"/>
              </a:cxn>
              <a:cxn ang="0">
                <a:pos x="1259" y="678"/>
              </a:cxn>
              <a:cxn ang="0">
                <a:pos x="1292" y="640"/>
              </a:cxn>
              <a:cxn ang="0">
                <a:pos x="1342" y="586"/>
              </a:cxn>
              <a:cxn ang="0">
                <a:pos x="1356" y="558"/>
              </a:cxn>
              <a:cxn ang="0">
                <a:pos x="1388" y="518"/>
              </a:cxn>
              <a:cxn ang="0">
                <a:pos x="1417" y="485"/>
              </a:cxn>
              <a:cxn ang="0">
                <a:pos x="1435" y="460"/>
              </a:cxn>
              <a:cxn ang="0">
                <a:pos x="1431" y="419"/>
              </a:cxn>
              <a:cxn ang="0">
                <a:pos x="1397" y="388"/>
              </a:cxn>
              <a:cxn ang="0">
                <a:pos x="1383" y="346"/>
              </a:cxn>
              <a:cxn ang="0">
                <a:pos x="1028" y="263"/>
              </a:cxn>
              <a:cxn ang="0">
                <a:pos x="985" y="263"/>
              </a:cxn>
              <a:cxn ang="0">
                <a:pos x="833" y="272"/>
              </a:cxn>
              <a:cxn ang="0">
                <a:pos x="802" y="267"/>
              </a:cxn>
              <a:cxn ang="0">
                <a:pos x="778" y="271"/>
              </a:cxn>
              <a:cxn ang="0">
                <a:pos x="766" y="261"/>
              </a:cxn>
              <a:cxn ang="0">
                <a:pos x="731" y="257"/>
              </a:cxn>
              <a:cxn ang="0">
                <a:pos x="723" y="242"/>
              </a:cxn>
              <a:cxn ang="0">
                <a:pos x="670" y="231"/>
              </a:cxn>
              <a:cxn ang="0">
                <a:pos x="635" y="218"/>
              </a:cxn>
              <a:cxn ang="0">
                <a:pos x="567" y="228"/>
              </a:cxn>
              <a:cxn ang="0">
                <a:pos x="484" y="188"/>
              </a:cxn>
              <a:cxn ang="0">
                <a:pos x="486" y="182"/>
              </a:cxn>
              <a:cxn ang="0">
                <a:pos x="493" y="154"/>
              </a:cxn>
              <a:cxn ang="0">
                <a:pos x="494" y="127"/>
              </a:cxn>
              <a:cxn ang="0">
                <a:pos x="493" y="111"/>
              </a:cxn>
              <a:cxn ang="0">
                <a:pos x="486" y="85"/>
              </a:cxn>
              <a:cxn ang="0">
                <a:pos x="476" y="70"/>
              </a:cxn>
              <a:cxn ang="0">
                <a:pos x="468" y="61"/>
              </a:cxn>
              <a:cxn ang="0">
                <a:pos x="443" y="56"/>
              </a:cxn>
              <a:cxn ang="0">
                <a:pos x="423" y="47"/>
              </a:cxn>
              <a:cxn ang="0">
                <a:pos x="419" y="35"/>
              </a:cxn>
              <a:cxn ang="0">
                <a:pos x="412" y="27"/>
              </a:cxn>
              <a:cxn ang="0">
                <a:pos x="400" y="23"/>
              </a:cxn>
              <a:cxn ang="0">
                <a:pos x="377" y="23"/>
              </a:cxn>
              <a:cxn ang="0">
                <a:pos x="329" y="0"/>
              </a:cxn>
              <a:cxn ang="0">
                <a:pos x="319" y="64"/>
              </a:cxn>
              <a:cxn ang="0">
                <a:pos x="301" y="131"/>
              </a:cxn>
              <a:cxn ang="0">
                <a:pos x="282" y="179"/>
              </a:cxn>
              <a:cxn ang="0">
                <a:pos x="258" y="236"/>
              </a:cxn>
              <a:cxn ang="0">
                <a:pos x="221" y="313"/>
              </a:cxn>
              <a:cxn ang="0">
                <a:pos x="164" y="461"/>
              </a:cxn>
              <a:cxn ang="0">
                <a:pos x="115" y="560"/>
              </a:cxn>
              <a:cxn ang="0">
                <a:pos x="86" y="605"/>
              </a:cxn>
              <a:cxn ang="0">
                <a:pos x="65" y="636"/>
              </a:cxn>
              <a:cxn ang="0">
                <a:pos x="28" y="691"/>
              </a:cxn>
              <a:cxn ang="0">
                <a:pos x="23" y="747"/>
              </a:cxn>
              <a:cxn ang="0">
                <a:pos x="23" y="766"/>
              </a:cxn>
              <a:cxn ang="0">
                <a:pos x="17" y="787"/>
              </a:cxn>
              <a:cxn ang="0">
                <a:pos x="5" y="814"/>
              </a:cxn>
              <a:cxn ang="0">
                <a:pos x="3" y="873"/>
              </a:cxn>
              <a:cxn ang="0">
                <a:pos x="17" y="898"/>
              </a:cxn>
              <a:cxn ang="0">
                <a:pos x="687" y="1093"/>
              </a:cxn>
              <a:cxn ang="0">
                <a:pos x="1003" y="1174"/>
              </a:cxn>
              <a:cxn ang="0">
                <a:pos x="1116" y="1204"/>
              </a:cxn>
              <a:cxn ang="0">
                <a:pos x="1168" y="1215"/>
              </a:cxn>
            </a:cxnLst>
            <a:rect l="0" t="0" r="r" b="b"/>
            <a:pathLst>
              <a:path w="1435" h="1215">
                <a:moveTo>
                  <a:pt x="1168" y="1215"/>
                </a:moveTo>
                <a:lnTo>
                  <a:pt x="1254" y="848"/>
                </a:lnTo>
                <a:lnTo>
                  <a:pt x="1254" y="825"/>
                </a:lnTo>
                <a:lnTo>
                  <a:pt x="1261" y="815"/>
                </a:lnTo>
                <a:lnTo>
                  <a:pt x="1281" y="808"/>
                </a:lnTo>
                <a:lnTo>
                  <a:pt x="1282" y="797"/>
                </a:lnTo>
                <a:lnTo>
                  <a:pt x="1286" y="779"/>
                </a:lnTo>
                <a:lnTo>
                  <a:pt x="1286" y="743"/>
                </a:lnTo>
                <a:lnTo>
                  <a:pt x="1290" y="730"/>
                </a:lnTo>
                <a:lnTo>
                  <a:pt x="1278" y="721"/>
                </a:lnTo>
                <a:lnTo>
                  <a:pt x="1272" y="721"/>
                </a:lnTo>
                <a:lnTo>
                  <a:pt x="1263" y="715"/>
                </a:lnTo>
                <a:lnTo>
                  <a:pt x="1254" y="701"/>
                </a:lnTo>
                <a:lnTo>
                  <a:pt x="1259" y="678"/>
                </a:lnTo>
                <a:lnTo>
                  <a:pt x="1265" y="665"/>
                </a:lnTo>
                <a:lnTo>
                  <a:pt x="1292" y="640"/>
                </a:lnTo>
                <a:lnTo>
                  <a:pt x="1329" y="603"/>
                </a:lnTo>
                <a:lnTo>
                  <a:pt x="1342" y="586"/>
                </a:lnTo>
                <a:lnTo>
                  <a:pt x="1350" y="567"/>
                </a:lnTo>
                <a:lnTo>
                  <a:pt x="1356" y="558"/>
                </a:lnTo>
                <a:lnTo>
                  <a:pt x="1365" y="537"/>
                </a:lnTo>
                <a:lnTo>
                  <a:pt x="1388" y="518"/>
                </a:lnTo>
                <a:lnTo>
                  <a:pt x="1400" y="499"/>
                </a:lnTo>
                <a:lnTo>
                  <a:pt x="1417" y="485"/>
                </a:lnTo>
                <a:lnTo>
                  <a:pt x="1422" y="465"/>
                </a:lnTo>
                <a:lnTo>
                  <a:pt x="1435" y="460"/>
                </a:lnTo>
                <a:lnTo>
                  <a:pt x="1435" y="440"/>
                </a:lnTo>
                <a:lnTo>
                  <a:pt x="1431" y="419"/>
                </a:lnTo>
                <a:lnTo>
                  <a:pt x="1421" y="404"/>
                </a:lnTo>
                <a:lnTo>
                  <a:pt x="1397" y="388"/>
                </a:lnTo>
                <a:lnTo>
                  <a:pt x="1388" y="367"/>
                </a:lnTo>
                <a:lnTo>
                  <a:pt x="1383" y="346"/>
                </a:lnTo>
                <a:lnTo>
                  <a:pt x="1077" y="267"/>
                </a:lnTo>
                <a:lnTo>
                  <a:pt x="1028" y="263"/>
                </a:lnTo>
                <a:lnTo>
                  <a:pt x="1010" y="270"/>
                </a:lnTo>
                <a:lnTo>
                  <a:pt x="985" y="263"/>
                </a:lnTo>
                <a:lnTo>
                  <a:pt x="964" y="267"/>
                </a:lnTo>
                <a:lnTo>
                  <a:pt x="833" y="272"/>
                </a:lnTo>
                <a:lnTo>
                  <a:pt x="819" y="261"/>
                </a:lnTo>
                <a:lnTo>
                  <a:pt x="802" y="267"/>
                </a:lnTo>
                <a:lnTo>
                  <a:pt x="790" y="271"/>
                </a:lnTo>
                <a:lnTo>
                  <a:pt x="778" y="271"/>
                </a:lnTo>
                <a:lnTo>
                  <a:pt x="766" y="267"/>
                </a:lnTo>
                <a:lnTo>
                  <a:pt x="766" y="261"/>
                </a:lnTo>
                <a:lnTo>
                  <a:pt x="744" y="263"/>
                </a:lnTo>
                <a:lnTo>
                  <a:pt x="731" y="257"/>
                </a:lnTo>
                <a:lnTo>
                  <a:pt x="723" y="250"/>
                </a:lnTo>
                <a:lnTo>
                  <a:pt x="723" y="242"/>
                </a:lnTo>
                <a:lnTo>
                  <a:pt x="703" y="238"/>
                </a:lnTo>
                <a:lnTo>
                  <a:pt x="670" y="231"/>
                </a:lnTo>
                <a:lnTo>
                  <a:pt x="647" y="220"/>
                </a:lnTo>
                <a:lnTo>
                  <a:pt x="635" y="218"/>
                </a:lnTo>
                <a:lnTo>
                  <a:pt x="609" y="220"/>
                </a:lnTo>
                <a:lnTo>
                  <a:pt x="567" y="228"/>
                </a:lnTo>
                <a:lnTo>
                  <a:pt x="515" y="215"/>
                </a:lnTo>
                <a:lnTo>
                  <a:pt x="484" y="188"/>
                </a:lnTo>
                <a:lnTo>
                  <a:pt x="484" y="188"/>
                </a:lnTo>
                <a:lnTo>
                  <a:pt x="486" y="182"/>
                </a:lnTo>
                <a:lnTo>
                  <a:pt x="490" y="165"/>
                </a:lnTo>
                <a:lnTo>
                  <a:pt x="493" y="154"/>
                </a:lnTo>
                <a:lnTo>
                  <a:pt x="494" y="142"/>
                </a:lnTo>
                <a:lnTo>
                  <a:pt x="494" y="127"/>
                </a:lnTo>
                <a:lnTo>
                  <a:pt x="493" y="111"/>
                </a:lnTo>
                <a:lnTo>
                  <a:pt x="493" y="111"/>
                </a:lnTo>
                <a:lnTo>
                  <a:pt x="490" y="97"/>
                </a:lnTo>
                <a:lnTo>
                  <a:pt x="486" y="85"/>
                </a:lnTo>
                <a:lnTo>
                  <a:pt x="481" y="77"/>
                </a:lnTo>
                <a:lnTo>
                  <a:pt x="476" y="70"/>
                </a:lnTo>
                <a:lnTo>
                  <a:pt x="472" y="66"/>
                </a:lnTo>
                <a:lnTo>
                  <a:pt x="468" y="61"/>
                </a:lnTo>
                <a:lnTo>
                  <a:pt x="463" y="60"/>
                </a:lnTo>
                <a:lnTo>
                  <a:pt x="443" y="56"/>
                </a:lnTo>
                <a:lnTo>
                  <a:pt x="423" y="47"/>
                </a:lnTo>
                <a:lnTo>
                  <a:pt x="423" y="47"/>
                </a:lnTo>
                <a:lnTo>
                  <a:pt x="423" y="43"/>
                </a:lnTo>
                <a:lnTo>
                  <a:pt x="419" y="35"/>
                </a:lnTo>
                <a:lnTo>
                  <a:pt x="416" y="31"/>
                </a:lnTo>
                <a:lnTo>
                  <a:pt x="412" y="27"/>
                </a:lnTo>
                <a:lnTo>
                  <a:pt x="406" y="24"/>
                </a:lnTo>
                <a:lnTo>
                  <a:pt x="400" y="23"/>
                </a:lnTo>
                <a:lnTo>
                  <a:pt x="400" y="23"/>
                </a:lnTo>
                <a:lnTo>
                  <a:pt x="377" y="23"/>
                </a:lnTo>
                <a:lnTo>
                  <a:pt x="347" y="14"/>
                </a:lnTo>
                <a:lnTo>
                  <a:pt x="329" y="0"/>
                </a:lnTo>
                <a:lnTo>
                  <a:pt x="329" y="34"/>
                </a:lnTo>
                <a:lnTo>
                  <a:pt x="319" y="64"/>
                </a:lnTo>
                <a:lnTo>
                  <a:pt x="298" y="104"/>
                </a:lnTo>
                <a:lnTo>
                  <a:pt x="301" y="131"/>
                </a:lnTo>
                <a:lnTo>
                  <a:pt x="297" y="154"/>
                </a:lnTo>
                <a:lnTo>
                  <a:pt x="282" y="179"/>
                </a:lnTo>
                <a:lnTo>
                  <a:pt x="273" y="202"/>
                </a:lnTo>
                <a:lnTo>
                  <a:pt x="258" y="236"/>
                </a:lnTo>
                <a:lnTo>
                  <a:pt x="248" y="260"/>
                </a:lnTo>
                <a:lnTo>
                  <a:pt x="221" y="313"/>
                </a:lnTo>
                <a:lnTo>
                  <a:pt x="190" y="397"/>
                </a:lnTo>
                <a:lnTo>
                  <a:pt x="164" y="461"/>
                </a:lnTo>
                <a:lnTo>
                  <a:pt x="141" y="519"/>
                </a:lnTo>
                <a:lnTo>
                  <a:pt x="115" y="560"/>
                </a:lnTo>
                <a:lnTo>
                  <a:pt x="104" y="580"/>
                </a:lnTo>
                <a:lnTo>
                  <a:pt x="86" y="605"/>
                </a:lnTo>
                <a:lnTo>
                  <a:pt x="73" y="619"/>
                </a:lnTo>
                <a:lnTo>
                  <a:pt x="65" y="636"/>
                </a:lnTo>
                <a:lnTo>
                  <a:pt x="53" y="658"/>
                </a:lnTo>
                <a:lnTo>
                  <a:pt x="28" y="691"/>
                </a:lnTo>
                <a:lnTo>
                  <a:pt x="17" y="708"/>
                </a:lnTo>
                <a:lnTo>
                  <a:pt x="23" y="747"/>
                </a:lnTo>
                <a:lnTo>
                  <a:pt x="23" y="757"/>
                </a:lnTo>
                <a:lnTo>
                  <a:pt x="23" y="766"/>
                </a:lnTo>
                <a:lnTo>
                  <a:pt x="23" y="772"/>
                </a:lnTo>
                <a:lnTo>
                  <a:pt x="17" y="787"/>
                </a:lnTo>
                <a:lnTo>
                  <a:pt x="10" y="793"/>
                </a:lnTo>
                <a:lnTo>
                  <a:pt x="5" y="814"/>
                </a:lnTo>
                <a:lnTo>
                  <a:pt x="0" y="850"/>
                </a:lnTo>
                <a:lnTo>
                  <a:pt x="3" y="873"/>
                </a:lnTo>
                <a:lnTo>
                  <a:pt x="11" y="886"/>
                </a:lnTo>
                <a:lnTo>
                  <a:pt x="17" y="898"/>
                </a:lnTo>
                <a:lnTo>
                  <a:pt x="687" y="1093"/>
                </a:lnTo>
                <a:lnTo>
                  <a:pt x="687" y="1093"/>
                </a:lnTo>
                <a:lnTo>
                  <a:pt x="860" y="1138"/>
                </a:lnTo>
                <a:lnTo>
                  <a:pt x="1003" y="1174"/>
                </a:lnTo>
                <a:lnTo>
                  <a:pt x="1116" y="1204"/>
                </a:lnTo>
                <a:lnTo>
                  <a:pt x="1116" y="1204"/>
                </a:lnTo>
                <a:lnTo>
                  <a:pt x="1168" y="1215"/>
                </a:lnTo>
                <a:lnTo>
                  <a:pt x="1168" y="1215"/>
                </a:lnTo>
                <a:close/>
              </a:path>
            </a:pathLst>
          </a:custGeom>
          <a:solidFill>
            <a:srgbClr val="FFD86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0" name="Freeform 20"/>
          <p:cNvSpPr>
            <a:spLocks/>
          </p:cNvSpPr>
          <p:nvPr/>
        </p:nvSpPr>
        <p:spPr bwMode="auto">
          <a:xfrm>
            <a:off x="3702649" y="1736469"/>
            <a:ext cx="789996" cy="1229781"/>
          </a:xfrm>
          <a:custGeom>
            <a:avLst/>
            <a:gdLst/>
            <a:ahLst/>
            <a:cxnLst>
              <a:cxn ang="0">
                <a:pos x="224" y="633"/>
              </a:cxn>
              <a:cxn ang="0">
                <a:pos x="215" y="665"/>
              </a:cxn>
              <a:cxn ang="0">
                <a:pos x="253" y="723"/>
              </a:cxn>
              <a:cxn ang="0">
                <a:pos x="267" y="779"/>
              </a:cxn>
              <a:cxn ang="0">
                <a:pos x="232" y="818"/>
              </a:cxn>
              <a:cxn ang="0">
                <a:pos x="188" y="877"/>
              </a:cxn>
              <a:cxn ang="0">
                <a:pos x="161" y="922"/>
              </a:cxn>
              <a:cxn ang="0">
                <a:pos x="91" y="997"/>
              </a:cxn>
              <a:cxn ang="0">
                <a:pos x="104" y="1040"/>
              </a:cxn>
              <a:cxn ang="0">
                <a:pos x="118" y="1062"/>
              </a:cxn>
              <a:cxn ang="0">
                <a:pos x="113" y="1127"/>
              </a:cxn>
              <a:cxn ang="0">
                <a:pos x="86" y="1167"/>
              </a:cxn>
              <a:cxn ang="0">
                <a:pos x="301" y="1602"/>
              </a:cxn>
              <a:cxn ang="0">
                <a:pos x="1066" y="1194"/>
              </a:cxn>
              <a:cxn ang="0">
                <a:pos x="1044" y="1166"/>
              </a:cxn>
              <a:cxn ang="0">
                <a:pos x="1018" y="1123"/>
              </a:cxn>
              <a:cxn ang="0">
                <a:pos x="988" y="1160"/>
              </a:cxn>
              <a:cxn ang="0">
                <a:pos x="884" y="1140"/>
              </a:cxn>
              <a:cxn ang="0">
                <a:pos x="858" y="1160"/>
              </a:cxn>
              <a:cxn ang="0">
                <a:pos x="801" y="1134"/>
              </a:cxn>
              <a:cxn ang="0">
                <a:pos x="783" y="1158"/>
              </a:cxn>
              <a:cxn ang="0">
                <a:pos x="757" y="1127"/>
              </a:cxn>
              <a:cxn ang="0">
                <a:pos x="747" y="1052"/>
              </a:cxn>
              <a:cxn ang="0">
                <a:pos x="698" y="1026"/>
              </a:cxn>
              <a:cxn ang="0">
                <a:pos x="698" y="967"/>
              </a:cxn>
              <a:cxn ang="0">
                <a:pos x="680" y="908"/>
              </a:cxn>
              <a:cxn ang="0">
                <a:pos x="658" y="834"/>
              </a:cxn>
              <a:cxn ang="0">
                <a:pos x="622" y="845"/>
              </a:cxn>
              <a:cxn ang="0">
                <a:pos x="585" y="866"/>
              </a:cxn>
              <a:cxn ang="0">
                <a:pos x="558" y="834"/>
              </a:cxn>
              <a:cxn ang="0">
                <a:pos x="598" y="783"/>
              </a:cxn>
              <a:cxn ang="0">
                <a:pos x="598" y="716"/>
              </a:cxn>
              <a:cxn ang="0">
                <a:pos x="643" y="627"/>
              </a:cxn>
              <a:cxn ang="0">
                <a:pos x="600" y="595"/>
              </a:cxn>
              <a:cxn ang="0">
                <a:pos x="571" y="515"/>
              </a:cxn>
              <a:cxn ang="0">
                <a:pos x="512" y="432"/>
              </a:cxn>
              <a:cxn ang="0">
                <a:pos x="489" y="369"/>
              </a:cxn>
              <a:cxn ang="0">
                <a:pos x="475" y="319"/>
              </a:cxn>
              <a:cxn ang="0">
                <a:pos x="454" y="272"/>
              </a:cxn>
              <a:cxn ang="0">
                <a:pos x="486" y="117"/>
              </a:cxn>
              <a:cxn ang="0">
                <a:pos x="357" y="0"/>
              </a:cxn>
              <a:cxn ang="0">
                <a:pos x="299" y="269"/>
              </a:cxn>
              <a:cxn ang="0">
                <a:pos x="235" y="529"/>
              </a:cxn>
              <a:cxn ang="0">
                <a:pos x="224" y="561"/>
              </a:cxn>
              <a:cxn ang="0">
                <a:pos x="215" y="582"/>
              </a:cxn>
              <a:cxn ang="0">
                <a:pos x="225" y="602"/>
              </a:cxn>
            </a:cxnLst>
            <a:rect l="0" t="0" r="r" b="b"/>
            <a:pathLst>
              <a:path w="1066" h="1735">
                <a:moveTo>
                  <a:pt x="225" y="612"/>
                </a:moveTo>
                <a:lnTo>
                  <a:pt x="225" y="612"/>
                </a:lnTo>
                <a:lnTo>
                  <a:pt x="224" y="633"/>
                </a:lnTo>
                <a:lnTo>
                  <a:pt x="220" y="650"/>
                </a:lnTo>
                <a:lnTo>
                  <a:pt x="217" y="661"/>
                </a:lnTo>
                <a:lnTo>
                  <a:pt x="215" y="665"/>
                </a:lnTo>
                <a:lnTo>
                  <a:pt x="220" y="686"/>
                </a:lnTo>
                <a:lnTo>
                  <a:pt x="229" y="707"/>
                </a:lnTo>
                <a:lnTo>
                  <a:pt x="253" y="723"/>
                </a:lnTo>
                <a:lnTo>
                  <a:pt x="263" y="738"/>
                </a:lnTo>
                <a:lnTo>
                  <a:pt x="267" y="759"/>
                </a:lnTo>
                <a:lnTo>
                  <a:pt x="267" y="779"/>
                </a:lnTo>
                <a:lnTo>
                  <a:pt x="254" y="784"/>
                </a:lnTo>
                <a:lnTo>
                  <a:pt x="249" y="804"/>
                </a:lnTo>
                <a:lnTo>
                  <a:pt x="232" y="818"/>
                </a:lnTo>
                <a:lnTo>
                  <a:pt x="220" y="837"/>
                </a:lnTo>
                <a:lnTo>
                  <a:pt x="197" y="856"/>
                </a:lnTo>
                <a:lnTo>
                  <a:pt x="188" y="877"/>
                </a:lnTo>
                <a:lnTo>
                  <a:pt x="182" y="886"/>
                </a:lnTo>
                <a:lnTo>
                  <a:pt x="174" y="905"/>
                </a:lnTo>
                <a:lnTo>
                  <a:pt x="161" y="922"/>
                </a:lnTo>
                <a:lnTo>
                  <a:pt x="124" y="959"/>
                </a:lnTo>
                <a:lnTo>
                  <a:pt x="97" y="984"/>
                </a:lnTo>
                <a:lnTo>
                  <a:pt x="91" y="997"/>
                </a:lnTo>
                <a:lnTo>
                  <a:pt x="86" y="1020"/>
                </a:lnTo>
                <a:lnTo>
                  <a:pt x="95" y="1034"/>
                </a:lnTo>
                <a:lnTo>
                  <a:pt x="104" y="1040"/>
                </a:lnTo>
                <a:lnTo>
                  <a:pt x="110" y="1040"/>
                </a:lnTo>
                <a:lnTo>
                  <a:pt x="122" y="1049"/>
                </a:lnTo>
                <a:lnTo>
                  <a:pt x="118" y="1062"/>
                </a:lnTo>
                <a:lnTo>
                  <a:pt x="118" y="1098"/>
                </a:lnTo>
                <a:lnTo>
                  <a:pt x="114" y="1116"/>
                </a:lnTo>
                <a:lnTo>
                  <a:pt x="113" y="1127"/>
                </a:lnTo>
                <a:lnTo>
                  <a:pt x="93" y="1134"/>
                </a:lnTo>
                <a:lnTo>
                  <a:pt x="86" y="1144"/>
                </a:lnTo>
                <a:lnTo>
                  <a:pt x="86" y="1167"/>
                </a:lnTo>
                <a:lnTo>
                  <a:pt x="0" y="1534"/>
                </a:lnTo>
                <a:lnTo>
                  <a:pt x="0" y="1534"/>
                </a:lnTo>
                <a:lnTo>
                  <a:pt x="301" y="1602"/>
                </a:lnTo>
                <a:lnTo>
                  <a:pt x="479" y="1641"/>
                </a:lnTo>
                <a:lnTo>
                  <a:pt x="969" y="1735"/>
                </a:lnTo>
                <a:lnTo>
                  <a:pt x="1066" y="1194"/>
                </a:lnTo>
                <a:lnTo>
                  <a:pt x="1055" y="1183"/>
                </a:lnTo>
                <a:lnTo>
                  <a:pt x="1044" y="1173"/>
                </a:lnTo>
                <a:lnTo>
                  <a:pt x="1044" y="1166"/>
                </a:lnTo>
                <a:lnTo>
                  <a:pt x="1043" y="1151"/>
                </a:lnTo>
                <a:lnTo>
                  <a:pt x="1033" y="1137"/>
                </a:lnTo>
                <a:lnTo>
                  <a:pt x="1018" y="1123"/>
                </a:lnTo>
                <a:lnTo>
                  <a:pt x="1000" y="1123"/>
                </a:lnTo>
                <a:lnTo>
                  <a:pt x="993" y="1147"/>
                </a:lnTo>
                <a:lnTo>
                  <a:pt x="988" y="1160"/>
                </a:lnTo>
                <a:lnTo>
                  <a:pt x="943" y="1152"/>
                </a:lnTo>
                <a:lnTo>
                  <a:pt x="919" y="1144"/>
                </a:lnTo>
                <a:lnTo>
                  <a:pt x="884" y="1140"/>
                </a:lnTo>
                <a:lnTo>
                  <a:pt x="865" y="1141"/>
                </a:lnTo>
                <a:lnTo>
                  <a:pt x="858" y="1151"/>
                </a:lnTo>
                <a:lnTo>
                  <a:pt x="858" y="1160"/>
                </a:lnTo>
                <a:lnTo>
                  <a:pt x="839" y="1149"/>
                </a:lnTo>
                <a:lnTo>
                  <a:pt x="814" y="1135"/>
                </a:lnTo>
                <a:lnTo>
                  <a:pt x="801" y="1134"/>
                </a:lnTo>
                <a:lnTo>
                  <a:pt x="790" y="1137"/>
                </a:lnTo>
                <a:lnTo>
                  <a:pt x="783" y="1151"/>
                </a:lnTo>
                <a:lnTo>
                  <a:pt x="783" y="1158"/>
                </a:lnTo>
                <a:lnTo>
                  <a:pt x="766" y="1158"/>
                </a:lnTo>
                <a:lnTo>
                  <a:pt x="757" y="1142"/>
                </a:lnTo>
                <a:lnTo>
                  <a:pt x="757" y="1127"/>
                </a:lnTo>
                <a:lnTo>
                  <a:pt x="757" y="1108"/>
                </a:lnTo>
                <a:lnTo>
                  <a:pt x="747" y="1080"/>
                </a:lnTo>
                <a:lnTo>
                  <a:pt x="747" y="1052"/>
                </a:lnTo>
                <a:lnTo>
                  <a:pt x="728" y="1052"/>
                </a:lnTo>
                <a:lnTo>
                  <a:pt x="707" y="1037"/>
                </a:lnTo>
                <a:lnTo>
                  <a:pt x="698" y="1026"/>
                </a:lnTo>
                <a:lnTo>
                  <a:pt x="698" y="1016"/>
                </a:lnTo>
                <a:lnTo>
                  <a:pt x="698" y="992"/>
                </a:lnTo>
                <a:lnTo>
                  <a:pt x="698" y="967"/>
                </a:lnTo>
                <a:lnTo>
                  <a:pt x="680" y="951"/>
                </a:lnTo>
                <a:lnTo>
                  <a:pt x="680" y="937"/>
                </a:lnTo>
                <a:lnTo>
                  <a:pt x="680" y="908"/>
                </a:lnTo>
                <a:lnTo>
                  <a:pt x="672" y="872"/>
                </a:lnTo>
                <a:lnTo>
                  <a:pt x="665" y="852"/>
                </a:lnTo>
                <a:lnTo>
                  <a:pt x="658" y="834"/>
                </a:lnTo>
                <a:lnTo>
                  <a:pt x="648" y="834"/>
                </a:lnTo>
                <a:lnTo>
                  <a:pt x="632" y="847"/>
                </a:lnTo>
                <a:lnTo>
                  <a:pt x="622" y="845"/>
                </a:lnTo>
                <a:lnTo>
                  <a:pt x="610" y="854"/>
                </a:lnTo>
                <a:lnTo>
                  <a:pt x="594" y="865"/>
                </a:lnTo>
                <a:lnTo>
                  <a:pt x="585" y="866"/>
                </a:lnTo>
                <a:lnTo>
                  <a:pt x="585" y="854"/>
                </a:lnTo>
                <a:lnTo>
                  <a:pt x="567" y="841"/>
                </a:lnTo>
                <a:lnTo>
                  <a:pt x="558" y="834"/>
                </a:lnTo>
                <a:lnTo>
                  <a:pt x="572" y="800"/>
                </a:lnTo>
                <a:lnTo>
                  <a:pt x="583" y="783"/>
                </a:lnTo>
                <a:lnTo>
                  <a:pt x="598" y="783"/>
                </a:lnTo>
                <a:lnTo>
                  <a:pt x="604" y="773"/>
                </a:lnTo>
                <a:lnTo>
                  <a:pt x="594" y="747"/>
                </a:lnTo>
                <a:lnTo>
                  <a:pt x="598" y="716"/>
                </a:lnTo>
                <a:lnTo>
                  <a:pt x="611" y="686"/>
                </a:lnTo>
                <a:lnTo>
                  <a:pt x="625" y="657"/>
                </a:lnTo>
                <a:lnTo>
                  <a:pt x="643" y="627"/>
                </a:lnTo>
                <a:lnTo>
                  <a:pt x="639" y="609"/>
                </a:lnTo>
                <a:lnTo>
                  <a:pt x="600" y="602"/>
                </a:lnTo>
                <a:lnTo>
                  <a:pt x="600" y="595"/>
                </a:lnTo>
                <a:lnTo>
                  <a:pt x="586" y="579"/>
                </a:lnTo>
                <a:lnTo>
                  <a:pt x="573" y="551"/>
                </a:lnTo>
                <a:lnTo>
                  <a:pt x="571" y="515"/>
                </a:lnTo>
                <a:lnTo>
                  <a:pt x="558" y="491"/>
                </a:lnTo>
                <a:lnTo>
                  <a:pt x="536" y="468"/>
                </a:lnTo>
                <a:lnTo>
                  <a:pt x="512" y="432"/>
                </a:lnTo>
                <a:lnTo>
                  <a:pt x="504" y="408"/>
                </a:lnTo>
                <a:lnTo>
                  <a:pt x="489" y="383"/>
                </a:lnTo>
                <a:lnTo>
                  <a:pt x="489" y="369"/>
                </a:lnTo>
                <a:lnTo>
                  <a:pt x="475" y="354"/>
                </a:lnTo>
                <a:lnTo>
                  <a:pt x="475" y="335"/>
                </a:lnTo>
                <a:lnTo>
                  <a:pt x="475" y="319"/>
                </a:lnTo>
                <a:lnTo>
                  <a:pt x="462" y="298"/>
                </a:lnTo>
                <a:lnTo>
                  <a:pt x="454" y="286"/>
                </a:lnTo>
                <a:lnTo>
                  <a:pt x="454" y="272"/>
                </a:lnTo>
                <a:lnTo>
                  <a:pt x="461" y="224"/>
                </a:lnTo>
                <a:lnTo>
                  <a:pt x="474" y="167"/>
                </a:lnTo>
                <a:lnTo>
                  <a:pt x="486" y="117"/>
                </a:lnTo>
                <a:lnTo>
                  <a:pt x="494" y="83"/>
                </a:lnTo>
                <a:lnTo>
                  <a:pt x="504" y="38"/>
                </a:lnTo>
                <a:lnTo>
                  <a:pt x="357" y="0"/>
                </a:lnTo>
                <a:lnTo>
                  <a:pt x="357" y="0"/>
                </a:lnTo>
                <a:lnTo>
                  <a:pt x="339" y="85"/>
                </a:lnTo>
                <a:lnTo>
                  <a:pt x="299" y="269"/>
                </a:lnTo>
                <a:lnTo>
                  <a:pt x="275" y="371"/>
                </a:lnTo>
                <a:lnTo>
                  <a:pt x="253" y="461"/>
                </a:lnTo>
                <a:lnTo>
                  <a:pt x="235" y="529"/>
                </a:lnTo>
                <a:lnTo>
                  <a:pt x="228" y="550"/>
                </a:lnTo>
                <a:lnTo>
                  <a:pt x="224" y="561"/>
                </a:lnTo>
                <a:lnTo>
                  <a:pt x="224" y="561"/>
                </a:lnTo>
                <a:lnTo>
                  <a:pt x="218" y="569"/>
                </a:lnTo>
                <a:lnTo>
                  <a:pt x="215" y="576"/>
                </a:lnTo>
                <a:lnTo>
                  <a:pt x="215" y="582"/>
                </a:lnTo>
                <a:lnTo>
                  <a:pt x="217" y="586"/>
                </a:lnTo>
                <a:lnTo>
                  <a:pt x="222" y="595"/>
                </a:lnTo>
                <a:lnTo>
                  <a:pt x="225" y="602"/>
                </a:lnTo>
                <a:lnTo>
                  <a:pt x="225" y="612"/>
                </a:lnTo>
                <a:lnTo>
                  <a:pt x="225" y="612"/>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1" name="Freeform 21"/>
          <p:cNvSpPr>
            <a:spLocks/>
          </p:cNvSpPr>
          <p:nvPr/>
        </p:nvSpPr>
        <p:spPr bwMode="auto">
          <a:xfrm>
            <a:off x="4038674" y="1764128"/>
            <a:ext cx="1350781" cy="829784"/>
          </a:xfrm>
          <a:custGeom>
            <a:avLst/>
            <a:gdLst/>
            <a:ahLst/>
            <a:cxnLst>
              <a:cxn ang="0">
                <a:pos x="1822" y="279"/>
              </a:cxn>
              <a:cxn ang="0">
                <a:pos x="1124" y="190"/>
              </a:cxn>
              <a:cxn ang="0">
                <a:pos x="859" y="154"/>
              </a:cxn>
              <a:cxn ang="0">
                <a:pos x="726" y="133"/>
              </a:cxn>
              <a:cxn ang="0">
                <a:pos x="454" y="83"/>
              </a:cxn>
              <a:cxn ang="0">
                <a:pos x="129" y="16"/>
              </a:cxn>
              <a:cxn ang="0">
                <a:pos x="40" y="45"/>
              </a:cxn>
              <a:cxn ang="0">
                <a:pos x="20" y="129"/>
              </a:cxn>
              <a:cxn ang="0">
                <a:pos x="0" y="234"/>
              </a:cxn>
              <a:cxn ang="0">
                <a:pos x="8" y="260"/>
              </a:cxn>
              <a:cxn ang="0">
                <a:pos x="21" y="297"/>
              </a:cxn>
              <a:cxn ang="0">
                <a:pos x="35" y="331"/>
              </a:cxn>
              <a:cxn ang="0">
                <a:pos x="50" y="370"/>
              </a:cxn>
              <a:cxn ang="0">
                <a:pos x="82" y="430"/>
              </a:cxn>
              <a:cxn ang="0">
                <a:pos x="117" y="477"/>
              </a:cxn>
              <a:cxn ang="0">
                <a:pos x="132" y="541"/>
              </a:cxn>
              <a:cxn ang="0">
                <a:pos x="146" y="564"/>
              </a:cxn>
              <a:cxn ang="0">
                <a:pos x="189" y="589"/>
              </a:cxn>
              <a:cxn ang="0">
                <a:pos x="157" y="648"/>
              </a:cxn>
              <a:cxn ang="0">
                <a:pos x="140" y="709"/>
              </a:cxn>
              <a:cxn ang="0">
                <a:pos x="144" y="745"/>
              </a:cxn>
              <a:cxn ang="0">
                <a:pos x="118" y="762"/>
              </a:cxn>
              <a:cxn ang="0">
                <a:pos x="113" y="803"/>
              </a:cxn>
              <a:cxn ang="0">
                <a:pos x="131" y="828"/>
              </a:cxn>
              <a:cxn ang="0">
                <a:pos x="156" y="816"/>
              </a:cxn>
              <a:cxn ang="0">
                <a:pos x="178" y="809"/>
              </a:cxn>
              <a:cxn ang="0">
                <a:pos x="204" y="796"/>
              </a:cxn>
              <a:cxn ang="0">
                <a:pos x="218" y="834"/>
              </a:cxn>
              <a:cxn ang="0">
                <a:pos x="226" y="899"/>
              </a:cxn>
              <a:cxn ang="0">
                <a:pos x="244" y="929"/>
              </a:cxn>
              <a:cxn ang="0">
                <a:pos x="244" y="978"/>
              </a:cxn>
              <a:cxn ang="0">
                <a:pos x="253" y="999"/>
              </a:cxn>
              <a:cxn ang="0">
                <a:pos x="293" y="1014"/>
              </a:cxn>
              <a:cxn ang="0">
                <a:pos x="303" y="1070"/>
              </a:cxn>
              <a:cxn ang="0">
                <a:pos x="303" y="1104"/>
              </a:cxn>
              <a:cxn ang="0">
                <a:pos x="329" y="1120"/>
              </a:cxn>
              <a:cxn ang="0">
                <a:pos x="336" y="1099"/>
              </a:cxn>
              <a:cxn ang="0">
                <a:pos x="360" y="1097"/>
              </a:cxn>
              <a:cxn ang="0">
                <a:pos x="404" y="1122"/>
              </a:cxn>
              <a:cxn ang="0">
                <a:pos x="411" y="1103"/>
              </a:cxn>
              <a:cxn ang="0">
                <a:pos x="465" y="1106"/>
              </a:cxn>
              <a:cxn ang="0">
                <a:pos x="534" y="1122"/>
              </a:cxn>
              <a:cxn ang="0">
                <a:pos x="546" y="1085"/>
              </a:cxn>
              <a:cxn ang="0">
                <a:pos x="579" y="1099"/>
              </a:cxn>
              <a:cxn ang="0">
                <a:pos x="590" y="1128"/>
              </a:cxn>
              <a:cxn ang="0">
                <a:pos x="601" y="1145"/>
              </a:cxn>
              <a:cxn ang="0">
                <a:pos x="634" y="1029"/>
              </a:cxn>
              <a:cxn ang="0">
                <a:pos x="1736" y="1171"/>
              </a:cxn>
              <a:cxn ang="0">
                <a:pos x="1822" y="279"/>
              </a:cxn>
            </a:cxnLst>
            <a:rect l="0" t="0" r="r" b="b"/>
            <a:pathLst>
              <a:path w="1822" h="1171">
                <a:moveTo>
                  <a:pt x="1822" y="279"/>
                </a:moveTo>
                <a:lnTo>
                  <a:pt x="1822" y="279"/>
                </a:lnTo>
                <a:lnTo>
                  <a:pt x="1442" y="231"/>
                </a:lnTo>
                <a:lnTo>
                  <a:pt x="1124" y="190"/>
                </a:lnTo>
                <a:lnTo>
                  <a:pt x="978" y="170"/>
                </a:lnTo>
                <a:lnTo>
                  <a:pt x="859" y="154"/>
                </a:lnTo>
                <a:lnTo>
                  <a:pt x="859" y="154"/>
                </a:lnTo>
                <a:lnTo>
                  <a:pt x="726" y="133"/>
                </a:lnTo>
                <a:lnTo>
                  <a:pt x="590" y="108"/>
                </a:lnTo>
                <a:lnTo>
                  <a:pt x="454" y="83"/>
                </a:lnTo>
                <a:lnTo>
                  <a:pt x="328" y="58"/>
                </a:lnTo>
                <a:lnTo>
                  <a:pt x="129" y="16"/>
                </a:lnTo>
                <a:lnTo>
                  <a:pt x="50" y="0"/>
                </a:lnTo>
                <a:lnTo>
                  <a:pt x="40" y="45"/>
                </a:lnTo>
                <a:lnTo>
                  <a:pt x="32" y="79"/>
                </a:lnTo>
                <a:lnTo>
                  <a:pt x="20" y="129"/>
                </a:lnTo>
                <a:lnTo>
                  <a:pt x="7" y="186"/>
                </a:lnTo>
                <a:lnTo>
                  <a:pt x="0" y="234"/>
                </a:lnTo>
                <a:lnTo>
                  <a:pt x="0" y="248"/>
                </a:lnTo>
                <a:lnTo>
                  <a:pt x="8" y="260"/>
                </a:lnTo>
                <a:lnTo>
                  <a:pt x="21" y="281"/>
                </a:lnTo>
                <a:lnTo>
                  <a:pt x="21" y="297"/>
                </a:lnTo>
                <a:lnTo>
                  <a:pt x="21" y="316"/>
                </a:lnTo>
                <a:lnTo>
                  <a:pt x="35" y="331"/>
                </a:lnTo>
                <a:lnTo>
                  <a:pt x="35" y="345"/>
                </a:lnTo>
                <a:lnTo>
                  <a:pt x="50" y="370"/>
                </a:lnTo>
                <a:lnTo>
                  <a:pt x="58" y="394"/>
                </a:lnTo>
                <a:lnTo>
                  <a:pt x="82" y="430"/>
                </a:lnTo>
                <a:lnTo>
                  <a:pt x="104" y="453"/>
                </a:lnTo>
                <a:lnTo>
                  <a:pt x="117" y="477"/>
                </a:lnTo>
                <a:lnTo>
                  <a:pt x="119" y="513"/>
                </a:lnTo>
                <a:lnTo>
                  <a:pt x="132" y="541"/>
                </a:lnTo>
                <a:lnTo>
                  <a:pt x="146" y="557"/>
                </a:lnTo>
                <a:lnTo>
                  <a:pt x="146" y="564"/>
                </a:lnTo>
                <a:lnTo>
                  <a:pt x="185" y="571"/>
                </a:lnTo>
                <a:lnTo>
                  <a:pt x="189" y="589"/>
                </a:lnTo>
                <a:lnTo>
                  <a:pt x="171" y="619"/>
                </a:lnTo>
                <a:lnTo>
                  <a:pt x="157" y="648"/>
                </a:lnTo>
                <a:lnTo>
                  <a:pt x="144" y="678"/>
                </a:lnTo>
                <a:lnTo>
                  <a:pt x="140" y="709"/>
                </a:lnTo>
                <a:lnTo>
                  <a:pt x="150" y="735"/>
                </a:lnTo>
                <a:lnTo>
                  <a:pt x="144" y="745"/>
                </a:lnTo>
                <a:lnTo>
                  <a:pt x="129" y="745"/>
                </a:lnTo>
                <a:lnTo>
                  <a:pt x="118" y="762"/>
                </a:lnTo>
                <a:lnTo>
                  <a:pt x="104" y="796"/>
                </a:lnTo>
                <a:lnTo>
                  <a:pt x="113" y="803"/>
                </a:lnTo>
                <a:lnTo>
                  <a:pt x="131" y="816"/>
                </a:lnTo>
                <a:lnTo>
                  <a:pt x="131" y="828"/>
                </a:lnTo>
                <a:lnTo>
                  <a:pt x="140" y="827"/>
                </a:lnTo>
                <a:lnTo>
                  <a:pt x="156" y="816"/>
                </a:lnTo>
                <a:lnTo>
                  <a:pt x="168" y="807"/>
                </a:lnTo>
                <a:lnTo>
                  <a:pt x="178" y="809"/>
                </a:lnTo>
                <a:lnTo>
                  <a:pt x="194" y="796"/>
                </a:lnTo>
                <a:lnTo>
                  <a:pt x="204" y="796"/>
                </a:lnTo>
                <a:lnTo>
                  <a:pt x="211" y="814"/>
                </a:lnTo>
                <a:lnTo>
                  <a:pt x="218" y="834"/>
                </a:lnTo>
                <a:lnTo>
                  <a:pt x="226" y="870"/>
                </a:lnTo>
                <a:lnTo>
                  <a:pt x="226" y="899"/>
                </a:lnTo>
                <a:lnTo>
                  <a:pt x="226" y="913"/>
                </a:lnTo>
                <a:lnTo>
                  <a:pt x="244" y="929"/>
                </a:lnTo>
                <a:lnTo>
                  <a:pt x="244" y="954"/>
                </a:lnTo>
                <a:lnTo>
                  <a:pt x="244" y="978"/>
                </a:lnTo>
                <a:lnTo>
                  <a:pt x="244" y="988"/>
                </a:lnTo>
                <a:lnTo>
                  <a:pt x="253" y="999"/>
                </a:lnTo>
                <a:lnTo>
                  <a:pt x="274" y="1014"/>
                </a:lnTo>
                <a:lnTo>
                  <a:pt x="293" y="1014"/>
                </a:lnTo>
                <a:lnTo>
                  <a:pt x="293" y="1042"/>
                </a:lnTo>
                <a:lnTo>
                  <a:pt x="303" y="1070"/>
                </a:lnTo>
                <a:lnTo>
                  <a:pt x="303" y="1089"/>
                </a:lnTo>
                <a:lnTo>
                  <a:pt x="303" y="1104"/>
                </a:lnTo>
                <a:lnTo>
                  <a:pt x="312" y="1120"/>
                </a:lnTo>
                <a:lnTo>
                  <a:pt x="329" y="1120"/>
                </a:lnTo>
                <a:lnTo>
                  <a:pt x="329" y="1113"/>
                </a:lnTo>
                <a:lnTo>
                  <a:pt x="336" y="1099"/>
                </a:lnTo>
                <a:lnTo>
                  <a:pt x="347" y="1096"/>
                </a:lnTo>
                <a:lnTo>
                  <a:pt x="360" y="1097"/>
                </a:lnTo>
                <a:lnTo>
                  <a:pt x="385" y="1111"/>
                </a:lnTo>
                <a:lnTo>
                  <a:pt x="404" y="1122"/>
                </a:lnTo>
                <a:lnTo>
                  <a:pt x="404" y="1113"/>
                </a:lnTo>
                <a:lnTo>
                  <a:pt x="411" y="1103"/>
                </a:lnTo>
                <a:lnTo>
                  <a:pt x="430" y="1102"/>
                </a:lnTo>
                <a:lnTo>
                  <a:pt x="465" y="1106"/>
                </a:lnTo>
                <a:lnTo>
                  <a:pt x="489" y="1114"/>
                </a:lnTo>
                <a:lnTo>
                  <a:pt x="534" y="1122"/>
                </a:lnTo>
                <a:lnTo>
                  <a:pt x="539" y="1109"/>
                </a:lnTo>
                <a:lnTo>
                  <a:pt x="546" y="1085"/>
                </a:lnTo>
                <a:lnTo>
                  <a:pt x="564" y="1085"/>
                </a:lnTo>
                <a:lnTo>
                  <a:pt x="579" y="1099"/>
                </a:lnTo>
                <a:lnTo>
                  <a:pt x="589" y="1113"/>
                </a:lnTo>
                <a:lnTo>
                  <a:pt x="590" y="1128"/>
                </a:lnTo>
                <a:lnTo>
                  <a:pt x="590" y="1135"/>
                </a:lnTo>
                <a:lnTo>
                  <a:pt x="601" y="1145"/>
                </a:lnTo>
                <a:lnTo>
                  <a:pt x="612" y="1156"/>
                </a:lnTo>
                <a:lnTo>
                  <a:pt x="634" y="1029"/>
                </a:lnTo>
                <a:lnTo>
                  <a:pt x="1735" y="1171"/>
                </a:lnTo>
                <a:lnTo>
                  <a:pt x="1736" y="1171"/>
                </a:lnTo>
                <a:lnTo>
                  <a:pt x="1757" y="961"/>
                </a:lnTo>
                <a:lnTo>
                  <a:pt x="1822" y="279"/>
                </a:lnTo>
                <a:close/>
              </a:path>
            </a:pathLst>
          </a:custGeom>
          <a:solidFill>
            <a:schemeClr val="accent1">
              <a:lumMod val="20000"/>
              <a:lumOff val="8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2" name="Freeform 22"/>
          <p:cNvSpPr>
            <a:spLocks/>
          </p:cNvSpPr>
          <p:nvPr/>
        </p:nvSpPr>
        <p:spPr bwMode="auto">
          <a:xfrm>
            <a:off x="9170308" y="1866256"/>
            <a:ext cx="478447" cy="723401"/>
          </a:xfrm>
          <a:custGeom>
            <a:avLst/>
            <a:gdLst/>
            <a:ahLst/>
            <a:cxnLst>
              <a:cxn ang="0">
                <a:pos x="189" y="995"/>
              </a:cxn>
              <a:cxn ang="0">
                <a:pos x="185" y="963"/>
              </a:cxn>
              <a:cxn ang="0">
                <a:pos x="205" y="934"/>
              </a:cxn>
              <a:cxn ang="0">
                <a:pos x="218" y="915"/>
              </a:cxn>
              <a:cxn ang="0">
                <a:pos x="241" y="885"/>
              </a:cxn>
              <a:cxn ang="0">
                <a:pos x="225" y="872"/>
              </a:cxn>
              <a:cxn ang="0">
                <a:pos x="233" y="848"/>
              </a:cxn>
              <a:cxn ang="0">
                <a:pos x="250" y="847"/>
              </a:cxn>
              <a:cxn ang="0">
                <a:pos x="266" y="824"/>
              </a:cxn>
              <a:cxn ang="0">
                <a:pos x="290" y="838"/>
              </a:cxn>
              <a:cxn ang="0">
                <a:pos x="284" y="816"/>
              </a:cxn>
              <a:cxn ang="0">
                <a:pos x="311" y="808"/>
              </a:cxn>
              <a:cxn ang="0">
                <a:pos x="323" y="760"/>
              </a:cxn>
              <a:cxn ang="0">
                <a:pos x="366" y="774"/>
              </a:cxn>
              <a:cxn ang="0">
                <a:pos x="379" y="720"/>
              </a:cxn>
              <a:cxn ang="0">
                <a:pos x="376" y="672"/>
              </a:cxn>
              <a:cxn ang="0">
                <a:pos x="383" y="640"/>
              </a:cxn>
              <a:cxn ang="0">
                <a:pos x="436" y="666"/>
              </a:cxn>
              <a:cxn ang="0">
                <a:pos x="447" y="627"/>
              </a:cxn>
              <a:cxn ang="0">
                <a:pos x="466" y="663"/>
              </a:cxn>
              <a:cxn ang="0">
                <a:pos x="486" y="636"/>
              </a:cxn>
              <a:cxn ang="0">
                <a:pos x="477" y="608"/>
              </a:cxn>
              <a:cxn ang="0">
                <a:pos x="520" y="626"/>
              </a:cxn>
              <a:cxn ang="0">
                <a:pos x="537" y="608"/>
              </a:cxn>
              <a:cxn ang="0">
                <a:pos x="566" y="579"/>
              </a:cxn>
              <a:cxn ang="0">
                <a:pos x="581" y="555"/>
              </a:cxn>
              <a:cxn ang="0">
                <a:pos x="630" y="530"/>
              </a:cxn>
              <a:cxn ang="0">
                <a:pos x="640" y="479"/>
              </a:cxn>
              <a:cxn ang="0">
                <a:pos x="622" y="468"/>
              </a:cxn>
              <a:cxn ang="0">
                <a:pos x="615" y="445"/>
              </a:cxn>
              <a:cxn ang="0">
                <a:pos x="574" y="418"/>
              </a:cxn>
              <a:cxn ang="0">
                <a:pos x="559" y="351"/>
              </a:cxn>
              <a:cxn ang="0">
                <a:pos x="520" y="341"/>
              </a:cxn>
              <a:cxn ang="0">
                <a:pos x="466" y="305"/>
              </a:cxn>
              <a:cxn ang="0">
                <a:pos x="425" y="168"/>
              </a:cxn>
              <a:cxn ang="0">
                <a:pos x="393" y="57"/>
              </a:cxn>
              <a:cxn ang="0">
                <a:pos x="294" y="15"/>
              </a:cxn>
              <a:cxn ang="0">
                <a:pos x="232" y="55"/>
              </a:cxn>
              <a:cxn ang="0">
                <a:pos x="166" y="21"/>
              </a:cxn>
              <a:cxn ang="0">
                <a:pos x="122" y="114"/>
              </a:cxn>
              <a:cxn ang="0">
                <a:pos x="76" y="294"/>
              </a:cxn>
              <a:cxn ang="0">
                <a:pos x="83" y="386"/>
              </a:cxn>
              <a:cxn ang="0">
                <a:pos x="64" y="447"/>
              </a:cxn>
              <a:cxn ang="0">
                <a:pos x="43" y="519"/>
              </a:cxn>
              <a:cxn ang="0">
                <a:pos x="0" y="561"/>
              </a:cxn>
            </a:cxnLst>
            <a:rect l="0" t="0" r="r" b="b"/>
            <a:pathLst>
              <a:path w="645" h="1021">
                <a:moveTo>
                  <a:pt x="180" y="1021"/>
                </a:moveTo>
                <a:lnTo>
                  <a:pt x="180" y="1013"/>
                </a:lnTo>
                <a:lnTo>
                  <a:pt x="189" y="995"/>
                </a:lnTo>
                <a:lnTo>
                  <a:pt x="189" y="991"/>
                </a:lnTo>
                <a:lnTo>
                  <a:pt x="185" y="973"/>
                </a:lnTo>
                <a:lnTo>
                  <a:pt x="185" y="963"/>
                </a:lnTo>
                <a:lnTo>
                  <a:pt x="198" y="956"/>
                </a:lnTo>
                <a:lnTo>
                  <a:pt x="205" y="956"/>
                </a:lnTo>
                <a:lnTo>
                  <a:pt x="205" y="934"/>
                </a:lnTo>
                <a:lnTo>
                  <a:pt x="212" y="927"/>
                </a:lnTo>
                <a:lnTo>
                  <a:pt x="212" y="915"/>
                </a:lnTo>
                <a:lnTo>
                  <a:pt x="218" y="915"/>
                </a:lnTo>
                <a:lnTo>
                  <a:pt x="228" y="906"/>
                </a:lnTo>
                <a:lnTo>
                  <a:pt x="241" y="906"/>
                </a:lnTo>
                <a:lnTo>
                  <a:pt x="241" y="885"/>
                </a:lnTo>
                <a:lnTo>
                  <a:pt x="229" y="881"/>
                </a:lnTo>
                <a:lnTo>
                  <a:pt x="223" y="881"/>
                </a:lnTo>
                <a:lnTo>
                  <a:pt x="225" y="872"/>
                </a:lnTo>
                <a:lnTo>
                  <a:pt x="226" y="867"/>
                </a:lnTo>
                <a:lnTo>
                  <a:pt x="230" y="855"/>
                </a:lnTo>
                <a:lnTo>
                  <a:pt x="233" y="848"/>
                </a:lnTo>
                <a:lnTo>
                  <a:pt x="241" y="835"/>
                </a:lnTo>
                <a:lnTo>
                  <a:pt x="250" y="840"/>
                </a:lnTo>
                <a:lnTo>
                  <a:pt x="250" y="847"/>
                </a:lnTo>
                <a:lnTo>
                  <a:pt x="259" y="844"/>
                </a:lnTo>
                <a:lnTo>
                  <a:pt x="266" y="835"/>
                </a:lnTo>
                <a:lnTo>
                  <a:pt x="266" y="824"/>
                </a:lnTo>
                <a:lnTo>
                  <a:pt x="275" y="833"/>
                </a:lnTo>
                <a:lnTo>
                  <a:pt x="284" y="838"/>
                </a:lnTo>
                <a:lnTo>
                  <a:pt x="290" y="838"/>
                </a:lnTo>
                <a:lnTo>
                  <a:pt x="290" y="824"/>
                </a:lnTo>
                <a:lnTo>
                  <a:pt x="290" y="816"/>
                </a:lnTo>
                <a:lnTo>
                  <a:pt x="284" y="816"/>
                </a:lnTo>
                <a:lnTo>
                  <a:pt x="275" y="804"/>
                </a:lnTo>
                <a:lnTo>
                  <a:pt x="298" y="804"/>
                </a:lnTo>
                <a:lnTo>
                  <a:pt x="311" y="808"/>
                </a:lnTo>
                <a:lnTo>
                  <a:pt x="323" y="804"/>
                </a:lnTo>
                <a:lnTo>
                  <a:pt x="330" y="784"/>
                </a:lnTo>
                <a:lnTo>
                  <a:pt x="323" y="760"/>
                </a:lnTo>
                <a:lnTo>
                  <a:pt x="336" y="760"/>
                </a:lnTo>
                <a:lnTo>
                  <a:pt x="354" y="777"/>
                </a:lnTo>
                <a:lnTo>
                  <a:pt x="366" y="774"/>
                </a:lnTo>
                <a:lnTo>
                  <a:pt x="379" y="760"/>
                </a:lnTo>
                <a:lnTo>
                  <a:pt x="383" y="738"/>
                </a:lnTo>
                <a:lnTo>
                  <a:pt x="379" y="720"/>
                </a:lnTo>
                <a:lnTo>
                  <a:pt x="383" y="702"/>
                </a:lnTo>
                <a:lnTo>
                  <a:pt x="383" y="686"/>
                </a:lnTo>
                <a:lnTo>
                  <a:pt x="376" y="672"/>
                </a:lnTo>
                <a:lnTo>
                  <a:pt x="377" y="662"/>
                </a:lnTo>
                <a:lnTo>
                  <a:pt x="383" y="648"/>
                </a:lnTo>
                <a:lnTo>
                  <a:pt x="383" y="640"/>
                </a:lnTo>
                <a:lnTo>
                  <a:pt x="398" y="655"/>
                </a:lnTo>
                <a:lnTo>
                  <a:pt x="409" y="667"/>
                </a:lnTo>
                <a:lnTo>
                  <a:pt x="436" y="666"/>
                </a:lnTo>
                <a:lnTo>
                  <a:pt x="436" y="655"/>
                </a:lnTo>
                <a:lnTo>
                  <a:pt x="436" y="640"/>
                </a:lnTo>
                <a:lnTo>
                  <a:pt x="447" y="627"/>
                </a:lnTo>
                <a:lnTo>
                  <a:pt x="461" y="636"/>
                </a:lnTo>
                <a:lnTo>
                  <a:pt x="466" y="648"/>
                </a:lnTo>
                <a:lnTo>
                  <a:pt x="466" y="663"/>
                </a:lnTo>
                <a:lnTo>
                  <a:pt x="480" y="661"/>
                </a:lnTo>
                <a:lnTo>
                  <a:pt x="494" y="645"/>
                </a:lnTo>
                <a:lnTo>
                  <a:pt x="486" y="636"/>
                </a:lnTo>
                <a:lnTo>
                  <a:pt x="473" y="623"/>
                </a:lnTo>
                <a:lnTo>
                  <a:pt x="475" y="612"/>
                </a:lnTo>
                <a:lnTo>
                  <a:pt x="477" y="608"/>
                </a:lnTo>
                <a:lnTo>
                  <a:pt x="494" y="622"/>
                </a:lnTo>
                <a:lnTo>
                  <a:pt x="511" y="633"/>
                </a:lnTo>
                <a:lnTo>
                  <a:pt x="520" y="626"/>
                </a:lnTo>
                <a:lnTo>
                  <a:pt x="516" y="608"/>
                </a:lnTo>
                <a:lnTo>
                  <a:pt x="520" y="608"/>
                </a:lnTo>
                <a:lnTo>
                  <a:pt x="537" y="608"/>
                </a:lnTo>
                <a:lnTo>
                  <a:pt x="537" y="579"/>
                </a:lnTo>
                <a:lnTo>
                  <a:pt x="552" y="579"/>
                </a:lnTo>
                <a:lnTo>
                  <a:pt x="566" y="579"/>
                </a:lnTo>
                <a:lnTo>
                  <a:pt x="573" y="569"/>
                </a:lnTo>
                <a:lnTo>
                  <a:pt x="573" y="555"/>
                </a:lnTo>
                <a:lnTo>
                  <a:pt x="581" y="555"/>
                </a:lnTo>
                <a:lnTo>
                  <a:pt x="594" y="545"/>
                </a:lnTo>
                <a:lnTo>
                  <a:pt x="606" y="530"/>
                </a:lnTo>
                <a:lnTo>
                  <a:pt x="630" y="530"/>
                </a:lnTo>
                <a:lnTo>
                  <a:pt x="637" y="522"/>
                </a:lnTo>
                <a:lnTo>
                  <a:pt x="645" y="490"/>
                </a:lnTo>
                <a:lnTo>
                  <a:pt x="640" y="479"/>
                </a:lnTo>
                <a:lnTo>
                  <a:pt x="633" y="479"/>
                </a:lnTo>
                <a:lnTo>
                  <a:pt x="623" y="479"/>
                </a:lnTo>
                <a:lnTo>
                  <a:pt x="622" y="468"/>
                </a:lnTo>
                <a:lnTo>
                  <a:pt x="626" y="458"/>
                </a:lnTo>
                <a:lnTo>
                  <a:pt x="626" y="454"/>
                </a:lnTo>
                <a:lnTo>
                  <a:pt x="615" y="445"/>
                </a:lnTo>
                <a:lnTo>
                  <a:pt x="604" y="418"/>
                </a:lnTo>
                <a:lnTo>
                  <a:pt x="586" y="418"/>
                </a:lnTo>
                <a:lnTo>
                  <a:pt x="574" y="418"/>
                </a:lnTo>
                <a:lnTo>
                  <a:pt x="563" y="397"/>
                </a:lnTo>
                <a:lnTo>
                  <a:pt x="561" y="370"/>
                </a:lnTo>
                <a:lnTo>
                  <a:pt x="559" y="351"/>
                </a:lnTo>
                <a:lnTo>
                  <a:pt x="549" y="332"/>
                </a:lnTo>
                <a:lnTo>
                  <a:pt x="537" y="337"/>
                </a:lnTo>
                <a:lnTo>
                  <a:pt x="520" y="341"/>
                </a:lnTo>
                <a:lnTo>
                  <a:pt x="502" y="345"/>
                </a:lnTo>
                <a:lnTo>
                  <a:pt x="479" y="336"/>
                </a:lnTo>
                <a:lnTo>
                  <a:pt x="466" y="305"/>
                </a:lnTo>
                <a:lnTo>
                  <a:pt x="455" y="264"/>
                </a:lnTo>
                <a:lnTo>
                  <a:pt x="437" y="216"/>
                </a:lnTo>
                <a:lnTo>
                  <a:pt x="425" y="168"/>
                </a:lnTo>
                <a:lnTo>
                  <a:pt x="412" y="137"/>
                </a:lnTo>
                <a:lnTo>
                  <a:pt x="407" y="97"/>
                </a:lnTo>
                <a:lnTo>
                  <a:pt x="393" y="57"/>
                </a:lnTo>
                <a:lnTo>
                  <a:pt x="382" y="42"/>
                </a:lnTo>
                <a:lnTo>
                  <a:pt x="309" y="0"/>
                </a:lnTo>
                <a:lnTo>
                  <a:pt x="294" y="15"/>
                </a:lnTo>
                <a:lnTo>
                  <a:pt x="275" y="35"/>
                </a:lnTo>
                <a:lnTo>
                  <a:pt x="248" y="57"/>
                </a:lnTo>
                <a:lnTo>
                  <a:pt x="232" y="55"/>
                </a:lnTo>
                <a:lnTo>
                  <a:pt x="214" y="46"/>
                </a:lnTo>
                <a:lnTo>
                  <a:pt x="191" y="33"/>
                </a:lnTo>
                <a:lnTo>
                  <a:pt x="166" y="21"/>
                </a:lnTo>
                <a:lnTo>
                  <a:pt x="158" y="21"/>
                </a:lnTo>
                <a:lnTo>
                  <a:pt x="150" y="37"/>
                </a:lnTo>
                <a:lnTo>
                  <a:pt x="122" y="114"/>
                </a:lnTo>
                <a:lnTo>
                  <a:pt x="111" y="179"/>
                </a:lnTo>
                <a:lnTo>
                  <a:pt x="83" y="247"/>
                </a:lnTo>
                <a:lnTo>
                  <a:pt x="76" y="294"/>
                </a:lnTo>
                <a:lnTo>
                  <a:pt x="64" y="348"/>
                </a:lnTo>
                <a:lnTo>
                  <a:pt x="76" y="379"/>
                </a:lnTo>
                <a:lnTo>
                  <a:pt x="83" y="386"/>
                </a:lnTo>
                <a:lnTo>
                  <a:pt x="80" y="401"/>
                </a:lnTo>
                <a:lnTo>
                  <a:pt x="64" y="413"/>
                </a:lnTo>
                <a:lnTo>
                  <a:pt x="64" y="447"/>
                </a:lnTo>
                <a:lnTo>
                  <a:pt x="54" y="472"/>
                </a:lnTo>
                <a:lnTo>
                  <a:pt x="54" y="511"/>
                </a:lnTo>
                <a:lnTo>
                  <a:pt x="43" y="519"/>
                </a:lnTo>
                <a:lnTo>
                  <a:pt x="43" y="550"/>
                </a:lnTo>
                <a:lnTo>
                  <a:pt x="7" y="545"/>
                </a:lnTo>
                <a:lnTo>
                  <a:pt x="0" y="561"/>
                </a:lnTo>
                <a:lnTo>
                  <a:pt x="132" y="973"/>
                </a:lnTo>
                <a:lnTo>
                  <a:pt x="180" y="1021"/>
                </a:lnTo>
                <a:close/>
              </a:path>
            </a:pathLst>
          </a:custGeom>
          <a:solidFill>
            <a:schemeClr val="accent3">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3" name="Freeform 23"/>
          <p:cNvSpPr>
            <a:spLocks/>
          </p:cNvSpPr>
          <p:nvPr/>
        </p:nvSpPr>
        <p:spPr bwMode="auto">
          <a:xfrm>
            <a:off x="8253468" y="2362000"/>
            <a:ext cx="985825" cy="693614"/>
          </a:xfrm>
          <a:custGeom>
            <a:avLst/>
            <a:gdLst/>
            <a:ahLst/>
            <a:cxnLst>
              <a:cxn ang="0">
                <a:pos x="56" y="749"/>
              </a:cxn>
              <a:cxn ang="0">
                <a:pos x="88" y="710"/>
              </a:cxn>
              <a:cxn ang="0">
                <a:pos x="118" y="683"/>
              </a:cxn>
              <a:cxn ang="0">
                <a:pos x="118" y="657"/>
              </a:cxn>
              <a:cxn ang="0">
                <a:pos x="80" y="563"/>
              </a:cxn>
              <a:cxn ang="0">
                <a:pos x="171" y="528"/>
              </a:cxn>
              <a:cxn ang="0">
                <a:pos x="260" y="528"/>
              </a:cxn>
              <a:cxn ang="0">
                <a:pos x="313" y="528"/>
              </a:cxn>
              <a:cxn ang="0">
                <a:pos x="364" y="513"/>
              </a:cxn>
              <a:cxn ang="0">
                <a:pos x="457" y="460"/>
              </a:cxn>
              <a:cxn ang="0">
                <a:pos x="510" y="428"/>
              </a:cxn>
              <a:cxn ang="0">
                <a:pos x="510" y="389"/>
              </a:cxn>
              <a:cxn ang="0">
                <a:pos x="510" y="350"/>
              </a:cxn>
              <a:cxn ang="0">
                <a:pos x="485" y="334"/>
              </a:cxn>
              <a:cxn ang="0">
                <a:pos x="470" y="306"/>
              </a:cxn>
              <a:cxn ang="0">
                <a:pos x="538" y="245"/>
              </a:cxn>
              <a:cxn ang="0">
                <a:pos x="564" y="178"/>
              </a:cxn>
              <a:cxn ang="0">
                <a:pos x="637" y="84"/>
              </a:cxn>
              <a:cxn ang="0">
                <a:pos x="718" y="46"/>
              </a:cxn>
              <a:cxn ang="0">
                <a:pos x="810" y="14"/>
              </a:cxn>
              <a:cxn ang="0">
                <a:pos x="896" y="31"/>
              </a:cxn>
              <a:cxn ang="0">
                <a:pos x="909" y="93"/>
              </a:cxn>
              <a:cxn ang="0">
                <a:pos x="941" y="135"/>
              </a:cxn>
              <a:cxn ang="0">
                <a:pos x="941" y="188"/>
              </a:cxn>
              <a:cxn ang="0">
                <a:pos x="957" y="266"/>
              </a:cxn>
              <a:cxn ang="0">
                <a:pos x="994" y="322"/>
              </a:cxn>
              <a:cxn ang="0">
                <a:pos x="1014" y="435"/>
              </a:cxn>
              <a:cxn ang="0">
                <a:pos x="1036" y="490"/>
              </a:cxn>
              <a:cxn ang="0">
                <a:pos x="1036" y="661"/>
              </a:cxn>
              <a:cxn ang="0">
                <a:pos x="1055" y="804"/>
              </a:cxn>
              <a:cxn ang="0">
                <a:pos x="1054" y="869"/>
              </a:cxn>
              <a:cxn ang="0">
                <a:pos x="1025" y="940"/>
              </a:cxn>
              <a:cxn ang="0">
                <a:pos x="1088" y="914"/>
              </a:cxn>
              <a:cxn ang="0">
                <a:pos x="1134" y="880"/>
              </a:cxn>
              <a:cxn ang="0">
                <a:pos x="1194" y="869"/>
              </a:cxn>
              <a:cxn ang="0">
                <a:pos x="1237" y="843"/>
              </a:cxn>
              <a:cxn ang="0">
                <a:pos x="1237" y="865"/>
              </a:cxn>
              <a:cxn ang="0">
                <a:pos x="1284" y="832"/>
              </a:cxn>
              <a:cxn ang="0">
                <a:pos x="1319" y="817"/>
              </a:cxn>
              <a:cxn ang="0">
                <a:pos x="1284" y="865"/>
              </a:cxn>
              <a:cxn ang="0">
                <a:pos x="1205" y="910"/>
              </a:cxn>
              <a:cxn ang="0">
                <a:pos x="1134" y="953"/>
              </a:cxn>
              <a:cxn ang="0">
                <a:pos x="1043" y="979"/>
              </a:cxn>
              <a:cxn ang="0">
                <a:pos x="1005" y="940"/>
              </a:cxn>
              <a:cxn ang="0">
                <a:pos x="993" y="905"/>
              </a:cxn>
              <a:cxn ang="0">
                <a:pos x="848" y="869"/>
              </a:cxn>
              <a:cxn ang="0">
                <a:pos x="846" y="832"/>
              </a:cxn>
              <a:cxn ang="0">
                <a:pos x="815" y="821"/>
              </a:cxn>
              <a:cxn ang="0">
                <a:pos x="771" y="762"/>
              </a:cxn>
              <a:cxn ang="0">
                <a:pos x="14" y="858"/>
              </a:cxn>
            </a:cxnLst>
            <a:rect l="0" t="0" r="r" b="b"/>
            <a:pathLst>
              <a:path w="1329" h="979">
                <a:moveTo>
                  <a:pt x="0" y="804"/>
                </a:moveTo>
                <a:lnTo>
                  <a:pt x="56" y="749"/>
                </a:lnTo>
                <a:lnTo>
                  <a:pt x="71" y="729"/>
                </a:lnTo>
                <a:lnTo>
                  <a:pt x="88" y="710"/>
                </a:lnTo>
                <a:lnTo>
                  <a:pt x="99" y="701"/>
                </a:lnTo>
                <a:lnTo>
                  <a:pt x="118" y="683"/>
                </a:lnTo>
                <a:lnTo>
                  <a:pt x="118" y="665"/>
                </a:lnTo>
                <a:lnTo>
                  <a:pt x="118" y="657"/>
                </a:lnTo>
                <a:lnTo>
                  <a:pt x="98" y="597"/>
                </a:lnTo>
                <a:lnTo>
                  <a:pt x="80" y="563"/>
                </a:lnTo>
                <a:lnTo>
                  <a:pt x="99" y="543"/>
                </a:lnTo>
                <a:lnTo>
                  <a:pt x="171" y="528"/>
                </a:lnTo>
                <a:lnTo>
                  <a:pt x="209" y="528"/>
                </a:lnTo>
                <a:lnTo>
                  <a:pt x="260" y="528"/>
                </a:lnTo>
                <a:lnTo>
                  <a:pt x="291" y="528"/>
                </a:lnTo>
                <a:lnTo>
                  <a:pt x="313" y="528"/>
                </a:lnTo>
                <a:lnTo>
                  <a:pt x="349" y="513"/>
                </a:lnTo>
                <a:lnTo>
                  <a:pt x="364" y="513"/>
                </a:lnTo>
                <a:lnTo>
                  <a:pt x="422" y="496"/>
                </a:lnTo>
                <a:lnTo>
                  <a:pt x="457" y="460"/>
                </a:lnTo>
                <a:lnTo>
                  <a:pt x="490" y="439"/>
                </a:lnTo>
                <a:lnTo>
                  <a:pt x="510" y="428"/>
                </a:lnTo>
                <a:lnTo>
                  <a:pt x="510" y="413"/>
                </a:lnTo>
                <a:lnTo>
                  <a:pt x="510" y="389"/>
                </a:lnTo>
                <a:lnTo>
                  <a:pt x="495" y="360"/>
                </a:lnTo>
                <a:lnTo>
                  <a:pt x="510" y="350"/>
                </a:lnTo>
                <a:lnTo>
                  <a:pt x="518" y="322"/>
                </a:lnTo>
                <a:lnTo>
                  <a:pt x="485" y="334"/>
                </a:lnTo>
                <a:lnTo>
                  <a:pt x="479" y="322"/>
                </a:lnTo>
                <a:lnTo>
                  <a:pt x="470" y="306"/>
                </a:lnTo>
                <a:lnTo>
                  <a:pt x="496" y="284"/>
                </a:lnTo>
                <a:lnTo>
                  <a:pt x="538" y="245"/>
                </a:lnTo>
                <a:lnTo>
                  <a:pt x="556" y="207"/>
                </a:lnTo>
                <a:lnTo>
                  <a:pt x="564" y="178"/>
                </a:lnTo>
                <a:lnTo>
                  <a:pt x="604" y="129"/>
                </a:lnTo>
                <a:lnTo>
                  <a:pt x="637" y="84"/>
                </a:lnTo>
                <a:lnTo>
                  <a:pt x="679" y="56"/>
                </a:lnTo>
                <a:lnTo>
                  <a:pt x="718" y="46"/>
                </a:lnTo>
                <a:lnTo>
                  <a:pt x="775" y="30"/>
                </a:lnTo>
                <a:lnTo>
                  <a:pt x="810" y="14"/>
                </a:lnTo>
                <a:lnTo>
                  <a:pt x="896" y="0"/>
                </a:lnTo>
                <a:lnTo>
                  <a:pt x="896" y="31"/>
                </a:lnTo>
                <a:lnTo>
                  <a:pt x="896" y="60"/>
                </a:lnTo>
                <a:lnTo>
                  <a:pt x="909" y="93"/>
                </a:lnTo>
                <a:lnTo>
                  <a:pt x="925" y="129"/>
                </a:lnTo>
                <a:lnTo>
                  <a:pt x="941" y="135"/>
                </a:lnTo>
                <a:lnTo>
                  <a:pt x="957" y="177"/>
                </a:lnTo>
                <a:lnTo>
                  <a:pt x="941" y="188"/>
                </a:lnTo>
                <a:lnTo>
                  <a:pt x="936" y="224"/>
                </a:lnTo>
                <a:lnTo>
                  <a:pt x="957" y="266"/>
                </a:lnTo>
                <a:lnTo>
                  <a:pt x="975" y="313"/>
                </a:lnTo>
                <a:lnTo>
                  <a:pt x="994" y="322"/>
                </a:lnTo>
                <a:lnTo>
                  <a:pt x="1004" y="385"/>
                </a:lnTo>
                <a:lnTo>
                  <a:pt x="1014" y="435"/>
                </a:lnTo>
                <a:lnTo>
                  <a:pt x="1036" y="483"/>
                </a:lnTo>
                <a:lnTo>
                  <a:pt x="1036" y="490"/>
                </a:lnTo>
                <a:lnTo>
                  <a:pt x="1036" y="560"/>
                </a:lnTo>
                <a:lnTo>
                  <a:pt x="1036" y="661"/>
                </a:lnTo>
                <a:lnTo>
                  <a:pt x="1055" y="767"/>
                </a:lnTo>
                <a:lnTo>
                  <a:pt x="1055" y="804"/>
                </a:lnTo>
                <a:lnTo>
                  <a:pt x="1080" y="835"/>
                </a:lnTo>
                <a:lnTo>
                  <a:pt x="1054" y="869"/>
                </a:lnTo>
                <a:lnTo>
                  <a:pt x="1062" y="889"/>
                </a:lnTo>
                <a:lnTo>
                  <a:pt x="1025" y="940"/>
                </a:lnTo>
                <a:lnTo>
                  <a:pt x="1058" y="926"/>
                </a:lnTo>
                <a:lnTo>
                  <a:pt x="1088" y="914"/>
                </a:lnTo>
                <a:lnTo>
                  <a:pt x="1122" y="894"/>
                </a:lnTo>
                <a:lnTo>
                  <a:pt x="1134" y="880"/>
                </a:lnTo>
                <a:lnTo>
                  <a:pt x="1166" y="873"/>
                </a:lnTo>
                <a:lnTo>
                  <a:pt x="1194" y="869"/>
                </a:lnTo>
                <a:lnTo>
                  <a:pt x="1205" y="861"/>
                </a:lnTo>
                <a:lnTo>
                  <a:pt x="1237" y="843"/>
                </a:lnTo>
                <a:lnTo>
                  <a:pt x="1265" y="811"/>
                </a:lnTo>
                <a:lnTo>
                  <a:pt x="1237" y="865"/>
                </a:lnTo>
                <a:lnTo>
                  <a:pt x="1265" y="854"/>
                </a:lnTo>
                <a:lnTo>
                  <a:pt x="1284" y="832"/>
                </a:lnTo>
                <a:lnTo>
                  <a:pt x="1297" y="826"/>
                </a:lnTo>
                <a:lnTo>
                  <a:pt x="1319" y="817"/>
                </a:lnTo>
                <a:lnTo>
                  <a:pt x="1329" y="817"/>
                </a:lnTo>
                <a:lnTo>
                  <a:pt x="1284" y="865"/>
                </a:lnTo>
                <a:lnTo>
                  <a:pt x="1237" y="896"/>
                </a:lnTo>
                <a:lnTo>
                  <a:pt x="1205" y="910"/>
                </a:lnTo>
                <a:lnTo>
                  <a:pt x="1176" y="940"/>
                </a:lnTo>
                <a:lnTo>
                  <a:pt x="1134" y="953"/>
                </a:lnTo>
                <a:lnTo>
                  <a:pt x="1082" y="966"/>
                </a:lnTo>
                <a:lnTo>
                  <a:pt x="1043" y="979"/>
                </a:lnTo>
                <a:lnTo>
                  <a:pt x="1012" y="964"/>
                </a:lnTo>
                <a:lnTo>
                  <a:pt x="1005" y="940"/>
                </a:lnTo>
                <a:lnTo>
                  <a:pt x="1005" y="921"/>
                </a:lnTo>
                <a:lnTo>
                  <a:pt x="993" y="905"/>
                </a:lnTo>
                <a:lnTo>
                  <a:pt x="922" y="883"/>
                </a:lnTo>
                <a:lnTo>
                  <a:pt x="848" y="869"/>
                </a:lnTo>
                <a:lnTo>
                  <a:pt x="862" y="843"/>
                </a:lnTo>
                <a:lnTo>
                  <a:pt x="846" y="832"/>
                </a:lnTo>
                <a:lnTo>
                  <a:pt x="830" y="830"/>
                </a:lnTo>
                <a:lnTo>
                  <a:pt x="815" y="821"/>
                </a:lnTo>
                <a:lnTo>
                  <a:pt x="794" y="786"/>
                </a:lnTo>
                <a:lnTo>
                  <a:pt x="771" y="762"/>
                </a:lnTo>
                <a:lnTo>
                  <a:pt x="726" y="729"/>
                </a:lnTo>
                <a:lnTo>
                  <a:pt x="14" y="858"/>
                </a:lnTo>
                <a:lnTo>
                  <a:pt x="0" y="804"/>
                </a:lnTo>
                <a:close/>
              </a:path>
            </a:pathLst>
          </a:custGeom>
          <a:solidFill>
            <a:schemeClr val="tx2">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4" name="Freeform 24"/>
          <p:cNvSpPr>
            <a:spLocks/>
          </p:cNvSpPr>
          <p:nvPr/>
        </p:nvSpPr>
        <p:spPr bwMode="auto">
          <a:xfrm>
            <a:off x="8916620" y="2313061"/>
            <a:ext cx="229209" cy="395744"/>
          </a:xfrm>
          <a:custGeom>
            <a:avLst/>
            <a:gdLst/>
            <a:ahLst/>
            <a:cxnLst>
              <a:cxn ang="0">
                <a:pos x="0" y="128"/>
              </a:cxn>
              <a:cxn ang="0">
                <a:pos x="13" y="161"/>
              </a:cxn>
              <a:cxn ang="0">
                <a:pos x="29" y="197"/>
              </a:cxn>
              <a:cxn ang="0">
                <a:pos x="45" y="203"/>
              </a:cxn>
              <a:cxn ang="0">
                <a:pos x="61" y="245"/>
              </a:cxn>
              <a:cxn ang="0">
                <a:pos x="45" y="256"/>
              </a:cxn>
              <a:cxn ang="0">
                <a:pos x="40" y="292"/>
              </a:cxn>
              <a:cxn ang="0">
                <a:pos x="61" y="334"/>
              </a:cxn>
              <a:cxn ang="0">
                <a:pos x="79" y="381"/>
              </a:cxn>
              <a:cxn ang="0">
                <a:pos x="98" y="390"/>
              </a:cxn>
              <a:cxn ang="0">
                <a:pos x="108" y="453"/>
              </a:cxn>
              <a:cxn ang="0">
                <a:pos x="118" y="503"/>
              </a:cxn>
              <a:cxn ang="0">
                <a:pos x="140" y="551"/>
              </a:cxn>
              <a:cxn ang="0">
                <a:pos x="140" y="558"/>
              </a:cxn>
              <a:cxn ang="0">
                <a:pos x="263" y="543"/>
              </a:cxn>
              <a:cxn ang="0">
                <a:pos x="248" y="503"/>
              </a:cxn>
              <a:cxn ang="0">
                <a:pos x="254" y="453"/>
              </a:cxn>
              <a:cxn ang="0">
                <a:pos x="248" y="390"/>
              </a:cxn>
              <a:cxn ang="0">
                <a:pos x="241" y="334"/>
              </a:cxn>
              <a:cxn ang="0">
                <a:pos x="259" y="249"/>
              </a:cxn>
              <a:cxn ang="0">
                <a:pos x="263" y="181"/>
              </a:cxn>
              <a:cxn ang="0">
                <a:pos x="309" y="139"/>
              </a:cxn>
              <a:cxn ang="0">
                <a:pos x="309" y="120"/>
              </a:cxn>
              <a:cxn ang="0">
                <a:pos x="294" y="99"/>
              </a:cxn>
              <a:cxn ang="0">
                <a:pos x="294" y="68"/>
              </a:cxn>
              <a:cxn ang="0">
                <a:pos x="294" y="23"/>
              </a:cxn>
              <a:cxn ang="0">
                <a:pos x="276" y="0"/>
              </a:cxn>
              <a:cxn ang="0">
                <a:pos x="237" y="16"/>
              </a:cxn>
              <a:cxn ang="0">
                <a:pos x="197" y="25"/>
              </a:cxn>
              <a:cxn ang="0">
                <a:pos x="120" y="41"/>
              </a:cxn>
              <a:cxn ang="0">
                <a:pos x="83" y="46"/>
              </a:cxn>
              <a:cxn ang="0">
                <a:pos x="30" y="68"/>
              </a:cxn>
              <a:cxn ang="0">
                <a:pos x="0" y="68"/>
              </a:cxn>
              <a:cxn ang="0">
                <a:pos x="0" y="99"/>
              </a:cxn>
              <a:cxn ang="0">
                <a:pos x="0" y="128"/>
              </a:cxn>
            </a:cxnLst>
            <a:rect l="0" t="0" r="r" b="b"/>
            <a:pathLst>
              <a:path w="309" h="558">
                <a:moveTo>
                  <a:pt x="0" y="128"/>
                </a:moveTo>
                <a:lnTo>
                  <a:pt x="13" y="161"/>
                </a:lnTo>
                <a:lnTo>
                  <a:pt x="29" y="197"/>
                </a:lnTo>
                <a:lnTo>
                  <a:pt x="45" y="203"/>
                </a:lnTo>
                <a:lnTo>
                  <a:pt x="61" y="245"/>
                </a:lnTo>
                <a:lnTo>
                  <a:pt x="45" y="256"/>
                </a:lnTo>
                <a:lnTo>
                  <a:pt x="40" y="292"/>
                </a:lnTo>
                <a:lnTo>
                  <a:pt x="61" y="334"/>
                </a:lnTo>
                <a:lnTo>
                  <a:pt x="79" y="381"/>
                </a:lnTo>
                <a:lnTo>
                  <a:pt x="98" y="390"/>
                </a:lnTo>
                <a:lnTo>
                  <a:pt x="108" y="453"/>
                </a:lnTo>
                <a:lnTo>
                  <a:pt x="118" y="503"/>
                </a:lnTo>
                <a:lnTo>
                  <a:pt x="140" y="551"/>
                </a:lnTo>
                <a:lnTo>
                  <a:pt x="140" y="558"/>
                </a:lnTo>
                <a:lnTo>
                  <a:pt x="263" y="543"/>
                </a:lnTo>
                <a:lnTo>
                  <a:pt x="248" y="503"/>
                </a:lnTo>
                <a:lnTo>
                  <a:pt x="254" y="453"/>
                </a:lnTo>
                <a:lnTo>
                  <a:pt x="248" y="390"/>
                </a:lnTo>
                <a:lnTo>
                  <a:pt x="241" y="334"/>
                </a:lnTo>
                <a:lnTo>
                  <a:pt x="259" y="249"/>
                </a:lnTo>
                <a:lnTo>
                  <a:pt x="263" y="181"/>
                </a:lnTo>
                <a:lnTo>
                  <a:pt x="309" y="139"/>
                </a:lnTo>
                <a:lnTo>
                  <a:pt x="309" y="120"/>
                </a:lnTo>
                <a:lnTo>
                  <a:pt x="294" y="99"/>
                </a:lnTo>
                <a:lnTo>
                  <a:pt x="294" y="68"/>
                </a:lnTo>
                <a:lnTo>
                  <a:pt x="294" y="23"/>
                </a:lnTo>
                <a:lnTo>
                  <a:pt x="276" y="0"/>
                </a:lnTo>
                <a:lnTo>
                  <a:pt x="237" y="16"/>
                </a:lnTo>
                <a:lnTo>
                  <a:pt x="197" y="25"/>
                </a:lnTo>
                <a:lnTo>
                  <a:pt x="120" y="41"/>
                </a:lnTo>
                <a:lnTo>
                  <a:pt x="83" y="46"/>
                </a:lnTo>
                <a:lnTo>
                  <a:pt x="30" y="68"/>
                </a:lnTo>
                <a:lnTo>
                  <a:pt x="0" y="68"/>
                </a:lnTo>
                <a:lnTo>
                  <a:pt x="0" y="99"/>
                </a:lnTo>
                <a:lnTo>
                  <a:pt x="0" y="128"/>
                </a:lnTo>
                <a:close/>
              </a:path>
            </a:pathLst>
          </a:custGeom>
          <a:solidFill>
            <a:schemeClr val="accent1">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5" name="Freeform 25"/>
          <p:cNvSpPr>
            <a:spLocks/>
          </p:cNvSpPr>
          <p:nvPr/>
        </p:nvSpPr>
        <p:spPr bwMode="auto">
          <a:xfrm>
            <a:off x="9096873" y="2264127"/>
            <a:ext cx="202505" cy="434041"/>
          </a:xfrm>
          <a:custGeom>
            <a:avLst/>
            <a:gdLst/>
            <a:ahLst/>
            <a:cxnLst>
              <a:cxn ang="0">
                <a:pos x="100" y="0"/>
              </a:cxn>
              <a:cxn ang="0">
                <a:pos x="76" y="7"/>
              </a:cxn>
              <a:cxn ang="0">
                <a:pos x="51" y="7"/>
              </a:cxn>
              <a:cxn ang="0">
                <a:pos x="51" y="34"/>
              </a:cxn>
              <a:cxn ang="0">
                <a:pos x="46" y="54"/>
              </a:cxn>
              <a:cxn ang="0">
                <a:pos x="35" y="70"/>
              </a:cxn>
              <a:cxn ang="0">
                <a:pos x="53" y="93"/>
              </a:cxn>
              <a:cxn ang="0">
                <a:pos x="53" y="138"/>
              </a:cxn>
              <a:cxn ang="0">
                <a:pos x="53" y="169"/>
              </a:cxn>
              <a:cxn ang="0">
                <a:pos x="68" y="190"/>
              </a:cxn>
              <a:cxn ang="0">
                <a:pos x="68" y="209"/>
              </a:cxn>
              <a:cxn ang="0">
                <a:pos x="22" y="251"/>
              </a:cxn>
              <a:cxn ang="0">
                <a:pos x="18" y="319"/>
              </a:cxn>
              <a:cxn ang="0">
                <a:pos x="0" y="404"/>
              </a:cxn>
              <a:cxn ang="0">
                <a:pos x="7" y="460"/>
              </a:cxn>
              <a:cxn ang="0">
                <a:pos x="13" y="523"/>
              </a:cxn>
              <a:cxn ang="0">
                <a:pos x="7" y="573"/>
              </a:cxn>
              <a:cxn ang="0">
                <a:pos x="22" y="613"/>
              </a:cxn>
              <a:cxn ang="0">
                <a:pos x="221" y="565"/>
              </a:cxn>
              <a:cxn ang="0">
                <a:pos x="232" y="530"/>
              </a:cxn>
              <a:cxn ang="0">
                <a:pos x="271" y="517"/>
              </a:cxn>
              <a:cxn ang="0">
                <a:pos x="266" y="505"/>
              </a:cxn>
              <a:cxn ang="0">
                <a:pos x="275" y="456"/>
              </a:cxn>
              <a:cxn ang="0">
                <a:pos x="275" y="456"/>
              </a:cxn>
              <a:cxn ang="0">
                <a:pos x="232" y="412"/>
              </a:cxn>
              <a:cxn ang="0">
                <a:pos x="100" y="0"/>
              </a:cxn>
            </a:cxnLst>
            <a:rect l="0" t="0" r="r" b="b"/>
            <a:pathLst>
              <a:path w="275" h="613">
                <a:moveTo>
                  <a:pt x="100" y="0"/>
                </a:moveTo>
                <a:lnTo>
                  <a:pt x="76" y="7"/>
                </a:lnTo>
                <a:lnTo>
                  <a:pt x="51" y="7"/>
                </a:lnTo>
                <a:lnTo>
                  <a:pt x="51" y="34"/>
                </a:lnTo>
                <a:lnTo>
                  <a:pt x="46" y="54"/>
                </a:lnTo>
                <a:lnTo>
                  <a:pt x="35" y="70"/>
                </a:lnTo>
                <a:lnTo>
                  <a:pt x="53" y="93"/>
                </a:lnTo>
                <a:lnTo>
                  <a:pt x="53" y="138"/>
                </a:lnTo>
                <a:lnTo>
                  <a:pt x="53" y="169"/>
                </a:lnTo>
                <a:lnTo>
                  <a:pt x="68" y="190"/>
                </a:lnTo>
                <a:lnTo>
                  <a:pt x="68" y="209"/>
                </a:lnTo>
                <a:lnTo>
                  <a:pt x="22" y="251"/>
                </a:lnTo>
                <a:lnTo>
                  <a:pt x="18" y="319"/>
                </a:lnTo>
                <a:lnTo>
                  <a:pt x="0" y="404"/>
                </a:lnTo>
                <a:lnTo>
                  <a:pt x="7" y="460"/>
                </a:lnTo>
                <a:lnTo>
                  <a:pt x="13" y="523"/>
                </a:lnTo>
                <a:lnTo>
                  <a:pt x="7" y="573"/>
                </a:lnTo>
                <a:lnTo>
                  <a:pt x="22" y="613"/>
                </a:lnTo>
                <a:lnTo>
                  <a:pt x="221" y="565"/>
                </a:lnTo>
                <a:lnTo>
                  <a:pt x="232" y="530"/>
                </a:lnTo>
                <a:lnTo>
                  <a:pt x="271" y="517"/>
                </a:lnTo>
                <a:lnTo>
                  <a:pt x="266" y="505"/>
                </a:lnTo>
                <a:lnTo>
                  <a:pt x="275" y="456"/>
                </a:lnTo>
                <a:lnTo>
                  <a:pt x="275" y="456"/>
                </a:lnTo>
                <a:lnTo>
                  <a:pt x="232" y="412"/>
                </a:lnTo>
                <a:lnTo>
                  <a:pt x="100" y="0"/>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6" name="Freeform 26"/>
          <p:cNvSpPr>
            <a:spLocks/>
          </p:cNvSpPr>
          <p:nvPr/>
        </p:nvSpPr>
        <p:spPr bwMode="auto">
          <a:xfrm>
            <a:off x="9021211" y="2789656"/>
            <a:ext cx="229209" cy="202126"/>
          </a:xfrm>
          <a:custGeom>
            <a:avLst/>
            <a:gdLst/>
            <a:ahLst/>
            <a:cxnLst>
              <a:cxn ang="0">
                <a:pos x="19" y="163"/>
              </a:cxn>
              <a:cxn ang="0">
                <a:pos x="19" y="200"/>
              </a:cxn>
              <a:cxn ang="0">
                <a:pos x="44" y="231"/>
              </a:cxn>
              <a:cxn ang="0">
                <a:pos x="18" y="265"/>
              </a:cxn>
              <a:cxn ang="0">
                <a:pos x="26" y="285"/>
              </a:cxn>
              <a:cxn ang="0">
                <a:pos x="48" y="275"/>
              </a:cxn>
              <a:cxn ang="0">
                <a:pos x="72" y="253"/>
              </a:cxn>
              <a:cxn ang="0">
                <a:pos x="80" y="243"/>
              </a:cxn>
              <a:cxn ang="0">
                <a:pos x="109" y="215"/>
              </a:cxn>
              <a:cxn ang="0">
                <a:pos x="136" y="199"/>
              </a:cxn>
              <a:cxn ang="0">
                <a:pos x="183" y="199"/>
              </a:cxn>
              <a:cxn ang="0">
                <a:pos x="201" y="188"/>
              </a:cxn>
              <a:cxn ang="0">
                <a:pos x="216" y="178"/>
              </a:cxn>
              <a:cxn ang="0">
                <a:pos x="238" y="167"/>
              </a:cxn>
              <a:cxn ang="0">
                <a:pos x="272" y="157"/>
              </a:cxn>
              <a:cxn ang="0">
                <a:pos x="298" y="153"/>
              </a:cxn>
              <a:cxn ang="0">
                <a:pos x="309" y="145"/>
              </a:cxn>
              <a:cxn ang="0">
                <a:pos x="277" y="0"/>
              </a:cxn>
              <a:cxn ang="0">
                <a:pos x="132" y="28"/>
              </a:cxn>
              <a:cxn ang="0">
                <a:pos x="0" y="53"/>
              </a:cxn>
              <a:cxn ang="0">
                <a:pos x="0" y="57"/>
              </a:cxn>
              <a:cxn ang="0">
                <a:pos x="19" y="163"/>
              </a:cxn>
            </a:cxnLst>
            <a:rect l="0" t="0" r="r" b="b"/>
            <a:pathLst>
              <a:path w="309" h="285">
                <a:moveTo>
                  <a:pt x="19" y="163"/>
                </a:moveTo>
                <a:lnTo>
                  <a:pt x="19" y="200"/>
                </a:lnTo>
                <a:lnTo>
                  <a:pt x="44" y="231"/>
                </a:lnTo>
                <a:lnTo>
                  <a:pt x="18" y="265"/>
                </a:lnTo>
                <a:lnTo>
                  <a:pt x="26" y="285"/>
                </a:lnTo>
                <a:lnTo>
                  <a:pt x="48" y="275"/>
                </a:lnTo>
                <a:lnTo>
                  <a:pt x="72" y="253"/>
                </a:lnTo>
                <a:lnTo>
                  <a:pt x="80" y="243"/>
                </a:lnTo>
                <a:lnTo>
                  <a:pt x="109" y="215"/>
                </a:lnTo>
                <a:lnTo>
                  <a:pt x="136" y="199"/>
                </a:lnTo>
                <a:lnTo>
                  <a:pt x="183" y="199"/>
                </a:lnTo>
                <a:lnTo>
                  <a:pt x="201" y="188"/>
                </a:lnTo>
                <a:lnTo>
                  <a:pt x="216" y="178"/>
                </a:lnTo>
                <a:lnTo>
                  <a:pt x="238" y="167"/>
                </a:lnTo>
                <a:lnTo>
                  <a:pt x="272" y="157"/>
                </a:lnTo>
                <a:lnTo>
                  <a:pt x="298" y="153"/>
                </a:lnTo>
                <a:lnTo>
                  <a:pt x="309" y="145"/>
                </a:lnTo>
                <a:lnTo>
                  <a:pt x="277" y="0"/>
                </a:lnTo>
                <a:lnTo>
                  <a:pt x="132" y="28"/>
                </a:lnTo>
                <a:lnTo>
                  <a:pt x="0" y="53"/>
                </a:lnTo>
                <a:lnTo>
                  <a:pt x="0" y="57"/>
                </a:lnTo>
                <a:lnTo>
                  <a:pt x="19" y="163"/>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7" name="Freeform 27"/>
          <p:cNvSpPr>
            <a:spLocks/>
          </p:cNvSpPr>
          <p:nvPr/>
        </p:nvSpPr>
        <p:spPr bwMode="auto">
          <a:xfrm>
            <a:off x="9225942" y="2774763"/>
            <a:ext cx="97915" cy="117020"/>
          </a:xfrm>
          <a:custGeom>
            <a:avLst/>
            <a:gdLst/>
            <a:ahLst/>
            <a:cxnLst>
              <a:cxn ang="0">
                <a:pos x="122" y="76"/>
              </a:cxn>
              <a:cxn ang="0">
                <a:pos x="117" y="69"/>
              </a:cxn>
              <a:cxn ang="0">
                <a:pos x="109" y="62"/>
              </a:cxn>
              <a:cxn ang="0">
                <a:pos x="95" y="55"/>
              </a:cxn>
              <a:cxn ang="0">
                <a:pos x="89" y="51"/>
              </a:cxn>
              <a:cxn ang="0">
                <a:pos x="82" y="37"/>
              </a:cxn>
              <a:cxn ang="0">
                <a:pos x="68" y="22"/>
              </a:cxn>
              <a:cxn ang="0">
                <a:pos x="54" y="0"/>
              </a:cxn>
              <a:cxn ang="0">
                <a:pos x="0" y="22"/>
              </a:cxn>
              <a:cxn ang="0">
                <a:pos x="32" y="167"/>
              </a:cxn>
              <a:cxn ang="0">
                <a:pos x="43" y="157"/>
              </a:cxn>
              <a:cxn ang="0">
                <a:pos x="52" y="151"/>
              </a:cxn>
              <a:cxn ang="0">
                <a:pos x="71" y="140"/>
              </a:cxn>
              <a:cxn ang="0">
                <a:pos x="71" y="126"/>
              </a:cxn>
              <a:cxn ang="0">
                <a:pos x="71" y="119"/>
              </a:cxn>
              <a:cxn ang="0">
                <a:pos x="71" y="104"/>
              </a:cxn>
              <a:cxn ang="0">
                <a:pos x="71" y="92"/>
              </a:cxn>
              <a:cxn ang="0">
                <a:pos x="71" y="79"/>
              </a:cxn>
              <a:cxn ang="0">
                <a:pos x="71" y="74"/>
              </a:cxn>
              <a:cxn ang="0">
                <a:pos x="78" y="69"/>
              </a:cxn>
              <a:cxn ang="0">
                <a:pos x="86" y="69"/>
              </a:cxn>
              <a:cxn ang="0">
                <a:pos x="99" y="74"/>
              </a:cxn>
              <a:cxn ang="0">
                <a:pos x="103" y="83"/>
              </a:cxn>
              <a:cxn ang="0">
                <a:pos x="110" y="105"/>
              </a:cxn>
              <a:cxn ang="0">
                <a:pos x="110" y="110"/>
              </a:cxn>
              <a:cxn ang="0">
                <a:pos x="120" y="118"/>
              </a:cxn>
              <a:cxn ang="0">
                <a:pos x="127" y="110"/>
              </a:cxn>
              <a:cxn ang="0">
                <a:pos x="129" y="105"/>
              </a:cxn>
              <a:cxn ang="0">
                <a:pos x="131" y="101"/>
              </a:cxn>
              <a:cxn ang="0">
                <a:pos x="122" y="76"/>
              </a:cxn>
            </a:cxnLst>
            <a:rect l="0" t="0" r="r" b="b"/>
            <a:pathLst>
              <a:path w="131" h="167">
                <a:moveTo>
                  <a:pt x="122" y="76"/>
                </a:moveTo>
                <a:lnTo>
                  <a:pt x="117" y="69"/>
                </a:lnTo>
                <a:lnTo>
                  <a:pt x="109" y="62"/>
                </a:lnTo>
                <a:lnTo>
                  <a:pt x="95" y="55"/>
                </a:lnTo>
                <a:lnTo>
                  <a:pt x="89" y="51"/>
                </a:lnTo>
                <a:lnTo>
                  <a:pt x="82" y="37"/>
                </a:lnTo>
                <a:lnTo>
                  <a:pt x="68" y="22"/>
                </a:lnTo>
                <a:lnTo>
                  <a:pt x="54" y="0"/>
                </a:lnTo>
                <a:lnTo>
                  <a:pt x="0" y="22"/>
                </a:lnTo>
                <a:lnTo>
                  <a:pt x="32" y="167"/>
                </a:lnTo>
                <a:lnTo>
                  <a:pt x="43" y="157"/>
                </a:lnTo>
                <a:lnTo>
                  <a:pt x="52" y="151"/>
                </a:lnTo>
                <a:lnTo>
                  <a:pt x="71" y="140"/>
                </a:lnTo>
                <a:lnTo>
                  <a:pt x="71" y="126"/>
                </a:lnTo>
                <a:lnTo>
                  <a:pt x="71" y="119"/>
                </a:lnTo>
                <a:lnTo>
                  <a:pt x="71" y="104"/>
                </a:lnTo>
                <a:lnTo>
                  <a:pt x="71" y="92"/>
                </a:lnTo>
                <a:lnTo>
                  <a:pt x="71" y="79"/>
                </a:lnTo>
                <a:lnTo>
                  <a:pt x="71" y="74"/>
                </a:lnTo>
                <a:lnTo>
                  <a:pt x="78" y="69"/>
                </a:lnTo>
                <a:lnTo>
                  <a:pt x="86" y="69"/>
                </a:lnTo>
                <a:lnTo>
                  <a:pt x="99" y="74"/>
                </a:lnTo>
                <a:lnTo>
                  <a:pt x="103" y="83"/>
                </a:lnTo>
                <a:lnTo>
                  <a:pt x="110" y="105"/>
                </a:lnTo>
                <a:lnTo>
                  <a:pt x="110" y="110"/>
                </a:lnTo>
                <a:lnTo>
                  <a:pt x="120" y="118"/>
                </a:lnTo>
                <a:lnTo>
                  <a:pt x="127" y="110"/>
                </a:lnTo>
                <a:lnTo>
                  <a:pt x="129" y="105"/>
                </a:lnTo>
                <a:lnTo>
                  <a:pt x="131" y="101"/>
                </a:lnTo>
                <a:lnTo>
                  <a:pt x="122" y="76"/>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8" name="Freeform 28"/>
          <p:cNvSpPr>
            <a:spLocks/>
          </p:cNvSpPr>
          <p:nvPr/>
        </p:nvSpPr>
        <p:spPr bwMode="auto">
          <a:xfrm>
            <a:off x="9021211" y="2630083"/>
            <a:ext cx="440617" cy="217021"/>
          </a:xfrm>
          <a:custGeom>
            <a:avLst/>
            <a:gdLst/>
            <a:ahLst/>
            <a:cxnLst>
              <a:cxn ang="0">
                <a:pos x="576" y="181"/>
              </a:cxn>
              <a:cxn ang="0">
                <a:pos x="556" y="161"/>
              </a:cxn>
              <a:cxn ang="0">
                <a:pos x="530" y="142"/>
              </a:cxn>
              <a:cxn ang="0">
                <a:pos x="534" y="159"/>
              </a:cxn>
              <a:cxn ang="0">
                <a:pos x="558" y="192"/>
              </a:cxn>
              <a:cxn ang="0">
                <a:pos x="523" y="203"/>
              </a:cxn>
              <a:cxn ang="0">
                <a:pos x="478" y="207"/>
              </a:cxn>
              <a:cxn ang="0">
                <a:pos x="466" y="193"/>
              </a:cxn>
              <a:cxn ang="0">
                <a:pos x="444" y="177"/>
              </a:cxn>
              <a:cxn ang="0">
                <a:pos x="444" y="149"/>
              </a:cxn>
              <a:cxn ang="0">
                <a:pos x="401" y="120"/>
              </a:cxn>
              <a:cxn ang="0">
                <a:pos x="376" y="120"/>
              </a:cxn>
              <a:cxn ang="0">
                <a:pos x="372" y="92"/>
              </a:cxn>
              <a:cxn ang="0">
                <a:pos x="391" y="70"/>
              </a:cxn>
              <a:cxn ang="0">
                <a:pos x="417" y="52"/>
              </a:cxn>
              <a:cxn ang="0">
                <a:pos x="415" y="36"/>
              </a:cxn>
              <a:cxn ang="0">
                <a:pos x="394" y="36"/>
              </a:cxn>
              <a:cxn ang="0">
                <a:pos x="372" y="0"/>
              </a:cxn>
              <a:cxn ang="0">
                <a:pos x="322" y="48"/>
              </a:cxn>
              <a:cxn ang="0">
                <a:pos x="0" y="111"/>
              </a:cxn>
              <a:cxn ang="0">
                <a:pos x="0" y="278"/>
              </a:cxn>
              <a:cxn ang="0">
                <a:pos x="277" y="225"/>
              </a:cxn>
              <a:cxn ang="0">
                <a:pos x="345" y="225"/>
              </a:cxn>
              <a:cxn ang="0">
                <a:pos x="366" y="254"/>
              </a:cxn>
              <a:cxn ang="0">
                <a:pos x="386" y="265"/>
              </a:cxn>
              <a:cxn ang="0">
                <a:pos x="399" y="279"/>
              </a:cxn>
              <a:cxn ang="0">
                <a:pos x="408" y="306"/>
              </a:cxn>
              <a:cxn ang="0">
                <a:pos x="422" y="306"/>
              </a:cxn>
              <a:cxn ang="0">
                <a:pos x="435" y="274"/>
              </a:cxn>
              <a:cxn ang="0">
                <a:pos x="453" y="247"/>
              </a:cxn>
              <a:cxn ang="0">
                <a:pos x="473" y="252"/>
              </a:cxn>
              <a:cxn ang="0">
                <a:pos x="477" y="281"/>
              </a:cxn>
              <a:cxn ang="0">
                <a:pos x="503" y="256"/>
              </a:cxn>
              <a:cxn ang="0">
                <a:pos x="519" y="247"/>
              </a:cxn>
              <a:cxn ang="0">
                <a:pos x="553" y="239"/>
              </a:cxn>
              <a:cxn ang="0">
                <a:pos x="581" y="221"/>
              </a:cxn>
              <a:cxn ang="0">
                <a:pos x="595" y="199"/>
              </a:cxn>
            </a:cxnLst>
            <a:rect l="0" t="0" r="r" b="b"/>
            <a:pathLst>
              <a:path w="595" h="306">
                <a:moveTo>
                  <a:pt x="587" y="192"/>
                </a:moveTo>
                <a:lnTo>
                  <a:pt x="576" y="181"/>
                </a:lnTo>
                <a:lnTo>
                  <a:pt x="569" y="172"/>
                </a:lnTo>
                <a:lnTo>
                  <a:pt x="556" y="161"/>
                </a:lnTo>
                <a:lnTo>
                  <a:pt x="538" y="149"/>
                </a:lnTo>
                <a:lnTo>
                  <a:pt x="530" y="142"/>
                </a:lnTo>
                <a:lnTo>
                  <a:pt x="527" y="150"/>
                </a:lnTo>
                <a:lnTo>
                  <a:pt x="534" y="159"/>
                </a:lnTo>
                <a:lnTo>
                  <a:pt x="548" y="179"/>
                </a:lnTo>
                <a:lnTo>
                  <a:pt x="558" y="192"/>
                </a:lnTo>
                <a:lnTo>
                  <a:pt x="545" y="203"/>
                </a:lnTo>
                <a:lnTo>
                  <a:pt x="523" y="203"/>
                </a:lnTo>
                <a:lnTo>
                  <a:pt x="488" y="217"/>
                </a:lnTo>
                <a:lnTo>
                  <a:pt x="478" y="207"/>
                </a:lnTo>
                <a:lnTo>
                  <a:pt x="474" y="199"/>
                </a:lnTo>
                <a:lnTo>
                  <a:pt x="466" y="193"/>
                </a:lnTo>
                <a:lnTo>
                  <a:pt x="455" y="184"/>
                </a:lnTo>
                <a:lnTo>
                  <a:pt x="444" y="177"/>
                </a:lnTo>
                <a:lnTo>
                  <a:pt x="452" y="164"/>
                </a:lnTo>
                <a:lnTo>
                  <a:pt x="444" y="149"/>
                </a:lnTo>
                <a:lnTo>
                  <a:pt x="426" y="134"/>
                </a:lnTo>
                <a:lnTo>
                  <a:pt x="401" y="120"/>
                </a:lnTo>
                <a:lnTo>
                  <a:pt x="387" y="124"/>
                </a:lnTo>
                <a:lnTo>
                  <a:pt x="376" y="120"/>
                </a:lnTo>
                <a:lnTo>
                  <a:pt x="372" y="111"/>
                </a:lnTo>
                <a:lnTo>
                  <a:pt x="372" y="92"/>
                </a:lnTo>
                <a:lnTo>
                  <a:pt x="380" y="78"/>
                </a:lnTo>
                <a:lnTo>
                  <a:pt x="391" y="70"/>
                </a:lnTo>
                <a:lnTo>
                  <a:pt x="404" y="60"/>
                </a:lnTo>
                <a:lnTo>
                  <a:pt x="417" y="52"/>
                </a:lnTo>
                <a:lnTo>
                  <a:pt x="422" y="42"/>
                </a:lnTo>
                <a:lnTo>
                  <a:pt x="415" y="36"/>
                </a:lnTo>
                <a:lnTo>
                  <a:pt x="402" y="36"/>
                </a:lnTo>
                <a:lnTo>
                  <a:pt x="394" y="36"/>
                </a:lnTo>
                <a:lnTo>
                  <a:pt x="381" y="17"/>
                </a:lnTo>
                <a:lnTo>
                  <a:pt x="372" y="0"/>
                </a:lnTo>
                <a:lnTo>
                  <a:pt x="333" y="13"/>
                </a:lnTo>
                <a:lnTo>
                  <a:pt x="322" y="48"/>
                </a:lnTo>
                <a:lnTo>
                  <a:pt x="123" y="96"/>
                </a:lnTo>
                <a:lnTo>
                  <a:pt x="0" y="111"/>
                </a:lnTo>
                <a:lnTo>
                  <a:pt x="0" y="181"/>
                </a:lnTo>
                <a:lnTo>
                  <a:pt x="0" y="278"/>
                </a:lnTo>
                <a:lnTo>
                  <a:pt x="132" y="253"/>
                </a:lnTo>
                <a:lnTo>
                  <a:pt x="277" y="225"/>
                </a:lnTo>
                <a:lnTo>
                  <a:pt x="331" y="203"/>
                </a:lnTo>
                <a:lnTo>
                  <a:pt x="345" y="225"/>
                </a:lnTo>
                <a:lnTo>
                  <a:pt x="359" y="240"/>
                </a:lnTo>
                <a:lnTo>
                  <a:pt x="366" y="254"/>
                </a:lnTo>
                <a:lnTo>
                  <a:pt x="372" y="258"/>
                </a:lnTo>
                <a:lnTo>
                  <a:pt x="386" y="265"/>
                </a:lnTo>
                <a:lnTo>
                  <a:pt x="394" y="272"/>
                </a:lnTo>
                <a:lnTo>
                  <a:pt x="399" y="279"/>
                </a:lnTo>
                <a:lnTo>
                  <a:pt x="408" y="304"/>
                </a:lnTo>
                <a:lnTo>
                  <a:pt x="408" y="306"/>
                </a:lnTo>
                <a:lnTo>
                  <a:pt x="415" y="306"/>
                </a:lnTo>
                <a:lnTo>
                  <a:pt x="422" y="306"/>
                </a:lnTo>
                <a:lnTo>
                  <a:pt x="435" y="292"/>
                </a:lnTo>
                <a:lnTo>
                  <a:pt x="435" y="274"/>
                </a:lnTo>
                <a:lnTo>
                  <a:pt x="448" y="258"/>
                </a:lnTo>
                <a:lnTo>
                  <a:pt x="453" y="247"/>
                </a:lnTo>
                <a:lnTo>
                  <a:pt x="465" y="239"/>
                </a:lnTo>
                <a:lnTo>
                  <a:pt x="473" y="252"/>
                </a:lnTo>
                <a:lnTo>
                  <a:pt x="477" y="272"/>
                </a:lnTo>
                <a:lnTo>
                  <a:pt x="477" y="281"/>
                </a:lnTo>
                <a:lnTo>
                  <a:pt x="494" y="272"/>
                </a:lnTo>
                <a:lnTo>
                  <a:pt x="503" y="256"/>
                </a:lnTo>
                <a:lnTo>
                  <a:pt x="503" y="247"/>
                </a:lnTo>
                <a:lnTo>
                  <a:pt x="519" y="247"/>
                </a:lnTo>
                <a:lnTo>
                  <a:pt x="533" y="239"/>
                </a:lnTo>
                <a:lnTo>
                  <a:pt x="553" y="239"/>
                </a:lnTo>
                <a:lnTo>
                  <a:pt x="565" y="225"/>
                </a:lnTo>
                <a:lnTo>
                  <a:pt x="581" y="221"/>
                </a:lnTo>
                <a:lnTo>
                  <a:pt x="592" y="213"/>
                </a:lnTo>
                <a:lnTo>
                  <a:pt x="595" y="199"/>
                </a:lnTo>
                <a:lnTo>
                  <a:pt x="587" y="192"/>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79" name="Freeform 29"/>
          <p:cNvSpPr>
            <a:spLocks/>
          </p:cNvSpPr>
          <p:nvPr/>
        </p:nvSpPr>
        <p:spPr bwMode="auto">
          <a:xfrm>
            <a:off x="9363913" y="2832209"/>
            <a:ext cx="42281" cy="27659"/>
          </a:xfrm>
          <a:custGeom>
            <a:avLst/>
            <a:gdLst/>
            <a:ahLst/>
            <a:cxnLst>
              <a:cxn ang="0">
                <a:pos x="13" y="38"/>
              </a:cxn>
              <a:cxn ang="0">
                <a:pos x="31" y="38"/>
              </a:cxn>
              <a:cxn ang="0">
                <a:pos x="46" y="24"/>
              </a:cxn>
              <a:cxn ang="0">
                <a:pos x="56" y="16"/>
              </a:cxn>
              <a:cxn ang="0">
                <a:pos x="35" y="6"/>
              </a:cxn>
              <a:cxn ang="0">
                <a:pos x="35" y="6"/>
              </a:cxn>
              <a:cxn ang="0">
                <a:pos x="27" y="2"/>
              </a:cxn>
              <a:cxn ang="0">
                <a:pos x="21" y="0"/>
              </a:cxn>
              <a:cxn ang="0">
                <a:pos x="20" y="0"/>
              </a:cxn>
              <a:cxn ang="0">
                <a:pos x="18" y="0"/>
              </a:cxn>
              <a:cxn ang="0">
                <a:pos x="18" y="0"/>
              </a:cxn>
              <a:cxn ang="0">
                <a:pos x="0" y="29"/>
              </a:cxn>
              <a:cxn ang="0">
                <a:pos x="13" y="38"/>
              </a:cxn>
            </a:cxnLst>
            <a:rect l="0" t="0" r="r" b="b"/>
            <a:pathLst>
              <a:path w="56" h="38">
                <a:moveTo>
                  <a:pt x="13" y="38"/>
                </a:moveTo>
                <a:lnTo>
                  <a:pt x="31" y="38"/>
                </a:lnTo>
                <a:lnTo>
                  <a:pt x="46" y="24"/>
                </a:lnTo>
                <a:lnTo>
                  <a:pt x="56" y="16"/>
                </a:lnTo>
                <a:lnTo>
                  <a:pt x="35" y="6"/>
                </a:lnTo>
                <a:lnTo>
                  <a:pt x="35" y="6"/>
                </a:lnTo>
                <a:lnTo>
                  <a:pt x="27" y="2"/>
                </a:lnTo>
                <a:lnTo>
                  <a:pt x="21" y="0"/>
                </a:lnTo>
                <a:lnTo>
                  <a:pt x="20" y="0"/>
                </a:lnTo>
                <a:lnTo>
                  <a:pt x="18" y="0"/>
                </a:lnTo>
                <a:lnTo>
                  <a:pt x="18" y="0"/>
                </a:lnTo>
                <a:lnTo>
                  <a:pt x="0" y="29"/>
                </a:lnTo>
                <a:lnTo>
                  <a:pt x="13" y="38"/>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0" name="Freeform 30"/>
          <p:cNvSpPr>
            <a:spLocks/>
          </p:cNvSpPr>
          <p:nvPr/>
        </p:nvSpPr>
        <p:spPr bwMode="auto">
          <a:xfrm>
            <a:off x="8852084" y="2976889"/>
            <a:ext cx="169126" cy="368083"/>
          </a:xfrm>
          <a:custGeom>
            <a:avLst/>
            <a:gdLst/>
            <a:ahLst/>
            <a:cxnLst>
              <a:cxn ang="0">
                <a:pos x="198" y="71"/>
              </a:cxn>
              <a:cxn ang="0">
                <a:pos x="198" y="52"/>
              </a:cxn>
              <a:cxn ang="0">
                <a:pos x="186" y="36"/>
              </a:cxn>
              <a:cxn ang="0">
                <a:pos x="115" y="14"/>
              </a:cxn>
              <a:cxn ang="0">
                <a:pos x="41" y="0"/>
              </a:cxn>
              <a:cxn ang="0">
                <a:pos x="37" y="14"/>
              </a:cxn>
              <a:cxn ang="0">
                <a:pos x="32" y="36"/>
              </a:cxn>
              <a:cxn ang="0">
                <a:pos x="18" y="50"/>
              </a:cxn>
              <a:cxn ang="0">
                <a:pos x="7" y="77"/>
              </a:cxn>
              <a:cxn ang="0">
                <a:pos x="9" y="110"/>
              </a:cxn>
              <a:cxn ang="0">
                <a:pos x="11" y="138"/>
              </a:cxn>
              <a:cxn ang="0">
                <a:pos x="8" y="167"/>
              </a:cxn>
              <a:cxn ang="0">
                <a:pos x="26" y="177"/>
              </a:cxn>
              <a:cxn ang="0">
                <a:pos x="43" y="188"/>
              </a:cxn>
              <a:cxn ang="0">
                <a:pos x="57" y="211"/>
              </a:cxn>
              <a:cxn ang="0">
                <a:pos x="79" y="231"/>
              </a:cxn>
              <a:cxn ang="0">
                <a:pos x="108" y="250"/>
              </a:cxn>
              <a:cxn ang="0">
                <a:pos x="108" y="260"/>
              </a:cxn>
              <a:cxn ang="0">
                <a:pos x="93" y="292"/>
              </a:cxn>
              <a:cxn ang="0">
                <a:pos x="55" y="321"/>
              </a:cxn>
              <a:cxn ang="0">
                <a:pos x="15" y="351"/>
              </a:cxn>
              <a:cxn ang="0">
                <a:pos x="5" y="369"/>
              </a:cxn>
              <a:cxn ang="0">
                <a:pos x="0" y="397"/>
              </a:cxn>
              <a:cxn ang="0">
                <a:pos x="3" y="414"/>
              </a:cxn>
              <a:cxn ang="0">
                <a:pos x="14" y="435"/>
              </a:cxn>
              <a:cxn ang="0">
                <a:pos x="40" y="456"/>
              </a:cxn>
              <a:cxn ang="0">
                <a:pos x="62" y="465"/>
              </a:cxn>
              <a:cxn ang="0">
                <a:pos x="83" y="475"/>
              </a:cxn>
              <a:cxn ang="0">
                <a:pos x="102" y="469"/>
              </a:cxn>
              <a:cxn ang="0">
                <a:pos x="127" y="475"/>
              </a:cxn>
              <a:cxn ang="0">
                <a:pos x="136" y="475"/>
              </a:cxn>
              <a:cxn ang="0">
                <a:pos x="129" y="493"/>
              </a:cxn>
              <a:cxn ang="0">
                <a:pos x="130" y="512"/>
              </a:cxn>
              <a:cxn ang="0">
                <a:pos x="136" y="518"/>
              </a:cxn>
              <a:cxn ang="0">
                <a:pos x="144" y="518"/>
              </a:cxn>
              <a:cxn ang="0">
                <a:pos x="148" y="482"/>
              </a:cxn>
              <a:cxn ang="0">
                <a:pos x="152" y="469"/>
              </a:cxn>
              <a:cxn ang="0">
                <a:pos x="166" y="453"/>
              </a:cxn>
              <a:cxn ang="0">
                <a:pos x="191" y="426"/>
              </a:cxn>
              <a:cxn ang="0">
                <a:pos x="200" y="383"/>
              </a:cxn>
              <a:cxn ang="0">
                <a:pos x="200" y="358"/>
              </a:cxn>
              <a:cxn ang="0">
                <a:pos x="218" y="338"/>
              </a:cxn>
              <a:cxn ang="0">
                <a:pos x="222" y="292"/>
              </a:cxn>
              <a:cxn ang="0">
                <a:pos x="229" y="264"/>
              </a:cxn>
              <a:cxn ang="0">
                <a:pos x="229" y="221"/>
              </a:cxn>
              <a:cxn ang="0">
                <a:pos x="229" y="196"/>
              </a:cxn>
              <a:cxn ang="0">
                <a:pos x="218" y="167"/>
              </a:cxn>
              <a:cxn ang="0">
                <a:pos x="195" y="161"/>
              </a:cxn>
              <a:cxn ang="0">
                <a:pos x="184" y="161"/>
              </a:cxn>
              <a:cxn ang="0">
                <a:pos x="186" y="136"/>
              </a:cxn>
              <a:cxn ang="0">
                <a:pos x="202" y="110"/>
              </a:cxn>
              <a:cxn ang="0">
                <a:pos x="211" y="97"/>
              </a:cxn>
              <a:cxn ang="0">
                <a:pos x="205" y="95"/>
              </a:cxn>
              <a:cxn ang="0">
                <a:pos x="198" y="71"/>
              </a:cxn>
            </a:cxnLst>
            <a:rect l="0" t="0" r="r" b="b"/>
            <a:pathLst>
              <a:path w="229" h="518">
                <a:moveTo>
                  <a:pt x="198" y="71"/>
                </a:moveTo>
                <a:lnTo>
                  <a:pt x="198" y="52"/>
                </a:lnTo>
                <a:lnTo>
                  <a:pt x="186" y="36"/>
                </a:lnTo>
                <a:lnTo>
                  <a:pt x="115" y="14"/>
                </a:lnTo>
                <a:lnTo>
                  <a:pt x="41" y="0"/>
                </a:lnTo>
                <a:lnTo>
                  <a:pt x="37" y="14"/>
                </a:lnTo>
                <a:lnTo>
                  <a:pt x="32" y="36"/>
                </a:lnTo>
                <a:lnTo>
                  <a:pt x="18" y="50"/>
                </a:lnTo>
                <a:lnTo>
                  <a:pt x="7" y="77"/>
                </a:lnTo>
                <a:lnTo>
                  <a:pt x="9" y="110"/>
                </a:lnTo>
                <a:lnTo>
                  <a:pt x="11" y="138"/>
                </a:lnTo>
                <a:lnTo>
                  <a:pt x="8" y="167"/>
                </a:lnTo>
                <a:lnTo>
                  <a:pt x="26" y="177"/>
                </a:lnTo>
                <a:lnTo>
                  <a:pt x="43" y="188"/>
                </a:lnTo>
                <a:lnTo>
                  <a:pt x="57" y="211"/>
                </a:lnTo>
                <a:lnTo>
                  <a:pt x="79" y="231"/>
                </a:lnTo>
                <a:lnTo>
                  <a:pt x="108" y="250"/>
                </a:lnTo>
                <a:lnTo>
                  <a:pt x="108" y="260"/>
                </a:lnTo>
                <a:lnTo>
                  <a:pt x="93" y="292"/>
                </a:lnTo>
                <a:lnTo>
                  <a:pt x="55" y="321"/>
                </a:lnTo>
                <a:lnTo>
                  <a:pt x="15" y="351"/>
                </a:lnTo>
                <a:lnTo>
                  <a:pt x="5" y="369"/>
                </a:lnTo>
                <a:lnTo>
                  <a:pt x="0" y="397"/>
                </a:lnTo>
                <a:lnTo>
                  <a:pt x="3" y="414"/>
                </a:lnTo>
                <a:lnTo>
                  <a:pt x="14" y="435"/>
                </a:lnTo>
                <a:lnTo>
                  <a:pt x="40" y="456"/>
                </a:lnTo>
                <a:lnTo>
                  <a:pt x="62" y="465"/>
                </a:lnTo>
                <a:lnTo>
                  <a:pt x="83" y="475"/>
                </a:lnTo>
                <a:lnTo>
                  <a:pt x="102" y="469"/>
                </a:lnTo>
                <a:lnTo>
                  <a:pt x="127" y="475"/>
                </a:lnTo>
                <a:lnTo>
                  <a:pt x="136" y="475"/>
                </a:lnTo>
                <a:lnTo>
                  <a:pt x="129" y="493"/>
                </a:lnTo>
                <a:lnTo>
                  <a:pt x="130" y="512"/>
                </a:lnTo>
                <a:lnTo>
                  <a:pt x="136" y="518"/>
                </a:lnTo>
                <a:lnTo>
                  <a:pt x="144" y="518"/>
                </a:lnTo>
                <a:lnTo>
                  <a:pt x="148" y="482"/>
                </a:lnTo>
                <a:lnTo>
                  <a:pt x="152" y="469"/>
                </a:lnTo>
                <a:lnTo>
                  <a:pt x="166" y="453"/>
                </a:lnTo>
                <a:lnTo>
                  <a:pt x="191" y="426"/>
                </a:lnTo>
                <a:lnTo>
                  <a:pt x="200" y="383"/>
                </a:lnTo>
                <a:lnTo>
                  <a:pt x="200" y="358"/>
                </a:lnTo>
                <a:lnTo>
                  <a:pt x="218" y="338"/>
                </a:lnTo>
                <a:lnTo>
                  <a:pt x="222" y="292"/>
                </a:lnTo>
                <a:lnTo>
                  <a:pt x="229" y="264"/>
                </a:lnTo>
                <a:lnTo>
                  <a:pt x="229" y="221"/>
                </a:lnTo>
                <a:lnTo>
                  <a:pt x="229" y="196"/>
                </a:lnTo>
                <a:lnTo>
                  <a:pt x="218" y="167"/>
                </a:lnTo>
                <a:lnTo>
                  <a:pt x="195" y="161"/>
                </a:lnTo>
                <a:lnTo>
                  <a:pt x="184" y="161"/>
                </a:lnTo>
                <a:lnTo>
                  <a:pt x="186" y="136"/>
                </a:lnTo>
                <a:lnTo>
                  <a:pt x="202" y="110"/>
                </a:lnTo>
                <a:lnTo>
                  <a:pt x="211" y="97"/>
                </a:lnTo>
                <a:lnTo>
                  <a:pt x="205" y="95"/>
                </a:lnTo>
                <a:lnTo>
                  <a:pt x="198" y="71"/>
                </a:lnTo>
                <a:close/>
              </a:path>
            </a:pathLst>
          </a:custGeom>
          <a:solidFill>
            <a:srgbClr val="FFD86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1" name="Freeform 31"/>
          <p:cNvSpPr>
            <a:spLocks/>
          </p:cNvSpPr>
          <p:nvPr/>
        </p:nvSpPr>
        <p:spPr bwMode="auto">
          <a:xfrm>
            <a:off x="8818703" y="3230080"/>
            <a:ext cx="131294" cy="210637"/>
          </a:xfrm>
          <a:custGeom>
            <a:avLst/>
            <a:gdLst/>
            <a:ahLst/>
            <a:cxnLst>
              <a:cxn ang="0">
                <a:pos x="46" y="57"/>
              </a:cxn>
              <a:cxn ang="0">
                <a:pos x="43" y="40"/>
              </a:cxn>
              <a:cxn ang="0">
                <a:pos x="48" y="12"/>
              </a:cxn>
              <a:cxn ang="0">
                <a:pos x="52" y="4"/>
              </a:cxn>
              <a:cxn ang="0">
                <a:pos x="47" y="0"/>
              </a:cxn>
              <a:cxn ang="0">
                <a:pos x="27" y="0"/>
              </a:cxn>
              <a:cxn ang="0">
                <a:pos x="21" y="0"/>
              </a:cxn>
              <a:cxn ang="0">
                <a:pos x="7" y="11"/>
              </a:cxn>
              <a:cxn ang="0">
                <a:pos x="0" y="29"/>
              </a:cxn>
              <a:cxn ang="0">
                <a:pos x="64" y="296"/>
              </a:cxn>
              <a:cxn ang="0">
                <a:pos x="176" y="279"/>
              </a:cxn>
              <a:cxn ang="0">
                <a:pos x="169" y="241"/>
              </a:cxn>
              <a:cxn ang="0">
                <a:pos x="157" y="219"/>
              </a:cxn>
              <a:cxn ang="0">
                <a:pos x="145" y="205"/>
              </a:cxn>
              <a:cxn ang="0">
                <a:pos x="136" y="201"/>
              </a:cxn>
              <a:cxn ang="0">
                <a:pos x="122" y="189"/>
              </a:cxn>
              <a:cxn ang="0">
                <a:pos x="107" y="173"/>
              </a:cxn>
              <a:cxn ang="0">
                <a:pos x="94" y="155"/>
              </a:cxn>
              <a:cxn ang="0">
                <a:pos x="83" y="130"/>
              </a:cxn>
              <a:cxn ang="0">
                <a:pos x="70" y="108"/>
              </a:cxn>
              <a:cxn ang="0">
                <a:pos x="82" y="97"/>
              </a:cxn>
              <a:cxn ang="0">
                <a:pos x="57" y="78"/>
              </a:cxn>
              <a:cxn ang="0">
                <a:pos x="46" y="57"/>
              </a:cxn>
            </a:cxnLst>
            <a:rect l="0" t="0" r="r" b="b"/>
            <a:pathLst>
              <a:path w="176" h="296">
                <a:moveTo>
                  <a:pt x="46" y="57"/>
                </a:moveTo>
                <a:lnTo>
                  <a:pt x="43" y="40"/>
                </a:lnTo>
                <a:lnTo>
                  <a:pt x="48" y="12"/>
                </a:lnTo>
                <a:lnTo>
                  <a:pt x="52" y="4"/>
                </a:lnTo>
                <a:lnTo>
                  <a:pt x="47" y="0"/>
                </a:lnTo>
                <a:lnTo>
                  <a:pt x="27" y="0"/>
                </a:lnTo>
                <a:lnTo>
                  <a:pt x="21" y="0"/>
                </a:lnTo>
                <a:lnTo>
                  <a:pt x="7" y="11"/>
                </a:lnTo>
                <a:lnTo>
                  <a:pt x="0" y="29"/>
                </a:lnTo>
                <a:lnTo>
                  <a:pt x="64" y="296"/>
                </a:lnTo>
                <a:lnTo>
                  <a:pt x="176" y="279"/>
                </a:lnTo>
                <a:lnTo>
                  <a:pt x="169" y="241"/>
                </a:lnTo>
                <a:lnTo>
                  <a:pt x="157" y="219"/>
                </a:lnTo>
                <a:lnTo>
                  <a:pt x="145" y="205"/>
                </a:lnTo>
                <a:lnTo>
                  <a:pt x="136" y="201"/>
                </a:lnTo>
                <a:lnTo>
                  <a:pt x="122" y="189"/>
                </a:lnTo>
                <a:lnTo>
                  <a:pt x="107" y="173"/>
                </a:lnTo>
                <a:lnTo>
                  <a:pt x="94" y="155"/>
                </a:lnTo>
                <a:lnTo>
                  <a:pt x="83" y="130"/>
                </a:lnTo>
                <a:lnTo>
                  <a:pt x="70" y="108"/>
                </a:lnTo>
                <a:lnTo>
                  <a:pt x="82" y="97"/>
                </a:lnTo>
                <a:lnTo>
                  <a:pt x="57" y="78"/>
                </a:lnTo>
                <a:lnTo>
                  <a:pt x="46" y="57"/>
                </a:lnTo>
                <a:close/>
              </a:path>
            </a:pathLst>
          </a:custGeom>
          <a:solidFill>
            <a:schemeClr val="accent1">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2" name="Freeform 32"/>
          <p:cNvSpPr>
            <a:spLocks/>
          </p:cNvSpPr>
          <p:nvPr/>
        </p:nvSpPr>
        <p:spPr bwMode="auto">
          <a:xfrm>
            <a:off x="8166679" y="2879017"/>
            <a:ext cx="765518" cy="474465"/>
          </a:xfrm>
          <a:custGeom>
            <a:avLst/>
            <a:gdLst/>
            <a:ahLst/>
            <a:cxnLst>
              <a:cxn ang="0">
                <a:pos x="901" y="497"/>
              </a:cxn>
              <a:cxn ang="0">
                <a:pos x="907" y="497"/>
              </a:cxn>
              <a:cxn ang="0">
                <a:pos x="927" y="497"/>
              </a:cxn>
              <a:cxn ang="0">
                <a:pos x="932" y="501"/>
              </a:cxn>
              <a:cxn ang="0">
                <a:pos x="938" y="491"/>
              </a:cxn>
              <a:cxn ang="0">
                <a:pos x="978" y="461"/>
              </a:cxn>
              <a:cxn ang="0">
                <a:pos x="1016" y="432"/>
              </a:cxn>
              <a:cxn ang="0">
                <a:pos x="1031" y="400"/>
              </a:cxn>
              <a:cxn ang="0">
                <a:pos x="1031" y="390"/>
              </a:cxn>
              <a:cxn ang="0">
                <a:pos x="1002" y="371"/>
              </a:cxn>
              <a:cxn ang="0">
                <a:pos x="980" y="351"/>
              </a:cxn>
              <a:cxn ang="0">
                <a:pos x="966" y="328"/>
              </a:cxn>
              <a:cxn ang="0">
                <a:pos x="949" y="317"/>
              </a:cxn>
              <a:cxn ang="0">
                <a:pos x="931" y="307"/>
              </a:cxn>
              <a:cxn ang="0">
                <a:pos x="934" y="278"/>
              </a:cxn>
              <a:cxn ang="0">
                <a:pos x="932" y="250"/>
              </a:cxn>
              <a:cxn ang="0">
                <a:pos x="930" y="217"/>
              </a:cxn>
              <a:cxn ang="0">
                <a:pos x="941" y="190"/>
              </a:cxn>
              <a:cxn ang="0">
                <a:pos x="955" y="176"/>
              </a:cxn>
              <a:cxn ang="0">
                <a:pos x="960" y="154"/>
              </a:cxn>
              <a:cxn ang="0">
                <a:pos x="964" y="140"/>
              </a:cxn>
              <a:cxn ang="0">
                <a:pos x="978" y="114"/>
              </a:cxn>
              <a:cxn ang="0">
                <a:pos x="962" y="103"/>
              </a:cxn>
              <a:cxn ang="0">
                <a:pos x="946" y="101"/>
              </a:cxn>
              <a:cxn ang="0">
                <a:pos x="931" y="92"/>
              </a:cxn>
              <a:cxn ang="0">
                <a:pos x="910" y="57"/>
              </a:cxn>
              <a:cxn ang="0">
                <a:pos x="887" y="33"/>
              </a:cxn>
              <a:cxn ang="0">
                <a:pos x="842" y="0"/>
              </a:cxn>
              <a:cxn ang="0">
                <a:pos x="130" y="129"/>
              </a:cxn>
              <a:cxn ang="0">
                <a:pos x="116" y="75"/>
              </a:cxn>
              <a:cxn ang="0">
                <a:pos x="82" y="99"/>
              </a:cxn>
              <a:cxn ang="0">
                <a:pos x="55" y="117"/>
              </a:cxn>
              <a:cxn ang="0">
                <a:pos x="25" y="137"/>
              </a:cxn>
              <a:cxn ang="0">
                <a:pos x="0" y="157"/>
              </a:cxn>
              <a:cxn ang="0">
                <a:pos x="83" y="669"/>
              </a:cxn>
              <a:cxn ang="0">
                <a:pos x="880" y="526"/>
              </a:cxn>
              <a:cxn ang="0">
                <a:pos x="887" y="508"/>
              </a:cxn>
              <a:cxn ang="0">
                <a:pos x="901" y="497"/>
              </a:cxn>
            </a:cxnLst>
            <a:rect l="0" t="0" r="r" b="b"/>
            <a:pathLst>
              <a:path w="1031" h="669">
                <a:moveTo>
                  <a:pt x="901" y="497"/>
                </a:moveTo>
                <a:lnTo>
                  <a:pt x="907" y="497"/>
                </a:lnTo>
                <a:lnTo>
                  <a:pt x="927" y="497"/>
                </a:lnTo>
                <a:lnTo>
                  <a:pt x="932" y="501"/>
                </a:lnTo>
                <a:lnTo>
                  <a:pt x="938" y="491"/>
                </a:lnTo>
                <a:lnTo>
                  <a:pt x="978" y="461"/>
                </a:lnTo>
                <a:lnTo>
                  <a:pt x="1016" y="432"/>
                </a:lnTo>
                <a:lnTo>
                  <a:pt x="1031" y="400"/>
                </a:lnTo>
                <a:lnTo>
                  <a:pt x="1031" y="390"/>
                </a:lnTo>
                <a:lnTo>
                  <a:pt x="1002" y="371"/>
                </a:lnTo>
                <a:lnTo>
                  <a:pt x="980" y="351"/>
                </a:lnTo>
                <a:lnTo>
                  <a:pt x="966" y="328"/>
                </a:lnTo>
                <a:lnTo>
                  <a:pt x="949" y="317"/>
                </a:lnTo>
                <a:lnTo>
                  <a:pt x="931" y="307"/>
                </a:lnTo>
                <a:lnTo>
                  <a:pt x="934" y="278"/>
                </a:lnTo>
                <a:lnTo>
                  <a:pt x="932" y="250"/>
                </a:lnTo>
                <a:lnTo>
                  <a:pt x="930" y="217"/>
                </a:lnTo>
                <a:lnTo>
                  <a:pt x="941" y="190"/>
                </a:lnTo>
                <a:lnTo>
                  <a:pt x="955" y="176"/>
                </a:lnTo>
                <a:lnTo>
                  <a:pt x="960" y="154"/>
                </a:lnTo>
                <a:lnTo>
                  <a:pt x="964" y="140"/>
                </a:lnTo>
                <a:lnTo>
                  <a:pt x="978" y="114"/>
                </a:lnTo>
                <a:lnTo>
                  <a:pt x="962" y="103"/>
                </a:lnTo>
                <a:lnTo>
                  <a:pt x="946" y="101"/>
                </a:lnTo>
                <a:lnTo>
                  <a:pt x="931" y="92"/>
                </a:lnTo>
                <a:lnTo>
                  <a:pt x="910" y="57"/>
                </a:lnTo>
                <a:lnTo>
                  <a:pt x="887" y="33"/>
                </a:lnTo>
                <a:lnTo>
                  <a:pt x="842" y="0"/>
                </a:lnTo>
                <a:lnTo>
                  <a:pt x="130" y="129"/>
                </a:lnTo>
                <a:lnTo>
                  <a:pt x="116" y="75"/>
                </a:lnTo>
                <a:lnTo>
                  <a:pt x="82" y="99"/>
                </a:lnTo>
                <a:lnTo>
                  <a:pt x="55" y="117"/>
                </a:lnTo>
                <a:lnTo>
                  <a:pt x="25" y="137"/>
                </a:lnTo>
                <a:lnTo>
                  <a:pt x="0" y="157"/>
                </a:lnTo>
                <a:lnTo>
                  <a:pt x="83" y="669"/>
                </a:lnTo>
                <a:lnTo>
                  <a:pt x="880" y="526"/>
                </a:lnTo>
                <a:lnTo>
                  <a:pt x="887" y="508"/>
                </a:lnTo>
                <a:lnTo>
                  <a:pt x="901" y="497"/>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3" name="Freeform 33"/>
          <p:cNvSpPr>
            <a:spLocks/>
          </p:cNvSpPr>
          <p:nvPr/>
        </p:nvSpPr>
        <p:spPr bwMode="auto">
          <a:xfrm>
            <a:off x="7447894" y="4783264"/>
            <a:ext cx="1186104" cy="891483"/>
          </a:xfrm>
          <a:custGeom>
            <a:avLst/>
            <a:gdLst/>
            <a:ahLst/>
            <a:cxnLst>
              <a:cxn ang="0">
                <a:pos x="1099" y="4"/>
              </a:cxn>
              <a:cxn ang="0">
                <a:pos x="1158" y="57"/>
              </a:cxn>
              <a:cxn ang="0">
                <a:pos x="1223" y="168"/>
              </a:cxn>
              <a:cxn ang="0">
                <a:pos x="1321" y="346"/>
              </a:cxn>
              <a:cxn ang="0">
                <a:pos x="1421" y="466"/>
              </a:cxn>
              <a:cxn ang="0">
                <a:pos x="1407" y="475"/>
              </a:cxn>
              <a:cxn ang="0">
                <a:pos x="1471" y="640"/>
              </a:cxn>
              <a:cxn ang="0">
                <a:pos x="1566" y="797"/>
              </a:cxn>
              <a:cxn ang="0">
                <a:pos x="1598" y="966"/>
              </a:cxn>
              <a:cxn ang="0">
                <a:pos x="1582" y="1080"/>
              </a:cxn>
              <a:cxn ang="0">
                <a:pos x="1578" y="1159"/>
              </a:cxn>
              <a:cxn ang="0">
                <a:pos x="1535" y="1249"/>
              </a:cxn>
              <a:cxn ang="0">
                <a:pos x="1539" y="1219"/>
              </a:cxn>
              <a:cxn ang="0">
                <a:pos x="1502" y="1213"/>
              </a:cxn>
              <a:cxn ang="0">
                <a:pos x="1446" y="1224"/>
              </a:cxn>
              <a:cxn ang="0">
                <a:pos x="1402" y="1217"/>
              </a:cxn>
              <a:cxn ang="0">
                <a:pos x="1402" y="1197"/>
              </a:cxn>
              <a:cxn ang="0">
                <a:pos x="1442" y="1188"/>
              </a:cxn>
              <a:cxn ang="0">
                <a:pos x="1385" y="1170"/>
              </a:cxn>
              <a:cxn ang="0">
                <a:pos x="1344" y="1097"/>
              </a:cxn>
              <a:cxn ang="0">
                <a:pos x="1278" y="1063"/>
              </a:cxn>
              <a:cxn ang="0">
                <a:pos x="1223" y="972"/>
              </a:cxn>
              <a:cxn ang="0">
                <a:pos x="1188" y="933"/>
              </a:cxn>
              <a:cxn ang="0">
                <a:pos x="1176" y="883"/>
              </a:cxn>
              <a:cxn ang="0">
                <a:pos x="1145" y="869"/>
              </a:cxn>
              <a:cxn ang="0">
                <a:pos x="1123" y="891"/>
              </a:cxn>
              <a:cxn ang="0">
                <a:pos x="1063" y="812"/>
              </a:cxn>
              <a:cxn ang="0">
                <a:pos x="1051" y="775"/>
              </a:cxn>
              <a:cxn ang="0">
                <a:pos x="1063" y="716"/>
              </a:cxn>
              <a:cxn ang="0">
                <a:pos x="1065" y="668"/>
              </a:cxn>
              <a:cxn ang="0">
                <a:pos x="1045" y="669"/>
              </a:cxn>
              <a:cxn ang="0">
                <a:pos x="1026" y="658"/>
              </a:cxn>
              <a:cxn ang="0">
                <a:pos x="1040" y="702"/>
              </a:cxn>
              <a:cxn ang="0">
                <a:pos x="1017" y="711"/>
              </a:cxn>
              <a:cxn ang="0">
                <a:pos x="984" y="659"/>
              </a:cxn>
              <a:cxn ang="0">
                <a:pos x="995" y="584"/>
              </a:cxn>
              <a:cxn ang="0">
                <a:pos x="998" y="475"/>
              </a:cxn>
              <a:cxn ang="0">
                <a:pos x="952" y="400"/>
              </a:cxn>
              <a:cxn ang="0">
                <a:pos x="895" y="371"/>
              </a:cxn>
              <a:cxn ang="0">
                <a:pos x="834" y="329"/>
              </a:cxn>
              <a:cxn ang="0">
                <a:pos x="783" y="265"/>
              </a:cxn>
              <a:cxn ang="0">
                <a:pos x="714" y="215"/>
              </a:cxn>
              <a:cxn ang="0">
                <a:pos x="643" y="219"/>
              </a:cxn>
              <a:cxn ang="0">
                <a:pos x="634" y="262"/>
              </a:cxn>
              <a:cxn ang="0">
                <a:pos x="585" y="272"/>
              </a:cxn>
              <a:cxn ang="0">
                <a:pos x="457" y="325"/>
              </a:cxn>
              <a:cxn ang="0">
                <a:pos x="421" y="268"/>
              </a:cxn>
              <a:cxn ang="0">
                <a:pos x="417" y="239"/>
              </a:cxn>
              <a:cxn ang="0">
                <a:pos x="389" y="214"/>
              </a:cxn>
              <a:cxn ang="0">
                <a:pos x="390" y="197"/>
              </a:cxn>
              <a:cxn ang="0">
                <a:pos x="376" y="208"/>
              </a:cxn>
              <a:cxn ang="0">
                <a:pos x="349" y="214"/>
              </a:cxn>
              <a:cxn ang="0">
                <a:pos x="353" y="239"/>
              </a:cxn>
              <a:cxn ang="0">
                <a:pos x="290" y="207"/>
              </a:cxn>
              <a:cxn ang="0">
                <a:pos x="210" y="186"/>
              </a:cxn>
              <a:cxn ang="0">
                <a:pos x="102" y="194"/>
              </a:cxn>
              <a:cxn ang="0">
                <a:pos x="38" y="175"/>
              </a:cxn>
              <a:cxn ang="0">
                <a:pos x="0" y="114"/>
              </a:cxn>
              <a:cxn ang="0">
                <a:pos x="49" y="81"/>
              </a:cxn>
              <a:cxn ang="0">
                <a:pos x="533" y="95"/>
              </a:cxn>
              <a:cxn ang="0">
                <a:pos x="1077" y="108"/>
              </a:cxn>
            </a:cxnLst>
            <a:rect l="0" t="0" r="r" b="b"/>
            <a:pathLst>
              <a:path w="1598" h="1256">
                <a:moveTo>
                  <a:pt x="1066" y="0"/>
                </a:moveTo>
                <a:lnTo>
                  <a:pt x="1063" y="0"/>
                </a:lnTo>
                <a:lnTo>
                  <a:pt x="1099" y="4"/>
                </a:lnTo>
                <a:lnTo>
                  <a:pt x="1144" y="13"/>
                </a:lnTo>
                <a:lnTo>
                  <a:pt x="1152" y="42"/>
                </a:lnTo>
                <a:lnTo>
                  <a:pt x="1158" y="57"/>
                </a:lnTo>
                <a:lnTo>
                  <a:pt x="1174" y="71"/>
                </a:lnTo>
                <a:lnTo>
                  <a:pt x="1196" y="96"/>
                </a:lnTo>
                <a:lnTo>
                  <a:pt x="1223" y="168"/>
                </a:lnTo>
                <a:lnTo>
                  <a:pt x="1258" y="224"/>
                </a:lnTo>
                <a:lnTo>
                  <a:pt x="1296" y="304"/>
                </a:lnTo>
                <a:lnTo>
                  <a:pt x="1321" y="346"/>
                </a:lnTo>
                <a:lnTo>
                  <a:pt x="1378" y="423"/>
                </a:lnTo>
                <a:lnTo>
                  <a:pt x="1406" y="448"/>
                </a:lnTo>
                <a:lnTo>
                  <a:pt x="1421" y="466"/>
                </a:lnTo>
                <a:lnTo>
                  <a:pt x="1425" y="480"/>
                </a:lnTo>
                <a:lnTo>
                  <a:pt x="1419" y="530"/>
                </a:lnTo>
                <a:lnTo>
                  <a:pt x="1407" y="475"/>
                </a:lnTo>
                <a:lnTo>
                  <a:pt x="1400" y="530"/>
                </a:lnTo>
                <a:lnTo>
                  <a:pt x="1431" y="587"/>
                </a:lnTo>
                <a:lnTo>
                  <a:pt x="1471" y="640"/>
                </a:lnTo>
                <a:lnTo>
                  <a:pt x="1507" y="712"/>
                </a:lnTo>
                <a:lnTo>
                  <a:pt x="1534" y="755"/>
                </a:lnTo>
                <a:lnTo>
                  <a:pt x="1566" y="797"/>
                </a:lnTo>
                <a:lnTo>
                  <a:pt x="1586" y="843"/>
                </a:lnTo>
                <a:lnTo>
                  <a:pt x="1598" y="927"/>
                </a:lnTo>
                <a:lnTo>
                  <a:pt x="1598" y="966"/>
                </a:lnTo>
                <a:lnTo>
                  <a:pt x="1598" y="1017"/>
                </a:lnTo>
                <a:lnTo>
                  <a:pt x="1598" y="1062"/>
                </a:lnTo>
                <a:lnTo>
                  <a:pt x="1582" y="1080"/>
                </a:lnTo>
                <a:lnTo>
                  <a:pt x="1568" y="1102"/>
                </a:lnTo>
                <a:lnTo>
                  <a:pt x="1568" y="1126"/>
                </a:lnTo>
                <a:lnTo>
                  <a:pt x="1578" y="1159"/>
                </a:lnTo>
                <a:lnTo>
                  <a:pt x="1567" y="1202"/>
                </a:lnTo>
                <a:lnTo>
                  <a:pt x="1555" y="1237"/>
                </a:lnTo>
                <a:lnTo>
                  <a:pt x="1535" y="1249"/>
                </a:lnTo>
                <a:lnTo>
                  <a:pt x="1523" y="1256"/>
                </a:lnTo>
                <a:lnTo>
                  <a:pt x="1532" y="1233"/>
                </a:lnTo>
                <a:lnTo>
                  <a:pt x="1539" y="1219"/>
                </a:lnTo>
                <a:lnTo>
                  <a:pt x="1546" y="1197"/>
                </a:lnTo>
                <a:lnTo>
                  <a:pt x="1535" y="1198"/>
                </a:lnTo>
                <a:lnTo>
                  <a:pt x="1502" y="1213"/>
                </a:lnTo>
                <a:lnTo>
                  <a:pt x="1481" y="1220"/>
                </a:lnTo>
                <a:lnTo>
                  <a:pt x="1467" y="1215"/>
                </a:lnTo>
                <a:lnTo>
                  <a:pt x="1446" y="1224"/>
                </a:lnTo>
                <a:lnTo>
                  <a:pt x="1435" y="1233"/>
                </a:lnTo>
                <a:lnTo>
                  <a:pt x="1419" y="1230"/>
                </a:lnTo>
                <a:lnTo>
                  <a:pt x="1402" y="1217"/>
                </a:lnTo>
                <a:lnTo>
                  <a:pt x="1388" y="1206"/>
                </a:lnTo>
                <a:lnTo>
                  <a:pt x="1395" y="1198"/>
                </a:lnTo>
                <a:lnTo>
                  <a:pt x="1402" y="1197"/>
                </a:lnTo>
                <a:lnTo>
                  <a:pt x="1435" y="1201"/>
                </a:lnTo>
                <a:lnTo>
                  <a:pt x="1446" y="1198"/>
                </a:lnTo>
                <a:lnTo>
                  <a:pt x="1442" y="1188"/>
                </a:lnTo>
                <a:lnTo>
                  <a:pt x="1430" y="1180"/>
                </a:lnTo>
                <a:lnTo>
                  <a:pt x="1406" y="1181"/>
                </a:lnTo>
                <a:lnTo>
                  <a:pt x="1385" y="1170"/>
                </a:lnTo>
                <a:lnTo>
                  <a:pt x="1373" y="1141"/>
                </a:lnTo>
                <a:lnTo>
                  <a:pt x="1351" y="1116"/>
                </a:lnTo>
                <a:lnTo>
                  <a:pt x="1344" y="1097"/>
                </a:lnTo>
                <a:lnTo>
                  <a:pt x="1332" y="1081"/>
                </a:lnTo>
                <a:lnTo>
                  <a:pt x="1299" y="1074"/>
                </a:lnTo>
                <a:lnTo>
                  <a:pt x="1278" y="1063"/>
                </a:lnTo>
                <a:lnTo>
                  <a:pt x="1256" y="1055"/>
                </a:lnTo>
                <a:lnTo>
                  <a:pt x="1233" y="998"/>
                </a:lnTo>
                <a:lnTo>
                  <a:pt x="1223" y="972"/>
                </a:lnTo>
                <a:lnTo>
                  <a:pt x="1209" y="958"/>
                </a:lnTo>
                <a:lnTo>
                  <a:pt x="1201" y="944"/>
                </a:lnTo>
                <a:lnTo>
                  <a:pt x="1188" y="933"/>
                </a:lnTo>
                <a:lnTo>
                  <a:pt x="1170" y="923"/>
                </a:lnTo>
                <a:lnTo>
                  <a:pt x="1173" y="900"/>
                </a:lnTo>
                <a:lnTo>
                  <a:pt x="1176" y="883"/>
                </a:lnTo>
                <a:lnTo>
                  <a:pt x="1162" y="855"/>
                </a:lnTo>
                <a:lnTo>
                  <a:pt x="1147" y="861"/>
                </a:lnTo>
                <a:lnTo>
                  <a:pt x="1145" y="869"/>
                </a:lnTo>
                <a:lnTo>
                  <a:pt x="1148" y="898"/>
                </a:lnTo>
                <a:lnTo>
                  <a:pt x="1137" y="898"/>
                </a:lnTo>
                <a:lnTo>
                  <a:pt x="1123" y="891"/>
                </a:lnTo>
                <a:lnTo>
                  <a:pt x="1109" y="869"/>
                </a:lnTo>
                <a:lnTo>
                  <a:pt x="1080" y="829"/>
                </a:lnTo>
                <a:lnTo>
                  <a:pt x="1063" y="812"/>
                </a:lnTo>
                <a:lnTo>
                  <a:pt x="1062" y="804"/>
                </a:lnTo>
                <a:lnTo>
                  <a:pt x="1065" y="791"/>
                </a:lnTo>
                <a:lnTo>
                  <a:pt x="1051" y="775"/>
                </a:lnTo>
                <a:lnTo>
                  <a:pt x="1037" y="764"/>
                </a:lnTo>
                <a:lnTo>
                  <a:pt x="1051" y="733"/>
                </a:lnTo>
                <a:lnTo>
                  <a:pt x="1063" y="716"/>
                </a:lnTo>
                <a:lnTo>
                  <a:pt x="1070" y="701"/>
                </a:lnTo>
                <a:lnTo>
                  <a:pt x="1074" y="683"/>
                </a:lnTo>
                <a:lnTo>
                  <a:pt x="1065" y="668"/>
                </a:lnTo>
                <a:lnTo>
                  <a:pt x="1059" y="690"/>
                </a:lnTo>
                <a:lnTo>
                  <a:pt x="1045" y="683"/>
                </a:lnTo>
                <a:lnTo>
                  <a:pt x="1045" y="669"/>
                </a:lnTo>
                <a:lnTo>
                  <a:pt x="1031" y="651"/>
                </a:lnTo>
                <a:lnTo>
                  <a:pt x="1026" y="654"/>
                </a:lnTo>
                <a:lnTo>
                  <a:pt x="1026" y="658"/>
                </a:lnTo>
                <a:lnTo>
                  <a:pt x="1033" y="668"/>
                </a:lnTo>
                <a:lnTo>
                  <a:pt x="1038" y="686"/>
                </a:lnTo>
                <a:lnTo>
                  <a:pt x="1040" y="702"/>
                </a:lnTo>
                <a:lnTo>
                  <a:pt x="1040" y="709"/>
                </a:lnTo>
                <a:lnTo>
                  <a:pt x="1030" y="719"/>
                </a:lnTo>
                <a:lnTo>
                  <a:pt x="1017" y="711"/>
                </a:lnTo>
                <a:lnTo>
                  <a:pt x="1012" y="701"/>
                </a:lnTo>
                <a:lnTo>
                  <a:pt x="991" y="676"/>
                </a:lnTo>
                <a:lnTo>
                  <a:pt x="984" y="659"/>
                </a:lnTo>
                <a:lnTo>
                  <a:pt x="984" y="636"/>
                </a:lnTo>
                <a:lnTo>
                  <a:pt x="984" y="605"/>
                </a:lnTo>
                <a:lnTo>
                  <a:pt x="995" y="584"/>
                </a:lnTo>
                <a:lnTo>
                  <a:pt x="1005" y="540"/>
                </a:lnTo>
                <a:lnTo>
                  <a:pt x="1006" y="514"/>
                </a:lnTo>
                <a:lnTo>
                  <a:pt x="998" y="475"/>
                </a:lnTo>
                <a:lnTo>
                  <a:pt x="984" y="439"/>
                </a:lnTo>
                <a:lnTo>
                  <a:pt x="973" y="422"/>
                </a:lnTo>
                <a:lnTo>
                  <a:pt x="952" y="400"/>
                </a:lnTo>
                <a:lnTo>
                  <a:pt x="923" y="392"/>
                </a:lnTo>
                <a:lnTo>
                  <a:pt x="909" y="393"/>
                </a:lnTo>
                <a:lnTo>
                  <a:pt x="895" y="371"/>
                </a:lnTo>
                <a:lnTo>
                  <a:pt x="879" y="361"/>
                </a:lnTo>
                <a:lnTo>
                  <a:pt x="858" y="340"/>
                </a:lnTo>
                <a:lnTo>
                  <a:pt x="834" y="329"/>
                </a:lnTo>
                <a:lnTo>
                  <a:pt x="826" y="308"/>
                </a:lnTo>
                <a:lnTo>
                  <a:pt x="812" y="294"/>
                </a:lnTo>
                <a:lnTo>
                  <a:pt x="783" y="265"/>
                </a:lnTo>
                <a:lnTo>
                  <a:pt x="759" y="244"/>
                </a:lnTo>
                <a:lnTo>
                  <a:pt x="734" y="232"/>
                </a:lnTo>
                <a:lnTo>
                  <a:pt x="714" y="215"/>
                </a:lnTo>
                <a:lnTo>
                  <a:pt x="700" y="208"/>
                </a:lnTo>
                <a:lnTo>
                  <a:pt x="668" y="208"/>
                </a:lnTo>
                <a:lnTo>
                  <a:pt x="643" y="219"/>
                </a:lnTo>
                <a:lnTo>
                  <a:pt x="634" y="232"/>
                </a:lnTo>
                <a:lnTo>
                  <a:pt x="641" y="253"/>
                </a:lnTo>
                <a:lnTo>
                  <a:pt x="634" y="262"/>
                </a:lnTo>
                <a:lnTo>
                  <a:pt x="622" y="258"/>
                </a:lnTo>
                <a:lnTo>
                  <a:pt x="615" y="251"/>
                </a:lnTo>
                <a:lnTo>
                  <a:pt x="585" y="272"/>
                </a:lnTo>
                <a:lnTo>
                  <a:pt x="551" y="300"/>
                </a:lnTo>
                <a:lnTo>
                  <a:pt x="510" y="311"/>
                </a:lnTo>
                <a:lnTo>
                  <a:pt x="457" y="325"/>
                </a:lnTo>
                <a:lnTo>
                  <a:pt x="450" y="294"/>
                </a:lnTo>
                <a:lnTo>
                  <a:pt x="437" y="278"/>
                </a:lnTo>
                <a:lnTo>
                  <a:pt x="421" y="268"/>
                </a:lnTo>
                <a:lnTo>
                  <a:pt x="394" y="256"/>
                </a:lnTo>
                <a:lnTo>
                  <a:pt x="414" y="246"/>
                </a:lnTo>
                <a:lnTo>
                  <a:pt x="417" y="239"/>
                </a:lnTo>
                <a:lnTo>
                  <a:pt x="382" y="233"/>
                </a:lnTo>
                <a:lnTo>
                  <a:pt x="382" y="219"/>
                </a:lnTo>
                <a:lnTo>
                  <a:pt x="389" y="214"/>
                </a:lnTo>
                <a:lnTo>
                  <a:pt x="401" y="204"/>
                </a:lnTo>
                <a:lnTo>
                  <a:pt x="399" y="197"/>
                </a:lnTo>
                <a:lnTo>
                  <a:pt x="390" y="197"/>
                </a:lnTo>
                <a:lnTo>
                  <a:pt x="382" y="200"/>
                </a:lnTo>
                <a:lnTo>
                  <a:pt x="382" y="207"/>
                </a:lnTo>
                <a:lnTo>
                  <a:pt x="376" y="208"/>
                </a:lnTo>
                <a:lnTo>
                  <a:pt x="367" y="203"/>
                </a:lnTo>
                <a:lnTo>
                  <a:pt x="340" y="203"/>
                </a:lnTo>
                <a:lnTo>
                  <a:pt x="349" y="214"/>
                </a:lnTo>
                <a:lnTo>
                  <a:pt x="354" y="219"/>
                </a:lnTo>
                <a:lnTo>
                  <a:pt x="364" y="236"/>
                </a:lnTo>
                <a:lnTo>
                  <a:pt x="353" y="239"/>
                </a:lnTo>
                <a:lnTo>
                  <a:pt x="336" y="228"/>
                </a:lnTo>
                <a:lnTo>
                  <a:pt x="313" y="211"/>
                </a:lnTo>
                <a:lnTo>
                  <a:pt x="290" y="207"/>
                </a:lnTo>
                <a:lnTo>
                  <a:pt x="238" y="203"/>
                </a:lnTo>
                <a:lnTo>
                  <a:pt x="224" y="197"/>
                </a:lnTo>
                <a:lnTo>
                  <a:pt x="210" y="186"/>
                </a:lnTo>
                <a:lnTo>
                  <a:pt x="193" y="183"/>
                </a:lnTo>
                <a:lnTo>
                  <a:pt x="140" y="194"/>
                </a:lnTo>
                <a:lnTo>
                  <a:pt x="102" y="194"/>
                </a:lnTo>
                <a:lnTo>
                  <a:pt x="74" y="210"/>
                </a:lnTo>
                <a:lnTo>
                  <a:pt x="56" y="218"/>
                </a:lnTo>
                <a:lnTo>
                  <a:pt x="38" y="175"/>
                </a:lnTo>
                <a:lnTo>
                  <a:pt x="29" y="153"/>
                </a:lnTo>
                <a:lnTo>
                  <a:pt x="10" y="125"/>
                </a:lnTo>
                <a:lnTo>
                  <a:pt x="0" y="114"/>
                </a:lnTo>
                <a:lnTo>
                  <a:pt x="0" y="97"/>
                </a:lnTo>
                <a:lnTo>
                  <a:pt x="13" y="92"/>
                </a:lnTo>
                <a:lnTo>
                  <a:pt x="49" y="81"/>
                </a:lnTo>
                <a:lnTo>
                  <a:pt x="99" y="72"/>
                </a:lnTo>
                <a:lnTo>
                  <a:pt x="505" y="35"/>
                </a:lnTo>
                <a:lnTo>
                  <a:pt x="533" y="95"/>
                </a:lnTo>
                <a:lnTo>
                  <a:pt x="1036" y="64"/>
                </a:lnTo>
                <a:lnTo>
                  <a:pt x="1042" y="108"/>
                </a:lnTo>
                <a:lnTo>
                  <a:pt x="1077" y="108"/>
                </a:lnTo>
                <a:lnTo>
                  <a:pt x="1066" y="0"/>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4" name="Freeform 34"/>
          <p:cNvSpPr>
            <a:spLocks/>
          </p:cNvSpPr>
          <p:nvPr/>
        </p:nvSpPr>
        <p:spPr bwMode="auto">
          <a:xfrm>
            <a:off x="6524378" y="4553479"/>
            <a:ext cx="743263" cy="627656"/>
          </a:xfrm>
          <a:custGeom>
            <a:avLst/>
            <a:gdLst/>
            <a:ahLst/>
            <a:cxnLst>
              <a:cxn ang="0">
                <a:pos x="969" y="808"/>
              </a:cxn>
              <a:cxn ang="0">
                <a:pos x="940" y="802"/>
              </a:cxn>
              <a:cxn ang="0">
                <a:pos x="880" y="765"/>
              </a:cxn>
              <a:cxn ang="0">
                <a:pos x="836" y="734"/>
              </a:cxn>
              <a:cxn ang="0">
                <a:pos x="854" y="713"/>
              </a:cxn>
              <a:cxn ang="0">
                <a:pos x="915" y="705"/>
              </a:cxn>
              <a:cxn ang="0">
                <a:pos x="891" y="647"/>
              </a:cxn>
              <a:cxn ang="0">
                <a:pos x="810" y="670"/>
              </a:cxn>
              <a:cxn ang="0">
                <a:pos x="814" y="654"/>
              </a:cxn>
              <a:cxn ang="0">
                <a:pos x="851" y="623"/>
              </a:cxn>
              <a:cxn ang="0">
                <a:pos x="825" y="544"/>
              </a:cxn>
              <a:cxn ang="0">
                <a:pos x="464" y="450"/>
              </a:cxn>
              <a:cxn ang="0">
                <a:pos x="464" y="402"/>
              </a:cxn>
              <a:cxn ang="0">
                <a:pos x="476" y="347"/>
              </a:cxn>
              <a:cxn ang="0">
                <a:pos x="495" y="319"/>
              </a:cxn>
              <a:cxn ang="0">
                <a:pos x="533" y="233"/>
              </a:cxn>
              <a:cxn ang="0">
                <a:pos x="547" y="198"/>
              </a:cxn>
              <a:cxn ang="0">
                <a:pos x="563" y="128"/>
              </a:cxn>
              <a:cxn ang="0">
                <a:pos x="535" y="76"/>
              </a:cxn>
              <a:cxn ang="0">
                <a:pos x="519" y="49"/>
              </a:cxn>
              <a:cxn ang="0">
                <a:pos x="533" y="11"/>
              </a:cxn>
              <a:cxn ang="0">
                <a:pos x="0" y="255"/>
              </a:cxn>
              <a:cxn ang="0">
                <a:pos x="59" y="351"/>
              </a:cxn>
              <a:cxn ang="0">
                <a:pos x="74" y="409"/>
              </a:cxn>
              <a:cxn ang="0">
                <a:pos x="74" y="518"/>
              </a:cxn>
              <a:cxn ang="0">
                <a:pos x="50" y="600"/>
              </a:cxn>
              <a:cxn ang="0">
                <a:pos x="50" y="718"/>
              </a:cxn>
              <a:cxn ang="0">
                <a:pos x="80" y="744"/>
              </a:cxn>
              <a:cxn ang="0">
                <a:pos x="136" y="737"/>
              </a:cxn>
              <a:cxn ang="0">
                <a:pos x="243" y="765"/>
              </a:cxn>
              <a:cxn ang="0">
                <a:pos x="399" y="780"/>
              </a:cxn>
              <a:cxn ang="0">
                <a:pos x="428" y="759"/>
              </a:cxn>
              <a:cxn ang="0">
                <a:pos x="382" y="749"/>
              </a:cxn>
              <a:cxn ang="0">
                <a:pos x="422" y="727"/>
              </a:cxn>
              <a:cxn ang="0">
                <a:pos x="532" y="780"/>
              </a:cxn>
              <a:cxn ang="0">
                <a:pos x="539" y="824"/>
              </a:cxn>
              <a:cxn ang="0">
                <a:pos x="610" y="854"/>
              </a:cxn>
              <a:cxn ang="0">
                <a:pos x="665" y="847"/>
              </a:cxn>
              <a:cxn ang="0">
                <a:pos x="726" y="822"/>
              </a:cxn>
              <a:cxn ang="0">
                <a:pos x="779" y="840"/>
              </a:cxn>
              <a:cxn ang="0">
                <a:pos x="779" y="774"/>
              </a:cxn>
              <a:cxn ang="0">
                <a:pos x="828" y="806"/>
              </a:cxn>
              <a:cxn ang="0">
                <a:pos x="923" y="847"/>
              </a:cxn>
              <a:cxn ang="0">
                <a:pos x="930" y="887"/>
              </a:cxn>
              <a:cxn ang="0">
                <a:pos x="962" y="867"/>
              </a:cxn>
              <a:cxn ang="0">
                <a:pos x="994" y="847"/>
              </a:cxn>
            </a:cxnLst>
            <a:rect l="0" t="0" r="r" b="b"/>
            <a:pathLst>
              <a:path w="1002" h="887">
                <a:moveTo>
                  <a:pt x="991" y="820"/>
                </a:moveTo>
                <a:lnTo>
                  <a:pt x="983" y="812"/>
                </a:lnTo>
                <a:lnTo>
                  <a:pt x="969" y="808"/>
                </a:lnTo>
                <a:lnTo>
                  <a:pt x="961" y="808"/>
                </a:lnTo>
                <a:lnTo>
                  <a:pt x="950" y="808"/>
                </a:lnTo>
                <a:lnTo>
                  <a:pt x="940" y="802"/>
                </a:lnTo>
                <a:lnTo>
                  <a:pt x="915" y="788"/>
                </a:lnTo>
                <a:lnTo>
                  <a:pt x="903" y="781"/>
                </a:lnTo>
                <a:lnTo>
                  <a:pt x="880" y="765"/>
                </a:lnTo>
                <a:lnTo>
                  <a:pt x="866" y="755"/>
                </a:lnTo>
                <a:lnTo>
                  <a:pt x="853" y="747"/>
                </a:lnTo>
                <a:lnTo>
                  <a:pt x="836" y="734"/>
                </a:lnTo>
                <a:lnTo>
                  <a:pt x="828" y="727"/>
                </a:lnTo>
                <a:lnTo>
                  <a:pt x="840" y="719"/>
                </a:lnTo>
                <a:lnTo>
                  <a:pt x="854" y="713"/>
                </a:lnTo>
                <a:lnTo>
                  <a:pt x="880" y="713"/>
                </a:lnTo>
                <a:lnTo>
                  <a:pt x="887" y="705"/>
                </a:lnTo>
                <a:lnTo>
                  <a:pt x="915" y="705"/>
                </a:lnTo>
                <a:lnTo>
                  <a:pt x="922" y="695"/>
                </a:lnTo>
                <a:lnTo>
                  <a:pt x="905" y="665"/>
                </a:lnTo>
                <a:lnTo>
                  <a:pt x="891" y="647"/>
                </a:lnTo>
                <a:lnTo>
                  <a:pt x="884" y="647"/>
                </a:lnTo>
                <a:lnTo>
                  <a:pt x="830" y="668"/>
                </a:lnTo>
                <a:lnTo>
                  <a:pt x="810" y="670"/>
                </a:lnTo>
                <a:lnTo>
                  <a:pt x="796" y="672"/>
                </a:lnTo>
                <a:lnTo>
                  <a:pt x="797" y="663"/>
                </a:lnTo>
                <a:lnTo>
                  <a:pt x="814" y="654"/>
                </a:lnTo>
                <a:lnTo>
                  <a:pt x="832" y="647"/>
                </a:lnTo>
                <a:lnTo>
                  <a:pt x="848" y="636"/>
                </a:lnTo>
                <a:lnTo>
                  <a:pt x="851" y="623"/>
                </a:lnTo>
                <a:lnTo>
                  <a:pt x="851" y="605"/>
                </a:lnTo>
                <a:lnTo>
                  <a:pt x="841" y="563"/>
                </a:lnTo>
                <a:lnTo>
                  <a:pt x="825" y="544"/>
                </a:lnTo>
                <a:lnTo>
                  <a:pt x="811" y="520"/>
                </a:lnTo>
                <a:lnTo>
                  <a:pt x="816" y="436"/>
                </a:lnTo>
                <a:lnTo>
                  <a:pt x="464" y="450"/>
                </a:lnTo>
                <a:lnTo>
                  <a:pt x="457" y="429"/>
                </a:lnTo>
                <a:lnTo>
                  <a:pt x="458" y="412"/>
                </a:lnTo>
                <a:lnTo>
                  <a:pt x="464" y="402"/>
                </a:lnTo>
                <a:lnTo>
                  <a:pt x="476" y="387"/>
                </a:lnTo>
                <a:lnTo>
                  <a:pt x="476" y="361"/>
                </a:lnTo>
                <a:lnTo>
                  <a:pt x="476" y="347"/>
                </a:lnTo>
                <a:lnTo>
                  <a:pt x="481" y="336"/>
                </a:lnTo>
                <a:lnTo>
                  <a:pt x="489" y="326"/>
                </a:lnTo>
                <a:lnTo>
                  <a:pt x="495" y="319"/>
                </a:lnTo>
                <a:lnTo>
                  <a:pt x="497" y="278"/>
                </a:lnTo>
                <a:lnTo>
                  <a:pt x="510" y="269"/>
                </a:lnTo>
                <a:lnTo>
                  <a:pt x="533" y="233"/>
                </a:lnTo>
                <a:lnTo>
                  <a:pt x="539" y="222"/>
                </a:lnTo>
                <a:lnTo>
                  <a:pt x="535" y="198"/>
                </a:lnTo>
                <a:lnTo>
                  <a:pt x="547" y="198"/>
                </a:lnTo>
                <a:lnTo>
                  <a:pt x="563" y="185"/>
                </a:lnTo>
                <a:lnTo>
                  <a:pt x="567" y="147"/>
                </a:lnTo>
                <a:lnTo>
                  <a:pt x="563" y="128"/>
                </a:lnTo>
                <a:lnTo>
                  <a:pt x="540" y="115"/>
                </a:lnTo>
                <a:lnTo>
                  <a:pt x="540" y="104"/>
                </a:lnTo>
                <a:lnTo>
                  <a:pt x="535" y="76"/>
                </a:lnTo>
                <a:lnTo>
                  <a:pt x="539" y="68"/>
                </a:lnTo>
                <a:lnTo>
                  <a:pt x="533" y="61"/>
                </a:lnTo>
                <a:lnTo>
                  <a:pt x="519" y="49"/>
                </a:lnTo>
                <a:lnTo>
                  <a:pt x="535" y="39"/>
                </a:lnTo>
                <a:lnTo>
                  <a:pt x="539" y="26"/>
                </a:lnTo>
                <a:lnTo>
                  <a:pt x="533" y="11"/>
                </a:lnTo>
                <a:lnTo>
                  <a:pt x="519" y="0"/>
                </a:lnTo>
                <a:lnTo>
                  <a:pt x="0" y="14"/>
                </a:lnTo>
                <a:lnTo>
                  <a:pt x="0" y="255"/>
                </a:lnTo>
                <a:lnTo>
                  <a:pt x="37" y="291"/>
                </a:lnTo>
                <a:lnTo>
                  <a:pt x="37" y="301"/>
                </a:lnTo>
                <a:lnTo>
                  <a:pt x="59" y="351"/>
                </a:lnTo>
                <a:lnTo>
                  <a:pt x="68" y="364"/>
                </a:lnTo>
                <a:lnTo>
                  <a:pt x="68" y="396"/>
                </a:lnTo>
                <a:lnTo>
                  <a:pt x="74" y="409"/>
                </a:lnTo>
                <a:lnTo>
                  <a:pt x="82" y="455"/>
                </a:lnTo>
                <a:lnTo>
                  <a:pt x="89" y="487"/>
                </a:lnTo>
                <a:lnTo>
                  <a:pt x="74" y="518"/>
                </a:lnTo>
                <a:lnTo>
                  <a:pt x="56" y="558"/>
                </a:lnTo>
                <a:lnTo>
                  <a:pt x="55" y="576"/>
                </a:lnTo>
                <a:lnTo>
                  <a:pt x="50" y="600"/>
                </a:lnTo>
                <a:lnTo>
                  <a:pt x="64" y="644"/>
                </a:lnTo>
                <a:lnTo>
                  <a:pt x="66" y="661"/>
                </a:lnTo>
                <a:lnTo>
                  <a:pt x="50" y="718"/>
                </a:lnTo>
                <a:lnTo>
                  <a:pt x="35" y="744"/>
                </a:lnTo>
                <a:lnTo>
                  <a:pt x="55" y="744"/>
                </a:lnTo>
                <a:lnTo>
                  <a:pt x="80" y="744"/>
                </a:lnTo>
                <a:lnTo>
                  <a:pt x="99" y="737"/>
                </a:lnTo>
                <a:lnTo>
                  <a:pt x="116" y="737"/>
                </a:lnTo>
                <a:lnTo>
                  <a:pt x="136" y="737"/>
                </a:lnTo>
                <a:lnTo>
                  <a:pt x="188" y="744"/>
                </a:lnTo>
                <a:lnTo>
                  <a:pt x="216" y="751"/>
                </a:lnTo>
                <a:lnTo>
                  <a:pt x="243" y="765"/>
                </a:lnTo>
                <a:lnTo>
                  <a:pt x="282" y="780"/>
                </a:lnTo>
                <a:lnTo>
                  <a:pt x="349" y="780"/>
                </a:lnTo>
                <a:lnTo>
                  <a:pt x="399" y="780"/>
                </a:lnTo>
                <a:lnTo>
                  <a:pt x="433" y="780"/>
                </a:lnTo>
                <a:lnTo>
                  <a:pt x="440" y="772"/>
                </a:lnTo>
                <a:lnTo>
                  <a:pt x="428" y="759"/>
                </a:lnTo>
                <a:lnTo>
                  <a:pt x="403" y="759"/>
                </a:lnTo>
                <a:lnTo>
                  <a:pt x="393" y="759"/>
                </a:lnTo>
                <a:lnTo>
                  <a:pt x="382" y="749"/>
                </a:lnTo>
                <a:lnTo>
                  <a:pt x="386" y="737"/>
                </a:lnTo>
                <a:lnTo>
                  <a:pt x="399" y="727"/>
                </a:lnTo>
                <a:lnTo>
                  <a:pt x="422" y="727"/>
                </a:lnTo>
                <a:lnTo>
                  <a:pt x="461" y="741"/>
                </a:lnTo>
                <a:lnTo>
                  <a:pt x="499" y="772"/>
                </a:lnTo>
                <a:lnTo>
                  <a:pt x="532" y="780"/>
                </a:lnTo>
                <a:lnTo>
                  <a:pt x="557" y="769"/>
                </a:lnTo>
                <a:lnTo>
                  <a:pt x="550" y="791"/>
                </a:lnTo>
                <a:lnTo>
                  <a:pt x="539" y="824"/>
                </a:lnTo>
                <a:lnTo>
                  <a:pt x="550" y="836"/>
                </a:lnTo>
                <a:lnTo>
                  <a:pt x="581" y="854"/>
                </a:lnTo>
                <a:lnTo>
                  <a:pt x="610" y="854"/>
                </a:lnTo>
                <a:lnTo>
                  <a:pt x="632" y="867"/>
                </a:lnTo>
                <a:lnTo>
                  <a:pt x="653" y="867"/>
                </a:lnTo>
                <a:lnTo>
                  <a:pt x="665" y="847"/>
                </a:lnTo>
                <a:lnTo>
                  <a:pt x="686" y="822"/>
                </a:lnTo>
                <a:lnTo>
                  <a:pt x="703" y="816"/>
                </a:lnTo>
                <a:lnTo>
                  <a:pt x="726" y="822"/>
                </a:lnTo>
                <a:lnTo>
                  <a:pt x="747" y="852"/>
                </a:lnTo>
                <a:lnTo>
                  <a:pt x="771" y="852"/>
                </a:lnTo>
                <a:lnTo>
                  <a:pt x="779" y="840"/>
                </a:lnTo>
                <a:lnTo>
                  <a:pt x="769" y="798"/>
                </a:lnTo>
                <a:lnTo>
                  <a:pt x="769" y="783"/>
                </a:lnTo>
                <a:lnTo>
                  <a:pt x="779" y="774"/>
                </a:lnTo>
                <a:lnTo>
                  <a:pt x="804" y="774"/>
                </a:lnTo>
                <a:lnTo>
                  <a:pt x="828" y="783"/>
                </a:lnTo>
                <a:lnTo>
                  <a:pt x="828" y="806"/>
                </a:lnTo>
                <a:lnTo>
                  <a:pt x="865" y="811"/>
                </a:lnTo>
                <a:lnTo>
                  <a:pt x="903" y="827"/>
                </a:lnTo>
                <a:lnTo>
                  <a:pt x="923" y="847"/>
                </a:lnTo>
                <a:lnTo>
                  <a:pt x="915" y="859"/>
                </a:lnTo>
                <a:lnTo>
                  <a:pt x="911" y="887"/>
                </a:lnTo>
                <a:lnTo>
                  <a:pt x="930" y="887"/>
                </a:lnTo>
                <a:lnTo>
                  <a:pt x="937" y="866"/>
                </a:lnTo>
                <a:lnTo>
                  <a:pt x="951" y="855"/>
                </a:lnTo>
                <a:lnTo>
                  <a:pt x="962" y="867"/>
                </a:lnTo>
                <a:lnTo>
                  <a:pt x="971" y="874"/>
                </a:lnTo>
                <a:lnTo>
                  <a:pt x="980" y="860"/>
                </a:lnTo>
                <a:lnTo>
                  <a:pt x="994" y="847"/>
                </a:lnTo>
                <a:lnTo>
                  <a:pt x="1002" y="837"/>
                </a:lnTo>
                <a:lnTo>
                  <a:pt x="991" y="820"/>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5" name="Freeform 35"/>
          <p:cNvSpPr>
            <a:spLocks/>
          </p:cNvSpPr>
          <p:nvPr/>
        </p:nvSpPr>
        <p:spPr bwMode="auto">
          <a:xfrm>
            <a:off x="6435366" y="3989650"/>
            <a:ext cx="663151" cy="572337"/>
          </a:xfrm>
          <a:custGeom>
            <a:avLst/>
            <a:gdLst/>
            <a:ahLst/>
            <a:cxnLst>
              <a:cxn ang="0">
                <a:pos x="34" y="678"/>
              </a:cxn>
              <a:cxn ang="0">
                <a:pos x="19" y="665"/>
              </a:cxn>
              <a:cxn ang="0">
                <a:pos x="37" y="679"/>
              </a:cxn>
              <a:cxn ang="0">
                <a:pos x="51" y="685"/>
              </a:cxn>
              <a:cxn ang="0">
                <a:pos x="64" y="676"/>
              </a:cxn>
              <a:cxn ang="0">
                <a:pos x="120" y="682"/>
              </a:cxn>
              <a:cxn ang="0">
                <a:pos x="120" y="807"/>
              </a:cxn>
              <a:cxn ang="0">
                <a:pos x="639" y="793"/>
              </a:cxn>
              <a:cxn ang="0">
                <a:pos x="641" y="794"/>
              </a:cxn>
              <a:cxn ang="0">
                <a:pos x="653" y="765"/>
              </a:cxn>
              <a:cxn ang="0">
                <a:pos x="658" y="749"/>
              </a:cxn>
              <a:cxn ang="0">
                <a:pos x="649" y="733"/>
              </a:cxn>
              <a:cxn ang="0">
                <a:pos x="651" y="701"/>
              </a:cxn>
              <a:cxn ang="0">
                <a:pos x="653" y="687"/>
              </a:cxn>
              <a:cxn ang="0">
                <a:pos x="644" y="672"/>
              </a:cxn>
              <a:cxn ang="0">
                <a:pos x="635" y="667"/>
              </a:cxn>
              <a:cxn ang="0">
                <a:pos x="635" y="653"/>
              </a:cxn>
              <a:cxn ang="0">
                <a:pos x="642" y="646"/>
              </a:cxn>
              <a:cxn ang="0">
                <a:pos x="639" y="638"/>
              </a:cxn>
              <a:cxn ang="0">
                <a:pos x="645" y="619"/>
              </a:cxn>
              <a:cxn ang="0">
                <a:pos x="663" y="603"/>
              </a:cxn>
              <a:cxn ang="0">
                <a:pos x="669" y="603"/>
              </a:cxn>
              <a:cxn ang="0">
                <a:pos x="667" y="586"/>
              </a:cxn>
              <a:cxn ang="0">
                <a:pos x="673" y="565"/>
              </a:cxn>
              <a:cxn ang="0">
                <a:pos x="683" y="551"/>
              </a:cxn>
              <a:cxn ang="0">
                <a:pos x="677" y="546"/>
              </a:cxn>
              <a:cxn ang="0">
                <a:pos x="680" y="522"/>
              </a:cxn>
              <a:cxn ang="0">
                <a:pos x="699" y="506"/>
              </a:cxn>
              <a:cxn ang="0">
                <a:pos x="727" y="472"/>
              </a:cxn>
              <a:cxn ang="0">
                <a:pos x="742" y="449"/>
              </a:cxn>
              <a:cxn ang="0">
                <a:pos x="739" y="427"/>
              </a:cxn>
              <a:cxn ang="0">
                <a:pos x="749" y="396"/>
              </a:cxn>
              <a:cxn ang="0">
                <a:pos x="760" y="396"/>
              </a:cxn>
              <a:cxn ang="0">
                <a:pos x="767" y="386"/>
              </a:cxn>
              <a:cxn ang="0">
                <a:pos x="773" y="370"/>
              </a:cxn>
              <a:cxn ang="0">
                <a:pos x="789" y="359"/>
              </a:cxn>
              <a:cxn ang="0">
                <a:pos x="803" y="346"/>
              </a:cxn>
              <a:cxn ang="0">
                <a:pos x="800" y="331"/>
              </a:cxn>
              <a:cxn ang="0">
                <a:pos x="809" y="320"/>
              </a:cxn>
              <a:cxn ang="0">
                <a:pos x="823" y="296"/>
              </a:cxn>
              <a:cxn ang="0">
                <a:pos x="821" y="263"/>
              </a:cxn>
              <a:cxn ang="0">
                <a:pos x="823" y="236"/>
              </a:cxn>
              <a:cxn ang="0">
                <a:pos x="838" y="214"/>
              </a:cxn>
              <a:cxn ang="0">
                <a:pos x="857" y="200"/>
              </a:cxn>
              <a:cxn ang="0">
                <a:pos x="859" y="193"/>
              </a:cxn>
              <a:cxn ang="0">
                <a:pos x="862" y="182"/>
              </a:cxn>
              <a:cxn ang="0">
                <a:pos x="863" y="159"/>
              </a:cxn>
              <a:cxn ang="0">
                <a:pos x="874" y="155"/>
              </a:cxn>
              <a:cxn ang="0">
                <a:pos x="887" y="139"/>
              </a:cxn>
              <a:cxn ang="0">
                <a:pos x="891" y="132"/>
              </a:cxn>
              <a:cxn ang="0">
                <a:pos x="895" y="123"/>
              </a:cxn>
              <a:cxn ang="0">
                <a:pos x="895" y="103"/>
              </a:cxn>
              <a:cxn ang="0">
                <a:pos x="759" y="113"/>
              </a:cxn>
              <a:cxn ang="0">
                <a:pos x="812" y="32"/>
              </a:cxn>
              <a:cxn ang="0">
                <a:pos x="806" y="0"/>
              </a:cxn>
              <a:cxn ang="0">
                <a:pos x="0" y="20"/>
              </a:cxn>
              <a:cxn ang="0">
                <a:pos x="39" y="257"/>
              </a:cxn>
              <a:cxn ang="0">
                <a:pos x="34" y="678"/>
              </a:cxn>
            </a:cxnLst>
            <a:rect l="0" t="0" r="r" b="b"/>
            <a:pathLst>
              <a:path w="895" h="807">
                <a:moveTo>
                  <a:pt x="34" y="678"/>
                </a:moveTo>
                <a:lnTo>
                  <a:pt x="19" y="665"/>
                </a:lnTo>
                <a:lnTo>
                  <a:pt x="37" y="679"/>
                </a:lnTo>
                <a:lnTo>
                  <a:pt x="51" y="685"/>
                </a:lnTo>
                <a:lnTo>
                  <a:pt x="64" y="676"/>
                </a:lnTo>
                <a:lnTo>
                  <a:pt x="120" y="682"/>
                </a:lnTo>
                <a:lnTo>
                  <a:pt x="120" y="807"/>
                </a:lnTo>
                <a:lnTo>
                  <a:pt x="639" y="793"/>
                </a:lnTo>
                <a:lnTo>
                  <a:pt x="641" y="794"/>
                </a:lnTo>
                <a:lnTo>
                  <a:pt x="653" y="765"/>
                </a:lnTo>
                <a:lnTo>
                  <a:pt x="658" y="749"/>
                </a:lnTo>
                <a:lnTo>
                  <a:pt x="649" y="733"/>
                </a:lnTo>
                <a:lnTo>
                  <a:pt x="651" y="701"/>
                </a:lnTo>
                <a:lnTo>
                  <a:pt x="653" y="687"/>
                </a:lnTo>
                <a:lnTo>
                  <a:pt x="644" y="672"/>
                </a:lnTo>
                <a:lnTo>
                  <a:pt x="635" y="667"/>
                </a:lnTo>
                <a:lnTo>
                  <a:pt x="635" y="653"/>
                </a:lnTo>
                <a:lnTo>
                  <a:pt x="642" y="646"/>
                </a:lnTo>
                <a:lnTo>
                  <a:pt x="639" y="638"/>
                </a:lnTo>
                <a:lnTo>
                  <a:pt x="645" y="619"/>
                </a:lnTo>
                <a:lnTo>
                  <a:pt x="663" y="603"/>
                </a:lnTo>
                <a:lnTo>
                  <a:pt x="669" y="603"/>
                </a:lnTo>
                <a:lnTo>
                  <a:pt x="667" y="586"/>
                </a:lnTo>
                <a:lnTo>
                  <a:pt x="673" y="565"/>
                </a:lnTo>
                <a:lnTo>
                  <a:pt x="683" y="551"/>
                </a:lnTo>
                <a:lnTo>
                  <a:pt x="677" y="546"/>
                </a:lnTo>
                <a:lnTo>
                  <a:pt x="680" y="522"/>
                </a:lnTo>
                <a:lnTo>
                  <a:pt x="699" y="506"/>
                </a:lnTo>
                <a:lnTo>
                  <a:pt x="727" y="472"/>
                </a:lnTo>
                <a:lnTo>
                  <a:pt x="742" y="449"/>
                </a:lnTo>
                <a:lnTo>
                  <a:pt x="739" y="427"/>
                </a:lnTo>
                <a:lnTo>
                  <a:pt x="749" y="396"/>
                </a:lnTo>
                <a:lnTo>
                  <a:pt x="760" y="396"/>
                </a:lnTo>
                <a:lnTo>
                  <a:pt x="767" y="386"/>
                </a:lnTo>
                <a:lnTo>
                  <a:pt x="773" y="370"/>
                </a:lnTo>
                <a:lnTo>
                  <a:pt x="789" y="359"/>
                </a:lnTo>
                <a:lnTo>
                  <a:pt x="803" y="346"/>
                </a:lnTo>
                <a:lnTo>
                  <a:pt x="800" y="331"/>
                </a:lnTo>
                <a:lnTo>
                  <a:pt x="809" y="320"/>
                </a:lnTo>
                <a:lnTo>
                  <a:pt x="823" y="296"/>
                </a:lnTo>
                <a:lnTo>
                  <a:pt x="821" y="263"/>
                </a:lnTo>
                <a:lnTo>
                  <a:pt x="823" y="236"/>
                </a:lnTo>
                <a:lnTo>
                  <a:pt x="838" y="214"/>
                </a:lnTo>
                <a:lnTo>
                  <a:pt x="857" y="200"/>
                </a:lnTo>
                <a:lnTo>
                  <a:pt x="859" y="193"/>
                </a:lnTo>
                <a:lnTo>
                  <a:pt x="862" y="182"/>
                </a:lnTo>
                <a:lnTo>
                  <a:pt x="863" y="159"/>
                </a:lnTo>
                <a:lnTo>
                  <a:pt x="874" y="155"/>
                </a:lnTo>
                <a:lnTo>
                  <a:pt x="887" y="139"/>
                </a:lnTo>
                <a:lnTo>
                  <a:pt x="891" y="132"/>
                </a:lnTo>
                <a:lnTo>
                  <a:pt x="895" y="123"/>
                </a:lnTo>
                <a:lnTo>
                  <a:pt x="895" y="103"/>
                </a:lnTo>
                <a:lnTo>
                  <a:pt x="759" y="113"/>
                </a:lnTo>
                <a:lnTo>
                  <a:pt x="812" y="32"/>
                </a:lnTo>
                <a:lnTo>
                  <a:pt x="806" y="0"/>
                </a:lnTo>
                <a:lnTo>
                  <a:pt x="0" y="20"/>
                </a:lnTo>
                <a:lnTo>
                  <a:pt x="39" y="257"/>
                </a:lnTo>
                <a:lnTo>
                  <a:pt x="34" y="678"/>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6" name="Freeform 36"/>
          <p:cNvSpPr>
            <a:spLocks/>
          </p:cNvSpPr>
          <p:nvPr/>
        </p:nvSpPr>
        <p:spPr bwMode="auto">
          <a:xfrm>
            <a:off x="7029531" y="3872630"/>
            <a:ext cx="1126022" cy="353190"/>
          </a:xfrm>
          <a:custGeom>
            <a:avLst/>
            <a:gdLst/>
            <a:ahLst/>
            <a:cxnLst>
              <a:cxn ang="0">
                <a:pos x="898" y="66"/>
              </a:cxn>
              <a:cxn ang="0">
                <a:pos x="388" y="96"/>
              </a:cxn>
              <a:cxn ang="0">
                <a:pos x="395" y="143"/>
              </a:cxn>
              <a:cxn ang="0">
                <a:pos x="123" y="147"/>
              </a:cxn>
              <a:cxn ang="0">
                <a:pos x="114" y="153"/>
              </a:cxn>
              <a:cxn ang="0">
                <a:pos x="111" y="165"/>
              </a:cxn>
              <a:cxn ang="0">
                <a:pos x="114" y="179"/>
              </a:cxn>
              <a:cxn ang="0">
                <a:pos x="110" y="195"/>
              </a:cxn>
              <a:cxn ang="0">
                <a:pos x="100" y="200"/>
              </a:cxn>
              <a:cxn ang="0">
                <a:pos x="95" y="210"/>
              </a:cxn>
              <a:cxn ang="0">
                <a:pos x="100" y="214"/>
              </a:cxn>
              <a:cxn ang="0">
                <a:pos x="100" y="214"/>
              </a:cxn>
              <a:cxn ang="0">
                <a:pos x="110" y="232"/>
              </a:cxn>
              <a:cxn ang="0">
                <a:pos x="110" y="232"/>
              </a:cxn>
              <a:cxn ang="0">
                <a:pos x="110" y="236"/>
              </a:cxn>
              <a:cxn ang="0">
                <a:pos x="107" y="239"/>
              </a:cxn>
              <a:cxn ang="0">
                <a:pos x="103" y="243"/>
              </a:cxn>
              <a:cxn ang="0">
                <a:pos x="95" y="254"/>
              </a:cxn>
              <a:cxn ang="0">
                <a:pos x="92" y="268"/>
              </a:cxn>
              <a:cxn ang="0">
                <a:pos x="95" y="268"/>
              </a:cxn>
              <a:cxn ang="0">
                <a:pos x="95" y="288"/>
              </a:cxn>
              <a:cxn ang="0">
                <a:pos x="91" y="297"/>
              </a:cxn>
              <a:cxn ang="0">
                <a:pos x="87" y="304"/>
              </a:cxn>
              <a:cxn ang="0">
                <a:pos x="74" y="320"/>
              </a:cxn>
              <a:cxn ang="0">
                <a:pos x="63" y="324"/>
              </a:cxn>
              <a:cxn ang="0">
                <a:pos x="62" y="347"/>
              </a:cxn>
              <a:cxn ang="0">
                <a:pos x="59" y="358"/>
              </a:cxn>
              <a:cxn ang="0">
                <a:pos x="57" y="365"/>
              </a:cxn>
              <a:cxn ang="0">
                <a:pos x="38" y="379"/>
              </a:cxn>
              <a:cxn ang="0">
                <a:pos x="23" y="401"/>
              </a:cxn>
              <a:cxn ang="0">
                <a:pos x="21" y="428"/>
              </a:cxn>
              <a:cxn ang="0">
                <a:pos x="23" y="461"/>
              </a:cxn>
              <a:cxn ang="0">
                <a:pos x="9" y="485"/>
              </a:cxn>
              <a:cxn ang="0">
                <a:pos x="0" y="496"/>
              </a:cxn>
              <a:cxn ang="0">
                <a:pos x="0" y="497"/>
              </a:cxn>
              <a:cxn ang="0">
                <a:pos x="1083" y="414"/>
              </a:cxn>
              <a:cxn ang="0">
                <a:pos x="1083" y="411"/>
              </a:cxn>
              <a:cxn ang="0">
                <a:pos x="1083" y="407"/>
              </a:cxn>
              <a:cxn ang="0">
                <a:pos x="1084" y="379"/>
              </a:cxn>
              <a:cxn ang="0">
                <a:pos x="1086" y="367"/>
              </a:cxn>
              <a:cxn ang="0">
                <a:pos x="1105" y="347"/>
              </a:cxn>
              <a:cxn ang="0">
                <a:pos x="1120" y="347"/>
              </a:cxn>
              <a:cxn ang="0">
                <a:pos x="1136" y="333"/>
              </a:cxn>
              <a:cxn ang="0">
                <a:pos x="1133" y="317"/>
              </a:cxn>
              <a:cxn ang="0">
                <a:pos x="1147" y="297"/>
              </a:cxn>
              <a:cxn ang="0">
                <a:pos x="1304" y="203"/>
              </a:cxn>
              <a:cxn ang="0">
                <a:pos x="1327" y="189"/>
              </a:cxn>
              <a:cxn ang="0">
                <a:pos x="1337" y="172"/>
              </a:cxn>
              <a:cxn ang="0">
                <a:pos x="1355" y="143"/>
              </a:cxn>
              <a:cxn ang="0">
                <a:pos x="1367" y="142"/>
              </a:cxn>
              <a:cxn ang="0">
                <a:pos x="1381" y="163"/>
              </a:cxn>
              <a:cxn ang="0">
                <a:pos x="1402" y="143"/>
              </a:cxn>
              <a:cxn ang="0">
                <a:pos x="1427" y="115"/>
              </a:cxn>
              <a:cxn ang="0">
                <a:pos x="1478" y="106"/>
              </a:cxn>
              <a:cxn ang="0">
                <a:pos x="1481" y="86"/>
              </a:cxn>
              <a:cxn ang="0">
                <a:pos x="1496" y="63"/>
              </a:cxn>
              <a:cxn ang="0">
                <a:pos x="1513" y="53"/>
              </a:cxn>
              <a:cxn ang="0">
                <a:pos x="1520" y="56"/>
              </a:cxn>
              <a:cxn ang="0">
                <a:pos x="1520" y="0"/>
              </a:cxn>
              <a:cxn ang="0">
                <a:pos x="898" y="66"/>
              </a:cxn>
            </a:cxnLst>
            <a:rect l="0" t="0" r="r" b="b"/>
            <a:pathLst>
              <a:path w="1520" h="497">
                <a:moveTo>
                  <a:pt x="898" y="66"/>
                </a:moveTo>
                <a:lnTo>
                  <a:pt x="388" y="96"/>
                </a:lnTo>
                <a:lnTo>
                  <a:pt x="395" y="143"/>
                </a:lnTo>
                <a:lnTo>
                  <a:pt x="123" y="147"/>
                </a:lnTo>
                <a:lnTo>
                  <a:pt x="114" y="153"/>
                </a:lnTo>
                <a:lnTo>
                  <a:pt x="111" y="165"/>
                </a:lnTo>
                <a:lnTo>
                  <a:pt x="114" y="179"/>
                </a:lnTo>
                <a:lnTo>
                  <a:pt x="110" y="195"/>
                </a:lnTo>
                <a:lnTo>
                  <a:pt x="100" y="200"/>
                </a:lnTo>
                <a:lnTo>
                  <a:pt x="95" y="210"/>
                </a:lnTo>
                <a:lnTo>
                  <a:pt x="100" y="214"/>
                </a:lnTo>
                <a:lnTo>
                  <a:pt x="100" y="214"/>
                </a:lnTo>
                <a:lnTo>
                  <a:pt x="110" y="232"/>
                </a:lnTo>
                <a:lnTo>
                  <a:pt x="110" y="232"/>
                </a:lnTo>
                <a:lnTo>
                  <a:pt x="110" y="236"/>
                </a:lnTo>
                <a:lnTo>
                  <a:pt x="107" y="239"/>
                </a:lnTo>
                <a:lnTo>
                  <a:pt x="103" y="243"/>
                </a:lnTo>
                <a:lnTo>
                  <a:pt x="95" y="254"/>
                </a:lnTo>
                <a:lnTo>
                  <a:pt x="92" y="268"/>
                </a:lnTo>
                <a:lnTo>
                  <a:pt x="95" y="268"/>
                </a:lnTo>
                <a:lnTo>
                  <a:pt x="95" y="288"/>
                </a:lnTo>
                <a:lnTo>
                  <a:pt x="91" y="297"/>
                </a:lnTo>
                <a:lnTo>
                  <a:pt x="87" y="304"/>
                </a:lnTo>
                <a:lnTo>
                  <a:pt x="74" y="320"/>
                </a:lnTo>
                <a:lnTo>
                  <a:pt x="63" y="324"/>
                </a:lnTo>
                <a:lnTo>
                  <a:pt x="62" y="347"/>
                </a:lnTo>
                <a:lnTo>
                  <a:pt x="59" y="358"/>
                </a:lnTo>
                <a:lnTo>
                  <a:pt x="57" y="365"/>
                </a:lnTo>
                <a:lnTo>
                  <a:pt x="38" y="379"/>
                </a:lnTo>
                <a:lnTo>
                  <a:pt x="23" y="401"/>
                </a:lnTo>
                <a:lnTo>
                  <a:pt x="21" y="428"/>
                </a:lnTo>
                <a:lnTo>
                  <a:pt x="23" y="461"/>
                </a:lnTo>
                <a:lnTo>
                  <a:pt x="9" y="485"/>
                </a:lnTo>
                <a:lnTo>
                  <a:pt x="0" y="496"/>
                </a:lnTo>
                <a:lnTo>
                  <a:pt x="0" y="497"/>
                </a:lnTo>
                <a:lnTo>
                  <a:pt x="1083" y="414"/>
                </a:lnTo>
                <a:lnTo>
                  <a:pt x="1083" y="411"/>
                </a:lnTo>
                <a:lnTo>
                  <a:pt x="1083" y="407"/>
                </a:lnTo>
                <a:lnTo>
                  <a:pt x="1084" y="379"/>
                </a:lnTo>
                <a:lnTo>
                  <a:pt x="1086" y="367"/>
                </a:lnTo>
                <a:lnTo>
                  <a:pt x="1105" y="347"/>
                </a:lnTo>
                <a:lnTo>
                  <a:pt x="1120" y="347"/>
                </a:lnTo>
                <a:lnTo>
                  <a:pt x="1136" y="333"/>
                </a:lnTo>
                <a:lnTo>
                  <a:pt x="1133" y="317"/>
                </a:lnTo>
                <a:lnTo>
                  <a:pt x="1147" y="297"/>
                </a:lnTo>
                <a:lnTo>
                  <a:pt x="1304" y="203"/>
                </a:lnTo>
                <a:lnTo>
                  <a:pt x="1327" y="189"/>
                </a:lnTo>
                <a:lnTo>
                  <a:pt x="1337" y="172"/>
                </a:lnTo>
                <a:lnTo>
                  <a:pt x="1355" y="143"/>
                </a:lnTo>
                <a:lnTo>
                  <a:pt x="1367" y="142"/>
                </a:lnTo>
                <a:lnTo>
                  <a:pt x="1381" y="163"/>
                </a:lnTo>
                <a:lnTo>
                  <a:pt x="1402" y="143"/>
                </a:lnTo>
                <a:lnTo>
                  <a:pt x="1427" y="115"/>
                </a:lnTo>
                <a:lnTo>
                  <a:pt x="1478" y="106"/>
                </a:lnTo>
                <a:lnTo>
                  <a:pt x="1481" y="86"/>
                </a:lnTo>
                <a:lnTo>
                  <a:pt x="1496" y="63"/>
                </a:lnTo>
                <a:lnTo>
                  <a:pt x="1513" y="53"/>
                </a:lnTo>
                <a:lnTo>
                  <a:pt x="1520" y="56"/>
                </a:lnTo>
                <a:lnTo>
                  <a:pt x="1520" y="0"/>
                </a:lnTo>
                <a:lnTo>
                  <a:pt x="898" y="66"/>
                </a:lnTo>
                <a:close/>
              </a:path>
            </a:pathLst>
          </a:custGeom>
          <a:solidFill>
            <a:schemeClr val="accent3">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7" name="Freeform 37"/>
          <p:cNvSpPr>
            <a:spLocks/>
          </p:cNvSpPr>
          <p:nvPr/>
        </p:nvSpPr>
        <p:spPr bwMode="auto">
          <a:xfrm>
            <a:off x="7832878" y="3757738"/>
            <a:ext cx="1123796" cy="474465"/>
          </a:xfrm>
          <a:custGeom>
            <a:avLst/>
            <a:gdLst/>
            <a:ahLst/>
            <a:cxnLst>
              <a:cxn ang="0">
                <a:pos x="1485" y="130"/>
              </a:cxn>
              <a:cxn ang="0">
                <a:pos x="1465" y="176"/>
              </a:cxn>
              <a:cxn ang="0">
                <a:pos x="1443" y="148"/>
              </a:cxn>
              <a:cxn ang="0">
                <a:pos x="1393" y="140"/>
              </a:cxn>
              <a:cxn ang="0">
                <a:pos x="1340" y="162"/>
              </a:cxn>
              <a:cxn ang="0">
                <a:pos x="1324" y="149"/>
              </a:cxn>
              <a:cxn ang="0">
                <a:pos x="1311" y="117"/>
              </a:cxn>
              <a:cxn ang="0">
                <a:pos x="1307" y="83"/>
              </a:cxn>
              <a:cxn ang="0">
                <a:pos x="1321" y="94"/>
              </a:cxn>
              <a:cxn ang="0">
                <a:pos x="1346" y="134"/>
              </a:cxn>
              <a:cxn ang="0">
                <a:pos x="1372" y="117"/>
              </a:cxn>
              <a:cxn ang="0">
                <a:pos x="1415" y="99"/>
              </a:cxn>
              <a:cxn ang="0">
                <a:pos x="1428" y="81"/>
              </a:cxn>
              <a:cxn ang="0">
                <a:pos x="1420" y="73"/>
              </a:cxn>
              <a:cxn ang="0">
                <a:pos x="1413" y="56"/>
              </a:cxn>
              <a:cxn ang="0">
                <a:pos x="1451" y="52"/>
              </a:cxn>
              <a:cxn ang="0">
                <a:pos x="1420" y="0"/>
              </a:cxn>
              <a:cxn ang="0">
                <a:pos x="437" y="163"/>
              </a:cxn>
              <a:cxn ang="0">
                <a:pos x="413" y="226"/>
              </a:cxn>
              <a:cxn ang="0">
                <a:pos x="344" y="278"/>
              </a:cxn>
              <a:cxn ang="0">
                <a:pos x="284" y="305"/>
              </a:cxn>
              <a:cxn ang="0">
                <a:pos x="244" y="352"/>
              </a:cxn>
              <a:cxn ang="0">
                <a:pos x="50" y="480"/>
              </a:cxn>
              <a:cxn ang="0">
                <a:pos x="22" y="510"/>
              </a:cxn>
              <a:cxn ang="0">
                <a:pos x="0" y="570"/>
              </a:cxn>
              <a:cxn ang="0">
                <a:pos x="259" y="549"/>
              </a:cxn>
              <a:cxn ang="0">
                <a:pos x="419" y="484"/>
              </a:cxn>
              <a:cxn ang="0">
                <a:pos x="516" y="484"/>
              </a:cxn>
              <a:cxn ang="0">
                <a:pos x="610" y="470"/>
              </a:cxn>
              <a:cxn ang="0">
                <a:pos x="844" y="492"/>
              </a:cxn>
              <a:cxn ang="0">
                <a:pos x="1141" y="650"/>
              </a:cxn>
              <a:cxn ang="0">
                <a:pos x="1204" y="620"/>
              </a:cxn>
              <a:cxn ang="0">
                <a:pos x="1243" y="517"/>
              </a:cxn>
              <a:cxn ang="0">
                <a:pos x="1254" y="478"/>
              </a:cxn>
              <a:cxn ang="0">
                <a:pos x="1256" y="458"/>
              </a:cxn>
              <a:cxn ang="0">
                <a:pos x="1268" y="455"/>
              </a:cxn>
              <a:cxn ang="0">
                <a:pos x="1307" y="459"/>
              </a:cxn>
              <a:cxn ang="0">
                <a:pos x="1313" y="434"/>
              </a:cxn>
              <a:cxn ang="0">
                <a:pos x="1350" y="431"/>
              </a:cxn>
              <a:cxn ang="0">
                <a:pos x="1388" y="415"/>
              </a:cxn>
              <a:cxn ang="0">
                <a:pos x="1418" y="416"/>
              </a:cxn>
              <a:cxn ang="0">
                <a:pos x="1438" y="365"/>
              </a:cxn>
              <a:cxn ang="0">
                <a:pos x="1440" y="351"/>
              </a:cxn>
              <a:cxn ang="0">
                <a:pos x="1433" y="346"/>
              </a:cxn>
              <a:cxn ang="0">
                <a:pos x="1414" y="353"/>
              </a:cxn>
              <a:cxn ang="0">
                <a:pos x="1388" y="370"/>
              </a:cxn>
              <a:cxn ang="0">
                <a:pos x="1317" y="376"/>
              </a:cxn>
              <a:cxn ang="0">
                <a:pos x="1318" y="353"/>
              </a:cxn>
              <a:cxn ang="0">
                <a:pos x="1363" y="359"/>
              </a:cxn>
              <a:cxn ang="0">
                <a:pos x="1374" y="331"/>
              </a:cxn>
              <a:cxn ang="0">
                <a:pos x="1389" y="306"/>
              </a:cxn>
              <a:cxn ang="0">
                <a:pos x="1346" y="284"/>
              </a:cxn>
              <a:cxn ang="0">
                <a:pos x="1302" y="262"/>
              </a:cxn>
              <a:cxn ang="0">
                <a:pos x="1368" y="273"/>
              </a:cxn>
              <a:cxn ang="0">
                <a:pos x="1360" y="251"/>
              </a:cxn>
              <a:cxn ang="0">
                <a:pos x="1382" y="238"/>
              </a:cxn>
              <a:cxn ang="0">
                <a:pos x="1407" y="267"/>
              </a:cxn>
              <a:cxn ang="0">
                <a:pos x="1443" y="270"/>
              </a:cxn>
              <a:cxn ang="0">
                <a:pos x="1471" y="245"/>
              </a:cxn>
              <a:cxn ang="0">
                <a:pos x="1482" y="212"/>
              </a:cxn>
              <a:cxn ang="0">
                <a:pos x="1501" y="204"/>
              </a:cxn>
              <a:cxn ang="0">
                <a:pos x="1515" y="170"/>
              </a:cxn>
            </a:cxnLst>
            <a:rect l="0" t="0" r="r" b="b"/>
            <a:pathLst>
              <a:path w="1515" h="670">
                <a:moveTo>
                  <a:pt x="1507" y="155"/>
                </a:moveTo>
                <a:lnTo>
                  <a:pt x="1499" y="144"/>
                </a:lnTo>
                <a:lnTo>
                  <a:pt x="1485" y="130"/>
                </a:lnTo>
                <a:lnTo>
                  <a:pt x="1475" y="130"/>
                </a:lnTo>
                <a:lnTo>
                  <a:pt x="1467" y="136"/>
                </a:lnTo>
                <a:lnTo>
                  <a:pt x="1465" y="176"/>
                </a:lnTo>
                <a:lnTo>
                  <a:pt x="1463" y="184"/>
                </a:lnTo>
                <a:lnTo>
                  <a:pt x="1451" y="174"/>
                </a:lnTo>
                <a:lnTo>
                  <a:pt x="1443" y="148"/>
                </a:lnTo>
                <a:lnTo>
                  <a:pt x="1438" y="130"/>
                </a:lnTo>
                <a:lnTo>
                  <a:pt x="1421" y="126"/>
                </a:lnTo>
                <a:lnTo>
                  <a:pt x="1393" y="140"/>
                </a:lnTo>
                <a:lnTo>
                  <a:pt x="1385" y="140"/>
                </a:lnTo>
                <a:lnTo>
                  <a:pt x="1358" y="147"/>
                </a:lnTo>
                <a:lnTo>
                  <a:pt x="1340" y="162"/>
                </a:lnTo>
                <a:lnTo>
                  <a:pt x="1327" y="179"/>
                </a:lnTo>
                <a:lnTo>
                  <a:pt x="1324" y="170"/>
                </a:lnTo>
                <a:lnTo>
                  <a:pt x="1324" y="149"/>
                </a:lnTo>
                <a:lnTo>
                  <a:pt x="1327" y="140"/>
                </a:lnTo>
                <a:lnTo>
                  <a:pt x="1315" y="126"/>
                </a:lnTo>
                <a:lnTo>
                  <a:pt x="1311" y="117"/>
                </a:lnTo>
                <a:lnTo>
                  <a:pt x="1307" y="104"/>
                </a:lnTo>
                <a:lnTo>
                  <a:pt x="1307" y="93"/>
                </a:lnTo>
                <a:lnTo>
                  <a:pt x="1307" y="83"/>
                </a:lnTo>
                <a:lnTo>
                  <a:pt x="1313" y="74"/>
                </a:lnTo>
                <a:lnTo>
                  <a:pt x="1317" y="74"/>
                </a:lnTo>
                <a:lnTo>
                  <a:pt x="1321" y="94"/>
                </a:lnTo>
                <a:lnTo>
                  <a:pt x="1327" y="119"/>
                </a:lnTo>
                <a:lnTo>
                  <a:pt x="1335" y="142"/>
                </a:lnTo>
                <a:lnTo>
                  <a:pt x="1346" y="134"/>
                </a:lnTo>
                <a:lnTo>
                  <a:pt x="1354" y="130"/>
                </a:lnTo>
                <a:lnTo>
                  <a:pt x="1367" y="122"/>
                </a:lnTo>
                <a:lnTo>
                  <a:pt x="1372" y="117"/>
                </a:lnTo>
                <a:lnTo>
                  <a:pt x="1390" y="109"/>
                </a:lnTo>
                <a:lnTo>
                  <a:pt x="1395" y="99"/>
                </a:lnTo>
                <a:lnTo>
                  <a:pt x="1415" y="99"/>
                </a:lnTo>
                <a:lnTo>
                  <a:pt x="1421" y="88"/>
                </a:lnTo>
                <a:lnTo>
                  <a:pt x="1428" y="81"/>
                </a:lnTo>
                <a:lnTo>
                  <a:pt x="1428" y="81"/>
                </a:lnTo>
                <a:lnTo>
                  <a:pt x="1421" y="74"/>
                </a:lnTo>
                <a:lnTo>
                  <a:pt x="1421" y="74"/>
                </a:lnTo>
                <a:lnTo>
                  <a:pt x="1420" y="73"/>
                </a:lnTo>
                <a:lnTo>
                  <a:pt x="1407" y="62"/>
                </a:lnTo>
                <a:lnTo>
                  <a:pt x="1407" y="56"/>
                </a:lnTo>
                <a:lnTo>
                  <a:pt x="1413" y="56"/>
                </a:lnTo>
                <a:lnTo>
                  <a:pt x="1436" y="65"/>
                </a:lnTo>
                <a:lnTo>
                  <a:pt x="1449" y="62"/>
                </a:lnTo>
                <a:lnTo>
                  <a:pt x="1451" y="52"/>
                </a:lnTo>
                <a:lnTo>
                  <a:pt x="1438" y="31"/>
                </a:lnTo>
                <a:lnTo>
                  <a:pt x="1431" y="18"/>
                </a:lnTo>
                <a:lnTo>
                  <a:pt x="1420" y="0"/>
                </a:lnTo>
                <a:lnTo>
                  <a:pt x="1014" y="81"/>
                </a:lnTo>
                <a:lnTo>
                  <a:pt x="722" y="127"/>
                </a:lnTo>
                <a:lnTo>
                  <a:pt x="437" y="163"/>
                </a:lnTo>
                <a:lnTo>
                  <a:pt x="437" y="219"/>
                </a:lnTo>
                <a:lnTo>
                  <a:pt x="430" y="216"/>
                </a:lnTo>
                <a:lnTo>
                  <a:pt x="413" y="226"/>
                </a:lnTo>
                <a:lnTo>
                  <a:pt x="398" y="249"/>
                </a:lnTo>
                <a:lnTo>
                  <a:pt x="395" y="269"/>
                </a:lnTo>
                <a:lnTo>
                  <a:pt x="344" y="278"/>
                </a:lnTo>
                <a:lnTo>
                  <a:pt x="319" y="306"/>
                </a:lnTo>
                <a:lnTo>
                  <a:pt x="298" y="326"/>
                </a:lnTo>
                <a:lnTo>
                  <a:pt x="284" y="305"/>
                </a:lnTo>
                <a:lnTo>
                  <a:pt x="272" y="306"/>
                </a:lnTo>
                <a:lnTo>
                  <a:pt x="254" y="335"/>
                </a:lnTo>
                <a:lnTo>
                  <a:pt x="244" y="352"/>
                </a:lnTo>
                <a:lnTo>
                  <a:pt x="221" y="366"/>
                </a:lnTo>
                <a:lnTo>
                  <a:pt x="64" y="460"/>
                </a:lnTo>
                <a:lnTo>
                  <a:pt x="50" y="480"/>
                </a:lnTo>
                <a:lnTo>
                  <a:pt x="53" y="496"/>
                </a:lnTo>
                <a:lnTo>
                  <a:pt x="37" y="510"/>
                </a:lnTo>
                <a:lnTo>
                  <a:pt x="22" y="510"/>
                </a:lnTo>
                <a:lnTo>
                  <a:pt x="3" y="530"/>
                </a:lnTo>
                <a:lnTo>
                  <a:pt x="1" y="542"/>
                </a:lnTo>
                <a:lnTo>
                  <a:pt x="0" y="570"/>
                </a:lnTo>
                <a:lnTo>
                  <a:pt x="0" y="574"/>
                </a:lnTo>
                <a:lnTo>
                  <a:pt x="0" y="577"/>
                </a:lnTo>
                <a:lnTo>
                  <a:pt x="259" y="549"/>
                </a:lnTo>
                <a:lnTo>
                  <a:pt x="336" y="489"/>
                </a:lnTo>
                <a:lnTo>
                  <a:pt x="383" y="484"/>
                </a:lnTo>
                <a:lnTo>
                  <a:pt x="419" y="484"/>
                </a:lnTo>
                <a:lnTo>
                  <a:pt x="472" y="492"/>
                </a:lnTo>
                <a:lnTo>
                  <a:pt x="499" y="489"/>
                </a:lnTo>
                <a:lnTo>
                  <a:pt x="516" y="484"/>
                </a:lnTo>
                <a:lnTo>
                  <a:pt x="538" y="470"/>
                </a:lnTo>
                <a:lnTo>
                  <a:pt x="572" y="464"/>
                </a:lnTo>
                <a:lnTo>
                  <a:pt x="610" y="470"/>
                </a:lnTo>
                <a:lnTo>
                  <a:pt x="638" y="484"/>
                </a:lnTo>
                <a:lnTo>
                  <a:pt x="660" y="528"/>
                </a:lnTo>
                <a:lnTo>
                  <a:pt x="844" y="492"/>
                </a:lnTo>
                <a:lnTo>
                  <a:pt x="1086" y="670"/>
                </a:lnTo>
                <a:lnTo>
                  <a:pt x="1130" y="652"/>
                </a:lnTo>
                <a:lnTo>
                  <a:pt x="1141" y="650"/>
                </a:lnTo>
                <a:lnTo>
                  <a:pt x="1179" y="645"/>
                </a:lnTo>
                <a:lnTo>
                  <a:pt x="1189" y="632"/>
                </a:lnTo>
                <a:lnTo>
                  <a:pt x="1204" y="620"/>
                </a:lnTo>
                <a:lnTo>
                  <a:pt x="1210" y="576"/>
                </a:lnTo>
                <a:lnTo>
                  <a:pt x="1221" y="545"/>
                </a:lnTo>
                <a:lnTo>
                  <a:pt x="1243" y="517"/>
                </a:lnTo>
                <a:lnTo>
                  <a:pt x="1260" y="501"/>
                </a:lnTo>
                <a:lnTo>
                  <a:pt x="1260" y="491"/>
                </a:lnTo>
                <a:lnTo>
                  <a:pt x="1254" y="478"/>
                </a:lnTo>
                <a:lnTo>
                  <a:pt x="1252" y="471"/>
                </a:lnTo>
                <a:lnTo>
                  <a:pt x="1256" y="464"/>
                </a:lnTo>
                <a:lnTo>
                  <a:pt x="1256" y="458"/>
                </a:lnTo>
                <a:lnTo>
                  <a:pt x="1260" y="451"/>
                </a:lnTo>
                <a:lnTo>
                  <a:pt x="1264" y="451"/>
                </a:lnTo>
                <a:lnTo>
                  <a:pt x="1268" y="455"/>
                </a:lnTo>
                <a:lnTo>
                  <a:pt x="1274" y="476"/>
                </a:lnTo>
                <a:lnTo>
                  <a:pt x="1293" y="467"/>
                </a:lnTo>
                <a:lnTo>
                  <a:pt x="1307" y="459"/>
                </a:lnTo>
                <a:lnTo>
                  <a:pt x="1307" y="451"/>
                </a:lnTo>
                <a:lnTo>
                  <a:pt x="1307" y="441"/>
                </a:lnTo>
                <a:lnTo>
                  <a:pt x="1313" y="434"/>
                </a:lnTo>
                <a:lnTo>
                  <a:pt x="1317" y="431"/>
                </a:lnTo>
                <a:lnTo>
                  <a:pt x="1324" y="439"/>
                </a:lnTo>
                <a:lnTo>
                  <a:pt x="1350" y="431"/>
                </a:lnTo>
                <a:lnTo>
                  <a:pt x="1367" y="421"/>
                </a:lnTo>
                <a:lnTo>
                  <a:pt x="1374" y="421"/>
                </a:lnTo>
                <a:lnTo>
                  <a:pt x="1388" y="415"/>
                </a:lnTo>
                <a:lnTo>
                  <a:pt x="1399" y="408"/>
                </a:lnTo>
                <a:lnTo>
                  <a:pt x="1399" y="403"/>
                </a:lnTo>
                <a:lnTo>
                  <a:pt x="1418" y="416"/>
                </a:lnTo>
                <a:lnTo>
                  <a:pt x="1426" y="398"/>
                </a:lnTo>
                <a:lnTo>
                  <a:pt x="1432" y="376"/>
                </a:lnTo>
                <a:lnTo>
                  <a:pt x="1438" y="365"/>
                </a:lnTo>
                <a:lnTo>
                  <a:pt x="1443" y="356"/>
                </a:lnTo>
                <a:lnTo>
                  <a:pt x="1443" y="356"/>
                </a:lnTo>
                <a:lnTo>
                  <a:pt x="1440" y="351"/>
                </a:lnTo>
                <a:lnTo>
                  <a:pt x="1436" y="348"/>
                </a:lnTo>
                <a:lnTo>
                  <a:pt x="1435" y="346"/>
                </a:lnTo>
                <a:lnTo>
                  <a:pt x="1433" y="346"/>
                </a:lnTo>
                <a:lnTo>
                  <a:pt x="1433" y="346"/>
                </a:lnTo>
                <a:lnTo>
                  <a:pt x="1422" y="351"/>
                </a:lnTo>
                <a:lnTo>
                  <a:pt x="1414" y="353"/>
                </a:lnTo>
                <a:lnTo>
                  <a:pt x="1410" y="360"/>
                </a:lnTo>
                <a:lnTo>
                  <a:pt x="1399" y="365"/>
                </a:lnTo>
                <a:lnTo>
                  <a:pt x="1388" y="370"/>
                </a:lnTo>
                <a:lnTo>
                  <a:pt x="1368" y="387"/>
                </a:lnTo>
                <a:lnTo>
                  <a:pt x="1354" y="387"/>
                </a:lnTo>
                <a:lnTo>
                  <a:pt x="1317" y="376"/>
                </a:lnTo>
                <a:lnTo>
                  <a:pt x="1313" y="367"/>
                </a:lnTo>
                <a:lnTo>
                  <a:pt x="1314" y="356"/>
                </a:lnTo>
                <a:lnTo>
                  <a:pt x="1318" y="353"/>
                </a:lnTo>
                <a:lnTo>
                  <a:pt x="1329" y="355"/>
                </a:lnTo>
                <a:lnTo>
                  <a:pt x="1339" y="356"/>
                </a:lnTo>
                <a:lnTo>
                  <a:pt x="1363" y="359"/>
                </a:lnTo>
                <a:lnTo>
                  <a:pt x="1374" y="351"/>
                </a:lnTo>
                <a:lnTo>
                  <a:pt x="1378" y="340"/>
                </a:lnTo>
                <a:lnTo>
                  <a:pt x="1374" y="331"/>
                </a:lnTo>
                <a:lnTo>
                  <a:pt x="1375" y="316"/>
                </a:lnTo>
                <a:lnTo>
                  <a:pt x="1379" y="316"/>
                </a:lnTo>
                <a:lnTo>
                  <a:pt x="1389" y="306"/>
                </a:lnTo>
                <a:lnTo>
                  <a:pt x="1388" y="295"/>
                </a:lnTo>
                <a:lnTo>
                  <a:pt x="1374" y="295"/>
                </a:lnTo>
                <a:lnTo>
                  <a:pt x="1346" y="284"/>
                </a:lnTo>
                <a:lnTo>
                  <a:pt x="1314" y="277"/>
                </a:lnTo>
                <a:lnTo>
                  <a:pt x="1302" y="270"/>
                </a:lnTo>
                <a:lnTo>
                  <a:pt x="1302" y="262"/>
                </a:lnTo>
                <a:lnTo>
                  <a:pt x="1321" y="262"/>
                </a:lnTo>
                <a:lnTo>
                  <a:pt x="1346" y="262"/>
                </a:lnTo>
                <a:lnTo>
                  <a:pt x="1368" y="273"/>
                </a:lnTo>
                <a:lnTo>
                  <a:pt x="1374" y="266"/>
                </a:lnTo>
                <a:lnTo>
                  <a:pt x="1367" y="256"/>
                </a:lnTo>
                <a:lnTo>
                  <a:pt x="1360" y="251"/>
                </a:lnTo>
                <a:lnTo>
                  <a:pt x="1357" y="242"/>
                </a:lnTo>
                <a:lnTo>
                  <a:pt x="1368" y="238"/>
                </a:lnTo>
                <a:lnTo>
                  <a:pt x="1382" y="238"/>
                </a:lnTo>
                <a:lnTo>
                  <a:pt x="1386" y="259"/>
                </a:lnTo>
                <a:lnTo>
                  <a:pt x="1395" y="267"/>
                </a:lnTo>
                <a:lnTo>
                  <a:pt x="1407" y="267"/>
                </a:lnTo>
                <a:lnTo>
                  <a:pt x="1411" y="262"/>
                </a:lnTo>
                <a:lnTo>
                  <a:pt x="1422" y="267"/>
                </a:lnTo>
                <a:lnTo>
                  <a:pt x="1443" y="270"/>
                </a:lnTo>
                <a:lnTo>
                  <a:pt x="1467" y="270"/>
                </a:lnTo>
                <a:lnTo>
                  <a:pt x="1471" y="263"/>
                </a:lnTo>
                <a:lnTo>
                  <a:pt x="1471" y="245"/>
                </a:lnTo>
                <a:lnTo>
                  <a:pt x="1476" y="238"/>
                </a:lnTo>
                <a:lnTo>
                  <a:pt x="1482" y="220"/>
                </a:lnTo>
                <a:lnTo>
                  <a:pt x="1482" y="212"/>
                </a:lnTo>
                <a:lnTo>
                  <a:pt x="1486" y="195"/>
                </a:lnTo>
                <a:lnTo>
                  <a:pt x="1496" y="195"/>
                </a:lnTo>
                <a:lnTo>
                  <a:pt x="1501" y="204"/>
                </a:lnTo>
                <a:lnTo>
                  <a:pt x="1513" y="195"/>
                </a:lnTo>
                <a:lnTo>
                  <a:pt x="1513" y="179"/>
                </a:lnTo>
                <a:lnTo>
                  <a:pt x="1515" y="170"/>
                </a:lnTo>
                <a:lnTo>
                  <a:pt x="1507" y="155"/>
                </a:lnTo>
                <a:close/>
              </a:path>
            </a:pathLst>
          </a:custGeom>
          <a:solidFill>
            <a:schemeClr val="accent1">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8" name="Freeform 38"/>
          <p:cNvSpPr>
            <a:spLocks/>
          </p:cNvSpPr>
          <p:nvPr/>
        </p:nvSpPr>
        <p:spPr bwMode="auto">
          <a:xfrm>
            <a:off x="7663753" y="4147096"/>
            <a:ext cx="694305" cy="712762"/>
          </a:xfrm>
          <a:custGeom>
            <a:avLst/>
            <a:gdLst/>
            <a:ahLst/>
            <a:cxnLst>
              <a:cxn ang="0">
                <a:pos x="906" y="578"/>
              </a:cxn>
              <a:cxn ang="0">
                <a:pos x="892" y="533"/>
              </a:cxn>
              <a:cxn ang="0">
                <a:pos x="882" y="508"/>
              </a:cxn>
              <a:cxn ang="0">
                <a:pos x="852" y="490"/>
              </a:cxn>
              <a:cxn ang="0">
                <a:pos x="842" y="460"/>
              </a:cxn>
              <a:cxn ang="0">
                <a:pos x="810" y="414"/>
              </a:cxn>
              <a:cxn ang="0">
                <a:pos x="767" y="376"/>
              </a:cxn>
              <a:cxn ang="0">
                <a:pos x="684" y="292"/>
              </a:cxn>
              <a:cxn ang="0">
                <a:pos x="563" y="186"/>
              </a:cxn>
              <a:cxn ang="0">
                <a:pos x="519" y="126"/>
              </a:cxn>
              <a:cxn ang="0">
                <a:pos x="437" y="75"/>
              </a:cxn>
              <a:cxn ang="0">
                <a:pos x="452" y="39"/>
              </a:cxn>
              <a:cxn ang="0">
                <a:pos x="481" y="8"/>
              </a:cxn>
              <a:cxn ang="0">
                <a:pos x="226" y="28"/>
              </a:cxn>
              <a:cxn ang="0">
                <a:pos x="14" y="111"/>
              </a:cxn>
              <a:cxn ang="0">
                <a:pos x="119" y="500"/>
              </a:cxn>
              <a:cxn ang="0">
                <a:pos x="179" y="614"/>
              </a:cxn>
              <a:cxn ang="0">
                <a:pos x="187" y="669"/>
              </a:cxn>
              <a:cxn ang="0">
                <a:pos x="177" y="722"/>
              </a:cxn>
              <a:cxn ang="0">
                <a:pos x="175" y="802"/>
              </a:cxn>
              <a:cxn ang="0">
                <a:pos x="177" y="855"/>
              </a:cxn>
              <a:cxn ang="0">
                <a:pos x="194" y="898"/>
              </a:cxn>
              <a:cxn ang="0">
                <a:pos x="241" y="993"/>
              </a:cxn>
              <a:cxn ang="0">
                <a:pos x="785" y="1006"/>
              </a:cxn>
              <a:cxn ang="0">
                <a:pos x="807" y="902"/>
              </a:cxn>
              <a:cxn ang="0">
                <a:pos x="857" y="897"/>
              </a:cxn>
              <a:cxn ang="0">
                <a:pos x="860" y="876"/>
              </a:cxn>
              <a:cxn ang="0">
                <a:pos x="848" y="868"/>
              </a:cxn>
              <a:cxn ang="0">
                <a:pos x="843" y="863"/>
              </a:cxn>
              <a:cxn ang="0">
                <a:pos x="836" y="855"/>
              </a:cxn>
              <a:cxn ang="0">
                <a:pos x="849" y="852"/>
              </a:cxn>
              <a:cxn ang="0">
                <a:pos x="856" y="833"/>
              </a:cxn>
              <a:cxn ang="0">
                <a:pos x="850" y="825"/>
              </a:cxn>
              <a:cxn ang="0">
                <a:pos x="884" y="786"/>
              </a:cxn>
              <a:cxn ang="0">
                <a:pos x="873" y="775"/>
              </a:cxn>
              <a:cxn ang="0">
                <a:pos x="875" y="770"/>
              </a:cxn>
              <a:cxn ang="0">
                <a:pos x="880" y="762"/>
              </a:cxn>
              <a:cxn ang="0">
                <a:pos x="880" y="702"/>
              </a:cxn>
              <a:cxn ang="0">
                <a:pos x="893" y="704"/>
              </a:cxn>
              <a:cxn ang="0">
                <a:pos x="906" y="700"/>
              </a:cxn>
              <a:cxn ang="0">
                <a:pos x="900" y="693"/>
              </a:cxn>
              <a:cxn ang="0">
                <a:pos x="886" y="682"/>
              </a:cxn>
              <a:cxn ang="0">
                <a:pos x="911" y="671"/>
              </a:cxn>
              <a:cxn ang="0">
                <a:pos x="899" y="655"/>
              </a:cxn>
              <a:cxn ang="0">
                <a:pos x="895" y="639"/>
              </a:cxn>
              <a:cxn ang="0">
                <a:pos x="925" y="636"/>
              </a:cxn>
              <a:cxn ang="0">
                <a:pos x="934" y="604"/>
              </a:cxn>
            </a:cxnLst>
            <a:rect l="0" t="0" r="r" b="b"/>
            <a:pathLst>
              <a:path w="934" h="1006">
                <a:moveTo>
                  <a:pt x="924" y="596"/>
                </a:moveTo>
                <a:lnTo>
                  <a:pt x="911" y="589"/>
                </a:lnTo>
                <a:lnTo>
                  <a:pt x="906" y="578"/>
                </a:lnTo>
                <a:lnTo>
                  <a:pt x="906" y="559"/>
                </a:lnTo>
                <a:lnTo>
                  <a:pt x="906" y="551"/>
                </a:lnTo>
                <a:lnTo>
                  <a:pt x="892" y="533"/>
                </a:lnTo>
                <a:lnTo>
                  <a:pt x="882" y="522"/>
                </a:lnTo>
                <a:lnTo>
                  <a:pt x="882" y="514"/>
                </a:lnTo>
                <a:lnTo>
                  <a:pt x="882" y="508"/>
                </a:lnTo>
                <a:lnTo>
                  <a:pt x="868" y="500"/>
                </a:lnTo>
                <a:lnTo>
                  <a:pt x="859" y="490"/>
                </a:lnTo>
                <a:lnTo>
                  <a:pt x="852" y="490"/>
                </a:lnTo>
                <a:lnTo>
                  <a:pt x="848" y="485"/>
                </a:lnTo>
                <a:lnTo>
                  <a:pt x="842" y="471"/>
                </a:lnTo>
                <a:lnTo>
                  <a:pt x="842" y="460"/>
                </a:lnTo>
                <a:lnTo>
                  <a:pt x="834" y="446"/>
                </a:lnTo>
                <a:lnTo>
                  <a:pt x="817" y="423"/>
                </a:lnTo>
                <a:lnTo>
                  <a:pt x="810" y="414"/>
                </a:lnTo>
                <a:lnTo>
                  <a:pt x="798" y="403"/>
                </a:lnTo>
                <a:lnTo>
                  <a:pt x="784" y="390"/>
                </a:lnTo>
                <a:lnTo>
                  <a:pt x="767" y="376"/>
                </a:lnTo>
                <a:lnTo>
                  <a:pt x="738" y="360"/>
                </a:lnTo>
                <a:lnTo>
                  <a:pt x="712" y="328"/>
                </a:lnTo>
                <a:lnTo>
                  <a:pt x="684" y="292"/>
                </a:lnTo>
                <a:lnTo>
                  <a:pt x="663" y="272"/>
                </a:lnTo>
                <a:lnTo>
                  <a:pt x="585" y="214"/>
                </a:lnTo>
                <a:lnTo>
                  <a:pt x="563" y="186"/>
                </a:lnTo>
                <a:lnTo>
                  <a:pt x="540" y="163"/>
                </a:lnTo>
                <a:lnTo>
                  <a:pt x="530" y="142"/>
                </a:lnTo>
                <a:lnTo>
                  <a:pt x="519" y="126"/>
                </a:lnTo>
                <a:lnTo>
                  <a:pt x="502" y="111"/>
                </a:lnTo>
                <a:lnTo>
                  <a:pt x="448" y="89"/>
                </a:lnTo>
                <a:lnTo>
                  <a:pt x="437" y="75"/>
                </a:lnTo>
                <a:lnTo>
                  <a:pt x="429" y="63"/>
                </a:lnTo>
                <a:lnTo>
                  <a:pt x="429" y="51"/>
                </a:lnTo>
                <a:lnTo>
                  <a:pt x="452" y="39"/>
                </a:lnTo>
                <a:lnTo>
                  <a:pt x="469" y="24"/>
                </a:lnTo>
                <a:lnTo>
                  <a:pt x="478" y="17"/>
                </a:lnTo>
                <a:lnTo>
                  <a:pt x="481" y="8"/>
                </a:lnTo>
                <a:lnTo>
                  <a:pt x="483" y="0"/>
                </a:lnTo>
                <a:lnTo>
                  <a:pt x="485" y="0"/>
                </a:lnTo>
                <a:lnTo>
                  <a:pt x="226" y="28"/>
                </a:lnTo>
                <a:lnTo>
                  <a:pt x="226" y="28"/>
                </a:lnTo>
                <a:lnTo>
                  <a:pt x="0" y="46"/>
                </a:lnTo>
                <a:lnTo>
                  <a:pt x="14" y="111"/>
                </a:lnTo>
                <a:lnTo>
                  <a:pt x="54" y="271"/>
                </a:lnTo>
                <a:lnTo>
                  <a:pt x="107" y="458"/>
                </a:lnTo>
                <a:lnTo>
                  <a:pt x="119" y="500"/>
                </a:lnTo>
                <a:lnTo>
                  <a:pt x="154" y="566"/>
                </a:lnTo>
                <a:lnTo>
                  <a:pt x="176" y="596"/>
                </a:lnTo>
                <a:lnTo>
                  <a:pt x="179" y="614"/>
                </a:lnTo>
                <a:lnTo>
                  <a:pt x="183" y="639"/>
                </a:lnTo>
                <a:lnTo>
                  <a:pt x="195" y="648"/>
                </a:lnTo>
                <a:lnTo>
                  <a:pt x="187" y="669"/>
                </a:lnTo>
                <a:lnTo>
                  <a:pt x="166" y="684"/>
                </a:lnTo>
                <a:lnTo>
                  <a:pt x="180" y="697"/>
                </a:lnTo>
                <a:lnTo>
                  <a:pt x="177" y="722"/>
                </a:lnTo>
                <a:lnTo>
                  <a:pt x="166" y="729"/>
                </a:lnTo>
                <a:lnTo>
                  <a:pt x="166" y="759"/>
                </a:lnTo>
                <a:lnTo>
                  <a:pt x="175" y="802"/>
                </a:lnTo>
                <a:lnTo>
                  <a:pt x="183" y="819"/>
                </a:lnTo>
                <a:lnTo>
                  <a:pt x="188" y="847"/>
                </a:lnTo>
                <a:lnTo>
                  <a:pt x="177" y="855"/>
                </a:lnTo>
                <a:lnTo>
                  <a:pt x="175" y="863"/>
                </a:lnTo>
                <a:lnTo>
                  <a:pt x="180" y="884"/>
                </a:lnTo>
                <a:lnTo>
                  <a:pt x="194" y="898"/>
                </a:lnTo>
                <a:lnTo>
                  <a:pt x="209" y="925"/>
                </a:lnTo>
                <a:lnTo>
                  <a:pt x="213" y="933"/>
                </a:lnTo>
                <a:lnTo>
                  <a:pt x="241" y="993"/>
                </a:lnTo>
                <a:lnTo>
                  <a:pt x="744" y="962"/>
                </a:lnTo>
                <a:lnTo>
                  <a:pt x="750" y="1006"/>
                </a:lnTo>
                <a:lnTo>
                  <a:pt x="785" y="1006"/>
                </a:lnTo>
                <a:lnTo>
                  <a:pt x="774" y="898"/>
                </a:lnTo>
                <a:lnTo>
                  <a:pt x="771" y="898"/>
                </a:lnTo>
                <a:lnTo>
                  <a:pt x="807" y="902"/>
                </a:lnTo>
                <a:lnTo>
                  <a:pt x="850" y="911"/>
                </a:lnTo>
                <a:lnTo>
                  <a:pt x="857" y="897"/>
                </a:lnTo>
                <a:lnTo>
                  <a:pt x="857" y="897"/>
                </a:lnTo>
                <a:lnTo>
                  <a:pt x="861" y="877"/>
                </a:lnTo>
                <a:lnTo>
                  <a:pt x="861" y="877"/>
                </a:lnTo>
                <a:lnTo>
                  <a:pt x="860" y="876"/>
                </a:lnTo>
                <a:lnTo>
                  <a:pt x="859" y="875"/>
                </a:lnTo>
                <a:lnTo>
                  <a:pt x="859" y="875"/>
                </a:lnTo>
                <a:lnTo>
                  <a:pt x="848" y="868"/>
                </a:lnTo>
                <a:lnTo>
                  <a:pt x="848" y="868"/>
                </a:lnTo>
                <a:lnTo>
                  <a:pt x="845" y="866"/>
                </a:lnTo>
                <a:lnTo>
                  <a:pt x="843" y="863"/>
                </a:lnTo>
                <a:lnTo>
                  <a:pt x="838" y="858"/>
                </a:lnTo>
                <a:lnTo>
                  <a:pt x="838" y="858"/>
                </a:lnTo>
                <a:lnTo>
                  <a:pt x="836" y="855"/>
                </a:lnTo>
                <a:lnTo>
                  <a:pt x="836" y="854"/>
                </a:lnTo>
                <a:lnTo>
                  <a:pt x="838" y="852"/>
                </a:lnTo>
                <a:lnTo>
                  <a:pt x="849" y="852"/>
                </a:lnTo>
                <a:lnTo>
                  <a:pt x="863" y="852"/>
                </a:lnTo>
                <a:lnTo>
                  <a:pt x="863" y="852"/>
                </a:lnTo>
                <a:lnTo>
                  <a:pt x="856" y="833"/>
                </a:lnTo>
                <a:lnTo>
                  <a:pt x="856" y="833"/>
                </a:lnTo>
                <a:lnTo>
                  <a:pt x="852" y="826"/>
                </a:lnTo>
                <a:lnTo>
                  <a:pt x="850" y="825"/>
                </a:lnTo>
                <a:lnTo>
                  <a:pt x="867" y="820"/>
                </a:lnTo>
                <a:lnTo>
                  <a:pt x="875" y="811"/>
                </a:lnTo>
                <a:lnTo>
                  <a:pt x="884" y="786"/>
                </a:lnTo>
                <a:lnTo>
                  <a:pt x="873" y="780"/>
                </a:lnTo>
                <a:lnTo>
                  <a:pt x="873" y="780"/>
                </a:lnTo>
                <a:lnTo>
                  <a:pt x="873" y="775"/>
                </a:lnTo>
                <a:lnTo>
                  <a:pt x="873" y="775"/>
                </a:lnTo>
                <a:lnTo>
                  <a:pt x="873" y="772"/>
                </a:lnTo>
                <a:lnTo>
                  <a:pt x="875" y="770"/>
                </a:lnTo>
                <a:lnTo>
                  <a:pt x="875" y="770"/>
                </a:lnTo>
                <a:lnTo>
                  <a:pt x="878" y="766"/>
                </a:lnTo>
                <a:lnTo>
                  <a:pt x="880" y="762"/>
                </a:lnTo>
                <a:lnTo>
                  <a:pt x="881" y="748"/>
                </a:lnTo>
                <a:lnTo>
                  <a:pt x="882" y="719"/>
                </a:lnTo>
                <a:lnTo>
                  <a:pt x="880" y="702"/>
                </a:lnTo>
                <a:lnTo>
                  <a:pt x="880" y="702"/>
                </a:lnTo>
                <a:lnTo>
                  <a:pt x="893" y="704"/>
                </a:lnTo>
                <a:lnTo>
                  <a:pt x="893" y="704"/>
                </a:lnTo>
                <a:lnTo>
                  <a:pt x="903" y="707"/>
                </a:lnTo>
                <a:lnTo>
                  <a:pt x="903" y="707"/>
                </a:lnTo>
                <a:lnTo>
                  <a:pt x="906" y="700"/>
                </a:lnTo>
                <a:lnTo>
                  <a:pt x="906" y="700"/>
                </a:lnTo>
                <a:lnTo>
                  <a:pt x="906" y="697"/>
                </a:lnTo>
                <a:lnTo>
                  <a:pt x="900" y="693"/>
                </a:lnTo>
                <a:lnTo>
                  <a:pt x="900" y="693"/>
                </a:lnTo>
                <a:lnTo>
                  <a:pt x="886" y="682"/>
                </a:lnTo>
                <a:lnTo>
                  <a:pt x="886" y="682"/>
                </a:lnTo>
                <a:lnTo>
                  <a:pt x="880" y="671"/>
                </a:lnTo>
                <a:lnTo>
                  <a:pt x="889" y="671"/>
                </a:lnTo>
                <a:lnTo>
                  <a:pt x="911" y="671"/>
                </a:lnTo>
                <a:lnTo>
                  <a:pt x="916" y="658"/>
                </a:lnTo>
                <a:lnTo>
                  <a:pt x="916" y="658"/>
                </a:lnTo>
                <a:lnTo>
                  <a:pt x="899" y="655"/>
                </a:lnTo>
                <a:lnTo>
                  <a:pt x="899" y="655"/>
                </a:lnTo>
                <a:lnTo>
                  <a:pt x="889" y="647"/>
                </a:lnTo>
                <a:lnTo>
                  <a:pt x="895" y="639"/>
                </a:lnTo>
                <a:lnTo>
                  <a:pt x="899" y="641"/>
                </a:lnTo>
                <a:lnTo>
                  <a:pt x="918" y="641"/>
                </a:lnTo>
                <a:lnTo>
                  <a:pt x="925" y="636"/>
                </a:lnTo>
                <a:lnTo>
                  <a:pt x="925" y="623"/>
                </a:lnTo>
                <a:lnTo>
                  <a:pt x="925" y="614"/>
                </a:lnTo>
                <a:lnTo>
                  <a:pt x="934" y="604"/>
                </a:lnTo>
                <a:lnTo>
                  <a:pt x="934" y="601"/>
                </a:lnTo>
                <a:lnTo>
                  <a:pt x="924" y="596"/>
                </a:lnTo>
                <a:close/>
              </a:path>
            </a:pathLst>
          </a:custGeom>
          <a:solidFill>
            <a:schemeClr val="accent6">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89" name="Freeform 39"/>
          <p:cNvSpPr>
            <a:spLocks/>
          </p:cNvSpPr>
          <p:nvPr/>
        </p:nvSpPr>
        <p:spPr bwMode="auto">
          <a:xfrm>
            <a:off x="7892963" y="3353483"/>
            <a:ext cx="1014755" cy="546805"/>
          </a:xfrm>
          <a:custGeom>
            <a:avLst/>
            <a:gdLst/>
            <a:ahLst/>
            <a:cxnLst>
              <a:cxn ang="0">
                <a:pos x="931" y="652"/>
              </a:cxn>
              <a:cxn ang="0">
                <a:pos x="1368" y="562"/>
              </a:cxn>
              <a:cxn ang="0">
                <a:pos x="1352" y="515"/>
              </a:cxn>
              <a:cxn ang="0">
                <a:pos x="1317" y="479"/>
              </a:cxn>
              <a:cxn ang="0">
                <a:pos x="1278" y="461"/>
              </a:cxn>
              <a:cxn ang="0">
                <a:pos x="1255" y="434"/>
              </a:cxn>
              <a:cxn ang="0">
                <a:pos x="1234" y="400"/>
              </a:cxn>
              <a:cxn ang="0">
                <a:pos x="1239" y="379"/>
              </a:cxn>
              <a:cxn ang="0">
                <a:pos x="1257" y="369"/>
              </a:cxn>
              <a:cxn ang="0">
                <a:pos x="1231" y="350"/>
              </a:cxn>
              <a:cxn ang="0">
                <a:pos x="1164" y="301"/>
              </a:cxn>
              <a:cxn ang="0">
                <a:pos x="1182" y="303"/>
              </a:cxn>
              <a:cxn ang="0">
                <a:pos x="1220" y="328"/>
              </a:cxn>
              <a:cxn ang="0">
                <a:pos x="1238" y="314"/>
              </a:cxn>
              <a:cxn ang="0">
                <a:pos x="1238" y="269"/>
              </a:cxn>
              <a:cxn ang="0">
                <a:pos x="1181" y="249"/>
              </a:cxn>
              <a:cxn ang="0">
                <a:pos x="1160" y="230"/>
              </a:cxn>
              <a:cxn ang="0">
                <a:pos x="1138" y="237"/>
              </a:cxn>
              <a:cxn ang="0">
                <a:pos x="1094" y="210"/>
              </a:cxn>
              <a:cxn ang="0">
                <a:pos x="1058" y="208"/>
              </a:cxn>
              <a:cxn ang="0">
                <a:pos x="1035" y="201"/>
              </a:cxn>
              <a:cxn ang="0">
                <a:pos x="1051" y="137"/>
              </a:cxn>
              <a:cxn ang="0">
                <a:pos x="1056" y="97"/>
              </a:cxn>
              <a:cxn ang="0">
                <a:pos x="1008" y="57"/>
              </a:cxn>
              <a:cxn ang="0">
                <a:pos x="940" y="29"/>
              </a:cxn>
              <a:cxn ang="0">
                <a:pos x="909" y="46"/>
              </a:cxn>
              <a:cxn ang="0">
                <a:pos x="833" y="0"/>
              </a:cxn>
              <a:cxn ang="0">
                <a:pos x="822" y="85"/>
              </a:cxn>
              <a:cxn ang="0">
                <a:pos x="794" y="119"/>
              </a:cxn>
              <a:cxn ang="0">
                <a:pos x="758" y="162"/>
              </a:cxn>
              <a:cxn ang="0">
                <a:pos x="741" y="156"/>
              </a:cxn>
              <a:cxn ang="0">
                <a:pos x="722" y="201"/>
              </a:cxn>
              <a:cxn ang="0">
                <a:pos x="700" y="255"/>
              </a:cxn>
              <a:cxn ang="0">
                <a:pos x="661" y="242"/>
              </a:cxn>
              <a:cxn ang="0">
                <a:pos x="633" y="267"/>
              </a:cxn>
              <a:cxn ang="0">
                <a:pos x="597" y="379"/>
              </a:cxn>
              <a:cxn ang="0">
                <a:pos x="566" y="436"/>
              </a:cxn>
              <a:cxn ang="0">
                <a:pos x="551" y="489"/>
              </a:cxn>
              <a:cxn ang="0">
                <a:pos x="448" y="559"/>
              </a:cxn>
              <a:cxn ang="0">
                <a:pos x="382" y="558"/>
              </a:cxn>
              <a:cxn ang="0">
                <a:pos x="337" y="595"/>
              </a:cxn>
              <a:cxn ang="0">
                <a:pos x="275" y="554"/>
              </a:cxn>
              <a:cxn ang="0">
                <a:pos x="257" y="539"/>
              </a:cxn>
              <a:cxn ang="0">
                <a:pos x="237" y="571"/>
              </a:cxn>
              <a:cxn ang="0">
                <a:pos x="156" y="626"/>
              </a:cxn>
              <a:cxn ang="0">
                <a:pos x="118" y="700"/>
              </a:cxn>
              <a:cxn ang="0">
                <a:pos x="85" y="718"/>
              </a:cxn>
              <a:cxn ang="0">
                <a:pos x="33" y="754"/>
              </a:cxn>
              <a:cxn ang="0">
                <a:pos x="354" y="734"/>
              </a:cxn>
            </a:cxnLst>
            <a:rect l="0" t="0" r="r" b="b"/>
            <a:pathLst>
              <a:path w="1368" h="772">
                <a:moveTo>
                  <a:pt x="639" y="698"/>
                </a:moveTo>
                <a:lnTo>
                  <a:pt x="931" y="652"/>
                </a:lnTo>
                <a:lnTo>
                  <a:pt x="1337" y="571"/>
                </a:lnTo>
                <a:lnTo>
                  <a:pt x="1368" y="562"/>
                </a:lnTo>
                <a:lnTo>
                  <a:pt x="1363" y="541"/>
                </a:lnTo>
                <a:lnTo>
                  <a:pt x="1352" y="515"/>
                </a:lnTo>
                <a:lnTo>
                  <a:pt x="1337" y="494"/>
                </a:lnTo>
                <a:lnTo>
                  <a:pt x="1317" y="479"/>
                </a:lnTo>
                <a:lnTo>
                  <a:pt x="1302" y="476"/>
                </a:lnTo>
                <a:lnTo>
                  <a:pt x="1278" y="461"/>
                </a:lnTo>
                <a:lnTo>
                  <a:pt x="1269" y="446"/>
                </a:lnTo>
                <a:lnTo>
                  <a:pt x="1255" y="434"/>
                </a:lnTo>
                <a:lnTo>
                  <a:pt x="1241" y="412"/>
                </a:lnTo>
                <a:lnTo>
                  <a:pt x="1234" y="400"/>
                </a:lnTo>
                <a:lnTo>
                  <a:pt x="1231" y="386"/>
                </a:lnTo>
                <a:lnTo>
                  <a:pt x="1239" y="379"/>
                </a:lnTo>
                <a:lnTo>
                  <a:pt x="1263" y="386"/>
                </a:lnTo>
                <a:lnTo>
                  <a:pt x="1257" y="369"/>
                </a:lnTo>
                <a:lnTo>
                  <a:pt x="1248" y="357"/>
                </a:lnTo>
                <a:lnTo>
                  <a:pt x="1231" y="350"/>
                </a:lnTo>
                <a:lnTo>
                  <a:pt x="1187" y="333"/>
                </a:lnTo>
                <a:lnTo>
                  <a:pt x="1164" y="301"/>
                </a:lnTo>
                <a:lnTo>
                  <a:pt x="1164" y="296"/>
                </a:lnTo>
                <a:lnTo>
                  <a:pt x="1182" y="303"/>
                </a:lnTo>
                <a:lnTo>
                  <a:pt x="1207" y="314"/>
                </a:lnTo>
                <a:lnTo>
                  <a:pt x="1220" y="328"/>
                </a:lnTo>
                <a:lnTo>
                  <a:pt x="1253" y="330"/>
                </a:lnTo>
                <a:lnTo>
                  <a:pt x="1238" y="314"/>
                </a:lnTo>
                <a:lnTo>
                  <a:pt x="1235" y="287"/>
                </a:lnTo>
                <a:lnTo>
                  <a:pt x="1238" y="269"/>
                </a:lnTo>
                <a:lnTo>
                  <a:pt x="1220" y="271"/>
                </a:lnTo>
                <a:lnTo>
                  <a:pt x="1181" y="249"/>
                </a:lnTo>
                <a:lnTo>
                  <a:pt x="1169" y="232"/>
                </a:lnTo>
                <a:lnTo>
                  <a:pt x="1160" y="230"/>
                </a:lnTo>
                <a:lnTo>
                  <a:pt x="1156" y="240"/>
                </a:lnTo>
                <a:lnTo>
                  <a:pt x="1138" y="237"/>
                </a:lnTo>
                <a:lnTo>
                  <a:pt x="1114" y="222"/>
                </a:lnTo>
                <a:lnTo>
                  <a:pt x="1094" y="210"/>
                </a:lnTo>
                <a:lnTo>
                  <a:pt x="1076" y="204"/>
                </a:lnTo>
                <a:lnTo>
                  <a:pt x="1058" y="208"/>
                </a:lnTo>
                <a:lnTo>
                  <a:pt x="1047" y="210"/>
                </a:lnTo>
                <a:lnTo>
                  <a:pt x="1035" y="201"/>
                </a:lnTo>
                <a:lnTo>
                  <a:pt x="1031" y="142"/>
                </a:lnTo>
                <a:lnTo>
                  <a:pt x="1051" y="137"/>
                </a:lnTo>
                <a:lnTo>
                  <a:pt x="1062" y="117"/>
                </a:lnTo>
                <a:lnTo>
                  <a:pt x="1056" y="97"/>
                </a:lnTo>
                <a:lnTo>
                  <a:pt x="1033" y="81"/>
                </a:lnTo>
                <a:lnTo>
                  <a:pt x="1008" y="57"/>
                </a:lnTo>
                <a:lnTo>
                  <a:pt x="951" y="25"/>
                </a:lnTo>
                <a:lnTo>
                  <a:pt x="940" y="29"/>
                </a:lnTo>
                <a:lnTo>
                  <a:pt x="926" y="46"/>
                </a:lnTo>
                <a:lnTo>
                  <a:pt x="909" y="46"/>
                </a:lnTo>
                <a:lnTo>
                  <a:pt x="884" y="31"/>
                </a:lnTo>
                <a:lnTo>
                  <a:pt x="833" y="0"/>
                </a:lnTo>
                <a:lnTo>
                  <a:pt x="830" y="47"/>
                </a:lnTo>
                <a:lnTo>
                  <a:pt x="822" y="85"/>
                </a:lnTo>
                <a:lnTo>
                  <a:pt x="811" y="104"/>
                </a:lnTo>
                <a:lnTo>
                  <a:pt x="794" y="119"/>
                </a:lnTo>
                <a:lnTo>
                  <a:pt x="766" y="168"/>
                </a:lnTo>
                <a:lnTo>
                  <a:pt x="758" y="162"/>
                </a:lnTo>
                <a:lnTo>
                  <a:pt x="745" y="156"/>
                </a:lnTo>
                <a:lnTo>
                  <a:pt x="741" y="156"/>
                </a:lnTo>
                <a:lnTo>
                  <a:pt x="733" y="179"/>
                </a:lnTo>
                <a:lnTo>
                  <a:pt x="722" y="201"/>
                </a:lnTo>
                <a:lnTo>
                  <a:pt x="708" y="243"/>
                </a:lnTo>
                <a:lnTo>
                  <a:pt x="700" y="255"/>
                </a:lnTo>
                <a:lnTo>
                  <a:pt x="688" y="253"/>
                </a:lnTo>
                <a:lnTo>
                  <a:pt x="661" y="242"/>
                </a:lnTo>
                <a:lnTo>
                  <a:pt x="637" y="228"/>
                </a:lnTo>
                <a:lnTo>
                  <a:pt x="633" y="267"/>
                </a:lnTo>
                <a:lnTo>
                  <a:pt x="618" y="332"/>
                </a:lnTo>
                <a:lnTo>
                  <a:pt x="597" y="379"/>
                </a:lnTo>
                <a:lnTo>
                  <a:pt x="571" y="407"/>
                </a:lnTo>
                <a:lnTo>
                  <a:pt x="566" y="436"/>
                </a:lnTo>
                <a:lnTo>
                  <a:pt x="571" y="475"/>
                </a:lnTo>
                <a:lnTo>
                  <a:pt x="551" y="489"/>
                </a:lnTo>
                <a:lnTo>
                  <a:pt x="494" y="530"/>
                </a:lnTo>
                <a:lnTo>
                  <a:pt x="448" y="559"/>
                </a:lnTo>
                <a:lnTo>
                  <a:pt x="403" y="571"/>
                </a:lnTo>
                <a:lnTo>
                  <a:pt x="382" y="558"/>
                </a:lnTo>
                <a:lnTo>
                  <a:pt x="347" y="594"/>
                </a:lnTo>
                <a:lnTo>
                  <a:pt x="337" y="595"/>
                </a:lnTo>
                <a:lnTo>
                  <a:pt x="311" y="579"/>
                </a:lnTo>
                <a:lnTo>
                  <a:pt x="275" y="554"/>
                </a:lnTo>
                <a:lnTo>
                  <a:pt x="268" y="539"/>
                </a:lnTo>
                <a:lnTo>
                  <a:pt x="257" y="539"/>
                </a:lnTo>
                <a:lnTo>
                  <a:pt x="249" y="546"/>
                </a:lnTo>
                <a:lnTo>
                  <a:pt x="237" y="571"/>
                </a:lnTo>
                <a:lnTo>
                  <a:pt x="211" y="602"/>
                </a:lnTo>
                <a:lnTo>
                  <a:pt x="156" y="626"/>
                </a:lnTo>
                <a:lnTo>
                  <a:pt x="139" y="652"/>
                </a:lnTo>
                <a:lnTo>
                  <a:pt x="118" y="700"/>
                </a:lnTo>
                <a:lnTo>
                  <a:pt x="100" y="704"/>
                </a:lnTo>
                <a:lnTo>
                  <a:pt x="85" y="718"/>
                </a:lnTo>
                <a:lnTo>
                  <a:pt x="54" y="740"/>
                </a:lnTo>
                <a:lnTo>
                  <a:pt x="33" y="754"/>
                </a:lnTo>
                <a:lnTo>
                  <a:pt x="0" y="772"/>
                </a:lnTo>
                <a:lnTo>
                  <a:pt x="354" y="734"/>
                </a:lnTo>
                <a:lnTo>
                  <a:pt x="639" y="698"/>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0" name="Freeform 40"/>
          <p:cNvSpPr>
            <a:spLocks/>
          </p:cNvSpPr>
          <p:nvPr/>
        </p:nvSpPr>
        <p:spPr bwMode="auto">
          <a:xfrm>
            <a:off x="7981975" y="4087522"/>
            <a:ext cx="654251" cy="487231"/>
          </a:xfrm>
          <a:custGeom>
            <a:avLst/>
            <a:gdLst/>
            <a:ahLst/>
            <a:cxnLst>
              <a:cxn ang="0">
                <a:pos x="435" y="20"/>
              </a:cxn>
              <a:cxn ang="0">
                <a:pos x="369" y="0"/>
              </a:cxn>
              <a:cxn ang="0">
                <a:pos x="313" y="20"/>
              </a:cxn>
              <a:cxn ang="0">
                <a:pos x="269" y="28"/>
              </a:cxn>
              <a:cxn ang="0">
                <a:pos x="180" y="20"/>
              </a:cxn>
              <a:cxn ang="0">
                <a:pos x="123" y="34"/>
              </a:cxn>
              <a:cxn ang="0">
                <a:pos x="54" y="85"/>
              </a:cxn>
              <a:cxn ang="0">
                <a:pos x="49" y="102"/>
              </a:cxn>
              <a:cxn ang="0">
                <a:pos x="23" y="124"/>
              </a:cxn>
              <a:cxn ang="0">
                <a:pos x="0" y="148"/>
              </a:cxn>
              <a:cxn ang="0">
                <a:pos x="19" y="174"/>
              </a:cxn>
              <a:cxn ang="0">
                <a:pos x="90" y="211"/>
              </a:cxn>
              <a:cxn ang="0">
                <a:pos x="111" y="248"/>
              </a:cxn>
              <a:cxn ang="0">
                <a:pos x="156" y="299"/>
              </a:cxn>
              <a:cxn ang="0">
                <a:pos x="255" y="377"/>
              </a:cxn>
              <a:cxn ang="0">
                <a:pos x="309" y="445"/>
              </a:cxn>
              <a:cxn ang="0">
                <a:pos x="355" y="475"/>
              </a:cxn>
              <a:cxn ang="0">
                <a:pos x="381" y="499"/>
              </a:cxn>
              <a:cxn ang="0">
                <a:pos x="405" y="531"/>
              </a:cxn>
              <a:cxn ang="0">
                <a:pos x="413" y="556"/>
              </a:cxn>
              <a:cxn ang="0">
                <a:pos x="423" y="575"/>
              </a:cxn>
              <a:cxn ang="0">
                <a:pos x="439" y="585"/>
              </a:cxn>
              <a:cxn ang="0">
                <a:pos x="453" y="599"/>
              </a:cxn>
              <a:cxn ang="0">
                <a:pos x="463" y="618"/>
              </a:cxn>
              <a:cxn ang="0">
                <a:pos x="477" y="644"/>
              </a:cxn>
              <a:cxn ang="0">
                <a:pos x="482" y="674"/>
              </a:cxn>
              <a:cxn ang="0">
                <a:pos x="505" y="688"/>
              </a:cxn>
              <a:cxn ang="0">
                <a:pos x="512" y="654"/>
              </a:cxn>
              <a:cxn ang="0">
                <a:pos x="541" y="654"/>
              </a:cxn>
              <a:cxn ang="0">
                <a:pos x="545" y="651"/>
              </a:cxn>
              <a:cxn ang="0">
                <a:pos x="550" y="646"/>
              </a:cxn>
              <a:cxn ang="0">
                <a:pos x="548" y="642"/>
              </a:cxn>
              <a:cxn ang="0">
                <a:pos x="541" y="640"/>
              </a:cxn>
              <a:cxn ang="0">
                <a:pos x="520" y="633"/>
              </a:cxn>
              <a:cxn ang="0">
                <a:pos x="517" y="632"/>
              </a:cxn>
              <a:cxn ang="0">
                <a:pos x="512" y="626"/>
              </a:cxn>
              <a:cxn ang="0">
                <a:pos x="516" y="600"/>
              </a:cxn>
              <a:cxn ang="0">
                <a:pos x="542" y="619"/>
              </a:cxn>
              <a:cxn ang="0">
                <a:pos x="574" y="622"/>
              </a:cxn>
              <a:cxn ang="0">
                <a:pos x="577" y="590"/>
              </a:cxn>
              <a:cxn ang="0">
                <a:pos x="585" y="575"/>
              </a:cxn>
              <a:cxn ang="0">
                <a:pos x="627" y="561"/>
              </a:cxn>
              <a:cxn ang="0">
                <a:pos x="618" y="549"/>
              </a:cxn>
              <a:cxn ang="0">
                <a:pos x="602" y="543"/>
              </a:cxn>
              <a:cxn ang="0">
                <a:pos x="614" y="533"/>
              </a:cxn>
              <a:cxn ang="0">
                <a:pos x="632" y="543"/>
              </a:cxn>
              <a:cxn ang="0">
                <a:pos x="660" y="533"/>
              </a:cxn>
              <a:cxn ang="0">
                <a:pos x="670" y="499"/>
              </a:cxn>
              <a:cxn ang="0">
                <a:pos x="655" y="483"/>
              </a:cxn>
              <a:cxn ang="0">
                <a:pos x="685" y="489"/>
              </a:cxn>
              <a:cxn ang="0">
                <a:pos x="704" y="468"/>
              </a:cxn>
              <a:cxn ang="0">
                <a:pos x="742" y="422"/>
              </a:cxn>
              <a:cxn ang="0">
                <a:pos x="778" y="390"/>
              </a:cxn>
              <a:cxn ang="0">
                <a:pos x="777" y="367"/>
              </a:cxn>
              <a:cxn ang="0">
                <a:pos x="775" y="347"/>
              </a:cxn>
              <a:cxn ang="0">
                <a:pos x="786" y="336"/>
              </a:cxn>
              <a:cxn ang="0">
                <a:pos x="806" y="306"/>
              </a:cxn>
              <a:cxn ang="0">
                <a:pos x="822" y="263"/>
              </a:cxn>
              <a:cxn ang="0">
                <a:pos x="836" y="242"/>
              </a:cxn>
              <a:cxn ang="0">
                <a:pos x="881" y="203"/>
              </a:cxn>
              <a:cxn ang="0">
                <a:pos x="457" y="64"/>
              </a:cxn>
            </a:cxnLst>
            <a:rect l="0" t="0" r="r" b="b"/>
            <a:pathLst>
              <a:path w="881" h="688">
                <a:moveTo>
                  <a:pt x="457" y="64"/>
                </a:moveTo>
                <a:lnTo>
                  <a:pt x="435" y="20"/>
                </a:lnTo>
                <a:lnTo>
                  <a:pt x="407" y="6"/>
                </a:lnTo>
                <a:lnTo>
                  <a:pt x="369" y="0"/>
                </a:lnTo>
                <a:lnTo>
                  <a:pt x="335" y="6"/>
                </a:lnTo>
                <a:lnTo>
                  <a:pt x="313" y="20"/>
                </a:lnTo>
                <a:lnTo>
                  <a:pt x="296" y="25"/>
                </a:lnTo>
                <a:lnTo>
                  <a:pt x="269" y="28"/>
                </a:lnTo>
                <a:lnTo>
                  <a:pt x="216" y="20"/>
                </a:lnTo>
                <a:lnTo>
                  <a:pt x="180" y="20"/>
                </a:lnTo>
                <a:lnTo>
                  <a:pt x="142" y="25"/>
                </a:lnTo>
                <a:lnTo>
                  <a:pt x="123" y="34"/>
                </a:lnTo>
                <a:lnTo>
                  <a:pt x="56" y="85"/>
                </a:lnTo>
                <a:lnTo>
                  <a:pt x="54" y="85"/>
                </a:lnTo>
                <a:lnTo>
                  <a:pt x="52" y="93"/>
                </a:lnTo>
                <a:lnTo>
                  <a:pt x="49" y="102"/>
                </a:lnTo>
                <a:lnTo>
                  <a:pt x="40" y="109"/>
                </a:lnTo>
                <a:lnTo>
                  <a:pt x="23" y="124"/>
                </a:lnTo>
                <a:lnTo>
                  <a:pt x="0" y="136"/>
                </a:lnTo>
                <a:lnTo>
                  <a:pt x="0" y="148"/>
                </a:lnTo>
                <a:lnTo>
                  <a:pt x="8" y="160"/>
                </a:lnTo>
                <a:lnTo>
                  <a:pt x="19" y="174"/>
                </a:lnTo>
                <a:lnTo>
                  <a:pt x="73" y="196"/>
                </a:lnTo>
                <a:lnTo>
                  <a:pt x="90" y="211"/>
                </a:lnTo>
                <a:lnTo>
                  <a:pt x="101" y="227"/>
                </a:lnTo>
                <a:lnTo>
                  <a:pt x="111" y="248"/>
                </a:lnTo>
                <a:lnTo>
                  <a:pt x="134" y="271"/>
                </a:lnTo>
                <a:lnTo>
                  <a:pt x="156" y="299"/>
                </a:lnTo>
                <a:lnTo>
                  <a:pt x="234" y="357"/>
                </a:lnTo>
                <a:lnTo>
                  <a:pt x="255" y="377"/>
                </a:lnTo>
                <a:lnTo>
                  <a:pt x="283" y="413"/>
                </a:lnTo>
                <a:lnTo>
                  <a:pt x="309" y="445"/>
                </a:lnTo>
                <a:lnTo>
                  <a:pt x="338" y="461"/>
                </a:lnTo>
                <a:lnTo>
                  <a:pt x="355" y="475"/>
                </a:lnTo>
                <a:lnTo>
                  <a:pt x="369" y="488"/>
                </a:lnTo>
                <a:lnTo>
                  <a:pt x="381" y="499"/>
                </a:lnTo>
                <a:lnTo>
                  <a:pt x="388" y="508"/>
                </a:lnTo>
                <a:lnTo>
                  <a:pt x="405" y="531"/>
                </a:lnTo>
                <a:lnTo>
                  <a:pt x="413" y="545"/>
                </a:lnTo>
                <a:lnTo>
                  <a:pt x="413" y="556"/>
                </a:lnTo>
                <a:lnTo>
                  <a:pt x="419" y="570"/>
                </a:lnTo>
                <a:lnTo>
                  <a:pt x="423" y="575"/>
                </a:lnTo>
                <a:lnTo>
                  <a:pt x="430" y="575"/>
                </a:lnTo>
                <a:lnTo>
                  <a:pt x="439" y="585"/>
                </a:lnTo>
                <a:lnTo>
                  <a:pt x="453" y="593"/>
                </a:lnTo>
                <a:lnTo>
                  <a:pt x="453" y="599"/>
                </a:lnTo>
                <a:lnTo>
                  <a:pt x="453" y="607"/>
                </a:lnTo>
                <a:lnTo>
                  <a:pt x="463" y="618"/>
                </a:lnTo>
                <a:lnTo>
                  <a:pt x="477" y="636"/>
                </a:lnTo>
                <a:lnTo>
                  <a:pt x="477" y="644"/>
                </a:lnTo>
                <a:lnTo>
                  <a:pt x="477" y="663"/>
                </a:lnTo>
                <a:lnTo>
                  <a:pt x="482" y="674"/>
                </a:lnTo>
                <a:lnTo>
                  <a:pt x="495" y="681"/>
                </a:lnTo>
                <a:lnTo>
                  <a:pt x="505" y="688"/>
                </a:lnTo>
                <a:lnTo>
                  <a:pt x="505" y="660"/>
                </a:lnTo>
                <a:lnTo>
                  <a:pt x="512" y="654"/>
                </a:lnTo>
                <a:lnTo>
                  <a:pt x="534" y="654"/>
                </a:lnTo>
                <a:lnTo>
                  <a:pt x="541" y="654"/>
                </a:lnTo>
                <a:lnTo>
                  <a:pt x="541" y="654"/>
                </a:lnTo>
                <a:lnTo>
                  <a:pt x="545" y="651"/>
                </a:lnTo>
                <a:lnTo>
                  <a:pt x="550" y="646"/>
                </a:lnTo>
                <a:lnTo>
                  <a:pt x="550" y="646"/>
                </a:lnTo>
                <a:lnTo>
                  <a:pt x="550" y="644"/>
                </a:lnTo>
                <a:lnTo>
                  <a:pt x="548" y="642"/>
                </a:lnTo>
                <a:lnTo>
                  <a:pt x="545" y="640"/>
                </a:lnTo>
                <a:lnTo>
                  <a:pt x="541" y="640"/>
                </a:lnTo>
                <a:lnTo>
                  <a:pt x="541" y="640"/>
                </a:lnTo>
                <a:lnTo>
                  <a:pt x="520" y="633"/>
                </a:lnTo>
                <a:lnTo>
                  <a:pt x="520" y="633"/>
                </a:lnTo>
                <a:lnTo>
                  <a:pt x="517" y="632"/>
                </a:lnTo>
                <a:lnTo>
                  <a:pt x="514" y="629"/>
                </a:lnTo>
                <a:lnTo>
                  <a:pt x="512" y="626"/>
                </a:lnTo>
                <a:lnTo>
                  <a:pt x="512" y="621"/>
                </a:lnTo>
                <a:lnTo>
                  <a:pt x="516" y="600"/>
                </a:lnTo>
                <a:lnTo>
                  <a:pt x="535" y="617"/>
                </a:lnTo>
                <a:lnTo>
                  <a:pt x="542" y="619"/>
                </a:lnTo>
                <a:lnTo>
                  <a:pt x="556" y="631"/>
                </a:lnTo>
                <a:lnTo>
                  <a:pt x="574" y="622"/>
                </a:lnTo>
                <a:lnTo>
                  <a:pt x="577" y="597"/>
                </a:lnTo>
                <a:lnTo>
                  <a:pt x="577" y="590"/>
                </a:lnTo>
                <a:lnTo>
                  <a:pt x="574" y="575"/>
                </a:lnTo>
                <a:lnTo>
                  <a:pt x="585" y="575"/>
                </a:lnTo>
                <a:lnTo>
                  <a:pt x="607" y="575"/>
                </a:lnTo>
                <a:lnTo>
                  <a:pt x="627" y="561"/>
                </a:lnTo>
                <a:lnTo>
                  <a:pt x="627" y="554"/>
                </a:lnTo>
                <a:lnTo>
                  <a:pt x="618" y="549"/>
                </a:lnTo>
                <a:lnTo>
                  <a:pt x="607" y="549"/>
                </a:lnTo>
                <a:lnTo>
                  <a:pt x="602" y="543"/>
                </a:lnTo>
                <a:lnTo>
                  <a:pt x="602" y="538"/>
                </a:lnTo>
                <a:lnTo>
                  <a:pt x="614" y="533"/>
                </a:lnTo>
                <a:lnTo>
                  <a:pt x="621" y="538"/>
                </a:lnTo>
                <a:lnTo>
                  <a:pt x="632" y="543"/>
                </a:lnTo>
                <a:lnTo>
                  <a:pt x="643" y="543"/>
                </a:lnTo>
                <a:lnTo>
                  <a:pt x="660" y="533"/>
                </a:lnTo>
                <a:lnTo>
                  <a:pt x="677" y="511"/>
                </a:lnTo>
                <a:lnTo>
                  <a:pt x="670" y="499"/>
                </a:lnTo>
                <a:lnTo>
                  <a:pt x="659" y="489"/>
                </a:lnTo>
                <a:lnTo>
                  <a:pt x="655" y="483"/>
                </a:lnTo>
                <a:lnTo>
                  <a:pt x="664" y="479"/>
                </a:lnTo>
                <a:lnTo>
                  <a:pt x="685" y="489"/>
                </a:lnTo>
                <a:lnTo>
                  <a:pt x="696" y="482"/>
                </a:lnTo>
                <a:lnTo>
                  <a:pt x="704" y="468"/>
                </a:lnTo>
                <a:lnTo>
                  <a:pt x="721" y="434"/>
                </a:lnTo>
                <a:lnTo>
                  <a:pt x="742" y="422"/>
                </a:lnTo>
                <a:lnTo>
                  <a:pt x="761" y="413"/>
                </a:lnTo>
                <a:lnTo>
                  <a:pt x="778" y="390"/>
                </a:lnTo>
                <a:lnTo>
                  <a:pt x="785" y="378"/>
                </a:lnTo>
                <a:lnTo>
                  <a:pt x="777" y="367"/>
                </a:lnTo>
                <a:lnTo>
                  <a:pt x="770" y="352"/>
                </a:lnTo>
                <a:lnTo>
                  <a:pt x="775" y="347"/>
                </a:lnTo>
                <a:lnTo>
                  <a:pt x="786" y="352"/>
                </a:lnTo>
                <a:lnTo>
                  <a:pt x="786" y="336"/>
                </a:lnTo>
                <a:lnTo>
                  <a:pt x="792" y="325"/>
                </a:lnTo>
                <a:lnTo>
                  <a:pt x="806" y="306"/>
                </a:lnTo>
                <a:lnTo>
                  <a:pt x="813" y="278"/>
                </a:lnTo>
                <a:lnTo>
                  <a:pt x="822" y="263"/>
                </a:lnTo>
                <a:lnTo>
                  <a:pt x="831" y="252"/>
                </a:lnTo>
                <a:lnTo>
                  <a:pt x="836" y="242"/>
                </a:lnTo>
                <a:lnTo>
                  <a:pt x="868" y="216"/>
                </a:lnTo>
                <a:lnTo>
                  <a:pt x="881" y="203"/>
                </a:lnTo>
                <a:lnTo>
                  <a:pt x="641" y="28"/>
                </a:lnTo>
                <a:lnTo>
                  <a:pt x="457" y="64"/>
                </a:lnTo>
                <a:close/>
              </a:path>
            </a:pathLst>
          </a:custGeom>
          <a:solidFill>
            <a:srgbClr val="FFD86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1" name="Freeform 41"/>
          <p:cNvSpPr>
            <a:spLocks/>
          </p:cNvSpPr>
          <p:nvPr/>
        </p:nvSpPr>
        <p:spPr bwMode="auto">
          <a:xfrm>
            <a:off x="7309923" y="4176883"/>
            <a:ext cx="511828" cy="787230"/>
          </a:xfrm>
          <a:custGeom>
            <a:avLst/>
            <a:gdLst/>
            <a:ahLst/>
            <a:cxnLst>
              <a:cxn ang="0">
                <a:pos x="216" y="1008"/>
              </a:cxn>
              <a:cxn ang="0">
                <a:pos x="187" y="969"/>
              </a:cxn>
              <a:cxn ang="0">
                <a:pos x="200" y="947"/>
              </a:cxn>
              <a:cxn ang="0">
                <a:pos x="286" y="927"/>
              </a:cxn>
              <a:cxn ang="0">
                <a:pos x="688" y="882"/>
              </a:cxn>
              <a:cxn ang="0">
                <a:pos x="659" y="841"/>
              </a:cxn>
              <a:cxn ang="0">
                <a:pos x="656" y="812"/>
              </a:cxn>
              <a:cxn ang="0">
                <a:pos x="662" y="776"/>
              </a:cxn>
              <a:cxn ang="0">
                <a:pos x="645" y="716"/>
              </a:cxn>
              <a:cxn ang="0">
                <a:pos x="656" y="679"/>
              </a:cxn>
              <a:cxn ang="0">
                <a:pos x="645" y="641"/>
              </a:cxn>
              <a:cxn ang="0">
                <a:pos x="674" y="605"/>
              </a:cxn>
              <a:cxn ang="0">
                <a:pos x="658" y="571"/>
              </a:cxn>
              <a:cxn ang="0">
                <a:pos x="633" y="523"/>
              </a:cxn>
              <a:cxn ang="0">
                <a:pos x="586" y="415"/>
              </a:cxn>
              <a:cxn ang="0">
                <a:pos x="493" y="68"/>
              </a:cxn>
              <a:cxn ang="0">
                <a:pos x="515" y="0"/>
              </a:cxn>
              <a:cxn ang="0">
                <a:pos x="8" y="39"/>
              </a:cxn>
              <a:cxn ang="0">
                <a:pos x="0" y="586"/>
              </a:cxn>
              <a:cxn ang="0">
                <a:pos x="36" y="1079"/>
              </a:cxn>
              <a:cxn ang="0">
                <a:pos x="64" y="1083"/>
              </a:cxn>
              <a:cxn ang="0">
                <a:pos x="89" y="1073"/>
              </a:cxn>
              <a:cxn ang="0">
                <a:pos x="92" y="1026"/>
              </a:cxn>
              <a:cxn ang="0">
                <a:pos x="118" y="1015"/>
              </a:cxn>
              <a:cxn ang="0">
                <a:pos x="125" y="1038"/>
              </a:cxn>
              <a:cxn ang="0">
                <a:pos x="125" y="1061"/>
              </a:cxn>
              <a:cxn ang="0">
                <a:pos x="140" y="1072"/>
              </a:cxn>
              <a:cxn ang="0">
                <a:pos x="151" y="1094"/>
              </a:cxn>
              <a:cxn ang="0">
                <a:pos x="140" y="1109"/>
              </a:cxn>
              <a:cxn ang="0">
                <a:pos x="173" y="1101"/>
              </a:cxn>
              <a:cxn ang="0">
                <a:pos x="209" y="1084"/>
              </a:cxn>
              <a:cxn ang="0">
                <a:pos x="237" y="1079"/>
              </a:cxn>
              <a:cxn ang="0">
                <a:pos x="243" y="1073"/>
              </a:cxn>
            </a:cxnLst>
            <a:rect l="0" t="0" r="r" b="b"/>
            <a:pathLst>
              <a:path w="692" h="1109">
                <a:moveTo>
                  <a:pt x="225" y="1030"/>
                </a:moveTo>
                <a:lnTo>
                  <a:pt x="216" y="1008"/>
                </a:lnTo>
                <a:lnTo>
                  <a:pt x="197" y="980"/>
                </a:lnTo>
                <a:lnTo>
                  <a:pt x="187" y="969"/>
                </a:lnTo>
                <a:lnTo>
                  <a:pt x="187" y="952"/>
                </a:lnTo>
                <a:lnTo>
                  <a:pt x="200" y="947"/>
                </a:lnTo>
                <a:lnTo>
                  <a:pt x="236" y="936"/>
                </a:lnTo>
                <a:lnTo>
                  <a:pt x="286" y="927"/>
                </a:lnTo>
                <a:lnTo>
                  <a:pt x="692" y="890"/>
                </a:lnTo>
                <a:lnTo>
                  <a:pt x="688" y="882"/>
                </a:lnTo>
                <a:lnTo>
                  <a:pt x="673" y="855"/>
                </a:lnTo>
                <a:lnTo>
                  <a:pt x="659" y="841"/>
                </a:lnTo>
                <a:lnTo>
                  <a:pt x="654" y="820"/>
                </a:lnTo>
                <a:lnTo>
                  <a:pt x="656" y="812"/>
                </a:lnTo>
                <a:lnTo>
                  <a:pt x="667" y="804"/>
                </a:lnTo>
                <a:lnTo>
                  <a:pt x="662" y="776"/>
                </a:lnTo>
                <a:lnTo>
                  <a:pt x="654" y="759"/>
                </a:lnTo>
                <a:lnTo>
                  <a:pt x="645" y="716"/>
                </a:lnTo>
                <a:lnTo>
                  <a:pt x="645" y="686"/>
                </a:lnTo>
                <a:lnTo>
                  <a:pt x="656" y="679"/>
                </a:lnTo>
                <a:lnTo>
                  <a:pt x="659" y="654"/>
                </a:lnTo>
                <a:lnTo>
                  <a:pt x="645" y="641"/>
                </a:lnTo>
                <a:lnTo>
                  <a:pt x="666" y="626"/>
                </a:lnTo>
                <a:lnTo>
                  <a:pt x="674" y="605"/>
                </a:lnTo>
                <a:lnTo>
                  <a:pt x="662" y="596"/>
                </a:lnTo>
                <a:lnTo>
                  <a:pt x="658" y="571"/>
                </a:lnTo>
                <a:lnTo>
                  <a:pt x="655" y="553"/>
                </a:lnTo>
                <a:lnTo>
                  <a:pt x="633" y="523"/>
                </a:lnTo>
                <a:lnTo>
                  <a:pt x="598" y="457"/>
                </a:lnTo>
                <a:lnTo>
                  <a:pt x="586" y="415"/>
                </a:lnTo>
                <a:lnTo>
                  <a:pt x="533" y="228"/>
                </a:lnTo>
                <a:lnTo>
                  <a:pt x="493" y="68"/>
                </a:lnTo>
                <a:lnTo>
                  <a:pt x="479" y="3"/>
                </a:lnTo>
                <a:lnTo>
                  <a:pt x="515" y="0"/>
                </a:lnTo>
                <a:lnTo>
                  <a:pt x="515" y="0"/>
                </a:lnTo>
                <a:lnTo>
                  <a:pt x="8" y="39"/>
                </a:lnTo>
                <a:lnTo>
                  <a:pt x="10" y="78"/>
                </a:lnTo>
                <a:lnTo>
                  <a:pt x="0" y="586"/>
                </a:lnTo>
                <a:lnTo>
                  <a:pt x="4" y="850"/>
                </a:lnTo>
                <a:lnTo>
                  <a:pt x="36" y="1079"/>
                </a:lnTo>
                <a:lnTo>
                  <a:pt x="49" y="1077"/>
                </a:lnTo>
                <a:lnTo>
                  <a:pt x="64" y="1083"/>
                </a:lnTo>
                <a:lnTo>
                  <a:pt x="86" y="1086"/>
                </a:lnTo>
                <a:lnTo>
                  <a:pt x="89" y="1073"/>
                </a:lnTo>
                <a:lnTo>
                  <a:pt x="86" y="1051"/>
                </a:lnTo>
                <a:lnTo>
                  <a:pt x="92" y="1026"/>
                </a:lnTo>
                <a:lnTo>
                  <a:pt x="101" y="1019"/>
                </a:lnTo>
                <a:lnTo>
                  <a:pt x="118" y="1015"/>
                </a:lnTo>
                <a:lnTo>
                  <a:pt x="125" y="1023"/>
                </a:lnTo>
                <a:lnTo>
                  <a:pt x="125" y="1038"/>
                </a:lnTo>
                <a:lnTo>
                  <a:pt x="118" y="1049"/>
                </a:lnTo>
                <a:lnTo>
                  <a:pt x="125" y="1061"/>
                </a:lnTo>
                <a:lnTo>
                  <a:pt x="129" y="1066"/>
                </a:lnTo>
                <a:lnTo>
                  <a:pt x="140" y="1072"/>
                </a:lnTo>
                <a:lnTo>
                  <a:pt x="150" y="1084"/>
                </a:lnTo>
                <a:lnTo>
                  <a:pt x="151" y="1094"/>
                </a:lnTo>
                <a:lnTo>
                  <a:pt x="147" y="1099"/>
                </a:lnTo>
                <a:lnTo>
                  <a:pt x="140" y="1109"/>
                </a:lnTo>
                <a:lnTo>
                  <a:pt x="148" y="1108"/>
                </a:lnTo>
                <a:lnTo>
                  <a:pt x="173" y="1101"/>
                </a:lnTo>
                <a:lnTo>
                  <a:pt x="198" y="1092"/>
                </a:lnTo>
                <a:lnTo>
                  <a:pt x="209" y="1084"/>
                </a:lnTo>
                <a:lnTo>
                  <a:pt x="219" y="1081"/>
                </a:lnTo>
                <a:lnTo>
                  <a:pt x="237" y="1079"/>
                </a:lnTo>
                <a:lnTo>
                  <a:pt x="246" y="1072"/>
                </a:lnTo>
                <a:lnTo>
                  <a:pt x="243" y="1073"/>
                </a:lnTo>
                <a:lnTo>
                  <a:pt x="225" y="1030"/>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2" name="Freeform 42"/>
          <p:cNvSpPr>
            <a:spLocks/>
          </p:cNvSpPr>
          <p:nvPr/>
        </p:nvSpPr>
        <p:spPr bwMode="auto">
          <a:xfrm>
            <a:off x="6862631" y="4204543"/>
            <a:ext cx="473998" cy="791486"/>
          </a:xfrm>
          <a:custGeom>
            <a:avLst/>
            <a:gdLst/>
            <a:ahLst/>
            <a:cxnLst>
              <a:cxn ang="0">
                <a:pos x="601" y="547"/>
              </a:cxn>
              <a:cxn ang="0">
                <a:pos x="609" y="0"/>
              </a:cxn>
              <a:cxn ang="0">
                <a:pos x="223" y="28"/>
              </a:cxn>
              <a:cxn ang="0">
                <a:pos x="212" y="56"/>
              </a:cxn>
              <a:cxn ang="0">
                <a:pos x="190" y="83"/>
              </a:cxn>
              <a:cxn ang="0">
                <a:pos x="172" y="93"/>
              </a:cxn>
              <a:cxn ang="0">
                <a:pos x="165" y="146"/>
              </a:cxn>
              <a:cxn ang="0">
                <a:pos x="122" y="203"/>
              </a:cxn>
              <a:cxn ang="0">
                <a:pos x="100" y="243"/>
              </a:cxn>
              <a:cxn ang="0">
                <a:pos x="96" y="262"/>
              </a:cxn>
              <a:cxn ang="0">
                <a:pos x="92" y="300"/>
              </a:cxn>
              <a:cxn ang="0">
                <a:pos x="68" y="316"/>
              </a:cxn>
              <a:cxn ang="0">
                <a:pos x="65" y="343"/>
              </a:cxn>
              <a:cxn ang="0">
                <a:pos x="58" y="364"/>
              </a:cxn>
              <a:cxn ang="0">
                <a:pos x="76" y="384"/>
              </a:cxn>
              <a:cxn ang="0">
                <a:pos x="72" y="430"/>
              </a:cxn>
              <a:cxn ang="0">
                <a:pos x="76" y="462"/>
              </a:cxn>
              <a:cxn ang="0">
                <a:pos x="62" y="490"/>
              </a:cxn>
              <a:cxn ang="0">
                <a:pos x="82" y="516"/>
              </a:cxn>
              <a:cxn ang="0">
                <a:pos x="62" y="539"/>
              </a:cxn>
              <a:cxn ang="0">
                <a:pos x="82" y="558"/>
              </a:cxn>
              <a:cxn ang="0">
                <a:pos x="83" y="594"/>
              </a:cxn>
              <a:cxn ang="0">
                <a:pos x="106" y="618"/>
              </a:cxn>
              <a:cxn ang="0">
                <a:pos x="106" y="675"/>
              </a:cxn>
              <a:cxn ang="0">
                <a:pos x="78" y="688"/>
              </a:cxn>
              <a:cxn ang="0">
                <a:pos x="76" y="723"/>
              </a:cxn>
              <a:cxn ang="0">
                <a:pos x="40" y="768"/>
              </a:cxn>
              <a:cxn ang="0">
                <a:pos x="32" y="816"/>
              </a:cxn>
              <a:cxn ang="0">
                <a:pos x="19" y="837"/>
              </a:cxn>
              <a:cxn ang="0">
                <a:pos x="19" y="877"/>
              </a:cxn>
              <a:cxn ang="0">
                <a:pos x="1" y="902"/>
              </a:cxn>
              <a:cxn ang="0">
                <a:pos x="7" y="940"/>
              </a:cxn>
              <a:cxn ang="0">
                <a:pos x="354" y="1010"/>
              </a:cxn>
              <a:cxn ang="0">
                <a:pos x="384" y="1053"/>
              </a:cxn>
              <a:cxn ang="0">
                <a:pos x="394" y="1113"/>
              </a:cxn>
              <a:cxn ang="0">
                <a:pos x="398" y="1115"/>
              </a:cxn>
              <a:cxn ang="0">
                <a:pos x="432" y="1094"/>
              </a:cxn>
              <a:cxn ang="0">
                <a:pos x="451" y="1065"/>
              </a:cxn>
              <a:cxn ang="0">
                <a:pos x="490" y="1060"/>
              </a:cxn>
              <a:cxn ang="0">
                <a:pos x="536" y="1045"/>
              </a:cxn>
              <a:cxn ang="0">
                <a:pos x="575" y="1045"/>
              </a:cxn>
              <a:cxn ang="0">
                <a:pos x="598" y="1045"/>
              </a:cxn>
              <a:cxn ang="0">
                <a:pos x="627" y="1044"/>
              </a:cxn>
              <a:cxn ang="0">
                <a:pos x="638" y="1040"/>
              </a:cxn>
              <a:cxn ang="0">
                <a:pos x="605" y="811"/>
              </a:cxn>
            </a:cxnLst>
            <a:rect l="0" t="0" r="r" b="b"/>
            <a:pathLst>
              <a:path w="638" h="1116">
                <a:moveTo>
                  <a:pt x="605" y="811"/>
                </a:moveTo>
                <a:lnTo>
                  <a:pt x="601" y="547"/>
                </a:lnTo>
                <a:lnTo>
                  <a:pt x="611" y="39"/>
                </a:lnTo>
                <a:lnTo>
                  <a:pt x="609" y="0"/>
                </a:lnTo>
                <a:lnTo>
                  <a:pt x="223" y="29"/>
                </a:lnTo>
                <a:lnTo>
                  <a:pt x="223" y="28"/>
                </a:lnTo>
                <a:lnTo>
                  <a:pt x="226" y="43"/>
                </a:lnTo>
                <a:lnTo>
                  <a:pt x="212" y="56"/>
                </a:lnTo>
                <a:lnTo>
                  <a:pt x="196" y="67"/>
                </a:lnTo>
                <a:lnTo>
                  <a:pt x="190" y="83"/>
                </a:lnTo>
                <a:lnTo>
                  <a:pt x="183" y="93"/>
                </a:lnTo>
                <a:lnTo>
                  <a:pt x="172" y="93"/>
                </a:lnTo>
                <a:lnTo>
                  <a:pt x="162" y="124"/>
                </a:lnTo>
                <a:lnTo>
                  <a:pt x="165" y="146"/>
                </a:lnTo>
                <a:lnTo>
                  <a:pt x="150" y="169"/>
                </a:lnTo>
                <a:lnTo>
                  <a:pt x="122" y="203"/>
                </a:lnTo>
                <a:lnTo>
                  <a:pt x="103" y="219"/>
                </a:lnTo>
                <a:lnTo>
                  <a:pt x="100" y="243"/>
                </a:lnTo>
                <a:lnTo>
                  <a:pt x="106" y="248"/>
                </a:lnTo>
                <a:lnTo>
                  <a:pt x="96" y="262"/>
                </a:lnTo>
                <a:lnTo>
                  <a:pt x="90" y="283"/>
                </a:lnTo>
                <a:lnTo>
                  <a:pt x="92" y="300"/>
                </a:lnTo>
                <a:lnTo>
                  <a:pt x="86" y="300"/>
                </a:lnTo>
                <a:lnTo>
                  <a:pt x="68" y="316"/>
                </a:lnTo>
                <a:lnTo>
                  <a:pt x="62" y="335"/>
                </a:lnTo>
                <a:lnTo>
                  <a:pt x="65" y="343"/>
                </a:lnTo>
                <a:lnTo>
                  <a:pt x="58" y="350"/>
                </a:lnTo>
                <a:lnTo>
                  <a:pt x="58" y="364"/>
                </a:lnTo>
                <a:lnTo>
                  <a:pt x="67" y="369"/>
                </a:lnTo>
                <a:lnTo>
                  <a:pt x="76" y="384"/>
                </a:lnTo>
                <a:lnTo>
                  <a:pt x="74" y="398"/>
                </a:lnTo>
                <a:lnTo>
                  <a:pt x="72" y="430"/>
                </a:lnTo>
                <a:lnTo>
                  <a:pt x="81" y="446"/>
                </a:lnTo>
                <a:lnTo>
                  <a:pt x="76" y="462"/>
                </a:lnTo>
                <a:lnTo>
                  <a:pt x="64" y="491"/>
                </a:lnTo>
                <a:lnTo>
                  <a:pt x="62" y="490"/>
                </a:lnTo>
                <a:lnTo>
                  <a:pt x="76" y="501"/>
                </a:lnTo>
                <a:lnTo>
                  <a:pt x="82" y="516"/>
                </a:lnTo>
                <a:lnTo>
                  <a:pt x="78" y="529"/>
                </a:lnTo>
                <a:lnTo>
                  <a:pt x="62" y="539"/>
                </a:lnTo>
                <a:lnTo>
                  <a:pt x="76" y="551"/>
                </a:lnTo>
                <a:lnTo>
                  <a:pt x="82" y="558"/>
                </a:lnTo>
                <a:lnTo>
                  <a:pt x="78" y="566"/>
                </a:lnTo>
                <a:lnTo>
                  <a:pt x="83" y="594"/>
                </a:lnTo>
                <a:lnTo>
                  <a:pt x="83" y="605"/>
                </a:lnTo>
                <a:lnTo>
                  <a:pt x="106" y="618"/>
                </a:lnTo>
                <a:lnTo>
                  <a:pt x="110" y="637"/>
                </a:lnTo>
                <a:lnTo>
                  <a:pt x="106" y="675"/>
                </a:lnTo>
                <a:lnTo>
                  <a:pt x="90" y="688"/>
                </a:lnTo>
                <a:lnTo>
                  <a:pt x="78" y="688"/>
                </a:lnTo>
                <a:lnTo>
                  <a:pt x="82" y="712"/>
                </a:lnTo>
                <a:lnTo>
                  <a:pt x="76" y="723"/>
                </a:lnTo>
                <a:lnTo>
                  <a:pt x="53" y="759"/>
                </a:lnTo>
                <a:lnTo>
                  <a:pt x="40" y="768"/>
                </a:lnTo>
                <a:lnTo>
                  <a:pt x="38" y="809"/>
                </a:lnTo>
                <a:lnTo>
                  <a:pt x="32" y="816"/>
                </a:lnTo>
                <a:lnTo>
                  <a:pt x="24" y="826"/>
                </a:lnTo>
                <a:lnTo>
                  <a:pt x="19" y="837"/>
                </a:lnTo>
                <a:lnTo>
                  <a:pt x="19" y="851"/>
                </a:lnTo>
                <a:lnTo>
                  <a:pt x="19" y="877"/>
                </a:lnTo>
                <a:lnTo>
                  <a:pt x="7" y="892"/>
                </a:lnTo>
                <a:lnTo>
                  <a:pt x="1" y="902"/>
                </a:lnTo>
                <a:lnTo>
                  <a:pt x="0" y="919"/>
                </a:lnTo>
                <a:lnTo>
                  <a:pt x="7" y="940"/>
                </a:lnTo>
                <a:lnTo>
                  <a:pt x="359" y="926"/>
                </a:lnTo>
                <a:lnTo>
                  <a:pt x="354" y="1010"/>
                </a:lnTo>
                <a:lnTo>
                  <a:pt x="368" y="1034"/>
                </a:lnTo>
                <a:lnTo>
                  <a:pt x="384" y="1053"/>
                </a:lnTo>
                <a:lnTo>
                  <a:pt x="394" y="1095"/>
                </a:lnTo>
                <a:lnTo>
                  <a:pt x="394" y="1113"/>
                </a:lnTo>
                <a:lnTo>
                  <a:pt x="393" y="1116"/>
                </a:lnTo>
                <a:lnTo>
                  <a:pt x="398" y="1115"/>
                </a:lnTo>
                <a:lnTo>
                  <a:pt x="421" y="1102"/>
                </a:lnTo>
                <a:lnTo>
                  <a:pt x="432" y="1094"/>
                </a:lnTo>
                <a:lnTo>
                  <a:pt x="447" y="1084"/>
                </a:lnTo>
                <a:lnTo>
                  <a:pt x="451" y="1065"/>
                </a:lnTo>
                <a:lnTo>
                  <a:pt x="469" y="1060"/>
                </a:lnTo>
                <a:lnTo>
                  <a:pt x="490" y="1060"/>
                </a:lnTo>
                <a:lnTo>
                  <a:pt x="507" y="1052"/>
                </a:lnTo>
                <a:lnTo>
                  <a:pt x="536" y="1045"/>
                </a:lnTo>
                <a:lnTo>
                  <a:pt x="558" y="1045"/>
                </a:lnTo>
                <a:lnTo>
                  <a:pt x="575" y="1045"/>
                </a:lnTo>
                <a:lnTo>
                  <a:pt x="586" y="1044"/>
                </a:lnTo>
                <a:lnTo>
                  <a:pt x="598" y="1045"/>
                </a:lnTo>
                <a:lnTo>
                  <a:pt x="620" y="1052"/>
                </a:lnTo>
                <a:lnTo>
                  <a:pt x="627" y="1044"/>
                </a:lnTo>
                <a:lnTo>
                  <a:pt x="638" y="1040"/>
                </a:lnTo>
                <a:lnTo>
                  <a:pt x="638" y="1040"/>
                </a:lnTo>
                <a:lnTo>
                  <a:pt x="637" y="1040"/>
                </a:lnTo>
                <a:lnTo>
                  <a:pt x="605" y="811"/>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3" name="Freeform 43"/>
          <p:cNvSpPr>
            <a:spLocks/>
          </p:cNvSpPr>
          <p:nvPr/>
        </p:nvSpPr>
        <p:spPr bwMode="auto">
          <a:xfrm>
            <a:off x="8358059" y="3251357"/>
            <a:ext cx="585264" cy="406380"/>
          </a:xfrm>
          <a:custGeom>
            <a:avLst/>
            <a:gdLst/>
            <a:ahLst/>
            <a:cxnLst>
              <a:cxn ang="0">
                <a:pos x="0" y="113"/>
              </a:cxn>
              <a:cxn ang="0">
                <a:pos x="11" y="206"/>
              </a:cxn>
              <a:cxn ang="0">
                <a:pos x="72" y="156"/>
              </a:cxn>
              <a:cxn ang="0">
                <a:pos x="126" y="118"/>
              </a:cxn>
              <a:cxn ang="0">
                <a:pos x="144" y="126"/>
              </a:cxn>
              <a:cxn ang="0">
                <a:pos x="190" y="103"/>
              </a:cxn>
              <a:cxn ang="0">
                <a:pos x="290" y="103"/>
              </a:cxn>
              <a:cxn ang="0">
                <a:pos x="326" y="168"/>
              </a:cxn>
              <a:cxn ang="0">
                <a:pos x="383" y="200"/>
              </a:cxn>
              <a:cxn ang="0">
                <a:pos x="431" y="240"/>
              </a:cxn>
              <a:cxn ang="0">
                <a:pos x="426" y="280"/>
              </a:cxn>
              <a:cxn ang="0">
                <a:pos x="410" y="344"/>
              </a:cxn>
              <a:cxn ang="0">
                <a:pos x="433" y="351"/>
              </a:cxn>
              <a:cxn ang="0">
                <a:pos x="469" y="353"/>
              </a:cxn>
              <a:cxn ang="0">
                <a:pos x="492" y="347"/>
              </a:cxn>
              <a:cxn ang="0">
                <a:pos x="567" y="364"/>
              </a:cxn>
              <a:cxn ang="0">
                <a:pos x="598" y="368"/>
              </a:cxn>
              <a:cxn ang="0">
                <a:pos x="576" y="337"/>
              </a:cxn>
              <a:cxn ang="0">
                <a:pos x="576" y="317"/>
              </a:cxn>
              <a:cxn ang="0">
                <a:pos x="539" y="267"/>
              </a:cxn>
              <a:cxn ang="0">
                <a:pos x="535" y="200"/>
              </a:cxn>
              <a:cxn ang="0">
                <a:pos x="526" y="143"/>
              </a:cxn>
              <a:cxn ang="0">
                <a:pos x="533" y="132"/>
              </a:cxn>
              <a:cxn ang="0">
                <a:pos x="573" y="85"/>
              </a:cxn>
              <a:cxn ang="0">
                <a:pos x="596" y="60"/>
              </a:cxn>
              <a:cxn ang="0">
                <a:pos x="577" y="99"/>
              </a:cxn>
              <a:cxn ang="0">
                <a:pos x="570" y="143"/>
              </a:cxn>
              <a:cxn ang="0">
                <a:pos x="567" y="169"/>
              </a:cxn>
              <a:cxn ang="0">
                <a:pos x="584" y="193"/>
              </a:cxn>
              <a:cxn ang="0">
                <a:pos x="606" y="215"/>
              </a:cxn>
              <a:cxn ang="0">
                <a:pos x="623" y="240"/>
              </a:cxn>
              <a:cxn ang="0">
                <a:pos x="605" y="267"/>
              </a:cxn>
              <a:cxn ang="0">
                <a:pos x="592" y="283"/>
              </a:cxn>
              <a:cxn ang="0">
                <a:pos x="599" y="301"/>
              </a:cxn>
              <a:cxn ang="0">
                <a:pos x="645" y="310"/>
              </a:cxn>
              <a:cxn ang="0">
                <a:pos x="680" y="351"/>
              </a:cxn>
              <a:cxn ang="0">
                <a:pos x="681" y="379"/>
              </a:cxn>
              <a:cxn ang="0">
                <a:pos x="703" y="416"/>
              </a:cxn>
              <a:cxn ang="0">
                <a:pos x="685" y="486"/>
              </a:cxn>
              <a:cxn ang="0">
                <a:pos x="692" y="561"/>
              </a:cxn>
              <a:cxn ang="0">
                <a:pos x="710" y="540"/>
              </a:cxn>
              <a:cxn ang="0">
                <a:pos x="730" y="478"/>
              </a:cxn>
              <a:cxn ang="0">
                <a:pos x="730" y="453"/>
              </a:cxn>
              <a:cxn ang="0">
                <a:pos x="755" y="425"/>
              </a:cxn>
              <a:cxn ang="0">
                <a:pos x="755" y="368"/>
              </a:cxn>
              <a:cxn ang="0">
                <a:pos x="774" y="330"/>
              </a:cxn>
              <a:cxn ang="0">
                <a:pos x="774" y="361"/>
              </a:cxn>
              <a:cxn ang="0">
                <a:pos x="770" y="367"/>
              </a:cxn>
              <a:cxn ang="0">
                <a:pos x="767" y="373"/>
              </a:cxn>
              <a:cxn ang="0">
                <a:pos x="770" y="376"/>
              </a:cxn>
              <a:cxn ang="0">
                <a:pos x="780" y="382"/>
              </a:cxn>
              <a:cxn ang="0">
                <a:pos x="789" y="315"/>
              </a:cxn>
              <a:cxn ang="0">
                <a:pos x="785" y="253"/>
              </a:cxn>
              <a:cxn ang="0">
                <a:pos x="623" y="0"/>
              </a:cxn>
            </a:cxnLst>
            <a:rect l="0" t="0" r="r" b="b"/>
            <a:pathLst>
              <a:path w="789" h="572">
                <a:moveTo>
                  <a:pt x="623" y="0"/>
                </a:moveTo>
                <a:lnTo>
                  <a:pt x="0" y="113"/>
                </a:lnTo>
                <a:lnTo>
                  <a:pt x="0" y="113"/>
                </a:lnTo>
                <a:lnTo>
                  <a:pt x="11" y="206"/>
                </a:lnTo>
                <a:lnTo>
                  <a:pt x="32" y="206"/>
                </a:lnTo>
                <a:lnTo>
                  <a:pt x="72" y="156"/>
                </a:lnTo>
                <a:lnTo>
                  <a:pt x="100" y="153"/>
                </a:lnTo>
                <a:lnTo>
                  <a:pt x="126" y="118"/>
                </a:lnTo>
                <a:lnTo>
                  <a:pt x="137" y="118"/>
                </a:lnTo>
                <a:lnTo>
                  <a:pt x="144" y="126"/>
                </a:lnTo>
                <a:lnTo>
                  <a:pt x="172" y="104"/>
                </a:lnTo>
                <a:lnTo>
                  <a:pt x="190" y="103"/>
                </a:lnTo>
                <a:lnTo>
                  <a:pt x="226" y="86"/>
                </a:lnTo>
                <a:lnTo>
                  <a:pt x="290" y="103"/>
                </a:lnTo>
                <a:lnTo>
                  <a:pt x="312" y="132"/>
                </a:lnTo>
                <a:lnTo>
                  <a:pt x="326" y="168"/>
                </a:lnTo>
                <a:lnTo>
                  <a:pt x="326" y="168"/>
                </a:lnTo>
                <a:lnTo>
                  <a:pt x="383" y="200"/>
                </a:lnTo>
                <a:lnTo>
                  <a:pt x="408" y="224"/>
                </a:lnTo>
                <a:lnTo>
                  <a:pt x="431" y="240"/>
                </a:lnTo>
                <a:lnTo>
                  <a:pt x="437" y="260"/>
                </a:lnTo>
                <a:lnTo>
                  <a:pt x="426" y="280"/>
                </a:lnTo>
                <a:lnTo>
                  <a:pt x="406" y="285"/>
                </a:lnTo>
                <a:lnTo>
                  <a:pt x="410" y="344"/>
                </a:lnTo>
                <a:lnTo>
                  <a:pt x="422" y="353"/>
                </a:lnTo>
                <a:lnTo>
                  <a:pt x="433" y="351"/>
                </a:lnTo>
                <a:lnTo>
                  <a:pt x="451" y="347"/>
                </a:lnTo>
                <a:lnTo>
                  <a:pt x="469" y="353"/>
                </a:lnTo>
                <a:lnTo>
                  <a:pt x="473" y="354"/>
                </a:lnTo>
                <a:lnTo>
                  <a:pt x="492" y="347"/>
                </a:lnTo>
                <a:lnTo>
                  <a:pt x="553" y="355"/>
                </a:lnTo>
                <a:lnTo>
                  <a:pt x="567" y="364"/>
                </a:lnTo>
                <a:lnTo>
                  <a:pt x="582" y="372"/>
                </a:lnTo>
                <a:lnTo>
                  <a:pt x="598" y="368"/>
                </a:lnTo>
                <a:lnTo>
                  <a:pt x="588" y="350"/>
                </a:lnTo>
                <a:lnTo>
                  <a:pt x="576" y="337"/>
                </a:lnTo>
                <a:lnTo>
                  <a:pt x="576" y="322"/>
                </a:lnTo>
                <a:lnTo>
                  <a:pt x="576" y="317"/>
                </a:lnTo>
                <a:lnTo>
                  <a:pt x="545" y="280"/>
                </a:lnTo>
                <a:lnTo>
                  <a:pt x="539" y="267"/>
                </a:lnTo>
                <a:lnTo>
                  <a:pt x="539" y="233"/>
                </a:lnTo>
                <a:lnTo>
                  <a:pt x="535" y="200"/>
                </a:lnTo>
                <a:lnTo>
                  <a:pt x="538" y="167"/>
                </a:lnTo>
                <a:lnTo>
                  <a:pt x="526" y="143"/>
                </a:lnTo>
                <a:lnTo>
                  <a:pt x="514" y="132"/>
                </a:lnTo>
                <a:lnTo>
                  <a:pt x="533" y="132"/>
                </a:lnTo>
                <a:lnTo>
                  <a:pt x="546" y="104"/>
                </a:lnTo>
                <a:lnTo>
                  <a:pt x="573" y="85"/>
                </a:lnTo>
                <a:lnTo>
                  <a:pt x="587" y="58"/>
                </a:lnTo>
                <a:lnTo>
                  <a:pt x="596" y="60"/>
                </a:lnTo>
                <a:lnTo>
                  <a:pt x="594" y="92"/>
                </a:lnTo>
                <a:lnTo>
                  <a:pt x="577" y="99"/>
                </a:lnTo>
                <a:lnTo>
                  <a:pt x="570" y="126"/>
                </a:lnTo>
                <a:lnTo>
                  <a:pt x="570" y="143"/>
                </a:lnTo>
                <a:lnTo>
                  <a:pt x="591" y="143"/>
                </a:lnTo>
                <a:lnTo>
                  <a:pt x="567" y="169"/>
                </a:lnTo>
                <a:lnTo>
                  <a:pt x="557" y="183"/>
                </a:lnTo>
                <a:lnTo>
                  <a:pt x="584" y="193"/>
                </a:lnTo>
                <a:lnTo>
                  <a:pt x="592" y="194"/>
                </a:lnTo>
                <a:lnTo>
                  <a:pt x="606" y="215"/>
                </a:lnTo>
                <a:lnTo>
                  <a:pt x="602" y="221"/>
                </a:lnTo>
                <a:lnTo>
                  <a:pt x="623" y="240"/>
                </a:lnTo>
                <a:lnTo>
                  <a:pt x="623" y="249"/>
                </a:lnTo>
                <a:lnTo>
                  <a:pt x="605" y="267"/>
                </a:lnTo>
                <a:lnTo>
                  <a:pt x="588" y="267"/>
                </a:lnTo>
                <a:lnTo>
                  <a:pt x="592" y="283"/>
                </a:lnTo>
                <a:lnTo>
                  <a:pt x="588" y="293"/>
                </a:lnTo>
                <a:lnTo>
                  <a:pt x="599" y="301"/>
                </a:lnTo>
                <a:lnTo>
                  <a:pt x="617" y="310"/>
                </a:lnTo>
                <a:lnTo>
                  <a:pt x="645" y="310"/>
                </a:lnTo>
                <a:lnTo>
                  <a:pt x="666" y="322"/>
                </a:lnTo>
                <a:lnTo>
                  <a:pt x="680" y="351"/>
                </a:lnTo>
                <a:lnTo>
                  <a:pt x="688" y="371"/>
                </a:lnTo>
                <a:lnTo>
                  <a:pt x="681" y="379"/>
                </a:lnTo>
                <a:lnTo>
                  <a:pt x="698" y="392"/>
                </a:lnTo>
                <a:lnTo>
                  <a:pt x="703" y="416"/>
                </a:lnTo>
                <a:lnTo>
                  <a:pt x="693" y="455"/>
                </a:lnTo>
                <a:lnTo>
                  <a:pt x="685" y="486"/>
                </a:lnTo>
                <a:lnTo>
                  <a:pt x="685" y="529"/>
                </a:lnTo>
                <a:lnTo>
                  <a:pt x="692" y="561"/>
                </a:lnTo>
                <a:lnTo>
                  <a:pt x="703" y="572"/>
                </a:lnTo>
                <a:lnTo>
                  <a:pt x="710" y="540"/>
                </a:lnTo>
                <a:lnTo>
                  <a:pt x="716" y="491"/>
                </a:lnTo>
                <a:lnTo>
                  <a:pt x="730" y="478"/>
                </a:lnTo>
                <a:lnTo>
                  <a:pt x="730" y="460"/>
                </a:lnTo>
                <a:lnTo>
                  <a:pt x="730" y="453"/>
                </a:lnTo>
                <a:lnTo>
                  <a:pt x="743" y="443"/>
                </a:lnTo>
                <a:lnTo>
                  <a:pt x="755" y="425"/>
                </a:lnTo>
                <a:lnTo>
                  <a:pt x="755" y="385"/>
                </a:lnTo>
                <a:lnTo>
                  <a:pt x="755" y="368"/>
                </a:lnTo>
                <a:lnTo>
                  <a:pt x="755" y="347"/>
                </a:lnTo>
                <a:lnTo>
                  <a:pt x="774" y="330"/>
                </a:lnTo>
                <a:lnTo>
                  <a:pt x="780" y="343"/>
                </a:lnTo>
                <a:lnTo>
                  <a:pt x="774" y="361"/>
                </a:lnTo>
                <a:lnTo>
                  <a:pt x="774" y="361"/>
                </a:lnTo>
                <a:lnTo>
                  <a:pt x="770" y="367"/>
                </a:lnTo>
                <a:lnTo>
                  <a:pt x="767" y="371"/>
                </a:lnTo>
                <a:lnTo>
                  <a:pt x="767" y="373"/>
                </a:lnTo>
                <a:lnTo>
                  <a:pt x="767" y="373"/>
                </a:lnTo>
                <a:lnTo>
                  <a:pt x="770" y="376"/>
                </a:lnTo>
                <a:lnTo>
                  <a:pt x="774" y="379"/>
                </a:lnTo>
                <a:lnTo>
                  <a:pt x="780" y="382"/>
                </a:lnTo>
                <a:lnTo>
                  <a:pt x="789" y="360"/>
                </a:lnTo>
                <a:lnTo>
                  <a:pt x="789" y="315"/>
                </a:lnTo>
                <a:lnTo>
                  <a:pt x="785" y="253"/>
                </a:lnTo>
                <a:lnTo>
                  <a:pt x="785" y="253"/>
                </a:lnTo>
                <a:lnTo>
                  <a:pt x="687" y="267"/>
                </a:lnTo>
                <a:lnTo>
                  <a:pt x="623" y="0"/>
                </a:lnTo>
                <a:close/>
              </a:path>
            </a:pathLst>
          </a:custGeom>
          <a:solidFill>
            <a:schemeClr val="accent6">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4" name="Freeform 44"/>
          <p:cNvSpPr>
            <a:spLocks/>
          </p:cNvSpPr>
          <p:nvPr/>
        </p:nvSpPr>
        <p:spPr bwMode="auto">
          <a:xfrm>
            <a:off x="7997555" y="3200294"/>
            <a:ext cx="600843" cy="574465"/>
          </a:xfrm>
          <a:custGeom>
            <a:avLst/>
            <a:gdLst/>
            <a:ahLst/>
            <a:cxnLst>
              <a:cxn ang="0">
                <a:pos x="128" y="753"/>
              </a:cxn>
              <a:cxn ang="0">
                <a:pos x="171" y="793"/>
              </a:cxn>
              <a:cxn ang="0">
                <a:pos x="207" y="808"/>
              </a:cxn>
              <a:cxn ang="0">
                <a:pos x="263" y="785"/>
              </a:cxn>
              <a:cxn ang="0">
                <a:pos x="354" y="744"/>
              </a:cxn>
              <a:cxn ang="0">
                <a:pos x="431" y="689"/>
              </a:cxn>
              <a:cxn ang="0">
                <a:pos x="431" y="621"/>
              </a:cxn>
              <a:cxn ang="0">
                <a:pos x="478" y="546"/>
              </a:cxn>
              <a:cxn ang="0">
                <a:pos x="497" y="442"/>
              </a:cxn>
              <a:cxn ang="0">
                <a:pos x="548" y="467"/>
              </a:cxn>
              <a:cxn ang="0">
                <a:pos x="568" y="457"/>
              </a:cxn>
              <a:cxn ang="0">
                <a:pos x="593" y="393"/>
              </a:cxn>
              <a:cxn ang="0">
                <a:pos x="605" y="370"/>
              </a:cxn>
              <a:cxn ang="0">
                <a:pos x="626" y="382"/>
              </a:cxn>
              <a:cxn ang="0">
                <a:pos x="671" y="318"/>
              </a:cxn>
              <a:cxn ang="0">
                <a:pos x="690" y="261"/>
              </a:cxn>
              <a:cxn ang="0">
                <a:pos x="744" y="245"/>
              </a:cxn>
              <a:cxn ang="0">
                <a:pos x="786" y="260"/>
              </a:cxn>
              <a:cxn ang="0">
                <a:pos x="811" y="239"/>
              </a:cxn>
              <a:cxn ang="0">
                <a:pos x="797" y="203"/>
              </a:cxn>
              <a:cxn ang="0">
                <a:pos x="711" y="157"/>
              </a:cxn>
              <a:cxn ang="0">
                <a:pos x="657" y="175"/>
              </a:cxn>
              <a:cxn ang="0">
                <a:pos x="622" y="189"/>
              </a:cxn>
              <a:cxn ang="0">
                <a:pos x="585" y="224"/>
              </a:cxn>
              <a:cxn ang="0">
                <a:pos x="517" y="277"/>
              </a:cxn>
              <a:cxn ang="0">
                <a:pos x="485" y="184"/>
              </a:cxn>
              <a:cxn ang="0">
                <a:pos x="276" y="0"/>
              </a:cxn>
              <a:cxn ang="0">
                <a:pos x="254" y="20"/>
              </a:cxn>
              <a:cxn ang="0">
                <a:pos x="265" y="46"/>
              </a:cxn>
              <a:cxn ang="0">
                <a:pos x="265" y="111"/>
              </a:cxn>
              <a:cxn ang="0">
                <a:pos x="254" y="160"/>
              </a:cxn>
              <a:cxn ang="0">
                <a:pos x="250" y="221"/>
              </a:cxn>
              <a:cxn ang="0">
                <a:pos x="200" y="286"/>
              </a:cxn>
              <a:cxn ang="0">
                <a:pos x="152" y="307"/>
              </a:cxn>
              <a:cxn ang="0">
                <a:pos x="114" y="363"/>
              </a:cxn>
              <a:cxn ang="0">
                <a:pos x="99" y="421"/>
              </a:cxn>
              <a:cxn ang="0">
                <a:pos x="61" y="421"/>
              </a:cxn>
              <a:cxn ang="0">
                <a:pos x="52" y="503"/>
              </a:cxn>
              <a:cxn ang="0">
                <a:pos x="16" y="544"/>
              </a:cxn>
              <a:cxn ang="0">
                <a:pos x="11" y="632"/>
              </a:cxn>
              <a:cxn ang="0">
                <a:pos x="54" y="700"/>
              </a:cxn>
              <a:cxn ang="0">
                <a:pos x="107" y="761"/>
              </a:cxn>
              <a:cxn ang="0">
                <a:pos x="117" y="753"/>
              </a:cxn>
            </a:cxnLst>
            <a:rect l="0" t="0" r="r" b="b"/>
            <a:pathLst>
              <a:path w="811" h="809">
                <a:moveTo>
                  <a:pt x="117" y="753"/>
                </a:moveTo>
                <a:lnTo>
                  <a:pt x="128" y="753"/>
                </a:lnTo>
                <a:lnTo>
                  <a:pt x="135" y="768"/>
                </a:lnTo>
                <a:lnTo>
                  <a:pt x="171" y="793"/>
                </a:lnTo>
                <a:lnTo>
                  <a:pt x="197" y="809"/>
                </a:lnTo>
                <a:lnTo>
                  <a:pt x="207" y="808"/>
                </a:lnTo>
                <a:lnTo>
                  <a:pt x="242" y="772"/>
                </a:lnTo>
                <a:lnTo>
                  <a:pt x="263" y="785"/>
                </a:lnTo>
                <a:lnTo>
                  <a:pt x="308" y="773"/>
                </a:lnTo>
                <a:lnTo>
                  <a:pt x="354" y="744"/>
                </a:lnTo>
                <a:lnTo>
                  <a:pt x="411" y="703"/>
                </a:lnTo>
                <a:lnTo>
                  <a:pt x="431" y="689"/>
                </a:lnTo>
                <a:lnTo>
                  <a:pt x="426" y="650"/>
                </a:lnTo>
                <a:lnTo>
                  <a:pt x="431" y="621"/>
                </a:lnTo>
                <a:lnTo>
                  <a:pt x="457" y="593"/>
                </a:lnTo>
                <a:lnTo>
                  <a:pt x="478" y="546"/>
                </a:lnTo>
                <a:lnTo>
                  <a:pt x="493" y="481"/>
                </a:lnTo>
                <a:lnTo>
                  <a:pt x="497" y="442"/>
                </a:lnTo>
                <a:lnTo>
                  <a:pt x="521" y="456"/>
                </a:lnTo>
                <a:lnTo>
                  <a:pt x="548" y="467"/>
                </a:lnTo>
                <a:lnTo>
                  <a:pt x="560" y="469"/>
                </a:lnTo>
                <a:lnTo>
                  <a:pt x="568" y="457"/>
                </a:lnTo>
                <a:lnTo>
                  <a:pt x="582" y="415"/>
                </a:lnTo>
                <a:lnTo>
                  <a:pt x="593" y="393"/>
                </a:lnTo>
                <a:lnTo>
                  <a:pt x="601" y="370"/>
                </a:lnTo>
                <a:lnTo>
                  <a:pt x="605" y="370"/>
                </a:lnTo>
                <a:lnTo>
                  <a:pt x="618" y="376"/>
                </a:lnTo>
                <a:lnTo>
                  <a:pt x="626" y="382"/>
                </a:lnTo>
                <a:lnTo>
                  <a:pt x="654" y="333"/>
                </a:lnTo>
                <a:lnTo>
                  <a:pt x="671" y="318"/>
                </a:lnTo>
                <a:lnTo>
                  <a:pt x="682" y="299"/>
                </a:lnTo>
                <a:lnTo>
                  <a:pt x="690" y="261"/>
                </a:lnTo>
                <a:lnTo>
                  <a:pt x="693" y="214"/>
                </a:lnTo>
                <a:lnTo>
                  <a:pt x="744" y="245"/>
                </a:lnTo>
                <a:lnTo>
                  <a:pt x="769" y="260"/>
                </a:lnTo>
                <a:lnTo>
                  <a:pt x="786" y="260"/>
                </a:lnTo>
                <a:lnTo>
                  <a:pt x="800" y="243"/>
                </a:lnTo>
                <a:lnTo>
                  <a:pt x="811" y="239"/>
                </a:lnTo>
                <a:lnTo>
                  <a:pt x="811" y="239"/>
                </a:lnTo>
                <a:lnTo>
                  <a:pt x="797" y="203"/>
                </a:lnTo>
                <a:lnTo>
                  <a:pt x="775" y="174"/>
                </a:lnTo>
                <a:lnTo>
                  <a:pt x="711" y="157"/>
                </a:lnTo>
                <a:lnTo>
                  <a:pt x="675" y="174"/>
                </a:lnTo>
                <a:lnTo>
                  <a:pt x="657" y="175"/>
                </a:lnTo>
                <a:lnTo>
                  <a:pt x="629" y="197"/>
                </a:lnTo>
                <a:lnTo>
                  <a:pt x="622" y="189"/>
                </a:lnTo>
                <a:lnTo>
                  <a:pt x="611" y="189"/>
                </a:lnTo>
                <a:lnTo>
                  <a:pt x="585" y="224"/>
                </a:lnTo>
                <a:lnTo>
                  <a:pt x="557" y="227"/>
                </a:lnTo>
                <a:lnTo>
                  <a:pt x="517" y="277"/>
                </a:lnTo>
                <a:lnTo>
                  <a:pt x="496" y="277"/>
                </a:lnTo>
                <a:lnTo>
                  <a:pt x="485" y="184"/>
                </a:lnTo>
                <a:lnTo>
                  <a:pt x="311" y="214"/>
                </a:lnTo>
                <a:lnTo>
                  <a:pt x="276" y="0"/>
                </a:lnTo>
                <a:lnTo>
                  <a:pt x="265" y="7"/>
                </a:lnTo>
                <a:lnTo>
                  <a:pt x="254" y="20"/>
                </a:lnTo>
                <a:lnTo>
                  <a:pt x="265" y="36"/>
                </a:lnTo>
                <a:lnTo>
                  <a:pt x="265" y="46"/>
                </a:lnTo>
                <a:lnTo>
                  <a:pt x="265" y="86"/>
                </a:lnTo>
                <a:lnTo>
                  <a:pt x="265" y="111"/>
                </a:lnTo>
                <a:lnTo>
                  <a:pt x="254" y="129"/>
                </a:lnTo>
                <a:lnTo>
                  <a:pt x="254" y="160"/>
                </a:lnTo>
                <a:lnTo>
                  <a:pt x="250" y="200"/>
                </a:lnTo>
                <a:lnTo>
                  <a:pt x="250" y="221"/>
                </a:lnTo>
                <a:lnTo>
                  <a:pt x="240" y="245"/>
                </a:lnTo>
                <a:lnTo>
                  <a:pt x="200" y="286"/>
                </a:lnTo>
                <a:lnTo>
                  <a:pt x="181" y="307"/>
                </a:lnTo>
                <a:lnTo>
                  <a:pt x="152" y="307"/>
                </a:lnTo>
                <a:lnTo>
                  <a:pt x="127" y="340"/>
                </a:lnTo>
                <a:lnTo>
                  <a:pt x="114" y="363"/>
                </a:lnTo>
                <a:lnTo>
                  <a:pt x="107" y="414"/>
                </a:lnTo>
                <a:lnTo>
                  <a:pt x="99" y="421"/>
                </a:lnTo>
                <a:lnTo>
                  <a:pt x="82" y="410"/>
                </a:lnTo>
                <a:lnTo>
                  <a:pt x="61" y="421"/>
                </a:lnTo>
                <a:lnTo>
                  <a:pt x="52" y="481"/>
                </a:lnTo>
                <a:lnTo>
                  <a:pt x="52" y="503"/>
                </a:lnTo>
                <a:lnTo>
                  <a:pt x="38" y="518"/>
                </a:lnTo>
                <a:lnTo>
                  <a:pt x="16" y="544"/>
                </a:lnTo>
                <a:lnTo>
                  <a:pt x="0" y="561"/>
                </a:lnTo>
                <a:lnTo>
                  <a:pt x="11" y="632"/>
                </a:lnTo>
                <a:lnTo>
                  <a:pt x="28" y="664"/>
                </a:lnTo>
                <a:lnTo>
                  <a:pt x="54" y="700"/>
                </a:lnTo>
                <a:lnTo>
                  <a:pt x="81" y="729"/>
                </a:lnTo>
                <a:lnTo>
                  <a:pt x="107" y="761"/>
                </a:lnTo>
                <a:lnTo>
                  <a:pt x="109" y="760"/>
                </a:lnTo>
                <a:lnTo>
                  <a:pt x="117" y="753"/>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5" name="Freeform 45"/>
          <p:cNvSpPr>
            <a:spLocks/>
          </p:cNvSpPr>
          <p:nvPr/>
        </p:nvSpPr>
        <p:spPr bwMode="auto">
          <a:xfrm>
            <a:off x="7109643" y="3506674"/>
            <a:ext cx="968023" cy="474465"/>
          </a:xfrm>
          <a:custGeom>
            <a:avLst/>
            <a:gdLst/>
            <a:ahLst/>
            <a:cxnLst>
              <a:cxn ang="0">
                <a:pos x="1141" y="501"/>
              </a:cxn>
              <a:cxn ang="0">
                <a:pos x="1174" y="483"/>
              </a:cxn>
              <a:cxn ang="0">
                <a:pos x="1212" y="409"/>
              </a:cxn>
              <a:cxn ang="0">
                <a:pos x="1293" y="354"/>
              </a:cxn>
              <a:cxn ang="0">
                <a:pos x="1277" y="298"/>
              </a:cxn>
              <a:cxn ang="0">
                <a:pos x="1224" y="233"/>
              </a:cxn>
              <a:cxn ang="0">
                <a:pos x="1196" y="130"/>
              </a:cxn>
              <a:cxn ang="0">
                <a:pos x="1185" y="119"/>
              </a:cxn>
              <a:cxn ang="0">
                <a:pos x="1137" y="75"/>
              </a:cxn>
              <a:cxn ang="0">
                <a:pos x="1117" y="58"/>
              </a:cxn>
              <a:cxn ang="0">
                <a:pos x="1096" y="80"/>
              </a:cxn>
              <a:cxn ang="0">
                <a:pos x="1056" y="95"/>
              </a:cxn>
              <a:cxn ang="0">
                <a:pos x="1013" y="76"/>
              </a:cxn>
              <a:cxn ang="0">
                <a:pos x="999" y="90"/>
              </a:cxn>
              <a:cxn ang="0">
                <a:pos x="980" y="104"/>
              </a:cxn>
              <a:cxn ang="0">
                <a:pos x="959" y="81"/>
              </a:cxn>
              <a:cxn ang="0">
                <a:pos x="915" y="75"/>
              </a:cxn>
              <a:cxn ang="0">
                <a:pos x="895" y="43"/>
              </a:cxn>
              <a:cxn ang="0">
                <a:pos x="848" y="0"/>
              </a:cxn>
              <a:cxn ang="0">
                <a:pos x="817" y="16"/>
              </a:cxn>
              <a:cxn ang="0">
                <a:pos x="773" y="12"/>
              </a:cxn>
              <a:cxn ang="0">
                <a:pos x="792" y="43"/>
              </a:cxn>
              <a:cxn ang="0">
                <a:pos x="792" y="84"/>
              </a:cxn>
              <a:cxn ang="0">
                <a:pos x="759" y="93"/>
              </a:cxn>
              <a:cxn ang="0">
                <a:pos x="690" y="111"/>
              </a:cxn>
              <a:cxn ang="0">
                <a:pos x="687" y="129"/>
              </a:cxn>
              <a:cxn ang="0">
                <a:pos x="683" y="161"/>
              </a:cxn>
              <a:cxn ang="0">
                <a:pos x="661" y="202"/>
              </a:cxn>
              <a:cxn ang="0">
                <a:pos x="634" y="219"/>
              </a:cxn>
              <a:cxn ang="0">
                <a:pos x="616" y="262"/>
              </a:cxn>
              <a:cxn ang="0">
                <a:pos x="575" y="286"/>
              </a:cxn>
              <a:cxn ang="0">
                <a:pos x="551" y="265"/>
              </a:cxn>
              <a:cxn ang="0">
                <a:pos x="533" y="247"/>
              </a:cxn>
              <a:cxn ang="0">
                <a:pos x="516" y="284"/>
              </a:cxn>
              <a:cxn ang="0">
                <a:pos x="507" y="320"/>
              </a:cxn>
              <a:cxn ang="0">
                <a:pos x="472" y="301"/>
              </a:cxn>
              <a:cxn ang="0">
                <a:pos x="440" y="312"/>
              </a:cxn>
              <a:cxn ang="0">
                <a:pos x="422" y="338"/>
              </a:cxn>
              <a:cxn ang="0">
                <a:pos x="394" y="329"/>
              </a:cxn>
              <a:cxn ang="0">
                <a:pos x="348" y="316"/>
              </a:cxn>
              <a:cxn ang="0">
                <a:pos x="315" y="334"/>
              </a:cxn>
              <a:cxn ang="0">
                <a:pos x="269" y="362"/>
              </a:cxn>
              <a:cxn ang="0">
                <a:pos x="237" y="372"/>
              </a:cxn>
              <a:cxn ang="0">
                <a:pos x="236" y="401"/>
              </a:cxn>
              <a:cxn ang="0">
                <a:pos x="247" y="427"/>
              </a:cxn>
              <a:cxn ang="0">
                <a:pos x="197" y="448"/>
              </a:cxn>
              <a:cxn ang="0">
                <a:pos x="186" y="485"/>
              </a:cxn>
              <a:cxn ang="0">
                <a:pos x="185" y="517"/>
              </a:cxn>
              <a:cxn ang="0">
                <a:pos x="153" y="517"/>
              </a:cxn>
              <a:cxn ang="0">
                <a:pos x="104" y="494"/>
              </a:cxn>
              <a:cxn ang="0">
                <a:pos x="78" y="509"/>
              </a:cxn>
              <a:cxn ang="0">
                <a:pos x="57" y="537"/>
              </a:cxn>
              <a:cxn ang="0">
                <a:pos x="78" y="564"/>
              </a:cxn>
              <a:cxn ang="0">
                <a:pos x="78" y="592"/>
              </a:cxn>
              <a:cxn ang="0">
                <a:pos x="68" y="631"/>
              </a:cxn>
              <a:cxn ang="0">
                <a:pos x="39" y="635"/>
              </a:cxn>
              <a:cxn ang="0">
                <a:pos x="25" y="646"/>
              </a:cxn>
              <a:cxn ang="0">
                <a:pos x="4" y="646"/>
              </a:cxn>
              <a:cxn ang="0">
                <a:pos x="0" y="664"/>
              </a:cxn>
              <a:cxn ang="0">
                <a:pos x="13" y="664"/>
              </a:cxn>
              <a:cxn ang="0">
                <a:pos x="278" y="613"/>
              </a:cxn>
              <a:cxn ang="0">
                <a:pos x="1056" y="555"/>
              </a:cxn>
              <a:cxn ang="0">
                <a:pos x="1110" y="523"/>
              </a:cxn>
            </a:cxnLst>
            <a:rect l="0" t="0" r="r" b="b"/>
            <a:pathLst>
              <a:path w="1303" h="670">
                <a:moveTo>
                  <a:pt x="1110" y="523"/>
                </a:moveTo>
                <a:lnTo>
                  <a:pt x="1141" y="501"/>
                </a:lnTo>
                <a:lnTo>
                  <a:pt x="1156" y="487"/>
                </a:lnTo>
                <a:lnTo>
                  <a:pt x="1174" y="483"/>
                </a:lnTo>
                <a:lnTo>
                  <a:pt x="1195" y="435"/>
                </a:lnTo>
                <a:lnTo>
                  <a:pt x="1212" y="409"/>
                </a:lnTo>
                <a:lnTo>
                  <a:pt x="1267" y="385"/>
                </a:lnTo>
                <a:lnTo>
                  <a:pt x="1293" y="354"/>
                </a:lnTo>
                <a:lnTo>
                  <a:pt x="1303" y="330"/>
                </a:lnTo>
                <a:lnTo>
                  <a:pt x="1277" y="298"/>
                </a:lnTo>
                <a:lnTo>
                  <a:pt x="1250" y="269"/>
                </a:lnTo>
                <a:lnTo>
                  <a:pt x="1224" y="233"/>
                </a:lnTo>
                <a:lnTo>
                  <a:pt x="1207" y="201"/>
                </a:lnTo>
                <a:lnTo>
                  <a:pt x="1196" y="130"/>
                </a:lnTo>
                <a:lnTo>
                  <a:pt x="1199" y="127"/>
                </a:lnTo>
                <a:lnTo>
                  <a:pt x="1185" y="119"/>
                </a:lnTo>
                <a:lnTo>
                  <a:pt x="1159" y="101"/>
                </a:lnTo>
                <a:lnTo>
                  <a:pt x="1137" y="75"/>
                </a:lnTo>
                <a:lnTo>
                  <a:pt x="1124" y="55"/>
                </a:lnTo>
                <a:lnTo>
                  <a:pt x="1117" y="58"/>
                </a:lnTo>
                <a:lnTo>
                  <a:pt x="1105" y="68"/>
                </a:lnTo>
                <a:lnTo>
                  <a:pt x="1096" y="80"/>
                </a:lnTo>
                <a:lnTo>
                  <a:pt x="1087" y="87"/>
                </a:lnTo>
                <a:lnTo>
                  <a:pt x="1056" y="95"/>
                </a:lnTo>
                <a:lnTo>
                  <a:pt x="1030" y="83"/>
                </a:lnTo>
                <a:lnTo>
                  <a:pt x="1013" y="76"/>
                </a:lnTo>
                <a:lnTo>
                  <a:pt x="1008" y="77"/>
                </a:lnTo>
                <a:lnTo>
                  <a:pt x="999" y="90"/>
                </a:lnTo>
                <a:lnTo>
                  <a:pt x="992" y="97"/>
                </a:lnTo>
                <a:lnTo>
                  <a:pt x="980" y="104"/>
                </a:lnTo>
                <a:lnTo>
                  <a:pt x="973" y="88"/>
                </a:lnTo>
                <a:lnTo>
                  <a:pt x="959" y="81"/>
                </a:lnTo>
                <a:lnTo>
                  <a:pt x="942" y="77"/>
                </a:lnTo>
                <a:lnTo>
                  <a:pt x="915" y="75"/>
                </a:lnTo>
                <a:lnTo>
                  <a:pt x="904" y="62"/>
                </a:lnTo>
                <a:lnTo>
                  <a:pt x="895" y="43"/>
                </a:lnTo>
                <a:lnTo>
                  <a:pt x="872" y="22"/>
                </a:lnTo>
                <a:lnTo>
                  <a:pt x="848" y="0"/>
                </a:lnTo>
                <a:lnTo>
                  <a:pt x="841" y="7"/>
                </a:lnTo>
                <a:lnTo>
                  <a:pt x="817" y="16"/>
                </a:lnTo>
                <a:lnTo>
                  <a:pt x="788" y="7"/>
                </a:lnTo>
                <a:lnTo>
                  <a:pt x="773" y="12"/>
                </a:lnTo>
                <a:lnTo>
                  <a:pt x="781" y="30"/>
                </a:lnTo>
                <a:lnTo>
                  <a:pt x="792" y="43"/>
                </a:lnTo>
                <a:lnTo>
                  <a:pt x="786" y="52"/>
                </a:lnTo>
                <a:lnTo>
                  <a:pt x="792" y="84"/>
                </a:lnTo>
                <a:lnTo>
                  <a:pt x="783" y="93"/>
                </a:lnTo>
                <a:lnTo>
                  <a:pt x="759" y="93"/>
                </a:lnTo>
                <a:lnTo>
                  <a:pt x="740" y="105"/>
                </a:lnTo>
                <a:lnTo>
                  <a:pt x="690" y="111"/>
                </a:lnTo>
                <a:lnTo>
                  <a:pt x="687" y="118"/>
                </a:lnTo>
                <a:lnTo>
                  <a:pt x="687" y="129"/>
                </a:lnTo>
                <a:lnTo>
                  <a:pt x="683" y="140"/>
                </a:lnTo>
                <a:lnTo>
                  <a:pt x="683" y="161"/>
                </a:lnTo>
                <a:lnTo>
                  <a:pt x="673" y="180"/>
                </a:lnTo>
                <a:lnTo>
                  <a:pt x="661" y="202"/>
                </a:lnTo>
                <a:lnTo>
                  <a:pt x="651" y="215"/>
                </a:lnTo>
                <a:lnTo>
                  <a:pt x="634" y="219"/>
                </a:lnTo>
                <a:lnTo>
                  <a:pt x="619" y="242"/>
                </a:lnTo>
                <a:lnTo>
                  <a:pt x="616" y="262"/>
                </a:lnTo>
                <a:lnTo>
                  <a:pt x="608" y="281"/>
                </a:lnTo>
                <a:lnTo>
                  <a:pt x="575" y="286"/>
                </a:lnTo>
                <a:lnTo>
                  <a:pt x="564" y="284"/>
                </a:lnTo>
                <a:lnTo>
                  <a:pt x="551" y="265"/>
                </a:lnTo>
                <a:lnTo>
                  <a:pt x="541" y="247"/>
                </a:lnTo>
                <a:lnTo>
                  <a:pt x="533" y="247"/>
                </a:lnTo>
                <a:lnTo>
                  <a:pt x="527" y="265"/>
                </a:lnTo>
                <a:lnTo>
                  <a:pt x="516" y="284"/>
                </a:lnTo>
                <a:lnTo>
                  <a:pt x="511" y="301"/>
                </a:lnTo>
                <a:lnTo>
                  <a:pt x="507" y="320"/>
                </a:lnTo>
                <a:lnTo>
                  <a:pt x="487" y="317"/>
                </a:lnTo>
                <a:lnTo>
                  <a:pt x="472" y="301"/>
                </a:lnTo>
                <a:lnTo>
                  <a:pt x="454" y="301"/>
                </a:lnTo>
                <a:lnTo>
                  <a:pt x="440" y="312"/>
                </a:lnTo>
                <a:lnTo>
                  <a:pt x="422" y="316"/>
                </a:lnTo>
                <a:lnTo>
                  <a:pt x="422" y="338"/>
                </a:lnTo>
                <a:lnTo>
                  <a:pt x="411" y="345"/>
                </a:lnTo>
                <a:lnTo>
                  <a:pt x="394" y="329"/>
                </a:lnTo>
                <a:lnTo>
                  <a:pt x="373" y="316"/>
                </a:lnTo>
                <a:lnTo>
                  <a:pt x="348" y="316"/>
                </a:lnTo>
                <a:lnTo>
                  <a:pt x="330" y="316"/>
                </a:lnTo>
                <a:lnTo>
                  <a:pt x="315" y="334"/>
                </a:lnTo>
                <a:lnTo>
                  <a:pt x="273" y="337"/>
                </a:lnTo>
                <a:lnTo>
                  <a:pt x="269" y="362"/>
                </a:lnTo>
                <a:lnTo>
                  <a:pt x="253" y="362"/>
                </a:lnTo>
                <a:lnTo>
                  <a:pt x="237" y="372"/>
                </a:lnTo>
                <a:lnTo>
                  <a:pt x="233" y="388"/>
                </a:lnTo>
                <a:lnTo>
                  <a:pt x="236" y="401"/>
                </a:lnTo>
                <a:lnTo>
                  <a:pt x="242" y="413"/>
                </a:lnTo>
                <a:lnTo>
                  <a:pt x="247" y="427"/>
                </a:lnTo>
                <a:lnTo>
                  <a:pt x="230" y="435"/>
                </a:lnTo>
                <a:lnTo>
                  <a:pt x="197" y="448"/>
                </a:lnTo>
                <a:lnTo>
                  <a:pt x="183" y="462"/>
                </a:lnTo>
                <a:lnTo>
                  <a:pt x="186" y="485"/>
                </a:lnTo>
                <a:lnTo>
                  <a:pt x="193" y="510"/>
                </a:lnTo>
                <a:lnTo>
                  <a:pt x="185" y="517"/>
                </a:lnTo>
                <a:lnTo>
                  <a:pt x="167" y="517"/>
                </a:lnTo>
                <a:lnTo>
                  <a:pt x="153" y="517"/>
                </a:lnTo>
                <a:lnTo>
                  <a:pt x="129" y="502"/>
                </a:lnTo>
                <a:lnTo>
                  <a:pt x="104" y="494"/>
                </a:lnTo>
                <a:lnTo>
                  <a:pt x="94" y="498"/>
                </a:lnTo>
                <a:lnTo>
                  <a:pt x="78" y="509"/>
                </a:lnTo>
                <a:lnTo>
                  <a:pt x="65" y="517"/>
                </a:lnTo>
                <a:lnTo>
                  <a:pt x="57" y="537"/>
                </a:lnTo>
                <a:lnTo>
                  <a:pt x="58" y="548"/>
                </a:lnTo>
                <a:lnTo>
                  <a:pt x="78" y="564"/>
                </a:lnTo>
                <a:lnTo>
                  <a:pt x="78" y="571"/>
                </a:lnTo>
                <a:lnTo>
                  <a:pt x="78" y="592"/>
                </a:lnTo>
                <a:lnTo>
                  <a:pt x="78" y="620"/>
                </a:lnTo>
                <a:lnTo>
                  <a:pt x="68" y="631"/>
                </a:lnTo>
                <a:lnTo>
                  <a:pt x="56" y="635"/>
                </a:lnTo>
                <a:lnTo>
                  <a:pt x="39" y="635"/>
                </a:lnTo>
                <a:lnTo>
                  <a:pt x="32" y="641"/>
                </a:lnTo>
                <a:lnTo>
                  <a:pt x="25" y="646"/>
                </a:lnTo>
                <a:lnTo>
                  <a:pt x="21" y="646"/>
                </a:lnTo>
                <a:lnTo>
                  <a:pt x="4" y="646"/>
                </a:lnTo>
                <a:lnTo>
                  <a:pt x="0" y="653"/>
                </a:lnTo>
                <a:lnTo>
                  <a:pt x="0" y="664"/>
                </a:lnTo>
                <a:lnTo>
                  <a:pt x="4" y="670"/>
                </a:lnTo>
                <a:lnTo>
                  <a:pt x="13" y="664"/>
                </a:lnTo>
                <a:lnTo>
                  <a:pt x="285" y="660"/>
                </a:lnTo>
                <a:lnTo>
                  <a:pt x="278" y="613"/>
                </a:lnTo>
                <a:lnTo>
                  <a:pt x="788" y="583"/>
                </a:lnTo>
                <a:lnTo>
                  <a:pt x="1056" y="555"/>
                </a:lnTo>
                <a:lnTo>
                  <a:pt x="1089" y="537"/>
                </a:lnTo>
                <a:lnTo>
                  <a:pt x="1110" y="523"/>
                </a:lnTo>
                <a:close/>
              </a:path>
            </a:pathLst>
          </a:custGeom>
          <a:solidFill>
            <a:schemeClr val="tx2">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6" name="Freeform 46"/>
          <p:cNvSpPr>
            <a:spLocks/>
          </p:cNvSpPr>
          <p:nvPr/>
        </p:nvSpPr>
        <p:spPr bwMode="auto">
          <a:xfrm>
            <a:off x="6290719" y="3340717"/>
            <a:ext cx="876784" cy="729783"/>
          </a:xfrm>
          <a:custGeom>
            <a:avLst/>
            <a:gdLst/>
            <a:ahLst/>
            <a:cxnLst>
              <a:cxn ang="0">
                <a:pos x="1106" y="888"/>
              </a:cxn>
              <a:cxn ang="0">
                <a:pos x="1127" y="881"/>
              </a:cxn>
              <a:cxn ang="0">
                <a:pos x="1138" y="876"/>
              </a:cxn>
              <a:cxn ang="0">
                <a:pos x="1162" y="870"/>
              </a:cxn>
              <a:cxn ang="0">
                <a:pos x="1184" y="855"/>
              </a:cxn>
              <a:cxn ang="0">
                <a:pos x="1184" y="806"/>
              </a:cxn>
              <a:cxn ang="0">
                <a:pos x="1164" y="783"/>
              </a:cxn>
              <a:cxn ang="0">
                <a:pos x="1171" y="752"/>
              </a:cxn>
              <a:cxn ang="0">
                <a:pos x="1134" y="774"/>
              </a:cxn>
              <a:cxn ang="0">
                <a:pos x="1106" y="726"/>
              </a:cxn>
              <a:cxn ang="0">
                <a:pos x="1116" y="680"/>
              </a:cxn>
              <a:cxn ang="0">
                <a:pos x="1080" y="609"/>
              </a:cxn>
              <a:cxn ang="0">
                <a:pos x="1006" y="577"/>
              </a:cxn>
              <a:cxn ang="0">
                <a:pos x="942" y="523"/>
              </a:cxn>
              <a:cxn ang="0">
                <a:pos x="949" y="468"/>
              </a:cxn>
              <a:cxn ang="0">
                <a:pos x="960" y="423"/>
              </a:cxn>
              <a:cxn ang="0">
                <a:pos x="960" y="372"/>
              </a:cxn>
              <a:cxn ang="0">
                <a:pos x="912" y="354"/>
              </a:cxn>
              <a:cxn ang="0">
                <a:pos x="888" y="380"/>
              </a:cxn>
              <a:cxn ang="0">
                <a:pos x="869" y="311"/>
              </a:cxn>
              <a:cxn ang="0">
                <a:pos x="758" y="211"/>
              </a:cxn>
              <a:cxn ang="0">
                <a:pos x="729" y="106"/>
              </a:cxn>
              <a:cxn ang="0">
                <a:pos x="734" y="50"/>
              </a:cxn>
              <a:cxn ang="0">
                <a:pos x="0" y="10"/>
              </a:cxn>
              <a:cxn ang="0">
                <a:pos x="18" y="29"/>
              </a:cxn>
              <a:cxn ang="0">
                <a:pos x="17" y="64"/>
              </a:cxn>
              <a:cxn ang="0">
                <a:pos x="22" y="76"/>
              </a:cxn>
              <a:cxn ang="0">
                <a:pos x="25" y="79"/>
              </a:cxn>
              <a:cxn ang="0">
                <a:pos x="40" y="86"/>
              </a:cxn>
              <a:cxn ang="0">
                <a:pos x="58" y="117"/>
              </a:cxn>
              <a:cxn ang="0">
                <a:pos x="65" y="135"/>
              </a:cxn>
              <a:cxn ang="0">
                <a:pos x="94" y="182"/>
              </a:cxn>
              <a:cxn ang="0">
                <a:pos x="146" y="182"/>
              </a:cxn>
              <a:cxn ang="0">
                <a:pos x="129" y="233"/>
              </a:cxn>
              <a:cxn ang="0">
                <a:pos x="146" y="283"/>
              </a:cxn>
              <a:cxn ang="0">
                <a:pos x="168" y="323"/>
              </a:cxn>
              <a:cxn ang="0">
                <a:pos x="196" y="823"/>
              </a:cxn>
              <a:cxn ang="0">
                <a:pos x="1002" y="917"/>
              </a:cxn>
              <a:cxn ang="0">
                <a:pos x="955" y="1030"/>
              </a:cxn>
              <a:cxn ang="0">
                <a:pos x="1091" y="1006"/>
              </a:cxn>
              <a:cxn ang="0">
                <a:pos x="1099" y="995"/>
              </a:cxn>
              <a:cxn ang="0">
                <a:pos x="1106" y="988"/>
              </a:cxn>
              <a:cxn ang="0">
                <a:pos x="1106" y="984"/>
              </a:cxn>
              <a:cxn ang="0">
                <a:pos x="1091" y="962"/>
              </a:cxn>
              <a:cxn ang="0">
                <a:pos x="1106" y="947"/>
              </a:cxn>
              <a:cxn ang="0">
                <a:pos x="1107" y="917"/>
              </a:cxn>
              <a:cxn ang="0">
                <a:pos x="1106" y="899"/>
              </a:cxn>
            </a:cxnLst>
            <a:rect l="0" t="0" r="r" b="b"/>
            <a:pathLst>
              <a:path w="1184" h="1030">
                <a:moveTo>
                  <a:pt x="1106" y="899"/>
                </a:moveTo>
                <a:lnTo>
                  <a:pt x="1106" y="888"/>
                </a:lnTo>
                <a:lnTo>
                  <a:pt x="1110" y="881"/>
                </a:lnTo>
                <a:lnTo>
                  <a:pt x="1127" y="881"/>
                </a:lnTo>
                <a:lnTo>
                  <a:pt x="1131" y="881"/>
                </a:lnTo>
                <a:lnTo>
                  <a:pt x="1138" y="876"/>
                </a:lnTo>
                <a:lnTo>
                  <a:pt x="1145" y="870"/>
                </a:lnTo>
                <a:lnTo>
                  <a:pt x="1162" y="870"/>
                </a:lnTo>
                <a:lnTo>
                  <a:pt x="1174" y="866"/>
                </a:lnTo>
                <a:lnTo>
                  <a:pt x="1184" y="855"/>
                </a:lnTo>
                <a:lnTo>
                  <a:pt x="1184" y="827"/>
                </a:lnTo>
                <a:lnTo>
                  <a:pt x="1184" y="806"/>
                </a:lnTo>
                <a:lnTo>
                  <a:pt x="1184" y="799"/>
                </a:lnTo>
                <a:lnTo>
                  <a:pt x="1164" y="783"/>
                </a:lnTo>
                <a:lnTo>
                  <a:pt x="1163" y="772"/>
                </a:lnTo>
                <a:lnTo>
                  <a:pt x="1171" y="752"/>
                </a:lnTo>
                <a:lnTo>
                  <a:pt x="1146" y="752"/>
                </a:lnTo>
                <a:lnTo>
                  <a:pt x="1134" y="774"/>
                </a:lnTo>
                <a:lnTo>
                  <a:pt x="1134" y="752"/>
                </a:lnTo>
                <a:lnTo>
                  <a:pt x="1106" y="726"/>
                </a:lnTo>
                <a:lnTo>
                  <a:pt x="1114" y="708"/>
                </a:lnTo>
                <a:lnTo>
                  <a:pt x="1116" y="680"/>
                </a:lnTo>
                <a:lnTo>
                  <a:pt x="1098" y="632"/>
                </a:lnTo>
                <a:lnTo>
                  <a:pt x="1080" y="609"/>
                </a:lnTo>
                <a:lnTo>
                  <a:pt x="1021" y="570"/>
                </a:lnTo>
                <a:lnTo>
                  <a:pt x="1006" y="577"/>
                </a:lnTo>
                <a:lnTo>
                  <a:pt x="971" y="552"/>
                </a:lnTo>
                <a:lnTo>
                  <a:pt x="942" y="523"/>
                </a:lnTo>
                <a:lnTo>
                  <a:pt x="942" y="497"/>
                </a:lnTo>
                <a:lnTo>
                  <a:pt x="949" y="468"/>
                </a:lnTo>
                <a:lnTo>
                  <a:pt x="955" y="448"/>
                </a:lnTo>
                <a:lnTo>
                  <a:pt x="960" y="423"/>
                </a:lnTo>
                <a:lnTo>
                  <a:pt x="973" y="390"/>
                </a:lnTo>
                <a:lnTo>
                  <a:pt x="960" y="372"/>
                </a:lnTo>
                <a:lnTo>
                  <a:pt x="942" y="354"/>
                </a:lnTo>
                <a:lnTo>
                  <a:pt x="912" y="354"/>
                </a:lnTo>
                <a:lnTo>
                  <a:pt x="901" y="365"/>
                </a:lnTo>
                <a:lnTo>
                  <a:pt x="888" y="380"/>
                </a:lnTo>
                <a:lnTo>
                  <a:pt x="869" y="354"/>
                </a:lnTo>
                <a:lnTo>
                  <a:pt x="869" y="311"/>
                </a:lnTo>
                <a:lnTo>
                  <a:pt x="842" y="280"/>
                </a:lnTo>
                <a:lnTo>
                  <a:pt x="758" y="211"/>
                </a:lnTo>
                <a:lnTo>
                  <a:pt x="729" y="157"/>
                </a:lnTo>
                <a:lnTo>
                  <a:pt x="729" y="106"/>
                </a:lnTo>
                <a:lnTo>
                  <a:pt x="729" y="54"/>
                </a:lnTo>
                <a:lnTo>
                  <a:pt x="734" y="50"/>
                </a:lnTo>
                <a:lnTo>
                  <a:pt x="680" y="0"/>
                </a:lnTo>
                <a:lnTo>
                  <a:pt x="0" y="10"/>
                </a:lnTo>
                <a:lnTo>
                  <a:pt x="6" y="19"/>
                </a:lnTo>
                <a:lnTo>
                  <a:pt x="18" y="29"/>
                </a:lnTo>
                <a:lnTo>
                  <a:pt x="22" y="54"/>
                </a:lnTo>
                <a:lnTo>
                  <a:pt x="17" y="64"/>
                </a:lnTo>
                <a:lnTo>
                  <a:pt x="22" y="76"/>
                </a:lnTo>
                <a:lnTo>
                  <a:pt x="22" y="76"/>
                </a:lnTo>
                <a:lnTo>
                  <a:pt x="25" y="79"/>
                </a:lnTo>
                <a:lnTo>
                  <a:pt x="25" y="79"/>
                </a:lnTo>
                <a:lnTo>
                  <a:pt x="32" y="83"/>
                </a:lnTo>
                <a:lnTo>
                  <a:pt x="40" y="86"/>
                </a:lnTo>
                <a:lnTo>
                  <a:pt x="51" y="90"/>
                </a:lnTo>
                <a:lnTo>
                  <a:pt x="58" y="117"/>
                </a:lnTo>
                <a:lnTo>
                  <a:pt x="67" y="137"/>
                </a:lnTo>
                <a:lnTo>
                  <a:pt x="65" y="135"/>
                </a:lnTo>
                <a:lnTo>
                  <a:pt x="86" y="162"/>
                </a:lnTo>
                <a:lnTo>
                  <a:pt x="94" y="182"/>
                </a:lnTo>
                <a:lnTo>
                  <a:pt x="133" y="182"/>
                </a:lnTo>
                <a:lnTo>
                  <a:pt x="146" y="182"/>
                </a:lnTo>
                <a:lnTo>
                  <a:pt x="146" y="207"/>
                </a:lnTo>
                <a:lnTo>
                  <a:pt x="129" y="233"/>
                </a:lnTo>
                <a:lnTo>
                  <a:pt x="115" y="258"/>
                </a:lnTo>
                <a:lnTo>
                  <a:pt x="146" y="283"/>
                </a:lnTo>
                <a:lnTo>
                  <a:pt x="156" y="314"/>
                </a:lnTo>
                <a:lnTo>
                  <a:pt x="168" y="323"/>
                </a:lnTo>
                <a:lnTo>
                  <a:pt x="199" y="339"/>
                </a:lnTo>
                <a:lnTo>
                  <a:pt x="196" y="823"/>
                </a:lnTo>
                <a:lnTo>
                  <a:pt x="196" y="937"/>
                </a:lnTo>
                <a:lnTo>
                  <a:pt x="1002" y="917"/>
                </a:lnTo>
                <a:lnTo>
                  <a:pt x="1008" y="949"/>
                </a:lnTo>
                <a:lnTo>
                  <a:pt x="955" y="1030"/>
                </a:lnTo>
                <a:lnTo>
                  <a:pt x="1088" y="1020"/>
                </a:lnTo>
                <a:lnTo>
                  <a:pt x="1091" y="1006"/>
                </a:lnTo>
                <a:lnTo>
                  <a:pt x="1099" y="995"/>
                </a:lnTo>
                <a:lnTo>
                  <a:pt x="1099" y="995"/>
                </a:lnTo>
                <a:lnTo>
                  <a:pt x="1103" y="991"/>
                </a:lnTo>
                <a:lnTo>
                  <a:pt x="1106" y="988"/>
                </a:lnTo>
                <a:lnTo>
                  <a:pt x="1106" y="984"/>
                </a:lnTo>
                <a:lnTo>
                  <a:pt x="1106" y="984"/>
                </a:lnTo>
                <a:lnTo>
                  <a:pt x="1096" y="966"/>
                </a:lnTo>
                <a:lnTo>
                  <a:pt x="1091" y="962"/>
                </a:lnTo>
                <a:lnTo>
                  <a:pt x="1096" y="952"/>
                </a:lnTo>
                <a:lnTo>
                  <a:pt x="1106" y="947"/>
                </a:lnTo>
                <a:lnTo>
                  <a:pt x="1110" y="931"/>
                </a:lnTo>
                <a:lnTo>
                  <a:pt x="1107" y="917"/>
                </a:lnTo>
                <a:lnTo>
                  <a:pt x="1110" y="905"/>
                </a:lnTo>
                <a:lnTo>
                  <a:pt x="1106" y="899"/>
                </a:lnTo>
                <a:close/>
              </a:path>
            </a:pathLst>
          </a:custGeom>
          <a:solidFill>
            <a:schemeClr val="accent1">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7" name="Freeform 47"/>
          <p:cNvSpPr>
            <a:spLocks/>
          </p:cNvSpPr>
          <p:nvPr/>
        </p:nvSpPr>
        <p:spPr bwMode="auto">
          <a:xfrm>
            <a:off x="6137170" y="1942851"/>
            <a:ext cx="845630" cy="942549"/>
          </a:xfrm>
          <a:custGeom>
            <a:avLst/>
            <a:gdLst/>
            <a:ahLst/>
            <a:cxnLst>
              <a:cxn ang="0">
                <a:pos x="764" y="737"/>
              </a:cxn>
              <a:cxn ang="0">
                <a:pos x="789" y="584"/>
              </a:cxn>
              <a:cxn ang="0">
                <a:pos x="930" y="440"/>
              </a:cxn>
              <a:cxn ang="0">
                <a:pos x="1142" y="303"/>
              </a:cxn>
              <a:cxn ang="0">
                <a:pos x="1008" y="281"/>
              </a:cxn>
              <a:cxn ang="0">
                <a:pos x="912" y="285"/>
              </a:cxn>
              <a:cxn ang="0">
                <a:pos x="847" y="303"/>
              </a:cxn>
              <a:cxn ang="0">
                <a:pos x="808" y="262"/>
              </a:cxn>
              <a:cxn ang="0">
                <a:pos x="729" y="244"/>
              </a:cxn>
              <a:cxn ang="0">
                <a:pos x="703" y="231"/>
              </a:cxn>
              <a:cxn ang="0">
                <a:pos x="625" y="199"/>
              </a:cxn>
              <a:cxn ang="0">
                <a:pos x="678" y="200"/>
              </a:cxn>
              <a:cxn ang="0">
                <a:pos x="628" y="190"/>
              </a:cxn>
              <a:cxn ang="0">
                <a:pos x="576" y="190"/>
              </a:cxn>
              <a:cxn ang="0">
                <a:pos x="536" y="210"/>
              </a:cxn>
              <a:cxn ang="0">
                <a:pos x="476" y="185"/>
              </a:cxn>
              <a:cxn ang="0">
                <a:pos x="442" y="185"/>
              </a:cxn>
              <a:cxn ang="0">
                <a:pos x="376" y="133"/>
              </a:cxn>
              <a:cxn ang="0">
                <a:pos x="361" y="108"/>
              </a:cxn>
              <a:cxn ang="0">
                <a:pos x="318" y="108"/>
              </a:cxn>
              <a:cxn ang="0">
                <a:pos x="297" y="89"/>
              </a:cxn>
              <a:cxn ang="0">
                <a:pos x="321" y="45"/>
              </a:cxn>
              <a:cxn ang="0">
                <a:pos x="326" y="14"/>
              </a:cxn>
              <a:cxn ang="0">
                <a:pos x="308" y="0"/>
              </a:cxn>
              <a:cxn ang="0">
                <a:pos x="296" y="63"/>
              </a:cxn>
              <a:cxn ang="0">
                <a:pos x="0" y="89"/>
              </a:cxn>
              <a:cxn ang="0">
                <a:pos x="10" y="124"/>
              </a:cxn>
              <a:cxn ang="0">
                <a:pos x="20" y="143"/>
              </a:cxn>
              <a:cxn ang="0">
                <a:pos x="18" y="171"/>
              </a:cxn>
              <a:cxn ang="0">
                <a:pos x="10" y="185"/>
              </a:cxn>
              <a:cxn ang="0">
                <a:pos x="14" y="219"/>
              </a:cxn>
              <a:cxn ang="0">
                <a:pos x="10" y="276"/>
              </a:cxn>
              <a:cxn ang="0">
                <a:pos x="32" y="353"/>
              </a:cxn>
              <a:cxn ang="0">
                <a:pos x="50" y="426"/>
              </a:cxn>
              <a:cxn ang="0">
                <a:pos x="54" y="573"/>
              </a:cxn>
              <a:cxn ang="0">
                <a:pos x="64" y="629"/>
              </a:cxn>
              <a:cxn ang="0">
                <a:pos x="71" y="668"/>
              </a:cxn>
              <a:cxn ang="0">
                <a:pos x="92" y="698"/>
              </a:cxn>
              <a:cxn ang="0">
                <a:pos x="97" y="747"/>
              </a:cxn>
              <a:cxn ang="0">
                <a:pos x="88" y="782"/>
              </a:cxn>
              <a:cxn ang="0">
                <a:pos x="89" y="790"/>
              </a:cxn>
              <a:cxn ang="0">
                <a:pos x="57" y="820"/>
              </a:cxn>
              <a:cxn ang="0">
                <a:pos x="45" y="844"/>
              </a:cxn>
              <a:cxn ang="0">
                <a:pos x="52" y="866"/>
              </a:cxn>
              <a:cxn ang="0">
                <a:pos x="68" y="893"/>
              </a:cxn>
              <a:cxn ang="0">
                <a:pos x="100" y="915"/>
              </a:cxn>
              <a:cxn ang="0">
                <a:pos x="100" y="1330"/>
              </a:cxn>
              <a:cxn ang="0">
                <a:pos x="952" y="1280"/>
              </a:cxn>
              <a:cxn ang="0">
                <a:pos x="911" y="1209"/>
              </a:cxn>
              <a:cxn ang="0">
                <a:pos x="863" y="1166"/>
              </a:cxn>
              <a:cxn ang="0">
                <a:pos x="759" y="1083"/>
              </a:cxn>
              <a:cxn ang="0">
                <a:pos x="689" y="1037"/>
              </a:cxn>
              <a:cxn ang="0">
                <a:pos x="703" y="872"/>
              </a:cxn>
              <a:cxn ang="0">
                <a:pos x="669" y="847"/>
              </a:cxn>
              <a:cxn ang="0">
                <a:pos x="700" y="777"/>
              </a:cxn>
            </a:cxnLst>
            <a:rect l="0" t="0" r="r" b="b"/>
            <a:pathLst>
              <a:path w="1142" h="1330">
                <a:moveTo>
                  <a:pt x="700" y="777"/>
                </a:moveTo>
                <a:lnTo>
                  <a:pt x="764" y="737"/>
                </a:lnTo>
                <a:lnTo>
                  <a:pt x="765" y="608"/>
                </a:lnTo>
                <a:lnTo>
                  <a:pt x="789" y="584"/>
                </a:lnTo>
                <a:lnTo>
                  <a:pt x="883" y="496"/>
                </a:lnTo>
                <a:lnTo>
                  <a:pt x="930" y="440"/>
                </a:lnTo>
                <a:lnTo>
                  <a:pt x="1019" y="378"/>
                </a:lnTo>
                <a:lnTo>
                  <a:pt x="1142" y="303"/>
                </a:lnTo>
                <a:lnTo>
                  <a:pt x="1101" y="293"/>
                </a:lnTo>
                <a:lnTo>
                  <a:pt x="1008" y="281"/>
                </a:lnTo>
                <a:lnTo>
                  <a:pt x="930" y="269"/>
                </a:lnTo>
                <a:lnTo>
                  <a:pt x="912" y="285"/>
                </a:lnTo>
                <a:lnTo>
                  <a:pt x="891" y="303"/>
                </a:lnTo>
                <a:lnTo>
                  <a:pt x="847" y="303"/>
                </a:lnTo>
                <a:lnTo>
                  <a:pt x="833" y="278"/>
                </a:lnTo>
                <a:lnTo>
                  <a:pt x="808" y="262"/>
                </a:lnTo>
                <a:lnTo>
                  <a:pt x="748" y="244"/>
                </a:lnTo>
                <a:lnTo>
                  <a:pt x="729" y="244"/>
                </a:lnTo>
                <a:lnTo>
                  <a:pt x="711" y="236"/>
                </a:lnTo>
                <a:lnTo>
                  <a:pt x="703" y="231"/>
                </a:lnTo>
                <a:lnTo>
                  <a:pt x="654" y="222"/>
                </a:lnTo>
                <a:lnTo>
                  <a:pt x="625" y="199"/>
                </a:lnTo>
                <a:lnTo>
                  <a:pt x="658" y="210"/>
                </a:lnTo>
                <a:lnTo>
                  <a:pt x="678" y="200"/>
                </a:lnTo>
                <a:lnTo>
                  <a:pt x="657" y="190"/>
                </a:lnTo>
                <a:lnTo>
                  <a:pt x="628" y="190"/>
                </a:lnTo>
                <a:lnTo>
                  <a:pt x="600" y="190"/>
                </a:lnTo>
                <a:lnTo>
                  <a:pt x="576" y="190"/>
                </a:lnTo>
                <a:lnTo>
                  <a:pt x="547" y="196"/>
                </a:lnTo>
                <a:lnTo>
                  <a:pt x="536" y="210"/>
                </a:lnTo>
                <a:lnTo>
                  <a:pt x="511" y="210"/>
                </a:lnTo>
                <a:lnTo>
                  <a:pt x="476" y="185"/>
                </a:lnTo>
                <a:lnTo>
                  <a:pt x="461" y="185"/>
                </a:lnTo>
                <a:lnTo>
                  <a:pt x="442" y="185"/>
                </a:lnTo>
                <a:lnTo>
                  <a:pt x="399" y="176"/>
                </a:lnTo>
                <a:lnTo>
                  <a:pt x="376" y="133"/>
                </a:lnTo>
                <a:lnTo>
                  <a:pt x="376" y="126"/>
                </a:lnTo>
                <a:lnTo>
                  <a:pt x="361" y="108"/>
                </a:lnTo>
                <a:lnTo>
                  <a:pt x="340" y="108"/>
                </a:lnTo>
                <a:lnTo>
                  <a:pt x="318" y="108"/>
                </a:lnTo>
                <a:lnTo>
                  <a:pt x="303" y="108"/>
                </a:lnTo>
                <a:lnTo>
                  <a:pt x="297" y="89"/>
                </a:lnTo>
                <a:lnTo>
                  <a:pt x="315" y="64"/>
                </a:lnTo>
                <a:lnTo>
                  <a:pt x="321" y="45"/>
                </a:lnTo>
                <a:lnTo>
                  <a:pt x="340" y="27"/>
                </a:lnTo>
                <a:lnTo>
                  <a:pt x="326" y="14"/>
                </a:lnTo>
                <a:lnTo>
                  <a:pt x="326" y="7"/>
                </a:lnTo>
                <a:lnTo>
                  <a:pt x="308" y="0"/>
                </a:lnTo>
                <a:lnTo>
                  <a:pt x="308" y="56"/>
                </a:lnTo>
                <a:lnTo>
                  <a:pt x="296" y="63"/>
                </a:lnTo>
                <a:lnTo>
                  <a:pt x="288" y="89"/>
                </a:lnTo>
                <a:lnTo>
                  <a:pt x="0" y="89"/>
                </a:lnTo>
                <a:lnTo>
                  <a:pt x="6" y="108"/>
                </a:lnTo>
                <a:lnTo>
                  <a:pt x="10" y="124"/>
                </a:lnTo>
                <a:lnTo>
                  <a:pt x="10" y="131"/>
                </a:lnTo>
                <a:lnTo>
                  <a:pt x="20" y="143"/>
                </a:lnTo>
                <a:lnTo>
                  <a:pt x="23" y="160"/>
                </a:lnTo>
                <a:lnTo>
                  <a:pt x="18" y="171"/>
                </a:lnTo>
                <a:lnTo>
                  <a:pt x="10" y="181"/>
                </a:lnTo>
                <a:lnTo>
                  <a:pt x="10" y="185"/>
                </a:lnTo>
                <a:lnTo>
                  <a:pt x="10" y="207"/>
                </a:lnTo>
                <a:lnTo>
                  <a:pt x="14" y="219"/>
                </a:lnTo>
                <a:lnTo>
                  <a:pt x="16" y="246"/>
                </a:lnTo>
                <a:lnTo>
                  <a:pt x="10" y="276"/>
                </a:lnTo>
                <a:lnTo>
                  <a:pt x="20" y="304"/>
                </a:lnTo>
                <a:lnTo>
                  <a:pt x="32" y="353"/>
                </a:lnTo>
                <a:lnTo>
                  <a:pt x="50" y="383"/>
                </a:lnTo>
                <a:lnTo>
                  <a:pt x="50" y="426"/>
                </a:lnTo>
                <a:lnTo>
                  <a:pt x="54" y="507"/>
                </a:lnTo>
                <a:lnTo>
                  <a:pt x="54" y="573"/>
                </a:lnTo>
                <a:lnTo>
                  <a:pt x="54" y="615"/>
                </a:lnTo>
                <a:lnTo>
                  <a:pt x="64" y="629"/>
                </a:lnTo>
                <a:lnTo>
                  <a:pt x="71" y="639"/>
                </a:lnTo>
                <a:lnTo>
                  <a:pt x="71" y="668"/>
                </a:lnTo>
                <a:lnTo>
                  <a:pt x="82" y="683"/>
                </a:lnTo>
                <a:lnTo>
                  <a:pt x="92" y="698"/>
                </a:lnTo>
                <a:lnTo>
                  <a:pt x="97" y="726"/>
                </a:lnTo>
                <a:lnTo>
                  <a:pt x="97" y="747"/>
                </a:lnTo>
                <a:lnTo>
                  <a:pt x="97" y="770"/>
                </a:lnTo>
                <a:lnTo>
                  <a:pt x="88" y="782"/>
                </a:lnTo>
                <a:lnTo>
                  <a:pt x="88" y="780"/>
                </a:lnTo>
                <a:lnTo>
                  <a:pt x="89" y="790"/>
                </a:lnTo>
                <a:lnTo>
                  <a:pt x="72" y="807"/>
                </a:lnTo>
                <a:lnTo>
                  <a:pt x="57" y="820"/>
                </a:lnTo>
                <a:lnTo>
                  <a:pt x="45" y="836"/>
                </a:lnTo>
                <a:lnTo>
                  <a:pt x="45" y="844"/>
                </a:lnTo>
                <a:lnTo>
                  <a:pt x="45" y="855"/>
                </a:lnTo>
                <a:lnTo>
                  <a:pt x="52" y="866"/>
                </a:lnTo>
                <a:lnTo>
                  <a:pt x="63" y="880"/>
                </a:lnTo>
                <a:lnTo>
                  <a:pt x="68" y="893"/>
                </a:lnTo>
                <a:lnTo>
                  <a:pt x="92" y="902"/>
                </a:lnTo>
                <a:lnTo>
                  <a:pt x="100" y="915"/>
                </a:lnTo>
                <a:lnTo>
                  <a:pt x="114" y="931"/>
                </a:lnTo>
                <a:lnTo>
                  <a:pt x="100" y="1330"/>
                </a:lnTo>
                <a:lnTo>
                  <a:pt x="950" y="1313"/>
                </a:lnTo>
                <a:lnTo>
                  <a:pt x="952" y="1280"/>
                </a:lnTo>
                <a:lnTo>
                  <a:pt x="950" y="1247"/>
                </a:lnTo>
                <a:lnTo>
                  <a:pt x="911" y="1209"/>
                </a:lnTo>
                <a:lnTo>
                  <a:pt x="879" y="1187"/>
                </a:lnTo>
                <a:lnTo>
                  <a:pt x="863" y="1166"/>
                </a:lnTo>
                <a:lnTo>
                  <a:pt x="820" y="1119"/>
                </a:lnTo>
                <a:lnTo>
                  <a:pt x="759" y="1083"/>
                </a:lnTo>
                <a:lnTo>
                  <a:pt x="716" y="1061"/>
                </a:lnTo>
                <a:lnTo>
                  <a:pt x="689" y="1037"/>
                </a:lnTo>
                <a:lnTo>
                  <a:pt x="691" y="951"/>
                </a:lnTo>
                <a:lnTo>
                  <a:pt x="703" y="872"/>
                </a:lnTo>
                <a:lnTo>
                  <a:pt x="690" y="872"/>
                </a:lnTo>
                <a:lnTo>
                  <a:pt x="669" y="847"/>
                </a:lnTo>
                <a:lnTo>
                  <a:pt x="690" y="795"/>
                </a:lnTo>
                <a:lnTo>
                  <a:pt x="700" y="777"/>
                </a:lnTo>
                <a:close/>
              </a:path>
            </a:pathLst>
          </a:custGeom>
          <a:solidFill>
            <a:schemeClr val="accent3">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8" name="Line 48"/>
          <p:cNvSpPr>
            <a:spLocks noChangeShapeType="1"/>
          </p:cNvSpPr>
          <p:nvPr/>
        </p:nvSpPr>
        <p:spPr bwMode="auto">
          <a:xfrm>
            <a:off x="6715759" y="2387531"/>
            <a:ext cx="2225" cy="2127"/>
          </a:xfrm>
          <a:prstGeom prst="line">
            <a:avLst/>
          </a:prstGeom>
          <a:solidFill>
            <a:schemeClr val="bg2">
              <a:lumMod val="40000"/>
              <a:lumOff val="60000"/>
            </a:schemeClr>
          </a:solidFill>
          <a:ln w="3175">
            <a:solidFill>
              <a:schemeClr val="bg2">
                <a:lumMod val="60000"/>
                <a:lumOff val="40000"/>
              </a:schemeClr>
            </a:solidFill>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199" name="Line 49"/>
          <p:cNvSpPr>
            <a:spLocks noChangeShapeType="1"/>
          </p:cNvSpPr>
          <p:nvPr/>
        </p:nvSpPr>
        <p:spPr bwMode="auto">
          <a:xfrm>
            <a:off x="6715759" y="2387531"/>
            <a:ext cx="2225" cy="2127"/>
          </a:xfrm>
          <a:prstGeom prst="line">
            <a:avLst/>
          </a:pr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0" name="Freeform 50"/>
          <p:cNvSpPr>
            <a:spLocks/>
          </p:cNvSpPr>
          <p:nvPr/>
        </p:nvSpPr>
        <p:spPr bwMode="auto">
          <a:xfrm>
            <a:off x="6913813" y="2219446"/>
            <a:ext cx="992502" cy="889358"/>
          </a:xfrm>
          <a:custGeom>
            <a:avLst/>
            <a:gdLst/>
            <a:ahLst/>
            <a:cxnLst>
              <a:cxn ang="0">
                <a:pos x="64" y="185"/>
              </a:cxn>
              <a:cxn ang="0">
                <a:pos x="196" y="126"/>
              </a:cxn>
              <a:cxn ang="0">
                <a:pos x="303" y="20"/>
              </a:cxn>
              <a:cxn ang="0">
                <a:pos x="368" y="21"/>
              </a:cxn>
              <a:cxn ang="0">
                <a:pos x="318" y="67"/>
              </a:cxn>
              <a:cxn ang="0">
                <a:pos x="304" y="88"/>
              </a:cxn>
              <a:cxn ang="0">
                <a:pos x="317" y="133"/>
              </a:cxn>
              <a:cxn ang="0">
                <a:pos x="428" y="158"/>
              </a:cxn>
              <a:cxn ang="0">
                <a:pos x="594" y="221"/>
              </a:cxn>
              <a:cxn ang="0">
                <a:pos x="747" y="146"/>
              </a:cxn>
              <a:cxn ang="0">
                <a:pos x="922" y="174"/>
              </a:cxn>
              <a:cxn ang="0">
                <a:pos x="1009" y="257"/>
              </a:cxn>
              <a:cxn ang="0">
                <a:pos x="1048" y="269"/>
              </a:cxn>
              <a:cxn ang="0">
                <a:pos x="1073" y="251"/>
              </a:cxn>
              <a:cxn ang="0">
                <a:pos x="1083" y="268"/>
              </a:cxn>
              <a:cxn ang="0">
                <a:pos x="1050" y="279"/>
              </a:cxn>
              <a:cxn ang="0">
                <a:pos x="919" y="275"/>
              </a:cxn>
              <a:cxn ang="0">
                <a:pos x="907" y="328"/>
              </a:cxn>
              <a:cxn ang="0">
                <a:pos x="944" y="336"/>
              </a:cxn>
              <a:cxn ang="0">
                <a:pos x="937" y="325"/>
              </a:cxn>
              <a:cxn ang="0">
                <a:pos x="955" y="346"/>
              </a:cxn>
              <a:cxn ang="0">
                <a:pos x="966" y="354"/>
              </a:cxn>
              <a:cxn ang="0">
                <a:pos x="1022" y="383"/>
              </a:cxn>
              <a:cxn ang="0">
                <a:pos x="1137" y="482"/>
              </a:cxn>
              <a:cxn ang="0">
                <a:pos x="1145" y="504"/>
              </a:cxn>
              <a:cxn ang="0">
                <a:pos x="1152" y="525"/>
              </a:cxn>
              <a:cxn ang="0">
                <a:pos x="1127" y="686"/>
              </a:cxn>
              <a:cxn ang="0">
                <a:pos x="1094" y="725"/>
              </a:cxn>
              <a:cxn ang="0">
                <a:pos x="1120" y="800"/>
              </a:cxn>
              <a:cxn ang="0">
                <a:pos x="1147" y="775"/>
              </a:cxn>
              <a:cxn ang="0">
                <a:pos x="1161" y="750"/>
              </a:cxn>
              <a:cxn ang="0">
                <a:pos x="1174" y="725"/>
              </a:cxn>
              <a:cxn ang="0">
                <a:pos x="1208" y="698"/>
              </a:cxn>
              <a:cxn ang="0">
                <a:pos x="1283" y="716"/>
              </a:cxn>
              <a:cxn ang="0">
                <a:pos x="1338" y="918"/>
              </a:cxn>
              <a:cxn ang="0">
                <a:pos x="1298" y="990"/>
              </a:cxn>
              <a:cxn ang="0">
                <a:pos x="1240" y="1130"/>
              </a:cxn>
              <a:cxn ang="0">
                <a:pos x="657" y="1255"/>
              </a:cxn>
              <a:cxn ang="0">
                <a:pos x="733" y="1012"/>
              </a:cxn>
              <a:cxn ang="0">
                <a:pos x="669" y="834"/>
              </a:cxn>
              <a:cxn ang="0">
                <a:pos x="676" y="723"/>
              </a:cxn>
              <a:cxn ang="0">
                <a:pos x="704" y="586"/>
              </a:cxn>
              <a:cxn ang="0">
                <a:pos x="775" y="491"/>
              </a:cxn>
              <a:cxn ang="0">
                <a:pos x="783" y="565"/>
              </a:cxn>
              <a:cxn ang="0">
                <a:pos x="797" y="566"/>
              </a:cxn>
              <a:cxn ang="0">
                <a:pos x="818" y="516"/>
              </a:cxn>
              <a:cxn ang="0">
                <a:pos x="864" y="432"/>
              </a:cxn>
              <a:cxn ang="0">
                <a:pos x="875" y="358"/>
              </a:cxn>
              <a:cxn ang="0">
                <a:pos x="901" y="342"/>
              </a:cxn>
              <a:cxn ang="0">
                <a:pos x="836" y="283"/>
              </a:cxn>
              <a:cxn ang="0">
                <a:pos x="653" y="336"/>
              </a:cxn>
              <a:cxn ang="0">
                <a:pos x="611" y="342"/>
              </a:cxn>
              <a:cxn ang="0">
                <a:pos x="553" y="350"/>
              </a:cxn>
              <a:cxn ang="0">
                <a:pos x="490" y="497"/>
              </a:cxn>
              <a:cxn ang="0">
                <a:pos x="436" y="437"/>
              </a:cxn>
              <a:cxn ang="0">
                <a:pos x="309" y="353"/>
              </a:cxn>
              <a:cxn ang="0">
                <a:pos x="170" y="310"/>
              </a:cxn>
              <a:cxn ang="0">
                <a:pos x="42" y="265"/>
              </a:cxn>
            </a:cxnLst>
            <a:rect l="0" t="0" r="r" b="b"/>
            <a:pathLst>
              <a:path w="1338" h="1255">
                <a:moveTo>
                  <a:pt x="0" y="237"/>
                </a:moveTo>
                <a:lnTo>
                  <a:pt x="10" y="226"/>
                </a:lnTo>
                <a:lnTo>
                  <a:pt x="28" y="226"/>
                </a:lnTo>
                <a:lnTo>
                  <a:pt x="50" y="215"/>
                </a:lnTo>
                <a:lnTo>
                  <a:pt x="59" y="203"/>
                </a:lnTo>
                <a:lnTo>
                  <a:pt x="64" y="185"/>
                </a:lnTo>
                <a:lnTo>
                  <a:pt x="82" y="172"/>
                </a:lnTo>
                <a:lnTo>
                  <a:pt x="93" y="167"/>
                </a:lnTo>
                <a:lnTo>
                  <a:pt x="110" y="167"/>
                </a:lnTo>
                <a:lnTo>
                  <a:pt x="136" y="167"/>
                </a:lnTo>
                <a:lnTo>
                  <a:pt x="152" y="157"/>
                </a:lnTo>
                <a:lnTo>
                  <a:pt x="196" y="126"/>
                </a:lnTo>
                <a:lnTo>
                  <a:pt x="213" y="122"/>
                </a:lnTo>
                <a:lnTo>
                  <a:pt x="227" y="101"/>
                </a:lnTo>
                <a:lnTo>
                  <a:pt x="245" y="81"/>
                </a:lnTo>
                <a:lnTo>
                  <a:pt x="263" y="67"/>
                </a:lnTo>
                <a:lnTo>
                  <a:pt x="286" y="40"/>
                </a:lnTo>
                <a:lnTo>
                  <a:pt x="303" y="20"/>
                </a:lnTo>
                <a:lnTo>
                  <a:pt x="329" y="4"/>
                </a:lnTo>
                <a:lnTo>
                  <a:pt x="358" y="0"/>
                </a:lnTo>
                <a:lnTo>
                  <a:pt x="371" y="0"/>
                </a:lnTo>
                <a:lnTo>
                  <a:pt x="396" y="10"/>
                </a:lnTo>
                <a:lnTo>
                  <a:pt x="388" y="15"/>
                </a:lnTo>
                <a:lnTo>
                  <a:pt x="368" y="21"/>
                </a:lnTo>
                <a:lnTo>
                  <a:pt x="353" y="28"/>
                </a:lnTo>
                <a:lnTo>
                  <a:pt x="356" y="35"/>
                </a:lnTo>
                <a:lnTo>
                  <a:pt x="328" y="65"/>
                </a:lnTo>
                <a:lnTo>
                  <a:pt x="328" y="65"/>
                </a:lnTo>
                <a:lnTo>
                  <a:pt x="322" y="67"/>
                </a:lnTo>
                <a:lnTo>
                  <a:pt x="318" y="67"/>
                </a:lnTo>
                <a:lnTo>
                  <a:pt x="317" y="68"/>
                </a:lnTo>
                <a:lnTo>
                  <a:pt x="317" y="70"/>
                </a:lnTo>
                <a:lnTo>
                  <a:pt x="317" y="70"/>
                </a:lnTo>
                <a:lnTo>
                  <a:pt x="311" y="89"/>
                </a:lnTo>
                <a:lnTo>
                  <a:pt x="304" y="107"/>
                </a:lnTo>
                <a:lnTo>
                  <a:pt x="304" y="88"/>
                </a:lnTo>
                <a:lnTo>
                  <a:pt x="296" y="81"/>
                </a:lnTo>
                <a:lnTo>
                  <a:pt x="292" y="125"/>
                </a:lnTo>
                <a:lnTo>
                  <a:pt x="290" y="154"/>
                </a:lnTo>
                <a:lnTo>
                  <a:pt x="303" y="145"/>
                </a:lnTo>
                <a:lnTo>
                  <a:pt x="313" y="133"/>
                </a:lnTo>
                <a:lnTo>
                  <a:pt x="317" y="133"/>
                </a:lnTo>
                <a:lnTo>
                  <a:pt x="322" y="145"/>
                </a:lnTo>
                <a:lnTo>
                  <a:pt x="338" y="146"/>
                </a:lnTo>
                <a:lnTo>
                  <a:pt x="346" y="136"/>
                </a:lnTo>
                <a:lnTo>
                  <a:pt x="358" y="131"/>
                </a:lnTo>
                <a:lnTo>
                  <a:pt x="383" y="132"/>
                </a:lnTo>
                <a:lnTo>
                  <a:pt x="428" y="158"/>
                </a:lnTo>
                <a:lnTo>
                  <a:pt x="458" y="189"/>
                </a:lnTo>
                <a:lnTo>
                  <a:pt x="478" y="206"/>
                </a:lnTo>
                <a:lnTo>
                  <a:pt x="518" y="211"/>
                </a:lnTo>
                <a:lnTo>
                  <a:pt x="532" y="203"/>
                </a:lnTo>
                <a:lnTo>
                  <a:pt x="564" y="214"/>
                </a:lnTo>
                <a:lnTo>
                  <a:pt x="594" y="221"/>
                </a:lnTo>
                <a:lnTo>
                  <a:pt x="607" y="204"/>
                </a:lnTo>
                <a:lnTo>
                  <a:pt x="632" y="179"/>
                </a:lnTo>
                <a:lnTo>
                  <a:pt x="650" y="164"/>
                </a:lnTo>
                <a:lnTo>
                  <a:pt x="690" y="154"/>
                </a:lnTo>
                <a:lnTo>
                  <a:pt x="716" y="146"/>
                </a:lnTo>
                <a:lnTo>
                  <a:pt x="747" y="146"/>
                </a:lnTo>
                <a:lnTo>
                  <a:pt x="787" y="131"/>
                </a:lnTo>
                <a:lnTo>
                  <a:pt x="818" y="118"/>
                </a:lnTo>
                <a:lnTo>
                  <a:pt x="832" y="128"/>
                </a:lnTo>
                <a:lnTo>
                  <a:pt x="837" y="168"/>
                </a:lnTo>
                <a:lnTo>
                  <a:pt x="893" y="176"/>
                </a:lnTo>
                <a:lnTo>
                  <a:pt x="922" y="174"/>
                </a:lnTo>
                <a:lnTo>
                  <a:pt x="947" y="183"/>
                </a:lnTo>
                <a:lnTo>
                  <a:pt x="966" y="203"/>
                </a:lnTo>
                <a:lnTo>
                  <a:pt x="993" y="237"/>
                </a:lnTo>
                <a:lnTo>
                  <a:pt x="1002" y="249"/>
                </a:lnTo>
                <a:lnTo>
                  <a:pt x="1002" y="249"/>
                </a:lnTo>
                <a:lnTo>
                  <a:pt x="1009" y="257"/>
                </a:lnTo>
                <a:lnTo>
                  <a:pt x="1009" y="257"/>
                </a:lnTo>
                <a:lnTo>
                  <a:pt x="1018" y="264"/>
                </a:lnTo>
                <a:lnTo>
                  <a:pt x="1022" y="268"/>
                </a:lnTo>
                <a:lnTo>
                  <a:pt x="1044" y="272"/>
                </a:lnTo>
                <a:lnTo>
                  <a:pt x="1044" y="272"/>
                </a:lnTo>
                <a:lnTo>
                  <a:pt x="1048" y="269"/>
                </a:lnTo>
                <a:lnTo>
                  <a:pt x="1051" y="265"/>
                </a:lnTo>
                <a:lnTo>
                  <a:pt x="1052" y="262"/>
                </a:lnTo>
                <a:lnTo>
                  <a:pt x="1052" y="262"/>
                </a:lnTo>
                <a:lnTo>
                  <a:pt x="1056" y="260"/>
                </a:lnTo>
                <a:lnTo>
                  <a:pt x="1063" y="256"/>
                </a:lnTo>
                <a:lnTo>
                  <a:pt x="1073" y="251"/>
                </a:lnTo>
                <a:lnTo>
                  <a:pt x="1083" y="262"/>
                </a:lnTo>
                <a:lnTo>
                  <a:pt x="1083" y="262"/>
                </a:lnTo>
                <a:lnTo>
                  <a:pt x="1086" y="264"/>
                </a:lnTo>
                <a:lnTo>
                  <a:pt x="1086" y="267"/>
                </a:lnTo>
                <a:lnTo>
                  <a:pt x="1083" y="268"/>
                </a:lnTo>
                <a:lnTo>
                  <a:pt x="1083" y="268"/>
                </a:lnTo>
                <a:lnTo>
                  <a:pt x="1079" y="271"/>
                </a:lnTo>
                <a:lnTo>
                  <a:pt x="1075" y="275"/>
                </a:lnTo>
                <a:lnTo>
                  <a:pt x="1070" y="278"/>
                </a:lnTo>
                <a:lnTo>
                  <a:pt x="1066" y="279"/>
                </a:lnTo>
                <a:lnTo>
                  <a:pt x="1066" y="279"/>
                </a:lnTo>
                <a:lnTo>
                  <a:pt x="1050" y="279"/>
                </a:lnTo>
                <a:lnTo>
                  <a:pt x="1029" y="279"/>
                </a:lnTo>
                <a:lnTo>
                  <a:pt x="1020" y="286"/>
                </a:lnTo>
                <a:lnTo>
                  <a:pt x="969" y="286"/>
                </a:lnTo>
                <a:lnTo>
                  <a:pt x="958" y="293"/>
                </a:lnTo>
                <a:lnTo>
                  <a:pt x="939" y="282"/>
                </a:lnTo>
                <a:lnTo>
                  <a:pt x="919" y="275"/>
                </a:lnTo>
                <a:lnTo>
                  <a:pt x="901" y="297"/>
                </a:lnTo>
                <a:lnTo>
                  <a:pt x="902" y="312"/>
                </a:lnTo>
                <a:lnTo>
                  <a:pt x="905" y="319"/>
                </a:lnTo>
                <a:lnTo>
                  <a:pt x="905" y="319"/>
                </a:lnTo>
                <a:lnTo>
                  <a:pt x="905" y="325"/>
                </a:lnTo>
                <a:lnTo>
                  <a:pt x="907" y="328"/>
                </a:lnTo>
                <a:lnTo>
                  <a:pt x="908" y="330"/>
                </a:lnTo>
                <a:lnTo>
                  <a:pt x="908" y="330"/>
                </a:lnTo>
                <a:lnTo>
                  <a:pt x="911" y="335"/>
                </a:lnTo>
                <a:lnTo>
                  <a:pt x="912" y="337"/>
                </a:lnTo>
                <a:lnTo>
                  <a:pt x="936" y="346"/>
                </a:lnTo>
                <a:lnTo>
                  <a:pt x="944" y="336"/>
                </a:lnTo>
                <a:lnTo>
                  <a:pt x="944" y="336"/>
                </a:lnTo>
                <a:lnTo>
                  <a:pt x="940" y="330"/>
                </a:lnTo>
                <a:lnTo>
                  <a:pt x="937" y="326"/>
                </a:lnTo>
                <a:lnTo>
                  <a:pt x="937" y="325"/>
                </a:lnTo>
                <a:lnTo>
                  <a:pt x="937" y="325"/>
                </a:lnTo>
                <a:lnTo>
                  <a:pt x="937" y="325"/>
                </a:lnTo>
                <a:lnTo>
                  <a:pt x="950" y="329"/>
                </a:lnTo>
                <a:lnTo>
                  <a:pt x="959" y="333"/>
                </a:lnTo>
                <a:lnTo>
                  <a:pt x="959" y="333"/>
                </a:lnTo>
                <a:lnTo>
                  <a:pt x="958" y="339"/>
                </a:lnTo>
                <a:lnTo>
                  <a:pt x="957" y="343"/>
                </a:lnTo>
                <a:lnTo>
                  <a:pt x="955" y="346"/>
                </a:lnTo>
                <a:lnTo>
                  <a:pt x="955" y="346"/>
                </a:lnTo>
                <a:lnTo>
                  <a:pt x="952" y="349"/>
                </a:lnTo>
                <a:lnTo>
                  <a:pt x="952" y="350"/>
                </a:lnTo>
                <a:lnTo>
                  <a:pt x="954" y="351"/>
                </a:lnTo>
                <a:lnTo>
                  <a:pt x="954" y="351"/>
                </a:lnTo>
                <a:lnTo>
                  <a:pt x="966" y="354"/>
                </a:lnTo>
                <a:lnTo>
                  <a:pt x="982" y="358"/>
                </a:lnTo>
                <a:lnTo>
                  <a:pt x="982" y="358"/>
                </a:lnTo>
                <a:lnTo>
                  <a:pt x="986" y="358"/>
                </a:lnTo>
                <a:lnTo>
                  <a:pt x="991" y="361"/>
                </a:lnTo>
                <a:lnTo>
                  <a:pt x="1000" y="365"/>
                </a:lnTo>
                <a:lnTo>
                  <a:pt x="1022" y="383"/>
                </a:lnTo>
                <a:lnTo>
                  <a:pt x="1054" y="396"/>
                </a:lnTo>
                <a:lnTo>
                  <a:pt x="1090" y="410"/>
                </a:lnTo>
                <a:lnTo>
                  <a:pt x="1127" y="446"/>
                </a:lnTo>
                <a:lnTo>
                  <a:pt x="1147" y="469"/>
                </a:lnTo>
                <a:lnTo>
                  <a:pt x="1137" y="482"/>
                </a:lnTo>
                <a:lnTo>
                  <a:pt x="1137" y="482"/>
                </a:lnTo>
                <a:lnTo>
                  <a:pt x="1134" y="482"/>
                </a:lnTo>
                <a:lnTo>
                  <a:pt x="1133" y="482"/>
                </a:lnTo>
                <a:lnTo>
                  <a:pt x="1134" y="485"/>
                </a:lnTo>
                <a:lnTo>
                  <a:pt x="1134" y="485"/>
                </a:lnTo>
                <a:lnTo>
                  <a:pt x="1141" y="497"/>
                </a:lnTo>
                <a:lnTo>
                  <a:pt x="1145" y="504"/>
                </a:lnTo>
                <a:lnTo>
                  <a:pt x="1147" y="505"/>
                </a:lnTo>
                <a:lnTo>
                  <a:pt x="1147" y="508"/>
                </a:lnTo>
                <a:lnTo>
                  <a:pt x="1147" y="508"/>
                </a:lnTo>
                <a:lnTo>
                  <a:pt x="1145" y="511"/>
                </a:lnTo>
                <a:lnTo>
                  <a:pt x="1148" y="516"/>
                </a:lnTo>
                <a:lnTo>
                  <a:pt x="1152" y="525"/>
                </a:lnTo>
                <a:lnTo>
                  <a:pt x="1159" y="576"/>
                </a:lnTo>
                <a:lnTo>
                  <a:pt x="1165" y="605"/>
                </a:lnTo>
                <a:lnTo>
                  <a:pt x="1159" y="632"/>
                </a:lnTo>
                <a:lnTo>
                  <a:pt x="1141" y="654"/>
                </a:lnTo>
                <a:lnTo>
                  <a:pt x="1127" y="686"/>
                </a:lnTo>
                <a:lnTo>
                  <a:pt x="1127" y="686"/>
                </a:lnTo>
                <a:lnTo>
                  <a:pt x="1116" y="707"/>
                </a:lnTo>
                <a:lnTo>
                  <a:pt x="1116" y="707"/>
                </a:lnTo>
                <a:lnTo>
                  <a:pt x="1104" y="715"/>
                </a:lnTo>
                <a:lnTo>
                  <a:pt x="1097" y="721"/>
                </a:lnTo>
                <a:lnTo>
                  <a:pt x="1094" y="725"/>
                </a:lnTo>
                <a:lnTo>
                  <a:pt x="1094" y="725"/>
                </a:lnTo>
                <a:lnTo>
                  <a:pt x="1093" y="729"/>
                </a:lnTo>
                <a:lnTo>
                  <a:pt x="1091" y="736"/>
                </a:lnTo>
                <a:lnTo>
                  <a:pt x="1087" y="747"/>
                </a:lnTo>
                <a:lnTo>
                  <a:pt x="1088" y="780"/>
                </a:lnTo>
                <a:lnTo>
                  <a:pt x="1095" y="793"/>
                </a:lnTo>
                <a:lnTo>
                  <a:pt x="1120" y="800"/>
                </a:lnTo>
                <a:lnTo>
                  <a:pt x="1130" y="791"/>
                </a:lnTo>
                <a:lnTo>
                  <a:pt x="1130" y="791"/>
                </a:lnTo>
                <a:lnTo>
                  <a:pt x="1133" y="787"/>
                </a:lnTo>
                <a:lnTo>
                  <a:pt x="1138" y="783"/>
                </a:lnTo>
                <a:lnTo>
                  <a:pt x="1138" y="783"/>
                </a:lnTo>
                <a:lnTo>
                  <a:pt x="1147" y="775"/>
                </a:lnTo>
                <a:lnTo>
                  <a:pt x="1147" y="775"/>
                </a:lnTo>
                <a:lnTo>
                  <a:pt x="1152" y="769"/>
                </a:lnTo>
                <a:lnTo>
                  <a:pt x="1156" y="765"/>
                </a:lnTo>
                <a:lnTo>
                  <a:pt x="1159" y="764"/>
                </a:lnTo>
                <a:lnTo>
                  <a:pt x="1159" y="764"/>
                </a:lnTo>
                <a:lnTo>
                  <a:pt x="1161" y="750"/>
                </a:lnTo>
                <a:lnTo>
                  <a:pt x="1161" y="750"/>
                </a:lnTo>
                <a:lnTo>
                  <a:pt x="1165" y="733"/>
                </a:lnTo>
                <a:lnTo>
                  <a:pt x="1165" y="733"/>
                </a:lnTo>
                <a:lnTo>
                  <a:pt x="1169" y="730"/>
                </a:lnTo>
                <a:lnTo>
                  <a:pt x="1174" y="725"/>
                </a:lnTo>
                <a:lnTo>
                  <a:pt x="1174" y="725"/>
                </a:lnTo>
                <a:lnTo>
                  <a:pt x="1181" y="716"/>
                </a:lnTo>
                <a:lnTo>
                  <a:pt x="1190" y="711"/>
                </a:lnTo>
                <a:lnTo>
                  <a:pt x="1190" y="711"/>
                </a:lnTo>
                <a:lnTo>
                  <a:pt x="1198" y="704"/>
                </a:lnTo>
                <a:lnTo>
                  <a:pt x="1208" y="698"/>
                </a:lnTo>
                <a:lnTo>
                  <a:pt x="1208" y="698"/>
                </a:lnTo>
                <a:lnTo>
                  <a:pt x="1211" y="696"/>
                </a:lnTo>
                <a:lnTo>
                  <a:pt x="1216" y="691"/>
                </a:lnTo>
                <a:lnTo>
                  <a:pt x="1223" y="686"/>
                </a:lnTo>
                <a:lnTo>
                  <a:pt x="1237" y="682"/>
                </a:lnTo>
                <a:lnTo>
                  <a:pt x="1255" y="689"/>
                </a:lnTo>
                <a:lnTo>
                  <a:pt x="1283" y="716"/>
                </a:lnTo>
                <a:lnTo>
                  <a:pt x="1301" y="757"/>
                </a:lnTo>
                <a:lnTo>
                  <a:pt x="1319" y="857"/>
                </a:lnTo>
                <a:lnTo>
                  <a:pt x="1335" y="877"/>
                </a:lnTo>
                <a:lnTo>
                  <a:pt x="1335" y="897"/>
                </a:lnTo>
                <a:lnTo>
                  <a:pt x="1335" y="897"/>
                </a:lnTo>
                <a:lnTo>
                  <a:pt x="1338" y="918"/>
                </a:lnTo>
                <a:lnTo>
                  <a:pt x="1338" y="918"/>
                </a:lnTo>
                <a:lnTo>
                  <a:pt x="1338" y="931"/>
                </a:lnTo>
                <a:lnTo>
                  <a:pt x="1338" y="955"/>
                </a:lnTo>
                <a:lnTo>
                  <a:pt x="1338" y="990"/>
                </a:lnTo>
                <a:lnTo>
                  <a:pt x="1305" y="990"/>
                </a:lnTo>
                <a:lnTo>
                  <a:pt x="1298" y="990"/>
                </a:lnTo>
                <a:lnTo>
                  <a:pt x="1297" y="1002"/>
                </a:lnTo>
                <a:lnTo>
                  <a:pt x="1281" y="1026"/>
                </a:lnTo>
                <a:lnTo>
                  <a:pt x="1279" y="1047"/>
                </a:lnTo>
                <a:lnTo>
                  <a:pt x="1269" y="1063"/>
                </a:lnTo>
                <a:lnTo>
                  <a:pt x="1251" y="1084"/>
                </a:lnTo>
                <a:lnTo>
                  <a:pt x="1240" y="1130"/>
                </a:lnTo>
                <a:lnTo>
                  <a:pt x="1240" y="1158"/>
                </a:lnTo>
                <a:lnTo>
                  <a:pt x="1223" y="1180"/>
                </a:lnTo>
                <a:lnTo>
                  <a:pt x="1208" y="1208"/>
                </a:lnTo>
                <a:lnTo>
                  <a:pt x="994" y="1244"/>
                </a:lnTo>
                <a:lnTo>
                  <a:pt x="988" y="1233"/>
                </a:lnTo>
                <a:lnTo>
                  <a:pt x="657" y="1255"/>
                </a:lnTo>
                <a:lnTo>
                  <a:pt x="679" y="1234"/>
                </a:lnTo>
                <a:lnTo>
                  <a:pt x="690" y="1215"/>
                </a:lnTo>
                <a:lnTo>
                  <a:pt x="708" y="1180"/>
                </a:lnTo>
                <a:lnTo>
                  <a:pt x="728" y="1140"/>
                </a:lnTo>
                <a:lnTo>
                  <a:pt x="739" y="1095"/>
                </a:lnTo>
                <a:lnTo>
                  <a:pt x="733" y="1012"/>
                </a:lnTo>
                <a:lnTo>
                  <a:pt x="730" y="974"/>
                </a:lnTo>
                <a:lnTo>
                  <a:pt x="715" y="944"/>
                </a:lnTo>
                <a:lnTo>
                  <a:pt x="694" y="908"/>
                </a:lnTo>
                <a:lnTo>
                  <a:pt x="676" y="887"/>
                </a:lnTo>
                <a:lnTo>
                  <a:pt x="662" y="857"/>
                </a:lnTo>
                <a:lnTo>
                  <a:pt x="669" y="834"/>
                </a:lnTo>
                <a:lnTo>
                  <a:pt x="682" y="822"/>
                </a:lnTo>
                <a:lnTo>
                  <a:pt x="682" y="802"/>
                </a:lnTo>
                <a:lnTo>
                  <a:pt x="669" y="766"/>
                </a:lnTo>
                <a:lnTo>
                  <a:pt x="658" y="754"/>
                </a:lnTo>
                <a:lnTo>
                  <a:pt x="669" y="744"/>
                </a:lnTo>
                <a:lnTo>
                  <a:pt x="676" y="723"/>
                </a:lnTo>
                <a:lnTo>
                  <a:pt x="682" y="700"/>
                </a:lnTo>
                <a:lnTo>
                  <a:pt x="689" y="684"/>
                </a:lnTo>
                <a:lnTo>
                  <a:pt x="690" y="644"/>
                </a:lnTo>
                <a:lnTo>
                  <a:pt x="683" y="628"/>
                </a:lnTo>
                <a:lnTo>
                  <a:pt x="690" y="604"/>
                </a:lnTo>
                <a:lnTo>
                  <a:pt x="704" y="586"/>
                </a:lnTo>
                <a:lnTo>
                  <a:pt x="711" y="566"/>
                </a:lnTo>
                <a:lnTo>
                  <a:pt x="712" y="543"/>
                </a:lnTo>
                <a:lnTo>
                  <a:pt x="733" y="540"/>
                </a:lnTo>
                <a:lnTo>
                  <a:pt x="761" y="541"/>
                </a:lnTo>
                <a:lnTo>
                  <a:pt x="771" y="504"/>
                </a:lnTo>
                <a:lnTo>
                  <a:pt x="775" y="491"/>
                </a:lnTo>
                <a:lnTo>
                  <a:pt x="786" y="489"/>
                </a:lnTo>
                <a:lnTo>
                  <a:pt x="796" y="532"/>
                </a:lnTo>
                <a:lnTo>
                  <a:pt x="776" y="554"/>
                </a:lnTo>
                <a:lnTo>
                  <a:pt x="780" y="562"/>
                </a:lnTo>
                <a:lnTo>
                  <a:pt x="780" y="562"/>
                </a:lnTo>
                <a:lnTo>
                  <a:pt x="783" y="565"/>
                </a:lnTo>
                <a:lnTo>
                  <a:pt x="786" y="568"/>
                </a:lnTo>
                <a:lnTo>
                  <a:pt x="789" y="569"/>
                </a:lnTo>
                <a:lnTo>
                  <a:pt x="789" y="569"/>
                </a:lnTo>
                <a:lnTo>
                  <a:pt x="793" y="569"/>
                </a:lnTo>
                <a:lnTo>
                  <a:pt x="793" y="569"/>
                </a:lnTo>
                <a:lnTo>
                  <a:pt x="797" y="566"/>
                </a:lnTo>
                <a:lnTo>
                  <a:pt x="801" y="564"/>
                </a:lnTo>
                <a:lnTo>
                  <a:pt x="803" y="561"/>
                </a:lnTo>
                <a:lnTo>
                  <a:pt x="803" y="561"/>
                </a:lnTo>
                <a:lnTo>
                  <a:pt x="807" y="546"/>
                </a:lnTo>
                <a:lnTo>
                  <a:pt x="812" y="539"/>
                </a:lnTo>
                <a:lnTo>
                  <a:pt x="818" y="516"/>
                </a:lnTo>
                <a:lnTo>
                  <a:pt x="814" y="501"/>
                </a:lnTo>
                <a:lnTo>
                  <a:pt x="816" y="485"/>
                </a:lnTo>
                <a:lnTo>
                  <a:pt x="816" y="464"/>
                </a:lnTo>
                <a:lnTo>
                  <a:pt x="832" y="444"/>
                </a:lnTo>
                <a:lnTo>
                  <a:pt x="840" y="436"/>
                </a:lnTo>
                <a:lnTo>
                  <a:pt x="864" y="432"/>
                </a:lnTo>
                <a:lnTo>
                  <a:pt x="872" y="421"/>
                </a:lnTo>
                <a:lnTo>
                  <a:pt x="854" y="405"/>
                </a:lnTo>
                <a:lnTo>
                  <a:pt x="848" y="393"/>
                </a:lnTo>
                <a:lnTo>
                  <a:pt x="858" y="378"/>
                </a:lnTo>
                <a:lnTo>
                  <a:pt x="869" y="364"/>
                </a:lnTo>
                <a:lnTo>
                  <a:pt x="875" y="358"/>
                </a:lnTo>
                <a:lnTo>
                  <a:pt x="872" y="349"/>
                </a:lnTo>
                <a:lnTo>
                  <a:pt x="875" y="346"/>
                </a:lnTo>
                <a:lnTo>
                  <a:pt x="875" y="346"/>
                </a:lnTo>
                <a:lnTo>
                  <a:pt x="880" y="344"/>
                </a:lnTo>
                <a:lnTo>
                  <a:pt x="880" y="344"/>
                </a:lnTo>
                <a:lnTo>
                  <a:pt x="901" y="342"/>
                </a:lnTo>
                <a:lnTo>
                  <a:pt x="909" y="339"/>
                </a:lnTo>
                <a:lnTo>
                  <a:pt x="900" y="324"/>
                </a:lnTo>
                <a:lnTo>
                  <a:pt x="883" y="314"/>
                </a:lnTo>
                <a:lnTo>
                  <a:pt x="871" y="303"/>
                </a:lnTo>
                <a:lnTo>
                  <a:pt x="857" y="293"/>
                </a:lnTo>
                <a:lnTo>
                  <a:pt x="836" y="283"/>
                </a:lnTo>
                <a:lnTo>
                  <a:pt x="793" y="281"/>
                </a:lnTo>
                <a:lnTo>
                  <a:pt x="762" y="300"/>
                </a:lnTo>
                <a:lnTo>
                  <a:pt x="741" y="314"/>
                </a:lnTo>
                <a:lnTo>
                  <a:pt x="711" y="319"/>
                </a:lnTo>
                <a:lnTo>
                  <a:pt x="669" y="322"/>
                </a:lnTo>
                <a:lnTo>
                  <a:pt x="653" y="336"/>
                </a:lnTo>
                <a:lnTo>
                  <a:pt x="630" y="374"/>
                </a:lnTo>
                <a:lnTo>
                  <a:pt x="603" y="394"/>
                </a:lnTo>
                <a:lnTo>
                  <a:pt x="597" y="390"/>
                </a:lnTo>
                <a:lnTo>
                  <a:pt x="605" y="374"/>
                </a:lnTo>
                <a:lnTo>
                  <a:pt x="619" y="355"/>
                </a:lnTo>
                <a:lnTo>
                  <a:pt x="611" y="342"/>
                </a:lnTo>
                <a:lnTo>
                  <a:pt x="594" y="354"/>
                </a:lnTo>
                <a:lnTo>
                  <a:pt x="586" y="357"/>
                </a:lnTo>
                <a:lnTo>
                  <a:pt x="575" y="374"/>
                </a:lnTo>
                <a:lnTo>
                  <a:pt x="565" y="383"/>
                </a:lnTo>
                <a:lnTo>
                  <a:pt x="561" y="383"/>
                </a:lnTo>
                <a:lnTo>
                  <a:pt x="553" y="350"/>
                </a:lnTo>
                <a:lnTo>
                  <a:pt x="547" y="349"/>
                </a:lnTo>
                <a:lnTo>
                  <a:pt x="535" y="376"/>
                </a:lnTo>
                <a:lnTo>
                  <a:pt x="532" y="396"/>
                </a:lnTo>
                <a:lnTo>
                  <a:pt x="513" y="421"/>
                </a:lnTo>
                <a:lnTo>
                  <a:pt x="499" y="471"/>
                </a:lnTo>
                <a:lnTo>
                  <a:pt x="490" y="497"/>
                </a:lnTo>
                <a:lnTo>
                  <a:pt x="461" y="521"/>
                </a:lnTo>
                <a:lnTo>
                  <a:pt x="453" y="504"/>
                </a:lnTo>
                <a:lnTo>
                  <a:pt x="450" y="471"/>
                </a:lnTo>
                <a:lnTo>
                  <a:pt x="445" y="464"/>
                </a:lnTo>
                <a:lnTo>
                  <a:pt x="435" y="450"/>
                </a:lnTo>
                <a:lnTo>
                  <a:pt x="436" y="437"/>
                </a:lnTo>
                <a:lnTo>
                  <a:pt x="433" y="410"/>
                </a:lnTo>
                <a:lnTo>
                  <a:pt x="421" y="396"/>
                </a:lnTo>
                <a:lnTo>
                  <a:pt x="393" y="376"/>
                </a:lnTo>
                <a:lnTo>
                  <a:pt x="381" y="358"/>
                </a:lnTo>
                <a:lnTo>
                  <a:pt x="352" y="353"/>
                </a:lnTo>
                <a:lnTo>
                  <a:pt x="309" y="353"/>
                </a:lnTo>
                <a:lnTo>
                  <a:pt x="297" y="346"/>
                </a:lnTo>
                <a:lnTo>
                  <a:pt x="271" y="344"/>
                </a:lnTo>
                <a:lnTo>
                  <a:pt x="235" y="339"/>
                </a:lnTo>
                <a:lnTo>
                  <a:pt x="229" y="329"/>
                </a:lnTo>
                <a:lnTo>
                  <a:pt x="202" y="318"/>
                </a:lnTo>
                <a:lnTo>
                  <a:pt x="170" y="310"/>
                </a:lnTo>
                <a:lnTo>
                  <a:pt x="138" y="301"/>
                </a:lnTo>
                <a:lnTo>
                  <a:pt x="102" y="287"/>
                </a:lnTo>
                <a:lnTo>
                  <a:pt x="75" y="275"/>
                </a:lnTo>
                <a:lnTo>
                  <a:pt x="60" y="275"/>
                </a:lnTo>
                <a:lnTo>
                  <a:pt x="50" y="275"/>
                </a:lnTo>
                <a:lnTo>
                  <a:pt x="42" y="265"/>
                </a:lnTo>
                <a:lnTo>
                  <a:pt x="35" y="253"/>
                </a:lnTo>
                <a:lnTo>
                  <a:pt x="0" y="243"/>
                </a:lnTo>
                <a:lnTo>
                  <a:pt x="0" y="237"/>
                </a:lnTo>
                <a:close/>
              </a:path>
            </a:pathLst>
          </a:custGeom>
          <a:solidFill>
            <a:schemeClr val="accent4">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1" name="Freeform 51"/>
          <p:cNvSpPr>
            <a:spLocks/>
          </p:cNvSpPr>
          <p:nvPr/>
        </p:nvSpPr>
        <p:spPr bwMode="auto">
          <a:xfrm>
            <a:off x="6633421" y="2325827"/>
            <a:ext cx="692081" cy="699996"/>
          </a:xfrm>
          <a:custGeom>
            <a:avLst/>
            <a:gdLst/>
            <a:ahLst/>
            <a:cxnLst>
              <a:cxn ang="0">
                <a:pos x="815" y="300"/>
              </a:cxn>
              <a:cxn ang="0">
                <a:pos x="801" y="246"/>
              </a:cxn>
              <a:cxn ang="0">
                <a:pos x="732" y="203"/>
              </a:cxn>
              <a:cxn ang="0">
                <a:pos x="651" y="194"/>
              </a:cxn>
              <a:cxn ang="0">
                <a:pos x="582" y="168"/>
              </a:cxn>
              <a:cxn ang="0">
                <a:pos x="482" y="137"/>
              </a:cxn>
              <a:cxn ang="0">
                <a:pos x="430" y="125"/>
              </a:cxn>
              <a:cxn ang="0">
                <a:pos x="380" y="93"/>
              </a:cxn>
              <a:cxn ang="0">
                <a:pos x="361" y="83"/>
              </a:cxn>
              <a:cxn ang="0">
                <a:pos x="324" y="79"/>
              </a:cxn>
              <a:cxn ang="0">
                <a:pos x="312" y="67"/>
              </a:cxn>
              <a:cxn ang="0">
                <a:pos x="326" y="10"/>
              </a:cxn>
              <a:cxn ang="0">
                <a:pos x="283" y="15"/>
              </a:cxn>
              <a:cxn ang="0">
                <a:pos x="217" y="42"/>
              </a:cxn>
              <a:cxn ang="0">
                <a:pos x="153" y="72"/>
              </a:cxn>
              <a:cxn ang="0">
                <a:pos x="96" y="68"/>
              </a:cxn>
              <a:cxn ang="0">
                <a:pos x="21" y="255"/>
              </a:cxn>
              <a:cxn ang="0">
                <a:pos x="34" y="332"/>
              </a:cxn>
              <a:cxn ang="0">
                <a:pos x="47" y="521"/>
              </a:cxn>
              <a:cxn ang="0">
                <a:pos x="194" y="626"/>
              </a:cxn>
              <a:cxn ang="0">
                <a:pos x="281" y="707"/>
              </a:cxn>
              <a:cxn ang="0">
                <a:pos x="292" y="804"/>
              </a:cxn>
              <a:cxn ang="0">
                <a:pos x="303" y="869"/>
              </a:cxn>
              <a:cxn ang="0">
                <a:pos x="312" y="944"/>
              </a:cxn>
              <a:cxn ang="0">
                <a:pos x="346" y="952"/>
              </a:cxn>
              <a:cxn ang="0">
                <a:pos x="360" y="959"/>
              </a:cxn>
              <a:cxn ang="0">
                <a:pos x="380" y="972"/>
              </a:cxn>
              <a:cxn ang="0">
                <a:pos x="856" y="906"/>
              </a:cxn>
              <a:cxn ang="0">
                <a:pos x="829" y="797"/>
              </a:cxn>
              <a:cxn ang="0">
                <a:pos x="849" y="722"/>
              </a:cxn>
              <a:cxn ang="0">
                <a:pos x="845" y="651"/>
              </a:cxn>
              <a:cxn ang="0">
                <a:pos x="856" y="608"/>
              </a:cxn>
              <a:cxn ang="0">
                <a:pos x="863" y="562"/>
              </a:cxn>
              <a:cxn ang="0">
                <a:pos x="876" y="489"/>
              </a:cxn>
              <a:cxn ang="0">
                <a:pos x="919" y="394"/>
              </a:cxn>
              <a:cxn ang="0">
                <a:pos x="934" y="366"/>
              </a:cxn>
              <a:cxn ang="0">
                <a:pos x="934" y="340"/>
              </a:cxn>
              <a:cxn ang="0">
                <a:pos x="904" y="368"/>
              </a:cxn>
              <a:cxn ang="0">
                <a:pos x="870" y="428"/>
              </a:cxn>
              <a:cxn ang="0">
                <a:pos x="822" y="469"/>
              </a:cxn>
              <a:cxn ang="0">
                <a:pos x="780" y="496"/>
              </a:cxn>
              <a:cxn ang="0">
                <a:pos x="811" y="433"/>
              </a:cxn>
              <a:cxn ang="0">
                <a:pos x="834" y="403"/>
              </a:cxn>
              <a:cxn ang="0">
                <a:pos x="836" y="361"/>
              </a:cxn>
            </a:cxnLst>
            <a:rect l="0" t="0" r="r" b="b"/>
            <a:pathLst>
              <a:path w="934" h="988">
                <a:moveTo>
                  <a:pt x="830" y="321"/>
                </a:moveTo>
                <a:lnTo>
                  <a:pt x="825" y="314"/>
                </a:lnTo>
                <a:lnTo>
                  <a:pt x="815" y="300"/>
                </a:lnTo>
                <a:lnTo>
                  <a:pt x="816" y="287"/>
                </a:lnTo>
                <a:lnTo>
                  <a:pt x="813" y="260"/>
                </a:lnTo>
                <a:lnTo>
                  <a:pt x="801" y="246"/>
                </a:lnTo>
                <a:lnTo>
                  <a:pt x="773" y="226"/>
                </a:lnTo>
                <a:lnTo>
                  <a:pt x="761" y="208"/>
                </a:lnTo>
                <a:lnTo>
                  <a:pt x="732" y="203"/>
                </a:lnTo>
                <a:lnTo>
                  <a:pt x="689" y="203"/>
                </a:lnTo>
                <a:lnTo>
                  <a:pt x="677" y="196"/>
                </a:lnTo>
                <a:lnTo>
                  <a:pt x="651" y="194"/>
                </a:lnTo>
                <a:lnTo>
                  <a:pt x="615" y="189"/>
                </a:lnTo>
                <a:lnTo>
                  <a:pt x="609" y="179"/>
                </a:lnTo>
                <a:lnTo>
                  <a:pt x="582" y="168"/>
                </a:lnTo>
                <a:lnTo>
                  <a:pt x="550" y="160"/>
                </a:lnTo>
                <a:lnTo>
                  <a:pt x="518" y="151"/>
                </a:lnTo>
                <a:lnTo>
                  <a:pt x="482" y="137"/>
                </a:lnTo>
                <a:lnTo>
                  <a:pt x="455" y="125"/>
                </a:lnTo>
                <a:lnTo>
                  <a:pt x="440" y="125"/>
                </a:lnTo>
                <a:lnTo>
                  <a:pt x="430" y="125"/>
                </a:lnTo>
                <a:lnTo>
                  <a:pt x="422" y="115"/>
                </a:lnTo>
                <a:lnTo>
                  <a:pt x="415" y="103"/>
                </a:lnTo>
                <a:lnTo>
                  <a:pt x="380" y="93"/>
                </a:lnTo>
                <a:lnTo>
                  <a:pt x="380" y="89"/>
                </a:lnTo>
                <a:lnTo>
                  <a:pt x="378" y="89"/>
                </a:lnTo>
                <a:lnTo>
                  <a:pt x="361" y="83"/>
                </a:lnTo>
                <a:lnTo>
                  <a:pt x="347" y="72"/>
                </a:lnTo>
                <a:lnTo>
                  <a:pt x="336" y="67"/>
                </a:lnTo>
                <a:lnTo>
                  <a:pt x="324" y="79"/>
                </a:lnTo>
                <a:lnTo>
                  <a:pt x="311" y="82"/>
                </a:lnTo>
                <a:lnTo>
                  <a:pt x="305" y="75"/>
                </a:lnTo>
                <a:lnTo>
                  <a:pt x="312" y="67"/>
                </a:lnTo>
                <a:lnTo>
                  <a:pt x="314" y="38"/>
                </a:lnTo>
                <a:lnTo>
                  <a:pt x="319" y="29"/>
                </a:lnTo>
                <a:lnTo>
                  <a:pt x="326" y="10"/>
                </a:lnTo>
                <a:lnTo>
                  <a:pt x="312" y="0"/>
                </a:lnTo>
                <a:lnTo>
                  <a:pt x="300" y="4"/>
                </a:lnTo>
                <a:lnTo>
                  <a:pt x="283" y="15"/>
                </a:lnTo>
                <a:lnTo>
                  <a:pt x="262" y="18"/>
                </a:lnTo>
                <a:lnTo>
                  <a:pt x="242" y="28"/>
                </a:lnTo>
                <a:lnTo>
                  <a:pt x="217" y="42"/>
                </a:lnTo>
                <a:lnTo>
                  <a:pt x="181" y="58"/>
                </a:lnTo>
                <a:lnTo>
                  <a:pt x="169" y="74"/>
                </a:lnTo>
                <a:lnTo>
                  <a:pt x="153" y="72"/>
                </a:lnTo>
                <a:lnTo>
                  <a:pt x="128" y="63"/>
                </a:lnTo>
                <a:lnTo>
                  <a:pt x="114" y="49"/>
                </a:lnTo>
                <a:lnTo>
                  <a:pt x="96" y="68"/>
                </a:lnTo>
                <a:lnTo>
                  <a:pt x="95" y="197"/>
                </a:lnTo>
                <a:lnTo>
                  <a:pt x="31" y="237"/>
                </a:lnTo>
                <a:lnTo>
                  <a:pt x="21" y="255"/>
                </a:lnTo>
                <a:lnTo>
                  <a:pt x="0" y="307"/>
                </a:lnTo>
                <a:lnTo>
                  <a:pt x="21" y="332"/>
                </a:lnTo>
                <a:lnTo>
                  <a:pt x="34" y="332"/>
                </a:lnTo>
                <a:lnTo>
                  <a:pt x="22" y="411"/>
                </a:lnTo>
                <a:lnTo>
                  <a:pt x="20" y="497"/>
                </a:lnTo>
                <a:lnTo>
                  <a:pt x="47" y="521"/>
                </a:lnTo>
                <a:lnTo>
                  <a:pt x="90" y="543"/>
                </a:lnTo>
                <a:lnTo>
                  <a:pt x="151" y="579"/>
                </a:lnTo>
                <a:lnTo>
                  <a:pt x="194" y="626"/>
                </a:lnTo>
                <a:lnTo>
                  <a:pt x="210" y="647"/>
                </a:lnTo>
                <a:lnTo>
                  <a:pt x="242" y="669"/>
                </a:lnTo>
                <a:lnTo>
                  <a:pt x="281" y="707"/>
                </a:lnTo>
                <a:lnTo>
                  <a:pt x="283" y="740"/>
                </a:lnTo>
                <a:lnTo>
                  <a:pt x="281" y="773"/>
                </a:lnTo>
                <a:lnTo>
                  <a:pt x="292" y="804"/>
                </a:lnTo>
                <a:lnTo>
                  <a:pt x="303" y="820"/>
                </a:lnTo>
                <a:lnTo>
                  <a:pt x="303" y="852"/>
                </a:lnTo>
                <a:lnTo>
                  <a:pt x="303" y="869"/>
                </a:lnTo>
                <a:lnTo>
                  <a:pt x="303" y="895"/>
                </a:lnTo>
                <a:lnTo>
                  <a:pt x="312" y="923"/>
                </a:lnTo>
                <a:lnTo>
                  <a:pt x="312" y="944"/>
                </a:lnTo>
                <a:lnTo>
                  <a:pt x="336" y="944"/>
                </a:lnTo>
                <a:lnTo>
                  <a:pt x="336" y="944"/>
                </a:lnTo>
                <a:lnTo>
                  <a:pt x="346" y="952"/>
                </a:lnTo>
                <a:lnTo>
                  <a:pt x="354" y="958"/>
                </a:lnTo>
                <a:lnTo>
                  <a:pt x="360" y="959"/>
                </a:lnTo>
                <a:lnTo>
                  <a:pt x="360" y="959"/>
                </a:lnTo>
                <a:lnTo>
                  <a:pt x="365" y="962"/>
                </a:lnTo>
                <a:lnTo>
                  <a:pt x="372" y="966"/>
                </a:lnTo>
                <a:lnTo>
                  <a:pt x="380" y="972"/>
                </a:lnTo>
                <a:lnTo>
                  <a:pt x="394" y="988"/>
                </a:lnTo>
                <a:lnTo>
                  <a:pt x="856" y="962"/>
                </a:lnTo>
                <a:lnTo>
                  <a:pt x="856" y="906"/>
                </a:lnTo>
                <a:lnTo>
                  <a:pt x="856" y="890"/>
                </a:lnTo>
                <a:lnTo>
                  <a:pt x="831" y="831"/>
                </a:lnTo>
                <a:lnTo>
                  <a:pt x="829" y="797"/>
                </a:lnTo>
                <a:lnTo>
                  <a:pt x="831" y="762"/>
                </a:lnTo>
                <a:lnTo>
                  <a:pt x="843" y="734"/>
                </a:lnTo>
                <a:lnTo>
                  <a:pt x="849" y="722"/>
                </a:lnTo>
                <a:lnTo>
                  <a:pt x="856" y="707"/>
                </a:lnTo>
                <a:lnTo>
                  <a:pt x="845" y="682"/>
                </a:lnTo>
                <a:lnTo>
                  <a:pt x="845" y="651"/>
                </a:lnTo>
                <a:lnTo>
                  <a:pt x="848" y="630"/>
                </a:lnTo>
                <a:lnTo>
                  <a:pt x="856" y="618"/>
                </a:lnTo>
                <a:lnTo>
                  <a:pt x="856" y="608"/>
                </a:lnTo>
                <a:lnTo>
                  <a:pt x="876" y="591"/>
                </a:lnTo>
                <a:lnTo>
                  <a:pt x="876" y="582"/>
                </a:lnTo>
                <a:lnTo>
                  <a:pt x="863" y="562"/>
                </a:lnTo>
                <a:lnTo>
                  <a:pt x="865" y="547"/>
                </a:lnTo>
                <a:lnTo>
                  <a:pt x="869" y="512"/>
                </a:lnTo>
                <a:lnTo>
                  <a:pt x="876" y="489"/>
                </a:lnTo>
                <a:lnTo>
                  <a:pt x="891" y="459"/>
                </a:lnTo>
                <a:lnTo>
                  <a:pt x="911" y="412"/>
                </a:lnTo>
                <a:lnTo>
                  <a:pt x="919" y="394"/>
                </a:lnTo>
                <a:lnTo>
                  <a:pt x="919" y="382"/>
                </a:lnTo>
                <a:lnTo>
                  <a:pt x="934" y="373"/>
                </a:lnTo>
                <a:lnTo>
                  <a:pt x="934" y="366"/>
                </a:lnTo>
                <a:lnTo>
                  <a:pt x="934" y="358"/>
                </a:lnTo>
                <a:lnTo>
                  <a:pt x="934" y="348"/>
                </a:lnTo>
                <a:lnTo>
                  <a:pt x="934" y="340"/>
                </a:lnTo>
                <a:lnTo>
                  <a:pt x="934" y="328"/>
                </a:lnTo>
                <a:lnTo>
                  <a:pt x="917" y="347"/>
                </a:lnTo>
                <a:lnTo>
                  <a:pt x="904" y="368"/>
                </a:lnTo>
                <a:lnTo>
                  <a:pt x="897" y="387"/>
                </a:lnTo>
                <a:lnTo>
                  <a:pt x="886" y="416"/>
                </a:lnTo>
                <a:lnTo>
                  <a:pt x="870" y="428"/>
                </a:lnTo>
                <a:lnTo>
                  <a:pt x="841" y="440"/>
                </a:lnTo>
                <a:lnTo>
                  <a:pt x="830" y="459"/>
                </a:lnTo>
                <a:lnTo>
                  <a:pt x="822" y="469"/>
                </a:lnTo>
                <a:lnTo>
                  <a:pt x="815" y="489"/>
                </a:lnTo>
                <a:lnTo>
                  <a:pt x="794" y="511"/>
                </a:lnTo>
                <a:lnTo>
                  <a:pt x="780" y="496"/>
                </a:lnTo>
                <a:lnTo>
                  <a:pt x="795" y="478"/>
                </a:lnTo>
                <a:lnTo>
                  <a:pt x="808" y="446"/>
                </a:lnTo>
                <a:lnTo>
                  <a:pt x="811" y="433"/>
                </a:lnTo>
                <a:lnTo>
                  <a:pt x="813" y="421"/>
                </a:lnTo>
                <a:lnTo>
                  <a:pt x="825" y="411"/>
                </a:lnTo>
                <a:lnTo>
                  <a:pt x="834" y="403"/>
                </a:lnTo>
                <a:lnTo>
                  <a:pt x="837" y="393"/>
                </a:lnTo>
                <a:lnTo>
                  <a:pt x="831" y="369"/>
                </a:lnTo>
                <a:lnTo>
                  <a:pt x="836" y="361"/>
                </a:lnTo>
                <a:lnTo>
                  <a:pt x="833" y="354"/>
                </a:lnTo>
                <a:lnTo>
                  <a:pt x="830" y="321"/>
                </a:lnTo>
                <a:close/>
              </a:path>
            </a:pathLst>
          </a:custGeom>
          <a:solidFill>
            <a:schemeClr val="accent5">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2" name="Freeform 52"/>
          <p:cNvSpPr>
            <a:spLocks/>
          </p:cNvSpPr>
          <p:nvPr/>
        </p:nvSpPr>
        <p:spPr bwMode="auto">
          <a:xfrm>
            <a:off x="7652627" y="2989655"/>
            <a:ext cx="549658" cy="608508"/>
          </a:xfrm>
          <a:custGeom>
            <a:avLst/>
            <a:gdLst/>
            <a:ahLst/>
            <a:cxnLst>
              <a:cxn ang="0">
                <a:pos x="623" y="43"/>
              </a:cxn>
              <a:cxn ang="0">
                <a:pos x="554" y="93"/>
              </a:cxn>
              <a:cxn ang="0">
                <a:pos x="512" y="125"/>
              </a:cxn>
              <a:cxn ang="0">
                <a:pos x="482" y="144"/>
              </a:cxn>
              <a:cxn ang="0">
                <a:pos x="451" y="144"/>
              </a:cxn>
              <a:cxn ang="0">
                <a:pos x="402" y="178"/>
              </a:cxn>
              <a:cxn ang="0">
                <a:pos x="376" y="178"/>
              </a:cxn>
              <a:cxn ang="0">
                <a:pos x="353" y="168"/>
              </a:cxn>
              <a:cxn ang="0">
                <a:pos x="326" y="158"/>
              </a:cxn>
              <a:cxn ang="0">
                <a:pos x="297" y="147"/>
              </a:cxn>
              <a:cxn ang="0">
                <a:pos x="253" y="129"/>
              </a:cxn>
              <a:cxn ang="0">
                <a:pos x="0" y="157"/>
              </a:cxn>
              <a:cxn ang="0">
                <a:pos x="87" y="745"/>
              </a:cxn>
              <a:cxn ang="0">
                <a:pos x="118" y="729"/>
              </a:cxn>
              <a:cxn ang="0">
                <a:pos x="165" y="772"/>
              </a:cxn>
              <a:cxn ang="0">
                <a:pos x="185" y="804"/>
              </a:cxn>
              <a:cxn ang="0">
                <a:pos x="229" y="810"/>
              </a:cxn>
              <a:cxn ang="0">
                <a:pos x="250" y="833"/>
              </a:cxn>
              <a:cxn ang="0">
                <a:pos x="269" y="819"/>
              </a:cxn>
              <a:cxn ang="0">
                <a:pos x="283" y="805"/>
              </a:cxn>
              <a:cxn ang="0">
                <a:pos x="326" y="824"/>
              </a:cxn>
              <a:cxn ang="0">
                <a:pos x="366" y="809"/>
              </a:cxn>
              <a:cxn ang="0">
                <a:pos x="387" y="787"/>
              </a:cxn>
              <a:cxn ang="0">
                <a:pos x="407" y="804"/>
              </a:cxn>
              <a:cxn ang="0">
                <a:pos x="455" y="848"/>
              </a:cxn>
              <a:cxn ang="0">
                <a:pos x="466" y="859"/>
              </a:cxn>
              <a:cxn ang="0">
                <a:pos x="504" y="816"/>
              </a:cxn>
              <a:cxn ang="0">
                <a:pos x="518" y="779"/>
              </a:cxn>
              <a:cxn ang="0">
                <a:pos x="548" y="708"/>
              </a:cxn>
              <a:cxn ang="0">
                <a:pos x="573" y="712"/>
              </a:cxn>
              <a:cxn ang="0">
                <a:pos x="593" y="638"/>
              </a:cxn>
              <a:cxn ang="0">
                <a:pos x="647" y="605"/>
              </a:cxn>
              <a:cxn ang="0">
                <a:pos x="706" y="543"/>
              </a:cxn>
              <a:cxn ang="0">
                <a:pos x="716" y="498"/>
              </a:cxn>
              <a:cxn ang="0">
                <a:pos x="720" y="427"/>
              </a:cxn>
              <a:cxn ang="0">
                <a:pos x="731" y="384"/>
              </a:cxn>
              <a:cxn ang="0">
                <a:pos x="731" y="334"/>
              </a:cxn>
              <a:cxn ang="0">
                <a:pos x="731" y="305"/>
              </a:cxn>
              <a:cxn ang="0">
                <a:pos x="694" y="0"/>
              </a:cxn>
            </a:cxnLst>
            <a:rect l="0" t="0" r="r" b="b"/>
            <a:pathLst>
              <a:path w="742" h="859">
                <a:moveTo>
                  <a:pt x="662" y="25"/>
                </a:moveTo>
                <a:lnTo>
                  <a:pt x="623" y="43"/>
                </a:lnTo>
                <a:lnTo>
                  <a:pt x="591" y="72"/>
                </a:lnTo>
                <a:lnTo>
                  <a:pt x="554" y="93"/>
                </a:lnTo>
                <a:lnTo>
                  <a:pt x="526" y="115"/>
                </a:lnTo>
                <a:lnTo>
                  <a:pt x="512" y="125"/>
                </a:lnTo>
                <a:lnTo>
                  <a:pt x="495" y="133"/>
                </a:lnTo>
                <a:lnTo>
                  <a:pt x="482" y="144"/>
                </a:lnTo>
                <a:lnTo>
                  <a:pt x="466" y="144"/>
                </a:lnTo>
                <a:lnTo>
                  <a:pt x="451" y="144"/>
                </a:lnTo>
                <a:lnTo>
                  <a:pt x="425" y="161"/>
                </a:lnTo>
                <a:lnTo>
                  <a:pt x="402" y="178"/>
                </a:lnTo>
                <a:lnTo>
                  <a:pt x="387" y="178"/>
                </a:lnTo>
                <a:lnTo>
                  <a:pt x="376" y="178"/>
                </a:lnTo>
                <a:lnTo>
                  <a:pt x="371" y="178"/>
                </a:lnTo>
                <a:lnTo>
                  <a:pt x="353" y="168"/>
                </a:lnTo>
                <a:lnTo>
                  <a:pt x="337" y="157"/>
                </a:lnTo>
                <a:lnTo>
                  <a:pt x="326" y="158"/>
                </a:lnTo>
                <a:lnTo>
                  <a:pt x="308" y="154"/>
                </a:lnTo>
                <a:lnTo>
                  <a:pt x="297" y="147"/>
                </a:lnTo>
                <a:lnTo>
                  <a:pt x="276" y="133"/>
                </a:lnTo>
                <a:lnTo>
                  <a:pt x="253" y="129"/>
                </a:lnTo>
                <a:lnTo>
                  <a:pt x="214" y="121"/>
                </a:lnTo>
                <a:lnTo>
                  <a:pt x="0" y="157"/>
                </a:lnTo>
                <a:lnTo>
                  <a:pt x="58" y="736"/>
                </a:lnTo>
                <a:lnTo>
                  <a:pt x="87" y="745"/>
                </a:lnTo>
                <a:lnTo>
                  <a:pt x="111" y="736"/>
                </a:lnTo>
                <a:lnTo>
                  <a:pt x="118" y="729"/>
                </a:lnTo>
                <a:lnTo>
                  <a:pt x="142" y="751"/>
                </a:lnTo>
                <a:lnTo>
                  <a:pt x="165" y="772"/>
                </a:lnTo>
                <a:lnTo>
                  <a:pt x="174" y="791"/>
                </a:lnTo>
                <a:lnTo>
                  <a:pt x="185" y="804"/>
                </a:lnTo>
                <a:lnTo>
                  <a:pt x="212" y="806"/>
                </a:lnTo>
                <a:lnTo>
                  <a:pt x="229" y="810"/>
                </a:lnTo>
                <a:lnTo>
                  <a:pt x="243" y="817"/>
                </a:lnTo>
                <a:lnTo>
                  <a:pt x="250" y="833"/>
                </a:lnTo>
                <a:lnTo>
                  <a:pt x="262" y="826"/>
                </a:lnTo>
                <a:lnTo>
                  <a:pt x="269" y="819"/>
                </a:lnTo>
                <a:lnTo>
                  <a:pt x="278" y="806"/>
                </a:lnTo>
                <a:lnTo>
                  <a:pt x="283" y="805"/>
                </a:lnTo>
                <a:lnTo>
                  <a:pt x="300" y="812"/>
                </a:lnTo>
                <a:lnTo>
                  <a:pt x="326" y="824"/>
                </a:lnTo>
                <a:lnTo>
                  <a:pt x="357" y="816"/>
                </a:lnTo>
                <a:lnTo>
                  <a:pt x="366" y="809"/>
                </a:lnTo>
                <a:lnTo>
                  <a:pt x="375" y="797"/>
                </a:lnTo>
                <a:lnTo>
                  <a:pt x="387" y="787"/>
                </a:lnTo>
                <a:lnTo>
                  <a:pt x="394" y="784"/>
                </a:lnTo>
                <a:lnTo>
                  <a:pt x="407" y="804"/>
                </a:lnTo>
                <a:lnTo>
                  <a:pt x="429" y="830"/>
                </a:lnTo>
                <a:lnTo>
                  <a:pt x="455" y="848"/>
                </a:lnTo>
                <a:lnTo>
                  <a:pt x="469" y="856"/>
                </a:lnTo>
                <a:lnTo>
                  <a:pt x="466" y="859"/>
                </a:lnTo>
                <a:lnTo>
                  <a:pt x="482" y="842"/>
                </a:lnTo>
                <a:lnTo>
                  <a:pt x="504" y="816"/>
                </a:lnTo>
                <a:lnTo>
                  <a:pt x="518" y="801"/>
                </a:lnTo>
                <a:lnTo>
                  <a:pt x="518" y="779"/>
                </a:lnTo>
                <a:lnTo>
                  <a:pt x="527" y="719"/>
                </a:lnTo>
                <a:lnTo>
                  <a:pt x="548" y="708"/>
                </a:lnTo>
                <a:lnTo>
                  <a:pt x="565" y="719"/>
                </a:lnTo>
                <a:lnTo>
                  <a:pt x="573" y="712"/>
                </a:lnTo>
                <a:lnTo>
                  <a:pt x="580" y="661"/>
                </a:lnTo>
                <a:lnTo>
                  <a:pt x="593" y="638"/>
                </a:lnTo>
                <a:lnTo>
                  <a:pt x="618" y="605"/>
                </a:lnTo>
                <a:lnTo>
                  <a:pt x="647" y="605"/>
                </a:lnTo>
                <a:lnTo>
                  <a:pt x="666" y="584"/>
                </a:lnTo>
                <a:lnTo>
                  <a:pt x="706" y="543"/>
                </a:lnTo>
                <a:lnTo>
                  <a:pt x="716" y="519"/>
                </a:lnTo>
                <a:lnTo>
                  <a:pt x="716" y="498"/>
                </a:lnTo>
                <a:lnTo>
                  <a:pt x="720" y="458"/>
                </a:lnTo>
                <a:lnTo>
                  <a:pt x="720" y="427"/>
                </a:lnTo>
                <a:lnTo>
                  <a:pt x="731" y="409"/>
                </a:lnTo>
                <a:lnTo>
                  <a:pt x="731" y="384"/>
                </a:lnTo>
                <a:lnTo>
                  <a:pt x="731" y="344"/>
                </a:lnTo>
                <a:lnTo>
                  <a:pt x="731" y="334"/>
                </a:lnTo>
                <a:lnTo>
                  <a:pt x="720" y="318"/>
                </a:lnTo>
                <a:lnTo>
                  <a:pt x="731" y="305"/>
                </a:lnTo>
                <a:lnTo>
                  <a:pt x="742" y="298"/>
                </a:lnTo>
                <a:lnTo>
                  <a:pt x="694" y="0"/>
                </a:lnTo>
                <a:lnTo>
                  <a:pt x="662" y="25"/>
                </a:lnTo>
                <a:close/>
              </a:path>
            </a:pathLst>
          </a:custGeom>
          <a:solidFill>
            <a:schemeClr val="accent3">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3" name="Freeform 53"/>
          <p:cNvSpPr>
            <a:spLocks/>
          </p:cNvSpPr>
          <p:nvPr/>
        </p:nvSpPr>
        <p:spPr bwMode="auto">
          <a:xfrm>
            <a:off x="7289896" y="3093911"/>
            <a:ext cx="407236" cy="670209"/>
          </a:xfrm>
          <a:custGeom>
            <a:avLst/>
            <a:gdLst/>
            <a:ahLst/>
            <a:cxnLst>
              <a:cxn ang="0">
                <a:pos x="30" y="920"/>
              </a:cxn>
              <a:cxn ang="0">
                <a:pos x="87" y="899"/>
              </a:cxn>
              <a:cxn ang="0">
                <a:pos x="130" y="899"/>
              </a:cxn>
              <a:cxn ang="0">
                <a:pos x="168" y="928"/>
              </a:cxn>
              <a:cxn ang="0">
                <a:pos x="179" y="899"/>
              </a:cxn>
              <a:cxn ang="0">
                <a:pos x="211" y="884"/>
              </a:cxn>
              <a:cxn ang="0">
                <a:pos x="244" y="900"/>
              </a:cxn>
              <a:cxn ang="0">
                <a:pos x="268" y="884"/>
              </a:cxn>
              <a:cxn ang="0">
                <a:pos x="284" y="848"/>
              </a:cxn>
              <a:cxn ang="0">
                <a:pos x="298" y="830"/>
              </a:cxn>
              <a:cxn ang="0">
                <a:pos x="321" y="867"/>
              </a:cxn>
              <a:cxn ang="0">
                <a:pos x="365" y="864"/>
              </a:cxn>
              <a:cxn ang="0">
                <a:pos x="376" y="825"/>
              </a:cxn>
              <a:cxn ang="0">
                <a:pos x="408" y="798"/>
              </a:cxn>
              <a:cxn ang="0">
                <a:pos x="430" y="763"/>
              </a:cxn>
              <a:cxn ang="0">
                <a:pos x="440" y="723"/>
              </a:cxn>
              <a:cxn ang="0">
                <a:pos x="444" y="701"/>
              </a:cxn>
              <a:cxn ang="0">
                <a:pos x="497" y="688"/>
              </a:cxn>
              <a:cxn ang="0">
                <a:pos x="540" y="676"/>
              </a:cxn>
              <a:cxn ang="0">
                <a:pos x="543" y="635"/>
              </a:cxn>
              <a:cxn ang="0">
                <a:pos x="538" y="613"/>
              </a:cxn>
              <a:cxn ang="0">
                <a:pos x="545" y="590"/>
              </a:cxn>
              <a:cxn ang="0">
                <a:pos x="481" y="0"/>
              </a:cxn>
              <a:cxn ang="0">
                <a:pos x="144" y="27"/>
              </a:cxn>
              <a:cxn ang="0">
                <a:pos x="83" y="68"/>
              </a:cxn>
              <a:cxn ang="0">
                <a:pos x="44" y="68"/>
              </a:cxn>
              <a:cxn ang="0">
                <a:pos x="58" y="583"/>
              </a:cxn>
              <a:cxn ang="0">
                <a:pos x="58" y="624"/>
              </a:cxn>
              <a:cxn ang="0">
                <a:pos x="82" y="683"/>
              </a:cxn>
              <a:cxn ang="0">
                <a:pos x="85" y="735"/>
              </a:cxn>
              <a:cxn ang="0">
                <a:pos x="62" y="773"/>
              </a:cxn>
              <a:cxn ang="0">
                <a:pos x="46" y="809"/>
              </a:cxn>
              <a:cxn ang="0">
                <a:pos x="21" y="859"/>
              </a:cxn>
              <a:cxn ang="0">
                <a:pos x="0" y="887"/>
              </a:cxn>
              <a:cxn ang="0">
                <a:pos x="8" y="941"/>
              </a:cxn>
              <a:cxn ang="0">
                <a:pos x="10" y="945"/>
              </a:cxn>
            </a:cxnLst>
            <a:rect l="0" t="0" r="r" b="b"/>
            <a:pathLst>
              <a:path w="549" h="945">
                <a:moveTo>
                  <a:pt x="26" y="945"/>
                </a:moveTo>
                <a:lnTo>
                  <a:pt x="30" y="920"/>
                </a:lnTo>
                <a:lnTo>
                  <a:pt x="72" y="917"/>
                </a:lnTo>
                <a:lnTo>
                  <a:pt x="87" y="899"/>
                </a:lnTo>
                <a:lnTo>
                  <a:pt x="105" y="899"/>
                </a:lnTo>
                <a:lnTo>
                  <a:pt x="130" y="899"/>
                </a:lnTo>
                <a:lnTo>
                  <a:pt x="151" y="912"/>
                </a:lnTo>
                <a:lnTo>
                  <a:pt x="168" y="928"/>
                </a:lnTo>
                <a:lnTo>
                  <a:pt x="179" y="921"/>
                </a:lnTo>
                <a:lnTo>
                  <a:pt x="179" y="899"/>
                </a:lnTo>
                <a:lnTo>
                  <a:pt x="197" y="895"/>
                </a:lnTo>
                <a:lnTo>
                  <a:pt x="211" y="884"/>
                </a:lnTo>
                <a:lnTo>
                  <a:pt x="229" y="884"/>
                </a:lnTo>
                <a:lnTo>
                  <a:pt x="244" y="900"/>
                </a:lnTo>
                <a:lnTo>
                  <a:pt x="264" y="903"/>
                </a:lnTo>
                <a:lnTo>
                  <a:pt x="268" y="884"/>
                </a:lnTo>
                <a:lnTo>
                  <a:pt x="273" y="867"/>
                </a:lnTo>
                <a:lnTo>
                  <a:pt x="284" y="848"/>
                </a:lnTo>
                <a:lnTo>
                  <a:pt x="290" y="830"/>
                </a:lnTo>
                <a:lnTo>
                  <a:pt x="298" y="830"/>
                </a:lnTo>
                <a:lnTo>
                  <a:pt x="308" y="848"/>
                </a:lnTo>
                <a:lnTo>
                  <a:pt x="321" y="867"/>
                </a:lnTo>
                <a:lnTo>
                  <a:pt x="332" y="869"/>
                </a:lnTo>
                <a:lnTo>
                  <a:pt x="365" y="864"/>
                </a:lnTo>
                <a:lnTo>
                  <a:pt x="373" y="845"/>
                </a:lnTo>
                <a:lnTo>
                  <a:pt x="376" y="825"/>
                </a:lnTo>
                <a:lnTo>
                  <a:pt x="391" y="802"/>
                </a:lnTo>
                <a:lnTo>
                  <a:pt x="408" y="798"/>
                </a:lnTo>
                <a:lnTo>
                  <a:pt x="418" y="785"/>
                </a:lnTo>
                <a:lnTo>
                  <a:pt x="430" y="763"/>
                </a:lnTo>
                <a:lnTo>
                  <a:pt x="440" y="744"/>
                </a:lnTo>
                <a:lnTo>
                  <a:pt x="440" y="723"/>
                </a:lnTo>
                <a:lnTo>
                  <a:pt x="444" y="712"/>
                </a:lnTo>
                <a:lnTo>
                  <a:pt x="444" y="701"/>
                </a:lnTo>
                <a:lnTo>
                  <a:pt x="447" y="694"/>
                </a:lnTo>
                <a:lnTo>
                  <a:pt x="497" y="688"/>
                </a:lnTo>
                <a:lnTo>
                  <a:pt x="516" y="676"/>
                </a:lnTo>
                <a:lnTo>
                  <a:pt x="540" y="676"/>
                </a:lnTo>
                <a:lnTo>
                  <a:pt x="549" y="667"/>
                </a:lnTo>
                <a:lnTo>
                  <a:pt x="543" y="635"/>
                </a:lnTo>
                <a:lnTo>
                  <a:pt x="549" y="626"/>
                </a:lnTo>
                <a:lnTo>
                  <a:pt x="538" y="613"/>
                </a:lnTo>
                <a:lnTo>
                  <a:pt x="530" y="595"/>
                </a:lnTo>
                <a:lnTo>
                  <a:pt x="545" y="590"/>
                </a:lnTo>
                <a:lnTo>
                  <a:pt x="487" y="11"/>
                </a:lnTo>
                <a:lnTo>
                  <a:pt x="481" y="0"/>
                </a:lnTo>
                <a:lnTo>
                  <a:pt x="150" y="22"/>
                </a:lnTo>
                <a:lnTo>
                  <a:pt x="144" y="27"/>
                </a:lnTo>
                <a:lnTo>
                  <a:pt x="110" y="51"/>
                </a:lnTo>
                <a:lnTo>
                  <a:pt x="83" y="68"/>
                </a:lnTo>
                <a:lnTo>
                  <a:pt x="69" y="76"/>
                </a:lnTo>
                <a:lnTo>
                  <a:pt x="44" y="68"/>
                </a:lnTo>
                <a:lnTo>
                  <a:pt x="64" y="569"/>
                </a:lnTo>
                <a:lnTo>
                  <a:pt x="58" y="583"/>
                </a:lnTo>
                <a:lnTo>
                  <a:pt x="55" y="601"/>
                </a:lnTo>
                <a:lnTo>
                  <a:pt x="58" y="624"/>
                </a:lnTo>
                <a:lnTo>
                  <a:pt x="62" y="646"/>
                </a:lnTo>
                <a:lnTo>
                  <a:pt x="82" y="683"/>
                </a:lnTo>
                <a:lnTo>
                  <a:pt x="90" y="719"/>
                </a:lnTo>
                <a:lnTo>
                  <a:pt x="85" y="735"/>
                </a:lnTo>
                <a:lnTo>
                  <a:pt x="72" y="751"/>
                </a:lnTo>
                <a:lnTo>
                  <a:pt x="62" y="773"/>
                </a:lnTo>
                <a:lnTo>
                  <a:pt x="58" y="798"/>
                </a:lnTo>
                <a:lnTo>
                  <a:pt x="46" y="809"/>
                </a:lnTo>
                <a:lnTo>
                  <a:pt x="24" y="828"/>
                </a:lnTo>
                <a:lnTo>
                  <a:pt x="21" y="859"/>
                </a:lnTo>
                <a:lnTo>
                  <a:pt x="11" y="869"/>
                </a:lnTo>
                <a:lnTo>
                  <a:pt x="0" y="887"/>
                </a:lnTo>
                <a:lnTo>
                  <a:pt x="4" y="916"/>
                </a:lnTo>
                <a:lnTo>
                  <a:pt x="8" y="941"/>
                </a:lnTo>
                <a:lnTo>
                  <a:pt x="10" y="945"/>
                </a:lnTo>
                <a:lnTo>
                  <a:pt x="10" y="945"/>
                </a:lnTo>
                <a:lnTo>
                  <a:pt x="26" y="945"/>
                </a:lnTo>
                <a:close/>
              </a:path>
            </a:pathLst>
          </a:custGeom>
          <a:solidFill>
            <a:schemeClr val="bg2">
              <a:lumMod val="40000"/>
              <a:lumOff val="6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4" name="Freeform 54"/>
          <p:cNvSpPr>
            <a:spLocks/>
          </p:cNvSpPr>
          <p:nvPr/>
        </p:nvSpPr>
        <p:spPr bwMode="auto">
          <a:xfrm>
            <a:off x="6831475" y="3006675"/>
            <a:ext cx="525180" cy="882974"/>
          </a:xfrm>
          <a:custGeom>
            <a:avLst/>
            <a:gdLst/>
            <a:ahLst/>
            <a:cxnLst>
              <a:cxn ang="0">
                <a:pos x="481" y="1198"/>
              </a:cxn>
              <a:cxn ang="0">
                <a:pos x="530" y="1221"/>
              </a:cxn>
              <a:cxn ang="0">
                <a:pos x="562" y="1221"/>
              </a:cxn>
              <a:cxn ang="0">
                <a:pos x="563" y="1189"/>
              </a:cxn>
              <a:cxn ang="0">
                <a:pos x="574" y="1152"/>
              </a:cxn>
              <a:cxn ang="0">
                <a:pos x="624" y="1131"/>
              </a:cxn>
              <a:cxn ang="0">
                <a:pos x="613" y="1105"/>
              </a:cxn>
              <a:cxn ang="0">
                <a:pos x="614" y="1076"/>
              </a:cxn>
              <a:cxn ang="0">
                <a:pos x="630" y="1066"/>
              </a:cxn>
              <a:cxn ang="0">
                <a:pos x="624" y="1037"/>
              </a:cxn>
              <a:cxn ang="0">
                <a:pos x="631" y="990"/>
              </a:cxn>
              <a:cxn ang="0">
                <a:pos x="644" y="949"/>
              </a:cxn>
              <a:cxn ang="0">
                <a:pos x="678" y="919"/>
              </a:cxn>
              <a:cxn ang="0">
                <a:pos x="692" y="872"/>
              </a:cxn>
              <a:cxn ang="0">
                <a:pos x="710" y="840"/>
              </a:cxn>
              <a:cxn ang="0">
                <a:pos x="682" y="767"/>
              </a:cxn>
              <a:cxn ang="0">
                <a:pos x="675" y="722"/>
              </a:cxn>
              <a:cxn ang="0">
                <a:pos x="684" y="690"/>
              </a:cxn>
              <a:cxn ang="0">
                <a:pos x="667" y="189"/>
              </a:cxn>
              <a:cxn ang="0">
                <a:pos x="637" y="143"/>
              </a:cxn>
              <a:cxn ang="0">
                <a:pos x="620" y="94"/>
              </a:cxn>
              <a:cxn ang="0">
                <a:pos x="589" y="18"/>
              </a:cxn>
              <a:cxn ang="0">
                <a:pos x="127" y="26"/>
              </a:cxn>
              <a:cxn ang="0">
                <a:pos x="120" y="18"/>
              </a:cxn>
              <a:cxn ang="0">
                <a:pos x="113" y="46"/>
              </a:cxn>
              <a:cxn ang="0">
                <a:pos x="154" y="80"/>
              </a:cxn>
              <a:cxn ang="0">
                <a:pos x="206" y="130"/>
              </a:cxn>
              <a:cxn ang="0">
                <a:pos x="201" y="176"/>
              </a:cxn>
              <a:cxn ang="0">
                <a:pos x="172" y="237"/>
              </a:cxn>
              <a:cxn ang="0">
                <a:pos x="145" y="259"/>
              </a:cxn>
              <a:cxn ang="0">
                <a:pos x="84" y="273"/>
              </a:cxn>
              <a:cxn ang="0">
                <a:pos x="62" y="302"/>
              </a:cxn>
              <a:cxn ang="0">
                <a:pos x="84" y="357"/>
              </a:cxn>
              <a:cxn ang="0">
                <a:pos x="73" y="387"/>
              </a:cxn>
              <a:cxn ang="0">
                <a:pos x="59" y="422"/>
              </a:cxn>
              <a:cxn ang="0">
                <a:pos x="12" y="473"/>
              </a:cxn>
              <a:cxn ang="0">
                <a:pos x="0" y="523"/>
              </a:cxn>
              <a:cxn ang="0">
                <a:pos x="0" y="626"/>
              </a:cxn>
              <a:cxn ang="0">
                <a:pos x="113" y="749"/>
              </a:cxn>
              <a:cxn ang="0">
                <a:pos x="140" y="823"/>
              </a:cxn>
              <a:cxn ang="0">
                <a:pos x="172" y="834"/>
              </a:cxn>
              <a:cxn ang="0">
                <a:pos x="213" y="823"/>
              </a:cxn>
              <a:cxn ang="0">
                <a:pos x="244" y="859"/>
              </a:cxn>
              <a:cxn ang="0">
                <a:pos x="226" y="917"/>
              </a:cxn>
              <a:cxn ang="0">
                <a:pos x="213" y="966"/>
              </a:cxn>
              <a:cxn ang="0">
                <a:pos x="242" y="1021"/>
              </a:cxn>
              <a:cxn ang="0">
                <a:pos x="292" y="1039"/>
              </a:cxn>
              <a:cxn ang="0">
                <a:pos x="369" y="1101"/>
              </a:cxn>
              <a:cxn ang="0">
                <a:pos x="385" y="1177"/>
              </a:cxn>
              <a:cxn ang="0">
                <a:pos x="405" y="1221"/>
              </a:cxn>
              <a:cxn ang="0">
                <a:pos x="417" y="1221"/>
              </a:cxn>
              <a:cxn ang="0">
                <a:pos x="455" y="1213"/>
              </a:cxn>
            </a:cxnLst>
            <a:rect l="0" t="0" r="r" b="b"/>
            <a:pathLst>
              <a:path w="710" h="1243">
                <a:moveTo>
                  <a:pt x="471" y="1202"/>
                </a:moveTo>
                <a:lnTo>
                  <a:pt x="481" y="1198"/>
                </a:lnTo>
                <a:lnTo>
                  <a:pt x="506" y="1206"/>
                </a:lnTo>
                <a:lnTo>
                  <a:pt x="530" y="1221"/>
                </a:lnTo>
                <a:lnTo>
                  <a:pt x="544" y="1221"/>
                </a:lnTo>
                <a:lnTo>
                  <a:pt x="562" y="1221"/>
                </a:lnTo>
                <a:lnTo>
                  <a:pt x="570" y="1214"/>
                </a:lnTo>
                <a:lnTo>
                  <a:pt x="563" y="1189"/>
                </a:lnTo>
                <a:lnTo>
                  <a:pt x="560" y="1166"/>
                </a:lnTo>
                <a:lnTo>
                  <a:pt x="574" y="1152"/>
                </a:lnTo>
                <a:lnTo>
                  <a:pt x="607" y="1139"/>
                </a:lnTo>
                <a:lnTo>
                  <a:pt x="624" y="1131"/>
                </a:lnTo>
                <a:lnTo>
                  <a:pt x="619" y="1117"/>
                </a:lnTo>
                <a:lnTo>
                  <a:pt x="613" y="1105"/>
                </a:lnTo>
                <a:lnTo>
                  <a:pt x="610" y="1092"/>
                </a:lnTo>
                <a:lnTo>
                  <a:pt x="614" y="1076"/>
                </a:lnTo>
                <a:lnTo>
                  <a:pt x="630" y="1066"/>
                </a:lnTo>
                <a:lnTo>
                  <a:pt x="630" y="1066"/>
                </a:lnTo>
                <a:lnTo>
                  <a:pt x="628" y="1062"/>
                </a:lnTo>
                <a:lnTo>
                  <a:pt x="624" y="1037"/>
                </a:lnTo>
                <a:lnTo>
                  <a:pt x="620" y="1008"/>
                </a:lnTo>
                <a:lnTo>
                  <a:pt x="631" y="990"/>
                </a:lnTo>
                <a:lnTo>
                  <a:pt x="641" y="980"/>
                </a:lnTo>
                <a:lnTo>
                  <a:pt x="644" y="949"/>
                </a:lnTo>
                <a:lnTo>
                  <a:pt x="666" y="930"/>
                </a:lnTo>
                <a:lnTo>
                  <a:pt x="678" y="919"/>
                </a:lnTo>
                <a:lnTo>
                  <a:pt x="682" y="894"/>
                </a:lnTo>
                <a:lnTo>
                  <a:pt x="692" y="872"/>
                </a:lnTo>
                <a:lnTo>
                  <a:pt x="705" y="856"/>
                </a:lnTo>
                <a:lnTo>
                  <a:pt x="710" y="840"/>
                </a:lnTo>
                <a:lnTo>
                  <a:pt x="702" y="804"/>
                </a:lnTo>
                <a:lnTo>
                  <a:pt x="682" y="767"/>
                </a:lnTo>
                <a:lnTo>
                  <a:pt x="678" y="745"/>
                </a:lnTo>
                <a:lnTo>
                  <a:pt x="675" y="722"/>
                </a:lnTo>
                <a:lnTo>
                  <a:pt x="678" y="704"/>
                </a:lnTo>
                <a:lnTo>
                  <a:pt x="684" y="690"/>
                </a:lnTo>
                <a:lnTo>
                  <a:pt x="664" y="189"/>
                </a:lnTo>
                <a:lnTo>
                  <a:pt x="667" y="189"/>
                </a:lnTo>
                <a:lnTo>
                  <a:pt x="650" y="172"/>
                </a:lnTo>
                <a:lnTo>
                  <a:pt x="637" y="143"/>
                </a:lnTo>
                <a:lnTo>
                  <a:pt x="628" y="129"/>
                </a:lnTo>
                <a:lnTo>
                  <a:pt x="620" y="94"/>
                </a:lnTo>
                <a:lnTo>
                  <a:pt x="599" y="75"/>
                </a:lnTo>
                <a:lnTo>
                  <a:pt x="589" y="18"/>
                </a:lnTo>
                <a:lnTo>
                  <a:pt x="584" y="0"/>
                </a:lnTo>
                <a:lnTo>
                  <a:pt x="127" y="26"/>
                </a:lnTo>
                <a:lnTo>
                  <a:pt x="120" y="18"/>
                </a:lnTo>
                <a:lnTo>
                  <a:pt x="120" y="18"/>
                </a:lnTo>
                <a:lnTo>
                  <a:pt x="113" y="33"/>
                </a:lnTo>
                <a:lnTo>
                  <a:pt x="113" y="46"/>
                </a:lnTo>
                <a:lnTo>
                  <a:pt x="133" y="61"/>
                </a:lnTo>
                <a:lnTo>
                  <a:pt x="154" y="80"/>
                </a:lnTo>
                <a:lnTo>
                  <a:pt x="181" y="103"/>
                </a:lnTo>
                <a:lnTo>
                  <a:pt x="206" y="130"/>
                </a:lnTo>
                <a:lnTo>
                  <a:pt x="206" y="143"/>
                </a:lnTo>
                <a:lnTo>
                  <a:pt x="201" y="176"/>
                </a:lnTo>
                <a:lnTo>
                  <a:pt x="183" y="196"/>
                </a:lnTo>
                <a:lnTo>
                  <a:pt x="172" y="237"/>
                </a:lnTo>
                <a:lnTo>
                  <a:pt x="155" y="251"/>
                </a:lnTo>
                <a:lnTo>
                  <a:pt x="145" y="259"/>
                </a:lnTo>
                <a:lnTo>
                  <a:pt x="113" y="273"/>
                </a:lnTo>
                <a:lnTo>
                  <a:pt x="84" y="273"/>
                </a:lnTo>
                <a:lnTo>
                  <a:pt x="63" y="283"/>
                </a:lnTo>
                <a:lnTo>
                  <a:pt x="62" y="302"/>
                </a:lnTo>
                <a:lnTo>
                  <a:pt x="62" y="321"/>
                </a:lnTo>
                <a:lnTo>
                  <a:pt x="84" y="357"/>
                </a:lnTo>
                <a:lnTo>
                  <a:pt x="91" y="372"/>
                </a:lnTo>
                <a:lnTo>
                  <a:pt x="73" y="387"/>
                </a:lnTo>
                <a:lnTo>
                  <a:pt x="68" y="422"/>
                </a:lnTo>
                <a:lnTo>
                  <a:pt x="59" y="422"/>
                </a:lnTo>
                <a:lnTo>
                  <a:pt x="43" y="443"/>
                </a:lnTo>
                <a:lnTo>
                  <a:pt x="12" y="473"/>
                </a:lnTo>
                <a:lnTo>
                  <a:pt x="16" y="509"/>
                </a:lnTo>
                <a:lnTo>
                  <a:pt x="0" y="523"/>
                </a:lnTo>
                <a:lnTo>
                  <a:pt x="0" y="575"/>
                </a:lnTo>
                <a:lnTo>
                  <a:pt x="0" y="626"/>
                </a:lnTo>
                <a:lnTo>
                  <a:pt x="29" y="680"/>
                </a:lnTo>
                <a:lnTo>
                  <a:pt x="113" y="749"/>
                </a:lnTo>
                <a:lnTo>
                  <a:pt x="140" y="780"/>
                </a:lnTo>
                <a:lnTo>
                  <a:pt x="140" y="823"/>
                </a:lnTo>
                <a:lnTo>
                  <a:pt x="159" y="849"/>
                </a:lnTo>
                <a:lnTo>
                  <a:pt x="172" y="834"/>
                </a:lnTo>
                <a:lnTo>
                  <a:pt x="183" y="823"/>
                </a:lnTo>
                <a:lnTo>
                  <a:pt x="213" y="823"/>
                </a:lnTo>
                <a:lnTo>
                  <a:pt x="231" y="841"/>
                </a:lnTo>
                <a:lnTo>
                  <a:pt x="244" y="859"/>
                </a:lnTo>
                <a:lnTo>
                  <a:pt x="231" y="892"/>
                </a:lnTo>
                <a:lnTo>
                  <a:pt x="226" y="917"/>
                </a:lnTo>
                <a:lnTo>
                  <a:pt x="220" y="937"/>
                </a:lnTo>
                <a:lnTo>
                  <a:pt x="213" y="966"/>
                </a:lnTo>
                <a:lnTo>
                  <a:pt x="213" y="992"/>
                </a:lnTo>
                <a:lnTo>
                  <a:pt x="242" y="1021"/>
                </a:lnTo>
                <a:lnTo>
                  <a:pt x="277" y="1046"/>
                </a:lnTo>
                <a:lnTo>
                  <a:pt x="292" y="1039"/>
                </a:lnTo>
                <a:lnTo>
                  <a:pt x="351" y="1078"/>
                </a:lnTo>
                <a:lnTo>
                  <a:pt x="369" y="1101"/>
                </a:lnTo>
                <a:lnTo>
                  <a:pt x="387" y="1149"/>
                </a:lnTo>
                <a:lnTo>
                  <a:pt x="385" y="1177"/>
                </a:lnTo>
                <a:lnTo>
                  <a:pt x="377" y="1195"/>
                </a:lnTo>
                <a:lnTo>
                  <a:pt x="405" y="1221"/>
                </a:lnTo>
                <a:lnTo>
                  <a:pt x="405" y="1243"/>
                </a:lnTo>
                <a:lnTo>
                  <a:pt x="417" y="1221"/>
                </a:lnTo>
                <a:lnTo>
                  <a:pt x="442" y="1221"/>
                </a:lnTo>
                <a:lnTo>
                  <a:pt x="455" y="1213"/>
                </a:lnTo>
                <a:lnTo>
                  <a:pt x="471" y="1202"/>
                </a:lnTo>
                <a:close/>
              </a:path>
            </a:pathLst>
          </a:custGeom>
          <a:solidFill>
            <a:srgbClr val="FFFF99"/>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5" name="Freeform 55"/>
          <p:cNvSpPr>
            <a:spLocks/>
          </p:cNvSpPr>
          <p:nvPr/>
        </p:nvSpPr>
        <p:spPr bwMode="auto">
          <a:xfrm>
            <a:off x="6186127" y="2813061"/>
            <a:ext cx="796672" cy="561699"/>
          </a:xfrm>
          <a:custGeom>
            <a:avLst/>
            <a:gdLst/>
            <a:ahLst/>
            <a:cxnLst>
              <a:cxn ang="0">
                <a:pos x="911" y="717"/>
              </a:cxn>
              <a:cxn ang="0">
                <a:pos x="936" y="696"/>
              </a:cxn>
              <a:cxn ang="0">
                <a:pos x="959" y="646"/>
              </a:cxn>
              <a:cxn ang="0">
                <a:pos x="930" y="595"/>
              </a:cxn>
              <a:cxn ang="0">
                <a:pos x="931" y="557"/>
              </a:cxn>
              <a:cxn ang="0">
                <a:pos x="981" y="547"/>
              </a:cxn>
              <a:cxn ang="0">
                <a:pos x="1023" y="525"/>
              </a:cxn>
              <a:cxn ang="0">
                <a:pos x="1051" y="470"/>
              </a:cxn>
              <a:cxn ang="0">
                <a:pos x="1074" y="417"/>
              </a:cxn>
              <a:cxn ang="0">
                <a:pos x="1049" y="377"/>
              </a:cxn>
              <a:cxn ang="0">
                <a:pos x="1001" y="335"/>
              </a:cxn>
              <a:cxn ang="0">
                <a:pos x="981" y="307"/>
              </a:cxn>
              <a:cxn ang="0">
                <a:pos x="995" y="300"/>
              </a:cxn>
              <a:cxn ang="0">
                <a:pos x="981" y="284"/>
              </a:cxn>
              <a:cxn ang="0">
                <a:pos x="966" y="274"/>
              </a:cxn>
              <a:cxn ang="0">
                <a:pos x="961" y="271"/>
              </a:cxn>
              <a:cxn ang="0">
                <a:pos x="947" y="264"/>
              </a:cxn>
              <a:cxn ang="0">
                <a:pos x="913" y="256"/>
              </a:cxn>
              <a:cxn ang="0">
                <a:pos x="904" y="207"/>
              </a:cxn>
              <a:cxn ang="0">
                <a:pos x="904" y="164"/>
              </a:cxn>
              <a:cxn ang="0">
                <a:pos x="893" y="116"/>
              </a:cxn>
              <a:cxn ang="0">
                <a:pos x="32" y="102"/>
              </a:cxn>
              <a:cxn ang="0">
                <a:pos x="36" y="0"/>
              </a:cxn>
              <a:cxn ang="0">
                <a:pos x="17" y="105"/>
              </a:cxn>
              <a:cxn ang="0">
                <a:pos x="13" y="142"/>
              </a:cxn>
              <a:cxn ang="0">
                <a:pos x="32" y="171"/>
              </a:cxn>
              <a:cxn ang="0">
                <a:pos x="23" y="193"/>
              </a:cxn>
              <a:cxn ang="0">
                <a:pos x="20" y="242"/>
              </a:cxn>
              <a:cxn ang="0">
                <a:pos x="0" y="260"/>
              </a:cxn>
              <a:cxn ang="0">
                <a:pos x="20" y="288"/>
              </a:cxn>
              <a:cxn ang="0">
                <a:pos x="20" y="320"/>
              </a:cxn>
              <a:cxn ang="0">
                <a:pos x="27" y="328"/>
              </a:cxn>
              <a:cxn ang="0">
                <a:pos x="54" y="397"/>
              </a:cxn>
              <a:cxn ang="0">
                <a:pos x="75" y="446"/>
              </a:cxn>
              <a:cxn ang="0">
                <a:pos x="86" y="474"/>
              </a:cxn>
              <a:cxn ang="0">
                <a:pos x="93" y="486"/>
              </a:cxn>
              <a:cxn ang="0">
                <a:pos x="85" y="506"/>
              </a:cxn>
              <a:cxn ang="0">
                <a:pos x="93" y="540"/>
              </a:cxn>
              <a:cxn ang="0">
                <a:pos x="114" y="550"/>
              </a:cxn>
              <a:cxn ang="0">
                <a:pos x="121" y="626"/>
              </a:cxn>
              <a:cxn ang="0">
                <a:pos x="125" y="660"/>
              </a:cxn>
              <a:cxn ang="0">
                <a:pos x="132" y="718"/>
              </a:cxn>
              <a:cxn ang="0">
                <a:pos x="139" y="753"/>
              </a:cxn>
              <a:cxn ang="0">
                <a:pos x="873" y="793"/>
              </a:cxn>
              <a:cxn ang="0">
                <a:pos x="880" y="747"/>
              </a:cxn>
            </a:cxnLst>
            <a:rect l="0" t="0" r="r" b="b"/>
            <a:pathLst>
              <a:path w="1074" h="793">
                <a:moveTo>
                  <a:pt x="880" y="747"/>
                </a:moveTo>
                <a:lnTo>
                  <a:pt x="911" y="717"/>
                </a:lnTo>
                <a:lnTo>
                  <a:pt x="927" y="696"/>
                </a:lnTo>
                <a:lnTo>
                  <a:pt x="936" y="696"/>
                </a:lnTo>
                <a:lnTo>
                  <a:pt x="941" y="661"/>
                </a:lnTo>
                <a:lnTo>
                  <a:pt x="959" y="646"/>
                </a:lnTo>
                <a:lnTo>
                  <a:pt x="952" y="631"/>
                </a:lnTo>
                <a:lnTo>
                  <a:pt x="930" y="595"/>
                </a:lnTo>
                <a:lnTo>
                  <a:pt x="930" y="576"/>
                </a:lnTo>
                <a:lnTo>
                  <a:pt x="931" y="557"/>
                </a:lnTo>
                <a:lnTo>
                  <a:pt x="952" y="547"/>
                </a:lnTo>
                <a:lnTo>
                  <a:pt x="981" y="547"/>
                </a:lnTo>
                <a:lnTo>
                  <a:pt x="1013" y="533"/>
                </a:lnTo>
                <a:lnTo>
                  <a:pt x="1023" y="525"/>
                </a:lnTo>
                <a:lnTo>
                  <a:pt x="1040" y="511"/>
                </a:lnTo>
                <a:lnTo>
                  <a:pt x="1051" y="470"/>
                </a:lnTo>
                <a:lnTo>
                  <a:pt x="1069" y="450"/>
                </a:lnTo>
                <a:lnTo>
                  <a:pt x="1074" y="417"/>
                </a:lnTo>
                <a:lnTo>
                  <a:pt x="1074" y="404"/>
                </a:lnTo>
                <a:lnTo>
                  <a:pt x="1049" y="377"/>
                </a:lnTo>
                <a:lnTo>
                  <a:pt x="1022" y="354"/>
                </a:lnTo>
                <a:lnTo>
                  <a:pt x="1001" y="335"/>
                </a:lnTo>
                <a:lnTo>
                  <a:pt x="981" y="320"/>
                </a:lnTo>
                <a:lnTo>
                  <a:pt x="981" y="307"/>
                </a:lnTo>
                <a:lnTo>
                  <a:pt x="988" y="292"/>
                </a:lnTo>
                <a:lnTo>
                  <a:pt x="995" y="300"/>
                </a:lnTo>
                <a:lnTo>
                  <a:pt x="981" y="284"/>
                </a:lnTo>
                <a:lnTo>
                  <a:pt x="981" y="284"/>
                </a:lnTo>
                <a:lnTo>
                  <a:pt x="973" y="278"/>
                </a:lnTo>
                <a:lnTo>
                  <a:pt x="966" y="274"/>
                </a:lnTo>
                <a:lnTo>
                  <a:pt x="961" y="271"/>
                </a:lnTo>
                <a:lnTo>
                  <a:pt x="961" y="271"/>
                </a:lnTo>
                <a:lnTo>
                  <a:pt x="955" y="270"/>
                </a:lnTo>
                <a:lnTo>
                  <a:pt x="947" y="264"/>
                </a:lnTo>
                <a:lnTo>
                  <a:pt x="937" y="256"/>
                </a:lnTo>
                <a:lnTo>
                  <a:pt x="913" y="256"/>
                </a:lnTo>
                <a:lnTo>
                  <a:pt x="913" y="235"/>
                </a:lnTo>
                <a:lnTo>
                  <a:pt x="904" y="207"/>
                </a:lnTo>
                <a:lnTo>
                  <a:pt x="904" y="181"/>
                </a:lnTo>
                <a:lnTo>
                  <a:pt x="904" y="164"/>
                </a:lnTo>
                <a:lnTo>
                  <a:pt x="904" y="132"/>
                </a:lnTo>
                <a:lnTo>
                  <a:pt x="893" y="116"/>
                </a:lnTo>
                <a:lnTo>
                  <a:pt x="882" y="85"/>
                </a:lnTo>
                <a:lnTo>
                  <a:pt x="32" y="102"/>
                </a:lnTo>
                <a:lnTo>
                  <a:pt x="36" y="0"/>
                </a:lnTo>
                <a:lnTo>
                  <a:pt x="36" y="0"/>
                </a:lnTo>
                <a:lnTo>
                  <a:pt x="32" y="105"/>
                </a:lnTo>
                <a:lnTo>
                  <a:pt x="17" y="105"/>
                </a:lnTo>
                <a:lnTo>
                  <a:pt x="17" y="118"/>
                </a:lnTo>
                <a:lnTo>
                  <a:pt x="13" y="142"/>
                </a:lnTo>
                <a:lnTo>
                  <a:pt x="21" y="148"/>
                </a:lnTo>
                <a:lnTo>
                  <a:pt x="32" y="171"/>
                </a:lnTo>
                <a:lnTo>
                  <a:pt x="32" y="189"/>
                </a:lnTo>
                <a:lnTo>
                  <a:pt x="23" y="193"/>
                </a:lnTo>
                <a:lnTo>
                  <a:pt x="20" y="210"/>
                </a:lnTo>
                <a:lnTo>
                  <a:pt x="20" y="242"/>
                </a:lnTo>
                <a:lnTo>
                  <a:pt x="7" y="246"/>
                </a:lnTo>
                <a:lnTo>
                  <a:pt x="0" y="260"/>
                </a:lnTo>
                <a:lnTo>
                  <a:pt x="0" y="275"/>
                </a:lnTo>
                <a:lnTo>
                  <a:pt x="20" y="288"/>
                </a:lnTo>
                <a:lnTo>
                  <a:pt x="20" y="309"/>
                </a:lnTo>
                <a:lnTo>
                  <a:pt x="20" y="320"/>
                </a:lnTo>
                <a:lnTo>
                  <a:pt x="13" y="311"/>
                </a:lnTo>
                <a:lnTo>
                  <a:pt x="27" y="328"/>
                </a:lnTo>
                <a:lnTo>
                  <a:pt x="42" y="370"/>
                </a:lnTo>
                <a:lnTo>
                  <a:pt x="54" y="397"/>
                </a:lnTo>
                <a:lnTo>
                  <a:pt x="66" y="425"/>
                </a:lnTo>
                <a:lnTo>
                  <a:pt x="75" y="446"/>
                </a:lnTo>
                <a:lnTo>
                  <a:pt x="82" y="460"/>
                </a:lnTo>
                <a:lnTo>
                  <a:pt x="86" y="474"/>
                </a:lnTo>
                <a:lnTo>
                  <a:pt x="93" y="479"/>
                </a:lnTo>
                <a:lnTo>
                  <a:pt x="93" y="486"/>
                </a:lnTo>
                <a:lnTo>
                  <a:pt x="81" y="489"/>
                </a:lnTo>
                <a:lnTo>
                  <a:pt x="85" y="506"/>
                </a:lnTo>
                <a:lnTo>
                  <a:pt x="89" y="528"/>
                </a:lnTo>
                <a:lnTo>
                  <a:pt x="93" y="540"/>
                </a:lnTo>
                <a:lnTo>
                  <a:pt x="102" y="540"/>
                </a:lnTo>
                <a:lnTo>
                  <a:pt x="114" y="550"/>
                </a:lnTo>
                <a:lnTo>
                  <a:pt x="121" y="581"/>
                </a:lnTo>
                <a:lnTo>
                  <a:pt x="121" y="626"/>
                </a:lnTo>
                <a:lnTo>
                  <a:pt x="118" y="644"/>
                </a:lnTo>
                <a:lnTo>
                  <a:pt x="125" y="660"/>
                </a:lnTo>
                <a:lnTo>
                  <a:pt x="132" y="669"/>
                </a:lnTo>
                <a:lnTo>
                  <a:pt x="132" y="718"/>
                </a:lnTo>
                <a:lnTo>
                  <a:pt x="138" y="750"/>
                </a:lnTo>
                <a:lnTo>
                  <a:pt x="139" y="753"/>
                </a:lnTo>
                <a:lnTo>
                  <a:pt x="819" y="743"/>
                </a:lnTo>
                <a:lnTo>
                  <a:pt x="873" y="793"/>
                </a:lnTo>
                <a:lnTo>
                  <a:pt x="884" y="783"/>
                </a:lnTo>
                <a:lnTo>
                  <a:pt x="880" y="747"/>
                </a:lnTo>
                <a:close/>
              </a:path>
            </a:pathLst>
          </a:custGeom>
          <a:solidFill>
            <a:schemeClr val="tx2">
              <a:lumMod val="60000"/>
              <a:lumOff val="40000"/>
            </a:schemeClr>
          </a:solid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nvGrpSpPr>
          <p:cNvPr id="7" name="Group 6"/>
          <p:cNvGrpSpPr/>
          <p:nvPr/>
        </p:nvGrpSpPr>
        <p:grpSpPr>
          <a:xfrm>
            <a:off x="2543246" y="4693905"/>
            <a:ext cx="1782496" cy="1323398"/>
            <a:chOff x="3743973" y="4693905"/>
            <a:chExt cx="1782496" cy="1323398"/>
          </a:xfrm>
          <a:solidFill>
            <a:schemeClr val="accent1">
              <a:lumMod val="20000"/>
              <a:lumOff val="80000"/>
            </a:schemeClr>
          </a:solidFill>
        </p:grpSpPr>
        <p:sp>
          <p:nvSpPr>
            <p:cNvPr id="206" name="Freeform 56"/>
            <p:cNvSpPr>
              <a:spLocks/>
            </p:cNvSpPr>
            <p:nvPr/>
          </p:nvSpPr>
          <p:spPr bwMode="auto">
            <a:xfrm>
              <a:off x="3819634" y="4693905"/>
              <a:ext cx="1706835" cy="1323398"/>
            </a:xfrm>
            <a:custGeom>
              <a:avLst/>
              <a:gdLst/>
              <a:ahLst/>
              <a:cxnLst>
                <a:cxn ang="0">
                  <a:pos x="1213" y="159"/>
                </a:cxn>
                <a:cxn ang="0">
                  <a:pos x="1074" y="134"/>
                </a:cxn>
                <a:cxn ang="0">
                  <a:pos x="913" y="80"/>
                </a:cxn>
                <a:cxn ang="0">
                  <a:pos x="799" y="58"/>
                </a:cxn>
                <a:cxn ang="0">
                  <a:pos x="644" y="39"/>
                </a:cxn>
                <a:cxn ang="0">
                  <a:pos x="484" y="169"/>
                </a:cxn>
                <a:cxn ang="0">
                  <a:pos x="335" y="208"/>
                </a:cxn>
                <a:cxn ang="0">
                  <a:pos x="396" y="437"/>
                </a:cxn>
                <a:cxn ang="0">
                  <a:pos x="500" y="518"/>
                </a:cxn>
                <a:cxn ang="0">
                  <a:pos x="376" y="551"/>
                </a:cxn>
                <a:cxn ang="0">
                  <a:pos x="280" y="515"/>
                </a:cxn>
                <a:cxn ang="0">
                  <a:pos x="182" y="583"/>
                </a:cxn>
                <a:cxn ang="0">
                  <a:pos x="285" y="722"/>
                </a:cxn>
                <a:cxn ang="0">
                  <a:pos x="447" y="716"/>
                </a:cxn>
                <a:cxn ang="0">
                  <a:pos x="440" y="860"/>
                </a:cxn>
                <a:cxn ang="0">
                  <a:pos x="354" y="883"/>
                </a:cxn>
                <a:cxn ang="0">
                  <a:pos x="232" y="902"/>
                </a:cxn>
                <a:cxn ang="0">
                  <a:pos x="142" y="1064"/>
                </a:cxn>
                <a:cxn ang="0">
                  <a:pos x="233" y="1159"/>
                </a:cxn>
                <a:cxn ang="0">
                  <a:pos x="190" y="1231"/>
                </a:cxn>
                <a:cxn ang="0">
                  <a:pos x="301" y="1227"/>
                </a:cxn>
                <a:cxn ang="0">
                  <a:pos x="339" y="1427"/>
                </a:cxn>
                <a:cxn ang="0">
                  <a:pos x="480" y="1436"/>
                </a:cxn>
                <a:cxn ang="0">
                  <a:pos x="577" y="1449"/>
                </a:cxn>
                <a:cxn ang="0">
                  <a:pos x="457" y="1650"/>
                </a:cxn>
                <a:cxn ang="0">
                  <a:pos x="262" y="1738"/>
                </a:cxn>
                <a:cxn ang="0">
                  <a:pos x="28" y="1812"/>
                </a:cxn>
                <a:cxn ang="0">
                  <a:pos x="168" y="1836"/>
                </a:cxn>
                <a:cxn ang="0">
                  <a:pos x="235" y="1832"/>
                </a:cxn>
                <a:cxn ang="0">
                  <a:pos x="339" y="1786"/>
                </a:cxn>
                <a:cxn ang="0">
                  <a:pos x="498" y="1699"/>
                </a:cxn>
                <a:cxn ang="0">
                  <a:pos x="786" y="1496"/>
                </a:cxn>
                <a:cxn ang="0">
                  <a:pos x="854" y="1343"/>
                </a:cxn>
                <a:cxn ang="0">
                  <a:pos x="945" y="1203"/>
                </a:cxn>
                <a:cxn ang="0">
                  <a:pos x="923" y="1325"/>
                </a:cxn>
                <a:cxn ang="0">
                  <a:pos x="924" y="1422"/>
                </a:cxn>
                <a:cxn ang="0">
                  <a:pos x="1116" y="1314"/>
                </a:cxn>
                <a:cxn ang="0">
                  <a:pos x="1212" y="1199"/>
                </a:cxn>
                <a:cxn ang="0">
                  <a:pos x="1178" y="1328"/>
                </a:cxn>
                <a:cxn ang="0">
                  <a:pos x="1324" y="1295"/>
                </a:cxn>
                <a:cxn ang="0">
                  <a:pos x="1610" y="1318"/>
                </a:cxn>
                <a:cxn ang="0">
                  <a:pos x="1817" y="1468"/>
                </a:cxn>
                <a:cxn ang="0">
                  <a:pos x="1958" y="1602"/>
                </a:cxn>
                <a:cxn ang="0">
                  <a:pos x="2025" y="1510"/>
                </a:cxn>
                <a:cxn ang="0">
                  <a:pos x="2022" y="1567"/>
                </a:cxn>
                <a:cxn ang="0">
                  <a:pos x="2015" y="1607"/>
                </a:cxn>
                <a:cxn ang="0">
                  <a:pos x="2025" y="1651"/>
                </a:cxn>
                <a:cxn ang="0">
                  <a:pos x="2048" y="1628"/>
                </a:cxn>
                <a:cxn ang="0">
                  <a:pos x="2073" y="1711"/>
                </a:cxn>
                <a:cxn ang="0">
                  <a:pos x="2158" y="1803"/>
                </a:cxn>
                <a:cxn ang="0">
                  <a:pos x="2186" y="1726"/>
                </a:cxn>
                <a:cxn ang="0">
                  <a:pos x="2172" y="1664"/>
                </a:cxn>
                <a:cxn ang="0">
                  <a:pos x="2241" y="1722"/>
                </a:cxn>
                <a:cxn ang="0">
                  <a:pos x="2294" y="1618"/>
                </a:cxn>
                <a:cxn ang="0">
                  <a:pos x="1996" y="1377"/>
                </a:cxn>
                <a:cxn ang="0">
                  <a:pos x="1707" y="1323"/>
                </a:cxn>
                <a:cxn ang="0">
                  <a:pos x="1461" y="755"/>
                </a:cxn>
              </a:cxnLst>
              <a:rect l="0" t="0" r="r" b="b"/>
              <a:pathLst>
                <a:path w="2302" h="1865">
                  <a:moveTo>
                    <a:pt x="1384" y="183"/>
                  </a:moveTo>
                  <a:lnTo>
                    <a:pt x="1343" y="177"/>
                  </a:lnTo>
                  <a:lnTo>
                    <a:pt x="1321" y="158"/>
                  </a:lnTo>
                  <a:lnTo>
                    <a:pt x="1296" y="134"/>
                  </a:lnTo>
                  <a:lnTo>
                    <a:pt x="1288" y="134"/>
                  </a:lnTo>
                  <a:lnTo>
                    <a:pt x="1268" y="134"/>
                  </a:lnTo>
                  <a:lnTo>
                    <a:pt x="1248" y="151"/>
                  </a:lnTo>
                  <a:lnTo>
                    <a:pt x="1213" y="159"/>
                  </a:lnTo>
                  <a:lnTo>
                    <a:pt x="1178" y="148"/>
                  </a:lnTo>
                  <a:lnTo>
                    <a:pt x="1144" y="134"/>
                  </a:lnTo>
                  <a:lnTo>
                    <a:pt x="1123" y="134"/>
                  </a:lnTo>
                  <a:lnTo>
                    <a:pt x="1095" y="143"/>
                  </a:lnTo>
                  <a:lnTo>
                    <a:pt x="1074" y="159"/>
                  </a:lnTo>
                  <a:lnTo>
                    <a:pt x="1074" y="169"/>
                  </a:lnTo>
                  <a:lnTo>
                    <a:pt x="1074" y="147"/>
                  </a:lnTo>
                  <a:lnTo>
                    <a:pt x="1074" y="134"/>
                  </a:lnTo>
                  <a:lnTo>
                    <a:pt x="1067" y="121"/>
                  </a:lnTo>
                  <a:lnTo>
                    <a:pt x="1044" y="108"/>
                  </a:lnTo>
                  <a:lnTo>
                    <a:pt x="1027" y="108"/>
                  </a:lnTo>
                  <a:lnTo>
                    <a:pt x="1010" y="116"/>
                  </a:lnTo>
                  <a:lnTo>
                    <a:pt x="999" y="116"/>
                  </a:lnTo>
                  <a:lnTo>
                    <a:pt x="948" y="116"/>
                  </a:lnTo>
                  <a:lnTo>
                    <a:pt x="924" y="97"/>
                  </a:lnTo>
                  <a:lnTo>
                    <a:pt x="913" y="80"/>
                  </a:lnTo>
                  <a:lnTo>
                    <a:pt x="913" y="64"/>
                  </a:lnTo>
                  <a:lnTo>
                    <a:pt x="876" y="54"/>
                  </a:lnTo>
                  <a:lnTo>
                    <a:pt x="852" y="62"/>
                  </a:lnTo>
                  <a:lnTo>
                    <a:pt x="834" y="41"/>
                  </a:lnTo>
                  <a:lnTo>
                    <a:pt x="826" y="33"/>
                  </a:lnTo>
                  <a:lnTo>
                    <a:pt x="816" y="43"/>
                  </a:lnTo>
                  <a:lnTo>
                    <a:pt x="816" y="55"/>
                  </a:lnTo>
                  <a:lnTo>
                    <a:pt x="799" y="58"/>
                  </a:lnTo>
                  <a:lnTo>
                    <a:pt x="786" y="44"/>
                  </a:lnTo>
                  <a:lnTo>
                    <a:pt x="786" y="33"/>
                  </a:lnTo>
                  <a:lnTo>
                    <a:pt x="794" y="33"/>
                  </a:lnTo>
                  <a:lnTo>
                    <a:pt x="786" y="18"/>
                  </a:lnTo>
                  <a:lnTo>
                    <a:pt x="765" y="0"/>
                  </a:lnTo>
                  <a:lnTo>
                    <a:pt x="730" y="18"/>
                  </a:lnTo>
                  <a:lnTo>
                    <a:pt x="720" y="43"/>
                  </a:lnTo>
                  <a:lnTo>
                    <a:pt x="644" y="39"/>
                  </a:lnTo>
                  <a:lnTo>
                    <a:pt x="630" y="51"/>
                  </a:lnTo>
                  <a:lnTo>
                    <a:pt x="613" y="62"/>
                  </a:lnTo>
                  <a:lnTo>
                    <a:pt x="593" y="84"/>
                  </a:lnTo>
                  <a:lnTo>
                    <a:pt x="544" y="93"/>
                  </a:lnTo>
                  <a:lnTo>
                    <a:pt x="515" y="118"/>
                  </a:lnTo>
                  <a:lnTo>
                    <a:pt x="500" y="129"/>
                  </a:lnTo>
                  <a:lnTo>
                    <a:pt x="484" y="133"/>
                  </a:lnTo>
                  <a:lnTo>
                    <a:pt x="484" y="169"/>
                  </a:lnTo>
                  <a:lnTo>
                    <a:pt x="473" y="193"/>
                  </a:lnTo>
                  <a:lnTo>
                    <a:pt x="459" y="205"/>
                  </a:lnTo>
                  <a:lnTo>
                    <a:pt x="418" y="219"/>
                  </a:lnTo>
                  <a:lnTo>
                    <a:pt x="396" y="219"/>
                  </a:lnTo>
                  <a:lnTo>
                    <a:pt x="382" y="219"/>
                  </a:lnTo>
                  <a:lnTo>
                    <a:pt x="364" y="219"/>
                  </a:lnTo>
                  <a:lnTo>
                    <a:pt x="346" y="209"/>
                  </a:lnTo>
                  <a:lnTo>
                    <a:pt x="335" y="208"/>
                  </a:lnTo>
                  <a:lnTo>
                    <a:pt x="326" y="232"/>
                  </a:lnTo>
                  <a:lnTo>
                    <a:pt x="326" y="252"/>
                  </a:lnTo>
                  <a:lnTo>
                    <a:pt x="305" y="252"/>
                  </a:lnTo>
                  <a:lnTo>
                    <a:pt x="305" y="264"/>
                  </a:lnTo>
                  <a:lnTo>
                    <a:pt x="294" y="264"/>
                  </a:lnTo>
                  <a:lnTo>
                    <a:pt x="359" y="334"/>
                  </a:lnTo>
                  <a:lnTo>
                    <a:pt x="394" y="369"/>
                  </a:lnTo>
                  <a:lnTo>
                    <a:pt x="396" y="437"/>
                  </a:lnTo>
                  <a:lnTo>
                    <a:pt x="462" y="458"/>
                  </a:lnTo>
                  <a:lnTo>
                    <a:pt x="468" y="479"/>
                  </a:lnTo>
                  <a:lnTo>
                    <a:pt x="468" y="497"/>
                  </a:lnTo>
                  <a:lnTo>
                    <a:pt x="480" y="509"/>
                  </a:lnTo>
                  <a:lnTo>
                    <a:pt x="480" y="509"/>
                  </a:lnTo>
                  <a:lnTo>
                    <a:pt x="487" y="513"/>
                  </a:lnTo>
                  <a:lnTo>
                    <a:pt x="500" y="518"/>
                  </a:lnTo>
                  <a:lnTo>
                    <a:pt x="500" y="518"/>
                  </a:lnTo>
                  <a:lnTo>
                    <a:pt x="514" y="523"/>
                  </a:lnTo>
                  <a:lnTo>
                    <a:pt x="522" y="527"/>
                  </a:lnTo>
                  <a:lnTo>
                    <a:pt x="500" y="541"/>
                  </a:lnTo>
                  <a:lnTo>
                    <a:pt x="480" y="559"/>
                  </a:lnTo>
                  <a:lnTo>
                    <a:pt x="452" y="572"/>
                  </a:lnTo>
                  <a:lnTo>
                    <a:pt x="418" y="562"/>
                  </a:lnTo>
                  <a:lnTo>
                    <a:pt x="389" y="563"/>
                  </a:lnTo>
                  <a:lnTo>
                    <a:pt x="376" y="551"/>
                  </a:lnTo>
                  <a:lnTo>
                    <a:pt x="361" y="538"/>
                  </a:lnTo>
                  <a:lnTo>
                    <a:pt x="364" y="530"/>
                  </a:lnTo>
                  <a:lnTo>
                    <a:pt x="369" y="509"/>
                  </a:lnTo>
                  <a:lnTo>
                    <a:pt x="355" y="498"/>
                  </a:lnTo>
                  <a:lnTo>
                    <a:pt x="323" y="499"/>
                  </a:lnTo>
                  <a:lnTo>
                    <a:pt x="294" y="501"/>
                  </a:lnTo>
                  <a:lnTo>
                    <a:pt x="280" y="506"/>
                  </a:lnTo>
                  <a:lnTo>
                    <a:pt x="280" y="515"/>
                  </a:lnTo>
                  <a:lnTo>
                    <a:pt x="261" y="520"/>
                  </a:lnTo>
                  <a:lnTo>
                    <a:pt x="253" y="515"/>
                  </a:lnTo>
                  <a:lnTo>
                    <a:pt x="215" y="537"/>
                  </a:lnTo>
                  <a:lnTo>
                    <a:pt x="190" y="541"/>
                  </a:lnTo>
                  <a:lnTo>
                    <a:pt x="172" y="541"/>
                  </a:lnTo>
                  <a:lnTo>
                    <a:pt x="156" y="554"/>
                  </a:lnTo>
                  <a:lnTo>
                    <a:pt x="162" y="563"/>
                  </a:lnTo>
                  <a:lnTo>
                    <a:pt x="182" y="583"/>
                  </a:lnTo>
                  <a:lnTo>
                    <a:pt x="204" y="597"/>
                  </a:lnTo>
                  <a:lnTo>
                    <a:pt x="235" y="611"/>
                  </a:lnTo>
                  <a:lnTo>
                    <a:pt x="222" y="619"/>
                  </a:lnTo>
                  <a:lnTo>
                    <a:pt x="197" y="630"/>
                  </a:lnTo>
                  <a:lnTo>
                    <a:pt x="204" y="676"/>
                  </a:lnTo>
                  <a:lnTo>
                    <a:pt x="221" y="698"/>
                  </a:lnTo>
                  <a:lnTo>
                    <a:pt x="253" y="713"/>
                  </a:lnTo>
                  <a:lnTo>
                    <a:pt x="285" y="722"/>
                  </a:lnTo>
                  <a:lnTo>
                    <a:pt x="326" y="722"/>
                  </a:lnTo>
                  <a:lnTo>
                    <a:pt x="366" y="722"/>
                  </a:lnTo>
                  <a:lnTo>
                    <a:pt x="380" y="748"/>
                  </a:lnTo>
                  <a:lnTo>
                    <a:pt x="394" y="748"/>
                  </a:lnTo>
                  <a:lnTo>
                    <a:pt x="405" y="731"/>
                  </a:lnTo>
                  <a:lnTo>
                    <a:pt x="416" y="722"/>
                  </a:lnTo>
                  <a:lnTo>
                    <a:pt x="432" y="716"/>
                  </a:lnTo>
                  <a:lnTo>
                    <a:pt x="447" y="716"/>
                  </a:lnTo>
                  <a:lnTo>
                    <a:pt x="473" y="723"/>
                  </a:lnTo>
                  <a:lnTo>
                    <a:pt x="479" y="748"/>
                  </a:lnTo>
                  <a:lnTo>
                    <a:pt x="459" y="769"/>
                  </a:lnTo>
                  <a:lnTo>
                    <a:pt x="440" y="769"/>
                  </a:lnTo>
                  <a:lnTo>
                    <a:pt x="451" y="805"/>
                  </a:lnTo>
                  <a:lnTo>
                    <a:pt x="461" y="830"/>
                  </a:lnTo>
                  <a:lnTo>
                    <a:pt x="452" y="860"/>
                  </a:lnTo>
                  <a:lnTo>
                    <a:pt x="440" y="860"/>
                  </a:lnTo>
                  <a:lnTo>
                    <a:pt x="426" y="873"/>
                  </a:lnTo>
                  <a:lnTo>
                    <a:pt x="408" y="873"/>
                  </a:lnTo>
                  <a:lnTo>
                    <a:pt x="400" y="873"/>
                  </a:lnTo>
                  <a:lnTo>
                    <a:pt x="384" y="873"/>
                  </a:lnTo>
                  <a:lnTo>
                    <a:pt x="379" y="862"/>
                  </a:lnTo>
                  <a:lnTo>
                    <a:pt x="369" y="873"/>
                  </a:lnTo>
                  <a:lnTo>
                    <a:pt x="365" y="883"/>
                  </a:lnTo>
                  <a:lnTo>
                    <a:pt x="354" y="883"/>
                  </a:lnTo>
                  <a:lnTo>
                    <a:pt x="337" y="902"/>
                  </a:lnTo>
                  <a:lnTo>
                    <a:pt x="328" y="902"/>
                  </a:lnTo>
                  <a:lnTo>
                    <a:pt x="312" y="902"/>
                  </a:lnTo>
                  <a:lnTo>
                    <a:pt x="301" y="902"/>
                  </a:lnTo>
                  <a:lnTo>
                    <a:pt x="287" y="883"/>
                  </a:lnTo>
                  <a:lnTo>
                    <a:pt x="271" y="877"/>
                  </a:lnTo>
                  <a:lnTo>
                    <a:pt x="255" y="880"/>
                  </a:lnTo>
                  <a:lnTo>
                    <a:pt x="232" y="902"/>
                  </a:lnTo>
                  <a:lnTo>
                    <a:pt x="225" y="926"/>
                  </a:lnTo>
                  <a:lnTo>
                    <a:pt x="208" y="952"/>
                  </a:lnTo>
                  <a:lnTo>
                    <a:pt x="180" y="967"/>
                  </a:lnTo>
                  <a:lnTo>
                    <a:pt x="156" y="995"/>
                  </a:lnTo>
                  <a:lnTo>
                    <a:pt x="143" y="1019"/>
                  </a:lnTo>
                  <a:lnTo>
                    <a:pt x="131" y="1028"/>
                  </a:lnTo>
                  <a:lnTo>
                    <a:pt x="131" y="1037"/>
                  </a:lnTo>
                  <a:lnTo>
                    <a:pt x="142" y="1064"/>
                  </a:lnTo>
                  <a:lnTo>
                    <a:pt x="150" y="1087"/>
                  </a:lnTo>
                  <a:lnTo>
                    <a:pt x="161" y="1105"/>
                  </a:lnTo>
                  <a:lnTo>
                    <a:pt x="187" y="1121"/>
                  </a:lnTo>
                  <a:lnTo>
                    <a:pt x="203" y="1121"/>
                  </a:lnTo>
                  <a:lnTo>
                    <a:pt x="224" y="1121"/>
                  </a:lnTo>
                  <a:lnTo>
                    <a:pt x="232" y="1121"/>
                  </a:lnTo>
                  <a:lnTo>
                    <a:pt x="244" y="1138"/>
                  </a:lnTo>
                  <a:lnTo>
                    <a:pt x="233" y="1159"/>
                  </a:lnTo>
                  <a:lnTo>
                    <a:pt x="211" y="1143"/>
                  </a:lnTo>
                  <a:lnTo>
                    <a:pt x="190" y="1143"/>
                  </a:lnTo>
                  <a:lnTo>
                    <a:pt x="171" y="1143"/>
                  </a:lnTo>
                  <a:lnTo>
                    <a:pt x="153" y="1159"/>
                  </a:lnTo>
                  <a:lnTo>
                    <a:pt x="157" y="1191"/>
                  </a:lnTo>
                  <a:lnTo>
                    <a:pt x="161" y="1205"/>
                  </a:lnTo>
                  <a:lnTo>
                    <a:pt x="172" y="1218"/>
                  </a:lnTo>
                  <a:lnTo>
                    <a:pt x="190" y="1231"/>
                  </a:lnTo>
                  <a:lnTo>
                    <a:pt x="203" y="1243"/>
                  </a:lnTo>
                  <a:lnTo>
                    <a:pt x="222" y="1255"/>
                  </a:lnTo>
                  <a:lnTo>
                    <a:pt x="229" y="1255"/>
                  </a:lnTo>
                  <a:lnTo>
                    <a:pt x="243" y="1266"/>
                  </a:lnTo>
                  <a:lnTo>
                    <a:pt x="260" y="1266"/>
                  </a:lnTo>
                  <a:lnTo>
                    <a:pt x="271" y="1257"/>
                  </a:lnTo>
                  <a:lnTo>
                    <a:pt x="290" y="1236"/>
                  </a:lnTo>
                  <a:lnTo>
                    <a:pt x="301" y="1227"/>
                  </a:lnTo>
                  <a:lnTo>
                    <a:pt x="308" y="1266"/>
                  </a:lnTo>
                  <a:lnTo>
                    <a:pt x="315" y="1304"/>
                  </a:lnTo>
                  <a:lnTo>
                    <a:pt x="316" y="1327"/>
                  </a:lnTo>
                  <a:lnTo>
                    <a:pt x="301" y="1348"/>
                  </a:lnTo>
                  <a:lnTo>
                    <a:pt x="297" y="1366"/>
                  </a:lnTo>
                  <a:lnTo>
                    <a:pt x="292" y="1427"/>
                  </a:lnTo>
                  <a:lnTo>
                    <a:pt x="319" y="1427"/>
                  </a:lnTo>
                  <a:lnTo>
                    <a:pt x="339" y="1427"/>
                  </a:lnTo>
                  <a:lnTo>
                    <a:pt x="371" y="1400"/>
                  </a:lnTo>
                  <a:lnTo>
                    <a:pt x="380" y="1400"/>
                  </a:lnTo>
                  <a:lnTo>
                    <a:pt x="418" y="1427"/>
                  </a:lnTo>
                  <a:lnTo>
                    <a:pt x="441" y="1447"/>
                  </a:lnTo>
                  <a:lnTo>
                    <a:pt x="457" y="1467"/>
                  </a:lnTo>
                  <a:lnTo>
                    <a:pt x="461" y="1479"/>
                  </a:lnTo>
                  <a:lnTo>
                    <a:pt x="473" y="1464"/>
                  </a:lnTo>
                  <a:lnTo>
                    <a:pt x="480" y="1436"/>
                  </a:lnTo>
                  <a:lnTo>
                    <a:pt x="498" y="1420"/>
                  </a:lnTo>
                  <a:lnTo>
                    <a:pt x="519" y="1417"/>
                  </a:lnTo>
                  <a:lnTo>
                    <a:pt x="498" y="1441"/>
                  </a:lnTo>
                  <a:lnTo>
                    <a:pt x="505" y="1450"/>
                  </a:lnTo>
                  <a:lnTo>
                    <a:pt x="530" y="1452"/>
                  </a:lnTo>
                  <a:lnTo>
                    <a:pt x="544" y="1452"/>
                  </a:lnTo>
                  <a:lnTo>
                    <a:pt x="566" y="1449"/>
                  </a:lnTo>
                  <a:lnTo>
                    <a:pt x="577" y="1449"/>
                  </a:lnTo>
                  <a:lnTo>
                    <a:pt x="555" y="1479"/>
                  </a:lnTo>
                  <a:lnTo>
                    <a:pt x="552" y="1492"/>
                  </a:lnTo>
                  <a:lnTo>
                    <a:pt x="543" y="1520"/>
                  </a:lnTo>
                  <a:lnTo>
                    <a:pt x="536" y="1557"/>
                  </a:lnTo>
                  <a:lnTo>
                    <a:pt x="530" y="1589"/>
                  </a:lnTo>
                  <a:lnTo>
                    <a:pt x="508" y="1602"/>
                  </a:lnTo>
                  <a:lnTo>
                    <a:pt x="475" y="1625"/>
                  </a:lnTo>
                  <a:lnTo>
                    <a:pt x="457" y="1650"/>
                  </a:lnTo>
                  <a:lnTo>
                    <a:pt x="437" y="1667"/>
                  </a:lnTo>
                  <a:lnTo>
                    <a:pt x="389" y="1676"/>
                  </a:lnTo>
                  <a:lnTo>
                    <a:pt x="366" y="1689"/>
                  </a:lnTo>
                  <a:lnTo>
                    <a:pt x="343" y="1711"/>
                  </a:lnTo>
                  <a:lnTo>
                    <a:pt x="322" y="1740"/>
                  </a:lnTo>
                  <a:lnTo>
                    <a:pt x="305" y="1754"/>
                  </a:lnTo>
                  <a:lnTo>
                    <a:pt x="286" y="1738"/>
                  </a:lnTo>
                  <a:lnTo>
                    <a:pt x="262" y="1738"/>
                  </a:lnTo>
                  <a:lnTo>
                    <a:pt x="221" y="1740"/>
                  </a:lnTo>
                  <a:lnTo>
                    <a:pt x="193" y="1754"/>
                  </a:lnTo>
                  <a:lnTo>
                    <a:pt x="180" y="1778"/>
                  </a:lnTo>
                  <a:lnTo>
                    <a:pt x="164" y="1790"/>
                  </a:lnTo>
                  <a:lnTo>
                    <a:pt x="131" y="1800"/>
                  </a:lnTo>
                  <a:lnTo>
                    <a:pt x="111" y="1812"/>
                  </a:lnTo>
                  <a:lnTo>
                    <a:pt x="86" y="1812"/>
                  </a:lnTo>
                  <a:lnTo>
                    <a:pt x="28" y="1812"/>
                  </a:lnTo>
                  <a:lnTo>
                    <a:pt x="0" y="1847"/>
                  </a:lnTo>
                  <a:lnTo>
                    <a:pt x="0" y="1865"/>
                  </a:lnTo>
                  <a:lnTo>
                    <a:pt x="46" y="1865"/>
                  </a:lnTo>
                  <a:lnTo>
                    <a:pt x="97" y="1865"/>
                  </a:lnTo>
                  <a:lnTo>
                    <a:pt x="125" y="1840"/>
                  </a:lnTo>
                  <a:lnTo>
                    <a:pt x="149" y="1833"/>
                  </a:lnTo>
                  <a:lnTo>
                    <a:pt x="168" y="1836"/>
                  </a:lnTo>
                  <a:lnTo>
                    <a:pt x="168" y="1836"/>
                  </a:lnTo>
                  <a:lnTo>
                    <a:pt x="172" y="1836"/>
                  </a:lnTo>
                  <a:lnTo>
                    <a:pt x="176" y="1837"/>
                  </a:lnTo>
                  <a:lnTo>
                    <a:pt x="179" y="1840"/>
                  </a:lnTo>
                  <a:lnTo>
                    <a:pt x="179" y="1840"/>
                  </a:lnTo>
                  <a:lnTo>
                    <a:pt x="180" y="1844"/>
                  </a:lnTo>
                  <a:lnTo>
                    <a:pt x="205" y="1846"/>
                  </a:lnTo>
                  <a:lnTo>
                    <a:pt x="208" y="1832"/>
                  </a:lnTo>
                  <a:lnTo>
                    <a:pt x="235" y="1832"/>
                  </a:lnTo>
                  <a:lnTo>
                    <a:pt x="233" y="1793"/>
                  </a:lnTo>
                  <a:lnTo>
                    <a:pt x="240" y="1782"/>
                  </a:lnTo>
                  <a:lnTo>
                    <a:pt x="257" y="1812"/>
                  </a:lnTo>
                  <a:lnTo>
                    <a:pt x="280" y="1821"/>
                  </a:lnTo>
                  <a:lnTo>
                    <a:pt x="305" y="1835"/>
                  </a:lnTo>
                  <a:lnTo>
                    <a:pt x="314" y="1832"/>
                  </a:lnTo>
                  <a:lnTo>
                    <a:pt x="307" y="1804"/>
                  </a:lnTo>
                  <a:lnTo>
                    <a:pt x="339" y="1786"/>
                  </a:lnTo>
                  <a:lnTo>
                    <a:pt x="364" y="1779"/>
                  </a:lnTo>
                  <a:lnTo>
                    <a:pt x="386" y="1779"/>
                  </a:lnTo>
                  <a:lnTo>
                    <a:pt x="416" y="1771"/>
                  </a:lnTo>
                  <a:lnTo>
                    <a:pt x="439" y="1763"/>
                  </a:lnTo>
                  <a:lnTo>
                    <a:pt x="448" y="1738"/>
                  </a:lnTo>
                  <a:lnTo>
                    <a:pt x="462" y="1724"/>
                  </a:lnTo>
                  <a:lnTo>
                    <a:pt x="482" y="1708"/>
                  </a:lnTo>
                  <a:lnTo>
                    <a:pt x="498" y="1699"/>
                  </a:lnTo>
                  <a:lnTo>
                    <a:pt x="540" y="1688"/>
                  </a:lnTo>
                  <a:lnTo>
                    <a:pt x="570" y="1665"/>
                  </a:lnTo>
                  <a:lnTo>
                    <a:pt x="604" y="1654"/>
                  </a:lnTo>
                  <a:lnTo>
                    <a:pt x="609" y="1615"/>
                  </a:lnTo>
                  <a:lnTo>
                    <a:pt x="694" y="1574"/>
                  </a:lnTo>
                  <a:lnTo>
                    <a:pt x="736" y="1545"/>
                  </a:lnTo>
                  <a:lnTo>
                    <a:pt x="761" y="1510"/>
                  </a:lnTo>
                  <a:lnTo>
                    <a:pt x="786" y="1496"/>
                  </a:lnTo>
                  <a:lnTo>
                    <a:pt x="801" y="1474"/>
                  </a:lnTo>
                  <a:lnTo>
                    <a:pt x="795" y="1446"/>
                  </a:lnTo>
                  <a:lnTo>
                    <a:pt x="762" y="1436"/>
                  </a:lnTo>
                  <a:lnTo>
                    <a:pt x="767" y="1411"/>
                  </a:lnTo>
                  <a:lnTo>
                    <a:pt x="788" y="1388"/>
                  </a:lnTo>
                  <a:lnTo>
                    <a:pt x="809" y="1371"/>
                  </a:lnTo>
                  <a:lnTo>
                    <a:pt x="840" y="1356"/>
                  </a:lnTo>
                  <a:lnTo>
                    <a:pt x="854" y="1343"/>
                  </a:lnTo>
                  <a:lnTo>
                    <a:pt x="856" y="1328"/>
                  </a:lnTo>
                  <a:lnTo>
                    <a:pt x="849" y="1307"/>
                  </a:lnTo>
                  <a:lnTo>
                    <a:pt x="852" y="1299"/>
                  </a:lnTo>
                  <a:lnTo>
                    <a:pt x="867" y="1299"/>
                  </a:lnTo>
                  <a:lnTo>
                    <a:pt x="874" y="1274"/>
                  </a:lnTo>
                  <a:lnTo>
                    <a:pt x="885" y="1250"/>
                  </a:lnTo>
                  <a:lnTo>
                    <a:pt x="915" y="1224"/>
                  </a:lnTo>
                  <a:lnTo>
                    <a:pt x="945" y="1203"/>
                  </a:lnTo>
                  <a:lnTo>
                    <a:pt x="977" y="1189"/>
                  </a:lnTo>
                  <a:lnTo>
                    <a:pt x="1019" y="1205"/>
                  </a:lnTo>
                  <a:lnTo>
                    <a:pt x="1041" y="1210"/>
                  </a:lnTo>
                  <a:lnTo>
                    <a:pt x="1053" y="1230"/>
                  </a:lnTo>
                  <a:lnTo>
                    <a:pt x="971" y="1218"/>
                  </a:lnTo>
                  <a:lnTo>
                    <a:pt x="947" y="1248"/>
                  </a:lnTo>
                  <a:lnTo>
                    <a:pt x="934" y="1296"/>
                  </a:lnTo>
                  <a:lnTo>
                    <a:pt x="923" y="1325"/>
                  </a:lnTo>
                  <a:lnTo>
                    <a:pt x="903" y="1360"/>
                  </a:lnTo>
                  <a:lnTo>
                    <a:pt x="908" y="1374"/>
                  </a:lnTo>
                  <a:lnTo>
                    <a:pt x="934" y="1374"/>
                  </a:lnTo>
                  <a:lnTo>
                    <a:pt x="915" y="1396"/>
                  </a:lnTo>
                  <a:lnTo>
                    <a:pt x="892" y="1406"/>
                  </a:lnTo>
                  <a:lnTo>
                    <a:pt x="895" y="1417"/>
                  </a:lnTo>
                  <a:lnTo>
                    <a:pt x="905" y="1429"/>
                  </a:lnTo>
                  <a:lnTo>
                    <a:pt x="924" y="1422"/>
                  </a:lnTo>
                  <a:lnTo>
                    <a:pt x="956" y="1416"/>
                  </a:lnTo>
                  <a:lnTo>
                    <a:pt x="990" y="1391"/>
                  </a:lnTo>
                  <a:lnTo>
                    <a:pt x="995" y="1381"/>
                  </a:lnTo>
                  <a:lnTo>
                    <a:pt x="1031" y="1367"/>
                  </a:lnTo>
                  <a:lnTo>
                    <a:pt x="1039" y="1335"/>
                  </a:lnTo>
                  <a:lnTo>
                    <a:pt x="1070" y="1336"/>
                  </a:lnTo>
                  <a:lnTo>
                    <a:pt x="1091" y="1335"/>
                  </a:lnTo>
                  <a:lnTo>
                    <a:pt x="1116" y="1314"/>
                  </a:lnTo>
                  <a:lnTo>
                    <a:pt x="1123" y="1274"/>
                  </a:lnTo>
                  <a:lnTo>
                    <a:pt x="1105" y="1255"/>
                  </a:lnTo>
                  <a:lnTo>
                    <a:pt x="1114" y="1223"/>
                  </a:lnTo>
                  <a:lnTo>
                    <a:pt x="1127" y="1210"/>
                  </a:lnTo>
                  <a:lnTo>
                    <a:pt x="1155" y="1214"/>
                  </a:lnTo>
                  <a:lnTo>
                    <a:pt x="1188" y="1214"/>
                  </a:lnTo>
                  <a:lnTo>
                    <a:pt x="1195" y="1210"/>
                  </a:lnTo>
                  <a:lnTo>
                    <a:pt x="1212" y="1199"/>
                  </a:lnTo>
                  <a:lnTo>
                    <a:pt x="1213" y="1231"/>
                  </a:lnTo>
                  <a:lnTo>
                    <a:pt x="1230" y="1241"/>
                  </a:lnTo>
                  <a:lnTo>
                    <a:pt x="1241" y="1241"/>
                  </a:lnTo>
                  <a:lnTo>
                    <a:pt x="1225" y="1256"/>
                  </a:lnTo>
                  <a:lnTo>
                    <a:pt x="1207" y="1277"/>
                  </a:lnTo>
                  <a:lnTo>
                    <a:pt x="1178" y="1306"/>
                  </a:lnTo>
                  <a:lnTo>
                    <a:pt x="1155" y="1320"/>
                  </a:lnTo>
                  <a:lnTo>
                    <a:pt x="1178" y="1328"/>
                  </a:lnTo>
                  <a:lnTo>
                    <a:pt x="1188" y="1317"/>
                  </a:lnTo>
                  <a:lnTo>
                    <a:pt x="1207" y="1296"/>
                  </a:lnTo>
                  <a:lnTo>
                    <a:pt x="1225" y="1286"/>
                  </a:lnTo>
                  <a:lnTo>
                    <a:pt x="1248" y="1270"/>
                  </a:lnTo>
                  <a:lnTo>
                    <a:pt x="1262" y="1270"/>
                  </a:lnTo>
                  <a:lnTo>
                    <a:pt x="1282" y="1270"/>
                  </a:lnTo>
                  <a:lnTo>
                    <a:pt x="1302" y="1278"/>
                  </a:lnTo>
                  <a:lnTo>
                    <a:pt x="1324" y="1295"/>
                  </a:lnTo>
                  <a:lnTo>
                    <a:pt x="1339" y="1286"/>
                  </a:lnTo>
                  <a:lnTo>
                    <a:pt x="1331" y="1324"/>
                  </a:lnTo>
                  <a:lnTo>
                    <a:pt x="1370" y="1313"/>
                  </a:lnTo>
                  <a:lnTo>
                    <a:pt x="1434" y="1299"/>
                  </a:lnTo>
                  <a:lnTo>
                    <a:pt x="1492" y="1304"/>
                  </a:lnTo>
                  <a:lnTo>
                    <a:pt x="1525" y="1314"/>
                  </a:lnTo>
                  <a:lnTo>
                    <a:pt x="1554" y="1317"/>
                  </a:lnTo>
                  <a:lnTo>
                    <a:pt x="1610" y="1318"/>
                  </a:lnTo>
                  <a:lnTo>
                    <a:pt x="1622" y="1307"/>
                  </a:lnTo>
                  <a:lnTo>
                    <a:pt x="1622" y="1341"/>
                  </a:lnTo>
                  <a:lnTo>
                    <a:pt x="1649" y="1370"/>
                  </a:lnTo>
                  <a:lnTo>
                    <a:pt x="1693" y="1377"/>
                  </a:lnTo>
                  <a:lnTo>
                    <a:pt x="1710" y="1371"/>
                  </a:lnTo>
                  <a:lnTo>
                    <a:pt x="1742" y="1411"/>
                  </a:lnTo>
                  <a:lnTo>
                    <a:pt x="1793" y="1459"/>
                  </a:lnTo>
                  <a:lnTo>
                    <a:pt x="1817" y="1468"/>
                  </a:lnTo>
                  <a:lnTo>
                    <a:pt x="1829" y="1447"/>
                  </a:lnTo>
                  <a:lnTo>
                    <a:pt x="1829" y="1479"/>
                  </a:lnTo>
                  <a:lnTo>
                    <a:pt x="1872" y="1532"/>
                  </a:lnTo>
                  <a:lnTo>
                    <a:pt x="1892" y="1547"/>
                  </a:lnTo>
                  <a:lnTo>
                    <a:pt x="1904" y="1581"/>
                  </a:lnTo>
                  <a:lnTo>
                    <a:pt x="1914" y="1585"/>
                  </a:lnTo>
                  <a:lnTo>
                    <a:pt x="1923" y="1554"/>
                  </a:lnTo>
                  <a:lnTo>
                    <a:pt x="1958" y="1602"/>
                  </a:lnTo>
                  <a:lnTo>
                    <a:pt x="1985" y="1658"/>
                  </a:lnTo>
                  <a:lnTo>
                    <a:pt x="2004" y="1660"/>
                  </a:lnTo>
                  <a:lnTo>
                    <a:pt x="1985" y="1613"/>
                  </a:lnTo>
                  <a:lnTo>
                    <a:pt x="1979" y="1575"/>
                  </a:lnTo>
                  <a:lnTo>
                    <a:pt x="1982" y="1564"/>
                  </a:lnTo>
                  <a:lnTo>
                    <a:pt x="1994" y="1554"/>
                  </a:lnTo>
                  <a:lnTo>
                    <a:pt x="2014" y="1532"/>
                  </a:lnTo>
                  <a:lnTo>
                    <a:pt x="2025" y="1510"/>
                  </a:lnTo>
                  <a:lnTo>
                    <a:pt x="2033" y="1503"/>
                  </a:lnTo>
                  <a:lnTo>
                    <a:pt x="2048" y="1535"/>
                  </a:lnTo>
                  <a:lnTo>
                    <a:pt x="2033" y="1554"/>
                  </a:lnTo>
                  <a:lnTo>
                    <a:pt x="2033" y="1554"/>
                  </a:lnTo>
                  <a:lnTo>
                    <a:pt x="2030" y="1560"/>
                  </a:lnTo>
                  <a:lnTo>
                    <a:pt x="2026" y="1564"/>
                  </a:lnTo>
                  <a:lnTo>
                    <a:pt x="2022" y="1567"/>
                  </a:lnTo>
                  <a:lnTo>
                    <a:pt x="2022" y="1567"/>
                  </a:lnTo>
                  <a:lnTo>
                    <a:pt x="2012" y="1574"/>
                  </a:lnTo>
                  <a:lnTo>
                    <a:pt x="2007" y="1577"/>
                  </a:lnTo>
                  <a:lnTo>
                    <a:pt x="2007" y="1577"/>
                  </a:lnTo>
                  <a:lnTo>
                    <a:pt x="2008" y="1581"/>
                  </a:lnTo>
                  <a:lnTo>
                    <a:pt x="2010" y="1592"/>
                  </a:lnTo>
                  <a:lnTo>
                    <a:pt x="2010" y="1592"/>
                  </a:lnTo>
                  <a:lnTo>
                    <a:pt x="2012" y="1603"/>
                  </a:lnTo>
                  <a:lnTo>
                    <a:pt x="2015" y="1607"/>
                  </a:lnTo>
                  <a:lnTo>
                    <a:pt x="2015" y="1607"/>
                  </a:lnTo>
                  <a:lnTo>
                    <a:pt x="2018" y="1611"/>
                  </a:lnTo>
                  <a:lnTo>
                    <a:pt x="2019" y="1615"/>
                  </a:lnTo>
                  <a:lnTo>
                    <a:pt x="2021" y="1622"/>
                  </a:lnTo>
                  <a:lnTo>
                    <a:pt x="2021" y="1622"/>
                  </a:lnTo>
                  <a:lnTo>
                    <a:pt x="2022" y="1646"/>
                  </a:lnTo>
                  <a:lnTo>
                    <a:pt x="2022" y="1646"/>
                  </a:lnTo>
                  <a:lnTo>
                    <a:pt x="2025" y="1651"/>
                  </a:lnTo>
                  <a:lnTo>
                    <a:pt x="2026" y="1657"/>
                  </a:lnTo>
                  <a:lnTo>
                    <a:pt x="2026" y="1661"/>
                  </a:lnTo>
                  <a:lnTo>
                    <a:pt x="2026" y="1661"/>
                  </a:lnTo>
                  <a:lnTo>
                    <a:pt x="2028" y="1671"/>
                  </a:lnTo>
                  <a:lnTo>
                    <a:pt x="2028" y="1676"/>
                  </a:lnTo>
                  <a:lnTo>
                    <a:pt x="2036" y="1667"/>
                  </a:lnTo>
                  <a:lnTo>
                    <a:pt x="2048" y="1656"/>
                  </a:lnTo>
                  <a:lnTo>
                    <a:pt x="2048" y="1628"/>
                  </a:lnTo>
                  <a:lnTo>
                    <a:pt x="2048" y="1618"/>
                  </a:lnTo>
                  <a:lnTo>
                    <a:pt x="2058" y="1608"/>
                  </a:lnTo>
                  <a:lnTo>
                    <a:pt x="2084" y="1613"/>
                  </a:lnTo>
                  <a:lnTo>
                    <a:pt x="2066" y="1640"/>
                  </a:lnTo>
                  <a:lnTo>
                    <a:pt x="2064" y="1654"/>
                  </a:lnTo>
                  <a:lnTo>
                    <a:pt x="2068" y="1665"/>
                  </a:lnTo>
                  <a:lnTo>
                    <a:pt x="2084" y="1685"/>
                  </a:lnTo>
                  <a:lnTo>
                    <a:pt x="2073" y="1711"/>
                  </a:lnTo>
                  <a:lnTo>
                    <a:pt x="2104" y="1701"/>
                  </a:lnTo>
                  <a:lnTo>
                    <a:pt x="2114" y="1726"/>
                  </a:lnTo>
                  <a:lnTo>
                    <a:pt x="2087" y="1733"/>
                  </a:lnTo>
                  <a:lnTo>
                    <a:pt x="2079" y="1758"/>
                  </a:lnTo>
                  <a:lnTo>
                    <a:pt x="2094" y="1758"/>
                  </a:lnTo>
                  <a:lnTo>
                    <a:pt x="2114" y="1751"/>
                  </a:lnTo>
                  <a:lnTo>
                    <a:pt x="2132" y="1778"/>
                  </a:lnTo>
                  <a:lnTo>
                    <a:pt x="2158" y="1803"/>
                  </a:lnTo>
                  <a:lnTo>
                    <a:pt x="2172" y="1804"/>
                  </a:lnTo>
                  <a:lnTo>
                    <a:pt x="2180" y="1789"/>
                  </a:lnTo>
                  <a:lnTo>
                    <a:pt x="2180" y="1764"/>
                  </a:lnTo>
                  <a:lnTo>
                    <a:pt x="2189" y="1789"/>
                  </a:lnTo>
                  <a:lnTo>
                    <a:pt x="2204" y="1785"/>
                  </a:lnTo>
                  <a:lnTo>
                    <a:pt x="2204" y="1772"/>
                  </a:lnTo>
                  <a:lnTo>
                    <a:pt x="2195" y="1740"/>
                  </a:lnTo>
                  <a:lnTo>
                    <a:pt x="2186" y="1726"/>
                  </a:lnTo>
                  <a:lnTo>
                    <a:pt x="2173" y="1713"/>
                  </a:lnTo>
                  <a:lnTo>
                    <a:pt x="2170" y="1701"/>
                  </a:lnTo>
                  <a:lnTo>
                    <a:pt x="2152" y="1682"/>
                  </a:lnTo>
                  <a:lnTo>
                    <a:pt x="2121" y="1660"/>
                  </a:lnTo>
                  <a:lnTo>
                    <a:pt x="2114" y="1654"/>
                  </a:lnTo>
                  <a:lnTo>
                    <a:pt x="2100" y="1638"/>
                  </a:lnTo>
                  <a:lnTo>
                    <a:pt x="2134" y="1636"/>
                  </a:lnTo>
                  <a:lnTo>
                    <a:pt x="2172" y="1664"/>
                  </a:lnTo>
                  <a:lnTo>
                    <a:pt x="2182" y="1679"/>
                  </a:lnTo>
                  <a:lnTo>
                    <a:pt x="2193" y="1692"/>
                  </a:lnTo>
                  <a:lnTo>
                    <a:pt x="2204" y="1715"/>
                  </a:lnTo>
                  <a:lnTo>
                    <a:pt x="2204" y="1733"/>
                  </a:lnTo>
                  <a:lnTo>
                    <a:pt x="2233" y="1740"/>
                  </a:lnTo>
                  <a:lnTo>
                    <a:pt x="2245" y="1750"/>
                  </a:lnTo>
                  <a:lnTo>
                    <a:pt x="2255" y="1749"/>
                  </a:lnTo>
                  <a:lnTo>
                    <a:pt x="2241" y="1722"/>
                  </a:lnTo>
                  <a:lnTo>
                    <a:pt x="2255" y="1715"/>
                  </a:lnTo>
                  <a:lnTo>
                    <a:pt x="2270" y="1739"/>
                  </a:lnTo>
                  <a:lnTo>
                    <a:pt x="2281" y="1753"/>
                  </a:lnTo>
                  <a:lnTo>
                    <a:pt x="2302" y="1740"/>
                  </a:lnTo>
                  <a:lnTo>
                    <a:pt x="2302" y="1701"/>
                  </a:lnTo>
                  <a:lnTo>
                    <a:pt x="2302" y="1679"/>
                  </a:lnTo>
                  <a:lnTo>
                    <a:pt x="2302" y="1661"/>
                  </a:lnTo>
                  <a:lnTo>
                    <a:pt x="2294" y="1618"/>
                  </a:lnTo>
                  <a:lnTo>
                    <a:pt x="2294" y="1604"/>
                  </a:lnTo>
                  <a:lnTo>
                    <a:pt x="2269" y="1588"/>
                  </a:lnTo>
                  <a:lnTo>
                    <a:pt x="2212" y="1567"/>
                  </a:lnTo>
                  <a:lnTo>
                    <a:pt x="2182" y="1564"/>
                  </a:lnTo>
                  <a:lnTo>
                    <a:pt x="2152" y="1561"/>
                  </a:lnTo>
                  <a:lnTo>
                    <a:pt x="2107" y="1495"/>
                  </a:lnTo>
                  <a:lnTo>
                    <a:pt x="2033" y="1420"/>
                  </a:lnTo>
                  <a:lnTo>
                    <a:pt x="1996" y="1377"/>
                  </a:lnTo>
                  <a:lnTo>
                    <a:pt x="1944" y="1327"/>
                  </a:lnTo>
                  <a:lnTo>
                    <a:pt x="1893" y="1288"/>
                  </a:lnTo>
                  <a:lnTo>
                    <a:pt x="1851" y="1271"/>
                  </a:lnTo>
                  <a:lnTo>
                    <a:pt x="1826" y="1285"/>
                  </a:lnTo>
                  <a:lnTo>
                    <a:pt x="1806" y="1307"/>
                  </a:lnTo>
                  <a:lnTo>
                    <a:pt x="1786" y="1354"/>
                  </a:lnTo>
                  <a:lnTo>
                    <a:pt x="1758" y="1379"/>
                  </a:lnTo>
                  <a:lnTo>
                    <a:pt x="1707" y="1323"/>
                  </a:lnTo>
                  <a:lnTo>
                    <a:pt x="1645" y="1282"/>
                  </a:lnTo>
                  <a:lnTo>
                    <a:pt x="1631" y="1263"/>
                  </a:lnTo>
                  <a:lnTo>
                    <a:pt x="1631" y="1246"/>
                  </a:lnTo>
                  <a:lnTo>
                    <a:pt x="1593" y="1248"/>
                  </a:lnTo>
                  <a:lnTo>
                    <a:pt x="1585" y="1274"/>
                  </a:lnTo>
                  <a:lnTo>
                    <a:pt x="1540" y="1274"/>
                  </a:lnTo>
                  <a:lnTo>
                    <a:pt x="1524" y="1248"/>
                  </a:lnTo>
                  <a:lnTo>
                    <a:pt x="1461" y="755"/>
                  </a:lnTo>
                  <a:lnTo>
                    <a:pt x="1404" y="343"/>
                  </a:lnTo>
                  <a:lnTo>
                    <a:pt x="1384" y="183"/>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7" name="Freeform 57"/>
            <p:cNvSpPr>
              <a:spLocks/>
            </p:cNvSpPr>
            <p:nvPr/>
          </p:nvSpPr>
          <p:spPr bwMode="auto">
            <a:xfrm>
              <a:off x="4338139" y="5759856"/>
              <a:ext cx="142422" cy="168084"/>
            </a:xfrm>
            <a:custGeom>
              <a:avLst/>
              <a:gdLst/>
              <a:ahLst/>
              <a:cxnLst>
                <a:cxn ang="0">
                  <a:pos x="0" y="236"/>
                </a:cxn>
                <a:cxn ang="0">
                  <a:pos x="44" y="236"/>
                </a:cxn>
                <a:cxn ang="0">
                  <a:pos x="51" y="215"/>
                </a:cxn>
                <a:cxn ang="0">
                  <a:pos x="51" y="207"/>
                </a:cxn>
                <a:cxn ang="0">
                  <a:pos x="61" y="189"/>
                </a:cxn>
                <a:cxn ang="0">
                  <a:pos x="76" y="169"/>
                </a:cxn>
                <a:cxn ang="0">
                  <a:pos x="82" y="160"/>
                </a:cxn>
                <a:cxn ang="0">
                  <a:pos x="85" y="155"/>
                </a:cxn>
                <a:cxn ang="0">
                  <a:pos x="98" y="176"/>
                </a:cxn>
                <a:cxn ang="0">
                  <a:pos x="112" y="165"/>
                </a:cxn>
                <a:cxn ang="0">
                  <a:pos x="112" y="160"/>
                </a:cxn>
                <a:cxn ang="0">
                  <a:pos x="112" y="143"/>
                </a:cxn>
                <a:cxn ang="0">
                  <a:pos x="125" y="132"/>
                </a:cxn>
                <a:cxn ang="0">
                  <a:pos x="129" y="132"/>
                </a:cxn>
                <a:cxn ang="0">
                  <a:pos x="146" y="125"/>
                </a:cxn>
                <a:cxn ang="0">
                  <a:pos x="154" y="125"/>
                </a:cxn>
                <a:cxn ang="0">
                  <a:pos x="165" y="117"/>
                </a:cxn>
                <a:cxn ang="0">
                  <a:pos x="165" y="108"/>
                </a:cxn>
                <a:cxn ang="0">
                  <a:pos x="147" y="79"/>
                </a:cxn>
                <a:cxn ang="0">
                  <a:pos x="140" y="79"/>
                </a:cxn>
                <a:cxn ang="0">
                  <a:pos x="136" y="79"/>
                </a:cxn>
                <a:cxn ang="0">
                  <a:pos x="136" y="64"/>
                </a:cxn>
                <a:cxn ang="0">
                  <a:pos x="137" y="58"/>
                </a:cxn>
                <a:cxn ang="0">
                  <a:pos x="157" y="44"/>
                </a:cxn>
                <a:cxn ang="0">
                  <a:pos x="165" y="44"/>
                </a:cxn>
                <a:cxn ang="0">
                  <a:pos x="191" y="39"/>
                </a:cxn>
                <a:cxn ang="0">
                  <a:pos x="161" y="14"/>
                </a:cxn>
                <a:cxn ang="0">
                  <a:pos x="143" y="0"/>
                </a:cxn>
                <a:cxn ang="0">
                  <a:pos x="123" y="14"/>
                </a:cxn>
                <a:cxn ang="0">
                  <a:pos x="104" y="35"/>
                </a:cxn>
                <a:cxn ang="0">
                  <a:pos x="105" y="44"/>
                </a:cxn>
                <a:cxn ang="0">
                  <a:pos x="111" y="60"/>
                </a:cxn>
                <a:cxn ang="0">
                  <a:pos x="112" y="69"/>
                </a:cxn>
                <a:cxn ang="0">
                  <a:pos x="112" y="76"/>
                </a:cxn>
                <a:cxn ang="0">
                  <a:pos x="105" y="83"/>
                </a:cxn>
                <a:cxn ang="0">
                  <a:pos x="96" y="87"/>
                </a:cxn>
                <a:cxn ang="0">
                  <a:pos x="78" y="76"/>
                </a:cxn>
                <a:cxn ang="0">
                  <a:pos x="61" y="79"/>
                </a:cxn>
                <a:cxn ang="0">
                  <a:pos x="72" y="99"/>
                </a:cxn>
                <a:cxn ang="0">
                  <a:pos x="76" y="118"/>
                </a:cxn>
                <a:cxn ang="0">
                  <a:pos x="75" y="139"/>
                </a:cxn>
                <a:cxn ang="0">
                  <a:pos x="65" y="118"/>
                </a:cxn>
                <a:cxn ang="0">
                  <a:pos x="51" y="103"/>
                </a:cxn>
                <a:cxn ang="0">
                  <a:pos x="43" y="99"/>
                </a:cxn>
                <a:cxn ang="0">
                  <a:pos x="28" y="110"/>
                </a:cxn>
                <a:cxn ang="0">
                  <a:pos x="25" y="118"/>
                </a:cxn>
                <a:cxn ang="0">
                  <a:pos x="11" y="129"/>
                </a:cxn>
                <a:cxn ang="0">
                  <a:pos x="14" y="164"/>
                </a:cxn>
                <a:cxn ang="0">
                  <a:pos x="19" y="169"/>
                </a:cxn>
                <a:cxn ang="0">
                  <a:pos x="26" y="176"/>
                </a:cxn>
                <a:cxn ang="0">
                  <a:pos x="33" y="182"/>
                </a:cxn>
                <a:cxn ang="0">
                  <a:pos x="43" y="186"/>
                </a:cxn>
                <a:cxn ang="0">
                  <a:pos x="44" y="200"/>
                </a:cxn>
                <a:cxn ang="0">
                  <a:pos x="42" y="214"/>
                </a:cxn>
                <a:cxn ang="0">
                  <a:pos x="35" y="223"/>
                </a:cxn>
                <a:cxn ang="0">
                  <a:pos x="0" y="236"/>
                </a:cxn>
              </a:cxnLst>
              <a:rect l="0" t="0" r="r" b="b"/>
              <a:pathLst>
                <a:path w="191" h="236">
                  <a:moveTo>
                    <a:pt x="0" y="236"/>
                  </a:moveTo>
                  <a:lnTo>
                    <a:pt x="44" y="236"/>
                  </a:lnTo>
                  <a:lnTo>
                    <a:pt x="51" y="215"/>
                  </a:lnTo>
                  <a:lnTo>
                    <a:pt x="51" y="207"/>
                  </a:lnTo>
                  <a:lnTo>
                    <a:pt x="61" y="189"/>
                  </a:lnTo>
                  <a:lnTo>
                    <a:pt x="76" y="169"/>
                  </a:lnTo>
                  <a:lnTo>
                    <a:pt x="82" y="160"/>
                  </a:lnTo>
                  <a:lnTo>
                    <a:pt x="85" y="155"/>
                  </a:lnTo>
                  <a:lnTo>
                    <a:pt x="98" y="176"/>
                  </a:lnTo>
                  <a:lnTo>
                    <a:pt x="112" y="165"/>
                  </a:lnTo>
                  <a:lnTo>
                    <a:pt x="112" y="160"/>
                  </a:lnTo>
                  <a:lnTo>
                    <a:pt x="112" y="143"/>
                  </a:lnTo>
                  <a:lnTo>
                    <a:pt x="125" y="132"/>
                  </a:lnTo>
                  <a:lnTo>
                    <a:pt x="129" y="132"/>
                  </a:lnTo>
                  <a:lnTo>
                    <a:pt x="146" y="125"/>
                  </a:lnTo>
                  <a:lnTo>
                    <a:pt x="154" y="125"/>
                  </a:lnTo>
                  <a:lnTo>
                    <a:pt x="165" y="117"/>
                  </a:lnTo>
                  <a:lnTo>
                    <a:pt x="165" y="108"/>
                  </a:lnTo>
                  <a:lnTo>
                    <a:pt x="147" y="79"/>
                  </a:lnTo>
                  <a:lnTo>
                    <a:pt x="140" y="79"/>
                  </a:lnTo>
                  <a:lnTo>
                    <a:pt x="136" y="79"/>
                  </a:lnTo>
                  <a:lnTo>
                    <a:pt x="136" y="64"/>
                  </a:lnTo>
                  <a:lnTo>
                    <a:pt x="137" y="58"/>
                  </a:lnTo>
                  <a:lnTo>
                    <a:pt x="157" y="44"/>
                  </a:lnTo>
                  <a:lnTo>
                    <a:pt x="165" y="44"/>
                  </a:lnTo>
                  <a:lnTo>
                    <a:pt x="191" y="39"/>
                  </a:lnTo>
                  <a:lnTo>
                    <a:pt x="161" y="14"/>
                  </a:lnTo>
                  <a:lnTo>
                    <a:pt x="143" y="0"/>
                  </a:lnTo>
                  <a:lnTo>
                    <a:pt x="123" y="14"/>
                  </a:lnTo>
                  <a:lnTo>
                    <a:pt x="104" y="35"/>
                  </a:lnTo>
                  <a:lnTo>
                    <a:pt x="105" y="44"/>
                  </a:lnTo>
                  <a:lnTo>
                    <a:pt x="111" y="60"/>
                  </a:lnTo>
                  <a:lnTo>
                    <a:pt x="112" y="69"/>
                  </a:lnTo>
                  <a:lnTo>
                    <a:pt x="112" y="76"/>
                  </a:lnTo>
                  <a:lnTo>
                    <a:pt x="105" y="83"/>
                  </a:lnTo>
                  <a:lnTo>
                    <a:pt x="96" y="87"/>
                  </a:lnTo>
                  <a:lnTo>
                    <a:pt x="78" y="76"/>
                  </a:lnTo>
                  <a:lnTo>
                    <a:pt x="61" y="79"/>
                  </a:lnTo>
                  <a:lnTo>
                    <a:pt x="72" y="99"/>
                  </a:lnTo>
                  <a:lnTo>
                    <a:pt x="76" y="118"/>
                  </a:lnTo>
                  <a:lnTo>
                    <a:pt x="75" y="139"/>
                  </a:lnTo>
                  <a:lnTo>
                    <a:pt x="65" y="118"/>
                  </a:lnTo>
                  <a:lnTo>
                    <a:pt x="51" y="103"/>
                  </a:lnTo>
                  <a:lnTo>
                    <a:pt x="43" y="99"/>
                  </a:lnTo>
                  <a:lnTo>
                    <a:pt x="28" y="110"/>
                  </a:lnTo>
                  <a:lnTo>
                    <a:pt x="25" y="118"/>
                  </a:lnTo>
                  <a:lnTo>
                    <a:pt x="11" y="129"/>
                  </a:lnTo>
                  <a:lnTo>
                    <a:pt x="14" y="164"/>
                  </a:lnTo>
                  <a:lnTo>
                    <a:pt x="19" y="169"/>
                  </a:lnTo>
                  <a:lnTo>
                    <a:pt x="26" y="176"/>
                  </a:lnTo>
                  <a:lnTo>
                    <a:pt x="33" y="182"/>
                  </a:lnTo>
                  <a:lnTo>
                    <a:pt x="43" y="186"/>
                  </a:lnTo>
                  <a:lnTo>
                    <a:pt x="44" y="200"/>
                  </a:lnTo>
                  <a:lnTo>
                    <a:pt x="42" y="214"/>
                  </a:lnTo>
                  <a:lnTo>
                    <a:pt x="35" y="223"/>
                  </a:lnTo>
                  <a:lnTo>
                    <a:pt x="0" y="236"/>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8" name="Freeform 58"/>
            <p:cNvSpPr>
              <a:spLocks/>
            </p:cNvSpPr>
            <p:nvPr/>
          </p:nvSpPr>
          <p:spPr bwMode="auto">
            <a:xfrm>
              <a:off x="3828536" y="5519433"/>
              <a:ext cx="64534" cy="51064"/>
            </a:xfrm>
            <a:custGeom>
              <a:avLst/>
              <a:gdLst/>
              <a:ahLst/>
              <a:cxnLst>
                <a:cxn ang="0">
                  <a:pos x="0" y="29"/>
                </a:cxn>
                <a:cxn ang="0">
                  <a:pos x="24" y="52"/>
                </a:cxn>
                <a:cxn ang="0">
                  <a:pos x="49" y="70"/>
                </a:cxn>
                <a:cxn ang="0">
                  <a:pos x="64" y="70"/>
                </a:cxn>
                <a:cxn ang="0">
                  <a:pos x="78" y="70"/>
                </a:cxn>
                <a:cxn ang="0">
                  <a:pos x="86" y="50"/>
                </a:cxn>
                <a:cxn ang="0">
                  <a:pos x="86" y="39"/>
                </a:cxn>
                <a:cxn ang="0">
                  <a:pos x="67" y="0"/>
                </a:cxn>
                <a:cxn ang="0">
                  <a:pos x="57" y="0"/>
                </a:cxn>
                <a:cxn ang="0">
                  <a:pos x="43" y="11"/>
                </a:cxn>
                <a:cxn ang="0">
                  <a:pos x="24" y="11"/>
                </a:cxn>
                <a:cxn ang="0">
                  <a:pos x="0" y="29"/>
                </a:cxn>
              </a:cxnLst>
              <a:rect l="0" t="0" r="r" b="b"/>
              <a:pathLst>
                <a:path w="86" h="70">
                  <a:moveTo>
                    <a:pt x="0" y="29"/>
                  </a:moveTo>
                  <a:lnTo>
                    <a:pt x="24" y="52"/>
                  </a:lnTo>
                  <a:lnTo>
                    <a:pt x="49" y="70"/>
                  </a:lnTo>
                  <a:lnTo>
                    <a:pt x="64" y="70"/>
                  </a:lnTo>
                  <a:lnTo>
                    <a:pt x="78" y="70"/>
                  </a:lnTo>
                  <a:lnTo>
                    <a:pt x="86" y="50"/>
                  </a:lnTo>
                  <a:lnTo>
                    <a:pt x="86" y="39"/>
                  </a:lnTo>
                  <a:lnTo>
                    <a:pt x="67" y="0"/>
                  </a:lnTo>
                  <a:lnTo>
                    <a:pt x="57" y="0"/>
                  </a:lnTo>
                  <a:lnTo>
                    <a:pt x="43" y="11"/>
                  </a:lnTo>
                  <a:lnTo>
                    <a:pt x="24" y="11"/>
                  </a:lnTo>
                  <a:lnTo>
                    <a:pt x="0" y="29"/>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09" name="Freeform 59"/>
            <p:cNvSpPr>
              <a:spLocks/>
            </p:cNvSpPr>
            <p:nvPr/>
          </p:nvSpPr>
          <p:spPr bwMode="auto">
            <a:xfrm>
              <a:off x="3743973" y="5189648"/>
              <a:ext cx="102366" cy="91488"/>
            </a:xfrm>
            <a:custGeom>
              <a:avLst/>
              <a:gdLst/>
              <a:ahLst/>
              <a:cxnLst>
                <a:cxn ang="0">
                  <a:pos x="101" y="118"/>
                </a:cxn>
                <a:cxn ang="0">
                  <a:pos x="126" y="118"/>
                </a:cxn>
                <a:cxn ang="0">
                  <a:pos x="139" y="118"/>
                </a:cxn>
                <a:cxn ang="0">
                  <a:pos x="119" y="85"/>
                </a:cxn>
                <a:cxn ang="0">
                  <a:pos x="101" y="67"/>
                </a:cxn>
                <a:cxn ang="0">
                  <a:pos x="87" y="55"/>
                </a:cxn>
                <a:cxn ang="0">
                  <a:pos x="87" y="43"/>
                </a:cxn>
                <a:cxn ang="0">
                  <a:pos x="77" y="35"/>
                </a:cxn>
                <a:cxn ang="0">
                  <a:pos x="51" y="35"/>
                </a:cxn>
                <a:cxn ang="0">
                  <a:pos x="26" y="26"/>
                </a:cxn>
                <a:cxn ang="0">
                  <a:pos x="19" y="17"/>
                </a:cxn>
                <a:cxn ang="0">
                  <a:pos x="14" y="0"/>
                </a:cxn>
                <a:cxn ang="0">
                  <a:pos x="1" y="18"/>
                </a:cxn>
                <a:cxn ang="0">
                  <a:pos x="1" y="18"/>
                </a:cxn>
                <a:cxn ang="0">
                  <a:pos x="0" y="26"/>
                </a:cxn>
                <a:cxn ang="0">
                  <a:pos x="0" y="32"/>
                </a:cxn>
                <a:cxn ang="0">
                  <a:pos x="1" y="35"/>
                </a:cxn>
                <a:cxn ang="0">
                  <a:pos x="1" y="35"/>
                </a:cxn>
                <a:cxn ang="0">
                  <a:pos x="4" y="40"/>
                </a:cxn>
                <a:cxn ang="0">
                  <a:pos x="5" y="47"/>
                </a:cxn>
                <a:cxn ang="0">
                  <a:pos x="5" y="47"/>
                </a:cxn>
                <a:cxn ang="0">
                  <a:pos x="8" y="54"/>
                </a:cxn>
                <a:cxn ang="0">
                  <a:pos x="8" y="54"/>
                </a:cxn>
                <a:cxn ang="0">
                  <a:pos x="9" y="57"/>
                </a:cxn>
                <a:cxn ang="0">
                  <a:pos x="9" y="57"/>
                </a:cxn>
                <a:cxn ang="0">
                  <a:pos x="5" y="58"/>
                </a:cxn>
                <a:cxn ang="0">
                  <a:pos x="5" y="58"/>
                </a:cxn>
                <a:cxn ang="0">
                  <a:pos x="7" y="58"/>
                </a:cxn>
                <a:cxn ang="0">
                  <a:pos x="14" y="60"/>
                </a:cxn>
                <a:cxn ang="0">
                  <a:pos x="14" y="60"/>
                </a:cxn>
                <a:cxn ang="0">
                  <a:pos x="29" y="61"/>
                </a:cxn>
                <a:cxn ang="0">
                  <a:pos x="29" y="61"/>
                </a:cxn>
                <a:cxn ang="0">
                  <a:pos x="30" y="60"/>
                </a:cxn>
                <a:cxn ang="0">
                  <a:pos x="30" y="60"/>
                </a:cxn>
                <a:cxn ang="0">
                  <a:pos x="33" y="60"/>
                </a:cxn>
                <a:cxn ang="0">
                  <a:pos x="33" y="60"/>
                </a:cxn>
                <a:cxn ang="0">
                  <a:pos x="44" y="62"/>
                </a:cxn>
                <a:cxn ang="0">
                  <a:pos x="50" y="62"/>
                </a:cxn>
                <a:cxn ang="0">
                  <a:pos x="53" y="62"/>
                </a:cxn>
                <a:cxn ang="0">
                  <a:pos x="61" y="69"/>
                </a:cxn>
                <a:cxn ang="0">
                  <a:pos x="66" y="79"/>
                </a:cxn>
                <a:cxn ang="0">
                  <a:pos x="75" y="108"/>
                </a:cxn>
                <a:cxn ang="0">
                  <a:pos x="93" y="128"/>
                </a:cxn>
                <a:cxn ang="0">
                  <a:pos x="101" y="118"/>
                </a:cxn>
              </a:cxnLst>
              <a:rect l="0" t="0" r="r" b="b"/>
              <a:pathLst>
                <a:path w="139" h="128">
                  <a:moveTo>
                    <a:pt x="101" y="118"/>
                  </a:moveTo>
                  <a:lnTo>
                    <a:pt x="126" y="118"/>
                  </a:lnTo>
                  <a:lnTo>
                    <a:pt x="139" y="118"/>
                  </a:lnTo>
                  <a:lnTo>
                    <a:pt x="119" y="85"/>
                  </a:lnTo>
                  <a:lnTo>
                    <a:pt x="101" y="67"/>
                  </a:lnTo>
                  <a:lnTo>
                    <a:pt x="87" y="55"/>
                  </a:lnTo>
                  <a:lnTo>
                    <a:pt x="87" y="43"/>
                  </a:lnTo>
                  <a:lnTo>
                    <a:pt x="77" y="35"/>
                  </a:lnTo>
                  <a:lnTo>
                    <a:pt x="51" y="35"/>
                  </a:lnTo>
                  <a:lnTo>
                    <a:pt x="26" y="26"/>
                  </a:lnTo>
                  <a:lnTo>
                    <a:pt x="19" y="17"/>
                  </a:lnTo>
                  <a:lnTo>
                    <a:pt x="14" y="0"/>
                  </a:lnTo>
                  <a:lnTo>
                    <a:pt x="1" y="18"/>
                  </a:lnTo>
                  <a:lnTo>
                    <a:pt x="1" y="18"/>
                  </a:lnTo>
                  <a:lnTo>
                    <a:pt x="0" y="26"/>
                  </a:lnTo>
                  <a:lnTo>
                    <a:pt x="0" y="32"/>
                  </a:lnTo>
                  <a:lnTo>
                    <a:pt x="1" y="35"/>
                  </a:lnTo>
                  <a:lnTo>
                    <a:pt x="1" y="35"/>
                  </a:lnTo>
                  <a:lnTo>
                    <a:pt x="4" y="40"/>
                  </a:lnTo>
                  <a:lnTo>
                    <a:pt x="5" y="47"/>
                  </a:lnTo>
                  <a:lnTo>
                    <a:pt x="5" y="47"/>
                  </a:lnTo>
                  <a:lnTo>
                    <a:pt x="8" y="54"/>
                  </a:lnTo>
                  <a:lnTo>
                    <a:pt x="8" y="54"/>
                  </a:lnTo>
                  <a:lnTo>
                    <a:pt x="9" y="57"/>
                  </a:lnTo>
                  <a:lnTo>
                    <a:pt x="9" y="57"/>
                  </a:lnTo>
                  <a:lnTo>
                    <a:pt x="5" y="58"/>
                  </a:lnTo>
                  <a:lnTo>
                    <a:pt x="5" y="58"/>
                  </a:lnTo>
                  <a:lnTo>
                    <a:pt x="7" y="58"/>
                  </a:lnTo>
                  <a:lnTo>
                    <a:pt x="14" y="60"/>
                  </a:lnTo>
                  <a:lnTo>
                    <a:pt x="14" y="60"/>
                  </a:lnTo>
                  <a:lnTo>
                    <a:pt x="29" y="61"/>
                  </a:lnTo>
                  <a:lnTo>
                    <a:pt x="29" y="61"/>
                  </a:lnTo>
                  <a:lnTo>
                    <a:pt x="30" y="60"/>
                  </a:lnTo>
                  <a:lnTo>
                    <a:pt x="30" y="60"/>
                  </a:lnTo>
                  <a:lnTo>
                    <a:pt x="33" y="60"/>
                  </a:lnTo>
                  <a:lnTo>
                    <a:pt x="33" y="60"/>
                  </a:lnTo>
                  <a:lnTo>
                    <a:pt x="44" y="62"/>
                  </a:lnTo>
                  <a:lnTo>
                    <a:pt x="50" y="62"/>
                  </a:lnTo>
                  <a:lnTo>
                    <a:pt x="53" y="62"/>
                  </a:lnTo>
                  <a:lnTo>
                    <a:pt x="61" y="69"/>
                  </a:lnTo>
                  <a:lnTo>
                    <a:pt x="66" y="79"/>
                  </a:lnTo>
                  <a:lnTo>
                    <a:pt x="75" y="108"/>
                  </a:lnTo>
                  <a:lnTo>
                    <a:pt x="93" y="128"/>
                  </a:lnTo>
                  <a:lnTo>
                    <a:pt x="101" y="118"/>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grpSp>
        <p:nvGrpSpPr>
          <p:cNvPr id="8" name="Group 7"/>
          <p:cNvGrpSpPr/>
          <p:nvPr/>
        </p:nvGrpSpPr>
        <p:grpSpPr>
          <a:xfrm>
            <a:off x="4477068" y="5317306"/>
            <a:ext cx="1090409" cy="661706"/>
            <a:chOff x="5677795" y="5317306"/>
            <a:chExt cx="1090409" cy="661706"/>
          </a:xfrm>
          <a:solidFill>
            <a:schemeClr val="accent3">
              <a:lumMod val="60000"/>
              <a:lumOff val="40000"/>
            </a:schemeClr>
          </a:solidFill>
        </p:grpSpPr>
        <p:sp>
          <p:nvSpPr>
            <p:cNvPr id="210" name="Freeform 60"/>
            <p:cNvSpPr>
              <a:spLocks/>
            </p:cNvSpPr>
            <p:nvPr/>
          </p:nvSpPr>
          <p:spPr bwMode="auto">
            <a:xfrm>
              <a:off x="5795736" y="5317306"/>
              <a:ext cx="89014" cy="65957"/>
            </a:xfrm>
            <a:custGeom>
              <a:avLst/>
              <a:gdLst/>
              <a:ahLst/>
              <a:cxnLst>
                <a:cxn ang="0">
                  <a:pos x="0" y="56"/>
                </a:cxn>
                <a:cxn ang="0">
                  <a:pos x="26" y="73"/>
                </a:cxn>
                <a:cxn ang="0">
                  <a:pos x="34" y="73"/>
                </a:cxn>
                <a:cxn ang="0">
                  <a:pos x="59" y="92"/>
                </a:cxn>
                <a:cxn ang="0">
                  <a:pos x="70" y="92"/>
                </a:cxn>
                <a:cxn ang="0">
                  <a:pos x="83" y="92"/>
                </a:cxn>
                <a:cxn ang="0">
                  <a:pos x="98" y="92"/>
                </a:cxn>
                <a:cxn ang="0">
                  <a:pos x="109" y="74"/>
                </a:cxn>
                <a:cxn ang="0">
                  <a:pos x="109" y="66"/>
                </a:cxn>
                <a:cxn ang="0">
                  <a:pos x="120" y="56"/>
                </a:cxn>
                <a:cxn ang="0">
                  <a:pos x="120" y="36"/>
                </a:cxn>
                <a:cxn ang="0">
                  <a:pos x="120" y="30"/>
                </a:cxn>
                <a:cxn ang="0">
                  <a:pos x="102" y="0"/>
                </a:cxn>
                <a:cxn ang="0">
                  <a:pos x="83" y="0"/>
                </a:cxn>
                <a:cxn ang="0">
                  <a:pos x="44" y="0"/>
                </a:cxn>
                <a:cxn ang="0">
                  <a:pos x="29" y="0"/>
                </a:cxn>
                <a:cxn ang="0">
                  <a:pos x="0" y="14"/>
                </a:cxn>
                <a:cxn ang="0">
                  <a:pos x="0" y="25"/>
                </a:cxn>
                <a:cxn ang="0">
                  <a:pos x="0" y="56"/>
                </a:cxn>
              </a:cxnLst>
              <a:rect l="0" t="0" r="r" b="b"/>
              <a:pathLst>
                <a:path w="120" h="92">
                  <a:moveTo>
                    <a:pt x="0" y="56"/>
                  </a:moveTo>
                  <a:lnTo>
                    <a:pt x="26" y="73"/>
                  </a:lnTo>
                  <a:lnTo>
                    <a:pt x="34" y="73"/>
                  </a:lnTo>
                  <a:lnTo>
                    <a:pt x="59" y="92"/>
                  </a:lnTo>
                  <a:lnTo>
                    <a:pt x="70" y="92"/>
                  </a:lnTo>
                  <a:lnTo>
                    <a:pt x="83" y="92"/>
                  </a:lnTo>
                  <a:lnTo>
                    <a:pt x="98" y="92"/>
                  </a:lnTo>
                  <a:lnTo>
                    <a:pt x="109" y="74"/>
                  </a:lnTo>
                  <a:lnTo>
                    <a:pt x="109" y="66"/>
                  </a:lnTo>
                  <a:lnTo>
                    <a:pt x="120" y="56"/>
                  </a:lnTo>
                  <a:lnTo>
                    <a:pt x="120" y="36"/>
                  </a:lnTo>
                  <a:lnTo>
                    <a:pt x="120" y="30"/>
                  </a:lnTo>
                  <a:lnTo>
                    <a:pt x="102" y="0"/>
                  </a:lnTo>
                  <a:lnTo>
                    <a:pt x="83" y="0"/>
                  </a:lnTo>
                  <a:lnTo>
                    <a:pt x="44" y="0"/>
                  </a:lnTo>
                  <a:lnTo>
                    <a:pt x="29" y="0"/>
                  </a:lnTo>
                  <a:lnTo>
                    <a:pt x="0" y="14"/>
                  </a:lnTo>
                  <a:lnTo>
                    <a:pt x="0" y="25"/>
                  </a:lnTo>
                  <a:lnTo>
                    <a:pt x="0" y="56"/>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1" name="Freeform 61"/>
            <p:cNvSpPr>
              <a:spLocks/>
            </p:cNvSpPr>
            <p:nvPr/>
          </p:nvSpPr>
          <p:spPr bwMode="auto">
            <a:xfrm>
              <a:off x="5677795" y="5355605"/>
              <a:ext cx="31155" cy="46808"/>
            </a:xfrm>
            <a:custGeom>
              <a:avLst/>
              <a:gdLst/>
              <a:ahLst/>
              <a:cxnLst>
                <a:cxn ang="0">
                  <a:pos x="25" y="68"/>
                </a:cxn>
                <a:cxn ang="0">
                  <a:pos x="25" y="51"/>
                </a:cxn>
                <a:cxn ang="0">
                  <a:pos x="33" y="39"/>
                </a:cxn>
                <a:cxn ang="0">
                  <a:pos x="44" y="27"/>
                </a:cxn>
                <a:cxn ang="0">
                  <a:pos x="44" y="13"/>
                </a:cxn>
                <a:cxn ang="0">
                  <a:pos x="44" y="0"/>
                </a:cxn>
                <a:cxn ang="0">
                  <a:pos x="25" y="14"/>
                </a:cxn>
                <a:cxn ang="0">
                  <a:pos x="0" y="39"/>
                </a:cxn>
                <a:cxn ang="0">
                  <a:pos x="0" y="51"/>
                </a:cxn>
                <a:cxn ang="0">
                  <a:pos x="0" y="63"/>
                </a:cxn>
                <a:cxn ang="0">
                  <a:pos x="25" y="68"/>
                </a:cxn>
              </a:cxnLst>
              <a:rect l="0" t="0" r="r" b="b"/>
              <a:pathLst>
                <a:path w="44" h="68">
                  <a:moveTo>
                    <a:pt x="25" y="68"/>
                  </a:moveTo>
                  <a:lnTo>
                    <a:pt x="25" y="51"/>
                  </a:lnTo>
                  <a:lnTo>
                    <a:pt x="33" y="39"/>
                  </a:lnTo>
                  <a:lnTo>
                    <a:pt x="44" y="27"/>
                  </a:lnTo>
                  <a:lnTo>
                    <a:pt x="44" y="13"/>
                  </a:lnTo>
                  <a:lnTo>
                    <a:pt x="44" y="0"/>
                  </a:lnTo>
                  <a:lnTo>
                    <a:pt x="25" y="14"/>
                  </a:lnTo>
                  <a:lnTo>
                    <a:pt x="0" y="39"/>
                  </a:lnTo>
                  <a:lnTo>
                    <a:pt x="0" y="51"/>
                  </a:lnTo>
                  <a:lnTo>
                    <a:pt x="0" y="63"/>
                  </a:lnTo>
                  <a:lnTo>
                    <a:pt x="25" y="68"/>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2" name="Freeform 62"/>
            <p:cNvSpPr>
              <a:spLocks/>
            </p:cNvSpPr>
            <p:nvPr/>
          </p:nvSpPr>
          <p:spPr bwMode="auto">
            <a:xfrm>
              <a:off x="6073903" y="5430071"/>
              <a:ext cx="109041" cy="78723"/>
            </a:xfrm>
            <a:custGeom>
              <a:avLst/>
              <a:gdLst/>
              <a:ahLst/>
              <a:cxnLst>
                <a:cxn ang="0">
                  <a:pos x="0" y="21"/>
                </a:cxn>
                <a:cxn ang="0">
                  <a:pos x="17" y="21"/>
                </a:cxn>
                <a:cxn ang="0">
                  <a:pos x="32" y="21"/>
                </a:cxn>
                <a:cxn ang="0">
                  <a:pos x="32" y="8"/>
                </a:cxn>
                <a:cxn ang="0">
                  <a:pos x="54" y="0"/>
                </a:cxn>
                <a:cxn ang="0">
                  <a:pos x="74" y="0"/>
                </a:cxn>
                <a:cxn ang="0">
                  <a:pos x="85" y="0"/>
                </a:cxn>
                <a:cxn ang="0">
                  <a:pos x="96" y="10"/>
                </a:cxn>
                <a:cxn ang="0">
                  <a:pos x="106" y="21"/>
                </a:cxn>
                <a:cxn ang="0">
                  <a:pos x="118" y="44"/>
                </a:cxn>
                <a:cxn ang="0">
                  <a:pos x="136" y="44"/>
                </a:cxn>
                <a:cxn ang="0">
                  <a:pos x="149" y="74"/>
                </a:cxn>
                <a:cxn ang="0">
                  <a:pos x="149" y="96"/>
                </a:cxn>
                <a:cxn ang="0">
                  <a:pos x="149" y="111"/>
                </a:cxn>
                <a:cxn ang="0">
                  <a:pos x="131" y="111"/>
                </a:cxn>
                <a:cxn ang="0">
                  <a:pos x="115" y="94"/>
                </a:cxn>
                <a:cxn ang="0">
                  <a:pos x="101" y="82"/>
                </a:cxn>
                <a:cxn ang="0">
                  <a:pos x="74" y="94"/>
                </a:cxn>
                <a:cxn ang="0">
                  <a:pos x="57" y="103"/>
                </a:cxn>
                <a:cxn ang="0">
                  <a:pos x="38" y="89"/>
                </a:cxn>
                <a:cxn ang="0">
                  <a:pos x="27" y="76"/>
                </a:cxn>
                <a:cxn ang="0">
                  <a:pos x="0" y="56"/>
                </a:cxn>
                <a:cxn ang="0">
                  <a:pos x="0" y="43"/>
                </a:cxn>
                <a:cxn ang="0">
                  <a:pos x="0" y="21"/>
                </a:cxn>
              </a:cxnLst>
              <a:rect l="0" t="0" r="r" b="b"/>
              <a:pathLst>
                <a:path w="149" h="111">
                  <a:moveTo>
                    <a:pt x="0" y="21"/>
                  </a:moveTo>
                  <a:lnTo>
                    <a:pt x="17" y="21"/>
                  </a:lnTo>
                  <a:lnTo>
                    <a:pt x="32" y="21"/>
                  </a:lnTo>
                  <a:lnTo>
                    <a:pt x="32" y="8"/>
                  </a:lnTo>
                  <a:lnTo>
                    <a:pt x="54" y="0"/>
                  </a:lnTo>
                  <a:lnTo>
                    <a:pt x="74" y="0"/>
                  </a:lnTo>
                  <a:lnTo>
                    <a:pt x="85" y="0"/>
                  </a:lnTo>
                  <a:lnTo>
                    <a:pt x="96" y="10"/>
                  </a:lnTo>
                  <a:lnTo>
                    <a:pt x="106" y="21"/>
                  </a:lnTo>
                  <a:lnTo>
                    <a:pt x="118" y="44"/>
                  </a:lnTo>
                  <a:lnTo>
                    <a:pt x="136" y="44"/>
                  </a:lnTo>
                  <a:lnTo>
                    <a:pt x="149" y="74"/>
                  </a:lnTo>
                  <a:lnTo>
                    <a:pt x="149" y="96"/>
                  </a:lnTo>
                  <a:lnTo>
                    <a:pt x="149" y="111"/>
                  </a:lnTo>
                  <a:lnTo>
                    <a:pt x="131" y="111"/>
                  </a:lnTo>
                  <a:lnTo>
                    <a:pt x="115" y="94"/>
                  </a:lnTo>
                  <a:lnTo>
                    <a:pt x="101" y="82"/>
                  </a:lnTo>
                  <a:lnTo>
                    <a:pt x="74" y="94"/>
                  </a:lnTo>
                  <a:lnTo>
                    <a:pt x="57" y="103"/>
                  </a:lnTo>
                  <a:lnTo>
                    <a:pt x="38" y="89"/>
                  </a:lnTo>
                  <a:lnTo>
                    <a:pt x="27" y="76"/>
                  </a:lnTo>
                  <a:lnTo>
                    <a:pt x="0" y="56"/>
                  </a:lnTo>
                  <a:lnTo>
                    <a:pt x="0" y="43"/>
                  </a:lnTo>
                  <a:lnTo>
                    <a:pt x="0" y="21"/>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3" name="Freeform 63"/>
            <p:cNvSpPr>
              <a:spLocks/>
            </p:cNvSpPr>
            <p:nvPr/>
          </p:nvSpPr>
          <p:spPr bwMode="auto">
            <a:xfrm>
              <a:off x="6276406" y="5527944"/>
              <a:ext cx="104590" cy="29787"/>
            </a:xfrm>
            <a:custGeom>
              <a:avLst/>
              <a:gdLst/>
              <a:ahLst/>
              <a:cxnLst>
                <a:cxn ang="0">
                  <a:pos x="22" y="33"/>
                </a:cxn>
                <a:cxn ang="0">
                  <a:pos x="36" y="33"/>
                </a:cxn>
                <a:cxn ang="0">
                  <a:pos x="52" y="33"/>
                </a:cxn>
                <a:cxn ang="0">
                  <a:pos x="62" y="33"/>
                </a:cxn>
                <a:cxn ang="0">
                  <a:pos x="77" y="33"/>
                </a:cxn>
                <a:cxn ang="0">
                  <a:pos x="88" y="33"/>
                </a:cxn>
                <a:cxn ang="0">
                  <a:pos x="99" y="33"/>
                </a:cxn>
                <a:cxn ang="0">
                  <a:pos x="99" y="43"/>
                </a:cxn>
                <a:cxn ang="0">
                  <a:pos x="111" y="38"/>
                </a:cxn>
                <a:cxn ang="0">
                  <a:pos x="140" y="19"/>
                </a:cxn>
                <a:cxn ang="0">
                  <a:pos x="80" y="19"/>
                </a:cxn>
                <a:cxn ang="0">
                  <a:pos x="68" y="0"/>
                </a:cxn>
                <a:cxn ang="0">
                  <a:pos x="47" y="0"/>
                </a:cxn>
                <a:cxn ang="0">
                  <a:pos x="7" y="0"/>
                </a:cxn>
                <a:cxn ang="0">
                  <a:pos x="0" y="0"/>
                </a:cxn>
                <a:cxn ang="0">
                  <a:pos x="0" y="11"/>
                </a:cxn>
                <a:cxn ang="0">
                  <a:pos x="0" y="21"/>
                </a:cxn>
                <a:cxn ang="0">
                  <a:pos x="0" y="29"/>
                </a:cxn>
                <a:cxn ang="0">
                  <a:pos x="22" y="33"/>
                </a:cxn>
              </a:cxnLst>
              <a:rect l="0" t="0" r="r" b="b"/>
              <a:pathLst>
                <a:path w="140" h="43">
                  <a:moveTo>
                    <a:pt x="22" y="33"/>
                  </a:moveTo>
                  <a:lnTo>
                    <a:pt x="36" y="33"/>
                  </a:lnTo>
                  <a:lnTo>
                    <a:pt x="52" y="33"/>
                  </a:lnTo>
                  <a:lnTo>
                    <a:pt x="62" y="33"/>
                  </a:lnTo>
                  <a:lnTo>
                    <a:pt x="77" y="33"/>
                  </a:lnTo>
                  <a:lnTo>
                    <a:pt x="88" y="33"/>
                  </a:lnTo>
                  <a:lnTo>
                    <a:pt x="99" y="33"/>
                  </a:lnTo>
                  <a:lnTo>
                    <a:pt x="99" y="43"/>
                  </a:lnTo>
                  <a:lnTo>
                    <a:pt x="111" y="38"/>
                  </a:lnTo>
                  <a:lnTo>
                    <a:pt x="140" y="19"/>
                  </a:lnTo>
                  <a:lnTo>
                    <a:pt x="80" y="19"/>
                  </a:lnTo>
                  <a:lnTo>
                    <a:pt x="68" y="0"/>
                  </a:lnTo>
                  <a:lnTo>
                    <a:pt x="47" y="0"/>
                  </a:lnTo>
                  <a:lnTo>
                    <a:pt x="7" y="0"/>
                  </a:lnTo>
                  <a:lnTo>
                    <a:pt x="0" y="0"/>
                  </a:lnTo>
                  <a:lnTo>
                    <a:pt x="0" y="11"/>
                  </a:lnTo>
                  <a:lnTo>
                    <a:pt x="0" y="21"/>
                  </a:lnTo>
                  <a:lnTo>
                    <a:pt x="0" y="29"/>
                  </a:lnTo>
                  <a:lnTo>
                    <a:pt x="22" y="33"/>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4" name="Freeform 64"/>
            <p:cNvSpPr>
              <a:spLocks/>
            </p:cNvSpPr>
            <p:nvPr/>
          </p:nvSpPr>
          <p:spPr bwMode="auto">
            <a:xfrm>
              <a:off x="6318692" y="5576879"/>
              <a:ext cx="35605" cy="40425"/>
            </a:xfrm>
            <a:custGeom>
              <a:avLst/>
              <a:gdLst/>
              <a:ahLst/>
              <a:cxnLst>
                <a:cxn ang="0">
                  <a:pos x="28" y="57"/>
                </a:cxn>
                <a:cxn ang="0">
                  <a:pos x="48" y="43"/>
                </a:cxn>
                <a:cxn ang="0">
                  <a:pos x="48" y="31"/>
                </a:cxn>
                <a:cxn ang="0">
                  <a:pos x="38" y="16"/>
                </a:cxn>
                <a:cxn ang="0">
                  <a:pos x="28" y="0"/>
                </a:cxn>
                <a:cxn ang="0">
                  <a:pos x="13" y="0"/>
                </a:cxn>
                <a:cxn ang="0">
                  <a:pos x="0" y="0"/>
                </a:cxn>
                <a:cxn ang="0">
                  <a:pos x="0" y="7"/>
                </a:cxn>
                <a:cxn ang="0">
                  <a:pos x="0" y="17"/>
                </a:cxn>
                <a:cxn ang="0">
                  <a:pos x="13" y="28"/>
                </a:cxn>
                <a:cxn ang="0">
                  <a:pos x="13" y="48"/>
                </a:cxn>
                <a:cxn ang="0">
                  <a:pos x="28" y="57"/>
                </a:cxn>
              </a:cxnLst>
              <a:rect l="0" t="0" r="r" b="b"/>
              <a:pathLst>
                <a:path w="48" h="57">
                  <a:moveTo>
                    <a:pt x="28" y="57"/>
                  </a:moveTo>
                  <a:lnTo>
                    <a:pt x="48" y="43"/>
                  </a:lnTo>
                  <a:lnTo>
                    <a:pt x="48" y="31"/>
                  </a:lnTo>
                  <a:lnTo>
                    <a:pt x="38" y="16"/>
                  </a:lnTo>
                  <a:lnTo>
                    <a:pt x="28" y="0"/>
                  </a:lnTo>
                  <a:lnTo>
                    <a:pt x="13" y="0"/>
                  </a:lnTo>
                  <a:lnTo>
                    <a:pt x="0" y="0"/>
                  </a:lnTo>
                  <a:lnTo>
                    <a:pt x="0" y="7"/>
                  </a:lnTo>
                  <a:lnTo>
                    <a:pt x="0" y="17"/>
                  </a:lnTo>
                  <a:lnTo>
                    <a:pt x="13" y="28"/>
                  </a:lnTo>
                  <a:lnTo>
                    <a:pt x="13" y="48"/>
                  </a:lnTo>
                  <a:lnTo>
                    <a:pt x="28" y="57"/>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5" name="Freeform 65"/>
            <p:cNvSpPr>
              <a:spLocks/>
            </p:cNvSpPr>
            <p:nvPr/>
          </p:nvSpPr>
          <p:spPr bwMode="auto">
            <a:xfrm>
              <a:off x="6392132" y="5557730"/>
              <a:ext cx="129070" cy="85106"/>
            </a:xfrm>
            <a:custGeom>
              <a:avLst/>
              <a:gdLst/>
              <a:ahLst/>
              <a:cxnLst>
                <a:cxn ang="0">
                  <a:pos x="68" y="121"/>
                </a:cxn>
                <a:cxn ang="0">
                  <a:pos x="84" y="121"/>
                </a:cxn>
                <a:cxn ang="0">
                  <a:pos x="123" y="121"/>
                </a:cxn>
                <a:cxn ang="0">
                  <a:pos x="123" y="112"/>
                </a:cxn>
                <a:cxn ang="0">
                  <a:pos x="142" y="112"/>
                </a:cxn>
                <a:cxn ang="0">
                  <a:pos x="157" y="112"/>
                </a:cxn>
                <a:cxn ang="0">
                  <a:pos x="175" y="94"/>
                </a:cxn>
                <a:cxn ang="0">
                  <a:pos x="175" y="65"/>
                </a:cxn>
                <a:cxn ang="0">
                  <a:pos x="136" y="43"/>
                </a:cxn>
                <a:cxn ang="0">
                  <a:pos x="111" y="26"/>
                </a:cxn>
                <a:cxn ang="0">
                  <a:pos x="95" y="26"/>
                </a:cxn>
                <a:cxn ang="0">
                  <a:pos x="68" y="26"/>
                </a:cxn>
                <a:cxn ang="0">
                  <a:pos x="68" y="33"/>
                </a:cxn>
                <a:cxn ang="0">
                  <a:pos x="49" y="26"/>
                </a:cxn>
                <a:cxn ang="0">
                  <a:pos x="36" y="17"/>
                </a:cxn>
                <a:cxn ang="0">
                  <a:pos x="18" y="0"/>
                </a:cxn>
                <a:cxn ang="0">
                  <a:pos x="0" y="0"/>
                </a:cxn>
                <a:cxn ang="0">
                  <a:pos x="0" y="13"/>
                </a:cxn>
                <a:cxn ang="0">
                  <a:pos x="0" y="26"/>
                </a:cxn>
                <a:cxn ang="0">
                  <a:pos x="0" y="39"/>
                </a:cxn>
                <a:cxn ang="0">
                  <a:pos x="0" y="54"/>
                </a:cxn>
                <a:cxn ang="0">
                  <a:pos x="23" y="60"/>
                </a:cxn>
                <a:cxn ang="0">
                  <a:pos x="53" y="60"/>
                </a:cxn>
                <a:cxn ang="0">
                  <a:pos x="49" y="83"/>
                </a:cxn>
                <a:cxn ang="0">
                  <a:pos x="52" y="107"/>
                </a:cxn>
                <a:cxn ang="0">
                  <a:pos x="60" y="121"/>
                </a:cxn>
                <a:cxn ang="0">
                  <a:pos x="68" y="121"/>
                </a:cxn>
              </a:cxnLst>
              <a:rect l="0" t="0" r="r" b="b"/>
              <a:pathLst>
                <a:path w="175" h="121">
                  <a:moveTo>
                    <a:pt x="68" y="121"/>
                  </a:moveTo>
                  <a:lnTo>
                    <a:pt x="84" y="121"/>
                  </a:lnTo>
                  <a:lnTo>
                    <a:pt x="123" y="121"/>
                  </a:lnTo>
                  <a:lnTo>
                    <a:pt x="123" y="112"/>
                  </a:lnTo>
                  <a:lnTo>
                    <a:pt x="142" y="112"/>
                  </a:lnTo>
                  <a:lnTo>
                    <a:pt x="157" y="112"/>
                  </a:lnTo>
                  <a:lnTo>
                    <a:pt x="175" y="94"/>
                  </a:lnTo>
                  <a:lnTo>
                    <a:pt x="175" y="65"/>
                  </a:lnTo>
                  <a:lnTo>
                    <a:pt x="136" y="43"/>
                  </a:lnTo>
                  <a:lnTo>
                    <a:pt x="111" y="26"/>
                  </a:lnTo>
                  <a:lnTo>
                    <a:pt x="95" y="26"/>
                  </a:lnTo>
                  <a:lnTo>
                    <a:pt x="68" y="26"/>
                  </a:lnTo>
                  <a:lnTo>
                    <a:pt x="68" y="33"/>
                  </a:lnTo>
                  <a:lnTo>
                    <a:pt x="49" y="26"/>
                  </a:lnTo>
                  <a:lnTo>
                    <a:pt x="36" y="17"/>
                  </a:lnTo>
                  <a:lnTo>
                    <a:pt x="18" y="0"/>
                  </a:lnTo>
                  <a:lnTo>
                    <a:pt x="0" y="0"/>
                  </a:lnTo>
                  <a:lnTo>
                    <a:pt x="0" y="13"/>
                  </a:lnTo>
                  <a:lnTo>
                    <a:pt x="0" y="26"/>
                  </a:lnTo>
                  <a:lnTo>
                    <a:pt x="0" y="39"/>
                  </a:lnTo>
                  <a:lnTo>
                    <a:pt x="0" y="54"/>
                  </a:lnTo>
                  <a:lnTo>
                    <a:pt x="23" y="60"/>
                  </a:lnTo>
                  <a:lnTo>
                    <a:pt x="53" y="60"/>
                  </a:lnTo>
                  <a:lnTo>
                    <a:pt x="49" y="83"/>
                  </a:lnTo>
                  <a:lnTo>
                    <a:pt x="52" y="107"/>
                  </a:lnTo>
                  <a:lnTo>
                    <a:pt x="60" y="121"/>
                  </a:lnTo>
                  <a:lnTo>
                    <a:pt x="68" y="121"/>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sp>
          <p:nvSpPr>
            <p:cNvPr id="216" name="Freeform 66"/>
            <p:cNvSpPr>
              <a:spLocks/>
            </p:cNvSpPr>
            <p:nvPr/>
          </p:nvSpPr>
          <p:spPr bwMode="auto">
            <a:xfrm>
              <a:off x="6510065" y="5713056"/>
              <a:ext cx="258139" cy="265956"/>
            </a:xfrm>
            <a:custGeom>
              <a:avLst/>
              <a:gdLst/>
              <a:ahLst/>
              <a:cxnLst>
                <a:cxn ang="0">
                  <a:pos x="57" y="61"/>
                </a:cxn>
                <a:cxn ang="0">
                  <a:pos x="47" y="23"/>
                </a:cxn>
                <a:cxn ang="0">
                  <a:pos x="47" y="11"/>
                </a:cxn>
                <a:cxn ang="0">
                  <a:pos x="47" y="0"/>
                </a:cxn>
                <a:cxn ang="0">
                  <a:pos x="57" y="0"/>
                </a:cxn>
                <a:cxn ang="0">
                  <a:pos x="76" y="0"/>
                </a:cxn>
                <a:cxn ang="0">
                  <a:pos x="104" y="18"/>
                </a:cxn>
                <a:cxn ang="0">
                  <a:pos x="128" y="41"/>
                </a:cxn>
                <a:cxn ang="0">
                  <a:pos x="128" y="41"/>
                </a:cxn>
                <a:cxn ang="0">
                  <a:pos x="133" y="42"/>
                </a:cxn>
                <a:cxn ang="0">
                  <a:pos x="144" y="43"/>
                </a:cxn>
                <a:cxn ang="0">
                  <a:pos x="144" y="43"/>
                </a:cxn>
                <a:cxn ang="0">
                  <a:pos x="160" y="43"/>
                </a:cxn>
                <a:cxn ang="0">
                  <a:pos x="160" y="43"/>
                </a:cxn>
                <a:cxn ang="0">
                  <a:pos x="183" y="43"/>
                </a:cxn>
                <a:cxn ang="0">
                  <a:pos x="229" y="61"/>
                </a:cxn>
                <a:cxn ang="0">
                  <a:pos x="255" y="88"/>
                </a:cxn>
                <a:cxn ang="0">
                  <a:pos x="255" y="107"/>
                </a:cxn>
                <a:cxn ang="0">
                  <a:pos x="265" y="149"/>
                </a:cxn>
                <a:cxn ang="0">
                  <a:pos x="278" y="149"/>
                </a:cxn>
                <a:cxn ang="0">
                  <a:pos x="287" y="149"/>
                </a:cxn>
                <a:cxn ang="0">
                  <a:pos x="287" y="174"/>
                </a:cxn>
                <a:cxn ang="0">
                  <a:pos x="301" y="174"/>
                </a:cxn>
                <a:cxn ang="0">
                  <a:pos x="319" y="192"/>
                </a:cxn>
                <a:cxn ang="0">
                  <a:pos x="346" y="192"/>
                </a:cxn>
                <a:cxn ang="0">
                  <a:pos x="319" y="227"/>
                </a:cxn>
                <a:cxn ang="0">
                  <a:pos x="302" y="238"/>
                </a:cxn>
                <a:cxn ang="0">
                  <a:pos x="278" y="275"/>
                </a:cxn>
                <a:cxn ang="0">
                  <a:pos x="250" y="286"/>
                </a:cxn>
                <a:cxn ang="0">
                  <a:pos x="197" y="286"/>
                </a:cxn>
                <a:cxn ang="0">
                  <a:pos x="186" y="302"/>
                </a:cxn>
                <a:cxn ang="0">
                  <a:pos x="150" y="302"/>
                </a:cxn>
                <a:cxn ang="0">
                  <a:pos x="139" y="333"/>
                </a:cxn>
                <a:cxn ang="0">
                  <a:pos x="133" y="354"/>
                </a:cxn>
                <a:cxn ang="0">
                  <a:pos x="123" y="365"/>
                </a:cxn>
                <a:cxn ang="0">
                  <a:pos x="115" y="375"/>
                </a:cxn>
                <a:cxn ang="0">
                  <a:pos x="100" y="375"/>
                </a:cxn>
                <a:cxn ang="0">
                  <a:pos x="87" y="353"/>
                </a:cxn>
                <a:cxn ang="0">
                  <a:pos x="55" y="336"/>
                </a:cxn>
                <a:cxn ang="0">
                  <a:pos x="36" y="321"/>
                </a:cxn>
                <a:cxn ang="0">
                  <a:pos x="36" y="310"/>
                </a:cxn>
                <a:cxn ang="0">
                  <a:pos x="36" y="296"/>
                </a:cxn>
                <a:cxn ang="0">
                  <a:pos x="36" y="279"/>
                </a:cxn>
                <a:cxn ang="0">
                  <a:pos x="36" y="265"/>
                </a:cxn>
                <a:cxn ang="0">
                  <a:pos x="36" y="231"/>
                </a:cxn>
                <a:cxn ang="0">
                  <a:pos x="36" y="221"/>
                </a:cxn>
                <a:cxn ang="0">
                  <a:pos x="36" y="200"/>
                </a:cxn>
                <a:cxn ang="0">
                  <a:pos x="15" y="164"/>
                </a:cxn>
                <a:cxn ang="0">
                  <a:pos x="0" y="153"/>
                </a:cxn>
                <a:cxn ang="0">
                  <a:pos x="0" y="135"/>
                </a:cxn>
                <a:cxn ang="0">
                  <a:pos x="0" y="127"/>
                </a:cxn>
                <a:cxn ang="0">
                  <a:pos x="15" y="111"/>
                </a:cxn>
                <a:cxn ang="0">
                  <a:pos x="36" y="103"/>
                </a:cxn>
                <a:cxn ang="0">
                  <a:pos x="57" y="88"/>
                </a:cxn>
                <a:cxn ang="0">
                  <a:pos x="57" y="61"/>
                </a:cxn>
              </a:cxnLst>
              <a:rect l="0" t="0" r="r" b="b"/>
              <a:pathLst>
                <a:path w="346" h="375">
                  <a:moveTo>
                    <a:pt x="57" y="61"/>
                  </a:moveTo>
                  <a:lnTo>
                    <a:pt x="47" y="23"/>
                  </a:lnTo>
                  <a:lnTo>
                    <a:pt x="47" y="11"/>
                  </a:lnTo>
                  <a:lnTo>
                    <a:pt x="47" y="0"/>
                  </a:lnTo>
                  <a:lnTo>
                    <a:pt x="57" y="0"/>
                  </a:lnTo>
                  <a:lnTo>
                    <a:pt x="76" y="0"/>
                  </a:lnTo>
                  <a:lnTo>
                    <a:pt x="104" y="18"/>
                  </a:lnTo>
                  <a:lnTo>
                    <a:pt x="128" y="41"/>
                  </a:lnTo>
                  <a:lnTo>
                    <a:pt x="128" y="41"/>
                  </a:lnTo>
                  <a:lnTo>
                    <a:pt x="133" y="42"/>
                  </a:lnTo>
                  <a:lnTo>
                    <a:pt x="144" y="43"/>
                  </a:lnTo>
                  <a:lnTo>
                    <a:pt x="144" y="43"/>
                  </a:lnTo>
                  <a:lnTo>
                    <a:pt x="160" y="43"/>
                  </a:lnTo>
                  <a:lnTo>
                    <a:pt x="160" y="43"/>
                  </a:lnTo>
                  <a:lnTo>
                    <a:pt x="183" y="43"/>
                  </a:lnTo>
                  <a:lnTo>
                    <a:pt x="229" y="61"/>
                  </a:lnTo>
                  <a:lnTo>
                    <a:pt x="255" y="88"/>
                  </a:lnTo>
                  <a:lnTo>
                    <a:pt x="255" y="107"/>
                  </a:lnTo>
                  <a:lnTo>
                    <a:pt x="265" y="149"/>
                  </a:lnTo>
                  <a:lnTo>
                    <a:pt x="278" y="149"/>
                  </a:lnTo>
                  <a:lnTo>
                    <a:pt x="287" y="149"/>
                  </a:lnTo>
                  <a:lnTo>
                    <a:pt x="287" y="174"/>
                  </a:lnTo>
                  <a:lnTo>
                    <a:pt x="301" y="174"/>
                  </a:lnTo>
                  <a:lnTo>
                    <a:pt x="319" y="192"/>
                  </a:lnTo>
                  <a:lnTo>
                    <a:pt x="346" y="192"/>
                  </a:lnTo>
                  <a:lnTo>
                    <a:pt x="319" y="227"/>
                  </a:lnTo>
                  <a:lnTo>
                    <a:pt x="302" y="238"/>
                  </a:lnTo>
                  <a:lnTo>
                    <a:pt x="278" y="275"/>
                  </a:lnTo>
                  <a:lnTo>
                    <a:pt x="250" y="286"/>
                  </a:lnTo>
                  <a:lnTo>
                    <a:pt x="197" y="286"/>
                  </a:lnTo>
                  <a:lnTo>
                    <a:pt x="186" y="302"/>
                  </a:lnTo>
                  <a:lnTo>
                    <a:pt x="150" y="302"/>
                  </a:lnTo>
                  <a:lnTo>
                    <a:pt x="139" y="333"/>
                  </a:lnTo>
                  <a:lnTo>
                    <a:pt x="133" y="354"/>
                  </a:lnTo>
                  <a:lnTo>
                    <a:pt x="123" y="365"/>
                  </a:lnTo>
                  <a:lnTo>
                    <a:pt x="115" y="375"/>
                  </a:lnTo>
                  <a:lnTo>
                    <a:pt x="100" y="375"/>
                  </a:lnTo>
                  <a:lnTo>
                    <a:pt x="87" y="353"/>
                  </a:lnTo>
                  <a:lnTo>
                    <a:pt x="55" y="336"/>
                  </a:lnTo>
                  <a:lnTo>
                    <a:pt x="36" y="321"/>
                  </a:lnTo>
                  <a:lnTo>
                    <a:pt x="36" y="310"/>
                  </a:lnTo>
                  <a:lnTo>
                    <a:pt x="36" y="296"/>
                  </a:lnTo>
                  <a:lnTo>
                    <a:pt x="36" y="279"/>
                  </a:lnTo>
                  <a:lnTo>
                    <a:pt x="36" y="265"/>
                  </a:lnTo>
                  <a:lnTo>
                    <a:pt x="36" y="231"/>
                  </a:lnTo>
                  <a:lnTo>
                    <a:pt x="36" y="221"/>
                  </a:lnTo>
                  <a:lnTo>
                    <a:pt x="36" y="200"/>
                  </a:lnTo>
                  <a:lnTo>
                    <a:pt x="15" y="164"/>
                  </a:lnTo>
                  <a:lnTo>
                    <a:pt x="0" y="153"/>
                  </a:lnTo>
                  <a:lnTo>
                    <a:pt x="0" y="135"/>
                  </a:lnTo>
                  <a:lnTo>
                    <a:pt x="0" y="127"/>
                  </a:lnTo>
                  <a:lnTo>
                    <a:pt x="15" y="111"/>
                  </a:lnTo>
                  <a:lnTo>
                    <a:pt x="36" y="103"/>
                  </a:lnTo>
                  <a:lnTo>
                    <a:pt x="57" y="88"/>
                  </a:lnTo>
                  <a:lnTo>
                    <a:pt x="57" y="61"/>
                  </a:lnTo>
                  <a:close/>
                </a:path>
              </a:pathLst>
            </a:custGeom>
            <a:grpFill/>
            <a:ln w="3175">
              <a:solidFill>
                <a:schemeClr val="bg2">
                  <a:lumMod val="60000"/>
                  <a:lumOff val="40000"/>
                </a:schemeClr>
              </a:solidFill>
              <a:prstDash val="solid"/>
              <a:round/>
              <a:headEnd/>
              <a:tailEnd/>
            </a:ln>
          </p:spPr>
          <p:txBody>
            <a:bodyPr vert="horz" wrap="square" lIns="121920" tIns="60960" rIns="121920" bIns="60960" numCol="1" anchor="t" anchorCtr="0" compatLnSpc="1">
              <a:prstTxWarp prst="textNoShape">
                <a:avLst/>
              </a:prstTxWarp>
            </a:bodyPr>
            <a:lstStyle/>
            <a:p>
              <a:endParaRPr lang="ar-SA" sz="3200"/>
            </a:p>
          </p:txBody>
        </p:sp>
      </p:grpSp>
      <p:sp>
        <p:nvSpPr>
          <p:cNvPr id="11" name="Rectangle 10"/>
          <p:cNvSpPr/>
          <p:nvPr/>
        </p:nvSpPr>
        <p:spPr>
          <a:xfrm>
            <a:off x="3194457" y="1787256"/>
            <a:ext cx="720069" cy="215444"/>
          </a:xfrm>
          <a:prstGeom prst="rect">
            <a:avLst/>
          </a:prstGeom>
        </p:spPr>
        <p:txBody>
          <a:bodyPr wrap="none">
            <a:spAutoFit/>
          </a:bodyPr>
          <a:lstStyle/>
          <a:p>
            <a:r>
              <a:rPr lang="en-US" sz="800" cap="all" spc="-50">
                <a:solidFill>
                  <a:srgbClr val="273339"/>
                </a:solidFill>
              </a:rPr>
              <a:t>Washington</a:t>
            </a:r>
            <a:endParaRPr lang="en-US"/>
          </a:p>
        </p:txBody>
      </p:sp>
      <p:sp>
        <p:nvSpPr>
          <p:cNvPr id="13" name="Rectangle 12"/>
          <p:cNvSpPr/>
          <p:nvPr/>
        </p:nvSpPr>
        <p:spPr>
          <a:xfrm>
            <a:off x="4430800" y="2036092"/>
            <a:ext cx="595035" cy="215444"/>
          </a:xfrm>
          <a:prstGeom prst="rect">
            <a:avLst/>
          </a:prstGeom>
        </p:spPr>
        <p:txBody>
          <a:bodyPr wrap="none">
            <a:spAutoFit/>
          </a:bodyPr>
          <a:lstStyle/>
          <a:p>
            <a:r>
              <a:rPr lang="en-US" sz="800" cap="all" spc="-50">
                <a:solidFill>
                  <a:srgbClr val="273339"/>
                </a:solidFill>
              </a:rPr>
              <a:t>Montana</a:t>
            </a:r>
            <a:endParaRPr lang="en-US"/>
          </a:p>
        </p:txBody>
      </p:sp>
      <p:sp>
        <p:nvSpPr>
          <p:cNvPr id="15" name="Rectangle 14"/>
          <p:cNvSpPr/>
          <p:nvPr/>
        </p:nvSpPr>
        <p:spPr>
          <a:xfrm>
            <a:off x="3068217" y="2315021"/>
            <a:ext cx="516488" cy="215444"/>
          </a:xfrm>
          <a:prstGeom prst="rect">
            <a:avLst/>
          </a:prstGeom>
        </p:spPr>
        <p:txBody>
          <a:bodyPr wrap="none">
            <a:spAutoFit/>
          </a:bodyPr>
          <a:lstStyle/>
          <a:p>
            <a:r>
              <a:rPr lang="en-US" sz="800" cap="all" spc="-50">
                <a:solidFill>
                  <a:srgbClr val="273339"/>
                </a:solidFill>
              </a:rPr>
              <a:t>Oregon</a:t>
            </a:r>
            <a:endParaRPr lang="en-US"/>
          </a:p>
        </p:txBody>
      </p:sp>
      <p:sp>
        <p:nvSpPr>
          <p:cNvPr id="17" name="Rectangle 16"/>
          <p:cNvSpPr/>
          <p:nvPr/>
        </p:nvSpPr>
        <p:spPr>
          <a:xfrm>
            <a:off x="3802378" y="2488505"/>
            <a:ext cx="431528" cy="215444"/>
          </a:xfrm>
          <a:prstGeom prst="rect">
            <a:avLst/>
          </a:prstGeom>
        </p:spPr>
        <p:txBody>
          <a:bodyPr wrap="none">
            <a:spAutoFit/>
          </a:bodyPr>
          <a:lstStyle/>
          <a:p>
            <a:r>
              <a:rPr lang="en-US" sz="800" cap="all" spc="-50">
                <a:solidFill>
                  <a:srgbClr val="273339"/>
                </a:solidFill>
              </a:rPr>
              <a:t>Idaho</a:t>
            </a:r>
            <a:endParaRPr lang="en-US"/>
          </a:p>
        </p:txBody>
      </p:sp>
      <p:sp>
        <p:nvSpPr>
          <p:cNvPr id="19" name="Rectangle 18"/>
          <p:cNvSpPr/>
          <p:nvPr/>
        </p:nvSpPr>
        <p:spPr>
          <a:xfrm>
            <a:off x="2911090" y="3648071"/>
            <a:ext cx="623889" cy="215444"/>
          </a:xfrm>
          <a:prstGeom prst="rect">
            <a:avLst/>
          </a:prstGeom>
        </p:spPr>
        <p:txBody>
          <a:bodyPr wrap="none">
            <a:spAutoFit/>
          </a:bodyPr>
          <a:lstStyle/>
          <a:p>
            <a:r>
              <a:rPr lang="en-US" sz="800" cap="all" spc="-50">
                <a:solidFill>
                  <a:srgbClr val="273339"/>
                </a:solidFill>
              </a:rPr>
              <a:t>California</a:t>
            </a:r>
            <a:endParaRPr lang="en-US"/>
          </a:p>
        </p:txBody>
      </p:sp>
      <p:sp>
        <p:nvSpPr>
          <p:cNvPr id="21" name="Rectangle 20"/>
          <p:cNvSpPr/>
          <p:nvPr/>
        </p:nvSpPr>
        <p:spPr>
          <a:xfrm>
            <a:off x="3392078" y="3081236"/>
            <a:ext cx="500458" cy="215444"/>
          </a:xfrm>
          <a:prstGeom prst="rect">
            <a:avLst/>
          </a:prstGeom>
        </p:spPr>
        <p:txBody>
          <a:bodyPr wrap="none">
            <a:spAutoFit/>
          </a:bodyPr>
          <a:lstStyle/>
          <a:p>
            <a:r>
              <a:rPr lang="en-US" sz="800" cap="all" spc="-50">
                <a:solidFill>
                  <a:srgbClr val="273339"/>
                </a:solidFill>
              </a:rPr>
              <a:t>Nevada</a:t>
            </a:r>
            <a:endParaRPr lang="en-US"/>
          </a:p>
        </p:txBody>
      </p:sp>
      <p:sp>
        <p:nvSpPr>
          <p:cNvPr id="23" name="Rectangle 22"/>
          <p:cNvSpPr/>
          <p:nvPr/>
        </p:nvSpPr>
        <p:spPr>
          <a:xfrm>
            <a:off x="4068071" y="3275594"/>
            <a:ext cx="397866" cy="215444"/>
          </a:xfrm>
          <a:prstGeom prst="rect">
            <a:avLst/>
          </a:prstGeom>
        </p:spPr>
        <p:txBody>
          <a:bodyPr wrap="none">
            <a:spAutoFit/>
          </a:bodyPr>
          <a:lstStyle/>
          <a:p>
            <a:r>
              <a:rPr lang="en-US" sz="800" cap="all" spc="-50">
                <a:solidFill>
                  <a:srgbClr val="273339"/>
                </a:solidFill>
              </a:rPr>
              <a:t>Utah</a:t>
            </a:r>
            <a:endParaRPr lang="en-US"/>
          </a:p>
        </p:txBody>
      </p:sp>
      <p:sp>
        <p:nvSpPr>
          <p:cNvPr id="25" name="Rectangle 24"/>
          <p:cNvSpPr/>
          <p:nvPr/>
        </p:nvSpPr>
        <p:spPr>
          <a:xfrm>
            <a:off x="3880050" y="4023658"/>
            <a:ext cx="521297" cy="215444"/>
          </a:xfrm>
          <a:prstGeom prst="rect">
            <a:avLst/>
          </a:prstGeom>
        </p:spPr>
        <p:txBody>
          <a:bodyPr wrap="none">
            <a:spAutoFit/>
          </a:bodyPr>
          <a:lstStyle/>
          <a:p>
            <a:r>
              <a:rPr lang="en-US" sz="800" cap="all" spc="-50">
                <a:solidFill>
                  <a:srgbClr val="273339"/>
                </a:solidFill>
              </a:rPr>
              <a:t>Arizona</a:t>
            </a:r>
            <a:endParaRPr lang="en-US"/>
          </a:p>
        </p:txBody>
      </p:sp>
      <p:sp>
        <p:nvSpPr>
          <p:cNvPr id="27" name="Rectangle 26"/>
          <p:cNvSpPr/>
          <p:nvPr/>
        </p:nvSpPr>
        <p:spPr>
          <a:xfrm>
            <a:off x="4562494" y="2746813"/>
            <a:ext cx="591829" cy="215444"/>
          </a:xfrm>
          <a:prstGeom prst="rect">
            <a:avLst/>
          </a:prstGeom>
        </p:spPr>
        <p:txBody>
          <a:bodyPr wrap="none">
            <a:spAutoFit/>
          </a:bodyPr>
          <a:lstStyle/>
          <a:p>
            <a:r>
              <a:rPr lang="en-US" sz="800" cap="all" spc="-50">
                <a:solidFill>
                  <a:srgbClr val="273339"/>
                </a:solidFill>
              </a:rPr>
              <a:t>Wyoming</a:t>
            </a:r>
            <a:endParaRPr lang="en-US"/>
          </a:p>
        </p:txBody>
      </p:sp>
      <p:sp>
        <p:nvSpPr>
          <p:cNvPr id="29" name="Rectangle 28"/>
          <p:cNvSpPr/>
          <p:nvPr/>
        </p:nvSpPr>
        <p:spPr>
          <a:xfrm>
            <a:off x="4682701" y="3457738"/>
            <a:ext cx="611065" cy="215444"/>
          </a:xfrm>
          <a:prstGeom prst="rect">
            <a:avLst/>
          </a:prstGeom>
        </p:spPr>
        <p:txBody>
          <a:bodyPr wrap="none">
            <a:spAutoFit/>
          </a:bodyPr>
          <a:lstStyle/>
          <a:p>
            <a:r>
              <a:rPr lang="en-US" sz="800" cap="all" spc="-50">
                <a:solidFill>
                  <a:srgbClr val="273339"/>
                </a:solidFill>
              </a:rPr>
              <a:t>Colorado</a:t>
            </a:r>
            <a:endParaRPr lang="en-US"/>
          </a:p>
        </p:txBody>
      </p:sp>
      <p:sp>
        <p:nvSpPr>
          <p:cNvPr id="31" name="Rectangle 30"/>
          <p:cNvSpPr/>
          <p:nvPr/>
        </p:nvSpPr>
        <p:spPr>
          <a:xfrm>
            <a:off x="4523796" y="4095512"/>
            <a:ext cx="688009" cy="215444"/>
          </a:xfrm>
          <a:prstGeom prst="rect">
            <a:avLst/>
          </a:prstGeom>
        </p:spPr>
        <p:txBody>
          <a:bodyPr wrap="none">
            <a:spAutoFit/>
          </a:bodyPr>
          <a:lstStyle/>
          <a:p>
            <a:pPr lvl="0"/>
            <a:r>
              <a:rPr lang="en-US" sz="800" cap="all" spc="-50">
                <a:solidFill>
                  <a:srgbClr val="273339"/>
                </a:solidFill>
              </a:rPr>
              <a:t>New Mexico</a:t>
            </a:r>
          </a:p>
        </p:txBody>
      </p:sp>
      <p:sp>
        <p:nvSpPr>
          <p:cNvPr id="298" name="Rectangle 297"/>
          <p:cNvSpPr/>
          <p:nvPr/>
        </p:nvSpPr>
        <p:spPr>
          <a:xfrm>
            <a:off x="5380118" y="2129917"/>
            <a:ext cx="784189" cy="215444"/>
          </a:xfrm>
          <a:prstGeom prst="rect">
            <a:avLst/>
          </a:prstGeom>
        </p:spPr>
        <p:txBody>
          <a:bodyPr wrap="none">
            <a:spAutoFit/>
          </a:bodyPr>
          <a:lstStyle/>
          <a:p>
            <a:pPr lvl="0"/>
            <a:r>
              <a:rPr lang="en-US" sz="800" cap="all" spc="-50">
                <a:solidFill>
                  <a:srgbClr val="273339"/>
                </a:solidFill>
              </a:rPr>
              <a:t>North Dakota</a:t>
            </a:r>
          </a:p>
        </p:txBody>
      </p:sp>
      <p:sp>
        <p:nvSpPr>
          <p:cNvPr id="300" name="Rectangle 299"/>
          <p:cNvSpPr/>
          <p:nvPr/>
        </p:nvSpPr>
        <p:spPr>
          <a:xfrm>
            <a:off x="5376027" y="2620336"/>
            <a:ext cx="774571" cy="215444"/>
          </a:xfrm>
          <a:prstGeom prst="rect">
            <a:avLst/>
          </a:prstGeom>
        </p:spPr>
        <p:txBody>
          <a:bodyPr wrap="none">
            <a:spAutoFit/>
          </a:bodyPr>
          <a:lstStyle/>
          <a:p>
            <a:pPr lvl="0"/>
            <a:r>
              <a:rPr lang="en-US" sz="800" cap="all" spc="-50">
                <a:solidFill>
                  <a:srgbClr val="273339"/>
                </a:solidFill>
              </a:rPr>
              <a:t>South Dakota</a:t>
            </a:r>
          </a:p>
        </p:txBody>
      </p:sp>
      <p:sp>
        <p:nvSpPr>
          <p:cNvPr id="302" name="Rectangle 301"/>
          <p:cNvSpPr/>
          <p:nvPr/>
        </p:nvSpPr>
        <p:spPr>
          <a:xfrm>
            <a:off x="5602671" y="3098549"/>
            <a:ext cx="579005" cy="215444"/>
          </a:xfrm>
          <a:prstGeom prst="rect">
            <a:avLst/>
          </a:prstGeom>
        </p:spPr>
        <p:txBody>
          <a:bodyPr wrap="none">
            <a:spAutoFit/>
          </a:bodyPr>
          <a:lstStyle/>
          <a:p>
            <a:r>
              <a:rPr lang="en-US" sz="800" cap="all" spc="-50">
                <a:solidFill>
                  <a:srgbClr val="273339"/>
                </a:solidFill>
              </a:rPr>
              <a:t>Nebraska</a:t>
            </a:r>
            <a:endParaRPr lang="en-US"/>
          </a:p>
        </p:txBody>
      </p:sp>
      <p:sp>
        <p:nvSpPr>
          <p:cNvPr id="304" name="Rectangle 303"/>
          <p:cNvSpPr/>
          <p:nvPr/>
        </p:nvSpPr>
        <p:spPr>
          <a:xfrm>
            <a:off x="5674111" y="3543228"/>
            <a:ext cx="476412" cy="215444"/>
          </a:xfrm>
          <a:prstGeom prst="rect">
            <a:avLst/>
          </a:prstGeom>
        </p:spPr>
        <p:txBody>
          <a:bodyPr wrap="none">
            <a:spAutoFit/>
          </a:bodyPr>
          <a:lstStyle/>
          <a:p>
            <a:r>
              <a:rPr lang="en-US" sz="800" cap="all" spc="-50">
                <a:solidFill>
                  <a:srgbClr val="273339"/>
                </a:solidFill>
              </a:rPr>
              <a:t>Kansas</a:t>
            </a:r>
            <a:endParaRPr lang="en-US"/>
          </a:p>
        </p:txBody>
      </p:sp>
      <p:sp>
        <p:nvSpPr>
          <p:cNvPr id="306" name="Rectangle 305"/>
          <p:cNvSpPr/>
          <p:nvPr/>
        </p:nvSpPr>
        <p:spPr>
          <a:xfrm>
            <a:off x="5788854" y="4069161"/>
            <a:ext cx="635110" cy="215444"/>
          </a:xfrm>
          <a:prstGeom prst="rect">
            <a:avLst/>
          </a:prstGeom>
        </p:spPr>
        <p:txBody>
          <a:bodyPr wrap="none">
            <a:spAutoFit/>
          </a:bodyPr>
          <a:lstStyle/>
          <a:p>
            <a:r>
              <a:rPr lang="en-US" sz="800" cap="all" spc="-50">
                <a:solidFill>
                  <a:srgbClr val="273339"/>
                </a:solidFill>
              </a:rPr>
              <a:t>Oklahoma</a:t>
            </a:r>
            <a:endParaRPr lang="en-US"/>
          </a:p>
        </p:txBody>
      </p:sp>
      <p:sp>
        <p:nvSpPr>
          <p:cNvPr id="308" name="Rectangle 307"/>
          <p:cNvSpPr/>
          <p:nvPr/>
        </p:nvSpPr>
        <p:spPr>
          <a:xfrm>
            <a:off x="5530194" y="4680422"/>
            <a:ext cx="410690" cy="215444"/>
          </a:xfrm>
          <a:prstGeom prst="rect">
            <a:avLst/>
          </a:prstGeom>
        </p:spPr>
        <p:txBody>
          <a:bodyPr wrap="none">
            <a:spAutoFit/>
          </a:bodyPr>
          <a:lstStyle/>
          <a:p>
            <a:r>
              <a:rPr lang="en-US" sz="800" cap="all" spc="-50">
                <a:solidFill>
                  <a:srgbClr val="273339"/>
                </a:solidFill>
              </a:rPr>
              <a:t>Texas</a:t>
            </a:r>
            <a:endParaRPr lang="en-US"/>
          </a:p>
        </p:txBody>
      </p:sp>
      <p:sp>
        <p:nvSpPr>
          <p:cNvPr id="310" name="Rectangle 309"/>
          <p:cNvSpPr/>
          <p:nvPr/>
        </p:nvSpPr>
        <p:spPr>
          <a:xfrm>
            <a:off x="6462558" y="4104499"/>
            <a:ext cx="579005" cy="215444"/>
          </a:xfrm>
          <a:prstGeom prst="rect">
            <a:avLst/>
          </a:prstGeom>
        </p:spPr>
        <p:txBody>
          <a:bodyPr wrap="none">
            <a:spAutoFit/>
          </a:bodyPr>
          <a:lstStyle/>
          <a:p>
            <a:r>
              <a:rPr lang="en-US" sz="800" cap="all" spc="-50">
                <a:solidFill>
                  <a:srgbClr val="273339"/>
                </a:solidFill>
              </a:rPr>
              <a:t>Arkansas</a:t>
            </a:r>
            <a:endParaRPr lang="en-US"/>
          </a:p>
        </p:txBody>
      </p:sp>
      <p:sp>
        <p:nvSpPr>
          <p:cNvPr id="312" name="Rectangle 311"/>
          <p:cNvSpPr/>
          <p:nvPr/>
        </p:nvSpPr>
        <p:spPr>
          <a:xfrm>
            <a:off x="6413799" y="3606673"/>
            <a:ext cx="554960" cy="215444"/>
          </a:xfrm>
          <a:prstGeom prst="rect">
            <a:avLst/>
          </a:prstGeom>
        </p:spPr>
        <p:txBody>
          <a:bodyPr wrap="none">
            <a:spAutoFit/>
          </a:bodyPr>
          <a:lstStyle/>
          <a:p>
            <a:r>
              <a:rPr lang="en-US" sz="800" cap="all" spc="-50">
                <a:solidFill>
                  <a:srgbClr val="273339"/>
                </a:solidFill>
              </a:rPr>
              <a:t>Missouri</a:t>
            </a:r>
            <a:endParaRPr lang="en-US"/>
          </a:p>
        </p:txBody>
      </p:sp>
      <p:sp>
        <p:nvSpPr>
          <p:cNvPr id="314" name="Rectangle 313"/>
          <p:cNvSpPr/>
          <p:nvPr/>
        </p:nvSpPr>
        <p:spPr>
          <a:xfrm>
            <a:off x="6851506" y="4596818"/>
            <a:ext cx="596638" cy="215444"/>
          </a:xfrm>
          <a:prstGeom prst="rect">
            <a:avLst/>
          </a:prstGeom>
        </p:spPr>
        <p:txBody>
          <a:bodyPr wrap="none">
            <a:spAutoFit/>
          </a:bodyPr>
          <a:lstStyle/>
          <a:p>
            <a:r>
              <a:rPr lang="en-US" sz="800" cap="all" spc="-50">
                <a:solidFill>
                  <a:srgbClr val="273339"/>
                </a:solidFill>
              </a:rPr>
              <a:t>Mississippi</a:t>
            </a:r>
            <a:endParaRPr lang="en-US"/>
          </a:p>
        </p:txBody>
      </p:sp>
      <p:sp>
        <p:nvSpPr>
          <p:cNvPr id="316" name="Rectangle 315"/>
          <p:cNvSpPr/>
          <p:nvPr/>
        </p:nvSpPr>
        <p:spPr>
          <a:xfrm>
            <a:off x="6524226" y="4881804"/>
            <a:ext cx="585417" cy="215444"/>
          </a:xfrm>
          <a:prstGeom prst="rect">
            <a:avLst/>
          </a:prstGeom>
        </p:spPr>
        <p:txBody>
          <a:bodyPr wrap="none">
            <a:spAutoFit/>
          </a:bodyPr>
          <a:lstStyle/>
          <a:p>
            <a:r>
              <a:rPr lang="en-US" sz="800" cap="all" spc="-50">
                <a:solidFill>
                  <a:srgbClr val="273339"/>
                </a:solidFill>
              </a:rPr>
              <a:t>Louisiana</a:t>
            </a:r>
            <a:endParaRPr lang="en-US"/>
          </a:p>
        </p:txBody>
      </p:sp>
      <p:sp>
        <p:nvSpPr>
          <p:cNvPr id="318" name="Rectangle 317"/>
          <p:cNvSpPr/>
          <p:nvPr/>
        </p:nvSpPr>
        <p:spPr>
          <a:xfrm>
            <a:off x="7245529" y="4410778"/>
            <a:ext cx="564578" cy="215444"/>
          </a:xfrm>
          <a:prstGeom prst="rect">
            <a:avLst/>
          </a:prstGeom>
        </p:spPr>
        <p:txBody>
          <a:bodyPr wrap="none">
            <a:spAutoFit/>
          </a:bodyPr>
          <a:lstStyle/>
          <a:p>
            <a:r>
              <a:rPr lang="en-US" sz="800" cap="all" spc="-50">
                <a:solidFill>
                  <a:srgbClr val="273339"/>
                </a:solidFill>
              </a:rPr>
              <a:t>Alabama</a:t>
            </a:r>
            <a:endParaRPr lang="en-US"/>
          </a:p>
        </p:txBody>
      </p:sp>
      <p:sp>
        <p:nvSpPr>
          <p:cNvPr id="128" name="Rectangle 127"/>
          <p:cNvSpPr/>
          <p:nvPr/>
        </p:nvSpPr>
        <p:spPr>
          <a:xfrm>
            <a:off x="7762811" y="4493809"/>
            <a:ext cx="526106" cy="215444"/>
          </a:xfrm>
          <a:prstGeom prst="rect">
            <a:avLst/>
          </a:prstGeom>
        </p:spPr>
        <p:txBody>
          <a:bodyPr wrap="none">
            <a:spAutoFit/>
          </a:bodyPr>
          <a:lstStyle/>
          <a:p>
            <a:r>
              <a:rPr lang="en-US" sz="800" cap="all" spc="-50">
                <a:solidFill>
                  <a:srgbClr val="273339"/>
                </a:solidFill>
              </a:rPr>
              <a:t>Georgia</a:t>
            </a:r>
            <a:endParaRPr lang="en-US"/>
          </a:p>
        </p:txBody>
      </p:sp>
      <p:sp>
        <p:nvSpPr>
          <p:cNvPr id="130" name="Rectangle 129"/>
          <p:cNvSpPr/>
          <p:nvPr/>
        </p:nvSpPr>
        <p:spPr>
          <a:xfrm>
            <a:off x="8063755" y="4095512"/>
            <a:ext cx="606407" cy="338554"/>
          </a:xfrm>
          <a:prstGeom prst="rect">
            <a:avLst/>
          </a:prstGeom>
        </p:spPr>
        <p:txBody>
          <a:bodyPr wrap="square">
            <a:spAutoFit/>
          </a:bodyPr>
          <a:lstStyle/>
          <a:p>
            <a:pPr lvl="0"/>
            <a:r>
              <a:rPr lang="en-US" sz="800" cap="all" spc="-50">
                <a:solidFill>
                  <a:srgbClr val="273339"/>
                </a:solidFill>
              </a:rPr>
              <a:t>South Carolina</a:t>
            </a:r>
          </a:p>
        </p:txBody>
      </p:sp>
      <p:sp>
        <p:nvSpPr>
          <p:cNvPr id="132" name="Rectangle 131"/>
          <p:cNvSpPr/>
          <p:nvPr/>
        </p:nvSpPr>
        <p:spPr>
          <a:xfrm>
            <a:off x="8044190" y="3893833"/>
            <a:ext cx="851515" cy="215444"/>
          </a:xfrm>
          <a:prstGeom prst="rect">
            <a:avLst/>
          </a:prstGeom>
        </p:spPr>
        <p:txBody>
          <a:bodyPr wrap="none">
            <a:spAutoFit/>
          </a:bodyPr>
          <a:lstStyle/>
          <a:p>
            <a:pPr lvl="0"/>
            <a:r>
              <a:rPr lang="en-US" sz="800" cap="all" spc="-50">
                <a:solidFill>
                  <a:srgbClr val="273339"/>
                </a:solidFill>
              </a:rPr>
              <a:t>North Carolina</a:t>
            </a:r>
          </a:p>
        </p:txBody>
      </p:sp>
      <p:sp>
        <p:nvSpPr>
          <p:cNvPr id="134" name="Rectangle 133"/>
          <p:cNvSpPr/>
          <p:nvPr/>
        </p:nvSpPr>
        <p:spPr>
          <a:xfrm>
            <a:off x="7198656" y="3987520"/>
            <a:ext cx="599844" cy="215444"/>
          </a:xfrm>
          <a:prstGeom prst="rect">
            <a:avLst/>
          </a:prstGeom>
        </p:spPr>
        <p:txBody>
          <a:bodyPr wrap="none">
            <a:spAutoFit/>
          </a:bodyPr>
          <a:lstStyle/>
          <a:p>
            <a:r>
              <a:rPr lang="en-US" sz="800" cap="all" spc="-50">
                <a:solidFill>
                  <a:srgbClr val="273339"/>
                </a:solidFill>
              </a:rPr>
              <a:t>Tennessee</a:t>
            </a:r>
            <a:endParaRPr lang="en-US"/>
          </a:p>
        </p:txBody>
      </p:sp>
      <p:sp>
        <p:nvSpPr>
          <p:cNvPr id="136" name="Rectangle 135"/>
          <p:cNvSpPr/>
          <p:nvPr/>
        </p:nvSpPr>
        <p:spPr>
          <a:xfrm>
            <a:off x="7407151" y="3691312"/>
            <a:ext cx="574196" cy="215444"/>
          </a:xfrm>
          <a:prstGeom prst="rect">
            <a:avLst/>
          </a:prstGeom>
        </p:spPr>
        <p:txBody>
          <a:bodyPr wrap="none">
            <a:spAutoFit/>
          </a:bodyPr>
          <a:lstStyle/>
          <a:p>
            <a:r>
              <a:rPr lang="en-US" sz="800" cap="all" spc="-50">
                <a:solidFill>
                  <a:srgbClr val="273339"/>
                </a:solidFill>
              </a:rPr>
              <a:t>Kentucky</a:t>
            </a:r>
            <a:endParaRPr lang="en-US"/>
          </a:p>
        </p:txBody>
      </p:sp>
      <p:sp>
        <p:nvSpPr>
          <p:cNvPr id="138" name="Rectangle 137"/>
          <p:cNvSpPr/>
          <p:nvPr/>
        </p:nvSpPr>
        <p:spPr>
          <a:xfrm>
            <a:off x="7283222" y="3331931"/>
            <a:ext cx="503664" cy="215444"/>
          </a:xfrm>
          <a:prstGeom prst="rect">
            <a:avLst/>
          </a:prstGeom>
        </p:spPr>
        <p:txBody>
          <a:bodyPr wrap="none">
            <a:spAutoFit/>
          </a:bodyPr>
          <a:lstStyle/>
          <a:p>
            <a:r>
              <a:rPr lang="en-US" sz="800" cap="all" spc="-50">
                <a:solidFill>
                  <a:srgbClr val="273339"/>
                </a:solidFill>
              </a:rPr>
              <a:t>Indiana</a:t>
            </a:r>
            <a:endParaRPr lang="en-US"/>
          </a:p>
        </p:txBody>
      </p:sp>
      <p:sp>
        <p:nvSpPr>
          <p:cNvPr id="140" name="Rectangle 139"/>
          <p:cNvSpPr/>
          <p:nvPr/>
        </p:nvSpPr>
        <p:spPr>
          <a:xfrm>
            <a:off x="6809223" y="3310656"/>
            <a:ext cx="476412" cy="215444"/>
          </a:xfrm>
          <a:prstGeom prst="rect">
            <a:avLst/>
          </a:prstGeom>
        </p:spPr>
        <p:txBody>
          <a:bodyPr wrap="none">
            <a:spAutoFit/>
          </a:bodyPr>
          <a:lstStyle/>
          <a:p>
            <a:r>
              <a:rPr lang="en-US" sz="800" cap="all" spc="-50">
                <a:solidFill>
                  <a:srgbClr val="273339"/>
                </a:solidFill>
              </a:rPr>
              <a:t>Illinois</a:t>
            </a:r>
            <a:endParaRPr lang="en-US"/>
          </a:p>
        </p:txBody>
      </p:sp>
      <p:sp>
        <p:nvSpPr>
          <p:cNvPr id="142" name="Rectangle 141"/>
          <p:cNvSpPr/>
          <p:nvPr/>
        </p:nvSpPr>
        <p:spPr>
          <a:xfrm>
            <a:off x="6674022" y="2546149"/>
            <a:ext cx="615874" cy="215444"/>
          </a:xfrm>
          <a:prstGeom prst="rect">
            <a:avLst/>
          </a:prstGeom>
        </p:spPr>
        <p:txBody>
          <a:bodyPr wrap="none">
            <a:spAutoFit/>
          </a:bodyPr>
          <a:lstStyle/>
          <a:p>
            <a:r>
              <a:rPr lang="en-US" sz="800" cap="all" spc="-50">
                <a:solidFill>
                  <a:srgbClr val="273339"/>
                </a:solidFill>
              </a:rPr>
              <a:t>Wisconsin</a:t>
            </a:r>
            <a:endParaRPr lang="en-US"/>
          </a:p>
        </p:txBody>
      </p:sp>
      <p:sp>
        <p:nvSpPr>
          <p:cNvPr id="144" name="Rectangle 143"/>
          <p:cNvSpPr/>
          <p:nvPr/>
        </p:nvSpPr>
        <p:spPr>
          <a:xfrm>
            <a:off x="7365763" y="2841462"/>
            <a:ext cx="580608" cy="215444"/>
          </a:xfrm>
          <a:prstGeom prst="rect">
            <a:avLst/>
          </a:prstGeom>
        </p:spPr>
        <p:txBody>
          <a:bodyPr wrap="none">
            <a:spAutoFit/>
          </a:bodyPr>
          <a:lstStyle/>
          <a:p>
            <a:r>
              <a:rPr lang="en-US" sz="800" cap="all" spc="-50">
                <a:solidFill>
                  <a:srgbClr val="273339"/>
                </a:solidFill>
              </a:rPr>
              <a:t>Michigan</a:t>
            </a:r>
            <a:endParaRPr lang="en-US"/>
          </a:p>
        </p:txBody>
      </p:sp>
      <p:sp>
        <p:nvSpPr>
          <p:cNvPr id="146" name="Rectangle 145"/>
          <p:cNvSpPr/>
          <p:nvPr/>
        </p:nvSpPr>
        <p:spPr>
          <a:xfrm>
            <a:off x="7743207" y="3229815"/>
            <a:ext cx="383438" cy="215444"/>
          </a:xfrm>
          <a:prstGeom prst="rect">
            <a:avLst/>
          </a:prstGeom>
        </p:spPr>
        <p:txBody>
          <a:bodyPr wrap="none">
            <a:spAutoFit/>
          </a:bodyPr>
          <a:lstStyle/>
          <a:p>
            <a:r>
              <a:rPr lang="en-US" sz="800" cap="all" spc="-50">
                <a:solidFill>
                  <a:srgbClr val="273339"/>
                </a:solidFill>
              </a:rPr>
              <a:t>Ohio</a:t>
            </a:r>
            <a:endParaRPr lang="en-US"/>
          </a:p>
        </p:txBody>
      </p:sp>
      <p:sp>
        <p:nvSpPr>
          <p:cNvPr id="148" name="Rectangle 147"/>
          <p:cNvSpPr/>
          <p:nvPr/>
        </p:nvSpPr>
        <p:spPr>
          <a:xfrm>
            <a:off x="8206735" y="3017969"/>
            <a:ext cx="748923" cy="215444"/>
          </a:xfrm>
          <a:prstGeom prst="rect">
            <a:avLst/>
          </a:prstGeom>
        </p:spPr>
        <p:txBody>
          <a:bodyPr wrap="none">
            <a:spAutoFit/>
          </a:bodyPr>
          <a:lstStyle/>
          <a:p>
            <a:r>
              <a:rPr lang="en-US" sz="800" cap="all" spc="-50">
                <a:solidFill>
                  <a:srgbClr val="273339"/>
                </a:solidFill>
              </a:rPr>
              <a:t>Pennsylvania</a:t>
            </a:r>
            <a:endParaRPr lang="en-US"/>
          </a:p>
        </p:txBody>
      </p:sp>
      <p:sp>
        <p:nvSpPr>
          <p:cNvPr id="150" name="Rectangle 149"/>
          <p:cNvSpPr/>
          <p:nvPr/>
        </p:nvSpPr>
        <p:spPr>
          <a:xfrm>
            <a:off x="8276577" y="3645176"/>
            <a:ext cx="513282" cy="215444"/>
          </a:xfrm>
          <a:prstGeom prst="rect">
            <a:avLst/>
          </a:prstGeom>
        </p:spPr>
        <p:txBody>
          <a:bodyPr wrap="none">
            <a:spAutoFit/>
          </a:bodyPr>
          <a:lstStyle/>
          <a:p>
            <a:r>
              <a:rPr lang="en-US" sz="800" cap="all" spc="-50">
                <a:solidFill>
                  <a:srgbClr val="273339"/>
                </a:solidFill>
              </a:rPr>
              <a:t>Virginia</a:t>
            </a:r>
            <a:endParaRPr lang="en-US"/>
          </a:p>
        </p:txBody>
      </p:sp>
      <p:sp>
        <p:nvSpPr>
          <p:cNvPr id="152" name="Rectangle 151"/>
          <p:cNvSpPr/>
          <p:nvPr/>
        </p:nvSpPr>
        <p:spPr>
          <a:xfrm>
            <a:off x="7996209" y="3406036"/>
            <a:ext cx="556293" cy="338554"/>
          </a:xfrm>
          <a:prstGeom prst="rect">
            <a:avLst/>
          </a:prstGeom>
        </p:spPr>
        <p:txBody>
          <a:bodyPr wrap="square">
            <a:spAutoFit/>
          </a:bodyPr>
          <a:lstStyle/>
          <a:p>
            <a:pPr lvl="0"/>
            <a:r>
              <a:rPr lang="en-US" sz="800" cap="all" spc="-50">
                <a:solidFill>
                  <a:srgbClr val="273339"/>
                </a:solidFill>
              </a:rPr>
              <a:t>West Virginia</a:t>
            </a:r>
          </a:p>
        </p:txBody>
      </p:sp>
      <p:sp>
        <p:nvSpPr>
          <p:cNvPr id="320" name="Rectangle 319"/>
          <p:cNvSpPr/>
          <p:nvPr/>
        </p:nvSpPr>
        <p:spPr>
          <a:xfrm>
            <a:off x="8432587" y="2702252"/>
            <a:ext cx="588623" cy="215444"/>
          </a:xfrm>
          <a:prstGeom prst="rect">
            <a:avLst/>
          </a:prstGeom>
        </p:spPr>
        <p:txBody>
          <a:bodyPr wrap="none">
            <a:spAutoFit/>
          </a:bodyPr>
          <a:lstStyle/>
          <a:p>
            <a:pPr lvl="0"/>
            <a:r>
              <a:rPr lang="en-US" sz="800" cap="all" spc="-50">
                <a:solidFill>
                  <a:srgbClr val="273339"/>
                </a:solidFill>
              </a:rPr>
              <a:t>New York</a:t>
            </a:r>
          </a:p>
        </p:txBody>
      </p:sp>
      <p:sp>
        <p:nvSpPr>
          <p:cNvPr id="322" name="Rectangle 321"/>
          <p:cNvSpPr/>
          <p:nvPr/>
        </p:nvSpPr>
        <p:spPr>
          <a:xfrm>
            <a:off x="9164480" y="2110661"/>
            <a:ext cx="441146" cy="215444"/>
          </a:xfrm>
          <a:prstGeom prst="rect">
            <a:avLst/>
          </a:prstGeom>
        </p:spPr>
        <p:txBody>
          <a:bodyPr wrap="none">
            <a:spAutoFit/>
          </a:bodyPr>
          <a:lstStyle/>
          <a:p>
            <a:r>
              <a:rPr lang="en-US" sz="800" cap="all" spc="-50">
                <a:solidFill>
                  <a:srgbClr val="273339"/>
                </a:solidFill>
              </a:rPr>
              <a:t>Maine</a:t>
            </a:r>
            <a:endParaRPr lang="en-US"/>
          </a:p>
        </p:txBody>
      </p:sp>
      <p:sp>
        <p:nvSpPr>
          <p:cNvPr id="324" name="Rectangle 323"/>
          <p:cNvSpPr/>
          <p:nvPr/>
        </p:nvSpPr>
        <p:spPr>
          <a:xfrm>
            <a:off x="8155553" y="5225431"/>
            <a:ext cx="500458" cy="215444"/>
          </a:xfrm>
          <a:prstGeom prst="rect">
            <a:avLst/>
          </a:prstGeom>
        </p:spPr>
        <p:txBody>
          <a:bodyPr wrap="none">
            <a:spAutoFit/>
          </a:bodyPr>
          <a:lstStyle/>
          <a:p>
            <a:r>
              <a:rPr lang="en-US" sz="800" cap="all" spc="-50">
                <a:solidFill>
                  <a:srgbClr val="273339"/>
                </a:solidFill>
              </a:rPr>
              <a:t>Florida</a:t>
            </a:r>
            <a:endParaRPr lang="en-US"/>
          </a:p>
        </p:txBody>
      </p:sp>
      <p:sp>
        <p:nvSpPr>
          <p:cNvPr id="326" name="Rectangle 325"/>
          <p:cNvSpPr/>
          <p:nvPr/>
        </p:nvSpPr>
        <p:spPr>
          <a:xfrm>
            <a:off x="3084004" y="5121988"/>
            <a:ext cx="466794" cy="215444"/>
          </a:xfrm>
          <a:prstGeom prst="rect">
            <a:avLst/>
          </a:prstGeom>
        </p:spPr>
        <p:txBody>
          <a:bodyPr wrap="none">
            <a:spAutoFit/>
          </a:bodyPr>
          <a:lstStyle/>
          <a:p>
            <a:r>
              <a:rPr lang="en-US" sz="800" cap="all" spc="-50">
                <a:solidFill>
                  <a:srgbClr val="273339"/>
                </a:solidFill>
              </a:rPr>
              <a:t>Alaska</a:t>
            </a:r>
            <a:endParaRPr lang="en-US"/>
          </a:p>
        </p:txBody>
      </p:sp>
      <p:sp>
        <p:nvSpPr>
          <p:cNvPr id="328" name="Rectangle 327"/>
          <p:cNvSpPr/>
          <p:nvPr/>
        </p:nvSpPr>
        <p:spPr>
          <a:xfrm>
            <a:off x="8788134" y="3468380"/>
            <a:ext cx="617477" cy="215444"/>
          </a:xfrm>
          <a:prstGeom prst="rect">
            <a:avLst/>
          </a:prstGeom>
        </p:spPr>
        <p:txBody>
          <a:bodyPr wrap="none">
            <a:spAutoFit/>
          </a:bodyPr>
          <a:lstStyle/>
          <a:p>
            <a:r>
              <a:rPr lang="en-US" sz="800" cap="all" spc="-50">
                <a:solidFill>
                  <a:srgbClr val="273339"/>
                </a:solidFill>
              </a:rPr>
              <a:t>Maryland</a:t>
            </a:r>
            <a:endParaRPr lang="en-US"/>
          </a:p>
        </p:txBody>
      </p:sp>
      <p:sp>
        <p:nvSpPr>
          <p:cNvPr id="330" name="Rectangle 329"/>
          <p:cNvSpPr/>
          <p:nvPr/>
        </p:nvSpPr>
        <p:spPr>
          <a:xfrm>
            <a:off x="8804878" y="3330081"/>
            <a:ext cx="604653" cy="215444"/>
          </a:xfrm>
          <a:prstGeom prst="rect">
            <a:avLst/>
          </a:prstGeom>
        </p:spPr>
        <p:txBody>
          <a:bodyPr wrap="none">
            <a:spAutoFit/>
          </a:bodyPr>
          <a:lstStyle/>
          <a:p>
            <a:r>
              <a:rPr lang="en-US" sz="800" cap="all" spc="-50">
                <a:solidFill>
                  <a:srgbClr val="273339"/>
                </a:solidFill>
              </a:rPr>
              <a:t>Delaware</a:t>
            </a:r>
            <a:endParaRPr lang="en-US"/>
          </a:p>
        </p:txBody>
      </p:sp>
      <p:sp>
        <p:nvSpPr>
          <p:cNvPr id="332" name="Rectangle 331"/>
          <p:cNvSpPr/>
          <p:nvPr/>
        </p:nvSpPr>
        <p:spPr>
          <a:xfrm>
            <a:off x="8892590" y="3135898"/>
            <a:ext cx="633507" cy="215444"/>
          </a:xfrm>
          <a:prstGeom prst="rect">
            <a:avLst/>
          </a:prstGeom>
        </p:spPr>
        <p:txBody>
          <a:bodyPr wrap="none">
            <a:spAutoFit/>
          </a:bodyPr>
          <a:lstStyle/>
          <a:p>
            <a:pPr lvl="0"/>
            <a:r>
              <a:rPr lang="en-US" sz="800" cap="all" spc="-50">
                <a:solidFill>
                  <a:srgbClr val="273339"/>
                </a:solidFill>
              </a:rPr>
              <a:t>New Jersey</a:t>
            </a:r>
          </a:p>
        </p:txBody>
      </p:sp>
      <p:sp>
        <p:nvSpPr>
          <p:cNvPr id="336" name="Rectangle 335"/>
          <p:cNvSpPr/>
          <p:nvPr/>
        </p:nvSpPr>
        <p:spPr>
          <a:xfrm>
            <a:off x="9057066" y="2627679"/>
            <a:ext cx="319318" cy="215444"/>
          </a:xfrm>
          <a:prstGeom prst="rect">
            <a:avLst/>
          </a:prstGeom>
        </p:spPr>
        <p:txBody>
          <a:bodyPr wrap="none">
            <a:spAutoFit/>
          </a:bodyPr>
          <a:lstStyle/>
          <a:p>
            <a:r>
              <a:rPr lang="en-US" sz="800" cap="all" spc="-50">
                <a:solidFill>
                  <a:srgbClr val="273339"/>
                </a:solidFill>
              </a:rPr>
              <a:t>MA</a:t>
            </a:r>
            <a:endParaRPr lang="en-US"/>
          </a:p>
        </p:txBody>
      </p:sp>
      <p:sp>
        <p:nvSpPr>
          <p:cNvPr id="339" name="Rectangle 338"/>
          <p:cNvSpPr/>
          <p:nvPr/>
        </p:nvSpPr>
        <p:spPr>
          <a:xfrm>
            <a:off x="8988227" y="2753318"/>
            <a:ext cx="276038" cy="215444"/>
          </a:xfrm>
          <a:prstGeom prst="rect">
            <a:avLst/>
          </a:prstGeom>
        </p:spPr>
        <p:txBody>
          <a:bodyPr wrap="none">
            <a:spAutoFit/>
          </a:bodyPr>
          <a:lstStyle/>
          <a:p>
            <a:r>
              <a:rPr lang="en-US" sz="800" cap="all" spc="-50" smtClean="0">
                <a:solidFill>
                  <a:srgbClr val="273339"/>
                </a:solidFill>
              </a:rPr>
              <a:t>CT</a:t>
            </a:r>
            <a:endParaRPr lang="en-US"/>
          </a:p>
        </p:txBody>
      </p:sp>
      <p:sp>
        <p:nvSpPr>
          <p:cNvPr id="343" name="Rectangle 342"/>
          <p:cNvSpPr/>
          <p:nvPr/>
        </p:nvSpPr>
        <p:spPr>
          <a:xfrm>
            <a:off x="9200329" y="2786372"/>
            <a:ext cx="253596" cy="215444"/>
          </a:xfrm>
          <a:prstGeom prst="rect">
            <a:avLst/>
          </a:prstGeom>
        </p:spPr>
        <p:txBody>
          <a:bodyPr wrap="none">
            <a:spAutoFit/>
          </a:bodyPr>
          <a:lstStyle/>
          <a:p>
            <a:pPr lvl="0"/>
            <a:r>
              <a:rPr lang="en-US" sz="800" cap="all" spc="-50" smtClean="0">
                <a:solidFill>
                  <a:srgbClr val="273339"/>
                </a:solidFill>
              </a:rPr>
              <a:t>RI</a:t>
            </a:r>
            <a:endParaRPr lang="en-US" sz="800" cap="all" spc="-50">
              <a:solidFill>
                <a:srgbClr val="273339"/>
              </a:solidFill>
            </a:endParaRPr>
          </a:p>
        </p:txBody>
      </p:sp>
      <p:sp>
        <p:nvSpPr>
          <p:cNvPr id="346" name="Rectangle 345"/>
          <p:cNvSpPr/>
          <p:nvPr/>
        </p:nvSpPr>
        <p:spPr>
          <a:xfrm>
            <a:off x="8897067" y="2387876"/>
            <a:ext cx="279244" cy="215444"/>
          </a:xfrm>
          <a:prstGeom prst="rect">
            <a:avLst/>
          </a:prstGeom>
        </p:spPr>
        <p:txBody>
          <a:bodyPr wrap="none">
            <a:spAutoFit/>
          </a:bodyPr>
          <a:lstStyle/>
          <a:p>
            <a:r>
              <a:rPr lang="en-US" sz="800" cap="all" spc="-50" smtClean="0">
                <a:solidFill>
                  <a:srgbClr val="273339"/>
                </a:solidFill>
              </a:rPr>
              <a:t>VT</a:t>
            </a:r>
            <a:endParaRPr lang="en-US"/>
          </a:p>
        </p:txBody>
      </p:sp>
      <p:sp>
        <p:nvSpPr>
          <p:cNvPr id="349" name="Rectangle 348"/>
          <p:cNvSpPr/>
          <p:nvPr/>
        </p:nvSpPr>
        <p:spPr>
          <a:xfrm>
            <a:off x="9036534" y="2453843"/>
            <a:ext cx="301686" cy="215444"/>
          </a:xfrm>
          <a:prstGeom prst="rect">
            <a:avLst/>
          </a:prstGeom>
        </p:spPr>
        <p:txBody>
          <a:bodyPr wrap="none">
            <a:spAutoFit/>
          </a:bodyPr>
          <a:lstStyle/>
          <a:p>
            <a:pPr lvl="0"/>
            <a:r>
              <a:rPr lang="en-US" sz="800" cap="all" spc="-50" smtClean="0">
                <a:solidFill>
                  <a:srgbClr val="273339"/>
                </a:solidFill>
              </a:rPr>
              <a:t>NH</a:t>
            </a:r>
            <a:endParaRPr lang="en-US" sz="800" cap="all" spc="-50">
              <a:solidFill>
                <a:srgbClr val="273339"/>
              </a:solidFill>
            </a:endParaRPr>
          </a:p>
        </p:txBody>
      </p:sp>
      <p:sp>
        <p:nvSpPr>
          <p:cNvPr id="351" name="Rectangle 350"/>
          <p:cNvSpPr/>
          <p:nvPr/>
        </p:nvSpPr>
        <p:spPr>
          <a:xfrm>
            <a:off x="6375205" y="3044424"/>
            <a:ext cx="402674" cy="215444"/>
          </a:xfrm>
          <a:prstGeom prst="rect">
            <a:avLst/>
          </a:prstGeom>
        </p:spPr>
        <p:txBody>
          <a:bodyPr wrap="none">
            <a:spAutoFit/>
          </a:bodyPr>
          <a:lstStyle/>
          <a:p>
            <a:r>
              <a:rPr lang="en-US" sz="800" cap="all" spc="-50">
                <a:solidFill>
                  <a:srgbClr val="273339"/>
                </a:solidFill>
              </a:rPr>
              <a:t>Iowa</a:t>
            </a:r>
            <a:endParaRPr lang="en-US"/>
          </a:p>
        </p:txBody>
      </p:sp>
      <p:sp>
        <p:nvSpPr>
          <p:cNvPr id="353" name="Rectangle 352"/>
          <p:cNvSpPr/>
          <p:nvPr/>
        </p:nvSpPr>
        <p:spPr>
          <a:xfrm>
            <a:off x="6135490" y="2258872"/>
            <a:ext cx="644728" cy="215444"/>
          </a:xfrm>
          <a:prstGeom prst="rect">
            <a:avLst/>
          </a:prstGeom>
        </p:spPr>
        <p:txBody>
          <a:bodyPr wrap="none">
            <a:spAutoFit/>
          </a:bodyPr>
          <a:lstStyle/>
          <a:p>
            <a:r>
              <a:rPr lang="en-US" sz="800" cap="all" spc="-50">
                <a:solidFill>
                  <a:srgbClr val="273339"/>
                </a:solidFill>
              </a:rPr>
              <a:t>Minnesota</a:t>
            </a:r>
            <a:endParaRPr lang="en-US"/>
          </a:p>
        </p:txBody>
      </p:sp>
      <p:sp>
        <p:nvSpPr>
          <p:cNvPr id="355" name="Rectangle 354"/>
          <p:cNvSpPr/>
          <p:nvPr/>
        </p:nvSpPr>
        <p:spPr>
          <a:xfrm>
            <a:off x="5075679" y="5769405"/>
            <a:ext cx="471604" cy="215444"/>
          </a:xfrm>
          <a:prstGeom prst="rect">
            <a:avLst/>
          </a:prstGeom>
        </p:spPr>
        <p:txBody>
          <a:bodyPr wrap="none">
            <a:spAutoFit/>
          </a:bodyPr>
          <a:lstStyle/>
          <a:p>
            <a:r>
              <a:rPr lang="en-US" sz="800" cap="all" spc="-50">
                <a:solidFill>
                  <a:srgbClr val="273339"/>
                </a:solidFill>
              </a:rPr>
              <a:t>Hawaii</a:t>
            </a:r>
            <a:endParaRPr lang="en-US"/>
          </a:p>
        </p:txBody>
      </p:sp>
      <p:sp>
        <p:nvSpPr>
          <p:cNvPr id="9" name="Oval 8"/>
          <p:cNvSpPr/>
          <p:nvPr/>
        </p:nvSpPr>
        <p:spPr>
          <a:xfrm>
            <a:off x="10066917" y="2644431"/>
            <a:ext cx="108887" cy="108887"/>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Oval 128"/>
          <p:cNvSpPr/>
          <p:nvPr/>
        </p:nvSpPr>
        <p:spPr>
          <a:xfrm>
            <a:off x="10066917" y="2825906"/>
            <a:ext cx="108887" cy="108887"/>
          </a:xfrm>
          <a:prstGeom prst="ellipse">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p:cNvSpPr/>
          <p:nvPr/>
        </p:nvSpPr>
        <p:spPr>
          <a:xfrm>
            <a:off x="10066917" y="3007381"/>
            <a:ext cx="108887" cy="108887"/>
          </a:xfrm>
          <a:prstGeom prst="ellipse">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Oval 132"/>
          <p:cNvSpPr/>
          <p:nvPr/>
        </p:nvSpPr>
        <p:spPr>
          <a:xfrm>
            <a:off x="10066917" y="3188856"/>
            <a:ext cx="108887" cy="108887"/>
          </a:xfrm>
          <a:prstGeom prst="ellipse">
            <a:avLst/>
          </a:prstGeom>
          <a:solidFill>
            <a:srgbClr val="D1D7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Oval 134"/>
          <p:cNvSpPr/>
          <p:nvPr/>
        </p:nvSpPr>
        <p:spPr>
          <a:xfrm>
            <a:off x="10066917" y="3370330"/>
            <a:ext cx="108887" cy="108887"/>
          </a:xfrm>
          <a:prstGeom prst="ellips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27691960"/>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p:nvPr>
        </p:nvSpPr>
        <p:spPr/>
        <p:txBody>
          <a:bodyPr>
            <a:normAutofit fontScale="90000"/>
          </a:bodyPr>
          <a:lstStyle/>
          <a:p>
            <a:r>
              <a:rPr lang="en-US" smtClean="0"/>
              <a:t>List with Icons 2x2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a:t>
            </a:fld>
            <a:endParaRPr lang="en-US"/>
          </a:p>
        </p:txBody>
      </p:sp>
      <p:sp>
        <p:nvSpPr>
          <p:cNvPr id="16" name="Text Placeholder 15"/>
          <p:cNvSpPr>
            <a:spLocks noGrp="1"/>
          </p:cNvSpPr>
          <p:nvPr>
            <p:ph type="body" sz="quarter" idx="18"/>
          </p:nvPr>
        </p:nvSpPr>
        <p:spPr/>
        <p:txBody>
          <a:bodyPr/>
          <a:lstStyle/>
          <a:p>
            <a:r>
              <a:rPr lang="en-US" smtClean="0"/>
              <a:t>Lorem Ipsum</a:t>
            </a:r>
            <a:endParaRPr lang="en-US"/>
          </a:p>
        </p:txBody>
      </p:sp>
      <p:sp>
        <p:nvSpPr>
          <p:cNvPr id="17" name="Text Placeholder 16"/>
          <p:cNvSpPr>
            <a:spLocks noGrp="1"/>
          </p:cNvSpPr>
          <p:nvPr>
            <p:ph type="body" sz="quarter" idx="22"/>
          </p:nvPr>
        </p:nvSpPr>
        <p:spPr/>
        <p:txBody>
          <a:bodyPr>
            <a:normAutofit fontScale="92500" lnSpcReduction="1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0" name="Text Placeholder 19"/>
          <p:cNvSpPr>
            <a:spLocks noGrp="1"/>
          </p:cNvSpPr>
          <p:nvPr>
            <p:ph type="body" sz="quarter" idx="27"/>
          </p:nvPr>
        </p:nvSpPr>
        <p:spPr/>
        <p:txBody>
          <a:bodyPr>
            <a:normAutofit/>
          </a:bodyPr>
          <a:lstStyle/>
          <a:p>
            <a:r>
              <a:rPr lang="en-US"/>
              <a:t>Lorem Ipsum</a:t>
            </a:r>
          </a:p>
        </p:txBody>
      </p:sp>
      <p:sp>
        <p:nvSpPr>
          <p:cNvPr id="22" name="Text Placeholder 21"/>
          <p:cNvSpPr>
            <a:spLocks noGrp="1"/>
          </p:cNvSpPr>
          <p:nvPr>
            <p:ph type="body" sz="quarter" idx="28"/>
          </p:nvPr>
        </p:nvSpPr>
        <p:spPr/>
        <p:txBody>
          <a:bodyPr>
            <a:normAutofit lnSpcReduction="10000"/>
          </a:bodyPr>
          <a:lstStyle/>
          <a:p>
            <a:r>
              <a:rPr lang="en-US"/>
              <a:t>Lorem ipsum dolor sit amet, commodo lacinia dignissim vel sed, ut vestibulum augue phasellus eros. Parturient eros at in diam non eleifend, ac vitae non non vestibulum justo. Venenatis porta mit.</a:t>
            </a:r>
          </a:p>
        </p:txBody>
      </p:sp>
      <p:sp>
        <p:nvSpPr>
          <p:cNvPr id="25" name="Text Placeholder 24"/>
          <p:cNvSpPr>
            <a:spLocks noGrp="1"/>
          </p:cNvSpPr>
          <p:nvPr>
            <p:ph type="body" sz="quarter" idx="36"/>
          </p:nvPr>
        </p:nvSpPr>
        <p:spPr/>
        <p:txBody>
          <a:bodyPr/>
          <a:lstStyle/>
          <a:p>
            <a:r>
              <a:rPr lang="en-US"/>
              <a:t>Lorem </a:t>
            </a:r>
            <a:r>
              <a:rPr lang="en-US" smtClean="0"/>
              <a:t>Ipsum</a:t>
            </a:r>
            <a:endParaRPr lang="en-US"/>
          </a:p>
        </p:txBody>
      </p:sp>
      <p:sp>
        <p:nvSpPr>
          <p:cNvPr id="26" name="Text Placeholder 25"/>
          <p:cNvSpPr>
            <a:spLocks noGrp="1"/>
          </p:cNvSpPr>
          <p:nvPr>
            <p:ph type="body" sz="quarter" idx="37"/>
          </p:nvPr>
        </p:nvSpPr>
        <p:spPr/>
        <p:txBody>
          <a:bodyPr>
            <a:normAutofit fontScale="92500" lnSpcReduction="1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9" name="Text Placeholder 28"/>
          <p:cNvSpPr>
            <a:spLocks noGrp="1"/>
          </p:cNvSpPr>
          <p:nvPr>
            <p:ph type="body" sz="quarter" idx="39"/>
          </p:nvPr>
        </p:nvSpPr>
        <p:spPr/>
        <p:txBody>
          <a:bodyPr>
            <a:normAutofit/>
          </a:bodyPr>
          <a:lstStyle/>
          <a:p>
            <a:r>
              <a:rPr lang="en-US"/>
              <a:t>Lorem Ipsum</a:t>
            </a:r>
          </a:p>
        </p:txBody>
      </p:sp>
      <p:sp>
        <p:nvSpPr>
          <p:cNvPr id="31" name="Text Placeholder 30"/>
          <p:cNvSpPr>
            <a:spLocks noGrp="1"/>
          </p:cNvSpPr>
          <p:nvPr>
            <p:ph type="body" sz="quarter" idx="40"/>
          </p:nvPr>
        </p:nvSpPr>
        <p:spPr/>
        <p:txBody>
          <a:bodyPr>
            <a:normAutofit lnSpcReduction="10000"/>
          </a:bodyPr>
          <a:lstStyle/>
          <a:p>
            <a:r>
              <a:rPr lang="en-US"/>
              <a:t>Lorem ipsum dolor sit amet, commodo lacinia dignissim vel sed, ut vestibulum augue phasellus eros. Parturient eros at in diam non eleifend, ac vitae non non vestibulum justo. Venenatis porta mit.</a:t>
            </a:r>
          </a:p>
        </p:txBody>
      </p:sp>
      <p:sp>
        <p:nvSpPr>
          <p:cNvPr id="2" name="Text Placeholder 1"/>
          <p:cNvSpPr>
            <a:spLocks noGrp="1"/>
          </p:cNvSpPr>
          <p:nvPr>
            <p:ph type="body" sz="quarter" idx="29"/>
          </p:nvPr>
        </p:nvSpPr>
        <p:spPr/>
        <p:txBody>
          <a:bodyPr/>
          <a:lstStyle/>
          <a:p>
            <a:r>
              <a:rPr lang="en-US" smtClean="0"/>
              <a:t></a:t>
            </a:r>
            <a:endParaRPr lang="en-US"/>
          </a:p>
        </p:txBody>
      </p:sp>
      <p:sp>
        <p:nvSpPr>
          <p:cNvPr id="6" name="Text Placeholder 5"/>
          <p:cNvSpPr>
            <a:spLocks noGrp="1"/>
          </p:cNvSpPr>
          <p:nvPr>
            <p:ph type="body" sz="quarter" idx="26"/>
          </p:nvPr>
        </p:nvSpPr>
        <p:spPr/>
        <p:txBody>
          <a:bodyPr/>
          <a:lstStyle/>
          <a:p>
            <a:r>
              <a:rPr lang="en-US" smtClean="0"/>
              <a:t></a:t>
            </a:r>
            <a:endParaRPr lang="en-US"/>
          </a:p>
        </p:txBody>
      </p:sp>
      <p:sp>
        <p:nvSpPr>
          <p:cNvPr id="7" name="Text Placeholder 6"/>
          <p:cNvSpPr>
            <a:spLocks noGrp="1"/>
          </p:cNvSpPr>
          <p:nvPr>
            <p:ph type="body" sz="quarter" idx="38"/>
          </p:nvPr>
        </p:nvSpPr>
        <p:spPr/>
        <p:txBody>
          <a:bodyPr/>
          <a:lstStyle/>
          <a:p>
            <a:r>
              <a:rPr lang="en-US" smtClean="0"/>
              <a:t></a:t>
            </a:r>
            <a:endParaRPr lang="en-US"/>
          </a:p>
        </p:txBody>
      </p:sp>
      <p:sp>
        <p:nvSpPr>
          <p:cNvPr id="8" name="Text Placeholder 7"/>
          <p:cNvSpPr>
            <a:spLocks noGrp="1"/>
          </p:cNvSpPr>
          <p:nvPr>
            <p:ph type="body" sz="quarter" idx="41"/>
          </p:nvPr>
        </p:nvSpPr>
        <p:spPr/>
        <p:txBody>
          <a:bodyPr/>
          <a:lstStyle/>
          <a:p>
            <a:r>
              <a:rPr lang="en-US" smtClean="0"/>
              <a:t></a:t>
            </a:r>
            <a:endParaRPr lang="en-US"/>
          </a:p>
        </p:txBody>
      </p:sp>
      <p:sp>
        <p:nvSpPr>
          <p:cNvPr id="34" name="Rectangle 33"/>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0468301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smtClean="0"/>
              <a:t>US States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110</a:t>
            </a:fld>
            <a:endParaRPr lang="en-US"/>
          </a:p>
        </p:txBody>
      </p:sp>
      <p:sp>
        <p:nvSpPr>
          <p:cNvPr id="16" name="Text Placeholder 15"/>
          <p:cNvSpPr>
            <a:spLocks noGrp="1"/>
          </p:cNvSpPr>
          <p:nvPr>
            <p:ph type="body" sz="quarter" idx="24"/>
          </p:nvPr>
        </p:nvSpPr>
        <p:spPr/>
        <p:txBody>
          <a:bodyPr/>
          <a:lstStyle/>
          <a:p>
            <a:r>
              <a:rPr lang="en-US" smtClean="0"/>
              <a:t>The United States of America</a:t>
            </a:r>
            <a:endParaRPr lang="en-US"/>
          </a:p>
        </p:txBody>
      </p:sp>
      <p:sp>
        <p:nvSpPr>
          <p:cNvPr id="17" name="Text Placeholder 16"/>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p>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2" name="Rectangle 1"/>
          <p:cNvSpPr/>
          <p:nvPr/>
        </p:nvSpPr>
        <p:spPr>
          <a:xfrm>
            <a:off x="6642100" y="4987630"/>
            <a:ext cx="493692" cy="493692"/>
          </a:xfrm>
          <a:prstGeom prst="rect">
            <a:avLst/>
          </a:pr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en-US" sz="2400">
              <a:solidFill>
                <a:schemeClr val="tx1"/>
              </a:solidFill>
            </a:endParaRPr>
          </a:p>
        </p:txBody>
      </p:sp>
      <p:sp>
        <p:nvSpPr>
          <p:cNvPr id="97" name="Rectangle 96"/>
          <p:cNvSpPr/>
          <p:nvPr/>
        </p:nvSpPr>
        <p:spPr>
          <a:xfrm>
            <a:off x="7404368" y="4987630"/>
            <a:ext cx="493692" cy="493692"/>
          </a:xfrm>
          <a:prstGeom prst="rect">
            <a:avLst/>
          </a:pr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p:cNvSpPr/>
          <p:nvPr/>
        </p:nvSpPr>
        <p:spPr>
          <a:xfrm>
            <a:off x="8166636" y="4987630"/>
            <a:ext cx="493692" cy="493692"/>
          </a:xfrm>
          <a:prstGeom prst="rect">
            <a:avLst/>
          </a:pr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p:cNvSpPr/>
          <p:nvPr/>
        </p:nvSpPr>
        <p:spPr>
          <a:xfrm>
            <a:off x="8928904" y="4987630"/>
            <a:ext cx="493692" cy="493692"/>
          </a:xfrm>
          <a:prstGeom prst="rect">
            <a:avLst/>
          </a:pr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p:cNvSpPr/>
          <p:nvPr/>
        </p:nvSpPr>
        <p:spPr>
          <a:xfrm>
            <a:off x="9691172" y="4987630"/>
            <a:ext cx="493692" cy="493692"/>
          </a:xfrm>
          <a:prstGeom prst="rect">
            <a:avLst/>
          </a:pr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p:cNvSpPr/>
          <p:nvPr/>
        </p:nvSpPr>
        <p:spPr>
          <a:xfrm>
            <a:off x="10453440" y="4987630"/>
            <a:ext cx="493692" cy="493692"/>
          </a:xfrm>
          <a:prstGeom prst="rect">
            <a:avLst/>
          </a:prstGeom>
          <a:solidFill>
            <a:schemeClr val="tx1">
              <a:alpha val="8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p:cNvSpPr/>
          <p:nvPr/>
        </p:nvSpPr>
        <p:spPr>
          <a:xfrm>
            <a:off x="11215710" y="4987630"/>
            <a:ext cx="493692" cy="493692"/>
          </a:xfrm>
          <a:prstGeom prst="rect">
            <a:avLst/>
          </a:prstGeom>
          <a:solidFill>
            <a:schemeClr val="tx2">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p:cNvSpPr txBox="1"/>
          <p:nvPr/>
        </p:nvSpPr>
        <p:spPr>
          <a:xfrm>
            <a:off x="6624290" y="5526880"/>
            <a:ext cx="529312"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&lt;40%</a:t>
            </a:r>
            <a:endParaRPr lang="en-US" sz="1200">
              <a:solidFill>
                <a:schemeClr val="tx1">
                  <a:lumMod val="75000"/>
                  <a:lumOff val="25000"/>
                </a:schemeClr>
              </a:solidFill>
            </a:endParaRPr>
          </a:p>
        </p:txBody>
      </p:sp>
      <p:sp>
        <p:nvSpPr>
          <p:cNvPr id="103" name="TextBox 102"/>
          <p:cNvSpPr txBox="1"/>
          <p:nvPr/>
        </p:nvSpPr>
        <p:spPr>
          <a:xfrm>
            <a:off x="7322900" y="5526880"/>
            <a:ext cx="655950"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40-50%</a:t>
            </a:r>
            <a:endParaRPr lang="en-US" sz="1200">
              <a:solidFill>
                <a:schemeClr val="tx1">
                  <a:lumMod val="75000"/>
                  <a:lumOff val="25000"/>
                </a:schemeClr>
              </a:solidFill>
            </a:endParaRPr>
          </a:p>
        </p:txBody>
      </p:sp>
      <p:sp>
        <p:nvSpPr>
          <p:cNvPr id="104" name="TextBox 103"/>
          <p:cNvSpPr txBox="1"/>
          <p:nvPr/>
        </p:nvSpPr>
        <p:spPr>
          <a:xfrm>
            <a:off x="8084829" y="5526880"/>
            <a:ext cx="655950"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51-60%</a:t>
            </a:r>
            <a:endParaRPr lang="en-US" sz="1200">
              <a:solidFill>
                <a:schemeClr val="tx1">
                  <a:lumMod val="75000"/>
                  <a:lumOff val="25000"/>
                </a:schemeClr>
              </a:solidFill>
            </a:endParaRPr>
          </a:p>
        </p:txBody>
      </p:sp>
      <p:sp>
        <p:nvSpPr>
          <p:cNvPr id="105" name="TextBox 104"/>
          <p:cNvSpPr txBox="1"/>
          <p:nvPr/>
        </p:nvSpPr>
        <p:spPr>
          <a:xfrm>
            <a:off x="8846758" y="5526880"/>
            <a:ext cx="655949"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61-70%</a:t>
            </a:r>
            <a:endParaRPr lang="en-US" sz="1200">
              <a:solidFill>
                <a:schemeClr val="tx1">
                  <a:lumMod val="75000"/>
                  <a:lumOff val="25000"/>
                </a:schemeClr>
              </a:solidFill>
            </a:endParaRPr>
          </a:p>
        </p:txBody>
      </p:sp>
      <p:sp>
        <p:nvSpPr>
          <p:cNvPr id="106" name="TextBox 105"/>
          <p:cNvSpPr txBox="1"/>
          <p:nvPr/>
        </p:nvSpPr>
        <p:spPr>
          <a:xfrm>
            <a:off x="9608686" y="5526880"/>
            <a:ext cx="655950"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71-80%</a:t>
            </a:r>
            <a:endParaRPr lang="en-US" sz="1200">
              <a:solidFill>
                <a:schemeClr val="tx1">
                  <a:lumMod val="75000"/>
                  <a:lumOff val="25000"/>
                </a:schemeClr>
              </a:solidFill>
            </a:endParaRPr>
          </a:p>
        </p:txBody>
      </p:sp>
      <p:sp>
        <p:nvSpPr>
          <p:cNvPr id="107" name="TextBox 106"/>
          <p:cNvSpPr txBox="1"/>
          <p:nvPr/>
        </p:nvSpPr>
        <p:spPr>
          <a:xfrm>
            <a:off x="10370616" y="5526880"/>
            <a:ext cx="655950"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81-90%</a:t>
            </a:r>
            <a:endParaRPr lang="en-US" sz="1200">
              <a:solidFill>
                <a:schemeClr val="tx1">
                  <a:lumMod val="75000"/>
                  <a:lumOff val="25000"/>
                </a:schemeClr>
              </a:solidFill>
            </a:endParaRPr>
          </a:p>
        </p:txBody>
      </p:sp>
      <p:sp>
        <p:nvSpPr>
          <p:cNvPr id="108" name="TextBox 107"/>
          <p:cNvSpPr txBox="1"/>
          <p:nvPr/>
        </p:nvSpPr>
        <p:spPr>
          <a:xfrm>
            <a:off x="11093274" y="5526880"/>
            <a:ext cx="734496" cy="276999"/>
          </a:xfrm>
          <a:prstGeom prst="rect">
            <a:avLst/>
          </a:prstGeom>
          <a:noFill/>
        </p:spPr>
        <p:txBody>
          <a:bodyPr wrap="none" rtlCol="0" anchor="ctr">
            <a:spAutoFit/>
          </a:bodyPr>
          <a:lstStyle/>
          <a:p>
            <a:pPr algn="ctr"/>
            <a:r>
              <a:rPr lang="en-US" sz="1200" smtClean="0">
                <a:solidFill>
                  <a:schemeClr val="tx1">
                    <a:lumMod val="75000"/>
                    <a:lumOff val="25000"/>
                  </a:schemeClr>
                </a:solidFill>
              </a:rPr>
              <a:t>91-100%</a:t>
            </a:r>
            <a:endParaRPr lang="en-US" sz="1200">
              <a:solidFill>
                <a:schemeClr val="tx1">
                  <a:lumMod val="75000"/>
                  <a:lumOff val="25000"/>
                </a:schemeClr>
              </a:solidFill>
            </a:endParaRPr>
          </a:p>
        </p:txBody>
      </p:sp>
      <p:grpSp>
        <p:nvGrpSpPr>
          <p:cNvPr id="174" name="Group 173"/>
          <p:cNvGrpSpPr/>
          <p:nvPr/>
        </p:nvGrpSpPr>
        <p:grpSpPr>
          <a:xfrm>
            <a:off x="273745" y="1414583"/>
            <a:ext cx="5936931" cy="3706580"/>
            <a:chOff x="98812" y="1698845"/>
            <a:chExt cx="5414078" cy="3380149"/>
          </a:xfrm>
        </p:grpSpPr>
        <p:sp>
          <p:nvSpPr>
            <p:cNvPr id="175" name="Freeform 5"/>
            <p:cNvSpPr>
              <a:spLocks/>
            </p:cNvSpPr>
            <p:nvPr/>
          </p:nvSpPr>
          <p:spPr bwMode="auto">
            <a:xfrm>
              <a:off x="507455" y="1698845"/>
              <a:ext cx="676547" cy="478246"/>
            </a:xfrm>
            <a:custGeom>
              <a:avLst/>
              <a:gdLst/>
              <a:ahLst/>
              <a:cxnLst>
                <a:cxn ang="0">
                  <a:pos x="1178" y="303"/>
                </a:cxn>
                <a:cxn ang="0">
                  <a:pos x="1092" y="679"/>
                </a:cxn>
                <a:cxn ang="0">
                  <a:pos x="1063" y="779"/>
                </a:cxn>
                <a:cxn ang="0">
                  <a:pos x="1054" y="794"/>
                </a:cxn>
                <a:cxn ang="0">
                  <a:pos x="1061" y="813"/>
                </a:cxn>
                <a:cxn ang="0">
                  <a:pos x="1064" y="830"/>
                </a:cxn>
                <a:cxn ang="0">
                  <a:pos x="1056" y="879"/>
                </a:cxn>
                <a:cxn ang="0">
                  <a:pos x="699" y="800"/>
                </a:cxn>
                <a:cxn ang="0">
                  <a:pos x="635" y="804"/>
                </a:cxn>
                <a:cxn ang="0">
                  <a:pos x="473" y="804"/>
                </a:cxn>
                <a:cxn ang="0">
                  <a:pos x="437" y="804"/>
                </a:cxn>
                <a:cxn ang="0">
                  <a:pos x="402" y="794"/>
                </a:cxn>
                <a:cxn ang="0">
                  <a:pos x="374" y="775"/>
                </a:cxn>
                <a:cxn ang="0">
                  <a:pos x="306" y="755"/>
                </a:cxn>
                <a:cxn ang="0">
                  <a:pos x="186" y="752"/>
                </a:cxn>
                <a:cxn ang="0">
                  <a:pos x="157" y="719"/>
                </a:cxn>
                <a:cxn ang="0">
                  <a:pos x="165" y="679"/>
                </a:cxn>
                <a:cxn ang="0">
                  <a:pos x="164" y="648"/>
                </a:cxn>
                <a:cxn ang="0">
                  <a:pos x="152" y="614"/>
                </a:cxn>
                <a:cxn ang="0">
                  <a:pos x="139" y="598"/>
                </a:cxn>
                <a:cxn ang="0">
                  <a:pos x="94" y="584"/>
                </a:cxn>
                <a:cxn ang="0">
                  <a:pos x="90" y="572"/>
                </a:cxn>
                <a:cxn ang="0">
                  <a:pos x="77" y="561"/>
                </a:cxn>
                <a:cxn ang="0">
                  <a:pos x="48" y="560"/>
                </a:cxn>
                <a:cxn ang="0">
                  <a:pos x="4" y="507"/>
                </a:cxn>
                <a:cxn ang="0">
                  <a:pos x="23" y="487"/>
                </a:cxn>
                <a:cxn ang="0">
                  <a:pos x="33" y="469"/>
                </a:cxn>
                <a:cxn ang="0">
                  <a:pos x="41" y="447"/>
                </a:cxn>
                <a:cxn ang="0">
                  <a:pos x="66" y="404"/>
                </a:cxn>
                <a:cxn ang="0">
                  <a:pos x="37" y="362"/>
                </a:cxn>
                <a:cxn ang="0">
                  <a:pos x="37" y="275"/>
                </a:cxn>
                <a:cxn ang="0">
                  <a:pos x="14" y="108"/>
                </a:cxn>
                <a:cxn ang="0">
                  <a:pos x="97" y="99"/>
                </a:cxn>
                <a:cxn ang="0">
                  <a:pos x="226" y="165"/>
                </a:cxn>
                <a:cxn ang="0">
                  <a:pos x="265" y="199"/>
                </a:cxn>
                <a:cxn ang="0">
                  <a:pos x="293" y="257"/>
                </a:cxn>
                <a:cxn ang="0">
                  <a:pos x="215" y="337"/>
                </a:cxn>
                <a:cxn ang="0">
                  <a:pos x="258" y="304"/>
                </a:cxn>
                <a:cxn ang="0">
                  <a:pos x="323" y="283"/>
                </a:cxn>
                <a:cxn ang="0">
                  <a:pos x="241" y="374"/>
                </a:cxn>
                <a:cxn ang="0">
                  <a:pos x="233" y="428"/>
                </a:cxn>
                <a:cxn ang="0">
                  <a:pos x="302" y="382"/>
                </a:cxn>
                <a:cxn ang="0">
                  <a:pos x="348" y="279"/>
                </a:cxn>
                <a:cxn ang="0">
                  <a:pos x="363" y="196"/>
                </a:cxn>
                <a:cxn ang="0">
                  <a:pos x="337" y="175"/>
                </a:cxn>
                <a:cxn ang="0">
                  <a:pos x="351" y="250"/>
                </a:cxn>
                <a:cxn ang="0">
                  <a:pos x="325" y="213"/>
                </a:cxn>
                <a:cxn ang="0">
                  <a:pos x="341" y="150"/>
                </a:cxn>
                <a:cxn ang="0">
                  <a:pos x="366" y="132"/>
                </a:cxn>
                <a:cxn ang="0">
                  <a:pos x="370" y="67"/>
                </a:cxn>
                <a:cxn ang="0">
                  <a:pos x="351" y="0"/>
                </a:cxn>
                <a:cxn ang="0">
                  <a:pos x="673" y="89"/>
                </a:cxn>
                <a:cxn ang="0">
                  <a:pos x="1093" y="200"/>
                </a:cxn>
                <a:cxn ang="0">
                  <a:pos x="1145" y="210"/>
                </a:cxn>
              </a:cxnLst>
              <a:rect l="0" t="0" r="r" b="b"/>
              <a:pathLst>
                <a:path w="1196" h="883">
                  <a:moveTo>
                    <a:pt x="1196" y="218"/>
                  </a:moveTo>
                  <a:lnTo>
                    <a:pt x="1196" y="218"/>
                  </a:lnTo>
                  <a:lnTo>
                    <a:pt x="1178" y="303"/>
                  </a:lnTo>
                  <a:lnTo>
                    <a:pt x="1138" y="487"/>
                  </a:lnTo>
                  <a:lnTo>
                    <a:pt x="1114" y="589"/>
                  </a:lnTo>
                  <a:lnTo>
                    <a:pt x="1092" y="679"/>
                  </a:lnTo>
                  <a:lnTo>
                    <a:pt x="1074" y="747"/>
                  </a:lnTo>
                  <a:lnTo>
                    <a:pt x="1067" y="768"/>
                  </a:lnTo>
                  <a:lnTo>
                    <a:pt x="1063" y="779"/>
                  </a:lnTo>
                  <a:lnTo>
                    <a:pt x="1063" y="779"/>
                  </a:lnTo>
                  <a:lnTo>
                    <a:pt x="1057" y="787"/>
                  </a:lnTo>
                  <a:lnTo>
                    <a:pt x="1054" y="794"/>
                  </a:lnTo>
                  <a:lnTo>
                    <a:pt x="1054" y="800"/>
                  </a:lnTo>
                  <a:lnTo>
                    <a:pt x="1056" y="804"/>
                  </a:lnTo>
                  <a:lnTo>
                    <a:pt x="1061" y="813"/>
                  </a:lnTo>
                  <a:lnTo>
                    <a:pt x="1064" y="820"/>
                  </a:lnTo>
                  <a:lnTo>
                    <a:pt x="1064" y="830"/>
                  </a:lnTo>
                  <a:lnTo>
                    <a:pt x="1064" y="830"/>
                  </a:lnTo>
                  <a:lnTo>
                    <a:pt x="1063" y="851"/>
                  </a:lnTo>
                  <a:lnTo>
                    <a:pt x="1059" y="868"/>
                  </a:lnTo>
                  <a:lnTo>
                    <a:pt x="1056" y="879"/>
                  </a:lnTo>
                  <a:lnTo>
                    <a:pt x="1054" y="883"/>
                  </a:lnTo>
                  <a:lnTo>
                    <a:pt x="748" y="804"/>
                  </a:lnTo>
                  <a:lnTo>
                    <a:pt x="699" y="800"/>
                  </a:lnTo>
                  <a:lnTo>
                    <a:pt x="681" y="807"/>
                  </a:lnTo>
                  <a:lnTo>
                    <a:pt x="656" y="800"/>
                  </a:lnTo>
                  <a:lnTo>
                    <a:pt x="635" y="804"/>
                  </a:lnTo>
                  <a:lnTo>
                    <a:pt x="504" y="809"/>
                  </a:lnTo>
                  <a:lnTo>
                    <a:pt x="490" y="798"/>
                  </a:lnTo>
                  <a:lnTo>
                    <a:pt x="473" y="804"/>
                  </a:lnTo>
                  <a:lnTo>
                    <a:pt x="461" y="808"/>
                  </a:lnTo>
                  <a:lnTo>
                    <a:pt x="449" y="808"/>
                  </a:lnTo>
                  <a:lnTo>
                    <a:pt x="437" y="804"/>
                  </a:lnTo>
                  <a:lnTo>
                    <a:pt x="437" y="798"/>
                  </a:lnTo>
                  <a:lnTo>
                    <a:pt x="415" y="800"/>
                  </a:lnTo>
                  <a:lnTo>
                    <a:pt x="402" y="794"/>
                  </a:lnTo>
                  <a:lnTo>
                    <a:pt x="394" y="787"/>
                  </a:lnTo>
                  <a:lnTo>
                    <a:pt x="394" y="779"/>
                  </a:lnTo>
                  <a:lnTo>
                    <a:pt x="374" y="775"/>
                  </a:lnTo>
                  <a:lnTo>
                    <a:pt x="341" y="768"/>
                  </a:lnTo>
                  <a:lnTo>
                    <a:pt x="318" y="757"/>
                  </a:lnTo>
                  <a:lnTo>
                    <a:pt x="306" y="755"/>
                  </a:lnTo>
                  <a:lnTo>
                    <a:pt x="280" y="757"/>
                  </a:lnTo>
                  <a:lnTo>
                    <a:pt x="238" y="765"/>
                  </a:lnTo>
                  <a:lnTo>
                    <a:pt x="186" y="752"/>
                  </a:lnTo>
                  <a:lnTo>
                    <a:pt x="155" y="725"/>
                  </a:lnTo>
                  <a:lnTo>
                    <a:pt x="155" y="725"/>
                  </a:lnTo>
                  <a:lnTo>
                    <a:pt x="157" y="719"/>
                  </a:lnTo>
                  <a:lnTo>
                    <a:pt x="161" y="702"/>
                  </a:lnTo>
                  <a:lnTo>
                    <a:pt x="164" y="691"/>
                  </a:lnTo>
                  <a:lnTo>
                    <a:pt x="165" y="679"/>
                  </a:lnTo>
                  <a:lnTo>
                    <a:pt x="165" y="664"/>
                  </a:lnTo>
                  <a:lnTo>
                    <a:pt x="164" y="648"/>
                  </a:lnTo>
                  <a:lnTo>
                    <a:pt x="164" y="648"/>
                  </a:lnTo>
                  <a:lnTo>
                    <a:pt x="161" y="634"/>
                  </a:lnTo>
                  <a:lnTo>
                    <a:pt x="157" y="622"/>
                  </a:lnTo>
                  <a:lnTo>
                    <a:pt x="152" y="614"/>
                  </a:lnTo>
                  <a:lnTo>
                    <a:pt x="147" y="607"/>
                  </a:lnTo>
                  <a:lnTo>
                    <a:pt x="143" y="603"/>
                  </a:lnTo>
                  <a:lnTo>
                    <a:pt x="139" y="598"/>
                  </a:lnTo>
                  <a:lnTo>
                    <a:pt x="134" y="597"/>
                  </a:lnTo>
                  <a:lnTo>
                    <a:pt x="114" y="593"/>
                  </a:lnTo>
                  <a:lnTo>
                    <a:pt x="94" y="584"/>
                  </a:lnTo>
                  <a:lnTo>
                    <a:pt x="94" y="584"/>
                  </a:lnTo>
                  <a:lnTo>
                    <a:pt x="94" y="580"/>
                  </a:lnTo>
                  <a:lnTo>
                    <a:pt x="90" y="572"/>
                  </a:lnTo>
                  <a:lnTo>
                    <a:pt x="87" y="568"/>
                  </a:lnTo>
                  <a:lnTo>
                    <a:pt x="83" y="564"/>
                  </a:lnTo>
                  <a:lnTo>
                    <a:pt x="77" y="561"/>
                  </a:lnTo>
                  <a:lnTo>
                    <a:pt x="71" y="560"/>
                  </a:lnTo>
                  <a:lnTo>
                    <a:pt x="71" y="560"/>
                  </a:lnTo>
                  <a:lnTo>
                    <a:pt x="48" y="560"/>
                  </a:lnTo>
                  <a:lnTo>
                    <a:pt x="18" y="551"/>
                  </a:lnTo>
                  <a:lnTo>
                    <a:pt x="0" y="537"/>
                  </a:lnTo>
                  <a:lnTo>
                    <a:pt x="4" y="507"/>
                  </a:lnTo>
                  <a:lnTo>
                    <a:pt x="15" y="476"/>
                  </a:lnTo>
                  <a:lnTo>
                    <a:pt x="19" y="472"/>
                  </a:lnTo>
                  <a:lnTo>
                    <a:pt x="23" y="487"/>
                  </a:lnTo>
                  <a:lnTo>
                    <a:pt x="28" y="493"/>
                  </a:lnTo>
                  <a:lnTo>
                    <a:pt x="33" y="486"/>
                  </a:lnTo>
                  <a:lnTo>
                    <a:pt x="33" y="469"/>
                  </a:lnTo>
                  <a:lnTo>
                    <a:pt x="50" y="461"/>
                  </a:lnTo>
                  <a:lnTo>
                    <a:pt x="51" y="454"/>
                  </a:lnTo>
                  <a:lnTo>
                    <a:pt x="41" y="447"/>
                  </a:lnTo>
                  <a:lnTo>
                    <a:pt x="34" y="442"/>
                  </a:lnTo>
                  <a:lnTo>
                    <a:pt x="30" y="411"/>
                  </a:lnTo>
                  <a:lnTo>
                    <a:pt x="66" y="404"/>
                  </a:lnTo>
                  <a:lnTo>
                    <a:pt x="76" y="393"/>
                  </a:lnTo>
                  <a:lnTo>
                    <a:pt x="44" y="374"/>
                  </a:lnTo>
                  <a:lnTo>
                    <a:pt x="37" y="362"/>
                  </a:lnTo>
                  <a:lnTo>
                    <a:pt x="29" y="294"/>
                  </a:lnTo>
                  <a:lnTo>
                    <a:pt x="28" y="279"/>
                  </a:lnTo>
                  <a:lnTo>
                    <a:pt x="37" y="275"/>
                  </a:lnTo>
                  <a:lnTo>
                    <a:pt x="36" y="192"/>
                  </a:lnTo>
                  <a:lnTo>
                    <a:pt x="15" y="169"/>
                  </a:lnTo>
                  <a:lnTo>
                    <a:pt x="14" y="108"/>
                  </a:lnTo>
                  <a:lnTo>
                    <a:pt x="36" y="79"/>
                  </a:lnTo>
                  <a:lnTo>
                    <a:pt x="46" y="47"/>
                  </a:lnTo>
                  <a:lnTo>
                    <a:pt x="97" y="99"/>
                  </a:lnTo>
                  <a:lnTo>
                    <a:pt x="151" y="139"/>
                  </a:lnTo>
                  <a:lnTo>
                    <a:pt x="193" y="158"/>
                  </a:lnTo>
                  <a:lnTo>
                    <a:pt x="226" y="165"/>
                  </a:lnTo>
                  <a:lnTo>
                    <a:pt x="243" y="165"/>
                  </a:lnTo>
                  <a:lnTo>
                    <a:pt x="255" y="167"/>
                  </a:lnTo>
                  <a:lnTo>
                    <a:pt x="265" y="199"/>
                  </a:lnTo>
                  <a:lnTo>
                    <a:pt x="302" y="193"/>
                  </a:lnTo>
                  <a:lnTo>
                    <a:pt x="308" y="240"/>
                  </a:lnTo>
                  <a:lnTo>
                    <a:pt x="293" y="257"/>
                  </a:lnTo>
                  <a:lnTo>
                    <a:pt x="252" y="283"/>
                  </a:lnTo>
                  <a:lnTo>
                    <a:pt x="222" y="321"/>
                  </a:lnTo>
                  <a:lnTo>
                    <a:pt x="215" y="337"/>
                  </a:lnTo>
                  <a:lnTo>
                    <a:pt x="225" y="343"/>
                  </a:lnTo>
                  <a:lnTo>
                    <a:pt x="241" y="325"/>
                  </a:lnTo>
                  <a:lnTo>
                    <a:pt x="258" y="304"/>
                  </a:lnTo>
                  <a:lnTo>
                    <a:pt x="297" y="281"/>
                  </a:lnTo>
                  <a:lnTo>
                    <a:pt x="323" y="265"/>
                  </a:lnTo>
                  <a:lnTo>
                    <a:pt x="323" y="283"/>
                  </a:lnTo>
                  <a:lnTo>
                    <a:pt x="306" y="294"/>
                  </a:lnTo>
                  <a:lnTo>
                    <a:pt x="290" y="346"/>
                  </a:lnTo>
                  <a:lnTo>
                    <a:pt x="241" y="374"/>
                  </a:lnTo>
                  <a:lnTo>
                    <a:pt x="216" y="401"/>
                  </a:lnTo>
                  <a:lnTo>
                    <a:pt x="212" y="422"/>
                  </a:lnTo>
                  <a:lnTo>
                    <a:pt x="233" y="428"/>
                  </a:lnTo>
                  <a:lnTo>
                    <a:pt x="257" y="404"/>
                  </a:lnTo>
                  <a:lnTo>
                    <a:pt x="280" y="385"/>
                  </a:lnTo>
                  <a:lnTo>
                    <a:pt x="302" y="382"/>
                  </a:lnTo>
                  <a:lnTo>
                    <a:pt x="322" y="362"/>
                  </a:lnTo>
                  <a:lnTo>
                    <a:pt x="330" y="317"/>
                  </a:lnTo>
                  <a:lnTo>
                    <a:pt x="348" y="279"/>
                  </a:lnTo>
                  <a:lnTo>
                    <a:pt x="370" y="251"/>
                  </a:lnTo>
                  <a:lnTo>
                    <a:pt x="376" y="231"/>
                  </a:lnTo>
                  <a:lnTo>
                    <a:pt x="363" y="196"/>
                  </a:lnTo>
                  <a:lnTo>
                    <a:pt x="365" y="156"/>
                  </a:lnTo>
                  <a:lnTo>
                    <a:pt x="349" y="160"/>
                  </a:lnTo>
                  <a:lnTo>
                    <a:pt x="337" y="175"/>
                  </a:lnTo>
                  <a:lnTo>
                    <a:pt x="344" y="211"/>
                  </a:lnTo>
                  <a:lnTo>
                    <a:pt x="354" y="242"/>
                  </a:lnTo>
                  <a:lnTo>
                    <a:pt x="351" y="250"/>
                  </a:lnTo>
                  <a:lnTo>
                    <a:pt x="345" y="244"/>
                  </a:lnTo>
                  <a:lnTo>
                    <a:pt x="337" y="238"/>
                  </a:lnTo>
                  <a:lnTo>
                    <a:pt x="325" y="213"/>
                  </a:lnTo>
                  <a:lnTo>
                    <a:pt x="318" y="192"/>
                  </a:lnTo>
                  <a:lnTo>
                    <a:pt x="316" y="171"/>
                  </a:lnTo>
                  <a:lnTo>
                    <a:pt x="341" y="150"/>
                  </a:lnTo>
                  <a:lnTo>
                    <a:pt x="348" y="129"/>
                  </a:lnTo>
                  <a:lnTo>
                    <a:pt x="345" y="110"/>
                  </a:lnTo>
                  <a:lnTo>
                    <a:pt x="366" y="132"/>
                  </a:lnTo>
                  <a:lnTo>
                    <a:pt x="373" y="138"/>
                  </a:lnTo>
                  <a:lnTo>
                    <a:pt x="374" y="111"/>
                  </a:lnTo>
                  <a:lnTo>
                    <a:pt x="370" y="67"/>
                  </a:lnTo>
                  <a:lnTo>
                    <a:pt x="370" y="56"/>
                  </a:lnTo>
                  <a:lnTo>
                    <a:pt x="356" y="53"/>
                  </a:lnTo>
                  <a:lnTo>
                    <a:pt x="351" y="0"/>
                  </a:lnTo>
                  <a:lnTo>
                    <a:pt x="351" y="0"/>
                  </a:lnTo>
                  <a:lnTo>
                    <a:pt x="492" y="39"/>
                  </a:lnTo>
                  <a:lnTo>
                    <a:pt x="673" y="89"/>
                  </a:lnTo>
                  <a:lnTo>
                    <a:pt x="673" y="89"/>
                  </a:lnTo>
                  <a:lnTo>
                    <a:pt x="1093" y="200"/>
                  </a:lnTo>
                  <a:lnTo>
                    <a:pt x="1093" y="200"/>
                  </a:lnTo>
                  <a:lnTo>
                    <a:pt x="1111" y="204"/>
                  </a:lnTo>
                  <a:lnTo>
                    <a:pt x="1128" y="207"/>
                  </a:lnTo>
                  <a:lnTo>
                    <a:pt x="1145" y="210"/>
                  </a:lnTo>
                  <a:lnTo>
                    <a:pt x="1196" y="218"/>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76" name="Freeform 6"/>
            <p:cNvSpPr>
              <a:spLocks/>
            </p:cNvSpPr>
            <p:nvPr/>
          </p:nvSpPr>
          <p:spPr bwMode="auto">
            <a:xfrm>
              <a:off x="1514646" y="3384866"/>
              <a:ext cx="708764" cy="693862"/>
            </a:xfrm>
            <a:custGeom>
              <a:avLst/>
              <a:gdLst/>
              <a:ahLst/>
              <a:cxnLst>
                <a:cxn ang="0">
                  <a:pos x="185" y="0"/>
                </a:cxn>
                <a:cxn ang="0">
                  <a:pos x="1252" y="123"/>
                </a:cxn>
                <a:cxn ang="0">
                  <a:pos x="1246" y="240"/>
                </a:cxn>
                <a:cxn ang="0">
                  <a:pos x="1234" y="240"/>
                </a:cxn>
                <a:cxn ang="0">
                  <a:pos x="1152" y="1238"/>
                </a:cxn>
                <a:cxn ang="0">
                  <a:pos x="504" y="1178"/>
                </a:cxn>
                <a:cxn ang="0">
                  <a:pos x="497" y="1230"/>
                </a:cxn>
                <a:cxn ang="0">
                  <a:pos x="176" y="1193"/>
                </a:cxn>
                <a:cxn ang="0">
                  <a:pos x="155" y="1284"/>
                </a:cxn>
                <a:cxn ang="0">
                  <a:pos x="0" y="1262"/>
                </a:cxn>
                <a:cxn ang="0">
                  <a:pos x="185" y="0"/>
                </a:cxn>
              </a:cxnLst>
              <a:rect l="0" t="0" r="r" b="b"/>
              <a:pathLst>
                <a:path w="1252" h="1284">
                  <a:moveTo>
                    <a:pt x="185" y="0"/>
                  </a:moveTo>
                  <a:lnTo>
                    <a:pt x="1252" y="123"/>
                  </a:lnTo>
                  <a:lnTo>
                    <a:pt x="1246" y="240"/>
                  </a:lnTo>
                  <a:lnTo>
                    <a:pt x="1234" y="240"/>
                  </a:lnTo>
                  <a:lnTo>
                    <a:pt x="1152" y="1238"/>
                  </a:lnTo>
                  <a:lnTo>
                    <a:pt x="504" y="1178"/>
                  </a:lnTo>
                  <a:lnTo>
                    <a:pt x="497" y="1230"/>
                  </a:lnTo>
                  <a:lnTo>
                    <a:pt x="176" y="1193"/>
                  </a:lnTo>
                  <a:lnTo>
                    <a:pt x="155" y="1284"/>
                  </a:lnTo>
                  <a:lnTo>
                    <a:pt x="0" y="1262"/>
                  </a:lnTo>
                  <a:lnTo>
                    <a:pt x="185" y="0"/>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77" name="Freeform 7"/>
            <p:cNvSpPr>
              <a:spLocks/>
            </p:cNvSpPr>
            <p:nvPr/>
          </p:nvSpPr>
          <p:spPr bwMode="auto">
            <a:xfrm>
              <a:off x="1779160" y="3514559"/>
              <a:ext cx="1403964" cy="1324497"/>
            </a:xfrm>
            <a:custGeom>
              <a:avLst/>
              <a:gdLst/>
              <a:ahLst/>
              <a:cxnLst>
                <a:cxn ang="0">
                  <a:pos x="2477" y="1285"/>
                </a:cxn>
                <a:cxn ang="0">
                  <a:pos x="2454" y="1181"/>
                </a:cxn>
                <a:cxn ang="0">
                  <a:pos x="2395" y="719"/>
                </a:cxn>
                <a:cxn ang="0">
                  <a:pos x="2294" y="702"/>
                </a:cxn>
                <a:cxn ang="0">
                  <a:pos x="2190" y="645"/>
                </a:cxn>
                <a:cxn ang="0">
                  <a:pos x="2078" y="641"/>
                </a:cxn>
                <a:cxn ang="0">
                  <a:pos x="2011" y="650"/>
                </a:cxn>
                <a:cxn ang="0">
                  <a:pos x="1939" y="672"/>
                </a:cxn>
                <a:cxn ang="0">
                  <a:pos x="1828" y="648"/>
                </a:cxn>
                <a:cxn ang="0">
                  <a:pos x="1792" y="638"/>
                </a:cxn>
                <a:cxn ang="0">
                  <a:pos x="1709" y="613"/>
                </a:cxn>
                <a:cxn ang="0">
                  <a:pos x="1656" y="612"/>
                </a:cxn>
                <a:cxn ang="0">
                  <a:pos x="1561" y="586"/>
                </a:cxn>
                <a:cxn ang="0">
                  <a:pos x="1480" y="557"/>
                </a:cxn>
                <a:cxn ang="0">
                  <a:pos x="1389" y="509"/>
                </a:cxn>
                <a:cxn ang="0">
                  <a:pos x="1332" y="494"/>
                </a:cxn>
                <a:cxn ang="0">
                  <a:pos x="686" y="998"/>
                </a:cxn>
                <a:cxn ang="0">
                  <a:pos x="14" y="1003"/>
                </a:cxn>
                <a:cxn ang="0">
                  <a:pos x="72" y="1080"/>
                </a:cxn>
                <a:cxn ang="0">
                  <a:pos x="124" y="1126"/>
                </a:cxn>
                <a:cxn ang="0">
                  <a:pos x="228" y="1230"/>
                </a:cxn>
                <a:cxn ang="0">
                  <a:pos x="301" y="1306"/>
                </a:cxn>
                <a:cxn ang="0">
                  <a:pos x="322" y="1423"/>
                </a:cxn>
                <a:cxn ang="0">
                  <a:pos x="362" y="1527"/>
                </a:cxn>
                <a:cxn ang="0">
                  <a:pos x="407" y="1568"/>
                </a:cxn>
                <a:cxn ang="0">
                  <a:pos x="489" y="1627"/>
                </a:cxn>
                <a:cxn ang="0">
                  <a:pos x="601" y="1686"/>
                </a:cxn>
                <a:cxn ang="0">
                  <a:pos x="659" y="1638"/>
                </a:cxn>
                <a:cxn ang="0">
                  <a:pos x="701" y="1550"/>
                </a:cxn>
                <a:cxn ang="0">
                  <a:pos x="812" y="1509"/>
                </a:cxn>
                <a:cxn ang="0">
                  <a:pos x="936" y="1535"/>
                </a:cxn>
                <a:cxn ang="0">
                  <a:pos x="1011" y="1602"/>
                </a:cxn>
                <a:cxn ang="0">
                  <a:pos x="1104" y="1754"/>
                </a:cxn>
                <a:cxn ang="0">
                  <a:pos x="1160" y="1883"/>
                </a:cxn>
                <a:cxn ang="0">
                  <a:pos x="1294" y="2039"/>
                </a:cxn>
                <a:cxn ang="0">
                  <a:pos x="1309" y="2133"/>
                </a:cxn>
                <a:cxn ang="0">
                  <a:pos x="1370" y="2286"/>
                </a:cxn>
                <a:cxn ang="0">
                  <a:pos x="1505" y="2350"/>
                </a:cxn>
                <a:cxn ang="0">
                  <a:pos x="1599" y="2403"/>
                </a:cxn>
                <a:cxn ang="0">
                  <a:pos x="1681" y="2427"/>
                </a:cxn>
                <a:cxn ang="0">
                  <a:pos x="1768" y="2422"/>
                </a:cxn>
                <a:cxn ang="0">
                  <a:pos x="1743" y="2334"/>
                </a:cxn>
                <a:cxn ang="0">
                  <a:pos x="1696" y="2219"/>
                </a:cxn>
                <a:cxn ang="0">
                  <a:pos x="1749" y="2029"/>
                </a:cxn>
                <a:cxn ang="0">
                  <a:pos x="1711" y="1985"/>
                </a:cxn>
                <a:cxn ang="0">
                  <a:pos x="1793" y="1950"/>
                </a:cxn>
                <a:cxn ang="0">
                  <a:pos x="1782" y="1922"/>
                </a:cxn>
                <a:cxn ang="0">
                  <a:pos x="1861" y="1924"/>
                </a:cxn>
                <a:cxn ang="0">
                  <a:pos x="1849" y="1899"/>
                </a:cxn>
                <a:cxn ang="0">
                  <a:pos x="1907" y="1876"/>
                </a:cxn>
                <a:cxn ang="0">
                  <a:pos x="1901" y="1815"/>
                </a:cxn>
                <a:cxn ang="0">
                  <a:pos x="1964" y="1810"/>
                </a:cxn>
                <a:cxn ang="0">
                  <a:pos x="2018" y="1806"/>
                </a:cxn>
                <a:cxn ang="0">
                  <a:pos x="2173" y="1725"/>
                </a:cxn>
                <a:cxn ang="0">
                  <a:pos x="2219" y="1674"/>
                </a:cxn>
                <a:cxn ang="0">
                  <a:pos x="2216" y="1625"/>
                </a:cxn>
                <a:cxn ang="0">
                  <a:pos x="2255" y="1571"/>
                </a:cxn>
                <a:cxn ang="0">
                  <a:pos x="2265" y="1641"/>
                </a:cxn>
                <a:cxn ang="0">
                  <a:pos x="2412" y="1584"/>
                </a:cxn>
                <a:cxn ang="0">
                  <a:pos x="2459" y="1474"/>
                </a:cxn>
              </a:cxnLst>
              <a:rect l="0" t="0" r="r" b="b"/>
              <a:pathLst>
                <a:path w="2484" h="2452">
                  <a:moveTo>
                    <a:pt x="2451" y="1388"/>
                  </a:moveTo>
                  <a:lnTo>
                    <a:pt x="2469" y="1348"/>
                  </a:lnTo>
                  <a:lnTo>
                    <a:pt x="2484" y="1317"/>
                  </a:lnTo>
                  <a:lnTo>
                    <a:pt x="2477" y="1285"/>
                  </a:lnTo>
                  <a:lnTo>
                    <a:pt x="2469" y="1239"/>
                  </a:lnTo>
                  <a:lnTo>
                    <a:pt x="2463" y="1226"/>
                  </a:lnTo>
                  <a:lnTo>
                    <a:pt x="2463" y="1194"/>
                  </a:lnTo>
                  <a:lnTo>
                    <a:pt x="2454" y="1181"/>
                  </a:lnTo>
                  <a:lnTo>
                    <a:pt x="2432" y="1131"/>
                  </a:lnTo>
                  <a:lnTo>
                    <a:pt x="2432" y="1121"/>
                  </a:lnTo>
                  <a:lnTo>
                    <a:pt x="2395" y="1085"/>
                  </a:lnTo>
                  <a:lnTo>
                    <a:pt x="2395" y="719"/>
                  </a:lnTo>
                  <a:lnTo>
                    <a:pt x="2339" y="713"/>
                  </a:lnTo>
                  <a:lnTo>
                    <a:pt x="2326" y="722"/>
                  </a:lnTo>
                  <a:lnTo>
                    <a:pt x="2312" y="716"/>
                  </a:lnTo>
                  <a:lnTo>
                    <a:pt x="2294" y="702"/>
                  </a:lnTo>
                  <a:lnTo>
                    <a:pt x="2275" y="691"/>
                  </a:lnTo>
                  <a:lnTo>
                    <a:pt x="2248" y="691"/>
                  </a:lnTo>
                  <a:lnTo>
                    <a:pt x="2214" y="668"/>
                  </a:lnTo>
                  <a:lnTo>
                    <a:pt x="2190" y="645"/>
                  </a:lnTo>
                  <a:lnTo>
                    <a:pt x="2162" y="636"/>
                  </a:lnTo>
                  <a:lnTo>
                    <a:pt x="2123" y="647"/>
                  </a:lnTo>
                  <a:lnTo>
                    <a:pt x="2108" y="644"/>
                  </a:lnTo>
                  <a:lnTo>
                    <a:pt x="2078" y="641"/>
                  </a:lnTo>
                  <a:lnTo>
                    <a:pt x="2064" y="652"/>
                  </a:lnTo>
                  <a:lnTo>
                    <a:pt x="2046" y="658"/>
                  </a:lnTo>
                  <a:lnTo>
                    <a:pt x="2029" y="647"/>
                  </a:lnTo>
                  <a:lnTo>
                    <a:pt x="2011" y="650"/>
                  </a:lnTo>
                  <a:lnTo>
                    <a:pt x="1997" y="662"/>
                  </a:lnTo>
                  <a:lnTo>
                    <a:pt x="1972" y="680"/>
                  </a:lnTo>
                  <a:lnTo>
                    <a:pt x="1949" y="686"/>
                  </a:lnTo>
                  <a:lnTo>
                    <a:pt x="1939" y="672"/>
                  </a:lnTo>
                  <a:lnTo>
                    <a:pt x="1921" y="655"/>
                  </a:lnTo>
                  <a:lnTo>
                    <a:pt x="1879" y="656"/>
                  </a:lnTo>
                  <a:lnTo>
                    <a:pt x="1853" y="644"/>
                  </a:lnTo>
                  <a:lnTo>
                    <a:pt x="1828" y="648"/>
                  </a:lnTo>
                  <a:lnTo>
                    <a:pt x="1814" y="670"/>
                  </a:lnTo>
                  <a:lnTo>
                    <a:pt x="1806" y="675"/>
                  </a:lnTo>
                  <a:lnTo>
                    <a:pt x="1799" y="647"/>
                  </a:lnTo>
                  <a:lnTo>
                    <a:pt x="1792" y="638"/>
                  </a:lnTo>
                  <a:lnTo>
                    <a:pt x="1759" y="659"/>
                  </a:lnTo>
                  <a:lnTo>
                    <a:pt x="1749" y="638"/>
                  </a:lnTo>
                  <a:lnTo>
                    <a:pt x="1717" y="613"/>
                  </a:lnTo>
                  <a:lnTo>
                    <a:pt x="1709" y="613"/>
                  </a:lnTo>
                  <a:lnTo>
                    <a:pt x="1697" y="629"/>
                  </a:lnTo>
                  <a:lnTo>
                    <a:pt x="1679" y="643"/>
                  </a:lnTo>
                  <a:lnTo>
                    <a:pt x="1663" y="640"/>
                  </a:lnTo>
                  <a:lnTo>
                    <a:pt x="1656" y="612"/>
                  </a:lnTo>
                  <a:lnTo>
                    <a:pt x="1642" y="611"/>
                  </a:lnTo>
                  <a:lnTo>
                    <a:pt x="1624" y="579"/>
                  </a:lnTo>
                  <a:lnTo>
                    <a:pt x="1582" y="575"/>
                  </a:lnTo>
                  <a:lnTo>
                    <a:pt x="1561" y="586"/>
                  </a:lnTo>
                  <a:lnTo>
                    <a:pt x="1545" y="569"/>
                  </a:lnTo>
                  <a:lnTo>
                    <a:pt x="1538" y="572"/>
                  </a:lnTo>
                  <a:lnTo>
                    <a:pt x="1512" y="575"/>
                  </a:lnTo>
                  <a:lnTo>
                    <a:pt x="1480" y="557"/>
                  </a:lnTo>
                  <a:lnTo>
                    <a:pt x="1437" y="555"/>
                  </a:lnTo>
                  <a:lnTo>
                    <a:pt x="1425" y="516"/>
                  </a:lnTo>
                  <a:lnTo>
                    <a:pt x="1405" y="504"/>
                  </a:lnTo>
                  <a:lnTo>
                    <a:pt x="1389" y="509"/>
                  </a:lnTo>
                  <a:lnTo>
                    <a:pt x="1378" y="505"/>
                  </a:lnTo>
                  <a:lnTo>
                    <a:pt x="1359" y="508"/>
                  </a:lnTo>
                  <a:lnTo>
                    <a:pt x="1346" y="509"/>
                  </a:lnTo>
                  <a:lnTo>
                    <a:pt x="1332" y="494"/>
                  </a:lnTo>
                  <a:lnTo>
                    <a:pt x="1294" y="459"/>
                  </a:lnTo>
                  <a:lnTo>
                    <a:pt x="1314" y="33"/>
                  </a:lnTo>
                  <a:lnTo>
                    <a:pt x="768" y="0"/>
                  </a:lnTo>
                  <a:lnTo>
                    <a:pt x="686" y="998"/>
                  </a:lnTo>
                  <a:lnTo>
                    <a:pt x="38" y="938"/>
                  </a:lnTo>
                  <a:lnTo>
                    <a:pt x="31" y="990"/>
                  </a:lnTo>
                  <a:lnTo>
                    <a:pt x="0" y="987"/>
                  </a:lnTo>
                  <a:lnTo>
                    <a:pt x="14" y="1003"/>
                  </a:lnTo>
                  <a:lnTo>
                    <a:pt x="41" y="1022"/>
                  </a:lnTo>
                  <a:lnTo>
                    <a:pt x="53" y="1044"/>
                  </a:lnTo>
                  <a:lnTo>
                    <a:pt x="60" y="1059"/>
                  </a:lnTo>
                  <a:lnTo>
                    <a:pt x="72" y="1080"/>
                  </a:lnTo>
                  <a:lnTo>
                    <a:pt x="85" y="1087"/>
                  </a:lnTo>
                  <a:lnTo>
                    <a:pt x="103" y="1094"/>
                  </a:lnTo>
                  <a:lnTo>
                    <a:pt x="117" y="1110"/>
                  </a:lnTo>
                  <a:lnTo>
                    <a:pt x="124" y="1126"/>
                  </a:lnTo>
                  <a:lnTo>
                    <a:pt x="142" y="1151"/>
                  </a:lnTo>
                  <a:lnTo>
                    <a:pt x="168" y="1170"/>
                  </a:lnTo>
                  <a:lnTo>
                    <a:pt x="213" y="1230"/>
                  </a:lnTo>
                  <a:lnTo>
                    <a:pt x="228" y="1230"/>
                  </a:lnTo>
                  <a:lnTo>
                    <a:pt x="245" y="1248"/>
                  </a:lnTo>
                  <a:lnTo>
                    <a:pt x="267" y="1260"/>
                  </a:lnTo>
                  <a:lnTo>
                    <a:pt x="292" y="1284"/>
                  </a:lnTo>
                  <a:lnTo>
                    <a:pt x="301" y="1306"/>
                  </a:lnTo>
                  <a:lnTo>
                    <a:pt x="307" y="1348"/>
                  </a:lnTo>
                  <a:lnTo>
                    <a:pt x="322" y="1378"/>
                  </a:lnTo>
                  <a:lnTo>
                    <a:pt x="329" y="1398"/>
                  </a:lnTo>
                  <a:lnTo>
                    <a:pt x="322" y="1423"/>
                  </a:lnTo>
                  <a:lnTo>
                    <a:pt x="322" y="1450"/>
                  </a:lnTo>
                  <a:lnTo>
                    <a:pt x="336" y="1481"/>
                  </a:lnTo>
                  <a:lnTo>
                    <a:pt x="356" y="1509"/>
                  </a:lnTo>
                  <a:lnTo>
                    <a:pt x="362" y="1527"/>
                  </a:lnTo>
                  <a:lnTo>
                    <a:pt x="371" y="1535"/>
                  </a:lnTo>
                  <a:lnTo>
                    <a:pt x="382" y="1543"/>
                  </a:lnTo>
                  <a:lnTo>
                    <a:pt x="396" y="1556"/>
                  </a:lnTo>
                  <a:lnTo>
                    <a:pt x="407" y="1568"/>
                  </a:lnTo>
                  <a:lnTo>
                    <a:pt x="432" y="1591"/>
                  </a:lnTo>
                  <a:lnTo>
                    <a:pt x="444" y="1604"/>
                  </a:lnTo>
                  <a:lnTo>
                    <a:pt x="464" y="1607"/>
                  </a:lnTo>
                  <a:lnTo>
                    <a:pt x="489" y="1627"/>
                  </a:lnTo>
                  <a:lnTo>
                    <a:pt x="522" y="1642"/>
                  </a:lnTo>
                  <a:lnTo>
                    <a:pt x="557" y="1668"/>
                  </a:lnTo>
                  <a:lnTo>
                    <a:pt x="578" y="1677"/>
                  </a:lnTo>
                  <a:lnTo>
                    <a:pt x="601" y="1686"/>
                  </a:lnTo>
                  <a:lnTo>
                    <a:pt x="625" y="1688"/>
                  </a:lnTo>
                  <a:lnTo>
                    <a:pt x="634" y="1663"/>
                  </a:lnTo>
                  <a:lnTo>
                    <a:pt x="650" y="1643"/>
                  </a:lnTo>
                  <a:lnTo>
                    <a:pt x="659" y="1638"/>
                  </a:lnTo>
                  <a:lnTo>
                    <a:pt x="677" y="1629"/>
                  </a:lnTo>
                  <a:lnTo>
                    <a:pt x="677" y="1600"/>
                  </a:lnTo>
                  <a:lnTo>
                    <a:pt x="690" y="1584"/>
                  </a:lnTo>
                  <a:lnTo>
                    <a:pt x="701" y="1550"/>
                  </a:lnTo>
                  <a:lnTo>
                    <a:pt x="730" y="1525"/>
                  </a:lnTo>
                  <a:lnTo>
                    <a:pt x="768" y="1516"/>
                  </a:lnTo>
                  <a:lnTo>
                    <a:pt x="791" y="1509"/>
                  </a:lnTo>
                  <a:lnTo>
                    <a:pt x="812" y="1509"/>
                  </a:lnTo>
                  <a:lnTo>
                    <a:pt x="844" y="1523"/>
                  </a:lnTo>
                  <a:lnTo>
                    <a:pt x="875" y="1527"/>
                  </a:lnTo>
                  <a:lnTo>
                    <a:pt x="894" y="1527"/>
                  </a:lnTo>
                  <a:lnTo>
                    <a:pt x="936" y="1535"/>
                  </a:lnTo>
                  <a:lnTo>
                    <a:pt x="952" y="1545"/>
                  </a:lnTo>
                  <a:lnTo>
                    <a:pt x="966" y="1574"/>
                  </a:lnTo>
                  <a:lnTo>
                    <a:pt x="983" y="1574"/>
                  </a:lnTo>
                  <a:lnTo>
                    <a:pt x="1011" y="1602"/>
                  </a:lnTo>
                  <a:lnTo>
                    <a:pt x="1026" y="1613"/>
                  </a:lnTo>
                  <a:lnTo>
                    <a:pt x="1048" y="1646"/>
                  </a:lnTo>
                  <a:lnTo>
                    <a:pt x="1079" y="1693"/>
                  </a:lnTo>
                  <a:lnTo>
                    <a:pt x="1104" y="1754"/>
                  </a:lnTo>
                  <a:lnTo>
                    <a:pt x="1119" y="1778"/>
                  </a:lnTo>
                  <a:lnTo>
                    <a:pt x="1138" y="1821"/>
                  </a:lnTo>
                  <a:lnTo>
                    <a:pt x="1138" y="1840"/>
                  </a:lnTo>
                  <a:lnTo>
                    <a:pt x="1160" y="1883"/>
                  </a:lnTo>
                  <a:lnTo>
                    <a:pt x="1201" y="1921"/>
                  </a:lnTo>
                  <a:lnTo>
                    <a:pt x="1213" y="1965"/>
                  </a:lnTo>
                  <a:lnTo>
                    <a:pt x="1267" y="2029"/>
                  </a:lnTo>
                  <a:lnTo>
                    <a:pt x="1294" y="2039"/>
                  </a:lnTo>
                  <a:lnTo>
                    <a:pt x="1289" y="2089"/>
                  </a:lnTo>
                  <a:lnTo>
                    <a:pt x="1281" y="2103"/>
                  </a:lnTo>
                  <a:lnTo>
                    <a:pt x="1291" y="2117"/>
                  </a:lnTo>
                  <a:lnTo>
                    <a:pt x="1309" y="2133"/>
                  </a:lnTo>
                  <a:lnTo>
                    <a:pt x="1309" y="2164"/>
                  </a:lnTo>
                  <a:lnTo>
                    <a:pt x="1341" y="2223"/>
                  </a:lnTo>
                  <a:lnTo>
                    <a:pt x="1355" y="2261"/>
                  </a:lnTo>
                  <a:lnTo>
                    <a:pt x="1370" y="2286"/>
                  </a:lnTo>
                  <a:lnTo>
                    <a:pt x="1381" y="2310"/>
                  </a:lnTo>
                  <a:lnTo>
                    <a:pt x="1427" y="2318"/>
                  </a:lnTo>
                  <a:lnTo>
                    <a:pt x="1457" y="2350"/>
                  </a:lnTo>
                  <a:lnTo>
                    <a:pt x="1505" y="2350"/>
                  </a:lnTo>
                  <a:lnTo>
                    <a:pt x="1539" y="2384"/>
                  </a:lnTo>
                  <a:lnTo>
                    <a:pt x="1561" y="2384"/>
                  </a:lnTo>
                  <a:lnTo>
                    <a:pt x="1578" y="2401"/>
                  </a:lnTo>
                  <a:lnTo>
                    <a:pt x="1599" y="2403"/>
                  </a:lnTo>
                  <a:lnTo>
                    <a:pt x="1607" y="2394"/>
                  </a:lnTo>
                  <a:lnTo>
                    <a:pt x="1660" y="2405"/>
                  </a:lnTo>
                  <a:lnTo>
                    <a:pt x="1660" y="2411"/>
                  </a:lnTo>
                  <a:lnTo>
                    <a:pt x="1681" y="2427"/>
                  </a:lnTo>
                  <a:lnTo>
                    <a:pt x="1709" y="2452"/>
                  </a:lnTo>
                  <a:lnTo>
                    <a:pt x="1721" y="2443"/>
                  </a:lnTo>
                  <a:lnTo>
                    <a:pt x="1731" y="2426"/>
                  </a:lnTo>
                  <a:lnTo>
                    <a:pt x="1768" y="2422"/>
                  </a:lnTo>
                  <a:lnTo>
                    <a:pt x="1759" y="2394"/>
                  </a:lnTo>
                  <a:lnTo>
                    <a:pt x="1757" y="2378"/>
                  </a:lnTo>
                  <a:lnTo>
                    <a:pt x="1752" y="2358"/>
                  </a:lnTo>
                  <a:lnTo>
                    <a:pt x="1743" y="2334"/>
                  </a:lnTo>
                  <a:lnTo>
                    <a:pt x="1725" y="2325"/>
                  </a:lnTo>
                  <a:lnTo>
                    <a:pt x="1717" y="2291"/>
                  </a:lnTo>
                  <a:lnTo>
                    <a:pt x="1711" y="2253"/>
                  </a:lnTo>
                  <a:lnTo>
                    <a:pt x="1696" y="2219"/>
                  </a:lnTo>
                  <a:lnTo>
                    <a:pt x="1697" y="2186"/>
                  </a:lnTo>
                  <a:lnTo>
                    <a:pt x="1713" y="2136"/>
                  </a:lnTo>
                  <a:lnTo>
                    <a:pt x="1724" y="2089"/>
                  </a:lnTo>
                  <a:lnTo>
                    <a:pt x="1749" y="2029"/>
                  </a:lnTo>
                  <a:lnTo>
                    <a:pt x="1743" y="2021"/>
                  </a:lnTo>
                  <a:lnTo>
                    <a:pt x="1729" y="2011"/>
                  </a:lnTo>
                  <a:lnTo>
                    <a:pt x="1711" y="1994"/>
                  </a:lnTo>
                  <a:lnTo>
                    <a:pt x="1711" y="1985"/>
                  </a:lnTo>
                  <a:lnTo>
                    <a:pt x="1721" y="1989"/>
                  </a:lnTo>
                  <a:lnTo>
                    <a:pt x="1771" y="1986"/>
                  </a:lnTo>
                  <a:lnTo>
                    <a:pt x="1779" y="1979"/>
                  </a:lnTo>
                  <a:lnTo>
                    <a:pt x="1793" y="1950"/>
                  </a:lnTo>
                  <a:lnTo>
                    <a:pt x="1779" y="1950"/>
                  </a:lnTo>
                  <a:lnTo>
                    <a:pt x="1774" y="1938"/>
                  </a:lnTo>
                  <a:lnTo>
                    <a:pt x="1772" y="1929"/>
                  </a:lnTo>
                  <a:lnTo>
                    <a:pt x="1782" y="1922"/>
                  </a:lnTo>
                  <a:lnTo>
                    <a:pt x="1807" y="1922"/>
                  </a:lnTo>
                  <a:lnTo>
                    <a:pt x="1832" y="1921"/>
                  </a:lnTo>
                  <a:lnTo>
                    <a:pt x="1845" y="1928"/>
                  </a:lnTo>
                  <a:lnTo>
                    <a:pt x="1861" y="1924"/>
                  </a:lnTo>
                  <a:lnTo>
                    <a:pt x="1888" y="1899"/>
                  </a:lnTo>
                  <a:lnTo>
                    <a:pt x="1879" y="1901"/>
                  </a:lnTo>
                  <a:lnTo>
                    <a:pt x="1856" y="1914"/>
                  </a:lnTo>
                  <a:lnTo>
                    <a:pt x="1849" y="1899"/>
                  </a:lnTo>
                  <a:lnTo>
                    <a:pt x="1861" y="1863"/>
                  </a:lnTo>
                  <a:lnTo>
                    <a:pt x="1871" y="1871"/>
                  </a:lnTo>
                  <a:lnTo>
                    <a:pt x="1883" y="1879"/>
                  </a:lnTo>
                  <a:lnTo>
                    <a:pt x="1907" y="1876"/>
                  </a:lnTo>
                  <a:lnTo>
                    <a:pt x="1922" y="1868"/>
                  </a:lnTo>
                  <a:lnTo>
                    <a:pt x="1918" y="1846"/>
                  </a:lnTo>
                  <a:lnTo>
                    <a:pt x="1897" y="1822"/>
                  </a:lnTo>
                  <a:lnTo>
                    <a:pt x="1901" y="1815"/>
                  </a:lnTo>
                  <a:lnTo>
                    <a:pt x="1922" y="1820"/>
                  </a:lnTo>
                  <a:lnTo>
                    <a:pt x="1936" y="1807"/>
                  </a:lnTo>
                  <a:lnTo>
                    <a:pt x="1947" y="1815"/>
                  </a:lnTo>
                  <a:lnTo>
                    <a:pt x="1964" y="1810"/>
                  </a:lnTo>
                  <a:lnTo>
                    <a:pt x="1972" y="1817"/>
                  </a:lnTo>
                  <a:lnTo>
                    <a:pt x="1986" y="1831"/>
                  </a:lnTo>
                  <a:lnTo>
                    <a:pt x="2004" y="1820"/>
                  </a:lnTo>
                  <a:lnTo>
                    <a:pt x="2018" y="1806"/>
                  </a:lnTo>
                  <a:lnTo>
                    <a:pt x="2057" y="1797"/>
                  </a:lnTo>
                  <a:lnTo>
                    <a:pt x="2097" y="1788"/>
                  </a:lnTo>
                  <a:lnTo>
                    <a:pt x="2158" y="1756"/>
                  </a:lnTo>
                  <a:lnTo>
                    <a:pt x="2173" y="1725"/>
                  </a:lnTo>
                  <a:lnTo>
                    <a:pt x="2178" y="1695"/>
                  </a:lnTo>
                  <a:lnTo>
                    <a:pt x="2197" y="1685"/>
                  </a:lnTo>
                  <a:lnTo>
                    <a:pt x="2208" y="1684"/>
                  </a:lnTo>
                  <a:lnTo>
                    <a:pt x="2219" y="1674"/>
                  </a:lnTo>
                  <a:lnTo>
                    <a:pt x="2233" y="1664"/>
                  </a:lnTo>
                  <a:lnTo>
                    <a:pt x="2228" y="1647"/>
                  </a:lnTo>
                  <a:lnTo>
                    <a:pt x="2222" y="1631"/>
                  </a:lnTo>
                  <a:lnTo>
                    <a:pt x="2216" y="1625"/>
                  </a:lnTo>
                  <a:lnTo>
                    <a:pt x="2214" y="1616"/>
                  </a:lnTo>
                  <a:lnTo>
                    <a:pt x="2221" y="1599"/>
                  </a:lnTo>
                  <a:lnTo>
                    <a:pt x="2236" y="1578"/>
                  </a:lnTo>
                  <a:lnTo>
                    <a:pt x="2255" y="1571"/>
                  </a:lnTo>
                  <a:lnTo>
                    <a:pt x="2264" y="1571"/>
                  </a:lnTo>
                  <a:lnTo>
                    <a:pt x="2265" y="1588"/>
                  </a:lnTo>
                  <a:lnTo>
                    <a:pt x="2268" y="1609"/>
                  </a:lnTo>
                  <a:lnTo>
                    <a:pt x="2265" y="1641"/>
                  </a:lnTo>
                  <a:lnTo>
                    <a:pt x="2276" y="1643"/>
                  </a:lnTo>
                  <a:lnTo>
                    <a:pt x="2308" y="1620"/>
                  </a:lnTo>
                  <a:lnTo>
                    <a:pt x="2332" y="1613"/>
                  </a:lnTo>
                  <a:lnTo>
                    <a:pt x="2412" y="1584"/>
                  </a:lnTo>
                  <a:lnTo>
                    <a:pt x="2430" y="1574"/>
                  </a:lnTo>
                  <a:lnTo>
                    <a:pt x="2445" y="1548"/>
                  </a:lnTo>
                  <a:lnTo>
                    <a:pt x="2461" y="1491"/>
                  </a:lnTo>
                  <a:lnTo>
                    <a:pt x="2459" y="1474"/>
                  </a:lnTo>
                  <a:lnTo>
                    <a:pt x="2445" y="1430"/>
                  </a:lnTo>
                  <a:lnTo>
                    <a:pt x="2450" y="1406"/>
                  </a:lnTo>
                  <a:lnTo>
                    <a:pt x="2451" y="1388"/>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78" name="Freeform 8"/>
            <p:cNvSpPr>
              <a:spLocks/>
            </p:cNvSpPr>
            <p:nvPr/>
          </p:nvSpPr>
          <p:spPr bwMode="auto">
            <a:xfrm>
              <a:off x="939833" y="3302186"/>
              <a:ext cx="679939" cy="765194"/>
            </a:xfrm>
            <a:custGeom>
              <a:avLst/>
              <a:gdLst/>
              <a:ahLst/>
              <a:cxnLst>
                <a:cxn ang="0">
                  <a:pos x="338" y="0"/>
                </a:cxn>
                <a:cxn ang="0">
                  <a:pos x="338" y="0"/>
                </a:cxn>
                <a:cxn ang="0">
                  <a:pos x="328" y="47"/>
                </a:cxn>
                <a:cxn ang="0">
                  <a:pos x="314" y="116"/>
                </a:cxn>
                <a:cxn ang="0">
                  <a:pos x="314" y="116"/>
                </a:cxn>
                <a:cxn ang="0">
                  <a:pos x="299" y="165"/>
                </a:cxn>
                <a:cxn ang="0">
                  <a:pos x="289" y="198"/>
                </a:cxn>
                <a:cxn ang="0">
                  <a:pos x="272" y="208"/>
                </a:cxn>
                <a:cxn ang="0">
                  <a:pos x="260" y="201"/>
                </a:cxn>
                <a:cxn ang="0">
                  <a:pos x="238" y="183"/>
                </a:cxn>
                <a:cxn ang="0">
                  <a:pos x="218" y="193"/>
                </a:cxn>
                <a:cxn ang="0">
                  <a:pos x="207" y="173"/>
                </a:cxn>
                <a:cxn ang="0">
                  <a:pos x="177" y="182"/>
                </a:cxn>
                <a:cxn ang="0">
                  <a:pos x="163" y="197"/>
                </a:cxn>
                <a:cxn ang="0">
                  <a:pos x="164" y="245"/>
                </a:cxn>
                <a:cxn ang="0">
                  <a:pos x="163" y="312"/>
                </a:cxn>
                <a:cxn ang="0">
                  <a:pos x="163" y="370"/>
                </a:cxn>
                <a:cxn ang="0">
                  <a:pos x="159" y="393"/>
                </a:cxn>
                <a:cxn ang="0">
                  <a:pos x="143" y="413"/>
                </a:cxn>
                <a:cxn ang="0">
                  <a:pos x="138" y="438"/>
                </a:cxn>
                <a:cxn ang="0">
                  <a:pos x="141" y="468"/>
                </a:cxn>
                <a:cxn ang="0">
                  <a:pos x="157" y="511"/>
                </a:cxn>
                <a:cxn ang="0">
                  <a:pos x="160" y="552"/>
                </a:cxn>
                <a:cxn ang="0">
                  <a:pos x="172" y="566"/>
                </a:cxn>
                <a:cxn ang="0">
                  <a:pos x="193" y="594"/>
                </a:cxn>
                <a:cxn ang="0">
                  <a:pos x="179" y="606"/>
                </a:cxn>
                <a:cxn ang="0">
                  <a:pos x="156" y="622"/>
                </a:cxn>
                <a:cxn ang="0">
                  <a:pos x="110" y="658"/>
                </a:cxn>
                <a:cxn ang="0">
                  <a:pos x="95" y="719"/>
                </a:cxn>
                <a:cxn ang="0">
                  <a:pos x="77" y="755"/>
                </a:cxn>
                <a:cxn ang="0">
                  <a:pos x="61" y="770"/>
                </a:cxn>
                <a:cxn ang="0">
                  <a:pos x="49" y="778"/>
                </a:cxn>
                <a:cxn ang="0">
                  <a:pos x="41" y="796"/>
                </a:cxn>
                <a:cxn ang="0">
                  <a:pos x="48" y="827"/>
                </a:cxn>
                <a:cxn ang="0">
                  <a:pos x="41" y="852"/>
                </a:cxn>
                <a:cxn ang="0">
                  <a:pos x="70" y="876"/>
                </a:cxn>
                <a:cxn ang="0">
                  <a:pos x="59" y="894"/>
                </a:cxn>
                <a:cxn ang="0">
                  <a:pos x="23" y="910"/>
                </a:cxn>
                <a:cxn ang="0">
                  <a:pos x="12" y="930"/>
                </a:cxn>
                <a:cxn ang="0">
                  <a:pos x="0" y="960"/>
                </a:cxn>
                <a:cxn ang="0">
                  <a:pos x="644" y="1354"/>
                </a:cxn>
                <a:cxn ang="0">
                  <a:pos x="848" y="1391"/>
                </a:cxn>
                <a:cxn ang="0">
                  <a:pos x="1016" y="1414"/>
                </a:cxn>
                <a:cxn ang="0">
                  <a:pos x="1019" y="1416"/>
                </a:cxn>
                <a:cxn ang="0">
                  <a:pos x="1204" y="154"/>
                </a:cxn>
                <a:cxn ang="0">
                  <a:pos x="338" y="0"/>
                </a:cxn>
              </a:cxnLst>
              <a:rect l="0" t="0" r="r" b="b"/>
              <a:pathLst>
                <a:path w="1204" h="1416">
                  <a:moveTo>
                    <a:pt x="338" y="0"/>
                  </a:moveTo>
                  <a:lnTo>
                    <a:pt x="338" y="0"/>
                  </a:lnTo>
                  <a:lnTo>
                    <a:pt x="328" y="47"/>
                  </a:lnTo>
                  <a:lnTo>
                    <a:pt x="314" y="116"/>
                  </a:lnTo>
                  <a:lnTo>
                    <a:pt x="314" y="116"/>
                  </a:lnTo>
                  <a:lnTo>
                    <a:pt x="299" y="165"/>
                  </a:lnTo>
                  <a:lnTo>
                    <a:pt x="289" y="198"/>
                  </a:lnTo>
                  <a:lnTo>
                    <a:pt x="272" y="208"/>
                  </a:lnTo>
                  <a:lnTo>
                    <a:pt x="260" y="201"/>
                  </a:lnTo>
                  <a:lnTo>
                    <a:pt x="238" y="183"/>
                  </a:lnTo>
                  <a:lnTo>
                    <a:pt x="218" y="193"/>
                  </a:lnTo>
                  <a:lnTo>
                    <a:pt x="207" y="173"/>
                  </a:lnTo>
                  <a:lnTo>
                    <a:pt x="177" y="182"/>
                  </a:lnTo>
                  <a:lnTo>
                    <a:pt x="163" y="197"/>
                  </a:lnTo>
                  <a:lnTo>
                    <a:pt x="164" y="245"/>
                  </a:lnTo>
                  <a:lnTo>
                    <a:pt x="163" y="312"/>
                  </a:lnTo>
                  <a:lnTo>
                    <a:pt x="163" y="370"/>
                  </a:lnTo>
                  <a:lnTo>
                    <a:pt x="159" y="393"/>
                  </a:lnTo>
                  <a:lnTo>
                    <a:pt x="143" y="413"/>
                  </a:lnTo>
                  <a:lnTo>
                    <a:pt x="138" y="438"/>
                  </a:lnTo>
                  <a:lnTo>
                    <a:pt x="141" y="468"/>
                  </a:lnTo>
                  <a:lnTo>
                    <a:pt x="157" y="511"/>
                  </a:lnTo>
                  <a:lnTo>
                    <a:pt x="160" y="552"/>
                  </a:lnTo>
                  <a:lnTo>
                    <a:pt x="172" y="566"/>
                  </a:lnTo>
                  <a:lnTo>
                    <a:pt x="193" y="594"/>
                  </a:lnTo>
                  <a:lnTo>
                    <a:pt x="179" y="606"/>
                  </a:lnTo>
                  <a:lnTo>
                    <a:pt x="156" y="622"/>
                  </a:lnTo>
                  <a:lnTo>
                    <a:pt x="110" y="658"/>
                  </a:lnTo>
                  <a:lnTo>
                    <a:pt x="95" y="719"/>
                  </a:lnTo>
                  <a:lnTo>
                    <a:pt x="77" y="755"/>
                  </a:lnTo>
                  <a:lnTo>
                    <a:pt x="61" y="770"/>
                  </a:lnTo>
                  <a:lnTo>
                    <a:pt x="49" y="778"/>
                  </a:lnTo>
                  <a:lnTo>
                    <a:pt x="41" y="796"/>
                  </a:lnTo>
                  <a:lnTo>
                    <a:pt x="48" y="827"/>
                  </a:lnTo>
                  <a:lnTo>
                    <a:pt x="41" y="852"/>
                  </a:lnTo>
                  <a:lnTo>
                    <a:pt x="70" y="876"/>
                  </a:lnTo>
                  <a:lnTo>
                    <a:pt x="59" y="894"/>
                  </a:lnTo>
                  <a:lnTo>
                    <a:pt x="23" y="910"/>
                  </a:lnTo>
                  <a:lnTo>
                    <a:pt x="12" y="930"/>
                  </a:lnTo>
                  <a:lnTo>
                    <a:pt x="0" y="960"/>
                  </a:lnTo>
                  <a:lnTo>
                    <a:pt x="644" y="1354"/>
                  </a:lnTo>
                  <a:lnTo>
                    <a:pt x="848" y="1391"/>
                  </a:lnTo>
                  <a:lnTo>
                    <a:pt x="1016" y="1414"/>
                  </a:lnTo>
                  <a:lnTo>
                    <a:pt x="1019" y="1416"/>
                  </a:lnTo>
                  <a:lnTo>
                    <a:pt x="1204" y="154"/>
                  </a:lnTo>
                  <a:lnTo>
                    <a:pt x="338" y="0"/>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79" name="Freeform 9"/>
            <p:cNvSpPr>
              <a:spLocks/>
            </p:cNvSpPr>
            <p:nvPr/>
          </p:nvSpPr>
          <p:spPr bwMode="auto">
            <a:xfrm>
              <a:off x="248026" y="2475388"/>
              <a:ext cx="800326" cy="1321256"/>
            </a:xfrm>
            <a:custGeom>
              <a:avLst/>
              <a:gdLst/>
              <a:ahLst/>
              <a:cxnLst>
                <a:cxn ang="0">
                  <a:pos x="1263" y="2382"/>
                </a:cxn>
                <a:cxn ang="0">
                  <a:pos x="1271" y="2308"/>
                </a:cxn>
                <a:cxn ang="0">
                  <a:pos x="1317" y="2249"/>
                </a:cxn>
                <a:cxn ang="0">
                  <a:pos x="1401" y="2136"/>
                </a:cxn>
                <a:cxn ang="0">
                  <a:pos x="1382" y="2082"/>
                </a:cxn>
                <a:cxn ang="0">
                  <a:pos x="1360" y="1968"/>
                </a:cxn>
                <a:cxn ang="0">
                  <a:pos x="652" y="866"/>
                </a:cxn>
                <a:cxn ang="0">
                  <a:pos x="627" y="840"/>
                </a:cxn>
                <a:cxn ang="0">
                  <a:pos x="642" y="801"/>
                </a:cxn>
                <a:cxn ang="0">
                  <a:pos x="146" y="0"/>
                </a:cxn>
                <a:cxn ang="0">
                  <a:pos x="129" y="50"/>
                </a:cxn>
                <a:cxn ang="0">
                  <a:pos x="123" y="139"/>
                </a:cxn>
                <a:cxn ang="0">
                  <a:pos x="93" y="190"/>
                </a:cxn>
                <a:cxn ang="0">
                  <a:pos x="43" y="278"/>
                </a:cxn>
                <a:cxn ang="0">
                  <a:pos x="3" y="345"/>
                </a:cxn>
                <a:cxn ang="0">
                  <a:pos x="19" y="411"/>
                </a:cxn>
                <a:cxn ang="0">
                  <a:pos x="54" y="494"/>
                </a:cxn>
                <a:cxn ang="0">
                  <a:pos x="30" y="604"/>
                </a:cxn>
                <a:cxn ang="0">
                  <a:pos x="18" y="672"/>
                </a:cxn>
                <a:cxn ang="0">
                  <a:pos x="64" y="798"/>
                </a:cxn>
                <a:cxn ang="0">
                  <a:pos x="94" y="883"/>
                </a:cxn>
                <a:cxn ang="0">
                  <a:pos x="80" y="930"/>
                </a:cxn>
                <a:cxn ang="0">
                  <a:pos x="128" y="968"/>
                </a:cxn>
                <a:cxn ang="0">
                  <a:pos x="158" y="959"/>
                </a:cxn>
                <a:cxn ang="0">
                  <a:pos x="208" y="948"/>
                </a:cxn>
                <a:cxn ang="0">
                  <a:pos x="284" y="975"/>
                </a:cxn>
                <a:cxn ang="0">
                  <a:pos x="270" y="986"/>
                </a:cxn>
                <a:cxn ang="0">
                  <a:pos x="222" y="968"/>
                </a:cxn>
                <a:cxn ang="0">
                  <a:pos x="182" y="964"/>
                </a:cxn>
                <a:cxn ang="0">
                  <a:pos x="194" y="1026"/>
                </a:cxn>
                <a:cxn ang="0">
                  <a:pos x="171" y="1057"/>
                </a:cxn>
                <a:cxn ang="0">
                  <a:pos x="161" y="1019"/>
                </a:cxn>
                <a:cxn ang="0">
                  <a:pos x="134" y="1026"/>
                </a:cxn>
                <a:cxn ang="0">
                  <a:pos x="126" y="1122"/>
                </a:cxn>
                <a:cxn ang="0">
                  <a:pos x="168" y="1195"/>
                </a:cxn>
                <a:cxn ang="0">
                  <a:pos x="197" y="1261"/>
                </a:cxn>
                <a:cxn ang="0">
                  <a:pos x="157" y="1286"/>
                </a:cxn>
                <a:cxn ang="0">
                  <a:pos x="186" y="1406"/>
                </a:cxn>
                <a:cxn ang="0">
                  <a:pos x="232" y="1513"/>
                </a:cxn>
                <a:cxn ang="0">
                  <a:pos x="275" y="1580"/>
                </a:cxn>
                <a:cxn ang="0">
                  <a:pos x="273" y="1635"/>
                </a:cxn>
                <a:cxn ang="0">
                  <a:pos x="295" y="1689"/>
                </a:cxn>
                <a:cxn ang="0">
                  <a:pos x="276" y="1795"/>
                </a:cxn>
                <a:cxn ang="0">
                  <a:pos x="408" y="1866"/>
                </a:cxn>
                <a:cxn ang="0">
                  <a:pos x="506" y="1948"/>
                </a:cxn>
                <a:cxn ang="0">
                  <a:pos x="622" y="2054"/>
                </a:cxn>
                <a:cxn ang="0">
                  <a:pos x="706" y="2131"/>
                </a:cxn>
                <a:cxn ang="0">
                  <a:pos x="787" y="2272"/>
                </a:cxn>
                <a:cxn ang="0">
                  <a:pos x="787" y="2385"/>
                </a:cxn>
                <a:cxn ang="0">
                  <a:pos x="1245" y="2440"/>
                </a:cxn>
              </a:cxnLst>
              <a:rect l="0" t="0" r="r" b="b"/>
              <a:pathLst>
                <a:path w="1415" h="2447">
                  <a:moveTo>
                    <a:pt x="1281" y="2424"/>
                  </a:moveTo>
                  <a:lnTo>
                    <a:pt x="1292" y="2406"/>
                  </a:lnTo>
                  <a:lnTo>
                    <a:pt x="1263" y="2382"/>
                  </a:lnTo>
                  <a:lnTo>
                    <a:pt x="1270" y="2357"/>
                  </a:lnTo>
                  <a:lnTo>
                    <a:pt x="1263" y="2326"/>
                  </a:lnTo>
                  <a:lnTo>
                    <a:pt x="1271" y="2308"/>
                  </a:lnTo>
                  <a:lnTo>
                    <a:pt x="1283" y="2300"/>
                  </a:lnTo>
                  <a:lnTo>
                    <a:pt x="1299" y="2285"/>
                  </a:lnTo>
                  <a:lnTo>
                    <a:pt x="1317" y="2249"/>
                  </a:lnTo>
                  <a:lnTo>
                    <a:pt x="1332" y="2188"/>
                  </a:lnTo>
                  <a:lnTo>
                    <a:pt x="1378" y="2152"/>
                  </a:lnTo>
                  <a:lnTo>
                    <a:pt x="1401" y="2136"/>
                  </a:lnTo>
                  <a:lnTo>
                    <a:pt x="1415" y="2124"/>
                  </a:lnTo>
                  <a:lnTo>
                    <a:pt x="1394" y="2096"/>
                  </a:lnTo>
                  <a:lnTo>
                    <a:pt x="1382" y="2082"/>
                  </a:lnTo>
                  <a:lnTo>
                    <a:pt x="1379" y="2041"/>
                  </a:lnTo>
                  <a:lnTo>
                    <a:pt x="1363" y="1998"/>
                  </a:lnTo>
                  <a:lnTo>
                    <a:pt x="1360" y="1968"/>
                  </a:lnTo>
                  <a:lnTo>
                    <a:pt x="1365" y="1943"/>
                  </a:lnTo>
                  <a:lnTo>
                    <a:pt x="1367" y="1941"/>
                  </a:lnTo>
                  <a:lnTo>
                    <a:pt x="652" y="866"/>
                  </a:lnTo>
                  <a:lnTo>
                    <a:pt x="637" y="861"/>
                  </a:lnTo>
                  <a:lnTo>
                    <a:pt x="630" y="855"/>
                  </a:lnTo>
                  <a:lnTo>
                    <a:pt x="627" y="840"/>
                  </a:lnTo>
                  <a:lnTo>
                    <a:pt x="622" y="823"/>
                  </a:lnTo>
                  <a:lnTo>
                    <a:pt x="626" y="808"/>
                  </a:lnTo>
                  <a:lnTo>
                    <a:pt x="642" y="801"/>
                  </a:lnTo>
                  <a:lnTo>
                    <a:pt x="658" y="797"/>
                  </a:lnTo>
                  <a:lnTo>
                    <a:pt x="816" y="195"/>
                  </a:lnTo>
                  <a:lnTo>
                    <a:pt x="146" y="0"/>
                  </a:lnTo>
                  <a:lnTo>
                    <a:pt x="139" y="20"/>
                  </a:lnTo>
                  <a:lnTo>
                    <a:pt x="129" y="29"/>
                  </a:lnTo>
                  <a:lnTo>
                    <a:pt x="129" y="50"/>
                  </a:lnTo>
                  <a:lnTo>
                    <a:pt x="129" y="67"/>
                  </a:lnTo>
                  <a:lnTo>
                    <a:pt x="129" y="115"/>
                  </a:lnTo>
                  <a:lnTo>
                    <a:pt x="123" y="139"/>
                  </a:lnTo>
                  <a:lnTo>
                    <a:pt x="108" y="165"/>
                  </a:lnTo>
                  <a:lnTo>
                    <a:pt x="97" y="182"/>
                  </a:lnTo>
                  <a:lnTo>
                    <a:pt x="93" y="190"/>
                  </a:lnTo>
                  <a:lnTo>
                    <a:pt x="93" y="224"/>
                  </a:lnTo>
                  <a:lnTo>
                    <a:pt x="75" y="249"/>
                  </a:lnTo>
                  <a:lnTo>
                    <a:pt x="43" y="278"/>
                  </a:lnTo>
                  <a:lnTo>
                    <a:pt x="15" y="301"/>
                  </a:lnTo>
                  <a:lnTo>
                    <a:pt x="7" y="315"/>
                  </a:lnTo>
                  <a:lnTo>
                    <a:pt x="3" y="345"/>
                  </a:lnTo>
                  <a:lnTo>
                    <a:pt x="0" y="367"/>
                  </a:lnTo>
                  <a:lnTo>
                    <a:pt x="5" y="388"/>
                  </a:lnTo>
                  <a:lnTo>
                    <a:pt x="19" y="411"/>
                  </a:lnTo>
                  <a:lnTo>
                    <a:pt x="39" y="444"/>
                  </a:lnTo>
                  <a:lnTo>
                    <a:pt x="48" y="469"/>
                  </a:lnTo>
                  <a:lnTo>
                    <a:pt x="54" y="494"/>
                  </a:lnTo>
                  <a:lnTo>
                    <a:pt x="51" y="537"/>
                  </a:lnTo>
                  <a:lnTo>
                    <a:pt x="35" y="572"/>
                  </a:lnTo>
                  <a:lnTo>
                    <a:pt x="30" y="604"/>
                  </a:lnTo>
                  <a:lnTo>
                    <a:pt x="29" y="644"/>
                  </a:lnTo>
                  <a:lnTo>
                    <a:pt x="26" y="660"/>
                  </a:lnTo>
                  <a:lnTo>
                    <a:pt x="18" y="672"/>
                  </a:lnTo>
                  <a:lnTo>
                    <a:pt x="19" y="693"/>
                  </a:lnTo>
                  <a:lnTo>
                    <a:pt x="37" y="733"/>
                  </a:lnTo>
                  <a:lnTo>
                    <a:pt x="64" y="798"/>
                  </a:lnTo>
                  <a:lnTo>
                    <a:pt x="84" y="841"/>
                  </a:lnTo>
                  <a:lnTo>
                    <a:pt x="96" y="859"/>
                  </a:lnTo>
                  <a:lnTo>
                    <a:pt x="94" y="883"/>
                  </a:lnTo>
                  <a:lnTo>
                    <a:pt x="90" y="901"/>
                  </a:lnTo>
                  <a:lnTo>
                    <a:pt x="79" y="915"/>
                  </a:lnTo>
                  <a:lnTo>
                    <a:pt x="80" y="930"/>
                  </a:lnTo>
                  <a:lnTo>
                    <a:pt x="97" y="930"/>
                  </a:lnTo>
                  <a:lnTo>
                    <a:pt x="112" y="945"/>
                  </a:lnTo>
                  <a:lnTo>
                    <a:pt x="128" y="968"/>
                  </a:lnTo>
                  <a:lnTo>
                    <a:pt x="137" y="980"/>
                  </a:lnTo>
                  <a:lnTo>
                    <a:pt x="150" y="984"/>
                  </a:lnTo>
                  <a:lnTo>
                    <a:pt x="158" y="959"/>
                  </a:lnTo>
                  <a:lnTo>
                    <a:pt x="161" y="932"/>
                  </a:lnTo>
                  <a:lnTo>
                    <a:pt x="191" y="932"/>
                  </a:lnTo>
                  <a:lnTo>
                    <a:pt x="208" y="948"/>
                  </a:lnTo>
                  <a:lnTo>
                    <a:pt x="245" y="950"/>
                  </a:lnTo>
                  <a:lnTo>
                    <a:pt x="265" y="966"/>
                  </a:lnTo>
                  <a:lnTo>
                    <a:pt x="284" y="975"/>
                  </a:lnTo>
                  <a:lnTo>
                    <a:pt x="293" y="980"/>
                  </a:lnTo>
                  <a:lnTo>
                    <a:pt x="286" y="990"/>
                  </a:lnTo>
                  <a:lnTo>
                    <a:pt x="270" y="986"/>
                  </a:lnTo>
                  <a:lnTo>
                    <a:pt x="254" y="976"/>
                  </a:lnTo>
                  <a:lnTo>
                    <a:pt x="244" y="970"/>
                  </a:lnTo>
                  <a:lnTo>
                    <a:pt x="222" y="968"/>
                  </a:lnTo>
                  <a:lnTo>
                    <a:pt x="211" y="962"/>
                  </a:lnTo>
                  <a:lnTo>
                    <a:pt x="194" y="958"/>
                  </a:lnTo>
                  <a:lnTo>
                    <a:pt x="182" y="964"/>
                  </a:lnTo>
                  <a:lnTo>
                    <a:pt x="182" y="976"/>
                  </a:lnTo>
                  <a:lnTo>
                    <a:pt x="184" y="1011"/>
                  </a:lnTo>
                  <a:lnTo>
                    <a:pt x="194" y="1026"/>
                  </a:lnTo>
                  <a:lnTo>
                    <a:pt x="191" y="1062"/>
                  </a:lnTo>
                  <a:lnTo>
                    <a:pt x="184" y="1062"/>
                  </a:lnTo>
                  <a:lnTo>
                    <a:pt x="171" y="1057"/>
                  </a:lnTo>
                  <a:lnTo>
                    <a:pt x="164" y="1045"/>
                  </a:lnTo>
                  <a:lnTo>
                    <a:pt x="161" y="1025"/>
                  </a:lnTo>
                  <a:lnTo>
                    <a:pt x="161" y="1019"/>
                  </a:lnTo>
                  <a:lnTo>
                    <a:pt x="157" y="1012"/>
                  </a:lnTo>
                  <a:lnTo>
                    <a:pt x="139" y="1009"/>
                  </a:lnTo>
                  <a:lnTo>
                    <a:pt x="134" y="1026"/>
                  </a:lnTo>
                  <a:lnTo>
                    <a:pt x="133" y="1041"/>
                  </a:lnTo>
                  <a:lnTo>
                    <a:pt x="128" y="1075"/>
                  </a:lnTo>
                  <a:lnTo>
                    <a:pt x="126" y="1122"/>
                  </a:lnTo>
                  <a:lnTo>
                    <a:pt x="129" y="1147"/>
                  </a:lnTo>
                  <a:lnTo>
                    <a:pt x="147" y="1174"/>
                  </a:lnTo>
                  <a:lnTo>
                    <a:pt x="168" y="1195"/>
                  </a:lnTo>
                  <a:lnTo>
                    <a:pt x="191" y="1209"/>
                  </a:lnTo>
                  <a:lnTo>
                    <a:pt x="198" y="1236"/>
                  </a:lnTo>
                  <a:lnTo>
                    <a:pt x="197" y="1261"/>
                  </a:lnTo>
                  <a:lnTo>
                    <a:pt x="189" y="1277"/>
                  </a:lnTo>
                  <a:lnTo>
                    <a:pt x="175" y="1286"/>
                  </a:lnTo>
                  <a:lnTo>
                    <a:pt x="157" y="1286"/>
                  </a:lnTo>
                  <a:lnTo>
                    <a:pt x="155" y="1341"/>
                  </a:lnTo>
                  <a:lnTo>
                    <a:pt x="161" y="1359"/>
                  </a:lnTo>
                  <a:lnTo>
                    <a:pt x="186" y="1406"/>
                  </a:lnTo>
                  <a:lnTo>
                    <a:pt x="198" y="1435"/>
                  </a:lnTo>
                  <a:lnTo>
                    <a:pt x="220" y="1476"/>
                  </a:lnTo>
                  <a:lnTo>
                    <a:pt x="232" y="1513"/>
                  </a:lnTo>
                  <a:lnTo>
                    <a:pt x="250" y="1541"/>
                  </a:lnTo>
                  <a:lnTo>
                    <a:pt x="269" y="1576"/>
                  </a:lnTo>
                  <a:lnTo>
                    <a:pt x="275" y="1580"/>
                  </a:lnTo>
                  <a:lnTo>
                    <a:pt x="276" y="1608"/>
                  </a:lnTo>
                  <a:lnTo>
                    <a:pt x="277" y="1627"/>
                  </a:lnTo>
                  <a:lnTo>
                    <a:pt x="273" y="1635"/>
                  </a:lnTo>
                  <a:lnTo>
                    <a:pt x="287" y="1652"/>
                  </a:lnTo>
                  <a:lnTo>
                    <a:pt x="295" y="1664"/>
                  </a:lnTo>
                  <a:lnTo>
                    <a:pt x="295" y="1689"/>
                  </a:lnTo>
                  <a:lnTo>
                    <a:pt x="287" y="1739"/>
                  </a:lnTo>
                  <a:lnTo>
                    <a:pt x="279" y="1771"/>
                  </a:lnTo>
                  <a:lnTo>
                    <a:pt x="276" y="1795"/>
                  </a:lnTo>
                  <a:lnTo>
                    <a:pt x="326" y="1825"/>
                  </a:lnTo>
                  <a:lnTo>
                    <a:pt x="373" y="1841"/>
                  </a:lnTo>
                  <a:lnTo>
                    <a:pt x="408" y="1866"/>
                  </a:lnTo>
                  <a:lnTo>
                    <a:pt x="451" y="1878"/>
                  </a:lnTo>
                  <a:lnTo>
                    <a:pt x="472" y="1896"/>
                  </a:lnTo>
                  <a:lnTo>
                    <a:pt x="506" y="1948"/>
                  </a:lnTo>
                  <a:lnTo>
                    <a:pt x="547" y="1989"/>
                  </a:lnTo>
                  <a:lnTo>
                    <a:pt x="617" y="2003"/>
                  </a:lnTo>
                  <a:lnTo>
                    <a:pt x="622" y="2054"/>
                  </a:lnTo>
                  <a:lnTo>
                    <a:pt x="630" y="2078"/>
                  </a:lnTo>
                  <a:lnTo>
                    <a:pt x="667" y="2086"/>
                  </a:lnTo>
                  <a:lnTo>
                    <a:pt x="706" y="2131"/>
                  </a:lnTo>
                  <a:lnTo>
                    <a:pt x="753" y="2199"/>
                  </a:lnTo>
                  <a:lnTo>
                    <a:pt x="773" y="2228"/>
                  </a:lnTo>
                  <a:lnTo>
                    <a:pt x="787" y="2272"/>
                  </a:lnTo>
                  <a:lnTo>
                    <a:pt x="776" y="2321"/>
                  </a:lnTo>
                  <a:lnTo>
                    <a:pt x="776" y="2343"/>
                  </a:lnTo>
                  <a:lnTo>
                    <a:pt x="787" y="2385"/>
                  </a:lnTo>
                  <a:lnTo>
                    <a:pt x="810" y="2392"/>
                  </a:lnTo>
                  <a:lnTo>
                    <a:pt x="1240" y="2447"/>
                  </a:lnTo>
                  <a:lnTo>
                    <a:pt x="1245" y="2440"/>
                  </a:lnTo>
                  <a:lnTo>
                    <a:pt x="1281" y="2424"/>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0" name="Freeform 10"/>
            <p:cNvSpPr>
              <a:spLocks/>
            </p:cNvSpPr>
            <p:nvPr/>
          </p:nvSpPr>
          <p:spPr bwMode="auto">
            <a:xfrm>
              <a:off x="2211540" y="3451334"/>
              <a:ext cx="874935" cy="449064"/>
            </a:xfrm>
            <a:custGeom>
              <a:avLst/>
              <a:gdLst/>
              <a:ahLst/>
              <a:cxnLst>
                <a:cxn ang="0">
                  <a:pos x="0" y="134"/>
                </a:cxn>
                <a:cxn ang="0">
                  <a:pos x="548" y="150"/>
                </a:cxn>
                <a:cxn ang="0">
                  <a:pos x="566" y="611"/>
                </a:cxn>
                <a:cxn ang="0">
                  <a:pos x="593" y="625"/>
                </a:cxn>
                <a:cxn ang="0">
                  <a:pos x="623" y="626"/>
                </a:cxn>
                <a:cxn ang="0">
                  <a:pos x="659" y="633"/>
                </a:cxn>
                <a:cxn ang="0">
                  <a:pos x="714" y="674"/>
                </a:cxn>
                <a:cxn ang="0">
                  <a:pos x="772" y="689"/>
                </a:cxn>
                <a:cxn ang="0">
                  <a:pos x="795" y="703"/>
                </a:cxn>
                <a:cxn ang="0">
                  <a:pos x="858" y="696"/>
                </a:cxn>
                <a:cxn ang="0">
                  <a:pos x="890" y="729"/>
                </a:cxn>
                <a:cxn ang="0">
                  <a:pos x="913" y="760"/>
                </a:cxn>
                <a:cxn ang="0">
                  <a:pos x="943" y="730"/>
                </a:cxn>
                <a:cxn ang="0">
                  <a:pos x="983" y="755"/>
                </a:cxn>
                <a:cxn ang="0">
                  <a:pos x="1026" y="755"/>
                </a:cxn>
                <a:cxn ang="0">
                  <a:pos x="1040" y="792"/>
                </a:cxn>
                <a:cxn ang="0">
                  <a:pos x="1062" y="765"/>
                </a:cxn>
                <a:cxn ang="0">
                  <a:pos x="1113" y="773"/>
                </a:cxn>
                <a:cxn ang="0">
                  <a:pos x="1173" y="789"/>
                </a:cxn>
                <a:cxn ang="0">
                  <a:pos x="1206" y="797"/>
                </a:cxn>
                <a:cxn ang="0">
                  <a:pos x="1245" y="767"/>
                </a:cxn>
                <a:cxn ang="0">
                  <a:pos x="1280" y="775"/>
                </a:cxn>
                <a:cxn ang="0">
                  <a:pos x="1312" y="758"/>
                </a:cxn>
                <a:cxn ang="0">
                  <a:pos x="1357" y="764"/>
                </a:cxn>
                <a:cxn ang="0">
                  <a:pos x="1424" y="762"/>
                </a:cxn>
                <a:cxn ang="0">
                  <a:pos x="1482" y="808"/>
                </a:cxn>
                <a:cxn ang="0">
                  <a:pos x="1528" y="819"/>
                </a:cxn>
                <a:cxn ang="0">
                  <a:pos x="1548" y="411"/>
                </a:cxn>
                <a:cxn ang="0">
                  <a:pos x="1509" y="60"/>
                </a:cxn>
                <a:cxn ang="0">
                  <a:pos x="1224" y="53"/>
                </a:cxn>
                <a:cxn ang="0">
                  <a:pos x="816" y="42"/>
                </a:cxn>
                <a:cxn ang="0">
                  <a:pos x="604" y="32"/>
                </a:cxn>
                <a:cxn ang="0">
                  <a:pos x="20" y="0"/>
                </a:cxn>
                <a:cxn ang="0">
                  <a:pos x="2" y="117"/>
                </a:cxn>
              </a:cxnLst>
              <a:rect l="0" t="0" r="r" b="b"/>
              <a:pathLst>
                <a:path w="1548" h="832">
                  <a:moveTo>
                    <a:pt x="2" y="117"/>
                  </a:moveTo>
                  <a:lnTo>
                    <a:pt x="0" y="134"/>
                  </a:lnTo>
                  <a:lnTo>
                    <a:pt x="2" y="117"/>
                  </a:lnTo>
                  <a:lnTo>
                    <a:pt x="548" y="150"/>
                  </a:lnTo>
                  <a:lnTo>
                    <a:pt x="528" y="576"/>
                  </a:lnTo>
                  <a:lnTo>
                    <a:pt x="566" y="611"/>
                  </a:lnTo>
                  <a:lnTo>
                    <a:pt x="580" y="626"/>
                  </a:lnTo>
                  <a:lnTo>
                    <a:pt x="593" y="625"/>
                  </a:lnTo>
                  <a:lnTo>
                    <a:pt x="612" y="622"/>
                  </a:lnTo>
                  <a:lnTo>
                    <a:pt x="623" y="626"/>
                  </a:lnTo>
                  <a:lnTo>
                    <a:pt x="639" y="621"/>
                  </a:lnTo>
                  <a:lnTo>
                    <a:pt x="659" y="633"/>
                  </a:lnTo>
                  <a:lnTo>
                    <a:pt x="671" y="672"/>
                  </a:lnTo>
                  <a:lnTo>
                    <a:pt x="714" y="674"/>
                  </a:lnTo>
                  <a:lnTo>
                    <a:pt x="746" y="692"/>
                  </a:lnTo>
                  <a:lnTo>
                    <a:pt x="772" y="689"/>
                  </a:lnTo>
                  <a:lnTo>
                    <a:pt x="779" y="686"/>
                  </a:lnTo>
                  <a:lnTo>
                    <a:pt x="795" y="703"/>
                  </a:lnTo>
                  <a:lnTo>
                    <a:pt x="816" y="692"/>
                  </a:lnTo>
                  <a:lnTo>
                    <a:pt x="858" y="696"/>
                  </a:lnTo>
                  <a:lnTo>
                    <a:pt x="876" y="728"/>
                  </a:lnTo>
                  <a:lnTo>
                    <a:pt x="890" y="729"/>
                  </a:lnTo>
                  <a:lnTo>
                    <a:pt x="897" y="757"/>
                  </a:lnTo>
                  <a:lnTo>
                    <a:pt x="913" y="760"/>
                  </a:lnTo>
                  <a:lnTo>
                    <a:pt x="931" y="746"/>
                  </a:lnTo>
                  <a:lnTo>
                    <a:pt x="943" y="730"/>
                  </a:lnTo>
                  <a:lnTo>
                    <a:pt x="951" y="730"/>
                  </a:lnTo>
                  <a:lnTo>
                    <a:pt x="983" y="755"/>
                  </a:lnTo>
                  <a:lnTo>
                    <a:pt x="993" y="776"/>
                  </a:lnTo>
                  <a:lnTo>
                    <a:pt x="1026" y="755"/>
                  </a:lnTo>
                  <a:lnTo>
                    <a:pt x="1033" y="764"/>
                  </a:lnTo>
                  <a:lnTo>
                    <a:pt x="1040" y="792"/>
                  </a:lnTo>
                  <a:lnTo>
                    <a:pt x="1048" y="787"/>
                  </a:lnTo>
                  <a:lnTo>
                    <a:pt x="1062" y="765"/>
                  </a:lnTo>
                  <a:lnTo>
                    <a:pt x="1087" y="761"/>
                  </a:lnTo>
                  <a:lnTo>
                    <a:pt x="1113" y="773"/>
                  </a:lnTo>
                  <a:lnTo>
                    <a:pt x="1155" y="772"/>
                  </a:lnTo>
                  <a:lnTo>
                    <a:pt x="1173" y="789"/>
                  </a:lnTo>
                  <a:lnTo>
                    <a:pt x="1183" y="803"/>
                  </a:lnTo>
                  <a:lnTo>
                    <a:pt x="1206" y="797"/>
                  </a:lnTo>
                  <a:lnTo>
                    <a:pt x="1231" y="779"/>
                  </a:lnTo>
                  <a:lnTo>
                    <a:pt x="1245" y="767"/>
                  </a:lnTo>
                  <a:lnTo>
                    <a:pt x="1263" y="764"/>
                  </a:lnTo>
                  <a:lnTo>
                    <a:pt x="1280" y="775"/>
                  </a:lnTo>
                  <a:lnTo>
                    <a:pt x="1298" y="769"/>
                  </a:lnTo>
                  <a:lnTo>
                    <a:pt x="1312" y="758"/>
                  </a:lnTo>
                  <a:lnTo>
                    <a:pt x="1342" y="761"/>
                  </a:lnTo>
                  <a:lnTo>
                    <a:pt x="1357" y="764"/>
                  </a:lnTo>
                  <a:lnTo>
                    <a:pt x="1396" y="753"/>
                  </a:lnTo>
                  <a:lnTo>
                    <a:pt x="1424" y="762"/>
                  </a:lnTo>
                  <a:lnTo>
                    <a:pt x="1448" y="785"/>
                  </a:lnTo>
                  <a:lnTo>
                    <a:pt x="1482" y="808"/>
                  </a:lnTo>
                  <a:lnTo>
                    <a:pt x="1509" y="808"/>
                  </a:lnTo>
                  <a:lnTo>
                    <a:pt x="1528" y="819"/>
                  </a:lnTo>
                  <a:lnTo>
                    <a:pt x="1543" y="832"/>
                  </a:lnTo>
                  <a:lnTo>
                    <a:pt x="1548" y="411"/>
                  </a:lnTo>
                  <a:lnTo>
                    <a:pt x="1509" y="174"/>
                  </a:lnTo>
                  <a:lnTo>
                    <a:pt x="1509" y="60"/>
                  </a:lnTo>
                  <a:lnTo>
                    <a:pt x="1509" y="60"/>
                  </a:lnTo>
                  <a:lnTo>
                    <a:pt x="1224" y="53"/>
                  </a:lnTo>
                  <a:lnTo>
                    <a:pt x="994" y="48"/>
                  </a:lnTo>
                  <a:lnTo>
                    <a:pt x="816" y="42"/>
                  </a:lnTo>
                  <a:lnTo>
                    <a:pt x="816" y="42"/>
                  </a:lnTo>
                  <a:lnTo>
                    <a:pt x="604" y="32"/>
                  </a:lnTo>
                  <a:lnTo>
                    <a:pt x="340" y="18"/>
                  </a:lnTo>
                  <a:lnTo>
                    <a:pt x="20" y="0"/>
                  </a:lnTo>
                  <a:lnTo>
                    <a:pt x="14" y="117"/>
                  </a:lnTo>
                  <a:lnTo>
                    <a:pt x="2" y="117"/>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1" name="Freeform 11"/>
            <p:cNvSpPr>
              <a:spLocks/>
            </p:cNvSpPr>
            <p:nvPr/>
          </p:nvSpPr>
          <p:spPr bwMode="auto">
            <a:xfrm>
              <a:off x="2321755" y="3091434"/>
              <a:ext cx="744371" cy="392324"/>
            </a:xfrm>
            <a:custGeom>
              <a:avLst/>
              <a:gdLst/>
              <a:ahLst/>
              <a:cxnLst>
                <a:cxn ang="0">
                  <a:pos x="1313" y="727"/>
                </a:cxn>
                <a:cxn ang="0">
                  <a:pos x="1316" y="243"/>
                </a:cxn>
                <a:cxn ang="0">
                  <a:pos x="1285" y="227"/>
                </a:cxn>
                <a:cxn ang="0">
                  <a:pos x="1273" y="218"/>
                </a:cxn>
                <a:cxn ang="0">
                  <a:pos x="1263" y="187"/>
                </a:cxn>
                <a:cxn ang="0">
                  <a:pos x="1232" y="162"/>
                </a:cxn>
                <a:cxn ang="0">
                  <a:pos x="1246" y="137"/>
                </a:cxn>
                <a:cxn ang="0">
                  <a:pos x="1263" y="111"/>
                </a:cxn>
                <a:cxn ang="0">
                  <a:pos x="1263" y="86"/>
                </a:cxn>
                <a:cxn ang="0">
                  <a:pos x="1250" y="86"/>
                </a:cxn>
                <a:cxn ang="0">
                  <a:pos x="1211" y="86"/>
                </a:cxn>
                <a:cxn ang="0">
                  <a:pos x="1203" y="66"/>
                </a:cxn>
                <a:cxn ang="0">
                  <a:pos x="1182" y="39"/>
                </a:cxn>
                <a:cxn ang="0">
                  <a:pos x="1182" y="39"/>
                </a:cxn>
                <a:cxn ang="0">
                  <a:pos x="767" y="26"/>
                </a:cxn>
                <a:cxn ang="0">
                  <a:pos x="767" y="26"/>
                </a:cxn>
                <a:cxn ang="0">
                  <a:pos x="47" y="0"/>
                </a:cxn>
                <a:cxn ang="0">
                  <a:pos x="0" y="677"/>
                </a:cxn>
                <a:cxn ang="0">
                  <a:pos x="0" y="677"/>
                </a:cxn>
                <a:cxn ang="0">
                  <a:pos x="332" y="695"/>
                </a:cxn>
                <a:cxn ang="0">
                  <a:pos x="494" y="703"/>
                </a:cxn>
                <a:cxn ang="0">
                  <a:pos x="620" y="709"/>
                </a:cxn>
                <a:cxn ang="0">
                  <a:pos x="620" y="709"/>
                </a:cxn>
                <a:cxn ang="0">
                  <a:pos x="798" y="715"/>
                </a:cxn>
                <a:cxn ang="0">
                  <a:pos x="1028" y="720"/>
                </a:cxn>
                <a:cxn ang="0">
                  <a:pos x="1313" y="727"/>
                </a:cxn>
                <a:cxn ang="0">
                  <a:pos x="1313" y="727"/>
                </a:cxn>
              </a:cxnLst>
              <a:rect l="0" t="0" r="r" b="b"/>
              <a:pathLst>
                <a:path w="1316" h="727">
                  <a:moveTo>
                    <a:pt x="1313" y="727"/>
                  </a:moveTo>
                  <a:lnTo>
                    <a:pt x="1316" y="243"/>
                  </a:lnTo>
                  <a:lnTo>
                    <a:pt x="1285" y="227"/>
                  </a:lnTo>
                  <a:lnTo>
                    <a:pt x="1273" y="218"/>
                  </a:lnTo>
                  <a:lnTo>
                    <a:pt x="1263" y="187"/>
                  </a:lnTo>
                  <a:lnTo>
                    <a:pt x="1232" y="162"/>
                  </a:lnTo>
                  <a:lnTo>
                    <a:pt x="1246" y="137"/>
                  </a:lnTo>
                  <a:lnTo>
                    <a:pt x="1263" y="111"/>
                  </a:lnTo>
                  <a:lnTo>
                    <a:pt x="1263" y="86"/>
                  </a:lnTo>
                  <a:lnTo>
                    <a:pt x="1250" y="86"/>
                  </a:lnTo>
                  <a:lnTo>
                    <a:pt x="1211" y="86"/>
                  </a:lnTo>
                  <a:lnTo>
                    <a:pt x="1203" y="66"/>
                  </a:lnTo>
                  <a:lnTo>
                    <a:pt x="1182" y="39"/>
                  </a:lnTo>
                  <a:lnTo>
                    <a:pt x="1182" y="39"/>
                  </a:lnTo>
                  <a:lnTo>
                    <a:pt x="767" y="26"/>
                  </a:lnTo>
                  <a:lnTo>
                    <a:pt x="767" y="26"/>
                  </a:lnTo>
                  <a:lnTo>
                    <a:pt x="47" y="0"/>
                  </a:lnTo>
                  <a:lnTo>
                    <a:pt x="0" y="677"/>
                  </a:lnTo>
                  <a:lnTo>
                    <a:pt x="0" y="677"/>
                  </a:lnTo>
                  <a:lnTo>
                    <a:pt x="332" y="695"/>
                  </a:lnTo>
                  <a:lnTo>
                    <a:pt x="494" y="703"/>
                  </a:lnTo>
                  <a:lnTo>
                    <a:pt x="620" y="709"/>
                  </a:lnTo>
                  <a:lnTo>
                    <a:pt x="620" y="709"/>
                  </a:lnTo>
                  <a:lnTo>
                    <a:pt x="798" y="715"/>
                  </a:lnTo>
                  <a:lnTo>
                    <a:pt x="1028" y="720"/>
                  </a:lnTo>
                  <a:lnTo>
                    <a:pt x="1313" y="727"/>
                  </a:lnTo>
                  <a:lnTo>
                    <a:pt x="1313" y="727"/>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2" name="Freeform 12"/>
            <p:cNvSpPr>
              <a:spLocks/>
            </p:cNvSpPr>
            <p:nvPr/>
          </p:nvSpPr>
          <p:spPr bwMode="auto">
            <a:xfrm>
              <a:off x="2169151" y="2713700"/>
              <a:ext cx="822370" cy="398808"/>
            </a:xfrm>
            <a:custGeom>
              <a:avLst/>
              <a:gdLst/>
              <a:ahLst/>
              <a:cxnLst>
                <a:cxn ang="0">
                  <a:pos x="1454" y="736"/>
                </a:cxn>
                <a:cxn ang="0">
                  <a:pos x="1456" y="738"/>
                </a:cxn>
                <a:cxn ang="0">
                  <a:pos x="1456" y="738"/>
                </a:cxn>
                <a:cxn ang="0">
                  <a:pos x="1447" y="718"/>
                </a:cxn>
                <a:cxn ang="0">
                  <a:pos x="1440" y="691"/>
                </a:cxn>
                <a:cxn ang="0">
                  <a:pos x="1440" y="691"/>
                </a:cxn>
                <a:cxn ang="0">
                  <a:pos x="1429" y="687"/>
                </a:cxn>
                <a:cxn ang="0">
                  <a:pos x="1421" y="684"/>
                </a:cxn>
                <a:cxn ang="0">
                  <a:pos x="1414" y="680"/>
                </a:cxn>
                <a:cxn ang="0">
                  <a:pos x="1414" y="680"/>
                </a:cxn>
                <a:cxn ang="0">
                  <a:pos x="1411" y="677"/>
                </a:cxn>
                <a:cxn ang="0">
                  <a:pos x="1406" y="665"/>
                </a:cxn>
                <a:cxn ang="0">
                  <a:pos x="1411" y="655"/>
                </a:cxn>
                <a:cxn ang="0">
                  <a:pos x="1407" y="630"/>
                </a:cxn>
                <a:cxn ang="0">
                  <a:pos x="1395" y="620"/>
                </a:cxn>
                <a:cxn ang="0">
                  <a:pos x="1388" y="608"/>
                </a:cxn>
                <a:cxn ang="0">
                  <a:pos x="1382" y="576"/>
                </a:cxn>
                <a:cxn ang="0">
                  <a:pos x="1382" y="527"/>
                </a:cxn>
                <a:cxn ang="0">
                  <a:pos x="1375" y="518"/>
                </a:cxn>
                <a:cxn ang="0">
                  <a:pos x="1368" y="502"/>
                </a:cxn>
                <a:cxn ang="0">
                  <a:pos x="1371" y="484"/>
                </a:cxn>
                <a:cxn ang="0">
                  <a:pos x="1371" y="439"/>
                </a:cxn>
                <a:cxn ang="0">
                  <a:pos x="1364" y="408"/>
                </a:cxn>
                <a:cxn ang="0">
                  <a:pos x="1352" y="398"/>
                </a:cxn>
                <a:cxn ang="0">
                  <a:pos x="1343" y="398"/>
                </a:cxn>
                <a:cxn ang="0">
                  <a:pos x="1339" y="386"/>
                </a:cxn>
                <a:cxn ang="0">
                  <a:pos x="1335" y="364"/>
                </a:cxn>
                <a:cxn ang="0">
                  <a:pos x="1331" y="347"/>
                </a:cxn>
                <a:cxn ang="0">
                  <a:pos x="1343" y="344"/>
                </a:cxn>
                <a:cxn ang="0">
                  <a:pos x="1343" y="337"/>
                </a:cxn>
                <a:cxn ang="0">
                  <a:pos x="1336" y="332"/>
                </a:cxn>
                <a:cxn ang="0">
                  <a:pos x="1332" y="318"/>
                </a:cxn>
                <a:cxn ang="0">
                  <a:pos x="1325" y="304"/>
                </a:cxn>
                <a:cxn ang="0">
                  <a:pos x="1316" y="283"/>
                </a:cxn>
                <a:cxn ang="0">
                  <a:pos x="1304" y="255"/>
                </a:cxn>
                <a:cxn ang="0">
                  <a:pos x="1292" y="228"/>
                </a:cxn>
                <a:cxn ang="0">
                  <a:pos x="1277" y="186"/>
                </a:cxn>
                <a:cxn ang="0">
                  <a:pos x="1263" y="169"/>
                </a:cxn>
                <a:cxn ang="0">
                  <a:pos x="1260" y="165"/>
                </a:cxn>
                <a:cxn ang="0">
                  <a:pos x="1241" y="149"/>
                </a:cxn>
                <a:cxn ang="0">
                  <a:pos x="1207" y="126"/>
                </a:cxn>
                <a:cxn ang="0">
                  <a:pos x="1185" y="118"/>
                </a:cxn>
                <a:cxn ang="0">
                  <a:pos x="1163" y="108"/>
                </a:cxn>
                <a:cxn ang="0">
                  <a:pos x="1143" y="90"/>
                </a:cxn>
                <a:cxn ang="0">
                  <a:pos x="1109" y="86"/>
                </a:cxn>
                <a:cxn ang="0">
                  <a:pos x="1067" y="89"/>
                </a:cxn>
                <a:cxn ang="0">
                  <a:pos x="1056" y="89"/>
                </a:cxn>
                <a:cxn ang="0">
                  <a:pos x="1039" y="96"/>
                </a:cxn>
                <a:cxn ang="0">
                  <a:pos x="1032" y="104"/>
                </a:cxn>
                <a:cxn ang="0">
                  <a:pos x="1019" y="100"/>
                </a:cxn>
                <a:cxn ang="0">
                  <a:pos x="1002" y="89"/>
                </a:cxn>
                <a:cxn ang="0">
                  <a:pos x="974" y="75"/>
                </a:cxn>
                <a:cxn ang="0">
                  <a:pos x="939" y="57"/>
                </a:cxn>
                <a:cxn ang="0">
                  <a:pos x="46" y="0"/>
                </a:cxn>
                <a:cxn ang="0">
                  <a:pos x="0" y="444"/>
                </a:cxn>
                <a:cxn ang="0">
                  <a:pos x="337" y="476"/>
                </a:cxn>
                <a:cxn ang="0">
                  <a:pos x="321" y="697"/>
                </a:cxn>
                <a:cxn ang="0">
                  <a:pos x="321" y="697"/>
                </a:cxn>
                <a:cxn ang="0">
                  <a:pos x="321" y="697"/>
                </a:cxn>
                <a:cxn ang="0">
                  <a:pos x="1039" y="723"/>
                </a:cxn>
                <a:cxn ang="0">
                  <a:pos x="1039" y="723"/>
                </a:cxn>
                <a:cxn ang="0">
                  <a:pos x="1454" y="736"/>
                </a:cxn>
                <a:cxn ang="0">
                  <a:pos x="1454" y="736"/>
                </a:cxn>
              </a:cxnLst>
              <a:rect l="0" t="0" r="r" b="b"/>
              <a:pathLst>
                <a:path w="1456" h="738">
                  <a:moveTo>
                    <a:pt x="1454" y="736"/>
                  </a:moveTo>
                  <a:lnTo>
                    <a:pt x="1456" y="738"/>
                  </a:lnTo>
                  <a:lnTo>
                    <a:pt x="1456" y="738"/>
                  </a:lnTo>
                  <a:lnTo>
                    <a:pt x="1447" y="718"/>
                  </a:lnTo>
                  <a:lnTo>
                    <a:pt x="1440" y="691"/>
                  </a:lnTo>
                  <a:lnTo>
                    <a:pt x="1440" y="691"/>
                  </a:lnTo>
                  <a:lnTo>
                    <a:pt x="1429" y="687"/>
                  </a:lnTo>
                  <a:lnTo>
                    <a:pt x="1421" y="684"/>
                  </a:lnTo>
                  <a:lnTo>
                    <a:pt x="1414" y="680"/>
                  </a:lnTo>
                  <a:lnTo>
                    <a:pt x="1414" y="680"/>
                  </a:lnTo>
                  <a:lnTo>
                    <a:pt x="1411" y="677"/>
                  </a:lnTo>
                  <a:lnTo>
                    <a:pt x="1406" y="665"/>
                  </a:lnTo>
                  <a:lnTo>
                    <a:pt x="1411" y="655"/>
                  </a:lnTo>
                  <a:lnTo>
                    <a:pt x="1407" y="630"/>
                  </a:lnTo>
                  <a:lnTo>
                    <a:pt x="1395" y="620"/>
                  </a:lnTo>
                  <a:lnTo>
                    <a:pt x="1388" y="608"/>
                  </a:lnTo>
                  <a:lnTo>
                    <a:pt x="1382" y="576"/>
                  </a:lnTo>
                  <a:lnTo>
                    <a:pt x="1382" y="527"/>
                  </a:lnTo>
                  <a:lnTo>
                    <a:pt x="1375" y="518"/>
                  </a:lnTo>
                  <a:lnTo>
                    <a:pt x="1368" y="502"/>
                  </a:lnTo>
                  <a:lnTo>
                    <a:pt x="1371" y="484"/>
                  </a:lnTo>
                  <a:lnTo>
                    <a:pt x="1371" y="439"/>
                  </a:lnTo>
                  <a:lnTo>
                    <a:pt x="1364" y="408"/>
                  </a:lnTo>
                  <a:lnTo>
                    <a:pt x="1352" y="398"/>
                  </a:lnTo>
                  <a:lnTo>
                    <a:pt x="1343" y="398"/>
                  </a:lnTo>
                  <a:lnTo>
                    <a:pt x="1339" y="386"/>
                  </a:lnTo>
                  <a:lnTo>
                    <a:pt x="1335" y="364"/>
                  </a:lnTo>
                  <a:lnTo>
                    <a:pt x="1331" y="347"/>
                  </a:lnTo>
                  <a:lnTo>
                    <a:pt x="1343" y="344"/>
                  </a:lnTo>
                  <a:lnTo>
                    <a:pt x="1343" y="337"/>
                  </a:lnTo>
                  <a:lnTo>
                    <a:pt x="1336" y="332"/>
                  </a:lnTo>
                  <a:lnTo>
                    <a:pt x="1332" y="318"/>
                  </a:lnTo>
                  <a:lnTo>
                    <a:pt x="1325" y="304"/>
                  </a:lnTo>
                  <a:lnTo>
                    <a:pt x="1316" y="283"/>
                  </a:lnTo>
                  <a:lnTo>
                    <a:pt x="1304" y="255"/>
                  </a:lnTo>
                  <a:lnTo>
                    <a:pt x="1292" y="228"/>
                  </a:lnTo>
                  <a:lnTo>
                    <a:pt x="1277" y="186"/>
                  </a:lnTo>
                  <a:lnTo>
                    <a:pt x="1263" y="169"/>
                  </a:lnTo>
                  <a:lnTo>
                    <a:pt x="1260" y="165"/>
                  </a:lnTo>
                  <a:lnTo>
                    <a:pt x="1241" y="149"/>
                  </a:lnTo>
                  <a:lnTo>
                    <a:pt x="1207" y="126"/>
                  </a:lnTo>
                  <a:lnTo>
                    <a:pt x="1185" y="118"/>
                  </a:lnTo>
                  <a:lnTo>
                    <a:pt x="1163" y="108"/>
                  </a:lnTo>
                  <a:lnTo>
                    <a:pt x="1143" y="90"/>
                  </a:lnTo>
                  <a:lnTo>
                    <a:pt x="1109" y="86"/>
                  </a:lnTo>
                  <a:lnTo>
                    <a:pt x="1067" y="89"/>
                  </a:lnTo>
                  <a:lnTo>
                    <a:pt x="1056" y="89"/>
                  </a:lnTo>
                  <a:lnTo>
                    <a:pt x="1039" y="96"/>
                  </a:lnTo>
                  <a:lnTo>
                    <a:pt x="1032" y="104"/>
                  </a:lnTo>
                  <a:lnTo>
                    <a:pt x="1019" y="100"/>
                  </a:lnTo>
                  <a:lnTo>
                    <a:pt x="1002" y="89"/>
                  </a:lnTo>
                  <a:lnTo>
                    <a:pt x="974" y="75"/>
                  </a:lnTo>
                  <a:lnTo>
                    <a:pt x="939" y="57"/>
                  </a:lnTo>
                  <a:lnTo>
                    <a:pt x="46" y="0"/>
                  </a:lnTo>
                  <a:lnTo>
                    <a:pt x="0" y="444"/>
                  </a:lnTo>
                  <a:lnTo>
                    <a:pt x="337" y="476"/>
                  </a:lnTo>
                  <a:lnTo>
                    <a:pt x="321" y="697"/>
                  </a:lnTo>
                  <a:lnTo>
                    <a:pt x="321" y="697"/>
                  </a:lnTo>
                  <a:lnTo>
                    <a:pt x="321" y="697"/>
                  </a:lnTo>
                  <a:lnTo>
                    <a:pt x="1039" y="723"/>
                  </a:lnTo>
                  <a:lnTo>
                    <a:pt x="1039" y="723"/>
                  </a:lnTo>
                  <a:lnTo>
                    <a:pt x="1454" y="736"/>
                  </a:lnTo>
                  <a:lnTo>
                    <a:pt x="1454" y="736"/>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3" name="Freeform 13"/>
            <p:cNvSpPr>
              <a:spLocks/>
            </p:cNvSpPr>
            <p:nvPr/>
          </p:nvSpPr>
          <p:spPr bwMode="auto">
            <a:xfrm>
              <a:off x="2194584" y="2357042"/>
              <a:ext cx="707068" cy="453929"/>
            </a:xfrm>
            <a:custGeom>
              <a:avLst/>
              <a:gdLst/>
              <a:ahLst/>
              <a:cxnLst>
                <a:cxn ang="0">
                  <a:pos x="928" y="736"/>
                </a:cxn>
                <a:cxn ang="0">
                  <a:pos x="956" y="750"/>
                </a:cxn>
                <a:cxn ang="0">
                  <a:pos x="973" y="761"/>
                </a:cxn>
                <a:cxn ang="0">
                  <a:pos x="986" y="765"/>
                </a:cxn>
                <a:cxn ang="0">
                  <a:pos x="993" y="757"/>
                </a:cxn>
                <a:cxn ang="0">
                  <a:pos x="1010" y="750"/>
                </a:cxn>
                <a:cxn ang="0">
                  <a:pos x="1021" y="750"/>
                </a:cxn>
                <a:cxn ang="0">
                  <a:pos x="1063" y="747"/>
                </a:cxn>
                <a:cxn ang="0">
                  <a:pos x="1097" y="751"/>
                </a:cxn>
                <a:cxn ang="0">
                  <a:pos x="1117" y="769"/>
                </a:cxn>
                <a:cxn ang="0">
                  <a:pos x="1139" y="779"/>
                </a:cxn>
                <a:cxn ang="0">
                  <a:pos x="1161" y="787"/>
                </a:cxn>
                <a:cxn ang="0">
                  <a:pos x="1195" y="810"/>
                </a:cxn>
                <a:cxn ang="0">
                  <a:pos x="1214" y="826"/>
                </a:cxn>
                <a:cxn ang="0">
                  <a:pos x="1217" y="830"/>
                </a:cxn>
                <a:cxn ang="0">
                  <a:pos x="1224" y="839"/>
                </a:cxn>
                <a:cxn ang="0">
                  <a:pos x="1224" y="839"/>
                </a:cxn>
                <a:cxn ang="0">
                  <a:pos x="1224" y="828"/>
                </a:cxn>
                <a:cxn ang="0">
                  <a:pos x="1224" y="807"/>
                </a:cxn>
                <a:cxn ang="0">
                  <a:pos x="1204" y="794"/>
                </a:cxn>
                <a:cxn ang="0">
                  <a:pos x="1204" y="779"/>
                </a:cxn>
                <a:cxn ang="0">
                  <a:pos x="1211" y="765"/>
                </a:cxn>
                <a:cxn ang="0">
                  <a:pos x="1224" y="761"/>
                </a:cxn>
                <a:cxn ang="0">
                  <a:pos x="1224" y="729"/>
                </a:cxn>
                <a:cxn ang="0">
                  <a:pos x="1227" y="712"/>
                </a:cxn>
                <a:cxn ang="0">
                  <a:pos x="1236" y="708"/>
                </a:cxn>
                <a:cxn ang="0">
                  <a:pos x="1236" y="690"/>
                </a:cxn>
                <a:cxn ang="0">
                  <a:pos x="1225" y="667"/>
                </a:cxn>
                <a:cxn ang="0">
                  <a:pos x="1217" y="661"/>
                </a:cxn>
                <a:cxn ang="0">
                  <a:pos x="1221" y="637"/>
                </a:cxn>
                <a:cxn ang="0">
                  <a:pos x="1221" y="624"/>
                </a:cxn>
                <a:cxn ang="0">
                  <a:pos x="1236" y="624"/>
                </a:cxn>
                <a:cxn ang="0">
                  <a:pos x="1250" y="222"/>
                </a:cxn>
                <a:cxn ang="0">
                  <a:pos x="1236" y="206"/>
                </a:cxn>
                <a:cxn ang="0">
                  <a:pos x="1228" y="193"/>
                </a:cxn>
                <a:cxn ang="0">
                  <a:pos x="1204" y="184"/>
                </a:cxn>
                <a:cxn ang="0">
                  <a:pos x="1199" y="171"/>
                </a:cxn>
                <a:cxn ang="0">
                  <a:pos x="1188" y="157"/>
                </a:cxn>
                <a:cxn ang="0">
                  <a:pos x="1181" y="146"/>
                </a:cxn>
                <a:cxn ang="0">
                  <a:pos x="1181" y="135"/>
                </a:cxn>
                <a:cxn ang="0">
                  <a:pos x="1181" y="127"/>
                </a:cxn>
                <a:cxn ang="0">
                  <a:pos x="1193" y="111"/>
                </a:cxn>
                <a:cxn ang="0">
                  <a:pos x="1208" y="98"/>
                </a:cxn>
                <a:cxn ang="0">
                  <a:pos x="1225" y="81"/>
                </a:cxn>
                <a:cxn ang="0">
                  <a:pos x="1224" y="71"/>
                </a:cxn>
                <a:cxn ang="0">
                  <a:pos x="1222" y="67"/>
                </a:cxn>
                <a:cxn ang="0">
                  <a:pos x="1222" y="67"/>
                </a:cxn>
                <a:cxn ang="0">
                  <a:pos x="982" y="57"/>
                </a:cxn>
                <a:cxn ang="0">
                  <a:pos x="787" y="48"/>
                </a:cxn>
                <a:cxn ang="0">
                  <a:pos x="634" y="41"/>
                </a:cxn>
                <a:cxn ang="0">
                  <a:pos x="634" y="41"/>
                </a:cxn>
                <a:cxn ang="0">
                  <a:pos x="483" y="31"/>
                </a:cxn>
                <a:cxn ang="0">
                  <a:pos x="295" y="17"/>
                </a:cxn>
                <a:cxn ang="0">
                  <a:pos x="65" y="0"/>
                </a:cxn>
                <a:cxn ang="0">
                  <a:pos x="0" y="661"/>
                </a:cxn>
                <a:cxn ang="0">
                  <a:pos x="893" y="718"/>
                </a:cxn>
                <a:cxn ang="0">
                  <a:pos x="928" y="736"/>
                </a:cxn>
              </a:cxnLst>
              <a:rect l="0" t="0" r="r" b="b"/>
              <a:pathLst>
                <a:path w="1250" h="839">
                  <a:moveTo>
                    <a:pt x="928" y="736"/>
                  </a:moveTo>
                  <a:lnTo>
                    <a:pt x="956" y="750"/>
                  </a:lnTo>
                  <a:lnTo>
                    <a:pt x="973" y="761"/>
                  </a:lnTo>
                  <a:lnTo>
                    <a:pt x="986" y="765"/>
                  </a:lnTo>
                  <a:lnTo>
                    <a:pt x="993" y="757"/>
                  </a:lnTo>
                  <a:lnTo>
                    <a:pt x="1010" y="750"/>
                  </a:lnTo>
                  <a:lnTo>
                    <a:pt x="1021" y="750"/>
                  </a:lnTo>
                  <a:lnTo>
                    <a:pt x="1063" y="747"/>
                  </a:lnTo>
                  <a:lnTo>
                    <a:pt x="1097" y="751"/>
                  </a:lnTo>
                  <a:lnTo>
                    <a:pt x="1117" y="769"/>
                  </a:lnTo>
                  <a:lnTo>
                    <a:pt x="1139" y="779"/>
                  </a:lnTo>
                  <a:lnTo>
                    <a:pt x="1161" y="787"/>
                  </a:lnTo>
                  <a:lnTo>
                    <a:pt x="1195" y="810"/>
                  </a:lnTo>
                  <a:lnTo>
                    <a:pt x="1214" y="826"/>
                  </a:lnTo>
                  <a:lnTo>
                    <a:pt x="1217" y="830"/>
                  </a:lnTo>
                  <a:lnTo>
                    <a:pt x="1224" y="839"/>
                  </a:lnTo>
                  <a:lnTo>
                    <a:pt x="1224" y="839"/>
                  </a:lnTo>
                  <a:lnTo>
                    <a:pt x="1224" y="828"/>
                  </a:lnTo>
                  <a:lnTo>
                    <a:pt x="1224" y="807"/>
                  </a:lnTo>
                  <a:lnTo>
                    <a:pt x="1204" y="794"/>
                  </a:lnTo>
                  <a:lnTo>
                    <a:pt x="1204" y="779"/>
                  </a:lnTo>
                  <a:lnTo>
                    <a:pt x="1211" y="765"/>
                  </a:lnTo>
                  <a:lnTo>
                    <a:pt x="1224" y="761"/>
                  </a:lnTo>
                  <a:lnTo>
                    <a:pt x="1224" y="729"/>
                  </a:lnTo>
                  <a:lnTo>
                    <a:pt x="1227" y="712"/>
                  </a:lnTo>
                  <a:lnTo>
                    <a:pt x="1236" y="708"/>
                  </a:lnTo>
                  <a:lnTo>
                    <a:pt x="1236" y="690"/>
                  </a:lnTo>
                  <a:lnTo>
                    <a:pt x="1225" y="667"/>
                  </a:lnTo>
                  <a:lnTo>
                    <a:pt x="1217" y="661"/>
                  </a:lnTo>
                  <a:lnTo>
                    <a:pt x="1221" y="637"/>
                  </a:lnTo>
                  <a:lnTo>
                    <a:pt x="1221" y="624"/>
                  </a:lnTo>
                  <a:lnTo>
                    <a:pt x="1236" y="624"/>
                  </a:lnTo>
                  <a:lnTo>
                    <a:pt x="1250" y="222"/>
                  </a:lnTo>
                  <a:lnTo>
                    <a:pt x="1236" y="206"/>
                  </a:lnTo>
                  <a:lnTo>
                    <a:pt x="1228" y="193"/>
                  </a:lnTo>
                  <a:lnTo>
                    <a:pt x="1204" y="184"/>
                  </a:lnTo>
                  <a:lnTo>
                    <a:pt x="1199" y="171"/>
                  </a:lnTo>
                  <a:lnTo>
                    <a:pt x="1188" y="157"/>
                  </a:lnTo>
                  <a:lnTo>
                    <a:pt x="1181" y="146"/>
                  </a:lnTo>
                  <a:lnTo>
                    <a:pt x="1181" y="135"/>
                  </a:lnTo>
                  <a:lnTo>
                    <a:pt x="1181" y="127"/>
                  </a:lnTo>
                  <a:lnTo>
                    <a:pt x="1193" y="111"/>
                  </a:lnTo>
                  <a:lnTo>
                    <a:pt x="1208" y="98"/>
                  </a:lnTo>
                  <a:lnTo>
                    <a:pt x="1225" y="81"/>
                  </a:lnTo>
                  <a:lnTo>
                    <a:pt x="1224" y="71"/>
                  </a:lnTo>
                  <a:lnTo>
                    <a:pt x="1222" y="67"/>
                  </a:lnTo>
                  <a:lnTo>
                    <a:pt x="1222" y="67"/>
                  </a:lnTo>
                  <a:lnTo>
                    <a:pt x="982" y="57"/>
                  </a:lnTo>
                  <a:lnTo>
                    <a:pt x="787" y="48"/>
                  </a:lnTo>
                  <a:lnTo>
                    <a:pt x="634" y="41"/>
                  </a:lnTo>
                  <a:lnTo>
                    <a:pt x="634" y="41"/>
                  </a:lnTo>
                  <a:lnTo>
                    <a:pt x="483" y="31"/>
                  </a:lnTo>
                  <a:lnTo>
                    <a:pt x="295" y="17"/>
                  </a:lnTo>
                  <a:lnTo>
                    <a:pt x="65" y="0"/>
                  </a:lnTo>
                  <a:lnTo>
                    <a:pt x="0" y="661"/>
                  </a:lnTo>
                  <a:lnTo>
                    <a:pt x="893" y="718"/>
                  </a:lnTo>
                  <a:lnTo>
                    <a:pt x="928" y="736"/>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84" name="Freeform 14"/>
            <p:cNvSpPr>
              <a:spLocks/>
            </p:cNvSpPr>
            <p:nvPr/>
          </p:nvSpPr>
          <p:spPr bwMode="auto">
            <a:xfrm>
              <a:off x="1509559" y="2394329"/>
              <a:ext cx="710460" cy="559304"/>
            </a:xfrm>
            <a:custGeom>
              <a:avLst/>
              <a:gdLst/>
              <a:ahLst/>
              <a:cxnLst>
                <a:cxn ang="0">
                  <a:pos x="1256" y="142"/>
                </a:cxn>
                <a:cxn ang="0">
                  <a:pos x="1255" y="142"/>
                </a:cxn>
                <a:cxn ang="0">
                  <a:pos x="154" y="0"/>
                </a:cxn>
                <a:cxn ang="0">
                  <a:pos x="132" y="127"/>
                </a:cxn>
                <a:cxn ang="0">
                  <a:pos x="35" y="668"/>
                </a:cxn>
                <a:cxn ang="0">
                  <a:pos x="0" y="887"/>
                </a:cxn>
                <a:cxn ang="0">
                  <a:pos x="335" y="940"/>
                </a:cxn>
                <a:cxn ang="0">
                  <a:pos x="1166" y="1037"/>
                </a:cxn>
                <a:cxn ang="0">
                  <a:pos x="1212" y="593"/>
                </a:cxn>
                <a:cxn ang="0">
                  <a:pos x="1256" y="142"/>
                </a:cxn>
              </a:cxnLst>
              <a:rect l="0" t="0" r="r" b="b"/>
              <a:pathLst>
                <a:path w="1256" h="1037">
                  <a:moveTo>
                    <a:pt x="1256" y="142"/>
                  </a:moveTo>
                  <a:lnTo>
                    <a:pt x="1255" y="142"/>
                  </a:lnTo>
                  <a:lnTo>
                    <a:pt x="154" y="0"/>
                  </a:lnTo>
                  <a:lnTo>
                    <a:pt x="132" y="127"/>
                  </a:lnTo>
                  <a:lnTo>
                    <a:pt x="35" y="668"/>
                  </a:lnTo>
                  <a:lnTo>
                    <a:pt x="0" y="887"/>
                  </a:lnTo>
                  <a:lnTo>
                    <a:pt x="335" y="940"/>
                  </a:lnTo>
                  <a:lnTo>
                    <a:pt x="1166" y="1037"/>
                  </a:lnTo>
                  <a:lnTo>
                    <a:pt x="1212" y="593"/>
                  </a:lnTo>
                  <a:lnTo>
                    <a:pt x="1256" y="142"/>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85" name="Freeform 15"/>
            <p:cNvSpPr>
              <a:spLocks/>
            </p:cNvSpPr>
            <p:nvPr/>
          </p:nvSpPr>
          <p:spPr bwMode="auto">
            <a:xfrm>
              <a:off x="2231887" y="1989036"/>
              <a:ext cx="659591" cy="406914"/>
            </a:xfrm>
            <a:custGeom>
              <a:avLst/>
              <a:gdLst/>
              <a:ahLst/>
              <a:cxnLst>
                <a:cxn ang="0">
                  <a:pos x="1157" y="749"/>
                </a:cxn>
                <a:cxn ang="0">
                  <a:pos x="1159" y="753"/>
                </a:cxn>
                <a:cxn ang="0">
                  <a:pos x="1159" y="755"/>
                </a:cxn>
                <a:cxn ang="0">
                  <a:pos x="1168" y="743"/>
                </a:cxn>
                <a:cxn ang="0">
                  <a:pos x="1168" y="720"/>
                </a:cxn>
                <a:cxn ang="0">
                  <a:pos x="1168" y="699"/>
                </a:cxn>
                <a:cxn ang="0">
                  <a:pos x="1163" y="671"/>
                </a:cxn>
                <a:cxn ang="0">
                  <a:pos x="1153" y="656"/>
                </a:cxn>
                <a:cxn ang="0">
                  <a:pos x="1142" y="641"/>
                </a:cxn>
                <a:cxn ang="0">
                  <a:pos x="1142" y="612"/>
                </a:cxn>
                <a:cxn ang="0">
                  <a:pos x="1135" y="602"/>
                </a:cxn>
                <a:cxn ang="0">
                  <a:pos x="1125" y="588"/>
                </a:cxn>
                <a:cxn ang="0">
                  <a:pos x="1125" y="546"/>
                </a:cxn>
                <a:cxn ang="0">
                  <a:pos x="1125" y="480"/>
                </a:cxn>
                <a:cxn ang="0">
                  <a:pos x="1121" y="399"/>
                </a:cxn>
                <a:cxn ang="0">
                  <a:pos x="1121" y="356"/>
                </a:cxn>
                <a:cxn ang="0">
                  <a:pos x="1103" y="326"/>
                </a:cxn>
                <a:cxn ang="0">
                  <a:pos x="1091" y="277"/>
                </a:cxn>
                <a:cxn ang="0">
                  <a:pos x="1081" y="249"/>
                </a:cxn>
                <a:cxn ang="0">
                  <a:pos x="1087" y="219"/>
                </a:cxn>
                <a:cxn ang="0">
                  <a:pos x="1085" y="192"/>
                </a:cxn>
                <a:cxn ang="0">
                  <a:pos x="1081" y="180"/>
                </a:cxn>
                <a:cxn ang="0">
                  <a:pos x="1081" y="158"/>
                </a:cxn>
                <a:cxn ang="0">
                  <a:pos x="1081" y="154"/>
                </a:cxn>
                <a:cxn ang="0">
                  <a:pos x="1089" y="144"/>
                </a:cxn>
                <a:cxn ang="0">
                  <a:pos x="1094" y="133"/>
                </a:cxn>
                <a:cxn ang="0">
                  <a:pos x="1091" y="116"/>
                </a:cxn>
                <a:cxn ang="0">
                  <a:pos x="1081" y="104"/>
                </a:cxn>
                <a:cxn ang="0">
                  <a:pos x="1081" y="97"/>
                </a:cxn>
                <a:cxn ang="0">
                  <a:pos x="1077" y="81"/>
                </a:cxn>
                <a:cxn ang="0">
                  <a:pos x="1071" y="62"/>
                </a:cxn>
                <a:cxn ang="0">
                  <a:pos x="1071" y="62"/>
                </a:cxn>
                <a:cxn ang="0">
                  <a:pos x="819" y="51"/>
                </a:cxn>
                <a:cxn ang="0">
                  <a:pos x="612" y="41"/>
                </a:cxn>
                <a:cxn ang="0">
                  <a:pos x="450" y="33"/>
                </a:cxn>
                <a:cxn ang="0">
                  <a:pos x="450" y="33"/>
                </a:cxn>
                <a:cxn ang="0">
                  <a:pos x="350" y="25"/>
                </a:cxn>
                <a:cxn ang="0">
                  <a:pos x="222" y="13"/>
                </a:cxn>
                <a:cxn ang="0">
                  <a:pos x="65" y="0"/>
                </a:cxn>
                <a:cxn ang="0">
                  <a:pos x="0" y="682"/>
                </a:cxn>
                <a:cxn ang="0">
                  <a:pos x="0" y="682"/>
                </a:cxn>
                <a:cxn ang="0">
                  <a:pos x="230" y="699"/>
                </a:cxn>
                <a:cxn ang="0">
                  <a:pos x="418" y="713"/>
                </a:cxn>
                <a:cxn ang="0">
                  <a:pos x="569" y="723"/>
                </a:cxn>
                <a:cxn ang="0">
                  <a:pos x="569" y="723"/>
                </a:cxn>
                <a:cxn ang="0">
                  <a:pos x="722" y="730"/>
                </a:cxn>
                <a:cxn ang="0">
                  <a:pos x="917" y="739"/>
                </a:cxn>
                <a:cxn ang="0">
                  <a:pos x="1157" y="749"/>
                </a:cxn>
                <a:cxn ang="0">
                  <a:pos x="1157" y="749"/>
                </a:cxn>
              </a:cxnLst>
              <a:rect l="0" t="0" r="r" b="b"/>
              <a:pathLst>
                <a:path w="1168" h="755">
                  <a:moveTo>
                    <a:pt x="1157" y="749"/>
                  </a:moveTo>
                  <a:lnTo>
                    <a:pt x="1159" y="753"/>
                  </a:lnTo>
                  <a:lnTo>
                    <a:pt x="1159" y="755"/>
                  </a:lnTo>
                  <a:lnTo>
                    <a:pt x="1168" y="743"/>
                  </a:lnTo>
                  <a:lnTo>
                    <a:pt x="1168" y="720"/>
                  </a:lnTo>
                  <a:lnTo>
                    <a:pt x="1168" y="699"/>
                  </a:lnTo>
                  <a:lnTo>
                    <a:pt x="1163" y="671"/>
                  </a:lnTo>
                  <a:lnTo>
                    <a:pt x="1153" y="656"/>
                  </a:lnTo>
                  <a:lnTo>
                    <a:pt x="1142" y="641"/>
                  </a:lnTo>
                  <a:lnTo>
                    <a:pt x="1142" y="612"/>
                  </a:lnTo>
                  <a:lnTo>
                    <a:pt x="1135" y="602"/>
                  </a:lnTo>
                  <a:lnTo>
                    <a:pt x="1125" y="588"/>
                  </a:lnTo>
                  <a:lnTo>
                    <a:pt x="1125" y="546"/>
                  </a:lnTo>
                  <a:lnTo>
                    <a:pt x="1125" y="480"/>
                  </a:lnTo>
                  <a:lnTo>
                    <a:pt x="1121" y="399"/>
                  </a:lnTo>
                  <a:lnTo>
                    <a:pt x="1121" y="356"/>
                  </a:lnTo>
                  <a:lnTo>
                    <a:pt x="1103" y="326"/>
                  </a:lnTo>
                  <a:lnTo>
                    <a:pt x="1091" y="277"/>
                  </a:lnTo>
                  <a:lnTo>
                    <a:pt x="1081" y="249"/>
                  </a:lnTo>
                  <a:lnTo>
                    <a:pt x="1087" y="219"/>
                  </a:lnTo>
                  <a:lnTo>
                    <a:pt x="1085" y="192"/>
                  </a:lnTo>
                  <a:lnTo>
                    <a:pt x="1081" y="180"/>
                  </a:lnTo>
                  <a:lnTo>
                    <a:pt x="1081" y="158"/>
                  </a:lnTo>
                  <a:lnTo>
                    <a:pt x="1081" y="154"/>
                  </a:lnTo>
                  <a:lnTo>
                    <a:pt x="1089" y="144"/>
                  </a:lnTo>
                  <a:lnTo>
                    <a:pt x="1094" y="133"/>
                  </a:lnTo>
                  <a:lnTo>
                    <a:pt x="1091" y="116"/>
                  </a:lnTo>
                  <a:lnTo>
                    <a:pt x="1081" y="104"/>
                  </a:lnTo>
                  <a:lnTo>
                    <a:pt x="1081" y="97"/>
                  </a:lnTo>
                  <a:lnTo>
                    <a:pt x="1077" y="81"/>
                  </a:lnTo>
                  <a:lnTo>
                    <a:pt x="1071" y="62"/>
                  </a:lnTo>
                  <a:lnTo>
                    <a:pt x="1071" y="62"/>
                  </a:lnTo>
                  <a:lnTo>
                    <a:pt x="819" y="51"/>
                  </a:lnTo>
                  <a:lnTo>
                    <a:pt x="612" y="41"/>
                  </a:lnTo>
                  <a:lnTo>
                    <a:pt x="450" y="33"/>
                  </a:lnTo>
                  <a:lnTo>
                    <a:pt x="450" y="33"/>
                  </a:lnTo>
                  <a:lnTo>
                    <a:pt x="350" y="25"/>
                  </a:lnTo>
                  <a:lnTo>
                    <a:pt x="222" y="13"/>
                  </a:lnTo>
                  <a:lnTo>
                    <a:pt x="65" y="0"/>
                  </a:lnTo>
                  <a:lnTo>
                    <a:pt x="0" y="682"/>
                  </a:lnTo>
                  <a:lnTo>
                    <a:pt x="0" y="682"/>
                  </a:lnTo>
                  <a:lnTo>
                    <a:pt x="230" y="699"/>
                  </a:lnTo>
                  <a:lnTo>
                    <a:pt x="418" y="713"/>
                  </a:lnTo>
                  <a:lnTo>
                    <a:pt x="569" y="723"/>
                  </a:lnTo>
                  <a:lnTo>
                    <a:pt x="569" y="723"/>
                  </a:lnTo>
                  <a:lnTo>
                    <a:pt x="722" y="730"/>
                  </a:lnTo>
                  <a:lnTo>
                    <a:pt x="917" y="739"/>
                  </a:lnTo>
                  <a:lnTo>
                    <a:pt x="1157" y="749"/>
                  </a:lnTo>
                  <a:lnTo>
                    <a:pt x="1157" y="749"/>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86" name="Freeform 16"/>
            <p:cNvSpPr>
              <a:spLocks/>
            </p:cNvSpPr>
            <p:nvPr/>
          </p:nvSpPr>
          <p:spPr bwMode="auto">
            <a:xfrm>
              <a:off x="1619773" y="2901756"/>
              <a:ext cx="739286" cy="554441"/>
            </a:xfrm>
            <a:custGeom>
              <a:avLst/>
              <a:gdLst/>
              <a:ahLst/>
              <a:cxnLst>
                <a:cxn ang="0">
                  <a:pos x="1243" y="1027"/>
                </a:cxn>
                <a:cxn ang="0">
                  <a:pos x="1290" y="350"/>
                </a:cxn>
                <a:cxn ang="0">
                  <a:pos x="1290" y="350"/>
                </a:cxn>
                <a:cxn ang="0">
                  <a:pos x="1292" y="350"/>
                </a:cxn>
                <a:cxn ang="0">
                  <a:pos x="1292" y="350"/>
                </a:cxn>
                <a:cxn ang="0">
                  <a:pos x="1308" y="129"/>
                </a:cxn>
                <a:cxn ang="0">
                  <a:pos x="971" y="97"/>
                </a:cxn>
                <a:cxn ang="0">
                  <a:pos x="140" y="0"/>
                </a:cxn>
                <a:cxn ang="0">
                  <a:pos x="0" y="894"/>
                </a:cxn>
                <a:cxn ang="0">
                  <a:pos x="1067" y="1017"/>
                </a:cxn>
                <a:cxn ang="0">
                  <a:pos x="1067" y="1017"/>
                </a:cxn>
                <a:cxn ang="0">
                  <a:pos x="1243" y="1027"/>
                </a:cxn>
                <a:cxn ang="0">
                  <a:pos x="1243" y="1027"/>
                </a:cxn>
              </a:cxnLst>
              <a:rect l="0" t="0" r="r" b="b"/>
              <a:pathLst>
                <a:path w="1308" h="1027">
                  <a:moveTo>
                    <a:pt x="1243" y="1027"/>
                  </a:moveTo>
                  <a:lnTo>
                    <a:pt x="1290" y="350"/>
                  </a:lnTo>
                  <a:lnTo>
                    <a:pt x="1290" y="350"/>
                  </a:lnTo>
                  <a:lnTo>
                    <a:pt x="1292" y="350"/>
                  </a:lnTo>
                  <a:lnTo>
                    <a:pt x="1292" y="350"/>
                  </a:lnTo>
                  <a:lnTo>
                    <a:pt x="1308" y="129"/>
                  </a:lnTo>
                  <a:lnTo>
                    <a:pt x="971" y="97"/>
                  </a:lnTo>
                  <a:lnTo>
                    <a:pt x="140" y="0"/>
                  </a:lnTo>
                  <a:lnTo>
                    <a:pt x="0" y="894"/>
                  </a:lnTo>
                  <a:lnTo>
                    <a:pt x="1067" y="1017"/>
                  </a:lnTo>
                  <a:lnTo>
                    <a:pt x="1067" y="1017"/>
                  </a:lnTo>
                  <a:lnTo>
                    <a:pt x="1243" y="1027"/>
                  </a:lnTo>
                  <a:lnTo>
                    <a:pt x="1243" y="1027"/>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7" name="Freeform 17"/>
            <p:cNvSpPr>
              <a:spLocks/>
            </p:cNvSpPr>
            <p:nvPr/>
          </p:nvSpPr>
          <p:spPr bwMode="auto">
            <a:xfrm>
              <a:off x="1129742" y="2703973"/>
              <a:ext cx="569724" cy="680893"/>
            </a:xfrm>
            <a:custGeom>
              <a:avLst/>
              <a:gdLst/>
              <a:ahLst/>
              <a:cxnLst>
                <a:cxn ang="0">
                  <a:pos x="1006" y="366"/>
                </a:cxn>
                <a:cxn ang="0">
                  <a:pos x="671" y="313"/>
                </a:cxn>
                <a:cxn ang="0">
                  <a:pos x="706" y="94"/>
                </a:cxn>
                <a:cxn ang="0">
                  <a:pos x="216" y="0"/>
                </a:cxn>
                <a:cxn ang="0">
                  <a:pos x="0" y="1106"/>
                </a:cxn>
                <a:cxn ang="0">
                  <a:pos x="866" y="1260"/>
                </a:cxn>
                <a:cxn ang="0">
                  <a:pos x="1006" y="366"/>
                </a:cxn>
              </a:cxnLst>
              <a:rect l="0" t="0" r="r" b="b"/>
              <a:pathLst>
                <a:path w="1006" h="1260">
                  <a:moveTo>
                    <a:pt x="1006" y="366"/>
                  </a:moveTo>
                  <a:lnTo>
                    <a:pt x="671" y="313"/>
                  </a:lnTo>
                  <a:lnTo>
                    <a:pt x="706" y="94"/>
                  </a:lnTo>
                  <a:lnTo>
                    <a:pt x="216" y="0"/>
                  </a:lnTo>
                  <a:lnTo>
                    <a:pt x="0" y="1106"/>
                  </a:lnTo>
                  <a:lnTo>
                    <a:pt x="866" y="1260"/>
                  </a:lnTo>
                  <a:lnTo>
                    <a:pt x="1006" y="366"/>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8" name="Freeform 18"/>
            <p:cNvSpPr>
              <a:spLocks/>
            </p:cNvSpPr>
            <p:nvPr/>
          </p:nvSpPr>
          <p:spPr bwMode="auto">
            <a:xfrm>
              <a:off x="600713" y="2580763"/>
              <a:ext cx="651113" cy="943523"/>
            </a:xfrm>
            <a:custGeom>
              <a:avLst/>
              <a:gdLst/>
              <a:ahLst/>
              <a:cxnLst>
                <a:cxn ang="0">
                  <a:pos x="20" y="606"/>
                </a:cxn>
                <a:cxn ang="0">
                  <a:pos x="4" y="613"/>
                </a:cxn>
                <a:cxn ang="0">
                  <a:pos x="0" y="628"/>
                </a:cxn>
                <a:cxn ang="0">
                  <a:pos x="5" y="645"/>
                </a:cxn>
                <a:cxn ang="0">
                  <a:pos x="8" y="660"/>
                </a:cxn>
                <a:cxn ang="0">
                  <a:pos x="15" y="666"/>
                </a:cxn>
                <a:cxn ang="0">
                  <a:pos x="30" y="671"/>
                </a:cxn>
                <a:cxn ang="0">
                  <a:pos x="745" y="1746"/>
                </a:cxn>
                <a:cxn ang="0">
                  <a:pos x="759" y="1728"/>
                </a:cxn>
                <a:cxn ang="0">
                  <a:pos x="763" y="1705"/>
                </a:cxn>
                <a:cxn ang="0">
                  <a:pos x="763" y="1647"/>
                </a:cxn>
                <a:cxn ang="0">
                  <a:pos x="764" y="1580"/>
                </a:cxn>
                <a:cxn ang="0">
                  <a:pos x="763" y="1532"/>
                </a:cxn>
                <a:cxn ang="0">
                  <a:pos x="777" y="1517"/>
                </a:cxn>
                <a:cxn ang="0">
                  <a:pos x="807" y="1508"/>
                </a:cxn>
                <a:cxn ang="0">
                  <a:pos x="818" y="1528"/>
                </a:cxn>
                <a:cxn ang="0">
                  <a:pos x="838" y="1518"/>
                </a:cxn>
                <a:cxn ang="0">
                  <a:pos x="860" y="1536"/>
                </a:cxn>
                <a:cxn ang="0">
                  <a:pos x="872" y="1543"/>
                </a:cxn>
                <a:cxn ang="0">
                  <a:pos x="889" y="1533"/>
                </a:cxn>
                <a:cxn ang="0">
                  <a:pos x="889" y="1533"/>
                </a:cxn>
                <a:cxn ang="0">
                  <a:pos x="899" y="1500"/>
                </a:cxn>
                <a:cxn ang="0">
                  <a:pos x="914" y="1451"/>
                </a:cxn>
                <a:cxn ang="0">
                  <a:pos x="914" y="1451"/>
                </a:cxn>
                <a:cxn ang="0">
                  <a:pos x="928" y="1382"/>
                </a:cxn>
                <a:cxn ang="0">
                  <a:pos x="938" y="1335"/>
                </a:cxn>
                <a:cxn ang="0">
                  <a:pos x="1154" y="229"/>
                </a:cxn>
                <a:cxn ang="0">
                  <a:pos x="1154" y="229"/>
                </a:cxn>
                <a:cxn ang="0">
                  <a:pos x="938" y="181"/>
                </a:cxn>
                <a:cxn ang="0">
                  <a:pos x="761" y="141"/>
                </a:cxn>
                <a:cxn ang="0">
                  <a:pos x="623" y="111"/>
                </a:cxn>
                <a:cxn ang="0">
                  <a:pos x="623" y="111"/>
                </a:cxn>
                <a:cxn ang="0">
                  <a:pos x="510" y="81"/>
                </a:cxn>
                <a:cxn ang="0">
                  <a:pos x="367" y="45"/>
                </a:cxn>
                <a:cxn ang="0">
                  <a:pos x="194" y="0"/>
                </a:cxn>
                <a:cxn ang="0">
                  <a:pos x="36" y="602"/>
                </a:cxn>
                <a:cxn ang="0">
                  <a:pos x="20" y="606"/>
                </a:cxn>
              </a:cxnLst>
              <a:rect l="0" t="0" r="r" b="b"/>
              <a:pathLst>
                <a:path w="1154" h="1746">
                  <a:moveTo>
                    <a:pt x="20" y="606"/>
                  </a:moveTo>
                  <a:lnTo>
                    <a:pt x="4" y="613"/>
                  </a:lnTo>
                  <a:lnTo>
                    <a:pt x="0" y="628"/>
                  </a:lnTo>
                  <a:lnTo>
                    <a:pt x="5" y="645"/>
                  </a:lnTo>
                  <a:lnTo>
                    <a:pt x="8" y="660"/>
                  </a:lnTo>
                  <a:lnTo>
                    <a:pt x="15" y="666"/>
                  </a:lnTo>
                  <a:lnTo>
                    <a:pt x="30" y="671"/>
                  </a:lnTo>
                  <a:lnTo>
                    <a:pt x="745" y="1746"/>
                  </a:lnTo>
                  <a:lnTo>
                    <a:pt x="759" y="1728"/>
                  </a:lnTo>
                  <a:lnTo>
                    <a:pt x="763" y="1705"/>
                  </a:lnTo>
                  <a:lnTo>
                    <a:pt x="763" y="1647"/>
                  </a:lnTo>
                  <a:lnTo>
                    <a:pt x="764" y="1580"/>
                  </a:lnTo>
                  <a:lnTo>
                    <a:pt x="763" y="1532"/>
                  </a:lnTo>
                  <a:lnTo>
                    <a:pt x="777" y="1517"/>
                  </a:lnTo>
                  <a:lnTo>
                    <a:pt x="807" y="1508"/>
                  </a:lnTo>
                  <a:lnTo>
                    <a:pt x="818" y="1528"/>
                  </a:lnTo>
                  <a:lnTo>
                    <a:pt x="838" y="1518"/>
                  </a:lnTo>
                  <a:lnTo>
                    <a:pt x="860" y="1536"/>
                  </a:lnTo>
                  <a:lnTo>
                    <a:pt x="872" y="1543"/>
                  </a:lnTo>
                  <a:lnTo>
                    <a:pt x="889" y="1533"/>
                  </a:lnTo>
                  <a:lnTo>
                    <a:pt x="889" y="1533"/>
                  </a:lnTo>
                  <a:lnTo>
                    <a:pt x="899" y="1500"/>
                  </a:lnTo>
                  <a:lnTo>
                    <a:pt x="914" y="1451"/>
                  </a:lnTo>
                  <a:lnTo>
                    <a:pt x="914" y="1451"/>
                  </a:lnTo>
                  <a:lnTo>
                    <a:pt x="928" y="1382"/>
                  </a:lnTo>
                  <a:lnTo>
                    <a:pt x="938" y="1335"/>
                  </a:lnTo>
                  <a:lnTo>
                    <a:pt x="1154" y="229"/>
                  </a:lnTo>
                  <a:lnTo>
                    <a:pt x="1154" y="229"/>
                  </a:lnTo>
                  <a:lnTo>
                    <a:pt x="938" y="181"/>
                  </a:lnTo>
                  <a:lnTo>
                    <a:pt x="761" y="141"/>
                  </a:lnTo>
                  <a:lnTo>
                    <a:pt x="623" y="111"/>
                  </a:lnTo>
                  <a:lnTo>
                    <a:pt x="623" y="111"/>
                  </a:lnTo>
                  <a:lnTo>
                    <a:pt x="510" y="81"/>
                  </a:lnTo>
                  <a:lnTo>
                    <a:pt x="367" y="45"/>
                  </a:lnTo>
                  <a:lnTo>
                    <a:pt x="194" y="0"/>
                  </a:lnTo>
                  <a:lnTo>
                    <a:pt x="36" y="602"/>
                  </a:lnTo>
                  <a:lnTo>
                    <a:pt x="20" y="606"/>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89" name="Freeform 19"/>
            <p:cNvSpPr>
              <a:spLocks/>
            </p:cNvSpPr>
            <p:nvPr/>
          </p:nvSpPr>
          <p:spPr bwMode="auto">
            <a:xfrm>
              <a:off x="320937" y="1989036"/>
              <a:ext cx="812196" cy="656574"/>
            </a:xfrm>
            <a:custGeom>
              <a:avLst/>
              <a:gdLst/>
              <a:ahLst/>
              <a:cxnLst>
                <a:cxn ang="0">
                  <a:pos x="1254" y="848"/>
                </a:cxn>
                <a:cxn ang="0">
                  <a:pos x="1261" y="815"/>
                </a:cxn>
                <a:cxn ang="0">
                  <a:pos x="1282" y="797"/>
                </a:cxn>
                <a:cxn ang="0">
                  <a:pos x="1286" y="743"/>
                </a:cxn>
                <a:cxn ang="0">
                  <a:pos x="1278" y="721"/>
                </a:cxn>
                <a:cxn ang="0">
                  <a:pos x="1263" y="715"/>
                </a:cxn>
                <a:cxn ang="0">
                  <a:pos x="1259" y="678"/>
                </a:cxn>
                <a:cxn ang="0">
                  <a:pos x="1292" y="640"/>
                </a:cxn>
                <a:cxn ang="0">
                  <a:pos x="1342" y="586"/>
                </a:cxn>
                <a:cxn ang="0">
                  <a:pos x="1356" y="558"/>
                </a:cxn>
                <a:cxn ang="0">
                  <a:pos x="1388" y="518"/>
                </a:cxn>
                <a:cxn ang="0">
                  <a:pos x="1417" y="485"/>
                </a:cxn>
                <a:cxn ang="0">
                  <a:pos x="1435" y="460"/>
                </a:cxn>
                <a:cxn ang="0">
                  <a:pos x="1431" y="419"/>
                </a:cxn>
                <a:cxn ang="0">
                  <a:pos x="1397" y="388"/>
                </a:cxn>
                <a:cxn ang="0">
                  <a:pos x="1383" y="346"/>
                </a:cxn>
                <a:cxn ang="0">
                  <a:pos x="1028" y="263"/>
                </a:cxn>
                <a:cxn ang="0">
                  <a:pos x="985" y="263"/>
                </a:cxn>
                <a:cxn ang="0">
                  <a:pos x="833" y="272"/>
                </a:cxn>
                <a:cxn ang="0">
                  <a:pos x="802" y="267"/>
                </a:cxn>
                <a:cxn ang="0">
                  <a:pos x="778" y="271"/>
                </a:cxn>
                <a:cxn ang="0">
                  <a:pos x="766" y="261"/>
                </a:cxn>
                <a:cxn ang="0">
                  <a:pos x="731" y="257"/>
                </a:cxn>
                <a:cxn ang="0">
                  <a:pos x="723" y="242"/>
                </a:cxn>
                <a:cxn ang="0">
                  <a:pos x="670" y="231"/>
                </a:cxn>
                <a:cxn ang="0">
                  <a:pos x="635" y="218"/>
                </a:cxn>
                <a:cxn ang="0">
                  <a:pos x="567" y="228"/>
                </a:cxn>
                <a:cxn ang="0">
                  <a:pos x="484" y="188"/>
                </a:cxn>
                <a:cxn ang="0">
                  <a:pos x="486" y="182"/>
                </a:cxn>
                <a:cxn ang="0">
                  <a:pos x="493" y="154"/>
                </a:cxn>
                <a:cxn ang="0">
                  <a:pos x="494" y="127"/>
                </a:cxn>
                <a:cxn ang="0">
                  <a:pos x="493" y="111"/>
                </a:cxn>
                <a:cxn ang="0">
                  <a:pos x="486" y="85"/>
                </a:cxn>
                <a:cxn ang="0">
                  <a:pos x="476" y="70"/>
                </a:cxn>
                <a:cxn ang="0">
                  <a:pos x="468" y="61"/>
                </a:cxn>
                <a:cxn ang="0">
                  <a:pos x="443" y="56"/>
                </a:cxn>
                <a:cxn ang="0">
                  <a:pos x="423" y="47"/>
                </a:cxn>
                <a:cxn ang="0">
                  <a:pos x="419" y="35"/>
                </a:cxn>
                <a:cxn ang="0">
                  <a:pos x="412" y="27"/>
                </a:cxn>
                <a:cxn ang="0">
                  <a:pos x="400" y="23"/>
                </a:cxn>
                <a:cxn ang="0">
                  <a:pos x="377" y="23"/>
                </a:cxn>
                <a:cxn ang="0">
                  <a:pos x="329" y="0"/>
                </a:cxn>
                <a:cxn ang="0">
                  <a:pos x="319" y="64"/>
                </a:cxn>
                <a:cxn ang="0">
                  <a:pos x="301" y="131"/>
                </a:cxn>
                <a:cxn ang="0">
                  <a:pos x="282" y="179"/>
                </a:cxn>
                <a:cxn ang="0">
                  <a:pos x="258" y="236"/>
                </a:cxn>
                <a:cxn ang="0">
                  <a:pos x="221" y="313"/>
                </a:cxn>
                <a:cxn ang="0">
                  <a:pos x="164" y="461"/>
                </a:cxn>
                <a:cxn ang="0">
                  <a:pos x="115" y="560"/>
                </a:cxn>
                <a:cxn ang="0">
                  <a:pos x="86" y="605"/>
                </a:cxn>
                <a:cxn ang="0">
                  <a:pos x="65" y="636"/>
                </a:cxn>
                <a:cxn ang="0">
                  <a:pos x="28" y="691"/>
                </a:cxn>
                <a:cxn ang="0">
                  <a:pos x="23" y="747"/>
                </a:cxn>
                <a:cxn ang="0">
                  <a:pos x="23" y="766"/>
                </a:cxn>
                <a:cxn ang="0">
                  <a:pos x="17" y="787"/>
                </a:cxn>
                <a:cxn ang="0">
                  <a:pos x="5" y="814"/>
                </a:cxn>
                <a:cxn ang="0">
                  <a:pos x="3" y="873"/>
                </a:cxn>
                <a:cxn ang="0">
                  <a:pos x="17" y="898"/>
                </a:cxn>
                <a:cxn ang="0">
                  <a:pos x="687" y="1093"/>
                </a:cxn>
                <a:cxn ang="0">
                  <a:pos x="1003" y="1174"/>
                </a:cxn>
                <a:cxn ang="0">
                  <a:pos x="1116" y="1204"/>
                </a:cxn>
                <a:cxn ang="0">
                  <a:pos x="1168" y="1215"/>
                </a:cxn>
              </a:cxnLst>
              <a:rect l="0" t="0" r="r" b="b"/>
              <a:pathLst>
                <a:path w="1435" h="1215">
                  <a:moveTo>
                    <a:pt x="1168" y="1215"/>
                  </a:moveTo>
                  <a:lnTo>
                    <a:pt x="1254" y="848"/>
                  </a:lnTo>
                  <a:lnTo>
                    <a:pt x="1254" y="825"/>
                  </a:lnTo>
                  <a:lnTo>
                    <a:pt x="1261" y="815"/>
                  </a:lnTo>
                  <a:lnTo>
                    <a:pt x="1281" y="808"/>
                  </a:lnTo>
                  <a:lnTo>
                    <a:pt x="1282" y="797"/>
                  </a:lnTo>
                  <a:lnTo>
                    <a:pt x="1286" y="779"/>
                  </a:lnTo>
                  <a:lnTo>
                    <a:pt x="1286" y="743"/>
                  </a:lnTo>
                  <a:lnTo>
                    <a:pt x="1290" y="730"/>
                  </a:lnTo>
                  <a:lnTo>
                    <a:pt x="1278" y="721"/>
                  </a:lnTo>
                  <a:lnTo>
                    <a:pt x="1272" y="721"/>
                  </a:lnTo>
                  <a:lnTo>
                    <a:pt x="1263" y="715"/>
                  </a:lnTo>
                  <a:lnTo>
                    <a:pt x="1254" y="701"/>
                  </a:lnTo>
                  <a:lnTo>
                    <a:pt x="1259" y="678"/>
                  </a:lnTo>
                  <a:lnTo>
                    <a:pt x="1265" y="665"/>
                  </a:lnTo>
                  <a:lnTo>
                    <a:pt x="1292" y="640"/>
                  </a:lnTo>
                  <a:lnTo>
                    <a:pt x="1329" y="603"/>
                  </a:lnTo>
                  <a:lnTo>
                    <a:pt x="1342" y="586"/>
                  </a:lnTo>
                  <a:lnTo>
                    <a:pt x="1350" y="567"/>
                  </a:lnTo>
                  <a:lnTo>
                    <a:pt x="1356" y="558"/>
                  </a:lnTo>
                  <a:lnTo>
                    <a:pt x="1365" y="537"/>
                  </a:lnTo>
                  <a:lnTo>
                    <a:pt x="1388" y="518"/>
                  </a:lnTo>
                  <a:lnTo>
                    <a:pt x="1400" y="499"/>
                  </a:lnTo>
                  <a:lnTo>
                    <a:pt x="1417" y="485"/>
                  </a:lnTo>
                  <a:lnTo>
                    <a:pt x="1422" y="465"/>
                  </a:lnTo>
                  <a:lnTo>
                    <a:pt x="1435" y="460"/>
                  </a:lnTo>
                  <a:lnTo>
                    <a:pt x="1435" y="440"/>
                  </a:lnTo>
                  <a:lnTo>
                    <a:pt x="1431" y="419"/>
                  </a:lnTo>
                  <a:lnTo>
                    <a:pt x="1421" y="404"/>
                  </a:lnTo>
                  <a:lnTo>
                    <a:pt x="1397" y="388"/>
                  </a:lnTo>
                  <a:lnTo>
                    <a:pt x="1388" y="367"/>
                  </a:lnTo>
                  <a:lnTo>
                    <a:pt x="1383" y="346"/>
                  </a:lnTo>
                  <a:lnTo>
                    <a:pt x="1077" y="267"/>
                  </a:lnTo>
                  <a:lnTo>
                    <a:pt x="1028" y="263"/>
                  </a:lnTo>
                  <a:lnTo>
                    <a:pt x="1010" y="270"/>
                  </a:lnTo>
                  <a:lnTo>
                    <a:pt x="985" y="263"/>
                  </a:lnTo>
                  <a:lnTo>
                    <a:pt x="964" y="267"/>
                  </a:lnTo>
                  <a:lnTo>
                    <a:pt x="833" y="272"/>
                  </a:lnTo>
                  <a:lnTo>
                    <a:pt x="819" y="261"/>
                  </a:lnTo>
                  <a:lnTo>
                    <a:pt x="802" y="267"/>
                  </a:lnTo>
                  <a:lnTo>
                    <a:pt x="790" y="271"/>
                  </a:lnTo>
                  <a:lnTo>
                    <a:pt x="778" y="271"/>
                  </a:lnTo>
                  <a:lnTo>
                    <a:pt x="766" y="267"/>
                  </a:lnTo>
                  <a:lnTo>
                    <a:pt x="766" y="261"/>
                  </a:lnTo>
                  <a:lnTo>
                    <a:pt x="744" y="263"/>
                  </a:lnTo>
                  <a:lnTo>
                    <a:pt x="731" y="257"/>
                  </a:lnTo>
                  <a:lnTo>
                    <a:pt x="723" y="250"/>
                  </a:lnTo>
                  <a:lnTo>
                    <a:pt x="723" y="242"/>
                  </a:lnTo>
                  <a:lnTo>
                    <a:pt x="703" y="238"/>
                  </a:lnTo>
                  <a:lnTo>
                    <a:pt x="670" y="231"/>
                  </a:lnTo>
                  <a:lnTo>
                    <a:pt x="647" y="220"/>
                  </a:lnTo>
                  <a:lnTo>
                    <a:pt x="635" y="218"/>
                  </a:lnTo>
                  <a:lnTo>
                    <a:pt x="609" y="220"/>
                  </a:lnTo>
                  <a:lnTo>
                    <a:pt x="567" y="228"/>
                  </a:lnTo>
                  <a:lnTo>
                    <a:pt x="515" y="215"/>
                  </a:lnTo>
                  <a:lnTo>
                    <a:pt x="484" y="188"/>
                  </a:lnTo>
                  <a:lnTo>
                    <a:pt x="484" y="188"/>
                  </a:lnTo>
                  <a:lnTo>
                    <a:pt x="486" y="182"/>
                  </a:lnTo>
                  <a:lnTo>
                    <a:pt x="490" y="165"/>
                  </a:lnTo>
                  <a:lnTo>
                    <a:pt x="493" y="154"/>
                  </a:lnTo>
                  <a:lnTo>
                    <a:pt x="494" y="142"/>
                  </a:lnTo>
                  <a:lnTo>
                    <a:pt x="494" y="127"/>
                  </a:lnTo>
                  <a:lnTo>
                    <a:pt x="493" y="111"/>
                  </a:lnTo>
                  <a:lnTo>
                    <a:pt x="493" y="111"/>
                  </a:lnTo>
                  <a:lnTo>
                    <a:pt x="490" y="97"/>
                  </a:lnTo>
                  <a:lnTo>
                    <a:pt x="486" y="85"/>
                  </a:lnTo>
                  <a:lnTo>
                    <a:pt x="481" y="77"/>
                  </a:lnTo>
                  <a:lnTo>
                    <a:pt x="476" y="70"/>
                  </a:lnTo>
                  <a:lnTo>
                    <a:pt x="472" y="66"/>
                  </a:lnTo>
                  <a:lnTo>
                    <a:pt x="468" y="61"/>
                  </a:lnTo>
                  <a:lnTo>
                    <a:pt x="463" y="60"/>
                  </a:lnTo>
                  <a:lnTo>
                    <a:pt x="443" y="56"/>
                  </a:lnTo>
                  <a:lnTo>
                    <a:pt x="423" y="47"/>
                  </a:lnTo>
                  <a:lnTo>
                    <a:pt x="423" y="47"/>
                  </a:lnTo>
                  <a:lnTo>
                    <a:pt x="423" y="43"/>
                  </a:lnTo>
                  <a:lnTo>
                    <a:pt x="419" y="35"/>
                  </a:lnTo>
                  <a:lnTo>
                    <a:pt x="416" y="31"/>
                  </a:lnTo>
                  <a:lnTo>
                    <a:pt x="412" y="27"/>
                  </a:lnTo>
                  <a:lnTo>
                    <a:pt x="406" y="24"/>
                  </a:lnTo>
                  <a:lnTo>
                    <a:pt x="400" y="23"/>
                  </a:lnTo>
                  <a:lnTo>
                    <a:pt x="400" y="23"/>
                  </a:lnTo>
                  <a:lnTo>
                    <a:pt x="377" y="23"/>
                  </a:lnTo>
                  <a:lnTo>
                    <a:pt x="347" y="14"/>
                  </a:lnTo>
                  <a:lnTo>
                    <a:pt x="329" y="0"/>
                  </a:lnTo>
                  <a:lnTo>
                    <a:pt x="329" y="34"/>
                  </a:lnTo>
                  <a:lnTo>
                    <a:pt x="319" y="64"/>
                  </a:lnTo>
                  <a:lnTo>
                    <a:pt x="298" y="104"/>
                  </a:lnTo>
                  <a:lnTo>
                    <a:pt x="301" y="131"/>
                  </a:lnTo>
                  <a:lnTo>
                    <a:pt x="297" y="154"/>
                  </a:lnTo>
                  <a:lnTo>
                    <a:pt x="282" y="179"/>
                  </a:lnTo>
                  <a:lnTo>
                    <a:pt x="273" y="202"/>
                  </a:lnTo>
                  <a:lnTo>
                    <a:pt x="258" y="236"/>
                  </a:lnTo>
                  <a:lnTo>
                    <a:pt x="248" y="260"/>
                  </a:lnTo>
                  <a:lnTo>
                    <a:pt x="221" y="313"/>
                  </a:lnTo>
                  <a:lnTo>
                    <a:pt x="190" y="397"/>
                  </a:lnTo>
                  <a:lnTo>
                    <a:pt x="164" y="461"/>
                  </a:lnTo>
                  <a:lnTo>
                    <a:pt x="141" y="519"/>
                  </a:lnTo>
                  <a:lnTo>
                    <a:pt x="115" y="560"/>
                  </a:lnTo>
                  <a:lnTo>
                    <a:pt x="104" y="580"/>
                  </a:lnTo>
                  <a:lnTo>
                    <a:pt x="86" y="605"/>
                  </a:lnTo>
                  <a:lnTo>
                    <a:pt x="73" y="619"/>
                  </a:lnTo>
                  <a:lnTo>
                    <a:pt x="65" y="636"/>
                  </a:lnTo>
                  <a:lnTo>
                    <a:pt x="53" y="658"/>
                  </a:lnTo>
                  <a:lnTo>
                    <a:pt x="28" y="691"/>
                  </a:lnTo>
                  <a:lnTo>
                    <a:pt x="17" y="708"/>
                  </a:lnTo>
                  <a:lnTo>
                    <a:pt x="23" y="747"/>
                  </a:lnTo>
                  <a:lnTo>
                    <a:pt x="23" y="757"/>
                  </a:lnTo>
                  <a:lnTo>
                    <a:pt x="23" y="766"/>
                  </a:lnTo>
                  <a:lnTo>
                    <a:pt x="23" y="772"/>
                  </a:lnTo>
                  <a:lnTo>
                    <a:pt x="17" y="787"/>
                  </a:lnTo>
                  <a:lnTo>
                    <a:pt x="10" y="793"/>
                  </a:lnTo>
                  <a:lnTo>
                    <a:pt x="5" y="814"/>
                  </a:lnTo>
                  <a:lnTo>
                    <a:pt x="0" y="850"/>
                  </a:lnTo>
                  <a:lnTo>
                    <a:pt x="3" y="873"/>
                  </a:lnTo>
                  <a:lnTo>
                    <a:pt x="11" y="886"/>
                  </a:lnTo>
                  <a:lnTo>
                    <a:pt x="17" y="898"/>
                  </a:lnTo>
                  <a:lnTo>
                    <a:pt x="687" y="1093"/>
                  </a:lnTo>
                  <a:lnTo>
                    <a:pt x="687" y="1093"/>
                  </a:lnTo>
                  <a:lnTo>
                    <a:pt x="860" y="1138"/>
                  </a:lnTo>
                  <a:lnTo>
                    <a:pt x="1003" y="1174"/>
                  </a:lnTo>
                  <a:lnTo>
                    <a:pt x="1116" y="1204"/>
                  </a:lnTo>
                  <a:lnTo>
                    <a:pt x="1116" y="1204"/>
                  </a:lnTo>
                  <a:lnTo>
                    <a:pt x="1168" y="1215"/>
                  </a:lnTo>
                  <a:lnTo>
                    <a:pt x="1168" y="1215"/>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0" name="Freeform 20"/>
            <p:cNvSpPr>
              <a:spLocks/>
            </p:cNvSpPr>
            <p:nvPr/>
          </p:nvSpPr>
          <p:spPr bwMode="auto">
            <a:xfrm>
              <a:off x="982225" y="1817191"/>
              <a:ext cx="601941" cy="937038"/>
            </a:xfrm>
            <a:custGeom>
              <a:avLst/>
              <a:gdLst/>
              <a:ahLst/>
              <a:cxnLst>
                <a:cxn ang="0">
                  <a:pos x="224" y="633"/>
                </a:cxn>
                <a:cxn ang="0">
                  <a:pos x="215" y="665"/>
                </a:cxn>
                <a:cxn ang="0">
                  <a:pos x="253" y="723"/>
                </a:cxn>
                <a:cxn ang="0">
                  <a:pos x="267" y="779"/>
                </a:cxn>
                <a:cxn ang="0">
                  <a:pos x="232" y="818"/>
                </a:cxn>
                <a:cxn ang="0">
                  <a:pos x="188" y="877"/>
                </a:cxn>
                <a:cxn ang="0">
                  <a:pos x="161" y="922"/>
                </a:cxn>
                <a:cxn ang="0">
                  <a:pos x="91" y="997"/>
                </a:cxn>
                <a:cxn ang="0">
                  <a:pos x="104" y="1040"/>
                </a:cxn>
                <a:cxn ang="0">
                  <a:pos x="118" y="1062"/>
                </a:cxn>
                <a:cxn ang="0">
                  <a:pos x="113" y="1127"/>
                </a:cxn>
                <a:cxn ang="0">
                  <a:pos x="86" y="1167"/>
                </a:cxn>
                <a:cxn ang="0">
                  <a:pos x="301" y="1602"/>
                </a:cxn>
                <a:cxn ang="0">
                  <a:pos x="1066" y="1194"/>
                </a:cxn>
                <a:cxn ang="0">
                  <a:pos x="1044" y="1166"/>
                </a:cxn>
                <a:cxn ang="0">
                  <a:pos x="1018" y="1123"/>
                </a:cxn>
                <a:cxn ang="0">
                  <a:pos x="988" y="1160"/>
                </a:cxn>
                <a:cxn ang="0">
                  <a:pos x="884" y="1140"/>
                </a:cxn>
                <a:cxn ang="0">
                  <a:pos x="858" y="1160"/>
                </a:cxn>
                <a:cxn ang="0">
                  <a:pos x="801" y="1134"/>
                </a:cxn>
                <a:cxn ang="0">
                  <a:pos x="783" y="1158"/>
                </a:cxn>
                <a:cxn ang="0">
                  <a:pos x="757" y="1127"/>
                </a:cxn>
                <a:cxn ang="0">
                  <a:pos x="747" y="1052"/>
                </a:cxn>
                <a:cxn ang="0">
                  <a:pos x="698" y="1026"/>
                </a:cxn>
                <a:cxn ang="0">
                  <a:pos x="698" y="967"/>
                </a:cxn>
                <a:cxn ang="0">
                  <a:pos x="680" y="908"/>
                </a:cxn>
                <a:cxn ang="0">
                  <a:pos x="658" y="834"/>
                </a:cxn>
                <a:cxn ang="0">
                  <a:pos x="622" y="845"/>
                </a:cxn>
                <a:cxn ang="0">
                  <a:pos x="585" y="866"/>
                </a:cxn>
                <a:cxn ang="0">
                  <a:pos x="558" y="834"/>
                </a:cxn>
                <a:cxn ang="0">
                  <a:pos x="598" y="783"/>
                </a:cxn>
                <a:cxn ang="0">
                  <a:pos x="598" y="716"/>
                </a:cxn>
                <a:cxn ang="0">
                  <a:pos x="643" y="627"/>
                </a:cxn>
                <a:cxn ang="0">
                  <a:pos x="600" y="595"/>
                </a:cxn>
                <a:cxn ang="0">
                  <a:pos x="571" y="515"/>
                </a:cxn>
                <a:cxn ang="0">
                  <a:pos x="512" y="432"/>
                </a:cxn>
                <a:cxn ang="0">
                  <a:pos x="489" y="369"/>
                </a:cxn>
                <a:cxn ang="0">
                  <a:pos x="475" y="319"/>
                </a:cxn>
                <a:cxn ang="0">
                  <a:pos x="454" y="272"/>
                </a:cxn>
                <a:cxn ang="0">
                  <a:pos x="486" y="117"/>
                </a:cxn>
                <a:cxn ang="0">
                  <a:pos x="357" y="0"/>
                </a:cxn>
                <a:cxn ang="0">
                  <a:pos x="299" y="269"/>
                </a:cxn>
                <a:cxn ang="0">
                  <a:pos x="235" y="529"/>
                </a:cxn>
                <a:cxn ang="0">
                  <a:pos x="224" y="561"/>
                </a:cxn>
                <a:cxn ang="0">
                  <a:pos x="215" y="582"/>
                </a:cxn>
                <a:cxn ang="0">
                  <a:pos x="225" y="602"/>
                </a:cxn>
              </a:cxnLst>
              <a:rect l="0" t="0" r="r" b="b"/>
              <a:pathLst>
                <a:path w="1066" h="1735">
                  <a:moveTo>
                    <a:pt x="225" y="612"/>
                  </a:moveTo>
                  <a:lnTo>
                    <a:pt x="225" y="612"/>
                  </a:lnTo>
                  <a:lnTo>
                    <a:pt x="224" y="633"/>
                  </a:lnTo>
                  <a:lnTo>
                    <a:pt x="220" y="650"/>
                  </a:lnTo>
                  <a:lnTo>
                    <a:pt x="217" y="661"/>
                  </a:lnTo>
                  <a:lnTo>
                    <a:pt x="215" y="665"/>
                  </a:lnTo>
                  <a:lnTo>
                    <a:pt x="220" y="686"/>
                  </a:lnTo>
                  <a:lnTo>
                    <a:pt x="229" y="707"/>
                  </a:lnTo>
                  <a:lnTo>
                    <a:pt x="253" y="723"/>
                  </a:lnTo>
                  <a:lnTo>
                    <a:pt x="263" y="738"/>
                  </a:lnTo>
                  <a:lnTo>
                    <a:pt x="267" y="759"/>
                  </a:lnTo>
                  <a:lnTo>
                    <a:pt x="267" y="779"/>
                  </a:lnTo>
                  <a:lnTo>
                    <a:pt x="254" y="784"/>
                  </a:lnTo>
                  <a:lnTo>
                    <a:pt x="249" y="804"/>
                  </a:lnTo>
                  <a:lnTo>
                    <a:pt x="232" y="818"/>
                  </a:lnTo>
                  <a:lnTo>
                    <a:pt x="220" y="837"/>
                  </a:lnTo>
                  <a:lnTo>
                    <a:pt x="197" y="856"/>
                  </a:lnTo>
                  <a:lnTo>
                    <a:pt x="188" y="877"/>
                  </a:lnTo>
                  <a:lnTo>
                    <a:pt x="182" y="886"/>
                  </a:lnTo>
                  <a:lnTo>
                    <a:pt x="174" y="905"/>
                  </a:lnTo>
                  <a:lnTo>
                    <a:pt x="161" y="922"/>
                  </a:lnTo>
                  <a:lnTo>
                    <a:pt x="124" y="959"/>
                  </a:lnTo>
                  <a:lnTo>
                    <a:pt x="97" y="984"/>
                  </a:lnTo>
                  <a:lnTo>
                    <a:pt x="91" y="997"/>
                  </a:lnTo>
                  <a:lnTo>
                    <a:pt x="86" y="1020"/>
                  </a:lnTo>
                  <a:lnTo>
                    <a:pt x="95" y="1034"/>
                  </a:lnTo>
                  <a:lnTo>
                    <a:pt x="104" y="1040"/>
                  </a:lnTo>
                  <a:lnTo>
                    <a:pt x="110" y="1040"/>
                  </a:lnTo>
                  <a:lnTo>
                    <a:pt x="122" y="1049"/>
                  </a:lnTo>
                  <a:lnTo>
                    <a:pt x="118" y="1062"/>
                  </a:lnTo>
                  <a:lnTo>
                    <a:pt x="118" y="1098"/>
                  </a:lnTo>
                  <a:lnTo>
                    <a:pt x="114" y="1116"/>
                  </a:lnTo>
                  <a:lnTo>
                    <a:pt x="113" y="1127"/>
                  </a:lnTo>
                  <a:lnTo>
                    <a:pt x="93" y="1134"/>
                  </a:lnTo>
                  <a:lnTo>
                    <a:pt x="86" y="1144"/>
                  </a:lnTo>
                  <a:lnTo>
                    <a:pt x="86" y="1167"/>
                  </a:lnTo>
                  <a:lnTo>
                    <a:pt x="0" y="1534"/>
                  </a:lnTo>
                  <a:lnTo>
                    <a:pt x="0" y="1534"/>
                  </a:lnTo>
                  <a:lnTo>
                    <a:pt x="301" y="1602"/>
                  </a:lnTo>
                  <a:lnTo>
                    <a:pt x="479" y="1641"/>
                  </a:lnTo>
                  <a:lnTo>
                    <a:pt x="969" y="1735"/>
                  </a:lnTo>
                  <a:lnTo>
                    <a:pt x="1066" y="1194"/>
                  </a:lnTo>
                  <a:lnTo>
                    <a:pt x="1055" y="1183"/>
                  </a:lnTo>
                  <a:lnTo>
                    <a:pt x="1044" y="1173"/>
                  </a:lnTo>
                  <a:lnTo>
                    <a:pt x="1044" y="1166"/>
                  </a:lnTo>
                  <a:lnTo>
                    <a:pt x="1043" y="1151"/>
                  </a:lnTo>
                  <a:lnTo>
                    <a:pt x="1033" y="1137"/>
                  </a:lnTo>
                  <a:lnTo>
                    <a:pt x="1018" y="1123"/>
                  </a:lnTo>
                  <a:lnTo>
                    <a:pt x="1000" y="1123"/>
                  </a:lnTo>
                  <a:lnTo>
                    <a:pt x="993" y="1147"/>
                  </a:lnTo>
                  <a:lnTo>
                    <a:pt x="988" y="1160"/>
                  </a:lnTo>
                  <a:lnTo>
                    <a:pt x="943" y="1152"/>
                  </a:lnTo>
                  <a:lnTo>
                    <a:pt x="919" y="1144"/>
                  </a:lnTo>
                  <a:lnTo>
                    <a:pt x="884" y="1140"/>
                  </a:lnTo>
                  <a:lnTo>
                    <a:pt x="865" y="1141"/>
                  </a:lnTo>
                  <a:lnTo>
                    <a:pt x="858" y="1151"/>
                  </a:lnTo>
                  <a:lnTo>
                    <a:pt x="858" y="1160"/>
                  </a:lnTo>
                  <a:lnTo>
                    <a:pt x="839" y="1149"/>
                  </a:lnTo>
                  <a:lnTo>
                    <a:pt x="814" y="1135"/>
                  </a:lnTo>
                  <a:lnTo>
                    <a:pt x="801" y="1134"/>
                  </a:lnTo>
                  <a:lnTo>
                    <a:pt x="790" y="1137"/>
                  </a:lnTo>
                  <a:lnTo>
                    <a:pt x="783" y="1151"/>
                  </a:lnTo>
                  <a:lnTo>
                    <a:pt x="783" y="1158"/>
                  </a:lnTo>
                  <a:lnTo>
                    <a:pt x="766" y="1158"/>
                  </a:lnTo>
                  <a:lnTo>
                    <a:pt x="757" y="1142"/>
                  </a:lnTo>
                  <a:lnTo>
                    <a:pt x="757" y="1127"/>
                  </a:lnTo>
                  <a:lnTo>
                    <a:pt x="757" y="1108"/>
                  </a:lnTo>
                  <a:lnTo>
                    <a:pt x="747" y="1080"/>
                  </a:lnTo>
                  <a:lnTo>
                    <a:pt x="747" y="1052"/>
                  </a:lnTo>
                  <a:lnTo>
                    <a:pt x="728" y="1052"/>
                  </a:lnTo>
                  <a:lnTo>
                    <a:pt x="707" y="1037"/>
                  </a:lnTo>
                  <a:lnTo>
                    <a:pt x="698" y="1026"/>
                  </a:lnTo>
                  <a:lnTo>
                    <a:pt x="698" y="1016"/>
                  </a:lnTo>
                  <a:lnTo>
                    <a:pt x="698" y="992"/>
                  </a:lnTo>
                  <a:lnTo>
                    <a:pt x="698" y="967"/>
                  </a:lnTo>
                  <a:lnTo>
                    <a:pt x="680" y="951"/>
                  </a:lnTo>
                  <a:lnTo>
                    <a:pt x="680" y="937"/>
                  </a:lnTo>
                  <a:lnTo>
                    <a:pt x="680" y="908"/>
                  </a:lnTo>
                  <a:lnTo>
                    <a:pt x="672" y="872"/>
                  </a:lnTo>
                  <a:lnTo>
                    <a:pt x="665" y="852"/>
                  </a:lnTo>
                  <a:lnTo>
                    <a:pt x="658" y="834"/>
                  </a:lnTo>
                  <a:lnTo>
                    <a:pt x="648" y="834"/>
                  </a:lnTo>
                  <a:lnTo>
                    <a:pt x="632" y="847"/>
                  </a:lnTo>
                  <a:lnTo>
                    <a:pt x="622" y="845"/>
                  </a:lnTo>
                  <a:lnTo>
                    <a:pt x="610" y="854"/>
                  </a:lnTo>
                  <a:lnTo>
                    <a:pt x="594" y="865"/>
                  </a:lnTo>
                  <a:lnTo>
                    <a:pt x="585" y="866"/>
                  </a:lnTo>
                  <a:lnTo>
                    <a:pt x="585" y="854"/>
                  </a:lnTo>
                  <a:lnTo>
                    <a:pt x="567" y="841"/>
                  </a:lnTo>
                  <a:lnTo>
                    <a:pt x="558" y="834"/>
                  </a:lnTo>
                  <a:lnTo>
                    <a:pt x="572" y="800"/>
                  </a:lnTo>
                  <a:lnTo>
                    <a:pt x="583" y="783"/>
                  </a:lnTo>
                  <a:lnTo>
                    <a:pt x="598" y="783"/>
                  </a:lnTo>
                  <a:lnTo>
                    <a:pt x="604" y="773"/>
                  </a:lnTo>
                  <a:lnTo>
                    <a:pt x="594" y="747"/>
                  </a:lnTo>
                  <a:lnTo>
                    <a:pt x="598" y="716"/>
                  </a:lnTo>
                  <a:lnTo>
                    <a:pt x="611" y="686"/>
                  </a:lnTo>
                  <a:lnTo>
                    <a:pt x="625" y="657"/>
                  </a:lnTo>
                  <a:lnTo>
                    <a:pt x="643" y="627"/>
                  </a:lnTo>
                  <a:lnTo>
                    <a:pt x="639" y="609"/>
                  </a:lnTo>
                  <a:lnTo>
                    <a:pt x="600" y="602"/>
                  </a:lnTo>
                  <a:lnTo>
                    <a:pt x="600" y="595"/>
                  </a:lnTo>
                  <a:lnTo>
                    <a:pt x="586" y="579"/>
                  </a:lnTo>
                  <a:lnTo>
                    <a:pt x="573" y="551"/>
                  </a:lnTo>
                  <a:lnTo>
                    <a:pt x="571" y="515"/>
                  </a:lnTo>
                  <a:lnTo>
                    <a:pt x="558" y="491"/>
                  </a:lnTo>
                  <a:lnTo>
                    <a:pt x="536" y="468"/>
                  </a:lnTo>
                  <a:lnTo>
                    <a:pt x="512" y="432"/>
                  </a:lnTo>
                  <a:lnTo>
                    <a:pt x="504" y="408"/>
                  </a:lnTo>
                  <a:lnTo>
                    <a:pt x="489" y="383"/>
                  </a:lnTo>
                  <a:lnTo>
                    <a:pt x="489" y="369"/>
                  </a:lnTo>
                  <a:lnTo>
                    <a:pt x="475" y="354"/>
                  </a:lnTo>
                  <a:lnTo>
                    <a:pt x="475" y="335"/>
                  </a:lnTo>
                  <a:lnTo>
                    <a:pt x="475" y="319"/>
                  </a:lnTo>
                  <a:lnTo>
                    <a:pt x="462" y="298"/>
                  </a:lnTo>
                  <a:lnTo>
                    <a:pt x="454" y="286"/>
                  </a:lnTo>
                  <a:lnTo>
                    <a:pt x="454" y="272"/>
                  </a:lnTo>
                  <a:lnTo>
                    <a:pt x="461" y="224"/>
                  </a:lnTo>
                  <a:lnTo>
                    <a:pt x="474" y="167"/>
                  </a:lnTo>
                  <a:lnTo>
                    <a:pt x="486" y="117"/>
                  </a:lnTo>
                  <a:lnTo>
                    <a:pt x="494" y="83"/>
                  </a:lnTo>
                  <a:lnTo>
                    <a:pt x="504" y="38"/>
                  </a:lnTo>
                  <a:lnTo>
                    <a:pt x="357" y="0"/>
                  </a:lnTo>
                  <a:lnTo>
                    <a:pt x="357" y="0"/>
                  </a:lnTo>
                  <a:lnTo>
                    <a:pt x="339" y="85"/>
                  </a:lnTo>
                  <a:lnTo>
                    <a:pt x="299" y="269"/>
                  </a:lnTo>
                  <a:lnTo>
                    <a:pt x="275" y="371"/>
                  </a:lnTo>
                  <a:lnTo>
                    <a:pt x="253" y="461"/>
                  </a:lnTo>
                  <a:lnTo>
                    <a:pt x="235" y="529"/>
                  </a:lnTo>
                  <a:lnTo>
                    <a:pt x="228" y="550"/>
                  </a:lnTo>
                  <a:lnTo>
                    <a:pt x="224" y="561"/>
                  </a:lnTo>
                  <a:lnTo>
                    <a:pt x="224" y="561"/>
                  </a:lnTo>
                  <a:lnTo>
                    <a:pt x="218" y="569"/>
                  </a:lnTo>
                  <a:lnTo>
                    <a:pt x="215" y="576"/>
                  </a:lnTo>
                  <a:lnTo>
                    <a:pt x="215" y="582"/>
                  </a:lnTo>
                  <a:lnTo>
                    <a:pt x="217" y="586"/>
                  </a:lnTo>
                  <a:lnTo>
                    <a:pt x="222" y="595"/>
                  </a:lnTo>
                  <a:lnTo>
                    <a:pt x="225" y="602"/>
                  </a:lnTo>
                  <a:lnTo>
                    <a:pt x="225" y="612"/>
                  </a:lnTo>
                  <a:lnTo>
                    <a:pt x="225" y="612"/>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91" name="Freeform 21"/>
            <p:cNvSpPr>
              <a:spLocks/>
            </p:cNvSpPr>
            <p:nvPr/>
          </p:nvSpPr>
          <p:spPr bwMode="auto">
            <a:xfrm>
              <a:off x="1238261" y="1838266"/>
              <a:ext cx="1029234" cy="632258"/>
            </a:xfrm>
            <a:custGeom>
              <a:avLst/>
              <a:gdLst/>
              <a:ahLst/>
              <a:cxnLst>
                <a:cxn ang="0">
                  <a:pos x="1822" y="279"/>
                </a:cxn>
                <a:cxn ang="0">
                  <a:pos x="1124" y="190"/>
                </a:cxn>
                <a:cxn ang="0">
                  <a:pos x="859" y="154"/>
                </a:cxn>
                <a:cxn ang="0">
                  <a:pos x="726" y="133"/>
                </a:cxn>
                <a:cxn ang="0">
                  <a:pos x="454" y="83"/>
                </a:cxn>
                <a:cxn ang="0">
                  <a:pos x="129" y="16"/>
                </a:cxn>
                <a:cxn ang="0">
                  <a:pos x="40" y="45"/>
                </a:cxn>
                <a:cxn ang="0">
                  <a:pos x="20" y="129"/>
                </a:cxn>
                <a:cxn ang="0">
                  <a:pos x="0" y="234"/>
                </a:cxn>
                <a:cxn ang="0">
                  <a:pos x="8" y="260"/>
                </a:cxn>
                <a:cxn ang="0">
                  <a:pos x="21" y="297"/>
                </a:cxn>
                <a:cxn ang="0">
                  <a:pos x="35" y="331"/>
                </a:cxn>
                <a:cxn ang="0">
                  <a:pos x="50" y="370"/>
                </a:cxn>
                <a:cxn ang="0">
                  <a:pos x="82" y="430"/>
                </a:cxn>
                <a:cxn ang="0">
                  <a:pos x="117" y="477"/>
                </a:cxn>
                <a:cxn ang="0">
                  <a:pos x="132" y="541"/>
                </a:cxn>
                <a:cxn ang="0">
                  <a:pos x="146" y="564"/>
                </a:cxn>
                <a:cxn ang="0">
                  <a:pos x="189" y="589"/>
                </a:cxn>
                <a:cxn ang="0">
                  <a:pos x="157" y="648"/>
                </a:cxn>
                <a:cxn ang="0">
                  <a:pos x="140" y="709"/>
                </a:cxn>
                <a:cxn ang="0">
                  <a:pos x="144" y="745"/>
                </a:cxn>
                <a:cxn ang="0">
                  <a:pos x="118" y="762"/>
                </a:cxn>
                <a:cxn ang="0">
                  <a:pos x="113" y="803"/>
                </a:cxn>
                <a:cxn ang="0">
                  <a:pos x="131" y="828"/>
                </a:cxn>
                <a:cxn ang="0">
                  <a:pos x="156" y="816"/>
                </a:cxn>
                <a:cxn ang="0">
                  <a:pos x="178" y="809"/>
                </a:cxn>
                <a:cxn ang="0">
                  <a:pos x="204" y="796"/>
                </a:cxn>
                <a:cxn ang="0">
                  <a:pos x="218" y="834"/>
                </a:cxn>
                <a:cxn ang="0">
                  <a:pos x="226" y="899"/>
                </a:cxn>
                <a:cxn ang="0">
                  <a:pos x="244" y="929"/>
                </a:cxn>
                <a:cxn ang="0">
                  <a:pos x="244" y="978"/>
                </a:cxn>
                <a:cxn ang="0">
                  <a:pos x="253" y="999"/>
                </a:cxn>
                <a:cxn ang="0">
                  <a:pos x="293" y="1014"/>
                </a:cxn>
                <a:cxn ang="0">
                  <a:pos x="303" y="1070"/>
                </a:cxn>
                <a:cxn ang="0">
                  <a:pos x="303" y="1104"/>
                </a:cxn>
                <a:cxn ang="0">
                  <a:pos x="329" y="1120"/>
                </a:cxn>
                <a:cxn ang="0">
                  <a:pos x="336" y="1099"/>
                </a:cxn>
                <a:cxn ang="0">
                  <a:pos x="360" y="1097"/>
                </a:cxn>
                <a:cxn ang="0">
                  <a:pos x="404" y="1122"/>
                </a:cxn>
                <a:cxn ang="0">
                  <a:pos x="411" y="1103"/>
                </a:cxn>
                <a:cxn ang="0">
                  <a:pos x="465" y="1106"/>
                </a:cxn>
                <a:cxn ang="0">
                  <a:pos x="534" y="1122"/>
                </a:cxn>
                <a:cxn ang="0">
                  <a:pos x="546" y="1085"/>
                </a:cxn>
                <a:cxn ang="0">
                  <a:pos x="579" y="1099"/>
                </a:cxn>
                <a:cxn ang="0">
                  <a:pos x="590" y="1128"/>
                </a:cxn>
                <a:cxn ang="0">
                  <a:pos x="601" y="1145"/>
                </a:cxn>
                <a:cxn ang="0">
                  <a:pos x="634" y="1029"/>
                </a:cxn>
                <a:cxn ang="0">
                  <a:pos x="1736" y="1171"/>
                </a:cxn>
                <a:cxn ang="0">
                  <a:pos x="1822" y="279"/>
                </a:cxn>
              </a:cxnLst>
              <a:rect l="0" t="0" r="r" b="b"/>
              <a:pathLst>
                <a:path w="1822" h="1171">
                  <a:moveTo>
                    <a:pt x="1822" y="279"/>
                  </a:moveTo>
                  <a:lnTo>
                    <a:pt x="1822" y="279"/>
                  </a:lnTo>
                  <a:lnTo>
                    <a:pt x="1442" y="231"/>
                  </a:lnTo>
                  <a:lnTo>
                    <a:pt x="1124" y="190"/>
                  </a:lnTo>
                  <a:lnTo>
                    <a:pt x="978" y="170"/>
                  </a:lnTo>
                  <a:lnTo>
                    <a:pt x="859" y="154"/>
                  </a:lnTo>
                  <a:lnTo>
                    <a:pt x="859" y="154"/>
                  </a:lnTo>
                  <a:lnTo>
                    <a:pt x="726" y="133"/>
                  </a:lnTo>
                  <a:lnTo>
                    <a:pt x="590" y="108"/>
                  </a:lnTo>
                  <a:lnTo>
                    <a:pt x="454" y="83"/>
                  </a:lnTo>
                  <a:lnTo>
                    <a:pt x="328" y="58"/>
                  </a:lnTo>
                  <a:lnTo>
                    <a:pt x="129" y="16"/>
                  </a:lnTo>
                  <a:lnTo>
                    <a:pt x="50" y="0"/>
                  </a:lnTo>
                  <a:lnTo>
                    <a:pt x="40" y="45"/>
                  </a:lnTo>
                  <a:lnTo>
                    <a:pt x="32" y="79"/>
                  </a:lnTo>
                  <a:lnTo>
                    <a:pt x="20" y="129"/>
                  </a:lnTo>
                  <a:lnTo>
                    <a:pt x="7" y="186"/>
                  </a:lnTo>
                  <a:lnTo>
                    <a:pt x="0" y="234"/>
                  </a:lnTo>
                  <a:lnTo>
                    <a:pt x="0" y="248"/>
                  </a:lnTo>
                  <a:lnTo>
                    <a:pt x="8" y="260"/>
                  </a:lnTo>
                  <a:lnTo>
                    <a:pt x="21" y="281"/>
                  </a:lnTo>
                  <a:lnTo>
                    <a:pt x="21" y="297"/>
                  </a:lnTo>
                  <a:lnTo>
                    <a:pt x="21" y="316"/>
                  </a:lnTo>
                  <a:lnTo>
                    <a:pt x="35" y="331"/>
                  </a:lnTo>
                  <a:lnTo>
                    <a:pt x="35" y="345"/>
                  </a:lnTo>
                  <a:lnTo>
                    <a:pt x="50" y="370"/>
                  </a:lnTo>
                  <a:lnTo>
                    <a:pt x="58" y="394"/>
                  </a:lnTo>
                  <a:lnTo>
                    <a:pt x="82" y="430"/>
                  </a:lnTo>
                  <a:lnTo>
                    <a:pt x="104" y="453"/>
                  </a:lnTo>
                  <a:lnTo>
                    <a:pt x="117" y="477"/>
                  </a:lnTo>
                  <a:lnTo>
                    <a:pt x="119" y="513"/>
                  </a:lnTo>
                  <a:lnTo>
                    <a:pt x="132" y="541"/>
                  </a:lnTo>
                  <a:lnTo>
                    <a:pt x="146" y="557"/>
                  </a:lnTo>
                  <a:lnTo>
                    <a:pt x="146" y="564"/>
                  </a:lnTo>
                  <a:lnTo>
                    <a:pt x="185" y="571"/>
                  </a:lnTo>
                  <a:lnTo>
                    <a:pt x="189" y="589"/>
                  </a:lnTo>
                  <a:lnTo>
                    <a:pt x="171" y="619"/>
                  </a:lnTo>
                  <a:lnTo>
                    <a:pt x="157" y="648"/>
                  </a:lnTo>
                  <a:lnTo>
                    <a:pt x="144" y="678"/>
                  </a:lnTo>
                  <a:lnTo>
                    <a:pt x="140" y="709"/>
                  </a:lnTo>
                  <a:lnTo>
                    <a:pt x="150" y="735"/>
                  </a:lnTo>
                  <a:lnTo>
                    <a:pt x="144" y="745"/>
                  </a:lnTo>
                  <a:lnTo>
                    <a:pt x="129" y="745"/>
                  </a:lnTo>
                  <a:lnTo>
                    <a:pt x="118" y="762"/>
                  </a:lnTo>
                  <a:lnTo>
                    <a:pt x="104" y="796"/>
                  </a:lnTo>
                  <a:lnTo>
                    <a:pt x="113" y="803"/>
                  </a:lnTo>
                  <a:lnTo>
                    <a:pt x="131" y="816"/>
                  </a:lnTo>
                  <a:lnTo>
                    <a:pt x="131" y="828"/>
                  </a:lnTo>
                  <a:lnTo>
                    <a:pt x="140" y="827"/>
                  </a:lnTo>
                  <a:lnTo>
                    <a:pt x="156" y="816"/>
                  </a:lnTo>
                  <a:lnTo>
                    <a:pt x="168" y="807"/>
                  </a:lnTo>
                  <a:lnTo>
                    <a:pt x="178" y="809"/>
                  </a:lnTo>
                  <a:lnTo>
                    <a:pt x="194" y="796"/>
                  </a:lnTo>
                  <a:lnTo>
                    <a:pt x="204" y="796"/>
                  </a:lnTo>
                  <a:lnTo>
                    <a:pt x="211" y="814"/>
                  </a:lnTo>
                  <a:lnTo>
                    <a:pt x="218" y="834"/>
                  </a:lnTo>
                  <a:lnTo>
                    <a:pt x="226" y="870"/>
                  </a:lnTo>
                  <a:lnTo>
                    <a:pt x="226" y="899"/>
                  </a:lnTo>
                  <a:lnTo>
                    <a:pt x="226" y="913"/>
                  </a:lnTo>
                  <a:lnTo>
                    <a:pt x="244" y="929"/>
                  </a:lnTo>
                  <a:lnTo>
                    <a:pt x="244" y="954"/>
                  </a:lnTo>
                  <a:lnTo>
                    <a:pt x="244" y="978"/>
                  </a:lnTo>
                  <a:lnTo>
                    <a:pt x="244" y="988"/>
                  </a:lnTo>
                  <a:lnTo>
                    <a:pt x="253" y="999"/>
                  </a:lnTo>
                  <a:lnTo>
                    <a:pt x="274" y="1014"/>
                  </a:lnTo>
                  <a:lnTo>
                    <a:pt x="293" y="1014"/>
                  </a:lnTo>
                  <a:lnTo>
                    <a:pt x="293" y="1042"/>
                  </a:lnTo>
                  <a:lnTo>
                    <a:pt x="303" y="1070"/>
                  </a:lnTo>
                  <a:lnTo>
                    <a:pt x="303" y="1089"/>
                  </a:lnTo>
                  <a:lnTo>
                    <a:pt x="303" y="1104"/>
                  </a:lnTo>
                  <a:lnTo>
                    <a:pt x="312" y="1120"/>
                  </a:lnTo>
                  <a:lnTo>
                    <a:pt x="329" y="1120"/>
                  </a:lnTo>
                  <a:lnTo>
                    <a:pt x="329" y="1113"/>
                  </a:lnTo>
                  <a:lnTo>
                    <a:pt x="336" y="1099"/>
                  </a:lnTo>
                  <a:lnTo>
                    <a:pt x="347" y="1096"/>
                  </a:lnTo>
                  <a:lnTo>
                    <a:pt x="360" y="1097"/>
                  </a:lnTo>
                  <a:lnTo>
                    <a:pt x="385" y="1111"/>
                  </a:lnTo>
                  <a:lnTo>
                    <a:pt x="404" y="1122"/>
                  </a:lnTo>
                  <a:lnTo>
                    <a:pt x="404" y="1113"/>
                  </a:lnTo>
                  <a:lnTo>
                    <a:pt x="411" y="1103"/>
                  </a:lnTo>
                  <a:lnTo>
                    <a:pt x="430" y="1102"/>
                  </a:lnTo>
                  <a:lnTo>
                    <a:pt x="465" y="1106"/>
                  </a:lnTo>
                  <a:lnTo>
                    <a:pt x="489" y="1114"/>
                  </a:lnTo>
                  <a:lnTo>
                    <a:pt x="534" y="1122"/>
                  </a:lnTo>
                  <a:lnTo>
                    <a:pt x="539" y="1109"/>
                  </a:lnTo>
                  <a:lnTo>
                    <a:pt x="546" y="1085"/>
                  </a:lnTo>
                  <a:lnTo>
                    <a:pt x="564" y="1085"/>
                  </a:lnTo>
                  <a:lnTo>
                    <a:pt x="579" y="1099"/>
                  </a:lnTo>
                  <a:lnTo>
                    <a:pt x="589" y="1113"/>
                  </a:lnTo>
                  <a:lnTo>
                    <a:pt x="590" y="1128"/>
                  </a:lnTo>
                  <a:lnTo>
                    <a:pt x="590" y="1135"/>
                  </a:lnTo>
                  <a:lnTo>
                    <a:pt x="601" y="1145"/>
                  </a:lnTo>
                  <a:lnTo>
                    <a:pt x="612" y="1156"/>
                  </a:lnTo>
                  <a:lnTo>
                    <a:pt x="634" y="1029"/>
                  </a:lnTo>
                  <a:lnTo>
                    <a:pt x="1735" y="1171"/>
                  </a:lnTo>
                  <a:lnTo>
                    <a:pt x="1736" y="1171"/>
                  </a:lnTo>
                  <a:lnTo>
                    <a:pt x="1757" y="961"/>
                  </a:lnTo>
                  <a:lnTo>
                    <a:pt x="1822" y="279"/>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192" name="Freeform 22"/>
            <p:cNvSpPr>
              <a:spLocks/>
            </p:cNvSpPr>
            <p:nvPr/>
          </p:nvSpPr>
          <p:spPr bwMode="auto">
            <a:xfrm>
              <a:off x="5148335" y="1916083"/>
              <a:ext cx="364555" cy="551199"/>
            </a:xfrm>
            <a:custGeom>
              <a:avLst/>
              <a:gdLst/>
              <a:ahLst/>
              <a:cxnLst>
                <a:cxn ang="0">
                  <a:pos x="189" y="995"/>
                </a:cxn>
                <a:cxn ang="0">
                  <a:pos x="185" y="963"/>
                </a:cxn>
                <a:cxn ang="0">
                  <a:pos x="205" y="934"/>
                </a:cxn>
                <a:cxn ang="0">
                  <a:pos x="218" y="915"/>
                </a:cxn>
                <a:cxn ang="0">
                  <a:pos x="241" y="885"/>
                </a:cxn>
                <a:cxn ang="0">
                  <a:pos x="225" y="872"/>
                </a:cxn>
                <a:cxn ang="0">
                  <a:pos x="233" y="848"/>
                </a:cxn>
                <a:cxn ang="0">
                  <a:pos x="250" y="847"/>
                </a:cxn>
                <a:cxn ang="0">
                  <a:pos x="266" y="824"/>
                </a:cxn>
                <a:cxn ang="0">
                  <a:pos x="290" y="838"/>
                </a:cxn>
                <a:cxn ang="0">
                  <a:pos x="284" y="816"/>
                </a:cxn>
                <a:cxn ang="0">
                  <a:pos x="311" y="808"/>
                </a:cxn>
                <a:cxn ang="0">
                  <a:pos x="323" y="760"/>
                </a:cxn>
                <a:cxn ang="0">
                  <a:pos x="366" y="774"/>
                </a:cxn>
                <a:cxn ang="0">
                  <a:pos x="379" y="720"/>
                </a:cxn>
                <a:cxn ang="0">
                  <a:pos x="376" y="672"/>
                </a:cxn>
                <a:cxn ang="0">
                  <a:pos x="383" y="640"/>
                </a:cxn>
                <a:cxn ang="0">
                  <a:pos x="436" y="666"/>
                </a:cxn>
                <a:cxn ang="0">
                  <a:pos x="447" y="627"/>
                </a:cxn>
                <a:cxn ang="0">
                  <a:pos x="466" y="663"/>
                </a:cxn>
                <a:cxn ang="0">
                  <a:pos x="486" y="636"/>
                </a:cxn>
                <a:cxn ang="0">
                  <a:pos x="477" y="608"/>
                </a:cxn>
                <a:cxn ang="0">
                  <a:pos x="520" y="626"/>
                </a:cxn>
                <a:cxn ang="0">
                  <a:pos x="537" y="608"/>
                </a:cxn>
                <a:cxn ang="0">
                  <a:pos x="566" y="579"/>
                </a:cxn>
                <a:cxn ang="0">
                  <a:pos x="581" y="555"/>
                </a:cxn>
                <a:cxn ang="0">
                  <a:pos x="630" y="530"/>
                </a:cxn>
                <a:cxn ang="0">
                  <a:pos x="640" y="479"/>
                </a:cxn>
                <a:cxn ang="0">
                  <a:pos x="622" y="468"/>
                </a:cxn>
                <a:cxn ang="0">
                  <a:pos x="615" y="445"/>
                </a:cxn>
                <a:cxn ang="0">
                  <a:pos x="574" y="418"/>
                </a:cxn>
                <a:cxn ang="0">
                  <a:pos x="559" y="351"/>
                </a:cxn>
                <a:cxn ang="0">
                  <a:pos x="520" y="341"/>
                </a:cxn>
                <a:cxn ang="0">
                  <a:pos x="466" y="305"/>
                </a:cxn>
                <a:cxn ang="0">
                  <a:pos x="425" y="168"/>
                </a:cxn>
                <a:cxn ang="0">
                  <a:pos x="393" y="57"/>
                </a:cxn>
                <a:cxn ang="0">
                  <a:pos x="294" y="15"/>
                </a:cxn>
                <a:cxn ang="0">
                  <a:pos x="232" y="55"/>
                </a:cxn>
                <a:cxn ang="0">
                  <a:pos x="166" y="21"/>
                </a:cxn>
                <a:cxn ang="0">
                  <a:pos x="122" y="114"/>
                </a:cxn>
                <a:cxn ang="0">
                  <a:pos x="76" y="294"/>
                </a:cxn>
                <a:cxn ang="0">
                  <a:pos x="83" y="386"/>
                </a:cxn>
                <a:cxn ang="0">
                  <a:pos x="64" y="447"/>
                </a:cxn>
                <a:cxn ang="0">
                  <a:pos x="43" y="519"/>
                </a:cxn>
                <a:cxn ang="0">
                  <a:pos x="0" y="561"/>
                </a:cxn>
              </a:cxnLst>
              <a:rect l="0" t="0" r="r" b="b"/>
              <a:pathLst>
                <a:path w="645" h="1021">
                  <a:moveTo>
                    <a:pt x="180" y="1021"/>
                  </a:moveTo>
                  <a:lnTo>
                    <a:pt x="180" y="1013"/>
                  </a:lnTo>
                  <a:lnTo>
                    <a:pt x="189" y="995"/>
                  </a:lnTo>
                  <a:lnTo>
                    <a:pt x="189" y="991"/>
                  </a:lnTo>
                  <a:lnTo>
                    <a:pt x="185" y="973"/>
                  </a:lnTo>
                  <a:lnTo>
                    <a:pt x="185" y="963"/>
                  </a:lnTo>
                  <a:lnTo>
                    <a:pt x="198" y="956"/>
                  </a:lnTo>
                  <a:lnTo>
                    <a:pt x="205" y="956"/>
                  </a:lnTo>
                  <a:lnTo>
                    <a:pt x="205" y="934"/>
                  </a:lnTo>
                  <a:lnTo>
                    <a:pt x="212" y="927"/>
                  </a:lnTo>
                  <a:lnTo>
                    <a:pt x="212" y="915"/>
                  </a:lnTo>
                  <a:lnTo>
                    <a:pt x="218" y="915"/>
                  </a:lnTo>
                  <a:lnTo>
                    <a:pt x="228" y="906"/>
                  </a:lnTo>
                  <a:lnTo>
                    <a:pt x="241" y="906"/>
                  </a:lnTo>
                  <a:lnTo>
                    <a:pt x="241" y="885"/>
                  </a:lnTo>
                  <a:lnTo>
                    <a:pt x="229" y="881"/>
                  </a:lnTo>
                  <a:lnTo>
                    <a:pt x="223" y="881"/>
                  </a:lnTo>
                  <a:lnTo>
                    <a:pt x="225" y="872"/>
                  </a:lnTo>
                  <a:lnTo>
                    <a:pt x="226" y="867"/>
                  </a:lnTo>
                  <a:lnTo>
                    <a:pt x="230" y="855"/>
                  </a:lnTo>
                  <a:lnTo>
                    <a:pt x="233" y="848"/>
                  </a:lnTo>
                  <a:lnTo>
                    <a:pt x="241" y="835"/>
                  </a:lnTo>
                  <a:lnTo>
                    <a:pt x="250" y="840"/>
                  </a:lnTo>
                  <a:lnTo>
                    <a:pt x="250" y="847"/>
                  </a:lnTo>
                  <a:lnTo>
                    <a:pt x="259" y="844"/>
                  </a:lnTo>
                  <a:lnTo>
                    <a:pt x="266" y="835"/>
                  </a:lnTo>
                  <a:lnTo>
                    <a:pt x="266" y="824"/>
                  </a:lnTo>
                  <a:lnTo>
                    <a:pt x="275" y="833"/>
                  </a:lnTo>
                  <a:lnTo>
                    <a:pt x="284" y="838"/>
                  </a:lnTo>
                  <a:lnTo>
                    <a:pt x="290" y="838"/>
                  </a:lnTo>
                  <a:lnTo>
                    <a:pt x="290" y="824"/>
                  </a:lnTo>
                  <a:lnTo>
                    <a:pt x="290" y="816"/>
                  </a:lnTo>
                  <a:lnTo>
                    <a:pt x="284" y="816"/>
                  </a:lnTo>
                  <a:lnTo>
                    <a:pt x="275" y="804"/>
                  </a:lnTo>
                  <a:lnTo>
                    <a:pt x="298" y="804"/>
                  </a:lnTo>
                  <a:lnTo>
                    <a:pt x="311" y="808"/>
                  </a:lnTo>
                  <a:lnTo>
                    <a:pt x="323" y="804"/>
                  </a:lnTo>
                  <a:lnTo>
                    <a:pt x="330" y="784"/>
                  </a:lnTo>
                  <a:lnTo>
                    <a:pt x="323" y="760"/>
                  </a:lnTo>
                  <a:lnTo>
                    <a:pt x="336" y="760"/>
                  </a:lnTo>
                  <a:lnTo>
                    <a:pt x="354" y="777"/>
                  </a:lnTo>
                  <a:lnTo>
                    <a:pt x="366" y="774"/>
                  </a:lnTo>
                  <a:lnTo>
                    <a:pt x="379" y="760"/>
                  </a:lnTo>
                  <a:lnTo>
                    <a:pt x="383" y="738"/>
                  </a:lnTo>
                  <a:lnTo>
                    <a:pt x="379" y="720"/>
                  </a:lnTo>
                  <a:lnTo>
                    <a:pt x="383" y="702"/>
                  </a:lnTo>
                  <a:lnTo>
                    <a:pt x="383" y="686"/>
                  </a:lnTo>
                  <a:lnTo>
                    <a:pt x="376" y="672"/>
                  </a:lnTo>
                  <a:lnTo>
                    <a:pt x="377" y="662"/>
                  </a:lnTo>
                  <a:lnTo>
                    <a:pt x="383" y="648"/>
                  </a:lnTo>
                  <a:lnTo>
                    <a:pt x="383" y="640"/>
                  </a:lnTo>
                  <a:lnTo>
                    <a:pt x="398" y="655"/>
                  </a:lnTo>
                  <a:lnTo>
                    <a:pt x="409" y="667"/>
                  </a:lnTo>
                  <a:lnTo>
                    <a:pt x="436" y="666"/>
                  </a:lnTo>
                  <a:lnTo>
                    <a:pt x="436" y="655"/>
                  </a:lnTo>
                  <a:lnTo>
                    <a:pt x="436" y="640"/>
                  </a:lnTo>
                  <a:lnTo>
                    <a:pt x="447" y="627"/>
                  </a:lnTo>
                  <a:lnTo>
                    <a:pt x="461" y="636"/>
                  </a:lnTo>
                  <a:lnTo>
                    <a:pt x="466" y="648"/>
                  </a:lnTo>
                  <a:lnTo>
                    <a:pt x="466" y="663"/>
                  </a:lnTo>
                  <a:lnTo>
                    <a:pt x="480" y="661"/>
                  </a:lnTo>
                  <a:lnTo>
                    <a:pt x="494" y="645"/>
                  </a:lnTo>
                  <a:lnTo>
                    <a:pt x="486" y="636"/>
                  </a:lnTo>
                  <a:lnTo>
                    <a:pt x="473" y="623"/>
                  </a:lnTo>
                  <a:lnTo>
                    <a:pt x="475" y="612"/>
                  </a:lnTo>
                  <a:lnTo>
                    <a:pt x="477" y="608"/>
                  </a:lnTo>
                  <a:lnTo>
                    <a:pt x="494" y="622"/>
                  </a:lnTo>
                  <a:lnTo>
                    <a:pt x="511" y="633"/>
                  </a:lnTo>
                  <a:lnTo>
                    <a:pt x="520" y="626"/>
                  </a:lnTo>
                  <a:lnTo>
                    <a:pt x="516" y="608"/>
                  </a:lnTo>
                  <a:lnTo>
                    <a:pt x="520" y="608"/>
                  </a:lnTo>
                  <a:lnTo>
                    <a:pt x="537" y="608"/>
                  </a:lnTo>
                  <a:lnTo>
                    <a:pt x="537" y="579"/>
                  </a:lnTo>
                  <a:lnTo>
                    <a:pt x="552" y="579"/>
                  </a:lnTo>
                  <a:lnTo>
                    <a:pt x="566" y="579"/>
                  </a:lnTo>
                  <a:lnTo>
                    <a:pt x="573" y="569"/>
                  </a:lnTo>
                  <a:lnTo>
                    <a:pt x="573" y="555"/>
                  </a:lnTo>
                  <a:lnTo>
                    <a:pt x="581" y="555"/>
                  </a:lnTo>
                  <a:lnTo>
                    <a:pt x="594" y="545"/>
                  </a:lnTo>
                  <a:lnTo>
                    <a:pt x="606" y="530"/>
                  </a:lnTo>
                  <a:lnTo>
                    <a:pt x="630" y="530"/>
                  </a:lnTo>
                  <a:lnTo>
                    <a:pt x="637" y="522"/>
                  </a:lnTo>
                  <a:lnTo>
                    <a:pt x="645" y="490"/>
                  </a:lnTo>
                  <a:lnTo>
                    <a:pt x="640" y="479"/>
                  </a:lnTo>
                  <a:lnTo>
                    <a:pt x="633" y="479"/>
                  </a:lnTo>
                  <a:lnTo>
                    <a:pt x="623" y="479"/>
                  </a:lnTo>
                  <a:lnTo>
                    <a:pt x="622" y="468"/>
                  </a:lnTo>
                  <a:lnTo>
                    <a:pt x="626" y="458"/>
                  </a:lnTo>
                  <a:lnTo>
                    <a:pt x="626" y="454"/>
                  </a:lnTo>
                  <a:lnTo>
                    <a:pt x="615" y="445"/>
                  </a:lnTo>
                  <a:lnTo>
                    <a:pt x="604" y="418"/>
                  </a:lnTo>
                  <a:lnTo>
                    <a:pt x="586" y="418"/>
                  </a:lnTo>
                  <a:lnTo>
                    <a:pt x="574" y="418"/>
                  </a:lnTo>
                  <a:lnTo>
                    <a:pt x="563" y="397"/>
                  </a:lnTo>
                  <a:lnTo>
                    <a:pt x="561" y="370"/>
                  </a:lnTo>
                  <a:lnTo>
                    <a:pt x="559" y="351"/>
                  </a:lnTo>
                  <a:lnTo>
                    <a:pt x="549" y="332"/>
                  </a:lnTo>
                  <a:lnTo>
                    <a:pt x="537" y="337"/>
                  </a:lnTo>
                  <a:lnTo>
                    <a:pt x="520" y="341"/>
                  </a:lnTo>
                  <a:lnTo>
                    <a:pt x="502" y="345"/>
                  </a:lnTo>
                  <a:lnTo>
                    <a:pt x="479" y="336"/>
                  </a:lnTo>
                  <a:lnTo>
                    <a:pt x="466" y="305"/>
                  </a:lnTo>
                  <a:lnTo>
                    <a:pt x="455" y="264"/>
                  </a:lnTo>
                  <a:lnTo>
                    <a:pt x="437" y="216"/>
                  </a:lnTo>
                  <a:lnTo>
                    <a:pt x="425" y="168"/>
                  </a:lnTo>
                  <a:lnTo>
                    <a:pt x="412" y="137"/>
                  </a:lnTo>
                  <a:lnTo>
                    <a:pt x="407" y="97"/>
                  </a:lnTo>
                  <a:lnTo>
                    <a:pt x="393" y="57"/>
                  </a:lnTo>
                  <a:lnTo>
                    <a:pt x="382" y="42"/>
                  </a:lnTo>
                  <a:lnTo>
                    <a:pt x="309" y="0"/>
                  </a:lnTo>
                  <a:lnTo>
                    <a:pt x="294" y="15"/>
                  </a:lnTo>
                  <a:lnTo>
                    <a:pt x="275" y="35"/>
                  </a:lnTo>
                  <a:lnTo>
                    <a:pt x="248" y="57"/>
                  </a:lnTo>
                  <a:lnTo>
                    <a:pt x="232" y="55"/>
                  </a:lnTo>
                  <a:lnTo>
                    <a:pt x="214" y="46"/>
                  </a:lnTo>
                  <a:lnTo>
                    <a:pt x="191" y="33"/>
                  </a:lnTo>
                  <a:lnTo>
                    <a:pt x="166" y="21"/>
                  </a:lnTo>
                  <a:lnTo>
                    <a:pt x="158" y="21"/>
                  </a:lnTo>
                  <a:lnTo>
                    <a:pt x="150" y="37"/>
                  </a:lnTo>
                  <a:lnTo>
                    <a:pt x="122" y="114"/>
                  </a:lnTo>
                  <a:lnTo>
                    <a:pt x="111" y="179"/>
                  </a:lnTo>
                  <a:lnTo>
                    <a:pt x="83" y="247"/>
                  </a:lnTo>
                  <a:lnTo>
                    <a:pt x="76" y="294"/>
                  </a:lnTo>
                  <a:lnTo>
                    <a:pt x="64" y="348"/>
                  </a:lnTo>
                  <a:lnTo>
                    <a:pt x="76" y="379"/>
                  </a:lnTo>
                  <a:lnTo>
                    <a:pt x="83" y="386"/>
                  </a:lnTo>
                  <a:lnTo>
                    <a:pt x="80" y="401"/>
                  </a:lnTo>
                  <a:lnTo>
                    <a:pt x="64" y="413"/>
                  </a:lnTo>
                  <a:lnTo>
                    <a:pt x="64" y="447"/>
                  </a:lnTo>
                  <a:lnTo>
                    <a:pt x="54" y="472"/>
                  </a:lnTo>
                  <a:lnTo>
                    <a:pt x="54" y="511"/>
                  </a:lnTo>
                  <a:lnTo>
                    <a:pt x="43" y="519"/>
                  </a:lnTo>
                  <a:lnTo>
                    <a:pt x="43" y="550"/>
                  </a:lnTo>
                  <a:lnTo>
                    <a:pt x="7" y="545"/>
                  </a:lnTo>
                  <a:lnTo>
                    <a:pt x="0" y="561"/>
                  </a:lnTo>
                  <a:lnTo>
                    <a:pt x="132" y="973"/>
                  </a:lnTo>
                  <a:lnTo>
                    <a:pt x="180" y="1021"/>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3" name="Freeform 23"/>
            <p:cNvSpPr>
              <a:spLocks/>
            </p:cNvSpPr>
            <p:nvPr/>
          </p:nvSpPr>
          <p:spPr bwMode="auto">
            <a:xfrm>
              <a:off x="4449744" y="2293818"/>
              <a:ext cx="751154" cy="528503"/>
            </a:xfrm>
            <a:custGeom>
              <a:avLst/>
              <a:gdLst/>
              <a:ahLst/>
              <a:cxnLst>
                <a:cxn ang="0">
                  <a:pos x="56" y="749"/>
                </a:cxn>
                <a:cxn ang="0">
                  <a:pos x="88" y="710"/>
                </a:cxn>
                <a:cxn ang="0">
                  <a:pos x="118" y="683"/>
                </a:cxn>
                <a:cxn ang="0">
                  <a:pos x="118" y="657"/>
                </a:cxn>
                <a:cxn ang="0">
                  <a:pos x="80" y="563"/>
                </a:cxn>
                <a:cxn ang="0">
                  <a:pos x="171" y="528"/>
                </a:cxn>
                <a:cxn ang="0">
                  <a:pos x="260" y="528"/>
                </a:cxn>
                <a:cxn ang="0">
                  <a:pos x="313" y="528"/>
                </a:cxn>
                <a:cxn ang="0">
                  <a:pos x="364" y="513"/>
                </a:cxn>
                <a:cxn ang="0">
                  <a:pos x="457" y="460"/>
                </a:cxn>
                <a:cxn ang="0">
                  <a:pos x="510" y="428"/>
                </a:cxn>
                <a:cxn ang="0">
                  <a:pos x="510" y="389"/>
                </a:cxn>
                <a:cxn ang="0">
                  <a:pos x="510" y="350"/>
                </a:cxn>
                <a:cxn ang="0">
                  <a:pos x="485" y="334"/>
                </a:cxn>
                <a:cxn ang="0">
                  <a:pos x="470" y="306"/>
                </a:cxn>
                <a:cxn ang="0">
                  <a:pos x="538" y="245"/>
                </a:cxn>
                <a:cxn ang="0">
                  <a:pos x="564" y="178"/>
                </a:cxn>
                <a:cxn ang="0">
                  <a:pos x="637" y="84"/>
                </a:cxn>
                <a:cxn ang="0">
                  <a:pos x="718" y="46"/>
                </a:cxn>
                <a:cxn ang="0">
                  <a:pos x="810" y="14"/>
                </a:cxn>
                <a:cxn ang="0">
                  <a:pos x="896" y="31"/>
                </a:cxn>
                <a:cxn ang="0">
                  <a:pos x="909" y="93"/>
                </a:cxn>
                <a:cxn ang="0">
                  <a:pos x="941" y="135"/>
                </a:cxn>
                <a:cxn ang="0">
                  <a:pos x="941" y="188"/>
                </a:cxn>
                <a:cxn ang="0">
                  <a:pos x="957" y="266"/>
                </a:cxn>
                <a:cxn ang="0">
                  <a:pos x="994" y="322"/>
                </a:cxn>
                <a:cxn ang="0">
                  <a:pos x="1014" y="435"/>
                </a:cxn>
                <a:cxn ang="0">
                  <a:pos x="1036" y="490"/>
                </a:cxn>
                <a:cxn ang="0">
                  <a:pos x="1036" y="661"/>
                </a:cxn>
                <a:cxn ang="0">
                  <a:pos x="1055" y="804"/>
                </a:cxn>
                <a:cxn ang="0">
                  <a:pos x="1054" y="869"/>
                </a:cxn>
                <a:cxn ang="0">
                  <a:pos x="1025" y="940"/>
                </a:cxn>
                <a:cxn ang="0">
                  <a:pos x="1088" y="914"/>
                </a:cxn>
                <a:cxn ang="0">
                  <a:pos x="1134" y="880"/>
                </a:cxn>
                <a:cxn ang="0">
                  <a:pos x="1194" y="869"/>
                </a:cxn>
                <a:cxn ang="0">
                  <a:pos x="1237" y="843"/>
                </a:cxn>
                <a:cxn ang="0">
                  <a:pos x="1237" y="865"/>
                </a:cxn>
                <a:cxn ang="0">
                  <a:pos x="1284" y="832"/>
                </a:cxn>
                <a:cxn ang="0">
                  <a:pos x="1319" y="817"/>
                </a:cxn>
                <a:cxn ang="0">
                  <a:pos x="1284" y="865"/>
                </a:cxn>
                <a:cxn ang="0">
                  <a:pos x="1205" y="910"/>
                </a:cxn>
                <a:cxn ang="0">
                  <a:pos x="1134" y="953"/>
                </a:cxn>
                <a:cxn ang="0">
                  <a:pos x="1043" y="979"/>
                </a:cxn>
                <a:cxn ang="0">
                  <a:pos x="1005" y="940"/>
                </a:cxn>
                <a:cxn ang="0">
                  <a:pos x="993" y="905"/>
                </a:cxn>
                <a:cxn ang="0">
                  <a:pos x="848" y="869"/>
                </a:cxn>
                <a:cxn ang="0">
                  <a:pos x="846" y="832"/>
                </a:cxn>
                <a:cxn ang="0">
                  <a:pos x="815" y="821"/>
                </a:cxn>
                <a:cxn ang="0">
                  <a:pos x="771" y="762"/>
                </a:cxn>
                <a:cxn ang="0">
                  <a:pos x="14" y="858"/>
                </a:cxn>
              </a:cxnLst>
              <a:rect l="0" t="0" r="r" b="b"/>
              <a:pathLst>
                <a:path w="1329" h="979">
                  <a:moveTo>
                    <a:pt x="0" y="804"/>
                  </a:moveTo>
                  <a:lnTo>
                    <a:pt x="56" y="749"/>
                  </a:lnTo>
                  <a:lnTo>
                    <a:pt x="71" y="729"/>
                  </a:lnTo>
                  <a:lnTo>
                    <a:pt x="88" y="710"/>
                  </a:lnTo>
                  <a:lnTo>
                    <a:pt x="99" y="701"/>
                  </a:lnTo>
                  <a:lnTo>
                    <a:pt x="118" y="683"/>
                  </a:lnTo>
                  <a:lnTo>
                    <a:pt x="118" y="665"/>
                  </a:lnTo>
                  <a:lnTo>
                    <a:pt x="118" y="657"/>
                  </a:lnTo>
                  <a:lnTo>
                    <a:pt x="98" y="597"/>
                  </a:lnTo>
                  <a:lnTo>
                    <a:pt x="80" y="563"/>
                  </a:lnTo>
                  <a:lnTo>
                    <a:pt x="99" y="543"/>
                  </a:lnTo>
                  <a:lnTo>
                    <a:pt x="171" y="528"/>
                  </a:lnTo>
                  <a:lnTo>
                    <a:pt x="209" y="528"/>
                  </a:lnTo>
                  <a:lnTo>
                    <a:pt x="260" y="528"/>
                  </a:lnTo>
                  <a:lnTo>
                    <a:pt x="291" y="528"/>
                  </a:lnTo>
                  <a:lnTo>
                    <a:pt x="313" y="528"/>
                  </a:lnTo>
                  <a:lnTo>
                    <a:pt x="349" y="513"/>
                  </a:lnTo>
                  <a:lnTo>
                    <a:pt x="364" y="513"/>
                  </a:lnTo>
                  <a:lnTo>
                    <a:pt x="422" y="496"/>
                  </a:lnTo>
                  <a:lnTo>
                    <a:pt x="457" y="460"/>
                  </a:lnTo>
                  <a:lnTo>
                    <a:pt x="490" y="439"/>
                  </a:lnTo>
                  <a:lnTo>
                    <a:pt x="510" y="428"/>
                  </a:lnTo>
                  <a:lnTo>
                    <a:pt x="510" y="413"/>
                  </a:lnTo>
                  <a:lnTo>
                    <a:pt x="510" y="389"/>
                  </a:lnTo>
                  <a:lnTo>
                    <a:pt x="495" y="360"/>
                  </a:lnTo>
                  <a:lnTo>
                    <a:pt x="510" y="350"/>
                  </a:lnTo>
                  <a:lnTo>
                    <a:pt x="518" y="322"/>
                  </a:lnTo>
                  <a:lnTo>
                    <a:pt x="485" y="334"/>
                  </a:lnTo>
                  <a:lnTo>
                    <a:pt x="479" y="322"/>
                  </a:lnTo>
                  <a:lnTo>
                    <a:pt x="470" y="306"/>
                  </a:lnTo>
                  <a:lnTo>
                    <a:pt x="496" y="284"/>
                  </a:lnTo>
                  <a:lnTo>
                    <a:pt x="538" y="245"/>
                  </a:lnTo>
                  <a:lnTo>
                    <a:pt x="556" y="207"/>
                  </a:lnTo>
                  <a:lnTo>
                    <a:pt x="564" y="178"/>
                  </a:lnTo>
                  <a:lnTo>
                    <a:pt x="604" y="129"/>
                  </a:lnTo>
                  <a:lnTo>
                    <a:pt x="637" y="84"/>
                  </a:lnTo>
                  <a:lnTo>
                    <a:pt x="679" y="56"/>
                  </a:lnTo>
                  <a:lnTo>
                    <a:pt x="718" y="46"/>
                  </a:lnTo>
                  <a:lnTo>
                    <a:pt x="775" y="30"/>
                  </a:lnTo>
                  <a:lnTo>
                    <a:pt x="810" y="14"/>
                  </a:lnTo>
                  <a:lnTo>
                    <a:pt x="896" y="0"/>
                  </a:lnTo>
                  <a:lnTo>
                    <a:pt x="896" y="31"/>
                  </a:lnTo>
                  <a:lnTo>
                    <a:pt x="896" y="60"/>
                  </a:lnTo>
                  <a:lnTo>
                    <a:pt x="909" y="93"/>
                  </a:lnTo>
                  <a:lnTo>
                    <a:pt x="925" y="129"/>
                  </a:lnTo>
                  <a:lnTo>
                    <a:pt x="941" y="135"/>
                  </a:lnTo>
                  <a:lnTo>
                    <a:pt x="957" y="177"/>
                  </a:lnTo>
                  <a:lnTo>
                    <a:pt x="941" y="188"/>
                  </a:lnTo>
                  <a:lnTo>
                    <a:pt x="936" y="224"/>
                  </a:lnTo>
                  <a:lnTo>
                    <a:pt x="957" y="266"/>
                  </a:lnTo>
                  <a:lnTo>
                    <a:pt x="975" y="313"/>
                  </a:lnTo>
                  <a:lnTo>
                    <a:pt x="994" y="322"/>
                  </a:lnTo>
                  <a:lnTo>
                    <a:pt x="1004" y="385"/>
                  </a:lnTo>
                  <a:lnTo>
                    <a:pt x="1014" y="435"/>
                  </a:lnTo>
                  <a:lnTo>
                    <a:pt x="1036" y="483"/>
                  </a:lnTo>
                  <a:lnTo>
                    <a:pt x="1036" y="490"/>
                  </a:lnTo>
                  <a:lnTo>
                    <a:pt x="1036" y="560"/>
                  </a:lnTo>
                  <a:lnTo>
                    <a:pt x="1036" y="661"/>
                  </a:lnTo>
                  <a:lnTo>
                    <a:pt x="1055" y="767"/>
                  </a:lnTo>
                  <a:lnTo>
                    <a:pt x="1055" y="804"/>
                  </a:lnTo>
                  <a:lnTo>
                    <a:pt x="1080" y="835"/>
                  </a:lnTo>
                  <a:lnTo>
                    <a:pt x="1054" y="869"/>
                  </a:lnTo>
                  <a:lnTo>
                    <a:pt x="1062" y="889"/>
                  </a:lnTo>
                  <a:lnTo>
                    <a:pt x="1025" y="940"/>
                  </a:lnTo>
                  <a:lnTo>
                    <a:pt x="1058" y="926"/>
                  </a:lnTo>
                  <a:lnTo>
                    <a:pt x="1088" y="914"/>
                  </a:lnTo>
                  <a:lnTo>
                    <a:pt x="1122" y="894"/>
                  </a:lnTo>
                  <a:lnTo>
                    <a:pt x="1134" y="880"/>
                  </a:lnTo>
                  <a:lnTo>
                    <a:pt x="1166" y="873"/>
                  </a:lnTo>
                  <a:lnTo>
                    <a:pt x="1194" y="869"/>
                  </a:lnTo>
                  <a:lnTo>
                    <a:pt x="1205" y="861"/>
                  </a:lnTo>
                  <a:lnTo>
                    <a:pt x="1237" y="843"/>
                  </a:lnTo>
                  <a:lnTo>
                    <a:pt x="1265" y="811"/>
                  </a:lnTo>
                  <a:lnTo>
                    <a:pt x="1237" y="865"/>
                  </a:lnTo>
                  <a:lnTo>
                    <a:pt x="1265" y="854"/>
                  </a:lnTo>
                  <a:lnTo>
                    <a:pt x="1284" y="832"/>
                  </a:lnTo>
                  <a:lnTo>
                    <a:pt x="1297" y="826"/>
                  </a:lnTo>
                  <a:lnTo>
                    <a:pt x="1319" y="817"/>
                  </a:lnTo>
                  <a:lnTo>
                    <a:pt x="1329" y="817"/>
                  </a:lnTo>
                  <a:lnTo>
                    <a:pt x="1284" y="865"/>
                  </a:lnTo>
                  <a:lnTo>
                    <a:pt x="1237" y="896"/>
                  </a:lnTo>
                  <a:lnTo>
                    <a:pt x="1205" y="910"/>
                  </a:lnTo>
                  <a:lnTo>
                    <a:pt x="1176" y="940"/>
                  </a:lnTo>
                  <a:lnTo>
                    <a:pt x="1134" y="953"/>
                  </a:lnTo>
                  <a:lnTo>
                    <a:pt x="1082" y="966"/>
                  </a:lnTo>
                  <a:lnTo>
                    <a:pt x="1043" y="979"/>
                  </a:lnTo>
                  <a:lnTo>
                    <a:pt x="1012" y="964"/>
                  </a:lnTo>
                  <a:lnTo>
                    <a:pt x="1005" y="940"/>
                  </a:lnTo>
                  <a:lnTo>
                    <a:pt x="1005" y="921"/>
                  </a:lnTo>
                  <a:lnTo>
                    <a:pt x="993" y="905"/>
                  </a:lnTo>
                  <a:lnTo>
                    <a:pt x="922" y="883"/>
                  </a:lnTo>
                  <a:lnTo>
                    <a:pt x="848" y="869"/>
                  </a:lnTo>
                  <a:lnTo>
                    <a:pt x="862" y="843"/>
                  </a:lnTo>
                  <a:lnTo>
                    <a:pt x="846" y="832"/>
                  </a:lnTo>
                  <a:lnTo>
                    <a:pt x="830" y="830"/>
                  </a:lnTo>
                  <a:lnTo>
                    <a:pt x="815" y="821"/>
                  </a:lnTo>
                  <a:lnTo>
                    <a:pt x="794" y="786"/>
                  </a:lnTo>
                  <a:lnTo>
                    <a:pt x="771" y="762"/>
                  </a:lnTo>
                  <a:lnTo>
                    <a:pt x="726" y="729"/>
                  </a:lnTo>
                  <a:lnTo>
                    <a:pt x="14" y="858"/>
                  </a:lnTo>
                  <a:lnTo>
                    <a:pt x="0" y="804"/>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4" name="Freeform 24"/>
            <p:cNvSpPr>
              <a:spLocks/>
            </p:cNvSpPr>
            <p:nvPr/>
          </p:nvSpPr>
          <p:spPr bwMode="auto">
            <a:xfrm>
              <a:off x="4955036" y="2256528"/>
              <a:ext cx="174647" cy="301539"/>
            </a:xfrm>
            <a:custGeom>
              <a:avLst/>
              <a:gdLst/>
              <a:ahLst/>
              <a:cxnLst>
                <a:cxn ang="0">
                  <a:pos x="0" y="128"/>
                </a:cxn>
                <a:cxn ang="0">
                  <a:pos x="13" y="161"/>
                </a:cxn>
                <a:cxn ang="0">
                  <a:pos x="29" y="197"/>
                </a:cxn>
                <a:cxn ang="0">
                  <a:pos x="45" y="203"/>
                </a:cxn>
                <a:cxn ang="0">
                  <a:pos x="61" y="245"/>
                </a:cxn>
                <a:cxn ang="0">
                  <a:pos x="45" y="256"/>
                </a:cxn>
                <a:cxn ang="0">
                  <a:pos x="40" y="292"/>
                </a:cxn>
                <a:cxn ang="0">
                  <a:pos x="61" y="334"/>
                </a:cxn>
                <a:cxn ang="0">
                  <a:pos x="79" y="381"/>
                </a:cxn>
                <a:cxn ang="0">
                  <a:pos x="98" y="390"/>
                </a:cxn>
                <a:cxn ang="0">
                  <a:pos x="108" y="453"/>
                </a:cxn>
                <a:cxn ang="0">
                  <a:pos x="118" y="503"/>
                </a:cxn>
                <a:cxn ang="0">
                  <a:pos x="140" y="551"/>
                </a:cxn>
                <a:cxn ang="0">
                  <a:pos x="140" y="558"/>
                </a:cxn>
                <a:cxn ang="0">
                  <a:pos x="263" y="543"/>
                </a:cxn>
                <a:cxn ang="0">
                  <a:pos x="248" y="503"/>
                </a:cxn>
                <a:cxn ang="0">
                  <a:pos x="254" y="453"/>
                </a:cxn>
                <a:cxn ang="0">
                  <a:pos x="248" y="390"/>
                </a:cxn>
                <a:cxn ang="0">
                  <a:pos x="241" y="334"/>
                </a:cxn>
                <a:cxn ang="0">
                  <a:pos x="259" y="249"/>
                </a:cxn>
                <a:cxn ang="0">
                  <a:pos x="263" y="181"/>
                </a:cxn>
                <a:cxn ang="0">
                  <a:pos x="309" y="139"/>
                </a:cxn>
                <a:cxn ang="0">
                  <a:pos x="309" y="120"/>
                </a:cxn>
                <a:cxn ang="0">
                  <a:pos x="294" y="99"/>
                </a:cxn>
                <a:cxn ang="0">
                  <a:pos x="294" y="68"/>
                </a:cxn>
                <a:cxn ang="0">
                  <a:pos x="294" y="23"/>
                </a:cxn>
                <a:cxn ang="0">
                  <a:pos x="276" y="0"/>
                </a:cxn>
                <a:cxn ang="0">
                  <a:pos x="237" y="16"/>
                </a:cxn>
                <a:cxn ang="0">
                  <a:pos x="197" y="25"/>
                </a:cxn>
                <a:cxn ang="0">
                  <a:pos x="120" y="41"/>
                </a:cxn>
                <a:cxn ang="0">
                  <a:pos x="83" y="46"/>
                </a:cxn>
                <a:cxn ang="0">
                  <a:pos x="30" y="68"/>
                </a:cxn>
                <a:cxn ang="0">
                  <a:pos x="0" y="68"/>
                </a:cxn>
                <a:cxn ang="0">
                  <a:pos x="0" y="99"/>
                </a:cxn>
                <a:cxn ang="0">
                  <a:pos x="0" y="128"/>
                </a:cxn>
              </a:cxnLst>
              <a:rect l="0" t="0" r="r" b="b"/>
              <a:pathLst>
                <a:path w="309" h="558">
                  <a:moveTo>
                    <a:pt x="0" y="128"/>
                  </a:moveTo>
                  <a:lnTo>
                    <a:pt x="13" y="161"/>
                  </a:lnTo>
                  <a:lnTo>
                    <a:pt x="29" y="197"/>
                  </a:lnTo>
                  <a:lnTo>
                    <a:pt x="45" y="203"/>
                  </a:lnTo>
                  <a:lnTo>
                    <a:pt x="61" y="245"/>
                  </a:lnTo>
                  <a:lnTo>
                    <a:pt x="45" y="256"/>
                  </a:lnTo>
                  <a:lnTo>
                    <a:pt x="40" y="292"/>
                  </a:lnTo>
                  <a:lnTo>
                    <a:pt x="61" y="334"/>
                  </a:lnTo>
                  <a:lnTo>
                    <a:pt x="79" y="381"/>
                  </a:lnTo>
                  <a:lnTo>
                    <a:pt x="98" y="390"/>
                  </a:lnTo>
                  <a:lnTo>
                    <a:pt x="108" y="453"/>
                  </a:lnTo>
                  <a:lnTo>
                    <a:pt x="118" y="503"/>
                  </a:lnTo>
                  <a:lnTo>
                    <a:pt x="140" y="551"/>
                  </a:lnTo>
                  <a:lnTo>
                    <a:pt x="140" y="558"/>
                  </a:lnTo>
                  <a:lnTo>
                    <a:pt x="263" y="543"/>
                  </a:lnTo>
                  <a:lnTo>
                    <a:pt x="248" y="503"/>
                  </a:lnTo>
                  <a:lnTo>
                    <a:pt x="254" y="453"/>
                  </a:lnTo>
                  <a:lnTo>
                    <a:pt x="248" y="390"/>
                  </a:lnTo>
                  <a:lnTo>
                    <a:pt x="241" y="334"/>
                  </a:lnTo>
                  <a:lnTo>
                    <a:pt x="259" y="249"/>
                  </a:lnTo>
                  <a:lnTo>
                    <a:pt x="263" y="181"/>
                  </a:lnTo>
                  <a:lnTo>
                    <a:pt x="309" y="139"/>
                  </a:lnTo>
                  <a:lnTo>
                    <a:pt x="309" y="120"/>
                  </a:lnTo>
                  <a:lnTo>
                    <a:pt x="294" y="99"/>
                  </a:lnTo>
                  <a:lnTo>
                    <a:pt x="294" y="68"/>
                  </a:lnTo>
                  <a:lnTo>
                    <a:pt x="294" y="23"/>
                  </a:lnTo>
                  <a:lnTo>
                    <a:pt x="276" y="0"/>
                  </a:lnTo>
                  <a:lnTo>
                    <a:pt x="237" y="16"/>
                  </a:lnTo>
                  <a:lnTo>
                    <a:pt x="197" y="25"/>
                  </a:lnTo>
                  <a:lnTo>
                    <a:pt x="120" y="41"/>
                  </a:lnTo>
                  <a:lnTo>
                    <a:pt x="83" y="46"/>
                  </a:lnTo>
                  <a:lnTo>
                    <a:pt x="30" y="68"/>
                  </a:lnTo>
                  <a:lnTo>
                    <a:pt x="0" y="68"/>
                  </a:lnTo>
                  <a:lnTo>
                    <a:pt x="0" y="99"/>
                  </a:lnTo>
                  <a:lnTo>
                    <a:pt x="0" y="128"/>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5" name="Freeform 25"/>
            <p:cNvSpPr>
              <a:spLocks/>
            </p:cNvSpPr>
            <p:nvPr/>
          </p:nvSpPr>
          <p:spPr bwMode="auto">
            <a:xfrm>
              <a:off x="5092381" y="2219243"/>
              <a:ext cx="154300" cy="330720"/>
            </a:xfrm>
            <a:custGeom>
              <a:avLst/>
              <a:gdLst/>
              <a:ahLst/>
              <a:cxnLst>
                <a:cxn ang="0">
                  <a:pos x="100" y="0"/>
                </a:cxn>
                <a:cxn ang="0">
                  <a:pos x="76" y="7"/>
                </a:cxn>
                <a:cxn ang="0">
                  <a:pos x="51" y="7"/>
                </a:cxn>
                <a:cxn ang="0">
                  <a:pos x="51" y="34"/>
                </a:cxn>
                <a:cxn ang="0">
                  <a:pos x="46" y="54"/>
                </a:cxn>
                <a:cxn ang="0">
                  <a:pos x="35" y="70"/>
                </a:cxn>
                <a:cxn ang="0">
                  <a:pos x="53" y="93"/>
                </a:cxn>
                <a:cxn ang="0">
                  <a:pos x="53" y="138"/>
                </a:cxn>
                <a:cxn ang="0">
                  <a:pos x="53" y="169"/>
                </a:cxn>
                <a:cxn ang="0">
                  <a:pos x="68" y="190"/>
                </a:cxn>
                <a:cxn ang="0">
                  <a:pos x="68" y="209"/>
                </a:cxn>
                <a:cxn ang="0">
                  <a:pos x="22" y="251"/>
                </a:cxn>
                <a:cxn ang="0">
                  <a:pos x="18" y="319"/>
                </a:cxn>
                <a:cxn ang="0">
                  <a:pos x="0" y="404"/>
                </a:cxn>
                <a:cxn ang="0">
                  <a:pos x="7" y="460"/>
                </a:cxn>
                <a:cxn ang="0">
                  <a:pos x="13" y="523"/>
                </a:cxn>
                <a:cxn ang="0">
                  <a:pos x="7" y="573"/>
                </a:cxn>
                <a:cxn ang="0">
                  <a:pos x="22" y="613"/>
                </a:cxn>
                <a:cxn ang="0">
                  <a:pos x="221" y="565"/>
                </a:cxn>
                <a:cxn ang="0">
                  <a:pos x="232" y="530"/>
                </a:cxn>
                <a:cxn ang="0">
                  <a:pos x="271" y="517"/>
                </a:cxn>
                <a:cxn ang="0">
                  <a:pos x="266" y="505"/>
                </a:cxn>
                <a:cxn ang="0">
                  <a:pos x="275" y="456"/>
                </a:cxn>
                <a:cxn ang="0">
                  <a:pos x="275" y="456"/>
                </a:cxn>
                <a:cxn ang="0">
                  <a:pos x="232" y="412"/>
                </a:cxn>
                <a:cxn ang="0">
                  <a:pos x="100" y="0"/>
                </a:cxn>
              </a:cxnLst>
              <a:rect l="0" t="0" r="r" b="b"/>
              <a:pathLst>
                <a:path w="275" h="613">
                  <a:moveTo>
                    <a:pt x="100" y="0"/>
                  </a:moveTo>
                  <a:lnTo>
                    <a:pt x="76" y="7"/>
                  </a:lnTo>
                  <a:lnTo>
                    <a:pt x="51" y="7"/>
                  </a:lnTo>
                  <a:lnTo>
                    <a:pt x="51" y="34"/>
                  </a:lnTo>
                  <a:lnTo>
                    <a:pt x="46" y="54"/>
                  </a:lnTo>
                  <a:lnTo>
                    <a:pt x="35" y="70"/>
                  </a:lnTo>
                  <a:lnTo>
                    <a:pt x="53" y="93"/>
                  </a:lnTo>
                  <a:lnTo>
                    <a:pt x="53" y="138"/>
                  </a:lnTo>
                  <a:lnTo>
                    <a:pt x="53" y="169"/>
                  </a:lnTo>
                  <a:lnTo>
                    <a:pt x="68" y="190"/>
                  </a:lnTo>
                  <a:lnTo>
                    <a:pt x="68" y="209"/>
                  </a:lnTo>
                  <a:lnTo>
                    <a:pt x="22" y="251"/>
                  </a:lnTo>
                  <a:lnTo>
                    <a:pt x="18" y="319"/>
                  </a:lnTo>
                  <a:lnTo>
                    <a:pt x="0" y="404"/>
                  </a:lnTo>
                  <a:lnTo>
                    <a:pt x="7" y="460"/>
                  </a:lnTo>
                  <a:lnTo>
                    <a:pt x="13" y="523"/>
                  </a:lnTo>
                  <a:lnTo>
                    <a:pt x="7" y="573"/>
                  </a:lnTo>
                  <a:lnTo>
                    <a:pt x="22" y="613"/>
                  </a:lnTo>
                  <a:lnTo>
                    <a:pt x="221" y="565"/>
                  </a:lnTo>
                  <a:lnTo>
                    <a:pt x="232" y="530"/>
                  </a:lnTo>
                  <a:lnTo>
                    <a:pt x="271" y="517"/>
                  </a:lnTo>
                  <a:lnTo>
                    <a:pt x="266" y="505"/>
                  </a:lnTo>
                  <a:lnTo>
                    <a:pt x="275" y="456"/>
                  </a:lnTo>
                  <a:lnTo>
                    <a:pt x="275" y="456"/>
                  </a:lnTo>
                  <a:lnTo>
                    <a:pt x="232" y="412"/>
                  </a:lnTo>
                  <a:lnTo>
                    <a:pt x="100" y="0"/>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6" name="Freeform 26"/>
            <p:cNvSpPr>
              <a:spLocks/>
            </p:cNvSpPr>
            <p:nvPr/>
          </p:nvSpPr>
          <p:spPr bwMode="auto">
            <a:xfrm>
              <a:off x="5034730" y="2619672"/>
              <a:ext cx="174647" cy="154011"/>
            </a:xfrm>
            <a:custGeom>
              <a:avLst/>
              <a:gdLst/>
              <a:ahLst/>
              <a:cxnLst>
                <a:cxn ang="0">
                  <a:pos x="19" y="163"/>
                </a:cxn>
                <a:cxn ang="0">
                  <a:pos x="19" y="200"/>
                </a:cxn>
                <a:cxn ang="0">
                  <a:pos x="44" y="231"/>
                </a:cxn>
                <a:cxn ang="0">
                  <a:pos x="18" y="265"/>
                </a:cxn>
                <a:cxn ang="0">
                  <a:pos x="26" y="285"/>
                </a:cxn>
                <a:cxn ang="0">
                  <a:pos x="48" y="275"/>
                </a:cxn>
                <a:cxn ang="0">
                  <a:pos x="72" y="253"/>
                </a:cxn>
                <a:cxn ang="0">
                  <a:pos x="80" y="243"/>
                </a:cxn>
                <a:cxn ang="0">
                  <a:pos x="109" y="215"/>
                </a:cxn>
                <a:cxn ang="0">
                  <a:pos x="136" y="199"/>
                </a:cxn>
                <a:cxn ang="0">
                  <a:pos x="183" y="199"/>
                </a:cxn>
                <a:cxn ang="0">
                  <a:pos x="201" y="188"/>
                </a:cxn>
                <a:cxn ang="0">
                  <a:pos x="216" y="178"/>
                </a:cxn>
                <a:cxn ang="0">
                  <a:pos x="238" y="167"/>
                </a:cxn>
                <a:cxn ang="0">
                  <a:pos x="272" y="157"/>
                </a:cxn>
                <a:cxn ang="0">
                  <a:pos x="298" y="153"/>
                </a:cxn>
                <a:cxn ang="0">
                  <a:pos x="309" y="145"/>
                </a:cxn>
                <a:cxn ang="0">
                  <a:pos x="277" y="0"/>
                </a:cxn>
                <a:cxn ang="0">
                  <a:pos x="132" y="28"/>
                </a:cxn>
                <a:cxn ang="0">
                  <a:pos x="0" y="53"/>
                </a:cxn>
                <a:cxn ang="0">
                  <a:pos x="0" y="57"/>
                </a:cxn>
                <a:cxn ang="0">
                  <a:pos x="19" y="163"/>
                </a:cxn>
              </a:cxnLst>
              <a:rect l="0" t="0" r="r" b="b"/>
              <a:pathLst>
                <a:path w="309" h="285">
                  <a:moveTo>
                    <a:pt x="19" y="163"/>
                  </a:moveTo>
                  <a:lnTo>
                    <a:pt x="19" y="200"/>
                  </a:lnTo>
                  <a:lnTo>
                    <a:pt x="44" y="231"/>
                  </a:lnTo>
                  <a:lnTo>
                    <a:pt x="18" y="265"/>
                  </a:lnTo>
                  <a:lnTo>
                    <a:pt x="26" y="285"/>
                  </a:lnTo>
                  <a:lnTo>
                    <a:pt x="48" y="275"/>
                  </a:lnTo>
                  <a:lnTo>
                    <a:pt x="72" y="253"/>
                  </a:lnTo>
                  <a:lnTo>
                    <a:pt x="80" y="243"/>
                  </a:lnTo>
                  <a:lnTo>
                    <a:pt x="109" y="215"/>
                  </a:lnTo>
                  <a:lnTo>
                    <a:pt x="136" y="199"/>
                  </a:lnTo>
                  <a:lnTo>
                    <a:pt x="183" y="199"/>
                  </a:lnTo>
                  <a:lnTo>
                    <a:pt x="201" y="188"/>
                  </a:lnTo>
                  <a:lnTo>
                    <a:pt x="216" y="178"/>
                  </a:lnTo>
                  <a:lnTo>
                    <a:pt x="238" y="167"/>
                  </a:lnTo>
                  <a:lnTo>
                    <a:pt x="272" y="157"/>
                  </a:lnTo>
                  <a:lnTo>
                    <a:pt x="298" y="153"/>
                  </a:lnTo>
                  <a:lnTo>
                    <a:pt x="309" y="145"/>
                  </a:lnTo>
                  <a:lnTo>
                    <a:pt x="277" y="0"/>
                  </a:lnTo>
                  <a:lnTo>
                    <a:pt x="132" y="28"/>
                  </a:lnTo>
                  <a:lnTo>
                    <a:pt x="0" y="53"/>
                  </a:lnTo>
                  <a:lnTo>
                    <a:pt x="0" y="57"/>
                  </a:lnTo>
                  <a:lnTo>
                    <a:pt x="19" y="163"/>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7" name="Freeform 27"/>
            <p:cNvSpPr>
              <a:spLocks/>
            </p:cNvSpPr>
            <p:nvPr/>
          </p:nvSpPr>
          <p:spPr bwMode="auto">
            <a:xfrm>
              <a:off x="5190726" y="2608324"/>
              <a:ext cx="74607" cy="89164"/>
            </a:xfrm>
            <a:custGeom>
              <a:avLst/>
              <a:gdLst/>
              <a:ahLst/>
              <a:cxnLst>
                <a:cxn ang="0">
                  <a:pos x="122" y="76"/>
                </a:cxn>
                <a:cxn ang="0">
                  <a:pos x="117" y="69"/>
                </a:cxn>
                <a:cxn ang="0">
                  <a:pos x="109" y="62"/>
                </a:cxn>
                <a:cxn ang="0">
                  <a:pos x="95" y="55"/>
                </a:cxn>
                <a:cxn ang="0">
                  <a:pos x="89" y="51"/>
                </a:cxn>
                <a:cxn ang="0">
                  <a:pos x="82" y="37"/>
                </a:cxn>
                <a:cxn ang="0">
                  <a:pos x="68" y="22"/>
                </a:cxn>
                <a:cxn ang="0">
                  <a:pos x="54" y="0"/>
                </a:cxn>
                <a:cxn ang="0">
                  <a:pos x="0" y="22"/>
                </a:cxn>
                <a:cxn ang="0">
                  <a:pos x="32" y="167"/>
                </a:cxn>
                <a:cxn ang="0">
                  <a:pos x="43" y="157"/>
                </a:cxn>
                <a:cxn ang="0">
                  <a:pos x="52" y="151"/>
                </a:cxn>
                <a:cxn ang="0">
                  <a:pos x="71" y="140"/>
                </a:cxn>
                <a:cxn ang="0">
                  <a:pos x="71" y="126"/>
                </a:cxn>
                <a:cxn ang="0">
                  <a:pos x="71" y="119"/>
                </a:cxn>
                <a:cxn ang="0">
                  <a:pos x="71" y="104"/>
                </a:cxn>
                <a:cxn ang="0">
                  <a:pos x="71" y="92"/>
                </a:cxn>
                <a:cxn ang="0">
                  <a:pos x="71" y="79"/>
                </a:cxn>
                <a:cxn ang="0">
                  <a:pos x="71" y="74"/>
                </a:cxn>
                <a:cxn ang="0">
                  <a:pos x="78" y="69"/>
                </a:cxn>
                <a:cxn ang="0">
                  <a:pos x="86" y="69"/>
                </a:cxn>
                <a:cxn ang="0">
                  <a:pos x="99" y="74"/>
                </a:cxn>
                <a:cxn ang="0">
                  <a:pos x="103" y="83"/>
                </a:cxn>
                <a:cxn ang="0">
                  <a:pos x="110" y="105"/>
                </a:cxn>
                <a:cxn ang="0">
                  <a:pos x="110" y="110"/>
                </a:cxn>
                <a:cxn ang="0">
                  <a:pos x="120" y="118"/>
                </a:cxn>
                <a:cxn ang="0">
                  <a:pos x="127" y="110"/>
                </a:cxn>
                <a:cxn ang="0">
                  <a:pos x="129" y="105"/>
                </a:cxn>
                <a:cxn ang="0">
                  <a:pos x="131" y="101"/>
                </a:cxn>
                <a:cxn ang="0">
                  <a:pos x="122" y="76"/>
                </a:cxn>
              </a:cxnLst>
              <a:rect l="0" t="0" r="r" b="b"/>
              <a:pathLst>
                <a:path w="131" h="167">
                  <a:moveTo>
                    <a:pt x="122" y="76"/>
                  </a:moveTo>
                  <a:lnTo>
                    <a:pt x="117" y="69"/>
                  </a:lnTo>
                  <a:lnTo>
                    <a:pt x="109" y="62"/>
                  </a:lnTo>
                  <a:lnTo>
                    <a:pt x="95" y="55"/>
                  </a:lnTo>
                  <a:lnTo>
                    <a:pt x="89" y="51"/>
                  </a:lnTo>
                  <a:lnTo>
                    <a:pt x="82" y="37"/>
                  </a:lnTo>
                  <a:lnTo>
                    <a:pt x="68" y="22"/>
                  </a:lnTo>
                  <a:lnTo>
                    <a:pt x="54" y="0"/>
                  </a:lnTo>
                  <a:lnTo>
                    <a:pt x="0" y="22"/>
                  </a:lnTo>
                  <a:lnTo>
                    <a:pt x="32" y="167"/>
                  </a:lnTo>
                  <a:lnTo>
                    <a:pt x="43" y="157"/>
                  </a:lnTo>
                  <a:lnTo>
                    <a:pt x="52" y="151"/>
                  </a:lnTo>
                  <a:lnTo>
                    <a:pt x="71" y="140"/>
                  </a:lnTo>
                  <a:lnTo>
                    <a:pt x="71" y="126"/>
                  </a:lnTo>
                  <a:lnTo>
                    <a:pt x="71" y="119"/>
                  </a:lnTo>
                  <a:lnTo>
                    <a:pt x="71" y="104"/>
                  </a:lnTo>
                  <a:lnTo>
                    <a:pt x="71" y="92"/>
                  </a:lnTo>
                  <a:lnTo>
                    <a:pt x="71" y="79"/>
                  </a:lnTo>
                  <a:lnTo>
                    <a:pt x="71" y="74"/>
                  </a:lnTo>
                  <a:lnTo>
                    <a:pt x="78" y="69"/>
                  </a:lnTo>
                  <a:lnTo>
                    <a:pt x="86" y="69"/>
                  </a:lnTo>
                  <a:lnTo>
                    <a:pt x="99" y="74"/>
                  </a:lnTo>
                  <a:lnTo>
                    <a:pt x="103" y="83"/>
                  </a:lnTo>
                  <a:lnTo>
                    <a:pt x="110" y="105"/>
                  </a:lnTo>
                  <a:lnTo>
                    <a:pt x="110" y="110"/>
                  </a:lnTo>
                  <a:lnTo>
                    <a:pt x="120" y="118"/>
                  </a:lnTo>
                  <a:lnTo>
                    <a:pt x="127" y="110"/>
                  </a:lnTo>
                  <a:lnTo>
                    <a:pt x="129" y="105"/>
                  </a:lnTo>
                  <a:lnTo>
                    <a:pt x="131" y="101"/>
                  </a:lnTo>
                  <a:lnTo>
                    <a:pt x="122" y="76"/>
                  </a:lnTo>
                  <a:close/>
                </a:path>
              </a:pathLst>
            </a:custGeom>
            <a:solidFill>
              <a:schemeClr val="tx2">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8" name="Freeform 28"/>
            <p:cNvSpPr>
              <a:spLocks/>
            </p:cNvSpPr>
            <p:nvPr/>
          </p:nvSpPr>
          <p:spPr bwMode="auto">
            <a:xfrm>
              <a:off x="5034730" y="2498085"/>
              <a:ext cx="335730" cy="165360"/>
            </a:xfrm>
            <a:custGeom>
              <a:avLst/>
              <a:gdLst/>
              <a:ahLst/>
              <a:cxnLst>
                <a:cxn ang="0">
                  <a:pos x="576" y="181"/>
                </a:cxn>
                <a:cxn ang="0">
                  <a:pos x="556" y="161"/>
                </a:cxn>
                <a:cxn ang="0">
                  <a:pos x="530" y="142"/>
                </a:cxn>
                <a:cxn ang="0">
                  <a:pos x="534" y="159"/>
                </a:cxn>
                <a:cxn ang="0">
                  <a:pos x="558" y="192"/>
                </a:cxn>
                <a:cxn ang="0">
                  <a:pos x="523" y="203"/>
                </a:cxn>
                <a:cxn ang="0">
                  <a:pos x="478" y="207"/>
                </a:cxn>
                <a:cxn ang="0">
                  <a:pos x="466" y="193"/>
                </a:cxn>
                <a:cxn ang="0">
                  <a:pos x="444" y="177"/>
                </a:cxn>
                <a:cxn ang="0">
                  <a:pos x="444" y="149"/>
                </a:cxn>
                <a:cxn ang="0">
                  <a:pos x="401" y="120"/>
                </a:cxn>
                <a:cxn ang="0">
                  <a:pos x="376" y="120"/>
                </a:cxn>
                <a:cxn ang="0">
                  <a:pos x="372" y="92"/>
                </a:cxn>
                <a:cxn ang="0">
                  <a:pos x="391" y="70"/>
                </a:cxn>
                <a:cxn ang="0">
                  <a:pos x="417" y="52"/>
                </a:cxn>
                <a:cxn ang="0">
                  <a:pos x="415" y="36"/>
                </a:cxn>
                <a:cxn ang="0">
                  <a:pos x="394" y="36"/>
                </a:cxn>
                <a:cxn ang="0">
                  <a:pos x="372" y="0"/>
                </a:cxn>
                <a:cxn ang="0">
                  <a:pos x="322" y="48"/>
                </a:cxn>
                <a:cxn ang="0">
                  <a:pos x="0" y="111"/>
                </a:cxn>
                <a:cxn ang="0">
                  <a:pos x="0" y="278"/>
                </a:cxn>
                <a:cxn ang="0">
                  <a:pos x="277" y="225"/>
                </a:cxn>
                <a:cxn ang="0">
                  <a:pos x="345" y="225"/>
                </a:cxn>
                <a:cxn ang="0">
                  <a:pos x="366" y="254"/>
                </a:cxn>
                <a:cxn ang="0">
                  <a:pos x="386" y="265"/>
                </a:cxn>
                <a:cxn ang="0">
                  <a:pos x="399" y="279"/>
                </a:cxn>
                <a:cxn ang="0">
                  <a:pos x="408" y="306"/>
                </a:cxn>
                <a:cxn ang="0">
                  <a:pos x="422" y="306"/>
                </a:cxn>
                <a:cxn ang="0">
                  <a:pos x="435" y="274"/>
                </a:cxn>
                <a:cxn ang="0">
                  <a:pos x="453" y="247"/>
                </a:cxn>
                <a:cxn ang="0">
                  <a:pos x="473" y="252"/>
                </a:cxn>
                <a:cxn ang="0">
                  <a:pos x="477" y="281"/>
                </a:cxn>
                <a:cxn ang="0">
                  <a:pos x="503" y="256"/>
                </a:cxn>
                <a:cxn ang="0">
                  <a:pos x="519" y="247"/>
                </a:cxn>
                <a:cxn ang="0">
                  <a:pos x="553" y="239"/>
                </a:cxn>
                <a:cxn ang="0">
                  <a:pos x="581" y="221"/>
                </a:cxn>
                <a:cxn ang="0">
                  <a:pos x="595" y="199"/>
                </a:cxn>
              </a:cxnLst>
              <a:rect l="0" t="0" r="r" b="b"/>
              <a:pathLst>
                <a:path w="595" h="306">
                  <a:moveTo>
                    <a:pt x="587" y="192"/>
                  </a:moveTo>
                  <a:lnTo>
                    <a:pt x="576" y="181"/>
                  </a:lnTo>
                  <a:lnTo>
                    <a:pt x="569" y="172"/>
                  </a:lnTo>
                  <a:lnTo>
                    <a:pt x="556" y="161"/>
                  </a:lnTo>
                  <a:lnTo>
                    <a:pt x="538" y="149"/>
                  </a:lnTo>
                  <a:lnTo>
                    <a:pt x="530" y="142"/>
                  </a:lnTo>
                  <a:lnTo>
                    <a:pt x="527" y="150"/>
                  </a:lnTo>
                  <a:lnTo>
                    <a:pt x="534" y="159"/>
                  </a:lnTo>
                  <a:lnTo>
                    <a:pt x="548" y="179"/>
                  </a:lnTo>
                  <a:lnTo>
                    <a:pt x="558" y="192"/>
                  </a:lnTo>
                  <a:lnTo>
                    <a:pt x="545" y="203"/>
                  </a:lnTo>
                  <a:lnTo>
                    <a:pt x="523" y="203"/>
                  </a:lnTo>
                  <a:lnTo>
                    <a:pt x="488" y="217"/>
                  </a:lnTo>
                  <a:lnTo>
                    <a:pt x="478" y="207"/>
                  </a:lnTo>
                  <a:lnTo>
                    <a:pt x="474" y="199"/>
                  </a:lnTo>
                  <a:lnTo>
                    <a:pt x="466" y="193"/>
                  </a:lnTo>
                  <a:lnTo>
                    <a:pt x="455" y="184"/>
                  </a:lnTo>
                  <a:lnTo>
                    <a:pt x="444" y="177"/>
                  </a:lnTo>
                  <a:lnTo>
                    <a:pt x="452" y="164"/>
                  </a:lnTo>
                  <a:lnTo>
                    <a:pt x="444" y="149"/>
                  </a:lnTo>
                  <a:lnTo>
                    <a:pt x="426" y="134"/>
                  </a:lnTo>
                  <a:lnTo>
                    <a:pt x="401" y="120"/>
                  </a:lnTo>
                  <a:lnTo>
                    <a:pt x="387" y="124"/>
                  </a:lnTo>
                  <a:lnTo>
                    <a:pt x="376" y="120"/>
                  </a:lnTo>
                  <a:lnTo>
                    <a:pt x="372" y="111"/>
                  </a:lnTo>
                  <a:lnTo>
                    <a:pt x="372" y="92"/>
                  </a:lnTo>
                  <a:lnTo>
                    <a:pt x="380" y="78"/>
                  </a:lnTo>
                  <a:lnTo>
                    <a:pt x="391" y="70"/>
                  </a:lnTo>
                  <a:lnTo>
                    <a:pt x="404" y="60"/>
                  </a:lnTo>
                  <a:lnTo>
                    <a:pt x="417" y="52"/>
                  </a:lnTo>
                  <a:lnTo>
                    <a:pt x="422" y="42"/>
                  </a:lnTo>
                  <a:lnTo>
                    <a:pt x="415" y="36"/>
                  </a:lnTo>
                  <a:lnTo>
                    <a:pt x="402" y="36"/>
                  </a:lnTo>
                  <a:lnTo>
                    <a:pt x="394" y="36"/>
                  </a:lnTo>
                  <a:lnTo>
                    <a:pt x="381" y="17"/>
                  </a:lnTo>
                  <a:lnTo>
                    <a:pt x="372" y="0"/>
                  </a:lnTo>
                  <a:lnTo>
                    <a:pt x="333" y="13"/>
                  </a:lnTo>
                  <a:lnTo>
                    <a:pt x="322" y="48"/>
                  </a:lnTo>
                  <a:lnTo>
                    <a:pt x="123" y="96"/>
                  </a:lnTo>
                  <a:lnTo>
                    <a:pt x="0" y="111"/>
                  </a:lnTo>
                  <a:lnTo>
                    <a:pt x="0" y="181"/>
                  </a:lnTo>
                  <a:lnTo>
                    <a:pt x="0" y="278"/>
                  </a:lnTo>
                  <a:lnTo>
                    <a:pt x="132" y="253"/>
                  </a:lnTo>
                  <a:lnTo>
                    <a:pt x="277" y="225"/>
                  </a:lnTo>
                  <a:lnTo>
                    <a:pt x="331" y="203"/>
                  </a:lnTo>
                  <a:lnTo>
                    <a:pt x="345" y="225"/>
                  </a:lnTo>
                  <a:lnTo>
                    <a:pt x="359" y="240"/>
                  </a:lnTo>
                  <a:lnTo>
                    <a:pt x="366" y="254"/>
                  </a:lnTo>
                  <a:lnTo>
                    <a:pt x="372" y="258"/>
                  </a:lnTo>
                  <a:lnTo>
                    <a:pt x="386" y="265"/>
                  </a:lnTo>
                  <a:lnTo>
                    <a:pt x="394" y="272"/>
                  </a:lnTo>
                  <a:lnTo>
                    <a:pt x="399" y="279"/>
                  </a:lnTo>
                  <a:lnTo>
                    <a:pt x="408" y="304"/>
                  </a:lnTo>
                  <a:lnTo>
                    <a:pt x="408" y="306"/>
                  </a:lnTo>
                  <a:lnTo>
                    <a:pt x="415" y="306"/>
                  </a:lnTo>
                  <a:lnTo>
                    <a:pt x="422" y="306"/>
                  </a:lnTo>
                  <a:lnTo>
                    <a:pt x="435" y="292"/>
                  </a:lnTo>
                  <a:lnTo>
                    <a:pt x="435" y="274"/>
                  </a:lnTo>
                  <a:lnTo>
                    <a:pt x="448" y="258"/>
                  </a:lnTo>
                  <a:lnTo>
                    <a:pt x="453" y="247"/>
                  </a:lnTo>
                  <a:lnTo>
                    <a:pt x="465" y="239"/>
                  </a:lnTo>
                  <a:lnTo>
                    <a:pt x="473" y="252"/>
                  </a:lnTo>
                  <a:lnTo>
                    <a:pt x="477" y="272"/>
                  </a:lnTo>
                  <a:lnTo>
                    <a:pt x="477" y="281"/>
                  </a:lnTo>
                  <a:lnTo>
                    <a:pt x="494" y="272"/>
                  </a:lnTo>
                  <a:lnTo>
                    <a:pt x="503" y="256"/>
                  </a:lnTo>
                  <a:lnTo>
                    <a:pt x="503" y="247"/>
                  </a:lnTo>
                  <a:lnTo>
                    <a:pt x="519" y="247"/>
                  </a:lnTo>
                  <a:lnTo>
                    <a:pt x="533" y="239"/>
                  </a:lnTo>
                  <a:lnTo>
                    <a:pt x="553" y="239"/>
                  </a:lnTo>
                  <a:lnTo>
                    <a:pt x="565" y="225"/>
                  </a:lnTo>
                  <a:lnTo>
                    <a:pt x="581" y="221"/>
                  </a:lnTo>
                  <a:lnTo>
                    <a:pt x="592" y="213"/>
                  </a:lnTo>
                  <a:lnTo>
                    <a:pt x="595" y="199"/>
                  </a:lnTo>
                  <a:lnTo>
                    <a:pt x="587" y="192"/>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199" name="Freeform 29"/>
            <p:cNvSpPr>
              <a:spLocks/>
            </p:cNvSpPr>
            <p:nvPr/>
          </p:nvSpPr>
          <p:spPr bwMode="auto">
            <a:xfrm>
              <a:off x="5295853" y="2652096"/>
              <a:ext cx="32216" cy="21075"/>
            </a:xfrm>
            <a:custGeom>
              <a:avLst/>
              <a:gdLst/>
              <a:ahLst/>
              <a:cxnLst>
                <a:cxn ang="0">
                  <a:pos x="13" y="38"/>
                </a:cxn>
                <a:cxn ang="0">
                  <a:pos x="31" y="38"/>
                </a:cxn>
                <a:cxn ang="0">
                  <a:pos x="46" y="24"/>
                </a:cxn>
                <a:cxn ang="0">
                  <a:pos x="56" y="16"/>
                </a:cxn>
                <a:cxn ang="0">
                  <a:pos x="35" y="6"/>
                </a:cxn>
                <a:cxn ang="0">
                  <a:pos x="35" y="6"/>
                </a:cxn>
                <a:cxn ang="0">
                  <a:pos x="27" y="2"/>
                </a:cxn>
                <a:cxn ang="0">
                  <a:pos x="21" y="0"/>
                </a:cxn>
                <a:cxn ang="0">
                  <a:pos x="20" y="0"/>
                </a:cxn>
                <a:cxn ang="0">
                  <a:pos x="18" y="0"/>
                </a:cxn>
                <a:cxn ang="0">
                  <a:pos x="18" y="0"/>
                </a:cxn>
                <a:cxn ang="0">
                  <a:pos x="0" y="29"/>
                </a:cxn>
                <a:cxn ang="0">
                  <a:pos x="13" y="38"/>
                </a:cxn>
              </a:cxnLst>
              <a:rect l="0" t="0" r="r" b="b"/>
              <a:pathLst>
                <a:path w="56" h="38">
                  <a:moveTo>
                    <a:pt x="13" y="38"/>
                  </a:moveTo>
                  <a:lnTo>
                    <a:pt x="31" y="38"/>
                  </a:lnTo>
                  <a:lnTo>
                    <a:pt x="46" y="24"/>
                  </a:lnTo>
                  <a:lnTo>
                    <a:pt x="56" y="16"/>
                  </a:lnTo>
                  <a:lnTo>
                    <a:pt x="35" y="6"/>
                  </a:lnTo>
                  <a:lnTo>
                    <a:pt x="35" y="6"/>
                  </a:lnTo>
                  <a:lnTo>
                    <a:pt x="27" y="2"/>
                  </a:lnTo>
                  <a:lnTo>
                    <a:pt x="21" y="0"/>
                  </a:lnTo>
                  <a:lnTo>
                    <a:pt x="20" y="0"/>
                  </a:lnTo>
                  <a:lnTo>
                    <a:pt x="18" y="0"/>
                  </a:lnTo>
                  <a:lnTo>
                    <a:pt x="18" y="0"/>
                  </a:lnTo>
                  <a:lnTo>
                    <a:pt x="0" y="29"/>
                  </a:lnTo>
                  <a:lnTo>
                    <a:pt x="13" y="38"/>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00" name="Freeform 30"/>
            <p:cNvSpPr>
              <a:spLocks/>
            </p:cNvSpPr>
            <p:nvPr/>
          </p:nvSpPr>
          <p:spPr bwMode="auto">
            <a:xfrm>
              <a:off x="4905863" y="2762335"/>
              <a:ext cx="128866" cy="280463"/>
            </a:xfrm>
            <a:custGeom>
              <a:avLst/>
              <a:gdLst/>
              <a:ahLst/>
              <a:cxnLst>
                <a:cxn ang="0">
                  <a:pos x="198" y="71"/>
                </a:cxn>
                <a:cxn ang="0">
                  <a:pos x="198" y="52"/>
                </a:cxn>
                <a:cxn ang="0">
                  <a:pos x="186" y="36"/>
                </a:cxn>
                <a:cxn ang="0">
                  <a:pos x="115" y="14"/>
                </a:cxn>
                <a:cxn ang="0">
                  <a:pos x="41" y="0"/>
                </a:cxn>
                <a:cxn ang="0">
                  <a:pos x="37" y="14"/>
                </a:cxn>
                <a:cxn ang="0">
                  <a:pos x="32" y="36"/>
                </a:cxn>
                <a:cxn ang="0">
                  <a:pos x="18" y="50"/>
                </a:cxn>
                <a:cxn ang="0">
                  <a:pos x="7" y="77"/>
                </a:cxn>
                <a:cxn ang="0">
                  <a:pos x="9" y="110"/>
                </a:cxn>
                <a:cxn ang="0">
                  <a:pos x="11" y="138"/>
                </a:cxn>
                <a:cxn ang="0">
                  <a:pos x="8" y="167"/>
                </a:cxn>
                <a:cxn ang="0">
                  <a:pos x="26" y="177"/>
                </a:cxn>
                <a:cxn ang="0">
                  <a:pos x="43" y="188"/>
                </a:cxn>
                <a:cxn ang="0">
                  <a:pos x="57" y="211"/>
                </a:cxn>
                <a:cxn ang="0">
                  <a:pos x="79" y="231"/>
                </a:cxn>
                <a:cxn ang="0">
                  <a:pos x="108" y="250"/>
                </a:cxn>
                <a:cxn ang="0">
                  <a:pos x="108" y="260"/>
                </a:cxn>
                <a:cxn ang="0">
                  <a:pos x="93" y="292"/>
                </a:cxn>
                <a:cxn ang="0">
                  <a:pos x="55" y="321"/>
                </a:cxn>
                <a:cxn ang="0">
                  <a:pos x="15" y="351"/>
                </a:cxn>
                <a:cxn ang="0">
                  <a:pos x="5" y="369"/>
                </a:cxn>
                <a:cxn ang="0">
                  <a:pos x="0" y="397"/>
                </a:cxn>
                <a:cxn ang="0">
                  <a:pos x="3" y="414"/>
                </a:cxn>
                <a:cxn ang="0">
                  <a:pos x="14" y="435"/>
                </a:cxn>
                <a:cxn ang="0">
                  <a:pos x="40" y="456"/>
                </a:cxn>
                <a:cxn ang="0">
                  <a:pos x="62" y="465"/>
                </a:cxn>
                <a:cxn ang="0">
                  <a:pos x="83" y="475"/>
                </a:cxn>
                <a:cxn ang="0">
                  <a:pos x="102" y="469"/>
                </a:cxn>
                <a:cxn ang="0">
                  <a:pos x="127" y="475"/>
                </a:cxn>
                <a:cxn ang="0">
                  <a:pos x="136" y="475"/>
                </a:cxn>
                <a:cxn ang="0">
                  <a:pos x="129" y="493"/>
                </a:cxn>
                <a:cxn ang="0">
                  <a:pos x="130" y="512"/>
                </a:cxn>
                <a:cxn ang="0">
                  <a:pos x="136" y="518"/>
                </a:cxn>
                <a:cxn ang="0">
                  <a:pos x="144" y="518"/>
                </a:cxn>
                <a:cxn ang="0">
                  <a:pos x="148" y="482"/>
                </a:cxn>
                <a:cxn ang="0">
                  <a:pos x="152" y="469"/>
                </a:cxn>
                <a:cxn ang="0">
                  <a:pos x="166" y="453"/>
                </a:cxn>
                <a:cxn ang="0">
                  <a:pos x="191" y="426"/>
                </a:cxn>
                <a:cxn ang="0">
                  <a:pos x="200" y="383"/>
                </a:cxn>
                <a:cxn ang="0">
                  <a:pos x="200" y="358"/>
                </a:cxn>
                <a:cxn ang="0">
                  <a:pos x="218" y="338"/>
                </a:cxn>
                <a:cxn ang="0">
                  <a:pos x="222" y="292"/>
                </a:cxn>
                <a:cxn ang="0">
                  <a:pos x="229" y="264"/>
                </a:cxn>
                <a:cxn ang="0">
                  <a:pos x="229" y="221"/>
                </a:cxn>
                <a:cxn ang="0">
                  <a:pos x="229" y="196"/>
                </a:cxn>
                <a:cxn ang="0">
                  <a:pos x="218" y="167"/>
                </a:cxn>
                <a:cxn ang="0">
                  <a:pos x="195" y="161"/>
                </a:cxn>
                <a:cxn ang="0">
                  <a:pos x="184" y="161"/>
                </a:cxn>
                <a:cxn ang="0">
                  <a:pos x="186" y="136"/>
                </a:cxn>
                <a:cxn ang="0">
                  <a:pos x="202" y="110"/>
                </a:cxn>
                <a:cxn ang="0">
                  <a:pos x="211" y="97"/>
                </a:cxn>
                <a:cxn ang="0">
                  <a:pos x="205" y="95"/>
                </a:cxn>
                <a:cxn ang="0">
                  <a:pos x="198" y="71"/>
                </a:cxn>
              </a:cxnLst>
              <a:rect l="0" t="0" r="r" b="b"/>
              <a:pathLst>
                <a:path w="229" h="518">
                  <a:moveTo>
                    <a:pt x="198" y="71"/>
                  </a:moveTo>
                  <a:lnTo>
                    <a:pt x="198" y="52"/>
                  </a:lnTo>
                  <a:lnTo>
                    <a:pt x="186" y="36"/>
                  </a:lnTo>
                  <a:lnTo>
                    <a:pt x="115" y="14"/>
                  </a:lnTo>
                  <a:lnTo>
                    <a:pt x="41" y="0"/>
                  </a:lnTo>
                  <a:lnTo>
                    <a:pt x="37" y="14"/>
                  </a:lnTo>
                  <a:lnTo>
                    <a:pt x="32" y="36"/>
                  </a:lnTo>
                  <a:lnTo>
                    <a:pt x="18" y="50"/>
                  </a:lnTo>
                  <a:lnTo>
                    <a:pt x="7" y="77"/>
                  </a:lnTo>
                  <a:lnTo>
                    <a:pt x="9" y="110"/>
                  </a:lnTo>
                  <a:lnTo>
                    <a:pt x="11" y="138"/>
                  </a:lnTo>
                  <a:lnTo>
                    <a:pt x="8" y="167"/>
                  </a:lnTo>
                  <a:lnTo>
                    <a:pt x="26" y="177"/>
                  </a:lnTo>
                  <a:lnTo>
                    <a:pt x="43" y="188"/>
                  </a:lnTo>
                  <a:lnTo>
                    <a:pt x="57" y="211"/>
                  </a:lnTo>
                  <a:lnTo>
                    <a:pt x="79" y="231"/>
                  </a:lnTo>
                  <a:lnTo>
                    <a:pt x="108" y="250"/>
                  </a:lnTo>
                  <a:lnTo>
                    <a:pt x="108" y="260"/>
                  </a:lnTo>
                  <a:lnTo>
                    <a:pt x="93" y="292"/>
                  </a:lnTo>
                  <a:lnTo>
                    <a:pt x="55" y="321"/>
                  </a:lnTo>
                  <a:lnTo>
                    <a:pt x="15" y="351"/>
                  </a:lnTo>
                  <a:lnTo>
                    <a:pt x="5" y="369"/>
                  </a:lnTo>
                  <a:lnTo>
                    <a:pt x="0" y="397"/>
                  </a:lnTo>
                  <a:lnTo>
                    <a:pt x="3" y="414"/>
                  </a:lnTo>
                  <a:lnTo>
                    <a:pt x="14" y="435"/>
                  </a:lnTo>
                  <a:lnTo>
                    <a:pt x="40" y="456"/>
                  </a:lnTo>
                  <a:lnTo>
                    <a:pt x="62" y="465"/>
                  </a:lnTo>
                  <a:lnTo>
                    <a:pt x="83" y="475"/>
                  </a:lnTo>
                  <a:lnTo>
                    <a:pt x="102" y="469"/>
                  </a:lnTo>
                  <a:lnTo>
                    <a:pt x="127" y="475"/>
                  </a:lnTo>
                  <a:lnTo>
                    <a:pt x="136" y="475"/>
                  </a:lnTo>
                  <a:lnTo>
                    <a:pt x="129" y="493"/>
                  </a:lnTo>
                  <a:lnTo>
                    <a:pt x="130" y="512"/>
                  </a:lnTo>
                  <a:lnTo>
                    <a:pt x="136" y="518"/>
                  </a:lnTo>
                  <a:lnTo>
                    <a:pt x="144" y="518"/>
                  </a:lnTo>
                  <a:lnTo>
                    <a:pt x="148" y="482"/>
                  </a:lnTo>
                  <a:lnTo>
                    <a:pt x="152" y="469"/>
                  </a:lnTo>
                  <a:lnTo>
                    <a:pt x="166" y="453"/>
                  </a:lnTo>
                  <a:lnTo>
                    <a:pt x="191" y="426"/>
                  </a:lnTo>
                  <a:lnTo>
                    <a:pt x="200" y="383"/>
                  </a:lnTo>
                  <a:lnTo>
                    <a:pt x="200" y="358"/>
                  </a:lnTo>
                  <a:lnTo>
                    <a:pt x="218" y="338"/>
                  </a:lnTo>
                  <a:lnTo>
                    <a:pt x="222" y="292"/>
                  </a:lnTo>
                  <a:lnTo>
                    <a:pt x="229" y="264"/>
                  </a:lnTo>
                  <a:lnTo>
                    <a:pt x="229" y="221"/>
                  </a:lnTo>
                  <a:lnTo>
                    <a:pt x="229" y="196"/>
                  </a:lnTo>
                  <a:lnTo>
                    <a:pt x="218" y="167"/>
                  </a:lnTo>
                  <a:lnTo>
                    <a:pt x="195" y="161"/>
                  </a:lnTo>
                  <a:lnTo>
                    <a:pt x="184" y="161"/>
                  </a:lnTo>
                  <a:lnTo>
                    <a:pt x="186" y="136"/>
                  </a:lnTo>
                  <a:lnTo>
                    <a:pt x="202" y="110"/>
                  </a:lnTo>
                  <a:lnTo>
                    <a:pt x="211" y="97"/>
                  </a:lnTo>
                  <a:lnTo>
                    <a:pt x="205" y="95"/>
                  </a:lnTo>
                  <a:lnTo>
                    <a:pt x="198" y="71"/>
                  </a:lnTo>
                  <a:close/>
                </a:path>
              </a:pathLst>
            </a:custGeom>
            <a:solidFill>
              <a:schemeClr val="tx2">
                <a:lumMod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1" name="Freeform 31"/>
            <p:cNvSpPr>
              <a:spLocks/>
            </p:cNvSpPr>
            <p:nvPr/>
          </p:nvSpPr>
          <p:spPr bwMode="auto">
            <a:xfrm>
              <a:off x="4880428" y="2955255"/>
              <a:ext cx="100040" cy="160496"/>
            </a:xfrm>
            <a:custGeom>
              <a:avLst/>
              <a:gdLst/>
              <a:ahLst/>
              <a:cxnLst>
                <a:cxn ang="0">
                  <a:pos x="46" y="57"/>
                </a:cxn>
                <a:cxn ang="0">
                  <a:pos x="43" y="40"/>
                </a:cxn>
                <a:cxn ang="0">
                  <a:pos x="48" y="12"/>
                </a:cxn>
                <a:cxn ang="0">
                  <a:pos x="52" y="4"/>
                </a:cxn>
                <a:cxn ang="0">
                  <a:pos x="47" y="0"/>
                </a:cxn>
                <a:cxn ang="0">
                  <a:pos x="27" y="0"/>
                </a:cxn>
                <a:cxn ang="0">
                  <a:pos x="21" y="0"/>
                </a:cxn>
                <a:cxn ang="0">
                  <a:pos x="7" y="11"/>
                </a:cxn>
                <a:cxn ang="0">
                  <a:pos x="0" y="29"/>
                </a:cxn>
                <a:cxn ang="0">
                  <a:pos x="64" y="296"/>
                </a:cxn>
                <a:cxn ang="0">
                  <a:pos x="176" y="279"/>
                </a:cxn>
                <a:cxn ang="0">
                  <a:pos x="169" y="241"/>
                </a:cxn>
                <a:cxn ang="0">
                  <a:pos x="157" y="219"/>
                </a:cxn>
                <a:cxn ang="0">
                  <a:pos x="145" y="205"/>
                </a:cxn>
                <a:cxn ang="0">
                  <a:pos x="136" y="201"/>
                </a:cxn>
                <a:cxn ang="0">
                  <a:pos x="122" y="189"/>
                </a:cxn>
                <a:cxn ang="0">
                  <a:pos x="107" y="173"/>
                </a:cxn>
                <a:cxn ang="0">
                  <a:pos x="94" y="155"/>
                </a:cxn>
                <a:cxn ang="0">
                  <a:pos x="83" y="130"/>
                </a:cxn>
                <a:cxn ang="0">
                  <a:pos x="70" y="108"/>
                </a:cxn>
                <a:cxn ang="0">
                  <a:pos x="82" y="97"/>
                </a:cxn>
                <a:cxn ang="0">
                  <a:pos x="57" y="78"/>
                </a:cxn>
                <a:cxn ang="0">
                  <a:pos x="46" y="57"/>
                </a:cxn>
              </a:cxnLst>
              <a:rect l="0" t="0" r="r" b="b"/>
              <a:pathLst>
                <a:path w="176" h="296">
                  <a:moveTo>
                    <a:pt x="46" y="57"/>
                  </a:moveTo>
                  <a:lnTo>
                    <a:pt x="43" y="40"/>
                  </a:lnTo>
                  <a:lnTo>
                    <a:pt x="48" y="12"/>
                  </a:lnTo>
                  <a:lnTo>
                    <a:pt x="52" y="4"/>
                  </a:lnTo>
                  <a:lnTo>
                    <a:pt x="47" y="0"/>
                  </a:lnTo>
                  <a:lnTo>
                    <a:pt x="27" y="0"/>
                  </a:lnTo>
                  <a:lnTo>
                    <a:pt x="21" y="0"/>
                  </a:lnTo>
                  <a:lnTo>
                    <a:pt x="7" y="11"/>
                  </a:lnTo>
                  <a:lnTo>
                    <a:pt x="0" y="29"/>
                  </a:lnTo>
                  <a:lnTo>
                    <a:pt x="64" y="296"/>
                  </a:lnTo>
                  <a:lnTo>
                    <a:pt x="176" y="279"/>
                  </a:lnTo>
                  <a:lnTo>
                    <a:pt x="169" y="241"/>
                  </a:lnTo>
                  <a:lnTo>
                    <a:pt x="157" y="219"/>
                  </a:lnTo>
                  <a:lnTo>
                    <a:pt x="145" y="205"/>
                  </a:lnTo>
                  <a:lnTo>
                    <a:pt x="136" y="201"/>
                  </a:lnTo>
                  <a:lnTo>
                    <a:pt x="122" y="189"/>
                  </a:lnTo>
                  <a:lnTo>
                    <a:pt x="107" y="173"/>
                  </a:lnTo>
                  <a:lnTo>
                    <a:pt x="94" y="155"/>
                  </a:lnTo>
                  <a:lnTo>
                    <a:pt x="83" y="130"/>
                  </a:lnTo>
                  <a:lnTo>
                    <a:pt x="70" y="108"/>
                  </a:lnTo>
                  <a:lnTo>
                    <a:pt x="82" y="97"/>
                  </a:lnTo>
                  <a:lnTo>
                    <a:pt x="57" y="78"/>
                  </a:lnTo>
                  <a:lnTo>
                    <a:pt x="46" y="57"/>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2" name="Freeform 32"/>
            <p:cNvSpPr>
              <a:spLocks/>
            </p:cNvSpPr>
            <p:nvPr/>
          </p:nvSpPr>
          <p:spPr bwMode="auto">
            <a:xfrm>
              <a:off x="4383615" y="2687761"/>
              <a:ext cx="583290" cy="361521"/>
            </a:xfrm>
            <a:custGeom>
              <a:avLst/>
              <a:gdLst/>
              <a:ahLst/>
              <a:cxnLst>
                <a:cxn ang="0">
                  <a:pos x="901" y="497"/>
                </a:cxn>
                <a:cxn ang="0">
                  <a:pos x="907" y="497"/>
                </a:cxn>
                <a:cxn ang="0">
                  <a:pos x="927" y="497"/>
                </a:cxn>
                <a:cxn ang="0">
                  <a:pos x="932" y="501"/>
                </a:cxn>
                <a:cxn ang="0">
                  <a:pos x="938" y="491"/>
                </a:cxn>
                <a:cxn ang="0">
                  <a:pos x="978" y="461"/>
                </a:cxn>
                <a:cxn ang="0">
                  <a:pos x="1016" y="432"/>
                </a:cxn>
                <a:cxn ang="0">
                  <a:pos x="1031" y="400"/>
                </a:cxn>
                <a:cxn ang="0">
                  <a:pos x="1031" y="390"/>
                </a:cxn>
                <a:cxn ang="0">
                  <a:pos x="1002" y="371"/>
                </a:cxn>
                <a:cxn ang="0">
                  <a:pos x="980" y="351"/>
                </a:cxn>
                <a:cxn ang="0">
                  <a:pos x="966" y="328"/>
                </a:cxn>
                <a:cxn ang="0">
                  <a:pos x="949" y="317"/>
                </a:cxn>
                <a:cxn ang="0">
                  <a:pos x="931" y="307"/>
                </a:cxn>
                <a:cxn ang="0">
                  <a:pos x="934" y="278"/>
                </a:cxn>
                <a:cxn ang="0">
                  <a:pos x="932" y="250"/>
                </a:cxn>
                <a:cxn ang="0">
                  <a:pos x="930" y="217"/>
                </a:cxn>
                <a:cxn ang="0">
                  <a:pos x="941" y="190"/>
                </a:cxn>
                <a:cxn ang="0">
                  <a:pos x="955" y="176"/>
                </a:cxn>
                <a:cxn ang="0">
                  <a:pos x="960" y="154"/>
                </a:cxn>
                <a:cxn ang="0">
                  <a:pos x="964" y="140"/>
                </a:cxn>
                <a:cxn ang="0">
                  <a:pos x="978" y="114"/>
                </a:cxn>
                <a:cxn ang="0">
                  <a:pos x="962" y="103"/>
                </a:cxn>
                <a:cxn ang="0">
                  <a:pos x="946" y="101"/>
                </a:cxn>
                <a:cxn ang="0">
                  <a:pos x="931" y="92"/>
                </a:cxn>
                <a:cxn ang="0">
                  <a:pos x="910" y="57"/>
                </a:cxn>
                <a:cxn ang="0">
                  <a:pos x="887" y="33"/>
                </a:cxn>
                <a:cxn ang="0">
                  <a:pos x="842" y="0"/>
                </a:cxn>
                <a:cxn ang="0">
                  <a:pos x="130" y="129"/>
                </a:cxn>
                <a:cxn ang="0">
                  <a:pos x="116" y="75"/>
                </a:cxn>
                <a:cxn ang="0">
                  <a:pos x="82" y="99"/>
                </a:cxn>
                <a:cxn ang="0">
                  <a:pos x="55" y="117"/>
                </a:cxn>
                <a:cxn ang="0">
                  <a:pos x="25" y="137"/>
                </a:cxn>
                <a:cxn ang="0">
                  <a:pos x="0" y="157"/>
                </a:cxn>
                <a:cxn ang="0">
                  <a:pos x="83" y="669"/>
                </a:cxn>
                <a:cxn ang="0">
                  <a:pos x="880" y="526"/>
                </a:cxn>
                <a:cxn ang="0">
                  <a:pos x="887" y="508"/>
                </a:cxn>
                <a:cxn ang="0">
                  <a:pos x="901" y="497"/>
                </a:cxn>
              </a:cxnLst>
              <a:rect l="0" t="0" r="r" b="b"/>
              <a:pathLst>
                <a:path w="1031" h="669">
                  <a:moveTo>
                    <a:pt x="901" y="497"/>
                  </a:moveTo>
                  <a:lnTo>
                    <a:pt x="907" y="497"/>
                  </a:lnTo>
                  <a:lnTo>
                    <a:pt x="927" y="497"/>
                  </a:lnTo>
                  <a:lnTo>
                    <a:pt x="932" y="501"/>
                  </a:lnTo>
                  <a:lnTo>
                    <a:pt x="938" y="491"/>
                  </a:lnTo>
                  <a:lnTo>
                    <a:pt x="978" y="461"/>
                  </a:lnTo>
                  <a:lnTo>
                    <a:pt x="1016" y="432"/>
                  </a:lnTo>
                  <a:lnTo>
                    <a:pt x="1031" y="400"/>
                  </a:lnTo>
                  <a:lnTo>
                    <a:pt x="1031" y="390"/>
                  </a:lnTo>
                  <a:lnTo>
                    <a:pt x="1002" y="371"/>
                  </a:lnTo>
                  <a:lnTo>
                    <a:pt x="980" y="351"/>
                  </a:lnTo>
                  <a:lnTo>
                    <a:pt x="966" y="328"/>
                  </a:lnTo>
                  <a:lnTo>
                    <a:pt x="949" y="317"/>
                  </a:lnTo>
                  <a:lnTo>
                    <a:pt x="931" y="307"/>
                  </a:lnTo>
                  <a:lnTo>
                    <a:pt x="934" y="278"/>
                  </a:lnTo>
                  <a:lnTo>
                    <a:pt x="932" y="250"/>
                  </a:lnTo>
                  <a:lnTo>
                    <a:pt x="930" y="217"/>
                  </a:lnTo>
                  <a:lnTo>
                    <a:pt x="941" y="190"/>
                  </a:lnTo>
                  <a:lnTo>
                    <a:pt x="955" y="176"/>
                  </a:lnTo>
                  <a:lnTo>
                    <a:pt x="960" y="154"/>
                  </a:lnTo>
                  <a:lnTo>
                    <a:pt x="964" y="140"/>
                  </a:lnTo>
                  <a:lnTo>
                    <a:pt x="978" y="114"/>
                  </a:lnTo>
                  <a:lnTo>
                    <a:pt x="962" y="103"/>
                  </a:lnTo>
                  <a:lnTo>
                    <a:pt x="946" y="101"/>
                  </a:lnTo>
                  <a:lnTo>
                    <a:pt x="931" y="92"/>
                  </a:lnTo>
                  <a:lnTo>
                    <a:pt x="910" y="57"/>
                  </a:lnTo>
                  <a:lnTo>
                    <a:pt x="887" y="33"/>
                  </a:lnTo>
                  <a:lnTo>
                    <a:pt x="842" y="0"/>
                  </a:lnTo>
                  <a:lnTo>
                    <a:pt x="130" y="129"/>
                  </a:lnTo>
                  <a:lnTo>
                    <a:pt x="116" y="75"/>
                  </a:lnTo>
                  <a:lnTo>
                    <a:pt x="82" y="99"/>
                  </a:lnTo>
                  <a:lnTo>
                    <a:pt x="55" y="117"/>
                  </a:lnTo>
                  <a:lnTo>
                    <a:pt x="25" y="137"/>
                  </a:lnTo>
                  <a:lnTo>
                    <a:pt x="0" y="157"/>
                  </a:lnTo>
                  <a:lnTo>
                    <a:pt x="83" y="669"/>
                  </a:lnTo>
                  <a:lnTo>
                    <a:pt x="880" y="526"/>
                  </a:lnTo>
                  <a:lnTo>
                    <a:pt x="887" y="508"/>
                  </a:lnTo>
                  <a:lnTo>
                    <a:pt x="901" y="497"/>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3" name="Freeform 33"/>
            <p:cNvSpPr>
              <a:spLocks/>
            </p:cNvSpPr>
            <p:nvPr/>
          </p:nvSpPr>
          <p:spPr bwMode="auto">
            <a:xfrm>
              <a:off x="3835933" y="4138712"/>
              <a:ext cx="903758" cy="679270"/>
            </a:xfrm>
            <a:custGeom>
              <a:avLst/>
              <a:gdLst/>
              <a:ahLst/>
              <a:cxnLst>
                <a:cxn ang="0">
                  <a:pos x="1099" y="4"/>
                </a:cxn>
                <a:cxn ang="0">
                  <a:pos x="1158" y="57"/>
                </a:cxn>
                <a:cxn ang="0">
                  <a:pos x="1223" y="168"/>
                </a:cxn>
                <a:cxn ang="0">
                  <a:pos x="1321" y="346"/>
                </a:cxn>
                <a:cxn ang="0">
                  <a:pos x="1421" y="466"/>
                </a:cxn>
                <a:cxn ang="0">
                  <a:pos x="1407" y="475"/>
                </a:cxn>
                <a:cxn ang="0">
                  <a:pos x="1471" y="640"/>
                </a:cxn>
                <a:cxn ang="0">
                  <a:pos x="1566" y="797"/>
                </a:cxn>
                <a:cxn ang="0">
                  <a:pos x="1598" y="966"/>
                </a:cxn>
                <a:cxn ang="0">
                  <a:pos x="1582" y="1080"/>
                </a:cxn>
                <a:cxn ang="0">
                  <a:pos x="1578" y="1159"/>
                </a:cxn>
                <a:cxn ang="0">
                  <a:pos x="1535" y="1249"/>
                </a:cxn>
                <a:cxn ang="0">
                  <a:pos x="1539" y="1219"/>
                </a:cxn>
                <a:cxn ang="0">
                  <a:pos x="1502" y="1213"/>
                </a:cxn>
                <a:cxn ang="0">
                  <a:pos x="1446" y="1224"/>
                </a:cxn>
                <a:cxn ang="0">
                  <a:pos x="1402" y="1217"/>
                </a:cxn>
                <a:cxn ang="0">
                  <a:pos x="1402" y="1197"/>
                </a:cxn>
                <a:cxn ang="0">
                  <a:pos x="1442" y="1188"/>
                </a:cxn>
                <a:cxn ang="0">
                  <a:pos x="1385" y="1170"/>
                </a:cxn>
                <a:cxn ang="0">
                  <a:pos x="1344" y="1097"/>
                </a:cxn>
                <a:cxn ang="0">
                  <a:pos x="1278" y="1063"/>
                </a:cxn>
                <a:cxn ang="0">
                  <a:pos x="1223" y="972"/>
                </a:cxn>
                <a:cxn ang="0">
                  <a:pos x="1188" y="933"/>
                </a:cxn>
                <a:cxn ang="0">
                  <a:pos x="1176" y="883"/>
                </a:cxn>
                <a:cxn ang="0">
                  <a:pos x="1145" y="869"/>
                </a:cxn>
                <a:cxn ang="0">
                  <a:pos x="1123" y="891"/>
                </a:cxn>
                <a:cxn ang="0">
                  <a:pos x="1063" y="812"/>
                </a:cxn>
                <a:cxn ang="0">
                  <a:pos x="1051" y="775"/>
                </a:cxn>
                <a:cxn ang="0">
                  <a:pos x="1063" y="716"/>
                </a:cxn>
                <a:cxn ang="0">
                  <a:pos x="1065" y="668"/>
                </a:cxn>
                <a:cxn ang="0">
                  <a:pos x="1045" y="669"/>
                </a:cxn>
                <a:cxn ang="0">
                  <a:pos x="1026" y="658"/>
                </a:cxn>
                <a:cxn ang="0">
                  <a:pos x="1040" y="702"/>
                </a:cxn>
                <a:cxn ang="0">
                  <a:pos x="1017" y="711"/>
                </a:cxn>
                <a:cxn ang="0">
                  <a:pos x="984" y="659"/>
                </a:cxn>
                <a:cxn ang="0">
                  <a:pos x="995" y="584"/>
                </a:cxn>
                <a:cxn ang="0">
                  <a:pos x="998" y="475"/>
                </a:cxn>
                <a:cxn ang="0">
                  <a:pos x="952" y="400"/>
                </a:cxn>
                <a:cxn ang="0">
                  <a:pos x="895" y="371"/>
                </a:cxn>
                <a:cxn ang="0">
                  <a:pos x="834" y="329"/>
                </a:cxn>
                <a:cxn ang="0">
                  <a:pos x="783" y="265"/>
                </a:cxn>
                <a:cxn ang="0">
                  <a:pos x="714" y="215"/>
                </a:cxn>
                <a:cxn ang="0">
                  <a:pos x="643" y="219"/>
                </a:cxn>
                <a:cxn ang="0">
                  <a:pos x="634" y="262"/>
                </a:cxn>
                <a:cxn ang="0">
                  <a:pos x="585" y="272"/>
                </a:cxn>
                <a:cxn ang="0">
                  <a:pos x="457" y="325"/>
                </a:cxn>
                <a:cxn ang="0">
                  <a:pos x="421" y="268"/>
                </a:cxn>
                <a:cxn ang="0">
                  <a:pos x="417" y="239"/>
                </a:cxn>
                <a:cxn ang="0">
                  <a:pos x="389" y="214"/>
                </a:cxn>
                <a:cxn ang="0">
                  <a:pos x="390" y="197"/>
                </a:cxn>
                <a:cxn ang="0">
                  <a:pos x="376" y="208"/>
                </a:cxn>
                <a:cxn ang="0">
                  <a:pos x="349" y="214"/>
                </a:cxn>
                <a:cxn ang="0">
                  <a:pos x="353" y="239"/>
                </a:cxn>
                <a:cxn ang="0">
                  <a:pos x="290" y="207"/>
                </a:cxn>
                <a:cxn ang="0">
                  <a:pos x="210" y="186"/>
                </a:cxn>
                <a:cxn ang="0">
                  <a:pos x="102" y="194"/>
                </a:cxn>
                <a:cxn ang="0">
                  <a:pos x="38" y="175"/>
                </a:cxn>
                <a:cxn ang="0">
                  <a:pos x="0" y="114"/>
                </a:cxn>
                <a:cxn ang="0">
                  <a:pos x="49" y="81"/>
                </a:cxn>
                <a:cxn ang="0">
                  <a:pos x="533" y="95"/>
                </a:cxn>
                <a:cxn ang="0">
                  <a:pos x="1077" y="108"/>
                </a:cxn>
              </a:cxnLst>
              <a:rect l="0" t="0" r="r" b="b"/>
              <a:pathLst>
                <a:path w="1598" h="1256">
                  <a:moveTo>
                    <a:pt x="1066" y="0"/>
                  </a:moveTo>
                  <a:lnTo>
                    <a:pt x="1063" y="0"/>
                  </a:lnTo>
                  <a:lnTo>
                    <a:pt x="1099" y="4"/>
                  </a:lnTo>
                  <a:lnTo>
                    <a:pt x="1144" y="13"/>
                  </a:lnTo>
                  <a:lnTo>
                    <a:pt x="1152" y="42"/>
                  </a:lnTo>
                  <a:lnTo>
                    <a:pt x="1158" y="57"/>
                  </a:lnTo>
                  <a:lnTo>
                    <a:pt x="1174" y="71"/>
                  </a:lnTo>
                  <a:lnTo>
                    <a:pt x="1196" y="96"/>
                  </a:lnTo>
                  <a:lnTo>
                    <a:pt x="1223" y="168"/>
                  </a:lnTo>
                  <a:lnTo>
                    <a:pt x="1258" y="224"/>
                  </a:lnTo>
                  <a:lnTo>
                    <a:pt x="1296" y="304"/>
                  </a:lnTo>
                  <a:lnTo>
                    <a:pt x="1321" y="346"/>
                  </a:lnTo>
                  <a:lnTo>
                    <a:pt x="1378" y="423"/>
                  </a:lnTo>
                  <a:lnTo>
                    <a:pt x="1406" y="448"/>
                  </a:lnTo>
                  <a:lnTo>
                    <a:pt x="1421" y="466"/>
                  </a:lnTo>
                  <a:lnTo>
                    <a:pt x="1425" y="480"/>
                  </a:lnTo>
                  <a:lnTo>
                    <a:pt x="1419" y="530"/>
                  </a:lnTo>
                  <a:lnTo>
                    <a:pt x="1407" y="475"/>
                  </a:lnTo>
                  <a:lnTo>
                    <a:pt x="1400" y="530"/>
                  </a:lnTo>
                  <a:lnTo>
                    <a:pt x="1431" y="587"/>
                  </a:lnTo>
                  <a:lnTo>
                    <a:pt x="1471" y="640"/>
                  </a:lnTo>
                  <a:lnTo>
                    <a:pt x="1507" y="712"/>
                  </a:lnTo>
                  <a:lnTo>
                    <a:pt x="1534" y="755"/>
                  </a:lnTo>
                  <a:lnTo>
                    <a:pt x="1566" y="797"/>
                  </a:lnTo>
                  <a:lnTo>
                    <a:pt x="1586" y="843"/>
                  </a:lnTo>
                  <a:lnTo>
                    <a:pt x="1598" y="927"/>
                  </a:lnTo>
                  <a:lnTo>
                    <a:pt x="1598" y="966"/>
                  </a:lnTo>
                  <a:lnTo>
                    <a:pt x="1598" y="1017"/>
                  </a:lnTo>
                  <a:lnTo>
                    <a:pt x="1598" y="1062"/>
                  </a:lnTo>
                  <a:lnTo>
                    <a:pt x="1582" y="1080"/>
                  </a:lnTo>
                  <a:lnTo>
                    <a:pt x="1568" y="1102"/>
                  </a:lnTo>
                  <a:lnTo>
                    <a:pt x="1568" y="1126"/>
                  </a:lnTo>
                  <a:lnTo>
                    <a:pt x="1578" y="1159"/>
                  </a:lnTo>
                  <a:lnTo>
                    <a:pt x="1567" y="1202"/>
                  </a:lnTo>
                  <a:lnTo>
                    <a:pt x="1555" y="1237"/>
                  </a:lnTo>
                  <a:lnTo>
                    <a:pt x="1535" y="1249"/>
                  </a:lnTo>
                  <a:lnTo>
                    <a:pt x="1523" y="1256"/>
                  </a:lnTo>
                  <a:lnTo>
                    <a:pt x="1532" y="1233"/>
                  </a:lnTo>
                  <a:lnTo>
                    <a:pt x="1539" y="1219"/>
                  </a:lnTo>
                  <a:lnTo>
                    <a:pt x="1546" y="1197"/>
                  </a:lnTo>
                  <a:lnTo>
                    <a:pt x="1535" y="1198"/>
                  </a:lnTo>
                  <a:lnTo>
                    <a:pt x="1502" y="1213"/>
                  </a:lnTo>
                  <a:lnTo>
                    <a:pt x="1481" y="1220"/>
                  </a:lnTo>
                  <a:lnTo>
                    <a:pt x="1467" y="1215"/>
                  </a:lnTo>
                  <a:lnTo>
                    <a:pt x="1446" y="1224"/>
                  </a:lnTo>
                  <a:lnTo>
                    <a:pt x="1435" y="1233"/>
                  </a:lnTo>
                  <a:lnTo>
                    <a:pt x="1419" y="1230"/>
                  </a:lnTo>
                  <a:lnTo>
                    <a:pt x="1402" y="1217"/>
                  </a:lnTo>
                  <a:lnTo>
                    <a:pt x="1388" y="1206"/>
                  </a:lnTo>
                  <a:lnTo>
                    <a:pt x="1395" y="1198"/>
                  </a:lnTo>
                  <a:lnTo>
                    <a:pt x="1402" y="1197"/>
                  </a:lnTo>
                  <a:lnTo>
                    <a:pt x="1435" y="1201"/>
                  </a:lnTo>
                  <a:lnTo>
                    <a:pt x="1446" y="1198"/>
                  </a:lnTo>
                  <a:lnTo>
                    <a:pt x="1442" y="1188"/>
                  </a:lnTo>
                  <a:lnTo>
                    <a:pt x="1430" y="1180"/>
                  </a:lnTo>
                  <a:lnTo>
                    <a:pt x="1406" y="1181"/>
                  </a:lnTo>
                  <a:lnTo>
                    <a:pt x="1385" y="1170"/>
                  </a:lnTo>
                  <a:lnTo>
                    <a:pt x="1373" y="1141"/>
                  </a:lnTo>
                  <a:lnTo>
                    <a:pt x="1351" y="1116"/>
                  </a:lnTo>
                  <a:lnTo>
                    <a:pt x="1344" y="1097"/>
                  </a:lnTo>
                  <a:lnTo>
                    <a:pt x="1332" y="1081"/>
                  </a:lnTo>
                  <a:lnTo>
                    <a:pt x="1299" y="1074"/>
                  </a:lnTo>
                  <a:lnTo>
                    <a:pt x="1278" y="1063"/>
                  </a:lnTo>
                  <a:lnTo>
                    <a:pt x="1256" y="1055"/>
                  </a:lnTo>
                  <a:lnTo>
                    <a:pt x="1233" y="998"/>
                  </a:lnTo>
                  <a:lnTo>
                    <a:pt x="1223" y="972"/>
                  </a:lnTo>
                  <a:lnTo>
                    <a:pt x="1209" y="958"/>
                  </a:lnTo>
                  <a:lnTo>
                    <a:pt x="1201" y="944"/>
                  </a:lnTo>
                  <a:lnTo>
                    <a:pt x="1188" y="933"/>
                  </a:lnTo>
                  <a:lnTo>
                    <a:pt x="1170" y="923"/>
                  </a:lnTo>
                  <a:lnTo>
                    <a:pt x="1173" y="900"/>
                  </a:lnTo>
                  <a:lnTo>
                    <a:pt x="1176" y="883"/>
                  </a:lnTo>
                  <a:lnTo>
                    <a:pt x="1162" y="855"/>
                  </a:lnTo>
                  <a:lnTo>
                    <a:pt x="1147" y="861"/>
                  </a:lnTo>
                  <a:lnTo>
                    <a:pt x="1145" y="869"/>
                  </a:lnTo>
                  <a:lnTo>
                    <a:pt x="1148" y="898"/>
                  </a:lnTo>
                  <a:lnTo>
                    <a:pt x="1137" y="898"/>
                  </a:lnTo>
                  <a:lnTo>
                    <a:pt x="1123" y="891"/>
                  </a:lnTo>
                  <a:lnTo>
                    <a:pt x="1109" y="869"/>
                  </a:lnTo>
                  <a:lnTo>
                    <a:pt x="1080" y="829"/>
                  </a:lnTo>
                  <a:lnTo>
                    <a:pt x="1063" y="812"/>
                  </a:lnTo>
                  <a:lnTo>
                    <a:pt x="1062" y="804"/>
                  </a:lnTo>
                  <a:lnTo>
                    <a:pt x="1065" y="791"/>
                  </a:lnTo>
                  <a:lnTo>
                    <a:pt x="1051" y="775"/>
                  </a:lnTo>
                  <a:lnTo>
                    <a:pt x="1037" y="764"/>
                  </a:lnTo>
                  <a:lnTo>
                    <a:pt x="1051" y="733"/>
                  </a:lnTo>
                  <a:lnTo>
                    <a:pt x="1063" y="716"/>
                  </a:lnTo>
                  <a:lnTo>
                    <a:pt x="1070" y="701"/>
                  </a:lnTo>
                  <a:lnTo>
                    <a:pt x="1074" y="683"/>
                  </a:lnTo>
                  <a:lnTo>
                    <a:pt x="1065" y="668"/>
                  </a:lnTo>
                  <a:lnTo>
                    <a:pt x="1059" y="690"/>
                  </a:lnTo>
                  <a:lnTo>
                    <a:pt x="1045" y="683"/>
                  </a:lnTo>
                  <a:lnTo>
                    <a:pt x="1045" y="669"/>
                  </a:lnTo>
                  <a:lnTo>
                    <a:pt x="1031" y="651"/>
                  </a:lnTo>
                  <a:lnTo>
                    <a:pt x="1026" y="654"/>
                  </a:lnTo>
                  <a:lnTo>
                    <a:pt x="1026" y="658"/>
                  </a:lnTo>
                  <a:lnTo>
                    <a:pt x="1033" y="668"/>
                  </a:lnTo>
                  <a:lnTo>
                    <a:pt x="1038" y="686"/>
                  </a:lnTo>
                  <a:lnTo>
                    <a:pt x="1040" y="702"/>
                  </a:lnTo>
                  <a:lnTo>
                    <a:pt x="1040" y="709"/>
                  </a:lnTo>
                  <a:lnTo>
                    <a:pt x="1030" y="719"/>
                  </a:lnTo>
                  <a:lnTo>
                    <a:pt x="1017" y="711"/>
                  </a:lnTo>
                  <a:lnTo>
                    <a:pt x="1012" y="701"/>
                  </a:lnTo>
                  <a:lnTo>
                    <a:pt x="991" y="676"/>
                  </a:lnTo>
                  <a:lnTo>
                    <a:pt x="984" y="659"/>
                  </a:lnTo>
                  <a:lnTo>
                    <a:pt x="984" y="636"/>
                  </a:lnTo>
                  <a:lnTo>
                    <a:pt x="984" y="605"/>
                  </a:lnTo>
                  <a:lnTo>
                    <a:pt x="995" y="584"/>
                  </a:lnTo>
                  <a:lnTo>
                    <a:pt x="1005" y="540"/>
                  </a:lnTo>
                  <a:lnTo>
                    <a:pt x="1006" y="514"/>
                  </a:lnTo>
                  <a:lnTo>
                    <a:pt x="998" y="475"/>
                  </a:lnTo>
                  <a:lnTo>
                    <a:pt x="984" y="439"/>
                  </a:lnTo>
                  <a:lnTo>
                    <a:pt x="973" y="422"/>
                  </a:lnTo>
                  <a:lnTo>
                    <a:pt x="952" y="400"/>
                  </a:lnTo>
                  <a:lnTo>
                    <a:pt x="923" y="392"/>
                  </a:lnTo>
                  <a:lnTo>
                    <a:pt x="909" y="393"/>
                  </a:lnTo>
                  <a:lnTo>
                    <a:pt x="895" y="371"/>
                  </a:lnTo>
                  <a:lnTo>
                    <a:pt x="879" y="361"/>
                  </a:lnTo>
                  <a:lnTo>
                    <a:pt x="858" y="340"/>
                  </a:lnTo>
                  <a:lnTo>
                    <a:pt x="834" y="329"/>
                  </a:lnTo>
                  <a:lnTo>
                    <a:pt x="826" y="308"/>
                  </a:lnTo>
                  <a:lnTo>
                    <a:pt x="812" y="294"/>
                  </a:lnTo>
                  <a:lnTo>
                    <a:pt x="783" y="265"/>
                  </a:lnTo>
                  <a:lnTo>
                    <a:pt x="759" y="244"/>
                  </a:lnTo>
                  <a:lnTo>
                    <a:pt x="734" y="232"/>
                  </a:lnTo>
                  <a:lnTo>
                    <a:pt x="714" y="215"/>
                  </a:lnTo>
                  <a:lnTo>
                    <a:pt x="700" y="208"/>
                  </a:lnTo>
                  <a:lnTo>
                    <a:pt x="668" y="208"/>
                  </a:lnTo>
                  <a:lnTo>
                    <a:pt x="643" y="219"/>
                  </a:lnTo>
                  <a:lnTo>
                    <a:pt x="634" y="232"/>
                  </a:lnTo>
                  <a:lnTo>
                    <a:pt x="641" y="253"/>
                  </a:lnTo>
                  <a:lnTo>
                    <a:pt x="634" y="262"/>
                  </a:lnTo>
                  <a:lnTo>
                    <a:pt x="622" y="258"/>
                  </a:lnTo>
                  <a:lnTo>
                    <a:pt x="615" y="251"/>
                  </a:lnTo>
                  <a:lnTo>
                    <a:pt x="585" y="272"/>
                  </a:lnTo>
                  <a:lnTo>
                    <a:pt x="551" y="300"/>
                  </a:lnTo>
                  <a:lnTo>
                    <a:pt x="510" y="311"/>
                  </a:lnTo>
                  <a:lnTo>
                    <a:pt x="457" y="325"/>
                  </a:lnTo>
                  <a:lnTo>
                    <a:pt x="450" y="294"/>
                  </a:lnTo>
                  <a:lnTo>
                    <a:pt x="437" y="278"/>
                  </a:lnTo>
                  <a:lnTo>
                    <a:pt x="421" y="268"/>
                  </a:lnTo>
                  <a:lnTo>
                    <a:pt x="394" y="256"/>
                  </a:lnTo>
                  <a:lnTo>
                    <a:pt x="414" y="246"/>
                  </a:lnTo>
                  <a:lnTo>
                    <a:pt x="417" y="239"/>
                  </a:lnTo>
                  <a:lnTo>
                    <a:pt x="382" y="233"/>
                  </a:lnTo>
                  <a:lnTo>
                    <a:pt x="382" y="219"/>
                  </a:lnTo>
                  <a:lnTo>
                    <a:pt x="389" y="214"/>
                  </a:lnTo>
                  <a:lnTo>
                    <a:pt x="401" y="204"/>
                  </a:lnTo>
                  <a:lnTo>
                    <a:pt x="399" y="197"/>
                  </a:lnTo>
                  <a:lnTo>
                    <a:pt x="390" y="197"/>
                  </a:lnTo>
                  <a:lnTo>
                    <a:pt x="382" y="200"/>
                  </a:lnTo>
                  <a:lnTo>
                    <a:pt x="382" y="207"/>
                  </a:lnTo>
                  <a:lnTo>
                    <a:pt x="376" y="208"/>
                  </a:lnTo>
                  <a:lnTo>
                    <a:pt x="367" y="203"/>
                  </a:lnTo>
                  <a:lnTo>
                    <a:pt x="340" y="203"/>
                  </a:lnTo>
                  <a:lnTo>
                    <a:pt x="349" y="214"/>
                  </a:lnTo>
                  <a:lnTo>
                    <a:pt x="354" y="219"/>
                  </a:lnTo>
                  <a:lnTo>
                    <a:pt x="364" y="236"/>
                  </a:lnTo>
                  <a:lnTo>
                    <a:pt x="353" y="239"/>
                  </a:lnTo>
                  <a:lnTo>
                    <a:pt x="336" y="228"/>
                  </a:lnTo>
                  <a:lnTo>
                    <a:pt x="313" y="211"/>
                  </a:lnTo>
                  <a:lnTo>
                    <a:pt x="290" y="207"/>
                  </a:lnTo>
                  <a:lnTo>
                    <a:pt x="238" y="203"/>
                  </a:lnTo>
                  <a:lnTo>
                    <a:pt x="224" y="197"/>
                  </a:lnTo>
                  <a:lnTo>
                    <a:pt x="210" y="186"/>
                  </a:lnTo>
                  <a:lnTo>
                    <a:pt x="193" y="183"/>
                  </a:lnTo>
                  <a:lnTo>
                    <a:pt x="140" y="194"/>
                  </a:lnTo>
                  <a:lnTo>
                    <a:pt x="102" y="194"/>
                  </a:lnTo>
                  <a:lnTo>
                    <a:pt x="74" y="210"/>
                  </a:lnTo>
                  <a:lnTo>
                    <a:pt x="56" y="218"/>
                  </a:lnTo>
                  <a:lnTo>
                    <a:pt x="38" y="175"/>
                  </a:lnTo>
                  <a:lnTo>
                    <a:pt x="29" y="153"/>
                  </a:lnTo>
                  <a:lnTo>
                    <a:pt x="10" y="125"/>
                  </a:lnTo>
                  <a:lnTo>
                    <a:pt x="0" y="114"/>
                  </a:lnTo>
                  <a:lnTo>
                    <a:pt x="0" y="97"/>
                  </a:lnTo>
                  <a:lnTo>
                    <a:pt x="13" y="92"/>
                  </a:lnTo>
                  <a:lnTo>
                    <a:pt x="49" y="81"/>
                  </a:lnTo>
                  <a:lnTo>
                    <a:pt x="99" y="72"/>
                  </a:lnTo>
                  <a:lnTo>
                    <a:pt x="505" y="35"/>
                  </a:lnTo>
                  <a:lnTo>
                    <a:pt x="533" y="95"/>
                  </a:lnTo>
                  <a:lnTo>
                    <a:pt x="1036" y="64"/>
                  </a:lnTo>
                  <a:lnTo>
                    <a:pt x="1042" y="108"/>
                  </a:lnTo>
                  <a:lnTo>
                    <a:pt x="1077" y="108"/>
                  </a:lnTo>
                  <a:lnTo>
                    <a:pt x="1066" y="0"/>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4" name="Freeform 34"/>
            <p:cNvSpPr>
              <a:spLocks/>
            </p:cNvSpPr>
            <p:nvPr/>
          </p:nvSpPr>
          <p:spPr bwMode="auto">
            <a:xfrm>
              <a:off x="3132255" y="3963626"/>
              <a:ext cx="566333" cy="478246"/>
            </a:xfrm>
            <a:custGeom>
              <a:avLst/>
              <a:gdLst/>
              <a:ahLst/>
              <a:cxnLst>
                <a:cxn ang="0">
                  <a:pos x="969" y="808"/>
                </a:cxn>
                <a:cxn ang="0">
                  <a:pos x="940" y="802"/>
                </a:cxn>
                <a:cxn ang="0">
                  <a:pos x="880" y="765"/>
                </a:cxn>
                <a:cxn ang="0">
                  <a:pos x="836" y="734"/>
                </a:cxn>
                <a:cxn ang="0">
                  <a:pos x="854" y="713"/>
                </a:cxn>
                <a:cxn ang="0">
                  <a:pos x="915" y="705"/>
                </a:cxn>
                <a:cxn ang="0">
                  <a:pos x="891" y="647"/>
                </a:cxn>
                <a:cxn ang="0">
                  <a:pos x="810" y="670"/>
                </a:cxn>
                <a:cxn ang="0">
                  <a:pos x="814" y="654"/>
                </a:cxn>
                <a:cxn ang="0">
                  <a:pos x="851" y="623"/>
                </a:cxn>
                <a:cxn ang="0">
                  <a:pos x="825" y="544"/>
                </a:cxn>
                <a:cxn ang="0">
                  <a:pos x="464" y="450"/>
                </a:cxn>
                <a:cxn ang="0">
                  <a:pos x="464" y="402"/>
                </a:cxn>
                <a:cxn ang="0">
                  <a:pos x="476" y="347"/>
                </a:cxn>
                <a:cxn ang="0">
                  <a:pos x="495" y="319"/>
                </a:cxn>
                <a:cxn ang="0">
                  <a:pos x="533" y="233"/>
                </a:cxn>
                <a:cxn ang="0">
                  <a:pos x="547" y="198"/>
                </a:cxn>
                <a:cxn ang="0">
                  <a:pos x="563" y="128"/>
                </a:cxn>
                <a:cxn ang="0">
                  <a:pos x="535" y="76"/>
                </a:cxn>
                <a:cxn ang="0">
                  <a:pos x="519" y="49"/>
                </a:cxn>
                <a:cxn ang="0">
                  <a:pos x="533" y="11"/>
                </a:cxn>
                <a:cxn ang="0">
                  <a:pos x="0" y="255"/>
                </a:cxn>
                <a:cxn ang="0">
                  <a:pos x="59" y="351"/>
                </a:cxn>
                <a:cxn ang="0">
                  <a:pos x="74" y="409"/>
                </a:cxn>
                <a:cxn ang="0">
                  <a:pos x="74" y="518"/>
                </a:cxn>
                <a:cxn ang="0">
                  <a:pos x="50" y="600"/>
                </a:cxn>
                <a:cxn ang="0">
                  <a:pos x="50" y="718"/>
                </a:cxn>
                <a:cxn ang="0">
                  <a:pos x="80" y="744"/>
                </a:cxn>
                <a:cxn ang="0">
                  <a:pos x="136" y="737"/>
                </a:cxn>
                <a:cxn ang="0">
                  <a:pos x="243" y="765"/>
                </a:cxn>
                <a:cxn ang="0">
                  <a:pos x="399" y="780"/>
                </a:cxn>
                <a:cxn ang="0">
                  <a:pos x="428" y="759"/>
                </a:cxn>
                <a:cxn ang="0">
                  <a:pos x="382" y="749"/>
                </a:cxn>
                <a:cxn ang="0">
                  <a:pos x="422" y="727"/>
                </a:cxn>
                <a:cxn ang="0">
                  <a:pos x="532" y="780"/>
                </a:cxn>
                <a:cxn ang="0">
                  <a:pos x="539" y="824"/>
                </a:cxn>
                <a:cxn ang="0">
                  <a:pos x="610" y="854"/>
                </a:cxn>
                <a:cxn ang="0">
                  <a:pos x="665" y="847"/>
                </a:cxn>
                <a:cxn ang="0">
                  <a:pos x="726" y="822"/>
                </a:cxn>
                <a:cxn ang="0">
                  <a:pos x="779" y="840"/>
                </a:cxn>
                <a:cxn ang="0">
                  <a:pos x="779" y="774"/>
                </a:cxn>
                <a:cxn ang="0">
                  <a:pos x="828" y="806"/>
                </a:cxn>
                <a:cxn ang="0">
                  <a:pos x="923" y="847"/>
                </a:cxn>
                <a:cxn ang="0">
                  <a:pos x="930" y="887"/>
                </a:cxn>
                <a:cxn ang="0">
                  <a:pos x="962" y="867"/>
                </a:cxn>
                <a:cxn ang="0">
                  <a:pos x="994" y="847"/>
                </a:cxn>
              </a:cxnLst>
              <a:rect l="0" t="0" r="r" b="b"/>
              <a:pathLst>
                <a:path w="1002" h="887">
                  <a:moveTo>
                    <a:pt x="991" y="820"/>
                  </a:moveTo>
                  <a:lnTo>
                    <a:pt x="983" y="812"/>
                  </a:lnTo>
                  <a:lnTo>
                    <a:pt x="969" y="808"/>
                  </a:lnTo>
                  <a:lnTo>
                    <a:pt x="961" y="808"/>
                  </a:lnTo>
                  <a:lnTo>
                    <a:pt x="950" y="808"/>
                  </a:lnTo>
                  <a:lnTo>
                    <a:pt x="940" y="802"/>
                  </a:lnTo>
                  <a:lnTo>
                    <a:pt x="915" y="788"/>
                  </a:lnTo>
                  <a:lnTo>
                    <a:pt x="903" y="781"/>
                  </a:lnTo>
                  <a:lnTo>
                    <a:pt x="880" y="765"/>
                  </a:lnTo>
                  <a:lnTo>
                    <a:pt x="866" y="755"/>
                  </a:lnTo>
                  <a:lnTo>
                    <a:pt x="853" y="747"/>
                  </a:lnTo>
                  <a:lnTo>
                    <a:pt x="836" y="734"/>
                  </a:lnTo>
                  <a:lnTo>
                    <a:pt x="828" y="727"/>
                  </a:lnTo>
                  <a:lnTo>
                    <a:pt x="840" y="719"/>
                  </a:lnTo>
                  <a:lnTo>
                    <a:pt x="854" y="713"/>
                  </a:lnTo>
                  <a:lnTo>
                    <a:pt x="880" y="713"/>
                  </a:lnTo>
                  <a:lnTo>
                    <a:pt x="887" y="705"/>
                  </a:lnTo>
                  <a:lnTo>
                    <a:pt x="915" y="705"/>
                  </a:lnTo>
                  <a:lnTo>
                    <a:pt x="922" y="695"/>
                  </a:lnTo>
                  <a:lnTo>
                    <a:pt x="905" y="665"/>
                  </a:lnTo>
                  <a:lnTo>
                    <a:pt x="891" y="647"/>
                  </a:lnTo>
                  <a:lnTo>
                    <a:pt x="884" y="647"/>
                  </a:lnTo>
                  <a:lnTo>
                    <a:pt x="830" y="668"/>
                  </a:lnTo>
                  <a:lnTo>
                    <a:pt x="810" y="670"/>
                  </a:lnTo>
                  <a:lnTo>
                    <a:pt x="796" y="672"/>
                  </a:lnTo>
                  <a:lnTo>
                    <a:pt x="797" y="663"/>
                  </a:lnTo>
                  <a:lnTo>
                    <a:pt x="814" y="654"/>
                  </a:lnTo>
                  <a:lnTo>
                    <a:pt x="832" y="647"/>
                  </a:lnTo>
                  <a:lnTo>
                    <a:pt x="848" y="636"/>
                  </a:lnTo>
                  <a:lnTo>
                    <a:pt x="851" y="623"/>
                  </a:lnTo>
                  <a:lnTo>
                    <a:pt x="851" y="605"/>
                  </a:lnTo>
                  <a:lnTo>
                    <a:pt x="841" y="563"/>
                  </a:lnTo>
                  <a:lnTo>
                    <a:pt x="825" y="544"/>
                  </a:lnTo>
                  <a:lnTo>
                    <a:pt x="811" y="520"/>
                  </a:lnTo>
                  <a:lnTo>
                    <a:pt x="816" y="436"/>
                  </a:lnTo>
                  <a:lnTo>
                    <a:pt x="464" y="450"/>
                  </a:lnTo>
                  <a:lnTo>
                    <a:pt x="457" y="429"/>
                  </a:lnTo>
                  <a:lnTo>
                    <a:pt x="458" y="412"/>
                  </a:lnTo>
                  <a:lnTo>
                    <a:pt x="464" y="402"/>
                  </a:lnTo>
                  <a:lnTo>
                    <a:pt x="476" y="387"/>
                  </a:lnTo>
                  <a:lnTo>
                    <a:pt x="476" y="361"/>
                  </a:lnTo>
                  <a:lnTo>
                    <a:pt x="476" y="347"/>
                  </a:lnTo>
                  <a:lnTo>
                    <a:pt x="481" y="336"/>
                  </a:lnTo>
                  <a:lnTo>
                    <a:pt x="489" y="326"/>
                  </a:lnTo>
                  <a:lnTo>
                    <a:pt x="495" y="319"/>
                  </a:lnTo>
                  <a:lnTo>
                    <a:pt x="497" y="278"/>
                  </a:lnTo>
                  <a:lnTo>
                    <a:pt x="510" y="269"/>
                  </a:lnTo>
                  <a:lnTo>
                    <a:pt x="533" y="233"/>
                  </a:lnTo>
                  <a:lnTo>
                    <a:pt x="539" y="222"/>
                  </a:lnTo>
                  <a:lnTo>
                    <a:pt x="535" y="198"/>
                  </a:lnTo>
                  <a:lnTo>
                    <a:pt x="547" y="198"/>
                  </a:lnTo>
                  <a:lnTo>
                    <a:pt x="563" y="185"/>
                  </a:lnTo>
                  <a:lnTo>
                    <a:pt x="567" y="147"/>
                  </a:lnTo>
                  <a:lnTo>
                    <a:pt x="563" y="128"/>
                  </a:lnTo>
                  <a:lnTo>
                    <a:pt x="540" y="115"/>
                  </a:lnTo>
                  <a:lnTo>
                    <a:pt x="540" y="104"/>
                  </a:lnTo>
                  <a:lnTo>
                    <a:pt x="535" y="76"/>
                  </a:lnTo>
                  <a:lnTo>
                    <a:pt x="539" y="68"/>
                  </a:lnTo>
                  <a:lnTo>
                    <a:pt x="533" y="61"/>
                  </a:lnTo>
                  <a:lnTo>
                    <a:pt x="519" y="49"/>
                  </a:lnTo>
                  <a:lnTo>
                    <a:pt x="535" y="39"/>
                  </a:lnTo>
                  <a:lnTo>
                    <a:pt x="539" y="26"/>
                  </a:lnTo>
                  <a:lnTo>
                    <a:pt x="533" y="11"/>
                  </a:lnTo>
                  <a:lnTo>
                    <a:pt x="519" y="0"/>
                  </a:lnTo>
                  <a:lnTo>
                    <a:pt x="0" y="14"/>
                  </a:lnTo>
                  <a:lnTo>
                    <a:pt x="0" y="255"/>
                  </a:lnTo>
                  <a:lnTo>
                    <a:pt x="37" y="291"/>
                  </a:lnTo>
                  <a:lnTo>
                    <a:pt x="37" y="301"/>
                  </a:lnTo>
                  <a:lnTo>
                    <a:pt x="59" y="351"/>
                  </a:lnTo>
                  <a:lnTo>
                    <a:pt x="68" y="364"/>
                  </a:lnTo>
                  <a:lnTo>
                    <a:pt x="68" y="396"/>
                  </a:lnTo>
                  <a:lnTo>
                    <a:pt x="74" y="409"/>
                  </a:lnTo>
                  <a:lnTo>
                    <a:pt x="82" y="455"/>
                  </a:lnTo>
                  <a:lnTo>
                    <a:pt x="89" y="487"/>
                  </a:lnTo>
                  <a:lnTo>
                    <a:pt x="74" y="518"/>
                  </a:lnTo>
                  <a:lnTo>
                    <a:pt x="56" y="558"/>
                  </a:lnTo>
                  <a:lnTo>
                    <a:pt x="55" y="576"/>
                  </a:lnTo>
                  <a:lnTo>
                    <a:pt x="50" y="600"/>
                  </a:lnTo>
                  <a:lnTo>
                    <a:pt x="64" y="644"/>
                  </a:lnTo>
                  <a:lnTo>
                    <a:pt x="66" y="661"/>
                  </a:lnTo>
                  <a:lnTo>
                    <a:pt x="50" y="718"/>
                  </a:lnTo>
                  <a:lnTo>
                    <a:pt x="35" y="744"/>
                  </a:lnTo>
                  <a:lnTo>
                    <a:pt x="55" y="744"/>
                  </a:lnTo>
                  <a:lnTo>
                    <a:pt x="80" y="744"/>
                  </a:lnTo>
                  <a:lnTo>
                    <a:pt x="99" y="737"/>
                  </a:lnTo>
                  <a:lnTo>
                    <a:pt x="116" y="737"/>
                  </a:lnTo>
                  <a:lnTo>
                    <a:pt x="136" y="737"/>
                  </a:lnTo>
                  <a:lnTo>
                    <a:pt x="188" y="744"/>
                  </a:lnTo>
                  <a:lnTo>
                    <a:pt x="216" y="751"/>
                  </a:lnTo>
                  <a:lnTo>
                    <a:pt x="243" y="765"/>
                  </a:lnTo>
                  <a:lnTo>
                    <a:pt x="282" y="780"/>
                  </a:lnTo>
                  <a:lnTo>
                    <a:pt x="349" y="780"/>
                  </a:lnTo>
                  <a:lnTo>
                    <a:pt x="399" y="780"/>
                  </a:lnTo>
                  <a:lnTo>
                    <a:pt x="433" y="780"/>
                  </a:lnTo>
                  <a:lnTo>
                    <a:pt x="440" y="772"/>
                  </a:lnTo>
                  <a:lnTo>
                    <a:pt x="428" y="759"/>
                  </a:lnTo>
                  <a:lnTo>
                    <a:pt x="403" y="759"/>
                  </a:lnTo>
                  <a:lnTo>
                    <a:pt x="393" y="759"/>
                  </a:lnTo>
                  <a:lnTo>
                    <a:pt x="382" y="749"/>
                  </a:lnTo>
                  <a:lnTo>
                    <a:pt x="386" y="737"/>
                  </a:lnTo>
                  <a:lnTo>
                    <a:pt x="399" y="727"/>
                  </a:lnTo>
                  <a:lnTo>
                    <a:pt x="422" y="727"/>
                  </a:lnTo>
                  <a:lnTo>
                    <a:pt x="461" y="741"/>
                  </a:lnTo>
                  <a:lnTo>
                    <a:pt x="499" y="772"/>
                  </a:lnTo>
                  <a:lnTo>
                    <a:pt x="532" y="780"/>
                  </a:lnTo>
                  <a:lnTo>
                    <a:pt x="557" y="769"/>
                  </a:lnTo>
                  <a:lnTo>
                    <a:pt x="550" y="791"/>
                  </a:lnTo>
                  <a:lnTo>
                    <a:pt x="539" y="824"/>
                  </a:lnTo>
                  <a:lnTo>
                    <a:pt x="550" y="836"/>
                  </a:lnTo>
                  <a:lnTo>
                    <a:pt x="581" y="854"/>
                  </a:lnTo>
                  <a:lnTo>
                    <a:pt x="610" y="854"/>
                  </a:lnTo>
                  <a:lnTo>
                    <a:pt x="632" y="867"/>
                  </a:lnTo>
                  <a:lnTo>
                    <a:pt x="653" y="867"/>
                  </a:lnTo>
                  <a:lnTo>
                    <a:pt x="665" y="847"/>
                  </a:lnTo>
                  <a:lnTo>
                    <a:pt x="686" y="822"/>
                  </a:lnTo>
                  <a:lnTo>
                    <a:pt x="703" y="816"/>
                  </a:lnTo>
                  <a:lnTo>
                    <a:pt x="726" y="822"/>
                  </a:lnTo>
                  <a:lnTo>
                    <a:pt x="747" y="852"/>
                  </a:lnTo>
                  <a:lnTo>
                    <a:pt x="771" y="852"/>
                  </a:lnTo>
                  <a:lnTo>
                    <a:pt x="779" y="840"/>
                  </a:lnTo>
                  <a:lnTo>
                    <a:pt x="769" y="798"/>
                  </a:lnTo>
                  <a:lnTo>
                    <a:pt x="769" y="783"/>
                  </a:lnTo>
                  <a:lnTo>
                    <a:pt x="779" y="774"/>
                  </a:lnTo>
                  <a:lnTo>
                    <a:pt x="804" y="774"/>
                  </a:lnTo>
                  <a:lnTo>
                    <a:pt x="828" y="783"/>
                  </a:lnTo>
                  <a:lnTo>
                    <a:pt x="828" y="806"/>
                  </a:lnTo>
                  <a:lnTo>
                    <a:pt x="865" y="811"/>
                  </a:lnTo>
                  <a:lnTo>
                    <a:pt x="903" y="827"/>
                  </a:lnTo>
                  <a:lnTo>
                    <a:pt x="923" y="847"/>
                  </a:lnTo>
                  <a:lnTo>
                    <a:pt x="915" y="859"/>
                  </a:lnTo>
                  <a:lnTo>
                    <a:pt x="911" y="887"/>
                  </a:lnTo>
                  <a:lnTo>
                    <a:pt x="930" y="887"/>
                  </a:lnTo>
                  <a:lnTo>
                    <a:pt x="937" y="866"/>
                  </a:lnTo>
                  <a:lnTo>
                    <a:pt x="951" y="855"/>
                  </a:lnTo>
                  <a:lnTo>
                    <a:pt x="962" y="867"/>
                  </a:lnTo>
                  <a:lnTo>
                    <a:pt x="971" y="874"/>
                  </a:lnTo>
                  <a:lnTo>
                    <a:pt x="980" y="860"/>
                  </a:lnTo>
                  <a:lnTo>
                    <a:pt x="994" y="847"/>
                  </a:lnTo>
                  <a:lnTo>
                    <a:pt x="1002" y="837"/>
                  </a:lnTo>
                  <a:lnTo>
                    <a:pt x="991" y="820"/>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5" name="Freeform 35"/>
            <p:cNvSpPr>
              <a:spLocks/>
            </p:cNvSpPr>
            <p:nvPr/>
          </p:nvSpPr>
          <p:spPr bwMode="auto">
            <a:xfrm>
              <a:off x="3064432" y="3534014"/>
              <a:ext cx="505291" cy="436095"/>
            </a:xfrm>
            <a:custGeom>
              <a:avLst/>
              <a:gdLst/>
              <a:ahLst/>
              <a:cxnLst>
                <a:cxn ang="0">
                  <a:pos x="34" y="678"/>
                </a:cxn>
                <a:cxn ang="0">
                  <a:pos x="19" y="665"/>
                </a:cxn>
                <a:cxn ang="0">
                  <a:pos x="37" y="679"/>
                </a:cxn>
                <a:cxn ang="0">
                  <a:pos x="51" y="685"/>
                </a:cxn>
                <a:cxn ang="0">
                  <a:pos x="64" y="676"/>
                </a:cxn>
                <a:cxn ang="0">
                  <a:pos x="120" y="682"/>
                </a:cxn>
                <a:cxn ang="0">
                  <a:pos x="120" y="807"/>
                </a:cxn>
                <a:cxn ang="0">
                  <a:pos x="639" y="793"/>
                </a:cxn>
                <a:cxn ang="0">
                  <a:pos x="641" y="794"/>
                </a:cxn>
                <a:cxn ang="0">
                  <a:pos x="653" y="765"/>
                </a:cxn>
                <a:cxn ang="0">
                  <a:pos x="658" y="749"/>
                </a:cxn>
                <a:cxn ang="0">
                  <a:pos x="649" y="733"/>
                </a:cxn>
                <a:cxn ang="0">
                  <a:pos x="651" y="701"/>
                </a:cxn>
                <a:cxn ang="0">
                  <a:pos x="653" y="687"/>
                </a:cxn>
                <a:cxn ang="0">
                  <a:pos x="644" y="672"/>
                </a:cxn>
                <a:cxn ang="0">
                  <a:pos x="635" y="667"/>
                </a:cxn>
                <a:cxn ang="0">
                  <a:pos x="635" y="653"/>
                </a:cxn>
                <a:cxn ang="0">
                  <a:pos x="642" y="646"/>
                </a:cxn>
                <a:cxn ang="0">
                  <a:pos x="639" y="638"/>
                </a:cxn>
                <a:cxn ang="0">
                  <a:pos x="645" y="619"/>
                </a:cxn>
                <a:cxn ang="0">
                  <a:pos x="663" y="603"/>
                </a:cxn>
                <a:cxn ang="0">
                  <a:pos x="669" y="603"/>
                </a:cxn>
                <a:cxn ang="0">
                  <a:pos x="667" y="586"/>
                </a:cxn>
                <a:cxn ang="0">
                  <a:pos x="673" y="565"/>
                </a:cxn>
                <a:cxn ang="0">
                  <a:pos x="683" y="551"/>
                </a:cxn>
                <a:cxn ang="0">
                  <a:pos x="677" y="546"/>
                </a:cxn>
                <a:cxn ang="0">
                  <a:pos x="680" y="522"/>
                </a:cxn>
                <a:cxn ang="0">
                  <a:pos x="699" y="506"/>
                </a:cxn>
                <a:cxn ang="0">
                  <a:pos x="727" y="472"/>
                </a:cxn>
                <a:cxn ang="0">
                  <a:pos x="742" y="449"/>
                </a:cxn>
                <a:cxn ang="0">
                  <a:pos x="739" y="427"/>
                </a:cxn>
                <a:cxn ang="0">
                  <a:pos x="749" y="396"/>
                </a:cxn>
                <a:cxn ang="0">
                  <a:pos x="760" y="396"/>
                </a:cxn>
                <a:cxn ang="0">
                  <a:pos x="767" y="386"/>
                </a:cxn>
                <a:cxn ang="0">
                  <a:pos x="773" y="370"/>
                </a:cxn>
                <a:cxn ang="0">
                  <a:pos x="789" y="359"/>
                </a:cxn>
                <a:cxn ang="0">
                  <a:pos x="803" y="346"/>
                </a:cxn>
                <a:cxn ang="0">
                  <a:pos x="800" y="331"/>
                </a:cxn>
                <a:cxn ang="0">
                  <a:pos x="809" y="320"/>
                </a:cxn>
                <a:cxn ang="0">
                  <a:pos x="823" y="296"/>
                </a:cxn>
                <a:cxn ang="0">
                  <a:pos x="821" y="263"/>
                </a:cxn>
                <a:cxn ang="0">
                  <a:pos x="823" y="236"/>
                </a:cxn>
                <a:cxn ang="0">
                  <a:pos x="838" y="214"/>
                </a:cxn>
                <a:cxn ang="0">
                  <a:pos x="857" y="200"/>
                </a:cxn>
                <a:cxn ang="0">
                  <a:pos x="859" y="193"/>
                </a:cxn>
                <a:cxn ang="0">
                  <a:pos x="862" y="182"/>
                </a:cxn>
                <a:cxn ang="0">
                  <a:pos x="863" y="159"/>
                </a:cxn>
                <a:cxn ang="0">
                  <a:pos x="874" y="155"/>
                </a:cxn>
                <a:cxn ang="0">
                  <a:pos x="887" y="139"/>
                </a:cxn>
                <a:cxn ang="0">
                  <a:pos x="891" y="132"/>
                </a:cxn>
                <a:cxn ang="0">
                  <a:pos x="895" y="123"/>
                </a:cxn>
                <a:cxn ang="0">
                  <a:pos x="895" y="103"/>
                </a:cxn>
                <a:cxn ang="0">
                  <a:pos x="759" y="113"/>
                </a:cxn>
                <a:cxn ang="0">
                  <a:pos x="812" y="32"/>
                </a:cxn>
                <a:cxn ang="0">
                  <a:pos x="806" y="0"/>
                </a:cxn>
                <a:cxn ang="0">
                  <a:pos x="0" y="20"/>
                </a:cxn>
                <a:cxn ang="0">
                  <a:pos x="39" y="257"/>
                </a:cxn>
                <a:cxn ang="0">
                  <a:pos x="34" y="678"/>
                </a:cxn>
              </a:cxnLst>
              <a:rect l="0" t="0" r="r" b="b"/>
              <a:pathLst>
                <a:path w="895" h="807">
                  <a:moveTo>
                    <a:pt x="34" y="678"/>
                  </a:moveTo>
                  <a:lnTo>
                    <a:pt x="19" y="665"/>
                  </a:lnTo>
                  <a:lnTo>
                    <a:pt x="37" y="679"/>
                  </a:lnTo>
                  <a:lnTo>
                    <a:pt x="51" y="685"/>
                  </a:lnTo>
                  <a:lnTo>
                    <a:pt x="64" y="676"/>
                  </a:lnTo>
                  <a:lnTo>
                    <a:pt x="120" y="682"/>
                  </a:lnTo>
                  <a:lnTo>
                    <a:pt x="120" y="807"/>
                  </a:lnTo>
                  <a:lnTo>
                    <a:pt x="639" y="793"/>
                  </a:lnTo>
                  <a:lnTo>
                    <a:pt x="641" y="794"/>
                  </a:lnTo>
                  <a:lnTo>
                    <a:pt x="653" y="765"/>
                  </a:lnTo>
                  <a:lnTo>
                    <a:pt x="658" y="749"/>
                  </a:lnTo>
                  <a:lnTo>
                    <a:pt x="649" y="733"/>
                  </a:lnTo>
                  <a:lnTo>
                    <a:pt x="651" y="701"/>
                  </a:lnTo>
                  <a:lnTo>
                    <a:pt x="653" y="687"/>
                  </a:lnTo>
                  <a:lnTo>
                    <a:pt x="644" y="672"/>
                  </a:lnTo>
                  <a:lnTo>
                    <a:pt x="635" y="667"/>
                  </a:lnTo>
                  <a:lnTo>
                    <a:pt x="635" y="653"/>
                  </a:lnTo>
                  <a:lnTo>
                    <a:pt x="642" y="646"/>
                  </a:lnTo>
                  <a:lnTo>
                    <a:pt x="639" y="638"/>
                  </a:lnTo>
                  <a:lnTo>
                    <a:pt x="645" y="619"/>
                  </a:lnTo>
                  <a:lnTo>
                    <a:pt x="663" y="603"/>
                  </a:lnTo>
                  <a:lnTo>
                    <a:pt x="669" y="603"/>
                  </a:lnTo>
                  <a:lnTo>
                    <a:pt x="667" y="586"/>
                  </a:lnTo>
                  <a:lnTo>
                    <a:pt x="673" y="565"/>
                  </a:lnTo>
                  <a:lnTo>
                    <a:pt x="683" y="551"/>
                  </a:lnTo>
                  <a:lnTo>
                    <a:pt x="677" y="546"/>
                  </a:lnTo>
                  <a:lnTo>
                    <a:pt x="680" y="522"/>
                  </a:lnTo>
                  <a:lnTo>
                    <a:pt x="699" y="506"/>
                  </a:lnTo>
                  <a:lnTo>
                    <a:pt x="727" y="472"/>
                  </a:lnTo>
                  <a:lnTo>
                    <a:pt x="742" y="449"/>
                  </a:lnTo>
                  <a:lnTo>
                    <a:pt x="739" y="427"/>
                  </a:lnTo>
                  <a:lnTo>
                    <a:pt x="749" y="396"/>
                  </a:lnTo>
                  <a:lnTo>
                    <a:pt x="760" y="396"/>
                  </a:lnTo>
                  <a:lnTo>
                    <a:pt x="767" y="386"/>
                  </a:lnTo>
                  <a:lnTo>
                    <a:pt x="773" y="370"/>
                  </a:lnTo>
                  <a:lnTo>
                    <a:pt x="789" y="359"/>
                  </a:lnTo>
                  <a:lnTo>
                    <a:pt x="803" y="346"/>
                  </a:lnTo>
                  <a:lnTo>
                    <a:pt x="800" y="331"/>
                  </a:lnTo>
                  <a:lnTo>
                    <a:pt x="809" y="320"/>
                  </a:lnTo>
                  <a:lnTo>
                    <a:pt x="823" y="296"/>
                  </a:lnTo>
                  <a:lnTo>
                    <a:pt x="821" y="263"/>
                  </a:lnTo>
                  <a:lnTo>
                    <a:pt x="823" y="236"/>
                  </a:lnTo>
                  <a:lnTo>
                    <a:pt x="838" y="214"/>
                  </a:lnTo>
                  <a:lnTo>
                    <a:pt x="857" y="200"/>
                  </a:lnTo>
                  <a:lnTo>
                    <a:pt x="859" y="193"/>
                  </a:lnTo>
                  <a:lnTo>
                    <a:pt x="862" y="182"/>
                  </a:lnTo>
                  <a:lnTo>
                    <a:pt x="863" y="159"/>
                  </a:lnTo>
                  <a:lnTo>
                    <a:pt x="874" y="155"/>
                  </a:lnTo>
                  <a:lnTo>
                    <a:pt x="887" y="139"/>
                  </a:lnTo>
                  <a:lnTo>
                    <a:pt x="891" y="132"/>
                  </a:lnTo>
                  <a:lnTo>
                    <a:pt x="895" y="123"/>
                  </a:lnTo>
                  <a:lnTo>
                    <a:pt x="895" y="103"/>
                  </a:lnTo>
                  <a:lnTo>
                    <a:pt x="759" y="113"/>
                  </a:lnTo>
                  <a:lnTo>
                    <a:pt x="812" y="32"/>
                  </a:lnTo>
                  <a:lnTo>
                    <a:pt x="806" y="0"/>
                  </a:lnTo>
                  <a:lnTo>
                    <a:pt x="0" y="20"/>
                  </a:lnTo>
                  <a:lnTo>
                    <a:pt x="39" y="257"/>
                  </a:lnTo>
                  <a:lnTo>
                    <a:pt x="34" y="678"/>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6" name="Freeform 36"/>
            <p:cNvSpPr>
              <a:spLocks/>
            </p:cNvSpPr>
            <p:nvPr/>
          </p:nvSpPr>
          <p:spPr bwMode="auto">
            <a:xfrm>
              <a:off x="3517159" y="3444850"/>
              <a:ext cx="857978" cy="269115"/>
            </a:xfrm>
            <a:custGeom>
              <a:avLst/>
              <a:gdLst/>
              <a:ahLst/>
              <a:cxnLst>
                <a:cxn ang="0">
                  <a:pos x="898" y="66"/>
                </a:cxn>
                <a:cxn ang="0">
                  <a:pos x="388" y="96"/>
                </a:cxn>
                <a:cxn ang="0">
                  <a:pos x="395" y="143"/>
                </a:cxn>
                <a:cxn ang="0">
                  <a:pos x="123" y="147"/>
                </a:cxn>
                <a:cxn ang="0">
                  <a:pos x="114" y="153"/>
                </a:cxn>
                <a:cxn ang="0">
                  <a:pos x="111" y="165"/>
                </a:cxn>
                <a:cxn ang="0">
                  <a:pos x="114" y="179"/>
                </a:cxn>
                <a:cxn ang="0">
                  <a:pos x="110" y="195"/>
                </a:cxn>
                <a:cxn ang="0">
                  <a:pos x="100" y="200"/>
                </a:cxn>
                <a:cxn ang="0">
                  <a:pos x="95" y="210"/>
                </a:cxn>
                <a:cxn ang="0">
                  <a:pos x="100" y="214"/>
                </a:cxn>
                <a:cxn ang="0">
                  <a:pos x="100" y="214"/>
                </a:cxn>
                <a:cxn ang="0">
                  <a:pos x="110" y="232"/>
                </a:cxn>
                <a:cxn ang="0">
                  <a:pos x="110" y="232"/>
                </a:cxn>
                <a:cxn ang="0">
                  <a:pos x="110" y="236"/>
                </a:cxn>
                <a:cxn ang="0">
                  <a:pos x="107" y="239"/>
                </a:cxn>
                <a:cxn ang="0">
                  <a:pos x="103" y="243"/>
                </a:cxn>
                <a:cxn ang="0">
                  <a:pos x="95" y="254"/>
                </a:cxn>
                <a:cxn ang="0">
                  <a:pos x="92" y="268"/>
                </a:cxn>
                <a:cxn ang="0">
                  <a:pos x="95" y="268"/>
                </a:cxn>
                <a:cxn ang="0">
                  <a:pos x="95" y="288"/>
                </a:cxn>
                <a:cxn ang="0">
                  <a:pos x="91" y="297"/>
                </a:cxn>
                <a:cxn ang="0">
                  <a:pos x="87" y="304"/>
                </a:cxn>
                <a:cxn ang="0">
                  <a:pos x="74" y="320"/>
                </a:cxn>
                <a:cxn ang="0">
                  <a:pos x="63" y="324"/>
                </a:cxn>
                <a:cxn ang="0">
                  <a:pos x="62" y="347"/>
                </a:cxn>
                <a:cxn ang="0">
                  <a:pos x="59" y="358"/>
                </a:cxn>
                <a:cxn ang="0">
                  <a:pos x="57" y="365"/>
                </a:cxn>
                <a:cxn ang="0">
                  <a:pos x="38" y="379"/>
                </a:cxn>
                <a:cxn ang="0">
                  <a:pos x="23" y="401"/>
                </a:cxn>
                <a:cxn ang="0">
                  <a:pos x="21" y="428"/>
                </a:cxn>
                <a:cxn ang="0">
                  <a:pos x="23" y="461"/>
                </a:cxn>
                <a:cxn ang="0">
                  <a:pos x="9" y="485"/>
                </a:cxn>
                <a:cxn ang="0">
                  <a:pos x="0" y="496"/>
                </a:cxn>
                <a:cxn ang="0">
                  <a:pos x="0" y="497"/>
                </a:cxn>
                <a:cxn ang="0">
                  <a:pos x="1083" y="414"/>
                </a:cxn>
                <a:cxn ang="0">
                  <a:pos x="1083" y="411"/>
                </a:cxn>
                <a:cxn ang="0">
                  <a:pos x="1083" y="407"/>
                </a:cxn>
                <a:cxn ang="0">
                  <a:pos x="1084" y="379"/>
                </a:cxn>
                <a:cxn ang="0">
                  <a:pos x="1086" y="367"/>
                </a:cxn>
                <a:cxn ang="0">
                  <a:pos x="1105" y="347"/>
                </a:cxn>
                <a:cxn ang="0">
                  <a:pos x="1120" y="347"/>
                </a:cxn>
                <a:cxn ang="0">
                  <a:pos x="1136" y="333"/>
                </a:cxn>
                <a:cxn ang="0">
                  <a:pos x="1133" y="317"/>
                </a:cxn>
                <a:cxn ang="0">
                  <a:pos x="1147" y="297"/>
                </a:cxn>
                <a:cxn ang="0">
                  <a:pos x="1304" y="203"/>
                </a:cxn>
                <a:cxn ang="0">
                  <a:pos x="1327" y="189"/>
                </a:cxn>
                <a:cxn ang="0">
                  <a:pos x="1337" y="172"/>
                </a:cxn>
                <a:cxn ang="0">
                  <a:pos x="1355" y="143"/>
                </a:cxn>
                <a:cxn ang="0">
                  <a:pos x="1367" y="142"/>
                </a:cxn>
                <a:cxn ang="0">
                  <a:pos x="1381" y="163"/>
                </a:cxn>
                <a:cxn ang="0">
                  <a:pos x="1402" y="143"/>
                </a:cxn>
                <a:cxn ang="0">
                  <a:pos x="1427" y="115"/>
                </a:cxn>
                <a:cxn ang="0">
                  <a:pos x="1478" y="106"/>
                </a:cxn>
                <a:cxn ang="0">
                  <a:pos x="1481" y="86"/>
                </a:cxn>
                <a:cxn ang="0">
                  <a:pos x="1496" y="63"/>
                </a:cxn>
                <a:cxn ang="0">
                  <a:pos x="1513" y="53"/>
                </a:cxn>
                <a:cxn ang="0">
                  <a:pos x="1520" y="56"/>
                </a:cxn>
                <a:cxn ang="0">
                  <a:pos x="1520" y="0"/>
                </a:cxn>
                <a:cxn ang="0">
                  <a:pos x="898" y="66"/>
                </a:cxn>
              </a:cxnLst>
              <a:rect l="0" t="0" r="r" b="b"/>
              <a:pathLst>
                <a:path w="1520" h="497">
                  <a:moveTo>
                    <a:pt x="898" y="66"/>
                  </a:moveTo>
                  <a:lnTo>
                    <a:pt x="388" y="96"/>
                  </a:lnTo>
                  <a:lnTo>
                    <a:pt x="395" y="143"/>
                  </a:lnTo>
                  <a:lnTo>
                    <a:pt x="123" y="147"/>
                  </a:lnTo>
                  <a:lnTo>
                    <a:pt x="114" y="153"/>
                  </a:lnTo>
                  <a:lnTo>
                    <a:pt x="111" y="165"/>
                  </a:lnTo>
                  <a:lnTo>
                    <a:pt x="114" y="179"/>
                  </a:lnTo>
                  <a:lnTo>
                    <a:pt x="110" y="195"/>
                  </a:lnTo>
                  <a:lnTo>
                    <a:pt x="100" y="200"/>
                  </a:lnTo>
                  <a:lnTo>
                    <a:pt x="95" y="210"/>
                  </a:lnTo>
                  <a:lnTo>
                    <a:pt x="100" y="214"/>
                  </a:lnTo>
                  <a:lnTo>
                    <a:pt x="100" y="214"/>
                  </a:lnTo>
                  <a:lnTo>
                    <a:pt x="110" y="232"/>
                  </a:lnTo>
                  <a:lnTo>
                    <a:pt x="110" y="232"/>
                  </a:lnTo>
                  <a:lnTo>
                    <a:pt x="110" y="236"/>
                  </a:lnTo>
                  <a:lnTo>
                    <a:pt x="107" y="239"/>
                  </a:lnTo>
                  <a:lnTo>
                    <a:pt x="103" y="243"/>
                  </a:lnTo>
                  <a:lnTo>
                    <a:pt x="95" y="254"/>
                  </a:lnTo>
                  <a:lnTo>
                    <a:pt x="92" y="268"/>
                  </a:lnTo>
                  <a:lnTo>
                    <a:pt x="95" y="268"/>
                  </a:lnTo>
                  <a:lnTo>
                    <a:pt x="95" y="288"/>
                  </a:lnTo>
                  <a:lnTo>
                    <a:pt x="91" y="297"/>
                  </a:lnTo>
                  <a:lnTo>
                    <a:pt x="87" y="304"/>
                  </a:lnTo>
                  <a:lnTo>
                    <a:pt x="74" y="320"/>
                  </a:lnTo>
                  <a:lnTo>
                    <a:pt x="63" y="324"/>
                  </a:lnTo>
                  <a:lnTo>
                    <a:pt x="62" y="347"/>
                  </a:lnTo>
                  <a:lnTo>
                    <a:pt x="59" y="358"/>
                  </a:lnTo>
                  <a:lnTo>
                    <a:pt x="57" y="365"/>
                  </a:lnTo>
                  <a:lnTo>
                    <a:pt x="38" y="379"/>
                  </a:lnTo>
                  <a:lnTo>
                    <a:pt x="23" y="401"/>
                  </a:lnTo>
                  <a:lnTo>
                    <a:pt x="21" y="428"/>
                  </a:lnTo>
                  <a:lnTo>
                    <a:pt x="23" y="461"/>
                  </a:lnTo>
                  <a:lnTo>
                    <a:pt x="9" y="485"/>
                  </a:lnTo>
                  <a:lnTo>
                    <a:pt x="0" y="496"/>
                  </a:lnTo>
                  <a:lnTo>
                    <a:pt x="0" y="497"/>
                  </a:lnTo>
                  <a:lnTo>
                    <a:pt x="1083" y="414"/>
                  </a:lnTo>
                  <a:lnTo>
                    <a:pt x="1083" y="411"/>
                  </a:lnTo>
                  <a:lnTo>
                    <a:pt x="1083" y="407"/>
                  </a:lnTo>
                  <a:lnTo>
                    <a:pt x="1084" y="379"/>
                  </a:lnTo>
                  <a:lnTo>
                    <a:pt x="1086" y="367"/>
                  </a:lnTo>
                  <a:lnTo>
                    <a:pt x="1105" y="347"/>
                  </a:lnTo>
                  <a:lnTo>
                    <a:pt x="1120" y="347"/>
                  </a:lnTo>
                  <a:lnTo>
                    <a:pt x="1136" y="333"/>
                  </a:lnTo>
                  <a:lnTo>
                    <a:pt x="1133" y="317"/>
                  </a:lnTo>
                  <a:lnTo>
                    <a:pt x="1147" y="297"/>
                  </a:lnTo>
                  <a:lnTo>
                    <a:pt x="1304" y="203"/>
                  </a:lnTo>
                  <a:lnTo>
                    <a:pt x="1327" y="189"/>
                  </a:lnTo>
                  <a:lnTo>
                    <a:pt x="1337" y="172"/>
                  </a:lnTo>
                  <a:lnTo>
                    <a:pt x="1355" y="143"/>
                  </a:lnTo>
                  <a:lnTo>
                    <a:pt x="1367" y="142"/>
                  </a:lnTo>
                  <a:lnTo>
                    <a:pt x="1381" y="163"/>
                  </a:lnTo>
                  <a:lnTo>
                    <a:pt x="1402" y="143"/>
                  </a:lnTo>
                  <a:lnTo>
                    <a:pt x="1427" y="115"/>
                  </a:lnTo>
                  <a:lnTo>
                    <a:pt x="1478" y="106"/>
                  </a:lnTo>
                  <a:lnTo>
                    <a:pt x="1481" y="86"/>
                  </a:lnTo>
                  <a:lnTo>
                    <a:pt x="1496" y="63"/>
                  </a:lnTo>
                  <a:lnTo>
                    <a:pt x="1513" y="53"/>
                  </a:lnTo>
                  <a:lnTo>
                    <a:pt x="1520" y="56"/>
                  </a:lnTo>
                  <a:lnTo>
                    <a:pt x="1520" y="0"/>
                  </a:lnTo>
                  <a:lnTo>
                    <a:pt x="898" y="66"/>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7" name="Freeform 37"/>
            <p:cNvSpPr>
              <a:spLocks/>
            </p:cNvSpPr>
            <p:nvPr/>
          </p:nvSpPr>
          <p:spPr bwMode="auto">
            <a:xfrm>
              <a:off x="4129273" y="3357307"/>
              <a:ext cx="856282" cy="361521"/>
            </a:xfrm>
            <a:custGeom>
              <a:avLst/>
              <a:gdLst/>
              <a:ahLst/>
              <a:cxnLst>
                <a:cxn ang="0">
                  <a:pos x="1485" y="130"/>
                </a:cxn>
                <a:cxn ang="0">
                  <a:pos x="1465" y="176"/>
                </a:cxn>
                <a:cxn ang="0">
                  <a:pos x="1443" y="148"/>
                </a:cxn>
                <a:cxn ang="0">
                  <a:pos x="1393" y="140"/>
                </a:cxn>
                <a:cxn ang="0">
                  <a:pos x="1340" y="162"/>
                </a:cxn>
                <a:cxn ang="0">
                  <a:pos x="1324" y="149"/>
                </a:cxn>
                <a:cxn ang="0">
                  <a:pos x="1311" y="117"/>
                </a:cxn>
                <a:cxn ang="0">
                  <a:pos x="1307" y="83"/>
                </a:cxn>
                <a:cxn ang="0">
                  <a:pos x="1321" y="94"/>
                </a:cxn>
                <a:cxn ang="0">
                  <a:pos x="1346" y="134"/>
                </a:cxn>
                <a:cxn ang="0">
                  <a:pos x="1372" y="117"/>
                </a:cxn>
                <a:cxn ang="0">
                  <a:pos x="1415" y="99"/>
                </a:cxn>
                <a:cxn ang="0">
                  <a:pos x="1428" y="81"/>
                </a:cxn>
                <a:cxn ang="0">
                  <a:pos x="1420" y="73"/>
                </a:cxn>
                <a:cxn ang="0">
                  <a:pos x="1413" y="56"/>
                </a:cxn>
                <a:cxn ang="0">
                  <a:pos x="1451" y="52"/>
                </a:cxn>
                <a:cxn ang="0">
                  <a:pos x="1420" y="0"/>
                </a:cxn>
                <a:cxn ang="0">
                  <a:pos x="437" y="163"/>
                </a:cxn>
                <a:cxn ang="0">
                  <a:pos x="413" y="226"/>
                </a:cxn>
                <a:cxn ang="0">
                  <a:pos x="344" y="278"/>
                </a:cxn>
                <a:cxn ang="0">
                  <a:pos x="284" y="305"/>
                </a:cxn>
                <a:cxn ang="0">
                  <a:pos x="244" y="352"/>
                </a:cxn>
                <a:cxn ang="0">
                  <a:pos x="50" y="480"/>
                </a:cxn>
                <a:cxn ang="0">
                  <a:pos x="22" y="510"/>
                </a:cxn>
                <a:cxn ang="0">
                  <a:pos x="0" y="570"/>
                </a:cxn>
                <a:cxn ang="0">
                  <a:pos x="259" y="549"/>
                </a:cxn>
                <a:cxn ang="0">
                  <a:pos x="419" y="484"/>
                </a:cxn>
                <a:cxn ang="0">
                  <a:pos x="516" y="484"/>
                </a:cxn>
                <a:cxn ang="0">
                  <a:pos x="610" y="470"/>
                </a:cxn>
                <a:cxn ang="0">
                  <a:pos x="844" y="492"/>
                </a:cxn>
                <a:cxn ang="0">
                  <a:pos x="1141" y="650"/>
                </a:cxn>
                <a:cxn ang="0">
                  <a:pos x="1204" y="620"/>
                </a:cxn>
                <a:cxn ang="0">
                  <a:pos x="1243" y="517"/>
                </a:cxn>
                <a:cxn ang="0">
                  <a:pos x="1254" y="478"/>
                </a:cxn>
                <a:cxn ang="0">
                  <a:pos x="1256" y="458"/>
                </a:cxn>
                <a:cxn ang="0">
                  <a:pos x="1268" y="455"/>
                </a:cxn>
                <a:cxn ang="0">
                  <a:pos x="1307" y="459"/>
                </a:cxn>
                <a:cxn ang="0">
                  <a:pos x="1313" y="434"/>
                </a:cxn>
                <a:cxn ang="0">
                  <a:pos x="1350" y="431"/>
                </a:cxn>
                <a:cxn ang="0">
                  <a:pos x="1388" y="415"/>
                </a:cxn>
                <a:cxn ang="0">
                  <a:pos x="1418" y="416"/>
                </a:cxn>
                <a:cxn ang="0">
                  <a:pos x="1438" y="365"/>
                </a:cxn>
                <a:cxn ang="0">
                  <a:pos x="1440" y="351"/>
                </a:cxn>
                <a:cxn ang="0">
                  <a:pos x="1433" y="346"/>
                </a:cxn>
                <a:cxn ang="0">
                  <a:pos x="1414" y="353"/>
                </a:cxn>
                <a:cxn ang="0">
                  <a:pos x="1388" y="370"/>
                </a:cxn>
                <a:cxn ang="0">
                  <a:pos x="1317" y="376"/>
                </a:cxn>
                <a:cxn ang="0">
                  <a:pos x="1318" y="353"/>
                </a:cxn>
                <a:cxn ang="0">
                  <a:pos x="1363" y="359"/>
                </a:cxn>
                <a:cxn ang="0">
                  <a:pos x="1374" y="331"/>
                </a:cxn>
                <a:cxn ang="0">
                  <a:pos x="1389" y="306"/>
                </a:cxn>
                <a:cxn ang="0">
                  <a:pos x="1346" y="284"/>
                </a:cxn>
                <a:cxn ang="0">
                  <a:pos x="1302" y="262"/>
                </a:cxn>
                <a:cxn ang="0">
                  <a:pos x="1368" y="273"/>
                </a:cxn>
                <a:cxn ang="0">
                  <a:pos x="1360" y="251"/>
                </a:cxn>
                <a:cxn ang="0">
                  <a:pos x="1382" y="238"/>
                </a:cxn>
                <a:cxn ang="0">
                  <a:pos x="1407" y="267"/>
                </a:cxn>
                <a:cxn ang="0">
                  <a:pos x="1443" y="270"/>
                </a:cxn>
                <a:cxn ang="0">
                  <a:pos x="1471" y="245"/>
                </a:cxn>
                <a:cxn ang="0">
                  <a:pos x="1482" y="212"/>
                </a:cxn>
                <a:cxn ang="0">
                  <a:pos x="1501" y="204"/>
                </a:cxn>
                <a:cxn ang="0">
                  <a:pos x="1515" y="170"/>
                </a:cxn>
              </a:cxnLst>
              <a:rect l="0" t="0" r="r" b="b"/>
              <a:pathLst>
                <a:path w="1515" h="670">
                  <a:moveTo>
                    <a:pt x="1507" y="155"/>
                  </a:moveTo>
                  <a:lnTo>
                    <a:pt x="1499" y="144"/>
                  </a:lnTo>
                  <a:lnTo>
                    <a:pt x="1485" y="130"/>
                  </a:lnTo>
                  <a:lnTo>
                    <a:pt x="1475" y="130"/>
                  </a:lnTo>
                  <a:lnTo>
                    <a:pt x="1467" y="136"/>
                  </a:lnTo>
                  <a:lnTo>
                    <a:pt x="1465" y="176"/>
                  </a:lnTo>
                  <a:lnTo>
                    <a:pt x="1463" y="184"/>
                  </a:lnTo>
                  <a:lnTo>
                    <a:pt x="1451" y="174"/>
                  </a:lnTo>
                  <a:lnTo>
                    <a:pt x="1443" y="148"/>
                  </a:lnTo>
                  <a:lnTo>
                    <a:pt x="1438" y="130"/>
                  </a:lnTo>
                  <a:lnTo>
                    <a:pt x="1421" y="126"/>
                  </a:lnTo>
                  <a:lnTo>
                    <a:pt x="1393" y="140"/>
                  </a:lnTo>
                  <a:lnTo>
                    <a:pt x="1385" y="140"/>
                  </a:lnTo>
                  <a:lnTo>
                    <a:pt x="1358" y="147"/>
                  </a:lnTo>
                  <a:lnTo>
                    <a:pt x="1340" y="162"/>
                  </a:lnTo>
                  <a:lnTo>
                    <a:pt x="1327" y="179"/>
                  </a:lnTo>
                  <a:lnTo>
                    <a:pt x="1324" y="170"/>
                  </a:lnTo>
                  <a:lnTo>
                    <a:pt x="1324" y="149"/>
                  </a:lnTo>
                  <a:lnTo>
                    <a:pt x="1327" y="140"/>
                  </a:lnTo>
                  <a:lnTo>
                    <a:pt x="1315" y="126"/>
                  </a:lnTo>
                  <a:lnTo>
                    <a:pt x="1311" y="117"/>
                  </a:lnTo>
                  <a:lnTo>
                    <a:pt x="1307" y="104"/>
                  </a:lnTo>
                  <a:lnTo>
                    <a:pt x="1307" y="93"/>
                  </a:lnTo>
                  <a:lnTo>
                    <a:pt x="1307" y="83"/>
                  </a:lnTo>
                  <a:lnTo>
                    <a:pt x="1313" y="74"/>
                  </a:lnTo>
                  <a:lnTo>
                    <a:pt x="1317" y="74"/>
                  </a:lnTo>
                  <a:lnTo>
                    <a:pt x="1321" y="94"/>
                  </a:lnTo>
                  <a:lnTo>
                    <a:pt x="1327" y="119"/>
                  </a:lnTo>
                  <a:lnTo>
                    <a:pt x="1335" y="142"/>
                  </a:lnTo>
                  <a:lnTo>
                    <a:pt x="1346" y="134"/>
                  </a:lnTo>
                  <a:lnTo>
                    <a:pt x="1354" y="130"/>
                  </a:lnTo>
                  <a:lnTo>
                    <a:pt x="1367" y="122"/>
                  </a:lnTo>
                  <a:lnTo>
                    <a:pt x="1372" y="117"/>
                  </a:lnTo>
                  <a:lnTo>
                    <a:pt x="1390" y="109"/>
                  </a:lnTo>
                  <a:lnTo>
                    <a:pt x="1395" y="99"/>
                  </a:lnTo>
                  <a:lnTo>
                    <a:pt x="1415" y="99"/>
                  </a:lnTo>
                  <a:lnTo>
                    <a:pt x="1421" y="88"/>
                  </a:lnTo>
                  <a:lnTo>
                    <a:pt x="1428" y="81"/>
                  </a:lnTo>
                  <a:lnTo>
                    <a:pt x="1428" y="81"/>
                  </a:lnTo>
                  <a:lnTo>
                    <a:pt x="1421" y="74"/>
                  </a:lnTo>
                  <a:lnTo>
                    <a:pt x="1421" y="74"/>
                  </a:lnTo>
                  <a:lnTo>
                    <a:pt x="1420" y="73"/>
                  </a:lnTo>
                  <a:lnTo>
                    <a:pt x="1407" y="62"/>
                  </a:lnTo>
                  <a:lnTo>
                    <a:pt x="1407" y="56"/>
                  </a:lnTo>
                  <a:lnTo>
                    <a:pt x="1413" y="56"/>
                  </a:lnTo>
                  <a:lnTo>
                    <a:pt x="1436" y="65"/>
                  </a:lnTo>
                  <a:lnTo>
                    <a:pt x="1449" y="62"/>
                  </a:lnTo>
                  <a:lnTo>
                    <a:pt x="1451" y="52"/>
                  </a:lnTo>
                  <a:lnTo>
                    <a:pt x="1438" y="31"/>
                  </a:lnTo>
                  <a:lnTo>
                    <a:pt x="1431" y="18"/>
                  </a:lnTo>
                  <a:lnTo>
                    <a:pt x="1420" y="0"/>
                  </a:lnTo>
                  <a:lnTo>
                    <a:pt x="1014" y="81"/>
                  </a:lnTo>
                  <a:lnTo>
                    <a:pt x="722" y="127"/>
                  </a:lnTo>
                  <a:lnTo>
                    <a:pt x="437" y="163"/>
                  </a:lnTo>
                  <a:lnTo>
                    <a:pt x="437" y="219"/>
                  </a:lnTo>
                  <a:lnTo>
                    <a:pt x="430" y="216"/>
                  </a:lnTo>
                  <a:lnTo>
                    <a:pt x="413" y="226"/>
                  </a:lnTo>
                  <a:lnTo>
                    <a:pt x="398" y="249"/>
                  </a:lnTo>
                  <a:lnTo>
                    <a:pt x="395" y="269"/>
                  </a:lnTo>
                  <a:lnTo>
                    <a:pt x="344" y="278"/>
                  </a:lnTo>
                  <a:lnTo>
                    <a:pt x="319" y="306"/>
                  </a:lnTo>
                  <a:lnTo>
                    <a:pt x="298" y="326"/>
                  </a:lnTo>
                  <a:lnTo>
                    <a:pt x="284" y="305"/>
                  </a:lnTo>
                  <a:lnTo>
                    <a:pt x="272" y="306"/>
                  </a:lnTo>
                  <a:lnTo>
                    <a:pt x="254" y="335"/>
                  </a:lnTo>
                  <a:lnTo>
                    <a:pt x="244" y="352"/>
                  </a:lnTo>
                  <a:lnTo>
                    <a:pt x="221" y="366"/>
                  </a:lnTo>
                  <a:lnTo>
                    <a:pt x="64" y="460"/>
                  </a:lnTo>
                  <a:lnTo>
                    <a:pt x="50" y="480"/>
                  </a:lnTo>
                  <a:lnTo>
                    <a:pt x="53" y="496"/>
                  </a:lnTo>
                  <a:lnTo>
                    <a:pt x="37" y="510"/>
                  </a:lnTo>
                  <a:lnTo>
                    <a:pt x="22" y="510"/>
                  </a:lnTo>
                  <a:lnTo>
                    <a:pt x="3" y="530"/>
                  </a:lnTo>
                  <a:lnTo>
                    <a:pt x="1" y="542"/>
                  </a:lnTo>
                  <a:lnTo>
                    <a:pt x="0" y="570"/>
                  </a:lnTo>
                  <a:lnTo>
                    <a:pt x="0" y="574"/>
                  </a:lnTo>
                  <a:lnTo>
                    <a:pt x="0" y="577"/>
                  </a:lnTo>
                  <a:lnTo>
                    <a:pt x="259" y="549"/>
                  </a:lnTo>
                  <a:lnTo>
                    <a:pt x="336" y="489"/>
                  </a:lnTo>
                  <a:lnTo>
                    <a:pt x="383" y="484"/>
                  </a:lnTo>
                  <a:lnTo>
                    <a:pt x="419" y="484"/>
                  </a:lnTo>
                  <a:lnTo>
                    <a:pt x="472" y="492"/>
                  </a:lnTo>
                  <a:lnTo>
                    <a:pt x="499" y="489"/>
                  </a:lnTo>
                  <a:lnTo>
                    <a:pt x="516" y="484"/>
                  </a:lnTo>
                  <a:lnTo>
                    <a:pt x="538" y="470"/>
                  </a:lnTo>
                  <a:lnTo>
                    <a:pt x="572" y="464"/>
                  </a:lnTo>
                  <a:lnTo>
                    <a:pt x="610" y="470"/>
                  </a:lnTo>
                  <a:lnTo>
                    <a:pt x="638" y="484"/>
                  </a:lnTo>
                  <a:lnTo>
                    <a:pt x="660" y="528"/>
                  </a:lnTo>
                  <a:lnTo>
                    <a:pt x="844" y="492"/>
                  </a:lnTo>
                  <a:lnTo>
                    <a:pt x="1086" y="670"/>
                  </a:lnTo>
                  <a:lnTo>
                    <a:pt x="1130" y="652"/>
                  </a:lnTo>
                  <a:lnTo>
                    <a:pt x="1141" y="650"/>
                  </a:lnTo>
                  <a:lnTo>
                    <a:pt x="1179" y="645"/>
                  </a:lnTo>
                  <a:lnTo>
                    <a:pt x="1189" y="632"/>
                  </a:lnTo>
                  <a:lnTo>
                    <a:pt x="1204" y="620"/>
                  </a:lnTo>
                  <a:lnTo>
                    <a:pt x="1210" y="576"/>
                  </a:lnTo>
                  <a:lnTo>
                    <a:pt x="1221" y="545"/>
                  </a:lnTo>
                  <a:lnTo>
                    <a:pt x="1243" y="517"/>
                  </a:lnTo>
                  <a:lnTo>
                    <a:pt x="1260" y="501"/>
                  </a:lnTo>
                  <a:lnTo>
                    <a:pt x="1260" y="491"/>
                  </a:lnTo>
                  <a:lnTo>
                    <a:pt x="1254" y="478"/>
                  </a:lnTo>
                  <a:lnTo>
                    <a:pt x="1252" y="471"/>
                  </a:lnTo>
                  <a:lnTo>
                    <a:pt x="1256" y="464"/>
                  </a:lnTo>
                  <a:lnTo>
                    <a:pt x="1256" y="458"/>
                  </a:lnTo>
                  <a:lnTo>
                    <a:pt x="1260" y="451"/>
                  </a:lnTo>
                  <a:lnTo>
                    <a:pt x="1264" y="451"/>
                  </a:lnTo>
                  <a:lnTo>
                    <a:pt x="1268" y="455"/>
                  </a:lnTo>
                  <a:lnTo>
                    <a:pt x="1274" y="476"/>
                  </a:lnTo>
                  <a:lnTo>
                    <a:pt x="1293" y="467"/>
                  </a:lnTo>
                  <a:lnTo>
                    <a:pt x="1307" y="459"/>
                  </a:lnTo>
                  <a:lnTo>
                    <a:pt x="1307" y="451"/>
                  </a:lnTo>
                  <a:lnTo>
                    <a:pt x="1307" y="441"/>
                  </a:lnTo>
                  <a:lnTo>
                    <a:pt x="1313" y="434"/>
                  </a:lnTo>
                  <a:lnTo>
                    <a:pt x="1317" y="431"/>
                  </a:lnTo>
                  <a:lnTo>
                    <a:pt x="1324" y="439"/>
                  </a:lnTo>
                  <a:lnTo>
                    <a:pt x="1350" y="431"/>
                  </a:lnTo>
                  <a:lnTo>
                    <a:pt x="1367" y="421"/>
                  </a:lnTo>
                  <a:lnTo>
                    <a:pt x="1374" y="421"/>
                  </a:lnTo>
                  <a:lnTo>
                    <a:pt x="1388" y="415"/>
                  </a:lnTo>
                  <a:lnTo>
                    <a:pt x="1399" y="408"/>
                  </a:lnTo>
                  <a:lnTo>
                    <a:pt x="1399" y="403"/>
                  </a:lnTo>
                  <a:lnTo>
                    <a:pt x="1418" y="416"/>
                  </a:lnTo>
                  <a:lnTo>
                    <a:pt x="1426" y="398"/>
                  </a:lnTo>
                  <a:lnTo>
                    <a:pt x="1432" y="376"/>
                  </a:lnTo>
                  <a:lnTo>
                    <a:pt x="1438" y="365"/>
                  </a:lnTo>
                  <a:lnTo>
                    <a:pt x="1443" y="356"/>
                  </a:lnTo>
                  <a:lnTo>
                    <a:pt x="1443" y="356"/>
                  </a:lnTo>
                  <a:lnTo>
                    <a:pt x="1440" y="351"/>
                  </a:lnTo>
                  <a:lnTo>
                    <a:pt x="1436" y="348"/>
                  </a:lnTo>
                  <a:lnTo>
                    <a:pt x="1435" y="346"/>
                  </a:lnTo>
                  <a:lnTo>
                    <a:pt x="1433" y="346"/>
                  </a:lnTo>
                  <a:lnTo>
                    <a:pt x="1433" y="346"/>
                  </a:lnTo>
                  <a:lnTo>
                    <a:pt x="1422" y="351"/>
                  </a:lnTo>
                  <a:lnTo>
                    <a:pt x="1414" y="353"/>
                  </a:lnTo>
                  <a:lnTo>
                    <a:pt x="1410" y="360"/>
                  </a:lnTo>
                  <a:lnTo>
                    <a:pt x="1399" y="365"/>
                  </a:lnTo>
                  <a:lnTo>
                    <a:pt x="1388" y="370"/>
                  </a:lnTo>
                  <a:lnTo>
                    <a:pt x="1368" y="387"/>
                  </a:lnTo>
                  <a:lnTo>
                    <a:pt x="1354" y="387"/>
                  </a:lnTo>
                  <a:lnTo>
                    <a:pt x="1317" y="376"/>
                  </a:lnTo>
                  <a:lnTo>
                    <a:pt x="1313" y="367"/>
                  </a:lnTo>
                  <a:lnTo>
                    <a:pt x="1314" y="356"/>
                  </a:lnTo>
                  <a:lnTo>
                    <a:pt x="1318" y="353"/>
                  </a:lnTo>
                  <a:lnTo>
                    <a:pt x="1329" y="355"/>
                  </a:lnTo>
                  <a:lnTo>
                    <a:pt x="1339" y="356"/>
                  </a:lnTo>
                  <a:lnTo>
                    <a:pt x="1363" y="359"/>
                  </a:lnTo>
                  <a:lnTo>
                    <a:pt x="1374" y="351"/>
                  </a:lnTo>
                  <a:lnTo>
                    <a:pt x="1378" y="340"/>
                  </a:lnTo>
                  <a:lnTo>
                    <a:pt x="1374" y="331"/>
                  </a:lnTo>
                  <a:lnTo>
                    <a:pt x="1375" y="316"/>
                  </a:lnTo>
                  <a:lnTo>
                    <a:pt x="1379" y="316"/>
                  </a:lnTo>
                  <a:lnTo>
                    <a:pt x="1389" y="306"/>
                  </a:lnTo>
                  <a:lnTo>
                    <a:pt x="1388" y="295"/>
                  </a:lnTo>
                  <a:lnTo>
                    <a:pt x="1374" y="295"/>
                  </a:lnTo>
                  <a:lnTo>
                    <a:pt x="1346" y="284"/>
                  </a:lnTo>
                  <a:lnTo>
                    <a:pt x="1314" y="277"/>
                  </a:lnTo>
                  <a:lnTo>
                    <a:pt x="1302" y="270"/>
                  </a:lnTo>
                  <a:lnTo>
                    <a:pt x="1302" y="262"/>
                  </a:lnTo>
                  <a:lnTo>
                    <a:pt x="1321" y="262"/>
                  </a:lnTo>
                  <a:lnTo>
                    <a:pt x="1346" y="262"/>
                  </a:lnTo>
                  <a:lnTo>
                    <a:pt x="1368" y="273"/>
                  </a:lnTo>
                  <a:lnTo>
                    <a:pt x="1374" y="266"/>
                  </a:lnTo>
                  <a:lnTo>
                    <a:pt x="1367" y="256"/>
                  </a:lnTo>
                  <a:lnTo>
                    <a:pt x="1360" y="251"/>
                  </a:lnTo>
                  <a:lnTo>
                    <a:pt x="1357" y="242"/>
                  </a:lnTo>
                  <a:lnTo>
                    <a:pt x="1368" y="238"/>
                  </a:lnTo>
                  <a:lnTo>
                    <a:pt x="1382" y="238"/>
                  </a:lnTo>
                  <a:lnTo>
                    <a:pt x="1386" y="259"/>
                  </a:lnTo>
                  <a:lnTo>
                    <a:pt x="1395" y="267"/>
                  </a:lnTo>
                  <a:lnTo>
                    <a:pt x="1407" y="267"/>
                  </a:lnTo>
                  <a:lnTo>
                    <a:pt x="1411" y="262"/>
                  </a:lnTo>
                  <a:lnTo>
                    <a:pt x="1422" y="267"/>
                  </a:lnTo>
                  <a:lnTo>
                    <a:pt x="1443" y="270"/>
                  </a:lnTo>
                  <a:lnTo>
                    <a:pt x="1467" y="270"/>
                  </a:lnTo>
                  <a:lnTo>
                    <a:pt x="1471" y="263"/>
                  </a:lnTo>
                  <a:lnTo>
                    <a:pt x="1471" y="245"/>
                  </a:lnTo>
                  <a:lnTo>
                    <a:pt x="1476" y="238"/>
                  </a:lnTo>
                  <a:lnTo>
                    <a:pt x="1482" y="220"/>
                  </a:lnTo>
                  <a:lnTo>
                    <a:pt x="1482" y="212"/>
                  </a:lnTo>
                  <a:lnTo>
                    <a:pt x="1486" y="195"/>
                  </a:lnTo>
                  <a:lnTo>
                    <a:pt x="1496" y="195"/>
                  </a:lnTo>
                  <a:lnTo>
                    <a:pt x="1501" y="204"/>
                  </a:lnTo>
                  <a:lnTo>
                    <a:pt x="1513" y="195"/>
                  </a:lnTo>
                  <a:lnTo>
                    <a:pt x="1513" y="179"/>
                  </a:lnTo>
                  <a:lnTo>
                    <a:pt x="1515" y="170"/>
                  </a:lnTo>
                  <a:lnTo>
                    <a:pt x="1507" y="155"/>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8" name="Freeform 38"/>
            <p:cNvSpPr>
              <a:spLocks/>
            </p:cNvSpPr>
            <p:nvPr/>
          </p:nvSpPr>
          <p:spPr bwMode="auto">
            <a:xfrm>
              <a:off x="4000408" y="3653980"/>
              <a:ext cx="529029" cy="543093"/>
            </a:xfrm>
            <a:custGeom>
              <a:avLst/>
              <a:gdLst/>
              <a:ahLst/>
              <a:cxnLst>
                <a:cxn ang="0">
                  <a:pos x="906" y="578"/>
                </a:cxn>
                <a:cxn ang="0">
                  <a:pos x="892" y="533"/>
                </a:cxn>
                <a:cxn ang="0">
                  <a:pos x="882" y="508"/>
                </a:cxn>
                <a:cxn ang="0">
                  <a:pos x="852" y="490"/>
                </a:cxn>
                <a:cxn ang="0">
                  <a:pos x="842" y="460"/>
                </a:cxn>
                <a:cxn ang="0">
                  <a:pos x="810" y="414"/>
                </a:cxn>
                <a:cxn ang="0">
                  <a:pos x="767" y="376"/>
                </a:cxn>
                <a:cxn ang="0">
                  <a:pos x="684" y="292"/>
                </a:cxn>
                <a:cxn ang="0">
                  <a:pos x="563" y="186"/>
                </a:cxn>
                <a:cxn ang="0">
                  <a:pos x="519" y="126"/>
                </a:cxn>
                <a:cxn ang="0">
                  <a:pos x="437" y="75"/>
                </a:cxn>
                <a:cxn ang="0">
                  <a:pos x="452" y="39"/>
                </a:cxn>
                <a:cxn ang="0">
                  <a:pos x="481" y="8"/>
                </a:cxn>
                <a:cxn ang="0">
                  <a:pos x="226" y="28"/>
                </a:cxn>
                <a:cxn ang="0">
                  <a:pos x="14" y="111"/>
                </a:cxn>
                <a:cxn ang="0">
                  <a:pos x="119" y="500"/>
                </a:cxn>
                <a:cxn ang="0">
                  <a:pos x="179" y="614"/>
                </a:cxn>
                <a:cxn ang="0">
                  <a:pos x="187" y="669"/>
                </a:cxn>
                <a:cxn ang="0">
                  <a:pos x="177" y="722"/>
                </a:cxn>
                <a:cxn ang="0">
                  <a:pos x="175" y="802"/>
                </a:cxn>
                <a:cxn ang="0">
                  <a:pos x="177" y="855"/>
                </a:cxn>
                <a:cxn ang="0">
                  <a:pos x="194" y="898"/>
                </a:cxn>
                <a:cxn ang="0">
                  <a:pos x="241" y="993"/>
                </a:cxn>
                <a:cxn ang="0">
                  <a:pos x="785" y="1006"/>
                </a:cxn>
                <a:cxn ang="0">
                  <a:pos x="807" y="902"/>
                </a:cxn>
                <a:cxn ang="0">
                  <a:pos x="857" y="897"/>
                </a:cxn>
                <a:cxn ang="0">
                  <a:pos x="860" y="876"/>
                </a:cxn>
                <a:cxn ang="0">
                  <a:pos x="848" y="868"/>
                </a:cxn>
                <a:cxn ang="0">
                  <a:pos x="843" y="863"/>
                </a:cxn>
                <a:cxn ang="0">
                  <a:pos x="836" y="855"/>
                </a:cxn>
                <a:cxn ang="0">
                  <a:pos x="849" y="852"/>
                </a:cxn>
                <a:cxn ang="0">
                  <a:pos x="856" y="833"/>
                </a:cxn>
                <a:cxn ang="0">
                  <a:pos x="850" y="825"/>
                </a:cxn>
                <a:cxn ang="0">
                  <a:pos x="884" y="786"/>
                </a:cxn>
                <a:cxn ang="0">
                  <a:pos x="873" y="775"/>
                </a:cxn>
                <a:cxn ang="0">
                  <a:pos x="875" y="770"/>
                </a:cxn>
                <a:cxn ang="0">
                  <a:pos x="880" y="762"/>
                </a:cxn>
                <a:cxn ang="0">
                  <a:pos x="880" y="702"/>
                </a:cxn>
                <a:cxn ang="0">
                  <a:pos x="893" y="704"/>
                </a:cxn>
                <a:cxn ang="0">
                  <a:pos x="906" y="700"/>
                </a:cxn>
                <a:cxn ang="0">
                  <a:pos x="900" y="693"/>
                </a:cxn>
                <a:cxn ang="0">
                  <a:pos x="886" y="682"/>
                </a:cxn>
                <a:cxn ang="0">
                  <a:pos x="911" y="671"/>
                </a:cxn>
                <a:cxn ang="0">
                  <a:pos x="899" y="655"/>
                </a:cxn>
                <a:cxn ang="0">
                  <a:pos x="895" y="639"/>
                </a:cxn>
                <a:cxn ang="0">
                  <a:pos x="925" y="636"/>
                </a:cxn>
                <a:cxn ang="0">
                  <a:pos x="934" y="604"/>
                </a:cxn>
              </a:cxnLst>
              <a:rect l="0" t="0" r="r" b="b"/>
              <a:pathLst>
                <a:path w="934" h="1006">
                  <a:moveTo>
                    <a:pt x="924" y="596"/>
                  </a:moveTo>
                  <a:lnTo>
                    <a:pt x="911" y="589"/>
                  </a:lnTo>
                  <a:lnTo>
                    <a:pt x="906" y="578"/>
                  </a:lnTo>
                  <a:lnTo>
                    <a:pt x="906" y="559"/>
                  </a:lnTo>
                  <a:lnTo>
                    <a:pt x="906" y="551"/>
                  </a:lnTo>
                  <a:lnTo>
                    <a:pt x="892" y="533"/>
                  </a:lnTo>
                  <a:lnTo>
                    <a:pt x="882" y="522"/>
                  </a:lnTo>
                  <a:lnTo>
                    <a:pt x="882" y="514"/>
                  </a:lnTo>
                  <a:lnTo>
                    <a:pt x="882" y="508"/>
                  </a:lnTo>
                  <a:lnTo>
                    <a:pt x="868" y="500"/>
                  </a:lnTo>
                  <a:lnTo>
                    <a:pt x="859" y="490"/>
                  </a:lnTo>
                  <a:lnTo>
                    <a:pt x="852" y="490"/>
                  </a:lnTo>
                  <a:lnTo>
                    <a:pt x="848" y="485"/>
                  </a:lnTo>
                  <a:lnTo>
                    <a:pt x="842" y="471"/>
                  </a:lnTo>
                  <a:lnTo>
                    <a:pt x="842" y="460"/>
                  </a:lnTo>
                  <a:lnTo>
                    <a:pt x="834" y="446"/>
                  </a:lnTo>
                  <a:lnTo>
                    <a:pt x="817" y="423"/>
                  </a:lnTo>
                  <a:lnTo>
                    <a:pt x="810" y="414"/>
                  </a:lnTo>
                  <a:lnTo>
                    <a:pt x="798" y="403"/>
                  </a:lnTo>
                  <a:lnTo>
                    <a:pt x="784" y="390"/>
                  </a:lnTo>
                  <a:lnTo>
                    <a:pt x="767" y="376"/>
                  </a:lnTo>
                  <a:lnTo>
                    <a:pt x="738" y="360"/>
                  </a:lnTo>
                  <a:lnTo>
                    <a:pt x="712" y="328"/>
                  </a:lnTo>
                  <a:lnTo>
                    <a:pt x="684" y="292"/>
                  </a:lnTo>
                  <a:lnTo>
                    <a:pt x="663" y="272"/>
                  </a:lnTo>
                  <a:lnTo>
                    <a:pt x="585" y="214"/>
                  </a:lnTo>
                  <a:lnTo>
                    <a:pt x="563" y="186"/>
                  </a:lnTo>
                  <a:lnTo>
                    <a:pt x="540" y="163"/>
                  </a:lnTo>
                  <a:lnTo>
                    <a:pt x="530" y="142"/>
                  </a:lnTo>
                  <a:lnTo>
                    <a:pt x="519" y="126"/>
                  </a:lnTo>
                  <a:lnTo>
                    <a:pt x="502" y="111"/>
                  </a:lnTo>
                  <a:lnTo>
                    <a:pt x="448" y="89"/>
                  </a:lnTo>
                  <a:lnTo>
                    <a:pt x="437" y="75"/>
                  </a:lnTo>
                  <a:lnTo>
                    <a:pt x="429" y="63"/>
                  </a:lnTo>
                  <a:lnTo>
                    <a:pt x="429" y="51"/>
                  </a:lnTo>
                  <a:lnTo>
                    <a:pt x="452" y="39"/>
                  </a:lnTo>
                  <a:lnTo>
                    <a:pt x="469" y="24"/>
                  </a:lnTo>
                  <a:lnTo>
                    <a:pt x="478" y="17"/>
                  </a:lnTo>
                  <a:lnTo>
                    <a:pt x="481" y="8"/>
                  </a:lnTo>
                  <a:lnTo>
                    <a:pt x="483" y="0"/>
                  </a:lnTo>
                  <a:lnTo>
                    <a:pt x="485" y="0"/>
                  </a:lnTo>
                  <a:lnTo>
                    <a:pt x="226" y="28"/>
                  </a:lnTo>
                  <a:lnTo>
                    <a:pt x="226" y="28"/>
                  </a:lnTo>
                  <a:lnTo>
                    <a:pt x="0" y="46"/>
                  </a:lnTo>
                  <a:lnTo>
                    <a:pt x="14" y="111"/>
                  </a:lnTo>
                  <a:lnTo>
                    <a:pt x="54" y="271"/>
                  </a:lnTo>
                  <a:lnTo>
                    <a:pt x="107" y="458"/>
                  </a:lnTo>
                  <a:lnTo>
                    <a:pt x="119" y="500"/>
                  </a:lnTo>
                  <a:lnTo>
                    <a:pt x="154" y="566"/>
                  </a:lnTo>
                  <a:lnTo>
                    <a:pt x="176" y="596"/>
                  </a:lnTo>
                  <a:lnTo>
                    <a:pt x="179" y="614"/>
                  </a:lnTo>
                  <a:lnTo>
                    <a:pt x="183" y="639"/>
                  </a:lnTo>
                  <a:lnTo>
                    <a:pt x="195" y="648"/>
                  </a:lnTo>
                  <a:lnTo>
                    <a:pt x="187" y="669"/>
                  </a:lnTo>
                  <a:lnTo>
                    <a:pt x="166" y="684"/>
                  </a:lnTo>
                  <a:lnTo>
                    <a:pt x="180" y="697"/>
                  </a:lnTo>
                  <a:lnTo>
                    <a:pt x="177" y="722"/>
                  </a:lnTo>
                  <a:lnTo>
                    <a:pt x="166" y="729"/>
                  </a:lnTo>
                  <a:lnTo>
                    <a:pt x="166" y="759"/>
                  </a:lnTo>
                  <a:lnTo>
                    <a:pt x="175" y="802"/>
                  </a:lnTo>
                  <a:lnTo>
                    <a:pt x="183" y="819"/>
                  </a:lnTo>
                  <a:lnTo>
                    <a:pt x="188" y="847"/>
                  </a:lnTo>
                  <a:lnTo>
                    <a:pt x="177" y="855"/>
                  </a:lnTo>
                  <a:lnTo>
                    <a:pt x="175" y="863"/>
                  </a:lnTo>
                  <a:lnTo>
                    <a:pt x="180" y="884"/>
                  </a:lnTo>
                  <a:lnTo>
                    <a:pt x="194" y="898"/>
                  </a:lnTo>
                  <a:lnTo>
                    <a:pt x="209" y="925"/>
                  </a:lnTo>
                  <a:lnTo>
                    <a:pt x="213" y="933"/>
                  </a:lnTo>
                  <a:lnTo>
                    <a:pt x="241" y="993"/>
                  </a:lnTo>
                  <a:lnTo>
                    <a:pt x="744" y="962"/>
                  </a:lnTo>
                  <a:lnTo>
                    <a:pt x="750" y="1006"/>
                  </a:lnTo>
                  <a:lnTo>
                    <a:pt x="785" y="1006"/>
                  </a:lnTo>
                  <a:lnTo>
                    <a:pt x="774" y="898"/>
                  </a:lnTo>
                  <a:lnTo>
                    <a:pt x="771" y="898"/>
                  </a:lnTo>
                  <a:lnTo>
                    <a:pt x="807" y="902"/>
                  </a:lnTo>
                  <a:lnTo>
                    <a:pt x="850" y="911"/>
                  </a:lnTo>
                  <a:lnTo>
                    <a:pt x="857" y="897"/>
                  </a:lnTo>
                  <a:lnTo>
                    <a:pt x="857" y="897"/>
                  </a:lnTo>
                  <a:lnTo>
                    <a:pt x="861" y="877"/>
                  </a:lnTo>
                  <a:lnTo>
                    <a:pt x="861" y="877"/>
                  </a:lnTo>
                  <a:lnTo>
                    <a:pt x="860" y="876"/>
                  </a:lnTo>
                  <a:lnTo>
                    <a:pt x="859" y="875"/>
                  </a:lnTo>
                  <a:lnTo>
                    <a:pt x="859" y="875"/>
                  </a:lnTo>
                  <a:lnTo>
                    <a:pt x="848" y="868"/>
                  </a:lnTo>
                  <a:lnTo>
                    <a:pt x="848" y="868"/>
                  </a:lnTo>
                  <a:lnTo>
                    <a:pt x="845" y="866"/>
                  </a:lnTo>
                  <a:lnTo>
                    <a:pt x="843" y="863"/>
                  </a:lnTo>
                  <a:lnTo>
                    <a:pt x="838" y="858"/>
                  </a:lnTo>
                  <a:lnTo>
                    <a:pt x="838" y="858"/>
                  </a:lnTo>
                  <a:lnTo>
                    <a:pt x="836" y="855"/>
                  </a:lnTo>
                  <a:lnTo>
                    <a:pt x="836" y="854"/>
                  </a:lnTo>
                  <a:lnTo>
                    <a:pt x="838" y="852"/>
                  </a:lnTo>
                  <a:lnTo>
                    <a:pt x="849" y="852"/>
                  </a:lnTo>
                  <a:lnTo>
                    <a:pt x="863" y="852"/>
                  </a:lnTo>
                  <a:lnTo>
                    <a:pt x="863" y="852"/>
                  </a:lnTo>
                  <a:lnTo>
                    <a:pt x="856" y="833"/>
                  </a:lnTo>
                  <a:lnTo>
                    <a:pt x="856" y="833"/>
                  </a:lnTo>
                  <a:lnTo>
                    <a:pt x="852" y="826"/>
                  </a:lnTo>
                  <a:lnTo>
                    <a:pt x="850" y="825"/>
                  </a:lnTo>
                  <a:lnTo>
                    <a:pt x="867" y="820"/>
                  </a:lnTo>
                  <a:lnTo>
                    <a:pt x="875" y="811"/>
                  </a:lnTo>
                  <a:lnTo>
                    <a:pt x="884" y="786"/>
                  </a:lnTo>
                  <a:lnTo>
                    <a:pt x="873" y="780"/>
                  </a:lnTo>
                  <a:lnTo>
                    <a:pt x="873" y="780"/>
                  </a:lnTo>
                  <a:lnTo>
                    <a:pt x="873" y="775"/>
                  </a:lnTo>
                  <a:lnTo>
                    <a:pt x="873" y="775"/>
                  </a:lnTo>
                  <a:lnTo>
                    <a:pt x="873" y="772"/>
                  </a:lnTo>
                  <a:lnTo>
                    <a:pt x="875" y="770"/>
                  </a:lnTo>
                  <a:lnTo>
                    <a:pt x="875" y="770"/>
                  </a:lnTo>
                  <a:lnTo>
                    <a:pt x="878" y="766"/>
                  </a:lnTo>
                  <a:lnTo>
                    <a:pt x="880" y="762"/>
                  </a:lnTo>
                  <a:lnTo>
                    <a:pt x="881" y="748"/>
                  </a:lnTo>
                  <a:lnTo>
                    <a:pt x="882" y="719"/>
                  </a:lnTo>
                  <a:lnTo>
                    <a:pt x="880" y="702"/>
                  </a:lnTo>
                  <a:lnTo>
                    <a:pt x="880" y="702"/>
                  </a:lnTo>
                  <a:lnTo>
                    <a:pt x="893" y="704"/>
                  </a:lnTo>
                  <a:lnTo>
                    <a:pt x="893" y="704"/>
                  </a:lnTo>
                  <a:lnTo>
                    <a:pt x="903" y="707"/>
                  </a:lnTo>
                  <a:lnTo>
                    <a:pt x="903" y="707"/>
                  </a:lnTo>
                  <a:lnTo>
                    <a:pt x="906" y="700"/>
                  </a:lnTo>
                  <a:lnTo>
                    <a:pt x="906" y="700"/>
                  </a:lnTo>
                  <a:lnTo>
                    <a:pt x="906" y="697"/>
                  </a:lnTo>
                  <a:lnTo>
                    <a:pt x="900" y="693"/>
                  </a:lnTo>
                  <a:lnTo>
                    <a:pt x="900" y="693"/>
                  </a:lnTo>
                  <a:lnTo>
                    <a:pt x="886" y="682"/>
                  </a:lnTo>
                  <a:lnTo>
                    <a:pt x="886" y="682"/>
                  </a:lnTo>
                  <a:lnTo>
                    <a:pt x="880" y="671"/>
                  </a:lnTo>
                  <a:lnTo>
                    <a:pt x="889" y="671"/>
                  </a:lnTo>
                  <a:lnTo>
                    <a:pt x="911" y="671"/>
                  </a:lnTo>
                  <a:lnTo>
                    <a:pt x="916" y="658"/>
                  </a:lnTo>
                  <a:lnTo>
                    <a:pt x="916" y="658"/>
                  </a:lnTo>
                  <a:lnTo>
                    <a:pt x="899" y="655"/>
                  </a:lnTo>
                  <a:lnTo>
                    <a:pt x="899" y="655"/>
                  </a:lnTo>
                  <a:lnTo>
                    <a:pt x="889" y="647"/>
                  </a:lnTo>
                  <a:lnTo>
                    <a:pt x="895" y="639"/>
                  </a:lnTo>
                  <a:lnTo>
                    <a:pt x="899" y="641"/>
                  </a:lnTo>
                  <a:lnTo>
                    <a:pt x="918" y="641"/>
                  </a:lnTo>
                  <a:lnTo>
                    <a:pt x="925" y="636"/>
                  </a:lnTo>
                  <a:lnTo>
                    <a:pt x="925" y="623"/>
                  </a:lnTo>
                  <a:lnTo>
                    <a:pt x="925" y="614"/>
                  </a:lnTo>
                  <a:lnTo>
                    <a:pt x="934" y="604"/>
                  </a:lnTo>
                  <a:lnTo>
                    <a:pt x="934" y="601"/>
                  </a:lnTo>
                  <a:lnTo>
                    <a:pt x="924" y="596"/>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09" name="Freeform 39"/>
            <p:cNvSpPr>
              <a:spLocks/>
            </p:cNvSpPr>
            <p:nvPr/>
          </p:nvSpPr>
          <p:spPr bwMode="auto">
            <a:xfrm>
              <a:off x="4175056" y="3049283"/>
              <a:ext cx="773198" cy="416641"/>
            </a:xfrm>
            <a:custGeom>
              <a:avLst/>
              <a:gdLst/>
              <a:ahLst/>
              <a:cxnLst>
                <a:cxn ang="0">
                  <a:pos x="931" y="652"/>
                </a:cxn>
                <a:cxn ang="0">
                  <a:pos x="1368" y="562"/>
                </a:cxn>
                <a:cxn ang="0">
                  <a:pos x="1352" y="515"/>
                </a:cxn>
                <a:cxn ang="0">
                  <a:pos x="1317" y="479"/>
                </a:cxn>
                <a:cxn ang="0">
                  <a:pos x="1278" y="461"/>
                </a:cxn>
                <a:cxn ang="0">
                  <a:pos x="1255" y="434"/>
                </a:cxn>
                <a:cxn ang="0">
                  <a:pos x="1234" y="400"/>
                </a:cxn>
                <a:cxn ang="0">
                  <a:pos x="1239" y="379"/>
                </a:cxn>
                <a:cxn ang="0">
                  <a:pos x="1257" y="369"/>
                </a:cxn>
                <a:cxn ang="0">
                  <a:pos x="1231" y="350"/>
                </a:cxn>
                <a:cxn ang="0">
                  <a:pos x="1164" y="301"/>
                </a:cxn>
                <a:cxn ang="0">
                  <a:pos x="1182" y="303"/>
                </a:cxn>
                <a:cxn ang="0">
                  <a:pos x="1220" y="328"/>
                </a:cxn>
                <a:cxn ang="0">
                  <a:pos x="1238" y="314"/>
                </a:cxn>
                <a:cxn ang="0">
                  <a:pos x="1238" y="269"/>
                </a:cxn>
                <a:cxn ang="0">
                  <a:pos x="1181" y="249"/>
                </a:cxn>
                <a:cxn ang="0">
                  <a:pos x="1160" y="230"/>
                </a:cxn>
                <a:cxn ang="0">
                  <a:pos x="1138" y="237"/>
                </a:cxn>
                <a:cxn ang="0">
                  <a:pos x="1094" y="210"/>
                </a:cxn>
                <a:cxn ang="0">
                  <a:pos x="1058" y="208"/>
                </a:cxn>
                <a:cxn ang="0">
                  <a:pos x="1035" y="201"/>
                </a:cxn>
                <a:cxn ang="0">
                  <a:pos x="1051" y="137"/>
                </a:cxn>
                <a:cxn ang="0">
                  <a:pos x="1056" y="97"/>
                </a:cxn>
                <a:cxn ang="0">
                  <a:pos x="1008" y="57"/>
                </a:cxn>
                <a:cxn ang="0">
                  <a:pos x="940" y="29"/>
                </a:cxn>
                <a:cxn ang="0">
                  <a:pos x="909" y="46"/>
                </a:cxn>
                <a:cxn ang="0">
                  <a:pos x="833" y="0"/>
                </a:cxn>
                <a:cxn ang="0">
                  <a:pos x="822" y="85"/>
                </a:cxn>
                <a:cxn ang="0">
                  <a:pos x="794" y="119"/>
                </a:cxn>
                <a:cxn ang="0">
                  <a:pos x="758" y="162"/>
                </a:cxn>
                <a:cxn ang="0">
                  <a:pos x="741" y="156"/>
                </a:cxn>
                <a:cxn ang="0">
                  <a:pos x="722" y="201"/>
                </a:cxn>
                <a:cxn ang="0">
                  <a:pos x="700" y="255"/>
                </a:cxn>
                <a:cxn ang="0">
                  <a:pos x="661" y="242"/>
                </a:cxn>
                <a:cxn ang="0">
                  <a:pos x="633" y="267"/>
                </a:cxn>
                <a:cxn ang="0">
                  <a:pos x="597" y="379"/>
                </a:cxn>
                <a:cxn ang="0">
                  <a:pos x="566" y="436"/>
                </a:cxn>
                <a:cxn ang="0">
                  <a:pos x="551" y="489"/>
                </a:cxn>
                <a:cxn ang="0">
                  <a:pos x="448" y="559"/>
                </a:cxn>
                <a:cxn ang="0">
                  <a:pos x="382" y="558"/>
                </a:cxn>
                <a:cxn ang="0">
                  <a:pos x="337" y="595"/>
                </a:cxn>
                <a:cxn ang="0">
                  <a:pos x="275" y="554"/>
                </a:cxn>
                <a:cxn ang="0">
                  <a:pos x="257" y="539"/>
                </a:cxn>
                <a:cxn ang="0">
                  <a:pos x="237" y="571"/>
                </a:cxn>
                <a:cxn ang="0">
                  <a:pos x="156" y="626"/>
                </a:cxn>
                <a:cxn ang="0">
                  <a:pos x="118" y="700"/>
                </a:cxn>
                <a:cxn ang="0">
                  <a:pos x="85" y="718"/>
                </a:cxn>
                <a:cxn ang="0">
                  <a:pos x="33" y="754"/>
                </a:cxn>
                <a:cxn ang="0">
                  <a:pos x="354" y="734"/>
                </a:cxn>
              </a:cxnLst>
              <a:rect l="0" t="0" r="r" b="b"/>
              <a:pathLst>
                <a:path w="1368" h="772">
                  <a:moveTo>
                    <a:pt x="639" y="698"/>
                  </a:moveTo>
                  <a:lnTo>
                    <a:pt x="931" y="652"/>
                  </a:lnTo>
                  <a:lnTo>
                    <a:pt x="1337" y="571"/>
                  </a:lnTo>
                  <a:lnTo>
                    <a:pt x="1368" y="562"/>
                  </a:lnTo>
                  <a:lnTo>
                    <a:pt x="1363" y="541"/>
                  </a:lnTo>
                  <a:lnTo>
                    <a:pt x="1352" y="515"/>
                  </a:lnTo>
                  <a:lnTo>
                    <a:pt x="1337" y="494"/>
                  </a:lnTo>
                  <a:lnTo>
                    <a:pt x="1317" y="479"/>
                  </a:lnTo>
                  <a:lnTo>
                    <a:pt x="1302" y="476"/>
                  </a:lnTo>
                  <a:lnTo>
                    <a:pt x="1278" y="461"/>
                  </a:lnTo>
                  <a:lnTo>
                    <a:pt x="1269" y="446"/>
                  </a:lnTo>
                  <a:lnTo>
                    <a:pt x="1255" y="434"/>
                  </a:lnTo>
                  <a:lnTo>
                    <a:pt x="1241" y="412"/>
                  </a:lnTo>
                  <a:lnTo>
                    <a:pt x="1234" y="400"/>
                  </a:lnTo>
                  <a:lnTo>
                    <a:pt x="1231" y="386"/>
                  </a:lnTo>
                  <a:lnTo>
                    <a:pt x="1239" y="379"/>
                  </a:lnTo>
                  <a:lnTo>
                    <a:pt x="1263" y="386"/>
                  </a:lnTo>
                  <a:lnTo>
                    <a:pt x="1257" y="369"/>
                  </a:lnTo>
                  <a:lnTo>
                    <a:pt x="1248" y="357"/>
                  </a:lnTo>
                  <a:lnTo>
                    <a:pt x="1231" y="350"/>
                  </a:lnTo>
                  <a:lnTo>
                    <a:pt x="1187" y="333"/>
                  </a:lnTo>
                  <a:lnTo>
                    <a:pt x="1164" y="301"/>
                  </a:lnTo>
                  <a:lnTo>
                    <a:pt x="1164" y="296"/>
                  </a:lnTo>
                  <a:lnTo>
                    <a:pt x="1182" y="303"/>
                  </a:lnTo>
                  <a:lnTo>
                    <a:pt x="1207" y="314"/>
                  </a:lnTo>
                  <a:lnTo>
                    <a:pt x="1220" y="328"/>
                  </a:lnTo>
                  <a:lnTo>
                    <a:pt x="1253" y="330"/>
                  </a:lnTo>
                  <a:lnTo>
                    <a:pt x="1238" y="314"/>
                  </a:lnTo>
                  <a:lnTo>
                    <a:pt x="1235" y="287"/>
                  </a:lnTo>
                  <a:lnTo>
                    <a:pt x="1238" y="269"/>
                  </a:lnTo>
                  <a:lnTo>
                    <a:pt x="1220" y="271"/>
                  </a:lnTo>
                  <a:lnTo>
                    <a:pt x="1181" y="249"/>
                  </a:lnTo>
                  <a:lnTo>
                    <a:pt x="1169" y="232"/>
                  </a:lnTo>
                  <a:lnTo>
                    <a:pt x="1160" y="230"/>
                  </a:lnTo>
                  <a:lnTo>
                    <a:pt x="1156" y="240"/>
                  </a:lnTo>
                  <a:lnTo>
                    <a:pt x="1138" y="237"/>
                  </a:lnTo>
                  <a:lnTo>
                    <a:pt x="1114" y="222"/>
                  </a:lnTo>
                  <a:lnTo>
                    <a:pt x="1094" y="210"/>
                  </a:lnTo>
                  <a:lnTo>
                    <a:pt x="1076" y="204"/>
                  </a:lnTo>
                  <a:lnTo>
                    <a:pt x="1058" y="208"/>
                  </a:lnTo>
                  <a:lnTo>
                    <a:pt x="1047" y="210"/>
                  </a:lnTo>
                  <a:lnTo>
                    <a:pt x="1035" y="201"/>
                  </a:lnTo>
                  <a:lnTo>
                    <a:pt x="1031" y="142"/>
                  </a:lnTo>
                  <a:lnTo>
                    <a:pt x="1051" y="137"/>
                  </a:lnTo>
                  <a:lnTo>
                    <a:pt x="1062" y="117"/>
                  </a:lnTo>
                  <a:lnTo>
                    <a:pt x="1056" y="97"/>
                  </a:lnTo>
                  <a:lnTo>
                    <a:pt x="1033" y="81"/>
                  </a:lnTo>
                  <a:lnTo>
                    <a:pt x="1008" y="57"/>
                  </a:lnTo>
                  <a:lnTo>
                    <a:pt x="951" y="25"/>
                  </a:lnTo>
                  <a:lnTo>
                    <a:pt x="940" y="29"/>
                  </a:lnTo>
                  <a:lnTo>
                    <a:pt x="926" y="46"/>
                  </a:lnTo>
                  <a:lnTo>
                    <a:pt x="909" y="46"/>
                  </a:lnTo>
                  <a:lnTo>
                    <a:pt x="884" y="31"/>
                  </a:lnTo>
                  <a:lnTo>
                    <a:pt x="833" y="0"/>
                  </a:lnTo>
                  <a:lnTo>
                    <a:pt x="830" y="47"/>
                  </a:lnTo>
                  <a:lnTo>
                    <a:pt x="822" y="85"/>
                  </a:lnTo>
                  <a:lnTo>
                    <a:pt x="811" y="104"/>
                  </a:lnTo>
                  <a:lnTo>
                    <a:pt x="794" y="119"/>
                  </a:lnTo>
                  <a:lnTo>
                    <a:pt x="766" y="168"/>
                  </a:lnTo>
                  <a:lnTo>
                    <a:pt x="758" y="162"/>
                  </a:lnTo>
                  <a:lnTo>
                    <a:pt x="745" y="156"/>
                  </a:lnTo>
                  <a:lnTo>
                    <a:pt x="741" y="156"/>
                  </a:lnTo>
                  <a:lnTo>
                    <a:pt x="733" y="179"/>
                  </a:lnTo>
                  <a:lnTo>
                    <a:pt x="722" y="201"/>
                  </a:lnTo>
                  <a:lnTo>
                    <a:pt x="708" y="243"/>
                  </a:lnTo>
                  <a:lnTo>
                    <a:pt x="700" y="255"/>
                  </a:lnTo>
                  <a:lnTo>
                    <a:pt x="688" y="253"/>
                  </a:lnTo>
                  <a:lnTo>
                    <a:pt x="661" y="242"/>
                  </a:lnTo>
                  <a:lnTo>
                    <a:pt x="637" y="228"/>
                  </a:lnTo>
                  <a:lnTo>
                    <a:pt x="633" y="267"/>
                  </a:lnTo>
                  <a:lnTo>
                    <a:pt x="618" y="332"/>
                  </a:lnTo>
                  <a:lnTo>
                    <a:pt x="597" y="379"/>
                  </a:lnTo>
                  <a:lnTo>
                    <a:pt x="571" y="407"/>
                  </a:lnTo>
                  <a:lnTo>
                    <a:pt x="566" y="436"/>
                  </a:lnTo>
                  <a:lnTo>
                    <a:pt x="571" y="475"/>
                  </a:lnTo>
                  <a:lnTo>
                    <a:pt x="551" y="489"/>
                  </a:lnTo>
                  <a:lnTo>
                    <a:pt x="494" y="530"/>
                  </a:lnTo>
                  <a:lnTo>
                    <a:pt x="448" y="559"/>
                  </a:lnTo>
                  <a:lnTo>
                    <a:pt x="403" y="571"/>
                  </a:lnTo>
                  <a:lnTo>
                    <a:pt x="382" y="558"/>
                  </a:lnTo>
                  <a:lnTo>
                    <a:pt x="347" y="594"/>
                  </a:lnTo>
                  <a:lnTo>
                    <a:pt x="337" y="595"/>
                  </a:lnTo>
                  <a:lnTo>
                    <a:pt x="311" y="579"/>
                  </a:lnTo>
                  <a:lnTo>
                    <a:pt x="275" y="554"/>
                  </a:lnTo>
                  <a:lnTo>
                    <a:pt x="268" y="539"/>
                  </a:lnTo>
                  <a:lnTo>
                    <a:pt x="257" y="539"/>
                  </a:lnTo>
                  <a:lnTo>
                    <a:pt x="249" y="546"/>
                  </a:lnTo>
                  <a:lnTo>
                    <a:pt x="237" y="571"/>
                  </a:lnTo>
                  <a:lnTo>
                    <a:pt x="211" y="602"/>
                  </a:lnTo>
                  <a:lnTo>
                    <a:pt x="156" y="626"/>
                  </a:lnTo>
                  <a:lnTo>
                    <a:pt x="139" y="652"/>
                  </a:lnTo>
                  <a:lnTo>
                    <a:pt x="118" y="700"/>
                  </a:lnTo>
                  <a:lnTo>
                    <a:pt x="100" y="704"/>
                  </a:lnTo>
                  <a:lnTo>
                    <a:pt x="85" y="718"/>
                  </a:lnTo>
                  <a:lnTo>
                    <a:pt x="54" y="740"/>
                  </a:lnTo>
                  <a:lnTo>
                    <a:pt x="33" y="754"/>
                  </a:lnTo>
                  <a:lnTo>
                    <a:pt x="0" y="772"/>
                  </a:lnTo>
                  <a:lnTo>
                    <a:pt x="354" y="734"/>
                  </a:lnTo>
                  <a:lnTo>
                    <a:pt x="639" y="698"/>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p>
          </p:txBody>
        </p:sp>
        <p:sp>
          <p:nvSpPr>
            <p:cNvPr id="210" name="Freeform 40"/>
            <p:cNvSpPr>
              <a:spLocks/>
            </p:cNvSpPr>
            <p:nvPr/>
          </p:nvSpPr>
          <p:spPr bwMode="auto">
            <a:xfrm>
              <a:off x="4242879" y="3608588"/>
              <a:ext cx="498510" cy="371248"/>
            </a:xfrm>
            <a:custGeom>
              <a:avLst/>
              <a:gdLst/>
              <a:ahLst/>
              <a:cxnLst>
                <a:cxn ang="0">
                  <a:pos x="435" y="20"/>
                </a:cxn>
                <a:cxn ang="0">
                  <a:pos x="369" y="0"/>
                </a:cxn>
                <a:cxn ang="0">
                  <a:pos x="313" y="20"/>
                </a:cxn>
                <a:cxn ang="0">
                  <a:pos x="269" y="28"/>
                </a:cxn>
                <a:cxn ang="0">
                  <a:pos x="180" y="20"/>
                </a:cxn>
                <a:cxn ang="0">
                  <a:pos x="123" y="34"/>
                </a:cxn>
                <a:cxn ang="0">
                  <a:pos x="54" y="85"/>
                </a:cxn>
                <a:cxn ang="0">
                  <a:pos x="49" y="102"/>
                </a:cxn>
                <a:cxn ang="0">
                  <a:pos x="23" y="124"/>
                </a:cxn>
                <a:cxn ang="0">
                  <a:pos x="0" y="148"/>
                </a:cxn>
                <a:cxn ang="0">
                  <a:pos x="19" y="174"/>
                </a:cxn>
                <a:cxn ang="0">
                  <a:pos x="90" y="211"/>
                </a:cxn>
                <a:cxn ang="0">
                  <a:pos x="111" y="248"/>
                </a:cxn>
                <a:cxn ang="0">
                  <a:pos x="156" y="299"/>
                </a:cxn>
                <a:cxn ang="0">
                  <a:pos x="255" y="377"/>
                </a:cxn>
                <a:cxn ang="0">
                  <a:pos x="309" y="445"/>
                </a:cxn>
                <a:cxn ang="0">
                  <a:pos x="355" y="475"/>
                </a:cxn>
                <a:cxn ang="0">
                  <a:pos x="381" y="499"/>
                </a:cxn>
                <a:cxn ang="0">
                  <a:pos x="405" y="531"/>
                </a:cxn>
                <a:cxn ang="0">
                  <a:pos x="413" y="556"/>
                </a:cxn>
                <a:cxn ang="0">
                  <a:pos x="423" y="575"/>
                </a:cxn>
                <a:cxn ang="0">
                  <a:pos x="439" y="585"/>
                </a:cxn>
                <a:cxn ang="0">
                  <a:pos x="453" y="599"/>
                </a:cxn>
                <a:cxn ang="0">
                  <a:pos x="463" y="618"/>
                </a:cxn>
                <a:cxn ang="0">
                  <a:pos x="477" y="644"/>
                </a:cxn>
                <a:cxn ang="0">
                  <a:pos x="482" y="674"/>
                </a:cxn>
                <a:cxn ang="0">
                  <a:pos x="505" y="688"/>
                </a:cxn>
                <a:cxn ang="0">
                  <a:pos x="512" y="654"/>
                </a:cxn>
                <a:cxn ang="0">
                  <a:pos x="541" y="654"/>
                </a:cxn>
                <a:cxn ang="0">
                  <a:pos x="545" y="651"/>
                </a:cxn>
                <a:cxn ang="0">
                  <a:pos x="550" y="646"/>
                </a:cxn>
                <a:cxn ang="0">
                  <a:pos x="548" y="642"/>
                </a:cxn>
                <a:cxn ang="0">
                  <a:pos x="541" y="640"/>
                </a:cxn>
                <a:cxn ang="0">
                  <a:pos x="520" y="633"/>
                </a:cxn>
                <a:cxn ang="0">
                  <a:pos x="517" y="632"/>
                </a:cxn>
                <a:cxn ang="0">
                  <a:pos x="512" y="626"/>
                </a:cxn>
                <a:cxn ang="0">
                  <a:pos x="516" y="600"/>
                </a:cxn>
                <a:cxn ang="0">
                  <a:pos x="542" y="619"/>
                </a:cxn>
                <a:cxn ang="0">
                  <a:pos x="574" y="622"/>
                </a:cxn>
                <a:cxn ang="0">
                  <a:pos x="577" y="590"/>
                </a:cxn>
                <a:cxn ang="0">
                  <a:pos x="585" y="575"/>
                </a:cxn>
                <a:cxn ang="0">
                  <a:pos x="627" y="561"/>
                </a:cxn>
                <a:cxn ang="0">
                  <a:pos x="618" y="549"/>
                </a:cxn>
                <a:cxn ang="0">
                  <a:pos x="602" y="543"/>
                </a:cxn>
                <a:cxn ang="0">
                  <a:pos x="614" y="533"/>
                </a:cxn>
                <a:cxn ang="0">
                  <a:pos x="632" y="543"/>
                </a:cxn>
                <a:cxn ang="0">
                  <a:pos x="660" y="533"/>
                </a:cxn>
                <a:cxn ang="0">
                  <a:pos x="670" y="499"/>
                </a:cxn>
                <a:cxn ang="0">
                  <a:pos x="655" y="483"/>
                </a:cxn>
                <a:cxn ang="0">
                  <a:pos x="685" y="489"/>
                </a:cxn>
                <a:cxn ang="0">
                  <a:pos x="704" y="468"/>
                </a:cxn>
                <a:cxn ang="0">
                  <a:pos x="742" y="422"/>
                </a:cxn>
                <a:cxn ang="0">
                  <a:pos x="778" y="390"/>
                </a:cxn>
                <a:cxn ang="0">
                  <a:pos x="777" y="367"/>
                </a:cxn>
                <a:cxn ang="0">
                  <a:pos x="775" y="347"/>
                </a:cxn>
                <a:cxn ang="0">
                  <a:pos x="786" y="336"/>
                </a:cxn>
                <a:cxn ang="0">
                  <a:pos x="806" y="306"/>
                </a:cxn>
                <a:cxn ang="0">
                  <a:pos x="822" y="263"/>
                </a:cxn>
                <a:cxn ang="0">
                  <a:pos x="836" y="242"/>
                </a:cxn>
                <a:cxn ang="0">
                  <a:pos x="881" y="203"/>
                </a:cxn>
                <a:cxn ang="0">
                  <a:pos x="457" y="64"/>
                </a:cxn>
              </a:cxnLst>
              <a:rect l="0" t="0" r="r" b="b"/>
              <a:pathLst>
                <a:path w="881" h="688">
                  <a:moveTo>
                    <a:pt x="457" y="64"/>
                  </a:moveTo>
                  <a:lnTo>
                    <a:pt x="435" y="20"/>
                  </a:lnTo>
                  <a:lnTo>
                    <a:pt x="407" y="6"/>
                  </a:lnTo>
                  <a:lnTo>
                    <a:pt x="369" y="0"/>
                  </a:lnTo>
                  <a:lnTo>
                    <a:pt x="335" y="6"/>
                  </a:lnTo>
                  <a:lnTo>
                    <a:pt x="313" y="20"/>
                  </a:lnTo>
                  <a:lnTo>
                    <a:pt x="296" y="25"/>
                  </a:lnTo>
                  <a:lnTo>
                    <a:pt x="269" y="28"/>
                  </a:lnTo>
                  <a:lnTo>
                    <a:pt x="216" y="20"/>
                  </a:lnTo>
                  <a:lnTo>
                    <a:pt x="180" y="20"/>
                  </a:lnTo>
                  <a:lnTo>
                    <a:pt x="142" y="25"/>
                  </a:lnTo>
                  <a:lnTo>
                    <a:pt x="123" y="34"/>
                  </a:lnTo>
                  <a:lnTo>
                    <a:pt x="56" y="85"/>
                  </a:lnTo>
                  <a:lnTo>
                    <a:pt x="54" y="85"/>
                  </a:lnTo>
                  <a:lnTo>
                    <a:pt x="52" y="93"/>
                  </a:lnTo>
                  <a:lnTo>
                    <a:pt x="49" y="102"/>
                  </a:lnTo>
                  <a:lnTo>
                    <a:pt x="40" y="109"/>
                  </a:lnTo>
                  <a:lnTo>
                    <a:pt x="23" y="124"/>
                  </a:lnTo>
                  <a:lnTo>
                    <a:pt x="0" y="136"/>
                  </a:lnTo>
                  <a:lnTo>
                    <a:pt x="0" y="148"/>
                  </a:lnTo>
                  <a:lnTo>
                    <a:pt x="8" y="160"/>
                  </a:lnTo>
                  <a:lnTo>
                    <a:pt x="19" y="174"/>
                  </a:lnTo>
                  <a:lnTo>
                    <a:pt x="73" y="196"/>
                  </a:lnTo>
                  <a:lnTo>
                    <a:pt x="90" y="211"/>
                  </a:lnTo>
                  <a:lnTo>
                    <a:pt x="101" y="227"/>
                  </a:lnTo>
                  <a:lnTo>
                    <a:pt x="111" y="248"/>
                  </a:lnTo>
                  <a:lnTo>
                    <a:pt x="134" y="271"/>
                  </a:lnTo>
                  <a:lnTo>
                    <a:pt x="156" y="299"/>
                  </a:lnTo>
                  <a:lnTo>
                    <a:pt x="234" y="357"/>
                  </a:lnTo>
                  <a:lnTo>
                    <a:pt x="255" y="377"/>
                  </a:lnTo>
                  <a:lnTo>
                    <a:pt x="283" y="413"/>
                  </a:lnTo>
                  <a:lnTo>
                    <a:pt x="309" y="445"/>
                  </a:lnTo>
                  <a:lnTo>
                    <a:pt x="338" y="461"/>
                  </a:lnTo>
                  <a:lnTo>
                    <a:pt x="355" y="475"/>
                  </a:lnTo>
                  <a:lnTo>
                    <a:pt x="369" y="488"/>
                  </a:lnTo>
                  <a:lnTo>
                    <a:pt x="381" y="499"/>
                  </a:lnTo>
                  <a:lnTo>
                    <a:pt x="388" y="508"/>
                  </a:lnTo>
                  <a:lnTo>
                    <a:pt x="405" y="531"/>
                  </a:lnTo>
                  <a:lnTo>
                    <a:pt x="413" y="545"/>
                  </a:lnTo>
                  <a:lnTo>
                    <a:pt x="413" y="556"/>
                  </a:lnTo>
                  <a:lnTo>
                    <a:pt x="419" y="570"/>
                  </a:lnTo>
                  <a:lnTo>
                    <a:pt x="423" y="575"/>
                  </a:lnTo>
                  <a:lnTo>
                    <a:pt x="430" y="575"/>
                  </a:lnTo>
                  <a:lnTo>
                    <a:pt x="439" y="585"/>
                  </a:lnTo>
                  <a:lnTo>
                    <a:pt x="453" y="593"/>
                  </a:lnTo>
                  <a:lnTo>
                    <a:pt x="453" y="599"/>
                  </a:lnTo>
                  <a:lnTo>
                    <a:pt x="453" y="607"/>
                  </a:lnTo>
                  <a:lnTo>
                    <a:pt x="463" y="618"/>
                  </a:lnTo>
                  <a:lnTo>
                    <a:pt x="477" y="636"/>
                  </a:lnTo>
                  <a:lnTo>
                    <a:pt x="477" y="644"/>
                  </a:lnTo>
                  <a:lnTo>
                    <a:pt x="477" y="663"/>
                  </a:lnTo>
                  <a:lnTo>
                    <a:pt x="482" y="674"/>
                  </a:lnTo>
                  <a:lnTo>
                    <a:pt x="495" y="681"/>
                  </a:lnTo>
                  <a:lnTo>
                    <a:pt x="505" y="688"/>
                  </a:lnTo>
                  <a:lnTo>
                    <a:pt x="505" y="660"/>
                  </a:lnTo>
                  <a:lnTo>
                    <a:pt x="512" y="654"/>
                  </a:lnTo>
                  <a:lnTo>
                    <a:pt x="534" y="654"/>
                  </a:lnTo>
                  <a:lnTo>
                    <a:pt x="541" y="654"/>
                  </a:lnTo>
                  <a:lnTo>
                    <a:pt x="541" y="654"/>
                  </a:lnTo>
                  <a:lnTo>
                    <a:pt x="545" y="651"/>
                  </a:lnTo>
                  <a:lnTo>
                    <a:pt x="550" y="646"/>
                  </a:lnTo>
                  <a:lnTo>
                    <a:pt x="550" y="646"/>
                  </a:lnTo>
                  <a:lnTo>
                    <a:pt x="550" y="644"/>
                  </a:lnTo>
                  <a:lnTo>
                    <a:pt x="548" y="642"/>
                  </a:lnTo>
                  <a:lnTo>
                    <a:pt x="545" y="640"/>
                  </a:lnTo>
                  <a:lnTo>
                    <a:pt x="541" y="640"/>
                  </a:lnTo>
                  <a:lnTo>
                    <a:pt x="541" y="640"/>
                  </a:lnTo>
                  <a:lnTo>
                    <a:pt x="520" y="633"/>
                  </a:lnTo>
                  <a:lnTo>
                    <a:pt x="520" y="633"/>
                  </a:lnTo>
                  <a:lnTo>
                    <a:pt x="517" y="632"/>
                  </a:lnTo>
                  <a:lnTo>
                    <a:pt x="514" y="629"/>
                  </a:lnTo>
                  <a:lnTo>
                    <a:pt x="512" y="626"/>
                  </a:lnTo>
                  <a:lnTo>
                    <a:pt x="512" y="621"/>
                  </a:lnTo>
                  <a:lnTo>
                    <a:pt x="516" y="600"/>
                  </a:lnTo>
                  <a:lnTo>
                    <a:pt x="535" y="617"/>
                  </a:lnTo>
                  <a:lnTo>
                    <a:pt x="542" y="619"/>
                  </a:lnTo>
                  <a:lnTo>
                    <a:pt x="556" y="631"/>
                  </a:lnTo>
                  <a:lnTo>
                    <a:pt x="574" y="622"/>
                  </a:lnTo>
                  <a:lnTo>
                    <a:pt x="577" y="597"/>
                  </a:lnTo>
                  <a:lnTo>
                    <a:pt x="577" y="590"/>
                  </a:lnTo>
                  <a:lnTo>
                    <a:pt x="574" y="575"/>
                  </a:lnTo>
                  <a:lnTo>
                    <a:pt x="585" y="575"/>
                  </a:lnTo>
                  <a:lnTo>
                    <a:pt x="607" y="575"/>
                  </a:lnTo>
                  <a:lnTo>
                    <a:pt x="627" y="561"/>
                  </a:lnTo>
                  <a:lnTo>
                    <a:pt x="627" y="554"/>
                  </a:lnTo>
                  <a:lnTo>
                    <a:pt x="618" y="549"/>
                  </a:lnTo>
                  <a:lnTo>
                    <a:pt x="607" y="549"/>
                  </a:lnTo>
                  <a:lnTo>
                    <a:pt x="602" y="543"/>
                  </a:lnTo>
                  <a:lnTo>
                    <a:pt x="602" y="538"/>
                  </a:lnTo>
                  <a:lnTo>
                    <a:pt x="614" y="533"/>
                  </a:lnTo>
                  <a:lnTo>
                    <a:pt x="621" y="538"/>
                  </a:lnTo>
                  <a:lnTo>
                    <a:pt x="632" y="543"/>
                  </a:lnTo>
                  <a:lnTo>
                    <a:pt x="643" y="543"/>
                  </a:lnTo>
                  <a:lnTo>
                    <a:pt x="660" y="533"/>
                  </a:lnTo>
                  <a:lnTo>
                    <a:pt x="677" y="511"/>
                  </a:lnTo>
                  <a:lnTo>
                    <a:pt x="670" y="499"/>
                  </a:lnTo>
                  <a:lnTo>
                    <a:pt x="659" y="489"/>
                  </a:lnTo>
                  <a:lnTo>
                    <a:pt x="655" y="483"/>
                  </a:lnTo>
                  <a:lnTo>
                    <a:pt x="664" y="479"/>
                  </a:lnTo>
                  <a:lnTo>
                    <a:pt x="685" y="489"/>
                  </a:lnTo>
                  <a:lnTo>
                    <a:pt x="696" y="482"/>
                  </a:lnTo>
                  <a:lnTo>
                    <a:pt x="704" y="468"/>
                  </a:lnTo>
                  <a:lnTo>
                    <a:pt x="721" y="434"/>
                  </a:lnTo>
                  <a:lnTo>
                    <a:pt x="742" y="422"/>
                  </a:lnTo>
                  <a:lnTo>
                    <a:pt x="761" y="413"/>
                  </a:lnTo>
                  <a:lnTo>
                    <a:pt x="778" y="390"/>
                  </a:lnTo>
                  <a:lnTo>
                    <a:pt x="785" y="378"/>
                  </a:lnTo>
                  <a:lnTo>
                    <a:pt x="777" y="367"/>
                  </a:lnTo>
                  <a:lnTo>
                    <a:pt x="770" y="352"/>
                  </a:lnTo>
                  <a:lnTo>
                    <a:pt x="775" y="347"/>
                  </a:lnTo>
                  <a:lnTo>
                    <a:pt x="786" y="352"/>
                  </a:lnTo>
                  <a:lnTo>
                    <a:pt x="786" y="336"/>
                  </a:lnTo>
                  <a:lnTo>
                    <a:pt x="792" y="325"/>
                  </a:lnTo>
                  <a:lnTo>
                    <a:pt x="806" y="306"/>
                  </a:lnTo>
                  <a:lnTo>
                    <a:pt x="813" y="278"/>
                  </a:lnTo>
                  <a:lnTo>
                    <a:pt x="822" y="263"/>
                  </a:lnTo>
                  <a:lnTo>
                    <a:pt x="831" y="252"/>
                  </a:lnTo>
                  <a:lnTo>
                    <a:pt x="836" y="242"/>
                  </a:lnTo>
                  <a:lnTo>
                    <a:pt x="868" y="216"/>
                  </a:lnTo>
                  <a:lnTo>
                    <a:pt x="881" y="203"/>
                  </a:lnTo>
                  <a:lnTo>
                    <a:pt x="641" y="28"/>
                  </a:lnTo>
                  <a:lnTo>
                    <a:pt x="457" y="64"/>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1" name="Freeform 41"/>
            <p:cNvSpPr>
              <a:spLocks/>
            </p:cNvSpPr>
            <p:nvPr/>
          </p:nvSpPr>
          <p:spPr bwMode="auto">
            <a:xfrm>
              <a:off x="3730805" y="3676677"/>
              <a:ext cx="389990" cy="599834"/>
            </a:xfrm>
            <a:custGeom>
              <a:avLst/>
              <a:gdLst/>
              <a:ahLst/>
              <a:cxnLst>
                <a:cxn ang="0">
                  <a:pos x="216" y="1008"/>
                </a:cxn>
                <a:cxn ang="0">
                  <a:pos x="187" y="969"/>
                </a:cxn>
                <a:cxn ang="0">
                  <a:pos x="200" y="947"/>
                </a:cxn>
                <a:cxn ang="0">
                  <a:pos x="286" y="927"/>
                </a:cxn>
                <a:cxn ang="0">
                  <a:pos x="688" y="882"/>
                </a:cxn>
                <a:cxn ang="0">
                  <a:pos x="659" y="841"/>
                </a:cxn>
                <a:cxn ang="0">
                  <a:pos x="656" y="812"/>
                </a:cxn>
                <a:cxn ang="0">
                  <a:pos x="662" y="776"/>
                </a:cxn>
                <a:cxn ang="0">
                  <a:pos x="645" y="716"/>
                </a:cxn>
                <a:cxn ang="0">
                  <a:pos x="656" y="679"/>
                </a:cxn>
                <a:cxn ang="0">
                  <a:pos x="645" y="641"/>
                </a:cxn>
                <a:cxn ang="0">
                  <a:pos x="674" y="605"/>
                </a:cxn>
                <a:cxn ang="0">
                  <a:pos x="658" y="571"/>
                </a:cxn>
                <a:cxn ang="0">
                  <a:pos x="633" y="523"/>
                </a:cxn>
                <a:cxn ang="0">
                  <a:pos x="586" y="415"/>
                </a:cxn>
                <a:cxn ang="0">
                  <a:pos x="493" y="68"/>
                </a:cxn>
                <a:cxn ang="0">
                  <a:pos x="515" y="0"/>
                </a:cxn>
                <a:cxn ang="0">
                  <a:pos x="8" y="39"/>
                </a:cxn>
                <a:cxn ang="0">
                  <a:pos x="0" y="586"/>
                </a:cxn>
                <a:cxn ang="0">
                  <a:pos x="36" y="1079"/>
                </a:cxn>
                <a:cxn ang="0">
                  <a:pos x="64" y="1083"/>
                </a:cxn>
                <a:cxn ang="0">
                  <a:pos x="89" y="1073"/>
                </a:cxn>
                <a:cxn ang="0">
                  <a:pos x="92" y="1026"/>
                </a:cxn>
                <a:cxn ang="0">
                  <a:pos x="118" y="1015"/>
                </a:cxn>
                <a:cxn ang="0">
                  <a:pos x="125" y="1038"/>
                </a:cxn>
                <a:cxn ang="0">
                  <a:pos x="125" y="1061"/>
                </a:cxn>
                <a:cxn ang="0">
                  <a:pos x="140" y="1072"/>
                </a:cxn>
                <a:cxn ang="0">
                  <a:pos x="151" y="1094"/>
                </a:cxn>
                <a:cxn ang="0">
                  <a:pos x="140" y="1109"/>
                </a:cxn>
                <a:cxn ang="0">
                  <a:pos x="173" y="1101"/>
                </a:cxn>
                <a:cxn ang="0">
                  <a:pos x="209" y="1084"/>
                </a:cxn>
                <a:cxn ang="0">
                  <a:pos x="237" y="1079"/>
                </a:cxn>
                <a:cxn ang="0">
                  <a:pos x="243" y="1073"/>
                </a:cxn>
              </a:cxnLst>
              <a:rect l="0" t="0" r="r" b="b"/>
              <a:pathLst>
                <a:path w="692" h="1109">
                  <a:moveTo>
                    <a:pt x="225" y="1030"/>
                  </a:moveTo>
                  <a:lnTo>
                    <a:pt x="216" y="1008"/>
                  </a:lnTo>
                  <a:lnTo>
                    <a:pt x="197" y="980"/>
                  </a:lnTo>
                  <a:lnTo>
                    <a:pt x="187" y="969"/>
                  </a:lnTo>
                  <a:lnTo>
                    <a:pt x="187" y="952"/>
                  </a:lnTo>
                  <a:lnTo>
                    <a:pt x="200" y="947"/>
                  </a:lnTo>
                  <a:lnTo>
                    <a:pt x="236" y="936"/>
                  </a:lnTo>
                  <a:lnTo>
                    <a:pt x="286" y="927"/>
                  </a:lnTo>
                  <a:lnTo>
                    <a:pt x="692" y="890"/>
                  </a:lnTo>
                  <a:lnTo>
                    <a:pt x="688" y="882"/>
                  </a:lnTo>
                  <a:lnTo>
                    <a:pt x="673" y="855"/>
                  </a:lnTo>
                  <a:lnTo>
                    <a:pt x="659" y="841"/>
                  </a:lnTo>
                  <a:lnTo>
                    <a:pt x="654" y="820"/>
                  </a:lnTo>
                  <a:lnTo>
                    <a:pt x="656" y="812"/>
                  </a:lnTo>
                  <a:lnTo>
                    <a:pt x="667" y="804"/>
                  </a:lnTo>
                  <a:lnTo>
                    <a:pt x="662" y="776"/>
                  </a:lnTo>
                  <a:lnTo>
                    <a:pt x="654" y="759"/>
                  </a:lnTo>
                  <a:lnTo>
                    <a:pt x="645" y="716"/>
                  </a:lnTo>
                  <a:lnTo>
                    <a:pt x="645" y="686"/>
                  </a:lnTo>
                  <a:lnTo>
                    <a:pt x="656" y="679"/>
                  </a:lnTo>
                  <a:lnTo>
                    <a:pt x="659" y="654"/>
                  </a:lnTo>
                  <a:lnTo>
                    <a:pt x="645" y="641"/>
                  </a:lnTo>
                  <a:lnTo>
                    <a:pt x="666" y="626"/>
                  </a:lnTo>
                  <a:lnTo>
                    <a:pt x="674" y="605"/>
                  </a:lnTo>
                  <a:lnTo>
                    <a:pt x="662" y="596"/>
                  </a:lnTo>
                  <a:lnTo>
                    <a:pt x="658" y="571"/>
                  </a:lnTo>
                  <a:lnTo>
                    <a:pt x="655" y="553"/>
                  </a:lnTo>
                  <a:lnTo>
                    <a:pt x="633" y="523"/>
                  </a:lnTo>
                  <a:lnTo>
                    <a:pt x="598" y="457"/>
                  </a:lnTo>
                  <a:lnTo>
                    <a:pt x="586" y="415"/>
                  </a:lnTo>
                  <a:lnTo>
                    <a:pt x="533" y="228"/>
                  </a:lnTo>
                  <a:lnTo>
                    <a:pt x="493" y="68"/>
                  </a:lnTo>
                  <a:lnTo>
                    <a:pt x="479" y="3"/>
                  </a:lnTo>
                  <a:lnTo>
                    <a:pt x="515" y="0"/>
                  </a:lnTo>
                  <a:lnTo>
                    <a:pt x="515" y="0"/>
                  </a:lnTo>
                  <a:lnTo>
                    <a:pt x="8" y="39"/>
                  </a:lnTo>
                  <a:lnTo>
                    <a:pt x="10" y="78"/>
                  </a:lnTo>
                  <a:lnTo>
                    <a:pt x="0" y="586"/>
                  </a:lnTo>
                  <a:lnTo>
                    <a:pt x="4" y="850"/>
                  </a:lnTo>
                  <a:lnTo>
                    <a:pt x="36" y="1079"/>
                  </a:lnTo>
                  <a:lnTo>
                    <a:pt x="49" y="1077"/>
                  </a:lnTo>
                  <a:lnTo>
                    <a:pt x="64" y="1083"/>
                  </a:lnTo>
                  <a:lnTo>
                    <a:pt x="86" y="1086"/>
                  </a:lnTo>
                  <a:lnTo>
                    <a:pt x="89" y="1073"/>
                  </a:lnTo>
                  <a:lnTo>
                    <a:pt x="86" y="1051"/>
                  </a:lnTo>
                  <a:lnTo>
                    <a:pt x="92" y="1026"/>
                  </a:lnTo>
                  <a:lnTo>
                    <a:pt x="101" y="1019"/>
                  </a:lnTo>
                  <a:lnTo>
                    <a:pt x="118" y="1015"/>
                  </a:lnTo>
                  <a:lnTo>
                    <a:pt x="125" y="1023"/>
                  </a:lnTo>
                  <a:lnTo>
                    <a:pt x="125" y="1038"/>
                  </a:lnTo>
                  <a:lnTo>
                    <a:pt x="118" y="1049"/>
                  </a:lnTo>
                  <a:lnTo>
                    <a:pt x="125" y="1061"/>
                  </a:lnTo>
                  <a:lnTo>
                    <a:pt x="129" y="1066"/>
                  </a:lnTo>
                  <a:lnTo>
                    <a:pt x="140" y="1072"/>
                  </a:lnTo>
                  <a:lnTo>
                    <a:pt x="150" y="1084"/>
                  </a:lnTo>
                  <a:lnTo>
                    <a:pt x="151" y="1094"/>
                  </a:lnTo>
                  <a:lnTo>
                    <a:pt x="147" y="1099"/>
                  </a:lnTo>
                  <a:lnTo>
                    <a:pt x="140" y="1109"/>
                  </a:lnTo>
                  <a:lnTo>
                    <a:pt x="148" y="1108"/>
                  </a:lnTo>
                  <a:lnTo>
                    <a:pt x="173" y="1101"/>
                  </a:lnTo>
                  <a:lnTo>
                    <a:pt x="198" y="1092"/>
                  </a:lnTo>
                  <a:lnTo>
                    <a:pt x="209" y="1084"/>
                  </a:lnTo>
                  <a:lnTo>
                    <a:pt x="219" y="1081"/>
                  </a:lnTo>
                  <a:lnTo>
                    <a:pt x="237" y="1079"/>
                  </a:lnTo>
                  <a:lnTo>
                    <a:pt x="246" y="1072"/>
                  </a:lnTo>
                  <a:lnTo>
                    <a:pt x="243" y="1073"/>
                  </a:lnTo>
                  <a:lnTo>
                    <a:pt x="225" y="1030"/>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2" name="Freeform 42"/>
            <p:cNvSpPr>
              <a:spLocks/>
            </p:cNvSpPr>
            <p:nvPr/>
          </p:nvSpPr>
          <p:spPr bwMode="auto">
            <a:xfrm>
              <a:off x="3389989" y="3697752"/>
              <a:ext cx="361165" cy="603077"/>
            </a:xfrm>
            <a:custGeom>
              <a:avLst/>
              <a:gdLst/>
              <a:ahLst/>
              <a:cxnLst>
                <a:cxn ang="0">
                  <a:pos x="601" y="547"/>
                </a:cxn>
                <a:cxn ang="0">
                  <a:pos x="609" y="0"/>
                </a:cxn>
                <a:cxn ang="0">
                  <a:pos x="223" y="28"/>
                </a:cxn>
                <a:cxn ang="0">
                  <a:pos x="212" y="56"/>
                </a:cxn>
                <a:cxn ang="0">
                  <a:pos x="190" y="83"/>
                </a:cxn>
                <a:cxn ang="0">
                  <a:pos x="172" y="93"/>
                </a:cxn>
                <a:cxn ang="0">
                  <a:pos x="165" y="146"/>
                </a:cxn>
                <a:cxn ang="0">
                  <a:pos x="122" y="203"/>
                </a:cxn>
                <a:cxn ang="0">
                  <a:pos x="100" y="243"/>
                </a:cxn>
                <a:cxn ang="0">
                  <a:pos x="96" y="262"/>
                </a:cxn>
                <a:cxn ang="0">
                  <a:pos x="92" y="300"/>
                </a:cxn>
                <a:cxn ang="0">
                  <a:pos x="68" y="316"/>
                </a:cxn>
                <a:cxn ang="0">
                  <a:pos x="65" y="343"/>
                </a:cxn>
                <a:cxn ang="0">
                  <a:pos x="58" y="364"/>
                </a:cxn>
                <a:cxn ang="0">
                  <a:pos x="76" y="384"/>
                </a:cxn>
                <a:cxn ang="0">
                  <a:pos x="72" y="430"/>
                </a:cxn>
                <a:cxn ang="0">
                  <a:pos x="76" y="462"/>
                </a:cxn>
                <a:cxn ang="0">
                  <a:pos x="62" y="490"/>
                </a:cxn>
                <a:cxn ang="0">
                  <a:pos x="82" y="516"/>
                </a:cxn>
                <a:cxn ang="0">
                  <a:pos x="62" y="539"/>
                </a:cxn>
                <a:cxn ang="0">
                  <a:pos x="82" y="558"/>
                </a:cxn>
                <a:cxn ang="0">
                  <a:pos x="83" y="594"/>
                </a:cxn>
                <a:cxn ang="0">
                  <a:pos x="106" y="618"/>
                </a:cxn>
                <a:cxn ang="0">
                  <a:pos x="106" y="675"/>
                </a:cxn>
                <a:cxn ang="0">
                  <a:pos x="78" y="688"/>
                </a:cxn>
                <a:cxn ang="0">
                  <a:pos x="76" y="723"/>
                </a:cxn>
                <a:cxn ang="0">
                  <a:pos x="40" y="768"/>
                </a:cxn>
                <a:cxn ang="0">
                  <a:pos x="32" y="816"/>
                </a:cxn>
                <a:cxn ang="0">
                  <a:pos x="19" y="837"/>
                </a:cxn>
                <a:cxn ang="0">
                  <a:pos x="19" y="877"/>
                </a:cxn>
                <a:cxn ang="0">
                  <a:pos x="1" y="902"/>
                </a:cxn>
                <a:cxn ang="0">
                  <a:pos x="7" y="940"/>
                </a:cxn>
                <a:cxn ang="0">
                  <a:pos x="354" y="1010"/>
                </a:cxn>
                <a:cxn ang="0">
                  <a:pos x="384" y="1053"/>
                </a:cxn>
                <a:cxn ang="0">
                  <a:pos x="394" y="1113"/>
                </a:cxn>
                <a:cxn ang="0">
                  <a:pos x="398" y="1115"/>
                </a:cxn>
                <a:cxn ang="0">
                  <a:pos x="432" y="1094"/>
                </a:cxn>
                <a:cxn ang="0">
                  <a:pos x="451" y="1065"/>
                </a:cxn>
                <a:cxn ang="0">
                  <a:pos x="490" y="1060"/>
                </a:cxn>
                <a:cxn ang="0">
                  <a:pos x="536" y="1045"/>
                </a:cxn>
                <a:cxn ang="0">
                  <a:pos x="575" y="1045"/>
                </a:cxn>
                <a:cxn ang="0">
                  <a:pos x="598" y="1045"/>
                </a:cxn>
                <a:cxn ang="0">
                  <a:pos x="627" y="1044"/>
                </a:cxn>
                <a:cxn ang="0">
                  <a:pos x="638" y="1040"/>
                </a:cxn>
                <a:cxn ang="0">
                  <a:pos x="605" y="811"/>
                </a:cxn>
              </a:cxnLst>
              <a:rect l="0" t="0" r="r" b="b"/>
              <a:pathLst>
                <a:path w="638" h="1116">
                  <a:moveTo>
                    <a:pt x="605" y="811"/>
                  </a:moveTo>
                  <a:lnTo>
                    <a:pt x="601" y="547"/>
                  </a:lnTo>
                  <a:lnTo>
                    <a:pt x="611" y="39"/>
                  </a:lnTo>
                  <a:lnTo>
                    <a:pt x="609" y="0"/>
                  </a:lnTo>
                  <a:lnTo>
                    <a:pt x="223" y="29"/>
                  </a:lnTo>
                  <a:lnTo>
                    <a:pt x="223" y="28"/>
                  </a:lnTo>
                  <a:lnTo>
                    <a:pt x="226" y="43"/>
                  </a:lnTo>
                  <a:lnTo>
                    <a:pt x="212" y="56"/>
                  </a:lnTo>
                  <a:lnTo>
                    <a:pt x="196" y="67"/>
                  </a:lnTo>
                  <a:lnTo>
                    <a:pt x="190" y="83"/>
                  </a:lnTo>
                  <a:lnTo>
                    <a:pt x="183" y="93"/>
                  </a:lnTo>
                  <a:lnTo>
                    <a:pt x="172" y="93"/>
                  </a:lnTo>
                  <a:lnTo>
                    <a:pt x="162" y="124"/>
                  </a:lnTo>
                  <a:lnTo>
                    <a:pt x="165" y="146"/>
                  </a:lnTo>
                  <a:lnTo>
                    <a:pt x="150" y="169"/>
                  </a:lnTo>
                  <a:lnTo>
                    <a:pt x="122" y="203"/>
                  </a:lnTo>
                  <a:lnTo>
                    <a:pt x="103" y="219"/>
                  </a:lnTo>
                  <a:lnTo>
                    <a:pt x="100" y="243"/>
                  </a:lnTo>
                  <a:lnTo>
                    <a:pt x="106" y="248"/>
                  </a:lnTo>
                  <a:lnTo>
                    <a:pt x="96" y="262"/>
                  </a:lnTo>
                  <a:lnTo>
                    <a:pt x="90" y="283"/>
                  </a:lnTo>
                  <a:lnTo>
                    <a:pt x="92" y="300"/>
                  </a:lnTo>
                  <a:lnTo>
                    <a:pt x="86" y="300"/>
                  </a:lnTo>
                  <a:lnTo>
                    <a:pt x="68" y="316"/>
                  </a:lnTo>
                  <a:lnTo>
                    <a:pt x="62" y="335"/>
                  </a:lnTo>
                  <a:lnTo>
                    <a:pt x="65" y="343"/>
                  </a:lnTo>
                  <a:lnTo>
                    <a:pt x="58" y="350"/>
                  </a:lnTo>
                  <a:lnTo>
                    <a:pt x="58" y="364"/>
                  </a:lnTo>
                  <a:lnTo>
                    <a:pt x="67" y="369"/>
                  </a:lnTo>
                  <a:lnTo>
                    <a:pt x="76" y="384"/>
                  </a:lnTo>
                  <a:lnTo>
                    <a:pt x="74" y="398"/>
                  </a:lnTo>
                  <a:lnTo>
                    <a:pt x="72" y="430"/>
                  </a:lnTo>
                  <a:lnTo>
                    <a:pt x="81" y="446"/>
                  </a:lnTo>
                  <a:lnTo>
                    <a:pt x="76" y="462"/>
                  </a:lnTo>
                  <a:lnTo>
                    <a:pt x="64" y="491"/>
                  </a:lnTo>
                  <a:lnTo>
                    <a:pt x="62" y="490"/>
                  </a:lnTo>
                  <a:lnTo>
                    <a:pt x="76" y="501"/>
                  </a:lnTo>
                  <a:lnTo>
                    <a:pt x="82" y="516"/>
                  </a:lnTo>
                  <a:lnTo>
                    <a:pt x="78" y="529"/>
                  </a:lnTo>
                  <a:lnTo>
                    <a:pt x="62" y="539"/>
                  </a:lnTo>
                  <a:lnTo>
                    <a:pt x="76" y="551"/>
                  </a:lnTo>
                  <a:lnTo>
                    <a:pt x="82" y="558"/>
                  </a:lnTo>
                  <a:lnTo>
                    <a:pt x="78" y="566"/>
                  </a:lnTo>
                  <a:lnTo>
                    <a:pt x="83" y="594"/>
                  </a:lnTo>
                  <a:lnTo>
                    <a:pt x="83" y="605"/>
                  </a:lnTo>
                  <a:lnTo>
                    <a:pt x="106" y="618"/>
                  </a:lnTo>
                  <a:lnTo>
                    <a:pt x="110" y="637"/>
                  </a:lnTo>
                  <a:lnTo>
                    <a:pt x="106" y="675"/>
                  </a:lnTo>
                  <a:lnTo>
                    <a:pt x="90" y="688"/>
                  </a:lnTo>
                  <a:lnTo>
                    <a:pt x="78" y="688"/>
                  </a:lnTo>
                  <a:lnTo>
                    <a:pt x="82" y="712"/>
                  </a:lnTo>
                  <a:lnTo>
                    <a:pt x="76" y="723"/>
                  </a:lnTo>
                  <a:lnTo>
                    <a:pt x="53" y="759"/>
                  </a:lnTo>
                  <a:lnTo>
                    <a:pt x="40" y="768"/>
                  </a:lnTo>
                  <a:lnTo>
                    <a:pt x="38" y="809"/>
                  </a:lnTo>
                  <a:lnTo>
                    <a:pt x="32" y="816"/>
                  </a:lnTo>
                  <a:lnTo>
                    <a:pt x="24" y="826"/>
                  </a:lnTo>
                  <a:lnTo>
                    <a:pt x="19" y="837"/>
                  </a:lnTo>
                  <a:lnTo>
                    <a:pt x="19" y="851"/>
                  </a:lnTo>
                  <a:lnTo>
                    <a:pt x="19" y="877"/>
                  </a:lnTo>
                  <a:lnTo>
                    <a:pt x="7" y="892"/>
                  </a:lnTo>
                  <a:lnTo>
                    <a:pt x="1" y="902"/>
                  </a:lnTo>
                  <a:lnTo>
                    <a:pt x="0" y="919"/>
                  </a:lnTo>
                  <a:lnTo>
                    <a:pt x="7" y="940"/>
                  </a:lnTo>
                  <a:lnTo>
                    <a:pt x="359" y="926"/>
                  </a:lnTo>
                  <a:lnTo>
                    <a:pt x="354" y="1010"/>
                  </a:lnTo>
                  <a:lnTo>
                    <a:pt x="368" y="1034"/>
                  </a:lnTo>
                  <a:lnTo>
                    <a:pt x="384" y="1053"/>
                  </a:lnTo>
                  <a:lnTo>
                    <a:pt x="394" y="1095"/>
                  </a:lnTo>
                  <a:lnTo>
                    <a:pt x="394" y="1113"/>
                  </a:lnTo>
                  <a:lnTo>
                    <a:pt x="393" y="1116"/>
                  </a:lnTo>
                  <a:lnTo>
                    <a:pt x="398" y="1115"/>
                  </a:lnTo>
                  <a:lnTo>
                    <a:pt x="421" y="1102"/>
                  </a:lnTo>
                  <a:lnTo>
                    <a:pt x="432" y="1094"/>
                  </a:lnTo>
                  <a:lnTo>
                    <a:pt x="447" y="1084"/>
                  </a:lnTo>
                  <a:lnTo>
                    <a:pt x="451" y="1065"/>
                  </a:lnTo>
                  <a:lnTo>
                    <a:pt x="469" y="1060"/>
                  </a:lnTo>
                  <a:lnTo>
                    <a:pt x="490" y="1060"/>
                  </a:lnTo>
                  <a:lnTo>
                    <a:pt x="507" y="1052"/>
                  </a:lnTo>
                  <a:lnTo>
                    <a:pt x="536" y="1045"/>
                  </a:lnTo>
                  <a:lnTo>
                    <a:pt x="558" y="1045"/>
                  </a:lnTo>
                  <a:lnTo>
                    <a:pt x="575" y="1045"/>
                  </a:lnTo>
                  <a:lnTo>
                    <a:pt x="586" y="1044"/>
                  </a:lnTo>
                  <a:lnTo>
                    <a:pt x="598" y="1045"/>
                  </a:lnTo>
                  <a:lnTo>
                    <a:pt x="620" y="1052"/>
                  </a:lnTo>
                  <a:lnTo>
                    <a:pt x="627" y="1044"/>
                  </a:lnTo>
                  <a:lnTo>
                    <a:pt x="638" y="1040"/>
                  </a:lnTo>
                  <a:lnTo>
                    <a:pt x="638" y="1040"/>
                  </a:lnTo>
                  <a:lnTo>
                    <a:pt x="637" y="1040"/>
                  </a:lnTo>
                  <a:lnTo>
                    <a:pt x="605" y="811"/>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3" name="Freeform 43"/>
            <p:cNvSpPr>
              <a:spLocks/>
            </p:cNvSpPr>
            <p:nvPr/>
          </p:nvSpPr>
          <p:spPr bwMode="auto">
            <a:xfrm>
              <a:off x="4529438" y="2971468"/>
              <a:ext cx="445945" cy="309643"/>
            </a:xfrm>
            <a:custGeom>
              <a:avLst/>
              <a:gdLst/>
              <a:ahLst/>
              <a:cxnLst>
                <a:cxn ang="0">
                  <a:pos x="0" y="113"/>
                </a:cxn>
                <a:cxn ang="0">
                  <a:pos x="11" y="206"/>
                </a:cxn>
                <a:cxn ang="0">
                  <a:pos x="72" y="156"/>
                </a:cxn>
                <a:cxn ang="0">
                  <a:pos x="126" y="118"/>
                </a:cxn>
                <a:cxn ang="0">
                  <a:pos x="144" y="126"/>
                </a:cxn>
                <a:cxn ang="0">
                  <a:pos x="190" y="103"/>
                </a:cxn>
                <a:cxn ang="0">
                  <a:pos x="290" y="103"/>
                </a:cxn>
                <a:cxn ang="0">
                  <a:pos x="326" y="168"/>
                </a:cxn>
                <a:cxn ang="0">
                  <a:pos x="383" y="200"/>
                </a:cxn>
                <a:cxn ang="0">
                  <a:pos x="431" y="240"/>
                </a:cxn>
                <a:cxn ang="0">
                  <a:pos x="426" y="280"/>
                </a:cxn>
                <a:cxn ang="0">
                  <a:pos x="410" y="344"/>
                </a:cxn>
                <a:cxn ang="0">
                  <a:pos x="433" y="351"/>
                </a:cxn>
                <a:cxn ang="0">
                  <a:pos x="469" y="353"/>
                </a:cxn>
                <a:cxn ang="0">
                  <a:pos x="492" y="347"/>
                </a:cxn>
                <a:cxn ang="0">
                  <a:pos x="567" y="364"/>
                </a:cxn>
                <a:cxn ang="0">
                  <a:pos x="598" y="368"/>
                </a:cxn>
                <a:cxn ang="0">
                  <a:pos x="576" y="337"/>
                </a:cxn>
                <a:cxn ang="0">
                  <a:pos x="576" y="317"/>
                </a:cxn>
                <a:cxn ang="0">
                  <a:pos x="539" y="267"/>
                </a:cxn>
                <a:cxn ang="0">
                  <a:pos x="535" y="200"/>
                </a:cxn>
                <a:cxn ang="0">
                  <a:pos x="526" y="143"/>
                </a:cxn>
                <a:cxn ang="0">
                  <a:pos x="533" y="132"/>
                </a:cxn>
                <a:cxn ang="0">
                  <a:pos x="573" y="85"/>
                </a:cxn>
                <a:cxn ang="0">
                  <a:pos x="596" y="60"/>
                </a:cxn>
                <a:cxn ang="0">
                  <a:pos x="577" y="99"/>
                </a:cxn>
                <a:cxn ang="0">
                  <a:pos x="570" y="143"/>
                </a:cxn>
                <a:cxn ang="0">
                  <a:pos x="567" y="169"/>
                </a:cxn>
                <a:cxn ang="0">
                  <a:pos x="584" y="193"/>
                </a:cxn>
                <a:cxn ang="0">
                  <a:pos x="606" y="215"/>
                </a:cxn>
                <a:cxn ang="0">
                  <a:pos x="623" y="240"/>
                </a:cxn>
                <a:cxn ang="0">
                  <a:pos x="605" y="267"/>
                </a:cxn>
                <a:cxn ang="0">
                  <a:pos x="592" y="283"/>
                </a:cxn>
                <a:cxn ang="0">
                  <a:pos x="599" y="301"/>
                </a:cxn>
                <a:cxn ang="0">
                  <a:pos x="645" y="310"/>
                </a:cxn>
                <a:cxn ang="0">
                  <a:pos x="680" y="351"/>
                </a:cxn>
                <a:cxn ang="0">
                  <a:pos x="681" y="379"/>
                </a:cxn>
                <a:cxn ang="0">
                  <a:pos x="703" y="416"/>
                </a:cxn>
                <a:cxn ang="0">
                  <a:pos x="685" y="486"/>
                </a:cxn>
                <a:cxn ang="0">
                  <a:pos x="692" y="561"/>
                </a:cxn>
                <a:cxn ang="0">
                  <a:pos x="710" y="540"/>
                </a:cxn>
                <a:cxn ang="0">
                  <a:pos x="730" y="478"/>
                </a:cxn>
                <a:cxn ang="0">
                  <a:pos x="730" y="453"/>
                </a:cxn>
                <a:cxn ang="0">
                  <a:pos x="755" y="425"/>
                </a:cxn>
                <a:cxn ang="0">
                  <a:pos x="755" y="368"/>
                </a:cxn>
                <a:cxn ang="0">
                  <a:pos x="774" y="330"/>
                </a:cxn>
                <a:cxn ang="0">
                  <a:pos x="774" y="361"/>
                </a:cxn>
                <a:cxn ang="0">
                  <a:pos x="770" y="367"/>
                </a:cxn>
                <a:cxn ang="0">
                  <a:pos x="767" y="373"/>
                </a:cxn>
                <a:cxn ang="0">
                  <a:pos x="770" y="376"/>
                </a:cxn>
                <a:cxn ang="0">
                  <a:pos x="780" y="382"/>
                </a:cxn>
                <a:cxn ang="0">
                  <a:pos x="789" y="315"/>
                </a:cxn>
                <a:cxn ang="0">
                  <a:pos x="785" y="253"/>
                </a:cxn>
                <a:cxn ang="0">
                  <a:pos x="623" y="0"/>
                </a:cxn>
              </a:cxnLst>
              <a:rect l="0" t="0" r="r" b="b"/>
              <a:pathLst>
                <a:path w="789" h="572">
                  <a:moveTo>
                    <a:pt x="623" y="0"/>
                  </a:moveTo>
                  <a:lnTo>
                    <a:pt x="0" y="113"/>
                  </a:lnTo>
                  <a:lnTo>
                    <a:pt x="0" y="113"/>
                  </a:lnTo>
                  <a:lnTo>
                    <a:pt x="11" y="206"/>
                  </a:lnTo>
                  <a:lnTo>
                    <a:pt x="32" y="206"/>
                  </a:lnTo>
                  <a:lnTo>
                    <a:pt x="72" y="156"/>
                  </a:lnTo>
                  <a:lnTo>
                    <a:pt x="100" y="153"/>
                  </a:lnTo>
                  <a:lnTo>
                    <a:pt x="126" y="118"/>
                  </a:lnTo>
                  <a:lnTo>
                    <a:pt x="137" y="118"/>
                  </a:lnTo>
                  <a:lnTo>
                    <a:pt x="144" y="126"/>
                  </a:lnTo>
                  <a:lnTo>
                    <a:pt x="172" y="104"/>
                  </a:lnTo>
                  <a:lnTo>
                    <a:pt x="190" y="103"/>
                  </a:lnTo>
                  <a:lnTo>
                    <a:pt x="226" y="86"/>
                  </a:lnTo>
                  <a:lnTo>
                    <a:pt x="290" y="103"/>
                  </a:lnTo>
                  <a:lnTo>
                    <a:pt x="312" y="132"/>
                  </a:lnTo>
                  <a:lnTo>
                    <a:pt x="326" y="168"/>
                  </a:lnTo>
                  <a:lnTo>
                    <a:pt x="326" y="168"/>
                  </a:lnTo>
                  <a:lnTo>
                    <a:pt x="383" y="200"/>
                  </a:lnTo>
                  <a:lnTo>
                    <a:pt x="408" y="224"/>
                  </a:lnTo>
                  <a:lnTo>
                    <a:pt x="431" y="240"/>
                  </a:lnTo>
                  <a:lnTo>
                    <a:pt x="437" y="260"/>
                  </a:lnTo>
                  <a:lnTo>
                    <a:pt x="426" y="280"/>
                  </a:lnTo>
                  <a:lnTo>
                    <a:pt x="406" y="285"/>
                  </a:lnTo>
                  <a:lnTo>
                    <a:pt x="410" y="344"/>
                  </a:lnTo>
                  <a:lnTo>
                    <a:pt x="422" y="353"/>
                  </a:lnTo>
                  <a:lnTo>
                    <a:pt x="433" y="351"/>
                  </a:lnTo>
                  <a:lnTo>
                    <a:pt x="451" y="347"/>
                  </a:lnTo>
                  <a:lnTo>
                    <a:pt x="469" y="353"/>
                  </a:lnTo>
                  <a:lnTo>
                    <a:pt x="473" y="354"/>
                  </a:lnTo>
                  <a:lnTo>
                    <a:pt x="492" y="347"/>
                  </a:lnTo>
                  <a:lnTo>
                    <a:pt x="553" y="355"/>
                  </a:lnTo>
                  <a:lnTo>
                    <a:pt x="567" y="364"/>
                  </a:lnTo>
                  <a:lnTo>
                    <a:pt x="582" y="372"/>
                  </a:lnTo>
                  <a:lnTo>
                    <a:pt x="598" y="368"/>
                  </a:lnTo>
                  <a:lnTo>
                    <a:pt x="588" y="350"/>
                  </a:lnTo>
                  <a:lnTo>
                    <a:pt x="576" y="337"/>
                  </a:lnTo>
                  <a:lnTo>
                    <a:pt x="576" y="322"/>
                  </a:lnTo>
                  <a:lnTo>
                    <a:pt x="576" y="317"/>
                  </a:lnTo>
                  <a:lnTo>
                    <a:pt x="545" y="280"/>
                  </a:lnTo>
                  <a:lnTo>
                    <a:pt x="539" y="267"/>
                  </a:lnTo>
                  <a:lnTo>
                    <a:pt x="539" y="233"/>
                  </a:lnTo>
                  <a:lnTo>
                    <a:pt x="535" y="200"/>
                  </a:lnTo>
                  <a:lnTo>
                    <a:pt x="538" y="167"/>
                  </a:lnTo>
                  <a:lnTo>
                    <a:pt x="526" y="143"/>
                  </a:lnTo>
                  <a:lnTo>
                    <a:pt x="514" y="132"/>
                  </a:lnTo>
                  <a:lnTo>
                    <a:pt x="533" y="132"/>
                  </a:lnTo>
                  <a:lnTo>
                    <a:pt x="546" y="104"/>
                  </a:lnTo>
                  <a:lnTo>
                    <a:pt x="573" y="85"/>
                  </a:lnTo>
                  <a:lnTo>
                    <a:pt x="587" y="58"/>
                  </a:lnTo>
                  <a:lnTo>
                    <a:pt x="596" y="60"/>
                  </a:lnTo>
                  <a:lnTo>
                    <a:pt x="594" y="92"/>
                  </a:lnTo>
                  <a:lnTo>
                    <a:pt x="577" y="99"/>
                  </a:lnTo>
                  <a:lnTo>
                    <a:pt x="570" y="126"/>
                  </a:lnTo>
                  <a:lnTo>
                    <a:pt x="570" y="143"/>
                  </a:lnTo>
                  <a:lnTo>
                    <a:pt x="591" y="143"/>
                  </a:lnTo>
                  <a:lnTo>
                    <a:pt x="567" y="169"/>
                  </a:lnTo>
                  <a:lnTo>
                    <a:pt x="557" y="183"/>
                  </a:lnTo>
                  <a:lnTo>
                    <a:pt x="584" y="193"/>
                  </a:lnTo>
                  <a:lnTo>
                    <a:pt x="592" y="194"/>
                  </a:lnTo>
                  <a:lnTo>
                    <a:pt x="606" y="215"/>
                  </a:lnTo>
                  <a:lnTo>
                    <a:pt x="602" y="221"/>
                  </a:lnTo>
                  <a:lnTo>
                    <a:pt x="623" y="240"/>
                  </a:lnTo>
                  <a:lnTo>
                    <a:pt x="623" y="249"/>
                  </a:lnTo>
                  <a:lnTo>
                    <a:pt x="605" y="267"/>
                  </a:lnTo>
                  <a:lnTo>
                    <a:pt x="588" y="267"/>
                  </a:lnTo>
                  <a:lnTo>
                    <a:pt x="592" y="283"/>
                  </a:lnTo>
                  <a:lnTo>
                    <a:pt x="588" y="293"/>
                  </a:lnTo>
                  <a:lnTo>
                    <a:pt x="599" y="301"/>
                  </a:lnTo>
                  <a:lnTo>
                    <a:pt x="617" y="310"/>
                  </a:lnTo>
                  <a:lnTo>
                    <a:pt x="645" y="310"/>
                  </a:lnTo>
                  <a:lnTo>
                    <a:pt x="666" y="322"/>
                  </a:lnTo>
                  <a:lnTo>
                    <a:pt x="680" y="351"/>
                  </a:lnTo>
                  <a:lnTo>
                    <a:pt x="688" y="371"/>
                  </a:lnTo>
                  <a:lnTo>
                    <a:pt x="681" y="379"/>
                  </a:lnTo>
                  <a:lnTo>
                    <a:pt x="698" y="392"/>
                  </a:lnTo>
                  <a:lnTo>
                    <a:pt x="703" y="416"/>
                  </a:lnTo>
                  <a:lnTo>
                    <a:pt x="693" y="455"/>
                  </a:lnTo>
                  <a:lnTo>
                    <a:pt x="685" y="486"/>
                  </a:lnTo>
                  <a:lnTo>
                    <a:pt x="685" y="529"/>
                  </a:lnTo>
                  <a:lnTo>
                    <a:pt x="692" y="561"/>
                  </a:lnTo>
                  <a:lnTo>
                    <a:pt x="703" y="572"/>
                  </a:lnTo>
                  <a:lnTo>
                    <a:pt x="710" y="540"/>
                  </a:lnTo>
                  <a:lnTo>
                    <a:pt x="716" y="491"/>
                  </a:lnTo>
                  <a:lnTo>
                    <a:pt x="730" y="478"/>
                  </a:lnTo>
                  <a:lnTo>
                    <a:pt x="730" y="460"/>
                  </a:lnTo>
                  <a:lnTo>
                    <a:pt x="730" y="453"/>
                  </a:lnTo>
                  <a:lnTo>
                    <a:pt x="743" y="443"/>
                  </a:lnTo>
                  <a:lnTo>
                    <a:pt x="755" y="425"/>
                  </a:lnTo>
                  <a:lnTo>
                    <a:pt x="755" y="385"/>
                  </a:lnTo>
                  <a:lnTo>
                    <a:pt x="755" y="368"/>
                  </a:lnTo>
                  <a:lnTo>
                    <a:pt x="755" y="347"/>
                  </a:lnTo>
                  <a:lnTo>
                    <a:pt x="774" y="330"/>
                  </a:lnTo>
                  <a:lnTo>
                    <a:pt x="780" y="343"/>
                  </a:lnTo>
                  <a:lnTo>
                    <a:pt x="774" y="361"/>
                  </a:lnTo>
                  <a:lnTo>
                    <a:pt x="774" y="361"/>
                  </a:lnTo>
                  <a:lnTo>
                    <a:pt x="770" y="367"/>
                  </a:lnTo>
                  <a:lnTo>
                    <a:pt x="767" y="371"/>
                  </a:lnTo>
                  <a:lnTo>
                    <a:pt x="767" y="373"/>
                  </a:lnTo>
                  <a:lnTo>
                    <a:pt x="767" y="373"/>
                  </a:lnTo>
                  <a:lnTo>
                    <a:pt x="770" y="376"/>
                  </a:lnTo>
                  <a:lnTo>
                    <a:pt x="774" y="379"/>
                  </a:lnTo>
                  <a:lnTo>
                    <a:pt x="780" y="382"/>
                  </a:lnTo>
                  <a:lnTo>
                    <a:pt x="789" y="360"/>
                  </a:lnTo>
                  <a:lnTo>
                    <a:pt x="789" y="315"/>
                  </a:lnTo>
                  <a:lnTo>
                    <a:pt x="785" y="253"/>
                  </a:lnTo>
                  <a:lnTo>
                    <a:pt x="785" y="253"/>
                  </a:lnTo>
                  <a:lnTo>
                    <a:pt x="687" y="267"/>
                  </a:lnTo>
                  <a:lnTo>
                    <a:pt x="623" y="0"/>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4" name="Freeform 44"/>
            <p:cNvSpPr>
              <a:spLocks/>
            </p:cNvSpPr>
            <p:nvPr/>
          </p:nvSpPr>
          <p:spPr bwMode="auto">
            <a:xfrm>
              <a:off x="4254750" y="2932560"/>
              <a:ext cx="457815" cy="437716"/>
            </a:xfrm>
            <a:custGeom>
              <a:avLst/>
              <a:gdLst/>
              <a:ahLst/>
              <a:cxnLst>
                <a:cxn ang="0">
                  <a:pos x="128" y="753"/>
                </a:cxn>
                <a:cxn ang="0">
                  <a:pos x="171" y="793"/>
                </a:cxn>
                <a:cxn ang="0">
                  <a:pos x="207" y="808"/>
                </a:cxn>
                <a:cxn ang="0">
                  <a:pos x="263" y="785"/>
                </a:cxn>
                <a:cxn ang="0">
                  <a:pos x="354" y="744"/>
                </a:cxn>
                <a:cxn ang="0">
                  <a:pos x="431" y="689"/>
                </a:cxn>
                <a:cxn ang="0">
                  <a:pos x="431" y="621"/>
                </a:cxn>
                <a:cxn ang="0">
                  <a:pos x="478" y="546"/>
                </a:cxn>
                <a:cxn ang="0">
                  <a:pos x="497" y="442"/>
                </a:cxn>
                <a:cxn ang="0">
                  <a:pos x="548" y="467"/>
                </a:cxn>
                <a:cxn ang="0">
                  <a:pos x="568" y="457"/>
                </a:cxn>
                <a:cxn ang="0">
                  <a:pos x="593" y="393"/>
                </a:cxn>
                <a:cxn ang="0">
                  <a:pos x="605" y="370"/>
                </a:cxn>
                <a:cxn ang="0">
                  <a:pos x="626" y="382"/>
                </a:cxn>
                <a:cxn ang="0">
                  <a:pos x="671" y="318"/>
                </a:cxn>
                <a:cxn ang="0">
                  <a:pos x="690" y="261"/>
                </a:cxn>
                <a:cxn ang="0">
                  <a:pos x="744" y="245"/>
                </a:cxn>
                <a:cxn ang="0">
                  <a:pos x="786" y="260"/>
                </a:cxn>
                <a:cxn ang="0">
                  <a:pos x="811" y="239"/>
                </a:cxn>
                <a:cxn ang="0">
                  <a:pos x="797" y="203"/>
                </a:cxn>
                <a:cxn ang="0">
                  <a:pos x="711" y="157"/>
                </a:cxn>
                <a:cxn ang="0">
                  <a:pos x="657" y="175"/>
                </a:cxn>
                <a:cxn ang="0">
                  <a:pos x="622" y="189"/>
                </a:cxn>
                <a:cxn ang="0">
                  <a:pos x="585" y="224"/>
                </a:cxn>
                <a:cxn ang="0">
                  <a:pos x="517" y="277"/>
                </a:cxn>
                <a:cxn ang="0">
                  <a:pos x="485" y="184"/>
                </a:cxn>
                <a:cxn ang="0">
                  <a:pos x="276" y="0"/>
                </a:cxn>
                <a:cxn ang="0">
                  <a:pos x="254" y="20"/>
                </a:cxn>
                <a:cxn ang="0">
                  <a:pos x="265" y="46"/>
                </a:cxn>
                <a:cxn ang="0">
                  <a:pos x="265" y="111"/>
                </a:cxn>
                <a:cxn ang="0">
                  <a:pos x="254" y="160"/>
                </a:cxn>
                <a:cxn ang="0">
                  <a:pos x="250" y="221"/>
                </a:cxn>
                <a:cxn ang="0">
                  <a:pos x="200" y="286"/>
                </a:cxn>
                <a:cxn ang="0">
                  <a:pos x="152" y="307"/>
                </a:cxn>
                <a:cxn ang="0">
                  <a:pos x="114" y="363"/>
                </a:cxn>
                <a:cxn ang="0">
                  <a:pos x="99" y="421"/>
                </a:cxn>
                <a:cxn ang="0">
                  <a:pos x="61" y="421"/>
                </a:cxn>
                <a:cxn ang="0">
                  <a:pos x="52" y="503"/>
                </a:cxn>
                <a:cxn ang="0">
                  <a:pos x="16" y="544"/>
                </a:cxn>
                <a:cxn ang="0">
                  <a:pos x="11" y="632"/>
                </a:cxn>
                <a:cxn ang="0">
                  <a:pos x="54" y="700"/>
                </a:cxn>
                <a:cxn ang="0">
                  <a:pos x="107" y="761"/>
                </a:cxn>
                <a:cxn ang="0">
                  <a:pos x="117" y="753"/>
                </a:cxn>
              </a:cxnLst>
              <a:rect l="0" t="0" r="r" b="b"/>
              <a:pathLst>
                <a:path w="811" h="809">
                  <a:moveTo>
                    <a:pt x="117" y="753"/>
                  </a:moveTo>
                  <a:lnTo>
                    <a:pt x="128" y="753"/>
                  </a:lnTo>
                  <a:lnTo>
                    <a:pt x="135" y="768"/>
                  </a:lnTo>
                  <a:lnTo>
                    <a:pt x="171" y="793"/>
                  </a:lnTo>
                  <a:lnTo>
                    <a:pt x="197" y="809"/>
                  </a:lnTo>
                  <a:lnTo>
                    <a:pt x="207" y="808"/>
                  </a:lnTo>
                  <a:lnTo>
                    <a:pt x="242" y="772"/>
                  </a:lnTo>
                  <a:lnTo>
                    <a:pt x="263" y="785"/>
                  </a:lnTo>
                  <a:lnTo>
                    <a:pt x="308" y="773"/>
                  </a:lnTo>
                  <a:lnTo>
                    <a:pt x="354" y="744"/>
                  </a:lnTo>
                  <a:lnTo>
                    <a:pt x="411" y="703"/>
                  </a:lnTo>
                  <a:lnTo>
                    <a:pt x="431" y="689"/>
                  </a:lnTo>
                  <a:lnTo>
                    <a:pt x="426" y="650"/>
                  </a:lnTo>
                  <a:lnTo>
                    <a:pt x="431" y="621"/>
                  </a:lnTo>
                  <a:lnTo>
                    <a:pt x="457" y="593"/>
                  </a:lnTo>
                  <a:lnTo>
                    <a:pt x="478" y="546"/>
                  </a:lnTo>
                  <a:lnTo>
                    <a:pt x="493" y="481"/>
                  </a:lnTo>
                  <a:lnTo>
                    <a:pt x="497" y="442"/>
                  </a:lnTo>
                  <a:lnTo>
                    <a:pt x="521" y="456"/>
                  </a:lnTo>
                  <a:lnTo>
                    <a:pt x="548" y="467"/>
                  </a:lnTo>
                  <a:lnTo>
                    <a:pt x="560" y="469"/>
                  </a:lnTo>
                  <a:lnTo>
                    <a:pt x="568" y="457"/>
                  </a:lnTo>
                  <a:lnTo>
                    <a:pt x="582" y="415"/>
                  </a:lnTo>
                  <a:lnTo>
                    <a:pt x="593" y="393"/>
                  </a:lnTo>
                  <a:lnTo>
                    <a:pt x="601" y="370"/>
                  </a:lnTo>
                  <a:lnTo>
                    <a:pt x="605" y="370"/>
                  </a:lnTo>
                  <a:lnTo>
                    <a:pt x="618" y="376"/>
                  </a:lnTo>
                  <a:lnTo>
                    <a:pt x="626" y="382"/>
                  </a:lnTo>
                  <a:lnTo>
                    <a:pt x="654" y="333"/>
                  </a:lnTo>
                  <a:lnTo>
                    <a:pt x="671" y="318"/>
                  </a:lnTo>
                  <a:lnTo>
                    <a:pt x="682" y="299"/>
                  </a:lnTo>
                  <a:lnTo>
                    <a:pt x="690" y="261"/>
                  </a:lnTo>
                  <a:lnTo>
                    <a:pt x="693" y="214"/>
                  </a:lnTo>
                  <a:lnTo>
                    <a:pt x="744" y="245"/>
                  </a:lnTo>
                  <a:lnTo>
                    <a:pt x="769" y="260"/>
                  </a:lnTo>
                  <a:lnTo>
                    <a:pt x="786" y="260"/>
                  </a:lnTo>
                  <a:lnTo>
                    <a:pt x="800" y="243"/>
                  </a:lnTo>
                  <a:lnTo>
                    <a:pt x="811" y="239"/>
                  </a:lnTo>
                  <a:lnTo>
                    <a:pt x="811" y="239"/>
                  </a:lnTo>
                  <a:lnTo>
                    <a:pt x="797" y="203"/>
                  </a:lnTo>
                  <a:lnTo>
                    <a:pt x="775" y="174"/>
                  </a:lnTo>
                  <a:lnTo>
                    <a:pt x="711" y="157"/>
                  </a:lnTo>
                  <a:lnTo>
                    <a:pt x="675" y="174"/>
                  </a:lnTo>
                  <a:lnTo>
                    <a:pt x="657" y="175"/>
                  </a:lnTo>
                  <a:lnTo>
                    <a:pt x="629" y="197"/>
                  </a:lnTo>
                  <a:lnTo>
                    <a:pt x="622" y="189"/>
                  </a:lnTo>
                  <a:lnTo>
                    <a:pt x="611" y="189"/>
                  </a:lnTo>
                  <a:lnTo>
                    <a:pt x="585" y="224"/>
                  </a:lnTo>
                  <a:lnTo>
                    <a:pt x="557" y="227"/>
                  </a:lnTo>
                  <a:lnTo>
                    <a:pt x="517" y="277"/>
                  </a:lnTo>
                  <a:lnTo>
                    <a:pt x="496" y="277"/>
                  </a:lnTo>
                  <a:lnTo>
                    <a:pt x="485" y="184"/>
                  </a:lnTo>
                  <a:lnTo>
                    <a:pt x="311" y="214"/>
                  </a:lnTo>
                  <a:lnTo>
                    <a:pt x="276" y="0"/>
                  </a:lnTo>
                  <a:lnTo>
                    <a:pt x="265" y="7"/>
                  </a:lnTo>
                  <a:lnTo>
                    <a:pt x="254" y="20"/>
                  </a:lnTo>
                  <a:lnTo>
                    <a:pt x="265" y="36"/>
                  </a:lnTo>
                  <a:lnTo>
                    <a:pt x="265" y="46"/>
                  </a:lnTo>
                  <a:lnTo>
                    <a:pt x="265" y="86"/>
                  </a:lnTo>
                  <a:lnTo>
                    <a:pt x="265" y="111"/>
                  </a:lnTo>
                  <a:lnTo>
                    <a:pt x="254" y="129"/>
                  </a:lnTo>
                  <a:lnTo>
                    <a:pt x="254" y="160"/>
                  </a:lnTo>
                  <a:lnTo>
                    <a:pt x="250" y="200"/>
                  </a:lnTo>
                  <a:lnTo>
                    <a:pt x="250" y="221"/>
                  </a:lnTo>
                  <a:lnTo>
                    <a:pt x="240" y="245"/>
                  </a:lnTo>
                  <a:lnTo>
                    <a:pt x="200" y="286"/>
                  </a:lnTo>
                  <a:lnTo>
                    <a:pt x="181" y="307"/>
                  </a:lnTo>
                  <a:lnTo>
                    <a:pt x="152" y="307"/>
                  </a:lnTo>
                  <a:lnTo>
                    <a:pt x="127" y="340"/>
                  </a:lnTo>
                  <a:lnTo>
                    <a:pt x="114" y="363"/>
                  </a:lnTo>
                  <a:lnTo>
                    <a:pt x="107" y="414"/>
                  </a:lnTo>
                  <a:lnTo>
                    <a:pt x="99" y="421"/>
                  </a:lnTo>
                  <a:lnTo>
                    <a:pt x="82" y="410"/>
                  </a:lnTo>
                  <a:lnTo>
                    <a:pt x="61" y="421"/>
                  </a:lnTo>
                  <a:lnTo>
                    <a:pt x="52" y="481"/>
                  </a:lnTo>
                  <a:lnTo>
                    <a:pt x="52" y="503"/>
                  </a:lnTo>
                  <a:lnTo>
                    <a:pt x="38" y="518"/>
                  </a:lnTo>
                  <a:lnTo>
                    <a:pt x="16" y="544"/>
                  </a:lnTo>
                  <a:lnTo>
                    <a:pt x="0" y="561"/>
                  </a:lnTo>
                  <a:lnTo>
                    <a:pt x="11" y="632"/>
                  </a:lnTo>
                  <a:lnTo>
                    <a:pt x="28" y="664"/>
                  </a:lnTo>
                  <a:lnTo>
                    <a:pt x="54" y="700"/>
                  </a:lnTo>
                  <a:lnTo>
                    <a:pt x="81" y="729"/>
                  </a:lnTo>
                  <a:lnTo>
                    <a:pt x="107" y="761"/>
                  </a:lnTo>
                  <a:lnTo>
                    <a:pt x="109" y="760"/>
                  </a:lnTo>
                  <a:lnTo>
                    <a:pt x="117" y="753"/>
                  </a:lnTo>
                  <a:close/>
                </a:path>
              </a:pathLst>
            </a:custGeom>
            <a:solidFill>
              <a:schemeClr val="tx1">
                <a:alpha val="1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5" name="Freeform 45"/>
            <p:cNvSpPr>
              <a:spLocks/>
            </p:cNvSpPr>
            <p:nvPr/>
          </p:nvSpPr>
          <p:spPr bwMode="auto">
            <a:xfrm>
              <a:off x="3578201" y="3166008"/>
              <a:ext cx="737590" cy="361521"/>
            </a:xfrm>
            <a:custGeom>
              <a:avLst/>
              <a:gdLst/>
              <a:ahLst/>
              <a:cxnLst>
                <a:cxn ang="0">
                  <a:pos x="1141" y="501"/>
                </a:cxn>
                <a:cxn ang="0">
                  <a:pos x="1174" y="483"/>
                </a:cxn>
                <a:cxn ang="0">
                  <a:pos x="1212" y="409"/>
                </a:cxn>
                <a:cxn ang="0">
                  <a:pos x="1293" y="354"/>
                </a:cxn>
                <a:cxn ang="0">
                  <a:pos x="1277" y="298"/>
                </a:cxn>
                <a:cxn ang="0">
                  <a:pos x="1224" y="233"/>
                </a:cxn>
                <a:cxn ang="0">
                  <a:pos x="1196" y="130"/>
                </a:cxn>
                <a:cxn ang="0">
                  <a:pos x="1185" y="119"/>
                </a:cxn>
                <a:cxn ang="0">
                  <a:pos x="1137" y="75"/>
                </a:cxn>
                <a:cxn ang="0">
                  <a:pos x="1117" y="58"/>
                </a:cxn>
                <a:cxn ang="0">
                  <a:pos x="1096" y="80"/>
                </a:cxn>
                <a:cxn ang="0">
                  <a:pos x="1056" y="95"/>
                </a:cxn>
                <a:cxn ang="0">
                  <a:pos x="1013" y="76"/>
                </a:cxn>
                <a:cxn ang="0">
                  <a:pos x="999" y="90"/>
                </a:cxn>
                <a:cxn ang="0">
                  <a:pos x="980" y="104"/>
                </a:cxn>
                <a:cxn ang="0">
                  <a:pos x="959" y="81"/>
                </a:cxn>
                <a:cxn ang="0">
                  <a:pos x="915" y="75"/>
                </a:cxn>
                <a:cxn ang="0">
                  <a:pos x="895" y="43"/>
                </a:cxn>
                <a:cxn ang="0">
                  <a:pos x="848" y="0"/>
                </a:cxn>
                <a:cxn ang="0">
                  <a:pos x="817" y="16"/>
                </a:cxn>
                <a:cxn ang="0">
                  <a:pos x="773" y="12"/>
                </a:cxn>
                <a:cxn ang="0">
                  <a:pos x="792" y="43"/>
                </a:cxn>
                <a:cxn ang="0">
                  <a:pos x="792" y="84"/>
                </a:cxn>
                <a:cxn ang="0">
                  <a:pos x="759" y="93"/>
                </a:cxn>
                <a:cxn ang="0">
                  <a:pos x="690" y="111"/>
                </a:cxn>
                <a:cxn ang="0">
                  <a:pos x="687" y="129"/>
                </a:cxn>
                <a:cxn ang="0">
                  <a:pos x="683" y="161"/>
                </a:cxn>
                <a:cxn ang="0">
                  <a:pos x="661" y="202"/>
                </a:cxn>
                <a:cxn ang="0">
                  <a:pos x="634" y="219"/>
                </a:cxn>
                <a:cxn ang="0">
                  <a:pos x="616" y="262"/>
                </a:cxn>
                <a:cxn ang="0">
                  <a:pos x="575" y="286"/>
                </a:cxn>
                <a:cxn ang="0">
                  <a:pos x="551" y="265"/>
                </a:cxn>
                <a:cxn ang="0">
                  <a:pos x="533" y="247"/>
                </a:cxn>
                <a:cxn ang="0">
                  <a:pos x="516" y="284"/>
                </a:cxn>
                <a:cxn ang="0">
                  <a:pos x="507" y="320"/>
                </a:cxn>
                <a:cxn ang="0">
                  <a:pos x="472" y="301"/>
                </a:cxn>
                <a:cxn ang="0">
                  <a:pos x="440" y="312"/>
                </a:cxn>
                <a:cxn ang="0">
                  <a:pos x="422" y="338"/>
                </a:cxn>
                <a:cxn ang="0">
                  <a:pos x="394" y="329"/>
                </a:cxn>
                <a:cxn ang="0">
                  <a:pos x="348" y="316"/>
                </a:cxn>
                <a:cxn ang="0">
                  <a:pos x="315" y="334"/>
                </a:cxn>
                <a:cxn ang="0">
                  <a:pos x="269" y="362"/>
                </a:cxn>
                <a:cxn ang="0">
                  <a:pos x="237" y="372"/>
                </a:cxn>
                <a:cxn ang="0">
                  <a:pos x="236" y="401"/>
                </a:cxn>
                <a:cxn ang="0">
                  <a:pos x="247" y="427"/>
                </a:cxn>
                <a:cxn ang="0">
                  <a:pos x="197" y="448"/>
                </a:cxn>
                <a:cxn ang="0">
                  <a:pos x="186" y="485"/>
                </a:cxn>
                <a:cxn ang="0">
                  <a:pos x="185" y="517"/>
                </a:cxn>
                <a:cxn ang="0">
                  <a:pos x="153" y="517"/>
                </a:cxn>
                <a:cxn ang="0">
                  <a:pos x="104" y="494"/>
                </a:cxn>
                <a:cxn ang="0">
                  <a:pos x="78" y="509"/>
                </a:cxn>
                <a:cxn ang="0">
                  <a:pos x="57" y="537"/>
                </a:cxn>
                <a:cxn ang="0">
                  <a:pos x="78" y="564"/>
                </a:cxn>
                <a:cxn ang="0">
                  <a:pos x="78" y="592"/>
                </a:cxn>
                <a:cxn ang="0">
                  <a:pos x="68" y="631"/>
                </a:cxn>
                <a:cxn ang="0">
                  <a:pos x="39" y="635"/>
                </a:cxn>
                <a:cxn ang="0">
                  <a:pos x="25" y="646"/>
                </a:cxn>
                <a:cxn ang="0">
                  <a:pos x="4" y="646"/>
                </a:cxn>
                <a:cxn ang="0">
                  <a:pos x="0" y="664"/>
                </a:cxn>
                <a:cxn ang="0">
                  <a:pos x="13" y="664"/>
                </a:cxn>
                <a:cxn ang="0">
                  <a:pos x="278" y="613"/>
                </a:cxn>
                <a:cxn ang="0">
                  <a:pos x="1056" y="555"/>
                </a:cxn>
                <a:cxn ang="0">
                  <a:pos x="1110" y="523"/>
                </a:cxn>
              </a:cxnLst>
              <a:rect l="0" t="0" r="r" b="b"/>
              <a:pathLst>
                <a:path w="1303" h="670">
                  <a:moveTo>
                    <a:pt x="1110" y="523"/>
                  </a:moveTo>
                  <a:lnTo>
                    <a:pt x="1141" y="501"/>
                  </a:lnTo>
                  <a:lnTo>
                    <a:pt x="1156" y="487"/>
                  </a:lnTo>
                  <a:lnTo>
                    <a:pt x="1174" y="483"/>
                  </a:lnTo>
                  <a:lnTo>
                    <a:pt x="1195" y="435"/>
                  </a:lnTo>
                  <a:lnTo>
                    <a:pt x="1212" y="409"/>
                  </a:lnTo>
                  <a:lnTo>
                    <a:pt x="1267" y="385"/>
                  </a:lnTo>
                  <a:lnTo>
                    <a:pt x="1293" y="354"/>
                  </a:lnTo>
                  <a:lnTo>
                    <a:pt x="1303" y="330"/>
                  </a:lnTo>
                  <a:lnTo>
                    <a:pt x="1277" y="298"/>
                  </a:lnTo>
                  <a:lnTo>
                    <a:pt x="1250" y="269"/>
                  </a:lnTo>
                  <a:lnTo>
                    <a:pt x="1224" y="233"/>
                  </a:lnTo>
                  <a:lnTo>
                    <a:pt x="1207" y="201"/>
                  </a:lnTo>
                  <a:lnTo>
                    <a:pt x="1196" y="130"/>
                  </a:lnTo>
                  <a:lnTo>
                    <a:pt x="1199" y="127"/>
                  </a:lnTo>
                  <a:lnTo>
                    <a:pt x="1185" y="119"/>
                  </a:lnTo>
                  <a:lnTo>
                    <a:pt x="1159" y="101"/>
                  </a:lnTo>
                  <a:lnTo>
                    <a:pt x="1137" y="75"/>
                  </a:lnTo>
                  <a:lnTo>
                    <a:pt x="1124" y="55"/>
                  </a:lnTo>
                  <a:lnTo>
                    <a:pt x="1117" y="58"/>
                  </a:lnTo>
                  <a:lnTo>
                    <a:pt x="1105" y="68"/>
                  </a:lnTo>
                  <a:lnTo>
                    <a:pt x="1096" y="80"/>
                  </a:lnTo>
                  <a:lnTo>
                    <a:pt x="1087" y="87"/>
                  </a:lnTo>
                  <a:lnTo>
                    <a:pt x="1056" y="95"/>
                  </a:lnTo>
                  <a:lnTo>
                    <a:pt x="1030" y="83"/>
                  </a:lnTo>
                  <a:lnTo>
                    <a:pt x="1013" y="76"/>
                  </a:lnTo>
                  <a:lnTo>
                    <a:pt x="1008" y="77"/>
                  </a:lnTo>
                  <a:lnTo>
                    <a:pt x="999" y="90"/>
                  </a:lnTo>
                  <a:lnTo>
                    <a:pt x="992" y="97"/>
                  </a:lnTo>
                  <a:lnTo>
                    <a:pt x="980" y="104"/>
                  </a:lnTo>
                  <a:lnTo>
                    <a:pt x="973" y="88"/>
                  </a:lnTo>
                  <a:lnTo>
                    <a:pt x="959" y="81"/>
                  </a:lnTo>
                  <a:lnTo>
                    <a:pt x="942" y="77"/>
                  </a:lnTo>
                  <a:lnTo>
                    <a:pt x="915" y="75"/>
                  </a:lnTo>
                  <a:lnTo>
                    <a:pt x="904" y="62"/>
                  </a:lnTo>
                  <a:lnTo>
                    <a:pt x="895" y="43"/>
                  </a:lnTo>
                  <a:lnTo>
                    <a:pt x="872" y="22"/>
                  </a:lnTo>
                  <a:lnTo>
                    <a:pt x="848" y="0"/>
                  </a:lnTo>
                  <a:lnTo>
                    <a:pt x="841" y="7"/>
                  </a:lnTo>
                  <a:lnTo>
                    <a:pt x="817" y="16"/>
                  </a:lnTo>
                  <a:lnTo>
                    <a:pt x="788" y="7"/>
                  </a:lnTo>
                  <a:lnTo>
                    <a:pt x="773" y="12"/>
                  </a:lnTo>
                  <a:lnTo>
                    <a:pt x="781" y="30"/>
                  </a:lnTo>
                  <a:lnTo>
                    <a:pt x="792" y="43"/>
                  </a:lnTo>
                  <a:lnTo>
                    <a:pt x="786" y="52"/>
                  </a:lnTo>
                  <a:lnTo>
                    <a:pt x="792" y="84"/>
                  </a:lnTo>
                  <a:lnTo>
                    <a:pt x="783" y="93"/>
                  </a:lnTo>
                  <a:lnTo>
                    <a:pt x="759" y="93"/>
                  </a:lnTo>
                  <a:lnTo>
                    <a:pt x="740" y="105"/>
                  </a:lnTo>
                  <a:lnTo>
                    <a:pt x="690" y="111"/>
                  </a:lnTo>
                  <a:lnTo>
                    <a:pt x="687" y="118"/>
                  </a:lnTo>
                  <a:lnTo>
                    <a:pt x="687" y="129"/>
                  </a:lnTo>
                  <a:lnTo>
                    <a:pt x="683" y="140"/>
                  </a:lnTo>
                  <a:lnTo>
                    <a:pt x="683" y="161"/>
                  </a:lnTo>
                  <a:lnTo>
                    <a:pt x="673" y="180"/>
                  </a:lnTo>
                  <a:lnTo>
                    <a:pt x="661" y="202"/>
                  </a:lnTo>
                  <a:lnTo>
                    <a:pt x="651" y="215"/>
                  </a:lnTo>
                  <a:lnTo>
                    <a:pt x="634" y="219"/>
                  </a:lnTo>
                  <a:lnTo>
                    <a:pt x="619" y="242"/>
                  </a:lnTo>
                  <a:lnTo>
                    <a:pt x="616" y="262"/>
                  </a:lnTo>
                  <a:lnTo>
                    <a:pt x="608" y="281"/>
                  </a:lnTo>
                  <a:lnTo>
                    <a:pt x="575" y="286"/>
                  </a:lnTo>
                  <a:lnTo>
                    <a:pt x="564" y="284"/>
                  </a:lnTo>
                  <a:lnTo>
                    <a:pt x="551" y="265"/>
                  </a:lnTo>
                  <a:lnTo>
                    <a:pt x="541" y="247"/>
                  </a:lnTo>
                  <a:lnTo>
                    <a:pt x="533" y="247"/>
                  </a:lnTo>
                  <a:lnTo>
                    <a:pt x="527" y="265"/>
                  </a:lnTo>
                  <a:lnTo>
                    <a:pt x="516" y="284"/>
                  </a:lnTo>
                  <a:lnTo>
                    <a:pt x="511" y="301"/>
                  </a:lnTo>
                  <a:lnTo>
                    <a:pt x="507" y="320"/>
                  </a:lnTo>
                  <a:lnTo>
                    <a:pt x="487" y="317"/>
                  </a:lnTo>
                  <a:lnTo>
                    <a:pt x="472" y="301"/>
                  </a:lnTo>
                  <a:lnTo>
                    <a:pt x="454" y="301"/>
                  </a:lnTo>
                  <a:lnTo>
                    <a:pt x="440" y="312"/>
                  </a:lnTo>
                  <a:lnTo>
                    <a:pt x="422" y="316"/>
                  </a:lnTo>
                  <a:lnTo>
                    <a:pt x="422" y="338"/>
                  </a:lnTo>
                  <a:lnTo>
                    <a:pt x="411" y="345"/>
                  </a:lnTo>
                  <a:lnTo>
                    <a:pt x="394" y="329"/>
                  </a:lnTo>
                  <a:lnTo>
                    <a:pt x="373" y="316"/>
                  </a:lnTo>
                  <a:lnTo>
                    <a:pt x="348" y="316"/>
                  </a:lnTo>
                  <a:lnTo>
                    <a:pt x="330" y="316"/>
                  </a:lnTo>
                  <a:lnTo>
                    <a:pt x="315" y="334"/>
                  </a:lnTo>
                  <a:lnTo>
                    <a:pt x="273" y="337"/>
                  </a:lnTo>
                  <a:lnTo>
                    <a:pt x="269" y="362"/>
                  </a:lnTo>
                  <a:lnTo>
                    <a:pt x="253" y="362"/>
                  </a:lnTo>
                  <a:lnTo>
                    <a:pt x="237" y="372"/>
                  </a:lnTo>
                  <a:lnTo>
                    <a:pt x="233" y="388"/>
                  </a:lnTo>
                  <a:lnTo>
                    <a:pt x="236" y="401"/>
                  </a:lnTo>
                  <a:lnTo>
                    <a:pt x="242" y="413"/>
                  </a:lnTo>
                  <a:lnTo>
                    <a:pt x="247" y="427"/>
                  </a:lnTo>
                  <a:lnTo>
                    <a:pt x="230" y="435"/>
                  </a:lnTo>
                  <a:lnTo>
                    <a:pt x="197" y="448"/>
                  </a:lnTo>
                  <a:lnTo>
                    <a:pt x="183" y="462"/>
                  </a:lnTo>
                  <a:lnTo>
                    <a:pt x="186" y="485"/>
                  </a:lnTo>
                  <a:lnTo>
                    <a:pt x="193" y="510"/>
                  </a:lnTo>
                  <a:lnTo>
                    <a:pt x="185" y="517"/>
                  </a:lnTo>
                  <a:lnTo>
                    <a:pt x="167" y="517"/>
                  </a:lnTo>
                  <a:lnTo>
                    <a:pt x="153" y="517"/>
                  </a:lnTo>
                  <a:lnTo>
                    <a:pt x="129" y="502"/>
                  </a:lnTo>
                  <a:lnTo>
                    <a:pt x="104" y="494"/>
                  </a:lnTo>
                  <a:lnTo>
                    <a:pt x="94" y="498"/>
                  </a:lnTo>
                  <a:lnTo>
                    <a:pt x="78" y="509"/>
                  </a:lnTo>
                  <a:lnTo>
                    <a:pt x="65" y="517"/>
                  </a:lnTo>
                  <a:lnTo>
                    <a:pt x="57" y="537"/>
                  </a:lnTo>
                  <a:lnTo>
                    <a:pt x="58" y="548"/>
                  </a:lnTo>
                  <a:lnTo>
                    <a:pt x="78" y="564"/>
                  </a:lnTo>
                  <a:lnTo>
                    <a:pt x="78" y="571"/>
                  </a:lnTo>
                  <a:lnTo>
                    <a:pt x="78" y="592"/>
                  </a:lnTo>
                  <a:lnTo>
                    <a:pt x="78" y="620"/>
                  </a:lnTo>
                  <a:lnTo>
                    <a:pt x="68" y="631"/>
                  </a:lnTo>
                  <a:lnTo>
                    <a:pt x="56" y="635"/>
                  </a:lnTo>
                  <a:lnTo>
                    <a:pt x="39" y="635"/>
                  </a:lnTo>
                  <a:lnTo>
                    <a:pt x="32" y="641"/>
                  </a:lnTo>
                  <a:lnTo>
                    <a:pt x="25" y="646"/>
                  </a:lnTo>
                  <a:lnTo>
                    <a:pt x="21" y="646"/>
                  </a:lnTo>
                  <a:lnTo>
                    <a:pt x="4" y="646"/>
                  </a:lnTo>
                  <a:lnTo>
                    <a:pt x="0" y="653"/>
                  </a:lnTo>
                  <a:lnTo>
                    <a:pt x="0" y="664"/>
                  </a:lnTo>
                  <a:lnTo>
                    <a:pt x="4" y="670"/>
                  </a:lnTo>
                  <a:lnTo>
                    <a:pt x="13" y="664"/>
                  </a:lnTo>
                  <a:lnTo>
                    <a:pt x="285" y="660"/>
                  </a:lnTo>
                  <a:lnTo>
                    <a:pt x="278" y="613"/>
                  </a:lnTo>
                  <a:lnTo>
                    <a:pt x="788" y="583"/>
                  </a:lnTo>
                  <a:lnTo>
                    <a:pt x="1056" y="555"/>
                  </a:lnTo>
                  <a:lnTo>
                    <a:pt x="1089" y="537"/>
                  </a:lnTo>
                  <a:lnTo>
                    <a:pt x="1110" y="523"/>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6" name="Freeform 46"/>
            <p:cNvSpPr>
              <a:spLocks/>
            </p:cNvSpPr>
            <p:nvPr/>
          </p:nvSpPr>
          <p:spPr bwMode="auto">
            <a:xfrm>
              <a:off x="2954218" y="3039556"/>
              <a:ext cx="668070" cy="556062"/>
            </a:xfrm>
            <a:custGeom>
              <a:avLst/>
              <a:gdLst/>
              <a:ahLst/>
              <a:cxnLst>
                <a:cxn ang="0">
                  <a:pos x="1106" y="888"/>
                </a:cxn>
                <a:cxn ang="0">
                  <a:pos x="1127" y="881"/>
                </a:cxn>
                <a:cxn ang="0">
                  <a:pos x="1138" y="876"/>
                </a:cxn>
                <a:cxn ang="0">
                  <a:pos x="1162" y="870"/>
                </a:cxn>
                <a:cxn ang="0">
                  <a:pos x="1184" y="855"/>
                </a:cxn>
                <a:cxn ang="0">
                  <a:pos x="1184" y="806"/>
                </a:cxn>
                <a:cxn ang="0">
                  <a:pos x="1164" y="783"/>
                </a:cxn>
                <a:cxn ang="0">
                  <a:pos x="1171" y="752"/>
                </a:cxn>
                <a:cxn ang="0">
                  <a:pos x="1134" y="774"/>
                </a:cxn>
                <a:cxn ang="0">
                  <a:pos x="1106" y="726"/>
                </a:cxn>
                <a:cxn ang="0">
                  <a:pos x="1116" y="680"/>
                </a:cxn>
                <a:cxn ang="0">
                  <a:pos x="1080" y="609"/>
                </a:cxn>
                <a:cxn ang="0">
                  <a:pos x="1006" y="577"/>
                </a:cxn>
                <a:cxn ang="0">
                  <a:pos x="942" y="523"/>
                </a:cxn>
                <a:cxn ang="0">
                  <a:pos x="949" y="468"/>
                </a:cxn>
                <a:cxn ang="0">
                  <a:pos x="960" y="423"/>
                </a:cxn>
                <a:cxn ang="0">
                  <a:pos x="960" y="372"/>
                </a:cxn>
                <a:cxn ang="0">
                  <a:pos x="912" y="354"/>
                </a:cxn>
                <a:cxn ang="0">
                  <a:pos x="888" y="380"/>
                </a:cxn>
                <a:cxn ang="0">
                  <a:pos x="869" y="311"/>
                </a:cxn>
                <a:cxn ang="0">
                  <a:pos x="758" y="211"/>
                </a:cxn>
                <a:cxn ang="0">
                  <a:pos x="729" y="106"/>
                </a:cxn>
                <a:cxn ang="0">
                  <a:pos x="734" y="50"/>
                </a:cxn>
                <a:cxn ang="0">
                  <a:pos x="0" y="10"/>
                </a:cxn>
                <a:cxn ang="0">
                  <a:pos x="18" y="29"/>
                </a:cxn>
                <a:cxn ang="0">
                  <a:pos x="17" y="64"/>
                </a:cxn>
                <a:cxn ang="0">
                  <a:pos x="22" y="76"/>
                </a:cxn>
                <a:cxn ang="0">
                  <a:pos x="25" y="79"/>
                </a:cxn>
                <a:cxn ang="0">
                  <a:pos x="40" y="86"/>
                </a:cxn>
                <a:cxn ang="0">
                  <a:pos x="58" y="117"/>
                </a:cxn>
                <a:cxn ang="0">
                  <a:pos x="65" y="135"/>
                </a:cxn>
                <a:cxn ang="0">
                  <a:pos x="94" y="182"/>
                </a:cxn>
                <a:cxn ang="0">
                  <a:pos x="146" y="182"/>
                </a:cxn>
                <a:cxn ang="0">
                  <a:pos x="129" y="233"/>
                </a:cxn>
                <a:cxn ang="0">
                  <a:pos x="146" y="283"/>
                </a:cxn>
                <a:cxn ang="0">
                  <a:pos x="168" y="323"/>
                </a:cxn>
                <a:cxn ang="0">
                  <a:pos x="196" y="823"/>
                </a:cxn>
                <a:cxn ang="0">
                  <a:pos x="1002" y="917"/>
                </a:cxn>
                <a:cxn ang="0">
                  <a:pos x="955" y="1030"/>
                </a:cxn>
                <a:cxn ang="0">
                  <a:pos x="1091" y="1006"/>
                </a:cxn>
                <a:cxn ang="0">
                  <a:pos x="1099" y="995"/>
                </a:cxn>
                <a:cxn ang="0">
                  <a:pos x="1106" y="988"/>
                </a:cxn>
                <a:cxn ang="0">
                  <a:pos x="1106" y="984"/>
                </a:cxn>
                <a:cxn ang="0">
                  <a:pos x="1091" y="962"/>
                </a:cxn>
                <a:cxn ang="0">
                  <a:pos x="1106" y="947"/>
                </a:cxn>
                <a:cxn ang="0">
                  <a:pos x="1107" y="917"/>
                </a:cxn>
                <a:cxn ang="0">
                  <a:pos x="1106" y="899"/>
                </a:cxn>
              </a:cxnLst>
              <a:rect l="0" t="0" r="r" b="b"/>
              <a:pathLst>
                <a:path w="1184" h="1030">
                  <a:moveTo>
                    <a:pt x="1106" y="899"/>
                  </a:moveTo>
                  <a:lnTo>
                    <a:pt x="1106" y="888"/>
                  </a:lnTo>
                  <a:lnTo>
                    <a:pt x="1110" y="881"/>
                  </a:lnTo>
                  <a:lnTo>
                    <a:pt x="1127" y="881"/>
                  </a:lnTo>
                  <a:lnTo>
                    <a:pt x="1131" y="881"/>
                  </a:lnTo>
                  <a:lnTo>
                    <a:pt x="1138" y="876"/>
                  </a:lnTo>
                  <a:lnTo>
                    <a:pt x="1145" y="870"/>
                  </a:lnTo>
                  <a:lnTo>
                    <a:pt x="1162" y="870"/>
                  </a:lnTo>
                  <a:lnTo>
                    <a:pt x="1174" y="866"/>
                  </a:lnTo>
                  <a:lnTo>
                    <a:pt x="1184" y="855"/>
                  </a:lnTo>
                  <a:lnTo>
                    <a:pt x="1184" y="827"/>
                  </a:lnTo>
                  <a:lnTo>
                    <a:pt x="1184" y="806"/>
                  </a:lnTo>
                  <a:lnTo>
                    <a:pt x="1184" y="799"/>
                  </a:lnTo>
                  <a:lnTo>
                    <a:pt x="1164" y="783"/>
                  </a:lnTo>
                  <a:lnTo>
                    <a:pt x="1163" y="772"/>
                  </a:lnTo>
                  <a:lnTo>
                    <a:pt x="1171" y="752"/>
                  </a:lnTo>
                  <a:lnTo>
                    <a:pt x="1146" y="752"/>
                  </a:lnTo>
                  <a:lnTo>
                    <a:pt x="1134" y="774"/>
                  </a:lnTo>
                  <a:lnTo>
                    <a:pt x="1134" y="752"/>
                  </a:lnTo>
                  <a:lnTo>
                    <a:pt x="1106" y="726"/>
                  </a:lnTo>
                  <a:lnTo>
                    <a:pt x="1114" y="708"/>
                  </a:lnTo>
                  <a:lnTo>
                    <a:pt x="1116" y="680"/>
                  </a:lnTo>
                  <a:lnTo>
                    <a:pt x="1098" y="632"/>
                  </a:lnTo>
                  <a:lnTo>
                    <a:pt x="1080" y="609"/>
                  </a:lnTo>
                  <a:lnTo>
                    <a:pt x="1021" y="570"/>
                  </a:lnTo>
                  <a:lnTo>
                    <a:pt x="1006" y="577"/>
                  </a:lnTo>
                  <a:lnTo>
                    <a:pt x="971" y="552"/>
                  </a:lnTo>
                  <a:lnTo>
                    <a:pt x="942" y="523"/>
                  </a:lnTo>
                  <a:lnTo>
                    <a:pt x="942" y="497"/>
                  </a:lnTo>
                  <a:lnTo>
                    <a:pt x="949" y="468"/>
                  </a:lnTo>
                  <a:lnTo>
                    <a:pt x="955" y="448"/>
                  </a:lnTo>
                  <a:lnTo>
                    <a:pt x="960" y="423"/>
                  </a:lnTo>
                  <a:lnTo>
                    <a:pt x="973" y="390"/>
                  </a:lnTo>
                  <a:lnTo>
                    <a:pt x="960" y="372"/>
                  </a:lnTo>
                  <a:lnTo>
                    <a:pt x="942" y="354"/>
                  </a:lnTo>
                  <a:lnTo>
                    <a:pt x="912" y="354"/>
                  </a:lnTo>
                  <a:lnTo>
                    <a:pt x="901" y="365"/>
                  </a:lnTo>
                  <a:lnTo>
                    <a:pt x="888" y="380"/>
                  </a:lnTo>
                  <a:lnTo>
                    <a:pt x="869" y="354"/>
                  </a:lnTo>
                  <a:lnTo>
                    <a:pt x="869" y="311"/>
                  </a:lnTo>
                  <a:lnTo>
                    <a:pt x="842" y="280"/>
                  </a:lnTo>
                  <a:lnTo>
                    <a:pt x="758" y="211"/>
                  </a:lnTo>
                  <a:lnTo>
                    <a:pt x="729" y="157"/>
                  </a:lnTo>
                  <a:lnTo>
                    <a:pt x="729" y="106"/>
                  </a:lnTo>
                  <a:lnTo>
                    <a:pt x="729" y="54"/>
                  </a:lnTo>
                  <a:lnTo>
                    <a:pt x="734" y="50"/>
                  </a:lnTo>
                  <a:lnTo>
                    <a:pt x="680" y="0"/>
                  </a:lnTo>
                  <a:lnTo>
                    <a:pt x="0" y="10"/>
                  </a:lnTo>
                  <a:lnTo>
                    <a:pt x="6" y="19"/>
                  </a:lnTo>
                  <a:lnTo>
                    <a:pt x="18" y="29"/>
                  </a:lnTo>
                  <a:lnTo>
                    <a:pt x="22" y="54"/>
                  </a:lnTo>
                  <a:lnTo>
                    <a:pt x="17" y="64"/>
                  </a:lnTo>
                  <a:lnTo>
                    <a:pt x="22" y="76"/>
                  </a:lnTo>
                  <a:lnTo>
                    <a:pt x="22" y="76"/>
                  </a:lnTo>
                  <a:lnTo>
                    <a:pt x="25" y="79"/>
                  </a:lnTo>
                  <a:lnTo>
                    <a:pt x="25" y="79"/>
                  </a:lnTo>
                  <a:lnTo>
                    <a:pt x="32" y="83"/>
                  </a:lnTo>
                  <a:lnTo>
                    <a:pt x="40" y="86"/>
                  </a:lnTo>
                  <a:lnTo>
                    <a:pt x="51" y="90"/>
                  </a:lnTo>
                  <a:lnTo>
                    <a:pt x="58" y="117"/>
                  </a:lnTo>
                  <a:lnTo>
                    <a:pt x="67" y="137"/>
                  </a:lnTo>
                  <a:lnTo>
                    <a:pt x="65" y="135"/>
                  </a:lnTo>
                  <a:lnTo>
                    <a:pt x="86" y="162"/>
                  </a:lnTo>
                  <a:lnTo>
                    <a:pt x="94" y="182"/>
                  </a:lnTo>
                  <a:lnTo>
                    <a:pt x="133" y="182"/>
                  </a:lnTo>
                  <a:lnTo>
                    <a:pt x="146" y="182"/>
                  </a:lnTo>
                  <a:lnTo>
                    <a:pt x="146" y="207"/>
                  </a:lnTo>
                  <a:lnTo>
                    <a:pt x="129" y="233"/>
                  </a:lnTo>
                  <a:lnTo>
                    <a:pt x="115" y="258"/>
                  </a:lnTo>
                  <a:lnTo>
                    <a:pt x="146" y="283"/>
                  </a:lnTo>
                  <a:lnTo>
                    <a:pt x="156" y="314"/>
                  </a:lnTo>
                  <a:lnTo>
                    <a:pt x="168" y="323"/>
                  </a:lnTo>
                  <a:lnTo>
                    <a:pt x="199" y="339"/>
                  </a:lnTo>
                  <a:lnTo>
                    <a:pt x="196" y="823"/>
                  </a:lnTo>
                  <a:lnTo>
                    <a:pt x="196" y="937"/>
                  </a:lnTo>
                  <a:lnTo>
                    <a:pt x="1002" y="917"/>
                  </a:lnTo>
                  <a:lnTo>
                    <a:pt x="1008" y="949"/>
                  </a:lnTo>
                  <a:lnTo>
                    <a:pt x="955" y="1030"/>
                  </a:lnTo>
                  <a:lnTo>
                    <a:pt x="1088" y="1020"/>
                  </a:lnTo>
                  <a:lnTo>
                    <a:pt x="1091" y="1006"/>
                  </a:lnTo>
                  <a:lnTo>
                    <a:pt x="1099" y="995"/>
                  </a:lnTo>
                  <a:lnTo>
                    <a:pt x="1099" y="995"/>
                  </a:lnTo>
                  <a:lnTo>
                    <a:pt x="1103" y="991"/>
                  </a:lnTo>
                  <a:lnTo>
                    <a:pt x="1106" y="988"/>
                  </a:lnTo>
                  <a:lnTo>
                    <a:pt x="1106" y="984"/>
                  </a:lnTo>
                  <a:lnTo>
                    <a:pt x="1106" y="984"/>
                  </a:lnTo>
                  <a:lnTo>
                    <a:pt x="1096" y="966"/>
                  </a:lnTo>
                  <a:lnTo>
                    <a:pt x="1091" y="962"/>
                  </a:lnTo>
                  <a:lnTo>
                    <a:pt x="1096" y="952"/>
                  </a:lnTo>
                  <a:lnTo>
                    <a:pt x="1106" y="947"/>
                  </a:lnTo>
                  <a:lnTo>
                    <a:pt x="1110" y="931"/>
                  </a:lnTo>
                  <a:lnTo>
                    <a:pt x="1107" y="917"/>
                  </a:lnTo>
                  <a:lnTo>
                    <a:pt x="1110" y="905"/>
                  </a:lnTo>
                  <a:lnTo>
                    <a:pt x="1106" y="899"/>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7" name="Freeform 47"/>
            <p:cNvSpPr>
              <a:spLocks/>
            </p:cNvSpPr>
            <p:nvPr/>
          </p:nvSpPr>
          <p:spPr bwMode="auto">
            <a:xfrm>
              <a:off x="2837220" y="1974445"/>
              <a:ext cx="644332" cy="718180"/>
            </a:xfrm>
            <a:custGeom>
              <a:avLst/>
              <a:gdLst/>
              <a:ahLst/>
              <a:cxnLst>
                <a:cxn ang="0">
                  <a:pos x="764" y="737"/>
                </a:cxn>
                <a:cxn ang="0">
                  <a:pos x="789" y="584"/>
                </a:cxn>
                <a:cxn ang="0">
                  <a:pos x="930" y="440"/>
                </a:cxn>
                <a:cxn ang="0">
                  <a:pos x="1142" y="303"/>
                </a:cxn>
                <a:cxn ang="0">
                  <a:pos x="1008" y="281"/>
                </a:cxn>
                <a:cxn ang="0">
                  <a:pos x="912" y="285"/>
                </a:cxn>
                <a:cxn ang="0">
                  <a:pos x="847" y="303"/>
                </a:cxn>
                <a:cxn ang="0">
                  <a:pos x="808" y="262"/>
                </a:cxn>
                <a:cxn ang="0">
                  <a:pos x="729" y="244"/>
                </a:cxn>
                <a:cxn ang="0">
                  <a:pos x="703" y="231"/>
                </a:cxn>
                <a:cxn ang="0">
                  <a:pos x="625" y="199"/>
                </a:cxn>
                <a:cxn ang="0">
                  <a:pos x="678" y="200"/>
                </a:cxn>
                <a:cxn ang="0">
                  <a:pos x="628" y="190"/>
                </a:cxn>
                <a:cxn ang="0">
                  <a:pos x="576" y="190"/>
                </a:cxn>
                <a:cxn ang="0">
                  <a:pos x="536" y="210"/>
                </a:cxn>
                <a:cxn ang="0">
                  <a:pos x="476" y="185"/>
                </a:cxn>
                <a:cxn ang="0">
                  <a:pos x="442" y="185"/>
                </a:cxn>
                <a:cxn ang="0">
                  <a:pos x="376" y="133"/>
                </a:cxn>
                <a:cxn ang="0">
                  <a:pos x="361" y="108"/>
                </a:cxn>
                <a:cxn ang="0">
                  <a:pos x="318" y="108"/>
                </a:cxn>
                <a:cxn ang="0">
                  <a:pos x="297" y="89"/>
                </a:cxn>
                <a:cxn ang="0">
                  <a:pos x="321" y="45"/>
                </a:cxn>
                <a:cxn ang="0">
                  <a:pos x="326" y="14"/>
                </a:cxn>
                <a:cxn ang="0">
                  <a:pos x="308" y="0"/>
                </a:cxn>
                <a:cxn ang="0">
                  <a:pos x="296" y="63"/>
                </a:cxn>
                <a:cxn ang="0">
                  <a:pos x="0" y="89"/>
                </a:cxn>
                <a:cxn ang="0">
                  <a:pos x="10" y="124"/>
                </a:cxn>
                <a:cxn ang="0">
                  <a:pos x="20" y="143"/>
                </a:cxn>
                <a:cxn ang="0">
                  <a:pos x="18" y="171"/>
                </a:cxn>
                <a:cxn ang="0">
                  <a:pos x="10" y="185"/>
                </a:cxn>
                <a:cxn ang="0">
                  <a:pos x="14" y="219"/>
                </a:cxn>
                <a:cxn ang="0">
                  <a:pos x="10" y="276"/>
                </a:cxn>
                <a:cxn ang="0">
                  <a:pos x="32" y="353"/>
                </a:cxn>
                <a:cxn ang="0">
                  <a:pos x="50" y="426"/>
                </a:cxn>
                <a:cxn ang="0">
                  <a:pos x="54" y="573"/>
                </a:cxn>
                <a:cxn ang="0">
                  <a:pos x="64" y="629"/>
                </a:cxn>
                <a:cxn ang="0">
                  <a:pos x="71" y="668"/>
                </a:cxn>
                <a:cxn ang="0">
                  <a:pos x="92" y="698"/>
                </a:cxn>
                <a:cxn ang="0">
                  <a:pos x="97" y="747"/>
                </a:cxn>
                <a:cxn ang="0">
                  <a:pos x="88" y="782"/>
                </a:cxn>
                <a:cxn ang="0">
                  <a:pos x="89" y="790"/>
                </a:cxn>
                <a:cxn ang="0">
                  <a:pos x="57" y="820"/>
                </a:cxn>
                <a:cxn ang="0">
                  <a:pos x="45" y="844"/>
                </a:cxn>
                <a:cxn ang="0">
                  <a:pos x="52" y="866"/>
                </a:cxn>
                <a:cxn ang="0">
                  <a:pos x="68" y="893"/>
                </a:cxn>
                <a:cxn ang="0">
                  <a:pos x="100" y="915"/>
                </a:cxn>
                <a:cxn ang="0">
                  <a:pos x="100" y="1330"/>
                </a:cxn>
                <a:cxn ang="0">
                  <a:pos x="952" y="1280"/>
                </a:cxn>
                <a:cxn ang="0">
                  <a:pos x="911" y="1209"/>
                </a:cxn>
                <a:cxn ang="0">
                  <a:pos x="863" y="1166"/>
                </a:cxn>
                <a:cxn ang="0">
                  <a:pos x="759" y="1083"/>
                </a:cxn>
                <a:cxn ang="0">
                  <a:pos x="689" y="1037"/>
                </a:cxn>
                <a:cxn ang="0">
                  <a:pos x="703" y="872"/>
                </a:cxn>
                <a:cxn ang="0">
                  <a:pos x="669" y="847"/>
                </a:cxn>
                <a:cxn ang="0">
                  <a:pos x="700" y="777"/>
                </a:cxn>
              </a:cxnLst>
              <a:rect l="0" t="0" r="r" b="b"/>
              <a:pathLst>
                <a:path w="1142" h="1330">
                  <a:moveTo>
                    <a:pt x="700" y="777"/>
                  </a:moveTo>
                  <a:lnTo>
                    <a:pt x="764" y="737"/>
                  </a:lnTo>
                  <a:lnTo>
                    <a:pt x="765" y="608"/>
                  </a:lnTo>
                  <a:lnTo>
                    <a:pt x="789" y="584"/>
                  </a:lnTo>
                  <a:lnTo>
                    <a:pt x="883" y="496"/>
                  </a:lnTo>
                  <a:lnTo>
                    <a:pt x="930" y="440"/>
                  </a:lnTo>
                  <a:lnTo>
                    <a:pt x="1019" y="378"/>
                  </a:lnTo>
                  <a:lnTo>
                    <a:pt x="1142" y="303"/>
                  </a:lnTo>
                  <a:lnTo>
                    <a:pt x="1101" y="293"/>
                  </a:lnTo>
                  <a:lnTo>
                    <a:pt x="1008" y="281"/>
                  </a:lnTo>
                  <a:lnTo>
                    <a:pt x="930" y="269"/>
                  </a:lnTo>
                  <a:lnTo>
                    <a:pt x="912" y="285"/>
                  </a:lnTo>
                  <a:lnTo>
                    <a:pt x="891" y="303"/>
                  </a:lnTo>
                  <a:lnTo>
                    <a:pt x="847" y="303"/>
                  </a:lnTo>
                  <a:lnTo>
                    <a:pt x="833" y="278"/>
                  </a:lnTo>
                  <a:lnTo>
                    <a:pt x="808" y="262"/>
                  </a:lnTo>
                  <a:lnTo>
                    <a:pt x="748" y="244"/>
                  </a:lnTo>
                  <a:lnTo>
                    <a:pt x="729" y="244"/>
                  </a:lnTo>
                  <a:lnTo>
                    <a:pt x="711" y="236"/>
                  </a:lnTo>
                  <a:lnTo>
                    <a:pt x="703" y="231"/>
                  </a:lnTo>
                  <a:lnTo>
                    <a:pt x="654" y="222"/>
                  </a:lnTo>
                  <a:lnTo>
                    <a:pt x="625" y="199"/>
                  </a:lnTo>
                  <a:lnTo>
                    <a:pt x="658" y="210"/>
                  </a:lnTo>
                  <a:lnTo>
                    <a:pt x="678" y="200"/>
                  </a:lnTo>
                  <a:lnTo>
                    <a:pt x="657" y="190"/>
                  </a:lnTo>
                  <a:lnTo>
                    <a:pt x="628" y="190"/>
                  </a:lnTo>
                  <a:lnTo>
                    <a:pt x="600" y="190"/>
                  </a:lnTo>
                  <a:lnTo>
                    <a:pt x="576" y="190"/>
                  </a:lnTo>
                  <a:lnTo>
                    <a:pt x="547" y="196"/>
                  </a:lnTo>
                  <a:lnTo>
                    <a:pt x="536" y="210"/>
                  </a:lnTo>
                  <a:lnTo>
                    <a:pt x="511" y="210"/>
                  </a:lnTo>
                  <a:lnTo>
                    <a:pt x="476" y="185"/>
                  </a:lnTo>
                  <a:lnTo>
                    <a:pt x="461" y="185"/>
                  </a:lnTo>
                  <a:lnTo>
                    <a:pt x="442" y="185"/>
                  </a:lnTo>
                  <a:lnTo>
                    <a:pt x="399" y="176"/>
                  </a:lnTo>
                  <a:lnTo>
                    <a:pt x="376" y="133"/>
                  </a:lnTo>
                  <a:lnTo>
                    <a:pt x="376" y="126"/>
                  </a:lnTo>
                  <a:lnTo>
                    <a:pt x="361" y="108"/>
                  </a:lnTo>
                  <a:lnTo>
                    <a:pt x="340" y="108"/>
                  </a:lnTo>
                  <a:lnTo>
                    <a:pt x="318" y="108"/>
                  </a:lnTo>
                  <a:lnTo>
                    <a:pt x="303" y="108"/>
                  </a:lnTo>
                  <a:lnTo>
                    <a:pt x="297" y="89"/>
                  </a:lnTo>
                  <a:lnTo>
                    <a:pt x="315" y="64"/>
                  </a:lnTo>
                  <a:lnTo>
                    <a:pt x="321" y="45"/>
                  </a:lnTo>
                  <a:lnTo>
                    <a:pt x="340" y="27"/>
                  </a:lnTo>
                  <a:lnTo>
                    <a:pt x="326" y="14"/>
                  </a:lnTo>
                  <a:lnTo>
                    <a:pt x="326" y="7"/>
                  </a:lnTo>
                  <a:lnTo>
                    <a:pt x="308" y="0"/>
                  </a:lnTo>
                  <a:lnTo>
                    <a:pt x="308" y="56"/>
                  </a:lnTo>
                  <a:lnTo>
                    <a:pt x="296" y="63"/>
                  </a:lnTo>
                  <a:lnTo>
                    <a:pt x="288" y="89"/>
                  </a:lnTo>
                  <a:lnTo>
                    <a:pt x="0" y="89"/>
                  </a:lnTo>
                  <a:lnTo>
                    <a:pt x="6" y="108"/>
                  </a:lnTo>
                  <a:lnTo>
                    <a:pt x="10" y="124"/>
                  </a:lnTo>
                  <a:lnTo>
                    <a:pt x="10" y="131"/>
                  </a:lnTo>
                  <a:lnTo>
                    <a:pt x="20" y="143"/>
                  </a:lnTo>
                  <a:lnTo>
                    <a:pt x="23" y="160"/>
                  </a:lnTo>
                  <a:lnTo>
                    <a:pt x="18" y="171"/>
                  </a:lnTo>
                  <a:lnTo>
                    <a:pt x="10" y="181"/>
                  </a:lnTo>
                  <a:lnTo>
                    <a:pt x="10" y="185"/>
                  </a:lnTo>
                  <a:lnTo>
                    <a:pt x="10" y="207"/>
                  </a:lnTo>
                  <a:lnTo>
                    <a:pt x="14" y="219"/>
                  </a:lnTo>
                  <a:lnTo>
                    <a:pt x="16" y="246"/>
                  </a:lnTo>
                  <a:lnTo>
                    <a:pt x="10" y="276"/>
                  </a:lnTo>
                  <a:lnTo>
                    <a:pt x="20" y="304"/>
                  </a:lnTo>
                  <a:lnTo>
                    <a:pt x="32" y="353"/>
                  </a:lnTo>
                  <a:lnTo>
                    <a:pt x="50" y="383"/>
                  </a:lnTo>
                  <a:lnTo>
                    <a:pt x="50" y="426"/>
                  </a:lnTo>
                  <a:lnTo>
                    <a:pt x="54" y="507"/>
                  </a:lnTo>
                  <a:lnTo>
                    <a:pt x="54" y="573"/>
                  </a:lnTo>
                  <a:lnTo>
                    <a:pt x="54" y="615"/>
                  </a:lnTo>
                  <a:lnTo>
                    <a:pt x="64" y="629"/>
                  </a:lnTo>
                  <a:lnTo>
                    <a:pt x="71" y="639"/>
                  </a:lnTo>
                  <a:lnTo>
                    <a:pt x="71" y="668"/>
                  </a:lnTo>
                  <a:lnTo>
                    <a:pt x="82" y="683"/>
                  </a:lnTo>
                  <a:lnTo>
                    <a:pt x="92" y="698"/>
                  </a:lnTo>
                  <a:lnTo>
                    <a:pt x="97" y="726"/>
                  </a:lnTo>
                  <a:lnTo>
                    <a:pt x="97" y="747"/>
                  </a:lnTo>
                  <a:lnTo>
                    <a:pt x="97" y="770"/>
                  </a:lnTo>
                  <a:lnTo>
                    <a:pt x="88" y="782"/>
                  </a:lnTo>
                  <a:lnTo>
                    <a:pt x="88" y="780"/>
                  </a:lnTo>
                  <a:lnTo>
                    <a:pt x="89" y="790"/>
                  </a:lnTo>
                  <a:lnTo>
                    <a:pt x="72" y="807"/>
                  </a:lnTo>
                  <a:lnTo>
                    <a:pt x="57" y="820"/>
                  </a:lnTo>
                  <a:lnTo>
                    <a:pt x="45" y="836"/>
                  </a:lnTo>
                  <a:lnTo>
                    <a:pt x="45" y="844"/>
                  </a:lnTo>
                  <a:lnTo>
                    <a:pt x="45" y="855"/>
                  </a:lnTo>
                  <a:lnTo>
                    <a:pt x="52" y="866"/>
                  </a:lnTo>
                  <a:lnTo>
                    <a:pt x="63" y="880"/>
                  </a:lnTo>
                  <a:lnTo>
                    <a:pt x="68" y="893"/>
                  </a:lnTo>
                  <a:lnTo>
                    <a:pt x="92" y="902"/>
                  </a:lnTo>
                  <a:lnTo>
                    <a:pt x="100" y="915"/>
                  </a:lnTo>
                  <a:lnTo>
                    <a:pt x="114" y="931"/>
                  </a:lnTo>
                  <a:lnTo>
                    <a:pt x="100" y="1330"/>
                  </a:lnTo>
                  <a:lnTo>
                    <a:pt x="950" y="1313"/>
                  </a:lnTo>
                  <a:lnTo>
                    <a:pt x="952" y="1280"/>
                  </a:lnTo>
                  <a:lnTo>
                    <a:pt x="950" y="1247"/>
                  </a:lnTo>
                  <a:lnTo>
                    <a:pt x="911" y="1209"/>
                  </a:lnTo>
                  <a:lnTo>
                    <a:pt x="879" y="1187"/>
                  </a:lnTo>
                  <a:lnTo>
                    <a:pt x="863" y="1166"/>
                  </a:lnTo>
                  <a:lnTo>
                    <a:pt x="820" y="1119"/>
                  </a:lnTo>
                  <a:lnTo>
                    <a:pt x="759" y="1083"/>
                  </a:lnTo>
                  <a:lnTo>
                    <a:pt x="716" y="1061"/>
                  </a:lnTo>
                  <a:lnTo>
                    <a:pt x="689" y="1037"/>
                  </a:lnTo>
                  <a:lnTo>
                    <a:pt x="691" y="951"/>
                  </a:lnTo>
                  <a:lnTo>
                    <a:pt x="703" y="872"/>
                  </a:lnTo>
                  <a:lnTo>
                    <a:pt x="690" y="872"/>
                  </a:lnTo>
                  <a:lnTo>
                    <a:pt x="669" y="847"/>
                  </a:lnTo>
                  <a:lnTo>
                    <a:pt x="690" y="795"/>
                  </a:lnTo>
                  <a:lnTo>
                    <a:pt x="700" y="777"/>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18" name="Line 48"/>
            <p:cNvSpPr>
              <a:spLocks noChangeShapeType="1"/>
            </p:cNvSpPr>
            <p:nvPr/>
          </p:nvSpPr>
          <p:spPr bwMode="auto">
            <a:xfrm>
              <a:off x="3278079" y="2313271"/>
              <a:ext cx="1695" cy="1621"/>
            </a:xfrm>
            <a:prstGeom prst="line">
              <a:avLst/>
            </a:pr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19" name="Line 49"/>
            <p:cNvSpPr>
              <a:spLocks noChangeShapeType="1"/>
            </p:cNvSpPr>
            <p:nvPr/>
          </p:nvSpPr>
          <p:spPr bwMode="auto">
            <a:xfrm>
              <a:off x="3278079" y="2313271"/>
              <a:ext cx="1695" cy="1621"/>
            </a:xfrm>
            <a:prstGeom prst="line">
              <a:avLst/>
            </a:pr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20" name="Freeform 50"/>
            <p:cNvSpPr>
              <a:spLocks/>
            </p:cNvSpPr>
            <p:nvPr/>
          </p:nvSpPr>
          <p:spPr bwMode="auto">
            <a:xfrm>
              <a:off x="3428987" y="2185198"/>
              <a:ext cx="756242" cy="677651"/>
            </a:xfrm>
            <a:custGeom>
              <a:avLst/>
              <a:gdLst/>
              <a:ahLst/>
              <a:cxnLst>
                <a:cxn ang="0">
                  <a:pos x="64" y="185"/>
                </a:cxn>
                <a:cxn ang="0">
                  <a:pos x="196" y="126"/>
                </a:cxn>
                <a:cxn ang="0">
                  <a:pos x="303" y="20"/>
                </a:cxn>
                <a:cxn ang="0">
                  <a:pos x="368" y="21"/>
                </a:cxn>
                <a:cxn ang="0">
                  <a:pos x="318" y="67"/>
                </a:cxn>
                <a:cxn ang="0">
                  <a:pos x="304" y="88"/>
                </a:cxn>
                <a:cxn ang="0">
                  <a:pos x="317" y="133"/>
                </a:cxn>
                <a:cxn ang="0">
                  <a:pos x="428" y="158"/>
                </a:cxn>
                <a:cxn ang="0">
                  <a:pos x="594" y="221"/>
                </a:cxn>
                <a:cxn ang="0">
                  <a:pos x="747" y="146"/>
                </a:cxn>
                <a:cxn ang="0">
                  <a:pos x="922" y="174"/>
                </a:cxn>
                <a:cxn ang="0">
                  <a:pos x="1009" y="257"/>
                </a:cxn>
                <a:cxn ang="0">
                  <a:pos x="1048" y="269"/>
                </a:cxn>
                <a:cxn ang="0">
                  <a:pos x="1073" y="251"/>
                </a:cxn>
                <a:cxn ang="0">
                  <a:pos x="1083" y="268"/>
                </a:cxn>
                <a:cxn ang="0">
                  <a:pos x="1050" y="279"/>
                </a:cxn>
                <a:cxn ang="0">
                  <a:pos x="919" y="275"/>
                </a:cxn>
                <a:cxn ang="0">
                  <a:pos x="907" y="328"/>
                </a:cxn>
                <a:cxn ang="0">
                  <a:pos x="944" y="336"/>
                </a:cxn>
                <a:cxn ang="0">
                  <a:pos x="937" y="325"/>
                </a:cxn>
                <a:cxn ang="0">
                  <a:pos x="955" y="346"/>
                </a:cxn>
                <a:cxn ang="0">
                  <a:pos x="966" y="354"/>
                </a:cxn>
                <a:cxn ang="0">
                  <a:pos x="1022" y="383"/>
                </a:cxn>
                <a:cxn ang="0">
                  <a:pos x="1137" y="482"/>
                </a:cxn>
                <a:cxn ang="0">
                  <a:pos x="1145" y="504"/>
                </a:cxn>
                <a:cxn ang="0">
                  <a:pos x="1152" y="525"/>
                </a:cxn>
                <a:cxn ang="0">
                  <a:pos x="1127" y="686"/>
                </a:cxn>
                <a:cxn ang="0">
                  <a:pos x="1094" y="725"/>
                </a:cxn>
                <a:cxn ang="0">
                  <a:pos x="1120" y="800"/>
                </a:cxn>
                <a:cxn ang="0">
                  <a:pos x="1147" y="775"/>
                </a:cxn>
                <a:cxn ang="0">
                  <a:pos x="1161" y="750"/>
                </a:cxn>
                <a:cxn ang="0">
                  <a:pos x="1174" y="725"/>
                </a:cxn>
                <a:cxn ang="0">
                  <a:pos x="1208" y="698"/>
                </a:cxn>
                <a:cxn ang="0">
                  <a:pos x="1283" y="716"/>
                </a:cxn>
                <a:cxn ang="0">
                  <a:pos x="1338" y="918"/>
                </a:cxn>
                <a:cxn ang="0">
                  <a:pos x="1298" y="990"/>
                </a:cxn>
                <a:cxn ang="0">
                  <a:pos x="1240" y="1130"/>
                </a:cxn>
                <a:cxn ang="0">
                  <a:pos x="657" y="1255"/>
                </a:cxn>
                <a:cxn ang="0">
                  <a:pos x="733" y="1012"/>
                </a:cxn>
                <a:cxn ang="0">
                  <a:pos x="669" y="834"/>
                </a:cxn>
                <a:cxn ang="0">
                  <a:pos x="676" y="723"/>
                </a:cxn>
                <a:cxn ang="0">
                  <a:pos x="704" y="586"/>
                </a:cxn>
                <a:cxn ang="0">
                  <a:pos x="775" y="491"/>
                </a:cxn>
                <a:cxn ang="0">
                  <a:pos x="783" y="565"/>
                </a:cxn>
                <a:cxn ang="0">
                  <a:pos x="797" y="566"/>
                </a:cxn>
                <a:cxn ang="0">
                  <a:pos x="818" y="516"/>
                </a:cxn>
                <a:cxn ang="0">
                  <a:pos x="864" y="432"/>
                </a:cxn>
                <a:cxn ang="0">
                  <a:pos x="875" y="358"/>
                </a:cxn>
                <a:cxn ang="0">
                  <a:pos x="901" y="342"/>
                </a:cxn>
                <a:cxn ang="0">
                  <a:pos x="836" y="283"/>
                </a:cxn>
                <a:cxn ang="0">
                  <a:pos x="653" y="336"/>
                </a:cxn>
                <a:cxn ang="0">
                  <a:pos x="611" y="342"/>
                </a:cxn>
                <a:cxn ang="0">
                  <a:pos x="553" y="350"/>
                </a:cxn>
                <a:cxn ang="0">
                  <a:pos x="490" y="497"/>
                </a:cxn>
                <a:cxn ang="0">
                  <a:pos x="436" y="437"/>
                </a:cxn>
                <a:cxn ang="0">
                  <a:pos x="309" y="353"/>
                </a:cxn>
                <a:cxn ang="0">
                  <a:pos x="170" y="310"/>
                </a:cxn>
                <a:cxn ang="0">
                  <a:pos x="42" y="265"/>
                </a:cxn>
              </a:cxnLst>
              <a:rect l="0" t="0" r="r" b="b"/>
              <a:pathLst>
                <a:path w="1338" h="1255">
                  <a:moveTo>
                    <a:pt x="0" y="237"/>
                  </a:moveTo>
                  <a:lnTo>
                    <a:pt x="10" y="226"/>
                  </a:lnTo>
                  <a:lnTo>
                    <a:pt x="28" y="226"/>
                  </a:lnTo>
                  <a:lnTo>
                    <a:pt x="50" y="215"/>
                  </a:lnTo>
                  <a:lnTo>
                    <a:pt x="59" y="203"/>
                  </a:lnTo>
                  <a:lnTo>
                    <a:pt x="64" y="185"/>
                  </a:lnTo>
                  <a:lnTo>
                    <a:pt x="82" y="172"/>
                  </a:lnTo>
                  <a:lnTo>
                    <a:pt x="93" y="167"/>
                  </a:lnTo>
                  <a:lnTo>
                    <a:pt x="110" y="167"/>
                  </a:lnTo>
                  <a:lnTo>
                    <a:pt x="136" y="167"/>
                  </a:lnTo>
                  <a:lnTo>
                    <a:pt x="152" y="157"/>
                  </a:lnTo>
                  <a:lnTo>
                    <a:pt x="196" y="126"/>
                  </a:lnTo>
                  <a:lnTo>
                    <a:pt x="213" y="122"/>
                  </a:lnTo>
                  <a:lnTo>
                    <a:pt x="227" y="101"/>
                  </a:lnTo>
                  <a:lnTo>
                    <a:pt x="245" y="81"/>
                  </a:lnTo>
                  <a:lnTo>
                    <a:pt x="263" y="67"/>
                  </a:lnTo>
                  <a:lnTo>
                    <a:pt x="286" y="40"/>
                  </a:lnTo>
                  <a:lnTo>
                    <a:pt x="303" y="20"/>
                  </a:lnTo>
                  <a:lnTo>
                    <a:pt x="329" y="4"/>
                  </a:lnTo>
                  <a:lnTo>
                    <a:pt x="358" y="0"/>
                  </a:lnTo>
                  <a:lnTo>
                    <a:pt x="371" y="0"/>
                  </a:lnTo>
                  <a:lnTo>
                    <a:pt x="396" y="10"/>
                  </a:lnTo>
                  <a:lnTo>
                    <a:pt x="388" y="15"/>
                  </a:lnTo>
                  <a:lnTo>
                    <a:pt x="368" y="21"/>
                  </a:lnTo>
                  <a:lnTo>
                    <a:pt x="353" y="28"/>
                  </a:lnTo>
                  <a:lnTo>
                    <a:pt x="356" y="35"/>
                  </a:lnTo>
                  <a:lnTo>
                    <a:pt x="328" y="65"/>
                  </a:lnTo>
                  <a:lnTo>
                    <a:pt x="328" y="65"/>
                  </a:lnTo>
                  <a:lnTo>
                    <a:pt x="322" y="67"/>
                  </a:lnTo>
                  <a:lnTo>
                    <a:pt x="318" y="67"/>
                  </a:lnTo>
                  <a:lnTo>
                    <a:pt x="317" y="68"/>
                  </a:lnTo>
                  <a:lnTo>
                    <a:pt x="317" y="70"/>
                  </a:lnTo>
                  <a:lnTo>
                    <a:pt x="317" y="70"/>
                  </a:lnTo>
                  <a:lnTo>
                    <a:pt x="311" y="89"/>
                  </a:lnTo>
                  <a:lnTo>
                    <a:pt x="304" y="107"/>
                  </a:lnTo>
                  <a:lnTo>
                    <a:pt x="304" y="88"/>
                  </a:lnTo>
                  <a:lnTo>
                    <a:pt x="296" y="81"/>
                  </a:lnTo>
                  <a:lnTo>
                    <a:pt x="292" y="125"/>
                  </a:lnTo>
                  <a:lnTo>
                    <a:pt x="290" y="154"/>
                  </a:lnTo>
                  <a:lnTo>
                    <a:pt x="303" y="145"/>
                  </a:lnTo>
                  <a:lnTo>
                    <a:pt x="313" y="133"/>
                  </a:lnTo>
                  <a:lnTo>
                    <a:pt x="317" y="133"/>
                  </a:lnTo>
                  <a:lnTo>
                    <a:pt x="322" y="145"/>
                  </a:lnTo>
                  <a:lnTo>
                    <a:pt x="338" y="146"/>
                  </a:lnTo>
                  <a:lnTo>
                    <a:pt x="346" y="136"/>
                  </a:lnTo>
                  <a:lnTo>
                    <a:pt x="358" y="131"/>
                  </a:lnTo>
                  <a:lnTo>
                    <a:pt x="383" y="132"/>
                  </a:lnTo>
                  <a:lnTo>
                    <a:pt x="428" y="158"/>
                  </a:lnTo>
                  <a:lnTo>
                    <a:pt x="458" y="189"/>
                  </a:lnTo>
                  <a:lnTo>
                    <a:pt x="478" y="206"/>
                  </a:lnTo>
                  <a:lnTo>
                    <a:pt x="518" y="211"/>
                  </a:lnTo>
                  <a:lnTo>
                    <a:pt x="532" y="203"/>
                  </a:lnTo>
                  <a:lnTo>
                    <a:pt x="564" y="214"/>
                  </a:lnTo>
                  <a:lnTo>
                    <a:pt x="594" y="221"/>
                  </a:lnTo>
                  <a:lnTo>
                    <a:pt x="607" y="204"/>
                  </a:lnTo>
                  <a:lnTo>
                    <a:pt x="632" y="179"/>
                  </a:lnTo>
                  <a:lnTo>
                    <a:pt x="650" y="164"/>
                  </a:lnTo>
                  <a:lnTo>
                    <a:pt x="690" y="154"/>
                  </a:lnTo>
                  <a:lnTo>
                    <a:pt x="716" y="146"/>
                  </a:lnTo>
                  <a:lnTo>
                    <a:pt x="747" y="146"/>
                  </a:lnTo>
                  <a:lnTo>
                    <a:pt x="787" y="131"/>
                  </a:lnTo>
                  <a:lnTo>
                    <a:pt x="818" y="118"/>
                  </a:lnTo>
                  <a:lnTo>
                    <a:pt x="832" y="128"/>
                  </a:lnTo>
                  <a:lnTo>
                    <a:pt x="837" y="168"/>
                  </a:lnTo>
                  <a:lnTo>
                    <a:pt x="893" y="176"/>
                  </a:lnTo>
                  <a:lnTo>
                    <a:pt x="922" y="174"/>
                  </a:lnTo>
                  <a:lnTo>
                    <a:pt x="947" y="183"/>
                  </a:lnTo>
                  <a:lnTo>
                    <a:pt x="966" y="203"/>
                  </a:lnTo>
                  <a:lnTo>
                    <a:pt x="993" y="237"/>
                  </a:lnTo>
                  <a:lnTo>
                    <a:pt x="1002" y="249"/>
                  </a:lnTo>
                  <a:lnTo>
                    <a:pt x="1002" y="249"/>
                  </a:lnTo>
                  <a:lnTo>
                    <a:pt x="1009" y="257"/>
                  </a:lnTo>
                  <a:lnTo>
                    <a:pt x="1009" y="257"/>
                  </a:lnTo>
                  <a:lnTo>
                    <a:pt x="1018" y="264"/>
                  </a:lnTo>
                  <a:lnTo>
                    <a:pt x="1022" y="268"/>
                  </a:lnTo>
                  <a:lnTo>
                    <a:pt x="1044" y="272"/>
                  </a:lnTo>
                  <a:lnTo>
                    <a:pt x="1044" y="272"/>
                  </a:lnTo>
                  <a:lnTo>
                    <a:pt x="1048" y="269"/>
                  </a:lnTo>
                  <a:lnTo>
                    <a:pt x="1051" y="265"/>
                  </a:lnTo>
                  <a:lnTo>
                    <a:pt x="1052" y="262"/>
                  </a:lnTo>
                  <a:lnTo>
                    <a:pt x="1052" y="262"/>
                  </a:lnTo>
                  <a:lnTo>
                    <a:pt x="1056" y="260"/>
                  </a:lnTo>
                  <a:lnTo>
                    <a:pt x="1063" y="256"/>
                  </a:lnTo>
                  <a:lnTo>
                    <a:pt x="1073" y="251"/>
                  </a:lnTo>
                  <a:lnTo>
                    <a:pt x="1083" y="262"/>
                  </a:lnTo>
                  <a:lnTo>
                    <a:pt x="1083" y="262"/>
                  </a:lnTo>
                  <a:lnTo>
                    <a:pt x="1086" y="264"/>
                  </a:lnTo>
                  <a:lnTo>
                    <a:pt x="1086" y="267"/>
                  </a:lnTo>
                  <a:lnTo>
                    <a:pt x="1083" y="268"/>
                  </a:lnTo>
                  <a:lnTo>
                    <a:pt x="1083" y="268"/>
                  </a:lnTo>
                  <a:lnTo>
                    <a:pt x="1079" y="271"/>
                  </a:lnTo>
                  <a:lnTo>
                    <a:pt x="1075" y="275"/>
                  </a:lnTo>
                  <a:lnTo>
                    <a:pt x="1070" y="278"/>
                  </a:lnTo>
                  <a:lnTo>
                    <a:pt x="1066" y="279"/>
                  </a:lnTo>
                  <a:lnTo>
                    <a:pt x="1066" y="279"/>
                  </a:lnTo>
                  <a:lnTo>
                    <a:pt x="1050" y="279"/>
                  </a:lnTo>
                  <a:lnTo>
                    <a:pt x="1029" y="279"/>
                  </a:lnTo>
                  <a:lnTo>
                    <a:pt x="1020" y="286"/>
                  </a:lnTo>
                  <a:lnTo>
                    <a:pt x="969" y="286"/>
                  </a:lnTo>
                  <a:lnTo>
                    <a:pt x="958" y="293"/>
                  </a:lnTo>
                  <a:lnTo>
                    <a:pt x="939" y="282"/>
                  </a:lnTo>
                  <a:lnTo>
                    <a:pt x="919" y="275"/>
                  </a:lnTo>
                  <a:lnTo>
                    <a:pt x="901" y="297"/>
                  </a:lnTo>
                  <a:lnTo>
                    <a:pt x="902" y="312"/>
                  </a:lnTo>
                  <a:lnTo>
                    <a:pt x="905" y="319"/>
                  </a:lnTo>
                  <a:lnTo>
                    <a:pt x="905" y="319"/>
                  </a:lnTo>
                  <a:lnTo>
                    <a:pt x="905" y="325"/>
                  </a:lnTo>
                  <a:lnTo>
                    <a:pt x="907" y="328"/>
                  </a:lnTo>
                  <a:lnTo>
                    <a:pt x="908" y="330"/>
                  </a:lnTo>
                  <a:lnTo>
                    <a:pt x="908" y="330"/>
                  </a:lnTo>
                  <a:lnTo>
                    <a:pt x="911" y="335"/>
                  </a:lnTo>
                  <a:lnTo>
                    <a:pt x="912" y="337"/>
                  </a:lnTo>
                  <a:lnTo>
                    <a:pt x="936" y="346"/>
                  </a:lnTo>
                  <a:lnTo>
                    <a:pt x="944" y="336"/>
                  </a:lnTo>
                  <a:lnTo>
                    <a:pt x="944" y="336"/>
                  </a:lnTo>
                  <a:lnTo>
                    <a:pt x="940" y="330"/>
                  </a:lnTo>
                  <a:lnTo>
                    <a:pt x="937" y="326"/>
                  </a:lnTo>
                  <a:lnTo>
                    <a:pt x="937" y="325"/>
                  </a:lnTo>
                  <a:lnTo>
                    <a:pt x="937" y="325"/>
                  </a:lnTo>
                  <a:lnTo>
                    <a:pt x="937" y="325"/>
                  </a:lnTo>
                  <a:lnTo>
                    <a:pt x="950" y="329"/>
                  </a:lnTo>
                  <a:lnTo>
                    <a:pt x="959" y="333"/>
                  </a:lnTo>
                  <a:lnTo>
                    <a:pt x="959" y="333"/>
                  </a:lnTo>
                  <a:lnTo>
                    <a:pt x="958" y="339"/>
                  </a:lnTo>
                  <a:lnTo>
                    <a:pt x="957" y="343"/>
                  </a:lnTo>
                  <a:lnTo>
                    <a:pt x="955" y="346"/>
                  </a:lnTo>
                  <a:lnTo>
                    <a:pt x="955" y="346"/>
                  </a:lnTo>
                  <a:lnTo>
                    <a:pt x="952" y="349"/>
                  </a:lnTo>
                  <a:lnTo>
                    <a:pt x="952" y="350"/>
                  </a:lnTo>
                  <a:lnTo>
                    <a:pt x="954" y="351"/>
                  </a:lnTo>
                  <a:lnTo>
                    <a:pt x="954" y="351"/>
                  </a:lnTo>
                  <a:lnTo>
                    <a:pt x="966" y="354"/>
                  </a:lnTo>
                  <a:lnTo>
                    <a:pt x="982" y="358"/>
                  </a:lnTo>
                  <a:lnTo>
                    <a:pt x="982" y="358"/>
                  </a:lnTo>
                  <a:lnTo>
                    <a:pt x="986" y="358"/>
                  </a:lnTo>
                  <a:lnTo>
                    <a:pt x="991" y="361"/>
                  </a:lnTo>
                  <a:lnTo>
                    <a:pt x="1000" y="365"/>
                  </a:lnTo>
                  <a:lnTo>
                    <a:pt x="1022" y="383"/>
                  </a:lnTo>
                  <a:lnTo>
                    <a:pt x="1054" y="396"/>
                  </a:lnTo>
                  <a:lnTo>
                    <a:pt x="1090" y="410"/>
                  </a:lnTo>
                  <a:lnTo>
                    <a:pt x="1127" y="446"/>
                  </a:lnTo>
                  <a:lnTo>
                    <a:pt x="1147" y="469"/>
                  </a:lnTo>
                  <a:lnTo>
                    <a:pt x="1137" y="482"/>
                  </a:lnTo>
                  <a:lnTo>
                    <a:pt x="1137" y="482"/>
                  </a:lnTo>
                  <a:lnTo>
                    <a:pt x="1134" y="482"/>
                  </a:lnTo>
                  <a:lnTo>
                    <a:pt x="1133" y="482"/>
                  </a:lnTo>
                  <a:lnTo>
                    <a:pt x="1134" y="485"/>
                  </a:lnTo>
                  <a:lnTo>
                    <a:pt x="1134" y="485"/>
                  </a:lnTo>
                  <a:lnTo>
                    <a:pt x="1141" y="497"/>
                  </a:lnTo>
                  <a:lnTo>
                    <a:pt x="1145" y="504"/>
                  </a:lnTo>
                  <a:lnTo>
                    <a:pt x="1147" y="505"/>
                  </a:lnTo>
                  <a:lnTo>
                    <a:pt x="1147" y="508"/>
                  </a:lnTo>
                  <a:lnTo>
                    <a:pt x="1147" y="508"/>
                  </a:lnTo>
                  <a:lnTo>
                    <a:pt x="1145" y="511"/>
                  </a:lnTo>
                  <a:lnTo>
                    <a:pt x="1148" y="516"/>
                  </a:lnTo>
                  <a:lnTo>
                    <a:pt x="1152" y="525"/>
                  </a:lnTo>
                  <a:lnTo>
                    <a:pt x="1159" y="576"/>
                  </a:lnTo>
                  <a:lnTo>
                    <a:pt x="1165" y="605"/>
                  </a:lnTo>
                  <a:lnTo>
                    <a:pt x="1159" y="632"/>
                  </a:lnTo>
                  <a:lnTo>
                    <a:pt x="1141" y="654"/>
                  </a:lnTo>
                  <a:lnTo>
                    <a:pt x="1127" y="686"/>
                  </a:lnTo>
                  <a:lnTo>
                    <a:pt x="1127" y="686"/>
                  </a:lnTo>
                  <a:lnTo>
                    <a:pt x="1116" y="707"/>
                  </a:lnTo>
                  <a:lnTo>
                    <a:pt x="1116" y="707"/>
                  </a:lnTo>
                  <a:lnTo>
                    <a:pt x="1104" y="715"/>
                  </a:lnTo>
                  <a:lnTo>
                    <a:pt x="1097" y="721"/>
                  </a:lnTo>
                  <a:lnTo>
                    <a:pt x="1094" y="725"/>
                  </a:lnTo>
                  <a:lnTo>
                    <a:pt x="1094" y="725"/>
                  </a:lnTo>
                  <a:lnTo>
                    <a:pt x="1093" y="729"/>
                  </a:lnTo>
                  <a:lnTo>
                    <a:pt x="1091" y="736"/>
                  </a:lnTo>
                  <a:lnTo>
                    <a:pt x="1087" y="747"/>
                  </a:lnTo>
                  <a:lnTo>
                    <a:pt x="1088" y="780"/>
                  </a:lnTo>
                  <a:lnTo>
                    <a:pt x="1095" y="793"/>
                  </a:lnTo>
                  <a:lnTo>
                    <a:pt x="1120" y="800"/>
                  </a:lnTo>
                  <a:lnTo>
                    <a:pt x="1130" y="791"/>
                  </a:lnTo>
                  <a:lnTo>
                    <a:pt x="1130" y="791"/>
                  </a:lnTo>
                  <a:lnTo>
                    <a:pt x="1133" y="787"/>
                  </a:lnTo>
                  <a:lnTo>
                    <a:pt x="1138" y="783"/>
                  </a:lnTo>
                  <a:lnTo>
                    <a:pt x="1138" y="783"/>
                  </a:lnTo>
                  <a:lnTo>
                    <a:pt x="1147" y="775"/>
                  </a:lnTo>
                  <a:lnTo>
                    <a:pt x="1147" y="775"/>
                  </a:lnTo>
                  <a:lnTo>
                    <a:pt x="1152" y="769"/>
                  </a:lnTo>
                  <a:lnTo>
                    <a:pt x="1156" y="765"/>
                  </a:lnTo>
                  <a:lnTo>
                    <a:pt x="1159" y="764"/>
                  </a:lnTo>
                  <a:lnTo>
                    <a:pt x="1159" y="764"/>
                  </a:lnTo>
                  <a:lnTo>
                    <a:pt x="1161" y="750"/>
                  </a:lnTo>
                  <a:lnTo>
                    <a:pt x="1161" y="750"/>
                  </a:lnTo>
                  <a:lnTo>
                    <a:pt x="1165" y="733"/>
                  </a:lnTo>
                  <a:lnTo>
                    <a:pt x="1165" y="733"/>
                  </a:lnTo>
                  <a:lnTo>
                    <a:pt x="1169" y="730"/>
                  </a:lnTo>
                  <a:lnTo>
                    <a:pt x="1174" y="725"/>
                  </a:lnTo>
                  <a:lnTo>
                    <a:pt x="1174" y="725"/>
                  </a:lnTo>
                  <a:lnTo>
                    <a:pt x="1181" y="716"/>
                  </a:lnTo>
                  <a:lnTo>
                    <a:pt x="1190" y="711"/>
                  </a:lnTo>
                  <a:lnTo>
                    <a:pt x="1190" y="711"/>
                  </a:lnTo>
                  <a:lnTo>
                    <a:pt x="1198" y="704"/>
                  </a:lnTo>
                  <a:lnTo>
                    <a:pt x="1208" y="698"/>
                  </a:lnTo>
                  <a:lnTo>
                    <a:pt x="1208" y="698"/>
                  </a:lnTo>
                  <a:lnTo>
                    <a:pt x="1211" y="696"/>
                  </a:lnTo>
                  <a:lnTo>
                    <a:pt x="1216" y="691"/>
                  </a:lnTo>
                  <a:lnTo>
                    <a:pt x="1223" y="686"/>
                  </a:lnTo>
                  <a:lnTo>
                    <a:pt x="1237" y="682"/>
                  </a:lnTo>
                  <a:lnTo>
                    <a:pt x="1255" y="689"/>
                  </a:lnTo>
                  <a:lnTo>
                    <a:pt x="1283" y="716"/>
                  </a:lnTo>
                  <a:lnTo>
                    <a:pt x="1301" y="757"/>
                  </a:lnTo>
                  <a:lnTo>
                    <a:pt x="1319" y="857"/>
                  </a:lnTo>
                  <a:lnTo>
                    <a:pt x="1335" y="877"/>
                  </a:lnTo>
                  <a:lnTo>
                    <a:pt x="1335" y="897"/>
                  </a:lnTo>
                  <a:lnTo>
                    <a:pt x="1335" y="897"/>
                  </a:lnTo>
                  <a:lnTo>
                    <a:pt x="1338" y="918"/>
                  </a:lnTo>
                  <a:lnTo>
                    <a:pt x="1338" y="918"/>
                  </a:lnTo>
                  <a:lnTo>
                    <a:pt x="1338" y="931"/>
                  </a:lnTo>
                  <a:lnTo>
                    <a:pt x="1338" y="955"/>
                  </a:lnTo>
                  <a:lnTo>
                    <a:pt x="1338" y="990"/>
                  </a:lnTo>
                  <a:lnTo>
                    <a:pt x="1305" y="990"/>
                  </a:lnTo>
                  <a:lnTo>
                    <a:pt x="1298" y="990"/>
                  </a:lnTo>
                  <a:lnTo>
                    <a:pt x="1297" y="1002"/>
                  </a:lnTo>
                  <a:lnTo>
                    <a:pt x="1281" y="1026"/>
                  </a:lnTo>
                  <a:lnTo>
                    <a:pt x="1279" y="1047"/>
                  </a:lnTo>
                  <a:lnTo>
                    <a:pt x="1269" y="1063"/>
                  </a:lnTo>
                  <a:lnTo>
                    <a:pt x="1251" y="1084"/>
                  </a:lnTo>
                  <a:lnTo>
                    <a:pt x="1240" y="1130"/>
                  </a:lnTo>
                  <a:lnTo>
                    <a:pt x="1240" y="1158"/>
                  </a:lnTo>
                  <a:lnTo>
                    <a:pt x="1223" y="1180"/>
                  </a:lnTo>
                  <a:lnTo>
                    <a:pt x="1208" y="1208"/>
                  </a:lnTo>
                  <a:lnTo>
                    <a:pt x="994" y="1244"/>
                  </a:lnTo>
                  <a:lnTo>
                    <a:pt x="988" y="1233"/>
                  </a:lnTo>
                  <a:lnTo>
                    <a:pt x="657" y="1255"/>
                  </a:lnTo>
                  <a:lnTo>
                    <a:pt x="679" y="1234"/>
                  </a:lnTo>
                  <a:lnTo>
                    <a:pt x="690" y="1215"/>
                  </a:lnTo>
                  <a:lnTo>
                    <a:pt x="708" y="1180"/>
                  </a:lnTo>
                  <a:lnTo>
                    <a:pt x="728" y="1140"/>
                  </a:lnTo>
                  <a:lnTo>
                    <a:pt x="739" y="1095"/>
                  </a:lnTo>
                  <a:lnTo>
                    <a:pt x="733" y="1012"/>
                  </a:lnTo>
                  <a:lnTo>
                    <a:pt x="730" y="974"/>
                  </a:lnTo>
                  <a:lnTo>
                    <a:pt x="715" y="944"/>
                  </a:lnTo>
                  <a:lnTo>
                    <a:pt x="694" y="908"/>
                  </a:lnTo>
                  <a:lnTo>
                    <a:pt x="676" y="887"/>
                  </a:lnTo>
                  <a:lnTo>
                    <a:pt x="662" y="857"/>
                  </a:lnTo>
                  <a:lnTo>
                    <a:pt x="669" y="834"/>
                  </a:lnTo>
                  <a:lnTo>
                    <a:pt x="682" y="822"/>
                  </a:lnTo>
                  <a:lnTo>
                    <a:pt x="682" y="802"/>
                  </a:lnTo>
                  <a:lnTo>
                    <a:pt x="669" y="766"/>
                  </a:lnTo>
                  <a:lnTo>
                    <a:pt x="658" y="754"/>
                  </a:lnTo>
                  <a:lnTo>
                    <a:pt x="669" y="744"/>
                  </a:lnTo>
                  <a:lnTo>
                    <a:pt x="676" y="723"/>
                  </a:lnTo>
                  <a:lnTo>
                    <a:pt x="682" y="700"/>
                  </a:lnTo>
                  <a:lnTo>
                    <a:pt x="689" y="684"/>
                  </a:lnTo>
                  <a:lnTo>
                    <a:pt x="690" y="644"/>
                  </a:lnTo>
                  <a:lnTo>
                    <a:pt x="683" y="628"/>
                  </a:lnTo>
                  <a:lnTo>
                    <a:pt x="690" y="604"/>
                  </a:lnTo>
                  <a:lnTo>
                    <a:pt x="704" y="586"/>
                  </a:lnTo>
                  <a:lnTo>
                    <a:pt x="711" y="566"/>
                  </a:lnTo>
                  <a:lnTo>
                    <a:pt x="712" y="543"/>
                  </a:lnTo>
                  <a:lnTo>
                    <a:pt x="733" y="540"/>
                  </a:lnTo>
                  <a:lnTo>
                    <a:pt x="761" y="541"/>
                  </a:lnTo>
                  <a:lnTo>
                    <a:pt x="771" y="504"/>
                  </a:lnTo>
                  <a:lnTo>
                    <a:pt x="775" y="491"/>
                  </a:lnTo>
                  <a:lnTo>
                    <a:pt x="786" y="489"/>
                  </a:lnTo>
                  <a:lnTo>
                    <a:pt x="796" y="532"/>
                  </a:lnTo>
                  <a:lnTo>
                    <a:pt x="776" y="554"/>
                  </a:lnTo>
                  <a:lnTo>
                    <a:pt x="780" y="562"/>
                  </a:lnTo>
                  <a:lnTo>
                    <a:pt x="780" y="562"/>
                  </a:lnTo>
                  <a:lnTo>
                    <a:pt x="783" y="565"/>
                  </a:lnTo>
                  <a:lnTo>
                    <a:pt x="786" y="568"/>
                  </a:lnTo>
                  <a:lnTo>
                    <a:pt x="789" y="569"/>
                  </a:lnTo>
                  <a:lnTo>
                    <a:pt x="789" y="569"/>
                  </a:lnTo>
                  <a:lnTo>
                    <a:pt x="793" y="569"/>
                  </a:lnTo>
                  <a:lnTo>
                    <a:pt x="793" y="569"/>
                  </a:lnTo>
                  <a:lnTo>
                    <a:pt x="797" y="566"/>
                  </a:lnTo>
                  <a:lnTo>
                    <a:pt x="801" y="564"/>
                  </a:lnTo>
                  <a:lnTo>
                    <a:pt x="803" y="561"/>
                  </a:lnTo>
                  <a:lnTo>
                    <a:pt x="803" y="561"/>
                  </a:lnTo>
                  <a:lnTo>
                    <a:pt x="807" y="546"/>
                  </a:lnTo>
                  <a:lnTo>
                    <a:pt x="812" y="539"/>
                  </a:lnTo>
                  <a:lnTo>
                    <a:pt x="818" y="516"/>
                  </a:lnTo>
                  <a:lnTo>
                    <a:pt x="814" y="501"/>
                  </a:lnTo>
                  <a:lnTo>
                    <a:pt x="816" y="485"/>
                  </a:lnTo>
                  <a:lnTo>
                    <a:pt x="816" y="464"/>
                  </a:lnTo>
                  <a:lnTo>
                    <a:pt x="832" y="444"/>
                  </a:lnTo>
                  <a:lnTo>
                    <a:pt x="840" y="436"/>
                  </a:lnTo>
                  <a:lnTo>
                    <a:pt x="864" y="432"/>
                  </a:lnTo>
                  <a:lnTo>
                    <a:pt x="872" y="421"/>
                  </a:lnTo>
                  <a:lnTo>
                    <a:pt x="854" y="405"/>
                  </a:lnTo>
                  <a:lnTo>
                    <a:pt x="848" y="393"/>
                  </a:lnTo>
                  <a:lnTo>
                    <a:pt x="858" y="378"/>
                  </a:lnTo>
                  <a:lnTo>
                    <a:pt x="869" y="364"/>
                  </a:lnTo>
                  <a:lnTo>
                    <a:pt x="875" y="358"/>
                  </a:lnTo>
                  <a:lnTo>
                    <a:pt x="872" y="349"/>
                  </a:lnTo>
                  <a:lnTo>
                    <a:pt x="875" y="346"/>
                  </a:lnTo>
                  <a:lnTo>
                    <a:pt x="875" y="346"/>
                  </a:lnTo>
                  <a:lnTo>
                    <a:pt x="880" y="344"/>
                  </a:lnTo>
                  <a:lnTo>
                    <a:pt x="880" y="344"/>
                  </a:lnTo>
                  <a:lnTo>
                    <a:pt x="901" y="342"/>
                  </a:lnTo>
                  <a:lnTo>
                    <a:pt x="909" y="339"/>
                  </a:lnTo>
                  <a:lnTo>
                    <a:pt x="900" y="324"/>
                  </a:lnTo>
                  <a:lnTo>
                    <a:pt x="883" y="314"/>
                  </a:lnTo>
                  <a:lnTo>
                    <a:pt x="871" y="303"/>
                  </a:lnTo>
                  <a:lnTo>
                    <a:pt x="857" y="293"/>
                  </a:lnTo>
                  <a:lnTo>
                    <a:pt x="836" y="283"/>
                  </a:lnTo>
                  <a:lnTo>
                    <a:pt x="793" y="281"/>
                  </a:lnTo>
                  <a:lnTo>
                    <a:pt x="762" y="300"/>
                  </a:lnTo>
                  <a:lnTo>
                    <a:pt x="741" y="314"/>
                  </a:lnTo>
                  <a:lnTo>
                    <a:pt x="711" y="319"/>
                  </a:lnTo>
                  <a:lnTo>
                    <a:pt x="669" y="322"/>
                  </a:lnTo>
                  <a:lnTo>
                    <a:pt x="653" y="336"/>
                  </a:lnTo>
                  <a:lnTo>
                    <a:pt x="630" y="374"/>
                  </a:lnTo>
                  <a:lnTo>
                    <a:pt x="603" y="394"/>
                  </a:lnTo>
                  <a:lnTo>
                    <a:pt x="597" y="390"/>
                  </a:lnTo>
                  <a:lnTo>
                    <a:pt x="605" y="374"/>
                  </a:lnTo>
                  <a:lnTo>
                    <a:pt x="619" y="355"/>
                  </a:lnTo>
                  <a:lnTo>
                    <a:pt x="611" y="342"/>
                  </a:lnTo>
                  <a:lnTo>
                    <a:pt x="594" y="354"/>
                  </a:lnTo>
                  <a:lnTo>
                    <a:pt x="586" y="357"/>
                  </a:lnTo>
                  <a:lnTo>
                    <a:pt x="575" y="374"/>
                  </a:lnTo>
                  <a:lnTo>
                    <a:pt x="565" y="383"/>
                  </a:lnTo>
                  <a:lnTo>
                    <a:pt x="561" y="383"/>
                  </a:lnTo>
                  <a:lnTo>
                    <a:pt x="553" y="350"/>
                  </a:lnTo>
                  <a:lnTo>
                    <a:pt x="547" y="349"/>
                  </a:lnTo>
                  <a:lnTo>
                    <a:pt x="535" y="376"/>
                  </a:lnTo>
                  <a:lnTo>
                    <a:pt x="532" y="396"/>
                  </a:lnTo>
                  <a:lnTo>
                    <a:pt x="513" y="421"/>
                  </a:lnTo>
                  <a:lnTo>
                    <a:pt x="499" y="471"/>
                  </a:lnTo>
                  <a:lnTo>
                    <a:pt x="490" y="497"/>
                  </a:lnTo>
                  <a:lnTo>
                    <a:pt x="461" y="521"/>
                  </a:lnTo>
                  <a:lnTo>
                    <a:pt x="453" y="504"/>
                  </a:lnTo>
                  <a:lnTo>
                    <a:pt x="450" y="471"/>
                  </a:lnTo>
                  <a:lnTo>
                    <a:pt x="445" y="464"/>
                  </a:lnTo>
                  <a:lnTo>
                    <a:pt x="435" y="450"/>
                  </a:lnTo>
                  <a:lnTo>
                    <a:pt x="436" y="437"/>
                  </a:lnTo>
                  <a:lnTo>
                    <a:pt x="433" y="410"/>
                  </a:lnTo>
                  <a:lnTo>
                    <a:pt x="421" y="396"/>
                  </a:lnTo>
                  <a:lnTo>
                    <a:pt x="393" y="376"/>
                  </a:lnTo>
                  <a:lnTo>
                    <a:pt x="381" y="358"/>
                  </a:lnTo>
                  <a:lnTo>
                    <a:pt x="352" y="353"/>
                  </a:lnTo>
                  <a:lnTo>
                    <a:pt x="309" y="353"/>
                  </a:lnTo>
                  <a:lnTo>
                    <a:pt x="297" y="346"/>
                  </a:lnTo>
                  <a:lnTo>
                    <a:pt x="271" y="344"/>
                  </a:lnTo>
                  <a:lnTo>
                    <a:pt x="235" y="339"/>
                  </a:lnTo>
                  <a:lnTo>
                    <a:pt x="229" y="329"/>
                  </a:lnTo>
                  <a:lnTo>
                    <a:pt x="202" y="318"/>
                  </a:lnTo>
                  <a:lnTo>
                    <a:pt x="170" y="310"/>
                  </a:lnTo>
                  <a:lnTo>
                    <a:pt x="138" y="301"/>
                  </a:lnTo>
                  <a:lnTo>
                    <a:pt x="102" y="287"/>
                  </a:lnTo>
                  <a:lnTo>
                    <a:pt x="75" y="275"/>
                  </a:lnTo>
                  <a:lnTo>
                    <a:pt x="60" y="275"/>
                  </a:lnTo>
                  <a:lnTo>
                    <a:pt x="50" y="275"/>
                  </a:lnTo>
                  <a:lnTo>
                    <a:pt x="42" y="265"/>
                  </a:lnTo>
                  <a:lnTo>
                    <a:pt x="35" y="253"/>
                  </a:lnTo>
                  <a:lnTo>
                    <a:pt x="0" y="243"/>
                  </a:lnTo>
                  <a:lnTo>
                    <a:pt x="0" y="237"/>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21" name="Freeform 51"/>
            <p:cNvSpPr>
              <a:spLocks/>
            </p:cNvSpPr>
            <p:nvPr/>
          </p:nvSpPr>
          <p:spPr bwMode="auto">
            <a:xfrm>
              <a:off x="3215341" y="2266255"/>
              <a:ext cx="527335" cy="533365"/>
            </a:xfrm>
            <a:custGeom>
              <a:avLst/>
              <a:gdLst/>
              <a:ahLst/>
              <a:cxnLst>
                <a:cxn ang="0">
                  <a:pos x="815" y="300"/>
                </a:cxn>
                <a:cxn ang="0">
                  <a:pos x="801" y="246"/>
                </a:cxn>
                <a:cxn ang="0">
                  <a:pos x="732" y="203"/>
                </a:cxn>
                <a:cxn ang="0">
                  <a:pos x="651" y="194"/>
                </a:cxn>
                <a:cxn ang="0">
                  <a:pos x="582" y="168"/>
                </a:cxn>
                <a:cxn ang="0">
                  <a:pos x="482" y="137"/>
                </a:cxn>
                <a:cxn ang="0">
                  <a:pos x="430" y="125"/>
                </a:cxn>
                <a:cxn ang="0">
                  <a:pos x="380" y="93"/>
                </a:cxn>
                <a:cxn ang="0">
                  <a:pos x="361" y="83"/>
                </a:cxn>
                <a:cxn ang="0">
                  <a:pos x="324" y="79"/>
                </a:cxn>
                <a:cxn ang="0">
                  <a:pos x="312" y="67"/>
                </a:cxn>
                <a:cxn ang="0">
                  <a:pos x="326" y="10"/>
                </a:cxn>
                <a:cxn ang="0">
                  <a:pos x="283" y="15"/>
                </a:cxn>
                <a:cxn ang="0">
                  <a:pos x="217" y="42"/>
                </a:cxn>
                <a:cxn ang="0">
                  <a:pos x="153" y="72"/>
                </a:cxn>
                <a:cxn ang="0">
                  <a:pos x="96" y="68"/>
                </a:cxn>
                <a:cxn ang="0">
                  <a:pos x="21" y="255"/>
                </a:cxn>
                <a:cxn ang="0">
                  <a:pos x="34" y="332"/>
                </a:cxn>
                <a:cxn ang="0">
                  <a:pos x="47" y="521"/>
                </a:cxn>
                <a:cxn ang="0">
                  <a:pos x="194" y="626"/>
                </a:cxn>
                <a:cxn ang="0">
                  <a:pos x="281" y="707"/>
                </a:cxn>
                <a:cxn ang="0">
                  <a:pos x="292" y="804"/>
                </a:cxn>
                <a:cxn ang="0">
                  <a:pos x="303" y="869"/>
                </a:cxn>
                <a:cxn ang="0">
                  <a:pos x="312" y="944"/>
                </a:cxn>
                <a:cxn ang="0">
                  <a:pos x="346" y="952"/>
                </a:cxn>
                <a:cxn ang="0">
                  <a:pos x="360" y="959"/>
                </a:cxn>
                <a:cxn ang="0">
                  <a:pos x="380" y="972"/>
                </a:cxn>
                <a:cxn ang="0">
                  <a:pos x="856" y="906"/>
                </a:cxn>
                <a:cxn ang="0">
                  <a:pos x="829" y="797"/>
                </a:cxn>
                <a:cxn ang="0">
                  <a:pos x="849" y="722"/>
                </a:cxn>
                <a:cxn ang="0">
                  <a:pos x="845" y="651"/>
                </a:cxn>
                <a:cxn ang="0">
                  <a:pos x="856" y="608"/>
                </a:cxn>
                <a:cxn ang="0">
                  <a:pos x="863" y="562"/>
                </a:cxn>
                <a:cxn ang="0">
                  <a:pos x="876" y="489"/>
                </a:cxn>
                <a:cxn ang="0">
                  <a:pos x="919" y="394"/>
                </a:cxn>
                <a:cxn ang="0">
                  <a:pos x="934" y="366"/>
                </a:cxn>
                <a:cxn ang="0">
                  <a:pos x="934" y="340"/>
                </a:cxn>
                <a:cxn ang="0">
                  <a:pos x="904" y="368"/>
                </a:cxn>
                <a:cxn ang="0">
                  <a:pos x="870" y="428"/>
                </a:cxn>
                <a:cxn ang="0">
                  <a:pos x="822" y="469"/>
                </a:cxn>
                <a:cxn ang="0">
                  <a:pos x="780" y="496"/>
                </a:cxn>
                <a:cxn ang="0">
                  <a:pos x="811" y="433"/>
                </a:cxn>
                <a:cxn ang="0">
                  <a:pos x="834" y="403"/>
                </a:cxn>
                <a:cxn ang="0">
                  <a:pos x="836" y="361"/>
                </a:cxn>
              </a:cxnLst>
              <a:rect l="0" t="0" r="r" b="b"/>
              <a:pathLst>
                <a:path w="934" h="988">
                  <a:moveTo>
                    <a:pt x="830" y="321"/>
                  </a:moveTo>
                  <a:lnTo>
                    <a:pt x="825" y="314"/>
                  </a:lnTo>
                  <a:lnTo>
                    <a:pt x="815" y="300"/>
                  </a:lnTo>
                  <a:lnTo>
                    <a:pt x="816" y="287"/>
                  </a:lnTo>
                  <a:lnTo>
                    <a:pt x="813" y="260"/>
                  </a:lnTo>
                  <a:lnTo>
                    <a:pt x="801" y="246"/>
                  </a:lnTo>
                  <a:lnTo>
                    <a:pt x="773" y="226"/>
                  </a:lnTo>
                  <a:lnTo>
                    <a:pt x="761" y="208"/>
                  </a:lnTo>
                  <a:lnTo>
                    <a:pt x="732" y="203"/>
                  </a:lnTo>
                  <a:lnTo>
                    <a:pt x="689" y="203"/>
                  </a:lnTo>
                  <a:lnTo>
                    <a:pt x="677" y="196"/>
                  </a:lnTo>
                  <a:lnTo>
                    <a:pt x="651" y="194"/>
                  </a:lnTo>
                  <a:lnTo>
                    <a:pt x="615" y="189"/>
                  </a:lnTo>
                  <a:lnTo>
                    <a:pt x="609" y="179"/>
                  </a:lnTo>
                  <a:lnTo>
                    <a:pt x="582" y="168"/>
                  </a:lnTo>
                  <a:lnTo>
                    <a:pt x="550" y="160"/>
                  </a:lnTo>
                  <a:lnTo>
                    <a:pt x="518" y="151"/>
                  </a:lnTo>
                  <a:lnTo>
                    <a:pt x="482" y="137"/>
                  </a:lnTo>
                  <a:lnTo>
                    <a:pt x="455" y="125"/>
                  </a:lnTo>
                  <a:lnTo>
                    <a:pt x="440" y="125"/>
                  </a:lnTo>
                  <a:lnTo>
                    <a:pt x="430" y="125"/>
                  </a:lnTo>
                  <a:lnTo>
                    <a:pt x="422" y="115"/>
                  </a:lnTo>
                  <a:lnTo>
                    <a:pt x="415" y="103"/>
                  </a:lnTo>
                  <a:lnTo>
                    <a:pt x="380" y="93"/>
                  </a:lnTo>
                  <a:lnTo>
                    <a:pt x="380" y="89"/>
                  </a:lnTo>
                  <a:lnTo>
                    <a:pt x="378" y="89"/>
                  </a:lnTo>
                  <a:lnTo>
                    <a:pt x="361" y="83"/>
                  </a:lnTo>
                  <a:lnTo>
                    <a:pt x="347" y="72"/>
                  </a:lnTo>
                  <a:lnTo>
                    <a:pt x="336" y="67"/>
                  </a:lnTo>
                  <a:lnTo>
                    <a:pt x="324" y="79"/>
                  </a:lnTo>
                  <a:lnTo>
                    <a:pt x="311" y="82"/>
                  </a:lnTo>
                  <a:lnTo>
                    <a:pt x="305" y="75"/>
                  </a:lnTo>
                  <a:lnTo>
                    <a:pt x="312" y="67"/>
                  </a:lnTo>
                  <a:lnTo>
                    <a:pt x="314" y="38"/>
                  </a:lnTo>
                  <a:lnTo>
                    <a:pt x="319" y="29"/>
                  </a:lnTo>
                  <a:lnTo>
                    <a:pt x="326" y="10"/>
                  </a:lnTo>
                  <a:lnTo>
                    <a:pt x="312" y="0"/>
                  </a:lnTo>
                  <a:lnTo>
                    <a:pt x="300" y="4"/>
                  </a:lnTo>
                  <a:lnTo>
                    <a:pt x="283" y="15"/>
                  </a:lnTo>
                  <a:lnTo>
                    <a:pt x="262" y="18"/>
                  </a:lnTo>
                  <a:lnTo>
                    <a:pt x="242" y="28"/>
                  </a:lnTo>
                  <a:lnTo>
                    <a:pt x="217" y="42"/>
                  </a:lnTo>
                  <a:lnTo>
                    <a:pt x="181" y="58"/>
                  </a:lnTo>
                  <a:lnTo>
                    <a:pt x="169" y="74"/>
                  </a:lnTo>
                  <a:lnTo>
                    <a:pt x="153" y="72"/>
                  </a:lnTo>
                  <a:lnTo>
                    <a:pt x="128" y="63"/>
                  </a:lnTo>
                  <a:lnTo>
                    <a:pt x="114" y="49"/>
                  </a:lnTo>
                  <a:lnTo>
                    <a:pt x="96" y="68"/>
                  </a:lnTo>
                  <a:lnTo>
                    <a:pt x="95" y="197"/>
                  </a:lnTo>
                  <a:lnTo>
                    <a:pt x="31" y="237"/>
                  </a:lnTo>
                  <a:lnTo>
                    <a:pt x="21" y="255"/>
                  </a:lnTo>
                  <a:lnTo>
                    <a:pt x="0" y="307"/>
                  </a:lnTo>
                  <a:lnTo>
                    <a:pt x="21" y="332"/>
                  </a:lnTo>
                  <a:lnTo>
                    <a:pt x="34" y="332"/>
                  </a:lnTo>
                  <a:lnTo>
                    <a:pt x="22" y="411"/>
                  </a:lnTo>
                  <a:lnTo>
                    <a:pt x="20" y="497"/>
                  </a:lnTo>
                  <a:lnTo>
                    <a:pt x="47" y="521"/>
                  </a:lnTo>
                  <a:lnTo>
                    <a:pt x="90" y="543"/>
                  </a:lnTo>
                  <a:lnTo>
                    <a:pt x="151" y="579"/>
                  </a:lnTo>
                  <a:lnTo>
                    <a:pt x="194" y="626"/>
                  </a:lnTo>
                  <a:lnTo>
                    <a:pt x="210" y="647"/>
                  </a:lnTo>
                  <a:lnTo>
                    <a:pt x="242" y="669"/>
                  </a:lnTo>
                  <a:lnTo>
                    <a:pt x="281" y="707"/>
                  </a:lnTo>
                  <a:lnTo>
                    <a:pt x="283" y="740"/>
                  </a:lnTo>
                  <a:lnTo>
                    <a:pt x="281" y="773"/>
                  </a:lnTo>
                  <a:lnTo>
                    <a:pt x="292" y="804"/>
                  </a:lnTo>
                  <a:lnTo>
                    <a:pt x="303" y="820"/>
                  </a:lnTo>
                  <a:lnTo>
                    <a:pt x="303" y="852"/>
                  </a:lnTo>
                  <a:lnTo>
                    <a:pt x="303" y="869"/>
                  </a:lnTo>
                  <a:lnTo>
                    <a:pt x="303" y="895"/>
                  </a:lnTo>
                  <a:lnTo>
                    <a:pt x="312" y="923"/>
                  </a:lnTo>
                  <a:lnTo>
                    <a:pt x="312" y="944"/>
                  </a:lnTo>
                  <a:lnTo>
                    <a:pt x="336" y="944"/>
                  </a:lnTo>
                  <a:lnTo>
                    <a:pt x="336" y="944"/>
                  </a:lnTo>
                  <a:lnTo>
                    <a:pt x="346" y="952"/>
                  </a:lnTo>
                  <a:lnTo>
                    <a:pt x="354" y="958"/>
                  </a:lnTo>
                  <a:lnTo>
                    <a:pt x="360" y="959"/>
                  </a:lnTo>
                  <a:lnTo>
                    <a:pt x="360" y="959"/>
                  </a:lnTo>
                  <a:lnTo>
                    <a:pt x="365" y="962"/>
                  </a:lnTo>
                  <a:lnTo>
                    <a:pt x="372" y="966"/>
                  </a:lnTo>
                  <a:lnTo>
                    <a:pt x="380" y="972"/>
                  </a:lnTo>
                  <a:lnTo>
                    <a:pt x="394" y="988"/>
                  </a:lnTo>
                  <a:lnTo>
                    <a:pt x="856" y="962"/>
                  </a:lnTo>
                  <a:lnTo>
                    <a:pt x="856" y="906"/>
                  </a:lnTo>
                  <a:lnTo>
                    <a:pt x="856" y="890"/>
                  </a:lnTo>
                  <a:lnTo>
                    <a:pt x="831" y="831"/>
                  </a:lnTo>
                  <a:lnTo>
                    <a:pt x="829" y="797"/>
                  </a:lnTo>
                  <a:lnTo>
                    <a:pt x="831" y="762"/>
                  </a:lnTo>
                  <a:lnTo>
                    <a:pt x="843" y="734"/>
                  </a:lnTo>
                  <a:lnTo>
                    <a:pt x="849" y="722"/>
                  </a:lnTo>
                  <a:lnTo>
                    <a:pt x="856" y="707"/>
                  </a:lnTo>
                  <a:lnTo>
                    <a:pt x="845" y="682"/>
                  </a:lnTo>
                  <a:lnTo>
                    <a:pt x="845" y="651"/>
                  </a:lnTo>
                  <a:lnTo>
                    <a:pt x="848" y="630"/>
                  </a:lnTo>
                  <a:lnTo>
                    <a:pt x="856" y="618"/>
                  </a:lnTo>
                  <a:lnTo>
                    <a:pt x="856" y="608"/>
                  </a:lnTo>
                  <a:lnTo>
                    <a:pt x="876" y="591"/>
                  </a:lnTo>
                  <a:lnTo>
                    <a:pt x="876" y="582"/>
                  </a:lnTo>
                  <a:lnTo>
                    <a:pt x="863" y="562"/>
                  </a:lnTo>
                  <a:lnTo>
                    <a:pt x="865" y="547"/>
                  </a:lnTo>
                  <a:lnTo>
                    <a:pt x="869" y="512"/>
                  </a:lnTo>
                  <a:lnTo>
                    <a:pt x="876" y="489"/>
                  </a:lnTo>
                  <a:lnTo>
                    <a:pt x="891" y="459"/>
                  </a:lnTo>
                  <a:lnTo>
                    <a:pt x="911" y="412"/>
                  </a:lnTo>
                  <a:lnTo>
                    <a:pt x="919" y="394"/>
                  </a:lnTo>
                  <a:lnTo>
                    <a:pt x="919" y="382"/>
                  </a:lnTo>
                  <a:lnTo>
                    <a:pt x="934" y="373"/>
                  </a:lnTo>
                  <a:lnTo>
                    <a:pt x="934" y="366"/>
                  </a:lnTo>
                  <a:lnTo>
                    <a:pt x="934" y="358"/>
                  </a:lnTo>
                  <a:lnTo>
                    <a:pt x="934" y="348"/>
                  </a:lnTo>
                  <a:lnTo>
                    <a:pt x="934" y="340"/>
                  </a:lnTo>
                  <a:lnTo>
                    <a:pt x="934" y="328"/>
                  </a:lnTo>
                  <a:lnTo>
                    <a:pt x="917" y="347"/>
                  </a:lnTo>
                  <a:lnTo>
                    <a:pt x="904" y="368"/>
                  </a:lnTo>
                  <a:lnTo>
                    <a:pt x="897" y="387"/>
                  </a:lnTo>
                  <a:lnTo>
                    <a:pt x="886" y="416"/>
                  </a:lnTo>
                  <a:lnTo>
                    <a:pt x="870" y="428"/>
                  </a:lnTo>
                  <a:lnTo>
                    <a:pt x="841" y="440"/>
                  </a:lnTo>
                  <a:lnTo>
                    <a:pt x="830" y="459"/>
                  </a:lnTo>
                  <a:lnTo>
                    <a:pt x="822" y="469"/>
                  </a:lnTo>
                  <a:lnTo>
                    <a:pt x="815" y="489"/>
                  </a:lnTo>
                  <a:lnTo>
                    <a:pt x="794" y="511"/>
                  </a:lnTo>
                  <a:lnTo>
                    <a:pt x="780" y="496"/>
                  </a:lnTo>
                  <a:lnTo>
                    <a:pt x="795" y="478"/>
                  </a:lnTo>
                  <a:lnTo>
                    <a:pt x="808" y="446"/>
                  </a:lnTo>
                  <a:lnTo>
                    <a:pt x="811" y="433"/>
                  </a:lnTo>
                  <a:lnTo>
                    <a:pt x="813" y="421"/>
                  </a:lnTo>
                  <a:lnTo>
                    <a:pt x="825" y="411"/>
                  </a:lnTo>
                  <a:lnTo>
                    <a:pt x="834" y="403"/>
                  </a:lnTo>
                  <a:lnTo>
                    <a:pt x="837" y="393"/>
                  </a:lnTo>
                  <a:lnTo>
                    <a:pt x="831" y="369"/>
                  </a:lnTo>
                  <a:lnTo>
                    <a:pt x="836" y="361"/>
                  </a:lnTo>
                  <a:lnTo>
                    <a:pt x="833" y="354"/>
                  </a:lnTo>
                  <a:lnTo>
                    <a:pt x="830" y="321"/>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22" name="Freeform 52"/>
            <p:cNvSpPr>
              <a:spLocks/>
            </p:cNvSpPr>
            <p:nvPr/>
          </p:nvSpPr>
          <p:spPr bwMode="auto">
            <a:xfrm>
              <a:off x="3991930" y="2772062"/>
              <a:ext cx="418815" cy="463656"/>
            </a:xfrm>
            <a:custGeom>
              <a:avLst/>
              <a:gdLst/>
              <a:ahLst/>
              <a:cxnLst>
                <a:cxn ang="0">
                  <a:pos x="623" y="43"/>
                </a:cxn>
                <a:cxn ang="0">
                  <a:pos x="554" y="93"/>
                </a:cxn>
                <a:cxn ang="0">
                  <a:pos x="512" y="125"/>
                </a:cxn>
                <a:cxn ang="0">
                  <a:pos x="482" y="144"/>
                </a:cxn>
                <a:cxn ang="0">
                  <a:pos x="451" y="144"/>
                </a:cxn>
                <a:cxn ang="0">
                  <a:pos x="402" y="178"/>
                </a:cxn>
                <a:cxn ang="0">
                  <a:pos x="376" y="178"/>
                </a:cxn>
                <a:cxn ang="0">
                  <a:pos x="353" y="168"/>
                </a:cxn>
                <a:cxn ang="0">
                  <a:pos x="326" y="158"/>
                </a:cxn>
                <a:cxn ang="0">
                  <a:pos x="297" y="147"/>
                </a:cxn>
                <a:cxn ang="0">
                  <a:pos x="253" y="129"/>
                </a:cxn>
                <a:cxn ang="0">
                  <a:pos x="0" y="157"/>
                </a:cxn>
                <a:cxn ang="0">
                  <a:pos x="87" y="745"/>
                </a:cxn>
                <a:cxn ang="0">
                  <a:pos x="118" y="729"/>
                </a:cxn>
                <a:cxn ang="0">
                  <a:pos x="165" y="772"/>
                </a:cxn>
                <a:cxn ang="0">
                  <a:pos x="185" y="804"/>
                </a:cxn>
                <a:cxn ang="0">
                  <a:pos x="229" y="810"/>
                </a:cxn>
                <a:cxn ang="0">
                  <a:pos x="250" y="833"/>
                </a:cxn>
                <a:cxn ang="0">
                  <a:pos x="269" y="819"/>
                </a:cxn>
                <a:cxn ang="0">
                  <a:pos x="283" y="805"/>
                </a:cxn>
                <a:cxn ang="0">
                  <a:pos x="326" y="824"/>
                </a:cxn>
                <a:cxn ang="0">
                  <a:pos x="366" y="809"/>
                </a:cxn>
                <a:cxn ang="0">
                  <a:pos x="387" y="787"/>
                </a:cxn>
                <a:cxn ang="0">
                  <a:pos x="407" y="804"/>
                </a:cxn>
                <a:cxn ang="0">
                  <a:pos x="455" y="848"/>
                </a:cxn>
                <a:cxn ang="0">
                  <a:pos x="466" y="859"/>
                </a:cxn>
                <a:cxn ang="0">
                  <a:pos x="504" y="816"/>
                </a:cxn>
                <a:cxn ang="0">
                  <a:pos x="518" y="779"/>
                </a:cxn>
                <a:cxn ang="0">
                  <a:pos x="548" y="708"/>
                </a:cxn>
                <a:cxn ang="0">
                  <a:pos x="573" y="712"/>
                </a:cxn>
                <a:cxn ang="0">
                  <a:pos x="593" y="638"/>
                </a:cxn>
                <a:cxn ang="0">
                  <a:pos x="647" y="605"/>
                </a:cxn>
                <a:cxn ang="0">
                  <a:pos x="706" y="543"/>
                </a:cxn>
                <a:cxn ang="0">
                  <a:pos x="716" y="498"/>
                </a:cxn>
                <a:cxn ang="0">
                  <a:pos x="720" y="427"/>
                </a:cxn>
                <a:cxn ang="0">
                  <a:pos x="731" y="384"/>
                </a:cxn>
                <a:cxn ang="0">
                  <a:pos x="731" y="334"/>
                </a:cxn>
                <a:cxn ang="0">
                  <a:pos x="731" y="305"/>
                </a:cxn>
                <a:cxn ang="0">
                  <a:pos x="694" y="0"/>
                </a:cxn>
              </a:cxnLst>
              <a:rect l="0" t="0" r="r" b="b"/>
              <a:pathLst>
                <a:path w="742" h="859">
                  <a:moveTo>
                    <a:pt x="662" y="25"/>
                  </a:moveTo>
                  <a:lnTo>
                    <a:pt x="623" y="43"/>
                  </a:lnTo>
                  <a:lnTo>
                    <a:pt x="591" y="72"/>
                  </a:lnTo>
                  <a:lnTo>
                    <a:pt x="554" y="93"/>
                  </a:lnTo>
                  <a:lnTo>
                    <a:pt x="526" y="115"/>
                  </a:lnTo>
                  <a:lnTo>
                    <a:pt x="512" y="125"/>
                  </a:lnTo>
                  <a:lnTo>
                    <a:pt x="495" y="133"/>
                  </a:lnTo>
                  <a:lnTo>
                    <a:pt x="482" y="144"/>
                  </a:lnTo>
                  <a:lnTo>
                    <a:pt x="466" y="144"/>
                  </a:lnTo>
                  <a:lnTo>
                    <a:pt x="451" y="144"/>
                  </a:lnTo>
                  <a:lnTo>
                    <a:pt x="425" y="161"/>
                  </a:lnTo>
                  <a:lnTo>
                    <a:pt x="402" y="178"/>
                  </a:lnTo>
                  <a:lnTo>
                    <a:pt x="387" y="178"/>
                  </a:lnTo>
                  <a:lnTo>
                    <a:pt x="376" y="178"/>
                  </a:lnTo>
                  <a:lnTo>
                    <a:pt x="371" y="178"/>
                  </a:lnTo>
                  <a:lnTo>
                    <a:pt x="353" y="168"/>
                  </a:lnTo>
                  <a:lnTo>
                    <a:pt x="337" y="157"/>
                  </a:lnTo>
                  <a:lnTo>
                    <a:pt x="326" y="158"/>
                  </a:lnTo>
                  <a:lnTo>
                    <a:pt x="308" y="154"/>
                  </a:lnTo>
                  <a:lnTo>
                    <a:pt x="297" y="147"/>
                  </a:lnTo>
                  <a:lnTo>
                    <a:pt x="276" y="133"/>
                  </a:lnTo>
                  <a:lnTo>
                    <a:pt x="253" y="129"/>
                  </a:lnTo>
                  <a:lnTo>
                    <a:pt x="214" y="121"/>
                  </a:lnTo>
                  <a:lnTo>
                    <a:pt x="0" y="157"/>
                  </a:lnTo>
                  <a:lnTo>
                    <a:pt x="58" y="736"/>
                  </a:lnTo>
                  <a:lnTo>
                    <a:pt x="87" y="745"/>
                  </a:lnTo>
                  <a:lnTo>
                    <a:pt x="111" y="736"/>
                  </a:lnTo>
                  <a:lnTo>
                    <a:pt x="118" y="729"/>
                  </a:lnTo>
                  <a:lnTo>
                    <a:pt x="142" y="751"/>
                  </a:lnTo>
                  <a:lnTo>
                    <a:pt x="165" y="772"/>
                  </a:lnTo>
                  <a:lnTo>
                    <a:pt x="174" y="791"/>
                  </a:lnTo>
                  <a:lnTo>
                    <a:pt x="185" y="804"/>
                  </a:lnTo>
                  <a:lnTo>
                    <a:pt x="212" y="806"/>
                  </a:lnTo>
                  <a:lnTo>
                    <a:pt x="229" y="810"/>
                  </a:lnTo>
                  <a:lnTo>
                    <a:pt x="243" y="817"/>
                  </a:lnTo>
                  <a:lnTo>
                    <a:pt x="250" y="833"/>
                  </a:lnTo>
                  <a:lnTo>
                    <a:pt x="262" y="826"/>
                  </a:lnTo>
                  <a:lnTo>
                    <a:pt x="269" y="819"/>
                  </a:lnTo>
                  <a:lnTo>
                    <a:pt x="278" y="806"/>
                  </a:lnTo>
                  <a:lnTo>
                    <a:pt x="283" y="805"/>
                  </a:lnTo>
                  <a:lnTo>
                    <a:pt x="300" y="812"/>
                  </a:lnTo>
                  <a:lnTo>
                    <a:pt x="326" y="824"/>
                  </a:lnTo>
                  <a:lnTo>
                    <a:pt x="357" y="816"/>
                  </a:lnTo>
                  <a:lnTo>
                    <a:pt x="366" y="809"/>
                  </a:lnTo>
                  <a:lnTo>
                    <a:pt x="375" y="797"/>
                  </a:lnTo>
                  <a:lnTo>
                    <a:pt x="387" y="787"/>
                  </a:lnTo>
                  <a:lnTo>
                    <a:pt x="394" y="784"/>
                  </a:lnTo>
                  <a:lnTo>
                    <a:pt x="407" y="804"/>
                  </a:lnTo>
                  <a:lnTo>
                    <a:pt x="429" y="830"/>
                  </a:lnTo>
                  <a:lnTo>
                    <a:pt x="455" y="848"/>
                  </a:lnTo>
                  <a:lnTo>
                    <a:pt x="469" y="856"/>
                  </a:lnTo>
                  <a:lnTo>
                    <a:pt x="466" y="859"/>
                  </a:lnTo>
                  <a:lnTo>
                    <a:pt x="482" y="842"/>
                  </a:lnTo>
                  <a:lnTo>
                    <a:pt x="504" y="816"/>
                  </a:lnTo>
                  <a:lnTo>
                    <a:pt x="518" y="801"/>
                  </a:lnTo>
                  <a:lnTo>
                    <a:pt x="518" y="779"/>
                  </a:lnTo>
                  <a:lnTo>
                    <a:pt x="527" y="719"/>
                  </a:lnTo>
                  <a:lnTo>
                    <a:pt x="548" y="708"/>
                  </a:lnTo>
                  <a:lnTo>
                    <a:pt x="565" y="719"/>
                  </a:lnTo>
                  <a:lnTo>
                    <a:pt x="573" y="712"/>
                  </a:lnTo>
                  <a:lnTo>
                    <a:pt x="580" y="661"/>
                  </a:lnTo>
                  <a:lnTo>
                    <a:pt x="593" y="638"/>
                  </a:lnTo>
                  <a:lnTo>
                    <a:pt x="618" y="605"/>
                  </a:lnTo>
                  <a:lnTo>
                    <a:pt x="647" y="605"/>
                  </a:lnTo>
                  <a:lnTo>
                    <a:pt x="666" y="584"/>
                  </a:lnTo>
                  <a:lnTo>
                    <a:pt x="706" y="543"/>
                  </a:lnTo>
                  <a:lnTo>
                    <a:pt x="716" y="519"/>
                  </a:lnTo>
                  <a:lnTo>
                    <a:pt x="716" y="498"/>
                  </a:lnTo>
                  <a:lnTo>
                    <a:pt x="720" y="458"/>
                  </a:lnTo>
                  <a:lnTo>
                    <a:pt x="720" y="427"/>
                  </a:lnTo>
                  <a:lnTo>
                    <a:pt x="731" y="409"/>
                  </a:lnTo>
                  <a:lnTo>
                    <a:pt x="731" y="384"/>
                  </a:lnTo>
                  <a:lnTo>
                    <a:pt x="731" y="344"/>
                  </a:lnTo>
                  <a:lnTo>
                    <a:pt x="731" y="334"/>
                  </a:lnTo>
                  <a:lnTo>
                    <a:pt x="720" y="318"/>
                  </a:lnTo>
                  <a:lnTo>
                    <a:pt x="731" y="305"/>
                  </a:lnTo>
                  <a:lnTo>
                    <a:pt x="742" y="298"/>
                  </a:lnTo>
                  <a:lnTo>
                    <a:pt x="694" y="0"/>
                  </a:lnTo>
                  <a:lnTo>
                    <a:pt x="662" y="25"/>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23" name="Freeform 53"/>
            <p:cNvSpPr>
              <a:spLocks/>
            </p:cNvSpPr>
            <p:nvPr/>
          </p:nvSpPr>
          <p:spPr bwMode="auto">
            <a:xfrm>
              <a:off x="3715546" y="2851501"/>
              <a:ext cx="310296" cy="510669"/>
            </a:xfrm>
            <a:custGeom>
              <a:avLst/>
              <a:gdLst/>
              <a:ahLst/>
              <a:cxnLst>
                <a:cxn ang="0">
                  <a:pos x="30" y="920"/>
                </a:cxn>
                <a:cxn ang="0">
                  <a:pos x="87" y="899"/>
                </a:cxn>
                <a:cxn ang="0">
                  <a:pos x="130" y="899"/>
                </a:cxn>
                <a:cxn ang="0">
                  <a:pos x="168" y="928"/>
                </a:cxn>
                <a:cxn ang="0">
                  <a:pos x="179" y="899"/>
                </a:cxn>
                <a:cxn ang="0">
                  <a:pos x="211" y="884"/>
                </a:cxn>
                <a:cxn ang="0">
                  <a:pos x="244" y="900"/>
                </a:cxn>
                <a:cxn ang="0">
                  <a:pos x="268" y="884"/>
                </a:cxn>
                <a:cxn ang="0">
                  <a:pos x="284" y="848"/>
                </a:cxn>
                <a:cxn ang="0">
                  <a:pos x="298" y="830"/>
                </a:cxn>
                <a:cxn ang="0">
                  <a:pos x="321" y="867"/>
                </a:cxn>
                <a:cxn ang="0">
                  <a:pos x="365" y="864"/>
                </a:cxn>
                <a:cxn ang="0">
                  <a:pos x="376" y="825"/>
                </a:cxn>
                <a:cxn ang="0">
                  <a:pos x="408" y="798"/>
                </a:cxn>
                <a:cxn ang="0">
                  <a:pos x="430" y="763"/>
                </a:cxn>
                <a:cxn ang="0">
                  <a:pos x="440" y="723"/>
                </a:cxn>
                <a:cxn ang="0">
                  <a:pos x="444" y="701"/>
                </a:cxn>
                <a:cxn ang="0">
                  <a:pos x="497" y="688"/>
                </a:cxn>
                <a:cxn ang="0">
                  <a:pos x="540" y="676"/>
                </a:cxn>
                <a:cxn ang="0">
                  <a:pos x="543" y="635"/>
                </a:cxn>
                <a:cxn ang="0">
                  <a:pos x="538" y="613"/>
                </a:cxn>
                <a:cxn ang="0">
                  <a:pos x="545" y="590"/>
                </a:cxn>
                <a:cxn ang="0">
                  <a:pos x="481" y="0"/>
                </a:cxn>
                <a:cxn ang="0">
                  <a:pos x="144" y="27"/>
                </a:cxn>
                <a:cxn ang="0">
                  <a:pos x="83" y="68"/>
                </a:cxn>
                <a:cxn ang="0">
                  <a:pos x="44" y="68"/>
                </a:cxn>
                <a:cxn ang="0">
                  <a:pos x="58" y="583"/>
                </a:cxn>
                <a:cxn ang="0">
                  <a:pos x="58" y="624"/>
                </a:cxn>
                <a:cxn ang="0">
                  <a:pos x="82" y="683"/>
                </a:cxn>
                <a:cxn ang="0">
                  <a:pos x="85" y="735"/>
                </a:cxn>
                <a:cxn ang="0">
                  <a:pos x="62" y="773"/>
                </a:cxn>
                <a:cxn ang="0">
                  <a:pos x="46" y="809"/>
                </a:cxn>
                <a:cxn ang="0">
                  <a:pos x="21" y="859"/>
                </a:cxn>
                <a:cxn ang="0">
                  <a:pos x="0" y="887"/>
                </a:cxn>
                <a:cxn ang="0">
                  <a:pos x="8" y="941"/>
                </a:cxn>
                <a:cxn ang="0">
                  <a:pos x="10" y="945"/>
                </a:cxn>
              </a:cxnLst>
              <a:rect l="0" t="0" r="r" b="b"/>
              <a:pathLst>
                <a:path w="549" h="945">
                  <a:moveTo>
                    <a:pt x="26" y="945"/>
                  </a:moveTo>
                  <a:lnTo>
                    <a:pt x="30" y="920"/>
                  </a:lnTo>
                  <a:lnTo>
                    <a:pt x="72" y="917"/>
                  </a:lnTo>
                  <a:lnTo>
                    <a:pt x="87" y="899"/>
                  </a:lnTo>
                  <a:lnTo>
                    <a:pt x="105" y="899"/>
                  </a:lnTo>
                  <a:lnTo>
                    <a:pt x="130" y="899"/>
                  </a:lnTo>
                  <a:lnTo>
                    <a:pt x="151" y="912"/>
                  </a:lnTo>
                  <a:lnTo>
                    <a:pt x="168" y="928"/>
                  </a:lnTo>
                  <a:lnTo>
                    <a:pt x="179" y="921"/>
                  </a:lnTo>
                  <a:lnTo>
                    <a:pt x="179" y="899"/>
                  </a:lnTo>
                  <a:lnTo>
                    <a:pt x="197" y="895"/>
                  </a:lnTo>
                  <a:lnTo>
                    <a:pt x="211" y="884"/>
                  </a:lnTo>
                  <a:lnTo>
                    <a:pt x="229" y="884"/>
                  </a:lnTo>
                  <a:lnTo>
                    <a:pt x="244" y="900"/>
                  </a:lnTo>
                  <a:lnTo>
                    <a:pt x="264" y="903"/>
                  </a:lnTo>
                  <a:lnTo>
                    <a:pt x="268" y="884"/>
                  </a:lnTo>
                  <a:lnTo>
                    <a:pt x="273" y="867"/>
                  </a:lnTo>
                  <a:lnTo>
                    <a:pt x="284" y="848"/>
                  </a:lnTo>
                  <a:lnTo>
                    <a:pt x="290" y="830"/>
                  </a:lnTo>
                  <a:lnTo>
                    <a:pt x="298" y="830"/>
                  </a:lnTo>
                  <a:lnTo>
                    <a:pt x="308" y="848"/>
                  </a:lnTo>
                  <a:lnTo>
                    <a:pt x="321" y="867"/>
                  </a:lnTo>
                  <a:lnTo>
                    <a:pt x="332" y="869"/>
                  </a:lnTo>
                  <a:lnTo>
                    <a:pt x="365" y="864"/>
                  </a:lnTo>
                  <a:lnTo>
                    <a:pt x="373" y="845"/>
                  </a:lnTo>
                  <a:lnTo>
                    <a:pt x="376" y="825"/>
                  </a:lnTo>
                  <a:lnTo>
                    <a:pt x="391" y="802"/>
                  </a:lnTo>
                  <a:lnTo>
                    <a:pt x="408" y="798"/>
                  </a:lnTo>
                  <a:lnTo>
                    <a:pt x="418" y="785"/>
                  </a:lnTo>
                  <a:lnTo>
                    <a:pt x="430" y="763"/>
                  </a:lnTo>
                  <a:lnTo>
                    <a:pt x="440" y="744"/>
                  </a:lnTo>
                  <a:lnTo>
                    <a:pt x="440" y="723"/>
                  </a:lnTo>
                  <a:lnTo>
                    <a:pt x="444" y="712"/>
                  </a:lnTo>
                  <a:lnTo>
                    <a:pt x="444" y="701"/>
                  </a:lnTo>
                  <a:lnTo>
                    <a:pt x="447" y="694"/>
                  </a:lnTo>
                  <a:lnTo>
                    <a:pt x="497" y="688"/>
                  </a:lnTo>
                  <a:lnTo>
                    <a:pt x="516" y="676"/>
                  </a:lnTo>
                  <a:lnTo>
                    <a:pt x="540" y="676"/>
                  </a:lnTo>
                  <a:lnTo>
                    <a:pt x="549" y="667"/>
                  </a:lnTo>
                  <a:lnTo>
                    <a:pt x="543" y="635"/>
                  </a:lnTo>
                  <a:lnTo>
                    <a:pt x="549" y="626"/>
                  </a:lnTo>
                  <a:lnTo>
                    <a:pt x="538" y="613"/>
                  </a:lnTo>
                  <a:lnTo>
                    <a:pt x="530" y="595"/>
                  </a:lnTo>
                  <a:lnTo>
                    <a:pt x="545" y="590"/>
                  </a:lnTo>
                  <a:lnTo>
                    <a:pt x="487" y="11"/>
                  </a:lnTo>
                  <a:lnTo>
                    <a:pt x="481" y="0"/>
                  </a:lnTo>
                  <a:lnTo>
                    <a:pt x="150" y="22"/>
                  </a:lnTo>
                  <a:lnTo>
                    <a:pt x="144" y="27"/>
                  </a:lnTo>
                  <a:lnTo>
                    <a:pt x="110" y="51"/>
                  </a:lnTo>
                  <a:lnTo>
                    <a:pt x="83" y="68"/>
                  </a:lnTo>
                  <a:lnTo>
                    <a:pt x="69" y="76"/>
                  </a:lnTo>
                  <a:lnTo>
                    <a:pt x="44" y="68"/>
                  </a:lnTo>
                  <a:lnTo>
                    <a:pt x="64" y="569"/>
                  </a:lnTo>
                  <a:lnTo>
                    <a:pt x="58" y="583"/>
                  </a:lnTo>
                  <a:lnTo>
                    <a:pt x="55" y="601"/>
                  </a:lnTo>
                  <a:lnTo>
                    <a:pt x="58" y="624"/>
                  </a:lnTo>
                  <a:lnTo>
                    <a:pt x="62" y="646"/>
                  </a:lnTo>
                  <a:lnTo>
                    <a:pt x="82" y="683"/>
                  </a:lnTo>
                  <a:lnTo>
                    <a:pt x="90" y="719"/>
                  </a:lnTo>
                  <a:lnTo>
                    <a:pt x="85" y="735"/>
                  </a:lnTo>
                  <a:lnTo>
                    <a:pt x="72" y="751"/>
                  </a:lnTo>
                  <a:lnTo>
                    <a:pt x="62" y="773"/>
                  </a:lnTo>
                  <a:lnTo>
                    <a:pt x="58" y="798"/>
                  </a:lnTo>
                  <a:lnTo>
                    <a:pt x="46" y="809"/>
                  </a:lnTo>
                  <a:lnTo>
                    <a:pt x="24" y="828"/>
                  </a:lnTo>
                  <a:lnTo>
                    <a:pt x="21" y="859"/>
                  </a:lnTo>
                  <a:lnTo>
                    <a:pt x="11" y="869"/>
                  </a:lnTo>
                  <a:lnTo>
                    <a:pt x="0" y="887"/>
                  </a:lnTo>
                  <a:lnTo>
                    <a:pt x="4" y="916"/>
                  </a:lnTo>
                  <a:lnTo>
                    <a:pt x="8" y="941"/>
                  </a:lnTo>
                  <a:lnTo>
                    <a:pt x="10" y="945"/>
                  </a:lnTo>
                  <a:lnTo>
                    <a:pt x="10" y="945"/>
                  </a:lnTo>
                  <a:lnTo>
                    <a:pt x="26" y="945"/>
                  </a:lnTo>
                  <a:close/>
                </a:path>
              </a:pathLst>
            </a:custGeom>
            <a:solidFill>
              <a:schemeClr val="tx1">
                <a:alpha val="5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24" name="Freeform 54"/>
            <p:cNvSpPr>
              <a:spLocks/>
            </p:cNvSpPr>
            <p:nvPr/>
          </p:nvSpPr>
          <p:spPr bwMode="auto">
            <a:xfrm>
              <a:off x="3366249" y="2785031"/>
              <a:ext cx="400164" cy="672786"/>
            </a:xfrm>
            <a:custGeom>
              <a:avLst/>
              <a:gdLst/>
              <a:ahLst/>
              <a:cxnLst>
                <a:cxn ang="0">
                  <a:pos x="481" y="1198"/>
                </a:cxn>
                <a:cxn ang="0">
                  <a:pos x="530" y="1221"/>
                </a:cxn>
                <a:cxn ang="0">
                  <a:pos x="562" y="1221"/>
                </a:cxn>
                <a:cxn ang="0">
                  <a:pos x="563" y="1189"/>
                </a:cxn>
                <a:cxn ang="0">
                  <a:pos x="574" y="1152"/>
                </a:cxn>
                <a:cxn ang="0">
                  <a:pos x="624" y="1131"/>
                </a:cxn>
                <a:cxn ang="0">
                  <a:pos x="613" y="1105"/>
                </a:cxn>
                <a:cxn ang="0">
                  <a:pos x="614" y="1076"/>
                </a:cxn>
                <a:cxn ang="0">
                  <a:pos x="630" y="1066"/>
                </a:cxn>
                <a:cxn ang="0">
                  <a:pos x="624" y="1037"/>
                </a:cxn>
                <a:cxn ang="0">
                  <a:pos x="631" y="990"/>
                </a:cxn>
                <a:cxn ang="0">
                  <a:pos x="644" y="949"/>
                </a:cxn>
                <a:cxn ang="0">
                  <a:pos x="678" y="919"/>
                </a:cxn>
                <a:cxn ang="0">
                  <a:pos x="692" y="872"/>
                </a:cxn>
                <a:cxn ang="0">
                  <a:pos x="710" y="840"/>
                </a:cxn>
                <a:cxn ang="0">
                  <a:pos x="682" y="767"/>
                </a:cxn>
                <a:cxn ang="0">
                  <a:pos x="675" y="722"/>
                </a:cxn>
                <a:cxn ang="0">
                  <a:pos x="684" y="690"/>
                </a:cxn>
                <a:cxn ang="0">
                  <a:pos x="667" y="189"/>
                </a:cxn>
                <a:cxn ang="0">
                  <a:pos x="637" y="143"/>
                </a:cxn>
                <a:cxn ang="0">
                  <a:pos x="620" y="94"/>
                </a:cxn>
                <a:cxn ang="0">
                  <a:pos x="589" y="18"/>
                </a:cxn>
                <a:cxn ang="0">
                  <a:pos x="127" y="26"/>
                </a:cxn>
                <a:cxn ang="0">
                  <a:pos x="120" y="18"/>
                </a:cxn>
                <a:cxn ang="0">
                  <a:pos x="113" y="46"/>
                </a:cxn>
                <a:cxn ang="0">
                  <a:pos x="154" y="80"/>
                </a:cxn>
                <a:cxn ang="0">
                  <a:pos x="206" y="130"/>
                </a:cxn>
                <a:cxn ang="0">
                  <a:pos x="201" y="176"/>
                </a:cxn>
                <a:cxn ang="0">
                  <a:pos x="172" y="237"/>
                </a:cxn>
                <a:cxn ang="0">
                  <a:pos x="145" y="259"/>
                </a:cxn>
                <a:cxn ang="0">
                  <a:pos x="84" y="273"/>
                </a:cxn>
                <a:cxn ang="0">
                  <a:pos x="62" y="302"/>
                </a:cxn>
                <a:cxn ang="0">
                  <a:pos x="84" y="357"/>
                </a:cxn>
                <a:cxn ang="0">
                  <a:pos x="73" y="387"/>
                </a:cxn>
                <a:cxn ang="0">
                  <a:pos x="59" y="422"/>
                </a:cxn>
                <a:cxn ang="0">
                  <a:pos x="12" y="473"/>
                </a:cxn>
                <a:cxn ang="0">
                  <a:pos x="0" y="523"/>
                </a:cxn>
                <a:cxn ang="0">
                  <a:pos x="0" y="626"/>
                </a:cxn>
                <a:cxn ang="0">
                  <a:pos x="113" y="749"/>
                </a:cxn>
                <a:cxn ang="0">
                  <a:pos x="140" y="823"/>
                </a:cxn>
                <a:cxn ang="0">
                  <a:pos x="172" y="834"/>
                </a:cxn>
                <a:cxn ang="0">
                  <a:pos x="213" y="823"/>
                </a:cxn>
                <a:cxn ang="0">
                  <a:pos x="244" y="859"/>
                </a:cxn>
                <a:cxn ang="0">
                  <a:pos x="226" y="917"/>
                </a:cxn>
                <a:cxn ang="0">
                  <a:pos x="213" y="966"/>
                </a:cxn>
                <a:cxn ang="0">
                  <a:pos x="242" y="1021"/>
                </a:cxn>
                <a:cxn ang="0">
                  <a:pos x="292" y="1039"/>
                </a:cxn>
                <a:cxn ang="0">
                  <a:pos x="369" y="1101"/>
                </a:cxn>
                <a:cxn ang="0">
                  <a:pos x="385" y="1177"/>
                </a:cxn>
                <a:cxn ang="0">
                  <a:pos x="405" y="1221"/>
                </a:cxn>
                <a:cxn ang="0">
                  <a:pos x="417" y="1221"/>
                </a:cxn>
                <a:cxn ang="0">
                  <a:pos x="455" y="1213"/>
                </a:cxn>
              </a:cxnLst>
              <a:rect l="0" t="0" r="r" b="b"/>
              <a:pathLst>
                <a:path w="710" h="1243">
                  <a:moveTo>
                    <a:pt x="471" y="1202"/>
                  </a:moveTo>
                  <a:lnTo>
                    <a:pt x="481" y="1198"/>
                  </a:lnTo>
                  <a:lnTo>
                    <a:pt x="506" y="1206"/>
                  </a:lnTo>
                  <a:lnTo>
                    <a:pt x="530" y="1221"/>
                  </a:lnTo>
                  <a:lnTo>
                    <a:pt x="544" y="1221"/>
                  </a:lnTo>
                  <a:lnTo>
                    <a:pt x="562" y="1221"/>
                  </a:lnTo>
                  <a:lnTo>
                    <a:pt x="570" y="1214"/>
                  </a:lnTo>
                  <a:lnTo>
                    <a:pt x="563" y="1189"/>
                  </a:lnTo>
                  <a:lnTo>
                    <a:pt x="560" y="1166"/>
                  </a:lnTo>
                  <a:lnTo>
                    <a:pt x="574" y="1152"/>
                  </a:lnTo>
                  <a:lnTo>
                    <a:pt x="607" y="1139"/>
                  </a:lnTo>
                  <a:lnTo>
                    <a:pt x="624" y="1131"/>
                  </a:lnTo>
                  <a:lnTo>
                    <a:pt x="619" y="1117"/>
                  </a:lnTo>
                  <a:lnTo>
                    <a:pt x="613" y="1105"/>
                  </a:lnTo>
                  <a:lnTo>
                    <a:pt x="610" y="1092"/>
                  </a:lnTo>
                  <a:lnTo>
                    <a:pt x="614" y="1076"/>
                  </a:lnTo>
                  <a:lnTo>
                    <a:pt x="630" y="1066"/>
                  </a:lnTo>
                  <a:lnTo>
                    <a:pt x="630" y="1066"/>
                  </a:lnTo>
                  <a:lnTo>
                    <a:pt x="628" y="1062"/>
                  </a:lnTo>
                  <a:lnTo>
                    <a:pt x="624" y="1037"/>
                  </a:lnTo>
                  <a:lnTo>
                    <a:pt x="620" y="1008"/>
                  </a:lnTo>
                  <a:lnTo>
                    <a:pt x="631" y="990"/>
                  </a:lnTo>
                  <a:lnTo>
                    <a:pt x="641" y="980"/>
                  </a:lnTo>
                  <a:lnTo>
                    <a:pt x="644" y="949"/>
                  </a:lnTo>
                  <a:lnTo>
                    <a:pt x="666" y="930"/>
                  </a:lnTo>
                  <a:lnTo>
                    <a:pt x="678" y="919"/>
                  </a:lnTo>
                  <a:lnTo>
                    <a:pt x="682" y="894"/>
                  </a:lnTo>
                  <a:lnTo>
                    <a:pt x="692" y="872"/>
                  </a:lnTo>
                  <a:lnTo>
                    <a:pt x="705" y="856"/>
                  </a:lnTo>
                  <a:lnTo>
                    <a:pt x="710" y="840"/>
                  </a:lnTo>
                  <a:lnTo>
                    <a:pt x="702" y="804"/>
                  </a:lnTo>
                  <a:lnTo>
                    <a:pt x="682" y="767"/>
                  </a:lnTo>
                  <a:lnTo>
                    <a:pt x="678" y="745"/>
                  </a:lnTo>
                  <a:lnTo>
                    <a:pt x="675" y="722"/>
                  </a:lnTo>
                  <a:lnTo>
                    <a:pt x="678" y="704"/>
                  </a:lnTo>
                  <a:lnTo>
                    <a:pt x="684" y="690"/>
                  </a:lnTo>
                  <a:lnTo>
                    <a:pt x="664" y="189"/>
                  </a:lnTo>
                  <a:lnTo>
                    <a:pt x="667" y="189"/>
                  </a:lnTo>
                  <a:lnTo>
                    <a:pt x="650" y="172"/>
                  </a:lnTo>
                  <a:lnTo>
                    <a:pt x="637" y="143"/>
                  </a:lnTo>
                  <a:lnTo>
                    <a:pt x="628" y="129"/>
                  </a:lnTo>
                  <a:lnTo>
                    <a:pt x="620" y="94"/>
                  </a:lnTo>
                  <a:lnTo>
                    <a:pt x="599" y="75"/>
                  </a:lnTo>
                  <a:lnTo>
                    <a:pt x="589" y="18"/>
                  </a:lnTo>
                  <a:lnTo>
                    <a:pt x="584" y="0"/>
                  </a:lnTo>
                  <a:lnTo>
                    <a:pt x="127" y="26"/>
                  </a:lnTo>
                  <a:lnTo>
                    <a:pt x="120" y="18"/>
                  </a:lnTo>
                  <a:lnTo>
                    <a:pt x="120" y="18"/>
                  </a:lnTo>
                  <a:lnTo>
                    <a:pt x="113" y="33"/>
                  </a:lnTo>
                  <a:lnTo>
                    <a:pt x="113" y="46"/>
                  </a:lnTo>
                  <a:lnTo>
                    <a:pt x="133" y="61"/>
                  </a:lnTo>
                  <a:lnTo>
                    <a:pt x="154" y="80"/>
                  </a:lnTo>
                  <a:lnTo>
                    <a:pt x="181" y="103"/>
                  </a:lnTo>
                  <a:lnTo>
                    <a:pt x="206" y="130"/>
                  </a:lnTo>
                  <a:lnTo>
                    <a:pt x="206" y="143"/>
                  </a:lnTo>
                  <a:lnTo>
                    <a:pt x="201" y="176"/>
                  </a:lnTo>
                  <a:lnTo>
                    <a:pt x="183" y="196"/>
                  </a:lnTo>
                  <a:lnTo>
                    <a:pt x="172" y="237"/>
                  </a:lnTo>
                  <a:lnTo>
                    <a:pt x="155" y="251"/>
                  </a:lnTo>
                  <a:lnTo>
                    <a:pt x="145" y="259"/>
                  </a:lnTo>
                  <a:lnTo>
                    <a:pt x="113" y="273"/>
                  </a:lnTo>
                  <a:lnTo>
                    <a:pt x="84" y="273"/>
                  </a:lnTo>
                  <a:lnTo>
                    <a:pt x="63" y="283"/>
                  </a:lnTo>
                  <a:lnTo>
                    <a:pt x="62" y="302"/>
                  </a:lnTo>
                  <a:lnTo>
                    <a:pt x="62" y="321"/>
                  </a:lnTo>
                  <a:lnTo>
                    <a:pt x="84" y="357"/>
                  </a:lnTo>
                  <a:lnTo>
                    <a:pt x="91" y="372"/>
                  </a:lnTo>
                  <a:lnTo>
                    <a:pt x="73" y="387"/>
                  </a:lnTo>
                  <a:lnTo>
                    <a:pt x="68" y="422"/>
                  </a:lnTo>
                  <a:lnTo>
                    <a:pt x="59" y="422"/>
                  </a:lnTo>
                  <a:lnTo>
                    <a:pt x="43" y="443"/>
                  </a:lnTo>
                  <a:lnTo>
                    <a:pt x="12" y="473"/>
                  </a:lnTo>
                  <a:lnTo>
                    <a:pt x="16" y="509"/>
                  </a:lnTo>
                  <a:lnTo>
                    <a:pt x="0" y="523"/>
                  </a:lnTo>
                  <a:lnTo>
                    <a:pt x="0" y="575"/>
                  </a:lnTo>
                  <a:lnTo>
                    <a:pt x="0" y="626"/>
                  </a:lnTo>
                  <a:lnTo>
                    <a:pt x="29" y="680"/>
                  </a:lnTo>
                  <a:lnTo>
                    <a:pt x="113" y="749"/>
                  </a:lnTo>
                  <a:lnTo>
                    <a:pt x="140" y="780"/>
                  </a:lnTo>
                  <a:lnTo>
                    <a:pt x="140" y="823"/>
                  </a:lnTo>
                  <a:lnTo>
                    <a:pt x="159" y="849"/>
                  </a:lnTo>
                  <a:lnTo>
                    <a:pt x="172" y="834"/>
                  </a:lnTo>
                  <a:lnTo>
                    <a:pt x="183" y="823"/>
                  </a:lnTo>
                  <a:lnTo>
                    <a:pt x="213" y="823"/>
                  </a:lnTo>
                  <a:lnTo>
                    <a:pt x="231" y="841"/>
                  </a:lnTo>
                  <a:lnTo>
                    <a:pt x="244" y="859"/>
                  </a:lnTo>
                  <a:lnTo>
                    <a:pt x="231" y="892"/>
                  </a:lnTo>
                  <a:lnTo>
                    <a:pt x="226" y="917"/>
                  </a:lnTo>
                  <a:lnTo>
                    <a:pt x="220" y="937"/>
                  </a:lnTo>
                  <a:lnTo>
                    <a:pt x="213" y="966"/>
                  </a:lnTo>
                  <a:lnTo>
                    <a:pt x="213" y="992"/>
                  </a:lnTo>
                  <a:lnTo>
                    <a:pt x="242" y="1021"/>
                  </a:lnTo>
                  <a:lnTo>
                    <a:pt x="277" y="1046"/>
                  </a:lnTo>
                  <a:lnTo>
                    <a:pt x="292" y="1039"/>
                  </a:lnTo>
                  <a:lnTo>
                    <a:pt x="351" y="1078"/>
                  </a:lnTo>
                  <a:lnTo>
                    <a:pt x="369" y="1101"/>
                  </a:lnTo>
                  <a:lnTo>
                    <a:pt x="387" y="1149"/>
                  </a:lnTo>
                  <a:lnTo>
                    <a:pt x="385" y="1177"/>
                  </a:lnTo>
                  <a:lnTo>
                    <a:pt x="377" y="1195"/>
                  </a:lnTo>
                  <a:lnTo>
                    <a:pt x="405" y="1221"/>
                  </a:lnTo>
                  <a:lnTo>
                    <a:pt x="405" y="1243"/>
                  </a:lnTo>
                  <a:lnTo>
                    <a:pt x="417" y="1221"/>
                  </a:lnTo>
                  <a:lnTo>
                    <a:pt x="442" y="1221"/>
                  </a:lnTo>
                  <a:lnTo>
                    <a:pt x="455" y="1213"/>
                  </a:lnTo>
                  <a:lnTo>
                    <a:pt x="471" y="1202"/>
                  </a:lnTo>
                  <a:close/>
                </a:path>
              </a:pathLst>
            </a:custGeom>
            <a:solidFill>
              <a:schemeClr val="tx1">
                <a:alpha val="7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25" name="Freeform 55"/>
            <p:cNvSpPr>
              <a:spLocks/>
            </p:cNvSpPr>
            <p:nvPr/>
          </p:nvSpPr>
          <p:spPr bwMode="auto">
            <a:xfrm>
              <a:off x="2874523" y="2637506"/>
              <a:ext cx="607028" cy="427989"/>
            </a:xfrm>
            <a:custGeom>
              <a:avLst/>
              <a:gdLst/>
              <a:ahLst/>
              <a:cxnLst>
                <a:cxn ang="0">
                  <a:pos x="911" y="717"/>
                </a:cxn>
                <a:cxn ang="0">
                  <a:pos x="936" y="696"/>
                </a:cxn>
                <a:cxn ang="0">
                  <a:pos x="959" y="646"/>
                </a:cxn>
                <a:cxn ang="0">
                  <a:pos x="930" y="595"/>
                </a:cxn>
                <a:cxn ang="0">
                  <a:pos x="931" y="557"/>
                </a:cxn>
                <a:cxn ang="0">
                  <a:pos x="981" y="547"/>
                </a:cxn>
                <a:cxn ang="0">
                  <a:pos x="1023" y="525"/>
                </a:cxn>
                <a:cxn ang="0">
                  <a:pos x="1051" y="470"/>
                </a:cxn>
                <a:cxn ang="0">
                  <a:pos x="1074" y="417"/>
                </a:cxn>
                <a:cxn ang="0">
                  <a:pos x="1049" y="377"/>
                </a:cxn>
                <a:cxn ang="0">
                  <a:pos x="1001" y="335"/>
                </a:cxn>
                <a:cxn ang="0">
                  <a:pos x="981" y="307"/>
                </a:cxn>
                <a:cxn ang="0">
                  <a:pos x="995" y="300"/>
                </a:cxn>
                <a:cxn ang="0">
                  <a:pos x="981" y="284"/>
                </a:cxn>
                <a:cxn ang="0">
                  <a:pos x="966" y="274"/>
                </a:cxn>
                <a:cxn ang="0">
                  <a:pos x="961" y="271"/>
                </a:cxn>
                <a:cxn ang="0">
                  <a:pos x="947" y="264"/>
                </a:cxn>
                <a:cxn ang="0">
                  <a:pos x="913" y="256"/>
                </a:cxn>
                <a:cxn ang="0">
                  <a:pos x="904" y="207"/>
                </a:cxn>
                <a:cxn ang="0">
                  <a:pos x="904" y="164"/>
                </a:cxn>
                <a:cxn ang="0">
                  <a:pos x="893" y="116"/>
                </a:cxn>
                <a:cxn ang="0">
                  <a:pos x="32" y="102"/>
                </a:cxn>
                <a:cxn ang="0">
                  <a:pos x="36" y="0"/>
                </a:cxn>
                <a:cxn ang="0">
                  <a:pos x="17" y="105"/>
                </a:cxn>
                <a:cxn ang="0">
                  <a:pos x="13" y="142"/>
                </a:cxn>
                <a:cxn ang="0">
                  <a:pos x="32" y="171"/>
                </a:cxn>
                <a:cxn ang="0">
                  <a:pos x="23" y="193"/>
                </a:cxn>
                <a:cxn ang="0">
                  <a:pos x="20" y="242"/>
                </a:cxn>
                <a:cxn ang="0">
                  <a:pos x="0" y="260"/>
                </a:cxn>
                <a:cxn ang="0">
                  <a:pos x="20" y="288"/>
                </a:cxn>
                <a:cxn ang="0">
                  <a:pos x="20" y="320"/>
                </a:cxn>
                <a:cxn ang="0">
                  <a:pos x="27" y="328"/>
                </a:cxn>
                <a:cxn ang="0">
                  <a:pos x="54" y="397"/>
                </a:cxn>
                <a:cxn ang="0">
                  <a:pos x="75" y="446"/>
                </a:cxn>
                <a:cxn ang="0">
                  <a:pos x="86" y="474"/>
                </a:cxn>
                <a:cxn ang="0">
                  <a:pos x="93" y="486"/>
                </a:cxn>
                <a:cxn ang="0">
                  <a:pos x="85" y="506"/>
                </a:cxn>
                <a:cxn ang="0">
                  <a:pos x="93" y="540"/>
                </a:cxn>
                <a:cxn ang="0">
                  <a:pos x="114" y="550"/>
                </a:cxn>
                <a:cxn ang="0">
                  <a:pos x="121" y="626"/>
                </a:cxn>
                <a:cxn ang="0">
                  <a:pos x="125" y="660"/>
                </a:cxn>
                <a:cxn ang="0">
                  <a:pos x="132" y="718"/>
                </a:cxn>
                <a:cxn ang="0">
                  <a:pos x="139" y="753"/>
                </a:cxn>
                <a:cxn ang="0">
                  <a:pos x="873" y="793"/>
                </a:cxn>
                <a:cxn ang="0">
                  <a:pos x="880" y="747"/>
                </a:cxn>
              </a:cxnLst>
              <a:rect l="0" t="0" r="r" b="b"/>
              <a:pathLst>
                <a:path w="1074" h="793">
                  <a:moveTo>
                    <a:pt x="880" y="747"/>
                  </a:moveTo>
                  <a:lnTo>
                    <a:pt x="911" y="717"/>
                  </a:lnTo>
                  <a:lnTo>
                    <a:pt x="927" y="696"/>
                  </a:lnTo>
                  <a:lnTo>
                    <a:pt x="936" y="696"/>
                  </a:lnTo>
                  <a:lnTo>
                    <a:pt x="941" y="661"/>
                  </a:lnTo>
                  <a:lnTo>
                    <a:pt x="959" y="646"/>
                  </a:lnTo>
                  <a:lnTo>
                    <a:pt x="952" y="631"/>
                  </a:lnTo>
                  <a:lnTo>
                    <a:pt x="930" y="595"/>
                  </a:lnTo>
                  <a:lnTo>
                    <a:pt x="930" y="576"/>
                  </a:lnTo>
                  <a:lnTo>
                    <a:pt x="931" y="557"/>
                  </a:lnTo>
                  <a:lnTo>
                    <a:pt x="952" y="547"/>
                  </a:lnTo>
                  <a:lnTo>
                    <a:pt x="981" y="547"/>
                  </a:lnTo>
                  <a:lnTo>
                    <a:pt x="1013" y="533"/>
                  </a:lnTo>
                  <a:lnTo>
                    <a:pt x="1023" y="525"/>
                  </a:lnTo>
                  <a:lnTo>
                    <a:pt x="1040" y="511"/>
                  </a:lnTo>
                  <a:lnTo>
                    <a:pt x="1051" y="470"/>
                  </a:lnTo>
                  <a:lnTo>
                    <a:pt x="1069" y="450"/>
                  </a:lnTo>
                  <a:lnTo>
                    <a:pt x="1074" y="417"/>
                  </a:lnTo>
                  <a:lnTo>
                    <a:pt x="1074" y="404"/>
                  </a:lnTo>
                  <a:lnTo>
                    <a:pt x="1049" y="377"/>
                  </a:lnTo>
                  <a:lnTo>
                    <a:pt x="1022" y="354"/>
                  </a:lnTo>
                  <a:lnTo>
                    <a:pt x="1001" y="335"/>
                  </a:lnTo>
                  <a:lnTo>
                    <a:pt x="981" y="320"/>
                  </a:lnTo>
                  <a:lnTo>
                    <a:pt x="981" y="307"/>
                  </a:lnTo>
                  <a:lnTo>
                    <a:pt x="988" y="292"/>
                  </a:lnTo>
                  <a:lnTo>
                    <a:pt x="995" y="300"/>
                  </a:lnTo>
                  <a:lnTo>
                    <a:pt x="981" y="284"/>
                  </a:lnTo>
                  <a:lnTo>
                    <a:pt x="981" y="284"/>
                  </a:lnTo>
                  <a:lnTo>
                    <a:pt x="973" y="278"/>
                  </a:lnTo>
                  <a:lnTo>
                    <a:pt x="966" y="274"/>
                  </a:lnTo>
                  <a:lnTo>
                    <a:pt x="961" y="271"/>
                  </a:lnTo>
                  <a:lnTo>
                    <a:pt x="961" y="271"/>
                  </a:lnTo>
                  <a:lnTo>
                    <a:pt x="955" y="270"/>
                  </a:lnTo>
                  <a:lnTo>
                    <a:pt x="947" y="264"/>
                  </a:lnTo>
                  <a:lnTo>
                    <a:pt x="937" y="256"/>
                  </a:lnTo>
                  <a:lnTo>
                    <a:pt x="913" y="256"/>
                  </a:lnTo>
                  <a:lnTo>
                    <a:pt x="913" y="235"/>
                  </a:lnTo>
                  <a:lnTo>
                    <a:pt x="904" y="207"/>
                  </a:lnTo>
                  <a:lnTo>
                    <a:pt x="904" y="181"/>
                  </a:lnTo>
                  <a:lnTo>
                    <a:pt x="904" y="164"/>
                  </a:lnTo>
                  <a:lnTo>
                    <a:pt x="904" y="132"/>
                  </a:lnTo>
                  <a:lnTo>
                    <a:pt x="893" y="116"/>
                  </a:lnTo>
                  <a:lnTo>
                    <a:pt x="882" y="85"/>
                  </a:lnTo>
                  <a:lnTo>
                    <a:pt x="32" y="102"/>
                  </a:lnTo>
                  <a:lnTo>
                    <a:pt x="36" y="0"/>
                  </a:lnTo>
                  <a:lnTo>
                    <a:pt x="36" y="0"/>
                  </a:lnTo>
                  <a:lnTo>
                    <a:pt x="32" y="105"/>
                  </a:lnTo>
                  <a:lnTo>
                    <a:pt x="17" y="105"/>
                  </a:lnTo>
                  <a:lnTo>
                    <a:pt x="17" y="118"/>
                  </a:lnTo>
                  <a:lnTo>
                    <a:pt x="13" y="142"/>
                  </a:lnTo>
                  <a:lnTo>
                    <a:pt x="21" y="148"/>
                  </a:lnTo>
                  <a:lnTo>
                    <a:pt x="32" y="171"/>
                  </a:lnTo>
                  <a:lnTo>
                    <a:pt x="32" y="189"/>
                  </a:lnTo>
                  <a:lnTo>
                    <a:pt x="23" y="193"/>
                  </a:lnTo>
                  <a:lnTo>
                    <a:pt x="20" y="210"/>
                  </a:lnTo>
                  <a:lnTo>
                    <a:pt x="20" y="242"/>
                  </a:lnTo>
                  <a:lnTo>
                    <a:pt x="7" y="246"/>
                  </a:lnTo>
                  <a:lnTo>
                    <a:pt x="0" y="260"/>
                  </a:lnTo>
                  <a:lnTo>
                    <a:pt x="0" y="275"/>
                  </a:lnTo>
                  <a:lnTo>
                    <a:pt x="20" y="288"/>
                  </a:lnTo>
                  <a:lnTo>
                    <a:pt x="20" y="309"/>
                  </a:lnTo>
                  <a:lnTo>
                    <a:pt x="20" y="320"/>
                  </a:lnTo>
                  <a:lnTo>
                    <a:pt x="13" y="311"/>
                  </a:lnTo>
                  <a:lnTo>
                    <a:pt x="27" y="328"/>
                  </a:lnTo>
                  <a:lnTo>
                    <a:pt x="42" y="370"/>
                  </a:lnTo>
                  <a:lnTo>
                    <a:pt x="54" y="397"/>
                  </a:lnTo>
                  <a:lnTo>
                    <a:pt x="66" y="425"/>
                  </a:lnTo>
                  <a:lnTo>
                    <a:pt x="75" y="446"/>
                  </a:lnTo>
                  <a:lnTo>
                    <a:pt x="82" y="460"/>
                  </a:lnTo>
                  <a:lnTo>
                    <a:pt x="86" y="474"/>
                  </a:lnTo>
                  <a:lnTo>
                    <a:pt x="93" y="479"/>
                  </a:lnTo>
                  <a:lnTo>
                    <a:pt x="93" y="486"/>
                  </a:lnTo>
                  <a:lnTo>
                    <a:pt x="81" y="489"/>
                  </a:lnTo>
                  <a:lnTo>
                    <a:pt x="85" y="506"/>
                  </a:lnTo>
                  <a:lnTo>
                    <a:pt x="89" y="528"/>
                  </a:lnTo>
                  <a:lnTo>
                    <a:pt x="93" y="540"/>
                  </a:lnTo>
                  <a:lnTo>
                    <a:pt x="102" y="540"/>
                  </a:lnTo>
                  <a:lnTo>
                    <a:pt x="114" y="550"/>
                  </a:lnTo>
                  <a:lnTo>
                    <a:pt x="121" y="581"/>
                  </a:lnTo>
                  <a:lnTo>
                    <a:pt x="121" y="626"/>
                  </a:lnTo>
                  <a:lnTo>
                    <a:pt x="118" y="644"/>
                  </a:lnTo>
                  <a:lnTo>
                    <a:pt x="125" y="660"/>
                  </a:lnTo>
                  <a:lnTo>
                    <a:pt x="132" y="669"/>
                  </a:lnTo>
                  <a:lnTo>
                    <a:pt x="132" y="718"/>
                  </a:lnTo>
                  <a:lnTo>
                    <a:pt x="138" y="750"/>
                  </a:lnTo>
                  <a:lnTo>
                    <a:pt x="139" y="753"/>
                  </a:lnTo>
                  <a:lnTo>
                    <a:pt x="819" y="743"/>
                  </a:lnTo>
                  <a:lnTo>
                    <a:pt x="873" y="793"/>
                  </a:lnTo>
                  <a:lnTo>
                    <a:pt x="884" y="783"/>
                  </a:lnTo>
                  <a:lnTo>
                    <a:pt x="880" y="747"/>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grpSp>
          <p:nvGrpSpPr>
            <p:cNvPr id="226" name="Group 225"/>
            <p:cNvGrpSpPr/>
            <p:nvPr/>
          </p:nvGrpSpPr>
          <p:grpSpPr>
            <a:xfrm>
              <a:off x="98812" y="4070624"/>
              <a:ext cx="1358182" cy="1008370"/>
              <a:chOff x="3743973" y="4693905"/>
              <a:chExt cx="1782496" cy="1323398"/>
            </a:xfrm>
          </p:grpSpPr>
          <p:sp>
            <p:nvSpPr>
              <p:cNvPr id="235" name="Freeform 56"/>
              <p:cNvSpPr>
                <a:spLocks/>
              </p:cNvSpPr>
              <p:nvPr/>
            </p:nvSpPr>
            <p:spPr bwMode="auto">
              <a:xfrm>
                <a:off x="3819634" y="4693905"/>
                <a:ext cx="1706835" cy="1323398"/>
              </a:xfrm>
              <a:custGeom>
                <a:avLst/>
                <a:gdLst/>
                <a:ahLst/>
                <a:cxnLst>
                  <a:cxn ang="0">
                    <a:pos x="1213" y="159"/>
                  </a:cxn>
                  <a:cxn ang="0">
                    <a:pos x="1074" y="134"/>
                  </a:cxn>
                  <a:cxn ang="0">
                    <a:pos x="913" y="80"/>
                  </a:cxn>
                  <a:cxn ang="0">
                    <a:pos x="799" y="58"/>
                  </a:cxn>
                  <a:cxn ang="0">
                    <a:pos x="644" y="39"/>
                  </a:cxn>
                  <a:cxn ang="0">
                    <a:pos x="484" y="169"/>
                  </a:cxn>
                  <a:cxn ang="0">
                    <a:pos x="335" y="208"/>
                  </a:cxn>
                  <a:cxn ang="0">
                    <a:pos x="396" y="437"/>
                  </a:cxn>
                  <a:cxn ang="0">
                    <a:pos x="500" y="518"/>
                  </a:cxn>
                  <a:cxn ang="0">
                    <a:pos x="376" y="551"/>
                  </a:cxn>
                  <a:cxn ang="0">
                    <a:pos x="280" y="515"/>
                  </a:cxn>
                  <a:cxn ang="0">
                    <a:pos x="182" y="583"/>
                  </a:cxn>
                  <a:cxn ang="0">
                    <a:pos x="285" y="722"/>
                  </a:cxn>
                  <a:cxn ang="0">
                    <a:pos x="447" y="716"/>
                  </a:cxn>
                  <a:cxn ang="0">
                    <a:pos x="440" y="860"/>
                  </a:cxn>
                  <a:cxn ang="0">
                    <a:pos x="354" y="883"/>
                  </a:cxn>
                  <a:cxn ang="0">
                    <a:pos x="232" y="902"/>
                  </a:cxn>
                  <a:cxn ang="0">
                    <a:pos x="142" y="1064"/>
                  </a:cxn>
                  <a:cxn ang="0">
                    <a:pos x="233" y="1159"/>
                  </a:cxn>
                  <a:cxn ang="0">
                    <a:pos x="190" y="1231"/>
                  </a:cxn>
                  <a:cxn ang="0">
                    <a:pos x="301" y="1227"/>
                  </a:cxn>
                  <a:cxn ang="0">
                    <a:pos x="339" y="1427"/>
                  </a:cxn>
                  <a:cxn ang="0">
                    <a:pos x="480" y="1436"/>
                  </a:cxn>
                  <a:cxn ang="0">
                    <a:pos x="577" y="1449"/>
                  </a:cxn>
                  <a:cxn ang="0">
                    <a:pos x="457" y="1650"/>
                  </a:cxn>
                  <a:cxn ang="0">
                    <a:pos x="262" y="1738"/>
                  </a:cxn>
                  <a:cxn ang="0">
                    <a:pos x="28" y="1812"/>
                  </a:cxn>
                  <a:cxn ang="0">
                    <a:pos x="168" y="1836"/>
                  </a:cxn>
                  <a:cxn ang="0">
                    <a:pos x="235" y="1832"/>
                  </a:cxn>
                  <a:cxn ang="0">
                    <a:pos x="339" y="1786"/>
                  </a:cxn>
                  <a:cxn ang="0">
                    <a:pos x="498" y="1699"/>
                  </a:cxn>
                  <a:cxn ang="0">
                    <a:pos x="786" y="1496"/>
                  </a:cxn>
                  <a:cxn ang="0">
                    <a:pos x="854" y="1343"/>
                  </a:cxn>
                  <a:cxn ang="0">
                    <a:pos x="945" y="1203"/>
                  </a:cxn>
                  <a:cxn ang="0">
                    <a:pos x="923" y="1325"/>
                  </a:cxn>
                  <a:cxn ang="0">
                    <a:pos x="924" y="1422"/>
                  </a:cxn>
                  <a:cxn ang="0">
                    <a:pos x="1116" y="1314"/>
                  </a:cxn>
                  <a:cxn ang="0">
                    <a:pos x="1212" y="1199"/>
                  </a:cxn>
                  <a:cxn ang="0">
                    <a:pos x="1178" y="1328"/>
                  </a:cxn>
                  <a:cxn ang="0">
                    <a:pos x="1324" y="1295"/>
                  </a:cxn>
                  <a:cxn ang="0">
                    <a:pos x="1610" y="1318"/>
                  </a:cxn>
                  <a:cxn ang="0">
                    <a:pos x="1817" y="1468"/>
                  </a:cxn>
                  <a:cxn ang="0">
                    <a:pos x="1958" y="1602"/>
                  </a:cxn>
                  <a:cxn ang="0">
                    <a:pos x="2025" y="1510"/>
                  </a:cxn>
                  <a:cxn ang="0">
                    <a:pos x="2022" y="1567"/>
                  </a:cxn>
                  <a:cxn ang="0">
                    <a:pos x="2015" y="1607"/>
                  </a:cxn>
                  <a:cxn ang="0">
                    <a:pos x="2025" y="1651"/>
                  </a:cxn>
                  <a:cxn ang="0">
                    <a:pos x="2048" y="1628"/>
                  </a:cxn>
                  <a:cxn ang="0">
                    <a:pos x="2073" y="1711"/>
                  </a:cxn>
                  <a:cxn ang="0">
                    <a:pos x="2158" y="1803"/>
                  </a:cxn>
                  <a:cxn ang="0">
                    <a:pos x="2186" y="1726"/>
                  </a:cxn>
                  <a:cxn ang="0">
                    <a:pos x="2172" y="1664"/>
                  </a:cxn>
                  <a:cxn ang="0">
                    <a:pos x="2241" y="1722"/>
                  </a:cxn>
                  <a:cxn ang="0">
                    <a:pos x="2294" y="1618"/>
                  </a:cxn>
                  <a:cxn ang="0">
                    <a:pos x="1996" y="1377"/>
                  </a:cxn>
                  <a:cxn ang="0">
                    <a:pos x="1707" y="1323"/>
                  </a:cxn>
                  <a:cxn ang="0">
                    <a:pos x="1461" y="755"/>
                  </a:cxn>
                </a:cxnLst>
                <a:rect l="0" t="0" r="r" b="b"/>
                <a:pathLst>
                  <a:path w="2302" h="1865">
                    <a:moveTo>
                      <a:pt x="1384" y="183"/>
                    </a:moveTo>
                    <a:lnTo>
                      <a:pt x="1343" y="177"/>
                    </a:lnTo>
                    <a:lnTo>
                      <a:pt x="1321" y="158"/>
                    </a:lnTo>
                    <a:lnTo>
                      <a:pt x="1296" y="134"/>
                    </a:lnTo>
                    <a:lnTo>
                      <a:pt x="1288" y="134"/>
                    </a:lnTo>
                    <a:lnTo>
                      <a:pt x="1268" y="134"/>
                    </a:lnTo>
                    <a:lnTo>
                      <a:pt x="1248" y="151"/>
                    </a:lnTo>
                    <a:lnTo>
                      <a:pt x="1213" y="159"/>
                    </a:lnTo>
                    <a:lnTo>
                      <a:pt x="1178" y="148"/>
                    </a:lnTo>
                    <a:lnTo>
                      <a:pt x="1144" y="134"/>
                    </a:lnTo>
                    <a:lnTo>
                      <a:pt x="1123" y="134"/>
                    </a:lnTo>
                    <a:lnTo>
                      <a:pt x="1095" y="143"/>
                    </a:lnTo>
                    <a:lnTo>
                      <a:pt x="1074" y="159"/>
                    </a:lnTo>
                    <a:lnTo>
                      <a:pt x="1074" y="169"/>
                    </a:lnTo>
                    <a:lnTo>
                      <a:pt x="1074" y="147"/>
                    </a:lnTo>
                    <a:lnTo>
                      <a:pt x="1074" y="134"/>
                    </a:lnTo>
                    <a:lnTo>
                      <a:pt x="1067" y="121"/>
                    </a:lnTo>
                    <a:lnTo>
                      <a:pt x="1044" y="108"/>
                    </a:lnTo>
                    <a:lnTo>
                      <a:pt x="1027" y="108"/>
                    </a:lnTo>
                    <a:lnTo>
                      <a:pt x="1010" y="116"/>
                    </a:lnTo>
                    <a:lnTo>
                      <a:pt x="999" y="116"/>
                    </a:lnTo>
                    <a:lnTo>
                      <a:pt x="948" y="116"/>
                    </a:lnTo>
                    <a:lnTo>
                      <a:pt x="924" y="97"/>
                    </a:lnTo>
                    <a:lnTo>
                      <a:pt x="913" y="80"/>
                    </a:lnTo>
                    <a:lnTo>
                      <a:pt x="913" y="64"/>
                    </a:lnTo>
                    <a:lnTo>
                      <a:pt x="876" y="54"/>
                    </a:lnTo>
                    <a:lnTo>
                      <a:pt x="852" y="62"/>
                    </a:lnTo>
                    <a:lnTo>
                      <a:pt x="834" y="41"/>
                    </a:lnTo>
                    <a:lnTo>
                      <a:pt x="826" y="33"/>
                    </a:lnTo>
                    <a:lnTo>
                      <a:pt x="816" y="43"/>
                    </a:lnTo>
                    <a:lnTo>
                      <a:pt x="816" y="55"/>
                    </a:lnTo>
                    <a:lnTo>
                      <a:pt x="799" y="58"/>
                    </a:lnTo>
                    <a:lnTo>
                      <a:pt x="786" y="44"/>
                    </a:lnTo>
                    <a:lnTo>
                      <a:pt x="786" y="33"/>
                    </a:lnTo>
                    <a:lnTo>
                      <a:pt x="794" y="33"/>
                    </a:lnTo>
                    <a:lnTo>
                      <a:pt x="786" y="18"/>
                    </a:lnTo>
                    <a:lnTo>
                      <a:pt x="765" y="0"/>
                    </a:lnTo>
                    <a:lnTo>
                      <a:pt x="730" y="18"/>
                    </a:lnTo>
                    <a:lnTo>
                      <a:pt x="720" y="43"/>
                    </a:lnTo>
                    <a:lnTo>
                      <a:pt x="644" y="39"/>
                    </a:lnTo>
                    <a:lnTo>
                      <a:pt x="630" y="51"/>
                    </a:lnTo>
                    <a:lnTo>
                      <a:pt x="613" y="62"/>
                    </a:lnTo>
                    <a:lnTo>
                      <a:pt x="593" y="84"/>
                    </a:lnTo>
                    <a:lnTo>
                      <a:pt x="544" y="93"/>
                    </a:lnTo>
                    <a:lnTo>
                      <a:pt x="515" y="118"/>
                    </a:lnTo>
                    <a:lnTo>
                      <a:pt x="500" y="129"/>
                    </a:lnTo>
                    <a:lnTo>
                      <a:pt x="484" y="133"/>
                    </a:lnTo>
                    <a:lnTo>
                      <a:pt x="484" y="169"/>
                    </a:lnTo>
                    <a:lnTo>
                      <a:pt x="473" y="193"/>
                    </a:lnTo>
                    <a:lnTo>
                      <a:pt x="459" y="205"/>
                    </a:lnTo>
                    <a:lnTo>
                      <a:pt x="418" y="219"/>
                    </a:lnTo>
                    <a:lnTo>
                      <a:pt x="396" y="219"/>
                    </a:lnTo>
                    <a:lnTo>
                      <a:pt x="382" y="219"/>
                    </a:lnTo>
                    <a:lnTo>
                      <a:pt x="364" y="219"/>
                    </a:lnTo>
                    <a:lnTo>
                      <a:pt x="346" y="209"/>
                    </a:lnTo>
                    <a:lnTo>
                      <a:pt x="335" y="208"/>
                    </a:lnTo>
                    <a:lnTo>
                      <a:pt x="326" y="232"/>
                    </a:lnTo>
                    <a:lnTo>
                      <a:pt x="326" y="252"/>
                    </a:lnTo>
                    <a:lnTo>
                      <a:pt x="305" y="252"/>
                    </a:lnTo>
                    <a:lnTo>
                      <a:pt x="305" y="264"/>
                    </a:lnTo>
                    <a:lnTo>
                      <a:pt x="294" y="264"/>
                    </a:lnTo>
                    <a:lnTo>
                      <a:pt x="359" y="334"/>
                    </a:lnTo>
                    <a:lnTo>
                      <a:pt x="394" y="369"/>
                    </a:lnTo>
                    <a:lnTo>
                      <a:pt x="396" y="437"/>
                    </a:lnTo>
                    <a:lnTo>
                      <a:pt x="462" y="458"/>
                    </a:lnTo>
                    <a:lnTo>
                      <a:pt x="468" y="479"/>
                    </a:lnTo>
                    <a:lnTo>
                      <a:pt x="468" y="497"/>
                    </a:lnTo>
                    <a:lnTo>
                      <a:pt x="480" y="509"/>
                    </a:lnTo>
                    <a:lnTo>
                      <a:pt x="480" y="509"/>
                    </a:lnTo>
                    <a:lnTo>
                      <a:pt x="487" y="513"/>
                    </a:lnTo>
                    <a:lnTo>
                      <a:pt x="500" y="518"/>
                    </a:lnTo>
                    <a:lnTo>
                      <a:pt x="500" y="518"/>
                    </a:lnTo>
                    <a:lnTo>
                      <a:pt x="514" y="523"/>
                    </a:lnTo>
                    <a:lnTo>
                      <a:pt x="522" y="527"/>
                    </a:lnTo>
                    <a:lnTo>
                      <a:pt x="500" y="541"/>
                    </a:lnTo>
                    <a:lnTo>
                      <a:pt x="480" y="559"/>
                    </a:lnTo>
                    <a:lnTo>
                      <a:pt x="452" y="572"/>
                    </a:lnTo>
                    <a:lnTo>
                      <a:pt x="418" y="562"/>
                    </a:lnTo>
                    <a:lnTo>
                      <a:pt x="389" y="563"/>
                    </a:lnTo>
                    <a:lnTo>
                      <a:pt x="376" y="551"/>
                    </a:lnTo>
                    <a:lnTo>
                      <a:pt x="361" y="538"/>
                    </a:lnTo>
                    <a:lnTo>
                      <a:pt x="364" y="530"/>
                    </a:lnTo>
                    <a:lnTo>
                      <a:pt x="369" y="509"/>
                    </a:lnTo>
                    <a:lnTo>
                      <a:pt x="355" y="498"/>
                    </a:lnTo>
                    <a:lnTo>
                      <a:pt x="323" y="499"/>
                    </a:lnTo>
                    <a:lnTo>
                      <a:pt x="294" y="501"/>
                    </a:lnTo>
                    <a:lnTo>
                      <a:pt x="280" y="506"/>
                    </a:lnTo>
                    <a:lnTo>
                      <a:pt x="280" y="515"/>
                    </a:lnTo>
                    <a:lnTo>
                      <a:pt x="261" y="520"/>
                    </a:lnTo>
                    <a:lnTo>
                      <a:pt x="253" y="515"/>
                    </a:lnTo>
                    <a:lnTo>
                      <a:pt x="215" y="537"/>
                    </a:lnTo>
                    <a:lnTo>
                      <a:pt x="190" y="541"/>
                    </a:lnTo>
                    <a:lnTo>
                      <a:pt x="172" y="541"/>
                    </a:lnTo>
                    <a:lnTo>
                      <a:pt x="156" y="554"/>
                    </a:lnTo>
                    <a:lnTo>
                      <a:pt x="162" y="563"/>
                    </a:lnTo>
                    <a:lnTo>
                      <a:pt x="182" y="583"/>
                    </a:lnTo>
                    <a:lnTo>
                      <a:pt x="204" y="597"/>
                    </a:lnTo>
                    <a:lnTo>
                      <a:pt x="235" y="611"/>
                    </a:lnTo>
                    <a:lnTo>
                      <a:pt x="222" y="619"/>
                    </a:lnTo>
                    <a:lnTo>
                      <a:pt x="197" y="630"/>
                    </a:lnTo>
                    <a:lnTo>
                      <a:pt x="204" y="676"/>
                    </a:lnTo>
                    <a:lnTo>
                      <a:pt x="221" y="698"/>
                    </a:lnTo>
                    <a:lnTo>
                      <a:pt x="253" y="713"/>
                    </a:lnTo>
                    <a:lnTo>
                      <a:pt x="285" y="722"/>
                    </a:lnTo>
                    <a:lnTo>
                      <a:pt x="326" y="722"/>
                    </a:lnTo>
                    <a:lnTo>
                      <a:pt x="366" y="722"/>
                    </a:lnTo>
                    <a:lnTo>
                      <a:pt x="380" y="748"/>
                    </a:lnTo>
                    <a:lnTo>
                      <a:pt x="394" y="748"/>
                    </a:lnTo>
                    <a:lnTo>
                      <a:pt x="405" y="731"/>
                    </a:lnTo>
                    <a:lnTo>
                      <a:pt x="416" y="722"/>
                    </a:lnTo>
                    <a:lnTo>
                      <a:pt x="432" y="716"/>
                    </a:lnTo>
                    <a:lnTo>
                      <a:pt x="447" y="716"/>
                    </a:lnTo>
                    <a:lnTo>
                      <a:pt x="473" y="723"/>
                    </a:lnTo>
                    <a:lnTo>
                      <a:pt x="479" y="748"/>
                    </a:lnTo>
                    <a:lnTo>
                      <a:pt x="459" y="769"/>
                    </a:lnTo>
                    <a:lnTo>
                      <a:pt x="440" y="769"/>
                    </a:lnTo>
                    <a:lnTo>
                      <a:pt x="451" y="805"/>
                    </a:lnTo>
                    <a:lnTo>
                      <a:pt x="461" y="830"/>
                    </a:lnTo>
                    <a:lnTo>
                      <a:pt x="452" y="860"/>
                    </a:lnTo>
                    <a:lnTo>
                      <a:pt x="440" y="860"/>
                    </a:lnTo>
                    <a:lnTo>
                      <a:pt x="426" y="873"/>
                    </a:lnTo>
                    <a:lnTo>
                      <a:pt x="408" y="873"/>
                    </a:lnTo>
                    <a:lnTo>
                      <a:pt x="400" y="873"/>
                    </a:lnTo>
                    <a:lnTo>
                      <a:pt x="384" y="873"/>
                    </a:lnTo>
                    <a:lnTo>
                      <a:pt x="379" y="862"/>
                    </a:lnTo>
                    <a:lnTo>
                      <a:pt x="369" y="873"/>
                    </a:lnTo>
                    <a:lnTo>
                      <a:pt x="365" y="883"/>
                    </a:lnTo>
                    <a:lnTo>
                      <a:pt x="354" y="883"/>
                    </a:lnTo>
                    <a:lnTo>
                      <a:pt x="337" y="902"/>
                    </a:lnTo>
                    <a:lnTo>
                      <a:pt x="328" y="902"/>
                    </a:lnTo>
                    <a:lnTo>
                      <a:pt x="312" y="902"/>
                    </a:lnTo>
                    <a:lnTo>
                      <a:pt x="301" y="902"/>
                    </a:lnTo>
                    <a:lnTo>
                      <a:pt x="287" y="883"/>
                    </a:lnTo>
                    <a:lnTo>
                      <a:pt x="271" y="877"/>
                    </a:lnTo>
                    <a:lnTo>
                      <a:pt x="255" y="880"/>
                    </a:lnTo>
                    <a:lnTo>
                      <a:pt x="232" y="902"/>
                    </a:lnTo>
                    <a:lnTo>
                      <a:pt x="225" y="926"/>
                    </a:lnTo>
                    <a:lnTo>
                      <a:pt x="208" y="952"/>
                    </a:lnTo>
                    <a:lnTo>
                      <a:pt x="180" y="967"/>
                    </a:lnTo>
                    <a:lnTo>
                      <a:pt x="156" y="995"/>
                    </a:lnTo>
                    <a:lnTo>
                      <a:pt x="143" y="1019"/>
                    </a:lnTo>
                    <a:lnTo>
                      <a:pt x="131" y="1028"/>
                    </a:lnTo>
                    <a:lnTo>
                      <a:pt x="131" y="1037"/>
                    </a:lnTo>
                    <a:lnTo>
                      <a:pt x="142" y="1064"/>
                    </a:lnTo>
                    <a:lnTo>
                      <a:pt x="150" y="1087"/>
                    </a:lnTo>
                    <a:lnTo>
                      <a:pt x="161" y="1105"/>
                    </a:lnTo>
                    <a:lnTo>
                      <a:pt x="187" y="1121"/>
                    </a:lnTo>
                    <a:lnTo>
                      <a:pt x="203" y="1121"/>
                    </a:lnTo>
                    <a:lnTo>
                      <a:pt x="224" y="1121"/>
                    </a:lnTo>
                    <a:lnTo>
                      <a:pt x="232" y="1121"/>
                    </a:lnTo>
                    <a:lnTo>
                      <a:pt x="244" y="1138"/>
                    </a:lnTo>
                    <a:lnTo>
                      <a:pt x="233" y="1159"/>
                    </a:lnTo>
                    <a:lnTo>
                      <a:pt x="211" y="1143"/>
                    </a:lnTo>
                    <a:lnTo>
                      <a:pt x="190" y="1143"/>
                    </a:lnTo>
                    <a:lnTo>
                      <a:pt x="171" y="1143"/>
                    </a:lnTo>
                    <a:lnTo>
                      <a:pt x="153" y="1159"/>
                    </a:lnTo>
                    <a:lnTo>
                      <a:pt x="157" y="1191"/>
                    </a:lnTo>
                    <a:lnTo>
                      <a:pt x="161" y="1205"/>
                    </a:lnTo>
                    <a:lnTo>
                      <a:pt x="172" y="1218"/>
                    </a:lnTo>
                    <a:lnTo>
                      <a:pt x="190" y="1231"/>
                    </a:lnTo>
                    <a:lnTo>
                      <a:pt x="203" y="1243"/>
                    </a:lnTo>
                    <a:lnTo>
                      <a:pt x="222" y="1255"/>
                    </a:lnTo>
                    <a:lnTo>
                      <a:pt x="229" y="1255"/>
                    </a:lnTo>
                    <a:lnTo>
                      <a:pt x="243" y="1266"/>
                    </a:lnTo>
                    <a:lnTo>
                      <a:pt x="260" y="1266"/>
                    </a:lnTo>
                    <a:lnTo>
                      <a:pt x="271" y="1257"/>
                    </a:lnTo>
                    <a:lnTo>
                      <a:pt x="290" y="1236"/>
                    </a:lnTo>
                    <a:lnTo>
                      <a:pt x="301" y="1227"/>
                    </a:lnTo>
                    <a:lnTo>
                      <a:pt x="308" y="1266"/>
                    </a:lnTo>
                    <a:lnTo>
                      <a:pt x="315" y="1304"/>
                    </a:lnTo>
                    <a:lnTo>
                      <a:pt x="316" y="1327"/>
                    </a:lnTo>
                    <a:lnTo>
                      <a:pt x="301" y="1348"/>
                    </a:lnTo>
                    <a:lnTo>
                      <a:pt x="297" y="1366"/>
                    </a:lnTo>
                    <a:lnTo>
                      <a:pt x="292" y="1427"/>
                    </a:lnTo>
                    <a:lnTo>
                      <a:pt x="319" y="1427"/>
                    </a:lnTo>
                    <a:lnTo>
                      <a:pt x="339" y="1427"/>
                    </a:lnTo>
                    <a:lnTo>
                      <a:pt x="371" y="1400"/>
                    </a:lnTo>
                    <a:lnTo>
                      <a:pt x="380" y="1400"/>
                    </a:lnTo>
                    <a:lnTo>
                      <a:pt x="418" y="1427"/>
                    </a:lnTo>
                    <a:lnTo>
                      <a:pt x="441" y="1447"/>
                    </a:lnTo>
                    <a:lnTo>
                      <a:pt x="457" y="1467"/>
                    </a:lnTo>
                    <a:lnTo>
                      <a:pt x="461" y="1479"/>
                    </a:lnTo>
                    <a:lnTo>
                      <a:pt x="473" y="1464"/>
                    </a:lnTo>
                    <a:lnTo>
                      <a:pt x="480" y="1436"/>
                    </a:lnTo>
                    <a:lnTo>
                      <a:pt x="498" y="1420"/>
                    </a:lnTo>
                    <a:lnTo>
                      <a:pt x="519" y="1417"/>
                    </a:lnTo>
                    <a:lnTo>
                      <a:pt x="498" y="1441"/>
                    </a:lnTo>
                    <a:lnTo>
                      <a:pt x="505" y="1450"/>
                    </a:lnTo>
                    <a:lnTo>
                      <a:pt x="530" y="1452"/>
                    </a:lnTo>
                    <a:lnTo>
                      <a:pt x="544" y="1452"/>
                    </a:lnTo>
                    <a:lnTo>
                      <a:pt x="566" y="1449"/>
                    </a:lnTo>
                    <a:lnTo>
                      <a:pt x="577" y="1449"/>
                    </a:lnTo>
                    <a:lnTo>
                      <a:pt x="555" y="1479"/>
                    </a:lnTo>
                    <a:lnTo>
                      <a:pt x="552" y="1492"/>
                    </a:lnTo>
                    <a:lnTo>
                      <a:pt x="543" y="1520"/>
                    </a:lnTo>
                    <a:lnTo>
                      <a:pt x="536" y="1557"/>
                    </a:lnTo>
                    <a:lnTo>
                      <a:pt x="530" y="1589"/>
                    </a:lnTo>
                    <a:lnTo>
                      <a:pt x="508" y="1602"/>
                    </a:lnTo>
                    <a:lnTo>
                      <a:pt x="475" y="1625"/>
                    </a:lnTo>
                    <a:lnTo>
                      <a:pt x="457" y="1650"/>
                    </a:lnTo>
                    <a:lnTo>
                      <a:pt x="437" y="1667"/>
                    </a:lnTo>
                    <a:lnTo>
                      <a:pt x="389" y="1676"/>
                    </a:lnTo>
                    <a:lnTo>
                      <a:pt x="366" y="1689"/>
                    </a:lnTo>
                    <a:lnTo>
                      <a:pt x="343" y="1711"/>
                    </a:lnTo>
                    <a:lnTo>
                      <a:pt x="322" y="1740"/>
                    </a:lnTo>
                    <a:lnTo>
                      <a:pt x="305" y="1754"/>
                    </a:lnTo>
                    <a:lnTo>
                      <a:pt x="286" y="1738"/>
                    </a:lnTo>
                    <a:lnTo>
                      <a:pt x="262" y="1738"/>
                    </a:lnTo>
                    <a:lnTo>
                      <a:pt x="221" y="1740"/>
                    </a:lnTo>
                    <a:lnTo>
                      <a:pt x="193" y="1754"/>
                    </a:lnTo>
                    <a:lnTo>
                      <a:pt x="180" y="1778"/>
                    </a:lnTo>
                    <a:lnTo>
                      <a:pt x="164" y="1790"/>
                    </a:lnTo>
                    <a:lnTo>
                      <a:pt x="131" y="1800"/>
                    </a:lnTo>
                    <a:lnTo>
                      <a:pt x="111" y="1812"/>
                    </a:lnTo>
                    <a:lnTo>
                      <a:pt x="86" y="1812"/>
                    </a:lnTo>
                    <a:lnTo>
                      <a:pt x="28" y="1812"/>
                    </a:lnTo>
                    <a:lnTo>
                      <a:pt x="0" y="1847"/>
                    </a:lnTo>
                    <a:lnTo>
                      <a:pt x="0" y="1865"/>
                    </a:lnTo>
                    <a:lnTo>
                      <a:pt x="46" y="1865"/>
                    </a:lnTo>
                    <a:lnTo>
                      <a:pt x="97" y="1865"/>
                    </a:lnTo>
                    <a:lnTo>
                      <a:pt x="125" y="1840"/>
                    </a:lnTo>
                    <a:lnTo>
                      <a:pt x="149" y="1833"/>
                    </a:lnTo>
                    <a:lnTo>
                      <a:pt x="168" y="1836"/>
                    </a:lnTo>
                    <a:lnTo>
                      <a:pt x="168" y="1836"/>
                    </a:lnTo>
                    <a:lnTo>
                      <a:pt x="172" y="1836"/>
                    </a:lnTo>
                    <a:lnTo>
                      <a:pt x="176" y="1837"/>
                    </a:lnTo>
                    <a:lnTo>
                      <a:pt x="179" y="1840"/>
                    </a:lnTo>
                    <a:lnTo>
                      <a:pt x="179" y="1840"/>
                    </a:lnTo>
                    <a:lnTo>
                      <a:pt x="180" y="1844"/>
                    </a:lnTo>
                    <a:lnTo>
                      <a:pt x="205" y="1846"/>
                    </a:lnTo>
                    <a:lnTo>
                      <a:pt x="208" y="1832"/>
                    </a:lnTo>
                    <a:lnTo>
                      <a:pt x="235" y="1832"/>
                    </a:lnTo>
                    <a:lnTo>
                      <a:pt x="233" y="1793"/>
                    </a:lnTo>
                    <a:lnTo>
                      <a:pt x="240" y="1782"/>
                    </a:lnTo>
                    <a:lnTo>
                      <a:pt x="257" y="1812"/>
                    </a:lnTo>
                    <a:lnTo>
                      <a:pt x="280" y="1821"/>
                    </a:lnTo>
                    <a:lnTo>
                      <a:pt x="305" y="1835"/>
                    </a:lnTo>
                    <a:lnTo>
                      <a:pt x="314" y="1832"/>
                    </a:lnTo>
                    <a:lnTo>
                      <a:pt x="307" y="1804"/>
                    </a:lnTo>
                    <a:lnTo>
                      <a:pt x="339" y="1786"/>
                    </a:lnTo>
                    <a:lnTo>
                      <a:pt x="364" y="1779"/>
                    </a:lnTo>
                    <a:lnTo>
                      <a:pt x="386" y="1779"/>
                    </a:lnTo>
                    <a:lnTo>
                      <a:pt x="416" y="1771"/>
                    </a:lnTo>
                    <a:lnTo>
                      <a:pt x="439" y="1763"/>
                    </a:lnTo>
                    <a:lnTo>
                      <a:pt x="448" y="1738"/>
                    </a:lnTo>
                    <a:lnTo>
                      <a:pt x="462" y="1724"/>
                    </a:lnTo>
                    <a:lnTo>
                      <a:pt x="482" y="1708"/>
                    </a:lnTo>
                    <a:lnTo>
                      <a:pt x="498" y="1699"/>
                    </a:lnTo>
                    <a:lnTo>
                      <a:pt x="540" y="1688"/>
                    </a:lnTo>
                    <a:lnTo>
                      <a:pt x="570" y="1665"/>
                    </a:lnTo>
                    <a:lnTo>
                      <a:pt x="604" y="1654"/>
                    </a:lnTo>
                    <a:lnTo>
                      <a:pt x="609" y="1615"/>
                    </a:lnTo>
                    <a:lnTo>
                      <a:pt x="694" y="1574"/>
                    </a:lnTo>
                    <a:lnTo>
                      <a:pt x="736" y="1545"/>
                    </a:lnTo>
                    <a:lnTo>
                      <a:pt x="761" y="1510"/>
                    </a:lnTo>
                    <a:lnTo>
                      <a:pt x="786" y="1496"/>
                    </a:lnTo>
                    <a:lnTo>
                      <a:pt x="801" y="1474"/>
                    </a:lnTo>
                    <a:lnTo>
                      <a:pt x="795" y="1446"/>
                    </a:lnTo>
                    <a:lnTo>
                      <a:pt x="762" y="1436"/>
                    </a:lnTo>
                    <a:lnTo>
                      <a:pt x="767" y="1411"/>
                    </a:lnTo>
                    <a:lnTo>
                      <a:pt x="788" y="1388"/>
                    </a:lnTo>
                    <a:lnTo>
                      <a:pt x="809" y="1371"/>
                    </a:lnTo>
                    <a:lnTo>
                      <a:pt x="840" y="1356"/>
                    </a:lnTo>
                    <a:lnTo>
                      <a:pt x="854" y="1343"/>
                    </a:lnTo>
                    <a:lnTo>
                      <a:pt x="856" y="1328"/>
                    </a:lnTo>
                    <a:lnTo>
                      <a:pt x="849" y="1307"/>
                    </a:lnTo>
                    <a:lnTo>
                      <a:pt x="852" y="1299"/>
                    </a:lnTo>
                    <a:lnTo>
                      <a:pt x="867" y="1299"/>
                    </a:lnTo>
                    <a:lnTo>
                      <a:pt x="874" y="1274"/>
                    </a:lnTo>
                    <a:lnTo>
                      <a:pt x="885" y="1250"/>
                    </a:lnTo>
                    <a:lnTo>
                      <a:pt x="915" y="1224"/>
                    </a:lnTo>
                    <a:lnTo>
                      <a:pt x="945" y="1203"/>
                    </a:lnTo>
                    <a:lnTo>
                      <a:pt x="977" y="1189"/>
                    </a:lnTo>
                    <a:lnTo>
                      <a:pt x="1019" y="1205"/>
                    </a:lnTo>
                    <a:lnTo>
                      <a:pt x="1041" y="1210"/>
                    </a:lnTo>
                    <a:lnTo>
                      <a:pt x="1053" y="1230"/>
                    </a:lnTo>
                    <a:lnTo>
                      <a:pt x="971" y="1218"/>
                    </a:lnTo>
                    <a:lnTo>
                      <a:pt x="947" y="1248"/>
                    </a:lnTo>
                    <a:lnTo>
                      <a:pt x="934" y="1296"/>
                    </a:lnTo>
                    <a:lnTo>
                      <a:pt x="923" y="1325"/>
                    </a:lnTo>
                    <a:lnTo>
                      <a:pt x="903" y="1360"/>
                    </a:lnTo>
                    <a:lnTo>
                      <a:pt x="908" y="1374"/>
                    </a:lnTo>
                    <a:lnTo>
                      <a:pt x="934" y="1374"/>
                    </a:lnTo>
                    <a:lnTo>
                      <a:pt x="915" y="1396"/>
                    </a:lnTo>
                    <a:lnTo>
                      <a:pt x="892" y="1406"/>
                    </a:lnTo>
                    <a:lnTo>
                      <a:pt x="895" y="1417"/>
                    </a:lnTo>
                    <a:lnTo>
                      <a:pt x="905" y="1429"/>
                    </a:lnTo>
                    <a:lnTo>
                      <a:pt x="924" y="1422"/>
                    </a:lnTo>
                    <a:lnTo>
                      <a:pt x="956" y="1416"/>
                    </a:lnTo>
                    <a:lnTo>
                      <a:pt x="990" y="1391"/>
                    </a:lnTo>
                    <a:lnTo>
                      <a:pt x="995" y="1381"/>
                    </a:lnTo>
                    <a:lnTo>
                      <a:pt x="1031" y="1367"/>
                    </a:lnTo>
                    <a:lnTo>
                      <a:pt x="1039" y="1335"/>
                    </a:lnTo>
                    <a:lnTo>
                      <a:pt x="1070" y="1336"/>
                    </a:lnTo>
                    <a:lnTo>
                      <a:pt x="1091" y="1335"/>
                    </a:lnTo>
                    <a:lnTo>
                      <a:pt x="1116" y="1314"/>
                    </a:lnTo>
                    <a:lnTo>
                      <a:pt x="1123" y="1274"/>
                    </a:lnTo>
                    <a:lnTo>
                      <a:pt x="1105" y="1255"/>
                    </a:lnTo>
                    <a:lnTo>
                      <a:pt x="1114" y="1223"/>
                    </a:lnTo>
                    <a:lnTo>
                      <a:pt x="1127" y="1210"/>
                    </a:lnTo>
                    <a:lnTo>
                      <a:pt x="1155" y="1214"/>
                    </a:lnTo>
                    <a:lnTo>
                      <a:pt x="1188" y="1214"/>
                    </a:lnTo>
                    <a:lnTo>
                      <a:pt x="1195" y="1210"/>
                    </a:lnTo>
                    <a:lnTo>
                      <a:pt x="1212" y="1199"/>
                    </a:lnTo>
                    <a:lnTo>
                      <a:pt x="1213" y="1231"/>
                    </a:lnTo>
                    <a:lnTo>
                      <a:pt x="1230" y="1241"/>
                    </a:lnTo>
                    <a:lnTo>
                      <a:pt x="1241" y="1241"/>
                    </a:lnTo>
                    <a:lnTo>
                      <a:pt x="1225" y="1256"/>
                    </a:lnTo>
                    <a:lnTo>
                      <a:pt x="1207" y="1277"/>
                    </a:lnTo>
                    <a:lnTo>
                      <a:pt x="1178" y="1306"/>
                    </a:lnTo>
                    <a:lnTo>
                      <a:pt x="1155" y="1320"/>
                    </a:lnTo>
                    <a:lnTo>
                      <a:pt x="1178" y="1328"/>
                    </a:lnTo>
                    <a:lnTo>
                      <a:pt x="1188" y="1317"/>
                    </a:lnTo>
                    <a:lnTo>
                      <a:pt x="1207" y="1296"/>
                    </a:lnTo>
                    <a:lnTo>
                      <a:pt x="1225" y="1286"/>
                    </a:lnTo>
                    <a:lnTo>
                      <a:pt x="1248" y="1270"/>
                    </a:lnTo>
                    <a:lnTo>
                      <a:pt x="1262" y="1270"/>
                    </a:lnTo>
                    <a:lnTo>
                      <a:pt x="1282" y="1270"/>
                    </a:lnTo>
                    <a:lnTo>
                      <a:pt x="1302" y="1278"/>
                    </a:lnTo>
                    <a:lnTo>
                      <a:pt x="1324" y="1295"/>
                    </a:lnTo>
                    <a:lnTo>
                      <a:pt x="1339" y="1286"/>
                    </a:lnTo>
                    <a:lnTo>
                      <a:pt x="1331" y="1324"/>
                    </a:lnTo>
                    <a:lnTo>
                      <a:pt x="1370" y="1313"/>
                    </a:lnTo>
                    <a:lnTo>
                      <a:pt x="1434" y="1299"/>
                    </a:lnTo>
                    <a:lnTo>
                      <a:pt x="1492" y="1304"/>
                    </a:lnTo>
                    <a:lnTo>
                      <a:pt x="1525" y="1314"/>
                    </a:lnTo>
                    <a:lnTo>
                      <a:pt x="1554" y="1317"/>
                    </a:lnTo>
                    <a:lnTo>
                      <a:pt x="1610" y="1318"/>
                    </a:lnTo>
                    <a:lnTo>
                      <a:pt x="1622" y="1307"/>
                    </a:lnTo>
                    <a:lnTo>
                      <a:pt x="1622" y="1341"/>
                    </a:lnTo>
                    <a:lnTo>
                      <a:pt x="1649" y="1370"/>
                    </a:lnTo>
                    <a:lnTo>
                      <a:pt x="1693" y="1377"/>
                    </a:lnTo>
                    <a:lnTo>
                      <a:pt x="1710" y="1371"/>
                    </a:lnTo>
                    <a:lnTo>
                      <a:pt x="1742" y="1411"/>
                    </a:lnTo>
                    <a:lnTo>
                      <a:pt x="1793" y="1459"/>
                    </a:lnTo>
                    <a:lnTo>
                      <a:pt x="1817" y="1468"/>
                    </a:lnTo>
                    <a:lnTo>
                      <a:pt x="1829" y="1447"/>
                    </a:lnTo>
                    <a:lnTo>
                      <a:pt x="1829" y="1479"/>
                    </a:lnTo>
                    <a:lnTo>
                      <a:pt x="1872" y="1532"/>
                    </a:lnTo>
                    <a:lnTo>
                      <a:pt x="1892" y="1547"/>
                    </a:lnTo>
                    <a:lnTo>
                      <a:pt x="1904" y="1581"/>
                    </a:lnTo>
                    <a:lnTo>
                      <a:pt x="1914" y="1585"/>
                    </a:lnTo>
                    <a:lnTo>
                      <a:pt x="1923" y="1554"/>
                    </a:lnTo>
                    <a:lnTo>
                      <a:pt x="1958" y="1602"/>
                    </a:lnTo>
                    <a:lnTo>
                      <a:pt x="1985" y="1658"/>
                    </a:lnTo>
                    <a:lnTo>
                      <a:pt x="2004" y="1660"/>
                    </a:lnTo>
                    <a:lnTo>
                      <a:pt x="1985" y="1613"/>
                    </a:lnTo>
                    <a:lnTo>
                      <a:pt x="1979" y="1575"/>
                    </a:lnTo>
                    <a:lnTo>
                      <a:pt x="1982" y="1564"/>
                    </a:lnTo>
                    <a:lnTo>
                      <a:pt x="1994" y="1554"/>
                    </a:lnTo>
                    <a:lnTo>
                      <a:pt x="2014" y="1532"/>
                    </a:lnTo>
                    <a:lnTo>
                      <a:pt x="2025" y="1510"/>
                    </a:lnTo>
                    <a:lnTo>
                      <a:pt x="2033" y="1503"/>
                    </a:lnTo>
                    <a:lnTo>
                      <a:pt x="2048" y="1535"/>
                    </a:lnTo>
                    <a:lnTo>
                      <a:pt x="2033" y="1554"/>
                    </a:lnTo>
                    <a:lnTo>
                      <a:pt x="2033" y="1554"/>
                    </a:lnTo>
                    <a:lnTo>
                      <a:pt x="2030" y="1560"/>
                    </a:lnTo>
                    <a:lnTo>
                      <a:pt x="2026" y="1564"/>
                    </a:lnTo>
                    <a:lnTo>
                      <a:pt x="2022" y="1567"/>
                    </a:lnTo>
                    <a:lnTo>
                      <a:pt x="2022" y="1567"/>
                    </a:lnTo>
                    <a:lnTo>
                      <a:pt x="2012" y="1574"/>
                    </a:lnTo>
                    <a:lnTo>
                      <a:pt x="2007" y="1577"/>
                    </a:lnTo>
                    <a:lnTo>
                      <a:pt x="2007" y="1577"/>
                    </a:lnTo>
                    <a:lnTo>
                      <a:pt x="2008" y="1581"/>
                    </a:lnTo>
                    <a:lnTo>
                      <a:pt x="2010" y="1592"/>
                    </a:lnTo>
                    <a:lnTo>
                      <a:pt x="2010" y="1592"/>
                    </a:lnTo>
                    <a:lnTo>
                      <a:pt x="2012" y="1603"/>
                    </a:lnTo>
                    <a:lnTo>
                      <a:pt x="2015" y="1607"/>
                    </a:lnTo>
                    <a:lnTo>
                      <a:pt x="2015" y="1607"/>
                    </a:lnTo>
                    <a:lnTo>
                      <a:pt x="2018" y="1611"/>
                    </a:lnTo>
                    <a:lnTo>
                      <a:pt x="2019" y="1615"/>
                    </a:lnTo>
                    <a:lnTo>
                      <a:pt x="2021" y="1622"/>
                    </a:lnTo>
                    <a:lnTo>
                      <a:pt x="2021" y="1622"/>
                    </a:lnTo>
                    <a:lnTo>
                      <a:pt x="2022" y="1646"/>
                    </a:lnTo>
                    <a:lnTo>
                      <a:pt x="2022" y="1646"/>
                    </a:lnTo>
                    <a:lnTo>
                      <a:pt x="2025" y="1651"/>
                    </a:lnTo>
                    <a:lnTo>
                      <a:pt x="2026" y="1657"/>
                    </a:lnTo>
                    <a:lnTo>
                      <a:pt x="2026" y="1661"/>
                    </a:lnTo>
                    <a:lnTo>
                      <a:pt x="2026" y="1661"/>
                    </a:lnTo>
                    <a:lnTo>
                      <a:pt x="2028" y="1671"/>
                    </a:lnTo>
                    <a:lnTo>
                      <a:pt x="2028" y="1676"/>
                    </a:lnTo>
                    <a:lnTo>
                      <a:pt x="2036" y="1667"/>
                    </a:lnTo>
                    <a:lnTo>
                      <a:pt x="2048" y="1656"/>
                    </a:lnTo>
                    <a:lnTo>
                      <a:pt x="2048" y="1628"/>
                    </a:lnTo>
                    <a:lnTo>
                      <a:pt x="2048" y="1618"/>
                    </a:lnTo>
                    <a:lnTo>
                      <a:pt x="2058" y="1608"/>
                    </a:lnTo>
                    <a:lnTo>
                      <a:pt x="2084" y="1613"/>
                    </a:lnTo>
                    <a:lnTo>
                      <a:pt x="2066" y="1640"/>
                    </a:lnTo>
                    <a:lnTo>
                      <a:pt x="2064" y="1654"/>
                    </a:lnTo>
                    <a:lnTo>
                      <a:pt x="2068" y="1665"/>
                    </a:lnTo>
                    <a:lnTo>
                      <a:pt x="2084" y="1685"/>
                    </a:lnTo>
                    <a:lnTo>
                      <a:pt x="2073" y="1711"/>
                    </a:lnTo>
                    <a:lnTo>
                      <a:pt x="2104" y="1701"/>
                    </a:lnTo>
                    <a:lnTo>
                      <a:pt x="2114" y="1726"/>
                    </a:lnTo>
                    <a:lnTo>
                      <a:pt x="2087" y="1733"/>
                    </a:lnTo>
                    <a:lnTo>
                      <a:pt x="2079" y="1758"/>
                    </a:lnTo>
                    <a:lnTo>
                      <a:pt x="2094" y="1758"/>
                    </a:lnTo>
                    <a:lnTo>
                      <a:pt x="2114" y="1751"/>
                    </a:lnTo>
                    <a:lnTo>
                      <a:pt x="2132" y="1778"/>
                    </a:lnTo>
                    <a:lnTo>
                      <a:pt x="2158" y="1803"/>
                    </a:lnTo>
                    <a:lnTo>
                      <a:pt x="2172" y="1804"/>
                    </a:lnTo>
                    <a:lnTo>
                      <a:pt x="2180" y="1789"/>
                    </a:lnTo>
                    <a:lnTo>
                      <a:pt x="2180" y="1764"/>
                    </a:lnTo>
                    <a:lnTo>
                      <a:pt x="2189" y="1789"/>
                    </a:lnTo>
                    <a:lnTo>
                      <a:pt x="2204" y="1785"/>
                    </a:lnTo>
                    <a:lnTo>
                      <a:pt x="2204" y="1772"/>
                    </a:lnTo>
                    <a:lnTo>
                      <a:pt x="2195" y="1740"/>
                    </a:lnTo>
                    <a:lnTo>
                      <a:pt x="2186" y="1726"/>
                    </a:lnTo>
                    <a:lnTo>
                      <a:pt x="2173" y="1713"/>
                    </a:lnTo>
                    <a:lnTo>
                      <a:pt x="2170" y="1701"/>
                    </a:lnTo>
                    <a:lnTo>
                      <a:pt x="2152" y="1682"/>
                    </a:lnTo>
                    <a:lnTo>
                      <a:pt x="2121" y="1660"/>
                    </a:lnTo>
                    <a:lnTo>
                      <a:pt x="2114" y="1654"/>
                    </a:lnTo>
                    <a:lnTo>
                      <a:pt x="2100" y="1638"/>
                    </a:lnTo>
                    <a:lnTo>
                      <a:pt x="2134" y="1636"/>
                    </a:lnTo>
                    <a:lnTo>
                      <a:pt x="2172" y="1664"/>
                    </a:lnTo>
                    <a:lnTo>
                      <a:pt x="2182" y="1679"/>
                    </a:lnTo>
                    <a:lnTo>
                      <a:pt x="2193" y="1692"/>
                    </a:lnTo>
                    <a:lnTo>
                      <a:pt x="2204" y="1715"/>
                    </a:lnTo>
                    <a:lnTo>
                      <a:pt x="2204" y="1733"/>
                    </a:lnTo>
                    <a:lnTo>
                      <a:pt x="2233" y="1740"/>
                    </a:lnTo>
                    <a:lnTo>
                      <a:pt x="2245" y="1750"/>
                    </a:lnTo>
                    <a:lnTo>
                      <a:pt x="2255" y="1749"/>
                    </a:lnTo>
                    <a:lnTo>
                      <a:pt x="2241" y="1722"/>
                    </a:lnTo>
                    <a:lnTo>
                      <a:pt x="2255" y="1715"/>
                    </a:lnTo>
                    <a:lnTo>
                      <a:pt x="2270" y="1739"/>
                    </a:lnTo>
                    <a:lnTo>
                      <a:pt x="2281" y="1753"/>
                    </a:lnTo>
                    <a:lnTo>
                      <a:pt x="2302" y="1740"/>
                    </a:lnTo>
                    <a:lnTo>
                      <a:pt x="2302" y="1701"/>
                    </a:lnTo>
                    <a:lnTo>
                      <a:pt x="2302" y="1679"/>
                    </a:lnTo>
                    <a:lnTo>
                      <a:pt x="2302" y="1661"/>
                    </a:lnTo>
                    <a:lnTo>
                      <a:pt x="2294" y="1618"/>
                    </a:lnTo>
                    <a:lnTo>
                      <a:pt x="2294" y="1604"/>
                    </a:lnTo>
                    <a:lnTo>
                      <a:pt x="2269" y="1588"/>
                    </a:lnTo>
                    <a:lnTo>
                      <a:pt x="2212" y="1567"/>
                    </a:lnTo>
                    <a:lnTo>
                      <a:pt x="2182" y="1564"/>
                    </a:lnTo>
                    <a:lnTo>
                      <a:pt x="2152" y="1561"/>
                    </a:lnTo>
                    <a:lnTo>
                      <a:pt x="2107" y="1495"/>
                    </a:lnTo>
                    <a:lnTo>
                      <a:pt x="2033" y="1420"/>
                    </a:lnTo>
                    <a:lnTo>
                      <a:pt x="1996" y="1377"/>
                    </a:lnTo>
                    <a:lnTo>
                      <a:pt x="1944" y="1327"/>
                    </a:lnTo>
                    <a:lnTo>
                      <a:pt x="1893" y="1288"/>
                    </a:lnTo>
                    <a:lnTo>
                      <a:pt x="1851" y="1271"/>
                    </a:lnTo>
                    <a:lnTo>
                      <a:pt x="1826" y="1285"/>
                    </a:lnTo>
                    <a:lnTo>
                      <a:pt x="1806" y="1307"/>
                    </a:lnTo>
                    <a:lnTo>
                      <a:pt x="1786" y="1354"/>
                    </a:lnTo>
                    <a:lnTo>
                      <a:pt x="1758" y="1379"/>
                    </a:lnTo>
                    <a:lnTo>
                      <a:pt x="1707" y="1323"/>
                    </a:lnTo>
                    <a:lnTo>
                      <a:pt x="1645" y="1282"/>
                    </a:lnTo>
                    <a:lnTo>
                      <a:pt x="1631" y="1263"/>
                    </a:lnTo>
                    <a:lnTo>
                      <a:pt x="1631" y="1246"/>
                    </a:lnTo>
                    <a:lnTo>
                      <a:pt x="1593" y="1248"/>
                    </a:lnTo>
                    <a:lnTo>
                      <a:pt x="1585" y="1274"/>
                    </a:lnTo>
                    <a:lnTo>
                      <a:pt x="1540" y="1274"/>
                    </a:lnTo>
                    <a:lnTo>
                      <a:pt x="1524" y="1248"/>
                    </a:lnTo>
                    <a:lnTo>
                      <a:pt x="1461" y="755"/>
                    </a:lnTo>
                    <a:lnTo>
                      <a:pt x="1404" y="343"/>
                    </a:lnTo>
                    <a:lnTo>
                      <a:pt x="1384" y="183"/>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36" name="Freeform 57"/>
              <p:cNvSpPr>
                <a:spLocks/>
              </p:cNvSpPr>
              <p:nvPr/>
            </p:nvSpPr>
            <p:spPr bwMode="auto">
              <a:xfrm>
                <a:off x="4338139" y="5759856"/>
                <a:ext cx="142422" cy="168084"/>
              </a:xfrm>
              <a:custGeom>
                <a:avLst/>
                <a:gdLst/>
                <a:ahLst/>
                <a:cxnLst>
                  <a:cxn ang="0">
                    <a:pos x="0" y="236"/>
                  </a:cxn>
                  <a:cxn ang="0">
                    <a:pos x="44" y="236"/>
                  </a:cxn>
                  <a:cxn ang="0">
                    <a:pos x="51" y="215"/>
                  </a:cxn>
                  <a:cxn ang="0">
                    <a:pos x="51" y="207"/>
                  </a:cxn>
                  <a:cxn ang="0">
                    <a:pos x="61" y="189"/>
                  </a:cxn>
                  <a:cxn ang="0">
                    <a:pos x="76" y="169"/>
                  </a:cxn>
                  <a:cxn ang="0">
                    <a:pos x="82" y="160"/>
                  </a:cxn>
                  <a:cxn ang="0">
                    <a:pos x="85" y="155"/>
                  </a:cxn>
                  <a:cxn ang="0">
                    <a:pos x="98" y="176"/>
                  </a:cxn>
                  <a:cxn ang="0">
                    <a:pos x="112" y="165"/>
                  </a:cxn>
                  <a:cxn ang="0">
                    <a:pos x="112" y="160"/>
                  </a:cxn>
                  <a:cxn ang="0">
                    <a:pos x="112" y="143"/>
                  </a:cxn>
                  <a:cxn ang="0">
                    <a:pos x="125" y="132"/>
                  </a:cxn>
                  <a:cxn ang="0">
                    <a:pos x="129" y="132"/>
                  </a:cxn>
                  <a:cxn ang="0">
                    <a:pos x="146" y="125"/>
                  </a:cxn>
                  <a:cxn ang="0">
                    <a:pos x="154" y="125"/>
                  </a:cxn>
                  <a:cxn ang="0">
                    <a:pos x="165" y="117"/>
                  </a:cxn>
                  <a:cxn ang="0">
                    <a:pos x="165" y="108"/>
                  </a:cxn>
                  <a:cxn ang="0">
                    <a:pos x="147" y="79"/>
                  </a:cxn>
                  <a:cxn ang="0">
                    <a:pos x="140" y="79"/>
                  </a:cxn>
                  <a:cxn ang="0">
                    <a:pos x="136" y="79"/>
                  </a:cxn>
                  <a:cxn ang="0">
                    <a:pos x="136" y="64"/>
                  </a:cxn>
                  <a:cxn ang="0">
                    <a:pos x="137" y="58"/>
                  </a:cxn>
                  <a:cxn ang="0">
                    <a:pos x="157" y="44"/>
                  </a:cxn>
                  <a:cxn ang="0">
                    <a:pos x="165" y="44"/>
                  </a:cxn>
                  <a:cxn ang="0">
                    <a:pos x="191" y="39"/>
                  </a:cxn>
                  <a:cxn ang="0">
                    <a:pos x="161" y="14"/>
                  </a:cxn>
                  <a:cxn ang="0">
                    <a:pos x="143" y="0"/>
                  </a:cxn>
                  <a:cxn ang="0">
                    <a:pos x="123" y="14"/>
                  </a:cxn>
                  <a:cxn ang="0">
                    <a:pos x="104" y="35"/>
                  </a:cxn>
                  <a:cxn ang="0">
                    <a:pos x="105" y="44"/>
                  </a:cxn>
                  <a:cxn ang="0">
                    <a:pos x="111" y="60"/>
                  </a:cxn>
                  <a:cxn ang="0">
                    <a:pos x="112" y="69"/>
                  </a:cxn>
                  <a:cxn ang="0">
                    <a:pos x="112" y="76"/>
                  </a:cxn>
                  <a:cxn ang="0">
                    <a:pos x="105" y="83"/>
                  </a:cxn>
                  <a:cxn ang="0">
                    <a:pos x="96" y="87"/>
                  </a:cxn>
                  <a:cxn ang="0">
                    <a:pos x="78" y="76"/>
                  </a:cxn>
                  <a:cxn ang="0">
                    <a:pos x="61" y="79"/>
                  </a:cxn>
                  <a:cxn ang="0">
                    <a:pos x="72" y="99"/>
                  </a:cxn>
                  <a:cxn ang="0">
                    <a:pos x="76" y="118"/>
                  </a:cxn>
                  <a:cxn ang="0">
                    <a:pos x="75" y="139"/>
                  </a:cxn>
                  <a:cxn ang="0">
                    <a:pos x="65" y="118"/>
                  </a:cxn>
                  <a:cxn ang="0">
                    <a:pos x="51" y="103"/>
                  </a:cxn>
                  <a:cxn ang="0">
                    <a:pos x="43" y="99"/>
                  </a:cxn>
                  <a:cxn ang="0">
                    <a:pos x="28" y="110"/>
                  </a:cxn>
                  <a:cxn ang="0">
                    <a:pos x="25" y="118"/>
                  </a:cxn>
                  <a:cxn ang="0">
                    <a:pos x="11" y="129"/>
                  </a:cxn>
                  <a:cxn ang="0">
                    <a:pos x="14" y="164"/>
                  </a:cxn>
                  <a:cxn ang="0">
                    <a:pos x="19" y="169"/>
                  </a:cxn>
                  <a:cxn ang="0">
                    <a:pos x="26" y="176"/>
                  </a:cxn>
                  <a:cxn ang="0">
                    <a:pos x="33" y="182"/>
                  </a:cxn>
                  <a:cxn ang="0">
                    <a:pos x="43" y="186"/>
                  </a:cxn>
                  <a:cxn ang="0">
                    <a:pos x="44" y="200"/>
                  </a:cxn>
                  <a:cxn ang="0">
                    <a:pos x="42" y="214"/>
                  </a:cxn>
                  <a:cxn ang="0">
                    <a:pos x="35" y="223"/>
                  </a:cxn>
                  <a:cxn ang="0">
                    <a:pos x="0" y="236"/>
                  </a:cxn>
                </a:cxnLst>
                <a:rect l="0" t="0" r="r" b="b"/>
                <a:pathLst>
                  <a:path w="191" h="236">
                    <a:moveTo>
                      <a:pt x="0" y="236"/>
                    </a:moveTo>
                    <a:lnTo>
                      <a:pt x="44" y="236"/>
                    </a:lnTo>
                    <a:lnTo>
                      <a:pt x="51" y="215"/>
                    </a:lnTo>
                    <a:lnTo>
                      <a:pt x="51" y="207"/>
                    </a:lnTo>
                    <a:lnTo>
                      <a:pt x="61" y="189"/>
                    </a:lnTo>
                    <a:lnTo>
                      <a:pt x="76" y="169"/>
                    </a:lnTo>
                    <a:lnTo>
                      <a:pt x="82" y="160"/>
                    </a:lnTo>
                    <a:lnTo>
                      <a:pt x="85" y="155"/>
                    </a:lnTo>
                    <a:lnTo>
                      <a:pt x="98" y="176"/>
                    </a:lnTo>
                    <a:lnTo>
                      <a:pt x="112" y="165"/>
                    </a:lnTo>
                    <a:lnTo>
                      <a:pt x="112" y="160"/>
                    </a:lnTo>
                    <a:lnTo>
                      <a:pt x="112" y="143"/>
                    </a:lnTo>
                    <a:lnTo>
                      <a:pt x="125" y="132"/>
                    </a:lnTo>
                    <a:lnTo>
                      <a:pt x="129" y="132"/>
                    </a:lnTo>
                    <a:lnTo>
                      <a:pt x="146" y="125"/>
                    </a:lnTo>
                    <a:lnTo>
                      <a:pt x="154" y="125"/>
                    </a:lnTo>
                    <a:lnTo>
                      <a:pt x="165" y="117"/>
                    </a:lnTo>
                    <a:lnTo>
                      <a:pt x="165" y="108"/>
                    </a:lnTo>
                    <a:lnTo>
                      <a:pt x="147" y="79"/>
                    </a:lnTo>
                    <a:lnTo>
                      <a:pt x="140" y="79"/>
                    </a:lnTo>
                    <a:lnTo>
                      <a:pt x="136" y="79"/>
                    </a:lnTo>
                    <a:lnTo>
                      <a:pt x="136" y="64"/>
                    </a:lnTo>
                    <a:lnTo>
                      <a:pt x="137" y="58"/>
                    </a:lnTo>
                    <a:lnTo>
                      <a:pt x="157" y="44"/>
                    </a:lnTo>
                    <a:lnTo>
                      <a:pt x="165" y="44"/>
                    </a:lnTo>
                    <a:lnTo>
                      <a:pt x="191" y="39"/>
                    </a:lnTo>
                    <a:lnTo>
                      <a:pt x="161" y="14"/>
                    </a:lnTo>
                    <a:lnTo>
                      <a:pt x="143" y="0"/>
                    </a:lnTo>
                    <a:lnTo>
                      <a:pt x="123" y="14"/>
                    </a:lnTo>
                    <a:lnTo>
                      <a:pt x="104" y="35"/>
                    </a:lnTo>
                    <a:lnTo>
                      <a:pt x="105" y="44"/>
                    </a:lnTo>
                    <a:lnTo>
                      <a:pt x="111" y="60"/>
                    </a:lnTo>
                    <a:lnTo>
                      <a:pt x="112" y="69"/>
                    </a:lnTo>
                    <a:lnTo>
                      <a:pt x="112" y="76"/>
                    </a:lnTo>
                    <a:lnTo>
                      <a:pt x="105" y="83"/>
                    </a:lnTo>
                    <a:lnTo>
                      <a:pt x="96" y="87"/>
                    </a:lnTo>
                    <a:lnTo>
                      <a:pt x="78" y="76"/>
                    </a:lnTo>
                    <a:lnTo>
                      <a:pt x="61" y="79"/>
                    </a:lnTo>
                    <a:lnTo>
                      <a:pt x="72" y="99"/>
                    </a:lnTo>
                    <a:lnTo>
                      <a:pt x="76" y="118"/>
                    </a:lnTo>
                    <a:lnTo>
                      <a:pt x="75" y="139"/>
                    </a:lnTo>
                    <a:lnTo>
                      <a:pt x="65" y="118"/>
                    </a:lnTo>
                    <a:lnTo>
                      <a:pt x="51" y="103"/>
                    </a:lnTo>
                    <a:lnTo>
                      <a:pt x="43" y="99"/>
                    </a:lnTo>
                    <a:lnTo>
                      <a:pt x="28" y="110"/>
                    </a:lnTo>
                    <a:lnTo>
                      <a:pt x="25" y="118"/>
                    </a:lnTo>
                    <a:lnTo>
                      <a:pt x="11" y="129"/>
                    </a:lnTo>
                    <a:lnTo>
                      <a:pt x="14" y="164"/>
                    </a:lnTo>
                    <a:lnTo>
                      <a:pt x="19" y="169"/>
                    </a:lnTo>
                    <a:lnTo>
                      <a:pt x="26" y="176"/>
                    </a:lnTo>
                    <a:lnTo>
                      <a:pt x="33" y="182"/>
                    </a:lnTo>
                    <a:lnTo>
                      <a:pt x="43" y="186"/>
                    </a:lnTo>
                    <a:lnTo>
                      <a:pt x="44" y="200"/>
                    </a:lnTo>
                    <a:lnTo>
                      <a:pt x="42" y="214"/>
                    </a:lnTo>
                    <a:lnTo>
                      <a:pt x="35" y="223"/>
                    </a:lnTo>
                    <a:lnTo>
                      <a:pt x="0" y="236"/>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37" name="Freeform 58"/>
              <p:cNvSpPr>
                <a:spLocks/>
              </p:cNvSpPr>
              <p:nvPr/>
            </p:nvSpPr>
            <p:spPr bwMode="auto">
              <a:xfrm>
                <a:off x="3828536" y="5519433"/>
                <a:ext cx="64534" cy="51064"/>
              </a:xfrm>
              <a:custGeom>
                <a:avLst/>
                <a:gdLst/>
                <a:ahLst/>
                <a:cxnLst>
                  <a:cxn ang="0">
                    <a:pos x="0" y="29"/>
                  </a:cxn>
                  <a:cxn ang="0">
                    <a:pos x="24" y="52"/>
                  </a:cxn>
                  <a:cxn ang="0">
                    <a:pos x="49" y="70"/>
                  </a:cxn>
                  <a:cxn ang="0">
                    <a:pos x="64" y="70"/>
                  </a:cxn>
                  <a:cxn ang="0">
                    <a:pos x="78" y="70"/>
                  </a:cxn>
                  <a:cxn ang="0">
                    <a:pos x="86" y="50"/>
                  </a:cxn>
                  <a:cxn ang="0">
                    <a:pos x="86" y="39"/>
                  </a:cxn>
                  <a:cxn ang="0">
                    <a:pos x="67" y="0"/>
                  </a:cxn>
                  <a:cxn ang="0">
                    <a:pos x="57" y="0"/>
                  </a:cxn>
                  <a:cxn ang="0">
                    <a:pos x="43" y="11"/>
                  </a:cxn>
                  <a:cxn ang="0">
                    <a:pos x="24" y="11"/>
                  </a:cxn>
                  <a:cxn ang="0">
                    <a:pos x="0" y="29"/>
                  </a:cxn>
                </a:cxnLst>
                <a:rect l="0" t="0" r="r" b="b"/>
                <a:pathLst>
                  <a:path w="86" h="70">
                    <a:moveTo>
                      <a:pt x="0" y="29"/>
                    </a:moveTo>
                    <a:lnTo>
                      <a:pt x="24" y="52"/>
                    </a:lnTo>
                    <a:lnTo>
                      <a:pt x="49" y="70"/>
                    </a:lnTo>
                    <a:lnTo>
                      <a:pt x="64" y="70"/>
                    </a:lnTo>
                    <a:lnTo>
                      <a:pt x="78" y="70"/>
                    </a:lnTo>
                    <a:lnTo>
                      <a:pt x="86" y="50"/>
                    </a:lnTo>
                    <a:lnTo>
                      <a:pt x="86" y="39"/>
                    </a:lnTo>
                    <a:lnTo>
                      <a:pt x="67" y="0"/>
                    </a:lnTo>
                    <a:lnTo>
                      <a:pt x="57" y="0"/>
                    </a:lnTo>
                    <a:lnTo>
                      <a:pt x="43" y="11"/>
                    </a:lnTo>
                    <a:lnTo>
                      <a:pt x="24" y="11"/>
                    </a:lnTo>
                    <a:lnTo>
                      <a:pt x="0" y="29"/>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sp>
            <p:nvSpPr>
              <p:cNvPr id="238" name="Freeform 59"/>
              <p:cNvSpPr>
                <a:spLocks/>
              </p:cNvSpPr>
              <p:nvPr/>
            </p:nvSpPr>
            <p:spPr bwMode="auto">
              <a:xfrm>
                <a:off x="3743973" y="5189648"/>
                <a:ext cx="102366" cy="91488"/>
              </a:xfrm>
              <a:custGeom>
                <a:avLst/>
                <a:gdLst/>
                <a:ahLst/>
                <a:cxnLst>
                  <a:cxn ang="0">
                    <a:pos x="101" y="118"/>
                  </a:cxn>
                  <a:cxn ang="0">
                    <a:pos x="126" y="118"/>
                  </a:cxn>
                  <a:cxn ang="0">
                    <a:pos x="139" y="118"/>
                  </a:cxn>
                  <a:cxn ang="0">
                    <a:pos x="119" y="85"/>
                  </a:cxn>
                  <a:cxn ang="0">
                    <a:pos x="101" y="67"/>
                  </a:cxn>
                  <a:cxn ang="0">
                    <a:pos x="87" y="55"/>
                  </a:cxn>
                  <a:cxn ang="0">
                    <a:pos x="87" y="43"/>
                  </a:cxn>
                  <a:cxn ang="0">
                    <a:pos x="77" y="35"/>
                  </a:cxn>
                  <a:cxn ang="0">
                    <a:pos x="51" y="35"/>
                  </a:cxn>
                  <a:cxn ang="0">
                    <a:pos x="26" y="26"/>
                  </a:cxn>
                  <a:cxn ang="0">
                    <a:pos x="19" y="17"/>
                  </a:cxn>
                  <a:cxn ang="0">
                    <a:pos x="14" y="0"/>
                  </a:cxn>
                  <a:cxn ang="0">
                    <a:pos x="1" y="18"/>
                  </a:cxn>
                  <a:cxn ang="0">
                    <a:pos x="1" y="18"/>
                  </a:cxn>
                  <a:cxn ang="0">
                    <a:pos x="0" y="26"/>
                  </a:cxn>
                  <a:cxn ang="0">
                    <a:pos x="0" y="32"/>
                  </a:cxn>
                  <a:cxn ang="0">
                    <a:pos x="1" y="35"/>
                  </a:cxn>
                  <a:cxn ang="0">
                    <a:pos x="1" y="35"/>
                  </a:cxn>
                  <a:cxn ang="0">
                    <a:pos x="4" y="40"/>
                  </a:cxn>
                  <a:cxn ang="0">
                    <a:pos x="5" y="47"/>
                  </a:cxn>
                  <a:cxn ang="0">
                    <a:pos x="5" y="47"/>
                  </a:cxn>
                  <a:cxn ang="0">
                    <a:pos x="8" y="54"/>
                  </a:cxn>
                  <a:cxn ang="0">
                    <a:pos x="8" y="54"/>
                  </a:cxn>
                  <a:cxn ang="0">
                    <a:pos x="9" y="57"/>
                  </a:cxn>
                  <a:cxn ang="0">
                    <a:pos x="9" y="57"/>
                  </a:cxn>
                  <a:cxn ang="0">
                    <a:pos x="5" y="58"/>
                  </a:cxn>
                  <a:cxn ang="0">
                    <a:pos x="5" y="58"/>
                  </a:cxn>
                  <a:cxn ang="0">
                    <a:pos x="7" y="58"/>
                  </a:cxn>
                  <a:cxn ang="0">
                    <a:pos x="14" y="60"/>
                  </a:cxn>
                  <a:cxn ang="0">
                    <a:pos x="14" y="60"/>
                  </a:cxn>
                  <a:cxn ang="0">
                    <a:pos x="29" y="61"/>
                  </a:cxn>
                  <a:cxn ang="0">
                    <a:pos x="29" y="61"/>
                  </a:cxn>
                  <a:cxn ang="0">
                    <a:pos x="30" y="60"/>
                  </a:cxn>
                  <a:cxn ang="0">
                    <a:pos x="30" y="60"/>
                  </a:cxn>
                  <a:cxn ang="0">
                    <a:pos x="33" y="60"/>
                  </a:cxn>
                  <a:cxn ang="0">
                    <a:pos x="33" y="60"/>
                  </a:cxn>
                  <a:cxn ang="0">
                    <a:pos x="44" y="62"/>
                  </a:cxn>
                  <a:cxn ang="0">
                    <a:pos x="50" y="62"/>
                  </a:cxn>
                  <a:cxn ang="0">
                    <a:pos x="53" y="62"/>
                  </a:cxn>
                  <a:cxn ang="0">
                    <a:pos x="61" y="69"/>
                  </a:cxn>
                  <a:cxn ang="0">
                    <a:pos x="66" y="79"/>
                  </a:cxn>
                  <a:cxn ang="0">
                    <a:pos x="75" y="108"/>
                  </a:cxn>
                  <a:cxn ang="0">
                    <a:pos x="93" y="128"/>
                  </a:cxn>
                  <a:cxn ang="0">
                    <a:pos x="101" y="118"/>
                  </a:cxn>
                </a:cxnLst>
                <a:rect l="0" t="0" r="r" b="b"/>
                <a:pathLst>
                  <a:path w="139" h="128">
                    <a:moveTo>
                      <a:pt x="101" y="118"/>
                    </a:moveTo>
                    <a:lnTo>
                      <a:pt x="126" y="118"/>
                    </a:lnTo>
                    <a:lnTo>
                      <a:pt x="139" y="118"/>
                    </a:lnTo>
                    <a:lnTo>
                      <a:pt x="119" y="85"/>
                    </a:lnTo>
                    <a:lnTo>
                      <a:pt x="101" y="67"/>
                    </a:lnTo>
                    <a:lnTo>
                      <a:pt x="87" y="55"/>
                    </a:lnTo>
                    <a:lnTo>
                      <a:pt x="87" y="43"/>
                    </a:lnTo>
                    <a:lnTo>
                      <a:pt x="77" y="35"/>
                    </a:lnTo>
                    <a:lnTo>
                      <a:pt x="51" y="35"/>
                    </a:lnTo>
                    <a:lnTo>
                      <a:pt x="26" y="26"/>
                    </a:lnTo>
                    <a:lnTo>
                      <a:pt x="19" y="17"/>
                    </a:lnTo>
                    <a:lnTo>
                      <a:pt x="14" y="0"/>
                    </a:lnTo>
                    <a:lnTo>
                      <a:pt x="1" y="18"/>
                    </a:lnTo>
                    <a:lnTo>
                      <a:pt x="1" y="18"/>
                    </a:lnTo>
                    <a:lnTo>
                      <a:pt x="0" y="26"/>
                    </a:lnTo>
                    <a:lnTo>
                      <a:pt x="0" y="32"/>
                    </a:lnTo>
                    <a:lnTo>
                      <a:pt x="1" y="35"/>
                    </a:lnTo>
                    <a:lnTo>
                      <a:pt x="1" y="35"/>
                    </a:lnTo>
                    <a:lnTo>
                      <a:pt x="4" y="40"/>
                    </a:lnTo>
                    <a:lnTo>
                      <a:pt x="5" y="47"/>
                    </a:lnTo>
                    <a:lnTo>
                      <a:pt x="5" y="47"/>
                    </a:lnTo>
                    <a:lnTo>
                      <a:pt x="8" y="54"/>
                    </a:lnTo>
                    <a:lnTo>
                      <a:pt x="8" y="54"/>
                    </a:lnTo>
                    <a:lnTo>
                      <a:pt x="9" y="57"/>
                    </a:lnTo>
                    <a:lnTo>
                      <a:pt x="9" y="57"/>
                    </a:lnTo>
                    <a:lnTo>
                      <a:pt x="5" y="58"/>
                    </a:lnTo>
                    <a:lnTo>
                      <a:pt x="5" y="58"/>
                    </a:lnTo>
                    <a:lnTo>
                      <a:pt x="7" y="58"/>
                    </a:lnTo>
                    <a:lnTo>
                      <a:pt x="14" y="60"/>
                    </a:lnTo>
                    <a:lnTo>
                      <a:pt x="14" y="60"/>
                    </a:lnTo>
                    <a:lnTo>
                      <a:pt x="29" y="61"/>
                    </a:lnTo>
                    <a:lnTo>
                      <a:pt x="29" y="61"/>
                    </a:lnTo>
                    <a:lnTo>
                      <a:pt x="30" y="60"/>
                    </a:lnTo>
                    <a:lnTo>
                      <a:pt x="30" y="60"/>
                    </a:lnTo>
                    <a:lnTo>
                      <a:pt x="33" y="60"/>
                    </a:lnTo>
                    <a:lnTo>
                      <a:pt x="33" y="60"/>
                    </a:lnTo>
                    <a:lnTo>
                      <a:pt x="44" y="62"/>
                    </a:lnTo>
                    <a:lnTo>
                      <a:pt x="50" y="62"/>
                    </a:lnTo>
                    <a:lnTo>
                      <a:pt x="53" y="62"/>
                    </a:lnTo>
                    <a:lnTo>
                      <a:pt x="61" y="69"/>
                    </a:lnTo>
                    <a:lnTo>
                      <a:pt x="66" y="79"/>
                    </a:lnTo>
                    <a:lnTo>
                      <a:pt x="75" y="108"/>
                    </a:lnTo>
                    <a:lnTo>
                      <a:pt x="93" y="128"/>
                    </a:lnTo>
                    <a:lnTo>
                      <a:pt x="101" y="118"/>
                    </a:lnTo>
                    <a:close/>
                  </a:path>
                </a:pathLst>
              </a:custGeom>
              <a:solidFill>
                <a:schemeClr val="tx1">
                  <a:alpha val="30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ar-SA">
                  <a:solidFill>
                    <a:schemeClr val="lt1"/>
                  </a:solidFill>
                </a:endParaRPr>
              </a:p>
            </p:txBody>
          </p:sp>
        </p:grpSp>
        <p:grpSp>
          <p:nvGrpSpPr>
            <p:cNvPr id="227" name="Group 226"/>
            <p:cNvGrpSpPr/>
            <p:nvPr/>
          </p:nvGrpSpPr>
          <p:grpSpPr>
            <a:xfrm>
              <a:off x="1572297" y="4545628"/>
              <a:ext cx="830843" cy="504190"/>
              <a:chOff x="5677795" y="5317306"/>
              <a:chExt cx="1090409" cy="661706"/>
            </a:xfrm>
          </p:grpSpPr>
          <p:sp>
            <p:nvSpPr>
              <p:cNvPr id="228" name="Freeform 60"/>
              <p:cNvSpPr>
                <a:spLocks/>
              </p:cNvSpPr>
              <p:nvPr/>
            </p:nvSpPr>
            <p:spPr bwMode="auto">
              <a:xfrm>
                <a:off x="5795736" y="5317306"/>
                <a:ext cx="89014" cy="65957"/>
              </a:xfrm>
              <a:custGeom>
                <a:avLst/>
                <a:gdLst/>
                <a:ahLst/>
                <a:cxnLst>
                  <a:cxn ang="0">
                    <a:pos x="0" y="56"/>
                  </a:cxn>
                  <a:cxn ang="0">
                    <a:pos x="26" y="73"/>
                  </a:cxn>
                  <a:cxn ang="0">
                    <a:pos x="34" y="73"/>
                  </a:cxn>
                  <a:cxn ang="0">
                    <a:pos x="59" y="92"/>
                  </a:cxn>
                  <a:cxn ang="0">
                    <a:pos x="70" y="92"/>
                  </a:cxn>
                  <a:cxn ang="0">
                    <a:pos x="83" y="92"/>
                  </a:cxn>
                  <a:cxn ang="0">
                    <a:pos x="98" y="92"/>
                  </a:cxn>
                  <a:cxn ang="0">
                    <a:pos x="109" y="74"/>
                  </a:cxn>
                  <a:cxn ang="0">
                    <a:pos x="109" y="66"/>
                  </a:cxn>
                  <a:cxn ang="0">
                    <a:pos x="120" y="56"/>
                  </a:cxn>
                  <a:cxn ang="0">
                    <a:pos x="120" y="36"/>
                  </a:cxn>
                  <a:cxn ang="0">
                    <a:pos x="120" y="30"/>
                  </a:cxn>
                  <a:cxn ang="0">
                    <a:pos x="102" y="0"/>
                  </a:cxn>
                  <a:cxn ang="0">
                    <a:pos x="83" y="0"/>
                  </a:cxn>
                  <a:cxn ang="0">
                    <a:pos x="44" y="0"/>
                  </a:cxn>
                  <a:cxn ang="0">
                    <a:pos x="29" y="0"/>
                  </a:cxn>
                  <a:cxn ang="0">
                    <a:pos x="0" y="14"/>
                  </a:cxn>
                  <a:cxn ang="0">
                    <a:pos x="0" y="25"/>
                  </a:cxn>
                  <a:cxn ang="0">
                    <a:pos x="0" y="56"/>
                  </a:cxn>
                </a:cxnLst>
                <a:rect l="0" t="0" r="r" b="b"/>
                <a:pathLst>
                  <a:path w="120" h="92">
                    <a:moveTo>
                      <a:pt x="0" y="56"/>
                    </a:moveTo>
                    <a:lnTo>
                      <a:pt x="26" y="73"/>
                    </a:lnTo>
                    <a:lnTo>
                      <a:pt x="34" y="73"/>
                    </a:lnTo>
                    <a:lnTo>
                      <a:pt x="59" y="92"/>
                    </a:lnTo>
                    <a:lnTo>
                      <a:pt x="70" y="92"/>
                    </a:lnTo>
                    <a:lnTo>
                      <a:pt x="83" y="92"/>
                    </a:lnTo>
                    <a:lnTo>
                      <a:pt x="98" y="92"/>
                    </a:lnTo>
                    <a:lnTo>
                      <a:pt x="109" y="74"/>
                    </a:lnTo>
                    <a:lnTo>
                      <a:pt x="109" y="66"/>
                    </a:lnTo>
                    <a:lnTo>
                      <a:pt x="120" y="56"/>
                    </a:lnTo>
                    <a:lnTo>
                      <a:pt x="120" y="36"/>
                    </a:lnTo>
                    <a:lnTo>
                      <a:pt x="120" y="30"/>
                    </a:lnTo>
                    <a:lnTo>
                      <a:pt x="102" y="0"/>
                    </a:lnTo>
                    <a:lnTo>
                      <a:pt x="83" y="0"/>
                    </a:lnTo>
                    <a:lnTo>
                      <a:pt x="44" y="0"/>
                    </a:lnTo>
                    <a:lnTo>
                      <a:pt x="29" y="0"/>
                    </a:lnTo>
                    <a:lnTo>
                      <a:pt x="0" y="14"/>
                    </a:lnTo>
                    <a:lnTo>
                      <a:pt x="0" y="25"/>
                    </a:lnTo>
                    <a:lnTo>
                      <a:pt x="0" y="56"/>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29" name="Freeform 61"/>
              <p:cNvSpPr>
                <a:spLocks/>
              </p:cNvSpPr>
              <p:nvPr/>
            </p:nvSpPr>
            <p:spPr bwMode="auto">
              <a:xfrm>
                <a:off x="5677795" y="5355605"/>
                <a:ext cx="31155" cy="46808"/>
              </a:xfrm>
              <a:custGeom>
                <a:avLst/>
                <a:gdLst/>
                <a:ahLst/>
                <a:cxnLst>
                  <a:cxn ang="0">
                    <a:pos x="25" y="68"/>
                  </a:cxn>
                  <a:cxn ang="0">
                    <a:pos x="25" y="51"/>
                  </a:cxn>
                  <a:cxn ang="0">
                    <a:pos x="33" y="39"/>
                  </a:cxn>
                  <a:cxn ang="0">
                    <a:pos x="44" y="27"/>
                  </a:cxn>
                  <a:cxn ang="0">
                    <a:pos x="44" y="13"/>
                  </a:cxn>
                  <a:cxn ang="0">
                    <a:pos x="44" y="0"/>
                  </a:cxn>
                  <a:cxn ang="0">
                    <a:pos x="25" y="14"/>
                  </a:cxn>
                  <a:cxn ang="0">
                    <a:pos x="0" y="39"/>
                  </a:cxn>
                  <a:cxn ang="0">
                    <a:pos x="0" y="51"/>
                  </a:cxn>
                  <a:cxn ang="0">
                    <a:pos x="0" y="63"/>
                  </a:cxn>
                  <a:cxn ang="0">
                    <a:pos x="25" y="68"/>
                  </a:cxn>
                </a:cxnLst>
                <a:rect l="0" t="0" r="r" b="b"/>
                <a:pathLst>
                  <a:path w="44" h="68">
                    <a:moveTo>
                      <a:pt x="25" y="68"/>
                    </a:moveTo>
                    <a:lnTo>
                      <a:pt x="25" y="51"/>
                    </a:lnTo>
                    <a:lnTo>
                      <a:pt x="33" y="39"/>
                    </a:lnTo>
                    <a:lnTo>
                      <a:pt x="44" y="27"/>
                    </a:lnTo>
                    <a:lnTo>
                      <a:pt x="44" y="13"/>
                    </a:lnTo>
                    <a:lnTo>
                      <a:pt x="44" y="0"/>
                    </a:lnTo>
                    <a:lnTo>
                      <a:pt x="25" y="14"/>
                    </a:lnTo>
                    <a:lnTo>
                      <a:pt x="0" y="39"/>
                    </a:lnTo>
                    <a:lnTo>
                      <a:pt x="0" y="51"/>
                    </a:lnTo>
                    <a:lnTo>
                      <a:pt x="0" y="63"/>
                    </a:lnTo>
                    <a:lnTo>
                      <a:pt x="25" y="68"/>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30" name="Freeform 62"/>
              <p:cNvSpPr>
                <a:spLocks/>
              </p:cNvSpPr>
              <p:nvPr/>
            </p:nvSpPr>
            <p:spPr bwMode="auto">
              <a:xfrm>
                <a:off x="6073903" y="5430071"/>
                <a:ext cx="109041" cy="78723"/>
              </a:xfrm>
              <a:custGeom>
                <a:avLst/>
                <a:gdLst/>
                <a:ahLst/>
                <a:cxnLst>
                  <a:cxn ang="0">
                    <a:pos x="0" y="21"/>
                  </a:cxn>
                  <a:cxn ang="0">
                    <a:pos x="17" y="21"/>
                  </a:cxn>
                  <a:cxn ang="0">
                    <a:pos x="32" y="21"/>
                  </a:cxn>
                  <a:cxn ang="0">
                    <a:pos x="32" y="8"/>
                  </a:cxn>
                  <a:cxn ang="0">
                    <a:pos x="54" y="0"/>
                  </a:cxn>
                  <a:cxn ang="0">
                    <a:pos x="74" y="0"/>
                  </a:cxn>
                  <a:cxn ang="0">
                    <a:pos x="85" y="0"/>
                  </a:cxn>
                  <a:cxn ang="0">
                    <a:pos x="96" y="10"/>
                  </a:cxn>
                  <a:cxn ang="0">
                    <a:pos x="106" y="21"/>
                  </a:cxn>
                  <a:cxn ang="0">
                    <a:pos x="118" y="44"/>
                  </a:cxn>
                  <a:cxn ang="0">
                    <a:pos x="136" y="44"/>
                  </a:cxn>
                  <a:cxn ang="0">
                    <a:pos x="149" y="74"/>
                  </a:cxn>
                  <a:cxn ang="0">
                    <a:pos x="149" y="96"/>
                  </a:cxn>
                  <a:cxn ang="0">
                    <a:pos x="149" y="111"/>
                  </a:cxn>
                  <a:cxn ang="0">
                    <a:pos x="131" y="111"/>
                  </a:cxn>
                  <a:cxn ang="0">
                    <a:pos x="115" y="94"/>
                  </a:cxn>
                  <a:cxn ang="0">
                    <a:pos x="101" y="82"/>
                  </a:cxn>
                  <a:cxn ang="0">
                    <a:pos x="74" y="94"/>
                  </a:cxn>
                  <a:cxn ang="0">
                    <a:pos x="57" y="103"/>
                  </a:cxn>
                  <a:cxn ang="0">
                    <a:pos x="38" y="89"/>
                  </a:cxn>
                  <a:cxn ang="0">
                    <a:pos x="27" y="76"/>
                  </a:cxn>
                  <a:cxn ang="0">
                    <a:pos x="0" y="56"/>
                  </a:cxn>
                  <a:cxn ang="0">
                    <a:pos x="0" y="43"/>
                  </a:cxn>
                  <a:cxn ang="0">
                    <a:pos x="0" y="21"/>
                  </a:cxn>
                </a:cxnLst>
                <a:rect l="0" t="0" r="r" b="b"/>
                <a:pathLst>
                  <a:path w="149" h="111">
                    <a:moveTo>
                      <a:pt x="0" y="21"/>
                    </a:moveTo>
                    <a:lnTo>
                      <a:pt x="17" y="21"/>
                    </a:lnTo>
                    <a:lnTo>
                      <a:pt x="32" y="21"/>
                    </a:lnTo>
                    <a:lnTo>
                      <a:pt x="32" y="8"/>
                    </a:lnTo>
                    <a:lnTo>
                      <a:pt x="54" y="0"/>
                    </a:lnTo>
                    <a:lnTo>
                      <a:pt x="74" y="0"/>
                    </a:lnTo>
                    <a:lnTo>
                      <a:pt x="85" y="0"/>
                    </a:lnTo>
                    <a:lnTo>
                      <a:pt x="96" y="10"/>
                    </a:lnTo>
                    <a:lnTo>
                      <a:pt x="106" y="21"/>
                    </a:lnTo>
                    <a:lnTo>
                      <a:pt x="118" y="44"/>
                    </a:lnTo>
                    <a:lnTo>
                      <a:pt x="136" y="44"/>
                    </a:lnTo>
                    <a:lnTo>
                      <a:pt x="149" y="74"/>
                    </a:lnTo>
                    <a:lnTo>
                      <a:pt x="149" y="96"/>
                    </a:lnTo>
                    <a:lnTo>
                      <a:pt x="149" y="111"/>
                    </a:lnTo>
                    <a:lnTo>
                      <a:pt x="131" y="111"/>
                    </a:lnTo>
                    <a:lnTo>
                      <a:pt x="115" y="94"/>
                    </a:lnTo>
                    <a:lnTo>
                      <a:pt x="101" y="82"/>
                    </a:lnTo>
                    <a:lnTo>
                      <a:pt x="74" y="94"/>
                    </a:lnTo>
                    <a:lnTo>
                      <a:pt x="57" y="103"/>
                    </a:lnTo>
                    <a:lnTo>
                      <a:pt x="38" y="89"/>
                    </a:lnTo>
                    <a:lnTo>
                      <a:pt x="27" y="76"/>
                    </a:lnTo>
                    <a:lnTo>
                      <a:pt x="0" y="56"/>
                    </a:lnTo>
                    <a:lnTo>
                      <a:pt x="0" y="43"/>
                    </a:lnTo>
                    <a:lnTo>
                      <a:pt x="0" y="21"/>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31" name="Freeform 63"/>
              <p:cNvSpPr>
                <a:spLocks/>
              </p:cNvSpPr>
              <p:nvPr/>
            </p:nvSpPr>
            <p:spPr bwMode="auto">
              <a:xfrm>
                <a:off x="6276406" y="5527944"/>
                <a:ext cx="104590" cy="29787"/>
              </a:xfrm>
              <a:custGeom>
                <a:avLst/>
                <a:gdLst/>
                <a:ahLst/>
                <a:cxnLst>
                  <a:cxn ang="0">
                    <a:pos x="22" y="33"/>
                  </a:cxn>
                  <a:cxn ang="0">
                    <a:pos x="36" y="33"/>
                  </a:cxn>
                  <a:cxn ang="0">
                    <a:pos x="52" y="33"/>
                  </a:cxn>
                  <a:cxn ang="0">
                    <a:pos x="62" y="33"/>
                  </a:cxn>
                  <a:cxn ang="0">
                    <a:pos x="77" y="33"/>
                  </a:cxn>
                  <a:cxn ang="0">
                    <a:pos x="88" y="33"/>
                  </a:cxn>
                  <a:cxn ang="0">
                    <a:pos x="99" y="33"/>
                  </a:cxn>
                  <a:cxn ang="0">
                    <a:pos x="99" y="43"/>
                  </a:cxn>
                  <a:cxn ang="0">
                    <a:pos x="111" y="38"/>
                  </a:cxn>
                  <a:cxn ang="0">
                    <a:pos x="140" y="19"/>
                  </a:cxn>
                  <a:cxn ang="0">
                    <a:pos x="80" y="19"/>
                  </a:cxn>
                  <a:cxn ang="0">
                    <a:pos x="68" y="0"/>
                  </a:cxn>
                  <a:cxn ang="0">
                    <a:pos x="47" y="0"/>
                  </a:cxn>
                  <a:cxn ang="0">
                    <a:pos x="7" y="0"/>
                  </a:cxn>
                  <a:cxn ang="0">
                    <a:pos x="0" y="0"/>
                  </a:cxn>
                  <a:cxn ang="0">
                    <a:pos x="0" y="11"/>
                  </a:cxn>
                  <a:cxn ang="0">
                    <a:pos x="0" y="21"/>
                  </a:cxn>
                  <a:cxn ang="0">
                    <a:pos x="0" y="29"/>
                  </a:cxn>
                  <a:cxn ang="0">
                    <a:pos x="22" y="33"/>
                  </a:cxn>
                </a:cxnLst>
                <a:rect l="0" t="0" r="r" b="b"/>
                <a:pathLst>
                  <a:path w="140" h="43">
                    <a:moveTo>
                      <a:pt x="22" y="33"/>
                    </a:moveTo>
                    <a:lnTo>
                      <a:pt x="36" y="33"/>
                    </a:lnTo>
                    <a:lnTo>
                      <a:pt x="52" y="33"/>
                    </a:lnTo>
                    <a:lnTo>
                      <a:pt x="62" y="33"/>
                    </a:lnTo>
                    <a:lnTo>
                      <a:pt x="77" y="33"/>
                    </a:lnTo>
                    <a:lnTo>
                      <a:pt x="88" y="33"/>
                    </a:lnTo>
                    <a:lnTo>
                      <a:pt x="99" y="33"/>
                    </a:lnTo>
                    <a:lnTo>
                      <a:pt x="99" y="43"/>
                    </a:lnTo>
                    <a:lnTo>
                      <a:pt x="111" y="38"/>
                    </a:lnTo>
                    <a:lnTo>
                      <a:pt x="140" y="19"/>
                    </a:lnTo>
                    <a:lnTo>
                      <a:pt x="80" y="19"/>
                    </a:lnTo>
                    <a:lnTo>
                      <a:pt x="68" y="0"/>
                    </a:lnTo>
                    <a:lnTo>
                      <a:pt x="47" y="0"/>
                    </a:lnTo>
                    <a:lnTo>
                      <a:pt x="7" y="0"/>
                    </a:lnTo>
                    <a:lnTo>
                      <a:pt x="0" y="0"/>
                    </a:lnTo>
                    <a:lnTo>
                      <a:pt x="0" y="11"/>
                    </a:lnTo>
                    <a:lnTo>
                      <a:pt x="0" y="21"/>
                    </a:lnTo>
                    <a:lnTo>
                      <a:pt x="0" y="29"/>
                    </a:lnTo>
                    <a:lnTo>
                      <a:pt x="22" y="33"/>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32" name="Freeform 64"/>
              <p:cNvSpPr>
                <a:spLocks/>
              </p:cNvSpPr>
              <p:nvPr/>
            </p:nvSpPr>
            <p:spPr bwMode="auto">
              <a:xfrm>
                <a:off x="6318692" y="5576879"/>
                <a:ext cx="35605" cy="40425"/>
              </a:xfrm>
              <a:custGeom>
                <a:avLst/>
                <a:gdLst/>
                <a:ahLst/>
                <a:cxnLst>
                  <a:cxn ang="0">
                    <a:pos x="28" y="57"/>
                  </a:cxn>
                  <a:cxn ang="0">
                    <a:pos x="48" y="43"/>
                  </a:cxn>
                  <a:cxn ang="0">
                    <a:pos x="48" y="31"/>
                  </a:cxn>
                  <a:cxn ang="0">
                    <a:pos x="38" y="16"/>
                  </a:cxn>
                  <a:cxn ang="0">
                    <a:pos x="28" y="0"/>
                  </a:cxn>
                  <a:cxn ang="0">
                    <a:pos x="13" y="0"/>
                  </a:cxn>
                  <a:cxn ang="0">
                    <a:pos x="0" y="0"/>
                  </a:cxn>
                  <a:cxn ang="0">
                    <a:pos x="0" y="7"/>
                  </a:cxn>
                  <a:cxn ang="0">
                    <a:pos x="0" y="17"/>
                  </a:cxn>
                  <a:cxn ang="0">
                    <a:pos x="13" y="28"/>
                  </a:cxn>
                  <a:cxn ang="0">
                    <a:pos x="13" y="48"/>
                  </a:cxn>
                  <a:cxn ang="0">
                    <a:pos x="28" y="57"/>
                  </a:cxn>
                </a:cxnLst>
                <a:rect l="0" t="0" r="r" b="b"/>
                <a:pathLst>
                  <a:path w="48" h="57">
                    <a:moveTo>
                      <a:pt x="28" y="57"/>
                    </a:moveTo>
                    <a:lnTo>
                      <a:pt x="48" y="43"/>
                    </a:lnTo>
                    <a:lnTo>
                      <a:pt x="48" y="31"/>
                    </a:lnTo>
                    <a:lnTo>
                      <a:pt x="38" y="16"/>
                    </a:lnTo>
                    <a:lnTo>
                      <a:pt x="28" y="0"/>
                    </a:lnTo>
                    <a:lnTo>
                      <a:pt x="13" y="0"/>
                    </a:lnTo>
                    <a:lnTo>
                      <a:pt x="0" y="0"/>
                    </a:lnTo>
                    <a:lnTo>
                      <a:pt x="0" y="7"/>
                    </a:lnTo>
                    <a:lnTo>
                      <a:pt x="0" y="17"/>
                    </a:lnTo>
                    <a:lnTo>
                      <a:pt x="13" y="28"/>
                    </a:lnTo>
                    <a:lnTo>
                      <a:pt x="13" y="48"/>
                    </a:lnTo>
                    <a:lnTo>
                      <a:pt x="28" y="57"/>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33" name="Freeform 65"/>
              <p:cNvSpPr>
                <a:spLocks/>
              </p:cNvSpPr>
              <p:nvPr/>
            </p:nvSpPr>
            <p:spPr bwMode="auto">
              <a:xfrm>
                <a:off x="6392132" y="5557730"/>
                <a:ext cx="129070" cy="85106"/>
              </a:xfrm>
              <a:custGeom>
                <a:avLst/>
                <a:gdLst/>
                <a:ahLst/>
                <a:cxnLst>
                  <a:cxn ang="0">
                    <a:pos x="68" y="121"/>
                  </a:cxn>
                  <a:cxn ang="0">
                    <a:pos x="84" y="121"/>
                  </a:cxn>
                  <a:cxn ang="0">
                    <a:pos x="123" y="121"/>
                  </a:cxn>
                  <a:cxn ang="0">
                    <a:pos x="123" y="112"/>
                  </a:cxn>
                  <a:cxn ang="0">
                    <a:pos x="142" y="112"/>
                  </a:cxn>
                  <a:cxn ang="0">
                    <a:pos x="157" y="112"/>
                  </a:cxn>
                  <a:cxn ang="0">
                    <a:pos x="175" y="94"/>
                  </a:cxn>
                  <a:cxn ang="0">
                    <a:pos x="175" y="65"/>
                  </a:cxn>
                  <a:cxn ang="0">
                    <a:pos x="136" y="43"/>
                  </a:cxn>
                  <a:cxn ang="0">
                    <a:pos x="111" y="26"/>
                  </a:cxn>
                  <a:cxn ang="0">
                    <a:pos x="95" y="26"/>
                  </a:cxn>
                  <a:cxn ang="0">
                    <a:pos x="68" y="26"/>
                  </a:cxn>
                  <a:cxn ang="0">
                    <a:pos x="68" y="33"/>
                  </a:cxn>
                  <a:cxn ang="0">
                    <a:pos x="49" y="26"/>
                  </a:cxn>
                  <a:cxn ang="0">
                    <a:pos x="36" y="17"/>
                  </a:cxn>
                  <a:cxn ang="0">
                    <a:pos x="18" y="0"/>
                  </a:cxn>
                  <a:cxn ang="0">
                    <a:pos x="0" y="0"/>
                  </a:cxn>
                  <a:cxn ang="0">
                    <a:pos x="0" y="13"/>
                  </a:cxn>
                  <a:cxn ang="0">
                    <a:pos x="0" y="26"/>
                  </a:cxn>
                  <a:cxn ang="0">
                    <a:pos x="0" y="39"/>
                  </a:cxn>
                  <a:cxn ang="0">
                    <a:pos x="0" y="54"/>
                  </a:cxn>
                  <a:cxn ang="0">
                    <a:pos x="23" y="60"/>
                  </a:cxn>
                  <a:cxn ang="0">
                    <a:pos x="53" y="60"/>
                  </a:cxn>
                  <a:cxn ang="0">
                    <a:pos x="49" y="83"/>
                  </a:cxn>
                  <a:cxn ang="0">
                    <a:pos x="52" y="107"/>
                  </a:cxn>
                  <a:cxn ang="0">
                    <a:pos x="60" y="121"/>
                  </a:cxn>
                  <a:cxn ang="0">
                    <a:pos x="68" y="121"/>
                  </a:cxn>
                </a:cxnLst>
                <a:rect l="0" t="0" r="r" b="b"/>
                <a:pathLst>
                  <a:path w="175" h="121">
                    <a:moveTo>
                      <a:pt x="68" y="121"/>
                    </a:moveTo>
                    <a:lnTo>
                      <a:pt x="84" y="121"/>
                    </a:lnTo>
                    <a:lnTo>
                      <a:pt x="123" y="121"/>
                    </a:lnTo>
                    <a:lnTo>
                      <a:pt x="123" y="112"/>
                    </a:lnTo>
                    <a:lnTo>
                      <a:pt x="142" y="112"/>
                    </a:lnTo>
                    <a:lnTo>
                      <a:pt x="157" y="112"/>
                    </a:lnTo>
                    <a:lnTo>
                      <a:pt x="175" y="94"/>
                    </a:lnTo>
                    <a:lnTo>
                      <a:pt x="175" y="65"/>
                    </a:lnTo>
                    <a:lnTo>
                      <a:pt x="136" y="43"/>
                    </a:lnTo>
                    <a:lnTo>
                      <a:pt x="111" y="26"/>
                    </a:lnTo>
                    <a:lnTo>
                      <a:pt x="95" y="26"/>
                    </a:lnTo>
                    <a:lnTo>
                      <a:pt x="68" y="26"/>
                    </a:lnTo>
                    <a:lnTo>
                      <a:pt x="68" y="33"/>
                    </a:lnTo>
                    <a:lnTo>
                      <a:pt x="49" y="26"/>
                    </a:lnTo>
                    <a:lnTo>
                      <a:pt x="36" y="17"/>
                    </a:lnTo>
                    <a:lnTo>
                      <a:pt x="18" y="0"/>
                    </a:lnTo>
                    <a:lnTo>
                      <a:pt x="0" y="0"/>
                    </a:lnTo>
                    <a:lnTo>
                      <a:pt x="0" y="13"/>
                    </a:lnTo>
                    <a:lnTo>
                      <a:pt x="0" y="26"/>
                    </a:lnTo>
                    <a:lnTo>
                      <a:pt x="0" y="39"/>
                    </a:lnTo>
                    <a:lnTo>
                      <a:pt x="0" y="54"/>
                    </a:lnTo>
                    <a:lnTo>
                      <a:pt x="23" y="60"/>
                    </a:lnTo>
                    <a:lnTo>
                      <a:pt x="53" y="60"/>
                    </a:lnTo>
                    <a:lnTo>
                      <a:pt x="49" y="83"/>
                    </a:lnTo>
                    <a:lnTo>
                      <a:pt x="52" y="107"/>
                    </a:lnTo>
                    <a:lnTo>
                      <a:pt x="60" y="121"/>
                    </a:lnTo>
                    <a:lnTo>
                      <a:pt x="68" y="121"/>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sp>
            <p:nvSpPr>
              <p:cNvPr id="234" name="Freeform 66"/>
              <p:cNvSpPr>
                <a:spLocks/>
              </p:cNvSpPr>
              <p:nvPr/>
            </p:nvSpPr>
            <p:spPr bwMode="auto">
              <a:xfrm>
                <a:off x="6510065" y="5713056"/>
                <a:ext cx="258139" cy="265956"/>
              </a:xfrm>
              <a:custGeom>
                <a:avLst/>
                <a:gdLst/>
                <a:ahLst/>
                <a:cxnLst>
                  <a:cxn ang="0">
                    <a:pos x="57" y="61"/>
                  </a:cxn>
                  <a:cxn ang="0">
                    <a:pos x="47" y="23"/>
                  </a:cxn>
                  <a:cxn ang="0">
                    <a:pos x="47" y="11"/>
                  </a:cxn>
                  <a:cxn ang="0">
                    <a:pos x="47" y="0"/>
                  </a:cxn>
                  <a:cxn ang="0">
                    <a:pos x="57" y="0"/>
                  </a:cxn>
                  <a:cxn ang="0">
                    <a:pos x="76" y="0"/>
                  </a:cxn>
                  <a:cxn ang="0">
                    <a:pos x="104" y="18"/>
                  </a:cxn>
                  <a:cxn ang="0">
                    <a:pos x="128" y="41"/>
                  </a:cxn>
                  <a:cxn ang="0">
                    <a:pos x="128" y="41"/>
                  </a:cxn>
                  <a:cxn ang="0">
                    <a:pos x="133" y="42"/>
                  </a:cxn>
                  <a:cxn ang="0">
                    <a:pos x="144" y="43"/>
                  </a:cxn>
                  <a:cxn ang="0">
                    <a:pos x="144" y="43"/>
                  </a:cxn>
                  <a:cxn ang="0">
                    <a:pos x="160" y="43"/>
                  </a:cxn>
                  <a:cxn ang="0">
                    <a:pos x="160" y="43"/>
                  </a:cxn>
                  <a:cxn ang="0">
                    <a:pos x="183" y="43"/>
                  </a:cxn>
                  <a:cxn ang="0">
                    <a:pos x="229" y="61"/>
                  </a:cxn>
                  <a:cxn ang="0">
                    <a:pos x="255" y="88"/>
                  </a:cxn>
                  <a:cxn ang="0">
                    <a:pos x="255" y="107"/>
                  </a:cxn>
                  <a:cxn ang="0">
                    <a:pos x="265" y="149"/>
                  </a:cxn>
                  <a:cxn ang="0">
                    <a:pos x="278" y="149"/>
                  </a:cxn>
                  <a:cxn ang="0">
                    <a:pos x="287" y="149"/>
                  </a:cxn>
                  <a:cxn ang="0">
                    <a:pos x="287" y="174"/>
                  </a:cxn>
                  <a:cxn ang="0">
                    <a:pos x="301" y="174"/>
                  </a:cxn>
                  <a:cxn ang="0">
                    <a:pos x="319" y="192"/>
                  </a:cxn>
                  <a:cxn ang="0">
                    <a:pos x="346" y="192"/>
                  </a:cxn>
                  <a:cxn ang="0">
                    <a:pos x="319" y="227"/>
                  </a:cxn>
                  <a:cxn ang="0">
                    <a:pos x="302" y="238"/>
                  </a:cxn>
                  <a:cxn ang="0">
                    <a:pos x="278" y="275"/>
                  </a:cxn>
                  <a:cxn ang="0">
                    <a:pos x="250" y="286"/>
                  </a:cxn>
                  <a:cxn ang="0">
                    <a:pos x="197" y="286"/>
                  </a:cxn>
                  <a:cxn ang="0">
                    <a:pos x="186" y="302"/>
                  </a:cxn>
                  <a:cxn ang="0">
                    <a:pos x="150" y="302"/>
                  </a:cxn>
                  <a:cxn ang="0">
                    <a:pos x="139" y="333"/>
                  </a:cxn>
                  <a:cxn ang="0">
                    <a:pos x="133" y="354"/>
                  </a:cxn>
                  <a:cxn ang="0">
                    <a:pos x="123" y="365"/>
                  </a:cxn>
                  <a:cxn ang="0">
                    <a:pos x="115" y="375"/>
                  </a:cxn>
                  <a:cxn ang="0">
                    <a:pos x="100" y="375"/>
                  </a:cxn>
                  <a:cxn ang="0">
                    <a:pos x="87" y="353"/>
                  </a:cxn>
                  <a:cxn ang="0">
                    <a:pos x="55" y="336"/>
                  </a:cxn>
                  <a:cxn ang="0">
                    <a:pos x="36" y="321"/>
                  </a:cxn>
                  <a:cxn ang="0">
                    <a:pos x="36" y="310"/>
                  </a:cxn>
                  <a:cxn ang="0">
                    <a:pos x="36" y="296"/>
                  </a:cxn>
                  <a:cxn ang="0">
                    <a:pos x="36" y="279"/>
                  </a:cxn>
                  <a:cxn ang="0">
                    <a:pos x="36" y="265"/>
                  </a:cxn>
                  <a:cxn ang="0">
                    <a:pos x="36" y="231"/>
                  </a:cxn>
                  <a:cxn ang="0">
                    <a:pos x="36" y="221"/>
                  </a:cxn>
                  <a:cxn ang="0">
                    <a:pos x="36" y="200"/>
                  </a:cxn>
                  <a:cxn ang="0">
                    <a:pos x="15" y="164"/>
                  </a:cxn>
                  <a:cxn ang="0">
                    <a:pos x="0" y="153"/>
                  </a:cxn>
                  <a:cxn ang="0">
                    <a:pos x="0" y="135"/>
                  </a:cxn>
                  <a:cxn ang="0">
                    <a:pos x="0" y="127"/>
                  </a:cxn>
                  <a:cxn ang="0">
                    <a:pos x="15" y="111"/>
                  </a:cxn>
                  <a:cxn ang="0">
                    <a:pos x="36" y="103"/>
                  </a:cxn>
                  <a:cxn ang="0">
                    <a:pos x="57" y="88"/>
                  </a:cxn>
                  <a:cxn ang="0">
                    <a:pos x="57" y="61"/>
                  </a:cxn>
                </a:cxnLst>
                <a:rect l="0" t="0" r="r" b="b"/>
                <a:pathLst>
                  <a:path w="346" h="375">
                    <a:moveTo>
                      <a:pt x="57" y="61"/>
                    </a:moveTo>
                    <a:lnTo>
                      <a:pt x="47" y="23"/>
                    </a:lnTo>
                    <a:lnTo>
                      <a:pt x="47" y="11"/>
                    </a:lnTo>
                    <a:lnTo>
                      <a:pt x="47" y="0"/>
                    </a:lnTo>
                    <a:lnTo>
                      <a:pt x="57" y="0"/>
                    </a:lnTo>
                    <a:lnTo>
                      <a:pt x="76" y="0"/>
                    </a:lnTo>
                    <a:lnTo>
                      <a:pt x="104" y="18"/>
                    </a:lnTo>
                    <a:lnTo>
                      <a:pt x="128" y="41"/>
                    </a:lnTo>
                    <a:lnTo>
                      <a:pt x="128" y="41"/>
                    </a:lnTo>
                    <a:lnTo>
                      <a:pt x="133" y="42"/>
                    </a:lnTo>
                    <a:lnTo>
                      <a:pt x="144" y="43"/>
                    </a:lnTo>
                    <a:lnTo>
                      <a:pt x="144" y="43"/>
                    </a:lnTo>
                    <a:lnTo>
                      <a:pt x="160" y="43"/>
                    </a:lnTo>
                    <a:lnTo>
                      <a:pt x="160" y="43"/>
                    </a:lnTo>
                    <a:lnTo>
                      <a:pt x="183" y="43"/>
                    </a:lnTo>
                    <a:lnTo>
                      <a:pt x="229" y="61"/>
                    </a:lnTo>
                    <a:lnTo>
                      <a:pt x="255" y="88"/>
                    </a:lnTo>
                    <a:lnTo>
                      <a:pt x="255" y="107"/>
                    </a:lnTo>
                    <a:lnTo>
                      <a:pt x="265" y="149"/>
                    </a:lnTo>
                    <a:lnTo>
                      <a:pt x="278" y="149"/>
                    </a:lnTo>
                    <a:lnTo>
                      <a:pt x="287" y="149"/>
                    </a:lnTo>
                    <a:lnTo>
                      <a:pt x="287" y="174"/>
                    </a:lnTo>
                    <a:lnTo>
                      <a:pt x="301" y="174"/>
                    </a:lnTo>
                    <a:lnTo>
                      <a:pt x="319" y="192"/>
                    </a:lnTo>
                    <a:lnTo>
                      <a:pt x="346" y="192"/>
                    </a:lnTo>
                    <a:lnTo>
                      <a:pt x="319" y="227"/>
                    </a:lnTo>
                    <a:lnTo>
                      <a:pt x="302" y="238"/>
                    </a:lnTo>
                    <a:lnTo>
                      <a:pt x="278" y="275"/>
                    </a:lnTo>
                    <a:lnTo>
                      <a:pt x="250" y="286"/>
                    </a:lnTo>
                    <a:lnTo>
                      <a:pt x="197" y="286"/>
                    </a:lnTo>
                    <a:lnTo>
                      <a:pt x="186" y="302"/>
                    </a:lnTo>
                    <a:lnTo>
                      <a:pt x="150" y="302"/>
                    </a:lnTo>
                    <a:lnTo>
                      <a:pt x="139" y="333"/>
                    </a:lnTo>
                    <a:lnTo>
                      <a:pt x="133" y="354"/>
                    </a:lnTo>
                    <a:lnTo>
                      <a:pt x="123" y="365"/>
                    </a:lnTo>
                    <a:lnTo>
                      <a:pt x="115" y="375"/>
                    </a:lnTo>
                    <a:lnTo>
                      <a:pt x="100" y="375"/>
                    </a:lnTo>
                    <a:lnTo>
                      <a:pt x="87" y="353"/>
                    </a:lnTo>
                    <a:lnTo>
                      <a:pt x="55" y="336"/>
                    </a:lnTo>
                    <a:lnTo>
                      <a:pt x="36" y="321"/>
                    </a:lnTo>
                    <a:lnTo>
                      <a:pt x="36" y="310"/>
                    </a:lnTo>
                    <a:lnTo>
                      <a:pt x="36" y="296"/>
                    </a:lnTo>
                    <a:lnTo>
                      <a:pt x="36" y="279"/>
                    </a:lnTo>
                    <a:lnTo>
                      <a:pt x="36" y="265"/>
                    </a:lnTo>
                    <a:lnTo>
                      <a:pt x="36" y="231"/>
                    </a:lnTo>
                    <a:lnTo>
                      <a:pt x="36" y="221"/>
                    </a:lnTo>
                    <a:lnTo>
                      <a:pt x="36" y="200"/>
                    </a:lnTo>
                    <a:lnTo>
                      <a:pt x="15" y="164"/>
                    </a:lnTo>
                    <a:lnTo>
                      <a:pt x="0" y="153"/>
                    </a:lnTo>
                    <a:lnTo>
                      <a:pt x="0" y="135"/>
                    </a:lnTo>
                    <a:lnTo>
                      <a:pt x="0" y="127"/>
                    </a:lnTo>
                    <a:lnTo>
                      <a:pt x="15" y="111"/>
                    </a:lnTo>
                    <a:lnTo>
                      <a:pt x="36" y="103"/>
                    </a:lnTo>
                    <a:lnTo>
                      <a:pt x="57" y="88"/>
                    </a:lnTo>
                    <a:lnTo>
                      <a:pt x="57" y="61"/>
                    </a:lnTo>
                    <a:close/>
                  </a:path>
                </a:pathLst>
              </a:custGeom>
              <a:solidFill>
                <a:schemeClr val="bg1"/>
              </a:solidFill>
              <a:ln w="3175">
                <a:solidFill>
                  <a:schemeClr val="bg1">
                    <a:lumMod val="85000"/>
                  </a:schemeClr>
                </a:solidFill>
                <a:round/>
                <a:headEnd/>
                <a:tailEnd/>
              </a:ln>
            </p:spPr>
            <p:txBody>
              <a:bodyPr vert="horz" wrap="square" lIns="121920" tIns="60960" rIns="121920" bIns="60960" numCol="1" anchor="t" anchorCtr="0" compatLnSpc="1">
                <a:prstTxWarp prst="textNoShape">
                  <a:avLst/>
                </a:prstTxWarp>
              </a:bodyPr>
              <a:lstStyle/>
              <a:p>
                <a:endParaRPr lang="ar-SA" sz="2400"/>
              </a:p>
            </p:txBody>
          </p:sp>
        </p:grpSp>
      </p:grpSp>
    </p:spTree>
    <p:extLst>
      <p:ext uri="{BB962C8B-B14F-4D97-AF65-F5344CB8AC3E}">
        <p14:creationId xmlns:p14="http://schemas.microsoft.com/office/powerpoint/2010/main" val="1281420672"/>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smtClean="0"/>
              <a:t>US States with Text and Statistics - </a:t>
            </a:r>
            <a:r>
              <a:rPr lang="en-US" b="1" smtClean="0">
                <a:latin typeface="+mn-lt"/>
              </a:rPr>
              <a:t>Texas</a:t>
            </a:r>
            <a:endParaRPr lang="en-US" b="1">
              <a:latin typeface="+mn-lt"/>
            </a:endParaRP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111</a:t>
            </a:fld>
            <a:endParaRPr lang="en-US"/>
          </a:p>
        </p:txBody>
      </p:sp>
      <p:sp>
        <p:nvSpPr>
          <p:cNvPr id="16" name="Text Placeholder 15"/>
          <p:cNvSpPr>
            <a:spLocks noGrp="1"/>
          </p:cNvSpPr>
          <p:nvPr>
            <p:ph type="body" sz="quarter" idx="24"/>
          </p:nvPr>
        </p:nvSpPr>
        <p:spPr/>
        <p:txBody>
          <a:bodyPr/>
          <a:lstStyle/>
          <a:p>
            <a:r>
              <a:rPr lang="en-US" smtClean="0"/>
              <a:t>Texas</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86" name="Freeform 85"/>
          <p:cNvSpPr>
            <a:spLocks/>
          </p:cNvSpPr>
          <p:nvPr/>
        </p:nvSpPr>
        <p:spPr bwMode="auto">
          <a:xfrm>
            <a:off x="2044699" y="1547039"/>
            <a:ext cx="3327401" cy="3179233"/>
          </a:xfrm>
          <a:custGeom>
            <a:avLst/>
            <a:gdLst>
              <a:gd name="T0" fmla="*/ 1919 w 1944"/>
              <a:gd name="T1" fmla="*/ 885 h 1857"/>
              <a:gd name="T2" fmla="*/ 1892 w 1944"/>
              <a:gd name="T3" fmla="*/ 828 h 1857"/>
              <a:gd name="T4" fmla="*/ 1854 w 1944"/>
              <a:gd name="T5" fmla="*/ 762 h 1857"/>
              <a:gd name="T6" fmla="*/ 1783 w 1944"/>
              <a:gd name="T7" fmla="*/ 492 h 1857"/>
              <a:gd name="T8" fmla="*/ 1732 w 1944"/>
              <a:gd name="T9" fmla="*/ 475 h 1857"/>
              <a:gd name="T10" fmla="*/ 1692 w 1944"/>
              <a:gd name="T11" fmla="*/ 452 h 1857"/>
              <a:gd name="T12" fmla="*/ 1628 w 1944"/>
              <a:gd name="T13" fmla="*/ 453 h 1857"/>
              <a:gd name="T14" fmla="*/ 1575 w 1944"/>
              <a:gd name="T15" fmla="*/ 461 h 1857"/>
              <a:gd name="T16" fmla="*/ 1531 w 1944"/>
              <a:gd name="T17" fmla="*/ 475 h 1857"/>
              <a:gd name="T18" fmla="*/ 1472 w 1944"/>
              <a:gd name="T19" fmla="*/ 469 h 1857"/>
              <a:gd name="T20" fmla="*/ 1411 w 1944"/>
              <a:gd name="T21" fmla="*/ 460 h 1857"/>
              <a:gd name="T22" fmla="*/ 1374 w 1944"/>
              <a:gd name="T23" fmla="*/ 463 h 1857"/>
              <a:gd name="T24" fmla="*/ 1323 w 1944"/>
              <a:gd name="T25" fmla="*/ 459 h 1857"/>
              <a:gd name="T26" fmla="*/ 1292 w 1944"/>
              <a:gd name="T27" fmla="*/ 466 h 1857"/>
              <a:gd name="T28" fmla="*/ 1242 w 1944"/>
              <a:gd name="T29" fmla="*/ 430 h 1857"/>
              <a:gd name="T30" fmla="*/ 1190 w 1944"/>
              <a:gd name="T31" fmla="*/ 433 h 1857"/>
              <a:gd name="T32" fmla="*/ 1140 w 1944"/>
              <a:gd name="T33" fmla="*/ 418 h 1857"/>
              <a:gd name="T34" fmla="*/ 1083 w 1944"/>
              <a:gd name="T35" fmla="*/ 388 h 1857"/>
              <a:gd name="T36" fmla="*/ 1030 w 1944"/>
              <a:gd name="T37" fmla="*/ 381 h 1857"/>
              <a:gd name="T38" fmla="*/ 984 w 1944"/>
              <a:gd name="T39" fmla="*/ 346 h 1857"/>
              <a:gd name="T40" fmla="*/ 9 w 1944"/>
              <a:gd name="T41" fmla="*/ 786 h 1857"/>
              <a:gd name="T42" fmla="*/ 67 w 1944"/>
              <a:gd name="T43" fmla="*/ 863 h 1857"/>
              <a:gd name="T44" fmla="*/ 142 w 1944"/>
              <a:gd name="T45" fmla="*/ 932 h 1857"/>
              <a:gd name="T46" fmla="*/ 223 w 1944"/>
              <a:gd name="T47" fmla="*/ 1001 h 1857"/>
              <a:gd name="T48" fmla="*/ 264 w 1944"/>
              <a:gd name="T49" fmla="*/ 1085 h 1857"/>
              <a:gd name="T50" fmla="*/ 289 w 1944"/>
              <a:gd name="T51" fmla="*/ 1185 h 1857"/>
              <a:gd name="T52" fmla="*/ 371 w 1944"/>
              <a:gd name="T53" fmla="*/ 1250 h 1857"/>
              <a:gd name="T54" fmla="*/ 463 w 1944"/>
              <a:gd name="T55" fmla="*/ 1298 h 1857"/>
              <a:gd name="T56" fmla="*/ 526 w 1944"/>
              <a:gd name="T57" fmla="*/ 1274 h 1857"/>
              <a:gd name="T58" fmla="*/ 559 w 1944"/>
              <a:gd name="T59" fmla="*/ 1198 h 1857"/>
              <a:gd name="T60" fmla="*/ 631 w 1944"/>
              <a:gd name="T61" fmla="*/ 1160 h 1857"/>
              <a:gd name="T62" fmla="*/ 712 w 1944"/>
              <a:gd name="T63" fmla="*/ 1178 h 1857"/>
              <a:gd name="T64" fmla="*/ 776 w 1944"/>
              <a:gd name="T65" fmla="*/ 1200 h 1857"/>
              <a:gd name="T66" fmla="*/ 830 w 1944"/>
              <a:gd name="T67" fmla="*/ 1254 h 1857"/>
              <a:gd name="T68" fmla="*/ 876 w 1944"/>
              <a:gd name="T69" fmla="*/ 1328 h 1857"/>
              <a:gd name="T70" fmla="*/ 922 w 1944"/>
              <a:gd name="T71" fmla="*/ 1400 h 1857"/>
              <a:gd name="T72" fmla="*/ 963 w 1944"/>
              <a:gd name="T73" fmla="*/ 1465 h 1857"/>
              <a:gd name="T74" fmla="*/ 1005 w 1944"/>
              <a:gd name="T75" fmla="*/ 1527 h 1857"/>
              <a:gd name="T76" fmla="*/ 1056 w 1944"/>
              <a:gd name="T77" fmla="*/ 1574 h 1857"/>
              <a:gd name="T78" fmla="*/ 1062 w 1944"/>
              <a:gd name="T79" fmla="*/ 1641 h 1857"/>
              <a:gd name="T80" fmla="*/ 1095 w 1944"/>
              <a:gd name="T81" fmla="*/ 1705 h 1857"/>
              <a:gd name="T82" fmla="*/ 1139 w 1944"/>
              <a:gd name="T83" fmla="*/ 1764 h 1857"/>
              <a:gd name="T84" fmla="*/ 1196 w 1944"/>
              <a:gd name="T85" fmla="*/ 1788 h 1857"/>
              <a:gd name="T86" fmla="*/ 1260 w 1944"/>
              <a:gd name="T87" fmla="*/ 1821 h 1857"/>
              <a:gd name="T88" fmla="*/ 1345 w 1944"/>
              <a:gd name="T89" fmla="*/ 1824 h 1857"/>
              <a:gd name="T90" fmla="*/ 1425 w 1944"/>
              <a:gd name="T91" fmla="*/ 1835 h 1857"/>
              <a:gd name="T92" fmla="*/ 1396 w 1944"/>
              <a:gd name="T93" fmla="*/ 1782 h 1857"/>
              <a:gd name="T94" fmla="*/ 1371 w 1944"/>
              <a:gd name="T95" fmla="*/ 1697 h 1857"/>
              <a:gd name="T96" fmla="*/ 1373 w 1944"/>
              <a:gd name="T97" fmla="*/ 1610 h 1857"/>
              <a:gd name="T98" fmla="*/ 1377 w 1944"/>
              <a:gd name="T99" fmla="*/ 1602 h 1857"/>
              <a:gd name="T100" fmla="*/ 1424 w 1944"/>
              <a:gd name="T101" fmla="*/ 1491 h 1857"/>
              <a:gd name="T102" fmla="*/ 1480 w 1944"/>
              <a:gd name="T103" fmla="*/ 1409 h 1857"/>
              <a:gd name="T104" fmla="*/ 1490 w 1944"/>
              <a:gd name="T105" fmla="*/ 1359 h 1857"/>
              <a:gd name="T106" fmla="*/ 1555 w 1944"/>
              <a:gd name="T107" fmla="*/ 1355 h 1857"/>
              <a:gd name="T108" fmla="*/ 1538 w 1944"/>
              <a:gd name="T109" fmla="*/ 1403 h 1857"/>
              <a:gd name="T110" fmla="*/ 1696 w 1944"/>
              <a:gd name="T111" fmla="*/ 1308 h 1857"/>
              <a:gd name="T112" fmla="*/ 1754 w 1944"/>
              <a:gd name="T113" fmla="*/ 1226 h 1857"/>
              <a:gd name="T114" fmla="*/ 1756 w 1944"/>
              <a:gd name="T115" fmla="*/ 1175 h 1857"/>
              <a:gd name="T116" fmla="*/ 1807 w 1944"/>
              <a:gd name="T117" fmla="*/ 1199 h 1857"/>
              <a:gd name="T118" fmla="*/ 1852 w 1944"/>
              <a:gd name="T119" fmla="*/ 1182 h 1857"/>
              <a:gd name="T120" fmla="*/ 1924 w 1944"/>
              <a:gd name="T121" fmla="*/ 1091 h 1857"/>
              <a:gd name="T122" fmla="*/ 1923 w 1944"/>
              <a:gd name="T123" fmla="*/ 997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4" h="1857">
                <a:moveTo>
                  <a:pt x="1943" y="943"/>
                </a:moveTo>
                <a:cubicBezTo>
                  <a:pt x="1943" y="942"/>
                  <a:pt x="1941" y="940"/>
                  <a:pt x="1940" y="940"/>
                </a:cubicBezTo>
                <a:cubicBezTo>
                  <a:pt x="1939" y="939"/>
                  <a:pt x="1938" y="940"/>
                  <a:pt x="1937" y="939"/>
                </a:cubicBezTo>
                <a:cubicBezTo>
                  <a:pt x="1936" y="938"/>
                  <a:pt x="1936" y="937"/>
                  <a:pt x="1936" y="936"/>
                </a:cubicBezTo>
                <a:cubicBezTo>
                  <a:pt x="1936" y="935"/>
                  <a:pt x="1937" y="934"/>
                  <a:pt x="1937" y="934"/>
                </a:cubicBezTo>
                <a:cubicBezTo>
                  <a:pt x="1939" y="932"/>
                  <a:pt x="1942" y="931"/>
                  <a:pt x="1943" y="929"/>
                </a:cubicBezTo>
                <a:cubicBezTo>
                  <a:pt x="1943" y="928"/>
                  <a:pt x="1943" y="926"/>
                  <a:pt x="1942" y="925"/>
                </a:cubicBezTo>
                <a:cubicBezTo>
                  <a:pt x="1942" y="924"/>
                  <a:pt x="1941" y="922"/>
                  <a:pt x="1940" y="921"/>
                </a:cubicBezTo>
                <a:cubicBezTo>
                  <a:pt x="1940" y="921"/>
                  <a:pt x="1938" y="920"/>
                  <a:pt x="1938" y="919"/>
                </a:cubicBezTo>
                <a:cubicBezTo>
                  <a:pt x="1938" y="918"/>
                  <a:pt x="1937" y="916"/>
                  <a:pt x="1937" y="915"/>
                </a:cubicBezTo>
                <a:cubicBezTo>
                  <a:pt x="1937" y="914"/>
                  <a:pt x="1939" y="913"/>
                  <a:pt x="1939" y="912"/>
                </a:cubicBezTo>
                <a:cubicBezTo>
                  <a:pt x="1939" y="911"/>
                  <a:pt x="1938" y="910"/>
                  <a:pt x="1938" y="909"/>
                </a:cubicBezTo>
                <a:cubicBezTo>
                  <a:pt x="1938" y="908"/>
                  <a:pt x="1939" y="907"/>
                  <a:pt x="1940" y="906"/>
                </a:cubicBezTo>
                <a:cubicBezTo>
                  <a:pt x="1940" y="904"/>
                  <a:pt x="1940" y="901"/>
                  <a:pt x="1938" y="900"/>
                </a:cubicBezTo>
                <a:cubicBezTo>
                  <a:pt x="1938" y="899"/>
                  <a:pt x="1937" y="900"/>
                  <a:pt x="1936" y="900"/>
                </a:cubicBezTo>
                <a:cubicBezTo>
                  <a:pt x="1936" y="901"/>
                  <a:pt x="1935" y="902"/>
                  <a:pt x="1935" y="903"/>
                </a:cubicBezTo>
                <a:cubicBezTo>
                  <a:pt x="1934" y="904"/>
                  <a:pt x="1933" y="905"/>
                  <a:pt x="1933" y="905"/>
                </a:cubicBezTo>
                <a:cubicBezTo>
                  <a:pt x="1932" y="906"/>
                  <a:pt x="1930" y="905"/>
                  <a:pt x="1929" y="904"/>
                </a:cubicBezTo>
                <a:cubicBezTo>
                  <a:pt x="1929" y="903"/>
                  <a:pt x="1928" y="901"/>
                  <a:pt x="1928" y="900"/>
                </a:cubicBezTo>
                <a:cubicBezTo>
                  <a:pt x="1928" y="899"/>
                  <a:pt x="1929" y="896"/>
                  <a:pt x="1928" y="895"/>
                </a:cubicBezTo>
                <a:cubicBezTo>
                  <a:pt x="1928" y="894"/>
                  <a:pt x="1926" y="893"/>
                  <a:pt x="1926" y="892"/>
                </a:cubicBezTo>
                <a:cubicBezTo>
                  <a:pt x="1926" y="890"/>
                  <a:pt x="1926" y="888"/>
                  <a:pt x="1925" y="887"/>
                </a:cubicBezTo>
                <a:cubicBezTo>
                  <a:pt x="1925" y="886"/>
                  <a:pt x="1922" y="888"/>
                  <a:pt x="1921" y="887"/>
                </a:cubicBezTo>
                <a:cubicBezTo>
                  <a:pt x="1920" y="887"/>
                  <a:pt x="1919" y="886"/>
                  <a:pt x="1919" y="885"/>
                </a:cubicBezTo>
                <a:cubicBezTo>
                  <a:pt x="1918" y="884"/>
                  <a:pt x="1918" y="883"/>
                  <a:pt x="1917" y="883"/>
                </a:cubicBezTo>
                <a:cubicBezTo>
                  <a:pt x="1917" y="882"/>
                  <a:pt x="1915" y="882"/>
                  <a:pt x="1915" y="882"/>
                </a:cubicBezTo>
                <a:cubicBezTo>
                  <a:pt x="1914" y="881"/>
                  <a:pt x="1915" y="879"/>
                  <a:pt x="1915" y="878"/>
                </a:cubicBezTo>
                <a:cubicBezTo>
                  <a:pt x="1915" y="877"/>
                  <a:pt x="1916" y="876"/>
                  <a:pt x="1916" y="876"/>
                </a:cubicBezTo>
                <a:cubicBezTo>
                  <a:pt x="1917" y="875"/>
                  <a:pt x="1918" y="873"/>
                  <a:pt x="1917" y="871"/>
                </a:cubicBezTo>
                <a:cubicBezTo>
                  <a:pt x="1917" y="871"/>
                  <a:pt x="1916" y="869"/>
                  <a:pt x="1916" y="868"/>
                </a:cubicBezTo>
                <a:cubicBezTo>
                  <a:pt x="1916" y="868"/>
                  <a:pt x="1916" y="867"/>
                  <a:pt x="1916" y="866"/>
                </a:cubicBezTo>
                <a:cubicBezTo>
                  <a:pt x="1916" y="866"/>
                  <a:pt x="1914" y="864"/>
                  <a:pt x="1913" y="864"/>
                </a:cubicBezTo>
                <a:cubicBezTo>
                  <a:pt x="1913" y="863"/>
                  <a:pt x="1911" y="863"/>
                  <a:pt x="1911" y="863"/>
                </a:cubicBezTo>
                <a:cubicBezTo>
                  <a:pt x="1910" y="862"/>
                  <a:pt x="1911" y="860"/>
                  <a:pt x="1911" y="859"/>
                </a:cubicBezTo>
                <a:cubicBezTo>
                  <a:pt x="1910" y="859"/>
                  <a:pt x="1909" y="857"/>
                  <a:pt x="1909" y="857"/>
                </a:cubicBezTo>
                <a:cubicBezTo>
                  <a:pt x="1908" y="857"/>
                  <a:pt x="1906" y="857"/>
                  <a:pt x="1906" y="856"/>
                </a:cubicBezTo>
                <a:cubicBezTo>
                  <a:pt x="1905" y="856"/>
                  <a:pt x="1903" y="855"/>
                  <a:pt x="1903" y="854"/>
                </a:cubicBezTo>
                <a:cubicBezTo>
                  <a:pt x="1903" y="853"/>
                  <a:pt x="1905" y="852"/>
                  <a:pt x="1906" y="852"/>
                </a:cubicBezTo>
                <a:cubicBezTo>
                  <a:pt x="1906" y="851"/>
                  <a:pt x="1906" y="848"/>
                  <a:pt x="1906" y="847"/>
                </a:cubicBezTo>
                <a:cubicBezTo>
                  <a:pt x="1906" y="847"/>
                  <a:pt x="1904" y="845"/>
                  <a:pt x="1903" y="844"/>
                </a:cubicBezTo>
                <a:cubicBezTo>
                  <a:pt x="1903" y="844"/>
                  <a:pt x="1901" y="844"/>
                  <a:pt x="1901" y="844"/>
                </a:cubicBezTo>
                <a:cubicBezTo>
                  <a:pt x="1900" y="844"/>
                  <a:pt x="1898" y="845"/>
                  <a:pt x="1897" y="845"/>
                </a:cubicBezTo>
                <a:cubicBezTo>
                  <a:pt x="1896" y="844"/>
                  <a:pt x="1895" y="842"/>
                  <a:pt x="1894" y="841"/>
                </a:cubicBezTo>
                <a:cubicBezTo>
                  <a:pt x="1894" y="841"/>
                  <a:pt x="1892" y="840"/>
                  <a:pt x="1891" y="839"/>
                </a:cubicBezTo>
                <a:cubicBezTo>
                  <a:pt x="1891" y="838"/>
                  <a:pt x="1891" y="836"/>
                  <a:pt x="1891" y="835"/>
                </a:cubicBezTo>
                <a:cubicBezTo>
                  <a:pt x="1890" y="835"/>
                  <a:pt x="1889" y="833"/>
                  <a:pt x="1889" y="833"/>
                </a:cubicBezTo>
                <a:cubicBezTo>
                  <a:pt x="1889" y="832"/>
                  <a:pt x="1889" y="830"/>
                  <a:pt x="1890" y="830"/>
                </a:cubicBezTo>
                <a:cubicBezTo>
                  <a:pt x="1890" y="829"/>
                  <a:pt x="1892" y="829"/>
                  <a:pt x="1892" y="828"/>
                </a:cubicBezTo>
                <a:cubicBezTo>
                  <a:pt x="1893" y="827"/>
                  <a:pt x="1892" y="825"/>
                  <a:pt x="1892" y="824"/>
                </a:cubicBezTo>
                <a:cubicBezTo>
                  <a:pt x="1892" y="823"/>
                  <a:pt x="1890" y="822"/>
                  <a:pt x="1890" y="821"/>
                </a:cubicBezTo>
                <a:cubicBezTo>
                  <a:pt x="1890" y="821"/>
                  <a:pt x="1890" y="820"/>
                  <a:pt x="1890" y="819"/>
                </a:cubicBezTo>
                <a:cubicBezTo>
                  <a:pt x="1891" y="819"/>
                  <a:pt x="1892" y="819"/>
                  <a:pt x="1893" y="818"/>
                </a:cubicBezTo>
                <a:cubicBezTo>
                  <a:pt x="1893" y="818"/>
                  <a:pt x="1894" y="816"/>
                  <a:pt x="1894" y="815"/>
                </a:cubicBezTo>
                <a:cubicBezTo>
                  <a:pt x="1894" y="814"/>
                  <a:pt x="1892" y="813"/>
                  <a:pt x="1892" y="813"/>
                </a:cubicBezTo>
                <a:cubicBezTo>
                  <a:pt x="1892" y="812"/>
                  <a:pt x="1891" y="809"/>
                  <a:pt x="1891" y="808"/>
                </a:cubicBezTo>
                <a:cubicBezTo>
                  <a:pt x="1890" y="808"/>
                  <a:pt x="1889" y="807"/>
                  <a:pt x="1888" y="807"/>
                </a:cubicBezTo>
                <a:cubicBezTo>
                  <a:pt x="1888" y="806"/>
                  <a:pt x="1889" y="804"/>
                  <a:pt x="1888" y="803"/>
                </a:cubicBezTo>
                <a:cubicBezTo>
                  <a:pt x="1888" y="802"/>
                  <a:pt x="1888" y="800"/>
                  <a:pt x="1887" y="799"/>
                </a:cubicBezTo>
                <a:cubicBezTo>
                  <a:pt x="1887" y="798"/>
                  <a:pt x="1885" y="797"/>
                  <a:pt x="1885" y="796"/>
                </a:cubicBezTo>
                <a:cubicBezTo>
                  <a:pt x="1884" y="796"/>
                  <a:pt x="1882" y="796"/>
                  <a:pt x="1881" y="795"/>
                </a:cubicBezTo>
                <a:cubicBezTo>
                  <a:pt x="1880" y="795"/>
                  <a:pt x="1880" y="793"/>
                  <a:pt x="1880" y="793"/>
                </a:cubicBezTo>
                <a:cubicBezTo>
                  <a:pt x="1880" y="792"/>
                  <a:pt x="1881" y="790"/>
                  <a:pt x="1880" y="789"/>
                </a:cubicBezTo>
                <a:cubicBezTo>
                  <a:pt x="1880" y="789"/>
                  <a:pt x="1879" y="788"/>
                  <a:pt x="1878" y="787"/>
                </a:cubicBezTo>
                <a:cubicBezTo>
                  <a:pt x="1878" y="786"/>
                  <a:pt x="1877" y="784"/>
                  <a:pt x="1876" y="783"/>
                </a:cubicBezTo>
                <a:cubicBezTo>
                  <a:pt x="1876" y="782"/>
                  <a:pt x="1874" y="782"/>
                  <a:pt x="1874" y="782"/>
                </a:cubicBezTo>
                <a:cubicBezTo>
                  <a:pt x="1873" y="781"/>
                  <a:pt x="1872" y="779"/>
                  <a:pt x="1871" y="779"/>
                </a:cubicBezTo>
                <a:cubicBezTo>
                  <a:pt x="1870" y="778"/>
                  <a:pt x="1867" y="779"/>
                  <a:pt x="1867" y="778"/>
                </a:cubicBezTo>
                <a:cubicBezTo>
                  <a:pt x="1866" y="778"/>
                  <a:pt x="1864" y="776"/>
                  <a:pt x="1864" y="775"/>
                </a:cubicBezTo>
                <a:cubicBezTo>
                  <a:pt x="1863" y="773"/>
                  <a:pt x="1862" y="770"/>
                  <a:pt x="1861" y="769"/>
                </a:cubicBezTo>
                <a:cubicBezTo>
                  <a:pt x="1860" y="768"/>
                  <a:pt x="1859" y="767"/>
                  <a:pt x="1859" y="766"/>
                </a:cubicBezTo>
                <a:cubicBezTo>
                  <a:pt x="1858" y="765"/>
                  <a:pt x="1856" y="765"/>
                  <a:pt x="1855" y="765"/>
                </a:cubicBezTo>
                <a:cubicBezTo>
                  <a:pt x="1855" y="764"/>
                  <a:pt x="1854" y="762"/>
                  <a:pt x="1854" y="762"/>
                </a:cubicBezTo>
                <a:cubicBezTo>
                  <a:pt x="1843" y="587"/>
                  <a:pt x="1843" y="587"/>
                  <a:pt x="1843" y="587"/>
                </a:cubicBezTo>
                <a:cubicBezTo>
                  <a:pt x="1837" y="492"/>
                  <a:pt x="1837" y="492"/>
                  <a:pt x="1837" y="492"/>
                </a:cubicBezTo>
                <a:cubicBezTo>
                  <a:pt x="1837" y="492"/>
                  <a:pt x="1834" y="493"/>
                  <a:pt x="1834" y="492"/>
                </a:cubicBezTo>
                <a:cubicBezTo>
                  <a:pt x="1833" y="492"/>
                  <a:pt x="1833" y="489"/>
                  <a:pt x="1832" y="489"/>
                </a:cubicBezTo>
                <a:cubicBezTo>
                  <a:pt x="1832" y="488"/>
                  <a:pt x="1830" y="488"/>
                  <a:pt x="1830" y="489"/>
                </a:cubicBezTo>
                <a:cubicBezTo>
                  <a:pt x="1829" y="489"/>
                  <a:pt x="1828" y="491"/>
                  <a:pt x="1828" y="491"/>
                </a:cubicBezTo>
                <a:cubicBezTo>
                  <a:pt x="1827" y="492"/>
                  <a:pt x="1826" y="493"/>
                  <a:pt x="1825" y="493"/>
                </a:cubicBezTo>
                <a:cubicBezTo>
                  <a:pt x="1824" y="493"/>
                  <a:pt x="1823" y="492"/>
                  <a:pt x="1823" y="491"/>
                </a:cubicBezTo>
                <a:cubicBezTo>
                  <a:pt x="1822" y="490"/>
                  <a:pt x="1821" y="488"/>
                  <a:pt x="1820" y="488"/>
                </a:cubicBezTo>
                <a:cubicBezTo>
                  <a:pt x="1820" y="487"/>
                  <a:pt x="1818" y="487"/>
                  <a:pt x="1817" y="487"/>
                </a:cubicBezTo>
                <a:cubicBezTo>
                  <a:pt x="1816" y="487"/>
                  <a:pt x="1815" y="488"/>
                  <a:pt x="1814" y="489"/>
                </a:cubicBezTo>
                <a:cubicBezTo>
                  <a:pt x="1814" y="490"/>
                  <a:pt x="1814" y="492"/>
                  <a:pt x="1814" y="492"/>
                </a:cubicBezTo>
                <a:cubicBezTo>
                  <a:pt x="1813" y="493"/>
                  <a:pt x="1811" y="494"/>
                  <a:pt x="1809" y="494"/>
                </a:cubicBezTo>
                <a:cubicBezTo>
                  <a:pt x="1808" y="494"/>
                  <a:pt x="1808" y="492"/>
                  <a:pt x="1807" y="491"/>
                </a:cubicBezTo>
                <a:cubicBezTo>
                  <a:pt x="1806" y="491"/>
                  <a:pt x="1804" y="491"/>
                  <a:pt x="1803" y="491"/>
                </a:cubicBezTo>
                <a:cubicBezTo>
                  <a:pt x="1802" y="491"/>
                  <a:pt x="1801" y="492"/>
                  <a:pt x="1801" y="492"/>
                </a:cubicBezTo>
                <a:cubicBezTo>
                  <a:pt x="1800" y="493"/>
                  <a:pt x="1800" y="494"/>
                  <a:pt x="1799" y="495"/>
                </a:cubicBezTo>
                <a:cubicBezTo>
                  <a:pt x="1799" y="495"/>
                  <a:pt x="1797" y="496"/>
                  <a:pt x="1796" y="496"/>
                </a:cubicBezTo>
                <a:cubicBezTo>
                  <a:pt x="1795" y="495"/>
                  <a:pt x="1795" y="493"/>
                  <a:pt x="1795" y="493"/>
                </a:cubicBezTo>
                <a:cubicBezTo>
                  <a:pt x="1794" y="493"/>
                  <a:pt x="1793" y="495"/>
                  <a:pt x="1792" y="496"/>
                </a:cubicBezTo>
                <a:cubicBezTo>
                  <a:pt x="1792" y="496"/>
                  <a:pt x="1790" y="496"/>
                  <a:pt x="1789" y="496"/>
                </a:cubicBezTo>
                <a:cubicBezTo>
                  <a:pt x="1788" y="495"/>
                  <a:pt x="1789" y="492"/>
                  <a:pt x="1788" y="492"/>
                </a:cubicBezTo>
                <a:cubicBezTo>
                  <a:pt x="1787" y="492"/>
                  <a:pt x="1786" y="494"/>
                  <a:pt x="1786" y="494"/>
                </a:cubicBezTo>
                <a:cubicBezTo>
                  <a:pt x="1785" y="494"/>
                  <a:pt x="1783" y="493"/>
                  <a:pt x="1783" y="492"/>
                </a:cubicBezTo>
                <a:cubicBezTo>
                  <a:pt x="1782" y="491"/>
                  <a:pt x="1782" y="490"/>
                  <a:pt x="1781" y="490"/>
                </a:cubicBezTo>
                <a:cubicBezTo>
                  <a:pt x="1781" y="489"/>
                  <a:pt x="1779" y="489"/>
                  <a:pt x="1778" y="489"/>
                </a:cubicBezTo>
                <a:cubicBezTo>
                  <a:pt x="1777" y="488"/>
                  <a:pt x="1777" y="487"/>
                  <a:pt x="1777" y="486"/>
                </a:cubicBezTo>
                <a:cubicBezTo>
                  <a:pt x="1777" y="486"/>
                  <a:pt x="1777" y="486"/>
                  <a:pt x="1777" y="486"/>
                </a:cubicBezTo>
                <a:cubicBezTo>
                  <a:pt x="1775" y="487"/>
                  <a:pt x="1775" y="487"/>
                  <a:pt x="1775" y="487"/>
                </a:cubicBezTo>
                <a:cubicBezTo>
                  <a:pt x="1774" y="489"/>
                  <a:pt x="1773" y="491"/>
                  <a:pt x="1770" y="491"/>
                </a:cubicBezTo>
                <a:cubicBezTo>
                  <a:pt x="1770" y="491"/>
                  <a:pt x="1769" y="491"/>
                  <a:pt x="1769" y="491"/>
                </a:cubicBezTo>
                <a:cubicBezTo>
                  <a:pt x="1769" y="491"/>
                  <a:pt x="1769" y="491"/>
                  <a:pt x="1769" y="491"/>
                </a:cubicBezTo>
                <a:cubicBezTo>
                  <a:pt x="1766" y="491"/>
                  <a:pt x="1763" y="489"/>
                  <a:pt x="1762" y="488"/>
                </a:cubicBezTo>
                <a:cubicBezTo>
                  <a:pt x="1761" y="487"/>
                  <a:pt x="1761" y="486"/>
                  <a:pt x="1760" y="485"/>
                </a:cubicBezTo>
                <a:cubicBezTo>
                  <a:pt x="1760" y="485"/>
                  <a:pt x="1760" y="485"/>
                  <a:pt x="1760" y="485"/>
                </a:cubicBezTo>
                <a:cubicBezTo>
                  <a:pt x="1759" y="484"/>
                  <a:pt x="1757" y="484"/>
                  <a:pt x="1756" y="483"/>
                </a:cubicBezTo>
                <a:cubicBezTo>
                  <a:pt x="1756" y="483"/>
                  <a:pt x="1756" y="483"/>
                  <a:pt x="1756" y="482"/>
                </a:cubicBezTo>
                <a:cubicBezTo>
                  <a:pt x="1756" y="483"/>
                  <a:pt x="1755" y="483"/>
                  <a:pt x="1755" y="483"/>
                </a:cubicBezTo>
                <a:cubicBezTo>
                  <a:pt x="1754" y="483"/>
                  <a:pt x="1754" y="482"/>
                  <a:pt x="1753" y="482"/>
                </a:cubicBezTo>
                <a:cubicBezTo>
                  <a:pt x="1752" y="482"/>
                  <a:pt x="1752" y="482"/>
                  <a:pt x="1751" y="482"/>
                </a:cubicBezTo>
                <a:cubicBezTo>
                  <a:pt x="1748" y="482"/>
                  <a:pt x="1747" y="481"/>
                  <a:pt x="1746" y="479"/>
                </a:cubicBezTo>
                <a:cubicBezTo>
                  <a:pt x="1745" y="480"/>
                  <a:pt x="1744" y="480"/>
                  <a:pt x="1743" y="480"/>
                </a:cubicBezTo>
                <a:cubicBezTo>
                  <a:pt x="1743" y="481"/>
                  <a:pt x="1743" y="481"/>
                  <a:pt x="1743" y="481"/>
                </a:cubicBezTo>
                <a:cubicBezTo>
                  <a:pt x="1742" y="481"/>
                  <a:pt x="1742" y="481"/>
                  <a:pt x="1742" y="481"/>
                </a:cubicBezTo>
                <a:cubicBezTo>
                  <a:pt x="1740" y="481"/>
                  <a:pt x="1738" y="479"/>
                  <a:pt x="1737" y="478"/>
                </a:cubicBezTo>
                <a:cubicBezTo>
                  <a:pt x="1736" y="478"/>
                  <a:pt x="1736" y="478"/>
                  <a:pt x="1736" y="478"/>
                </a:cubicBezTo>
                <a:cubicBezTo>
                  <a:pt x="1736" y="477"/>
                  <a:pt x="1736" y="477"/>
                  <a:pt x="1735" y="476"/>
                </a:cubicBezTo>
                <a:cubicBezTo>
                  <a:pt x="1734" y="476"/>
                  <a:pt x="1733" y="476"/>
                  <a:pt x="1732" y="475"/>
                </a:cubicBezTo>
                <a:cubicBezTo>
                  <a:pt x="1731" y="474"/>
                  <a:pt x="1730" y="472"/>
                  <a:pt x="1730" y="471"/>
                </a:cubicBezTo>
                <a:cubicBezTo>
                  <a:pt x="1730" y="471"/>
                  <a:pt x="1730" y="471"/>
                  <a:pt x="1730" y="471"/>
                </a:cubicBezTo>
                <a:cubicBezTo>
                  <a:pt x="1730" y="471"/>
                  <a:pt x="1729" y="471"/>
                  <a:pt x="1729" y="471"/>
                </a:cubicBezTo>
                <a:cubicBezTo>
                  <a:pt x="1729" y="470"/>
                  <a:pt x="1729" y="470"/>
                  <a:pt x="1728" y="470"/>
                </a:cubicBezTo>
                <a:cubicBezTo>
                  <a:pt x="1728" y="470"/>
                  <a:pt x="1728" y="470"/>
                  <a:pt x="1728" y="469"/>
                </a:cubicBezTo>
                <a:cubicBezTo>
                  <a:pt x="1727" y="470"/>
                  <a:pt x="1727" y="470"/>
                  <a:pt x="1726" y="470"/>
                </a:cubicBezTo>
                <a:cubicBezTo>
                  <a:pt x="1726" y="470"/>
                  <a:pt x="1726" y="470"/>
                  <a:pt x="1726" y="470"/>
                </a:cubicBezTo>
                <a:cubicBezTo>
                  <a:pt x="1726" y="470"/>
                  <a:pt x="1726" y="470"/>
                  <a:pt x="1726" y="470"/>
                </a:cubicBezTo>
                <a:cubicBezTo>
                  <a:pt x="1725" y="470"/>
                  <a:pt x="1725" y="470"/>
                  <a:pt x="1725" y="470"/>
                </a:cubicBezTo>
                <a:cubicBezTo>
                  <a:pt x="1724" y="471"/>
                  <a:pt x="1722" y="472"/>
                  <a:pt x="1719" y="472"/>
                </a:cubicBezTo>
                <a:cubicBezTo>
                  <a:pt x="1719" y="472"/>
                  <a:pt x="1718" y="472"/>
                  <a:pt x="1717" y="472"/>
                </a:cubicBezTo>
                <a:cubicBezTo>
                  <a:pt x="1714" y="471"/>
                  <a:pt x="1711" y="469"/>
                  <a:pt x="1710" y="468"/>
                </a:cubicBezTo>
                <a:cubicBezTo>
                  <a:pt x="1709" y="467"/>
                  <a:pt x="1709" y="466"/>
                  <a:pt x="1708" y="465"/>
                </a:cubicBezTo>
                <a:cubicBezTo>
                  <a:pt x="1707" y="465"/>
                  <a:pt x="1706" y="464"/>
                  <a:pt x="1705" y="463"/>
                </a:cubicBezTo>
                <a:cubicBezTo>
                  <a:pt x="1703" y="462"/>
                  <a:pt x="1703" y="460"/>
                  <a:pt x="1703" y="459"/>
                </a:cubicBezTo>
                <a:cubicBezTo>
                  <a:pt x="1703" y="458"/>
                  <a:pt x="1703" y="458"/>
                  <a:pt x="1702" y="458"/>
                </a:cubicBezTo>
                <a:cubicBezTo>
                  <a:pt x="1702" y="458"/>
                  <a:pt x="1702" y="458"/>
                  <a:pt x="1702" y="458"/>
                </a:cubicBezTo>
                <a:cubicBezTo>
                  <a:pt x="1702" y="458"/>
                  <a:pt x="1701" y="457"/>
                  <a:pt x="1700" y="457"/>
                </a:cubicBezTo>
                <a:cubicBezTo>
                  <a:pt x="1700" y="456"/>
                  <a:pt x="1698" y="454"/>
                  <a:pt x="1698" y="454"/>
                </a:cubicBezTo>
                <a:cubicBezTo>
                  <a:pt x="1697" y="453"/>
                  <a:pt x="1697" y="452"/>
                  <a:pt x="1697" y="451"/>
                </a:cubicBezTo>
                <a:cubicBezTo>
                  <a:pt x="1696" y="451"/>
                  <a:pt x="1696" y="451"/>
                  <a:pt x="1696" y="451"/>
                </a:cubicBezTo>
                <a:cubicBezTo>
                  <a:pt x="1696" y="451"/>
                  <a:pt x="1696" y="451"/>
                  <a:pt x="1696" y="452"/>
                </a:cubicBezTo>
                <a:cubicBezTo>
                  <a:pt x="1695" y="452"/>
                  <a:pt x="1694" y="452"/>
                  <a:pt x="1692" y="452"/>
                </a:cubicBezTo>
                <a:cubicBezTo>
                  <a:pt x="1692" y="452"/>
                  <a:pt x="1692" y="452"/>
                  <a:pt x="1692" y="452"/>
                </a:cubicBezTo>
                <a:cubicBezTo>
                  <a:pt x="1690" y="452"/>
                  <a:pt x="1687" y="451"/>
                  <a:pt x="1686" y="450"/>
                </a:cubicBezTo>
                <a:cubicBezTo>
                  <a:pt x="1685" y="449"/>
                  <a:pt x="1684" y="448"/>
                  <a:pt x="1684" y="447"/>
                </a:cubicBezTo>
                <a:cubicBezTo>
                  <a:pt x="1683" y="447"/>
                  <a:pt x="1682" y="446"/>
                  <a:pt x="1682" y="446"/>
                </a:cubicBezTo>
                <a:cubicBezTo>
                  <a:pt x="1680" y="445"/>
                  <a:pt x="1679" y="444"/>
                  <a:pt x="1678" y="443"/>
                </a:cubicBezTo>
                <a:cubicBezTo>
                  <a:pt x="1678" y="443"/>
                  <a:pt x="1678" y="443"/>
                  <a:pt x="1678" y="443"/>
                </a:cubicBezTo>
                <a:cubicBezTo>
                  <a:pt x="1676" y="441"/>
                  <a:pt x="1675" y="440"/>
                  <a:pt x="1675" y="440"/>
                </a:cubicBezTo>
                <a:cubicBezTo>
                  <a:pt x="1675" y="440"/>
                  <a:pt x="1674" y="440"/>
                  <a:pt x="1673" y="440"/>
                </a:cubicBezTo>
                <a:cubicBezTo>
                  <a:pt x="1673" y="440"/>
                  <a:pt x="1673" y="440"/>
                  <a:pt x="1673" y="440"/>
                </a:cubicBezTo>
                <a:cubicBezTo>
                  <a:pt x="1673" y="440"/>
                  <a:pt x="1672" y="440"/>
                  <a:pt x="1672" y="440"/>
                </a:cubicBezTo>
                <a:cubicBezTo>
                  <a:pt x="1671" y="440"/>
                  <a:pt x="1670" y="440"/>
                  <a:pt x="1669" y="439"/>
                </a:cubicBezTo>
                <a:cubicBezTo>
                  <a:pt x="1668" y="439"/>
                  <a:pt x="1666" y="438"/>
                  <a:pt x="1665" y="437"/>
                </a:cubicBezTo>
                <a:cubicBezTo>
                  <a:pt x="1665" y="437"/>
                  <a:pt x="1665" y="437"/>
                  <a:pt x="1665" y="437"/>
                </a:cubicBezTo>
                <a:cubicBezTo>
                  <a:pt x="1665" y="438"/>
                  <a:pt x="1665" y="439"/>
                  <a:pt x="1665" y="440"/>
                </a:cubicBezTo>
                <a:cubicBezTo>
                  <a:pt x="1664" y="443"/>
                  <a:pt x="1661" y="445"/>
                  <a:pt x="1660" y="445"/>
                </a:cubicBezTo>
                <a:cubicBezTo>
                  <a:pt x="1660" y="447"/>
                  <a:pt x="1660" y="449"/>
                  <a:pt x="1658" y="451"/>
                </a:cubicBezTo>
                <a:cubicBezTo>
                  <a:pt x="1657" y="452"/>
                  <a:pt x="1656" y="452"/>
                  <a:pt x="1654" y="452"/>
                </a:cubicBezTo>
                <a:cubicBezTo>
                  <a:pt x="1653" y="452"/>
                  <a:pt x="1652" y="451"/>
                  <a:pt x="1651" y="451"/>
                </a:cubicBezTo>
                <a:cubicBezTo>
                  <a:pt x="1650" y="451"/>
                  <a:pt x="1650" y="452"/>
                  <a:pt x="1649" y="452"/>
                </a:cubicBezTo>
                <a:cubicBezTo>
                  <a:pt x="1647" y="453"/>
                  <a:pt x="1645" y="453"/>
                  <a:pt x="1644" y="453"/>
                </a:cubicBezTo>
                <a:cubicBezTo>
                  <a:pt x="1644" y="453"/>
                  <a:pt x="1644" y="453"/>
                  <a:pt x="1643" y="453"/>
                </a:cubicBezTo>
                <a:cubicBezTo>
                  <a:pt x="1643" y="453"/>
                  <a:pt x="1642" y="453"/>
                  <a:pt x="1642" y="454"/>
                </a:cubicBezTo>
                <a:cubicBezTo>
                  <a:pt x="1640" y="454"/>
                  <a:pt x="1638" y="454"/>
                  <a:pt x="1637" y="454"/>
                </a:cubicBezTo>
                <a:cubicBezTo>
                  <a:pt x="1637" y="454"/>
                  <a:pt x="1637" y="454"/>
                  <a:pt x="1637" y="454"/>
                </a:cubicBezTo>
                <a:cubicBezTo>
                  <a:pt x="1635" y="454"/>
                  <a:pt x="1631" y="454"/>
                  <a:pt x="1628" y="453"/>
                </a:cubicBezTo>
                <a:cubicBezTo>
                  <a:pt x="1628" y="452"/>
                  <a:pt x="1628" y="452"/>
                  <a:pt x="1628" y="452"/>
                </a:cubicBezTo>
                <a:cubicBezTo>
                  <a:pt x="1627" y="453"/>
                  <a:pt x="1626" y="453"/>
                  <a:pt x="1624" y="453"/>
                </a:cubicBezTo>
                <a:cubicBezTo>
                  <a:pt x="1623" y="453"/>
                  <a:pt x="1622" y="453"/>
                  <a:pt x="1621" y="452"/>
                </a:cubicBezTo>
                <a:cubicBezTo>
                  <a:pt x="1620" y="452"/>
                  <a:pt x="1620" y="452"/>
                  <a:pt x="1619" y="452"/>
                </a:cubicBezTo>
                <a:cubicBezTo>
                  <a:pt x="1619" y="452"/>
                  <a:pt x="1619" y="452"/>
                  <a:pt x="1618" y="452"/>
                </a:cubicBezTo>
                <a:cubicBezTo>
                  <a:pt x="1615" y="452"/>
                  <a:pt x="1613" y="449"/>
                  <a:pt x="1612" y="447"/>
                </a:cubicBezTo>
                <a:cubicBezTo>
                  <a:pt x="1611" y="446"/>
                  <a:pt x="1611" y="444"/>
                  <a:pt x="1611" y="443"/>
                </a:cubicBezTo>
                <a:cubicBezTo>
                  <a:pt x="1611" y="443"/>
                  <a:pt x="1611" y="443"/>
                  <a:pt x="1611" y="443"/>
                </a:cubicBezTo>
                <a:cubicBezTo>
                  <a:pt x="1610" y="444"/>
                  <a:pt x="1610" y="445"/>
                  <a:pt x="1609" y="446"/>
                </a:cubicBezTo>
                <a:cubicBezTo>
                  <a:pt x="1607" y="448"/>
                  <a:pt x="1604" y="448"/>
                  <a:pt x="1604" y="448"/>
                </a:cubicBezTo>
                <a:cubicBezTo>
                  <a:pt x="1603" y="448"/>
                  <a:pt x="1603" y="448"/>
                  <a:pt x="1603" y="448"/>
                </a:cubicBezTo>
                <a:cubicBezTo>
                  <a:pt x="1602" y="448"/>
                  <a:pt x="1602" y="448"/>
                  <a:pt x="1602" y="448"/>
                </a:cubicBezTo>
                <a:cubicBezTo>
                  <a:pt x="1601" y="449"/>
                  <a:pt x="1601" y="450"/>
                  <a:pt x="1600" y="450"/>
                </a:cubicBezTo>
                <a:cubicBezTo>
                  <a:pt x="1598" y="452"/>
                  <a:pt x="1596" y="453"/>
                  <a:pt x="1594" y="453"/>
                </a:cubicBezTo>
                <a:cubicBezTo>
                  <a:pt x="1594" y="453"/>
                  <a:pt x="1594" y="453"/>
                  <a:pt x="1594" y="453"/>
                </a:cubicBezTo>
                <a:cubicBezTo>
                  <a:pt x="1594" y="453"/>
                  <a:pt x="1594" y="453"/>
                  <a:pt x="1594" y="453"/>
                </a:cubicBezTo>
                <a:cubicBezTo>
                  <a:pt x="1593" y="453"/>
                  <a:pt x="1593" y="453"/>
                  <a:pt x="1593" y="452"/>
                </a:cubicBezTo>
                <a:cubicBezTo>
                  <a:pt x="1593" y="454"/>
                  <a:pt x="1592" y="456"/>
                  <a:pt x="1592" y="457"/>
                </a:cubicBezTo>
                <a:cubicBezTo>
                  <a:pt x="1590" y="458"/>
                  <a:pt x="1588" y="460"/>
                  <a:pt x="1585" y="460"/>
                </a:cubicBezTo>
                <a:cubicBezTo>
                  <a:pt x="1585" y="460"/>
                  <a:pt x="1585" y="460"/>
                  <a:pt x="1585" y="460"/>
                </a:cubicBezTo>
                <a:cubicBezTo>
                  <a:pt x="1585" y="460"/>
                  <a:pt x="1585" y="460"/>
                  <a:pt x="1585" y="460"/>
                </a:cubicBezTo>
                <a:cubicBezTo>
                  <a:pt x="1583" y="460"/>
                  <a:pt x="1582" y="459"/>
                  <a:pt x="1581" y="459"/>
                </a:cubicBezTo>
                <a:cubicBezTo>
                  <a:pt x="1581" y="459"/>
                  <a:pt x="1581" y="459"/>
                  <a:pt x="1580" y="460"/>
                </a:cubicBezTo>
                <a:cubicBezTo>
                  <a:pt x="1579" y="461"/>
                  <a:pt x="1577" y="461"/>
                  <a:pt x="1575" y="461"/>
                </a:cubicBezTo>
                <a:cubicBezTo>
                  <a:pt x="1574" y="461"/>
                  <a:pt x="1574" y="461"/>
                  <a:pt x="1573" y="461"/>
                </a:cubicBezTo>
                <a:cubicBezTo>
                  <a:pt x="1572" y="461"/>
                  <a:pt x="1570" y="460"/>
                  <a:pt x="1569" y="459"/>
                </a:cubicBezTo>
                <a:cubicBezTo>
                  <a:pt x="1568" y="458"/>
                  <a:pt x="1568" y="458"/>
                  <a:pt x="1568" y="458"/>
                </a:cubicBezTo>
                <a:cubicBezTo>
                  <a:pt x="1568" y="458"/>
                  <a:pt x="1567" y="458"/>
                  <a:pt x="1567" y="458"/>
                </a:cubicBezTo>
                <a:cubicBezTo>
                  <a:pt x="1566" y="457"/>
                  <a:pt x="1565" y="457"/>
                  <a:pt x="1564" y="456"/>
                </a:cubicBezTo>
                <a:cubicBezTo>
                  <a:pt x="1564" y="456"/>
                  <a:pt x="1564" y="456"/>
                  <a:pt x="1564" y="456"/>
                </a:cubicBezTo>
                <a:cubicBezTo>
                  <a:pt x="1563" y="457"/>
                  <a:pt x="1561" y="460"/>
                  <a:pt x="1558" y="460"/>
                </a:cubicBezTo>
                <a:cubicBezTo>
                  <a:pt x="1558" y="460"/>
                  <a:pt x="1558" y="460"/>
                  <a:pt x="1558" y="460"/>
                </a:cubicBezTo>
                <a:cubicBezTo>
                  <a:pt x="1558" y="460"/>
                  <a:pt x="1558" y="460"/>
                  <a:pt x="1558" y="460"/>
                </a:cubicBezTo>
                <a:cubicBezTo>
                  <a:pt x="1557" y="460"/>
                  <a:pt x="1556" y="460"/>
                  <a:pt x="1556" y="460"/>
                </a:cubicBezTo>
                <a:cubicBezTo>
                  <a:pt x="1555" y="460"/>
                  <a:pt x="1555" y="460"/>
                  <a:pt x="1555" y="460"/>
                </a:cubicBezTo>
                <a:cubicBezTo>
                  <a:pt x="1553" y="461"/>
                  <a:pt x="1551" y="461"/>
                  <a:pt x="1549" y="462"/>
                </a:cubicBezTo>
                <a:cubicBezTo>
                  <a:pt x="1549" y="462"/>
                  <a:pt x="1549" y="462"/>
                  <a:pt x="1549" y="462"/>
                </a:cubicBezTo>
                <a:cubicBezTo>
                  <a:pt x="1548" y="462"/>
                  <a:pt x="1547" y="462"/>
                  <a:pt x="1545" y="462"/>
                </a:cubicBezTo>
                <a:cubicBezTo>
                  <a:pt x="1545" y="462"/>
                  <a:pt x="1544" y="462"/>
                  <a:pt x="1544" y="462"/>
                </a:cubicBezTo>
                <a:cubicBezTo>
                  <a:pt x="1543" y="462"/>
                  <a:pt x="1542" y="462"/>
                  <a:pt x="1541" y="461"/>
                </a:cubicBezTo>
                <a:cubicBezTo>
                  <a:pt x="1541" y="462"/>
                  <a:pt x="1540" y="462"/>
                  <a:pt x="1539" y="462"/>
                </a:cubicBezTo>
                <a:cubicBezTo>
                  <a:pt x="1539" y="463"/>
                  <a:pt x="1538" y="463"/>
                  <a:pt x="1537" y="463"/>
                </a:cubicBezTo>
                <a:cubicBezTo>
                  <a:pt x="1536" y="463"/>
                  <a:pt x="1536" y="463"/>
                  <a:pt x="1535" y="463"/>
                </a:cubicBezTo>
                <a:cubicBezTo>
                  <a:pt x="1535" y="463"/>
                  <a:pt x="1535" y="463"/>
                  <a:pt x="1534" y="464"/>
                </a:cubicBezTo>
                <a:cubicBezTo>
                  <a:pt x="1535" y="466"/>
                  <a:pt x="1535" y="468"/>
                  <a:pt x="1535" y="470"/>
                </a:cubicBezTo>
                <a:cubicBezTo>
                  <a:pt x="1534" y="472"/>
                  <a:pt x="1532" y="473"/>
                  <a:pt x="1531" y="474"/>
                </a:cubicBezTo>
                <a:cubicBezTo>
                  <a:pt x="1531" y="474"/>
                  <a:pt x="1531" y="474"/>
                  <a:pt x="1531" y="474"/>
                </a:cubicBezTo>
                <a:cubicBezTo>
                  <a:pt x="1531" y="474"/>
                  <a:pt x="1531" y="474"/>
                  <a:pt x="1531" y="475"/>
                </a:cubicBezTo>
                <a:cubicBezTo>
                  <a:pt x="1530" y="476"/>
                  <a:pt x="1529" y="477"/>
                  <a:pt x="1528" y="478"/>
                </a:cubicBezTo>
                <a:cubicBezTo>
                  <a:pt x="1526" y="479"/>
                  <a:pt x="1524" y="479"/>
                  <a:pt x="1523" y="479"/>
                </a:cubicBezTo>
                <a:cubicBezTo>
                  <a:pt x="1522" y="479"/>
                  <a:pt x="1521" y="480"/>
                  <a:pt x="1520" y="480"/>
                </a:cubicBezTo>
                <a:cubicBezTo>
                  <a:pt x="1518" y="480"/>
                  <a:pt x="1517" y="479"/>
                  <a:pt x="1516" y="479"/>
                </a:cubicBezTo>
                <a:cubicBezTo>
                  <a:pt x="1515" y="478"/>
                  <a:pt x="1514" y="478"/>
                  <a:pt x="1514" y="477"/>
                </a:cubicBezTo>
                <a:cubicBezTo>
                  <a:pt x="1514" y="477"/>
                  <a:pt x="1514" y="477"/>
                  <a:pt x="1514" y="478"/>
                </a:cubicBezTo>
                <a:cubicBezTo>
                  <a:pt x="1514" y="478"/>
                  <a:pt x="1514" y="478"/>
                  <a:pt x="1514" y="478"/>
                </a:cubicBezTo>
                <a:cubicBezTo>
                  <a:pt x="1514" y="479"/>
                  <a:pt x="1514" y="481"/>
                  <a:pt x="1514" y="483"/>
                </a:cubicBezTo>
                <a:cubicBezTo>
                  <a:pt x="1513" y="485"/>
                  <a:pt x="1511" y="487"/>
                  <a:pt x="1511" y="488"/>
                </a:cubicBezTo>
                <a:cubicBezTo>
                  <a:pt x="1509" y="489"/>
                  <a:pt x="1506" y="491"/>
                  <a:pt x="1503" y="491"/>
                </a:cubicBezTo>
                <a:cubicBezTo>
                  <a:pt x="1500" y="491"/>
                  <a:pt x="1498" y="489"/>
                  <a:pt x="1497" y="488"/>
                </a:cubicBezTo>
                <a:cubicBezTo>
                  <a:pt x="1496" y="487"/>
                  <a:pt x="1495" y="485"/>
                  <a:pt x="1495" y="484"/>
                </a:cubicBezTo>
                <a:cubicBezTo>
                  <a:pt x="1495" y="484"/>
                  <a:pt x="1495" y="483"/>
                  <a:pt x="1495" y="483"/>
                </a:cubicBezTo>
                <a:cubicBezTo>
                  <a:pt x="1494" y="483"/>
                  <a:pt x="1494" y="483"/>
                  <a:pt x="1494" y="483"/>
                </a:cubicBezTo>
                <a:cubicBezTo>
                  <a:pt x="1494" y="482"/>
                  <a:pt x="1493" y="482"/>
                  <a:pt x="1493" y="482"/>
                </a:cubicBezTo>
                <a:cubicBezTo>
                  <a:pt x="1491" y="480"/>
                  <a:pt x="1489" y="478"/>
                  <a:pt x="1489" y="477"/>
                </a:cubicBezTo>
                <a:cubicBezTo>
                  <a:pt x="1488" y="477"/>
                  <a:pt x="1488" y="476"/>
                  <a:pt x="1488" y="476"/>
                </a:cubicBezTo>
                <a:cubicBezTo>
                  <a:pt x="1488" y="476"/>
                  <a:pt x="1488" y="476"/>
                  <a:pt x="1488" y="476"/>
                </a:cubicBezTo>
                <a:cubicBezTo>
                  <a:pt x="1487" y="476"/>
                  <a:pt x="1486" y="477"/>
                  <a:pt x="1485" y="477"/>
                </a:cubicBezTo>
                <a:cubicBezTo>
                  <a:pt x="1484" y="477"/>
                  <a:pt x="1483" y="477"/>
                  <a:pt x="1483" y="477"/>
                </a:cubicBezTo>
                <a:cubicBezTo>
                  <a:pt x="1481" y="477"/>
                  <a:pt x="1479" y="477"/>
                  <a:pt x="1478" y="476"/>
                </a:cubicBezTo>
                <a:cubicBezTo>
                  <a:pt x="1477" y="475"/>
                  <a:pt x="1475" y="474"/>
                  <a:pt x="1474" y="471"/>
                </a:cubicBezTo>
                <a:cubicBezTo>
                  <a:pt x="1474" y="470"/>
                  <a:pt x="1474" y="470"/>
                  <a:pt x="1473" y="469"/>
                </a:cubicBezTo>
                <a:cubicBezTo>
                  <a:pt x="1473" y="469"/>
                  <a:pt x="1472" y="469"/>
                  <a:pt x="1472" y="469"/>
                </a:cubicBezTo>
                <a:cubicBezTo>
                  <a:pt x="1470" y="469"/>
                  <a:pt x="1467" y="469"/>
                  <a:pt x="1466" y="468"/>
                </a:cubicBezTo>
                <a:cubicBezTo>
                  <a:pt x="1465" y="467"/>
                  <a:pt x="1465" y="467"/>
                  <a:pt x="1464" y="467"/>
                </a:cubicBezTo>
                <a:cubicBezTo>
                  <a:pt x="1464" y="467"/>
                  <a:pt x="1464" y="467"/>
                  <a:pt x="1464" y="467"/>
                </a:cubicBezTo>
                <a:cubicBezTo>
                  <a:pt x="1462" y="467"/>
                  <a:pt x="1461" y="466"/>
                  <a:pt x="1460" y="465"/>
                </a:cubicBezTo>
                <a:cubicBezTo>
                  <a:pt x="1459" y="464"/>
                  <a:pt x="1458" y="463"/>
                  <a:pt x="1457" y="461"/>
                </a:cubicBezTo>
                <a:cubicBezTo>
                  <a:pt x="1457" y="461"/>
                  <a:pt x="1457" y="462"/>
                  <a:pt x="1456" y="463"/>
                </a:cubicBezTo>
                <a:cubicBezTo>
                  <a:pt x="1455" y="466"/>
                  <a:pt x="1451" y="468"/>
                  <a:pt x="1450" y="468"/>
                </a:cubicBezTo>
                <a:cubicBezTo>
                  <a:pt x="1449" y="468"/>
                  <a:pt x="1446" y="469"/>
                  <a:pt x="1444" y="469"/>
                </a:cubicBezTo>
                <a:cubicBezTo>
                  <a:pt x="1443" y="469"/>
                  <a:pt x="1443" y="469"/>
                  <a:pt x="1442" y="469"/>
                </a:cubicBezTo>
                <a:cubicBezTo>
                  <a:pt x="1439" y="468"/>
                  <a:pt x="1437" y="465"/>
                  <a:pt x="1437" y="465"/>
                </a:cubicBezTo>
                <a:cubicBezTo>
                  <a:pt x="1436" y="464"/>
                  <a:pt x="1435" y="462"/>
                  <a:pt x="1435" y="461"/>
                </a:cubicBezTo>
                <a:cubicBezTo>
                  <a:pt x="1435" y="461"/>
                  <a:pt x="1435" y="461"/>
                  <a:pt x="1435" y="461"/>
                </a:cubicBezTo>
                <a:cubicBezTo>
                  <a:pt x="1434" y="463"/>
                  <a:pt x="1432" y="465"/>
                  <a:pt x="1429" y="465"/>
                </a:cubicBezTo>
                <a:cubicBezTo>
                  <a:pt x="1429" y="465"/>
                  <a:pt x="1429" y="465"/>
                  <a:pt x="1429" y="465"/>
                </a:cubicBezTo>
                <a:cubicBezTo>
                  <a:pt x="1426" y="465"/>
                  <a:pt x="1423" y="463"/>
                  <a:pt x="1423" y="462"/>
                </a:cubicBezTo>
                <a:cubicBezTo>
                  <a:pt x="1421" y="461"/>
                  <a:pt x="1421" y="460"/>
                  <a:pt x="1420" y="458"/>
                </a:cubicBezTo>
                <a:cubicBezTo>
                  <a:pt x="1419" y="458"/>
                  <a:pt x="1419" y="458"/>
                  <a:pt x="1419" y="458"/>
                </a:cubicBezTo>
                <a:cubicBezTo>
                  <a:pt x="1418" y="456"/>
                  <a:pt x="1418" y="454"/>
                  <a:pt x="1417" y="452"/>
                </a:cubicBezTo>
                <a:cubicBezTo>
                  <a:pt x="1417" y="451"/>
                  <a:pt x="1417" y="450"/>
                  <a:pt x="1417" y="448"/>
                </a:cubicBezTo>
                <a:cubicBezTo>
                  <a:pt x="1417" y="449"/>
                  <a:pt x="1416" y="449"/>
                  <a:pt x="1415" y="449"/>
                </a:cubicBezTo>
                <a:cubicBezTo>
                  <a:pt x="1415" y="449"/>
                  <a:pt x="1415" y="450"/>
                  <a:pt x="1415" y="450"/>
                </a:cubicBezTo>
                <a:cubicBezTo>
                  <a:pt x="1416" y="451"/>
                  <a:pt x="1416" y="454"/>
                  <a:pt x="1415" y="455"/>
                </a:cubicBezTo>
                <a:cubicBezTo>
                  <a:pt x="1414" y="457"/>
                  <a:pt x="1413" y="458"/>
                  <a:pt x="1412" y="459"/>
                </a:cubicBezTo>
                <a:cubicBezTo>
                  <a:pt x="1412" y="460"/>
                  <a:pt x="1412" y="460"/>
                  <a:pt x="1411" y="460"/>
                </a:cubicBezTo>
                <a:cubicBezTo>
                  <a:pt x="1411" y="461"/>
                  <a:pt x="1411" y="461"/>
                  <a:pt x="1411" y="461"/>
                </a:cubicBezTo>
                <a:cubicBezTo>
                  <a:pt x="1410" y="463"/>
                  <a:pt x="1409" y="465"/>
                  <a:pt x="1407" y="466"/>
                </a:cubicBezTo>
                <a:cubicBezTo>
                  <a:pt x="1407" y="466"/>
                  <a:pt x="1406" y="466"/>
                  <a:pt x="1406" y="466"/>
                </a:cubicBezTo>
                <a:cubicBezTo>
                  <a:pt x="1406" y="467"/>
                  <a:pt x="1406" y="469"/>
                  <a:pt x="1405" y="470"/>
                </a:cubicBezTo>
                <a:cubicBezTo>
                  <a:pt x="1404" y="471"/>
                  <a:pt x="1402" y="472"/>
                  <a:pt x="1401" y="473"/>
                </a:cubicBezTo>
                <a:cubicBezTo>
                  <a:pt x="1401" y="474"/>
                  <a:pt x="1401" y="475"/>
                  <a:pt x="1401" y="476"/>
                </a:cubicBezTo>
                <a:cubicBezTo>
                  <a:pt x="1401" y="476"/>
                  <a:pt x="1401" y="476"/>
                  <a:pt x="1401" y="477"/>
                </a:cubicBezTo>
                <a:cubicBezTo>
                  <a:pt x="1401" y="477"/>
                  <a:pt x="1401" y="477"/>
                  <a:pt x="1401" y="477"/>
                </a:cubicBezTo>
                <a:cubicBezTo>
                  <a:pt x="1401" y="478"/>
                  <a:pt x="1402" y="480"/>
                  <a:pt x="1401" y="481"/>
                </a:cubicBezTo>
                <a:cubicBezTo>
                  <a:pt x="1400" y="484"/>
                  <a:pt x="1398" y="487"/>
                  <a:pt x="1395" y="489"/>
                </a:cubicBezTo>
                <a:cubicBezTo>
                  <a:pt x="1393" y="490"/>
                  <a:pt x="1391" y="490"/>
                  <a:pt x="1389" y="490"/>
                </a:cubicBezTo>
                <a:cubicBezTo>
                  <a:pt x="1389" y="490"/>
                  <a:pt x="1388" y="490"/>
                  <a:pt x="1387" y="490"/>
                </a:cubicBezTo>
                <a:cubicBezTo>
                  <a:pt x="1385" y="489"/>
                  <a:pt x="1382" y="487"/>
                  <a:pt x="1381" y="486"/>
                </a:cubicBezTo>
                <a:cubicBezTo>
                  <a:pt x="1380" y="484"/>
                  <a:pt x="1379" y="483"/>
                  <a:pt x="1379" y="481"/>
                </a:cubicBezTo>
                <a:cubicBezTo>
                  <a:pt x="1378" y="480"/>
                  <a:pt x="1378" y="480"/>
                  <a:pt x="1378" y="480"/>
                </a:cubicBezTo>
                <a:cubicBezTo>
                  <a:pt x="1378" y="479"/>
                  <a:pt x="1377" y="479"/>
                  <a:pt x="1377" y="478"/>
                </a:cubicBezTo>
                <a:cubicBezTo>
                  <a:pt x="1377" y="478"/>
                  <a:pt x="1376" y="477"/>
                  <a:pt x="1376" y="476"/>
                </a:cubicBezTo>
                <a:cubicBezTo>
                  <a:pt x="1374" y="474"/>
                  <a:pt x="1373" y="472"/>
                  <a:pt x="1373" y="470"/>
                </a:cubicBezTo>
                <a:cubicBezTo>
                  <a:pt x="1373" y="470"/>
                  <a:pt x="1373" y="465"/>
                  <a:pt x="1376" y="462"/>
                </a:cubicBezTo>
                <a:cubicBezTo>
                  <a:pt x="1377" y="461"/>
                  <a:pt x="1378" y="460"/>
                  <a:pt x="1379" y="460"/>
                </a:cubicBezTo>
                <a:cubicBezTo>
                  <a:pt x="1379" y="460"/>
                  <a:pt x="1379" y="460"/>
                  <a:pt x="1379" y="460"/>
                </a:cubicBezTo>
                <a:cubicBezTo>
                  <a:pt x="1378" y="460"/>
                  <a:pt x="1378" y="459"/>
                  <a:pt x="1377" y="458"/>
                </a:cubicBezTo>
                <a:cubicBezTo>
                  <a:pt x="1377" y="458"/>
                  <a:pt x="1377" y="458"/>
                  <a:pt x="1377" y="457"/>
                </a:cubicBezTo>
                <a:cubicBezTo>
                  <a:pt x="1376" y="460"/>
                  <a:pt x="1375" y="462"/>
                  <a:pt x="1374" y="463"/>
                </a:cubicBezTo>
                <a:cubicBezTo>
                  <a:pt x="1372" y="464"/>
                  <a:pt x="1371" y="464"/>
                  <a:pt x="1369" y="464"/>
                </a:cubicBezTo>
                <a:cubicBezTo>
                  <a:pt x="1367" y="464"/>
                  <a:pt x="1366" y="464"/>
                  <a:pt x="1365" y="464"/>
                </a:cubicBezTo>
                <a:cubicBezTo>
                  <a:pt x="1364" y="464"/>
                  <a:pt x="1363" y="463"/>
                  <a:pt x="1362" y="462"/>
                </a:cubicBezTo>
                <a:cubicBezTo>
                  <a:pt x="1362" y="463"/>
                  <a:pt x="1362" y="463"/>
                  <a:pt x="1362" y="463"/>
                </a:cubicBezTo>
                <a:cubicBezTo>
                  <a:pt x="1362" y="464"/>
                  <a:pt x="1362" y="464"/>
                  <a:pt x="1361" y="465"/>
                </a:cubicBezTo>
                <a:cubicBezTo>
                  <a:pt x="1361" y="467"/>
                  <a:pt x="1360" y="469"/>
                  <a:pt x="1359" y="470"/>
                </a:cubicBezTo>
                <a:cubicBezTo>
                  <a:pt x="1357" y="472"/>
                  <a:pt x="1354" y="474"/>
                  <a:pt x="1352" y="474"/>
                </a:cubicBezTo>
                <a:cubicBezTo>
                  <a:pt x="1352" y="474"/>
                  <a:pt x="1351" y="474"/>
                  <a:pt x="1350" y="474"/>
                </a:cubicBezTo>
                <a:cubicBezTo>
                  <a:pt x="1349" y="474"/>
                  <a:pt x="1346" y="474"/>
                  <a:pt x="1343" y="472"/>
                </a:cubicBezTo>
                <a:cubicBezTo>
                  <a:pt x="1342" y="472"/>
                  <a:pt x="1341" y="471"/>
                  <a:pt x="1341" y="470"/>
                </a:cubicBezTo>
                <a:cubicBezTo>
                  <a:pt x="1340" y="470"/>
                  <a:pt x="1338" y="469"/>
                  <a:pt x="1337" y="467"/>
                </a:cubicBezTo>
                <a:cubicBezTo>
                  <a:pt x="1336" y="465"/>
                  <a:pt x="1336" y="463"/>
                  <a:pt x="1337" y="460"/>
                </a:cubicBezTo>
                <a:cubicBezTo>
                  <a:pt x="1337" y="459"/>
                  <a:pt x="1338" y="458"/>
                  <a:pt x="1338" y="457"/>
                </a:cubicBezTo>
                <a:cubicBezTo>
                  <a:pt x="1338" y="457"/>
                  <a:pt x="1338" y="457"/>
                  <a:pt x="1338" y="457"/>
                </a:cubicBezTo>
                <a:cubicBezTo>
                  <a:pt x="1338" y="457"/>
                  <a:pt x="1338" y="457"/>
                  <a:pt x="1338" y="456"/>
                </a:cubicBezTo>
                <a:cubicBezTo>
                  <a:pt x="1338" y="456"/>
                  <a:pt x="1338" y="456"/>
                  <a:pt x="1337" y="456"/>
                </a:cubicBezTo>
                <a:cubicBezTo>
                  <a:pt x="1337" y="456"/>
                  <a:pt x="1336" y="455"/>
                  <a:pt x="1335" y="455"/>
                </a:cubicBezTo>
                <a:cubicBezTo>
                  <a:pt x="1335" y="455"/>
                  <a:pt x="1335" y="456"/>
                  <a:pt x="1334" y="456"/>
                </a:cubicBezTo>
                <a:cubicBezTo>
                  <a:pt x="1334" y="456"/>
                  <a:pt x="1334" y="457"/>
                  <a:pt x="1334" y="457"/>
                </a:cubicBezTo>
                <a:cubicBezTo>
                  <a:pt x="1333" y="457"/>
                  <a:pt x="1333" y="457"/>
                  <a:pt x="1333" y="457"/>
                </a:cubicBezTo>
                <a:cubicBezTo>
                  <a:pt x="1333" y="458"/>
                  <a:pt x="1331" y="460"/>
                  <a:pt x="1329" y="460"/>
                </a:cubicBezTo>
                <a:cubicBezTo>
                  <a:pt x="1329" y="461"/>
                  <a:pt x="1328" y="461"/>
                  <a:pt x="1328" y="461"/>
                </a:cubicBezTo>
                <a:cubicBezTo>
                  <a:pt x="1326" y="461"/>
                  <a:pt x="1324" y="460"/>
                  <a:pt x="1323" y="459"/>
                </a:cubicBezTo>
                <a:cubicBezTo>
                  <a:pt x="1323" y="459"/>
                  <a:pt x="1323" y="459"/>
                  <a:pt x="1323" y="459"/>
                </a:cubicBezTo>
                <a:cubicBezTo>
                  <a:pt x="1323" y="459"/>
                  <a:pt x="1323" y="459"/>
                  <a:pt x="1323" y="459"/>
                </a:cubicBezTo>
                <a:cubicBezTo>
                  <a:pt x="1321" y="458"/>
                  <a:pt x="1318" y="457"/>
                  <a:pt x="1317" y="455"/>
                </a:cubicBezTo>
                <a:cubicBezTo>
                  <a:pt x="1316" y="453"/>
                  <a:pt x="1316" y="450"/>
                  <a:pt x="1317" y="449"/>
                </a:cubicBezTo>
                <a:cubicBezTo>
                  <a:pt x="1317" y="449"/>
                  <a:pt x="1317" y="448"/>
                  <a:pt x="1317" y="448"/>
                </a:cubicBezTo>
                <a:cubicBezTo>
                  <a:pt x="1317" y="448"/>
                  <a:pt x="1317" y="447"/>
                  <a:pt x="1316" y="447"/>
                </a:cubicBezTo>
                <a:cubicBezTo>
                  <a:pt x="1316" y="446"/>
                  <a:pt x="1316" y="446"/>
                  <a:pt x="1316" y="446"/>
                </a:cubicBezTo>
                <a:cubicBezTo>
                  <a:pt x="1316" y="446"/>
                  <a:pt x="1315" y="446"/>
                  <a:pt x="1315" y="446"/>
                </a:cubicBezTo>
                <a:cubicBezTo>
                  <a:pt x="1314" y="446"/>
                  <a:pt x="1313" y="445"/>
                  <a:pt x="1312" y="445"/>
                </a:cubicBezTo>
                <a:cubicBezTo>
                  <a:pt x="1312" y="445"/>
                  <a:pt x="1312" y="445"/>
                  <a:pt x="1311" y="445"/>
                </a:cubicBezTo>
                <a:cubicBezTo>
                  <a:pt x="1311" y="445"/>
                  <a:pt x="1311" y="445"/>
                  <a:pt x="1311" y="445"/>
                </a:cubicBezTo>
                <a:cubicBezTo>
                  <a:pt x="1311" y="446"/>
                  <a:pt x="1310" y="447"/>
                  <a:pt x="1310" y="447"/>
                </a:cubicBezTo>
                <a:cubicBezTo>
                  <a:pt x="1310" y="447"/>
                  <a:pt x="1310" y="447"/>
                  <a:pt x="1310" y="447"/>
                </a:cubicBezTo>
                <a:cubicBezTo>
                  <a:pt x="1309" y="449"/>
                  <a:pt x="1307" y="451"/>
                  <a:pt x="1306" y="452"/>
                </a:cubicBezTo>
                <a:cubicBezTo>
                  <a:pt x="1305" y="453"/>
                  <a:pt x="1304" y="453"/>
                  <a:pt x="1303" y="453"/>
                </a:cubicBezTo>
                <a:cubicBezTo>
                  <a:pt x="1302" y="453"/>
                  <a:pt x="1302" y="453"/>
                  <a:pt x="1302" y="454"/>
                </a:cubicBezTo>
                <a:cubicBezTo>
                  <a:pt x="1302" y="454"/>
                  <a:pt x="1302" y="454"/>
                  <a:pt x="1302" y="454"/>
                </a:cubicBezTo>
                <a:cubicBezTo>
                  <a:pt x="1301" y="454"/>
                  <a:pt x="1301" y="456"/>
                  <a:pt x="1300" y="457"/>
                </a:cubicBezTo>
                <a:cubicBezTo>
                  <a:pt x="1300" y="457"/>
                  <a:pt x="1300" y="457"/>
                  <a:pt x="1300" y="457"/>
                </a:cubicBezTo>
                <a:cubicBezTo>
                  <a:pt x="1300" y="458"/>
                  <a:pt x="1299" y="460"/>
                  <a:pt x="1298" y="461"/>
                </a:cubicBezTo>
                <a:cubicBezTo>
                  <a:pt x="1297" y="462"/>
                  <a:pt x="1295" y="462"/>
                  <a:pt x="1295" y="463"/>
                </a:cubicBezTo>
                <a:cubicBezTo>
                  <a:pt x="1295" y="463"/>
                  <a:pt x="1294" y="463"/>
                  <a:pt x="1294" y="463"/>
                </a:cubicBezTo>
                <a:cubicBezTo>
                  <a:pt x="1294" y="463"/>
                  <a:pt x="1294" y="463"/>
                  <a:pt x="1294" y="464"/>
                </a:cubicBezTo>
                <a:cubicBezTo>
                  <a:pt x="1293" y="464"/>
                  <a:pt x="1293" y="465"/>
                  <a:pt x="1292" y="465"/>
                </a:cubicBezTo>
                <a:cubicBezTo>
                  <a:pt x="1292" y="465"/>
                  <a:pt x="1292" y="465"/>
                  <a:pt x="1292" y="466"/>
                </a:cubicBezTo>
                <a:cubicBezTo>
                  <a:pt x="1290" y="467"/>
                  <a:pt x="1289" y="468"/>
                  <a:pt x="1286" y="469"/>
                </a:cubicBezTo>
                <a:cubicBezTo>
                  <a:pt x="1286" y="469"/>
                  <a:pt x="1285" y="469"/>
                  <a:pt x="1284" y="469"/>
                </a:cubicBezTo>
                <a:cubicBezTo>
                  <a:pt x="1283" y="469"/>
                  <a:pt x="1280" y="469"/>
                  <a:pt x="1278" y="468"/>
                </a:cubicBezTo>
                <a:cubicBezTo>
                  <a:pt x="1277" y="467"/>
                  <a:pt x="1276" y="466"/>
                  <a:pt x="1275" y="464"/>
                </a:cubicBezTo>
                <a:cubicBezTo>
                  <a:pt x="1275" y="464"/>
                  <a:pt x="1274" y="464"/>
                  <a:pt x="1274" y="464"/>
                </a:cubicBezTo>
                <a:cubicBezTo>
                  <a:pt x="1273" y="464"/>
                  <a:pt x="1272" y="465"/>
                  <a:pt x="1271" y="465"/>
                </a:cubicBezTo>
                <a:cubicBezTo>
                  <a:pt x="1271" y="465"/>
                  <a:pt x="1271" y="465"/>
                  <a:pt x="1271" y="465"/>
                </a:cubicBezTo>
                <a:cubicBezTo>
                  <a:pt x="1271" y="465"/>
                  <a:pt x="1271" y="465"/>
                  <a:pt x="1271" y="465"/>
                </a:cubicBezTo>
                <a:cubicBezTo>
                  <a:pt x="1269" y="465"/>
                  <a:pt x="1266" y="464"/>
                  <a:pt x="1264" y="462"/>
                </a:cubicBezTo>
                <a:cubicBezTo>
                  <a:pt x="1263" y="461"/>
                  <a:pt x="1260" y="457"/>
                  <a:pt x="1262" y="454"/>
                </a:cubicBezTo>
                <a:cubicBezTo>
                  <a:pt x="1262" y="452"/>
                  <a:pt x="1263" y="451"/>
                  <a:pt x="1264" y="451"/>
                </a:cubicBezTo>
                <a:cubicBezTo>
                  <a:pt x="1264" y="450"/>
                  <a:pt x="1264" y="450"/>
                  <a:pt x="1264" y="449"/>
                </a:cubicBezTo>
                <a:cubicBezTo>
                  <a:pt x="1263" y="447"/>
                  <a:pt x="1265" y="445"/>
                  <a:pt x="1265" y="443"/>
                </a:cubicBezTo>
                <a:cubicBezTo>
                  <a:pt x="1265" y="443"/>
                  <a:pt x="1265" y="443"/>
                  <a:pt x="1265" y="443"/>
                </a:cubicBezTo>
                <a:cubicBezTo>
                  <a:pt x="1265" y="443"/>
                  <a:pt x="1266" y="443"/>
                  <a:pt x="1266" y="443"/>
                </a:cubicBezTo>
                <a:cubicBezTo>
                  <a:pt x="1265" y="443"/>
                  <a:pt x="1265" y="443"/>
                  <a:pt x="1265" y="443"/>
                </a:cubicBezTo>
                <a:cubicBezTo>
                  <a:pt x="1265" y="443"/>
                  <a:pt x="1265" y="443"/>
                  <a:pt x="1265" y="443"/>
                </a:cubicBezTo>
                <a:cubicBezTo>
                  <a:pt x="1265" y="443"/>
                  <a:pt x="1264" y="444"/>
                  <a:pt x="1262" y="445"/>
                </a:cubicBezTo>
                <a:cubicBezTo>
                  <a:pt x="1261" y="445"/>
                  <a:pt x="1260" y="445"/>
                  <a:pt x="1259" y="445"/>
                </a:cubicBezTo>
                <a:cubicBezTo>
                  <a:pt x="1257" y="445"/>
                  <a:pt x="1256" y="445"/>
                  <a:pt x="1255" y="445"/>
                </a:cubicBezTo>
                <a:cubicBezTo>
                  <a:pt x="1254" y="445"/>
                  <a:pt x="1251" y="444"/>
                  <a:pt x="1249" y="442"/>
                </a:cubicBezTo>
                <a:cubicBezTo>
                  <a:pt x="1247" y="441"/>
                  <a:pt x="1245" y="439"/>
                  <a:pt x="1244" y="436"/>
                </a:cubicBezTo>
                <a:cubicBezTo>
                  <a:pt x="1243" y="435"/>
                  <a:pt x="1243" y="433"/>
                  <a:pt x="1243" y="431"/>
                </a:cubicBezTo>
                <a:cubicBezTo>
                  <a:pt x="1242" y="431"/>
                  <a:pt x="1242" y="431"/>
                  <a:pt x="1242" y="430"/>
                </a:cubicBezTo>
                <a:cubicBezTo>
                  <a:pt x="1242" y="430"/>
                  <a:pt x="1242" y="430"/>
                  <a:pt x="1242" y="430"/>
                </a:cubicBezTo>
                <a:cubicBezTo>
                  <a:pt x="1242" y="429"/>
                  <a:pt x="1241" y="428"/>
                  <a:pt x="1241" y="426"/>
                </a:cubicBezTo>
                <a:cubicBezTo>
                  <a:pt x="1241" y="425"/>
                  <a:pt x="1241" y="424"/>
                  <a:pt x="1241" y="423"/>
                </a:cubicBezTo>
                <a:cubicBezTo>
                  <a:pt x="1240" y="424"/>
                  <a:pt x="1237" y="424"/>
                  <a:pt x="1237" y="424"/>
                </a:cubicBezTo>
                <a:cubicBezTo>
                  <a:pt x="1236" y="424"/>
                  <a:pt x="1236" y="424"/>
                  <a:pt x="1236" y="424"/>
                </a:cubicBezTo>
                <a:cubicBezTo>
                  <a:pt x="1234" y="424"/>
                  <a:pt x="1232" y="423"/>
                  <a:pt x="1230" y="422"/>
                </a:cubicBezTo>
                <a:cubicBezTo>
                  <a:pt x="1230" y="422"/>
                  <a:pt x="1229" y="421"/>
                  <a:pt x="1229" y="421"/>
                </a:cubicBezTo>
                <a:cubicBezTo>
                  <a:pt x="1228" y="421"/>
                  <a:pt x="1228" y="421"/>
                  <a:pt x="1228" y="421"/>
                </a:cubicBezTo>
                <a:cubicBezTo>
                  <a:pt x="1227" y="421"/>
                  <a:pt x="1226" y="422"/>
                  <a:pt x="1225" y="422"/>
                </a:cubicBezTo>
                <a:cubicBezTo>
                  <a:pt x="1225" y="422"/>
                  <a:pt x="1225" y="422"/>
                  <a:pt x="1225" y="422"/>
                </a:cubicBezTo>
                <a:cubicBezTo>
                  <a:pt x="1224" y="422"/>
                  <a:pt x="1223" y="422"/>
                  <a:pt x="1221" y="422"/>
                </a:cubicBezTo>
                <a:cubicBezTo>
                  <a:pt x="1220" y="422"/>
                  <a:pt x="1219" y="422"/>
                  <a:pt x="1217" y="421"/>
                </a:cubicBezTo>
                <a:cubicBezTo>
                  <a:pt x="1216" y="420"/>
                  <a:pt x="1214" y="419"/>
                  <a:pt x="1214" y="418"/>
                </a:cubicBezTo>
                <a:cubicBezTo>
                  <a:pt x="1214" y="417"/>
                  <a:pt x="1214" y="417"/>
                  <a:pt x="1214" y="417"/>
                </a:cubicBezTo>
                <a:cubicBezTo>
                  <a:pt x="1213" y="417"/>
                  <a:pt x="1213" y="417"/>
                  <a:pt x="1212" y="417"/>
                </a:cubicBezTo>
                <a:cubicBezTo>
                  <a:pt x="1212" y="417"/>
                  <a:pt x="1212" y="417"/>
                  <a:pt x="1212" y="417"/>
                </a:cubicBezTo>
                <a:cubicBezTo>
                  <a:pt x="1212" y="418"/>
                  <a:pt x="1212" y="419"/>
                  <a:pt x="1211" y="419"/>
                </a:cubicBezTo>
                <a:cubicBezTo>
                  <a:pt x="1211" y="422"/>
                  <a:pt x="1210" y="425"/>
                  <a:pt x="1208" y="427"/>
                </a:cubicBezTo>
                <a:cubicBezTo>
                  <a:pt x="1206" y="429"/>
                  <a:pt x="1204" y="429"/>
                  <a:pt x="1203" y="429"/>
                </a:cubicBezTo>
                <a:cubicBezTo>
                  <a:pt x="1203" y="429"/>
                  <a:pt x="1203" y="429"/>
                  <a:pt x="1203" y="429"/>
                </a:cubicBezTo>
                <a:cubicBezTo>
                  <a:pt x="1202" y="430"/>
                  <a:pt x="1202" y="430"/>
                  <a:pt x="1201" y="431"/>
                </a:cubicBezTo>
                <a:cubicBezTo>
                  <a:pt x="1199" y="432"/>
                  <a:pt x="1198" y="433"/>
                  <a:pt x="1197" y="433"/>
                </a:cubicBezTo>
                <a:cubicBezTo>
                  <a:pt x="1196" y="433"/>
                  <a:pt x="1195" y="434"/>
                  <a:pt x="1194" y="434"/>
                </a:cubicBezTo>
                <a:cubicBezTo>
                  <a:pt x="1192" y="434"/>
                  <a:pt x="1191" y="433"/>
                  <a:pt x="1190" y="433"/>
                </a:cubicBezTo>
                <a:cubicBezTo>
                  <a:pt x="1188" y="432"/>
                  <a:pt x="1186" y="430"/>
                  <a:pt x="1184" y="427"/>
                </a:cubicBezTo>
                <a:cubicBezTo>
                  <a:pt x="1183" y="426"/>
                  <a:pt x="1181" y="424"/>
                  <a:pt x="1180" y="422"/>
                </a:cubicBezTo>
                <a:cubicBezTo>
                  <a:pt x="1180" y="422"/>
                  <a:pt x="1180" y="422"/>
                  <a:pt x="1180" y="422"/>
                </a:cubicBezTo>
                <a:cubicBezTo>
                  <a:pt x="1179" y="421"/>
                  <a:pt x="1179" y="420"/>
                  <a:pt x="1179" y="419"/>
                </a:cubicBezTo>
                <a:cubicBezTo>
                  <a:pt x="1178" y="418"/>
                  <a:pt x="1178" y="417"/>
                  <a:pt x="1177" y="417"/>
                </a:cubicBezTo>
                <a:cubicBezTo>
                  <a:pt x="1177" y="417"/>
                  <a:pt x="1177" y="416"/>
                  <a:pt x="1177" y="416"/>
                </a:cubicBezTo>
                <a:cubicBezTo>
                  <a:pt x="1177" y="416"/>
                  <a:pt x="1177" y="416"/>
                  <a:pt x="1177" y="416"/>
                </a:cubicBezTo>
                <a:cubicBezTo>
                  <a:pt x="1176" y="416"/>
                  <a:pt x="1175" y="416"/>
                  <a:pt x="1174" y="416"/>
                </a:cubicBezTo>
                <a:cubicBezTo>
                  <a:pt x="1174" y="416"/>
                  <a:pt x="1174" y="416"/>
                  <a:pt x="1174" y="416"/>
                </a:cubicBezTo>
                <a:cubicBezTo>
                  <a:pt x="1173" y="416"/>
                  <a:pt x="1172" y="416"/>
                  <a:pt x="1171" y="416"/>
                </a:cubicBezTo>
                <a:cubicBezTo>
                  <a:pt x="1171" y="416"/>
                  <a:pt x="1171" y="416"/>
                  <a:pt x="1171" y="416"/>
                </a:cubicBezTo>
                <a:cubicBezTo>
                  <a:pt x="1171" y="416"/>
                  <a:pt x="1171" y="416"/>
                  <a:pt x="1171" y="416"/>
                </a:cubicBezTo>
                <a:cubicBezTo>
                  <a:pt x="1170" y="417"/>
                  <a:pt x="1170" y="419"/>
                  <a:pt x="1168" y="420"/>
                </a:cubicBezTo>
                <a:cubicBezTo>
                  <a:pt x="1166" y="421"/>
                  <a:pt x="1164" y="421"/>
                  <a:pt x="1162" y="421"/>
                </a:cubicBezTo>
                <a:cubicBezTo>
                  <a:pt x="1162" y="421"/>
                  <a:pt x="1161" y="421"/>
                  <a:pt x="1161" y="421"/>
                </a:cubicBezTo>
                <a:cubicBezTo>
                  <a:pt x="1161" y="421"/>
                  <a:pt x="1161" y="422"/>
                  <a:pt x="1161" y="422"/>
                </a:cubicBezTo>
                <a:cubicBezTo>
                  <a:pt x="1160" y="422"/>
                  <a:pt x="1158" y="424"/>
                  <a:pt x="1156" y="424"/>
                </a:cubicBezTo>
                <a:cubicBezTo>
                  <a:pt x="1153" y="424"/>
                  <a:pt x="1151" y="422"/>
                  <a:pt x="1149" y="421"/>
                </a:cubicBezTo>
                <a:cubicBezTo>
                  <a:pt x="1149" y="420"/>
                  <a:pt x="1149" y="420"/>
                  <a:pt x="1149" y="420"/>
                </a:cubicBezTo>
                <a:cubicBezTo>
                  <a:pt x="1148" y="420"/>
                  <a:pt x="1147" y="419"/>
                  <a:pt x="1146" y="418"/>
                </a:cubicBezTo>
                <a:cubicBezTo>
                  <a:pt x="1146" y="417"/>
                  <a:pt x="1145" y="416"/>
                  <a:pt x="1145" y="416"/>
                </a:cubicBezTo>
                <a:cubicBezTo>
                  <a:pt x="1145" y="416"/>
                  <a:pt x="1145" y="416"/>
                  <a:pt x="1144" y="416"/>
                </a:cubicBezTo>
                <a:cubicBezTo>
                  <a:pt x="1143" y="417"/>
                  <a:pt x="1142" y="418"/>
                  <a:pt x="1140" y="418"/>
                </a:cubicBezTo>
                <a:cubicBezTo>
                  <a:pt x="1140" y="418"/>
                  <a:pt x="1140" y="418"/>
                  <a:pt x="1140" y="418"/>
                </a:cubicBezTo>
                <a:cubicBezTo>
                  <a:pt x="1137" y="418"/>
                  <a:pt x="1135" y="416"/>
                  <a:pt x="1135" y="415"/>
                </a:cubicBezTo>
                <a:cubicBezTo>
                  <a:pt x="1135" y="415"/>
                  <a:pt x="1135" y="415"/>
                  <a:pt x="1135" y="415"/>
                </a:cubicBezTo>
                <a:cubicBezTo>
                  <a:pt x="1134" y="415"/>
                  <a:pt x="1132" y="414"/>
                  <a:pt x="1132" y="413"/>
                </a:cubicBezTo>
                <a:cubicBezTo>
                  <a:pt x="1131" y="413"/>
                  <a:pt x="1131" y="413"/>
                  <a:pt x="1130" y="413"/>
                </a:cubicBezTo>
                <a:cubicBezTo>
                  <a:pt x="1129" y="412"/>
                  <a:pt x="1128" y="412"/>
                  <a:pt x="1128" y="411"/>
                </a:cubicBezTo>
                <a:cubicBezTo>
                  <a:pt x="1127" y="411"/>
                  <a:pt x="1126" y="410"/>
                  <a:pt x="1125" y="409"/>
                </a:cubicBezTo>
                <a:cubicBezTo>
                  <a:pt x="1124" y="409"/>
                  <a:pt x="1123" y="408"/>
                  <a:pt x="1123" y="408"/>
                </a:cubicBezTo>
                <a:cubicBezTo>
                  <a:pt x="1123" y="408"/>
                  <a:pt x="1122" y="407"/>
                  <a:pt x="1121" y="407"/>
                </a:cubicBezTo>
                <a:cubicBezTo>
                  <a:pt x="1121" y="407"/>
                  <a:pt x="1120" y="408"/>
                  <a:pt x="1120" y="408"/>
                </a:cubicBezTo>
                <a:cubicBezTo>
                  <a:pt x="1119" y="408"/>
                  <a:pt x="1119" y="408"/>
                  <a:pt x="1119" y="409"/>
                </a:cubicBezTo>
                <a:cubicBezTo>
                  <a:pt x="1116" y="410"/>
                  <a:pt x="1114" y="411"/>
                  <a:pt x="1112" y="411"/>
                </a:cubicBezTo>
                <a:cubicBezTo>
                  <a:pt x="1112" y="411"/>
                  <a:pt x="1112" y="411"/>
                  <a:pt x="1112" y="411"/>
                </a:cubicBezTo>
                <a:cubicBezTo>
                  <a:pt x="1111" y="411"/>
                  <a:pt x="1111" y="411"/>
                  <a:pt x="1111" y="411"/>
                </a:cubicBezTo>
                <a:cubicBezTo>
                  <a:pt x="1109" y="411"/>
                  <a:pt x="1108" y="410"/>
                  <a:pt x="1107" y="409"/>
                </a:cubicBezTo>
                <a:cubicBezTo>
                  <a:pt x="1105" y="410"/>
                  <a:pt x="1104" y="411"/>
                  <a:pt x="1102" y="411"/>
                </a:cubicBezTo>
                <a:cubicBezTo>
                  <a:pt x="1102" y="411"/>
                  <a:pt x="1101" y="411"/>
                  <a:pt x="1101" y="410"/>
                </a:cubicBezTo>
                <a:cubicBezTo>
                  <a:pt x="1099" y="410"/>
                  <a:pt x="1098" y="409"/>
                  <a:pt x="1097" y="408"/>
                </a:cubicBezTo>
                <a:cubicBezTo>
                  <a:pt x="1097" y="408"/>
                  <a:pt x="1096" y="408"/>
                  <a:pt x="1096" y="408"/>
                </a:cubicBezTo>
                <a:cubicBezTo>
                  <a:pt x="1095" y="408"/>
                  <a:pt x="1095" y="408"/>
                  <a:pt x="1094" y="408"/>
                </a:cubicBezTo>
                <a:cubicBezTo>
                  <a:pt x="1092" y="408"/>
                  <a:pt x="1088" y="405"/>
                  <a:pt x="1086" y="402"/>
                </a:cubicBezTo>
                <a:cubicBezTo>
                  <a:pt x="1085" y="399"/>
                  <a:pt x="1085" y="397"/>
                  <a:pt x="1086" y="395"/>
                </a:cubicBezTo>
                <a:cubicBezTo>
                  <a:pt x="1086" y="395"/>
                  <a:pt x="1086" y="395"/>
                  <a:pt x="1086" y="395"/>
                </a:cubicBezTo>
                <a:cubicBezTo>
                  <a:pt x="1085" y="395"/>
                  <a:pt x="1085" y="394"/>
                  <a:pt x="1084" y="393"/>
                </a:cubicBezTo>
                <a:cubicBezTo>
                  <a:pt x="1083" y="391"/>
                  <a:pt x="1083" y="388"/>
                  <a:pt x="1083" y="388"/>
                </a:cubicBezTo>
                <a:cubicBezTo>
                  <a:pt x="1083" y="387"/>
                  <a:pt x="1083" y="386"/>
                  <a:pt x="1083" y="385"/>
                </a:cubicBezTo>
                <a:cubicBezTo>
                  <a:pt x="1082" y="385"/>
                  <a:pt x="1082" y="385"/>
                  <a:pt x="1081" y="384"/>
                </a:cubicBezTo>
                <a:cubicBezTo>
                  <a:pt x="1080" y="382"/>
                  <a:pt x="1079" y="381"/>
                  <a:pt x="1079" y="379"/>
                </a:cubicBezTo>
                <a:cubicBezTo>
                  <a:pt x="1079" y="379"/>
                  <a:pt x="1079" y="379"/>
                  <a:pt x="1079" y="379"/>
                </a:cubicBezTo>
                <a:cubicBezTo>
                  <a:pt x="1078" y="379"/>
                  <a:pt x="1077" y="378"/>
                  <a:pt x="1077" y="377"/>
                </a:cubicBezTo>
                <a:cubicBezTo>
                  <a:pt x="1076" y="376"/>
                  <a:pt x="1076" y="375"/>
                  <a:pt x="1076" y="374"/>
                </a:cubicBezTo>
                <a:cubicBezTo>
                  <a:pt x="1075" y="374"/>
                  <a:pt x="1074" y="375"/>
                  <a:pt x="1073" y="375"/>
                </a:cubicBezTo>
                <a:cubicBezTo>
                  <a:pt x="1073" y="375"/>
                  <a:pt x="1073" y="375"/>
                  <a:pt x="1073" y="375"/>
                </a:cubicBezTo>
                <a:cubicBezTo>
                  <a:pt x="1071" y="374"/>
                  <a:pt x="1069" y="373"/>
                  <a:pt x="1067" y="371"/>
                </a:cubicBezTo>
                <a:cubicBezTo>
                  <a:pt x="1067" y="372"/>
                  <a:pt x="1067" y="375"/>
                  <a:pt x="1065" y="377"/>
                </a:cubicBezTo>
                <a:cubicBezTo>
                  <a:pt x="1063" y="379"/>
                  <a:pt x="1060" y="380"/>
                  <a:pt x="1058" y="380"/>
                </a:cubicBezTo>
                <a:cubicBezTo>
                  <a:pt x="1058" y="380"/>
                  <a:pt x="1058" y="380"/>
                  <a:pt x="1058" y="380"/>
                </a:cubicBezTo>
                <a:cubicBezTo>
                  <a:pt x="1056" y="380"/>
                  <a:pt x="1054" y="379"/>
                  <a:pt x="1053" y="378"/>
                </a:cubicBezTo>
                <a:cubicBezTo>
                  <a:pt x="1053" y="378"/>
                  <a:pt x="1053" y="378"/>
                  <a:pt x="1053" y="378"/>
                </a:cubicBezTo>
                <a:cubicBezTo>
                  <a:pt x="1052" y="378"/>
                  <a:pt x="1052" y="378"/>
                  <a:pt x="1051" y="377"/>
                </a:cubicBezTo>
                <a:cubicBezTo>
                  <a:pt x="1051" y="377"/>
                  <a:pt x="1050" y="377"/>
                  <a:pt x="1050" y="377"/>
                </a:cubicBezTo>
                <a:cubicBezTo>
                  <a:pt x="1050" y="377"/>
                  <a:pt x="1050" y="377"/>
                  <a:pt x="1050" y="377"/>
                </a:cubicBezTo>
                <a:cubicBezTo>
                  <a:pt x="1049" y="377"/>
                  <a:pt x="1047" y="376"/>
                  <a:pt x="1046" y="375"/>
                </a:cubicBezTo>
                <a:cubicBezTo>
                  <a:pt x="1045" y="375"/>
                  <a:pt x="1045" y="375"/>
                  <a:pt x="1044" y="374"/>
                </a:cubicBezTo>
                <a:cubicBezTo>
                  <a:pt x="1044" y="375"/>
                  <a:pt x="1043" y="375"/>
                  <a:pt x="1042" y="375"/>
                </a:cubicBezTo>
                <a:cubicBezTo>
                  <a:pt x="1041" y="375"/>
                  <a:pt x="1040" y="375"/>
                  <a:pt x="1039" y="374"/>
                </a:cubicBezTo>
                <a:cubicBezTo>
                  <a:pt x="1039" y="375"/>
                  <a:pt x="1038" y="377"/>
                  <a:pt x="1037" y="378"/>
                </a:cubicBezTo>
                <a:cubicBezTo>
                  <a:pt x="1035" y="379"/>
                  <a:pt x="1032" y="381"/>
                  <a:pt x="1031" y="381"/>
                </a:cubicBezTo>
                <a:cubicBezTo>
                  <a:pt x="1030" y="381"/>
                  <a:pt x="1030" y="381"/>
                  <a:pt x="1030" y="381"/>
                </a:cubicBezTo>
                <a:cubicBezTo>
                  <a:pt x="1029" y="381"/>
                  <a:pt x="1027" y="381"/>
                  <a:pt x="1026" y="380"/>
                </a:cubicBezTo>
                <a:cubicBezTo>
                  <a:pt x="1026" y="380"/>
                  <a:pt x="1026" y="380"/>
                  <a:pt x="1026" y="380"/>
                </a:cubicBezTo>
                <a:cubicBezTo>
                  <a:pt x="1025" y="380"/>
                  <a:pt x="1025" y="380"/>
                  <a:pt x="1025" y="380"/>
                </a:cubicBezTo>
                <a:cubicBezTo>
                  <a:pt x="1024" y="380"/>
                  <a:pt x="1023" y="381"/>
                  <a:pt x="1022" y="381"/>
                </a:cubicBezTo>
                <a:cubicBezTo>
                  <a:pt x="1022" y="381"/>
                  <a:pt x="1022" y="381"/>
                  <a:pt x="1022" y="381"/>
                </a:cubicBezTo>
                <a:cubicBezTo>
                  <a:pt x="1018" y="381"/>
                  <a:pt x="1016" y="380"/>
                  <a:pt x="1016" y="379"/>
                </a:cubicBezTo>
                <a:cubicBezTo>
                  <a:pt x="1014" y="378"/>
                  <a:pt x="1013" y="377"/>
                  <a:pt x="1013" y="375"/>
                </a:cubicBezTo>
                <a:cubicBezTo>
                  <a:pt x="1013" y="375"/>
                  <a:pt x="1013" y="375"/>
                  <a:pt x="1013" y="375"/>
                </a:cubicBezTo>
                <a:cubicBezTo>
                  <a:pt x="1012" y="374"/>
                  <a:pt x="1011" y="373"/>
                  <a:pt x="1010" y="372"/>
                </a:cubicBezTo>
                <a:cubicBezTo>
                  <a:pt x="1009" y="372"/>
                  <a:pt x="1008" y="371"/>
                  <a:pt x="1007" y="370"/>
                </a:cubicBezTo>
                <a:cubicBezTo>
                  <a:pt x="1006" y="370"/>
                  <a:pt x="1006" y="369"/>
                  <a:pt x="1005" y="368"/>
                </a:cubicBezTo>
                <a:cubicBezTo>
                  <a:pt x="1005" y="368"/>
                  <a:pt x="1005" y="368"/>
                  <a:pt x="1005" y="368"/>
                </a:cubicBezTo>
                <a:cubicBezTo>
                  <a:pt x="1003" y="367"/>
                  <a:pt x="1002" y="366"/>
                  <a:pt x="1001" y="365"/>
                </a:cubicBezTo>
                <a:cubicBezTo>
                  <a:pt x="1000" y="364"/>
                  <a:pt x="999" y="363"/>
                  <a:pt x="998" y="362"/>
                </a:cubicBezTo>
                <a:cubicBezTo>
                  <a:pt x="998" y="361"/>
                  <a:pt x="998" y="360"/>
                  <a:pt x="997" y="360"/>
                </a:cubicBezTo>
                <a:cubicBezTo>
                  <a:pt x="997" y="360"/>
                  <a:pt x="997" y="359"/>
                  <a:pt x="995" y="357"/>
                </a:cubicBezTo>
                <a:cubicBezTo>
                  <a:pt x="994" y="357"/>
                  <a:pt x="994" y="357"/>
                  <a:pt x="993" y="356"/>
                </a:cubicBezTo>
                <a:cubicBezTo>
                  <a:pt x="992" y="355"/>
                  <a:pt x="991" y="354"/>
                  <a:pt x="990" y="353"/>
                </a:cubicBezTo>
                <a:cubicBezTo>
                  <a:pt x="989" y="352"/>
                  <a:pt x="989" y="351"/>
                  <a:pt x="988" y="350"/>
                </a:cubicBezTo>
                <a:cubicBezTo>
                  <a:pt x="988" y="349"/>
                  <a:pt x="988" y="349"/>
                  <a:pt x="988" y="349"/>
                </a:cubicBezTo>
                <a:cubicBezTo>
                  <a:pt x="987" y="348"/>
                  <a:pt x="987" y="347"/>
                  <a:pt x="987" y="347"/>
                </a:cubicBezTo>
                <a:cubicBezTo>
                  <a:pt x="986" y="347"/>
                  <a:pt x="985" y="347"/>
                  <a:pt x="985" y="346"/>
                </a:cubicBezTo>
                <a:cubicBezTo>
                  <a:pt x="985" y="346"/>
                  <a:pt x="985" y="346"/>
                  <a:pt x="985" y="346"/>
                </a:cubicBezTo>
                <a:cubicBezTo>
                  <a:pt x="984" y="346"/>
                  <a:pt x="984" y="346"/>
                  <a:pt x="984" y="346"/>
                </a:cubicBezTo>
                <a:cubicBezTo>
                  <a:pt x="984" y="346"/>
                  <a:pt x="984" y="346"/>
                  <a:pt x="984" y="346"/>
                </a:cubicBezTo>
                <a:cubicBezTo>
                  <a:pt x="983" y="347"/>
                  <a:pt x="981" y="347"/>
                  <a:pt x="979" y="348"/>
                </a:cubicBezTo>
                <a:cubicBezTo>
                  <a:pt x="979" y="348"/>
                  <a:pt x="978" y="348"/>
                  <a:pt x="975" y="348"/>
                </a:cubicBezTo>
                <a:cubicBezTo>
                  <a:pt x="975" y="348"/>
                  <a:pt x="974" y="348"/>
                  <a:pt x="974" y="348"/>
                </a:cubicBezTo>
                <a:cubicBezTo>
                  <a:pt x="969" y="348"/>
                  <a:pt x="969" y="348"/>
                  <a:pt x="969" y="348"/>
                </a:cubicBezTo>
                <a:cubicBezTo>
                  <a:pt x="969" y="7"/>
                  <a:pt x="969" y="7"/>
                  <a:pt x="969" y="7"/>
                </a:cubicBezTo>
                <a:cubicBezTo>
                  <a:pt x="562" y="0"/>
                  <a:pt x="562" y="0"/>
                  <a:pt x="562" y="0"/>
                </a:cubicBezTo>
                <a:cubicBezTo>
                  <a:pt x="562" y="0"/>
                  <a:pt x="562" y="0"/>
                  <a:pt x="562" y="0"/>
                </a:cubicBezTo>
                <a:cubicBezTo>
                  <a:pt x="560" y="0"/>
                  <a:pt x="560" y="0"/>
                  <a:pt x="560" y="0"/>
                </a:cubicBezTo>
                <a:cubicBezTo>
                  <a:pt x="557" y="0"/>
                  <a:pt x="557" y="0"/>
                  <a:pt x="557" y="0"/>
                </a:cubicBezTo>
                <a:cubicBezTo>
                  <a:pt x="528" y="789"/>
                  <a:pt x="528" y="789"/>
                  <a:pt x="528" y="789"/>
                </a:cubicBezTo>
                <a:cubicBezTo>
                  <a:pt x="5" y="763"/>
                  <a:pt x="5" y="763"/>
                  <a:pt x="5" y="763"/>
                </a:cubicBezTo>
                <a:cubicBezTo>
                  <a:pt x="4" y="763"/>
                  <a:pt x="4" y="763"/>
                  <a:pt x="3" y="763"/>
                </a:cubicBezTo>
                <a:cubicBezTo>
                  <a:pt x="3" y="763"/>
                  <a:pt x="3" y="764"/>
                  <a:pt x="3" y="764"/>
                </a:cubicBezTo>
                <a:cubicBezTo>
                  <a:pt x="3" y="765"/>
                  <a:pt x="3" y="766"/>
                  <a:pt x="2" y="767"/>
                </a:cubicBezTo>
                <a:cubicBezTo>
                  <a:pt x="3" y="767"/>
                  <a:pt x="3" y="768"/>
                  <a:pt x="3" y="769"/>
                </a:cubicBezTo>
                <a:cubicBezTo>
                  <a:pt x="3" y="770"/>
                  <a:pt x="3" y="773"/>
                  <a:pt x="1" y="775"/>
                </a:cubicBezTo>
                <a:cubicBezTo>
                  <a:pt x="1" y="776"/>
                  <a:pt x="1" y="776"/>
                  <a:pt x="1" y="776"/>
                </a:cubicBezTo>
                <a:cubicBezTo>
                  <a:pt x="1" y="777"/>
                  <a:pt x="1" y="779"/>
                  <a:pt x="0" y="780"/>
                </a:cubicBezTo>
                <a:cubicBezTo>
                  <a:pt x="1" y="780"/>
                  <a:pt x="2" y="781"/>
                  <a:pt x="3" y="782"/>
                </a:cubicBezTo>
                <a:cubicBezTo>
                  <a:pt x="3" y="782"/>
                  <a:pt x="3" y="783"/>
                  <a:pt x="4" y="783"/>
                </a:cubicBezTo>
                <a:cubicBezTo>
                  <a:pt x="4" y="783"/>
                  <a:pt x="5" y="784"/>
                  <a:pt x="5" y="784"/>
                </a:cubicBezTo>
                <a:cubicBezTo>
                  <a:pt x="6" y="784"/>
                  <a:pt x="6" y="785"/>
                  <a:pt x="7" y="786"/>
                </a:cubicBezTo>
                <a:cubicBezTo>
                  <a:pt x="7" y="786"/>
                  <a:pt x="8" y="786"/>
                  <a:pt x="9" y="786"/>
                </a:cubicBezTo>
                <a:cubicBezTo>
                  <a:pt x="10" y="787"/>
                  <a:pt x="11" y="789"/>
                  <a:pt x="12" y="789"/>
                </a:cubicBezTo>
                <a:cubicBezTo>
                  <a:pt x="12" y="790"/>
                  <a:pt x="13" y="791"/>
                  <a:pt x="13" y="792"/>
                </a:cubicBezTo>
                <a:cubicBezTo>
                  <a:pt x="14" y="792"/>
                  <a:pt x="14" y="792"/>
                  <a:pt x="14" y="793"/>
                </a:cubicBezTo>
                <a:cubicBezTo>
                  <a:pt x="18" y="801"/>
                  <a:pt x="18" y="801"/>
                  <a:pt x="18" y="801"/>
                </a:cubicBezTo>
                <a:cubicBezTo>
                  <a:pt x="19" y="800"/>
                  <a:pt x="19" y="800"/>
                  <a:pt x="19" y="800"/>
                </a:cubicBezTo>
                <a:cubicBezTo>
                  <a:pt x="20" y="800"/>
                  <a:pt x="22" y="800"/>
                  <a:pt x="22" y="800"/>
                </a:cubicBezTo>
                <a:cubicBezTo>
                  <a:pt x="23" y="801"/>
                  <a:pt x="25" y="803"/>
                  <a:pt x="26" y="803"/>
                </a:cubicBezTo>
                <a:cubicBezTo>
                  <a:pt x="27" y="804"/>
                  <a:pt x="30" y="804"/>
                  <a:pt x="31" y="805"/>
                </a:cubicBezTo>
                <a:cubicBezTo>
                  <a:pt x="32" y="806"/>
                  <a:pt x="32" y="808"/>
                  <a:pt x="32" y="810"/>
                </a:cubicBezTo>
                <a:cubicBezTo>
                  <a:pt x="33" y="811"/>
                  <a:pt x="35" y="813"/>
                  <a:pt x="36" y="814"/>
                </a:cubicBezTo>
                <a:cubicBezTo>
                  <a:pt x="36" y="815"/>
                  <a:pt x="36" y="817"/>
                  <a:pt x="37" y="818"/>
                </a:cubicBezTo>
                <a:cubicBezTo>
                  <a:pt x="37" y="819"/>
                  <a:pt x="38" y="821"/>
                  <a:pt x="38" y="823"/>
                </a:cubicBezTo>
                <a:cubicBezTo>
                  <a:pt x="39" y="824"/>
                  <a:pt x="41" y="827"/>
                  <a:pt x="42" y="828"/>
                </a:cubicBezTo>
                <a:cubicBezTo>
                  <a:pt x="42" y="829"/>
                  <a:pt x="42" y="831"/>
                  <a:pt x="43" y="833"/>
                </a:cubicBezTo>
                <a:cubicBezTo>
                  <a:pt x="43" y="834"/>
                  <a:pt x="43" y="836"/>
                  <a:pt x="44" y="837"/>
                </a:cubicBezTo>
                <a:cubicBezTo>
                  <a:pt x="45" y="838"/>
                  <a:pt x="48" y="838"/>
                  <a:pt x="48" y="839"/>
                </a:cubicBezTo>
                <a:cubicBezTo>
                  <a:pt x="49" y="840"/>
                  <a:pt x="49" y="842"/>
                  <a:pt x="49" y="843"/>
                </a:cubicBezTo>
                <a:cubicBezTo>
                  <a:pt x="50" y="844"/>
                  <a:pt x="51" y="847"/>
                  <a:pt x="52" y="848"/>
                </a:cubicBezTo>
                <a:cubicBezTo>
                  <a:pt x="52" y="849"/>
                  <a:pt x="51" y="851"/>
                  <a:pt x="52" y="852"/>
                </a:cubicBezTo>
                <a:cubicBezTo>
                  <a:pt x="52" y="853"/>
                  <a:pt x="54" y="855"/>
                  <a:pt x="55" y="856"/>
                </a:cubicBezTo>
                <a:cubicBezTo>
                  <a:pt x="56" y="857"/>
                  <a:pt x="59" y="856"/>
                  <a:pt x="60" y="857"/>
                </a:cubicBezTo>
                <a:cubicBezTo>
                  <a:pt x="60" y="857"/>
                  <a:pt x="61" y="859"/>
                  <a:pt x="61" y="860"/>
                </a:cubicBezTo>
                <a:cubicBezTo>
                  <a:pt x="62" y="861"/>
                  <a:pt x="63" y="862"/>
                  <a:pt x="64" y="863"/>
                </a:cubicBezTo>
                <a:cubicBezTo>
                  <a:pt x="65" y="863"/>
                  <a:pt x="67" y="863"/>
                  <a:pt x="67" y="863"/>
                </a:cubicBezTo>
                <a:cubicBezTo>
                  <a:pt x="68" y="863"/>
                  <a:pt x="69" y="865"/>
                  <a:pt x="70" y="866"/>
                </a:cubicBezTo>
                <a:cubicBezTo>
                  <a:pt x="71" y="866"/>
                  <a:pt x="73" y="868"/>
                  <a:pt x="74" y="869"/>
                </a:cubicBezTo>
                <a:cubicBezTo>
                  <a:pt x="75" y="869"/>
                  <a:pt x="78" y="868"/>
                  <a:pt x="79" y="868"/>
                </a:cubicBezTo>
                <a:cubicBezTo>
                  <a:pt x="80" y="869"/>
                  <a:pt x="82" y="869"/>
                  <a:pt x="83" y="870"/>
                </a:cubicBezTo>
                <a:cubicBezTo>
                  <a:pt x="84" y="871"/>
                  <a:pt x="85" y="874"/>
                  <a:pt x="86" y="874"/>
                </a:cubicBezTo>
                <a:cubicBezTo>
                  <a:pt x="87" y="875"/>
                  <a:pt x="89" y="874"/>
                  <a:pt x="90" y="875"/>
                </a:cubicBezTo>
                <a:cubicBezTo>
                  <a:pt x="91" y="875"/>
                  <a:pt x="92" y="877"/>
                  <a:pt x="92" y="878"/>
                </a:cubicBezTo>
                <a:cubicBezTo>
                  <a:pt x="92" y="879"/>
                  <a:pt x="92" y="882"/>
                  <a:pt x="92" y="882"/>
                </a:cubicBezTo>
                <a:cubicBezTo>
                  <a:pt x="93" y="883"/>
                  <a:pt x="95" y="884"/>
                  <a:pt x="96" y="885"/>
                </a:cubicBezTo>
                <a:cubicBezTo>
                  <a:pt x="97" y="886"/>
                  <a:pt x="98" y="887"/>
                  <a:pt x="98" y="888"/>
                </a:cubicBezTo>
                <a:cubicBezTo>
                  <a:pt x="100" y="888"/>
                  <a:pt x="103" y="888"/>
                  <a:pt x="103" y="889"/>
                </a:cubicBezTo>
                <a:cubicBezTo>
                  <a:pt x="105" y="890"/>
                  <a:pt x="105" y="893"/>
                  <a:pt x="106" y="894"/>
                </a:cubicBezTo>
                <a:cubicBezTo>
                  <a:pt x="106" y="896"/>
                  <a:pt x="107" y="899"/>
                  <a:pt x="108" y="900"/>
                </a:cubicBezTo>
                <a:cubicBezTo>
                  <a:pt x="109" y="901"/>
                  <a:pt x="112" y="903"/>
                  <a:pt x="112" y="904"/>
                </a:cubicBezTo>
                <a:cubicBezTo>
                  <a:pt x="113" y="906"/>
                  <a:pt x="113" y="909"/>
                  <a:pt x="114" y="910"/>
                </a:cubicBezTo>
                <a:cubicBezTo>
                  <a:pt x="115" y="911"/>
                  <a:pt x="117" y="912"/>
                  <a:pt x="118" y="912"/>
                </a:cubicBezTo>
                <a:cubicBezTo>
                  <a:pt x="118" y="912"/>
                  <a:pt x="120" y="913"/>
                  <a:pt x="121" y="913"/>
                </a:cubicBezTo>
                <a:cubicBezTo>
                  <a:pt x="121" y="914"/>
                  <a:pt x="122" y="916"/>
                  <a:pt x="123" y="916"/>
                </a:cubicBezTo>
                <a:cubicBezTo>
                  <a:pt x="124" y="917"/>
                  <a:pt x="127" y="918"/>
                  <a:pt x="128" y="919"/>
                </a:cubicBezTo>
                <a:cubicBezTo>
                  <a:pt x="129" y="919"/>
                  <a:pt x="130" y="920"/>
                  <a:pt x="131" y="920"/>
                </a:cubicBezTo>
                <a:cubicBezTo>
                  <a:pt x="132" y="921"/>
                  <a:pt x="132" y="923"/>
                  <a:pt x="133" y="923"/>
                </a:cubicBezTo>
                <a:cubicBezTo>
                  <a:pt x="134" y="924"/>
                  <a:pt x="136" y="924"/>
                  <a:pt x="137" y="925"/>
                </a:cubicBezTo>
                <a:cubicBezTo>
                  <a:pt x="138" y="926"/>
                  <a:pt x="140" y="928"/>
                  <a:pt x="140" y="929"/>
                </a:cubicBezTo>
                <a:cubicBezTo>
                  <a:pt x="141" y="930"/>
                  <a:pt x="141" y="932"/>
                  <a:pt x="142" y="932"/>
                </a:cubicBezTo>
                <a:cubicBezTo>
                  <a:pt x="142" y="934"/>
                  <a:pt x="141" y="936"/>
                  <a:pt x="141" y="938"/>
                </a:cubicBezTo>
                <a:cubicBezTo>
                  <a:pt x="142" y="939"/>
                  <a:pt x="143" y="942"/>
                  <a:pt x="145" y="943"/>
                </a:cubicBezTo>
                <a:cubicBezTo>
                  <a:pt x="146" y="943"/>
                  <a:pt x="149" y="944"/>
                  <a:pt x="150" y="944"/>
                </a:cubicBezTo>
                <a:cubicBezTo>
                  <a:pt x="151" y="945"/>
                  <a:pt x="153" y="948"/>
                  <a:pt x="154" y="949"/>
                </a:cubicBezTo>
                <a:cubicBezTo>
                  <a:pt x="154" y="951"/>
                  <a:pt x="156" y="953"/>
                  <a:pt x="157" y="954"/>
                </a:cubicBezTo>
                <a:cubicBezTo>
                  <a:pt x="158" y="955"/>
                  <a:pt x="160" y="958"/>
                  <a:pt x="162" y="959"/>
                </a:cubicBezTo>
                <a:cubicBezTo>
                  <a:pt x="163" y="959"/>
                  <a:pt x="166" y="960"/>
                  <a:pt x="167" y="961"/>
                </a:cubicBezTo>
                <a:cubicBezTo>
                  <a:pt x="168" y="962"/>
                  <a:pt x="169" y="964"/>
                  <a:pt x="169" y="965"/>
                </a:cubicBezTo>
                <a:cubicBezTo>
                  <a:pt x="169" y="966"/>
                  <a:pt x="168" y="968"/>
                  <a:pt x="169" y="969"/>
                </a:cubicBezTo>
                <a:cubicBezTo>
                  <a:pt x="170" y="970"/>
                  <a:pt x="173" y="969"/>
                  <a:pt x="174" y="970"/>
                </a:cubicBezTo>
                <a:cubicBezTo>
                  <a:pt x="175" y="970"/>
                  <a:pt x="176" y="972"/>
                  <a:pt x="177" y="973"/>
                </a:cubicBezTo>
                <a:cubicBezTo>
                  <a:pt x="177" y="973"/>
                  <a:pt x="178" y="975"/>
                  <a:pt x="178" y="975"/>
                </a:cubicBezTo>
                <a:cubicBezTo>
                  <a:pt x="179" y="976"/>
                  <a:pt x="182" y="974"/>
                  <a:pt x="183" y="975"/>
                </a:cubicBezTo>
                <a:cubicBezTo>
                  <a:pt x="184" y="975"/>
                  <a:pt x="185" y="978"/>
                  <a:pt x="186" y="978"/>
                </a:cubicBezTo>
                <a:cubicBezTo>
                  <a:pt x="186" y="979"/>
                  <a:pt x="187" y="980"/>
                  <a:pt x="188" y="980"/>
                </a:cubicBezTo>
                <a:cubicBezTo>
                  <a:pt x="189" y="980"/>
                  <a:pt x="191" y="978"/>
                  <a:pt x="192" y="979"/>
                </a:cubicBezTo>
                <a:cubicBezTo>
                  <a:pt x="192" y="979"/>
                  <a:pt x="193" y="981"/>
                  <a:pt x="194" y="981"/>
                </a:cubicBezTo>
                <a:cubicBezTo>
                  <a:pt x="195" y="982"/>
                  <a:pt x="197" y="983"/>
                  <a:pt x="198" y="983"/>
                </a:cubicBezTo>
                <a:cubicBezTo>
                  <a:pt x="199" y="984"/>
                  <a:pt x="201" y="987"/>
                  <a:pt x="202" y="988"/>
                </a:cubicBezTo>
                <a:cubicBezTo>
                  <a:pt x="204" y="989"/>
                  <a:pt x="207" y="988"/>
                  <a:pt x="209" y="989"/>
                </a:cubicBezTo>
                <a:cubicBezTo>
                  <a:pt x="210" y="990"/>
                  <a:pt x="210" y="993"/>
                  <a:pt x="211" y="995"/>
                </a:cubicBezTo>
                <a:cubicBezTo>
                  <a:pt x="211" y="996"/>
                  <a:pt x="213" y="997"/>
                  <a:pt x="214" y="998"/>
                </a:cubicBezTo>
                <a:cubicBezTo>
                  <a:pt x="215" y="999"/>
                  <a:pt x="217" y="1000"/>
                  <a:pt x="218" y="1000"/>
                </a:cubicBezTo>
                <a:cubicBezTo>
                  <a:pt x="219" y="1001"/>
                  <a:pt x="222" y="1000"/>
                  <a:pt x="223" y="1001"/>
                </a:cubicBezTo>
                <a:cubicBezTo>
                  <a:pt x="224" y="1001"/>
                  <a:pt x="226" y="1003"/>
                  <a:pt x="226" y="1004"/>
                </a:cubicBezTo>
                <a:cubicBezTo>
                  <a:pt x="227" y="1005"/>
                  <a:pt x="227" y="1007"/>
                  <a:pt x="227" y="1008"/>
                </a:cubicBezTo>
                <a:cubicBezTo>
                  <a:pt x="227" y="1008"/>
                  <a:pt x="226" y="1010"/>
                  <a:pt x="227" y="1011"/>
                </a:cubicBezTo>
                <a:cubicBezTo>
                  <a:pt x="227" y="1012"/>
                  <a:pt x="228" y="1014"/>
                  <a:pt x="229" y="1015"/>
                </a:cubicBezTo>
                <a:cubicBezTo>
                  <a:pt x="230" y="1016"/>
                  <a:pt x="232" y="1016"/>
                  <a:pt x="233" y="1016"/>
                </a:cubicBezTo>
                <a:cubicBezTo>
                  <a:pt x="233" y="1016"/>
                  <a:pt x="235" y="1016"/>
                  <a:pt x="235" y="1016"/>
                </a:cubicBezTo>
                <a:cubicBezTo>
                  <a:pt x="236" y="1016"/>
                  <a:pt x="237" y="1019"/>
                  <a:pt x="238" y="1020"/>
                </a:cubicBezTo>
                <a:cubicBezTo>
                  <a:pt x="238" y="1021"/>
                  <a:pt x="240" y="1023"/>
                  <a:pt x="240" y="1025"/>
                </a:cubicBezTo>
                <a:cubicBezTo>
                  <a:pt x="240" y="1026"/>
                  <a:pt x="240" y="1030"/>
                  <a:pt x="241" y="1032"/>
                </a:cubicBezTo>
                <a:cubicBezTo>
                  <a:pt x="241" y="1034"/>
                  <a:pt x="243" y="1037"/>
                  <a:pt x="244" y="1038"/>
                </a:cubicBezTo>
                <a:cubicBezTo>
                  <a:pt x="244" y="1039"/>
                  <a:pt x="243" y="1041"/>
                  <a:pt x="243" y="1042"/>
                </a:cubicBezTo>
                <a:cubicBezTo>
                  <a:pt x="243" y="1044"/>
                  <a:pt x="244" y="1046"/>
                  <a:pt x="244" y="1047"/>
                </a:cubicBezTo>
                <a:cubicBezTo>
                  <a:pt x="244" y="1048"/>
                  <a:pt x="243" y="1051"/>
                  <a:pt x="243" y="1052"/>
                </a:cubicBezTo>
                <a:cubicBezTo>
                  <a:pt x="243" y="1053"/>
                  <a:pt x="244" y="1054"/>
                  <a:pt x="245" y="1055"/>
                </a:cubicBezTo>
                <a:cubicBezTo>
                  <a:pt x="246" y="1056"/>
                  <a:pt x="248" y="1056"/>
                  <a:pt x="249" y="1056"/>
                </a:cubicBezTo>
                <a:cubicBezTo>
                  <a:pt x="249" y="1057"/>
                  <a:pt x="250" y="1058"/>
                  <a:pt x="251" y="1059"/>
                </a:cubicBezTo>
                <a:cubicBezTo>
                  <a:pt x="251" y="1060"/>
                  <a:pt x="250" y="1062"/>
                  <a:pt x="251" y="1063"/>
                </a:cubicBezTo>
                <a:cubicBezTo>
                  <a:pt x="251" y="1064"/>
                  <a:pt x="253" y="1064"/>
                  <a:pt x="254" y="1065"/>
                </a:cubicBezTo>
                <a:cubicBezTo>
                  <a:pt x="254" y="1066"/>
                  <a:pt x="256" y="1067"/>
                  <a:pt x="257" y="1068"/>
                </a:cubicBezTo>
                <a:cubicBezTo>
                  <a:pt x="257" y="1069"/>
                  <a:pt x="259" y="1071"/>
                  <a:pt x="259" y="1072"/>
                </a:cubicBezTo>
                <a:cubicBezTo>
                  <a:pt x="259" y="1073"/>
                  <a:pt x="257" y="1076"/>
                  <a:pt x="258" y="1077"/>
                </a:cubicBezTo>
                <a:cubicBezTo>
                  <a:pt x="258" y="1077"/>
                  <a:pt x="261" y="1077"/>
                  <a:pt x="262" y="1078"/>
                </a:cubicBezTo>
                <a:cubicBezTo>
                  <a:pt x="262" y="1078"/>
                  <a:pt x="263" y="1080"/>
                  <a:pt x="264" y="1081"/>
                </a:cubicBezTo>
                <a:cubicBezTo>
                  <a:pt x="264" y="1082"/>
                  <a:pt x="264" y="1084"/>
                  <a:pt x="264" y="1085"/>
                </a:cubicBezTo>
                <a:cubicBezTo>
                  <a:pt x="265" y="1087"/>
                  <a:pt x="267" y="1088"/>
                  <a:pt x="268" y="1090"/>
                </a:cubicBezTo>
                <a:cubicBezTo>
                  <a:pt x="268" y="1091"/>
                  <a:pt x="268" y="1093"/>
                  <a:pt x="268" y="1094"/>
                </a:cubicBezTo>
                <a:cubicBezTo>
                  <a:pt x="268" y="1095"/>
                  <a:pt x="267" y="1096"/>
                  <a:pt x="266" y="1097"/>
                </a:cubicBezTo>
                <a:cubicBezTo>
                  <a:pt x="266" y="1097"/>
                  <a:pt x="265" y="1099"/>
                  <a:pt x="265" y="1100"/>
                </a:cubicBezTo>
                <a:cubicBezTo>
                  <a:pt x="265" y="1102"/>
                  <a:pt x="268" y="1104"/>
                  <a:pt x="268" y="1106"/>
                </a:cubicBezTo>
                <a:cubicBezTo>
                  <a:pt x="268" y="1107"/>
                  <a:pt x="268" y="1108"/>
                  <a:pt x="267" y="1109"/>
                </a:cubicBezTo>
                <a:cubicBezTo>
                  <a:pt x="267" y="1110"/>
                  <a:pt x="265" y="1110"/>
                  <a:pt x="265" y="1111"/>
                </a:cubicBezTo>
                <a:cubicBezTo>
                  <a:pt x="264" y="1111"/>
                  <a:pt x="264" y="1113"/>
                  <a:pt x="263" y="1113"/>
                </a:cubicBezTo>
                <a:cubicBezTo>
                  <a:pt x="263" y="1115"/>
                  <a:pt x="263" y="1117"/>
                  <a:pt x="264" y="1119"/>
                </a:cubicBezTo>
                <a:cubicBezTo>
                  <a:pt x="264" y="1120"/>
                  <a:pt x="266" y="1121"/>
                  <a:pt x="266" y="1122"/>
                </a:cubicBezTo>
                <a:cubicBezTo>
                  <a:pt x="267" y="1123"/>
                  <a:pt x="267" y="1124"/>
                  <a:pt x="267" y="1124"/>
                </a:cubicBezTo>
                <a:cubicBezTo>
                  <a:pt x="268" y="1126"/>
                  <a:pt x="266" y="1128"/>
                  <a:pt x="266" y="1129"/>
                </a:cubicBezTo>
                <a:cubicBezTo>
                  <a:pt x="265" y="1130"/>
                  <a:pt x="267" y="1132"/>
                  <a:pt x="267" y="1134"/>
                </a:cubicBezTo>
                <a:cubicBezTo>
                  <a:pt x="268" y="1135"/>
                  <a:pt x="268" y="1138"/>
                  <a:pt x="269" y="1139"/>
                </a:cubicBezTo>
                <a:cubicBezTo>
                  <a:pt x="269" y="1140"/>
                  <a:pt x="269" y="1142"/>
                  <a:pt x="269" y="1143"/>
                </a:cubicBezTo>
                <a:cubicBezTo>
                  <a:pt x="270" y="1144"/>
                  <a:pt x="271" y="1144"/>
                  <a:pt x="272" y="1145"/>
                </a:cubicBezTo>
                <a:cubicBezTo>
                  <a:pt x="272" y="1146"/>
                  <a:pt x="273" y="1148"/>
                  <a:pt x="274" y="1149"/>
                </a:cubicBezTo>
                <a:cubicBezTo>
                  <a:pt x="274" y="1150"/>
                  <a:pt x="274" y="1151"/>
                  <a:pt x="275" y="1152"/>
                </a:cubicBezTo>
                <a:cubicBezTo>
                  <a:pt x="276" y="1154"/>
                  <a:pt x="279" y="1155"/>
                  <a:pt x="280" y="1157"/>
                </a:cubicBezTo>
                <a:cubicBezTo>
                  <a:pt x="281" y="1158"/>
                  <a:pt x="283" y="1163"/>
                  <a:pt x="283" y="1165"/>
                </a:cubicBezTo>
                <a:cubicBezTo>
                  <a:pt x="284" y="1166"/>
                  <a:pt x="283" y="1170"/>
                  <a:pt x="283" y="1172"/>
                </a:cubicBezTo>
                <a:cubicBezTo>
                  <a:pt x="284" y="1173"/>
                  <a:pt x="285" y="1175"/>
                  <a:pt x="286" y="1176"/>
                </a:cubicBezTo>
                <a:cubicBezTo>
                  <a:pt x="286" y="1177"/>
                  <a:pt x="286" y="1179"/>
                  <a:pt x="287" y="1180"/>
                </a:cubicBezTo>
                <a:cubicBezTo>
                  <a:pt x="287" y="1181"/>
                  <a:pt x="288" y="1184"/>
                  <a:pt x="289" y="1185"/>
                </a:cubicBezTo>
                <a:cubicBezTo>
                  <a:pt x="290" y="1186"/>
                  <a:pt x="293" y="1188"/>
                  <a:pt x="295" y="1189"/>
                </a:cubicBezTo>
                <a:cubicBezTo>
                  <a:pt x="296" y="1190"/>
                  <a:pt x="297" y="1193"/>
                  <a:pt x="299" y="1195"/>
                </a:cubicBezTo>
                <a:cubicBezTo>
                  <a:pt x="300" y="1196"/>
                  <a:pt x="303" y="1196"/>
                  <a:pt x="304" y="1197"/>
                </a:cubicBezTo>
                <a:cubicBezTo>
                  <a:pt x="305" y="1198"/>
                  <a:pt x="307" y="1200"/>
                  <a:pt x="307" y="1201"/>
                </a:cubicBezTo>
                <a:cubicBezTo>
                  <a:pt x="308" y="1202"/>
                  <a:pt x="309" y="1204"/>
                  <a:pt x="310" y="1205"/>
                </a:cubicBezTo>
                <a:cubicBezTo>
                  <a:pt x="310" y="1206"/>
                  <a:pt x="312" y="1206"/>
                  <a:pt x="313" y="1206"/>
                </a:cubicBezTo>
                <a:cubicBezTo>
                  <a:pt x="314" y="1207"/>
                  <a:pt x="316" y="1208"/>
                  <a:pt x="316" y="1209"/>
                </a:cubicBezTo>
                <a:cubicBezTo>
                  <a:pt x="317" y="1209"/>
                  <a:pt x="319" y="1208"/>
                  <a:pt x="320" y="1208"/>
                </a:cubicBezTo>
                <a:cubicBezTo>
                  <a:pt x="322" y="1208"/>
                  <a:pt x="324" y="1209"/>
                  <a:pt x="325" y="1209"/>
                </a:cubicBezTo>
                <a:cubicBezTo>
                  <a:pt x="326" y="1210"/>
                  <a:pt x="329" y="1212"/>
                  <a:pt x="330" y="1213"/>
                </a:cubicBezTo>
                <a:cubicBezTo>
                  <a:pt x="331" y="1214"/>
                  <a:pt x="332" y="1216"/>
                  <a:pt x="333" y="1218"/>
                </a:cubicBezTo>
                <a:cubicBezTo>
                  <a:pt x="333" y="1219"/>
                  <a:pt x="333" y="1221"/>
                  <a:pt x="334" y="1222"/>
                </a:cubicBezTo>
                <a:cubicBezTo>
                  <a:pt x="335" y="1223"/>
                  <a:pt x="337" y="1223"/>
                  <a:pt x="337" y="1224"/>
                </a:cubicBezTo>
                <a:cubicBezTo>
                  <a:pt x="338" y="1224"/>
                  <a:pt x="338" y="1225"/>
                  <a:pt x="339" y="1226"/>
                </a:cubicBezTo>
                <a:cubicBezTo>
                  <a:pt x="339" y="1227"/>
                  <a:pt x="339" y="1229"/>
                  <a:pt x="339" y="1229"/>
                </a:cubicBezTo>
                <a:cubicBezTo>
                  <a:pt x="339" y="1230"/>
                  <a:pt x="340" y="1230"/>
                  <a:pt x="341" y="1231"/>
                </a:cubicBezTo>
                <a:cubicBezTo>
                  <a:pt x="342" y="1232"/>
                  <a:pt x="343" y="1234"/>
                  <a:pt x="344" y="1234"/>
                </a:cubicBezTo>
                <a:cubicBezTo>
                  <a:pt x="345" y="1235"/>
                  <a:pt x="347" y="1234"/>
                  <a:pt x="348" y="1235"/>
                </a:cubicBezTo>
                <a:cubicBezTo>
                  <a:pt x="349" y="1235"/>
                  <a:pt x="350" y="1238"/>
                  <a:pt x="351" y="1238"/>
                </a:cubicBezTo>
                <a:cubicBezTo>
                  <a:pt x="351" y="1239"/>
                  <a:pt x="352" y="1241"/>
                  <a:pt x="353" y="1241"/>
                </a:cubicBezTo>
                <a:cubicBezTo>
                  <a:pt x="354" y="1242"/>
                  <a:pt x="356" y="1242"/>
                  <a:pt x="357" y="1243"/>
                </a:cubicBezTo>
                <a:cubicBezTo>
                  <a:pt x="358" y="1244"/>
                  <a:pt x="361" y="1246"/>
                  <a:pt x="362" y="1247"/>
                </a:cubicBezTo>
                <a:cubicBezTo>
                  <a:pt x="363" y="1248"/>
                  <a:pt x="365" y="1249"/>
                  <a:pt x="366" y="1250"/>
                </a:cubicBezTo>
                <a:cubicBezTo>
                  <a:pt x="368" y="1250"/>
                  <a:pt x="370" y="1250"/>
                  <a:pt x="371" y="1250"/>
                </a:cubicBezTo>
                <a:cubicBezTo>
                  <a:pt x="372" y="1250"/>
                  <a:pt x="375" y="1250"/>
                  <a:pt x="376" y="1251"/>
                </a:cubicBezTo>
                <a:cubicBezTo>
                  <a:pt x="378" y="1251"/>
                  <a:pt x="380" y="1252"/>
                  <a:pt x="381" y="1252"/>
                </a:cubicBezTo>
                <a:cubicBezTo>
                  <a:pt x="382" y="1253"/>
                  <a:pt x="385" y="1254"/>
                  <a:pt x="386" y="1254"/>
                </a:cubicBezTo>
                <a:cubicBezTo>
                  <a:pt x="387" y="1255"/>
                  <a:pt x="391" y="1254"/>
                  <a:pt x="392" y="1255"/>
                </a:cubicBezTo>
                <a:cubicBezTo>
                  <a:pt x="394" y="1255"/>
                  <a:pt x="396" y="1257"/>
                  <a:pt x="396" y="1258"/>
                </a:cubicBezTo>
                <a:cubicBezTo>
                  <a:pt x="397" y="1258"/>
                  <a:pt x="398" y="1260"/>
                  <a:pt x="398" y="1261"/>
                </a:cubicBezTo>
                <a:cubicBezTo>
                  <a:pt x="399" y="1262"/>
                  <a:pt x="400" y="1265"/>
                  <a:pt x="401" y="1266"/>
                </a:cubicBezTo>
                <a:cubicBezTo>
                  <a:pt x="402" y="1267"/>
                  <a:pt x="404" y="1268"/>
                  <a:pt x="406" y="1269"/>
                </a:cubicBezTo>
                <a:cubicBezTo>
                  <a:pt x="407" y="1270"/>
                  <a:pt x="409" y="1271"/>
                  <a:pt x="410" y="1272"/>
                </a:cubicBezTo>
                <a:cubicBezTo>
                  <a:pt x="411" y="1272"/>
                  <a:pt x="414" y="1272"/>
                  <a:pt x="415" y="1273"/>
                </a:cubicBezTo>
                <a:cubicBezTo>
                  <a:pt x="416" y="1273"/>
                  <a:pt x="416" y="1275"/>
                  <a:pt x="417" y="1276"/>
                </a:cubicBezTo>
                <a:cubicBezTo>
                  <a:pt x="419" y="1276"/>
                  <a:pt x="421" y="1275"/>
                  <a:pt x="422" y="1276"/>
                </a:cubicBezTo>
                <a:cubicBezTo>
                  <a:pt x="423" y="1276"/>
                  <a:pt x="425" y="1278"/>
                  <a:pt x="426" y="1278"/>
                </a:cubicBezTo>
                <a:cubicBezTo>
                  <a:pt x="427" y="1279"/>
                  <a:pt x="429" y="1277"/>
                  <a:pt x="430" y="1277"/>
                </a:cubicBezTo>
                <a:cubicBezTo>
                  <a:pt x="431" y="1277"/>
                  <a:pt x="433" y="1278"/>
                  <a:pt x="434" y="1279"/>
                </a:cubicBezTo>
                <a:cubicBezTo>
                  <a:pt x="435" y="1279"/>
                  <a:pt x="436" y="1281"/>
                  <a:pt x="436" y="1282"/>
                </a:cubicBezTo>
                <a:cubicBezTo>
                  <a:pt x="438" y="1283"/>
                  <a:pt x="441" y="1285"/>
                  <a:pt x="442" y="1286"/>
                </a:cubicBezTo>
                <a:cubicBezTo>
                  <a:pt x="442" y="1287"/>
                  <a:pt x="443" y="1290"/>
                  <a:pt x="444" y="1291"/>
                </a:cubicBezTo>
                <a:cubicBezTo>
                  <a:pt x="445" y="1292"/>
                  <a:pt x="447" y="1293"/>
                  <a:pt x="448" y="1294"/>
                </a:cubicBezTo>
                <a:cubicBezTo>
                  <a:pt x="448" y="1294"/>
                  <a:pt x="449" y="1295"/>
                  <a:pt x="450" y="1296"/>
                </a:cubicBezTo>
                <a:cubicBezTo>
                  <a:pt x="450" y="1297"/>
                  <a:pt x="451" y="1298"/>
                  <a:pt x="451" y="1299"/>
                </a:cubicBezTo>
                <a:cubicBezTo>
                  <a:pt x="453" y="1299"/>
                  <a:pt x="455" y="1299"/>
                  <a:pt x="457" y="1300"/>
                </a:cubicBezTo>
                <a:cubicBezTo>
                  <a:pt x="458" y="1300"/>
                  <a:pt x="459" y="1301"/>
                  <a:pt x="460" y="1301"/>
                </a:cubicBezTo>
                <a:cubicBezTo>
                  <a:pt x="461" y="1301"/>
                  <a:pt x="462" y="1298"/>
                  <a:pt x="463" y="1298"/>
                </a:cubicBezTo>
                <a:cubicBezTo>
                  <a:pt x="464" y="1298"/>
                  <a:pt x="466" y="1300"/>
                  <a:pt x="466" y="1300"/>
                </a:cubicBezTo>
                <a:cubicBezTo>
                  <a:pt x="467" y="1301"/>
                  <a:pt x="466" y="1303"/>
                  <a:pt x="467" y="1303"/>
                </a:cubicBezTo>
                <a:cubicBezTo>
                  <a:pt x="467" y="1304"/>
                  <a:pt x="469" y="1304"/>
                  <a:pt x="470" y="1305"/>
                </a:cubicBezTo>
                <a:cubicBezTo>
                  <a:pt x="470" y="1305"/>
                  <a:pt x="471" y="1307"/>
                  <a:pt x="472" y="1307"/>
                </a:cubicBezTo>
                <a:cubicBezTo>
                  <a:pt x="473" y="1308"/>
                  <a:pt x="475" y="1308"/>
                  <a:pt x="476" y="1308"/>
                </a:cubicBezTo>
                <a:cubicBezTo>
                  <a:pt x="477" y="1308"/>
                  <a:pt x="479" y="1308"/>
                  <a:pt x="481" y="1307"/>
                </a:cubicBezTo>
                <a:cubicBezTo>
                  <a:pt x="482" y="1307"/>
                  <a:pt x="485" y="1307"/>
                  <a:pt x="486" y="1308"/>
                </a:cubicBezTo>
                <a:cubicBezTo>
                  <a:pt x="487" y="1308"/>
                  <a:pt x="488" y="1309"/>
                  <a:pt x="489" y="1309"/>
                </a:cubicBezTo>
                <a:cubicBezTo>
                  <a:pt x="490" y="1310"/>
                  <a:pt x="492" y="1311"/>
                  <a:pt x="493" y="1311"/>
                </a:cubicBezTo>
                <a:cubicBezTo>
                  <a:pt x="494" y="1311"/>
                  <a:pt x="496" y="1310"/>
                  <a:pt x="496" y="1309"/>
                </a:cubicBezTo>
                <a:cubicBezTo>
                  <a:pt x="497" y="1308"/>
                  <a:pt x="497" y="1306"/>
                  <a:pt x="498" y="1305"/>
                </a:cubicBezTo>
                <a:cubicBezTo>
                  <a:pt x="498" y="1304"/>
                  <a:pt x="500" y="1303"/>
                  <a:pt x="500" y="1303"/>
                </a:cubicBezTo>
                <a:cubicBezTo>
                  <a:pt x="500" y="1302"/>
                  <a:pt x="501" y="1300"/>
                  <a:pt x="501" y="1299"/>
                </a:cubicBezTo>
                <a:cubicBezTo>
                  <a:pt x="501" y="1298"/>
                  <a:pt x="501" y="1296"/>
                  <a:pt x="502" y="1296"/>
                </a:cubicBezTo>
                <a:cubicBezTo>
                  <a:pt x="502" y="1295"/>
                  <a:pt x="503" y="1295"/>
                  <a:pt x="504" y="1294"/>
                </a:cubicBezTo>
                <a:cubicBezTo>
                  <a:pt x="504" y="1294"/>
                  <a:pt x="505" y="1292"/>
                  <a:pt x="506" y="1291"/>
                </a:cubicBezTo>
                <a:cubicBezTo>
                  <a:pt x="506" y="1291"/>
                  <a:pt x="508" y="1291"/>
                  <a:pt x="508" y="1291"/>
                </a:cubicBezTo>
                <a:cubicBezTo>
                  <a:pt x="509" y="1290"/>
                  <a:pt x="511" y="1290"/>
                  <a:pt x="512" y="1289"/>
                </a:cubicBezTo>
                <a:cubicBezTo>
                  <a:pt x="512" y="1288"/>
                  <a:pt x="513" y="1286"/>
                  <a:pt x="513" y="1285"/>
                </a:cubicBezTo>
                <a:cubicBezTo>
                  <a:pt x="514" y="1284"/>
                  <a:pt x="516" y="1283"/>
                  <a:pt x="516" y="1282"/>
                </a:cubicBezTo>
                <a:cubicBezTo>
                  <a:pt x="517" y="1281"/>
                  <a:pt x="516" y="1278"/>
                  <a:pt x="517" y="1277"/>
                </a:cubicBezTo>
                <a:cubicBezTo>
                  <a:pt x="517" y="1276"/>
                  <a:pt x="518" y="1275"/>
                  <a:pt x="519" y="1275"/>
                </a:cubicBezTo>
                <a:cubicBezTo>
                  <a:pt x="520" y="1275"/>
                  <a:pt x="522" y="1276"/>
                  <a:pt x="523" y="1276"/>
                </a:cubicBezTo>
                <a:cubicBezTo>
                  <a:pt x="524" y="1276"/>
                  <a:pt x="525" y="1274"/>
                  <a:pt x="526" y="1274"/>
                </a:cubicBezTo>
                <a:cubicBezTo>
                  <a:pt x="527" y="1274"/>
                  <a:pt x="528" y="1274"/>
                  <a:pt x="528" y="1274"/>
                </a:cubicBezTo>
                <a:cubicBezTo>
                  <a:pt x="529" y="1273"/>
                  <a:pt x="529" y="1271"/>
                  <a:pt x="530" y="1271"/>
                </a:cubicBezTo>
                <a:cubicBezTo>
                  <a:pt x="531" y="1270"/>
                  <a:pt x="532" y="1271"/>
                  <a:pt x="533" y="1271"/>
                </a:cubicBezTo>
                <a:cubicBezTo>
                  <a:pt x="534" y="1271"/>
                  <a:pt x="535" y="1270"/>
                  <a:pt x="536" y="1270"/>
                </a:cubicBezTo>
                <a:cubicBezTo>
                  <a:pt x="536" y="1269"/>
                  <a:pt x="537" y="1267"/>
                  <a:pt x="537" y="1266"/>
                </a:cubicBezTo>
                <a:cubicBezTo>
                  <a:pt x="537" y="1266"/>
                  <a:pt x="535" y="1265"/>
                  <a:pt x="535" y="1265"/>
                </a:cubicBezTo>
                <a:cubicBezTo>
                  <a:pt x="534" y="1264"/>
                  <a:pt x="532" y="1264"/>
                  <a:pt x="532" y="1263"/>
                </a:cubicBezTo>
                <a:cubicBezTo>
                  <a:pt x="531" y="1263"/>
                  <a:pt x="530" y="1261"/>
                  <a:pt x="531" y="1260"/>
                </a:cubicBezTo>
                <a:cubicBezTo>
                  <a:pt x="531" y="1259"/>
                  <a:pt x="533" y="1258"/>
                  <a:pt x="534" y="1257"/>
                </a:cubicBezTo>
                <a:cubicBezTo>
                  <a:pt x="534" y="1256"/>
                  <a:pt x="535" y="1254"/>
                  <a:pt x="535" y="1253"/>
                </a:cubicBezTo>
                <a:cubicBezTo>
                  <a:pt x="536" y="1252"/>
                  <a:pt x="535" y="1249"/>
                  <a:pt x="536" y="1248"/>
                </a:cubicBezTo>
                <a:cubicBezTo>
                  <a:pt x="537" y="1247"/>
                  <a:pt x="539" y="1247"/>
                  <a:pt x="540" y="1247"/>
                </a:cubicBezTo>
                <a:cubicBezTo>
                  <a:pt x="541" y="1246"/>
                  <a:pt x="543" y="1244"/>
                  <a:pt x="543" y="1242"/>
                </a:cubicBezTo>
                <a:cubicBezTo>
                  <a:pt x="544" y="1241"/>
                  <a:pt x="545" y="1239"/>
                  <a:pt x="545" y="1238"/>
                </a:cubicBezTo>
                <a:cubicBezTo>
                  <a:pt x="545" y="1237"/>
                  <a:pt x="544" y="1234"/>
                  <a:pt x="544" y="1233"/>
                </a:cubicBezTo>
                <a:cubicBezTo>
                  <a:pt x="544" y="1231"/>
                  <a:pt x="546" y="1227"/>
                  <a:pt x="547" y="1225"/>
                </a:cubicBezTo>
                <a:cubicBezTo>
                  <a:pt x="547" y="1224"/>
                  <a:pt x="548" y="1222"/>
                  <a:pt x="548" y="1221"/>
                </a:cubicBezTo>
                <a:cubicBezTo>
                  <a:pt x="548" y="1220"/>
                  <a:pt x="548" y="1218"/>
                  <a:pt x="549" y="1217"/>
                </a:cubicBezTo>
                <a:cubicBezTo>
                  <a:pt x="549" y="1216"/>
                  <a:pt x="551" y="1215"/>
                  <a:pt x="551" y="1215"/>
                </a:cubicBezTo>
                <a:cubicBezTo>
                  <a:pt x="552" y="1214"/>
                  <a:pt x="553" y="1213"/>
                  <a:pt x="553" y="1212"/>
                </a:cubicBezTo>
                <a:cubicBezTo>
                  <a:pt x="554" y="1211"/>
                  <a:pt x="554" y="1210"/>
                  <a:pt x="554" y="1209"/>
                </a:cubicBezTo>
                <a:cubicBezTo>
                  <a:pt x="554" y="1208"/>
                  <a:pt x="555" y="1207"/>
                  <a:pt x="555" y="1206"/>
                </a:cubicBezTo>
                <a:cubicBezTo>
                  <a:pt x="556" y="1205"/>
                  <a:pt x="559" y="1205"/>
                  <a:pt x="560" y="1204"/>
                </a:cubicBezTo>
                <a:cubicBezTo>
                  <a:pt x="560" y="1203"/>
                  <a:pt x="558" y="1199"/>
                  <a:pt x="559" y="1198"/>
                </a:cubicBezTo>
                <a:cubicBezTo>
                  <a:pt x="559" y="1197"/>
                  <a:pt x="561" y="1196"/>
                  <a:pt x="562" y="1196"/>
                </a:cubicBezTo>
                <a:cubicBezTo>
                  <a:pt x="563" y="1195"/>
                  <a:pt x="564" y="1193"/>
                  <a:pt x="565" y="1193"/>
                </a:cubicBezTo>
                <a:cubicBezTo>
                  <a:pt x="565" y="1191"/>
                  <a:pt x="565" y="1189"/>
                  <a:pt x="565" y="1187"/>
                </a:cubicBezTo>
                <a:cubicBezTo>
                  <a:pt x="565" y="1186"/>
                  <a:pt x="566" y="1184"/>
                  <a:pt x="567" y="1183"/>
                </a:cubicBezTo>
                <a:cubicBezTo>
                  <a:pt x="568" y="1182"/>
                  <a:pt x="569" y="1180"/>
                  <a:pt x="570" y="1180"/>
                </a:cubicBezTo>
                <a:cubicBezTo>
                  <a:pt x="572" y="1180"/>
                  <a:pt x="574" y="1182"/>
                  <a:pt x="575" y="1182"/>
                </a:cubicBezTo>
                <a:cubicBezTo>
                  <a:pt x="575" y="1182"/>
                  <a:pt x="577" y="1181"/>
                  <a:pt x="577" y="1181"/>
                </a:cubicBezTo>
                <a:cubicBezTo>
                  <a:pt x="578" y="1180"/>
                  <a:pt x="578" y="1179"/>
                  <a:pt x="579" y="1179"/>
                </a:cubicBezTo>
                <a:cubicBezTo>
                  <a:pt x="580" y="1178"/>
                  <a:pt x="582" y="1178"/>
                  <a:pt x="583" y="1178"/>
                </a:cubicBezTo>
                <a:cubicBezTo>
                  <a:pt x="583" y="1177"/>
                  <a:pt x="585" y="1176"/>
                  <a:pt x="586" y="1176"/>
                </a:cubicBezTo>
                <a:cubicBezTo>
                  <a:pt x="587" y="1176"/>
                  <a:pt x="588" y="1178"/>
                  <a:pt x="589" y="1178"/>
                </a:cubicBezTo>
                <a:cubicBezTo>
                  <a:pt x="590" y="1179"/>
                  <a:pt x="592" y="1178"/>
                  <a:pt x="592" y="1177"/>
                </a:cubicBezTo>
                <a:cubicBezTo>
                  <a:pt x="593" y="1176"/>
                  <a:pt x="594" y="1174"/>
                  <a:pt x="595" y="1173"/>
                </a:cubicBezTo>
                <a:cubicBezTo>
                  <a:pt x="596" y="1173"/>
                  <a:pt x="598" y="1173"/>
                  <a:pt x="599" y="1173"/>
                </a:cubicBezTo>
                <a:cubicBezTo>
                  <a:pt x="599" y="1173"/>
                  <a:pt x="600" y="1173"/>
                  <a:pt x="601" y="1173"/>
                </a:cubicBezTo>
                <a:cubicBezTo>
                  <a:pt x="602" y="1174"/>
                  <a:pt x="605" y="1174"/>
                  <a:pt x="606" y="1174"/>
                </a:cubicBezTo>
                <a:cubicBezTo>
                  <a:pt x="607" y="1175"/>
                  <a:pt x="608" y="1177"/>
                  <a:pt x="609" y="1177"/>
                </a:cubicBezTo>
                <a:cubicBezTo>
                  <a:pt x="610" y="1177"/>
                  <a:pt x="612" y="1176"/>
                  <a:pt x="613" y="1175"/>
                </a:cubicBezTo>
                <a:cubicBezTo>
                  <a:pt x="614" y="1174"/>
                  <a:pt x="615" y="1172"/>
                  <a:pt x="615" y="1170"/>
                </a:cubicBezTo>
                <a:cubicBezTo>
                  <a:pt x="615" y="1169"/>
                  <a:pt x="615" y="1167"/>
                  <a:pt x="616" y="1165"/>
                </a:cubicBezTo>
                <a:cubicBezTo>
                  <a:pt x="616" y="1164"/>
                  <a:pt x="617" y="1162"/>
                  <a:pt x="618" y="1161"/>
                </a:cubicBezTo>
                <a:cubicBezTo>
                  <a:pt x="619" y="1160"/>
                  <a:pt x="621" y="1157"/>
                  <a:pt x="623" y="1157"/>
                </a:cubicBezTo>
                <a:cubicBezTo>
                  <a:pt x="624" y="1157"/>
                  <a:pt x="627" y="1156"/>
                  <a:pt x="628" y="1157"/>
                </a:cubicBezTo>
                <a:cubicBezTo>
                  <a:pt x="629" y="1157"/>
                  <a:pt x="630" y="1159"/>
                  <a:pt x="631" y="1160"/>
                </a:cubicBezTo>
                <a:cubicBezTo>
                  <a:pt x="632" y="1161"/>
                  <a:pt x="633" y="1162"/>
                  <a:pt x="634" y="1162"/>
                </a:cubicBezTo>
                <a:cubicBezTo>
                  <a:pt x="636" y="1163"/>
                  <a:pt x="640" y="1165"/>
                  <a:pt x="642" y="1165"/>
                </a:cubicBezTo>
                <a:cubicBezTo>
                  <a:pt x="642" y="1165"/>
                  <a:pt x="644" y="1163"/>
                  <a:pt x="644" y="1163"/>
                </a:cubicBezTo>
                <a:cubicBezTo>
                  <a:pt x="646" y="1163"/>
                  <a:pt x="647" y="1166"/>
                  <a:pt x="647" y="1167"/>
                </a:cubicBezTo>
                <a:cubicBezTo>
                  <a:pt x="648" y="1167"/>
                  <a:pt x="648" y="1169"/>
                  <a:pt x="648" y="1169"/>
                </a:cubicBezTo>
                <a:cubicBezTo>
                  <a:pt x="649" y="1170"/>
                  <a:pt x="651" y="1171"/>
                  <a:pt x="652" y="1172"/>
                </a:cubicBezTo>
                <a:cubicBezTo>
                  <a:pt x="654" y="1172"/>
                  <a:pt x="657" y="1171"/>
                  <a:pt x="659" y="1171"/>
                </a:cubicBezTo>
                <a:cubicBezTo>
                  <a:pt x="659" y="1172"/>
                  <a:pt x="660" y="1173"/>
                  <a:pt x="661" y="1173"/>
                </a:cubicBezTo>
                <a:cubicBezTo>
                  <a:pt x="662" y="1174"/>
                  <a:pt x="664" y="1173"/>
                  <a:pt x="664" y="1173"/>
                </a:cubicBezTo>
                <a:cubicBezTo>
                  <a:pt x="666" y="1173"/>
                  <a:pt x="668" y="1171"/>
                  <a:pt x="669" y="1171"/>
                </a:cubicBezTo>
                <a:cubicBezTo>
                  <a:pt x="670" y="1171"/>
                  <a:pt x="671" y="1171"/>
                  <a:pt x="672" y="1171"/>
                </a:cubicBezTo>
                <a:cubicBezTo>
                  <a:pt x="673" y="1171"/>
                  <a:pt x="675" y="1170"/>
                  <a:pt x="676" y="1170"/>
                </a:cubicBezTo>
                <a:cubicBezTo>
                  <a:pt x="677" y="1171"/>
                  <a:pt x="680" y="1172"/>
                  <a:pt x="681" y="1172"/>
                </a:cubicBezTo>
                <a:cubicBezTo>
                  <a:pt x="681" y="1173"/>
                  <a:pt x="682" y="1175"/>
                  <a:pt x="683" y="1175"/>
                </a:cubicBezTo>
                <a:cubicBezTo>
                  <a:pt x="684" y="1175"/>
                  <a:pt x="685" y="1172"/>
                  <a:pt x="687" y="1172"/>
                </a:cubicBezTo>
                <a:cubicBezTo>
                  <a:pt x="687" y="1172"/>
                  <a:pt x="688" y="1173"/>
                  <a:pt x="689" y="1173"/>
                </a:cubicBezTo>
                <a:cubicBezTo>
                  <a:pt x="690" y="1173"/>
                  <a:pt x="691" y="1172"/>
                  <a:pt x="692" y="1172"/>
                </a:cubicBezTo>
                <a:cubicBezTo>
                  <a:pt x="693" y="1172"/>
                  <a:pt x="694" y="1172"/>
                  <a:pt x="695" y="1172"/>
                </a:cubicBezTo>
                <a:cubicBezTo>
                  <a:pt x="695" y="1172"/>
                  <a:pt x="696" y="1173"/>
                  <a:pt x="696" y="1173"/>
                </a:cubicBezTo>
                <a:cubicBezTo>
                  <a:pt x="697" y="1174"/>
                  <a:pt x="699" y="1173"/>
                  <a:pt x="700" y="1173"/>
                </a:cubicBezTo>
                <a:cubicBezTo>
                  <a:pt x="701" y="1174"/>
                  <a:pt x="702" y="1175"/>
                  <a:pt x="704" y="1175"/>
                </a:cubicBezTo>
                <a:cubicBezTo>
                  <a:pt x="704" y="1175"/>
                  <a:pt x="705" y="1174"/>
                  <a:pt x="706" y="1174"/>
                </a:cubicBezTo>
                <a:cubicBezTo>
                  <a:pt x="707" y="1174"/>
                  <a:pt x="709" y="1175"/>
                  <a:pt x="709" y="1175"/>
                </a:cubicBezTo>
                <a:cubicBezTo>
                  <a:pt x="710" y="1176"/>
                  <a:pt x="711" y="1178"/>
                  <a:pt x="712" y="1178"/>
                </a:cubicBezTo>
                <a:cubicBezTo>
                  <a:pt x="714" y="1179"/>
                  <a:pt x="717" y="1179"/>
                  <a:pt x="718" y="1179"/>
                </a:cubicBezTo>
                <a:cubicBezTo>
                  <a:pt x="719" y="1179"/>
                  <a:pt x="721" y="1178"/>
                  <a:pt x="722" y="1178"/>
                </a:cubicBezTo>
                <a:cubicBezTo>
                  <a:pt x="723" y="1179"/>
                  <a:pt x="725" y="1180"/>
                  <a:pt x="726" y="1180"/>
                </a:cubicBezTo>
                <a:cubicBezTo>
                  <a:pt x="727" y="1180"/>
                  <a:pt x="729" y="1178"/>
                  <a:pt x="730" y="1177"/>
                </a:cubicBezTo>
                <a:cubicBezTo>
                  <a:pt x="731" y="1177"/>
                  <a:pt x="734" y="1177"/>
                  <a:pt x="735" y="1177"/>
                </a:cubicBezTo>
                <a:cubicBezTo>
                  <a:pt x="736" y="1177"/>
                  <a:pt x="738" y="1175"/>
                  <a:pt x="738" y="1175"/>
                </a:cubicBezTo>
                <a:cubicBezTo>
                  <a:pt x="739" y="1174"/>
                  <a:pt x="740" y="1173"/>
                  <a:pt x="741" y="1173"/>
                </a:cubicBezTo>
                <a:cubicBezTo>
                  <a:pt x="742" y="1173"/>
                  <a:pt x="742" y="1175"/>
                  <a:pt x="742" y="1176"/>
                </a:cubicBezTo>
                <a:cubicBezTo>
                  <a:pt x="742" y="1177"/>
                  <a:pt x="742" y="1179"/>
                  <a:pt x="742" y="1179"/>
                </a:cubicBezTo>
                <a:cubicBezTo>
                  <a:pt x="743" y="1180"/>
                  <a:pt x="745" y="1180"/>
                  <a:pt x="746" y="1180"/>
                </a:cubicBezTo>
                <a:cubicBezTo>
                  <a:pt x="746" y="1180"/>
                  <a:pt x="748" y="1179"/>
                  <a:pt x="748" y="1179"/>
                </a:cubicBezTo>
                <a:cubicBezTo>
                  <a:pt x="749" y="1178"/>
                  <a:pt x="750" y="1177"/>
                  <a:pt x="751" y="1176"/>
                </a:cubicBezTo>
                <a:cubicBezTo>
                  <a:pt x="751" y="1176"/>
                  <a:pt x="752" y="1176"/>
                  <a:pt x="753" y="1176"/>
                </a:cubicBezTo>
                <a:cubicBezTo>
                  <a:pt x="753" y="1177"/>
                  <a:pt x="754" y="1178"/>
                  <a:pt x="754" y="1179"/>
                </a:cubicBezTo>
                <a:cubicBezTo>
                  <a:pt x="754" y="1179"/>
                  <a:pt x="754" y="1180"/>
                  <a:pt x="755" y="1180"/>
                </a:cubicBezTo>
                <a:cubicBezTo>
                  <a:pt x="756" y="1181"/>
                  <a:pt x="758" y="1181"/>
                  <a:pt x="759" y="1181"/>
                </a:cubicBezTo>
                <a:cubicBezTo>
                  <a:pt x="760" y="1181"/>
                  <a:pt x="762" y="1183"/>
                  <a:pt x="762" y="1184"/>
                </a:cubicBezTo>
                <a:cubicBezTo>
                  <a:pt x="762" y="1185"/>
                  <a:pt x="762" y="1186"/>
                  <a:pt x="762" y="1186"/>
                </a:cubicBezTo>
                <a:cubicBezTo>
                  <a:pt x="763" y="1187"/>
                  <a:pt x="764" y="1189"/>
                  <a:pt x="764" y="1190"/>
                </a:cubicBezTo>
                <a:cubicBezTo>
                  <a:pt x="765" y="1190"/>
                  <a:pt x="766" y="1192"/>
                  <a:pt x="766" y="1192"/>
                </a:cubicBezTo>
                <a:cubicBezTo>
                  <a:pt x="767" y="1194"/>
                  <a:pt x="766" y="1196"/>
                  <a:pt x="767" y="1197"/>
                </a:cubicBezTo>
                <a:cubicBezTo>
                  <a:pt x="768" y="1198"/>
                  <a:pt x="770" y="1199"/>
                  <a:pt x="771" y="1199"/>
                </a:cubicBezTo>
                <a:cubicBezTo>
                  <a:pt x="772" y="1199"/>
                  <a:pt x="773" y="1198"/>
                  <a:pt x="774" y="1198"/>
                </a:cubicBezTo>
                <a:cubicBezTo>
                  <a:pt x="775" y="1198"/>
                  <a:pt x="776" y="1199"/>
                  <a:pt x="776" y="1200"/>
                </a:cubicBezTo>
                <a:cubicBezTo>
                  <a:pt x="776" y="1201"/>
                  <a:pt x="777" y="1203"/>
                  <a:pt x="777" y="1204"/>
                </a:cubicBezTo>
                <a:cubicBezTo>
                  <a:pt x="777" y="1205"/>
                  <a:pt x="774" y="1206"/>
                  <a:pt x="774" y="1207"/>
                </a:cubicBezTo>
                <a:cubicBezTo>
                  <a:pt x="774" y="1208"/>
                  <a:pt x="775" y="1211"/>
                  <a:pt x="776" y="1211"/>
                </a:cubicBezTo>
                <a:cubicBezTo>
                  <a:pt x="777" y="1211"/>
                  <a:pt x="778" y="1211"/>
                  <a:pt x="779" y="1211"/>
                </a:cubicBezTo>
                <a:cubicBezTo>
                  <a:pt x="780" y="1210"/>
                  <a:pt x="781" y="1208"/>
                  <a:pt x="781" y="1208"/>
                </a:cubicBezTo>
                <a:cubicBezTo>
                  <a:pt x="782" y="1207"/>
                  <a:pt x="785" y="1208"/>
                  <a:pt x="786" y="1209"/>
                </a:cubicBezTo>
                <a:cubicBezTo>
                  <a:pt x="786" y="1209"/>
                  <a:pt x="786" y="1211"/>
                  <a:pt x="786" y="1212"/>
                </a:cubicBezTo>
                <a:cubicBezTo>
                  <a:pt x="786" y="1213"/>
                  <a:pt x="787" y="1215"/>
                  <a:pt x="786" y="1216"/>
                </a:cubicBezTo>
                <a:cubicBezTo>
                  <a:pt x="786" y="1216"/>
                  <a:pt x="784" y="1217"/>
                  <a:pt x="784" y="1217"/>
                </a:cubicBezTo>
                <a:cubicBezTo>
                  <a:pt x="783" y="1218"/>
                  <a:pt x="783" y="1220"/>
                  <a:pt x="784" y="1220"/>
                </a:cubicBezTo>
                <a:cubicBezTo>
                  <a:pt x="784" y="1221"/>
                  <a:pt x="786" y="1223"/>
                  <a:pt x="787" y="1223"/>
                </a:cubicBezTo>
                <a:cubicBezTo>
                  <a:pt x="788" y="1224"/>
                  <a:pt x="790" y="1223"/>
                  <a:pt x="791" y="1223"/>
                </a:cubicBezTo>
                <a:cubicBezTo>
                  <a:pt x="793" y="1223"/>
                  <a:pt x="796" y="1223"/>
                  <a:pt x="797" y="1224"/>
                </a:cubicBezTo>
                <a:cubicBezTo>
                  <a:pt x="797" y="1225"/>
                  <a:pt x="797" y="1227"/>
                  <a:pt x="798" y="1228"/>
                </a:cubicBezTo>
                <a:cubicBezTo>
                  <a:pt x="799" y="1229"/>
                  <a:pt x="800" y="1230"/>
                  <a:pt x="801" y="1230"/>
                </a:cubicBezTo>
                <a:cubicBezTo>
                  <a:pt x="802" y="1231"/>
                  <a:pt x="805" y="1230"/>
                  <a:pt x="806" y="1231"/>
                </a:cubicBezTo>
                <a:cubicBezTo>
                  <a:pt x="807" y="1231"/>
                  <a:pt x="809" y="1231"/>
                  <a:pt x="810" y="1231"/>
                </a:cubicBezTo>
                <a:cubicBezTo>
                  <a:pt x="811" y="1232"/>
                  <a:pt x="814" y="1234"/>
                  <a:pt x="815" y="1235"/>
                </a:cubicBezTo>
                <a:cubicBezTo>
                  <a:pt x="816" y="1236"/>
                  <a:pt x="815" y="1239"/>
                  <a:pt x="816" y="1240"/>
                </a:cubicBezTo>
                <a:cubicBezTo>
                  <a:pt x="816" y="1241"/>
                  <a:pt x="817" y="1245"/>
                  <a:pt x="818" y="1246"/>
                </a:cubicBezTo>
                <a:cubicBezTo>
                  <a:pt x="818" y="1247"/>
                  <a:pt x="821" y="1248"/>
                  <a:pt x="822" y="1249"/>
                </a:cubicBezTo>
                <a:cubicBezTo>
                  <a:pt x="823" y="1249"/>
                  <a:pt x="824" y="1250"/>
                  <a:pt x="825" y="1250"/>
                </a:cubicBezTo>
                <a:cubicBezTo>
                  <a:pt x="826" y="1250"/>
                  <a:pt x="827" y="1252"/>
                  <a:pt x="827" y="1252"/>
                </a:cubicBezTo>
                <a:cubicBezTo>
                  <a:pt x="828" y="1253"/>
                  <a:pt x="830" y="1253"/>
                  <a:pt x="830" y="1254"/>
                </a:cubicBezTo>
                <a:cubicBezTo>
                  <a:pt x="831" y="1254"/>
                  <a:pt x="832" y="1255"/>
                  <a:pt x="833" y="1256"/>
                </a:cubicBezTo>
                <a:cubicBezTo>
                  <a:pt x="834" y="1256"/>
                  <a:pt x="834" y="1258"/>
                  <a:pt x="835" y="1258"/>
                </a:cubicBezTo>
                <a:cubicBezTo>
                  <a:pt x="836" y="1259"/>
                  <a:pt x="839" y="1259"/>
                  <a:pt x="840" y="1260"/>
                </a:cubicBezTo>
                <a:cubicBezTo>
                  <a:pt x="840" y="1261"/>
                  <a:pt x="840" y="1262"/>
                  <a:pt x="840" y="1263"/>
                </a:cubicBezTo>
                <a:cubicBezTo>
                  <a:pt x="841" y="1264"/>
                  <a:pt x="842" y="1265"/>
                  <a:pt x="842" y="1266"/>
                </a:cubicBezTo>
                <a:cubicBezTo>
                  <a:pt x="843" y="1267"/>
                  <a:pt x="846" y="1267"/>
                  <a:pt x="848" y="1268"/>
                </a:cubicBezTo>
                <a:cubicBezTo>
                  <a:pt x="849" y="1268"/>
                  <a:pt x="852" y="1269"/>
                  <a:pt x="853" y="1270"/>
                </a:cubicBezTo>
                <a:cubicBezTo>
                  <a:pt x="854" y="1271"/>
                  <a:pt x="856" y="1274"/>
                  <a:pt x="856" y="1276"/>
                </a:cubicBezTo>
                <a:cubicBezTo>
                  <a:pt x="857" y="1276"/>
                  <a:pt x="858" y="1278"/>
                  <a:pt x="858" y="1279"/>
                </a:cubicBezTo>
                <a:cubicBezTo>
                  <a:pt x="858" y="1280"/>
                  <a:pt x="857" y="1282"/>
                  <a:pt x="857" y="1284"/>
                </a:cubicBezTo>
                <a:cubicBezTo>
                  <a:pt x="857" y="1285"/>
                  <a:pt x="858" y="1286"/>
                  <a:pt x="859" y="1287"/>
                </a:cubicBezTo>
                <a:cubicBezTo>
                  <a:pt x="859" y="1287"/>
                  <a:pt x="861" y="1286"/>
                  <a:pt x="861" y="1287"/>
                </a:cubicBezTo>
                <a:cubicBezTo>
                  <a:pt x="862" y="1287"/>
                  <a:pt x="862" y="1290"/>
                  <a:pt x="863" y="1291"/>
                </a:cubicBezTo>
                <a:cubicBezTo>
                  <a:pt x="864" y="1291"/>
                  <a:pt x="865" y="1292"/>
                  <a:pt x="866" y="1292"/>
                </a:cubicBezTo>
                <a:cubicBezTo>
                  <a:pt x="867" y="1293"/>
                  <a:pt x="870" y="1294"/>
                  <a:pt x="871" y="1294"/>
                </a:cubicBezTo>
                <a:cubicBezTo>
                  <a:pt x="872" y="1295"/>
                  <a:pt x="873" y="1297"/>
                  <a:pt x="873" y="1298"/>
                </a:cubicBezTo>
                <a:cubicBezTo>
                  <a:pt x="873" y="1299"/>
                  <a:pt x="874" y="1301"/>
                  <a:pt x="874" y="1301"/>
                </a:cubicBezTo>
                <a:cubicBezTo>
                  <a:pt x="874" y="1302"/>
                  <a:pt x="873" y="1304"/>
                  <a:pt x="873" y="1305"/>
                </a:cubicBezTo>
                <a:cubicBezTo>
                  <a:pt x="873" y="1306"/>
                  <a:pt x="874" y="1309"/>
                  <a:pt x="874" y="1310"/>
                </a:cubicBezTo>
                <a:cubicBezTo>
                  <a:pt x="875" y="1311"/>
                  <a:pt x="875" y="1313"/>
                  <a:pt x="876" y="1314"/>
                </a:cubicBezTo>
                <a:cubicBezTo>
                  <a:pt x="876" y="1315"/>
                  <a:pt x="876" y="1318"/>
                  <a:pt x="876" y="1319"/>
                </a:cubicBezTo>
                <a:cubicBezTo>
                  <a:pt x="876" y="1320"/>
                  <a:pt x="875" y="1322"/>
                  <a:pt x="875" y="1322"/>
                </a:cubicBezTo>
                <a:cubicBezTo>
                  <a:pt x="875" y="1323"/>
                  <a:pt x="876" y="1325"/>
                  <a:pt x="876" y="1325"/>
                </a:cubicBezTo>
                <a:cubicBezTo>
                  <a:pt x="876" y="1326"/>
                  <a:pt x="876" y="1328"/>
                  <a:pt x="876" y="1328"/>
                </a:cubicBezTo>
                <a:cubicBezTo>
                  <a:pt x="877" y="1329"/>
                  <a:pt x="880" y="1330"/>
                  <a:pt x="881" y="1330"/>
                </a:cubicBezTo>
                <a:cubicBezTo>
                  <a:pt x="881" y="1331"/>
                  <a:pt x="882" y="1332"/>
                  <a:pt x="882" y="1332"/>
                </a:cubicBezTo>
                <a:cubicBezTo>
                  <a:pt x="883" y="1334"/>
                  <a:pt x="883" y="1337"/>
                  <a:pt x="884" y="1338"/>
                </a:cubicBezTo>
                <a:cubicBezTo>
                  <a:pt x="884" y="1339"/>
                  <a:pt x="886" y="1339"/>
                  <a:pt x="887" y="1340"/>
                </a:cubicBezTo>
                <a:cubicBezTo>
                  <a:pt x="887" y="1341"/>
                  <a:pt x="886" y="1342"/>
                  <a:pt x="886" y="1343"/>
                </a:cubicBezTo>
                <a:cubicBezTo>
                  <a:pt x="887" y="1344"/>
                  <a:pt x="889" y="1344"/>
                  <a:pt x="890" y="1345"/>
                </a:cubicBezTo>
                <a:cubicBezTo>
                  <a:pt x="891" y="1346"/>
                  <a:pt x="893" y="1347"/>
                  <a:pt x="893" y="1348"/>
                </a:cubicBezTo>
                <a:cubicBezTo>
                  <a:pt x="893" y="1349"/>
                  <a:pt x="893" y="1351"/>
                  <a:pt x="893" y="1352"/>
                </a:cubicBezTo>
                <a:cubicBezTo>
                  <a:pt x="893" y="1353"/>
                  <a:pt x="893" y="1355"/>
                  <a:pt x="894" y="1356"/>
                </a:cubicBezTo>
                <a:cubicBezTo>
                  <a:pt x="894" y="1356"/>
                  <a:pt x="896" y="1357"/>
                  <a:pt x="896" y="1358"/>
                </a:cubicBezTo>
                <a:cubicBezTo>
                  <a:pt x="897" y="1359"/>
                  <a:pt x="897" y="1360"/>
                  <a:pt x="897" y="1361"/>
                </a:cubicBezTo>
                <a:cubicBezTo>
                  <a:pt x="897" y="1362"/>
                  <a:pt x="895" y="1364"/>
                  <a:pt x="895" y="1365"/>
                </a:cubicBezTo>
                <a:cubicBezTo>
                  <a:pt x="895" y="1367"/>
                  <a:pt x="896" y="1371"/>
                  <a:pt x="898" y="1372"/>
                </a:cubicBezTo>
                <a:cubicBezTo>
                  <a:pt x="898" y="1373"/>
                  <a:pt x="900" y="1374"/>
                  <a:pt x="901" y="1374"/>
                </a:cubicBezTo>
                <a:cubicBezTo>
                  <a:pt x="902" y="1375"/>
                  <a:pt x="905" y="1375"/>
                  <a:pt x="906" y="1376"/>
                </a:cubicBezTo>
                <a:cubicBezTo>
                  <a:pt x="907" y="1376"/>
                  <a:pt x="906" y="1378"/>
                  <a:pt x="906" y="1379"/>
                </a:cubicBezTo>
                <a:cubicBezTo>
                  <a:pt x="907" y="1380"/>
                  <a:pt x="907" y="1382"/>
                  <a:pt x="908" y="1383"/>
                </a:cubicBezTo>
                <a:cubicBezTo>
                  <a:pt x="908" y="1383"/>
                  <a:pt x="910" y="1384"/>
                  <a:pt x="911" y="1384"/>
                </a:cubicBezTo>
                <a:cubicBezTo>
                  <a:pt x="911" y="1385"/>
                  <a:pt x="913" y="1386"/>
                  <a:pt x="913" y="1386"/>
                </a:cubicBezTo>
                <a:cubicBezTo>
                  <a:pt x="913" y="1387"/>
                  <a:pt x="912" y="1389"/>
                  <a:pt x="912" y="1391"/>
                </a:cubicBezTo>
                <a:cubicBezTo>
                  <a:pt x="912" y="1391"/>
                  <a:pt x="912" y="1393"/>
                  <a:pt x="913" y="1394"/>
                </a:cubicBezTo>
                <a:cubicBezTo>
                  <a:pt x="913" y="1395"/>
                  <a:pt x="914" y="1397"/>
                  <a:pt x="915" y="1398"/>
                </a:cubicBezTo>
                <a:cubicBezTo>
                  <a:pt x="916" y="1398"/>
                  <a:pt x="918" y="1399"/>
                  <a:pt x="919" y="1399"/>
                </a:cubicBezTo>
                <a:cubicBezTo>
                  <a:pt x="920" y="1399"/>
                  <a:pt x="921" y="1399"/>
                  <a:pt x="922" y="1400"/>
                </a:cubicBezTo>
                <a:cubicBezTo>
                  <a:pt x="922" y="1400"/>
                  <a:pt x="922" y="1401"/>
                  <a:pt x="922" y="1402"/>
                </a:cubicBezTo>
                <a:cubicBezTo>
                  <a:pt x="922" y="1403"/>
                  <a:pt x="919" y="1404"/>
                  <a:pt x="918" y="1405"/>
                </a:cubicBezTo>
                <a:cubicBezTo>
                  <a:pt x="918" y="1406"/>
                  <a:pt x="919" y="1408"/>
                  <a:pt x="920" y="1409"/>
                </a:cubicBezTo>
                <a:cubicBezTo>
                  <a:pt x="920" y="1409"/>
                  <a:pt x="923" y="1409"/>
                  <a:pt x="924" y="1410"/>
                </a:cubicBezTo>
                <a:cubicBezTo>
                  <a:pt x="924" y="1410"/>
                  <a:pt x="924" y="1412"/>
                  <a:pt x="924" y="1413"/>
                </a:cubicBezTo>
                <a:cubicBezTo>
                  <a:pt x="923" y="1413"/>
                  <a:pt x="922" y="1414"/>
                  <a:pt x="921" y="1415"/>
                </a:cubicBezTo>
                <a:cubicBezTo>
                  <a:pt x="921" y="1416"/>
                  <a:pt x="921" y="1418"/>
                  <a:pt x="921" y="1419"/>
                </a:cubicBezTo>
                <a:cubicBezTo>
                  <a:pt x="921" y="1420"/>
                  <a:pt x="923" y="1421"/>
                  <a:pt x="924" y="1422"/>
                </a:cubicBezTo>
                <a:cubicBezTo>
                  <a:pt x="924" y="1423"/>
                  <a:pt x="925" y="1425"/>
                  <a:pt x="926" y="1426"/>
                </a:cubicBezTo>
                <a:cubicBezTo>
                  <a:pt x="926" y="1427"/>
                  <a:pt x="927" y="1428"/>
                  <a:pt x="928" y="1429"/>
                </a:cubicBezTo>
                <a:cubicBezTo>
                  <a:pt x="928" y="1430"/>
                  <a:pt x="929" y="1431"/>
                  <a:pt x="929" y="1432"/>
                </a:cubicBezTo>
                <a:cubicBezTo>
                  <a:pt x="930" y="1434"/>
                  <a:pt x="929" y="1437"/>
                  <a:pt x="929" y="1438"/>
                </a:cubicBezTo>
                <a:cubicBezTo>
                  <a:pt x="929" y="1440"/>
                  <a:pt x="931" y="1441"/>
                  <a:pt x="932" y="1442"/>
                </a:cubicBezTo>
                <a:cubicBezTo>
                  <a:pt x="933" y="1443"/>
                  <a:pt x="933" y="1445"/>
                  <a:pt x="934" y="1446"/>
                </a:cubicBezTo>
                <a:cubicBezTo>
                  <a:pt x="936" y="1446"/>
                  <a:pt x="939" y="1445"/>
                  <a:pt x="940" y="1445"/>
                </a:cubicBezTo>
                <a:cubicBezTo>
                  <a:pt x="940" y="1446"/>
                  <a:pt x="941" y="1447"/>
                  <a:pt x="942" y="1448"/>
                </a:cubicBezTo>
                <a:cubicBezTo>
                  <a:pt x="942" y="1449"/>
                  <a:pt x="941" y="1451"/>
                  <a:pt x="941" y="1452"/>
                </a:cubicBezTo>
                <a:cubicBezTo>
                  <a:pt x="941" y="1453"/>
                  <a:pt x="942" y="1454"/>
                  <a:pt x="943" y="1455"/>
                </a:cubicBezTo>
                <a:cubicBezTo>
                  <a:pt x="943" y="1455"/>
                  <a:pt x="944" y="1454"/>
                  <a:pt x="945" y="1454"/>
                </a:cubicBezTo>
                <a:cubicBezTo>
                  <a:pt x="946" y="1454"/>
                  <a:pt x="948" y="1457"/>
                  <a:pt x="949" y="1458"/>
                </a:cubicBezTo>
                <a:cubicBezTo>
                  <a:pt x="950" y="1458"/>
                  <a:pt x="952" y="1458"/>
                  <a:pt x="953" y="1458"/>
                </a:cubicBezTo>
                <a:cubicBezTo>
                  <a:pt x="954" y="1459"/>
                  <a:pt x="956" y="1460"/>
                  <a:pt x="957" y="1460"/>
                </a:cubicBezTo>
                <a:cubicBezTo>
                  <a:pt x="958" y="1461"/>
                  <a:pt x="960" y="1462"/>
                  <a:pt x="961" y="1462"/>
                </a:cubicBezTo>
                <a:cubicBezTo>
                  <a:pt x="962" y="1463"/>
                  <a:pt x="963" y="1464"/>
                  <a:pt x="963" y="1465"/>
                </a:cubicBezTo>
                <a:cubicBezTo>
                  <a:pt x="964" y="1466"/>
                  <a:pt x="964" y="1469"/>
                  <a:pt x="965" y="1470"/>
                </a:cubicBezTo>
                <a:cubicBezTo>
                  <a:pt x="965" y="1471"/>
                  <a:pt x="966" y="1473"/>
                  <a:pt x="967" y="1473"/>
                </a:cubicBezTo>
                <a:cubicBezTo>
                  <a:pt x="968" y="1474"/>
                  <a:pt x="970" y="1474"/>
                  <a:pt x="971" y="1474"/>
                </a:cubicBezTo>
                <a:cubicBezTo>
                  <a:pt x="972" y="1475"/>
                  <a:pt x="972" y="1476"/>
                  <a:pt x="973" y="1477"/>
                </a:cubicBezTo>
                <a:cubicBezTo>
                  <a:pt x="973" y="1478"/>
                  <a:pt x="973" y="1480"/>
                  <a:pt x="973" y="1481"/>
                </a:cubicBezTo>
                <a:cubicBezTo>
                  <a:pt x="974" y="1482"/>
                  <a:pt x="974" y="1485"/>
                  <a:pt x="975" y="1486"/>
                </a:cubicBezTo>
                <a:cubicBezTo>
                  <a:pt x="976" y="1486"/>
                  <a:pt x="977" y="1488"/>
                  <a:pt x="977" y="1489"/>
                </a:cubicBezTo>
                <a:cubicBezTo>
                  <a:pt x="978" y="1489"/>
                  <a:pt x="980" y="1489"/>
                  <a:pt x="981" y="1489"/>
                </a:cubicBezTo>
                <a:cubicBezTo>
                  <a:pt x="982" y="1489"/>
                  <a:pt x="983" y="1490"/>
                  <a:pt x="984" y="1490"/>
                </a:cubicBezTo>
                <a:cubicBezTo>
                  <a:pt x="985" y="1491"/>
                  <a:pt x="986" y="1494"/>
                  <a:pt x="986" y="1495"/>
                </a:cubicBezTo>
                <a:cubicBezTo>
                  <a:pt x="986" y="1496"/>
                  <a:pt x="985" y="1498"/>
                  <a:pt x="986" y="1499"/>
                </a:cubicBezTo>
                <a:cubicBezTo>
                  <a:pt x="986" y="1500"/>
                  <a:pt x="987" y="1501"/>
                  <a:pt x="988" y="1502"/>
                </a:cubicBezTo>
                <a:cubicBezTo>
                  <a:pt x="989" y="1502"/>
                  <a:pt x="990" y="1502"/>
                  <a:pt x="991" y="1503"/>
                </a:cubicBezTo>
                <a:cubicBezTo>
                  <a:pt x="991" y="1504"/>
                  <a:pt x="992" y="1506"/>
                  <a:pt x="992" y="1507"/>
                </a:cubicBezTo>
                <a:cubicBezTo>
                  <a:pt x="992" y="1507"/>
                  <a:pt x="991" y="1508"/>
                  <a:pt x="990" y="1508"/>
                </a:cubicBezTo>
                <a:cubicBezTo>
                  <a:pt x="990" y="1509"/>
                  <a:pt x="990" y="1511"/>
                  <a:pt x="991" y="1512"/>
                </a:cubicBezTo>
                <a:cubicBezTo>
                  <a:pt x="991" y="1512"/>
                  <a:pt x="993" y="1512"/>
                  <a:pt x="994" y="1513"/>
                </a:cubicBezTo>
                <a:cubicBezTo>
                  <a:pt x="994" y="1514"/>
                  <a:pt x="995" y="1516"/>
                  <a:pt x="995" y="1517"/>
                </a:cubicBezTo>
                <a:cubicBezTo>
                  <a:pt x="995" y="1518"/>
                  <a:pt x="993" y="1519"/>
                  <a:pt x="993" y="1520"/>
                </a:cubicBezTo>
                <a:cubicBezTo>
                  <a:pt x="994" y="1521"/>
                  <a:pt x="995" y="1523"/>
                  <a:pt x="996" y="1523"/>
                </a:cubicBezTo>
                <a:cubicBezTo>
                  <a:pt x="997" y="1524"/>
                  <a:pt x="998" y="1524"/>
                  <a:pt x="999" y="1524"/>
                </a:cubicBezTo>
                <a:cubicBezTo>
                  <a:pt x="999" y="1525"/>
                  <a:pt x="999" y="1527"/>
                  <a:pt x="1000" y="1528"/>
                </a:cubicBezTo>
                <a:cubicBezTo>
                  <a:pt x="1000" y="1528"/>
                  <a:pt x="1002" y="1529"/>
                  <a:pt x="1003" y="1528"/>
                </a:cubicBezTo>
                <a:cubicBezTo>
                  <a:pt x="1003" y="1528"/>
                  <a:pt x="1004" y="1527"/>
                  <a:pt x="1005" y="1527"/>
                </a:cubicBezTo>
                <a:cubicBezTo>
                  <a:pt x="1006" y="1528"/>
                  <a:pt x="1006" y="1530"/>
                  <a:pt x="1007" y="1531"/>
                </a:cubicBezTo>
                <a:cubicBezTo>
                  <a:pt x="1007" y="1532"/>
                  <a:pt x="1007" y="1534"/>
                  <a:pt x="1007" y="1534"/>
                </a:cubicBezTo>
                <a:cubicBezTo>
                  <a:pt x="1008" y="1535"/>
                  <a:pt x="1011" y="1534"/>
                  <a:pt x="1012" y="1535"/>
                </a:cubicBezTo>
                <a:cubicBezTo>
                  <a:pt x="1012" y="1536"/>
                  <a:pt x="1013" y="1538"/>
                  <a:pt x="1013" y="1539"/>
                </a:cubicBezTo>
                <a:cubicBezTo>
                  <a:pt x="1014" y="1540"/>
                  <a:pt x="1017" y="1542"/>
                  <a:pt x="1017" y="1543"/>
                </a:cubicBezTo>
                <a:cubicBezTo>
                  <a:pt x="1018" y="1544"/>
                  <a:pt x="1019" y="1546"/>
                  <a:pt x="1020" y="1547"/>
                </a:cubicBezTo>
                <a:cubicBezTo>
                  <a:pt x="1020" y="1547"/>
                  <a:pt x="1021" y="1547"/>
                  <a:pt x="1022" y="1547"/>
                </a:cubicBezTo>
                <a:cubicBezTo>
                  <a:pt x="1023" y="1546"/>
                  <a:pt x="1024" y="1545"/>
                  <a:pt x="1024" y="1545"/>
                </a:cubicBezTo>
                <a:cubicBezTo>
                  <a:pt x="1025" y="1545"/>
                  <a:pt x="1027" y="1547"/>
                  <a:pt x="1027" y="1547"/>
                </a:cubicBezTo>
                <a:cubicBezTo>
                  <a:pt x="1028" y="1548"/>
                  <a:pt x="1027" y="1550"/>
                  <a:pt x="1027" y="1550"/>
                </a:cubicBezTo>
                <a:cubicBezTo>
                  <a:pt x="1028" y="1551"/>
                  <a:pt x="1030" y="1553"/>
                  <a:pt x="1031" y="1553"/>
                </a:cubicBezTo>
                <a:cubicBezTo>
                  <a:pt x="1032" y="1553"/>
                  <a:pt x="1034" y="1551"/>
                  <a:pt x="1035" y="1550"/>
                </a:cubicBezTo>
                <a:cubicBezTo>
                  <a:pt x="1035" y="1550"/>
                  <a:pt x="1036" y="1549"/>
                  <a:pt x="1037" y="1550"/>
                </a:cubicBezTo>
                <a:cubicBezTo>
                  <a:pt x="1038" y="1550"/>
                  <a:pt x="1038" y="1551"/>
                  <a:pt x="1039" y="1552"/>
                </a:cubicBezTo>
                <a:cubicBezTo>
                  <a:pt x="1039" y="1553"/>
                  <a:pt x="1039" y="1555"/>
                  <a:pt x="1040" y="1556"/>
                </a:cubicBezTo>
                <a:cubicBezTo>
                  <a:pt x="1041" y="1556"/>
                  <a:pt x="1042" y="1554"/>
                  <a:pt x="1043" y="1554"/>
                </a:cubicBezTo>
                <a:cubicBezTo>
                  <a:pt x="1044" y="1554"/>
                  <a:pt x="1047" y="1556"/>
                  <a:pt x="1048" y="1557"/>
                </a:cubicBezTo>
                <a:cubicBezTo>
                  <a:pt x="1048" y="1557"/>
                  <a:pt x="1048" y="1560"/>
                  <a:pt x="1049" y="1561"/>
                </a:cubicBezTo>
                <a:cubicBezTo>
                  <a:pt x="1049" y="1561"/>
                  <a:pt x="1051" y="1562"/>
                  <a:pt x="1051" y="1562"/>
                </a:cubicBezTo>
                <a:cubicBezTo>
                  <a:pt x="1051" y="1563"/>
                  <a:pt x="1051" y="1565"/>
                  <a:pt x="1050" y="1565"/>
                </a:cubicBezTo>
                <a:cubicBezTo>
                  <a:pt x="1050" y="1566"/>
                  <a:pt x="1049" y="1567"/>
                  <a:pt x="1049" y="1568"/>
                </a:cubicBezTo>
                <a:cubicBezTo>
                  <a:pt x="1049" y="1569"/>
                  <a:pt x="1048" y="1571"/>
                  <a:pt x="1049" y="1571"/>
                </a:cubicBezTo>
                <a:cubicBezTo>
                  <a:pt x="1049" y="1572"/>
                  <a:pt x="1051" y="1573"/>
                  <a:pt x="1052" y="1574"/>
                </a:cubicBezTo>
                <a:cubicBezTo>
                  <a:pt x="1053" y="1574"/>
                  <a:pt x="1056" y="1573"/>
                  <a:pt x="1056" y="1574"/>
                </a:cubicBezTo>
                <a:cubicBezTo>
                  <a:pt x="1057" y="1575"/>
                  <a:pt x="1057" y="1576"/>
                  <a:pt x="1057" y="1577"/>
                </a:cubicBezTo>
                <a:cubicBezTo>
                  <a:pt x="1057" y="1578"/>
                  <a:pt x="1055" y="1579"/>
                  <a:pt x="1054" y="1580"/>
                </a:cubicBezTo>
                <a:cubicBezTo>
                  <a:pt x="1054" y="1581"/>
                  <a:pt x="1053" y="1582"/>
                  <a:pt x="1054" y="1583"/>
                </a:cubicBezTo>
                <a:cubicBezTo>
                  <a:pt x="1054" y="1584"/>
                  <a:pt x="1054" y="1585"/>
                  <a:pt x="1054" y="1586"/>
                </a:cubicBezTo>
                <a:cubicBezTo>
                  <a:pt x="1055" y="1587"/>
                  <a:pt x="1056" y="1590"/>
                  <a:pt x="1056" y="1591"/>
                </a:cubicBezTo>
                <a:cubicBezTo>
                  <a:pt x="1056" y="1592"/>
                  <a:pt x="1055" y="1594"/>
                  <a:pt x="1055" y="1595"/>
                </a:cubicBezTo>
                <a:cubicBezTo>
                  <a:pt x="1054" y="1595"/>
                  <a:pt x="1053" y="1596"/>
                  <a:pt x="1053" y="1597"/>
                </a:cubicBezTo>
                <a:cubicBezTo>
                  <a:pt x="1053" y="1598"/>
                  <a:pt x="1053" y="1600"/>
                  <a:pt x="1052" y="1601"/>
                </a:cubicBezTo>
                <a:cubicBezTo>
                  <a:pt x="1052" y="1602"/>
                  <a:pt x="1049" y="1603"/>
                  <a:pt x="1049" y="1604"/>
                </a:cubicBezTo>
                <a:cubicBezTo>
                  <a:pt x="1048" y="1604"/>
                  <a:pt x="1047" y="1606"/>
                  <a:pt x="1047" y="1607"/>
                </a:cubicBezTo>
                <a:cubicBezTo>
                  <a:pt x="1048" y="1608"/>
                  <a:pt x="1050" y="1608"/>
                  <a:pt x="1051" y="1608"/>
                </a:cubicBezTo>
                <a:cubicBezTo>
                  <a:pt x="1052" y="1609"/>
                  <a:pt x="1053" y="1608"/>
                  <a:pt x="1054" y="1609"/>
                </a:cubicBezTo>
                <a:cubicBezTo>
                  <a:pt x="1055" y="1609"/>
                  <a:pt x="1055" y="1610"/>
                  <a:pt x="1055" y="1611"/>
                </a:cubicBezTo>
                <a:cubicBezTo>
                  <a:pt x="1055" y="1612"/>
                  <a:pt x="1054" y="1613"/>
                  <a:pt x="1054" y="1614"/>
                </a:cubicBezTo>
                <a:cubicBezTo>
                  <a:pt x="1054" y="1615"/>
                  <a:pt x="1055" y="1617"/>
                  <a:pt x="1055" y="1617"/>
                </a:cubicBezTo>
                <a:cubicBezTo>
                  <a:pt x="1056" y="1617"/>
                  <a:pt x="1057" y="1614"/>
                  <a:pt x="1058" y="1614"/>
                </a:cubicBezTo>
                <a:cubicBezTo>
                  <a:pt x="1059" y="1614"/>
                  <a:pt x="1060" y="1616"/>
                  <a:pt x="1061" y="1616"/>
                </a:cubicBezTo>
                <a:cubicBezTo>
                  <a:pt x="1062" y="1617"/>
                  <a:pt x="1062" y="1619"/>
                  <a:pt x="1062" y="1619"/>
                </a:cubicBezTo>
                <a:cubicBezTo>
                  <a:pt x="1062" y="1621"/>
                  <a:pt x="1062" y="1623"/>
                  <a:pt x="1062" y="1624"/>
                </a:cubicBezTo>
                <a:cubicBezTo>
                  <a:pt x="1062" y="1625"/>
                  <a:pt x="1064" y="1626"/>
                  <a:pt x="1064" y="1627"/>
                </a:cubicBezTo>
                <a:cubicBezTo>
                  <a:pt x="1065" y="1628"/>
                  <a:pt x="1065" y="1632"/>
                  <a:pt x="1064" y="1633"/>
                </a:cubicBezTo>
                <a:cubicBezTo>
                  <a:pt x="1064" y="1634"/>
                  <a:pt x="1063" y="1634"/>
                  <a:pt x="1063" y="1635"/>
                </a:cubicBezTo>
                <a:cubicBezTo>
                  <a:pt x="1063" y="1636"/>
                  <a:pt x="1064" y="1637"/>
                  <a:pt x="1064" y="1638"/>
                </a:cubicBezTo>
                <a:cubicBezTo>
                  <a:pt x="1064" y="1639"/>
                  <a:pt x="1063" y="1640"/>
                  <a:pt x="1062" y="1641"/>
                </a:cubicBezTo>
                <a:cubicBezTo>
                  <a:pt x="1062" y="1642"/>
                  <a:pt x="1063" y="1643"/>
                  <a:pt x="1063" y="1644"/>
                </a:cubicBezTo>
                <a:cubicBezTo>
                  <a:pt x="1063" y="1645"/>
                  <a:pt x="1062" y="1646"/>
                  <a:pt x="1062" y="1647"/>
                </a:cubicBezTo>
                <a:cubicBezTo>
                  <a:pt x="1062" y="1647"/>
                  <a:pt x="1061" y="1649"/>
                  <a:pt x="1061" y="1649"/>
                </a:cubicBezTo>
                <a:cubicBezTo>
                  <a:pt x="1061" y="1650"/>
                  <a:pt x="1061" y="1652"/>
                  <a:pt x="1061" y="1653"/>
                </a:cubicBezTo>
                <a:cubicBezTo>
                  <a:pt x="1061" y="1654"/>
                  <a:pt x="1062" y="1657"/>
                  <a:pt x="1062" y="1658"/>
                </a:cubicBezTo>
                <a:cubicBezTo>
                  <a:pt x="1063" y="1658"/>
                  <a:pt x="1064" y="1658"/>
                  <a:pt x="1065" y="1658"/>
                </a:cubicBezTo>
                <a:cubicBezTo>
                  <a:pt x="1066" y="1659"/>
                  <a:pt x="1067" y="1659"/>
                  <a:pt x="1068" y="1660"/>
                </a:cubicBezTo>
                <a:cubicBezTo>
                  <a:pt x="1068" y="1661"/>
                  <a:pt x="1068" y="1663"/>
                  <a:pt x="1069" y="1664"/>
                </a:cubicBezTo>
                <a:cubicBezTo>
                  <a:pt x="1070" y="1664"/>
                  <a:pt x="1071" y="1663"/>
                  <a:pt x="1072" y="1664"/>
                </a:cubicBezTo>
                <a:cubicBezTo>
                  <a:pt x="1073" y="1665"/>
                  <a:pt x="1071" y="1667"/>
                  <a:pt x="1071" y="1668"/>
                </a:cubicBezTo>
                <a:cubicBezTo>
                  <a:pt x="1071" y="1669"/>
                  <a:pt x="1071" y="1671"/>
                  <a:pt x="1072" y="1672"/>
                </a:cubicBezTo>
                <a:cubicBezTo>
                  <a:pt x="1073" y="1673"/>
                  <a:pt x="1075" y="1673"/>
                  <a:pt x="1077" y="1673"/>
                </a:cubicBezTo>
                <a:cubicBezTo>
                  <a:pt x="1077" y="1673"/>
                  <a:pt x="1079" y="1672"/>
                  <a:pt x="1080" y="1673"/>
                </a:cubicBezTo>
                <a:cubicBezTo>
                  <a:pt x="1081" y="1673"/>
                  <a:pt x="1081" y="1674"/>
                  <a:pt x="1081" y="1675"/>
                </a:cubicBezTo>
                <a:cubicBezTo>
                  <a:pt x="1081" y="1676"/>
                  <a:pt x="1079" y="1678"/>
                  <a:pt x="1079" y="1679"/>
                </a:cubicBezTo>
                <a:cubicBezTo>
                  <a:pt x="1079" y="1680"/>
                  <a:pt x="1079" y="1682"/>
                  <a:pt x="1080" y="1682"/>
                </a:cubicBezTo>
                <a:cubicBezTo>
                  <a:pt x="1081" y="1683"/>
                  <a:pt x="1083" y="1683"/>
                  <a:pt x="1084" y="1684"/>
                </a:cubicBezTo>
                <a:cubicBezTo>
                  <a:pt x="1085" y="1684"/>
                  <a:pt x="1087" y="1684"/>
                  <a:pt x="1087" y="1684"/>
                </a:cubicBezTo>
                <a:cubicBezTo>
                  <a:pt x="1088" y="1685"/>
                  <a:pt x="1090" y="1687"/>
                  <a:pt x="1091" y="1688"/>
                </a:cubicBezTo>
                <a:cubicBezTo>
                  <a:pt x="1091" y="1689"/>
                  <a:pt x="1091" y="1691"/>
                  <a:pt x="1091" y="1692"/>
                </a:cubicBezTo>
                <a:cubicBezTo>
                  <a:pt x="1091" y="1693"/>
                  <a:pt x="1094" y="1695"/>
                  <a:pt x="1095" y="1696"/>
                </a:cubicBezTo>
                <a:cubicBezTo>
                  <a:pt x="1095" y="1697"/>
                  <a:pt x="1095" y="1698"/>
                  <a:pt x="1095" y="1699"/>
                </a:cubicBezTo>
                <a:cubicBezTo>
                  <a:pt x="1095" y="1700"/>
                  <a:pt x="1094" y="1702"/>
                  <a:pt x="1094" y="1703"/>
                </a:cubicBezTo>
                <a:cubicBezTo>
                  <a:pt x="1094" y="1704"/>
                  <a:pt x="1095" y="1705"/>
                  <a:pt x="1095" y="1705"/>
                </a:cubicBezTo>
                <a:cubicBezTo>
                  <a:pt x="1096" y="1706"/>
                  <a:pt x="1098" y="1706"/>
                  <a:pt x="1098" y="1707"/>
                </a:cubicBezTo>
                <a:cubicBezTo>
                  <a:pt x="1099" y="1707"/>
                  <a:pt x="1099" y="1710"/>
                  <a:pt x="1099" y="1711"/>
                </a:cubicBezTo>
                <a:cubicBezTo>
                  <a:pt x="1099" y="1712"/>
                  <a:pt x="1098" y="1713"/>
                  <a:pt x="1098" y="1714"/>
                </a:cubicBezTo>
                <a:cubicBezTo>
                  <a:pt x="1099" y="1715"/>
                  <a:pt x="1100" y="1717"/>
                  <a:pt x="1101" y="1718"/>
                </a:cubicBezTo>
                <a:cubicBezTo>
                  <a:pt x="1101" y="1719"/>
                  <a:pt x="1101" y="1721"/>
                  <a:pt x="1102" y="1722"/>
                </a:cubicBezTo>
                <a:cubicBezTo>
                  <a:pt x="1102" y="1723"/>
                  <a:pt x="1104" y="1724"/>
                  <a:pt x="1105" y="1725"/>
                </a:cubicBezTo>
                <a:cubicBezTo>
                  <a:pt x="1105" y="1726"/>
                  <a:pt x="1105" y="1728"/>
                  <a:pt x="1105" y="1729"/>
                </a:cubicBezTo>
                <a:cubicBezTo>
                  <a:pt x="1105" y="1730"/>
                  <a:pt x="1104" y="1732"/>
                  <a:pt x="1104" y="1733"/>
                </a:cubicBezTo>
                <a:cubicBezTo>
                  <a:pt x="1104" y="1735"/>
                  <a:pt x="1105" y="1738"/>
                  <a:pt x="1106" y="1739"/>
                </a:cubicBezTo>
                <a:cubicBezTo>
                  <a:pt x="1106" y="1740"/>
                  <a:pt x="1107" y="1741"/>
                  <a:pt x="1108" y="1741"/>
                </a:cubicBezTo>
                <a:cubicBezTo>
                  <a:pt x="1109" y="1742"/>
                  <a:pt x="1111" y="1742"/>
                  <a:pt x="1112" y="1742"/>
                </a:cubicBezTo>
                <a:cubicBezTo>
                  <a:pt x="1113" y="1743"/>
                  <a:pt x="1114" y="1744"/>
                  <a:pt x="1115" y="1745"/>
                </a:cubicBezTo>
                <a:cubicBezTo>
                  <a:pt x="1116" y="1746"/>
                  <a:pt x="1118" y="1748"/>
                  <a:pt x="1119" y="1750"/>
                </a:cubicBezTo>
                <a:cubicBezTo>
                  <a:pt x="1119" y="1751"/>
                  <a:pt x="1118" y="1753"/>
                  <a:pt x="1117" y="1754"/>
                </a:cubicBezTo>
                <a:cubicBezTo>
                  <a:pt x="1116" y="1755"/>
                  <a:pt x="1115" y="1756"/>
                  <a:pt x="1114" y="1757"/>
                </a:cubicBezTo>
                <a:cubicBezTo>
                  <a:pt x="1114" y="1758"/>
                  <a:pt x="1115" y="1760"/>
                  <a:pt x="1115" y="1761"/>
                </a:cubicBezTo>
                <a:cubicBezTo>
                  <a:pt x="1116" y="1761"/>
                  <a:pt x="1118" y="1761"/>
                  <a:pt x="1118" y="1762"/>
                </a:cubicBezTo>
                <a:cubicBezTo>
                  <a:pt x="1119" y="1763"/>
                  <a:pt x="1120" y="1765"/>
                  <a:pt x="1121" y="1765"/>
                </a:cubicBezTo>
                <a:cubicBezTo>
                  <a:pt x="1121" y="1765"/>
                  <a:pt x="1123" y="1765"/>
                  <a:pt x="1124" y="1764"/>
                </a:cubicBezTo>
                <a:cubicBezTo>
                  <a:pt x="1125" y="1764"/>
                  <a:pt x="1125" y="1762"/>
                  <a:pt x="1126" y="1761"/>
                </a:cubicBezTo>
                <a:cubicBezTo>
                  <a:pt x="1127" y="1761"/>
                  <a:pt x="1129" y="1762"/>
                  <a:pt x="1130" y="1762"/>
                </a:cubicBezTo>
                <a:cubicBezTo>
                  <a:pt x="1130" y="1762"/>
                  <a:pt x="1131" y="1764"/>
                  <a:pt x="1132" y="1764"/>
                </a:cubicBezTo>
                <a:cubicBezTo>
                  <a:pt x="1132" y="1765"/>
                  <a:pt x="1134" y="1765"/>
                  <a:pt x="1135" y="1765"/>
                </a:cubicBezTo>
                <a:cubicBezTo>
                  <a:pt x="1136" y="1765"/>
                  <a:pt x="1138" y="1764"/>
                  <a:pt x="1139" y="1764"/>
                </a:cubicBezTo>
                <a:cubicBezTo>
                  <a:pt x="1139" y="1764"/>
                  <a:pt x="1140" y="1765"/>
                  <a:pt x="1140" y="1765"/>
                </a:cubicBezTo>
                <a:cubicBezTo>
                  <a:pt x="1140" y="1766"/>
                  <a:pt x="1141" y="1768"/>
                  <a:pt x="1141" y="1768"/>
                </a:cubicBezTo>
                <a:cubicBezTo>
                  <a:pt x="1142" y="1768"/>
                  <a:pt x="1144" y="1766"/>
                  <a:pt x="1145" y="1767"/>
                </a:cubicBezTo>
                <a:cubicBezTo>
                  <a:pt x="1146" y="1767"/>
                  <a:pt x="1147" y="1768"/>
                  <a:pt x="1147" y="1769"/>
                </a:cubicBezTo>
                <a:cubicBezTo>
                  <a:pt x="1148" y="1769"/>
                  <a:pt x="1149" y="1770"/>
                  <a:pt x="1150" y="1770"/>
                </a:cubicBezTo>
                <a:cubicBezTo>
                  <a:pt x="1151" y="1770"/>
                  <a:pt x="1153" y="1769"/>
                  <a:pt x="1154" y="1769"/>
                </a:cubicBezTo>
                <a:cubicBezTo>
                  <a:pt x="1155" y="1769"/>
                  <a:pt x="1156" y="1770"/>
                  <a:pt x="1157" y="1770"/>
                </a:cubicBezTo>
                <a:cubicBezTo>
                  <a:pt x="1158" y="1770"/>
                  <a:pt x="1159" y="1768"/>
                  <a:pt x="1160" y="1768"/>
                </a:cubicBezTo>
                <a:cubicBezTo>
                  <a:pt x="1161" y="1768"/>
                  <a:pt x="1164" y="1768"/>
                  <a:pt x="1165" y="1769"/>
                </a:cubicBezTo>
                <a:cubicBezTo>
                  <a:pt x="1165" y="1769"/>
                  <a:pt x="1165" y="1771"/>
                  <a:pt x="1165" y="1772"/>
                </a:cubicBezTo>
                <a:cubicBezTo>
                  <a:pt x="1165" y="1773"/>
                  <a:pt x="1166" y="1775"/>
                  <a:pt x="1167" y="1775"/>
                </a:cubicBezTo>
                <a:cubicBezTo>
                  <a:pt x="1168" y="1776"/>
                  <a:pt x="1170" y="1775"/>
                  <a:pt x="1171" y="1776"/>
                </a:cubicBezTo>
                <a:cubicBezTo>
                  <a:pt x="1172" y="1776"/>
                  <a:pt x="1172" y="1777"/>
                  <a:pt x="1172" y="1778"/>
                </a:cubicBezTo>
                <a:cubicBezTo>
                  <a:pt x="1173" y="1778"/>
                  <a:pt x="1172" y="1780"/>
                  <a:pt x="1173" y="1781"/>
                </a:cubicBezTo>
                <a:cubicBezTo>
                  <a:pt x="1173" y="1781"/>
                  <a:pt x="1175" y="1780"/>
                  <a:pt x="1176" y="1780"/>
                </a:cubicBezTo>
                <a:cubicBezTo>
                  <a:pt x="1177" y="1781"/>
                  <a:pt x="1177" y="1782"/>
                  <a:pt x="1177" y="1782"/>
                </a:cubicBezTo>
                <a:cubicBezTo>
                  <a:pt x="1178" y="1783"/>
                  <a:pt x="1178" y="1785"/>
                  <a:pt x="1179" y="1785"/>
                </a:cubicBezTo>
                <a:cubicBezTo>
                  <a:pt x="1179" y="1786"/>
                  <a:pt x="1181" y="1785"/>
                  <a:pt x="1182" y="1785"/>
                </a:cubicBezTo>
                <a:cubicBezTo>
                  <a:pt x="1182" y="1786"/>
                  <a:pt x="1184" y="1786"/>
                  <a:pt x="1185" y="1787"/>
                </a:cubicBezTo>
                <a:cubicBezTo>
                  <a:pt x="1185" y="1788"/>
                  <a:pt x="1184" y="1790"/>
                  <a:pt x="1185" y="1791"/>
                </a:cubicBezTo>
                <a:cubicBezTo>
                  <a:pt x="1185" y="1792"/>
                  <a:pt x="1187" y="1791"/>
                  <a:pt x="1187" y="1791"/>
                </a:cubicBezTo>
                <a:cubicBezTo>
                  <a:pt x="1188" y="1791"/>
                  <a:pt x="1189" y="1790"/>
                  <a:pt x="1190" y="1790"/>
                </a:cubicBezTo>
                <a:cubicBezTo>
                  <a:pt x="1191" y="1789"/>
                  <a:pt x="1191" y="1788"/>
                  <a:pt x="1192" y="1788"/>
                </a:cubicBezTo>
                <a:cubicBezTo>
                  <a:pt x="1193" y="1787"/>
                  <a:pt x="1195" y="1787"/>
                  <a:pt x="1196" y="1788"/>
                </a:cubicBezTo>
                <a:cubicBezTo>
                  <a:pt x="1197" y="1788"/>
                  <a:pt x="1199" y="1789"/>
                  <a:pt x="1200" y="1789"/>
                </a:cubicBezTo>
                <a:cubicBezTo>
                  <a:pt x="1201" y="1790"/>
                  <a:pt x="1202" y="1792"/>
                  <a:pt x="1203" y="1792"/>
                </a:cubicBezTo>
                <a:cubicBezTo>
                  <a:pt x="1203" y="1793"/>
                  <a:pt x="1205" y="1792"/>
                  <a:pt x="1206" y="1792"/>
                </a:cubicBezTo>
                <a:cubicBezTo>
                  <a:pt x="1207" y="1792"/>
                  <a:pt x="1209" y="1793"/>
                  <a:pt x="1210" y="1794"/>
                </a:cubicBezTo>
                <a:cubicBezTo>
                  <a:pt x="1211" y="1794"/>
                  <a:pt x="1213" y="1794"/>
                  <a:pt x="1214" y="1794"/>
                </a:cubicBezTo>
                <a:cubicBezTo>
                  <a:pt x="1215" y="1794"/>
                  <a:pt x="1217" y="1793"/>
                  <a:pt x="1218" y="1793"/>
                </a:cubicBezTo>
                <a:cubicBezTo>
                  <a:pt x="1218" y="1793"/>
                  <a:pt x="1219" y="1793"/>
                  <a:pt x="1220" y="1793"/>
                </a:cubicBezTo>
                <a:cubicBezTo>
                  <a:pt x="1220" y="1793"/>
                  <a:pt x="1220" y="1795"/>
                  <a:pt x="1221" y="1796"/>
                </a:cubicBezTo>
                <a:cubicBezTo>
                  <a:pt x="1221" y="1797"/>
                  <a:pt x="1223" y="1798"/>
                  <a:pt x="1224" y="1799"/>
                </a:cubicBezTo>
                <a:cubicBezTo>
                  <a:pt x="1225" y="1799"/>
                  <a:pt x="1227" y="1800"/>
                  <a:pt x="1228" y="1801"/>
                </a:cubicBezTo>
                <a:cubicBezTo>
                  <a:pt x="1229" y="1802"/>
                  <a:pt x="1230" y="1804"/>
                  <a:pt x="1232" y="1805"/>
                </a:cubicBezTo>
                <a:cubicBezTo>
                  <a:pt x="1232" y="1805"/>
                  <a:pt x="1233" y="1805"/>
                  <a:pt x="1234" y="1805"/>
                </a:cubicBezTo>
                <a:cubicBezTo>
                  <a:pt x="1235" y="1805"/>
                  <a:pt x="1235" y="1803"/>
                  <a:pt x="1236" y="1803"/>
                </a:cubicBezTo>
                <a:cubicBezTo>
                  <a:pt x="1237" y="1803"/>
                  <a:pt x="1238" y="1804"/>
                  <a:pt x="1238" y="1804"/>
                </a:cubicBezTo>
                <a:cubicBezTo>
                  <a:pt x="1239" y="1805"/>
                  <a:pt x="1238" y="1807"/>
                  <a:pt x="1238" y="1808"/>
                </a:cubicBezTo>
                <a:cubicBezTo>
                  <a:pt x="1239" y="1809"/>
                  <a:pt x="1240" y="1810"/>
                  <a:pt x="1241" y="1811"/>
                </a:cubicBezTo>
                <a:cubicBezTo>
                  <a:pt x="1242" y="1811"/>
                  <a:pt x="1244" y="1812"/>
                  <a:pt x="1245" y="1812"/>
                </a:cubicBezTo>
                <a:cubicBezTo>
                  <a:pt x="1245" y="1812"/>
                  <a:pt x="1247" y="1810"/>
                  <a:pt x="1248" y="1811"/>
                </a:cubicBezTo>
                <a:cubicBezTo>
                  <a:pt x="1248" y="1811"/>
                  <a:pt x="1249" y="1811"/>
                  <a:pt x="1249" y="1812"/>
                </a:cubicBezTo>
                <a:cubicBezTo>
                  <a:pt x="1250" y="1812"/>
                  <a:pt x="1249" y="1814"/>
                  <a:pt x="1249" y="1815"/>
                </a:cubicBezTo>
                <a:cubicBezTo>
                  <a:pt x="1249" y="1816"/>
                  <a:pt x="1251" y="1818"/>
                  <a:pt x="1251" y="1818"/>
                </a:cubicBezTo>
                <a:cubicBezTo>
                  <a:pt x="1253" y="1819"/>
                  <a:pt x="1255" y="1817"/>
                  <a:pt x="1256" y="1817"/>
                </a:cubicBezTo>
                <a:cubicBezTo>
                  <a:pt x="1257" y="1817"/>
                  <a:pt x="1258" y="1818"/>
                  <a:pt x="1258" y="1819"/>
                </a:cubicBezTo>
                <a:cubicBezTo>
                  <a:pt x="1259" y="1819"/>
                  <a:pt x="1260" y="1821"/>
                  <a:pt x="1260" y="1821"/>
                </a:cubicBezTo>
                <a:cubicBezTo>
                  <a:pt x="1261" y="1821"/>
                  <a:pt x="1262" y="1819"/>
                  <a:pt x="1263" y="1819"/>
                </a:cubicBezTo>
                <a:cubicBezTo>
                  <a:pt x="1263" y="1819"/>
                  <a:pt x="1264" y="1818"/>
                  <a:pt x="1265" y="1818"/>
                </a:cubicBezTo>
                <a:cubicBezTo>
                  <a:pt x="1266" y="1818"/>
                  <a:pt x="1266" y="1821"/>
                  <a:pt x="1267" y="1821"/>
                </a:cubicBezTo>
                <a:cubicBezTo>
                  <a:pt x="1268" y="1821"/>
                  <a:pt x="1270" y="1821"/>
                  <a:pt x="1271" y="1820"/>
                </a:cubicBezTo>
                <a:cubicBezTo>
                  <a:pt x="1272" y="1820"/>
                  <a:pt x="1273" y="1818"/>
                  <a:pt x="1274" y="1818"/>
                </a:cubicBezTo>
                <a:cubicBezTo>
                  <a:pt x="1275" y="1818"/>
                  <a:pt x="1277" y="1818"/>
                  <a:pt x="1278" y="1819"/>
                </a:cubicBezTo>
                <a:cubicBezTo>
                  <a:pt x="1278" y="1819"/>
                  <a:pt x="1279" y="1820"/>
                  <a:pt x="1280" y="1820"/>
                </a:cubicBezTo>
                <a:cubicBezTo>
                  <a:pt x="1281" y="1821"/>
                  <a:pt x="1283" y="1822"/>
                  <a:pt x="1284" y="1822"/>
                </a:cubicBezTo>
                <a:cubicBezTo>
                  <a:pt x="1285" y="1822"/>
                  <a:pt x="1286" y="1819"/>
                  <a:pt x="1287" y="1819"/>
                </a:cubicBezTo>
                <a:cubicBezTo>
                  <a:pt x="1287" y="1819"/>
                  <a:pt x="1289" y="1819"/>
                  <a:pt x="1290" y="1819"/>
                </a:cubicBezTo>
                <a:cubicBezTo>
                  <a:pt x="1291" y="1819"/>
                  <a:pt x="1294" y="1820"/>
                  <a:pt x="1295" y="1820"/>
                </a:cubicBezTo>
                <a:cubicBezTo>
                  <a:pt x="1296" y="1820"/>
                  <a:pt x="1298" y="1821"/>
                  <a:pt x="1299" y="1821"/>
                </a:cubicBezTo>
                <a:cubicBezTo>
                  <a:pt x="1299" y="1820"/>
                  <a:pt x="1300" y="1818"/>
                  <a:pt x="1301" y="1818"/>
                </a:cubicBezTo>
                <a:cubicBezTo>
                  <a:pt x="1302" y="1818"/>
                  <a:pt x="1304" y="1821"/>
                  <a:pt x="1306" y="1820"/>
                </a:cubicBezTo>
                <a:cubicBezTo>
                  <a:pt x="1306" y="1820"/>
                  <a:pt x="1307" y="1819"/>
                  <a:pt x="1308" y="1818"/>
                </a:cubicBezTo>
                <a:cubicBezTo>
                  <a:pt x="1308" y="1818"/>
                  <a:pt x="1310" y="1818"/>
                  <a:pt x="1311" y="1819"/>
                </a:cubicBezTo>
                <a:cubicBezTo>
                  <a:pt x="1312" y="1819"/>
                  <a:pt x="1313" y="1821"/>
                  <a:pt x="1314" y="1821"/>
                </a:cubicBezTo>
                <a:cubicBezTo>
                  <a:pt x="1315" y="1822"/>
                  <a:pt x="1318" y="1821"/>
                  <a:pt x="1319" y="1820"/>
                </a:cubicBezTo>
                <a:cubicBezTo>
                  <a:pt x="1320" y="1820"/>
                  <a:pt x="1322" y="1818"/>
                  <a:pt x="1323" y="1818"/>
                </a:cubicBezTo>
                <a:cubicBezTo>
                  <a:pt x="1323" y="1819"/>
                  <a:pt x="1324" y="1819"/>
                  <a:pt x="1324" y="1820"/>
                </a:cubicBezTo>
                <a:cubicBezTo>
                  <a:pt x="1325" y="1820"/>
                  <a:pt x="1325" y="1822"/>
                  <a:pt x="1326" y="1823"/>
                </a:cubicBezTo>
                <a:cubicBezTo>
                  <a:pt x="1327" y="1824"/>
                  <a:pt x="1330" y="1824"/>
                  <a:pt x="1331" y="1824"/>
                </a:cubicBezTo>
                <a:cubicBezTo>
                  <a:pt x="1333" y="1824"/>
                  <a:pt x="1335" y="1824"/>
                  <a:pt x="1337" y="1824"/>
                </a:cubicBezTo>
                <a:cubicBezTo>
                  <a:pt x="1339" y="1824"/>
                  <a:pt x="1343" y="1824"/>
                  <a:pt x="1345" y="1824"/>
                </a:cubicBezTo>
                <a:cubicBezTo>
                  <a:pt x="1346" y="1825"/>
                  <a:pt x="1348" y="1826"/>
                  <a:pt x="1349" y="1827"/>
                </a:cubicBezTo>
                <a:cubicBezTo>
                  <a:pt x="1350" y="1828"/>
                  <a:pt x="1352" y="1830"/>
                  <a:pt x="1353" y="1832"/>
                </a:cubicBezTo>
                <a:cubicBezTo>
                  <a:pt x="1354" y="1833"/>
                  <a:pt x="1356" y="1837"/>
                  <a:pt x="1357" y="1839"/>
                </a:cubicBezTo>
                <a:cubicBezTo>
                  <a:pt x="1359" y="1840"/>
                  <a:pt x="1362" y="1840"/>
                  <a:pt x="1364" y="1840"/>
                </a:cubicBezTo>
                <a:cubicBezTo>
                  <a:pt x="1365" y="1841"/>
                  <a:pt x="1366" y="1842"/>
                  <a:pt x="1367" y="1843"/>
                </a:cubicBezTo>
                <a:cubicBezTo>
                  <a:pt x="1367" y="1844"/>
                  <a:pt x="1367" y="1846"/>
                  <a:pt x="1367" y="1846"/>
                </a:cubicBezTo>
                <a:cubicBezTo>
                  <a:pt x="1368" y="1847"/>
                  <a:pt x="1371" y="1849"/>
                  <a:pt x="1372" y="1849"/>
                </a:cubicBezTo>
                <a:cubicBezTo>
                  <a:pt x="1373" y="1849"/>
                  <a:pt x="1375" y="1849"/>
                  <a:pt x="1377" y="1849"/>
                </a:cubicBezTo>
                <a:cubicBezTo>
                  <a:pt x="1377" y="1849"/>
                  <a:pt x="1379" y="1849"/>
                  <a:pt x="1380" y="1850"/>
                </a:cubicBezTo>
                <a:cubicBezTo>
                  <a:pt x="1381" y="1850"/>
                  <a:pt x="1380" y="1852"/>
                  <a:pt x="1380" y="1853"/>
                </a:cubicBezTo>
                <a:cubicBezTo>
                  <a:pt x="1381" y="1854"/>
                  <a:pt x="1384" y="1856"/>
                  <a:pt x="1385" y="1857"/>
                </a:cubicBezTo>
                <a:cubicBezTo>
                  <a:pt x="1386" y="1857"/>
                  <a:pt x="1389" y="1857"/>
                  <a:pt x="1390" y="1856"/>
                </a:cubicBezTo>
                <a:cubicBezTo>
                  <a:pt x="1391" y="1856"/>
                  <a:pt x="1393" y="1854"/>
                  <a:pt x="1393" y="1853"/>
                </a:cubicBezTo>
                <a:cubicBezTo>
                  <a:pt x="1394" y="1852"/>
                  <a:pt x="1394" y="1849"/>
                  <a:pt x="1394" y="1848"/>
                </a:cubicBezTo>
                <a:cubicBezTo>
                  <a:pt x="1394" y="1847"/>
                  <a:pt x="1392" y="1846"/>
                  <a:pt x="1392" y="1845"/>
                </a:cubicBezTo>
                <a:cubicBezTo>
                  <a:pt x="1392" y="1844"/>
                  <a:pt x="1393" y="1842"/>
                  <a:pt x="1394" y="1841"/>
                </a:cubicBezTo>
                <a:cubicBezTo>
                  <a:pt x="1395" y="1841"/>
                  <a:pt x="1397" y="1841"/>
                  <a:pt x="1398" y="1841"/>
                </a:cubicBezTo>
                <a:cubicBezTo>
                  <a:pt x="1399" y="1840"/>
                  <a:pt x="1400" y="1839"/>
                  <a:pt x="1401" y="1838"/>
                </a:cubicBezTo>
                <a:cubicBezTo>
                  <a:pt x="1402" y="1838"/>
                  <a:pt x="1403" y="1838"/>
                  <a:pt x="1404" y="1838"/>
                </a:cubicBezTo>
                <a:cubicBezTo>
                  <a:pt x="1405" y="1837"/>
                  <a:pt x="1406" y="1835"/>
                  <a:pt x="1407" y="1835"/>
                </a:cubicBezTo>
                <a:cubicBezTo>
                  <a:pt x="1408" y="1835"/>
                  <a:pt x="1410" y="1835"/>
                  <a:pt x="1411" y="1835"/>
                </a:cubicBezTo>
                <a:cubicBezTo>
                  <a:pt x="1412" y="1835"/>
                  <a:pt x="1413" y="1836"/>
                  <a:pt x="1414" y="1836"/>
                </a:cubicBezTo>
                <a:cubicBezTo>
                  <a:pt x="1415" y="1836"/>
                  <a:pt x="1417" y="1834"/>
                  <a:pt x="1418" y="1834"/>
                </a:cubicBezTo>
                <a:cubicBezTo>
                  <a:pt x="1420" y="1834"/>
                  <a:pt x="1423" y="1835"/>
                  <a:pt x="1425" y="1835"/>
                </a:cubicBezTo>
                <a:cubicBezTo>
                  <a:pt x="1426" y="1835"/>
                  <a:pt x="1427" y="1835"/>
                  <a:pt x="1428" y="1835"/>
                </a:cubicBezTo>
                <a:cubicBezTo>
                  <a:pt x="1429" y="1834"/>
                  <a:pt x="1429" y="1832"/>
                  <a:pt x="1429" y="1831"/>
                </a:cubicBezTo>
                <a:cubicBezTo>
                  <a:pt x="1430" y="1830"/>
                  <a:pt x="1429" y="1828"/>
                  <a:pt x="1428" y="1827"/>
                </a:cubicBezTo>
                <a:cubicBezTo>
                  <a:pt x="1428" y="1826"/>
                  <a:pt x="1425" y="1826"/>
                  <a:pt x="1424" y="1826"/>
                </a:cubicBezTo>
                <a:cubicBezTo>
                  <a:pt x="1423" y="1826"/>
                  <a:pt x="1422" y="1828"/>
                  <a:pt x="1421" y="1828"/>
                </a:cubicBezTo>
                <a:cubicBezTo>
                  <a:pt x="1420" y="1829"/>
                  <a:pt x="1418" y="1829"/>
                  <a:pt x="1417" y="1829"/>
                </a:cubicBezTo>
                <a:cubicBezTo>
                  <a:pt x="1416" y="1828"/>
                  <a:pt x="1415" y="1826"/>
                  <a:pt x="1416" y="1825"/>
                </a:cubicBezTo>
                <a:cubicBezTo>
                  <a:pt x="1416" y="1824"/>
                  <a:pt x="1417" y="1823"/>
                  <a:pt x="1418" y="1822"/>
                </a:cubicBezTo>
                <a:cubicBezTo>
                  <a:pt x="1418" y="1822"/>
                  <a:pt x="1420" y="1820"/>
                  <a:pt x="1420" y="1820"/>
                </a:cubicBezTo>
                <a:cubicBezTo>
                  <a:pt x="1420" y="1818"/>
                  <a:pt x="1420" y="1815"/>
                  <a:pt x="1419" y="1814"/>
                </a:cubicBezTo>
                <a:cubicBezTo>
                  <a:pt x="1418" y="1813"/>
                  <a:pt x="1416" y="1813"/>
                  <a:pt x="1415" y="1813"/>
                </a:cubicBezTo>
                <a:cubicBezTo>
                  <a:pt x="1415" y="1813"/>
                  <a:pt x="1413" y="1814"/>
                  <a:pt x="1413" y="1814"/>
                </a:cubicBezTo>
                <a:cubicBezTo>
                  <a:pt x="1412" y="1814"/>
                  <a:pt x="1410" y="1814"/>
                  <a:pt x="1409" y="1813"/>
                </a:cubicBezTo>
                <a:cubicBezTo>
                  <a:pt x="1408" y="1813"/>
                  <a:pt x="1406" y="1812"/>
                  <a:pt x="1405" y="1811"/>
                </a:cubicBezTo>
                <a:cubicBezTo>
                  <a:pt x="1404" y="1810"/>
                  <a:pt x="1404" y="1807"/>
                  <a:pt x="1404" y="1806"/>
                </a:cubicBezTo>
                <a:cubicBezTo>
                  <a:pt x="1404" y="1805"/>
                  <a:pt x="1403" y="1804"/>
                  <a:pt x="1403" y="1803"/>
                </a:cubicBezTo>
                <a:cubicBezTo>
                  <a:pt x="1402" y="1802"/>
                  <a:pt x="1401" y="1801"/>
                  <a:pt x="1401" y="1800"/>
                </a:cubicBezTo>
                <a:cubicBezTo>
                  <a:pt x="1401" y="1800"/>
                  <a:pt x="1403" y="1798"/>
                  <a:pt x="1403" y="1798"/>
                </a:cubicBezTo>
                <a:cubicBezTo>
                  <a:pt x="1403" y="1797"/>
                  <a:pt x="1403" y="1795"/>
                  <a:pt x="1403" y="1794"/>
                </a:cubicBezTo>
                <a:cubicBezTo>
                  <a:pt x="1402" y="1793"/>
                  <a:pt x="1401" y="1792"/>
                  <a:pt x="1401" y="1792"/>
                </a:cubicBezTo>
                <a:cubicBezTo>
                  <a:pt x="1400" y="1791"/>
                  <a:pt x="1399" y="1789"/>
                  <a:pt x="1399" y="1788"/>
                </a:cubicBezTo>
                <a:cubicBezTo>
                  <a:pt x="1399" y="1787"/>
                  <a:pt x="1401" y="1786"/>
                  <a:pt x="1401" y="1785"/>
                </a:cubicBezTo>
                <a:cubicBezTo>
                  <a:pt x="1401" y="1784"/>
                  <a:pt x="1401" y="1781"/>
                  <a:pt x="1400" y="1781"/>
                </a:cubicBezTo>
                <a:cubicBezTo>
                  <a:pt x="1399" y="1780"/>
                  <a:pt x="1397" y="1782"/>
                  <a:pt x="1396" y="1782"/>
                </a:cubicBezTo>
                <a:cubicBezTo>
                  <a:pt x="1395" y="1782"/>
                  <a:pt x="1395" y="1779"/>
                  <a:pt x="1394" y="1778"/>
                </a:cubicBezTo>
                <a:cubicBezTo>
                  <a:pt x="1394" y="1777"/>
                  <a:pt x="1394" y="1774"/>
                  <a:pt x="1395" y="1773"/>
                </a:cubicBezTo>
                <a:cubicBezTo>
                  <a:pt x="1395" y="1772"/>
                  <a:pt x="1398" y="1771"/>
                  <a:pt x="1398" y="1769"/>
                </a:cubicBezTo>
                <a:cubicBezTo>
                  <a:pt x="1398" y="1768"/>
                  <a:pt x="1397" y="1767"/>
                  <a:pt x="1396" y="1766"/>
                </a:cubicBezTo>
                <a:cubicBezTo>
                  <a:pt x="1396" y="1766"/>
                  <a:pt x="1394" y="1766"/>
                  <a:pt x="1393" y="1767"/>
                </a:cubicBezTo>
                <a:cubicBezTo>
                  <a:pt x="1392" y="1768"/>
                  <a:pt x="1392" y="1769"/>
                  <a:pt x="1392" y="1770"/>
                </a:cubicBezTo>
                <a:cubicBezTo>
                  <a:pt x="1391" y="1771"/>
                  <a:pt x="1390" y="1772"/>
                  <a:pt x="1389" y="1772"/>
                </a:cubicBezTo>
                <a:cubicBezTo>
                  <a:pt x="1388" y="1772"/>
                  <a:pt x="1387" y="1770"/>
                  <a:pt x="1387" y="1769"/>
                </a:cubicBezTo>
                <a:cubicBezTo>
                  <a:pt x="1387" y="1768"/>
                  <a:pt x="1388" y="1766"/>
                  <a:pt x="1388" y="1765"/>
                </a:cubicBezTo>
                <a:cubicBezTo>
                  <a:pt x="1389" y="1764"/>
                  <a:pt x="1390" y="1761"/>
                  <a:pt x="1390" y="1760"/>
                </a:cubicBezTo>
                <a:cubicBezTo>
                  <a:pt x="1390" y="1759"/>
                  <a:pt x="1389" y="1757"/>
                  <a:pt x="1388" y="1757"/>
                </a:cubicBezTo>
                <a:cubicBezTo>
                  <a:pt x="1387" y="1756"/>
                  <a:pt x="1386" y="1759"/>
                  <a:pt x="1385" y="1758"/>
                </a:cubicBezTo>
                <a:cubicBezTo>
                  <a:pt x="1384" y="1758"/>
                  <a:pt x="1383" y="1757"/>
                  <a:pt x="1383" y="1756"/>
                </a:cubicBezTo>
                <a:cubicBezTo>
                  <a:pt x="1383" y="1755"/>
                  <a:pt x="1384" y="1753"/>
                  <a:pt x="1384" y="1752"/>
                </a:cubicBezTo>
                <a:cubicBezTo>
                  <a:pt x="1383" y="1751"/>
                  <a:pt x="1381" y="1751"/>
                  <a:pt x="1380" y="1750"/>
                </a:cubicBezTo>
                <a:cubicBezTo>
                  <a:pt x="1380" y="1749"/>
                  <a:pt x="1380" y="1747"/>
                  <a:pt x="1380" y="1746"/>
                </a:cubicBezTo>
                <a:cubicBezTo>
                  <a:pt x="1380" y="1745"/>
                  <a:pt x="1381" y="1743"/>
                  <a:pt x="1382" y="1742"/>
                </a:cubicBezTo>
                <a:cubicBezTo>
                  <a:pt x="1382" y="1741"/>
                  <a:pt x="1382" y="1738"/>
                  <a:pt x="1382" y="1737"/>
                </a:cubicBezTo>
                <a:cubicBezTo>
                  <a:pt x="1382" y="1735"/>
                  <a:pt x="1382" y="1733"/>
                  <a:pt x="1381" y="1732"/>
                </a:cubicBezTo>
                <a:cubicBezTo>
                  <a:pt x="1381" y="1730"/>
                  <a:pt x="1377" y="1727"/>
                  <a:pt x="1377" y="1725"/>
                </a:cubicBezTo>
                <a:cubicBezTo>
                  <a:pt x="1376" y="1723"/>
                  <a:pt x="1377" y="1719"/>
                  <a:pt x="1377" y="1717"/>
                </a:cubicBezTo>
                <a:cubicBezTo>
                  <a:pt x="1377" y="1715"/>
                  <a:pt x="1376" y="1713"/>
                  <a:pt x="1376" y="1711"/>
                </a:cubicBezTo>
                <a:cubicBezTo>
                  <a:pt x="1375" y="1710"/>
                  <a:pt x="1374" y="1706"/>
                  <a:pt x="1373" y="1704"/>
                </a:cubicBezTo>
                <a:cubicBezTo>
                  <a:pt x="1373" y="1703"/>
                  <a:pt x="1371" y="1699"/>
                  <a:pt x="1371" y="1697"/>
                </a:cubicBezTo>
                <a:cubicBezTo>
                  <a:pt x="1370" y="1696"/>
                  <a:pt x="1367" y="1692"/>
                  <a:pt x="1366" y="1690"/>
                </a:cubicBezTo>
                <a:cubicBezTo>
                  <a:pt x="1365" y="1690"/>
                  <a:pt x="1363" y="1688"/>
                  <a:pt x="1362" y="1687"/>
                </a:cubicBezTo>
                <a:cubicBezTo>
                  <a:pt x="1361" y="1687"/>
                  <a:pt x="1359" y="1686"/>
                  <a:pt x="1359" y="1685"/>
                </a:cubicBezTo>
                <a:cubicBezTo>
                  <a:pt x="1358" y="1684"/>
                  <a:pt x="1360" y="1681"/>
                  <a:pt x="1360" y="1680"/>
                </a:cubicBezTo>
                <a:cubicBezTo>
                  <a:pt x="1360" y="1678"/>
                  <a:pt x="1361" y="1674"/>
                  <a:pt x="1361" y="1672"/>
                </a:cubicBezTo>
                <a:cubicBezTo>
                  <a:pt x="1360" y="1670"/>
                  <a:pt x="1359" y="1667"/>
                  <a:pt x="1358" y="1666"/>
                </a:cubicBezTo>
                <a:cubicBezTo>
                  <a:pt x="1358" y="1665"/>
                  <a:pt x="1358" y="1663"/>
                  <a:pt x="1359" y="1662"/>
                </a:cubicBezTo>
                <a:cubicBezTo>
                  <a:pt x="1359" y="1661"/>
                  <a:pt x="1359" y="1658"/>
                  <a:pt x="1360" y="1657"/>
                </a:cubicBezTo>
                <a:cubicBezTo>
                  <a:pt x="1361" y="1656"/>
                  <a:pt x="1363" y="1655"/>
                  <a:pt x="1365" y="1655"/>
                </a:cubicBezTo>
                <a:cubicBezTo>
                  <a:pt x="1366" y="1655"/>
                  <a:pt x="1368" y="1657"/>
                  <a:pt x="1370" y="1656"/>
                </a:cubicBezTo>
                <a:cubicBezTo>
                  <a:pt x="1370" y="1656"/>
                  <a:pt x="1371" y="1654"/>
                  <a:pt x="1371" y="1654"/>
                </a:cubicBezTo>
                <a:cubicBezTo>
                  <a:pt x="1372" y="1653"/>
                  <a:pt x="1371" y="1651"/>
                  <a:pt x="1370" y="1650"/>
                </a:cubicBezTo>
                <a:cubicBezTo>
                  <a:pt x="1370" y="1650"/>
                  <a:pt x="1370" y="1649"/>
                  <a:pt x="1369" y="1649"/>
                </a:cubicBezTo>
                <a:cubicBezTo>
                  <a:pt x="1369" y="1648"/>
                  <a:pt x="1368" y="1647"/>
                  <a:pt x="1368" y="1647"/>
                </a:cubicBezTo>
                <a:cubicBezTo>
                  <a:pt x="1368" y="1646"/>
                  <a:pt x="1370" y="1646"/>
                  <a:pt x="1370" y="1645"/>
                </a:cubicBezTo>
                <a:cubicBezTo>
                  <a:pt x="1370" y="1644"/>
                  <a:pt x="1368" y="1643"/>
                  <a:pt x="1367" y="1642"/>
                </a:cubicBezTo>
                <a:cubicBezTo>
                  <a:pt x="1367" y="1642"/>
                  <a:pt x="1367" y="1640"/>
                  <a:pt x="1368" y="1639"/>
                </a:cubicBezTo>
                <a:cubicBezTo>
                  <a:pt x="1368" y="1639"/>
                  <a:pt x="1371" y="1639"/>
                  <a:pt x="1372" y="1639"/>
                </a:cubicBezTo>
                <a:cubicBezTo>
                  <a:pt x="1373" y="1638"/>
                  <a:pt x="1375" y="1636"/>
                  <a:pt x="1376" y="1635"/>
                </a:cubicBezTo>
                <a:cubicBezTo>
                  <a:pt x="1376" y="1633"/>
                  <a:pt x="1376" y="1630"/>
                  <a:pt x="1377" y="1628"/>
                </a:cubicBezTo>
                <a:cubicBezTo>
                  <a:pt x="1377" y="1626"/>
                  <a:pt x="1376" y="1622"/>
                  <a:pt x="1376" y="1621"/>
                </a:cubicBezTo>
                <a:cubicBezTo>
                  <a:pt x="1376" y="1619"/>
                  <a:pt x="1378" y="1616"/>
                  <a:pt x="1378" y="1614"/>
                </a:cubicBezTo>
                <a:cubicBezTo>
                  <a:pt x="1378" y="1613"/>
                  <a:pt x="1379" y="1611"/>
                  <a:pt x="1379" y="1610"/>
                </a:cubicBezTo>
                <a:cubicBezTo>
                  <a:pt x="1378" y="1609"/>
                  <a:pt x="1375" y="1610"/>
                  <a:pt x="1373" y="1610"/>
                </a:cubicBezTo>
                <a:cubicBezTo>
                  <a:pt x="1372" y="1611"/>
                  <a:pt x="1370" y="1612"/>
                  <a:pt x="1369" y="1613"/>
                </a:cubicBezTo>
                <a:cubicBezTo>
                  <a:pt x="1368" y="1614"/>
                  <a:pt x="1367" y="1615"/>
                  <a:pt x="1367" y="1616"/>
                </a:cubicBezTo>
                <a:cubicBezTo>
                  <a:pt x="1366" y="1617"/>
                  <a:pt x="1363" y="1617"/>
                  <a:pt x="1362" y="1617"/>
                </a:cubicBezTo>
                <a:cubicBezTo>
                  <a:pt x="1360" y="1617"/>
                  <a:pt x="1358" y="1615"/>
                  <a:pt x="1357" y="1615"/>
                </a:cubicBezTo>
                <a:cubicBezTo>
                  <a:pt x="1355" y="1615"/>
                  <a:pt x="1353" y="1616"/>
                  <a:pt x="1351" y="1616"/>
                </a:cubicBezTo>
                <a:cubicBezTo>
                  <a:pt x="1350" y="1616"/>
                  <a:pt x="1348" y="1616"/>
                  <a:pt x="1347" y="1615"/>
                </a:cubicBezTo>
                <a:cubicBezTo>
                  <a:pt x="1346" y="1614"/>
                  <a:pt x="1344" y="1612"/>
                  <a:pt x="1344" y="1611"/>
                </a:cubicBezTo>
                <a:cubicBezTo>
                  <a:pt x="1344" y="1610"/>
                  <a:pt x="1345" y="1607"/>
                  <a:pt x="1346" y="1606"/>
                </a:cubicBezTo>
                <a:cubicBezTo>
                  <a:pt x="1346" y="1606"/>
                  <a:pt x="1348" y="1606"/>
                  <a:pt x="1349" y="1606"/>
                </a:cubicBezTo>
                <a:cubicBezTo>
                  <a:pt x="1351" y="1605"/>
                  <a:pt x="1353" y="1603"/>
                  <a:pt x="1354" y="1602"/>
                </a:cubicBezTo>
                <a:cubicBezTo>
                  <a:pt x="1355" y="1602"/>
                  <a:pt x="1357" y="1600"/>
                  <a:pt x="1358" y="1599"/>
                </a:cubicBezTo>
                <a:cubicBezTo>
                  <a:pt x="1359" y="1598"/>
                  <a:pt x="1361" y="1597"/>
                  <a:pt x="1362" y="1597"/>
                </a:cubicBezTo>
                <a:cubicBezTo>
                  <a:pt x="1363" y="1596"/>
                  <a:pt x="1363" y="1594"/>
                  <a:pt x="1364" y="1593"/>
                </a:cubicBezTo>
                <a:cubicBezTo>
                  <a:pt x="1364" y="1593"/>
                  <a:pt x="1367" y="1593"/>
                  <a:pt x="1367" y="1593"/>
                </a:cubicBezTo>
                <a:cubicBezTo>
                  <a:pt x="1368" y="1594"/>
                  <a:pt x="1368" y="1596"/>
                  <a:pt x="1368" y="1596"/>
                </a:cubicBezTo>
                <a:cubicBezTo>
                  <a:pt x="1368" y="1597"/>
                  <a:pt x="1367" y="1599"/>
                  <a:pt x="1367" y="1599"/>
                </a:cubicBezTo>
                <a:cubicBezTo>
                  <a:pt x="1367" y="1600"/>
                  <a:pt x="1365" y="1600"/>
                  <a:pt x="1365" y="1601"/>
                </a:cubicBezTo>
                <a:cubicBezTo>
                  <a:pt x="1364" y="1602"/>
                  <a:pt x="1361" y="1603"/>
                  <a:pt x="1360" y="1604"/>
                </a:cubicBezTo>
                <a:cubicBezTo>
                  <a:pt x="1360" y="1605"/>
                  <a:pt x="1358" y="1605"/>
                  <a:pt x="1358" y="1606"/>
                </a:cubicBezTo>
                <a:cubicBezTo>
                  <a:pt x="1358" y="1607"/>
                  <a:pt x="1359" y="1607"/>
                  <a:pt x="1360" y="1607"/>
                </a:cubicBezTo>
                <a:cubicBezTo>
                  <a:pt x="1361" y="1608"/>
                  <a:pt x="1363" y="1608"/>
                  <a:pt x="1363" y="1608"/>
                </a:cubicBezTo>
                <a:cubicBezTo>
                  <a:pt x="1365" y="1607"/>
                  <a:pt x="1367" y="1607"/>
                  <a:pt x="1368" y="1607"/>
                </a:cubicBezTo>
                <a:cubicBezTo>
                  <a:pt x="1369" y="1606"/>
                  <a:pt x="1370" y="1603"/>
                  <a:pt x="1371" y="1603"/>
                </a:cubicBezTo>
                <a:cubicBezTo>
                  <a:pt x="1372" y="1602"/>
                  <a:pt x="1375" y="1602"/>
                  <a:pt x="1377" y="1602"/>
                </a:cubicBezTo>
                <a:cubicBezTo>
                  <a:pt x="1377" y="1601"/>
                  <a:pt x="1379" y="1600"/>
                  <a:pt x="1379" y="1599"/>
                </a:cubicBezTo>
                <a:cubicBezTo>
                  <a:pt x="1380" y="1598"/>
                  <a:pt x="1381" y="1595"/>
                  <a:pt x="1382" y="1594"/>
                </a:cubicBezTo>
                <a:cubicBezTo>
                  <a:pt x="1383" y="1592"/>
                  <a:pt x="1384" y="1588"/>
                  <a:pt x="1384" y="1585"/>
                </a:cubicBezTo>
                <a:cubicBezTo>
                  <a:pt x="1385" y="1582"/>
                  <a:pt x="1386" y="1577"/>
                  <a:pt x="1386" y="1574"/>
                </a:cubicBezTo>
                <a:cubicBezTo>
                  <a:pt x="1387" y="1571"/>
                  <a:pt x="1389" y="1567"/>
                  <a:pt x="1390" y="1565"/>
                </a:cubicBezTo>
                <a:cubicBezTo>
                  <a:pt x="1391" y="1561"/>
                  <a:pt x="1393" y="1555"/>
                  <a:pt x="1395" y="1551"/>
                </a:cubicBezTo>
                <a:cubicBezTo>
                  <a:pt x="1396" y="1549"/>
                  <a:pt x="1398" y="1545"/>
                  <a:pt x="1399" y="1542"/>
                </a:cubicBezTo>
                <a:cubicBezTo>
                  <a:pt x="1400" y="1541"/>
                  <a:pt x="1402" y="1538"/>
                  <a:pt x="1402" y="1536"/>
                </a:cubicBezTo>
                <a:cubicBezTo>
                  <a:pt x="1402" y="1535"/>
                  <a:pt x="1400" y="1534"/>
                  <a:pt x="1399" y="1533"/>
                </a:cubicBezTo>
                <a:cubicBezTo>
                  <a:pt x="1398" y="1533"/>
                  <a:pt x="1395" y="1534"/>
                  <a:pt x="1393" y="1533"/>
                </a:cubicBezTo>
                <a:cubicBezTo>
                  <a:pt x="1392" y="1533"/>
                  <a:pt x="1389" y="1530"/>
                  <a:pt x="1387" y="1529"/>
                </a:cubicBezTo>
                <a:cubicBezTo>
                  <a:pt x="1386" y="1528"/>
                  <a:pt x="1382" y="1525"/>
                  <a:pt x="1381" y="1523"/>
                </a:cubicBezTo>
                <a:cubicBezTo>
                  <a:pt x="1380" y="1522"/>
                  <a:pt x="1379" y="1519"/>
                  <a:pt x="1379" y="1517"/>
                </a:cubicBezTo>
                <a:cubicBezTo>
                  <a:pt x="1380" y="1515"/>
                  <a:pt x="1382" y="1511"/>
                  <a:pt x="1384" y="1510"/>
                </a:cubicBezTo>
                <a:cubicBezTo>
                  <a:pt x="1385" y="1508"/>
                  <a:pt x="1388" y="1505"/>
                  <a:pt x="1390" y="1505"/>
                </a:cubicBezTo>
                <a:cubicBezTo>
                  <a:pt x="1391" y="1504"/>
                  <a:pt x="1394" y="1504"/>
                  <a:pt x="1395" y="1504"/>
                </a:cubicBezTo>
                <a:cubicBezTo>
                  <a:pt x="1397" y="1504"/>
                  <a:pt x="1400" y="1502"/>
                  <a:pt x="1401" y="1503"/>
                </a:cubicBezTo>
                <a:cubicBezTo>
                  <a:pt x="1402" y="1503"/>
                  <a:pt x="1403" y="1505"/>
                  <a:pt x="1404" y="1506"/>
                </a:cubicBezTo>
                <a:cubicBezTo>
                  <a:pt x="1404" y="1507"/>
                  <a:pt x="1404" y="1510"/>
                  <a:pt x="1405" y="1511"/>
                </a:cubicBezTo>
                <a:cubicBezTo>
                  <a:pt x="1406" y="1512"/>
                  <a:pt x="1409" y="1514"/>
                  <a:pt x="1410" y="1514"/>
                </a:cubicBezTo>
                <a:cubicBezTo>
                  <a:pt x="1412" y="1513"/>
                  <a:pt x="1414" y="1510"/>
                  <a:pt x="1415" y="1508"/>
                </a:cubicBezTo>
                <a:cubicBezTo>
                  <a:pt x="1415" y="1507"/>
                  <a:pt x="1415" y="1504"/>
                  <a:pt x="1416" y="1503"/>
                </a:cubicBezTo>
                <a:cubicBezTo>
                  <a:pt x="1416" y="1502"/>
                  <a:pt x="1418" y="1500"/>
                  <a:pt x="1419" y="1499"/>
                </a:cubicBezTo>
                <a:cubicBezTo>
                  <a:pt x="1420" y="1497"/>
                  <a:pt x="1422" y="1493"/>
                  <a:pt x="1424" y="1491"/>
                </a:cubicBezTo>
                <a:cubicBezTo>
                  <a:pt x="1426" y="1488"/>
                  <a:pt x="1429" y="1483"/>
                  <a:pt x="1431" y="1480"/>
                </a:cubicBezTo>
                <a:cubicBezTo>
                  <a:pt x="1432" y="1479"/>
                  <a:pt x="1434" y="1477"/>
                  <a:pt x="1434" y="1476"/>
                </a:cubicBezTo>
                <a:cubicBezTo>
                  <a:pt x="1435" y="1475"/>
                  <a:pt x="1435" y="1473"/>
                  <a:pt x="1435" y="1471"/>
                </a:cubicBezTo>
                <a:cubicBezTo>
                  <a:pt x="1435" y="1471"/>
                  <a:pt x="1434" y="1469"/>
                  <a:pt x="1434" y="1468"/>
                </a:cubicBezTo>
                <a:cubicBezTo>
                  <a:pt x="1434" y="1467"/>
                  <a:pt x="1436" y="1465"/>
                  <a:pt x="1436" y="1464"/>
                </a:cubicBezTo>
                <a:cubicBezTo>
                  <a:pt x="1436" y="1463"/>
                  <a:pt x="1434" y="1461"/>
                  <a:pt x="1434" y="1460"/>
                </a:cubicBezTo>
                <a:cubicBezTo>
                  <a:pt x="1434" y="1459"/>
                  <a:pt x="1436" y="1457"/>
                  <a:pt x="1437" y="1457"/>
                </a:cubicBezTo>
                <a:cubicBezTo>
                  <a:pt x="1438" y="1457"/>
                  <a:pt x="1440" y="1457"/>
                  <a:pt x="1441" y="1458"/>
                </a:cubicBezTo>
                <a:cubicBezTo>
                  <a:pt x="1441" y="1458"/>
                  <a:pt x="1442" y="1460"/>
                  <a:pt x="1443" y="1460"/>
                </a:cubicBezTo>
                <a:cubicBezTo>
                  <a:pt x="1444" y="1460"/>
                  <a:pt x="1447" y="1460"/>
                  <a:pt x="1448" y="1459"/>
                </a:cubicBezTo>
                <a:cubicBezTo>
                  <a:pt x="1449" y="1459"/>
                  <a:pt x="1451" y="1458"/>
                  <a:pt x="1452" y="1457"/>
                </a:cubicBezTo>
                <a:cubicBezTo>
                  <a:pt x="1453" y="1456"/>
                  <a:pt x="1454" y="1452"/>
                  <a:pt x="1456" y="1451"/>
                </a:cubicBezTo>
                <a:cubicBezTo>
                  <a:pt x="1457" y="1450"/>
                  <a:pt x="1461" y="1448"/>
                  <a:pt x="1462" y="1447"/>
                </a:cubicBezTo>
                <a:cubicBezTo>
                  <a:pt x="1464" y="1446"/>
                  <a:pt x="1467" y="1445"/>
                  <a:pt x="1468" y="1444"/>
                </a:cubicBezTo>
                <a:cubicBezTo>
                  <a:pt x="1469" y="1443"/>
                  <a:pt x="1470" y="1441"/>
                  <a:pt x="1470" y="1440"/>
                </a:cubicBezTo>
                <a:cubicBezTo>
                  <a:pt x="1471" y="1439"/>
                  <a:pt x="1473" y="1437"/>
                  <a:pt x="1472" y="1435"/>
                </a:cubicBezTo>
                <a:cubicBezTo>
                  <a:pt x="1472" y="1434"/>
                  <a:pt x="1469" y="1433"/>
                  <a:pt x="1469" y="1432"/>
                </a:cubicBezTo>
                <a:cubicBezTo>
                  <a:pt x="1468" y="1431"/>
                  <a:pt x="1467" y="1430"/>
                  <a:pt x="1467" y="1429"/>
                </a:cubicBezTo>
                <a:cubicBezTo>
                  <a:pt x="1468" y="1428"/>
                  <a:pt x="1469" y="1427"/>
                  <a:pt x="1470" y="1426"/>
                </a:cubicBezTo>
                <a:cubicBezTo>
                  <a:pt x="1470" y="1425"/>
                  <a:pt x="1471" y="1422"/>
                  <a:pt x="1470" y="1421"/>
                </a:cubicBezTo>
                <a:cubicBezTo>
                  <a:pt x="1470" y="1420"/>
                  <a:pt x="1469" y="1419"/>
                  <a:pt x="1469" y="1418"/>
                </a:cubicBezTo>
                <a:cubicBezTo>
                  <a:pt x="1469" y="1416"/>
                  <a:pt x="1469" y="1414"/>
                  <a:pt x="1470" y="1412"/>
                </a:cubicBezTo>
                <a:cubicBezTo>
                  <a:pt x="1470" y="1411"/>
                  <a:pt x="1472" y="1410"/>
                  <a:pt x="1473" y="1410"/>
                </a:cubicBezTo>
                <a:cubicBezTo>
                  <a:pt x="1475" y="1409"/>
                  <a:pt x="1478" y="1409"/>
                  <a:pt x="1480" y="1409"/>
                </a:cubicBezTo>
                <a:cubicBezTo>
                  <a:pt x="1480" y="1409"/>
                  <a:pt x="1481" y="1409"/>
                  <a:pt x="1482" y="1409"/>
                </a:cubicBezTo>
                <a:cubicBezTo>
                  <a:pt x="1482" y="1409"/>
                  <a:pt x="1483" y="1411"/>
                  <a:pt x="1484" y="1411"/>
                </a:cubicBezTo>
                <a:cubicBezTo>
                  <a:pt x="1484" y="1412"/>
                  <a:pt x="1484" y="1414"/>
                  <a:pt x="1484" y="1415"/>
                </a:cubicBezTo>
                <a:cubicBezTo>
                  <a:pt x="1484" y="1416"/>
                  <a:pt x="1483" y="1418"/>
                  <a:pt x="1484" y="1419"/>
                </a:cubicBezTo>
                <a:cubicBezTo>
                  <a:pt x="1485" y="1420"/>
                  <a:pt x="1487" y="1421"/>
                  <a:pt x="1488" y="1421"/>
                </a:cubicBezTo>
                <a:cubicBezTo>
                  <a:pt x="1490" y="1421"/>
                  <a:pt x="1493" y="1419"/>
                  <a:pt x="1495" y="1418"/>
                </a:cubicBezTo>
                <a:cubicBezTo>
                  <a:pt x="1496" y="1418"/>
                  <a:pt x="1499" y="1418"/>
                  <a:pt x="1500" y="1418"/>
                </a:cubicBezTo>
                <a:cubicBezTo>
                  <a:pt x="1502" y="1417"/>
                  <a:pt x="1503" y="1415"/>
                  <a:pt x="1504" y="1414"/>
                </a:cubicBezTo>
                <a:cubicBezTo>
                  <a:pt x="1505" y="1413"/>
                  <a:pt x="1508" y="1412"/>
                  <a:pt x="1509" y="1411"/>
                </a:cubicBezTo>
                <a:cubicBezTo>
                  <a:pt x="1511" y="1410"/>
                  <a:pt x="1516" y="1408"/>
                  <a:pt x="1518" y="1407"/>
                </a:cubicBezTo>
                <a:cubicBezTo>
                  <a:pt x="1520" y="1406"/>
                  <a:pt x="1523" y="1405"/>
                  <a:pt x="1524" y="1404"/>
                </a:cubicBezTo>
                <a:cubicBezTo>
                  <a:pt x="1526" y="1403"/>
                  <a:pt x="1528" y="1402"/>
                  <a:pt x="1529" y="1401"/>
                </a:cubicBezTo>
                <a:cubicBezTo>
                  <a:pt x="1529" y="1401"/>
                  <a:pt x="1529" y="1399"/>
                  <a:pt x="1529" y="1399"/>
                </a:cubicBezTo>
                <a:cubicBezTo>
                  <a:pt x="1528" y="1397"/>
                  <a:pt x="1526" y="1395"/>
                  <a:pt x="1525" y="1394"/>
                </a:cubicBezTo>
                <a:cubicBezTo>
                  <a:pt x="1523" y="1393"/>
                  <a:pt x="1520" y="1391"/>
                  <a:pt x="1519" y="1390"/>
                </a:cubicBezTo>
                <a:cubicBezTo>
                  <a:pt x="1517" y="1389"/>
                  <a:pt x="1514" y="1387"/>
                  <a:pt x="1512" y="1386"/>
                </a:cubicBezTo>
                <a:cubicBezTo>
                  <a:pt x="1511" y="1385"/>
                  <a:pt x="1509" y="1383"/>
                  <a:pt x="1507" y="1382"/>
                </a:cubicBezTo>
                <a:cubicBezTo>
                  <a:pt x="1507" y="1381"/>
                  <a:pt x="1505" y="1379"/>
                  <a:pt x="1504" y="1378"/>
                </a:cubicBezTo>
                <a:cubicBezTo>
                  <a:pt x="1503" y="1378"/>
                  <a:pt x="1501" y="1378"/>
                  <a:pt x="1499" y="1378"/>
                </a:cubicBezTo>
                <a:cubicBezTo>
                  <a:pt x="1499" y="1377"/>
                  <a:pt x="1497" y="1376"/>
                  <a:pt x="1497" y="1375"/>
                </a:cubicBezTo>
                <a:cubicBezTo>
                  <a:pt x="1496" y="1375"/>
                  <a:pt x="1495" y="1373"/>
                  <a:pt x="1495" y="1372"/>
                </a:cubicBezTo>
                <a:cubicBezTo>
                  <a:pt x="1495" y="1371"/>
                  <a:pt x="1496" y="1369"/>
                  <a:pt x="1496" y="1368"/>
                </a:cubicBezTo>
                <a:cubicBezTo>
                  <a:pt x="1495" y="1366"/>
                  <a:pt x="1492" y="1365"/>
                  <a:pt x="1491" y="1364"/>
                </a:cubicBezTo>
                <a:cubicBezTo>
                  <a:pt x="1491" y="1363"/>
                  <a:pt x="1490" y="1360"/>
                  <a:pt x="1490" y="1359"/>
                </a:cubicBezTo>
                <a:cubicBezTo>
                  <a:pt x="1490" y="1358"/>
                  <a:pt x="1491" y="1357"/>
                  <a:pt x="1491" y="1356"/>
                </a:cubicBezTo>
                <a:cubicBezTo>
                  <a:pt x="1492" y="1355"/>
                  <a:pt x="1494" y="1355"/>
                  <a:pt x="1495" y="1355"/>
                </a:cubicBezTo>
                <a:cubicBezTo>
                  <a:pt x="1496" y="1354"/>
                  <a:pt x="1498" y="1353"/>
                  <a:pt x="1499" y="1353"/>
                </a:cubicBezTo>
                <a:cubicBezTo>
                  <a:pt x="1500" y="1353"/>
                  <a:pt x="1501" y="1355"/>
                  <a:pt x="1502" y="1356"/>
                </a:cubicBezTo>
                <a:cubicBezTo>
                  <a:pt x="1502" y="1357"/>
                  <a:pt x="1504" y="1357"/>
                  <a:pt x="1504" y="1357"/>
                </a:cubicBezTo>
                <a:cubicBezTo>
                  <a:pt x="1504" y="1358"/>
                  <a:pt x="1504" y="1359"/>
                  <a:pt x="1503" y="1360"/>
                </a:cubicBezTo>
                <a:cubicBezTo>
                  <a:pt x="1503" y="1360"/>
                  <a:pt x="1502" y="1361"/>
                  <a:pt x="1502" y="1361"/>
                </a:cubicBezTo>
                <a:cubicBezTo>
                  <a:pt x="1502" y="1362"/>
                  <a:pt x="1502" y="1364"/>
                  <a:pt x="1502" y="1365"/>
                </a:cubicBezTo>
                <a:cubicBezTo>
                  <a:pt x="1503" y="1366"/>
                  <a:pt x="1505" y="1366"/>
                  <a:pt x="1506" y="1367"/>
                </a:cubicBezTo>
                <a:cubicBezTo>
                  <a:pt x="1508" y="1367"/>
                  <a:pt x="1512" y="1365"/>
                  <a:pt x="1514" y="1366"/>
                </a:cubicBezTo>
                <a:cubicBezTo>
                  <a:pt x="1514" y="1367"/>
                  <a:pt x="1513" y="1369"/>
                  <a:pt x="1513" y="1369"/>
                </a:cubicBezTo>
                <a:cubicBezTo>
                  <a:pt x="1513" y="1370"/>
                  <a:pt x="1514" y="1371"/>
                  <a:pt x="1514" y="1372"/>
                </a:cubicBezTo>
                <a:cubicBezTo>
                  <a:pt x="1515" y="1372"/>
                  <a:pt x="1516" y="1373"/>
                  <a:pt x="1516" y="1373"/>
                </a:cubicBezTo>
                <a:cubicBezTo>
                  <a:pt x="1517" y="1374"/>
                  <a:pt x="1516" y="1376"/>
                  <a:pt x="1516" y="1377"/>
                </a:cubicBezTo>
                <a:cubicBezTo>
                  <a:pt x="1516" y="1377"/>
                  <a:pt x="1515" y="1379"/>
                  <a:pt x="1516" y="1380"/>
                </a:cubicBezTo>
                <a:cubicBezTo>
                  <a:pt x="1516" y="1380"/>
                  <a:pt x="1518" y="1379"/>
                  <a:pt x="1519" y="1378"/>
                </a:cubicBezTo>
                <a:cubicBezTo>
                  <a:pt x="1520" y="1378"/>
                  <a:pt x="1524" y="1376"/>
                  <a:pt x="1525" y="1375"/>
                </a:cubicBezTo>
                <a:cubicBezTo>
                  <a:pt x="1527" y="1374"/>
                  <a:pt x="1530" y="1370"/>
                  <a:pt x="1532" y="1368"/>
                </a:cubicBezTo>
                <a:cubicBezTo>
                  <a:pt x="1534" y="1368"/>
                  <a:pt x="1537" y="1368"/>
                  <a:pt x="1538" y="1367"/>
                </a:cubicBezTo>
                <a:cubicBezTo>
                  <a:pt x="1539" y="1367"/>
                  <a:pt x="1541" y="1365"/>
                  <a:pt x="1542" y="1364"/>
                </a:cubicBezTo>
                <a:cubicBezTo>
                  <a:pt x="1543" y="1364"/>
                  <a:pt x="1543" y="1361"/>
                  <a:pt x="1544" y="1360"/>
                </a:cubicBezTo>
                <a:cubicBezTo>
                  <a:pt x="1545" y="1359"/>
                  <a:pt x="1546" y="1358"/>
                  <a:pt x="1547" y="1357"/>
                </a:cubicBezTo>
                <a:cubicBezTo>
                  <a:pt x="1548" y="1357"/>
                  <a:pt x="1550" y="1357"/>
                  <a:pt x="1551" y="1356"/>
                </a:cubicBezTo>
                <a:cubicBezTo>
                  <a:pt x="1552" y="1356"/>
                  <a:pt x="1554" y="1356"/>
                  <a:pt x="1555" y="1355"/>
                </a:cubicBezTo>
                <a:cubicBezTo>
                  <a:pt x="1556" y="1355"/>
                  <a:pt x="1559" y="1355"/>
                  <a:pt x="1559" y="1356"/>
                </a:cubicBezTo>
                <a:cubicBezTo>
                  <a:pt x="1560" y="1356"/>
                  <a:pt x="1559" y="1359"/>
                  <a:pt x="1559" y="1360"/>
                </a:cubicBezTo>
                <a:cubicBezTo>
                  <a:pt x="1558" y="1360"/>
                  <a:pt x="1557" y="1361"/>
                  <a:pt x="1556" y="1362"/>
                </a:cubicBezTo>
                <a:cubicBezTo>
                  <a:pt x="1556" y="1363"/>
                  <a:pt x="1555" y="1364"/>
                  <a:pt x="1555" y="1365"/>
                </a:cubicBezTo>
                <a:cubicBezTo>
                  <a:pt x="1555" y="1365"/>
                  <a:pt x="1557" y="1366"/>
                  <a:pt x="1557" y="1367"/>
                </a:cubicBezTo>
                <a:cubicBezTo>
                  <a:pt x="1557" y="1368"/>
                  <a:pt x="1557" y="1369"/>
                  <a:pt x="1557" y="1370"/>
                </a:cubicBezTo>
                <a:cubicBezTo>
                  <a:pt x="1557" y="1370"/>
                  <a:pt x="1555" y="1370"/>
                  <a:pt x="1555" y="1370"/>
                </a:cubicBezTo>
                <a:cubicBezTo>
                  <a:pt x="1554" y="1371"/>
                  <a:pt x="1554" y="1373"/>
                  <a:pt x="1554" y="1373"/>
                </a:cubicBezTo>
                <a:cubicBezTo>
                  <a:pt x="1554" y="1374"/>
                  <a:pt x="1555" y="1376"/>
                  <a:pt x="1556" y="1376"/>
                </a:cubicBezTo>
                <a:cubicBezTo>
                  <a:pt x="1557" y="1377"/>
                  <a:pt x="1558" y="1376"/>
                  <a:pt x="1559" y="1376"/>
                </a:cubicBezTo>
                <a:cubicBezTo>
                  <a:pt x="1561" y="1375"/>
                  <a:pt x="1564" y="1371"/>
                  <a:pt x="1567" y="1370"/>
                </a:cubicBezTo>
                <a:cubicBezTo>
                  <a:pt x="1568" y="1369"/>
                  <a:pt x="1572" y="1368"/>
                  <a:pt x="1574" y="1368"/>
                </a:cubicBezTo>
                <a:cubicBezTo>
                  <a:pt x="1576" y="1367"/>
                  <a:pt x="1578" y="1366"/>
                  <a:pt x="1579" y="1365"/>
                </a:cubicBezTo>
                <a:cubicBezTo>
                  <a:pt x="1580" y="1364"/>
                  <a:pt x="1582" y="1363"/>
                  <a:pt x="1583" y="1362"/>
                </a:cubicBezTo>
                <a:cubicBezTo>
                  <a:pt x="1584" y="1362"/>
                  <a:pt x="1586" y="1361"/>
                  <a:pt x="1587" y="1361"/>
                </a:cubicBezTo>
                <a:cubicBezTo>
                  <a:pt x="1588" y="1361"/>
                  <a:pt x="1590" y="1361"/>
                  <a:pt x="1591" y="1362"/>
                </a:cubicBezTo>
                <a:cubicBezTo>
                  <a:pt x="1592" y="1362"/>
                  <a:pt x="1592" y="1364"/>
                  <a:pt x="1592" y="1365"/>
                </a:cubicBezTo>
                <a:cubicBezTo>
                  <a:pt x="1592" y="1366"/>
                  <a:pt x="1592" y="1368"/>
                  <a:pt x="1592" y="1369"/>
                </a:cubicBezTo>
                <a:cubicBezTo>
                  <a:pt x="1591" y="1370"/>
                  <a:pt x="1589" y="1370"/>
                  <a:pt x="1588" y="1370"/>
                </a:cubicBezTo>
                <a:cubicBezTo>
                  <a:pt x="1586" y="1371"/>
                  <a:pt x="1582" y="1373"/>
                  <a:pt x="1581" y="1374"/>
                </a:cubicBezTo>
                <a:cubicBezTo>
                  <a:pt x="1578" y="1375"/>
                  <a:pt x="1574" y="1377"/>
                  <a:pt x="1572" y="1378"/>
                </a:cubicBezTo>
                <a:cubicBezTo>
                  <a:pt x="1568" y="1381"/>
                  <a:pt x="1560" y="1385"/>
                  <a:pt x="1556" y="1388"/>
                </a:cubicBezTo>
                <a:cubicBezTo>
                  <a:pt x="1553" y="1389"/>
                  <a:pt x="1548" y="1393"/>
                  <a:pt x="1545" y="1395"/>
                </a:cubicBezTo>
                <a:cubicBezTo>
                  <a:pt x="1543" y="1397"/>
                  <a:pt x="1540" y="1401"/>
                  <a:pt x="1538" y="1403"/>
                </a:cubicBezTo>
                <a:cubicBezTo>
                  <a:pt x="1537" y="1403"/>
                  <a:pt x="1535" y="1405"/>
                  <a:pt x="1534" y="1406"/>
                </a:cubicBezTo>
                <a:cubicBezTo>
                  <a:pt x="1534" y="1407"/>
                  <a:pt x="1532" y="1408"/>
                  <a:pt x="1533" y="1409"/>
                </a:cubicBezTo>
                <a:cubicBezTo>
                  <a:pt x="1533" y="1409"/>
                  <a:pt x="1533" y="1410"/>
                  <a:pt x="1534" y="1410"/>
                </a:cubicBezTo>
                <a:cubicBezTo>
                  <a:pt x="1534" y="1410"/>
                  <a:pt x="1535" y="1410"/>
                  <a:pt x="1535" y="1410"/>
                </a:cubicBezTo>
                <a:cubicBezTo>
                  <a:pt x="1536" y="1410"/>
                  <a:pt x="1538" y="1409"/>
                  <a:pt x="1538" y="1409"/>
                </a:cubicBezTo>
                <a:cubicBezTo>
                  <a:pt x="1540" y="1408"/>
                  <a:pt x="1542" y="1406"/>
                  <a:pt x="1543" y="1405"/>
                </a:cubicBezTo>
                <a:cubicBezTo>
                  <a:pt x="1545" y="1403"/>
                  <a:pt x="1547" y="1401"/>
                  <a:pt x="1549" y="1399"/>
                </a:cubicBezTo>
                <a:cubicBezTo>
                  <a:pt x="1550" y="1399"/>
                  <a:pt x="1552" y="1397"/>
                  <a:pt x="1553" y="1397"/>
                </a:cubicBezTo>
                <a:cubicBezTo>
                  <a:pt x="1556" y="1395"/>
                  <a:pt x="1561" y="1391"/>
                  <a:pt x="1564" y="1389"/>
                </a:cubicBezTo>
                <a:cubicBezTo>
                  <a:pt x="1566" y="1388"/>
                  <a:pt x="1570" y="1385"/>
                  <a:pt x="1573" y="1384"/>
                </a:cubicBezTo>
                <a:cubicBezTo>
                  <a:pt x="1575" y="1383"/>
                  <a:pt x="1579" y="1381"/>
                  <a:pt x="1581" y="1380"/>
                </a:cubicBezTo>
                <a:cubicBezTo>
                  <a:pt x="1583" y="1379"/>
                  <a:pt x="1587" y="1377"/>
                  <a:pt x="1589" y="1376"/>
                </a:cubicBezTo>
                <a:cubicBezTo>
                  <a:pt x="1592" y="1374"/>
                  <a:pt x="1599" y="1370"/>
                  <a:pt x="1602" y="1369"/>
                </a:cubicBezTo>
                <a:cubicBezTo>
                  <a:pt x="1606" y="1367"/>
                  <a:pt x="1613" y="1364"/>
                  <a:pt x="1617" y="1362"/>
                </a:cubicBezTo>
                <a:cubicBezTo>
                  <a:pt x="1621" y="1359"/>
                  <a:pt x="1628" y="1354"/>
                  <a:pt x="1631" y="1351"/>
                </a:cubicBezTo>
                <a:cubicBezTo>
                  <a:pt x="1634" y="1350"/>
                  <a:pt x="1640" y="1347"/>
                  <a:pt x="1643" y="1345"/>
                </a:cubicBezTo>
                <a:cubicBezTo>
                  <a:pt x="1647" y="1343"/>
                  <a:pt x="1654" y="1337"/>
                  <a:pt x="1658" y="1335"/>
                </a:cubicBezTo>
                <a:cubicBezTo>
                  <a:pt x="1660" y="1333"/>
                  <a:pt x="1664" y="1331"/>
                  <a:pt x="1666" y="1329"/>
                </a:cubicBezTo>
                <a:cubicBezTo>
                  <a:pt x="1668" y="1328"/>
                  <a:pt x="1671" y="1325"/>
                  <a:pt x="1673" y="1324"/>
                </a:cubicBezTo>
                <a:cubicBezTo>
                  <a:pt x="1674" y="1324"/>
                  <a:pt x="1676" y="1324"/>
                  <a:pt x="1677" y="1323"/>
                </a:cubicBezTo>
                <a:cubicBezTo>
                  <a:pt x="1679" y="1323"/>
                  <a:pt x="1681" y="1323"/>
                  <a:pt x="1682" y="1322"/>
                </a:cubicBezTo>
                <a:cubicBezTo>
                  <a:pt x="1683" y="1321"/>
                  <a:pt x="1684" y="1320"/>
                  <a:pt x="1685" y="1319"/>
                </a:cubicBezTo>
                <a:cubicBezTo>
                  <a:pt x="1686" y="1318"/>
                  <a:pt x="1688" y="1316"/>
                  <a:pt x="1689" y="1314"/>
                </a:cubicBezTo>
                <a:cubicBezTo>
                  <a:pt x="1691" y="1313"/>
                  <a:pt x="1694" y="1310"/>
                  <a:pt x="1696" y="1308"/>
                </a:cubicBezTo>
                <a:cubicBezTo>
                  <a:pt x="1699" y="1306"/>
                  <a:pt x="1705" y="1300"/>
                  <a:pt x="1708" y="1297"/>
                </a:cubicBezTo>
                <a:cubicBezTo>
                  <a:pt x="1710" y="1295"/>
                  <a:pt x="1716" y="1291"/>
                  <a:pt x="1718" y="1289"/>
                </a:cubicBezTo>
                <a:cubicBezTo>
                  <a:pt x="1720" y="1286"/>
                  <a:pt x="1723" y="1282"/>
                  <a:pt x="1725" y="1280"/>
                </a:cubicBezTo>
                <a:cubicBezTo>
                  <a:pt x="1727" y="1278"/>
                  <a:pt x="1730" y="1274"/>
                  <a:pt x="1732" y="1272"/>
                </a:cubicBezTo>
                <a:cubicBezTo>
                  <a:pt x="1735" y="1270"/>
                  <a:pt x="1740" y="1267"/>
                  <a:pt x="1742" y="1265"/>
                </a:cubicBezTo>
                <a:cubicBezTo>
                  <a:pt x="1744" y="1263"/>
                  <a:pt x="1749" y="1260"/>
                  <a:pt x="1751" y="1258"/>
                </a:cubicBezTo>
                <a:cubicBezTo>
                  <a:pt x="1753" y="1256"/>
                  <a:pt x="1758" y="1253"/>
                  <a:pt x="1760" y="1251"/>
                </a:cubicBezTo>
                <a:cubicBezTo>
                  <a:pt x="1762" y="1250"/>
                  <a:pt x="1765" y="1247"/>
                  <a:pt x="1767" y="1246"/>
                </a:cubicBezTo>
                <a:cubicBezTo>
                  <a:pt x="1769" y="1245"/>
                  <a:pt x="1772" y="1242"/>
                  <a:pt x="1773" y="1241"/>
                </a:cubicBezTo>
                <a:cubicBezTo>
                  <a:pt x="1774" y="1240"/>
                  <a:pt x="1778" y="1239"/>
                  <a:pt x="1778" y="1238"/>
                </a:cubicBezTo>
                <a:cubicBezTo>
                  <a:pt x="1779" y="1237"/>
                  <a:pt x="1780" y="1235"/>
                  <a:pt x="1779" y="1234"/>
                </a:cubicBezTo>
                <a:cubicBezTo>
                  <a:pt x="1779" y="1233"/>
                  <a:pt x="1777" y="1233"/>
                  <a:pt x="1776" y="1233"/>
                </a:cubicBezTo>
                <a:cubicBezTo>
                  <a:pt x="1775" y="1233"/>
                  <a:pt x="1772" y="1234"/>
                  <a:pt x="1771" y="1234"/>
                </a:cubicBezTo>
                <a:cubicBezTo>
                  <a:pt x="1770" y="1234"/>
                  <a:pt x="1768" y="1233"/>
                  <a:pt x="1767" y="1232"/>
                </a:cubicBezTo>
                <a:cubicBezTo>
                  <a:pt x="1767" y="1231"/>
                  <a:pt x="1766" y="1230"/>
                  <a:pt x="1765" y="1230"/>
                </a:cubicBezTo>
                <a:cubicBezTo>
                  <a:pt x="1764" y="1230"/>
                  <a:pt x="1763" y="1232"/>
                  <a:pt x="1763" y="1233"/>
                </a:cubicBezTo>
                <a:cubicBezTo>
                  <a:pt x="1763" y="1234"/>
                  <a:pt x="1764" y="1236"/>
                  <a:pt x="1764" y="1237"/>
                </a:cubicBezTo>
                <a:cubicBezTo>
                  <a:pt x="1764" y="1238"/>
                  <a:pt x="1764" y="1240"/>
                  <a:pt x="1763" y="1241"/>
                </a:cubicBezTo>
                <a:cubicBezTo>
                  <a:pt x="1762" y="1241"/>
                  <a:pt x="1761" y="1241"/>
                  <a:pt x="1760" y="1241"/>
                </a:cubicBezTo>
                <a:cubicBezTo>
                  <a:pt x="1759" y="1241"/>
                  <a:pt x="1758" y="1242"/>
                  <a:pt x="1757" y="1242"/>
                </a:cubicBezTo>
                <a:cubicBezTo>
                  <a:pt x="1756" y="1242"/>
                  <a:pt x="1755" y="1241"/>
                  <a:pt x="1754" y="1241"/>
                </a:cubicBezTo>
                <a:cubicBezTo>
                  <a:pt x="1754" y="1240"/>
                  <a:pt x="1753" y="1237"/>
                  <a:pt x="1753" y="1236"/>
                </a:cubicBezTo>
                <a:cubicBezTo>
                  <a:pt x="1753" y="1235"/>
                  <a:pt x="1754" y="1233"/>
                  <a:pt x="1754" y="1232"/>
                </a:cubicBezTo>
                <a:cubicBezTo>
                  <a:pt x="1754" y="1230"/>
                  <a:pt x="1754" y="1228"/>
                  <a:pt x="1754" y="1226"/>
                </a:cubicBezTo>
                <a:cubicBezTo>
                  <a:pt x="1754" y="1225"/>
                  <a:pt x="1754" y="1221"/>
                  <a:pt x="1753" y="1219"/>
                </a:cubicBezTo>
                <a:cubicBezTo>
                  <a:pt x="1753" y="1219"/>
                  <a:pt x="1751" y="1218"/>
                  <a:pt x="1750" y="1217"/>
                </a:cubicBezTo>
                <a:cubicBezTo>
                  <a:pt x="1749" y="1217"/>
                  <a:pt x="1748" y="1215"/>
                  <a:pt x="1747" y="1214"/>
                </a:cubicBezTo>
                <a:cubicBezTo>
                  <a:pt x="1747" y="1214"/>
                  <a:pt x="1749" y="1212"/>
                  <a:pt x="1749" y="1211"/>
                </a:cubicBezTo>
                <a:cubicBezTo>
                  <a:pt x="1749" y="1210"/>
                  <a:pt x="1750" y="1208"/>
                  <a:pt x="1749" y="1207"/>
                </a:cubicBezTo>
                <a:cubicBezTo>
                  <a:pt x="1749" y="1206"/>
                  <a:pt x="1745" y="1206"/>
                  <a:pt x="1743" y="1206"/>
                </a:cubicBezTo>
                <a:cubicBezTo>
                  <a:pt x="1742" y="1206"/>
                  <a:pt x="1739" y="1206"/>
                  <a:pt x="1738" y="1205"/>
                </a:cubicBezTo>
                <a:cubicBezTo>
                  <a:pt x="1737" y="1205"/>
                  <a:pt x="1736" y="1203"/>
                  <a:pt x="1735" y="1202"/>
                </a:cubicBezTo>
                <a:cubicBezTo>
                  <a:pt x="1734" y="1201"/>
                  <a:pt x="1733" y="1200"/>
                  <a:pt x="1733" y="1199"/>
                </a:cubicBezTo>
                <a:cubicBezTo>
                  <a:pt x="1733" y="1198"/>
                  <a:pt x="1734" y="1196"/>
                  <a:pt x="1734" y="1195"/>
                </a:cubicBezTo>
                <a:cubicBezTo>
                  <a:pt x="1735" y="1194"/>
                  <a:pt x="1737" y="1193"/>
                  <a:pt x="1737" y="1192"/>
                </a:cubicBezTo>
                <a:cubicBezTo>
                  <a:pt x="1738" y="1191"/>
                  <a:pt x="1738" y="1188"/>
                  <a:pt x="1737" y="1187"/>
                </a:cubicBezTo>
                <a:cubicBezTo>
                  <a:pt x="1737" y="1186"/>
                  <a:pt x="1735" y="1186"/>
                  <a:pt x="1734" y="1185"/>
                </a:cubicBezTo>
                <a:cubicBezTo>
                  <a:pt x="1733" y="1185"/>
                  <a:pt x="1733" y="1183"/>
                  <a:pt x="1733" y="1183"/>
                </a:cubicBezTo>
                <a:cubicBezTo>
                  <a:pt x="1733" y="1182"/>
                  <a:pt x="1735" y="1180"/>
                  <a:pt x="1736" y="1179"/>
                </a:cubicBezTo>
                <a:cubicBezTo>
                  <a:pt x="1737" y="1178"/>
                  <a:pt x="1738" y="1174"/>
                  <a:pt x="1739" y="1173"/>
                </a:cubicBezTo>
                <a:cubicBezTo>
                  <a:pt x="1739" y="1172"/>
                  <a:pt x="1740" y="1171"/>
                  <a:pt x="1741" y="1171"/>
                </a:cubicBezTo>
                <a:cubicBezTo>
                  <a:pt x="1742" y="1170"/>
                  <a:pt x="1744" y="1171"/>
                  <a:pt x="1745" y="1171"/>
                </a:cubicBezTo>
                <a:cubicBezTo>
                  <a:pt x="1745" y="1172"/>
                  <a:pt x="1746" y="1173"/>
                  <a:pt x="1746" y="1173"/>
                </a:cubicBezTo>
                <a:cubicBezTo>
                  <a:pt x="1746" y="1174"/>
                  <a:pt x="1744" y="1175"/>
                  <a:pt x="1744" y="1176"/>
                </a:cubicBezTo>
                <a:cubicBezTo>
                  <a:pt x="1744" y="1176"/>
                  <a:pt x="1744" y="1178"/>
                  <a:pt x="1745" y="1179"/>
                </a:cubicBezTo>
                <a:cubicBezTo>
                  <a:pt x="1745" y="1180"/>
                  <a:pt x="1747" y="1181"/>
                  <a:pt x="1748" y="1181"/>
                </a:cubicBezTo>
                <a:cubicBezTo>
                  <a:pt x="1749" y="1181"/>
                  <a:pt x="1751" y="1179"/>
                  <a:pt x="1752" y="1179"/>
                </a:cubicBezTo>
                <a:cubicBezTo>
                  <a:pt x="1753" y="1178"/>
                  <a:pt x="1755" y="1176"/>
                  <a:pt x="1756" y="1175"/>
                </a:cubicBezTo>
                <a:cubicBezTo>
                  <a:pt x="1756" y="1174"/>
                  <a:pt x="1755" y="1170"/>
                  <a:pt x="1756" y="1169"/>
                </a:cubicBezTo>
                <a:cubicBezTo>
                  <a:pt x="1756" y="1168"/>
                  <a:pt x="1758" y="1166"/>
                  <a:pt x="1759" y="1165"/>
                </a:cubicBezTo>
                <a:cubicBezTo>
                  <a:pt x="1761" y="1163"/>
                  <a:pt x="1763" y="1160"/>
                  <a:pt x="1765" y="1159"/>
                </a:cubicBezTo>
                <a:cubicBezTo>
                  <a:pt x="1766" y="1159"/>
                  <a:pt x="1768" y="1158"/>
                  <a:pt x="1769" y="1158"/>
                </a:cubicBezTo>
                <a:cubicBezTo>
                  <a:pt x="1770" y="1157"/>
                  <a:pt x="1771" y="1155"/>
                  <a:pt x="1772" y="1155"/>
                </a:cubicBezTo>
                <a:cubicBezTo>
                  <a:pt x="1773" y="1155"/>
                  <a:pt x="1774" y="1157"/>
                  <a:pt x="1775" y="1158"/>
                </a:cubicBezTo>
                <a:cubicBezTo>
                  <a:pt x="1777" y="1160"/>
                  <a:pt x="1780" y="1164"/>
                  <a:pt x="1780" y="1167"/>
                </a:cubicBezTo>
                <a:cubicBezTo>
                  <a:pt x="1780" y="1168"/>
                  <a:pt x="1779" y="1171"/>
                  <a:pt x="1779" y="1173"/>
                </a:cubicBezTo>
                <a:cubicBezTo>
                  <a:pt x="1779" y="1175"/>
                  <a:pt x="1780" y="1179"/>
                  <a:pt x="1780" y="1181"/>
                </a:cubicBezTo>
                <a:cubicBezTo>
                  <a:pt x="1780" y="1182"/>
                  <a:pt x="1778" y="1184"/>
                  <a:pt x="1778" y="1186"/>
                </a:cubicBezTo>
                <a:cubicBezTo>
                  <a:pt x="1777" y="1187"/>
                  <a:pt x="1775" y="1189"/>
                  <a:pt x="1774" y="1191"/>
                </a:cubicBezTo>
                <a:cubicBezTo>
                  <a:pt x="1773" y="1192"/>
                  <a:pt x="1770" y="1193"/>
                  <a:pt x="1769" y="1195"/>
                </a:cubicBezTo>
                <a:cubicBezTo>
                  <a:pt x="1768" y="1195"/>
                  <a:pt x="1768" y="1198"/>
                  <a:pt x="1768" y="1199"/>
                </a:cubicBezTo>
                <a:cubicBezTo>
                  <a:pt x="1769" y="1200"/>
                  <a:pt x="1772" y="1201"/>
                  <a:pt x="1774" y="1201"/>
                </a:cubicBezTo>
                <a:cubicBezTo>
                  <a:pt x="1776" y="1201"/>
                  <a:pt x="1780" y="1199"/>
                  <a:pt x="1782" y="1198"/>
                </a:cubicBezTo>
                <a:cubicBezTo>
                  <a:pt x="1784" y="1198"/>
                  <a:pt x="1788" y="1198"/>
                  <a:pt x="1790" y="1197"/>
                </a:cubicBezTo>
                <a:cubicBezTo>
                  <a:pt x="1791" y="1197"/>
                  <a:pt x="1793" y="1195"/>
                  <a:pt x="1794" y="1195"/>
                </a:cubicBezTo>
                <a:cubicBezTo>
                  <a:pt x="1796" y="1194"/>
                  <a:pt x="1798" y="1192"/>
                  <a:pt x="1800" y="1191"/>
                </a:cubicBezTo>
                <a:cubicBezTo>
                  <a:pt x="1801" y="1191"/>
                  <a:pt x="1802" y="1191"/>
                  <a:pt x="1803" y="1191"/>
                </a:cubicBezTo>
                <a:cubicBezTo>
                  <a:pt x="1804" y="1191"/>
                  <a:pt x="1805" y="1192"/>
                  <a:pt x="1806" y="1192"/>
                </a:cubicBezTo>
                <a:cubicBezTo>
                  <a:pt x="1806" y="1193"/>
                  <a:pt x="1807" y="1194"/>
                  <a:pt x="1808" y="1194"/>
                </a:cubicBezTo>
                <a:cubicBezTo>
                  <a:pt x="1809" y="1194"/>
                  <a:pt x="1812" y="1194"/>
                  <a:pt x="1812" y="1195"/>
                </a:cubicBezTo>
                <a:cubicBezTo>
                  <a:pt x="1813" y="1196"/>
                  <a:pt x="1812" y="1198"/>
                  <a:pt x="1811" y="1198"/>
                </a:cubicBezTo>
                <a:cubicBezTo>
                  <a:pt x="1810" y="1199"/>
                  <a:pt x="1808" y="1199"/>
                  <a:pt x="1807" y="1199"/>
                </a:cubicBezTo>
                <a:cubicBezTo>
                  <a:pt x="1806" y="1199"/>
                  <a:pt x="1803" y="1198"/>
                  <a:pt x="1802" y="1198"/>
                </a:cubicBezTo>
                <a:cubicBezTo>
                  <a:pt x="1801" y="1198"/>
                  <a:pt x="1799" y="1199"/>
                  <a:pt x="1799" y="1200"/>
                </a:cubicBezTo>
                <a:cubicBezTo>
                  <a:pt x="1798" y="1200"/>
                  <a:pt x="1797" y="1203"/>
                  <a:pt x="1797" y="1203"/>
                </a:cubicBezTo>
                <a:cubicBezTo>
                  <a:pt x="1796" y="1204"/>
                  <a:pt x="1795" y="1206"/>
                  <a:pt x="1795" y="1207"/>
                </a:cubicBezTo>
                <a:cubicBezTo>
                  <a:pt x="1794" y="1207"/>
                  <a:pt x="1792" y="1208"/>
                  <a:pt x="1791" y="1208"/>
                </a:cubicBezTo>
                <a:cubicBezTo>
                  <a:pt x="1789" y="1208"/>
                  <a:pt x="1787" y="1208"/>
                  <a:pt x="1786" y="1209"/>
                </a:cubicBezTo>
                <a:cubicBezTo>
                  <a:pt x="1785" y="1209"/>
                  <a:pt x="1784" y="1211"/>
                  <a:pt x="1783" y="1212"/>
                </a:cubicBezTo>
                <a:cubicBezTo>
                  <a:pt x="1782" y="1213"/>
                  <a:pt x="1780" y="1216"/>
                  <a:pt x="1778" y="1217"/>
                </a:cubicBezTo>
                <a:cubicBezTo>
                  <a:pt x="1778" y="1218"/>
                  <a:pt x="1776" y="1219"/>
                  <a:pt x="1775" y="1220"/>
                </a:cubicBezTo>
                <a:cubicBezTo>
                  <a:pt x="1774" y="1221"/>
                  <a:pt x="1773" y="1222"/>
                  <a:pt x="1772" y="1223"/>
                </a:cubicBezTo>
                <a:cubicBezTo>
                  <a:pt x="1771" y="1224"/>
                  <a:pt x="1770" y="1225"/>
                  <a:pt x="1770" y="1226"/>
                </a:cubicBezTo>
                <a:cubicBezTo>
                  <a:pt x="1770" y="1226"/>
                  <a:pt x="1770" y="1228"/>
                  <a:pt x="1770" y="1228"/>
                </a:cubicBezTo>
                <a:cubicBezTo>
                  <a:pt x="1771" y="1229"/>
                  <a:pt x="1772" y="1229"/>
                  <a:pt x="1773" y="1229"/>
                </a:cubicBezTo>
                <a:cubicBezTo>
                  <a:pt x="1774" y="1230"/>
                  <a:pt x="1776" y="1230"/>
                  <a:pt x="1776" y="1229"/>
                </a:cubicBezTo>
                <a:cubicBezTo>
                  <a:pt x="1777" y="1229"/>
                  <a:pt x="1778" y="1228"/>
                  <a:pt x="1779" y="1227"/>
                </a:cubicBezTo>
                <a:cubicBezTo>
                  <a:pt x="1780" y="1226"/>
                  <a:pt x="1780" y="1224"/>
                  <a:pt x="1781" y="1223"/>
                </a:cubicBezTo>
                <a:cubicBezTo>
                  <a:pt x="1782" y="1222"/>
                  <a:pt x="1784" y="1221"/>
                  <a:pt x="1785" y="1220"/>
                </a:cubicBezTo>
                <a:cubicBezTo>
                  <a:pt x="1786" y="1219"/>
                  <a:pt x="1789" y="1217"/>
                  <a:pt x="1790" y="1216"/>
                </a:cubicBezTo>
                <a:cubicBezTo>
                  <a:pt x="1792" y="1214"/>
                  <a:pt x="1795" y="1212"/>
                  <a:pt x="1797" y="1210"/>
                </a:cubicBezTo>
                <a:cubicBezTo>
                  <a:pt x="1799" y="1209"/>
                  <a:pt x="1803" y="1207"/>
                  <a:pt x="1805" y="1206"/>
                </a:cubicBezTo>
                <a:cubicBezTo>
                  <a:pt x="1807" y="1204"/>
                  <a:pt x="1813" y="1202"/>
                  <a:pt x="1816" y="1200"/>
                </a:cubicBezTo>
                <a:cubicBezTo>
                  <a:pt x="1819" y="1199"/>
                  <a:pt x="1824" y="1196"/>
                  <a:pt x="1826" y="1195"/>
                </a:cubicBezTo>
                <a:cubicBezTo>
                  <a:pt x="1829" y="1193"/>
                  <a:pt x="1836" y="1191"/>
                  <a:pt x="1839" y="1189"/>
                </a:cubicBezTo>
                <a:cubicBezTo>
                  <a:pt x="1842" y="1188"/>
                  <a:pt x="1849" y="1184"/>
                  <a:pt x="1852" y="1182"/>
                </a:cubicBezTo>
                <a:cubicBezTo>
                  <a:pt x="1856" y="1180"/>
                  <a:pt x="1864" y="1176"/>
                  <a:pt x="1868" y="1174"/>
                </a:cubicBezTo>
                <a:cubicBezTo>
                  <a:pt x="1870" y="1173"/>
                  <a:pt x="1875" y="1170"/>
                  <a:pt x="1878" y="1169"/>
                </a:cubicBezTo>
                <a:cubicBezTo>
                  <a:pt x="1880" y="1168"/>
                  <a:pt x="1885" y="1167"/>
                  <a:pt x="1887" y="1167"/>
                </a:cubicBezTo>
                <a:cubicBezTo>
                  <a:pt x="1889" y="1166"/>
                  <a:pt x="1894" y="1167"/>
                  <a:pt x="1896" y="1167"/>
                </a:cubicBezTo>
                <a:cubicBezTo>
                  <a:pt x="1897" y="1167"/>
                  <a:pt x="1900" y="1168"/>
                  <a:pt x="1902" y="1167"/>
                </a:cubicBezTo>
                <a:cubicBezTo>
                  <a:pt x="1904" y="1167"/>
                  <a:pt x="1907" y="1165"/>
                  <a:pt x="1908" y="1165"/>
                </a:cubicBezTo>
                <a:cubicBezTo>
                  <a:pt x="1909" y="1164"/>
                  <a:pt x="1910" y="1164"/>
                  <a:pt x="1911" y="1163"/>
                </a:cubicBezTo>
                <a:cubicBezTo>
                  <a:pt x="1910" y="1161"/>
                  <a:pt x="1909" y="1160"/>
                  <a:pt x="1908" y="1159"/>
                </a:cubicBezTo>
                <a:cubicBezTo>
                  <a:pt x="1907" y="1157"/>
                  <a:pt x="1904" y="1155"/>
                  <a:pt x="1903" y="1154"/>
                </a:cubicBezTo>
                <a:cubicBezTo>
                  <a:pt x="1902" y="1153"/>
                  <a:pt x="1901" y="1151"/>
                  <a:pt x="1900" y="1150"/>
                </a:cubicBezTo>
                <a:cubicBezTo>
                  <a:pt x="1899" y="1150"/>
                  <a:pt x="1896" y="1150"/>
                  <a:pt x="1895" y="1149"/>
                </a:cubicBezTo>
                <a:cubicBezTo>
                  <a:pt x="1895" y="1147"/>
                  <a:pt x="1895" y="1144"/>
                  <a:pt x="1896" y="1143"/>
                </a:cubicBezTo>
                <a:cubicBezTo>
                  <a:pt x="1896" y="1142"/>
                  <a:pt x="1899" y="1141"/>
                  <a:pt x="1900" y="1140"/>
                </a:cubicBezTo>
                <a:cubicBezTo>
                  <a:pt x="1901" y="1139"/>
                  <a:pt x="1903" y="1137"/>
                  <a:pt x="1904" y="1136"/>
                </a:cubicBezTo>
                <a:cubicBezTo>
                  <a:pt x="1905" y="1134"/>
                  <a:pt x="1909" y="1132"/>
                  <a:pt x="1910" y="1130"/>
                </a:cubicBezTo>
                <a:cubicBezTo>
                  <a:pt x="1911" y="1129"/>
                  <a:pt x="1911" y="1125"/>
                  <a:pt x="1912" y="1124"/>
                </a:cubicBezTo>
                <a:cubicBezTo>
                  <a:pt x="1912" y="1122"/>
                  <a:pt x="1912" y="1118"/>
                  <a:pt x="1912" y="1117"/>
                </a:cubicBezTo>
                <a:cubicBezTo>
                  <a:pt x="1913" y="1115"/>
                  <a:pt x="1915" y="1112"/>
                  <a:pt x="1916" y="1110"/>
                </a:cubicBezTo>
                <a:cubicBezTo>
                  <a:pt x="1916" y="1109"/>
                  <a:pt x="1918" y="1108"/>
                  <a:pt x="1919" y="1107"/>
                </a:cubicBezTo>
                <a:cubicBezTo>
                  <a:pt x="1920" y="1106"/>
                  <a:pt x="1922" y="1103"/>
                  <a:pt x="1923" y="1102"/>
                </a:cubicBezTo>
                <a:cubicBezTo>
                  <a:pt x="1923" y="1101"/>
                  <a:pt x="1925" y="1100"/>
                  <a:pt x="1925" y="1099"/>
                </a:cubicBezTo>
                <a:cubicBezTo>
                  <a:pt x="1926" y="1099"/>
                  <a:pt x="1926" y="1097"/>
                  <a:pt x="1925" y="1097"/>
                </a:cubicBezTo>
                <a:cubicBezTo>
                  <a:pt x="1925" y="1096"/>
                  <a:pt x="1923" y="1095"/>
                  <a:pt x="1923" y="1095"/>
                </a:cubicBezTo>
                <a:cubicBezTo>
                  <a:pt x="1923" y="1094"/>
                  <a:pt x="1923" y="1092"/>
                  <a:pt x="1924" y="1091"/>
                </a:cubicBezTo>
                <a:cubicBezTo>
                  <a:pt x="1924" y="1091"/>
                  <a:pt x="1926" y="1090"/>
                  <a:pt x="1927" y="1089"/>
                </a:cubicBezTo>
                <a:cubicBezTo>
                  <a:pt x="1928" y="1088"/>
                  <a:pt x="1928" y="1084"/>
                  <a:pt x="1927" y="1083"/>
                </a:cubicBezTo>
                <a:cubicBezTo>
                  <a:pt x="1927" y="1081"/>
                  <a:pt x="1925" y="1079"/>
                  <a:pt x="1924" y="1078"/>
                </a:cubicBezTo>
                <a:cubicBezTo>
                  <a:pt x="1923" y="1077"/>
                  <a:pt x="1922" y="1075"/>
                  <a:pt x="1922" y="1074"/>
                </a:cubicBezTo>
                <a:cubicBezTo>
                  <a:pt x="1921" y="1073"/>
                  <a:pt x="1924" y="1070"/>
                  <a:pt x="1924" y="1068"/>
                </a:cubicBezTo>
                <a:cubicBezTo>
                  <a:pt x="1924" y="1067"/>
                  <a:pt x="1923" y="1064"/>
                  <a:pt x="1923" y="1063"/>
                </a:cubicBezTo>
                <a:cubicBezTo>
                  <a:pt x="1922" y="1062"/>
                  <a:pt x="1921" y="1060"/>
                  <a:pt x="1921" y="1059"/>
                </a:cubicBezTo>
                <a:cubicBezTo>
                  <a:pt x="1920" y="1058"/>
                  <a:pt x="1918" y="1056"/>
                  <a:pt x="1917" y="1055"/>
                </a:cubicBezTo>
                <a:cubicBezTo>
                  <a:pt x="1916" y="1054"/>
                  <a:pt x="1914" y="1053"/>
                  <a:pt x="1914" y="1052"/>
                </a:cubicBezTo>
                <a:cubicBezTo>
                  <a:pt x="1914" y="1051"/>
                  <a:pt x="1915" y="1049"/>
                  <a:pt x="1915" y="1047"/>
                </a:cubicBezTo>
                <a:cubicBezTo>
                  <a:pt x="1915" y="1046"/>
                  <a:pt x="1914" y="1044"/>
                  <a:pt x="1915" y="1043"/>
                </a:cubicBezTo>
                <a:cubicBezTo>
                  <a:pt x="1915" y="1041"/>
                  <a:pt x="1918" y="1038"/>
                  <a:pt x="1919" y="1037"/>
                </a:cubicBezTo>
                <a:cubicBezTo>
                  <a:pt x="1920" y="1036"/>
                  <a:pt x="1923" y="1035"/>
                  <a:pt x="1923" y="1035"/>
                </a:cubicBezTo>
                <a:cubicBezTo>
                  <a:pt x="1923" y="1034"/>
                  <a:pt x="1923" y="1032"/>
                  <a:pt x="1923" y="1032"/>
                </a:cubicBezTo>
                <a:cubicBezTo>
                  <a:pt x="1923" y="1031"/>
                  <a:pt x="1922" y="1030"/>
                  <a:pt x="1922" y="1029"/>
                </a:cubicBezTo>
                <a:cubicBezTo>
                  <a:pt x="1921" y="1028"/>
                  <a:pt x="1920" y="1026"/>
                  <a:pt x="1919" y="1025"/>
                </a:cubicBezTo>
                <a:cubicBezTo>
                  <a:pt x="1919" y="1024"/>
                  <a:pt x="1920" y="1021"/>
                  <a:pt x="1919" y="1019"/>
                </a:cubicBezTo>
                <a:cubicBezTo>
                  <a:pt x="1919" y="1018"/>
                  <a:pt x="1917" y="1018"/>
                  <a:pt x="1917" y="1017"/>
                </a:cubicBezTo>
                <a:cubicBezTo>
                  <a:pt x="1916" y="1016"/>
                  <a:pt x="1916" y="1014"/>
                  <a:pt x="1917" y="1013"/>
                </a:cubicBezTo>
                <a:cubicBezTo>
                  <a:pt x="1917" y="1012"/>
                  <a:pt x="1917" y="1009"/>
                  <a:pt x="1918" y="1008"/>
                </a:cubicBezTo>
                <a:cubicBezTo>
                  <a:pt x="1918" y="1007"/>
                  <a:pt x="1920" y="1007"/>
                  <a:pt x="1920" y="1006"/>
                </a:cubicBezTo>
                <a:cubicBezTo>
                  <a:pt x="1921" y="1006"/>
                  <a:pt x="1923" y="1005"/>
                  <a:pt x="1923" y="1004"/>
                </a:cubicBezTo>
                <a:cubicBezTo>
                  <a:pt x="1924" y="1003"/>
                  <a:pt x="1923" y="1001"/>
                  <a:pt x="1923" y="1000"/>
                </a:cubicBezTo>
                <a:cubicBezTo>
                  <a:pt x="1923" y="1000"/>
                  <a:pt x="1923" y="998"/>
                  <a:pt x="1923" y="997"/>
                </a:cubicBezTo>
                <a:cubicBezTo>
                  <a:pt x="1923" y="996"/>
                  <a:pt x="1924" y="994"/>
                  <a:pt x="1925" y="993"/>
                </a:cubicBezTo>
                <a:cubicBezTo>
                  <a:pt x="1926" y="993"/>
                  <a:pt x="1928" y="992"/>
                  <a:pt x="1929" y="992"/>
                </a:cubicBezTo>
                <a:cubicBezTo>
                  <a:pt x="1930" y="991"/>
                  <a:pt x="1931" y="990"/>
                  <a:pt x="1932" y="989"/>
                </a:cubicBezTo>
                <a:cubicBezTo>
                  <a:pt x="1932" y="988"/>
                  <a:pt x="1932" y="986"/>
                  <a:pt x="1932" y="985"/>
                </a:cubicBezTo>
                <a:cubicBezTo>
                  <a:pt x="1932" y="984"/>
                  <a:pt x="1932" y="983"/>
                  <a:pt x="1932" y="982"/>
                </a:cubicBezTo>
                <a:cubicBezTo>
                  <a:pt x="1932" y="981"/>
                  <a:pt x="1931" y="980"/>
                  <a:pt x="1931" y="979"/>
                </a:cubicBezTo>
                <a:cubicBezTo>
                  <a:pt x="1931" y="978"/>
                  <a:pt x="1933" y="977"/>
                  <a:pt x="1933" y="976"/>
                </a:cubicBezTo>
                <a:cubicBezTo>
                  <a:pt x="1934" y="976"/>
                  <a:pt x="1935" y="975"/>
                  <a:pt x="1935" y="974"/>
                </a:cubicBezTo>
                <a:cubicBezTo>
                  <a:pt x="1935" y="973"/>
                  <a:pt x="1935" y="971"/>
                  <a:pt x="1935" y="970"/>
                </a:cubicBezTo>
                <a:cubicBezTo>
                  <a:pt x="1935" y="969"/>
                  <a:pt x="1937" y="968"/>
                  <a:pt x="1938" y="968"/>
                </a:cubicBezTo>
                <a:cubicBezTo>
                  <a:pt x="1938" y="967"/>
                  <a:pt x="1939" y="965"/>
                  <a:pt x="1939" y="964"/>
                </a:cubicBezTo>
                <a:cubicBezTo>
                  <a:pt x="1939" y="963"/>
                  <a:pt x="1939" y="961"/>
                  <a:pt x="1939" y="960"/>
                </a:cubicBezTo>
                <a:cubicBezTo>
                  <a:pt x="1939" y="959"/>
                  <a:pt x="1938" y="957"/>
                  <a:pt x="1938" y="956"/>
                </a:cubicBezTo>
                <a:cubicBezTo>
                  <a:pt x="1937" y="954"/>
                  <a:pt x="1937" y="952"/>
                  <a:pt x="1938" y="951"/>
                </a:cubicBezTo>
                <a:cubicBezTo>
                  <a:pt x="1938" y="950"/>
                  <a:pt x="1939" y="949"/>
                  <a:pt x="1940" y="948"/>
                </a:cubicBezTo>
                <a:cubicBezTo>
                  <a:pt x="1941" y="948"/>
                  <a:pt x="1943" y="948"/>
                  <a:pt x="1943" y="947"/>
                </a:cubicBezTo>
                <a:cubicBezTo>
                  <a:pt x="1944" y="946"/>
                  <a:pt x="1944" y="944"/>
                  <a:pt x="1943" y="943"/>
                </a:cubicBezTo>
                <a:close/>
              </a:path>
            </a:pathLst>
          </a:custGeom>
          <a:solidFill>
            <a:schemeClr val="bg2"/>
          </a:solidFill>
          <a:ln w="9525">
            <a:solidFill>
              <a:schemeClr val="bg1"/>
            </a:solidFill>
            <a:round/>
            <a:headEnd/>
            <a:tailEnd/>
          </a:ln>
          <a:extLst/>
        </p:spPr>
        <p:txBody>
          <a:bodyPr vert="horz" wrap="square" lIns="121920" tIns="60960" rIns="121920" bIns="60960" numCol="1" anchor="t" anchorCtr="0" compatLnSpc="1">
            <a:prstTxWarp prst="textNoShape">
              <a:avLst/>
            </a:prstTxWarp>
          </a:bodyPr>
          <a:lstStyle/>
          <a:p>
            <a:endParaRPr lang="id-ID" sz="2400"/>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18489112"/>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Mexico</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112</a:t>
            </a:fld>
            <a:endParaRPr lang="en-US"/>
          </a:p>
        </p:txBody>
      </p:sp>
      <p:sp>
        <p:nvSpPr>
          <p:cNvPr id="16" name="Text Placeholder 15"/>
          <p:cNvSpPr>
            <a:spLocks noGrp="1"/>
          </p:cNvSpPr>
          <p:nvPr>
            <p:ph type="body" sz="quarter" idx="24"/>
          </p:nvPr>
        </p:nvSpPr>
        <p:spPr/>
        <p:txBody>
          <a:bodyPr/>
          <a:lstStyle/>
          <a:p>
            <a:r>
              <a:rPr lang="en-US" smtClean="0"/>
              <a:t>Mexico</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p:cNvGrpSpPr/>
          <p:nvPr/>
        </p:nvGrpSpPr>
        <p:grpSpPr>
          <a:xfrm>
            <a:off x="2011687" y="1668688"/>
            <a:ext cx="4302162" cy="2697844"/>
            <a:chOff x="1824038" y="750888"/>
            <a:chExt cx="8543926" cy="5357813"/>
          </a:xfrm>
        </p:grpSpPr>
        <p:sp>
          <p:nvSpPr>
            <p:cNvPr id="13" name="Freeform 5"/>
            <p:cNvSpPr>
              <a:spLocks/>
            </p:cNvSpPr>
            <p:nvPr/>
          </p:nvSpPr>
          <p:spPr bwMode="auto">
            <a:xfrm>
              <a:off x="5611813" y="3071813"/>
              <a:ext cx="946150" cy="1203325"/>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 name="Freeform 6"/>
            <p:cNvSpPr>
              <a:spLocks noEditPoints="1"/>
            </p:cNvSpPr>
            <p:nvPr/>
          </p:nvSpPr>
          <p:spPr bwMode="auto">
            <a:xfrm>
              <a:off x="9358313" y="3830638"/>
              <a:ext cx="788988" cy="842963"/>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 name="Freeform 7"/>
            <p:cNvSpPr>
              <a:spLocks noEditPoints="1"/>
            </p:cNvSpPr>
            <p:nvPr/>
          </p:nvSpPr>
          <p:spPr bwMode="auto">
            <a:xfrm>
              <a:off x="7146926" y="3857626"/>
              <a:ext cx="1363663" cy="1525588"/>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8" name="Freeform 8"/>
            <p:cNvSpPr>
              <a:spLocks/>
            </p:cNvSpPr>
            <p:nvPr/>
          </p:nvSpPr>
          <p:spPr bwMode="auto">
            <a:xfrm>
              <a:off x="7127876" y="4649788"/>
              <a:ext cx="296863" cy="1778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1" name="Freeform 9"/>
            <p:cNvSpPr>
              <a:spLocks noEditPoints="1"/>
            </p:cNvSpPr>
            <p:nvPr/>
          </p:nvSpPr>
          <p:spPr bwMode="auto">
            <a:xfrm>
              <a:off x="6745288" y="2320926"/>
              <a:ext cx="808038" cy="1616075"/>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2" name="Freeform 10"/>
            <p:cNvSpPr>
              <a:spLocks/>
            </p:cNvSpPr>
            <p:nvPr/>
          </p:nvSpPr>
          <p:spPr bwMode="auto">
            <a:xfrm>
              <a:off x="8362951" y="4959351"/>
              <a:ext cx="849313" cy="393700"/>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3" name="Freeform 11"/>
            <p:cNvSpPr>
              <a:spLocks noEditPoints="1"/>
            </p:cNvSpPr>
            <p:nvPr/>
          </p:nvSpPr>
          <p:spPr bwMode="auto">
            <a:xfrm>
              <a:off x="2720976" y="817563"/>
              <a:ext cx="1776413" cy="193516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4" name="Freeform 12"/>
            <p:cNvSpPr>
              <a:spLocks noEditPoints="1"/>
            </p:cNvSpPr>
            <p:nvPr/>
          </p:nvSpPr>
          <p:spPr bwMode="auto">
            <a:xfrm>
              <a:off x="4233863" y="2497138"/>
              <a:ext cx="1092200" cy="1371600"/>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5" name="Freeform 13"/>
            <p:cNvSpPr>
              <a:spLocks/>
            </p:cNvSpPr>
            <p:nvPr/>
          </p:nvSpPr>
          <p:spPr bwMode="auto">
            <a:xfrm>
              <a:off x="6159501" y="3249613"/>
              <a:ext cx="1066800" cy="987425"/>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6" name="Freeform 14"/>
            <p:cNvSpPr>
              <a:spLocks/>
            </p:cNvSpPr>
            <p:nvPr/>
          </p:nvSpPr>
          <p:spPr bwMode="auto">
            <a:xfrm>
              <a:off x="6624638" y="4102101"/>
              <a:ext cx="414338" cy="488950"/>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7" name="Freeform 15"/>
            <p:cNvSpPr>
              <a:spLocks noEditPoints="1"/>
            </p:cNvSpPr>
            <p:nvPr/>
          </p:nvSpPr>
          <p:spPr bwMode="auto">
            <a:xfrm>
              <a:off x="9636126" y="4110038"/>
              <a:ext cx="731838" cy="1062038"/>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8" name="Freeform 16"/>
            <p:cNvSpPr>
              <a:spLocks/>
            </p:cNvSpPr>
            <p:nvPr/>
          </p:nvSpPr>
          <p:spPr bwMode="auto">
            <a:xfrm>
              <a:off x="7038976" y="4338638"/>
              <a:ext cx="622300" cy="833438"/>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 name="Freeform 17"/>
            <p:cNvSpPr>
              <a:spLocks/>
            </p:cNvSpPr>
            <p:nvPr/>
          </p:nvSpPr>
          <p:spPr bwMode="auto">
            <a:xfrm>
              <a:off x="7169151" y="4951413"/>
              <a:ext cx="1265238" cy="849313"/>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 name="Freeform 18"/>
            <p:cNvSpPr>
              <a:spLocks noEditPoints="1"/>
            </p:cNvSpPr>
            <p:nvPr/>
          </p:nvSpPr>
          <p:spPr bwMode="auto">
            <a:xfrm>
              <a:off x="4973638" y="3695701"/>
              <a:ext cx="742950" cy="681038"/>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 name="Freeform 19"/>
            <p:cNvSpPr>
              <a:spLocks/>
            </p:cNvSpPr>
            <p:nvPr/>
          </p:nvSpPr>
          <p:spPr bwMode="auto">
            <a:xfrm>
              <a:off x="6910388" y="4819651"/>
              <a:ext cx="236538" cy="225425"/>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 name="Freeform 20"/>
            <p:cNvSpPr>
              <a:spLocks/>
            </p:cNvSpPr>
            <p:nvPr/>
          </p:nvSpPr>
          <p:spPr bwMode="auto">
            <a:xfrm>
              <a:off x="5768976" y="4459288"/>
              <a:ext cx="976313" cy="706438"/>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3" name="Freeform 21"/>
            <p:cNvSpPr>
              <a:spLocks/>
            </p:cNvSpPr>
            <p:nvPr/>
          </p:nvSpPr>
          <p:spPr bwMode="auto">
            <a:xfrm>
              <a:off x="6610351" y="4484688"/>
              <a:ext cx="547688" cy="549275"/>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4" name="Freeform 22"/>
            <p:cNvSpPr>
              <a:spLocks/>
            </p:cNvSpPr>
            <p:nvPr/>
          </p:nvSpPr>
          <p:spPr bwMode="auto">
            <a:xfrm>
              <a:off x="6453188" y="2282826"/>
              <a:ext cx="746125" cy="1368425"/>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5" name="Freeform 23"/>
            <p:cNvSpPr>
              <a:spLocks/>
            </p:cNvSpPr>
            <p:nvPr/>
          </p:nvSpPr>
          <p:spPr bwMode="auto">
            <a:xfrm>
              <a:off x="5243513" y="3775076"/>
              <a:ext cx="1127125" cy="1096963"/>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24"/>
            <p:cNvSpPr>
              <a:spLocks/>
            </p:cNvSpPr>
            <p:nvPr/>
          </p:nvSpPr>
          <p:spPr bwMode="auto">
            <a:xfrm>
              <a:off x="6819901" y="4173538"/>
              <a:ext cx="500063" cy="517525"/>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25"/>
            <p:cNvSpPr>
              <a:spLocks/>
            </p:cNvSpPr>
            <p:nvPr/>
          </p:nvSpPr>
          <p:spPr bwMode="auto">
            <a:xfrm>
              <a:off x="6192838" y="4894263"/>
              <a:ext cx="1127125" cy="722313"/>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26"/>
            <p:cNvSpPr>
              <a:spLocks/>
            </p:cNvSpPr>
            <p:nvPr/>
          </p:nvSpPr>
          <p:spPr bwMode="auto">
            <a:xfrm>
              <a:off x="6211888" y="4033838"/>
              <a:ext cx="646113" cy="56832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27"/>
            <p:cNvSpPr>
              <a:spLocks/>
            </p:cNvSpPr>
            <p:nvPr/>
          </p:nvSpPr>
          <p:spPr bwMode="auto">
            <a:xfrm>
              <a:off x="6959601" y="4695826"/>
              <a:ext cx="104775" cy="146050"/>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28"/>
            <p:cNvSpPr>
              <a:spLocks/>
            </p:cNvSpPr>
            <p:nvPr/>
          </p:nvSpPr>
          <p:spPr bwMode="auto">
            <a:xfrm>
              <a:off x="4857751" y="2568576"/>
              <a:ext cx="1249363" cy="1338263"/>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29"/>
            <p:cNvSpPr>
              <a:spLocks noEditPoints="1"/>
            </p:cNvSpPr>
            <p:nvPr/>
          </p:nvSpPr>
          <p:spPr bwMode="auto">
            <a:xfrm>
              <a:off x="2784476" y="4706938"/>
              <a:ext cx="3055938" cy="341313"/>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30"/>
            <p:cNvSpPr>
              <a:spLocks/>
            </p:cNvSpPr>
            <p:nvPr/>
          </p:nvSpPr>
          <p:spPr bwMode="auto">
            <a:xfrm>
              <a:off x="5708651" y="1636713"/>
              <a:ext cx="1123950" cy="1612900"/>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31"/>
            <p:cNvSpPr>
              <a:spLocks/>
            </p:cNvSpPr>
            <p:nvPr/>
          </p:nvSpPr>
          <p:spPr bwMode="auto">
            <a:xfrm>
              <a:off x="4308476" y="1047751"/>
              <a:ext cx="1577975" cy="1889125"/>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32"/>
            <p:cNvSpPr>
              <a:spLocks noEditPoints="1"/>
            </p:cNvSpPr>
            <p:nvPr/>
          </p:nvSpPr>
          <p:spPr bwMode="auto">
            <a:xfrm>
              <a:off x="8367713" y="5141913"/>
              <a:ext cx="1009650" cy="966788"/>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5" name="Freeform 33"/>
            <p:cNvSpPr>
              <a:spLocks noEditPoints="1"/>
            </p:cNvSpPr>
            <p:nvPr/>
          </p:nvSpPr>
          <p:spPr bwMode="auto">
            <a:xfrm>
              <a:off x="8810626" y="4338638"/>
              <a:ext cx="935038" cy="860425"/>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6" name="Freeform 34"/>
            <p:cNvSpPr>
              <a:spLocks noEditPoints="1"/>
            </p:cNvSpPr>
            <p:nvPr/>
          </p:nvSpPr>
          <p:spPr bwMode="auto">
            <a:xfrm>
              <a:off x="2528888" y="2219326"/>
              <a:ext cx="1708150" cy="1525588"/>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35"/>
            <p:cNvSpPr>
              <a:spLocks noEditPoints="1"/>
            </p:cNvSpPr>
            <p:nvPr/>
          </p:nvSpPr>
          <p:spPr bwMode="auto">
            <a:xfrm>
              <a:off x="1824038" y="750888"/>
              <a:ext cx="1573213" cy="1468438"/>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36"/>
            <p:cNvSpPr>
              <a:spLocks/>
            </p:cNvSpPr>
            <p:nvPr/>
          </p:nvSpPr>
          <p:spPr bwMode="auto">
            <a:xfrm>
              <a:off x="6010276" y="3865563"/>
              <a:ext cx="273050" cy="228600"/>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8" name="Group 7"/>
          <p:cNvGrpSpPr/>
          <p:nvPr/>
        </p:nvGrpSpPr>
        <p:grpSpPr>
          <a:xfrm>
            <a:off x="4636501" y="2634916"/>
            <a:ext cx="1529179" cy="1003597"/>
            <a:chOff x="524874" y="2994028"/>
            <a:chExt cx="1529179" cy="1003597"/>
          </a:xfrm>
          <a:solidFill>
            <a:schemeClr val="tx1"/>
          </a:solidFill>
        </p:grpSpPr>
        <p:sp>
          <p:nvSpPr>
            <p:cNvPr id="7" name="Isosceles Triangle 6"/>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Mexico City</a:t>
              </a:r>
              <a:endParaRPr lang="en-US"/>
            </a:p>
          </p:txBody>
        </p:sp>
      </p:grpSp>
    </p:spTree>
    <p:extLst>
      <p:ext uri="{BB962C8B-B14F-4D97-AF65-F5344CB8AC3E}">
        <p14:creationId xmlns:p14="http://schemas.microsoft.com/office/powerpoint/2010/main" val="2584977222"/>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France</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113</a:t>
            </a:fld>
            <a:endParaRPr lang="en-US"/>
          </a:p>
        </p:txBody>
      </p:sp>
      <p:sp>
        <p:nvSpPr>
          <p:cNvPr id="16" name="Text Placeholder 15"/>
          <p:cNvSpPr>
            <a:spLocks noGrp="1"/>
          </p:cNvSpPr>
          <p:nvPr>
            <p:ph type="body" sz="quarter" idx="24"/>
          </p:nvPr>
        </p:nvSpPr>
        <p:spPr/>
        <p:txBody>
          <a:bodyPr/>
          <a:lstStyle/>
          <a:p>
            <a:r>
              <a:rPr lang="en-US" smtClean="0"/>
              <a:t>France</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 name="Group 4"/>
          <p:cNvGrpSpPr>
            <a:grpSpLocks noChangeAspect="1"/>
          </p:cNvGrpSpPr>
          <p:nvPr/>
        </p:nvGrpSpPr>
        <p:grpSpPr bwMode="auto">
          <a:xfrm>
            <a:off x="2423495" y="1317889"/>
            <a:ext cx="3672505" cy="3514319"/>
            <a:chOff x="3575" y="529"/>
            <a:chExt cx="3111" cy="2977"/>
          </a:xfrm>
        </p:grpSpPr>
        <p:sp>
          <p:nvSpPr>
            <p:cNvPr id="50" name="Freeform 49"/>
            <p:cNvSpPr>
              <a:spLocks/>
            </p:cNvSpPr>
            <p:nvPr/>
          </p:nvSpPr>
          <p:spPr bwMode="auto">
            <a:xfrm>
              <a:off x="4678" y="868"/>
              <a:ext cx="363" cy="455"/>
            </a:xfrm>
            <a:custGeom>
              <a:avLst/>
              <a:gdLst>
                <a:gd name="T0" fmla="*/ 294 w 363"/>
                <a:gd name="T1" fmla="*/ 330 h 455"/>
                <a:gd name="T2" fmla="*/ 294 w 363"/>
                <a:gd name="T3" fmla="*/ 345 h 455"/>
                <a:gd name="T4" fmla="*/ 294 w 363"/>
                <a:gd name="T5" fmla="*/ 354 h 455"/>
                <a:gd name="T6" fmla="*/ 300 w 363"/>
                <a:gd name="T7" fmla="*/ 357 h 455"/>
                <a:gd name="T8" fmla="*/ 291 w 363"/>
                <a:gd name="T9" fmla="*/ 375 h 455"/>
                <a:gd name="T10" fmla="*/ 291 w 363"/>
                <a:gd name="T11" fmla="*/ 390 h 455"/>
                <a:gd name="T12" fmla="*/ 273 w 363"/>
                <a:gd name="T13" fmla="*/ 405 h 455"/>
                <a:gd name="T14" fmla="*/ 264 w 363"/>
                <a:gd name="T15" fmla="*/ 420 h 455"/>
                <a:gd name="T16" fmla="*/ 249 w 363"/>
                <a:gd name="T17" fmla="*/ 426 h 455"/>
                <a:gd name="T18" fmla="*/ 234 w 363"/>
                <a:gd name="T19" fmla="*/ 426 h 455"/>
                <a:gd name="T20" fmla="*/ 219 w 363"/>
                <a:gd name="T21" fmla="*/ 417 h 455"/>
                <a:gd name="T22" fmla="*/ 216 w 363"/>
                <a:gd name="T23" fmla="*/ 426 h 455"/>
                <a:gd name="T24" fmla="*/ 204 w 363"/>
                <a:gd name="T25" fmla="*/ 429 h 455"/>
                <a:gd name="T26" fmla="*/ 195 w 363"/>
                <a:gd name="T27" fmla="*/ 438 h 455"/>
                <a:gd name="T28" fmla="*/ 168 w 363"/>
                <a:gd name="T29" fmla="*/ 443 h 455"/>
                <a:gd name="T30" fmla="*/ 147 w 363"/>
                <a:gd name="T31" fmla="*/ 449 h 455"/>
                <a:gd name="T32" fmla="*/ 138 w 363"/>
                <a:gd name="T33" fmla="*/ 438 h 455"/>
                <a:gd name="T34" fmla="*/ 144 w 363"/>
                <a:gd name="T35" fmla="*/ 429 h 455"/>
                <a:gd name="T36" fmla="*/ 144 w 363"/>
                <a:gd name="T37" fmla="*/ 420 h 455"/>
                <a:gd name="T38" fmla="*/ 126 w 363"/>
                <a:gd name="T39" fmla="*/ 414 h 455"/>
                <a:gd name="T40" fmla="*/ 114 w 363"/>
                <a:gd name="T41" fmla="*/ 390 h 455"/>
                <a:gd name="T42" fmla="*/ 102 w 363"/>
                <a:gd name="T43" fmla="*/ 390 h 455"/>
                <a:gd name="T44" fmla="*/ 75 w 363"/>
                <a:gd name="T45" fmla="*/ 384 h 455"/>
                <a:gd name="T46" fmla="*/ 72 w 363"/>
                <a:gd name="T47" fmla="*/ 366 h 455"/>
                <a:gd name="T48" fmla="*/ 75 w 363"/>
                <a:gd name="T49" fmla="*/ 348 h 455"/>
                <a:gd name="T50" fmla="*/ 72 w 363"/>
                <a:gd name="T51" fmla="*/ 339 h 455"/>
                <a:gd name="T52" fmla="*/ 63 w 363"/>
                <a:gd name="T53" fmla="*/ 327 h 455"/>
                <a:gd name="T54" fmla="*/ 72 w 363"/>
                <a:gd name="T55" fmla="*/ 324 h 455"/>
                <a:gd name="T56" fmla="*/ 72 w 363"/>
                <a:gd name="T57" fmla="*/ 309 h 455"/>
                <a:gd name="T58" fmla="*/ 69 w 363"/>
                <a:gd name="T59" fmla="*/ 291 h 455"/>
                <a:gd name="T60" fmla="*/ 57 w 363"/>
                <a:gd name="T61" fmla="*/ 276 h 455"/>
                <a:gd name="T62" fmla="*/ 57 w 363"/>
                <a:gd name="T63" fmla="*/ 267 h 455"/>
                <a:gd name="T64" fmla="*/ 63 w 363"/>
                <a:gd name="T65" fmla="*/ 258 h 455"/>
                <a:gd name="T66" fmla="*/ 51 w 363"/>
                <a:gd name="T67" fmla="*/ 252 h 455"/>
                <a:gd name="T68" fmla="*/ 48 w 363"/>
                <a:gd name="T69" fmla="*/ 231 h 455"/>
                <a:gd name="T70" fmla="*/ 81 w 363"/>
                <a:gd name="T71" fmla="*/ 195 h 455"/>
                <a:gd name="T72" fmla="*/ 39 w 363"/>
                <a:gd name="T73" fmla="*/ 198 h 455"/>
                <a:gd name="T74" fmla="*/ 6 w 363"/>
                <a:gd name="T75" fmla="*/ 186 h 455"/>
                <a:gd name="T76" fmla="*/ 0 w 363"/>
                <a:gd name="T77" fmla="*/ 174 h 455"/>
                <a:gd name="T78" fmla="*/ 36 w 363"/>
                <a:gd name="T79" fmla="*/ 111 h 455"/>
                <a:gd name="T80" fmla="*/ 96 w 363"/>
                <a:gd name="T81" fmla="*/ 78 h 455"/>
                <a:gd name="T82" fmla="*/ 234 w 363"/>
                <a:gd name="T83" fmla="*/ 36 h 455"/>
                <a:gd name="T84" fmla="*/ 306 w 363"/>
                <a:gd name="T85" fmla="*/ 21 h 455"/>
                <a:gd name="T86" fmla="*/ 354 w 363"/>
                <a:gd name="T87" fmla="*/ 87 h 455"/>
                <a:gd name="T88" fmla="*/ 351 w 363"/>
                <a:gd name="T89" fmla="*/ 102 h 455"/>
                <a:gd name="T90" fmla="*/ 342 w 363"/>
                <a:gd name="T91" fmla="*/ 123 h 455"/>
                <a:gd name="T92" fmla="*/ 351 w 363"/>
                <a:gd name="T93" fmla="*/ 126 h 455"/>
                <a:gd name="T94" fmla="*/ 342 w 363"/>
                <a:gd name="T95" fmla="*/ 138 h 455"/>
                <a:gd name="T96" fmla="*/ 345 w 363"/>
                <a:gd name="T97" fmla="*/ 159 h 455"/>
                <a:gd name="T98" fmla="*/ 348 w 363"/>
                <a:gd name="T99" fmla="*/ 183 h 455"/>
                <a:gd name="T100" fmla="*/ 357 w 363"/>
                <a:gd name="T101" fmla="*/ 183 h 455"/>
                <a:gd name="T102" fmla="*/ 354 w 363"/>
                <a:gd name="T103" fmla="*/ 195 h 455"/>
                <a:gd name="T104" fmla="*/ 348 w 363"/>
                <a:gd name="T105" fmla="*/ 207 h 455"/>
                <a:gd name="T106" fmla="*/ 363 w 363"/>
                <a:gd name="T107" fmla="*/ 267 h 455"/>
                <a:gd name="T108" fmla="*/ 357 w 363"/>
                <a:gd name="T109" fmla="*/ 267 h 455"/>
                <a:gd name="T110" fmla="*/ 351 w 363"/>
                <a:gd name="T111" fmla="*/ 261 h 455"/>
                <a:gd name="T112" fmla="*/ 342 w 363"/>
                <a:gd name="T113" fmla="*/ 27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3" h="455">
                  <a:moveTo>
                    <a:pt x="345" y="273"/>
                  </a:moveTo>
                  <a:lnTo>
                    <a:pt x="339" y="285"/>
                  </a:lnTo>
                  <a:lnTo>
                    <a:pt x="327" y="321"/>
                  </a:lnTo>
                  <a:lnTo>
                    <a:pt x="321" y="324"/>
                  </a:lnTo>
                  <a:lnTo>
                    <a:pt x="294" y="330"/>
                  </a:lnTo>
                  <a:lnTo>
                    <a:pt x="291" y="333"/>
                  </a:lnTo>
                  <a:lnTo>
                    <a:pt x="291" y="336"/>
                  </a:lnTo>
                  <a:lnTo>
                    <a:pt x="291" y="339"/>
                  </a:lnTo>
                  <a:lnTo>
                    <a:pt x="294" y="342"/>
                  </a:lnTo>
                  <a:lnTo>
                    <a:pt x="294" y="345"/>
                  </a:lnTo>
                  <a:lnTo>
                    <a:pt x="294" y="345"/>
                  </a:lnTo>
                  <a:lnTo>
                    <a:pt x="291" y="348"/>
                  </a:lnTo>
                  <a:lnTo>
                    <a:pt x="291" y="351"/>
                  </a:lnTo>
                  <a:lnTo>
                    <a:pt x="291" y="351"/>
                  </a:lnTo>
                  <a:lnTo>
                    <a:pt x="294" y="354"/>
                  </a:lnTo>
                  <a:lnTo>
                    <a:pt x="294" y="354"/>
                  </a:lnTo>
                  <a:lnTo>
                    <a:pt x="297" y="354"/>
                  </a:lnTo>
                  <a:lnTo>
                    <a:pt x="300" y="354"/>
                  </a:lnTo>
                  <a:lnTo>
                    <a:pt x="300" y="357"/>
                  </a:lnTo>
                  <a:lnTo>
                    <a:pt x="300" y="357"/>
                  </a:lnTo>
                  <a:lnTo>
                    <a:pt x="300" y="360"/>
                  </a:lnTo>
                  <a:lnTo>
                    <a:pt x="300" y="363"/>
                  </a:lnTo>
                  <a:lnTo>
                    <a:pt x="300" y="366"/>
                  </a:lnTo>
                  <a:lnTo>
                    <a:pt x="291" y="372"/>
                  </a:lnTo>
                  <a:lnTo>
                    <a:pt x="291" y="375"/>
                  </a:lnTo>
                  <a:lnTo>
                    <a:pt x="291" y="375"/>
                  </a:lnTo>
                  <a:lnTo>
                    <a:pt x="294" y="384"/>
                  </a:lnTo>
                  <a:lnTo>
                    <a:pt x="294" y="387"/>
                  </a:lnTo>
                  <a:lnTo>
                    <a:pt x="291" y="390"/>
                  </a:lnTo>
                  <a:lnTo>
                    <a:pt x="291" y="390"/>
                  </a:lnTo>
                  <a:lnTo>
                    <a:pt x="288" y="393"/>
                  </a:lnTo>
                  <a:lnTo>
                    <a:pt x="285" y="396"/>
                  </a:lnTo>
                  <a:lnTo>
                    <a:pt x="279" y="396"/>
                  </a:lnTo>
                  <a:lnTo>
                    <a:pt x="276" y="402"/>
                  </a:lnTo>
                  <a:lnTo>
                    <a:pt x="273" y="405"/>
                  </a:lnTo>
                  <a:lnTo>
                    <a:pt x="273" y="408"/>
                  </a:lnTo>
                  <a:lnTo>
                    <a:pt x="270" y="411"/>
                  </a:lnTo>
                  <a:lnTo>
                    <a:pt x="270" y="414"/>
                  </a:lnTo>
                  <a:lnTo>
                    <a:pt x="267" y="417"/>
                  </a:lnTo>
                  <a:lnTo>
                    <a:pt x="264" y="420"/>
                  </a:lnTo>
                  <a:lnTo>
                    <a:pt x="261" y="423"/>
                  </a:lnTo>
                  <a:lnTo>
                    <a:pt x="252" y="426"/>
                  </a:lnTo>
                  <a:lnTo>
                    <a:pt x="249" y="426"/>
                  </a:lnTo>
                  <a:lnTo>
                    <a:pt x="249" y="429"/>
                  </a:lnTo>
                  <a:lnTo>
                    <a:pt x="249" y="426"/>
                  </a:lnTo>
                  <a:lnTo>
                    <a:pt x="246" y="426"/>
                  </a:lnTo>
                  <a:lnTo>
                    <a:pt x="246" y="426"/>
                  </a:lnTo>
                  <a:lnTo>
                    <a:pt x="243" y="426"/>
                  </a:lnTo>
                  <a:lnTo>
                    <a:pt x="234" y="426"/>
                  </a:lnTo>
                  <a:lnTo>
                    <a:pt x="234" y="426"/>
                  </a:lnTo>
                  <a:lnTo>
                    <a:pt x="231" y="426"/>
                  </a:lnTo>
                  <a:lnTo>
                    <a:pt x="228" y="423"/>
                  </a:lnTo>
                  <a:lnTo>
                    <a:pt x="222" y="420"/>
                  </a:lnTo>
                  <a:lnTo>
                    <a:pt x="222" y="417"/>
                  </a:lnTo>
                  <a:lnTo>
                    <a:pt x="219" y="417"/>
                  </a:lnTo>
                  <a:lnTo>
                    <a:pt x="219" y="420"/>
                  </a:lnTo>
                  <a:lnTo>
                    <a:pt x="219" y="423"/>
                  </a:lnTo>
                  <a:lnTo>
                    <a:pt x="219" y="426"/>
                  </a:lnTo>
                  <a:lnTo>
                    <a:pt x="216" y="426"/>
                  </a:lnTo>
                  <a:lnTo>
                    <a:pt x="216" y="426"/>
                  </a:lnTo>
                  <a:lnTo>
                    <a:pt x="216" y="426"/>
                  </a:lnTo>
                  <a:lnTo>
                    <a:pt x="216" y="426"/>
                  </a:lnTo>
                  <a:lnTo>
                    <a:pt x="210" y="426"/>
                  </a:lnTo>
                  <a:lnTo>
                    <a:pt x="207" y="426"/>
                  </a:lnTo>
                  <a:lnTo>
                    <a:pt x="204" y="429"/>
                  </a:lnTo>
                  <a:lnTo>
                    <a:pt x="204" y="429"/>
                  </a:lnTo>
                  <a:lnTo>
                    <a:pt x="201" y="432"/>
                  </a:lnTo>
                  <a:lnTo>
                    <a:pt x="201" y="435"/>
                  </a:lnTo>
                  <a:lnTo>
                    <a:pt x="198" y="438"/>
                  </a:lnTo>
                  <a:lnTo>
                    <a:pt x="195" y="438"/>
                  </a:lnTo>
                  <a:lnTo>
                    <a:pt x="195" y="438"/>
                  </a:lnTo>
                  <a:lnTo>
                    <a:pt x="192" y="438"/>
                  </a:lnTo>
                  <a:lnTo>
                    <a:pt x="189" y="438"/>
                  </a:lnTo>
                  <a:lnTo>
                    <a:pt x="171" y="443"/>
                  </a:lnTo>
                  <a:lnTo>
                    <a:pt x="168" y="443"/>
                  </a:lnTo>
                  <a:lnTo>
                    <a:pt x="165" y="446"/>
                  </a:lnTo>
                  <a:lnTo>
                    <a:pt x="159" y="455"/>
                  </a:lnTo>
                  <a:lnTo>
                    <a:pt x="153" y="452"/>
                  </a:lnTo>
                  <a:lnTo>
                    <a:pt x="150" y="452"/>
                  </a:lnTo>
                  <a:lnTo>
                    <a:pt x="147" y="449"/>
                  </a:lnTo>
                  <a:lnTo>
                    <a:pt x="144" y="443"/>
                  </a:lnTo>
                  <a:lnTo>
                    <a:pt x="144" y="443"/>
                  </a:lnTo>
                  <a:lnTo>
                    <a:pt x="141" y="443"/>
                  </a:lnTo>
                  <a:lnTo>
                    <a:pt x="138" y="440"/>
                  </a:lnTo>
                  <a:lnTo>
                    <a:pt x="138" y="438"/>
                  </a:lnTo>
                  <a:lnTo>
                    <a:pt x="141" y="438"/>
                  </a:lnTo>
                  <a:lnTo>
                    <a:pt x="141" y="435"/>
                  </a:lnTo>
                  <a:lnTo>
                    <a:pt x="144" y="432"/>
                  </a:lnTo>
                  <a:lnTo>
                    <a:pt x="144" y="432"/>
                  </a:lnTo>
                  <a:lnTo>
                    <a:pt x="144" y="429"/>
                  </a:lnTo>
                  <a:lnTo>
                    <a:pt x="147" y="429"/>
                  </a:lnTo>
                  <a:lnTo>
                    <a:pt x="147" y="426"/>
                  </a:lnTo>
                  <a:lnTo>
                    <a:pt x="147" y="426"/>
                  </a:lnTo>
                  <a:lnTo>
                    <a:pt x="144" y="426"/>
                  </a:lnTo>
                  <a:lnTo>
                    <a:pt x="144" y="420"/>
                  </a:lnTo>
                  <a:lnTo>
                    <a:pt x="141" y="420"/>
                  </a:lnTo>
                  <a:lnTo>
                    <a:pt x="141" y="417"/>
                  </a:lnTo>
                  <a:lnTo>
                    <a:pt x="138" y="417"/>
                  </a:lnTo>
                  <a:lnTo>
                    <a:pt x="129" y="414"/>
                  </a:lnTo>
                  <a:lnTo>
                    <a:pt x="126" y="414"/>
                  </a:lnTo>
                  <a:lnTo>
                    <a:pt x="123" y="411"/>
                  </a:lnTo>
                  <a:lnTo>
                    <a:pt x="114" y="396"/>
                  </a:lnTo>
                  <a:lnTo>
                    <a:pt x="114" y="393"/>
                  </a:lnTo>
                  <a:lnTo>
                    <a:pt x="114" y="393"/>
                  </a:lnTo>
                  <a:lnTo>
                    <a:pt x="114" y="390"/>
                  </a:lnTo>
                  <a:lnTo>
                    <a:pt x="111" y="387"/>
                  </a:lnTo>
                  <a:lnTo>
                    <a:pt x="111" y="387"/>
                  </a:lnTo>
                  <a:lnTo>
                    <a:pt x="108" y="387"/>
                  </a:lnTo>
                  <a:lnTo>
                    <a:pt x="102" y="390"/>
                  </a:lnTo>
                  <a:lnTo>
                    <a:pt x="102" y="390"/>
                  </a:lnTo>
                  <a:lnTo>
                    <a:pt x="99" y="390"/>
                  </a:lnTo>
                  <a:lnTo>
                    <a:pt x="84" y="384"/>
                  </a:lnTo>
                  <a:lnTo>
                    <a:pt x="78" y="387"/>
                  </a:lnTo>
                  <a:lnTo>
                    <a:pt x="75" y="384"/>
                  </a:lnTo>
                  <a:lnTo>
                    <a:pt x="75" y="384"/>
                  </a:lnTo>
                  <a:lnTo>
                    <a:pt x="72" y="381"/>
                  </a:lnTo>
                  <a:lnTo>
                    <a:pt x="69" y="381"/>
                  </a:lnTo>
                  <a:lnTo>
                    <a:pt x="69" y="378"/>
                  </a:lnTo>
                  <a:lnTo>
                    <a:pt x="69" y="375"/>
                  </a:lnTo>
                  <a:lnTo>
                    <a:pt x="72" y="366"/>
                  </a:lnTo>
                  <a:lnTo>
                    <a:pt x="75" y="363"/>
                  </a:lnTo>
                  <a:lnTo>
                    <a:pt x="75" y="360"/>
                  </a:lnTo>
                  <a:lnTo>
                    <a:pt x="75" y="357"/>
                  </a:lnTo>
                  <a:lnTo>
                    <a:pt x="75" y="354"/>
                  </a:lnTo>
                  <a:lnTo>
                    <a:pt x="75" y="348"/>
                  </a:lnTo>
                  <a:lnTo>
                    <a:pt x="75" y="348"/>
                  </a:lnTo>
                  <a:lnTo>
                    <a:pt x="75" y="345"/>
                  </a:lnTo>
                  <a:lnTo>
                    <a:pt x="75" y="345"/>
                  </a:lnTo>
                  <a:lnTo>
                    <a:pt x="75" y="342"/>
                  </a:lnTo>
                  <a:lnTo>
                    <a:pt x="72" y="339"/>
                  </a:lnTo>
                  <a:lnTo>
                    <a:pt x="66" y="336"/>
                  </a:lnTo>
                  <a:lnTo>
                    <a:pt x="66" y="333"/>
                  </a:lnTo>
                  <a:lnTo>
                    <a:pt x="66" y="330"/>
                  </a:lnTo>
                  <a:lnTo>
                    <a:pt x="63" y="327"/>
                  </a:lnTo>
                  <a:lnTo>
                    <a:pt x="63" y="327"/>
                  </a:lnTo>
                  <a:lnTo>
                    <a:pt x="66" y="324"/>
                  </a:lnTo>
                  <a:lnTo>
                    <a:pt x="66" y="324"/>
                  </a:lnTo>
                  <a:lnTo>
                    <a:pt x="69" y="324"/>
                  </a:lnTo>
                  <a:lnTo>
                    <a:pt x="72" y="324"/>
                  </a:lnTo>
                  <a:lnTo>
                    <a:pt x="72" y="324"/>
                  </a:lnTo>
                  <a:lnTo>
                    <a:pt x="72" y="321"/>
                  </a:lnTo>
                  <a:lnTo>
                    <a:pt x="72" y="318"/>
                  </a:lnTo>
                  <a:lnTo>
                    <a:pt x="72" y="315"/>
                  </a:lnTo>
                  <a:lnTo>
                    <a:pt x="72" y="312"/>
                  </a:lnTo>
                  <a:lnTo>
                    <a:pt x="72" y="309"/>
                  </a:lnTo>
                  <a:lnTo>
                    <a:pt x="72" y="306"/>
                  </a:lnTo>
                  <a:lnTo>
                    <a:pt x="75" y="306"/>
                  </a:lnTo>
                  <a:lnTo>
                    <a:pt x="75" y="303"/>
                  </a:lnTo>
                  <a:lnTo>
                    <a:pt x="69" y="297"/>
                  </a:lnTo>
                  <a:lnTo>
                    <a:pt x="69" y="291"/>
                  </a:lnTo>
                  <a:lnTo>
                    <a:pt x="66" y="285"/>
                  </a:lnTo>
                  <a:lnTo>
                    <a:pt x="63" y="279"/>
                  </a:lnTo>
                  <a:lnTo>
                    <a:pt x="60" y="279"/>
                  </a:lnTo>
                  <a:lnTo>
                    <a:pt x="60" y="276"/>
                  </a:lnTo>
                  <a:lnTo>
                    <a:pt x="57" y="276"/>
                  </a:lnTo>
                  <a:lnTo>
                    <a:pt x="57" y="273"/>
                  </a:lnTo>
                  <a:lnTo>
                    <a:pt x="57" y="270"/>
                  </a:lnTo>
                  <a:lnTo>
                    <a:pt x="57" y="267"/>
                  </a:lnTo>
                  <a:lnTo>
                    <a:pt x="57" y="267"/>
                  </a:lnTo>
                  <a:lnTo>
                    <a:pt x="57" y="267"/>
                  </a:lnTo>
                  <a:lnTo>
                    <a:pt x="60" y="264"/>
                  </a:lnTo>
                  <a:lnTo>
                    <a:pt x="63" y="264"/>
                  </a:lnTo>
                  <a:lnTo>
                    <a:pt x="63" y="261"/>
                  </a:lnTo>
                  <a:lnTo>
                    <a:pt x="63" y="261"/>
                  </a:lnTo>
                  <a:lnTo>
                    <a:pt x="63" y="258"/>
                  </a:lnTo>
                  <a:lnTo>
                    <a:pt x="63" y="255"/>
                  </a:lnTo>
                  <a:lnTo>
                    <a:pt x="60" y="255"/>
                  </a:lnTo>
                  <a:lnTo>
                    <a:pt x="57" y="255"/>
                  </a:lnTo>
                  <a:lnTo>
                    <a:pt x="54" y="255"/>
                  </a:lnTo>
                  <a:lnTo>
                    <a:pt x="51" y="252"/>
                  </a:lnTo>
                  <a:lnTo>
                    <a:pt x="48" y="246"/>
                  </a:lnTo>
                  <a:lnTo>
                    <a:pt x="48" y="243"/>
                  </a:lnTo>
                  <a:lnTo>
                    <a:pt x="51" y="237"/>
                  </a:lnTo>
                  <a:lnTo>
                    <a:pt x="51" y="234"/>
                  </a:lnTo>
                  <a:lnTo>
                    <a:pt x="48" y="231"/>
                  </a:lnTo>
                  <a:lnTo>
                    <a:pt x="48" y="219"/>
                  </a:lnTo>
                  <a:lnTo>
                    <a:pt x="48" y="207"/>
                  </a:lnTo>
                  <a:lnTo>
                    <a:pt x="45" y="207"/>
                  </a:lnTo>
                  <a:lnTo>
                    <a:pt x="72" y="201"/>
                  </a:lnTo>
                  <a:lnTo>
                    <a:pt x="81" y="195"/>
                  </a:lnTo>
                  <a:lnTo>
                    <a:pt x="87" y="192"/>
                  </a:lnTo>
                  <a:lnTo>
                    <a:pt x="90" y="186"/>
                  </a:lnTo>
                  <a:lnTo>
                    <a:pt x="75" y="198"/>
                  </a:lnTo>
                  <a:lnTo>
                    <a:pt x="57" y="198"/>
                  </a:lnTo>
                  <a:lnTo>
                    <a:pt x="39" y="198"/>
                  </a:lnTo>
                  <a:lnTo>
                    <a:pt x="24" y="192"/>
                  </a:lnTo>
                  <a:lnTo>
                    <a:pt x="21" y="192"/>
                  </a:lnTo>
                  <a:lnTo>
                    <a:pt x="15" y="192"/>
                  </a:lnTo>
                  <a:lnTo>
                    <a:pt x="12" y="189"/>
                  </a:lnTo>
                  <a:lnTo>
                    <a:pt x="6" y="186"/>
                  </a:lnTo>
                  <a:lnTo>
                    <a:pt x="6" y="183"/>
                  </a:lnTo>
                  <a:lnTo>
                    <a:pt x="3" y="183"/>
                  </a:lnTo>
                  <a:lnTo>
                    <a:pt x="0" y="180"/>
                  </a:lnTo>
                  <a:lnTo>
                    <a:pt x="0" y="177"/>
                  </a:lnTo>
                  <a:lnTo>
                    <a:pt x="0" y="174"/>
                  </a:lnTo>
                  <a:lnTo>
                    <a:pt x="3" y="171"/>
                  </a:lnTo>
                  <a:lnTo>
                    <a:pt x="12" y="153"/>
                  </a:lnTo>
                  <a:lnTo>
                    <a:pt x="21" y="123"/>
                  </a:lnTo>
                  <a:lnTo>
                    <a:pt x="24" y="120"/>
                  </a:lnTo>
                  <a:lnTo>
                    <a:pt x="36" y="111"/>
                  </a:lnTo>
                  <a:lnTo>
                    <a:pt x="36" y="111"/>
                  </a:lnTo>
                  <a:lnTo>
                    <a:pt x="39" y="108"/>
                  </a:lnTo>
                  <a:lnTo>
                    <a:pt x="66" y="96"/>
                  </a:lnTo>
                  <a:lnTo>
                    <a:pt x="69" y="93"/>
                  </a:lnTo>
                  <a:lnTo>
                    <a:pt x="96" y="78"/>
                  </a:lnTo>
                  <a:lnTo>
                    <a:pt x="102" y="75"/>
                  </a:lnTo>
                  <a:lnTo>
                    <a:pt x="111" y="69"/>
                  </a:lnTo>
                  <a:lnTo>
                    <a:pt x="129" y="63"/>
                  </a:lnTo>
                  <a:lnTo>
                    <a:pt x="147" y="63"/>
                  </a:lnTo>
                  <a:lnTo>
                    <a:pt x="234" y="36"/>
                  </a:lnTo>
                  <a:lnTo>
                    <a:pt x="237" y="30"/>
                  </a:lnTo>
                  <a:lnTo>
                    <a:pt x="243" y="30"/>
                  </a:lnTo>
                  <a:lnTo>
                    <a:pt x="252" y="18"/>
                  </a:lnTo>
                  <a:lnTo>
                    <a:pt x="276" y="0"/>
                  </a:lnTo>
                  <a:lnTo>
                    <a:pt x="306" y="21"/>
                  </a:lnTo>
                  <a:lnTo>
                    <a:pt x="342" y="57"/>
                  </a:lnTo>
                  <a:lnTo>
                    <a:pt x="345" y="63"/>
                  </a:lnTo>
                  <a:lnTo>
                    <a:pt x="348" y="75"/>
                  </a:lnTo>
                  <a:lnTo>
                    <a:pt x="348" y="81"/>
                  </a:lnTo>
                  <a:lnTo>
                    <a:pt x="354" y="87"/>
                  </a:lnTo>
                  <a:lnTo>
                    <a:pt x="354" y="93"/>
                  </a:lnTo>
                  <a:lnTo>
                    <a:pt x="357" y="96"/>
                  </a:lnTo>
                  <a:lnTo>
                    <a:pt x="357" y="99"/>
                  </a:lnTo>
                  <a:lnTo>
                    <a:pt x="354" y="102"/>
                  </a:lnTo>
                  <a:lnTo>
                    <a:pt x="351" y="102"/>
                  </a:lnTo>
                  <a:lnTo>
                    <a:pt x="348" y="105"/>
                  </a:lnTo>
                  <a:lnTo>
                    <a:pt x="342" y="117"/>
                  </a:lnTo>
                  <a:lnTo>
                    <a:pt x="339" y="120"/>
                  </a:lnTo>
                  <a:lnTo>
                    <a:pt x="342" y="123"/>
                  </a:lnTo>
                  <a:lnTo>
                    <a:pt x="342" y="123"/>
                  </a:lnTo>
                  <a:lnTo>
                    <a:pt x="345" y="123"/>
                  </a:lnTo>
                  <a:lnTo>
                    <a:pt x="348" y="123"/>
                  </a:lnTo>
                  <a:lnTo>
                    <a:pt x="348" y="123"/>
                  </a:lnTo>
                  <a:lnTo>
                    <a:pt x="351" y="123"/>
                  </a:lnTo>
                  <a:lnTo>
                    <a:pt x="351" y="126"/>
                  </a:lnTo>
                  <a:lnTo>
                    <a:pt x="351" y="129"/>
                  </a:lnTo>
                  <a:lnTo>
                    <a:pt x="348" y="132"/>
                  </a:lnTo>
                  <a:lnTo>
                    <a:pt x="345" y="135"/>
                  </a:lnTo>
                  <a:lnTo>
                    <a:pt x="342" y="135"/>
                  </a:lnTo>
                  <a:lnTo>
                    <a:pt x="342" y="138"/>
                  </a:lnTo>
                  <a:lnTo>
                    <a:pt x="342" y="141"/>
                  </a:lnTo>
                  <a:lnTo>
                    <a:pt x="342" y="141"/>
                  </a:lnTo>
                  <a:lnTo>
                    <a:pt x="342" y="144"/>
                  </a:lnTo>
                  <a:lnTo>
                    <a:pt x="342" y="150"/>
                  </a:lnTo>
                  <a:lnTo>
                    <a:pt x="345" y="159"/>
                  </a:lnTo>
                  <a:lnTo>
                    <a:pt x="345" y="162"/>
                  </a:lnTo>
                  <a:lnTo>
                    <a:pt x="345" y="168"/>
                  </a:lnTo>
                  <a:lnTo>
                    <a:pt x="348" y="180"/>
                  </a:lnTo>
                  <a:lnTo>
                    <a:pt x="348" y="183"/>
                  </a:lnTo>
                  <a:lnTo>
                    <a:pt x="348" y="183"/>
                  </a:lnTo>
                  <a:lnTo>
                    <a:pt x="351" y="183"/>
                  </a:lnTo>
                  <a:lnTo>
                    <a:pt x="351" y="183"/>
                  </a:lnTo>
                  <a:lnTo>
                    <a:pt x="354" y="183"/>
                  </a:lnTo>
                  <a:lnTo>
                    <a:pt x="357" y="183"/>
                  </a:lnTo>
                  <a:lnTo>
                    <a:pt x="357" y="183"/>
                  </a:lnTo>
                  <a:lnTo>
                    <a:pt x="360" y="186"/>
                  </a:lnTo>
                  <a:lnTo>
                    <a:pt x="360" y="189"/>
                  </a:lnTo>
                  <a:lnTo>
                    <a:pt x="357" y="192"/>
                  </a:lnTo>
                  <a:lnTo>
                    <a:pt x="357" y="195"/>
                  </a:lnTo>
                  <a:lnTo>
                    <a:pt x="354" y="195"/>
                  </a:lnTo>
                  <a:lnTo>
                    <a:pt x="354" y="195"/>
                  </a:lnTo>
                  <a:lnTo>
                    <a:pt x="354" y="195"/>
                  </a:lnTo>
                  <a:lnTo>
                    <a:pt x="354" y="198"/>
                  </a:lnTo>
                  <a:lnTo>
                    <a:pt x="351" y="201"/>
                  </a:lnTo>
                  <a:lnTo>
                    <a:pt x="348" y="207"/>
                  </a:lnTo>
                  <a:lnTo>
                    <a:pt x="348" y="210"/>
                  </a:lnTo>
                  <a:lnTo>
                    <a:pt x="348" y="225"/>
                  </a:lnTo>
                  <a:lnTo>
                    <a:pt x="354" y="246"/>
                  </a:lnTo>
                  <a:lnTo>
                    <a:pt x="360" y="261"/>
                  </a:lnTo>
                  <a:lnTo>
                    <a:pt x="363" y="267"/>
                  </a:lnTo>
                  <a:lnTo>
                    <a:pt x="363" y="267"/>
                  </a:lnTo>
                  <a:lnTo>
                    <a:pt x="363" y="267"/>
                  </a:lnTo>
                  <a:lnTo>
                    <a:pt x="360" y="267"/>
                  </a:lnTo>
                  <a:lnTo>
                    <a:pt x="360" y="267"/>
                  </a:lnTo>
                  <a:lnTo>
                    <a:pt x="357" y="267"/>
                  </a:lnTo>
                  <a:lnTo>
                    <a:pt x="357" y="267"/>
                  </a:lnTo>
                  <a:lnTo>
                    <a:pt x="357" y="267"/>
                  </a:lnTo>
                  <a:lnTo>
                    <a:pt x="354" y="264"/>
                  </a:lnTo>
                  <a:lnTo>
                    <a:pt x="351" y="261"/>
                  </a:lnTo>
                  <a:lnTo>
                    <a:pt x="351" y="261"/>
                  </a:lnTo>
                  <a:lnTo>
                    <a:pt x="348" y="261"/>
                  </a:lnTo>
                  <a:lnTo>
                    <a:pt x="345" y="261"/>
                  </a:lnTo>
                  <a:lnTo>
                    <a:pt x="342" y="267"/>
                  </a:lnTo>
                  <a:lnTo>
                    <a:pt x="342" y="267"/>
                  </a:lnTo>
                  <a:lnTo>
                    <a:pt x="342" y="270"/>
                  </a:lnTo>
                  <a:lnTo>
                    <a:pt x="345" y="27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1" name="Freeform 50"/>
            <p:cNvSpPr>
              <a:spLocks/>
            </p:cNvSpPr>
            <p:nvPr/>
          </p:nvSpPr>
          <p:spPr bwMode="auto">
            <a:xfrm>
              <a:off x="5439" y="1995"/>
              <a:ext cx="741" cy="720"/>
            </a:xfrm>
            <a:custGeom>
              <a:avLst/>
              <a:gdLst>
                <a:gd name="T0" fmla="*/ 369 w 741"/>
                <a:gd name="T1" fmla="*/ 54 h 720"/>
                <a:gd name="T2" fmla="*/ 393 w 741"/>
                <a:gd name="T3" fmla="*/ 78 h 720"/>
                <a:gd name="T4" fmla="*/ 411 w 741"/>
                <a:gd name="T5" fmla="*/ 63 h 720"/>
                <a:gd name="T6" fmla="*/ 459 w 741"/>
                <a:gd name="T7" fmla="*/ 75 h 720"/>
                <a:gd name="T8" fmla="*/ 498 w 741"/>
                <a:gd name="T9" fmla="*/ 39 h 720"/>
                <a:gd name="T10" fmla="*/ 507 w 741"/>
                <a:gd name="T11" fmla="*/ 84 h 720"/>
                <a:gd name="T12" fmla="*/ 510 w 741"/>
                <a:gd name="T13" fmla="*/ 111 h 720"/>
                <a:gd name="T14" fmla="*/ 540 w 741"/>
                <a:gd name="T15" fmla="*/ 57 h 720"/>
                <a:gd name="T16" fmla="*/ 660 w 741"/>
                <a:gd name="T17" fmla="*/ 42 h 720"/>
                <a:gd name="T18" fmla="*/ 672 w 741"/>
                <a:gd name="T19" fmla="*/ 132 h 720"/>
                <a:gd name="T20" fmla="*/ 702 w 741"/>
                <a:gd name="T21" fmla="*/ 159 h 720"/>
                <a:gd name="T22" fmla="*/ 681 w 741"/>
                <a:gd name="T23" fmla="*/ 204 h 720"/>
                <a:gd name="T24" fmla="*/ 660 w 741"/>
                <a:gd name="T25" fmla="*/ 225 h 720"/>
                <a:gd name="T26" fmla="*/ 696 w 741"/>
                <a:gd name="T27" fmla="*/ 279 h 720"/>
                <a:gd name="T28" fmla="*/ 741 w 741"/>
                <a:gd name="T29" fmla="*/ 336 h 720"/>
                <a:gd name="T30" fmla="*/ 717 w 741"/>
                <a:gd name="T31" fmla="*/ 393 h 720"/>
                <a:gd name="T32" fmla="*/ 681 w 741"/>
                <a:gd name="T33" fmla="*/ 414 h 720"/>
                <a:gd name="T34" fmla="*/ 621 w 741"/>
                <a:gd name="T35" fmla="*/ 423 h 720"/>
                <a:gd name="T36" fmla="*/ 573 w 741"/>
                <a:gd name="T37" fmla="*/ 429 h 720"/>
                <a:gd name="T38" fmla="*/ 543 w 741"/>
                <a:gd name="T39" fmla="*/ 459 h 720"/>
                <a:gd name="T40" fmla="*/ 573 w 741"/>
                <a:gd name="T41" fmla="*/ 495 h 720"/>
                <a:gd name="T42" fmla="*/ 528 w 741"/>
                <a:gd name="T43" fmla="*/ 504 h 720"/>
                <a:gd name="T44" fmla="*/ 489 w 741"/>
                <a:gd name="T45" fmla="*/ 522 h 720"/>
                <a:gd name="T46" fmla="*/ 456 w 741"/>
                <a:gd name="T47" fmla="*/ 555 h 720"/>
                <a:gd name="T48" fmla="*/ 420 w 741"/>
                <a:gd name="T49" fmla="*/ 573 h 720"/>
                <a:gd name="T50" fmla="*/ 408 w 741"/>
                <a:gd name="T51" fmla="*/ 615 h 720"/>
                <a:gd name="T52" fmla="*/ 387 w 741"/>
                <a:gd name="T53" fmla="*/ 627 h 720"/>
                <a:gd name="T54" fmla="*/ 378 w 741"/>
                <a:gd name="T55" fmla="*/ 645 h 720"/>
                <a:gd name="T56" fmla="*/ 414 w 741"/>
                <a:gd name="T57" fmla="*/ 666 h 720"/>
                <a:gd name="T58" fmla="*/ 420 w 741"/>
                <a:gd name="T59" fmla="*/ 708 h 720"/>
                <a:gd name="T60" fmla="*/ 366 w 741"/>
                <a:gd name="T61" fmla="*/ 708 h 720"/>
                <a:gd name="T62" fmla="*/ 321 w 741"/>
                <a:gd name="T63" fmla="*/ 687 h 720"/>
                <a:gd name="T64" fmla="*/ 297 w 741"/>
                <a:gd name="T65" fmla="*/ 669 h 720"/>
                <a:gd name="T66" fmla="*/ 243 w 741"/>
                <a:gd name="T67" fmla="*/ 681 h 720"/>
                <a:gd name="T68" fmla="*/ 192 w 741"/>
                <a:gd name="T69" fmla="*/ 663 h 720"/>
                <a:gd name="T70" fmla="*/ 162 w 741"/>
                <a:gd name="T71" fmla="*/ 669 h 720"/>
                <a:gd name="T72" fmla="*/ 129 w 741"/>
                <a:gd name="T73" fmla="*/ 666 h 720"/>
                <a:gd name="T74" fmla="*/ 87 w 741"/>
                <a:gd name="T75" fmla="*/ 657 h 720"/>
                <a:gd name="T76" fmla="*/ 57 w 741"/>
                <a:gd name="T77" fmla="*/ 588 h 720"/>
                <a:gd name="T78" fmla="*/ 60 w 741"/>
                <a:gd name="T79" fmla="*/ 510 h 720"/>
                <a:gd name="T80" fmla="*/ 102 w 741"/>
                <a:gd name="T81" fmla="*/ 495 h 720"/>
                <a:gd name="T82" fmla="*/ 132 w 741"/>
                <a:gd name="T83" fmla="*/ 459 h 720"/>
                <a:gd name="T84" fmla="*/ 144 w 741"/>
                <a:gd name="T85" fmla="*/ 435 h 720"/>
                <a:gd name="T86" fmla="*/ 162 w 741"/>
                <a:gd name="T87" fmla="*/ 423 h 720"/>
                <a:gd name="T88" fmla="*/ 150 w 741"/>
                <a:gd name="T89" fmla="*/ 378 h 720"/>
                <a:gd name="T90" fmla="*/ 132 w 741"/>
                <a:gd name="T91" fmla="*/ 342 h 720"/>
                <a:gd name="T92" fmla="*/ 78 w 741"/>
                <a:gd name="T93" fmla="*/ 354 h 720"/>
                <a:gd name="T94" fmla="*/ 48 w 741"/>
                <a:gd name="T95" fmla="*/ 354 h 720"/>
                <a:gd name="T96" fmla="*/ 30 w 741"/>
                <a:gd name="T97" fmla="*/ 264 h 720"/>
                <a:gd name="T98" fmla="*/ 9 w 741"/>
                <a:gd name="T99" fmla="*/ 207 h 720"/>
                <a:gd name="T100" fmla="*/ 3 w 741"/>
                <a:gd name="T101" fmla="*/ 171 h 720"/>
                <a:gd name="T102" fmla="*/ 24 w 741"/>
                <a:gd name="T103" fmla="*/ 117 h 720"/>
                <a:gd name="T104" fmla="*/ 27 w 741"/>
                <a:gd name="T105" fmla="*/ 84 h 720"/>
                <a:gd name="T106" fmla="*/ 51 w 741"/>
                <a:gd name="T107" fmla="*/ 96 h 720"/>
                <a:gd name="T108" fmla="*/ 120 w 741"/>
                <a:gd name="T109" fmla="*/ 102 h 720"/>
                <a:gd name="T110" fmla="*/ 159 w 741"/>
                <a:gd name="T111" fmla="*/ 69 h 720"/>
                <a:gd name="T112" fmla="*/ 201 w 741"/>
                <a:gd name="T113" fmla="*/ 72 h 720"/>
                <a:gd name="T114" fmla="*/ 219 w 741"/>
                <a:gd name="T115" fmla="*/ 90 h 720"/>
                <a:gd name="T116" fmla="*/ 255 w 741"/>
                <a:gd name="T117" fmla="*/ 51 h 720"/>
                <a:gd name="T118" fmla="*/ 267 w 741"/>
                <a:gd name="T119" fmla="*/ 6 h 720"/>
                <a:gd name="T120" fmla="*/ 324 w 741"/>
                <a:gd name="T121" fmla="*/ 6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1" h="720">
                  <a:moveTo>
                    <a:pt x="324" y="6"/>
                  </a:moveTo>
                  <a:lnTo>
                    <a:pt x="327" y="12"/>
                  </a:lnTo>
                  <a:lnTo>
                    <a:pt x="333" y="15"/>
                  </a:lnTo>
                  <a:lnTo>
                    <a:pt x="348" y="18"/>
                  </a:lnTo>
                  <a:lnTo>
                    <a:pt x="348" y="30"/>
                  </a:lnTo>
                  <a:lnTo>
                    <a:pt x="351" y="33"/>
                  </a:lnTo>
                  <a:lnTo>
                    <a:pt x="354" y="33"/>
                  </a:lnTo>
                  <a:lnTo>
                    <a:pt x="357" y="36"/>
                  </a:lnTo>
                  <a:lnTo>
                    <a:pt x="360" y="39"/>
                  </a:lnTo>
                  <a:lnTo>
                    <a:pt x="360" y="42"/>
                  </a:lnTo>
                  <a:lnTo>
                    <a:pt x="360" y="42"/>
                  </a:lnTo>
                  <a:lnTo>
                    <a:pt x="360" y="48"/>
                  </a:lnTo>
                  <a:lnTo>
                    <a:pt x="363" y="51"/>
                  </a:lnTo>
                  <a:lnTo>
                    <a:pt x="366" y="51"/>
                  </a:lnTo>
                  <a:lnTo>
                    <a:pt x="369" y="54"/>
                  </a:lnTo>
                  <a:lnTo>
                    <a:pt x="372" y="54"/>
                  </a:lnTo>
                  <a:lnTo>
                    <a:pt x="375" y="57"/>
                  </a:lnTo>
                  <a:lnTo>
                    <a:pt x="378" y="60"/>
                  </a:lnTo>
                  <a:lnTo>
                    <a:pt x="381" y="60"/>
                  </a:lnTo>
                  <a:lnTo>
                    <a:pt x="381" y="60"/>
                  </a:lnTo>
                  <a:lnTo>
                    <a:pt x="381" y="63"/>
                  </a:lnTo>
                  <a:lnTo>
                    <a:pt x="381" y="66"/>
                  </a:lnTo>
                  <a:lnTo>
                    <a:pt x="381" y="66"/>
                  </a:lnTo>
                  <a:lnTo>
                    <a:pt x="381" y="69"/>
                  </a:lnTo>
                  <a:lnTo>
                    <a:pt x="381" y="72"/>
                  </a:lnTo>
                  <a:lnTo>
                    <a:pt x="384" y="75"/>
                  </a:lnTo>
                  <a:lnTo>
                    <a:pt x="384" y="75"/>
                  </a:lnTo>
                  <a:lnTo>
                    <a:pt x="390" y="78"/>
                  </a:lnTo>
                  <a:lnTo>
                    <a:pt x="390" y="78"/>
                  </a:lnTo>
                  <a:lnTo>
                    <a:pt x="393" y="78"/>
                  </a:lnTo>
                  <a:lnTo>
                    <a:pt x="393" y="75"/>
                  </a:lnTo>
                  <a:lnTo>
                    <a:pt x="393" y="75"/>
                  </a:lnTo>
                  <a:lnTo>
                    <a:pt x="399" y="72"/>
                  </a:lnTo>
                  <a:lnTo>
                    <a:pt x="399" y="72"/>
                  </a:lnTo>
                  <a:lnTo>
                    <a:pt x="399" y="72"/>
                  </a:lnTo>
                  <a:lnTo>
                    <a:pt x="402" y="69"/>
                  </a:lnTo>
                  <a:lnTo>
                    <a:pt x="402" y="69"/>
                  </a:lnTo>
                  <a:lnTo>
                    <a:pt x="402" y="66"/>
                  </a:lnTo>
                  <a:lnTo>
                    <a:pt x="405" y="66"/>
                  </a:lnTo>
                  <a:lnTo>
                    <a:pt x="405" y="66"/>
                  </a:lnTo>
                  <a:lnTo>
                    <a:pt x="408" y="66"/>
                  </a:lnTo>
                  <a:lnTo>
                    <a:pt x="408" y="66"/>
                  </a:lnTo>
                  <a:lnTo>
                    <a:pt x="408" y="66"/>
                  </a:lnTo>
                  <a:lnTo>
                    <a:pt x="408" y="63"/>
                  </a:lnTo>
                  <a:lnTo>
                    <a:pt x="411" y="63"/>
                  </a:lnTo>
                  <a:lnTo>
                    <a:pt x="411" y="60"/>
                  </a:lnTo>
                  <a:lnTo>
                    <a:pt x="411" y="60"/>
                  </a:lnTo>
                  <a:lnTo>
                    <a:pt x="414" y="60"/>
                  </a:lnTo>
                  <a:lnTo>
                    <a:pt x="414" y="57"/>
                  </a:lnTo>
                  <a:lnTo>
                    <a:pt x="414" y="57"/>
                  </a:lnTo>
                  <a:lnTo>
                    <a:pt x="420" y="51"/>
                  </a:lnTo>
                  <a:lnTo>
                    <a:pt x="420" y="54"/>
                  </a:lnTo>
                  <a:lnTo>
                    <a:pt x="429" y="63"/>
                  </a:lnTo>
                  <a:lnTo>
                    <a:pt x="432" y="66"/>
                  </a:lnTo>
                  <a:lnTo>
                    <a:pt x="432" y="69"/>
                  </a:lnTo>
                  <a:lnTo>
                    <a:pt x="432" y="69"/>
                  </a:lnTo>
                  <a:lnTo>
                    <a:pt x="432" y="72"/>
                  </a:lnTo>
                  <a:lnTo>
                    <a:pt x="435" y="75"/>
                  </a:lnTo>
                  <a:lnTo>
                    <a:pt x="438" y="75"/>
                  </a:lnTo>
                  <a:lnTo>
                    <a:pt x="459" y="75"/>
                  </a:lnTo>
                  <a:lnTo>
                    <a:pt x="465" y="75"/>
                  </a:lnTo>
                  <a:lnTo>
                    <a:pt x="468" y="75"/>
                  </a:lnTo>
                  <a:lnTo>
                    <a:pt x="468" y="72"/>
                  </a:lnTo>
                  <a:lnTo>
                    <a:pt x="477" y="66"/>
                  </a:lnTo>
                  <a:lnTo>
                    <a:pt x="477" y="66"/>
                  </a:lnTo>
                  <a:lnTo>
                    <a:pt x="477" y="63"/>
                  </a:lnTo>
                  <a:lnTo>
                    <a:pt x="480" y="63"/>
                  </a:lnTo>
                  <a:lnTo>
                    <a:pt x="483" y="60"/>
                  </a:lnTo>
                  <a:lnTo>
                    <a:pt x="483" y="60"/>
                  </a:lnTo>
                  <a:lnTo>
                    <a:pt x="483" y="60"/>
                  </a:lnTo>
                  <a:lnTo>
                    <a:pt x="486" y="54"/>
                  </a:lnTo>
                  <a:lnTo>
                    <a:pt x="486" y="51"/>
                  </a:lnTo>
                  <a:lnTo>
                    <a:pt x="495" y="45"/>
                  </a:lnTo>
                  <a:lnTo>
                    <a:pt x="495" y="42"/>
                  </a:lnTo>
                  <a:lnTo>
                    <a:pt x="498" y="39"/>
                  </a:lnTo>
                  <a:lnTo>
                    <a:pt x="507" y="30"/>
                  </a:lnTo>
                  <a:lnTo>
                    <a:pt x="516" y="36"/>
                  </a:lnTo>
                  <a:lnTo>
                    <a:pt x="519" y="39"/>
                  </a:lnTo>
                  <a:lnTo>
                    <a:pt x="522" y="45"/>
                  </a:lnTo>
                  <a:lnTo>
                    <a:pt x="522" y="48"/>
                  </a:lnTo>
                  <a:lnTo>
                    <a:pt x="519" y="57"/>
                  </a:lnTo>
                  <a:lnTo>
                    <a:pt x="516" y="63"/>
                  </a:lnTo>
                  <a:lnTo>
                    <a:pt x="516" y="66"/>
                  </a:lnTo>
                  <a:lnTo>
                    <a:pt x="513" y="75"/>
                  </a:lnTo>
                  <a:lnTo>
                    <a:pt x="513" y="78"/>
                  </a:lnTo>
                  <a:lnTo>
                    <a:pt x="513" y="81"/>
                  </a:lnTo>
                  <a:lnTo>
                    <a:pt x="513" y="81"/>
                  </a:lnTo>
                  <a:lnTo>
                    <a:pt x="507" y="84"/>
                  </a:lnTo>
                  <a:lnTo>
                    <a:pt x="507" y="84"/>
                  </a:lnTo>
                  <a:lnTo>
                    <a:pt x="507" y="84"/>
                  </a:lnTo>
                  <a:lnTo>
                    <a:pt x="504" y="84"/>
                  </a:lnTo>
                  <a:lnTo>
                    <a:pt x="504" y="84"/>
                  </a:lnTo>
                  <a:lnTo>
                    <a:pt x="504" y="84"/>
                  </a:lnTo>
                  <a:lnTo>
                    <a:pt x="504" y="84"/>
                  </a:lnTo>
                  <a:lnTo>
                    <a:pt x="489" y="90"/>
                  </a:lnTo>
                  <a:lnTo>
                    <a:pt x="486" y="93"/>
                  </a:lnTo>
                  <a:lnTo>
                    <a:pt x="483" y="96"/>
                  </a:lnTo>
                  <a:lnTo>
                    <a:pt x="486" y="102"/>
                  </a:lnTo>
                  <a:lnTo>
                    <a:pt x="489" y="105"/>
                  </a:lnTo>
                  <a:lnTo>
                    <a:pt x="489" y="108"/>
                  </a:lnTo>
                  <a:lnTo>
                    <a:pt x="489" y="111"/>
                  </a:lnTo>
                  <a:lnTo>
                    <a:pt x="486" y="117"/>
                  </a:lnTo>
                  <a:lnTo>
                    <a:pt x="489" y="114"/>
                  </a:lnTo>
                  <a:lnTo>
                    <a:pt x="501" y="111"/>
                  </a:lnTo>
                  <a:lnTo>
                    <a:pt x="510" y="111"/>
                  </a:lnTo>
                  <a:lnTo>
                    <a:pt x="516" y="114"/>
                  </a:lnTo>
                  <a:lnTo>
                    <a:pt x="522" y="111"/>
                  </a:lnTo>
                  <a:lnTo>
                    <a:pt x="534" y="99"/>
                  </a:lnTo>
                  <a:lnTo>
                    <a:pt x="549" y="90"/>
                  </a:lnTo>
                  <a:lnTo>
                    <a:pt x="552" y="84"/>
                  </a:lnTo>
                  <a:lnTo>
                    <a:pt x="552" y="78"/>
                  </a:lnTo>
                  <a:lnTo>
                    <a:pt x="552" y="75"/>
                  </a:lnTo>
                  <a:lnTo>
                    <a:pt x="546" y="78"/>
                  </a:lnTo>
                  <a:lnTo>
                    <a:pt x="546" y="78"/>
                  </a:lnTo>
                  <a:lnTo>
                    <a:pt x="543" y="75"/>
                  </a:lnTo>
                  <a:lnTo>
                    <a:pt x="543" y="72"/>
                  </a:lnTo>
                  <a:lnTo>
                    <a:pt x="543" y="69"/>
                  </a:lnTo>
                  <a:lnTo>
                    <a:pt x="540" y="63"/>
                  </a:lnTo>
                  <a:lnTo>
                    <a:pt x="540" y="60"/>
                  </a:lnTo>
                  <a:lnTo>
                    <a:pt x="540" y="57"/>
                  </a:lnTo>
                  <a:lnTo>
                    <a:pt x="546" y="51"/>
                  </a:lnTo>
                  <a:lnTo>
                    <a:pt x="552" y="42"/>
                  </a:lnTo>
                  <a:lnTo>
                    <a:pt x="558" y="36"/>
                  </a:lnTo>
                  <a:lnTo>
                    <a:pt x="564" y="36"/>
                  </a:lnTo>
                  <a:lnTo>
                    <a:pt x="570" y="33"/>
                  </a:lnTo>
                  <a:lnTo>
                    <a:pt x="579" y="33"/>
                  </a:lnTo>
                  <a:lnTo>
                    <a:pt x="597" y="21"/>
                  </a:lnTo>
                  <a:lnTo>
                    <a:pt x="609" y="18"/>
                  </a:lnTo>
                  <a:lnTo>
                    <a:pt x="624" y="18"/>
                  </a:lnTo>
                  <a:lnTo>
                    <a:pt x="654" y="27"/>
                  </a:lnTo>
                  <a:lnTo>
                    <a:pt x="657" y="27"/>
                  </a:lnTo>
                  <a:lnTo>
                    <a:pt x="660" y="30"/>
                  </a:lnTo>
                  <a:lnTo>
                    <a:pt x="660" y="33"/>
                  </a:lnTo>
                  <a:lnTo>
                    <a:pt x="660" y="36"/>
                  </a:lnTo>
                  <a:lnTo>
                    <a:pt x="660" y="42"/>
                  </a:lnTo>
                  <a:lnTo>
                    <a:pt x="654" y="48"/>
                  </a:lnTo>
                  <a:lnTo>
                    <a:pt x="654" y="51"/>
                  </a:lnTo>
                  <a:lnTo>
                    <a:pt x="657" y="60"/>
                  </a:lnTo>
                  <a:lnTo>
                    <a:pt x="663" y="66"/>
                  </a:lnTo>
                  <a:lnTo>
                    <a:pt x="669" y="75"/>
                  </a:lnTo>
                  <a:lnTo>
                    <a:pt x="663" y="90"/>
                  </a:lnTo>
                  <a:lnTo>
                    <a:pt x="657" y="102"/>
                  </a:lnTo>
                  <a:lnTo>
                    <a:pt x="657" y="111"/>
                  </a:lnTo>
                  <a:lnTo>
                    <a:pt x="657" y="117"/>
                  </a:lnTo>
                  <a:lnTo>
                    <a:pt x="675" y="120"/>
                  </a:lnTo>
                  <a:lnTo>
                    <a:pt x="678" y="123"/>
                  </a:lnTo>
                  <a:lnTo>
                    <a:pt x="678" y="126"/>
                  </a:lnTo>
                  <a:lnTo>
                    <a:pt x="675" y="129"/>
                  </a:lnTo>
                  <a:lnTo>
                    <a:pt x="675" y="129"/>
                  </a:lnTo>
                  <a:lnTo>
                    <a:pt x="672" y="132"/>
                  </a:lnTo>
                  <a:lnTo>
                    <a:pt x="675" y="132"/>
                  </a:lnTo>
                  <a:lnTo>
                    <a:pt x="675" y="135"/>
                  </a:lnTo>
                  <a:lnTo>
                    <a:pt x="675" y="138"/>
                  </a:lnTo>
                  <a:lnTo>
                    <a:pt x="675" y="138"/>
                  </a:lnTo>
                  <a:lnTo>
                    <a:pt x="675" y="141"/>
                  </a:lnTo>
                  <a:lnTo>
                    <a:pt x="675" y="141"/>
                  </a:lnTo>
                  <a:lnTo>
                    <a:pt x="675" y="141"/>
                  </a:lnTo>
                  <a:lnTo>
                    <a:pt x="675" y="144"/>
                  </a:lnTo>
                  <a:lnTo>
                    <a:pt x="678" y="144"/>
                  </a:lnTo>
                  <a:lnTo>
                    <a:pt x="678" y="144"/>
                  </a:lnTo>
                  <a:lnTo>
                    <a:pt x="681" y="141"/>
                  </a:lnTo>
                  <a:lnTo>
                    <a:pt x="684" y="141"/>
                  </a:lnTo>
                  <a:lnTo>
                    <a:pt x="687" y="141"/>
                  </a:lnTo>
                  <a:lnTo>
                    <a:pt x="702" y="159"/>
                  </a:lnTo>
                  <a:lnTo>
                    <a:pt x="702" y="159"/>
                  </a:lnTo>
                  <a:lnTo>
                    <a:pt x="705" y="162"/>
                  </a:lnTo>
                  <a:lnTo>
                    <a:pt x="705" y="168"/>
                  </a:lnTo>
                  <a:lnTo>
                    <a:pt x="708" y="174"/>
                  </a:lnTo>
                  <a:lnTo>
                    <a:pt x="708" y="177"/>
                  </a:lnTo>
                  <a:lnTo>
                    <a:pt x="711" y="180"/>
                  </a:lnTo>
                  <a:lnTo>
                    <a:pt x="711" y="180"/>
                  </a:lnTo>
                  <a:lnTo>
                    <a:pt x="708" y="180"/>
                  </a:lnTo>
                  <a:lnTo>
                    <a:pt x="705" y="183"/>
                  </a:lnTo>
                  <a:lnTo>
                    <a:pt x="702" y="189"/>
                  </a:lnTo>
                  <a:lnTo>
                    <a:pt x="702" y="192"/>
                  </a:lnTo>
                  <a:lnTo>
                    <a:pt x="699" y="198"/>
                  </a:lnTo>
                  <a:lnTo>
                    <a:pt x="696" y="201"/>
                  </a:lnTo>
                  <a:lnTo>
                    <a:pt x="690" y="204"/>
                  </a:lnTo>
                  <a:lnTo>
                    <a:pt x="684" y="204"/>
                  </a:lnTo>
                  <a:lnTo>
                    <a:pt x="681" y="204"/>
                  </a:lnTo>
                  <a:lnTo>
                    <a:pt x="678" y="204"/>
                  </a:lnTo>
                  <a:lnTo>
                    <a:pt x="678" y="204"/>
                  </a:lnTo>
                  <a:lnTo>
                    <a:pt x="675" y="204"/>
                  </a:lnTo>
                  <a:lnTo>
                    <a:pt x="675" y="204"/>
                  </a:lnTo>
                  <a:lnTo>
                    <a:pt x="675" y="204"/>
                  </a:lnTo>
                  <a:lnTo>
                    <a:pt x="675" y="204"/>
                  </a:lnTo>
                  <a:lnTo>
                    <a:pt x="672" y="207"/>
                  </a:lnTo>
                  <a:lnTo>
                    <a:pt x="672" y="207"/>
                  </a:lnTo>
                  <a:lnTo>
                    <a:pt x="672" y="207"/>
                  </a:lnTo>
                  <a:lnTo>
                    <a:pt x="672" y="207"/>
                  </a:lnTo>
                  <a:lnTo>
                    <a:pt x="666" y="207"/>
                  </a:lnTo>
                  <a:lnTo>
                    <a:pt x="663" y="210"/>
                  </a:lnTo>
                  <a:lnTo>
                    <a:pt x="660" y="213"/>
                  </a:lnTo>
                  <a:lnTo>
                    <a:pt x="660" y="219"/>
                  </a:lnTo>
                  <a:lnTo>
                    <a:pt x="660" y="225"/>
                  </a:lnTo>
                  <a:lnTo>
                    <a:pt x="660" y="225"/>
                  </a:lnTo>
                  <a:lnTo>
                    <a:pt x="660" y="231"/>
                  </a:lnTo>
                  <a:lnTo>
                    <a:pt x="663" y="243"/>
                  </a:lnTo>
                  <a:lnTo>
                    <a:pt x="666" y="249"/>
                  </a:lnTo>
                  <a:lnTo>
                    <a:pt x="672" y="252"/>
                  </a:lnTo>
                  <a:lnTo>
                    <a:pt x="678" y="255"/>
                  </a:lnTo>
                  <a:lnTo>
                    <a:pt x="681" y="255"/>
                  </a:lnTo>
                  <a:lnTo>
                    <a:pt x="687" y="261"/>
                  </a:lnTo>
                  <a:lnTo>
                    <a:pt x="687" y="264"/>
                  </a:lnTo>
                  <a:lnTo>
                    <a:pt x="696" y="264"/>
                  </a:lnTo>
                  <a:lnTo>
                    <a:pt x="699" y="267"/>
                  </a:lnTo>
                  <a:lnTo>
                    <a:pt x="699" y="270"/>
                  </a:lnTo>
                  <a:lnTo>
                    <a:pt x="699" y="270"/>
                  </a:lnTo>
                  <a:lnTo>
                    <a:pt x="699" y="273"/>
                  </a:lnTo>
                  <a:lnTo>
                    <a:pt x="696" y="279"/>
                  </a:lnTo>
                  <a:lnTo>
                    <a:pt x="696" y="279"/>
                  </a:lnTo>
                  <a:lnTo>
                    <a:pt x="696" y="279"/>
                  </a:lnTo>
                  <a:lnTo>
                    <a:pt x="696" y="282"/>
                  </a:lnTo>
                  <a:lnTo>
                    <a:pt x="699" y="285"/>
                  </a:lnTo>
                  <a:lnTo>
                    <a:pt x="699" y="288"/>
                  </a:lnTo>
                  <a:lnTo>
                    <a:pt x="699" y="300"/>
                  </a:lnTo>
                  <a:lnTo>
                    <a:pt x="702" y="306"/>
                  </a:lnTo>
                  <a:lnTo>
                    <a:pt x="711" y="312"/>
                  </a:lnTo>
                  <a:lnTo>
                    <a:pt x="720" y="318"/>
                  </a:lnTo>
                  <a:lnTo>
                    <a:pt x="723" y="321"/>
                  </a:lnTo>
                  <a:lnTo>
                    <a:pt x="723" y="324"/>
                  </a:lnTo>
                  <a:lnTo>
                    <a:pt x="726" y="327"/>
                  </a:lnTo>
                  <a:lnTo>
                    <a:pt x="729" y="330"/>
                  </a:lnTo>
                  <a:lnTo>
                    <a:pt x="738" y="333"/>
                  </a:lnTo>
                  <a:lnTo>
                    <a:pt x="741" y="336"/>
                  </a:lnTo>
                  <a:lnTo>
                    <a:pt x="741" y="336"/>
                  </a:lnTo>
                  <a:lnTo>
                    <a:pt x="738" y="339"/>
                  </a:lnTo>
                  <a:lnTo>
                    <a:pt x="738" y="345"/>
                  </a:lnTo>
                  <a:lnTo>
                    <a:pt x="732" y="351"/>
                  </a:lnTo>
                  <a:lnTo>
                    <a:pt x="726" y="360"/>
                  </a:lnTo>
                  <a:lnTo>
                    <a:pt x="726" y="363"/>
                  </a:lnTo>
                  <a:lnTo>
                    <a:pt x="726" y="363"/>
                  </a:lnTo>
                  <a:lnTo>
                    <a:pt x="726" y="369"/>
                  </a:lnTo>
                  <a:lnTo>
                    <a:pt x="729" y="375"/>
                  </a:lnTo>
                  <a:lnTo>
                    <a:pt x="729" y="381"/>
                  </a:lnTo>
                  <a:lnTo>
                    <a:pt x="729" y="381"/>
                  </a:lnTo>
                  <a:lnTo>
                    <a:pt x="723" y="387"/>
                  </a:lnTo>
                  <a:lnTo>
                    <a:pt x="720" y="393"/>
                  </a:lnTo>
                  <a:lnTo>
                    <a:pt x="717" y="396"/>
                  </a:lnTo>
                  <a:lnTo>
                    <a:pt x="717" y="393"/>
                  </a:lnTo>
                  <a:lnTo>
                    <a:pt x="714" y="390"/>
                  </a:lnTo>
                  <a:lnTo>
                    <a:pt x="711" y="390"/>
                  </a:lnTo>
                  <a:lnTo>
                    <a:pt x="705" y="393"/>
                  </a:lnTo>
                  <a:lnTo>
                    <a:pt x="696" y="396"/>
                  </a:lnTo>
                  <a:lnTo>
                    <a:pt x="693" y="399"/>
                  </a:lnTo>
                  <a:lnTo>
                    <a:pt x="690" y="405"/>
                  </a:lnTo>
                  <a:lnTo>
                    <a:pt x="687" y="408"/>
                  </a:lnTo>
                  <a:lnTo>
                    <a:pt x="684" y="408"/>
                  </a:lnTo>
                  <a:lnTo>
                    <a:pt x="681" y="408"/>
                  </a:lnTo>
                  <a:lnTo>
                    <a:pt x="678" y="408"/>
                  </a:lnTo>
                  <a:lnTo>
                    <a:pt x="678" y="411"/>
                  </a:lnTo>
                  <a:lnTo>
                    <a:pt x="678" y="411"/>
                  </a:lnTo>
                  <a:lnTo>
                    <a:pt x="678" y="414"/>
                  </a:lnTo>
                  <a:lnTo>
                    <a:pt x="681" y="414"/>
                  </a:lnTo>
                  <a:lnTo>
                    <a:pt x="681" y="414"/>
                  </a:lnTo>
                  <a:lnTo>
                    <a:pt x="678" y="417"/>
                  </a:lnTo>
                  <a:lnTo>
                    <a:pt x="672" y="420"/>
                  </a:lnTo>
                  <a:lnTo>
                    <a:pt x="666" y="417"/>
                  </a:lnTo>
                  <a:lnTo>
                    <a:pt x="657" y="414"/>
                  </a:lnTo>
                  <a:lnTo>
                    <a:pt x="651" y="411"/>
                  </a:lnTo>
                  <a:lnTo>
                    <a:pt x="648" y="411"/>
                  </a:lnTo>
                  <a:lnTo>
                    <a:pt x="645" y="414"/>
                  </a:lnTo>
                  <a:lnTo>
                    <a:pt x="642" y="417"/>
                  </a:lnTo>
                  <a:lnTo>
                    <a:pt x="642" y="417"/>
                  </a:lnTo>
                  <a:lnTo>
                    <a:pt x="636" y="417"/>
                  </a:lnTo>
                  <a:lnTo>
                    <a:pt x="636" y="417"/>
                  </a:lnTo>
                  <a:lnTo>
                    <a:pt x="627" y="420"/>
                  </a:lnTo>
                  <a:lnTo>
                    <a:pt x="627" y="423"/>
                  </a:lnTo>
                  <a:lnTo>
                    <a:pt x="627" y="423"/>
                  </a:lnTo>
                  <a:lnTo>
                    <a:pt x="621" y="423"/>
                  </a:lnTo>
                  <a:lnTo>
                    <a:pt x="612" y="426"/>
                  </a:lnTo>
                  <a:lnTo>
                    <a:pt x="609" y="429"/>
                  </a:lnTo>
                  <a:lnTo>
                    <a:pt x="603" y="429"/>
                  </a:lnTo>
                  <a:lnTo>
                    <a:pt x="603" y="429"/>
                  </a:lnTo>
                  <a:lnTo>
                    <a:pt x="600" y="429"/>
                  </a:lnTo>
                  <a:lnTo>
                    <a:pt x="600" y="432"/>
                  </a:lnTo>
                  <a:lnTo>
                    <a:pt x="600" y="435"/>
                  </a:lnTo>
                  <a:lnTo>
                    <a:pt x="600" y="438"/>
                  </a:lnTo>
                  <a:lnTo>
                    <a:pt x="597" y="441"/>
                  </a:lnTo>
                  <a:lnTo>
                    <a:pt x="594" y="444"/>
                  </a:lnTo>
                  <a:lnTo>
                    <a:pt x="591" y="444"/>
                  </a:lnTo>
                  <a:lnTo>
                    <a:pt x="576" y="438"/>
                  </a:lnTo>
                  <a:lnTo>
                    <a:pt x="576" y="435"/>
                  </a:lnTo>
                  <a:lnTo>
                    <a:pt x="576" y="435"/>
                  </a:lnTo>
                  <a:lnTo>
                    <a:pt x="573" y="429"/>
                  </a:lnTo>
                  <a:lnTo>
                    <a:pt x="573" y="429"/>
                  </a:lnTo>
                  <a:lnTo>
                    <a:pt x="570" y="426"/>
                  </a:lnTo>
                  <a:lnTo>
                    <a:pt x="564" y="426"/>
                  </a:lnTo>
                  <a:lnTo>
                    <a:pt x="558" y="426"/>
                  </a:lnTo>
                  <a:lnTo>
                    <a:pt x="555" y="426"/>
                  </a:lnTo>
                  <a:lnTo>
                    <a:pt x="555" y="423"/>
                  </a:lnTo>
                  <a:lnTo>
                    <a:pt x="549" y="420"/>
                  </a:lnTo>
                  <a:lnTo>
                    <a:pt x="546" y="426"/>
                  </a:lnTo>
                  <a:lnTo>
                    <a:pt x="546" y="429"/>
                  </a:lnTo>
                  <a:lnTo>
                    <a:pt x="543" y="432"/>
                  </a:lnTo>
                  <a:lnTo>
                    <a:pt x="543" y="438"/>
                  </a:lnTo>
                  <a:lnTo>
                    <a:pt x="540" y="447"/>
                  </a:lnTo>
                  <a:lnTo>
                    <a:pt x="540" y="453"/>
                  </a:lnTo>
                  <a:lnTo>
                    <a:pt x="543" y="456"/>
                  </a:lnTo>
                  <a:lnTo>
                    <a:pt x="543" y="459"/>
                  </a:lnTo>
                  <a:lnTo>
                    <a:pt x="546" y="459"/>
                  </a:lnTo>
                  <a:lnTo>
                    <a:pt x="549" y="459"/>
                  </a:lnTo>
                  <a:lnTo>
                    <a:pt x="558" y="456"/>
                  </a:lnTo>
                  <a:lnTo>
                    <a:pt x="561" y="456"/>
                  </a:lnTo>
                  <a:lnTo>
                    <a:pt x="564" y="459"/>
                  </a:lnTo>
                  <a:lnTo>
                    <a:pt x="564" y="462"/>
                  </a:lnTo>
                  <a:lnTo>
                    <a:pt x="564" y="462"/>
                  </a:lnTo>
                  <a:lnTo>
                    <a:pt x="564" y="471"/>
                  </a:lnTo>
                  <a:lnTo>
                    <a:pt x="564" y="471"/>
                  </a:lnTo>
                  <a:lnTo>
                    <a:pt x="567" y="474"/>
                  </a:lnTo>
                  <a:lnTo>
                    <a:pt x="567" y="477"/>
                  </a:lnTo>
                  <a:lnTo>
                    <a:pt x="570" y="480"/>
                  </a:lnTo>
                  <a:lnTo>
                    <a:pt x="573" y="483"/>
                  </a:lnTo>
                  <a:lnTo>
                    <a:pt x="573" y="486"/>
                  </a:lnTo>
                  <a:lnTo>
                    <a:pt x="573" y="495"/>
                  </a:lnTo>
                  <a:lnTo>
                    <a:pt x="570" y="498"/>
                  </a:lnTo>
                  <a:lnTo>
                    <a:pt x="570" y="501"/>
                  </a:lnTo>
                  <a:lnTo>
                    <a:pt x="570" y="501"/>
                  </a:lnTo>
                  <a:lnTo>
                    <a:pt x="567" y="501"/>
                  </a:lnTo>
                  <a:lnTo>
                    <a:pt x="567" y="501"/>
                  </a:lnTo>
                  <a:lnTo>
                    <a:pt x="558" y="498"/>
                  </a:lnTo>
                  <a:lnTo>
                    <a:pt x="558" y="498"/>
                  </a:lnTo>
                  <a:lnTo>
                    <a:pt x="555" y="498"/>
                  </a:lnTo>
                  <a:lnTo>
                    <a:pt x="552" y="498"/>
                  </a:lnTo>
                  <a:lnTo>
                    <a:pt x="546" y="501"/>
                  </a:lnTo>
                  <a:lnTo>
                    <a:pt x="543" y="501"/>
                  </a:lnTo>
                  <a:lnTo>
                    <a:pt x="540" y="501"/>
                  </a:lnTo>
                  <a:lnTo>
                    <a:pt x="537" y="501"/>
                  </a:lnTo>
                  <a:lnTo>
                    <a:pt x="531" y="504"/>
                  </a:lnTo>
                  <a:lnTo>
                    <a:pt x="528" y="504"/>
                  </a:lnTo>
                  <a:lnTo>
                    <a:pt x="525" y="501"/>
                  </a:lnTo>
                  <a:lnTo>
                    <a:pt x="522" y="501"/>
                  </a:lnTo>
                  <a:lnTo>
                    <a:pt x="522" y="501"/>
                  </a:lnTo>
                  <a:lnTo>
                    <a:pt x="510" y="510"/>
                  </a:lnTo>
                  <a:lnTo>
                    <a:pt x="507" y="510"/>
                  </a:lnTo>
                  <a:lnTo>
                    <a:pt x="507" y="510"/>
                  </a:lnTo>
                  <a:lnTo>
                    <a:pt x="501" y="510"/>
                  </a:lnTo>
                  <a:lnTo>
                    <a:pt x="501" y="507"/>
                  </a:lnTo>
                  <a:lnTo>
                    <a:pt x="498" y="510"/>
                  </a:lnTo>
                  <a:lnTo>
                    <a:pt x="498" y="510"/>
                  </a:lnTo>
                  <a:lnTo>
                    <a:pt x="492" y="513"/>
                  </a:lnTo>
                  <a:lnTo>
                    <a:pt x="489" y="516"/>
                  </a:lnTo>
                  <a:lnTo>
                    <a:pt x="486" y="519"/>
                  </a:lnTo>
                  <a:lnTo>
                    <a:pt x="486" y="519"/>
                  </a:lnTo>
                  <a:lnTo>
                    <a:pt x="489" y="522"/>
                  </a:lnTo>
                  <a:lnTo>
                    <a:pt x="489" y="525"/>
                  </a:lnTo>
                  <a:lnTo>
                    <a:pt x="486" y="528"/>
                  </a:lnTo>
                  <a:lnTo>
                    <a:pt x="486" y="528"/>
                  </a:lnTo>
                  <a:lnTo>
                    <a:pt x="477" y="531"/>
                  </a:lnTo>
                  <a:lnTo>
                    <a:pt x="471" y="531"/>
                  </a:lnTo>
                  <a:lnTo>
                    <a:pt x="465" y="531"/>
                  </a:lnTo>
                  <a:lnTo>
                    <a:pt x="465" y="531"/>
                  </a:lnTo>
                  <a:lnTo>
                    <a:pt x="462" y="534"/>
                  </a:lnTo>
                  <a:lnTo>
                    <a:pt x="459" y="534"/>
                  </a:lnTo>
                  <a:lnTo>
                    <a:pt x="453" y="543"/>
                  </a:lnTo>
                  <a:lnTo>
                    <a:pt x="456" y="546"/>
                  </a:lnTo>
                  <a:lnTo>
                    <a:pt x="456" y="549"/>
                  </a:lnTo>
                  <a:lnTo>
                    <a:pt x="459" y="552"/>
                  </a:lnTo>
                  <a:lnTo>
                    <a:pt x="459" y="552"/>
                  </a:lnTo>
                  <a:lnTo>
                    <a:pt x="456" y="555"/>
                  </a:lnTo>
                  <a:lnTo>
                    <a:pt x="456" y="558"/>
                  </a:lnTo>
                  <a:lnTo>
                    <a:pt x="453" y="561"/>
                  </a:lnTo>
                  <a:lnTo>
                    <a:pt x="450" y="561"/>
                  </a:lnTo>
                  <a:lnTo>
                    <a:pt x="444" y="561"/>
                  </a:lnTo>
                  <a:lnTo>
                    <a:pt x="441" y="564"/>
                  </a:lnTo>
                  <a:lnTo>
                    <a:pt x="438" y="564"/>
                  </a:lnTo>
                  <a:lnTo>
                    <a:pt x="435" y="564"/>
                  </a:lnTo>
                  <a:lnTo>
                    <a:pt x="432" y="564"/>
                  </a:lnTo>
                  <a:lnTo>
                    <a:pt x="429" y="564"/>
                  </a:lnTo>
                  <a:lnTo>
                    <a:pt x="426" y="564"/>
                  </a:lnTo>
                  <a:lnTo>
                    <a:pt x="423" y="564"/>
                  </a:lnTo>
                  <a:lnTo>
                    <a:pt x="420" y="564"/>
                  </a:lnTo>
                  <a:lnTo>
                    <a:pt x="420" y="567"/>
                  </a:lnTo>
                  <a:lnTo>
                    <a:pt x="420" y="570"/>
                  </a:lnTo>
                  <a:lnTo>
                    <a:pt x="420" y="573"/>
                  </a:lnTo>
                  <a:lnTo>
                    <a:pt x="417" y="576"/>
                  </a:lnTo>
                  <a:lnTo>
                    <a:pt x="411" y="585"/>
                  </a:lnTo>
                  <a:lnTo>
                    <a:pt x="411" y="588"/>
                  </a:lnTo>
                  <a:lnTo>
                    <a:pt x="411" y="588"/>
                  </a:lnTo>
                  <a:lnTo>
                    <a:pt x="411" y="591"/>
                  </a:lnTo>
                  <a:lnTo>
                    <a:pt x="411" y="591"/>
                  </a:lnTo>
                  <a:lnTo>
                    <a:pt x="411" y="594"/>
                  </a:lnTo>
                  <a:lnTo>
                    <a:pt x="414" y="597"/>
                  </a:lnTo>
                  <a:lnTo>
                    <a:pt x="420" y="600"/>
                  </a:lnTo>
                  <a:lnTo>
                    <a:pt x="420" y="600"/>
                  </a:lnTo>
                  <a:lnTo>
                    <a:pt x="420" y="603"/>
                  </a:lnTo>
                  <a:lnTo>
                    <a:pt x="423" y="606"/>
                  </a:lnTo>
                  <a:lnTo>
                    <a:pt x="420" y="609"/>
                  </a:lnTo>
                  <a:lnTo>
                    <a:pt x="411" y="615"/>
                  </a:lnTo>
                  <a:lnTo>
                    <a:pt x="408" y="615"/>
                  </a:lnTo>
                  <a:lnTo>
                    <a:pt x="405" y="615"/>
                  </a:lnTo>
                  <a:lnTo>
                    <a:pt x="393" y="612"/>
                  </a:lnTo>
                  <a:lnTo>
                    <a:pt x="387" y="609"/>
                  </a:lnTo>
                  <a:lnTo>
                    <a:pt x="384" y="609"/>
                  </a:lnTo>
                  <a:lnTo>
                    <a:pt x="381" y="609"/>
                  </a:lnTo>
                  <a:lnTo>
                    <a:pt x="381" y="612"/>
                  </a:lnTo>
                  <a:lnTo>
                    <a:pt x="381" y="615"/>
                  </a:lnTo>
                  <a:lnTo>
                    <a:pt x="381" y="615"/>
                  </a:lnTo>
                  <a:lnTo>
                    <a:pt x="381" y="618"/>
                  </a:lnTo>
                  <a:lnTo>
                    <a:pt x="381" y="621"/>
                  </a:lnTo>
                  <a:lnTo>
                    <a:pt x="384" y="621"/>
                  </a:lnTo>
                  <a:lnTo>
                    <a:pt x="384" y="624"/>
                  </a:lnTo>
                  <a:lnTo>
                    <a:pt x="387" y="624"/>
                  </a:lnTo>
                  <a:lnTo>
                    <a:pt x="387" y="624"/>
                  </a:lnTo>
                  <a:lnTo>
                    <a:pt x="387" y="627"/>
                  </a:lnTo>
                  <a:lnTo>
                    <a:pt x="387" y="627"/>
                  </a:lnTo>
                  <a:lnTo>
                    <a:pt x="387" y="630"/>
                  </a:lnTo>
                  <a:lnTo>
                    <a:pt x="387" y="630"/>
                  </a:lnTo>
                  <a:lnTo>
                    <a:pt x="384" y="630"/>
                  </a:lnTo>
                  <a:lnTo>
                    <a:pt x="384" y="630"/>
                  </a:lnTo>
                  <a:lnTo>
                    <a:pt x="378" y="627"/>
                  </a:lnTo>
                  <a:lnTo>
                    <a:pt x="375" y="627"/>
                  </a:lnTo>
                  <a:lnTo>
                    <a:pt x="372" y="630"/>
                  </a:lnTo>
                  <a:lnTo>
                    <a:pt x="372" y="630"/>
                  </a:lnTo>
                  <a:lnTo>
                    <a:pt x="372" y="633"/>
                  </a:lnTo>
                  <a:lnTo>
                    <a:pt x="375" y="636"/>
                  </a:lnTo>
                  <a:lnTo>
                    <a:pt x="378" y="639"/>
                  </a:lnTo>
                  <a:lnTo>
                    <a:pt x="378" y="639"/>
                  </a:lnTo>
                  <a:lnTo>
                    <a:pt x="378" y="642"/>
                  </a:lnTo>
                  <a:lnTo>
                    <a:pt x="378" y="645"/>
                  </a:lnTo>
                  <a:lnTo>
                    <a:pt x="378" y="645"/>
                  </a:lnTo>
                  <a:lnTo>
                    <a:pt x="387" y="651"/>
                  </a:lnTo>
                  <a:lnTo>
                    <a:pt x="387" y="654"/>
                  </a:lnTo>
                  <a:lnTo>
                    <a:pt x="390" y="654"/>
                  </a:lnTo>
                  <a:lnTo>
                    <a:pt x="393" y="654"/>
                  </a:lnTo>
                  <a:lnTo>
                    <a:pt x="396" y="654"/>
                  </a:lnTo>
                  <a:lnTo>
                    <a:pt x="399" y="657"/>
                  </a:lnTo>
                  <a:lnTo>
                    <a:pt x="402" y="657"/>
                  </a:lnTo>
                  <a:lnTo>
                    <a:pt x="411" y="657"/>
                  </a:lnTo>
                  <a:lnTo>
                    <a:pt x="414" y="657"/>
                  </a:lnTo>
                  <a:lnTo>
                    <a:pt x="414" y="657"/>
                  </a:lnTo>
                  <a:lnTo>
                    <a:pt x="417" y="660"/>
                  </a:lnTo>
                  <a:lnTo>
                    <a:pt x="414" y="660"/>
                  </a:lnTo>
                  <a:lnTo>
                    <a:pt x="414" y="663"/>
                  </a:lnTo>
                  <a:lnTo>
                    <a:pt x="414" y="666"/>
                  </a:lnTo>
                  <a:lnTo>
                    <a:pt x="414" y="666"/>
                  </a:lnTo>
                  <a:lnTo>
                    <a:pt x="417" y="669"/>
                  </a:lnTo>
                  <a:lnTo>
                    <a:pt x="420" y="672"/>
                  </a:lnTo>
                  <a:lnTo>
                    <a:pt x="420" y="672"/>
                  </a:lnTo>
                  <a:lnTo>
                    <a:pt x="423" y="675"/>
                  </a:lnTo>
                  <a:lnTo>
                    <a:pt x="426" y="675"/>
                  </a:lnTo>
                  <a:lnTo>
                    <a:pt x="426" y="678"/>
                  </a:lnTo>
                  <a:lnTo>
                    <a:pt x="426" y="687"/>
                  </a:lnTo>
                  <a:lnTo>
                    <a:pt x="426" y="699"/>
                  </a:lnTo>
                  <a:lnTo>
                    <a:pt x="423" y="702"/>
                  </a:lnTo>
                  <a:lnTo>
                    <a:pt x="426" y="708"/>
                  </a:lnTo>
                  <a:lnTo>
                    <a:pt x="423" y="711"/>
                  </a:lnTo>
                  <a:lnTo>
                    <a:pt x="423" y="711"/>
                  </a:lnTo>
                  <a:lnTo>
                    <a:pt x="420" y="711"/>
                  </a:lnTo>
                  <a:lnTo>
                    <a:pt x="420" y="708"/>
                  </a:lnTo>
                  <a:lnTo>
                    <a:pt x="420" y="708"/>
                  </a:lnTo>
                  <a:lnTo>
                    <a:pt x="417" y="705"/>
                  </a:lnTo>
                  <a:lnTo>
                    <a:pt x="417" y="705"/>
                  </a:lnTo>
                  <a:lnTo>
                    <a:pt x="414" y="702"/>
                  </a:lnTo>
                  <a:lnTo>
                    <a:pt x="411" y="702"/>
                  </a:lnTo>
                  <a:lnTo>
                    <a:pt x="408" y="702"/>
                  </a:lnTo>
                  <a:lnTo>
                    <a:pt x="405" y="705"/>
                  </a:lnTo>
                  <a:lnTo>
                    <a:pt x="402" y="708"/>
                  </a:lnTo>
                  <a:lnTo>
                    <a:pt x="396" y="714"/>
                  </a:lnTo>
                  <a:lnTo>
                    <a:pt x="390" y="720"/>
                  </a:lnTo>
                  <a:lnTo>
                    <a:pt x="381" y="717"/>
                  </a:lnTo>
                  <a:lnTo>
                    <a:pt x="381" y="717"/>
                  </a:lnTo>
                  <a:lnTo>
                    <a:pt x="372" y="711"/>
                  </a:lnTo>
                  <a:lnTo>
                    <a:pt x="369" y="708"/>
                  </a:lnTo>
                  <a:lnTo>
                    <a:pt x="366" y="708"/>
                  </a:lnTo>
                  <a:lnTo>
                    <a:pt x="366" y="705"/>
                  </a:lnTo>
                  <a:lnTo>
                    <a:pt x="366" y="702"/>
                  </a:lnTo>
                  <a:lnTo>
                    <a:pt x="363" y="699"/>
                  </a:lnTo>
                  <a:lnTo>
                    <a:pt x="363" y="699"/>
                  </a:lnTo>
                  <a:lnTo>
                    <a:pt x="363" y="696"/>
                  </a:lnTo>
                  <a:lnTo>
                    <a:pt x="360" y="693"/>
                  </a:lnTo>
                  <a:lnTo>
                    <a:pt x="360" y="693"/>
                  </a:lnTo>
                  <a:lnTo>
                    <a:pt x="357" y="693"/>
                  </a:lnTo>
                  <a:lnTo>
                    <a:pt x="354" y="693"/>
                  </a:lnTo>
                  <a:lnTo>
                    <a:pt x="339" y="687"/>
                  </a:lnTo>
                  <a:lnTo>
                    <a:pt x="336" y="687"/>
                  </a:lnTo>
                  <a:lnTo>
                    <a:pt x="333" y="687"/>
                  </a:lnTo>
                  <a:lnTo>
                    <a:pt x="330" y="690"/>
                  </a:lnTo>
                  <a:lnTo>
                    <a:pt x="324" y="687"/>
                  </a:lnTo>
                  <a:lnTo>
                    <a:pt x="321" y="687"/>
                  </a:lnTo>
                  <a:lnTo>
                    <a:pt x="318" y="684"/>
                  </a:lnTo>
                  <a:lnTo>
                    <a:pt x="318" y="681"/>
                  </a:lnTo>
                  <a:lnTo>
                    <a:pt x="315" y="681"/>
                  </a:lnTo>
                  <a:lnTo>
                    <a:pt x="315" y="675"/>
                  </a:lnTo>
                  <a:lnTo>
                    <a:pt x="315" y="672"/>
                  </a:lnTo>
                  <a:lnTo>
                    <a:pt x="318" y="669"/>
                  </a:lnTo>
                  <a:lnTo>
                    <a:pt x="318" y="666"/>
                  </a:lnTo>
                  <a:lnTo>
                    <a:pt x="318" y="666"/>
                  </a:lnTo>
                  <a:lnTo>
                    <a:pt x="318" y="663"/>
                  </a:lnTo>
                  <a:lnTo>
                    <a:pt x="315" y="663"/>
                  </a:lnTo>
                  <a:lnTo>
                    <a:pt x="315" y="666"/>
                  </a:lnTo>
                  <a:lnTo>
                    <a:pt x="312" y="669"/>
                  </a:lnTo>
                  <a:lnTo>
                    <a:pt x="309" y="669"/>
                  </a:lnTo>
                  <a:lnTo>
                    <a:pt x="306" y="669"/>
                  </a:lnTo>
                  <a:lnTo>
                    <a:pt x="297" y="669"/>
                  </a:lnTo>
                  <a:lnTo>
                    <a:pt x="294" y="666"/>
                  </a:lnTo>
                  <a:lnTo>
                    <a:pt x="279" y="672"/>
                  </a:lnTo>
                  <a:lnTo>
                    <a:pt x="276" y="672"/>
                  </a:lnTo>
                  <a:lnTo>
                    <a:pt x="270" y="675"/>
                  </a:lnTo>
                  <a:lnTo>
                    <a:pt x="267" y="678"/>
                  </a:lnTo>
                  <a:lnTo>
                    <a:pt x="264" y="678"/>
                  </a:lnTo>
                  <a:lnTo>
                    <a:pt x="258" y="678"/>
                  </a:lnTo>
                  <a:lnTo>
                    <a:pt x="258" y="678"/>
                  </a:lnTo>
                  <a:lnTo>
                    <a:pt x="255" y="681"/>
                  </a:lnTo>
                  <a:lnTo>
                    <a:pt x="252" y="684"/>
                  </a:lnTo>
                  <a:lnTo>
                    <a:pt x="249" y="684"/>
                  </a:lnTo>
                  <a:lnTo>
                    <a:pt x="246" y="684"/>
                  </a:lnTo>
                  <a:lnTo>
                    <a:pt x="243" y="684"/>
                  </a:lnTo>
                  <a:lnTo>
                    <a:pt x="243" y="684"/>
                  </a:lnTo>
                  <a:lnTo>
                    <a:pt x="243" y="681"/>
                  </a:lnTo>
                  <a:lnTo>
                    <a:pt x="237" y="669"/>
                  </a:lnTo>
                  <a:lnTo>
                    <a:pt x="237" y="666"/>
                  </a:lnTo>
                  <a:lnTo>
                    <a:pt x="234" y="663"/>
                  </a:lnTo>
                  <a:lnTo>
                    <a:pt x="231" y="660"/>
                  </a:lnTo>
                  <a:lnTo>
                    <a:pt x="228" y="660"/>
                  </a:lnTo>
                  <a:lnTo>
                    <a:pt x="228" y="660"/>
                  </a:lnTo>
                  <a:lnTo>
                    <a:pt x="222" y="657"/>
                  </a:lnTo>
                  <a:lnTo>
                    <a:pt x="216" y="657"/>
                  </a:lnTo>
                  <a:lnTo>
                    <a:pt x="210" y="657"/>
                  </a:lnTo>
                  <a:lnTo>
                    <a:pt x="210" y="672"/>
                  </a:lnTo>
                  <a:lnTo>
                    <a:pt x="201" y="669"/>
                  </a:lnTo>
                  <a:lnTo>
                    <a:pt x="195" y="666"/>
                  </a:lnTo>
                  <a:lnTo>
                    <a:pt x="192" y="666"/>
                  </a:lnTo>
                  <a:lnTo>
                    <a:pt x="192" y="666"/>
                  </a:lnTo>
                  <a:lnTo>
                    <a:pt x="192" y="663"/>
                  </a:lnTo>
                  <a:lnTo>
                    <a:pt x="189" y="663"/>
                  </a:lnTo>
                  <a:lnTo>
                    <a:pt x="189" y="660"/>
                  </a:lnTo>
                  <a:lnTo>
                    <a:pt x="189" y="660"/>
                  </a:lnTo>
                  <a:lnTo>
                    <a:pt x="189" y="660"/>
                  </a:lnTo>
                  <a:lnTo>
                    <a:pt x="186" y="657"/>
                  </a:lnTo>
                  <a:lnTo>
                    <a:pt x="180" y="657"/>
                  </a:lnTo>
                  <a:lnTo>
                    <a:pt x="174" y="654"/>
                  </a:lnTo>
                  <a:lnTo>
                    <a:pt x="168" y="657"/>
                  </a:lnTo>
                  <a:lnTo>
                    <a:pt x="168" y="657"/>
                  </a:lnTo>
                  <a:lnTo>
                    <a:pt x="165" y="660"/>
                  </a:lnTo>
                  <a:lnTo>
                    <a:pt x="165" y="663"/>
                  </a:lnTo>
                  <a:lnTo>
                    <a:pt x="165" y="663"/>
                  </a:lnTo>
                  <a:lnTo>
                    <a:pt x="165" y="666"/>
                  </a:lnTo>
                  <a:lnTo>
                    <a:pt x="162" y="669"/>
                  </a:lnTo>
                  <a:lnTo>
                    <a:pt x="162" y="669"/>
                  </a:lnTo>
                  <a:lnTo>
                    <a:pt x="159" y="669"/>
                  </a:lnTo>
                  <a:lnTo>
                    <a:pt x="156" y="669"/>
                  </a:lnTo>
                  <a:lnTo>
                    <a:pt x="153" y="666"/>
                  </a:lnTo>
                  <a:lnTo>
                    <a:pt x="153" y="663"/>
                  </a:lnTo>
                  <a:lnTo>
                    <a:pt x="153" y="663"/>
                  </a:lnTo>
                  <a:lnTo>
                    <a:pt x="153" y="660"/>
                  </a:lnTo>
                  <a:lnTo>
                    <a:pt x="153" y="657"/>
                  </a:lnTo>
                  <a:lnTo>
                    <a:pt x="153" y="657"/>
                  </a:lnTo>
                  <a:lnTo>
                    <a:pt x="153" y="654"/>
                  </a:lnTo>
                  <a:lnTo>
                    <a:pt x="150" y="654"/>
                  </a:lnTo>
                  <a:lnTo>
                    <a:pt x="144" y="657"/>
                  </a:lnTo>
                  <a:lnTo>
                    <a:pt x="141" y="657"/>
                  </a:lnTo>
                  <a:lnTo>
                    <a:pt x="135" y="663"/>
                  </a:lnTo>
                  <a:lnTo>
                    <a:pt x="132" y="666"/>
                  </a:lnTo>
                  <a:lnTo>
                    <a:pt x="129" y="666"/>
                  </a:lnTo>
                  <a:lnTo>
                    <a:pt x="126" y="669"/>
                  </a:lnTo>
                  <a:lnTo>
                    <a:pt x="126" y="672"/>
                  </a:lnTo>
                  <a:lnTo>
                    <a:pt x="123" y="672"/>
                  </a:lnTo>
                  <a:lnTo>
                    <a:pt x="120" y="672"/>
                  </a:lnTo>
                  <a:lnTo>
                    <a:pt x="120" y="672"/>
                  </a:lnTo>
                  <a:lnTo>
                    <a:pt x="105" y="663"/>
                  </a:lnTo>
                  <a:lnTo>
                    <a:pt x="102" y="660"/>
                  </a:lnTo>
                  <a:lnTo>
                    <a:pt x="99" y="660"/>
                  </a:lnTo>
                  <a:lnTo>
                    <a:pt x="99" y="657"/>
                  </a:lnTo>
                  <a:lnTo>
                    <a:pt x="99" y="657"/>
                  </a:lnTo>
                  <a:lnTo>
                    <a:pt x="96" y="657"/>
                  </a:lnTo>
                  <a:lnTo>
                    <a:pt x="93" y="657"/>
                  </a:lnTo>
                  <a:lnTo>
                    <a:pt x="90" y="657"/>
                  </a:lnTo>
                  <a:lnTo>
                    <a:pt x="87" y="657"/>
                  </a:lnTo>
                  <a:lnTo>
                    <a:pt x="87" y="657"/>
                  </a:lnTo>
                  <a:lnTo>
                    <a:pt x="81" y="660"/>
                  </a:lnTo>
                  <a:lnTo>
                    <a:pt x="81" y="660"/>
                  </a:lnTo>
                  <a:lnTo>
                    <a:pt x="78" y="657"/>
                  </a:lnTo>
                  <a:lnTo>
                    <a:pt x="78" y="648"/>
                  </a:lnTo>
                  <a:lnTo>
                    <a:pt x="78" y="645"/>
                  </a:lnTo>
                  <a:lnTo>
                    <a:pt x="78" y="642"/>
                  </a:lnTo>
                  <a:lnTo>
                    <a:pt x="81" y="639"/>
                  </a:lnTo>
                  <a:lnTo>
                    <a:pt x="81" y="639"/>
                  </a:lnTo>
                  <a:lnTo>
                    <a:pt x="81" y="636"/>
                  </a:lnTo>
                  <a:lnTo>
                    <a:pt x="78" y="633"/>
                  </a:lnTo>
                  <a:lnTo>
                    <a:pt x="75" y="624"/>
                  </a:lnTo>
                  <a:lnTo>
                    <a:pt x="69" y="621"/>
                  </a:lnTo>
                  <a:lnTo>
                    <a:pt x="63" y="597"/>
                  </a:lnTo>
                  <a:lnTo>
                    <a:pt x="60" y="591"/>
                  </a:lnTo>
                  <a:lnTo>
                    <a:pt x="57" y="588"/>
                  </a:lnTo>
                  <a:lnTo>
                    <a:pt x="54" y="585"/>
                  </a:lnTo>
                  <a:lnTo>
                    <a:pt x="51" y="579"/>
                  </a:lnTo>
                  <a:lnTo>
                    <a:pt x="48" y="570"/>
                  </a:lnTo>
                  <a:lnTo>
                    <a:pt x="48" y="558"/>
                  </a:lnTo>
                  <a:lnTo>
                    <a:pt x="45" y="549"/>
                  </a:lnTo>
                  <a:lnTo>
                    <a:pt x="45" y="549"/>
                  </a:lnTo>
                  <a:lnTo>
                    <a:pt x="45" y="549"/>
                  </a:lnTo>
                  <a:lnTo>
                    <a:pt x="42" y="546"/>
                  </a:lnTo>
                  <a:lnTo>
                    <a:pt x="42" y="540"/>
                  </a:lnTo>
                  <a:lnTo>
                    <a:pt x="42" y="534"/>
                  </a:lnTo>
                  <a:lnTo>
                    <a:pt x="48" y="531"/>
                  </a:lnTo>
                  <a:lnTo>
                    <a:pt x="48" y="528"/>
                  </a:lnTo>
                  <a:lnTo>
                    <a:pt x="51" y="528"/>
                  </a:lnTo>
                  <a:lnTo>
                    <a:pt x="60" y="513"/>
                  </a:lnTo>
                  <a:lnTo>
                    <a:pt x="60" y="510"/>
                  </a:lnTo>
                  <a:lnTo>
                    <a:pt x="63" y="510"/>
                  </a:lnTo>
                  <a:lnTo>
                    <a:pt x="66" y="510"/>
                  </a:lnTo>
                  <a:lnTo>
                    <a:pt x="69" y="510"/>
                  </a:lnTo>
                  <a:lnTo>
                    <a:pt x="69" y="510"/>
                  </a:lnTo>
                  <a:lnTo>
                    <a:pt x="72" y="507"/>
                  </a:lnTo>
                  <a:lnTo>
                    <a:pt x="72" y="507"/>
                  </a:lnTo>
                  <a:lnTo>
                    <a:pt x="72" y="507"/>
                  </a:lnTo>
                  <a:lnTo>
                    <a:pt x="75" y="504"/>
                  </a:lnTo>
                  <a:lnTo>
                    <a:pt x="75" y="501"/>
                  </a:lnTo>
                  <a:lnTo>
                    <a:pt x="78" y="498"/>
                  </a:lnTo>
                  <a:lnTo>
                    <a:pt x="78" y="498"/>
                  </a:lnTo>
                  <a:lnTo>
                    <a:pt x="84" y="498"/>
                  </a:lnTo>
                  <a:lnTo>
                    <a:pt x="93" y="498"/>
                  </a:lnTo>
                  <a:lnTo>
                    <a:pt x="99" y="498"/>
                  </a:lnTo>
                  <a:lnTo>
                    <a:pt x="102" y="495"/>
                  </a:lnTo>
                  <a:lnTo>
                    <a:pt x="105" y="495"/>
                  </a:lnTo>
                  <a:lnTo>
                    <a:pt x="105" y="492"/>
                  </a:lnTo>
                  <a:lnTo>
                    <a:pt x="111" y="483"/>
                  </a:lnTo>
                  <a:lnTo>
                    <a:pt x="114" y="480"/>
                  </a:lnTo>
                  <a:lnTo>
                    <a:pt x="114" y="477"/>
                  </a:lnTo>
                  <a:lnTo>
                    <a:pt x="114" y="474"/>
                  </a:lnTo>
                  <a:lnTo>
                    <a:pt x="117" y="471"/>
                  </a:lnTo>
                  <a:lnTo>
                    <a:pt x="117" y="471"/>
                  </a:lnTo>
                  <a:lnTo>
                    <a:pt x="120" y="468"/>
                  </a:lnTo>
                  <a:lnTo>
                    <a:pt x="123" y="471"/>
                  </a:lnTo>
                  <a:lnTo>
                    <a:pt x="129" y="468"/>
                  </a:lnTo>
                  <a:lnTo>
                    <a:pt x="132" y="465"/>
                  </a:lnTo>
                  <a:lnTo>
                    <a:pt x="135" y="465"/>
                  </a:lnTo>
                  <a:lnTo>
                    <a:pt x="132" y="462"/>
                  </a:lnTo>
                  <a:lnTo>
                    <a:pt x="132" y="459"/>
                  </a:lnTo>
                  <a:lnTo>
                    <a:pt x="132" y="459"/>
                  </a:lnTo>
                  <a:lnTo>
                    <a:pt x="132" y="459"/>
                  </a:lnTo>
                  <a:lnTo>
                    <a:pt x="132" y="456"/>
                  </a:lnTo>
                  <a:lnTo>
                    <a:pt x="132" y="456"/>
                  </a:lnTo>
                  <a:lnTo>
                    <a:pt x="135" y="453"/>
                  </a:lnTo>
                  <a:lnTo>
                    <a:pt x="135" y="450"/>
                  </a:lnTo>
                  <a:lnTo>
                    <a:pt x="138" y="450"/>
                  </a:lnTo>
                  <a:lnTo>
                    <a:pt x="144" y="450"/>
                  </a:lnTo>
                  <a:lnTo>
                    <a:pt x="147" y="450"/>
                  </a:lnTo>
                  <a:lnTo>
                    <a:pt x="147" y="447"/>
                  </a:lnTo>
                  <a:lnTo>
                    <a:pt x="147" y="444"/>
                  </a:lnTo>
                  <a:lnTo>
                    <a:pt x="147" y="444"/>
                  </a:lnTo>
                  <a:lnTo>
                    <a:pt x="144" y="441"/>
                  </a:lnTo>
                  <a:lnTo>
                    <a:pt x="144" y="438"/>
                  </a:lnTo>
                  <a:lnTo>
                    <a:pt x="144" y="435"/>
                  </a:lnTo>
                  <a:lnTo>
                    <a:pt x="147" y="432"/>
                  </a:lnTo>
                  <a:lnTo>
                    <a:pt x="150" y="429"/>
                  </a:lnTo>
                  <a:lnTo>
                    <a:pt x="150" y="429"/>
                  </a:lnTo>
                  <a:lnTo>
                    <a:pt x="150" y="426"/>
                  </a:lnTo>
                  <a:lnTo>
                    <a:pt x="150" y="423"/>
                  </a:lnTo>
                  <a:lnTo>
                    <a:pt x="147" y="420"/>
                  </a:lnTo>
                  <a:lnTo>
                    <a:pt x="147" y="420"/>
                  </a:lnTo>
                  <a:lnTo>
                    <a:pt x="150" y="417"/>
                  </a:lnTo>
                  <a:lnTo>
                    <a:pt x="150" y="417"/>
                  </a:lnTo>
                  <a:lnTo>
                    <a:pt x="153" y="420"/>
                  </a:lnTo>
                  <a:lnTo>
                    <a:pt x="156" y="420"/>
                  </a:lnTo>
                  <a:lnTo>
                    <a:pt x="156" y="420"/>
                  </a:lnTo>
                  <a:lnTo>
                    <a:pt x="159" y="423"/>
                  </a:lnTo>
                  <a:lnTo>
                    <a:pt x="159" y="423"/>
                  </a:lnTo>
                  <a:lnTo>
                    <a:pt x="162" y="423"/>
                  </a:lnTo>
                  <a:lnTo>
                    <a:pt x="162" y="423"/>
                  </a:lnTo>
                  <a:lnTo>
                    <a:pt x="162" y="420"/>
                  </a:lnTo>
                  <a:lnTo>
                    <a:pt x="162" y="420"/>
                  </a:lnTo>
                  <a:lnTo>
                    <a:pt x="165" y="414"/>
                  </a:lnTo>
                  <a:lnTo>
                    <a:pt x="165" y="414"/>
                  </a:lnTo>
                  <a:lnTo>
                    <a:pt x="165" y="411"/>
                  </a:lnTo>
                  <a:lnTo>
                    <a:pt x="165" y="411"/>
                  </a:lnTo>
                  <a:lnTo>
                    <a:pt x="168" y="402"/>
                  </a:lnTo>
                  <a:lnTo>
                    <a:pt x="171" y="399"/>
                  </a:lnTo>
                  <a:lnTo>
                    <a:pt x="171" y="396"/>
                  </a:lnTo>
                  <a:lnTo>
                    <a:pt x="171" y="393"/>
                  </a:lnTo>
                  <a:lnTo>
                    <a:pt x="171" y="390"/>
                  </a:lnTo>
                  <a:lnTo>
                    <a:pt x="162" y="381"/>
                  </a:lnTo>
                  <a:lnTo>
                    <a:pt x="156" y="378"/>
                  </a:lnTo>
                  <a:lnTo>
                    <a:pt x="150" y="378"/>
                  </a:lnTo>
                  <a:lnTo>
                    <a:pt x="147" y="378"/>
                  </a:lnTo>
                  <a:lnTo>
                    <a:pt x="144" y="375"/>
                  </a:lnTo>
                  <a:lnTo>
                    <a:pt x="144" y="372"/>
                  </a:lnTo>
                  <a:lnTo>
                    <a:pt x="144" y="369"/>
                  </a:lnTo>
                  <a:lnTo>
                    <a:pt x="141" y="366"/>
                  </a:lnTo>
                  <a:lnTo>
                    <a:pt x="141" y="363"/>
                  </a:lnTo>
                  <a:lnTo>
                    <a:pt x="141" y="363"/>
                  </a:lnTo>
                  <a:lnTo>
                    <a:pt x="144" y="360"/>
                  </a:lnTo>
                  <a:lnTo>
                    <a:pt x="144" y="360"/>
                  </a:lnTo>
                  <a:lnTo>
                    <a:pt x="144" y="357"/>
                  </a:lnTo>
                  <a:lnTo>
                    <a:pt x="144" y="351"/>
                  </a:lnTo>
                  <a:lnTo>
                    <a:pt x="138" y="345"/>
                  </a:lnTo>
                  <a:lnTo>
                    <a:pt x="135" y="342"/>
                  </a:lnTo>
                  <a:lnTo>
                    <a:pt x="135" y="342"/>
                  </a:lnTo>
                  <a:lnTo>
                    <a:pt x="132" y="342"/>
                  </a:lnTo>
                  <a:lnTo>
                    <a:pt x="129" y="345"/>
                  </a:lnTo>
                  <a:lnTo>
                    <a:pt x="129" y="348"/>
                  </a:lnTo>
                  <a:lnTo>
                    <a:pt x="126" y="348"/>
                  </a:lnTo>
                  <a:lnTo>
                    <a:pt x="123" y="348"/>
                  </a:lnTo>
                  <a:lnTo>
                    <a:pt x="117" y="345"/>
                  </a:lnTo>
                  <a:lnTo>
                    <a:pt x="111" y="342"/>
                  </a:lnTo>
                  <a:lnTo>
                    <a:pt x="105" y="342"/>
                  </a:lnTo>
                  <a:lnTo>
                    <a:pt x="105" y="342"/>
                  </a:lnTo>
                  <a:lnTo>
                    <a:pt x="102" y="345"/>
                  </a:lnTo>
                  <a:lnTo>
                    <a:pt x="102" y="345"/>
                  </a:lnTo>
                  <a:lnTo>
                    <a:pt x="102" y="348"/>
                  </a:lnTo>
                  <a:lnTo>
                    <a:pt x="102" y="348"/>
                  </a:lnTo>
                  <a:lnTo>
                    <a:pt x="99" y="351"/>
                  </a:lnTo>
                  <a:lnTo>
                    <a:pt x="96" y="351"/>
                  </a:lnTo>
                  <a:lnTo>
                    <a:pt x="78" y="354"/>
                  </a:lnTo>
                  <a:lnTo>
                    <a:pt x="72" y="354"/>
                  </a:lnTo>
                  <a:lnTo>
                    <a:pt x="72" y="354"/>
                  </a:lnTo>
                  <a:lnTo>
                    <a:pt x="69" y="354"/>
                  </a:lnTo>
                  <a:lnTo>
                    <a:pt x="69" y="354"/>
                  </a:lnTo>
                  <a:lnTo>
                    <a:pt x="66" y="351"/>
                  </a:lnTo>
                  <a:lnTo>
                    <a:pt x="66" y="351"/>
                  </a:lnTo>
                  <a:lnTo>
                    <a:pt x="63" y="348"/>
                  </a:lnTo>
                  <a:lnTo>
                    <a:pt x="63" y="348"/>
                  </a:lnTo>
                  <a:lnTo>
                    <a:pt x="60" y="348"/>
                  </a:lnTo>
                  <a:lnTo>
                    <a:pt x="54" y="351"/>
                  </a:lnTo>
                  <a:lnTo>
                    <a:pt x="54" y="351"/>
                  </a:lnTo>
                  <a:lnTo>
                    <a:pt x="51" y="354"/>
                  </a:lnTo>
                  <a:lnTo>
                    <a:pt x="48" y="354"/>
                  </a:lnTo>
                  <a:lnTo>
                    <a:pt x="48" y="354"/>
                  </a:lnTo>
                  <a:lnTo>
                    <a:pt x="48" y="354"/>
                  </a:lnTo>
                  <a:lnTo>
                    <a:pt x="45" y="351"/>
                  </a:lnTo>
                  <a:lnTo>
                    <a:pt x="48" y="339"/>
                  </a:lnTo>
                  <a:lnTo>
                    <a:pt x="51" y="336"/>
                  </a:lnTo>
                  <a:lnTo>
                    <a:pt x="54" y="330"/>
                  </a:lnTo>
                  <a:lnTo>
                    <a:pt x="57" y="327"/>
                  </a:lnTo>
                  <a:lnTo>
                    <a:pt x="60" y="324"/>
                  </a:lnTo>
                  <a:lnTo>
                    <a:pt x="63" y="318"/>
                  </a:lnTo>
                  <a:lnTo>
                    <a:pt x="63" y="315"/>
                  </a:lnTo>
                  <a:lnTo>
                    <a:pt x="63" y="312"/>
                  </a:lnTo>
                  <a:lnTo>
                    <a:pt x="63" y="309"/>
                  </a:lnTo>
                  <a:lnTo>
                    <a:pt x="60" y="306"/>
                  </a:lnTo>
                  <a:lnTo>
                    <a:pt x="57" y="291"/>
                  </a:lnTo>
                  <a:lnTo>
                    <a:pt x="54" y="288"/>
                  </a:lnTo>
                  <a:lnTo>
                    <a:pt x="54" y="285"/>
                  </a:lnTo>
                  <a:lnTo>
                    <a:pt x="30" y="264"/>
                  </a:lnTo>
                  <a:lnTo>
                    <a:pt x="27" y="261"/>
                  </a:lnTo>
                  <a:lnTo>
                    <a:pt x="24" y="255"/>
                  </a:lnTo>
                  <a:lnTo>
                    <a:pt x="18" y="237"/>
                  </a:lnTo>
                  <a:lnTo>
                    <a:pt x="15" y="234"/>
                  </a:lnTo>
                  <a:lnTo>
                    <a:pt x="15" y="234"/>
                  </a:lnTo>
                  <a:lnTo>
                    <a:pt x="12" y="234"/>
                  </a:lnTo>
                  <a:lnTo>
                    <a:pt x="12" y="231"/>
                  </a:lnTo>
                  <a:lnTo>
                    <a:pt x="9" y="225"/>
                  </a:lnTo>
                  <a:lnTo>
                    <a:pt x="6" y="222"/>
                  </a:lnTo>
                  <a:lnTo>
                    <a:pt x="6" y="219"/>
                  </a:lnTo>
                  <a:lnTo>
                    <a:pt x="6" y="219"/>
                  </a:lnTo>
                  <a:lnTo>
                    <a:pt x="9" y="213"/>
                  </a:lnTo>
                  <a:lnTo>
                    <a:pt x="9" y="210"/>
                  </a:lnTo>
                  <a:lnTo>
                    <a:pt x="9" y="207"/>
                  </a:lnTo>
                  <a:lnTo>
                    <a:pt x="9" y="207"/>
                  </a:lnTo>
                  <a:lnTo>
                    <a:pt x="9" y="204"/>
                  </a:lnTo>
                  <a:lnTo>
                    <a:pt x="9" y="204"/>
                  </a:lnTo>
                  <a:lnTo>
                    <a:pt x="9" y="201"/>
                  </a:lnTo>
                  <a:lnTo>
                    <a:pt x="9" y="201"/>
                  </a:lnTo>
                  <a:lnTo>
                    <a:pt x="12" y="195"/>
                  </a:lnTo>
                  <a:lnTo>
                    <a:pt x="12" y="192"/>
                  </a:lnTo>
                  <a:lnTo>
                    <a:pt x="12" y="189"/>
                  </a:lnTo>
                  <a:lnTo>
                    <a:pt x="12" y="189"/>
                  </a:lnTo>
                  <a:lnTo>
                    <a:pt x="12" y="186"/>
                  </a:lnTo>
                  <a:lnTo>
                    <a:pt x="9" y="183"/>
                  </a:lnTo>
                  <a:lnTo>
                    <a:pt x="3" y="180"/>
                  </a:lnTo>
                  <a:lnTo>
                    <a:pt x="3" y="177"/>
                  </a:lnTo>
                  <a:lnTo>
                    <a:pt x="0" y="174"/>
                  </a:lnTo>
                  <a:lnTo>
                    <a:pt x="0" y="174"/>
                  </a:lnTo>
                  <a:lnTo>
                    <a:pt x="3" y="171"/>
                  </a:lnTo>
                  <a:lnTo>
                    <a:pt x="9" y="165"/>
                  </a:lnTo>
                  <a:lnTo>
                    <a:pt x="24" y="162"/>
                  </a:lnTo>
                  <a:lnTo>
                    <a:pt x="27" y="162"/>
                  </a:lnTo>
                  <a:lnTo>
                    <a:pt x="30" y="159"/>
                  </a:lnTo>
                  <a:lnTo>
                    <a:pt x="30" y="156"/>
                  </a:lnTo>
                  <a:lnTo>
                    <a:pt x="30" y="156"/>
                  </a:lnTo>
                  <a:lnTo>
                    <a:pt x="30" y="153"/>
                  </a:lnTo>
                  <a:lnTo>
                    <a:pt x="30" y="150"/>
                  </a:lnTo>
                  <a:lnTo>
                    <a:pt x="30" y="147"/>
                  </a:lnTo>
                  <a:lnTo>
                    <a:pt x="30" y="147"/>
                  </a:lnTo>
                  <a:lnTo>
                    <a:pt x="30" y="138"/>
                  </a:lnTo>
                  <a:lnTo>
                    <a:pt x="27" y="132"/>
                  </a:lnTo>
                  <a:lnTo>
                    <a:pt x="27" y="123"/>
                  </a:lnTo>
                  <a:lnTo>
                    <a:pt x="24" y="120"/>
                  </a:lnTo>
                  <a:lnTo>
                    <a:pt x="24" y="117"/>
                  </a:lnTo>
                  <a:lnTo>
                    <a:pt x="27" y="111"/>
                  </a:lnTo>
                  <a:lnTo>
                    <a:pt x="27" y="108"/>
                  </a:lnTo>
                  <a:lnTo>
                    <a:pt x="27" y="105"/>
                  </a:lnTo>
                  <a:lnTo>
                    <a:pt x="24" y="102"/>
                  </a:lnTo>
                  <a:lnTo>
                    <a:pt x="24" y="99"/>
                  </a:lnTo>
                  <a:lnTo>
                    <a:pt x="24" y="96"/>
                  </a:lnTo>
                  <a:lnTo>
                    <a:pt x="24" y="93"/>
                  </a:lnTo>
                  <a:lnTo>
                    <a:pt x="24" y="93"/>
                  </a:lnTo>
                  <a:lnTo>
                    <a:pt x="21" y="93"/>
                  </a:lnTo>
                  <a:lnTo>
                    <a:pt x="21" y="90"/>
                  </a:lnTo>
                  <a:lnTo>
                    <a:pt x="21" y="90"/>
                  </a:lnTo>
                  <a:lnTo>
                    <a:pt x="21" y="87"/>
                  </a:lnTo>
                  <a:lnTo>
                    <a:pt x="21" y="87"/>
                  </a:lnTo>
                  <a:lnTo>
                    <a:pt x="24" y="84"/>
                  </a:lnTo>
                  <a:lnTo>
                    <a:pt x="27" y="84"/>
                  </a:lnTo>
                  <a:lnTo>
                    <a:pt x="27" y="81"/>
                  </a:lnTo>
                  <a:lnTo>
                    <a:pt x="27" y="81"/>
                  </a:lnTo>
                  <a:lnTo>
                    <a:pt x="30" y="81"/>
                  </a:lnTo>
                  <a:lnTo>
                    <a:pt x="30" y="78"/>
                  </a:lnTo>
                  <a:lnTo>
                    <a:pt x="33" y="78"/>
                  </a:lnTo>
                  <a:lnTo>
                    <a:pt x="45" y="72"/>
                  </a:lnTo>
                  <a:lnTo>
                    <a:pt x="48" y="78"/>
                  </a:lnTo>
                  <a:lnTo>
                    <a:pt x="48" y="81"/>
                  </a:lnTo>
                  <a:lnTo>
                    <a:pt x="48" y="81"/>
                  </a:lnTo>
                  <a:lnTo>
                    <a:pt x="48" y="81"/>
                  </a:lnTo>
                  <a:lnTo>
                    <a:pt x="48" y="90"/>
                  </a:lnTo>
                  <a:lnTo>
                    <a:pt x="48" y="90"/>
                  </a:lnTo>
                  <a:lnTo>
                    <a:pt x="48" y="93"/>
                  </a:lnTo>
                  <a:lnTo>
                    <a:pt x="51" y="93"/>
                  </a:lnTo>
                  <a:lnTo>
                    <a:pt x="51" y="96"/>
                  </a:lnTo>
                  <a:lnTo>
                    <a:pt x="57" y="96"/>
                  </a:lnTo>
                  <a:lnTo>
                    <a:pt x="60" y="96"/>
                  </a:lnTo>
                  <a:lnTo>
                    <a:pt x="63" y="102"/>
                  </a:lnTo>
                  <a:lnTo>
                    <a:pt x="66" y="102"/>
                  </a:lnTo>
                  <a:lnTo>
                    <a:pt x="69" y="105"/>
                  </a:lnTo>
                  <a:lnTo>
                    <a:pt x="72" y="105"/>
                  </a:lnTo>
                  <a:lnTo>
                    <a:pt x="84" y="99"/>
                  </a:lnTo>
                  <a:lnTo>
                    <a:pt x="87" y="99"/>
                  </a:lnTo>
                  <a:lnTo>
                    <a:pt x="90" y="99"/>
                  </a:lnTo>
                  <a:lnTo>
                    <a:pt x="99" y="102"/>
                  </a:lnTo>
                  <a:lnTo>
                    <a:pt x="99" y="102"/>
                  </a:lnTo>
                  <a:lnTo>
                    <a:pt x="102" y="102"/>
                  </a:lnTo>
                  <a:lnTo>
                    <a:pt x="108" y="99"/>
                  </a:lnTo>
                  <a:lnTo>
                    <a:pt x="111" y="99"/>
                  </a:lnTo>
                  <a:lnTo>
                    <a:pt x="120" y="102"/>
                  </a:lnTo>
                  <a:lnTo>
                    <a:pt x="126" y="105"/>
                  </a:lnTo>
                  <a:lnTo>
                    <a:pt x="129" y="105"/>
                  </a:lnTo>
                  <a:lnTo>
                    <a:pt x="132" y="105"/>
                  </a:lnTo>
                  <a:lnTo>
                    <a:pt x="135" y="105"/>
                  </a:lnTo>
                  <a:lnTo>
                    <a:pt x="135" y="105"/>
                  </a:lnTo>
                  <a:lnTo>
                    <a:pt x="141" y="102"/>
                  </a:lnTo>
                  <a:lnTo>
                    <a:pt x="144" y="96"/>
                  </a:lnTo>
                  <a:lnTo>
                    <a:pt x="150" y="90"/>
                  </a:lnTo>
                  <a:lnTo>
                    <a:pt x="153" y="87"/>
                  </a:lnTo>
                  <a:lnTo>
                    <a:pt x="153" y="81"/>
                  </a:lnTo>
                  <a:lnTo>
                    <a:pt x="156" y="72"/>
                  </a:lnTo>
                  <a:lnTo>
                    <a:pt x="156" y="72"/>
                  </a:lnTo>
                  <a:lnTo>
                    <a:pt x="156" y="69"/>
                  </a:lnTo>
                  <a:lnTo>
                    <a:pt x="159" y="69"/>
                  </a:lnTo>
                  <a:lnTo>
                    <a:pt x="159" y="69"/>
                  </a:lnTo>
                  <a:lnTo>
                    <a:pt x="168" y="72"/>
                  </a:lnTo>
                  <a:lnTo>
                    <a:pt x="177" y="75"/>
                  </a:lnTo>
                  <a:lnTo>
                    <a:pt x="180" y="72"/>
                  </a:lnTo>
                  <a:lnTo>
                    <a:pt x="183" y="72"/>
                  </a:lnTo>
                  <a:lnTo>
                    <a:pt x="183" y="69"/>
                  </a:lnTo>
                  <a:lnTo>
                    <a:pt x="186" y="69"/>
                  </a:lnTo>
                  <a:lnTo>
                    <a:pt x="189" y="69"/>
                  </a:lnTo>
                  <a:lnTo>
                    <a:pt x="189" y="72"/>
                  </a:lnTo>
                  <a:lnTo>
                    <a:pt x="192" y="75"/>
                  </a:lnTo>
                  <a:lnTo>
                    <a:pt x="192" y="75"/>
                  </a:lnTo>
                  <a:lnTo>
                    <a:pt x="195" y="78"/>
                  </a:lnTo>
                  <a:lnTo>
                    <a:pt x="198" y="78"/>
                  </a:lnTo>
                  <a:lnTo>
                    <a:pt x="201" y="75"/>
                  </a:lnTo>
                  <a:lnTo>
                    <a:pt x="201" y="75"/>
                  </a:lnTo>
                  <a:lnTo>
                    <a:pt x="201" y="72"/>
                  </a:lnTo>
                  <a:lnTo>
                    <a:pt x="201" y="69"/>
                  </a:lnTo>
                  <a:lnTo>
                    <a:pt x="201" y="69"/>
                  </a:lnTo>
                  <a:lnTo>
                    <a:pt x="204" y="66"/>
                  </a:lnTo>
                  <a:lnTo>
                    <a:pt x="204" y="66"/>
                  </a:lnTo>
                  <a:lnTo>
                    <a:pt x="210" y="69"/>
                  </a:lnTo>
                  <a:lnTo>
                    <a:pt x="213" y="69"/>
                  </a:lnTo>
                  <a:lnTo>
                    <a:pt x="213" y="72"/>
                  </a:lnTo>
                  <a:lnTo>
                    <a:pt x="213" y="75"/>
                  </a:lnTo>
                  <a:lnTo>
                    <a:pt x="213" y="75"/>
                  </a:lnTo>
                  <a:lnTo>
                    <a:pt x="213" y="78"/>
                  </a:lnTo>
                  <a:lnTo>
                    <a:pt x="219" y="81"/>
                  </a:lnTo>
                  <a:lnTo>
                    <a:pt x="219" y="81"/>
                  </a:lnTo>
                  <a:lnTo>
                    <a:pt x="219" y="84"/>
                  </a:lnTo>
                  <a:lnTo>
                    <a:pt x="219" y="90"/>
                  </a:lnTo>
                  <a:lnTo>
                    <a:pt x="219" y="90"/>
                  </a:lnTo>
                  <a:lnTo>
                    <a:pt x="222" y="96"/>
                  </a:lnTo>
                  <a:lnTo>
                    <a:pt x="222" y="99"/>
                  </a:lnTo>
                  <a:lnTo>
                    <a:pt x="228" y="102"/>
                  </a:lnTo>
                  <a:lnTo>
                    <a:pt x="240" y="105"/>
                  </a:lnTo>
                  <a:lnTo>
                    <a:pt x="240" y="102"/>
                  </a:lnTo>
                  <a:lnTo>
                    <a:pt x="237" y="102"/>
                  </a:lnTo>
                  <a:lnTo>
                    <a:pt x="237" y="99"/>
                  </a:lnTo>
                  <a:lnTo>
                    <a:pt x="240" y="99"/>
                  </a:lnTo>
                  <a:lnTo>
                    <a:pt x="240" y="96"/>
                  </a:lnTo>
                  <a:lnTo>
                    <a:pt x="243" y="81"/>
                  </a:lnTo>
                  <a:lnTo>
                    <a:pt x="243" y="78"/>
                  </a:lnTo>
                  <a:lnTo>
                    <a:pt x="255" y="54"/>
                  </a:lnTo>
                  <a:lnTo>
                    <a:pt x="255" y="54"/>
                  </a:lnTo>
                  <a:lnTo>
                    <a:pt x="255" y="51"/>
                  </a:lnTo>
                  <a:lnTo>
                    <a:pt x="255" y="51"/>
                  </a:lnTo>
                  <a:lnTo>
                    <a:pt x="255" y="48"/>
                  </a:lnTo>
                  <a:lnTo>
                    <a:pt x="255" y="48"/>
                  </a:lnTo>
                  <a:lnTo>
                    <a:pt x="255" y="48"/>
                  </a:lnTo>
                  <a:lnTo>
                    <a:pt x="255" y="45"/>
                  </a:lnTo>
                  <a:lnTo>
                    <a:pt x="258" y="42"/>
                  </a:lnTo>
                  <a:lnTo>
                    <a:pt x="261" y="36"/>
                  </a:lnTo>
                  <a:lnTo>
                    <a:pt x="261" y="33"/>
                  </a:lnTo>
                  <a:lnTo>
                    <a:pt x="261" y="30"/>
                  </a:lnTo>
                  <a:lnTo>
                    <a:pt x="264" y="21"/>
                  </a:lnTo>
                  <a:lnTo>
                    <a:pt x="264" y="21"/>
                  </a:lnTo>
                  <a:lnTo>
                    <a:pt x="264" y="18"/>
                  </a:lnTo>
                  <a:lnTo>
                    <a:pt x="267" y="12"/>
                  </a:lnTo>
                  <a:lnTo>
                    <a:pt x="267" y="12"/>
                  </a:lnTo>
                  <a:lnTo>
                    <a:pt x="267" y="9"/>
                  </a:lnTo>
                  <a:lnTo>
                    <a:pt x="267" y="6"/>
                  </a:lnTo>
                  <a:lnTo>
                    <a:pt x="270" y="6"/>
                  </a:lnTo>
                  <a:lnTo>
                    <a:pt x="270" y="3"/>
                  </a:lnTo>
                  <a:lnTo>
                    <a:pt x="270" y="3"/>
                  </a:lnTo>
                  <a:lnTo>
                    <a:pt x="270" y="3"/>
                  </a:lnTo>
                  <a:lnTo>
                    <a:pt x="273" y="3"/>
                  </a:lnTo>
                  <a:lnTo>
                    <a:pt x="276" y="3"/>
                  </a:lnTo>
                  <a:lnTo>
                    <a:pt x="279" y="3"/>
                  </a:lnTo>
                  <a:lnTo>
                    <a:pt x="288" y="6"/>
                  </a:lnTo>
                  <a:lnTo>
                    <a:pt x="291" y="6"/>
                  </a:lnTo>
                  <a:lnTo>
                    <a:pt x="297" y="6"/>
                  </a:lnTo>
                  <a:lnTo>
                    <a:pt x="309" y="3"/>
                  </a:lnTo>
                  <a:lnTo>
                    <a:pt x="315" y="0"/>
                  </a:lnTo>
                  <a:lnTo>
                    <a:pt x="318" y="3"/>
                  </a:lnTo>
                  <a:lnTo>
                    <a:pt x="321" y="3"/>
                  </a:lnTo>
                  <a:lnTo>
                    <a:pt x="324"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2" name="Freeform 51"/>
            <p:cNvSpPr>
              <a:spLocks/>
            </p:cNvSpPr>
            <p:nvPr/>
          </p:nvSpPr>
          <p:spPr bwMode="auto">
            <a:xfrm>
              <a:off x="5559" y="2415"/>
              <a:ext cx="731" cy="608"/>
            </a:xfrm>
            <a:custGeom>
              <a:avLst/>
              <a:gdLst>
                <a:gd name="T0" fmla="*/ 480 w 731"/>
                <a:gd name="T1" fmla="*/ 18 h 608"/>
                <a:gd name="T2" fmla="*/ 501 w 731"/>
                <a:gd name="T3" fmla="*/ 9 h 608"/>
                <a:gd name="T4" fmla="*/ 528 w 731"/>
                <a:gd name="T5" fmla="*/ 60 h 608"/>
                <a:gd name="T6" fmla="*/ 588 w 731"/>
                <a:gd name="T7" fmla="*/ 93 h 608"/>
                <a:gd name="T8" fmla="*/ 597 w 731"/>
                <a:gd name="T9" fmla="*/ 132 h 608"/>
                <a:gd name="T10" fmla="*/ 552 w 731"/>
                <a:gd name="T11" fmla="*/ 174 h 608"/>
                <a:gd name="T12" fmla="*/ 558 w 731"/>
                <a:gd name="T13" fmla="*/ 225 h 608"/>
                <a:gd name="T14" fmla="*/ 582 w 731"/>
                <a:gd name="T15" fmla="*/ 264 h 608"/>
                <a:gd name="T16" fmla="*/ 653 w 731"/>
                <a:gd name="T17" fmla="*/ 297 h 608"/>
                <a:gd name="T18" fmla="*/ 731 w 731"/>
                <a:gd name="T19" fmla="*/ 309 h 608"/>
                <a:gd name="T20" fmla="*/ 686 w 731"/>
                <a:gd name="T21" fmla="*/ 375 h 608"/>
                <a:gd name="T22" fmla="*/ 680 w 731"/>
                <a:gd name="T23" fmla="*/ 404 h 608"/>
                <a:gd name="T24" fmla="*/ 653 w 731"/>
                <a:gd name="T25" fmla="*/ 422 h 608"/>
                <a:gd name="T26" fmla="*/ 615 w 731"/>
                <a:gd name="T27" fmla="*/ 437 h 608"/>
                <a:gd name="T28" fmla="*/ 597 w 731"/>
                <a:gd name="T29" fmla="*/ 461 h 608"/>
                <a:gd name="T30" fmla="*/ 567 w 731"/>
                <a:gd name="T31" fmla="*/ 494 h 608"/>
                <a:gd name="T32" fmla="*/ 543 w 731"/>
                <a:gd name="T33" fmla="*/ 500 h 608"/>
                <a:gd name="T34" fmla="*/ 507 w 731"/>
                <a:gd name="T35" fmla="*/ 533 h 608"/>
                <a:gd name="T36" fmla="*/ 516 w 731"/>
                <a:gd name="T37" fmla="*/ 557 h 608"/>
                <a:gd name="T38" fmla="*/ 492 w 731"/>
                <a:gd name="T39" fmla="*/ 566 h 608"/>
                <a:gd name="T40" fmla="*/ 450 w 731"/>
                <a:gd name="T41" fmla="*/ 587 h 608"/>
                <a:gd name="T42" fmla="*/ 414 w 731"/>
                <a:gd name="T43" fmla="*/ 587 h 608"/>
                <a:gd name="T44" fmla="*/ 399 w 731"/>
                <a:gd name="T45" fmla="*/ 605 h 608"/>
                <a:gd name="T46" fmla="*/ 360 w 731"/>
                <a:gd name="T47" fmla="*/ 587 h 608"/>
                <a:gd name="T48" fmla="*/ 339 w 731"/>
                <a:gd name="T49" fmla="*/ 605 h 608"/>
                <a:gd name="T50" fmla="*/ 315 w 731"/>
                <a:gd name="T51" fmla="*/ 581 h 608"/>
                <a:gd name="T52" fmla="*/ 282 w 731"/>
                <a:gd name="T53" fmla="*/ 566 h 608"/>
                <a:gd name="T54" fmla="*/ 237 w 731"/>
                <a:gd name="T55" fmla="*/ 560 h 608"/>
                <a:gd name="T56" fmla="*/ 201 w 731"/>
                <a:gd name="T57" fmla="*/ 527 h 608"/>
                <a:gd name="T58" fmla="*/ 210 w 731"/>
                <a:gd name="T59" fmla="*/ 485 h 608"/>
                <a:gd name="T60" fmla="*/ 168 w 731"/>
                <a:gd name="T61" fmla="*/ 464 h 608"/>
                <a:gd name="T62" fmla="*/ 162 w 731"/>
                <a:gd name="T63" fmla="*/ 503 h 608"/>
                <a:gd name="T64" fmla="*/ 111 w 731"/>
                <a:gd name="T65" fmla="*/ 503 h 608"/>
                <a:gd name="T66" fmla="*/ 114 w 731"/>
                <a:gd name="T67" fmla="*/ 509 h 608"/>
                <a:gd name="T68" fmla="*/ 0 w 731"/>
                <a:gd name="T69" fmla="*/ 488 h 608"/>
                <a:gd name="T70" fmla="*/ 18 w 731"/>
                <a:gd name="T71" fmla="*/ 473 h 608"/>
                <a:gd name="T72" fmla="*/ 45 w 731"/>
                <a:gd name="T73" fmla="*/ 455 h 608"/>
                <a:gd name="T74" fmla="*/ 42 w 731"/>
                <a:gd name="T75" fmla="*/ 440 h 608"/>
                <a:gd name="T76" fmla="*/ 75 w 731"/>
                <a:gd name="T77" fmla="*/ 422 h 608"/>
                <a:gd name="T78" fmla="*/ 81 w 731"/>
                <a:gd name="T79" fmla="*/ 410 h 608"/>
                <a:gd name="T80" fmla="*/ 96 w 731"/>
                <a:gd name="T81" fmla="*/ 366 h 608"/>
                <a:gd name="T82" fmla="*/ 123 w 731"/>
                <a:gd name="T83" fmla="*/ 342 h 608"/>
                <a:gd name="T84" fmla="*/ 129 w 731"/>
                <a:gd name="T85" fmla="*/ 336 h 608"/>
                <a:gd name="T86" fmla="*/ 111 w 731"/>
                <a:gd name="T87" fmla="*/ 309 h 608"/>
                <a:gd name="T88" fmla="*/ 105 w 731"/>
                <a:gd name="T89" fmla="*/ 291 h 608"/>
                <a:gd name="T90" fmla="*/ 93 w 731"/>
                <a:gd name="T91" fmla="*/ 261 h 608"/>
                <a:gd name="T92" fmla="*/ 123 w 731"/>
                <a:gd name="T93" fmla="*/ 264 h 608"/>
                <a:gd name="T94" fmla="*/ 174 w 731"/>
                <a:gd name="T95" fmla="*/ 246 h 608"/>
                <a:gd name="T96" fmla="*/ 195 w 731"/>
                <a:gd name="T97" fmla="*/ 261 h 608"/>
                <a:gd name="T98" fmla="*/ 243 w 731"/>
                <a:gd name="T99" fmla="*/ 276 h 608"/>
                <a:gd name="T100" fmla="*/ 285 w 731"/>
                <a:gd name="T101" fmla="*/ 285 h 608"/>
                <a:gd name="T102" fmla="*/ 306 w 731"/>
                <a:gd name="T103" fmla="*/ 279 h 608"/>
                <a:gd name="T104" fmla="*/ 294 w 731"/>
                <a:gd name="T105" fmla="*/ 237 h 608"/>
                <a:gd name="T106" fmla="*/ 258 w 731"/>
                <a:gd name="T107" fmla="*/ 219 h 608"/>
                <a:gd name="T108" fmla="*/ 267 w 731"/>
                <a:gd name="T109" fmla="*/ 207 h 608"/>
                <a:gd name="T110" fmla="*/ 273 w 731"/>
                <a:gd name="T111" fmla="*/ 192 h 608"/>
                <a:gd name="T112" fmla="*/ 291 w 731"/>
                <a:gd name="T113" fmla="*/ 168 h 608"/>
                <a:gd name="T114" fmla="*/ 318 w 731"/>
                <a:gd name="T115" fmla="*/ 144 h 608"/>
                <a:gd name="T116" fmla="*/ 342 w 731"/>
                <a:gd name="T117" fmla="*/ 114 h 608"/>
                <a:gd name="T118" fmla="*/ 378 w 731"/>
                <a:gd name="T119" fmla="*/ 90 h 608"/>
                <a:gd name="T120" fmla="*/ 420 w 731"/>
                <a:gd name="T121" fmla="*/ 81 h 608"/>
                <a:gd name="T122" fmla="*/ 453 w 731"/>
                <a:gd name="T123" fmla="*/ 66 h 608"/>
                <a:gd name="T124" fmla="*/ 426 w 731"/>
                <a:gd name="T125" fmla="*/ 3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608">
                  <a:moveTo>
                    <a:pt x="435" y="6"/>
                  </a:moveTo>
                  <a:lnTo>
                    <a:pt x="438" y="6"/>
                  </a:lnTo>
                  <a:lnTo>
                    <a:pt x="444" y="6"/>
                  </a:lnTo>
                  <a:lnTo>
                    <a:pt x="450" y="6"/>
                  </a:lnTo>
                  <a:lnTo>
                    <a:pt x="453" y="9"/>
                  </a:lnTo>
                  <a:lnTo>
                    <a:pt x="453" y="9"/>
                  </a:lnTo>
                  <a:lnTo>
                    <a:pt x="456" y="15"/>
                  </a:lnTo>
                  <a:lnTo>
                    <a:pt x="456" y="15"/>
                  </a:lnTo>
                  <a:lnTo>
                    <a:pt x="456" y="18"/>
                  </a:lnTo>
                  <a:lnTo>
                    <a:pt x="471" y="24"/>
                  </a:lnTo>
                  <a:lnTo>
                    <a:pt x="474" y="24"/>
                  </a:lnTo>
                  <a:lnTo>
                    <a:pt x="477" y="21"/>
                  </a:lnTo>
                  <a:lnTo>
                    <a:pt x="480" y="18"/>
                  </a:lnTo>
                  <a:lnTo>
                    <a:pt x="480" y="15"/>
                  </a:lnTo>
                  <a:lnTo>
                    <a:pt x="480" y="12"/>
                  </a:lnTo>
                  <a:lnTo>
                    <a:pt x="480" y="9"/>
                  </a:lnTo>
                  <a:lnTo>
                    <a:pt x="483" y="9"/>
                  </a:lnTo>
                  <a:lnTo>
                    <a:pt x="483" y="9"/>
                  </a:lnTo>
                  <a:lnTo>
                    <a:pt x="489" y="9"/>
                  </a:lnTo>
                  <a:lnTo>
                    <a:pt x="492" y="6"/>
                  </a:lnTo>
                  <a:lnTo>
                    <a:pt x="501" y="3"/>
                  </a:lnTo>
                  <a:lnTo>
                    <a:pt x="507" y="3"/>
                  </a:lnTo>
                  <a:lnTo>
                    <a:pt x="507" y="3"/>
                  </a:lnTo>
                  <a:lnTo>
                    <a:pt x="504" y="3"/>
                  </a:lnTo>
                  <a:lnTo>
                    <a:pt x="501" y="9"/>
                  </a:lnTo>
                  <a:lnTo>
                    <a:pt x="501" y="9"/>
                  </a:lnTo>
                  <a:lnTo>
                    <a:pt x="504" y="12"/>
                  </a:lnTo>
                  <a:lnTo>
                    <a:pt x="510" y="15"/>
                  </a:lnTo>
                  <a:lnTo>
                    <a:pt x="510" y="18"/>
                  </a:lnTo>
                  <a:lnTo>
                    <a:pt x="510" y="18"/>
                  </a:lnTo>
                  <a:lnTo>
                    <a:pt x="510" y="21"/>
                  </a:lnTo>
                  <a:lnTo>
                    <a:pt x="510" y="24"/>
                  </a:lnTo>
                  <a:lnTo>
                    <a:pt x="513" y="27"/>
                  </a:lnTo>
                  <a:lnTo>
                    <a:pt x="513" y="30"/>
                  </a:lnTo>
                  <a:lnTo>
                    <a:pt x="522" y="30"/>
                  </a:lnTo>
                  <a:lnTo>
                    <a:pt x="528" y="36"/>
                  </a:lnTo>
                  <a:lnTo>
                    <a:pt x="528" y="42"/>
                  </a:lnTo>
                  <a:lnTo>
                    <a:pt x="528" y="42"/>
                  </a:lnTo>
                  <a:lnTo>
                    <a:pt x="528" y="60"/>
                  </a:lnTo>
                  <a:lnTo>
                    <a:pt x="528" y="60"/>
                  </a:lnTo>
                  <a:lnTo>
                    <a:pt x="531" y="66"/>
                  </a:lnTo>
                  <a:lnTo>
                    <a:pt x="540" y="72"/>
                  </a:lnTo>
                  <a:lnTo>
                    <a:pt x="552" y="81"/>
                  </a:lnTo>
                  <a:lnTo>
                    <a:pt x="558" y="81"/>
                  </a:lnTo>
                  <a:lnTo>
                    <a:pt x="567" y="78"/>
                  </a:lnTo>
                  <a:lnTo>
                    <a:pt x="570" y="81"/>
                  </a:lnTo>
                  <a:lnTo>
                    <a:pt x="582" y="84"/>
                  </a:lnTo>
                  <a:lnTo>
                    <a:pt x="585" y="87"/>
                  </a:lnTo>
                  <a:lnTo>
                    <a:pt x="588" y="90"/>
                  </a:lnTo>
                  <a:lnTo>
                    <a:pt x="588" y="93"/>
                  </a:lnTo>
                  <a:lnTo>
                    <a:pt x="588" y="93"/>
                  </a:lnTo>
                  <a:lnTo>
                    <a:pt x="588" y="93"/>
                  </a:lnTo>
                  <a:lnTo>
                    <a:pt x="588" y="93"/>
                  </a:lnTo>
                  <a:lnTo>
                    <a:pt x="588" y="93"/>
                  </a:lnTo>
                  <a:lnTo>
                    <a:pt x="588" y="96"/>
                  </a:lnTo>
                  <a:lnTo>
                    <a:pt x="588" y="96"/>
                  </a:lnTo>
                  <a:lnTo>
                    <a:pt x="585" y="96"/>
                  </a:lnTo>
                  <a:lnTo>
                    <a:pt x="585" y="99"/>
                  </a:lnTo>
                  <a:lnTo>
                    <a:pt x="585" y="99"/>
                  </a:lnTo>
                  <a:lnTo>
                    <a:pt x="585" y="99"/>
                  </a:lnTo>
                  <a:lnTo>
                    <a:pt x="588" y="105"/>
                  </a:lnTo>
                  <a:lnTo>
                    <a:pt x="588" y="114"/>
                  </a:lnTo>
                  <a:lnTo>
                    <a:pt x="591" y="117"/>
                  </a:lnTo>
                  <a:lnTo>
                    <a:pt x="597" y="129"/>
                  </a:lnTo>
                  <a:lnTo>
                    <a:pt x="597" y="132"/>
                  </a:lnTo>
                  <a:lnTo>
                    <a:pt x="597" y="132"/>
                  </a:lnTo>
                  <a:lnTo>
                    <a:pt x="594" y="132"/>
                  </a:lnTo>
                  <a:lnTo>
                    <a:pt x="585" y="129"/>
                  </a:lnTo>
                  <a:lnTo>
                    <a:pt x="582" y="129"/>
                  </a:lnTo>
                  <a:lnTo>
                    <a:pt x="576" y="132"/>
                  </a:lnTo>
                  <a:lnTo>
                    <a:pt x="573" y="138"/>
                  </a:lnTo>
                  <a:lnTo>
                    <a:pt x="573" y="144"/>
                  </a:lnTo>
                  <a:lnTo>
                    <a:pt x="573" y="144"/>
                  </a:lnTo>
                  <a:lnTo>
                    <a:pt x="573" y="150"/>
                  </a:lnTo>
                  <a:lnTo>
                    <a:pt x="573" y="150"/>
                  </a:lnTo>
                  <a:lnTo>
                    <a:pt x="570" y="153"/>
                  </a:lnTo>
                  <a:lnTo>
                    <a:pt x="564" y="165"/>
                  </a:lnTo>
                  <a:lnTo>
                    <a:pt x="552" y="174"/>
                  </a:lnTo>
                  <a:lnTo>
                    <a:pt x="552" y="177"/>
                  </a:lnTo>
                  <a:lnTo>
                    <a:pt x="552" y="177"/>
                  </a:lnTo>
                  <a:lnTo>
                    <a:pt x="552" y="186"/>
                  </a:lnTo>
                  <a:lnTo>
                    <a:pt x="555" y="195"/>
                  </a:lnTo>
                  <a:lnTo>
                    <a:pt x="564" y="201"/>
                  </a:lnTo>
                  <a:lnTo>
                    <a:pt x="567" y="207"/>
                  </a:lnTo>
                  <a:lnTo>
                    <a:pt x="567" y="207"/>
                  </a:lnTo>
                  <a:lnTo>
                    <a:pt x="561" y="210"/>
                  </a:lnTo>
                  <a:lnTo>
                    <a:pt x="561" y="213"/>
                  </a:lnTo>
                  <a:lnTo>
                    <a:pt x="558" y="222"/>
                  </a:lnTo>
                  <a:lnTo>
                    <a:pt x="558" y="225"/>
                  </a:lnTo>
                  <a:lnTo>
                    <a:pt x="558" y="225"/>
                  </a:lnTo>
                  <a:lnTo>
                    <a:pt x="558" y="225"/>
                  </a:lnTo>
                  <a:lnTo>
                    <a:pt x="558" y="228"/>
                  </a:lnTo>
                  <a:lnTo>
                    <a:pt x="558" y="228"/>
                  </a:lnTo>
                  <a:lnTo>
                    <a:pt x="564" y="234"/>
                  </a:lnTo>
                  <a:lnTo>
                    <a:pt x="564" y="237"/>
                  </a:lnTo>
                  <a:lnTo>
                    <a:pt x="567" y="243"/>
                  </a:lnTo>
                  <a:lnTo>
                    <a:pt x="570" y="246"/>
                  </a:lnTo>
                  <a:lnTo>
                    <a:pt x="570" y="249"/>
                  </a:lnTo>
                  <a:lnTo>
                    <a:pt x="576" y="252"/>
                  </a:lnTo>
                  <a:lnTo>
                    <a:pt x="576" y="252"/>
                  </a:lnTo>
                  <a:lnTo>
                    <a:pt x="579" y="255"/>
                  </a:lnTo>
                  <a:lnTo>
                    <a:pt x="579" y="258"/>
                  </a:lnTo>
                  <a:lnTo>
                    <a:pt x="579" y="261"/>
                  </a:lnTo>
                  <a:lnTo>
                    <a:pt x="582" y="264"/>
                  </a:lnTo>
                  <a:lnTo>
                    <a:pt x="585" y="264"/>
                  </a:lnTo>
                  <a:lnTo>
                    <a:pt x="588" y="264"/>
                  </a:lnTo>
                  <a:lnTo>
                    <a:pt x="591" y="264"/>
                  </a:lnTo>
                  <a:lnTo>
                    <a:pt x="594" y="264"/>
                  </a:lnTo>
                  <a:lnTo>
                    <a:pt x="594" y="264"/>
                  </a:lnTo>
                  <a:lnTo>
                    <a:pt x="609" y="270"/>
                  </a:lnTo>
                  <a:lnTo>
                    <a:pt x="615" y="273"/>
                  </a:lnTo>
                  <a:lnTo>
                    <a:pt x="639" y="288"/>
                  </a:lnTo>
                  <a:lnTo>
                    <a:pt x="642" y="288"/>
                  </a:lnTo>
                  <a:lnTo>
                    <a:pt x="647" y="291"/>
                  </a:lnTo>
                  <a:lnTo>
                    <a:pt x="650" y="291"/>
                  </a:lnTo>
                  <a:lnTo>
                    <a:pt x="653" y="294"/>
                  </a:lnTo>
                  <a:lnTo>
                    <a:pt x="653" y="297"/>
                  </a:lnTo>
                  <a:lnTo>
                    <a:pt x="656" y="297"/>
                  </a:lnTo>
                  <a:lnTo>
                    <a:pt x="656" y="297"/>
                  </a:lnTo>
                  <a:lnTo>
                    <a:pt x="665" y="297"/>
                  </a:lnTo>
                  <a:lnTo>
                    <a:pt x="701" y="288"/>
                  </a:lnTo>
                  <a:lnTo>
                    <a:pt x="707" y="288"/>
                  </a:lnTo>
                  <a:lnTo>
                    <a:pt x="716" y="282"/>
                  </a:lnTo>
                  <a:lnTo>
                    <a:pt x="722" y="282"/>
                  </a:lnTo>
                  <a:lnTo>
                    <a:pt x="722" y="282"/>
                  </a:lnTo>
                  <a:lnTo>
                    <a:pt x="722" y="291"/>
                  </a:lnTo>
                  <a:lnTo>
                    <a:pt x="722" y="291"/>
                  </a:lnTo>
                  <a:lnTo>
                    <a:pt x="722" y="297"/>
                  </a:lnTo>
                  <a:lnTo>
                    <a:pt x="728" y="303"/>
                  </a:lnTo>
                  <a:lnTo>
                    <a:pt x="731" y="309"/>
                  </a:lnTo>
                  <a:lnTo>
                    <a:pt x="731" y="309"/>
                  </a:lnTo>
                  <a:lnTo>
                    <a:pt x="731" y="315"/>
                  </a:lnTo>
                  <a:lnTo>
                    <a:pt x="728" y="318"/>
                  </a:lnTo>
                  <a:lnTo>
                    <a:pt x="725" y="321"/>
                  </a:lnTo>
                  <a:lnTo>
                    <a:pt x="722" y="324"/>
                  </a:lnTo>
                  <a:lnTo>
                    <a:pt x="722" y="327"/>
                  </a:lnTo>
                  <a:lnTo>
                    <a:pt x="719" y="333"/>
                  </a:lnTo>
                  <a:lnTo>
                    <a:pt x="719" y="336"/>
                  </a:lnTo>
                  <a:lnTo>
                    <a:pt x="713" y="342"/>
                  </a:lnTo>
                  <a:lnTo>
                    <a:pt x="704" y="351"/>
                  </a:lnTo>
                  <a:lnTo>
                    <a:pt x="698" y="357"/>
                  </a:lnTo>
                  <a:lnTo>
                    <a:pt x="689" y="369"/>
                  </a:lnTo>
                  <a:lnTo>
                    <a:pt x="686" y="375"/>
                  </a:lnTo>
                  <a:lnTo>
                    <a:pt x="686" y="375"/>
                  </a:lnTo>
                  <a:lnTo>
                    <a:pt x="686" y="381"/>
                  </a:lnTo>
                  <a:lnTo>
                    <a:pt x="692" y="395"/>
                  </a:lnTo>
                  <a:lnTo>
                    <a:pt x="689" y="395"/>
                  </a:lnTo>
                  <a:lnTo>
                    <a:pt x="686" y="395"/>
                  </a:lnTo>
                  <a:lnTo>
                    <a:pt x="686" y="395"/>
                  </a:lnTo>
                  <a:lnTo>
                    <a:pt x="686" y="398"/>
                  </a:lnTo>
                  <a:lnTo>
                    <a:pt x="686" y="398"/>
                  </a:lnTo>
                  <a:lnTo>
                    <a:pt x="686" y="401"/>
                  </a:lnTo>
                  <a:lnTo>
                    <a:pt x="686" y="404"/>
                  </a:lnTo>
                  <a:lnTo>
                    <a:pt x="683" y="404"/>
                  </a:lnTo>
                  <a:lnTo>
                    <a:pt x="683" y="404"/>
                  </a:lnTo>
                  <a:lnTo>
                    <a:pt x="680" y="404"/>
                  </a:lnTo>
                  <a:lnTo>
                    <a:pt x="680" y="404"/>
                  </a:lnTo>
                  <a:lnTo>
                    <a:pt x="677" y="404"/>
                  </a:lnTo>
                  <a:lnTo>
                    <a:pt x="677" y="407"/>
                  </a:lnTo>
                  <a:lnTo>
                    <a:pt x="671" y="404"/>
                  </a:lnTo>
                  <a:lnTo>
                    <a:pt x="668" y="404"/>
                  </a:lnTo>
                  <a:lnTo>
                    <a:pt x="665" y="407"/>
                  </a:lnTo>
                  <a:lnTo>
                    <a:pt x="662" y="413"/>
                  </a:lnTo>
                  <a:lnTo>
                    <a:pt x="659" y="413"/>
                  </a:lnTo>
                  <a:lnTo>
                    <a:pt x="656" y="416"/>
                  </a:lnTo>
                  <a:lnTo>
                    <a:pt x="656" y="419"/>
                  </a:lnTo>
                  <a:lnTo>
                    <a:pt x="656" y="422"/>
                  </a:lnTo>
                  <a:lnTo>
                    <a:pt x="653" y="422"/>
                  </a:lnTo>
                  <a:lnTo>
                    <a:pt x="653" y="422"/>
                  </a:lnTo>
                  <a:lnTo>
                    <a:pt x="653" y="419"/>
                  </a:lnTo>
                  <a:lnTo>
                    <a:pt x="644" y="419"/>
                  </a:lnTo>
                  <a:lnTo>
                    <a:pt x="642" y="419"/>
                  </a:lnTo>
                  <a:lnTo>
                    <a:pt x="639" y="419"/>
                  </a:lnTo>
                  <a:lnTo>
                    <a:pt x="636" y="422"/>
                  </a:lnTo>
                  <a:lnTo>
                    <a:pt x="633" y="428"/>
                  </a:lnTo>
                  <a:lnTo>
                    <a:pt x="630" y="428"/>
                  </a:lnTo>
                  <a:lnTo>
                    <a:pt x="630" y="431"/>
                  </a:lnTo>
                  <a:lnTo>
                    <a:pt x="627" y="431"/>
                  </a:lnTo>
                  <a:lnTo>
                    <a:pt x="624" y="431"/>
                  </a:lnTo>
                  <a:lnTo>
                    <a:pt x="621" y="431"/>
                  </a:lnTo>
                  <a:lnTo>
                    <a:pt x="618" y="434"/>
                  </a:lnTo>
                  <a:lnTo>
                    <a:pt x="615" y="437"/>
                  </a:lnTo>
                  <a:lnTo>
                    <a:pt x="615" y="440"/>
                  </a:lnTo>
                  <a:lnTo>
                    <a:pt x="615" y="440"/>
                  </a:lnTo>
                  <a:lnTo>
                    <a:pt x="615" y="455"/>
                  </a:lnTo>
                  <a:lnTo>
                    <a:pt x="615" y="458"/>
                  </a:lnTo>
                  <a:lnTo>
                    <a:pt x="615" y="458"/>
                  </a:lnTo>
                  <a:lnTo>
                    <a:pt x="615" y="461"/>
                  </a:lnTo>
                  <a:lnTo>
                    <a:pt x="612" y="461"/>
                  </a:lnTo>
                  <a:lnTo>
                    <a:pt x="612" y="461"/>
                  </a:lnTo>
                  <a:lnTo>
                    <a:pt x="609" y="461"/>
                  </a:lnTo>
                  <a:lnTo>
                    <a:pt x="609" y="458"/>
                  </a:lnTo>
                  <a:lnTo>
                    <a:pt x="609" y="458"/>
                  </a:lnTo>
                  <a:lnTo>
                    <a:pt x="603" y="458"/>
                  </a:lnTo>
                  <a:lnTo>
                    <a:pt x="597" y="461"/>
                  </a:lnTo>
                  <a:lnTo>
                    <a:pt x="594" y="464"/>
                  </a:lnTo>
                  <a:lnTo>
                    <a:pt x="588" y="461"/>
                  </a:lnTo>
                  <a:lnTo>
                    <a:pt x="585" y="464"/>
                  </a:lnTo>
                  <a:lnTo>
                    <a:pt x="582" y="464"/>
                  </a:lnTo>
                  <a:lnTo>
                    <a:pt x="579" y="467"/>
                  </a:lnTo>
                  <a:lnTo>
                    <a:pt x="576" y="473"/>
                  </a:lnTo>
                  <a:lnTo>
                    <a:pt x="576" y="473"/>
                  </a:lnTo>
                  <a:lnTo>
                    <a:pt x="576" y="476"/>
                  </a:lnTo>
                  <a:lnTo>
                    <a:pt x="576" y="479"/>
                  </a:lnTo>
                  <a:lnTo>
                    <a:pt x="576" y="479"/>
                  </a:lnTo>
                  <a:lnTo>
                    <a:pt x="567" y="491"/>
                  </a:lnTo>
                  <a:lnTo>
                    <a:pt x="567" y="491"/>
                  </a:lnTo>
                  <a:lnTo>
                    <a:pt x="567" y="494"/>
                  </a:lnTo>
                  <a:lnTo>
                    <a:pt x="564" y="494"/>
                  </a:lnTo>
                  <a:lnTo>
                    <a:pt x="564" y="494"/>
                  </a:lnTo>
                  <a:lnTo>
                    <a:pt x="564" y="497"/>
                  </a:lnTo>
                  <a:lnTo>
                    <a:pt x="561" y="500"/>
                  </a:lnTo>
                  <a:lnTo>
                    <a:pt x="561" y="500"/>
                  </a:lnTo>
                  <a:lnTo>
                    <a:pt x="558" y="500"/>
                  </a:lnTo>
                  <a:lnTo>
                    <a:pt x="558" y="497"/>
                  </a:lnTo>
                  <a:lnTo>
                    <a:pt x="558" y="497"/>
                  </a:lnTo>
                  <a:lnTo>
                    <a:pt x="558" y="497"/>
                  </a:lnTo>
                  <a:lnTo>
                    <a:pt x="555" y="497"/>
                  </a:lnTo>
                  <a:lnTo>
                    <a:pt x="555" y="500"/>
                  </a:lnTo>
                  <a:lnTo>
                    <a:pt x="555" y="500"/>
                  </a:lnTo>
                  <a:lnTo>
                    <a:pt x="543" y="500"/>
                  </a:lnTo>
                  <a:lnTo>
                    <a:pt x="537" y="500"/>
                  </a:lnTo>
                  <a:lnTo>
                    <a:pt x="534" y="497"/>
                  </a:lnTo>
                  <a:lnTo>
                    <a:pt x="531" y="500"/>
                  </a:lnTo>
                  <a:lnTo>
                    <a:pt x="528" y="506"/>
                  </a:lnTo>
                  <a:lnTo>
                    <a:pt x="528" y="509"/>
                  </a:lnTo>
                  <a:lnTo>
                    <a:pt x="525" y="518"/>
                  </a:lnTo>
                  <a:lnTo>
                    <a:pt x="522" y="521"/>
                  </a:lnTo>
                  <a:lnTo>
                    <a:pt x="519" y="521"/>
                  </a:lnTo>
                  <a:lnTo>
                    <a:pt x="516" y="524"/>
                  </a:lnTo>
                  <a:lnTo>
                    <a:pt x="516" y="527"/>
                  </a:lnTo>
                  <a:lnTo>
                    <a:pt x="513" y="530"/>
                  </a:lnTo>
                  <a:lnTo>
                    <a:pt x="513" y="533"/>
                  </a:lnTo>
                  <a:lnTo>
                    <a:pt x="507" y="533"/>
                  </a:lnTo>
                  <a:lnTo>
                    <a:pt x="501" y="536"/>
                  </a:lnTo>
                  <a:lnTo>
                    <a:pt x="498" y="539"/>
                  </a:lnTo>
                  <a:lnTo>
                    <a:pt x="498" y="542"/>
                  </a:lnTo>
                  <a:lnTo>
                    <a:pt x="498" y="542"/>
                  </a:lnTo>
                  <a:lnTo>
                    <a:pt x="519" y="542"/>
                  </a:lnTo>
                  <a:lnTo>
                    <a:pt x="519" y="542"/>
                  </a:lnTo>
                  <a:lnTo>
                    <a:pt x="519" y="548"/>
                  </a:lnTo>
                  <a:lnTo>
                    <a:pt x="516" y="551"/>
                  </a:lnTo>
                  <a:lnTo>
                    <a:pt x="516" y="551"/>
                  </a:lnTo>
                  <a:lnTo>
                    <a:pt x="516" y="551"/>
                  </a:lnTo>
                  <a:lnTo>
                    <a:pt x="516" y="554"/>
                  </a:lnTo>
                  <a:lnTo>
                    <a:pt x="516" y="557"/>
                  </a:lnTo>
                  <a:lnTo>
                    <a:pt x="516" y="557"/>
                  </a:lnTo>
                  <a:lnTo>
                    <a:pt x="519" y="557"/>
                  </a:lnTo>
                  <a:lnTo>
                    <a:pt x="519" y="560"/>
                  </a:lnTo>
                  <a:lnTo>
                    <a:pt x="516" y="560"/>
                  </a:lnTo>
                  <a:lnTo>
                    <a:pt x="507" y="569"/>
                  </a:lnTo>
                  <a:lnTo>
                    <a:pt x="510" y="572"/>
                  </a:lnTo>
                  <a:lnTo>
                    <a:pt x="507" y="572"/>
                  </a:lnTo>
                  <a:lnTo>
                    <a:pt x="504" y="575"/>
                  </a:lnTo>
                  <a:lnTo>
                    <a:pt x="501" y="575"/>
                  </a:lnTo>
                  <a:lnTo>
                    <a:pt x="501" y="572"/>
                  </a:lnTo>
                  <a:lnTo>
                    <a:pt x="501" y="569"/>
                  </a:lnTo>
                  <a:lnTo>
                    <a:pt x="498" y="569"/>
                  </a:lnTo>
                  <a:lnTo>
                    <a:pt x="495" y="566"/>
                  </a:lnTo>
                  <a:lnTo>
                    <a:pt x="492" y="566"/>
                  </a:lnTo>
                  <a:lnTo>
                    <a:pt x="486" y="569"/>
                  </a:lnTo>
                  <a:lnTo>
                    <a:pt x="483" y="572"/>
                  </a:lnTo>
                  <a:lnTo>
                    <a:pt x="480" y="575"/>
                  </a:lnTo>
                  <a:lnTo>
                    <a:pt x="477" y="575"/>
                  </a:lnTo>
                  <a:lnTo>
                    <a:pt x="474" y="575"/>
                  </a:lnTo>
                  <a:lnTo>
                    <a:pt x="471" y="575"/>
                  </a:lnTo>
                  <a:lnTo>
                    <a:pt x="465" y="575"/>
                  </a:lnTo>
                  <a:lnTo>
                    <a:pt x="462" y="578"/>
                  </a:lnTo>
                  <a:lnTo>
                    <a:pt x="456" y="578"/>
                  </a:lnTo>
                  <a:lnTo>
                    <a:pt x="453" y="581"/>
                  </a:lnTo>
                  <a:lnTo>
                    <a:pt x="450" y="584"/>
                  </a:lnTo>
                  <a:lnTo>
                    <a:pt x="450" y="587"/>
                  </a:lnTo>
                  <a:lnTo>
                    <a:pt x="450" y="587"/>
                  </a:lnTo>
                  <a:lnTo>
                    <a:pt x="450" y="590"/>
                  </a:lnTo>
                  <a:lnTo>
                    <a:pt x="453" y="593"/>
                  </a:lnTo>
                  <a:lnTo>
                    <a:pt x="450" y="596"/>
                  </a:lnTo>
                  <a:lnTo>
                    <a:pt x="444" y="596"/>
                  </a:lnTo>
                  <a:lnTo>
                    <a:pt x="444" y="596"/>
                  </a:lnTo>
                  <a:lnTo>
                    <a:pt x="441" y="593"/>
                  </a:lnTo>
                  <a:lnTo>
                    <a:pt x="441" y="590"/>
                  </a:lnTo>
                  <a:lnTo>
                    <a:pt x="438" y="587"/>
                  </a:lnTo>
                  <a:lnTo>
                    <a:pt x="438" y="587"/>
                  </a:lnTo>
                  <a:lnTo>
                    <a:pt x="435" y="587"/>
                  </a:lnTo>
                  <a:lnTo>
                    <a:pt x="432" y="587"/>
                  </a:lnTo>
                  <a:lnTo>
                    <a:pt x="417" y="587"/>
                  </a:lnTo>
                  <a:lnTo>
                    <a:pt x="414" y="587"/>
                  </a:lnTo>
                  <a:lnTo>
                    <a:pt x="411" y="590"/>
                  </a:lnTo>
                  <a:lnTo>
                    <a:pt x="408" y="593"/>
                  </a:lnTo>
                  <a:lnTo>
                    <a:pt x="408" y="599"/>
                  </a:lnTo>
                  <a:lnTo>
                    <a:pt x="405" y="605"/>
                  </a:lnTo>
                  <a:lnTo>
                    <a:pt x="408" y="605"/>
                  </a:lnTo>
                  <a:lnTo>
                    <a:pt x="411" y="605"/>
                  </a:lnTo>
                  <a:lnTo>
                    <a:pt x="411" y="605"/>
                  </a:lnTo>
                  <a:lnTo>
                    <a:pt x="411" y="608"/>
                  </a:lnTo>
                  <a:lnTo>
                    <a:pt x="408" y="608"/>
                  </a:lnTo>
                  <a:lnTo>
                    <a:pt x="393" y="608"/>
                  </a:lnTo>
                  <a:lnTo>
                    <a:pt x="390" y="608"/>
                  </a:lnTo>
                  <a:lnTo>
                    <a:pt x="390" y="605"/>
                  </a:lnTo>
                  <a:lnTo>
                    <a:pt x="399" y="605"/>
                  </a:lnTo>
                  <a:lnTo>
                    <a:pt x="399" y="605"/>
                  </a:lnTo>
                  <a:lnTo>
                    <a:pt x="399" y="599"/>
                  </a:lnTo>
                  <a:lnTo>
                    <a:pt x="399" y="596"/>
                  </a:lnTo>
                  <a:lnTo>
                    <a:pt x="399" y="596"/>
                  </a:lnTo>
                  <a:lnTo>
                    <a:pt x="384" y="596"/>
                  </a:lnTo>
                  <a:lnTo>
                    <a:pt x="381" y="593"/>
                  </a:lnTo>
                  <a:lnTo>
                    <a:pt x="378" y="590"/>
                  </a:lnTo>
                  <a:lnTo>
                    <a:pt x="372" y="590"/>
                  </a:lnTo>
                  <a:lnTo>
                    <a:pt x="366" y="590"/>
                  </a:lnTo>
                  <a:lnTo>
                    <a:pt x="360" y="593"/>
                  </a:lnTo>
                  <a:lnTo>
                    <a:pt x="360" y="590"/>
                  </a:lnTo>
                  <a:lnTo>
                    <a:pt x="360" y="587"/>
                  </a:lnTo>
                  <a:lnTo>
                    <a:pt x="360" y="587"/>
                  </a:lnTo>
                  <a:lnTo>
                    <a:pt x="357" y="587"/>
                  </a:lnTo>
                  <a:lnTo>
                    <a:pt x="354" y="587"/>
                  </a:lnTo>
                  <a:lnTo>
                    <a:pt x="348" y="590"/>
                  </a:lnTo>
                  <a:lnTo>
                    <a:pt x="351" y="590"/>
                  </a:lnTo>
                  <a:lnTo>
                    <a:pt x="357" y="596"/>
                  </a:lnTo>
                  <a:lnTo>
                    <a:pt x="360" y="599"/>
                  </a:lnTo>
                  <a:lnTo>
                    <a:pt x="360" y="599"/>
                  </a:lnTo>
                  <a:lnTo>
                    <a:pt x="354" y="599"/>
                  </a:lnTo>
                  <a:lnTo>
                    <a:pt x="351" y="599"/>
                  </a:lnTo>
                  <a:lnTo>
                    <a:pt x="348" y="602"/>
                  </a:lnTo>
                  <a:lnTo>
                    <a:pt x="348" y="605"/>
                  </a:lnTo>
                  <a:lnTo>
                    <a:pt x="345" y="605"/>
                  </a:lnTo>
                  <a:lnTo>
                    <a:pt x="339" y="605"/>
                  </a:lnTo>
                  <a:lnTo>
                    <a:pt x="330" y="602"/>
                  </a:lnTo>
                  <a:lnTo>
                    <a:pt x="327" y="599"/>
                  </a:lnTo>
                  <a:lnTo>
                    <a:pt x="327" y="596"/>
                  </a:lnTo>
                  <a:lnTo>
                    <a:pt x="327" y="593"/>
                  </a:lnTo>
                  <a:lnTo>
                    <a:pt x="336" y="590"/>
                  </a:lnTo>
                  <a:lnTo>
                    <a:pt x="333" y="590"/>
                  </a:lnTo>
                  <a:lnTo>
                    <a:pt x="333" y="587"/>
                  </a:lnTo>
                  <a:lnTo>
                    <a:pt x="330" y="587"/>
                  </a:lnTo>
                  <a:lnTo>
                    <a:pt x="327" y="587"/>
                  </a:lnTo>
                  <a:lnTo>
                    <a:pt x="327" y="584"/>
                  </a:lnTo>
                  <a:lnTo>
                    <a:pt x="324" y="581"/>
                  </a:lnTo>
                  <a:lnTo>
                    <a:pt x="321" y="581"/>
                  </a:lnTo>
                  <a:lnTo>
                    <a:pt x="315" y="581"/>
                  </a:lnTo>
                  <a:lnTo>
                    <a:pt x="309" y="575"/>
                  </a:lnTo>
                  <a:lnTo>
                    <a:pt x="309" y="572"/>
                  </a:lnTo>
                  <a:lnTo>
                    <a:pt x="306" y="569"/>
                  </a:lnTo>
                  <a:lnTo>
                    <a:pt x="294" y="569"/>
                  </a:lnTo>
                  <a:lnTo>
                    <a:pt x="294" y="569"/>
                  </a:lnTo>
                  <a:lnTo>
                    <a:pt x="294" y="569"/>
                  </a:lnTo>
                  <a:lnTo>
                    <a:pt x="291" y="572"/>
                  </a:lnTo>
                  <a:lnTo>
                    <a:pt x="291" y="572"/>
                  </a:lnTo>
                  <a:lnTo>
                    <a:pt x="291" y="572"/>
                  </a:lnTo>
                  <a:lnTo>
                    <a:pt x="288" y="572"/>
                  </a:lnTo>
                  <a:lnTo>
                    <a:pt x="288" y="569"/>
                  </a:lnTo>
                  <a:lnTo>
                    <a:pt x="285" y="569"/>
                  </a:lnTo>
                  <a:lnTo>
                    <a:pt x="282" y="566"/>
                  </a:lnTo>
                  <a:lnTo>
                    <a:pt x="279" y="560"/>
                  </a:lnTo>
                  <a:lnTo>
                    <a:pt x="276" y="560"/>
                  </a:lnTo>
                  <a:lnTo>
                    <a:pt x="273" y="563"/>
                  </a:lnTo>
                  <a:lnTo>
                    <a:pt x="270" y="563"/>
                  </a:lnTo>
                  <a:lnTo>
                    <a:pt x="267" y="563"/>
                  </a:lnTo>
                  <a:lnTo>
                    <a:pt x="267" y="563"/>
                  </a:lnTo>
                  <a:lnTo>
                    <a:pt x="264" y="560"/>
                  </a:lnTo>
                  <a:lnTo>
                    <a:pt x="258" y="560"/>
                  </a:lnTo>
                  <a:lnTo>
                    <a:pt x="252" y="560"/>
                  </a:lnTo>
                  <a:lnTo>
                    <a:pt x="249" y="563"/>
                  </a:lnTo>
                  <a:lnTo>
                    <a:pt x="246" y="560"/>
                  </a:lnTo>
                  <a:lnTo>
                    <a:pt x="240" y="560"/>
                  </a:lnTo>
                  <a:lnTo>
                    <a:pt x="237" y="560"/>
                  </a:lnTo>
                  <a:lnTo>
                    <a:pt x="237" y="557"/>
                  </a:lnTo>
                  <a:lnTo>
                    <a:pt x="237" y="554"/>
                  </a:lnTo>
                  <a:lnTo>
                    <a:pt x="237" y="551"/>
                  </a:lnTo>
                  <a:lnTo>
                    <a:pt x="240" y="545"/>
                  </a:lnTo>
                  <a:lnTo>
                    <a:pt x="240" y="545"/>
                  </a:lnTo>
                  <a:lnTo>
                    <a:pt x="240" y="542"/>
                  </a:lnTo>
                  <a:lnTo>
                    <a:pt x="240" y="542"/>
                  </a:lnTo>
                  <a:lnTo>
                    <a:pt x="240" y="542"/>
                  </a:lnTo>
                  <a:lnTo>
                    <a:pt x="237" y="539"/>
                  </a:lnTo>
                  <a:lnTo>
                    <a:pt x="237" y="539"/>
                  </a:lnTo>
                  <a:lnTo>
                    <a:pt x="237" y="524"/>
                  </a:lnTo>
                  <a:lnTo>
                    <a:pt x="231" y="518"/>
                  </a:lnTo>
                  <a:lnTo>
                    <a:pt x="201" y="527"/>
                  </a:lnTo>
                  <a:lnTo>
                    <a:pt x="192" y="524"/>
                  </a:lnTo>
                  <a:lnTo>
                    <a:pt x="189" y="527"/>
                  </a:lnTo>
                  <a:lnTo>
                    <a:pt x="177" y="527"/>
                  </a:lnTo>
                  <a:lnTo>
                    <a:pt x="171" y="524"/>
                  </a:lnTo>
                  <a:lnTo>
                    <a:pt x="165" y="518"/>
                  </a:lnTo>
                  <a:lnTo>
                    <a:pt x="165" y="512"/>
                  </a:lnTo>
                  <a:lnTo>
                    <a:pt x="168" y="506"/>
                  </a:lnTo>
                  <a:lnTo>
                    <a:pt x="174" y="503"/>
                  </a:lnTo>
                  <a:lnTo>
                    <a:pt x="192" y="503"/>
                  </a:lnTo>
                  <a:lnTo>
                    <a:pt x="198" y="500"/>
                  </a:lnTo>
                  <a:lnTo>
                    <a:pt x="204" y="497"/>
                  </a:lnTo>
                  <a:lnTo>
                    <a:pt x="207" y="491"/>
                  </a:lnTo>
                  <a:lnTo>
                    <a:pt x="210" y="485"/>
                  </a:lnTo>
                  <a:lnTo>
                    <a:pt x="210" y="479"/>
                  </a:lnTo>
                  <a:lnTo>
                    <a:pt x="204" y="482"/>
                  </a:lnTo>
                  <a:lnTo>
                    <a:pt x="198" y="485"/>
                  </a:lnTo>
                  <a:lnTo>
                    <a:pt x="192" y="485"/>
                  </a:lnTo>
                  <a:lnTo>
                    <a:pt x="186" y="479"/>
                  </a:lnTo>
                  <a:lnTo>
                    <a:pt x="186" y="473"/>
                  </a:lnTo>
                  <a:lnTo>
                    <a:pt x="186" y="473"/>
                  </a:lnTo>
                  <a:lnTo>
                    <a:pt x="183" y="470"/>
                  </a:lnTo>
                  <a:lnTo>
                    <a:pt x="180" y="470"/>
                  </a:lnTo>
                  <a:lnTo>
                    <a:pt x="177" y="467"/>
                  </a:lnTo>
                  <a:lnTo>
                    <a:pt x="174" y="470"/>
                  </a:lnTo>
                  <a:lnTo>
                    <a:pt x="171" y="467"/>
                  </a:lnTo>
                  <a:lnTo>
                    <a:pt x="168" y="464"/>
                  </a:lnTo>
                  <a:lnTo>
                    <a:pt x="168" y="464"/>
                  </a:lnTo>
                  <a:lnTo>
                    <a:pt x="168" y="464"/>
                  </a:lnTo>
                  <a:lnTo>
                    <a:pt x="165" y="467"/>
                  </a:lnTo>
                  <a:lnTo>
                    <a:pt x="165" y="473"/>
                  </a:lnTo>
                  <a:lnTo>
                    <a:pt x="165" y="476"/>
                  </a:lnTo>
                  <a:lnTo>
                    <a:pt x="165" y="479"/>
                  </a:lnTo>
                  <a:lnTo>
                    <a:pt x="168" y="482"/>
                  </a:lnTo>
                  <a:lnTo>
                    <a:pt x="171" y="485"/>
                  </a:lnTo>
                  <a:lnTo>
                    <a:pt x="174" y="488"/>
                  </a:lnTo>
                  <a:lnTo>
                    <a:pt x="174" y="494"/>
                  </a:lnTo>
                  <a:lnTo>
                    <a:pt x="174" y="500"/>
                  </a:lnTo>
                  <a:lnTo>
                    <a:pt x="168" y="503"/>
                  </a:lnTo>
                  <a:lnTo>
                    <a:pt x="162" y="503"/>
                  </a:lnTo>
                  <a:lnTo>
                    <a:pt x="159" y="503"/>
                  </a:lnTo>
                  <a:lnTo>
                    <a:pt x="147" y="497"/>
                  </a:lnTo>
                  <a:lnTo>
                    <a:pt x="141" y="500"/>
                  </a:lnTo>
                  <a:lnTo>
                    <a:pt x="138" y="500"/>
                  </a:lnTo>
                  <a:lnTo>
                    <a:pt x="135" y="503"/>
                  </a:lnTo>
                  <a:lnTo>
                    <a:pt x="132" y="503"/>
                  </a:lnTo>
                  <a:lnTo>
                    <a:pt x="129" y="509"/>
                  </a:lnTo>
                  <a:lnTo>
                    <a:pt x="132" y="509"/>
                  </a:lnTo>
                  <a:lnTo>
                    <a:pt x="132" y="512"/>
                  </a:lnTo>
                  <a:lnTo>
                    <a:pt x="135" y="515"/>
                  </a:lnTo>
                  <a:lnTo>
                    <a:pt x="126" y="515"/>
                  </a:lnTo>
                  <a:lnTo>
                    <a:pt x="117" y="509"/>
                  </a:lnTo>
                  <a:lnTo>
                    <a:pt x="111" y="503"/>
                  </a:lnTo>
                  <a:lnTo>
                    <a:pt x="108" y="494"/>
                  </a:lnTo>
                  <a:lnTo>
                    <a:pt x="108" y="479"/>
                  </a:lnTo>
                  <a:lnTo>
                    <a:pt x="108" y="473"/>
                  </a:lnTo>
                  <a:lnTo>
                    <a:pt x="105" y="467"/>
                  </a:lnTo>
                  <a:lnTo>
                    <a:pt x="105" y="464"/>
                  </a:lnTo>
                  <a:lnTo>
                    <a:pt x="102" y="458"/>
                  </a:lnTo>
                  <a:lnTo>
                    <a:pt x="96" y="458"/>
                  </a:lnTo>
                  <a:lnTo>
                    <a:pt x="96" y="458"/>
                  </a:lnTo>
                  <a:lnTo>
                    <a:pt x="105" y="470"/>
                  </a:lnTo>
                  <a:lnTo>
                    <a:pt x="105" y="473"/>
                  </a:lnTo>
                  <a:lnTo>
                    <a:pt x="105" y="494"/>
                  </a:lnTo>
                  <a:lnTo>
                    <a:pt x="108" y="503"/>
                  </a:lnTo>
                  <a:lnTo>
                    <a:pt x="114" y="509"/>
                  </a:lnTo>
                  <a:lnTo>
                    <a:pt x="120" y="512"/>
                  </a:lnTo>
                  <a:lnTo>
                    <a:pt x="126" y="518"/>
                  </a:lnTo>
                  <a:lnTo>
                    <a:pt x="117" y="521"/>
                  </a:lnTo>
                  <a:lnTo>
                    <a:pt x="87" y="521"/>
                  </a:lnTo>
                  <a:lnTo>
                    <a:pt x="78" y="518"/>
                  </a:lnTo>
                  <a:lnTo>
                    <a:pt x="72" y="515"/>
                  </a:lnTo>
                  <a:lnTo>
                    <a:pt x="72" y="512"/>
                  </a:lnTo>
                  <a:lnTo>
                    <a:pt x="75" y="509"/>
                  </a:lnTo>
                  <a:lnTo>
                    <a:pt x="75" y="503"/>
                  </a:lnTo>
                  <a:lnTo>
                    <a:pt x="75" y="497"/>
                  </a:lnTo>
                  <a:lnTo>
                    <a:pt x="69" y="491"/>
                  </a:lnTo>
                  <a:lnTo>
                    <a:pt x="60" y="491"/>
                  </a:lnTo>
                  <a:lnTo>
                    <a:pt x="0" y="488"/>
                  </a:lnTo>
                  <a:lnTo>
                    <a:pt x="0" y="485"/>
                  </a:lnTo>
                  <a:lnTo>
                    <a:pt x="3" y="482"/>
                  </a:lnTo>
                  <a:lnTo>
                    <a:pt x="3" y="479"/>
                  </a:lnTo>
                  <a:lnTo>
                    <a:pt x="3" y="479"/>
                  </a:lnTo>
                  <a:lnTo>
                    <a:pt x="3" y="479"/>
                  </a:lnTo>
                  <a:lnTo>
                    <a:pt x="3" y="479"/>
                  </a:lnTo>
                  <a:lnTo>
                    <a:pt x="3" y="479"/>
                  </a:lnTo>
                  <a:lnTo>
                    <a:pt x="6" y="479"/>
                  </a:lnTo>
                  <a:lnTo>
                    <a:pt x="9" y="479"/>
                  </a:lnTo>
                  <a:lnTo>
                    <a:pt x="9" y="476"/>
                  </a:lnTo>
                  <a:lnTo>
                    <a:pt x="12" y="476"/>
                  </a:lnTo>
                  <a:lnTo>
                    <a:pt x="15" y="473"/>
                  </a:lnTo>
                  <a:lnTo>
                    <a:pt x="18" y="473"/>
                  </a:lnTo>
                  <a:lnTo>
                    <a:pt x="21" y="470"/>
                  </a:lnTo>
                  <a:lnTo>
                    <a:pt x="30" y="464"/>
                  </a:lnTo>
                  <a:lnTo>
                    <a:pt x="30" y="464"/>
                  </a:lnTo>
                  <a:lnTo>
                    <a:pt x="36" y="461"/>
                  </a:lnTo>
                  <a:lnTo>
                    <a:pt x="36" y="461"/>
                  </a:lnTo>
                  <a:lnTo>
                    <a:pt x="36" y="461"/>
                  </a:lnTo>
                  <a:lnTo>
                    <a:pt x="36" y="458"/>
                  </a:lnTo>
                  <a:lnTo>
                    <a:pt x="36" y="458"/>
                  </a:lnTo>
                  <a:lnTo>
                    <a:pt x="39" y="455"/>
                  </a:lnTo>
                  <a:lnTo>
                    <a:pt x="39" y="455"/>
                  </a:lnTo>
                  <a:lnTo>
                    <a:pt x="39" y="455"/>
                  </a:lnTo>
                  <a:lnTo>
                    <a:pt x="45" y="455"/>
                  </a:lnTo>
                  <a:lnTo>
                    <a:pt x="45" y="455"/>
                  </a:lnTo>
                  <a:lnTo>
                    <a:pt x="45" y="452"/>
                  </a:lnTo>
                  <a:lnTo>
                    <a:pt x="48" y="452"/>
                  </a:lnTo>
                  <a:lnTo>
                    <a:pt x="48" y="449"/>
                  </a:lnTo>
                  <a:lnTo>
                    <a:pt x="48" y="446"/>
                  </a:lnTo>
                  <a:lnTo>
                    <a:pt x="48" y="446"/>
                  </a:lnTo>
                  <a:lnTo>
                    <a:pt x="45" y="446"/>
                  </a:lnTo>
                  <a:lnTo>
                    <a:pt x="45" y="446"/>
                  </a:lnTo>
                  <a:lnTo>
                    <a:pt x="42" y="446"/>
                  </a:lnTo>
                  <a:lnTo>
                    <a:pt x="42" y="446"/>
                  </a:lnTo>
                  <a:lnTo>
                    <a:pt x="42" y="443"/>
                  </a:lnTo>
                  <a:lnTo>
                    <a:pt x="42" y="443"/>
                  </a:lnTo>
                  <a:lnTo>
                    <a:pt x="42" y="443"/>
                  </a:lnTo>
                  <a:lnTo>
                    <a:pt x="42" y="440"/>
                  </a:lnTo>
                  <a:lnTo>
                    <a:pt x="42" y="437"/>
                  </a:lnTo>
                  <a:lnTo>
                    <a:pt x="45" y="437"/>
                  </a:lnTo>
                  <a:lnTo>
                    <a:pt x="45" y="434"/>
                  </a:lnTo>
                  <a:lnTo>
                    <a:pt x="45" y="431"/>
                  </a:lnTo>
                  <a:lnTo>
                    <a:pt x="51" y="425"/>
                  </a:lnTo>
                  <a:lnTo>
                    <a:pt x="57" y="419"/>
                  </a:lnTo>
                  <a:lnTo>
                    <a:pt x="63" y="419"/>
                  </a:lnTo>
                  <a:lnTo>
                    <a:pt x="63" y="419"/>
                  </a:lnTo>
                  <a:lnTo>
                    <a:pt x="63" y="416"/>
                  </a:lnTo>
                  <a:lnTo>
                    <a:pt x="66" y="419"/>
                  </a:lnTo>
                  <a:lnTo>
                    <a:pt x="72" y="419"/>
                  </a:lnTo>
                  <a:lnTo>
                    <a:pt x="72" y="422"/>
                  </a:lnTo>
                  <a:lnTo>
                    <a:pt x="75" y="422"/>
                  </a:lnTo>
                  <a:lnTo>
                    <a:pt x="75" y="422"/>
                  </a:lnTo>
                  <a:lnTo>
                    <a:pt x="78" y="422"/>
                  </a:lnTo>
                  <a:lnTo>
                    <a:pt x="78" y="422"/>
                  </a:lnTo>
                  <a:lnTo>
                    <a:pt x="78" y="422"/>
                  </a:lnTo>
                  <a:lnTo>
                    <a:pt x="78" y="422"/>
                  </a:lnTo>
                  <a:lnTo>
                    <a:pt x="81" y="419"/>
                  </a:lnTo>
                  <a:lnTo>
                    <a:pt x="81" y="416"/>
                  </a:lnTo>
                  <a:lnTo>
                    <a:pt x="81" y="416"/>
                  </a:lnTo>
                  <a:lnTo>
                    <a:pt x="81" y="413"/>
                  </a:lnTo>
                  <a:lnTo>
                    <a:pt x="81" y="413"/>
                  </a:lnTo>
                  <a:lnTo>
                    <a:pt x="81" y="413"/>
                  </a:lnTo>
                  <a:lnTo>
                    <a:pt x="81" y="410"/>
                  </a:lnTo>
                  <a:lnTo>
                    <a:pt x="81" y="410"/>
                  </a:lnTo>
                  <a:lnTo>
                    <a:pt x="84" y="401"/>
                  </a:lnTo>
                  <a:lnTo>
                    <a:pt x="87" y="395"/>
                  </a:lnTo>
                  <a:lnTo>
                    <a:pt x="87" y="392"/>
                  </a:lnTo>
                  <a:lnTo>
                    <a:pt x="87" y="389"/>
                  </a:lnTo>
                  <a:lnTo>
                    <a:pt x="87" y="386"/>
                  </a:lnTo>
                  <a:lnTo>
                    <a:pt x="87" y="381"/>
                  </a:lnTo>
                  <a:lnTo>
                    <a:pt x="87" y="381"/>
                  </a:lnTo>
                  <a:lnTo>
                    <a:pt x="87" y="378"/>
                  </a:lnTo>
                  <a:lnTo>
                    <a:pt x="87" y="375"/>
                  </a:lnTo>
                  <a:lnTo>
                    <a:pt x="87" y="372"/>
                  </a:lnTo>
                  <a:lnTo>
                    <a:pt x="87" y="372"/>
                  </a:lnTo>
                  <a:lnTo>
                    <a:pt x="90" y="369"/>
                  </a:lnTo>
                  <a:lnTo>
                    <a:pt x="96" y="366"/>
                  </a:lnTo>
                  <a:lnTo>
                    <a:pt x="105" y="360"/>
                  </a:lnTo>
                  <a:lnTo>
                    <a:pt x="108" y="357"/>
                  </a:lnTo>
                  <a:lnTo>
                    <a:pt x="114" y="354"/>
                  </a:lnTo>
                  <a:lnTo>
                    <a:pt x="114" y="354"/>
                  </a:lnTo>
                  <a:lnTo>
                    <a:pt x="117" y="351"/>
                  </a:lnTo>
                  <a:lnTo>
                    <a:pt x="117" y="351"/>
                  </a:lnTo>
                  <a:lnTo>
                    <a:pt x="120" y="351"/>
                  </a:lnTo>
                  <a:lnTo>
                    <a:pt x="120" y="348"/>
                  </a:lnTo>
                  <a:lnTo>
                    <a:pt x="123" y="348"/>
                  </a:lnTo>
                  <a:lnTo>
                    <a:pt x="123" y="345"/>
                  </a:lnTo>
                  <a:lnTo>
                    <a:pt x="123" y="345"/>
                  </a:lnTo>
                  <a:lnTo>
                    <a:pt x="123" y="342"/>
                  </a:lnTo>
                  <a:lnTo>
                    <a:pt x="123" y="342"/>
                  </a:lnTo>
                  <a:lnTo>
                    <a:pt x="123" y="336"/>
                  </a:lnTo>
                  <a:lnTo>
                    <a:pt x="123" y="336"/>
                  </a:lnTo>
                  <a:lnTo>
                    <a:pt x="123" y="336"/>
                  </a:lnTo>
                  <a:lnTo>
                    <a:pt x="123" y="336"/>
                  </a:lnTo>
                  <a:lnTo>
                    <a:pt x="126" y="333"/>
                  </a:lnTo>
                  <a:lnTo>
                    <a:pt x="126" y="333"/>
                  </a:lnTo>
                  <a:lnTo>
                    <a:pt x="126" y="336"/>
                  </a:lnTo>
                  <a:lnTo>
                    <a:pt x="126" y="336"/>
                  </a:lnTo>
                  <a:lnTo>
                    <a:pt x="126" y="336"/>
                  </a:lnTo>
                  <a:lnTo>
                    <a:pt x="129" y="336"/>
                  </a:lnTo>
                  <a:lnTo>
                    <a:pt x="129" y="336"/>
                  </a:lnTo>
                  <a:lnTo>
                    <a:pt x="129" y="336"/>
                  </a:lnTo>
                  <a:lnTo>
                    <a:pt x="129" y="336"/>
                  </a:lnTo>
                  <a:lnTo>
                    <a:pt x="129" y="336"/>
                  </a:lnTo>
                  <a:lnTo>
                    <a:pt x="129" y="333"/>
                  </a:lnTo>
                  <a:lnTo>
                    <a:pt x="129" y="333"/>
                  </a:lnTo>
                  <a:lnTo>
                    <a:pt x="129" y="333"/>
                  </a:lnTo>
                  <a:lnTo>
                    <a:pt x="129" y="333"/>
                  </a:lnTo>
                  <a:lnTo>
                    <a:pt x="129" y="330"/>
                  </a:lnTo>
                  <a:lnTo>
                    <a:pt x="129" y="330"/>
                  </a:lnTo>
                  <a:lnTo>
                    <a:pt x="129" y="327"/>
                  </a:lnTo>
                  <a:lnTo>
                    <a:pt x="126" y="324"/>
                  </a:lnTo>
                  <a:lnTo>
                    <a:pt x="114" y="309"/>
                  </a:lnTo>
                  <a:lnTo>
                    <a:pt x="114" y="309"/>
                  </a:lnTo>
                  <a:lnTo>
                    <a:pt x="111" y="309"/>
                  </a:lnTo>
                  <a:lnTo>
                    <a:pt x="111" y="309"/>
                  </a:lnTo>
                  <a:lnTo>
                    <a:pt x="108" y="309"/>
                  </a:lnTo>
                  <a:lnTo>
                    <a:pt x="108" y="309"/>
                  </a:lnTo>
                  <a:lnTo>
                    <a:pt x="108" y="309"/>
                  </a:lnTo>
                  <a:lnTo>
                    <a:pt x="105" y="309"/>
                  </a:lnTo>
                  <a:lnTo>
                    <a:pt x="105" y="309"/>
                  </a:lnTo>
                  <a:lnTo>
                    <a:pt x="105" y="309"/>
                  </a:lnTo>
                  <a:lnTo>
                    <a:pt x="102" y="306"/>
                  </a:lnTo>
                  <a:lnTo>
                    <a:pt x="102" y="297"/>
                  </a:lnTo>
                  <a:lnTo>
                    <a:pt x="102" y="297"/>
                  </a:lnTo>
                  <a:lnTo>
                    <a:pt x="102" y="297"/>
                  </a:lnTo>
                  <a:lnTo>
                    <a:pt x="102" y="294"/>
                  </a:lnTo>
                  <a:lnTo>
                    <a:pt x="102" y="294"/>
                  </a:lnTo>
                  <a:lnTo>
                    <a:pt x="105" y="291"/>
                  </a:lnTo>
                  <a:lnTo>
                    <a:pt x="105" y="288"/>
                  </a:lnTo>
                  <a:lnTo>
                    <a:pt x="102" y="279"/>
                  </a:lnTo>
                  <a:lnTo>
                    <a:pt x="102" y="276"/>
                  </a:lnTo>
                  <a:lnTo>
                    <a:pt x="102" y="276"/>
                  </a:lnTo>
                  <a:lnTo>
                    <a:pt x="99" y="273"/>
                  </a:lnTo>
                  <a:lnTo>
                    <a:pt x="96" y="273"/>
                  </a:lnTo>
                  <a:lnTo>
                    <a:pt x="96" y="270"/>
                  </a:lnTo>
                  <a:lnTo>
                    <a:pt x="96" y="270"/>
                  </a:lnTo>
                  <a:lnTo>
                    <a:pt x="96" y="267"/>
                  </a:lnTo>
                  <a:lnTo>
                    <a:pt x="96" y="267"/>
                  </a:lnTo>
                  <a:lnTo>
                    <a:pt x="96" y="264"/>
                  </a:lnTo>
                  <a:lnTo>
                    <a:pt x="96" y="264"/>
                  </a:lnTo>
                  <a:lnTo>
                    <a:pt x="93" y="261"/>
                  </a:lnTo>
                  <a:lnTo>
                    <a:pt x="90" y="258"/>
                  </a:lnTo>
                  <a:lnTo>
                    <a:pt x="90" y="252"/>
                  </a:lnTo>
                  <a:lnTo>
                    <a:pt x="90" y="237"/>
                  </a:lnTo>
                  <a:lnTo>
                    <a:pt x="96" y="237"/>
                  </a:lnTo>
                  <a:lnTo>
                    <a:pt x="102" y="237"/>
                  </a:lnTo>
                  <a:lnTo>
                    <a:pt x="108" y="240"/>
                  </a:lnTo>
                  <a:lnTo>
                    <a:pt x="108" y="240"/>
                  </a:lnTo>
                  <a:lnTo>
                    <a:pt x="111" y="240"/>
                  </a:lnTo>
                  <a:lnTo>
                    <a:pt x="114" y="243"/>
                  </a:lnTo>
                  <a:lnTo>
                    <a:pt x="117" y="246"/>
                  </a:lnTo>
                  <a:lnTo>
                    <a:pt x="117" y="249"/>
                  </a:lnTo>
                  <a:lnTo>
                    <a:pt x="123" y="261"/>
                  </a:lnTo>
                  <a:lnTo>
                    <a:pt x="123" y="264"/>
                  </a:lnTo>
                  <a:lnTo>
                    <a:pt x="123" y="264"/>
                  </a:lnTo>
                  <a:lnTo>
                    <a:pt x="126" y="264"/>
                  </a:lnTo>
                  <a:lnTo>
                    <a:pt x="129" y="264"/>
                  </a:lnTo>
                  <a:lnTo>
                    <a:pt x="132" y="264"/>
                  </a:lnTo>
                  <a:lnTo>
                    <a:pt x="135" y="261"/>
                  </a:lnTo>
                  <a:lnTo>
                    <a:pt x="138" y="258"/>
                  </a:lnTo>
                  <a:lnTo>
                    <a:pt x="138" y="258"/>
                  </a:lnTo>
                  <a:lnTo>
                    <a:pt x="144" y="258"/>
                  </a:lnTo>
                  <a:lnTo>
                    <a:pt x="147" y="258"/>
                  </a:lnTo>
                  <a:lnTo>
                    <a:pt x="150" y="255"/>
                  </a:lnTo>
                  <a:lnTo>
                    <a:pt x="156" y="252"/>
                  </a:lnTo>
                  <a:lnTo>
                    <a:pt x="159" y="252"/>
                  </a:lnTo>
                  <a:lnTo>
                    <a:pt x="174" y="246"/>
                  </a:lnTo>
                  <a:lnTo>
                    <a:pt x="177" y="249"/>
                  </a:lnTo>
                  <a:lnTo>
                    <a:pt x="186" y="249"/>
                  </a:lnTo>
                  <a:lnTo>
                    <a:pt x="189" y="249"/>
                  </a:lnTo>
                  <a:lnTo>
                    <a:pt x="192" y="249"/>
                  </a:lnTo>
                  <a:lnTo>
                    <a:pt x="195" y="246"/>
                  </a:lnTo>
                  <a:lnTo>
                    <a:pt x="195" y="243"/>
                  </a:lnTo>
                  <a:lnTo>
                    <a:pt x="198" y="243"/>
                  </a:lnTo>
                  <a:lnTo>
                    <a:pt x="198" y="246"/>
                  </a:lnTo>
                  <a:lnTo>
                    <a:pt x="198" y="246"/>
                  </a:lnTo>
                  <a:lnTo>
                    <a:pt x="198" y="249"/>
                  </a:lnTo>
                  <a:lnTo>
                    <a:pt x="195" y="252"/>
                  </a:lnTo>
                  <a:lnTo>
                    <a:pt x="195" y="255"/>
                  </a:lnTo>
                  <a:lnTo>
                    <a:pt x="195" y="261"/>
                  </a:lnTo>
                  <a:lnTo>
                    <a:pt x="198" y="261"/>
                  </a:lnTo>
                  <a:lnTo>
                    <a:pt x="198" y="264"/>
                  </a:lnTo>
                  <a:lnTo>
                    <a:pt x="201" y="267"/>
                  </a:lnTo>
                  <a:lnTo>
                    <a:pt x="204" y="267"/>
                  </a:lnTo>
                  <a:lnTo>
                    <a:pt x="210" y="270"/>
                  </a:lnTo>
                  <a:lnTo>
                    <a:pt x="213" y="267"/>
                  </a:lnTo>
                  <a:lnTo>
                    <a:pt x="216" y="267"/>
                  </a:lnTo>
                  <a:lnTo>
                    <a:pt x="219" y="267"/>
                  </a:lnTo>
                  <a:lnTo>
                    <a:pt x="234" y="273"/>
                  </a:lnTo>
                  <a:lnTo>
                    <a:pt x="237" y="273"/>
                  </a:lnTo>
                  <a:lnTo>
                    <a:pt x="240" y="273"/>
                  </a:lnTo>
                  <a:lnTo>
                    <a:pt x="240" y="273"/>
                  </a:lnTo>
                  <a:lnTo>
                    <a:pt x="243" y="276"/>
                  </a:lnTo>
                  <a:lnTo>
                    <a:pt x="243" y="279"/>
                  </a:lnTo>
                  <a:lnTo>
                    <a:pt x="243" y="279"/>
                  </a:lnTo>
                  <a:lnTo>
                    <a:pt x="246" y="282"/>
                  </a:lnTo>
                  <a:lnTo>
                    <a:pt x="246" y="285"/>
                  </a:lnTo>
                  <a:lnTo>
                    <a:pt x="246" y="288"/>
                  </a:lnTo>
                  <a:lnTo>
                    <a:pt x="249" y="288"/>
                  </a:lnTo>
                  <a:lnTo>
                    <a:pt x="252" y="291"/>
                  </a:lnTo>
                  <a:lnTo>
                    <a:pt x="261" y="297"/>
                  </a:lnTo>
                  <a:lnTo>
                    <a:pt x="261" y="297"/>
                  </a:lnTo>
                  <a:lnTo>
                    <a:pt x="270" y="300"/>
                  </a:lnTo>
                  <a:lnTo>
                    <a:pt x="276" y="294"/>
                  </a:lnTo>
                  <a:lnTo>
                    <a:pt x="282" y="288"/>
                  </a:lnTo>
                  <a:lnTo>
                    <a:pt x="285" y="285"/>
                  </a:lnTo>
                  <a:lnTo>
                    <a:pt x="288" y="282"/>
                  </a:lnTo>
                  <a:lnTo>
                    <a:pt x="291" y="282"/>
                  </a:lnTo>
                  <a:lnTo>
                    <a:pt x="294" y="282"/>
                  </a:lnTo>
                  <a:lnTo>
                    <a:pt x="297" y="285"/>
                  </a:lnTo>
                  <a:lnTo>
                    <a:pt x="297" y="285"/>
                  </a:lnTo>
                  <a:lnTo>
                    <a:pt x="300" y="288"/>
                  </a:lnTo>
                  <a:lnTo>
                    <a:pt x="300" y="288"/>
                  </a:lnTo>
                  <a:lnTo>
                    <a:pt x="300" y="291"/>
                  </a:lnTo>
                  <a:lnTo>
                    <a:pt x="303" y="291"/>
                  </a:lnTo>
                  <a:lnTo>
                    <a:pt x="303" y="291"/>
                  </a:lnTo>
                  <a:lnTo>
                    <a:pt x="306" y="288"/>
                  </a:lnTo>
                  <a:lnTo>
                    <a:pt x="303" y="282"/>
                  </a:lnTo>
                  <a:lnTo>
                    <a:pt x="306" y="279"/>
                  </a:lnTo>
                  <a:lnTo>
                    <a:pt x="306" y="267"/>
                  </a:lnTo>
                  <a:lnTo>
                    <a:pt x="306" y="258"/>
                  </a:lnTo>
                  <a:lnTo>
                    <a:pt x="306" y="255"/>
                  </a:lnTo>
                  <a:lnTo>
                    <a:pt x="303" y="255"/>
                  </a:lnTo>
                  <a:lnTo>
                    <a:pt x="300" y="252"/>
                  </a:lnTo>
                  <a:lnTo>
                    <a:pt x="300" y="252"/>
                  </a:lnTo>
                  <a:lnTo>
                    <a:pt x="297" y="249"/>
                  </a:lnTo>
                  <a:lnTo>
                    <a:pt x="294" y="246"/>
                  </a:lnTo>
                  <a:lnTo>
                    <a:pt x="294" y="246"/>
                  </a:lnTo>
                  <a:lnTo>
                    <a:pt x="294" y="243"/>
                  </a:lnTo>
                  <a:lnTo>
                    <a:pt x="294" y="240"/>
                  </a:lnTo>
                  <a:lnTo>
                    <a:pt x="297" y="240"/>
                  </a:lnTo>
                  <a:lnTo>
                    <a:pt x="294" y="237"/>
                  </a:lnTo>
                  <a:lnTo>
                    <a:pt x="294" y="237"/>
                  </a:lnTo>
                  <a:lnTo>
                    <a:pt x="291" y="237"/>
                  </a:lnTo>
                  <a:lnTo>
                    <a:pt x="282" y="237"/>
                  </a:lnTo>
                  <a:lnTo>
                    <a:pt x="279" y="237"/>
                  </a:lnTo>
                  <a:lnTo>
                    <a:pt x="276" y="234"/>
                  </a:lnTo>
                  <a:lnTo>
                    <a:pt x="273" y="234"/>
                  </a:lnTo>
                  <a:lnTo>
                    <a:pt x="270" y="234"/>
                  </a:lnTo>
                  <a:lnTo>
                    <a:pt x="267" y="234"/>
                  </a:lnTo>
                  <a:lnTo>
                    <a:pt x="267" y="231"/>
                  </a:lnTo>
                  <a:lnTo>
                    <a:pt x="258" y="225"/>
                  </a:lnTo>
                  <a:lnTo>
                    <a:pt x="258" y="225"/>
                  </a:lnTo>
                  <a:lnTo>
                    <a:pt x="258" y="222"/>
                  </a:lnTo>
                  <a:lnTo>
                    <a:pt x="258" y="219"/>
                  </a:lnTo>
                  <a:lnTo>
                    <a:pt x="258" y="219"/>
                  </a:lnTo>
                  <a:lnTo>
                    <a:pt x="255" y="216"/>
                  </a:lnTo>
                  <a:lnTo>
                    <a:pt x="252" y="213"/>
                  </a:lnTo>
                  <a:lnTo>
                    <a:pt x="252" y="210"/>
                  </a:lnTo>
                  <a:lnTo>
                    <a:pt x="252" y="210"/>
                  </a:lnTo>
                  <a:lnTo>
                    <a:pt x="255" y="207"/>
                  </a:lnTo>
                  <a:lnTo>
                    <a:pt x="258" y="207"/>
                  </a:lnTo>
                  <a:lnTo>
                    <a:pt x="264" y="210"/>
                  </a:lnTo>
                  <a:lnTo>
                    <a:pt x="264" y="210"/>
                  </a:lnTo>
                  <a:lnTo>
                    <a:pt x="267" y="210"/>
                  </a:lnTo>
                  <a:lnTo>
                    <a:pt x="267" y="210"/>
                  </a:lnTo>
                  <a:lnTo>
                    <a:pt x="267" y="207"/>
                  </a:lnTo>
                  <a:lnTo>
                    <a:pt x="267" y="207"/>
                  </a:lnTo>
                  <a:lnTo>
                    <a:pt x="267" y="204"/>
                  </a:lnTo>
                  <a:lnTo>
                    <a:pt x="267" y="204"/>
                  </a:lnTo>
                  <a:lnTo>
                    <a:pt x="264" y="204"/>
                  </a:lnTo>
                  <a:lnTo>
                    <a:pt x="264" y="201"/>
                  </a:lnTo>
                  <a:lnTo>
                    <a:pt x="261" y="201"/>
                  </a:lnTo>
                  <a:lnTo>
                    <a:pt x="261" y="198"/>
                  </a:lnTo>
                  <a:lnTo>
                    <a:pt x="261" y="195"/>
                  </a:lnTo>
                  <a:lnTo>
                    <a:pt x="261" y="195"/>
                  </a:lnTo>
                  <a:lnTo>
                    <a:pt x="261" y="192"/>
                  </a:lnTo>
                  <a:lnTo>
                    <a:pt x="261" y="189"/>
                  </a:lnTo>
                  <a:lnTo>
                    <a:pt x="264" y="189"/>
                  </a:lnTo>
                  <a:lnTo>
                    <a:pt x="267" y="189"/>
                  </a:lnTo>
                  <a:lnTo>
                    <a:pt x="273" y="192"/>
                  </a:lnTo>
                  <a:lnTo>
                    <a:pt x="285" y="195"/>
                  </a:lnTo>
                  <a:lnTo>
                    <a:pt x="288" y="195"/>
                  </a:lnTo>
                  <a:lnTo>
                    <a:pt x="291" y="195"/>
                  </a:lnTo>
                  <a:lnTo>
                    <a:pt x="300" y="189"/>
                  </a:lnTo>
                  <a:lnTo>
                    <a:pt x="303" y="186"/>
                  </a:lnTo>
                  <a:lnTo>
                    <a:pt x="300" y="183"/>
                  </a:lnTo>
                  <a:lnTo>
                    <a:pt x="300" y="180"/>
                  </a:lnTo>
                  <a:lnTo>
                    <a:pt x="300" y="180"/>
                  </a:lnTo>
                  <a:lnTo>
                    <a:pt x="294" y="177"/>
                  </a:lnTo>
                  <a:lnTo>
                    <a:pt x="291" y="174"/>
                  </a:lnTo>
                  <a:lnTo>
                    <a:pt x="291" y="171"/>
                  </a:lnTo>
                  <a:lnTo>
                    <a:pt x="291" y="171"/>
                  </a:lnTo>
                  <a:lnTo>
                    <a:pt x="291" y="168"/>
                  </a:lnTo>
                  <a:lnTo>
                    <a:pt x="291" y="168"/>
                  </a:lnTo>
                  <a:lnTo>
                    <a:pt x="291" y="165"/>
                  </a:lnTo>
                  <a:lnTo>
                    <a:pt x="297" y="156"/>
                  </a:lnTo>
                  <a:lnTo>
                    <a:pt x="300" y="153"/>
                  </a:lnTo>
                  <a:lnTo>
                    <a:pt x="300" y="150"/>
                  </a:lnTo>
                  <a:lnTo>
                    <a:pt x="300" y="147"/>
                  </a:lnTo>
                  <a:lnTo>
                    <a:pt x="300" y="144"/>
                  </a:lnTo>
                  <a:lnTo>
                    <a:pt x="303" y="144"/>
                  </a:lnTo>
                  <a:lnTo>
                    <a:pt x="306" y="144"/>
                  </a:lnTo>
                  <a:lnTo>
                    <a:pt x="309" y="144"/>
                  </a:lnTo>
                  <a:lnTo>
                    <a:pt x="312" y="144"/>
                  </a:lnTo>
                  <a:lnTo>
                    <a:pt x="315" y="144"/>
                  </a:lnTo>
                  <a:lnTo>
                    <a:pt x="318" y="144"/>
                  </a:lnTo>
                  <a:lnTo>
                    <a:pt x="321" y="144"/>
                  </a:lnTo>
                  <a:lnTo>
                    <a:pt x="324" y="141"/>
                  </a:lnTo>
                  <a:lnTo>
                    <a:pt x="330" y="141"/>
                  </a:lnTo>
                  <a:lnTo>
                    <a:pt x="333" y="141"/>
                  </a:lnTo>
                  <a:lnTo>
                    <a:pt x="336" y="138"/>
                  </a:lnTo>
                  <a:lnTo>
                    <a:pt x="336" y="135"/>
                  </a:lnTo>
                  <a:lnTo>
                    <a:pt x="339" y="132"/>
                  </a:lnTo>
                  <a:lnTo>
                    <a:pt x="339" y="132"/>
                  </a:lnTo>
                  <a:lnTo>
                    <a:pt x="336" y="129"/>
                  </a:lnTo>
                  <a:lnTo>
                    <a:pt x="336" y="126"/>
                  </a:lnTo>
                  <a:lnTo>
                    <a:pt x="333" y="123"/>
                  </a:lnTo>
                  <a:lnTo>
                    <a:pt x="339" y="114"/>
                  </a:lnTo>
                  <a:lnTo>
                    <a:pt x="342" y="114"/>
                  </a:lnTo>
                  <a:lnTo>
                    <a:pt x="345" y="111"/>
                  </a:lnTo>
                  <a:lnTo>
                    <a:pt x="345" y="111"/>
                  </a:lnTo>
                  <a:lnTo>
                    <a:pt x="351" y="111"/>
                  </a:lnTo>
                  <a:lnTo>
                    <a:pt x="357" y="111"/>
                  </a:lnTo>
                  <a:lnTo>
                    <a:pt x="366" y="108"/>
                  </a:lnTo>
                  <a:lnTo>
                    <a:pt x="366" y="108"/>
                  </a:lnTo>
                  <a:lnTo>
                    <a:pt x="369" y="105"/>
                  </a:lnTo>
                  <a:lnTo>
                    <a:pt x="369" y="102"/>
                  </a:lnTo>
                  <a:lnTo>
                    <a:pt x="366" y="99"/>
                  </a:lnTo>
                  <a:lnTo>
                    <a:pt x="366" y="99"/>
                  </a:lnTo>
                  <a:lnTo>
                    <a:pt x="369" y="96"/>
                  </a:lnTo>
                  <a:lnTo>
                    <a:pt x="372" y="93"/>
                  </a:lnTo>
                  <a:lnTo>
                    <a:pt x="378" y="90"/>
                  </a:lnTo>
                  <a:lnTo>
                    <a:pt x="378" y="90"/>
                  </a:lnTo>
                  <a:lnTo>
                    <a:pt x="381" y="87"/>
                  </a:lnTo>
                  <a:lnTo>
                    <a:pt x="381" y="90"/>
                  </a:lnTo>
                  <a:lnTo>
                    <a:pt x="387" y="90"/>
                  </a:lnTo>
                  <a:lnTo>
                    <a:pt x="387" y="90"/>
                  </a:lnTo>
                  <a:lnTo>
                    <a:pt x="390" y="90"/>
                  </a:lnTo>
                  <a:lnTo>
                    <a:pt x="402" y="81"/>
                  </a:lnTo>
                  <a:lnTo>
                    <a:pt x="402" y="81"/>
                  </a:lnTo>
                  <a:lnTo>
                    <a:pt x="405" y="81"/>
                  </a:lnTo>
                  <a:lnTo>
                    <a:pt x="408" y="84"/>
                  </a:lnTo>
                  <a:lnTo>
                    <a:pt x="411" y="84"/>
                  </a:lnTo>
                  <a:lnTo>
                    <a:pt x="417" y="81"/>
                  </a:lnTo>
                  <a:lnTo>
                    <a:pt x="420" y="81"/>
                  </a:lnTo>
                  <a:lnTo>
                    <a:pt x="423" y="81"/>
                  </a:lnTo>
                  <a:lnTo>
                    <a:pt x="426" y="81"/>
                  </a:lnTo>
                  <a:lnTo>
                    <a:pt x="432" y="78"/>
                  </a:lnTo>
                  <a:lnTo>
                    <a:pt x="435" y="78"/>
                  </a:lnTo>
                  <a:lnTo>
                    <a:pt x="438" y="78"/>
                  </a:lnTo>
                  <a:lnTo>
                    <a:pt x="438" y="78"/>
                  </a:lnTo>
                  <a:lnTo>
                    <a:pt x="447" y="81"/>
                  </a:lnTo>
                  <a:lnTo>
                    <a:pt x="447" y="81"/>
                  </a:lnTo>
                  <a:lnTo>
                    <a:pt x="450" y="81"/>
                  </a:lnTo>
                  <a:lnTo>
                    <a:pt x="450" y="81"/>
                  </a:lnTo>
                  <a:lnTo>
                    <a:pt x="450" y="78"/>
                  </a:lnTo>
                  <a:lnTo>
                    <a:pt x="453" y="75"/>
                  </a:lnTo>
                  <a:lnTo>
                    <a:pt x="453" y="66"/>
                  </a:lnTo>
                  <a:lnTo>
                    <a:pt x="453" y="63"/>
                  </a:lnTo>
                  <a:lnTo>
                    <a:pt x="450" y="60"/>
                  </a:lnTo>
                  <a:lnTo>
                    <a:pt x="447" y="57"/>
                  </a:lnTo>
                  <a:lnTo>
                    <a:pt x="447" y="54"/>
                  </a:lnTo>
                  <a:lnTo>
                    <a:pt x="444" y="51"/>
                  </a:lnTo>
                  <a:lnTo>
                    <a:pt x="444" y="51"/>
                  </a:lnTo>
                  <a:lnTo>
                    <a:pt x="444" y="42"/>
                  </a:lnTo>
                  <a:lnTo>
                    <a:pt x="444" y="42"/>
                  </a:lnTo>
                  <a:lnTo>
                    <a:pt x="444" y="39"/>
                  </a:lnTo>
                  <a:lnTo>
                    <a:pt x="441" y="36"/>
                  </a:lnTo>
                  <a:lnTo>
                    <a:pt x="438" y="36"/>
                  </a:lnTo>
                  <a:lnTo>
                    <a:pt x="429" y="39"/>
                  </a:lnTo>
                  <a:lnTo>
                    <a:pt x="426" y="39"/>
                  </a:lnTo>
                  <a:lnTo>
                    <a:pt x="423" y="39"/>
                  </a:lnTo>
                  <a:lnTo>
                    <a:pt x="423" y="36"/>
                  </a:lnTo>
                  <a:lnTo>
                    <a:pt x="420" y="33"/>
                  </a:lnTo>
                  <a:lnTo>
                    <a:pt x="420" y="27"/>
                  </a:lnTo>
                  <a:lnTo>
                    <a:pt x="423" y="18"/>
                  </a:lnTo>
                  <a:lnTo>
                    <a:pt x="423" y="12"/>
                  </a:lnTo>
                  <a:lnTo>
                    <a:pt x="426" y="9"/>
                  </a:lnTo>
                  <a:lnTo>
                    <a:pt x="426" y="6"/>
                  </a:lnTo>
                  <a:lnTo>
                    <a:pt x="429" y="0"/>
                  </a:lnTo>
                  <a:lnTo>
                    <a:pt x="435" y="3"/>
                  </a:lnTo>
                  <a:lnTo>
                    <a:pt x="435"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3" name="Freeform 52"/>
            <p:cNvSpPr>
              <a:spLocks noEditPoints="1"/>
            </p:cNvSpPr>
            <p:nvPr/>
          </p:nvSpPr>
          <p:spPr bwMode="auto">
            <a:xfrm>
              <a:off x="4333" y="1797"/>
              <a:ext cx="582" cy="627"/>
            </a:xfrm>
            <a:custGeom>
              <a:avLst/>
              <a:gdLst>
                <a:gd name="T0" fmla="*/ 72 w 582"/>
                <a:gd name="T1" fmla="*/ 372 h 627"/>
                <a:gd name="T2" fmla="*/ 51 w 582"/>
                <a:gd name="T3" fmla="*/ 348 h 627"/>
                <a:gd name="T4" fmla="*/ 51 w 582"/>
                <a:gd name="T5" fmla="*/ 378 h 627"/>
                <a:gd name="T6" fmla="*/ 63 w 582"/>
                <a:gd name="T7" fmla="*/ 306 h 627"/>
                <a:gd name="T8" fmla="*/ 21 w 582"/>
                <a:gd name="T9" fmla="*/ 288 h 627"/>
                <a:gd name="T10" fmla="*/ 0 w 582"/>
                <a:gd name="T11" fmla="*/ 279 h 627"/>
                <a:gd name="T12" fmla="*/ 573 w 582"/>
                <a:gd name="T13" fmla="*/ 216 h 627"/>
                <a:gd name="T14" fmla="*/ 564 w 582"/>
                <a:gd name="T15" fmla="*/ 192 h 627"/>
                <a:gd name="T16" fmla="*/ 528 w 582"/>
                <a:gd name="T17" fmla="*/ 174 h 627"/>
                <a:gd name="T18" fmla="*/ 525 w 582"/>
                <a:gd name="T19" fmla="*/ 141 h 627"/>
                <a:gd name="T20" fmla="*/ 471 w 582"/>
                <a:gd name="T21" fmla="*/ 57 h 627"/>
                <a:gd name="T22" fmla="*/ 450 w 582"/>
                <a:gd name="T23" fmla="*/ 54 h 627"/>
                <a:gd name="T24" fmla="*/ 432 w 582"/>
                <a:gd name="T25" fmla="*/ 63 h 627"/>
                <a:gd name="T26" fmla="*/ 396 w 582"/>
                <a:gd name="T27" fmla="*/ 63 h 627"/>
                <a:gd name="T28" fmla="*/ 387 w 582"/>
                <a:gd name="T29" fmla="*/ 36 h 627"/>
                <a:gd name="T30" fmla="*/ 369 w 582"/>
                <a:gd name="T31" fmla="*/ 27 h 627"/>
                <a:gd name="T32" fmla="*/ 360 w 582"/>
                <a:gd name="T33" fmla="*/ 12 h 627"/>
                <a:gd name="T34" fmla="*/ 345 w 582"/>
                <a:gd name="T35" fmla="*/ 0 h 627"/>
                <a:gd name="T36" fmla="*/ 309 w 582"/>
                <a:gd name="T37" fmla="*/ 24 h 627"/>
                <a:gd name="T38" fmla="*/ 288 w 582"/>
                <a:gd name="T39" fmla="*/ 18 h 627"/>
                <a:gd name="T40" fmla="*/ 216 w 582"/>
                <a:gd name="T41" fmla="*/ 27 h 627"/>
                <a:gd name="T42" fmla="*/ 201 w 582"/>
                <a:gd name="T43" fmla="*/ 48 h 627"/>
                <a:gd name="T44" fmla="*/ 135 w 582"/>
                <a:gd name="T45" fmla="*/ 45 h 627"/>
                <a:gd name="T46" fmla="*/ 150 w 582"/>
                <a:gd name="T47" fmla="*/ 69 h 627"/>
                <a:gd name="T48" fmla="*/ 180 w 582"/>
                <a:gd name="T49" fmla="*/ 111 h 627"/>
                <a:gd name="T50" fmla="*/ 192 w 582"/>
                <a:gd name="T51" fmla="*/ 153 h 627"/>
                <a:gd name="T52" fmla="*/ 198 w 582"/>
                <a:gd name="T53" fmla="*/ 189 h 627"/>
                <a:gd name="T54" fmla="*/ 195 w 582"/>
                <a:gd name="T55" fmla="*/ 231 h 627"/>
                <a:gd name="T56" fmla="*/ 207 w 582"/>
                <a:gd name="T57" fmla="*/ 246 h 627"/>
                <a:gd name="T58" fmla="*/ 183 w 582"/>
                <a:gd name="T59" fmla="*/ 258 h 627"/>
                <a:gd name="T60" fmla="*/ 135 w 582"/>
                <a:gd name="T61" fmla="*/ 255 h 627"/>
                <a:gd name="T62" fmla="*/ 126 w 582"/>
                <a:gd name="T63" fmla="*/ 246 h 627"/>
                <a:gd name="T64" fmla="*/ 93 w 582"/>
                <a:gd name="T65" fmla="*/ 264 h 627"/>
                <a:gd name="T66" fmla="*/ 72 w 582"/>
                <a:gd name="T67" fmla="*/ 303 h 627"/>
                <a:gd name="T68" fmla="*/ 87 w 582"/>
                <a:gd name="T69" fmla="*/ 312 h 627"/>
                <a:gd name="T70" fmla="*/ 96 w 582"/>
                <a:gd name="T71" fmla="*/ 324 h 627"/>
                <a:gd name="T72" fmla="*/ 108 w 582"/>
                <a:gd name="T73" fmla="*/ 345 h 627"/>
                <a:gd name="T74" fmla="*/ 99 w 582"/>
                <a:gd name="T75" fmla="*/ 369 h 627"/>
                <a:gd name="T76" fmla="*/ 93 w 582"/>
                <a:gd name="T77" fmla="*/ 390 h 627"/>
                <a:gd name="T78" fmla="*/ 96 w 582"/>
                <a:gd name="T79" fmla="*/ 420 h 627"/>
                <a:gd name="T80" fmla="*/ 66 w 582"/>
                <a:gd name="T81" fmla="*/ 444 h 627"/>
                <a:gd name="T82" fmla="*/ 117 w 582"/>
                <a:gd name="T83" fmla="*/ 471 h 627"/>
                <a:gd name="T84" fmla="*/ 180 w 582"/>
                <a:gd name="T85" fmla="*/ 561 h 627"/>
                <a:gd name="T86" fmla="*/ 204 w 582"/>
                <a:gd name="T87" fmla="*/ 552 h 627"/>
                <a:gd name="T88" fmla="*/ 225 w 582"/>
                <a:gd name="T89" fmla="*/ 570 h 627"/>
                <a:gd name="T90" fmla="*/ 240 w 582"/>
                <a:gd name="T91" fmla="*/ 597 h 627"/>
                <a:gd name="T92" fmla="*/ 267 w 582"/>
                <a:gd name="T93" fmla="*/ 612 h 627"/>
                <a:gd name="T94" fmla="*/ 312 w 582"/>
                <a:gd name="T95" fmla="*/ 621 h 627"/>
                <a:gd name="T96" fmla="*/ 330 w 582"/>
                <a:gd name="T97" fmla="*/ 600 h 627"/>
                <a:gd name="T98" fmla="*/ 363 w 582"/>
                <a:gd name="T99" fmla="*/ 591 h 627"/>
                <a:gd name="T100" fmla="*/ 384 w 582"/>
                <a:gd name="T101" fmla="*/ 564 h 627"/>
                <a:gd name="T102" fmla="*/ 417 w 582"/>
                <a:gd name="T103" fmla="*/ 510 h 627"/>
                <a:gd name="T104" fmla="*/ 438 w 582"/>
                <a:gd name="T105" fmla="*/ 477 h 627"/>
                <a:gd name="T106" fmla="*/ 456 w 582"/>
                <a:gd name="T107" fmla="*/ 450 h 627"/>
                <a:gd name="T108" fmla="*/ 486 w 582"/>
                <a:gd name="T109" fmla="*/ 417 h 627"/>
                <a:gd name="T110" fmla="*/ 501 w 582"/>
                <a:gd name="T111" fmla="*/ 390 h 627"/>
                <a:gd name="T112" fmla="*/ 519 w 582"/>
                <a:gd name="T113" fmla="*/ 375 h 627"/>
                <a:gd name="T114" fmla="*/ 510 w 582"/>
                <a:gd name="T115" fmla="*/ 351 h 627"/>
                <a:gd name="T116" fmla="*/ 498 w 582"/>
                <a:gd name="T117" fmla="*/ 315 h 627"/>
                <a:gd name="T118" fmla="*/ 501 w 582"/>
                <a:gd name="T119" fmla="*/ 285 h 627"/>
                <a:gd name="T120" fmla="*/ 540 w 582"/>
                <a:gd name="T121" fmla="*/ 270 h 627"/>
                <a:gd name="T122" fmla="*/ 555 w 582"/>
                <a:gd name="T123" fmla="*/ 246 h 627"/>
                <a:gd name="T124" fmla="*/ 579 w 582"/>
                <a:gd name="T125" fmla="*/ 22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2" h="627">
                  <a:moveTo>
                    <a:pt x="69" y="411"/>
                  </a:moveTo>
                  <a:lnTo>
                    <a:pt x="75" y="411"/>
                  </a:lnTo>
                  <a:lnTo>
                    <a:pt x="78" y="408"/>
                  </a:lnTo>
                  <a:lnTo>
                    <a:pt x="78" y="399"/>
                  </a:lnTo>
                  <a:lnTo>
                    <a:pt x="81" y="387"/>
                  </a:lnTo>
                  <a:lnTo>
                    <a:pt x="81" y="384"/>
                  </a:lnTo>
                  <a:lnTo>
                    <a:pt x="78" y="381"/>
                  </a:lnTo>
                  <a:lnTo>
                    <a:pt x="72" y="378"/>
                  </a:lnTo>
                  <a:lnTo>
                    <a:pt x="69" y="375"/>
                  </a:lnTo>
                  <a:lnTo>
                    <a:pt x="72" y="372"/>
                  </a:lnTo>
                  <a:lnTo>
                    <a:pt x="72" y="369"/>
                  </a:lnTo>
                  <a:lnTo>
                    <a:pt x="69" y="369"/>
                  </a:lnTo>
                  <a:lnTo>
                    <a:pt x="69" y="366"/>
                  </a:lnTo>
                  <a:lnTo>
                    <a:pt x="69" y="363"/>
                  </a:lnTo>
                  <a:lnTo>
                    <a:pt x="69" y="357"/>
                  </a:lnTo>
                  <a:lnTo>
                    <a:pt x="66" y="354"/>
                  </a:lnTo>
                  <a:lnTo>
                    <a:pt x="63" y="354"/>
                  </a:lnTo>
                  <a:lnTo>
                    <a:pt x="60" y="357"/>
                  </a:lnTo>
                  <a:lnTo>
                    <a:pt x="57" y="354"/>
                  </a:lnTo>
                  <a:lnTo>
                    <a:pt x="51" y="348"/>
                  </a:lnTo>
                  <a:lnTo>
                    <a:pt x="45" y="345"/>
                  </a:lnTo>
                  <a:lnTo>
                    <a:pt x="39" y="339"/>
                  </a:lnTo>
                  <a:lnTo>
                    <a:pt x="33" y="339"/>
                  </a:lnTo>
                  <a:lnTo>
                    <a:pt x="36" y="351"/>
                  </a:lnTo>
                  <a:lnTo>
                    <a:pt x="39" y="357"/>
                  </a:lnTo>
                  <a:lnTo>
                    <a:pt x="39" y="360"/>
                  </a:lnTo>
                  <a:lnTo>
                    <a:pt x="39" y="363"/>
                  </a:lnTo>
                  <a:lnTo>
                    <a:pt x="42" y="369"/>
                  </a:lnTo>
                  <a:lnTo>
                    <a:pt x="45" y="375"/>
                  </a:lnTo>
                  <a:lnTo>
                    <a:pt x="51" y="378"/>
                  </a:lnTo>
                  <a:lnTo>
                    <a:pt x="63" y="390"/>
                  </a:lnTo>
                  <a:lnTo>
                    <a:pt x="66" y="396"/>
                  </a:lnTo>
                  <a:lnTo>
                    <a:pt x="66" y="399"/>
                  </a:lnTo>
                  <a:lnTo>
                    <a:pt x="69" y="411"/>
                  </a:lnTo>
                  <a:close/>
                  <a:moveTo>
                    <a:pt x="57" y="306"/>
                  </a:moveTo>
                  <a:lnTo>
                    <a:pt x="57" y="306"/>
                  </a:lnTo>
                  <a:lnTo>
                    <a:pt x="57" y="309"/>
                  </a:lnTo>
                  <a:lnTo>
                    <a:pt x="60" y="306"/>
                  </a:lnTo>
                  <a:lnTo>
                    <a:pt x="63" y="306"/>
                  </a:lnTo>
                  <a:lnTo>
                    <a:pt x="63" y="306"/>
                  </a:lnTo>
                  <a:lnTo>
                    <a:pt x="63" y="300"/>
                  </a:lnTo>
                  <a:lnTo>
                    <a:pt x="57" y="297"/>
                  </a:lnTo>
                  <a:lnTo>
                    <a:pt x="54" y="291"/>
                  </a:lnTo>
                  <a:lnTo>
                    <a:pt x="30" y="288"/>
                  </a:lnTo>
                  <a:lnTo>
                    <a:pt x="27" y="288"/>
                  </a:lnTo>
                  <a:lnTo>
                    <a:pt x="27" y="285"/>
                  </a:lnTo>
                  <a:lnTo>
                    <a:pt x="30" y="285"/>
                  </a:lnTo>
                  <a:lnTo>
                    <a:pt x="30" y="282"/>
                  </a:lnTo>
                  <a:lnTo>
                    <a:pt x="27" y="285"/>
                  </a:lnTo>
                  <a:lnTo>
                    <a:pt x="21" y="288"/>
                  </a:lnTo>
                  <a:lnTo>
                    <a:pt x="15" y="288"/>
                  </a:lnTo>
                  <a:lnTo>
                    <a:pt x="9" y="282"/>
                  </a:lnTo>
                  <a:lnTo>
                    <a:pt x="12" y="282"/>
                  </a:lnTo>
                  <a:lnTo>
                    <a:pt x="18" y="282"/>
                  </a:lnTo>
                  <a:lnTo>
                    <a:pt x="18" y="282"/>
                  </a:lnTo>
                  <a:lnTo>
                    <a:pt x="18" y="279"/>
                  </a:lnTo>
                  <a:lnTo>
                    <a:pt x="18" y="279"/>
                  </a:lnTo>
                  <a:lnTo>
                    <a:pt x="15" y="276"/>
                  </a:lnTo>
                  <a:lnTo>
                    <a:pt x="12" y="276"/>
                  </a:lnTo>
                  <a:lnTo>
                    <a:pt x="0" y="279"/>
                  </a:lnTo>
                  <a:lnTo>
                    <a:pt x="0" y="282"/>
                  </a:lnTo>
                  <a:lnTo>
                    <a:pt x="3" y="282"/>
                  </a:lnTo>
                  <a:lnTo>
                    <a:pt x="12" y="291"/>
                  </a:lnTo>
                  <a:lnTo>
                    <a:pt x="15" y="294"/>
                  </a:lnTo>
                  <a:lnTo>
                    <a:pt x="27" y="291"/>
                  </a:lnTo>
                  <a:lnTo>
                    <a:pt x="48" y="303"/>
                  </a:lnTo>
                  <a:lnTo>
                    <a:pt x="57" y="306"/>
                  </a:lnTo>
                  <a:close/>
                  <a:moveTo>
                    <a:pt x="579" y="222"/>
                  </a:moveTo>
                  <a:lnTo>
                    <a:pt x="576" y="219"/>
                  </a:lnTo>
                  <a:lnTo>
                    <a:pt x="573" y="216"/>
                  </a:lnTo>
                  <a:lnTo>
                    <a:pt x="573" y="213"/>
                  </a:lnTo>
                  <a:lnTo>
                    <a:pt x="570" y="210"/>
                  </a:lnTo>
                  <a:lnTo>
                    <a:pt x="573" y="204"/>
                  </a:lnTo>
                  <a:lnTo>
                    <a:pt x="573" y="204"/>
                  </a:lnTo>
                  <a:lnTo>
                    <a:pt x="573" y="201"/>
                  </a:lnTo>
                  <a:lnTo>
                    <a:pt x="573" y="198"/>
                  </a:lnTo>
                  <a:lnTo>
                    <a:pt x="570" y="198"/>
                  </a:lnTo>
                  <a:lnTo>
                    <a:pt x="570" y="195"/>
                  </a:lnTo>
                  <a:lnTo>
                    <a:pt x="567" y="195"/>
                  </a:lnTo>
                  <a:lnTo>
                    <a:pt x="564" y="192"/>
                  </a:lnTo>
                  <a:lnTo>
                    <a:pt x="564" y="192"/>
                  </a:lnTo>
                  <a:lnTo>
                    <a:pt x="549" y="192"/>
                  </a:lnTo>
                  <a:lnTo>
                    <a:pt x="546" y="192"/>
                  </a:lnTo>
                  <a:lnTo>
                    <a:pt x="546" y="189"/>
                  </a:lnTo>
                  <a:lnTo>
                    <a:pt x="546" y="183"/>
                  </a:lnTo>
                  <a:lnTo>
                    <a:pt x="546" y="183"/>
                  </a:lnTo>
                  <a:lnTo>
                    <a:pt x="543" y="183"/>
                  </a:lnTo>
                  <a:lnTo>
                    <a:pt x="540" y="180"/>
                  </a:lnTo>
                  <a:lnTo>
                    <a:pt x="534" y="177"/>
                  </a:lnTo>
                  <a:lnTo>
                    <a:pt x="528" y="174"/>
                  </a:lnTo>
                  <a:lnTo>
                    <a:pt x="525" y="171"/>
                  </a:lnTo>
                  <a:lnTo>
                    <a:pt x="525" y="168"/>
                  </a:lnTo>
                  <a:lnTo>
                    <a:pt x="522" y="162"/>
                  </a:lnTo>
                  <a:lnTo>
                    <a:pt x="522" y="159"/>
                  </a:lnTo>
                  <a:lnTo>
                    <a:pt x="522" y="153"/>
                  </a:lnTo>
                  <a:lnTo>
                    <a:pt x="522" y="150"/>
                  </a:lnTo>
                  <a:lnTo>
                    <a:pt x="522" y="147"/>
                  </a:lnTo>
                  <a:lnTo>
                    <a:pt x="522" y="147"/>
                  </a:lnTo>
                  <a:lnTo>
                    <a:pt x="525" y="144"/>
                  </a:lnTo>
                  <a:lnTo>
                    <a:pt x="525" y="141"/>
                  </a:lnTo>
                  <a:lnTo>
                    <a:pt x="522" y="138"/>
                  </a:lnTo>
                  <a:lnTo>
                    <a:pt x="522" y="132"/>
                  </a:lnTo>
                  <a:lnTo>
                    <a:pt x="519" y="129"/>
                  </a:lnTo>
                  <a:lnTo>
                    <a:pt x="516" y="123"/>
                  </a:lnTo>
                  <a:lnTo>
                    <a:pt x="507" y="117"/>
                  </a:lnTo>
                  <a:lnTo>
                    <a:pt x="480" y="78"/>
                  </a:lnTo>
                  <a:lnTo>
                    <a:pt x="477" y="66"/>
                  </a:lnTo>
                  <a:lnTo>
                    <a:pt x="474" y="63"/>
                  </a:lnTo>
                  <a:lnTo>
                    <a:pt x="471" y="60"/>
                  </a:lnTo>
                  <a:lnTo>
                    <a:pt x="471" y="57"/>
                  </a:lnTo>
                  <a:lnTo>
                    <a:pt x="465" y="57"/>
                  </a:lnTo>
                  <a:lnTo>
                    <a:pt x="453" y="48"/>
                  </a:lnTo>
                  <a:lnTo>
                    <a:pt x="450" y="48"/>
                  </a:lnTo>
                  <a:lnTo>
                    <a:pt x="450" y="48"/>
                  </a:lnTo>
                  <a:lnTo>
                    <a:pt x="450" y="48"/>
                  </a:lnTo>
                  <a:lnTo>
                    <a:pt x="450" y="48"/>
                  </a:lnTo>
                  <a:lnTo>
                    <a:pt x="450" y="51"/>
                  </a:lnTo>
                  <a:lnTo>
                    <a:pt x="450" y="54"/>
                  </a:lnTo>
                  <a:lnTo>
                    <a:pt x="450" y="54"/>
                  </a:lnTo>
                  <a:lnTo>
                    <a:pt x="450" y="54"/>
                  </a:lnTo>
                  <a:lnTo>
                    <a:pt x="453" y="54"/>
                  </a:lnTo>
                  <a:lnTo>
                    <a:pt x="453" y="57"/>
                  </a:lnTo>
                  <a:lnTo>
                    <a:pt x="453" y="57"/>
                  </a:lnTo>
                  <a:lnTo>
                    <a:pt x="453" y="57"/>
                  </a:lnTo>
                  <a:lnTo>
                    <a:pt x="453" y="60"/>
                  </a:lnTo>
                  <a:lnTo>
                    <a:pt x="453" y="60"/>
                  </a:lnTo>
                  <a:lnTo>
                    <a:pt x="453" y="63"/>
                  </a:lnTo>
                  <a:lnTo>
                    <a:pt x="450" y="63"/>
                  </a:lnTo>
                  <a:lnTo>
                    <a:pt x="450" y="63"/>
                  </a:lnTo>
                  <a:lnTo>
                    <a:pt x="432" y="63"/>
                  </a:lnTo>
                  <a:lnTo>
                    <a:pt x="429" y="66"/>
                  </a:lnTo>
                  <a:lnTo>
                    <a:pt x="426" y="66"/>
                  </a:lnTo>
                  <a:lnTo>
                    <a:pt x="426" y="66"/>
                  </a:lnTo>
                  <a:lnTo>
                    <a:pt x="423" y="69"/>
                  </a:lnTo>
                  <a:lnTo>
                    <a:pt x="423" y="69"/>
                  </a:lnTo>
                  <a:lnTo>
                    <a:pt x="411" y="66"/>
                  </a:lnTo>
                  <a:lnTo>
                    <a:pt x="402" y="69"/>
                  </a:lnTo>
                  <a:lnTo>
                    <a:pt x="399" y="69"/>
                  </a:lnTo>
                  <a:lnTo>
                    <a:pt x="396" y="66"/>
                  </a:lnTo>
                  <a:lnTo>
                    <a:pt x="396" y="63"/>
                  </a:lnTo>
                  <a:lnTo>
                    <a:pt x="393" y="60"/>
                  </a:lnTo>
                  <a:lnTo>
                    <a:pt x="393" y="60"/>
                  </a:lnTo>
                  <a:lnTo>
                    <a:pt x="393" y="54"/>
                  </a:lnTo>
                  <a:lnTo>
                    <a:pt x="393" y="48"/>
                  </a:lnTo>
                  <a:lnTo>
                    <a:pt x="396" y="42"/>
                  </a:lnTo>
                  <a:lnTo>
                    <a:pt x="396" y="39"/>
                  </a:lnTo>
                  <a:lnTo>
                    <a:pt x="396" y="36"/>
                  </a:lnTo>
                  <a:lnTo>
                    <a:pt x="396" y="36"/>
                  </a:lnTo>
                  <a:lnTo>
                    <a:pt x="393" y="36"/>
                  </a:lnTo>
                  <a:lnTo>
                    <a:pt x="387" y="36"/>
                  </a:lnTo>
                  <a:lnTo>
                    <a:pt x="387" y="33"/>
                  </a:lnTo>
                  <a:lnTo>
                    <a:pt x="387" y="30"/>
                  </a:lnTo>
                  <a:lnTo>
                    <a:pt x="384" y="30"/>
                  </a:lnTo>
                  <a:lnTo>
                    <a:pt x="381" y="30"/>
                  </a:lnTo>
                  <a:lnTo>
                    <a:pt x="378" y="30"/>
                  </a:lnTo>
                  <a:lnTo>
                    <a:pt x="375" y="30"/>
                  </a:lnTo>
                  <a:lnTo>
                    <a:pt x="372" y="30"/>
                  </a:lnTo>
                  <a:lnTo>
                    <a:pt x="369" y="30"/>
                  </a:lnTo>
                  <a:lnTo>
                    <a:pt x="369" y="27"/>
                  </a:lnTo>
                  <a:lnTo>
                    <a:pt x="369" y="27"/>
                  </a:lnTo>
                  <a:lnTo>
                    <a:pt x="372" y="24"/>
                  </a:lnTo>
                  <a:lnTo>
                    <a:pt x="372" y="21"/>
                  </a:lnTo>
                  <a:lnTo>
                    <a:pt x="372" y="18"/>
                  </a:lnTo>
                  <a:lnTo>
                    <a:pt x="369" y="18"/>
                  </a:lnTo>
                  <a:lnTo>
                    <a:pt x="369" y="15"/>
                  </a:lnTo>
                  <a:lnTo>
                    <a:pt x="363" y="18"/>
                  </a:lnTo>
                  <a:lnTo>
                    <a:pt x="360" y="18"/>
                  </a:lnTo>
                  <a:lnTo>
                    <a:pt x="360" y="18"/>
                  </a:lnTo>
                  <a:lnTo>
                    <a:pt x="360" y="15"/>
                  </a:lnTo>
                  <a:lnTo>
                    <a:pt x="360" y="12"/>
                  </a:lnTo>
                  <a:lnTo>
                    <a:pt x="360" y="12"/>
                  </a:lnTo>
                  <a:lnTo>
                    <a:pt x="357" y="9"/>
                  </a:lnTo>
                  <a:lnTo>
                    <a:pt x="357" y="9"/>
                  </a:lnTo>
                  <a:lnTo>
                    <a:pt x="354" y="12"/>
                  </a:lnTo>
                  <a:lnTo>
                    <a:pt x="351" y="12"/>
                  </a:lnTo>
                  <a:lnTo>
                    <a:pt x="348" y="12"/>
                  </a:lnTo>
                  <a:lnTo>
                    <a:pt x="348" y="9"/>
                  </a:lnTo>
                  <a:lnTo>
                    <a:pt x="348" y="6"/>
                  </a:lnTo>
                  <a:lnTo>
                    <a:pt x="345" y="6"/>
                  </a:lnTo>
                  <a:lnTo>
                    <a:pt x="345" y="0"/>
                  </a:lnTo>
                  <a:lnTo>
                    <a:pt x="333" y="0"/>
                  </a:lnTo>
                  <a:lnTo>
                    <a:pt x="330" y="0"/>
                  </a:lnTo>
                  <a:lnTo>
                    <a:pt x="321" y="9"/>
                  </a:lnTo>
                  <a:lnTo>
                    <a:pt x="321" y="12"/>
                  </a:lnTo>
                  <a:lnTo>
                    <a:pt x="321" y="12"/>
                  </a:lnTo>
                  <a:lnTo>
                    <a:pt x="321" y="15"/>
                  </a:lnTo>
                  <a:lnTo>
                    <a:pt x="318" y="18"/>
                  </a:lnTo>
                  <a:lnTo>
                    <a:pt x="315" y="21"/>
                  </a:lnTo>
                  <a:lnTo>
                    <a:pt x="309" y="21"/>
                  </a:lnTo>
                  <a:lnTo>
                    <a:pt x="309" y="24"/>
                  </a:lnTo>
                  <a:lnTo>
                    <a:pt x="306" y="27"/>
                  </a:lnTo>
                  <a:lnTo>
                    <a:pt x="306" y="30"/>
                  </a:lnTo>
                  <a:lnTo>
                    <a:pt x="300" y="30"/>
                  </a:lnTo>
                  <a:lnTo>
                    <a:pt x="297" y="27"/>
                  </a:lnTo>
                  <a:lnTo>
                    <a:pt x="297" y="27"/>
                  </a:lnTo>
                  <a:lnTo>
                    <a:pt x="297" y="24"/>
                  </a:lnTo>
                  <a:lnTo>
                    <a:pt x="297" y="21"/>
                  </a:lnTo>
                  <a:lnTo>
                    <a:pt x="294" y="18"/>
                  </a:lnTo>
                  <a:lnTo>
                    <a:pt x="291" y="18"/>
                  </a:lnTo>
                  <a:lnTo>
                    <a:pt x="288" y="18"/>
                  </a:lnTo>
                  <a:lnTo>
                    <a:pt x="285" y="18"/>
                  </a:lnTo>
                  <a:lnTo>
                    <a:pt x="273" y="18"/>
                  </a:lnTo>
                  <a:lnTo>
                    <a:pt x="249" y="21"/>
                  </a:lnTo>
                  <a:lnTo>
                    <a:pt x="243" y="24"/>
                  </a:lnTo>
                  <a:lnTo>
                    <a:pt x="231" y="27"/>
                  </a:lnTo>
                  <a:lnTo>
                    <a:pt x="228" y="27"/>
                  </a:lnTo>
                  <a:lnTo>
                    <a:pt x="225" y="24"/>
                  </a:lnTo>
                  <a:lnTo>
                    <a:pt x="222" y="24"/>
                  </a:lnTo>
                  <a:lnTo>
                    <a:pt x="219" y="24"/>
                  </a:lnTo>
                  <a:lnTo>
                    <a:pt x="216" y="27"/>
                  </a:lnTo>
                  <a:lnTo>
                    <a:pt x="213" y="27"/>
                  </a:lnTo>
                  <a:lnTo>
                    <a:pt x="213" y="30"/>
                  </a:lnTo>
                  <a:lnTo>
                    <a:pt x="210" y="33"/>
                  </a:lnTo>
                  <a:lnTo>
                    <a:pt x="213" y="33"/>
                  </a:lnTo>
                  <a:lnTo>
                    <a:pt x="213" y="36"/>
                  </a:lnTo>
                  <a:lnTo>
                    <a:pt x="213" y="39"/>
                  </a:lnTo>
                  <a:lnTo>
                    <a:pt x="213" y="42"/>
                  </a:lnTo>
                  <a:lnTo>
                    <a:pt x="204" y="45"/>
                  </a:lnTo>
                  <a:lnTo>
                    <a:pt x="201" y="48"/>
                  </a:lnTo>
                  <a:lnTo>
                    <a:pt x="201" y="48"/>
                  </a:lnTo>
                  <a:lnTo>
                    <a:pt x="195" y="51"/>
                  </a:lnTo>
                  <a:lnTo>
                    <a:pt x="183" y="51"/>
                  </a:lnTo>
                  <a:lnTo>
                    <a:pt x="171" y="51"/>
                  </a:lnTo>
                  <a:lnTo>
                    <a:pt x="165" y="51"/>
                  </a:lnTo>
                  <a:lnTo>
                    <a:pt x="153" y="51"/>
                  </a:lnTo>
                  <a:lnTo>
                    <a:pt x="150" y="51"/>
                  </a:lnTo>
                  <a:lnTo>
                    <a:pt x="147" y="51"/>
                  </a:lnTo>
                  <a:lnTo>
                    <a:pt x="144" y="51"/>
                  </a:lnTo>
                  <a:lnTo>
                    <a:pt x="138" y="45"/>
                  </a:lnTo>
                  <a:lnTo>
                    <a:pt x="135" y="45"/>
                  </a:lnTo>
                  <a:lnTo>
                    <a:pt x="132" y="42"/>
                  </a:lnTo>
                  <a:lnTo>
                    <a:pt x="129" y="45"/>
                  </a:lnTo>
                  <a:lnTo>
                    <a:pt x="129" y="45"/>
                  </a:lnTo>
                  <a:lnTo>
                    <a:pt x="129" y="48"/>
                  </a:lnTo>
                  <a:lnTo>
                    <a:pt x="129" y="48"/>
                  </a:lnTo>
                  <a:lnTo>
                    <a:pt x="138" y="54"/>
                  </a:lnTo>
                  <a:lnTo>
                    <a:pt x="141" y="57"/>
                  </a:lnTo>
                  <a:lnTo>
                    <a:pt x="144" y="63"/>
                  </a:lnTo>
                  <a:lnTo>
                    <a:pt x="144" y="66"/>
                  </a:lnTo>
                  <a:lnTo>
                    <a:pt x="150" y="69"/>
                  </a:lnTo>
                  <a:lnTo>
                    <a:pt x="153" y="75"/>
                  </a:lnTo>
                  <a:lnTo>
                    <a:pt x="153" y="75"/>
                  </a:lnTo>
                  <a:lnTo>
                    <a:pt x="153" y="84"/>
                  </a:lnTo>
                  <a:lnTo>
                    <a:pt x="156" y="87"/>
                  </a:lnTo>
                  <a:lnTo>
                    <a:pt x="159" y="90"/>
                  </a:lnTo>
                  <a:lnTo>
                    <a:pt x="159" y="93"/>
                  </a:lnTo>
                  <a:lnTo>
                    <a:pt x="171" y="102"/>
                  </a:lnTo>
                  <a:lnTo>
                    <a:pt x="177" y="105"/>
                  </a:lnTo>
                  <a:lnTo>
                    <a:pt x="177" y="108"/>
                  </a:lnTo>
                  <a:lnTo>
                    <a:pt x="180" y="111"/>
                  </a:lnTo>
                  <a:lnTo>
                    <a:pt x="180" y="111"/>
                  </a:lnTo>
                  <a:lnTo>
                    <a:pt x="177" y="114"/>
                  </a:lnTo>
                  <a:lnTo>
                    <a:pt x="177" y="117"/>
                  </a:lnTo>
                  <a:lnTo>
                    <a:pt x="177" y="120"/>
                  </a:lnTo>
                  <a:lnTo>
                    <a:pt x="177" y="126"/>
                  </a:lnTo>
                  <a:lnTo>
                    <a:pt x="183" y="135"/>
                  </a:lnTo>
                  <a:lnTo>
                    <a:pt x="189" y="147"/>
                  </a:lnTo>
                  <a:lnTo>
                    <a:pt x="189" y="150"/>
                  </a:lnTo>
                  <a:lnTo>
                    <a:pt x="192" y="153"/>
                  </a:lnTo>
                  <a:lnTo>
                    <a:pt x="192" y="153"/>
                  </a:lnTo>
                  <a:lnTo>
                    <a:pt x="192" y="156"/>
                  </a:lnTo>
                  <a:lnTo>
                    <a:pt x="192" y="159"/>
                  </a:lnTo>
                  <a:lnTo>
                    <a:pt x="192" y="162"/>
                  </a:lnTo>
                  <a:lnTo>
                    <a:pt x="195" y="165"/>
                  </a:lnTo>
                  <a:lnTo>
                    <a:pt x="195" y="168"/>
                  </a:lnTo>
                  <a:lnTo>
                    <a:pt x="198" y="171"/>
                  </a:lnTo>
                  <a:lnTo>
                    <a:pt x="198" y="177"/>
                  </a:lnTo>
                  <a:lnTo>
                    <a:pt x="198" y="186"/>
                  </a:lnTo>
                  <a:lnTo>
                    <a:pt x="198" y="189"/>
                  </a:lnTo>
                  <a:lnTo>
                    <a:pt x="198" y="189"/>
                  </a:lnTo>
                  <a:lnTo>
                    <a:pt x="198" y="192"/>
                  </a:lnTo>
                  <a:lnTo>
                    <a:pt x="195" y="192"/>
                  </a:lnTo>
                  <a:lnTo>
                    <a:pt x="195" y="195"/>
                  </a:lnTo>
                  <a:lnTo>
                    <a:pt x="195" y="198"/>
                  </a:lnTo>
                  <a:lnTo>
                    <a:pt x="198" y="216"/>
                  </a:lnTo>
                  <a:lnTo>
                    <a:pt x="198" y="216"/>
                  </a:lnTo>
                  <a:lnTo>
                    <a:pt x="198" y="219"/>
                  </a:lnTo>
                  <a:lnTo>
                    <a:pt x="195" y="222"/>
                  </a:lnTo>
                  <a:lnTo>
                    <a:pt x="195" y="225"/>
                  </a:lnTo>
                  <a:lnTo>
                    <a:pt x="195" y="231"/>
                  </a:lnTo>
                  <a:lnTo>
                    <a:pt x="198" y="231"/>
                  </a:lnTo>
                  <a:lnTo>
                    <a:pt x="198" y="231"/>
                  </a:lnTo>
                  <a:lnTo>
                    <a:pt x="201" y="231"/>
                  </a:lnTo>
                  <a:lnTo>
                    <a:pt x="201" y="231"/>
                  </a:lnTo>
                  <a:lnTo>
                    <a:pt x="210" y="237"/>
                  </a:lnTo>
                  <a:lnTo>
                    <a:pt x="210" y="240"/>
                  </a:lnTo>
                  <a:lnTo>
                    <a:pt x="213" y="243"/>
                  </a:lnTo>
                  <a:lnTo>
                    <a:pt x="210" y="246"/>
                  </a:lnTo>
                  <a:lnTo>
                    <a:pt x="210" y="246"/>
                  </a:lnTo>
                  <a:lnTo>
                    <a:pt x="207" y="246"/>
                  </a:lnTo>
                  <a:lnTo>
                    <a:pt x="207" y="246"/>
                  </a:lnTo>
                  <a:lnTo>
                    <a:pt x="207" y="246"/>
                  </a:lnTo>
                  <a:lnTo>
                    <a:pt x="204" y="246"/>
                  </a:lnTo>
                  <a:lnTo>
                    <a:pt x="201" y="246"/>
                  </a:lnTo>
                  <a:lnTo>
                    <a:pt x="201" y="249"/>
                  </a:lnTo>
                  <a:lnTo>
                    <a:pt x="195" y="255"/>
                  </a:lnTo>
                  <a:lnTo>
                    <a:pt x="192" y="255"/>
                  </a:lnTo>
                  <a:lnTo>
                    <a:pt x="192" y="255"/>
                  </a:lnTo>
                  <a:lnTo>
                    <a:pt x="183" y="255"/>
                  </a:lnTo>
                  <a:lnTo>
                    <a:pt x="183" y="258"/>
                  </a:lnTo>
                  <a:lnTo>
                    <a:pt x="177" y="261"/>
                  </a:lnTo>
                  <a:lnTo>
                    <a:pt x="174" y="261"/>
                  </a:lnTo>
                  <a:lnTo>
                    <a:pt x="171" y="264"/>
                  </a:lnTo>
                  <a:lnTo>
                    <a:pt x="168" y="264"/>
                  </a:lnTo>
                  <a:lnTo>
                    <a:pt x="156" y="255"/>
                  </a:lnTo>
                  <a:lnTo>
                    <a:pt x="150" y="252"/>
                  </a:lnTo>
                  <a:lnTo>
                    <a:pt x="147" y="255"/>
                  </a:lnTo>
                  <a:lnTo>
                    <a:pt x="144" y="255"/>
                  </a:lnTo>
                  <a:lnTo>
                    <a:pt x="141" y="255"/>
                  </a:lnTo>
                  <a:lnTo>
                    <a:pt x="135" y="255"/>
                  </a:lnTo>
                  <a:lnTo>
                    <a:pt x="132" y="258"/>
                  </a:lnTo>
                  <a:lnTo>
                    <a:pt x="129" y="258"/>
                  </a:lnTo>
                  <a:lnTo>
                    <a:pt x="126" y="258"/>
                  </a:lnTo>
                  <a:lnTo>
                    <a:pt x="123" y="258"/>
                  </a:lnTo>
                  <a:lnTo>
                    <a:pt x="123" y="255"/>
                  </a:lnTo>
                  <a:lnTo>
                    <a:pt x="123" y="252"/>
                  </a:lnTo>
                  <a:lnTo>
                    <a:pt x="126" y="252"/>
                  </a:lnTo>
                  <a:lnTo>
                    <a:pt x="126" y="249"/>
                  </a:lnTo>
                  <a:lnTo>
                    <a:pt x="126" y="249"/>
                  </a:lnTo>
                  <a:lnTo>
                    <a:pt x="126" y="246"/>
                  </a:lnTo>
                  <a:lnTo>
                    <a:pt x="123" y="246"/>
                  </a:lnTo>
                  <a:lnTo>
                    <a:pt x="120" y="246"/>
                  </a:lnTo>
                  <a:lnTo>
                    <a:pt x="117" y="246"/>
                  </a:lnTo>
                  <a:lnTo>
                    <a:pt x="114" y="249"/>
                  </a:lnTo>
                  <a:lnTo>
                    <a:pt x="102" y="252"/>
                  </a:lnTo>
                  <a:lnTo>
                    <a:pt x="99" y="252"/>
                  </a:lnTo>
                  <a:lnTo>
                    <a:pt x="96" y="252"/>
                  </a:lnTo>
                  <a:lnTo>
                    <a:pt x="93" y="258"/>
                  </a:lnTo>
                  <a:lnTo>
                    <a:pt x="93" y="261"/>
                  </a:lnTo>
                  <a:lnTo>
                    <a:pt x="93" y="264"/>
                  </a:lnTo>
                  <a:lnTo>
                    <a:pt x="96" y="267"/>
                  </a:lnTo>
                  <a:lnTo>
                    <a:pt x="96" y="270"/>
                  </a:lnTo>
                  <a:lnTo>
                    <a:pt x="96" y="273"/>
                  </a:lnTo>
                  <a:lnTo>
                    <a:pt x="93" y="276"/>
                  </a:lnTo>
                  <a:lnTo>
                    <a:pt x="81" y="285"/>
                  </a:lnTo>
                  <a:lnTo>
                    <a:pt x="78" y="288"/>
                  </a:lnTo>
                  <a:lnTo>
                    <a:pt x="78" y="294"/>
                  </a:lnTo>
                  <a:lnTo>
                    <a:pt x="78" y="297"/>
                  </a:lnTo>
                  <a:lnTo>
                    <a:pt x="75" y="300"/>
                  </a:lnTo>
                  <a:lnTo>
                    <a:pt x="72" y="303"/>
                  </a:lnTo>
                  <a:lnTo>
                    <a:pt x="72" y="306"/>
                  </a:lnTo>
                  <a:lnTo>
                    <a:pt x="75" y="306"/>
                  </a:lnTo>
                  <a:lnTo>
                    <a:pt x="78" y="306"/>
                  </a:lnTo>
                  <a:lnTo>
                    <a:pt x="78" y="306"/>
                  </a:lnTo>
                  <a:lnTo>
                    <a:pt x="81" y="309"/>
                  </a:lnTo>
                  <a:lnTo>
                    <a:pt x="84" y="309"/>
                  </a:lnTo>
                  <a:lnTo>
                    <a:pt x="87" y="309"/>
                  </a:lnTo>
                  <a:lnTo>
                    <a:pt x="87" y="309"/>
                  </a:lnTo>
                  <a:lnTo>
                    <a:pt x="87" y="309"/>
                  </a:lnTo>
                  <a:lnTo>
                    <a:pt x="87" y="312"/>
                  </a:lnTo>
                  <a:lnTo>
                    <a:pt x="87" y="312"/>
                  </a:lnTo>
                  <a:lnTo>
                    <a:pt x="87" y="312"/>
                  </a:lnTo>
                  <a:lnTo>
                    <a:pt x="93" y="315"/>
                  </a:lnTo>
                  <a:lnTo>
                    <a:pt x="90" y="318"/>
                  </a:lnTo>
                  <a:lnTo>
                    <a:pt x="90" y="321"/>
                  </a:lnTo>
                  <a:lnTo>
                    <a:pt x="93" y="321"/>
                  </a:lnTo>
                  <a:lnTo>
                    <a:pt x="93" y="324"/>
                  </a:lnTo>
                  <a:lnTo>
                    <a:pt x="93" y="324"/>
                  </a:lnTo>
                  <a:lnTo>
                    <a:pt x="96" y="324"/>
                  </a:lnTo>
                  <a:lnTo>
                    <a:pt x="96" y="324"/>
                  </a:lnTo>
                  <a:lnTo>
                    <a:pt x="99" y="327"/>
                  </a:lnTo>
                  <a:lnTo>
                    <a:pt x="99" y="327"/>
                  </a:lnTo>
                  <a:lnTo>
                    <a:pt x="99" y="333"/>
                  </a:lnTo>
                  <a:lnTo>
                    <a:pt x="99" y="336"/>
                  </a:lnTo>
                  <a:lnTo>
                    <a:pt x="99" y="339"/>
                  </a:lnTo>
                  <a:lnTo>
                    <a:pt x="105" y="339"/>
                  </a:lnTo>
                  <a:lnTo>
                    <a:pt x="105" y="342"/>
                  </a:lnTo>
                  <a:lnTo>
                    <a:pt x="108" y="342"/>
                  </a:lnTo>
                  <a:lnTo>
                    <a:pt x="108" y="345"/>
                  </a:lnTo>
                  <a:lnTo>
                    <a:pt x="108" y="345"/>
                  </a:lnTo>
                  <a:lnTo>
                    <a:pt x="105" y="351"/>
                  </a:lnTo>
                  <a:lnTo>
                    <a:pt x="102" y="354"/>
                  </a:lnTo>
                  <a:lnTo>
                    <a:pt x="99" y="354"/>
                  </a:lnTo>
                  <a:lnTo>
                    <a:pt x="93" y="351"/>
                  </a:lnTo>
                  <a:lnTo>
                    <a:pt x="96" y="360"/>
                  </a:lnTo>
                  <a:lnTo>
                    <a:pt x="99" y="363"/>
                  </a:lnTo>
                  <a:lnTo>
                    <a:pt x="102" y="366"/>
                  </a:lnTo>
                  <a:lnTo>
                    <a:pt x="102" y="366"/>
                  </a:lnTo>
                  <a:lnTo>
                    <a:pt x="99" y="369"/>
                  </a:lnTo>
                  <a:lnTo>
                    <a:pt x="99" y="369"/>
                  </a:lnTo>
                  <a:lnTo>
                    <a:pt x="99" y="372"/>
                  </a:lnTo>
                  <a:lnTo>
                    <a:pt x="102" y="375"/>
                  </a:lnTo>
                  <a:lnTo>
                    <a:pt x="102" y="378"/>
                  </a:lnTo>
                  <a:lnTo>
                    <a:pt x="102" y="381"/>
                  </a:lnTo>
                  <a:lnTo>
                    <a:pt x="102" y="384"/>
                  </a:lnTo>
                  <a:lnTo>
                    <a:pt x="102" y="384"/>
                  </a:lnTo>
                  <a:lnTo>
                    <a:pt x="99" y="384"/>
                  </a:lnTo>
                  <a:lnTo>
                    <a:pt x="96" y="384"/>
                  </a:lnTo>
                  <a:lnTo>
                    <a:pt x="93" y="387"/>
                  </a:lnTo>
                  <a:lnTo>
                    <a:pt x="93" y="390"/>
                  </a:lnTo>
                  <a:lnTo>
                    <a:pt x="90" y="390"/>
                  </a:lnTo>
                  <a:lnTo>
                    <a:pt x="90" y="393"/>
                  </a:lnTo>
                  <a:lnTo>
                    <a:pt x="87" y="393"/>
                  </a:lnTo>
                  <a:lnTo>
                    <a:pt x="87" y="396"/>
                  </a:lnTo>
                  <a:lnTo>
                    <a:pt x="87" y="399"/>
                  </a:lnTo>
                  <a:lnTo>
                    <a:pt x="90" y="402"/>
                  </a:lnTo>
                  <a:lnTo>
                    <a:pt x="90" y="408"/>
                  </a:lnTo>
                  <a:lnTo>
                    <a:pt x="90" y="411"/>
                  </a:lnTo>
                  <a:lnTo>
                    <a:pt x="90" y="414"/>
                  </a:lnTo>
                  <a:lnTo>
                    <a:pt x="96" y="420"/>
                  </a:lnTo>
                  <a:lnTo>
                    <a:pt x="117" y="435"/>
                  </a:lnTo>
                  <a:lnTo>
                    <a:pt x="120" y="441"/>
                  </a:lnTo>
                  <a:lnTo>
                    <a:pt x="105" y="435"/>
                  </a:lnTo>
                  <a:lnTo>
                    <a:pt x="102" y="432"/>
                  </a:lnTo>
                  <a:lnTo>
                    <a:pt x="102" y="429"/>
                  </a:lnTo>
                  <a:lnTo>
                    <a:pt x="87" y="414"/>
                  </a:lnTo>
                  <a:lnTo>
                    <a:pt x="84" y="414"/>
                  </a:lnTo>
                  <a:lnTo>
                    <a:pt x="69" y="417"/>
                  </a:lnTo>
                  <a:lnTo>
                    <a:pt x="69" y="423"/>
                  </a:lnTo>
                  <a:lnTo>
                    <a:pt x="66" y="444"/>
                  </a:lnTo>
                  <a:lnTo>
                    <a:pt x="69" y="444"/>
                  </a:lnTo>
                  <a:lnTo>
                    <a:pt x="78" y="444"/>
                  </a:lnTo>
                  <a:lnTo>
                    <a:pt x="81" y="447"/>
                  </a:lnTo>
                  <a:lnTo>
                    <a:pt x="84" y="450"/>
                  </a:lnTo>
                  <a:lnTo>
                    <a:pt x="87" y="453"/>
                  </a:lnTo>
                  <a:lnTo>
                    <a:pt x="90" y="456"/>
                  </a:lnTo>
                  <a:lnTo>
                    <a:pt x="93" y="456"/>
                  </a:lnTo>
                  <a:lnTo>
                    <a:pt x="99" y="459"/>
                  </a:lnTo>
                  <a:lnTo>
                    <a:pt x="111" y="471"/>
                  </a:lnTo>
                  <a:lnTo>
                    <a:pt x="117" y="471"/>
                  </a:lnTo>
                  <a:lnTo>
                    <a:pt x="120" y="474"/>
                  </a:lnTo>
                  <a:lnTo>
                    <a:pt x="120" y="480"/>
                  </a:lnTo>
                  <a:lnTo>
                    <a:pt x="120" y="480"/>
                  </a:lnTo>
                  <a:lnTo>
                    <a:pt x="150" y="501"/>
                  </a:lnTo>
                  <a:lnTo>
                    <a:pt x="162" y="513"/>
                  </a:lnTo>
                  <a:lnTo>
                    <a:pt x="165" y="522"/>
                  </a:lnTo>
                  <a:lnTo>
                    <a:pt x="171" y="531"/>
                  </a:lnTo>
                  <a:lnTo>
                    <a:pt x="177" y="549"/>
                  </a:lnTo>
                  <a:lnTo>
                    <a:pt x="180" y="561"/>
                  </a:lnTo>
                  <a:lnTo>
                    <a:pt x="180" y="561"/>
                  </a:lnTo>
                  <a:lnTo>
                    <a:pt x="180" y="561"/>
                  </a:lnTo>
                  <a:lnTo>
                    <a:pt x="189" y="561"/>
                  </a:lnTo>
                  <a:lnTo>
                    <a:pt x="195" y="561"/>
                  </a:lnTo>
                  <a:lnTo>
                    <a:pt x="198" y="561"/>
                  </a:lnTo>
                  <a:lnTo>
                    <a:pt x="198" y="561"/>
                  </a:lnTo>
                  <a:lnTo>
                    <a:pt x="201" y="558"/>
                  </a:lnTo>
                  <a:lnTo>
                    <a:pt x="201" y="558"/>
                  </a:lnTo>
                  <a:lnTo>
                    <a:pt x="201" y="555"/>
                  </a:lnTo>
                  <a:lnTo>
                    <a:pt x="204" y="555"/>
                  </a:lnTo>
                  <a:lnTo>
                    <a:pt x="204" y="552"/>
                  </a:lnTo>
                  <a:lnTo>
                    <a:pt x="207" y="552"/>
                  </a:lnTo>
                  <a:lnTo>
                    <a:pt x="207" y="555"/>
                  </a:lnTo>
                  <a:lnTo>
                    <a:pt x="210" y="558"/>
                  </a:lnTo>
                  <a:lnTo>
                    <a:pt x="210" y="558"/>
                  </a:lnTo>
                  <a:lnTo>
                    <a:pt x="210" y="564"/>
                  </a:lnTo>
                  <a:lnTo>
                    <a:pt x="213" y="567"/>
                  </a:lnTo>
                  <a:lnTo>
                    <a:pt x="213" y="570"/>
                  </a:lnTo>
                  <a:lnTo>
                    <a:pt x="219" y="570"/>
                  </a:lnTo>
                  <a:lnTo>
                    <a:pt x="222" y="570"/>
                  </a:lnTo>
                  <a:lnTo>
                    <a:pt x="225" y="570"/>
                  </a:lnTo>
                  <a:lnTo>
                    <a:pt x="228" y="570"/>
                  </a:lnTo>
                  <a:lnTo>
                    <a:pt x="231" y="573"/>
                  </a:lnTo>
                  <a:lnTo>
                    <a:pt x="237" y="576"/>
                  </a:lnTo>
                  <a:lnTo>
                    <a:pt x="240" y="579"/>
                  </a:lnTo>
                  <a:lnTo>
                    <a:pt x="240" y="582"/>
                  </a:lnTo>
                  <a:lnTo>
                    <a:pt x="240" y="585"/>
                  </a:lnTo>
                  <a:lnTo>
                    <a:pt x="240" y="591"/>
                  </a:lnTo>
                  <a:lnTo>
                    <a:pt x="240" y="591"/>
                  </a:lnTo>
                  <a:lnTo>
                    <a:pt x="240" y="594"/>
                  </a:lnTo>
                  <a:lnTo>
                    <a:pt x="240" y="597"/>
                  </a:lnTo>
                  <a:lnTo>
                    <a:pt x="240" y="597"/>
                  </a:lnTo>
                  <a:lnTo>
                    <a:pt x="243" y="600"/>
                  </a:lnTo>
                  <a:lnTo>
                    <a:pt x="246" y="606"/>
                  </a:lnTo>
                  <a:lnTo>
                    <a:pt x="246" y="606"/>
                  </a:lnTo>
                  <a:lnTo>
                    <a:pt x="249" y="609"/>
                  </a:lnTo>
                  <a:lnTo>
                    <a:pt x="249" y="609"/>
                  </a:lnTo>
                  <a:lnTo>
                    <a:pt x="255" y="606"/>
                  </a:lnTo>
                  <a:lnTo>
                    <a:pt x="258" y="606"/>
                  </a:lnTo>
                  <a:lnTo>
                    <a:pt x="264" y="612"/>
                  </a:lnTo>
                  <a:lnTo>
                    <a:pt x="267" y="612"/>
                  </a:lnTo>
                  <a:lnTo>
                    <a:pt x="270" y="615"/>
                  </a:lnTo>
                  <a:lnTo>
                    <a:pt x="273" y="615"/>
                  </a:lnTo>
                  <a:lnTo>
                    <a:pt x="276" y="621"/>
                  </a:lnTo>
                  <a:lnTo>
                    <a:pt x="279" y="621"/>
                  </a:lnTo>
                  <a:lnTo>
                    <a:pt x="282" y="624"/>
                  </a:lnTo>
                  <a:lnTo>
                    <a:pt x="294" y="627"/>
                  </a:lnTo>
                  <a:lnTo>
                    <a:pt x="297" y="627"/>
                  </a:lnTo>
                  <a:lnTo>
                    <a:pt x="300" y="624"/>
                  </a:lnTo>
                  <a:lnTo>
                    <a:pt x="309" y="621"/>
                  </a:lnTo>
                  <a:lnTo>
                    <a:pt x="312" y="621"/>
                  </a:lnTo>
                  <a:lnTo>
                    <a:pt x="318" y="624"/>
                  </a:lnTo>
                  <a:lnTo>
                    <a:pt x="324" y="621"/>
                  </a:lnTo>
                  <a:lnTo>
                    <a:pt x="327" y="615"/>
                  </a:lnTo>
                  <a:lnTo>
                    <a:pt x="327" y="612"/>
                  </a:lnTo>
                  <a:lnTo>
                    <a:pt x="330" y="612"/>
                  </a:lnTo>
                  <a:lnTo>
                    <a:pt x="330" y="609"/>
                  </a:lnTo>
                  <a:lnTo>
                    <a:pt x="327" y="606"/>
                  </a:lnTo>
                  <a:lnTo>
                    <a:pt x="327" y="606"/>
                  </a:lnTo>
                  <a:lnTo>
                    <a:pt x="327" y="603"/>
                  </a:lnTo>
                  <a:lnTo>
                    <a:pt x="330" y="600"/>
                  </a:lnTo>
                  <a:lnTo>
                    <a:pt x="330" y="600"/>
                  </a:lnTo>
                  <a:lnTo>
                    <a:pt x="345" y="591"/>
                  </a:lnTo>
                  <a:lnTo>
                    <a:pt x="348" y="591"/>
                  </a:lnTo>
                  <a:lnTo>
                    <a:pt x="348" y="591"/>
                  </a:lnTo>
                  <a:lnTo>
                    <a:pt x="351" y="591"/>
                  </a:lnTo>
                  <a:lnTo>
                    <a:pt x="354" y="591"/>
                  </a:lnTo>
                  <a:lnTo>
                    <a:pt x="357" y="594"/>
                  </a:lnTo>
                  <a:lnTo>
                    <a:pt x="357" y="591"/>
                  </a:lnTo>
                  <a:lnTo>
                    <a:pt x="360" y="591"/>
                  </a:lnTo>
                  <a:lnTo>
                    <a:pt x="363" y="591"/>
                  </a:lnTo>
                  <a:lnTo>
                    <a:pt x="363" y="588"/>
                  </a:lnTo>
                  <a:lnTo>
                    <a:pt x="366" y="582"/>
                  </a:lnTo>
                  <a:lnTo>
                    <a:pt x="366" y="582"/>
                  </a:lnTo>
                  <a:lnTo>
                    <a:pt x="366" y="579"/>
                  </a:lnTo>
                  <a:lnTo>
                    <a:pt x="369" y="579"/>
                  </a:lnTo>
                  <a:lnTo>
                    <a:pt x="372" y="576"/>
                  </a:lnTo>
                  <a:lnTo>
                    <a:pt x="375" y="576"/>
                  </a:lnTo>
                  <a:lnTo>
                    <a:pt x="381" y="573"/>
                  </a:lnTo>
                  <a:lnTo>
                    <a:pt x="384" y="570"/>
                  </a:lnTo>
                  <a:lnTo>
                    <a:pt x="384" y="564"/>
                  </a:lnTo>
                  <a:lnTo>
                    <a:pt x="384" y="564"/>
                  </a:lnTo>
                  <a:lnTo>
                    <a:pt x="384" y="555"/>
                  </a:lnTo>
                  <a:lnTo>
                    <a:pt x="384" y="552"/>
                  </a:lnTo>
                  <a:lnTo>
                    <a:pt x="384" y="546"/>
                  </a:lnTo>
                  <a:lnTo>
                    <a:pt x="387" y="537"/>
                  </a:lnTo>
                  <a:lnTo>
                    <a:pt x="387" y="531"/>
                  </a:lnTo>
                  <a:lnTo>
                    <a:pt x="390" y="531"/>
                  </a:lnTo>
                  <a:lnTo>
                    <a:pt x="390" y="528"/>
                  </a:lnTo>
                  <a:lnTo>
                    <a:pt x="411" y="513"/>
                  </a:lnTo>
                  <a:lnTo>
                    <a:pt x="417" y="510"/>
                  </a:lnTo>
                  <a:lnTo>
                    <a:pt x="417" y="510"/>
                  </a:lnTo>
                  <a:lnTo>
                    <a:pt x="420" y="513"/>
                  </a:lnTo>
                  <a:lnTo>
                    <a:pt x="423" y="510"/>
                  </a:lnTo>
                  <a:lnTo>
                    <a:pt x="423" y="507"/>
                  </a:lnTo>
                  <a:lnTo>
                    <a:pt x="429" y="495"/>
                  </a:lnTo>
                  <a:lnTo>
                    <a:pt x="435" y="489"/>
                  </a:lnTo>
                  <a:lnTo>
                    <a:pt x="438" y="486"/>
                  </a:lnTo>
                  <a:lnTo>
                    <a:pt x="438" y="483"/>
                  </a:lnTo>
                  <a:lnTo>
                    <a:pt x="438" y="480"/>
                  </a:lnTo>
                  <a:lnTo>
                    <a:pt x="438" y="477"/>
                  </a:lnTo>
                  <a:lnTo>
                    <a:pt x="438" y="471"/>
                  </a:lnTo>
                  <a:lnTo>
                    <a:pt x="438" y="468"/>
                  </a:lnTo>
                  <a:lnTo>
                    <a:pt x="438" y="465"/>
                  </a:lnTo>
                  <a:lnTo>
                    <a:pt x="441" y="465"/>
                  </a:lnTo>
                  <a:lnTo>
                    <a:pt x="444" y="465"/>
                  </a:lnTo>
                  <a:lnTo>
                    <a:pt x="444" y="465"/>
                  </a:lnTo>
                  <a:lnTo>
                    <a:pt x="447" y="465"/>
                  </a:lnTo>
                  <a:lnTo>
                    <a:pt x="450" y="462"/>
                  </a:lnTo>
                  <a:lnTo>
                    <a:pt x="453" y="456"/>
                  </a:lnTo>
                  <a:lnTo>
                    <a:pt x="456" y="450"/>
                  </a:lnTo>
                  <a:lnTo>
                    <a:pt x="465" y="444"/>
                  </a:lnTo>
                  <a:lnTo>
                    <a:pt x="468" y="432"/>
                  </a:lnTo>
                  <a:lnTo>
                    <a:pt x="471" y="429"/>
                  </a:lnTo>
                  <a:lnTo>
                    <a:pt x="474" y="426"/>
                  </a:lnTo>
                  <a:lnTo>
                    <a:pt x="477" y="423"/>
                  </a:lnTo>
                  <a:lnTo>
                    <a:pt x="480" y="420"/>
                  </a:lnTo>
                  <a:lnTo>
                    <a:pt x="480" y="417"/>
                  </a:lnTo>
                  <a:lnTo>
                    <a:pt x="483" y="417"/>
                  </a:lnTo>
                  <a:lnTo>
                    <a:pt x="483" y="414"/>
                  </a:lnTo>
                  <a:lnTo>
                    <a:pt x="486" y="417"/>
                  </a:lnTo>
                  <a:lnTo>
                    <a:pt x="489" y="417"/>
                  </a:lnTo>
                  <a:lnTo>
                    <a:pt x="495" y="417"/>
                  </a:lnTo>
                  <a:lnTo>
                    <a:pt x="495" y="417"/>
                  </a:lnTo>
                  <a:lnTo>
                    <a:pt x="495" y="414"/>
                  </a:lnTo>
                  <a:lnTo>
                    <a:pt x="498" y="414"/>
                  </a:lnTo>
                  <a:lnTo>
                    <a:pt x="498" y="408"/>
                  </a:lnTo>
                  <a:lnTo>
                    <a:pt x="498" y="396"/>
                  </a:lnTo>
                  <a:lnTo>
                    <a:pt x="498" y="393"/>
                  </a:lnTo>
                  <a:lnTo>
                    <a:pt x="501" y="390"/>
                  </a:lnTo>
                  <a:lnTo>
                    <a:pt x="501" y="390"/>
                  </a:lnTo>
                  <a:lnTo>
                    <a:pt x="501" y="387"/>
                  </a:lnTo>
                  <a:lnTo>
                    <a:pt x="501" y="381"/>
                  </a:lnTo>
                  <a:lnTo>
                    <a:pt x="501" y="378"/>
                  </a:lnTo>
                  <a:lnTo>
                    <a:pt x="504" y="378"/>
                  </a:lnTo>
                  <a:lnTo>
                    <a:pt x="504" y="378"/>
                  </a:lnTo>
                  <a:lnTo>
                    <a:pt x="510" y="378"/>
                  </a:lnTo>
                  <a:lnTo>
                    <a:pt x="510" y="378"/>
                  </a:lnTo>
                  <a:lnTo>
                    <a:pt x="513" y="378"/>
                  </a:lnTo>
                  <a:lnTo>
                    <a:pt x="516" y="375"/>
                  </a:lnTo>
                  <a:lnTo>
                    <a:pt x="519" y="375"/>
                  </a:lnTo>
                  <a:lnTo>
                    <a:pt x="522" y="372"/>
                  </a:lnTo>
                  <a:lnTo>
                    <a:pt x="525" y="369"/>
                  </a:lnTo>
                  <a:lnTo>
                    <a:pt x="525" y="366"/>
                  </a:lnTo>
                  <a:lnTo>
                    <a:pt x="525" y="363"/>
                  </a:lnTo>
                  <a:lnTo>
                    <a:pt x="519" y="351"/>
                  </a:lnTo>
                  <a:lnTo>
                    <a:pt x="519" y="351"/>
                  </a:lnTo>
                  <a:lnTo>
                    <a:pt x="516" y="348"/>
                  </a:lnTo>
                  <a:lnTo>
                    <a:pt x="516" y="348"/>
                  </a:lnTo>
                  <a:lnTo>
                    <a:pt x="513" y="351"/>
                  </a:lnTo>
                  <a:lnTo>
                    <a:pt x="510" y="351"/>
                  </a:lnTo>
                  <a:lnTo>
                    <a:pt x="510" y="348"/>
                  </a:lnTo>
                  <a:lnTo>
                    <a:pt x="501" y="339"/>
                  </a:lnTo>
                  <a:lnTo>
                    <a:pt x="501" y="336"/>
                  </a:lnTo>
                  <a:lnTo>
                    <a:pt x="501" y="336"/>
                  </a:lnTo>
                  <a:lnTo>
                    <a:pt x="501" y="333"/>
                  </a:lnTo>
                  <a:lnTo>
                    <a:pt x="501" y="330"/>
                  </a:lnTo>
                  <a:lnTo>
                    <a:pt x="501" y="327"/>
                  </a:lnTo>
                  <a:lnTo>
                    <a:pt x="501" y="324"/>
                  </a:lnTo>
                  <a:lnTo>
                    <a:pt x="501" y="324"/>
                  </a:lnTo>
                  <a:lnTo>
                    <a:pt x="498" y="315"/>
                  </a:lnTo>
                  <a:lnTo>
                    <a:pt x="504" y="315"/>
                  </a:lnTo>
                  <a:lnTo>
                    <a:pt x="504" y="315"/>
                  </a:lnTo>
                  <a:lnTo>
                    <a:pt x="504" y="312"/>
                  </a:lnTo>
                  <a:lnTo>
                    <a:pt x="504" y="300"/>
                  </a:lnTo>
                  <a:lnTo>
                    <a:pt x="501" y="300"/>
                  </a:lnTo>
                  <a:lnTo>
                    <a:pt x="501" y="297"/>
                  </a:lnTo>
                  <a:lnTo>
                    <a:pt x="498" y="294"/>
                  </a:lnTo>
                  <a:lnTo>
                    <a:pt x="498" y="288"/>
                  </a:lnTo>
                  <a:lnTo>
                    <a:pt x="498" y="285"/>
                  </a:lnTo>
                  <a:lnTo>
                    <a:pt x="501" y="285"/>
                  </a:lnTo>
                  <a:lnTo>
                    <a:pt x="504" y="285"/>
                  </a:lnTo>
                  <a:lnTo>
                    <a:pt x="507" y="285"/>
                  </a:lnTo>
                  <a:lnTo>
                    <a:pt x="507" y="282"/>
                  </a:lnTo>
                  <a:lnTo>
                    <a:pt x="513" y="276"/>
                  </a:lnTo>
                  <a:lnTo>
                    <a:pt x="519" y="273"/>
                  </a:lnTo>
                  <a:lnTo>
                    <a:pt x="522" y="270"/>
                  </a:lnTo>
                  <a:lnTo>
                    <a:pt x="522" y="270"/>
                  </a:lnTo>
                  <a:lnTo>
                    <a:pt x="534" y="270"/>
                  </a:lnTo>
                  <a:lnTo>
                    <a:pt x="537" y="270"/>
                  </a:lnTo>
                  <a:lnTo>
                    <a:pt x="540" y="270"/>
                  </a:lnTo>
                  <a:lnTo>
                    <a:pt x="540" y="267"/>
                  </a:lnTo>
                  <a:lnTo>
                    <a:pt x="540" y="267"/>
                  </a:lnTo>
                  <a:lnTo>
                    <a:pt x="540" y="264"/>
                  </a:lnTo>
                  <a:lnTo>
                    <a:pt x="540" y="261"/>
                  </a:lnTo>
                  <a:lnTo>
                    <a:pt x="543" y="261"/>
                  </a:lnTo>
                  <a:lnTo>
                    <a:pt x="546" y="258"/>
                  </a:lnTo>
                  <a:lnTo>
                    <a:pt x="546" y="255"/>
                  </a:lnTo>
                  <a:lnTo>
                    <a:pt x="549" y="249"/>
                  </a:lnTo>
                  <a:lnTo>
                    <a:pt x="552" y="246"/>
                  </a:lnTo>
                  <a:lnTo>
                    <a:pt x="555" y="246"/>
                  </a:lnTo>
                  <a:lnTo>
                    <a:pt x="555" y="246"/>
                  </a:lnTo>
                  <a:lnTo>
                    <a:pt x="558" y="243"/>
                  </a:lnTo>
                  <a:lnTo>
                    <a:pt x="561" y="243"/>
                  </a:lnTo>
                  <a:lnTo>
                    <a:pt x="561" y="246"/>
                  </a:lnTo>
                  <a:lnTo>
                    <a:pt x="564" y="246"/>
                  </a:lnTo>
                  <a:lnTo>
                    <a:pt x="567" y="243"/>
                  </a:lnTo>
                  <a:lnTo>
                    <a:pt x="576" y="237"/>
                  </a:lnTo>
                  <a:lnTo>
                    <a:pt x="579" y="237"/>
                  </a:lnTo>
                  <a:lnTo>
                    <a:pt x="582" y="225"/>
                  </a:lnTo>
                  <a:lnTo>
                    <a:pt x="579" y="22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4" name="Freeform 53"/>
            <p:cNvSpPr>
              <a:spLocks/>
            </p:cNvSpPr>
            <p:nvPr/>
          </p:nvSpPr>
          <p:spPr bwMode="auto">
            <a:xfrm>
              <a:off x="4954" y="766"/>
              <a:ext cx="608" cy="498"/>
            </a:xfrm>
            <a:custGeom>
              <a:avLst/>
              <a:gdLst>
                <a:gd name="T0" fmla="*/ 99 w 608"/>
                <a:gd name="T1" fmla="*/ 12 h 498"/>
                <a:gd name="T2" fmla="*/ 120 w 608"/>
                <a:gd name="T3" fmla="*/ 18 h 498"/>
                <a:gd name="T4" fmla="*/ 144 w 608"/>
                <a:gd name="T5" fmla="*/ 45 h 498"/>
                <a:gd name="T6" fmla="*/ 176 w 608"/>
                <a:gd name="T7" fmla="*/ 54 h 498"/>
                <a:gd name="T8" fmla="*/ 200 w 608"/>
                <a:gd name="T9" fmla="*/ 45 h 498"/>
                <a:gd name="T10" fmla="*/ 218 w 608"/>
                <a:gd name="T11" fmla="*/ 51 h 498"/>
                <a:gd name="T12" fmla="*/ 212 w 608"/>
                <a:gd name="T13" fmla="*/ 78 h 498"/>
                <a:gd name="T14" fmla="*/ 218 w 608"/>
                <a:gd name="T15" fmla="*/ 93 h 498"/>
                <a:gd name="T16" fmla="*/ 242 w 608"/>
                <a:gd name="T17" fmla="*/ 81 h 498"/>
                <a:gd name="T18" fmla="*/ 254 w 608"/>
                <a:gd name="T19" fmla="*/ 90 h 498"/>
                <a:gd name="T20" fmla="*/ 278 w 608"/>
                <a:gd name="T21" fmla="*/ 96 h 498"/>
                <a:gd name="T22" fmla="*/ 290 w 608"/>
                <a:gd name="T23" fmla="*/ 87 h 498"/>
                <a:gd name="T24" fmla="*/ 293 w 608"/>
                <a:gd name="T25" fmla="*/ 111 h 498"/>
                <a:gd name="T26" fmla="*/ 311 w 608"/>
                <a:gd name="T27" fmla="*/ 108 h 498"/>
                <a:gd name="T28" fmla="*/ 335 w 608"/>
                <a:gd name="T29" fmla="*/ 111 h 498"/>
                <a:gd name="T30" fmla="*/ 350 w 608"/>
                <a:gd name="T31" fmla="*/ 99 h 498"/>
                <a:gd name="T32" fmla="*/ 419 w 608"/>
                <a:gd name="T33" fmla="*/ 114 h 498"/>
                <a:gd name="T34" fmla="*/ 449 w 608"/>
                <a:gd name="T35" fmla="*/ 114 h 498"/>
                <a:gd name="T36" fmla="*/ 479 w 608"/>
                <a:gd name="T37" fmla="*/ 111 h 498"/>
                <a:gd name="T38" fmla="*/ 530 w 608"/>
                <a:gd name="T39" fmla="*/ 114 h 498"/>
                <a:gd name="T40" fmla="*/ 551 w 608"/>
                <a:gd name="T41" fmla="*/ 111 h 498"/>
                <a:gd name="T42" fmla="*/ 575 w 608"/>
                <a:gd name="T43" fmla="*/ 135 h 498"/>
                <a:gd name="T44" fmla="*/ 584 w 608"/>
                <a:gd name="T45" fmla="*/ 132 h 498"/>
                <a:gd name="T46" fmla="*/ 608 w 608"/>
                <a:gd name="T47" fmla="*/ 162 h 498"/>
                <a:gd name="T48" fmla="*/ 602 w 608"/>
                <a:gd name="T49" fmla="*/ 201 h 498"/>
                <a:gd name="T50" fmla="*/ 584 w 608"/>
                <a:gd name="T51" fmla="*/ 231 h 498"/>
                <a:gd name="T52" fmla="*/ 566 w 608"/>
                <a:gd name="T53" fmla="*/ 249 h 498"/>
                <a:gd name="T54" fmla="*/ 569 w 608"/>
                <a:gd name="T55" fmla="*/ 276 h 498"/>
                <a:gd name="T56" fmla="*/ 566 w 608"/>
                <a:gd name="T57" fmla="*/ 306 h 498"/>
                <a:gd name="T58" fmla="*/ 563 w 608"/>
                <a:gd name="T59" fmla="*/ 333 h 498"/>
                <a:gd name="T60" fmla="*/ 539 w 608"/>
                <a:gd name="T61" fmla="*/ 327 h 498"/>
                <a:gd name="T62" fmla="*/ 524 w 608"/>
                <a:gd name="T63" fmla="*/ 336 h 498"/>
                <a:gd name="T64" fmla="*/ 485 w 608"/>
                <a:gd name="T65" fmla="*/ 363 h 498"/>
                <a:gd name="T66" fmla="*/ 494 w 608"/>
                <a:gd name="T67" fmla="*/ 387 h 498"/>
                <a:gd name="T68" fmla="*/ 491 w 608"/>
                <a:gd name="T69" fmla="*/ 402 h 498"/>
                <a:gd name="T70" fmla="*/ 476 w 608"/>
                <a:gd name="T71" fmla="*/ 414 h 498"/>
                <a:gd name="T72" fmla="*/ 467 w 608"/>
                <a:gd name="T73" fmla="*/ 435 h 498"/>
                <a:gd name="T74" fmla="*/ 485 w 608"/>
                <a:gd name="T75" fmla="*/ 441 h 498"/>
                <a:gd name="T76" fmla="*/ 467 w 608"/>
                <a:gd name="T77" fmla="*/ 465 h 498"/>
                <a:gd name="T78" fmla="*/ 431 w 608"/>
                <a:gd name="T79" fmla="*/ 495 h 498"/>
                <a:gd name="T80" fmla="*/ 413 w 608"/>
                <a:gd name="T81" fmla="*/ 477 h 498"/>
                <a:gd name="T82" fmla="*/ 380 w 608"/>
                <a:gd name="T83" fmla="*/ 432 h 498"/>
                <a:gd name="T84" fmla="*/ 344 w 608"/>
                <a:gd name="T85" fmla="*/ 420 h 498"/>
                <a:gd name="T86" fmla="*/ 299 w 608"/>
                <a:gd name="T87" fmla="*/ 423 h 498"/>
                <a:gd name="T88" fmla="*/ 281 w 608"/>
                <a:gd name="T89" fmla="*/ 423 h 498"/>
                <a:gd name="T90" fmla="*/ 248 w 608"/>
                <a:gd name="T91" fmla="*/ 414 h 498"/>
                <a:gd name="T92" fmla="*/ 185 w 608"/>
                <a:gd name="T93" fmla="*/ 396 h 498"/>
                <a:gd name="T94" fmla="*/ 147 w 608"/>
                <a:gd name="T95" fmla="*/ 381 h 498"/>
                <a:gd name="T96" fmla="*/ 99 w 608"/>
                <a:gd name="T97" fmla="*/ 393 h 498"/>
                <a:gd name="T98" fmla="*/ 69 w 608"/>
                <a:gd name="T99" fmla="*/ 375 h 498"/>
                <a:gd name="T100" fmla="*/ 81 w 608"/>
                <a:gd name="T101" fmla="*/ 369 h 498"/>
                <a:gd name="T102" fmla="*/ 78 w 608"/>
                <a:gd name="T103" fmla="*/ 348 h 498"/>
                <a:gd name="T104" fmla="*/ 81 w 608"/>
                <a:gd name="T105" fmla="*/ 297 h 498"/>
                <a:gd name="T106" fmla="*/ 72 w 608"/>
                <a:gd name="T107" fmla="*/ 285 h 498"/>
                <a:gd name="T108" fmla="*/ 66 w 608"/>
                <a:gd name="T109" fmla="*/ 243 h 498"/>
                <a:gd name="T110" fmla="*/ 72 w 608"/>
                <a:gd name="T111" fmla="*/ 225 h 498"/>
                <a:gd name="T112" fmla="*/ 81 w 608"/>
                <a:gd name="T113" fmla="*/ 201 h 498"/>
                <a:gd name="T114" fmla="*/ 0 w 608"/>
                <a:gd name="T115" fmla="*/ 102 h 498"/>
                <a:gd name="T116" fmla="*/ 60 w 608"/>
                <a:gd name="T117" fmla="*/ 63 h 498"/>
                <a:gd name="T118" fmla="*/ 57 w 608"/>
                <a:gd name="T119" fmla="*/ 51 h 498"/>
                <a:gd name="T120" fmla="*/ 42 w 608"/>
                <a:gd name="T121" fmla="*/ 0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8" h="498">
                  <a:moveTo>
                    <a:pt x="60" y="12"/>
                  </a:moveTo>
                  <a:lnTo>
                    <a:pt x="63" y="12"/>
                  </a:lnTo>
                  <a:lnTo>
                    <a:pt x="66" y="12"/>
                  </a:lnTo>
                  <a:lnTo>
                    <a:pt x="78" y="6"/>
                  </a:lnTo>
                  <a:lnTo>
                    <a:pt x="87" y="6"/>
                  </a:lnTo>
                  <a:lnTo>
                    <a:pt x="90" y="6"/>
                  </a:lnTo>
                  <a:lnTo>
                    <a:pt x="93" y="6"/>
                  </a:lnTo>
                  <a:lnTo>
                    <a:pt x="99" y="9"/>
                  </a:lnTo>
                  <a:lnTo>
                    <a:pt x="99" y="12"/>
                  </a:lnTo>
                  <a:lnTo>
                    <a:pt x="102" y="15"/>
                  </a:lnTo>
                  <a:lnTo>
                    <a:pt x="105" y="18"/>
                  </a:lnTo>
                  <a:lnTo>
                    <a:pt x="108" y="21"/>
                  </a:lnTo>
                  <a:lnTo>
                    <a:pt x="111" y="21"/>
                  </a:lnTo>
                  <a:lnTo>
                    <a:pt x="114" y="18"/>
                  </a:lnTo>
                  <a:lnTo>
                    <a:pt x="114" y="18"/>
                  </a:lnTo>
                  <a:lnTo>
                    <a:pt x="117" y="15"/>
                  </a:lnTo>
                  <a:lnTo>
                    <a:pt x="120" y="15"/>
                  </a:lnTo>
                  <a:lnTo>
                    <a:pt x="120" y="18"/>
                  </a:lnTo>
                  <a:lnTo>
                    <a:pt x="123" y="18"/>
                  </a:lnTo>
                  <a:lnTo>
                    <a:pt x="120" y="21"/>
                  </a:lnTo>
                  <a:lnTo>
                    <a:pt x="120" y="21"/>
                  </a:lnTo>
                  <a:lnTo>
                    <a:pt x="120" y="24"/>
                  </a:lnTo>
                  <a:lnTo>
                    <a:pt x="120" y="27"/>
                  </a:lnTo>
                  <a:lnTo>
                    <a:pt x="138" y="36"/>
                  </a:lnTo>
                  <a:lnTo>
                    <a:pt x="141" y="39"/>
                  </a:lnTo>
                  <a:lnTo>
                    <a:pt x="144" y="42"/>
                  </a:lnTo>
                  <a:lnTo>
                    <a:pt x="144" y="45"/>
                  </a:lnTo>
                  <a:lnTo>
                    <a:pt x="144" y="45"/>
                  </a:lnTo>
                  <a:lnTo>
                    <a:pt x="144" y="48"/>
                  </a:lnTo>
                  <a:lnTo>
                    <a:pt x="147" y="51"/>
                  </a:lnTo>
                  <a:lnTo>
                    <a:pt x="150" y="54"/>
                  </a:lnTo>
                  <a:lnTo>
                    <a:pt x="153" y="57"/>
                  </a:lnTo>
                  <a:lnTo>
                    <a:pt x="156" y="57"/>
                  </a:lnTo>
                  <a:lnTo>
                    <a:pt x="167" y="57"/>
                  </a:lnTo>
                  <a:lnTo>
                    <a:pt x="173" y="54"/>
                  </a:lnTo>
                  <a:lnTo>
                    <a:pt x="176" y="54"/>
                  </a:lnTo>
                  <a:lnTo>
                    <a:pt x="179" y="54"/>
                  </a:lnTo>
                  <a:lnTo>
                    <a:pt x="182" y="54"/>
                  </a:lnTo>
                  <a:lnTo>
                    <a:pt x="188" y="51"/>
                  </a:lnTo>
                  <a:lnTo>
                    <a:pt x="194" y="51"/>
                  </a:lnTo>
                  <a:lnTo>
                    <a:pt x="194" y="51"/>
                  </a:lnTo>
                  <a:lnTo>
                    <a:pt x="197" y="51"/>
                  </a:lnTo>
                  <a:lnTo>
                    <a:pt x="197" y="48"/>
                  </a:lnTo>
                  <a:lnTo>
                    <a:pt x="197" y="45"/>
                  </a:lnTo>
                  <a:lnTo>
                    <a:pt x="200" y="45"/>
                  </a:lnTo>
                  <a:lnTo>
                    <a:pt x="203" y="45"/>
                  </a:lnTo>
                  <a:lnTo>
                    <a:pt x="203" y="48"/>
                  </a:lnTo>
                  <a:lnTo>
                    <a:pt x="206" y="51"/>
                  </a:lnTo>
                  <a:lnTo>
                    <a:pt x="206" y="54"/>
                  </a:lnTo>
                  <a:lnTo>
                    <a:pt x="209" y="54"/>
                  </a:lnTo>
                  <a:lnTo>
                    <a:pt x="209" y="51"/>
                  </a:lnTo>
                  <a:lnTo>
                    <a:pt x="212" y="48"/>
                  </a:lnTo>
                  <a:lnTo>
                    <a:pt x="215" y="48"/>
                  </a:lnTo>
                  <a:lnTo>
                    <a:pt x="218" y="51"/>
                  </a:lnTo>
                  <a:lnTo>
                    <a:pt x="227" y="54"/>
                  </a:lnTo>
                  <a:lnTo>
                    <a:pt x="230" y="57"/>
                  </a:lnTo>
                  <a:lnTo>
                    <a:pt x="230" y="60"/>
                  </a:lnTo>
                  <a:lnTo>
                    <a:pt x="230" y="63"/>
                  </a:lnTo>
                  <a:lnTo>
                    <a:pt x="227" y="63"/>
                  </a:lnTo>
                  <a:lnTo>
                    <a:pt x="218" y="69"/>
                  </a:lnTo>
                  <a:lnTo>
                    <a:pt x="215" y="72"/>
                  </a:lnTo>
                  <a:lnTo>
                    <a:pt x="212" y="75"/>
                  </a:lnTo>
                  <a:lnTo>
                    <a:pt x="212" y="78"/>
                  </a:lnTo>
                  <a:lnTo>
                    <a:pt x="212" y="78"/>
                  </a:lnTo>
                  <a:lnTo>
                    <a:pt x="212" y="81"/>
                  </a:lnTo>
                  <a:lnTo>
                    <a:pt x="212" y="84"/>
                  </a:lnTo>
                  <a:lnTo>
                    <a:pt x="212" y="84"/>
                  </a:lnTo>
                  <a:lnTo>
                    <a:pt x="212" y="87"/>
                  </a:lnTo>
                  <a:lnTo>
                    <a:pt x="212" y="90"/>
                  </a:lnTo>
                  <a:lnTo>
                    <a:pt x="215" y="93"/>
                  </a:lnTo>
                  <a:lnTo>
                    <a:pt x="218" y="93"/>
                  </a:lnTo>
                  <a:lnTo>
                    <a:pt x="218" y="93"/>
                  </a:lnTo>
                  <a:lnTo>
                    <a:pt x="221" y="90"/>
                  </a:lnTo>
                  <a:lnTo>
                    <a:pt x="221" y="87"/>
                  </a:lnTo>
                  <a:lnTo>
                    <a:pt x="224" y="84"/>
                  </a:lnTo>
                  <a:lnTo>
                    <a:pt x="224" y="84"/>
                  </a:lnTo>
                  <a:lnTo>
                    <a:pt x="227" y="81"/>
                  </a:lnTo>
                  <a:lnTo>
                    <a:pt x="233" y="81"/>
                  </a:lnTo>
                  <a:lnTo>
                    <a:pt x="239" y="84"/>
                  </a:lnTo>
                  <a:lnTo>
                    <a:pt x="242" y="84"/>
                  </a:lnTo>
                  <a:lnTo>
                    <a:pt x="242" y="81"/>
                  </a:lnTo>
                  <a:lnTo>
                    <a:pt x="245" y="81"/>
                  </a:lnTo>
                  <a:lnTo>
                    <a:pt x="248" y="81"/>
                  </a:lnTo>
                  <a:lnTo>
                    <a:pt x="251" y="81"/>
                  </a:lnTo>
                  <a:lnTo>
                    <a:pt x="254" y="81"/>
                  </a:lnTo>
                  <a:lnTo>
                    <a:pt x="254" y="84"/>
                  </a:lnTo>
                  <a:lnTo>
                    <a:pt x="251" y="84"/>
                  </a:lnTo>
                  <a:lnTo>
                    <a:pt x="251" y="87"/>
                  </a:lnTo>
                  <a:lnTo>
                    <a:pt x="254" y="90"/>
                  </a:lnTo>
                  <a:lnTo>
                    <a:pt x="254" y="90"/>
                  </a:lnTo>
                  <a:lnTo>
                    <a:pt x="266" y="93"/>
                  </a:lnTo>
                  <a:lnTo>
                    <a:pt x="269" y="93"/>
                  </a:lnTo>
                  <a:lnTo>
                    <a:pt x="272" y="96"/>
                  </a:lnTo>
                  <a:lnTo>
                    <a:pt x="275" y="99"/>
                  </a:lnTo>
                  <a:lnTo>
                    <a:pt x="275" y="99"/>
                  </a:lnTo>
                  <a:lnTo>
                    <a:pt x="278" y="99"/>
                  </a:lnTo>
                  <a:lnTo>
                    <a:pt x="278" y="96"/>
                  </a:lnTo>
                  <a:lnTo>
                    <a:pt x="278" y="96"/>
                  </a:lnTo>
                  <a:lnTo>
                    <a:pt x="278" y="96"/>
                  </a:lnTo>
                  <a:lnTo>
                    <a:pt x="278" y="93"/>
                  </a:lnTo>
                  <a:lnTo>
                    <a:pt x="278" y="90"/>
                  </a:lnTo>
                  <a:lnTo>
                    <a:pt x="278" y="87"/>
                  </a:lnTo>
                  <a:lnTo>
                    <a:pt x="278" y="84"/>
                  </a:lnTo>
                  <a:lnTo>
                    <a:pt x="281" y="81"/>
                  </a:lnTo>
                  <a:lnTo>
                    <a:pt x="281" y="81"/>
                  </a:lnTo>
                  <a:lnTo>
                    <a:pt x="284" y="81"/>
                  </a:lnTo>
                  <a:lnTo>
                    <a:pt x="287" y="84"/>
                  </a:lnTo>
                  <a:lnTo>
                    <a:pt x="290" y="87"/>
                  </a:lnTo>
                  <a:lnTo>
                    <a:pt x="290" y="90"/>
                  </a:lnTo>
                  <a:lnTo>
                    <a:pt x="293" y="96"/>
                  </a:lnTo>
                  <a:lnTo>
                    <a:pt x="293" y="99"/>
                  </a:lnTo>
                  <a:lnTo>
                    <a:pt x="293" y="99"/>
                  </a:lnTo>
                  <a:lnTo>
                    <a:pt x="293" y="102"/>
                  </a:lnTo>
                  <a:lnTo>
                    <a:pt x="290" y="105"/>
                  </a:lnTo>
                  <a:lnTo>
                    <a:pt x="290" y="108"/>
                  </a:lnTo>
                  <a:lnTo>
                    <a:pt x="290" y="111"/>
                  </a:lnTo>
                  <a:lnTo>
                    <a:pt x="293" y="111"/>
                  </a:lnTo>
                  <a:lnTo>
                    <a:pt x="293" y="111"/>
                  </a:lnTo>
                  <a:lnTo>
                    <a:pt x="299" y="108"/>
                  </a:lnTo>
                  <a:lnTo>
                    <a:pt x="305" y="102"/>
                  </a:lnTo>
                  <a:lnTo>
                    <a:pt x="308" y="99"/>
                  </a:lnTo>
                  <a:lnTo>
                    <a:pt x="308" y="102"/>
                  </a:lnTo>
                  <a:lnTo>
                    <a:pt x="311" y="102"/>
                  </a:lnTo>
                  <a:lnTo>
                    <a:pt x="311" y="105"/>
                  </a:lnTo>
                  <a:lnTo>
                    <a:pt x="311" y="108"/>
                  </a:lnTo>
                  <a:lnTo>
                    <a:pt x="311" y="108"/>
                  </a:lnTo>
                  <a:lnTo>
                    <a:pt x="311" y="111"/>
                  </a:lnTo>
                  <a:lnTo>
                    <a:pt x="311" y="114"/>
                  </a:lnTo>
                  <a:lnTo>
                    <a:pt x="311" y="117"/>
                  </a:lnTo>
                  <a:lnTo>
                    <a:pt x="314" y="117"/>
                  </a:lnTo>
                  <a:lnTo>
                    <a:pt x="314" y="117"/>
                  </a:lnTo>
                  <a:lnTo>
                    <a:pt x="320" y="114"/>
                  </a:lnTo>
                  <a:lnTo>
                    <a:pt x="323" y="114"/>
                  </a:lnTo>
                  <a:lnTo>
                    <a:pt x="332" y="111"/>
                  </a:lnTo>
                  <a:lnTo>
                    <a:pt x="335" y="111"/>
                  </a:lnTo>
                  <a:lnTo>
                    <a:pt x="338" y="111"/>
                  </a:lnTo>
                  <a:lnTo>
                    <a:pt x="338" y="108"/>
                  </a:lnTo>
                  <a:lnTo>
                    <a:pt x="338" y="105"/>
                  </a:lnTo>
                  <a:lnTo>
                    <a:pt x="338" y="102"/>
                  </a:lnTo>
                  <a:lnTo>
                    <a:pt x="338" y="99"/>
                  </a:lnTo>
                  <a:lnTo>
                    <a:pt x="341" y="99"/>
                  </a:lnTo>
                  <a:lnTo>
                    <a:pt x="347" y="99"/>
                  </a:lnTo>
                  <a:lnTo>
                    <a:pt x="347" y="99"/>
                  </a:lnTo>
                  <a:lnTo>
                    <a:pt x="350" y="99"/>
                  </a:lnTo>
                  <a:lnTo>
                    <a:pt x="362" y="108"/>
                  </a:lnTo>
                  <a:lnTo>
                    <a:pt x="377" y="117"/>
                  </a:lnTo>
                  <a:lnTo>
                    <a:pt x="392" y="114"/>
                  </a:lnTo>
                  <a:lnTo>
                    <a:pt x="398" y="114"/>
                  </a:lnTo>
                  <a:lnTo>
                    <a:pt x="410" y="117"/>
                  </a:lnTo>
                  <a:lnTo>
                    <a:pt x="413" y="117"/>
                  </a:lnTo>
                  <a:lnTo>
                    <a:pt x="416" y="117"/>
                  </a:lnTo>
                  <a:lnTo>
                    <a:pt x="416" y="114"/>
                  </a:lnTo>
                  <a:lnTo>
                    <a:pt x="419" y="114"/>
                  </a:lnTo>
                  <a:lnTo>
                    <a:pt x="422" y="114"/>
                  </a:lnTo>
                  <a:lnTo>
                    <a:pt x="425" y="114"/>
                  </a:lnTo>
                  <a:lnTo>
                    <a:pt x="431" y="117"/>
                  </a:lnTo>
                  <a:lnTo>
                    <a:pt x="437" y="120"/>
                  </a:lnTo>
                  <a:lnTo>
                    <a:pt x="443" y="117"/>
                  </a:lnTo>
                  <a:lnTo>
                    <a:pt x="443" y="117"/>
                  </a:lnTo>
                  <a:lnTo>
                    <a:pt x="446" y="117"/>
                  </a:lnTo>
                  <a:lnTo>
                    <a:pt x="449" y="114"/>
                  </a:lnTo>
                  <a:lnTo>
                    <a:pt x="449" y="114"/>
                  </a:lnTo>
                  <a:lnTo>
                    <a:pt x="452" y="114"/>
                  </a:lnTo>
                  <a:lnTo>
                    <a:pt x="455" y="111"/>
                  </a:lnTo>
                  <a:lnTo>
                    <a:pt x="461" y="108"/>
                  </a:lnTo>
                  <a:lnTo>
                    <a:pt x="464" y="108"/>
                  </a:lnTo>
                  <a:lnTo>
                    <a:pt x="464" y="108"/>
                  </a:lnTo>
                  <a:lnTo>
                    <a:pt x="470" y="111"/>
                  </a:lnTo>
                  <a:lnTo>
                    <a:pt x="473" y="111"/>
                  </a:lnTo>
                  <a:lnTo>
                    <a:pt x="476" y="111"/>
                  </a:lnTo>
                  <a:lnTo>
                    <a:pt x="479" y="111"/>
                  </a:lnTo>
                  <a:lnTo>
                    <a:pt x="482" y="108"/>
                  </a:lnTo>
                  <a:lnTo>
                    <a:pt x="488" y="105"/>
                  </a:lnTo>
                  <a:lnTo>
                    <a:pt x="491" y="105"/>
                  </a:lnTo>
                  <a:lnTo>
                    <a:pt x="494" y="105"/>
                  </a:lnTo>
                  <a:lnTo>
                    <a:pt x="503" y="108"/>
                  </a:lnTo>
                  <a:lnTo>
                    <a:pt x="524" y="111"/>
                  </a:lnTo>
                  <a:lnTo>
                    <a:pt x="527" y="111"/>
                  </a:lnTo>
                  <a:lnTo>
                    <a:pt x="527" y="114"/>
                  </a:lnTo>
                  <a:lnTo>
                    <a:pt x="530" y="114"/>
                  </a:lnTo>
                  <a:lnTo>
                    <a:pt x="530" y="117"/>
                  </a:lnTo>
                  <a:lnTo>
                    <a:pt x="533" y="117"/>
                  </a:lnTo>
                  <a:lnTo>
                    <a:pt x="536" y="117"/>
                  </a:lnTo>
                  <a:lnTo>
                    <a:pt x="539" y="114"/>
                  </a:lnTo>
                  <a:lnTo>
                    <a:pt x="539" y="114"/>
                  </a:lnTo>
                  <a:lnTo>
                    <a:pt x="542" y="111"/>
                  </a:lnTo>
                  <a:lnTo>
                    <a:pt x="548" y="111"/>
                  </a:lnTo>
                  <a:lnTo>
                    <a:pt x="551" y="111"/>
                  </a:lnTo>
                  <a:lnTo>
                    <a:pt x="551" y="111"/>
                  </a:lnTo>
                  <a:lnTo>
                    <a:pt x="551" y="114"/>
                  </a:lnTo>
                  <a:lnTo>
                    <a:pt x="551" y="120"/>
                  </a:lnTo>
                  <a:lnTo>
                    <a:pt x="551" y="123"/>
                  </a:lnTo>
                  <a:lnTo>
                    <a:pt x="551" y="123"/>
                  </a:lnTo>
                  <a:lnTo>
                    <a:pt x="551" y="123"/>
                  </a:lnTo>
                  <a:lnTo>
                    <a:pt x="554" y="126"/>
                  </a:lnTo>
                  <a:lnTo>
                    <a:pt x="554" y="126"/>
                  </a:lnTo>
                  <a:lnTo>
                    <a:pt x="572" y="132"/>
                  </a:lnTo>
                  <a:lnTo>
                    <a:pt x="575" y="135"/>
                  </a:lnTo>
                  <a:lnTo>
                    <a:pt x="578" y="135"/>
                  </a:lnTo>
                  <a:lnTo>
                    <a:pt x="581" y="132"/>
                  </a:lnTo>
                  <a:lnTo>
                    <a:pt x="581" y="132"/>
                  </a:lnTo>
                  <a:lnTo>
                    <a:pt x="584" y="132"/>
                  </a:lnTo>
                  <a:lnTo>
                    <a:pt x="584" y="132"/>
                  </a:lnTo>
                  <a:lnTo>
                    <a:pt x="584" y="132"/>
                  </a:lnTo>
                  <a:lnTo>
                    <a:pt x="584" y="132"/>
                  </a:lnTo>
                  <a:lnTo>
                    <a:pt x="584" y="132"/>
                  </a:lnTo>
                  <a:lnTo>
                    <a:pt x="584" y="132"/>
                  </a:lnTo>
                  <a:lnTo>
                    <a:pt x="596" y="138"/>
                  </a:lnTo>
                  <a:lnTo>
                    <a:pt x="599" y="138"/>
                  </a:lnTo>
                  <a:lnTo>
                    <a:pt x="602" y="138"/>
                  </a:lnTo>
                  <a:lnTo>
                    <a:pt x="602" y="138"/>
                  </a:lnTo>
                  <a:lnTo>
                    <a:pt x="602" y="144"/>
                  </a:lnTo>
                  <a:lnTo>
                    <a:pt x="602" y="150"/>
                  </a:lnTo>
                  <a:lnTo>
                    <a:pt x="602" y="153"/>
                  </a:lnTo>
                  <a:lnTo>
                    <a:pt x="605" y="156"/>
                  </a:lnTo>
                  <a:lnTo>
                    <a:pt x="608" y="162"/>
                  </a:lnTo>
                  <a:lnTo>
                    <a:pt x="608" y="165"/>
                  </a:lnTo>
                  <a:lnTo>
                    <a:pt x="608" y="168"/>
                  </a:lnTo>
                  <a:lnTo>
                    <a:pt x="608" y="171"/>
                  </a:lnTo>
                  <a:lnTo>
                    <a:pt x="605" y="177"/>
                  </a:lnTo>
                  <a:lnTo>
                    <a:pt x="602" y="180"/>
                  </a:lnTo>
                  <a:lnTo>
                    <a:pt x="602" y="186"/>
                  </a:lnTo>
                  <a:lnTo>
                    <a:pt x="599" y="198"/>
                  </a:lnTo>
                  <a:lnTo>
                    <a:pt x="599" y="198"/>
                  </a:lnTo>
                  <a:lnTo>
                    <a:pt x="602" y="201"/>
                  </a:lnTo>
                  <a:lnTo>
                    <a:pt x="605" y="207"/>
                  </a:lnTo>
                  <a:lnTo>
                    <a:pt x="605" y="210"/>
                  </a:lnTo>
                  <a:lnTo>
                    <a:pt x="605" y="213"/>
                  </a:lnTo>
                  <a:lnTo>
                    <a:pt x="602" y="216"/>
                  </a:lnTo>
                  <a:lnTo>
                    <a:pt x="593" y="222"/>
                  </a:lnTo>
                  <a:lnTo>
                    <a:pt x="590" y="225"/>
                  </a:lnTo>
                  <a:lnTo>
                    <a:pt x="590" y="228"/>
                  </a:lnTo>
                  <a:lnTo>
                    <a:pt x="587" y="228"/>
                  </a:lnTo>
                  <a:lnTo>
                    <a:pt x="584" y="231"/>
                  </a:lnTo>
                  <a:lnTo>
                    <a:pt x="584" y="234"/>
                  </a:lnTo>
                  <a:lnTo>
                    <a:pt x="581" y="240"/>
                  </a:lnTo>
                  <a:lnTo>
                    <a:pt x="578" y="240"/>
                  </a:lnTo>
                  <a:lnTo>
                    <a:pt x="575" y="243"/>
                  </a:lnTo>
                  <a:lnTo>
                    <a:pt x="572" y="243"/>
                  </a:lnTo>
                  <a:lnTo>
                    <a:pt x="569" y="243"/>
                  </a:lnTo>
                  <a:lnTo>
                    <a:pt x="566" y="243"/>
                  </a:lnTo>
                  <a:lnTo>
                    <a:pt x="566" y="246"/>
                  </a:lnTo>
                  <a:lnTo>
                    <a:pt x="566" y="249"/>
                  </a:lnTo>
                  <a:lnTo>
                    <a:pt x="566" y="252"/>
                  </a:lnTo>
                  <a:lnTo>
                    <a:pt x="569" y="258"/>
                  </a:lnTo>
                  <a:lnTo>
                    <a:pt x="569" y="261"/>
                  </a:lnTo>
                  <a:lnTo>
                    <a:pt x="569" y="261"/>
                  </a:lnTo>
                  <a:lnTo>
                    <a:pt x="572" y="264"/>
                  </a:lnTo>
                  <a:lnTo>
                    <a:pt x="569" y="267"/>
                  </a:lnTo>
                  <a:lnTo>
                    <a:pt x="569" y="270"/>
                  </a:lnTo>
                  <a:lnTo>
                    <a:pt x="569" y="273"/>
                  </a:lnTo>
                  <a:lnTo>
                    <a:pt x="569" y="276"/>
                  </a:lnTo>
                  <a:lnTo>
                    <a:pt x="569" y="279"/>
                  </a:lnTo>
                  <a:lnTo>
                    <a:pt x="569" y="282"/>
                  </a:lnTo>
                  <a:lnTo>
                    <a:pt x="566" y="285"/>
                  </a:lnTo>
                  <a:lnTo>
                    <a:pt x="563" y="288"/>
                  </a:lnTo>
                  <a:lnTo>
                    <a:pt x="563" y="291"/>
                  </a:lnTo>
                  <a:lnTo>
                    <a:pt x="566" y="294"/>
                  </a:lnTo>
                  <a:lnTo>
                    <a:pt x="569" y="300"/>
                  </a:lnTo>
                  <a:lnTo>
                    <a:pt x="569" y="303"/>
                  </a:lnTo>
                  <a:lnTo>
                    <a:pt x="566" y="306"/>
                  </a:lnTo>
                  <a:lnTo>
                    <a:pt x="563" y="306"/>
                  </a:lnTo>
                  <a:lnTo>
                    <a:pt x="563" y="309"/>
                  </a:lnTo>
                  <a:lnTo>
                    <a:pt x="563" y="312"/>
                  </a:lnTo>
                  <a:lnTo>
                    <a:pt x="566" y="312"/>
                  </a:lnTo>
                  <a:lnTo>
                    <a:pt x="566" y="318"/>
                  </a:lnTo>
                  <a:lnTo>
                    <a:pt x="566" y="327"/>
                  </a:lnTo>
                  <a:lnTo>
                    <a:pt x="566" y="327"/>
                  </a:lnTo>
                  <a:lnTo>
                    <a:pt x="566" y="330"/>
                  </a:lnTo>
                  <a:lnTo>
                    <a:pt x="563" y="333"/>
                  </a:lnTo>
                  <a:lnTo>
                    <a:pt x="563" y="333"/>
                  </a:lnTo>
                  <a:lnTo>
                    <a:pt x="560" y="333"/>
                  </a:lnTo>
                  <a:lnTo>
                    <a:pt x="557" y="330"/>
                  </a:lnTo>
                  <a:lnTo>
                    <a:pt x="554" y="330"/>
                  </a:lnTo>
                  <a:lnTo>
                    <a:pt x="551" y="330"/>
                  </a:lnTo>
                  <a:lnTo>
                    <a:pt x="551" y="333"/>
                  </a:lnTo>
                  <a:lnTo>
                    <a:pt x="548" y="333"/>
                  </a:lnTo>
                  <a:lnTo>
                    <a:pt x="545" y="333"/>
                  </a:lnTo>
                  <a:lnTo>
                    <a:pt x="539" y="327"/>
                  </a:lnTo>
                  <a:lnTo>
                    <a:pt x="536" y="327"/>
                  </a:lnTo>
                  <a:lnTo>
                    <a:pt x="533" y="327"/>
                  </a:lnTo>
                  <a:lnTo>
                    <a:pt x="530" y="327"/>
                  </a:lnTo>
                  <a:lnTo>
                    <a:pt x="527" y="327"/>
                  </a:lnTo>
                  <a:lnTo>
                    <a:pt x="524" y="330"/>
                  </a:lnTo>
                  <a:lnTo>
                    <a:pt x="524" y="330"/>
                  </a:lnTo>
                  <a:lnTo>
                    <a:pt x="527" y="333"/>
                  </a:lnTo>
                  <a:lnTo>
                    <a:pt x="527" y="336"/>
                  </a:lnTo>
                  <a:lnTo>
                    <a:pt x="524" y="336"/>
                  </a:lnTo>
                  <a:lnTo>
                    <a:pt x="524" y="336"/>
                  </a:lnTo>
                  <a:lnTo>
                    <a:pt x="509" y="339"/>
                  </a:lnTo>
                  <a:lnTo>
                    <a:pt x="491" y="345"/>
                  </a:lnTo>
                  <a:lnTo>
                    <a:pt x="485" y="348"/>
                  </a:lnTo>
                  <a:lnTo>
                    <a:pt x="482" y="351"/>
                  </a:lnTo>
                  <a:lnTo>
                    <a:pt x="482" y="354"/>
                  </a:lnTo>
                  <a:lnTo>
                    <a:pt x="485" y="357"/>
                  </a:lnTo>
                  <a:lnTo>
                    <a:pt x="485" y="360"/>
                  </a:lnTo>
                  <a:lnTo>
                    <a:pt x="485" y="363"/>
                  </a:lnTo>
                  <a:lnTo>
                    <a:pt x="485" y="378"/>
                  </a:lnTo>
                  <a:lnTo>
                    <a:pt x="485" y="378"/>
                  </a:lnTo>
                  <a:lnTo>
                    <a:pt x="485" y="381"/>
                  </a:lnTo>
                  <a:lnTo>
                    <a:pt x="488" y="384"/>
                  </a:lnTo>
                  <a:lnTo>
                    <a:pt x="488" y="384"/>
                  </a:lnTo>
                  <a:lnTo>
                    <a:pt x="491" y="384"/>
                  </a:lnTo>
                  <a:lnTo>
                    <a:pt x="494" y="384"/>
                  </a:lnTo>
                  <a:lnTo>
                    <a:pt x="494" y="387"/>
                  </a:lnTo>
                  <a:lnTo>
                    <a:pt x="494" y="387"/>
                  </a:lnTo>
                  <a:lnTo>
                    <a:pt x="497" y="390"/>
                  </a:lnTo>
                  <a:lnTo>
                    <a:pt x="500" y="390"/>
                  </a:lnTo>
                  <a:lnTo>
                    <a:pt x="500" y="393"/>
                  </a:lnTo>
                  <a:lnTo>
                    <a:pt x="500" y="393"/>
                  </a:lnTo>
                  <a:lnTo>
                    <a:pt x="500" y="396"/>
                  </a:lnTo>
                  <a:lnTo>
                    <a:pt x="500" y="399"/>
                  </a:lnTo>
                  <a:lnTo>
                    <a:pt x="497" y="402"/>
                  </a:lnTo>
                  <a:lnTo>
                    <a:pt x="494" y="402"/>
                  </a:lnTo>
                  <a:lnTo>
                    <a:pt x="491" y="402"/>
                  </a:lnTo>
                  <a:lnTo>
                    <a:pt x="482" y="399"/>
                  </a:lnTo>
                  <a:lnTo>
                    <a:pt x="482" y="402"/>
                  </a:lnTo>
                  <a:lnTo>
                    <a:pt x="479" y="402"/>
                  </a:lnTo>
                  <a:lnTo>
                    <a:pt x="476" y="402"/>
                  </a:lnTo>
                  <a:lnTo>
                    <a:pt x="476" y="405"/>
                  </a:lnTo>
                  <a:lnTo>
                    <a:pt x="476" y="405"/>
                  </a:lnTo>
                  <a:lnTo>
                    <a:pt x="476" y="408"/>
                  </a:lnTo>
                  <a:lnTo>
                    <a:pt x="476" y="411"/>
                  </a:lnTo>
                  <a:lnTo>
                    <a:pt x="476" y="414"/>
                  </a:lnTo>
                  <a:lnTo>
                    <a:pt x="476" y="417"/>
                  </a:lnTo>
                  <a:lnTo>
                    <a:pt x="476" y="420"/>
                  </a:lnTo>
                  <a:lnTo>
                    <a:pt x="473" y="423"/>
                  </a:lnTo>
                  <a:lnTo>
                    <a:pt x="473" y="426"/>
                  </a:lnTo>
                  <a:lnTo>
                    <a:pt x="470" y="429"/>
                  </a:lnTo>
                  <a:lnTo>
                    <a:pt x="467" y="429"/>
                  </a:lnTo>
                  <a:lnTo>
                    <a:pt x="467" y="432"/>
                  </a:lnTo>
                  <a:lnTo>
                    <a:pt x="467" y="432"/>
                  </a:lnTo>
                  <a:lnTo>
                    <a:pt x="467" y="435"/>
                  </a:lnTo>
                  <a:lnTo>
                    <a:pt x="467" y="435"/>
                  </a:lnTo>
                  <a:lnTo>
                    <a:pt x="467" y="438"/>
                  </a:lnTo>
                  <a:lnTo>
                    <a:pt x="470" y="438"/>
                  </a:lnTo>
                  <a:lnTo>
                    <a:pt x="470" y="438"/>
                  </a:lnTo>
                  <a:lnTo>
                    <a:pt x="479" y="438"/>
                  </a:lnTo>
                  <a:lnTo>
                    <a:pt x="479" y="438"/>
                  </a:lnTo>
                  <a:lnTo>
                    <a:pt x="482" y="438"/>
                  </a:lnTo>
                  <a:lnTo>
                    <a:pt x="485" y="441"/>
                  </a:lnTo>
                  <a:lnTo>
                    <a:pt x="485" y="441"/>
                  </a:lnTo>
                  <a:lnTo>
                    <a:pt x="485" y="444"/>
                  </a:lnTo>
                  <a:lnTo>
                    <a:pt x="485" y="447"/>
                  </a:lnTo>
                  <a:lnTo>
                    <a:pt x="482" y="447"/>
                  </a:lnTo>
                  <a:lnTo>
                    <a:pt x="482" y="450"/>
                  </a:lnTo>
                  <a:lnTo>
                    <a:pt x="476" y="453"/>
                  </a:lnTo>
                  <a:lnTo>
                    <a:pt x="476" y="456"/>
                  </a:lnTo>
                  <a:lnTo>
                    <a:pt x="470" y="459"/>
                  </a:lnTo>
                  <a:lnTo>
                    <a:pt x="467" y="462"/>
                  </a:lnTo>
                  <a:lnTo>
                    <a:pt x="467" y="465"/>
                  </a:lnTo>
                  <a:lnTo>
                    <a:pt x="467" y="468"/>
                  </a:lnTo>
                  <a:lnTo>
                    <a:pt x="464" y="471"/>
                  </a:lnTo>
                  <a:lnTo>
                    <a:pt x="452" y="483"/>
                  </a:lnTo>
                  <a:lnTo>
                    <a:pt x="449" y="486"/>
                  </a:lnTo>
                  <a:lnTo>
                    <a:pt x="449" y="492"/>
                  </a:lnTo>
                  <a:lnTo>
                    <a:pt x="443" y="498"/>
                  </a:lnTo>
                  <a:lnTo>
                    <a:pt x="437" y="498"/>
                  </a:lnTo>
                  <a:lnTo>
                    <a:pt x="434" y="498"/>
                  </a:lnTo>
                  <a:lnTo>
                    <a:pt x="431" y="495"/>
                  </a:lnTo>
                  <a:lnTo>
                    <a:pt x="425" y="492"/>
                  </a:lnTo>
                  <a:lnTo>
                    <a:pt x="422" y="489"/>
                  </a:lnTo>
                  <a:lnTo>
                    <a:pt x="422" y="486"/>
                  </a:lnTo>
                  <a:lnTo>
                    <a:pt x="422" y="480"/>
                  </a:lnTo>
                  <a:lnTo>
                    <a:pt x="422" y="477"/>
                  </a:lnTo>
                  <a:lnTo>
                    <a:pt x="419" y="474"/>
                  </a:lnTo>
                  <a:lnTo>
                    <a:pt x="419" y="474"/>
                  </a:lnTo>
                  <a:lnTo>
                    <a:pt x="416" y="474"/>
                  </a:lnTo>
                  <a:lnTo>
                    <a:pt x="413" y="477"/>
                  </a:lnTo>
                  <a:lnTo>
                    <a:pt x="410" y="474"/>
                  </a:lnTo>
                  <a:lnTo>
                    <a:pt x="380" y="447"/>
                  </a:lnTo>
                  <a:lnTo>
                    <a:pt x="380" y="447"/>
                  </a:lnTo>
                  <a:lnTo>
                    <a:pt x="377" y="444"/>
                  </a:lnTo>
                  <a:lnTo>
                    <a:pt x="377" y="441"/>
                  </a:lnTo>
                  <a:lnTo>
                    <a:pt x="380" y="441"/>
                  </a:lnTo>
                  <a:lnTo>
                    <a:pt x="380" y="438"/>
                  </a:lnTo>
                  <a:lnTo>
                    <a:pt x="380" y="435"/>
                  </a:lnTo>
                  <a:lnTo>
                    <a:pt x="380" y="432"/>
                  </a:lnTo>
                  <a:lnTo>
                    <a:pt x="377" y="423"/>
                  </a:lnTo>
                  <a:lnTo>
                    <a:pt x="374" y="420"/>
                  </a:lnTo>
                  <a:lnTo>
                    <a:pt x="374" y="420"/>
                  </a:lnTo>
                  <a:lnTo>
                    <a:pt x="359" y="414"/>
                  </a:lnTo>
                  <a:lnTo>
                    <a:pt x="356" y="417"/>
                  </a:lnTo>
                  <a:lnTo>
                    <a:pt x="353" y="420"/>
                  </a:lnTo>
                  <a:lnTo>
                    <a:pt x="350" y="420"/>
                  </a:lnTo>
                  <a:lnTo>
                    <a:pt x="347" y="420"/>
                  </a:lnTo>
                  <a:lnTo>
                    <a:pt x="344" y="420"/>
                  </a:lnTo>
                  <a:lnTo>
                    <a:pt x="341" y="423"/>
                  </a:lnTo>
                  <a:lnTo>
                    <a:pt x="338" y="423"/>
                  </a:lnTo>
                  <a:lnTo>
                    <a:pt x="335" y="420"/>
                  </a:lnTo>
                  <a:lnTo>
                    <a:pt x="332" y="420"/>
                  </a:lnTo>
                  <a:lnTo>
                    <a:pt x="329" y="423"/>
                  </a:lnTo>
                  <a:lnTo>
                    <a:pt x="314" y="426"/>
                  </a:lnTo>
                  <a:lnTo>
                    <a:pt x="302" y="420"/>
                  </a:lnTo>
                  <a:lnTo>
                    <a:pt x="299" y="420"/>
                  </a:lnTo>
                  <a:lnTo>
                    <a:pt x="299" y="423"/>
                  </a:lnTo>
                  <a:lnTo>
                    <a:pt x="296" y="423"/>
                  </a:lnTo>
                  <a:lnTo>
                    <a:pt x="293" y="426"/>
                  </a:lnTo>
                  <a:lnTo>
                    <a:pt x="293" y="426"/>
                  </a:lnTo>
                  <a:lnTo>
                    <a:pt x="290" y="426"/>
                  </a:lnTo>
                  <a:lnTo>
                    <a:pt x="290" y="426"/>
                  </a:lnTo>
                  <a:lnTo>
                    <a:pt x="287" y="426"/>
                  </a:lnTo>
                  <a:lnTo>
                    <a:pt x="287" y="426"/>
                  </a:lnTo>
                  <a:lnTo>
                    <a:pt x="284" y="423"/>
                  </a:lnTo>
                  <a:lnTo>
                    <a:pt x="281" y="423"/>
                  </a:lnTo>
                  <a:lnTo>
                    <a:pt x="278" y="426"/>
                  </a:lnTo>
                  <a:lnTo>
                    <a:pt x="275" y="426"/>
                  </a:lnTo>
                  <a:lnTo>
                    <a:pt x="272" y="423"/>
                  </a:lnTo>
                  <a:lnTo>
                    <a:pt x="269" y="420"/>
                  </a:lnTo>
                  <a:lnTo>
                    <a:pt x="263" y="417"/>
                  </a:lnTo>
                  <a:lnTo>
                    <a:pt x="254" y="423"/>
                  </a:lnTo>
                  <a:lnTo>
                    <a:pt x="251" y="417"/>
                  </a:lnTo>
                  <a:lnTo>
                    <a:pt x="248" y="414"/>
                  </a:lnTo>
                  <a:lnTo>
                    <a:pt x="248" y="414"/>
                  </a:lnTo>
                  <a:lnTo>
                    <a:pt x="248" y="411"/>
                  </a:lnTo>
                  <a:lnTo>
                    <a:pt x="245" y="411"/>
                  </a:lnTo>
                  <a:lnTo>
                    <a:pt x="242" y="414"/>
                  </a:lnTo>
                  <a:lnTo>
                    <a:pt x="239" y="414"/>
                  </a:lnTo>
                  <a:lnTo>
                    <a:pt x="203" y="393"/>
                  </a:lnTo>
                  <a:lnTo>
                    <a:pt x="200" y="390"/>
                  </a:lnTo>
                  <a:lnTo>
                    <a:pt x="194" y="393"/>
                  </a:lnTo>
                  <a:lnTo>
                    <a:pt x="188" y="396"/>
                  </a:lnTo>
                  <a:lnTo>
                    <a:pt x="185" y="396"/>
                  </a:lnTo>
                  <a:lnTo>
                    <a:pt x="182" y="396"/>
                  </a:lnTo>
                  <a:lnTo>
                    <a:pt x="167" y="390"/>
                  </a:lnTo>
                  <a:lnTo>
                    <a:pt x="164" y="390"/>
                  </a:lnTo>
                  <a:lnTo>
                    <a:pt x="161" y="390"/>
                  </a:lnTo>
                  <a:lnTo>
                    <a:pt x="156" y="387"/>
                  </a:lnTo>
                  <a:lnTo>
                    <a:pt x="153" y="384"/>
                  </a:lnTo>
                  <a:lnTo>
                    <a:pt x="150" y="384"/>
                  </a:lnTo>
                  <a:lnTo>
                    <a:pt x="150" y="381"/>
                  </a:lnTo>
                  <a:lnTo>
                    <a:pt x="147" y="381"/>
                  </a:lnTo>
                  <a:lnTo>
                    <a:pt x="144" y="381"/>
                  </a:lnTo>
                  <a:lnTo>
                    <a:pt x="141" y="384"/>
                  </a:lnTo>
                  <a:lnTo>
                    <a:pt x="132" y="390"/>
                  </a:lnTo>
                  <a:lnTo>
                    <a:pt x="129" y="393"/>
                  </a:lnTo>
                  <a:lnTo>
                    <a:pt x="126" y="393"/>
                  </a:lnTo>
                  <a:lnTo>
                    <a:pt x="117" y="393"/>
                  </a:lnTo>
                  <a:lnTo>
                    <a:pt x="108" y="396"/>
                  </a:lnTo>
                  <a:lnTo>
                    <a:pt x="105" y="393"/>
                  </a:lnTo>
                  <a:lnTo>
                    <a:pt x="99" y="393"/>
                  </a:lnTo>
                  <a:lnTo>
                    <a:pt x="87" y="390"/>
                  </a:lnTo>
                  <a:lnTo>
                    <a:pt x="81" y="390"/>
                  </a:lnTo>
                  <a:lnTo>
                    <a:pt x="78" y="390"/>
                  </a:lnTo>
                  <a:lnTo>
                    <a:pt x="78" y="387"/>
                  </a:lnTo>
                  <a:lnTo>
                    <a:pt x="75" y="387"/>
                  </a:lnTo>
                  <a:lnTo>
                    <a:pt x="72" y="384"/>
                  </a:lnTo>
                  <a:lnTo>
                    <a:pt x="72" y="381"/>
                  </a:lnTo>
                  <a:lnTo>
                    <a:pt x="72" y="378"/>
                  </a:lnTo>
                  <a:lnTo>
                    <a:pt x="69" y="375"/>
                  </a:lnTo>
                  <a:lnTo>
                    <a:pt x="66" y="372"/>
                  </a:lnTo>
                  <a:lnTo>
                    <a:pt x="66" y="369"/>
                  </a:lnTo>
                  <a:lnTo>
                    <a:pt x="66" y="369"/>
                  </a:lnTo>
                  <a:lnTo>
                    <a:pt x="69" y="363"/>
                  </a:lnTo>
                  <a:lnTo>
                    <a:pt x="72" y="363"/>
                  </a:lnTo>
                  <a:lnTo>
                    <a:pt x="75" y="363"/>
                  </a:lnTo>
                  <a:lnTo>
                    <a:pt x="75" y="363"/>
                  </a:lnTo>
                  <a:lnTo>
                    <a:pt x="78" y="366"/>
                  </a:lnTo>
                  <a:lnTo>
                    <a:pt x="81" y="369"/>
                  </a:lnTo>
                  <a:lnTo>
                    <a:pt x="81" y="369"/>
                  </a:lnTo>
                  <a:lnTo>
                    <a:pt x="81" y="369"/>
                  </a:lnTo>
                  <a:lnTo>
                    <a:pt x="84" y="369"/>
                  </a:lnTo>
                  <a:lnTo>
                    <a:pt x="84" y="369"/>
                  </a:lnTo>
                  <a:lnTo>
                    <a:pt x="87" y="369"/>
                  </a:lnTo>
                  <a:lnTo>
                    <a:pt x="87" y="369"/>
                  </a:lnTo>
                  <a:lnTo>
                    <a:pt x="87" y="369"/>
                  </a:lnTo>
                  <a:lnTo>
                    <a:pt x="84" y="363"/>
                  </a:lnTo>
                  <a:lnTo>
                    <a:pt x="78" y="348"/>
                  </a:lnTo>
                  <a:lnTo>
                    <a:pt x="72" y="327"/>
                  </a:lnTo>
                  <a:lnTo>
                    <a:pt x="72" y="312"/>
                  </a:lnTo>
                  <a:lnTo>
                    <a:pt x="72" y="309"/>
                  </a:lnTo>
                  <a:lnTo>
                    <a:pt x="75" y="303"/>
                  </a:lnTo>
                  <a:lnTo>
                    <a:pt x="78" y="300"/>
                  </a:lnTo>
                  <a:lnTo>
                    <a:pt x="78" y="297"/>
                  </a:lnTo>
                  <a:lnTo>
                    <a:pt x="78" y="297"/>
                  </a:lnTo>
                  <a:lnTo>
                    <a:pt x="78" y="297"/>
                  </a:lnTo>
                  <a:lnTo>
                    <a:pt x="81" y="297"/>
                  </a:lnTo>
                  <a:lnTo>
                    <a:pt x="81" y="294"/>
                  </a:lnTo>
                  <a:lnTo>
                    <a:pt x="84" y="291"/>
                  </a:lnTo>
                  <a:lnTo>
                    <a:pt x="84" y="288"/>
                  </a:lnTo>
                  <a:lnTo>
                    <a:pt x="81" y="285"/>
                  </a:lnTo>
                  <a:lnTo>
                    <a:pt x="81" y="285"/>
                  </a:lnTo>
                  <a:lnTo>
                    <a:pt x="78" y="285"/>
                  </a:lnTo>
                  <a:lnTo>
                    <a:pt x="75" y="285"/>
                  </a:lnTo>
                  <a:lnTo>
                    <a:pt x="75" y="285"/>
                  </a:lnTo>
                  <a:lnTo>
                    <a:pt x="72" y="285"/>
                  </a:lnTo>
                  <a:lnTo>
                    <a:pt x="72" y="285"/>
                  </a:lnTo>
                  <a:lnTo>
                    <a:pt x="72" y="282"/>
                  </a:lnTo>
                  <a:lnTo>
                    <a:pt x="69" y="270"/>
                  </a:lnTo>
                  <a:lnTo>
                    <a:pt x="69" y="264"/>
                  </a:lnTo>
                  <a:lnTo>
                    <a:pt x="69" y="261"/>
                  </a:lnTo>
                  <a:lnTo>
                    <a:pt x="66" y="252"/>
                  </a:lnTo>
                  <a:lnTo>
                    <a:pt x="66" y="246"/>
                  </a:lnTo>
                  <a:lnTo>
                    <a:pt x="66" y="243"/>
                  </a:lnTo>
                  <a:lnTo>
                    <a:pt x="66" y="243"/>
                  </a:lnTo>
                  <a:lnTo>
                    <a:pt x="66" y="240"/>
                  </a:lnTo>
                  <a:lnTo>
                    <a:pt x="66" y="237"/>
                  </a:lnTo>
                  <a:lnTo>
                    <a:pt x="69" y="237"/>
                  </a:lnTo>
                  <a:lnTo>
                    <a:pt x="72" y="234"/>
                  </a:lnTo>
                  <a:lnTo>
                    <a:pt x="75" y="231"/>
                  </a:lnTo>
                  <a:lnTo>
                    <a:pt x="75" y="228"/>
                  </a:lnTo>
                  <a:lnTo>
                    <a:pt x="75" y="225"/>
                  </a:lnTo>
                  <a:lnTo>
                    <a:pt x="72" y="225"/>
                  </a:lnTo>
                  <a:lnTo>
                    <a:pt x="72" y="225"/>
                  </a:lnTo>
                  <a:lnTo>
                    <a:pt x="69" y="225"/>
                  </a:lnTo>
                  <a:lnTo>
                    <a:pt x="66" y="225"/>
                  </a:lnTo>
                  <a:lnTo>
                    <a:pt x="66" y="225"/>
                  </a:lnTo>
                  <a:lnTo>
                    <a:pt x="63" y="222"/>
                  </a:lnTo>
                  <a:lnTo>
                    <a:pt x="66" y="219"/>
                  </a:lnTo>
                  <a:lnTo>
                    <a:pt x="72" y="207"/>
                  </a:lnTo>
                  <a:lnTo>
                    <a:pt x="75" y="204"/>
                  </a:lnTo>
                  <a:lnTo>
                    <a:pt x="78" y="204"/>
                  </a:lnTo>
                  <a:lnTo>
                    <a:pt x="81" y="201"/>
                  </a:lnTo>
                  <a:lnTo>
                    <a:pt x="81" y="198"/>
                  </a:lnTo>
                  <a:lnTo>
                    <a:pt x="78" y="195"/>
                  </a:lnTo>
                  <a:lnTo>
                    <a:pt x="78" y="189"/>
                  </a:lnTo>
                  <a:lnTo>
                    <a:pt x="72" y="183"/>
                  </a:lnTo>
                  <a:lnTo>
                    <a:pt x="72" y="177"/>
                  </a:lnTo>
                  <a:lnTo>
                    <a:pt x="69" y="165"/>
                  </a:lnTo>
                  <a:lnTo>
                    <a:pt x="66" y="159"/>
                  </a:lnTo>
                  <a:lnTo>
                    <a:pt x="30" y="123"/>
                  </a:lnTo>
                  <a:lnTo>
                    <a:pt x="0" y="102"/>
                  </a:lnTo>
                  <a:lnTo>
                    <a:pt x="3" y="99"/>
                  </a:lnTo>
                  <a:lnTo>
                    <a:pt x="15" y="84"/>
                  </a:lnTo>
                  <a:lnTo>
                    <a:pt x="18" y="84"/>
                  </a:lnTo>
                  <a:lnTo>
                    <a:pt x="18" y="81"/>
                  </a:lnTo>
                  <a:lnTo>
                    <a:pt x="24" y="63"/>
                  </a:lnTo>
                  <a:lnTo>
                    <a:pt x="30" y="54"/>
                  </a:lnTo>
                  <a:lnTo>
                    <a:pt x="39" y="51"/>
                  </a:lnTo>
                  <a:lnTo>
                    <a:pt x="60" y="63"/>
                  </a:lnTo>
                  <a:lnTo>
                    <a:pt x="60" y="63"/>
                  </a:lnTo>
                  <a:lnTo>
                    <a:pt x="63" y="60"/>
                  </a:lnTo>
                  <a:lnTo>
                    <a:pt x="63" y="57"/>
                  </a:lnTo>
                  <a:lnTo>
                    <a:pt x="60" y="57"/>
                  </a:lnTo>
                  <a:lnTo>
                    <a:pt x="60" y="57"/>
                  </a:lnTo>
                  <a:lnTo>
                    <a:pt x="57" y="57"/>
                  </a:lnTo>
                  <a:lnTo>
                    <a:pt x="57" y="54"/>
                  </a:lnTo>
                  <a:lnTo>
                    <a:pt x="60" y="54"/>
                  </a:lnTo>
                  <a:lnTo>
                    <a:pt x="60" y="51"/>
                  </a:lnTo>
                  <a:lnTo>
                    <a:pt x="57" y="51"/>
                  </a:lnTo>
                  <a:lnTo>
                    <a:pt x="54" y="51"/>
                  </a:lnTo>
                  <a:lnTo>
                    <a:pt x="51" y="48"/>
                  </a:lnTo>
                  <a:lnTo>
                    <a:pt x="48" y="45"/>
                  </a:lnTo>
                  <a:lnTo>
                    <a:pt x="45" y="39"/>
                  </a:lnTo>
                  <a:lnTo>
                    <a:pt x="36" y="36"/>
                  </a:lnTo>
                  <a:lnTo>
                    <a:pt x="36" y="33"/>
                  </a:lnTo>
                  <a:lnTo>
                    <a:pt x="36" y="21"/>
                  </a:lnTo>
                  <a:lnTo>
                    <a:pt x="36" y="9"/>
                  </a:lnTo>
                  <a:lnTo>
                    <a:pt x="42" y="0"/>
                  </a:lnTo>
                  <a:lnTo>
                    <a:pt x="45" y="0"/>
                  </a:lnTo>
                  <a:lnTo>
                    <a:pt x="48" y="3"/>
                  </a:lnTo>
                  <a:lnTo>
                    <a:pt x="54" y="9"/>
                  </a:lnTo>
                  <a:lnTo>
                    <a:pt x="57" y="12"/>
                  </a:lnTo>
                  <a:lnTo>
                    <a:pt x="60" y="1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5" name="Freeform 54"/>
            <p:cNvSpPr>
              <a:spLocks noEditPoints="1"/>
            </p:cNvSpPr>
            <p:nvPr/>
          </p:nvSpPr>
          <p:spPr bwMode="auto">
            <a:xfrm>
              <a:off x="4120" y="1356"/>
              <a:ext cx="735" cy="711"/>
            </a:xfrm>
            <a:custGeom>
              <a:avLst/>
              <a:gdLst>
                <a:gd name="T0" fmla="*/ 87 w 735"/>
                <a:gd name="T1" fmla="*/ 501 h 711"/>
                <a:gd name="T2" fmla="*/ 72 w 735"/>
                <a:gd name="T3" fmla="*/ 498 h 711"/>
                <a:gd name="T4" fmla="*/ 723 w 735"/>
                <a:gd name="T5" fmla="*/ 126 h 711"/>
                <a:gd name="T6" fmla="*/ 678 w 735"/>
                <a:gd name="T7" fmla="*/ 99 h 711"/>
                <a:gd name="T8" fmla="*/ 642 w 735"/>
                <a:gd name="T9" fmla="*/ 81 h 711"/>
                <a:gd name="T10" fmla="*/ 621 w 735"/>
                <a:gd name="T11" fmla="*/ 36 h 711"/>
                <a:gd name="T12" fmla="*/ 570 w 735"/>
                <a:gd name="T13" fmla="*/ 42 h 711"/>
                <a:gd name="T14" fmla="*/ 552 w 735"/>
                <a:gd name="T15" fmla="*/ 57 h 711"/>
                <a:gd name="T16" fmla="*/ 510 w 735"/>
                <a:gd name="T17" fmla="*/ 21 h 711"/>
                <a:gd name="T18" fmla="*/ 492 w 735"/>
                <a:gd name="T19" fmla="*/ 9 h 711"/>
                <a:gd name="T20" fmla="*/ 444 w 735"/>
                <a:gd name="T21" fmla="*/ 15 h 711"/>
                <a:gd name="T22" fmla="*/ 399 w 735"/>
                <a:gd name="T23" fmla="*/ 27 h 711"/>
                <a:gd name="T24" fmla="*/ 372 w 735"/>
                <a:gd name="T25" fmla="*/ 33 h 711"/>
                <a:gd name="T26" fmla="*/ 342 w 735"/>
                <a:gd name="T27" fmla="*/ 18 h 711"/>
                <a:gd name="T28" fmla="*/ 315 w 735"/>
                <a:gd name="T29" fmla="*/ 75 h 711"/>
                <a:gd name="T30" fmla="*/ 315 w 735"/>
                <a:gd name="T31" fmla="*/ 111 h 711"/>
                <a:gd name="T32" fmla="*/ 318 w 735"/>
                <a:gd name="T33" fmla="*/ 153 h 711"/>
                <a:gd name="T34" fmla="*/ 318 w 735"/>
                <a:gd name="T35" fmla="*/ 180 h 711"/>
                <a:gd name="T36" fmla="*/ 288 w 735"/>
                <a:gd name="T37" fmla="*/ 213 h 711"/>
                <a:gd name="T38" fmla="*/ 249 w 735"/>
                <a:gd name="T39" fmla="*/ 234 h 711"/>
                <a:gd name="T40" fmla="*/ 195 w 735"/>
                <a:gd name="T41" fmla="*/ 258 h 711"/>
                <a:gd name="T42" fmla="*/ 111 w 735"/>
                <a:gd name="T43" fmla="*/ 282 h 711"/>
                <a:gd name="T44" fmla="*/ 99 w 735"/>
                <a:gd name="T45" fmla="*/ 306 h 711"/>
                <a:gd name="T46" fmla="*/ 78 w 735"/>
                <a:gd name="T47" fmla="*/ 339 h 711"/>
                <a:gd name="T48" fmla="*/ 63 w 735"/>
                <a:gd name="T49" fmla="*/ 333 h 711"/>
                <a:gd name="T50" fmla="*/ 45 w 735"/>
                <a:gd name="T51" fmla="*/ 348 h 711"/>
                <a:gd name="T52" fmla="*/ 21 w 735"/>
                <a:gd name="T53" fmla="*/ 348 h 711"/>
                <a:gd name="T54" fmla="*/ 27 w 735"/>
                <a:gd name="T55" fmla="*/ 363 h 711"/>
                <a:gd name="T56" fmla="*/ 15 w 735"/>
                <a:gd name="T57" fmla="*/ 384 h 711"/>
                <a:gd name="T58" fmla="*/ 24 w 735"/>
                <a:gd name="T59" fmla="*/ 408 h 711"/>
                <a:gd name="T60" fmla="*/ 57 w 735"/>
                <a:gd name="T61" fmla="*/ 414 h 711"/>
                <a:gd name="T62" fmla="*/ 129 w 735"/>
                <a:gd name="T63" fmla="*/ 396 h 711"/>
                <a:gd name="T64" fmla="*/ 156 w 735"/>
                <a:gd name="T65" fmla="*/ 417 h 711"/>
                <a:gd name="T66" fmla="*/ 120 w 735"/>
                <a:gd name="T67" fmla="*/ 399 h 711"/>
                <a:gd name="T68" fmla="*/ 84 w 735"/>
                <a:gd name="T69" fmla="*/ 420 h 711"/>
                <a:gd name="T70" fmla="*/ 114 w 735"/>
                <a:gd name="T71" fmla="*/ 462 h 711"/>
                <a:gd name="T72" fmla="*/ 93 w 735"/>
                <a:gd name="T73" fmla="*/ 519 h 711"/>
                <a:gd name="T74" fmla="*/ 132 w 735"/>
                <a:gd name="T75" fmla="*/ 582 h 711"/>
                <a:gd name="T76" fmla="*/ 159 w 735"/>
                <a:gd name="T77" fmla="*/ 642 h 711"/>
                <a:gd name="T78" fmla="*/ 186 w 735"/>
                <a:gd name="T79" fmla="*/ 657 h 711"/>
                <a:gd name="T80" fmla="*/ 252 w 735"/>
                <a:gd name="T81" fmla="*/ 687 h 711"/>
                <a:gd name="T82" fmla="*/ 306 w 735"/>
                <a:gd name="T83" fmla="*/ 702 h 711"/>
                <a:gd name="T84" fmla="*/ 339 w 735"/>
                <a:gd name="T85" fmla="*/ 693 h 711"/>
                <a:gd name="T86" fmla="*/ 369 w 735"/>
                <a:gd name="T87" fmla="*/ 696 h 711"/>
                <a:gd name="T88" fmla="*/ 417 w 735"/>
                <a:gd name="T89" fmla="*/ 687 h 711"/>
                <a:gd name="T90" fmla="*/ 411 w 735"/>
                <a:gd name="T91" fmla="*/ 672 h 711"/>
                <a:gd name="T92" fmla="*/ 411 w 735"/>
                <a:gd name="T93" fmla="*/ 630 h 711"/>
                <a:gd name="T94" fmla="*/ 402 w 735"/>
                <a:gd name="T95" fmla="*/ 588 h 711"/>
                <a:gd name="T96" fmla="*/ 372 w 735"/>
                <a:gd name="T97" fmla="*/ 531 h 711"/>
                <a:gd name="T98" fmla="*/ 342 w 735"/>
                <a:gd name="T99" fmla="*/ 486 h 711"/>
                <a:gd name="T100" fmla="*/ 408 w 735"/>
                <a:gd name="T101" fmla="*/ 492 h 711"/>
                <a:gd name="T102" fmla="*/ 432 w 735"/>
                <a:gd name="T103" fmla="*/ 465 h 711"/>
                <a:gd name="T104" fmla="*/ 510 w 735"/>
                <a:gd name="T105" fmla="*/ 462 h 711"/>
                <a:gd name="T106" fmla="*/ 534 w 735"/>
                <a:gd name="T107" fmla="*/ 453 h 711"/>
                <a:gd name="T108" fmla="*/ 579 w 735"/>
                <a:gd name="T109" fmla="*/ 372 h 711"/>
                <a:gd name="T110" fmla="*/ 594 w 735"/>
                <a:gd name="T111" fmla="*/ 303 h 711"/>
                <a:gd name="T112" fmla="*/ 630 w 735"/>
                <a:gd name="T113" fmla="*/ 294 h 711"/>
                <a:gd name="T114" fmla="*/ 672 w 735"/>
                <a:gd name="T115" fmla="*/ 279 h 711"/>
                <a:gd name="T116" fmla="*/ 699 w 735"/>
                <a:gd name="T117" fmla="*/ 243 h 711"/>
                <a:gd name="T118" fmla="*/ 717 w 735"/>
                <a:gd name="T119" fmla="*/ 198 h 711"/>
                <a:gd name="T120" fmla="*/ 714 w 735"/>
                <a:gd name="T121" fmla="*/ 165 h 711"/>
                <a:gd name="T122" fmla="*/ 720 w 735"/>
                <a:gd name="T123" fmla="*/ 147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5" h="711">
                  <a:moveTo>
                    <a:pt x="57" y="576"/>
                  </a:moveTo>
                  <a:lnTo>
                    <a:pt x="48" y="573"/>
                  </a:lnTo>
                  <a:lnTo>
                    <a:pt x="42" y="573"/>
                  </a:lnTo>
                  <a:lnTo>
                    <a:pt x="39" y="573"/>
                  </a:lnTo>
                  <a:lnTo>
                    <a:pt x="39" y="576"/>
                  </a:lnTo>
                  <a:lnTo>
                    <a:pt x="39" y="582"/>
                  </a:lnTo>
                  <a:lnTo>
                    <a:pt x="57" y="582"/>
                  </a:lnTo>
                  <a:lnTo>
                    <a:pt x="63" y="582"/>
                  </a:lnTo>
                  <a:lnTo>
                    <a:pt x="60" y="579"/>
                  </a:lnTo>
                  <a:lnTo>
                    <a:pt x="57" y="576"/>
                  </a:lnTo>
                  <a:close/>
                  <a:moveTo>
                    <a:pt x="87" y="504"/>
                  </a:moveTo>
                  <a:lnTo>
                    <a:pt x="87" y="501"/>
                  </a:lnTo>
                  <a:lnTo>
                    <a:pt x="78" y="498"/>
                  </a:lnTo>
                  <a:lnTo>
                    <a:pt x="78" y="495"/>
                  </a:lnTo>
                  <a:lnTo>
                    <a:pt x="75" y="489"/>
                  </a:lnTo>
                  <a:lnTo>
                    <a:pt x="78" y="486"/>
                  </a:lnTo>
                  <a:lnTo>
                    <a:pt x="78" y="483"/>
                  </a:lnTo>
                  <a:lnTo>
                    <a:pt x="72" y="480"/>
                  </a:lnTo>
                  <a:lnTo>
                    <a:pt x="69" y="480"/>
                  </a:lnTo>
                  <a:lnTo>
                    <a:pt x="57" y="480"/>
                  </a:lnTo>
                  <a:lnTo>
                    <a:pt x="60" y="483"/>
                  </a:lnTo>
                  <a:lnTo>
                    <a:pt x="63" y="495"/>
                  </a:lnTo>
                  <a:lnTo>
                    <a:pt x="66" y="501"/>
                  </a:lnTo>
                  <a:lnTo>
                    <a:pt x="72" y="498"/>
                  </a:lnTo>
                  <a:lnTo>
                    <a:pt x="78" y="501"/>
                  </a:lnTo>
                  <a:lnTo>
                    <a:pt x="81" y="507"/>
                  </a:lnTo>
                  <a:lnTo>
                    <a:pt x="84" y="516"/>
                  </a:lnTo>
                  <a:lnTo>
                    <a:pt x="90" y="516"/>
                  </a:lnTo>
                  <a:lnTo>
                    <a:pt x="90" y="513"/>
                  </a:lnTo>
                  <a:lnTo>
                    <a:pt x="90" y="507"/>
                  </a:lnTo>
                  <a:lnTo>
                    <a:pt x="87" y="504"/>
                  </a:lnTo>
                  <a:close/>
                  <a:moveTo>
                    <a:pt x="735" y="129"/>
                  </a:moveTo>
                  <a:lnTo>
                    <a:pt x="732" y="129"/>
                  </a:lnTo>
                  <a:lnTo>
                    <a:pt x="732" y="126"/>
                  </a:lnTo>
                  <a:lnTo>
                    <a:pt x="723" y="126"/>
                  </a:lnTo>
                  <a:lnTo>
                    <a:pt x="723" y="126"/>
                  </a:lnTo>
                  <a:lnTo>
                    <a:pt x="711" y="117"/>
                  </a:lnTo>
                  <a:lnTo>
                    <a:pt x="705" y="120"/>
                  </a:lnTo>
                  <a:lnTo>
                    <a:pt x="702" y="120"/>
                  </a:lnTo>
                  <a:lnTo>
                    <a:pt x="696" y="114"/>
                  </a:lnTo>
                  <a:lnTo>
                    <a:pt x="693" y="114"/>
                  </a:lnTo>
                  <a:lnTo>
                    <a:pt x="693" y="111"/>
                  </a:lnTo>
                  <a:lnTo>
                    <a:pt x="687" y="102"/>
                  </a:lnTo>
                  <a:lnTo>
                    <a:pt x="684" y="99"/>
                  </a:lnTo>
                  <a:lnTo>
                    <a:pt x="681" y="96"/>
                  </a:lnTo>
                  <a:lnTo>
                    <a:pt x="678" y="96"/>
                  </a:lnTo>
                  <a:lnTo>
                    <a:pt x="678" y="96"/>
                  </a:lnTo>
                  <a:lnTo>
                    <a:pt x="678" y="99"/>
                  </a:lnTo>
                  <a:lnTo>
                    <a:pt x="678" y="99"/>
                  </a:lnTo>
                  <a:lnTo>
                    <a:pt x="669" y="99"/>
                  </a:lnTo>
                  <a:lnTo>
                    <a:pt x="651" y="93"/>
                  </a:lnTo>
                  <a:lnTo>
                    <a:pt x="648" y="90"/>
                  </a:lnTo>
                  <a:lnTo>
                    <a:pt x="648" y="90"/>
                  </a:lnTo>
                  <a:lnTo>
                    <a:pt x="648" y="87"/>
                  </a:lnTo>
                  <a:lnTo>
                    <a:pt x="648" y="84"/>
                  </a:lnTo>
                  <a:lnTo>
                    <a:pt x="648" y="84"/>
                  </a:lnTo>
                  <a:lnTo>
                    <a:pt x="648" y="81"/>
                  </a:lnTo>
                  <a:lnTo>
                    <a:pt x="645" y="81"/>
                  </a:lnTo>
                  <a:lnTo>
                    <a:pt x="645" y="81"/>
                  </a:lnTo>
                  <a:lnTo>
                    <a:pt x="642" y="81"/>
                  </a:lnTo>
                  <a:lnTo>
                    <a:pt x="636" y="81"/>
                  </a:lnTo>
                  <a:lnTo>
                    <a:pt x="630" y="78"/>
                  </a:lnTo>
                  <a:lnTo>
                    <a:pt x="627" y="75"/>
                  </a:lnTo>
                  <a:lnTo>
                    <a:pt x="624" y="72"/>
                  </a:lnTo>
                  <a:lnTo>
                    <a:pt x="624" y="66"/>
                  </a:lnTo>
                  <a:lnTo>
                    <a:pt x="624" y="63"/>
                  </a:lnTo>
                  <a:lnTo>
                    <a:pt x="621" y="60"/>
                  </a:lnTo>
                  <a:lnTo>
                    <a:pt x="621" y="51"/>
                  </a:lnTo>
                  <a:lnTo>
                    <a:pt x="624" y="42"/>
                  </a:lnTo>
                  <a:lnTo>
                    <a:pt x="624" y="39"/>
                  </a:lnTo>
                  <a:lnTo>
                    <a:pt x="621" y="39"/>
                  </a:lnTo>
                  <a:lnTo>
                    <a:pt x="621" y="36"/>
                  </a:lnTo>
                  <a:lnTo>
                    <a:pt x="621" y="33"/>
                  </a:lnTo>
                  <a:lnTo>
                    <a:pt x="618" y="30"/>
                  </a:lnTo>
                  <a:lnTo>
                    <a:pt x="609" y="27"/>
                  </a:lnTo>
                  <a:lnTo>
                    <a:pt x="606" y="27"/>
                  </a:lnTo>
                  <a:lnTo>
                    <a:pt x="603" y="27"/>
                  </a:lnTo>
                  <a:lnTo>
                    <a:pt x="582" y="30"/>
                  </a:lnTo>
                  <a:lnTo>
                    <a:pt x="579" y="33"/>
                  </a:lnTo>
                  <a:lnTo>
                    <a:pt x="579" y="36"/>
                  </a:lnTo>
                  <a:lnTo>
                    <a:pt x="576" y="36"/>
                  </a:lnTo>
                  <a:lnTo>
                    <a:pt x="573" y="39"/>
                  </a:lnTo>
                  <a:lnTo>
                    <a:pt x="570" y="39"/>
                  </a:lnTo>
                  <a:lnTo>
                    <a:pt x="570" y="42"/>
                  </a:lnTo>
                  <a:lnTo>
                    <a:pt x="567" y="45"/>
                  </a:lnTo>
                  <a:lnTo>
                    <a:pt x="567" y="45"/>
                  </a:lnTo>
                  <a:lnTo>
                    <a:pt x="567" y="48"/>
                  </a:lnTo>
                  <a:lnTo>
                    <a:pt x="564" y="48"/>
                  </a:lnTo>
                  <a:lnTo>
                    <a:pt x="561" y="48"/>
                  </a:lnTo>
                  <a:lnTo>
                    <a:pt x="561" y="48"/>
                  </a:lnTo>
                  <a:lnTo>
                    <a:pt x="561" y="48"/>
                  </a:lnTo>
                  <a:lnTo>
                    <a:pt x="558" y="51"/>
                  </a:lnTo>
                  <a:lnTo>
                    <a:pt x="558" y="51"/>
                  </a:lnTo>
                  <a:lnTo>
                    <a:pt x="558" y="54"/>
                  </a:lnTo>
                  <a:lnTo>
                    <a:pt x="555" y="57"/>
                  </a:lnTo>
                  <a:lnTo>
                    <a:pt x="552" y="57"/>
                  </a:lnTo>
                  <a:lnTo>
                    <a:pt x="549" y="54"/>
                  </a:lnTo>
                  <a:lnTo>
                    <a:pt x="546" y="54"/>
                  </a:lnTo>
                  <a:lnTo>
                    <a:pt x="543" y="54"/>
                  </a:lnTo>
                  <a:lnTo>
                    <a:pt x="531" y="57"/>
                  </a:lnTo>
                  <a:lnTo>
                    <a:pt x="531" y="39"/>
                  </a:lnTo>
                  <a:lnTo>
                    <a:pt x="528" y="39"/>
                  </a:lnTo>
                  <a:lnTo>
                    <a:pt x="528" y="36"/>
                  </a:lnTo>
                  <a:lnTo>
                    <a:pt x="525" y="36"/>
                  </a:lnTo>
                  <a:lnTo>
                    <a:pt x="525" y="36"/>
                  </a:lnTo>
                  <a:lnTo>
                    <a:pt x="522" y="33"/>
                  </a:lnTo>
                  <a:lnTo>
                    <a:pt x="516" y="30"/>
                  </a:lnTo>
                  <a:lnTo>
                    <a:pt x="510" y="21"/>
                  </a:lnTo>
                  <a:lnTo>
                    <a:pt x="507" y="18"/>
                  </a:lnTo>
                  <a:lnTo>
                    <a:pt x="507" y="15"/>
                  </a:lnTo>
                  <a:lnTo>
                    <a:pt x="510" y="12"/>
                  </a:lnTo>
                  <a:lnTo>
                    <a:pt x="510" y="9"/>
                  </a:lnTo>
                  <a:lnTo>
                    <a:pt x="507" y="6"/>
                  </a:lnTo>
                  <a:lnTo>
                    <a:pt x="507" y="3"/>
                  </a:lnTo>
                  <a:lnTo>
                    <a:pt x="492" y="0"/>
                  </a:lnTo>
                  <a:lnTo>
                    <a:pt x="492" y="0"/>
                  </a:lnTo>
                  <a:lnTo>
                    <a:pt x="492" y="0"/>
                  </a:lnTo>
                  <a:lnTo>
                    <a:pt x="492" y="3"/>
                  </a:lnTo>
                  <a:lnTo>
                    <a:pt x="492" y="6"/>
                  </a:lnTo>
                  <a:lnTo>
                    <a:pt x="492" y="9"/>
                  </a:lnTo>
                  <a:lnTo>
                    <a:pt x="489" y="9"/>
                  </a:lnTo>
                  <a:lnTo>
                    <a:pt x="489" y="12"/>
                  </a:lnTo>
                  <a:lnTo>
                    <a:pt x="486" y="12"/>
                  </a:lnTo>
                  <a:lnTo>
                    <a:pt x="480" y="12"/>
                  </a:lnTo>
                  <a:lnTo>
                    <a:pt x="477" y="12"/>
                  </a:lnTo>
                  <a:lnTo>
                    <a:pt x="474" y="15"/>
                  </a:lnTo>
                  <a:lnTo>
                    <a:pt x="474" y="18"/>
                  </a:lnTo>
                  <a:lnTo>
                    <a:pt x="471" y="18"/>
                  </a:lnTo>
                  <a:lnTo>
                    <a:pt x="471" y="21"/>
                  </a:lnTo>
                  <a:lnTo>
                    <a:pt x="468" y="21"/>
                  </a:lnTo>
                  <a:lnTo>
                    <a:pt x="453" y="18"/>
                  </a:lnTo>
                  <a:lnTo>
                    <a:pt x="444" y="15"/>
                  </a:lnTo>
                  <a:lnTo>
                    <a:pt x="441" y="15"/>
                  </a:lnTo>
                  <a:lnTo>
                    <a:pt x="438" y="18"/>
                  </a:lnTo>
                  <a:lnTo>
                    <a:pt x="438" y="18"/>
                  </a:lnTo>
                  <a:lnTo>
                    <a:pt x="429" y="27"/>
                  </a:lnTo>
                  <a:lnTo>
                    <a:pt x="426" y="27"/>
                  </a:lnTo>
                  <a:lnTo>
                    <a:pt x="426" y="27"/>
                  </a:lnTo>
                  <a:lnTo>
                    <a:pt x="408" y="33"/>
                  </a:lnTo>
                  <a:lnTo>
                    <a:pt x="405" y="33"/>
                  </a:lnTo>
                  <a:lnTo>
                    <a:pt x="405" y="30"/>
                  </a:lnTo>
                  <a:lnTo>
                    <a:pt x="402" y="30"/>
                  </a:lnTo>
                  <a:lnTo>
                    <a:pt x="402" y="27"/>
                  </a:lnTo>
                  <a:lnTo>
                    <a:pt x="399" y="27"/>
                  </a:lnTo>
                  <a:lnTo>
                    <a:pt x="390" y="30"/>
                  </a:lnTo>
                  <a:lnTo>
                    <a:pt x="387" y="30"/>
                  </a:lnTo>
                  <a:lnTo>
                    <a:pt x="387" y="33"/>
                  </a:lnTo>
                  <a:lnTo>
                    <a:pt x="387" y="33"/>
                  </a:lnTo>
                  <a:lnTo>
                    <a:pt x="384" y="36"/>
                  </a:lnTo>
                  <a:lnTo>
                    <a:pt x="384" y="36"/>
                  </a:lnTo>
                  <a:lnTo>
                    <a:pt x="381" y="36"/>
                  </a:lnTo>
                  <a:lnTo>
                    <a:pt x="378" y="36"/>
                  </a:lnTo>
                  <a:lnTo>
                    <a:pt x="378" y="33"/>
                  </a:lnTo>
                  <a:lnTo>
                    <a:pt x="375" y="33"/>
                  </a:lnTo>
                  <a:lnTo>
                    <a:pt x="375" y="33"/>
                  </a:lnTo>
                  <a:lnTo>
                    <a:pt x="372" y="33"/>
                  </a:lnTo>
                  <a:lnTo>
                    <a:pt x="372" y="33"/>
                  </a:lnTo>
                  <a:lnTo>
                    <a:pt x="369" y="33"/>
                  </a:lnTo>
                  <a:lnTo>
                    <a:pt x="369" y="30"/>
                  </a:lnTo>
                  <a:lnTo>
                    <a:pt x="366" y="24"/>
                  </a:lnTo>
                  <a:lnTo>
                    <a:pt x="363" y="21"/>
                  </a:lnTo>
                  <a:lnTo>
                    <a:pt x="360" y="18"/>
                  </a:lnTo>
                  <a:lnTo>
                    <a:pt x="351" y="18"/>
                  </a:lnTo>
                  <a:lnTo>
                    <a:pt x="351" y="18"/>
                  </a:lnTo>
                  <a:lnTo>
                    <a:pt x="348" y="18"/>
                  </a:lnTo>
                  <a:lnTo>
                    <a:pt x="348" y="18"/>
                  </a:lnTo>
                  <a:lnTo>
                    <a:pt x="345" y="15"/>
                  </a:lnTo>
                  <a:lnTo>
                    <a:pt x="342" y="18"/>
                  </a:lnTo>
                  <a:lnTo>
                    <a:pt x="339" y="18"/>
                  </a:lnTo>
                  <a:lnTo>
                    <a:pt x="339" y="18"/>
                  </a:lnTo>
                  <a:lnTo>
                    <a:pt x="339" y="18"/>
                  </a:lnTo>
                  <a:lnTo>
                    <a:pt x="333" y="21"/>
                  </a:lnTo>
                  <a:lnTo>
                    <a:pt x="324" y="21"/>
                  </a:lnTo>
                  <a:lnTo>
                    <a:pt x="315" y="18"/>
                  </a:lnTo>
                  <a:lnTo>
                    <a:pt x="315" y="33"/>
                  </a:lnTo>
                  <a:lnTo>
                    <a:pt x="312" y="36"/>
                  </a:lnTo>
                  <a:lnTo>
                    <a:pt x="312" y="42"/>
                  </a:lnTo>
                  <a:lnTo>
                    <a:pt x="315" y="66"/>
                  </a:lnTo>
                  <a:lnTo>
                    <a:pt x="315" y="72"/>
                  </a:lnTo>
                  <a:lnTo>
                    <a:pt x="315" y="75"/>
                  </a:lnTo>
                  <a:lnTo>
                    <a:pt x="315" y="78"/>
                  </a:lnTo>
                  <a:lnTo>
                    <a:pt x="312" y="87"/>
                  </a:lnTo>
                  <a:lnTo>
                    <a:pt x="309" y="90"/>
                  </a:lnTo>
                  <a:lnTo>
                    <a:pt x="309" y="93"/>
                  </a:lnTo>
                  <a:lnTo>
                    <a:pt x="309" y="96"/>
                  </a:lnTo>
                  <a:lnTo>
                    <a:pt x="309" y="96"/>
                  </a:lnTo>
                  <a:lnTo>
                    <a:pt x="312" y="96"/>
                  </a:lnTo>
                  <a:lnTo>
                    <a:pt x="312" y="99"/>
                  </a:lnTo>
                  <a:lnTo>
                    <a:pt x="312" y="102"/>
                  </a:lnTo>
                  <a:lnTo>
                    <a:pt x="312" y="102"/>
                  </a:lnTo>
                  <a:lnTo>
                    <a:pt x="312" y="105"/>
                  </a:lnTo>
                  <a:lnTo>
                    <a:pt x="315" y="111"/>
                  </a:lnTo>
                  <a:lnTo>
                    <a:pt x="315" y="114"/>
                  </a:lnTo>
                  <a:lnTo>
                    <a:pt x="315" y="123"/>
                  </a:lnTo>
                  <a:lnTo>
                    <a:pt x="315" y="123"/>
                  </a:lnTo>
                  <a:lnTo>
                    <a:pt x="315" y="126"/>
                  </a:lnTo>
                  <a:lnTo>
                    <a:pt x="315" y="126"/>
                  </a:lnTo>
                  <a:lnTo>
                    <a:pt x="315" y="126"/>
                  </a:lnTo>
                  <a:lnTo>
                    <a:pt x="315" y="126"/>
                  </a:lnTo>
                  <a:lnTo>
                    <a:pt x="312" y="129"/>
                  </a:lnTo>
                  <a:lnTo>
                    <a:pt x="315" y="147"/>
                  </a:lnTo>
                  <a:lnTo>
                    <a:pt x="315" y="150"/>
                  </a:lnTo>
                  <a:lnTo>
                    <a:pt x="318" y="150"/>
                  </a:lnTo>
                  <a:lnTo>
                    <a:pt x="318" y="153"/>
                  </a:lnTo>
                  <a:lnTo>
                    <a:pt x="321" y="156"/>
                  </a:lnTo>
                  <a:lnTo>
                    <a:pt x="321" y="156"/>
                  </a:lnTo>
                  <a:lnTo>
                    <a:pt x="321" y="159"/>
                  </a:lnTo>
                  <a:lnTo>
                    <a:pt x="321" y="162"/>
                  </a:lnTo>
                  <a:lnTo>
                    <a:pt x="321" y="168"/>
                  </a:lnTo>
                  <a:lnTo>
                    <a:pt x="321" y="171"/>
                  </a:lnTo>
                  <a:lnTo>
                    <a:pt x="321" y="174"/>
                  </a:lnTo>
                  <a:lnTo>
                    <a:pt x="321" y="177"/>
                  </a:lnTo>
                  <a:lnTo>
                    <a:pt x="321" y="177"/>
                  </a:lnTo>
                  <a:lnTo>
                    <a:pt x="321" y="177"/>
                  </a:lnTo>
                  <a:lnTo>
                    <a:pt x="318" y="180"/>
                  </a:lnTo>
                  <a:lnTo>
                    <a:pt x="318" y="180"/>
                  </a:lnTo>
                  <a:lnTo>
                    <a:pt x="315" y="180"/>
                  </a:lnTo>
                  <a:lnTo>
                    <a:pt x="306" y="180"/>
                  </a:lnTo>
                  <a:lnTo>
                    <a:pt x="303" y="180"/>
                  </a:lnTo>
                  <a:lnTo>
                    <a:pt x="303" y="183"/>
                  </a:lnTo>
                  <a:lnTo>
                    <a:pt x="300" y="183"/>
                  </a:lnTo>
                  <a:lnTo>
                    <a:pt x="297" y="186"/>
                  </a:lnTo>
                  <a:lnTo>
                    <a:pt x="294" y="189"/>
                  </a:lnTo>
                  <a:lnTo>
                    <a:pt x="294" y="192"/>
                  </a:lnTo>
                  <a:lnTo>
                    <a:pt x="294" y="192"/>
                  </a:lnTo>
                  <a:lnTo>
                    <a:pt x="291" y="198"/>
                  </a:lnTo>
                  <a:lnTo>
                    <a:pt x="291" y="210"/>
                  </a:lnTo>
                  <a:lnTo>
                    <a:pt x="288" y="213"/>
                  </a:lnTo>
                  <a:lnTo>
                    <a:pt x="285" y="219"/>
                  </a:lnTo>
                  <a:lnTo>
                    <a:pt x="285" y="222"/>
                  </a:lnTo>
                  <a:lnTo>
                    <a:pt x="282" y="231"/>
                  </a:lnTo>
                  <a:lnTo>
                    <a:pt x="282" y="234"/>
                  </a:lnTo>
                  <a:lnTo>
                    <a:pt x="282" y="234"/>
                  </a:lnTo>
                  <a:lnTo>
                    <a:pt x="279" y="237"/>
                  </a:lnTo>
                  <a:lnTo>
                    <a:pt x="279" y="246"/>
                  </a:lnTo>
                  <a:lnTo>
                    <a:pt x="255" y="243"/>
                  </a:lnTo>
                  <a:lnTo>
                    <a:pt x="255" y="240"/>
                  </a:lnTo>
                  <a:lnTo>
                    <a:pt x="252" y="240"/>
                  </a:lnTo>
                  <a:lnTo>
                    <a:pt x="249" y="237"/>
                  </a:lnTo>
                  <a:lnTo>
                    <a:pt x="249" y="234"/>
                  </a:lnTo>
                  <a:lnTo>
                    <a:pt x="246" y="234"/>
                  </a:lnTo>
                  <a:lnTo>
                    <a:pt x="243" y="234"/>
                  </a:lnTo>
                  <a:lnTo>
                    <a:pt x="240" y="231"/>
                  </a:lnTo>
                  <a:lnTo>
                    <a:pt x="234" y="234"/>
                  </a:lnTo>
                  <a:lnTo>
                    <a:pt x="231" y="234"/>
                  </a:lnTo>
                  <a:lnTo>
                    <a:pt x="228" y="237"/>
                  </a:lnTo>
                  <a:lnTo>
                    <a:pt x="204" y="249"/>
                  </a:lnTo>
                  <a:lnTo>
                    <a:pt x="201" y="252"/>
                  </a:lnTo>
                  <a:lnTo>
                    <a:pt x="198" y="252"/>
                  </a:lnTo>
                  <a:lnTo>
                    <a:pt x="198" y="255"/>
                  </a:lnTo>
                  <a:lnTo>
                    <a:pt x="195" y="258"/>
                  </a:lnTo>
                  <a:lnTo>
                    <a:pt x="195" y="258"/>
                  </a:lnTo>
                  <a:lnTo>
                    <a:pt x="192" y="261"/>
                  </a:lnTo>
                  <a:lnTo>
                    <a:pt x="186" y="267"/>
                  </a:lnTo>
                  <a:lnTo>
                    <a:pt x="159" y="273"/>
                  </a:lnTo>
                  <a:lnTo>
                    <a:pt x="159" y="273"/>
                  </a:lnTo>
                  <a:lnTo>
                    <a:pt x="153" y="273"/>
                  </a:lnTo>
                  <a:lnTo>
                    <a:pt x="147" y="270"/>
                  </a:lnTo>
                  <a:lnTo>
                    <a:pt x="132" y="276"/>
                  </a:lnTo>
                  <a:lnTo>
                    <a:pt x="129" y="279"/>
                  </a:lnTo>
                  <a:lnTo>
                    <a:pt x="120" y="279"/>
                  </a:lnTo>
                  <a:lnTo>
                    <a:pt x="114" y="279"/>
                  </a:lnTo>
                  <a:lnTo>
                    <a:pt x="111" y="279"/>
                  </a:lnTo>
                  <a:lnTo>
                    <a:pt x="111" y="282"/>
                  </a:lnTo>
                  <a:lnTo>
                    <a:pt x="108" y="285"/>
                  </a:lnTo>
                  <a:lnTo>
                    <a:pt x="102" y="288"/>
                  </a:lnTo>
                  <a:lnTo>
                    <a:pt x="99" y="291"/>
                  </a:lnTo>
                  <a:lnTo>
                    <a:pt x="102" y="294"/>
                  </a:lnTo>
                  <a:lnTo>
                    <a:pt x="102" y="294"/>
                  </a:lnTo>
                  <a:lnTo>
                    <a:pt x="102" y="297"/>
                  </a:lnTo>
                  <a:lnTo>
                    <a:pt x="102" y="297"/>
                  </a:lnTo>
                  <a:lnTo>
                    <a:pt x="99" y="300"/>
                  </a:lnTo>
                  <a:lnTo>
                    <a:pt x="102" y="300"/>
                  </a:lnTo>
                  <a:lnTo>
                    <a:pt x="99" y="303"/>
                  </a:lnTo>
                  <a:lnTo>
                    <a:pt x="99" y="303"/>
                  </a:lnTo>
                  <a:lnTo>
                    <a:pt x="99" y="306"/>
                  </a:lnTo>
                  <a:lnTo>
                    <a:pt x="96" y="321"/>
                  </a:lnTo>
                  <a:lnTo>
                    <a:pt x="93" y="324"/>
                  </a:lnTo>
                  <a:lnTo>
                    <a:pt x="90" y="327"/>
                  </a:lnTo>
                  <a:lnTo>
                    <a:pt x="90" y="327"/>
                  </a:lnTo>
                  <a:lnTo>
                    <a:pt x="87" y="330"/>
                  </a:lnTo>
                  <a:lnTo>
                    <a:pt x="84" y="333"/>
                  </a:lnTo>
                  <a:lnTo>
                    <a:pt x="84" y="336"/>
                  </a:lnTo>
                  <a:lnTo>
                    <a:pt x="81" y="339"/>
                  </a:lnTo>
                  <a:lnTo>
                    <a:pt x="81" y="339"/>
                  </a:lnTo>
                  <a:lnTo>
                    <a:pt x="78" y="339"/>
                  </a:lnTo>
                  <a:lnTo>
                    <a:pt x="78" y="339"/>
                  </a:lnTo>
                  <a:lnTo>
                    <a:pt x="78" y="339"/>
                  </a:lnTo>
                  <a:lnTo>
                    <a:pt x="78" y="336"/>
                  </a:lnTo>
                  <a:lnTo>
                    <a:pt x="78" y="336"/>
                  </a:lnTo>
                  <a:lnTo>
                    <a:pt x="78" y="333"/>
                  </a:lnTo>
                  <a:lnTo>
                    <a:pt x="78" y="333"/>
                  </a:lnTo>
                  <a:lnTo>
                    <a:pt x="75" y="333"/>
                  </a:lnTo>
                  <a:lnTo>
                    <a:pt x="75" y="333"/>
                  </a:lnTo>
                  <a:lnTo>
                    <a:pt x="72" y="333"/>
                  </a:lnTo>
                  <a:lnTo>
                    <a:pt x="69" y="336"/>
                  </a:lnTo>
                  <a:lnTo>
                    <a:pt x="66" y="336"/>
                  </a:lnTo>
                  <a:lnTo>
                    <a:pt x="63" y="336"/>
                  </a:lnTo>
                  <a:lnTo>
                    <a:pt x="63" y="333"/>
                  </a:lnTo>
                  <a:lnTo>
                    <a:pt x="63" y="333"/>
                  </a:lnTo>
                  <a:lnTo>
                    <a:pt x="63" y="333"/>
                  </a:lnTo>
                  <a:lnTo>
                    <a:pt x="60" y="333"/>
                  </a:lnTo>
                  <a:lnTo>
                    <a:pt x="60" y="333"/>
                  </a:lnTo>
                  <a:lnTo>
                    <a:pt x="57" y="333"/>
                  </a:lnTo>
                  <a:lnTo>
                    <a:pt x="57" y="333"/>
                  </a:lnTo>
                  <a:lnTo>
                    <a:pt x="54" y="333"/>
                  </a:lnTo>
                  <a:lnTo>
                    <a:pt x="54" y="333"/>
                  </a:lnTo>
                  <a:lnTo>
                    <a:pt x="54" y="336"/>
                  </a:lnTo>
                  <a:lnTo>
                    <a:pt x="54" y="339"/>
                  </a:lnTo>
                  <a:lnTo>
                    <a:pt x="51" y="342"/>
                  </a:lnTo>
                  <a:lnTo>
                    <a:pt x="48" y="345"/>
                  </a:lnTo>
                  <a:lnTo>
                    <a:pt x="45" y="348"/>
                  </a:lnTo>
                  <a:lnTo>
                    <a:pt x="45" y="348"/>
                  </a:lnTo>
                  <a:lnTo>
                    <a:pt x="42" y="348"/>
                  </a:lnTo>
                  <a:lnTo>
                    <a:pt x="39" y="348"/>
                  </a:lnTo>
                  <a:lnTo>
                    <a:pt x="36" y="348"/>
                  </a:lnTo>
                  <a:lnTo>
                    <a:pt x="33" y="348"/>
                  </a:lnTo>
                  <a:lnTo>
                    <a:pt x="30" y="348"/>
                  </a:lnTo>
                  <a:lnTo>
                    <a:pt x="30" y="345"/>
                  </a:lnTo>
                  <a:lnTo>
                    <a:pt x="27" y="345"/>
                  </a:lnTo>
                  <a:lnTo>
                    <a:pt x="24" y="345"/>
                  </a:lnTo>
                  <a:lnTo>
                    <a:pt x="24" y="345"/>
                  </a:lnTo>
                  <a:lnTo>
                    <a:pt x="21" y="348"/>
                  </a:lnTo>
                  <a:lnTo>
                    <a:pt x="21" y="348"/>
                  </a:lnTo>
                  <a:lnTo>
                    <a:pt x="24" y="348"/>
                  </a:lnTo>
                  <a:lnTo>
                    <a:pt x="27" y="351"/>
                  </a:lnTo>
                  <a:lnTo>
                    <a:pt x="24" y="357"/>
                  </a:lnTo>
                  <a:lnTo>
                    <a:pt x="27" y="357"/>
                  </a:lnTo>
                  <a:lnTo>
                    <a:pt x="33" y="357"/>
                  </a:lnTo>
                  <a:lnTo>
                    <a:pt x="36" y="357"/>
                  </a:lnTo>
                  <a:lnTo>
                    <a:pt x="36" y="360"/>
                  </a:lnTo>
                  <a:lnTo>
                    <a:pt x="27" y="363"/>
                  </a:lnTo>
                  <a:lnTo>
                    <a:pt x="27" y="366"/>
                  </a:lnTo>
                  <a:lnTo>
                    <a:pt x="24" y="363"/>
                  </a:lnTo>
                  <a:lnTo>
                    <a:pt x="24" y="363"/>
                  </a:lnTo>
                  <a:lnTo>
                    <a:pt x="27" y="363"/>
                  </a:lnTo>
                  <a:lnTo>
                    <a:pt x="27" y="363"/>
                  </a:lnTo>
                  <a:lnTo>
                    <a:pt x="21" y="360"/>
                  </a:lnTo>
                  <a:lnTo>
                    <a:pt x="21" y="360"/>
                  </a:lnTo>
                  <a:lnTo>
                    <a:pt x="18" y="360"/>
                  </a:lnTo>
                  <a:lnTo>
                    <a:pt x="0" y="369"/>
                  </a:lnTo>
                  <a:lnTo>
                    <a:pt x="9" y="375"/>
                  </a:lnTo>
                  <a:lnTo>
                    <a:pt x="12" y="381"/>
                  </a:lnTo>
                  <a:lnTo>
                    <a:pt x="12" y="390"/>
                  </a:lnTo>
                  <a:lnTo>
                    <a:pt x="15" y="390"/>
                  </a:lnTo>
                  <a:lnTo>
                    <a:pt x="15" y="387"/>
                  </a:lnTo>
                  <a:lnTo>
                    <a:pt x="15" y="387"/>
                  </a:lnTo>
                  <a:lnTo>
                    <a:pt x="15" y="384"/>
                  </a:lnTo>
                  <a:lnTo>
                    <a:pt x="15" y="384"/>
                  </a:lnTo>
                  <a:lnTo>
                    <a:pt x="15" y="381"/>
                  </a:lnTo>
                  <a:lnTo>
                    <a:pt x="18" y="381"/>
                  </a:lnTo>
                  <a:lnTo>
                    <a:pt x="21" y="387"/>
                  </a:lnTo>
                  <a:lnTo>
                    <a:pt x="24" y="390"/>
                  </a:lnTo>
                  <a:lnTo>
                    <a:pt x="27" y="393"/>
                  </a:lnTo>
                  <a:lnTo>
                    <a:pt x="24" y="399"/>
                  </a:lnTo>
                  <a:lnTo>
                    <a:pt x="18" y="399"/>
                  </a:lnTo>
                  <a:lnTo>
                    <a:pt x="9" y="396"/>
                  </a:lnTo>
                  <a:lnTo>
                    <a:pt x="3" y="393"/>
                  </a:lnTo>
                  <a:lnTo>
                    <a:pt x="3" y="396"/>
                  </a:lnTo>
                  <a:lnTo>
                    <a:pt x="24" y="408"/>
                  </a:lnTo>
                  <a:lnTo>
                    <a:pt x="30" y="408"/>
                  </a:lnTo>
                  <a:lnTo>
                    <a:pt x="30" y="405"/>
                  </a:lnTo>
                  <a:lnTo>
                    <a:pt x="30" y="405"/>
                  </a:lnTo>
                  <a:lnTo>
                    <a:pt x="33" y="402"/>
                  </a:lnTo>
                  <a:lnTo>
                    <a:pt x="33" y="402"/>
                  </a:lnTo>
                  <a:lnTo>
                    <a:pt x="36" y="399"/>
                  </a:lnTo>
                  <a:lnTo>
                    <a:pt x="36" y="399"/>
                  </a:lnTo>
                  <a:lnTo>
                    <a:pt x="39" y="402"/>
                  </a:lnTo>
                  <a:lnTo>
                    <a:pt x="45" y="402"/>
                  </a:lnTo>
                  <a:lnTo>
                    <a:pt x="48" y="408"/>
                  </a:lnTo>
                  <a:lnTo>
                    <a:pt x="51" y="411"/>
                  </a:lnTo>
                  <a:lnTo>
                    <a:pt x="57" y="414"/>
                  </a:lnTo>
                  <a:lnTo>
                    <a:pt x="60" y="414"/>
                  </a:lnTo>
                  <a:lnTo>
                    <a:pt x="63" y="411"/>
                  </a:lnTo>
                  <a:lnTo>
                    <a:pt x="69" y="408"/>
                  </a:lnTo>
                  <a:lnTo>
                    <a:pt x="75" y="405"/>
                  </a:lnTo>
                  <a:lnTo>
                    <a:pt x="78" y="402"/>
                  </a:lnTo>
                  <a:lnTo>
                    <a:pt x="78" y="402"/>
                  </a:lnTo>
                  <a:lnTo>
                    <a:pt x="78" y="399"/>
                  </a:lnTo>
                  <a:lnTo>
                    <a:pt x="81" y="396"/>
                  </a:lnTo>
                  <a:lnTo>
                    <a:pt x="87" y="393"/>
                  </a:lnTo>
                  <a:lnTo>
                    <a:pt x="117" y="390"/>
                  </a:lnTo>
                  <a:lnTo>
                    <a:pt x="126" y="393"/>
                  </a:lnTo>
                  <a:lnTo>
                    <a:pt x="129" y="396"/>
                  </a:lnTo>
                  <a:lnTo>
                    <a:pt x="129" y="396"/>
                  </a:lnTo>
                  <a:lnTo>
                    <a:pt x="135" y="396"/>
                  </a:lnTo>
                  <a:lnTo>
                    <a:pt x="138" y="399"/>
                  </a:lnTo>
                  <a:lnTo>
                    <a:pt x="147" y="402"/>
                  </a:lnTo>
                  <a:lnTo>
                    <a:pt x="153" y="408"/>
                  </a:lnTo>
                  <a:lnTo>
                    <a:pt x="159" y="417"/>
                  </a:lnTo>
                  <a:lnTo>
                    <a:pt x="165" y="420"/>
                  </a:lnTo>
                  <a:lnTo>
                    <a:pt x="174" y="420"/>
                  </a:lnTo>
                  <a:lnTo>
                    <a:pt x="177" y="423"/>
                  </a:lnTo>
                  <a:lnTo>
                    <a:pt x="165" y="423"/>
                  </a:lnTo>
                  <a:lnTo>
                    <a:pt x="162" y="423"/>
                  </a:lnTo>
                  <a:lnTo>
                    <a:pt x="156" y="417"/>
                  </a:lnTo>
                  <a:lnTo>
                    <a:pt x="153" y="414"/>
                  </a:lnTo>
                  <a:lnTo>
                    <a:pt x="144" y="414"/>
                  </a:lnTo>
                  <a:lnTo>
                    <a:pt x="135" y="408"/>
                  </a:lnTo>
                  <a:lnTo>
                    <a:pt x="135" y="405"/>
                  </a:lnTo>
                  <a:lnTo>
                    <a:pt x="141" y="405"/>
                  </a:lnTo>
                  <a:lnTo>
                    <a:pt x="138" y="402"/>
                  </a:lnTo>
                  <a:lnTo>
                    <a:pt x="138" y="402"/>
                  </a:lnTo>
                  <a:lnTo>
                    <a:pt x="135" y="402"/>
                  </a:lnTo>
                  <a:lnTo>
                    <a:pt x="132" y="402"/>
                  </a:lnTo>
                  <a:lnTo>
                    <a:pt x="132" y="402"/>
                  </a:lnTo>
                  <a:lnTo>
                    <a:pt x="129" y="402"/>
                  </a:lnTo>
                  <a:lnTo>
                    <a:pt x="120" y="399"/>
                  </a:lnTo>
                  <a:lnTo>
                    <a:pt x="117" y="399"/>
                  </a:lnTo>
                  <a:lnTo>
                    <a:pt x="117" y="396"/>
                  </a:lnTo>
                  <a:lnTo>
                    <a:pt x="114" y="396"/>
                  </a:lnTo>
                  <a:lnTo>
                    <a:pt x="114" y="396"/>
                  </a:lnTo>
                  <a:lnTo>
                    <a:pt x="111" y="399"/>
                  </a:lnTo>
                  <a:lnTo>
                    <a:pt x="93" y="399"/>
                  </a:lnTo>
                  <a:lnTo>
                    <a:pt x="87" y="402"/>
                  </a:lnTo>
                  <a:lnTo>
                    <a:pt x="84" y="405"/>
                  </a:lnTo>
                  <a:lnTo>
                    <a:pt x="84" y="408"/>
                  </a:lnTo>
                  <a:lnTo>
                    <a:pt x="84" y="414"/>
                  </a:lnTo>
                  <a:lnTo>
                    <a:pt x="84" y="417"/>
                  </a:lnTo>
                  <a:lnTo>
                    <a:pt x="84" y="420"/>
                  </a:lnTo>
                  <a:lnTo>
                    <a:pt x="84" y="426"/>
                  </a:lnTo>
                  <a:lnTo>
                    <a:pt x="84" y="429"/>
                  </a:lnTo>
                  <a:lnTo>
                    <a:pt x="84" y="435"/>
                  </a:lnTo>
                  <a:lnTo>
                    <a:pt x="84" y="438"/>
                  </a:lnTo>
                  <a:lnTo>
                    <a:pt x="81" y="438"/>
                  </a:lnTo>
                  <a:lnTo>
                    <a:pt x="75" y="441"/>
                  </a:lnTo>
                  <a:lnTo>
                    <a:pt x="72" y="441"/>
                  </a:lnTo>
                  <a:lnTo>
                    <a:pt x="72" y="444"/>
                  </a:lnTo>
                  <a:lnTo>
                    <a:pt x="69" y="444"/>
                  </a:lnTo>
                  <a:lnTo>
                    <a:pt x="75" y="450"/>
                  </a:lnTo>
                  <a:lnTo>
                    <a:pt x="99" y="453"/>
                  </a:lnTo>
                  <a:lnTo>
                    <a:pt x="114" y="462"/>
                  </a:lnTo>
                  <a:lnTo>
                    <a:pt x="117" y="465"/>
                  </a:lnTo>
                  <a:lnTo>
                    <a:pt x="117" y="468"/>
                  </a:lnTo>
                  <a:lnTo>
                    <a:pt x="120" y="474"/>
                  </a:lnTo>
                  <a:lnTo>
                    <a:pt x="120" y="480"/>
                  </a:lnTo>
                  <a:lnTo>
                    <a:pt x="117" y="480"/>
                  </a:lnTo>
                  <a:lnTo>
                    <a:pt x="114" y="486"/>
                  </a:lnTo>
                  <a:lnTo>
                    <a:pt x="111" y="498"/>
                  </a:lnTo>
                  <a:lnTo>
                    <a:pt x="108" y="504"/>
                  </a:lnTo>
                  <a:lnTo>
                    <a:pt x="99" y="507"/>
                  </a:lnTo>
                  <a:lnTo>
                    <a:pt x="96" y="510"/>
                  </a:lnTo>
                  <a:lnTo>
                    <a:pt x="99" y="516"/>
                  </a:lnTo>
                  <a:lnTo>
                    <a:pt x="93" y="519"/>
                  </a:lnTo>
                  <a:lnTo>
                    <a:pt x="93" y="522"/>
                  </a:lnTo>
                  <a:lnTo>
                    <a:pt x="90" y="528"/>
                  </a:lnTo>
                  <a:lnTo>
                    <a:pt x="90" y="534"/>
                  </a:lnTo>
                  <a:lnTo>
                    <a:pt x="93" y="540"/>
                  </a:lnTo>
                  <a:lnTo>
                    <a:pt x="93" y="546"/>
                  </a:lnTo>
                  <a:lnTo>
                    <a:pt x="96" y="546"/>
                  </a:lnTo>
                  <a:lnTo>
                    <a:pt x="102" y="549"/>
                  </a:lnTo>
                  <a:lnTo>
                    <a:pt x="108" y="555"/>
                  </a:lnTo>
                  <a:lnTo>
                    <a:pt x="120" y="567"/>
                  </a:lnTo>
                  <a:lnTo>
                    <a:pt x="126" y="579"/>
                  </a:lnTo>
                  <a:lnTo>
                    <a:pt x="129" y="582"/>
                  </a:lnTo>
                  <a:lnTo>
                    <a:pt x="132" y="582"/>
                  </a:lnTo>
                  <a:lnTo>
                    <a:pt x="135" y="582"/>
                  </a:lnTo>
                  <a:lnTo>
                    <a:pt x="138" y="585"/>
                  </a:lnTo>
                  <a:lnTo>
                    <a:pt x="141" y="594"/>
                  </a:lnTo>
                  <a:lnTo>
                    <a:pt x="144" y="597"/>
                  </a:lnTo>
                  <a:lnTo>
                    <a:pt x="147" y="597"/>
                  </a:lnTo>
                  <a:lnTo>
                    <a:pt x="150" y="603"/>
                  </a:lnTo>
                  <a:lnTo>
                    <a:pt x="150" y="606"/>
                  </a:lnTo>
                  <a:lnTo>
                    <a:pt x="150" y="609"/>
                  </a:lnTo>
                  <a:lnTo>
                    <a:pt x="153" y="612"/>
                  </a:lnTo>
                  <a:lnTo>
                    <a:pt x="156" y="615"/>
                  </a:lnTo>
                  <a:lnTo>
                    <a:pt x="156" y="621"/>
                  </a:lnTo>
                  <a:lnTo>
                    <a:pt x="159" y="642"/>
                  </a:lnTo>
                  <a:lnTo>
                    <a:pt x="162" y="645"/>
                  </a:lnTo>
                  <a:lnTo>
                    <a:pt x="165" y="645"/>
                  </a:lnTo>
                  <a:lnTo>
                    <a:pt x="165" y="645"/>
                  </a:lnTo>
                  <a:lnTo>
                    <a:pt x="165" y="642"/>
                  </a:lnTo>
                  <a:lnTo>
                    <a:pt x="165" y="636"/>
                  </a:lnTo>
                  <a:lnTo>
                    <a:pt x="165" y="633"/>
                  </a:lnTo>
                  <a:lnTo>
                    <a:pt x="165" y="636"/>
                  </a:lnTo>
                  <a:lnTo>
                    <a:pt x="168" y="645"/>
                  </a:lnTo>
                  <a:lnTo>
                    <a:pt x="171" y="645"/>
                  </a:lnTo>
                  <a:lnTo>
                    <a:pt x="171" y="648"/>
                  </a:lnTo>
                  <a:lnTo>
                    <a:pt x="177" y="648"/>
                  </a:lnTo>
                  <a:lnTo>
                    <a:pt x="186" y="657"/>
                  </a:lnTo>
                  <a:lnTo>
                    <a:pt x="198" y="657"/>
                  </a:lnTo>
                  <a:lnTo>
                    <a:pt x="201" y="660"/>
                  </a:lnTo>
                  <a:lnTo>
                    <a:pt x="198" y="666"/>
                  </a:lnTo>
                  <a:lnTo>
                    <a:pt x="204" y="666"/>
                  </a:lnTo>
                  <a:lnTo>
                    <a:pt x="219" y="666"/>
                  </a:lnTo>
                  <a:lnTo>
                    <a:pt x="225" y="669"/>
                  </a:lnTo>
                  <a:lnTo>
                    <a:pt x="228" y="672"/>
                  </a:lnTo>
                  <a:lnTo>
                    <a:pt x="231" y="678"/>
                  </a:lnTo>
                  <a:lnTo>
                    <a:pt x="234" y="684"/>
                  </a:lnTo>
                  <a:lnTo>
                    <a:pt x="237" y="693"/>
                  </a:lnTo>
                  <a:lnTo>
                    <a:pt x="240" y="693"/>
                  </a:lnTo>
                  <a:lnTo>
                    <a:pt x="252" y="687"/>
                  </a:lnTo>
                  <a:lnTo>
                    <a:pt x="255" y="690"/>
                  </a:lnTo>
                  <a:lnTo>
                    <a:pt x="261" y="693"/>
                  </a:lnTo>
                  <a:lnTo>
                    <a:pt x="267" y="699"/>
                  </a:lnTo>
                  <a:lnTo>
                    <a:pt x="270" y="699"/>
                  </a:lnTo>
                  <a:lnTo>
                    <a:pt x="273" y="699"/>
                  </a:lnTo>
                  <a:lnTo>
                    <a:pt x="276" y="705"/>
                  </a:lnTo>
                  <a:lnTo>
                    <a:pt x="279" y="711"/>
                  </a:lnTo>
                  <a:lnTo>
                    <a:pt x="285" y="711"/>
                  </a:lnTo>
                  <a:lnTo>
                    <a:pt x="285" y="702"/>
                  </a:lnTo>
                  <a:lnTo>
                    <a:pt x="294" y="696"/>
                  </a:lnTo>
                  <a:lnTo>
                    <a:pt x="303" y="699"/>
                  </a:lnTo>
                  <a:lnTo>
                    <a:pt x="306" y="702"/>
                  </a:lnTo>
                  <a:lnTo>
                    <a:pt x="306" y="699"/>
                  </a:lnTo>
                  <a:lnTo>
                    <a:pt x="309" y="693"/>
                  </a:lnTo>
                  <a:lnTo>
                    <a:pt x="312" y="693"/>
                  </a:lnTo>
                  <a:lnTo>
                    <a:pt x="315" y="693"/>
                  </a:lnTo>
                  <a:lnTo>
                    <a:pt x="327" y="690"/>
                  </a:lnTo>
                  <a:lnTo>
                    <a:pt x="330" y="687"/>
                  </a:lnTo>
                  <a:lnTo>
                    <a:pt x="333" y="687"/>
                  </a:lnTo>
                  <a:lnTo>
                    <a:pt x="336" y="687"/>
                  </a:lnTo>
                  <a:lnTo>
                    <a:pt x="339" y="687"/>
                  </a:lnTo>
                  <a:lnTo>
                    <a:pt x="339" y="690"/>
                  </a:lnTo>
                  <a:lnTo>
                    <a:pt x="339" y="690"/>
                  </a:lnTo>
                  <a:lnTo>
                    <a:pt x="339" y="693"/>
                  </a:lnTo>
                  <a:lnTo>
                    <a:pt x="336" y="693"/>
                  </a:lnTo>
                  <a:lnTo>
                    <a:pt x="336" y="696"/>
                  </a:lnTo>
                  <a:lnTo>
                    <a:pt x="336" y="699"/>
                  </a:lnTo>
                  <a:lnTo>
                    <a:pt x="339" y="699"/>
                  </a:lnTo>
                  <a:lnTo>
                    <a:pt x="342" y="699"/>
                  </a:lnTo>
                  <a:lnTo>
                    <a:pt x="345" y="699"/>
                  </a:lnTo>
                  <a:lnTo>
                    <a:pt x="348" y="696"/>
                  </a:lnTo>
                  <a:lnTo>
                    <a:pt x="354" y="696"/>
                  </a:lnTo>
                  <a:lnTo>
                    <a:pt x="357" y="696"/>
                  </a:lnTo>
                  <a:lnTo>
                    <a:pt x="360" y="696"/>
                  </a:lnTo>
                  <a:lnTo>
                    <a:pt x="363" y="693"/>
                  </a:lnTo>
                  <a:lnTo>
                    <a:pt x="369" y="696"/>
                  </a:lnTo>
                  <a:lnTo>
                    <a:pt x="381" y="705"/>
                  </a:lnTo>
                  <a:lnTo>
                    <a:pt x="384" y="705"/>
                  </a:lnTo>
                  <a:lnTo>
                    <a:pt x="387" y="702"/>
                  </a:lnTo>
                  <a:lnTo>
                    <a:pt x="390" y="702"/>
                  </a:lnTo>
                  <a:lnTo>
                    <a:pt x="396" y="699"/>
                  </a:lnTo>
                  <a:lnTo>
                    <a:pt x="396" y="696"/>
                  </a:lnTo>
                  <a:lnTo>
                    <a:pt x="405" y="696"/>
                  </a:lnTo>
                  <a:lnTo>
                    <a:pt x="405" y="696"/>
                  </a:lnTo>
                  <a:lnTo>
                    <a:pt x="408" y="696"/>
                  </a:lnTo>
                  <a:lnTo>
                    <a:pt x="414" y="690"/>
                  </a:lnTo>
                  <a:lnTo>
                    <a:pt x="414" y="687"/>
                  </a:lnTo>
                  <a:lnTo>
                    <a:pt x="417" y="687"/>
                  </a:lnTo>
                  <a:lnTo>
                    <a:pt x="420" y="687"/>
                  </a:lnTo>
                  <a:lnTo>
                    <a:pt x="420" y="687"/>
                  </a:lnTo>
                  <a:lnTo>
                    <a:pt x="420" y="687"/>
                  </a:lnTo>
                  <a:lnTo>
                    <a:pt x="423" y="687"/>
                  </a:lnTo>
                  <a:lnTo>
                    <a:pt x="423" y="687"/>
                  </a:lnTo>
                  <a:lnTo>
                    <a:pt x="426" y="684"/>
                  </a:lnTo>
                  <a:lnTo>
                    <a:pt x="423" y="681"/>
                  </a:lnTo>
                  <a:lnTo>
                    <a:pt x="423" y="678"/>
                  </a:lnTo>
                  <a:lnTo>
                    <a:pt x="414" y="672"/>
                  </a:lnTo>
                  <a:lnTo>
                    <a:pt x="414" y="672"/>
                  </a:lnTo>
                  <a:lnTo>
                    <a:pt x="411" y="672"/>
                  </a:lnTo>
                  <a:lnTo>
                    <a:pt x="411" y="672"/>
                  </a:lnTo>
                  <a:lnTo>
                    <a:pt x="408" y="672"/>
                  </a:lnTo>
                  <a:lnTo>
                    <a:pt x="408" y="666"/>
                  </a:lnTo>
                  <a:lnTo>
                    <a:pt x="408" y="663"/>
                  </a:lnTo>
                  <a:lnTo>
                    <a:pt x="411" y="660"/>
                  </a:lnTo>
                  <a:lnTo>
                    <a:pt x="411" y="657"/>
                  </a:lnTo>
                  <a:lnTo>
                    <a:pt x="411" y="657"/>
                  </a:lnTo>
                  <a:lnTo>
                    <a:pt x="408" y="639"/>
                  </a:lnTo>
                  <a:lnTo>
                    <a:pt x="408" y="636"/>
                  </a:lnTo>
                  <a:lnTo>
                    <a:pt x="408" y="633"/>
                  </a:lnTo>
                  <a:lnTo>
                    <a:pt x="411" y="633"/>
                  </a:lnTo>
                  <a:lnTo>
                    <a:pt x="411" y="630"/>
                  </a:lnTo>
                  <a:lnTo>
                    <a:pt x="411" y="630"/>
                  </a:lnTo>
                  <a:lnTo>
                    <a:pt x="411" y="627"/>
                  </a:lnTo>
                  <a:lnTo>
                    <a:pt x="411" y="618"/>
                  </a:lnTo>
                  <a:lnTo>
                    <a:pt x="411" y="612"/>
                  </a:lnTo>
                  <a:lnTo>
                    <a:pt x="408" y="609"/>
                  </a:lnTo>
                  <a:lnTo>
                    <a:pt x="408" y="606"/>
                  </a:lnTo>
                  <a:lnTo>
                    <a:pt x="405" y="603"/>
                  </a:lnTo>
                  <a:lnTo>
                    <a:pt x="405" y="600"/>
                  </a:lnTo>
                  <a:lnTo>
                    <a:pt x="405" y="597"/>
                  </a:lnTo>
                  <a:lnTo>
                    <a:pt x="405" y="594"/>
                  </a:lnTo>
                  <a:lnTo>
                    <a:pt x="405" y="594"/>
                  </a:lnTo>
                  <a:lnTo>
                    <a:pt x="402" y="591"/>
                  </a:lnTo>
                  <a:lnTo>
                    <a:pt x="402" y="588"/>
                  </a:lnTo>
                  <a:lnTo>
                    <a:pt x="396" y="576"/>
                  </a:lnTo>
                  <a:lnTo>
                    <a:pt x="390" y="567"/>
                  </a:lnTo>
                  <a:lnTo>
                    <a:pt x="390" y="561"/>
                  </a:lnTo>
                  <a:lnTo>
                    <a:pt x="390" y="558"/>
                  </a:lnTo>
                  <a:lnTo>
                    <a:pt x="390" y="555"/>
                  </a:lnTo>
                  <a:lnTo>
                    <a:pt x="393" y="552"/>
                  </a:lnTo>
                  <a:lnTo>
                    <a:pt x="393" y="552"/>
                  </a:lnTo>
                  <a:lnTo>
                    <a:pt x="390" y="549"/>
                  </a:lnTo>
                  <a:lnTo>
                    <a:pt x="390" y="546"/>
                  </a:lnTo>
                  <a:lnTo>
                    <a:pt x="384" y="543"/>
                  </a:lnTo>
                  <a:lnTo>
                    <a:pt x="372" y="534"/>
                  </a:lnTo>
                  <a:lnTo>
                    <a:pt x="372" y="531"/>
                  </a:lnTo>
                  <a:lnTo>
                    <a:pt x="369" y="528"/>
                  </a:lnTo>
                  <a:lnTo>
                    <a:pt x="366" y="525"/>
                  </a:lnTo>
                  <a:lnTo>
                    <a:pt x="366" y="516"/>
                  </a:lnTo>
                  <a:lnTo>
                    <a:pt x="366" y="516"/>
                  </a:lnTo>
                  <a:lnTo>
                    <a:pt x="363" y="510"/>
                  </a:lnTo>
                  <a:lnTo>
                    <a:pt x="357" y="507"/>
                  </a:lnTo>
                  <a:lnTo>
                    <a:pt x="357" y="504"/>
                  </a:lnTo>
                  <a:lnTo>
                    <a:pt x="354" y="498"/>
                  </a:lnTo>
                  <a:lnTo>
                    <a:pt x="351" y="495"/>
                  </a:lnTo>
                  <a:lnTo>
                    <a:pt x="342" y="489"/>
                  </a:lnTo>
                  <a:lnTo>
                    <a:pt x="342" y="489"/>
                  </a:lnTo>
                  <a:lnTo>
                    <a:pt x="342" y="486"/>
                  </a:lnTo>
                  <a:lnTo>
                    <a:pt x="342" y="486"/>
                  </a:lnTo>
                  <a:lnTo>
                    <a:pt x="345" y="483"/>
                  </a:lnTo>
                  <a:lnTo>
                    <a:pt x="348" y="486"/>
                  </a:lnTo>
                  <a:lnTo>
                    <a:pt x="351" y="486"/>
                  </a:lnTo>
                  <a:lnTo>
                    <a:pt x="357" y="492"/>
                  </a:lnTo>
                  <a:lnTo>
                    <a:pt x="360" y="492"/>
                  </a:lnTo>
                  <a:lnTo>
                    <a:pt x="363" y="492"/>
                  </a:lnTo>
                  <a:lnTo>
                    <a:pt x="366" y="492"/>
                  </a:lnTo>
                  <a:lnTo>
                    <a:pt x="378" y="492"/>
                  </a:lnTo>
                  <a:lnTo>
                    <a:pt x="384" y="492"/>
                  </a:lnTo>
                  <a:lnTo>
                    <a:pt x="396" y="492"/>
                  </a:lnTo>
                  <a:lnTo>
                    <a:pt x="408" y="492"/>
                  </a:lnTo>
                  <a:lnTo>
                    <a:pt x="414" y="489"/>
                  </a:lnTo>
                  <a:lnTo>
                    <a:pt x="414" y="489"/>
                  </a:lnTo>
                  <a:lnTo>
                    <a:pt x="417" y="486"/>
                  </a:lnTo>
                  <a:lnTo>
                    <a:pt x="426" y="483"/>
                  </a:lnTo>
                  <a:lnTo>
                    <a:pt x="426" y="480"/>
                  </a:lnTo>
                  <a:lnTo>
                    <a:pt x="426" y="477"/>
                  </a:lnTo>
                  <a:lnTo>
                    <a:pt x="426" y="474"/>
                  </a:lnTo>
                  <a:lnTo>
                    <a:pt x="423" y="474"/>
                  </a:lnTo>
                  <a:lnTo>
                    <a:pt x="426" y="471"/>
                  </a:lnTo>
                  <a:lnTo>
                    <a:pt x="426" y="468"/>
                  </a:lnTo>
                  <a:lnTo>
                    <a:pt x="429" y="468"/>
                  </a:lnTo>
                  <a:lnTo>
                    <a:pt x="432" y="465"/>
                  </a:lnTo>
                  <a:lnTo>
                    <a:pt x="435" y="465"/>
                  </a:lnTo>
                  <a:lnTo>
                    <a:pt x="438" y="465"/>
                  </a:lnTo>
                  <a:lnTo>
                    <a:pt x="441" y="468"/>
                  </a:lnTo>
                  <a:lnTo>
                    <a:pt x="444" y="468"/>
                  </a:lnTo>
                  <a:lnTo>
                    <a:pt x="456" y="465"/>
                  </a:lnTo>
                  <a:lnTo>
                    <a:pt x="462" y="462"/>
                  </a:lnTo>
                  <a:lnTo>
                    <a:pt x="486" y="459"/>
                  </a:lnTo>
                  <a:lnTo>
                    <a:pt x="498" y="459"/>
                  </a:lnTo>
                  <a:lnTo>
                    <a:pt x="501" y="459"/>
                  </a:lnTo>
                  <a:lnTo>
                    <a:pt x="504" y="459"/>
                  </a:lnTo>
                  <a:lnTo>
                    <a:pt x="507" y="459"/>
                  </a:lnTo>
                  <a:lnTo>
                    <a:pt x="510" y="462"/>
                  </a:lnTo>
                  <a:lnTo>
                    <a:pt x="510" y="465"/>
                  </a:lnTo>
                  <a:lnTo>
                    <a:pt x="510" y="468"/>
                  </a:lnTo>
                  <a:lnTo>
                    <a:pt x="510" y="468"/>
                  </a:lnTo>
                  <a:lnTo>
                    <a:pt x="513" y="471"/>
                  </a:lnTo>
                  <a:lnTo>
                    <a:pt x="519" y="471"/>
                  </a:lnTo>
                  <a:lnTo>
                    <a:pt x="519" y="468"/>
                  </a:lnTo>
                  <a:lnTo>
                    <a:pt x="522" y="465"/>
                  </a:lnTo>
                  <a:lnTo>
                    <a:pt x="522" y="462"/>
                  </a:lnTo>
                  <a:lnTo>
                    <a:pt x="528" y="462"/>
                  </a:lnTo>
                  <a:lnTo>
                    <a:pt x="531" y="459"/>
                  </a:lnTo>
                  <a:lnTo>
                    <a:pt x="534" y="456"/>
                  </a:lnTo>
                  <a:lnTo>
                    <a:pt x="534" y="453"/>
                  </a:lnTo>
                  <a:lnTo>
                    <a:pt x="534" y="453"/>
                  </a:lnTo>
                  <a:lnTo>
                    <a:pt x="534" y="450"/>
                  </a:lnTo>
                  <a:lnTo>
                    <a:pt x="543" y="441"/>
                  </a:lnTo>
                  <a:lnTo>
                    <a:pt x="546" y="441"/>
                  </a:lnTo>
                  <a:lnTo>
                    <a:pt x="558" y="441"/>
                  </a:lnTo>
                  <a:lnTo>
                    <a:pt x="561" y="417"/>
                  </a:lnTo>
                  <a:lnTo>
                    <a:pt x="564" y="402"/>
                  </a:lnTo>
                  <a:lnTo>
                    <a:pt x="564" y="396"/>
                  </a:lnTo>
                  <a:lnTo>
                    <a:pt x="567" y="393"/>
                  </a:lnTo>
                  <a:lnTo>
                    <a:pt x="567" y="390"/>
                  </a:lnTo>
                  <a:lnTo>
                    <a:pt x="573" y="381"/>
                  </a:lnTo>
                  <a:lnTo>
                    <a:pt x="579" y="372"/>
                  </a:lnTo>
                  <a:lnTo>
                    <a:pt x="579" y="369"/>
                  </a:lnTo>
                  <a:lnTo>
                    <a:pt x="579" y="363"/>
                  </a:lnTo>
                  <a:lnTo>
                    <a:pt x="579" y="360"/>
                  </a:lnTo>
                  <a:lnTo>
                    <a:pt x="582" y="354"/>
                  </a:lnTo>
                  <a:lnTo>
                    <a:pt x="582" y="348"/>
                  </a:lnTo>
                  <a:lnTo>
                    <a:pt x="591" y="333"/>
                  </a:lnTo>
                  <a:lnTo>
                    <a:pt x="591" y="330"/>
                  </a:lnTo>
                  <a:lnTo>
                    <a:pt x="591" y="330"/>
                  </a:lnTo>
                  <a:lnTo>
                    <a:pt x="588" y="324"/>
                  </a:lnTo>
                  <a:lnTo>
                    <a:pt x="588" y="318"/>
                  </a:lnTo>
                  <a:lnTo>
                    <a:pt x="588" y="315"/>
                  </a:lnTo>
                  <a:lnTo>
                    <a:pt x="594" y="303"/>
                  </a:lnTo>
                  <a:lnTo>
                    <a:pt x="603" y="303"/>
                  </a:lnTo>
                  <a:lnTo>
                    <a:pt x="609" y="306"/>
                  </a:lnTo>
                  <a:lnTo>
                    <a:pt x="621" y="309"/>
                  </a:lnTo>
                  <a:lnTo>
                    <a:pt x="624" y="309"/>
                  </a:lnTo>
                  <a:lnTo>
                    <a:pt x="624" y="306"/>
                  </a:lnTo>
                  <a:lnTo>
                    <a:pt x="624" y="306"/>
                  </a:lnTo>
                  <a:lnTo>
                    <a:pt x="624" y="300"/>
                  </a:lnTo>
                  <a:lnTo>
                    <a:pt x="624" y="300"/>
                  </a:lnTo>
                  <a:lnTo>
                    <a:pt x="624" y="297"/>
                  </a:lnTo>
                  <a:lnTo>
                    <a:pt x="624" y="294"/>
                  </a:lnTo>
                  <a:lnTo>
                    <a:pt x="627" y="294"/>
                  </a:lnTo>
                  <a:lnTo>
                    <a:pt x="630" y="294"/>
                  </a:lnTo>
                  <a:lnTo>
                    <a:pt x="633" y="297"/>
                  </a:lnTo>
                  <a:lnTo>
                    <a:pt x="636" y="297"/>
                  </a:lnTo>
                  <a:lnTo>
                    <a:pt x="639" y="297"/>
                  </a:lnTo>
                  <a:lnTo>
                    <a:pt x="639" y="294"/>
                  </a:lnTo>
                  <a:lnTo>
                    <a:pt x="642" y="291"/>
                  </a:lnTo>
                  <a:lnTo>
                    <a:pt x="645" y="291"/>
                  </a:lnTo>
                  <a:lnTo>
                    <a:pt x="651" y="288"/>
                  </a:lnTo>
                  <a:lnTo>
                    <a:pt x="663" y="282"/>
                  </a:lnTo>
                  <a:lnTo>
                    <a:pt x="666" y="282"/>
                  </a:lnTo>
                  <a:lnTo>
                    <a:pt x="669" y="282"/>
                  </a:lnTo>
                  <a:lnTo>
                    <a:pt x="672" y="282"/>
                  </a:lnTo>
                  <a:lnTo>
                    <a:pt x="672" y="279"/>
                  </a:lnTo>
                  <a:lnTo>
                    <a:pt x="672" y="276"/>
                  </a:lnTo>
                  <a:lnTo>
                    <a:pt x="672" y="276"/>
                  </a:lnTo>
                  <a:lnTo>
                    <a:pt x="669" y="270"/>
                  </a:lnTo>
                  <a:lnTo>
                    <a:pt x="672" y="264"/>
                  </a:lnTo>
                  <a:lnTo>
                    <a:pt x="678" y="258"/>
                  </a:lnTo>
                  <a:lnTo>
                    <a:pt x="681" y="255"/>
                  </a:lnTo>
                  <a:lnTo>
                    <a:pt x="684" y="255"/>
                  </a:lnTo>
                  <a:lnTo>
                    <a:pt x="684" y="255"/>
                  </a:lnTo>
                  <a:lnTo>
                    <a:pt x="690" y="252"/>
                  </a:lnTo>
                  <a:lnTo>
                    <a:pt x="696" y="249"/>
                  </a:lnTo>
                  <a:lnTo>
                    <a:pt x="699" y="246"/>
                  </a:lnTo>
                  <a:lnTo>
                    <a:pt x="699" y="243"/>
                  </a:lnTo>
                  <a:lnTo>
                    <a:pt x="705" y="228"/>
                  </a:lnTo>
                  <a:lnTo>
                    <a:pt x="705" y="225"/>
                  </a:lnTo>
                  <a:lnTo>
                    <a:pt x="705" y="222"/>
                  </a:lnTo>
                  <a:lnTo>
                    <a:pt x="705" y="219"/>
                  </a:lnTo>
                  <a:lnTo>
                    <a:pt x="705" y="216"/>
                  </a:lnTo>
                  <a:lnTo>
                    <a:pt x="705" y="216"/>
                  </a:lnTo>
                  <a:lnTo>
                    <a:pt x="705" y="213"/>
                  </a:lnTo>
                  <a:lnTo>
                    <a:pt x="708" y="210"/>
                  </a:lnTo>
                  <a:lnTo>
                    <a:pt x="708" y="207"/>
                  </a:lnTo>
                  <a:lnTo>
                    <a:pt x="711" y="204"/>
                  </a:lnTo>
                  <a:lnTo>
                    <a:pt x="714" y="201"/>
                  </a:lnTo>
                  <a:lnTo>
                    <a:pt x="717" y="198"/>
                  </a:lnTo>
                  <a:lnTo>
                    <a:pt x="720" y="195"/>
                  </a:lnTo>
                  <a:lnTo>
                    <a:pt x="720" y="192"/>
                  </a:lnTo>
                  <a:lnTo>
                    <a:pt x="720" y="186"/>
                  </a:lnTo>
                  <a:lnTo>
                    <a:pt x="720" y="183"/>
                  </a:lnTo>
                  <a:lnTo>
                    <a:pt x="720" y="180"/>
                  </a:lnTo>
                  <a:lnTo>
                    <a:pt x="720" y="174"/>
                  </a:lnTo>
                  <a:lnTo>
                    <a:pt x="723" y="171"/>
                  </a:lnTo>
                  <a:lnTo>
                    <a:pt x="720" y="168"/>
                  </a:lnTo>
                  <a:lnTo>
                    <a:pt x="717" y="168"/>
                  </a:lnTo>
                  <a:lnTo>
                    <a:pt x="714" y="168"/>
                  </a:lnTo>
                  <a:lnTo>
                    <a:pt x="714" y="165"/>
                  </a:lnTo>
                  <a:lnTo>
                    <a:pt x="714" y="165"/>
                  </a:lnTo>
                  <a:lnTo>
                    <a:pt x="711" y="162"/>
                  </a:lnTo>
                  <a:lnTo>
                    <a:pt x="711" y="159"/>
                  </a:lnTo>
                  <a:lnTo>
                    <a:pt x="711" y="156"/>
                  </a:lnTo>
                  <a:lnTo>
                    <a:pt x="714" y="156"/>
                  </a:lnTo>
                  <a:lnTo>
                    <a:pt x="714" y="156"/>
                  </a:lnTo>
                  <a:lnTo>
                    <a:pt x="720" y="156"/>
                  </a:lnTo>
                  <a:lnTo>
                    <a:pt x="720" y="153"/>
                  </a:lnTo>
                  <a:lnTo>
                    <a:pt x="723" y="153"/>
                  </a:lnTo>
                  <a:lnTo>
                    <a:pt x="723" y="150"/>
                  </a:lnTo>
                  <a:lnTo>
                    <a:pt x="723" y="150"/>
                  </a:lnTo>
                  <a:lnTo>
                    <a:pt x="720" y="150"/>
                  </a:lnTo>
                  <a:lnTo>
                    <a:pt x="720" y="147"/>
                  </a:lnTo>
                  <a:lnTo>
                    <a:pt x="720" y="144"/>
                  </a:lnTo>
                  <a:lnTo>
                    <a:pt x="720" y="144"/>
                  </a:lnTo>
                  <a:lnTo>
                    <a:pt x="723" y="141"/>
                  </a:lnTo>
                  <a:lnTo>
                    <a:pt x="729" y="135"/>
                  </a:lnTo>
                  <a:lnTo>
                    <a:pt x="735" y="135"/>
                  </a:lnTo>
                  <a:lnTo>
                    <a:pt x="735" y="132"/>
                  </a:lnTo>
                  <a:lnTo>
                    <a:pt x="735" y="129"/>
                  </a:lnTo>
                  <a:lnTo>
                    <a:pt x="735" y="12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6" name="Freeform 55"/>
            <p:cNvSpPr>
              <a:spLocks/>
            </p:cNvSpPr>
            <p:nvPr/>
          </p:nvSpPr>
          <p:spPr bwMode="auto">
            <a:xfrm>
              <a:off x="4993" y="529"/>
              <a:ext cx="560" cy="372"/>
            </a:xfrm>
            <a:custGeom>
              <a:avLst/>
              <a:gdLst>
                <a:gd name="T0" fmla="*/ 221 w 560"/>
                <a:gd name="T1" fmla="*/ 51 h 372"/>
                <a:gd name="T2" fmla="*/ 218 w 560"/>
                <a:gd name="T3" fmla="*/ 78 h 372"/>
                <a:gd name="T4" fmla="*/ 224 w 560"/>
                <a:gd name="T5" fmla="*/ 90 h 372"/>
                <a:gd name="T6" fmla="*/ 242 w 560"/>
                <a:gd name="T7" fmla="*/ 96 h 372"/>
                <a:gd name="T8" fmla="*/ 275 w 560"/>
                <a:gd name="T9" fmla="*/ 129 h 372"/>
                <a:gd name="T10" fmla="*/ 293 w 560"/>
                <a:gd name="T11" fmla="*/ 114 h 372"/>
                <a:gd name="T12" fmla="*/ 341 w 560"/>
                <a:gd name="T13" fmla="*/ 117 h 372"/>
                <a:gd name="T14" fmla="*/ 353 w 560"/>
                <a:gd name="T15" fmla="*/ 144 h 372"/>
                <a:gd name="T16" fmla="*/ 377 w 560"/>
                <a:gd name="T17" fmla="*/ 198 h 372"/>
                <a:gd name="T18" fmla="*/ 404 w 560"/>
                <a:gd name="T19" fmla="*/ 189 h 372"/>
                <a:gd name="T20" fmla="*/ 428 w 560"/>
                <a:gd name="T21" fmla="*/ 201 h 372"/>
                <a:gd name="T22" fmla="*/ 452 w 560"/>
                <a:gd name="T23" fmla="*/ 261 h 372"/>
                <a:gd name="T24" fmla="*/ 455 w 560"/>
                <a:gd name="T25" fmla="*/ 261 h 372"/>
                <a:gd name="T26" fmla="*/ 473 w 560"/>
                <a:gd name="T27" fmla="*/ 246 h 372"/>
                <a:gd name="T28" fmla="*/ 518 w 560"/>
                <a:gd name="T29" fmla="*/ 246 h 372"/>
                <a:gd name="T30" fmla="*/ 548 w 560"/>
                <a:gd name="T31" fmla="*/ 279 h 372"/>
                <a:gd name="T32" fmla="*/ 554 w 560"/>
                <a:gd name="T33" fmla="*/ 273 h 372"/>
                <a:gd name="T34" fmla="*/ 551 w 560"/>
                <a:gd name="T35" fmla="*/ 288 h 372"/>
                <a:gd name="T36" fmla="*/ 551 w 560"/>
                <a:gd name="T37" fmla="*/ 318 h 372"/>
                <a:gd name="T38" fmla="*/ 560 w 560"/>
                <a:gd name="T39" fmla="*/ 342 h 372"/>
                <a:gd name="T40" fmla="*/ 545 w 560"/>
                <a:gd name="T41" fmla="*/ 354 h 372"/>
                <a:gd name="T42" fmla="*/ 542 w 560"/>
                <a:gd name="T43" fmla="*/ 369 h 372"/>
                <a:gd name="T44" fmla="*/ 512 w 560"/>
                <a:gd name="T45" fmla="*/ 360 h 372"/>
                <a:gd name="T46" fmla="*/ 509 w 560"/>
                <a:gd name="T47" fmla="*/ 348 h 372"/>
                <a:gd name="T48" fmla="*/ 491 w 560"/>
                <a:gd name="T49" fmla="*/ 351 h 372"/>
                <a:gd name="T50" fmla="*/ 449 w 560"/>
                <a:gd name="T51" fmla="*/ 342 h 372"/>
                <a:gd name="T52" fmla="*/ 425 w 560"/>
                <a:gd name="T53" fmla="*/ 345 h 372"/>
                <a:gd name="T54" fmla="*/ 404 w 560"/>
                <a:gd name="T55" fmla="*/ 354 h 372"/>
                <a:gd name="T56" fmla="*/ 377 w 560"/>
                <a:gd name="T57" fmla="*/ 351 h 372"/>
                <a:gd name="T58" fmla="*/ 323 w 560"/>
                <a:gd name="T59" fmla="*/ 345 h 372"/>
                <a:gd name="T60" fmla="*/ 299 w 560"/>
                <a:gd name="T61" fmla="*/ 342 h 372"/>
                <a:gd name="T62" fmla="*/ 275 w 560"/>
                <a:gd name="T63" fmla="*/ 354 h 372"/>
                <a:gd name="T64" fmla="*/ 272 w 560"/>
                <a:gd name="T65" fmla="*/ 342 h 372"/>
                <a:gd name="T66" fmla="*/ 254 w 560"/>
                <a:gd name="T67" fmla="*/ 348 h 372"/>
                <a:gd name="T68" fmla="*/ 254 w 560"/>
                <a:gd name="T69" fmla="*/ 333 h 372"/>
                <a:gd name="T70" fmla="*/ 239 w 560"/>
                <a:gd name="T71" fmla="*/ 321 h 372"/>
                <a:gd name="T72" fmla="*/ 239 w 560"/>
                <a:gd name="T73" fmla="*/ 336 h 372"/>
                <a:gd name="T74" fmla="*/ 215 w 560"/>
                <a:gd name="T75" fmla="*/ 327 h 372"/>
                <a:gd name="T76" fmla="*/ 206 w 560"/>
                <a:gd name="T77" fmla="*/ 318 h 372"/>
                <a:gd name="T78" fmla="*/ 185 w 560"/>
                <a:gd name="T79" fmla="*/ 321 h 372"/>
                <a:gd name="T80" fmla="*/ 173 w 560"/>
                <a:gd name="T81" fmla="*/ 324 h 372"/>
                <a:gd name="T82" fmla="*/ 176 w 560"/>
                <a:gd name="T83" fmla="*/ 309 h 372"/>
                <a:gd name="T84" fmla="*/ 179 w 560"/>
                <a:gd name="T85" fmla="*/ 288 h 372"/>
                <a:gd name="T86" fmla="*/ 164 w 560"/>
                <a:gd name="T87" fmla="*/ 285 h 372"/>
                <a:gd name="T88" fmla="*/ 155 w 560"/>
                <a:gd name="T89" fmla="*/ 288 h 372"/>
                <a:gd name="T90" fmla="*/ 117 w 560"/>
                <a:gd name="T91" fmla="*/ 294 h 372"/>
                <a:gd name="T92" fmla="*/ 105 w 560"/>
                <a:gd name="T93" fmla="*/ 279 h 372"/>
                <a:gd name="T94" fmla="*/ 84 w 560"/>
                <a:gd name="T95" fmla="*/ 255 h 372"/>
                <a:gd name="T96" fmla="*/ 69 w 560"/>
                <a:gd name="T97" fmla="*/ 258 h 372"/>
                <a:gd name="T98" fmla="*/ 48 w 560"/>
                <a:gd name="T99" fmla="*/ 243 h 372"/>
                <a:gd name="T100" fmla="*/ 9 w 560"/>
                <a:gd name="T101" fmla="*/ 240 h 372"/>
                <a:gd name="T102" fmla="*/ 3 w 560"/>
                <a:gd name="T103" fmla="*/ 198 h 372"/>
                <a:gd name="T104" fmla="*/ 0 w 560"/>
                <a:gd name="T105" fmla="*/ 129 h 372"/>
                <a:gd name="T106" fmla="*/ 6 w 560"/>
                <a:gd name="T107" fmla="*/ 75 h 372"/>
                <a:gd name="T108" fmla="*/ 30 w 560"/>
                <a:gd name="T109" fmla="*/ 54 h 372"/>
                <a:gd name="T110" fmla="*/ 158 w 560"/>
                <a:gd name="T111" fmla="*/ 9 h 372"/>
                <a:gd name="T112" fmla="*/ 206 w 560"/>
                <a:gd name="T113" fmla="*/ 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0" h="372">
                  <a:moveTo>
                    <a:pt x="206" y="6"/>
                  </a:moveTo>
                  <a:lnTo>
                    <a:pt x="209" y="21"/>
                  </a:lnTo>
                  <a:lnTo>
                    <a:pt x="209" y="27"/>
                  </a:lnTo>
                  <a:lnTo>
                    <a:pt x="218" y="36"/>
                  </a:lnTo>
                  <a:lnTo>
                    <a:pt x="221" y="42"/>
                  </a:lnTo>
                  <a:lnTo>
                    <a:pt x="221" y="48"/>
                  </a:lnTo>
                  <a:lnTo>
                    <a:pt x="221" y="51"/>
                  </a:lnTo>
                  <a:lnTo>
                    <a:pt x="221" y="51"/>
                  </a:lnTo>
                  <a:lnTo>
                    <a:pt x="215" y="54"/>
                  </a:lnTo>
                  <a:lnTo>
                    <a:pt x="215" y="54"/>
                  </a:lnTo>
                  <a:lnTo>
                    <a:pt x="215" y="57"/>
                  </a:lnTo>
                  <a:lnTo>
                    <a:pt x="218" y="72"/>
                  </a:lnTo>
                  <a:lnTo>
                    <a:pt x="218" y="75"/>
                  </a:lnTo>
                  <a:lnTo>
                    <a:pt x="218" y="78"/>
                  </a:lnTo>
                  <a:lnTo>
                    <a:pt x="218" y="81"/>
                  </a:lnTo>
                  <a:lnTo>
                    <a:pt x="218" y="81"/>
                  </a:lnTo>
                  <a:lnTo>
                    <a:pt x="221" y="84"/>
                  </a:lnTo>
                  <a:lnTo>
                    <a:pt x="221" y="84"/>
                  </a:lnTo>
                  <a:lnTo>
                    <a:pt x="224" y="87"/>
                  </a:lnTo>
                  <a:lnTo>
                    <a:pt x="224" y="90"/>
                  </a:lnTo>
                  <a:lnTo>
                    <a:pt x="224" y="90"/>
                  </a:lnTo>
                  <a:lnTo>
                    <a:pt x="227" y="90"/>
                  </a:lnTo>
                  <a:lnTo>
                    <a:pt x="230" y="90"/>
                  </a:lnTo>
                  <a:lnTo>
                    <a:pt x="233" y="90"/>
                  </a:lnTo>
                  <a:lnTo>
                    <a:pt x="236" y="90"/>
                  </a:lnTo>
                  <a:lnTo>
                    <a:pt x="239" y="93"/>
                  </a:lnTo>
                  <a:lnTo>
                    <a:pt x="239" y="96"/>
                  </a:lnTo>
                  <a:lnTo>
                    <a:pt x="242" y="96"/>
                  </a:lnTo>
                  <a:lnTo>
                    <a:pt x="242" y="99"/>
                  </a:lnTo>
                  <a:lnTo>
                    <a:pt x="251" y="108"/>
                  </a:lnTo>
                  <a:lnTo>
                    <a:pt x="251" y="108"/>
                  </a:lnTo>
                  <a:lnTo>
                    <a:pt x="254" y="117"/>
                  </a:lnTo>
                  <a:lnTo>
                    <a:pt x="254" y="117"/>
                  </a:lnTo>
                  <a:lnTo>
                    <a:pt x="260" y="120"/>
                  </a:lnTo>
                  <a:lnTo>
                    <a:pt x="275" y="129"/>
                  </a:lnTo>
                  <a:lnTo>
                    <a:pt x="278" y="129"/>
                  </a:lnTo>
                  <a:lnTo>
                    <a:pt x="281" y="129"/>
                  </a:lnTo>
                  <a:lnTo>
                    <a:pt x="284" y="129"/>
                  </a:lnTo>
                  <a:lnTo>
                    <a:pt x="284" y="129"/>
                  </a:lnTo>
                  <a:lnTo>
                    <a:pt x="290" y="117"/>
                  </a:lnTo>
                  <a:lnTo>
                    <a:pt x="293" y="114"/>
                  </a:lnTo>
                  <a:lnTo>
                    <a:pt x="293" y="114"/>
                  </a:lnTo>
                  <a:lnTo>
                    <a:pt x="299" y="111"/>
                  </a:lnTo>
                  <a:lnTo>
                    <a:pt x="308" y="105"/>
                  </a:lnTo>
                  <a:lnTo>
                    <a:pt x="326" y="102"/>
                  </a:lnTo>
                  <a:lnTo>
                    <a:pt x="332" y="102"/>
                  </a:lnTo>
                  <a:lnTo>
                    <a:pt x="335" y="105"/>
                  </a:lnTo>
                  <a:lnTo>
                    <a:pt x="338" y="111"/>
                  </a:lnTo>
                  <a:lnTo>
                    <a:pt x="341" y="117"/>
                  </a:lnTo>
                  <a:lnTo>
                    <a:pt x="344" y="123"/>
                  </a:lnTo>
                  <a:lnTo>
                    <a:pt x="347" y="126"/>
                  </a:lnTo>
                  <a:lnTo>
                    <a:pt x="350" y="126"/>
                  </a:lnTo>
                  <a:lnTo>
                    <a:pt x="353" y="126"/>
                  </a:lnTo>
                  <a:lnTo>
                    <a:pt x="353" y="129"/>
                  </a:lnTo>
                  <a:lnTo>
                    <a:pt x="356" y="138"/>
                  </a:lnTo>
                  <a:lnTo>
                    <a:pt x="353" y="144"/>
                  </a:lnTo>
                  <a:lnTo>
                    <a:pt x="356" y="153"/>
                  </a:lnTo>
                  <a:lnTo>
                    <a:pt x="359" y="171"/>
                  </a:lnTo>
                  <a:lnTo>
                    <a:pt x="359" y="183"/>
                  </a:lnTo>
                  <a:lnTo>
                    <a:pt x="362" y="186"/>
                  </a:lnTo>
                  <a:lnTo>
                    <a:pt x="365" y="192"/>
                  </a:lnTo>
                  <a:lnTo>
                    <a:pt x="368" y="192"/>
                  </a:lnTo>
                  <a:lnTo>
                    <a:pt x="377" y="198"/>
                  </a:lnTo>
                  <a:lnTo>
                    <a:pt x="380" y="198"/>
                  </a:lnTo>
                  <a:lnTo>
                    <a:pt x="386" y="198"/>
                  </a:lnTo>
                  <a:lnTo>
                    <a:pt x="395" y="195"/>
                  </a:lnTo>
                  <a:lnTo>
                    <a:pt x="398" y="192"/>
                  </a:lnTo>
                  <a:lnTo>
                    <a:pt x="401" y="192"/>
                  </a:lnTo>
                  <a:lnTo>
                    <a:pt x="401" y="189"/>
                  </a:lnTo>
                  <a:lnTo>
                    <a:pt x="404" y="189"/>
                  </a:lnTo>
                  <a:lnTo>
                    <a:pt x="407" y="189"/>
                  </a:lnTo>
                  <a:lnTo>
                    <a:pt x="410" y="192"/>
                  </a:lnTo>
                  <a:lnTo>
                    <a:pt x="410" y="195"/>
                  </a:lnTo>
                  <a:lnTo>
                    <a:pt x="407" y="198"/>
                  </a:lnTo>
                  <a:lnTo>
                    <a:pt x="410" y="201"/>
                  </a:lnTo>
                  <a:lnTo>
                    <a:pt x="425" y="201"/>
                  </a:lnTo>
                  <a:lnTo>
                    <a:pt x="428" y="201"/>
                  </a:lnTo>
                  <a:lnTo>
                    <a:pt x="434" y="204"/>
                  </a:lnTo>
                  <a:lnTo>
                    <a:pt x="437" y="207"/>
                  </a:lnTo>
                  <a:lnTo>
                    <a:pt x="440" y="213"/>
                  </a:lnTo>
                  <a:lnTo>
                    <a:pt x="443" y="225"/>
                  </a:lnTo>
                  <a:lnTo>
                    <a:pt x="443" y="243"/>
                  </a:lnTo>
                  <a:lnTo>
                    <a:pt x="443" y="255"/>
                  </a:lnTo>
                  <a:lnTo>
                    <a:pt x="452" y="261"/>
                  </a:lnTo>
                  <a:lnTo>
                    <a:pt x="452" y="261"/>
                  </a:lnTo>
                  <a:lnTo>
                    <a:pt x="452" y="261"/>
                  </a:lnTo>
                  <a:lnTo>
                    <a:pt x="452" y="261"/>
                  </a:lnTo>
                  <a:lnTo>
                    <a:pt x="452" y="261"/>
                  </a:lnTo>
                  <a:lnTo>
                    <a:pt x="452" y="261"/>
                  </a:lnTo>
                  <a:lnTo>
                    <a:pt x="455" y="261"/>
                  </a:lnTo>
                  <a:lnTo>
                    <a:pt x="455" y="261"/>
                  </a:lnTo>
                  <a:lnTo>
                    <a:pt x="455" y="258"/>
                  </a:lnTo>
                  <a:lnTo>
                    <a:pt x="455" y="255"/>
                  </a:lnTo>
                  <a:lnTo>
                    <a:pt x="461" y="249"/>
                  </a:lnTo>
                  <a:lnTo>
                    <a:pt x="461" y="249"/>
                  </a:lnTo>
                  <a:lnTo>
                    <a:pt x="461" y="249"/>
                  </a:lnTo>
                  <a:lnTo>
                    <a:pt x="464" y="246"/>
                  </a:lnTo>
                  <a:lnTo>
                    <a:pt x="473" y="246"/>
                  </a:lnTo>
                  <a:lnTo>
                    <a:pt x="482" y="246"/>
                  </a:lnTo>
                  <a:lnTo>
                    <a:pt x="488" y="249"/>
                  </a:lnTo>
                  <a:lnTo>
                    <a:pt x="491" y="252"/>
                  </a:lnTo>
                  <a:lnTo>
                    <a:pt x="494" y="252"/>
                  </a:lnTo>
                  <a:lnTo>
                    <a:pt x="500" y="252"/>
                  </a:lnTo>
                  <a:lnTo>
                    <a:pt x="512" y="249"/>
                  </a:lnTo>
                  <a:lnTo>
                    <a:pt x="518" y="246"/>
                  </a:lnTo>
                  <a:lnTo>
                    <a:pt x="521" y="249"/>
                  </a:lnTo>
                  <a:lnTo>
                    <a:pt x="527" y="258"/>
                  </a:lnTo>
                  <a:lnTo>
                    <a:pt x="533" y="261"/>
                  </a:lnTo>
                  <a:lnTo>
                    <a:pt x="536" y="264"/>
                  </a:lnTo>
                  <a:lnTo>
                    <a:pt x="542" y="276"/>
                  </a:lnTo>
                  <a:lnTo>
                    <a:pt x="545" y="279"/>
                  </a:lnTo>
                  <a:lnTo>
                    <a:pt x="548" y="279"/>
                  </a:lnTo>
                  <a:lnTo>
                    <a:pt x="548" y="276"/>
                  </a:lnTo>
                  <a:lnTo>
                    <a:pt x="548" y="273"/>
                  </a:lnTo>
                  <a:lnTo>
                    <a:pt x="548" y="273"/>
                  </a:lnTo>
                  <a:lnTo>
                    <a:pt x="548" y="273"/>
                  </a:lnTo>
                  <a:lnTo>
                    <a:pt x="551" y="270"/>
                  </a:lnTo>
                  <a:lnTo>
                    <a:pt x="551" y="270"/>
                  </a:lnTo>
                  <a:lnTo>
                    <a:pt x="554" y="273"/>
                  </a:lnTo>
                  <a:lnTo>
                    <a:pt x="557" y="276"/>
                  </a:lnTo>
                  <a:lnTo>
                    <a:pt x="560" y="279"/>
                  </a:lnTo>
                  <a:lnTo>
                    <a:pt x="560" y="282"/>
                  </a:lnTo>
                  <a:lnTo>
                    <a:pt x="557" y="285"/>
                  </a:lnTo>
                  <a:lnTo>
                    <a:pt x="557" y="285"/>
                  </a:lnTo>
                  <a:lnTo>
                    <a:pt x="551" y="288"/>
                  </a:lnTo>
                  <a:lnTo>
                    <a:pt x="551" y="288"/>
                  </a:lnTo>
                  <a:lnTo>
                    <a:pt x="548" y="291"/>
                  </a:lnTo>
                  <a:lnTo>
                    <a:pt x="548" y="294"/>
                  </a:lnTo>
                  <a:lnTo>
                    <a:pt x="548" y="300"/>
                  </a:lnTo>
                  <a:lnTo>
                    <a:pt x="542" y="312"/>
                  </a:lnTo>
                  <a:lnTo>
                    <a:pt x="542" y="318"/>
                  </a:lnTo>
                  <a:lnTo>
                    <a:pt x="545" y="321"/>
                  </a:lnTo>
                  <a:lnTo>
                    <a:pt x="551" y="318"/>
                  </a:lnTo>
                  <a:lnTo>
                    <a:pt x="551" y="318"/>
                  </a:lnTo>
                  <a:lnTo>
                    <a:pt x="554" y="318"/>
                  </a:lnTo>
                  <a:lnTo>
                    <a:pt x="557" y="333"/>
                  </a:lnTo>
                  <a:lnTo>
                    <a:pt x="560" y="336"/>
                  </a:lnTo>
                  <a:lnTo>
                    <a:pt x="560" y="339"/>
                  </a:lnTo>
                  <a:lnTo>
                    <a:pt x="560" y="342"/>
                  </a:lnTo>
                  <a:lnTo>
                    <a:pt x="560" y="342"/>
                  </a:lnTo>
                  <a:lnTo>
                    <a:pt x="554" y="345"/>
                  </a:lnTo>
                  <a:lnTo>
                    <a:pt x="551" y="348"/>
                  </a:lnTo>
                  <a:lnTo>
                    <a:pt x="551" y="348"/>
                  </a:lnTo>
                  <a:lnTo>
                    <a:pt x="548" y="348"/>
                  </a:lnTo>
                  <a:lnTo>
                    <a:pt x="548" y="351"/>
                  </a:lnTo>
                  <a:lnTo>
                    <a:pt x="548" y="351"/>
                  </a:lnTo>
                  <a:lnTo>
                    <a:pt x="545" y="354"/>
                  </a:lnTo>
                  <a:lnTo>
                    <a:pt x="545" y="354"/>
                  </a:lnTo>
                  <a:lnTo>
                    <a:pt x="542" y="360"/>
                  </a:lnTo>
                  <a:lnTo>
                    <a:pt x="545" y="360"/>
                  </a:lnTo>
                  <a:lnTo>
                    <a:pt x="545" y="363"/>
                  </a:lnTo>
                  <a:lnTo>
                    <a:pt x="545" y="369"/>
                  </a:lnTo>
                  <a:lnTo>
                    <a:pt x="545" y="369"/>
                  </a:lnTo>
                  <a:lnTo>
                    <a:pt x="542" y="369"/>
                  </a:lnTo>
                  <a:lnTo>
                    <a:pt x="542" y="369"/>
                  </a:lnTo>
                  <a:lnTo>
                    <a:pt x="539" y="372"/>
                  </a:lnTo>
                  <a:lnTo>
                    <a:pt x="536" y="372"/>
                  </a:lnTo>
                  <a:lnTo>
                    <a:pt x="533" y="369"/>
                  </a:lnTo>
                  <a:lnTo>
                    <a:pt x="515" y="363"/>
                  </a:lnTo>
                  <a:lnTo>
                    <a:pt x="515" y="363"/>
                  </a:lnTo>
                  <a:lnTo>
                    <a:pt x="512" y="360"/>
                  </a:lnTo>
                  <a:lnTo>
                    <a:pt x="512" y="360"/>
                  </a:lnTo>
                  <a:lnTo>
                    <a:pt x="512" y="360"/>
                  </a:lnTo>
                  <a:lnTo>
                    <a:pt x="512" y="357"/>
                  </a:lnTo>
                  <a:lnTo>
                    <a:pt x="512" y="351"/>
                  </a:lnTo>
                  <a:lnTo>
                    <a:pt x="512" y="348"/>
                  </a:lnTo>
                  <a:lnTo>
                    <a:pt x="512" y="348"/>
                  </a:lnTo>
                  <a:lnTo>
                    <a:pt x="509" y="348"/>
                  </a:lnTo>
                  <a:lnTo>
                    <a:pt x="503" y="348"/>
                  </a:lnTo>
                  <a:lnTo>
                    <a:pt x="500" y="351"/>
                  </a:lnTo>
                  <a:lnTo>
                    <a:pt x="500" y="351"/>
                  </a:lnTo>
                  <a:lnTo>
                    <a:pt x="497" y="354"/>
                  </a:lnTo>
                  <a:lnTo>
                    <a:pt x="494" y="354"/>
                  </a:lnTo>
                  <a:lnTo>
                    <a:pt x="491" y="354"/>
                  </a:lnTo>
                  <a:lnTo>
                    <a:pt x="491" y="351"/>
                  </a:lnTo>
                  <a:lnTo>
                    <a:pt x="488" y="351"/>
                  </a:lnTo>
                  <a:lnTo>
                    <a:pt x="488" y="348"/>
                  </a:lnTo>
                  <a:lnTo>
                    <a:pt x="485" y="348"/>
                  </a:lnTo>
                  <a:lnTo>
                    <a:pt x="464" y="345"/>
                  </a:lnTo>
                  <a:lnTo>
                    <a:pt x="455" y="342"/>
                  </a:lnTo>
                  <a:lnTo>
                    <a:pt x="452" y="342"/>
                  </a:lnTo>
                  <a:lnTo>
                    <a:pt x="449" y="342"/>
                  </a:lnTo>
                  <a:lnTo>
                    <a:pt x="443" y="345"/>
                  </a:lnTo>
                  <a:lnTo>
                    <a:pt x="440" y="348"/>
                  </a:lnTo>
                  <a:lnTo>
                    <a:pt x="437" y="348"/>
                  </a:lnTo>
                  <a:lnTo>
                    <a:pt x="434" y="348"/>
                  </a:lnTo>
                  <a:lnTo>
                    <a:pt x="431" y="348"/>
                  </a:lnTo>
                  <a:lnTo>
                    <a:pt x="425" y="345"/>
                  </a:lnTo>
                  <a:lnTo>
                    <a:pt x="425" y="345"/>
                  </a:lnTo>
                  <a:lnTo>
                    <a:pt x="422" y="345"/>
                  </a:lnTo>
                  <a:lnTo>
                    <a:pt x="416" y="348"/>
                  </a:lnTo>
                  <a:lnTo>
                    <a:pt x="413" y="351"/>
                  </a:lnTo>
                  <a:lnTo>
                    <a:pt x="410" y="351"/>
                  </a:lnTo>
                  <a:lnTo>
                    <a:pt x="410" y="351"/>
                  </a:lnTo>
                  <a:lnTo>
                    <a:pt x="407" y="354"/>
                  </a:lnTo>
                  <a:lnTo>
                    <a:pt x="404" y="354"/>
                  </a:lnTo>
                  <a:lnTo>
                    <a:pt x="404" y="354"/>
                  </a:lnTo>
                  <a:lnTo>
                    <a:pt x="398" y="357"/>
                  </a:lnTo>
                  <a:lnTo>
                    <a:pt x="392" y="354"/>
                  </a:lnTo>
                  <a:lnTo>
                    <a:pt x="386" y="351"/>
                  </a:lnTo>
                  <a:lnTo>
                    <a:pt x="383" y="351"/>
                  </a:lnTo>
                  <a:lnTo>
                    <a:pt x="380" y="351"/>
                  </a:lnTo>
                  <a:lnTo>
                    <a:pt x="377" y="351"/>
                  </a:lnTo>
                  <a:lnTo>
                    <a:pt x="377" y="354"/>
                  </a:lnTo>
                  <a:lnTo>
                    <a:pt x="374" y="354"/>
                  </a:lnTo>
                  <a:lnTo>
                    <a:pt x="371" y="354"/>
                  </a:lnTo>
                  <a:lnTo>
                    <a:pt x="359" y="351"/>
                  </a:lnTo>
                  <a:lnTo>
                    <a:pt x="353" y="351"/>
                  </a:lnTo>
                  <a:lnTo>
                    <a:pt x="338" y="354"/>
                  </a:lnTo>
                  <a:lnTo>
                    <a:pt x="323" y="345"/>
                  </a:lnTo>
                  <a:lnTo>
                    <a:pt x="311" y="336"/>
                  </a:lnTo>
                  <a:lnTo>
                    <a:pt x="308" y="336"/>
                  </a:lnTo>
                  <a:lnTo>
                    <a:pt x="308" y="336"/>
                  </a:lnTo>
                  <a:lnTo>
                    <a:pt x="302" y="336"/>
                  </a:lnTo>
                  <a:lnTo>
                    <a:pt x="299" y="336"/>
                  </a:lnTo>
                  <a:lnTo>
                    <a:pt x="299" y="339"/>
                  </a:lnTo>
                  <a:lnTo>
                    <a:pt x="299" y="342"/>
                  </a:lnTo>
                  <a:lnTo>
                    <a:pt x="299" y="345"/>
                  </a:lnTo>
                  <a:lnTo>
                    <a:pt x="299" y="348"/>
                  </a:lnTo>
                  <a:lnTo>
                    <a:pt x="296" y="348"/>
                  </a:lnTo>
                  <a:lnTo>
                    <a:pt x="293" y="348"/>
                  </a:lnTo>
                  <a:lnTo>
                    <a:pt x="284" y="351"/>
                  </a:lnTo>
                  <a:lnTo>
                    <a:pt x="281" y="351"/>
                  </a:lnTo>
                  <a:lnTo>
                    <a:pt x="275" y="354"/>
                  </a:lnTo>
                  <a:lnTo>
                    <a:pt x="275" y="354"/>
                  </a:lnTo>
                  <a:lnTo>
                    <a:pt x="272" y="354"/>
                  </a:lnTo>
                  <a:lnTo>
                    <a:pt x="272" y="351"/>
                  </a:lnTo>
                  <a:lnTo>
                    <a:pt x="272" y="348"/>
                  </a:lnTo>
                  <a:lnTo>
                    <a:pt x="272" y="345"/>
                  </a:lnTo>
                  <a:lnTo>
                    <a:pt x="272" y="345"/>
                  </a:lnTo>
                  <a:lnTo>
                    <a:pt x="272" y="342"/>
                  </a:lnTo>
                  <a:lnTo>
                    <a:pt x="272" y="339"/>
                  </a:lnTo>
                  <a:lnTo>
                    <a:pt x="269" y="339"/>
                  </a:lnTo>
                  <a:lnTo>
                    <a:pt x="269" y="336"/>
                  </a:lnTo>
                  <a:lnTo>
                    <a:pt x="266" y="339"/>
                  </a:lnTo>
                  <a:lnTo>
                    <a:pt x="260" y="345"/>
                  </a:lnTo>
                  <a:lnTo>
                    <a:pt x="254" y="348"/>
                  </a:lnTo>
                  <a:lnTo>
                    <a:pt x="254" y="348"/>
                  </a:lnTo>
                  <a:lnTo>
                    <a:pt x="251" y="348"/>
                  </a:lnTo>
                  <a:lnTo>
                    <a:pt x="251" y="345"/>
                  </a:lnTo>
                  <a:lnTo>
                    <a:pt x="251" y="342"/>
                  </a:lnTo>
                  <a:lnTo>
                    <a:pt x="254" y="339"/>
                  </a:lnTo>
                  <a:lnTo>
                    <a:pt x="254" y="336"/>
                  </a:lnTo>
                  <a:lnTo>
                    <a:pt x="254" y="336"/>
                  </a:lnTo>
                  <a:lnTo>
                    <a:pt x="254" y="333"/>
                  </a:lnTo>
                  <a:lnTo>
                    <a:pt x="251" y="327"/>
                  </a:lnTo>
                  <a:lnTo>
                    <a:pt x="251" y="324"/>
                  </a:lnTo>
                  <a:lnTo>
                    <a:pt x="248" y="321"/>
                  </a:lnTo>
                  <a:lnTo>
                    <a:pt x="245" y="318"/>
                  </a:lnTo>
                  <a:lnTo>
                    <a:pt x="242" y="318"/>
                  </a:lnTo>
                  <a:lnTo>
                    <a:pt x="242" y="318"/>
                  </a:lnTo>
                  <a:lnTo>
                    <a:pt x="239" y="321"/>
                  </a:lnTo>
                  <a:lnTo>
                    <a:pt x="239" y="324"/>
                  </a:lnTo>
                  <a:lnTo>
                    <a:pt x="239" y="327"/>
                  </a:lnTo>
                  <a:lnTo>
                    <a:pt x="239" y="330"/>
                  </a:lnTo>
                  <a:lnTo>
                    <a:pt x="239" y="333"/>
                  </a:lnTo>
                  <a:lnTo>
                    <a:pt x="239" y="333"/>
                  </a:lnTo>
                  <a:lnTo>
                    <a:pt x="239" y="333"/>
                  </a:lnTo>
                  <a:lnTo>
                    <a:pt x="239" y="336"/>
                  </a:lnTo>
                  <a:lnTo>
                    <a:pt x="236" y="336"/>
                  </a:lnTo>
                  <a:lnTo>
                    <a:pt x="236" y="336"/>
                  </a:lnTo>
                  <a:lnTo>
                    <a:pt x="233" y="333"/>
                  </a:lnTo>
                  <a:lnTo>
                    <a:pt x="230" y="330"/>
                  </a:lnTo>
                  <a:lnTo>
                    <a:pt x="227" y="330"/>
                  </a:lnTo>
                  <a:lnTo>
                    <a:pt x="215" y="327"/>
                  </a:lnTo>
                  <a:lnTo>
                    <a:pt x="215" y="327"/>
                  </a:lnTo>
                  <a:lnTo>
                    <a:pt x="212" y="324"/>
                  </a:lnTo>
                  <a:lnTo>
                    <a:pt x="212" y="321"/>
                  </a:lnTo>
                  <a:lnTo>
                    <a:pt x="215" y="321"/>
                  </a:lnTo>
                  <a:lnTo>
                    <a:pt x="215" y="318"/>
                  </a:lnTo>
                  <a:lnTo>
                    <a:pt x="212" y="318"/>
                  </a:lnTo>
                  <a:lnTo>
                    <a:pt x="209" y="318"/>
                  </a:lnTo>
                  <a:lnTo>
                    <a:pt x="206" y="318"/>
                  </a:lnTo>
                  <a:lnTo>
                    <a:pt x="203" y="318"/>
                  </a:lnTo>
                  <a:lnTo>
                    <a:pt x="203" y="321"/>
                  </a:lnTo>
                  <a:lnTo>
                    <a:pt x="200" y="321"/>
                  </a:lnTo>
                  <a:lnTo>
                    <a:pt x="194" y="318"/>
                  </a:lnTo>
                  <a:lnTo>
                    <a:pt x="188" y="318"/>
                  </a:lnTo>
                  <a:lnTo>
                    <a:pt x="185" y="321"/>
                  </a:lnTo>
                  <a:lnTo>
                    <a:pt x="185" y="321"/>
                  </a:lnTo>
                  <a:lnTo>
                    <a:pt x="182" y="324"/>
                  </a:lnTo>
                  <a:lnTo>
                    <a:pt x="182" y="327"/>
                  </a:lnTo>
                  <a:lnTo>
                    <a:pt x="179" y="330"/>
                  </a:lnTo>
                  <a:lnTo>
                    <a:pt x="179" y="330"/>
                  </a:lnTo>
                  <a:lnTo>
                    <a:pt x="176" y="330"/>
                  </a:lnTo>
                  <a:lnTo>
                    <a:pt x="173" y="327"/>
                  </a:lnTo>
                  <a:lnTo>
                    <a:pt x="173" y="324"/>
                  </a:lnTo>
                  <a:lnTo>
                    <a:pt x="173" y="321"/>
                  </a:lnTo>
                  <a:lnTo>
                    <a:pt x="173" y="321"/>
                  </a:lnTo>
                  <a:lnTo>
                    <a:pt x="173" y="318"/>
                  </a:lnTo>
                  <a:lnTo>
                    <a:pt x="173" y="315"/>
                  </a:lnTo>
                  <a:lnTo>
                    <a:pt x="173" y="315"/>
                  </a:lnTo>
                  <a:lnTo>
                    <a:pt x="173" y="312"/>
                  </a:lnTo>
                  <a:lnTo>
                    <a:pt x="176" y="309"/>
                  </a:lnTo>
                  <a:lnTo>
                    <a:pt x="179" y="306"/>
                  </a:lnTo>
                  <a:lnTo>
                    <a:pt x="188" y="300"/>
                  </a:lnTo>
                  <a:lnTo>
                    <a:pt x="191" y="300"/>
                  </a:lnTo>
                  <a:lnTo>
                    <a:pt x="191" y="297"/>
                  </a:lnTo>
                  <a:lnTo>
                    <a:pt x="191" y="294"/>
                  </a:lnTo>
                  <a:lnTo>
                    <a:pt x="188" y="291"/>
                  </a:lnTo>
                  <a:lnTo>
                    <a:pt x="179" y="288"/>
                  </a:lnTo>
                  <a:lnTo>
                    <a:pt x="176" y="285"/>
                  </a:lnTo>
                  <a:lnTo>
                    <a:pt x="173" y="285"/>
                  </a:lnTo>
                  <a:lnTo>
                    <a:pt x="170" y="288"/>
                  </a:lnTo>
                  <a:lnTo>
                    <a:pt x="170" y="291"/>
                  </a:lnTo>
                  <a:lnTo>
                    <a:pt x="167" y="291"/>
                  </a:lnTo>
                  <a:lnTo>
                    <a:pt x="167" y="288"/>
                  </a:lnTo>
                  <a:lnTo>
                    <a:pt x="164" y="285"/>
                  </a:lnTo>
                  <a:lnTo>
                    <a:pt x="164" y="282"/>
                  </a:lnTo>
                  <a:lnTo>
                    <a:pt x="161" y="282"/>
                  </a:lnTo>
                  <a:lnTo>
                    <a:pt x="158" y="282"/>
                  </a:lnTo>
                  <a:lnTo>
                    <a:pt x="158" y="285"/>
                  </a:lnTo>
                  <a:lnTo>
                    <a:pt x="158" y="288"/>
                  </a:lnTo>
                  <a:lnTo>
                    <a:pt x="155" y="288"/>
                  </a:lnTo>
                  <a:lnTo>
                    <a:pt x="155" y="288"/>
                  </a:lnTo>
                  <a:lnTo>
                    <a:pt x="149" y="288"/>
                  </a:lnTo>
                  <a:lnTo>
                    <a:pt x="143" y="291"/>
                  </a:lnTo>
                  <a:lnTo>
                    <a:pt x="140" y="291"/>
                  </a:lnTo>
                  <a:lnTo>
                    <a:pt x="137" y="291"/>
                  </a:lnTo>
                  <a:lnTo>
                    <a:pt x="134" y="291"/>
                  </a:lnTo>
                  <a:lnTo>
                    <a:pt x="128" y="294"/>
                  </a:lnTo>
                  <a:lnTo>
                    <a:pt x="117" y="294"/>
                  </a:lnTo>
                  <a:lnTo>
                    <a:pt x="114" y="294"/>
                  </a:lnTo>
                  <a:lnTo>
                    <a:pt x="111" y="291"/>
                  </a:lnTo>
                  <a:lnTo>
                    <a:pt x="108" y="288"/>
                  </a:lnTo>
                  <a:lnTo>
                    <a:pt x="105" y="285"/>
                  </a:lnTo>
                  <a:lnTo>
                    <a:pt x="105" y="282"/>
                  </a:lnTo>
                  <a:lnTo>
                    <a:pt x="105" y="282"/>
                  </a:lnTo>
                  <a:lnTo>
                    <a:pt x="105" y="279"/>
                  </a:lnTo>
                  <a:lnTo>
                    <a:pt x="102" y="276"/>
                  </a:lnTo>
                  <a:lnTo>
                    <a:pt x="99" y="273"/>
                  </a:lnTo>
                  <a:lnTo>
                    <a:pt x="81" y="264"/>
                  </a:lnTo>
                  <a:lnTo>
                    <a:pt x="81" y="261"/>
                  </a:lnTo>
                  <a:lnTo>
                    <a:pt x="81" y="258"/>
                  </a:lnTo>
                  <a:lnTo>
                    <a:pt x="81" y="258"/>
                  </a:lnTo>
                  <a:lnTo>
                    <a:pt x="84" y="255"/>
                  </a:lnTo>
                  <a:lnTo>
                    <a:pt x="81" y="255"/>
                  </a:lnTo>
                  <a:lnTo>
                    <a:pt x="81" y="252"/>
                  </a:lnTo>
                  <a:lnTo>
                    <a:pt x="78" y="252"/>
                  </a:lnTo>
                  <a:lnTo>
                    <a:pt x="75" y="255"/>
                  </a:lnTo>
                  <a:lnTo>
                    <a:pt x="75" y="255"/>
                  </a:lnTo>
                  <a:lnTo>
                    <a:pt x="72" y="258"/>
                  </a:lnTo>
                  <a:lnTo>
                    <a:pt x="69" y="258"/>
                  </a:lnTo>
                  <a:lnTo>
                    <a:pt x="66" y="255"/>
                  </a:lnTo>
                  <a:lnTo>
                    <a:pt x="63" y="252"/>
                  </a:lnTo>
                  <a:lnTo>
                    <a:pt x="60" y="249"/>
                  </a:lnTo>
                  <a:lnTo>
                    <a:pt x="60" y="246"/>
                  </a:lnTo>
                  <a:lnTo>
                    <a:pt x="54" y="243"/>
                  </a:lnTo>
                  <a:lnTo>
                    <a:pt x="51" y="243"/>
                  </a:lnTo>
                  <a:lnTo>
                    <a:pt x="48" y="243"/>
                  </a:lnTo>
                  <a:lnTo>
                    <a:pt x="39" y="243"/>
                  </a:lnTo>
                  <a:lnTo>
                    <a:pt x="27" y="249"/>
                  </a:lnTo>
                  <a:lnTo>
                    <a:pt x="24" y="249"/>
                  </a:lnTo>
                  <a:lnTo>
                    <a:pt x="21" y="249"/>
                  </a:lnTo>
                  <a:lnTo>
                    <a:pt x="18" y="249"/>
                  </a:lnTo>
                  <a:lnTo>
                    <a:pt x="15" y="246"/>
                  </a:lnTo>
                  <a:lnTo>
                    <a:pt x="9" y="240"/>
                  </a:lnTo>
                  <a:lnTo>
                    <a:pt x="6" y="237"/>
                  </a:lnTo>
                  <a:lnTo>
                    <a:pt x="12" y="240"/>
                  </a:lnTo>
                  <a:lnTo>
                    <a:pt x="12" y="237"/>
                  </a:lnTo>
                  <a:lnTo>
                    <a:pt x="0" y="228"/>
                  </a:lnTo>
                  <a:lnTo>
                    <a:pt x="0" y="225"/>
                  </a:lnTo>
                  <a:lnTo>
                    <a:pt x="3" y="213"/>
                  </a:lnTo>
                  <a:lnTo>
                    <a:pt x="3" y="198"/>
                  </a:lnTo>
                  <a:lnTo>
                    <a:pt x="3" y="186"/>
                  </a:lnTo>
                  <a:lnTo>
                    <a:pt x="12" y="180"/>
                  </a:lnTo>
                  <a:lnTo>
                    <a:pt x="6" y="171"/>
                  </a:lnTo>
                  <a:lnTo>
                    <a:pt x="3" y="165"/>
                  </a:lnTo>
                  <a:lnTo>
                    <a:pt x="3" y="150"/>
                  </a:lnTo>
                  <a:lnTo>
                    <a:pt x="0" y="135"/>
                  </a:lnTo>
                  <a:lnTo>
                    <a:pt x="0" y="129"/>
                  </a:lnTo>
                  <a:lnTo>
                    <a:pt x="3" y="123"/>
                  </a:lnTo>
                  <a:lnTo>
                    <a:pt x="6" y="111"/>
                  </a:lnTo>
                  <a:lnTo>
                    <a:pt x="9" y="105"/>
                  </a:lnTo>
                  <a:lnTo>
                    <a:pt x="9" y="99"/>
                  </a:lnTo>
                  <a:lnTo>
                    <a:pt x="9" y="90"/>
                  </a:lnTo>
                  <a:lnTo>
                    <a:pt x="6" y="78"/>
                  </a:lnTo>
                  <a:lnTo>
                    <a:pt x="6" y="75"/>
                  </a:lnTo>
                  <a:lnTo>
                    <a:pt x="6" y="72"/>
                  </a:lnTo>
                  <a:lnTo>
                    <a:pt x="9" y="69"/>
                  </a:lnTo>
                  <a:lnTo>
                    <a:pt x="12" y="69"/>
                  </a:lnTo>
                  <a:lnTo>
                    <a:pt x="15" y="66"/>
                  </a:lnTo>
                  <a:lnTo>
                    <a:pt x="21" y="66"/>
                  </a:lnTo>
                  <a:lnTo>
                    <a:pt x="24" y="63"/>
                  </a:lnTo>
                  <a:lnTo>
                    <a:pt x="30" y="54"/>
                  </a:lnTo>
                  <a:lnTo>
                    <a:pt x="36" y="48"/>
                  </a:lnTo>
                  <a:lnTo>
                    <a:pt x="78" y="30"/>
                  </a:lnTo>
                  <a:lnTo>
                    <a:pt x="81" y="30"/>
                  </a:lnTo>
                  <a:lnTo>
                    <a:pt x="87" y="27"/>
                  </a:lnTo>
                  <a:lnTo>
                    <a:pt x="122" y="21"/>
                  </a:lnTo>
                  <a:lnTo>
                    <a:pt x="158" y="9"/>
                  </a:lnTo>
                  <a:lnTo>
                    <a:pt x="158" y="9"/>
                  </a:lnTo>
                  <a:lnTo>
                    <a:pt x="161" y="9"/>
                  </a:lnTo>
                  <a:lnTo>
                    <a:pt x="173" y="9"/>
                  </a:lnTo>
                  <a:lnTo>
                    <a:pt x="191" y="6"/>
                  </a:lnTo>
                  <a:lnTo>
                    <a:pt x="200" y="3"/>
                  </a:lnTo>
                  <a:lnTo>
                    <a:pt x="203" y="0"/>
                  </a:lnTo>
                  <a:lnTo>
                    <a:pt x="203" y="0"/>
                  </a:lnTo>
                  <a:lnTo>
                    <a:pt x="206"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7" name="Freeform 56"/>
            <p:cNvSpPr>
              <a:spLocks/>
            </p:cNvSpPr>
            <p:nvPr/>
          </p:nvSpPr>
          <p:spPr bwMode="auto">
            <a:xfrm>
              <a:off x="4594" y="2439"/>
              <a:ext cx="797" cy="725"/>
            </a:xfrm>
            <a:custGeom>
              <a:avLst/>
              <a:gdLst>
                <a:gd name="T0" fmla="*/ 441 w 797"/>
                <a:gd name="T1" fmla="*/ 33 h 725"/>
                <a:gd name="T2" fmla="*/ 492 w 797"/>
                <a:gd name="T3" fmla="*/ 21 h 725"/>
                <a:gd name="T4" fmla="*/ 527 w 797"/>
                <a:gd name="T5" fmla="*/ 108 h 725"/>
                <a:gd name="T6" fmla="*/ 563 w 797"/>
                <a:gd name="T7" fmla="*/ 117 h 725"/>
                <a:gd name="T8" fmla="*/ 605 w 797"/>
                <a:gd name="T9" fmla="*/ 96 h 725"/>
                <a:gd name="T10" fmla="*/ 653 w 797"/>
                <a:gd name="T11" fmla="*/ 42 h 725"/>
                <a:gd name="T12" fmla="*/ 677 w 797"/>
                <a:gd name="T13" fmla="*/ 72 h 725"/>
                <a:gd name="T14" fmla="*/ 686 w 797"/>
                <a:gd name="T15" fmla="*/ 96 h 725"/>
                <a:gd name="T16" fmla="*/ 722 w 797"/>
                <a:gd name="T17" fmla="*/ 168 h 725"/>
                <a:gd name="T18" fmla="*/ 734 w 797"/>
                <a:gd name="T19" fmla="*/ 216 h 725"/>
                <a:gd name="T20" fmla="*/ 752 w 797"/>
                <a:gd name="T21" fmla="*/ 252 h 725"/>
                <a:gd name="T22" fmla="*/ 767 w 797"/>
                <a:gd name="T23" fmla="*/ 285 h 725"/>
                <a:gd name="T24" fmla="*/ 788 w 797"/>
                <a:gd name="T25" fmla="*/ 297 h 725"/>
                <a:gd name="T26" fmla="*/ 776 w 797"/>
                <a:gd name="T27" fmla="*/ 339 h 725"/>
                <a:gd name="T28" fmla="*/ 740 w 797"/>
                <a:gd name="T29" fmla="*/ 365 h 725"/>
                <a:gd name="T30" fmla="*/ 716 w 797"/>
                <a:gd name="T31" fmla="*/ 377 h 725"/>
                <a:gd name="T32" fmla="*/ 698 w 797"/>
                <a:gd name="T33" fmla="*/ 398 h 725"/>
                <a:gd name="T34" fmla="*/ 626 w 797"/>
                <a:gd name="T35" fmla="*/ 416 h 725"/>
                <a:gd name="T36" fmla="*/ 629 w 797"/>
                <a:gd name="T37" fmla="*/ 455 h 725"/>
                <a:gd name="T38" fmla="*/ 614 w 797"/>
                <a:gd name="T39" fmla="*/ 479 h 725"/>
                <a:gd name="T40" fmla="*/ 536 w 797"/>
                <a:gd name="T41" fmla="*/ 488 h 725"/>
                <a:gd name="T42" fmla="*/ 474 w 797"/>
                <a:gd name="T43" fmla="*/ 485 h 725"/>
                <a:gd name="T44" fmla="*/ 453 w 797"/>
                <a:gd name="T45" fmla="*/ 488 h 725"/>
                <a:gd name="T46" fmla="*/ 435 w 797"/>
                <a:gd name="T47" fmla="*/ 512 h 725"/>
                <a:gd name="T48" fmla="*/ 459 w 797"/>
                <a:gd name="T49" fmla="*/ 560 h 725"/>
                <a:gd name="T50" fmla="*/ 480 w 797"/>
                <a:gd name="T51" fmla="*/ 590 h 725"/>
                <a:gd name="T52" fmla="*/ 486 w 797"/>
                <a:gd name="T53" fmla="*/ 623 h 725"/>
                <a:gd name="T54" fmla="*/ 465 w 797"/>
                <a:gd name="T55" fmla="*/ 653 h 725"/>
                <a:gd name="T56" fmla="*/ 486 w 797"/>
                <a:gd name="T57" fmla="*/ 677 h 725"/>
                <a:gd name="T58" fmla="*/ 527 w 797"/>
                <a:gd name="T59" fmla="*/ 695 h 725"/>
                <a:gd name="T60" fmla="*/ 483 w 797"/>
                <a:gd name="T61" fmla="*/ 722 h 725"/>
                <a:gd name="T62" fmla="*/ 396 w 797"/>
                <a:gd name="T63" fmla="*/ 701 h 725"/>
                <a:gd name="T64" fmla="*/ 321 w 797"/>
                <a:gd name="T65" fmla="*/ 683 h 725"/>
                <a:gd name="T66" fmla="*/ 264 w 797"/>
                <a:gd name="T67" fmla="*/ 662 h 725"/>
                <a:gd name="T68" fmla="*/ 204 w 797"/>
                <a:gd name="T69" fmla="*/ 665 h 725"/>
                <a:gd name="T70" fmla="*/ 159 w 797"/>
                <a:gd name="T71" fmla="*/ 692 h 725"/>
                <a:gd name="T72" fmla="*/ 105 w 797"/>
                <a:gd name="T73" fmla="*/ 680 h 725"/>
                <a:gd name="T74" fmla="*/ 39 w 797"/>
                <a:gd name="T75" fmla="*/ 674 h 725"/>
                <a:gd name="T76" fmla="*/ 3 w 797"/>
                <a:gd name="T77" fmla="*/ 626 h 725"/>
                <a:gd name="T78" fmla="*/ 27 w 797"/>
                <a:gd name="T79" fmla="*/ 590 h 725"/>
                <a:gd name="T80" fmla="*/ 48 w 797"/>
                <a:gd name="T81" fmla="*/ 554 h 725"/>
                <a:gd name="T82" fmla="*/ 63 w 797"/>
                <a:gd name="T83" fmla="*/ 512 h 725"/>
                <a:gd name="T84" fmla="*/ 66 w 797"/>
                <a:gd name="T85" fmla="*/ 476 h 725"/>
                <a:gd name="T86" fmla="*/ 60 w 797"/>
                <a:gd name="T87" fmla="*/ 449 h 725"/>
                <a:gd name="T88" fmla="*/ 12 w 797"/>
                <a:gd name="T89" fmla="*/ 416 h 725"/>
                <a:gd name="T90" fmla="*/ 24 w 797"/>
                <a:gd name="T91" fmla="*/ 380 h 725"/>
                <a:gd name="T92" fmla="*/ 21 w 797"/>
                <a:gd name="T93" fmla="*/ 339 h 725"/>
                <a:gd name="T94" fmla="*/ 69 w 797"/>
                <a:gd name="T95" fmla="*/ 324 h 725"/>
                <a:gd name="T96" fmla="*/ 87 w 797"/>
                <a:gd name="T97" fmla="*/ 330 h 725"/>
                <a:gd name="T98" fmla="*/ 117 w 797"/>
                <a:gd name="T99" fmla="*/ 306 h 725"/>
                <a:gd name="T100" fmla="*/ 177 w 797"/>
                <a:gd name="T101" fmla="*/ 294 h 725"/>
                <a:gd name="T102" fmla="*/ 237 w 797"/>
                <a:gd name="T103" fmla="*/ 276 h 725"/>
                <a:gd name="T104" fmla="*/ 258 w 797"/>
                <a:gd name="T105" fmla="*/ 261 h 725"/>
                <a:gd name="T106" fmla="*/ 258 w 797"/>
                <a:gd name="T107" fmla="*/ 222 h 725"/>
                <a:gd name="T108" fmla="*/ 273 w 797"/>
                <a:gd name="T109" fmla="*/ 204 h 725"/>
                <a:gd name="T110" fmla="*/ 285 w 797"/>
                <a:gd name="T111" fmla="*/ 162 h 725"/>
                <a:gd name="T112" fmla="*/ 324 w 797"/>
                <a:gd name="T113" fmla="*/ 108 h 725"/>
                <a:gd name="T114" fmla="*/ 348 w 797"/>
                <a:gd name="T115" fmla="*/ 78 h 725"/>
                <a:gd name="T116" fmla="*/ 372 w 797"/>
                <a:gd name="T117" fmla="*/ 42 h 725"/>
                <a:gd name="T118" fmla="*/ 393 w 797"/>
                <a:gd name="T119" fmla="*/ 3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7" h="725">
                  <a:moveTo>
                    <a:pt x="396" y="6"/>
                  </a:moveTo>
                  <a:lnTo>
                    <a:pt x="396" y="6"/>
                  </a:lnTo>
                  <a:lnTo>
                    <a:pt x="402" y="3"/>
                  </a:lnTo>
                  <a:lnTo>
                    <a:pt x="405" y="3"/>
                  </a:lnTo>
                  <a:lnTo>
                    <a:pt x="411" y="6"/>
                  </a:lnTo>
                  <a:lnTo>
                    <a:pt x="414" y="9"/>
                  </a:lnTo>
                  <a:lnTo>
                    <a:pt x="420" y="12"/>
                  </a:lnTo>
                  <a:lnTo>
                    <a:pt x="426" y="18"/>
                  </a:lnTo>
                  <a:lnTo>
                    <a:pt x="429" y="21"/>
                  </a:lnTo>
                  <a:lnTo>
                    <a:pt x="429" y="24"/>
                  </a:lnTo>
                  <a:lnTo>
                    <a:pt x="429" y="24"/>
                  </a:lnTo>
                  <a:lnTo>
                    <a:pt x="432" y="27"/>
                  </a:lnTo>
                  <a:lnTo>
                    <a:pt x="435" y="27"/>
                  </a:lnTo>
                  <a:lnTo>
                    <a:pt x="438" y="30"/>
                  </a:lnTo>
                  <a:lnTo>
                    <a:pt x="441" y="33"/>
                  </a:lnTo>
                  <a:lnTo>
                    <a:pt x="441" y="33"/>
                  </a:lnTo>
                  <a:lnTo>
                    <a:pt x="444" y="33"/>
                  </a:lnTo>
                  <a:lnTo>
                    <a:pt x="444" y="36"/>
                  </a:lnTo>
                  <a:lnTo>
                    <a:pt x="450" y="36"/>
                  </a:lnTo>
                  <a:lnTo>
                    <a:pt x="462" y="30"/>
                  </a:lnTo>
                  <a:lnTo>
                    <a:pt x="474" y="24"/>
                  </a:lnTo>
                  <a:lnTo>
                    <a:pt x="474" y="24"/>
                  </a:lnTo>
                  <a:lnTo>
                    <a:pt x="477" y="24"/>
                  </a:lnTo>
                  <a:lnTo>
                    <a:pt x="480" y="24"/>
                  </a:lnTo>
                  <a:lnTo>
                    <a:pt x="480" y="27"/>
                  </a:lnTo>
                  <a:lnTo>
                    <a:pt x="480" y="27"/>
                  </a:lnTo>
                  <a:lnTo>
                    <a:pt x="483" y="27"/>
                  </a:lnTo>
                  <a:lnTo>
                    <a:pt x="489" y="24"/>
                  </a:lnTo>
                  <a:lnTo>
                    <a:pt x="489" y="24"/>
                  </a:lnTo>
                  <a:lnTo>
                    <a:pt x="492" y="21"/>
                  </a:lnTo>
                  <a:lnTo>
                    <a:pt x="504" y="21"/>
                  </a:lnTo>
                  <a:lnTo>
                    <a:pt x="507" y="27"/>
                  </a:lnTo>
                  <a:lnTo>
                    <a:pt x="510" y="45"/>
                  </a:lnTo>
                  <a:lnTo>
                    <a:pt x="510" y="51"/>
                  </a:lnTo>
                  <a:lnTo>
                    <a:pt x="513" y="54"/>
                  </a:lnTo>
                  <a:lnTo>
                    <a:pt x="521" y="69"/>
                  </a:lnTo>
                  <a:lnTo>
                    <a:pt x="524" y="75"/>
                  </a:lnTo>
                  <a:lnTo>
                    <a:pt x="524" y="78"/>
                  </a:lnTo>
                  <a:lnTo>
                    <a:pt x="524" y="81"/>
                  </a:lnTo>
                  <a:lnTo>
                    <a:pt x="521" y="99"/>
                  </a:lnTo>
                  <a:lnTo>
                    <a:pt x="521" y="102"/>
                  </a:lnTo>
                  <a:lnTo>
                    <a:pt x="519" y="105"/>
                  </a:lnTo>
                  <a:lnTo>
                    <a:pt x="521" y="105"/>
                  </a:lnTo>
                  <a:lnTo>
                    <a:pt x="524" y="108"/>
                  </a:lnTo>
                  <a:lnTo>
                    <a:pt x="527" y="108"/>
                  </a:lnTo>
                  <a:lnTo>
                    <a:pt x="527" y="111"/>
                  </a:lnTo>
                  <a:lnTo>
                    <a:pt x="527" y="120"/>
                  </a:lnTo>
                  <a:lnTo>
                    <a:pt x="530" y="123"/>
                  </a:lnTo>
                  <a:lnTo>
                    <a:pt x="530" y="123"/>
                  </a:lnTo>
                  <a:lnTo>
                    <a:pt x="533" y="126"/>
                  </a:lnTo>
                  <a:lnTo>
                    <a:pt x="536" y="126"/>
                  </a:lnTo>
                  <a:lnTo>
                    <a:pt x="536" y="120"/>
                  </a:lnTo>
                  <a:lnTo>
                    <a:pt x="539" y="117"/>
                  </a:lnTo>
                  <a:lnTo>
                    <a:pt x="542" y="117"/>
                  </a:lnTo>
                  <a:lnTo>
                    <a:pt x="554" y="114"/>
                  </a:lnTo>
                  <a:lnTo>
                    <a:pt x="557" y="114"/>
                  </a:lnTo>
                  <a:lnTo>
                    <a:pt x="560" y="114"/>
                  </a:lnTo>
                  <a:lnTo>
                    <a:pt x="560" y="114"/>
                  </a:lnTo>
                  <a:lnTo>
                    <a:pt x="563" y="117"/>
                  </a:lnTo>
                  <a:lnTo>
                    <a:pt x="563" y="117"/>
                  </a:lnTo>
                  <a:lnTo>
                    <a:pt x="566" y="117"/>
                  </a:lnTo>
                  <a:lnTo>
                    <a:pt x="566" y="117"/>
                  </a:lnTo>
                  <a:lnTo>
                    <a:pt x="569" y="117"/>
                  </a:lnTo>
                  <a:lnTo>
                    <a:pt x="569" y="117"/>
                  </a:lnTo>
                  <a:lnTo>
                    <a:pt x="572" y="117"/>
                  </a:lnTo>
                  <a:lnTo>
                    <a:pt x="572" y="117"/>
                  </a:lnTo>
                  <a:lnTo>
                    <a:pt x="581" y="117"/>
                  </a:lnTo>
                  <a:lnTo>
                    <a:pt x="587" y="114"/>
                  </a:lnTo>
                  <a:lnTo>
                    <a:pt x="590" y="114"/>
                  </a:lnTo>
                  <a:lnTo>
                    <a:pt x="593" y="111"/>
                  </a:lnTo>
                  <a:lnTo>
                    <a:pt x="596" y="108"/>
                  </a:lnTo>
                  <a:lnTo>
                    <a:pt x="602" y="102"/>
                  </a:lnTo>
                  <a:lnTo>
                    <a:pt x="605" y="99"/>
                  </a:lnTo>
                  <a:lnTo>
                    <a:pt x="605" y="96"/>
                  </a:lnTo>
                  <a:lnTo>
                    <a:pt x="605" y="96"/>
                  </a:lnTo>
                  <a:lnTo>
                    <a:pt x="605" y="90"/>
                  </a:lnTo>
                  <a:lnTo>
                    <a:pt x="608" y="87"/>
                  </a:lnTo>
                  <a:lnTo>
                    <a:pt x="608" y="84"/>
                  </a:lnTo>
                  <a:lnTo>
                    <a:pt x="614" y="75"/>
                  </a:lnTo>
                  <a:lnTo>
                    <a:pt x="614" y="75"/>
                  </a:lnTo>
                  <a:lnTo>
                    <a:pt x="614" y="72"/>
                  </a:lnTo>
                  <a:lnTo>
                    <a:pt x="617" y="69"/>
                  </a:lnTo>
                  <a:lnTo>
                    <a:pt x="617" y="66"/>
                  </a:lnTo>
                  <a:lnTo>
                    <a:pt x="617" y="63"/>
                  </a:lnTo>
                  <a:lnTo>
                    <a:pt x="644" y="33"/>
                  </a:lnTo>
                  <a:lnTo>
                    <a:pt x="647" y="33"/>
                  </a:lnTo>
                  <a:lnTo>
                    <a:pt x="647" y="36"/>
                  </a:lnTo>
                  <a:lnTo>
                    <a:pt x="650" y="36"/>
                  </a:lnTo>
                  <a:lnTo>
                    <a:pt x="650" y="39"/>
                  </a:lnTo>
                  <a:lnTo>
                    <a:pt x="653" y="42"/>
                  </a:lnTo>
                  <a:lnTo>
                    <a:pt x="656" y="45"/>
                  </a:lnTo>
                  <a:lnTo>
                    <a:pt x="656" y="48"/>
                  </a:lnTo>
                  <a:lnTo>
                    <a:pt x="656" y="48"/>
                  </a:lnTo>
                  <a:lnTo>
                    <a:pt x="656" y="51"/>
                  </a:lnTo>
                  <a:lnTo>
                    <a:pt x="656" y="54"/>
                  </a:lnTo>
                  <a:lnTo>
                    <a:pt x="656" y="54"/>
                  </a:lnTo>
                  <a:lnTo>
                    <a:pt x="656" y="57"/>
                  </a:lnTo>
                  <a:lnTo>
                    <a:pt x="662" y="54"/>
                  </a:lnTo>
                  <a:lnTo>
                    <a:pt x="665" y="54"/>
                  </a:lnTo>
                  <a:lnTo>
                    <a:pt x="665" y="54"/>
                  </a:lnTo>
                  <a:lnTo>
                    <a:pt x="668" y="54"/>
                  </a:lnTo>
                  <a:lnTo>
                    <a:pt x="671" y="60"/>
                  </a:lnTo>
                  <a:lnTo>
                    <a:pt x="674" y="66"/>
                  </a:lnTo>
                  <a:lnTo>
                    <a:pt x="674" y="66"/>
                  </a:lnTo>
                  <a:lnTo>
                    <a:pt x="677" y="72"/>
                  </a:lnTo>
                  <a:lnTo>
                    <a:pt x="677" y="75"/>
                  </a:lnTo>
                  <a:lnTo>
                    <a:pt x="680" y="78"/>
                  </a:lnTo>
                  <a:lnTo>
                    <a:pt x="680" y="78"/>
                  </a:lnTo>
                  <a:lnTo>
                    <a:pt x="686" y="78"/>
                  </a:lnTo>
                  <a:lnTo>
                    <a:pt x="686" y="81"/>
                  </a:lnTo>
                  <a:lnTo>
                    <a:pt x="689" y="81"/>
                  </a:lnTo>
                  <a:lnTo>
                    <a:pt x="689" y="81"/>
                  </a:lnTo>
                  <a:lnTo>
                    <a:pt x="689" y="84"/>
                  </a:lnTo>
                  <a:lnTo>
                    <a:pt x="686" y="84"/>
                  </a:lnTo>
                  <a:lnTo>
                    <a:pt x="683" y="87"/>
                  </a:lnTo>
                  <a:lnTo>
                    <a:pt x="683" y="87"/>
                  </a:lnTo>
                  <a:lnTo>
                    <a:pt x="683" y="90"/>
                  </a:lnTo>
                  <a:lnTo>
                    <a:pt x="686" y="90"/>
                  </a:lnTo>
                  <a:lnTo>
                    <a:pt x="686" y="93"/>
                  </a:lnTo>
                  <a:lnTo>
                    <a:pt x="686" y="96"/>
                  </a:lnTo>
                  <a:lnTo>
                    <a:pt x="686" y="102"/>
                  </a:lnTo>
                  <a:lnTo>
                    <a:pt x="686" y="102"/>
                  </a:lnTo>
                  <a:lnTo>
                    <a:pt x="689" y="108"/>
                  </a:lnTo>
                  <a:lnTo>
                    <a:pt x="689" y="111"/>
                  </a:lnTo>
                  <a:lnTo>
                    <a:pt x="689" y="114"/>
                  </a:lnTo>
                  <a:lnTo>
                    <a:pt x="692" y="114"/>
                  </a:lnTo>
                  <a:lnTo>
                    <a:pt x="698" y="120"/>
                  </a:lnTo>
                  <a:lnTo>
                    <a:pt x="716" y="144"/>
                  </a:lnTo>
                  <a:lnTo>
                    <a:pt x="722" y="153"/>
                  </a:lnTo>
                  <a:lnTo>
                    <a:pt x="722" y="153"/>
                  </a:lnTo>
                  <a:lnTo>
                    <a:pt x="722" y="156"/>
                  </a:lnTo>
                  <a:lnTo>
                    <a:pt x="719" y="159"/>
                  </a:lnTo>
                  <a:lnTo>
                    <a:pt x="719" y="162"/>
                  </a:lnTo>
                  <a:lnTo>
                    <a:pt x="722" y="165"/>
                  </a:lnTo>
                  <a:lnTo>
                    <a:pt x="722" y="168"/>
                  </a:lnTo>
                  <a:lnTo>
                    <a:pt x="725" y="171"/>
                  </a:lnTo>
                  <a:lnTo>
                    <a:pt x="731" y="183"/>
                  </a:lnTo>
                  <a:lnTo>
                    <a:pt x="734" y="183"/>
                  </a:lnTo>
                  <a:lnTo>
                    <a:pt x="734" y="186"/>
                  </a:lnTo>
                  <a:lnTo>
                    <a:pt x="734" y="189"/>
                  </a:lnTo>
                  <a:lnTo>
                    <a:pt x="731" y="192"/>
                  </a:lnTo>
                  <a:lnTo>
                    <a:pt x="731" y="192"/>
                  </a:lnTo>
                  <a:lnTo>
                    <a:pt x="731" y="195"/>
                  </a:lnTo>
                  <a:lnTo>
                    <a:pt x="731" y="198"/>
                  </a:lnTo>
                  <a:lnTo>
                    <a:pt x="731" y="198"/>
                  </a:lnTo>
                  <a:lnTo>
                    <a:pt x="731" y="201"/>
                  </a:lnTo>
                  <a:lnTo>
                    <a:pt x="731" y="204"/>
                  </a:lnTo>
                  <a:lnTo>
                    <a:pt x="731" y="207"/>
                  </a:lnTo>
                  <a:lnTo>
                    <a:pt x="731" y="213"/>
                  </a:lnTo>
                  <a:lnTo>
                    <a:pt x="734" y="216"/>
                  </a:lnTo>
                  <a:lnTo>
                    <a:pt x="734" y="219"/>
                  </a:lnTo>
                  <a:lnTo>
                    <a:pt x="734" y="222"/>
                  </a:lnTo>
                  <a:lnTo>
                    <a:pt x="731" y="228"/>
                  </a:lnTo>
                  <a:lnTo>
                    <a:pt x="731" y="231"/>
                  </a:lnTo>
                  <a:lnTo>
                    <a:pt x="728" y="234"/>
                  </a:lnTo>
                  <a:lnTo>
                    <a:pt x="731" y="234"/>
                  </a:lnTo>
                  <a:lnTo>
                    <a:pt x="734" y="234"/>
                  </a:lnTo>
                  <a:lnTo>
                    <a:pt x="740" y="237"/>
                  </a:lnTo>
                  <a:lnTo>
                    <a:pt x="746" y="243"/>
                  </a:lnTo>
                  <a:lnTo>
                    <a:pt x="749" y="243"/>
                  </a:lnTo>
                  <a:lnTo>
                    <a:pt x="752" y="246"/>
                  </a:lnTo>
                  <a:lnTo>
                    <a:pt x="752" y="246"/>
                  </a:lnTo>
                  <a:lnTo>
                    <a:pt x="752" y="249"/>
                  </a:lnTo>
                  <a:lnTo>
                    <a:pt x="752" y="252"/>
                  </a:lnTo>
                  <a:lnTo>
                    <a:pt x="752" y="252"/>
                  </a:lnTo>
                  <a:lnTo>
                    <a:pt x="755" y="255"/>
                  </a:lnTo>
                  <a:lnTo>
                    <a:pt x="755" y="255"/>
                  </a:lnTo>
                  <a:lnTo>
                    <a:pt x="773" y="252"/>
                  </a:lnTo>
                  <a:lnTo>
                    <a:pt x="776" y="252"/>
                  </a:lnTo>
                  <a:lnTo>
                    <a:pt x="779" y="255"/>
                  </a:lnTo>
                  <a:lnTo>
                    <a:pt x="779" y="255"/>
                  </a:lnTo>
                  <a:lnTo>
                    <a:pt x="782" y="258"/>
                  </a:lnTo>
                  <a:lnTo>
                    <a:pt x="782" y="261"/>
                  </a:lnTo>
                  <a:lnTo>
                    <a:pt x="776" y="267"/>
                  </a:lnTo>
                  <a:lnTo>
                    <a:pt x="773" y="273"/>
                  </a:lnTo>
                  <a:lnTo>
                    <a:pt x="773" y="273"/>
                  </a:lnTo>
                  <a:lnTo>
                    <a:pt x="773" y="279"/>
                  </a:lnTo>
                  <a:lnTo>
                    <a:pt x="773" y="279"/>
                  </a:lnTo>
                  <a:lnTo>
                    <a:pt x="770" y="282"/>
                  </a:lnTo>
                  <a:lnTo>
                    <a:pt x="767" y="285"/>
                  </a:lnTo>
                  <a:lnTo>
                    <a:pt x="764" y="285"/>
                  </a:lnTo>
                  <a:lnTo>
                    <a:pt x="764" y="288"/>
                  </a:lnTo>
                  <a:lnTo>
                    <a:pt x="764" y="288"/>
                  </a:lnTo>
                  <a:lnTo>
                    <a:pt x="767" y="288"/>
                  </a:lnTo>
                  <a:lnTo>
                    <a:pt x="767" y="291"/>
                  </a:lnTo>
                  <a:lnTo>
                    <a:pt x="770" y="291"/>
                  </a:lnTo>
                  <a:lnTo>
                    <a:pt x="773" y="291"/>
                  </a:lnTo>
                  <a:lnTo>
                    <a:pt x="773" y="291"/>
                  </a:lnTo>
                  <a:lnTo>
                    <a:pt x="776" y="291"/>
                  </a:lnTo>
                  <a:lnTo>
                    <a:pt x="776" y="294"/>
                  </a:lnTo>
                  <a:lnTo>
                    <a:pt x="779" y="294"/>
                  </a:lnTo>
                  <a:lnTo>
                    <a:pt x="779" y="294"/>
                  </a:lnTo>
                  <a:lnTo>
                    <a:pt x="782" y="294"/>
                  </a:lnTo>
                  <a:lnTo>
                    <a:pt x="785" y="294"/>
                  </a:lnTo>
                  <a:lnTo>
                    <a:pt x="788" y="297"/>
                  </a:lnTo>
                  <a:lnTo>
                    <a:pt x="791" y="300"/>
                  </a:lnTo>
                  <a:lnTo>
                    <a:pt x="794" y="303"/>
                  </a:lnTo>
                  <a:lnTo>
                    <a:pt x="797" y="303"/>
                  </a:lnTo>
                  <a:lnTo>
                    <a:pt x="797" y="306"/>
                  </a:lnTo>
                  <a:lnTo>
                    <a:pt x="797" y="309"/>
                  </a:lnTo>
                  <a:lnTo>
                    <a:pt x="797" y="309"/>
                  </a:lnTo>
                  <a:lnTo>
                    <a:pt x="797" y="309"/>
                  </a:lnTo>
                  <a:lnTo>
                    <a:pt x="797" y="312"/>
                  </a:lnTo>
                  <a:lnTo>
                    <a:pt x="791" y="318"/>
                  </a:lnTo>
                  <a:lnTo>
                    <a:pt x="788" y="321"/>
                  </a:lnTo>
                  <a:lnTo>
                    <a:pt x="785" y="321"/>
                  </a:lnTo>
                  <a:lnTo>
                    <a:pt x="782" y="324"/>
                  </a:lnTo>
                  <a:lnTo>
                    <a:pt x="779" y="327"/>
                  </a:lnTo>
                  <a:lnTo>
                    <a:pt x="779" y="330"/>
                  </a:lnTo>
                  <a:lnTo>
                    <a:pt x="776" y="339"/>
                  </a:lnTo>
                  <a:lnTo>
                    <a:pt x="770" y="342"/>
                  </a:lnTo>
                  <a:lnTo>
                    <a:pt x="770" y="342"/>
                  </a:lnTo>
                  <a:lnTo>
                    <a:pt x="761" y="345"/>
                  </a:lnTo>
                  <a:lnTo>
                    <a:pt x="758" y="345"/>
                  </a:lnTo>
                  <a:lnTo>
                    <a:pt x="755" y="348"/>
                  </a:lnTo>
                  <a:lnTo>
                    <a:pt x="755" y="351"/>
                  </a:lnTo>
                  <a:lnTo>
                    <a:pt x="752" y="354"/>
                  </a:lnTo>
                  <a:lnTo>
                    <a:pt x="752" y="354"/>
                  </a:lnTo>
                  <a:lnTo>
                    <a:pt x="752" y="357"/>
                  </a:lnTo>
                  <a:lnTo>
                    <a:pt x="749" y="362"/>
                  </a:lnTo>
                  <a:lnTo>
                    <a:pt x="749" y="362"/>
                  </a:lnTo>
                  <a:lnTo>
                    <a:pt x="746" y="365"/>
                  </a:lnTo>
                  <a:lnTo>
                    <a:pt x="743" y="365"/>
                  </a:lnTo>
                  <a:lnTo>
                    <a:pt x="743" y="365"/>
                  </a:lnTo>
                  <a:lnTo>
                    <a:pt x="740" y="365"/>
                  </a:lnTo>
                  <a:lnTo>
                    <a:pt x="737" y="362"/>
                  </a:lnTo>
                  <a:lnTo>
                    <a:pt x="737" y="362"/>
                  </a:lnTo>
                  <a:lnTo>
                    <a:pt x="731" y="362"/>
                  </a:lnTo>
                  <a:lnTo>
                    <a:pt x="728" y="362"/>
                  </a:lnTo>
                  <a:lnTo>
                    <a:pt x="725" y="362"/>
                  </a:lnTo>
                  <a:lnTo>
                    <a:pt x="722" y="362"/>
                  </a:lnTo>
                  <a:lnTo>
                    <a:pt x="719" y="362"/>
                  </a:lnTo>
                  <a:lnTo>
                    <a:pt x="716" y="362"/>
                  </a:lnTo>
                  <a:lnTo>
                    <a:pt x="713" y="365"/>
                  </a:lnTo>
                  <a:lnTo>
                    <a:pt x="713" y="368"/>
                  </a:lnTo>
                  <a:lnTo>
                    <a:pt x="713" y="371"/>
                  </a:lnTo>
                  <a:lnTo>
                    <a:pt x="713" y="374"/>
                  </a:lnTo>
                  <a:lnTo>
                    <a:pt x="713" y="374"/>
                  </a:lnTo>
                  <a:lnTo>
                    <a:pt x="716" y="377"/>
                  </a:lnTo>
                  <a:lnTo>
                    <a:pt x="716" y="377"/>
                  </a:lnTo>
                  <a:lnTo>
                    <a:pt x="716" y="380"/>
                  </a:lnTo>
                  <a:lnTo>
                    <a:pt x="716" y="383"/>
                  </a:lnTo>
                  <a:lnTo>
                    <a:pt x="716" y="383"/>
                  </a:lnTo>
                  <a:lnTo>
                    <a:pt x="716" y="386"/>
                  </a:lnTo>
                  <a:lnTo>
                    <a:pt x="716" y="389"/>
                  </a:lnTo>
                  <a:lnTo>
                    <a:pt x="716" y="392"/>
                  </a:lnTo>
                  <a:lnTo>
                    <a:pt x="713" y="398"/>
                  </a:lnTo>
                  <a:lnTo>
                    <a:pt x="713" y="398"/>
                  </a:lnTo>
                  <a:lnTo>
                    <a:pt x="710" y="401"/>
                  </a:lnTo>
                  <a:lnTo>
                    <a:pt x="710" y="401"/>
                  </a:lnTo>
                  <a:lnTo>
                    <a:pt x="707" y="401"/>
                  </a:lnTo>
                  <a:lnTo>
                    <a:pt x="704" y="398"/>
                  </a:lnTo>
                  <a:lnTo>
                    <a:pt x="704" y="398"/>
                  </a:lnTo>
                  <a:lnTo>
                    <a:pt x="701" y="398"/>
                  </a:lnTo>
                  <a:lnTo>
                    <a:pt x="698" y="398"/>
                  </a:lnTo>
                  <a:lnTo>
                    <a:pt x="695" y="398"/>
                  </a:lnTo>
                  <a:lnTo>
                    <a:pt x="689" y="398"/>
                  </a:lnTo>
                  <a:lnTo>
                    <a:pt x="686" y="404"/>
                  </a:lnTo>
                  <a:lnTo>
                    <a:pt x="683" y="407"/>
                  </a:lnTo>
                  <a:lnTo>
                    <a:pt x="680" y="410"/>
                  </a:lnTo>
                  <a:lnTo>
                    <a:pt x="680" y="410"/>
                  </a:lnTo>
                  <a:lnTo>
                    <a:pt x="656" y="422"/>
                  </a:lnTo>
                  <a:lnTo>
                    <a:pt x="653" y="422"/>
                  </a:lnTo>
                  <a:lnTo>
                    <a:pt x="650" y="422"/>
                  </a:lnTo>
                  <a:lnTo>
                    <a:pt x="641" y="416"/>
                  </a:lnTo>
                  <a:lnTo>
                    <a:pt x="641" y="416"/>
                  </a:lnTo>
                  <a:lnTo>
                    <a:pt x="638" y="416"/>
                  </a:lnTo>
                  <a:lnTo>
                    <a:pt x="635" y="416"/>
                  </a:lnTo>
                  <a:lnTo>
                    <a:pt x="629" y="416"/>
                  </a:lnTo>
                  <a:lnTo>
                    <a:pt x="626" y="416"/>
                  </a:lnTo>
                  <a:lnTo>
                    <a:pt x="626" y="419"/>
                  </a:lnTo>
                  <a:lnTo>
                    <a:pt x="626" y="422"/>
                  </a:lnTo>
                  <a:lnTo>
                    <a:pt x="626" y="422"/>
                  </a:lnTo>
                  <a:lnTo>
                    <a:pt x="623" y="425"/>
                  </a:lnTo>
                  <a:lnTo>
                    <a:pt x="623" y="428"/>
                  </a:lnTo>
                  <a:lnTo>
                    <a:pt x="623" y="431"/>
                  </a:lnTo>
                  <a:lnTo>
                    <a:pt x="623" y="434"/>
                  </a:lnTo>
                  <a:lnTo>
                    <a:pt x="623" y="437"/>
                  </a:lnTo>
                  <a:lnTo>
                    <a:pt x="623" y="440"/>
                  </a:lnTo>
                  <a:lnTo>
                    <a:pt x="626" y="440"/>
                  </a:lnTo>
                  <a:lnTo>
                    <a:pt x="626" y="443"/>
                  </a:lnTo>
                  <a:lnTo>
                    <a:pt x="629" y="446"/>
                  </a:lnTo>
                  <a:lnTo>
                    <a:pt x="632" y="446"/>
                  </a:lnTo>
                  <a:lnTo>
                    <a:pt x="632" y="449"/>
                  </a:lnTo>
                  <a:lnTo>
                    <a:pt x="629" y="455"/>
                  </a:lnTo>
                  <a:lnTo>
                    <a:pt x="629" y="455"/>
                  </a:lnTo>
                  <a:lnTo>
                    <a:pt x="629" y="455"/>
                  </a:lnTo>
                  <a:lnTo>
                    <a:pt x="629" y="455"/>
                  </a:lnTo>
                  <a:lnTo>
                    <a:pt x="629" y="458"/>
                  </a:lnTo>
                  <a:lnTo>
                    <a:pt x="629" y="458"/>
                  </a:lnTo>
                  <a:lnTo>
                    <a:pt x="629" y="461"/>
                  </a:lnTo>
                  <a:lnTo>
                    <a:pt x="629" y="461"/>
                  </a:lnTo>
                  <a:lnTo>
                    <a:pt x="632" y="464"/>
                  </a:lnTo>
                  <a:lnTo>
                    <a:pt x="632" y="464"/>
                  </a:lnTo>
                  <a:lnTo>
                    <a:pt x="632" y="464"/>
                  </a:lnTo>
                  <a:lnTo>
                    <a:pt x="632" y="467"/>
                  </a:lnTo>
                  <a:lnTo>
                    <a:pt x="626" y="473"/>
                  </a:lnTo>
                  <a:lnTo>
                    <a:pt x="620" y="476"/>
                  </a:lnTo>
                  <a:lnTo>
                    <a:pt x="617" y="479"/>
                  </a:lnTo>
                  <a:lnTo>
                    <a:pt x="614" y="479"/>
                  </a:lnTo>
                  <a:lnTo>
                    <a:pt x="611" y="479"/>
                  </a:lnTo>
                  <a:lnTo>
                    <a:pt x="590" y="476"/>
                  </a:lnTo>
                  <a:lnTo>
                    <a:pt x="569" y="479"/>
                  </a:lnTo>
                  <a:lnTo>
                    <a:pt x="551" y="473"/>
                  </a:lnTo>
                  <a:lnTo>
                    <a:pt x="548" y="473"/>
                  </a:lnTo>
                  <a:lnTo>
                    <a:pt x="545" y="473"/>
                  </a:lnTo>
                  <a:lnTo>
                    <a:pt x="542" y="473"/>
                  </a:lnTo>
                  <a:lnTo>
                    <a:pt x="542" y="476"/>
                  </a:lnTo>
                  <a:lnTo>
                    <a:pt x="539" y="476"/>
                  </a:lnTo>
                  <a:lnTo>
                    <a:pt x="539" y="479"/>
                  </a:lnTo>
                  <a:lnTo>
                    <a:pt x="539" y="479"/>
                  </a:lnTo>
                  <a:lnTo>
                    <a:pt x="542" y="485"/>
                  </a:lnTo>
                  <a:lnTo>
                    <a:pt x="539" y="485"/>
                  </a:lnTo>
                  <a:lnTo>
                    <a:pt x="539" y="488"/>
                  </a:lnTo>
                  <a:lnTo>
                    <a:pt x="536" y="488"/>
                  </a:lnTo>
                  <a:lnTo>
                    <a:pt x="536" y="491"/>
                  </a:lnTo>
                  <a:lnTo>
                    <a:pt x="533" y="488"/>
                  </a:lnTo>
                  <a:lnTo>
                    <a:pt x="530" y="485"/>
                  </a:lnTo>
                  <a:lnTo>
                    <a:pt x="527" y="485"/>
                  </a:lnTo>
                  <a:lnTo>
                    <a:pt x="524" y="485"/>
                  </a:lnTo>
                  <a:lnTo>
                    <a:pt x="516" y="488"/>
                  </a:lnTo>
                  <a:lnTo>
                    <a:pt x="513" y="488"/>
                  </a:lnTo>
                  <a:lnTo>
                    <a:pt x="510" y="488"/>
                  </a:lnTo>
                  <a:lnTo>
                    <a:pt x="510" y="488"/>
                  </a:lnTo>
                  <a:lnTo>
                    <a:pt x="507" y="485"/>
                  </a:lnTo>
                  <a:lnTo>
                    <a:pt x="507" y="485"/>
                  </a:lnTo>
                  <a:lnTo>
                    <a:pt x="498" y="479"/>
                  </a:lnTo>
                  <a:lnTo>
                    <a:pt x="483" y="482"/>
                  </a:lnTo>
                  <a:lnTo>
                    <a:pt x="474" y="482"/>
                  </a:lnTo>
                  <a:lnTo>
                    <a:pt x="474" y="485"/>
                  </a:lnTo>
                  <a:lnTo>
                    <a:pt x="471" y="488"/>
                  </a:lnTo>
                  <a:lnTo>
                    <a:pt x="468" y="488"/>
                  </a:lnTo>
                  <a:lnTo>
                    <a:pt x="465" y="485"/>
                  </a:lnTo>
                  <a:lnTo>
                    <a:pt x="465" y="485"/>
                  </a:lnTo>
                  <a:lnTo>
                    <a:pt x="465" y="482"/>
                  </a:lnTo>
                  <a:lnTo>
                    <a:pt x="465" y="482"/>
                  </a:lnTo>
                  <a:lnTo>
                    <a:pt x="465" y="479"/>
                  </a:lnTo>
                  <a:lnTo>
                    <a:pt x="462" y="479"/>
                  </a:lnTo>
                  <a:lnTo>
                    <a:pt x="459" y="479"/>
                  </a:lnTo>
                  <a:lnTo>
                    <a:pt x="459" y="479"/>
                  </a:lnTo>
                  <a:lnTo>
                    <a:pt x="459" y="482"/>
                  </a:lnTo>
                  <a:lnTo>
                    <a:pt x="456" y="485"/>
                  </a:lnTo>
                  <a:lnTo>
                    <a:pt x="456" y="485"/>
                  </a:lnTo>
                  <a:lnTo>
                    <a:pt x="453" y="488"/>
                  </a:lnTo>
                  <a:lnTo>
                    <a:pt x="453" y="488"/>
                  </a:lnTo>
                  <a:lnTo>
                    <a:pt x="453" y="491"/>
                  </a:lnTo>
                  <a:lnTo>
                    <a:pt x="450" y="494"/>
                  </a:lnTo>
                  <a:lnTo>
                    <a:pt x="450" y="494"/>
                  </a:lnTo>
                  <a:lnTo>
                    <a:pt x="453" y="497"/>
                  </a:lnTo>
                  <a:lnTo>
                    <a:pt x="453" y="497"/>
                  </a:lnTo>
                  <a:lnTo>
                    <a:pt x="453" y="500"/>
                  </a:lnTo>
                  <a:lnTo>
                    <a:pt x="453" y="500"/>
                  </a:lnTo>
                  <a:lnTo>
                    <a:pt x="450" y="503"/>
                  </a:lnTo>
                  <a:lnTo>
                    <a:pt x="450" y="503"/>
                  </a:lnTo>
                  <a:lnTo>
                    <a:pt x="444" y="506"/>
                  </a:lnTo>
                  <a:lnTo>
                    <a:pt x="438" y="506"/>
                  </a:lnTo>
                  <a:lnTo>
                    <a:pt x="435" y="506"/>
                  </a:lnTo>
                  <a:lnTo>
                    <a:pt x="435" y="509"/>
                  </a:lnTo>
                  <a:lnTo>
                    <a:pt x="435" y="512"/>
                  </a:lnTo>
                  <a:lnTo>
                    <a:pt x="435" y="512"/>
                  </a:lnTo>
                  <a:lnTo>
                    <a:pt x="432" y="518"/>
                  </a:lnTo>
                  <a:lnTo>
                    <a:pt x="429" y="518"/>
                  </a:lnTo>
                  <a:lnTo>
                    <a:pt x="429" y="524"/>
                  </a:lnTo>
                  <a:lnTo>
                    <a:pt x="429" y="530"/>
                  </a:lnTo>
                  <a:lnTo>
                    <a:pt x="429" y="533"/>
                  </a:lnTo>
                  <a:lnTo>
                    <a:pt x="432" y="539"/>
                  </a:lnTo>
                  <a:lnTo>
                    <a:pt x="432" y="542"/>
                  </a:lnTo>
                  <a:lnTo>
                    <a:pt x="432" y="545"/>
                  </a:lnTo>
                  <a:lnTo>
                    <a:pt x="432" y="548"/>
                  </a:lnTo>
                  <a:lnTo>
                    <a:pt x="435" y="548"/>
                  </a:lnTo>
                  <a:lnTo>
                    <a:pt x="435" y="551"/>
                  </a:lnTo>
                  <a:lnTo>
                    <a:pt x="441" y="554"/>
                  </a:lnTo>
                  <a:lnTo>
                    <a:pt x="444" y="557"/>
                  </a:lnTo>
                  <a:lnTo>
                    <a:pt x="444" y="557"/>
                  </a:lnTo>
                  <a:lnTo>
                    <a:pt x="459" y="560"/>
                  </a:lnTo>
                  <a:lnTo>
                    <a:pt x="462" y="563"/>
                  </a:lnTo>
                  <a:lnTo>
                    <a:pt x="468" y="566"/>
                  </a:lnTo>
                  <a:lnTo>
                    <a:pt x="471" y="566"/>
                  </a:lnTo>
                  <a:lnTo>
                    <a:pt x="477" y="566"/>
                  </a:lnTo>
                  <a:lnTo>
                    <a:pt x="480" y="569"/>
                  </a:lnTo>
                  <a:lnTo>
                    <a:pt x="480" y="572"/>
                  </a:lnTo>
                  <a:lnTo>
                    <a:pt x="483" y="572"/>
                  </a:lnTo>
                  <a:lnTo>
                    <a:pt x="483" y="575"/>
                  </a:lnTo>
                  <a:lnTo>
                    <a:pt x="483" y="578"/>
                  </a:lnTo>
                  <a:lnTo>
                    <a:pt x="483" y="581"/>
                  </a:lnTo>
                  <a:lnTo>
                    <a:pt x="483" y="584"/>
                  </a:lnTo>
                  <a:lnTo>
                    <a:pt x="483" y="584"/>
                  </a:lnTo>
                  <a:lnTo>
                    <a:pt x="480" y="587"/>
                  </a:lnTo>
                  <a:lnTo>
                    <a:pt x="480" y="587"/>
                  </a:lnTo>
                  <a:lnTo>
                    <a:pt x="480" y="590"/>
                  </a:lnTo>
                  <a:lnTo>
                    <a:pt x="486" y="593"/>
                  </a:lnTo>
                  <a:lnTo>
                    <a:pt x="486" y="593"/>
                  </a:lnTo>
                  <a:lnTo>
                    <a:pt x="489" y="596"/>
                  </a:lnTo>
                  <a:lnTo>
                    <a:pt x="489" y="602"/>
                  </a:lnTo>
                  <a:lnTo>
                    <a:pt x="492" y="608"/>
                  </a:lnTo>
                  <a:lnTo>
                    <a:pt x="492" y="611"/>
                  </a:lnTo>
                  <a:lnTo>
                    <a:pt x="489" y="611"/>
                  </a:lnTo>
                  <a:lnTo>
                    <a:pt x="489" y="614"/>
                  </a:lnTo>
                  <a:lnTo>
                    <a:pt x="486" y="614"/>
                  </a:lnTo>
                  <a:lnTo>
                    <a:pt x="483" y="614"/>
                  </a:lnTo>
                  <a:lnTo>
                    <a:pt x="480" y="617"/>
                  </a:lnTo>
                  <a:lnTo>
                    <a:pt x="480" y="617"/>
                  </a:lnTo>
                  <a:lnTo>
                    <a:pt x="480" y="620"/>
                  </a:lnTo>
                  <a:lnTo>
                    <a:pt x="480" y="620"/>
                  </a:lnTo>
                  <a:lnTo>
                    <a:pt x="486" y="623"/>
                  </a:lnTo>
                  <a:lnTo>
                    <a:pt x="486" y="626"/>
                  </a:lnTo>
                  <a:lnTo>
                    <a:pt x="489" y="629"/>
                  </a:lnTo>
                  <a:lnTo>
                    <a:pt x="489" y="635"/>
                  </a:lnTo>
                  <a:lnTo>
                    <a:pt x="489" y="638"/>
                  </a:lnTo>
                  <a:lnTo>
                    <a:pt x="489" y="638"/>
                  </a:lnTo>
                  <a:lnTo>
                    <a:pt x="489" y="641"/>
                  </a:lnTo>
                  <a:lnTo>
                    <a:pt x="477" y="644"/>
                  </a:lnTo>
                  <a:lnTo>
                    <a:pt x="474" y="644"/>
                  </a:lnTo>
                  <a:lnTo>
                    <a:pt x="471" y="644"/>
                  </a:lnTo>
                  <a:lnTo>
                    <a:pt x="471" y="644"/>
                  </a:lnTo>
                  <a:lnTo>
                    <a:pt x="468" y="647"/>
                  </a:lnTo>
                  <a:lnTo>
                    <a:pt x="468" y="647"/>
                  </a:lnTo>
                  <a:lnTo>
                    <a:pt x="465" y="650"/>
                  </a:lnTo>
                  <a:lnTo>
                    <a:pt x="465" y="650"/>
                  </a:lnTo>
                  <a:lnTo>
                    <a:pt x="465" y="653"/>
                  </a:lnTo>
                  <a:lnTo>
                    <a:pt x="465" y="656"/>
                  </a:lnTo>
                  <a:lnTo>
                    <a:pt x="465" y="656"/>
                  </a:lnTo>
                  <a:lnTo>
                    <a:pt x="468" y="656"/>
                  </a:lnTo>
                  <a:lnTo>
                    <a:pt x="471" y="656"/>
                  </a:lnTo>
                  <a:lnTo>
                    <a:pt x="471" y="659"/>
                  </a:lnTo>
                  <a:lnTo>
                    <a:pt x="474" y="662"/>
                  </a:lnTo>
                  <a:lnTo>
                    <a:pt x="474" y="662"/>
                  </a:lnTo>
                  <a:lnTo>
                    <a:pt x="474" y="665"/>
                  </a:lnTo>
                  <a:lnTo>
                    <a:pt x="474" y="668"/>
                  </a:lnTo>
                  <a:lnTo>
                    <a:pt x="474" y="671"/>
                  </a:lnTo>
                  <a:lnTo>
                    <a:pt x="474" y="671"/>
                  </a:lnTo>
                  <a:lnTo>
                    <a:pt x="477" y="674"/>
                  </a:lnTo>
                  <a:lnTo>
                    <a:pt x="477" y="674"/>
                  </a:lnTo>
                  <a:lnTo>
                    <a:pt x="483" y="677"/>
                  </a:lnTo>
                  <a:lnTo>
                    <a:pt x="486" y="677"/>
                  </a:lnTo>
                  <a:lnTo>
                    <a:pt x="486" y="677"/>
                  </a:lnTo>
                  <a:lnTo>
                    <a:pt x="492" y="677"/>
                  </a:lnTo>
                  <a:lnTo>
                    <a:pt x="504" y="674"/>
                  </a:lnTo>
                  <a:lnTo>
                    <a:pt x="507" y="674"/>
                  </a:lnTo>
                  <a:lnTo>
                    <a:pt x="507" y="674"/>
                  </a:lnTo>
                  <a:lnTo>
                    <a:pt x="510" y="677"/>
                  </a:lnTo>
                  <a:lnTo>
                    <a:pt x="513" y="677"/>
                  </a:lnTo>
                  <a:lnTo>
                    <a:pt x="513" y="683"/>
                  </a:lnTo>
                  <a:lnTo>
                    <a:pt x="516" y="683"/>
                  </a:lnTo>
                  <a:lnTo>
                    <a:pt x="516" y="686"/>
                  </a:lnTo>
                  <a:lnTo>
                    <a:pt x="521" y="686"/>
                  </a:lnTo>
                  <a:lnTo>
                    <a:pt x="521" y="689"/>
                  </a:lnTo>
                  <a:lnTo>
                    <a:pt x="524" y="689"/>
                  </a:lnTo>
                  <a:lnTo>
                    <a:pt x="527" y="692"/>
                  </a:lnTo>
                  <a:lnTo>
                    <a:pt x="527" y="695"/>
                  </a:lnTo>
                  <a:lnTo>
                    <a:pt x="527" y="695"/>
                  </a:lnTo>
                  <a:lnTo>
                    <a:pt x="527" y="698"/>
                  </a:lnTo>
                  <a:lnTo>
                    <a:pt x="527" y="698"/>
                  </a:lnTo>
                  <a:lnTo>
                    <a:pt x="524" y="701"/>
                  </a:lnTo>
                  <a:lnTo>
                    <a:pt x="513" y="698"/>
                  </a:lnTo>
                  <a:lnTo>
                    <a:pt x="495" y="701"/>
                  </a:lnTo>
                  <a:lnTo>
                    <a:pt x="492" y="701"/>
                  </a:lnTo>
                  <a:lnTo>
                    <a:pt x="489" y="704"/>
                  </a:lnTo>
                  <a:lnTo>
                    <a:pt x="486" y="707"/>
                  </a:lnTo>
                  <a:lnTo>
                    <a:pt x="483" y="710"/>
                  </a:lnTo>
                  <a:lnTo>
                    <a:pt x="483" y="710"/>
                  </a:lnTo>
                  <a:lnTo>
                    <a:pt x="483" y="713"/>
                  </a:lnTo>
                  <a:lnTo>
                    <a:pt x="483" y="716"/>
                  </a:lnTo>
                  <a:lnTo>
                    <a:pt x="483" y="719"/>
                  </a:lnTo>
                  <a:lnTo>
                    <a:pt x="483" y="722"/>
                  </a:lnTo>
                  <a:lnTo>
                    <a:pt x="480" y="725"/>
                  </a:lnTo>
                  <a:lnTo>
                    <a:pt x="477" y="725"/>
                  </a:lnTo>
                  <a:lnTo>
                    <a:pt x="474" y="725"/>
                  </a:lnTo>
                  <a:lnTo>
                    <a:pt x="468" y="722"/>
                  </a:lnTo>
                  <a:lnTo>
                    <a:pt x="465" y="722"/>
                  </a:lnTo>
                  <a:lnTo>
                    <a:pt x="459" y="722"/>
                  </a:lnTo>
                  <a:lnTo>
                    <a:pt x="447" y="725"/>
                  </a:lnTo>
                  <a:lnTo>
                    <a:pt x="441" y="725"/>
                  </a:lnTo>
                  <a:lnTo>
                    <a:pt x="441" y="722"/>
                  </a:lnTo>
                  <a:lnTo>
                    <a:pt x="435" y="722"/>
                  </a:lnTo>
                  <a:lnTo>
                    <a:pt x="432" y="719"/>
                  </a:lnTo>
                  <a:lnTo>
                    <a:pt x="432" y="713"/>
                  </a:lnTo>
                  <a:lnTo>
                    <a:pt x="408" y="710"/>
                  </a:lnTo>
                  <a:lnTo>
                    <a:pt x="408" y="710"/>
                  </a:lnTo>
                  <a:lnTo>
                    <a:pt x="396" y="701"/>
                  </a:lnTo>
                  <a:lnTo>
                    <a:pt x="393" y="701"/>
                  </a:lnTo>
                  <a:lnTo>
                    <a:pt x="387" y="704"/>
                  </a:lnTo>
                  <a:lnTo>
                    <a:pt x="378" y="704"/>
                  </a:lnTo>
                  <a:lnTo>
                    <a:pt x="375" y="716"/>
                  </a:lnTo>
                  <a:lnTo>
                    <a:pt x="372" y="716"/>
                  </a:lnTo>
                  <a:lnTo>
                    <a:pt x="369" y="713"/>
                  </a:lnTo>
                  <a:lnTo>
                    <a:pt x="366" y="704"/>
                  </a:lnTo>
                  <a:lnTo>
                    <a:pt x="360" y="698"/>
                  </a:lnTo>
                  <a:lnTo>
                    <a:pt x="357" y="692"/>
                  </a:lnTo>
                  <a:lnTo>
                    <a:pt x="354" y="689"/>
                  </a:lnTo>
                  <a:lnTo>
                    <a:pt x="354" y="689"/>
                  </a:lnTo>
                  <a:lnTo>
                    <a:pt x="351" y="689"/>
                  </a:lnTo>
                  <a:lnTo>
                    <a:pt x="354" y="683"/>
                  </a:lnTo>
                  <a:lnTo>
                    <a:pt x="348" y="683"/>
                  </a:lnTo>
                  <a:lnTo>
                    <a:pt x="321" y="683"/>
                  </a:lnTo>
                  <a:lnTo>
                    <a:pt x="315" y="686"/>
                  </a:lnTo>
                  <a:lnTo>
                    <a:pt x="312" y="686"/>
                  </a:lnTo>
                  <a:lnTo>
                    <a:pt x="309" y="683"/>
                  </a:lnTo>
                  <a:lnTo>
                    <a:pt x="306" y="677"/>
                  </a:lnTo>
                  <a:lnTo>
                    <a:pt x="306" y="674"/>
                  </a:lnTo>
                  <a:lnTo>
                    <a:pt x="303" y="671"/>
                  </a:lnTo>
                  <a:lnTo>
                    <a:pt x="300" y="665"/>
                  </a:lnTo>
                  <a:lnTo>
                    <a:pt x="294" y="665"/>
                  </a:lnTo>
                  <a:lnTo>
                    <a:pt x="276" y="665"/>
                  </a:lnTo>
                  <a:lnTo>
                    <a:pt x="276" y="662"/>
                  </a:lnTo>
                  <a:lnTo>
                    <a:pt x="273" y="659"/>
                  </a:lnTo>
                  <a:lnTo>
                    <a:pt x="270" y="659"/>
                  </a:lnTo>
                  <a:lnTo>
                    <a:pt x="267" y="659"/>
                  </a:lnTo>
                  <a:lnTo>
                    <a:pt x="267" y="662"/>
                  </a:lnTo>
                  <a:lnTo>
                    <a:pt x="264" y="662"/>
                  </a:lnTo>
                  <a:lnTo>
                    <a:pt x="261" y="662"/>
                  </a:lnTo>
                  <a:lnTo>
                    <a:pt x="258" y="659"/>
                  </a:lnTo>
                  <a:lnTo>
                    <a:pt x="255" y="656"/>
                  </a:lnTo>
                  <a:lnTo>
                    <a:pt x="249" y="656"/>
                  </a:lnTo>
                  <a:lnTo>
                    <a:pt x="240" y="650"/>
                  </a:lnTo>
                  <a:lnTo>
                    <a:pt x="237" y="650"/>
                  </a:lnTo>
                  <a:lnTo>
                    <a:pt x="234" y="650"/>
                  </a:lnTo>
                  <a:lnTo>
                    <a:pt x="228" y="647"/>
                  </a:lnTo>
                  <a:lnTo>
                    <a:pt x="222" y="644"/>
                  </a:lnTo>
                  <a:lnTo>
                    <a:pt x="219" y="644"/>
                  </a:lnTo>
                  <a:lnTo>
                    <a:pt x="213" y="644"/>
                  </a:lnTo>
                  <a:lnTo>
                    <a:pt x="207" y="647"/>
                  </a:lnTo>
                  <a:lnTo>
                    <a:pt x="207" y="650"/>
                  </a:lnTo>
                  <a:lnTo>
                    <a:pt x="207" y="656"/>
                  </a:lnTo>
                  <a:lnTo>
                    <a:pt x="204" y="665"/>
                  </a:lnTo>
                  <a:lnTo>
                    <a:pt x="207" y="668"/>
                  </a:lnTo>
                  <a:lnTo>
                    <a:pt x="204" y="671"/>
                  </a:lnTo>
                  <a:lnTo>
                    <a:pt x="204" y="671"/>
                  </a:lnTo>
                  <a:lnTo>
                    <a:pt x="204" y="674"/>
                  </a:lnTo>
                  <a:lnTo>
                    <a:pt x="207" y="674"/>
                  </a:lnTo>
                  <a:lnTo>
                    <a:pt x="207" y="677"/>
                  </a:lnTo>
                  <a:lnTo>
                    <a:pt x="210" y="683"/>
                  </a:lnTo>
                  <a:lnTo>
                    <a:pt x="210" y="686"/>
                  </a:lnTo>
                  <a:lnTo>
                    <a:pt x="210" y="689"/>
                  </a:lnTo>
                  <a:lnTo>
                    <a:pt x="207" y="689"/>
                  </a:lnTo>
                  <a:lnTo>
                    <a:pt x="204" y="692"/>
                  </a:lnTo>
                  <a:lnTo>
                    <a:pt x="198" y="689"/>
                  </a:lnTo>
                  <a:lnTo>
                    <a:pt x="171" y="692"/>
                  </a:lnTo>
                  <a:lnTo>
                    <a:pt x="168" y="689"/>
                  </a:lnTo>
                  <a:lnTo>
                    <a:pt x="159" y="692"/>
                  </a:lnTo>
                  <a:lnTo>
                    <a:pt x="156" y="692"/>
                  </a:lnTo>
                  <a:lnTo>
                    <a:pt x="150" y="692"/>
                  </a:lnTo>
                  <a:lnTo>
                    <a:pt x="150" y="689"/>
                  </a:lnTo>
                  <a:lnTo>
                    <a:pt x="150" y="689"/>
                  </a:lnTo>
                  <a:lnTo>
                    <a:pt x="150" y="689"/>
                  </a:lnTo>
                  <a:lnTo>
                    <a:pt x="150" y="686"/>
                  </a:lnTo>
                  <a:lnTo>
                    <a:pt x="144" y="683"/>
                  </a:lnTo>
                  <a:lnTo>
                    <a:pt x="141" y="683"/>
                  </a:lnTo>
                  <a:lnTo>
                    <a:pt x="135" y="686"/>
                  </a:lnTo>
                  <a:lnTo>
                    <a:pt x="129" y="695"/>
                  </a:lnTo>
                  <a:lnTo>
                    <a:pt x="126" y="695"/>
                  </a:lnTo>
                  <a:lnTo>
                    <a:pt x="123" y="692"/>
                  </a:lnTo>
                  <a:lnTo>
                    <a:pt x="120" y="683"/>
                  </a:lnTo>
                  <a:lnTo>
                    <a:pt x="117" y="683"/>
                  </a:lnTo>
                  <a:lnTo>
                    <a:pt x="105" y="680"/>
                  </a:lnTo>
                  <a:lnTo>
                    <a:pt x="102" y="680"/>
                  </a:lnTo>
                  <a:lnTo>
                    <a:pt x="96" y="683"/>
                  </a:lnTo>
                  <a:lnTo>
                    <a:pt x="84" y="686"/>
                  </a:lnTo>
                  <a:lnTo>
                    <a:pt x="69" y="692"/>
                  </a:lnTo>
                  <a:lnTo>
                    <a:pt x="60" y="692"/>
                  </a:lnTo>
                  <a:lnTo>
                    <a:pt x="51" y="689"/>
                  </a:lnTo>
                  <a:lnTo>
                    <a:pt x="51" y="686"/>
                  </a:lnTo>
                  <a:lnTo>
                    <a:pt x="51" y="686"/>
                  </a:lnTo>
                  <a:lnTo>
                    <a:pt x="48" y="683"/>
                  </a:lnTo>
                  <a:lnTo>
                    <a:pt x="45" y="683"/>
                  </a:lnTo>
                  <a:lnTo>
                    <a:pt x="42" y="683"/>
                  </a:lnTo>
                  <a:lnTo>
                    <a:pt x="42" y="680"/>
                  </a:lnTo>
                  <a:lnTo>
                    <a:pt x="42" y="677"/>
                  </a:lnTo>
                  <a:lnTo>
                    <a:pt x="42" y="677"/>
                  </a:lnTo>
                  <a:lnTo>
                    <a:pt x="39" y="674"/>
                  </a:lnTo>
                  <a:lnTo>
                    <a:pt x="36" y="671"/>
                  </a:lnTo>
                  <a:lnTo>
                    <a:pt x="33" y="665"/>
                  </a:lnTo>
                  <a:lnTo>
                    <a:pt x="33" y="659"/>
                  </a:lnTo>
                  <a:lnTo>
                    <a:pt x="30" y="662"/>
                  </a:lnTo>
                  <a:lnTo>
                    <a:pt x="24" y="662"/>
                  </a:lnTo>
                  <a:lnTo>
                    <a:pt x="18" y="662"/>
                  </a:lnTo>
                  <a:lnTo>
                    <a:pt x="15" y="656"/>
                  </a:lnTo>
                  <a:lnTo>
                    <a:pt x="3" y="650"/>
                  </a:lnTo>
                  <a:lnTo>
                    <a:pt x="3" y="644"/>
                  </a:lnTo>
                  <a:lnTo>
                    <a:pt x="3" y="638"/>
                  </a:lnTo>
                  <a:lnTo>
                    <a:pt x="0" y="632"/>
                  </a:lnTo>
                  <a:lnTo>
                    <a:pt x="3" y="632"/>
                  </a:lnTo>
                  <a:lnTo>
                    <a:pt x="3" y="629"/>
                  </a:lnTo>
                  <a:lnTo>
                    <a:pt x="3" y="626"/>
                  </a:lnTo>
                  <a:lnTo>
                    <a:pt x="3" y="626"/>
                  </a:lnTo>
                  <a:lnTo>
                    <a:pt x="6" y="623"/>
                  </a:lnTo>
                  <a:lnTo>
                    <a:pt x="6" y="620"/>
                  </a:lnTo>
                  <a:lnTo>
                    <a:pt x="9" y="617"/>
                  </a:lnTo>
                  <a:lnTo>
                    <a:pt x="9" y="614"/>
                  </a:lnTo>
                  <a:lnTo>
                    <a:pt x="9" y="611"/>
                  </a:lnTo>
                  <a:lnTo>
                    <a:pt x="9" y="605"/>
                  </a:lnTo>
                  <a:lnTo>
                    <a:pt x="6" y="605"/>
                  </a:lnTo>
                  <a:lnTo>
                    <a:pt x="9" y="602"/>
                  </a:lnTo>
                  <a:lnTo>
                    <a:pt x="9" y="599"/>
                  </a:lnTo>
                  <a:lnTo>
                    <a:pt x="12" y="596"/>
                  </a:lnTo>
                  <a:lnTo>
                    <a:pt x="15" y="593"/>
                  </a:lnTo>
                  <a:lnTo>
                    <a:pt x="18" y="593"/>
                  </a:lnTo>
                  <a:lnTo>
                    <a:pt x="18" y="590"/>
                  </a:lnTo>
                  <a:lnTo>
                    <a:pt x="24" y="590"/>
                  </a:lnTo>
                  <a:lnTo>
                    <a:pt x="27" y="590"/>
                  </a:lnTo>
                  <a:lnTo>
                    <a:pt x="30" y="590"/>
                  </a:lnTo>
                  <a:lnTo>
                    <a:pt x="30" y="587"/>
                  </a:lnTo>
                  <a:lnTo>
                    <a:pt x="27" y="581"/>
                  </a:lnTo>
                  <a:lnTo>
                    <a:pt x="27" y="578"/>
                  </a:lnTo>
                  <a:lnTo>
                    <a:pt x="27" y="575"/>
                  </a:lnTo>
                  <a:lnTo>
                    <a:pt x="30" y="572"/>
                  </a:lnTo>
                  <a:lnTo>
                    <a:pt x="30" y="569"/>
                  </a:lnTo>
                  <a:lnTo>
                    <a:pt x="36" y="569"/>
                  </a:lnTo>
                  <a:lnTo>
                    <a:pt x="36" y="566"/>
                  </a:lnTo>
                  <a:lnTo>
                    <a:pt x="39" y="566"/>
                  </a:lnTo>
                  <a:lnTo>
                    <a:pt x="42" y="563"/>
                  </a:lnTo>
                  <a:lnTo>
                    <a:pt x="45" y="554"/>
                  </a:lnTo>
                  <a:lnTo>
                    <a:pt x="45" y="554"/>
                  </a:lnTo>
                  <a:lnTo>
                    <a:pt x="45" y="554"/>
                  </a:lnTo>
                  <a:lnTo>
                    <a:pt x="48" y="554"/>
                  </a:lnTo>
                  <a:lnTo>
                    <a:pt x="51" y="554"/>
                  </a:lnTo>
                  <a:lnTo>
                    <a:pt x="51" y="551"/>
                  </a:lnTo>
                  <a:lnTo>
                    <a:pt x="51" y="548"/>
                  </a:lnTo>
                  <a:lnTo>
                    <a:pt x="54" y="542"/>
                  </a:lnTo>
                  <a:lnTo>
                    <a:pt x="54" y="539"/>
                  </a:lnTo>
                  <a:lnTo>
                    <a:pt x="57" y="539"/>
                  </a:lnTo>
                  <a:lnTo>
                    <a:pt x="60" y="533"/>
                  </a:lnTo>
                  <a:lnTo>
                    <a:pt x="60" y="533"/>
                  </a:lnTo>
                  <a:lnTo>
                    <a:pt x="63" y="530"/>
                  </a:lnTo>
                  <a:lnTo>
                    <a:pt x="63" y="530"/>
                  </a:lnTo>
                  <a:lnTo>
                    <a:pt x="63" y="527"/>
                  </a:lnTo>
                  <a:lnTo>
                    <a:pt x="63" y="527"/>
                  </a:lnTo>
                  <a:lnTo>
                    <a:pt x="60" y="521"/>
                  </a:lnTo>
                  <a:lnTo>
                    <a:pt x="60" y="515"/>
                  </a:lnTo>
                  <a:lnTo>
                    <a:pt x="63" y="512"/>
                  </a:lnTo>
                  <a:lnTo>
                    <a:pt x="63" y="512"/>
                  </a:lnTo>
                  <a:lnTo>
                    <a:pt x="63" y="509"/>
                  </a:lnTo>
                  <a:lnTo>
                    <a:pt x="66" y="506"/>
                  </a:lnTo>
                  <a:lnTo>
                    <a:pt x="66" y="506"/>
                  </a:lnTo>
                  <a:lnTo>
                    <a:pt x="72" y="506"/>
                  </a:lnTo>
                  <a:lnTo>
                    <a:pt x="72" y="503"/>
                  </a:lnTo>
                  <a:lnTo>
                    <a:pt x="75" y="503"/>
                  </a:lnTo>
                  <a:lnTo>
                    <a:pt x="72" y="500"/>
                  </a:lnTo>
                  <a:lnTo>
                    <a:pt x="72" y="494"/>
                  </a:lnTo>
                  <a:lnTo>
                    <a:pt x="69" y="488"/>
                  </a:lnTo>
                  <a:lnTo>
                    <a:pt x="72" y="479"/>
                  </a:lnTo>
                  <a:lnTo>
                    <a:pt x="69" y="476"/>
                  </a:lnTo>
                  <a:lnTo>
                    <a:pt x="69" y="476"/>
                  </a:lnTo>
                  <a:lnTo>
                    <a:pt x="66" y="476"/>
                  </a:lnTo>
                  <a:lnTo>
                    <a:pt x="66" y="476"/>
                  </a:lnTo>
                  <a:lnTo>
                    <a:pt x="63" y="476"/>
                  </a:lnTo>
                  <a:lnTo>
                    <a:pt x="63" y="479"/>
                  </a:lnTo>
                  <a:lnTo>
                    <a:pt x="60" y="482"/>
                  </a:lnTo>
                  <a:lnTo>
                    <a:pt x="60" y="482"/>
                  </a:lnTo>
                  <a:lnTo>
                    <a:pt x="57" y="479"/>
                  </a:lnTo>
                  <a:lnTo>
                    <a:pt x="57" y="473"/>
                  </a:lnTo>
                  <a:lnTo>
                    <a:pt x="57" y="470"/>
                  </a:lnTo>
                  <a:lnTo>
                    <a:pt x="60" y="470"/>
                  </a:lnTo>
                  <a:lnTo>
                    <a:pt x="60" y="470"/>
                  </a:lnTo>
                  <a:lnTo>
                    <a:pt x="63" y="470"/>
                  </a:lnTo>
                  <a:lnTo>
                    <a:pt x="63" y="470"/>
                  </a:lnTo>
                  <a:lnTo>
                    <a:pt x="66" y="467"/>
                  </a:lnTo>
                  <a:lnTo>
                    <a:pt x="66" y="464"/>
                  </a:lnTo>
                  <a:lnTo>
                    <a:pt x="63" y="461"/>
                  </a:lnTo>
                  <a:lnTo>
                    <a:pt x="60" y="449"/>
                  </a:lnTo>
                  <a:lnTo>
                    <a:pt x="57" y="446"/>
                  </a:lnTo>
                  <a:lnTo>
                    <a:pt x="57" y="446"/>
                  </a:lnTo>
                  <a:lnTo>
                    <a:pt x="54" y="443"/>
                  </a:lnTo>
                  <a:lnTo>
                    <a:pt x="51" y="443"/>
                  </a:lnTo>
                  <a:lnTo>
                    <a:pt x="51" y="437"/>
                  </a:lnTo>
                  <a:lnTo>
                    <a:pt x="45" y="434"/>
                  </a:lnTo>
                  <a:lnTo>
                    <a:pt x="27" y="431"/>
                  </a:lnTo>
                  <a:lnTo>
                    <a:pt x="18" y="431"/>
                  </a:lnTo>
                  <a:lnTo>
                    <a:pt x="18" y="428"/>
                  </a:lnTo>
                  <a:lnTo>
                    <a:pt x="15" y="428"/>
                  </a:lnTo>
                  <a:lnTo>
                    <a:pt x="15" y="422"/>
                  </a:lnTo>
                  <a:lnTo>
                    <a:pt x="15" y="422"/>
                  </a:lnTo>
                  <a:lnTo>
                    <a:pt x="12" y="419"/>
                  </a:lnTo>
                  <a:lnTo>
                    <a:pt x="12" y="419"/>
                  </a:lnTo>
                  <a:lnTo>
                    <a:pt x="12" y="416"/>
                  </a:lnTo>
                  <a:lnTo>
                    <a:pt x="15" y="413"/>
                  </a:lnTo>
                  <a:lnTo>
                    <a:pt x="18" y="410"/>
                  </a:lnTo>
                  <a:lnTo>
                    <a:pt x="18" y="407"/>
                  </a:lnTo>
                  <a:lnTo>
                    <a:pt x="15" y="404"/>
                  </a:lnTo>
                  <a:lnTo>
                    <a:pt x="15" y="404"/>
                  </a:lnTo>
                  <a:lnTo>
                    <a:pt x="15" y="401"/>
                  </a:lnTo>
                  <a:lnTo>
                    <a:pt x="18" y="401"/>
                  </a:lnTo>
                  <a:lnTo>
                    <a:pt x="21" y="401"/>
                  </a:lnTo>
                  <a:lnTo>
                    <a:pt x="21" y="401"/>
                  </a:lnTo>
                  <a:lnTo>
                    <a:pt x="24" y="398"/>
                  </a:lnTo>
                  <a:lnTo>
                    <a:pt x="27" y="389"/>
                  </a:lnTo>
                  <a:lnTo>
                    <a:pt x="27" y="386"/>
                  </a:lnTo>
                  <a:lnTo>
                    <a:pt x="27" y="383"/>
                  </a:lnTo>
                  <a:lnTo>
                    <a:pt x="24" y="383"/>
                  </a:lnTo>
                  <a:lnTo>
                    <a:pt x="24" y="380"/>
                  </a:lnTo>
                  <a:lnTo>
                    <a:pt x="24" y="380"/>
                  </a:lnTo>
                  <a:lnTo>
                    <a:pt x="24" y="377"/>
                  </a:lnTo>
                  <a:lnTo>
                    <a:pt x="24" y="371"/>
                  </a:lnTo>
                  <a:lnTo>
                    <a:pt x="24" y="368"/>
                  </a:lnTo>
                  <a:lnTo>
                    <a:pt x="27" y="368"/>
                  </a:lnTo>
                  <a:lnTo>
                    <a:pt x="27" y="362"/>
                  </a:lnTo>
                  <a:lnTo>
                    <a:pt x="30" y="360"/>
                  </a:lnTo>
                  <a:lnTo>
                    <a:pt x="30" y="357"/>
                  </a:lnTo>
                  <a:lnTo>
                    <a:pt x="30" y="354"/>
                  </a:lnTo>
                  <a:lnTo>
                    <a:pt x="27" y="354"/>
                  </a:lnTo>
                  <a:lnTo>
                    <a:pt x="27" y="351"/>
                  </a:lnTo>
                  <a:lnTo>
                    <a:pt x="27" y="348"/>
                  </a:lnTo>
                  <a:lnTo>
                    <a:pt x="24" y="345"/>
                  </a:lnTo>
                  <a:lnTo>
                    <a:pt x="21" y="342"/>
                  </a:lnTo>
                  <a:lnTo>
                    <a:pt x="21" y="339"/>
                  </a:lnTo>
                  <a:lnTo>
                    <a:pt x="24" y="339"/>
                  </a:lnTo>
                  <a:lnTo>
                    <a:pt x="30" y="333"/>
                  </a:lnTo>
                  <a:lnTo>
                    <a:pt x="33" y="330"/>
                  </a:lnTo>
                  <a:lnTo>
                    <a:pt x="42" y="333"/>
                  </a:lnTo>
                  <a:lnTo>
                    <a:pt x="45" y="333"/>
                  </a:lnTo>
                  <a:lnTo>
                    <a:pt x="48" y="333"/>
                  </a:lnTo>
                  <a:lnTo>
                    <a:pt x="51" y="330"/>
                  </a:lnTo>
                  <a:lnTo>
                    <a:pt x="54" y="324"/>
                  </a:lnTo>
                  <a:lnTo>
                    <a:pt x="60" y="321"/>
                  </a:lnTo>
                  <a:lnTo>
                    <a:pt x="60" y="321"/>
                  </a:lnTo>
                  <a:lnTo>
                    <a:pt x="63" y="318"/>
                  </a:lnTo>
                  <a:lnTo>
                    <a:pt x="66" y="321"/>
                  </a:lnTo>
                  <a:lnTo>
                    <a:pt x="69" y="321"/>
                  </a:lnTo>
                  <a:lnTo>
                    <a:pt x="69" y="324"/>
                  </a:lnTo>
                  <a:lnTo>
                    <a:pt x="69" y="324"/>
                  </a:lnTo>
                  <a:lnTo>
                    <a:pt x="69" y="327"/>
                  </a:lnTo>
                  <a:lnTo>
                    <a:pt x="69" y="327"/>
                  </a:lnTo>
                  <a:lnTo>
                    <a:pt x="66" y="330"/>
                  </a:lnTo>
                  <a:lnTo>
                    <a:pt x="66" y="330"/>
                  </a:lnTo>
                  <a:lnTo>
                    <a:pt x="66" y="333"/>
                  </a:lnTo>
                  <a:lnTo>
                    <a:pt x="69" y="336"/>
                  </a:lnTo>
                  <a:lnTo>
                    <a:pt x="69" y="336"/>
                  </a:lnTo>
                  <a:lnTo>
                    <a:pt x="69" y="336"/>
                  </a:lnTo>
                  <a:lnTo>
                    <a:pt x="72" y="336"/>
                  </a:lnTo>
                  <a:lnTo>
                    <a:pt x="72" y="336"/>
                  </a:lnTo>
                  <a:lnTo>
                    <a:pt x="81" y="339"/>
                  </a:lnTo>
                  <a:lnTo>
                    <a:pt x="81" y="336"/>
                  </a:lnTo>
                  <a:lnTo>
                    <a:pt x="84" y="336"/>
                  </a:lnTo>
                  <a:lnTo>
                    <a:pt x="87" y="333"/>
                  </a:lnTo>
                  <a:lnTo>
                    <a:pt x="87" y="330"/>
                  </a:lnTo>
                  <a:lnTo>
                    <a:pt x="84" y="324"/>
                  </a:lnTo>
                  <a:lnTo>
                    <a:pt x="87" y="318"/>
                  </a:lnTo>
                  <a:lnTo>
                    <a:pt x="93" y="315"/>
                  </a:lnTo>
                  <a:lnTo>
                    <a:pt x="96" y="315"/>
                  </a:lnTo>
                  <a:lnTo>
                    <a:pt x="96" y="318"/>
                  </a:lnTo>
                  <a:lnTo>
                    <a:pt x="99" y="321"/>
                  </a:lnTo>
                  <a:lnTo>
                    <a:pt x="99" y="321"/>
                  </a:lnTo>
                  <a:lnTo>
                    <a:pt x="102" y="321"/>
                  </a:lnTo>
                  <a:lnTo>
                    <a:pt x="105" y="318"/>
                  </a:lnTo>
                  <a:lnTo>
                    <a:pt x="105" y="315"/>
                  </a:lnTo>
                  <a:lnTo>
                    <a:pt x="108" y="315"/>
                  </a:lnTo>
                  <a:lnTo>
                    <a:pt x="111" y="309"/>
                  </a:lnTo>
                  <a:lnTo>
                    <a:pt x="111" y="306"/>
                  </a:lnTo>
                  <a:lnTo>
                    <a:pt x="114" y="306"/>
                  </a:lnTo>
                  <a:lnTo>
                    <a:pt x="117" y="306"/>
                  </a:lnTo>
                  <a:lnTo>
                    <a:pt x="126" y="309"/>
                  </a:lnTo>
                  <a:lnTo>
                    <a:pt x="129" y="312"/>
                  </a:lnTo>
                  <a:lnTo>
                    <a:pt x="132" y="312"/>
                  </a:lnTo>
                  <a:lnTo>
                    <a:pt x="132" y="312"/>
                  </a:lnTo>
                  <a:lnTo>
                    <a:pt x="135" y="312"/>
                  </a:lnTo>
                  <a:lnTo>
                    <a:pt x="141" y="306"/>
                  </a:lnTo>
                  <a:lnTo>
                    <a:pt x="144" y="306"/>
                  </a:lnTo>
                  <a:lnTo>
                    <a:pt x="147" y="306"/>
                  </a:lnTo>
                  <a:lnTo>
                    <a:pt x="162" y="297"/>
                  </a:lnTo>
                  <a:lnTo>
                    <a:pt x="165" y="294"/>
                  </a:lnTo>
                  <a:lnTo>
                    <a:pt x="168" y="294"/>
                  </a:lnTo>
                  <a:lnTo>
                    <a:pt x="171" y="294"/>
                  </a:lnTo>
                  <a:lnTo>
                    <a:pt x="174" y="294"/>
                  </a:lnTo>
                  <a:lnTo>
                    <a:pt x="174" y="294"/>
                  </a:lnTo>
                  <a:lnTo>
                    <a:pt x="177" y="294"/>
                  </a:lnTo>
                  <a:lnTo>
                    <a:pt x="192" y="291"/>
                  </a:lnTo>
                  <a:lnTo>
                    <a:pt x="195" y="288"/>
                  </a:lnTo>
                  <a:lnTo>
                    <a:pt x="198" y="291"/>
                  </a:lnTo>
                  <a:lnTo>
                    <a:pt x="201" y="294"/>
                  </a:lnTo>
                  <a:lnTo>
                    <a:pt x="207" y="300"/>
                  </a:lnTo>
                  <a:lnTo>
                    <a:pt x="207" y="300"/>
                  </a:lnTo>
                  <a:lnTo>
                    <a:pt x="213" y="300"/>
                  </a:lnTo>
                  <a:lnTo>
                    <a:pt x="225" y="291"/>
                  </a:lnTo>
                  <a:lnTo>
                    <a:pt x="225" y="288"/>
                  </a:lnTo>
                  <a:lnTo>
                    <a:pt x="228" y="285"/>
                  </a:lnTo>
                  <a:lnTo>
                    <a:pt x="228" y="282"/>
                  </a:lnTo>
                  <a:lnTo>
                    <a:pt x="228" y="279"/>
                  </a:lnTo>
                  <a:lnTo>
                    <a:pt x="231" y="279"/>
                  </a:lnTo>
                  <a:lnTo>
                    <a:pt x="234" y="276"/>
                  </a:lnTo>
                  <a:lnTo>
                    <a:pt x="237" y="276"/>
                  </a:lnTo>
                  <a:lnTo>
                    <a:pt x="237" y="273"/>
                  </a:lnTo>
                  <a:lnTo>
                    <a:pt x="237" y="270"/>
                  </a:lnTo>
                  <a:lnTo>
                    <a:pt x="240" y="270"/>
                  </a:lnTo>
                  <a:lnTo>
                    <a:pt x="240" y="267"/>
                  </a:lnTo>
                  <a:lnTo>
                    <a:pt x="243" y="267"/>
                  </a:lnTo>
                  <a:lnTo>
                    <a:pt x="243" y="267"/>
                  </a:lnTo>
                  <a:lnTo>
                    <a:pt x="246" y="267"/>
                  </a:lnTo>
                  <a:lnTo>
                    <a:pt x="249" y="270"/>
                  </a:lnTo>
                  <a:lnTo>
                    <a:pt x="252" y="270"/>
                  </a:lnTo>
                  <a:lnTo>
                    <a:pt x="255" y="270"/>
                  </a:lnTo>
                  <a:lnTo>
                    <a:pt x="255" y="270"/>
                  </a:lnTo>
                  <a:lnTo>
                    <a:pt x="258" y="267"/>
                  </a:lnTo>
                  <a:lnTo>
                    <a:pt x="258" y="267"/>
                  </a:lnTo>
                  <a:lnTo>
                    <a:pt x="258" y="264"/>
                  </a:lnTo>
                  <a:lnTo>
                    <a:pt x="258" y="261"/>
                  </a:lnTo>
                  <a:lnTo>
                    <a:pt x="255" y="261"/>
                  </a:lnTo>
                  <a:lnTo>
                    <a:pt x="255" y="261"/>
                  </a:lnTo>
                  <a:lnTo>
                    <a:pt x="252" y="258"/>
                  </a:lnTo>
                  <a:lnTo>
                    <a:pt x="252" y="258"/>
                  </a:lnTo>
                  <a:lnTo>
                    <a:pt x="258" y="255"/>
                  </a:lnTo>
                  <a:lnTo>
                    <a:pt x="261" y="252"/>
                  </a:lnTo>
                  <a:lnTo>
                    <a:pt x="270" y="234"/>
                  </a:lnTo>
                  <a:lnTo>
                    <a:pt x="270" y="231"/>
                  </a:lnTo>
                  <a:lnTo>
                    <a:pt x="270" y="231"/>
                  </a:lnTo>
                  <a:lnTo>
                    <a:pt x="270" y="228"/>
                  </a:lnTo>
                  <a:lnTo>
                    <a:pt x="267" y="228"/>
                  </a:lnTo>
                  <a:lnTo>
                    <a:pt x="267" y="225"/>
                  </a:lnTo>
                  <a:lnTo>
                    <a:pt x="261" y="225"/>
                  </a:lnTo>
                  <a:lnTo>
                    <a:pt x="258" y="222"/>
                  </a:lnTo>
                  <a:lnTo>
                    <a:pt x="258" y="222"/>
                  </a:lnTo>
                  <a:lnTo>
                    <a:pt x="255" y="219"/>
                  </a:lnTo>
                  <a:lnTo>
                    <a:pt x="258" y="216"/>
                  </a:lnTo>
                  <a:lnTo>
                    <a:pt x="258" y="213"/>
                  </a:lnTo>
                  <a:lnTo>
                    <a:pt x="258" y="210"/>
                  </a:lnTo>
                  <a:lnTo>
                    <a:pt x="261" y="207"/>
                  </a:lnTo>
                  <a:lnTo>
                    <a:pt x="261" y="207"/>
                  </a:lnTo>
                  <a:lnTo>
                    <a:pt x="258" y="204"/>
                  </a:lnTo>
                  <a:lnTo>
                    <a:pt x="261" y="204"/>
                  </a:lnTo>
                  <a:lnTo>
                    <a:pt x="261" y="201"/>
                  </a:lnTo>
                  <a:lnTo>
                    <a:pt x="261" y="198"/>
                  </a:lnTo>
                  <a:lnTo>
                    <a:pt x="264" y="198"/>
                  </a:lnTo>
                  <a:lnTo>
                    <a:pt x="267" y="201"/>
                  </a:lnTo>
                  <a:lnTo>
                    <a:pt x="267" y="201"/>
                  </a:lnTo>
                  <a:lnTo>
                    <a:pt x="270" y="204"/>
                  </a:lnTo>
                  <a:lnTo>
                    <a:pt x="273" y="204"/>
                  </a:lnTo>
                  <a:lnTo>
                    <a:pt x="291" y="201"/>
                  </a:lnTo>
                  <a:lnTo>
                    <a:pt x="294" y="198"/>
                  </a:lnTo>
                  <a:lnTo>
                    <a:pt x="294" y="192"/>
                  </a:lnTo>
                  <a:lnTo>
                    <a:pt x="294" y="189"/>
                  </a:lnTo>
                  <a:lnTo>
                    <a:pt x="294" y="186"/>
                  </a:lnTo>
                  <a:lnTo>
                    <a:pt x="294" y="183"/>
                  </a:lnTo>
                  <a:lnTo>
                    <a:pt x="291" y="180"/>
                  </a:lnTo>
                  <a:lnTo>
                    <a:pt x="288" y="180"/>
                  </a:lnTo>
                  <a:lnTo>
                    <a:pt x="288" y="177"/>
                  </a:lnTo>
                  <a:lnTo>
                    <a:pt x="288" y="174"/>
                  </a:lnTo>
                  <a:lnTo>
                    <a:pt x="285" y="171"/>
                  </a:lnTo>
                  <a:lnTo>
                    <a:pt x="285" y="171"/>
                  </a:lnTo>
                  <a:lnTo>
                    <a:pt x="285" y="168"/>
                  </a:lnTo>
                  <a:lnTo>
                    <a:pt x="285" y="168"/>
                  </a:lnTo>
                  <a:lnTo>
                    <a:pt x="285" y="162"/>
                  </a:lnTo>
                  <a:lnTo>
                    <a:pt x="285" y="162"/>
                  </a:lnTo>
                  <a:lnTo>
                    <a:pt x="285" y="159"/>
                  </a:lnTo>
                  <a:lnTo>
                    <a:pt x="282" y="159"/>
                  </a:lnTo>
                  <a:lnTo>
                    <a:pt x="282" y="156"/>
                  </a:lnTo>
                  <a:lnTo>
                    <a:pt x="282" y="156"/>
                  </a:lnTo>
                  <a:lnTo>
                    <a:pt x="279" y="153"/>
                  </a:lnTo>
                  <a:lnTo>
                    <a:pt x="282" y="153"/>
                  </a:lnTo>
                  <a:lnTo>
                    <a:pt x="282" y="150"/>
                  </a:lnTo>
                  <a:lnTo>
                    <a:pt x="294" y="144"/>
                  </a:lnTo>
                  <a:lnTo>
                    <a:pt x="300" y="138"/>
                  </a:lnTo>
                  <a:lnTo>
                    <a:pt x="306" y="132"/>
                  </a:lnTo>
                  <a:lnTo>
                    <a:pt x="309" y="129"/>
                  </a:lnTo>
                  <a:lnTo>
                    <a:pt x="318" y="111"/>
                  </a:lnTo>
                  <a:lnTo>
                    <a:pt x="321" y="108"/>
                  </a:lnTo>
                  <a:lnTo>
                    <a:pt x="324" y="108"/>
                  </a:lnTo>
                  <a:lnTo>
                    <a:pt x="327" y="108"/>
                  </a:lnTo>
                  <a:lnTo>
                    <a:pt x="330" y="108"/>
                  </a:lnTo>
                  <a:lnTo>
                    <a:pt x="330" y="105"/>
                  </a:lnTo>
                  <a:lnTo>
                    <a:pt x="333" y="102"/>
                  </a:lnTo>
                  <a:lnTo>
                    <a:pt x="336" y="102"/>
                  </a:lnTo>
                  <a:lnTo>
                    <a:pt x="339" y="99"/>
                  </a:lnTo>
                  <a:lnTo>
                    <a:pt x="342" y="99"/>
                  </a:lnTo>
                  <a:lnTo>
                    <a:pt x="345" y="96"/>
                  </a:lnTo>
                  <a:lnTo>
                    <a:pt x="348" y="93"/>
                  </a:lnTo>
                  <a:lnTo>
                    <a:pt x="348" y="90"/>
                  </a:lnTo>
                  <a:lnTo>
                    <a:pt x="348" y="87"/>
                  </a:lnTo>
                  <a:lnTo>
                    <a:pt x="348" y="84"/>
                  </a:lnTo>
                  <a:lnTo>
                    <a:pt x="348" y="81"/>
                  </a:lnTo>
                  <a:lnTo>
                    <a:pt x="345" y="81"/>
                  </a:lnTo>
                  <a:lnTo>
                    <a:pt x="348" y="78"/>
                  </a:lnTo>
                  <a:lnTo>
                    <a:pt x="351" y="75"/>
                  </a:lnTo>
                  <a:lnTo>
                    <a:pt x="351" y="72"/>
                  </a:lnTo>
                  <a:lnTo>
                    <a:pt x="354" y="72"/>
                  </a:lnTo>
                  <a:lnTo>
                    <a:pt x="357" y="72"/>
                  </a:lnTo>
                  <a:lnTo>
                    <a:pt x="357" y="72"/>
                  </a:lnTo>
                  <a:lnTo>
                    <a:pt x="360" y="69"/>
                  </a:lnTo>
                  <a:lnTo>
                    <a:pt x="363" y="63"/>
                  </a:lnTo>
                  <a:lnTo>
                    <a:pt x="363" y="60"/>
                  </a:lnTo>
                  <a:lnTo>
                    <a:pt x="366" y="57"/>
                  </a:lnTo>
                  <a:lnTo>
                    <a:pt x="372" y="54"/>
                  </a:lnTo>
                  <a:lnTo>
                    <a:pt x="372" y="51"/>
                  </a:lnTo>
                  <a:lnTo>
                    <a:pt x="372" y="48"/>
                  </a:lnTo>
                  <a:lnTo>
                    <a:pt x="372" y="48"/>
                  </a:lnTo>
                  <a:lnTo>
                    <a:pt x="372" y="45"/>
                  </a:lnTo>
                  <a:lnTo>
                    <a:pt x="372" y="42"/>
                  </a:lnTo>
                  <a:lnTo>
                    <a:pt x="375" y="42"/>
                  </a:lnTo>
                  <a:lnTo>
                    <a:pt x="375" y="39"/>
                  </a:lnTo>
                  <a:lnTo>
                    <a:pt x="375" y="36"/>
                  </a:lnTo>
                  <a:lnTo>
                    <a:pt x="372" y="18"/>
                  </a:lnTo>
                  <a:lnTo>
                    <a:pt x="372" y="15"/>
                  </a:lnTo>
                  <a:lnTo>
                    <a:pt x="378" y="9"/>
                  </a:lnTo>
                  <a:lnTo>
                    <a:pt x="381" y="9"/>
                  </a:lnTo>
                  <a:lnTo>
                    <a:pt x="381" y="9"/>
                  </a:lnTo>
                  <a:lnTo>
                    <a:pt x="384" y="6"/>
                  </a:lnTo>
                  <a:lnTo>
                    <a:pt x="387" y="6"/>
                  </a:lnTo>
                  <a:lnTo>
                    <a:pt x="387" y="3"/>
                  </a:lnTo>
                  <a:lnTo>
                    <a:pt x="390" y="3"/>
                  </a:lnTo>
                  <a:lnTo>
                    <a:pt x="390" y="0"/>
                  </a:lnTo>
                  <a:lnTo>
                    <a:pt x="393" y="0"/>
                  </a:lnTo>
                  <a:lnTo>
                    <a:pt x="393" y="3"/>
                  </a:lnTo>
                  <a:lnTo>
                    <a:pt x="393" y="3"/>
                  </a:lnTo>
                  <a:lnTo>
                    <a:pt x="396"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8" name="Freeform 57"/>
            <p:cNvSpPr>
              <a:spLocks/>
            </p:cNvSpPr>
            <p:nvPr/>
          </p:nvSpPr>
          <p:spPr bwMode="auto">
            <a:xfrm>
              <a:off x="4252" y="979"/>
              <a:ext cx="618" cy="497"/>
            </a:xfrm>
            <a:custGeom>
              <a:avLst/>
              <a:gdLst>
                <a:gd name="T0" fmla="*/ 477 w 618"/>
                <a:gd name="T1" fmla="*/ 141 h 497"/>
                <a:gd name="T2" fmla="*/ 486 w 618"/>
                <a:gd name="T3" fmla="*/ 153 h 497"/>
                <a:gd name="T4" fmla="*/ 489 w 618"/>
                <a:gd name="T5" fmla="*/ 168 h 497"/>
                <a:gd name="T6" fmla="*/ 498 w 618"/>
                <a:gd name="T7" fmla="*/ 204 h 497"/>
                <a:gd name="T8" fmla="*/ 489 w 618"/>
                <a:gd name="T9" fmla="*/ 216 h 497"/>
                <a:gd name="T10" fmla="*/ 501 w 618"/>
                <a:gd name="T11" fmla="*/ 237 h 497"/>
                <a:gd name="T12" fmla="*/ 498 w 618"/>
                <a:gd name="T13" fmla="*/ 270 h 497"/>
                <a:gd name="T14" fmla="*/ 537 w 618"/>
                <a:gd name="T15" fmla="*/ 276 h 497"/>
                <a:gd name="T16" fmla="*/ 564 w 618"/>
                <a:gd name="T17" fmla="*/ 306 h 497"/>
                <a:gd name="T18" fmla="*/ 570 w 618"/>
                <a:gd name="T19" fmla="*/ 321 h 497"/>
                <a:gd name="T20" fmla="*/ 573 w 618"/>
                <a:gd name="T21" fmla="*/ 338 h 497"/>
                <a:gd name="T22" fmla="*/ 612 w 618"/>
                <a:gd name="T23" fmla="*/ 389 h 497"/>
                <a:gd name="T24" fmla="*/ 612 w 618"/>
                <a:gd name="T25" fmla="*/ 404 h 497"/>
                <a:gd name="T26" fmla="*/ 612 w 618"/>
                <a:gd name="T27" fmla="*/ 425 h 497"/>
                <a:gd name="T28" fmla="*/ 576 w 618"/>
                <a:gd name="T29" fmla="*/ 449 h 497"/>
                <a:gd name="T30" fmla="*/ 579 w 618"/>
                <a:gd name="T31" fmla="*/ 473 h 497"/>
                <a:gd name="T32" fmla="*/ 582 w 618"/>
                <a:gd name="T33" fmla="*/ 494 h 497"/>
                <a:gd name="T34" fmla="*/ 549 w 618"/>
                <a:gd name="T35" fmla="*/ 473 h 497"/>
                <a:gd name="T36" fmla="*/ 516 w 618"/>
                <a:gd name="T37" fmla="*/ 464 h 497"/>
                <a:gd name="T38" fmla="*/ 495 w 618"/>
                <a:gd name="T39" fmla="*/ 452 h 497"/>
                <a:gd name="T40" fmla="*/ 489 w 618"/>
                <a:gd name="T41" fmla="*/ 413 h 497"/>
                <a:gd name="T42" fmla="*/ 444 w 618"/>
                <a:gd name="T43" fmla="*/ 413 h 497"/>
                <a:gd name="T44" fmla="*/ 429 w 618"/>
                <a:gd name="T45" fmla="*/ 425 h 497"/>
                <a:gd name="T46" fmla="*/ 411 w 618"/>
                <a:gd name="T47" fmla="*/ 431 h 497"/>
                <a:gd name="T48" fmla="*/ 378 w 618"/>
                <a:gd name="T49" fmla="*/ 398 h 497"/>
                <a:gd name="T50" fmla="*/ 360 w 618"/>
                <a:gd name="T51" fmla="*/ 377 h 497"/>
                <a:gd name="T52" fmla="*/ 342 w 618"/>
                <a:gd name="T53" fmla="*/ 392 h 497"/>
                <a:gd name="T54" fmla="*/ 306 w 618"/>
                <a:gd name="T55" fmla="*/ 395 h 497"/>
                <a:gd name="T56" fmla="*/ 267 w 618"/>
                <a:gd name="T57" fmla="*/ 404 h 497"/>
                <a:gd name="T58" fmla="*/ 246 w 618"/>
                <a:gd name="T59" fmla="*/ 410 h 497"/>
                <a:gd name="T60" fmla="*/ 228 w 618"/>
                <a:gd name="T61" fmla="*/ 395 h 497"/>
                <a:gd name="T62" fmla="*/ 207 w 618"/>
                <a:gd name="T63" fmla="*/ 395 h 497"/>
                <a:gd name="T64" fmla="*/ 141 w 618"/>
                <a:gd name="T65" fmla="*/ 386 h 497"/>
                <a:gd name="T66" fmla="*/ 111 w 618"/>
                <a:gd name="T67" fmla="*/ 407 h 497"/>
                <a:gd name="T68" fmla="*/ 84 w 618"/>
                <a:gd name="T69" fmla="*/ 380 h 497"/>
                <a:gd name="T70" fmla="*/ 75 w 618"/>
                <a:gd name="T71" fmla="*/ 350 h 497"/>
                <a:gd name="T72" fmla="*/ 108 w 618"/>
                <a:gd name="T73" fmla="*/ 341 h 497"/>
                <a:gd name="T74" fmla="*/ 90 w 618"/>
                <a:gd name="T75" fmla="*/ 332 h 497"/>
                <a:gd name="T76" fmla="*/ 75 w 618"/>
                <a:gd name="T77" fmla="*/ 282 h 497"/>
                <a:gd name="T78" fmla="*/ 81 w 618"/>
                <a:gd name="T79" fmla="*/ 252 h 497"/>
                <a:gd name="T80" fmla="*/ 78 w 618"/>
                <a:gd name="T81" fmla="*/ 225 h 497"/>
                <a:gd name="T82" fmla="*/ 72 w 618"/>
                <a:gd name="T83" fmla="*/ 210 h 497"/>
                <a:gd name="T84" fmla="*/ 75 w 618"/>
                <a:gd name="T85" fmla="*/ 189 h 497"/>
                <a:gd name="T86" fmla="*/ 78 w 618"/>
                <a:gd name="T87" fmla="*/ 162 h 497"/>
                <a:gd name="T88" fmla="*/ 60 w 618"/>
                <a:gd name="T89" fmla="*/ 144 h 497"/>
                <a:gd name="T90" fmla="*/ 42 w 618"/>
                <a:gd name="T91" fmla="*/ 123 h 497"/>
                <a:gd name="T92" fmla="*/ 27 w 618"/>
                <a:gd name="T93" fmla="*/ 111 h 497"/>
                <a:gd name="T94" fmla="*/ 21 w 618"/>
                <a:gd name="T95" fmla="*/ 75 h 497"/>
                <a:gd name="T96" fmla="*/ 18 w 618"/>
                <a:gd name="T97" fmla="*/ 30 h 497"/>
                <a:gd name="T98" fmla="*/ 6 w 618"/>
                <a:gd name="T99" fmla="*/ 0 h 497"/>
                <a:gd name="T100" fmla="*/ 27 w 618"/>
                <a:gd name="T101" fmla="*/ 12 h 497"/>
                <a:gd name="T102" fmla="*/ 69 w 618"/>
                <a:gd name="T103" fmla="*/ 24 h 497"/>
                <a:gd name="T104" fmla="*/ 93 w 618"/>
                <a:gd name="T105" fmla="*/ 18 h 497"/>
                <a:gd name="T106" fmla="*/ 150 w 618"/>
                <a:gd name="T107" fmla="*/ 27 h 497"/>
                <a:gd name="T108" fmla="*/ 135 w 618"/>
                <a:gd name="T109" fmla="*/ 54 h 497"/>
                <a:gd name="T110" fmla="*/ 159 w 618"/>
                <a:gd name="T111" fmla="*/ 117 h 497"/>
                <a:gd name="T112" fmla="*/ 177 w 618"/>
                <a:gd name="T113" fmla="*/ 123 h 497"/>
                <a:gd name="T114" fmla="*/ 282 w 618"/>
                <a:gd name="T115" fmla="*/ 123 h 497"/>
                <a:gd name="T116" fmla="*/ 363 w 618"/>
                <a:gd name="T117" fmla="*/ 147 h 497"/>
                <a:gd name="T118" fmla="*/ 471 w 618"/>
                <a:gd name="T119" fmla="*/ 96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8" h="497">
                  <a:moveTo>
                    <a:pt x="471" y="96"/>
                  </a:moveTo>
                  <a:lnTo>
                    <a:pt x="474" y="96"/>
                  </a:lnTo>
                  <a:lnTo>
                    <a:pt x="474" y="108"/>
                  </a:lnTo>
                  <a:lnTo>
                    <a:pt x="474" y="120"/>
                  </a:lnTo>
                  <a:lnTo>
                    <a:pt x="477" y="123"/>
                  </a:lnTo>
                  <a:lnTo>
                    <a:pt x="477" y="126"/>
                  </a:lnTo>
                  <a:lnTo>
                    <a:pt x="474" y="132"/>
                  </a:lnTo>
                  <a:lnTo>
                    <a:pt x="474" y="135"/>
                  </a:lnTo>
                  <a:lnTo>
                    <a:pt x="477" y="141"/>
                  </a:lnTo>
                  <a:lnTo>
                    <a:pt x="480" y="144"/>
                  </a:lnTo>
                  <a:lnTo>
                    <a:pt x="483" y="144"/>
                  </a:lnTo>
                  <a:lnTo>
                    <a:pt x="486" y="144"/>
                  </a:lnTo>
                  <a:lnTo>
                    <a:pt x="489" y="144"/>
                  </a:lnTo>
                  <a:lnTo>
                    <a:pt x="489" y="147"/>
                  </a:lnTo>
                  <a:lnTo>
                    <a:pt x="489" y="150"/>
                  </a:lnTo>
                  <a:lnTo>
                    <a:pt x="489" y="150"/>
                  </a:lnTo>
                  <a:lnTo>
                    <a:pt x="489" y="153"/>
                  </a:lnTo>
                  <a:lnTo>
                    <a:pt x="486" y="153"/>
                  </a:lnTo>
                  <a:lnTo>
                    <a:pt x="483" y="156"/>
                  </a:lnTo>
                  <a:lnTo>
                    <a:pt x="483" y="156"/>
                  </a:lnTo>
                  <a:lnTo>
                    <a:pt x="483" y="156"/>
                  </a:lnTo>
                  <a:lnTo>
                    <a:pt x="483" y="159"/>
                  </a:lnTo>
                  <a:lnTo>
                    <a:pt x="483" y="162"/>
                  </a:lnTo>
                  <a:lnTo>
                    <a:pt x="483" y="165"/>
                  </a:lnTo>
                  <a:lnTo>
                    <a:pt x="486" y="165"/>
                  </a:lnTo>
                  <a:lnTo>
                    <a:pt x="486" y="168"/>
                  </a:lnTo>
                  <a:lnTo>
                    <a:pt x="489" y="168"/>
                  </a:lnTo>
                  <a:lnTo>
                    <a:pt x="492" y="174"/>
                  </a:lnTo>
                  <a:lnTo>
                    <a:pt x="495" y="180"/>
                  </a:lnTo>
                  <a:lnTo>
                    <a:pt x="495" y="186"/>
                  </a:lnTo>
                  <a:lnTo>
                    <a:pt x="501" y="192"/>
                  </a:lnTo>
                  <a:lnTo>
                    <a:pt x="501" y="195"/>
                  </a:lnTo>
                  <a:lnTo>
                    <a:pt x="498" y="195"/>
                  </a:lnTo>
                  <a:lnTo>
                    <a:pt x="498" y="198"/>
                  </a:lnTo>
                  <a:lnTo>
                    <a:pt x="498" y="201"/>
                  </a:lnTo>
                  <a:lnTo>
                    <a:pt x="498" y="204"/>
                  </a:lnTo>
                  <a:lnTo>
                    <a:pt x="498" y="207"/>
                  </a:lnTo>
                  <a:lnTo>
                    <a:pt x="498" y="210"/>
                  </a:lnTo>
                  <a:lnTo>
                    <a:pt x="498" y="213"/>
                  </a:lnTo>
                  <a:lnTo>
                    <a:pt x="498" y="213"/>
                  </a:lnTo>
                  <a:lnTo>
                    <a:pt x="495" y="213"/>
                  </a:lnTo>
                  <a:lnTo>
                    <a:pt x="492" y="213"/>
                  </a:lnTo>
                  <a:lnTo>
                    <a:pt x="492" y="213"/>
                  </a:lnTo>
                  <a:lnTo>
                    <a:pt x="489" y="216"/>
                  </a:lnTo>
                  <a:lnTo>
                    <a:pt x="489" y="216"/>
                  </a:lnTo>
                  <a:lnTo>
                    <a:pt x="492" y="219"/>
                  </a:lnTo>
                  <a:lnTo>
                    <a:pt x="492" y="222"/>
                  </a:lnTo>
                  <a:lnTo>
                    <a:pt x="492" y="225"/>
                  </a:lnTo>
                  <a:lnTo>
                    <a:pt x="498" y="228"/>
                  </a:lnTo>
                  <a:lnTo>
                    <a:pt x="501" y="231"/>
                  </a:lnTo>
                  <a:lnTo>
                    <a:pt x="501" y="234"/>
                  </a:lnTo>
                  <a:lnTo>
                    <a:pt x="501" y="234"/>
                  </a:lnTo>
                  <a:lnTo>
                    <a:pt x="501" y="237"/>
                  </a:lnTo>
                  <a:lnTo>
                    <a:pt x="501" y="237"/>
                  </a:lnTo>
                  <a:lnTo>
                    <a:pt x="501" y="243"/>
                  </a:lnTo>
                  <a:lnTo>
                    <a:pt x="501" y="246"/>
                  </a:lnTo>
                  <a:lnTo>
                    <a:pt x="501" y="249"/>
                  </a:lnTo>
                  <a:lnTo>
                    <a:pt x="501" y="252"/>
                  </a:lnTo>
                  <a:lnTo>
                    <a:pt x="498" y="255"/>
                  </a:lnTo>
                  <a:lnTo>
                    <a:pt x="495" y="264"/>
                  </a:lnTo>
                  <a:lnTo>
                    <a:pt x="495" y="267"/>
                  </a:lnTo>
                  <a:lnTo>
                    <a:pt x="495" y="270"/>
                  </a:lnTo>
                  <a:lnTo>
                    <a:pt x="498" y="270"/>
                  </a:lnTo>
                  <a:lnTo>
                    <a:pt x="501" y="273"/>
                  </a:lnTo>
                  <a:lnTo>
                    <a:pt x="501" y="273"/>
                  </a:lnTo>
                  <a:lnTo>
                    <a:pt x="504" y="276"/>
                  </a:lnTo>
                  <a:lnTo>
                    <a:pt x="510" y="273"/>
                  </a:lnTo>
                  <a:lnTo>
                    <a:pt x="525" y="279"/>
                  </a:lnTo>
                  <a:lnTo>
                    <a:pt x="528" y="279"/>
                  </a:lnTo>
                  <a:lnTo>
                    <a:pt x="528" y="279"/>
                  </a:lnTo>
                  <a:lnTo>
                    <a:pt x="534" y="276"/>
                  </a:lnTo>
                  <a:lnTo>
                    <a:pt x="537" y="276"/>
                  </a:lnTo>
                  <a:lnTo>
                    <a:pt x="537" y="276"/>
                  </a:lnTo>
                  <a:lnTo>
                    <a:pt x="540" y="279"/>
                  </a:lnTo>
                  <a:lnTo>
                    <a:pt x="540" y="282"/>
                  </a:lnTo>
                  <a:lnTo>
                    <a:pt x="540" y="282"/>
                  </a:lnTo>
                  <a:lnTo>
                    <a:pt x="540" y="285"/>
                  </a:lnTo>
                  <a:lnTo>
                    <a:pt x="549" y="300"/>
                  </a:lnTo>
                  <a:lnTo>
                    <a:pt x="552" y="303"/>
                  </a:lnTo>
                  <a:lnTo>
                    <a:pt x="555" y="303"/>
                  </a:lnTo>
                  <a:lnTo>
                    <a:pt x="564" y="306"/>
                  </a:lnTo>
                  <a:lnTo>
                    <a:pt x="567" y="306"/>
                  </a:lnTo>
                  <a:lnTo>
                    <a:pt x="567" y="309"/>
                  </a:lnTo>
                  <a:lnTo>
                    <a:pt x="570" y="309"/>
                  </a:lnTo>
                  <a:lnTo>
                    <a:pt x="570" y="315"/>
                  </a:lnTo>
                  <a:lnTo>
                    <a:pt x="573" y="315"/>
                  </a:lnTo>
                  <a:lnTo>
                    <a:pt x="573" y="315"/>
                  </a:lnTo>
                  <a:lnTo>
                    <a:pt x="573" y="318"/>
                  </a:lnTo>
                  <a:lnTo>
                    <a:pt x="570" y="318"/>
                  </a:lnTo>
                  <a:lnTo>
                    <a:pt x="570" y="321"/>
                  </a:lnTo>
                  <a:lnTo>
                    <a:pt x="570" y="321"/>
                  </a:lnTo>
                  <a:lnTo>
                    <a:pt x="567" y="324"/>
                  </a:lnTo>
                  <a:lnTo>
                    <a:pt x="567" y="327"/>
                  </a:lnTo>
                  <a:lnTo>
                    <a:pt x="564" y="327"/>
                  </a:lnTo>
                  <a:lnTo>
                    <a:pt x="564" y="329"/>
                  </a:lnTo>
                  <a:lnTo>
                    <a:pt x="567" y="332"/>
                  </a:lnTo>
                  <a:lnTo>
                    <a:pt x="570" y="332"/>
                  </a:lnTo>
                  <a:lnTo>
                    <a:pt x="570" y="332"/>
                  </a:lnTo>
                  <a:lnTo>
                    <a:pt x="573" y="338"/>
                  </a:lnTo>
                  <a:lnTo>
                    <a:pt x="576" y="341"/>
                  </a:lnTo>
                  <a:lnTo>
                    <a:pt x="579" y="341"/>
                  </a:lnTo>
                  <a:lnTo>
                    <a:pt x="585" y="344"/>
                  </a:lnTo>
                  <a:lnTo>
                    <a:pt x="585" y="356"/>
                  </a:lnTo>
                  <a:lnTo>
                    <a:pt x="588" y="362"/>
                  </a:lnTo>
                  <a:lnTo>
                    <a:pt x="591" y="368"/>
                  </a:lnTo>
                  <a:lnTo>
                    <a:pt x="594" y="371"/>
                  </a:lnTo>
                  <a:lnTo>
                    <a:pt x="600" y="377"/>
                  </a:lnTo>
                  <a:lnTo>
                    <a:pt x="612" y="389"/>
                  </a:lnTo>
                  <a:lnTo>
                    <a:pt x="612" y="389"/>
                  </a:lnTo>
                  <a:lnTo>
                    <a:pt x="612" y="392"/>
                  </a:lnTo>
                  <a:lnTo>
                    <a:pt x="612" y="395"/>
                  </a:lnTo>
                  <a:lnTo>
                    <a:pt x="612" y="395"/>
                  </a:lnTo>
                  <a:lnTo>
                    <a:pt x="612" y="395"/>
                  </a:lnTo>
                  <a:lnTo>
                    <a:pt x="612" y="398"/>
                  </a:lnTo>
                  <a:lnTo>
                    <a:pt x="612" y="401"/>
                  </a:lnTo>
                  <a:lnTo>
                    <a:pt x="612" y="401"/>
                  </a:lnTo>
                  <a:lnTo>
                    <a:pt x="612" y="404"/>
                  </a:lnTo>
                  <a:lnTo>
                    <a:pt x="612" y="407"/>
                  </a:lnTo>
                  <a:lnTo>
                    <a:pt x="615" y="410"/>
                  </a:lnTo>
                  <a:lnTo>
                    <a:pt x="615" y="410"/>
                  </a:lnTo>
                  <a:lnTo>
                    <a:pt x="618" y="413"/>
                  </a:lnTo>
                  <a:lnTo>
                    <a:pt x="618" y="416"/>
                  </a:lnTo>
                  <a:lnTo>
                    <a:pt x="618" y="419"/>
                  </a:lnTo>
                  <a:lnTo>
                    <a:pt x="615" y="422"/>
                  </a:lnTo>
                  <a:lnTo>
                    <a:pt x="615" y="422"/>
                  </a:lnTo>
                  <a:lnTo>
                    <a:pt x="612" y="425"/>
                  </a:lnTo>
                  <a:lnTo>
                    <a:pt x="612" y="428"/>
                  </a:lnTo>
                  <a:lnTo>
                    <a:pt x="612" y="431"/>
                  </a:lnTo>
                  <a:lnTo>
                    <a:pt x="606" y="437"/>
                  </a:lnTo>
                  <a:lnTo>
                    <a:pt x="600" y="440"/>
                  </a:lnTo>
                  <a:lnTo>
                    <a:pt x="585" y="446"/>
                  </a:lnTo>
                  <a:lnTo>
                    <a:pt x="582" y="446"/>
                  </a:lnTo>
                  <a:lnTo>
                    <a:pt x="579" y="446"/>
                  </a:lnTo>
                  <a:lnTo>
                    <a:pt x="579" y="449"/>
                  </a:lnTo>
                  <a:lnTo>
                    <a:pt x="576" y="449"/>
                  </a:lnTo>
                  <a:lnTo>
                    <a:pt x="576" y="452"/>
                  </a:lnTo>
                  <a:lnTo>
                    <a:pt x="576" y="455"/>
                  </a:lnTo>
                  <a:lnTo>
                    <a:pt x="576" y="458"/>
                  </a:lnTo>
                  <a:lnTo>
                    <a:pt x="576" y="458"/>
                  </a:lnTo>
                  <a:lnTo>
                    <a:pt x="579" y="461"/>
                  </a:lnTo>
                  <a:lnTo>
                    <a:pt x="579" y="461"/>
                  </a:lnTo>
                  <a:lnTo>
                    <a:pt x="579" y="464"/>
                  </a:lnTo>
                  <a:lnTo>
                    <a:pt x="579" y="470"/>
                  </a:lnTo>
                  <a:lnTo>
                    <a:pt x="579" y="473"/>
                  </a:lnTo>
                  <a:lnTo>
                    <a:pt x="579" y="473"/>
                  </a:lnTo>
                  <a:lnTo>
                    <a:pt x="579" y="476"/>
                  </a:lnTo>
                  <a:lnTo>
                    <a:pt x="579" y="476"/>
                  </a:lnTo>
                  <a:lnTo>
                    <a:pt x="585" y="482"/>
                  </a:lnTo>
                  <a:lnTo>
                    <a:pt x="585" y="485"/>
                  </a:lnTo>
                  <a:lnTo>
                    <a:pt x="585" y="488"/>
                  </a:lnTo>
                  <a:lnTo>
                    <a:pt x="585" y="491"/>
                  </a:lnTo>
                  <a:lnTo>
                    <a:pt x="585" y="491"/>
                  </a:lnTo>
                  <a:lnTo>
                    <a:pt x="582" y="494"/>
                  </a:lnTo>
                  <a:lnTo>
                    <a:pt x="579" y="494"/>
                  </a:lnTo>
                  <a:lnTo>
                    <a:pt x="573" y="497"/>
                  </a:lnTo>
                  <a:lnTo>
                    <a:pt x="570" y="497"/>
                  </a:lnTo>
                  <a:lnTo>
                    <a:pt x="564" y="491"/>
                  </a:lnTo>
                  <a:lnTo>
                    <a:pt x="561" y="491"/>
                  </a:lnTo>
                  <a:lnTo>
                    <a:pt x="561" y="488"/>
                  </a:lnTo>
                  <a:lnTo>
                    <a:pt x="555" y="479"/>
                  </a:lnTo>
                  <a:lnTo>
                    <a:pt x="552" y="476"/>
                  </a:lnTo>
                  <a:lnTo>
                    <a:pt x="549" y="473"/>
                  </a:lnTo>
                  <a:lnTo>
                    <a:pt x="546" y="473"/>
                  </a:lnTo>
                  <a:lnTo>
                    <a:pt x="546" y="473"/>
                  </a:lnTo>
                  <a:lnTo>
                    <a:pt x="546" y="476"/>
                  </a:lnTo>
                  <a:lnTo>
                    <a:pt x="546" y="476"/>
                  </a:lnTo>
                  <a:lnTo>
                    <a:pt x="537" y="476"/>
                  </a:lnTo>
                  <a:lnTo>
                    <a:pt x="519" y="470"/>
                  </a:lnTo>
                  <a:lnTo>
                    <a:pt x="516" y="467"/>
                  </a:lnTo>
                  <a:lnTo>
                    <a:pt x="516" y="467"/>
                  </a:lnTo>
                  <a:lnTo>
                    <a:pt x="516" y="464"/>
                  </a:lnTo>
                  <a:lnTo>
                    <a:pt x="516" y="461"/>
                  </a:lnTo>
                  <a:lnTo>
                    <a:pt x="516" y="461"/>
                  </a:lnTo>
                  <a:lnTo>
                    <a:pt x="516" y="458"/>
                  </a:lnTo>
                  <a:lnTo>
                    <a:pt x="513" y="458"/>
                  </a:lnTo>
                  <a:lnTo>
                    <a:pt x="513" y="458"/>
                  </a:lnTo>
                  <a:lnTo>
                    <a:pt x="510" y="458"/>
                  </a:lnTo>
                  <a:lnTo>
                    <a:pt x="504" y="458"/>
                  </a:lnTo>
                  <a:lnTo>
                    <a:pt x="498" y="455"/>
                  </a:lnTo>
                  <a:lnTo>
                    <a:pt x="495" y="452"/>
                  </a:lnTo>
                  <a:lnTo>
                    <a:pt x="492" y="449"/>
                  </a:lnTo>
                  <a:lnTo>
                    <a:pt x="492" y="443"/>
                  </a:lnTo>
                  <a:lnTo>
                    <a:pt x="492" y="440"/>
                  </a:lnTo>
                  <a:lnTo>
                    <a:pt x="489" y="437"/>
                  </a:lnTo>
                  <a:lnTo>
                    <a:pt x="489" y="428"/>
                  </a:lnTo>
                  <a:lnTo>
                    <a:pt x="492" y="419"/>
                  </a:lnTo>
                  <a:lnTo>
                    <a:pt x="492" y="416"/>
                  </a:lnTo>
                  <a:lnTo>
                    <a:pt x="489" y="416"/>
                  </a:lnTo>
                  <a:lnTo>
                    <a:pt x="489" y="413"/>
                  </a:lnTo>
                  <a:lnTo>
                    <a:pt x="489" y="410"/>
                  </a:lnTo>
                  <a:lnTo>
                    <a:pt x="486" y="407"/>
                  </a:lnTo>
                  <a:lnTo>
                    <a:pt x="477" y="404"/>
                  </a:lnTo>
                  <a:lnTo>
                    <a:pt x="474" y="404"/>
                  </a:lnTo>
                  <a:lnTo>
                    <a:pt x="471" y="404"/>
                  </a:lnTo>
                  <a:lnTo>
                    <a:pt x="450" y="407"/>
                  </a:lnTo>
                  <a:lnTo>
                    <a:pt x="447" y="410"/>
                  </a:lnTo>
                  <a:lnTo>
                    <a:pt x="447" y="413"/>
                  </a:lnTo>
                  <a:lnTo>
                    <a:pt x="444" y="413"/>
                  </a:lnTo>
                  <a:lnTo>
                    <a:pt x="441" y="416"/>
                  </a:lnTo>
                  <a:lnTo>
                    <a:pt x="438" y="416"/>
                  </a:lnTo>
                  <a:lnTo>
                    <a:pt x="438" y="419"/>
                  </a:lnTo>
                  <a:lnTo>
                    <a:pt x="435" y="422"/>
                  </a:lnTo>
                  <a:lnTo>
                    <a:pt x="435" y="422"/>
                  </a:lnTo>
                  <a:lnTo>
                    <a:pt x="435" y="425"/>
                  </a:lnTo>
                  <a:lnTo>
                    <a:pt x="432" y="425"/>
                  </a:lnTo>
                  <a:lnTo>
                    <a:pt x="429" y="425"/>
                  </a:lnTo>
                  <a:lnTo>
                    <a:pt x="429" y="425"/>
                  </a:lnTo>
                  <a:lnTo>
                    <a:pt x="429" y="425"/>
                  </a:lnTo>
                  <a:lnTo>
                    <a:pt x="426" y="428"/>
                  </a:lnTo>
                  <a:lnTo>
                    <a:pt x="426" y="428"/>
                  </a:lnTo>
                  <a:lnTo>
                    <a:pt x="426" y="431"/>
                  </a:lnTo>
                  <a:lnTo>
                    <a:pt x="423" y="434"/>
                  </a:lnTo>
                  <a:lnTo>
                    <a:pt x="420" y="434"/>
                  </a:lnTo>
                  <a:lnTo>
                    <a:pt x="417" y="431"/>
                  </a:lnTo>
                  <a:lnTo>
                    <a:pt x="414" y="431"/>
                  </a:lnTo>
                  <a:lnTo>
                    <a:pt x="411" y="431"/>
                  </a:lnTo>
                  <a:lnTo>
                    <a:pt x="399" y="434"/>
                  </a:lnTo>
                  <a:lnTo>
                    <a:pt x="399" y="416"/>
                  </a:lnTo>
                  <a:lnTo>
                    <a:pt x="396" y="416"/>
                  </a:lnTo>
                  <a:lnTo>
                    <a:pt x="396" y="413"/>
                  </a:lnTo>
                  <a:lnTo>
                    <a:pt x="393" y="413"/>
                  </a:lnTo>
                  <a:lnTo>
                    <a:pt x="393" y="413"/>
                  </a:lnTo>
                  <a:lnTo>
                    <a:pt x="390" y="410"/>
                  </a:lnTo>
                  <a:lnTo>
                    <a:pt x="384" y="407"/>
                  </a:lnTo>
                  <a:lnTo>
                    <a:pt x="378" y="398"/>
                  </a:lnTo>
                  <a:lnTo>
                    <a:pt x="375" y="395"/>
                  </a:lnTo>
                  <a:lnTo>
                    <a:pt x="375" y="392"/>
                  </a:lnTo>
                  <a:lnTo>
                    <a:pt x="378" y="389"/>
                  </a:lnTo>
                  <a:lnTo>
                    <a:pt x="378" y="386"/>
                  </a:lnTo>
                  <a:lnTo>
                    <a:pt x="375" y="383"/>
                  </a:lnTo>
                  <a:lnTo>
                    <a:pt x="375" y="380"/>
                  </a:lnTo>
                  <a:lnTo>
                    <a:pt x="360" y="377"/>
                  </a:lnTo>
                  <a:lnTo>
                    <a:pt x="360" y="377"/>
                  </a:lnTo>
                  <a:lnTo>
                    <a:pt x="360" y="377"/>
                  </a:lnTo>
                  <a:lnTo>
                    <a:pt x="360" y="380"/>
                  </a:lnTo>
                  <a:lnTo>
                    <a:pt x="360" y="383"/>
                  </a:lnTo>
                  <a:lnTo>
                    <a:pt x="360" y="386"/>
                  </a:lnTo>
                  <a:lnTo>
                    <a:pt x="357" y="386"/>
                  </a:lnTo>
                  <a:lnTo>
                    <a:pt x="357" y="389"/>
                  </a:lnTo>
                  <a:lnTo>
                    <a:pt x="354" y="389"/>
                  </a:lnTo>
                  <a:lnTo>
                    <a:pt x="348" y="389"/>
                  </a:lnTo>
                  <a:lnTo>
                    <a:pt x="345" y="389"/>
                  </a:lnTo>
                  <a:lnTo>
                    <a:pt x="342" y="392"/>
                  </a:lnTo>
                  <a:lnTo>
                    <a:pt x="342" y="395"/>
                  </a:lnTo>
                  <a:lnTo>
                    <a:pt x="339" y="395"/>
                  </a:lnTo>
                  <a:lnTo>
                    <a:pt x="339" y="398"/>
                  </a:lnTo>
                  <a:lnTo>
                    <a:pt x="336" y="398"/>
                  </a:lnTo>
                  <a:lnTo>
                    <a:pt x="321" y="395"/>
                  </a:lnTo>
                  <a:lnTo>
                    <a:pt x="312" y="392"/>
                  </a:lnTo>
                  <a:lnTo>
                    <a:pt x="309" y="392"/>
                  </a:lnTo>
                  <a:lnTo>
                    <a:pt x="306" y="395"/>
                  </a:lnTo>
                  <a:lnTo>
                    <a:pt x="306" y="395"/>
                  </a:lnTo>
                  <a:lnTo>
                    <a:pt x="297" y="404"/>
                  </a:lnTo>
                  <a:lnTo>
                    <a:pt x="294" y="404"/>
                  </a:lnTo>
                  <a:lnTo>
                    <a:pt x="294" y="404"/>
                  </a:lnTo>
                  <a:lnTo>
                    <a:pt x="276" y="410"/>
                  </a:lnTo>
                  <a:lnTo>
                    <a:pt x="273" y="410"/>
                  </a:lnTo>
                  <a:lnTo>
                    <a:pt x="273" y="407"/>
                  </a:lnTo>
                  <a:lnTo>
                    <a:pt x="270" y="407"/>
                  </a:lnTo>
                  <a:lnTo>
                    <a:pt x="270" y="404"/>
                  </a:lnTo>
                  <a:lnTo>
                    <a:pt x="267" y="404"/>
                  </a:lnTo>
                  <a:lnTo>
                    <a:pt x="258" y="407"/>
                  </a:lnTo>
                  <a:lnTo>
                    <a:pt x="255" y="407"/>
                  </a:lnTo>
                  <a:lnTo>
                    <a:pt x="255" y="410"/>
                  </a:lnTo>
                  <a:lnTo>
                    <a:pt x="255" y="410"/>
                  </a:lnTo>
                  <a:lnTo>
                    <a:pt x="252" y="413"/>
                  </a:lnTo>
                  <a:lnTo>
                    <a:pt x="252" y="413"/>
                  </a:lnTo>
                  <a:lnTo>
                    <a:pt x="249" y="413"/>
                  </a:lnTo>
                  <a:lnTo>
                    <a:pt x="246" y="413"/>
                  </a:lnTo>
                  <a:lnTo>
                    <a:pt x="246" y="410"/>
                  </a:lnTo>
                  <a:lnTo>
                    <a:pt x="243" y="410"/>
                  </a:lnTo>
                  <a:lnTo>
                    <a:pt x="243" y="410"/>
                  </a:lnTo>
                  <a:lnTo>
                    <a:pt x="240" y="410"/>
                  </a:lnTo>
                  <a:lnTo>
                    <a:pt x="240" y="410"/>
                  </a:lnTo>
                  <a:lnTo>
                    <a:pt x="237" y="410"/>
                  </a:lnTo>
                  <a:lnTo>
                    <a:pt x="237" y="407"/>
                  </a:lnTo>
                  <a:lnTo>
                    <a:pt x="234" y="401"/>
                  </a:lnTo>
                  <a:lnTo>
                    <a:pt x="231" y="398"/>
                  </a:lnTo>
                  <a:lnTo>
                    <a:pt x="228" y="395"/>
                  </a:lnTo>
                  <a:lnTo>
                    <a:pt x="219" y="395"/>
                  </a:lnTo>
                  <a:lnTo>
                    <a:pt x="219" y="395"/>
                  </a:lnTo>
                  <a:lnTo>
                    <a:pt x="216" y="395"/>
                  </a:lnTo>
                  <a:lnTo>
                    <a:pt x="216" y="395"/>
                  </a:lnTo>
                  <a:lnTo>
                    <a:pt x="213" y="392"/>
                  </a:lnTo>
                  <a:lnTo>
                    <a:pt x="210" y="395"/>
                  </a:lnTo>
                  <a:lnTo>
                    <a:pt x="207" y="395"/>
                  </a:lnTo>
                  <a:lnTo>
                    <a:pt x="207" y="395"/>
                  </a:lnTo>
                  <a:lnTo>
                    <a:pt x="207" y="395"/>
                  </a:lnTo>
                  <a:lnTo>
                    <a:pt x="201" y="398"/>
                  </a:lnTo>
                  <a:lnTo>
                    <a:pt x="192" y="398"/>
                  </a:lnTo>
                  <a:lnTo>
                    <a:pt x="183" y="395"/>
                  </a:lnTo>
                  <a:lnTo>
                    <a:pt x="177" y="392"/>
                  </a:lnTo>
                  <a:lnTo>
                    <a:pt x="174" y="389"/>
                  </a:lnTo>
                  <a:lnTo>
                    <a:pt x="153" y="383"/>
                  </a:lnTo>
                  <a:lnTo>
                    <a:pt x="147" y="383"/>
                  </a:lnTo>
                  <a:lnTo>
                    <a:pt x="144" y="383"/>
                  </a:lnTo>
                  <a:lnTo>
                    <a:pt x="141" y="386"/>
                  </a:lnTo>
                  <a:lnTo>
                    <a:pt x="138" y="392"/>
                  </a:lnTo>
                  <a:lnTo>
                    <a:pt x="135" y="392"/>
                  </a:lnTo>
                  <a:lnTo>
                    <a:pt x="135" y="395"/>
                  </a:lnTo>
                  <a:lnTo>
                    <a:pt x="132" y="395"/>
                  </a:lnTo>
                  <a:lnTo>
                    <a:pt x="129" y="398"/>
                  </a:lnTo>
                  <a:lnTo>
                    <a:pt x="126" y="398"/>
                  </a:lnTo>
                  <a:lnTo>
                    <a:pt x="120" y="404"/>
                  </a:lnTo>
                  <a:lnTo>
                    <a:pt x="117" y="404"/>
                  </a:lnTo>
                  <a:lnTo>
                    <a:pt x="111" y="407"/>
                  </a:lnTo>
                  <a:lnTo>
                    <a:pt x="108" y="407"/>
                  </a:lnTo>
                  <a:lnTo>
                    <a:pt x="105" y="407"/>
                  </a:lnTo>
                  <a:lnTo>
                    <a:pt x="102" y="404"/>
                  </a:lnTo>
                  <a:lnTo>
                    <a:pt x="99" y="401"/>
                  </a:lnTo>
                  <a:lnTo>
                    <a:pt x="96" y="398"/>
                  </a:lnTo>
                  <a:lnTo>
                    <a:pt x="93" y="398"/>
                  </a:lnTo>
                  <a:lnTo>
                    <a:pt x="87" y="386"/>
                  </a:lnTo>
                  <a:lnTo>
                    <a:pt x="84" y="380"/>
                  </a:lnTo>
                  <a:lnTo>
                    <a:pt x="84" y="380"/>
                  </a:lnTo>
                  <a:lnTo>
                    <a:pt x="84" y="374"/>
                  </a:lnTo>
                  <a:lnTo>
                    <a:pt x="84" y="374"/>
                  </a:lnTo>
                  <a:lnTo>
                    <a:pt x="81" y="371"/>
                  </a:lnTo>
                  <a:lnTo>
                    <a:pt x="81" y="368"/>
                  </a:lnTo>
                  <a:lnTo>
                    <a:pt x="78" y="362"/>
                  </a:lnTo>
                  <a:lnTo>
                    <a:pt x="75" y="356"/>
                  </a:lnTo>
                  <a:lnTo>
                    <a:pt x="75" y="356"/>
                  </a:lnTo>
                  <a:lnTo>
                    <a:pt x="75" y="353"/>
                  </a:lnTo>
                  <a:lnTo>
                    <a:pt x="75" y="350"/>
                  </a:lnTo>
                  <a:lnTo>
                    <a:pt x="75" y="350"/>
                  </a:lnTo>
                  <a:lnTo>
                    <a:pt x="75" y="350"/>
                  </a:lnTo>
                  <a:lnTo>
                    <a:pt x="93" y="353"/>
                  </a:lnTo>
                  <a:lnTo>
                    <a:pt x="117" y="347"/>
                  </a:lnTo>
                  <a:lnTo>
                    <a:pt x="123" y="350"/>
                  </a:lnTo>
                  <a:lnTo>
                    <a:pt x="120" y="344"/>
                  </a:lnTo>
                  <a:lnTo>
                    <a:pt x="114" y="341"/>
                  </a:lnTo>
                  <a:lnTo>
                    <a:pt x="108" y="341"/>
                  </a:lnTo>
                  <a:lnTo>
                    <a:pt x="108" y="341"/>
                  </a:lnTo>
                  <a:lnTo>
                    <a:pt x="105" y="344"/>
                  </a:lnTo>
                  <a:lnTo>
                    <a:pt x="105" y="344"/>
                  </a:lnTo>
                  <a:lnTo>
                    <a:pt x="105" y="341"/>
                  </a:lnTo>
                  <a:lnTo>
                    <a:pt x="105" y="341"/>
                  </a:lnTo>
                  <a:lnTo>
                    <a:pt x="102" y="338"/>
                  </a:lnTo>
                  <a:lnTo>
                    <a:pt x="102" y="338"/>
                  </a:lnTo>
                  <a:lnTo>
                    <a:pt x="96" y="335"/>
                  </a:lnTo>
                  <a:lnTo>
                    <a:pt x="93" y="332"/>
                  </a:lnTo>
                  <a:lnTo>
                    <a:pt x="90" y="332"/>
                  </a:lnTo>
                  <a:lnTo>
                    <a:pt x="90" y="324"/>
                  </a:lnTo>
                  <a:lnTo>
                    <a:pt x="81" y="318"/>
                  </a:lnTo>
                  <a:lnTo>
                    <a:pt x="81" y="309"/>
                  </a:lnTo>
                  <a:lnTo>
                    <a:pt x="81" y="300"/>
                  </a:lnTo>
                  <a:lnTo>
                    <a:pt x="78" y="294"/>
                  </a:lnTo>
                  <a:lnTo>
                    <a:pt x="75" y="288"/>
                  </a:lnTo>
                  <a:lnTo>
                    <a:pt x="72" y="288"/>
                  </a:lnTo>
                  <a:lnTo>
                    <a:pt x="72" y="285"/>
                  </a:lnTo>
                  <a:lnTo>
                    <a:pt x="75" y="282"/>
                  </a:lnTo>
                  <a:lnTo>
                    <a:pt x="75" y="279"/>
                  </a:lnTo>
                  <a:lnTo>
                    <a:pt x="78" y="276"/>
                  </a:lnTo>
                  <a:lnTo>
                    <a:pt x="78" y="261"/>
                  </a:lnTo>
                  <a:lnTo>
                    <a:pt x="81" y="258"/>
                  </a:lnTo>
                  <a:lnTo>
                    <a:pt x="84" y="261"/>
                  </a:lnTo>
                  <a:lnTo>
                    <a:pt x="84" y="258"/>
                  </a:lnTo>
                  <a:lnTo>
                    <a:pt x="84" y="255"/>
                  </a:lnTo>
                  <a:lnTo>
                    <a:pt x="84" y="252"/>
                  </a:lnTo>
                  <a:lnTo>
                    <a:pt x="81" y="252"/>
                  </a:lnTo>
                  <a:lnTo>
                    <a:pt x="81" y="249"/>
                  </a:lnTo>
                  <a:lnTo>
                    <a:pt x="81" y="231"/>
                  </a:lnTo>
                  <a:lnTo>
                    <a:pt x="84" y="225"/>
                  </a:lnTo>
                  <a:lnTo>
                    <a:pt x="87" y="225"/>
                  </a:lnTo>
                  <a:lnTo>
                    <a:pt x="90" y="228"/>
                  </a:lnTo>
                  <a:lnTo>
                    <a:pt x="90" y="225"/>
                  </a:lnTo>
                  <a:lnTo>
                    <a:pt x="87" y="222"/>
                  </a:lnTo>
                  <a:lnTo>
                    <a:pt x="81" y="222"/>
                  </a:lnTo>
                  <a:lnTo>
                    <a:pt x="78" y="225"/>
                  </a:lnTo>
                  <a:lnTo>
                    <a:pt x="78" y="231"/>
                  </a:lnTo>
                  <a:lnTo>
                    <a:pt x="75" y="231"/>
                  </a:lnTo>
                  <a:lnTo>
                    <a:pt x="75" y="231"/>
                  </a:lnTo>
                  <a:lnTo>
                    <a:pt x="72" y="228"/>
                  </a:lnTo>
                  <a:lnTo>
                    <a:pt x="72" y="225"/>
                  </a:lnTo>
                  <a:lnTo>
                    <a:pt x="72" y="216"/>
                  </a:lnTo>
                  <a:lnTo>
                    <a:pt x="72" y="213"/>
                  </a:lnTo>
                  <a:lnTo>
                    <a:pt x="75" y="210"/>
                  </a:lnTo>
                  <a:lnTo>
                    <a:pt x="72" y="210"/>
                  </a:lnTo>
                  <a:lnTo>
                    <a:pt x="69" y="207"/>
                  </a:lnTo>
                  <a:lnTo>
                    <a:pt x="69" y="204"/>
                  </a:lnTo>
                  <a:lnTo>
                    <a:pt x="72" y="198"/>
                  </a:lnTo>
                  <a:lnTo>
                    <a:pt x="72" y="195"/>
                  </a:lnTo>
                  <a:lnTo>
                    <a:pt x="75" y="192"/>
                  </a:lnTo>
                  <a:lnTo>
                    <a:pt x="78" y="189"/>
                  </a:lnTo>
                  <a:lnTo>
                    <a:pt x="75" y="189"/>
                  </a:lnTo>
                  <a:lnTo>
                    <a:pt x="75" y="189"/>
                  </a:lnTo>
                  <a:lnTo>
                    <a:pt x="75" y="189"/>
                  </a:lnTo>
                  <a:lnTo>
                    <a:pt x="72" y="186"/>
                  </a:lnTo>
                  <a:lnTo>
                    <a:pt x="72" y="180"/>
                  </a:lnTo>
                  <a:lnTo>
                    <a:pt x="69" y="171"/>
                  </a:lnTo>
                  <a:lnTo>
                    <a:pt x="69" y="165"/>
                  </a:lnTo>
                  <a:lnTo>
                    <a:pt x="72" y="162"/>
                  </a:lnTo>
                  <a:lnTo>
                    <a:pt x="75" y="162"/>
                  </a:lnTo>
                  <a:lnTo>
                    <a:pt x="84" y="165"/>
                  </a:lnTo>
                  <a:lnTo>
                    <a:pt x="84" y="162"/>
                  </a:lnTo>
                  <a:lnTo>
                    <a:pt x="78" y="162"/>
                  </a:lnTo>
                  <a:lnTo>
                    <a:pt x="72" y="159"/>
                  </a:lnTo>
                  <a:lnTo>
                    <a:pt x="69" y="159"/>
                  </a:lnTo>
                  <a:lnTo>
                    <a:pt x="66" y="165"/>
                  </a:lnTo>
                  <a:lnTo>
                    <a:pt x="63" y="162"/>
                  </a:lnTo>
                  <a:lnTo>
                    <a:pt x="60" y="150"/>
                  </a:lnTo>
                  <a:lnTo>
                    <a:pt x="57" y="147"/>
                  </a:lnTo>
                  <a:lnTo>
                    <a:pt x="57" y="144"/>
                  </a:lnTo>
                  <a:lnTo>
                    <a:pt x="57" y="144"/>
                  </a:lnTo>
                  <a:lnTo>
                    <a:pt x="60" y="144"/>
                  </a:lnTo>
                  <a:lnTo>
                    <a:pt x="54" y="138"/>
                  </a:lnTo>
                  <a:lnTo>
                    <a:pt x="51" y="135"/>
                  </a:lnTo>
                  <a:lnTo>
                    <a:pt x="48" y="129"/>
                  </a:lnTo>
                  <a:lnTo>
                    <a:pt x="54" y="129"/>
                  </a:lnTo>
                  <a:lnTo>
                    <a:pt x="54" y="129"/>
                  </a:lnTo>
                  <a:lnTo>
                    <a:pt x="51" y="120"/>
                  </a:lnTo>
                  <a:lnTo>
                    <a:pt x="48" y="120"/>
                  </a:lnTo>
                  <a:lnTo>
                    <a:pt x="48" y="126"/>
                  </a:lnTo>
                  <a:lnTo>
                    <a:pt x="42" y="123"/>
                  </a:lnTo>
                  <a:lnTo>
                    <a:pt x="39" y="120"/>
                  </a:lnTo>
                  <a:lnTo>
                    <a:pt x="36" y="117"/>
                  </a:lnTo>
                  <a:lnTo>
                    <a:pt x="36" y="114"/>
                  </a:lnTo>
                  <a:lnTo>
                    <a:pt x="36" y="114"/>
                  </a:lnTo>
                  <a:lnTo>
                    <a:pt x="36" y="111"/>
                  </a:lnTo>
                  <a:lnTo>
                    <a:pt x="33" y="114"/>
                  </a:lnTo>
                  <a:lnTo>
                    <a:pt x="30" y="114"/>
                  </a:lnTo>
                  <a:lnTo>
                    <a:pt x="27" y="114"/>
                  </a:lnTo>
                  <a:lnTo>
                    <a:pt x="27" y="111"/>
                  </a:lnTo>
                  <a:lnTo>
                    <a:pt x="24" y="108"/>
                  </a:lnTo>
                  <a:lnTo>
                    <a:pt x="27" y="96"/>
                  </a:lnTo>
                  <a:lnTo>
                    <a:pt x="27" y="93"/>
                  </a:lnTo>
                  <a:lnTo>
                    <a:pt x="24" y="90"/>
                  </a:lnTo>
                  <a:lnTo>
                    <a:pt x="24" y="87"/>
                  </a:lnTo>
                  <a:lnTo>
                    <a:pt x="21" y="81"/>
                  </a:lnTo>
                  <a:lnTo>
                    <a:pt x="21" y="81"/>
                  </a:lnTo>
                  <a:lnTo>
                    <a:pt x="21" y="78"/>
                  </a:lnTo>
                  <a:lnTo>
                    <a:pt x="21" y="75"/>
                  </a:lnTo>
                  <a:lnTo>
                    <a:pt x="18" y="72"/>
                  </a:lnTo>
                  <a:lnTo>
                    <a:pt x="12" y="66"/>
                  </a:lnTo>
                  <a:lnTo>
                    <a:pt x="12" y="63"/>
                  </a:lnTo>
                  <a:lnTo>
                    <a:pt x="12" y="60"/>
                  </a:lnTo>
                  <a:lnTo>
                    <a:pt x="18" y="54"/>
                  </a:lnTo>
                  <a:lnTo>
                    <a:pt x="21" y="51"/>
                  </a:lnTo>
                  <a:lnTo>
                    <a:pt x="21" y="42"/>
                  </a:lnTo>
                  <a:lnTo>
                    <a:pt x="21" y="36"/>
                  </a:lnTo>
                  <a:lnTo>
                    <a:pt x="18" y="30"/>
                  </a:lnTo>
                  <a:lnTo>
                    <a:pt x="18" y="27"/>
                  </a:lnTo>
                  <a:lnTo>
                    <a:pt x="18" y="24"/>
                  </a:lnTo>
                  <a:lnTo>
                    <a:pt x="15" y="21"/>
                  </a:lnTo>
                  <a:lnTo>
                    <a:pt x="9" y="21"/>
                  </a:lnTo>
                  <a:lnTo>
                    <a:pt x="0" y="15"/>
                  </a:lnTo>
                  <a:lnTo>
                    <a:pt x="0" y="9"/>
                  </a:lnTo>
                  <a:lnTo>
                    <a:pt x="0" y="3"/>
                  </a:lnTo>
                  <a:lnTo>
                    <a:pt x="0" y="0"/>
                  </a:lnTo>
                  <a:lnTo>
                    <a:pt x="6" y="0"/>
                  </a:lnTo>
                  <a:lnTo>
                    <a:pt x="9" y="0"/>
                  </a:lnTo>
                  <a:lnTo>
                    <a:pt x="12" y="3"/>
                  </a:lnTo>
                  <a:lnTo>
                    <a:pt x="15" y="6"/>
                  </a:lnTo>
                  <a:lnTo>
                    <a:pt x="21" y="3"/>
                  </a:lnTo>
                  <a:lnTo>
                    <a:pt x="24" y="6"/>
                  </a:lnTo>
                  <a:lnTo>
                    <a:pt x="24" y="6"/>
                  </a:lnTo>
                  <a:lnTo>
                    <a:pt x="24" y="9"/>
                  </a:lnTo>
                  <a:lnTo>
                    <a:pt x="27" y="12"/>
                  </a:lnTo>
                  <a:lnTo>
                    <a:pt x="27" y="12"/>
                  </a:lnTo>
                  <a:lnTo>
                    <a:pt x="30" y="12"/>
                  </a:lnTo>
                  <a:lnTo>
                    <a:pt x="30" y="12"/>
                  </a:lnTo>
                  <a:lnTo>
                    <a:pt x="36" y="12"/>
                  </a:lnTo>
                  <a:lnTo>
                    <a:pt x="48" y="15"/>
                  </a:lnTo>
                  <a:lnTo>
                    <a:pt x="66" y="21"/>
                  </a:lnTo>
                  <a:lnTo>
                    <a:pt x="69" y="21"/>
                  </a:lnTo>
                  <a:lnTo>
                    <a:pt x="69" y="21"/>
                  </a:lnTo>
                  <a:lnTo>
                    <a:pt x="69" y="24"/>
                  </a:lnTo>
                  <a:lnTo>
                    <a:pt x="69" y="24"/>
                  </a:lnTo>
                  <a:lnTo>
                    <a:pt x="69" y="24"/>
                  </a:lnTo>
                  <a:lnTo>
                    <a:pt x="72" y="24"/>
                  </a:lnTo>
                  <a:lnTo>
                    <a:pt x="75" y="21"/>
                  </a:lnTo>
                  <a:lnTo>
                    <a:pt x="78" y="21"/>
                  </a:lnTo>
                  <a:lnTo>
                    <a:pt x="81" y="21"/>
                  </a:lnTo>
                  <a:lnTo>
                    <a:pt x="84" y="24"/>
                  </a:lnTo>
                  <a:lnTo>
                    <a:pt x="87" y="24"/>
                  </a:lnTo>
                  <a:lnTo>
                    <a:pt x="90" y="21"/>
                  </a:lnTo>
                  <a:lnTo>
                    <a:pt x="93" y="18"/>
                  </a:lnTo>
                  <a:lnTo>
                    <a:pt x="99" y="12"/>
                  </a:lnTo>
                  <a:lnTo>
                    <a:pt x="102" y="9"/>
                  </a:lnTo>
                  <a:lnTo>
                    <a:pt x="111" y="6"/>
                  </a:lnTo>
                  <a:lnTo>
                    <a:pt x="117" y="6"/>
                  </a:lnTo>
                  <a:lnTo>
                    <a:pt x="141" y="9"/>
                  </a:lnTo>
                  <a:lnTo>
                    <a:pt x="144" y="12"/>
                  </a:lnTo>
                  <a:lnTo>
                    <a:pt x="144" y="12"/>
                  </a:lnTo>
                  <a:lnTo>
                    <a:pt x="144" y="18"/>
                  </a:lnTo>
                  <a:lnTo>
                    <a:pt x="150" y="27"/>
                  </a:lnTo>
                  <a:lnTo>
                    <a:pt x="150" y="33"/>
                  </a:lnTo>
                  <a:lnTo>
                    <a:pt x="144" y="39"/>
                  </a:lnTo>
                  <a:lnTo>
                    <a:pt x="144" y="42"/>
                  </a:lnTo>
                  <a:lnTo>
                    <a:pt x="144" y="45"/>
                  </a:lnTo>
                  <a:lnTo>
                    <a:pt x="144" y="45"/>
                  </a:lnTo>
                  <a:lnTo>
                    <a:pt x="138" y="45"/>
                  </a:lnTo>
                  <a:lnTo>
                    <a:pt x="135" y="45"/>
                  </a:lnTo>
                  <a:lnTo>
                    <a:pt x="135" y="48"/>
                  </a:lnTo>
                  <a:lnTo>
                    <a:pt x="135" y="54"/>
                  </a:lnTo>
                  <a:lnTo>
                    <a:pt x="138" y="63"/>
                  </a:lnTo>
                  <a:lnTo>
                    <a:pt x="141" y="69"/>
                  </a:lnTo>
                  <a:lnTo>
                    <a:pt x="144" y="78"/>
                  </a:lnTo>
                  <a:lnTo>
                    <a:pt x="159" y="96"/>
                  </a:lnTo>
                  <a:lnTo>
                    <a:pt x="162" y="102"/>
                  </a:lnTo>
                  <a:lnTo>
                    <a:pt x="162" y="108"/>
                  </a:lnTo>
                  <a:lnTo>
                    <a:pt x="162" y="114"/>
                  </a:lnTo>
                  <a:lnTo>
                    <a:pt x="162" y="114"/>
                  </a:lnTo>
                  <a:lnTo>
                    <a:pt x="159" y="117"/>
                  </a:lnTo>
                  <a:lnTo>
                    <a:pt x="159" y="117"/>
                  </a:lnTo>
                  <a:lnTo>
                    <a:pt x="159" y="120"/>
                  </a:lnTo>
                  <a:lnTo>
                    <a:pt x="162" y="120"/>
                  </a:lnTo>
                  <a:lnTo>
                    <a:pt x="165" y="120"/>
                  </a:lnTo>
                  <a:lnTo>
                    <a:pt x="168" y="120"/>
                  </a:lnTo>
                  <a:lnTo>
                    <a:pt x="168" y="120"/>
                  </a:lnTo>
                  <a:lnTo>
                    <a:pt x="171" y="123"/>
                  </a:lnTo>
                  <a:lnTo>
                    <a:pt x="174" y="126"/>
                  </a:lnTo>
                  <a:lnTo>
                    <a:pt x="177" y="123"/>
                  </a:lnTo>
                  <a:lnTo>
                    <a:pt x="177" y="120"/>
                  </a:lnTo>
                  <a:lnTo>
                    <a:pt x="174" y="117"/>
                  </a:lnTo>
                  <a:lnTo>
                    <a:pt x="177" y="114"/>
                  </a:lnTo>
                  <a:lnTo>
                    <a:pt x="180" y="111"/>
                  </a:lnTo>
                  <a:lnTo>
                    <a:pt x="183" y="108"/>
                  </a:lnTo>
                  <a:lnTo>
                    <a:pt x="210" y="108"/>
                  </a:lnTo>
                  <a:lnTo>
                    <a:pt x="237" y="120"/>
                  </a:lnTo>
                  <a:lnTo>
                    <a:pt x="273" y="120"/>
                  </a:lnTo>
                  <a:lnTo>
                    <a:pt x="282" y="123"/>
                  </a:lnTo>
                  <a:lnTo>
                    <a:pt x="288" y="123"/>
                  </a:lnTo>
                  <a:lnTo>
                    <a:pt x="294" y="120"/>
                  </a:lnTo>
                  <a:lnTo>
                    <a:pt x="300" y="120"/>
                  </a:lnTo>
                  <a:lnTo>
                    <a:pt x="309" y="126"/>
                  </a:lnTo>
                  <a:lnTo>
                    <a:pt x="324" y="126"/>
                  </a:lnTo>
                  <a:lnTo>
                    <a:pt x="327" y="126"/>
                  </a:lnTo>
                  <a:lnTo>
                    <a:pt x="333" y="132"/>
                  </a:lnTo>
                  <a:lnTo>
                    <a:pt x="345" y="135"/>
                  </a:lnTo>
                  <a:lnTo>
                    <a:pt x="363" y="147"/>
                  </a:lnTo>
                  <a:lnTo>
                    <a:pt x="369" y="141"/>
                  </a:lnTo>
                  <a:lnTo>
                    <a:pt x="405" y="132"/>
                  </a:lnTo>
                  <a:lnTo>
                    <a:pt x="414" y="129"/>
                  </a:lnTo>
                  <a:lnTo>
                    <a:pt x="420" y="123"/>
                  </a:lnTo>
                  <a:lnTo>
                    <a:pt x="423" y="123"/>
                  </a:lnTo>
                  <a:lnTo>
                    <a:pt x="426" y="120"/>
                  </a:lnTo>
                  <a:lnTo>
                    <a:pt x="432" y="111"/>
                  </a:lnTo>
                  <a:lnTo>
                    <a:pt x="444" y="102"/>
                  </a:lnTo>
                  <a:lnTo>
                    <a:pt x="471" y="9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9" name="Freeform 58"/>
            <p:cNvSpPr>
              <a:spLocks/>
            </p:cNvSpPr>
            <p:nvPr/>
          </p:nvSpPr>
          <p:spPr bwMode="auto">
            <a:xfrm>
              <a:off x="5700" y="1018"/>
              <a:ext cx="581" cy="572"/>
            </a:xfrm>
            <a:custGeom>
              <a:avLst/>
              <a:gdLst>
                <a:gd name="T0" fmla="*/ 138 w 581"/>
                <a:gd name="T1" fmla="*/ 27 h 572"/>
                <a:gd name="T2" fmla="*/ 162 w 581"/>
                <a:gd name="T3" fmla="*/ 21 h 572"/>
                <a:gd name="T4" fmla="*/ 189 w 581"/>
                <a:gd name="T5" fmla="*/ 24 h 572"/>
                <a:gd name="T6" fmla="*/ 249 w 581"/>
                <a:gd name="T7" fmla="*/ 51 h 572"/>
                <a:gd name="T8" fmla="*/ 258 w 581"/>
                <a:gd name="T9" fmla="*/ 39 h 572"/>
                <a:gd name="T10" fmla="*/ 303 w 581"/>
                <a:gd name="T11" fmla="*/ 48 h 572"/>
                <a:gd name="T12" fmla="*/ 342 w 581"/>
                <a:gd name="T13" fmla="*/ 63 h 572"/>
                <a:gd name="T14" fmla="*/ 354 w 581"/>
                <a:gd name="T15" fmla="*/ 84 h 572"/>
                <a:gd name="T16" fmla="*/ 369 w 581"/>
                <a:gd name="T17" fmla="*/ 114 h 572"/>
                <a:gd name="T18" fmla="*/ 378 w 581"/>
                <a:gd name="T19" fmla="*/ 129 h 572"/>
                <a:gd name="T20" fmla="*/ 396 w 581"/>
                <a:gd name="T21" fmla="*/ 147 h 572"/>
                <a:gd name="T22" fmla="*/ 420 w 581"/>
                <a:gd name="T23" fmla="*/ 132 h 572"/>
                <a:gd name="T24" fmla="*/ 459 w 581"/>
                <a:gd name="T25" fmla="*/ 156 h 572"/>
                <a:gd name="T26" fmla="*/ 495 w 581"/>
                <a:gd name="T27" fmla="*/ 159 h 572"/>
                <a:gd name="T28" fmla="*/ 518 w 581"/>
                <a:gd name="T29" fmla="*/ 147 h 572"/>
                <a:gd name="T30" fmla="*/ 545 w 581"/>
                <a:gd name="T31" fmla="*/ 153 h 572"/>
                <a:gd name="T32" fmla="*/ 575 w 581"/>
                <a:gd name="T33" fmla="*/ 180 h 572"/>
                <a:gd name="T34" fmla="*/ 560 w 581"/>
                <a:gd name="T35" fmla="*/ 216 h 572"/>
                <a:gd name="T36" fmla="*/ 509 w 581"/>
                <a:gd name="T37" fmla="*/ 213 h 572"/>
                <a:gd name="T38" fmla="*/ 474 w 581"/>
                <a:gd name="T39" fmla="*/ 192 h 572"/>
                <a:gd name="T40" fmla="*/ 462 w 581"/>
                <a:gd name="T41" fmla="*/ 186 h 572"/>
                <a:gd name="T42" fmla="*/ 453 w 581"/>
                <a:gd name="T43" fmla="*/ 204 h 572"/>
                <a:gd name="T44" fmla="*/ 441 w 581"/>
                <a:gd name="T45" fmla="*/ 231 h 572"/>
                <a:gd name="T46" fmla="*/ 462 w 581"/>
                <a:gd name="T47" fmla="*/ 255 h 572"/>
                <a:gd name="T48" fmla="*/ 477 w 581"/>
                <a:gd name="T49" fmla="*/ 258 h 572"/>
                <a:gd name="T50" fmla="*/ 489 w 581"/>
                <a:gd name="T51" fmla="*/ 246 h 572"/>
                <a:gd name="T52" fmla="*/ 509 w 581"/>
                <a:gd name="T53" fmla="*/ 273 h 572"/>
                <a:gd name="T54" fmla="*/ 501 w 581"/>
                <a:gd name="T55" fmla="*/ 302 h 572"/>
                <a:gd name="T56" fmla="*/ 498 w 581"/>
                <a:gd name="T57" fmla="*/ 335 h 572"/>
                <a:gd name="T58" fmla="*/ 474 w 581"/>
                <a:gd name="T59" fmla="*/ 359 h 572"/>
                <a:gd name="T60" fmla="*/ 468 w 581"/>
                <a:gd name="T61" fmla="*/ 407 h 572"/>
                <a:gd name="T62" fmla="*/ 462 w 581"/>
                <a:gd name="T63" fmla="*/ 467 h 572"/>
                <a:gd name="T64" fmla="*/ 444 w 581"/>
                <a:gd name="T65" fmla="*/ 515 h 572"/>
                <a:gd name="T66" fmla="*/ 426 w 581"/>
                <a:gd name="T67" fmla="*/ 557 h 572"/>
                <a:gd name="T68" fmla="*/ 390 w 581"/>
                <a:gd name="T69" fmla="*/ 554 h 572"/>
                <a:gd name="T70" fmla="*/ 360 w 581"/>
                <a:gd name="T71" fmla="*/ 536 h 572"/>
                <a:gd name="T72" fmla="*/ 321 w 581"/>
                <a:gd name="T73" fmla="*/ 533 h 572"/>
                <a:gd name="T74" fmla="*/ 273 w 581"/>
                <a:gd name="T75" fmla="*/ 530 h 572"/>
                <a:gd name="T76" fmla="*/ 249 w 581"/>
                <a:gd name="T77" fmla="*/ 515 h 572"/>
                <a:gd name="T78" fmla="*/ 225 w 581"/>
                <a:gd name="T79" fmla="*/ 530 h 572"/>
                <a:gd name="T80" fmla="*/ 213 w 581"/>
                <a:gd name="T81" fmla="*/ 536 h 572"/>
                <a:gd name="T82" fmla="*/ 189 w 581"/>
                <a:gd name="T83" fmla="*/ 515 h 572"/>
                <a:gd name="T84" fmla="*/ 165 w 581"/>
                <a:gd name="T85" fmla="*/ 488 h 572"/>
                <a:gd name="T86" fmla="*/ 168 w 581"/>
                <a:gd name="T87" fmla="*/ 461 h 572"/>
                <a:gd name="T88" fmla="*/ 159 w 581"/>
                <a:gd name="T89" fmla="*/ 437 h 572"/>
                <a:gd name="T90" fmla="*/ 147 w 581"/>
                <a:gd name="T91" fmla="*/ 425 h 572"/>
                <a:gd name="T92" fmla="*/ 120 w 581"/>
                <a:gd name="T93" fmla="*/ 407 h 572"/>
                <a:gd name="T94" fmla="*/ 111 w 581"/>
                <a:gd name="T95" fmla="*/ 392 h 572"/>
                <a:gd name="T96" fmla="*/ 81 w 581"/>
                <a:gd name="T97" fmla="*/ 353 h 572"/>
                <a:gd name="T98" fmla="*/ 21 w 581"/>
                <a:gd name="T99" fmla="*/ 296 h 572"/>
                <a:gd name="T100" fmla="*/ 3 w 581"/>
                <a:gd name="T101" fmla="*/ 255 h 572"/>
                <a:gd name="T102" fmla="*/ 12 w 581"/>
                <a:gd name="T103" fmla="*/ 222 h 572"/>
                <a:gd name="T104" fmla="*/ 24 w 581"/>
                <a:gd name="T105" fmla="*/ 201 h 572"/>
                <a:gd name="T106" fmla="*/ 18 w 581"/>
                <a:gd name="T107" fmla="*/ 186 h 572"/>
                <a:gd name="T108" fmla="*/ 15 w 581"/>
                <a:gd name="T109" fmla="*/ 120 h 572"/>
                <a:gd name="T110" fmla="*/ 30 w 581"/>
                <a:gd name="T111" fmla="*/ 90 h 572"/>
                <a:gd name="T112" fmla="*/ 42 w 581"/>
                <a:gd name="T113" fmla="*/ 45 h 572"/>
                <a:gd name="T114" fmla="*/ 42 w 581"/>
                <a:gd name="T115" fmla="*/ 21 h 572"/>
                <a:gd name="T116" fmla="*/ 60 w 581"/>
                <a:gd name="T117" fmla="*/ 15 h 572"/>
                <a:gd name="T118" fmla="*/ 84 w 581"/>
                <a:gd name="T11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1" h="572">
                  <a:moveTo>
                    <a:pt x="117" y="21"/>
                  </a:moveTo>
                  <a:lnTo>
                    <a:pt x="117" y="24"/>
                  </a:lnTo>
                  <a:lnTo>
                    <a:pt x="117" y="27"/>
                  </a:lnTo>
                  <a:lnTo>
                    <a:pt x="117" y="30"/>
                  </a:lnTo>
                  <a:lnTo>
                    <a:pt x="117" y="33"/>
                  </a:lnTo>
                  <a:lnTo>
                    <a:pt x="117" y="36"/>
                  </a:lnTo>
                  <a:lnTo>
                    <a:pt x="123" y="36"/>
                  </a:lnTo>
                  <a:lnTo>
                    <a:pt x="129" y="33"/>
                  </a:lnTo>
                  <a:lnTo>
                    <a:pt x="132" y="30"/>
                  </a:lnTo>
                  <a:lnTo>
                    <a:pt x="138" y="27"/>
                  </a:lnTo>
                  <a:lnTo>
                    <a:pt x="144" y="30"/>
                  </a:lnTo>
                  <a:lnTo>
                    <a:pt x="144" y="30"/>
                  </a:lnTo>
                  <a:lnTo>
                    <a:pt x="147" y="30"/>
                  </a:lnTo>
                  <a:lnTo>
                    <a:pt x="147" y="30"/>
                  </a:lnTo>
                  <a:lnTo>
                    <a:pt x="150" y="30"/>
                  </a:lnTo>
                  <a:lnTo>
                    <a:pt x="150" y="27"/>
                  </a:lnTo>
                  <a:lnTo>
                    <a:pt x="153" y="24"/>
                  </a:lnTo>
                  <a:lnTo>
                    <a:pt x="153" y="24"/>
                  </a:lnTo>
                  <a:lnTo>
                    <a:pt x="156" y="21"/>
                  </a:lnTo>
                  <a:lnTo>
                    <a:pt x="162" y="21"/>
                  </a:lnTo>
                  <a:lnTo>
                    <a:pt x="168" y="24"/>
                  </a:lnTo>
                  <a:lnTo>
                    <a:pt x="171" y="24"/>
                  </a:lnTo>
                  <a:lnTo>
                    <a:pt x="174" y="24"/>
                  </a:lnTo>
                  <a:lnTo>
                    <a:pt x="174" y="24"/>
                  </a:lnTo>
                  <a:lnTo>
                    <a:pt x="177" y="21"/>
                  </a:lnTo>
                  <a:lnTo>
                    <a:pt x="177" y="21"/>
                  </a:lnTo>
                  <a:lnTo>
                    <a:pt x="180" y="18"/>
                  </a:lnTo>
                  <a:lnTo>
                    <a:pt x="180" y="18"/>
                  </a:lnTo>
                  <a:lnTo>
                    <a:pt x="186" y="21"/>
                  </a:lnTo>
                  <a:lnTo>
                    <a:pt x="189" y="24"/>
                  </a:lnTo>
                  <a:lnTo>
                    <a:pt x="189" y="24"/>
                  </a:lnTo>
                  <a:lnTo>
                    <a:pt x="195" y="33"/>
                  </a:lnTo>
                  <a:lnTo>
                    <a:pt x="198" y="36"/>
                  </a:lnTo>
                  <a:lnTo>
                    <a:pt x="204" y="39"/>
                  </a:lnTo>
                  <a:lnTo>
                    <a:pt x="216" y="42"/>
                  </a:lnTo>
                  <a:lnTo>
                    <a:pt x="222" y="45"/>
                  </a:lnTo>
                  <a:lnTo>
                    <a:pt x="225" y="54"/>
                  </a:lnTo>
                  <a:lnTo>
                    <a:pt x="228" y="54"/>
                  </a:lnTo>
                  <a:lnTo>
                    <a:pt x="246" y="51"/>
                  </a:lnTo>
                  <a:lnTo>
                    <a:pt x="249" y="51"/>
                  </a:lnTo>
                  <a:lnTo>
                    <a:pt x="249" y="51"/>
                  </a:lnTo>
                  <a:lnTo>
                    <a:pt x="252" y="48"/>
                  </a:lnTo>
                  <a:lnTo>
                    <a:pt x="252" y="48"/>
                  </a:lnTo>
                  <a:lnTo>
                    <a:pt x="255" y="48"/>
                  </a:lnTo>
                  <a:lnTo>
                    <a:pt x="255" y="48"/>
                  </a:lnTo>
                  <a:lnTo>
                    <a:pt x="255" y="45"/>
                  </a:lnTo>
                  <a:lnTo>
                    <a:pt x="255" y="42"/>
                  </a:lnTo>
                  <a:lnTo>
                    <a:pt x="255" y="42"/>
                  </a:lnTo>
                  <a:lnTo>
                    <a:pt x="255" y="42"/>
                  </a:lnTo>
                  <a:lnTo>
                    <a:pt x="258" y="39"/>
                  </a:lnTo>
                  <a:lnTo>
                    <a:pt x="264" y="39"/>
                  </a:lnTo>
                  <a:lnTo>
                    <a:pt x="264" y="39"/>
                  </a:lnTo>
                  <a:lnTo>
                    <a:pt x="261" y="36"/>
                  </a:lnTo>
                  <a:lnTo>
                    <a:pt x="261" y="36"/>
                  </a:lnTo>
                  <a:lnTo>
                    <a:pt x="273" y="36"/>
                  </a:lnTo>
                  <a:lnTo>
                    <a:pt x="279" y="36"/>
                  </a:lnTo>
                  <a:lnTo>
                    <a:pt x="285" y="39"/>
                  </a:lnTo>
                  <a:lnTo>
                    <a:pt x="285" y="39"/>
                  </a:lnTo>
                  <a:lnTo>
                    <a:pt x="297" y="45"/>
                  </a:lnTo>
                  <a:lnTo>
                    <a:pt x="303" y="48"/>
                  </a:lnTo>
                  <a:lnTo>
                    <a:pt x="306" y="51"/>
                  </a:lnTo>
                  <a:lnTo>
                    <a:pt x="306" y="51"/>
                  </a:lnTo>
                  <a:lnTo>
                    <a:pt x="309" y="51"/>
                  </a:lnTo>
                  <a:lnTo>
                    <a:pt x="309" y="48"/>
                  </a:lnTo>
                  <a:lnTo>
                    <a:pt x="315" y="48"/>
                  </a:lnTo>
                  <a:lnTo>
                    <a:pt x="315" y="45"/>
                  </a:lnTo>
                  <a:lnTo>
                    <a:pt x="318" y="45"/>
                  </a:lnTo>
                  <a:lnTo>
                    <a:pt x="336" y="57"/>
                  </a:lnTo>
                  <a:lnTo>
                    <a:pt x="342" y="60"/>
                  </a:lnTo>
                  <a:lnTo>
                    <a:pt x="342" y="63"/>
                  </a:lnTo>
                  <a:lnTo>
                    <a:pt x="342" y="66"/>
                  </a:lnTo>
                  <a:lnTo>
                    <a:pt x="342" y="66"/>
                  </a:lnTo>
                  <a:lnTo>
                    <a:pt x="342" y="66"/>
                  </a:lnTo>
                  <a:lnTo>
                    <a:pt x="342" y="66"/>
                  </a:lnTo>
                  <a:lnTo>
                    <a:pt x="342" y="66"/>
                  </a:lnTo>
                  <a:lnTo>
                    <a:pt x="345" y="69"/>
                  </a:lnTo>
                  <a:lnTo>
                    <a:pt x="354" y="81"/>
                  </a:lnTo>
                  <a:lnTo>
                    <a:pt x="354" y="81"/>
                  </a:lnTo>
                  <a:lnTo>
                    <a:pt x="354" y="81"/>
                  </a:lnTo>
                  <a:lnTo>
                    <a:pt x="354" y="84"/>
                  </a:lnTo>
                  <a:lnTo>
                    <a:pt x="351" y="84"/>
                  </a:lnTo>
                  <a:lnTo>
                    <a:pt x="348" y="87"/>
                  </a:lnTo>
                  <a:lnTo>
                    <a:pt x="348" y="87"/>
                  </a:lnTo>
                  <a:lnTo>
                    <a:pt x="351" y="93"/>
                  </a:lnTo>
                  <a:lnTo>
                    <a:pt x="354" y="96"/>
                  </a:lnTo>
                  <a:lnTo>
                    <a:pt x="369" y="111"/>
                  </a:lnTo>
                  <a:lnTo>
                    <a:pt x="369" y="111"/>
                  </a:lnTo>
                  <a:lnTo>
                    <a:pt x="369" y="111"/>
                  </a:lnTo>
                  <a:lnTo>
                    <a:pt x="369" y="114"/>
                  </a:lnTo>
                  <a:lnTo>
                    <a:pt x="369" y="114"/>
                  </a:lnTo>
                  <a:lnTo>
                    <a:pt x="369" y="114"/>
                  </a:lnTo>
                  <a:lnTo>
                    <a:pt x="369" y="117"/>
                  </a:lnTo>
                  <a:lnTo>
                    <a:pt x="372" y="117"/>
                  </a:lnTo>
                  <a:lnTo>
                    <a:pt x="372" y="117"/>
                  </a:lnTo>
                  <a:lnTo>
                    <a:pt x="375" y="123"/>
                  </a:lnTo>
                  <a:lnTo>
                    <a:pt x="375" y="126"/>
                  </a:lnTo>
                  <a:lnTo>
                    <a:pt x="375" y="126"/>
                  </a:lnTo>
                  <a:lnTo>
                    <a:pt x="375" y="129"/>
                  </a:lnTo>
                  <a:lnTo>
                    <a:pt x="378" y="129"/>
                  </a:lnTo>
                  <a:lnTo>
                    <a:pt x="378" y="129"/>
                  </a:lnTo>
                  <a:lnTo>
                    <a:pt x="381" y="129"/>
                  </a:lnTo>
                  <a:lnTo>
                    <a:pt x="381" y="129"/>
                  </a:lnTo>
                  <a:lnTo>
                    <a:pt x="384" y="132"/>
                  </a:lnTo>
                  <a:lnTo>
                    <a:pt x="384" y="132"/>
                  </a:lnTo>
                  <a:lnTo>
                    <a:pt x="381" y="138"/>
                  </a:lnTo>
                  <a:lnTo>
                    <a:pt x="381" y="141"/>
                  </a:lnTo>
                  <a:lnTo>
                    <a:pt x="381" y="141"/>
                  </a:lnTo>
                  <a:lnTo>
                    <a:pt x="384" y="147"/>
                  </a:lnTo>
                  <a:lnTo>
                    <a:pt x="387" y="147"/>
                  </a:lnTo>
                  <a:lnTo>
                    <a:pt x="396" y="147"/>
                  </a:lnTo>
                  <a:lnTo>
                    <a:pt x="405" y="150"/>
                  </a:lnTo>
                  <a:lnTo>
                    <a:pt x="408" y="150"/>
                  </a:lnTo>
                  <a:lnTo>
                    <a:pt x="411" y="144"/>
                  </a:lnTo>
                  <a:lnTo>
                    <a:pt x="411" y="144"/>
                  </a:lnTo>
                  <a:lnTo>
                    <a:pt x="411" y="138"/>
                  </a:lnTo>
                  <a:lnTo>
                    <a:pt x="408" y="135"/>
                  </a:lnTo>
                  <a:lnTo>
                    <a:pt x="408" y="135"/>
                  </a:lnTo>
                  <a:lnTo>
                    <a:pt x="408" y="129"/>
                  </a:lnTo>
                  <a:lnTo>
                    <a:pt x="411" y="129"/>
                  </a:lnTo>
                  <a:lnTo>
                    <a:pt x="420" y="132"/>
                  </a:lnTo>
                  <a:lnTo>
                    <a:pt x="426" y="129"/>
                  </a:lnTo>
                  <a:lnTo>
                    <a:pt x="429" y="132"/>
                  </a:lnTo>
                  <a:lnTo>
                    <a:pt x="441" y="138"/>
                  </a:lnTo>
                  <a:lnTo>
                    <a:pt x="447" y="138"/>
                  </a:lnTo>
                  <a:lnTo>
                    <a:pt x="447" y="150"/>
                  </a:lnTo>
                  <a:lnTo>
                    <a:pt x="447" y="150"/>
                  </a:lnTo>
                  <a:lnTo>
                    <a:pt x="450" y="159"/>
                  </a:lnTo>
                  <a:lnTo>
                    <a:pt x="453" y="162"/>
                  </a:lnTo>
                  <a:lnTo>
                    <a:pt x="459" y="159"/>
                  </a:lnTo>
                  <a:lnTo>
                    <a:pt x="459" y="156"/>
                  </a:lnTo>
                  <a:lnTo>
                    <a:pt x="459" y="156"/>
                  </a:lnTo>
                  <a:lnTo>
                    <a:pt x="459" y="156"/>
                  </a:lnTo>
                  <a:lnTo>
                    <a:pt x="459" y="153"/>
                  </a:lnTo>
                  <a:lnTo>
                    <a:pt x="459" y="153"/>
                  </a:lnTo>
                  <a:lnTo>
                    <a:pt x="462" y="150"/>
                  </a:lnTo>
                  <a:lnTo>
                    <a:pt x="462" y="150"/>
                  </a:lnTo>
                  <a:lnTo>
                    <a:pt x="471" y="156"/>
                  </a:lnTo>
                  <a:lnTo>
                    <a:pt x="474" y="159"/>
                  </a:lnTo>
                  <a:lnTo>
                    <a:pt x="477" y="159"/>
                  </a:lnTo>
                  <a:lnTo>
                    <a:pt x="495" y="159"/>
                  </a:lnTo>
                  <a:lnTo>
                    <a:pt x="501" y="162"/>
                  </a:lnTo>
                  <a:lnTo>
                    <a:pt x="503" y="162"/>
                  </a:lnTo>
                  <a:lnTo>
                    <a:pt x="503" y="162"/>
                  </a:lnTo>
                  <a:lnTo>
                    <a:pt x="506" y="156"/>
                  </a:lnTo>
                  <a:lnTo>
                    <a:pt x="506" y="156"/>
                  </a:lnTo>
                  <a:lnTo>
                    <a:pt x="509" y="156"/>
                  </a:lnTo>
                  <a:lnTo>
                    <a:pt x="512" y="156"/>
                  </a:lnTo>
                  <a:lnTo>
                    <a:pt x="515" y="153"/>
                  </a:lnTo>
                  <a:lnTo>
                    <a:pt x="515" y="153"/>
                  </a:lnTo>
                  <a:lnTo>
                    <a:pt x="518" y="147"/>
                  </a:lnTo>
                  <a:lnTo>
                    <a:pt x="518" y="147"/>
                  </a:lnTo>
                  <a:lnTo>
                    <a:pt x="521" y="144"/>
                  </a:lnTo>
                  <a:lnTo>
                    <a:pt x="527" y="141"/>
                  </a:lnTo>
                  <a:lnTo>
                    <a:pt x="530" y="144"/>
                  </a:lnTo>
                  <a:lnTo>
                    <a:pt x="530" y="147"/>
                  </a:lnTo>
                  <a:lnTo>
                    <a:pt x="542" y="147"/>
                  </a:lnTo>
                  <a:lnTo>
                    <a:pt x="545" y="147"/>
                  </a:lnTo>
                  <a:lnTo>
                    <a:pt x="545" y="153"/>
                  </a:lnTo>
                  <a:lnTo>
                    <a:pt x="545" y="153"/>
                  </a:lnTo>
                  <a:lnTo>
                    <a:pt x="545" y="153"/>
                  </a:lnTo>
                  <a:lnTo>
                    <a:pt x="545" y="156"/>
                  </a:lnTo>
                  <a:lnTo>
                    <a:pt x="542" y="156"/>
                  </a:lnTo>
                  <a:lnTo>
                    <a:pt x="542" y="156"/>
                  </a:lnTo>
                  <a:lnTo>
                    <a:pt x="545" y="159"/>
                  </a:lnTo>
                  <a:lnTo>
                    <a:pt x="551" y="168"/>
                  </a:lnTo>
                  <a:lnTo>
                    <a:pt x="554" y="171"/>
                  </a:lnTo>
                  <a:lnTo>
                    <a:pt x="560" y="174"/>
                  </a:lnTo>
                  <a:lnTo>
                    <a:pt x="569" y="174"/>
                  </a:lnTo>
                  <a:lnTo>
                    <a:pt x="572" y="177"/>
                  </a:lnTo>
                  <a:lnTo>
                    <a:pt x="575" y="180"/>
                  </a:lnTo>
                  <a:lnTo>
                    <a:pt x="575" y="183"/>
                  </a:lnTo>
                  <a:lnTo>
                    <a:pt x="578" y="186"/>
                  </a:lnTo>
                  <a:lnTo>
                    <a:pt x="581" y="186"/>
                  </a:lnTo>
                  <a:lnTo>
                    <a:pt x="572" y="198"/>
                  </a:lnTo>
                  <a:lnTo>
                    <a:pt x="569" y="210"/>
                  </a:lnTo>
                  <a:lnTo>
                    <a:pt x="566" y="213"/>
                  </a:lnTo>
                  <a:lnTo>
                    <a:pt x="566" y="216"/>
                  </a:lnTo>
                  <a:lnTo>
                    <a:pt x="563" y="216"/>
                  </a:lnTo>
                  <a:lnTo>
                    <a:pt x="560" y="216"/>
                  </a:lnTo>
                  <a:lnTo>
                    <a:pt x="560" y="216"/>
                  </a:lnTo>
                  <a:lnTo>
                    <a:pt x="557" y="216"/>
                  </a:lnTo>
                  <a:lnTo>
                    <a:pt x="551" y="213"/>
                  </a:lnTo>
                  <a:lnTo>
                    <a:pt x="551" y="210"/>
                  </a:lnTo>
                  <a:lnTo>
                    <a:pt x="548" y="210"/>
                  </a:lnTo>
                  <a:lnTo>
                    <a:pt x="545" y="210"/>
                  </a:lnTo>
                  <a:lnTo>
                    <a:pt x="524" y="216"/>
                  </a:lnTo>
                  <a:lnTo>
                    <a:pt x="515" y="216"/>
                  </a:lnTo>
                  <a:lnTo>
                    <a:pt x="512" y="213"/>
                  </a:lnTo>
                  <a:lnTo>
                    <a:pt x="509" y="213"/>
                  </a:lnTo>
                  <a:lnTo>
                    <a:pt x="509" y="213"/>
                  </a:lnTo>
                  <a:lnTo>
                    <a:pt x="506" y="210"/>
                  </a:lnTo>
                  <a:lnTo>
                    <a:pt x="506" y="207"/>
                  </a:lnTo>
                  <a:lnTo>
                    <a:pt x="506" y="207"/>
                  </a:lnTo>
                  <a:lnTo>
                    <a:pt x="503" y="204"/>
                  </a:lnTo>
                  <a:lnTo>
                    <a:pt x="503" y="204"/>
                  </a:lnTo>
                  <a:lnTo>
                    <a:pt x="495" y="201"/>
                  </a:lnTo>
                  <a:lnTo>
                    <a:pt x="486" y="198"/>
                  </a:lnTo>
                  <a:lnTo>
                    <a:pt x="477" y="195"/>
                  </a:lnTo>
                  <a:lnTo>
                    <a:pt x="474" y="195"/>
                  </a:lnTo>
                  <a:lnTo>
                    <a:pt x="474" y="192"/>
                  </a:lnTo>
                  <a:lnTo>
                    <a:pt x="474" y="189"/>
                  </a:lnTo>
                  <a:lnTo>
                    <a:pt x="471" y="180"/>
                  </a:lnTo>
                  <a:lnTo>
                    <a:pt x="471" y="180"/>
                  </a:lnTo>
                  <a:lnTo>
                    <a:pt x="468" y="177"/>
                  </a:lnTo>
                  <a:lnTo>
                    <a:pt x="465" y="177"/>
                  </a:lnTo>
                  <a:lnTo>
                    <a:pt x="462" y="177"/>
                  </a:lnTo>
                  <a:lnTo>
                    <a:pt x="462" y="177"/>
                  </a:lnTo>
                  <a:lnTo>
                    <a:pt x="462" y="180"/>
                  </a:lnTo>
                  <a:lnTo>
                    <a:pt x="462" y="183"/>
                  </a:lnTo>
                  <a:lnTo>
                    <a:pt x="462" y="186"/>
                  </a:lnTo>
                  <a:lnTo>
                    <a:pt x="462" y="189"/>
                  </a:lnTo>
                  <a:lnTo>
                    <a:pt x="459" y="192"/>
                  </a:lnTo>
                  <a:lnTo>
                    <a:pt x="456" y="192"/>
                  </a:lnTo>
                  <a:lnTo>
                    <a:pt x="456" y="198"/>
                  </a:lnTo>
                  <a:lnTo>
                    <a:pt x="453" y="198"/>
                  </a:lnTo>
                  <a:lnTo>
                    <a:pt x="453" y="198"/>
                  </a:lnTo>
                  <a:lnTo>
                    <a:pt x="453" y="201"/>
                  </a:lnTo>
                  <a:lnTo>
                    <a:pt x="453" y="201"/>
                  </a:lnTo>
                  <a:lnTo>
                    <a:pt x="453" y="204"/>
                  </a:lnTo>
                  <a:lnTo>
                    <a:pt x="453" y="204"/>
                  </a:lnTo>
                  <a:lnTo>
                    <a:pt x="453" y="207"/>
                  </a:lnTo>
                  <a:lnTo>
                    <a:pt x="444" y="213"/>
                  </a:lnTo>
                  <a:lnTo>
                    <a:pt x="444" y="216"/>
                  </a:lnTo>
                  <a:lnTo>
                    <a:pt x="441" y="216"/>
                  </a:lnTo>
                  <a:lnTo>
                    <a:pt x="441" y="219"/>
                  </a:lnTo>
                  <a:lnTo>
                    <a:pt x="441" y="222"/>
                  </a:lnTo>
                  <a:lnTo>
                    <a:pt x="441" y="225"/>
                  </a:lnTo>
                  <a:lnTo>
                    <a:pt x="441" y="225"/>
                  </a:lnTo>
                  <a:lnTo>
                    <a:pt x="441" y="228"/>
                  </a:lnTo>
                  <a:lnTo>
                    <a:pt x="441" y="231"/>
                  </a:lnTo>
                  <a:lnTo>
                    <a:pt x="444" y="231"/>
                  </a:lnTo>
                  <a:lnTo>
                    <a:pt x="444" y="234"/>
                  </a:lnTo>
                  <a:lnTo>
                    <a:pt x="447" y="234"/>
                  </a:lnTo>
                  <a:lnTo>
                    <a:pt x="459" y="240"/>
                  </a:lnTo>
                  <a:lnTo>
                    <a:pt x="465" y="243"/>
                  </a:lnTo>
                  <a:lnTo>
                    <a:pt x="465" y="243"/>
                  </a:lnTo>
                  <a:lnTo>
                    <a:pt x="465" y="246"/>
                  </a:lnTo>
                  <a:lnTo>
                    <a:pt x="462" y="249"/>
                  </a:lnTo>
                  <a:lnTo>
                    <a:pt x="462" y="252"/>
                  </a:lnTo>
                  <a:lnTo>
                    <a:pt x="462" y="255"/>
                  </a:lnTo>
                  <a:lnTo>
                    <a:pt x="462" y="255"/>
                  </a:lnTo>
                  <a:lnTo>
                    <a:pt x="462" y="255"/>
                  </a:lnTo>
                  <a:lnTo>
                    <a:pt x="465" y="258"/>
                  </a:lnTo>
                  <a:lnTo>
                    <a:pt x="465" y="261"/>
                  </a:lnTo>
                  <a:lnTo>
                    <a:pt x="468" y="264"/>
                  </a:lnTo>
                  <a:lnTo>
                    <a:pt x="468" y="264"/>
                  </a:lnTo>
                  <a:lnTo>
                    <a:pt x="471" y="264"/>
                  </a:lnTo>
                  <a:lnTo>
                    <a:pt x="471" y="264"/>
                  </a:lnTo>
                  <a:lnTo>
                    <a:pt x="474" y="261"/>
                  </a:lnTo>
                  <a:lnTo>
                    <a:pt x="477" y="258"/>
                  </a:lnTo>
                  <a:lnTo>
                    <a:pt x="477" y="255"/>
                  </a:lnTo>
                  <a:lnTo>
                    <a:pt x="480" y="255"/>
                  </a:lnTo>
                  <a:lnTo>
                    <a:pt x="483" y="255"/>
                  </a:lnTo>
                  <a:lnTo>
                    <a:pt x="483" y="255"/>
                  </a:lnTo>
                  <a:lnTo>
                    <a:pt x="486" y="252"/>
                  </a:lnTo>
                  <a:lnTo>
                    <a:pt x="486" y="249"/>
                  </a:lnTo>
                  <a:lnTo>
                    <a:pt x="486" y="246"/>
                  </a:lnTo>
                  <a:lnTo>
                    <a:pt x="486" y="246"/>
                  </a:lnTo>
                  <a:lnTo>
                    <a:pt x="489" y="243"/>
                  </a:lnTo>
                  <a:lnTo>
                    <a:pt x="489" y="246"/>
                  </a:lnTo>
                  <a:lnTo>
                    <a:pt x="489" y="246"/>
                  </a:lnTo>
                  <a:lnTo>
                    <a:pt x="489" y="249"/>
                  </a:lnTo>
                  <a:lnTo>
                    <a:pt x="489" y="249"/>
                  </a:lnTo>
                  <a:lnTo>
                    <a:pt x="489" y="252"/>
                  </a:lnTo>
                  <a:lnTo>
                    <a:pt x="492" y="252"/>
                  </a:lnTo>
                  <a:lnTo>
                    <a:pt x="495" y="255"/>
                  </a:lnTo>
                  <a:lnTo>
                    <a:pt x="498" y="255"/>
                  </a:lnTo>
                  <a:lnTo>
                    <a:pt x="509" y="270"/>
                  </a:lnTo>
                  <a:lnTo>
                    <a:pt x="509" y="270"/>
                  </a:lnTo>
                  <a:lnTo>
                    <a:pt x="509" y="273"/>
                  </a:lnTo>
                  <a:lnTo>
                    <a:pt x="512" y="273"/>
                  </a:lnTo>
                  <a:lnTo>
                    <a:pt x="512" y="276"/>
                  </a:lnTo>
                  <a:lnTo>
                    <a:pt x="512" y="276"/>
                  </a:lnTo>
                  <a:lnTo>
                    <a:pt x="512" y="279"/>
                  </a:lnTo>
                  <a:lnTo>
                    <a:pt x="509" y="279"/>
                  </a:lnTo>
                  <a:lnTo>
                    <a:pt x="506" y="290"/>
                  </a:lnTo>
                  <a:lnTo>
                    <a:pt x="501" y="293"/>
                  </a:lnTo>
                  <a:lnTo>
                    <a:pt x="501" y="296"/>
                  </a:lnTo>
                  <a:lnTo>
                    <a:pt x="501" y="299"/>
                  </a:lnTo>
                  <a:lnTo>
                    <a:pt x="501" y="302"/>
                  </a:lnTo>
                  <a:lnTo>
                    <a:pt x="503" y="302"/>
                  </a:lnTo>
                  <a:lnTo>
                    <a:pt x="503" y="305"/>
                  </a:lnTo>
                  <a:lnTo>
                    <a:pt x="506" y="305"/>
                  </a:lnTo>
                  <a:lnTo>
                    <a:pt x="506" y="308"/>
                  </a:lnTo>
                  <a:lnTo>
                    <a:pt x="506" y="311"/>
                  </a:lnTo>
                  <a:lnTo>
                    <a:pt x="503" y="317"/>
                  </a:lnTo>
                  <a:lnTo>
                    <a:pt x="503" y="326"/>
                  </a:lnTo>
                  <a:lnTo>
                    <a:pt x="501" y="329"/>
                  </a:lnTo>
                  <a:lnTo>
                    <a:pt x="501" y="332"/>
                  </a:lnTo>
                  <a:lnTo>
                    <a:pt x="498" y="335"/>
                  </a:lnTo>
                  <a:lnTo>
                    <a:pt x="489" y="338"/>
                  </a:lnTo>
                  <a:lnTo>
                    <a:pt x="489" y="341"/>
                  </a:lnTo>
                  <a:lnTo>
                    <a:pt x="486" y="344"/>
                  </a:lnTo>
                  <a:lnTo>
                    <a:pt x="486" y="347"/>
                  </a:lnTo>
                  <a:lnTo>
                    <a:pt x="465" y="347"/>
                  </a:lnTo>
                  <a:lnTo>
                    <a:pt x="462" y="350"/>
                  </a:lnTo>
                  <a:lnTo>
                    <a:pt x="474" y="356"/>
                  </a:lnTo>
                  <a:lnTo>
                    <a:pt x="477" y="356"/>
                  </a:lnTo>
                  <a:lnTo>
                    <a:pt x="474" y="356"/>
                  </a:lnTo>
                  <a:lnTo>
                    <a:pt x="474" y="359"/>
                  </a:lnTo>
                  <a:lnTo>
                    <a:pt x="471" y="362"/>
                  </a:lnTo>
                  <a:lnTo>
                    <a:pt x="471" y="374"/>
                  </a:lnTo>
                  <a:lnTo>
                    <a:pt x="471" y="389"/>
                  </a:lnTo>
                  <a:lnTo>
                    <a:pt x="471" y="392"/>
                  </a:lnTo>
                  <a:lnTo>
                    <a:pt x="468" y="395"/>
                  </a:lnTo>
                  <a:lnTo>
                    <a:pt x="468" y="401"/>
                  </a:lnTo>
                  <a:lnTo>
                    <a:pt x="468" y="404"/>
                  </a:lnTo>
                  <a:lnTo>
                    <a:pt x="468" y="404"/>
                  </a:lnTo>
                  <a:lnTo>
                    <a:pt x="468" y="407"/>
                  </a:lnTo>
                  <a:lnTo>
                    <a:pt x="468" y="407"/>
                  </a:lnTo>
                  <a:lnTo>
                    <a:pt x="471" y="410"/>
                  </a:lnTo>
                  <a:lnTo>
                    <a:pt x="474" y="410"/>
                  </a:lnTo>
                  <a:lnTo>
                    <a:pt x="474" y="410"/>
                  </a:lnTo>
                  <a:lnTo>
                    <a:pt x="483" y="410"/>
                  </a:lnTo>
                  <a:lnTo>
                    <a:pt x="486" y="410"/>
                  </a:lnTo>
                  <a:lnTo>
                    <a:pt x="489" y="413"/>
                  </a:lnTo>
                  <a:lnTo>
                    <a:pt x="489" y="416"/>
                  </a:lnTo>
                  <a:lnTo>
                    <a:pt x="489" y="419"/>
                  </a:lnTo>
                  <a:lnTo>
                    <a:pt x="462" y="464"/>
                  </a:lnTo>
                  <a:lnTo>
                    <a:pt x="462" y="467"/>
                  </a:lnTo>
                  <a:lnTo>
                    <a:pt x="459" y="470"/>
                  </a:lnTo>
                  <a:lnTo>
                    <a:pt x="462" y="470"/>
                  </a:lnTo>
                  <a:lnTo>
                    <a:pt x="462" y="473"/>
                  </a:lnTo>
                  <a:lnTo>
                    <a:pt x="462" y="476"/>
                  </a:lnTo>
                  <a:lnTo>
                    <a:pt x="462" y="479"/>
                  </a:lnTo>
                  <a:lnTo>
                    <a:pt x="462" y="482"/>
                  </a:lnTo>
                  <a:lnTo>
                    <a:pt x="456" y="488"/>
                  </a:lnTo>
                  <a:lnTo>
                    <a:pt x="450" y="503"/>
                  </a:lnTo>
                  <a:lnTo>
                    <a:pt x="447" y="512"/>
                  </a:lnTo>
                  <a:lnTo>
                    <a:pt x="444" y="515"/>
                  </a:lnTo>
                  <a:lnTo>
                    <a:pt x="435" y="524"/>
                  </a:lnTo>
                  <a:lnTo>
                    <a:pt x="435" y="530"/>
                  </a:lnTo>
                  <a:lnTo>
                    <a:pt x="435" y="530"/>
                  </a:lnTo>
                  <a:lnTo>
                    <a:pt x="432" y="536"/>
                  </a:lnTo>
                  <a:lnTo>
                    <a:pt x="432" y="539"/>
                  </a:lnTo>
                  <a:lnTo>
                    <a:pt x="432" y="542"/>
                  </a:lnTo>
                  <a:lnTo>
                    <a:pt x="432" y="545"/>
                  </a:lnTo>
                  <a:lnTo>
                    <a:pt x="426" y="551"/>
                  </a:lnTo>
                  <a:lnTo>
                    <a:pt x="426" y="554"/>
                  </a:lnTo>
                  <a:lnTo>
                    <a:pt x="426" y="557"/>
                  </a:lnTo>
                  <a:lnTo>
                    <a:pt x="429" y="560"/>
                  </a:lnTo>
                  <a:lnTo>
                    <a:pt x="429" y="560"/>
                  </a:lnTo>
                  <a:lnTo>
                    <a:pt x="429" y="563"/>
                  </a:lnTo>
                  <a:lnTo>
                    <a:pt x="426" y="566"/>
                  </a:lnTo>
                  <a:lnTo>
                    <a:pt x="426" y="569"/>
                  </a:lnTo>
                  <a:lnTo>
                    <a:pt x="420" y="572"/>
                  </a:lnTo>
                  <a:lnTo>
                    <a:pt x="417" y="572"/>
                  </a:lnTo>
                  <a:lnTo>
                    <a:pt x="411" y="572"/>
                  </a:lnTo>
                  <a:lnTo>
                    <a:pt x="393" y="557"/>
                  </a:lnTo>
                  <a:lnTo>
                    <a:pt x="390" y="554"/>
                  </a:lnTo>
                  <a:lnTo>
                    <a:pt x="387" y="551"/>
                  </a:lnTo>
                  <a:lnTo>
                    <a:pt x="381" y="551"/>
                  </a:lnTo>
                  <a:lnTo>
                    <a:pt x="378" y="548"/>
                  </a:lnTo>
                  <a:lnTo>
                    <a:pt x="375" y="545"/>
                  </a:lnTo>
                  <a:lnTo>
                    <a:pt x="372" y="539"/>
                  </a:lnTo>
                  <a:lnTo>
                    <a:pt x="369" y="536"/>
                  </a:lnTo>
                  <a:lnTo>
                    <a:pt x="366" y="533"/>
                  </a:lnTo>
                  <a:lnTo>
                    <a:pt x="363" y="533"/>
                  </a:lnTo>
                  <a:lnTo>
                    <a:pt x="360" y="536"/>
                  </a:lnTo>
                  <a:lnTo>
                    <a:pt x="360" y="536"/>
                  </a:lnTo>
                  <a:lnTo>
                    <a:pt x="357" y="539"/>
                  </a:lnTo>
                  <a:lnTo>
                    <a:pt x="357" y="542"/>
                  </a:lnTo>
                  <a:lnTo>
                    <a:pt x="354" y="545"/>
                  </a:lnTo>
                  <a:lnTo>
                    <a:pt x="354" y="545"/>
                  </a:lnTo>
                  <a:lnTo>
                    <a:pt x="351" y="545"/>
                  </a:lnTo>
                  <a:lnTo>
                    <a:pt x="348" y="545"/>
                  </a:lnTo>
                  <a:lnTo>
                    <a:pt x="342" y="545"/>
                  </a:lnTo>
                  <a:lnTo>
                    <a:pt x="339" y="545"/>
                  </a:lnTo>
                  <a:lnTo>
                    <a:pt x="339" y="545"/>
                  </a:lnTo>
                  <a:lnTo>
                    <a:pt x="321" y="533"/>
                  </a:lnTo>
                  <a:lnTo>
                    <a:pt x="312" y="530"/>
                  </a:lnTo>
                  <a:lnTo>
                    <a:pt x="300" y="530"/>
                  </a:lnTo>
                  <a:lnTo>
                    <a:pt x="297" y="533"/>
                  </a:lnTo>
                  <a:lnTo>
                    <a:pt x="294" y="533"/>
                  </a:lnTo>
                  <a:lnTo>
                    <a:pt x="294" y="536"/>
                  </a:lnTo>
                  <a:lnTo>
                    <a:pt x="291" y="536"/>
                  </a:lnTo>
                  <a:lnTo>
                    <a:pt x="285" y="536"/>
                  </a:lnTo>
                  <a:lnTo>
                    <a:pt x="282" y="536"/>
                  </a:lnTo>
                  <a:lnTo>
                    <a:pt x="279" y="533"/>
                  </a:lnTo>
                  <a:lnTo>
                    <a:pt x="273" y="530"/>
                  </a:lnTo>
                  <a:lnTo>
                    <a:pt x="273" y="530"/>
                  </a:lnTo>
                  <a:lnTo>
                    <a:pt x="270" y="527"/>
                  </a:lnTo>
                  <a:lnTo>
                    <a:pt x="273" y="524"/>
                  </a:lnTo>
                  <a:lnTo>
                    <a:pt x="270" y="521"/>
                  </a:lnTo>
                  <a:lnTo>
                    <a:pt x="270" y="521"/>
                  </a:lnTo>
                  <a:lnTo>
                    <a:pt x="267" y="518"/>
                  </a:lnTo>
                  <a:lnTo>
                    <a:pt x="264" y="515"/>
                  </a:lnTo>
                  <a:lnTo>
                    <a:pt x="255" y="512"/>
                  </a:lnTo>
                  <a:lnTo>
                    <a:pt x="249" y="512"/>
                  </a:lnTo>
                  <a:lnTo>
                    <a:pt x="249" y="515"/>
                  </a:lnTo>
                  <a:lnTo>
                    <a:pt x="246" y="515"/>
                  </a:lnTo>
                  <a:lnTo>
                    <a:pt x="243" y="518"/>
                  </a:lnTo>
                  <a:lnTo>
                    <a:pt x="240" y="524"/>
                  </a:lnTo>
                  <a:lnTo>
                    <a:pt x="237" y="524"/>
                  </a:lnTo>
                  <a:lnTo>
                    <a:pt x="234" y="530"/>
                  </a:lnTo>
                  <a:lnTo>
                    <a:pt x="231" y="530"/>
                  </a:lnTo>
                  <a:lnTo>
                    <a:pt x="228" y="533"/>
                  </a:lnTo>
                  <a:lnTo>
                    <a:pt x="228" y="533"/>
                  </a:lnTo>
                  <a:lnTo>
                    <a:pt x="225" y="533"/>
                  </a:lnTo>
                  <a:lnTo>
                    <a:pt x="225" y="530"/>
                  </a:lnTo>
                  <a:lnTo>
                    <a:pt x="225" y="527"/>
                  </a:lnTo>
                  <a:lnTo>
                    <a:pt x="225" y="524"/>
                  </a:lnTo>
                  <a:lnTo>
                    <a:pt x="225" y="524"/>
                  </a:lnTo>
                  <a:lnTo>
                    <a:pt x="225" y="521"/>
                  </a:lnTo>
                  <a:lnTo>
                    <a:pt x="222" y="521"/>
                  </a:lnTo>
                  <a:lnTo>
                    <a:pt x="222" y="521"/>
                  </a:lnTo>
                  <a:lnTo>
                    <a:pt x="222" y="524"/>
                  </a:lnTo>
                  <a:lnTo>
                    <a:pt x="216" y="530"/>
                  </a:lnTo>
                  <a:lnTo>
                    <a:pt x="216" y="533"/>
                  </a:lnTo>
                  <a:lnTo>
                    <a:pt x="213" y="536"/>
                  </a:lnTo>
                  <a:lnTo>
                    <a:pt x="210" y="536"/>
                  </a:lnTo>
                  <a:lnTo>
                    <a:pt x="201" y="524"/>
                  </a:lnTo>
                  <a:lnTo>
                    <a:pt x="195" y="527"/>
                  </a:lnTo>
                  <a:lnTo>
                    <a:pt x="195" y="527"/>
                  </a:lnTo>
                  <a:lnTo>
                    <a:pt x="192" y="527"/>
                  </a:lnTo>
                  <a:lnTo>
                    <a:pt x="192" y="527"/>
                  </a:lnTo>
                  <a:lnTo>
                    <a:pt x="189" y="527"/>
                  </a:lnTo>
                  <a:lnTo>
                    <a:pt x="189" y="524"/>
                  </a:lnTo>
                  <a:lnTo>
                    <a:pt x="189" y="521"/>
                  </a:lnTo>
                  <a:lnTo>
                    <a:pt x="189" y="515"/>
                  </a:lnTo>
                  <a:lnTo>
                    <a:pt x="189" y="512"/>
                  </a:lnTo>
                  <a:lnTo>
                    <a:pt x="189" y="509"/>
                  </a:lnTo>
                  <a:lnTo>
                    <a:pt x="189" y="509"/>
                  </a:lnTo>
                  <a:lnTo>
                    <a:pt x="186" y="506"/>
                  </a:lnTo>
                  <a:lnTo>
                    <a:pt x="183" y="503"/>
                  </a:lnTo>
                  <a:lnTo>
                    <a:pt x="180" y="503"/>
                  </a:lnTo>
                  <a:lnTo>
                    <a:pt x="180" y="503"/>
                  </a:lnTo>
                  <a:lnTo>
                    <a:pt x="177" y="500"/>
                  </a:lnTo>
                  <a:lnTo>
                    <a:pt x="174" y="497"/>
                  </a:lnTo>
                  <a:lnTo>
                    <a:pt x="165" y="488"/>
                  </a:lnTo>
                  <a:lnTo>
                    <a:pt x="162" y="485"/>
                  </a:lnTo>
                  <a:lnTo>
                    <a:pt x="159" y="485"/>
                  </a:lnTo>
                  <a:lnTo>
                    <a:pt x="162" y="482"/>
                  </a:lnTo>
                  <a:lnTo>
                    <a:pt x="162" y="482"/>
                  </a:lnTo>
                  <a:lnTo>
                    <a:pt x="162" y="479"/>
                  </a:lnTo>
                  <a:lnTo>
                    <a:pt x="162" y="476"/>
                  </a:lnTo>
                  <a:lnTo>
                    <a:pt x="168" y="467"/>
                  </a:lnTo>
                  <a:lnTo>
                    <a:pt x="168" y="467"/>
                  </a:lnTo>
                  <a:lnTo>
                    <a:pt x="168" y="464"/>
                  </a:lnTo>
                  <a:lnTo>
                    <a:pt x="168" y="461"/>
                  </a:lnTo>
                  <a:lnTo>
                    <a:pt x="168" y="461"/>
                  </a:lnTo>
                  <a:lnTo>
                    <a:pt x="168" y="458"/>
                  </a:lnTo>
                  <a:lnTo>
                    <a:pt x="171" y="455"/>
                  </a:lnTo>
                  <a:lnTo>
                    <a:pt x="174" y="452"/>
                  </a:lnTo>
                  <a:lnTo>
                    <a:pt x="174" y="452"/>
                  </a:lnTo>
                  <a:lnTo>
                    <a:pt x="171" y="449"/>
                  </a:lnTo>
                  <a:lnTo>
                    <a:pt x="168" y="443"/>
                  </a:lnTo>
                  <a:lnTo>
                    <a:pt x="162" y="440"/>
                  </a:lnTo>
                  <a:lnTo>
                    <a:pt x="159" y="437"/>
                  </a:lnTo>
                  <a:lnTo>
                    <a:pt x="159" y="437"/>
                  </a:lnTo>
                  <a:lnTo>
                    <a:pt x="159" y="437"/>
                  </a:lnTo>
                  <a:lnTo>
                    <a:pt x="159" y="434"/>
                  </a:lnTo>
                  <a:lnTo>
                    <a:pt x="159" y="431"/>
                  </a:lnTo>
                  <a:lnTo>
                    <a:pt x="159" y="431"/>
                  </a:lnTo>
                  <a:lnTo>
                    <a:pt x="159" y="428"/>
                  </a:lnTo>
                  <a:lnTo>
                    <a:pt x="159" y="428"/>
                  </a:lnTo>
                  <a:lnTo>
                    <a:pt x="156" y="425"/>
                  </a:lnTo>
                  <a:lnTo>
                    <a:pt x="153" y="425"/>
                  </a:lnTo>
                  <a:lnTo>
                    <a:pt x="150" y="425"/>
                  </a:lnTo>
                  <a:lnTo>
                    <a:pt x="147" y="425"/>
                  </a:lnTo>
                  <a:lnTo>
                    <a:pt x="144" y="425"/>
                  </a:lnTo>
                  <a:lnTo>
                    <a:pt x="141" y="422"/>
                  </a:lnTo>
                  <a:lnTo>
                    <a:pt x="138" y="419"/>
                  </a:lnTo>
                  <a:lnTo>
                    <a:pt x="135" y="410"/>
                  </a:lnTo>
                  <a:lnTo>
                    <a:pt x="132" y="407"/>
                  </a:lnTo>
                  <a:lnTo>
                    <a:pt x="129" y="404"/>
                  </a:lnTo>
                  <a:lnTo>
                    <a:pt x="123" y="404"/>
                  </a:lnTo>
                  <a:lnTo>
                    <a:pt x="123" y="404"/>
                  </a:lnTo>
                  <a:lnTo>
                    <a:pt x="120" y="404"/>
                  </a:lnTo>
                  <a:lnTo>
                    <a:pt x="120" y="407"/>
                  </a:lnTo>
                  <a:lnTo>
                    <a:pt x="117" y="407"/>
                  </a:lnTo>
                  <a:lnTo>
                    <a:pt x="117" y="410"/>
                  </a:lnTo>
                  <a:lnTo>
                    <a:pt x="114" y="410"/>
                  </a:lnTo>
                  <a:lnTo>
                    <a:pt x="114" y="410"/>
                  </a:lnTo>
                  <a:lnTo>
                    <a:pt x="111" y="407"/>
                  </a:lnTo>
                  <a:lnTo>
                    <a:pt x="111" y="404"/>
                  </a:lnTo>
                  <a:lnTo>
                    <a:pt x="111" y="398"/>
                  </a:lnTo>
                  <a:lnTo>
                    <a:pt x="111" y="398"/>
                  </a:lnTo>
                  <a:lnTo>
                    <a:pt x="111" y="395"/>
                  </a:lnTo>
                  <a:lnTo>
                    <a:pt x="111" y="392"/>
                  </a:lnTo>
                  <a:lnTo>
                    <a:pt x="114" y="386"/>
                  </a:lnTo>
                  <a:lnTo>
                    <a:pt x="117" y="383"/>
                  </a:lnTo>
                  <a:lnTo>
                    <a:pt x="96" y="362"/>
                  </a:lnTo>
                  <a:lnTo>
                    <a:pt x="96" y="359"/>
                  </a:lnTo>
                  <a:lnTo>
                    <a:pt x="93" y="359"/>
                  </a:lnTo>
                  <a:lnTo>
                    <a:pt x="93" y="356"/>
                  </a:lnTo>
                  <a:lnTo>
                    <a:pt x="93" y="356"/>
                  </a:lnTo>
                  <a:lnTo>
                    <a:pt x="93" y="356"/>
                  </a:lnTo>
                  <a:lnTo>
                    <a:pt x="90" y="353"/>
                  </a:lnTo>
                  <a:lnTo>
                    <a:pt x="81" y="353"/>
                  </a:lnTo>
                  <a:lnTo>
                    <a:pt x="78" y="353"/>
                  </a:lnTo>
                  <a:lnTo>
                    <a:pt x="60" y="344"/>
                  </a:lnTo>
                  <a:lnTo>
                    <a:pt x="45" y="329"/>
                  </a:lnTo>
                  <a:lnTo>
                    <a:pt x="36" y="326"/>
                  </a:lnTo>
                  <a:lnTo>
                    <a:pt x="30" y="320"/>
                  </a:lnTo>
                  <a:lnTo>
                    <a:pt x="27" y="317"/>
                  </a:lnTo>
                  <a:lnTo>
                    <a:pt x="24" y="314"/>
                  </a:lnTo>
                  <a:lnTo>
                    <a:pt x="24" y="308"/>
                  </a:lnTo>
                  <a:lnTo>
                    <a:pt x="21" y="308"/>
                  </a:lnTo>
                  <a:lnTo>
                    <a:pt x="21" y="296"/>
                  </a:lnTo>
                  <a:lnTo>
                    <a:pt x="18" y="296"/>
                  </a:lnTo>
                  <a:lnTo>
                    <a:pt x="21" y="285"/>
                  </a:lnTo>
                  <a:lnTo>
                    <a:pt x="18" y="279"/>
                  </a:lnTo>
                  <a:lnTo>
                    <a:pt x="18" y="276"/>
                  </a:lnTo>
                  <a:lnTo>
                    <a:pt x="9" y="270"/>
                  </a:lnTo>
                  <a:lnTo>
                    <a:pt x="3" y="264"/>
                  </a:lnTo>
                  <a:lnTo>
                    <a:pt x="3" y="264"/>
                  </a:lnTo>
                  <a:lnTo>
                    <a:pt x="0" y="261"/>
                  </a:lnTo>
                  <a:lnTo>
                    <a:pt x="0" y="261"/>
                  </a:lnTo>
                  <a:lnTo>
                    <a:pt x="3" y="255"/>
                  </a:lnTo>
                  <a:lnTo>
                    <a:pt x="6" y="252"/>
                  </a:lnTo>
                  <a:lnTo>
                    <a:pt x="6" y="249"/>
                  </a:lnTo>
                  <a:lnTo>
                    <a:pt x="6" y="246"/>
                  </a:lnTo>
                  <a:lnTo>
                    <a:pt x="6" y="243"/>
                  </a:lnTo>
                  <a:lnTo>
                    <a:pt x="3" y="240"/>
                  </a:lnTo>
                  <a:lnTo>
                    <a:pt x="3" y="237"/>
                  </a:lnTo>
                  <a:lnTo>
                    <a:pt x="6" y="231"/>
                  </a:lnTo>
                  <a:lnTo>
                    <a:pt x="6" y="228"/>
                  </a:lnTo>
                  <a:lnTo>
                    <a:pt x="9" y="225"/>
                  </a:lnTo>
                  <a:lnTo>
                    <a:pt x="12" y="222"/>
                  </a:lnTo>
                  <a:lnTo>
                    <a:pt x="18" y="222"/>
                  </a:lnTo>
                  <a:lnTo>
                    <a:pt x="21" y="222"/>
                  </a:lnTo>
                  <a:lnTo>
                    <a:pt x="21" y="219"/>
                  </a:lnTo>
                  <a:lnTo>
                    <a:pt x="24" y="219"/>
                  </a:lnTo>
                  <a:lnTo>
                    <a:pt x="24" y="216"/>
                  </a:lnTo>
                  <a:lnTo>
                    <a:pt x="24" y="213"/>
                  </a:lnTo>
                  <a:lnTo>
                    <a:pt x="24" y="213"/>
                  </a:lnTo>
                  <a:lnTo>
                    <a:pt x="24" y="207"/>
                  </a:lnTo>
                  <a:lnTo>
                    <a:pt x="24" y="204"/>
                  </a:lnTo>
                  <a:lnTo>
                    <a:pt x="24" y="201"/>
                  </a:lnTo>
                  <a:lnTo>
                    <a:pt x="27" y="198"/>
                  </a:lnTo>
                  <a:lnTo>
                    <a:pt x="27" y="198"/>
                  </a:lnTo>
                  <a:lnTo>
                    <a:pt x="27" y="198"/>
                  </a:lnTo>
                  <a:lnTo>
                    <a:pt x="27" y="198"/>
                  </a:lnTo>
                  <a:lnTo>
                    <a:pt x="27" y="195"/>
                  </a:lnTo>
                  <a:lnTo>
                    <a:pt x="27" y="192"/>
                  </a:lnTo>
                  <a:lnTo>
                    <a:pt x="27" y="189"/>
                  </a:lnTo>
                  <a:lnTo>
                    <a:pt x="24" y="189"/>
                  </a:lnTo>
                  <a:lnTo>
                    <a:pt x="21" y="186"/>
                  </a:lnTo>
                  <a:lnTo>
                    <a:pt x="18" y="186"/>
                  </a:lnTo>
                  <a:lnTo>
                    <a:pt x="18" y="183"/>
                  </a:lnTo>
                  <a:lnTo>
                    <a:pt x="18" y="168"/>
                  </a:lnTo>
                  <a:lnTo>
                    <a:pt x="18" y="165"/>
                  </a:lnTo>
                  <a:lnTo>
                    <a:pt x="15" y="159"/>
                  </a:lnTo>
                  <a:lnTo>
                    <a:pt x="12" y="144"/>
                  </a:lnTo>
                  <a:lnTo>
                    <a:pt x="12" y="141"/>
                  </a:lnTo>
                  <a:lnTo>
                    <a:pt x="12" y="138"/>
                  </a:lnTo>
                  <a:lnTo>
                    <a:pt x="15" y="135"/>
                  </a:lnTo>
                  <a:lnTo>
                    <a:pt x="18" y="129"/>
                  </a:lnTo>
                  <a:lnTo>
                    <a:pt x="15" y="120"/>
                  </a:lnTo>
                  <a:lnTo>
                    <a:pt x="24" y="111"/>
                  </a:lnTo>
                  <a:lnTo>
                    <a:pt x="30" y="108"/>
                  </a:lnTo>
                  <a:lnTo>
                    <a:pt x="30" y="108"/>
                  </a:lnTo>
                  <a:lnTo>
                    <a:pt x="33" y="105"/>
                  </a:lnTo>
                  <a:lnTo>
                    <a:pt x="30" y="102"/>
                  </a:lnTo>
                  <a:lnTo>
                    <a:pt x="30" y="99"/>
                  </a:lnTo>
                  <a:lnTo>
                    <a:pt x="30" y="96"/>
                  </a:lnTo>
                  <a:lnTo>
                    <a:pt x="30" y="96"/>
                  </a:lnTo>
                  <a:lnTo>
                    <a:pt x="30" y="93"/>
                  </a:lnTo>
                  <a:lnTo>
                    <a:pt x="30" y="90"/>
                  </a:lnTo>
                  <a:lnTo>
                    <a:pt x="36" y="81"/>
                  </a:lnTo>
                  <a:lnTo>
                    <a:pt x="39" y="75"/>
                  </a:lnTo>
                  <a:lnTo>
                    <a:pt x="45" y="63"/>
                  </a:lnTo>
                  <a:lnTo>
                    <a:pt x="45" y="60"/>
                  </a:lnTo>
                  <a:lnTo>
                    <a:pt x="45" y="57"/>
                  </a:lnTo>
                  <a:lnTo>
                    <a:pt x="42" y="54"/>
                  </a:lnTo>
                  <a:lnTo>
                    <a:pt x="42" y="51"/>
                  </a:lnTo>
                  <a:lnTo>
                    <a:pt x="42" y="48"/>
                  </a:lnTo>
                  <a:lnTo>
                    <a:pt x="42" y="48"/>
                  </a:lnTo>
                  <a:lnTo>
                    <a:pt x="42" y="45"/>
                  </a:lnTo>
                  <a:lnTo>
                    <a:pt x="39" y="45"/>
                  </a:lnTo>
                  <a:lnTo>
                    <a:pt x="39" y="42"/>
                  </a:lnTo>
                  <a:lnTo>
                    <a:pt x="36" y="36"/>
                  </a:lnTo>
                  <a:lnTo>
                    <a:pt x="36" y="36"/>
                  </a:lnTo>
                  <a:lnTo>
                    <a:pt x="36" y="36"/>
                  </a:lnTo>
                  <a:lnTo>
                    <a:pt x="36" y="33"/>
                  </a:lnTo>
                  <a:lnTo>
                    <a:pt x="39" y="33"/>
                  </a:lnTo>
                  <a:lnTo>
                    <a:pt x="42" y="30"/>
                  </a:lnTo>
                  <a:lnTo>
                    <a:pt x="42" y="24"/>
                  </a:lnTo>
                  <a:lnTo>
                    <a:pt x="42" y="21"/>
                  </a:lnTo>
                  <a:lnTo>
                    <a:pt x="42" y="18"/>
                  </a:lnTo>
                  <a:lnTo>
                    <a:pt x="42" y="18"/>
                  </a:lnTo>
                  <a:lnTo>
                    <a:pt x="42" y="15"/>
                  </a:lnTo>
                  <a:lnTo>
                    <a:pt x="42" y="15"/>
                  </a:lnTo>
                  <a:lnTo>
                    <a:pt x="42" y="12"/>
                  </a:lnTo>
                  <a:lnTo>
                    <a:pt x="45" y="9"/>
                  </a:lnTo>
                  <a:lnTo>
                    <a:pt x="48" y="9"/>
                  </a:lnTo>
                  <a:lnTo>
                    <a:pt x="51" y="9"/>
                  </a:lnTo>
                  <a:lnTo>
                    <a:pt x="54" y="9"/>
                  </a:lnTo>
                  <a:lnTo>
                    <a:pt x="60" y="15"/>
                  </a:lnTo>
                  <a:lnTo>
                    <a:pt x="63" y="15"/>
                  </a:lnTo>
                  <a:lnTo>
                    <a:pt x="63" y="15"/>
                  </a:lnTo>
                  <a:lnTo>
                    <a:pt x="72" y="15"/>
                  </a:lnTo>
                  <a:lnTo>
                    <a:pt x="75" y="15"/>
                  </a:lnTo>
                  <a:lnTo>
                    <a:pt x="78" y="15"/>
                  </a:lnTo>
                  <a:lnTo>
                    <a:pt x="78" y="18"/>
                  </a:lnTo>
                  <a:lnTo>
                    <a:pt x="78" y="21"/>
                  </a:lnTo>
                  <a:lnTo>
                    <a:pt x="78" y="21"/>
                  </a:lnTo>
                  <a:lnTo>
                    <a:pt x="81" y="21"/>
                  </a:lnTo>
                  <a:lnTo>
                    <a:pt x="84" y="18"/>
                  </a:lnTo>
                  <a:lnTo>
                    <a:pt x="96" y="9"/>
                  </a:lnTo>
                  <a:lnTo>
                    <a:pt x="99" y="9"/>
                  </a:lnTo>
                  <a:lnTo>
                    <a:pt x="105" y="6"/>
                  </a:lnTo>
                  <a:lnTo>
                    <a:pt x="105" y="0"/>
                  </a:lnTo>
                  <a:lnTo>
                    <a:pt x="105" y="0"/>
                  </a:lnTo>
                  <a:lnTo>
                    <a:pt x="105" y="3"/>
                  </a:lnTo>
                  <a:lnTo>
                    <a:pt x="117"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0" name="Freeform 59"/>
            <p:cNvSpPr>
              <a:spLocks/>
            </p:cNvSpPr>
            <p:nvPr/>
          </p:nvSpPr>
          <p:spPr bwMode="auto">
            <a:xfrm>
              <a:off x="4798" y="2013"/>
              <a:ext cx="413" cy="462"/>
            </a:xfrm>
            <a:custGeom>
              <a:avLst/>
              <a:gdLst>
                <a:gd name="T0" fmla="*/ 362 w 413"/>
                <a:gd name="T1" fmla="*/ 42 h 462"/>
                <a:gd name="T2" fmla="*/ 380 w 413"/>
                <a:gd name="T3" fmla="*/ 57 h 462"/>
                <a:gd name="T4" fmla="*/ 401 w 413"/>
                <a:gd name="T5" fmla="*/ 84 h 462"/>
                <a:gd name="T6" fmla="*/ 410 w 413"/>
                <a:gd name="T7" fmla="*/ 126 h 462"/>
                <a:gd name="T8" fmla="*/ 413 w 413"/>
                <a:gd name="T9" fmla="*/ 150 h 462"/>
                <a:gd name="T10" fmla="*/ 398 w 413"/>
                <a:gd name="T11" fmla="*/ 171 h 462"/>
                <a:gd name="T12" fmla="*/ 383 w 413"/>
                <a:gd name="T13" fmla="*/ 180 h 462"/>
                <a:gd name="T14" fmla="*/ 377 w 413"/>
                <a:gd name="T15" fmla="*/ 204 h 462"/>
                <a:gd name="T16" fmla="*/ 386 w 413"/>
                <a:gd name="T17" fmla="*/ 216 h 462"/>
                <a:gd name="T18" fmla="*/ 398 w 413"/>
                <a:gd name="T19" fmla="*/ 246 h 462"/>
                <a:gd name="T20" fmla="*/ 386 w 413"/>
                <a:gd name="T21" fmla="*/ 264 h 462"/>
                <a:gd name="T22" fmla="*/ 392 w 413"/>
                <a:gd name="T23" fmla="*/ 294 h 462"/>
                <a:gd name="T24" fmla="*/ 380 w 413"/>
                <a:gd name="T25" fmla="*/ 324 h 462"/>
                <a:gd name="T26" fmla="*/ 362 w 413"/>
                <a:gd name="T27" fmla="*/ 318 h 462"/>
                <a:gd name="T28" fmla="*/ 365 w 413"/>
                <a:gd name="T29" fmla="*/ 324 h 462"/>
                <a:gd name="T30" fmla="*/ 359 w 413"/>
                <a:gd name="T31" fmla="*/ 342 h 462"/>
                <a:gd name="T32" fmla="*/ 338 w 413"/>
                <a:gd name="T33" fmla="*/ 366 h 462"/>
                <a:gd name="T34" fmla="*/ 332 w 413"/>
                <a:gd name="T35" fmla="*/ 387 h 462"/>
                <a:gd name="T36" fmla="*/ 320 w 413"/>
                <a:gd name="T37" fmla="*/ 417 h 462"/>
                <a:gd name="T38" fmla="*/ 317 w 413"/>
                <a:gd name="T39" fmla="*/ 441 h 462"/>
                <a:gd name="T40" fmla="*/ 285 w 413"/>
                <a:gd name="T41" fmla="*/ 450 h 462"/>
                <a:gd name="T42" fmla="*/ 270 w 413"/>
                <a:gd name="T43" fmla="*/ 450 h 462"/>
                <a:gd name="T44" fmla="*/ 231 w 413"/>
                <a:gd name="T45" fmla="*/ 453 h 462"/>
                <a:gd name="T46" fmla="*/ 207 w 413"/>
                <a:gd name="T47" fmla="*/ 432 h 462"/>
                <a:gd name="T48" fmla="*/ 186 w 413"/>
                <a:gd name="T49" fmla="*/ 426 h 462"/>
                <a:gd name="T50" fmla="*/ 171 w 413"/>
                <a:gd name="T51" fmla="*/ 432 h 462"/>
                <a:gd name="T52" fmla="*/ 162 w 413"/>
                <a:gd name="T53" fmla="*/ 408 h 462"/>
                <a:gd name="T54" fmla="*/ 138 w 413"/>
                <a:gd name="T55" fmla="*/ 396 h 462"/>
                <a:gd name="T56" fmla="*/ 135 w 413"/>
                <a:gd name="T57" fmla="*/ 381 h 462"/>
                <a:gd name="T58" fmla="*/ 135 w 413"/>
                <a:gd name="T59" fmla="*/ 369 h 462"/>
                <a:gd name="T60" fmla="*/ 129 w 413"/>
                <a:gd name="T61" fmla="*/ 351 h 462"/>
                <a:gd name="T62" fmla="*/ 144 w 413"/>
                <a:gd name="T63" fmla="*/ 330 h 462"/>
                <a:gd name="T64" fmla="*/ 135 w 413"/>
                <a:gd name="T65" fmla="*/ 324 h 462"/>
                <a:gd name="T66" fmla="*/ 135 w 413"/>
                <a:gd name="T67" fmla="*/ 309 h 462"/>
                <a:gd name="T68" fmla="*/ 105 w 413"/>
                <a:gd name="T69" fmla="*/ 297 h 462"/>
                <a:gd name="T70" fmla="*/ 111 w 413"/>
                <a:gd name="T71" fmla="*/ 282 h 462"/>
                <a:gd name="T72" fmla="*/ 81 w 413"/>
                <a:gd name="T73" fmla="*/ 258 h 462"/>
                <a:gd name="T74" fmla="*/ 57 w 413"/>
                <a:gd name="T75" fmla="*/ 258 h 462"/>
                <a:gd name="T76" fmla="*/ 39 w 413"/>
                <a:gd name="T77" fmla="*/ 261 h 462"/>
                <a:gd name="T78" fmla="*/ 24 w 413"/>
                <a:gd name="T79" fmla="*/ 237 h 462"/>
                <a:gd name="T80" fmla="*/ 6 w 413"/>
                <a:gd name="T81" fmla="*/ 213 h 462"/>
                <a:gd name="T82" fmla="*/ 24 w 413"/>
                <a:gd name="T83" fmla="*/ 201 h 462"/>
                <a:gd name="T84" fmla="*/ 36 w 413"/>
                <a:gd name="T85" fmla="*/ 174 h 462"/>
                <a:gd name="T86" fmla="*/ 45 w 413"/>
                <a:gd name="T87" fmla="*/ 162 h 462"/>
                <a:gd name="T88" fmla="*/ 54 w 413"/>
                <a:gd name="T89" fmla="*/ 135 h 462"/>
                <a:gd name="T90" fmla="*/ 36 w 413"/>
                <a:gd name="T91" fmla="*/ 120 h 462"/>
                <a:gd name="T92" fmla="*/ 39 w 413"/>
                <a:gd name="T93" fmla="*/ 99 h 462"/>
                <a:gd name="T94" fmla="*/ 33 w 413"/>
                <a:gd name="T95" fmla="*/ 69 h 462"/>
                <a:gd name="T96" fmla="*/ 57 w 413"/>
                <a:gd name="T97" fmla="*/ 54 h 462"/>
                <a:gd name="T98" fmla="*/ 78 w 413"/>
                <a:gd name="T99" fmla="*/ 45 h 462"/>
                <a:gd name="T100" fmla="*/ 96 w 413"/>
                <a:gd name="T101" fmla="*/ 27 h 462"/>
                <a:gd name="T102" fmla="*/ 123 w 413"/>
                <a:gd name="T103" fmla="*/ 27 h 462"/>
                <a:gd name="T104" fmla="*/ 147 w 413"/>
                <a:gd name="T105" fmla="*/ 18 h 462"/>
                <a:gd name="T106" fmla="*/ 186 w 413"/>
                <a:gd name="T107" fmla="*/ 15 h 462"/>
                <a:gd name="T108" fmla="*/ 204 w 413"/>
                <a:gd name="T109" fmla="*/ 18 h 462"/>
                <a:gd name="T110" fmla="*/ 222 w 413"/>
                <a:gd name="T111" fmla="*/ 18 h 462"/>
                <a:gd name="T112" fmla="*/ 237 w 413"/>
                <a:gd name="T113" fmla="*/ 6 h 462"/>
                <a:gd name="T114" fmla="*/ 252 w 413"/>
                <a:gd name="T115" fmla="*/ 12 h 462"/>
                <a:gd name="T116" fmla="*/ 291 w 413"/>
                <a:gd name="T117" fmla="*/ 9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3" h="462">
                  <a:moveTo>
                    <a:pt x="341" y="12"/>
                  </a:moveTo>
                  <a:lnTo>
                    <a:pt x="350" y="21"/>
                  </a:lnTo>
                  <a:lnTo>
                    <a:pt x="353" y="27"/>
                  </a:lnTo>
                  <a:lnTo>
                    <a:pt x="356" y="30"/>
                  </a:lnTo>
                  <a:lnTo>
                    <a:pt x="356" y="33"/>
                  </a:lnTo>
                  <a:lnTo>
                    <a:pt x="359" y="39"/>
                  </a:lnTo>
                  <a:lnTo>
                    <a:pt x="359" y="42"/>
                  </a:lnTo>
                  <a:lnTo>
                    <a:pt x="362" y="42"/>
                  </a:lnTo>
                  <a:lnTo>
                    <a:pt x="365" y="45"/>
                  </a:lnTo>
                  <a:lnTo>
                    <a:pt x="371" y="45"/>
                  </a:lnTo>
                  <a:lnTo>
                    <a:pt x="374" y="45"/>
                  </a:lnTo>
                  <a:lnTo>
                    <a:pt x="374" y="48"/>
                  </a:lnTo>
                  <a:lnTo>
                    <a:pt x="374" y="51"/>
                  </a:lnTo>
                  <a:lnTo>
                    <a:pt x="377" y="54"/>
                  </a:lnTo>
                  <a:lnTo>
                    <a:pt x="377" y="57"/>
                  </a:lnTo>
                  <a:lnTo>
                    <a:pt x="380" y="57"/>
                  </a:lnTo>
                  <a:lnTo>
                    <a:pt x="380" y="54"/>
                  </a:lnTo>
                  <a:lnTo>
                    <a:pt x="383" y="54"/>
                  </a:lnTo>
                  <a:lnTo>
                    <a:pt x="386" y="54"/>
                  </a:lnTo>
                  <a:lnTo>
                    <a:pt x="389" y="57"/>
                  </a:lnTo>
                  <a:lnTo>
                    <a:pt x="395" y="72"/>
                  </a:lnTo>
                  <a:lnTo>
                    <a:pt x="398" y="75"/>
                  </a:lnTo>
                  <a:lnTo>
                    <a:pt x="398" y="81"/>
                  </a:lnTo>
                  <a:lnTo>
                    <a:pt x="401" y="84"/>
                  </a:lnTo>
                  <a:lnTo>
                    <a:pt x="401" y="87"/>
                  </a:lnTo>
                  <a:lnTo>
                    <a:pt x="407" y="93"/>
                  </a:lnTo>
                  <a:lnTo>
                    <a:pt x="407" y="99"/>
                  </a:lnTo>
                  <a:lnTo>
                    <a:pt x="407" y="111"/>
                  </a:lnTo>
                  <a:lnTo>
                    <a:pt x="407" y="114"/>
                  </a:lnTo>
                  <a:lnTo>
                    <a:pt x="407" y="117"/>
                  </a:lnTo>
                  <a:lnTo>
                    <a:pt x="407" y="120"/>
                  </a:lnTo>
                  <a:lnTo>
                    <a:pt x="410" y="126"/>
                  </a:lnTo>
                  <a:lnTo>
                    <a:pt x="413" y="132"/>
                  </a:lnTo>
                  <a:lnTo>
                    <a:pt x="413" y="135"/>
                  </a:lnTo>
                  <a:lnTo>
                    <a:pt x="413" y="135"/>
                  </a:lnTo>
                  <a:lnTo>
                    <a:pt x="413" y="141"/>
                  </a:lnTo>
                  <a:lnTo>
                    <a:pt x="413" y="141"/>
                  </a:lnTo>
                  <a:lnTo>
                    <a:pt x="413" y="144"/>
                  </a:lnTo>
                  <a:lnTo>
                    <a:pt x="413" y="147"/>
                  </a:lnTo>
                  <a:lnTo>
                    <a:pt x="413" y="150"/>
                  </a:lnTo>
                  <a:lnTo>
                    <a:pt x="410" y="153"/>
                  </a:lnTo>
                  <a:lnTo>
                    <a:pt x="407" y="156"/>
                  </a:lnTo>
                  <a:lnTo>
                    <a:pt x="407" y="159"/>
                  </a:lnTo>
                  <a:lnTo>
                    <a:pt x="404" y="162"/>
                  </a:lnTo>
                  <a:lnTo>
                    <a:pt x="404" y="165"/>
                  </a:lnTo>
                  <a:lnTo>
                    <a:pt x="401" y="168"/>
                  </a:lnTo>
                  <a:lnTo>
                    <a:pt x="401" y="171"/>
                  </a:lnTo>
                  <a:lnTo>
                    <a:pt x="398" y="171"/>
                  </a:lnTo>
                  <a:lnTo>
                    <a:pt x="398" y="174"/>
                  </a:lnTo>
                  <a:lnTo>
                    <a:pt x="395" y="177"/>
                  </a:lnTo>
                  <a:lnTo>
                    <a:pt x="395" y="180"/>
                  </a:lnTo>
                  <a:lnTo>
                    <a:pt x="392" y="180"/>
                  </a:lnTo>
                  <a:lnTo>
                    <a:pt x="392" y="180"/>
                  </a:lnTo>
                  <a:lnTo>
                    <a:pt x="389" y="180"/>
                  </a:lnTo>
                  <a:lnTo>
                    <a:pt x="386" y="180"/>
                  </a:lnTo>
                  <a:lnTo>
                    <a:pt x="383" y="180"/>
                  </a:lnTo>
                  <a:lnTo>
                    <a:pt x="380" y="183"/>
                  </a:lnTo>
                  <a:lnTo>
                    <a:pt x="380" y="186"/>
                  </a:lnTo>
                  <a:lnTo>
                    <a:pt x="374" y="189"/>
                  </a:lnTo>
                  <a:lnTo>
                    <a:pt x="371" y="192"/>
                  </a:lnTo>
                  <a:lnTo>
                    <a:pt x="371" y="192"/>
                  </a:lnTo>
                  <a:lnTo>
                    <a:pt x="371" y="195"/>
                  </a:lnTo>
                  <a:lnTo>
                    <a:pt x="377" y="201"/>
                  </a:lnTo>
                  <a:lnTo>
                    <a:pt x="377" y="204"/>
                  </a:lnTo>
                  <a:lnTo>
                    <a:pt x="380" y="207"/>
                  </a:lnTo>
                  <a:lnTo>
                    <a:pt x="380" y="210"/>
                  </a:lnTo>
                  <a:lnTo>
                    <a:pt x="380" y="213"/>
                  </a:lnTo>
                  <a:lnTo>
                    <a:pt x="380" y="213"/>
                  </a:lnTo>
                  <a:lnTo>
                    <a:pt x="383" y="213"/>
                  </a:lnTo>
                  <a:lnTo>
                    <a:pt x="386" y="213"/>
                  </a:lnTo>
                  <a:lnTo>
                    <a:pt x="386" y="216"/>
                  </a:lnTo>
                  <a:lnTo>
                    <a:pt x="386" y="216"/>
                  </a:lnTo>
                  <a:lnTo>
                    <a:pt x="389" y="216"/>
                  </a:lnTo>
                  <a:lnTo>
                    <a:pt x="389" y="219"/>
                  </a:lnTo>
                  <a:lnTo>
                    <a:pt x="398" y="225"/>
                  </a:lnTo>
                  <a:lnTo>
                    <a:pt x="398" y="231"/>
                  </a:lnTo>
                  <a:lnTo>
                    <a:pt x="398" y="234"/>
                  </a:lnTo>
                  <a:lnTo>
                    <a:pt x="398" y="237"/>
                  </a:lnTo>
                  <a:lnTo>
                    <a:pt x="398" y="243"/>
                  </a:lnTo>
                  <a:lnTo>
                    <a:pt x="398" y="246"/>
                  </a:lnTo>
                  <a:lnTo>
                    <a:pt x="398" y="246"/>
                  </a:lnTo>
                  <a:lnTo>
                    <a:pt x="398" y="249"/>
                  </a:lnTo>
                  <a:lnTo>
                    <a:pt x="395" y="249"/>
                  </a:lnTo>
                  <a:lnTo>
                    <a:pt x="395" y="252"/>
                  </a:lnTo>
                  <a:lnTo>
                    <a:pt x="392" y="252"/>
                  </a:lnTo>
                  <a:lnTo>
                    <a:pt x="389" y="252"/>
                  </a:lnTo>
                  <a:lnTo>
                    <a:pt x="389" y="255"/>
                  </a:lnTo>
                  <a:lnTo>
                    <a:pt x="386" y="264"/>
                  </a:lnTo>
                  <a:lnTo>
                    <a:pt x="386" y="267"/>
                  </a:lnTo>
                  <a:lnTo>
                    <a:pt x="386" y="270"/>
                  </a:lnTo>
                  <a:lnTo>
                    <a:pt x="392" y="273"/>
                  </a:lnTo>
                  <a:lnTo>
                    <a:pt x="392" y="276"/>
                  </a:lnTo>
                  <a:lnTo>
                    <a:pt x="392" y="282"/>
                  </a:lnTo>
                  <a:lnTo>
                    <a:pt x="392" y="285"/>
                  </a:lnTo>
                  <a:lnTo>
                    <a:pt x="392" y="291"/>
                  </a:lnTo>
                  <a:lnTo>
                    <a:pt x="392" y="294"/>
                  </a:lnTo>
                  <a:lnTo>
                    <a:pt x="395" y="294"/>
                  </a:lnTo>
                  <a:lnTo>
                    <a:pt x="398" y="297"/>
                  </a:lnTo>
                  <a:lnTo>
                    <a:pt x="392" y="315"/>
                  </a:lnTo>
                  <a:lnTo>
                    <a:pt x="392" y="321"/>
                  </a:lnTo>
                  <a:lnTo>
                    <a:pt x="389" y="324"/>
                  </a:lnTo>
                  <a:lnTo>
                    <a:pt x="389" y="324"/>
                  </a:lnTo>
                  <a:lnTo>
                    <a:pt x="386" y="324"/>
                  </a:lnTo>
                  <a:lnTo>
                    <a:pt x="380" y="324"/>
                  </a:lnTo>
                  <a:lnTo>
                    <a:pt x="377" y="321"/>
                  </a:lnTo>
                  <a:lnTo>
                    <a:pt x="374" y="318"/>
                  </a:lnTo>
                  <a:lnTo>
                    <a:pt x="371" y="318"/>
                  </a:lnTo>
                  <a:lnTo>
                    <a:pt x="371" y="318"/>
                  </a:lnTo>
                  <a:lnTo>
                    <a:pt x="368" y="318"/>
                  </a:lnTo>
                  <a:lnTo>
                    <a:pt x="368" y="318"/>
                  </a:lnTo>
                  <a:lnTo>
                    <a:pt x="362" y="318"/>
                  </a:lnTo>
                  <a:lnTo>
                    <a:pt x="362" y="318"/>
                  </a:lnTo>
                  <a:lnTo>
                    <a:pt x="362" y="321"/>
                  </a:lnTo>
                  <a:lnTo>
                    <a:pt x="362" y="321"/>
                  </a:lnTo>
                  <a:lnTo>
                    <a:pt x="362" y="321"/>
                  </a:lnTo>
                  <a:lnTo>
                    <a:pt x="365" y="321"/>
                  </a:lnTo>
                  <a:lnTo>
                    <a:pt x="365" y="324"/>
                  </a:lnTo>
                  <a:lnTo>
                    <a:pt x="365" y="324"/>
                  </a:lnTo>
                  <a:lnTo>
                    <a:pt x="365" y="324"/>
                  </a:lnTo>
                  <a:lnTo>
                    <a:pt x="365" y="324"/>
                  </a:lnTo>
                  <a:lnTo>
                    <a:pt x="365" y="327"/>
                  </a:lnTo>
                  <a:lnTo>
                    <a:pt x="365" y="327"/>
                  </a:lnTo>
                  <a:lnTo>
                    <a:pt x="365" y="330"/>
                  </a:lnTo>
                  <a:lnTo>
                    <a:pt x="365" y="330"/>
                  </a:lnTo>
                  <a:lnTo>
                    <a:pt x="362" y="336"/>
                  </a:lnTo>
                  <a:lnTo>
                    <a:pt x="362" y="339"/>
                  </a:lnTo>
                  <a:lnTo>
                    <a:pt x="359" y="339"/>
                  </a:lnTo>
                  <a:lnTo>
                    <a:pt x="359" y="342"/>
                  </a:lnTo>
                  <a:lnTo>
                    <a:pt x="356" y="342"/>
                  </a:lnTo>
                  <a:lnTo>
                    <a:pt x="350" y="354"/>
                  </a:lnTo>
                  <a:lnTo>
                    <a:pt x="350" y="354"/>
                  </a:lnTo>
                  <a:lnTo>
                    <a:pt x="344" y="357"/>
                  </a:lnTo>
                  <a:lnTo>
                    <a:pt x="341" y="357"/>
                  </a:lnTo>
                  <a:lnTo>
                    <a:pt x="338" y="357"/>
                  </a:lnTo>
                  <a:lnTo>
                    <a:pt x="338" y="360"/>
                  </a:lnTo>
                  <a:lnTo>
                    <a:pt x="338" y="366"/>
                  </a:lnTo>
                  <a:lnTo>
                    <a:pt x="338" y="366"/>
                  </a:lnTo>
                  <a:lnTo>
                    <a:pt x="329" y="375"/>
                  </a:lnTo>
                  <a:lnTo>
                    <a:pt x="329" y="375"/>
                  </a:lnTo>
                  <a:lnTo>
                    <a:pt x="329" y="378"/>
                  </a:lnTo>
                  <a:lnTo>
                    <a:pt x="329" y="381"/>
                  </a:lnTo>
                  <a:lnTo>
                    <a:pt x="329" y="384"/>
                  </a:lnTo>
                  <a:lnTo>
                    <a:pt x="329" y="384"/>
                  </a:lnTo>
                  <a:lnTo>
                    <a:pt x="332" y="387"/>
                  </a:lnTo>
                  <a:lnTo>
                    <a:pt x="332" y="390"/>
                  </a:lnTo>
                  <a:lnTo>
                    <a:pt x="332" y="393"/>
                  </a:lnTo>
                  <a:lnTo>
                    <a:pt x="326" y="402"/>
                  </a:lnTo>
                  <a:lnTo>
                    <a:pt x="326" y="405"/>
                  </a:lnTo>
                  <a:lnTo>
                    <a:pt x="326" y="408"/>
                  </a:lnTo>
                  <a:lnTo>
                    <a:pt x="323" y="411"/>
                  </a:lnTo>
                  <a:lnTo>
                    <a:pt x="320" y="414"/>
                  </a:lnTo>
                  <a:lnTo>
                    <a:pt x="320" y="417"/>
                  </a:lnTo>
                  <a:lnTo>
                    <a:pt x="312" y="423"/>
                  </a:lnTo>
                  <a:lnTo>
                    <a:pt x="312" y="426"/>
                  </a:lnTo>
                  <a:lnTo>
                    <a:pt x="312" y="429"/>
                  </a:lnTo>
                  <a:lnTo>
                    <a:pt x="312" y="429"/>
                  </a:lnTo>
                  <a:lnTo>
                    <a:pt x="315" y="438"/>
                  </a:lnTo>
                  <a:lnTo>
                    <a:pt x="315" y="438"/>
                  </a:lnTo>
                  <a:lnTo>
                    <a:pt x="317" y="441"/>
                  </a:lnTo>
                  <a:lnTo>
                    <a:pt x="317" y="441"/>
                  </a:lnTo>
                  <a:lnTo>
                    <a:pt x="317" y="441"/>
                  </a:lnTo>
                  <a:lnTo>
                    <a:pt x="315" y="444"/>
                  </a:lnTo>
                  <a:lnTo>
                    <a:pt x="315" y="444"/>
                  </a:lnTo>
                  <a:lnTo>
                    <a:pt x="312" y="444"/>
                  </a:lnTo>
                  <a:lnTo>
                    <a:pt x="306" y="447"/>
                  </a:lnTo>
                  <a:lnTo>
                    <a:pt x="300" y="447"/>
                  </a:lnTo>
                  <a:lnTo>
                    <a:pt x="288" y="447"/>
                  </a:lnTo>
                  <a:lnTo>
                    <a:pt x="285" y="450"/>
                  </a:lnTo>
                  <a:lnTo>
                    <a:pt x="285" y="450"/>
                  </a:lnTo>
                  <a:lnTo>
                    <a:pt x="279" y="453"/>
                  </a:lnTo>
                  <a:lnTo>
                    <a:pt x="276" y="453"/>
                  </a:lnTo>
                  <a:lnTo>
                    <a:pt x="276" y="453"/>
                  </a:lnTo>
                  <a:lnTo>
                    <a:pt x="276" y="450"/>
                  </a:lnTo>
                  <a:lnTo>
                    <a:pt x="273" y="450"/>
                  </a:lnTo>
                  <a:lnTo>
                    <a:pt x="270" y="450"/>
                  </a:lnTo>
                  <a:lnTo>
                    <a:pt x="270" y="450"/>
                  </a:lnTo>
                  <a:lnTo>
                    <a:pt x="258" y="456"/>
                  </a:lnTo>
                  <a:lnTo>
                    <a:pt x="246" y="462"/>
                  </a:lnTo>
                  <a:lnTo>
                    <a:pt x="240" y="462"/>
                  </a:lnTo>
                  <a:lnTo>
                    <a:pt x="240" y="459"/>
                  </a:lnTo>
                  <a:lnTo>
                    <a:pt x="237" y="459"/>
                  </a:lnTo>
                  <a:lnTo>
                    <a:pt x="237" y="459"/>
                  </a:lnTo>
                  <a:lnTo>
                    <a:pt x="234" y="456"/>
                  </a:lnTo>
                  <a:lnTo>
                    <a:pt x="231" y="453"/>
                  </a:lnTo>
                  <a:lnTo>
                    <a:pt x="228" y="453"/>
                  </a:lnTo>
                  <a:lnTo>
                    <a:pt x="225" y="450"/>
                  </a:lnTo>
                  <a:lnTo>
                    <a:pt x="225" y="450"/>
                  </a:lnTo>
                  <a:lnTo>
                    <a:pt x="225" y="447"/>
                  </a:lnTo>
                  <a:lnTo>
                    <a:pt x="222" y="444"/>
                  </a:lnTo>
                  <a:lnTo>
                    <a:pt x="216" y="438"/>
                  </a:lnTo>
                  <a:lnTo>
                    <a:pt x="210" y="435"/>
                  </a:lnTo>
                  <a:lnTo>
                    <a:pt x="207" y="432"/>
                  </a:lnTo>
                  <a:lnTo>
                    <a:pt x="201" y="429"/>
                  </a:lnTo>
                  <a:lnTo>
                    <a:pt x="198" y="429"/>
                  </a:lnTo>
                  <a:lnTo>
                    <a:pt x="192" y="432"/>
                  </a:lnTo>
                  <a:lnTo>
                    <a:pt x="192" y="432"/>
                  </a:lnTo>
                  <a:lnTo>
                    <a:pt x="189" y="429"/>
                  </a:lnTo>
                  <a:lnTo>
                    <a:pt x="189" y="429"/>
                  </a:lnTo>
                  <a:lnTo>
                    <a:pt x="189" y="426"/>
                  </a:lnTo>
                  <a:lnTo>
                    <a:pt x="186" y="426"/>
                  </a:lnTo>
                  <a:lnTo>
                    <a:pt x="186" y="429"/>
                  </a:lnTo>
                  <a:lnTo>
                    <a:pt x="183" y="429"/>
                  </a:lnTo>
                  <a:lnTo>
                    <a:pt x="183" y="432"/>
                  </a:lnTo>
                  <a:lnTo>
                    <a:pt x="180" y="432"/>
                  </a:lnTo>
                  <a:lnTo>
                    <a:pt x="177" y="435"/>
                  </a:lnTo>
                  <a:lnTo>
                    <a:pt x="177" y="435"/>
                  </a:lnTo>
                  <a:lnTo>
                    <a:pt x="174" y="435"/>
                  </a:lnTo>
                  <a:lnTo>
                    <a:pt x="171" y="432"/>
                  </a:lnTo>
                  <a:lnTo>
                    <a:pt x="168" y="429"/>
                  </a:lnTo>
                  <a:lnTo>
                    <a:pt x="165" y="426"/>
                  </a:lnTo>
                  <a:lnTo>
                    <a:pt x="165" y="423"/>
                  </a:lnTo>
                  <a:lnTo>
                    <a:pt x="162" y="420"/>
                  </a:lnTo>
                  <a:lnTo>
                    <a:pt x="162" y="414"/>
                  </a:lnTo>
                  <a:lnTo>
                    <a:pt x="159" y="414"/>
                  </a:lnTo>
                  <a:lnTo>
                    <a:pt x="159" y="411"/>
                  </a:lnTo>
                  <a:lnTo>
                    <a:pt x="162" y="408"/>
                  </a:lnTo>
                  <a:lnTo>
                    <a:pt x="162" y="405"/>
                  </a:lnTo>
                  <a:lnTo>
                    <a:pt x="162" y="402"/>
                  </a:lnTo>
                  <a:lnTo>
                    <a:pt x="162" y="402"/>
                  </a:lnTo>
                  <a:lnTo>
                    <a:pt x="159" y="402"/>
                  </a:lnTo>
                  <a:lnTo>
                    <a:pt x="147" y="402"/>
                  </a:lnTo>
                  <a:lnTo>
                    <a:pt x="144" y="402"/>
                  </a:lnTo>
                  <a:lnTo>
                    <a:pt x="141" y="399"/>
                  </a:lnTo>
                  <a:lnTo>
                    <a:pt x="138" y="396"/>
                  </a:lnTo>
                  <a:lnTo>
                    <a:pt x="135" y="396"/>
                  </a:lnTo>
                  <a:lnTo>
                    <a:pt x="135" y="393"/>
                  </a:lnTo>
                  <a:lnTo>
                    <a:pt x="135" y="390"/>
                  </a:lnTo>
                  <a:lnTo>
                    <a:pt x="138" y="390"/>
                  </a:lnTo>
                  <a:lnTo>
                    <a:pt x="138" y="387"/>
                  </a:lnTo>
                  <a:lnTo>
                    <a:pt x="138" y="384"/>
                  </a:lnTo>
                  <a:lnTo>
                    <a:pt x="138" y="381"/>
                  </a:lnTo>
                  <a:lnTo>
                    <a:pt x="135" y="381"/>
                  </a:lnTo>
                  <a:lnTo>
                    <a:pt x="135" y="381"/>
                  </a:lnTo>
                  <a:lnTo>
                    <a:pt x="129" y="381"/>
                  </a:lnTo>
                  <a:lnTo>
                    <a:pt x="129" y="381"/>
                  </a:lnTo>
                  <a:lnTo>
                    <a:pt x="126" y="378"/>
                  </a:lnTo>
                  <a:lnTo>
                    <a:pt x="126" y="378"/>
                  </a:lnTo>
                  <a:lnTo>
                    <a:pt x="129" y="375"/>
                  </a:lnTo>
                  <a:lnTo>
                    <a:pt x="129" y="372"/>
                  </a:lnTo>
                  <a:lnTo>
                    <a:pt x="135" y="369"/>
                  </a:lnTo>
                  <a:lnTo>
                    <a:pt x="135" y="366"/>
                  </a:lnTo>
                  <a:lnTo>
                    <a:pt x="135" y="363"/>
                  </a:lnTo>
                  <a:lnTo>
                    <a:pt x="135" y="363"/>
                  </a:lnTo>
                  <a:lnTo>
                    <a:pt x="132" y="360"/>
                  </a:lnTo>
                  <a:lnTo>
                    <a:pt x="129" y="357"/>
                  </a:lnTo>
                  <a:lnTo>
                    <a:pt x="129" y="357"/>
                  </a:lnTo>
                  <a:lnTo>
                    <a:pt x="129" y="354"/>
                  </a:lnTo>
                  <a:lnTo>
                    <a:pt x="129" y="351"/>
                  </a:lnTo>
                  <a:lnTo>
                    <a:pt x="129" y="351"/>
                  </a:lnTo>
                  <a:lnTo>
                    <a:pt x="129" y="348"/>
                  </a:lnTo>
                  <a:lnTo>
                    <a:pt x="129" y="345"/>
                  </a:lnTo>
                  <a:lnTo>
                    <a:pt x="132" y="342"/>
                  </a:lnTo>
                  <a:lnTo>
                    <a:pt x="135" y="342"/>
                  </a:lnTo>
                  <a:lnTo>
                    <a:pt x="138" y="336"/>
                  </a:lnTo>
                  <a:lnTo>
                    <a:pt x="144" y="333"/>
                  </a:lnTo>
                  <a:lnTo>
                    <a:pt x="144" y="330"/>
                  </a:lnTo>
                  <a:lnTo>
                    <a:pt x="147" y="327"/>
                  </a:lnTo>
                  <a:lnTo>
                    <a:pt x="144" y="327"/>
                  </a:lnTo>
                  <a:lnTo>
                    <a:pt x="144" y="324"/>
                  </a:lnTo>
                  <a:lnTo>
                    <a:pt x="141" y="324"/>
                  </a:lnTo>
                  <a:lnTo>
                    <a:pt x="141" y="324"/>
                  </a:lnTo>
                  <a:lnTo>
                    <a:pt x="138" y="327"/>
                  </a:lnTo>
                  <a:lnTo>
                    <a:pt x="135" y="327"/>
                  </a:lnTo>
                  <a:lnTo>
                    <a:pt x="135" y="324"/>
                  </a:lnTo>
                  <a:lnTo>
                    <a:pt x="135" y="321"/>
                  </a:lnTo>
                  <a:lnTo>
                    <a:pt x="135" y="321"/>
                  </a:lnTo>
                  <a:lnTo>
                    <a:pt x="135" y="318"/>
                  </a:lnTo>
                  <a:lnTo>
                    <a:pt x="135" y="315"/>
                  </a:lnTo>
                  <a:lnTo>
                    <a:pt x="138" y="312"/>
                  </a:lnTo>
                  <a:lnTo>
                    <a:pt x="138" y="312"/>
                  </a:lnTo>
                  <a:lnTo>
                    <a:pt x="138" y="309"/>
                  </a:lnTo>
                  <a:lnTo>
                    <a:pt x="135" y="309"/>
                  </a:lnTo>
                  <a:lnTo>
                    <a:pt x="135" y="306"/>
                  </a:lnTo>
                  <a:lnTo>
                    <a:pt x="132" y="309"/>
                  </a:lnTo>
                  <a:lnTo>
                    <a:pt x="126" y="303"/>
                  </a:lnTo>
                  <a:lnTo>
                    <a:pt x="120" y="303"/>
                  </a:lnTo>
                  <a:lnTo>
                    <a:pt x="114" y="300"/>
                  </a:lnTo>
                  <a:lnTo>
                    <a:pt x="111" y="300"/>
                  </a:lnTo>
                  <a:lnTo>
                    <a:pt x="105" y="297"/>
                  </a:lnTo>
                  <a:lnTo>
                    <a:pt x="105" y="297"/>
                  </a:lnTo>
                  <a:lnTo>
                    <a:pt x="102" y="294"/>
                  </a:lnTo>
                  <a:lnTo>
                    <a:pt x="105" y="291"/>
                  </a:lnTo>
                  <a:lnTo>
                    <a:pt x="105" y="291"/>
                  </a:lnTo>
                  <a:lnTo>
                    <a:pt x="105" y="291"/>
                  </a:lnTo>
                  <a:lnTo>
                    <a:pt x="108" y="288"/>
                  </a:lnTo>
                  <a:lnTo>
                    <a:pt x="108" y="288"/>
                  </a:lnTo>
                  <a:lnTo>
                    <a:pt x="111" y="285"/>
                  </a:lnTo>
                  <a:lnTo>
                    <a:pt x="111" y="282"/>
                  </a:lnTo>
                  <a:lnTo>
                    <a:pt x="108" y="282"/>
                  </a:lnTo>
                  <a:lnTo>
                    <a:pt x="108" y="279"/>
                  </a:lnTo>
                  <a:lnTo>
                    <a:pt x="99" y="279"/>
                  </a:lnTo>
                  <a:lnTo>
                    <a:pt x="93" y="276"/>
                  </a:lnTo>
                  <a:lnTo>
                    <a:pt x="93" y="273"/>
                  </a:lnTo>
                  <a:lnTo>
                    <a:pt x="90" y="273"/>
                  </a:lnTo>
                  <a:lnTo>
                    <a:pt x="84" y="264"/>
                  </a:lnTo>
                  <a:lnTo>
                    <a:pt x="81" y="258"/>
                  </a:lnTo>
                  <a:lnTo>
                    <a:pt x="81" y="258"/>
                  </a:lnTo>
                  <a:lnTo>
                    <a:pt x="78" y="255"/>
                  </a:lnTo>
                  <a:lnTo>
                    <a:pt x="75" y="255"/>
                  </a:lnTo>
                  <a:lnTo>
                    <a:pt x="72" y="258"/>
                  </a:lnTo>
                  <a:lnTo>
                    <a:pt x="69" y="258"/>
                  </a:lnTo>
                  <a:lnTo>
                    <a:pt x="66" y="255"/>
                  </a:lnTo>
                  <a:lnTo>
                    <a:pt x="63" y="255"/>
                  </a:lnTo>
                  <a:lnTo>
                    <a:pt x="57" y="258"/>
                  </a:lnTo>
                  <a:lnTo>
                    <a:pt x="54" y="258"/>
                  </a:lnTo>
                  <a:lnTo>
                    <a:pt x="51" y="258"/>
                  </a:lnTo>
                  <a:lnTo>
                    <a:pt x="48" y="255"/>
                  </a:lnTo>
                  <a:lnTo>
                    <a:pt x="48" y="255"/>
                  </a:lnTo>
                  <a:lnTo>
                    <a:pt x="45" y="255"/>
                  </a:lnTo>
                  <a:lnTo>
                    <a:pt x="45" y="261"/>
                  </a:lnTo>
                  <a:lnTo>
                    <a:pt x="42" y="261"/>
                  </a:lnTo>
                  <a:lnTo>
                    <a:pt x="39" y="261"/>
                  </a:lnTo>
                  <a:lnTo>
                    <a:pt x="30" y="261"/>
                  </a:lnTo>
                  <a:lnTo>
                    <a:pt x="27" y="258"/>
                  </a:lnTo>
                  <a:lnTo>
                    <a:pt x="27" y="255"/>
                  </a:lnTo>
                  <a:lnTo>
                    <a:pt x="27" y="255"/>
                  </a:lnTo>
                  <a:lnTo>
                    <a:pt x="27" y="246"/>
                  </a:lnTo>
                  <a:lnTo>
                    <a:pt x="27" y="243"/>
                  </a:lnTo>
                  <a:lnTo>
                    <a:pt x="27" y="243"/>
                  </a:lnTo>
                  <a:lnTo>
                    <a:pt x="24" y="237"/>
                  </a:lnTo>
                  <a:lnTo>
                    <a:pt x="21" y="234"/>
                  </a:lnTo>
                  <a:lnTo>
                    <a:pt x="18" y="231"/>
                  </a:lnTo>
                  <a:lnTo>
                    <a:pt x="15" y="231"/>
                  </a:lnTo>
                  <a:lnTo>
                    <a:pt x="9" y="231"/>
                  </a:lnTo>
                  <a:lnTo>
                    <a:pt x="3" y="231"/>
                  </a:lnTo>
                  <a:lnTo>
                    <a:pt x="0" y="228"/>
                  </a:lnTo>
                  <a:lnTo>
                    <a:pt x="3" y="216"/>
                  </a:lnTo>
                  <a:lnTo>
                    <a:pt x="6" y="213"/>
                  </a:lnTo>
                  <a:lnTo>
                    <a:pt x="9" y="210"/>
                  </a:lnTo>
                  <a:lnTo>
                    <a:pt x="12" y="207"/>
                  </a:lnTo>
                  <a:lnTo>
                    <a:pt x="15" y="204"/>
                  </a:lnTo>
                  <a:lnTo>
                    <a:pt x="15" y="201"/>
                  </a:lnTo>
                  <a:lnTo>
                    <a:pt x="18" y="201"/>
                  </a:lnTo>
                  <a:lnTo>
                    <a:pt x="18" y="198"/>
                  </a:lnTo>
                  <a:lnTo>
                    <a:pt x="21" y="201"/>
                  </a:lnTo>
                  <a:lnTo>
                    <a:pt x="24" y="201"/>
                  </a:lnTo>
                  <a:lnTo>
                    <a:pt x="30" y="201"/>
                  </a:lnTo>
                  <a:lnTo>
                    <a:pt x="30" y="201"/>
                  </a:lnTo>
                  <a:lnTo>
                    <a:pt x="30" y="198"/>
                  </a:lnTo>
                  <a:lnTo>
                    <a:pt x="33" y="198"/>
                  </a:lnTo>
                  <a:lnTo>
                    <a:pt x="33" y="192"/>
                  </a:lnTo>
                  <a:lnTo>
                    <a:pt x="33" y="180"/>
                  </a:lnTo>
                  <a:lnTo>
                    <a:pt x="33" y="177"/>
                  </a:lnTo>
                  <a:lnTo>
                    <a:pt x="36" y="174"/>
                  </a:lnTo>
                  <a:lnTo>
                    <a:pt x="36" y="174"/>
                  </a:lnTo>
                  <a:lnTo>
                    <a:pt x="36" y="171"/>
                  </a:lnTo>
                  <a:lnTo>
                    <a:pt x="36" y="165"/>
                  </a:lnTo>
                  <a:lnTo>
                    <a:pt x="36" y="162"/>
                  </a:lnTo>
                  <a:lnTo>
                    <a:pt x="39" y="162"/>
                  </a:lnTo>
                  <a:lnTo>
                    <a:pt x="39" y="162"/>
                  </a:lnTo>
                  <a:lnTo>
                    <a:pt x="45" y="162"/>
                  </a:lnTo>
                  <a:lnTo>
                    <a:pt x="45" y="162"/>
                  </a:lnTo>
                  <a:lnTo>
                    <a:pt x="48" y="162"/>
                  </a:lnTo>
                  <a:lnTo>
                    <a:pt x="51" y="159"/>
                  </a:lnTo>
                  <a:lnTo>
                    <a:pt x="54" y="159"/>
                  </a:lnTo>
                  <a:lnTo>
                    <a:pt x="57" y="156"/>
                  </a:lnTo>
                  <a:lnTo>
                    <a:pt x="60" y="153"/>
                  </a:lnTo>
                  <a:lnTo>
                    <a:pt x="60" y="150"/>
                  </a:lnTo>
                  <a:lnTo>
                    <a:pt x="60" y="147"/>
                  </a:lnTo>
                  <a:lnTo>
                    <a:pt x="54" y="135"/>
                  </a:lnTo>
                  <a:lnTo>
                    <a:pt x="54" y="135"/>
                  </a:lnTo>
                  <a:lnTo>
                    <a:pt x="51" y="132"/>
                  </a:lnTo>
                  <a:lnTo>
                    <a:pt x="51" y="132"/>
                  </a:lnTo>
                  <a:lnTo>
                    <a:pt x="48" y="135"/>
                  </a:lnTo>
                  <a:lnTo>
                    <a:pt x="45" y="135"/>
                  </a:lnTo>
                  <a:lnTo>
                    <a:pt x="45" y="132"/>
                  </a:lnTo>
                  <a:lnTo>
                    <a:pt x="36" y="123"/>
                  </a:lnTo>
                  <a:lnTo>
                    <a:pt x="36" y="120"/>
                  </a:lnTo>
                  <a:lnTo>
                    <a:pt x="36" y="120"/>
                  </a:lnTo>
                  <a:lnTo>
                    <a:pt x="36" y="117"/>
                  </a:lnTo>
                  <a:lnTo>
                    <a:pt x="36" y="114"/>
                  </a:lnTo>
                  <a:lnTo>
                    <a:pt x="36" y="111"/>
                  </a:lnTo>
                  <a:lnTo>
                    <a:pt x="36" y="108"/>
                  </a:lnTo>
                  <a:lnTo>
                    <a:pt x="36" y="108"/>
                  </a:lnTo>
                  <a:lnTo>
                    <a:pt x="33" y="99"/>
                  </a:lnTo>
                  <a:lnTo>
                    <a:pt x="39" y="99"/>
                  </a:lnTo>
                  <a:lnTo>
                    <a:pt x="39" y="99"/>
                  </a:lnTo>
                  <a:lnTo>
                    <a:pt x="39" y="96"/>
                  </a:lnTo>
                  <a:lnTo>
                    <a:pt x="39" y="84"/>
                  </a:lnTo>
                  <a:lnTo>
                    <a:pt x="36" y="84"/>
                  </a:lnTo>
                  <a:lnTo>
                    <a:pt x="36" y="81"/>
                  </a:lnTo>
                  <a:lnTo>
                    <a:pt x="33" y="78"/>
                  </a:lnTo>
                  <a:lnTo>
                    <a:pt x="33" y="72"/>
                  </a:lnTo>
                  <a:lnTo>
                    <a:pt x="33" y="69"/>
                  </a:lnTo>
                  <a:lnTo>
                    <a:pt x="36" y="69"/>
                  </a:lnTo>
                  <a:lnTo>
                    <a:pt x="39" y="69"/>
                  </a:lnTo>
                  <a:lnTo>
                    <a:pt x="42" y="69"/>
                  </a:lnTo>
                  <a:lnTo>
                    <a:pt x="42" y="66"/>
                  </a:lnTo>
                  <a:lnTo>
                    <a:pt x="48" y="60"/>
                  </a:lnTo>
                  <a:lnTo>
                    <a:pt x="54" y="57"/>
                  </a:lnTo>
                  <a:lnTo>
                    <a:pt x="57" y="54"/>
                  </a:lnTo>
                  <a:lnTo>
                    <a:pt x="57" y="54"/>
                  </a:lnTo>
                  <a:lnTo>
                    <a:pt x="69" y="54"/>
                  </a:lnTo>
                  <a:lnTo>
                    <a:pt x="72" y="54"/>
                  </a:lnTo>
                  <a:lnTo>
                    <a:pt x="75" y="54"/>
                  </a:lnTo>
                  <a:lnTo>
                    <a:pt x="75" y="51"/>
                  </a:lnTo>
                  <a:lnTo>
                    <a:pt x="75" y="51"/>
                  </a:lnTo>
                  <a:lnTo>
                    <a:pt x="75" y="48"/>
                  </a:lnTo>
                  <a:lnTo>
                    <a:pt x="75" y="45"/>
                  </a:lnTo>
                  <a:lnTo>
                    <a:pt x="78" y="45"/>
                  </a:lnTo>
                  <a:lnTo>
                    <a:pt x="81" y="42"/>
                  </a:lnTo>
                  <a:lnTo>
                    <a:pt x="81" y="39"/>
                  </a:lnTo>
                  <a:lnTo>
                    <a:pt x="84" y="33"/>
                  </a:lnTo>
                  <a:lnTo>
                    <a:pt x="87" y="30"/>
                  </a:lnTo>
                  <a:lnTo>
                    <a:pt x="90" y="30"/>
                  </a:lnTo>
                  <a:lnTo>
                    <a:pt x="90" y="30"/>
                  </a:lnTo>
                  <a:lnTo>
                    <a:pt x="93" y="27"/>
                  </a:lnTo>
                  <a:lnTo>
                    <a:pt x="96" y="27"/>
                  </a:lnTo>
                  <a:lnTo>
                    <a:pt x="96" y="30"/>
                  </a:lnTo>
                  <a:lnTo>
                    <a:pt x="99" y="30"/>
                  </a:lnTo>
                  <a:lnTo>
                    <a:pt x="102" y="27"/>
                  </a:lnTo>
                  <a:lnTo>
                    <a:pt x="111" y="21"/>
                  </a:lnTo>
                  <a:lnTo>
                    <a:pt x="114" y="21"/>
                  </a:lnTo>
                  <a:lnTo>
                    <a:pt x="117" y="24"/>
                  </a:lnTo>
                  <a:lnTo>
                    <a:pt x="120" y="24"/>
                  </a:lnTo>
                  <a:lnTo>
                    <a:pt x="123" y="27"/>
                  </a:lnTo>
                  <a:lnTo>
                    <a:pt x="126" y="27"/>
                  </a:lnTo>
                  <a:lnTo>
                    <a:pt x="129" y="27"/>
                  </a:lnTo>
                  <a:lnTo>
                    <a:pt x="138" y="27"/>
                  </a:lnTo>
                  <a:lnTo>
                    <a:pt x="141" y="24"/>
                  </a:lnTo>
                  <a:lnTo>
                    <a:pt x="144" y="24"/>
                  </a:lnTo>
                  <a:lnTo>
                    <a:pt x="144" y="21"/>
                  </a:lnTo>
                  <a:lnTo>
                    <a:pt x="144" y="21"/>
                  </a:lnTo>
                  <a:lnTo>
                    <a:pt x="147" y="18"/>
                  </a:lnTo>
                  <a:lnTo>
                    <a:pt x="150" y="18"/>
                  </a:lnTo>
                  <a:lnTo>
                    <a:pt x="153" y="21"/>
                  </a:lnTo>
                  <a:lnTo>
                    <a:pt x="153" y="21"/>
                  </a:lnTo>
                  <a:lnTo>
                    <a:pt x="153" y="24"/>
                  </a:lnTo>
                  <a:lnTo>
                    <a:pt x="156" y="27"/>
                  </a:lnTo>
                  <a:lnTo>
                    <a:pt x="165" y="33"/>
                  </a:lnTo>
                  <a:lnTo>
                    <a:pt x="171" y="27"/>
                  </a:lnTo>
                  <a:lnTo>
                    <a:pt x="186" y="15"/>
                  </a:lnTo>
                  <a:lnTo>
                    <a:pt x="189" y="12"/>
                  </a:lnTo>
                  <a:lnTo>
                    <a:pt x="189" y="12"/>
                  </a:lnTo>
                  <a:lnTo>
                    <a:pt x="192" y="15"/>
                  </a:lnTo>
                  <a:lnTo>
                    <a:pt x="195" y="15"/>
                  </a:lnTo>
                  <a:lnTo>
                    <a:pt x="201" y="15"/>
                  </a:lnTo>
                  <a:lnTo>
                    <a:pt x="204" y="15"/>
                  </a:lnTo>
                  <a:lnTo>
                    <a:pt x="204" y="18"/>
                  </a:lnTo>
                  <a:lnTo>
                    <a:pt x="204" y="18"/>
                  </a:lnTo>
                  <a:lnTo>
                    <a:pt x="204" y="21"/>
                  </a:lnTo>
                  <a:lnTo>
                    <a:pt x="207" y="21"/>
                  </a:lnTo>
                  <a:lnTo>
                    <a:pt x="210" y="24"/>
                  </a:lnTo>
                  <a:lnTo>
                    <a:pt x="213" y="21"/>
                  </a:lnTo>
                  <a:lnTo>
                    <a:pt x="213" y="21"/>
                  </a:lnTo>
                  <a:lnTo>
                    <a:pt x="216" y="18"/>
                  </a:lnTo>
                  <a:lnTo>
                    <a:pt x="219" y="18"/>
                  </a:lnTo>
                  <a:lnTo>
                    <a:pt x="222" y="18"/>
                  </a:lnTo>
                  <a:lnTo>
                    <a:pt x="231" y="18"/>
                  </a:lnTo>
                  <a:lnTo>
                    <a:pt x="234" y="18"/>
                  </a:lnTo>
                  <a:lnTo>
                    <a:pt x="234" y="15"/>
                  </a:lnTo>
                  <a:lnTo>
                    <a:pt x="234" y="15"/>
                  </a:lnTo>
                  <a:lnTo>
                    <a:pt x="237" y="12"/>
                  </a:lnTo>
                  <a:lnTo>
                    <a:pt x="237" y="12"/>
                  </a:lnTo>
                  <a:lnTo>
                    <a:pt x="237" y="9"/>
                  </a:lnTo>
                  <a:lnTo>
                    <a:pt x="237" y="6"/>
                  </a:lnTo>
                  <a:lnTo>
                    <a:pt x="237" y="3"/>
                  </a:lnTo>
                  <a:lnTo>
                    <a:pt x="237" y="3"/>
                  </a:lnTo>
                  <a:lnTo>
                    <a:pt x="240" y="0"/>
                  </a:lnTo>
                  <a:lnTo>
                    <a:pt x="243" y="3"/>
                  </a:lnTo>
                  <a:lnTo>
                    <a:pt x="243" y="3"/>
                  </a:lnTo>
                  <a:lnTo>
                    <a:pt x="249" y="9"/>
                  </a:lnTo>
                  <a:lnTo>
                    <a:pt x="249" y="12"/>
                  </a:lnTo>
                  <a:lnTo>
                    <a:pt x="252" y="12"/>
                  </a:lnTo>
                  <a:lnTo>
                    <a:pt x="255" y="9"/>
                  </a:lnTo>
                  <a:lnTo>
                    <a:pt x="258" y="6"/>
                  </a:lnTo>
                  <a:lnTo>
                    <a:pt x="261" y="6"/>
                  </a:lnTo>
                  <a:lnTo>
                    <a:pt x="264" y="6"/>
                  </a:lnTo>
                  <a:lnTo>
                    <a:pt x="282" y="6"/>
                  </a:lnTo>
                  <a:lnTo>
                    <a:pt x="285" y="6"/>
                  </a:lnTo>
                  <a:lnTo>
                    <a:pt x="288" y="9"/>
                  </a:lnTo>
                  <a:lnTo>
                    <a:pt x="291" y="9"/>
                  </a:lnTo>
                  <a:lnTo>
                    <a:pt x="303" y="9"/>
                  </a:lnTo>
                  <a:lnTo>
                    <a:pt x="309" y="12"/>
                  </a:lnTo>
                  <a:lnTo>
                    <a:pt x="320" y="9"/>
                  </a:lnTo>
                  <a:lnTo>
                    <a:pt x="341" y="1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1" name="Freeform 60"/>
            <p:cNvSpPr>
              <a:spLocks noEditPoints="1"/>
            </p:cNvSpPr>
            <p:nvPr/>
          </p:nvSpPr>
          <p:spPr bwMode="auto">
            <a:xfrm>
              <a:off x="5023" y="2466"/>
              <a:ext cx="665" cy="767"/>
            </a:xfrm>
            <a:custGeom>
              <a:avLst/>
              <a:gdLst>
                <a:gd name="T0" fmla="*/ 458 w 665"/>
                <a:gd name="T1" fmla="*/ 69 h 767"/>
                <a:gd name="T2" fmla="*/ 494 w 665"/>
                <a:gd name="T3" fmla="*/ 162 h 767"/>
                <a:gd name="T4" fmla="*/ 512 w 665"/>
                <a:gd name="T5" fmla="*/ 186 h 767"/>
                <a:gd name="T6" fmla="*/ 557 w 665"/>
                <a:gd name="T7" fmla="*/ 186 h 767"/>
                <a:gd name="T8" fmla="*/ 581 w 665"/>
                <a:gd name="T9" fmla="*/ 195 h 767"/>
                <a:gd name="T10" fmla="*/ 608 w 665"/>
                <a:gd name="T11" fmla="*/ 195 h 767"/>
                <a:gd name="T12" fmla="*/ 635 w 665"/>
                <a:gd name="T13" fmla="*/ 222 h 767"/>
                <a:gd name="T14" fmla="*/ 641 w 665"/>
                <a:gd name="T15" fmla="*/ 258 h 767"/>
                <a:gd name="T16" fmla="*/ 665 w 665"/>
                <a:gd name="T17" fmla="*/ 282 h 767"/>
                <a:gd name="T18" fmla="*/ 659 w 665"/>
                <a:gd name="T19" fmla="*/ 285 h 767"/>
                <a:gd name="T20" fmla="*/ 641 w 665"/>
                <a:gd name="T21" fmla="*/ 309 h 767"/>
                <a:gd name="T22" fmla="*/ 617 w 665"/>
                <a:gd name="T23" fmla="*/ 359 h 767"/>
                <a:gd name="T24" fmla="*/ 608 w 665"/>
                <a:gd name="T25" fmla="*/ 371 h 767"/>
                <a:gd name="T26" fmla="*/ 578 w 665"/>
                <a:gd name="T27" fmla="*/ 392 h 767"/>
                <a:gd name="T28" fmla="*/ 575 w 665"/>
                <a:gd name="T29" fmla="*/ 404 h 767"/>
                <a:gd name="T30" fmla="*/ 545 w 665"/>
                <a:gd name="T31" fmla="*/ 428 h 767"/>
                <a:gd name="T32" fmla="*/ 518 w 665"/>
                <a:gd name="T33" fmla="*/ 428 h 767"/>
                <a:gd name="T34" fmla="*/ 494 w 665"/>
                <a:gd name="T35" fmla="*/ 398 h 767"/>
                <a:gd name="T36" fmla="*/ 461 w 665"/>
                <a:gd name="T37" fmla="*/ 419 h 767"/>
                <a:gd name="T38" fmla="*/ 323 w 665"/>
                <a:gd name="T39" fmla="*/ 521 h 767"/>
                <a:gd name="T40" fmla="*/ 302 w 665"/>
                <a:gd name="T41" fmla="*/ 536 h 767"/>
                <a:gd name="T42" fmla="*/ 293 w 665"/>
                <a:gd name="T43" fmla="*/ 581 h 767"/>
                <a:gd name="T44" fmla="*/ 290 w 665"/>
                <a:gd name="T45" fmla="*/ 599 h 767"/>
                <a:gd name="T46" fmla="*/ 290 w 665"/>
                <a:gd name="T47" fmla="*/ 629 h 767"/>
                <a:gd name="T48" fmla="*/ 290 w 665"/>
                <a:gd name="T49" fmla="*/ 671 h 767"/>
                <a:gd name="T50" fmla="*/ 284 w 665"/>
                <a:gd name="T51" fmla="*/ 734 h 767"/>
                <a:gd name="T52" fmla="*/ 233 w 665"/>
                <a:gd name="T53" fmla="*/ 740 h 767"/>
                <a:gd name="T54" fmla="*/ 179 w 665"/>
                <a:gd name="T55" fmla="*/ 761 h 767"/>
                <a:gd name="T56" fmla="*/ 128 w 665"/>
                <a:gd name="T57" fmla="*/ 740 h 767"/>
                <a:gd name="T58" fmla="*/ 63 w 665"/>
                <a:gd name="T59" fmla="*/ 761 h 767"/>
                <a:gd name="T60" fmla="*/ 3 w 665"/>
                <a:gd name="T61" fmla="*/ 719 h 767"/>
                <a:gd name="T62" fmla="*/ 51 w 665"/>
                <a:gd name="T63" fmla="*/ 698 h 767"/>
                <a:gd name="T64" fmla="*/ 98 w 665"/>
                <a:gd name="T65" fmla="*/ 671 h 767"/>
                <a:gd name="T66" fmla="*/ 75 w 665"/>
                <a:gd name="T67" fmla="*/ 647 h 767"/>
                <a:gd name="T68" fmla="*/ 42 w 665"/>
                <a:gd name="T69" fmla="*/ 629 h 767"/>
                <a:gd name="T70" fmla="*/ 60 w 665"/>
                <a:gd name="T71" fmla="*/ 611 h 767"/>
                <a:gd name="T72" fmla="*/ 63 w 665"/>
                <a:gd name="T73" fmla="*/ 584 h 767"/>
                <a:gd name="T74" fmla="*/ 54 w 665"/>
                <a:gd name="T75" fmla="*/ 545 h 767"/>
                <a:gd name="T76" fmla="*/ 3 w 665"/>
                <a:gd name="T77" fmla="*/ 518 h 767"/>
                <a:gd name="T78" fmla="*/ 21 w 665"/>
                <a:gd name="T79" fmla="*/ 476 h 767"/>
                <a:gd name="T80" fmla="*/ 30 w 665"/>
                <a:gd name="T81" fmla="*/ 452 h 767"/>
                <a:gd name="T82" fmla="*/ 78 w 665"/>
                <a:gd name="T83" fmla="*/ 458 h 767"/>
                <a:gd name="T84" fmla="*/ 113 w 665"/>
                <a:gd name="T85" fmla="*/ 458 h 767"/>
                <a:gd name="T86" fmla="*/ 191 w 665"/>
                <a:gd name="T87" fmla="*/ 449 h 767"/>
                <a:gd name="T88" fmla="*/ 203 w 665"/>
                <a:gd name="T89" fmla="*/ 422 h 767"/>
                <a:gd name="T90" fmla="*/ 197 w 665"/>
                <a:gd name="T91" fmla="*/ 389 h 767"/>
                <a:gd name="T92" fmla="*/ 266 w 665"/>
                <a:gd name="T93" fmla="*/ 371 h 767"/>
                <a:gd name="T94" fmla="*/ 287 w 665"/>
                <a:gd name="T95" fmla="*/ 356 h 767"/>
                <a:gd name="T96" fmla="*/ 302 w 665"/>
                <a:gd name="T97" fmla="*/ 335 h 767"/>
                <a:gd name="T98" fmla="*/ 329 w 665"/>
                <a:gd name="T99" fmla="*/ 318 h 767"/>
                <a:gd name="T100" fmla="*/ 368 w 665"/>
                <a:gd name="T101" fmla="*/ 282 h 767"/>
                <a:gd name="T102" fmla="*/ 341 w 665"/>
                <a:gd name="T103" fmla="*/ 264 h 767"/>
                <a:gd name="T104" fmla="*/ 353 w 665"/>
                <a:gd name="T105" fmla="*/ 231 h 767"/>
                <a:gd name="T106" fmla="*/ 311 w 665"/>
                <a:gd name="T107" fmla="*/ 210 h 767"/>
                <a:gd name="T108" fmla="*/ 302 w 665"/>
                <a:gd name="T109" fmla="*/ 171 h 767"/>
                <a:gd name="T110" fmla="*/ 293 w 665"/>
                <a:gd name="T111" fmla="*/ 126 h 767"/>
                <a:gd name="T112" fmla="*/ 296 w 665"/>
                <a:gd name="T113" fmla="*/ 30 h 767"/>
                <a:gd name="T114" fmla="*/ 335 w 665"/>
                <a:gd name="T115" fmla="*/ 9 h 767"/>
                <a:gd name="T116" fmla="*/ 383 w 665"/>
                <a:gd name="T117" fmla="*/ 42 h 767"/>
                <a:gd name="T118" fmla="*/ 410 w 665"/>
                <a:gd name="T119" fmla="*/ 24 h 767"/>
                <a:gd name="T120" fmla="*/ 446 w 665"/>
                <a:gd name="T121" fmla="*/ 57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5" h="767">
                  <a:moveTo>
                    <a:pt x="60" y="734"/>
                  </a:moveTo>
                  <a:lnTo>
                    <a:pt x="63" y="734"/>
                  </a:lnTo>
                  <a:lnTo>
                    <a:pt x="63" y="734"/>
                  </a:lnTo>
                  <a:lnTo>
                    <a:pt x="60" y="728"/>
                  </a:lnTo>
                  <a:lnTo>
                    <a:pt x="60" y="725"/>
                  </a:lnTo>
                  <a:lnTo>
                    <a:pt x="57" y="722"/>
                  </a:lnTo>
                  <a:lnTo>
                    <a:pt x="54" y="722"/>
                  </a:lnTo>
                  <a:lnTo>
                    <a:pt x="51" y="728"/>
                  </a:lnTo>
                  <a:lnTo>
                    <a:pt x="51" y="731"/>
                  </a:lnTo>
                  <a:lnTo>
                    <a:pt x="54" y="734"/>
                  </a:lnTo>
                  <a:lnTo>
                    <a:pt x="60" y="734"/>
                  </a:lnTo>
                  <a:lnTo>
                    <a:pt x="60" y="734"/>
                  </a:lnTo>
                  <a:close/>
                  <a:moveTo>
                    <a:pt x="458" y="63"/>
                  </a:moveTo>
                  <a:lnTo>
                    <a:pt x="458" y="69"/>
                  </a:lnTo>
                  <a:lnTo>
                    <a:pt x="458" y="75"/>
                  </a:lnTo>
                  <a:lnTo>
                    <a:pt x="461" y="78"/>
                  </a:lnTo>
                  <a:lnTo>
                    <a:pt x="461" y="78"/>
                  </a:lnTo>
                  <a:lnTo>
                    <a:pt x="461" y="78"/>
                  </a:lnTo>
                  <a:lnTo>
                    <a:pt x="464" y="87"/>
                  </a:lnTo>
                  <a:lnTo>
                    <a:pt x="464" y="99"/>
                  </a:lnTo>
                  <a:lnTo>
                    <a:pt x="467" y="108"/>
                  </a:lnTo>
                  <a:lnTo>
                    <a:pt x="470" y="114"/>
                  </a:lnTo>
                  <a:lnTo>
                    <a:pt x="473" y="117"/>
                  </a:lnTo>
                  <a:lnTo>
                    <a:pt x="476" y="120"/>
                  </a:lnTo>
                  <a:lnTo>
                    <a:pt x="479" y="126"/>
                  </a:lnTo>
                  <a:lnTo>
                    <a:pt x="485" y="150"/>
                  </a:lnTo>
                  <a:lnTo>
                    <a:pt x="491" y="153"/>
                  </a:lnTo>
                  <a:lnTo>
                    <a:pt x="494" y="162"/>
                  </a:lnTo>
                  <a:lnTo>
                    <a:pt x="497" y="165"/>
                  </a:lnTo>
                  <a:lnTo>
                    <a:pt x="497" y="168"/>
                  </a:lnTo>
                  <a:lnTo>
                    <a:pt x="497" y="168"/>
                  </a:lnTo>
                  <a:lnTo>
                    <a:pt x="494" y="171"/>
                  </a:lnTo>
                  <a:lnTo>
                    <a:pt x="494" y="174"/>
                  </a:lnTo>
                  <a:lnTo>
                    <a:pt x="494" y="177"/>
                  </a:lnTo>
                  <a:lnTo>
                    <a:pt x="494" y="186"/>
                  </a:lnTo>
                  <a:lnTo>
                    <a:pt x="497" y="189"/>
                  </a:lnTo>
                  <a:lnTo>
                    <a:pt x="497" y="189"/>
                  </a:lnTo>
                  <a:lnTo>
                    <a:pt x="503" y="186"/>
                  </a:lnTo>
                  <a:lnTo>
                    <a:pt x="503" y="186"/>
                  </a:lnTo>
                  <a:lnTo>
                    <a:pt x="506" y="186"/>
                  </a:lnTo>
                  <a:lnTo>
                    <a:pt x="509" y="186"/>
                  </a:lnTo>
                  <a:lnTo>
                    <a:pt x="512" y="186"/>
                  </a:lnTo>
                  <a:lnTo>
                    <a:pt x="515" y="186"/>
                  </a:lnTo>
                  <a:lnTo>
                    <a:pt x="515" y="186"/>
                  </a:lnTo>
                  <a:lnTo>
                    <a:pt x="515" y="189"/>
                  </a:lnTo>
                  <a:lnTo>
                    <a:pt x="518" y="189"/>
                  </a:lnTo>
                  <a:lnTo>
                    <a:pt x="521" y="192"/>
                  </a:lnTo>
                  <a:lnTo>
                    <a:pt x="536" y="201"/>
                  </a:lnTo>
                  <a:lnTo>
                    <a:pt x="536" y="201"/>
                  </a:lnTo>
                  <a:lnTo>
                    <a:pt x="539" y="201"/>
                  </a:lnTo>
                  <a:lnTo>
                    <a:pt x="542" y="201"/>
                  </a:lnTo>
                  <a:lnTo>
                    <a:pt x="542" y="198"/>
                  </a:lnTo>
                  <a:lnTo>
                    <a:pt x="545" y="195"/>
                  </a:lnTo>
                  <a:lnTo>
                    <a:pt x="548" y="195"/>
                  </a:lnTo>
                  <a:lnTo>
                    <a:pt x="551" y="192"/>
                  </a:lnTo>
                  <a:lnTo>
                    <a:pt x="557" y="186"/>
                  </a:lnTo>
                  <a:lnTo>
                    <a:pt x="560" y="186"/>
                  </a:lnTo>
                  <a:lnTo>
                    <a:pt x="566" y="183"/>
                  </a:lnTo>
                  <a:lnTo>
                    <a:pt x="569" y="183"/>
                  </a:lnTo>
                  <a:lnTo>
                    <a:pt x="569" y="186"/>
                  </a:lnTo>
                  <a:lnTo>
                    <a:pt x="569" y="186"/>
                  </a:lnTo>
                  <a:lnTo>
                    <a:pt x="569" y="189"/>
                  </a:lnTo>
                  <a:lnTo>
                    <a:pt x="569" y="192"/>
                  </a:lnTo>
                  <a:lnTo>
                    <a:pt x="569" y="192"/>
                  </a:lnTo>
                  <a:lnTo>
                    <a:pt x="569" y="195"/>
                  </a:lnTo>
                  <a:lnTo>
                    <a:pt x="572" y="198"/>
                  </a:lnTo>
                  <a:lnTo>
                    <a:pt x="575" y="198"/>
                  </a:lnTo>
                  <a:lnTo>
                    <a:pt x="578" y="198"/>
                  </a:lnTo>
                  <a:lnTo>
                    <a:pt x="578" y="198"/>
                  </a:lnTo>
                  <a:lnTo>
                    <a:pt x="581" y="195"/>
                  </a:lnTo>
                  <a:lnTo>
                    <a:pt x="581" y="192"/>
                  </a:lnTo>
                  <a:lnTo>
                    <a:pt x="581" y="192"/>
                  </a:lnTo>
                  <a:lnTo>
                    <a:pt x="581" y="189"/>
                  </a:lnTo>
                  <a:lnTo>
                    <a:pt x="584" y="186"/>
                  </a:lnTo>
                  <a:lnTo>
                    <a:pt x="584" y="186"/>
                  </a:lnTo>
                  <a:lnTo>
                    <a:pt x="590" y="183"/>
                  </a:lnTo>
                  <a:lnTo>
                    <a:pt x="596" y="186"/>
                  </a:lnTo>
                  <a:lnTo>
                    <a:pt x="602" y="186"/>
                  </a:lnTo>
                  <a:lnTo>
                    <a:pt x="605" y="189"/>
                  </a:lnTo>
                  <a:lnTo>
                    <a:pt x="605" y="189"/>
                  </a:lnTo>
                  <a:lnTo>
                    <a:pt x="605" y="189"/>
                  </a:lnTo>
                  <a:lnTo>
                    <a:pt x="605" y="192"/>
                  </a:lnTo>
                  <a:lnTo>
                    <a:pt x="608" y="192"/>
                  </a:lnTo>
                  <a:lnTo>
                    <a:pt x="608" y="195"/>
                  </a:lnTo>
                  <a:lnTo>
                    <a:pt x="608" y="195"/>
                  </a:lnTo>
                  <a:lnTo>
                    <a:pt x="611" y="195"/>
                  </a:lnTo>
                  <a:lnTo>
                    <a:pt x="617" y="198"/>
                  </a:lnTo>
                  <a:lnTo>
                    <a:pt x="626" y="201"/>
                  </a:lnTo>
                  <a:lnTo>
                    <a:pt x="626" y="207"/>
                  </a:lnTo>
                  <a:lnTo>
                    <a:pt x="629" y="210"/>
                  </a:lnTo>
                  <a:lnTo>
                    <a:pt x="632" y="213"/>
                  </a:lnTo>
                  <a:lnTo>
                    <a:pt x="632" y="213"/>
                  </a:lnTo>
                  <a:lnTo>
                    <a:pt x="632" y="216"/>
                  </a:lnTo>
                  <a:lnTo>
                    <a:pt x="632" y="216"/>
                  </a:lnTo>
                  <a:lnTo>
                    <a:pt x="632" y="219"/>
                  </a:lnTo>
                  <a:lnTo>
                    <a:pt x="632" y="219"/>
                  </a:lnTo>
                  <a:lnTo>
                    <a:pt x="632" y="222"/>
                  </a:lnTo>
                  <a:lnTo>
                    <a:pt x="635" y="222"/>
                  </a:lnTo>
                  <a:lnTo>
                    <a:pt x="638" y="225"/>
                  </a:lnTo>
                  <a:lnTo>
                    <a:pt x="638" y="225"/>
                  </a:lnTo>
                  <a:lnTo>
                    <a:pt x="638" y="228"/>
                  </a:lnTo>
                  <a:lnTo>
                    <a:pt x="641" y="237"/>
                  </a:lnTo>
                  <a:lnTo>
                    <a:pt x="641" y="240"/>
                  </a:lnTo>
                  <a:lnTo>
                    <a:pt x="638" y="243"/>
                  </a:lnTo>
                  <a:lnTo>
                    <a:pt x="638" y="243"/>
                  </a:lnTo>
                  <a:lnTo>
                    <a:pt x="638" y="246"/>
                  </a:lnTo>
                  <a:lnTo>
                    <a:pt x="638" y="246"/>
                  </a:lnTo>
                  <a:lnTo>
                    <a:pt x="638" y="246"/>
                  </a:lnTo>
                  <a:lnTo>
                    <a:pt x="638" y="255"/>
                  </a:lnTo>
                  <a:lnTo>
                    <a:pt x="641" y="258"/>
                  </a:lnTo>
                  <a:lnTo>
                    <a:pt x="641" y="258"/>
                  </a:lnTo>
                  <a:lnTo>
                    <a:pt x="641" y="258"/>
                  </a:lnTo>
                  <a:lnTo>
                    <a:pt x="644" y="258"/>
                  </a:lnTo>
                  <a:lnTo>
                    <a:pt x="644" y="258"/>
                  </a:lnTo>
                  <a:lnTo>
                    <a:pt x="644" y="258"/>
                  </a:lnTo>
                  <a:lnTo>
                    <a:pt x="647" y="258"/>
                  </a:lnTo>
                  <a:lnTo>
                    <a:pt x="647" y="258"/>
                  </a:lnTo>
                  <a:lnTo>
                    <a:pt x="650" y="258"/>
                  </a:lnTo>
                  <a:lnTo>
                    <a:pt x="650" y="258"/>
                  </a:lnTo>
                  <a:lnTo>
                    <a:pt x="662" y="273"/>
                  </a:lnTo>
                  <a:lnTo>
                    <a:pt x="665" y="276"/>
                  </a:lnTo>
                  <a:lnTo>
                    <a:pt x="665" y="279"/>
                  </a:lnTo>
                  <a:lnTo>
                    <a:pt x="665" y="279"/>
                  </a:lnTo>
                  <a:lnTo>
                    <a:pt x="665" y="282"/>
                  </a:lnTo>
                  <a:lnTo>
                    <a:pt x="665" y="282"/>
                  </a:lnTo>
                  <a:lnTo>
                    <a:pt x="665" y="282"/>
                  </a:lnTo>
                  <a:lnTo>
                    <a:pt x="665" y="282"/>
                  </a:lnTo>
                  <a:lnTo>
                    <a:pt x="665" y="285"/>
                  </a:lnTo>
                  <a:lnTo>
                    <a:pt x="665" y="285"/>
                  </a:lnTo>
                  <a:lnTo>
                    <a:pt x="665" y="285"/>
                  </a:lnTo>
                  <a:lnTo>
                    <a:pt x="665" y="285"/>
                  </a:lnTo>
                  <a:lnTo>
                    <a:pt x="665" y="285"/>
                  </a:lnTo>
                  <a:lnTo>
                    <a:pt x="662" y="285"/>
                  </a:lnTo>
                  <a:lnTo>
                    <a:pt x="662" y="285"/>
                  </a:lnTo>
                  <a:lnTo>
                    <a:pt x="662" y="285"/>
                  </a:lnTo>
                  <a:lnTo>
                    <a:pt x="662" y="282"/>
                  </a:lnTo>
                  <a:lnTo>
                    <a:pt x="662" y="282"/>
                  </a:lnTo>
                  <a:lnTo>
                    <a:pt x="659" y="285"/>
                  </a:lnTo>
                  <a:lnTo>
                    <a:pt x="659" y="285"/>
                  </a:lnTo>
                  <a:lnTo>
                    <a:pt x="659" y="285"/>
                  </a:lnTo>
                  <a:lnTo>
                    <a:pt x="659" y="285"/>
                  </a:lnTo>
                  <a:lnTo>
                    <a:pt x="659" y="291"/>
                  </a:lnTo>
                  <a:lnTo>
                    <a:pt x="659" y="291"/>
                  </a:lnTo>
                  <a:lnTo>
                    <a:pt x="659" y="294"/>
                  </a:lnTo>
                  <a:lnTo>
                    <a:pt x="659" y="294"/>
                  </a:lnTo>
                  <a:lnTo>
                    <a:pt x="659" y="297"/>
                  </a:lnTo>
                  <a:lnTo>
                    <a:pt x="656" y="297"/>
                  </a:lnTo>
                  <a:lnTo>
                    <a:pt x="656" y="300"/>
                  </a:lnTo>
                  <a:lnTo>
                    <a:pt x="653" y="300"/>
                  </a:lnTo>
                  <a:lnTo>
                    <a:pt x="653" y="300"/>
                  </a:lnTo>
                  <a:lnTo>
                    <a:pt x="650" y="303"/>
                  </a:lnTo>
                  <a:lnTo>
                    <a:pt x="650" y="303"/>
                  </a:lnTo>
                  <a:lnTo>
                    <a:pt x="644" y="306"/>
                  </a:lnTo>
                  <a:lnTo>
                    <a:pt x="641" y="309"/>
                  </a:lnTo>
                  <a:lnTo>
                    <a:pt x="632" y="315"/>
                  </a:lnTo>
                  <a:lnTo>
                    <a:pt x="626" y="318"/>
                  </a:lnTo>
                  <a:lnTo>
                    <a:pt x="623" y="321"/>
                  </a:lnTo>
                  <a:lnTo>
                    <a:pt x="623" y="321"/>
                  </a:lnTo>
                  <a:lnTo>
                    <a:pt x="623" y="324"/>
                  </a:lnTo>
                  <a:lnTo>
                    <a:pt x="623" y="327"/>
                  </a:lnTo>
                  <a:lnTo>
                    <a:pt x="623" y="330"/>
                  </a:lnTo>
                  <a:lnTo>
                    <a:pt x="623" y="330"/>
                  </a:lnTo>
                  <a:lnTo>
                    <a:pt x="623" y="335"/>
                  </a:lnTo>
                  <a:lnTo>
                    <a:pt x="623" y="338"/>
                  </a:lnTo>
                  <a:lnTo>
                    <a:pt x="623" y="341"/>
                  </a:lnTo>
                  <a:lnTo>
                    <a:pt x="623" y="344"/>
                  </a:lnTo>
                  <a:lnTo>
                    <a:pt x="620" y="350"/>
                  </a:lnTo>
                  <a:lnTo>
                    <a:pt x="617" y="359"/>
                  </a:lnTo>
                  <a:lnTo>
                    <a:pt x="617" y="359"/>
                  </a:lnTo>
                  <a:lnTo>
                    <a:pt x="617" y="362"/>
                  </a:lnTo>
                  <a:lnTo>
                    <a:pt x="617" y="362"/>
                  </a:lnTo>
                  <a:lnTo>
                    <a:pt x="617" y="362"/>
                  </a:lnTo>
                  <a:lnTo>
                    <a:pt x="617" y="365"/>
                  </a:lnTo>
                  <a:lnTo>
                    <a:pt x="617" y="365"/>
                  </a:lnTo>
                  <a:lnTo>
                    <a:pt x="617" y="368"/>
                  </a:lnTo>
                  <a:lnTo>
                    <a:pt x="614" y="371"/>
                  </a:lnTo>
                  <a:lnTo>
                    <a:pt x="614" y="371"/>
                  </a:lnTo>
                  <a:lnTo>
                    <a:pt x="614" y="371"/>
                  </a:lnTo>
                  <a:lnTo>
                    <a:pt x="614" y="371"/>
                  </a:lnTo>
                  <a:lnTo>
                    <a:pt x="611" y="371"/>
                  </a:lnTo>
                  <a:lnTo>
                    <a:pt x="611" y="371"/>
                  </a:lnTo>
                  <a:lnTo>
                    <a:pt x="608" y="371"/>
                  </a:lnTo>
                  <a:lnTo>
                    <a:pt x="608" y="368"/>
                  </a:lnTo>
                  <a:lnTo>
                    <a:pt x="602" y="368"/>
                  </a:lnTo>
                  <a:lnTo>
                    <a:pt x="599" y="365"/>
                  </a:lnTo>
                  <a:lnTo>
                    <a:pt x="599" y="368"/>
                  </a:lnTo>
                  <a:lnTo>
                    <a:pt x="599" y="368"/>
                  </a:lnTo>
                  <a:lnTo>
                    <a:pt x="593" y="368"/>
                  </a:lnTo>
                  <a:lnTo>
                    <a:pt x="587" y="374"/>
                  </a:lnTo>
                  <a:lnTo>
                    <a:pt x="581" y="380"/>
                  </a:lnTo>
                  <a:lnTo>
                    <a:pt x="581" y="383"/>
                  </a:lnTo>
                  <a:lnTo>
                    <a:pt x="581" y="386"/>
                  </a:lnTo>
                  <a:lnTo>
                    <a:pt x="578" y="386"/>
                  </a:lnTo>
                  <a:lnTo>
                    <a:pt x="578" y="389"/>
                  </a:lnTo>
                  <a:lnTo>
                    <a:pt x="578" y="392"/>
                  </a:lnTo>
                  <a:lnTo>
                    <a:pt x="578" y="392"/>
                  </a:lnTo>
                  <a:lnTo>
                    <a:pt x="578" y="392"/>
                  </a:lnTo>
                  <a:lnTo>
                    <a:pt x="578" y="395"/>
                  </a:lnTo>
                  <a:lnTo>
                    <a:pt x="578" y="395"/>
                  </a:lnTo>
                  <a:lnTo>
                    <a:pt x="581" y="395"/>
                  </a:lnTo>
                  <a:lnTo>
                    <a:pt x="581" y="395"/>
                  </a:lnTo>
                  <a:lnTo>
                    <a:pt x="584" y="395"/>
                  </a:lnTo>
                  <a:lnTo>
                    <a:pt x="584" y="395"/>
                  </a:lnTo>
                  <a:lnTo>
                    <a:pt x="584" y="398"/>
                  </a:lnTo>
                  <a:lnTo>
                    <a:pt x="584" y="401"/>
                  </a:lnTo>
                  <a:lnTo>
                    <a:pt x="581" y="401"/>
                  </a:lnTo>
                  <a:lnTo>
                    <a:pt x="581" y="404"/>
                  </a:lnTo>
                  <a:lnTo>
                    <a:pt x="581" y="404"/>
                  </a:lnTo>
                  <a:lnTo>
                    <a:pt x="575" y="404"/>
                  </a:lnTo>
                  <a:lnTo>
                    <a:pt x="575" y="404"/>
                  </a:lnTo>
                  <a:lnTo>
                    <a:pt x="575" y="404"/>
                  </a:lnTo>
                  <a:lnTo>
                    <a:pt x="572" y="407"/>
                  </a:lnTo>
                  <a:lnTo>
                    <a:pt x="572" y="407"/>
                  </a:lnTo>
                  <a:lnTo>
                    <a:pt x="572" y="410"/>
                  </a:lnTo>
                  <a:lnTo>
                    <a:pt x="572" y="410"/>
                  </a:lnTo>
                  <a:lnTo>
                    <a:pt x="572" y="410"/>
                  </a:lnTo>
                  <a:lnTo>
                    <a:pt x="566" y="413"/>
                  </a:lnTo>
                  <a:lnTo>
                    <a:pt x="566" y="413"/>
                  </a:lnTo>
                  <a:lnTo>
                    <a:pt x="557" y="419"/>
                  </a:lnTo>
                  <a:lnTo>
                    <a:pt x="554" y="422"/>
                  </a:lnTo>
                  <a:lnTo>
                    <a:pt x="551" y="422"/>
                  </a:lnTo>
                  <a:lnTo>
                    <a:pt x="548" y="425"/>
                  </a:lnTo>
                  <a:lnTo>
                    <a:pt x="545" y="425"/>
                  </a:lnTo>
                  <a:lnTo>
                    <a:pt x="545" y="428"/>
                  </a:lnTo>
                  <a:lnTo>
                    <a:pt x="542" y="428"/>
                  </a:lnTo>
                  <a:lnTo>
                    <a:pt x="539" y="428"/>
                  </a:lnTo>
                  <a:lnTo>
                    <a:pt x="539" y="428"/>
                  </a:lnTo>
                  <a:lnTo>
                    <a:pt x="539" y="428"/>
                  </a:lnTo>
                  <a:lnTo>
                    <a:pt x="539" y="428"/>
                  </a:lnTo>
                  <a:lnTo>
                    <a:pt x="539" y="428"/>
                  </a:lnTo>
                  <a:lnTo>
                    <a:pt x="539" y="431"/>
                  </a:lnTo>
                  <a:lnTo>
                    <a:pt x="536" y="434"/>
                  </a:lnTo>
                  <a:lnTo>
                    <a:pt x="536" y="437"/>
                  </a:lnTo>
                  <a:lnTo>
                    <a:pt x="530" y="437"/>
                  </a:lnTo>
                  <a:lnTo>
                    <a:pt x="527" y="437"/>
                  </a:lnTo>
                  <a:lnTo>
                    <a:pt x="521" y="434"/>
                  </a:lnTo>
                  <a:lnTo>
                    <a:pt x="521" y="431"/>
                  </a:lnTo>
                  <a:lnTo>
                    <a:pt x="518" y="428"/>
                  </a:lnTo>
                  <a:lnTo>
                    <a:pt x="515" y="413"/>
                  </a:lnTo>
                  <a:lnTo>
                    <a:pt x="515" y="413"/>
                  </a:lnTo>
                  <a:lnTo>
                    <a:pt x="509" y="407"/>
                  </a:lnTo>
                  <a:lnTo>
                    <a:pt x="497" y="407"/>
                  </a:lnTo>
                  <a:lnTo>
                    <a:pt x="485" y="407"/>
                  </a:lnTo>
                  <a:lnTo>
                    <a:pt x="476" y="413"/>
                  </a:lnTo>
                  <a:lnTo>
                    <a:pt x="479" y="407"/>
                  </a:lnTo>
                  <a:lnTo>
                    <a:pt x="485" y="407"/>
                  </a:lnTo>
                  <a:lnTo>
                    <a:pt x="494" y="407"/>
                  </a:lnTo>
                  <a:lnTo>
                    <a:pt x="500" y="404"/>
                  </a:lnTo>
                  <a:lnTo>
                    <a:pt x="503" y="404"/>
                  </a:lnTo>
                  <a:lnTo>
                    <a:pt x="506" y="401"/>
                  </a:lnTo>
                  <a:lnTo>
                    <a:pt x="506" y="395"/>
                  </a:lnTo>
                  <a:lnTo>
                    <a:pt x="494" y="398"/>
                  </a:lnTo>
                  <a:lnTo>
                    <a:pt x="488" y="401"/>
                  </a:lnTo>
                  <a:lnTo>
                    <a:pt x="479" y="407"/>
                  </a:lnTo>
                  <a:lnTo>
                    <a:pt x="467" y="410"/>
                  </a:lnTo>
                  <a:lnTo>
                    <a:pt x="461" y="413"/>
                  </a:lnTo>
                  <a:lnTo>
                    <a:pt x="446" y="425"/>
                  </a:lnTo>
                  <a:lnTo>
                    <a:pt x="446" y="428"/>
                  </a:lnTo>
                  <a:lnTo>
                    <a:pt x="443" y="434"/>
                  </a:lnTo>
                  <a:lnTo>
                    <a:pt x="443" y="437"/>
                  </a:lnTo>
                  <a:lnTo>
                    <a:pt x="425" y="443"/>
                  </a:lnTo>
                  <a:lnTo>
                    <a:pt x="425" y="446"/>
                  </a:lnTo>
                  <a:lnTo>
                    <a:pt x="431" y="446"/>
                  </a:lnTo>
                  <a:lnTo>
                    <a:pt x="437" y="440"/>
                  </a:lnTo>
                  <a:lnTo>
                    <a:pt x="449" y="431"/>
                  </a:lnTo>
                  <a:lnTo>
                    <a:pt x="461" y="419"/>
                  </a:lnTo>
                  <a:lnTo>
                    <a:pt x="467" y="413"/>
                  </a:lnTo>
                  <a:lnTo>
                    <a:pt x="473" y="413"/>
                  </a:lnTo>
                  <a:lnTo>
                    <a:pt x="473" y="413"/>
                  </a:lnTo>
                  <a:lnTo>
                    <a:pt x="431" y="449"/>
                  </a:lnTo>
                  <a:lnTo>
                    <a:pt x="407" y="461"/>
                  </a:lnTo>
                  <a:lnTo>
                    <a:pt x="401" y="467"/>
                  </a:lnTo>
                  <a:lnTo>
                    <a:pt x="383" y="488"/>
                  </a:lnTo>
                  <a:lnTo>
                    <a:pt x="380" y="491"/>
                  </a:lnTo>
                  <a:lnTo>
                    <a:pt x="371" y="488"/>
                  </a:lnTo>
                  <a:lnTo>
                    <a:pt x="365" y="488"/>
                  </a:lnTo>
                  <a:lnTo>
                    <a:pt x="356" y="491"/>
                  </a:lnTo>
                  <a:lnTo>
                    <a:pt x="329" y="515"/>
                  </a:lnTo>
                  <a:lnTo>
                    <a:pt x="326" y="518"/>
                  </a:lnTo>
                  <a:lnTo>
                    <a:pt x="323" y="521"/>
                  </a:lnTo>
                  <a:lnTo>
                    <a:pt x="320" y="527"/>
                  </a:lnTo>
                  <a:lnTo>
                    <a:pt x="320" y="530"/>
                  </a:lnTo>
                  <a:lnTo>
                    <a:pt x="314" y="533"/>
                  </a:lnTo>
                  <a:lnTo>
                    <a:pt x="311" y="536"/>
                  </a:lnTo>
                  <a:lnTo>
                    <a:pt x="311" y="539"/>
                  </a:lnTo>
                  <a:lnTo>
                    <a:pt x="305" y="548"/>
                  </a:lnTo>
                  <a:lnTo>
                    <a:pt x="302" y="548"/>
                  </a:lnTo>
                  <a:lnTo>
                    <a:pt x="302" y="548"/>
                  </a:lnTo>
                  <a:lnTo>
                    <a:pt x="302" y="545"/>
                  </a:lnTo>
                  <a:lnTo>
                    <a:pt x="299" y="545"/>
                  </a:lnTo>
                  <a:lnTo>
                    <a:pt x="299" y="542"/>
                  </a:lnTo>
                  <a:lnTo>
                    <a:pt x="302" y="539"/>
                  </a:lnTo>
                  <a:lnTo>
                    <a:pt x="305" y="539"/>
                  </a:lnTo>
                  <a:lnTo>
                    <a:pt x="302" y="536"/>
                  </a:lnTo>
                  <a:lnTo>
                    <a:pt x="296" y="536"/>
                  </a:lnTo>
                  <a:lnTo>
                    <a:pt x="293" y="539"/>
                  </a:lnTo>
                  <a:lnTo>
                    <a:pt x="293" y="539"/>
                  </a:lnTo>
                  <a:lnTo>
                    <a:pt x="296" y="548"/>
                  </a:lnTo>
                  <a:lnTo>
                    <a:pt x="299" y="551"/>
                  </a:lnTo>
                  <a:lnTo>
                    <a:pt x="302" y="554"/>
                  </a:lnTo>
                  <a:lnTo>
                    <a:pt x="305" y="557"/>
                  </a:lnTo>
                  <a:lnTo>
                    <a:pt x="302" y="560"/>
                  </a:lnTo>
                  <a:lnTo>
                    <a:pt x="299" y="566"/>
                  </a:lnTo>
                  <a:lnTo>
                    <a:pt x="299" y="569"/>
                  </a:lnTo>
                  <a:lnTo>
                    <a:pt x="296" y="575"/>
                  </a:lnTo>
                  <a:lnTo>
                    <a:pt x="296" y="578"/>
                  </a:lnTo>
                  <a:lnTo>
                    <a:pt x="296" y="581"/>
                  </a:lnTo>
                  <a:lnTo>
                    <a:pt x="293" y="581"/>
                  </a:lnTo>
                  <a:lnTo>
                    <a:pt x="293" y="584"/>
                  </a:lnTo>
                  <a:lnTo>
                    <a:pt x="293" y="587"/>
                  </a:lnTo>
                  <a:lnTo>
                    <a:pt x="290" y="587"/>
                  </a:lnTo>
                  <a:lnTo>
                    <a:pt x="287" y="584"/>
                  </a:lnTo>
                  <a:lnTo>
                    <a:pt x="290" y="581"/>
                  </a:lnTo>
                  <a:lnTo>
                    <a:pt x="293" y="578"/>
                  </a:lnTo>
                  <a:lnTo>
                    <a:pt x="287" y="578"/>
                  </a:lnTo>
                  <a:lnTo>
                    <a:pt x="284" y="581"/>
                  </a:lnTo>
                  <a:lnTo>
                    <a:pt x="287" y="584"/>
                  </a:lnTo>
                  <a:lnTo>
                    <a:pt x="287" y="590"/>
                  </a:lnTo>
                  <a:lnTo>
                    <a:pt x="293" y="593"/>
                  </a:lnTo>
                  <a:lnTo>
                    <a:pt x="296" y="596"/>
                  </a:lnTo>
                  <a:lnTo>
                    <a:pt x="293" y="599"/>
                  </a:lnTo>
                  <a:lnTo>
                    <a:pt x="290" y="599"/>
                  </a:lnTo>
                  <a:lnTo>
                    <a:pt x="287" y="599"/>
                  </a:lnTo>
                  <a:lnTo>
                    <a:pt x="287" y="599"/>
                  </a:lnTo>
                  <a:lnTo>
                    <a:pt x="284" y="599"/>
                  </a:lnTo>
                  <a:lnTo>
                    <a:pt x="284" y="608"/>
                  </a:lnTo>
                  <a:lnTo>
                    <a:pt x="284" y="608"/>
                  </a:lnTo>
                  <a:lnTo>
                    <a:pt x="281" y="608"/>
                  </a:lnTo>
                  <a:lnTo>
                    <a:pt x="272" y="617"/>
                  </a:lnTo>
                  <a:lnTo>
                    <a:pt x="275" y="620"/>
                  </a:lnTo>
                  <a:lnTo>
                    <a:pt x="275" y="623"/>
                  </a:lnTo>
                  <a:lnTo>
                    <a:pt x="278" y="626"/>
                  </a:lnTo>
                  <a:lnTo>
                    <a:pt x="278" y="626"/>
                  </a:lnTo>
                  <a:lnTo>
                    <a:pt x="284" y="626"/>
                  </a:lnTo>
                  <a:lnTo>
                    <a:pt x="290" y="629"/>
                  </a:lnTo>
                  <a:lnTo>
                    <a:pt x="290" y="629"/>
                  </a:lnTo>
                  <a:lnTo>
                    <a:pt x="293" y="632"/>
                  </a:lnTo>
                  <a:lnTo>
                    <a:pt x="293" y="638"/>
                  </a:lnTo>
                  <a:lnTo>
                    <a:pt x="293" y="644"/>
                  </a:lnTo>
                  <a:lnTo>
                    <a:pt x="293" y="647"/>
                  </a:lnTo>
                  <a:lnTo>
                    <a:pt x="290" y="662"/>
                  </a:lnTo>
                  <a:lnTo>
                    <a:pt x="290" y="665"/>
                  </a:lnTo>
                  <a:lnTo>
                    <a:pt x="290" y="665"/>
                  </a:lnTo>
                  <a:lnTo>
                    <a:pt x="287" y="659"/>
                  </a:lnTo>
                  <a:lnTo>
                    <a:pt x="284" y="662"/>
                  </a:lnTo>
                  <a:lnTo>
                    <a:pt x="284" y="665"/>
                  </a:lnTo>
                  <a:lnTo>
                    <a:pt x="284" y="668"/>
                  </a:lnTo>
                  <a:lnTo>
                    <a:pt x="287" y="668"/>
                  </a:lnTo>
                  <a:lnTo>
                    <a:pt x="287" y="671"/>
                  </a:lnTo>
                  <a:lnTo>
                    <a:pt x="290" y="671"/>
                  </a:lnTo>
                  <a:lnTo>
                    <a:pt x="290" y="671"/>
                  </a:lnTo>
                  <a:lnTo>
                    <a:pt x="293" y="671"/>
                  </a:lnTo>
                  <a:lnTo>
                    <a:pt x="293" y="674"/>
                  </a:lnTo>
                  <a:lnTo>
                    <a:pt x="293" y="698"/>
                  </a:lnTo>
                  <a:lnTo>
                    <a:pt x="296" y="704"/>
                  </a:lnTo>
                  <a:lnTo>
                    <a:pt x="311" y="719"/>
                  </a:lnTo>
                  <a:lnTo>
                    <a:pt x="317" y="728"/>
                  </a:lnTo>
                  <a:lnTo>
                    <a:pt x="317" y="734"/>
                  </a:lnTo>
                  <a:lnTo>
                    <a:pt x="317" y="737"/>
                  </a:lnTo>
                  <a:lnTo>
                    <a:pt x="302" y="740"/>
                  </a:lnTo>
                  <a:lnTo>
                    <a:pt x="299" y="740"/>
                  </a:lnTo>
                  <a:lnTo>
                    <a:pt x="293" y="737"/>
                  </a:lnTo>
                  <a:lnTo>
                    <a:pt x="287" y="737"/>
                  </a:lnTo>
                  <a:lnTo>
                    <a:pt x="284" y="734"/>
                  </a:lnTo>
                  <a:lnTo>
                    <a:pt x="284" y="734"/>
                  </a:lnTo>
                  <a:lnTo>
                    <a:pt x="281" y="731"/>
                  </a:lnTo>
                  <a:lnTo>
                    <a:pt x="281" y="728"/>
                  </a:lnTo>
                  <a:lnTo>
                    <a:pt x="278" y="728"/>
                  </a:lnTo>
                  <a:lnTo>
                    <a:pt x="272" y="728"/>
                  </a:lnTo>
                  <a:lnTo>
                    <a:pt x="272" y="725"/>
                  </a:lnTo>
                  <a:lnTo>
                    <a:pt x="266" y="728"/>
                  </a:lnTo>
                  <a:lnTo>
                    <a:pt x="260" y="725"/>
                  </a:lnTo>
                  <a:lnTo>
                    <a:pt x="254" y="731"/>
                  </a:lnTo>
                  <a:lnTo>
                    <a:pt x="251" y="731"/>
                  </a:lnTo>
                  <a:lnTo>
                    <a:pt x="245" y="731"/>
                  </a:lnTo>
                  <a:lnTo>
                    <a:pt x="242" y="731"/>
                  </a:lnTo>
                  <a:lnTo>
                    <a:pt x="239" y="734"/>
                  </a:lnTo>
                  <a:lnTo>
                    <a:pt x="233" y="740"/>
                  </a:lnTo>
                  <a:lnTo>
                    <a:pt x="230" y="743"/>
                  </a:lnTo>
                  <a:lnTo>
                    <a:pt x="224" y="743"/>
                  </a:lnTo>
                  <a:lnTo>
                    <a:pt x="218" y="743"/>
                  </a:lnTo>
                  <a:lnTo>
                    <a:pt x="212" y="743"/>
                  </a:lnTo>
                  <a:lnTo>
                    <a:pt x="209" y="743"/>
                  </a:lnTo>
                  <a:lnTo>
                    <a:pt x="200" y="752"/>
                  </a:lnTo>
                  <a:lnTo>
                    <a:pt x="197" y="755"/>
                  </a:lnTo>
                  <a:lnTo>
                    <a:pt x="200" y="758"/>
                  </a:lnTo>
                  <a:lnTo>
                    <a:pt x="203" y="761"/>
                  </a:lnTo>
                  <a:lnTo>
                    <a:pt x="203" y="764"/>
                  </a:lnTo>
                  <a:lnTo>
                    <a:pt x="197" y="764"/>
                  </a:lnTo>
                  <a:lnTo>
                    <a:pt x="191" y="764"/>
                  </a:lnTo>
                  <a:lnTo>
                    <a:pt x="182" y="758"/>
                  </a:lnTo>
                  <a:lnTo>
                    <a:pt x="179" y="761"/>
                  </a:lnTo>
                  <a:lnTo>
                    <a:pt x="176" y="761"/>
                  </a:lnTo>
                  <a:lnTo>
                    <a:pt x="176" y="767"/>
                  </a:lnTo>
                  <a:lnTo>
                    <a:pt x="173" y="767"/>
                  </a:lnTo>
                  <a:lnTo>
                    <a:pt x="170" y="767"/>
                  </a:lnTo>
                  <a:lnTo>
                    <a:pt x="170" y="767"/>
                  </a:lnTo>
                  <a:lnTo>
                    <a:pt x="164" y="764"/>
                  </a:lnTo>
                  <a:lnTo>
                    <a:pt x="161" y="764"/>
                  </a:lnTo>
                  <a:lnTo>
                    <a:pt x="158" y="761"/>
                  </a:lnTo>
                  <a:lnTo>
                    <a:pt x="152" y="755"/>
                  </a:lnTo>
                  <a:lnTo>
                    <a:pt x="152" y="752"/>
                  </a:lnTo>
                  <a:lnTo>
                    <a:pt x="149" y="749"/>
                  </a:lnTo>
                  <a:lnTo>
                    <a:pt x="143" y="749"/>
                  </a:lnTo>
                  <a:lnTo>
                    <a:pt x="131" y="743"/>
                  </a:lnTo>
                  <a:lnTo>
                    <a:pt x="128" y="740"/>
                  </a:lnTo>
                  <a:lnTo>
                    <a:pt x="122" y="737"/>
                  </a:lnTo>
                  <a:lnTo>
                    <a:pt x="113" y="737"/>
                  </a:lnTo>
                  <a:lnTo>
                    <a:pt x="101" y="743"/>
                  </a:lnTo>
                  <a:lnTo>
                    <a:pt x="92" y="740"/>
                  </a:lnTo>
                  <a:lnTo>
                    <a:pt x="90" y="743"/>
                  </a:lnTo>
                  <a:lnTo>
                    <a:pt x="87" y="743"/>
                  </a:lnTo>
                  <a:lnTo>
                    <a:pt x="87" y="749"/>
                  </a:lnTo>
                  <a:lnTo>
                    <a:pt x="84" y="749"/>
                  </a:lnTo>
                  <a:lnTo>
                    <a:pt x="81" y="755"/>
                  </a:lnTo>
                  <a:lnTo>
                    <a:pt x="78" y="758"/>
                  </a:lnTo>
                  <a:lnTo>
                    <a:pt x="75" y="761"/>
                  </a:lnTo>
                  <a:lnTo>
                    <a:pt x="72" y="761"/>
                  </a:lnTo>
                  <a:lnTo>
                    <a:pt x="66" y="761"/>
                  </a:lnTo>
                  <a:lnTo>
                    <a:pt x="63" y="761"/>
                  </a:lnTo>
                  <a:lnTo>
                    <a:pt x="60" y="758"/>
                  </a:lnTo>
                  <a:lnTo>
                    <a:pt x="57" y="755"/>
                  </a:lnTo>
                  <a:lnTo>
                    <a:pt x="54" y="752"/>
                  </a:lnTo>
                  <a:lnTo>
                    <a:pt x="51" y="740"/>
                  </a:lnTo>
                  <a:lnTo>
                    <a:pt x="48" y="734"/>
                  </a:lnTo>
                  <a:lnTo>
                    <a:pt x="45" y="734"/>
                  </a:lnTo>
                  <a:lnTo>
                    <a:pt x="42" y="734"/>
                  </a:lnTo>
                  <a:lnTo>
                    <a:pt x="36" y="734"/>
                  </a:lnTo>
                  <a:lnTo>
                    <a:pt x="24" y="725"/>
                  </a:lnTo>
                  <a:lnTo>
                    <a:pt x="18" y="722"/>
                  </a:lnTo>
                  <a:lnTo>
                    <a:pt x="6" y="722"/>
                  </a:lnTo>
                  <a:lnTo>
                    <a:pt x="3" y="719"/>
                  </a:lnTo>
                  <a:lnTo>
                    <a:pt x="3" y="719"/>
                  </a:lnTo>
                  <a:lnTo>
                    <a:pt x="3" y="719"/>
                  </a:lnTo>
                  <a:lnTo>
                    <a:pt x="3" y="716"/>
                  </a:lnTo>
                  <a:lnTo>
                    <a:pt x="0" y="716"/>
                  </a:lnTo>
                  <a:lnTo>
                    <a:pt x="3" y="710"/>
                  </a:lnTo>
                  <a:lnTo>
                    <a:pt x="3" y="704"/>
                  </a:lnTo>
                  <a:lnTo>
                    <a:pt x="9" y="701"/>
                  </a:lnTo>
                  <a:lnTo>
                    <a:pt x="15" y="698"/>
                  </a:lnTo>
                  <a:lnTo>
                    <a:pt x="12" y="698"/>
                  </a:lnTo>
                  <a:lnTo>
                    <a:pt x="18" y="698"/>
                  </a:lnTo>
                  <a:lnTo>
                    <a:pt x="30" y="695"/>
                  </a:lnTo>
                  <a:lnTo>
                    <a:pt x="36" y="695"/>
                  </a:lnTo>
                  <a:lnTo>
                    <a:pt x="39" y="695"/>
                  </a:lnTo>
                  <a:lnTo>
                    <a:pt x="45" y="698"/>
                  </a:lnTo>
                  <a:lnTo>
                    <a:pt x="48" y="698"/>
                  </a:lnTo>
                  <a:lnTo>
                    <a:pt x="51" y="698"/>
                  </a:lnTo>
                  <a:lnTo>
                    <a:pt x="54" y="695"/>
                  </a:lnTo>
                  <a:lnTo>
                    <a:pt x="54" y="692"/>
                  </a:lnTo>
                  <a:lnTo>
                    <a:pt x="54" y="689"/>
                  </a:lnTo>
                  <a:lnTo>
                    <a:pt x="54" y="686"/>
                  </a:lnTo>
                  <a:lnTo>
                    <a:pt x="54" y="683"/>
                  </a:lnTo>
                  <a:lnTo>
                    <a:pt x="54" y="683"/>
                  </a:lnTo>
                  <a:lnTo>
                    <a:pt x="57" y="680"/>
                  </a:lnTo>
                  <a:lnTo>
                    <a:pt x="60" y="677"/>
                  </a:lnTo>
                  <a:lnTo>
                    <a:pt x="63" y="674"/>
                  </a:lnTo>
                  <a:lnTo>
                    <a:pt x="66" y="674"/>
                  </a:lnTo>
                  <a:lnTo>
                    <a:pt x="84" y="671"/>
                  </a:lnTo>
                  <a:lnTo>
                    <a:pt x="95" y="674"/>
                  </a:lnTo>
                  <a:lnTo>
                    <a:pt x="98" y="671"/>
                  </a:lnTo>
                  <a:lnTo>
                    <a:pt x="98" y="671"/>
                  </a:lnTo>
                  <a:lnTo>
                    <a:pt x="98" y="668"/>
                  </a:lnTo>
                  <a:lnTo>
                    <a:pt x="98" y="668"/>
                  </a:lnTo>
                  <a:lnTo>
                    <a:pt x="98" y="665"/>
                  </a:lnTo>
                  <a:lnTo>
                    <a:pt x="95" y="662"/>
                  </a:lnTo>
                  <a:lnTo>
                    <a:pt x="92" y="662"/>
                  </a:lnTo>
                  <a:lnTo>
                    <a:pt x="92" y="659"/>
                  </a:lnTo>
                  <a:lnTo>
                    <a:pt x="87" y="659"/>
                  </a:lnTo>
                  <a:lnTo>
                    <a:pt x="87" y="656"/>
                  </a:lnTo>
                  <a:lnTo>
                    <a:pt x="84" y="656"/>
                  </a:lnTo>
                  <a:lnTo>
                    <a:pt x="84" y="650"/>
                  </a:lnTo>
                  <a:lnTo>
                    <a:pt x="81" y="650"/>
                  </a:lnTo>
                  <a:lnTo>
                    <a:pt x="78" y="647"/>
                  </a:lnTo>
                  <a:lnTo>
                    <a:pt x="78" y="647"/>
                  </a:lnTo>
                  <a:lnTo>
                    <a:pt x="75" y="647"/>
                  </a:lnTo>
                  <a:lnTo>
                    <a:pt x="63" y="650"/>
                  </a:lnTo>
                  <a:lnTo>
                    <a:pt x="57" y="650"/>
                  </a:lnTo>
                  <a:lnTo>
                    <a:pt x="57" y="650"/>
                  </a:lnTo>
                  <a:lnTo>
                    <a:pt x="54" y="650"/>
                  </a:lnTo>
                  <a:lnTo>
                    <a:pt x="48" y="647"/>
                  </a:lnTo>
                  <a:lnTo>
                    <a:pt x="48" y="647"/>
                  </a:lnTo>
                  <a:lnTo>
                    <a:pt x="45" y="644"/>
                  </a:lnTo>
                  <a:lnTo>
                    <a:pt x="45" y="644"/>
                  </a:lnTo>
                  <a:lnTo>
                    <a:pt x="45" y="641"/>
                  </a:lnTo>
                  <a:lnTo>
                    <a:pt x="45" y="638"/>
                  </a:lnTo>
                  <a:lnTo>
                    <a:pt x="45" y="635"/>
                  </a:lnTo>
                  <a:lnTo>
                    <a:pt x="45" y="635"/>
                  </a:lnTo>
                  <a:lnTo>
                    <a:pt x="42" y="632"/>
                  </a:lnTo>
                  <a:lnTo>
                    <a:pt x="42" y="629"/>
                  </a:lnTo>
                  <a:lnTo>
                    <a:pt x="39" y="629"/>
                  </a:lnTo>
                  <a:lnTo>
                    <a:pt x="36" y="629"/>
                  </a:lnTo>
                  <a:lnTo>
                    <a:pt x="36" y="629"/>
                  </a:lnTo>
                  <a:lnTo>
                    <a:pt x="36" y="626"/>
                  </a:lnTo>
                  <a:lnTo>
                    <a:pt x="36" y="623"/>
                  </a:lnTo>
                  <a:lnTo>
                    <a:pt x="36" y="623"/>
                  </a:lnTo>
                  <a:lnTo>
                    <a:pt x="39" y="620"/>
                  </a:lnTo>
                  <a:lnTo>
                    <a:pt x="39" y="620"/>
                  </a:lnTo>
                  <a:lnTo>
                    <a:pt x="42" y="617"/>
                  </a:lnTo>
                  <a:lnTo>
                    <a:pt x="42" y="617"/>
                  </a:lnTo>
                  <a:lnTo>
                    <a:pt x="45" y="617"/>
                  </a:lnTo>
                  <a:lnTo>
                    <a:pt x="48" y="617"/>
                  </a:lnTo>
                  <a:lnTo>
                    <a:pt x="60" y="614"/>
                  </a:lnTo>
                  <a:lnTo>
                    <a:pt x="60" y="611"/>
                  </a:lnTo>
                  <a:lnTo>
                    <a:pt x="60" y="611"/>
                  </a:lnTo>
                  <a:lnTo>
                    <a:pt x="60" y="608"/>
                  </a:lnTo>
                  <a:lnTo>
                    <a:pt x="60" y="602"/>
                  </a:lnTo>
                  <a:lnTo>
                    <a:pt x="57" y="599"/>
                  </a:lnTo>
                  <a:lnTo>
                    <a:pt x="57" y="596"/>
                  </a:lnTo>
                  <a:lnTo>
                    <a:pt x="51" y="593"/>
                  </a:lnTo>
                  <a:lnTo>
                    <a:pt x="51" y="593"/>
                  </a:lnTo>
                  <a:lnTo>
                    <a:pt x="51" y="590"/>
                  </a:lnTo>
                  <a:lnTo>
                    <a:pt x="51" y="590"/>
                  </a:lnTo>
                  <a:lnTo>
                    <a:pt x="54" y="587"/>
                  </a:lnTo>
                  <a:lnTo>
                    <a:pt x="57" y="587"/>
                  </a:lnTo>
                  <a:lnTo>
                    <a:pt x="60" y="587"/>
                  </a:lnTo>
                  <a:lnTo>
                    <a:pt x="60" y="584"/>
                  </a:lnTo>
                  <a:lnTo>
                    <a:pt x="63" y="584"/>
                  </a:lnTo>
                  <a:lnTo>
                    <a:pt x="63" y="581"/>
                  </a:lnTo>
                  <a:lnTo>
                    <a:pt x="60" y="575"/>
                  </a:lnTo>
                  <a:lnTo>
                    <a:pt x="60" y="569"/>
                  </a:lnTo>
                  <a:lnTo>
                    <a:pt x="57" y="566"/>
                  </a:lnTo>
                  <a:lnTo>
                    <a:pt x="57" y="566"/>
                  </a:lnTo>
                  <a:lnTo>
                    <a:pt x="51" y="563"/>
                  </a:lnTo>
                  <a:lnTo>
                    <a:pt x="51" y="560"/>
                  </a:lnTo>
                  <a:lnTo>
                    <a:pt x="51" y="560"/>
                  </a:lnTo>
                  <a:lnTo>
                    <a:pt x="54" y="557"/>
                  </a:lnTo>
                  <a:lnTo>
                    <a:pt x="54" y="557"/>
                  </a:lnTo>
                  <a:lnTo>
                    <a:pt x="54" y="554"/>
                  </a:lnTo>
                  <a:lnTo>
                    <a:pt x="54" y="551"/>
                  </a:lnTo>
                  <a:lnTo>
                    <a:pt x="54" y="548"/>
                  </a:lnTo>
                  <a:lnTo>
                    <a:pt x="54" y="545"/>
                  </a:lnTo>
                  <a:lnTo>
                    <a:pt x="51" y="545"/>
                  </a:lnTo>
                  <a:lnTo>
                    <a:pt x="51" y="542"/>
                  </a:lnTo>
                  <a:lnTo>
                    <a:pt x="48" y="539"/>
                  </a:lnTo>
                  <a:lnTo>
                    <a:pt x="42" y="539"/>
                  </a:lnTo>
                  <a:lnTo>
                    <a:pt x="39" y="539"/>
                  </a:lnTo>
                  <a:lnTo>
                    <a:pt x="33" y="536"/>
                  </a:lnTo>
                  <a:lnTo>
                    <a:pt x="30" y="533"/>
                  </a:lnTo>
                  <a:lnTo>
                    <a:pt x="15" y="530"/>
                  </a:lnTo>
                  <a:lnTo>
                    <a:pt x="15" y="530"/>
                  </a:lnTo>
                  <a:lnTo>
                    <a:pt x="12" y="527"/>
                  </a:lnTo>
                  <a:lnTo>
                    <a:pt x="6" y="524"/>
                  </a:lnTo>
                  <a:lnTo>
                    <a:pt x="6" y="521"/>
                  </a:lnTo>
                  <a:lnTo>
                    <a:pt x="3" y="521"/>
                  </a:lnTo>
                  <a:lnTo>
                    <a:pt x="3" y="518"/>
                  </a:lnTo>
                  <a:lnTo>
                    <a:pt x="3" y="515"/>
                  </a:lnTo>
                  <a:lnTo>
                    <a:pt x="3" y="512"/>
                  </a:lnTo>
                  <a:lnTo>
                    <a:pt x="0" y="506"/>
                  </a:lnTo>
                  <a:lnTo>
                    <a:pt x="0" y="503"/>
                  </a:lnTo>
                  <a:lnTo>
                    <a:pt x="0" y="497"/>
                  </a:lnTo>
                  <a:lnTo>
                    <a:pt x="0" y="491"/>
                  </a:lnTo>
                  <a:lnTo>
                    <a:pt x="3" y="491"/>
                  </a:lnTo>
                  <a:lnTo>
                    <a:pt x="6" y="485"/>
                  </a:lnTo>
                  <a:lnTo>
                    <a:pt x="6" y="485"/>
                  </a:lnTo>
                  <a:lnTo>
                    <a:pt x="6" y="482"/>
                  </a:lnTo>
                  <a:lnTo>
                    <a:pt x="6" y="479"/>
                  </a:lnTo>
                  <a:lnTo>
                    <a:pt x="9" y="479"/>
                  </a:lnTo>
                  <a:lnTo>
                    <a:pt x="15" y="479"/>
                  </a:lnTo>
                  <a:lnTo>
                    <a:pt x="21" y="476"/>
                  </a:lnTo>
                  <a:lnTo>
                    <a:pt x="21" y="476"/>
                  </a:lnTo>
                  <a:lnTo>
                    <a:pt x="24" y="473"/>
                  </a:lnTo>
                  <a:lnTo>
                    <a:pt x="24" y="473"/>
                  </a:lnTo>
                  <a:lnTo>
                    <a:pt x="24" y="470"/>
                  </a:lnTo>
                  <a:lnTo>
                    <a:pt x="24" y="470"/>
                  </a:lnTo>
                  <a:lnTo>
                    <a:pt x="21" y="467"/>
                  </a:lnTo>
                  <a:lnTo>
                    <a:pt x="21" y="467"/>
                  </a:lnTo>
                  <a:lnTo>
                    <a:pt x="24" y="464"/>
                  </a:lnTo>
                  <a:lnTo>
                    <a:pt x="24" y="461"/>
                  </a:lnTo>
                  <a:lnTo>
                    <a:pt x="24" y="461"/>
                  </a:lnTo>
                  <a:lnTo>
                    <a:pt x="27" y="458"/>
                  </a:lnTo>
                  <a:lnTo>
                    <a:pt x="27" y="458"/>
                  </a:lnTo>
                  <a:lnTo>
                    <a:pt x="30" y="455"/>
                  </a:lnTo>
                  <a:lnTo>
                    <a:pt x="30" y="452"/>
                  </a:lnTo>
                  <a:lnTo>
                    <a:pt x="30" y="452"/>
                  </a:lnTo>
                  <a:lnTo>
                    <a:pt x="33" y="452"/>
                  </a:lnTo>
                  <a:lnTo>
                    <a:pt x="36" y="452"/>
                  </a:lnTo>
                  <a:lnTo>
                    <a:pt x="36" y="455"/>
                  </a:lnTo>
                  <a:lnTo>
                    <a:pt x="36" y="455"/>
                  </a:lnTo>
                  <a:lnTo>
                    <a:pt x="36" y="458"/>
                  </a:lnTo>
                  <a:lnTo>
                    <a:pt x="36" y="458"/>
                  </a:lnTo>
                  <a:lnTo>
                    <a:pt x="39" y="461"/>
                  </a:lnTo>
                  <a:lnTo>
                    <a:pt x="42" y="461"/>
                  </a:lnTo>
                  <a:lnTo>
                    <a:pt x="45" y="458"/>
                  </a:lnTo>
                  <a:lnTo>
                    <a:pt x="45" y="455"/>
                  </a:lnTo>
                  <a:lnTo>
                    <a:pt x="54" y="455"/>
                  </a:lnTo>
                  <a:lnTo>
                    <a:pt x="69" y="452"/>
                  </a:lnTo>
                  <a:lnTo>
                    <a:pt x="78" y="458"/>
                  </a:lnTo>
                  <a:lnTo>
                    <a:pt x="78" y="458"/>
                  </a:lnTo>
                  <a:lnTo>
                    <a:pt x="81" y="461"/>
                  </a:lnTo>
                  <a:lnTo>
                    <a:pt x="81" y="461"/>
                  </a:lnTo>
                  <a:lnTo>
                    <a:pt x="84" y="461"/>
                  </a:lnTo>
                  <a:lnTo>
                    <a:pt x="87" y="461"/>
                  </a:lnTo>
                  <a:lnTo>
                    <a:pt x="95" y="458"/>
                  </a:lnTo>
                  <a:lnTo>
                    <a:pt x="98" y="458"/>
                  </a:lnTo>
                  <a:lnTo>
                    <a:pt x="101" y="458"/>
                  </a:lnTo>
                  <a:lnTo>
                    <a:pt x="104" y="461"/>
                  </a:lnTo>
                  <a:lnTo>
                    <a:pt x="107" y="464"/>
                  </a:lnTo>
                  <a:lnTo>
                    <a:pt x="107" y="461"/>
                  </a:lnTo>
                  <a:lnTo>
                    <a:pt x="110" y="461"/>
                  </a:lnTo>
                  <a:lnTo>
                    <a:pt x="110" y="458"/>
                  </a:lnTo>
                  <a:lnTo>
                    <a:pt x="113" y="458"/>
                  </a:lnTo>
                  <a:lnTo>
                    <a:pt x="110" y="452"/>
                  </a:lnTo>
                  <a:lnTo>
                    <a:pt x="110" y="452"/>
                  </a:lnTo>
                  <a:lnTo>
                    <a:pt x="110" y="449"/>
                  </a:lnTo>
                  <a:lnTo>
                    <a:pt x="113" y="449"/>
                  </a:lnTo>
                  <a:lnTo>
                    <a:pt x="113" y="446"/>
                  </a:lnTo>
                  <a:lnTo>
                    <a:pt x="116" y="446"/>
                  </a:lnTo>
                  <a:lnTo>
                    <a:pt x="119" y="446"/>
                  </a:lnTo>
                  <a:lnTo>
                    <a:pt x="122" y="446"/>
                  </a:lnTo>
                  <a:lnTo>
                    <a:pt x="140" y="452"/>
                  </a:lnTo>
                  <a:lnTo>
                    <a:pt x="161" y="449"/>
                  </a:lnTo>
                  <a:lnTo>
                    <a:pt x="182" y="452"/>
                  </a:lnTo>
                  <a:lnTo>
                    <a:pt x="185" y="452"/>
                  </a:lnTo>
                  <a:lnTo>
                    <a:pt x="188" y="452"/>
                  </a:lnTo>
                  <a:lnTo>
                    <a:pt x="191" y="449"/>
                  </a:lnTo>
                  <a:lnTo>
                    <a:pt x="197" y="446"/>
                  </a:lnTo>
                  <a:lnTo>
                    <a:pt x="203" y="440"/>
                  </a:lnTo>
                  <a:lnTo>
                    <a:pt x="203" y="437"/>
                  </a:lnTo>
                  <a:lnTo>
                    <a:pt x="203" y="437"/>
                  </a:lnTo>
                  <a:lnTo>
                    <a:pt x="203" y="437"/>
                  </a:lnTo>
                  <a:lnTo>
                    <a:pt x="200" y="434"/>
                  </a:lnTo>
                  <a:lnTo>
                    <a:pt x="200" y="434"/>
                  </a:lnTo>
                  <a:lnTo>
                    <a:pt x="200" y="431"/>
                  </a:lnTo>
                  <a:lnTo>
                    <a:pt x="200" y="431"/>
                  </a:lnTo>
                  <a:lnTo>
                    <a:pt x="200" y="428"/>
                  </a:lnTo>
                  <a:lnTo>
                    <a:pt x="200" y="428"/>
                  </a:lnTo>
                  <a:lnTo>
                    <a:pt x="200" y="428"/>
                  </a:lnTo>
                  <a:lnTo>
                    <a:pt x="200" y="428"/>
                  </a:lnTo>
                  <a:lnTo>
                    <a:pt x="203" y="422"/>
                  </a:lnTo>
                  <a:lnTo>
                    <a:pt x="203" y="419"/>
                  </a:lnTo>
                  <a:lnTo>
                    <a:pt x="200" y="419"/>
                  </a:lnTo>
                  <a:lnTo>
                    <a:pt x="197" y="416"/>
                  </a:lnTo>
                  <a:lnTo>
                    <a:pt x="197" y="413"/>
                  </a:lnTo>
                  <a:lnTo>
                    <a:pt x="194" y="413"/>
                  </a:lnTo>
                  <a:lnTo>
                    <a:pt x="194" y="410"/>
                  </a:lnTo>
                  <a:lnTo>
                    <a:pt x="194" y="407"/>
                  </a:lnTo>
                  <a:lnTo>
                    <a:pt x="194" y="404"/>
                  </a:lnTo>
                  <a:lnTo>
                    <a:pt x="194" y="401"/>
                  </a:lnTo>
                  <a:lnTo>
                    <a:pt x="194" y="398"/>
                  </a:lnTo>
                  <a:lnTo>
                    <a:pt x="197" y="395"/>
                  </a:lnTo>
                  <a:lnTo>
                    <a:pt x="197" y="395"/>
                  </a:lnTo>
                  <a:lnTo>
                    <a:pt x="197" y="392"/>
                  </a:lnTo>
                  <a:lnTo>
                    <a:pt x="197" y="389"/>
                  </a:lnTo>
                  <a:lnTo>
                    <a:pt x="200" y="389"/>
                  </a:lnTo>
                  <a:lnTo>
                    <a:pt x="206" y="389"/>
                  </a:lnTo>
                  <a:lnTo>
                    <a:pt x="209" y="389"/>
                  </a:lnTo>
                  <a:lnTo>
                    <a:pt x="212" y="389"/>
                  </a:lnTo>
                  <a:lnTo>
                    <a:pt x="212" y="389"/>
                  </a:lnTo>
                  <a:lnTo>
                    <a:pt x="221" y="395"/>
                  </a:lnTo>
                  <a:lnTo>
                    <a:pt x="224" y="395"/>
                  </a:lnTo>
                  <a:lnTo>
                    <a:pt x="227" y="395"/>
                  </a:lnTo>
                  <a:lnTo>
                    <a:pt x="251" y="383"/>
                  </a:lnTo>
                  <a:lnTo>
                    <a:pt x="251" y="383"/>
                  </a:lnTo>
                  <a:lnTo>
                    <a:pt x="254" y="380"/>
                  </a:lnTo>
                  <a:lnTo>
                    <a:pt x="257" y="377"/>
                  </a:lnTo>
                  <a:lnTo>
                    <a:pt x="260" y="371"/>
                  </a:lnTo>
                  <a:lnTo>
                    <a:pt x="266" y="371"/>
                  </a:lnTo>
                  <a:lnTo>
                    <a:pt x="269" y="371"/>
                  </a:lnTo>
                  <a:lnTo>
                    <a:pt x="272" y="371"/>
                  </a:lnTo>
                  <a:lnTo>
                    <a:pt x="275" y="371"/>
                  </a:lnTo>
                  <a:lnTo>
                    <a:pt x="275" y="371"/>
                  </a:lnTo>
                  <a:lnTo>
                    <a:pt x="278" y="374"/>
                  </a:lnTo>
                  <a:lnTo>
                    <a:pt x="281" y="374"/>
                  </a:lnTo>
                  <a:lnTo>
                    <a:pt x="281" y="374"/>
                  </a:lnTo>
                  <a:lnTo>
                    <a:pt x="284" y="371"/>
                  </a:lnTo>
                  <a:lnTo>
                    <a:pt x="284" y="371"/>
                  </a:lnTo>
                  <a:lnTo>
                    <a:pt x="287" y="365"/>
                  </a:lnTo>
                  <a:lnTo>
                    <a:pt x="287" y="362"/>
                  </a:lnTo>
                  <a:lnTo>
                    <a:pt x="287" y="359"/>
                  </a:lnTo>
                  <a:lnTo>
                    <a:pt x="287" y="356"/>
                  </a:lnTo>
                  <a:lnTo>
                    <a:pt x="287" y="356"/>
                  </a:lnTo>
                  <a:lnTo>
                    <a:pt x="287" y="353"/>
                  </a:lnTo>
                  <a:lnTo>
                    <a:pt x="287" y="350"/>
                  </a:lnTo>
                  <a:lnTo>
                    <a:pt x="287" y="350"/>
                  </a:lnTo>
                  <a:lnTo>
                    <a:pt x="284" y="347"/>
                  </a:lnTo>
                  <a:lnTo>
                    <a:pt x="284" y="347"/>
                  </a:lnTo>
                  <a:lnTo>
                    <a:pt x="284" y="344"/>
                  </a:lnTo>
                  <a:lnTo>
                    <a:pt x="284" y="341"/>
                  </a:lnTo>
                  <a:lnTo>
                    <a:pt x="284" y="338"/>
                  </a:lnTo>
                  <a:lnTo>
                    <a:pt x="287" y="335"/>
                  </a:lnTo>
                  <a:lnTo>
                    <a:pt x="290" y="335"/>
                  </a:lnTo>
                  <a:lnTo>
                    <a:pt x="293" y="335"/>
                  </a:lnTo>
                  <a:lnTo>
                    <a:pt x="296" y="335"/>
                  </a:lnTo>
                  <a:lnTo>
                    <a:pt x="299" y="335"/>
                  </a:lnTo>
                  <a:lnTo>
                    <a:pt x="302" y="335"/>
                  </a:lnTo>
                  <a:lnTo>
                    <a:pt x="308" y="335"/>
                  </a:lnTo>
                  <a:lnTo>
                    <a:pt x="308" y="335"/>
                  </a:lnTo>
                  <a:lnTo>
                    <a:pt x="311" y="338"/>
                  </a:lnTo>
                  <a:lnTo>
                    <a:pt x="314" y="338"/>
                  </a:lnTo>
                  <a:lnTo>
                    <a:pt x="314" y="338"/>
                  </a:lnTo>
                  <a:lnTo>
                    <a:pt x="317" y="338"/>
                  </a:lnTo>
                  <a:lnTo>
                    <a:pt x="320" y="335"/>
                  </a:lnTo>
                  <a:lnTo>
                    <a:pt x="320" y="335"/>
                  </a:lnTo>
                  <a:lnTo>
                    <a:pt x="323" y="330"/>
                  </a:lnTo>
                  <a:lnTo>
                    <a:pt x="323" y="327"/>
                  </a:lnTo>
                  <a:lnTo>
                    <a:pt x="323" y="327"/>
                  </a:lnTo>
                  <a:lnTo>
                    <a:pt x="326" y="324"/>
                  </a:lnTo>
                  <a:lnTo>
                    <a:pt x="326" y="321"/>
                  </a:lnTo>
                  <a:lnTo>
                    <a:pt x="329" y="318"/>
                  </a:lnTo>
                  <a:lnTo>
                    <a:pt x="332" y="318"/>
                  </a:lnTo>
                  <a:lnTo>
                    <a:pt x="341" y="315"/>
                  </a:lnTo>
                  <a:lnTo>
                    <a:pt x="341" y="315"/>
                  </a:lnTo>
                  <a:lnTo>
                    <a:pt x="347" y="312"/>
                  </a:lnTo>
                  <a:lnTo>
                    <a:pt x="350" y="303"/>
                  </a:lnTo>
                  <a:lnTo>
                    <a:pt x="350" y="300"/>
                  </a:lnTo>
                  <a:lnTo>
                    <a:pt x="353" y="297"/>
                  </a:lnTo>
                  <a:lnTo>
                    <a:pt x="356" y="294"/>
                  </a:lnTo>
                  <a:lnTo>
                    <a:pt x="359" y="294"/>
                  </a:lnTo>
                  <a:lnTo>
                    <a:pt x="362" y="291"/>
                  </a:lnTo>
                  <a:lnTo>
                    <a:pt x="368" y="285"/>
                  </a:lnTo>
                  <a:lnTo>
                    <a:pt x="368" y="282"/>
                  </a:lnTo>
                  <a:lnTo>
                    <a:pt x="368" y="282"/>
                  </a:lnTo>
                  <a:lnTo>
                    <a:pt x="368" y="282"/>
                  </a:lnTo>
                  <a:lnTo>
                    <a:pt x="368" y="279"/>
                  </a:lnTo>
                  <a:lnTo>
                    <a:pt x="368" y="276"/>
                  </a:lnTo>
                  <a:lnTo>
                    <a:pt x="365" y="276"/>
                  </a:lnTo>
                  <a:lnTo>
                    <a:pt x="362" y="273"/>
                  </a:lnTo>
                  <a:lnTo>
                    <a:pt x="359" y="270"/>
                  </a:lnTo>
                  <a:lnTo>
                    <a:pt x="356" y="267"/>
                  </a:lnTo>
                  <a:lnTo>
                    <a:pt x="353" y="267"/>
                  </a:lnTo>
                  <a:lnTo>
                    <a:pt x="350" y="267"/>
                  </a:lnTo>
                  <a:lnTo>
                    <a:pt x="350" y="267"/>
                  </a:lnTo>
                  <a:lnTo>
                    <a:pt x="347" y="267"/>
                  </a:lnTo>
                  <a:lnTo>
                    <a:pt x="347" y="264"/>
                  </a:lnTo>
                  <a:lnTo>
                    <a:pt x="344" y="264"/>
                  </a:lnTo>
                  <a:lnTo>
                    <a:pt x="344" y="264"/>
                  </a:lnTo>
                  <a:lnTo>
                    <a:pt x="341" y="264"/>
                  </a:lnTo>
                  <a:lnTo>
                    <a:pt x="338" y="264"/>
                  </a:lnTo>
                  <a:lnTo>
                    <a:pt x="338" y="261"/>
                  </a:lnTo>
                  <a:lnTo>
                    <a:pt x="335" y="261"/>
                  </a:lnTo>
                  <a:lnTo>
                    <a:pt x="335" y="261"/>
                  </a:lnTo>
                  <a:lnTo>
                    <a:pt x="335" y="258"/>
                  </a:lnTo>
                  <a:lnTo>
                    <a:pt x="338" y="258"/>
                  </a:lnTo>
                  <a:lnTo>
                    <a:pt x="341" y="255"/>
                  </a:lnTo>
                  <a:lnTo>
                    <a:pt x="344" y="252"/>
                  </a:lnTo>
                  <a:lnTo>
                    <a:pt x="344" y="252"/>
                  </a:lnTo>
                  <a:lnTo>
                    <a:pt x="344" y="246"/>
                  </a:lnTo>
                  <a:lnTo>
                    <a:pt x="344" y="246"/>
                  </a:lnTo>
                  <a:lnTo>
                    <a:pt x="347" y="240"/>
                  </a:lnTo>
                  <a:lnTo>
                    <a:pt x="353" y="234"/>
                  </a:lnTo>
                  <a:lnTo>
                    <a:pt x="353" y="231"/>
                  </a:lnTo>
                  <a:lnTo>
                    <a:pt x="350" y="228"/>
                  </a:lnTo>
                  <a:lnTo>
                    <a:pt x="350" y="228"/>
                  </a:lnTo>
                  <a:lnTo>
                    <a:pt x="347" y="225"/>
                  </a:lnTo>
                  <a:lnTo>
                    <a:pt x="344" y="225"/>
                  </a:lnTo>
                  <a:lnTo>
                    <a:pt x="326" y="228"/>
                  </a:lnTo>
                  <a:lnTo>
                    <a:pt x="326" y="228"/>
                  </a:lnTo>
                  <a:lnTo>
                    <a:pt x="323" y="225"/>
                  </a:lnTo>
                  <a:lnTo>
                    <a:pt x="323" y="225"/>
                  </a:lnTo>
                  <a:lnTo>
                    <a:pt x="323" y="222"/>
                  </a:lnTo>
                  <a:lnTo>
                    <a:pt x="323" y="219"/>
                  </a:lnTo>
                  <a:lnTo>
                    <a:pt x="323" y="219"/>
                  </a:lnTo>
                  <a:lnTo>
                    <a:pt x="320" y="216"/>
                  </a:lnTo>
                  <a:lnTo>
                    <a:pt x="317" y="216"/>
                  </a:lnTo>
                  <a:lnTo>
                    <a:pt x="311" y="210"/>
                  </a:lnTo>
                  <a:lnTo>
                    <a:pt x="305" y="207"/>
                  </a:lnTo>
                  <a:lnTo>
                    <a:pt x="302" y="207"/>
                  </a:lnTo>
                  <a:lnTo>
                    <a:pt x="299" y="207"/>
                  </a:lnTo>
                  <a:lnTo>
                    <a:pt x="302" y="204"/>
                  </a:lnTo>
                  <a:lnTo>
                    <a:pt x="302" y="201"/>
                  </a:lnTo>
                  <a:lnTo>
                    <a:pt x="305" y="195"/>
                  </a:lnTo>
                  <a:lnTo>
                    <a:pt x="305" y="192"/>
                  </a:lnTo>
                  <a:lnTo>
                    <a:pt x="305" y="189"/>
                  </a:lnTo>
                  <a:lnTo>
                    <a:pt x="302" y="186"/>
                  </a:lnTo>
                  <a:lnTo>
                    <a:pt x="302" y="180"/>
                  </a:lnTo>
                  <a:lnTo>
                    <a:pt x="302" y="177"/>
                  </a:lnTo>
                  <a:lnTo>
                    <a:pt x="302" y="174"/>
                  </a:lnTo>
                  <a:lnTo>
                    <a:pt x="302" y="171"/>
                  </a:lnTo>
                  <a:lnTo>
                    <a:pt x="302" y="171"/>
                  </a:lnTo>
                  <a:lnTo>
                    <a:pt x="302" y="168"/>
                  </a:lnTo>
                  <a:lnTo>
                    <a:pt x="302" y="165"/>
                  </a:lnTo>
                  <a:lnTo>
                    <a:pt x="302" y="165"/>
                  </a:lnTo>
                  <a:lnTo>
                    <a:pt x="305" y="162"/>
                  </a:lnTo>
                  <a:lnTo>
                    <a:pt x="305" y="159"/>
                  </a:lnTo>
                  <a:lnTo>
                    <a:pt x="305" y="156"/>
                  </a:lnTo>
                  <a:lnTo>
                    <a:pt x="302" y="156"/>
                  </a:lnTo>
                  <a:lnTo>
                    <a:pt x="296" y="144"/>
                  </a:lnTo>
                  <a:lnTo>
                    <a:pt x="293" y="141"/>
                  </a:lnTo>
                  <a:lnTo>
                    <a:pt x="293" y="138"/>
                  </a:lnTo>
                  <a:lnTo>
                    <a:pt x="290" y="135"/>
                  </a:lnTo>
                  <a:lnTo>
                    <a:pt x="290" y="132"/>
                  </a:lnTo>
                  <a:lnTo>
                    <a:pt x="293" y="129"/>
                  </a:lnTo>
                  <a:lnTo>
                    <a:pt x="293" y="126"/>
                  </a:lnTo>
                  <a:lnTo>
                    <a:pt x="293" y="126"/>
                  </a:lnTo>
                  <a:lnTo>
                    <a:pt x="287" y="117"/>
                  </a:lnTo>
                  <a:lnTo>
                    <a:pt x="269" y="93"/>
                  </a:lnTo>
                  <a:lnTo>
                    <a:pt x="272" y="84"/>
                  </a:lnTo>
                  <a:lnTo>
                    <a:pt x="275" y="81"/>
                  </a:lnTo>
                  <a:lnTo>
                    <a:pt x="278" y="75"/>
                  </a:lnTo>
                  <a:lnTo>
                    <a:pt x="281" y="72"/>
                  </a:lnTo>
                  <a:lnTo>
                    <a:pt x="281" y="63"/>
                  </a:lnTo>
                  <a:lnTo>
                    <a:pt x="284" y="51"/>
                  </a:lnTo>
                  <a:lnTo>
                    <a:pt x="287" y="45"/>
                  </a:lnTo>
                  <a:lnTo>
                    <a:pt x="287" y="39"/>
                  </a:lnTo>
                  <a:lnTo>
                    <a:pt x="290" y="39"/>
                  </a:lnTo>
                  <a:lnTo>
                    <a:pt x="293" y="36"/>
                  </a:lnTo>
                  <a:lnTo>
                    <a:pt x="296" y="30"/>
                  </a:lnTo>
                  <a:lnTo>
                    <a:pt x="296" y="24"/>
                  </a:lnTo>
                  <a:lnTo>
                    <a:pt x="296" y="21"/>
                  </a:lnTo>
                  <a:lnTo>
                    <a:pt x="299" y="18"/>
                  </a:lnTo>
                  <a:lnTo>
                    <a:pt x="302" y="18"/>
                  </a:lnTo>
                  <a:lnTo>
                    <a:pt x="302" y="21"/>
                  </a:lnTo>
                  <a:lnTo>
                    <a:pt x="305" y="24"/>
                  </a:lnTo>
                  <a:lnTo>
                    <a:pt x="308" y="27"/>
                  </a:lnTo>
                  <a:lnTo>
                    <a:pt x="311" y="27"/>
                  </a:lnTo>
                  <a:lnTo>
                    <a:pt x="314" y="24"/>
                  </a:lnTo>
                  <a:lnTo>
                    <a:pt x="326" y="12"/>
                  </a:lnTo>
                  <a:lnTo>
                    <a:pt x="329" y="9"/>
                  </a:lnTo>
                  <a:lnTo>
                    <a:pt x="332" y="9"/>
                  </a:lnTo>
                  <a:lnTo>
                    <a:pt x="332" y="9"/>
                  </a:lnTo>
                  <a:lnTo>
                    <a:pt x="335" y="9"/>
                  </a:lnTo>
                  <a:lnTo>
                    <a:pt x="338" y="9"/>
                  </a:lnTo>
                  <a:lnTo>
                    <a:pt x="347" y="3"/>
                  </a:lnTo>
                  <a:lnTo>
                    <a:pt x="347" y="3"/>
                  </a:lnTo>
                  <a:lnTo>
                    <a:pt x="350" y="0"/>
                  </a:lnTo>
                  <a:lnTo>
                    <a:pt x="353" y="0"/>
                  </a:lnTo>
                  <a:lnTo>
                    <a:pt x="356" y="0"/>
                  </a:lnTo>
                  <a:lnTo>
                    <a:pt x="356" y="3"/>
                  </a:lnTo>
                  <a:lnTo>
                    <a:pt x="356" y="3"/>
                  </a:lnTo>
                  <a:lnTo>
                    <a:pt x="359" y="6"/>
                  </a:lnTo>
                  <a:lnTo>
                    <a:pt x="359" y="12"/>
                  </a:lnTo>
                  <a:lnTo>
                    <a:pt x="371" y="36"/>
                  </a:lnTo>
                  <a:lnTo>
                    <a:pt x="377" y="42"/>
                  </a:lnTo>
                  <a:lnTo>
                    <a:pt x="380" y="42"/>
                  </a:lnTo>
                  <a:lnTo>
                    <a:pt x="383" y="42"/>
                  </a:lnTo>
                  <a:lnTo>
                    <a:pt x="383" y="39"/>
                  </a:lnTo>
                  <a:lnTo>
                    <a:pt x="386" y="39"/>
                  </a:lnTo>
                  <a:lnTo>
                    <a:pt x="392" y="39"/>
                  </a:lnTo>
                  <a:lnTo>
                    <a:pt x="395" y="39"/>
                  </a:lnTo>
                  <a:lnTo>
                    <a:pt x="398" y="36"/>
                  </a:lnTo>
                  <a:lnTo>
                    <a:pt x="398" y="36"/>
                  </a:lnTo>
                  <a:lnTo>
                    <a:pt x="398" y="33"/>
                  </a:lnTo>
                  <a:lnTo>
                    <a:pt x="398" y="30"/>
                  </a:lnTo>
                  <a:lnTo>
                    <a:pt x="398" y="27"/>
                  </a:lnTo>
                  <a:lnTo>
                    <a:pt x="401" y="27"/>
                  </a:lnTo>
                  <a:lnTo>
                    <a:pt x="401" y="24"/>
                  </a:lnTo>
                  <a:lnTo>
                    <a:pt x="404" y="24"/>
                  </a:lnTo>
                  <a:lnTo>
                    <a:pt x="407" y="24"/>
                  </a:lnTo>
                  <a:lnTo>
                    <a:pt x="410" y="24"/>
                  </a:lnTo>
                  <a:lnTo>
                    <a:pt x="413" y="27"/>
                  </a:lnTo>
                  <a:lnTo>
                    <a:pt x="413" y="30"/>
                  </a:lnTo>
                  <a:lnTo>
                    <a:pt x="416" y="30"/>
                  </a:lnTo>
                  <a:lnTo>
                    <a:pt x="413" y="33"/>
                  </a:lnTo>
                  <a:lnTo>
                    <a:pt x="413" y="33"/>
                  </a:lnTo>
                  <a:lnTo>
                    <a:pt x="413" y="36"/>
                  </a:lnTo>
                  <a:lnTo>
                    <a:pt x="413" y="36"/>
                  </a:lnTo>
                  <a:lnTo>
                    <a:pt x="413" y="39"/>
                  </a:lnTo>
                  <a:lnTo>
                    <a:pt x="425" y="39"/>
                  </a:lnTo>
                  <a:lnTo>
                    <a:pt x="428" y="42"/>
                  </a:lnTo>
                  <a:lnTo>
                    <a:pt x="431" y="42"/>
                  </a:lnTo>
                  <a:lnTo>
                    <a:pt x="437" y="48"/>
                  </a:lnTo>
                  <a:lnTo>
                    <a:pt x="443" y="54"/>
                  </a:lnTo>
                  <a:lnTo>
                    <a:pt x="446" y="57"/>
                  </a:lnTo>
                  <a:lnTo>
                    <a:pt x="449" y="57"/>
                  </a:lnTo>
                  <a:lnTo>
                    <a:pt x="449" y="57"/>
                  </a:lnTo>
                  <a:lnTo>
                    <a:pt x="452" y="60"/>
                  </a:lnTo>
                  <a:lnTo>
                    <a:pt x="452" y="60"/>
                  </a:lnTo>
                  <a:lnTo>
                    <a:pt x="455" y="60"/>
                  </a:lnTo>
                  <a:lnTo>
                    <a:pt x="458" y="6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2" name="Freeform 61"/>
            <p:cNvSpPr>
              <a:spLocks/>
            </p:cNvSpPr>
            <p:nvPr/>
          </p:nvSpPr>
          <p:spPr bwMode="auto">
            <a:xfrm>
              <a:off x="4969" y="1141"/>
              <a:ext cx="443" cy="353"/>
            </a:xfrm>
            <a:custGeom>
              <a:avLst/>
              <a:gdLst>
                <a:gd name="T0" fmla="*/ 416 w 443"/>
                <a:gd name="T1" fmla="*/ 132 h 353"/>
                <a:gd name="T2" fmla="*/ 416 w 443"/>
                <a:gd name="T3" fmla="*/ 144 h 353"/>
                <a:gd name="T4" fmla="*/ 413 w 443"/>
                <a:gd name="T5" fmla="*/ 153 h 353"/>
                <a:gd name="T6" fmla="*/ 419 w 443"/>
                <a:gd name="T7" fmla="*/ 159 h 353"/>
                <a:gd name="T8" fmla="*/ 425 w 443"/>
                <a:gd name="T9" fmla="*/ 170 h 353"/>
                <a:gd name="T10" fmla="*/ 428 w 443"/>
                <a:gd name="T11" fmla="*/ 188 h 353"/>
                <a:gd name="T12" fmla="*/ 434 w 443"/>
                <a:gd name="T13" fmla="*/ 206 h 353"/>
                <a:gd name="T14" fmla="*/ 419 w 443"/>
                <a:gd name="T15" fmla="*/ 224 h 353"/>
                <a:gd name="T16" fmla="*/ 416 w 443"/>
                <a:gd name="T17" fmla="*/ 233 h 353"/>
                <a:gd name="T18" fmla="*/ 413 w 443"/>
                <a:gd name="T19" fmla="*/ 248 h 353"/>
                <a:gd name="T20" fmla="*/ 404 w 443"/>
                <a:gd name="T21" fmla="*/ 272 h 353"/>
                <a:gd name="T22" fmla="*/ 368 w 443"/>
                <a:gd name="T23" fmla="*/ 275 h 353"/>
                <a:gd name="T24" fmla="*/ 350 w 443"/>
                <a:gd name="T25" fmla="*/ 278 h 353"/>
                <a:gd name="T26" fmla="*/ 335 w 443"/>
                <a:gd name="T27" fmla="*/ 284 h 353"/>
                <a:gd name="T28" fmla="*/ 332 w 443"/>
                <a:gd name="T29" fmla="*/ 296 h 353"/>
                <a:gd name="T30" fmla="*/ 335 w 443"/>
                <a:gd name="T31" fmla="*/ 308 h 353"/>
                <a:gd name="T32" fmla="*/ 326 w 443"/>
                <a:gd name="T33" fmla="*/ 323 h 353"/>
                <a:gd name="T34" fmla="*/ 314 w 443"/>
                <a:gd name="T35" fmla="*/ 338 h 353"/>
                <a:gd name="T36" fmla="*/ 287 w 443"/>
                <a:gd name="T37" fmla="*/ 347 h 353"/>
                <a:gd name="T38" fmla="*/ 272 w 443"/>
                <a:gd name="T39" fmla="*/ 344 h 353"/>
                <a:gd name="T40" fmla="*/ 230 w 443"/>
                <a:gd name="T41" fmla="*/ 350 h 353"/>
                <a:gd name="T42" fmla="*/ 212 w 443"/>
                <a:gd name="T43" fmla="*/ 347 h 353"/>
                <a:gd name="T44" fmla="*/ 224 w 443"/>
                <a:gd name="T45" fmla="*/ 344 h 353"/>
                <a:gd name="T46" fmla="*/ 221 w 443"/>
                <a:gd name="T47" fmla="*/ 335 h 353"/>
                <a:gd name="T48" fmla="*/ 209 w 443"/>
                <a:gd name="T49" fmla="*/ 314 h 353"/>
                <a:gd name="T50" fmla="*/ 194 w 443"/>
                <a:gd name="T51" fmla="*/ 293 h 353"/>
                <a:gd name="T52" fmla="*/ 170 w 443"/>
                <a:gd name="T53" fmla="*/ 296 h 353"/>
                <a:gd name="T54" fmla="*/ 161 w 443"/>
                <a:gd name="T55" fmla="*/ 284 h 353"/>
                <a:gd name="T56" fmla="*/ 146 w 443"/>
                <a:gd name="T57" fmla="*/ 296 h 353"/>
                <a:gd name="T58" fmla="*/ 114 w 443"/>
                <a:gd name="T59" fmla="*/ 296 h 353"/>
                <a:gd name="T60" fmla="*/ 111 w 443"/>
                <a:gd name="T61" fmla="*/ 278 h 353"/>
                <a:gd name="T62" fmla="*/ 99 w 443"/>
                <a:gd name="T63" fmla="*/ 257 h 353"/>
                <a:gd name="T64" fmla="*/ 72 w 443"/>
                <a:gd name="T65" fmla="*/ 242 h 353"/>
                <a:gd name="T66" fmla="*/ 69 w 443"/>
                <a:gd name="T67" fmla="*/ 224 h 353"/>
                <a:gd name="T68" fmla="*/ 57 w 443"/>
                <a:gd name="T69" fmla="*/ 209 h 353"/>
                <a:gd name="T70" fmla="*/ 39 w 443"/>
                <a:gd name="T71" fmla="*/ 188 h 353"/>
                <a:gd name="T72" fmla="*/ 27 w 443"/>
                <a:gd name="T73" fmla="*/ 170 h 353"/>
                <a:gd name="T74" fmla="*/ 33 w 443"/>
                <a:gd name="T75" fmla="*/ 156 h 353"/>
                <a:gd name="T76" fmla="*/ 24 w 443"/>
                <a:gd name="T77" fmla="*/ 144 h 353"/>
                <a:gd name="T78" fmla="*/ 27 w 443"/>
                <a:gd name="T79" fmla="*/ 129 h 353"/>
                <a:gd name="T80" fmla="*/ 9 w 443"/>
                <a:gd name="T81" fmla="*/ 87 h 353"/>
                <a:gd name="T82" fmla="*/ 3 w 443"/>
                <a:gd name="T83" fmla="*/ 81 h 353"/>
                <a:gd name="T84" fmla="*/ 3 w 443"/>
                <a:gd name="T85" fmla="*/ 69 h 353"/>
                <a:gd name="T86" fmla="*/ 36 w 443"/>
                <a:gd name="T87" fmla="*/ 48 h 353"/>
                <a:gd name="T88" fmla="*/ 60 w 443"/>
                <a:gd name="T89" fmla="*/ 12 h 353"/>
                <a:gd name="T90" fmla="*/ 90 w 443"/>
                <a:gd name="T91" fmla="*/ 18 h 353"/>
                <a:gd name="T92" fmla="*/ 126 w 443"/>
                <a:gd name="T93" fmla="*/ 9 h 353"/>
                <a:gd name="T94" fmla="*/ 141 w 443"/>
                <a:gd name="T95" fmla="*/ 12 h 353"/>
                <a:gd name="T96" fmla="*/ 173 w 443"/>
                <a:gd name="T97" fmla="*/ 21 h 353"/>
                <a:gd name="T98" fmla="*/ 230 w 443"/>
                <a:gd name="T99" fmla="*/ 36 h 353"/>
                <a:gd name="T100" fmla="*/ 248 w 443"/>
                <a:gd name="T101" fmla="*/ 42 h 353"/>
                <a:gd name="T102" fmla="*/ 269 w 443"/>
                <a:gd name="T103" fmla="*/ 48 h 353"/>
                <a:gd name="T104" fmla="*/ 278 w 443"/>
                <a:gd name="T105" fmla="*/ 51 h 353"/>
                <a:gd name="T106" fmla="*/ 314 w 443"/>
                <a:gd name="T107" fmla="*/ 48 h 353"/>
                <a:gd name="T108" fmla="*/ 332 w 443"/>
                <a:gd name="T109" fmla="*/ 45 h 353"/>
                <a:gd name="T110" fmla="*/ 359 w 443"/>
                <a:gd name="T111" fmla="*/ 45 h 353"/>
                <a:gd name="T112" fmla="*/ 362 w 443"/>
                <a:gd name="T113" fmla="*/ 66 h 353"/>
                <a:gd name="T114" fmla="*/ 401 w 443"/>
                <a:gd name="T115" fmla="*/ 99 h 353"/>
                <a:gd name="T116" fmla="*/ 407 w 443"/>
                <a:gd name="T117" fmla="*/ 114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3" h="353">
                  <a:moveTo>
                    <a:pt x="428" y="123"/>
                  </a:moveTo>
                  <a:lnTo>
                    <a:pt x="428" y="129"/>
                  </a:lnTo>
                  <a:lnTo>
                    <a:pt x="428" y="132"/>
                  </a:lnTo>
                  <a:lnTo>
                    <a:pt x="428" y="132"/>
                  </a:lnTo>
                  <a:lnTo>
                    <a:pt x="425" y="132"/>
                  </a:lnTo>
                  <a:lnTo>
                    <a:pt x="416" y="132"/>
                  </a:lnTo>
                  <a:lnTo>
                    <a:pt x="416" y="135"/>
                  </a:lnTo>
                  <a:lnTo>
                    <a:pt x="413" y="135"/>
                  </a:lnTo>
                  <a:lnTo>
                    <a:pt x="416" y="138"/>
                  </a:lnTo>
                  <a:lnTo>
                    <a:pt x="419" y="141"/>
                  </a:lnTo>
                  <a:lnTo>
                    <a:pt x="419" y="141"/>
                  </a:lnTo>
                  <a:lnTo>
                    <a:pt x="416" y="144"/>
                  </a:lnTo>
                  <a:lnTo>
                    <a:pt x="413" y="147"/>
                  </a:lnTo>
                  <a:lnTo>
                    <a:pt x="413" y="147"/>
                  </a:lnTo>
                  <a:lnTo>
                    <a:pt x="413" y="150"/>
                  </a:lnTo>
                  <a:lnTo>
                    <a:pt x="413" y="153"/>
                  </a:lnTo>
                  <a:lnTo>
                    <a:pt x="413" y="153"/>
                  </a:lnTo>
                  <a:lnTo>
                    <a:pt x="413" y="153"/>
                  </a:lnTo>
                  <a:lnTo>
                    <a:pt x="413" y="156"/>
                  </a:lnTo>
                  <a:lnTo>
                    <a:pt x="416" y="153"/>
                  </a:lnTo>
                  <a:lnTo>
                    <a:pt x="416" y="153"/>
                  </a:lnTo>
                  <a:lnTo>
                    <a:pt x="419" y="156"/>
                  </a:lnTo>
                  <a:lnTo>
                    <a:pt x="419" y="156"/>
                  </a:lnTo>
                  <a:lnTo>
                    <a:pt x="419" y="159"/>
                  </a:lnTo>
                  <a:lnTo>
                    <a:pt x="422" y="159"/>
                  </a:lnTo>
                  <a:lnTo>
                    <a:pt x="422" y="162"/>
                  </a:lnTo>
                  <a:lnTo>
                    <a:pt x="425" y="162"/>
                  </a:lnTo>
                  <a:lnTo>
                    <a:pt x="425" y="165"/>
                  </a:lnTo>
                  <a:lnTo>
                    <a:pt x="425" y="167"/>
                  </a:lnTo>
                  <a:lnTo>
                    <a:pt x="425" y="170"/>
                  </a:lnTo>
                  <a:lnTo>
                    <a:pt x="425" y="173"/>
                  </a:lnTo>
                  <a:lnTo>
                    <a:pt x="425" y="182"/>
                  </a:lnTo>
                  <a:lnTo>
                    <a:pt x="425" y="185"/>
                  </a:lnTo>
                  <a:lnTo>
                    <a:pt x="425" y="188"/>
                  </a:lnTo>
                  <a:lnTo>
                    <a:pt x="428" y="188"/>
                  </a:lnTo>
                  <a:lnTo>
                    <a:pt x="428" y="188"/>
                  </a:lnTo>
                  <a:lnTo>
                    <a:pt x="434" y="188"/>
                  </a:lnTo>
                  <a:lnTo>
                    <a:pt x="434" y="188"/>
                  </a:lnTo>
                  <a:lnTo>
                    <a:pt x="437" y="188"/>
                  </a:lnTo>
                  <a:lnTo>
                    <a:pt x="437" y="191"/>
                  </a:lnTo>
                  <a:lnTo>
                    <a:pt x="443" y="197"/>
                  </a:lnTo>
                  <a:lnTo>
                    <a:pt x="434" y="206"/>
                  </a:lnTo>
                  <a:lnTo>
                    <a:pt x="428" y="212"/>
                  </a:lnTo>
                  <a:lnTo>
                    <a:pt x="428" y="218"/>
                  </a:lnTo>
                  <a:lnTo>
                    <a:pt x="425" y="221"/>
                  </a:lnTo>
                  <a:lnTo>
                    <a:pt x="425" y="224"/>
                  </a:lnTo>
                  <a:lnTo>
                    <a:pt x="422" y="224"/>
                  </a:lnTo>
                  <a:lnTo>
                    <a:pt x="419" y="224"/>
                  </a:lnTo>
                  <a:lnTo>
                    <a:pt x="416" y="224"/>
                  </a:lnTo>
                  <a:lnTo>
                    <a:pt x="413" y="224"/>
                  </a:lnTo>
                  <a:lnTo>
                    <a:pt x="413" y="227"/>
                  </a:lnTo>
                  <a:lnTo>
                    <a:pt x="416" y="230"/>
                  </a:lnTo>
                  <a:lnTo>
                    <a:pt x="416" y="233"/>
                  </a:lnTo>
                  <a:lnTo>
                    <a:pt x="416" y="233"/>
                  </a:lnTo>
                  <a:lnTo>
                    <a:pt x="416" y="236"/>
                  </a:lnTo>
                  <a:lnTo>
                    <a:pt x="413" y="239"/>
                  </a:lnTo>
                  <a:lnTo>
                    <a:pt x="410" y="242"/>
                  </a:lnTo>
                  <a:lnTo>
                    <a:pt x="410" y="245"/>
                  </a:lnTo>
                  <a:lnTo>
                    <a:pt x="413" y="248"/>
                  </a:lnTo>
                  <a:lnTo>
                    <a:pt x="413" y="248"/>
                  </a:lnTo>
                  <a:lnTo>
                    <a:pt x="413" y="251"/>
                  </a:lnTo>
                  <a:lnTo>
                    <a:pt x="413" y="254"/>
                  </a:lnTo>
                  <a:lnTo>
                    <a:pt x="410" y="257"/>
                  </a:lnTo>
                  <a:lnTo>
                    <a:pt x="413" y="260"/>
                  </a:lnTo>
                  <a:lnTo>
                    <a:pt x="407" y="266"/>
                  </a:lnTo>
                  <a:lnTo>
                    <a:pt x="404" y="272"/>
                  </a:lnTo>
                  <a:lnTo>
                    <a:pt x="401" y="275"/>
                  </a:lnTo>
                  <a:lnTo>
                    <a:pt x="401" y="275"/>
                  </a:lnTo>
                  <a:lnTo>
                    <a:pt x="395" y="272"/>
                  </a:lnTo>
                  <a:lnTo>
                    <a:pt x="392" y="272"/>
                  </a:lnTo>
                  <a:lnTo>
                    <a:pt x="371" y="275"/>
                  </a:lnTo>
                  <a:lnTo>
                    <a:pt x="368" y="275"/>
                  </a:lnTo>
                  <a:lnTo>
                    <a:pt x="365" y="275"/>
                  </a:lnTo>
                  <a:lnTo>
                    <a:pt x="356" y="275"/>
                  </a:lnTo>
                  <a:lnTo>
                    <a:pt x="353" y="275"/>
                  </a:lnTo>
                  <a:lnTo>
                    <a:pt x="353" y="275"/>
                  </a:lnTo>
                  <a:lnTo>
                    <a:pt x="350" y="275"/>
                  </a:lnTo>
                  <a:lnTo>
                    <a:pt x="350" y="278"/>
                  </a:lnTo>
                  <a:lnTo>
                    <a:pt x="347" y="278"/>
                  </a:lnTo>
                  <a:lnTo>
                    <a:pt x="338" y="278"/>
                  </a:lnTo>
                  <a:lnTo>
                    <a:pt x="335" y="278"/>
                  </a:lnTo>
                  <a:lnTo>
                    <a:pt x="335" y="281"/>
                  </a:lnTo>
                  <a:lnTo>
                    <a:pt x="335" y="281"/>
                  </a:lnTo>
                  <a:lnTo>
                    <a:pt x="335" y="284"/>
                  </a:lnTo>
                  <a:lnTo>
                    <a:pt x="332" y="287"/>
                  </a:lnTo>
                  <a:lnTo>
                    <a:pt x="332" y="290"/>
                  </a:lnTo>
                  <a:lnTo>
                    <a:pt x="332" y="290"/>
                  </a:lnTo>
                  <a:lnTo>
                    <a:pt x="332" y="293"/>
                  </a:lnTo>
                  <a:lnTo>
                    <a:pt x="332" y="296"/>
                  </a:lnTo>
                  <a:lnTo>
                    <a:pt x="332" y="296"/>
                  </a:lnTo>
                  <a:lnTo>
                    <a:pt x="332" y="299"/>
                  </a:lnTo>
                  <a:lnTo>
                    <a:pt x="332" y="302"/>
                  </a:lnTo>
                  <a:lnTo>
                    <a:pt x="332" y="302"/>
                  </a:lnTo>
                  <a:lnTo>
                    <a:pt x="335" y="305"/>
                  </a:lnTo>
                  <a:lnTo>
                    <a:pt x="335" y="308"/>
                  </a:lnTo>
                  <a:lnTo>
                    <a:pt x="335" y="308"/>
                  </a:lnTo>
                  <a:lnTo>
                    <a:pt x="332" y="311"/>
                  </a:lnTo>
                  <a:lnTo>
                    <a:pt x="332" y="314"/>
                  </a:lnTo>
                  <a:lnTo>
                    <a:pt x="332" y="314"/>
                  </a:lnTo>
                  <a:lnTo>
                    <a:pt x="329" y="317"/>
                  </a:lnTo>
                  <a:lnTo>
                    <a:pt x="329" y="320"/>
                  </a:lnTo>
                  <a:lnTo>
                    <a:pt x="326" y="323"/>
                  </a:lnTo>
                  <a:lnTo>
                    <a:pt x="320" y="326"/>
                  </a:lnTo>
                  <a:lnTo>
                    <a:pt x="317" y="326"/>
                  </a:lnTo>
                  <a:lnTo>
                    <a:pt x="317" y="329"/>
                  </a:lnTo>
                  <a:lnTo>
                    <a:pt x="314" y="332"/>
                  </a:lnTo>
                  <a:lnTo>
                    <a:pt x="314" y="335"/>
                  </a:lnTo>
                  <a:lnTo>
                    <a:pt x="314" y="338"/>
                  </a:lnTo>
                  <a:lnTo>
                    <a:pt x="311" y="344"/>
                  </a:lnTo>
                  <a:lnTo>
                    <a:pt x="290" y="350"/>
                  </a:lnTo>
                  <a:lnTo>
                    <a:pt x="287" y="350"/>
                  </a:lnTo>
                  <a:lnTo>
                    <a:pt x="284" y="350"/>
                  </a:lnTo>
                  <a:lnTo>
                    <a:pt x="284" y="347"/>
                  </a:lnTo>
                  <a:lnTo>
                    <a:pt x="287" y="347"/>
                  </a:lnTo>
                  <a:lnTo>
                    <a:pt x="287" y="344"/>
                  </a:lnTo>
                  <a:lnTo>
                    <a:pt x="287" y="341"/>
                  </a:lnTo>
                  <a:lnTo>
                    <a:pt x="284" y="341"/>
                  </a:lnTo>
                  <a:lnTo>
                    <a:pt x="278" y="341"/>
                  </a:lnTo>
                  <a:lnTo>
                    <a:pt x="275" y="344"/>
                  </a:lnTo>
                  <a:lnTo>
                    <a:pt x="272" y="344"/>
                  </a:lnTo>
                  <a:lnTo>
                    <a:pt x="272" y="347"/>
                  </a:lnTo>
                  <a:lnTo>
                    <a:pt x="269" y="350"/>
                  </a:lnTo>
                  <a:lnTo>
                    <a:pt x="263" y="353"/>
                  </a:lnTo>
                  <a:lnTo>
                    <a:pt x="260" y="353"/>
                  </a:lnTo>
                  <a:lnTo>
                    <a:pt x="233" y="350"/>
                  </a:lnTo>
                  <a:lnTo>
                    <a:pt x="230" y="350"/>
                  </a:lnTo>
                  <a:lnTo>
                    <a:pt x="221" y="353"/>
                  </a:lnTo>
                  <a:lnTo>
                    <a:pt x="218" y="353"/>
                  </a:lnTo>
                  <a:lnTo>
                    <a:pt x="215" y="353"/>
                  </a:lnTo>
                  <a:lnTo>
                    <a:pt x="212" y="350"/>
                  </a:lnTo>
                  <a:lnTo>
                    <a:pt x="212" y="350"/>
                  </a:lnTo>
                  <a:lnTo>
                    <a:pt x="212" y="347"/>
                  </a:lnTo>
                  <a:lnTo>
                    <a:pt x="212" y="347"/>
                  </a:lnTo>
                  <a:lnTo>
                    <a:pt x="212" y="344"/>
                  </a:lnTo>
                  <a:lnTo>
                    <a:pt x="215" y="344"/>
                  </a:lnTo>
                  <a:lnTo>
                    <a:pt x="215" y="341"/>
                  </a:lnTo>
                  <a:lnTo>
                    <a:pt x="221" y="344"/>
                  </a:lnTo>
                  <a:lnTo>
                    <a:pt x="224" y="344"/>
                  </a:lnTo>
                  <a:lnTo>
                    <a:pt x="224" y="341"/>
                  </a:lnTo>
                  <a:lnTo>
                    <a:pt x="224" y="341"/>
                  </a:lnTo>
                  <a:lnTo>
                    <a:pt x="224" y="338"/>
                  </a:lnTo>
                  <a:lnTo>
                    <a:pt x="221" y="335"/>
                  </a:lnTo>
                  <a:lnTo>
                    <a:pt x="221" y="335"/>
                  </a:lnTo>
                  <a:lnTo>
                    <a:pt x="221" y="335"/>
                  </a:lnTo>
                  <a:lnTo>
                    <a:pt x="224" y="332"/>
                  </a:lnTo>
                  <a:lnTo>
                    <a:pt x="224" y="329"/>
                  </a:lnTo>
                  <a:lnTo>
                    <a:pt x="224" y="326"/>
                  </a:lnTo>
                  <a:lnTo>
                    <a:pt x="224" y="323"/>
                  </a:lnTo>
                  <a:lnTo>
                    <a:pt x="221" y="320"/>
                  </a:lnTo>
                  <a:lnTo>
                    <a:pt x="209" y="314"/>
                  </a:lnTo>
                  <a:lnTo>
                    <a:pt x="209" y="311"/>
                  </a:lnTo>
                  <a:lnTo>
                    <a:pt x="209" y="311"/>
                  </a:lnTo>
                  <a:lnTo>
                    <a:pt x="206" y="299"/>
                  </a:lnTo>
                  <a:lnTo>
                    <a:pt x="203" y="296"/>
                  </a:lnTo>
                  <a:lnTo>
                    <a:pt x="200" y="293"/>
                  </a:lnTo>
                  <a:lnTo>
                    <a:pt x="194" y="293"/>
                  </a:lnTo>
                  <a:lnTo>
                    <a:pt x="182" y="287"/>
                  </a:lnTo>
                  <a:lnTo>
                    <a:pt x="182" y="287"/>
                  </a:lnTo>
                  <a:lnTo>
                    <a:pt x="179" y="290"/>
                  </a:lnTo>
                  <a:lnTo>
                    <a:pt x="179" y="293"/>
                  </a:lnTo>
                  <a:lnTo>
                    <a:pt x="176" y="293"/>
                  </a:lnTo>
                  <a:lnTo>
                    <a:pt x="170" y="296"/>
                  </a:lnTo>
                  <a:lnTo>
                    <a:pt x="167" y="293"/>
                  </a:lnTo>
                  <a:lnTo>
                    <a:pt x="167" y="293"/>
                  </a:lnTo>
                  <a:lnTo>
                    <a:pt x="167" y="290"/>
                  </a:lnTo>
                  <a:lnTo>
                    <a:pt x="164" y="290"/>
                  </a:lnTo>
                  <a:lnTo>
                    <a:pt x="164" y="287"/>
                  </a:lnTo>
                  <a:lnTo>
                    <a:pt x="161" y="284"/>
                  </a:lnTo>
                  <a:lnTo>
                    <a:pt x="158" y="284"/>
                  </a:lnTo>
                  <a:lnTo>
                    <a:pt x="158" y="287"/>
                  </a:lnTo>
                  <a:lnTo>
                    <a:pt x="155" y="290"/>
                  </a:lnTo>
                  <a:lnTo>
                    <a:pt x="155" y="293"/>
                  </a:lnTo>
                  <a:lnTo>
                    <a:pt x="152" y="293"/>
                  </a:lnTo>
                  <a:lnTo>
                    <a:pt x="146" y="296"/>
                  </a:lnTo>
                  <a:lnTo>
                    <a:pt x="114" y="305"/>
                  </a:lnTo>
                  <a:lnTo>
                    <a:pt x="111" y="302"/>
                  </a:lnTo>
                  <a:lnTo>
                    <a:pt x="111" y="299"/>
                  </a:lnTo>
                  <a:lnTo>
                    <a:pt x="111" y="299"/>
                  </a:lnTo>
                  <a:lnTo>
                    <a:pt x="111" y="296"/>
                  </a:lnTo>
                  <a:lnTo>
                    <a:pt x="114" y="296"/>
                  </a:lnTo>
                  <a:lnTo>
                    <a:pt x="117" y="290"/>
                  </a:lnTo>
                  <a:lnTo>
                    <a:pt x="117" y="290"/>
                  </a:lnTo>
                  <a:lnTo>
                    <a:pt x="117" y="287"/>
                  </a:lnTo>
                  <a:lnTo>
                    <a:pt x="114" y="287"/>
                  </a:lnTo>
                  <a:lnTo>
                    <a:pt x="111" y="281"/>
                  </a:lnTo>
                  <a:lnTo>
                    <a:pt x="111" y="278"/>
                  </a:lnTo>
                  <a:lnTo>
                    <a:pt x="108" y="272"/>
                  </a:lnTo>
                  <a:lnTo>
                    <a:pt x="108" y="266"/>
                  </a:lnTo>
                  <a:lnTo>
                    <a:pt x="105" y="266"/>
                  </a:lnTo>
                  <a:lnTo>
                    <a:pt x="102" y="263"/>
                  </a:lnTo>
                  <a:lnTo>
                    <a:pt x="102" y="260"/>
                  </a:lnTo>
                  <a:lnTo>
                    <a:pt x="99" y="257"/>
                  </a:lnTo>
                  <a:lnTo>
                    <a:pt x="99" y="251"/>
                  </a:lnTo>
                  <a:lnTo>
                    <a:pt x="99" y="251"/>
                  </a:lnTo>
                  <a:lnTo>
                    <a:pt x="90" y="251"/>
                  </a:lnTo>
                  <a:lnTo>
                    <a:pt x="87" y="248"/>
                  </a:lnTo>
                  <a:lnTo>
                    <a:pt x="75" y="245"/>
                  </a:lnTo>
                  <a:lnTo>
                    <a:pt x="72" y="242"/>
                  </a:lnTo>
                  <a:lnTo>
                    <a:pt x="69" y="239"/>
                  </a:lnTo>
                  <a:lnTo>
                    <a:pt x="66" y="233"/>
                  </a:lnTo>
                  <a:lnTo>
                    <a:pt x="66" y="233"/>
                  </a:lnTo>
                  <a:lnTo>
                    <a:pt x="66" y="230"/>
                  </a:lnTo>
                  <a:lnTo>
                    <a:pt x="69" y="227"/>
                  </a:lnTo>
                  <a:lnTo>
                    <a:pt x="69" y="224"/>
                  </a:lnTo>
                  <a:lnTo>
                    <a:pt x="66" y="221"/>
                  </a:lnTo>
                  <a:lnTo>
                    <a:pt x="66" y="218"/>
                  </a:lnTo>
                  <a:lnTo>
                    <a:pt x="66" y="218"/>
                  </a:lnTo>
                  <a:lnTo>
                    <a:pt x="63" y="215"/>
                  </a:lnTo>
                  <a:lnTo>
                    <a:pt x="60" y="212"/>
                  </a:lnTo>
                  <a:lnTo>
                    <a:pt x="57" y="209"/>
                  </a:lnTo>
                  <a:lnTo>
                    <a:pt x="57" y="206"/>
                  </a:lnTo>
                  <a:lnTo>
                    <a:pt x="54" y="206"/>
                  </a:lnTo>
                  <a:lnTo>
                    <a:pt x="54" y="200"/>
                  </a:lnTo>
                  <a:lnTo>
                    <a:pt x="54" y="197"/>
                  </a:lnTo>
                  <a:lnTo>
                    <a:pt x="51" y="194"/>
                  </a:lnTo>
                  <a:lnTo>
                    <a:pt x="39" y="188"/>
                  </a:lnTo>
                  <a:lnTo>
                    <a:pt x="36" y="185"/>
                  </a:lnTo>
                  <a:lnTo>
                    <a:pt x="36" y="182"/>
                  </a:lnTo>
                  <a:lnTo>
                    <a:pt x="33" y="176"/>
                  </a:lnTo>
                  <a:lnTo>
                    <a:pt x="30" y="173"/>
                  </a:lnTo>
                  <a:lnTo>
                    <a:pt x="27" y="173"/>
                  </a:lnTo>
                  <a:lnTo>
                    <a:pt x="27" y="170"/>
                  </a:lnTo>
                  <a:lnTo>
                    <a:pt x="27" y="167"/>
                  </a:lnTo>
                  <a:lnTo>
                    <a:pt x="27" y="167"/>
                  </a:lnTo>
                  <a:lnTo>
                    <a:pt x="30" y="165"/>
                  </a:lnTo>
                  <a:lnTo>
                    <a:pt x="33" y="162"/>
                  </a:lnTo>
                  <a:lnTo>
                    <a:pt x="33" y="159"/>
                  </a:lnTo>
                  <a:lnTo>
                    <a:pt x="33" y="156"/>
                  </a:lnTo>
                  <a:lnTo>
                    <a:pt x="33" y="156"/>
                  </a:lnTo>
                  <a:lnTo>
                    <a:pt x="33" y="153"/>
                  </a:lnTo>
                  <a:lnTo>
                    <a:pt x="27" y="150"/>
                  </a:lnTo>
                  <a:lnTo>
                    <a:pt x="27" y="150"/>
                  </a:lnTo>
                  <a:lnTo>
                    <a:pt x="27" y="147"/>
                  </a:lnTo>
                  <a:lnTo>
                    <a:pt x="24" y="144"/>
                  </a:lnTo>
                  <a:lnTo>
                    <a:pt x="24" y="141"/>
                  </a:lnTo>
                  <a:lnTo>
                    <a:pt x="27" y="141"/>
                  </a:lnTo>
                  <a:lnTo>
                    <a:pt x="27" y="138"/>
                  </a:lnTo>
                  <a:lnTo>
                    <a:pt x="27" y="135"/>
                  </a:lnTo>
                  <a:lnTo>
                    <a:pt x="27" y="132"/>
                  </a:lnTo>
                  <a:lnTo>
                    <a:pt x="27" y="129"/>
                  </a:lnTo>
                  <a:lnTo>
                    <a:pt x="27" y="123"/>
                  </a:lnTo>
                  <a:lnTo>
                    <a:pt x="24" y="120"/>
                  </a:lnTo>
                  <a:lnTo>
                    <a:pt x="21" y="117"/>
                  </a:lnTo>
                  <a:lnTo>
                    <a:pt x="9" y="93"/>
                  </a:lnTo>
                  <a:lnTo>
                    <a:pt x="9" y="90"/>
                  </a:lnTo>
                  <a:lnTo>
                    <a:pt x="9" y="87"/>
                  </a:lnTo>
                  <a:lnTo>
                    <a:pt x="9" y="84"/>
                  </a:lnTo>
                  <a:lnTo>
                    <a:pt x="9" y="84"/>
                  </a:lnTo>
                  <a:lnTo>
                    <a:pt x="9" y="81"/>
                  </a:lnTo>
                  <a:lnTo>
                    <a:pt x="6" y="81"/>
                  </a:lnTo>
                  <a:lnTo>
                    <a:pt x="3" y="81"/>
                  </a:lnTo>
                  <a:lnTo>
                    <a:pt x="3" y="81"/>
                  </a:lnTo>
                  <a:lnTo>
                    <a:pt x="0" y="78"/>
                  </a:lnTo>
                  <a:lnTo>
                    <a:pt x="0" y="78"/>
                  </a:lnTo>
                  <a:lnTo>
                    <a:pt x="0" y="75"/>
                  </a:lnTo>
                  <a:lnTo>
                    <a:pt x="3" y="72"/>
                  </a:lnTo>
                  <a:lnTo>
                    <a:pt x="3" y="72"/>
                  </a:lnTo>
                  <a:lnTo>
                    <a:pt x="3" y="69"/>
                  </a:lnTo>
                  <a:lnTo>
                    <a:pt x="0" y="66"/>
                  </a:lnTo>
                  <a:lnTo>
                    <a:pt x="0" y="63"/>
                  </a:lnTo>
                  <a:lnTo>
                    <a:pt x="0" y="60"/>
                  </a:lnTo>
                  <a:lnTo>
                    <a:pt x="3" y="57"/>
                  </a:lnTo>
                  <a:lnTo>
                    <a:pt x="30" y="51"/>
                  </a:lnTo>
                  <a:lnTo>
                    <a:pt x="36" y="48"/>
                  </a:lnTo>
                  <a:lnTo>
                    <a:pt x="48" y="12"/>
                  </a:lnTo>
                  <a:lnTo>
                    <a:pt x="54" y="0"/>
                  </a:lnTo>
                  <a:lnTo>
                    <a:pt x="57" y="3"/>
                  </a:lnTo>
                  <a:lnTo>
                    <a:pt x="57" y="6"/>
                  </a:lnTo>
                  <a:lnTo>
                    <a:pt x="57" y="9"/>
                  </a:lnTo>
                  <a:lnTo>
                    <a:pt x="60" y="12"/>
                  </a:lnTo>
                  <a:lnTo>
                    <a:pt x="63" y="12"/>
                  </a:lnTo>
                  <a:lnTo>
                    <a:pt x="63" y="15"/>
                  </a:lnTo>
                  <a:lnTo>
                    <a:pt x="66" y="15"/>
                  </a:lnTo>
                  <a:lnTo>
                    <a:pt x="72" y="15"/>
                  </a:lnTo>
                  <a:lnTo>
                    <a:pt x="84" y="18"/>
                  </a:lnTo>
                  <a:lnTo>
                    <a:pt x="90" y="18"/>
                  </a:lnTo>
                  <a:lnTo>
                    <a:pt x="93" y="21"/>
                  </a:lnTo>
                  <a:lnTo>
                    <a:pt x="102" y="18"/>
                  </a:lnTo>
                  <a:lnTo>
                    <a:pt x="111" y="18"/>
                  </a:lnTo>
                  <a:lnTo>
                    <a:pt x="114" y="18"/>
                  </a:lnTo>
                  <a:lnTo>
                    <a:pt x="117" y="15"/>
                  </a:lnTo>
                  <a:lnTo>
                    <a:pt x="126" y="9"/>
                  </a:lnTo>
                  <a:lnTo>
                    <a:pt x="129" y="6"/>
                  </a:lnTo>
                  <a:lnTo>
                    <a:pt x="132" y="6"/>
                  </a:lnTo>
                  <a:lnTo>
                    <a:pt x="135" y="6"/>
                  </a:lnTo>
                  <a:lnTo>
                    <a:pt x="135" y="9"/>
                  </a:lnTo>
                  <a:lnTo>
                    <a:pt x="138" y="9"/>
                  </a:lnTo>
                  <a:lnTo>
                    <a:pt x="141" y="12"/>
                  </a:lnTo>
                  <a:lnTo>
                    <a:pt x="146" y="15"/>
                  </a:lnTo>
                  <a:lnTo>
                    <a:pt x="149" y="15"/>
                  </a:lnTo>
                  <a:lnTo>
                    <a:pt x="152" y="15"/>
                  </a:lnTo>
                  <a:lnTo>
                    <a:pt x="167" y="21"/>
                  </a:lnTo>
                  <a:lnTo>
                    <a:pt x="170" y="21"/>
                  </a:lnTo>
                  <a:lnTo>
                    <a:pt x="173" y="21"/>
                  </a:lnTo>
                  <a:lnTo>
                    <a:pt x="179" y="18"/>
                  </a:lnTo>
                  <a:lnTo>
                    <a:pt x="185" y="15"/>
                  </a:lnTo>
                  <a:lnTo>
                    <a:pt x="188" y="18"/>
                  </a:lnTo>
                  <a:lnTo>
                    <a:pt x="224" y="39"/>
                  </a:lnTo>
                  <a:lnTo>
                    <a:pt x="227" y="39"/>
                  </a:lnTo>
                  <a:lnTo>
                    <a:pt x="230" y="36"/>
                  </a:lnTo>
                  <a:lnTo>
                    <a:pt x="233" y="36"/>
                  </a:lnTo>
                  <a:lnTo>
                    <a:pt x="233" y="39"/>
                  </a:lnTo>
                  <a:lnTo>
                    <a:pt x="233" y="39"/>
                  </a:lnTo>
                  <a:lnTo>
                    <a:pt x="236" y="42"/>
                  </a:lnTo>
                  <a:lnTo>
                    <a:pt x="239" y="48"/>
                  </a:lnTo>
                  <a:lnTo>
                    <a:pt x="248" y="42"/>
                  </a:lnTo>
                  <a:lnTo>
                    <a:pt x="254" y="45"/>
                  </a:lnTo>
                  <a:lnTo>
                    <a:pt x="257" y="48"/>
                  </a:lnTo>
                  <a:lnTo>
                    <a:pt x="260" y="51"/>
                  </a:lnTo>
                  <a:lnTo>
                    <a:pt x="263" y="51"/>
                  </a:lnTo>
                  <a:lnTo>
                    <a:pt x="266" y="48"/>
                  </a:lnTo>
                  <a:lnTo>
                    <a:pt x="269" y="48"/>
                  </a:lnTo>
                  <a:lnTo>
                    <a:pt x="272" y="51"/>
                  </a:lnTo>
                  <a:lnTo>
                    <a:pt x="272" y="51"/>
                  </a:lnTo>
                  <a:lnTo>
                    <a:pt x="275" y="51"/>
                  </a:lnTo>
                  <a:lnTo>
                    <a:pt x="275" y="51"/>
                  </a:lnTo>
                  <a:lnTo>
                    <a:pt x="278" y="51"/>
                  </a:lnTo>
                  <a:lnTo>
                    <a:pt x="278" y="51"/>
                  </a:lnTo>
                  <a:lnTo>
                    <a:pt x="281" y="48"/>
                  </a:lnTo>
                  <a:lnTo>
                    <a:pt x="284" y="48"/>
                  </a:lnTo>
                  <a:lnTo>
                    <a:pt x="284" y="45"/>
                  </a:lnTo>
                  <a:lnTo>
                    <a:pt x="287" y="45"/>
                  </a:lnTo>
                  <a:lnTo>
                    <a:pt x="299" y="51"/>
                  </a:lnTo>
                  <a:lnTo>
                    <a:pt x="314" y="48"/>
                  </a:lnTo>
                  <a:lnTo>
                    <a:pt x="317" y="45"/>
                  </a:lnTo>
                  <a:lnTo>
                    <a:pt x="320" y="45"/>
                  </a:lnTo>
                  <a:lnTo>
                    <a:pt x="323" y="48"/>
                  </a:lnTo>
                  <a:lnTo>
                    <a:pt x="326" y="48"/>
                  </a:lnTo>
                  <a:lnTo>
                    <a:pt x="329" y="45"/>
                  </a:lnTo>
                  <a:lnTo>
                    <a:pt x="332" y="45"/>
                  </a:lnTo>
                  <a:lnTo>
                    <a:pt x="335" y="45"/>
                  </a:lnTo>
                  <a:lnTo>
                    <a:pt x="338" y="45"/>
                  </a:lnTo>
                  <a:lnTo>
                    <a:pt x="341" y="42"/>
                  </a:lnTo>
                  <a:lnTo>
                    <a:pt x="344" y="39"/>
                  </a:lnTo>
                  <a:lnTo>
                    <a:pt x="359" y="45"/>
                  </a:lnTo>
                  <a:lnTo>
                    <a:pt x="359" y="45"/>
                  </a:lnTo>
                  <a:lnTo>
                    <a:pt x="362" y="48"/>
                  </a:lnTo>
                  <a:lnTo>
                    <a:pt x="365" y="57"/>
                  </a:lnTo>
                  <a:lnTo>
                    <a:pt x="365" y="60"/>
                  </a:lnTo>
                  <a:lnTo>
                    <a:pt x="365" y="63"/>
                  </a:lnTo>
                  <a:lnTo>
                    <a:pt x="365" y="66"/>
                  </a:lnTo>
                  <a:lnTo>
                    <a:pt x="362" y="66"/>
                  </a:lnTo>
                  <a:lnTo>
                    <a:pt x="362" y="69"/>
                  </a:lnTo>
                  <a:lnTo>
                    <a:pt x="365" y="72"/>
                  </a:lnTo>
                  <a:lnTo>
                    <a:pt x="365" y="72"/>
                  </a:lnTo>
                  <a:lnTo>
                    <a:pt x="395" y="99"/>
                  </a:lnTo>
                  <a:lnTo>
                    <a:pt x="398" y="102"/>
                  </a:lnTo>
                  <a:lnTo>
                    <a:pt x="401" y="99"/>
                  </a:lnTo>
                  <a:lnTo>
                    <a:pt x="404" y="99"/>
                  </a:lnTo>
                  <a:lnTo>
                    <a:pt x="404" y="99"/>
                  </a:lnTo>
                  <a:lnTo>
                    <a:pt x="407" y="102"/>
                  </a:lnTo>
                  <a:lnTo>
                    <a:pt x="407" y="105"/>
                  </a:lnTo>
                  <a:lnTo>
                    <a:pt x="407" y="111"/>
                  </a:lnTo>
                  <a:lnTo>
                    <a:pt x="407" y="114"/>
                  </a:lnTo>
                  <a:lnTo>
                    <a:pt x="410" y="117"/>
                  </a:lnTo>
                  <a:lnTo>
                    <a:pt x="416" y="120"/>
                  </a:lnTo>
                  <a:lnTo>
                    <a:pt x="419" y="123"/>
                  </a:lnTo>
                  <a:lnTo>
                    <a:pt x="422" y="123"/>
                  </a:lnTo>
                  <a:lnTo>
                    <a:pt x="428" y="1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3" name="Freeform 62"/>
            <p:cNvSpPr>
              <a:spLocks/>
            </p:cNvSpPr>
            <p:nvPr/>
          </p:nvSpPr>
          <p:spPr bwMode="auto">
            <a:xfrm>
              <a:off x="5775" y="1530"/>
              <a:ext cx="402" cy="543"/>
            </a:xfrm>
            <a:custGeom>
              <a:avLst/>
              <a:gdLst>
                <a:gd name="T0" fmla="*/ 222 w 402"/>
                <a:gd name="T1" fmla="*/ 21 h 543"/>
                <a:gd name="T2" fmla="*/ 273 w 402"/>
                <a:gd name="T3" fmla="*/ 33 h 543"/>
                <a:gd name="T4" fmla="*/ 285 w 402"/>
                <a:gd name="T5" fmla="*/ 24 h 543"/>
                <a:gd name="T6" fmla="*/ 306 w 402"/>
                <a:gd name="T7" fmla="*/ 39 h 543"/>
                <a:gd name="T8" fmla="*/ 342 w 402"/>
                <a:gd name="T9" fmla="*/ 66 h 543"/>
                <a:gd name="T10" fmla="*/ 381 w 402"/>
                <a:gd name="T11" fmla="*/ 105 h 543"/>
                <a:gd name="T12" fmla="*/ 375 w 402"/>
                <a:gd name="T13" fmla="*/ 123 h 543"/>
                <a:gd name="T14" fmla="*/ 384 w 402"/>
                <a:gd name="T15" fmla="*/ 129 h 543"/>
                <a:gd name="T16" fmla="*/ 402 w 402"/>
                <a:gd name="T17" fmla="*/ 156 h 543"/>
                <a:gd name="T18" fmla="*/ 393 w 402"/>
                <a:gd name="T19" fmla="*/ 162 h 543"/>
                <a:gd name="T20" fmla="*/ 363 w 402"/>
                <a:gd name="T21" fmla="*/ 162 h 543"/>
                <a:gd name="T22" fmla="*/ 354 w 402"/>
                <a:gd name="T23" fmla="*/ 183 h 543"/>
                <a:gd name="T24" fmla="*/ 369 w 402"/>
                <a:gd name="T25" fmla="*/ 201 h 543"/>
                <a:gd name="T26" fmla="*/ 372 w 402"/>
                <a:gd name="T27" fmla="*/ 216 h 543"/>
                <a:gd name="T28" fmla="*/ 345 w 402"/>
                <a:gd name="T29" fmla="*/ 249 h 543"/>
                <a:gd name="T30" fmla="*/ 312 w 402"/>
                <a:gd name="T31" fmla="*/ 285 h 543"/>
                <a:gd name="T32" fmla="*/ 300 w 402"/>
                <a:gd name="T33" fmla="*/ 309 h 543"/>
                <a:gd name="T34" fmla="*/ 252 w 402"/>
                <a:gd name="T35" fmla="*/ 354 h 543"/>
                <a:gd name="T36" fmla="*/ 246 w 402"/>
                <a:gd name="T37" fmla="*/ 378 h 543"/>
                <a:gd name="T38" fmla="*/ 237 w 402"/>
                <a:gd name="T39" fmla="*/ 399 h 543"/>
                <a:gd name="T40" fmla="*/ 189 w 402"/>
                <a:gd name="T41" fmla="*/ 453 h 543"/>
                <a:gd name="T42" fmla="*/ 171 w 402"/>
                <a:gd name="T43" fmla="*/ 486 h 543"/>
                <a:gd name="T44" fmla="*/ 162 w 402"/>
                <a:gd name="T45" fmla="*/ 504 h 543"/>
                <a:gd name="T46" fmla="*/ 147 w 402"/>
                <a:gd name="T47" fmla="*/ 525 h 543"/>
                <a:gd name="T48" fmla="*/ 129 w 402"/>
                <a:gd name="T49" fmla="*/ 540 h 543"/>
                <a:gd name="T50" fmla="*/ 96 w 402"/>
                <a:gd name="T51" fmla="*/ 531 h 543"/>
                <a:gd name="T52" fmla="*/ 75 w 402"/>
                <a:gd name="T53" fmla="*/ 525 h 543"/>
                <a:gd name="T54" fmla="*/ 69 w 402"/>
                <a:gd name="T55" fmla="*/ 531 h 543"/>
                <a:gd name="T56" fmla="*/ 63 w 402"/>
                <a:gd name="T57" fmla="*/ 537 h 543"/>
                <a:gd name="T58" fmla="*/ 48 w 402"/>
                <a:gd name="T59" fmla="*/ 540 h 543"/>
                <a:gd name="T60" fmla="*/ 45 w 402"/>
                <a:gd name="T61" fmla="*/ 525 h 543"/>
                <a:gd name="T62" fmla="*/ 24 w 402"/>
                <a:gd name="T63" fmla="*/ 513 h 543"/>
                <a:gd name="T64" fmla="*/ 12 w 402"/>
                <a:gd name="T65" fmla="*/ 495 h 543"/>
                <a:gd name="T66" fmla="*/ 36 w 402"/>
                <a:gd name="T67" fmla="*/ 471 h 543"/>
                <a:gd name="T68" fmla="*/ 21 w 402"/>
                <a:gd name="T69" fmla="*/ 456 h 543"/>
                <a:gd name="T70" fmla="*/ 33 w 402"/>
                <a:gd name="T71" fmla="*/ 441 h 543"/>
                <a:gd name="T72" fmla="*/ 36 w 402"/>
                <a:gd name="T73" fmla="*/ 420 h 543"/>
                <a:gd name="T74" fmla="*/ 27 w 402"/>
                <a:gd name="T75" fmla="*/ 387 h 543"/>
                <a:gd name="T76" fmla="*/ 21 w 402"/>
                <a:gd name="T77" fmla="*/ 372 h 543"/>
                <a:gd name="T78" fmla="*/ 42 w 402"/>
                <a:gd name="T79" fmla="*/ 363 h 543"/>
                <a:gd name="T80" fmla="*/ 27 w 402"/>
                <a:gd name="T81" fmla="*/ 351 h 543"/>
                <a:gd name="T82" fmla="*/ 9 w 402"/>
                <a:gd name="T83" fmla="*/ 315 h 543"/>
                <a:gd name="T84" fmla="*/ 9 w 402"/>
                <a:gd name="T85" fmla="*/ 300 h 543"/>
                <a:gd name="T86" fmla="*/ 30 w 402"/>
                <a:gd name="T87" fmla="*/ 288 h 543"/>
                <a:gd name="T88" fmla="*/ 54 w 402"/>
                <a:gd name="T89" fmla="*/ 219 h 543"/>
                <a:gd name="T90" fmla="*/ 48 w 402"/>
                <a:gd name="T91" fmla="*/ 198 h 543"/>
                <a:gd name="T92" fmla="*/ 42 w 402"/>
                <a:gd name="T93" fmla="*/ 180 h 543"/>
                <a:gd name="T94" fmla="*/ 33 w 402"/>
                <a:gd name="T95" fmla="*/ 168 h 543"/>
                <a:gd name="T96" fmla="*/ 45 w 402"/>
                <a:gd name="T97" fmla="*/ 159 h 543"/>
                <a:gd name="T98" fmla="*/ 51 w 402"/>
                <a:gd name="T99" fmla="*/ 141 h 543"/>
                <a:gd name="T100" fmla="*/ 48 w 402"/>
                <a:gd name="T101" fmla="*/ 126 h 543"/>
                <a:gd name="T102" fmla="*/ 33 w 402"/>
                <a:gd name="T103" fmla="*/ 129 h 543"/>
                <a:gd name="T104" fmla="*/ 45 w 402"/>
                <a:gd name="T105" fmla="*/ 105 h 543"/>
                <a:gd name="T106" fmla="*/ 90 w 402"/>
                <a:gd name="T107" fmla="*/ 102 h 543"/>
                <a:gd name="T108" fmla="*/ 96 w 402"/>
                <a:gd name="T109" fmla="*/ 84 h 543"/>
                <a:gd name="T110" fmla="*/ 123 w 402"/>
                <a:gd name="T111" fmla="*/ 45 h 543"/>
                <a:gd name="T112" fmla="*/ 135 w 402"/>
                <a:gd name="T113" fmla="*/ 27 h 543"/>
                <a:gd name="T114" fmla="*/ 147 w 402"/>
                <a:gd name="T115" fmla="*/ 9 h 543"/>
                <a:gd name="T116" fmla="*/ 153 w 402"/>
                <a:gd name="T117" fmla="*/ 21 h 543"/>
                <a:gd name="T118" fmla="*/ 171 w 402"/>
                <a:gd name="T119" fmla="*/ 3 h 543"/>
                <a:gd name="T120" fmla="*/ 195 w 402"/>
                <a:gd name="T121" fmla="*/ 9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543">
                  <a:moveTo>
                    <a:pt x="204" y="21"/>
                  </a:moveTo>
                  <a:lnTo>
                    <a:pt x="207" y="24"/>
                  </a:lnTo>
                  <a:lnTo>
                    <a:pt x="210" y="24"/>
                  </a:lnTo>
                  <a:lnTo>
                    <a:pt x="216" y="24"/>
                  </a:lnTo>
                  <a:lnTo>
                    <a:pt x="219" y="24"/>
                  </a:lnTo>
                  <a:lnTo>
                    <a:pt x="219" y="21"/>
                  </a:lnTo>
                  <a:lnTo>
                    <a:pt x="222" y="21"/>
                  </a:lnTo>
                  <a:lnTo>
                    <a:pt x="225" y="18"/>
                  </a:lnTo>
                  <a:lnTo>
                    <a:pt x="237" y="18"/>
                  </a:lnTo>
                  <a:lnTo>
                    <a:pt x="246" y="21"/>
                  </a:lnTo>
                  <a:lnTo>
                    <a:pt x="264" y="33"/>
                  </a:lnTo>
                  <a:lnTo>
                    <a:pt x="264" y="33"/>
                  </a:lnTo>
                  <a:lnTo>
                    <a:pt x="267" y="33"/>
                  </a:lnTo>
                  <a:lnTo>
                    <a:pt x="273" y="33"/>
                  </a:lnTo>
                  <a:lnTo>
                    <a:pt x="276" y="33"/>
                  </a:lnTo>
                  <a:lnTo>
                    <a:pt x="279" y="33"/>
                  </a:lnTo>
                  <a:lnTo>
                    <a:pt x="279" y="33"/>
                  </a:lnTo>
                  <a:lnTo>
                    <a:pt x="282" y="30"/>
                  </a:lnTo>
                  <a:lnTo>
                    <a:pt x="282" y="27"/>
                  </a:lnTo>
                  <a:lnTo>
                    <a:pt x="285" y="24"/>
                  </a:lnTo>
                  <a:lnTo>
                    <a:pt x="285" y="24"/>
                  </a:lnTo>
                  <a:lnTo>
                    <a:pt x="288" y="21"/>
                  </a:lnTo>
                  <a:lnTo>
                    <a:pt x="291" y="21"/>
                  </a:lnTo>
                  <a:lnTo>
                    <a:pt x="294" y="24"/>
                  </a:lnTo>
                  <a:lnTo>
                    <a:pt x="297" y="27"/>
                  </a:lnTo>
                  <a:lnTo>
                    <a:pt x="300" y="33"/>
                  </a:lnTo>
                  <a:lnTo>
                    <a:pt x="303" y="36"/>
                  </a:lnTo>
                  <a:lnTo>
                    <a:pt x="306" y="39"/>
                  </a:lnTo>
                  <a:lnTo>
                    <a:pt x="312" y="39"/>
                  </a:lnTo>
                  <a:lnTo>
                    <a:pt x="315" y="42"/>
                  </a:lnTo>
                  <a:lnTo>
                    <a:pt x="318" y="45"/>
                  </a:lnTo>
                  <a:lnTo>
                    <a:pt x="336" y="60"/>
                  </a:lnTo>
                  <a:lnTo>
                    <a:pt x="342" y="60"/>
                  </a:lnTo>
                  <a:lnTo>
                    <a:pt x="342" y="66"/>
                  </a:lnTo>
                  <a:lnTo>
                    <a:pt x="342" y="66"/>
                  </a:lnTo>
                  <a:lnTo>
                    <a:pt x="345" y="69"/>
                  </a:lnTo>
                  <a:lnTo>
                    <a:pt x="375" y="87"/>
                  </a:lnTo>
                  <a:lnTo>
                    <a:pt x="378" y="90"/>
                  </a:lnTo>
                  <a:lnTo>
                    <a:pt x="381" y="93"/>
                  </a:lnTo>
                  <a:lnTo>
                    <a:pt x="381" y="96"/>
                  </a:lnTo>
                  <a:lnTo>
                    <a:pt x="381" y="105"/>
                  </a:lnTo>
                  <a:lnTo>
                    <a:pt x="381" y="105"/>
                  </a:lnTo>
                  <a:lnTo>
                    <a:pt x="381" y="108"/>
                  </a:lnTo>
                  <a:lnTo>
                    <a:pt x="381" y="111"/>
                  </a:lnTo>
                  <a:lnTo>
                    <a:pt x="381" y="111"/>
                  </a:lnTo>
                  <a:lnTo>
                    <a:pt x="381" y="114"/>
                  </a:lnTo>
                  <a:lnTo>
                    <a:pt x="378" y="117"/>
                  </a:lnTo>
                  <a:lnTo>
                    <a:pt x="375" y="120"/>
                  </a:lnTo>
                  <a:lnTo>
                    <a:pt x="375" y="123"/>
                  </a:lnTo>
                  <a:lnTo>
                    <a:pt x="375" y="123"/>
                  </a:lnTo>
                  <a:lnTo>
                    <a:pt x="375" y="126"/>
                  </a:lnTo>
                  <a:lnTo>
                    <a:pt x="375" y="129"/>
                  </a:lnTo>
                  <a:lnTo>
                    <a:pt x="378" y="129"/>
                  </a:lnTo>
                  <a:lnTo>
                    <a:pt x="378" y="129"/>
                  </a:lnTo>
                  <a:lnTo>
                    <a:pt x="381" y="129"/>
                  </a:lnTo>
                  <a:lnTo>
                    <a:pt x="384" y="129"/>
                  </a:lnTo>
                  <a:lnTo>
                    <a:pt x="387" y="132"/>
                  </a:lnTo>
                  <a:lnTo>
                    <a:pt x="399" y="144"/>
                  </a:lnTo>
                  <a:lnTo>
                    <a:pt x="399" y="147"/>
                  </a:lnTo>
                  <a:lnTo>
                    <a:pt x="402" y="150"/>
                  </a:lnTo>
                  <a:lnTo>
                    <a:pt x="402" y="153"/>
                  </a:lnTo>
                  <a:lnTo>
                    <a:pt x="402" y="153"/>
                  </a:lnTo>
                  <a:lnTo>
                    <a:pt x="402" y="156"/>
                  </a:lnTo>
                  <a:lnTo>
                    <a:pt x="402" y="159"/>
                  </a:lnTo>
                  <a:lnTo>
                    <a:pt x="402" y="159"/>
                  </a:lnTo>
                  <a:lnTo>
                    <a:pt x="399" y="165"/>
                  </a:lnTo>
                  <a:lnTo>
                    <a:pt x="399" y="165"/>
                  </a:lnTo>
                  <a:lnTo>
                    <a:pt x="399" y="165"/>
                  </a:lnTo>
                  <a:lnTo>
                    <a:pt x="396" y="162"/>
                  </a:lnTo>
                  <a:lnTo>
                    <a:pt x="393" y="162"/>
                  </a:lnTo>
                  <a:lnTo>
                    <a:pt x="381" y="162"/>
                  </a:lnTo>
                  <a:lnTo>
                    <a:pt x="375" y="162"/>
                  </a:lnTo>
                  <a:lnTo>
                    <a:pt x="375" y="162"/>
                  </a:lnTo>
                  <a:lnTo>
                    <a:pt x="372" y="159"/>
                  </a:lnTo>
                  <a:lnTo>
                    <a:pt x="369" y="162"/>
                  </a:lnTo>
                  <a:lnTo>
                    <a:pt x="369" y="162"/>
                  </a:lnTo>
                  <a:lnTo>
                    <a:pt x="363" y="162"/>
                  </a:lnTo>
                  <a:lnTo>
                    <a:pt x="363" y="168"/>
                  </a:lnTo>
                  <a:lnTo>
                    <a:pt x="366" y="171"/>
                  </a:lnTo>
                  <a:lnTo>
                    <a:pt x="369" y="174"/>
                  </a:lnTo>
                  <a:lnTo>
                    <a:pt x="366" y="177"/>
                  </a:lnTo>
                  <a:lnTo>
                    <a:pt x="363" y="180"/>
                  </a:lnTo>
                  <a:lnTo>
                    <a:pt x="360" y="183"/>
                  </a:lnTo>
                  <a:lnTo>
                    <a:pt x="354" y="183"/>
                  </a:lnTo>
                  <a:lnTo>
                    <a:pt x="354" y="189"/>
                  </a:lnTo>
                  <a:lnTo>
                    <a:pt x="348" y="192"/>
                  </a:lnTo>
                  <a:lnTo>
                    <a:pt x="345" y="198"/>
                  </a:lnTo>
                  <a:lnTo>
                    <a:pt x="342" y="201"/>
                  </a:lnTo>
                  <a:lnTo>
                    <a:pt x="342" y="204"/>
                  </a:lnTo>
                  <a:lnTo>
                    <a:pt x="366" y="204"/>
                  </a:lnTo>
                  <a:lnTo>
                    <a:pt x="369" y="201"/>
                  </a:lnTo>
                  <a:lnTo>
                    <a:pt x="375" y="204"/>
                  </a:lnTo>
                  <a:lnTo>
                    <a:pt x="378" y="207"/>
                  </a:lnTo>
                  <a:lnTo>
                    <a:pt x="378" y="210"/>
                  </a:lnTo>
                  <a:lnTo>
                    <a:pt x="378" y="213"/>
                  </a:lnTo>
                  <a:lnTo>
                    <a:pt x="375" y="213"/>
                  </a:lnTo>
                  <a:lnTo>
                    <a:pt x="372" y="216"/>
                  </a:lnTo>
                  <a:lnTo>
                    <a:pt x="372" y="216"/>
                  </a:lnTo>
                  <a:lnTo>
                    <a:pt x="369" y="219"/>
                  </a:lnTo>
                  <a:lnTo>
                    <a:pt x="366" y="222"/>
                  </a:lnTo>
                  <a:lnTo>
                    <a:pt x="366" y="222"/>
                  </a:lnTo>
                  <a:lnTo>
                    <a:pt x="360" y="225"/>
                  </a:lnTo>
                  <a:lnTo>
                    <a:pt x="360" y="231"/>
                  </a:lnTo>
                  <a:lnTo>
                    <a:pt x="360" y="240"/>
                  </a:lnTo>
                  <a:lnTo>
                    <a:pt x="345" y="249"/>
                  </a:lnTo>
                  <a:lnTo>
                    <a:pt x="339" y="255"/>
                  </a:lnTo>
                  <a:lnTo>
                    <a:pt x="336" y="264"/>
                  </a:lnTo>
                  <a:lnTo>
                    <a:pt x="336" y="264"/>
                  </a:lnTo>
                  <a:lnTo>
                    <a:pt x="321" y="276"/>
                  </a:lnTo>
                  <a:lnTo>
                    <a:pt x="315" y="279"/>
                  </a:lnTo>
                  <a:lnTo>
                    <a:pt x="315" y="282"/>
                  </a:lnTo>
                  <a:lnTo>
                    <a:pt x="312" y="285"/>
                  </a:lnTo>
                  <a:lnTo>
                    <a:pt x="312" y="285"/>
                  </a:lnTo>
                  <a:lnTo>
                    <a:pt x="312" y="288"/>
                  </a:lnTo>
                  <a:lnTo>
                    <a:pt x="306" y="288"/>
                  </a:lnTo>
                  <a:lnTo>
                    <a:pt x="303" y="291"/>
                  </a:lnTo>
                  <a:lnTo>
                    <a:pt x="300" y="297"/>
                  </a:lnTo>
                  <a:lnTo>
                    <a:pt x="303" y="303"/>
                  </a:lnTo>
                  <a:lnTo>
                    <a:pt x="300" y="309"/>
                  </a:lnTo>
                  <a:lnTo>
                    <a:pt x="285" y="321"/>
                  </a:lnTo>
                  <a:lnTo>
                    <a:pt x="261" y="327"/>
                  </a:lnTo>
                  <a:lnTo>
                    <a:pt x="252" y="333"/>
                  </a:lnTo>
                  <a:lnTo>
                    <a:pt x="249" y="345"/>
                  </a:lnTo>
                  <a:lnTo>
                    <a:pt x="249" y="345"/>
                  </a:lnTo>
                  <a:lnTo>
                    <a:pt x="252" y="351"/>
                  </a:lnTo>
                  <a:lnTo>
                    <a:pt x="252" y="354"/>
                  </a:lnTo>
                  <a:lnTo>
                    <a:pt x="252" y="360"/>
                  </a:lnTo>
                  <a:lnTo>
                    <a:pt x="252" y="363"/>
                  </a:lnTo>
                  <a:lnTo>
                    <a:pt x="252" y="363"/>
                  </a:lnTo>
                  <a:lnTo>
                    <a:pt x="249" y="366"/>
                  </a:lnTo>
                  <a:lnTo>
                    <a:pt x="246" y="375"/>
                  </a:lnTo>
                  <a:lnTo>
                    <a:pt x="246" y="378"/>
                  </a:lnTo>
                  <a:lnTo>
                    <a:pt x="246" y="378"/>
                  </a:lnTo>
                  <a:lnTo>
                    <a:pt x="249" y="381"/>
                  </a:lnTo>
                  <a:lnTo>
                    <a:pt x="249" y="381"/>
                  </a:lnTo>
                  <a:lnTo>
                    <a:pt x="249" y="387"/>
                  </a:lnTo>
                  <a:lnTo>
                    <a:pt x="249" y="390"/>
                  </a:lnTo>
                  <a:lnTo>
                    <a:pt x="246" y="393"/>
                  </a:lnTo>
                  <a:lnTo>
                    <a:pt x="243" y="393"/>
                  </a:lnTo>
                  <a:lnTo>
                    <a:pt x="237" y="399"/>
                  </a:lnTo>
                  <a:lnTo>
                    <a:pt x="231" y="405"/>
                  </a:lnTo>
                  <a:lnTo>
                    <a:pt x="228" y="405"/>
                  </a:lnTo>
                  <a:lnTo>
                    <a:pt x="213" y="414"/>
                  </a:lnTo>
                  <a:lnTo>
                    <a:pt x="186" y="441"/>
                  </a:lnTo>
                  <a:lnTo>
                    <a:pt x="183" y="444"/>
                  </a:lnTo>
                  <a:lnTo>
                    <a:pt x="183" y="447"/>
                  </a:lnTo>
                  <a:lnTo>
                    <a:pt x="189" y="453"/>
                  </a:lnTo>
                  <a:lnTo>
                    <a:pt x="180" y="462"/>
                  </a:lnTo>
                  <a:lnTo>
                    <a:pt x="174" y="477"/>
                  </a:lnTo>
                  <a:lnTo>
                    <a:pt x="171" y="477"/>
                  </a:lnTo>
                  <a:lnTo>
                    <a:pt x="171" y="480"/>
                  </a:lnTo>
                  <a:lnTo>
                    <a:pt x="171" y="483"/>
                  </a:lnTo>
                  <a:lnTo>
                    <a:pt x="171" y="483"/>
                  </a:lnTo>
                  <a:lnTo>
                    <a:pt x="171" y="486"/>
                  </a:lnTo>
                  <a:lnTo>
                    <a:pt x="171" y="486"/>
                  </a:lnTo>
                  <a:lnTo>
                    <a:pt x="171" y="489"/>
                  </a:lnTo>
                  <a:lnTo>
                    <a:pt x="171" y="489"/>
                  </a:lnTo>
                  <a:lnTo>
                    <a:pt x="171" y="492"/>
                  </a:lnTo>
                  <a:lnTo>
                    <a:pt x="168" y="495"/>
                  </a:lnTo>
                  <a:lnTo>
                    <a:pt x="171" y="495"/>
                  </a:lnTo>
                  <a:lnTo>
                    <a:pt x="162" y="504"/>
                  </a:lnTo>
                  <a:lnTo>
                    <a:pt x="159" y="507"/>
                  </a:lnTo>
                  <a:lnTo>
                    <a:pt x="159" y="510"/>
                  </a:lnTo>
                  <a:lnTo>
                    <a:pt x="150" y="516"/>
                  </a:lnTo>
                  <a:lnTo>
                    <a:pt x="150" y="519"/>
                  </a:lnTo>
                  <a:lnTo>
                    <a:pt x="147" y="525"/>
                  </a:lnTo>
                  <a:lnTo>
                    <a:pt x="147" y="525"/>
                  </a:lnTo>
                  <a:lnTo>
                    <a:pt x="147" y="525"/>
                  </a:lnTo>
                  <a:lnTo>
                    <a:pt x="144" y="528"/>
                  </a:lnTo>
                  <a:lnTo>
                    <a:pt x="141" y="528"/>
                  </a:lnTo>
                  <a:lnTo>
                    <a:pt x="141" y="531"/>
                  </a:lnTo>
                  <a:lnTo>
                    <a:pt x="141" y="531"/>
                  </a:lnTo>
                  <a:lnTo>
                    <a:pt x="132" y="537"/>
                  </a:lnTo>
                  <a:lnTo>
                    <a:pt x="132" y="540"/>
                  </a:lnTo>
                  <a:lnTo>
                    <a:pt x="129" y="540"/>
                  </a:lnTo>
                  <a:lnTo>
                    <a:pt x="123" y="540"/>
                  </a:lnTo>
                  <a:lnTo>
                    <a:pt x="102" y="540"/>
                  </a:lnTo>
                  <a:lnTo>
                    <a:pt x="99" y="540"/>
                  </a:lnTo>
                  <a:lnTo>
                    <a:pt x="96" y="537"/>
                  </a:lnTo>
                  <a:lnTo>
                    <a:pt x="96" y="534"/>
                  </a:lnTo>
                  <a:lnTo>
                    <a:pt x="96" y="534"/>
                  </a:lnTo>
                  <a:lnTo>
                    <a:pt x="96" y="531"/>
                  </a:lnTo>
                  <a:lnTo>
                    <a:pt x="93" y="528"/>
                  </a:lnTo>
                  <a:lnTo>
                    <a:pt x="84" y="519"/>
                  </a:lnTo>
                  <a:lnTo>
                    <a:pt x="84" y="516"/>
                  </a:lnTo>
                  <a:lnTo>
                    <a:pt x="78" y="522"/>
                  </a:lnTo>
                  <a:lnTo>
                    <a:pt x="78" y="522"/>
                  </a:lnTo>
                  <a:lnTo>
                    <a:pt x="78" y="525"/>
                  </a:lnTo>
                  <a:lnTo>
                    <a:pt x="75" y="525"/>
                  </a:lnTo>
                  <a:lnTo>
                    <a:pt x="75" y="525"/>
                  </a:lnTo>
                  <a:lnTo>
                    <a:pt x="75" y="528"/>
                  </a:lnTo>
                  <a:lnTo>
                    <a:pt x="72" y="528"/>
                  </a:lnTo>
                  <a:lnTo>
                    <a:pt x="72" y="531"/>
                  </a:lnTo>
                  <a:lnTo>
                    <a:pt x="72" y="531"/>
                  </a:lnTo>
                  <a:lnTo>
                    <a:pt x="72" y="531"/>
                  </a:lnTo>
                  <a:lnTo>
                    <a:pt x="69" y="531"/>
                  </a:lnTo>
                  <a:lnTo>
                    <a:pt x="69" y="531"/>
                  </a:lnTo>
                  <a:lnTo>
                    <a:pt x="66" y="531"/>
                  </a:lnTo>
                  <a:lnTo>
                    <a:pt x="66" y="534"/>
                  </a:lnTo>
                  <a:lnTo>
                    <a:pt x="66" y="534"/>
                  </a:lnTo>
                  <a:lnTo>
                    <a:pt x="63" y="537"/>
                  </a:lnTo>
                  <a:lnTo>
                    <a:pt x="63" y="537"/>
                  </a:lnTo>
                  <a:lnTo>
                    <a:pt x="63" y="537"/>
                  </a:lnTo>
                  <a:lnTo>
                    <a:pt x="57" y="540"/>
                  </a:lnTo>
                  <a:lnTo>
                    <a:pt x="57" y="540"/>
                  </a:lnTo>
                  <a:lnTo>
                    <a:pt x="57" y="543"/>
                  </a:lnTo>
                  <a:lnTo>
                    <a:pt x="54" y="543"/>
                  </a:lnTo>
                  <a:lnTo>
                    <a:pt x="54" y="543"/>
                  </a:lnTo>
                  <a:lnTo>
                    <a:pt x="48" y="540"/>
                  </a:lnTo>
                  <a:lnTo>
                    <a:pt x="48" y="540"/>
                  </a:lnTo>
                  <a:lnTo>
                    <a:pt x="45" y="537"/>
                  </a:lnTo>
                  <a:lnTo>
                    <a:pt x="45" y="534"/>
                  </a:lnTo>
                  <a:lnTo>
                    <a:pt x="45" y="531"/>
                  </a:lnTo>
                  <a:lnTo>
                    <a:pt x="45" y="531"/>
                  </a:lnTo>
                  <a:lnTo>
                    <a:pt x="45" y="528"/>
                  </a:lnTo>
                  <a:lnTo>
                    <a:pt x="45" y="525"/>
                  </a:lnTo>
                  <a:lnTo>
                    <a:pt x="45" y="525"/>
                  </a:lnTo>
                  <a:lnTo>
                    <a:pt x="42" y="525"/>
                  </a:lnTo>
                  <a:lnTo>
                    <a:pt x="39" y="522"/>
                  </a:lnTo>
                  <a:lnTo>
                    <a:pt x="36" y="519"/>
                  </a:lnTo>
                  <a:lnTo>
                    <a:pt x="33" y="519"/>
                  </a:lnTo>
                  <a:lnTo>
                    <a:pt x="30" y="516"/>
                  </a:lnTo>
                  <a:lnTo>
                    <a:pt x="27" y="516"/>
                  </a:lnTo>
                  <a:lnTo>
                    <a:pt x="24" y="513"/>
                  </a:lnTo>
                  <a:lnTo>
                    <a:pt x="24" y="507"/>
                  </a:lnTo>
                  <a:lnTo>
                    <a:pt x="24" y="507"/>
                  </a:lnTo>
                  <a:lnTo>
                    <a:pt x="24" y="504"/>
                  </a:lnTo>
                  <a:lnTo>
                    <a:pt x="21" y="501"/>
                  </a:lnTo>
                  <a:lnTo>
                    <a:pt x="18" y="498"/>
                  </a:lnTo>
                  <a:lnTo>
                    <a:pt x="15" y="498"/>
                  </a:lnTo>
                  <a:lnTo>
                    <a:pt x="12" y="495"/>
                  </a:lnTo>
                  <a:lnTo>
                    <a:pt x="12" y="483"/>
                  </a:lnTo>
                  <a:lnTo>
                    <a:pt x="15" y="480"/>
                  </a:lnTo>
                  <a:lnTo>
                    <a:pt x="30" y="477"/>
                  </a:lnTo>
                  <a:lnTo>
                    <a:pt x="33" y="477"/>
                  </a:lnTo>
                  <a:lnTo>
                    <a:pt x="36" y="474"/>
                  </a:lnTo>
                  <a:lnTo>
                    <a:pt x="36" y="471"/>
                  </a:lnTo>
                  <a:lnTo>
                    <a:pt x="36" y="471"/>
                  </a:lnTo>
                  <a:lnTo>
                    <a:pt x="33" y="468"/>
                  </a:lnTo>
                  <a:lnTo>
                    <a:pt x="33" y="465"/>
                  </a:lnTo>
                  <a:lnTo>
                    <a:pt x="27" y="462"/>
                  </a:lnTo>
                  <a:lnTo>
                    <a:pt x="24" y="462"/>
                  </a:lnTo>
                  <a:lnTo>
                    <a:pt x="24" y="462"/>
                  </a:lnTo>
                  <a:lnTo>
                    <a:pt x="24" y="459"/>
                  </a:lnTo>
                  <a:lnTo>
                    <a:pt x="21" y="456"/>
                  </a:lnTo>
                  <a:lnTo>
                    <a:pt x="21" y="450"/>
                  </a:lnTo>
                  <a:lnTo>
                    <a:pt x="24" y="450"/>
                  </a:lnTo>
                  <a:lnTo>
                    <a:pt x="24" y="447"/>
                  </a:lnTo>
                  <a:lnTo>
                    <a:pt x="27" y="444"/>
                  </a:lnTo>
                  <a:lnTo>
                    <a:pt x="30" y="444"/>
                  </a:lnTo>
                  <a:lnTo>
                    <a:pt x="30" y="441"/>
                  </a:lnTo>
                  <a:lnTo>
                    <a:pt x="33" y="441"/>
                  </a:lnTo>
                  <a:lnTo>
                    <a:pt x="33" y="438"/>
                  </a:lnTo>
                  <a:lnTo>
                    <a:pt x="33" y="435"/>
                  </a:lnTo>
                  <a:lnTo>
                    <a:pt x="33" y="432"/>
                  </a:lnTo>
                  <a:lnTo>
                    <a:pt x="33" y="432"/>
                  </a:lnTo>
                  <a:lnTo>
                    <a:pt x="36" y="429"/>
                  </a:lnTo>
                  <a:lnTo>
                    <a:pt x="36" y="426"/>
                  </a:lnTo>
                  <a:lnTo>
                    <a:pt x="36" y="420"/>
                  </a:lnTo>
                  <a:lnTo>
                    <a:pt x="30" y="402"/>
                  </a:lnTo>
                  <a:lnTo>
                    <a:pt x="30" y="399"/>
                  </a:lnTo>
                  <a:lnTo>
                    <a:pt x="27" y="396"/>
                  </a:lnTo>
                  <a:lnTo>
                    <a:pt x="24" y="393"/>
                  </a:lnTo>
                  <a:lnTo>
                    <a:pt x="24" y="393"/>
                  </a:lnTo>
                  <a:lnTo>
                    <a:pt x="27" y="387"/>
                  </a:lnTo>
                  <a:lnTo>
                    <a:pt x="27" y="387"/>
                  </a:lnTo>
                  <a:lnTo>
                    <a:pt x="27" y="384"/>
                  </a:lnTo>
                  <a:lnTo>
                    <a:pt x="24" y="381"/>
                  </a:lnTo>
                  <a:lnTo>
                    <a:pt x="24" y="381"/>
                  </a:lnTo>
                  <a:lnTo>
                    <a:pt x="21" y="378"/>
                  </a:lnTo>
                  <a:lnTo>
                    <a:pt x="21" y="378"/>
                  </a:lnTo>
                  <a:lnTo>
                    <a:pt x="21" y="375"/>
                  </a:lnTo>
                  <a:lnTo>
                    <a:pt x="21" y="372"/>
                  </a:lnTo>
                  <a:lnTo>
                    <a:pt x="24" y="372"/>
                  </a:lnTo>
                  <a:lnTo>
                    <a:pt x="27" y="372"/>
                  </a:lnTo>
                  <a:lnTo>
                    <a:pt x="39" y="369"/>
                  </a:lnTo>
                  <a:lnTo>
                    <a:pt x="39" y="366"/>
                  </a:lnTo>
                  <a:lnTo>
                    <a:pt x="42" y="366"/>
                  </a:lnTo>
                  <a:lnTo>
                    <a:pt x="42" y="363"/>
                  </a:lnTo>
                  <a:lnTo>
                    <a:pt x="42" y="363"/>
                  </a:lnTo>
                  <a:lnTo>
                    <a:pt x="42" y="360"/>
                  </a:lnTo>
                  <a:lnTo>
                    <a:pt x="39" y="360"/>
                  </a:lnTo>
                  <a:lnTo>
                    <a:pt x="36" y="357"/>
                  </a:lnTo>
                  <a:lnTo>
                    <a:pt x="33" y="357"/>
                  </a:lnTo>
                  <a:lnTo>
                    <a:pt x="33" y="354"/>
                  </a:lnTo>
                  <a:lnTo>
                    <a:pt x="30" y="351"/>
                  </a:lnTo>
                  <a:lnTo>
                    <a:pt x="27" y="351"/>
                  </a:lnTo>
                  <a:lnTo>
                    <a:pt x="24" y="351"/>
                  </a:lnTo>
                  <a:lnTo>
                    <a:pt x="21" y="348"/>
                  </a:lnTo>
                  <a:lnTo>
                    <a:pt x="15" y="345"/>
                  </a:lnTo>
                  <a:lnTo>
                    <a:pt x="3" y="333"/>
                  </a:lnTo>
                  <a:lnTo>
                    <a:pt x="0" y="321"/>
                  </a:lnTo>
                  <a:lnTo>
                    <a:pt x="3" y="318"/>
                  </a:lnTo>
                  <a:lnTo>
                    <a:pt x="9" y="315"/>
                  </a:lnTo>
                  <a:lnTo>
                    <a:pt x="12" y="312"/>
                  </a:lnTo>
                  <a:lnTo>
                    <a:pt x="12" y="312"/>
                  </a:lnTo>
                  <a:lnTo>
                    <a:pt x="12" y="309"/>
                  </a:lnTo>
                  <a:lnTo>
                    <a:pt x="9" y="306"/>
                  </a:lnTo>
                  <a:lnTo>
                    <a:pt x="9" y="306"/>
                  </a:lnTo>
                  <a:lnTo>
                    <a:pt x="9" y="303"/>
                  </a:lnTo>
                  <a:lnTo>
                    <a:pt x="9" y="300"/>
                  </a:lnTo>
                  <a:lnTo>
                    <a:pt x="12" y="297"/>
                  </a:lnTo>
                  <a:lnTo>
                    <a:pt x="12" y="297"/>
                  </a:lnTo>
                  <a:lnTo>
                    <a:pt x="18" y="294"/>
                  </a:lnTo>
                  <a:lnTo>
                    <a:pt x="21" y="294"/>
                  </a:lnTo>
                  <a:lnTo>
                    <a:pt x="24" y="291"/>
                  </a:lnTo>
                  <a:lnTo>
                    <a:pt x="27" y="291"/>
                  </a:lnTo>
                  <a:lnTo>
                    <a:pt x="30" y="288"/>
                  </a:lnTo>
                  <a:lnTo>
                    <a:pt x="33" y="285"/>
                  </a:lnTo>
                  <a:lnTo>
                    <a:pt x="48" y="255"/>
                  </a:lnTo>
                  <a:lnTo>
                    <a:pt x="51" y="252"/>
                  </a:lnTo>
                  <a:lnTo>
                    <a:pt x="51" y="243"/>
                  </a:lnTo>
                  <a:lnTo>
                    <a:pt x="57" y="225"/>
                  </a:lnTo>
                  <a:lnTo>
                    <a:pt x="54" y="222"/>
                  </a:lnTo>
                  <a:lnTo>
                    <a:pt x="54" y="219"/>
                  </a:lnTo>
                  <a:lnTo>
                    <a:pt x="51" y="216"/>
                  </a:lnTo>
                  <a:lnTo>
                    <a:pt x="51" y="213"/>
                  </a:lnTo>
                  <a:lnTo>
                    <a:pt x="51" y="204"/>
                  </a:lnTo>
                  <a:lnTo>
                    <a:pt x="51" y="201"/>
                  </a:lnTo>
                  <a:lnTo>
                    <a:pt x="51" y="201"/>
                  </a:lnTo>
                  <a:lnTo>
                    <a:pt x="48" y="198"/>
                  </a:lnTo>
                  <a:lnTo>
                    <a:pt x="48" y="198"/>
                  </a:lnTo>
                  <a:lnTo>
                    <a:pt x="45" y="195"/>
                  </a:lnTo>
                  <a:lnTo>
                    <a:pt x="42" y="192"/>
                  </a:lnTo>
                  <a:lnTo>
                    <a:pt x="42" y="189"/>
                  </a:lnTo>
                  <a:lnTo>
                    <a:pt x="42" y="186"/>
                  </a:lnTo>
                  <a:lnTo>
                    <a:pt x="42" y="183"/>
                  </a:lnTo>
                  <a:lnTo>
                    <a:pt x="42" y="180"/>
                  </a:lnTo>
                  <a:lnTo>
                    <a:pt x="42" y="180"/>
                  </a:lnTo>
                  <a:lnTo>
                    <a:pt x="39" y="177"/>
                  </a:lnTo>
                  <a:lnTo>
                    <a:pt x="36" y="177"/>
                  </a:lnTo>
                  <a:lnTo>
                    <a:pt x="36" y="177"/>
                  </a:lnTo>
                  <a:lnTo>
                    <a:pt x="33" y="174"/>
                  </a:lnTo>
                  <a:lnTo>
                    <a:pt x="33" y="174"/>
                  </a:lnTo>
                  <a:lnTo>
                    <a:pt x="33" y="171"/>
                  </a:lnTo>
                  <a:lnTo>
                    <a:pt x="33" y="168"/>
                  </a:lnTo>
                  <a:lnTo>
                    <a:pt x="33" y="165"/>
                  </a:lnTo>
                  <a:lnTo>
                    <a:pt x="36" y="162"/>
                  </a:lnTo>
                  <a:lnTo>
                    <a:pt x="36" y="162"/>
                  </a:lnTo>
                  <a:lnTo>
                    <a:pt x="39" y="162"/>
                  </a:lnTo>
                  <a:lnTo>
                    <a:pt x="42" y="159"/>
                  </a:lnTo>
                  <a:lnTo>
                    <a:pt x="42" y="159"/>
                  </a:lnTo>
                  <a:lnTo>
                    <a:pt x="45" y="159"/>
                  </a:lnTo>
                  <a:lnTo>
                    <a:pt x="45" y="156"/>
                  </a:lnTo>
                  <a:lnTo>
                    <a:pt x="48" y="153"/>
                  </a:lnTo>
                  <a:lnTo>
                    <a:pt x="51" y="150"/>
                  </a:lnTo>
                  <a:lnTo>
                    <a:pt x="51" y="147"/>
                  </a:lnTo>
                  <a:lnTo>
                    <a:pt x="51" y="147"/>
                  </a:lnTo>
                  <a:lnTo>
                    <a:pt x="51" y="144"/>
                  </a:lnTo>
                  <a:lnTo>
                    <a:pt x="51" y="141"/>
                  </a:lnTo>
                  <a:lnTo>
                    <a:pt x="48" y="138"/>
                  </a:lnTo>
                  <a:lnTo>
                    <a:pt x="48" y="138"/>
                  </a:lnTo>
                  <a:lnTo>
                    <a:pt x="48" y="135"/>
                  </a:lnTo>
                  <a:lnTo>
                    <a:pt x="48" y="132"/>
                  </a:lnTo>
                  <a:lnTo>
                    <a:pt x="48" y="132"/>
                  </a:lnTo>
                  <a:lnTo>
                    <a:pt x="48" y="129"/>
                  </a:lnTo>
                  <a:lnTo>
                    <a:pt x="48" y="126"/>
                  </a:lnTo>
                  <a:lnTo>
                    <a:pt x="45" y="126"/>
                  </a:lnTo>
                  <a:lnTo>
                    <a:pt x="45" y="123"/>
                  </a:lnTo>
                  <a:lnTo>
                    <a:pt x="42" y="123"/>
                  </a:lnTo>
                  <a:lnTo>
                    <a:pt x="39" y="123"/>
                  </a:lnTo>
                  <a:lnTo>
                    <a:pt x="36" y="126"/>
                  </a:lnTo>
                  <a:lnTo>
                    <a:pt x="36" y="126"/>
                  </a:lnTo>
                  <a:lnTo>
                    <a:pt x="33" y="129"/>
                  </a:lnTo>
                  <a:lnTo>
                    <a:pt x="24" y="126"/>
                  </a:lnTo>
                  <a:lnTo>
                    <a:pt x="33" y="111"/>
                  </a:lnTo>
                  <a:lnTo>
                    <a:pt x="33" y="108"/>
                  </a:lnTo>
                  <a:lnTo>
                    <a:pt x="36" y="105"/>
                  </a:lnTo>
                  <a:lnTo>
                    <a:pt x="39" y="105"/>
                  </a:lnTo>
                  <a:lnTo>
                    <a:pt x="39" y="105"/>
                  </a:lnTo>
                  <a:lnTo>
                    <a:pt x="45" y="105"/>
                  </a:lnTo>
                  <a:lnTo>
                    <a:pt x="48" y="102"/>
                  </a:lnTo>
                  <a:lnTo>
                    <a:pt x="51" y="102"/>
                  </a:lnTo>
                  <a:lnTo>
                    <a:pt x="63" y="111"/>
                  </a:lnTo>
                  <a:lnTo>
                    <a:pt x="66" y="111"/>
                  </a:lnTo>
                  <a:lnTo>
                    <a:pt x="69" y="111"/>
                  </a:lnTo>
                  <a:lnTo>
                    <a:pt x="69" y="111"/>
                  </a:lnTo>
                  <a:lnTo>
                    <a:pt x="90" y="102"/>
                  </a:lnTo>
                  <a:lnTo>
                    <a:pt x="93" y="102"/>
                  </a:lnTo>
                  <a:lnTo>
                    <a:pt x="93" y="99"/>
                  </a:lnTo>
                  <a:lnTo>
                    <a:pt x="96" y="96"/>
                  </a:lnTo>
                  <a:lnTo>
                    <a:pt x="96" y="93"/>
                  </a:lnTo>
                  <a:lnTo>
                    <a:pt x="93" y="90"/>
                  </a:lnTo>
                  <a:lnTo>
                    <a:pt x="93" y="87"/>
                  </a:lnTo>
                  <a:lnTo>
                    <a:pt x="96" y="84"/>
                  </a:lnTo>
                  <a:lnTo>
                    <a:pt x="96" y="78"/>
                  </a:lnTo>
                  <a:lnTo>
                    <a:pt x="96" y="75"/>
                  </a:lnTo>
                  <a:lnTo>
                    <a:pt x="93" y="69"/>
                  </a:lnTo>
                  <a:lnTo>
                    <a:pt x="96" y="66"/>
                  </a:lnTo>
                  <a:lnTo>
                    <a:pt x="99" y="63"/>
                  </a:lnTo>
                  <a:lnTo>
                    <a:pt x="120" y="45"/>
                  </a:lnTo>
                  <a:lnTo>
                    <a:pt x="123" y="45"/>
                  </a:lnTo>
                  <a:lnTo>
                    <a:pt x="126" y="36"/>
                  </a:lnTo>
                  <a:lnTo>
                    <a:pt x="129" y="33"/>
                  </a:lnTo>
                  <a:lnTo>
                    <a:pt x="132" y="33"/>
                  </a:lnTo>
                  <a:lnTo>
                    <a:pt x="132" y="33"/>
                  </a:lnTo>
                  <a:lnTo>
                    <a:pt x="135" y="33"/>
                  </a:lnTo>
                  <a:lnTo>
                    <a:pt x="135" y="30"/>
                  </a:lnTo>
                  <a:lnTo>
                    <a:pt x="135" y="27"/>
                  </a:lnTo>
                  <a:lnTo>
                    <a:pt x="135" y="24"/>
                  </a:lnTo>
                  <a:lnTo>
                    <a:pt x="138" y="24"/>
                  </a:lnTo>
                  <a:lnTo>
                    <a:pt x="141" y="21"/>
                  </a:lnTo>
                  <a:lnTo>
                    <a:pt x="141" y="18"/>
                  </a:lnTo>
                  <a:lnTo>
                    <a:pt x="147" y="12"/>
                  </a:lnTo>
                  <a:lnTo>
                    <a:pt x="147" y="9"/>
                  </a:lnTo>
                  <a:lnTo>
                    <a:pt x="147" y="9"/>
                  </a:lnTo>
                  <a:lnTo>
                    <a:pt x="150" y="9"/>
                  </a:lnTo>
                  <a:lnTo>
                    <a:pt x="150" y="12"/>
                  </a:lnTo>
                  <a:lnTo>
                    <a:pt x="150" y="12"/>
                  </a:lnTo>
                  <a:lnTo>
                    <a:pt x="150" y="15"/>
                  </a:lnTo>
                  <a:lnTo>
                    <a:pt x="150" y="18"/>
                  </a:lnTo>
                  <a:lnTo>
                    <a:pt x="150" y="21"/>
                  </a:lnTo>
                  <a:lnTo>
                    <a:pt x="153" y="21"/>
                  </a:lnTo>
                  <a:lnTo>
                    <a:pt x="153" y="21"/>
                  </a:lnTo>
                  <a:lnTo>
                    <a:pt x="156" y="18"/>
                  </a:lnTo>
                  <a:lnTo>
                    <a:pt x="159" y="18"/>
                  </a:lnTo>
                  <a:lnTo>
                    <a:pt x="162" y="12"/>
                  </a:lnTo>
                  <a:lnTo>
                    <a:pt x="165" y="12"/>
                  </a:lnTo>
                  <a:lnTo>
                    <a:pt x="168" y="6"/>
                  </a:lnTo>
                  <a:lnTo>
                    <a:pt x="171" y="3"/>
                  </a:lnTo>
                  <a:lnTo>
                    <a:pt x="174" y="3"/>
                  </a:lnTo>
                  <a:lnTo>
                    <a:pt x="174" y="0"/>
                  </a:lnTo>
                  <a:lnTo>
                    <a:pt x="180" y="0"/>
                  </a:lnTo>
                  <a:lnTo>
                    <a:pt x="189" y="3"/>
                  </a:lnTo>
                  <a:lnTo>
                    <a:pt x="192" y="6"/>
                  </a:lnTo>
                  <a:lnTo>
                    <a:pt x="195" y="9"/>
                  </a:lnTo>
                  <a:lnTo>
                    <a:pt x="195" y="9"/>
                  </a:lnTo>
                  <a:lnTo>
                    <a:pt x="198" y="12"/>
                  </a:lnTo>
                  <a:lnTo>
                    <a:pt x="195" y="15"/>
                  </a:lnTo>
                  <a:lnTo>
                    <a:pt x="198" y="18"/>
                  </a:lnTo>
                  <a:lnTo>
                    <a:pt x="198" y="18"/>
                  </a:lnTo>
                  <a:lnTo>
                    <a:pt x="204"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4" name="Freeform 63"/>
            <p:cNvSpPr>
              <a:spLocks/>
            </p:cNvSpPr>
            <p:nvPr/>
          </p:nvSpPr>
          <p:spPr bwMode="auto">
            <a:xfrm>
              <a:off x="6470" y="3035"/>
              <a:ext cx="216" cy="471"/>
            </a:xfrm>
            <a:custGeom>
              <a:avLst/>
              <a:gdLst>
                <a:gd name="T0" fmla="*/ 192 w 216"/>
                <a:gd name="T1" fmla="*/ 108 h 471"/>
                <a:gd name="T2" fmla="*/ 195 w 216"/>
                <a:gd name="T3" fmla="*/ 117 h 471"/>
                <a:gd name="T4" fmla="*/ 204 w 216"/>
                <a:gd name="T5" fmla="*/ 126 h 471"/>
                <a:gd name="T6" fmla="*/ 210 w 216"/>
                <a:gd name="T7" fmla="*/ 162 h 471"/>
                <a:gd name="T8" fmla="*/ 216 w 216"/>
                <a:gd name="T9" fmla="*/ 201 h 471"/>
                <a:gd name="T10" fmla="*/ 213 w 216"/>
                <a:gd name="T11" fmla="*/ 261 h 471"/>
                <a:gd name="T12" fmla="*/ 183 w 216"/>
                <a:gd name="T13" fmla="*/ 315 h 471"/>
                <a:gd name="T14" fmla="*/ 177 w 216"/>
                <a:gd name="T15" fmla="*/ 381 h 471"/>
                <a:gd name="T16" fmla="*/ 171 w 216"/>
                <a:gd name="T17" fmla="*/ 393 h 471"/>
                <a:gd name="T18" fmla="*/ 159 w 216"/>
                <a:gd name="T19" fmla="*/ 399 h 471"/>
                <a:gd name="T20" fmla="*/ 171 w 216"/>
                <a:gd name="T21" fmla="*/ 411 h 471"/>
                <a:gd name="T22" fmla="*/ 153 w 216"/>
                <a:gd name="T23" fmla="*/ 423 h 471"/>
                <a:gd name="T24" fmla="*/ 156 w 216"/>
                <a:gd name="T25" fmla="*/ 438 h 471"/>
                <a:gd name="T26" fmla="*/ 144 w 216"/>
                <a:gd name="T27" fmla="*/ 450 h 471"/>
                <a:gd name="T28" fmla="*/ 150 w 216"/>
                <a:gd name="T29" fmla="*/ 453 h 471"/>
                <a:gd name="T30" fmla="*/ 132 w 216"/>
                <a:gd name="T31" fmla="*/ 465 h 471"/>
                <a:gd name="T32" fmla="*/ 120 w 216"/>
                <a:gd name="T33" fmla="*/ 447 h 471"/>
                <a:gd name="T34" fmla="*/ 105 w 216"/>
                <a:gd name="T35" fmla="*/ 441 h 471"/>
                <a:gd name="T36" fmla="*/ 102 w 216"/>
                <a:gd name="T37" fmla="*/ 441 h 471"/>
                <a:gd name="T38" fmla="*/ 81 w 216"/>
                <a:gd name="T39" fmla="*/ 432 h 471"/>
                <a:gd name="T40" fmla="*/ 66 w 216"/>
                <a:gd name="T41" fmla="*/ 426 h 471"/>
                <a:gd name="T42" fmla="*/ 60 w 216"/>
                <a:gd name="T43" fmla="*/ 417 h 471"/>
                <a:gd name="T44" fmla="*/ 51 w 216"/>
                <a:gd name="T45" fmla="*/ 402 h 471"/>
                <a:gd name="T46" fmla="*/ 75 w 216"/>
                <a:gd name="T47" fmla="*/ 381 h 471"/>
                <a:gd name="T48" fmla="*/ 51 w 216"/>
                <a:gd name="T49" fmla="*/ 369 h 471"/>
                <a:gd name="T50" fmla="*/ 30 w 216"/>
                <a:gd name="T51" fmla="*/ 363 h 471"/>
                <a:gd name="T52" fmla="*/ 39 w 216"/>
                <a:gd name="T53" fmla="*/ 357 h 471"/>
                <a:gd name="T54" fmla="*/ 51 w 216"/>
                <a:gd name="T55" fmla="*/ 342 h 471"/>
                <a:gd name="T56" fmla="*/ 54 w 216"/>
                <a:gd name="T57" fmla="*/ 330 h 471"/>
                <a:gd name="T58" fmla="*/ 57 w 216"/>
                <a:gd name="T59" fmla="*/ 318 h 471"/>
                <a:gd name="T60" fmla="*/ 48 w 216"/>
                <a:gd name="T61" fmla="*/ 309 h 471"/>
                <a:gd name="T62" fmla="*/ 15 w 216"/>
                <a:gd name="T63" fmla="*/ 315 h 471"/>
                <a:gd name="T64" fmla="*/ 24 w 216"/>
                <a:gd name="T65" fmla="*/ 291 h 471"/>
                <a:gd name="T66" fmla="*/ 42 w 216"/>
                <a:gd name="T67" fmla="*/ 276 h 471"/>
                <a:gd name="T68" fmla="*/ 24 w 216"/>
                <a:gd name="T69" fmla="*/ 261 h 471"/>
                <a:gd name="T70" fmla="*/ 9 w 216"/>
                <a:gd name="T71" fmla="*/ 249 h 471"/>
                <a:gd name="T72" fmla="*/ 12 w 216"/>
                <a:gd name="T73" fmla="*/ 240 h 471"/>
                <a:gd name="T74" fmla="*/ 6 w 216"/>
                <a:gd name="T75" fmla="*/ 228 h 471"/>
                <a:gd name="T76" fmla="*/ 12 w 216"/>
                <a:gd name="T77" fmla="*/ 222 h 471"/>
                <a:gd name="T78" fmla="*/ 30 w 216"/>
                <a:gd name="T79" fmla="*/ 213 h 471"/>
                <a:gd name="T80" fmla="*/ 18 w 216"/>
                <a:gd name="T81" fmla="*/ 201 h 471"/>
                <a:gd name="T82" fmla="*/ 21 w 216"/>
                <a:gd name="T83" fmla="*/ 195 h 471"/>
                <a:gd name="T84" fmla="*/ 3 w 216"/>
                <a:gd name="T85" fmla="*/ 183 h 471"/>
                <a:gd name="T86" fmla="*/ 12 w 216"/>
                <a:gd name="T87" fmla="*/ 180 h 471"/>
                <a:gd name="T88" fmla="*/ 24 w 216"/>
                <a:gd name="T89" fmla="*/ 168 h 471"/>
                <a:gd name="T90" fmla="*/ 24 w 216"/>
                <a:gd name="T91" fmla="*/ 153 h 471"/>
                <a:gd name="T92" fmla="*/ 36 w 216"/>
                <a:gd name="T93" fmla="*/ 132 h 471"/>
                <a:gd name="T94" fmla="*/ 42 w 216"/>
                <a:gd name="T95" fmla="*/ 129 h 471"/>
                <a:gd name="T96" fmla="*/ 57 w 216"/>
                <a:gd name="T97" fmla="*/ 120 h 471"/>
                <a:gd name="T98" fmla="*/ 120 w 216"/>
                <a:gd name="T99" fmla="*/ 84 h 471"/>
                <a:gd name="T100" fmla="*/ 153 w 216"/>
                <a:gd name="T101" fmla="*/ 87 h 471"/>
                <a:gd name="T102" fmla="*/ 171 w 216"/>
                <a:gd name="T103" fmla="*/ 78 h 471"/>
                <a:gd name="T104" fmla="*/ 168 w 216"/>
                <a:gd name="T105" fmla="*/ 39 h 471"/>
                <a:gd name="T106" fmla="*/ 174 w 216"/>
                <a:gd name="T107" fmla="*/ 24 h 471"/>
                <a:gd name="T108" fmla="*/ 174 w 216"/>
                <a:gd name="T109" fmla="*/ 0 h 471"/>
                <a:gd name="T110" fmla="*/ 195 w 216"/>
                <a:gd name="T111" fmla="*/ 12 h 471"/>
                <a:gd name="T112" fmla="*/ 192 w 216"/>
                <a:gd name="T113" fmla="*/ 9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6" h="471">
                  <a:moveTo>
                    <a:pt x="192" y="96"/>
                  </a:moveTo>
                  <a:lnTo>
                    <a:pt x="192" y="105"/>
                  </a:lnTo>
                  <a:lnTo>
                    <a:pt x="192" y="105"/>
                  </a:lnTo>
                  <a:lnTo>
                    <a:pt x="192" y="105"/>
                  </a:lnTo>
                  <a:lnTo>
                    <a:pt x="192" y="108"/>
                  </a:lnTo>
                  <a:lnTo>
                    <a:pt x="192" y="108"/>
                  </a:lnTo>
                  <a:lnTo>
                    <a:pt x="192" y="108"/>
                  </a:lnTo>
                  <a:lnTo>
                    <a:pt x="192" y="108"/>
                  </a:lnTo>
                  <a:lnTo>
                    <a:pt x="195" y="111"/>
                  </a:lnTo>
                  <a:lnTo>
                    <a:pt x="195" y="111"/>
                  </a:lnTo>
                  <a:lnTo>
                    <a:pt x="195" y="111"/>
                  </a:lnTo>
                  <a:lnTo>
                    <a:pt x="195" y="114"/>
                  </a:lnTo>
                  <a:lnTo>
                    <a:pt x="195" y="117"/>
                  </a:lnTo>
                  <a:lnTo>
                    <a:pt x="195" y="117"/>
                  </a:lnTo>
                  <a:lnTo>
                    <a:pt x="195" y="120"/>
                  </a:lnTo>
                  <a:lnTo>
                    <a:pt x="198" y="120"/>
                  </a:lnTo>
                  <a:lnTo>
                    <a:pt x="198" y="123"/>
                  </a:lnTo>
                  <a:lnTo>
                    <a:pt x="198" y="126"/>
                  </a:lnTo>
                  <a:lnTo>
                    <a:pt x="201" y="126"/>
                  </a:lnTo>
                  <a:lnTo>
                    <a:pt x="207" y="129"/>
                  </a:lnTo>
                  <a:lnTo>
                    <a:pt x="204" y="126"/>
                  </a:lnTo>
                  <a:lnTo>
                    <a:pt x="204" y="123"/>
                  </a:lnTo>
                  <a:lnTo>
                    <a:pt x="201" y="117"/>
                  </a:lnTo>
                  <a:lnTo>
                    <a:pt x="207" y="126"/>
                  </a:lnTo>
                  <a:lnTo>
                    <a:pt x="210" y="129"/>
                  </a:lnTo>
                  <a:lnTo>
                    <a:pt x="210" y="135"/>
                  </a:lnTo>
                  <a:lnTo>
                    <a:pt x="210" y="153"/>
                  </a:lnTo>
                  <a:lnTo>
                    <a:pt x="210" y="162"/>
                  </a:lnTo>
                  <a:lnTo>
                    <a:pt x="213" y="168"/>
                  </a:lnTo>
                  <a:lnTo>
                    <a:pt x="213" y="171"/>
                  </a:lnTo>
                  <a:lnTo>
                    <a:pt x="210" y="174"/>
                  </a:lnTo>
                  <a:lnTo>
                    <a:pt x="210" y="180"/>
                  </a:lnTo>
                  <a:lnTo>
                    <a:pt x="210" y="186"/>
                  </a:lnTo>
                  <a:lnTo>
                    <a:pt x="210" y="189"/>
                  </a:lnTo>
                  <a:lnTo>
                    <a:pt x="216" y="201"/>
                  </a:lnTo>
                  <a:lnTo>
                    <a:pt x="216" y="207"/>
                  </a:lnTo>
                  <a:lnTo>
                    <a:pt x="213" y="243"/>
                  </a:lnTo>
                  <a:lnTo>
                    <a:pt x="216" y="249"/>
                  </a:lnTo>
                  <a:lnTo>
                    <a:pt x="216" y="252"/>
                  </a:lnTo>
                  <a:lnTo>
                    <a:pt x="216" y="258"/>
                  </a:lnTo>
                  <a:lnTo>
                    <a:pt x="213" y="258"/>
                  </a:lnTo>
                  <a:lnTo>
                    <a:pt x="213" y="261"/>
                  </a:lnTo>
                  <a:lnTo>
                    <a:pt x="207" y="267"/>
                  </a:lnTo>
                  <a:lnTo>
                    <a:pt x="204" y="270"/>
                  </a:lnTo>
                  <a:lnTo>
                    <a:pt x="201" y="276"/>
                  </a:lnTo>
                  <a:lnTo>
                    <a:pt x="186" y="300"/>
                  </a:lnTo>
                  <a:lnTo>
                    <a:pt x="183" y="303"/>
                  </a:lnTo>
                  <a:lnTo>
                    <a:pt x="183" y="303"/>
                  </a:lnTo>
                  <a:lnTo>
                    <a:pt x="183" y="315"/>
                  </a:lnTo>
                  <a:lnTo>
                    <a:pt x="180" y="333"/>
                  </a:lnTo>
                  <a:lnTo>
                    <a:pt x="183" y="354"/>
                  </a:lnTo>
                  <a:lnTo>
                    <a:pt x="183" y="375"/>
                  </a:lnTo>
                  <a:lnTo>
                    <a:pt x="183" y="375"/>
                  </a:lnTo>
                  <a:lnTo>
                    <a:pt x="180" y="375"/>
                  </a:lnTo>
                  <a:lnTo>
                    <a:pt x="177" y="378"/>
                  </a:lnTo>
                  <a:lnTo>
                    <a:pt x="177" y="381"/>
                  </a:lnTo>
                  <a:lnTo>
                    <a:pt x="174" y="384"/>
                  </a:lnTo>
                  <a:lnTo>
                    <a:pt x="177" y="384"/>
                  </a:lnTo>
                  <a:lnTo>
                    <a:pt x="177" y="387"/>
                  </a:lnTo>
                  <a:lnTo>
                    <a:pt x="177" y="390"/>
                  </a:lnTo>
                  <a:lnTo>
                    <a:pt x="174" y="393"/>
                  </a:lnTo>
                  <a:lnTo>
                    <a:pt x="171" y="393"/>
                  </a:lnTo>
                  <a:lnTo>
                    <a:pt x="171" y="393"/>
                  </a:lnTo>
                  <a:lnTo>
                    <a:pt x="171" y="393"/>
                  </a:lnTo>
                  <a:lnTo>
                    <a:pt x="171" y="399"/>
                  </a:lnTo>
                  <a:lnTo>
                    <a:pt x="168" y="396"/>
                  </a:lnTo>
                  <a:lnTo>
                    <a:pt x="165" y="396"/>
                  </a:lnTo>
                  <a:lnTo>
                    <a:pt x="162" y="396"/>
                  </a:lnTo>
                  <a:lnTo>
                    <a:pt x="159" y="396"/>
                  </a:lnTo>
                  <a:lnTo>
                    <a:pt x="159" y="399"/>
                  </a:lnTo>
                  <a:lnTo>
                    <a:pt x="159" y="402"/>
                  </a:lnTo>
                  <a:lnTo>
                    <a:pt x="156" y="405"/>
                  </a:lnTo>
                  <a:lnTo>
                    <a:pt x="159" y="408"/>
                  </a:lnTo>
                  <a:lnTo>
                    <a:pt x="165" y="405"/>
                  </a:lnTo>
                  <a:lnTo>
                    <a:pt x="171" y="402"/>
                  </a:lnTo>
                  <a:lnTo>
                    <a:pt x="171" y="405"/>
                  </a:lnTo>
                  <a:lnTo>
                    <a:pt x="171" y="411"/>
                  </a:lnTo>
                  <a:lnTo>
                    <a:pt x="171" y="414"/>
                  </a:lnTo>
                  <a:lnTo>
                    <a:pt x="168" y="414"/>
                  </a:lnTo>
                  <a:lnTo>
                    <a:pt x="162" y="417"/>
                  </a:lnTo>
                  <a:lnTo>
                    <a:pt x="162" y="417"/>
                  </a:lnTo>
                  <a:lnTo>
                    <a:pt x="159" y="420"/>
                  </a:lnTo>
                  <a:lnTo>
                    <a:pt x="156" y="423"/>
                  </a:lnTo>
                  <a:lnTo>
                    <a:pt x="153" y="423"/>
                  </a:lnTo>
                  <a:lnTo>
                    <a:pt x="153" y="426"/>
                  </a:lnTo>
                  <a:lnTo>
                    <a:pt x="156" y="429"/>
                  </a:lnTo>
                  <a:lnTo>
                    <a:pt x="153" y="429"/>
                  </a:lnTo>
                  <a:lnTo>
                    <a:pt x="153" y="432"/>
                  </a:lnTo>
                  <a:lnTo>
                    <a:pt x="156" y="432"/>
                  </a:lnTo>
                  <a:lnTo>
                    <a:pt x="156" y="435"/>
                  </a:lnTo>
                  <a:lnTo>
                    <a:pt x="156" y="438"/>
                  </a:lnTo>
                  <a:lnTo>
                    <a:pt x="153" y="438"/>
                  </a:lnTo>
                  <a:lnTo>
                    <a:pt x="156" y="441"/>
                  </a:lnTo>
                  <a:lnTo>
                    <a:pt x="150" y="444"/>
                  </a:lnTo>
                  <a:lnTo>
                    <a:pt x="147" y="447"/>
                  </a:lnTo>
                  <a:lnTo>
                    <a:pt x="141" y="447"/>
                  </a:lnTo>
                  <a:lnTo>
                    <a:pt x="141" y="450"/>
                  </a:lnTo>
                  <a:lnTo>
                    <a:pt x="144" y="450"/>
                  </a:lnTo>
                  <a:lnTo>
                    <a:pt x="144" y="453"/>
                  </a:lnTo>
                  <a:lnTo>
                    <a:pt x="144" y="456"/>
                  </a:lnTo>
                  <a:lnTo>
                    <a:pt x="141" y="456"/>
                  </a:lnTo>
                  <a:lnTo>
                    <a:pt x="141" y="459"/>
                  </a:lnTo>
                  <a:lnTo>
                    <a:pt x="144" y="459"/>
                  </a:lnTo>
                  <a:lnTo>
                    <a:pt x="147" y="453"/>
                  </a:lnTo>
                  <a:lnTo>
                    <a:pt x="150" y="453"/>
                  </a:lnTo>
                  <a:lnTo>
                    <a:pt x="150" y="456"/>
                  </a:lnTo>
                  <a:lnTo>
                    <a:pt x="147" y="462"/>
                  </a:lnTo>
                  <a:lnTo>
                    <a:pt x="147" y="465"/>
                  </a:lnTo>
                  <a:lnTo>
                    <a:pt x="144" y="468"/>
                  </a:lnTo>
                  <a:lnTo>
                    <a:pt x="141" y="471"/>
                  </a:lnTo>
                  <a:lnTo>
                    <a:pt x="138" y="468"/>
                  </a:lnTo>
                  <a:lnTo>
                    <a:pt x="132" y="465"/>
                  </a:lnTo>
                  <a:lnTo>
                    <a:pt x="129" y="462"/>
                  </a:lnTo>
                  <a:lnTo>
                    <a:pt x="123" y="462"/>
                  </a:lnTo>
                  <a:lnTo>
                    <a:pt x="117" y="459"/>
                  </a:lnTo>
                  <a:lnTo>
                    <a:pt x="120" y="453"/>
                  </a:lnTo>
                  <a:lnTo>
                    <a:pt x="120" y="450"/>
                  </a:lnTo>
                  <a:lnTo>
                    <a:pt x="123" y="450"/>
                  </a:lnTo>
                  <a:lnTo>
                    <a:pt x="120" y="447"/>
                  </a:lnTo>
                  <a:lnTo>
                    <a:pt x="114" y="447"/>
                  </a:lnTo>
                  <a:lnTo>
                    <a:pt x="111" y="444"/>
                  </a:lnTo>
                  <a:lnTo>
                    <a:pt x="114" y="438"/>
                  </a:lnTo>
                  <a:lnTo>
                    <a:pt x="114" y="438"/>
                  </a:lnTo>
                  <a:lnTo>
                    <a:pt x="111" y="438"/>
                  </a:lnTo>
                  <a:lnTo>
                    <a:pt x="105" y="444"/>
                  </a:lnTo>
                  <a:lnTo>
                    <a:pt x="105" y="441"/>
                  </a:lnTo>
                  <a:lnTo>
                    <a:pt x="105" y="441"/>
                  </a:lnTo>
                  <a:lnTo>
                    <a:pt x="105" y="441"/>
                  </a:lnTo>
                  <a:lnTo>
                    <a:pt x="105" y="441"/>
                  </a:lnTo>
                  <a:lnTo>
                    <a:pt x="105" y="438"/>
                  </a:lnTo>
                  <a:lnTo>
                    <a:pt x="102" y="441"/>
                  </a:lnTo>
                  <a:lnTo>
                    <a:pt x="102" y="441"/>
                  </a:lnTo>
                  <a:lnTo>
                    <a:pt x="102" y="441"/>
                  </a:lnTo>
                  <a:lnTo>
                    <a:pt x="99" y="438"/>
                  </a:lnTo>
                  <a:lnTo>
                    <a:pt x="99" y="438"/>
                  </a:lnTo>
                  <a:lnTo>
                    <a:pt x="93" y="435"/>
                  </a:lnTo>
                  <a:lnTo>
                    <a:pt x="87" y="435"/>
                  </a:lnTo>
                  <a:lnTo>
                    <a:pt x="84" y="435"/>
                  </a:lnTo>
                  <a:lnTo>
                    <a:pt x="81" y="435"/>
                  </a:lnTo>
                  <a:lnTo>
                    <a:pt x="81" y="432"/>
                  </a:lnTo>
                  <a:lnTo>
                    <a:pt x="78" y="429"/>
                  </a:lnTo>
                  <a:lnTo>
                    <a:pt x="72" y="429"/>
                  </a:lnTo>
                  <a:lnTo>
                    <a:pt x="72" y="429"/>
                  </a:lnTo>
                  <a:lnTo>
                    <a:pt x="72" y="426"/>
                  </a:lnTo>
                  <a:lnTo>
                    <a:pt x="72" y="426"/>
                  </a:lnTo>
                  <a:lnTo>
                    <a:pt x="69" y="426"/>
                  </a:lnTo>
                  <a:lnTo>
                    <a:pt x="66" y="426"/>
                  </a:lnTo>
                  <a:lnTo>
                    <a:pt x="66" y="426"/>
                  </a:lnTo>
                  <a:lnTo>
                    <a:pt x="63" y="423"/>
                  </a:lnTo>
                  <a:lnTo>
                    <a:pt x="66" y="423"/>
                  </a:lnTo>
                  <a:lnTo>
                    <a:pt x="66" y="420"/>
                  </a:lnTo>
                  <a:lnTo>
                    <a:pt x="63" y="420"/>
                  </a:lnTo>
                  <a:lnTo>
                    <a:pt x="63" y="417"/>
                  </a:lnTo>
                  <a:lnTo>
                    <a:pt x="60" y="417"/>
                  </a:lnTo>
                  <a:lnTo>
                    <a:pt x="57" y="417"/>
                  </a:lnTo>
                  <a:lnTo>
                    <a:pt x="54" y="417"/>
                  </a:lnTo>
                  <a:lnTo>
                    <a:pt x="54" y="414"/>
                  </a:lnTo>
                  <a:lnTo>
                    <a:pt x="54" y="411"/>
                  </a:lnTo>
                  <a:lnTo>
                    <a:pt x="54" y="408"/>
                  </a:lnTo>
                  <a:lnTo>
                    <a:pt x="51" y="408"/>
                  </a:lnTo>
                  <a:lnTo>
                    <a:pt x="51" y="402"/>
                  </a:lnTo>
                  <a:lnTo>
                    <a:pt x="54" y="396"/>
                  </a:lnTo>
                  <a:lnTo>
                    <a:pt x="54" y="393"/>
                  </a:lnTo>
                  <a:lnTo>
                    <a:pt x="60" y="396"/>
                  </a:lnTo>
                  <a:lnTo>
                    <a:pt x="69" y="390"/>
                  </a:lnTo>
                  <a:lnTo>
                    <a:pt x="72" y="387"/>
                  </a:lnTo>
                  <a:lnTo>
                    <a:pt x="72" y="384"/>
                  </a:lnTo>
                  <a:lnTo>
                    <a:pt x="75" y="381"/>
                  </a:lnTo>
                  <a:lnTo>
                    <a:pt x="78" y="381"/>
                  </a:lnTo>
                  <a:lnTo>
                    <a:pt x="81" y="378"/>
                  </a:lnTo>
                  <a:lnTo>
                    <a:pt x="75" y="378"/>
                  </a:lnTo>
                  <a:lnTo>
                    <a:pt x="63" y="372"/>
                  </a:lnTo>
                  <a:lnTo>
                    <a:pt x="57" y="372"/>
                  </a:lnTo>
                  <a:lnTo>
                    <a:pt x="54" y="372"/>
                  </a:lnTo>
                  <a:lnTo>
                    <a:pt x="51" y="369"/>
                  </a:lnTo>
                  <a:lnTo>
                    <a:pt x="51" y="363"/>
                  </a:lnTo>
                  <a:lnTo>
                    <a:pt x="48" y="363"/>
                  </a:lnTo>
                  <a:lnTo>
                    <a:pt x="39" y="366"/>
                  </a:lnTo>
                  <a:lnTo>
                    <a:pt x="33" y="369"/>
                  </a:lnTo>
                  <a:lnTo>
                    <a:pt x="33" y="366"/>
                  </a:lnTo>
                  <a:lnTo>
                    <a:pt x="33" y="363"/>
                  </a:lnTo>
                  <a:lnTo>
                    <a:pt x="30" y="363"/>
                  </a:lnTo>
                  <a:lnTo>
                    <a:pt x="30" y="363"/>
                  </a:lnTo>
                  <a:lnTo>
                    <a:pt x="27" y="363"/>
                  </a:lnTo>
                  <a:lnTo>
                    <a:pt x="24" y="363"/>
                  </a:lnTo>
                  <a:lnTo>
                    <a:pt x="27" y="360"/>
                  </a:lnTo>
                  <a:lnTo>
                    <a:pt x="33" y="360"/>
                  </a:lnTo>
                  <a:lnTo>
                    <a:pt x="36" y="357"/>
                  </a:lnTo>
                  <a:lnTo>
                    <a:pt x="39" y="357"/>
                  </a:lnTo>
                  <a:lnTo>
                    <a:pt x="39" y="354"/>
                  </a:lnTo>
                  <a:lnTo>
                    <a:pt x="39" y="351"/>
                  </a:lnTo>
                  <a:lnTo>
                    <a:pt x="36" y="348"/>
                  </a:lnTo>
                  <a:lnTo>
                    <a:pt x="36" y="345"/>
                  </a:lnTo>
                  <a:lnTo>
                    <a:pt x="42" y="345"/>
                  </a:lnTo>
                  <a:lnTo>
                    <a:pt x="45" y="345"/>
                  </a:lnTo>
                  <a:lnTo>
                    <a:pt x="51" y="342"/>
                  </a:lnTo>
                  <a:lnTo>
                    <a:pt x="51" y="339"/>
                  </a:lnTo>
                  <a:lnTo>
                    <a:pt x="48" y="336"/>
                  </a:lnTo>
                  <a:lnTo>
                    <a:pt x="48" y="336"/>
                  </a:lnTo>
                  <a:lnTo>
                    <a:pt x="45" y="336"/>
                  </a:lnTo>
                  <a:lnTo>
                    <a:pt x="51" y="333"/>
                  </a:lnTo>
                  <a:lnTo>
                    <a:pt x="54" y="330"/>
                  </a:lnTo>
                  <a:lnTo>
                    <a:pt x="54" y="330"/>
                  </a:lnTo>
                  <a:lnTo>
                    <a:pt x="51" y="327"/>
                  </a:lnTo>
                  <a:lnTo>
                    <a:pt x="51" y="327"/>
                  </a:lnTo>
                  <a:lnTo>
                    <a:pt x="51" y="327"/>
                  </a:lnTo>
                  <a:lnTo>
                    <a:pt x="54" y="324"/>
                  </a:lnTo>
                  <a:lnTo>
                    <a:pt x="54" y="324"/>
                  </a:lnTo>
                  <a:lnTo>
                    <a:pt x="54" y="321"/>
                  </a:lnTo>
                  <a:lnTo>
                    <a:pt x="57" y="318"/>
                  </a:lnTo>
                  <a:lnTo>
                    <a:pt x="57" y="318"/>
                  </a:lnTo>
                  <a:lnTo>
                    <a:pt x="57" y="318"/>
                  </a:lnTo>
                  <a:lnTo>
                    <a:pt x="54" y="315"/>
                  </a:lnTo>
                  <a:lnTo>
                    <a:pt x="51" y="312"/>
                  </a:lnTo>
                  <a:lnTo>
                    <a:pt x="51" y="312"/>
                  </a:lnTo>
                  <a:lnTo>
                    <a:pt x="51" y="309"/>
                  </a:lnTo>
                  <a:lnTo>
                    <a:pt x="48" y="309"/>
                  </a:lnTo>
                  <a:lnTo>
                    <a:pt x="42" y="309"/>
                  </a:lnTo>
                  <a:lnTo>
                    <a:pt x="36" y="315"/>
                  </a:lnTo>
                  <a:lnTo>
                    <a:pt x="30" y="315"/>
                  </a:lnTo>
                  <a:lnTo>
                    <a:pt x="24" y="315"/>
                  </a:lnTo>
                  <a:lnTo>
                    <a:pt x="18" y="318"/>
                  </a:lnTo>
                  <a:lnTo>
                    <a:pt x="15" y="318"/>
                  </a:lnTo>
                  <a:lnTo>
                    <a:pt x="15" y="315"/>
                  </a:lnTo>
                  <a:lnTo>
                    <a:pt x="18" y="312"/>
                  </a:lnTo>
                  <a:lnTo>
                    <a:pt x="15" y="306"/>
                  </a:lnTo>
                  <a:lnTo>
                    <a:pt x="9" y="300"/>
                  </a:lnTo>
                  <a:lnTo>
                    <a:pt x="21" y="300"/>
                  </a:lnTo>
                  <a:lnTo>
                    <a:pt x="24" y="297"/>
                  </a:lnTo>
                  <a:lnTo>
                    <a:pt x="27" y="291"/>
                  </a:lnTo>
                  <a:lnTo>
                    <a:pt x="24" y="291"/>
                  </a:lnTo>
                  <a:lnTo>
                    <a:pt x="27" y="288"/>
                  </a:lnTo>
                  <a:lnTo>
                    <a:pt x="30" y="285"/>
                  </a:lnTo>
                  <a:lnTo>
                    <a:pt x="36" y="282"/>
                  </a:lnTo>
                  <a:lnTo>
                    <a:pt x="36" y="282"/>
                  </a:lnTo>
                  <a:lnTo>
                    <a:pt x="42" y="279"/>
                  </a:lnTo>
                  <a:lnTo>
                    <a:pt x="42" y="279"/>
                  </a:lnTo>
                  <a:lnTo>
                    <a:pt x="42" y="276"/>
                  </a:lnTo>
                  <a:lnTo>
                    <a:pt x="42" y="273"/>
                  </a:lnTo>
                  <a:lnTo>
                    <a:pt x="39" y="270"/>
                  </a:lnTo>
                  <a:lnTo>
                    <a:pt x="36" y="261"/>
                  </a:lnTo>
                  <a:lnTo>
                    <a:pt x="33" y="261"/>
                  </a:lnTo>
                  <a:lnTo>
                    <a:pt x="30" y="258"/>
                  </a:lnTo>
                  <a:lnTo>
                    <a:pt x="27" y="261"/>
                  </a:lnTo>
                  <a:lnTo>
                    <a:pt x="24" y="261"/>
                  </a:lnTo>
                  <a:lnTo>
                    <a:pt x="24" y="255"/>
                  </a:lnTo>
                  <a:lnTo>
                    <a:pt x="18" y="255"/>
                  </a:lnTo>
                  <a:lnTo>
                    <a:pt x="15" y="252"/>
                  </a:lnTo>
                  <a:lnTo>
                    <a:pt x="9" y="252"/>
                  </a:lnTo>
                  <a:lnTo>
                    <a:pt x="12" y="249"/>
                  </a:lnTo>
                  <a:lnTo>
                    <a:pt x="12" y="249"/>
                  </a:lnTo>
                  <a:lnTo>
                    <a:pt x="9" y="249"/>
                  </a:lnTo>
                  <a:lnTo>
                    <a:pt x="9" y="246"/>
                  </a:lnTo>
                  <a:lnTo>
                    <a:pt x="6" y="246"/>
                  </a:lnTo>
                  <a:lnTo>
                    <a:pt x="3" y="246"/>
                  </a:lnTo>
                  <a:lnTo>
                    <a:pt x="6" y="246"/>
                  </a:lnTo>
                  <a:lnTo>
                    <a:pt x="9" y="246"/>
                  </a:lnTo>
                  <a:lnTo>
                    <a:pt x="12" y="243"/>
                  </a:lnTo>
                  <a:lnTo>
                    <a:pt x="12" y="240"/>
                  </a:lnTo>
                  <a:lnTo>
                    <a:pt x="6" y="240"/>
                  </a:lnTo>
                  <a:lnTo>
                    <a:pt x="6" y="240"/>
                  </a:lnTo>
                  <a:lnTo>
                    <a:pt x="9" y="237"/>
                  </a:lnTo>
                  <a:lnTo>
                    <a:pt x="9" y="237"/>
                  </a:lnTo>
                  <a:lnTo>
                    <a:pt x="9" y="234"/>
                  </a:lnTo>
                  <a:lnTo>
                    <a:pt x="6" y="231"/>
                  </a:lnTo>
                  <a:lnTo>
                    <a:pt x="6" y="228"/>
                  </a:lnTo>
                  <a:lnTo>
                    <a:pt x="6" y="228"/>
                  </a:lnTo>
                  <a:lnTo>
                    <a:pt x="3" y="225"/>
                  </a:lnTo>
                  <a:lnTo>
                    <a:pt x="0" y="225"/>
                  </a:lnTo>
                  <a:lnTo>
                    <a:pt x="3" y="222"/>
                  </a:lnTo>
                  <a:lnTo>
                    <a:pt x="3" y="222"/>
                  </a:lnTo>
                  <a:lnTo>
                    <a:pt x="9" y="222"/>
                  </a:lnTo>
                  <a:lnTo>
                    <a:pt x="12" y="222"/>
                  </a:lnTo>
                  <a:lnTo>
                    <a:pt x="12" y="219"/>
                  </a:lnTo>
                  <a:lnTo>
                    <a:pt x="15" y="219"/>
                  </a:lnTo>
                  <a:lnTo>
                    <a:pt x="24" y="216"/>
                  </a:lnTo>
                  <a:lnTo>
                    <a:pt x="27" y="216"/>
                  </a:lnTo>
                  <a:lnTo>
                    <a:pt x="30" y="213"/>
                  </a:lnTo>
                  <a:lnTo>
                    <a:pt x="30" y="213"/>
                  </a:lnTo>
                  <a:lnTo>
                    <a:pt x="30" y="213"/>
                  </a:lnTo>
                  <a:lnTo>
                    <a:pt x="30" y="213"/>
                  </a:lnTo>
                  <a:lnTo>
                    <a:pt x="30" y="210"/>
                  </a:lnTo>
                  <a:lnTo>
                    <a:pt x="27" y="210"/>
                  </a:lnTo>
                  <a:lnTo>
                    <a:pt x="27" y="207"/>
                  </a:lnTo>
                  <a:lnTo>
                    <a:pt x="21" y="204"/>
                  </a:lnTo>
                  <a:lnTo>
                    <a:pt x="21" y="204"/>
                  </a:lnTo>
                  <a:lnTo>
                    <a:pt x="18" y="201"/>
                  </a:lnTo>
                  <a:lnTo>
                    <a:pt x="18" y="201"/>
                  </a:lnTo>
                  <a:lnTo>
                    <a:pt x="15" y="204"/>
                  </a:lnTo>
                  <a:lnTo>
                    <a:pt x="15" y="204"/>
                  </a:lnTo>
                  <a:lnTo>
                    <a:pt x="12" y="201"/>
                  </a:lnTo>
                  <a:lnTo>
                    <a:pt x="12" y="198"/>
                  </a:lnTo>
                  <a:lnTo>
                    <a:pt x="15" y="198"/>
                  </a:lnTo>
                  <a:lnTo>
                    <a:pt x="21" y="195"/>
                  </a:lnTo>
                  <a:lnTo>
                    <a:pt x="15" y="192"/>
                  </a:lnTo>
                  <a:lnTo>
                    <a:pt x="12" y="192"/>
                  </a:lnTo>
                  <a:lnTo>
                    <a:pt x="3" y="195"/>
                  </a:lnTo>
                  <a:lnTo>
                    <a:pt x="3" y="192"/>
                  </a:lnTo>
                  <a:lnTo>
                    <a:pt x="3" y="189"/>
                  </a:lnTo>
                  <a:lnTo>
                    <a:pt x="3" y="186"/>
                  </a:lnTo>
                  <a:lnTo>
                    <a:pt x="3" y="183"/>
                  </a:lnTo>
                  <a:lnTo>
                    <a:pt x="3" y="180"/>
                  </a:lnTo>
                  <a:lnTo>
                    <a:pt x="3" y="183"/>
                  </a:lnTo>
                  <a:lnTo>
                    <a:pt x="6" y="183"/>
                  </a:lnTo>
                  <a:lnTo>
                    <a:pt x="9" y="180"/>
                  </a:lnTo>
                  <a:lnTo>
                    <a:pt x="9" y="180"/>
                  </a:lnTo>
                  <a:lnTo>
                    <a:pt x="12" y="180"/>
                  </a:lnTo>
                  <a:lnTo>
                    <a:pt x="12" y="180"/>
                  </a:lnTo>
                  <a:lnTo>
                    <a:pt x="12" y="177"/>
                  </a:lnTo>
                  <a:lnTo>
                    <a:pt x="15" y="174"/>
                  </a:lnTo>
                  <a:lnTo>
                    <a:pt x="15" y="174"/>
                  </a:lnTo>
                  <a:lnTo>
                    <a:pt x="15" y="171"/>
                  </a:lnTo>
                  <a:lnTo>
                    <a:pt x="18" y="171"/>
                  </a:lnTo>
                  <a:lnTo>
                    <a:pt x="24" y="171"/>
                  </a:lnTo>
                  <a:lnTo>
                    <a:pt x="24" y="168"/>
                  </a:lnTo>
                  <a:lnTo>
                    <a:pt x="27" y="165"/>
                  </a:lnTo>
                  <a:lnTo>
                    <a:pt x="27" y="162"/>
                  </a:lnTo>
                  <a:lnTo>
                    <a:pt x="27" y="159"/>
                  </a:lnTo>
                  <a:lnTo>
                    <a:pt x="30" y="156"/>
                  </a:lnTo>
                  <a:lnTo>
                    <a:pt x="27" y="156"/>
                  </a:lnTo>
                  <a:lnTo>
                    <a:pt x="24" y="156"/>
                  </a:lnTo>
                  <a:lnTo>
                    <a:pt x="24" y="153"/>
                  </a:lnTo>
                  <a:lnTo>
                    <a:pt x="24" y="153"/>
                  </a:lnTo>
                  <a:lnTo>
                    <a:pt x="27" y="147"/>
                  </a:lnTo>
                  <a:lnTo>
                    <a:pt x="30" y="141"/>
                  </a:lnTo>
                  <a:lnTo>
                    <a:pt x="33" y="141"/>
                  </a:lnTo>
                  <a:lnTo>
                    <a:pt x="36" y="141"/>
                  </a:lnTo>
                  <a:lnTo>
                    <a:pt x="36" y="138"/>
                  </a:lnTo>
                  <a:lnTo>
                    <a:pt x="36" y="132"/>
                  </a:lnTo>
                  <a:lnTo>
                    <a:pt x="36" y="129"/>
                  </a:lnTo>
                  <a:lnTo>
                    <a:pt x="36" y="126"/>
                  </a:lnTo>
                  <a:lnTo>
                    <a:pt x="36" y="126"/>
                  </a:lnTo>
                  <a:lnTo>
                    <a:pt x="39" y="126"/>
                  </a:lnTo>
                  <a:lnTo>
                    <a:pt x="39" y="126"/>
                  </a:lnTo>
                  <a:lnTo>
                    <a:pt x="39" y="129"/>
                  </a:lnTo>
                  <a:lnTo>
                    <a:pt x="42" y="129"/>
                  </a:lnTo>
                  <a:lnTo>
                    <a:pt x="45" y="129"/>
                  </a:lnTo>
                  <a:lnTo>
                    <a:pt x="45" y="132"/>
                  </a:lnTo>
                  <a:lnTo>
                    <a:pt x="48" y="132"/>
                  </a:lnTo>
                  <a:lnTo>
                    <a:pt x="51" y="132"/>
                  </a:lnTo>
                  <a:lnTo>
                    <a:pt x="54" y="129"/>
                  </a:lnTo>
                  <a:lnTo>
                    <a:pt x="57" y="123"/>
                  </a:lnTo>
                  <a:lnTo>
                    <a:pt x="57" y="120"/>
                  </a:lnTo>
                  <a:lnTo>
                    <a:pt x="57" y="117"/>
                  </a:lnTo>
                  <a:lnTo>
                    <a:pt x="63" y="117"/>
                  </a:lnTo>
                  <a:lnTo>
                    <a:pt x="78" y="111"/>
                  </a:lnTo>
                  <a:lnTo>
                    <a:pt x="102" y="105"/>
                  </a:lnTo>
                  <a:lnTo>
                    <a:pt x="108" y="102"/>
                  </a:lnTo>
                  <a:lnTo>
                    <a:pt x="108" y="96"/>
                  </a:lnTo>
                  <a:lnTo>
                    <a:pt x="120" y="84"/>
                  </a:lnTo>
                  <a:lnTo>
                    <a:pt x="123" y="81"/>
                  </a:lnTo>
                  <a:lnTo>
                    <a:pt x="126" y="81"/>
                  </a:lnTo>
                  <a:lnTo>
                    <a:pt x="132" y="81"/>
                  </a:lnTo>
                  <a:lnTo>
                    <a:pt x="135" y="81"/>
                  </a:lnTo>
                  <a:lnTo>
                    <a:pt x="138" y="81"/>
                  </a:lnTo>
                  <a:lnTo>
                    <a:pt x="147" y="84"/>
                  </a:lnTo>
                  <a:lnTo>
                    <a:pt x="153" y="87"/>
                  </a:lnTo>
                  <a:lnTo>
                    <a:pt x="153" y="90"/>
                  </a:lnTo>
                  <a:lnTo>
                    <a:pt x="156" y="90"/>
                  </a:lnTo>
                  <a:lnTo>
                    <a:pt x="156" y="93"/>
                  </a:lnTo>
                  <a:lnTo>
                    <a:pt x="159" y="99"/>
                  </a:lnTo>
                  <a:lnTo>
                    <a:pt x="159" y="99"/>
                  </a:lnTo>
                  <a:lnTo>
                    <a:pt x="168" y="84"/>
                  </a:lnTo>
                  <a:lnTo>
                    <a:pt x="171" y="78"/>
                  </a:lnTo>
                  <a:lnTo>
                    <a:pt x="168" y="72"/>
                  </a:lnTo>
                  <a:lnTo>
                    <a:pt x="171" y="66"/>
                  </a:lnTo>
                  <a:lnTo>
                    <a:pt x="168" y="60"/>
                  </a:lnTo>
                  <a:lnTo>
                    <a:pt x="165" y="54"/>
                  </a:lnTo>
                  <a:lnTo>
                    <a:pt x="162" y="51"/>
                  </a:lnTo>
                  <a:lnTo>
                    <a:pt x="168" y="42"/>
                  </a:lnTo>
                  <a:lnTo>
                    <a:pt x="168" y="39"/>
                  </a:lnTo>
                  <a:lnTo>
                    <a:pt x="165" y="39"/>
                  </a:lnTo>
                  <a:lnTo>
                    <a:pt x="165" y="36"/>
                  </a:lnTo>
                  <a:lnTo>
                    <a:pt x="168" y="33"/>
                  </a:lnTo>
                  <a:lnTo>
                    <a:pt x="168" y="30"/>
                  </a:lnTo>
                  <a:lnTo>
                    <a:pt x="174" y="24"/>
                  </a:lnTo>
                  <a:lnTo>
                    <a:pt x="174" y="24"/>
                  </a:lnTo>
                  <a:lnTo>
                    <a:pt x="174" y="24"/>
                  </a:lnTo>
                  <a:lnTo>
                    <a:pt x="174" y="21"/>
                  </a:lnTo>
                  <a:lnTo>
                    <a:pt x="174" y="18"/>
                  </a:lnTo>
                  <a:lnTo>
                    <a:pt x="171" y="18"/>
                  </a:lnTo>
                  <a:lnTo>
                    <a:pt x="171" y="12"/>
                  </a:lnTo>
                  <a:lnTo>
                    <a:pt x="171" y="6"/>
                  </a:lnTo>
                  <a:lnTo>
                    <a:pt x="171" y="3"/>
                  </a:lnTo>
                  <a:lnTo>
                    <a:pt x="174" y="0"/>
                  </a:lnTo>
                  <a:lnTo>
                    <a:pt x="183" y="0"/>
                  </a:lnTo>
                  <a:lnTo>
                    <a:pt x="186" y="0"/>
                  </a:lnTo>
                  <a:lnTo>
                    <a:pt x="189" y="3"/>
                  </a:lnTo>
                  <a:lnTo>
                    <a:pt x="192" y="6"/>
                  </a:lnTo>
                  <a:lnTo>
                    <a:pt x="195" y="9"/>
                  </a:lnTo>
                  <a:lnTo>
                    <a:pt x="195" y="9"/>
                  </a:lnTo>
                  <a:lnTo>
                    <a:pt x="195" y="12"/>
                  </a:lnTo>
                  <a:lnTo>
                    <a:pt x="195" y="15"/>
                  </a:lnTo>
                  <a:lnTo>
                    <a:pt x="195" y="18"/>
                  </a:lnTo>
                  <a:lnTo>
                    <a:pt x="198" y="21"/>
                  </a:lnTo>
                  <a:lnTo>
                    <a:pt x="195" y="27"/>
                  </a:lnTo>
                  <a:lnTo>
                    <a:pt x="201" y="54"/>
                  </a:lnTo>
                  <a:lnTo>
                    <a:pt x="201" y="63"/>
                  </a:lnTo>
                  <a:lnTo>
                    <a:pt x="192" y="90"/>
                  </a:lnTo>
                  <a:lnTo>
                    <a:pt x="192" y="93"/>
                  </a:lnTo>
                  <a:lnTo>
                    <a:pt x="192" y="9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5" name="Freeform 64"/>
            <p:cNvSpPr>
              <a:spLocks/>
            </p:cNvSpPr>
            <p:nvPr/>
          </p:nvSpPr>
          <p:spPr bwMode="auto">
            <a:xfrm>
              <a:off x="5379" y="838"/>
              <a:ext cx="531" cy="824"/>
            </a:xfrm>
            <a:custGeom>
              <a:avLst/>
              <a:gdLst>
                <a:gd name="T0" fmla="*/ 306 w 531"/>
                <a:gd name="T1" fmla="*/ 30 h 824"/>
                <a:gd name="T2" fmla="*/ 309 w 531"/>
                <a:gd name="T3" fmla="*/ 93 h 824"/>
                <a:gd name="T4" fmla="*/ 336 w 531"/>
                <a:gd name="T5" fmla="*/ 117 h 824"/>
                <a:gd name="T6" fmla="*/ 396 w 531"/>
                <a:gd name="T7" fmla="*/ 153 h 824"/>
                <a:gd name="T8" fmla="*/ 411 w 531"/>
                <a:gd name="T9" fmla="*/ 180 h 824"/>
                <a:gd name="T10" fmla="*/ 420 w 531"/>
                <a:gd name="T11" fmla="*/ 189 h 824"/>
                <a:gd name="T12" fmla="*/ 381 w 531"/>
                <a:gd name="T13" fmla="*/ 195 h 824"/>
                <a:gd name="T14" fmla="*/ 363 w 531"/>
                <a:gd name="T15" fmla="*/ 210 h 824"/>
                <a:gd name="T16" fmla="*/ 363 w 531"/>
                <a:gd name="T17" fmla="*/ 234 h 824"/>
                <a:gd name="T18" fmla="*/ 354 w 531"/>
                <a:gd name="T19" fmla="*/ 285 h 824"/>
                <a:gd name="T20" fmla="*/ 339 w 531"/>
                <a:gd name="T21" fmla="*/ 348 h 824"/>
                <a:gd name="T22" fmla="*/ 345 w 531"/>
                <a:gd name="T23" fmla="*/ 381 h 824"/>
                <a:gd name="T24" fmla="*/ 327 w 531"/>
                <a:gd name="T25" fmla="*/ 408 h 824"/>
                <a:gd name="T26" fmla="*/ 324 w 531"/>
                <a:gd name="T27" fmla="*/ 444 h 824"/>
                <a:gd name="T28" fmla="*/ 357 w 531"/>
                <a:gd name="T29" fmla="*/ 506 h 824"/>
                <a:gd name="T30" fmla="*/ 438 w 531"/>
                <a:gd name="T31" fmla="*/ 563 h 824"/>
                <a:gd name="T32" fmla="*/ 441 w 531"/>
                <a:gd name="T33" fmla="*/ 587 h 824"/>
                <a:gd name="T34" fmla="*/ 474 w 531"/>
                <a:gd name="T35" fmla="*/ 605 h 824"/>
                <a:gd name="T36" fmla="*/ 492 w 531"/>
                <a:gd name="T37" fmla="*/ 629 h 824"/>
                <a:gd name="T38" fmla="*/ 483 w 531"/>
                <a:gd name="T39" fmla="*/ 662 h 824"/>
                <a:gd name="T40" fmla="*/ 510 w 531"/>
                <a:gd name="T41" fmla="*/ 689 h 824"/>
                <a:gd name="T42" fmla="*/ 531 w 531"/>
                <a:gd name="T43" fmla="*/ 719 h 824"/>
                <a:gd name="T44" fmla="*/ 492 w 531"/>
                <a:gd name="T45" fmla="*/ 767 h 824"/>
                <a:gd name="T46" fmla="*/ 462 w 531"/>
                <a:gd name="T47" fmla="*/ 803 h 824"/>
                <a:gd name="T48" fmla="*/ 420 w 531"/>
                <a:gd name="T49" fmla="*/ 821 h 824"/>
                <a:gd name="T50" fmla="*/ 399 w 531"/>
                <a:gd name="T51" fmla="*/ 815 h 824"/>
                <a:gd name="T52" fmla="*/ 375 w 531"/>
                <a:gd name="T53" fmla="*/ 800 h 824"/>
                <a:gd name="T54" fmla="*/ 348 w 531"/>
                <a:gd name="T55" fmla="*/ 788 h 824"/>
                <a:gd name="T56" fmla="*/ 333 w 531"/>
                <a:gd name="T57" fmla="*/ 773 h 824"/>
                <a:gd name="T58" fmla="*/ 339 w 531"/>
                <a:gd name="T59" fmla="*/ 755 h 824"/>
                <a:gd name="T60" fmla="*/ 309 w 531"/>
                <a:gd name="T61" fmla="*/ 719 h 824"/>
                <a:gd name="T62" fmla="*/ 285 w 531"/>
                <a:gd name="T63" fmla="*/ 692 h 824"/>
                <a:gd name="T64" fmla="*/ 249 w 531"/>
                <a:gd name="T65" fmla="*/ 704 h 824"/>
                <a:gd name="T66" fmla="*/ 174 w 531"/>
                <a:gd name="T67" fmla="*/ 707 h 824"/>
                <a:gd name="T68" fmla="*/ 159 w 531"/>
                <a:gd name="T69" fmla="*/ 716 h 824"/>
                <a:gd name="T70" fmla="*/ 129 w 531"/>
                <a:gd name="T71" fmla="*/ 716 h 824"/>
                <a:gd name="T72" fmla="*/ 102 w 531"/>
                <a:gd name="T73" fmla="*/ 701 h 824"/>
                <a:gd name="T74" fmla="*/ 81 w 531"/>
                <a:gd name="T75" fmla="*/ 656 h 824"/>
                <a:gd name="T76" fmla="*/ 60 w 531"/>
                <a:gd name="T77" fmla="*/ 650 h 824"/>
                <a:gd name="T78" fmla="*/ 48 w 531"/>
                <a:gd name="T79" fmla="*/ 617 h 824"/>
                <a:gd name="T80" fmla="*/ 6 w 531"/>
                <a:gd name="T81" fmla="*/ 572 h 824"/>
                <a:gd name="T82" fmla="*/ 6 w 531"/>
                <a:gd name="T83" fmla="*/ 536 h 824"/>
                <a:gd name="T84" fmla="*/ 24 w 531"/>
                <a:gd name="T85" fmla="*/ 509 h 824"/>
                <a:gd name="T86" fmla="*/ 15 w 531"/>
                <a:gd name="T87" fmla="*/ 473 h 824"/>
                <a:gd name="T88" fmla="*/ 3 w 531"/>
                <a:gd name="T89" fmla="*/ 456 h 824"/>
                <a:gd name="T90" fmla="*/ 6 w 531"/>
                <a:gd name="T91" fmla="*/ 435 h 824"/>
                <a:gd name="T92" fmla="*/ 42 w 531"/>
                <a:gd name="T93" fmla="*/ 390 h 824"/>
                <a:gd name="T94" fmla="*/ 54 w 531"/>
                <a:gd name="T95" fmla="*/ 366 h 824"/>
                <a:gd name="T96" fmla="*/ 51 w 531"/>
                <a:gd name="T97" fmla="*/ 348 h 824"/>
                <a:gd name="T98" fmla="*/ 69 w 531"/>
                <a:gd name="T99" fmla="*/ 330 h 824"/>
                <a:gd name="T100" fmla="*/ 63 w 531"/>
                <a:gd name="T101" fmla="*/ 312 h 824"/>
                <a:gd name="T102" fmla="*/ 84 w 531"/>
                <a:gd name="T103" fmla="*/ 267 h 824"/>
                <a:gd name="T104" fmla="*/ 120 w 531"/>
                <a:gd name="T105" fmla="*/ 261 h 824"/>
                <a:gd name="T106" fmla="*/ 141 w 531"/>
                <a:gd name="T107" fmla="*/ 246 h 824"/>
                <a:gd name="T108" fmla="*/ 144 w 531"/>
                <a:gd name="T109" fmla="*/ 210 h 824"/>
                <a:gd name="T110" fmla="*/ 141 w 531"/>
                <a:gd name="T111" fmla="*/ 174 h 824"/>
                <a:gd name="T112" fmla="*/ 168 w 531"/>
                <a:gd name="T113" fmla="*/ 150 h 824"/>
                <a:gd name="T114" fmla="*/ 183 w 531"/>
                <a:gd name="T115" fmla="*/ 96 h 824"/>
                <a:gd name="T116" fmla="*/ 228 w 531"/>
                <a:gd name="T117" fmla="*/ 72 h 824"/>
                <a:gd name="T118" fmla="*/ 273 w 531"/>
                <a:gd name="T119" fmla="*/ 24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1" h="824">
                  <a:moveTo>
                    <a:pt x="303" y="3"/>
                  </a:moveTo>
                  <a:lnTo>
                    <a:pt x="306" y="6"/>
                  </a:lnTo>
                  <a:lnTo>
                    <a:pt x="312" y="3"/>
                  </a:lnTo>
                  <a:lnTo>
                    <a:pt x="315" y="6"/>
                  </a:lnTo>
                  <a:lnTo>
                    <a:pt x="315" y="12"/>
                  </a:lnTo>
                  <a:lnTo>
                    <a:pt x="312" y="18"/>
                  </a:lnTo>
                  <a:lnTo>
                    <a:pt x="312" y="24"/>
                  </a:lnTo>
                  <a:lnTo>
                    <a:pt x="312" y="24"/>
                  </a:lnTo>
                  <a:lnTo>
                    <a:pt x="312" y="21"/>
                  </a:lnTo>
                  <a:lnTo>
                    <a:pt x="309" y="21"/>
                  </a:lnTo>
                  <a:lnTo>
                    <a:pt x="309" y="21"/>
                  </a:lnTo>
                  <a:lnTo>
                    <a:pt x="306" y="30"/>
                  </a:lnTo>
                  <a:lnTo>
                    <a:pt x="306" y="33"/>
                  </a:lnTo>
                  <a:lnTo>
                    <a:pt x="306" y="36"/>
                  </a:lnTo>
                  <a:lnTo>
                    <a:pt x="306" y="39"/>
                  </a:lnTo>
                  <a:lnTo>
                    <a:pt x="297" y="60"/>
                  </a:lnTo>
                  <a:lnTo>
                    <a:pt x="297" y="66"/>
                  </a:lnTo>
                  <a:lnTo>
                    <a:pt x="300" y="69"/>
                  </a:lnTo>
                  <a:lnTo>
                    <a:pt x="309" y="75"/>
                  </a:lnTo>
                  <a:lnTo>
                    <a:pt x="312" y="81"/>
                  </a:lnTo>
                  <a:lnTo>
                    <a:pt x="312" y="84"/>
                  </a:lnTo>
                  <a:lnTo>
                    <a:pt x="312" y="87"/>
                  </a:lnTo>
                  <a:lnTo>
                    <a:pt x="312" y="90"/>
                  </a:lnTo>
                  <a:lnTo>
                    <a:pt x="309" y="93"/>
                  </a:lnTo>
                  <a:lnTo>
                    <a:pt x="309" y="96"/>
                  </a:lnTo>
                  <a:lnTo>
                    <a:pt x="306" y="99"/>
                  </a:lnTo>
                  <a:lnTo>
                    <a:pt x="306" y="99"/>
                  </a:lnTo>
                  <a:lnTo>
                    <a:pt x="306" y="102"/>
                  </a:lnTo>
                  <a:lnTo>
                    <a:pt x="309" y="105"/>
                  </a:lnTo>
                  <a:lnTo>
                    <a:pt x="309" y="108"/>
                  </a:lnTo>
                  <a:lnTo>
                    <a:pt x="309" y="120"/>
                  </a:lnTo>
                  <a:lnTo>
                    <a:pt x="312" y="123"/>
                  </a:lnTo>
                  <a:lnTo>
                    <a:pt x="318" y="123"/>
                  </a:lnTo>
                  <a:lnTo>
                    <a:pt x="321" y="123"/>
                  </a:lnTo>
                  <a:lnTo>
                    <a:pt x="330" y="120"/>
                  </a:lnTo>
                  <a:lnTo>
                    <a:pt x="336" y="117"/>
                  </a:lnTo>
                  <a:lnTo>
                    <a:pt x="336" y="117"/>
                  </a:lnTo>
                  <a:lnTo>
                    <a:pt x="339" y="120"/>
                  </a:lnTo>
                  <a:lnTo>
                    <a:pt x="348" y="129"/>
                  </a:lnTo>
                  <a:lnTo>
                    <a:pt x="351" y="132"/>
                  </a:lnTo>
                  <a:lnTo>
                    <a:pt x="360" y="132"/>
                  </a:lnTo>
                  <a:lnTo>
                    <a:pt x="363" y="135"/>
                  </a:lnTo>
                  <a:lnTo>
                    <a:pt x="372" y="147"/>
                  </a:lnTo>
                  <a:lnTo>
                    <a:pt x="375" y="150"/>
                  </a:lnTo>
                  <a:lnTo>
                    <a:pt x="378" y="153"/>
                  </a:lnTo>
                  <a:lnTo>
                    <a:pt x="384" y="156"/>
                  </a:lnTo>
                  <a:lnTo>
                    <a:pt x="393" y="153"/>
                  </a:lnTo>
                  <a:lnTo>
                    <a:pt x="396" y="153"/>
                  </a:lnTo>
                  <a:lnTo>
                    <a:pt x="402" y="156"/>
                  </a:lnTo>
                  <a:lnTo>
                    <a:pt x="405" y="162"/>
                  </a:lnTo>
                  <a:lnTo>
                    <a:pt x="408" y="168"/>
                  </a:lnTo>
                  <a:lnTo>
                    <a:pt x="405" y="168"/>
                  </a:lnTo>
                  <a:lnTo>
                    <a:pt x="405" y="168"/>
                  </a:lnTo>
                  <a:lnTo>
                    <a:pt x="405" y="168"/>
                  </a:lnTo>
                  <a:lnTo>
                    <a:pt x="405" y="168"/>
                  </a:lnTo>
                  <a:lnTo>
                    <a:pt x="402" y="174"/>
                  </a:lnTo>
                  <a:lnTo>
                    <a:pt x="405" y="177"/>
                  </a:lnTo>
                  <a:lnTo>
                    <a:pt x="405" y="177"/>
                  </a:lnTo>
                  <a:lnTo>
                    <a:pt x="408" y="180"/>
                  </a:lnTo>
                  <a:lnTo>
                    <a:pt x="411" y="180"/>
                  </a:lnTo>
                  <a:lnTo>
                    <a:pt x="411" y="180"/>
                  </a:lnTo>
                  <a:lnTo>
                    <a:pt x="411" y="177"/>
                  </a:lnTo>
                  <a:lnTo>
                    <a:pt x="411" y="174"/>
                  </a:lnTo>
                  <a:lnTo>
                    <a:pt x="414" y="174"/>
                  </a:lnTo>
                  <a:lnTo>
                    <a:pt x="414" y="174"/>
                  </a:lnTo>
                  <a:lnTo>
                    <a:pt x="414" y="174"/>
                  </a:lnTo>
                  <a:lnTo>
                    <a:pt x="417" y="177"/>
                  </a:lnTo>
                  <a:lnTo>
                    <a:pt x="423" y="177"/>
                  </a:lnTo>
                  <a:lnTo>
                    <a:pt x="426" y="180"/>
                  </a:lnTo>
                  <a:lnTo>
                    <a:pt x="426" y="180"/>
                  </a:lnTo>
                  <a:lnTo>
                    <a:pt x="426" y="186"/>
                  </a:lnTo>
                  <a:lnTo>
                    <a:pt x="420" y="189"/>
                  </a:lnTo>
                  <a:lnTo>
                    <a:pt x="417" y="189"/>
                  </a:lnTo>
                  <a:lnTo>
                    <a:pt x="405" y="198"/>
                  </a:lnTo>
                  <a:lnTo>
                    <a:pt x="402" y="201"/>
                  </a:lnTo>
                  <a:lnTo>
                    <a:pt x="399" y="201"/>
                  </a:lnTo>
                  <a:lnTo>
                    <a:pt x="399" y="201"/>
                  </a:lnTo>
                  <a:lnTo>
                    <a:pt x="399" y="198"/>
                  </a:lnTo>
                  <a:lnTo>
                    <a:pt x="399" y="195"/>
                  </a:lnTo>
                  <a:lnTo>
                    <a:pt x="396" y="195"/>
                  </a:lnTo>
                  <a:lnTo>
                    <a:pt x="393" y="195"/>
                  </a:lnTo>
                  <a:lnTo>
                    <a:pt x="384" y="195"/>
                  </a:lnTo>
                  <a:lnTo>
                    <a:pt x="384" y="195"/>
                  </a:lnTo>
                  <a:lnTo>
                    <a:pt x="381" y="195"/>
                  </a:lnTo>
                  <a:lnTo>
                    <a:pt x="375" y="189"/>
                  </a:lnTo>
                  <a:lnTo>
                    <a:pt x="372" y="189"/>
                  </a:lnTo>
                  <a:lnTo>
                    <a:pt x="369" y="189"/>
                  </a:lnTo>
                  <a:lnTo>
                    <a:pt x="366" y="189"/>
                  </a:lnTo>
                  <a:lnTo>
                    <a:pt x="363" y="192"/>
                  </a:lnTo>
                  <a:lnTo>
                    <a:pt x="363" y="195"/>
                  </a:lnTo>
                  <a:lnTo>
                    <a:pt x="363" y="195"/>
                  </a:lnTo>
                  <a:lnTo>
                    <a:pt x="363" y="198"/>
                  </a:lnTo>
                  <a:lnTo>
                    <a:pt x="363" y="198"/>
                  </a:lnTo>
                  <a:lnTo>
                    <a:pt x="363" y="201"/>
                  </a:lnTo>
                  <a:lnTo>
                    <a:pt x="363" y="204"/>
                  </a:lnTo>
                  <a:lnTo>
                    <a:pt x="363" y="210"/>
                  </a:lnTo>
                  <a:lnTo>
                    <a:pt x="360" y="213"/>
                  </a:lnTo>
                  <a:lnTo>
                    <a:pt x="357" y="213"/>
                  </a:lnTo>
                  <a:lnTo>
                    <a:pt x="357" y="216"/>
                  </a:lnTo>
                  <a:lnTo>
                    <a:pt x="357" y="216"/>
                  </a:lnTo>
                  <a:lnTo>
                    <a:pt x="357" y="216"/>
                  </a:lnTo>
                  <a:lnTo>
                    <a:pt x="360" y="222"/>
                  </a:lnTo>
                  <a:lnTo>
                    <a:pt x="360" y="225"/>
                  </a:lnTo>
                  <a:lnTo>
                    <a:pt x="363" y="225"/>
                  </a:lnTo>
                  <a:lnTo>
                    <a:pt x="363" y="228"/>
                  </a:lnTo>
                  <a:lnTo>
                    <a:pt x="363" y="228"/>
                  </a:lnTo>
                  <a:lnTo>
                    <a:pt x="363" y="231"/>
                  </a:lnTo>
                  <a:lnTo>
                    <a:pt x="363" y="234"/>
                  </a:lnTo>
                  <a:lnTo>
                    <a:pt x="366" y="237"/>
                  </a:lnTo>
                  <a:lnTo>
                    <a:pt x="366" y="240"/>
                  </a:lnTo>
                  <a:lnTo>
                    <a:pt x="366" y="243"/>
                  </a:lnTo>
                  <a:lnTo>
                    <a:pt x="360" y="255"/>
                  </a:lnTo>
                  <a:lnTo>
                    <a:pt x="357" y="261"/>
                  </a:lnTo>
                  <a:lnTo>
                    <a:pt x="351" y="270"/>
                  </a:lnTo>
                  <a:lnTo>
                    <a:pt x="351" y="273"/>
                  </a:lnTo>
                  <a:lnTo>
                    <a:pt x="351" y="276"/>
                  </a:lnTo>
                  <a:lnTo>
                    <a:pt x="351" y="276"/>
                  </a:lnTo>
                  <a:lnTo>
                    <a:pt x="351" y="279"/>
                  </a:lnTo>
                  <a:lnTo>
                    <a:pt x="351" y="282"/>
                  </a:lnTo>
                  <a:lnTo>
                    <a:pt x="354" y="285"/>
                  </a:lnTo>
                  <a:lnTo>
                    <a:pt x="351" y="288"/>
                  </a:lnTo>
                  <a:lnTo>
                    <a:pt x="351" y="288"/>
                  </a:lnTo>
                  <a:lnTo>
                    <a:pt x="345" y="291"/>
                  </a:lnTo>
                  <a:lnTo>
                    <a:pt x="336" y="300"/>
                  </a:lnTo>
                  <a:lnTo>
                    <a:pt x="339" y="309"/>
                  </a:lnTo>
                  <a:lnTo>
                    <a:pt x="336" y="315"/>
                  </a:lnTo>
                  <a:lnTo>
                    <a:pt x="333" y="318"/>
                  </a:lnTo>
                  <a:lnTo>
                    <a:pt x="333" y="321"/>
                  </a:lnTo>
                  <a:lnTo>
                    <a:pt x="333" y="324"/>
                  </a:lnTo>
                  <a:lnTo>
                    <a:pt x="336" y="339"/>
                  </a:lnTo>
                  <a:lnTo>
                    <a:pt x="339" y="345"/>
                  </a:lnTo>
                  <a:lnTo>
                    <a:pt x="339" y="348"/>
                  </a:lnTo>
                  <a:lnTo>
                    <a:pt x="339" y="363"/>
                  </a:lnTo>
                  <a:lnTo>
                    <a:pt x="339" y="366"/>
                  </a:lnTo>
                  <a:lnTo>
                    <a:pt x="342" y="366"/>
                  </a:lnTo>
                  <a:lnTo>
                    <a:pt x="345" y="369"/>
                  </a:lnTo>
                  <a:lnTo>
                    <a:pt x="348" y="369"/>
                  </a:lnTo>
                  <a:lnTo>
                    <a:pt x="348" y="372"/>
                  </a:lnTo>
                  <a:lnTo>
                    <a:pt x="348" y="375"/>
                  </a:lnTo>
                  <a:lnTo>
                    <a:pt x="348" y="378"/>
                  </a:lnTo>
                  <a:lnTo>
                    <a:pt x="348" y="378"/>
                  </a:lnTo>
                  <a:lnTo>
                    <a:pt x="348" y="378"/>
                  </a:lnTo>
                  <a:lnTo>
                    <a:pt x="348" y="378"/>
                  </a:lnTo>
                  <a:lnTo>
                    <a:pt x="345" y="381"/>
                  </a:lnTo>
                  <a:lnTo>
                    <a:pt x="345" y="384"/>
                  </a:lnTo>
                  <a:lnTo>
                    <a:pt x="345" y="387"/>
                  </a:lnTo>
                  <a:lnTo>
                    <a:pt x="345" y="393"/>
                  </a:lnTo>
                  <a:lnTo>
                    <a:pt x="345" y="393"/>
                  </a:lnTo>
                  <a:lnTo>
                    <a:pt x="345" y="396"/>
                  </a:lnTo>
                  <a:lnTo>
                    <a:pt x="345" y="399"/>
                  </a:lnTo>
                  <a:lnTo>
                    <a:pt x="342" y="399"/>
                  </a:lnTo>
                  <a:lnTo>
                    <a:pt x="342" y="402"/>
                  </a:lnTo>
                  <a:lnTo>
                    <a:pt x="339" y="402"/>
                  </a:lnTo>
                  <a:lnTo>
                    <a:pt x="333" y="402"/>
                  </a:lnTo>
                  <a:lnTo>
                    <a:pt x="330" y="405"/>
                  </a:lnTo>
                  <a:lnTo>
                    <a:pt x="327" y="408"/>
                  </a:lnTo>
                  <a:lnTo>
                    <a:pt x="327" y="411"/>
                  </a:lnTo>
                  <a:lnTo>
                    <a:pt x="324" y="417"/>
                  </a:lnTo>
                  <a:lnTo>
                    <a:pt x="324" y="420"/>
                  </a:lnTo>
                  <a:lnTo>
                    <a:pt x="327" y="423"/>
                  </a:lnTo>
                  <a:lnTo>
                    <a:pt x="327" y="426"/>
                  </a:lnTo>
                  <a:lnTo>
                    <a:pt x="327" y="429"/>
                  </a:lnTo>
                  <a:lnTo>
                    <a:pt x="327" y="432"/>
                  </a:lnTo>
                  <a:lnTo>
                    <a:pt x="324" y="435"/>
                  </a:lnTo>
                  <a:lnTo>
                    <a:pt x="321" y="441"/>
                  </a:lnTo>
                  <a:lnTo>
                    <a:pt x="321" y="441"/>
                  </a:lnTo>
                  <a:lnTo>
                    <a:pt x="324" y="444"/>
                  </a:lnTo>
                  <a:lnTo>
                    <a:pt x="324" y="444"/>
                  </a:lnTo>
                  <a:lnTo>
                    <a:pt x="330" y="450"/>
                  </a:lnTo>
                  <a:lnTo>
                    <a:pt x="339" y="456"/>
                  </a:lnTo>
                  <a:lnTo>
                    <a:pt x="339" y="459"/>
                  </a:lnTo>
                  <a:lnTo>
                    <a:pt x="342" y="465"/>
                  </a:lnTo>
                  <a:lnTo>
                    <a:pt x="339" y="476"/>
                  </a:lnTo>
                  <a:lnTo>
                    <a:pt x="342" y="476"/>
                  </a:lnTo>
                  <a:lnTo>
                    <a:pt x="342" y="488"/>
                  </a:lnTo>
                  <a:lnTo>
                    <a:pt x="345" y="488"/>
                  </a:lnTo>
                  <a:lnTo>
                    <a:pt x="345" y="494"/>
                  </a:lnTo>
                  <a:lnTo>
                    <a:pt x="348" y="497"/>
                  </a:lnTo>
                  <a:lnTo>
                    <a:pt x="351" y="500"/>
                  </a:lnTo>
                  <a:lnTo>
                    <a:pt x="357" y="506"/>
                  </a:lnTo>
                  <a:lnTo>
                    <a:pt x="366" y="509"/>
                  </a:lnTo>
                  <a:lnTo>
                    <a:pt x="381" y="524"/>
                  </a:lnTo>
                  <a:lnTo>
                    <a:pt x="399" y="533"/>
                  </a:lnTo>
                  <a:lnTo>
                    <a:pt x="402" y="533"/>
                  </a:lnTo>
                  <a:lnTo>
                    <a:pt x="411" y="533"/>
                  </a:lnTo>
                  <a:lnTo>
                    <a:pt x="414" y="536"/>
                  </a:lnTo>
                  <a:lnTo>
                    <a:pt x="414" y="536"/>
                  </a:lnTo>
                  <a:lnTo>
                    <a:pt x="414" y="536"/>
                  </a:lnTo>
                  <a:lnTo>
                    <a:pt x="414" y="539"/>
                  </a:lnTo>
                  <a:lnTo>
                    <a:pt x="417" y="539"/>
                  </a:lnTo>
                  <a:lnTo>
                    <a:pt x="417" y="542"/>
                  </a:lnTo>
                  <a:lnTo>
                    <a:pt x="438" y="563"/>
                  </a:lnTo>
                  <a:lnTo>
                    <a:pt x="435" y="566"/>
                  </a:lnTo>
                  <a:lnTo>
                    <a:pt x="432" y="572"/>
                  </a:lnTo>
                  <a:lnTo>
                    <a:pt x="432" y="575"/>
                  </a:lnTo>
                  <a:lnTo>
                    <a:pt x="432" y="578"/>
                  </a:lnTo>
                  <a:lnTo>
                    <a:pt x="432" y="578"/>
                  </a:lnTo>
                  <a:lnTo>
                    <a:pt x="432" y="584"/>
                  </a:lnTo>
                  <a:lnTo>
                    <a:pt x="432" y="587"/>
                  </a:lnTo>
                  <a:lnTo>
                    <a:pt x="435" y="590"/>
                  </a:lnTo>
                  <a:lnTo>
                    <a:pt x="435" y="590"/>
                  </a:lnTo>
                  <a:lnTo>
                    <a:pt x="438" y="590"/>
                  </a:lnTo>
                  <a:lnTo>
                    <a:pt x="438" y="587"/>
                  </a:lnTo>
                  <a:lnTo>
                    <a:pt x="441" y="587"/>
                  </a:lnTo>
                  <a:lnTo>
                    <a:pt x="441" y="584"/>
                  </a:lnTo>
                  <a:lnTo>
                    <a:pt x="444" y="584"/>
                  </a:lnTo>
                  <a:lnTo>
                    <a:pt x="444" y="584"/>
                  </a:lnTo>
                  <a:lnTo>
                    <a:pt x="450" y="584"/>
                  </a:lnTo>
                  <a:lnTo>
                    <a:pt x="453" y="587"/>
                  </a:lnTo>
                  <a:lnTo>
                    <a:pt x="456" y="590"/>
                  </a:lnTo>
                  <a:lnTo>
                    <a:pt x="459" y="599"/>
                  </a:lnTo>
                  <a:lnTo>
                    <a:pt x="462" y="602"/>
                  </a:lnTo>
                  <a:lnTo>
                    <a:pt x="465" y="605"/>
                  </a:lnTo>
                  <a:lnTo>
                    <a:pt x="468" y="605"/>
                  </a:lnTo>
                  <a:lnTo>
                    <a:pt x="471" y="605"/>
                  </a:lnTo>
                  <a:lnTo>
                    <a:pt x="474" y="605"/>
                  </a:lnTo>
                  <a:lnTo>
                    <a:pt x="477" y="605"/>
                  </a:lnTo>
                  <a:lnTo>
                    <a:pt x="480" y="608"/>
                  </a:lnTo>
                  <a:lnTo>
                    <a:pt x="480" y="608"/>
                  </a:lnTo>
                  <a:lnTo>
                    <a:pt x="480" y="611"/>
                  </a:lnTo>
                  <a:lnTo>
                    <a:pt x="480" y="611"/>
                  </a:lnTo>
                  <a:lnTo>
                    <a:pt x="480" y="614"/>
                  </a:lnTo>
                  <a:lnTo>
                    <a:pt x="480" y="617"/>
                  </a:lnTo>
                  <a:lnTo>
                    <a:pt x="480" y="617"/>
                  </a:lnTo>
                  <a:lnTo>
                    <a:pt x="480" y="617"/>
                  </a:lnTo>
                  <a:lnTo>
                    <a:pt x="483" y="620"/>
                  </a:lnTo>
                  <a:lnTo>
                    <a:pt x="489" y="623"/>
                  </a:lnTo>
                  <a:lnTo>
                    <a:pt x="492" y="629"/>
                  </a:lnTo>
                  <a:lnTo>
                    <a:pt x="495" y="632"/>
                  </a:lnTo>
                  <a:lnTo>
                    <a:pt x="495" y="632"/>
                  </a:lnTo>
                  <a:lnTo>
                    <a:pt x="492" y="635"/>
                  </a:lnTo>
                  <a:lnTo>
                    <a:pt x="489" y="638"/>
                  </a:lnTo>
                  <a:lnTo>
                    <a:pt x="489" y="641"/>
                  </a:lnTo>
                  <a:lnTo>
                    <a:pt x="489" y="641"/>
                  </a:lnTo>
                  <a:lnTo>
                    <a:pt x="489" y="644"/>
                  </a:lnTo>
                  <a:lnTo>
                    <a:pt x="489" y="647"/>
                  </a:lnTo>
                  <a:lnTo>
                    <a:pt x="489" y="647"/>
                  </a:lnTo>
                  <a:lnTo>
                    <a:pt x="483" y="656"/>
                  </a:lnTo>
                  <a:lnTo>
                    <a:pt x="483" y="659"/>
                  </a:lnTo>
                  <a:lnTo>
                    <a:pt x="483" y="662"/>
                  </a:lnTo>
                  <a:lnTo>
                    <a:pt x="483" y="662"/>
                  </a:lnTo>
                  <a:lnTo>
                    <a:pt x="480" y="665"/>
                  </a:lnTo>
                  <a:lnTo>
                    <a:pt x="483" y="665"/>
                  </a:lnTo>
                  <a:lnTo>
                    <a:pt x="486" y="668"/>
                  </a:lnTo>
                  <a:lnTo>
                    <a:pt x="495" y="677"/>
                  </a:lnTo>
                  <a:lnTo>
                    <a:pt x="498" y="680"/>
                  </a:lnTo>
                  <a:lnTo>
                    <a:pt x="501" y="683"/>
                  </a:lnTo>
                  <a:lnTo>
                    <a:pt x="501" y="683"/>
                  </a:lnTo>
                  <a:lnTo>
                    <a:pt x="504" y="683"/>
                  </a:lnTo>
                  <a:lnTo>
                    <a:pt x="507" y="686"/>
                  </a:lnTo>
                  <a:lnTo>
                    <a:pt x="510" y="689"/>
                  </a:lnTo>
                  <a:lnTo>
                    <a:pt x="510" y="689"/>
                  </a:lnTo>
                  <a:lnTo>
                    <a:pt x="510" y="692"/>
                  </a:lnTo>
                  <a:lnTo>
                    <a:pt x="510" y="695"/>
                  </a:lnTo>
                  <a:lnTo>
                    <a:pt x="510" y="701"/>
                  </a:lnTo>
                  <a:lnTo>
                    <a:pt x="510" y="704"/>
                  </a:lnTo>
                  <a:lnTo>
                    <a:pt x="510" y="707"/>
                  </a:lnTo>
                  <a:lnTo>
                    <a:pt x="513" y="707"/>
                  </a:lnTo>
                  <a:lnTo>
                    <a:pt x="513" y="707"/>
                  </a:lnTo>
                  <a:lnTo>
                    <a:pt x="516" y="707"/>
                  </a:lnTo>
                  <a:lnTo>
                    <a:pt x="516" y="707"/>
                  </a:lnTo>
                  <a:lnTo>
                    <a:pt x="522" y="704"/>
                  </a:lnTo>
                  <a:lnTo>
                    <a:pt x="531" y="716"/>
                  </a:lnTo>
                  <a:lnTo>
                    <a:pt x="531" y="719"/>
                  </a:lnTo>
                  <a:lnTo>
                    <a:pt x="531" y="722"/>
                  </a:lnTo>
                  <a:lnTo>
                    <a:pt x="531" y="725"/>
                  </a:lnTo>
                  <a:lnTo>
                    <a:pt x="528" y="725"/>
                  </a:lnTo>
                  <a:lnTo>
                    <a:pt x="528" y="725"/>
                  </a:lnTo>
                  <a:lnTo>
                    <a:pt x="525" y="725"/>
                  </a:lnTo>
                  <a:lnTo>
                    <a:pt x="522" y="728"/>
                  </a:lnTo>
                  <a:lnTo>
                    <a:pt x="519" y="737"/>
                  </a:lnTo>
                  <a:lnTo>
                    <a:pt x="516" y="737"/>
                  </a:lnTo>
                  <a:lnTo>
                    <a:pt x="495" y="755"/>
                  </a:lnTo>
                  <a:lnTo>
                    <a:pt x="492" y="758"/>
                  </a:lnTo>
                  <a:lnTo>
                    <a:pt x="489" y="761"/>
                  </a:lnTo>
                  <a:lnTo>
                    <a:pt x="492" y="767"/>
                  </a:lnTo>
                  <a:lnTo>
                    <a:pt x="492" y="770"/>
                  </a:lnTo>
                  <a:lnTo>
                    <a:pt x="492" y="776"/>
                  </a:lnTo>
                  <a:lnTo>
                    <a:pt x="489" y="779"/>
                  </a:lnTo>
                  <a:lnTo>
                    <a:pt x="489" y="782"/>
                  </a:lnTo>
                  <a:lnTo>
                    <a:pt x="492" y="785"/>
                  </a:lnTo>
                  <a:lnTo>
                    <a:pt x="492" y="788"/>
                  </a:lnTo>
                  <a:lnTo>
                    <a:pt x="489" y="791"/>
                  </a:lnTo>
                  <a:lnTo>
                    <a:pt x="489" y="794"/>
                  </a:lnTo>
                  <a:lnTo>
                    <a:pt x="486" y="794"/>
                  </a:lnTo>
                  <a:lnTo>
                    <a:pt x="465" y="803"/>
                  </a:lnTo>
                  <a:lnTo>
                    <a:pt x="465" y="803"/>
                  </a:lnTo>
                  <a:lnTo>
                    <a:pt x="462" y="803"/>
                  </a:lnTo>
                  <a:lnTo>
                    <a:pt x="459" y="803"/>
                  </a:lnTo>
                  <a:lnTo>
                    <a:pt x="447" y="794"/>
                  </a:lnTo>
                  <a:lnTo>
                    <a:pt x="444" y="794"/>
                  </a:lnTo>
                  <a:lnTo>
                    <a:pt x="441" y="797"/>
                  </a:lnTo>
                  <a:lnTo>
                    <a:pt x="435" y="797"/>
                  </a:lnTo>
                  <a:lnTo>
                    <a:pt x="435" y="797"/>
                  </a:lnTo>
                  <a:lnTo>
                    <a:pt x="432" y="797"/>
                  </a:lnTo>
                  <a:lnTo>
                    <a:pt x="429" y="800"/>
                  </a:lnTo>
                  <a:lnTo>
                    <a:pt x="429" y="803"/>
                  </a:lnTo>
                  <a:lnTo>
                    <a:pt x="420" y="818"/>
                  </a:lnTo>
                  <a:lnTo>
                    <a:pt x="420" y="821"/>
                  </a:lnTo>
                  <a:lnTo>
                    <a:pt x="420" y="821"/>
                  </a:lnTo>
                  <a:lnTo>
                    <a:pt x="417" y="824"/>
                  </a:lnTo>
                  <a:lnTo>
                    <a:pt x="417" y="821"/>
                  </a:lnTo>
                  <a:lnTo>
                    <a:pt x="414" y="821"/>
                  </a:lnTo>
                  <a:lnTo>
                    <a:pt x="414" y="818"/>
                  </a:lnTo>
                  <a:lnTo>
                    <a:pt x="411" y="818"/>
                  </a:lnTo>
                  <a:lnTo>
                    <a:pt x="411" y="818"/>
                  </a:lnTo>
                  <a:lnTo>
                    <a:pt x="405" y="824"/>
                  </a:lnTo>
                  <a:lnTo>
                    <a:pt x="402" y="824"/>
                  </a:lnTo>
                  <a:lnTo>
                    <a:pt x="399" y="824"/>
                  </a:lnTo>
                  <a:lnTo>
                    <a:pt x="399" y="821"/>
                  </a:lnTo>
                  <a:lnTo>
                    <a:pt x="399" y="815"/>
                  </a:lnTo>
                  <a:lnTo>
                    <a:pt x="399" y="815"/>
                  </a:lnTo>
                  <a:lnTo>
                    <a:pt x="396" y="815"/>
                  </a:lnTo>
                  <a:lnTo>
                    <a:pt x="393" y="812"/>
                  </a:lnTo>
                  <a:lnTo>
                    <a:pt x="390" y="809"/>
                  </a:lnTo>
                  <a:lnTo>
                    <a:pt x="384" y="806"/>
                  </a:lnTo>
                  <a:lnTo>
                    <a:pt x="384" y="803"/>
                  </a:lnTo>
                  <a:lnTo>
                    <a:pt x="381" y="803"/>
                  </a:lnTo>
                  <a:lnTo>
                    <a:pt x="381" y="800"/>
                  </a:lnTo>
                  <a:lnTo>
                    <a:pt x="381" y="797"/>
                  </a:lnTo>
                  <a:lnTo>
                    <a:pt x="381" y="797"/>
                  </a:lnTo>
                  <a:lnTo>
                    <a:pt x="378" y="797"/>
                  </a:lnTo>
                  <a:lnTo>
                    <a:pt x="375" y="797"/>
                  </a:lnTo>
                  <a:lnTo>
                    <a:pt x="375" y="800"/>
                  </a:lnTo>
                  <a:lnTo>
                    <a:pt x="375" y="803"/>
                  </a:lnTo>
                  <a:lnTo>
                    <a:pt x="372" y="803"/>
                  </a:lnTo>
                  <a:lnTo>
                    <a:pt x="372" y="806"/>
                  </a:lnTo>
                  <a:lnTo>
                    <a:pt x="369" y="806"/>
                  </a:lnTo>
                  <a:lnTo>
                    <a:pt x="366" y="806"/>
                  </a:lnTo>
                  <a:lnTo>
                    <a:pt x="366" y="806"/>
                  </a:lnTo>
                  <a:lnTo>
                    <a:pt x="363" y="806"/>
                  </a:lnTo>
                  <a:lnTo>
                    <a:pt x="360" y="803"/>
                  </a:lnTo>
                  <a:lnTo>
                    <a:pt x="357" y="800"/>
                  </a:lnTo>
                  <a:lnTo>
                    <a:pt x="354" y="797"/>
                  </a:lnTo>
                  <a:lnTo>
                    <a:pt x="351" y="791"/>
                  </a:lnTo>
                  <a:lnTo>
                    <a:pt x="348" y="788"/>
                  </a:lnTo>
                  <a:lnTo>
                    <a:pt x="348" y="788"/>
                  </a:lnTo>
                  <a:lnTo>
                    <a:pt x="345" y="788"/>
                  </a:lnTo>
                  <a:lnTo>
                    <a:pt x="342" y="791"/>
                  </a:lnTo>
                  <a:lnTo>
                    <a:pt x="342" y="794"/>
                  </a:lnTo>
                  <a:lnTo>
                    <a:pt x="339" y="794"/>
                  </a:lnTo>
                  <a:lnTo>
                    <a:pt x="339" y="794"/>
                  </a:lnTo>
                  <a:lnTo>
                    <a:pt x="336" y="791"/>
                  </a:lnTo>
                  <a:lnTo>
                    <a:pt x="333" y="788"/>
                  </a:lnTo>
                  <a:lnTo>
                    <a:pt x="333" y="785"/>
                  </a:lnTo>
                  <a:lnTo>
                    <a:pt x="333" y="776"/>
                  </a:lnTo>
                  <a:lnTo>
                    <a:pt x="333" y="773"/>
                  </a:lnTo>
                  <a:lnTo>
                    <a:pt x="333" y="773"/>
                  </a:lnTo>
                  <a:lnTo>
                    <a:pt x="330" y="770"/>
                  </a:lnTo>
                  <a:lnTo>
                    <a:pt x="330" y="770"/>
                  </a:lnTo>
                  <a:lnTo>
                    <a:pt x="327" y="767"/>
                  </a:lnTo>
                  <a:lnTo>
                    <a:pt x="327" y="764"/>
                  </a:lnTo>
                  <a:lnTo>
                    <a:pt x="330" y="761"/>
                  </a:lnTo>
                  <a:lnTo>
                    <a:pt x="330" y="761"/>
                  </a:lnTo>
                  <a:lnTo>
                    <a:pt x="336" y="761"/>
                  </a:lnTo>
                  <a:lnTo>
                    <a:pt x="336" y="761"/>
                  </a:lnTo>
                  <a:lnTo>
                    <a:pt x="339" y="758"/>
                  </a:lnTo>
                  <a:lnTo>
                    <a:pt x="339" y="758"/>
                  </a:lnTo>
                  <a:lnTo>
                    <a:pt x="339" y="755"/>
                  </a:lnTo>
                  <a:lnTo>
                    <a:pt x="339" y="755"/>
                  </a:lnTo>
                  <a:lnTo>
                    <a:pt x="336" y="746"/>
                  </a:lnTo>
                  <a:lnTo>
                    <a:pt x="330" y="737"/>
                  </a:lnTo>
                  <a:lnTo>
                    <a:pt x="321" y="722"/>
                  </a:lnTo>
                  <a:lnTo>
                    <a:pt x="318" y="722"/>
                  </a:lnTo>
                  <a:lnTo>
                    <a:pt x="315" y="722"/>
                  </a:lnTo>
                  <a:lnTo>
                    <a:pt x="315" y="728"/>
                  </a:lnTo>
                  <a:lnTo>
                    <a:pt x="312" y="728"/>
                  </a:lnTo>
                  <a:lnTo>
                    <a:pt x="312" y="728"/>
                  </a:lnTo>
                  <a:lnTo>
                    <a:pt x="309" y="725"/>
                  </a:lnTo>
                  <a:lnTo>
                    <a:pt x="309" y="722"/>
                  </a:lnTo>
                  <a:lnTo>
                    <a:pt x="309" y="722"/>
                  </a:lnTo>
                  <a:lnTo>
                    <a:pt x="309" y="719"/>
                  </a:lnTo>
                  <a:lnTo>
                    <a:pt x="312" y="716"/>
                  </a:lnTo>
                  <a:lnTo>
                    <a:pt x="312" y="713"/>
                  </a:lnTo>
                  <a:lnTo>
                    <a:pt x="312" y="713"/>
                  </a:lnTo>
                  <a:lnTo>
                    <a:pt x="312" y="710"/>
                  </a:lnTo>
                  <a:lnTo>
                    <a:pt x="309" y="710"/>
                  </a:lnTo>
                  <a:lnTo>
                    <a:pt x="303" y="707"/>
                  </a:lnTo>
                  <a:lnTo>
                    <a:pt x="300" y="707"/>
                  </a:lnTo>
                  <a:lnTo>
                    <a:pt x="300" y="704"/>
                  </a:lnTo>
                  <a:lnTo>
                    <a:pt x="300" y="701"/>
                  </a:lnTo>
                  <a:lnTo>
                    <a:pt x="300" y="698"/>
                  </a:lnTo>
                  <a:lnTo>
                    <a:pt x="297" y="695"/>
                  </a:lnTo>
                  <a:lnTo>
                    <a:pt x="285" y="692"/>
                  </a:lnTo>
                  <a:lnTo>
                    <a:pt x="279" y="689"/>
                  </a:lnTo>
                  <a:lnTo>
                    <a:pt x="273" y="692"/>
                  </a:lnTo>
                  <a:lnTo>
                    <a:pt x="270" y="692"/>
                  </a:lnTo>
                  <a:lnTo>
                    <a:pt x="267" y="692"/>
                  </a:lnTo>
                  <a:lnTo>
                    <a:pt x="258" y="689"/>
                  </a:lnTo>
                  <a:lnTo>
                    <a:pt x="258" y="689"/>
                  </a:lnTo>
                  <a:lnTo>
                    <a:pt x="255" y="692"/>
                  </a:lnTo>
                  <a:lnTo>
                    <a:pt x="249" y="695"/>
                  </a:lnTo>
                  <a:lnTo>
                    <a:pt x="249" y="698"/>
                  </a:lnTo>
                  <a:lnTo>
                    <a:pt x="249" y="701"/>
                  </a:lnTo>
                  <a:lnTo>
                    <a:pt x="249" y="704"/>
                  </a:lnTo>
                  <a:lnTo>
                    <a:pt x="249" y="704"/>
                  </a:lnTo>
                  <a:lnTo>
                    <a:pt x="246" y="707"/>
                  </a:lnTo>
                  <a:lnTo>
                    <a:pt x="198" y="713"/>
                  </a:lnTo>
                  <a:lnTo>
                    <a:pt x="192" y="719"/>
                  </a:lnTo>
                  <a:lnTo>
                    <a:pt x="189" y="719"/>
                  </a:lnTo>
                  <a:lnTo>
                    <a:pt x="186" y="719"/>
                  </a:lnTo>
                  <a:lnTo>
                    <a:pt x="183" y="716"/>
                  </a:lnTo>
                  <a:lnTo>
                    <a:pt x="180" y="710"/>
                  </a:lnTo>
                  <a:lnTo>
                    <a:pt x="177" y="704"/>
                  </a:lnTo>
                  <a:lnTo>
                    <a:pt x="177" y="704"/>
                  </a:lnTo>
                  <a:lnTo>
                    <a:pt x="174" y="704"/>
                  </a:lnTo>
                  <a:lnTo>
                    <a:pt x="174" y="707"/>
                  </a:lnTo>
                  <a:lnTo>
                    <a:pt x="174" y="707"/>
                  </a:lnTo>
                  <a:lnTo>
                    <a:pt x="174" y="710"/>
                  </a:lnTo>
                  <a:lnTo>
                    <a:pt x="174" y="713"/>
                  </a:lnTo>
                  <a:lnTo>
                    <a:pt x="174" y="713"/>
                  </a:lnTo>
                  <a:lnTo>
                    <a:pt x="174" y="713"/>
                  </a:lnTo>
                  <a:lnTo>
                    <a:pt x="171" y="713"/>
                  </a:lnTo>
                  <a:lnTo>
                    <a:pt x="168" y="710"/>
                  </a:lnTo>
                  <a:lnTo>
                    <a:pt x="168" y="710"/>
                  </a:lnTo>
                  <a:lnTo>
                    <a:pt x="165" y="710"/>
                  </a:lnTo>
                  <a:lnTo>
                    <a:pt x="162" y="710"/>
                  </a:lnTo>
                  <a:lnTo>
                    <a:pt x="162" y="713"/>
                  </a:lnTo>
                  <a:lnTo>
                    <a:pt x="159" y="713"/>
                  </a:lnTo>
                  <a:lnTo>
                    <a:pt x="159" y="716"/>
                  </a:lnTo>
                  <a:lnTo>
                    <a:pt x="156" y="716"/>
                  </a:lnTo>
                  <a:lnTo>
                    <a:pt x="156" y="716"/>
                  </a:lnTo>
                  <a:lnTo>
                    <a:pt x="150" y="716"/>
                  </a:lnTo>
                  <a:lnTo>
                    <a:pt x="147" y="716"/>
                  </a:lnTo>
                  <a:lnTo>
                    <a:pt x="144" y="713"/>
                  </a:lnTo>
                  <a:lnTo>
                    <a:pt x="144" y="716"/>
                  </a:lnTo>
                  <a:lnTo>
                    <a:pt x="141" y="719"/>
                  </a:lnTo>
                  <a:lnTo>
                    <a:pt x="138" y="719"/>
                  </a:lnTo>
                  <a:lnTo>
                    <a:pt x="135" y="719"/>
                  </a:lnTo>
                  <a:lnTo>
                    <a:pt x="135" y="719"/>
                  </a:lnTo>
                  <a:lnTo>
                    <a:pt x="132" y="716"/>
                  </a:lnTo>
                  <a:lnTo>
                    <a:pt x="129" y="716"/>
                  </a:lnTo>
                  <a:lnTo>
                    <a:pt x="129" y="716"/>
                  </a:lnTo>
                  <a:lnTo>
                    <a:pt x="120" y="719"/>
                  </a:lnTo>
                  <a:lnTo>
                    <a:pt x="114" y="716"/>
                  </a:lnTo>
                  <a:lnTo>
                    <a:pt x="111" y="716"/>
                  </a:lnTo>
                  <a:lnTo>
                    <a:pt x="111" y="713"/>
                  </a:lnTo>
                  <a:lnTo>
                    <a:pt x="111" y="710"/>
                  </a:lnTo>
                  <a:lnTo>
                    <a:pt x="111" y="710"/>
                  </a:lnTo>
                  <a:lnTo>
                    <a:pt x="111" y="704"/>
                  </a:lnTo>
                  <a:lnTo>
                    <a:pt x="111" y="701"/>
                  </a:lnTo>
                  <a:lnTo>
                    <a:pt x="108" y="698"/>
                  </a:lnTo>
                  <a:lnTo>
                    <a:pt x="105" y="698"/>
                  </a:lnTo>
                  <a:lnTo>
                    <a:pt x="102" y="701"/>
                  </a:lnTo>
                  <a:lnTo>
                    <a:pt x="99" y="701"/>
                  </a:lnTo>
                  <a:lnTo>
                    <a:pt x="96" y="698"/>
                  </a:lnTo>
                  <a:lnTo>
                    <a:pt x="93" y="698"/>
                  </a:lnTo>
                  <a:lnTo>
                    <a:pt x="93" y="695"/>
                  </a:lnTo>
                  <a:lnTo>
                    <a:pt x="93" y="695"/>
                  </a:lnTo>
                  <a:lnTo>
                    <a:pt x="96" y="695"/>
                  </a:lnTo>
                  <a:lnTo>
                    <a:pt x="99" y="692"/>
                  </a:lnTo>
                  <a:lnTo>
                    <a:pt x="99" y="692"/>
                  </a:lnTo>
                  <a:lnTo>
                    <a:pt x="99" y="689"/>
                  </a:lnTo>
                  <a:lnTo>
                    <a:pt x="99" y="689"/>
                  </a:lnTo>
                  <a:lnTo>
                    <a:pt x="84" y="662"/>
                  </a:lnTo>
                  <a:lnTo>
                    <a:pt x="81" y="656"/>
                  </a:lnTo>
                  <a:lnTo>
                    <a:pt x="78" y="653"/>
                  </a:lnTo>
                  <a:lnTo>
                    <a:pt x="78" y="653"/>
                  </a:lnTo>
                  <a:lnTo>
                    <a:pt x="75" y="650"/>
                  </a:lnTo>
                  <a:lnTo>
                    <a:pt x="75" y="647"/>
                  </a:lnTo>
                  <a:lnTo>
                    <a:pt x="75" y="644"/>
                  </a:lnTo>
                  <a:lnTo>
                    <a:pt x="69" y="644"/>
                  </a:lnTo>
                  <a:lnTo>
                    <a:pt x="69" y="644"/>
                  </a:lnTo>
                  <a:lnTo>
                    <a:pt x="66" y="647"/>
                  </a:lnTo>
                  <a:lnTo>
                    <a:pt x="66" y="647"/>
                  </a:lnTo>
                  <a:lnTo>
                    <a:pt x="66" y="650"/>
                  </a:lnTo>
                  <a:lnTo>
                    <a:pt x="63" y="650"/>
                  </a:lnTo>
                  <a:lnTo>
                    <a:pt x="60" y="650"/>
                  </a:lnTo>
                  <a:lnTo>
                    <a:pt x="57" y="647"/>
                  </a:lnTo>
                  <a:lnTo>
                    <a:pt x="48" y="641"/>
                  </a:lnTo>
                  <a:lnTo>
                    <a:pt x="42" y="638"/>
                  </a:lnTo>
                  <a:lnTo>
                    <a:pt x="42" y="635"/>
                  </a:lnTo>
                  <a:lnTo>
                    <a:pt x="42" y="635"/>
                  </a:lnTo>
                  <a:lnTo>
                    <a:pt x="45" y="629"/>
                  </a:lnTo>
                  <a:lnTo>
                    <a:pt x="48" y="629"/>
                  </a:lnTo>
                  <a:lnTo>
                    <a:pt x="48" y="626"/>
                  </a:lnTo>
                  <a:lnTo>
                    <a:pt x="48" y="623"/>
                  </a:lnTo>
                  <a:lnTo>
                    <a:pt x="48" y="620"/>
                  </a:lnTo>
                  <a:lnTo>
                    <a:pt x="48" y="617"/>
                  </a:lnTo>
                  <a:lnTo>
                    <a:pt x="48" y="617"/>
                  </a:lnTo>
                  <a:lnTo>
                    <a:pt x="48" y="614"/>
                  </a:lnTo>
                  <a:lnTo>
                    <a:pt x="45" y="611"/>
                  </a:lnTo>
                  <a:lnTo>
                    <a:pt x="42" y="605"/>
                  </a:lnTo>
                  <a:lnTo>
                    <a:pt x="30" y="587"/>
                  </a:lnTo>
                  <a:lnTo>
                    <a:pt x="27" y="584"/>
                  </a:lnTo>
                  <a:lnTo>
                    <a:pt x="24" y="581"/>
                  </a:lnTo>
                  <a:lnTo>
                    <a:pt x="15" y="578"/>
                  </a:lnTo>
                  <a:lnTo>
                    <a:pt x="12" y="578"/>
                  </a:lnTo>
                  <a:lnTo>
                    <a:pt x="9" y="578"/>
                  </a:lnTo>
                  <a:lnTo>
                    <a:pt x="6" y="578"/>
                  </a:lnTo>
                  <a:lnTo>
                    <a:pt x="6" y="575"/>
                  </a:lnTo>
                  <a:lnTo>
                    <a:pt x="6" y="572"/>
                  </a:lnTo>
                  <a:lnTo>
                    <a:pt x="6" y="569"/>
                  </a:lnTo>
                  <a:lnTo>
                    <a:pt x="3" y="563"/>
                  </a:lnTo>
                  <a:lnTo>
                    <a:pt x="0" y="560"/>
                  </a:lnTo>
                  <a:lnTo>
                    <a:pt x="3" y="557"/>
                  </a:lnTo>
                  <a:lnTo>
                    <a:pt x="3" y="554"/>
                  </a:lnTo>
                  <a:lnTo>
                    <a:pt x="3" y="551"/>
                  </a:lnTo>
                  <a:lnTo>
                    <a:pt x="3" y="551"/>
                  </a:lnTo>
                  <a:lnTo>
                    <a:pt x="0" y="548"/>
                  </a:lnTo>
                  <a:lnTo>
                    <a:pt x="0" y="545"/>
                  </a:lnTo>
                  <a:lnTo>
                    <a:pt x="3" y="542"/>
                  </a:lnTo>
                  <a:lnTo>
                    <a:pt x="6" y="539"/>
                  </a:lnTo>
                  <a:lnTo>
                    <a:pt x="6" y="536"/>
                  </a:lnTo>
                  <a:lnTo>
                    <a:pt x="6" y="536"/>
                  </a:lnTo>
                  <a:lnTo>
                    <a:pt x="6" y="533"/>
                  </a:lnTo>
                  <a:lnTo>
                    <a:pt x="3" y="530"/>
                  </a:lnTo>
                  <a:lnTo>
                    <a:pt x="3" y="527"/>
                  </a:lnTo>
                  <a:lnTo>
                    <a:pt x="6" y="527"/>
                  </a:lnTo>
                  <a:lnTo>
                    <a:pt x="9" y="527"/>
                  </a:lnTo>
                  <a:lnTo>
                    <a:pt x="12" y="527"/>
                  </a:lnTo>
                  <a:lnTo>
                    <a:pt x="15" y="527"/>
                  </a:lnTo>
                  <a:lnTo>
                    <a:pt x="15" y="524"/>
                  </a:lnTo>
                  <a:lnTo>
                    <a:pt x="18" y="521"/>
                  </a:lnTo>
                  <a:lnTo>
                    <a:pt x="18" y="515"/>
                  </a:lnTo>
                  <a:lnTo>
                    <a:pt x="24" y="509"/>
                  </a:lnTo>
                  <a:lnTo>
                    <a:pt x="33" y="500"/>
                  </a:lnTo>
                  <a:lnTo>
                    <a:pt x="27" y="494"/>
                  </a:lnTo>
                  <a:lnTo>
                    <a:pt x="27" y="491"/>
                  </a:lnTo>
                  <a:lnTo>
                    <a:pt x="24" y="491"/>
                  </a:lnTo>
                  <a:lnTo>
                    <a:pt x="24" y="491"/>
                  </a:lnTo>
                  <a:lnTo>
                    <a:pt x="18" y="491"/>
                  </a:lnTo>
                  <a:lnTo>
                    <a:pt x="18" y="491"/>
                  </a:lnTo>
                  <a:lnTo>
                    <a:pt x="15" y="491"/>
                  </a:lnTo>
                  <a:lnTo>
                    <a:pt x="15" y="488"/>
                  </a:lnTo>
                  <a:lnTo>
                    <a:pt x="15" y="485"/>
                  </a:lnTo>
                  <a:lnTo>
                    <a:pt x="15" y="476"/>
                  </a:lnTo>
                  <a:lnTo>
                    <a:pt x="15" y="473"/>
                  </a:lnTo>
                  <a:lnTo>
                    <a:pt x="15" y="470"/>
                  </a:lnTo>
                  <a:lnTo>
                    <a:pt x="15" y="468"/>
                  </a:lnTo>
                  <a:lnTo>
                    <a:pt x="15" y="465"/>
                  </a:lnTo>
                  <a:lnTo>
                    <a:pt x="12" y="465"/>
                  </a:lnTo>
                  <a:lnTo>
                    <a:pt x="12" y="462"/>
                  </a:lnTo>
                  <a:lnTo>
                    <a:pt x="9" y="462"/>
                  </a:lnTo>
                  <a:lnTo>
                    <a:pt x="9" y="459"/>
                  </a:lnTo>
                  <a:lnTo>
                    <a:pt x="9" y="459"/>
                  </a:lnTo>
                  <a:lnTo>
                    <a:pt x="6" y="456"/>
                  </a:lnTo>
                  <a:lnTo>
                    <a:pt x="6" y="456"/>
                  </a:lnTo>
                  <a:lnTo>
                    <a:pt x="3" y="459"/>
                  </a:lnTo>
                  <a:lnTo>
                    <a:pt x="3" y="456"/>
                  </a:lnTo>
                  <a:lnTo>
                    <a:pt x="3" y="456"/>
                  </a:lnTo>
                  <a:lnTo>
                    <a:pt x="3" y="456"/>
                  </a:lnTo>
                  <a:lnTo>
                    <a:pt x="3" y="453"/>
                  </a:lnTo>
                  <a:lnTo>
                    <a:pt x="3" y="450"/>
                  </a:lnTo>
                  <a:lnTo>
                    <a:pt x="3" y="450"/>
                  </a:lnTo>
                  <a:lnTo>
                    <a:pt x="6" y="447"/>
                  </a:lnTo>
                  <a:lnTo>
                    <a:pt x="9" y="444"/>
                  </a:lnTo>
                  <a:lnTo>
                    <a:pt x="9" y="444"/>
                  </a:lnTo>
                  <a:lnTo>
                    <a:pt x="6" y="441"/>
                  </a:lnTo>
                  <a:lnTo>
                    <a:pt x="3" y="438"/>
                  </a:lnTo>
                  <a:lnTo>
                    <a:pt x="6" y="438"/>
                  </a:lnTo>
                  <a:lnTo>
                    <a:pt x="6" y="435"/>
                  </a:lnTo>
                  <a:lnTo>
                    <a:pt x="15" y="435"/>
                  </a:lnTo>
                  <a:lnTo>
                    <a:pt x="18" y="435"/>
                  </a:lnTo>
                  <a:lnTo>
                    <a:pt x="18" y="435"/>
                  </a:lnTo>
                  <a:lnTo>
                    <a:pt x="18" y="432"/>
                  </a:lnTo>
                  <a:lnTo>
                    <a:pt x="18" y="426"/>
                  </a:lnTo>
                  <a:lnTo>
                    <a:pt x="24" y="420"/>
                  </a:lnTo>
                  <a:lnTo>
                    <a:pt x="24" y="414"/>
                  </a:lnTo>
                  <a:lnTo>
                    <a:pt x="27" y="411"/>
                  </a:lnTo>
                  <a:lnTo>
                    <a:pt x="39" y="399"/>
                  </a:lnTo>
                  <a:lnTo>
                    <a:pt x="42" y="396"/>
                  </a:lnTo>
                  <a:lnTo>
                    <a:pt x="42" y="393"/>
                  </a:lnTo>
                  <a:lnTo>
                    <a:pt x="42" y="390"/>
                  </a:lnTo>
                  <a:lnTo>
                    <a:pt x="45" y="387"/>
                  </a:lnTo>
                  <a:lnTo>
                    <a:pt x="51" y="384"/>
                  </a:lnTo>
                  <a:lnTo>
                    <a:pt x="51" y="381"/>
                  </a:lnTo>
                  <a:lnTo>
                    <a:pt x="57" y="378"/>
                  </a:lnTo>
                  <a:lnTo>
                    <a:pt x="57" y="375"/>
                  </a:lnTo>
                  <a:lnTo>
                    <a:pt x="60" y="375"/>
                  </a:lnTo>
                  <a:lnTo>
                    <a:pt x="60" y="372"/>
                  </a:lnTo>
                  <a:lnTo>
                    <a:pt x="60" y="369"/>
                  </a:lnTo>
                  <a:lnTo>
                    <a:pt x="60" y="369"/>
                  </a:lnTo>
                  <a:lnTo>
                    <a:pt x="57" y="366"/>
                  </a:lnTo>
                  <a:lnTo>
                    <a:pt x="54" y="366"/>
                  </a:lnTo>
                  <a:lnTo>
                    <a:pt x="54" y="366"/>
                  </a:lnTo>
                  <a:lnTo>
                    <a:pt x="45" y="366"/>
                  </a:lnTo>
                  <a:lnTo>
                    <a:pt x="45" y="366"/>
                  </a:lnTo>
                  <a:lnTo>
                    <a:pt x="42" y="366"/>
                  </a:lnTo>
                  <a:lnTo>
                    <a:pt x="42" y="363"/>
                  </a:lnTo>
                  <a:lnTo>
                    <a:pt x="42" y="363"/>
                  </a:lnTo>
                  <a:lnTo>
                    <a:pt x="42" y="360"/>
                  </a:lnTo>
                  <a:lnTo>
                    <a:pt x="42" y="360"/>
                  </a:lnTo>
                  <a:lnTo>
                    <a:pt x="42" y="357"/>
                  </a:lnTo>
                  <a:lnTo>
                    <a:pt x="45" y="357"/>
                  </a:lnTo>
                  <a:lnTo>
                    <a:pt x="48" y="354"/>
                  </a:lnTo>
                  <a:lnTo>
                    <a:pt x="48" y="351"/>
                  </a:lnTo>
                  <a:lnTo>
                    <a:pt x="51" y="348"/>
                  </a:lnTo>
                  <a:lnTo>
                    <a:pt x="51" y="345"/>
                  </a:lnTo>
                  <a:lnTo>
                    <a:pt x="51" y="342"/>
                  </a:lnTo>
                  <a:lnTo>
                    <a:pt x="51" y="339"/>
                  </a:lnTo>
                  <a:lnTo>
                    <a:pt x="51" y="336"/>
                  </a:lnTo>
                  <a:lnTo>
                    <a:pt x="51" y="333"/>
                  </a:lnTo>
                  <a:lnTo>
                    <a:pt x="51" y="333"/>
                  </a:lnTo>
                  <a:lnTo>
                    <a:pt x="51" y="330"/>
                  </a:lnTo>
                  <a:lnTo>
                    <a:pt x="54" y="330"/>
                  </a:lnTo>
                  <a:lnTo>
                    <a:pt x="57" y="330"/>
                  </a:lnTo>
                  <a:lnTo>
                    <a:pt x="57" y="327"/>
                  </a:lnTo>
                  <a:lnTo>
                    <a:pt x="66" y="330"/>
                  </a:lnTo>
                  <a:lnTo>
                    <a:pt x="69" y="330"/>
                  </a:lnTo>
                  <a:lnTo>
                    <a:pt x="72" y="330"/>
                  </a:lnTo>
                  <a:lnTo>
                    <a:pt x="75" y="327"/>
                  </a:lnTo>
                  <a:lnTo>
                    <a:pt x="75" y="324"/>
                  </a:lnTo>
                  <a:lnTo>
                    <a:pt x="75" y="321"/>
                  </a:lnTo>
                  <a:lnTo>
                    <a:pt x="75" y="321"/>
                  </a:lnTo>
                  <a:lnTo>
                    <a:pt x="75" y="318"/>
                  </a:lnTo>
                  <a:lnTo>
                    <a:pt x="72" y="318"/>
                  </a:lnTo>
                  <a:lnTo>
                    <a:pt x="69" y="315"/>
                  </a:lnTo>
                  <a:lnTo>
                    <a:pt x="69" y="315"/>
                  </a:lnTo>
                  <a:lnTo>
                    <a:pt x="69" y="312"/>
                  </a:lnTo>
                  <a:lnTo>
                    <a:pt x="66" y="312"/>
                  </a:lnTo>
                  <a:lnTo>
                    <a:pt x="63" y="312"/>
                  </a:lnTo>
                  <a:lnTo>
                    <a:pt x="63" y="312"/>
                  </a:lnTo>
                  <a:lnTo>
                    <a:pt x="60" y="309"/>
                  </a:lnTo>
                  <a:lnTo>
                    <a:pt x="60" y="306"/>
                  </a:lnTo>
                  <a:lnTo>
                    <a:pt x="60" y="306"/>
                  </a:lnTo>
                  <a:lnTo>
                    <a:pt x="60" y="291"/>
                  </a:lnTo>
                  <a:lnTo>
                    <a:pt x="60" y="288"/>
                  </a:lnTo>
                  <a:lnTo>
                    <a:pt x="60" y="285"/>
                  </a:lnTo>
                  <a:lnTo>
                    <a:pt x="57" y="282"/>
                  </a:lnTo>
                  <a:lnTo>
                    <a:pt x="57" y="279"/>
                  </a:lnTo>
                  <a:lnTo>
                    <a:pt x="60" y="276"/>
                  </a:lnTo>
                  <a:lnTo>
                    <a:pt x="66" y="273"/>
                  </a:lnTo>
                  <a:lnTo>
                    <a:pt x="84" y="267"/>
                  </a:lnTo>
                  <a:lnTo>
                    <a:pt x="99" y="264"/>
                  </a:lnTo>
                  <a:lnTo>
                    <a:pt x="99" y="264"/>
                  </a:lnTo>
                  <a:lnTo>
                    <a:pt x="102" y="264"/>
                  </a:lnTo>
                  <a:lnTo>
                    <a:pt x="102" y="261"/>
                  </a:lnTo>
                  <a:lnTo>
                    <a:pt x="99" y="258"/>
                  </a:lnTo>
                  <a:lnTo>
                    <a:pt x="99" y="258"/>
                  </a:lnTo>
                  <a:lnTo>
                    <a:pt x="102" y="255"/>
                  </a:lnTo>
                  <a:lnTo>
                    <a:pt x="105" y="255"/>
                  </a:lnTo>
                  <a:lnTo>
                    <a:pt x="108" y="255"/>
                  </a:lnTo>
                  <a:lnTo>
                    <a:pt x="111" y="255"/>
                  </a:lnTo>
                  <a:lnTo>
                    <a:pt x="114" y="255"/>
                  </a:lnTo>
                  <a:lnTo>
                    <a:pt x="120" y="261"/>
                  </a:lnTo>
                  <a:lnTo>
                    <a:pt x="123" y="261"/>
                  </a:lnTo>
                  <a:lnTo>
                    <a:pt x="126" y="261"/>
                  </a:lnTo>
                  <a:lnTo>
                    <a:pt x="126" y="258"/>
                  </a:lnTo>
                  <a:lnTo>
                    <a:pt x="129" y="258"/>
                  </a:lnTo>
                  <a:lnTo>
                    <a:pt x="132" y="258"/>
                  </a:lnTo>
                  <a:lnTo>
                    <a:pt x="135" y="261"/>
                  </a:lnTo>
                  <a:lnTo>
                    <a:pt x="138" y="261"/>
                  </a:lnTo>
                  <a:lnTo>
                    <a:pt x="138" y="261"/>
                  </a:lnTo>
                  <a:lnTo>
                    <a:pt x="141" y="258"/>
                  </a:lnTo>
                  <a:lnTo>
                    <a:pt x="141" y="255"/>
                  </a:lnTo>
                  <a:lnTo>
                    <a:pt x="141" y="255"/>
                  </a:lnTo>
                  <a:lnTo>
                    <a:pt x="141" y="246"/>
                  </a:lnTo>
                  <a:lnTo>
                    <a:pt x="141" y="240"/>
                  </a:lnTo>
                  <a:lnTo>
                    <a:pt x="138" y="240"/>
                  </a:lnTo>
                  <a:lnTo>
                    <a:pt x="138" y="237"/>
                  </a:lnTo>
                  <a:lnTo>
                    <a:pt x="138" y="234"/>
                  </a:lnTo>
                  <a:lnTo>
                    <a:pt x="141" y="234"/>
                  </a:lnTo>
                  <a:lnTo>
                    <a:pt x="144" y="231"/>
                  </a:lnTo>
                  <a:lnTo>
                    <a:pt x="144" y="228"/>
                  </a:lnTo>
                  <a:lnTo>
                    <a:pt x="141" y="222"/>
                  </a:lnTo>
                  <a:lnTo>
                    <a:pt x="138" y="219"/>
                  </a:lnTo>
                  <a:lnTo>
                    <a:pt x="138" y="216"/>
                  </a:lnTo>
                  <a:lnTo>
                    <a:pt x="141" y="213"/>
                  </a:lnTo>
                  <a:lnTo>
                    <a:pt x="144" y="210"/>
                  </a:lnTo>
                  <a:lnTo>
                    <a:pt x="144" y="207"/>
                  </a:lnTo>
                  <a:lnTo>
                    <a:pt x="144" y="204"/>
                  </a:lnTo>
                  <a:lnTo>
                    <a:pt x="144" y="201"/>
                  </a:lnTo>
                  <a:lnTo>
                    <a:pt x="144" y="198"/>
                  </a:lnTo>
                  <a:lnTo>
                    <a:pt x="144" y="195"/>
                  </a:lnTo>
                  <a:lnTo>
                    <a:pt x="147" y="192"/>
                  </a:lnTo>
                  <a:lnTo>
                    <a:pt x="144" y="189"/>
                  </a:lnTo>
                  <a:lnTo>
                    <a:pt x="144" y="189"/>
                  </a:lnTo>
                  <a:lnTo>
                    <a:pt x="144" y="186"/>
                  </a:lnTo>
                  <a:lnTo>
                    <a:pt x="141" y="180"/>
                  </a:lnTo>
                  <a:lnTo>
                    <a:pt x="141" y="177"/>
                  </a:lnTo>
                  <a:lnTo>
                    <a:pt x="141" y="174"/>
                  </a:lnTo>
                  <a:lnTo>
                    <a:pt x="141" y="171"/>
                  </a:lnTo>
                  <a:lnTo>
                    <a:pt x="144" y="171"/>
                  </a:lnTo>
                  <a:lnTo>
                    <a:pt x="147" y="171"/>
                  </a:lnTo>
                  <a:lnTo>
                    <a:pt x="150" y="171"/>
                  </a:lnTo>
                  <a:lnTo>
                    <a:pt x="153" y="168"/>
                  </a:lnTo>
                  <a:lnTo>
                    <a:pt x="156" y="168"/>
                  </a:lnTo>
                  <a:lnTo>
                    <a:pt x="159" y="162"/>
                  </a:lnTo>
                  <a:lnTo>
                    <a:pt x="159" y="159"/>
                  </a:lnTo>
                  <a:lnTo>
                    <a:pt x="162" y="156"/>
                  </a:lnTo>
                  <a:lnTo>
                    <a:pt x="165" y="156"/>
                  </a:lnTo>
                  <a:lnTo>
                    <a:pt x="165" y="153"/>
                  </a:lnTo>
                  <a:lnTo>
                    <a:pt x="168" y="150"/>
                  </a:lnTo>
                  <a:lnTo>
                    <a:pt x="177" y="144"/>
                  </a:lnTo>
                  <a:lnTo>
                    <a:pt x="180" y="141"/>
                  </a:lnTo>
                  <a:lnTo>
                    <a:pt x="180" y="138"/>
                  </a:lnTo>
                  <a:lnTo>
                    <a:pt x="180" y="135"/>
                  </a:lnTo>
                  <a:lnTo>
                    <a:pt x="177" y="129"/>
                  </a:lnTo>
                  <a:lnTo>
                    <a:pt x="174" y="126"/>
                  </a:lnTo>
                  <a:lnTo>
                    <a:pt x="174" y="126"/>
                  </a:lnTo>
                  <a:lnTo>
                    <a:pt x="177" y="114"/>
                  </a:lnTo>
                  <a:lnTo>
                    <a:pt x="177" y="108"/>
                  </a:lnTo>
                  <a:lnTo>
                    <a:pt x="180" y="105"/>
                  </a:lnTo>
                  <a:lnTo>
                    <a:pt x="183" y="99"/>
                  </a:lnTo>
                  <a:lnTo>
                    <a:pt x="183" y="96"/>
                  </a:lnTo>
                  <a:lnTo>
                    <a:pt x="183" y="93"/>
                  </a:lnTo>
                  <a:lnTo>
                    <a:pt x="183" y="90"/>
                  </a:lnTo>
                  <a:lnTo>
                    <a:pt x="180" y="84"/>
                  </a:lnTo>
                  <a:lnTo>
                    <a:pt x="177" y="81"/>
                  </a:lnTo>
                  <a:lnTo>
                    <a:pt x="177" y="78"/>
                  </a:lnTo>
                  <a:lnTo>
                    <a:pt x="177" y="72"/>
                  </a:lnTo>
                  <a:lnTo>
                    <a:pt x="177" y="66"/>
                  </a:lnTo>
                  <a:lnTo>
                    <a:pt x="177" y="66"/>
                  </a:lnTo>
                  <a:lnTo>
                    <a:pt x="189" y="66"/>
                  </a:lnTo>
                  <a:lnTo>
                    <a:pt x="222" y="75"/>
                  </a:lnTo>
                  <a:lnTo>
                    <a:pt x="222" y="75"/>
                  </a:lnTo>
                  <a:lnTo>
                    <a:pt x="228" y="72"/>
                  </a:lnTo>
                  <a:lnTo>
                    <a:pt x="258" y="57"/>
                  </a:lnTo>
                  <a:lnTo>
                    <a:pt x="267" y="57"/>
                  </a:lnTo>
                  <a:lnTo>
                    <a:pt x="270" y="54"/>
                  </a:lnTo>
                  <a:lnTo>
                    <a:pt x="270" y="54"/>
                  </a:lnTo>
                  <a:lnTo>
                    <a:pt x="270" y="51"/>
                  </a:lnTo>
                  <a:lnTo>
                    <a:pt x="273" y="45"/>
                  </a:lnTo>
                  <a:lnTo>
                    <a:pt x="273" y="36"/>
                  </a:lnTo>
                  <a:lnTo>
                    <a:pt x="273" y="33"/>
                  </a:lnTo>
                  <a:lnTo>
                    <a:pt x="273" y="33"/>
                  </a:lnTo>
                  <a:lnTo>
                    <a:pt x="273" y="30"/>
                  </a:lnTo>
                  <a:lnTo>
                    <a:pt x="273" y="27"/>
                  </a:lnTo>
                  <a:lnTo>
                    <a:pt x="273" y="24"/>
                  </a:lnTo>
                  <a:lnTo>
                    <a:pt x="297" y="0"/>
                  </a:lnTo>
                  <a:lnTo>
                    <a:pt x="297" y="0"/>
                  </a:lnTo>
                  <a:lnTo>
                    <a:pt x="303" y="0"/>
                  </a:lnTo>
                  <a:lnTo>
                    <a:pt x="303" y="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6" name="Freeform 65"/>
            <p:cNvSpPr>
              <a:spLocks/>
            </p:cNvSpPr>
            <p:nvPr/>
          </p:nvSpPr>
          <p:spPr bwMode="auto">
            <a:xfrm>
              <a:off x="4678" y="1234"/>
              <a:ext cx="644" cy="812"/>
            </a:xfrm>
            <a:custGeom>
              <a:avLst/>
              <a:gdLst>
                <a:gd name="T0" fmla="*/ 638 w 644"/>
                <a:gd name="T1" fmla="*/ 284 h 812"/>
                <a:gd name="T2" fmla="*/ 623 w 644"/>
                <a:gd name="T3" fmla="*/ 326 h 812"/>
                <a:gd name="T4" fmla="*/ 620 w 644"/>
                <a:gd name="T5" fmla="*/ 356 h 812"/>
                <a:gd name="T6" fmla="*/ 587 w 644"/>
                <a:gd name="T7" fmla="*/ 374 h 812"/>
                <a:gd name="T8" fmla="*/ 599 w 644"/>
                <a:gd name="T9" fmla="*/ 398 h 812"/>
                <a:gd name="T10" fmla="*/ 599 w 644"/>
                <a:gd name="T11" fmla="*/ 437 h 812"/>
                <a:gd name="T12" fmla="*/ 602 w 644"/>
                <a:gd name="T13" fmla="*/ 482 h 812"/>
                <a:gd name="T14" fmla="*/ 596 w 644"/>
                <a:gd name="T15" fmla="*/ 512 h 812"/>
                <a:gd name="T16" fmla="*/ 614 w 644"/>
                <a:gd name="T17" fmla="*/ 530 h 812"/>
                <a:gd name="T18" fmla="*/ 626 w 644"/>
                <a:gd name="T19" fmla="*/ 587 h 812"/>
                <a:gd name="T20" fmla="*/ 635 w 644"/>
                <a:gd name="T21" fmla="*/ 620 h 812"/>
                <a:gd name="T22" fmla="*/ 635 w 644"/>
                <a:gd name="T23" fmla="*/ 653 h 812"/>
                <a:gd name="T24" fmla="*/ 587 w 644"/>
                <a:gd name="T25" fmla="*/ 695 h 812"/>
                <a:gd name="T26" fmla="*/ 560 w 644"/>
                <a:gd name="T27" fmla="*/ 695 h 812"/>
                <a:gd name="T28" fmla="*/ 530 w 644"/>
                <a:gd name="T29" fmla="*/ 719 h 812"/>
                <a:gd name="T30" fmla="*/ 539 w 644"/>
                <a:gd name="T31" fmla="*/ 743 h 812"/>
                <a:gd name="T32" fmla="*/ 491 w 644"/>
                <a:gd name="T33" fmla="*/ 758 h 812"/>
                <a:gd name="T34" fmla="*/ 423 w 644"/>
                <a:gd name="T35" fmla="*/ 788 h 812"/>
                <a:gd name="T36" fmla="*/ 363 w 644"/>
                <a:gd name="T37" fmla="*/ 782 h 812"/>
                <a:gd name="T38" fmla="*/ 351 w 644"/>
                <a:gd name="T39" fmla="*/ 797 h 812"/>
                <a:gd name="T40" fmla="*/ 321 w 644"/>
                <a:gd name="T41" fmla="*/ 794 h 812"/>
                <a:gd name="T42" fmla="*/ 270 w 644"/>
                <a:gd name="T43" fmla="*/ 797 h 812"/>
                <a:gd name="T44" fmla="*/ 234 w 644"/>
                <a:gd name="T45" fmla="*/ 800 h 812"/>
                <a:gd name="T46" fmla="*/ 225 w 644"/>
                <a:gd name="T47" fmla="*/ 758 h 812"/>
                <a:gd name="T48" fmla="*/ 183 w 644"/>
                <a:gd name="T49" fmla="*/ 737 h 812"/>
                <a:gd name="T50" fmla="*/ 177 w 644"/>
                <a:gd name="T51" fmla="*/ 695 h 812"/>
                <a:gd name="T52" fmla="*/ 105 w 644"/>
                <a:gd name="T53" fmla="*/ 611 h 812"/>
                <a:gd name="T54" fmla="*/ 108 w 644"/>
                <a:gd name="T55" fmla="*/ 623 h 812"/>
                <a:gd name="T56" fmla="*/ 54 w 644"/>
                <a:gd name="T57" fmla="*/ 632 h 812"/>
                <a:gd name="T58" fmla="*/ 42 w 644"/>
                <a:gd name="T59" fmla="*/ 599 h 812"/>
                <a:gd name="T60" fmla="*/ 27 w 644"/>
                <a:gd name="T61" fmla="*/ 584 h 812"/>
                <a:gd name="T62" fmla="*/ 9 w 644"/>
                <a:gd name="T63" fmla="*/ 575 h 812"/>
                <a:gd name="T64" fmla="*/ 15 w 644"/>
                <a:gd name="T65" fmla="*/ 503 h 812"/>
                <a:gd name="T66" fmla="*/ 30 w 644"/>
                <a:gd name="T67" fmla="*/ 437 h 812"/>
                <a:gd name="T68" fmla="*/ 69 w 644"/>
                <a:gd name="T69" fmla="*/ 416 h 812"/>
                <a:gd name="T70" fmla="*/ 114 w 644"/>
                <a:gd name="T71" fmla="*/ 404 h 812"/>
                <a:gd name="T72" fmla="*/ 141 w 644"/>
                <a:gd name="T73" fmla="*/ 368 h 812"/>
                <a:gd name="T74" fmla="*/ 156 w 644"/>
                <a:gd name="T75" fmla="*/ 323 h 812"/>
                <a:gd name="T76" fmla="*/ 156 w 644"/>
                <a:gd name="T77" fmla="*/ 287 h 812"/>
                <a:gd name="T78" fmla="*/ 162 w 644"/>
                <a:gd name="T79" fmla="*/ 272 h 812"/>
                <a:gd name="T80" fmla="*/ 165 w 644"/>
                <a:gd name="T81" fmla="*/ 248 h 812"/>
                <a:gd name="T82" fmla="*/ 153 w 644"/>
                <a:gd name="T83" fmla="*/ 218 h 812"/>
                <a:gd name="T84" fmla="*/ 156 w 644"/>
                <a:gd name="T85" fmla="*/ 191 h 812"/>
                <a:gd name="T86" fmla="*/ 189 w 644"/>
                <a:gd name="T87" fmla="*/ 155 h 812"/>
                <a:gd name="T88" fmla="*/ 186 w 644"/>
                <a:gd name="T89" fmla="*/ 134 h 812"/>
                <a:gd name="T90" fmla="*/ 195 w 644"/>
                <a:gd name="T91" fmla="*/ 72 h 812"/>
                <a:gd name="T92" fmla="*/ 216 w 644"/>
                <a:gd name="T93" fmla="*/ 60 h 812"/>
                <a:gd name="T94" fmla="*/ 246 w 644"/>
                <a:gd name="T95" fmla="*/ 60 h 812"/>
                <a:gd name="T96" fmla="*/ 273 w 644"/>
                <a:gd name="T97" fmla="*/ 39 h 812"/>
                <a:gd name="T98" fmla="*/ 300 w 644"/>
                <a:gd name="T99" fmla="*/ 0 h 812"/>
                <a:gd name="T100" fmla="*/ 318 w 644"/>
                <a:gd name="T101" fmla="*/ 57 h 812"/>
                <a:gd name="T102" fmla="*/ 321 w 644"/>
                <a:gd name="T103" fmla="*/ 80 h 812"/>
                <a:gd name="T104" fmla="*/ 354 w 644"/>
                <a:gd name="T105" fmla="*/ 122 h 812"/>
                <a:gd name="T106" fmla="*/ 378 w 644"/>
                <a:gd name="T107" fmla="*/ 155 h 812"/>
                <a:gd name="T108" fmla="*/ 405 w 644"/>
                <a:gd name="T109" fmla="*/ 194 h 812"/>
                <a:gd name="T110" fmla="*/ 446 w 644"/>
                <a:gd name="T111" fmla="*/ 200 h 812"/>
                <a:gd name="T112" fmla="*/ 470 w 644"/>
                <a:gd name="T113" fmla="*/ 200 h 812"/>
                <a:gd name="T114" fmla="*/ 515 w 644"/>
                <a:gd name="T115" fmla="*/ 230 h 812"/>
                <a:gd name="T116" fmla="*/ 506 w 644"/>
                <a:gd name="T117" fmla="*/ 248 h 812"/>
                <a:gd name="T118" fmla="*/ 551 w 644"/>
                <a:gd name="T119" fmla="*/ 260 h 812"/>
                <a:gd name="T120" fmla="*/ 575 w 644"/>
                <a:gd name="T121" fmla="*/ 257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4" h="812">
                  <a:moveTo>
                    <a:pt x="602" y="251"/>
                  </a:moveTo>
                  <a:lnTo>
                    <a:pt x="605" y="251"/>
                  </a:lnTo>
                  <a:lnTo>
                    <a:pt x="611" y="251"/>
                  </a:lnTo>
                  <a:lnTo>
                    <a:pt x="617" y="254"/>
                  </a:lnTo>
                  <a:lnTo>
                    <a:pt x="620" y="254"/>
                  </a:lnTo>
                  <a:lnTo>
                    <a:pt x="623" y="254"/>
                  </a:lnTo>
                  <a:lnTo>
                    <a:pt x="623" y="257"/>
                  </a:lnTo>
                  <a:lnTo>
                    <a:pt x="626" y="260"/>
                  </a:lnTo>
                  <a:lnTo>
                    <a:pt x="629" y="275"/>
                  </a:lnTo>
                  <a:lnTo>
                    <a:pt x="629" y="278"/>
                  </a:lnTo>
                  <a:lnTo>
                    <a:pt x="632" y="281"/>
                  </a:lnTo>
                  <a:lnTo>
                    <a:pt x="638" y="284"/>
                  </a:lnTo>
                  <a:lnTo>
                    <a:pt x="641" y="290"/>
                  </a:lnTo>
                  <a:lnTo>
                    <a:pt x="644" y="290"/>
                  </a:lnTo>
                  <a:lnTo>
                    <a:pt x="644" y="293"/>
                  </a:lnTo>
                  <a:lnTo>
                    <a:pt x="644" y="299"/>
                  </a:lnTo>
                  <a:lnTo>
                    <a:pt x="644" y="302"/>
                  </a:lnTo>
                  <a:lnTo>
                    <a:pt x="638" y="311"/>
                  </a:lnTo>
                  <a:lnTo>
                    <a:pt x="638" y="314"/>
                  </a:lnTo>
                  <a:lnTo>
                    <a:pt x="635" y="317"/>
                  </a:lnTo>
                  <a:lnTo>
                    <a:pt x="632" y="320"/>
                  </a:lnTo>
                  <a:lnTo>
                    <a:pt x="629" y="320"/>
                  </a:lnTo>
                  <a:lnTo>
                    <a:pt x="626" y="326"/>
                  </a:lnTo>
                  <a:lnTo>
                    <a:pt x="623" y="326"/>
                  </a:lnTo>
                  <a:lnTo>
                    <a:pt x="623" y="329"/>
                  </a:lnTo>
                  <a:lnTo>
                    <a:pt x="620" y="326"/>
                  </a:lnTo>
                  <a:lnTo>
                    <a:pt x="617" y="329"/>
                  </a:lnTo>
                  <a:lnTo>
                    <a:pt x="617" y="332"/>
                  </a:lnTo>
                  <a:lnTo>
                    <a:pt x="617" y="338"/>
                  </a:lnTo>
                  <a:lnTo>
                    <a:pt x="620" y="341"/>
                  </a:lnTo>
                  <a:lnTo>
                    <a:pt x="620" y="344"/>
                  </a:lnTo>
                  <a:lnTo>
                    <a:pt x="623" y="347"/>
                  </a:lnTo>
                  <a:lnTo>
                    <a:pt x="620" y="350"/>
                  </a:lnTo>
                  <a:lnTo>
                    <a:pt x="620" y="350"/>
                  </a:lnTo>
                  <a:lnTo>
                    <a:pt x="620" y="353"/>
                  </a:lnTo>
                  <a:lnTo>
                    <a:pt x="620" y="356"/>
                  </a:lnTo>
                  <a:lnTo>
                    <a:pt x="620" y="356"/>
                  </a:lnTo>
                  <a:lnTo>
                    <a:pt x="620" y="359"/>
                  </a:lnTo>
                  <a:lnTo>
                    <a:pt x="620" y="362"/>
                  </a:lnTo>
                  <a:lnTo>
                    <a:pt x="617" y="365"/>
                  </a:lnTo>
                  <a:lnTo>
                    <a:pt x="617" y="365"/>
                  </a:lnTo>
                  <a:lnTo>
                    <a:pt x="608" y="368"/>
                  </a:lnTo>
                  <a:lnTo>
                    <a:pt x="602" y="374"/>
                  </a:lnTo>
                  <a:lnTo>
                    <a:pt x="599" y="374"/>
                  </a:lnTo>
                  <a:lnTo>
                    <a:pt x="599" y="374"/>
                  </a:lnTo>
                  <a:lnTo>
                    <a:pt x="593" y="374"/>
                  </a:lnTo>
                  <a:lnTo>
                    <a:pt x="590" y="374"/>
                  </a:lnTo>
                  <a:lnTo>
                    <a:pt x="587" y="374"/>
                  </a:lnTo>
                  <a:lnTo>
                    <a:pt x="587" y="377"/>
                  </a:lnTo>
                  <a:lnTo>
                    <a:pt x="584" y="377"/>
                  </a:lnTo>
                  <a:lnTo>
                    <a:pt x="584" y="377"/>
                  </a:lnTo>
                  <a:lnTo>
                    <a:pt x="584" y="380"/>
                  </a:lnTo>
                  <a:lnTo>
                    <a:pt x="584" y="383"/>
                  </a:lnTo>
                  <a:lnTo>
                    <a:pt x="584" y="386"/>
                  </a:lnTo>
                  <a:lnTo>
                    <a:pt x="584" y="389"/>
                  </a:lnTo>
                  <a:lnTo>
                    <a:pt x="587" y="389"/>
                  </a:lnTo>
                  <a:lnTo>
                    <a:pt x="590" y="389"/>
                  </a:lnTo>
                  <a:lnTo>
                    <a:pt x="590" y="392"/>
                  </a:lnTo>
                  <a:lnTo>
                    <a:pt x="593" y="392"/>
                  </a:lnTo>
                  <a:lnTo>
                    <a:pt x="599" y="398"/>
                  </a:lnTo>
                  <a:lnTo>
                    <a:pt x="602" y="401"/>
                  </a:lnTo>
                  <a:lnTo>
                    <a:pt x="605" y="407"/>
                  </a:lnTo>
                  <a:lnTo>
                    <a:pt x="605" y="410"/>
                  </a:lnTo>
                  <a:lnTo>
                    <a:pt x="605" y="413"/>
                  </a:lnTo>
                  <a:lnTo>
                    <a:pt x="602" y="416"/>
                  </a:lnTo>
                  <a:lnTo>
                    <a:pt x="602" y="419"/>
                  </a:lnTo>
                  <a:lnTo>
                    <a:pt x="605" y="422"/>
                  </a:lnTo>
                  <a:lnTo>
                    <a:pt x="611" y="431"/>
                  </a:lnTo>
                  <a:lnTo>
                    <a:pt x="614" y="434"/>
                  </a:lnTo>
                  <a:lnTo>
                    <a:pt x="608" y="437"/>
                  </a:lnTo>
                  <a:lnTo>
                    <a:pt x="599" y="437"/>
                  </a:lnTo>
                  <a:lnTo>
                    <a:pt x="599" y="437"/>
                  </a:lnTo>
                  <a:lnTo>
                    <a:pt x="590" y="443"/>
                  </a:lnTo>
                  <a:lnTo>
                    <a:pt x="590" y="443"/>
                  </a:lnTo>
                  <a:lnTo>
                    <a:pt x="590" y="446"/>
                  </a:lnTo>
                  <a:lnTo>
                    <a:pt x="593" y="452"/>
                  </a:lnTo>
                  <a:lnTo>
                    <a:pt x="596" y="455"/>
                  </a:lnTo>
                  <a:lnTo>
                    <a:pt x="599" y="461"/>
                  </a:lnTo>
                  <a:lnTo>
                    <a:pt x="599" y="464"/>
                  </a:lnTo>
                  <a:lnTo>
                    <a:pt x="602" y="470"/>
                  </a:lnTo>
                  <a:lnTo>
                    <a:pt x="605" y="470"/>
                  </a:lnTo>
                  <a:lnTo>
                    <a:pt x="605" y="473"/>
                  </a:lnTo>
                  <a:lnTo>
                    <a:pt x="605" y="476"/>
                  </a:lnTo>
                  <a:lnTo>
                    <a:pt x="602" y="482"/>
                  </a:lnTo>
                  <a:lnTo>
                    <a:pt x="602" y="485"/>
                  </a:lnTo>
                  <a:lnTo>
                    <a:pt x="602" y="488"/>
                  </a:lnTo>
                  <a:lnTo>
                    <a:pt x="602" y="491"/>
                  </a:lnTo>
                  <a:lnTo>
                    <a:pt x="599" y="491"/>
                  </a:lnTo>
                  <a:lnTo>
                    <a:pt x="599" y="491"/>
                  </a:lnTo>
                  <a:lnTo>
                    <a:pt x="596" y="497"/>
                  </a:lnTo>
                  <a:lnTo>
                    <a:pt x="596" y="500"/>
                  </a:lnTo>
                  <a:lnTo>
                    <a:pt x="593" y="503"/>
                  </a:lnTo>
                  <a:lnTo>
                    <a:pt x="593" y="506"/>
                  </a:lnTo>
                  <a:lnTo>
                    <a:pt x="593" y="506"/>
                  </a:lnTo>
                  <a:lnTo>
                    <a:pt x="593" y="509"/>
                  </a:lnTo>
                  <a:lnTo>
                    <a:pt x="596" y="512"/>
                  </a:lnTo>
                  <a:lnTo>
                    <a:pt x="596" y="512"/>
                  </a:lnTo>
                  <a:lnTo>
                    <a:pt x="596" y="515"/>
                  </a:lnTo>
                  <a:lnTo>
                    <a:pt x="596" y="515"/>
                  </a:lnTo>
                  <a:lnTo>
                    <a:pt x="599" y="515"/>
                  </a:lnTo>
                  <a:lnTo>
                    <a:pt x="599" y="515"/>
                  </a:lnTo>
                  <a:lnTo>
                    <a:pt x="602" y="515"/>
                  </a:lnTo>
                  <a:lnTo>
                    <a:pt x="602" y="518"/>
                  </a:lnTo>
                  <a:lnTo>
                    <a:pt x="608" y="524"/>
                  </a:lnTo>
                  <a:lnTo>
                    <a:pt x="608" y="524"/>
                  </a:lnTo>
                  <a:lnTo>
                    <a:pt x="611" y="527"/>
                  </a:lnTo>
                  <a:lnTo>
                    <a:pt x="614" y="530"/>
                  </a:lnTo>
                  <a:lnTo>
                    <a:pt x="614" y="530"/>
                  </a:lnTo>
                  <a:lnTo>
                    <a:pt x="614" y="533"/>
                  </a:lnTo>
                  <a:lnTo>
                    <a:pt x="617" y="545"/>
                  </a:lnTo>
                  <a:lnTo>
                    <a:pt x="617" y="545"/>
                  </a:lnTo>
                  <a:lnTo>
                    <a:pt x="620" y="548"/>
                  </a:lnTo>
                  <a:lnTo>
                    <a:pt x="623" y="557"/>
                  </a:lnTo>
                  <a:lnTo>
                    <a:pt x="623" y="566"/>
                  </a:lnTo>
                  <a:lnTo>
                    <a:pt x="626" y="569"/>
                  </a:lnTo>
                  <a:lnTo>
                    <a:pt x="626" y="575"/>
                  </a:lnTo>
                  <a:lnTo>
                    <a:pt x="626" y="575"/>
                  </a:lnTo>
                  <a:lnTo>
                    <a:pt x="626" y="578"/>
                  </a:lnTo>
                  <a:lnTo>
                    <a:pt x="626" y="584"/>
                  </a:lnTo>
                  <a:lnTo>
                    <a:pt x="626" y="587"/>
                  </a:lnTo>
                  <a:lnTo>
                    <a:pt x="626" y="587"/>
                  </a:lnTo>
                  <a:lnTo>
                    <a:pt x="626" y="590"/>
                  </a:lnTo>
                  <a:lnTo>
                    <a:pt x="629" y="590"/>
                  </a:lnTo>
                  <a:lnTo>
                    <a:pt x="632" y="596"/>
                  </a:lnTo>
                  <a:lnTo>
                    <a:pt x="632" y="596"/>
                  </a:lnTo>
                  <a:lnTo>
                    <a:pt x="632" y="596"/>
                  </a:lnTo>
                  <a:lnTo>
                    <a:pt x="635" y="596"/>
                  </a:lnTo>
                  <a:lnTo>
                    <a:pt x="635" y="602"/>
                  </a:lnTo>
                  <a:lnTo>
                    <a:pt x="635" y="611"/>
                  </a:lnTo>
                  <a:lnTo>
                    <a:pt x="635" y="614"/>
                  </a:lnTo>
                  <a:lnTo>
                    <a:pt x="635" y="617"/>
                  </a:lnTo>
                  <a:lnTo>
                    <a:pt x="635" y="620"/>
                  </a:lnTo>
                  <a:lnTo>
                    <a:pt x="635" y="623"/>
                  </a:lnTo>
                  <a:lnTo>
                    <a:pt x="632" y="629"/>
                  </a:lnTo>
                  <a:lnTo>
                    <a:pt x="632" y="635"/>
                  </a:lnTo>
                  <a:lnTo>
                    <a:pt x="632" y="638"/>
                  </a:lnTo>
                  <a:lnTo>
                    <a:pt x="632" y="638"/>
                  </a:lnTo>
                  <a:lnTo>
                    <a:pt x="632" y="641"/>
                  </a:lnTo>
                  <a:lnTo>
                    <a:pt x="632" y="641"/>
                  </a:lnTo>
                  <a:lnTo>
                    <a:pt x="635" y="647"/>
                  </a:lnTo>
                  <a:lnTo>
                    <a:pt x="635" y="647"/>
                  </a:lnTo>
                  <a:lnTo>
                    <a:pt x="635" y="650"/>
                  </a:lnTo>
                  <a:lnTo>
                    <a:pt x="635" y="653"/>
                  </a:lnTo>
                  <a:lnTo>
                    <a:pt x="635" y="653"/>
                  </a:lnTo>
                  <a:lnTo>
                    <a:pt x="632" y="656"/>
                  </a:lnTo>
                  <a:lnTo>
                    <a:pt x="629" y="665"/>
                  </a:lnTo>
                  <a:lnTo>
                    <a:pt x="626" y="668"/>
                  </a:lnTo>
                  <a:lnTo>
                    <a:pt x="626" y="671"/>
                  </a:lnTo>
                  <a:lnTo>
                    <a:pt x="626" y="677"/>
                  </a:lnTo>
                  <a:lnTo>
                    <a:pt x="620" y="677"/>
                  </a:lnTo>
                  <a:lnTo>
                    <a:pt x="614" y="674"/>
                  </a:lnTo>
                  <a:lnTo>
                    <a:pt x="605" y="680"/>
                  </a:lnTo>
                  <a:lnTo>
                    <a:pt x="590" y="686"/>
                  </a:lnTo>
                  <a:lnTo>
                    <a:pt x="590" y="689"/>
                  </a:lnTo>
                  <a:lnTo>
                    <a:pt x="587" y="692"/>
                  </a:lnTo>
                  <a:lnTo>
                    <a:pt x="587" y="695"/>
                  </a:lnTo>
                  <a:lnTo>
                    <a:pt x="584" y="695"/>
                  </a:lnTo>
                  <a:lnTo>
                    <a:pt x="584" y="695"/>
                  </a:lnTo>
                  <a:lnTo>
                    <a:pt x="581" y="695"/>
                  </a:lnTo>
                  <a:lnTo>
                    <a:pt x="578" y="695"/>
                  </a:lnTo>
                  <a:lnTo>
                    <a:pt x="575" y="695"/>
                  </a:lnTo>
                  <a:lnTo>
                    <a:pt x="572" y="701"/>
                  </a:lnTo>
                  <a:lnTo>
                    <a:pt x="572" y="701"/>
                  </a:lnTo>
                  <a:lnTo>
                    <a:pt x="563" y="698"/>
                  </a:lnTo>
                  <a:lnTo>
                    <a:pt x="563" y="695"/>
                  </a:lnTo>
                  <a:lnTo>
                    <a:pt x="563" y="695"/>
                  </a:lnTo>
                  <a:lnTo>
                    <a:pt x="560" y="695"/>
                  </a:lnTo>
                  <a:lnTo>
                    <a:pt x="560" y="695"/>
                  </a:lnTo>
                  <a:lnTo>
                    <a:pt x="557" y="698"/>
                  </a:lnTo>
                  <a:lnTo>
                    <a:pt x="548" y="704"/>
                  </a:lnTo>
                  <a:lnTo>
                    <a:pt x="545" y="707"/>
                  </a:lnTo>
                  <a:lnTo>
                    <a:pt x="539" y="707"/>
                  </a:lnTo>
                  <a:lnTo>
                    <a:pt x="539" y="707"/>
                  </a:lnTo>
                  <a:lnTo>
                    <a:pt x="539" y="710"/>
                  </a:lnTo>
                  <a:lnTo>
                    <a:pt x="539" y="713"/>
                  </a:lnTo>
                  <a:lnTo>
                    <a:pt x="539" y="716"/>
                  </a:lnTo>
                  <a:lnTo>
                    <a:pt x="536" y="716"/>
                  </a:lnTo>
                  <a:lnTo>
                    <a:pt x="533" y="716"/>
                  </a:lnTo>
                  <a:lnTo>
                    <a:pt x="530" y="716"/>
                  </a:lnTo>
                  <a:lnTo>
                    <a:pt x="530" y="719"/>
                  </a:lnTo>
                  <a:lnTo>
                    <a:pt x="530" y="719"/>
                  </a:lnTo>
                  <a:lnTo>
                    <a:pt x="530" y="722"/>
                  </a:lnTo>
                  <a:lnTo>
                    <a:pt x="533" y="725"/>
                  </a:lnTo>
                  <a:lnTo>
                    <a:pt x="533" y="725"/>
                  </a:lnTo>
                  <a:lnTo>
                    <a:pt x="533" y="728"/>
                  </a:lnTo>
                  <a:lnTo>
                    <a:pt x="530" y="731"/>
                  </a:lnTo>
                  <a:lnTo>
                    <a:pt x="530" y="731"/>
                  </a:lnTo>
                  <a:lnTo>
                    <a:pt x="530" y="734"/>
                  </a:lnTo>
                  <a:lnTo>
                    <a:pt x="533" y="737"/>
                  </a:lnTo>
                  <a:lnTo>
                    <a:pt x="536" y="740"/>
                  </a:lnTo>
                  <a:lnTo>
                    <a:pt x="536" y="743"/>
                  </a:lnTo>
                  <a:lnTo>
                    <a:pt x="539" y="743"/>
                  </a:lnTo>
                  <a:lnTo>
                    <a:pt x="539" y="746"/>
                  </a:lnTo>
                  <a:lnTo>
                    <a:pt x="539" y="746"/>
                  </a:lnTo>
                  <a:lnTo>
                    <a:pt x="539" y="749"/>
                  </a:lnTo>
                  <a:lnTo>
                    <a:pt x="539" y="749"/>
                  </a:lnTo>
                  <a:lnTo>
                    <a:pt x="536" y="752"/>
                  </a:lnTo>
                  <a:lnTo>
                    <a:pt x="521" y="755"/>
                  </a:lnTo>
                  <a:lnTo>
                    <a:pt x="509" y="755"/>
                  </a:lnTo>
                  <a:lnTo>
                    <a:pt x="503" y="758"/>
                  </a:lnTo>
                  <a:lnTo>
                    <a:pt x="503" y="758"/>
                  </a:lnTo>
                  <a:lnTo>
                    <a:pt x="500" y="758"/>
                  </a:lnTo>
                  <a:lnTo>
                    <a:pt x="497" y="758"/>
                  </a:lnTo>
                  <a:lnTo>
                    <a:pt x="491" y="758"/>
                  </a:lnTo>
                  <a:lnTo>
                    <a:pt x="479" y="767"/>
                  </a:lnTo>
                  <a:lnTo>
                    <a:pt x="476" y="770"/>
                  </a:lnTo>
                  <a:lnTo>
                    <a:pt x="473" y="773"/>
                  </a:lnTo>
                  <a:lnTo>
                    <a:pt x="473" y="773"/>
                  </a:lnTo>
                  <a:lnTo>
                    <a:pt x="470" y="773"/>
                  </a:lnTo>
                  <a:lnTo>
                    <a:pt x="470" y="776"/>
                  </a:lnTo>
                  <a:lnTo>
                    <a:pt x="467" y="776"/>
                  </a:lnTo>
                  <a:lnTo>
                    <a:pt x="467" y="782"/>
                  </a:lnTo>
                  <a:lnTo>
                    <a:pt x="461" y="791"/>
                  </a:lnTo>
                  <a:lnTo>
                    <a:pt x="440" y="788"/>
                  </a:lnTo>
                  <a:lnTo>
                    <a:pt x="429" y="791"/>
                  </a:lnTo>
                  <a:lnTo>
                    <a:pt x="423" y="788"/>
                  </a:lnTo>
                  <a:lnTo>
                    <a:pt x="411" y="788"/>
                  </a:lnTo>
                  <a:lnTo>
                    <a:pt x="408" y="788"/>
                  </a:lnTo>
                  <a:lnTo>
                    <a:pt x="405" y="785"/>
                  </a:lnTo>
                  <a:lnTo>
                    <a:pt x="402" y="785"/>
                  </a:lnTo>
                  <a:lnTo>
                    <a:pt x="384" y="785"/>
                  </a:lnTo>
                  <a:lnTo>
                    <a:pt x="381" y="785"/>
                  </a:lnTo>
                  <a:lnTo>
                    <a:pt x="378" y="785"/>
                  </a:lnTo>
                  <a:lnTo>
                    <a:pt x="375" y="788"/>
                  </a:lnTo>
                  <a:lnTo>
                    <a:pt x="372" y="791"/>
                  </a:lnTo>
                  <a:lnTo>
                    <a:pt x="369" y="791"/>
                  </a:lnTo>
                  <a:lnTo>
                    <a:pt x="369" y="788"/>
                  </a:lnTo>
                  <a:lnTo>
                    <a:pt x="363" y="782"/>
                  </a:lnTo>
                  <a:lnTo>
                    <a:pt x="363" y="782"/>
                  </a:lnTo>
                  <a:lnTo>
                    <a:pt x="360" y="779"/>
                  </a:lnTo>
                  <a:lnTo>
                    <a:pt x="357" y="782"/>
                  </a:lnTo>
                  <a:lnTo>
                    <a:pt x="357" y="782"/>
                  </a:lnTo>
                  <a:lnTo>
                    <a:pt x="357" y="785"/>
                  </a:lnTo>
                  <a:lnTo>
                    <a:pt x="357" y="788"/>
                  </a:lnTo>
                  <a:lnTo>
                    <a:pt x="357" y="791"/>
                  </a:lnTo>
                  <a:lnTo>
                    <a:pt x="357" y="791"/>
                  </a:lnTo>
                  <a:lnTo>
                    <a:pt x="354" y="794"/>
                  </a:lnTo>
                  <a:lnTo>
                    <a:pt x="354" y="794"/>
                  </a:lnTo>
                  <a:lnTo>
                    <a:pt x="354" y="797"/>
                  </a:lnTo>
                  <a:lnTo>
                    <a:pt x="351" y="797"/>
                  </a:lnTo>
                  <a:lnTo>
                    <a:pt x="342" y="797"/>
                  </a:lnTo>
                  <a:lnTo>
                    <a:pt x="339" y="797"/>
                  </a:lnTo>
                  <a:lnTo>
                    <a:pt x="336" y="797"/>
                  </a:lnTo>
                  <a:lnTo>
                    <a:pt x="333" y="800"/>
                  </a:lnTo>
                  <a:lnTo>
                    <a:pt x="333" y="800"/>
                  </a:lnTo>
                  <a:lnTo>
                    <a:pt x="330" y="803"/>
                  </a:lnTo>
                  <a:lnTo>
                    <a:pt x="327" y="800"/>
                  </a:lnTo>
                  <a:lnTo>
                    <a:pt x="324" y="800"/>
                  </a:lnTo>
                  <a:lnTo>
                    <a:pt x="324" y="797"/>
                  </a:lnTo>
                  <a:lnTo>
                    <a:pt x="324" y="797"/>
                  </a:lnTo>
                  <a:lnTo>
                    <a:pt x="324" y="794"/>
                  </a:lnTo>
                  <a:lnTo>
                    <a:pt x="321" y="794"/>
                  </a:lnTo>
                  <a:lnTo>
                    <a:pt x="315" y="794"/>
                  </a:lnTo>
                  <a:lnTo>
                    <a:pt x="312" y="794"/>
                  </a:lnTo>
                  <a:lnTo>
                    <a:pt x="309" y="791"/>
                  </a:lnTo>
                  <a:lnTo>
                    <a:pt x="309" y="791"/>
                  </a:lnTo>
                  <a:lnTo>
                    <a:pt x="306" y="794"/>
                  </a:lnTo>
                  <a:lnTo>
                    <a:pt x="291" y="806"/>
                  </a:lnTo>
                  <a:lnTo>
                    <a:pt x="285" y="812"/>
                  </a:lnTo>
                  <a:lnTo>
                    <a:pt x="276" y="806"/>
                  </a:lnTo>
                  <a:lnTo>
                    <a:pt x="273" y="803"/>
                  </a:lnTo>
                  <a:lnTo>
                    <a:pt x="273" y="800"/>
                  </a:lnTo>
                  <a:lnTo>
                    <a:pt x="273" y="800"/>
                  </a:lnTo>
                  <a:lnTo>
                    <a:pt x="270" y="797"/>
                  </a:lnTo>
                  <a:lnTo>
                    <a:pt x="267" y="797"/>
                  </a:lnTo>
                  <a:lnTo>
                    <a:pt x="264" y="800"/>
                  </a:lnTo>
                  <a:lnTo>
                    <a:pt x="264" y="800"/>
                  </a:lnTo>
                  <a:lnTo>
                    <a:pt x="264" y="803"/>
                  </a:lnTo>
                  <a:lnTo>
                    <a:pt x="261" y="803"/>
                  </a:lnTo>
                  <a:lnTo>
                    <a:pt x="258" y="806"/>
                  </a:lnTo>
                  <a:lnTo>
                    <a:pt x="249" y="806"/>
                  </a:lnTo>
                  <a:lnTo>
                    <a:pt x="246" y="806"/>
                  </a:lnTo>
                  <a:lnTo>
                    <a:pt x="243" y="806"/>
                  </a:lnTo>
                  <a:lnTo>
                    <a:pt x="240" y="803"/>
                  </a:lnTo>
                  <a:lnTo>
                    <a:pt x="237" y="803"/>
                  </a:lnTo>
                  <a:lnTo>
                    <a:pt x="234" y="800"/>
                  </a:lnTo>
                  <a:lnTo>
                    <a:pt x="237" y="788"/>
                  </a:lnTo>
                  <a:lnTo>
                    <a:pt x="234" y="785"/>
                  </a:lnTo>
                  <a:lnTo>
                    <a:pt x="231" y="782"/>
                  </a:lnTo>
                  <a:lnTo>
                    <a:pt x="228" y="779"/>
                  </a:lnTo>
                  <a:lnTo>
                    <a:pt x="228" y="776"/>
                  </a:lnTo>
                  <a:lnTo>
                    <a:pt x="225" y="773"/>
                  </a:lnTo>
                  <a:lnTo>
                    <a:pt x="228" y="767"/>
                  </a:lnTo>
                  <a:lnTo>
                    <a:pt x="228" y="767"/>
                  </a:lnTo>
                  <a:lnTo>
                    <a:pt x="228" y="764"/>
                  </a:lnTo>
                  <a:lnTo>
                    <a:pt x="228" y="761"/>
                  </a:lnTo>
                  <a:lnTo>
                    <a:pt x="225" y="761"/>
                  </a:lnTo>
                  <a:lnTo>
                    <a:pt x="225" y="758"/>
                  </a:lnTo>
                  <a:lnTo>
                    <a:pt x="222" y="758"/>
                  </a:lnTo>
                  <a:lnTo>
                    <a:pt x="219" y="755"/>
                  </a:lnTo>
                  <a:lnTo>
                    <a:pt x="219" y="755"/>
                  </a:lnTo>
                  <a:lnTo>
                    <a:pt x="204" y="755"/>
                  </a:lnTo>
                  <a:lnTo>
                    <a:pt x="201" y="755"/>
                  </a:lnTo>
                  <a:lnTo>
                    <a:pt x="201" y="752"/>
                  </a:lnTo>
                  <a:lnTo>
                    <a:pt x="201" y="746"/>
                  </a:lnTo>
                  <a:lnTo>
                    <a:pt x="201" y="746"/>
                  </a:lnTo>
                  <a:lnTo>
                    <a:pt x="198" y="746"/>
                  </a:lnTo>
                  <a:lnTo>
                    <a:pt x="195" y="743"/>
                  </a:lnTo>
                  <a:lnTo>
                    <a:pt x="189" y="740"/>
                  </a:lnTo>
                  <a:lnTo>
                    <a:pt x="183" y="737"/>
                  </a:lnTo>
                  <a:lnTo>
                    <a:pt x="180" y="734"/>
                  </a:lnTo>
                  <a:lnTo>
                    <a:pt x="180" y="731"/>
                  </a:lnTo>
                  <a:lnTo>
                    <a:pt x="177" y="725"/>
                  </a:lnTo>
                  <a:lnTo>
                    <a:pt x="177" y="722"/>
                  </a:lnTo>
                  <a:lnTo>
                    <a:pt x="177" y="716"/>
                  </a:lnTo>
                  <a:lnTo>
                    <a:pt x="177" y="713"/>
                  </a:lnTo>
                  <a:lnTo>
                    <a:pt x="177" y="710"/>
                  </a:lnTo>
                  <a:lnTo>
                    <a:pt x="177" y="710"/>
                  </a:lnTo>
                  <a:lnTo>
                    <a:pt x="180" y="707"/>
                  </a:lnTo>
                  <a:lnTo>
                    <a:pt x="180" y="704"/>
                  </a:lnTo>
                  <a:lnTo>
                    <a:pt x="177" y="701"/>
                  </a:lnTo>
                  <a:lnTo>
                    <a:pt x="177" y="695"/>
                  </a:lnTo>
                  <a:lnTo>
                    <a:pt x="174" y="692"/>
                  </a:lnTo>
                  <a:lnTo>
                    <a:pt x="171" y="686"/>
                  </a:lnTo>
                  <a:lnTo>
                    <a:pt x="162" y="680"/>
                  </a:lnTo>
                  <a:lnTo>
                    <a:pt x="135" y="641"/>
                  </a:lnTo>
                  <a:lnTo>
                    <a:pt x="132" y="629"/>
                  </a:lnTo>
                  <a:lnTo>
                    <a:pt x="129" y="626"/>
                  </a:lnTo>
                  <a:lnTo>
                    <a:pt x="126" y="623"/>
                  </a:lnTo>
                  <a:lnTo>
                    <a:pt x="126" y="620"/>
                  </a:lnTo>
                  <a:lnTo>
                    <a:pt x="120" y="620"/>
                  </a:lnTo>
                  <a:lnTo>
                    <a:pt x="108" y="611"/>
                  </a:lnTo>
                  <a:lnTo>
                    <a:pt x="105" y="611"/>
                  </a:lnTo>
                  <a:lnTo>
                    <a:pt x="105" y="611"/>
                  </a:lnTo>
                  <a:lnTo>
                    <a:pt x="105" y="611"/>
                  </a:lnTo>
                  <a:lnTo>
                    <a:pt x="105" y="611"/>
                  </a:lnTo>
                  <a:lnTo>
                    <a:pt x="105" y="614"/>
                  </a:lnTo>
                  <a:lnTo>
                    <a:pt x="105" y="617"/>
                  </a:lnTo>
                  <a:lnTo>
                    <a:pt x="105" y="617"/>
                  </a:lnTo>
                  <a:lnTo>
                    <a:pt x="105" y="617"/>
                  </a:lnTo>
                  <a:lnTo>
                    <a:pt x="108" y="617"/>
                  </a:lnTo>
                  <a:lnTo>
                    <a:pt x="108" y="620"/>
                  </a:lnTo>
                  <a:lnTo>
                    <a:pt x="108" y="620"/>
                  </a:lnTo>
                  <a:lnTo>
                    <a:pt x="108" y="620"/>
                  </a:lnTo>
                  <a:lnTo>
                    <a:pt x="108" y="623"/>
                  </a:lnTo>
                  <a:lnTo>
                    <a:pt x="108" y="623"/>
                  </a:lnTo>
                  <a:lnTo>
                    <a:pt x="108" y="626"/>
                  </a:lnTo>
                  <a:lnTo>
                    <a:pt x="105" y="626"/>
                  </a:lnTo>
                  <a:lnTo>
                    <a:pt x="105" y="626"/>
                  </a:lnTo>
                  <a:lnTo>
                    <a:pt x="87" y="626"/>
                  </a:lnTo>
                  <a:lnTo>
                    <a:pt x="84" y="629"/>
                  </a:lnTo>
                  <a:lnTo>
                    <a:pt x="81" y="629"/>
                  </a:lnTo>
                  <a:lnTo>
                    <a:pt x="81" y="629"/>
                  </a:lnTo>
                  <a:lnTo>
                    <a:pt x="78" y="632"/>
                  </a:lnTo>
                  <a:lnTo>
                    <a:pt x="78" y="632"/>
                  </a:lnTo>
                  <a:lnTo>
                    <a:pt x="66" y="629"/>
                  </a:lnTo>
                  <a:lnTo>
                    <a:pt x="57" y="632"/>
                  </a:lnTo>
                  <a:lnTo>
                    <a:pt x="54" y="632"/>
                  </a:lnTo>
                  <a:lnTo>
                    <a:pt x="51" y="629"/>
                  </a:lnTo>
                  <a:lnTo>
                    <a:pt x="51" y="626"/>
                  </a:lnTo>
                  <a:lnTo>
                    <a:pt x="48" y="623"/>
                  </a:lnTo>
                  <a:lnTo>
                    <a:pt x="48" y="623"/>
                  </a:lnTo>
                  <a:lnTo>
                    <a:pt x="48" y="617"/>
                  </a:lnTo>
                  <a:lnTo>
                    <a:pt x="48" y="611"/>
                  </a:lnTo>
                  <a:lnTo>
                    <a:pt x="51" y="605"/>
                  </a:lnTo>
                  <a:lnTo>
                    <a:pt x="51" y="602"/>
                  </a:lnTo>
                  <a:lnTo>
                    <a:pt x="51" y="599"/>
                  </a:lnTo>
                  <a:lnTo>
                    <a:pt x="51" y="599"/>
                  </a:lnTo>
                  <a:lnTo>
                    <a:pt x="48" y="599"/>
                  </a:lnTo>
                  <a:lnTo>
                    <a:pt x="42" y="599"/>
                  </a:lnTo>
                  <a:lnTo>
                    <a:pt x="42" y="596"/>
                  </a:lnTo>
                  <a:lnTo>
                    <a:pt x="42" y="593"/>
                  </a:lnTo>
                  <a:lnTo>
                    <a:pt x="39" y="593"/>
                  </a:lnTo>
                  <a:lnTo>
                    <a:pt x="36" y="593"/>
                  </a:lnTo>
                  <a:lnTo>
                    <a:pt x="33" y="593"/>
                  </a:lnTo>
                  <a:lnTo>
                    <a:pt x="30" y="593"/>
                  </a:lnTo>
                  <a:lnTo>
                    <a:pt x="27" y="593"/>
                  </a:lnTo>
                  <a:lnTo>
                    <a:pt x="24" y="593"/>
                  </a:lnTo>
                  <a:lnTo>
                    <a:pt x="24" y="590"/>
                  </a:lnTo>
                  <a:lnTo>
                    <a:pt x="24" y="590"/>
                  </a:lnTo>
                  <a:lnTo>
                    <a:pt x="27" y="587"/>
                  </a:lnTo>
                  <a:lnTo>
                    <a:pt x="27" y="584"/>
                  </a:lnTo>
                  <a:lnTo>
                    <a:pt x="27" y="581"/>
                  </a:lnTo>
                  <a:lnTo>
                    <a:pt x="24" y="581"/>
                  </a:lnTo>
                  <a:lnTo>
                    <a:pt x="24" y="578"/>
                  </a:lnTo>
                  <a:lnTo>
                    <a:pt x="18" y="581"/>
                  </a:lnTo>
                  <a:lnTo>
                    <a:pt x="15" y="581"/>
                  </a:lnTo>
                  <a:lnTo>
                    <a:pt x="15" y="581"/>
                  </a:lnTo>
                  <a:lnTo>
                    <a:pt x="15" y="578"/>
                  </a:lnTo>
                  <a:lnTo>
                    <a:pt x="15" y="575"/>
                  </a:lnTo>
                  <a:lnTo>
                    <a:pt x="15" y="575"/>
                  </a:lnTo>
                  <a:lnTo>
                    <a:pt x="12" y="572"/>
                  </a:lnTo>
                  <a:lnTo>
                    <a:pt x="12" y="572"/>
                  </a:lnTo>
                  <a:lnTo>
                    <a:pt x="9" y="575"/>
                  </a:lnTo>
                  <a:lnTo>
                    <a:pt x="6" y="575"/>
                  </a:lnTo>
                  <a:lnTo>
                    <a:pt x="3" y="575"/>
                  </a:lnTo>
                  <a:lnTo>
                    <a:pt x="3" y="572"/>
                  </a:lnTo>
                  <a:lnTo>
                    <a:pt x="3" y="569"/>
                  </a:lnTo>
                  <a:lnTo>
                    <a:pt x="0" y="569"/>
                  </a:lnTo>
                  <a:lnTo>
                    <a:pt x="0" y="563"/>
                  </a:lnTo>
                  <a:lnTo>
                    <a:pt x="3" y="539"/>
                  </a:lnTo>
                  <a:lnTo>
                    <a:pt x="6" y="524"/>
                  </a:lnTo>
                  <a:lnTo>
                    <a:pt x="6" y="518"/>
                  </a:lnTo>
                  <a:lnTo>
                    <a:pt x="9" y="515"/>
                  </a:lnTo>
                  <a:lnTo>
                    <a:pt x="9" y="512"/>
                  </a:lnTo>
                  <a:lnTo>
                    <a:pt x="15" y="503"/>
                  </a:lnTo>
                  <a:lnTo>
                    <a:pt x="21" y="494"/>
                  </a:lnTo>
                  <a:lnTo>
                    <a:pt x="21" y="491"/>
                  </a:lnTo>
                  <a:lnTo>
                    <a:pt x="21" y="485"/>
                  </a:lnTo>
                  <a:lnTo>
                    <a:pt x="21" y="482"/>
                  </a:lnTo>
                  <a:lnTo>
                    <a:pt x="24" y="476"/>
                  </a:lnTo>
                  <a:lnTo>
                    <a:pt x="24" y="470"/>
                  </a:lnTo>
                  <a:lnTo>
                    <a:pt x="33" y="455"/>
                  </a:lnTo>
                  <a:lnTo>
                    <a:pt x="33" y="452"/>
                  </a:lnTo>
                  <a:lnTo>
                    <a:pt x="33" y="452"/>
                  </a:lnTo>
                  <a:lnTo>
                    <a:pt x="30" y="446"/>
                  </a:lnTo>
                  <a:lnTo>
                    <a:pt x="30" y="440"/>
                  </a:lnTo>
                  <a:lnTo>
                    <a:pt x="30" y="437"/>
                  </a:lnTo>
                  <a:lnTo>
                    <a:pt x="36" y="425"/>
                  </a:lnTo>
                  <a:lnTo>
                    <a:pt x="45" y="425"/>
                  </a:lnTo>
                  <a:lnTo>
                    <a:pt x="51" y="428"/>
                  </a:lnTo>
                  <a:lnTo>
                    <a:pt x="63" y="431"/>
                  </a:lnTo>
                  <a:lnTo>
                    <a:pt x="66" y="431"/>
                  </a:lnTo>
                  <a:lnTo>
                    <a:pt x="66" y="428"/>
                  </a:lnTo>
                  <a:lnTo>
                    <a:pt x="66" y="428"/>
                  </a:lnTo>
                  <a:lnTo>
                    <a:pt x="66" y="422"/>
                  </a:lnTo>
                  <a:lnTo>
                    <a:pt x="66" y="422"/>
                  </a:lnTo>
                  <a:lnTo>
                    <a:pt x="66" y="419"/>
                  </a:lnTo>
                  <a:lnTo>
                    <a:pt x="66" y="416"/>
                  </a:lnTo>
                  <a:lnTo>
                    <a:pt x="69" y="416"/>
                  </a:lnTo>
                  <a:lnTo>
                    <a:pt x="72" y="416"/>
                  </a:lnTo>
                  <a:lnTo>
                    <a:pt x="75" y="419"/>
                  </a:lnTo>
                  <a:lnTo>
                    <a:pt x="78" y="419"/>
                  </a:lnTo>
                  <a:lnTo>
                    <a:pt x="81" y="419"/>
                  </a:lnTo>
                  <a:lnTo>
                    <a:pt x="81" y="416"/>
                  </a:lnTo>
                  <a:lnTo>
                    <a:pt x="84" y="413"/>
                  </a:lnTo>
                  <a:lnTo>
                    <a:pt x="87" y="413"/>
                  </a:lnTo>
                  <a:lnTo>
                    <a:pt x="93" y="410"/>
                  </a:lnTo>
                  <a:lnTo>
                    <a:pt x="105" y="404"/>
                  </a:lnTo>
                  <a:lnTo>
                    <a:pt x="108" y="404"/>
                  </a:lnTo>
                  <a:lnTo>
                    <a:pt x="111" y="404"/>
                  </a:lnTo>
                  <a:lnTo>
                    <a:pt x="114" y="404"/>
                  </a:lnTo>
                  <a:lnTo>
                    <a:pt x="114" y="401"/>
                  </a:lnTo>
                  <a:lnTo>
                    <a:pt x="114" y="398"/>
                  </a:lnTo>
                  <a:lnTo>
                    <a:pt x="114" y="398"/>
                  </a:lnTo>
                  <a:lnTo>
                    <a:pt x="111" y="392"/>
                  </a:lnTo>
                  <a:lnTo>
                    <a:pt x="114" y="386"/>
                  </a:lnTo>
                  <a:lnTo>
                    <a:pt x="120" y="380"/>
                  </a:lnTo>
                  <a:lnTo>
                    <a:pt x="123" y="377"/>
                  </a:lnTo>
                  <a:lnTo>
                    <a:pt x="126" y="377"/>
                  </a:lnTo>
                  <a:lnTo>
                    <a:pt x="126" y="377"/>
                  </a:lnTo>
                  <a:lnTo>
                    <a:pt x="132" y="374"/>
                  </a:lnTo>
                  <a:lnTo>
                    <a:pt x="138" y="371"/>
                  </a:lnTo>
                  <a:lnTo>
                    <a:pt x="141" y="368"/>
                  </a:lnTo>
                  <a:lnTo>
                    <a:pt x="141" y="365"/>
                  </a:lnTo>
                  <a:lnTo>
                    <a:pt x="147" y="350"/>
                  </a:lnTo>
                  <a:lnTo>
                    <a:pt x="147" y="347"/>
                  </a:lnTo>
                  <a:lnTo>
                    <a:pt x="147" y="344"/>
                  </a:lnTo>
                  <a:lnTo>
                    <a:pt x="147" y="341"/>
                  </a:lnTo>
                  <a:lnTo>
                    <a:pt x="147" y="338"/>
                  </a:lnTo>
                  <a:lnTo>
                    <a:pt x="147" y="338"/>
                  </a:lnTo>
                  <a:lnTo>
                    <a:pt x="147" y="335"/>
                  </a:lnTo>
                  <a:lnTo>
                    <a:pt x="150" y="332"/>
                  </a:lnTo>
                  <a:lnTo>
                    <a:pt x="150" y="329"/>
                  </a:lnTo>
                  <a:lnTo>
                    <a:pt x="153" y="326"/>
                  </a:lnTo>
                  <a:lnTo>
                    <a:pt x="156" y="323"/>
                  </a:lnTo>
                  <a:lnTo>
                    <a:pt x="159" y="320"/>
                  </a:lnTo>
                  <a:lnTo>
                    <a:pt x="162" y="317"/>
                  </a:lnTo>
                  <a:lnTo>
                    <a:pt x="162" y="314"/>
                  </a:lnTo>
                  <a:lnTo>
                    <a:pt x="162" y="308"/>
                  </a:lnTo>
                  <a:lnTo>
                    <a:pt x="162" y="305"/>
                  </a:lnTo>
                  <a:lnTo>
                    <a:pt x="162" y="302"/>
                  </a:lnTo>
                  <a:lnTo>
                    <a:pt x="162" y="296"/>
                  </a:lnTo>
                  <a:lnTo>
                    <a:pt x="165" y="293"/>
                  </a:lnTo>
                  <a:lnTo>
                    <a:pt x="162" y="290"/>
                  </a:lnTo>
                  <a:lnTo>
                    <a:pt x="159" y="290"/>
                  </a:lnTo>
                  <a:lnTo>
                    <a:pt x="156" y="290"/>
                  </a:lnTo>
                  <a:lnTo>
                    <a:pt x="156" y="287"/>
                  </a:lnTo>
                  <a:lnTo>
                    <a:pt x="156" y="287"/>
                  </a:lnTo>
                  <a:lnTo>
                    <a:pt x="153" y="284"/>
                  </a:lnTo>
                  <a:lnTo>
                    <a:pt x="153" y="281"/>
                  </a:lnTo>
                  <a:lnTo>
                    <a:pt x="153" y="278"/>
                  </a:lnTo>
                  <a:lnTo>
                    <a:pt x="156" y="278"/>
                  </a:lnTo>
                  <a:lnTo>
                    <a:pt x="156" y="278"/>
                  </a:lnTo>
                  <a:lnTo>
                    <a:pt x="162" y="278"/>
                  </a:lnTo>
                  <a:lnTo>
                    <a:pt x="162" y="275"/>
                  </a:lnTo>
                  <a:lnTo>
                    <a:pt x="165" y="275"/>
                  </a:lnTo>
                  <a:lnTo>
                    <a:pt x="165" y="272"/>
                  </a:lnTo>
                  <a:lnTo>
                    <a:pt x="165" y="272"/>
                  </a:lnTo>
                  <a:lnTo>
                    <a:pt x="162" y="272"/>
                  </a:lnTo>
                  <a:lnTo>
                    <a:pt x="162" y="269"/>
                  </a:lnTo>
                  <a:lnTo>
                    <a:pt x="162" y="266"/>
                  </a:lnTo>
                  <a:lnTo>
                    <a:pt x="162" y="266"/>
                  </a:lnTo>
                  <a:lnTo>
                    <a:pt x="165" y="263"/>
                  </a:lnTo>
                  <a:lnTo>
                    <a:pt x="171" y="257"/>
                  </a:lnTo>
                  <a:lnTo>
                    <a:pt x="177" y="257"/>
                  </a:lnTo>
                  <a:lnTo>
                    <a:pt x="177" y="254"/>
                  </a:lnTo>
                  <a:lnTo>
                    <a:pt x="177" y="251"/>
                  </a:lnTo>
                  <a:lnTo>
                    <a:pt x="177" y="251"/>
                  </a:lnTo>
                  <a:lnTo>
                    <a:pt x="174" y="251"/>
                  </a:lnTo>
                  <a:lnTo>
                    <a:pt x="174" y="248"/>
                  </a:lnTo>
                  <a:lnTo>
                    <a:pt x="165" y="248"/>
                  </a:lnTo>
                  <a:lnTo>
                    <a:pt x="165" y="248"/>
                  </a:lnTo>
                  <a:lnTo>
                    <a:pt x="153" y="239"/>
                  </a:lnTo>
                  <a:lnTo>
                    <a:pt x="156" y="239"/>
                  </a:lnTo>
                  <a:lnTo>
                    <a:pt x="159" y="236"/>
                  </a:lnTo>
                  <a:lnTo>
                    <a:pt x="159" y="236"/>
                  </a:lnTo>
                  <a:lnTo>
                    <a:pt x="159" y="233"/>
                  </a:lnTo>
                  <a:lnTo>
                    <a:pt x="159" y="230"/>
                  </a:lnTo>
                  <a:lnTo>
                    <a:pt x="159" y="227"/>
                  </a:lnTo>
                  <a:lnTo>
                    <a:pt x="153" y="221"/>
                  </a:lnTo>
                  <a:lnTo>
                    <a:pt x="153" y="221"/>
                  </a:lnTo>
                  <a:lnTo>
                    <a:pt x="153" y="218"/>
                  </a:lnTo>
                  <a:lnTo>
                    <a:pt x="153" y="218"/>
                  </a:lnTo>
                  <a:lnTo>
                    <a:pt x="153" y="215"/>
                  </a:lnTo>
                  <a:lnTo>
                    <a:pt x="153" y="209"/>
                  </a:lnTo>
                  <a:lnTo>
                    <a:pt x="153" y="206"/>
                  </a:lnTo>
                  <a:lnTo>
                    <a:pt x="153" y="206"/>
                  </a:lnTo>
                  <a:lnTo>
                    <a:pt x="150" y="203"/>
                  </a:lnTo>
                  <a:lnTo>
                    <a:pt x="150" y="203"/>
                  </a:lnTo>
                  <a:lnTo>
                    <a:pt x="150" y="200"/>
                  </a:lnTo>
                  <a:lnTo>
                    <a:pt x="150" y="197"/>
                  </a:lnTo>
                  <a:lnTo>
                    <a:pt x="150" y="194"/>
                  </a:lnTo>
                  <a:lnTo>
                    <a:pt x="153" y="194"/>
                  </a:lnTo>
                  <a:lnTo>
                    <a:pt x="153" y="191"/>
                  </a:lnTo>
                  <a:lnTo>
                    <a:pt x="156" y="191"/>
                  </a:lnTo>
                  <a:lnTo>
                    <a:pt x="159" y="191"/>
                  </a:lnTo>
                  <a:lnTo>
                    <a:pt x="174" y="185"/>
                  </a:lnTo>
                  <a:lnTo>
                    <a:pt x="180" y="182"/>
                  </a:lnTo>
                  <a:lnTo>
                    <a:pt x="186" y="176"/>
                  </a:lnTo>
                  <a:lnTo>
                    <a:pt x="186" y="173"/>
                  </a:lnTo>
                  <a:lnTo>
                    <a:pt x="186" y="170"/>
                  </a:lnTo>
                  <a:lnTo>
                    <a:pt x="189" y="167"/>
                  </a:lnTo>
                  <a:lnTo>
                    <a:pt x="189" y="167"/>
                  </a:lnTo>
                  <a:lnTo>
                    <a:pt x="192" y="164"/>
                  </a:lnTo>
                  <a:lnTo>
                    <a:pt x="192" y="161"/>
                  </a:lnTo>
                  <a:lnTo>
                    <a:pt x="192" y="158"/>
                  </a:lnTo>
                  <a:lnTo>
                    <a:pt x="189" y="155"/>
                  </a:lnTo>
                  <a:lnTo>
                    <a:pt x="189" y="155"/>
                  </a:lnTo>
                  <a:lnTo>
                    <a:pt x="186" y="152"/>
                  </a:lnTo>
                  <a:lnTo>
                    <a:pt x="186" y="149"/>
                  </a:lnTo>
                  <a:lnTo>
                    <a:pt x="186" y="146"/>
                  </a:lnTo>
                  <a:lnTo>
                    <a:pt x="186" y="146"/>
                  </a:lnTo>
                  <a:lnTo>
                    <a:pt x="186" y="143"/>
                  </a:lnTo>
                  <a:lnTo>
                    <a:pt x="186" y="140"/>
                  </a:lnTo>
                  <a:lnTo>
                    <a:pt x="186" y="140"/>
                  </a:lnTo>
                  <a:lnTo>
                    <a:pt x="186" y="140"/>
                  </a:lnTo>
                  <a:lnTo>
                    <a:pt x="186" y="137"/>
                  </a:lnTo>
                  <a:lnTo>
                    <a:pt x="186" y="134"/>
                  </a:lnTo>
                  <a:lnTo>
                    <a:pt x="186" y="134"/>
                  </a:lnTo>
                  <a:lnTo>
                    <a:pt x="174" y="122"/>
                  </a:lnTo>
                  <a:lnTo>
                    <a:pt x="168" y="116"/>
                  </a:lnTo>
                  <a:lnTo>
                    <a:pt x="165" y="113"/>
                  </a:lnTo>
                  <a:lnTo>
                    <a:pt x="162" y="107"/>
                  </a:lnTo>
                  <a:lnTo>
                    <a:pt x="159" y="101"/>
                  </a:lnTo>
                  <a:lnTo>
                    <a:pt x="159" y="89"/>
                  </a:lnTo>
                  <a:lnTo>
                    <a:pt x="165" y="80"/>
                  </a:lnTo>
                  <a:lnTo>
                    <a:pt x="168" y="77"/>
                  </a:lnTo>
                  <a:lnTo>
                    <a:pt x="171" y="77"/>
                  </a:lnTo>
                  <a:lnTo>
                    <a:pt x="189" y="72"/>
                  </a:lnTo>
                  <a:lnTo>
                    <a:pt x="192" y="72"/>
                  </a:lnTo>
                  <a:lnTo>
                    <a:pt x="195" y="72"/>
                  </a:lnTo>
                  <a:lnTo>
                    <a:pt x="195" y="72"/>
                  </a:lnTo>
                  <a:lnTo>
                    <a:pt x="198" y="72"/>
                  </a:lnTo>
                  <a:lnTo>
                    <a:pt x="201" y="69"/>
                  </a:lnTo>
                  <a:lnTo>
                    <a:pt x="201" y="66"/>
                  </a:lnTo>
                  <a:lnTo>
                    <a:pt x="204" y="63"/>
                  </a:lnTo>
                  <a:lnTo>
                    <a:pt x="204" y="63"/>
                  </a:lnTo>
                  <a:lnTo>
                    <a:pt x="207" y="60"/>
                  </a:lnTo>
                  <a:lnTo>
                    <a:pt x="210" y="60"/>
                  </a:lnTo>
                  <a:lnTo>
                    <a:pt x="216" y="60"/>
                  </a:lnTo>
                  <a:lnTo>
                    <a:pt x="216" y="60"/>
                  </a:lnTo>
                  <a:lnTo>
                    <a:pt x="216" y="60"/>
                  </a:lnTo>
                  <a:lnTo>
                    <a:pt x="216" y="60"/>
                  </a:lnTo>
                  <a:lnTo>
                    <a:pt x="219" y="60"/>
                  </a:lnTo>
                  <a:lnTo>
                    <a:pt x="219" y="57"/>
                  </a:lnTo>
                  <a:lnTo>
                    <a:pt x="219" y="54"/>
                  </a:lnTo>
                  <a:lnTo>
                    <a:pt x="219" y="51"/>
                  </a:lnTo>
                  <a:lnTo>
                    <a:pt x="222" y="51"/>
                  </a:lnTo>
                  <a:lnTo>
                    <a:pt x="222" y="54"/>
                  </a:lnTo>
                  <a:lnTo>
                    <a:pt x="228" y="57"/>
                  </a:lnTo>
                  <a:lnTo>
                    <a:pt x="231" y="60"/>
                  </a:lnTo>
                  <a:lnTo>
                    <a:pt x="234" y="60"/>
                  </a:lnTo>
                  <a:lnTo>
                    <a:pt x="234" y="60"/>
                  </a:lnTo>
                  <a:lnTo>
                    <a:pt x="243" y="60"/>
                  </a:lnTo>
                  <a:lnTo>
                    <a:pt x="246" y="60"/>
                  </a:lnTo>
                  <a:lnTo>
                    <a:pt x="246" y="60"/>
                  </a:lnTo>
                  <a:lnTo>
                    <a:pt x="249" y="60"/>
                  </a:lnTo>
                  <a:lnTo>
                    <a:pt x="249" y="63"/>
                  </a:lnTo>
                  <a:lnTo>
                    <a:pt x="249" y="60"/>
                  </a:lnTo>
                  <a:lnTo>
                    <a:pt x="252" y="60"/>
                  </a:lnTo>
                  <a:lnTo>
                    <a:pt x="261" y="57"/>
                  </a:lnTo>
                  <a:lnTo>
                    <a:pt x="264" y="54"/>
                  </a:lnTo>
                  <a:lnTo>
                    <a:pt x="267" y="51"/>
                  </a:lnTo>
                  <a:lnTo>
                    <a:pt x="270" y="48"/>
                  </a:lnTo>
                  <a:lnTo>
                    <a:pt x="270" y="45"/>
                  </a:lnTo>
                  <a:lnTo>
                    <a:pt x="273" y="42"/>
                  </a:lnTo>
                  <a:lnTo>
                    <a:pt x="273" y="39"/>
                  </a:lnTo>
                  <a:lnTo>
                    <a:pt x="276" y="36"/>
                  </a:lnTo>
                  <a:lnTo>
                    <a:pt x="279" y="30"/>
                  </a:lnTo>
                  <a:lnTo>
                    <a:pt x="285" y="30"/>
                  </a:lnTo>
                  <a:lnTo>
                    <a:pt x="288" y="27"/>
                  </a:lnTo>
                  <a:lnTo>
                    <a:pt x="291" y="24"/>
                  </a:lnTo>
                  <a:lnTo>
                    <a:pt x="291" y="24"/>
                  </a:lnTo>
                  <a:lnTo>
                    <a:pt x="294" y="21"/>
                  </a:lnTo>
                  <a:lnTo>
                    <a:pt x="294" y="18"/>
                  </a:lnTo>
                  <a:lnTo>
                    <a:pt x="291" y="9"/>
                  </a:lnTo>
                  <a:lnTo>
                    <a:pt x="291" y="9"/>
                  </a:lnTo>
                  <a:lnTo>
                    <a:pt x="291" y="6"/>
                  </a:lnTo>
                  <a:lnTo>
                    <a:pt x="300" y="0"/>
                  </a:lnTo>
                  <a:lnTo>
                    <a:pt x="312" y="24"/>
                  </a:lnTo>
                  <a:lnTo>
                    <a:pt x="315" y="27"/>
                  </a:lnTo>
                  <a:lnTo>
                    <a:pt x="318" y="30"/>
                  </a:lnTo>
                  <a:lnTo>
                    <a:pt x="318" y="36"/>
                  </a:lnTo>
                  <a:lnTo>
                    <a:pt x="318" y="39"/>
                  </a:lnTo>
                  <a:lnTo>
                    <a:pt x="318" y="42"/>
                  </a:lnTo>
                  <a:lnTo>
                    <a:pt x="318" y="45"/>
                  </a:lnTo>
                  <a:lnTo>
                    <a:pt x="318" y="48"/>
                  </a:lnTo>
                  <a:lnTo>
                    <a:pt x="315" y="48"/>
                  </a:lnTo>
                  <a:lnTo>
                    <a:pt x="315" y="51"/>
                  </a:lnTo>
                  <a:lnTo>
                    <a:pt x="318" y="54"/>
                  </a:lnTo>
                  <a:lnTo>
                    <a:pt x="318" y="57"/>
                  </a:lnTo>
                  <a:lnTo>
                    <a:pt x="318" y="57"/>
                  </a:lnTo>
                  <a:lnTo>
                    <a:pt x="324" y="60"/>
                  </a:lnTo>
                  <a:lnTo>
                    <a:pt x="324" y="63"/>
                  </a:lnTo>
                  <a:lnTo>
                    <a:pt x="324" y="63"/>
                  </a:lnTo>
                  <a:lnTo>
                    <a:pt x="324" y="66"/>
                  </a:lnTo>
                  <a:lnTo>
                    <a:pt x="324" y="69"/>
                  </a:lnTo>
                  <a:lnTo>
                    <a:pt x="321" y="72"/>
                  </a:lnTo>
                  <a:lnTo>
                    <a:pt x="318" y="74"/>
                  </a:lnTo>
                  <a:lnTo>
                    <a:pt x="318" y="74"/>
                  </a:lnTo>
                  <a:lnTo>
                    <a:pt x="318" y="77"/>
                  </a:lnTo>
                  <a:lnTo>
                    <a:pt x="318" y="80"/>
                  </a:lnTo>
                  <a:lnTo>
                    <a:pt x="321" y="80"/>
                  </a:lnTo>
                  <a:lnTo>
                    <a:pt x="324" y="83"/>
                  </a:lnTo>
                  <a:lnTo>
                    <a:pt x="327" y="89"/>
                  </a:lnTo>
                  <a:lnTo>
                    <a:pt x="327" y="92"/>
                  </a:lnTo>
                  <a:lnTo>
                    <a:pt x="330" y="95"/>
                  </a:lnTo>
                  <a:lnTo>
                    <a:pt x="342" y="101"/>
                  </a:lnTo>
                  <a:lnTo>
                    <a:pt x="345" y="104"/>
                  </a:lnTo>
                  <a:lnTo>
                    <a:pt x="345" y="107"/>
                  </a:lnTo>
                  <a:lnTo>
                    <a:pt x="345" y="113"/>
                  </a:lnTo>
                  <a:lnTo>
                    <a:pt x="348" y="113"/>
                  </a:lnTo>
                  <a:lnTo>
                    <a:pt x="348" y="116"/>
                  </a:lnTo>
                  <a:lnTo>
                    <a:pt x="351" y="119"/>
                  </a:lnTo>
                  <a:lnTo>
                    <a:pt x="354" y="122"/>
                  </a:lnTo>
                  <a:lnTo>
                    <a:pt x="357" y="125"/>
                  </a:lnTo>
                  <a:lnTo>
                    <a:pt x="357" y="125"/>
                  </a:lnTo>
                  <a:lnTo>
                    <a:pt x="357" y="128"/>
                  </a:lnTo>
                  <a:lnTo>
                    <a:pt x="360" y="131"/>
                  </a:lnTo>
                  <a:lnTo>
                    <a:pt x="360" y="134"/>
                  </a:lnTo>
                  <a:lnTo>
                    <a:pt x="357" y="137"/>
                  </a:lnTo>
                  <a:lnTo>
                    <a:pt x="357" y="140"/>
                  </a:lnTo>
                  <a:lnTo>
                    <a:pt x="357" y="140"/>
                  </a:lnTo>
                  <a:lnTo>
                    <a:pt x="360" y="146"/>
                  </a:lnTo>
                  <a:lnTo>
                    <a:pt x="363" y="149"/>
                  </a:lnTo>
                  <a:lnTo>
                    <a:pt x="366" y="152"/>
                  </a:lnTo>
                  <a:lnTo>
                    <a:pt x="378" y="155"/>
                  </a:lnTo>
                  <a:lnTo>
                    <a:pt x="381" y="158"/>
                  </a:lnTo>
                  <a:lnTo>
                    <a:pt x="390" y="158"/>
                  </a:lnTo>
                  <a:lnTo>
                    <a:pt x="390" y="158"/>
                  </a:lnTo>
                  <a:lnTo>
                    <a:pt x="390" y="164"/>
                  </a:lnTo>
                  <a:lnTo>
                    <a:pt x="393" y="167"/>
                  </a:lnTo>
                  <a:lnTo>
                    <a:pt x="393" y="170"/>
                  </a:lnTo>
                  <a:lnTo>
                    <a:pt x="396" y="173"/>
                  </a:lnTo>
                  <a:lnTo>
                    <a:pt x="399" y="173"/>
                  </a:lnTo>
                  <a:lnTo>
                    <a:pt x="399" y="179"/>
                  </a:lnTo>
                  <a:lnTo>
                    <a:pt x="402" y="185"/>
                  </a:lnTo>
                  <a:lnTo>
                    <a:pt x="402" y="188"/>
                  </a:lnTo>
                  <a:lnTo>
                    <a:pt x="405" y="194"/>
                  </a:lnTo>
                  <a:lnTo>
                    <a:pt x="408" y="194"/>
                  </a:lnTo>
                  <a:lnTo>
                    <a:pt x="408" y="197"/>
                  </a:lnTo>
                  <a:lnTo>
                    <a:pt x="408" y="197"/>
                  </a:lnTo>
                  <a:lnTo>
                    <a:pt x="405" y="203"/>
                  </a:lnTo>
                  <a:lnTo>
                    <a:pt x="402" y="203"/>
                  </a:lnTo>
                  <a:lnTo>
                    <a:pt x="402" y="206"/>
                  </a:lnTo>
                  <a:lnTo>
                    <a:pt x="402" y="206"/>
                  </a:lnTo>
                  <a:lnTo>
                    <a:pt x="402" y="209"/>
                  </a:lnTo>
                  <a:lnTo>
                    <a:pt x="405" y="212"/>
                  </a:lnTo>
                  <a:lnTo>
                    <a:pt x="437" y="203"/>
                  </a:lnTo>
                  <a:lnTo>
                    <a:pt x="443" y="200"/>
                  </a:lnTo>
                  <a:lnTo>
                    <a:pt x="446" y="200"/>
                  </a:lnTo>
                  <a:lnTo>
                    <a:pt x="446" y="197"/>
                  </a:lnTo>
                  <a:lnTo>
                    <a:pt x="449" y="194"/>
                  </a:lnTo>
                  <a:lnTo>
                    <a:pt x="449" y="191"/>
                  </a:lnTo>
                  <a:lnTo>
                    <a:pt x="452" y="191"/>
                  </a:lnTo>
                  <a:lnTo>
                    <a:pt x="455" y="194"/>
                  </a:lnTo>
                  <a:lnTo>
                    <a:pt x="455" y="197"/>
                  </a:lnTo>
                  <a:lnTo>
                    <a:pt x="458" y="197"/>
                  </a:lnTo>
                  <a:lnTo>
                    <a:pt x="458" y="200"/>
                  </a:lnTo>
                  <a:lnTo>
                    <a:pt x="458" y="200"/>
                  </a:lnTo>
                  <a:lnTo>
                    <a:pt x="461" y="203"/>
                  </a:lnTo>
                  <a:lnTo>
                    <a:pt x="467" y="200"/>
                  </a:lnTo>
                  <a:lnTo>
                    <a:pt x="470" y="200"/>
                  </a:lnTo>
                  <a:lnTo>
                    <a:pt x="470" y="197"/>
                  </a:lnTo>
                  <a:lnTo>
                    <a:pt x="473" y="194"/>
                  </a:lnTo>
                  <a:lnTo>
                    <a:pt x="473" y="194"/>
                  </a:lnTo>
                  <a:lnTo>
                    <a:pt x="485" y="200"/>
                  </a:lnTo>
                  <a:lnTo>
                    <a:pt x="491" y="200"/>
                  </a:lnTo>
                  <a:lnTo>
                    <a:pt x="494" y="203"/>
                  </a:lnTo>
                  <a:lnTo>
                    <a:pt x="497" y="206"/>
                  </a:lnTo>
                  <a:lnTo>
                    <a:pt x="500" y="218"/>
                  </a:lnTo>
                  <a:lnTo>
                    <a:pt x="500" y="218"/>
                  </a:lnTo>
                  <a:lnTo>
                    <a:pt x="500" y="221"/>
                  </a:lnTo>
                  <a:lnTo>
                    <a:pt x="512" y="227"/>
                  </a:lnTo>
                  <a:lnTo>
                    <a:pt x="515" y="230"/>
                  </a:lnTo>
                  <a:lnTo>
                    <a:pt x="515" y="233"/>
                  </a:lnTo>
                  <a:lnTo>
                    <a:pt x="515" y="236"/>
                  </a:lnTo>
                  <a:lnTo>
                    <a:pt x="515" y="239"/>
                  </a:lnTo>
                  <a:lnTo>
                    <a:pt x="512" y="242"/>
                  </a:lnTo>
                  <a:lnTo>
                    <a:pt x="512" y="242"/>
                  </a:lnTo>
                  <a:lnTo>
                    <a:pt x="512" y="242"/>
                  </a:lnTo>
                  <a:lnTo>
                    <a:pt x="515" y="245"/>
                  </a:lnTo>
                  <a:lnTo>
                    <a:pt x="515" y="248"/>
                  </a:lnTo>
                  <a:lnTo>
                    <a:pt x="515" y="248"/>
                  </a:lnTo>
                  <a:lnTo>
                    <a:pt x="515" y="251"/>
                  </a:lnTo>
                  <a:lnTo>
                    <a:pt x="512" y="251"/>
                  </a:lnTo>
                  <a:lnTo>
                    <a:pt x="506" y="248"/>
                  </a:lnTo>
                  <a:lnTo>
                    <a:pt x="506" y="251"/>
                  </a:lnTo>
                  <a:lnTo>
                    <a:pt x="503" y="251"/>
                  </a:lnTo>
                  <a:lnTo>
                    <a:pt x="503" y="254"/>
                  </a:lnTo>
                  <a:lnTo>
                    <a:pt x="503" y="254"/>
                  </a:lnTo>
                  <a:lnTo>
                    <a:pt x="503" y="257"/>
                  </a:lnTo>
                  <a:lnTo>
                    <a:pt x="503" y="257"/>
                  </a:lnTo>
                  <a:lnTo>
                    <a:pt x="506" y="260"/>
                  </a:lnTo>
                  <a:lnTo>
                    <a:pt x="509" y="260"/>
                  </a:lnTo>
                  <a:lnTo>
                    <a:pt x="512" y="260"/>
                  </a:lnTo>
                  <a:lnTo>
                    <a:pt x="521" y="257"/>
                  </a:lnTo>
                  <a:lnTo>
                    <a:pt x="524" y="257"/>
                  </a:lnTo>
                  <a:lnTo>
                    <a:pt x="551" y="260"/>
                  </a:lnTo>
                  <a:lnTo>
                    <a:pt x="554" y="260"/>
                  </a:lnTo>
                  <a:lnTo>
                    <a:pt x="560" y="257"/>
                  </a:lnTo>
                  <a:lnTo>
                    <a:pt x="563" y="254"/>
                  </a:lnTo>
                  <a:lnTo>
                    <a:pt x="563" y="251"/>
                  </a:lnTo>
                  <a:lnTo>
                    <a:pt x="566" y="251"/>
                  </a:lnTo>
                  <a:lnTo>
                    <a:pt x="569" y="248"/>
                  </a:lnTo>
                  <a:lnTo>
                    <a:pt x="575" y="248"/>
                  </a:lnTo>
                  <a:lnTo>
                    <a:pt x="578" y="248"/>
                  </a:lnTo>
                  <a:lnTo>
                    <a:pt x="578" y="251"/>
                  </a:lnTo>
                  <a:lnTo>
                    <a:pt x="578" y="254"/>
                  </a:lnTo>
                  <a:lnTo>
                    <a:pt x="575" y="254"/>
                  </a:lnTo>
                  <a:lnTo>
                    <a:pt x="575" y="257"/>
                  </a:lnTo>
                  <a:lnTo>
                    <a:pt x="578" y="257"/>
                  </a:lnTo>
                  <a:lnTo>
                    <a:pt x="581" y="257"/>
                  </a:lnTo>
                  <a:lnTo>
                    <a:pt x="602" y="25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7" name="Freeform 66"/>
            <p:cNvSpPr>
              <a:spLocks/>
            </p:cNvSpPr>
            <p:nvPr/>
          </p:nvSpPr>
          <p:spPr bwMode="auto">
            <a:xfrm>
              <a:off x="5262" y="1401"/>
              <a:ext cx="570" cy="699"/>
            </a:xfrm>
            <a:custGeom>
              <a:avLst/>
              <a:gdLst>
                <a:gd name="T0" fmla="*/ 561 w 570"/>
                <a:gd name="T1" fmla="*/ 264 h 699"/>
                <a:gd name="T2" fmla="*/ 552 w 570"/>
                <a:gd name="T3" fmla="*/ 291 h 699"/>
                <a:gd name="T4" fmla="*/ 555 w 570"/>
                <a:gd name="T5" fmla="*/ 312 h 699"/>
                <a:gd name="T6" fmla="*/ 567 w 570"/>
                <a:gd name="T7" fmla="*/ 351 h 699"/>
                <a:gd name="T8" fmla="*/ 522 w 570"/>
                <a:gd name="T9" fmla="*/ 429 h 699"/>
                <a:gd name="T10" fmla="*/ 537 w 570"/>
                <a:gd name="T11" fmla="*/ 480 h 699"/>
                <a:gd name="T12" fmla="*/ 540 w 570"/>
                <a:gd name="T13" fmla="*/ 501 h 699"/>
                <a:gd name="T14" fmla="*/ 540 w 570"/>
                <a:gd name="T15" fmla="*/ 525 h 699"/>
                <a:gd name="T16" fmla="*/ 540 w 570"/>
                <a:gd name="T17" fmla="*/ 573 h 699"/>
                <a:gd name="T18" fmla="*/ 549 w 570"/>
                <a:gd name="T19" fmla="*/ 603 h 699"/>
                <a:gd name="T20" fmla="*/ 468 w 570"/>
                <a:gd name="T21" fmla="*/ 600 h 699"/>
                <a:gd name="T22" fmla="*/ 441 w 570"/>
                <a:gd name="T23" fmla="*/ 612 h 699"/>
                <a:gd name="T24" fmla="*/ 432 w 570"/>
                <a:gd name="T25" fmla="*/ 648 h 699"/>
                <a:gd name="T26" fmla="*/ 396 w 570"/>
                <a:gd name="T27" fmla="*/ 684 h 699"/>
                <a:gd name="T28" fmla="*/ 378 w 570"/>
                <a:gd name="T29" fmla="*/ 663 h 699"/>
                <a:gd name="T30" fmla="*/ 360 w 570"/>
                <a:gd name="T31" fmla="*/ 666 h 699"/>
                <a:gd name="T32" fmla="*/ 318 w 570"/>
                <a:gd name="T33" fmla="*/ 696 h 699"/>
                <a:gd name="T34" fmla="*/ 264 w 570"/>
                <a:gd name="T35" fmla="*/ 693 h 699"/>
                <a:gd name="T36" fmla="*/ 225 w 570"/>
                <a:gd name="T37" fmla="*/ 675 h 699"/>
                <a:gd name="T38" fmla="*/ 246 w 570"/>
                <a:gd name="T39" fmla="*/ 648 h 699"/>
                <a:gd name="T40" fmla="*/ 243 w 570"/>
                <a:gd name="T41" fmla="*/ 630 h 699"/>
                <a:gd name="T42" fmla="*/ 237 w 570"/>
                <a:gd name="T43" fmla="*/ 606 h 699"/>
                <a:gd name="T44" fmla="*/ 210 w 570"/>
                <a:gd name="T45" fmla="*/ 591 h 699"/>
                <a:gd name="T46" fmla="*/ 192 w 570"/>
                <a:gd name="T47" fmla="*/ 582 h 699"/>
                <a:gd name="T48" fmla="*/ 180 w 570"/>
                <a:gd name="T49" fmla="*/ 549 h 699"/>
                <a:gd name="T50" fmla="*/ 159 w 570"/>
                <a:gd name="T51" fmla="*/ 531 h 699"/>
                <a:gd name="T52" fmla="*/ 132 w 570"/>
                <a:gd name="T53" fmla="*/ 549 h 699"/>
                <a:gd name="T54" fmla="*/ 108 w 570"/>
                <a:gd name="T55" fmla="*/ 543 h 699"/>
                <a:gd name="T56" fmla="*/ 60 w 570"/>
                <a:gd name="T57" fmla="*/ 528 h 699"/>
                <a:gd name="T58" fmla="*/ 42 w 570"/>
                <a:gd name="T59" fmla="*/ 504 h 699"/>
                <a:gd name="T60" fmla="*/ 48 w 570"/>
                <a:gd name="T61" fmla="*/ 468 h 699"/>
                <a:gd name="T62" fmla="*/ 42 w 570"/>
                <a:gd name="T63" fmla="*/ 423 h 699"/>
                <a:gd name="T64" fmla="*/ 30 w 570"/>
                <a:gd name="T65" fmla="*/ 366 h 699"/>
                <a:gd name="T66" fmla="*/ 12 w 570"/>
                <a:gd name="T67" fmla="*/ 345 h 699"/>
                <a:gd name="T68" fmla="*/ 21 w 570"/>
                <a:gd name="T69" fmla="*/ 309 h 699"/>
                <a:gd name="T70" fmla="*/ 24 w 570"/>
                <a:gd name="T71" fmla="*/ 270 h 699"/>
                <a:gd name="T72" fmla="*/ 6 w 570"/>
                <a:gd name="T73" fmla="*/ 222 h 699"/>
                <a:gd name="T74" fmla="*/ 15 w 570"/>
                <a:gd name="T75" fmla="*/ 207 h 699"/>
                <a:gd name="T76" fmla="*/ 36 w 570"/>
                <a:gd name="T77" fmla="*/ 177 h 699"/>
                <a:gd name="T78" fmla="*/ 54 w 570"/>
                <a:gd name="T79" fmla="*/ 144 h 699"/>
                <a:gd name="T80" fmla="*/ 36 w 570"/>
                <a:gd name="T81" fmla="*/ 87 h 699"/>
                <a:gd name="T82" fmla="*/ 36 w 570"/>
                <a:gd name="T83" fmla="*/ 57 h 699"/>
                <a:gd name="T84" fmla="*/ 39 w 570"/>
                <a:gd name="T85" fmla="*/ 30 h 699"/>
                <a:gd name="T86" fmla="*/ 63 w 570"/>
                <a:gd name="T87" fmla="*/ 15 h 699"/>
                <a:gd name="T88" fmla="*/ 123 w 570"/>
                <a:gd name="T89" fmla="*/ 12 h 699"/>
                <a:gd name="T90" fmla="*/ 165 w 570"/>
                <a:gd name="T91" fmla="*/ 57 h 699"/>
                <a:gd name="T92" fmla="*/ 183 w 570"/>
                <a:gd name="T93" fmla="*/ 84 h 699"/>
                <a:gd name="T94" fmla="*/ 216 w 570"/>
                <a:gd name="T95" fmla="*/ 129 h 699"/>
                <a:gd name="T96" fmla="*/ 228 w 570"/>
                <a:gd name="T97" fmla="*/ 147 h 699"/>
                <a:gd name="T98" fmla="*/ 261 w 570"/>
                <a:gd name="T99" fmla="*/ 153 h 699"/>
                <a:gd name="T100" fmla="*/ 288 w 570"/>
                <a:gd name="T101" fmla="*/ 150 h 699"/>
                <a:gd name="T102" fmla="*/ 306 w 570"/>
                <a:gd name="T103" fmla="*/ 156 h 699"/>
                <a:gd name="T104" fmla="*/ 387 w 570"/>
                <a:gd name="T105" fmla="*/ 129 h 699"/>
                <a:gd name="T106" fmla="*/ 429 w 570"/>
                <a:gd name="T107" fmla="*/ 150 h 699"/>
                <a:gd name="T108" fmla="*/ 453 w 570"/>
                <a:gd name="T109" fmla="*/ 183 h 699"/>
                <a:gd name="T110" fmla="*/ 450 w 570"/>
                <a:gd name="T111" fmla="*/ 210 h 699"/>
                <a:gd name="T112" fmla="*/ 468 w 570"/>
                <a:gd name="T113" fmla="*/ 228 h 699"/>
                <a:gd name="T114" fmla="*/ 495 w 570"/>
                <a:gd name="T115" fmla="*/ 234 h 699"/>
                <a:gd name="T116" fmla="*/ 516 w 570"/>
                <a:gd name="T117" fmla="*/ 261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699">
                  <a:moveTo>
                    <a:pt x="537" y="255"/>
                  </a:moveTo>
                  <a:lnTo>
                    <a:pt x="546" y="258"/>
                  </a:lnTo>
                  <a:lnTo>
                    <a:pt x="549" y="255"/>
                  </a:lnTo>
                  <a:lnTo>
                    <a:pt x="549" y="255"/>
                  </a:lnTo>
                  <a:lnTo>
                    <a:pt x="552" y="252"/>
                  </a:lnTo>
                  <a:lnTo>
                    <a:pt x="555" y="252"/>
                  </a:lnTo>
                  <a:lnTo>
                    <a:pt x="558" y="252"/>
                  </a:lnTo>
                  <a:lnTo>
                    <a:pt x="558" y="255"/>
                  </a:lnTo>
                  <a:lnTo>
                    <a:pt x="561" y="255"/>
                  </a:lnTo>
                  <a:lnTo>
                    <a:pt x="561" y="258"/>
                  </a:lnTo>
                  <a:lnTo>
                    <a:pt x="561" y="261"/>
                  </a:lnTo>
                  <a:lnTo>
                    <a:pt x="561" y="261"/>
                  </a:lnTo>
                  <a:lnTo>
                    <a:pt x="561" y="264"/>
                  </a:lnTo>
                  <a:lnTo>
                    <a:pt x="561" y="267"/>
                  </a:lnTo>
                  <a:lnTo>
                    <a:pt x="561" y="267"/>
                  </a:lnTo>
                  <a:lnTo>
                    <a:pt x="564" y="270"/>
                  </a:lnTo>
                  <a:lnTo>
                    <a:pt x="564" y="273"/>
                  </a:lnTo>
                  <a:lnTo>
                    <a:pt x="564" y="276"/>
                  </a:lnTo>
                  <a:lnTo>
                    <a:pt x="564" y="276"/>
                  </a:lnTo>
                  <a:lnTo>
                    <a:pt x="564" y="279"/>
                  </a:lnTo>
                  <a:lnTo>
                    <a:pt x="561" y="282"/>
                  </a:lnTo>
                  <a:lnTo>
                    <a:pt x="558" y="285"/>
                  </a:lnTo>
                  <a:lnTo>
                    <a:pt x="558" y="288"/>
                  </a:lnTo>
                  <a:lnTo>
                    <a:pt x="555" y="288"/>
                  </a:lnTo>
                  <a:lnTo>
                    <a:pt x="555" y="288"/>
                  </a:lnTo>
                  <a:lnTo>
                    <a:pt x="552" y="291"/>
                  </a:lnTo>
                  <a:lnTo>
                    <a:pt x="549" y="291"/>
                  </a:lnTo>
                  <a:lnTo>
                    <a:pt x="549" y="291"/>
                  </a:lnTo>
                  <a:lnTo>
                    <a:pt x="546" y="294"/>
                  </a:lnTo>
                  <a:lnTo>
                    <a:pt x="546" y="297"/>
                  </a:lnTo>
                  <a:lnTo>
                    <a:pt x="546" y="300"/>
                  </a:lnTo>
                  <a:lnTo>
                    <a:pt x="546" y="303"/>
                  </a:lnTo>
                  <a:lnTo>
                    <a:pt x="546" y="303"/>
                  </a:lnTo>
                  <a:lnTo>
                    <a:pt x="549" y="306"/>
                  </a:lnTo>
                  <a:lnTo>
                    <a:pt x="549" y="306"/>
                  </a:lnTo>
                  <a:lnTo>
                    <a:pt x="552" y="306"/>
                  </a:lnTo>
                  <a:lnTo>
                    <a:pt x="555" y="309"/>
                  </a:lnTo>
                  <a:lnTo>
                    <a:pt x="555" y="309"/>
                  </a:lnTo>
                  <a:lnTo>
                    <a:pt x="555" y="312"/>
                  </a:lnTo>
                  <a:lnTo>
                    <a:pt x="555" y="315"/>
                  </a:lnTo>
                  <a:lnTo>
                    <a:pt x="555" y="318"/>
                  </a:lnTo>
                  <a:lnTo>
                    <a:pt x="555" y="321"/>
                  </a:lnTo>
                  <a:lnTo>
                    <a:pt x="558" y="324"/>
                  </a:lnTo>
                  <a:lnTo>
                    <a:pt x="561" y="327"/>
                  </a:lnTo>
                  <a:lnTo>
                    <a:pt x="561" y="327"/>
                  </a:lnTo>
                  <a:lnTo>
                    <a:pt x="564" y="330"/>
                  </a:lnTo>
                  <a:lnTo>
                    <a:pt x="564" y="330"/>
                  </a:lnTo>
                  <a:lnTo>
                    <a:pt x="564" y="333"/>
                  </a:lnTo>
                  <a:lnTo>
                    <a:pt x="564" y="342"/>
                  </a:lnTo>
                  <a:lnTo>
                    <a:pt x="564" y="345"/>
                  </a:lnTo>
                  <a:lnTo>
                    <a:pt x="567" y="348"/>
                  </a:lnTo>
                  <a:lnTo>
                    <a:pt x="567" y="351"/>
                  </a:lnTo>
                  <a:lnTo>
                    <a:pt x="570" y="354"/>
                  </a:lnTo>
                  <a:lnTo>
                    <a:pt x="564" y="372"/>
                  </a:lnTo>
                  <a:lnTo>
                    <a:pt x="564" y="381"/>
                  </a:lnTo>
                  <a:lnTo>
                    <a:pt x="561" y="384"/>
                  </a:lnTo>
                  <a:lnTo>
                    <a:pt x="546" y="414"/>
                  </a:lnTo>
                  <a:lnTo>
                    <a:pt x="543" y="417"/>
                  </a:lnTo>
                  <a:lnTo>
                    <a:pt x="540" y="420"/>
                  </a:lnTo>
                  <a:lnTo>
                    <a:pt x="537" y="420"/>
                  </a:lnTo>
                  <a:lnTo>
                    <a:pt x="534" y="423"/>
                  </a:lnTo>
                  <a:lnTo>
                    <a:pt x="531" y="423"/>
                  </a:lnTo>
                  <a:lnTo>
                    <a:pt x="525" y="426"/>
                  </a:lnTo>
                  <a:lnTo>
                    <a:pt x="525" y="426"/>
                  </a:lnTo>
                  <a:lnTo>
                    <a:pt x="522" y="429"/>
                  </a:lnTo>
                  <a:lnTo>
                    <a:pt x="522" y="432"/>
                  </a:lnTo>
                  <a:lnTo>
                    <a:pt x="522" y="435"/>
                  </a:lnTo>
                  <a:lnTo>
                    <a:pt x="522" y="435"/>
                  </a:lnTo>
                  <a:lnTo>
                    <a:pt x="525" y="438"/>
                  </a:lnTo>
                  <a:lnTo>
                    <a:pt x="525" y="441"/>
                  </a:lnTo>
                  <a:lnTo>
                    <a:pt x="525" y="441"/>
                  </a:lnTo>
                  <a:lnTo>
                    <a:pt x="522" y="444"/>
                  </a:lnTo>
                  <a:lnTo>
                    <a:pt x="516" y="447"/>
                  </a:lnTo>
                  <a:lnTo>
                    <a:pt x="513" y="450"/>
                  </a:lnTo>
                  <a:lnTo>
                    <a:pt x="516" y="462"/>
                  </a:lnTo>
                  <a:lnTo>
                    <a:pt x="528" y="474"/>
                  </a:lnTo>
                  <a:lnTo>
                    <a:pt x="534" y="477"/>
                  </a:lnTo>
                  <a:lnTo>
                    <a:pt x="537" y="480"/>
                  </a:lnTo>
                  <a:lnTo>
                    <a:pt x="540" y="480"/>
                  </a:lnTo>
                  <a:lnTo>
                    <a:pt x="543" y="480"/>
                  </a:lnTo>
                  <a:lnTo>
                    <a:pt x="546" y="483"/>
                  </a:lnTo>
                  <a:lnTo>
                    <a:pt x="546" y="486"/>
                  </a:lnTo>
                  <a:lnTo>
                    <a:pt x="549" y="486"/>
                  </a:lnTo>
                  <a:lnTo>
                    <a:pt x="552" y="489"/>
                  </a:lnTo>
                  <a:lnTo>
                    <a:pt x="555" y="489"/>
                  </a:lnTo>
                  <a:lnTo>
                    <a:pt x="555" y="492"/>
                  </a:lnTo>
                  <a:lnTo>
                    <a:pt x="555" y="492"/>
                  </a:lnTo>
                  <a:lnTo>
                    <a:pt x="555" y="495"/>
                  </a:lnTo>
                  <a:lnTo>
                    <a:pt x="552" y="495"/>
                  </a:lnTo>
                  <a:lnTo>
                    <a:pt x="552" y="498"/>
                  </a:lnTo>
                  <a:lnTo>
                    <a:pt x="540" y="501"/>
                  </a:lnTo>
                  <a:lnTo>
                    <a:pt x="537" y="501"/>
                  </a:lnTo>
                  <a:lnTo>
                    <a:pt x="534" y="501"/>
                  </a:lnTo>
                  <a:lnTo>
                    <a:pt x="534" y="504"/>
                  </a:lnTo>
                  <a:lnTo>
                    <a:pt x="534" y="507"/>
                  </a:lnTo>
                  <a:lnTo>
                    <a:pt x="534" y="507"/>
                  </a:lnTo>
                  <a:lnTo>
                    <a:pt x="537" y="510"/>
                  </a:lnTo>
                  <a:lnTo>
                    <a:pt x="537" y="510"/>
                  </a:lnTo>
                  <a:lnTo>
                    <a:pt x="540" y="513"/>
                  </a:lnTo>
                  <a:lnTo>
                    <a:pt x="540" y="516"/>
                  </a:lnTo>
                  <a:lnTo>
                    <a:pt x="540" y="516"/>
                  </a:lnTo>
                  <a:lnTo>
                    <a:pt x="537" y="522"/>
                  </a:lnTo>
                  <a:lnTo>
                    <a:pt x="537" y="522"/>
                  </a:lnTo>
                  <a:lnTo>
                    <a:pt x="540" y="525"/>
                  </a:lnTo>
                  <a:lnTo>
                    <a:pt x="543" y="528"/>
                  </a:lnTo>
                  <a:lnTo>
                    <a:pt x="543" y="531"/>
                  </a:lnTo>
                  <a:lnTo>
                    <a:pt x="549" y="549"/>
                  </a:lnTo>
                  <a:lnTo>
                    <a:pt x="549" y="555"/>
                  </a:lnTo>
                  <a:lnTo>
                    <a:pt x="549" y="558"/>
                  </a:lnTo>
                  <a:lnTo>
                    <a:pt x="546" y="561"/>
                  </a:lnTo>
                  <a:lnTo>
                    <a:pt x="546" y="561"/>
                  </a:lnTo>
                  <a:lnTo>
                    <a:pt x="546" y="564"/>
                  </a:lnTo>
                  <a:lnTo>
                    <a:pt x="546" y="567"/>
                  </a:lnTo>
                  <a:lnTo>
                    <a:pt x="546" y="570"/>
                  </a:lnTo>
                  <a:lnTo>
                    <a:pt x="543" y="570"/>
                  </a:lnTo>
                  <a:lnTo>
                    <a:pt x="543" y="573"/>
                  </a:lnTo>
                  <a:lnTo>
                    <a:pt x="540" y="573"/>
                  </a:lnTo>
                  <a:lnTo>
                    <a:pt x="537" y="576"/>
                  </a:lnTo>
                  <a:lnTo>
                    <a:pt x="537" y="579"/>
                  </a:lnTo>
                  <a:lnTo>
                    <a:pt x="534" y="579"/>
                  </a:lnTo>
                  <a:lnTo>
                    <a:pt x="534" y="585"/>
                  </a:lnTo>
                  <a:lnTo>
                    <a:pt x="537" y="588"/>
                  </a:lnTo>
                  <a:lnTo>
                    <a:pt x="537" y="591"/>
                  </a:lnTo>
                  <a:lnTo>
                    <a:pt x="537" y="591"/>
                  </a:lnTo>
                  <a:lnTo>
                    <a:pt x="540" y="591"/>
                  </a:lnTo>
                  <a:lnTo>
                    <a:pt x="546" y="594"/>
                  </a:lnTo>
                  <a:lnTo>
                    <a:pt x="546" y="597"/>
                  </a:lnTo>
                  <a:lnTo>
                    <a:pt x="549" y="600"/>
                  </a:lnTo>
                  <a:lnTo>
                    <a:pt x="549" y="600"/>
                  </a:lnTo>
                  <a:lnTo>
                    <a:pt x="549" y="603"/>
                  </a:lnTo>
                  <a:lnTo>
                    <a:pt x="546" y="606"/>
                  </a:lnTo>
                  <a:lnTo>
                    <a:pt x="543" y="606"/>
                  </a:lnTo>
                  <a:lnTo>
                    <a:pt x="528" y="609"/>
                  </a:lnTo>
                  <a:lnTo>
                    <a:pt x="525" y="612"/>
                  </a:lnTo>
                  <a:lnTo>
                    <a:pt x="510" y="609"/>
                  </a:lnTo>
                  <a:lnTo>
                    <a:pt x="504" y="606"/>
                  </a:lnTo>
                  <a:lnTo>
                    <a:pt x="501" y="600"/>
                  </a:lnTo>
                  <a:lnTo>
                    <a:pt x="498" y="597"/>
                  </a:lnTo>
                  <a:lnTo>
                    <a:pt x="495" y="597"/>
                  </a:lnTo>
                  <a:lnTo>
                    <a:pt x="492" y="594"/>
                  </a:lnTo>
                  <a:lnTo>
                    <a:pt x="486" y="597"/>
                  </a:lnTo>
                  <a:lnTo>
                    <a:pt x="474" y="600"/>
                  </a:lnTo>
                  <a:lnTo>
                    <a:pt x="468" y="600"/>
                  </a:lnTo>
                  <a:lnTo>
                    <a:pt x="465" y="600"/>
                  </a:lnTo>
                  <a:lnTo>
                    <a:pt x="456" y="597"/>
                  </a:lnTo>
                  <a:lnTo>
                    <a:pt x="453" y="597"/>
                  </a:lnTo>
                  <a:lnTo>
                    <a:pt x="450" y="597"/>
                  </a:lnTo>
                  <a:lnTo>
                    <a:pt x="447" y="597"/>
                  </a:lnTo>
                  <a:lnTo>
                    <a:pt x="447" y="597"/>
                  </a:lnTo>
                  <a:lnTo>
                    <a:pt x="447" y="597"/>
                  </a:lnTo>
                  <a:lnTo>
                    <a:pt x="447" y="600"/>
                  </a:lnTo>
                  <a:lnTo>
                    <a:pt x="444" y="600"/>
                  </a:lnTo>
                  <a:lnTo>
                    <a:pt x="444" y="603"/>
                  </a:lnTo>
                  <a:lnTo>
                    <a:pt x="444" y="606"/>
                  </a:lnTo>
                  <a:lnTo>
                    <a:pt x="444" y="606"/>
                  </a:lnTo>
                  <a:lnTo>
                    <a:pt x="441" y="612"/>
                  </a:lnTo>
                  <a:lnTo>
                    <a:pt x="441" y="615"/>
                  </a:lnTo>
                  <a:lnTo>
                    <a:pt x="441" y="615"/>
                  </a:lnTo>
                  <a:lnTo>
                    <a:pt x="438" y="624"/>
                  </a:lnTo>
                  <a:lnTo>
                    <a:pt x="438" y="627"/>
                  </a:lnTo>
                  <a:lnTo>
                    <a:pt x="438" y="630"/>
                  </a:lnTo>
                  <a:lnTo>
                    <a:pt x="435" y="636"/>
                  </a:lnTo>
                  <a:lnTo>
                    <a:pt x="432" y="639"/>
                  </a:lnTo>
                  <a:lnTo>
                    <a:pt x="432" y="642"/>
                  </a:lnTo>
                  <a:lnTo>
                    <a:pt x="432" y="642"/>
                  </a:lnTo>
                  <a:lnTo>
                    <a:pt x="432" y="642"/>
                  </a:lnTo>
                  <a:lnTo>
                    <a:pt x="432" y="645"/>
                  </a:lnTo>
                  <a:lnTo>
                    <a:pt x="432" y="645"/>
                  </a:lnTo>
                  <a:lnTo>
                    <a:pt x="432" y="648"/>
                  </a:lnTo>
                  <a:lnTo>
                    <a:pt x="432" y="648"/>
                  </a:lnTo>
                  <a:lnTo>
                    <a:pt x="420" y="672"/>
                  </a:lnTo>
                  <a:lnTo>
                    <a:pt x="420" y="675"/>
                  </a:lnTo>
                  <a:lnTo>
                    <a:pt x="417" y="690"/>
                  </a:lnTo>
                  <a:lnTo>
                    <a:pt x="417" y="693"/>
                  </a:lnTo>
                  <a:lnTo>
                    <a:pt x="414" y="693"/>
                  </a:lnTo>
                  <a:lnTo>
                    <a:pt x="414" y="696"/>
                  </a:lnTo>
                  <a:lnTo>
                    <a:pt x="417" y="696"/>
                  </a:lnTo>
                  <a:lnTo>
                    <a:pt x="417" y="699"/>
                  </a:lnTo>
                  <a:lnTo>
                    <a:pt x="405" y="696"/>
                  </a:lnTo>
                  <a:lnTo>
                    <a:pt x="399" y="693"/>
                  </a:lnTo>
                  <a:lnTo>
                    <a:pt x="399" y="690"/>
                  </a:lnTo>
                  <a:lnTo>
                    <a:pt x="396" y="684"/>
                  </a:lnTo>
                  <a:lnTo>
                    <a:pt x="396" y="684"/>
                  </a:lnTo>
                  <a:lnTo>
                    <a:pt x="396" y="678"/>
                  </a:lnTo>
                  <a:lnTo>
                    <a:pt x="396" y="675"/>
                  </a:lnTo>
                  <a:lnTo>
                    <a:pt x="396" y="675"/>
                  </a:lnTo>
                  <a:lnTo>
                    <a:pt x="390" y="672"/>
                  </a:lnTo>
                  <a:lnTo>
                    <a:pt x="390" y="669"/>
                  </a:lnTo>
                  <a:lnTo>
                    <a:pt x="390" y="669"/>
                  </a:lnTo>
                  <a:lnTo>
                    <a:pt x="390" y="666"/>
                  </a:lnTo>
                  <a:lnTo>
                    <a:pt x="390" y="663"/>
                  </a:lnTo>
                  <a:lnTo>
                    <a:pt x="387" y="663"/>
                  </a:lnTo>
                  <a:lnTo>
                    <a:pt x="381" y="660"/>
                  </a:lnTo>
                  <a:lnTo>
                    <a:pt x="381" y="660"/>
                  </a:lnTo>
                  <a:lnTo>
                    <a:pt x="378" y="663"/>
                  </a:lnTo>
                  <a:lnTo>
                    <a:pt x="378" y="663"/>
                  </a:lnTo>
                  <a:lnTo>
                    <a:pt x="378" y="666"/>
                  </a:lnTo>
                  <a:lnTo>
                    <a:pt x="378" y="669"/>
                  </a:lnTo>
                  <a:lnTo>
                    <a:pt x="378" y="669"/>
                  </a:lnTo>
                  <a:lnTo>
                    <a:pt x="375" y="672"/>
                  </a:lnTo>
                  <a:lnTo>
                    <a:pt x="372" y="672"/>
                  </a:lnTo>
                  <a:lnTo>
                    <a:pt x="369" y="669"/>
                  </a:lnTo>
                  <a:lnTo>
                    <a:pt x="369" y="669"/>
                  </a:lnTo>
                  <a:lnTo>
                    <a:pt x="366" y="666"/>
                  </a:lnTo>
                  <a:lnTo>
                    <a:pt x="366" y="663"/>
                  </a:lnTo>
                  <a:lnTo>
                    <a:pt x="363" y="663"/>
                  </a:lnTo>
                  <a:lnTo>
                    <a:pt x="360" y="663"/>
                  </a:lnTo>
                  <a:lnTo>
                    <a:pt x="360" y="666"/>
                  </a:lnTo>
                  <a:lnTo>
                    <a:pt x="357" y="666"/>
                  </a:lnTo>
                  <a:lnTo>
                    <a:pt x="354" y="669"/>
                  </a:lnTo>
                  <a:lnTo>
                    <a:pt x="345" y="666"/>
                  </a:lnTo>
                  <a:lnTo>
                    <a:pt x="336" y="663"/>
                  </a:lnTo>
                  <a:lnTo>
                    <a:pt x="336" y="663"/>
                  </a:lnTo>
                  <a:lnTo>
                    <a:pt x="333" y="663"/>
                  </a:lnTo>
                  <a:lnTo>
                    <a:pt x="333" y="666"/>
                  </a:lnTo>
                  <a:lnTo>
                    <a:pt x="333" y="666"/>
                  </a:lnTo>
                  <a:lnTo>
                    <a:pt x="330" y="675"/>
                  </a:lnTo>
                  <a:lnTo>
                    <a:pt x="330" y="681"/>
                  </a:lnTo>
                  <a:lnTo>
                    <a:pt x="327" y="684"/>
                  </a:lnTo>
                  <a:lnTo>
                    <a:pt x="321" y="690"/>
                  </a:lnTo>
                  <a:lnTo>
                    <a:pt x="318" y="696"/>
                  </a:lnTo>
                  <a:lnTo>
                    <a:pt x="312" y="699"/>
                  </a:lnTo>
                  <a:lnTo>
                    <a:pt x="312" y="699"/>
                  </a:lnTo>
                  <a:lnTo>
                    <a:pt x="309" y="699"/>
                  </a:lnTo>
                  <a:lnTo>
                    <a:pt x="306" y="699"/>
                  </a:lnTo>
                  <a:lnTo>
                    <a:pt x="303" y="699"/>
                  </a:lnTo>
                  <a:lnTo>
                    <a:pt x="297" y="696"/>
                  </a:lnTo>
                  <a:lnTo>
                    <a:pt x="288" y="693"/>
                  </a:lnTo>
                  <a:lnTo>
                    <a:pt x="285" y="693"/>
                  </a:lnTo>
                  <a:lnTo>
                    <a:pt x="279" y="696"/>
                  </a:lnTo>
                  <a:lnTo>
                    <a:pt x="276" y="696"/>
                  </a:lnTo>
                  <a:lnTo>
                    <a:pt x="276" y="696"/>
                  </a:lnTo>
                  <a:lnTo>
                    <a:pt x="267" y="693"/>
                  </a:lnTo>
                  <a:lnTo>
                    <a:pt x="264" y="693"/>
                  </a:lnTo>
                  <a:lnTo>
                    <a:pt x="261" y="693"/>
                  </a:lnTo>
                  <a:lnTo>
                    <a:pt x="249" y="699"/>
                  </a:lnTo>
                  <a:lnTo>
                    <a:pt x="246" y="699"/>
                  </a:lnTo>
                  <a:lnTo>
                    <a:pt x="243" y="696"/>
                  </a:lnTo>
                  <a:lnTo>
                    <a:pt x="240" y="696"/>
                  </a:lnTo>
                  <a:lnTo>
                    <a:pt x="237" y="690"/>
                  </a:lnTo>
                  <a:lnTo>
                    <a:pt x="234" y="690"/>
                  </a:lnTo>
                  <a:lnTo>
                    <a:pt x="228" y="690"/>
                  </a:lnTo>
                  <a:lnTo>
                    <a:pt x="228" y="687"/>
                  </a:lnTo>
                  <a:lnTo>
                    <a:pt x="225" y="687"/>
                  </a:lnTo>
                  <a:lnTo>
                    <a:pt x="225" y="684"/>
                  </a:lnTo>
                  <a:lnTo>
                    <a:pt x="225" y="684"/>
                  </a:lnTo>
                  <a:lnTo>
                    <a:pt x="225" y="675"/>
                  </a:lnTo>
                  <a:lnTo>
                    <a:pt x="225" y="675"/>
                  </a:lnTo>
                  <a:lnTo>
                    <a:pt x="225" y="675"/>
                  </a:lnTo>
                  <a:lnTo>
                    <a:pt x="225" y="672"/>
                  </a:lnTo>
                  <a:lnTo>
                    <a:pt x="222" y="666"/>
                  </a:lnTo>
                  <a:lnTo>
                    <a:pt x="243" y="657"/>
                  </a:lnTo>
                  <a:lnTo>
                    <a:pt x="246" y="654"/>
                  </a:lnTo>
                  <a:lnTo>
                    <a:pt x="246" y="651"/>
                  </a:lnTo>
                  <a:lnTo>
                    <a:pt x="246" y="651"/>
                  </a:lnTo>
                  <a:lnTo>
                    <a:pt x="246" y="651"/>
                  </a:lnTo>
                  <a:lnTo>
                    <a:pt x="246" y="648"/>
                  </a:lnTo>
                  <a:lnTo>
                    <a:pt x="246" y="648"/>
                  </a:lnTo>
                  <a:lnTo>
                    <a:pt x="246" y="648"/>
                  </a:lnTo>
                  <a:lnTo>
                    <a:pt x="246" y="648"/>
                  </a:lnTo>
                  <a:lnTo>
                    <a:pt x="246" y="645"/>
                  </a:lnTo>
                  <a:lnTo>
                    <a:pt x="246" y="645"/>
                  </a:lnTo>
                  <a:lnTo>
                    <a:pt x="243" y="645"/>
                  </a:lnTo>
                  <a:lnTo>
                    <a:pt x="243" y="642"/>
                  </a:lnTo>
                  <a:lnTo>
                    <a:pt x="243" y="642"/>
                  </a:lnTo>
                  <a:lnTo>
                    <a:pt x="243" y="639"/>
                  </a:lnTo>
                  <a:lnTo>
                    <a:pt x="243" y="639"/>
                  </a:lnTo>
                  <a:lnTo>
                    <a:pt x="243" y="636"/>
                  </a:lnTo>
                  <a:lnTo>
                    <a:pt x="243" y="636"/>
                  </a:lnTo>
                  <a:lnTo>
                    <a:pt x="243" y="636"/>
                  </a:lnTo>
                  <a:lnTo>
                    <a:pt x="243" y="633"/>
                  </a:lnTo>
                  <a:lnTo>
                    <a:pt x="243" y="633"/>
                  </a:lnTo>
                  <a:lnTo>
                    <a:pt x="243" y="630"/>
                  </a:lnTo>
                  <a:lnTo>
                    <a:pt x="246" y="621"/>
                  </a:lnTo>
                  <a:lnTo>
                    <a:pt x="246" y="621"/>
                  </a:lnTo>
                  <a:lnTo>
                    <a:pt x="246" y="621"/>
                  </a:lnTo>
                  <a:lnTo>
                    <a:pt x="243" y="618"/>
                  </a:lnTo>
                  <a:lnTo>
                    <a:pt x="243" y="618"/>
                  </a:lnTo>
                  <a:lnTo>
                    <a:pt x="243" y="615"/>
                  </a:lnTo>
                  <a:lnTo>
                    <a:pt x="243" y="615"/>
                  </a:lnTo>
                  <a:lnTo>
                    <a:pt x="243" y="612"/>
                  </a:lnTo>
                  <a:lnTo>
                    <a:pt x="243" y="609"/>
                  </a:lnTo>
                  <a:lnTo>
                    <a:pt x="243" y="609"/>
                  </a:lnTo>
                  <a:lnTo>
                    <a:pt x="243" y="609"/>
                  </a:lnTo>
                  <a:lnTo>
                    <a:pt x="240" y="609"/>
                  </a:lnTo>
                  <a:lnTo>
                    <a:pt x="237" y="606"/>
                  </a:lnTo>
                  <a:lnTo>
                    <a:pt x="237" y="603"/>
                  </a:lnTo>
                  <a:lnTo>
                    <a:pt x="234" y="603"/>
                  </a:lnTo>
                  <a:lnTo>
                    <a:pt x="228" y="603"/>
                  </a:lnTo>
                  <a:lnTo>
                    <a:pt x="222" y="600"/>
                  </a:lnTo>
                  <a:lnTo>
                    <a:pt x="219" y="600"/>
                  </a:lnTo>
                  <a:lnTo>
                    <a:pt x="219" y="600"/>
                  </a:lnTo>
                  <a:lnTo>
                    <a:pt x="219" y="597"/>
                  </a:lnTo>
                  <a:lnTo>
                    <a:pt x="219" y="597"/>
                  </a:lnTo>
                  <a:lnTo>
                    <a:pt x="216" y="597"/>
                  </a:lnTo>
                  <a:lnTo>
                    <a:pt x="213" y="594"/>
                  </a:lnTo>
                  <a:lnTo>
                    <a:pt x="213" y="591"/>
                  </a:lnTo>
                  <a:lnTo>
                    <a:pt x="210" y="591"/>
                  </a:lnTo>
                  <a:lnTo>
                    <a:pt x="210" y="591"/>
                  </a:lnTo>
                  <a:lnTo>
                    <a:pt x="207" y="591"/>
                  </a:lnTo>
                  <a:lnTo>
                    <a:pt x="207" y="591"/>
                  </a:lnTo>
                  <a:lnTo>
                    <a:pt x="204" y="591"/>
                  </a:lnTo>
                  <a:lnTo>
                    <a:pt x="204" y="591"/>
                  </a:lnTo>
                  <a:lnTo>
                    <a:pt x="204" y="591"/>
                  </a:lnTo>
                  <a:lnTo>
                    <a:pt x="204" y="588"/>
                  </a:lnTo>
                  <a:lnTo>
                    <a:pt x="201" y="588"/>
                  </a:lnTo>
                  <a:lnTo>
                    <a:pt x="201" y="588"/>
                  </a:lnTo>
                  <a:lnTo>
                    <a:pt x="198" y="585"/>
                  </a:lnTo>
                  <a:lnTo>
                    <a:pt x="198" y="585"/>
                  </a:lnTo>
                  <a:lnTo>
                    <a:pt x="195" y="585"/>
                  </a:lnTo>
                  <a:lnTo>
                    <a:pt x="192" y="585"/>
                  </a:lnTo>
                  <a:lnTo>
                    <a:pt x="192" y="582"/>
                  </a:lnTo>
                  <a:lnTo>
                    <a:pt x="192" y="582"/>
                  </a:lnTo>
                  <a:lnTo>
                    <a:pt x="192" y="579"/>
                  </a:lnTo>
                  <a:lnTo>
                    <a:pt x="192" y="579"/>
                  </a:lnTo>
                  <a:lnTo>
                    <a:pt x="192" y="570"/>
                  </a:lnTo>
                  <a:lnTo>
                    <a:pt x="192" y="564"/>
                  </a:lnTo>
                  <a:lnTo>
                    <a:pt x="192" y="564"/>
                  </a:lnTo>
                  <a:lnTo>
                    <a:pt x="192" y="561"/>
                  </a:lnTo>
                  <a:lnTo>
                    <a:pt x="189" y="561"/>
                  </a:lnTo>
                  <a:lnTo>
                    <a:pt x="186" y="555"/>
                  </a:lnTo>
                  <a:lnTo>
                    <a:pt x="183" y="552"/>
                  </a:lnTo>
                  <a:lnTo>
                    <a:pt x="183" y="549"/>
                  </a:lnTo>
                  <a:lnTo>
                    <a:pt x="183" y="549"/>
                  </a:lnTo>
                  <a:lnTo>
                    <a:pt x="180" y="549"/>
                  </a:lnTo>
                  <a:lnTo>
                    <a:pt x="180" y="549"/>
                  </a:lnTo>
                  <a:lnTo>
                    <a:pt x="177" y="546"/>
                  </a:lnTo>
                  <a:lnTo>
                    <a:pt x="177" y="543"/>
                  </a:lnTo>
                  <a:lnTo>
                    <a:pt x="174" y="543"/>
                  </a:lnTo>
                  <a:lnTo>
                    <a:pt x="174" y="540"/>
                  </a:lnTo>
                  <a:lnTo>
                    <a:pt x="174" y="537"/>
                  </a:lnTo>
                  <a:lnTo>
                    <a:pt x="174" y="534"/>
                  </a:lnTo>
                  <a:lnTo>
                    <a:pt x="168" y="525"/>
                  </a:lnTo>
                  <a:lnTo>
                    <a:pt x="162" y="525"/>
                  </a:lnTo>
                  <a:lnTo>
                    <a:pt x="162" y="525"/>
                  </a:lnTo>
                  <a:lnTo>
                    <a:pt x="162" y="528"/>
                  </a:lnTo>
                  <a:lnTo>
                    <a:pt x="162" y="531"/>
                  </a:lnTo>
                  <a:lnTo>
                    <a:pt x="159" y="531"/>
                  </a:lnTo>
                  <a:lnTo>
                    <a:pt x="159" y="534"/>
                  </a:lnTo>
                  <a:lnTo>
                    <a:pt x="156" y="534"/>
                  </a:lnTo>
                  <a:lnTo>
                    <a:pt x="156" y="537"/>
                  </a:lnTo>
                  <a:lnTo>
                    <a:pt x="156" y="540"/>
                  </a:lnTo>
                  <a:lnTo>
                    <a:pt x="153" y="543"/>
                  </a:lnTo>
                  <a:lnTo>
                    <a:pt x="153" y="543"/>
                  </a:lnTo>
                  <a:lnTo>
                    <a:pt x="150" y="546"/>
                  </a:lnTo>
                  <a:lnTo>
                    <a:pt x="141" y="552"/>
                  </a:lnTo>
                  <a:lnTo>
                    <a:pt x="138" y="552"/>
                  </a:lnTo>
                  <a:lnTo>
                    <a:pt x="135" y="552"/>
                  </a:lnTo>
                  <a:lnTo>
                    <a:pt x="132" y="552"/>
                  </a:lnTo>
                  <a:lnTo>
                    <a:pt x="132" y="552"/>
                  </a:lnTo>
                  <a:lnTo>
                    <a:pt x="132" y="549"/>
                  </a:lnTo>
                  <a:lnTo>
                    <a:pt x="132" y="546"/>
                  </a:lnTo>
                  <a:lnTo>
                    <a:pt x="132" y="546"/>
                  </a:lnTo>
                  <a:lnTo>
                    <a:pt x="132" y="543"/>
                  </a:lnTo>
                  <a:lnTo>
                    <a:pt x="129" y="540"/>
                  </a:lnTo>
                  <a:lnTo>
                    <a:pt x="129" y="537"/>
                  </a:lnTo>
                  <a:lnTo>
                    <a:pt x="126" y="534"/>
                  </a:lnTo>
                  <a:lnTo>
                    <a:pt x="123" y="534"/>
                  </a:lnTo>
                  <a:lnTo>
                    <a:pt x="120" y="534"/>
                  </a:lnTo>
                  <a:lnTo>
                    <a:pt x="117" y="537"/>
                  </a:lnTo>
                  <a:lnTo>
                    <a:pt x="117" y="540"/>
                  </a:lnTo>
                  <a:lnTo>
                    <a:pt x="114" y="540"/>
                  </a:lnTo>
                  <a:lnTo>
                    <a:pt x="111" y="543"/>
                  </a:lnTo>
                  <a:lnTo>
                    <a:pt x="108" y="543"/>
                  </a:lnTo>
                  <a:lnTo>
                    <a:pt x="105" y="540"/>
                  </a:lnTo>
                  <a:lnTo>
                    <a:pt x="102" y="537"/>
                  </a:lnTo>
                  <a:lnTo>
                    <a:pt x="96" y="537"/>
                  </a:lnTo>
                  <a:lnTo>
                    <a:pt x="93" y="537"/>
                  </a:lnTo>
                  <a:lnTo>
                    <a:pt x="90" y="537"/>
                  </a:lnTo>
                  <a:lnTo>
                    <a:pt x="81" y="540"/>
                  </a:lnTo>
                  <a:lnTo>
                    <a:pt x="78" y="540"/>
                  </a:lnTo>
                  <a:lnTo>
                    <a:pt x="75" y="540"/>
                  </a:lnTo>
                  <a:lnTo>
                    <a:pt x="75" y="537"/>
                  </a:lnTo>
                  <a:lnTo>
                    <a:pt x="69" y="531"/>
                  </a:lnTo>
                  <a:lnTo>
                    <a:pt x="66" y="531"/>
                  </a:lnTo>
                  <a:lnTo>
                    <a:pt x="63" y="528"/>
                  </a:lnTo>
                  <a:lnTo>
                    <a:pt x="60" y="528"/>
                  </a:lnTo>
                  <a:lnTo>
                    <a:pt x="57" y="528"/>
                  </a:lnTo>
                  <a:lnTo>
                    <a:pt x="57" y="528"/>
                  </a:lnTo>
                  <a:lnTo>
                    <a:pt x="57" y="528"/>
                  </a:lnTo>
                  <a:lnTo>
                    <a:pt x="54" y="528"/>
                  </a:lnTo>
                  <a:lnTo>
                    <a:pt x="51" y="525"/>
                  </a:lnTo>
                  <a:lnTo>
                    <a:pt x="45" y="522"/>
                  </a:lnTo>
                  <a:lnTo>
                    <a:pt x="42" y="519"/>
                  </a:lnTo>
                  <a:lnTo>
                    <a:pt x="42" y="516"/>
                  </a:lnTo>
                  <a:lnTo>
                    <a:pt x="42" y="516"/>
                  </a:lnTo>
                  <a:lnTo>
                    <a:pt x="42" y="513"/>
                  </a:lnTo>
                  <a:lnTo>
                    <a:pt x="42" y="513"/>
                  </a:lnTo>
                  <a:lnTo>
                    <a:pt x="42" y="510"/>
                  </a:lnTo>
                  <a:lnTo>
                    <a:pt x="42" y="504"/>
                  </a:lnTo>
                  <a:lnTo>
                    <a:pt x="42" y="501"/>
                  </a:lnTo>
                  <a:lnTo>
                    <a:pt x="45" y="498"/>
                  </a:lnTo>
                  <a:lnTo>
                    <a:pt x="48" y="489"/>
                  </a:lnTo>
                  <a:lnTo>
                    <a:pt x="51" y="486"/>
                  </a:lnTo>
                  <a:lnTo>
                    <a:pt x="51" y="486"/>
                  </a:lnTo>
                  <a:lnTo>
                    <a:pt x="51" y="483"/>
                  </a:lnTo>
                  <a:lnTo>
                    <a:pt x="51" y="480"/>
                  </a:lnTo>
                  <a:lnTo>
                    <a:pt x="51" y="480"/>
                  </a:lnTo>
                  <a:lnTo>
                    <a:pt x="48" y="474"/>
                  </a:lnTo>
                  <a:lnTo>
                    <a:pt x="48" y="474"/>
                  </a:lnTo>
                  <a:lnTo>
                    <a:pt x="48" y="471"/>
                  </a:lnTo>
                  <a:lnTo>
                    <a:pt x="48" y="471"/>
                  </a:lnTo>
                  <a:lnTo>
                    <a:pt x="48" y="468"/>
                  </a:lnTo>
                  <a:lnTo>
                    <a:pt x="48" y="462"/>
                  </a:lnTo>
                  <a:lnTo>
                    <a:pt x="51" y="456"/>
                  </a:lnTo>
                  <a:lnTo>
                    <a:pt x="51" y="453"/>
                  </a:lnTo>
                  <a:lnTo>
                    <a:pt x="51" y="450"/>
                  </a:lnTo>
                  <a:lnTo>
                    <a:pt x="51" y="447"/>
                  </a:lnTo>
                  <a:lnTo>
                    <a:pt x="51" y="444"/>
                  </a:lnTo>
                  <a:lnTo>
                    <a:pt x="51" y="435"/>
                  </a:lnTo>
                  <a:lnTo>
                    <a:pt x="51" y="429"/>
                  </a:lnTo>
                  <a:lnTo>
                    <a:pt x="48" y="429"/>
                  </a:lnTo>
                  <a:lnTo>
                    <a:pt x="48" y="429"/>
                  </a:lnTo>
                  <a:lnTo>
                    <a:pt x="48" y="429"/>
                  </a:lnTo>
                  <a:lnTo>
                    <a:pt x="45" y="423"/>
                  </a:lnTo>
                  <a:lnTo>
                    <a:pt x="42" y="423"/>
                  </a:lnTo>
                  <a:lnTo>
                    <a:pt x="42" y="420"/>
                  </a:lnTo>
                  <a:lnTo>
                    <a:pt x="42" y="420"/>
                  </a:lnTo>
                  <a:lnTo>
                    <a:pt x="42" y="417"/>
                  </a:lnTo>
                  <a:lnTo>
                    <a:pt x="42" y="411"/>
                  </a:lnTo>
                  <a:lnTo>
                    <a:pt x="42" y="408"/>
                  </a:lnTo>
                  <a:lnTo>
                    <a:pt x="42" y="408"/>
                  </a:lnTo>
                  <a:lnTo>
                    <a:pt x="42" y="402"/>
                  </a:lnTo>
                  <a:lnTo>
                    <a:pt x="39" y="399"/>
                  </a:lnTo>
                  <a:lnTo>
                    <a:pt x="39" y="390"/>
                  </a:lnTo>
                  <a:lnTo>
                    <a:pt x="36" y="381"/>
                  </a:lnTo>
                  <a:lnTo>
                    <a:pt x="33" y="378"/>
                  </a:lnTo>
                  <a:lnTo>
                    <a:pt x="33" y="378"/>
                  </a:lnTo>
                  <a:lnTo>
                    <a:pt x="30" y="366"/>
                  </a:lnTo>
                  <a:lnTo>
                    <a:pt x="30" y="363"/>
                  </a:lnTo>
                  <a:lnTo>
                    <a:pt x="30" y="363"/>
                  </a:lnTo>
                  <a:lnTo>
                    <a:pt x="27" y="360"/>
                  </a:lnTo>
                  <a:lnTo>
                    <a:pt x="24" y="357"/>
                  </a:lnTo>
                  <a:lnTo>
                    <a:pt x="24" y="357"/>
                  </a:lnTo>
                  <a:lnTo>
                    <a:pt x="18" y="351"/>
                  </a:lnTo>
                  <a:lnTo>
                    <a:pt x="18" y="348"/>
                  </a:lnTo>
                  <a:lnTo>
                    <a:pt x="15" y="348"/>
                  </a:lnTo>
                  <a:lnTo>
                    <a:pt x="15" y="348"/>
                  </a:lnTo>
                  <a:lnTo>
                    <a:pt x="12" y="348"/>
                  </a:lnTo>
                  <a:lnTo>
                    <a:pt x="12" y="348"/>
                  </a:lnTo>
                  <a:lnTo>
                    <a:pt x="12" y="345"/>
                  </a:lnTo>
                  <a:lnTo>
                    <a:pt x="12" y="345"/>
                  </a:lnTo>
                  <a:lnTo>
                    <a:pt x="9" y="342"/>
                  </a:lnTo>
                  <a:lnTo>
                    <a:pt x="9" y="339"/>
                  </a:lnTo>
                  <a:lnTo>
                    <a:pt x="9" y="339"/>
                  </a:lnTo>
                  <a:lnTo>
                    <a:pt x="9" y="336"/>
                  </a:lnTo>
                  <a:lnTo>
                    <a:pt x="12" y="333"/>
                  </a:lnTo>
                  <a:lnTo>
                    <a:pt x="12" y="330"/>
                  </a:lnTo>
                  <a:lnTo>
                    <a:pt x="15" y="324"/>
                  </a:lnTo>
                  <a:lnTo>
                    <a:pt x="15" y="324"/>
                  </a:lnTo>
                  <a:lnTo>
                    <a:pt x="18" y="324"/>
                  </a:lnTo>
                  <a:lnTo>
                    <a:pt x="18" y="321"/>
                  </a:lnTo>
                  <a:lnTo>
                    <a:pt x="18" y="318"/>
                  </a:lnTo>
                  <a:lnTo>
                    <a:pt x="18" y="315"/>
                  </a:lnTo>
                  <a:lnTo>
                    <a:pt x="21" y="309"/>
                  </a:lnTo>
                  <a:lnTo>
                    <a:pt x="21" y="306"/>
                  </a:lnTo>
                  <a:lnTo>
                    <a:pt x="21" y="303"/>
                  </a:lnTo>
                  <a:lnTo>
                    <a:pt x="18" y="303"/>
                  </a:lnTo>
                  <a:lnTo>
                    <a:pt x="15" y="297"/>
                  </a:lnTo>
                  <a:lnTo>
                    <a:pt x="15" y="294"/>
                  </a:lnTo>
                  <a:lnTo>
                    <a:pt x="12" y="288"/>
                  </a:lnTo>
                  <a:lnTo>
                    <a:pt x="9" y="285"/>
                  </a:lnTo>
                  <a:lnTo>
                    <a:pt x="6" y="279"/>
                  </a:lnTo>
                  <a:lnTo>
                    <a:pt x="6" y="276"/>
                  </a:lnTo>
                  <a:lnTo>
                    <a:pt x="6" y="276"/>
                  </a:lnTo>
                  <a:lnTo>
                    <a:pt x="15" y="270"/>
                  </a:lnTo>
                  <a:lnTo>
                    <a:pt x="15" y="270"/>
                  </a:lnTo>
                  <a:lnTo>
                    <a:pt x="24" y="270"/>
                  </a:lnTo>
                  <a:lnTo>
                    <a:pt x="30" y="267"/>
                  </a:lnTo>
                  <a:lnTo>
                    <a:pt x="27" y="264"/>
                  </a:lnTo>
                  <a:lnTo>
                    <a:pt x="21" y="255"/>
                  </a:lnTo>
                  <a:lnTo>
                    <a:pt x="18" y="252"/>
                  </a:lnTo>
                  <a:lnTo>
                    <a:pt x="18" y="249"/>
                  </a:lnTo>
                  <a:lnTo>
                    <a:pt x="21" y="246"/>
                  </a:lnTo>
                  <a:lnTo>
                    <a:pt x="21" y="243"/>
                  </a:lnTo>
                  <a:lnTo>
                    <a:pt x="21" y="240"/>
                  </a:lnTo>
                  <a:lnTo>
                    <a:pt x="18" y="234"/>
                  </a:lnTo>
                  <a:lnTo>
                    <a:pt x="15" y="231"/>
                  </a:lnTo>
                  <a:lnTo>
                    <a:pt x="9" y="225"/>
                  </a:lnTo>
                  <a:lnTo>
                    <a:pt x="6" y="225"/>
                  </a:lnTo>
                  <a:lnTo>
                    <a:pt x="6" y="222"/>
                  </a:lnTo>
                  <a:lnTo>
                    <a:pt x="3" y="222"/>
                  </a:lnTo>
                  <a:lnTo>
                    <a:pt x="0" y="222"/>
                  </a:lnTo>
                  <a:lnTo>
                    <a:pt x="0" y="219"/>
                  </a:lnTo>
                  <a:lnTo>
                    <a:pt x="0" y="216"/>
                  </a:lnTo>
                  <a:lnTo>
                    <a:pt x="0" y="213"/>
                  </a:lnTo>
                  <a:lnTo>
                    <a:pt x="0" y="210"/>
                  </a:lnTo>
                  <a:lnTo>
                    <a:pt x="0" y="210"/>
                  </a:lnTo>
                  <a:lnTo>
                    <a:pt x="3" y="210"/>
                  </a:lnTo>
                  <a:lnTo>
                    <a:pt x="3" y="207"/>
                  </a:lnTo>
                  <a:lnTo>
                    <a:pt x="6" y="207"/>
                  </a:lnTo>
                  <a:lnTo>
                    <a:pt x="9" y="207"/>
                  </a:lnTo>
                  <a:lnTo>
                    <a:pt x="15" y="207"/>
                  </a:lnTo>
                  <a:lnTo>
                    <a:pt x="15" y="207"/>
                  </a:lnTo>
                  <a:lnTo>
                    <a:pt x="18" y="207"/>
                  </a:lnTo>
                  <a:lnTo>
                    <a:pt x="24" y="201"/>
                  </a:lnTo>
                  <a:lnTo>
                    <a:pt x="33" y="198"/>
                  </a:lnTo>
                  <a:lnTo>
                    <a:pt x="33" y="198"/>
                  </a:lnTo>
                  <a:lnTo>
                    <a:pt x="36" y="195"/>
                  </a:lnTo>
                  <a:lnTo>
                    <a:pt x="36" y="192"/>
                  </a:lnTo>
                  <a:lnTo>
                    <a:pt x="36" y="189"/>
                  </a:lnTo>
                  <a:lnTo>
                    <a:pt x="36" y="189"/>
                  </a:lnTo>
                  <a:lnTo>
                    <a:pt x="36" y="186"/>
                  </a:lnTo>
                  <a:lnTo>
                    <a:pt x="36" y="183"/>
                  </a:lnTo>
                  <a:lnTo>
                    <a:pt x="36" y="183"/>
                  </a:lnTo>
                  <a:lnTo>
                    <a:pt x="39" y="180"/>
                  </a:lnTo>
                  <a:lnTo>
                    <a:pt x="36" y="177"/>
                  </a:lnTo>
                  <a:lnTo>
                    <a:pt x="36" y="174"/>
                  </a:lnTo>
                  <a:lnTo>
                    <a:pt x="33" y="171"/>
                  </a:lnTo>
                  <a:lnTo>
                    <a:pt x="33" y="165"/>
                  </a:lnTo>
                  <a:lnTo>
                    <a:pt x="33" y="162"/>
                  </a:lnTo>
                  <a:lnTo>
                    <a:pt x="36" y="159"/>
                  </a:lnTo>
                  <a:lnTo>
                    <a:pt x="39" y="162"/>
                  </a:lnTo>
                  <a:lnTo>
                    <a:pt x="39" y="159"/>
                  </a:lnTo>
                  <a:lnTo>
                    <a:pt x="42" y="159"/>
                  </a:lnTo>
                  <a:lnTo>
                    <a:pt x="45" y="153"/>
                  </a:lnTo>
                  <a:lnTo>
                    <a:pt x="48" y="153"/>
                  </a:lnTo>
                  <a:lnTo>
                    <a:pt x="51" y="150"/>
                  </a:lnTo>
                  <a:lnTo>
                    <a:pt x="54" y="147"/>
                  </a:lnTo>
                  <a:lnTo>
                    <a:pt x="54" y="144"/>
                  </a:lnTo>
                  <a:lnTo>
                    <a:pt x="60" y="135"/>
                  </a:lnTo>
                  <a:lnTo>
                    <a:pt x="60" y="132"/>
                  </a:lnTo>
                  <a:lnTo>
                    <a:pt x="60" y="126"/>
                  </a:lnTo>
                  <a:lnTo>
                    <a:pt x="60" y="123"/>
                  </a:lnTo>
                  <a:lnTo>
                    <a:pt x="57" y="123"/>
                  </a:lnTo>
                  <a:lnTo>
                    <a:pt x="54" y="117"/>
                  </a:lnTo>
                  <a:lnTo>
                    <a:pt x="48" y="114"/>
                  </a:lnTo>
                  <a:lnTo>
                    <a:pt x="45" y="111"/>
                  </a:lnTo>
                  <a:lnTo>
                    <a:pt x="45" y="108"/>
                  </a:lnTo>
                  <a:lnTo>
                    <a:pt x="42" y="93"/>
                  </a:lnTo>
                  <a:lnTo>
                    <a:pt x="39" y="90"/>
                  </a:lnTo>
                  <a:lnTo>
                    <a:pt x="39" y="87"/>
                  </a:lnTo>
                  <a:lnTo>
                    <a:pt x="36" y="87"/>
                  </a:lnTo>
                  <a:lnTo>
                    <a:pt x="33" y="87"/>
                  </a:lnTo>
                  <a:lnTo>
                    <a:pt x="27" y="84"/>
                  </a:lnTo>
                  <a:lnTo>
                    <a:pt x="21" y="84"/>
                  </a:lnTo>
                  <a:lnTo>
                    <a:pt x="18" y="84"/>
                  </a:lnTo>
                  <a:lnTo>
                    <a:pt x="21" y="78"/>
                  </a:lnTo>
                  <a:lnTo>
                    <a:pt x="21" y="75"/>
                  </a:lnTo>
                  <a:lnTo>
                    <a:pt x="21" y="72"/>
                  </a:lnTo>
                  <a:lnTo>
                    <a:pt x="24" y="69"/>
                  </a:lnTo>
                  <a:lnTo>
                    <a:pt x="24" y="66"/>
                  </a:lnTo>
                  <a:lnTo>
                    <a:pt x="27" y="66"/>
                  </a:lnTo>
                  <a:lnTo>
                    <a:pt x="33" y="63"/>
                  </a:lnTo>
                  <a:lnTo>
                    <a:pt x="36" y="60"/>
                  </a:lnTo>
                  <a:lnTo>
                    <a:pt x="36" y="57"/>
                  </a:lnTo>
                  <a:lnTo>
                    <a:pt x="39" y="54"/>
                  </a:lnTo>
                  <a:lnTo>
                    <a:pt x="39" y="54"/>
                  </a:lnTo>
                  <a:lnTo>
                    <a:pt x="39" y="51"/>
                  </a:lnTo>
                  <a:lnTo>
                    <a:pt x="42" y="48"/>
                  </a:lnTo>
                  <a:lnTo>
                    <a:pt x="42" y="48"/>
                  </a:lnTo>
                  <a:lnTo>
                    <a:pt x="42" y="45"/>
                  </a:lnTo>
                  <a:lnTo>
                    <a:pt x="39" y="42"/>
                  </a:lnTo>
                  <a:lnTo>
                    <a:pt x="39" y="42"/>
                  </a:lnTo>
                  <a:lnTo>
                    <a:pt x="39" y="39"/>
                  </a:lnTo>
                  <a:lnTo>
                    <a:pt x="39" y="36"/>
                  </a:lnTo>
                  <a:lnTo>
                    <a:pt x="39" y="36"/>
                  </a:lnTo>
                  <a:lnTo>
                    <a:pt x="39" y="33"/>
                  </a:lnTo>
                  <a:lnTo>
                    <a:pt x="39" y="30"/>
                  </a:lnTo>
                  <a:lnTo>
                    <a:pt x="39" y="30"/>
                  </a:lnTo>
                  <a:lnTo>
                    <a:pt x="39" y="27"/>
                  </a:lnTo>
                  <a:lnTo>
                    <a:pt x="42" y="24"/>
                  </a:lnTo>
                  <a:lnTo>
                    <a:pt x="42" y="21"/>
                  </a:lnTo>
                  <a:lnTo>
                    <a:pt x="42" y="21"/>
                  </a:lnTo>
                  <a:lnTo>
                    <a:pt x="42" y="18"/>
                  </a:lnTo>
                  <a:lnTo>
                    <a:pt x="45" y="18"/>
                  </a:lnTo>
                  <a:lnTo>
                    <a:pt x="54" y="18"/>
                  </a:lnTo>
                  <a:lnTo>
                    <a:pt x="57" y="18"/>
                  </a:lnTo>
                  <a:lnTo>
                    <a:pt x="57" y="15"/>
                  </a:lnTo>
                  <a:lnTo>
                    <a:pt x="60" y="15"/>
                  </a:lnTo>
                  <a:lnTo>
                    <a:pt x="60" y="15"/>
                  </a:lnTo>
                  <a:lnTo>
                    <a:pt x="63" y="15"/>
                  </a:lnTo>
                  <a:lnTo>
                    <a:pt x="72" y="15"/>
                  </a:lnTo>
                  <a:lnTo>
                    <a:pt x="75" y="15"/>
                  </a:lnTo>
                  <a:lnTo>
                    <a:pt x="78" y="15"/>
                  </a:lnTo>
                  <a:lnTo>
                    <a:pt x="99" y="12"/>
                  </a:lnTo>
                  <a:lnTo>
                    <a:pt x="102" y="12"/>
                  </a:lnTo>
                  <a:lnTo>
                    <a:pt x="108" y="15"/>
                  </a:lnTo>
                  <a:lnTo>
                    <a:pt x="108" y="15"/>
                  </a:lnTo>
                  <a:lnTo>
                    <a:pt x="111" y="12"/>
                  </a:lnTo>
                  <a:lnTo>
                    <a:pt x="114" y="6"/>
                  </a:lnTo>
                  <a:lnTo>
                    <a:pt x="120" y="0"/>
                  </a:lnTo>
                  <a:lnTo>
                    <a:pt x="123" y="6"/>
                  </a:lnTo>
                  <a:lnTo>
                    <a:pt x="123" y="9"/>
                  </a:lnTo>
                  <a:lnTo>
                    <a:pt x="123" y="12"/>
                  </a:lnTo>
                  <a:lnTo>
                    <a:pt x="123" y="15"/>
                  </a:lnTo>
                  <a:lnTo>
                    <a:pt x="126" y="15"/>
                  </a:lnTo>
                  <a:lnTo>
                    <a:pt x="129" y="15"/>
                  </a:lnTo>
                  <a:lnTo>
                    <a:pt x="132" y="15"/>
                  </a:lnTo>
                  <a:lnTo>
                    <a:pt x="141" y="18"/>
                  </a:lnTo>
                  <a:lnTo>
                    <a:pt x="144" y="21"/>
                  </a:lnTo>
                  <a:lnTo>
                    <a:pt x="147" y="24"/>
                  </a:lnTo>
                  <a:lnTo>
                    <a:pt x="159" y="42"/>
                  </a:lnTo>
                  <a:lnTo>
                    <a:pt x="162" y="48"/>
                  </a:lnTo>
                  <a:lnTo>
                    <a:pt x="165" y="51"/>
                  </a:lnTo>
                  <a:lnTo>
                    <a:pt x="165" y="54"/>
                  </a:lnTo>
                  <a:lnTo>
                    <a:pt x="165" y="54"/>
                  </a:lnTo>
                  <a:lnTo>
                    <a:pt x="165" y="57"/>
                  </a:lnTo>
                  <a:lnTo>
                    <a:pt x="165" y="60"/>
                  </a:lnTo>
                  <a:lnTo>
                    <a:pt x="165" y="63"/>
                  </a:lnTo>
                  <a:lnTo>
                    <a:pt x="165" y="66"/>
                  </a:lnTo>
                  <a:lnTo>
                    <a:pt x="162" y="66"/>
                  </a:lnTo>
                  <a:lnTo>
                    <a:pt x="159" y="72"/>
                  </a:lnTo>
                  <a:lnTo>
                    <a:pt x="159" y="72"/>
                  </a:lnTo>
                  <a:lnTo>
                    <a:pt x="159" y="75"/>
                  </a:lnTo>
                  <a:lnTo>
                    <a:pt x="165" y="78"/>
                  </a:lnTo>
                  <a:lnTo>
                    <a:pt x="174" y="84"/>
                  </a:lnTo>
                  <a:lnTo>
                    <a:pt x="177" y="87"/>
                  </a:lnTo>
                  <a:lnTo>
                    <a:pt x="180" y="87"/>
                  </a:lnTo>
                  <a:lnTo>
                    <a:pt x="183" y="87"/>
                  </a:lnTo>
                  <a:lnTo>
                    <a:pt x="183" y="84"/>
                  </a:lnTo>
                  <a:lnTo>
                    <a:pt x="183" y="84"/>
                  </a:lnTo>
                  <a:lnTo>
                    <a:pt x="186" y="81"/>
                  </a:lnTo>
                  <a:lnTo>
                    <a:pt x="186" y="81"/>
                  </a:lnTo>
                  <a:lnTo>
                    <a:pt x="192" y="81"/>
                  </a:lnTo>
                  <a:lnTo>
                    <a:pt x="192" y="84"/>
                  </a:lnTo>
                  <a:lnTo>
                    <a:pt x="192" y="87"/>
                  </a:lnTo>
                  <a:lnTo>
                    <a:pt x="195" y="90"/>
                  </a:lnTo>
                  <a:lnTo>
                    <a:pt x="195" y="90"/>
                  </a:lnTo>
                  <a:lnTo>
                    <a:pt x="198" y="93"/>
                  </a:lnTo>
                  <a:lnTo>
                    <a:pt x="201" y="99"/>
                  </a:lnTo>
                  <a:lnTo>
                    <a:pt x="216" y="126"/>
                  </a:lnTo>
                  <a:lnTo>
                    <a:pt x="216" y="126"/>
                  </a:lnTo>
                  <a:lnTo>
                    <a:pt x="216" y="129"/>
                  </a:lnTo>
                  <a:lnTo>
                    <a:pt x="216" y="129"/>
                  </a:lnTo>
                  <a:lnTo>
                    <a:pt x="213" y="132"/>
                  </a:lnTo>
                  <a:lnTo>
                    <a:pt x="210" y="132"/>
                  </a:lnTo>
                  <a:lnTo>
                    <a:pt x="210" y="132"/>
                  </a:lnTo>
                  <a:lnTo>
                    <a:pt x="210" y="135"/>
                  </a:lnTo>
                  <a:lnTo>
                    <a:pt x="213" y="135"/>
                  </a:lnTo>
                  <a:lnTo>
                    <a:pt x="216" y="138"/>
                  </a:lnTo>
                  <a:lnTo>
                    <a:pt x="219" y="138"/>
                  </a:lnTo>
                  <a:lnTo>
                    <a:pt x="222" y="135"/>
                  </a:lnTo>
                  <a:lnTo>
                    <a:pt x="225" y="135"/>
                  </a:lnTo>
                  <a:lnTo>
                    <a:pt x="228" y="138"/>
                  </a:lnTo>
                  <a:lnTo>
                    <a:pt x="228" y="141"/>
                  </a:lnTo>
                  <a:lnTo>
                    <a:pt x="228" y="147"/>
                  </a:lnTo>
                  <a:lnTo>
                    <a:pt x="228" y="147"/>
                  </a:lnTo>
                  <a:lnTo>
                    <a:pt x="228" y="150"/>
                  </a:lnTo>
                  <a:lnTo>
                    <a:pt x="228" y="153"/>
                  </a:lnTo>
                  <a:lnTo>
                    <a:pt x="231" y="153"/>
                  </a:lnTo>
                  <a:lnTo>
                    <a:pt x="237" y="156"/>
                  </a:lnTo>
                  <a:lnTo>
                    <a:pt x="246" y="153"/>
                  </a:lnTo>
                  <a:lnTo>
                    <a:pt x="246" y="153"/>
                  </a:lnTo>
                  <a:lnTo>
                    <a:pt x="249" y="153"/>
                  </a:lnTo>
                  <a:lnTo>
                    <a:pt x="252" y="156"/>
                  </a:lnTo>
                  <a:lnTo>
                    <a:pt x="252" y="156"/>
                  </a:lnTo>
                  <a:lnTo>
                    <a:pt x="255" y="156"/>
                  </a:lnTo>
                  <a:lnTo>
                    <a:pt x="258" y="156"/>
                  </a:lnTo>
                  <a:lnTo>
                    <a:pt x="261" y="153"/>
                  </a:lnTo>
                  <a:lnTo>
                    <a:pt x="261" y="150"/>
                  </a:lnTo>
                  <a:lnTo>
                    <a:pt x="264" y="153"/>
                  </a:lnTo>
                  <a:lnTo>
                    <a:pt x="267" y="153"/>
                  </a:lnTo>
                  <a:lnTo>
                    <a:pt x="273" y="153"/>
                  </a:lnTo>
                  <a:lnTo>
                    <a:pt x="273" y="153"/>
                  </a:lnTo>
                  <a:lnTo>
                    <a:pt x="276" y="153"/>
                  </a:lnTo>
                  <a:lnTo>
                    <a:pt x="276" y="150"/>
                  </a:lnTo>
                  <a:lnTo>
                    <a:pt x="279" y="150"/>
                  </a:lnTo>
                  <a:lnTo>
                    <a:pt x="279" y="147"/>
                  </a:lnTo>
                  <a:lnTo>
                    <a:pt x="282" y="147"/>
                  </a:lnTo>
                  <a:lnTo>
                    <a:pt x="285" y="147"/>
                  </a:lnTo>
                  <a:lnTo>
                    <a:pt x="285" y="147"/>
                  </a:lnTo>
                  <a:lnTo>
                    <a:pt x="288" y="150"/>
                  </a:lnTo>
                  <a:lnTo>
                    <a:pt x="291" y="150"/>
                  </a:lnTo>
                  <a:lnTo>
                    <a:pt x="291" y="150"/>
                  </a:lnTo>
                  <a:lnTo>
                    <a:pt x="291" y="150"/>
                  </a:lnTo>
                  <a:lnTo>
                    <a:pt x="291" y="147"/>
                  </a:lnTo>
                  <a:lnTo>
                    <a:pt x="291" y="144"/>
                  </a:lnTo>
                  <a:lnTo>
                    <a:pt x="291" y="144"/>
                  </a:lnTo>
                  <a:lnTo>
                    <a:pt x="291" y="141"/>
                  </a:lnTo>
                  <a:lnTo>
                    <a:pt x="294" y="141"/>
                  </a:lnTo>
                  <a:lnTo>
                    <a:pt x="294" y="141"/>
                  </a:lnTo>
                  <a:lnTo>
                    <a:pt x="297" y="147"/>
                  </a:lnTo>
                  <a:lnTo>
                    <a:pt x="300" y="153"/>
                  </a:lnTo>
                  <a:lnTo>
                    <a:pt x="303" y="156"/>
                  </a:lnTo>
                  <a:lnTo>
                    <a:pt x="306" y="156"/>
                  </a:lnTo>
                  <a:lnTo>
                    <a:pt x="309" y="156"/>
                  </a:lnTo>
                  <a:lnTo>
                    <a:pt x="315" y="150"/>
                  </a:lnTo>
                  <a:lnTo>
                    <a:pt x="363" y="144"/>
                  </a:lnTo>
                  <a:lnTo>
                    <a:pt x="366" y="141"/>
                  </a:lnTo>
                  <a:lnTo>
                    <a:pt x="366" y="141"/>
                  </a:lnTo>
                  <a:lnTo>
                    <a:pt x="366" y="138"/>
                  </a:lnTo>
                  <a:lnTo>
                    <a:pt x="366" y="135"/>
                  </a:lnTo>
                  <a:lnTo>
                    <a:pt x="366" y="132"/>
                  </a:lnTo>
                  <a:lnTo>
                    <a:pt x="372" y="129"/>
                  </a:lnTo>
                  <a:lnTo>
                    <a:pt x="375" y="126"/>
                  </a:lnTo>
                  <a:lnTo>
                    <a:pt x="375" y="126"/>
                  </a:lnTo>
                  <a:lnTo>
                    <a:pt x="384" y="129"/>
                  </a:lnTo>
                  <a:lnTo>
                    <a:pt x="387" y="129"/>
                  </a:lnTo>
                  <a:lnTo>
                    <a:pt x="390" y="129"/>
                  </a:lnTo>
                  <a:lnTo>
                    <a:pt x="396" y="126"/>
                  </a:lnTo>
                  <a:lnTo>
                    <a:pt x="402" y="129"/>
                  </a:lnTo>
                  <a:lnTo>
                    <a:pt x="414" y="132"/>
                  </a:lnTo>
                  <a:lnTo>
                    <a:pt x="417" y="135"/>
                  </a:lnTo>
                  <a:lnTo>
                    <a:pt x="417" y="138"/>
                  </a:lnTo>
                  <a:lnTo>
                    <a:pt x="417" y="141"/>
                  </a:lnTo>
                  <a:lnTo>
                    <a:pt x="417" y="144"/>
                  </a:lnTo>
                  <a:lnTo>
                    <a:pt x="420" y="144"/>
                  </a:lnTo>
                  <a:lnTo>
                    <a:pt x="426" y="147"/>
                  </a:lnTo>
                  <a:lnTo>
                    <a:pt x="429" y="147"/>
                  </a:lnTo>
                  <a:lnTo>
                    <a:pt x="429" y="150"/>
                  </a:lnTo>
                  <a:lnTo>
                    <a:pt x="429" y="150"/>
                  </a:lnTo>
                  <a:lnTo>
                    <a:pt x="429" y="153"/>
                  </a:lnTo>
                  <a:lnTo>
                    <a:pt x="426" y="156"/>
                  </a:lnTo>
                  <a:lnTo>
                    <a:pt x="426" y="159"/>
                  </a:lnTo>
                  <a:lnTo>
                    <a:pt x="426" y="159"/>
                  </a:lnTo>
                  <a:lnTo>
                    <a:pt x="426" y="162"/>
                  </a:lnTo>
                  <a:lnTo>
                    <a:pt x="429" y="165"/>
                  </a:lnTo>
                  <a:lnTo>
                    <a:pt x="429" y="165"/>
                  </a:lnTo>
                  <a:lnTo>
                    <a:pt x="432" y="165"/>
                  </a:lnTo>
                  <a:lnTo>
                    <a:pt x="432" y="159"/>
                  </a:lnTo>
                  <a:lnTo>
                    <a:pt x="435" y="159"/>
                  </a:lnTo>
                  <a:lnTo>
                    <a:pt x="438" y="159"/>
                  </a:lnTo>
                  <a:lnTo>
                    <a:pt x="447" y="174"/>
                  </a:lnTo>
                  <a:lnTo>
                    <a:pt x="453" y="183"/>
                  </a:lnTo>
                  <a:lnTo>
                    <a:pt x="456" y="192"/>
                  </a:lnTo>
                  <a:lnTo>
                    <a:pt x="456" y="192"/>
                  </a:lnTo>
                  <a:lnTo>
                    <a:pt x="456" y="195"/>
                  </a:lnTo>
                  <a:lnTo>
                    <a:pt x="456" y="195"/>
                  </a:lnTo>
                  <a:lnTo>
                    <a:pt x="453" y="198"/>
                  </a:lnTo>
                  <a:lnTo>
                    <a:pt x="453" y="198"/>
                  </a:lnTo>
                  <a:lnTo>
                    <a:pt x="447" y="198"/>
                  </a:lnTo>
                  <a:lnTo>
                    <a:pt x="447" y="198"/>
                  </a:lnTo>
                  <a:lnTo>
                    <a:pt x="444" y="201"/>
                  </a:lnTo>
                  <a:lnTo>
                    <a:pt x="444" y="204"/>
                  </a:lnTo>
                  <a:lnTo>
                    <a:pt x="447" y="207"/>
                  </a:lnTo>
                  <a:lnTo>
                    <a:pt x="447" y="207"/>
                  </a:lnTo>
                  <a:lnTo>
                    <a:pt x="450" y="210"/>
                  </a:lnTo>
                  <a:lnTo>
                    <a:pt x="450" y="210"/>
                  </a:lnTo>
                  <a:lnTo>
                    <a:pt x="450" y="213"/>
                  </a:lnTo>
                  <a:lnTo>
                    <a:pt x="450" y="222"/>
                  </a:lnTo>
                  <a:lnTo>
                    <a:pt x="450" y="225"/>
                  </a:lnTo>
                  <a:lnTo>
                    <a:pt x="453" y="228"/>
                  </a:lnTo>
                  <a:lnTo>
                    <a:pt x="456" y="231"/>
                  </a:lnTo>
                  <a:lnTo>
                    <a:pt x="456" y="231"/>
                  </a:lnTo>
                  <a:lnTo>
                    <a:pt x="459" y="231"/>
                  </a:lnTo>
                  <a:lnTo>
                    <a:pt x="459" y="228"/>
                  </a:lnTo>
                  <a:lnTo>
                    <a:pt x="462" y="225"/>
                  </a:lnTo>
                  <a:lnTo>
                    <a:pt x="465" y="225"/>
                  </a:lnTo>
                  <a:lnTo>
                    <a:pt x="465" y="225"/>
                  </a:lnTo>
                  <a:lnTo>
                    <a:pt x="468" y="228"/>
                  </a:lnTo>
                  <a:lnTo>
                    <a:pt x="471" y="234"/>
                  </a:lnTo>
                  <a:lnTo>
                    <a:pt x="474" y="237"/>
                  </a:lnTo>
                  <a:lnTo>
                    <a:pt x="477" y="240"/>
                  </a:lnTo>
                  <a:lnTo>
                    <a:pt x="480" y="243"/>
                  </a:lnTo>
                  <a:lnTo>
                    <a:pt x="483" y="243"/>
                  </a:lnTo>
                  <a:lnTo>
                    <a:pt x="483" y="243"/>
                  </a:lnTo>
                  <a:lnTo>
                    <a:pt x="486" y="243"/>
                  </a:lnTo>
                  <a:lnTo>
                    <a:pt x="489" y="243"/>
                  </a:lnTo>
                  <a:lnTo>
                    <a:pt x="489" y="240"/>
                  </a:lnTo>
                  <a:lnTo>
                    <a:pt x="492" y="240"/>
                  </a:lnTo>
                  <a:lnTo>
                    <a:pt x="492" y="237"/>
                  </a:lnTo>
                  <a:lnTo>
                    <a:pt x="492" y="234"/>
                  </a:lnTo>
                  <a:lnTo>
                    <a:pt x="495" y="234"/>
                  </a:lnTo>
                  <a:lnTo>
                    <a:pt x="498" y="234"/>
                  </a:lnTo>
                  <a:lnTo>
                    <a:pt x="498" y="234"/>
                  </a:lnTo>
                  <a:lnTo>
                    <a:pt x="498" y="237"/>
                  </a:lnTo>
                  <a:lnTo>
                    <a:pt x="498" y="240"/>
                  </a:lnTo>
                  <a:lnTo>
                    <a:pt x="501" y="240"/>
                  </a:lnTo>
                  <a:lnTo>
                    <a:pt x="501" y="243"/>
                  </a:lnTo>
                  <a:lnTo>
                    <a:pt x="507" y="246"/>
                  </a:lnTo>
                  <a:lnTo>
                    <a:pt x="510" y="249"/>
                  </a:lnTo>
                  <a:lnTo>
                    <a:pt x="513" y="252"/>
                  </a:lnTo>
                  <a:lnTo>
                    <a:pt x="516" y="252"/>
                  </a:lnTo>
                  <a:lnTo>
                    <a:pt x="516" y="252"/>
                  </a:lnTo>
                  <a:lnTo>
                    <a:pt x="516" y="258"/>
                  </a:lnTo>
                  <a:lnTo>
                    <a:pt x="516" y="261"/>
                  </a:lnTo>
                  <a:lnTo>
                    <a:pt x="519" y="261"/>
                  </a:lnTo>
                  <a:lnTo>
                    <a:pt x="522" y="261"/>
                  </a:lnTo>
                  <a:lnTo>
                    <a:pt x="528" y="255"/>
                  </a:lnTo>
                  <a:lnTo>
                    <a:pt x="528" y="255"/>
                  </a:lnTo>
                  <a:lnTo>
                    <a:pt x="531" y="255"/>
                  </a:lnTo>
                  <a:lnTo>
                    <a:pt x="531" y="258"/>
                  </a:lnTo>
                  <a:lnTo>
                    <a:pt x="534" y="258"/>
                  </a:lnTo>
                  <a:lnTo>
                    <a:pt x="534" y="261"/>
                  </a:lnTo>
                  <a:lnTo>
                    <a:pt x="537" y="258"/>
                  </a:lnTo>
                  <a:lnTo>
                    <a:pt x="537" y="258"/>
                  </a:lnTo>
                  <a:lnTo>
                    <a:pt x="537" y="25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8" name="Freeform 67"/>
            <p:cNvSpPr>
              <a:spLocks noEditPoints="1"/>
            </p:cNvSpPr>
            <p:nvPr/>
          </p:nvSpPr>
          <p:spPr bwMode="auto">
            <a:xfrm>
              <a:off x="3575" y="1255"/>
              <a:ext cx="866" cy="497"/>
            </a:xfrm>
            <a:custGeom>
              <a:avLst/>
              <a:gdLst>
                <a:gd name="T0" fmla="*/ 417 w 866"/>
                <a:gd name="T1" fmla="*/ 497 h 497"/>
                <a:gd name="T2" fmla="*/ 9 w 866"/>
                <a:gd name="T3" fmla="*/ 134 h 497"/>
                <a:gd name="T4" fmla="*/ 857 w 866"/>
                <a:gd name="T5" fmla="*/ 230 h 497"/>
                <a:gd name="T6" fmla="*/ 854 w 866"/>
                <a:gd name="T7" fmla="*/ 191 h 497"/>
                <a:gd name="T8" fmla="*/ 812 w 866"/>
                <a:gd name="T9" fmla="*/ 116 h 497"/>
                <a:gd name="T10" fmla="*/ 761 w 866"/>
                <a:gd name="T11" fmla="*/ 98 h 497"/>
                <a:gd name="T12" fmla="*/ 698 w 866"/>
                <a:gd name="T13" fmla="*/ 59 h 497"/>
                <a:gd name="T14" fmla="*/ 665 w 866"/>
                <a:gd name="T15" fmla="*/ 86 h 497"/>
                <a:gd name="T16" fmla="*/ 668 w 866"/>
                <a:gd name="T17" fmla="*/ 104 h 497"/>
                <a:gd name="T18" fmla="*/ 629 w 866"/>
                <a:gd name="T19" fmla="*/ 83 h 497"/>
                <a:gd name="T20" fmla="*/ 614 w 866"/>
                <a:gd name="T21" fmla="*/ 80 h 497"/>
                <a:gd name="T22" fmla="*/ 593 w 866"/>
                <a:gd name="T23" fmla="*/ 62 h 497"/>
                <a:gd name="T24" fmla="*/ 530 w 866"/>
                <a:gd name="T25" fmla="*/ 107 h 497"/>
                <a:gd name="T26" fmla="*/ 491 w 866"/>
                <a:gd name="T27" fmla="*/ 89 h 497"/>
                <a:gd name="T28" fmla="*/ 467 w 866"/>
                <a:gd name="T29" fmla="*/ 36 h 497"/>
                <a:gd name="T30" fmla="*/ 444 w 866"/>
                <a:gd name="T31" fmla="*/ 15 h 497"/>
                <a:gd name="T32" fmla="*/ 429 w 866"/>
                <a:gd name="T33" fmla="*/ 0 h 497"/>
                <a:gd name="T34" fmla="*/ 396 w 866"/>
                <a:gd name="T35" fmla="*/ 9 h 497"/>
                <a:gd name="T36" fmla="*/ 345 w 866"/>
                <a:gd name="T37" fmla="*/ 12 h 497"/>
                <a:gd name="T38" fmla="*/ 309 w 866"/>
                <a:gd name="T39" fmla="*/ 56 h 497"/>
                <a:gd name="T40" fmla="*/ 273 w 866"/>
                <a:gd name="T41" fmla="*/ 59 h 497"/>
                <a:gd name="T42" fmla="*/ 252 w 866"/>
                <a:gd name="T43" fmla="*/ 65 h 497"/>
                <a:gd name="T44" fmla="*/ 231 w 866"/>
                <a:gd name="T45" fmla="*/ 56 h 497"/>
                <a:gd name="T46" fmla="*/ 198 w 866"/>
                <a:gd name="T47" fmla="*/ 71 h 497"/>
                <a:gd name="T48" fmla="*/ 138 w 866"/>
                <a:gd name="T49" fmla="*/ 77 h 497"/>
                <a:gd name="T50" fmla="*/ 96 w 866"/>
                <a:gd name="T51" fmla="*/ 95 h 497"/>
                <a:gd name="T52" fmla="*/ 78 w 866"/>
                <a:gd name="T53" fmla="*/ 164 h 497"/>
                <a:gd name="T54" fmla="*/ 168 w 866"/>
                <a:gd name="T55" fmla="*/ 146 h 497"/>
                <a:gd name="T56" fmla="*/ 171 w 866"/>
                <a:gd name="T57" fmla="*/ 167 h 497"/>
                <a:gd name="T58" fmla="*/ 174 w 866"/>
                <a:gd name="T59" fmla="*/ 176 h 497"/>
                <a:gd name="T60" fmla="*/ 162 w 866"/>
                <a:gd name="T61" fmla="*/ 188 h 497"/>
                <a:gd name="T62" fmla="*/ 114 w 866"/>
                <a:gd name="T63" fmla="*/ 185 h 497"/>
                <a:gd name="T64" fmla="*/ 132 w 866"/>
                <a:gd name="T65" fmla="*/ 215 h 497"/>
                <a:gd name="T66" fmla="*/ 180 w 866"/>
                <a:gd name="T67" fmla="*/ 245 h 497"/>
                <a:gd name="T68" fmla="*/ 120 w 866"/>
                <a:gd name="T69" fmla="*/ 275 h 497"/>
                <a:gd name="T70" fmla="*/ 162 w 866"/>
                <a:gd name="T71" fmla="*/ 338 h 497"/>
                <a:gd name="T72" fmla="*/ 219 w 866"/>
                <a:gd name="T73" fmla="*/ 320 h 497"/>
                <a:gd name="T74" fmla="*/ 240 w 866"/>
                <a:gd name="T75" fmla="*/ 323 h 497"/>
                <a:gd name="T76" fmla="*/ 267 w 866"/>
                <a:gd name="T77" fmla="*/ 329 h 497"/>
                <a:gd name="T78" fmla="*/ 327 w 866"/>
                <a:gd name="T79" fmla="*/ 347 h 497"/>
                <a:gd name="T80" fmla="*/ 384 w 866"/>
                <a:gd name="T81" fmla="*/ 356 h 497"/>
                <a:gd name="T82" fmla="*/ 393 w 866"/>
                <a:gd name="T83" fmla="*/ 374 h 497"/>
                <a:gd name="T84" fmla="*/ 414 w 866"/>
                <a:gd name="T85" fmla="*/ 371 h 497"/>
                <a:gd name="T86" fmla="*/ 423 w 866"/>
                <a:gd name="T87" fmla="*/ 365 h 497"/>
                <a:gd name="T88" fmla="*/ 426 w 866"/>
                <a:gd name="T89" fmla="*/ 410 h 497"/>
                <a:gd name="T90" fmla="*/ 426 w 866"/>
                <a:gd name="T91" fmla="*/ 407 h 497"/>
                <a:gd name="T92" fmla="*/ 452 w 866"/>
                <a:gd name="T93" fmla="*/ 410 h 497"/>
                <a:gd name="T94" fmla="*/ 458 w 866"/>
                <a:gd name="T95" fmla="*/ 392 h 497"/>
                <a:gd name="T96" fmla="*/ 470 w 866"/>
                <a:gd name="T97" fmla="*/ 404 h 497"/>
                <a:gd name="T98" fmla="*/ 515 w 866"/>
                <a:gd name="T99" fmla="*/ 404 h 497"/>
                <a:gd name="T100" fmla="*/ 491 w 866"/>
                <a:gd name="T101" fmla="*/ 419 h 497"/>
                <a:gd name="T102" fmla="*/ 482 w 866"/>
                <a:gd name="T103" fmla="*/ 425 h 497"/>
                <a:gd name="T104" fmla="*/ 530 w 866"/>
                <a:gd name="T105" fmla="*/ 422 h 497"/>
                <a:gd name="T106" fmla="*/ 557 w 866"/>
                <a:gd name="T107" fmla="*/ 428 h 497"/>
                <a:gd name="T108" fmla="*/ 575 w 866"/>
                <a:gd name="T109" fmla="*/ 446 h 497"/>
                <a:gd name="T110" fmla="*/ 605 w 866"/>
                <a:gd name="T111" fmla="*/ 434 h 497"/>
                <a:gd name="T112" fmla="*/ 626 w 866"/>
                <a:gd name="T113" fmla="*/ 440 h 497"/>
                <a:gd name="T114" fmla="*/ 647 w 866"/>
                <a:gd name="T115" fmla="*/ 395 h 497"/>
                <a:gd name="T116" fmla="*/ 740 w 866"/>
                <a:gd name="T117" fmla="*/ 359 h 497"/>
                <a:gd name="T118" fmla="*/ 824 w 866"/>
                <a:gd name="T119" fmla="*/ 338 h 497"/>
                <a:gd name="T120" fmla="*/ 860 w 866"/>
                <a:gd name="T121" fmla="*/ 281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6" h="497">
                  <a:moveTo>
                    <a:pt x="432" y="488"/>
                  </a:moveTo>
                  <a:lnTo>
                    <a:pt x="429" y="488"/>
                  </a:lnTo>
                  <a:lnTo>
                    <a:pt x="423" y="479"/>
                  </a:lnTo>
                  <a:lnTo>
                    <a:pt x="420" y="479"/>
                  </a:lnTo>
                  <a:lnTo>
                    <a:pt x="417" y="476"/>
                  </a:lnTo>
                  <a:lnTo>
                    <a:pt x="405" y="470"/>
                  </a:lnTo>
                  <a:lnTo>
                    <a:pt x="405" y="470"/>
                  </a:lnTo>
                  <a:lnTo>
                    <a:pt x="402" y="467"/>
                  </a:lnTo>
                  <a:lnTo>
                    <a:pt x="399" y="467"/>
                  </a:lnTo>
                  <a:lnTo>
                    <a:pt x="399" y="470"/>
                  </a:lnTo>
                  <a:lnTo>
                    <a:pt x="399" y="470"/>
                  </a:lnTo>
                  <a:lnTo>
                    <a:pt x="399" y="476"/>
                  </a:lnTo>
                  <a:lnTo>
                    <a:pt x="402" y="482"/>
                  </a:lnTo>
                  <a:lnTo>
                    <a:pt x="402" y="485"/>
                  </a:lnTo>
                  <a:lnTo>
                    <a:pt x="402" y="491"/>
                  </a:lnTo>
                  <a:lnTo>
                    <a:pt x="405" y="494"/>
                  </a:lnTo>
                  <a:lnTo>
                    <a:pt x="417" y="497"/>
                  </a:lnTo>
                  <a:lnTo>
                    <a:pt x="432" y="497"/>
                  </a:lnTo>
                  <a:lnTo>
                    <a:pt x="438" y="497"/>
                  </a:lnTo>
                  <a:lnTo>
                    <a:pt x="441" y="491"/>
                  </a:lnTo>
                  <a:lnTo>
                    <a:pt x="438" y="488"/>
                  </a:lnTo>
                  <a:lnTo>
                    <a:pt x="432" y="488"/>
                  </a:lnTo>
                  <a:close/>
                  <a:moveTo>
                    <a:pt x="21" y="128"/>
                  </a:moveTo>
                  <a:lnTo>
                    <a:pt x="18" y="128"/>
                  </a:lnTo>
                  <a:lnTo>
                    <a:pt x="18" y="125"/>
                  </a:lnTo>
                  <a:lnTo>
                    <a:pt x="15" y="125"/>
                  </a:lnTo>
                  <a:lnTo>
                    <a:pt x="9" y="125"/>
                  </a:lnTo>
                  <a:lnTo>
                    <a:pt x="0" y="131"/>
                  </a:lnTo>
                  <a:lnTo>
                    <a:pt x="0" y="134"/>
                  </a:lnTo>
                  <a:lnTo>
                    <a:pt x="6" y="131"/>
                  </a:lnTo>
                  <a:lnTo>
                    <a:pt x="9" y="131"/>
                  </a:lnTo>
                  <a:lnTo>
                    <a:pt x="9" y="134"/>
                  </a:lnTo>
                  <a:lnTo>
                    <a:pt x="9" y="134"/>
                  </a:lnTo>
                  <a:lnTo>
                    <a:pt x="9" y="134"/>
                  </a:lnTo>
                  <a:lnTo>
                    <a:pt x="6" y="134"/>
                  </a:lnTo>
                  <a:lnTo>
                    <a:pt x="6" y="137"/>
                  </a:lnTo>
                  <a:lnTo>
                    <a:pt x="12" y="137"/>
                  </a:lnTo>
                  <a:lnTo>
                    <a:pt x="21" y="131"/>
                  </a:lnTo>
                  <a:lnTo>
                    <a:pt x="21" y="128"/>
                  </a:lnTo>
                  <a:lnTo>
                    <a:pt x="21" y="128"/>
                  </a:lnTo>
                  <a:lnTo>
                    <a:pt x="21" y="128"/>
                  </a:lnTo>
                  <a:close/>
                  <a:moveTo>
                    <a:pt x="866" y="269"/>
                  </a:moveTo>
                  <a:lnTo>
                    <a:pt x="866" y="263"/>
                  </a:lnTo>
                  <a:lnTo>
                    <a:pt x="866" y="260"/>
                  </a:lnTo>
                  <a:lnTo>
                    <a:pt x="866" y="257"/>
                  </a:lnTo>
                  <a:lnTo>
                    <a:pt x="866" y="257"/>
                  </a:lnTo>
                  <a:lnTo>
                    <a:pt x="863" y="254"/>
                  </a:lnTo>
                  <a:lnTo>
                    <a:pt x="863" y="251"/>
                  </a:lnTo>
                  <a:lnTo>
                    <a:pt x="860" y="251"/>
                  </a:lnTo>
                  <a:lnTo>
                    <a:pt x="860" y="248"/>
                  </a:lnTo>
                  <a:lnTo>
                    <a:pt x="857" y="230"/>
                  </a:lnTo>
                  <a:lnTo>
                    <a:pt x="860" y="227"/>
                  </a:lnTo>
                  <a:lnTo>
                    <a:pt x="860" y="227"/>
                  </a:lnTo>
                  <a:lnTo>
                    <a:pt x="860" y="227"/>
                  </a:lnTo>
                  <a:lnTo>
                    <a:pt x="860" y="227"/>
                  </a:lnTo>
                  <a:lnTo>
                    <a:pt x="860" y="224"/>
                  </a:lnTo>
                  <a:lnTo>
                    <a:pt x="860" y="224"/>
                  </a:lnTo>
                  <a:lnTo>
                    <a:pt x="860" y="215"/>
                  </a:lnTo>
                  <a:lnTo>
                    <a:pt x="860" y="212"/>
                  </a:lnTo>
                  <a:lnTo>
                    <a:pt x="857" y="206"/>
                  </a:lnTo>
                  <a:lnTo>
                    <a:pt x="857" y="203"/>
                  </a:lnTo>
                  <a:lnTo>
                    <a:pt x="857" y="203"/>
                  </a:lnTo>
                  <a:lnTo>
                    <a:pt x="857" y="200"/>
                  </a:lnTo>
                  <a:lnTo>
                    <a:pt x="857" y="197"/>
                  </a:lnTo>
                  <a:lnTo>
                    <a:pt x="854" y="197"/>
                  </a:lnTo>
                  <a:lnTo>
                    <a:pt x="854" y="197"/>
                  </a:lnTo>
                  <a:lnTo>
                    <a:pt x="854" y="194"/>
                  </a:lnTo>
                  <a:lnTo>
                    <a:pt x="854" y="191"/>
                  </a:lnTo>
                  <a:lnTo>
                    <a:pt x="857" y="188"/>
                  </a:lnTo>
                  <a:lnTo>
                    <a:pt x="860" y="179"/>
                  </a:lnTo>
                  <a:lnTo>
                    <a:pt x="860" y="176"/>
                  </a:lnTo>
                  <a:lnTo>
                    <a:pt x="860" y="173"/>
                  </a:lnTo>
                  <a:lnTo>
                    <a:pt x="860" y="167"/>
                  </a:lnTo>
                  <a:lnTo>
                    <a:pt x="857" y="143"/>
                  </a:lnTo>
                  <a:lnTo>
                    <a:pt x="857" y="137"/>
                  </a:lnTo>
                  <a:lnTo>
                    <a:pt x="860" y="134"/>
                  </a:lnTo>
                  <a:lnTo>
                    <a:pt x="860" y="119"/>
                  </a:lnTo>
                  <a:lnTo>
                    <a:pt x="854" y="116"/>
                  </a:lnTo>
                  <a:lnTo>
                    <a:pt x="851" y="113"/>
                  </a:lnTo>
                  <a:lnTo>
                    <a:pt x="830" y="107"/>
                  </a:lnTo>
                  <a:lnTo>
                    <a:pt x="824" y="107"/>
                  </a:lnTo>
                  <a:lnTo>
                    <a:pt x="821" y="107"/>
                  </a:lnTo>
                  <a:lnTo>
                    <a:pt x="818" y="110"/>
                  </a:lnTo>
                  <a:lnTo>
                    <a:pt x="815" y="116"/>
                  </a:lnTo>
                  <a:lnTo>
                    <a:pt x="812" y="116"/>
                  </a:lnTo>
                  <a:lnTo>
                    <a:pt x="812" y="119"/>
                  </a:lnTo>
                  <a:lnTo>
                    <a:pt x="809" y="119"/>
                  </a:lnTo>
                  <a:lnTo>
                    <a:pt x="806" y="122"/>
                  </a:lnTo>
                  <a:lnTo>
                    <a:pt x="803" y="122"/>
                  </a:lnTo>
                  <a:lnTo>
                    <a:pt x="797" y="128"/>
                  </a:lnTo>
                  <a:lnTo>
                    <a:pt x="794" y="128"/>
                  </a:lnTo>
                  <a:lnTo>
                    <a:pt x="788" y="131"/>
                  </a:lnTo>
                  <a:lnTo>
                    <a:pt x="785" y="131"/>
                  </a:lnTo>
                  <a:lnTo>
                    <a:pt x="782" y="131"/>
                  </a:lnTo>
                  <a:lnTo>
                    <a:pt x="779" y="128"/>
                  </a:lnTo>
                  <a:lnTo>
                    <a:pt x="776" y="125"/>
                  </a:lnTo>
                  <a:lnTo>
                    <a:pt x="773" y="122"/>
                  </a:lnTo>
                  <a:lnTo>
                    <a:pt x="770" y="122"/>
                  </a:lnTo>
                  <a:lnTo>
                    <a:pt x="764" y="110"/>
                  </a:lnTo>
                  <a:lnTo>
                    <a:pt x="761" y="104"/>
                  </a:lnTo>
                  <a:lnTo>
                    <a:pt x="761" y="104"/>
                  </a:lnTo>
                  <a:lnTo>
                    <a:pt x="761" y="98"/>
                  </a:lnTo>
                  <a:lnTo>
                    <a:pt x="761" y="98"/>
                  </a:lnTo>
                  <a:lnTo>
                    <a:pt x="758" y="95"/>
                  </a:lnTo>
                  <a:lnTo>
                    <a:pt x="758" y="92"/>
                  </a:lnTo>
                  <a:lnTo>
                    <a:pt x="755" y="86"/>
                  </a:lnTo>
                  <a:lnTo>
                    <a:pt x="752" y="80"/>
                  </a:lnTo>
                  <a:lnTo>
                    <a:pt x="752" y="80"/>
                  </a:lnTo>
                  <a:lnTo>
                    <a:pt x="752" y="77"/>
                  </a:lnTo>
                  <a:lnTo>
                    <a:pt x="752" y="74"/>
                  </a:lnTo>
                  <a:lnTo>
                    <a:pt x="752" y="74"/>
                  </a:lnTo>
                  <a:lnTo>
                    <a:pt x="749" y="74"/>
                  </a:lnTo>
                  <a:lnTo>
                    <a:pt x="740" y="80"/>
                  </a:lnTo>
                  <a:lnTo>
                    <a:pt x="722" y="83"/>
                  </a:lnTo>
                  <a:lnTo>
                    <a:pt x="707" y="83"/>
                  </a:lnTo>
                  <a:lnTo>
                    <a:pt x="698" y="80"/>
                  </a:lnTo>
                  <a:lnTo>
                    <a:pt x="692" y="74"/>
                  </a:lnTo>
                  <a:lnTo>
                    <a:pt x="692" y="68"/>
                  </a:lnTo>
                  <a:lnTo>
                    <a:pt x="698" y="59"/>
                  </a:lnTo>
                  <a:lnTo>
                    <a:pt x="698" y="56"/>
                  </a:lnTo>
                  <a:lnTo>
                    <a:pt x="695" y="53"/>
                  </a:lnTo>
                  <a:lnTo>
                    <a:pt x="695" y="53"/>
                  </a:lnTo>
                  <a:lnTo>
                    <a:pt x="698" y="53"/>
                  </a:lnTo>
                  <a:lnTo>
                    <a:pt x="677" y="56"/>
                  </a:lnTo>
                  <a:lnTo>
                    <a:pt x="677" y="59"/>
                  </a:lnTo>
                  <a:lnTo>
                    <a:pt x="668" y="59"/>
                  </a:lnTo>
                  <a:lnTo>
                    <a:pt x="668" y="59"/>
                  </a:lnTo>
                  <a:lnTo>
                    <a:pt x="668" y="62"/>
                  </a:lnTo>
                  <a:lnTo>
                    <a:pt x="668" y="65"/>
                  </a:lnTo>
                  <a:lnTo>
                    <a:pt x="665" y="65"/>
                  </a:lnTo>
                  <a:lnTo>
                    <a:pt x="662" y="65"/>
                  </a:lnTo>
                  <a:lnTo>
                    <a:pt x="659" y="68"/>
                  </a:lnTo>
                  <a:lnTo>
                    <a:pt x="659" y="71"/>
                  </a:lnTo>
                  <a:lnTo>
                    <a:pt x="659" y="74"/>
                  </a:lnTo>
                  <a:lnTo>
                    <a:pt x="659" y="77"/>
                  </a:lnTo>
                  <a:lnTo>
                    <a:pt x="665" y="86"/>
                  </a:lnTo>
                  <a:lnTo>
                    <a:pt x="665" y="89"/>
                  </a:lnTo>
                  <a:lnTo>
                    <a:pt x="668" y="89"/>
                  </a:lnTo>
                  <a:lnTo>
                    <a:pt x="671" y="89"/>
                  </a:lnTo>
                  <a:lnTo>
                    <a:pt x="671" y="92"/>
                  </a:lnTo>
                  <a:lnTo>
                    <a:pt x="674" y="95"/>
                  </a:lnTo>
                  <a:lnTo>
                    <a:pt x="671" y="92"/>
                  </a:lnTo>
                  <a:lnTo>
                    <a:pt x="671" y="92"/>
                  </a:lnTo>
                  <a:lnTo>
                    <a:pt x="671" y="92"/>
                  </a:lnTo>
                  <a:lnTo>
                    <a:pt x="668" y="92"/>
                  </a:lnTo>
                  <a:lnTo>
                    <a:pt x="668" y="95"/>
                  </a:lnTo>
                  <a:lnTo>
                    <a:pt x="671" y="101"/>
                  </a:lnTo>
                  <a:lnTo>
                    <a:pt x="671" y="104"/>
                  </a:lnTo>
                  <a:lnTo>
                    <a:pt x="677" y="107"/>
                  </a:lnTo>
                  <a:lnTo>
                    <a:pt x="671" y="113"/>
                  </a:lnTo>
                  <a:lnTo>
                    <a:pt x="668" y="116"/>
                  </a:lnTo>
                  <a:lnTo>
                    <a:pt x="668" y="107"/>
                  </a:lnTo>
                  <a:lnTo>
                    <a:pt x="668" y="104"/>
                  </a:lnTo>
                  <a:lnTo>
                    <a:pt x="662" y="95"/>
                  </a:lnTo>
                  <a:lnTo>
                    <a:pt x="662" y="95"/>
                  </a:lnTo>
                  <a:lnTo>
                    <a:pt x="665" y="92"/>
                  </a:lnTo>
                  <a:lnTo>
                    <a:pt x="662" y="89"/>
                  </a:lnTo>
                  <a:lnTo>
                    <a:pt x="659" y="89"/>
                  </a:lnTo>
                  <a:lnTo>
                    <a:pt x="659" y="86"/>
                  </a:lnTo>
                  <a:lnTo>
                    <a:pt x="659" y="80"/>
                  </a:lnTo>
                  <a:lnTo>
                    <a:pt x="653" y="74"/>
                  </a:lnTo>
                  <a:lnTo>
                    <a:pt x="653" y="71"/>
                  </a:lnTo>
                  <a:lnTo>
                    <a:pt x="644" y="71"/>
                  </a:lnTo>
                  <a:lnTo>
                    <a:pt x="632" y="77"/>
                  </a:lnTo>
                  <a:lnTo>
                    <a:pt x="635" y="80"/>
                  </a:lnTo>
                  <a:lnTo>
                    <a:pt x="635" y="83"/>
                  </a:lnTo>
                  <a:lnTo>
                    <a:pt x="638" y="83"/>
                  </a:lnTo>
                  <a:lnTo>
                    <a:pt x="635" y="83"/>
                  </a:lnTo>
                  <a:lnTo>
                    <a:pt x="632" y="80"/>
                  </a:lnTo>
                  <a:lnTo>
                    <a:pt x="629" y="83"/>
                  </a:lnTo>
                  <a:lnTo>
                    <a:pt x="629" y="86"/>
                  </a:lnTo>
                  <a:lnTo>
                    <a:pt x="629" y="89"/>
                  </a:lnTo>
                  <a:lnTo>
                    <a:pt x="629" y="89"/>
                  </a:lnTo>
                  <a:lnTo>
                    <a:pt x="629" y="92"/>
                  </a:lnTo>
                  <a:lnTo>
                    <a:pt x="626" y="92"/>
                  </a:lnTo>
                  <a:lnTo>
                    <a:pt x="626" y="92"/>
                  </a:lnTo>
                  <a:lnTo>
                    <a:pt x="623" y="86"/>
                  </a:lnTo>
                  <a:lnTo>
                    <a:pt x="623" y="83"/>
                  </a:lnTo>
                  <a:lnTo>
                    <a:pt x="623" y="86"/>
                  </a:lnTo>
                  <a:lnTo>
                    <a:pt x="623" y="89"/>
                  </a:lnTo>
                  <a:lnTo>
                    <a:pt x="620" y="92"/>
                  </a:lnTo>
                  <a:lnTo>
                    <a:pt x="620" y="92"/>
                  </a:lnTo>
                  <a:lnTo>
                    <a:pt x="617" y="89"/>
                  </a:lnTo>
                  <a:lnTo>
                    <a:pt x="617" y="86"/>
                  </a:lnTo>
                  <a:lnTo>
                    <a:pt x="617" y="83"/>
                  </a:lnTo>
                  <a:lnTo>
                    <a:pt x="614" y="83"/>
                  </a:lnTo>
                  <a:lnTo>
                    <a:pt x="614" y="80"/>
                  </a:lnTo>
                  <a:lnTo>
                    <a:pt x="611" y="74"/>
                  </a:lnTo>
                  <a:lnTo>
                    <a:pt x="611" y="71"/>
                  </a:lnTo>
                  <a:lnTo>
                    <a:pt x="605" y="74"/>
                  </a:lnTo>
                  <a:lnTo>
                    <a:pt x="602" y="77"/>
                  </a:lnTo>
                  <a:lnTo>
                    <a:pt x="599" y="80"/>
                  </a:lnTo>
                  <a:lnTo>
                    <a:pt x="593" y="77"/>
                  </a:lnTo>
                  <a:lnTo>
                    <a:pt x="599" y="71"/>
                  </a:lnTo>
                  <a:lnTo>
                    <a:pt x="602" y="71"/>
                  </a:lnTo>
                  <a:lnTo>
                    <a:pt x="602" y="68"/>
                  </a:lnTo>
                  <a:lnTo>
                    <a:pt x="602" y="65"/>
                  </a:lnTo>
                  <a:lnTo>
                    <a:pt x="605" y="65"/>
                  </a:lnTo>
                  <a:lnTo>
                    <a:pt x="605" y="62"/>
                  </a:lnTo>
                  <a:lnTo>
                    <a:pt x="602" y="62"/>
                  </a:lnTo>
                  <a:lnTo>
                    <a:pt x="599" y="62"/>
                  </a:lnTo>
                  <a:lnTo>
                    <a:pt x="599" y="59"/>
                  </a:lnTo>
                  <a:lnTo>
                    <a:pt x="596" y="56"/>
                  </a:lnTo>
                  <a:lnTo>
                    <a:pt x="593" y="62"/>
                  </a:lnTo>
                  <a:lnTo>
                    <a:pt x="590" y="68"/>
                  </a:lnTo>
                  <a:lnTo>
                    <a:pt x="581" y="71"/>
                  </a:lnTo>
                  <a:lnTo>
                    <a:pt x="578" y="74"/>
                  </a:lnTo>
                  <a:lnTo>
                    <a:pt x="575" y="68"/>
                  </a:lnTo>
                  <a:lnTo>
                    <a:pt x="569" y="68"/>
                  </a:lnTo>
                  <a:lnTo>
                    <a:pt x="560" y="71"/>
                  </a:lnTo>
                  <a:lnTo>
                    <a:pt x="566" y="74"/>
                  </a:lnTo>
                  <a:lnTo>
                    <a:pt x="566" y="74"/>
                  </a:lnTo>
                  <a:lnTo>
                    <a:pt x="566" y="77"/>
                  </a:lnTo>
                  <a:lnTo>
                    <a:pt x="563" y="80"/>
                  </a:lnTo>
                  <a:lnTo>
                    <a:pt x="548" y="89"/>
                  </a:lnTo>
                  <a:lnTo>
                    <a:pt x="545" y="89"/>
                  </a:lnTo>
                  <a:lnTo>
                    <a:pt x="542" y="92"/>
                  </a:lnTo>
                  <a:lnTo>
                    <a:pt x="542" y="92"/>
                  </a:lnTo>
                  <a:lnTo>
                    <a:pt x="536" y="101"/>
                  </a:lnTo>
                  <a:lnTo>
                    <a:pt x="533" y="104"/>
                  </a:lnTo>
                  <a:lnTo>
                    <a:pt x="530" y="107"/>
                  </a:lnTo>
                  <a:lnTo>
                    <a:pt x="521" y="107"/>
                  </a:lnTo>
                  <a:lnTo>
                    <a:pt x="521" y="110"/>
                  </a:lnTo>
                  <a:lnTo>
                    <a:pt x="521" y="113"/>
                  </a:lnTo>
                  <a:lnTo>
                    <a:pt x="518" y="116"/>
                  </a:lnTo>
                  <a:lnTo>
                    <a:pt x="515" y="113"/>
                  </a:lnTo>
                  <a:lnTo>
                    <a:pt x="515" y="113"/>
                  </a:lnTo>
                  <a:lnTo>
                    <a:pt x="512" y="110"/>
                  </a:lnTo>
                  <a:lnTo>
                    <a:pt x="512" y="110"/>
                  </a:lnTo>
                  <a:lnTo>
                    <a:pt x="509" y="107"/>
                  </a:lnTo>
                  <a:lnTo>
                    <a:pt x="509" y="107"/>
                  </a:lnTo>
                  <a:lnTo>
                    <a:pt x="512" y="104"/>
                  </a:lnTo>
                  <a:lnTo>
                    <a:pt x="512" y="104"/>
                  </a:lnTo>
                  <a:lnTo>
                    <a:pt x="512" y="101"/>
                  </a:lnTo>
                  <a:lnTo>
                    <a:pt x="500" y="95"/>
                  </a:lnTo>
                  <a:lnTo>
                    <a:pt x="497" y="89"/>
                  </a:lnTo>
                  <a:lnTo>
                    <a:pt x="494" y="89"/>
                  </a:lnTo>
                  <a:lnTo>
                    <a:pt x="491" y="89"/>
                  </a:lnTo>
                  <a:lnTo>
                    <a:pt x="491" y="86"/>
                  </a:lnTo>
                  <a:lnTo>
                    <a:pt x="491" y="83"/>
                  </a:lnTo>
                  <a:lnTo>
                    <a:pt x="491" y="83"/>
                  </a:lnTo>
                  <a:lnTo>
                    <a:pt x="491" y="80"/>
                  </a:lnTo>
                  <a:lnTo>
                    <a:pt x="491" y="80"/>
                  </a:lnTo>
                  <a:lnTo>
                    <a:pt x="488" y="68"/>
                  </a:lnTo>
                  <a:lnTo>
                    <a:pt x="476" y="56"/>
                  </a:lnTo>
                  <a:lnTo>
                    <a:pt x="473" y="53"/>
                  </a:lnTo>
                  <a:lnTo>
                    <a:pt x="470" y="51"/>
                  </a:lnTo>
                  <a:lnTo>
                    <a:pt x="467" y="48"/>
                  </a:lnTo>
                  <a:lnTo>
                    <a:pt x="464" y="45"/>
                  </a:lnTo>
                  <a:lnTo>
                    <a:pt x="464" y="45"/>
                  </a:lnTo>
                  <a:lnTo>
                    <a:pt x="464" y="42"/>
                  </a:lnTo>
                  <a:lnTo>
                    <a:pt x="467" y="42"/>
                  </a:lnTo>
                  <a:lnTo>
                    <a:pt x="467" y="39"/>
                  </a:lnTo>
                  <a:lnTo>
                    <a:pt x="467" y="39"/>
                  </a:lnTo>
                  <a:lnTo>
                    <a:pt x="467" y="36"/>
                  </a:lnTo>
                  <a:lnTo>
                    <a:pt x="461" y="33"/>
                  </a:lnTo>
                  <a:lnTo>
                    <a:pt x="452" y="33"/>
                  </a:lnTo>
                  <a:lnTo>
                    <a:pt x="447" y="30"/>
                  </a:lnTo>
                  <a:lnTo>
                    <a:pt x="447" y="27"/>
                  </a:lnTo>
                  <a:lnTo>
                    <a:pt x="444" y="27"/>
                  </a:lnTo>
                  <a:lnTo>
                    <a:pt x="444" y="27"/>
                  </a:lnTo>
                  <a:lnTo>
                    <a:pt x="447" y="24"/>
                  </a:lnTo>
                  <a:lnTo>
                    <a:pt x="449" y="24"/>
                  </a:lnTo>
                  <a:lnTo>
                    <a:pt x="449" y="21"/>
                  </a:lnTo>
                  <a:lnTo>
                    <a:pt x="449" y="21"/>
                  </a:lnTo>
                  <a:lnTo>
                    <a:pt x="449" y="21"/>
                  </a:lnTo>
                  <a:lnTo>
                    <a:pt x="449" y="21"/>
                  </a:lnTo>
                  <a:lnTo>
                    <a:pt x="449" y="21"/>
                  </a:lnTo>
                  <a:lnTo>
                    <a:pt x="449" y="18"/>
                  </a:lnTo>
                  <a:lnTo>
                    <a:pt x="449" y="15"/>
                  </a:lnTo>
                  <a:lnTo>
                    <a:pt x="447" y="15"/>
                  </a:lnTo>
                  <a:lnTo>
                    <a:pt x="444" y="15"/>
                  </a:lnTo>
                  <a:lnTo>
                    <a:pt x="444" y="18"/>
                  </a:lnTo>
                  <a:lnTo>
                    <a:pt x="438" y="18"/>
                  </a:lnTo>
                  <a:lnTo>
                    <a:pt x="435" y="24"/>
                  </a:lnTo>
                  <a:lnTo>
                    <a:pt x="429" y="36"/>
                  </a:lnTo>
                  <a:lnTo>
                    <a:pt x="426" y="36"/>
                  </a:lnTo>
                  <a:lnTo>
                    <a:pt x="426" y="36"/>
                  </a:lnTo>
                  <a:lnTo>
                    <a:pt x="432" y="30"/>
                  </a:lnTo>
                  <a:lnTo>
                    <a:pt x="432" y="27"/>
                  </a:lnTo>
                  <a:lnTo>
                    <a:pt x="435" y="18"/>
                  </a:lnTo>
                  <a:lnTo>
                    <a:pt x="438" y="15"/>
                  </a:lnTo>
                  <a:lnTo>
                    <a:pt x="435" y="12"/>
                  </a:lnTo>
                  <a:lnTo>
                    <a:pt x="435" y="12"/>
                  </a:lnTo>
                  <a:lnTo>
                    <a:pt x="435" y="9"/>
                  </a:lnTo>
                  <a:lnTo>
                    <a:pt x="435" y="3"/>
                  </a:lnTo>
                  <a:lnTo>
                    <a:pt x="435" y="3"/>
                  </a:lnTo>
                  <a:lnTo>
                    <a:pt x="432" y="0"/>
                  </a:lnTo>
                  <a:lnTo>
                    <a:pt x="429" y="0"/>
                  </a:lnTo>
                  <a:lnTo>
                    <a:pt x="426" y="6"/>
                  </a:lnTo>
                  <a:lnTo>
                    <a:pt x="423" y="3"/>
                  </a:lnTo>
                  <a:lnTo>
                    <a:pt x="420" y="6"/>
                  </a:lnTo>
                  <a:lnTo>
                    <a:pt x="414" y="12"/>
                  </a:lnTo>
                  <a:lnTo>
                    <a:pt x="408" y="18"/>
                  </a:lnTo>
                  <a:lnTo>
                    <a:pt x="408" y="21"/>
                  </a:lnTo>
                  <a:lnTo>
                    <a:pt x="405" y="27"/>
                  </a:lnTo>
                  <a:lnTo>
                    <a:pt x="405" y="24"/>
                  </a:lnTo>
                  <a:lnTo>
                    <a:pt x="405" y="24"/>
                  </a:lnTo>
                  <a:lnTo>
                    <a:pt x="405" y="21"/>
                  </a:lnTo>
                  <a:lnTo>
                    <a:pt x="408" y="18"/>
                  </a:lnTo>
                  <a:lnTo>
                    <a:pt x="408" y="12"/>
                  </a:lnTo>
                  <a:lnTo>
                    <a:pt x="408" y="6"/>
                  </a:lnTo>
                  <a:lnTo>
                    <a:pt x="408" y="3"/>
                  </a:lnTo>
                  <a:lnTo>
                    <a:pt x="405" y="0"/>
                  </a:lnTo>
                  <a:lnTo>
                    <a:pt x="399" y="9"/>
                  </a:lnTo>
                  <a:lnTo>
                    <a:pt x="396" y="9"/>
                  </a:lnTo>
                  <a:lnTo>
                    <a:pt x="396" y="9"/>
                  </a:lnTo>
                  <a:lnTo>
                    <a:pt x="393" y="9"/>
                  </a:lnTo>
                  <a:lnTo>
                    <a:pt x="375" y="18"/>
                  </a:lnTo>
                  <a:lnTo>
                    <a:pt x="372" y="18"/>
                  </a:lnTo>
                  <a:lnTo>
                    <a:pt x="372" y="21"/>
                  </a:lnTo>
                  <a:lnTo>
                    <a:pt x="369" y="21"/>
                  </a:lnTo>
                  <a:lnTo>
                    <a:pt x="366" y="21"/>
                  </a:lnTo>
                  <a:lnTo>
                    <a:pt x="360" y="21"/>
                  </a:lnTo>
                  <a:lnTo>
                    <a:pt x="363" y="21"/>
                  </a:lnTo>
                  <a:lnTo>
                    <a:pt x="363" y="18"/>
                  </a:lnTo>
                  <a:lnTo>
                    <a:pt x="363" y="18"/>
                  </a:lnTo>
                  <a:lnTo>
                    <a:pt x="363" y="18"/>
                  </a:lnTo>
                  <a:lnTo>
                    <a:pt x="360" y="18"/>
                  </a:lnTo>
                  <a:lnTo>
                    <a:pt x="354" y="12"/>
                  </a:lnTo>
                  <a:lnTo>
                    <a:pt x="348" y="12"/>
                  </a:lnTo>
                  <a:lnTo>
                    <a:pt x="345" y="12"/>
                  </a:lnTo>
                  <a:lnTo>
                    <a:pt x="345" y="12"/>
                  </a:lnTo>
                  <a:lnTo>
                    <a:pt x="342" y="15"/>
                  </a:lnTo>
                  <a:lnTo>
                    <a:pt x="339" y="21"/>
                  </a:lnTo>
                  <a:lnTo>
                    <a:pt x="333" y="24"/>
                  </a:lnTo>
                  <a:lnTo>
                    <a:pt x="330" y="27"/>
                  </a:lnTo>
                  <a:lnTo>
                    <a:pt x="330" y="33"/>
                  </a:lnTo>
                  <a:lnTo>
                    <a:pt x="339" y="42"/>
                  </a:lnTo>
                  <a:lnTo>
                    <a:pt x="342" y="45"/>
                  </a:lnTo>
                  <a:lnTo>
                    <a:pt x="330" y="45"/>
                  </a:lnTo>
                  <a:lnTo>
                    <a:pt x="330" y="48"/>
                  </a:lnTo>
                  <a:lnTo>
                    <a:pt x="330" y="53"/>
                  </a:lnTo>
                  <a:lnTo>
                    <a:pt x="333" y="59"/>
                  </a:lnTo>
                  <a:lnTo>
                    <a:pt x="330" y="62"/>
                  </a:lnTo>
                  <a:lnTo>
                    <a:pt x="324" y="62"/>
                  </a:lnTo>
                  <a:lnTo>
                    <a:pt x="318" y="59"/>
                  </a:lnTo>
                  <a:lnTo>
                    <a:pt x="318" y="53"/>
                  </a:lnTo>
                  <a:lnTo>
                    <a:pt x="309" y="56"/>
                  </a:lnTo>
                  <a:lnTo>
                    <a:pt x="309" y="56"/>
                  </a:lnTo>
                  <a:lnTo>
                    <a:pt x="306" y="56"/>
                  </a:lnTo>
                  <a:lnTo>
                    <a:pt x="300" y="51"/>
                  </a:lnTo>
                  <a:lnTo>
                    <a:pt x="297" y="51"/>
                  </a:lnTo>
                  <a:lnTo>
                    <a:pt x="288" y="51"/>
                  </a:lnTo>
                  <a:lnTo>
                    <a:pt x="285" y="51"/>
                  </a:lnTo>
                  <a:lnTo>
                    <a:pt x="282" y="45"/>
                  </a:lnTo>
                  <a:lnTo>
                    <a:pt x="282" y="48"/>
                  </a:lnTo>
                  <a:lnTo>
                    <a:pt x="282" y="51"/>
                  </a:lnTo>
                  <a:lnTo>
                    <a:pt x="282" y="51"/>
                  </a:lnTo>
                  <a:lnTo>
                    <a:pt x="279" y="53"/>
                  </a:lnTo>
                  <a:lnTo>
                    <a:pt x="276" y="51"/>
                  </a:lnTo>
                  <a:lnTo>
                    <a:pt x="276" y="53"/>
                  </a:lnTo>
                  <a:lnTo>
                    <a:pt x="276" y="59"/>
                  </a:lnTo>
                  <a:lnTo>
                    <a:pt x="276" y="65"/>
                  </a:lnTo>
                  <a:lnTo>
                    <a:pt x="273" y="62"/>
                  </a:lnTo>
                  <a:lnTo>
                    <a:pt x="273" y="62"/>
                  </a:lnTo>
                  <a:lnTo>
                    <a:pt x="273" y="59"/>
                  </a:lnTo>
                  <a:lnTo>
                    <a:pt x="270" y="59"/>
                  </a:lnTo>
                  <a:lnTo>
                    <a:pt x="273" y="68"/>
                  </a:lnTo>
                  <a:lnTo>
                    <a:pt x="273" y="68"/>
                  </a:lnTo>
                  <a:lnTo>
                    <a:pt x="273" y="71"/>
                  </a:lnTo>
                  <a:lnTo>
                    <a:pt x="273" y="74"/>
                  </a:lnTo>
                  <a:lnTo>
                    <a:pt x="273" y="77"/>
                  </a:lnTo>
                  <a:lnTo>
                    <a:pt x="273" y="77"/>
                  </a:lnTo>
                  <a:lnTo>
                    <a:pt x="270" y="74"/>
                  </a:lnTo>
                  <a:lnTo>
                    <a:pt x="264" y="71"/>
                  </a:lnTo>
                  <a:lnTo>
                    <a:pt x="261" y="68"/>
                  </a:lnTo>
                  <a:lnTo>
                    <a:pt x="261" y="65"/>
                  </a:lnTo>
                  <a:lnTo>
                    <a:pt x="261" y="65"/>
                  </a:lnTo>
                  <a:lnTo>
                    <a:pt x="264" y="62"/>
                  </a:lnTo>
                  <a:lnTo>
                    <a:pt x="261" y="62"/>
                  </a:lnTo>
                  <a:lnTo>
                    <a:pt x="258" y="62"/>
                  </a:lnTo>
                  <a:lnTo>
                    <a:pt x="252" y="68"/>
                  </a:lnTo>
                  <a:lnTo>
                    <a:pt x="252" y="65"/>
                  </a:lnTo>
                  <a:lnTo>
                    <a:pt x="252" y="62"/>
                  </a:lnTo>
                  <a:lnTo>
                    <a:pt x="249" y="59"/>
                  </a:lnTo>
                  <a:lnTo>
                    <a:pt x="249" y="59"/>
                  </a:lnTo>
                  <a:lnTo>
                    <a:pt x="249" y="56"/>
                  </a:lnTo>
                  <a:lnTo>
                    <a:pt x="249" y="56"/>
                  </a:lnTo>
                  <a:lnTo>
                    <a:pt x="249" y="53"/>
                  </a:lnTo>
                  <a:lnTo>
                    <a:pt x="246" y="53"/>
                  </a:lnTo>
                  <a:lnTo>
                    <a:pt x="246" y="51"/>
                  </a:lnTo>
                  <a:lnTo>
                    <a:pt x="249" y="51"/>
                  </a:lnTo>
                  <a:lnTo>
                    <a:pt x="249" y="48"/>
                  </a:lnTo>
                  <a:lnTo>
                    <a:pt x="246" y="45"/>
                  </a:lnTo>
                  <a:lnTo>
                    <a:pt x="240" y="48"/>
                  </a:lnTo>
                  <a:lnTo>
                    <a:pt x="234" y="51"/>
                  </a:lnTo>
                  <a:lnTo>
                    <a:pt x="231" y="51"/>
                  </a:lnTo>
                  <a:lnTo>
                    <a:pt x="228" y="53"/>
                  </a:lnTo>
                  <a:lnTo>
                    <a:pt x="231" y="53"/>
                  </a:lnTo>
                  <a:lnTo>
                    <a:pt x="231" y="56"/>
                  </a:lnTo>
                  <a:lnTo>
                    <a:pt x="228" y="59"/>
                  </a:lnTo>
                  <a:lnTo>
                    <a:pt x="228" y="59"/>
                  </a:lnTo>
                  <a:lnTo>
                    <a:pt x="225" y="59"/>
                  </a:lnTo>
                  <a:lnTo>
                    <a:pt x="225" y="59"/>
                  </a:lnTo>
                  <a:lnTo>
                    <a:pt x="225" y="56"/>
                  </a:lnTo>
                  <a:lnTo>
                    <a:pt x="222" y="56"/>
                  </a:lnTo>
                  <a:lnTo>
                    <a:pt x="222" y="59"/>
                  </a:lnTo>
                  <a:lnTo>
                    <a:pt x="219" y="56"/>
                  </a:lnTo>
                  <a:lnTo>
                    <a:pt x="213" y="56"/>
                  </a:lnTo>
                  <a:lnTo>
                    <a:pt x="210" y="56"/>
                  </a:lnTo>
                  <a:lnTo>
                    <a:pt x="204" y="59"/>
                  </a:lnTo>
                  <a:lnTo>
                    <a:pt x="201" y="62"/>
                  </a:lnTo>
                  <a:lnTo>
                    <a:pt x="198" y="65"/>
                  </a:lnTo>
                  <a:lnTo>
                    <a:pt x="195" y="68"/>
                  </a:lnTo>
                  <a:lnTo>
                    <a:pt x="201" y="68"/>
                  </a:lnTo>
                  <a:lnTo>
                    <a:pt x="201" y="71"/>
                  </a:lnTo>
                  <a:lnTo>
                    <a:pt x="198" y="71"/>
                  </a:lnTo>
                  <a:lnTo>
                    <a:pt x="192" y="71"/>
                  </a:lnTo>
                  <a:lnTo>
                    <a:pt x="189" y="68"/>
                  </a:lnTo>
                  <a:lnTo>
                    <a:pt x="189" y="71"/>
                  </a:lnTo>
                  <a:lnTo>
                    <a:pt x="180" y="74"/>
                  </a:lnTo>
                  <a:lnTo>
                    <a:pt x="177" y="74"/>
                  </a:lnTo>
                  <a:lnTo>
                    <a:pt x="177" y="68"/>
                  </a:lnTo>
                  <a:lnTo>
                    <a:pt x="174" y="62"/>
                  </a:lnTo>
                  <a:lnTo>
                    <a:pt x="168" y="62"/>
                  </a:lnTo>
                  <a:lnTo>
                    <a:pt x="162" y="65"/>
                  </a:lnTo>
                  <a:lnTo>
                    <a:pt x="156" y="68"/>
                  </a:lnTo>
                  <a:lnTo>
                    <a:pt x="150" y="68"/>
                  </a:lnTo>
                  <a:lnTo>
                    <a:pt x="150" y="71"/>
                  </a:lnTo>
                  <a:lnTo>
                    <a:pt x="153" y="71"/>
                  </a:lnTo>
                  <a:lnTo>
                    <a:pt x="156" y="74"/>
                  </a:lnTo>
                  <a:lnTo>
                    <a:pt x="150" y="74"/>
                  </a:lnTo>
                  <a:lnTo>
                    <a:pt x="144" y="77"/>
                  </a:lnTo>
                  <a:lnTo>
                    <a:pt x="138" y="77"/>
                  </a:lnTo>
                  <a:lnTo>
                    <a:pt x="123" y="77"/>
                  </a:lnTo>
                  <a:lnTo>
                    <a:pt x="123" y="80"/>
                  </a:lnTo>
                  <a:lnTo>
                    <a:pt x="123" y="80"/>
                  </a:lnTo>
                  <a:lnTo>
                    <a:pt x="123" y="83"/>
                  </a:lnTo>
                  <a:lnTo>
                    <a:pt x="123" y="83"/>
                  </a:lnTo>
                  <a:lnTo>
                    <a:pt x="123" y="83"/>
                  </a:lnTo>
                  <a:lnTo>
                    <a:pt x="129" y="86"/>
                  </a:lnTo>
                  <a:lnTo>
                    <a:pt x="126" y="86"/>
                  </a:lnTo>
                  <a:lnTo>
                    <a:pt x="114" y="83"/>
                  </a:lnTo>
                  <a:lnTo>
                    <a:pt x="114" y="86"/>
                  </a:lnTo>
                  <a:lnTo>
                    <a:pt x="114" y="92"/>
                  </a:lnTo>
                  <a:lnTo>
                    <a:pt x="120" y="98"/>
                  </a:lnTo>
                  <a:lnTo>
                    <a:pt x="117" y="98"/>
                  </a:lnTo>
                  <a:lnTo>
                    <a:pt x="108" y="95"/>
                  </a:lnTo>
                  <a:lnTo>
                    <a:pt x="105" y="92"/>
                  </a:lnTo>
                  <a:lnTo>
                    <a:pt x="99" y="95"/>
                  </a:lnTo>
                  <a:lnTo>
                    <a:pt x="96" y="95"/>
                  </a:lnTo>
                  <a:lnTo>
                    <a:pt x="90" y="98"/>
                  </a:lnTo>
                  <a:lnTo>
                    <a:pt x="93" y="101"/>
                  </a:lnTo>
                  <a:lnTo>
                    <a:pt x="90" y="98"/>
                  </a:lnTo>
                  <a:lnTo>
                    <a:pt x="87" y="98"/>
                  </a:lnTo>
                  <a:lnTo>
                    <a:pt x="84" y="104"/>
                  </a:lnTo>
                  <a:lnTo>
                    <a:pt x="78" y="113"/>
                  </a:lnTo>
                  <a:lnTo>
                    <a:pt x="78" y="122"/>
                  </a:lnTo>
                  <a:lnTo>
                    <a:pt x="84" y="125"/>
                  </a:lnTo>
                  <a:lnTo>
                    <a:pt x="84" y="128"/>
                  </a:lnTo>
                  <a:lnTo>
                    <a:pt x="78" y="128"/>
                  </a:lnTo>
                  <a:lnTo>
                    <a:pt x="75" y="134"/>
                  </a:lnTo>
                  <a:lnTo>
                    <a:pt x="75" y="140"/>
                  </a:lnTo>
                  <a:lnTo>
                    <a:pt x="75" y="146"/>
                  </a:lnTo>
                  <a:lnTo>
                    <a:pt x="78" y="155"/>
                  </a:lnTo>
                  <a:lnTo>
                    <a:pt x="78" y="158"/>
                  </a:lnTo>
                  <a:lnTo>
                    <a:pt x="75" y="158"/>
                  </a:lnTo>
                  <a:lnTo>
                    <a:pt x="78" y="164"/>
                  </a:lnTo>
                  <a:lnTo>
                    <a:pt x="78" y="170"/>
                  </a:lnTo>
                  <a:lnTo>
                    <a:pt x="81" y="170"/>
                  </a:lnTo>
                  <a:lnTo>
                    <a:pt x="93" y="170"/>
                  </a:lnTo>
                  <a:lnTo>
                    <a:pt x="93" y="170"/>
                  </a:lnTo>
                  <a:lnTo>
                    <a:pt x="93" y="167"/>
                  </a:lnTo>
                  <a:lnTo>
                    <a:pt x="93" y="164"/>
                  </a:lnTo>
                  <a:lnTo>
                    <a:pt x="96" y="164"/>
                  </a:lnTo>
                  <a:lnTo>
                    <a:pt x="99" y="164"/>
                  </a:lnTo>
                  <a:lnTo>
                    <a:pt x="105" y="167"/>
                  </a:lnTo>
                  <a:lnTo>
                    <a:pt x="111" y="167"/>
                  </a:lnTo>
                  <a:lnTo>
                    <a:pt x="114" y="167"/>
                  </a:lnTo>
                  <a:lnTo>
                    <a:pt x="120" y="164"/>
                  </a:lnTo>
                  <a:lnTo>
                    <a:pt x="132" y="161"/>
                  </a:lnTo>
                  <a:lnTo>
                    <a:pt x="144" y="152"/>
                  </a:lnTo>
                  <a:lnTo>
                    <a:pt x="150" y="149"/>
                  </a:lnTo>
                  <a:lnTo>
                    <a:pt x="165" y="149"/>
                  </a:lnTo>
                  <a:lnTo>
                    <a:pt x="168" y="146"/>
                  </a:lnTo>
                  <a:lnTo>
                    <a:pt x="177" y="143"/>
                  </a:lnTo>
                  <a:lnTo>
                    <a:pt x="180" y="140"/>
                  </a:lnTo>
                  <a:lnTo>
                    <a:pt x="159" y="152"/>
                  </a:lnTo>
                  <a:lnTo>
                    <a:pt x="156" y="155"/>
                  </a:lnTo>
                  <a:lnTo>
                    <a:pt x="144" y="170"/>
                  </a:lnTo>
                  <a:lnTo>
                    <a:pt x="144" y="173"/>
                  </a:lnTo>
                  <a:lnTo>
                    <a:pt x="147" y="170"/>
                  </a:lnTo>
                  <a:lnTo>
                    <a:pt x="150" y="170"/>
                  </a:lnTo>
                  <a:lnTo>
                    <a:pt x="153" y="170"/>
                  </a:lnTo>
                  <a:lnTo>
                    <a:pt x="156" y="167"/>
                  </a:lnTo>
                  <a:lnTo>
                    <a:pt x="156" y="170"/>
                  </a:lnTo>
                  <a:lnTo>
                    <a:pt x="156" y="170"/>
                  </a:lnTo>
                  <a:lnTo>
                    <a:pt x="156" y="170"/>
                  </a:lnTo>
                  <a:lnTo>
                    <a:pt x="156" y="173"/>
                  </a:lnTo>
                  <a:lnTo>
                    <a:pt x="159" y="170"/>
                  </a:lnTo>
                  <a:lnTo>
                    <a:pt x="168" y="167"/>
                  </a:lnTo>
                  <a:lnTo>
                    <a:pt x="171" y="167"/>
                  </a:lnTo>
                  <a:lnTo>
                    <a:pt x="171" y="167"/>
                  </a:lnTo>
                  <a:lnTo>
                    <a:pt x="171" y="164"/>
                  </a:lnTo>
                  <a:lnTo>
                    <a:pt x="174" y="164"/>
                  </a:lnTo>
                  <a:lnTo>
                    <a:pt x="174" y="164"/>
                  </a:lnTo>
                  <a:lnTo>
                    <a:pt x="174" y="164"/>
                  </a:lnTo>
                  <a:lnTo>
                    <a:pt x="174" y="164"/>
                  </a:lnTo>
                  <a:lnTo>
                    <a:pt x="174" y="167"/>
                  </a:lnTo>
                  <a:lnTo>
                    <a:pt x="177" y="167"/>
                  </a:lnTo>
                  <a:lnTo>
                    <a:pt x="180" y="164"/>
                  </a:lnTo>
                  <a:lnTo>
                    <a:pt x="183" y="164"/>
                  </a:lnTo>
                  <a:lnTo>
                    <a:pt x="180" y="167"/>
                  </a:lnTo>
                  <a:lnTo>
                    <a:pt x="177" y="170"/>
                  </a:lnTo>
                  <a:lnTo>
                    <a:pt x="177" y="170"/>
                  </a:lnTo>
                  <a:lnTo>
                    <a:pt x="177" y="173"/>
                  </a:lnTo>
                  <a:lnTo>
                    <a:pt x="174" y="173"/>
                  </a:lnTo>
                  <a:lnTo>
                    <a:pt x="174" y="173"/>
                  </a:lnTo>
                  <a:lnTo>
                    <a:pt x="174" y="176"/>
                  </a:lnTo>
                  <a:lnTo>
                    <a:pt x="183" y="176"/>
                  </a:lnTo>
                  <a:lnTo>
                    <a:pt x="183" y="176"/>
                  </a:lnTo>
                  <a:lnTo>
                    <a:pt x="183" y="179"/>
                  </a:lnTo>
                  <a:lnTo>
                    <a:pt x="186" y="179"/>
                  </a:lnTo>
                  <a:lnTo>
                    <a:pt x="189" y="179"/>
                  </a:lnTo>
                  <a:lnTo>
                    <a:pt x="192" y="176"/>
                  </a:lnTo>
                  <a:lnTo>
                    <a:pt x="192" y="179"/>
                  </a:lnTo>
                  <a:lnTo>
                    <a:pt x="195" y="182"/>
                  </a:lnTo>
                  <a:lnTo>
                    <a:pt x="201" y="182"/>
                  </a:lnTo>
                  <a:lnTo>
                    <a:pt x="201" y="182"/>
                  </a:lnTo>
                  <a:lnTo>
                    <a:pt x="183" y="188"/>
                  </a:lnTo>
                  <a:lnTo>
                    <a:pt x="180" y="185"/>
                  </a:lnTo>
                  <a:lnTo>
                    <a:pt x="183" y="185"/>
                  </a:lnTo>
                  <a:lnTo>
                    <a:pt x="183" y="185"/>
                  </a:lnTo>
                  <a:lnTo>
                    <a:pt x="186" y="182"/>
                  </a:lnTo>
                  <a:lnTo>
                    <a:pt x="171" y="185"/>
                  </a:lnTo>
                  <a:lnTo>
                    <a:pt x="162" y="188"/>
                  </a:lnTo>
                  <a:lnTo>
                    <a:pt x="159" y="188"/>
                  </a:lnTo>
                  <a:lnTo>
                    <a:pt x="156" y="188"/>
                  </a:lnTo>
                  <a:lnTo>
                    <a:pt x="156" y="185"/>
                  </a:lnTo>
                  <a:lnTo>
                    <a:pt x="153" y="185"/>
                  </a:lnTo>
                  <a:lnTo>
                    <a:pt x="150" y="182"/>
                  </a:lnTo>
                  <a:lnTo>
                    <a:pt x="132" y="185"/>
                  </a:lnTo>
                  <a:lnTo>
                    <a:pt x="126" y="182"/>
                  </a:lnTo>
                  <a:lnTo>
                    <a:pt x="129" y="170"/>
                  </a:lnTo>
                  <a:lnTo>
                    <a:pt x="126" y="167"/>
                  </a:lnTo>
                  <a:lnTo>
                    <a:pt x="123" y="170"/>
                  </a:lnTo>
                  <a:lnTo>
                    <a:pt x="120" y="182"/>
                  </a:lnTo>
                  <a:lnTo>
                    <a:pt x="120" y="182"/>
                  </a:lnTo>
                  <a:lnTo>
                    <a:pt x="120" y="185"/>
                  </a:lnTo>
                  <a:lnTo>
                    <a:pt x="120" y="185"/>
                  </a:lnTo>
                  <a:lnTo>
                    <a:pt x="117" y="188"/>
                  </a:lnTo>
                  <a:lnTo>
                    <a:pt x="114" y="188"/>
                  </a:lnTo>
                  <a:lnTo>
                    <a:pt x="114" y="185"/>
                  </a:lnTo>
                  <a:lnTo>
                    <a:pt x="111" y="185"/>
                  </a:lnTo>
                  <a:lnTo>
                    <a:pt x="108" y="188"/>
                  </a:lnTo>
                  <a:lnTo>
                    <a:pt x="108" y="191"/>
                  </a:lnTo>
                  <a:lnTo>
                    <a:pt x="108" y="194"/>
                  </a:lnTo>
                  <a:lnTo>
                    <a:pt x="120" y="194"/>
                  </a:lnTo>
                  <a:lnTo>
                    <a:pt x="123" y="194"/>
                  </a:lnTo>
                  <a:lnTo>
                    <a:pt x="126" y="197"/>
                  </a:lnTo>
                  <a:lnTo>
                    <a:pt x="126" y="200"/>
                  </a:lnTo>
                  <a:lnTo>
                    <a:pt x="123" y="200"/>
                  </a:lnTo>
                  <a:lnTo>
                    <a:pt x="123" y="203"/>
                  </a:lnTo>
                  <a:lnTo>
                    <a:pt x="123" y="206"/>
                  </a:lnTo>
                  <a:lnTo>
                    <a:pt x="123" y="209"/>
                  </a:lnTo>
                  <a:lnTo>
                    <a:pt x="126" y="212"/>
                  </a:lnTo>
                  <a:lnTo>
                    <a:pt x="126" y="215"/>
                  </a:lnTo>
                  <a:lnTo>
                    <a:pt x="123" y="221"/>
                  </a:lnTo>
                  <a:lnTo>
                    <a:pt x="129" y="221"/>
                  </a:lnTo>
                  <a:lnTo>
                    <a:pt x="132" y="215"/>
                  </a:lnTo>
                  <a:lnTo>
                    <a:pt x="135" y="206"/>
                  </a:lnTo>
                  <a:lnTo>
                    <a:pt x="138" y="200"/>
                  </a:lnTo>
                  <a:lnTo>
                    <a:pt x="144" y="200"/>
                  </a:lnTo>
                  <a:lnTo>
                    <a:pt x="156" y="206"/>
                  </a:lnTo>
                  <a:lnTo>
                    <a:pt x="162" y="203"/>
                  </a:lnTo>
                  <a:lnTo>
                    <a:pt x="162" y="206"/>
                  </a:lnTo>
                  <a:lnTo>
                    <a:pt x="162" y="209"/>
                  </a:lnTo>
                  <a:lnTo>
                    <a:pt x="165" y="209"/>
                  </a:lnTo>
                  <a:lnTo>
                    <a:pt x="165" y="212"/>
                  </a:lnTo>
                  <a:lnTo>
                    <a:pt x="174" y="212"/>
                  </a:lnTo>
                  <a:lnTo>
                    <a:pt x="177" y="215"/>
                  </a:lnTo>
                  <a:lnTo>
                    <a:pt x="177" y="224"/>
                  </a:lnTo>
                  <a:lnTo>
                    <a:pt x="180" y="224"/>
                  </a:lnTo>
                  <a:lnTo>
                    <a:pt x="183" y="230"/>
                  </a:lnTo>
                  <a:lnTo>
                    <a:pt x="183" y="233"/>
                  </a:lnTo>
                  <a:lnTo>
                    <a:pt x="180" y="242"/>
                  </a:lnTo>
                  <a:lnTo>
                    <a:pt x="180" y="245"/>
                  </a:lnTo>
                  <a:lnTo>
                    <a:pt x="177" y="245"/>
                  </a:lnTo>
                  <a:lnTo>
                    <a:pt x="165" y="242"/>
                  </a:lnTo>
                  <a:lnTo>
                    <a:pt x="96" y="257"/>
                  </a:lnTo>
                  <a:lnTo>
                    <a:pt x="96" y="257"/>
                  </a:lnTo>
                  <a:lnTo>
                    <a:pt x="93" y="254"/>
                  </a:lnTo>
                  <a:lnTo>
                    <a:pt x="93" y="254"/>
                  </a:lnTo>
                  <a:lnTo>
                    <a:pt x="93" y="254"/>
                  </a:lnTo>
                  <a:lnTo>
                    <a:pt x="93" y="257"/>
                  </a:lnTo>
                  <a:lnTo>
                    <a:pt x="93" y="257"/>
                  </a:lnTo>
                  <a:lnTo>
                    <a:pt x="90" y="260"/>
                  </a:lnTo>
                  <a:lnTo>
                    <a:pt x="90" y="263"/>
                  </a:lnTo>
                  <a:lnTo>
                    <a:pt x="87" y="263"/>
                  </a:lnTo>
                  <a:lnTo>
                    <a:pt x="87" y="266"/>
                  </a:lnTo>
                  <a:lnTo>
                    <a:pt x="102" y="269"/>
                  </a:lnTo>
                  <a:lnTo>
                    <a:pt x="111" y="269"/>
                  </a:lnTo>
                  <a:lnTo>
                    <a:pt x="114" y="269"/>
                  </a:lnTo>
                  <a:lnTo>
                    <a:pt x="120" y="275"/>
                  </a:lnTo>
                  <a:lnTo>
                    <a:pt x="123" y="275"/>
                  </a:lnTo>
                  <a:lnTo>
                    <a:pt x="126" y="272"/>
                  </a:lnTo>
                  <a:lnTo>
                    <a:pt x="129" y="269"/>
                  </a:lnTo>
                  <a:lnTo>
                    <a:pt x="129" y="272"/>
                  </a:lnTo>
                  <a:lnTo>
                    <a:pt x="150" y="287"/>
                  </a:lnTo>
                  <a:lnTo>
                    <a:pt x="159" y="299"/>
                  </a:lnTo>
                  <a:lnTo>
                    <a:pt x="162" y="305"/>
                  </a:lnTo>
                  <a:lnTo>
                    <a:pt x="165" y="314"/>
                  </a:lnTo>
                  <a:lnTo>
                    <a:pt x="168" y="320"/>
                  </a:lnTo>
                  <a:lnTo>
                    <a:pt x="168" y="326"/>
                  </a:lnTo>
                  <a:lnTo>
                    <a:pt x="168" y="329"/>
                  </a:lnTo>
                  <a:lnTo>
                    <a:pt x="165" y="329"/>
                  </a:lnTo>
                  <a:lnTo>
                    <a:pt x="165" y="329"/>
                  </a:lnTo>
                  <a:lnTo>
                    <a:pt x="162" y="329"/>
                  </a:lnTo>
                  <a:lnTo>
                    <a:pt x="162" y="332"/>
                  </a:lnTo>
                  <a:lnTo>
                    <a:pt x="162" y="335"/>
                  </a:lnTo>
                  <a:lnTo>
                    <a:pt x="162" y="338"/>
                  </a:lnTo>
                  <a:lnTo>
                    <a:pt x="195" y="341"/>
                  </a:lnTo>
                  <a:lnTo>
                    <a:pt x="198" y="338"/>
                  </a:lnTo>
                  <a:lnTo>
                    <a:pt x="201" y="338"/>
                  </a:lnTo>
                  <a:lnTo>
                    <a:pt x="210" y="329"/>
                  </a:lnTo>
                  <a:lnTo>
                    <a:pt x="210" y="329"/>
                  </a:lnTo>
                  <a:lnTo>
                    <a:pt x="204" y="329"/>
                  </a:lnTo>
                  <a:lnTo>
                    <a:pt x="204" y="326"/>
                  </a:lnTo>
                  <a:lnTo>
                    <a:pt x="204" y="326"/>
                  </a:lnTo>
                  <a:lnTo>
                    <a:pt x="204" y="323"/>
                  </a:lnTo>
                  <a:lnTo>
                    <a:pt x="201" y="320"/>
                  </a:lnTo>
                  <a:lnTo>
                    <a:pt x="201" y="317"/>
                  </a:lnTo>
                  <a:lnTo>
                    <a:pt x="204" y="317"/>
                  </a:lnTo>
                  <a:lnTo>
                    <a:pt x="210" y="323"/>
                  </a:lnTo>
                  <a:lnTo>
                    <a:pt x="210" y="320"/>
                  </a:lnTo>
                  <a:lnTo>
                    <a:pt x="213" y="320"/>
                  </a:lnTo>
                  <a:lnTo>
                    <a:pt x="216" y="320"/>
                  </a:lnTo>
                  <a:lnTo>
                    <a:pt x="219" y="320"/>
                  </a:lnTo>
                  <a:lnTo>
                    <a:pt x="219" y="317"/>
                  </a:lnTo>
                  <a:lnTo>
                    <a:pt x="216" y="314"/>
                  </a:lnTo>
                  <a:lnTo>
                    <a:pt x="213" y="311"/>
                  </a:lnTo>
                  <a:lnTo>
                    <a:pt x="210" y="305"/>
                  </a:lnTo>
                  <a:lnTo>
                    <a:pt x="213" y="302"/>
                  </a:lnTo>
                  <a:lnTo>
                    <a:pt x="213" y="308"/>
                  </a:lnTo>
                  <a:lnTo>
                    <a:pt x="216" y="311"/>
                  </a:lnTo>
                  <a:lnTo>
                    <a:pt x="219" y="317"/>
                  </a:lnTo>
                  <a:lnTo>
                    <a:pt x="222" y="317"/>
                  </a:lnTo>
                  <a:lnTo>
                    <a:pt x="225" y="317"/>
                  </a:lnTo>
                  <a:lnTo>
                    <a:pt x="228" y="320"/>
                  </a:lnTo>
                  <a:lnTo>
                    <a:pt x="234" y="323"/>
                  </a:lnTo>
                  <a:lnTo>
                    <a:pt x="234" y="320"/>
                  </a:lnTo>
                  <a:lnTo>
                    <a:pt x="237" y="320"/>
                  </a:lnTo>
                  <a:lnTo>
                    <a:pt x="237" y="320"/>
                  </a:lnTo>
                  <a:lnTo>
                    <a:pt x="240" y="320"/>
                  </a:lnTo>
                  <a:lnTo>
                    <a:pt x="240" y="323"/>
                  </a:lnTo>
                  <a:lnTo>
                    <a:pt x="240" y="323"/>
                  </a:lnTo>
                  <a:lnTo>
                    <a:pt x="237" y="323"/>
                  </a:lnTo>
                  <a:lnTo>
                    <a:pt x="234" y="323"/>
                  </a:lnTo>
                  <a:lnTo>
                    <a:pt x="240" y="326"/>
                  </a:lnTo>
                  <a:lnTo>
                    <a:pt x="243" y="320"/>
                  </a:lnTo>
                  <a:lnTo>
                    <a:pt x="246" y="314"/>
                  </a:lnTo>
                  <a:lnTo>
                    <a:pt x="243" y="308"/>
                  </a:lnTo>
                  <a:lnTo>
                    <a:pt x="249" y="308"/>
                  </a:lnTo>
                  <a:lnTo>
                    <a:pt x="255" y="314"/>
                  </a:lnTo>
                  <a:lnTo>
                    <a:pt x="258" y="317"/>
                  </a:lnTo>
                  <a:lnTo>
                    <a:pt x="261" y="320"/>
                  </a:lnTo>
                  <a:lnTo>
                    <a:pt x="261" y="323"/>
                  </a:lnTo>
                  <a:lnTo>
                    <a:pt x="264" y="323"/>
                  </a:lnTo>
                  <a:lnTo>
                    <a:pt x="264" y="323"/>
                  </a:lnTo>
                  <a:lnTo>
                    <a:pt x="264" y="326"/>
                  </a:lnTo>
                  <a:lnTo>
                    <a:pt x="264" y="329"/>
                  </a:lnTo>
                  <a:lnTo>
                    <a:pt x="267" y="329"/>
                  </a:lnTo>
                  <a:lnTo>
                    <a:pt x="267" y="332"/>
                  </a:lnTo>
                  <a:lnTo>
                    <a:pt x="273" y="341"/>
                  </a:lnTo>
                  <a:lnTo>
                    <a:pt x="273" y="341"/>
                  </a:lnTo>
                  <a:lnTo>
                    <a:pt x="276" y="341"/>
                  </a:lnTo>
                  <a:lnTo>
                    <a:pt x="282" y="341"/>
                  </a:lnTo>
                  <a:lnTo>
                    <a:pt x="285" y="341"/>
                  </a:lnTo>
                  <a:lnTo>
                    <a:pt x="288" y="344"/>
                  </a:lnTo>
                  <a:lnTo>
                    <a:pt x="300" y="338"/>
                  </a:lnTo>
                  <a:lnTo>
                    <a:pt x="303" y="338"/>
                  </a:lnTo>
                  <a:lnTo>
                    <a:pt x="303" y="341"/>
                  </a:lnTo>
                  <a:lnTo>
                    <a:pt x="309" y="344"/>
                  </a:lnTo>
                  <a:lnTo>
                    <a:pt x="315" y="344"/>
                  </a:lnTo>
                  <a:lnTo>
                    <a:pt x="318" y="344"/>
                  </a:lnTo>
                  <a:lnTo>
                    <a:pt x="318" y="347"/>
                  </a:lnTo>
                  <a:lnTo>
                    <a:pt x="321" y="347"/>
                  </a:lnTo>
                  <a:lnTo>
                    <a:pt x="321" y="347"/>
                  </a:lnTo>
                  <a:lnTo>
                    <a:pt x="327" y="347"/>
                  </a:lnTo>
                  <a:lnTo>
                    <a:pt x="336" y="350"/>
                  </a:lnTo>
                  <a:lnTo>
                    <a:pt x="339" y="350"/>
                  </a:lnTo>
                  <a:lnTo>
                    <a:pt x="342" y="347"/>
                  </a:lnTo>
                  <a:lnTo>
                    <a:pt x="342" y="350"/>
                  </a:lnTo>
                  <a:lnTo>
                    <a:pt x="342" y="350"/>
                  </a:lnTo>
                  <a:lnTo>
                    <a:pt x="345" y="353"/>
                  </a:lnTo>
                  <a:lnTo>
                    <a:pt x="348" y="359"/>
                  </a:lnTo>
                  <a:lnTo>
                    <a:pt x="354" y="368"/>
                  </a:lnTo>
                  <a:lnTo>
                    <a:pt x="357" y="371"/>
                  </a:lnTo>
                  <a:lnTo>
                    <a:pt x="360" y="371"/>
                  </a:lnTo>
                  <a:lnTo>
                    <a:pt x="375" y="368"/>
                  </a:lnTo>
                  <a:lnTo>
                    <a:pt x="375" y="365"/>
                  </a:lnTo>
                  <a:lnTo>
                    <a:pt x="375" y="362"/>
                  </a:lnTo>
                  <a:lnTo>
                    <a:pt x="375" y="362"/>
                  </a:lnTo>
                  <a:lnTo>
                    <a:pt x="372" y="362"/>
                  </a:lnTo>
                  <a:lnTo>
                    <a:pt x="375" y="359"/>
                  </a:lnTo>
                  <a:lnTo>
                    <a:pt x="384" y="356"/>
                  </a:lnTo>
                  <a:lnTo>
                    <a:pt x="390" y="350"/>
                  </a:lnTo>
                  <a:lnTo>
                    <a:pt x="393" y="344"/>
                  </a:lnTo>
                  <a:lnTo>
                    <a:pt x="393" y="347"/>
                  </a:lnTo>
                  <a:lnTo>
                    <a:pt x="390" y="350"/>
                  </a:lnTo>
                  <a:lnTo>
                    <a:pt x="390" y="353"/>
                  </a:lnTo>
                  <a:lnTo>
                    <a:pt x="387" y="359"/>
                  </a:lnTo>
                  <a:lnTo>
                    <a:pt x="384" y="362"/>
                  </a:lnTo>
                  <a:lnTo>
                    <a:pt x="381" y="359"/>
                  </a:lnTo>
                  <a:lnTo>
                    <a:pt x="381" y="362"/>
                  </a:lnTo>
                  <a:lnTo>
                    <a:pt x="381" y="365"/>
                  </a:lnTo>
                  <a:lnTo>
                    <a:pt x="381" y="365"/>
                  </a:lnTo>
                  <a:lnTo>
                    <a:pt x="378" y="365"/>
                  </a:lnTo>
                  <a:lnTo>
                    <a:pt x="378" y="368"/>
                  </a:lnTo>
                  <a:lnTo>
                    <a:pt x="378" y="368"/>
                  </a:lnTo>
                  <a:lnTo>
                    <a:pt x="387" y="371"/>
                  </a:lnTo>
                  <a:lnTo>
                    <a:pt x="390" y="371"/>
                  </a:lnTo>
                  <a:lnTo>
                    <a:pt x="393" y="374"/>
                  </a:lnTo>
                  <a:lnTo>
                    <a:pt x="393" y="374"/>
                  </a:lnTo>
                  <a:lnTo>
                    <a:pt x="384" y="371"/>
                  </a:lnTo>
                  <a:lnTo>
                    <a:pt x="381" y="371"/>
                  </a:lnTo>
                  <a:lnTo>
                    <a:pt x="378" y="374"/>
                  </a:lnTo>
                  <a:lnTo>
                    <a:pt x="384" y="374"/>
                  </a:lnTo>
                  <a:lnTo>
                    <a:pt x="393" y="377"/>
                  </a:lnTo>
                  <a:lnTo>
                    <a:pt x="399" y="377"/>
                  </a:lnTo>
                  <a:lnTo>
                    <a:pt x="405" y="386"/>
                  </a:lnTo>
                  <a:lnTo>
                    <a:pt x="405" y="386"/>
                  </a:lnTo>
                  <a:lnTo>
                    <a:pt x="408" y="386"/>
                  </a:lnTo>
                  <a:lnTo>
                    <a:pt x="408" y="383"/>
                  </a:lnTo>
                  <a:lnTo>
                    <a:pt x="408" y="380"/>
                  </a:lnTo>
                  <a:lnTo>
                    <a:pt x="411" y="377"/>
                  </a:lnTo>
                  <a:lnTo>
                    <a:pt x="411" y="374"/>
                  </a:lnTo>
                  <a:lnTo>
                    <a:pt x="408" y="374"/>
                  </a:lnTo>
                  <a:lnTo>
                    <a:pt x="411" y="371"/>
                  </a:lnTo>
                  <a:lnTo>
                    <a:pt x="414" y="371"/>
                  </a:lnTo>
                  <a:lnTo>
                    <a:pt x="414" y="368"/>
                  </a:lnTo>
                  <a:lnTo>
                    <a:pt x="417" y="371"/>
                  </a:lnTo>
                  <a:lnTo>
                    <a:pt x="417" y="371"/>
                  </a:lnTo>
                  <a:lnTo>
                    <a:pt x="417" y="368"/>
                  </a:lnTo>
                  <a:lnTo>
                    <a:pt x="417" y="368"/>
                  </a:lnTo>
                  <a:lnTo>
                    <a:pt x="420" y="368"/>
                  </a:lnTo>
                  <a:lnTo>
                    <a:pt x="420" y="365"/>
                  </a:lnTo>
                  <a:lnTo>
                    <a:pt x="417" y="362"/>
                  </a:lnTo>
                  <a:lnTo>
                    <a:pt x="414" y="359"/>
                  </a:lnTo>
                  <a:lnTo>
                    <a:pt x="411" y="359"/>
                  </a:lnTo>
                  <a:lnTo>
                    <a:pt x="417" y="356"/>
                  </a:lnTo>
                  <a:lnTo>
                    <a:pt x="417" y="359"/>
                  </a:lnTo>
                  <a:lnTo>
                    <a:pt x="420" y="359"/>
                  </a:lnTo>
                  <a:lnTo>
                    <a:pt x="423" y="356"/>
                  </a:lnTo>
                  <a:lnTo>
                    <a:pt x="423" y="356"/>
                  </a:lnTo>
                  <a:lnTo>
                    <a:pt x="423" y="359"/>
                  </a:lnTo>
                  <a:lnTo>
                    <a:pt x="423" y="365"/>
                  </a:lnTo>
                  <a:lnTo>
                    <a:pt x="426" y="365"/>
                  </a:lnTo>
                  <a:lnTo>
                    <a:pt x="426" y="362"/>
                  </a:lnTo>
                  <a:lnTo>
                    <a:pt x="429" y="362"/>
                  </a:lnTo>
                  <a:lnTo>
                    <a:pt x="429" y="365"/>
                  </a:lnTo>
                  <a:lnTo>
                    <a:pt x="429" y="368"/>
                  </a:lnTo>
                  <a:lnTo>
                    <a:pt x="429" y="368"/>
                  </a:lnTo>
                  <a:lnTo>
                    <a:pt x="429" y="371"/>
                  </a:lnTo>
                  <a:lnTo>
                    <a:pt x="414" y="377"/>
                  </a:lnTo>
                  <a:lnTo>
                    <a:pt x="411" y="386"/>
                  </a:lnTo>
                  <a:lnTo>
                    <a:pt x="411" y="392"/>
                  </a:lnTo>
                  <a:lnTo>
                    <a:pt x="411" y="392"/>
                  </a:lnTo>
                  <a:lnTo>
                    <a:pt x="414" y="395"/>
                  </a:lnTo>
                  <a:lnTo>
                    <a:pt x="417" y="395"/>
                  </a:lnTo>
                  <a:lnTo>
                    <a:pt x="417" y="398"/>
                  </a:lnTo>
                  <a:lnTo>
                    <a:pt x="420" y="401"/>
                  </a:lnTo>
                  <a:lnTo>
                    <a:pt x="423" y="404"/>
                  </a:lnTo>
                  <a:lnTo>
                    <a:pt x="426" y="410"/>
                  </a:lnTo>
                  <a:lnTo>
                    <a:pt x="426" y="416"/>
                  </a:lnTo>
                  <a:lnTo>
                    <a:pt x="426" y="422"/>
                  </a:lnTo>
                  <a:lnTo>
                    <a:pt x="423" y="428"/>
                  </a:lnTo>
                  <a:lnTo>
                    <a:pt x="423" y="431"/>
                  </a:lnTo>
                  <a:lnTo>
                    <a:pt x="423" y="434"/>
                  </a:lnTo>
                  <a:lnTo>
                    <a:pt x="426" y="443"/>
                  </a:lnTo>
                  <a:lnTo>
                    <a:pt x="426" y="443"/>
                  </a:lnTo>
                  <a:lnTo>
                    <a:pt x="429" y="440"/>
                  </a:lnTo>
                  <a:lnTo>
                    <a:pt x="432" y="443"/>
                  </a:lnTo>
                  <a:lnTo>
                    <a:pt x="435" y="443"/>
                  </a:lnTo>
                  <a:lnTo>
                    <a:pt x="432" y="437"/>
                  </a:lnTo>
                  <a:lnTo>
                    <a:pt x="426" y="428"/>
                  </a:lnTo>
                  <a:lnTo>
                    <a:pt x="426" y="419"/>
                  </a:lnTo>
                  <a:lnTo>
                    <a:pt x="429" y="410"/>
                  </a:lnTo>
                  <a:lnTo>
                    <a:pt x="426" y="410"/>
                  </a:lnTo>
                  <a:lnTo>
                    <a:pt x="426" y="407"/>
                  </a:lnTo>
                  <a:lnTo>
                    <a:pt x="426" y="407"/>
                  </a:lnTo>
                  <a:lnTo>
                    <a:pt x="426" y="404"/>
                  </a:lnTo>
                  <a:lnTo>
                    <a:pt x="429" y="404"/>
                  </a:lnTo>
                  <a:lnTo>
                    <a:pt x="432" y="407"/>
                  </a:lnTo>
                  <a:lnTo>
                    <a:pt x="435" y="407"/>
                  </a:lnTo>
                  <a:lnTo>
                    <a:pt x="432" y="410"/>
                  </a:lnTo>
                  <a:lnTo>
                    <a:pt x="432" y="410"/>
                  </a:lnTo>
                  <a:lnTo>
                    <a:pt x="435" y="410"/>
                  </a:lnTo>
                  <a:lnTo>
                    <a:pt x="438" y="410"/>
                  </a:lnTo>
                  <a:lnTo>
                    <a:pt x="444" y="407"/>
                  </a:lnTo>
                  <a:lnTo>
                    <a:pt x="447" y="410"/>
                  </a:lnTo>
                  <a:lnTo>
                    <a:pt x="447" y="410"/>
                  </a:lnTo>
                  <a:lnTo>
                    <a:pt x="449" y="410"/>
                  </a:lnTo>
                  <a:lnTo>
                    <a:pt x="449" y="404"/>
                  </a:lnTo>
                  <a:lnTo>
                    <a:pt x="449" y="401"/>
                  </a:lnTo>
                  <a:lnTo>
                    <a:pt x="449" y="401"/>
                  </a:lnTo>
                  <a:lnTo>
                    <a:pt x="449" y="407"/>
                  </a:lnTo>
                  <a:lnTo>
                    <a:pt x="452" y="410"/>
                  </a:lnTo>
                  <a:lnTo>
                    <a:pt x="452" y="410"/>
                  </a:lnTo>
                  <a:lnTo>
                    <a:pt x="455" y="410"/>
                  </a:lnTo>
                  <a:lnTo>
                    <a:pt x="452" y="404"/>
                  </a:lnTo>
                  <a:lnTo>
                    <a:pt x="455" y="407"/>
                  </a:lnTo>
                  <a:lnTo>
                    <a:pt x="458" y="410"/>
                  </a:lnTo>
                  <a:lnTo>
                    <a:pt x="461" y="413"/>
                  </a:lnTo>
                  <a:lnTo>
                    <a:pt x="461" y="413"/>
                  </a:lnTo>
                  <a:lnTo>
                    <a:pt x="464" y="416"/>
                  </a:lnTo>
                  <a:lnTo>
                    <a:pt x="464" y="416"/>
                  </a:lnTo>
                  <a:lnTo>
                    <a:pt x="464" y="416"/>
                  </a:lnTo>
                  <a:lnTo>
                    <a:pt x="467" y="413"/>
                  </a:lnTo>
                  <a:lnTo>
                    <a:pt x="467" y="413"/>
                  </a:lnTo>
                  <a:lnTo>
                    <a:pt x="464" y="410"/>
                  </a:lnTo>
                  <a:lnTo>
                    <a:pt x="461" y="407"/>
                  </a:lnTo>
                  <a:lnTo>
                    <a:pt x="461" y="404"/>
                  </a:lnTo>
                  <a:lnTo>
                    <a:pt x="458" y="401"/>
                  </a:lnTo>
                  <a:lnTo>
                    <a:pt x="458" y="392"/>
                  </a:lnTo>
                  <a:lnTo>
                    <a:pt x="458" y="389"/>
                  </a:lnTo>
                  <a:lnTo>
                    <a:pt x="458" y="386"/>
                  </a:lnTo>
                  <a:lnTo>
                    <a:pt x="458" y="383"/>
                  </a:lnTo>
                  <a:lnTo>
                    <a:pt x="458" y="383"/>
                  </a:lnTo>
                  <a:lnTo>
                    <a:pt x="461" y="389"/>
                  </a:lnTo>
                  <a:lnTo>
                    <a:pt x="461" y="389"/>
                  </a:lnTo>
                  <a:lnTo>
                    <a:pt x="464" y="392"/>
                  </a:lnTo>
                  <a:lnTo>
                    <a:pt x="467" y="392"/>
                  </a:lnTo>
                  <a:lnTo>
                    <a:pt x="464" y="395"/>
                  </a:lnTo>
                  <a:lnTo>
                    <a:pt x="464" y="395"/>
                  </a:lnTo>
                  <a:lnTo>
                    <a:pt x="464" y="398"/>
                  </a:lnTo>
                  <a:lnTo>
                    <a:pt x="464" y="404"/>
                  </a:lnTo>
                  <a:lnTo>
                    <a:pt x="467" y="404"/>
                  </a:lnTo>
                  <a:lnTo>
                    <a:pt x="467" y="401"/>
                  </a:lnTo>
                  <a:lnTo>
                    <a:pt x="467" y="401"/>
                  </a:lnTo>
                  <a:lnTo>
                    <a:pt x="470" y="401"/>
                  </a:lnTo>
                  <a:lnTo>
                    <a:pt x="470" y="404"/>
                  </a:lnTo>
                  <a:lnTo>
                    <a:pt x="470" y="404"/>
                  </a:lnTo>
                  <a:lnTo>
                    <a:pt x="470" y="404"/>
                  </a:lnTo>
                  <a:lnTo>
                    <a:pt x="476" y="404"/>
                  </a:lnTo>
                  <a:lnTo>
                    <a:pt x="479" y="401"/>
                  </a:lnTo>
                  <a:lnTo>
                    <a:pt x="482" y="398"/>
                  </a:lnTo>
                  <a:lnTo>
                    <a:pt x="485" y="395"/>
                  </a:lnTo>
                  <a:lnTo>
                    <a:pt x="494" y="395"/>
                  </a:lnTo>
                  <a:lnTo>
                    <a:pt x="500" y="392"/>
                  </a:lnTo>
                  <a:lnTo>
                    <a:pt x="497" y="389"/>
                  </a:lnTo>
                  <a:lnTo>
                    <a:pt x="503" y="392"/>
                  </a:lnTo>
                  <a:lnTo>
                    <a:pt x="506" y="392"/>
                  </a:lnTo>
                  <a:lnTo>
                    <a:pt x="509" y="398"/>
                  </a:lnTo>
                  <a:lnTo>
                    <a:pt x="503" y="395"/>
                  </a:lnTo>
                  <a:lnTo>
                    <a:pt x="500" y="395"/>
                  </a:lnTo>
                  <a:lnTo>
                    <a:pt x="509" y="401"/>
                  </a:lnTo>
                  <a:lnTo>
                    <a:pt x="512" y="404"/>
                  </a:lnTo>
                  <a:lnTo>
                    <a:pt x="515" y="404"/>
                  </a:lnTo>
                  <a:lnTo>
                    <a:pt x="515" y="401"/>
                  </a:lnTo>
                  <a:lnTo>
                    <a:pt x="515" y="401"/>
                  </a:lnTo>
                  <a:lnTo>
                    <a:pt x="512" y="398"/>
                  </a:lnTo>
                  <a:lnTo>
                    <a:pt x="515" y="398"/>
                  </a:lnTo>
                  <a:lnTo>
                    <a:pt x="518" y="395"/>
                  </a:lnTo>
                  <a:lnTo>
                    <a:pt x="515" y="395"/>
                  </a:lnTo>
                  <a:lnTo>
                    <a:pt x="515" y="392"/>
                  </a:lnTo>
                  <a:lnTo>
                    <a:pt x="515" y="389"/>
                  </a:lnTo>
                  <a:lnTo>
                    <a:pt x="518" y="395"/>
                  </a:lnTo>
                  <a:lnTo>
                    <a:pt x="518" y="401"/>
                  </a:lnTo>
                  <a:lnTo>
                    <a:pt x="509" y="413"/>
                  </a:lnTo>
                  <a:lnTo>
                    <a:pt x="512" y="416"/>
                  </a:lnTo>
                  <a:lnTo>
                    <a:pt x="506" y="419"/>
                  </a:lnTo>
                  <a:lnTo>
                    <a:pt x="500" y="419"/>
                  </a:lnTo>
                  <a:lnTo>
                    <a:pt x="497" y="419"/>
                  </a:lnTo>
                  <a:lnTo>
                    <a:pt x="491" y="413"/>
                  </a:lnTo>
                  <a:lnTo>
                    <a:pt x="491" y="419"/>
                  </a:lnTo>
                  <a:lnTo>
                    <a:pt x="491" y="419"/>
                  </a:lnTo>
                  <a:lnTo>
                    <a:pt x="488" y="419"/>
                  </a:lnTo>
                  <a:lnTo>
                    <a:pt x="488" y="419"/>
                  </a:lnTo>
                  <a:lnTo>
                    <a:pt x="485" y="419"/>
                  </a:lnTo>
                  <a:lnTo>
                    <a:pt x="485" y="419"/>
                  </a:lnTo>
                  <a:lnTo>
                    <a:pt x="485" y="419"/>
                  </a:lnTo>
                  <a:lnTo>
                    <a:pt x="482" y="413"/>
                  </a:lnTo>
                  <a:lnTo>
                    <a:pt x="476" y="413"/>
                  </a:lnTo>
                  <a:lnTo>
                    <a:pt x="470" y="416"/>
                  </a:lnTo>
                  <a:lnTo>
                    <a:pt x="476" y="419"/>
                  </a:lnTo>
                  <a:lnTo>
                    <a:pt x="476" y="419"/>
                  </a:lnTo>
                  <a:lnTo>
                    <a:pt x="476" y="419"/>
                  </a:lnTo>
                  <a:lnTo>
                    <a:pt x="476" y="419"/>
                  </a:lnTo>
                  <a:lnTo>
                    <a:pt x="479" y="422"/>
                  </a:lnTo>
                  <a:lnTo>
                    <a:pt x="479" y="422"/>
                  </a:lnTo>
                  <a:lnTo>
                    <a:pt x="482" y="422"/>
                  </a:lnTo>
                  <a:lnTo>
                    <a:pt x="482" y="425"/>
                  </a:lnTo>
                  <a:lnTo>
                    <a:pt x="485" y="431"/>
                  </a:lnTo>
                  <a:lnTo>
                    <a:pt x="485" y="431"/>
                  </a:lnTo>
                  <a:lnTo>
                    <a:pt x="488" y="434"/>
                  </a:lnTo>
                  <a:lnTo>
                    <a:pt x="491" y="434"/>
                  </a:lnTo>
                  <a:lnTo>
                    <a:pt x="494" y="437"/>
                  </a:lnTo>
                  <a:lnTo>
                    <a:pt x="497" y="434"/>
                  </a:lnTo>
                  <a:lnTo>
                    <a:pt x="509" y="431"/>
                  </a:lnTo>
                  <a:lnTo>
                    <a:pt x="512" y="431"/>
                  </a:lnTo>
                  <a:lnTo>
                    <a:pt x="521" y="434"/>
                  </a:lnTo>
                  <a:lnTo>
                    <a:pt x="524" y="431"/>
                  </a:lnTo>
                  <a:lnTo>
                    <a:pt x="524" y="425"/>
                  </a:lnTo>
                  <a:lnTo>
                    <a:pt x="524" y="425"/>
                  </a:lnTo>
                  <a:lnTo>
                    <a:pt x="527" y="428"/>
                  </a:lnTo>
                  <a:lnTo>
                    <a:pt x="533" y="428"/>
                  </a:lnTo>
                  <a:lnTo>
                    <a:pt x="533" y="425"/>
                  </a:lnTo>
                  <a:lnTo>
                    <a:pt x="533" y="422"/>
                  </a:lnTo>
                  <a:lnTo>
                    <a:pt x="530" y="422"/>
                  </a:lnTo>
                  <a:lnTo>
                    <a:pt x="530" y="422"/>
                  </a:lnTo>
                  <a:lnTo>
                    <a:pt x="533" y="422"/>
                  </a:lnTo>
                  <a:lnTo>
                    <a:pt x="536" y="422"/>
                  </a:lnTo>
                  <a:lnTo>
                    <a:pt x="539" y="422"/>
                  </a:lnTo>
                  <a:lnTo>
                    <a:pt x="542" y="419"/>
                  </a:lnTo>
                  <a:lnTo>
                    <a:pt x="539" y="422"/>
                  </a:lnTo>
                  <a:lnTo>
                    <a:pt x="536" y="425"/>
                  </a:lnTo>
                  <a:lnTo>
                    <a:pt x="533" y="428"/>
                  </a:lnTo>
                  <a:lnTo>
                    <a:pt x="530" y="428"/>
                  </a:lnTo>
                  <a:lnTo>
                    <a:pt x="533" y="431"/>
                  </a:lnTo>
                  <a:lnTo>
                    <a:pt x="533" y="431"/>
                  </a:lnTo>
                  <a:lnTo>
                    <a:pt x="536" y="428"/>
                  </a:lnTo>
                  <a:lnTo>
                    <a:pt x="536" y="428"/>
                  </a:lnTo>
                  <a:lnTo>
                    <a:pt x="545" y="428"/>
                  </a:lnTo>
                  <a:lnTo>
                    <a:pt x="551" y="425"/>
                  </a:lnTo>
                  <a:lnTo>
                    <a:pt x="554" y="425"/>
                  </a:lnTo>
                  <a:lnTo>
                    <a:pt x="557" y="428"/>
                  </a:lnTo>
                  <a:lnTo>
                    <a:pt x="575" y="434"/>
                  </a:lnTo>
                  <a:lnTo>
                    <a:pt x="578" y="434"/>
                  </a:lnTo>
                  <a:lnTo>
                    <a:pt x="584" y="431"/>
                  </a:lnTo>
                  <a:lnTo>
                    <a:pt x="587" y="434"/>
                  </a:lnTo>
                  <a:lnTo>
                    <a:pt x="581" y="434"/>
                  </a:lnTo>
                  <a:lnTo>
                    <a:pt x="575" y="434"/>
                  </a:lnTo>
                  <a:lnTo>
                    <a:pt x="563" y="437"/>
                  </a:lnTo>
                  <a:lnTo>
                    <a:pt x="560" y="437"/>
                  </a:lnTo>
                  <a:lnTo>
                    <a:pt x="563" y="443"/>
                  </a:lnTo>
                  <a:lnTo>
                    <a:pt x="560" y="449"/>
                  </a:lnTo>
                  <a:lnTo>
                    <a:pt x="563" y="449"/>
                  </a:lnTo>
                  <a:lnTo>
                    <a:pt x="566" y="449"/>
                  </a:lnTo>
                  <a:lnTo>
                    <a:pt x="566" y="449"/>
                  </a:lnTo>
                  <a:lnTo>
                    <a:pt x="569" y="446"/>
                  </a:lnTo>
                  <a:lnTo>
                    <a:pt x="569" y="446"/>
                  </a:lnTo>
                  <a:lnTo>
                    <a:pt x="572" y="446"/>
                  </a:lnTo>
                  <a:lnTo>
                    <a:pt x="575" y="446"/>
                  </a:lnTo>
                  <a:lnTo>
                    <a:pt x="575" y="449"/>
                  </a:lnTo>
                  <a:lnTo>
                    <a:pt x="578" y="449"/>
                  </a:lnTo>
                  <a:lnTo>
                    <a:pt x="581" y="449"/>
                  </a:lnTo>
                  <a:lnTo>
                    <a:pt x="584" y="449"/>
                  </a:lnTo>
                  <a:lnTo>
                    <a:pt x="587" y="449"/>
                  </a:lnTo>
                  <a:lnTo>
                    <a:pt x="590" y="449"/>
                  </a:lnTo>
                  <a:lnTo>
                    <a:pt x="590" y="449"/>
                  </a:lnTo>
                  <a:lnTo>
                    <a:pt x="593" y="446"/>
                  </a:lnTo>
                  <a:lnTo>
                    <a:pt x="596" y="443"/>
                  </a:lnTo>
                  <a:lnTo>
                    <a:pt x="599" y="440"/>
                  </a:lnTo>
                  <a:lnTo>
                    <a:pt x="599" y="437"/>
                  </a:lnTo>
                  <a:lnTo>
                    <a:pt x="599" y="434"/>
                  </a:lnTo>
                  <a:lnTo>
                    <a:pt x="599" y="434"/>
                  </a:lnTo>
                  <a:lnTo>
                    <a:pt x="602" y="434"/>
                  </a:lnTo>
                  <a:lnTo>
                    <a:pt x="602" y="434"/>
                  </a:lnTo>
                  <a:lnTo>
                    <a:pt x="605" y="434"/>
                  </a:lnTo>
                  <a:lnTo>
                    <a:pt x="605" y="434"/>
                  </a:lnTo>
                  <a:lnTo>
                    <a:pt x="608" y="434"/>
                  </a:lnTo>
                  <a:lnTo>
                    <a:pt x="608" y="434"/>
                  </a:lnTo>
                  <a:lnTo>
                    <a:pt x="608" y="434"/>
                  </a:lnTo>
                  <a:lnTo>
                    <a:pt x="608" y="437"/>
                  </a:lnTo>
                  <a:lnTo>
                    <a:pt x="611" y="437"/>
                  </a:lnTo>
                  <a:lnTo>
                    <a:pt x="614" y="437"/>
                  </a:lnTo>
                  <a:lnTo>
                    <a:pt x="617" y="434"/>
                  </a:lnTo>
                  <a:lnTo>
                    <a:pt x="620" y="434"/>
                  </a:lnTo>
                  <a:lnTo>
                    <a:pt x="620" y="434"/>
                  </a:lnTo>
                  <a:lnTo>
                    <a:pt x="623" y="434"/>
                  </a:lnTo>
                  <a:lnTo>
                    <a:pt x="623" y="434"/>
                  </a:lnTo>
                  <a:lnTo>
                    <a:pt x="623" y="437"/>
                  </a:lnTo>
                  <a:lnTo>
                    <a:pt x="623" y="437"/>
                  </a:lnTo>
                  <a:lnTo>
                    <a:pt x="623" y="440"/>
                  </a:lnTo>
                  <a:lnTo>
                    <a:pt x="623" y="440"/>
                  </a:lnTo>
                  <a:lnTo>
                    <a:pt x="623" y="440"/>
                  </a:lnTo>
                  <a:lnTo>
                    <a:pt x="626" y="440"/>
                  </a:lnTo>
                  <a:lnTo>
                    <a:pt x="626" y="440"/>
                  </a:lnTo>
                  <a:lnTo>
                    <a:pt x="629" y="437"/>
                  </a:lnTo>
                  <a:lnTo>
                    <a:pt x="629" y="434"/>
                  </a:lnTo>
                  <a:lnTo>
                    <a:pt x="632" y="431"/>
                  </a:lnTo>
                  <a:lnTo>
                    <a:pt x="635" y="428"/>
                  </a:lnTo>
                  <a:lnTo>
                    <a:pt x="635" y="428"/>
                  </a:lnTo>
                  <a:lnTo>
                    <a:pt x="638" y="425"/>
                  </a:lnTo>
                  <a:lnTo>
                    <a:pt x="641" y="422"/>
                  </a:lnTo>
                  <a:lnTo>
                    <a:pt x="644" y="407"/>
                  </a:lnTo>
                  <a:lnTo>
                    <a:pt x="644" y="404"/>
                  </a:lnTo>
                  <a:lnTo>
                    <a:pt x="644" y="404"/>
                  </a:lnTo>
                  <a:lnTo>
                    <a:pt x="647" y="401"/>
                  </a:lnTo>
                  <a:lnTo>
                    <a:pt x="644" y="401"/>
                  </a:lnTo>
                  <a:lnTo>
                    <a:pt x="647" y="398"/>
                  </a:lnTo>
                  <a:lnTo>
                    <a:pt x="647" y="398"/>
                  </a:lnTo>
                  <a:lnTo>
                    <a:pt x="647" y="395"/>
                  </a:lnTo>
                  <a:lnTo>
                    <a:pt x="647" y="395"/>
                  </a:lnTo>
                  <a:lnTo>
                    <a:pt x="644" y="392"/>
                  </a:lnTo>
                  <a:lnTo>
                    <a:pt x="647" y="389"/>
                  </a:lnTo>
                  <a:lnTo>
                    <a:pt x="653" y="386"/>
                  </a:lnTo>
                  <a:lnTo>
                    <a:pt x="656" y="383"/>
                  </a:lnTo>
                  <a:lnTo>
                    <a:pt x="656" y="380"/>
                  </a:lnTo>
                  <a:lnTo>
                    <a:pt x="659" y="380"/>
                  </a:lnTo>
                  <a:lnTo>
                    <a:pt x="665" y="380"/>
                  </a:lnTo>
                  <a:lnTo>
                    <a:pt x="674" y="380"/>
                  </a:lnTo>
                  <a:lnTo>
                    <a:pt x="677" y="377"/>
                  </a:lnTo>
                  <a:lnTo>
                    <a:pt x="692" y="371"/>
                  </a:lnTo>
                  <a:lnTo>
                    <a:pt x="698" y="374"/>
                  </a:lnTo>
                  <a:lnTo>
                    <a:pt x="704" y="374"/>
                  </a:lnTo>
                  <a:lnTo>
                    <a:pt x="704" y="374"/>
                  </a:lnTo>
                  <a:lnTo>
                    <a:pt x="731" y="368"/>
                  </a:lnTo>
                  <a:lnTo>
                    <a:pt x="737" y="362"/>
                  </a:lnTo>
                  <a:lnTo>
                    <a:pt x="740" y="359"/>
                  </a:lnTo>
                  <a:lnTo>
                    <a:pt x="740" y="359"/>
                  </a:lnTo>
                  <a:lnTo>
                    <a:pt x="743" y="356"/>
                  </a:lnTo>
                  <a:lnTo>
                    <a:pt x="743" y="353"/>
                  </a:lnTo>
                  <a:lnTo>
                    <a:pt x="746" y="353"/>
                  </a:lnTo>
                  <a:lnTo>
                    <a:pt x="749" y="350"/>
                  </a:lnTo>
                  <a:lnTo>
                    <a:pt x="773" y="338"/>
                  </a:lnTo>
                  <a:lnTo>
                    <a:pt x="776" y="335"/>
                  </a:lnTo>
                  <a:lnTo>
                    <a:pt x="779" y="335"/>
                  </a:lnTo>
                  <a:lnTo>
                    <a:pt x="785" y="332"/>
                  </a:lnTo>
                  <a:lnTo>
                    <a:pt x="788" y="335"/>
                  </a:lnTo>
                  <a:lnTo>
                    <a:pt x="791" y="335"/>
                  </a:lnTo>
                  <a:lnTo>
                    <a:pt x="794" y="335"/>
                  </a:lnTo>
                  <a:lnTo>
                    <a:pt x="794" y="338"/>
                  </a:lnTo>
                  <a:lnTo>
                    <a:pt x="797" y="341"/>
                  </a:lnTo>
                  <a:lnTo>
                    <a:pt x="800" y="341"/>
                  </a:lnTo>
                  <a:lnTo>
                    <a:pt x="800" y="344"/>
                  </a:lnTo>
                  <a:lnTo>
                    <a:pt x="824" y="347"/>
                  </a:lnTo>
                  <a:lnTo>
                    <a:pt x="824" y="338"/>
                  </a:lnTo>
                  <a:lnTo>
                    <a:pt x="827" y="335"/>
                  </a:lnTo>
                  <a:lnTo>
                    <a:pt x="827" y="335"/>
                  </a:lnTo>
                  <a:lnTo>
                    <a:pt x="827" y="332"/>
                  </a:lnTo>
                  <a:lnTo>
                    <a:pt x="830" y="323"/>
                  </a:lnTo>
                  <a:lnTo>
                    <a:pt x="830" y="320"/>
                  </a:lnTo>
                  <a:lnTo>
                    <a:pt x="833" y="314"/>
                  </a:lnTo>
                  <a:lnTo>
                    <a:pt x="836" y="311"/>
                  </a:lnTo>
                  <a:lnTo>
                    <a:pt x="836" y="299"/>
                  </a:lnTo>
                  <a:lnTo>
                    <a:pt x="839" y="293"/>
                  </a:lnTo>
                  <a:lnTo>
                    <a:pt x="839" y="293"/>
                  </a:lnTo>
                  <a:lnTo>
                    <a:pt x="839" y="290"/>
                  </a:lnTo>
                  <a:lnTo>
                    <a:pt x="842" y="287"/>
                  </a:lnTo>
                  <a:lnTo>
                    <a:pt x="845" y="284"/>
                  </a:lnTo>
                  <a:lnTo>
                    <a:pt x="848" y="284"/>
                  </a:lnTo>
                  <a:lnTo>
                    <a:pt x="848" y="281"/>
                  </a:lnTo>
                  <a:lnTo>
                    <a:pt x="851" y="281"/>
                  </a:lnTo>
                  <a:lnTo>
                    <a:pt x="860" y="281"/>
                  </a:lnTo>
                  <a:lnTo>
                    <a:pt x="863" y="281"/>
                  </a:lnTo>
                  <a:lnTo>
                    <a:pt x="863" y="281"/>
                  </a:lnTo>
                  <a:lnTo>
                    <a:pt x="866" y="278"/>
                  </a:lnTo>
                  <a:lnTo>
                    <a:pt x="866" y="278"/>
                  </a:lnTo>
                  <a:lnTo>
                    <a:pt x="866" y="278"/>
                  </a:lnTo>
                  <a:lnTo>
                    <a:pt x="866" y="275"/>
                  </a:lnTo>
                  <a:lnTo>
                    <a:pt x="866" y="272"/>
                  </a:lnTo>
                  <a:lnTo>
                    <a:pt x="866" y="26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9" name="Freeform 68"/>
            <p:cNvSpPr>
              <a:spLocks/>
            </p:cNvSpPr>
            <p:nvPr/>
          </p:nvSpPr>
          <p:spPr bwMode="auto">
            <a:xfrm>
              <a:off x="5098" y="1908"/>
              <a:ext cx="512" cy="657"/>
            </a:xfrm>
            <a:custGeom>
              <a:avLst/>
              <a:gdLst>
                <a:gd name="T0" fmla="*/ 221 w 512"/>
                <a:gd name="T1" fmla="*/ 21 h 657"/>
                <a:gd name="T2" fmla="*/ 266 w 512"/>
                <a:gd name="T3" fmla="*/ 30 h 657"/>
                <a:gd name="T4" fmla="*/ 296 w 512"/>
                <a:gd name="T5" fmla="*/ 36 h 657"/>
                <a:gd name="T6" fmla="*/ 320 w 512"/>
                <a:gd name="T7" fmla="*/ 33 h 657"/>
                <a:gd name="T8" fmla="*/ 338 w 512"/>
                <a:gd name="T9" fmla="*/ 33 h 657"/>
                <a:gd name="T10" fmla="*/ 356 w 512"/>
                <a:gd name="T11" fmla="*/ 57 h 657"/>
                <a:gd name="T12" fmla="*/ 365 w 512"/>
                <a:gd name="T13" fmla="*/ 81 h 657"/>
                <a:gd name="T14" fmla="*/ 383 w 512"/>
                <a:gd name="T15" fmla="*/ 90 h 657"/>
                <a:gd name="T16" fmla="*/ 407 w 512"/>
                <a:gd name="T17" fmla="*/ 102 h 657"/>
                <a:gd name="T18" fmla="*/ 407 w 512"/>
                <a:gd name="T19" fmla="*/ 129 h 657"/>
                <a:gd name="T20" fmla="*/ 410 w 512"/>
                <a:gd name="T21" fmla="*/ 141 h 657"/>
                <a:gd name="T22" fmla="*/ 368 w 512"/>
                <a:gd name="T23" fmla="*/ 168 h 657"/>
                <a:gd name="T24" fmla="*/ 365 w 512"/>
                <a:gd name="T25" fmla="*/ 189 h 657"/>
                <a:gd name="T26" fmla="*/ 371 w 512"/>
                <a:gd name="T27" fmla="*/ 240 h 657"/>
                <a:gd name="T28" fmla="*/ 350 w 512"/>
                <a:gd name="T29" fmla="*/ 270 h 657"/>
                <a:gd name="T30" fmla="*/ 350 w 512"/>
                <a:gd name="T31" fmla="*/ 297 h 657"/>
                <a:gd name="T32" fmla="*/ 368 w 512"/>
                <a:gd name="T33" fmla="*/ 348 h 657"/>
                <a:gd name="T34" fmla="*/ 395 w 512"/>
                <a:gd name="T35" fmla="*/ 417 h 657"/>
                <a:gd name="T36" fmla="*/ 404 w 512"/>
                <a:gd name="T37" fmla="*/ 435 h 657"/>
                <a:gd name="T38" fmla="*/ 443 w 512"/>
                <a:gd name="T39" fmla="*/ 432 h 657"/>
                <a:gd name="T40" fmla="*/ 476 w 512"/>
                <a:gd name="T41" fmla="*/ 429 h 657"/>
                <a:gd name="T42" fmla="*/ 488 w 512"/>
                <a:gd name="T43" fmla="*/ 465 h 657"/>
                <a:gd name="T44" fmla="*/ 506 w 512"/>
                <a:gd name="T45" fmla="*/ 501 h 657"/>
                <a:gd name="T46" fmla="*/ 488 w 512"/>
                <a:gd name="T47" fmla="*/ 507 h 657"/>
                <a:gd name="T48" fmla="*/ 488 w 512"/>
                <a:gd name="T49" fmla="*/ 534 h 657"/>
                <a:gd name="T50" fmla="*/ 476 w 512"/>
                <a:gd name="T51" fmla="*/ 552 h 657"/>
                <a:gd name="T52" fmla="*/ 446 w 512"/>
                <a:gd name="T53" fmla="*/ 582 h 657"/>
                <a:gd name="T54" fmla="*/ 410 w 512"/>
                <a:gd name="T55" fmla="*/ 597 h 657"/>
                <a:gd name="T56" fmla="*/ 377 w 512"/>
                <a:gd name="T57" fmla="*/ 618 h 657"/>
                <a:gd name="T58" fmla="*/ 338 w 512"/>
                <a:gd name="T59" fmla="*/ 591 h 657"/>
                <a:gd name="T60" fmla="*/ 323 w 512"/>
                <a:gd name="T61" fmla="*/ 591 h 657"/>
                <a:gd name="T62" fmla="*/ 284 w 512"/>
                <a:gd name="T63" fmla="*/ 564 h 657"/>
                <a:gd name="T64" fmla="*/ 254 w 512"/>
                <a:gd name="T65" fmla="*/ 567 h 657"/>
                <a:gd name="T66" fmla="*/ 218 w 512"/>
                <a:gd name="T67" fmla="*/ 594 h 657"/>
                <a:gd name="T68" fmla="*/ 185 w 512"/>
                <a:gd name="T69" fmla="*/ 645 h 657"/>
                <a:gd name="T70" fmla="*/ 185 w 512"/>
                <a:gd name="T71" fmla="*/ 615 h 657"/>
                <a:gd name="T72" fmla="*/ 164 w 512"/>
                <a:gd name="T73" fmla="*/ 585 h 657"/>
                <a:gd name="T74" fmla="*/ 146 w 512"/>
                <a:gd name="T75" fmla="*/ 570 h 657"/>
                <a:gd name="T76" fmla="*/ 104 w 512"/>
                <a:gd name="T77" fmla="*/ 618 h 657"/>
                <a:gd name="T78" fmla="*/ 68 w 512"/>
                <a:gd name="T79" fmla="*/ 648 h 657"/>
                <a:gd name="T80" fmla="*/ 35 w 512"/>
                <a:gd name="T81" fmla="*/ 648 h 657"/>
                <a:gd name="T82" fmla="*/ 17 w 512"/>
                <a:gd name="T83" fmla="*/ 633 h 657"/>
                <a:gd name="T84" fmla="*/ 12 w 512"/>
                <a:gd name="T85" fmla="*/ 549 h 657"/>
                <a:gd name="T86" fmla="*/ 20 w 512"/>
                <a:gd name="T87" fmla="*/ 522 h 657"/>
                <a:gd name="T88" fmla="*/ 29 w 512"/>
                <a:gd name="T89" fmla="*/ 483 h 657"/>
                <a:gd name="T90" fmla="*/ 59 w 512"/>
                <a:gd name="T91" fmla="*/ 447 h 657"/>
                <a:gd name="T92" fmla="*/ 65 w 512"/>
                <a:gd name="T93" fmla="*/ 426 h 657"/>
                <a:gd name="T94" fmla="*/ 80 w 512"/>
                <a:gd name="T95" fmla="*/ 429 h 657"/>
                <a:gd name="T96" fmla="*/ 92 w 512"/>
                <a:gd name="T97" fmla="*/ 381 h 657"/>
                <a:gd name="T98" fmla="*/ 98 w 512"/>
                <a:gd name="T99" fmla="*/ 351 h 657"/>
                <a:gd name="T100" fmla="*/ 80 w 512"/>
                <a:gd name="T101" fmla="*/ 318 h 657"/>
                <a:gd name="T102" fmla="*/ 83 w 512"/>
                <a:gd name="T103" fmla="*/ 285 h 657"/>
                <a:gd name="T104" fmla="*/ 104 w 512"/>
                <a:gd name="T105" fmla="*/ 267 h 657"/>
                <a:gd name="T106" fmla="*/ 110 w 512"/>
                <a:gd name="T107" fmla="*/ 231 h 657"/>
                <a:gd name="T108" fmla="*/ 89 w 512"/>
                <a:gd name="T109" fmla="*/ 162 h 657"/>
                <a:gd name="T110" fmla="*/ 62 w 512"/>
                <a:gd name="T111" fmla="*/ 147 h 657"/>
                <a:gd name="T112" fmla="*/ 53 w 512"/>
                <a:gd name="T113" fmla="*/ 99 h 657"/>
                <a:gd name="T114" fmla="*/ 119 w 512"/>
                <a:gd name="T115" fmla="*/ 75 h 657"/>
                <a:gd name="T116" fmla="*/ 113 w 512"/>
                <a:gd name="T117" fmla="*/ 51 h 657"/>
                <a:gd name="T118" fmla="*/ 119 w 512"/>
                <a:gd name="T119" fmla="*/ 33 h 657"/>
                <a:gd name="T120" fmla="*/ 158 w 512"/>
                <a:gd name="T121" fmla="*/ 21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2" h="657">
                  <a:moveTo>
                    <a:pt x="206" y="3"/>
                  </a:moveTo>
                  <a:lnTo>
                    <a:pt x="206" y="6"/>
                  </a:lnTo>
                  <a:lnTo>
                    <a:pt x="206" y="6"/>
                  </a:lnTo>
                  <a:lnTo>
                    <a:pt x="206" y="9"/>
                  </a:lnTo>
                  <a:lnTo>
                    <a:pt x="206" y="9"/>
                  </a:lnTo>
                  <a:lnTo>
                    <a:pt x="206" y="12"/>
                  </a:lnTo>
                  <a:lnTo>
                    <a:pt x="209" y="15"/>
                  </a:lnTo>
                  <a:lnTo>
                    <a:pt x="215" y="18"/>
                  </a:lnTo>
                  <a:lnTo>
                    <a:pt x="218" y="21"/>
                  </a:lnTo>
                  <a:lnTo>
                    <a:pt x="221" y="21"/>
                  </a:lnTo>
                  <a:lnTo>
                    <a:pt x="221" y="21"/>
                  </a:lnTo>
                  <a:lnTo>
                    <a:pt x="221" y="21"/>
                  </a:lnTo>
                  <a:lnTo>
                    <a:pt x="224" y="21"/>
                  </a:lnTo>
                  <a:lnTo>
                    <a:pt x="227" y="21"/>
                  </a:lnTo>
                  <a:lnTo>
                    <a:pt x="230" y="24"/>
                  </a:lnTo>
                  <a:lnTo>
                    <a:pt x="233" y="24"/>
                  </a:lnTo>
                  <a:lnTo>
                    <a:pt x="239" y="30"/>
                  </a:lnTo>
                  <a:lnTo>
                    <a:pt x="239" y="33"/>
                  </a:lnTo>
                  <a:lnTo>
                    <a:pt x="242" y="33"/>
                  </a:lnTo>
                  <a:lnTo>
                    <a:pt x="245" y="33"/>
                  </a:lnTo>
                  <a:lnTo>
                    <a:pt x="254" y="30"/>
                  </a:lnTo>
                  <a:lnTo>
                    <a:pt x="257" y="30"/>
                  </a:lnTo>
                  <a:lnTo>
                    <a:pt x="260" y="30"/>
                  </a:lnTo>
                  <a:lnTo>
                    <a:pt x="266" y="30"/>
                  </a:lnTo>
                  <a:lnTo>
                    <a:pt x="269" y="33"/>
                  </a:lnTo>
                  <a:lnTo>
                    <a:pt x="272" y="36"/>
                  </a:lnTo>
                  <a:lnTo>
                    <a:pt x="275" y="36"/>
                  </a:lnTo>
                  <a:lnTo>
                    <a:pt x="278" y="33"/>
                  </a:lnTo>
                  <a:lnTo>
                    <a:pt x="281" y="33"/>
                  </a:lnTo>
                  <a:lnTo>
                    <a:pt x="281" y="30"/>
                  </a:lnTo>
                  <a:lnTo>
                    <a:pt x="284" y="27"/>
                  </a:lnTo>
                  <a:lnTo>
                    <a:pt x="287" y="27"/>
                  </a:lnTo>
                  <a:lnTo>
                    <a:pt x="290" y="27"/>
                  </a:lnTo>
                  <a:lnTo>
                    <a:pt x="293" y="30"/>
                  </a:lnTo>
                  <a:lnTo>
                    <a:pt x="293" y="33"/>
                  </a:lnTo>
                  <a:lnTo>
                    <a:pt x="296" y="36"/>
                  </a:lnTo>
                  <a:lnTo>
                    <a:pt x="296" y="39"/>
                  </a:lnTo>
                  <a:lnTo>
                    <a:pt x="296" y="39"/>
                  </a:lnTo>
                  <a:lnTo>
                    <a:pt x="296" y="42"/>
                  </a:lnTo>
                  <a:lnTo>
                    <a:pt x="296" y="45"/>
                  </a:lnTo>
                  <a:lnTo>
                    <a:pt x="296" y="45"/>
                  </a:lnTo>
                  <a:lnTo>
                    <a:pt x="299" y="45"/>
                  </a:lnTo>
                  <a:lnTo>
                    <a:pt x="302" y="45"/>
                  </a:lnTo>
                  <a:lnTo>
                    <a:pt x="305" y="45"/>
                  </a:lnTo>
                  <a:lnTo>
                    <a:pt x="314" y="39"/>
                  </a:lnTo>
                  <a:lnTo>
                    <a:pt x="317" y="36"/>
                  </a:lnTo>
                  <a:lnTo>
                    <a:pt x="317" y="36"/>
                  </a:lnTo>
                  <a:lnTo>
                    <a:pt x="320" y="33"/>
                  </a:lnTo>
                  <a:lnTo>
                    <a:pt x="320" y="30"/>
                  </a:lnTo>
                  <a:lnTo>
                    <a:pt x="320" y="27"/>
                  </a:lnTo>
                  <a:lnTo>
                    <a:pt x="323" y="27"/>
                  </a:lnTo>
                  <a:lnTo>
                    <a:pt x="323" y="24"/>
                  </a:lnTo>
                  <a:lnTo>
                    <a:pt x="326" y="24"/>
                  </a:lnTo>
                  <a:lnTo>
                    <a:pt x="326" y="21"/>
                  </a:lnTo>
                  <a:lnTo>
                    <a:pt x="326" y="18"/>
                  </a:lnTo>
                  <a:lnTo>
                    <a:pt x="326" y="18"/>
                  </a:lnTo>
                  <a:lnTo>
                    <a:pt x="332" y="18"/>
                  </a:lnTo>
                  <a:lnTo>
                    <a:pt x="338" y="27"/>
                  </a:lnTo>
                  <a:lnTo>
                    <a:pt x="338" y="30"/>
                  </a:lnTo>
                  <a:lnTo>
                    <a:pt x="338" y="33"/>
                  </a:lnTo>
                  <a:lnTo>
                    <a:pt x="338" y="36"/>
                  </a:lnTo>
                  <a:lnTo>
                    <a:pt x="341" y="36"/>
                  </a:lnTo>
                  <a:lnTo>
                    <a:pt x="341" y="39"/>
                  </a:lnTo>
                  <a:lnTo>
                    <a:pt x="344" y="42"/>
                  </a:lnTo>
                  <a:lnTo>
                    <a:pt x="344" y="42"/>
                  </a:lnTo>
                  <a:lnTo>
                    <a:pt x="347" y="42"/>
                  </a:lnTo>
                  <a:lnTo>
                    <a:pt x="347" y="42"/>
                  </a:lnTo>
                  <a:lnTo>
                    <a:pt x="347" y="45"/>
                  </a:lnTo>
                  <a:lnTo>
                    <a:pt x="350" y="48"/>
                  </a:lnTo>
                  <a:lnTo>
                    <a:pt x="353" y="54"/>
                  </a:lnTo>
                  <a:lnTo>
                    <a:pt x="356" y="54"/>
                  </a:lnTo>
                  <a:lnTo>
                    <a:pt x="356" y="57"/>
                  </a:lnTo>
                  <a:lnTo>
                    <a:pt x="356" y="57"/>
                  </a:lnTo>
                  <a:lnTo>
                    <a:pt x="356" y="63"/>
                  </a:lnTo>
                  <a:lnTo>
                    <a:pt x="356" y="72"/>
                  </a:lnTo>
                  <a:lnTo>
                    <a:pt x="356" y="72"/>
                  </a:lnTo>
                  <a:lnTo>
                    <a:pt x="356" y="75"/>
                  </a:lnTo>
                  <a:lnTo>
                    <a:pt x="356" y="75"/>
                  </a:lnTo>
                  <a:lnTo>
                    <a:pt x="356" y="78"/>
                  </a:lnTo>
                  <a:lnTo>
                    <a:pt x="359" y="78"/>
                  </a:lnTo>
                  <a:lnTo>
                    <a:pt x="362" y="78"/>
                  </a:lnTo>
                  <a:lnTo>
                    <a:pt x="362" y="78"/>
                  </a:lnTo>
                  <a:lnTo>
                    <a:pt x="365" y="81"/>
                  </a:lnTo>
                  <a:lnTo>
                    <a:pt x="365" y="81"/>
                  </a:lnTo>
                  <a:lnTo>
                    <a:pt x="368" y="81"/>
                  </a:lnTo>
                  <a:lnTo>
                    <a:pt x="368" y="84"/>
                  </a:lnTo>
                  <a:lnTo>
                    <a:pt x="368" y="84"/>
                  </a:lnTo>
                  <a:lnTo>
                    <a:pt x="368" y="84"/>
                  </a:lnTo>
                  <a:lnTo>
                    <a:pt x="371" y="84"/>
                  </a:lnTo>
                  <a:lnTo>
                    <a:pt x="371" y="84"/>
                  </a:lnTo>
                  <a:lnTo>
                    <a:pt x="374" y="84"/>
                  </a:lnTo>
                  <a:lnTo>
                    <a:pt x="374" y="84"/>
                  </a:lnTo>
                  <a:lnTo>
                    <a:pt x="377" y="84"/>
                  </a:lnTo>
                  <a:lnTo>
                    <a:pt x="377" y="87"/>
                  </a:lnTo>
                  <a:lnTo>
                    <a:pt x="380" y="90"/>
                  </a:lnTo>
                  <a:lnTo>
                    <a:pt x="383" y="90"/>
                  </a:lnTo>
                  <a:lnTo>
                    <a:pt x="383" y="90"/>
                  </a:lnTo>
                  <a:lnTo>
                    <a:pt x="383" y="93"/>
                  </a:lnTo>
                  <a:lnTo>
                    <a:pt x="383" y="93"/>
                  </a:lnTo>
                  <a:lnTo>
                    <a:pt x="386" y="93"/>
                  </a:lnTo>
                  <a:lnTo>
                    <a:pt x="392" y="96"/>
                  </a:lnTo>
                  <a:lnTo>
                    <a:pt x="398" y="96"/>
                  </a:lnTo>
                  <a:lnTo>
                    <a:pt x="401" y="96"/>
                  </a:lnTo>
                  <a:lnTo>
                    <a:pt x="401" y="99"/>
                  </a:lnTo>
                  <a:lnTo>
                    <a:pt x="404" y="102"/>
                  </a:lnTo>
                  <a:lnTo>
                    <a:pt x="407" y="102"/>
                  </a:lnTo>
                  <a:lnTo>
                    <a:pt x="407" y="102"/>
                  </a:lnTo>
                  <a:lnTo>
                    <a:pt x="407" y="102"/>
                  </a:lnTo>
                  <a:lnTo>
                    <a:pt x="407" y="105"/>
                  </a:lnTo>
                  <a:lnTo>
                    <a:pt x="407" y="108"/>
                  </a:lnTo>
                  <a:lnTo>
                    <a:pt x="407" y="108"/>
                  </a:lnTo>
                  <a:lnTo>
                    <a:pt x="407" y="111"/>
                  </a:lnTo>
                  <a:lnTo>
                    <a:pt x="407" y="111"/>
                  </a:lnTo>
                  <a:lnTo>
                    <a:pt x="410" y="114"/>
                  </a:lnTo>
                  <a:lnTo>
                    <a:pt x="410" y="114"/>
                  </a:lnTo>
                  <a:lnTo>
                    <a:pt x="410" y="114"/>
                  </a:lnTo>
                  <a:lnTo>
                    <a:pt x="407" y="123"/>
                  </a:lnTo>
                  <a:lnTo>
                    <a:pt x="407" y="126"/>
                  </a:lnTo>
                  <a:lnTo>
                    <a:pt x="407" y="126"/>
                  </a:lnTo>
                  <a:lnTo>
                    <a:pt x="407" y="129"/>
                  </a:lnTo>
                  <a:lnTo>
                    <a:pt x="407" y="129"/>
                  </a:lnTo>
                  <a:lnTo>
                    <a:pt x="407" y="129"/>
                  </a:lnTo>
                  <a:lnTo>
                    <a:pt x="407" y="132"/>
                  </a:lnTo>
                  <a:lnTo>
                    <a:pt x="407" y="132"/>
                  </a:lnTo>
                  <a:lnTo>
                    <a:pt x="407" y="135"/>
                  </a:lnTo>
                  <a:lnTo>
                    <a:pt x="407" y="135"/>
                  </a:lnTo>
                  <a:lnTo>
                    <a:pt x="407" y="138"/>
                  </a:lnTo>
                  <a:lnTo>
                    <a:pt x="410" y="138"/>
                  </a:lnTo>
                  <a:lnTo>
                    <a:pt x="410" y="138"/>
                  </a:lnTo>
                  <a:lnTo>
                    <a:pt x="410" y="141"/>
                  </a:lnTo>
                  <a:lnTo>
                    <a:pt x="410" y="141"/>
                  </a:lnTo>
                  <a:lnTo>
                    <a:pt x="410" y="141"/>
                  </a:lnTo>
                  <a:lnTo>
                    <a:pt x="410" y="141"/>
                  </a:lnTo>
                  <a:lnTo>
                    <a:pt x="410" y="144"/>
                  </a:lnTo>
                  <a:lnTo>
                    <a:pt x="410" y="144"/>
                  </a:lnTo>
                  <a:lnTo>
                    <a:pt x="410" y="144"/>
                  </a:lnTo>
                  <a:lnTo>
                    <a:pt x="410" y="147"/>
                  </a:lnTo>
                  <a:lnTo>
                    <a:pt x="407" y="150"/>
                  </a:lnTo>
                  <a:lnTo>
                    <a:pt x="386" y="159"/>
                  </a:lnTo>
                  <a:lnTo>
                    <a:pt x="374" y="165"/>
                  </a:lnTo>
                  <a:lnTo>
                    <a:pt x="371" y="165"/>
                  </a:lnTo>
                  <a:lnTo>
                    <a:pt x="371" y="168"/>
                  </a:lnTo>
                  <a:lnTo>
                    <a:pt x="368" y="168"/>
                  </a:lnTo>
                  <a:lnTo>
                    <a:pt x="368" y="168"/>
                  </a:lnTo>
                  <a:lnTo>
                    <a:pt x="368" y="171"/>
                  </a:lnTo>
                  <a:lnTo>
                    <a:pt x="365" y="171"/>
                  </a:lnTo>
                  <a:lnTo>
                    <a:pt x="362" y="174"/>
                  </a:lnTo>
                  <a:lnTo>
                    <a:pt x="362" y="174"/>
                  </a:lnTo>
                  <a:lnTo>
                    <a:pt x="362" y="177"/>
                  </a:lnTo>
                  <a:lnTo>
                    <a:pt x="362" y="177"/>
                  </a:lnTo>
                  <a:lnTo>
                    <a:pt x="362" y="180"/>
                  </a:lnTo>
                  <a:lnTo>
                    <a:pt x="365" y="180"/>
                  </a:lnTo>
                  <a:lnTo>
                    <a:pt x="365" y="180"/>
                  </a:lnTo>
                  <a:lnTo>
                    <a:pt x="365" y="183"/>
                  </a:lnTo>
                  <a:lnTo>
                    <a:pt x="365" y="186"/>
                  </a:lnTo>
                  <a:lnTo>
                    <a:pt x="365" y="189"/>
                  </a:lnTo>
                  <a:lnTo>
                    <a:pt x="368" y="192"/>
                  </a:lnTo>
                  <a:lnTo>
                    <a:pt x="368" y="195"/>
                  </a:lnTo>
                  <a:lnTo>
                    <a:pt x="368" y="198"/>
                  </a:lnTo>
                  <a:lnTo>
                    <a:pt x="365" y="204"/>
                  </a:lnTo>
                  <a:lnTo>
                    <a:pt x="365" y="207"/>
                  </a:lnTo>
                  <a:lnTo>
                    <a:pt x="368" y="210"/>
                  </a:lnTo>
                  <a:lnTo>
                    <a:pt x="368" y="219"/>
                  </a:lnTo>
                  <a:lnTo>
                    <a:pt x="371" y="225"/>
                  </a:lnTo>
                  <a:lnTo>
                    <a:pt x="371" y="234"/>
                  </a:lnTo>
                  <a:lnTo>
                    <a:pt x="371" y="234"/>
                  </a:lnTo>
                  <a:lnTo>
                    <a:pt x="371" y="237"/>
                  </a:lnTo>
                  <a:lnTo>
                    <a:pt x="371" y="240"/>
                  </a:lnTo>
                  <a:lnTo>
                    <a:pt x="371" y="243"/>
                  </a:lnTo>
                  <a:lnTo>
                    <a:pt x="371" y="243"/>
                  </a:lnTo>
                  <a:lnTo>
                    <a:pt x="371" y="246"/>
                  </a:lnTo>
                  <a:lnTo>
                    <a:pt x="368" y="249"/>
                  </a:lnTo>
                  <a:lnTo>
                    <a:pt x="365" y="249"/>
                  </a:lnTo>
                  <a:lnTo>
                    <a:pt x="350" y="252"/>
                  </a:lnTo>
                  <a:lnTo>
                    <a:pt x="344" y="258"/>
                  </a:lnTo>
                  <a:lnTo>
                    <a:pt x="341" y="261"/>
                  </a:lnTo>
                  <a:lnTo>
                    <a:pt x="341" y="261"/>
                  </a:lnTo>
                  <a:lnTo>
                    <a:pt x="344" y="264"/>
                  </a:lnTo>
                  <a:lnTo>
                    <a:pt x="344" y="267"/>
                  </a:lnTo>
                  <a:lnTo>
                    <a:pt x="350" y="270"/>
                  </a:lnTo>
                  <a:lnTo>
                    <a:pt x="353" y="273"/>
                  </a:lnTo>
                  <a:lnTo>
                    <a:pt x="353" y="276"/>
                  </a:lnTo>
                  <a:lnTo>
                    <a:pt x="353" y="276"/>
                  </a:lnTo>
                  <a:lnTo>
                    <a:pt x="353" y="279"/>
                  </a:lnTo>
                  <a:lnTo>
                    <a:pt x="353" y="282"/>
                  </a:lnTo>
                  <a:lnTo>
                    <a:pt x="350" y="288"/>
                  </a:lnTo>
                  <a:lnTo>
                    <a:pt x="350" y="288"/>
                  </a:lnTo>
                  <a:lnTo>
                    <a:pt x="350" y="291"/>
                  </a:lnTo>
                  <a:lnTo>
                    <a:pt x="350" y="291"/>
                  </a:lnTo>
                  <a:lnTo>
                    <a:pt x="350" y="294"/>
                  </a:lnTo>
                  <a:lnTo>
                    <a:pt x="350" y="294"/>
                  </a:lnTo>
                  <a:lnTo>
                    <a:pt x="350" y="297"/>
                  </a:lnTo>
                  <a:lnTo>
                    <a:pt x="350" y="300"/>
                  </a:lnTo>
                  <a:lnTo>
                    <a:pt x="347" y="306"/>
                  </a:lnTo>
                  <a:lnTo>
                    <a:pt x="347" y="306"/>
                  </a:lnTo>
                  <a:lnTo>
                    <a:pt x="347" y="309"/>
                  </a:lnTo>
                  <a:lnTo>
                    <a:pt x="350" y="312"/>
                  </a:lnTo>
                  <a:lnTo>
                    <a:pt x="353" y="318"/>
                  </a:lnTo>
                  <a:lnTo>
                    <a:pt x="353" y="321"/>
                  </a:lnTo>
                  <a:lnTo>
                    <a:pt x="356" y="321"/>
                  </a:lnTo>
                  <a:lnTo>
                    <a:pt x="356" y="321"/>
                  </a:lnTo>
                  <a:lnTo>
                    <a:pt x="359" y="324"/>
                  </a:lnTo>
                  <a:lnTo>
                    <a:pt x="365" y="342"/>
                  </a:lnTo>
                  <a:lnTo>
                    <a:pt x="368" y="348"/>
                  </a:lnTo>
                  <a:lnTo>
                    <a:pt x="371" y="351"/>
                  </a:lnTo>
                  <a:lnTo>
                    <a:pt x="395" y="372"/>
                  </a:lnTo>
                  <a:lnTo>
                    <a:pt x="395" y="375"/>
                  </a:lnTo>
                  <a:lnTo>
                    <a:pt x="398" y="378"/>
                  </a:lnTo>
                  <a:lnTo>
                    <a:pt x="401" y="393"/>
                  </a:lnTo>
                  <a:lnTo>
                    <a:pt x="404" y="396"/>
                  </a:lnTo>
                  <a:lnTo>
                    <a:pt x="404" y="399"/>
                  </a:lnTo>
                  <a:lnTo>
                    <a:pt x="404" y="402"/>
                  </a:lnTo>
                  <a:lnTo>
                    <a:pt x="404" y="405"/>
                  </a:lnTo>
                  <a:lnTo>
                    <a:pt x="401" y="411"/>
                  </a:lnTo>
                  <a:lnTo>
                    <a:pt x="398" y="414"/>
                  </a:lnTo>
                  <a:lnTo>
                    <a:pt x="395" y="417"/>
                  </a:lnTo>
                  <a:lnTo>
                    <a:pt x="392" y="423"/>
                  </a:lnTo>
                  <a:lnTo>
                    <a:pt x="389" y="426"/>
                  </a:lnTo>
                  <a:lnTo>
                    <a:pt x="386" y="438"/>
                  </a:lnTo>
                  <a:lnTo>
                    <a:pt x="389" y="441"/>
                  </a:lnTo>
                  <a:lnTo>
                    <a:pt x="389" y="441"/>
                  </a:lnTo>
                  <a:lnTo>
                    <a:pt x="389" y="441"/>
                  </a:lnTo>
                  <a:lnTo>
                    <a:pt x="392" y="441"/>
                  </a:lnTo>
                  <a:lnTo>
                    <a:pt x="395" y="438"/>
                  </a:lnTo>
                  <a:lnTo>
                    <a:pt x="395" y="438"/>
                  </a:lnTo>
                  <a:lnTo>
                    <a:pt x="401" y="435"/>
                  </a:lnTo>
                  <a:lnTo>
                    <a:pt x="404" y="435"/>
                  </a:lnTo>
                  <a:lnTo>
                    <a:pt x="404" y="435"/>
                  </a:lnTo>
                  <a:lnTo>
                    <a:pt x="407" y="438"/>
                  </a:lnTo>
                  <a:lnTo>
                    <a:pt x="407" y="438"/>
                  </a:lnTo>
                  <a:lnTo>
                    <a:pt x="410" y="441"/>
                  </a:lnTo>
                  <a:lnTo>
                    <a:pt x="410" y="441"/>
                  </a:lnTo>
                  <a:lnTo>
                    <a:pt x="413" y="441"/>
                  </a:lnTo>
                  <a:lnTo>
                    <a:pt x="413" y="441"/>
                  </a:lnTo>
                  <a:lnTo>
                    <a:pt x="419" y="441"/>
                  </a:lnTo>
                  <a:lnTo>
                    <a:pt x="437" y="438"/>
                  </a:lnTo>
                  <a:lnTo>
                    <a:pt x="440" y="438"/>
                  </a:lnTo>
                  <a:lnTo>
                    <a:pt x="443" y="435"/>
                  </a:lnTo>
                  <a:lnTo>
                    <a:pt x="443" y="435"/>
                  </a:lnTo>
                  <a:lnTo>
                    <a:pt x="443" y="432"/>
                  </a:lnTo>
                  <a:lnTo>
                    <a:pt x="443" y="432"/>
                  </a:lnTo>
                  <a:lnTo>
                    <a:pt x="446" y="429"/>
                  </a:lnTo>
                  <a:lnTo>
                    <a:pt x="446" y="429"/>
                  </a:lnTo>
                  <a:lnTo>
                    <a:pt x="452" y="429"/>
                  </a:lnTo>
                  <a:lnTo>
                    <a:pt x="458" y="432"/>
                  </a:lnTo>
                  <a:lnTo>
                    <a:pt x="464" y="435"/>
                  </a:lnTo>
                  <a:lnTo>
                    <a:pt x="467" y="435"/>
                  </a:lnTo>
                  <a:lnTo>
                    <a:pt x="470" y="435"/>
                  </a:lnTo>
                  <a:lnTo>
                    <a:pt x="470" y="432"/>
                  </a:lnTo>
                  <a:lnTo>
                    <a:pt x="473" y="429"/>
                  </a:lnTo>
                  <a:lnTo>
                    <a:pt x="476" y="429"/>
                  </a:lnTo>
                  <a:lnTo>
                    <a:pt x="476" y="429"/>
                  </a:lnTo>
                  <a:lnTo>
                    <a:pt x="479" y="432"/>
                  </a:lnTo>
                  <a:lnTo>
                    <a:pt x="485" y="438"/>
                  </a:lnTo>
                  <a:lnTo>
                    <a:pt x="485" y="444"/>
                  </a:lnTo>
                  <a:lnTo>
                    <a:pt x="485" y="447"/>
                  </a:lnTo>
                  <a:lnTo>
                    <a:pt x="485" y="447"/>
                  </a:lnTo>
                  <a:lnTo>
                    <a:pt x="482" y="450"/>
                  </a:lnTo>
                  <a:lnTo>
                    <a:pt x="482" y="450"/>
                  </a:lnTo>
                  <a:lnTo>
                    <a:pt x="482" y="453"/>
                  </a:lnTo>
                  <a:lnTo>
                    <a:pt x="485" y="456"/>
                  </a:lnTo>
                  <a:lnTo>
                    <a:pt x="485" y="459"/>
                  </a:lnTo>
                  <a:lnTo>
                    <a:pt x="485" y="462"/>
                  </a:lnTo>
                  <a:lnTo>
                    <a:pt x="488" y="465"/>
                  </a:lnTo>
                  <a:lnTo>
                    <a:pt x="491" y="465"/>
                  </a:lnTo>
                  <a:lnTo>
                    <a:pt x="497" y="465"/>
                  </a:lnTo>
                  <a:lnTo>
                    <a:pt x="503" y="468"/>
                  </a:lnTo>
                  <a:lnTo>
                    <a:pt x="512" y="477"/>
                  </a:lnTo>
                  <a:lnTo>
                    <a:pt x="512" y="480"/>
                  </a:lnTo>
                  <a:lnTo>
                    <a:pt x="512" y="483"/>
                  </a:lnTo>
                  <a:lnTo>
                    <a:pt x="512" y="486"/>
                  </a:lnTo>
                  <a:lnTo>
                    <a:pt x="509" y="489"/>
                  </a:lnTo>
                  <a:lnTo>
                    <a:pt x="506" y="498"/>
                  </a:lnTo>
                  <a:lnTo>
                    <a:pt x="506" y="498"/>
                  </a:lnTo>
                  <a:lnTo>
                    <a:pt x="506" y="501"/>
                  </a:lnTo>
                  <a:lnTo>
                    <a:pt x="506" y="501"/>
                  </a:lnTo>
                  <a:lnTo>
                    <a:pt x="503" y="507"/>
                  </a:lnTo>
                  <a:lnTo>
                    <a:pt x="503" y="507"/>
                  </a:lnTo>
                  <a:lnTo>
                    <a:pt x="503" y="510"/>
                  </a:lnTo>
                  <a:lnTo>
                    <a:pt x="503" y="510"/>
                  </a:lnTo>
                  <a:lnTo>
                    <a:pt x="500" y="510"/>
                  </a:lnTo>
                  <a:lnTo>
                    <a:pt x="500" y="510"/>
                  </a:lnTo>
                  <a:lnTo>
                    <a:pt x="497" y="507"/>
                  </a:lnTo>
                  <a:lnTo>
                    <a:pt x="497" y="507"/>
                  </a:lnTo>
                  <a:lnTo>
                    <a:pt x="494" y="507"/>
                  </a:lnTo>
                  <a:lnTo>
                    <a:pt x="491" y="504"/>
                  </a:lnTo>
                  <a:lnTo>
                    <a:pt x="491" y="504"/>
                  </a:lnTo>
                  <a:lnTo>
                    <a:pt x="488" y="507"/>
                  </a:lnTo>
                  <a:lnTo>
                    <a:pt x="488" y="507"/>
                  </a:lnTo>
                  <a:lnTo>
                    <a:pt x="491" y="510"/>
                  </a:lnTo>
                  <a:lnTo>
                    <a:pt x="491" y="513"/>
                  </a:lnTo>
                  <a:lnTo>
                    <a:pt x="491" y="516"/>
                  </a:lnTo>
                  <a:lnTo>
                    <a:pt x="491" y="516"/>
                  </a:lnTo>
                  <a:lnTo>
                    <a:pt x="488" y="519"/>
                  </a:lnTo>
                  <a:lnTo>
                    <a:pt x="485" y="522"/>
                  </a:lnTo>
                  <a:lnTo>
                    <a:pt x="485" y="525"/>
                  </a:lnTo>
                  <a:lnTo>
                    <a:pt x="485" y="528"/>
                  </a:lnTo>
                  <a:lnTo>
                    <a:pt x="488" y="531"/>
                  </a:lnTo>
                  <a:lnTo>
                    <a:pt x="488" y="531"/>
                  </a:lnTo>
                  <a:lnTo>
                    <a:pt x="488" y="534"/>
                  </a:lnTo>
                  <a:lnTo>
                    <a:pt x="488" y="537"/>
                  </a:lnTo>
                  <a:lnTo>
                    <a:pt x="485" y="537"/>
                  </a:lnTo>
                  <a:lnTo>
                    <a:pt x="479" y="537"/>
                  </a:lnTo>
                  <a:lnTo>
                    <a:pt x="476" y="537"/>
                  </a:lnTo>
                  <a:lnTo>
                    <a:pt x="476" y="540"/>
                  </a:lnTo>
                  <a:lnTo>
                    <a:pt x="473" y="543"/>
                  </a:lnTo>
                  <a:lnTo>
                    <a:pt x="473" y="543"/>
                  </a:lnTo>
                  <a:lnTo>
                    <a:pt x="473" y="546"/>
                  </a:lnTo>
                  <a:lnTo>
                    <a:pt x="473" y="546"/>
                  </a:lnTo>
                  <a:lnTo>
                    <a:pt x="473" y="546"/>
                  </a:lnTo>
                  <a:lnTo>
                    <a:pt x="473" y="549"/>
                  </a:lnTo>
                  <a:lnTo>
                    <a:pt x="476" y="552"/>
                  </a:lnTo>
                  <a:lnTo>
                    <a:pt x="473" y="552"/>
                  </a:lnTo>
                  <a:lnTo>
                    <a:pt x="470" y="555"/>
                  </a:lnTo>
                  <a:lnTo>
                    <a:pt x="464" y="558"/>
                  </a:lnTo>
                  <a:lnTo>
                    <a:pt x="461" y="555"/>
                  </a:lnTo>
                  <a:lnTo>
                    <a:pt x="458" y="558"/>
                  </a:lnTo>
                  <a:lnTo>
                    <a:pt x="458" y="558"/>
                  </a:lnTo>
                  <a:lnTo>
                    <a:pt x="455" y="561"/>
                  </a:lnTo>
                  <a:lnTo>
                    <a:pt x="455" y="564"/>
                  </a:lnTo>
                  <a:lnTo>
                    <a:pt x="455" y="567"/>
                  </a:lnTo>
                  <a:lnTo>
                    <a:pt x="452" y="570"/>
                  </a:lnTo>
                  <a:lnTo>
                    <a:pt x="446" y="579"/>
                  </a:lnTo>
                  <a:lnTo>
                    <a:pt x="446" y="582"/>
                  </a:lnTo>
                  <a:lnTo>
                    <a:pt x="443" y="582"/>
                  </a:lnTo>
                  <a:lnTo>
                    <a:pt x="440" y="585"/>
                  </a:lnTo>
                  <a:lnTo>
                    <a:pt x="434" y="585"/>
                  </a:lnTo>
                  <a:lnTo>
                    <a:pt x="425" y="585"/>
                  </a:lnTo>
                  <a:lnTo>
                    <a:pt x="419" y="585"/>
                  </a:lnTo>
                  <a:lnTo>
                    <a:pt x="419" y="585"/>
                  </a:lnTo>
                  <a:lnTo>
                    <a:pt x="416" y="588"/>
                  </a:lnTo>
                  <a:lnTo>
                    <a:pt x="416" y="591"/>
                  </a:lnTo>
                  <a:lnTo>
                    <a:pt x="413" y="594"/>
                  </a:lnTo>
                  <a:lnTo>
                    <a:pt x="413" y="594"/>
                  </a:lnTo>
                  <a:lnTo>
                    <a:pt x="413" y="594"/>
                  </a:lnTo>
                  <a:lnTo>
                    <a:pt x="410" y="597"/>
                  </a:lnTo>
                  <a:lnTo>
                    <a:pt x="410" y="597"/>
                  </a:lnTo>
                  <a:lnTo>
                    <a:pt x="407" y="597"/>
                  </a:lnTo>
                  <a:lnTo>
                    <a:pt x="404" y="597"/>
                  </a:lnTo>
                  <a:lnTo>
                    <a:pt x="401" y="597"/>
                  </a:lnTo>
                  <a:lnTo>
                    <a:pt x="401" y="600"/>
                  </a:lnTo>
                  <a:lnTo>
                    <a:pt x="392" y="615"/>
                  </a:lnTo>
                  <a:lnTo>
                    <a:pt x="389" y="615"/>
                  </a:lnTo>
                  <a:lnTo>
                    <a:pt x="389" y="618"/>
                  </a:lnTo>
                  <a:lnTo>
                    <a:pt x="383" y="621"/>
                  </a:lnTo>
                  <a:lnTo>
                    <a:pt x="380" y="618"/>
                  </a:lnTo>
                  <a:lnTo>
                    <a:pt x="377" y="618"/>
                  </a:lnTo>
                  <a:lnTo>
                    <a:pt x="377" y="618"/>
                  </a:lnTo>
                  <a:lnTo>
                    <a:pt x="374" y="615"/>
                  </a:lnTo>
                  <a:lnTo>
                    <a:pt x="374" y="615"/>
                  </a:lnTo>
                  <a:lnTo>
                    <a:pt x="371" y="615"/>
                  </a:lnTo>
                  <a:lnTo>
                    <a:pt x="368" y="612"/>
                  </a:lnTo>
                  <a:lnTo>
                    <a:pt x="362" y="606"/>
                  </a:lnTo>
                  <a:lnTo>
                    <a:pt x="356" y="600"/>
                  </a:lnTo>
                  <a:lnTo>
                    <a:pt x="353" y="600"/>
                  </a:lnTo>
                  <a:lnTo>
                    <a:pt x="350" y="597"/>
                  </a:lnTo>
                  <a:lnTo>
                    <a:pt x="338" y="597"/>
                  </a:lnTo>
                  <a:lnTo>
                    <a:pt x="338" y="594"/>
                  </a:lnTo>
                  <a:lnTo>
                    <a:pt x="338" y="594"/>
                  </a:lnTo>
                  <a:lnTo>
                    <a:pt x="338" y="591"/>
                  </a:lnTo>
                  <a:lnTo>
                    <a:pt x="338" y="591"/>
                  </a:lnTo>
                  <a:lnTo>
                    <a:pt x="341" y="588"/>
                  </a:lnTo>
                  <a:lnTo>
                    <a:pt x="338" y="588"/>
                  </a:lnTo>
                  <a:lnTo>
                    <a:pt x="338" y="585"/>
                  </a:lnTo>
                  <a:lnTo>
                    <a:pt x="335" y="582"/>
                  </a:lnTo>
                  <a:lnTo>
                    <a:pt x="332" y="582"/>
                  </a:lnTo>
                  <a:lnTo>
                    <a:pt x="329" y="582"/>
                  </a:lnTo>
                  <a:lnTo>
                    <a:pt x="326" y="582"/>
                  </a:lnTo>
                  <a:lnTo>
                    <a:pt x="326" y="585"/>
                  </a:lnTo>
                  <a:lnTo>
                    <a:pt x="323" y="585"/>
                  </a:lnTo>
                  <a:lnTo>
                    <a:pt x="323" y="588"/>
                  </a:lnTo>
                  <a:lnTo>
                    <a:pt x="323" y="591"/>
                  </a:lnTo>
                  <a:lnTo>
                    <a:pt x="323" y="594"/>
                  </a:lnTo>
                  <a:lnTo>
                    <a:pt x="323" y="594"/>
                  </a:lnTo>
                  <a:lnTo>
                    <a:pt x="320" y="597"/>
                  </a:lnTo>
                  <a:lnTo>
                    <a:pt x="317" y="597"/>
                  </a:lnTo>
                  <a:lnTo>
                    <a:pt x="311" y="597"/>
                  </a:lnTo>
                  <a:lnTo>
                    <a:pt x="308" y="597"/>
                  </a:lnTo>
                  <a:lnTo>
                    <a:pt x="308" y="600"/>
                  </a:lnTo>
                  <a:lnTo>
                    <a:pt x="305" y="600"/>
                  </a:lnTo>
                  <a:lnTo>
                    <a:pt x="302" y="600"/>
                  </a:lnTo>
                  <a:lnTo>
                    <a:pt x="296" y="594"/>
                  </a:lnTo>
                  <a:lnTo>
                    <a:pt x="284" y="570"/>
                  </a:lnTo>
                  <a:lnTo>
                    <a:pt x="284" y="564"/>
                  </a:lnTo>
                  <a:lnTo>
                    <a:pt x="281" y="561"/>
                  </a:lnTo>
                  <a:lnTo>
                    <a:pt x="281" y="561"/>
                  </a:lnTo>
                  <a:lnTo>
                    <a:pt x="281" y="558"/>
                  </a:lnTo>
                  <a:lnTo>
                    <a:pt x="278" y="558"/>
                  </a:lnTo>
                  <a:lnTo>
                    <a:pt x="275" y="558"/>
                  </a:lnTo>
                  <a:lnTo>
                    <a:pt x="272" y="561"/>
                  </a:lnTo>
                  <a:lnTo>
                    <a:pt x="272" y="561"/>
                  </a:lnTo>
                  <a:lnTo>
                    <a:pt x="263" y="567"/>
                  </a:lnTo>
                  <a:lnTo>
                    <a:pt x="260" y="567"/>
                  </a:lnTo>
                  <a:lnTo>
                    <a:pt x="257" y="567"/>
                  </a:lnTo>
                  <a:lnTo>
                    <a:pt x="257" y="567"/>
                  </a:lnTo>
                  <a:lnTo>
                    <a:pt x="254" y="567"/>
                  </a:lnTo>
                  <a:lnTo>
                    <a:pt x="251" y="570"/>
                  </a:lnTo>
                  <a:lnTo>
                    <a:pt x="239" y="582"/>
                  </a:lnTo>
                  <a:lnTo>
                    <a:pt x="236" y="585"/>
                  </a:lnTo>
                  <a:lnTo>
                    <a:pt x="233" y="585"/>
                  </a:lnTo>
                  <a:lnTo>
                    <a:pt x="230" y="582"/>
                  </a:lnTo>
                  <a:lnTo>
                    <a:pt x="227" y="579"/>
                  </a:lnTo>
                  <a:lnTo>
                    <a:pt x="227" y="576"/>
                  </a:lnTo>
                  <a:lnTo>
                    <a:pt x="224" y="576"/>
                  </a:lnTo>
                  <a:lnTo>
                    <a:pt x="221" y="579"/>
                  </a:lnTo>
                  <a:lnTo>
                    <a:pt x="221" y="582"/>
                  </a:lnTo>
                  <a:lnTo>
                    <a:pt x="221" y="588"/>
                  </a:lnTo>
                  <a:lnTo>
                    <a:pt x="218" y="594"/>
                  </a:lnTo>
                  <a:lnTo>
                    <a:pt x="215" y="597"/>
                  </a:lnTo>
                  <a:lnTo>
                    <a:pt x="212" y="597"/>
                  </a:lnTo>
                  <a:lnTo>
                    <a:pt x="212" y="603"/>
                  </a:lnTo>
                  <a:lnTo>
                    <a:pt x="209" y="609"/>
                  </a:lnTo>
                  <a:lnTo>
                    <a:pt x="206" y="621"/>
                  </a:lnTo>
                  <a:lnTo>
                    <a:pt x="206" y="630"/>
                  </a:lnTo>
                  <a:lnTo>
                    <a:pt x="203" y="633"/>
                  </a:lnTo>
                  <a:lnTo>
                    <a:pt x="200" y="639"/>
                  </a:lnTo>
                  <a:lnTo>
                    <a:pt x="197" y="642"/>
                  </a:lnTo>
                  <a:lnTo>
                    <a:pt x="194" y="651"/>
                  </a:lnTo>
                  <a:lnTo>
                    <a:pt x="188" y="645"/>
                  </a:lnTo>
                  <a:lnTo>
                    <a:pt x="185" y="645"/>
                  </a:lnTo>
                  <a:lnTo>
                    <a:pt x="185" y="642"/>
                  </a:lnTo>
                  <a:lnTo>
                    <a:pt x="185" y="639"/>
                  </a:lnTo>
                  <a:lnTo>
                    <a:pt x="182" y="633"/>
                  </a:lnTo>
                  <a:lnTo>
                    <a:pt x="182" y="633"/>
                  </a:lnTo>
                  <a:lnTo>
                    <a:pt x="182" y="627"/>
                  </a:lnTo>
                  <a:lnTo>
                    <a:pt x="182" y="624"/>
                  </a:lnTo>
                  <a:lnTo>
                    <a:pt x="182" y="621"/>
                  </a:lnTo>
                  <a:lnTo>
                    <a:pt x="179" y="621"/>
                  </a:lnTo>
                  <a:lnTo>
                    <a:pt x="179" y="618"/>
                  </a:lnTo>
                  <a:lnTo>
                    <a:pt x="179" y="618"/>
                  </a:lnTo>
                  <a:lnTo>
                    <a:pt x="182" y="615"/>
                  </a:lnTo>
                  <a:lnTo>
                    <a:pt x="185" y="615"/>
                  </a:lnTo>
                  <a:lnTo>
                    <a:pt x="185" y="612"/>
                  </a:lnTo>
                  <a:lnTo>
                    <a:pt x="185" y="612"/>
                  </a:lnTo>
                  <a:lnTo>
                    <a:pt x="182" y="612"/>
                  </a:lnTo>
                  <a:lnTo>
                    <a:pt x="182" y="609"/>
                  </a:lnTo>
                  <a:lnTo>
                    <a:pt x="176" y="609"/>
                  </a:lnTo>
                  <a:lnTo>
                    <a:pt x="176" y="609"/>
                  </a:lnTo>
                  <a:lnTo>
                    <a:pt x="173" y="606"/>
                  </a:lnTo>
                  <a:lnTo>
                    <a:pt x="173" y="603"/>
                  </a:lnTo>
                  <a:lnTo>
                    <a:pt x="170" y="597"/>
                  </a:lnTo>
                  <a:lnTo>
                    <a:pt x="170" y="597"/>
                  </a:lnTo>
                  <a:lnTo>
                    <a:pt x="167" y="591"/>
                  </a:lnTo>
                  <a:lnTo>
                    <a:pt x="164" y="585"/>
                  </a:lnTo>
                  <a:lnTo>
                    <a:pt x="161" y="585"/>
                  </a:lnTo>
                  <a:lnTo>
                    <a:pt x="161" y="585"/>
                  </a:lnTo>
                  <a:lnTo>
                    <a:pt x="158" y="585"/>
                  </a:lnTo>
                  <a:lnTo>
                    <a:pt x="152" y="588"/>
                  </a:lnTo>
                  <a:lnTo>
                    <a:pt x="152" y="585"/>
                  </a:lnTo>
                  <a:lnTo>
                    <a:pt x="152" y="585"/>
                  </a:lnTo>
                  <a:lnTo>
                    <a:pt x="152" y="582"/>
                  </a:lnTo>
                  <a:lnTo>
                    <a:pt x="152" y="579"/>
                  </a:lnTo>
                  <a:lnTo>
                    <a:pt x="152" y="579"/>
                  </a:lnTo>
                  <a:lnTo>
                    <a:pt x="152" y="576"/>
                  </a:lnTo>
                  <a:lnTo>
                    <a:pt x="149" y="573"/>
                  </a:lnTo>
                  <a:lnTo>
                    <a:pt x="146" y="570"/>
                  </a:lnTo>
                  <a:lnTo>
                    <a:pt x="146" y="567"/>
                  </a:lnTo>
                  <a:lnTo>
                    <a:pt x="143" y="567"/>
                  </a:lnTo>
                  <a:lnTo>
                    <a:pt x="143" y="564"/>
                  </a:lnTo>
                  <a:lnTo>
                    <a:pt x="140" y="564"/>
                  </a:lnTo>
                  <a:lnTo>
                    <a:pt x="113" y="594"/>
                  </a:lnTo>
                  <a:lnTo>
                    <a:pt x="113" y="597"/>
                  </a:lnTo>
                  <a:lnTo>
                    <a:pt x="113" y="600"/>
                  </a:lnTo>
                  <a:lnTo>
                    <a:pt x="110" y="603"/>
                  </a:lnTo>
                  <a:lnTo>
                    <a:pt x="110" y="606"/>
                  </a:lnTo>
                  <a:lnTo>
                    <a:pt x="110" y="606"/>
                  </a:lnTo>
                  <a:lnTo>
                    <a:pt x="104" y="615"/>
                  </a:lnTo>
                  <a:lnTo>
                    <a:pt x="104" y="618"/>
                  </a:lnTo>
                  <a:lnTo>
                    <a:pt x="101" y="621"/>
                  </a:lnTo>
                  <a:lnTo>
                    <a:pt x="101" y="627"/>
                  </a:lnTo>
                  <a:lnTo>
                    <a:pt x="101" y="627"/>
                  </a:lnTo>
                  <a:lnTo>
                    <a:pt x="101" y="630"/>
                  </a:lnTo>
                  <a:lnTo>
                    <a:pt x="98" y="633"/>
                  </a:lnTo>
                  <a:lnTo>
                    <a:pt x="92" y="639"/>
                  </a:lnTo>
                  <a:lnTo>
                    <a:pt x="89" y="642"/>
                  </a:lnTo>
                  <a:lnTo>
                    <a:pt x="86" y="645"/>
                  </a:lnTo>
                  <a:lnTo>
                    <a:pt x="83" y="645"/>
                  </a:lnTo>
                  <a:lnTo>
                    <a:pt x="77" y="648"/>
                  </a:lnTo>
                  <a:lnTo>
                    <a:pt x="68" y="648"/>
                  </a:lnTo>
                  <a:lnTo>
                    <a:pt x="68" y="648"/>
                  </a:lnTo>
                  <a:lnTo>
                    <a:pt x="65" y="648"/>
                  </a:lnTo>
                  <a:lnTo>
                    <a:pt x="65" y="648"/>
                  </a:lnTo>
                  <a:lnTo>
                    <a:pt x="62" y="648"/>
                  </a:lnTo>
                  <a:lnTo>
                    <a:pt x="62" y="648"/>
                  </a:lnTo>
                  <a:lnTo>
                    <a:pt x="59" y="648"/>
                  </a:lnTo>
                  <a:lnTo>
                    <a:pt x="59" y="648"/>
                  </a:lnTo>
                  <a:lnTo>
                    <a:pt x="56" y="645"/>
                  </a:lnTo>
                  <a:lnTo>
                    <a:pt x="56" y="645"/>
                  </a:lnTo>
                  <a:lnTo>
                    <a:pt x="53" y="645"/>
                  </a:lnTo>
                  <a:lnTo>
                    <a:pt x="50" y="645"/>
                  </a:lnTo>
                  <a:lnTo>
                    <a:pt x="38" y="648"/>
                  </a:lnTo>
                  <a:lnTo>
                    <a:pt x="35" y="648"/>
                  </a:lnTo>
                  <a:lnTo>
                    <a:pt x="32" y="651"/>
                  </a:lnTo>
                  <a:lnTo>
                    <a:pt x="32" y="657"/>
                  </a:lnTo>
                  <a:lnTo>
                    <a:pt x="29" y="657"/>
                  </a:lnTo>
                  <a:lnTo>
                    <a:pt x="26" y="654"/>
                  </a:lnTo>
                  <a:lnTo>
                    <a:pt x="26" y="654"/>
                  </a:lnTo>
                  <a:lnTo>
                    <a:pt x="23" y="651"/>
                  </a:lnTo>
                  <a:lnTo>
                    <a:pt x="23" y="642"/>
                  </a:lnTo>
                  <a:lnTo>
                    <a:pt x="23" y="639"/>
                  </a:lnTo>
                  <a:lnTo>
                    <a:pt x="20" y="639"/>
                  </a:lnTo>
                  <a:lnTo>
                    <a:pt x="17" y="636"/>
                  </a:lnTo>
                  <a:lnTo>
                    <a:pt x="15" y="636"/>
                  </a:lnTo>
                  <a:lnTo>
                    <a:pt x="17" y="633"/>
                  </a:lnTo>
                  <a:lnTo>
                    <a:pt x="17" y="630"/>
                  </a:lnTo>
                  <a:lnTo>
                    <a:pt x="20" y="612"/>
                  </a:lnTo>
                  <a:lnTo>
                    <a:pt x="20" y="609"/>
                  </a:lnTo>
                  <a:lnTo>
                    <a:pt x="20" y="606"/>
                  </a:lnTo>
                  <a:lnTo>
                    <a:pt x="17" y="600"/>
                  </a:lnTo>
                  <a:lnTo>
                    <a:pt x="9" y="585"/>
                  </a:lnTo>
                  <a:lnTo>
                    <a:pt x="6" y="582"/>
                  </a:lnTo>
                  <a:lnTo>
                    <a:pt x="6" y="576"/>
                  </a:lnTo>
                  <a:lnTo>
                    <a:pt x="3" y="558"/>
                  </a:lnTo>
                  <a:lnTo>
                    <a:pt x="0" y="552"/>
                  </a:lnTo>
                  <a:lnTo>
                    <a:pt x="6" y="552"/>
                  </a:lnTo>
                  <a:lnTo>
                    <a:pt x="12" y="549"/>
                  </a:lnTo>
                  <a:lnTo>
                    <a:pt x="15" y="549"/>
                  </a:lnTo>
                  <a:lnTo>
                    <a:pt x="15" y="549"/>
                  </a:lnTo>
                  <a:lnTo>
                    <a:pt x="17" y="546"/>
                  </a:lnTo>
                  <a:lnTo>
                    <a:pt x="17" y="546"/>
                  </a:lnTo>
                  <a:lnTo>
                    <a:pt x="17" y="546"/>
                  </a:lnTo>
                  <a:lnTo>
                    <a:pt x="15" y="543"/>
                  </a:lnTo>
                  <a:lnTo>
                    <a:pt x="15" y="543"/>
                  </a:lnTo>
                  <a:lnTo>
                    <a:pt x="12" y="534"/>
                  </a:lnTo>
                  <a:lnTo>
                    <a:pt x="12" y="534"/>
                  </a:lnTo>
                  <a:lnTo>
                    <a:pt x="12" y="531"/>
                  </a:lnTo>
                  <a:lnTo>
                    <a:pt x="12" y="528"/>
                  </a:lnTo>
                  <a:lnTo>
                    <a:pt x="20" y="522"/>
                  </a:lnTo>
                  <a:lnTo>
                    <a:pt x="20" y="519"/>
                  </a:lnTo>
                  <a:lnTo>
                    <a:pt x="23" y="516"/>
                  </a:lnTo>
                  <a:lnTo>
                    <a:pt x="26" y="513"/>
                  </a:lnTo>
                  <a:lnTo>
                    <a:pt x="26" y="510"/>
                  </a:lnTo>
                  <a:lnTo>
                    <a:pt x="26" y="507"/>
                  </a:lnTo>
                  <a:lnTo>
                    <a:pt x="32" y="498"/>
                  </a:lnTo>
                  <a:lnTo>
                    <a:pt x="32" y="495"/>
                  </a:lnTo>
                  <a:lnTo>
                    <a:pt x="32" y="492"/>
                  </a:lnTo>
                  <a:lnTo>
                    <a:pt x="29" y="489"/>
                  </a:lnTo>
                  <a:lnTo>
                    <a:pt x="29" y="489"/>
                  </a:lnTo>
                  <a:lnTo>
                    <a:pt x="29" y="486"/>
                  </a:lnTo>
                  <a:lnTo>
                    <a:pt x="29" y="483"/>
                  </a:lnTo>
                  <a:lnTo>
                    <a:pt x="29" y="480"/>
                  </a:lnTo>
                  <a:lnTo>
                    <a:pt x="29" y="480"/>
                  </a:lnTo>
                  <a:lnTo>
                    <a:pt x="38" y="471"/>
                  </a:lnTo>
                  <a:lnTo>
                    <a:pt x="38" y="471"/>
                  </a:lnTo>
                  <a:lnTo>
                    <a:pt x="38" y="465"/>
                  </a:lnTo>
                  <a:lnTo>
                    <a:pt x="38" y="462"/>
                  </a:lnTo>
                  <a:lnTo>
                    <a:pt x="41" y="462"/>
                  </a:lnTo>
                  <a:lnTo>
                    <a:pt x="44" y="462"/>
                  </a:lnTo>
                  <a:lnTo>
                    <a:pt x="50" y="459"/>
                  </a:lnTo>
                  <a:lnTo>
                    <a:pt x="50" y="459"/>
                  </a:lnTo>
                  <a:lnTo>
                    <a:pt x="56" y="447"/>
                  </a:lnTo>
                  <a:lnTo>
                    <a:pt x="59" y="447"/>
                  </a:lnTo>
                  <a:lnTo>
                    <a:pt x="59" y="444"/>
                  </a:lnTo>
                  <a:lnTo>
                    <a:pt x="62" y="444"/>
                  </a:lnTo>
                  <a:lnTo>
                    <a:pt x="62" y="441"/>
                  </a:lnTo>
                  <a:lnTo>
                    <a:pt x="65" y="435"/>
                  </a:lnTo>
                  <a:lnTo>
                    <a:pt x="65" y="435"/>
                  </a:lnTo>
                  <a:lnTo>
                    <a:pt x="65" y="432"/>
                  </a:lnTo>
                  <a:lnTo>
                    <a:pt x="65" y="432"/>
                  </a:lnTo>
                  <a:lnTo>
                    <a:pt x="65" y="429"/>
                  </a:lnTo>
                  <a:lnTo>
                    <a:pt x="65" y="429"/>
                  </a:lnTo>
                  <a:lnTo>
                    <a:pt x="65" y="429"/>
                  </a:lnTo>
                  <a:lnTo>
                    <a:pt x="65" y="429"/>
                  </a:lnTo>
                  <a:lnTo>
                    <a:pt x="65" y="426"/>
                  </a:lnTo>
                  <a:lnTo>
                    <a:pt x="62" y="426"/>
                  </a:lnTo>
                  <a:lnTo>
                    <a:pt x="62" y="426"/>
                  </a:lnTo>
                  <a:lnTo>
                    <a:pt x="62" y="426"/>
                  </a:lnTo>
                  <a:lnTo>
                    <a:pt x="62" y="423"/>
                  </a:lnTo>
                  <a:lnTo>
                    <a:pt x="62" y="423"/>
                  </a:lnTo>
                  <a:lnTo>
                    <a:pt x="68" y="423"/>
                  </a:lnTo>
                  <a:lnTo>
                    <a:pt x="68" y="423"/>
                  </a:lnTo>
                  <a:lnTo>
                    <a:pt x="71" y="423"/>
                  </a:lnTo>
                  <a:lnTo>
                    <a:pt x="71" y="423"/>
                  </a:lnTo>
                  <a:lnTo>
                    <a:pt x="74" y="423"/>
                  </a:lnTo>
                  <a:lnTo>
                    <a:pt x="77" y="426"/>
                  </a:lnTo>
                  <a:lnTo>
                    <a:pt x="80" y="429"/>
                  </a:lnTo>
                  <a:lnTo>
                    <a:pt x="86" y="429"/>
                  </a:lnTo>
                  <a:lnTo>
                    <a:pt x="89" y="429"/>
                  </a:lnTo>
                  <a:lnTo>
                    <a:pt x="89" y="429"/>
                  </a:lnTo>
                  <a:lnTo>
                    <a:pt x="92" y="426"/>
                  </a:lnTo>
                  <a:lnTo>
                    <a:pt x="92" y="420"/>
                  </a:lnTo>
                  <a:lnTo>
                    <a:pt x="98" y="402"/>
                  </a:lnTo>
                  <a:lnTo>
                    <a:pt x="95" y="399"/>
                  </a:lnTo>
                  <a:lnTo>
                    <a:pt x="92" y="399"/>
                  </a:lnTo>
                  <a:lnTo>
                    <a:pt x="92" y="396"/>
                  </a:lnTo>
                  <a:lnTo>
                    <a:pt x="92" y="390"/>
                  </a:lnTo>
                  <a:lnTo>
                    <a:pt x="92" y="387"/>
                  </a:lnTo>
                  <a:lnTo>
                    <a:pt x="92" y="381"/>
                  </a:lnTo>
                  <a:lnTo>
                    <a:pt x="92" y="378"/>
                  </a:lnTo>
                  <a:lnTo>
                    <a:pt x="86" y="375"/>
                  </a:lnTo>
                  <a:lnTo>
                    <a:pt x="86" y="372"/>
                  </a:lnTo>
                  <a:lnTo>
                    <a:pt x="86" y="369"/>
                  </a:lnTo>
                  <a:lnTo>
                    <a:pt x="89" y="360"/>
                  </a:lnTo>
                  <a:lnTo>
                    <a:pt x="89" y="357"/>
                  </a:lnTo>
                  <a:lnTo>
                    <a:pt x="92" y="357"/>
                  </a:lnTo>
                  <a:lnTo>
                    <a:pt x="95" y="357"/>
                  </a:lnTo>
                  <a:lnTo>
                    <a:pt x="95" y="354"/>
                  </a:lnTo>
                  <a:lnTo>
                    <a:pt x="98" y="354"/>
                  </a:lnTo>
                  <a:lnTo>
                    <a:pt x="98" y="351"/>
                  </a:lnTo>
                  <a:lnTo>
                    <a:pt x="98" y="351"/>
                  </a:lnTo>
                  <a:lnTo>
                    <a:pt x="98" y="348"/>
                  </a:lnTo>
                  <a:lnTo>
                    <a:pt x="98" y="342"/>
                  </a:lnTo>
                  <a:lnTo>
                    <a:pt x="98" y="339"/>
                  </a:lnTo>
                  <a:lnTo>
                    <a:pt x="98" y="336"/>
                  </a:lnTo>
                  <a:lnTo>
                    <a:pt x="98" y="330"/>
                  </a:lnTo>
                  <a:lnTo>
                    <a:pt x="89" y="324"/>
                  </a:lnTo>
                  <a:lnTo>
                    <a:pt x="89" y="321"/>
                  </a:lnTo>
                  <a:lnTo>
                    <a:pt x="86" y="321"/>
                  </a:lnTo>
                  <a:lnTo>
                    <a:pt x="86" y="321"/>
                  </a:lnTo>
                  <a:lnTo>
                    <a:pt x="86" y="318"/>
                  </a:lnTo>
                  <a:lnTo>
                    <a:pt x="83" y="318"/>
                  </a:lnTo>
                  <a:lnTo>
                    <a:pt x="80" y="318"/>
                  </a:lnTo>
                  <a:lnTo>
                    <a:pt x="80" y="318"/>
                  </a:lnTo>
                  <a:lnTo>
                    <a:pt x="80" y="315"/>
                  </a:lnTo>
                  <a:lnTo>
                    <a:pt x="80" y="312"/>
                  </a:lnTo>
                  <a:lnTo>
                    <a:pt x="77" y="309"/>
                  </a:lnTo>
                  <a:lnTo>
                    <a:pt x="77" y="306"/>
                  </a:lnTo>
                  <a:lnTo>
                    <a:pt x="71" y="300"/>
                  </a:lnTo>
                  <a:lnTo>
                    <a:pt x="71" y="297"/>
                  </a:lnTo>
                  <a:lnTo>
                    <a:pt x="71" y="297"/>
                  </a:lnTo>
                  <a:lnTo>
                    <a:pt x="74" y="294"/>
                  </a:lnTo>
                  <a:lnTo>
                    <a:pt x="80" y="291"/>
                  </a:lnTo>
                  <a:lnTo>
                    <a:pt x="80" y="288"/>
                  </a:lnTo>
                  <a:lnTo>
                    <a:pt x="83" y="285"/>
                  </a:lnTo>
                  <a:lnTo>
                    <a:pt x="86" y="285"/>
                  </a:lnTo>
                  <a:lnTo>
                    <a:pt x="89" y="285"/>
                  </a:lnTo>
                  <a:lnTo>
                    <a:pt x="92" y="285"/>
                  </a:lnTo>
                  <a:lnTo>
                    <a:pt x="92" y="285"/>
                  </a:lnTo>
                  <a:lnTo>
                    <a:pt x="95" y="285"/>
                  </a:lnTo>
                  <a:lnTo>
                    <a:pt x="95" y="282"/>
                  </a:lnTo>
                  <a:lnTo>
                    <a:pt x="98" y="279"/>
                  </a:lnTo>
                  <a:lnTo>
                    <a:pt x="98" y="276"/>
                  </a:lnTo>
                  <a:lnTo>
                    <a:pt x="101" y="276"/>
                  </a:lnTo>
                  <a:lnTo>
                    <a:pt x="101" y="273"/>
                  </a:lnTo>
                  <a:lnTo>
                    <a:pt x="104" y="270"/>
                  </a:lnTo>
                  <a:lnTo>
                    <a:pt x="104" y="267"/>
                  </a:lnTo>
                  <a:lnTo>
                    <a:pt x="107" y="264"/>
                  </a:lnTo>
                  <a:lnTo>
                    <a:pt x="107" y="261"/>
                  </a:lnTo>
                  <a:lnTo>
                    <a:pt x="110" y="258"/>
                  </a:lnTo>
                  <a:lnTo>
                    <a:pt x="113" y="255"/>
                  </a:lnTo>
                  <a:lnTo>
                    <a:pt x="113" y="252"/>
                  </a:lnTo>
                  <a:lnTo>
                    <a:pt x="113" y="249"/>
                  </a:lnTo>
                  <a:lnTo>
                    <a:pt x="113" y="246"/>
                  </a:lnTo>
                  <a:lnTo>
                    <a:pt x="113" y="246"/>
                  </a:lnTo>
                  <a:lnTo>
                    <a:pt x="113" y="240"/>
                  </a:lnTo>
                  <a:lnTo>
                    <a:pt x="113" y="240"/>
                  </a:lnTo>
                  <a:lnTo>
                    <a:pt x="113" y="237"/>
                  </a:lnTo>
                  <a:lnTo>
                    <a:pt x="110" y="231"/>
                  </a:lnTo>
                  <a:lnTo>
                    <a:pt x="107" y="225"/>
                  </a:lnTo>
                  <a:lnTo>
                    <a:pt x="107" y="222"/>
                  </a:lnTo>
                  <a:lnTo>
                    <a:pt x="107" y="219"/>
                  </a:lnTo>
                  <a:lnTo>
                    <a:pt x="107" y="216"/>
                  </a:lnTo>
                  <a:lnTo>
                    <a:pt x="107" y="204"/>
                  </a:lnTo>
                  <a:lnTo>
                    <a:pt x="107" y="198"/>
                  </a:lnTo>
                  <a:lnTo>
                    <a:pt x="101" y="192"/>
                  </a:lnTo>
                  <a:lnTo>
                    <a:pt x="101" y="189"/>
                  </a:lnTo>
                  <a:lnTo>
                    <a:pt x="98" y="186"/>
                  </a:lnTo>
                  <a:lnTo>
                    <a:pt x="98" y="180"/>
                  </a:lnTo>
                  <a:lnTo>
                    <a:pt x="95" y="177"/>
                  </a:lnTo>
                  <a:lnTo>
                    <a:pt x="89" y="162"/>
                  </a:lnTo>
                  <a:lnTo>
                    <a:pt x="86" y="159"/>
                  </a:lnTo>
                  <a:lnTo>
                    <a:pt x="83" y="159"/>
                  </a:lnTo>
                  <a:lnTo>
                    <a:pt x="80" y="159"/>
                  </a:lnTo>
                  <a:lnTo>
                    <a:pt x="80" y="162"/>
                  </a:lnTo>
                  <a:lnTo>
                    <a:pt x="77" y="162"/>
                  </a:lnTo>
                  <a:lnTo>
                    <a:pt x="77" y="159"/>
                  </a:lnTo>
                  <a:lnTo>
                    <a:pt x="74" y="156"/>
                  </a:lnTo>
                  <a:lnTo>
                    <a:pt x="74" y="153"/>
                  </a:lnTo>
                  <a:lnTo>
                    <a:pt x="74" y="150"/>
                  </a:lnTo>
                  <a:lnTo>
                    <a:pt x="71" y="150"/>
                  </a:lnTo>
                  <a:lnTo>
                    <a:pt x="65" y="150"/>
                  </a:lnTo>
                  <a:lnTo>
                    <a:pt x="62" y="147"/>
                  </a:lnTo>
                  <a:lnTo>
                    <a:pt x="59" y="147"/>
                  </a:lnTo>
                  <a:lnTo>
                    <a:pt x="59" y="144"/>
                  </a:lnTo>
                  <a:lnTo>
                    <a:pt x="56" y="138"/>
                  </a:lnTo>
                  <a:lnTo>
                    <a:pt x="56" y="135"/>
                  </a:lnTo>
                  <a:lnTo>
                    <a:pt x="53" y="132"/>
                  </a:lnTo>
                  <a:lnTo>
                    <a:pt x="50" y="126"/>
                  </a:lnTo>
                  <a:lnTo>
                    <a:pt x="41" y="117"/>
                  </a:lnTo>
                  <a:lnTo>
                    <a:pt x="47" y="108"/>
                  </a:lnTo>
                  <a:lnTo>
                    <a:pt x="47" y="102"/>
                  </a:lnTo>
                  <a:lnTo>
                    <a:pt x="50" y="102"/>
                  </a:lnTo>
                  <a:lnTo>
                    <a:pt x="50" y="99"/>
                  </a:lnTo>
                  <a:lnTo>
                    <a:pt x="53" y="99"/>
                  </a:lnTo>
                  <a:lnTo>
                    <a:pt x="53" y="99"/>
                  </a:lnTo>
                  <a:lnTo>
                    <a:pt x="56" y="96"/>
                  </a:lnTo>
                  <a:lnTo>
                    <a:pt x="59" y="93"/>
                  </a:lnTo>
                  <a:lnTo>
                    <a:pt x="71" y="84"/>
                  </a:lnTo>
                  <a:lnTo>
                    <a:pt x="77" y="84"/>
                  </a:lnTo>
                  <a:lnTo>
                    <a:pt x="80" y="84"/>
                  </a:lnTo>
                  <a:lnTo>
                    <a:pt x="83" y="84"/>
                  </a:lnTo>
                  <a:lnTo>
                    <a:pt x="83" y="84"/>
                  </a:lnTo>
                  <a:lnTo>
                    <a:pt x="89" y="81"/>
                  </a:lnTo>
                  <a:lnTo>
                    <a:pt x="101" y="81"/>
                  </a:lnTo>
                  <a:lnTo>
                    <a:pt x="116" y="78"/>
                  </a:lnTo>
                  <a:lnTo>
                    <a:pt x="119" y="75"/>
                  </a:lnTo>
                  <a:lnTo>
                    <a:pt x="119" y="75"/>
                  </a:lnTo>
                  <a:lnTo>
                    <a:pt x="119" y="72"/>
                  </a:lnTo>
                  <a:lnTo>
                    <a:pt x="119" y="72"/>
                  </a:lnTo>
                  <a:lnTo>
                    <a:pt x="119" y="69"/>
                  </a:lnTo>
                  <a:lnTo>
                    <a:pt x="116" y="69"/>
                  </a:lnTo>
                  <a:lnTo>
                    <a:pt x="116" y="66"/>
                  </a:lnTo>
                  <a:lnTo>
                    <a:pt x="113" y="63"/>
                  </a:lnTo>
                  <a:lnTo>
                    <a:pt x="110" y="60"/>
                  </a:lnTo>
                  <a:lnTo>
                    <a:pt x="110" y="57"/>
                  </a:lnTo>
                  <a:lnTo>
                    <a:pt x="110" y="57"/>
                  </a:lnTo>
                  <a:lnTo>
                    <a:pt x="113" y="54"/>
                  </a:lnTo>
                  <a:lnTo>
                    <a:pt x="113" y="51"/>
                  </a:lnTo>
                  <a:lnTo>
                    <a:pt x="113" y="51"/>
                  </a:lnTo>
                  <a:lnTo>
                    <a:pt x="110" y="48"/>
                  </a:lnTo>
                  <a:lnTo>
                    <a:pt x="110" y="45"/>
                  </a:lnTo>
                  <a:lnTo>
                    <a:pt x="110" y="45"/>
                  </a:lnTo>
                  <a:lnTo>
                    <a:pt x="110" y="42"/>
                  </a:lnTo>
                  <a:lnTo>
                    <a:pt x="113" y="42"/>
                  </a:lnTo>
                  <a:lnTo>
                    <a:pt x="116" y="42"/>
                  </a:lnTo>
                  <a:lnTo>
                    <a:pt x="119" y="42"/>
                  </a:lnTo>
                  <a:lnTo>
                    <a:pt x="119" y="39"/>
                  </a:lnTo>
                  <a:lnTo>
                    <a:pt x="119" y="36"/>
                  </a:lnTo>
                  <a:lnTo>
                    <a:pt x="119" y="33"/>
                  </a:lnTo>
                  <a:lnTo>
                    <a:pt x="119" y="33"/>
                  </a:lnTo>
                  <a:lnTo>
                    <a:pt x="125" y="33"/>
                  </a:lnTo>
                  <a:lnTo>
                    <a:pt x="128" y="30"/>
                  </a:lnTo>
                  <a:lnTo>
                    <a:pt x="137" y="24"/>
                  </a:lnTo>
                  <a:lnTo>
                    <a:pt x="140" y="21"/>
                  </a:lnTo>
                  <a:lnTo>
                    <a:pt x="140" y="21"/>
                  </a:lnTo>
                  <a:lnTo>
                    <a:pt x="143" y="21"/>
                  </a:lnTo>
                  <a:lnTo>
                    <a:pt x="143" y="21"/>
                  </a:lnTo>
                  <a:lnTo>
                    <a:pt x="143" y="24"/>
                  </a:lnTo>
                  <a:lnTo>
                    <a:pt x="152" y="27"/>
                  </a:lnTo>
                  <a:lnTo>
                    <a:pt x="152" y="27"/>
                  </a:lnTo>
                  <a:lnTo>
                    <a:pt x="155" y="21"/>
                  </a:lnTo>
                  <a:lnTo>
                    <a:pt x="158" y="21"/>
                  </a:lnTo>
                  <a:lnTo>
                    <a:pt x="161" y="21"/>
                  </a:lnTo>
                  <a:lnTo>
                    <a:pt x="164" y="21"/>
                  </a:lnTo>
                  <a:lnTo>
                    <a:pt x="164" y="21"/>
                  </a:lnTo>
                  <a:lnTo>
                    <a:pt x="167" y="21"/>
                  </a:lnTo>
                  <a:lnTo>
                    <a:pt x="167" y="18"/>
                  </a:lnTo>
                  <a:lnTo>
                    <a:pt x="170" y="15"/>
                  </a:lnTo>
                  <a:lnTo>
                    <a:pt x="170" y="12"/>
                  </a:lnTo>
                  <a:lnTo>
                    <a:pt x="185" y="6"/>
                  </a:lnTo>
                  <a:lnTo>
                    <a:pt x="194" y="0"/>
                  </a:lnTo>
                  <a:lnTo>
                    <a:pt x="200" y="3"/>
                  </a:lnTo>
                  <a:lnTo>
                    <a:pt x="206" y="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0" name="Freeform 69"/>
            <p:cNvSpPr>
              <a:spLocks/>
            </p:cNvSpPr>
            <p:nvPr/>
          </p:nvSpPr>
          <p:spPr bwMode="auto">
            <a:xfrm>
              <a:off x="4282" y="2241"/>
              <a:ext cx="690" cy="863"/>
            </a:xfrm>
            <a:custGeom>
              <a:avLst/>
              <a:gdLst>
                <a:gd name="T0" fmla="*/ 543 w 690"/>
                <a:gd name="T1" fmla="*/ 30 h 863"/>
                <a:gd name="T2" fmla="*/ 582 w 690"/>
                <a:gd name="T3" fmla="*/ 27 h 863"/>
                <a:gd name="T4" fmla="*/ 624 w 690"/>
                <a:gd name="T5" fmla="*/ 51 h 863"/>
                <a:gd name="T6" fmla="*/ 627 w 690"/>
                <a:gd name="T7" fmla="*/ 72 h 863"/>
                <a:gd name="T8" fmla="*/ 651 w 690"/>
                <a:gd name="T9" fmla="*/ 93 h 863"/>
                <a:gd name="T10" fmla="*/ 654 w 690"/>
                <a:gd name="T11" fmla="*/ 108 h 863"/>
                <a:gd name="T12" fmla="*/ 651 w 690"/>
                <a:gd name="T13" fmla="*/ 135 h 863"/>
                <a:gd name="T14" fmla="*/ 654 w 690"/>
                <a:gd name="T15" fmla="*/ 156 h 863"/>
                <a:gd name="T16" fmla="*/ 678 w 690"/>
                <a:gd name="T17" fmla="*/ 174 h 863"/>
                <a:gd name="T18" fmla="*/ 684 w 690"/>
                <a:gd name="T19" fmla="*/ 213 h 863"/>
                <a:gd name="T20" fmla="*/ 675 w 690"/>
                <a:gd name="T21" fmla="*/ 258 h 863"/>
                <a:gd name="T22" fmla="*/ 660 w 690"/>
                <a:gd name="T23" fmla="*/ 285 h 863"/>
                <a:gd name="T24" fmla="*/ 633 w 690"/>
                <a:gd name="T25" fmla="*/ 306 h 863"/>
                <a:gd name="T26" fmla="*/ 597 w 690"/>
                <a:gd name="T27" fmla="*/ 357 h 863"/>
                <a:gd name="T28" fmla="*/ 606 w 690"/>
                <a:gd name="T29" fmla="*/ 384 h 863"/>
                <a:gd name="T30" fmla="*/ 573 w 690"/>
                <a:gd name="T31" fmla="*/ 402 h 863"/>
                <a:gd name="T32" fmla="*/ 579 w 690"/>
                <a:gd name="T33" fmla="*/ 426 h 863"/>
                <a:gd name="T34" fmla="*/ 570 w 690"/>
                <a:gd name="T35" fmla="*/ 462 h 863"/>
                <a:gd name="T36" fmla="*/ 549 w 690"/>
                <a:gd name="T37" fmla="*/ 468 h 863"/>
                <a:gd name="T38" fmla="*/ 519 w 690"/>
                <a:gd name="T39" fmla="*/ 498 h 863"/>
                <a:gd name="T40" fmla="*/ 459 w 690"/>
                <a:gd name="T41" fmla="*/ 504 h 863"/>
                <a:gd name="T42" fmla="*/ 420 w 690"/>
                <a:gd name="T43" fmla="*/ 513 h 863"/>
                <a:gd name="T44" fmla="*/ 399 w 690"/>
                <a:gd name="T45" fmla="*/ 531 h 863"/>
                <a:gd name="T46" fmla="*/ 381 w 690"/>
                <a:gd name="T47" fmla="*/ 525 h 863"/>
                <a:gd name="T48" fmla="*/ 357 w 690"/>
                <a:gd name="T49" fmla="*/ 531 h 863"/>
                <a:gd name="T50" fmla="*/ 342 w 690"/>
                <a:gd name="T51" fmla="*/ 555 h 863"/>
                <a:gd name="T52" fmla="*/ 339 w 690"/>
                <a:gd name="T53" fmla="*/ 587 h 863"/>
                <a:gd name="T54" fmla="*/ 324 w 690"/>
                <a:gd name="T55" fmla="*/ 617 h 863"/>
                <a:gd name="T56" fmla="*/ 369 w 690"/>
                <a:gd name="T57" fmla="*/ 644 h 863"/>
                <a:gd name="T58" fmla="*/ 369 w 690"/>
                <a:gd name="T59" fmla="*/ 677 h 863"/>
                <a:gd name="T60" fmla="*/ 384 w 690"/>
                <a:gd name="T61" fmla="*/ 698 h 863"/>
                <a:gd name="T62" fmla="*/ 375 w 690"/>
                <a:gd name="T63" fmla="*/ 725 h 863"/>
                <a:gd name="T64" fmla="*/ 357 w 690"/>
                <a:gd name="T65" fmla="*/ 752 h 863"/>
                <a:gd name="T66" fmla="*/ 342 w 690"/>
                <a:gd name="T67" fmla="*/ 785 h 863"/>
                <a:gd name="T68" fmla="*/ 321 w 690"/>
                <a:gd name="T69" fmla="*/ 809 h 863"/>
                <a:gd name="T70" fmla="*/ 315 w 690"/>
                <a:gd name="T71" fmla="*/ 848 h 863"/>
                <a:gd name="T72" fmla="*/ 267 w 690"/>
                <a:gd name="T73" fmla="*/ 860 h 863"/>
                <a:gd name="T74" fmla="*/ 252 w 690"/>
                <a:gd name="T75" fmla="*/ 854 h 863"/>
                <a:gd name="T76" fmla="*/ 225 w 690"/>
                <a:gd name="T77" fmla="*/ 824 h 863"/>
                <a:gd name="T78" fmla="*/ 144 w 690"/>
                <a:gd name="T79" fmla="*/ 797 h 863"/>
                <a:gd name="T80" fmla="*/ 96 w 690"/>
                <a:gd name="T81" fmla="*/ 773 h 863"/>
                <a:gd name="T82" fmla="*/ 78 w 690"/>
                <a:gd name="T83" fmla="*/ 761 h 863"/>
                <a:gd name="T84" fmla="*/ 45 w 690"/>
                <a:gd name="T85" fmla="*/ 722 h 863"/>
                <a:gd name="T86" fmla="*/ 27 w 690"/>
                <a:gd name="T87" fmla="*/ 710 h 863"/>
                <a:gd name="T88" fmla="*/ 0 w 690"/>
                <a:gd name="T89" fmla="*/ 689 h 863"/>
                <a:gd name="T90" fmla="*/ 51 w 690"/>
                <a:gd name="T91" fmla="*/ 653 h 863"/>
                <a:gd name="T92" fmla="*/ 117 w 690"/>
                <a:gd name="T93" fmla="*/ 357 h 863"/>
                <a:gd name="T94" fmla="*/ 159 w 690"/>
                <a:gd name="T95" fmla="*/ 306 h 863"/>
                <a:gd name="T96" fmla="*/ 132 w 690"/>
                <a:gd name="T97" fmla="*/ 282 h 863"/>
                <a:gd name="T98" fmla="*/ 150 w 690"/>
                <a:gd name="T99" fmla="*/ 42 h 863"/>
                <a:gd name="T100" fmla="*/ 174 w 690"/>
                <a:gd name="T101" fmla="*/ 72 h 863"/>
                <a:gd name="T102" fmla="*/ 252 w 690"/>
                <a:gd name="T103" fmla="*/ 207 h 863"/>
                <a:gd name="T104" fmla="*/ 264 w 690"/>
                <a:gd name="T105" fmla="*/ 228 h 863"/>
                <a:gd name="T106" fmla="*/ 246 w 690"/>
                <a:gd name="T107" fmla="*/ 192 h 863"/>
                <a:gd name="T108" fmla="*/ 255 w 690"/>
                <a:gd name="T109" fmla="*/ 111 h 863"/>
                <a:gd name="T110" fmla="*/ 279 w 690"/>
                <a:gd name="T111" fmla="*/ 126 h 863"/>
                <a:gd name="T112" fmla="*/ 297 w 690"/>
                <a:gd name="T113" fmla="*/ 162 h 863"/>
                <a:gd name="T114" fmla="*/ 333 w 690"/>
                <a:gd name="T115" fmla="*/ 180 h 863"/>
                <a:gd name="T116" fmla="*/ 378 w 690"/>
                <a:gd name="T117" fmla="*/ 162 h 863"/>
                <a:gd name="T118" fmla="*/ 411 w 690"/>
                <a:gd name="T119" fmla="*/ 147 h 863"/>
                <a:gd name="T120" fmla="*/ 435 w 690"/>
                <a:gd name="T121" fmla="*/ 120 h 863"/>
                <a:gd name="T122" fmla="*/ 474 w 690"/>
                <a:gd name="T123" fmla="*/ 66 h 863"/>
                <a:gd name="T124" fmla="*/ 495 w 690"/>
                <a:gd name="T125" fmla="*/ 21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0" h="863">
                  <a:moveTo>
                    <a:pt x="519" y="3"/>
                  </a:moveTo>
                  <a:lnTo>
                    <a:pt x="525" y="3"/>
                  </a:lnTo>
                  <a:lnTo>
                    <a:pt x="531" y="3"/>
                  </a:lnTo>
                  <a:lnTo>
                    <a:pt x="534" y="3"/>
                  </a:lnTo>
                  <a:lnTo>
                    <a:pt x="537" y="6"/>
                  </a:lnTo>
                  <a:lnTo>
                    <a:pt x="540" y="9"/>
                  </a:lnTo>
                  <a:lnTo>
                    <a:pt x="543" y="15"/>
                  </a:lnTo>
                  <a:lnTo>
                    <a:pt x="543" y="15"/>
                  </a:lnTo>
                  <a:lnTo>
                    <a:pt x="543" y="18"/>
                  </a:lnTo>
                  <a:lnTo>
                    <a:pt x="543" y="27"/>
                  </a:lnTo>
                  <a:lnTo>
                    <a:pt x="543" y="27"/>
                  </a:lnTo>
                  <a:lnTo>
                    <a:pt x="543" y="30"/>
                  </a:lnTo>
                  <a:lnTo>
                    <a:pt x="546" y="33"/>
                  </a:lnTo>
                  <a:lnTo>
                    <a:pt x="555" y="33"/>
                  </a:lnTo>
                  <a:lnTo>
                    <a:pt x="558" y="33"/>
                  </a:lnTo>
                  <a:lnTo>
                    <a:pt x="561" y="33"/>
                  </a:lnTo>
                  <a:lnTo>
                    <a:pt x="561" y="27"/>
                  </a:lnTo>
                  <a:lnTo>
                    <a:pt x="564" y="27"/>
                  </a:lnTo>
                  <a:lnTo>
                    <a:pt x="564" y="27"/>
                  </a:lnTo>
                  <a:lnTo>
                    <a:pt x="567" y="30"/>
                  </a:lnTo>
                  <a:lnTo>
                    <a:pt x="570" y="30"/>
                  </a:lnTo>
                  <a:lnTo>
                    <a:pt x="573" y="30"/>
                  </a:lnTo>
                  <a:lnTo>
                    <a:pt x="579" y="27"/>
                  </a:lnTo>
                  <a:lnTo>
                    <a:pt x="582" y="27"/>
                  </a:lnTo>
                  <a:lnTo>
                    <a:pt x="585" y="30"/>
                  </a:lnTo>
                  <a:lnTo>
                    <a:pt x="588" y="30"/>
                  </a:lnTo>
                  <a:lnTo>
                    <a:pt x="591" y="27"/>
                  </a:lnTo>
                  <a:lnTo>
                    <a:pt x="594" y="27"/>
                  </a:lnTo>
                  <a:lnTo>
                    <a:pt x="597" y="30"/>
                  </a:lnTo>
                  <a:lnTo>
                    <a:pt x="597" y="30"/>
                  </a:lnTo>
                  <a:lnTo>
                    <a:pt x="600" y="36"/>
                  </a:lnTo>
                  <a:lnTo>
                    <a:pt x="606" y="45"/>
                  </a:lnTo>
                  <a:lnTo>
                    <a:pt x="609" y="45"/>
                  </a:lnTo>
                  <a:lnTo>
                    <a:pt x="609" y="48"/>
                  </a:lnTo>
                  <a:lnTo>
                    <a:pt x="615" y="51"/>
                  </a:lnTo>
                  <a:lnTo>
                    <a:pt x="624" y="51"/>
                  </a:lnTo>
                  <a:lnTo>
                    <a:pt x="624" y="54"/>
                  </a:lnTo>
                  <a:lnTo>
                    <a:pt x="627" y="54"/>
                  </a:lnTo>
                  <a:lnTo>
                    <a:pt x="627" y="57"/>
                  </a:lnTo>
                  <a:lnTo>
                    <a:pt x="624" y="60"/>
                  </a:lnTo>
                  <a:lnTo>
                    <a:pt x="624" y="60"/>
                  </a:lnTo>
                  <a:lnTo>
                    <a:pt x="621" y="63"/>
                  </a:lnTo>
                  <a:lnTo>
                    <a:pt x="621" y="63"/>
                  </a:lnTo>
                  <a:lnTo>
                    <a:pt x="621" y="63"/>
                  </a:lnTo>
                  <a:lnTo>
                    <a:pt x="618" y="66"/>
                  </a:lnTo>
                  <a:lnTo>
                    <a:pt x="621" y="69"/>
                  </a:lnTo>
                  <a:lnTo>
                    <a:pt x="621" y="69"/>
                  </a:lnTo>
                  <a:lnTo>
                    <a:pt x="627" y="72"/>
                  </a:lnTo>
                  <a:lnTo>
                    <a:pt x="630" y="72"/>
                  </a:lnTo>
                  <a:lnTo>
                    <a:pt x="636" y="75"/>
                  </a:lnTo>
                  <a:lnTo>
                    <a:pt x="642" y="75"/>
                  </a:lnTo>
                  <a:lnTo>
                    <a:pt x="648" y="81"/>
                  </a:lnTo>
                  <a:lnTo>
                    <a:pt x="651" y="78"/>
                  </a:lnTo>
                  <a:lnTo>
                    <a:pt x="651" y="81"/>
                  </a:lnTo>
                  <a:lnTo>
                    <a:pt x="654" y="81"/>
                  </a:lnTo>
                  <a:lnTo>
                    <a:pt x="654" y="84"/>
                  </a:lnTo>
                  <a:lnTo>
                    <a:pt x="654" y="84"/>
                  </a:lnTo>
                  <a:lnTo>
                    <a:pt x="651" y="87"/>
                  </a:lnTo>
                  <a:lnTo>
                    <a:pt x="651" y="90"/>
                  </a:lnTo>
                  <a:lnTo>
                    <a:pt x="651" y="93"/>
                  </a:lnTo>
                  <a:lnTo>
                    <a:pt x="651" y="93"/>
                  </a:lnTo>
                  <a:lnTo>
                    <a:pt x="651" y="96"/>
                  </a:lnTo>
                  <a:lnTo>
                    <a:pt x="651" y="99"/>
                  </a:lnTo>
                  <a:lnTo>
                    <a:pt x="654" y="99"/>
                  </a:lnTo>
                  <a:lnTo>
                    <a:pt x="657" y="96"/>
                  </a:lnTo>
                  <a:lnTo>
                    <a:pt x="657" y="96"/>
                  </a:lnTo>
                  <a:lnTo>
                    <a:pt x="660" y="96"/>
                  </a:lnTo>
                  <a:lnTo>
                    <a:pt x="660" y="99"/>
                  </a:lnTo>
                  <a:lnTo>
                    <a:pt x="663" y="99"/>
                  </a:lnTo>
                  <a:lnTo>
                    <a:pt x="660" y="102"/>
                  </a:lnTo>
                  <a:lnTo>
                    <a:pt x="660" y="105"/>
                  </a:lnTo>
                  <a:lnTo>
                    <a:pt x="654" y="108"/>
                  </a:lnTo>
                  <a:lnTo>
                    <a:pt x="651" y="114"/>
                  </a:lnTo>
                  <a:lnTo>
                    <a:pt x="648" y="114"/>
                  </a:lnTo>
                  <a:lnTo>
                    <a:pt x="645" y="117"/>
                  </a:lnTo>
                  <a:lnTo>
                    <a:pt x="645" y="120"/>
                  </a:lnTo>
                  <a:lnTo>
                    <a:pt x="645" y="123"/>
                  </a:lnTo>
                  <a:lnTo>
                    <a:pt x="645" y="123"/>
                  </a:lnTo>
                  <a:lnTo>
                    <a:pt x="645" y="126"/>
                  </a:lnTo>
                  <a:lnTo>
                    <a:pt x="645" y="129"/>
                  </a:lnTo>
                  <a:lnTo>
                    <a:pt x="645" y="129"/>
                  </a:lnTo>
                  <a:lnTo>
                    <a:pt x="648" y="132"/>
                  </a:lnTo>
                  <a:lnTo>
                    <a:pt x="651" y="135"/>
                  </a:lnTo>
                  <a:lnTo>
                    <a:pt x="651" y="135"/>
                  </a:lnTo>
                  <a:lnTo>
                    <a:pt x="651" y="138"/>
                  </a:lnTo>
                  <a:lnTo>
                    <a:pt x="651" y="141"/>
                  </a:lnTo>
                  <a:lnTo>
                    <a:pt x="645" y="144"/>
                  </a:lnTo>
                  <a:lnTo>
                    <a:pt x="645" y="147"/>
                  </a:lnTo>
                  <a:lnTo>
                    <a:pt x="642" y="150"/>
                  </a:lnTo>
                  <a:lnTo>
                    <a:pt x="642" y="150"/>
                  </a:lnTo>
                  <a:lnTo>
                    <a:pt x="645" y="153"/>
                  </a:lnTo>
                  <a:lnTo>
                    <a:pt x="645" y="153"/>
                  </a:lnTo>
                  <a:lnTo>
                    <a:pt x="651" y="153"/>
                  </a:lnTo>
                  <a:lnTo>
                    <a:pt x="651" y="153"/>
                  </a:lnTo>
                  <a:lnTo>
                    <a:pt x="654" y="153"/>
                  </a:lnTo>
                  <a:lnTo>
                    <a:pt x="654" y="156"/>
                  </a:lnTo>
                  <a:lnTo>
                    <a:pt x="654" y="159"/>
                  </a:lnTo>
                  <a:lnTo>
                    <a:pt x="654" y="162"/>
                  </a:lnTo>
                  <a:lnTo>
                    <a:pt x="651" y="162"/>
                  </a:lnTo>
                  <a:lnTo>
                    <a:pt x="651" y="165"/>
                  </a:lnTo>
                  <a:lnTo>
                    <a:pt x="651" y="168"/>
                  </a:lnTo>
                  <a:lnTo>
                    <a:pt x="654" y="168"/>
                  </a:lnTo>
                  <a:lnTo>
                    <a:pt x="657" y="171"/>
                  </a:lnTo>
                  <a:lnTo>
                    <a:pt x="660" y="174"/>
                  </a:lnTo>
                  <a:lnTo>
                    <a:pt x="663" y="174"/>
                  </a:lnTo>
                  <a:lnTo>
                    <a:pt x="675" y="174"/>
                  </a:lnTo>
                  <a:lnTo>
                    <a:pt x="678" y="174"/>
                  </a:lnTo>
                  <a:lnTo>
                    <a:pt x="678" y="174"/>
                  </a:lnTo>
                  <a:lnTo>
                    <a:pt x="678" y="177"/>
                  </a:lnTo>
                  <a:lnTo>
                    <a:pt x="678" y="180"/>
                  </a:lnTo>
                  <a:lnTo>
                    <a:pt x="675" y="183"/>
                  </a:lnTo>
                  <a:lnTo>
                    <a:pt x="675" y="186"/>
                  </a:lnTo>
                  <a:lnTo>
                    <a:pt x="678" y="186"/>
                  </a:lnTo>
                  <a:lnTo>
                    <a:pt x="678" y="192"/>
                  </a:lnTo>
                  <a:lnTo>
                    <a:pt x="681" y="195"/>
                  </a:lnTo>
                  <a:lnTo>
                    <a:pt x="681" y="198"/>
                  </a:lnTo>
                  <a:lnTo>
                    <a:pt x="684" y="201"/>
                  </a:lnTo>
                  <a:lnTo>
                    <a:pt x="687" y="204"/>
                  </a:lnTo>
                  <a:lnTo>
                    <a:pt x="690" y="207"/>
                  </a:lnTo>
                  <a:lnTo>
                    <a:pt x="684" y="213"/>
                  </a:lnTo>
                  <a:lnTo>
                    <a:pt x="684" y="216"/>
                  </a:lnTo>
                  <a:lnTo>
                    <a:pt x="687" y="234"/>
                  </a:lnTo>
                  <a:lnTo>
                    <a:pt x="687" y="237"/>
                  </a:lnTo>
                  <a:lnTo>
                    <a:pt x="687" y="240"/>
                  </a:lnTo>
                  <a:lnTo>
                    <a:pt x="684" y="240"/>
                  </a:lnTo>
                  <a:lnTo>
                    <a:pt x="684" y="243"/>
                  </a:lnTo>
                  <a:lnTo>
                    <a:pt x="684" y="246"/>
                  </a:lnTo>
                  <a:lnTo>
                    <a:pt x="684" y="246"/>
                  </a:lnTo>
                  <a:lnTo>
                    <a:pt x="684" y="249"/>
                  </a:lnTo>
                  <a:lnTo>
                    <a:pt x="684" y="252"/>
                  </a:lnTo>
                  <a:lnTo>
                    <a:pt x="678" y="255"/>
                  </a:lnTo>
                  <a:lnTo>
                    <a:pt x="675" y="258"/>
                  </a:lnTo>
                  <a:lnTo>
                    <a:pt x="675" y="261"/>
                  </a:lnTo>
                  <a:lnTo>
                    <a:pt x="672" y="267"/>
                  </a:lnTo>
                  <a:lnTo>
                    <a:pt x="669" y="270"/>
                  </a:lnTo>
                  <a:lnTo>
                    <a:pt x="669" y="270"/>
                  </a:lnTo>
                  <a:lnTo>
                    <a:pt x="666" y="270"/>
                  </a:lnTo>
                  <a:lnTo>
                    <a:pt x="663" y="270"/>
                  </a:lnTo>
                  <a:lnTo>
                    <a:pt x="663" y="273"/>
                  </a:lnTo>
                  <a:lnTo>
                    <a:pt x="660" y="276"/>
                  </a:lnTo>
                  <a:lnTo>
                    <a:pt x="657" y="279"/>
                  </a:lnTo>
                  <a:lnTo>
                    <a:pt x="660" y="279"/>
                  </a:lnTo>
                  <a:lnTo>
                    <a:pt x="660" y="282"/>
                  </a:lnTo>
                  <a:lnTo>
                    <a:pt x="660" y="285"/>
                  </a:lnTo>
                  <a:lnTo>
                    <a:pt x="660" y="288"/>
                  </a:lnTo>
                  <a:lnTo>
                    <a:pt x="660" y="291"/>
                  </a:lnTo>
                  <a:lnTo>
                    <a:pt x="657" y="294"/>
                  </a:lnTo>
                  <a:lnTo>
                    <a:pt x="654" y="297"/>
                  </a:lnTo>
                  <a:lnTo>
                    <a:pt x="651" y="297"/>
                  </a:lnTo>
                  <a:lnTo>
                    <a:pt x="648" y="300"/>
                  </a:lnTo>
                  <a:lnTo>
                    <a:pt x="645" y="300"/>
                  </a:lnTo>
                  <a:lnTo>
                    <a:pt x="642" y="303"/>
                  </a:lnTo>
                  <a:lnTo>
                    <a:pt x="642" y="306"/>
                  </a:lnTo>
                  <a:lnTo>
                    <a:pt x="639" y="306"/>
                  </a:lnTo>
                  <a:lnTo>
                    <a:pt x="636" y="306"/>
                  </a:lnTo>
                  <a:lnTo>
                    <a:pt x="633" y="306"/>
                  </a:lnTo>
                  <a:lnTo>
                    <a:pt x="630" y="309"/>
                  </a:lnTo>
                  <a:lnTo>
                    <a:pt x="621" y="327"/>
                  </a:lnTo>
                  <a:lnTo>
                    <a:pt x="618" y="330"/>
                  </a:lnTo>
                  <a:lnTo>
                    <a:pt x="612" y="336"/>
                  </a:lnTo>
                  <a:lnTo>
                    <a:pt x="606" y="342"/>
                  </a:lnTo>
                  <a:lnTo>
                    <a:pt x="594" y="348"/>
                  </a:lnTo>
                  <a:lnTo>
                    <a:pt x="594" y="351"/>
                  </a:lnTo>
                  <a:lnTo>
                    <a:pt x="591" y="351"/>
                  </a:lnTo>
                  <a:lnTo>
                    <a:pt x="594" y="354"/>
                  </a:lnTo>
                  <a:lnTo>
                    <a:pt x="594" y="354"/>
                  </a:lnTo>
                  <a:lnTo>
                    <a:pt x="594" y="357"/>
                  </a:lnTo>
                  <a:lnTo>
                    <a:pt x="597" y="357"/>
                  </a:lnTo>
                  <a:lnTo>
                    <a:pt x="597" y="360"/>
                  </a:lnTo>
                  <a:lnTo>
                    <a:pt x="597" y="360"/>
                  </a:lnTo>
                  <a:lnTo>
                    <a:pt x="597" y="366"/>
                  </a:lnTo>
                  <a:lnTo>
                    <a:pt x="597" y="366"/>
                  </a:lnTo>
                  <a:lnTo>
                    <a:pt x="597" y="369"/>
                  </a:lnTo>
                  <a:lnTo>
                    <a:pt x="597" y="369"/>
                  </a:lnTo>
                  <a:lnTo>
                    <a:pt x="600" y="372"/>
                  </a:lnTo>
                  <a:lnTo>
                    <a:pt x="600" y="375"/>
                  </a:lnTo>
                  <a:lnTo>
                    <a:pt x="600" y="378"/>
                  </a:lnTo>
                  <a:lnTo>
                    <a:pt x="603" y="378"/>
                  </a:lnTo>
                  <a:lnTo>
                    <a:pt x="606" y="381"/>
                  </a:lnTo>
                  <a:lnTo>
                    <a:pt x="606" y="384"/>
                  </a:lnTo>
                  <a:lnTo>
                    <a:pt x="606" y="387"/>
                  </a:lnTo>
                  <a:lnTo>
                    <a:pt x="606" y="390"/>
                  </a:lnTo>
                  <a:lnTo>
                    <a:pt x="606" y="396"/>
                  </a:lnTo>
                  <a:lnTo>
                    <a:pt x="603" y="399"/>
                  </a:lnTo>
                  <a:lnTo>
                    <a:pt x="585" y="402"/>
                  </a:lnTo>
                  <a:lnTo>
                    <a:pt x="582" y="402"/>
                  </a:lnTo>
                  <a:lnTo>
                    <a:pt x="579" y="399"/>
                  </a:lnTo>
                  <a:lnTo>
                    <a:pt x="579" y="399"/>
                  </a:lnTo>
                  <a:lnTo>
                    <a:pt x="576" y="396"/>
                  </a:lnTo>
                  <a:lnTo>
                    <a:pt x="573" y="396"/>
                  </a:lnTo>
                  <a:lnTo>
                    <a:pt x="573" y="399"/>
                  </a:lnTo>
                  <a:lnTo>
                    <a:pt x="573" y="402"/>
                  </a:lnTo>
                  <a:lnTo>
                    <a:pt x="570" y="402"/>
                  </a:lnTo>
                  <a:lnTo>
                    <a:pt x="573" y="405"/>
                  </a:lnTo>
                  <a:lnTo>
                    <a:pt x="573" y="405"/>
                  </a:lnTo>
                  <a:lnTo>
                    <a:pt x="570" y="408"/>
                  </a:lnTo>
                  <a:lnTo>
                    <a:pt x="570" y="411"/>
                  </a:lnTo>
                  <a:lnTo>
                    <a:pt x="570" y="414"/>
                  </a:lnTo>
                  <a:lnTo>
                    <a:pt x="567" y="417"/>
                  </a:lnTo>
                  <a:lnTo>
                    <a:pt x="570" y="420"/>
                  </a:lnTo>
                  <a:lnTo>
                    <a:pt x="570" y="420"/>
                  </a:lnTo>
                  <a:lnTo>
                    <a:pt x="573" y="423"/>
                  </a:lnTo>
                  <a:lnTo>
                    <a:pt x="579" y="423"/>
                  </a:lnTo>
                  <a:lnTo>
                    <a:pt x="579" y="426"/>
                  </a:lnTo>
                  <a:lnTo>
                    <a:pt x="582" y="426"/>
                  </a:lnTo>
                  <a:lnTo>
                    <a:pt x="582" y="429"/>
                  </a:lnTo>
                  <a:lnTo>
                    <a:pt x="582" y="429"/>
                  </a:lnTo>
                  <a:lnTo>
                    <a:pt x="582" y="432"/>
                  </a:lnTo>
                  <a:lnTo>
                    <a:pt x="573" y="450"/>
                  </a:lnTo>
                  <a:lnTo>
                    <a:pt x="570" y="453"/>
                  </a:lnTo>
                  <a:lnTo>
                    <a:pt x="564" y="456"/>
                  </a:lnTo>
                  <a:lnTo>
                    <a:pt x="564" y="456"/>
                  </a:lnTo>
                  <a:lnTo>
                    <a:pt x="567" y="459"/>
                  </a:lnTo>
                  <a:lnTo>
                    <a:pt x="567" y="459"/>
                  </a:lnTo>
                  <a:lnTo>
                    <a:pt x="570" y="459"/>
                  </a:lnTo>
                  <a:lnTo>
                    <a:pt x="570" y="462"/>
                  </a:lnTo>
                  <a:lnTo>
                    <a:pt x="570" y="465"/>
                  </a:lnTo>
                  <a:lnTo>
                    <a:pt x="570" y="465"/>
                  </a:lnTo>
                  <a:lnTo>
                    <a:pt x="567" y="468"/>
                  </a:lnTo>
                  <a:lnTo>
                    <a:pt x="567" y="468"/>
                  </a:lnTo>
                  <a:lnTo>
                    <a:pt x="564" y="468"/>
                  </a:lnTo>
                  <a:lnTo>
                    <a:pt x="561" y="468"/>
                  </a:lnTo>
                  <a:lnTo>
                    <a:pt x="558" y="465"/>
                  </a:lnTo>
                  <a:lnTo>
                    <a:pt x="555" y="465"/>
                  </a:lnTo>
                  <a:lnTo>
                    <a:pt x="555" y="465"/>
                  </a:lnTo>
                  <a:lnTo>
                    <a:pt x="552" y="465"/>
                  </a:lnTo>
                  <a:lnTo>
                    <a:pt x="552" y="468"/>
                  </a:lnTo>
                  <a:lnTo>
                    <a:pt x="549" y="468"/>
                  </a:lnTo>
                  <a:lnTo>
                    <a:pt x="549" y="471"/>
                  </a:lnTo>
                  <a:lnTo>
                    <a:pt x="549" y="474"/>
                  </a:lnTo>
                  <a:lnTo>
                    <a:pt x="546" y="474"/>
                  </a:lnTo>
                  <a:lnTo>
                    <a:pt x="543" y="477"/>
                  </a:lnTo>
                  <a:lnTo>
                    <a:pt x="540" y="477"/>
                  </a:lnTo>
                  <a:lnTo>
                    <a:pt x="540" y="480"/>
                  </a:lnTo>
                  <a:lnTo>
                    <a:pt x="540" y="483"/>
                  </a:lnTo>
                  <a:lnTo>
                    <a:pt x="537" y="486"/>
                  </a:lnTo>
                  <a:lnTo>
                    <a:pt x="537" y="489"/>
                  </a:lnTo>
                  <a:lnTo>
                    <a:pt x="525" y="498"/>
                  </a:lnTo>
                  <a:lnTo>
                    <a:pt x="519" y="498"/>
                  </a:lnTo>
                  <a:lnTo>
                    <a:pt x="519" y="498"/>
                  </a:lnTo>
                  <a:lnTo>
                    <a:pt x="513" y="492"/>
                  </a:lnTo>
                  <a:lnTo>
                    <a:pt x="510" y="489"/>
                  </a:lnTo>
                  <a:lnTo>
                    <a:pt x="507" y="486"/>
                  </a:lnTo>
                  <a:lnTo>
                    <a:pt x="504" y="489"/>
                  </a:lnTo>
                  <a:lnTo>
                    <a:pt x="489" y="492"/>
                  </a:lnTo>
                  <a:lnTo>
                    <a:pt x="486" y="492"/>
                  </a:lnTo>
                  <a:lnTo>
                    <a:pt x="486" y="492"/>
                  </a:lnTo>
                  <a:lnTo>
                    <a:pt x="483" y="492"/>
                  </a:lnTo>
                  <a:lnTo>
                    <a:pt x="480" y="492"/>
                  </a:lnTo>
                  <a:lnTo>
                    <a:pt x="477" y="492"/>
                  </a:lnTo>
                  <a:lnTo>
                    <a:pt x="474" y="495"/>
                  </a:lnTo>
                  <a:lnTo>
                    <a:pt x="459" y="504"/>
                  </a:lnTo>
                  <a:lnTo>
                    <a:pt x="456" y="504"/>
                  </a:lnTo>
                  <a:lnTo>
                    <a:pt x="453" y="504"/>
                  </a:lnTo>
                  <a:lnTo>
                    <a:pt x="447" y="510"/>
                  </a:lnTo>
                  <a:lnTo>
                    <a:pt x="444" y="510"/>
                  </a:lnTo>
                  <a:lnTo>
                    <a:pt x="444" y="510"/>
                  </a:lnTo>
                  <a:lnTo>
                    <a:pt x="441" y="510"/>
                  </a:lnTo>
                  <a:lnTo>
                    <a:pt x="438" y="507"/>
                  </a:lnTo>
                  <a:lnTo>
                    <a:pt x="429" y="504"/>
                  </a:lnTo>
                  <a:lnTo>
                    <a:pt x="426" y="504"/>
                  </a:lnTo>
                  <a:lnTo>
                    <a:pt x="423" y="504"/>
                  </a:lnTo>
                  <a:lnTo>
                    <a:pt x="423" y="507"/>
                  </a:lnTo>
                  <a:lnTo>
                    <a:pt x="420" y="513"/>
                  </a:lnTo>
                  <a:lnTo>
                    <a:pt x="417" y="513"/>
                  </a:lnTo>
                  <a:lnTo>
                    <a:pt x="417" y="516"/>
                  </a:lnTo>
                  <a:lnTo>
                    <a:pt x="414" y="519"/>
                  </a:lnTo>
                  <a:lnTo>
                    <a:pt x="411" y="519"/>
                  </a:lnTo>
                  <a:lnTo>
                    <a:pt x="411" y="519"/>
                  </a:lnTo>
                  <a:lnTo>
                    <a:pt x="408" y="516"/>
                  </a:lnTo>
                  <a:lnTo>
                    <a:pt x="408" y="513"/>
                  </a:lnTo>
                  <a:lnTo>
                    <a:pt x="405" y="513"/>
                  </a:lnTo>
                  <a:lnTo>
                    <a:pt x="399" y="516"/>
                  </a:lnTo>
                  <a:lnTo>
                    <a:pt x="396" y="522"/>
                  </a:lnTo>
                  <a:lnTo>
                    <a:pt x="399" y="528"/>
                  </a:lnTo>
                  <a:lnTo>
                    <a:pt x="399" y="531"/>
                  </a:lnTo>
                  <a:lnTo>
                    <a:pt x="396" y="534"/>
                  </a:lnTo>
                  <a:lnTo>
                    <a:pt x="393" y="534"/>
                  </a:lnTo>
                  <a:lnTo>
                    <a:pt x="393" y="537"/>
                  </a:lnTo>
                  <a:lnTo>
                    <a:pt x="384" y="534"/>
                  </a:lnTo>
                  <a:lnTo>
                    <a:pt x="384" y="534"/>
                  </a:lnTo>
                  <a:lnTo>
                    <a:pt x="381" y="534"/>
                  </a:lnTo>
                  <a:lnTo>
                    <a:pt x="381" y="534"/>
                  </a:lnTo>
                  <a:lnTo>
                    <a:pt x="381" y="534"/>
                  </a:lnTo>
                  <a:lnTo>
                    <a:pt x="378" y="531"/>
                  </a:lnTo>
                  <a:lnTo>
                    <a:pt x="378" y="528"/>
                  </a:lnTo>
                  <a:lnTo>
                    <a:pt x="378" y="528"/>
                  </a:lnTo>
                  <a:lnTo>
                    <a:pt x="381" y="525"/>
                  </a:lnTo>
                  <a:lnTo>
                    <a:pt x="381" y="525"/>
                  </a:lnTo>
                  <a:lnTo>
                    <a:pt x="381" y="522"/>
                  </a:lnTo>
                  <a:lnTo>
                    <a:pt x="381" y="522"/>
                  </a:lnTo>
                  <a:lnTo>
                    <a:pt x="381" y="519"/>
                  </a:lnTo>
                  <a:lnTo>
                    <a:pt x="378" y="519"/>
                  </a:lnTo>
                  <a:lnTo>
                    <a:pt x="375" y="516"/>
                  </a:lnTo>
                  <a:lnTo>
                    <a:pt x="372" y="519"/>
                  </a:lnTo>
                  <a:lnTo>
                    <a:pt x="372" y="519"/>
                  </a:lnTo>
                  <a:lnTo>
                    <a:pt x="366" y="522"/>
                  </a:lnTo>
                  <a:lnTo>
                    <a:pt x="363" y="528"/>
                  </a:lnTo>
                  <a:lnTo>
                    <a:pt x="360" y="531"/>
                  </a:lnTo>
                  <a:lnTo>
                    <a:pt x="357" y="531"/>
                  </a:lnTo>
                  <a:lnTo>
                    <a:pt x="354" y="531"/>
                  </a:lnTo>
                  <a:lnTo>
                    <a:pt x="345" y="528"/>
                  </a:lnTo>
                  <a:lnTo>
                    <a:pt x="342" y="531"/>
                  </a:lnTo>
                  <a:lnTo>
                    <a:pt x="336" y="537"/>
                  </a:lnTo>
                  <a:lnTo>
                    <a:pt x="333" y="537"/>
                  </a:lnTo>
                  <a:lnTo>
                    <a:pt x="333" y="540"/>
                  </a:lnTo>
                  <a:lnTo>
                    <a:pt x="336" y="543"/>
                  </a:lnTo>
                  <a:lnTo>
                    <a:pt x="339" y="546"/>
                  </a:lnTo>
                  <a:lnTo>
                    <a:pt x="339" y="549"/>
                  </a:lnTo>
                  <a:lnTo>
                    <a:pt x="339" y="552"/>
                  </a:lnTo>
                  <a:lnTo>
                    <a:pt x="342" y="552"/>
                  </a:lnTo>
                  <a:lnTo>
                    <a:pt x="342" y="555"/>
                  </a:lnTo>
                  <a:lnTo>
                    <a:pt x="342" y="558"/>
                  </a:lnTo>
                  <a:lnTo>
                    <a:pt x="339" y="560"/>
                  </a:lnTo>
                  <a:lnTo>
                    <a:pt x="339" y="566"/>
                  </a:lnTo>
                  <a:lnTo>
                    <a:pt x="336" y="566"/>
                  </a:lnTo>
                  <a:lnTo>
                    <a:pt x="336" y="569"/>
                  </a:lnTo>
                  <a:lnTo>
                    <a:pt x="336" y="575"/>
                  </a:lnTo>
                  <a:lnTo>
                    <a:pt x="336" y="578"/>
                  </a:lnTo>
                  <a:lnTo>
                    <a:pt x="336" y="578"/>
                  </a:lnTo>
                  <a:lnTo>
                    <a:pt x="336" y="581"/>
                  </a:lnTo>
                  <a:lnTo>
                    <a:pt x="339" y="581"/>
                  </a:lnTo>
                  <a:lnTo>
                    <a:pt x="339" y="584"/>
                  </a:lnTo>
                  <a:lnTo>
                    <a:pt x="339" y="587"/>
                  </a:lnTo>
                  <a:lnTo>
                    <a:pt x="336" y="596"/>
                  </a:lnTo>
                  <a:lnTo>
                    <a:pt x="333" y="599"/>
                  </a:lnTo>
                  <a:lnTo>
                    <a:pt x="333" y="599"/>
                  </a:lnTo>
                  <a:lnTo>
                    <a:pt x="330" y="599"/>
                  </a:lnTo>
                  <a:lnTo>
                    <a:pt x="327" y="599"/>
                  </a:lnTo>
                  <a:lnTo>
                    <a:pt x="327" y="602"/>
                  </a:lnTo>
                  <a:lnTo>
                    <a:pt x="327" y="602"/>
                  </a:lnTo>
                  <a:lnTo>
                    <a:pt x="330" y="605"/>
                  </a:lnTo>
                  <a:lnTo>
                    <a:pt x="330" y="608"/>
                  </a:lnTo>
                  <a:lnTo>
                    <a:pt x="327" y="611"/>
                  </a:lnTo>
                  <a:lnTo>
                    <a:pt x="324" y="614"/>
                  </a:lnTo>
                  <a:lnTo>
                    <a:pt x="324" y="617"/>
                  </a:lnTo>
                  <a:lnTo>
                    <a:pt x="324" y="617"/>
                  </a:lnTo>
                  <a:lnTo>
                    <a:pt x="327" y="620"/>
                  </a:lnTo>
                  <a:lnTo>
                    <a:pt x="327" y="620"/>
                  </a:lnTo>
                  <a:lnTo>
                    <a:pt x="327" y="626"/>
                  </a:lnTo>
                  <a:lnTo>
                    <a:pt x="330" y="626"/>
                  </a:lnTo>
                  <a:lnTo>
                    <a:pt x="330" y="629"/>
                  </a:lnTo>
                  <a:lnTo>
                    <a:pt x="339" y="629"/>
                  </a:lnTo>
                  <a:lnTo>
                    <a:pt x="357" y="632"/>
                  </a:lnTo>
                  <a:lnTo>
                    <a:pt x="363" y="635"/>
                  </a:lnTo>
                  <a:lnTo>
                    <a:pt x="363" y="641"/>
                  </a:lnTo>
                  <a:lnTo>
                    <a:pt x="366" y="641"/>
                  </a:lnTo>
                  <a:lnTo>
                    <a:pt x="369" y="644"/>
                  </a:lnTo>
                  <a:lnTo>
                    <a:pt x="369" y="644"/>
                  </a:lnTo>
                  <a:lnTo>
                    <a:pt x="372" y="647"/>
                  </a:lnTo>
                  <a:lnTo>
                    <a:pt x="375" y="659"/>
                  </a:lnTo>
                  <a:lnTo>
                    <a:pt x="378" y="662"/>
                  </a:lnTo>
                  <a:lnTo>
                    <a:pt x="378" y="665"/>
                  </a:lnTo>
                  <a:lnTo>
                    <a:pt x="375" y="668"/>
                  </a:lnTo>
                  <a:lnTo>
                    <a:pt x="375" y="668"/>
                  </a:lnTo>
                  <a:lnTo>
                    <a:pt x="372" y="668"/>
                  </a:lnTo>
                  <a:lnTo>
                    <a:pt x="372" y="668"/>
                  </a:lnTo>
                  <a:lnTo>
                    <a:pt x="369" y="668"/>
                  </a:lnTo>
                  <a:lnTo>
                    <a:pt x="369" y="671"/>
                  </a:lnTo>
                  <a:lnTo>
                    <a:pt x="369" y="677"/>
                  </a:lnTo>
                  <a:lnTo>
                    <a:pt x="372" y="680"/>
                  </a:lnTo>
                  <a:lnTo>
                    <a:pt x="372" y="680"/>
                  </a:lnTo>
                  <a:lnTo>
                    <a:pt x="375" y="677"/>
                  </a:lnTo>
                  <a:lnTo>
                    <a:pt x="375" y="674"/>
                  </a:lnTo>
                  <a:lnTo>
                    <a:pt x="378" y="674"/>
                  </a:lnTo>
                  <a:lnTo>
                    <a:pt x="378" y="674"/>
                  </a:lnTo>
                  <a:lnTo>
                    <a:pt x="381" y="674"/>
                  </a:lnTo>
                  <a:lnTo>
                    <a:pt x="381" y="674"/>
                  </a:lnTo>
                  <a:lnTo>
                    <a:pt x="384" y="677"/>
                  </a:lnTo>
                  <a:lnTo>
                    <a:pt x="381" y="686"/>
                  </a:lnTo>
                  <a:lnTo>
                    <a:pt x="384" y="692"/>
                  </a:lnTo>
                  <a:lnTo>
                    <a:pt x="384" y="698"/>
                  </a:lnTo>
                  <a:lnTo>
                    <a:pt x="387" y="701"/>
                  </a:lnTo>
                  <a:lnTo>
                    <a:pt x="384" y="701"/>
                  </a:lnTo>
                  <a:lnTo>
                    <a:pt x="384" y="704"/>
                  </a:lnTo>
                  <a:lnTo>
                    <a:pt x="378" y="704"/>
                  </a:lnTo>
                  <a:lnTo>
                    <a:pt x="378" y="704"/>
                  </a:lnTo>
                  <a:lnTo>
                    <a:pt x="375" y="707"/>
                  </a:lnTo>
                  <a:lnTo>
                    <a:pt x="375" y="710"/>
                  </a:lnTo>
                  <a:lnTo>
                    <a:pt x="375" y="710"/>
                  </a:lnTo>
                  <a:lnTo>
                    <a:pt x="372" y="713"/>
                  </a:lnTo>
                  <a:lnTo>
                    <a:pt x="372" y="719"/>
                  </a:lnTo>
                  <a:lnTo>
                    <a:pt x="375" y="725"/>
                  </a:lnTo>
                  <a:lnTo>
                    <a:pt x="375" y="725"/>
                  </a:lnTo>
                  <a:lnTo>
                    <a:pt x="375" y="728"/>
                  </a:lnTo>
                  <a:lnTo>
                    <a:pt x="375" y="728"/>
                  </a:lnTo>
                  <a:lnTo>
                    <a:pt x="372" y="731"/>
                  </a:lnTo>
                  <a:lnTo>
                    <a:pt x="372" y="731"/>
                  </a:lnTo>
                  <a:lnTo>
                    <a:pt x="369" y="737"/>
                  </a:lnTo>
                  <a:lnTo>
                    <a:pt x="366" y="737"/>
                  </a:lnTo>
                  <a:lnTo>
                    <a:pt x="366" y="740"/>
                  </a:lnTo>
                  <a:lnTo>
                    <a:pt x="363" y="746"/>
                  </a:lnTo>
                  <a:lnTo>
                    <a:pt x="363" y="749"/>
                  </a:lnTo>
                  <a:lnTo>
                    <a:pt x="363" y="752"/>
                  </a:lnTo>
                  <a:lnTo>
                    <a:pt x="360" y="752"/>
                  </a:lnTo>
                  <a:lnTo>
                    <a:pt x="357" y="752"/>
                  </a:lnTo>
                  <a:lnTo>
                    <a:pt x="357" y="752"/>
                  </a:lnTo>
                  <a:lnTo>
                    <a:pt x="357" y="752"/>
                  </a:lnTo>
                  <a:lnTo>
                    <a:pt x="354" y="761"/>
                  </a:lnTo>
                  <a:lnTo>
                    <a:pt x="351" y="764"/>
                  </a:lnTo>
                  <a:lnTo>
                    <a:pt x="348" y="764"/>
                  </a:lnTo>
                  <a:lnTo>
                    <a:pt x="348" y="767"/>
                  </a:lnTo>
                  <a:lnTo>
                    <a:pt x="342" y="767"/>
                  </a:lnTo>
                  <a:lnTo>
                    <a:pt x="342" y="770"/>
                  </a:lnTo>
                  <a:lnTo>
                    <a:pt x="339" y="773"/>
                  </a:lnTo>
                  <a:lnTo>
                    <a:pt x="339" y="776"/>
                  </a:lnTo>
                  <a:lnTo>
                    <a:pt x="339" y="779"/>
                  </a:lnTo>
                  <a:lnTo>
                    <a:pt x="342" y="785"/>
                  </a:lnTo>
                  <a:lnTo>
                    <a:pt x="342" y="788"/>
                  </a:lnTo>
                  <a:lnTo>
                    <a:pt x="339" y="788"/>
                  </a:lnTo>
                  <a:lnTo>
                    <a:pt x="336" y="788"/>
                  </a:lnTo>
                  <a:lnTo>
                    <a:pt x="330" y="788"/>
                  </a:lnTo>
                  <a:lnTo>
                    <a:pt x="330" y="791"/>
                  </a:lnTo>
                  <a:lnTo>
                    <a:pt x="327" y="791"/>
                  </a:lnTo>
                  <a:lnTo>
                    <a:pt x="324" y="794"/>
                  </a:lnTo>
                  <a:lnTo>
                    <a:pt x="321" y="797"/>
                  </a:lnTo>
                  <a:lnTo>
                    <a:pt x="321" y="800"/>
                  </a:lnTo>
                  <a:lnTo>
                    <a:pt x="318" y="803"/>
                  </a:lnTo>
                  <a:lnTo>
                    <a:pt x="321" y="803"/>
                  </a:lnTo>
                  <a:lnTo>
                    <a:pt x="321" y="809"/>
                  </a:lnTo>
                  <a:lnTo>
                    <a:pt x="321" y="812"/>
                  </a:lnTo>
                  <a:lnTo>
                    <a:pt x="321" y="815"/>
                  </a:lnTo>
                  <a:lnTo>
                    <a:pt x="318" y="818"/>
                  </a:lnTo>
                  <a:lnTo>
                    <a:pt x="318" y="821"/>
                  </a:lnTo>
                  <a:lnTo>
                    <a:pt x="315" y="824"/>
                  </a:lnTo>
                  <a:lnTo>
                    <a:pt x="315" y="824"/>
                  </a:lnTo>
                  <a:lnTo>
                    <a:pt x="315" y="827"/>
                  </a:lnTo>
                  <a:lnTo>
                    <a:pt x="315" y="830"/>
                  </a:lnTo>
                  <a:lnTo>
                    <a:pt x="312" y="830"/>
                  </a:lnTo>
                  <a:lnTo>
                    <a:pt x="315" y="836"/>
                  </a:lnTo>
                  <a:lnTo>
                    <a:pt x="315" y="842"/>
                  </a:lnTo>
                  <a:lnTo>
                    <a:pt x="315" y="848"/>
                  </a:lnTo>
                  <a:lnTo>
                    <a:pt x="315" y="848"/>
                  </a:lnTo>
                  <a:lnTo>
                    <a:pt x="312" y="845"/>
                  </a:lnTo>
                  <a:lnTo>
                    <a:pt x="312" y="848"/>
                  </a:lnTo>
                  <a:lnTo>
                    <a:pt x="309" y="848"/>
                  </a:lnTo>
                  <a:lnTo>
                    <a:pt x="309" y="851"/>
                  </a:lnTo>
                  <a:lnTo>
                    <a:pt x="306" y="848"/>
                  </a:lnTo>
                  <a:lnTo>
                    <a:pt x="297" y="857"/>
                  </a:lnTo>
                  <a:lnTo>
                    <a:pt x="291" y="860"/>
                  </a:lnTo>
                  <a:lnTo>
                    <a:pt x="285" y="860"/>
                  </a:lnTo>
                  <a:lnTo>
                    <a:pt x="273" y="854"/>
                  </a:lnTo>
                  <a:lnTo>
                    <a:pt x="267" y="854"/>
                  </a:lnTo>
                  <a:lnTo>
                    <a:pt x="267" y="860"/>
                  </a:lnTo>
                  <a:lnTo>
                    <a:pt x="264" y="860"/>
                  </a:lnTo>
                  <a:lnTo>
                    <a:pt x="261" y="863"/>
                  </a:lnTo>
                  <a:lnTo>
                    <a:pt x="261" y="863"/>
                  </a:lnTo>
                  <a:lnTo>
                    <a:pt x="258" y="863"/>
                  </a:lnTo>
                  <a:lnTo>
                    <a:pt x="258" y="860"/>
                  </a:lnTo>
                  <a:lnTo>
                    <a:pt x="258" y="860"/>
                  </a:lnTo>
                  <a:lnTo>
                    <a:pt x="258" y="857"/>
                  </a:lnTo>
                  <a:lnTo>
                    <a:pt x="255" y="857"/>
                  </a:lnTo>
                  <a:lnTo>
                    <a:pt x="252" y="857"/>
                  </a:lnTo>
                  <a:lnTo>
                    <a:pt x="252" y="857"/>
                  </a:lnTo>
                  <a:lnTo>
                    <a:pt x="252" y="854"/>
                  </a:lnTo>
                  <a:lnTo>
                    <a:pt x="252" y="854"/>
                  </a:lnTo>
                  <a:lnTo>
                    <a:pt x="252" y="854"/>
                  </a:lnTo>
                  <a:lnTo>
                    <a:pt x="243" y="842"/>
                  </a:lnTo>
                  <a:lnTo>
                    <a:pt x="240" y="839"/>
                  </a:lnTo>
                  <a:lnTo>
                    <a:pt x="231" y="833"/>
                  </a:lnTo>
                  <a:lnTo>
                    <a:pt x="231" y="833"/>
                  </a:lnTo>
                  <a:lnTo>
                    <a:pt x="228" y="833"/>
                  </a:lnTo>
                  <a:lnTo>
                    <a:pt x="225" y="833"/>
                  </a:lnTo>
                  <a:lnTo>
                    <a:pt x="225" y="833"/>
                  </a:lnTo>
                  <a:lnTo>
                    <a:pt x="222" y="830"/>
                  </a:lnTo>
                  <a:lnTo>
                    <a:pt x="222" y="827"/>
                  </a:lnTo>
                  <a:lnTo>
                    <a:pt x="225" y="827"/>
                  </a:lnTo>
                  <a:lnTo>
                    <a:pt x="225" y="824"/>
                  </a:lnTo>
                  <a:lnTo>
                    <a:pt x="219" y="815"/>
                  </a:lnTo>
                  <a:lnTo>
                    <a:pt x="213" y="812"/>
                  </a:lnTo>
                  <a:lnTo>
                    <a:pt x="198" y="815"/>
                  </a:lnTo>
                  <a:lnTo>
                    <a:pt x="180" y="815"/>
                  </a:lnTo>
                  <a:lnTo>
                    <a:pt x="174" y="812"/>
                  </a:lnTo>
                  <a:lnTo>
                    <a:pt x="165" y="806"/>
                  </a:lnTo>
                  <a:lnTo>
                    <a:pt x="162" y="803"/>
                  </a:lnTo>
                  <a:lnTo>
                    <a:pt x="159" y="800"/>
                  </a:lnTo>
                  <a:lnTo>
                    <a:pt x="153" y="800"/>
                  </a:lnTo>
                  <a:lnTo>
                    <a:pt x="150" y="800"/>
                  </a:lnTo>
                  <a:lnTo>
                    <a:pt x="147" y="797"/>
                  </a:lnTo>
                  <a:lnTo>
                    <a:pt x="144" y="797"/>
                  </a:lnTo>
                  <a:lnTo>
                    <a:pt x="138" y="797"/>
                  </a:lnTo>
                  <a:lnTo>
                    <a:pt x="129" y="791"/>
                  </a:lnTo>
                  <a:lnTo>
                    <a:pt x="123" y="788"/>
                  </a:lnTo>
                  <a:lnTo>
                    <a:pt x="111" y="785"/>
                  </a:lnTo>
                  <a:lnTo>
                    <a:pt x="108" y="782"/>
                  </a:lnTo>
                  <a:lnTo>
                    <a:pt x="102" y="779"/>
                  </a:lnTo>
                  <a:lnTo>
                    <a:pt x="102" y="776"/>
                  </a:lnTo>
                  <a:lnTo>
                    <a:pt x="105" y="770"/>
                  </a:lnTo>
                  <a:lnTo>
                    <a:pt x="108" y="767"/>
                  </a:lnTo>
                  <a:lnTo>
                    <a:pt x="102" y="767"/>
                  </a:lnTo>
                  <a:lnTo>
                    <a:pt x="99" y="767"/>
                  </a:lnTo>
                  <a:lnTo>
                    <a:pt x="96" y="773"/>
                  </a:lnTo>
                  <a:lnTo>
                    <a:pt x="93" y="779"/>
                  </a:lnTo>
                  <a:lnTo>
                    <a:pt x="93" y="785"/>
                  </a:lnTo>
                  <a:lnTo>
                    <a:pt x="90" y="788"/>
                  </a:lnTo>
                  <a:lnTo>
                    <a:pt x="87" y="791"/>
                  </a:lnTo>
                  <a:lnTo>
                    <a:pt x="81" y="791"/>
                  </a:lnTo>
                  <a:lnTo>
                    <a:pt x="78" y="788"/>
                  </a:lnTo>
                  <a:lnTo>
                    <a:pt x="72" y="785"/>
                  </a:lnTo>
                  <a:lnTo>
                    <a:pt x="69" y="782"/>
                  </a:lnTo>
                  <a:lnTo>
                    <a:pt x="66" y="776"/>
                  </a:lnTo>
                  <a:lnTo>
                    <a:pt x="66" y="773"/>
                  </a:lnTo>
                  <a:lnTo>
                    <a:pt x="75" y="764"/>
                  </a:lnTo>
                  <a:lnTo>
                    <a:pt x="78" y="761"/>
                  </a:lnTo>
                  <a:lnTo>
                    <a:pt x="81" y="749"/>
                  </a:lnTo>
                  <a:lnTo>
                    <a:pt x="84" y="740"/>
                  </a:lnTo>
                  <a:lnTo>
                    <a:pt x="84" y="728"/>
                  </a:lnTo>
                  <a:lnTo>
                    <a:pt x="78" y="722"/>
                  </a:lnTo>
                  <a:lnTo>
                    <a:pt x="75" y="722"/>
                  </a:lnTo>
                  <a:lnTo>
                    <a:pt x="72" y="722"/>
                  </a:lnTo>
                  <a:lnTo>
                    <a:pt x="69" y="722"/>
                  </a:lnTo>
                  <a:lnTo>
                    <a:pt x="60" y="719"/>
                  </a:lnTo>
                  <a:lnTo>
                    <a:pt x="54" y="716"/>
                  </a:lnTo>
                  <a:lnTo>
                    <a:pt x="51" y="716"/>
                  </a:lnTo>
                  <a:lnTo>
                    <a:pt x="48" y="719"/>
                  </a:lnTo>
                  <a:lnTo>
                    <a:pt x="45" y="722"/>
                  </a:lnTo>
                  <a:lnTo>
                    <a:pt x="45" y="725"/>
                  </a:lnTo>
                  <a:lnTo>
                    <a:pt x="42" y="728"/>
                  </a:lnTo>
                  <a:lnTo>
                    <a:pt x="39" y="728"/>
                  </a:lnTo>
                  <a:lnTo>
                    <a:pt x="36" y="728"/>
                  </a:lnTo>
                  <a:lnTo>
                    <a:pt x="33" y="725"/>
                  </a:lnTo>
                  <a:lnTo>
                    <a:pt x="33" y="725"/>
                  </a:lnTo>
                  <a:lnTo>
                    <a:pt x="33" y="719"/>
                  </a:lnTo>
                  <a:lnTo>
                    <a:pt x="30" y="716"/>
                  </a:lnTo>
                  <a:lnTo>
                    <a:pt x="33" y="716"/>
                  </a:lnTo>
                  <a:lnTo>
                    <a:pt x="33" y="713"/>
                  </a:lnTo>
                  <a:lnTo>
                    <a:pt x="30" y="713"/>
                  </a:lnTo>
                  <a:lnTo>
                    <a:pt x="27" y="710"/>
                  </a:lnTo>
                  <a:lnTo>
                    <a:pt x="24" y="710"/>
                  </a:lnTo>
                  <a:lnTo>
                    <a:pt x="21" y="713"/>
                  </a:lnTo>
                  <a:lnTo>
                    <a:pt x="15" y="713"/>
                  </a:lnTo>
                  <a:lnTo>
                    <a:pt x="12" y="713"/>
                  </a:lnTo>
                  <a:lnTo>
                    <a:pt x="9" y="713"/>
                  </a:lnTo>
                  <a:lnTo>
                    <a:pt x="9" y="713"/>
                  </a:lnTo>
                  <a:lnTo>
                    <a:pt x="9" y="713"/>
                  </a:lnTo>
                  <a:lnTo>
                    <a:pt x="9" y="707"/>
                  </a:lnTo>
                  <a:lnTo>
                    <a:pt x="6" y="704"/>
                  </a:lnTo>
                  <a:lnTo>
                    <a:pt x="0" y="701"/>
                  </a:lnTo>
                  <a:lnTo>
                    <a:pt x="0" y="695"/>
                  </a:lnTo>
                  <a:lnTo>
                    <a:pt x="0" y="689"/>
                  </a:lnTo>
                  <a:lnTo>
                    <a:pt x="0" y="683"/>
                  </a:lnTo>
                  <a:lnTo>
                    <a:pt x="6" y="686"/>
                  </a:lnTo>
                  <a:lnTo>
                    <a:pt x="6" y="683"/>
                  </a:lnTo>
                  <a:lnTo>
                    <a:pt x="9" y="680"/>
                  </a:lnTo>
                  <a:lnTo>
                    <a:pt x="30" y="677"/>
                  </a:lnTo>
                  <a:lnTo>
                    <a:pt x="33" y="677"/>
                  </a:lnTo>
                  <a:lnTo>
                    <a:pt x="39" y="674"/>
                  </a:lnTo>
                  <a:lnTo>
                    <a:pt x="42" y="671"/>
                  </a:lnTo>
                  <a:lnTo>
                    <a:pt x="45" y="668"/>
                  </a:lnTo>
                  <a:lnTo>
                    <a:pt x="48" y="659"/>
                  </a:lnTo>
                  <a:lnTo>
                    <a:pt x="51" y="656"/>
                  </a:lnTo>
                  <a:lnTo>
                    <a:pt x="51" y="653"/>
                  </a:lnTo>
                  <a:lnTo>
                    <a:pt x="63" y="644"/>
                  </a:lnTo>
                  <a:lnTo>
                    <a:pt x="63" y="641"/>
                  </a:lnTo>
                  <a:lnTo>
                    <a:pt x="69" y="629"/>
                  </a:lnTo>
                  <a:lnTo>
                    <a:pt x="69" y="620"/>
                  </a:lnTo>
                  <a:lnTo>
                    <a:pt x="75" y="605"/>
                  </a:lnTo>
                  <a:lnTo>
                    <a:pt x="84" y="558"/>
                  </a:lnTo>
                  <a:lnTo>
                    <a:pt x="87" y="540"/>
                  </a:lnTo>
                  <a:lnTo>
                    <a:pt x="96" y="504"/>
                  </a:lnTo>
                  <a:lnTo>
                    <a:pt x="108" y="420"/>
                  </a:lnTo>
                  <a:lnTo>
                    <a:pt x="114" y="378"/>
                  </a:lnTo>
                  <a:lnTo>
                    <a:pt x="117" y="360"/>
                  </a:lnTo>
                  <a:lnTo>
                    <a:pt x="117" y="357"/>
                  </a:lnTo>
                  <a:lnTo>
                    <a:pt x="114" y="348"/>
                  </a:lnTo>
                  <a:lnTo>
                    <a:pt x="114" y="345"/>
                  </a:lnTo>
                  <a:lnTo>
                    <a:pt x="120" y="336"/>
                  </a:lnTo>
                  <a:lnTo>
                    <a:pt x="120" y="336"/>
                  </a:lnTo>
                  <a:lnTo>
                    <a:pt x="120" y="330"/>
                  </a:lnTo>
                  <a:lnTo>
                    <a:pt x="126" y="318"/>
                  </a:lnTo>
                  <a:lnTo>
                    <a:pt x="129" y="312"/>
                  </a:lnTo>
                  <a:lnTo>
                    <a:pt x="135" y="312"/>
                  </a:lnTo>
                  <a:lnTo>
                    <a:pt x="147" y="315"/>
                  </a:lnTo>
                  <a:lnTo>
                    <a:pt x="156" y="315"/>
                  </a:lnTo>
                  <a:lnTo>
                    <a:pt x="159" y="312"/>
                  </a:lnTo>
                  <a:lnTo>
                    <a:pt x="159" y="306"/>
                  </a:lnTo>
                  <a:lnTo>
                    <a:pt x="153" y="300"/>
                  </a:lnTo>
                  <a:lnTo>
                    <a:pt x="156" y="300"/>
                  </a:lnTo>
                  <a:lnTo>
                    <a:pt x="156" y="297"/>
                  </a:lnTo>
                  <a:lnTo>
                    <a:pt x="138" y="282"/>
                  </a:lnTo>
                  <a:lnTo>
                    <a:pt x="138" y="282"/>
                  </a:lnTo>
                  <a:lnTo>
                    <a:pt x="135" y="279"/>
                  </a:lnTo>
                  <a:lnTo>
                    <a:pt x="135" y="279"/>
                  </a:lnTo>
                  <a:lnTo>
                    <a:pt x="135" y="279"/>
                  </a:lnTo>
                  <a:lnTo>
                    <a:pt x="132" y="279"/>
                  </a:lnTo>
                  <a:lnTo>
                    <a:pt x="132" y="279"/>
                  </a:lnTo>
                  <a:lnTo>
                    <a:pt x="132" y="282"/>
                  </a:lnTo>
                  <a:lnTo>
                    <a:pt x="132" y="282"/>
                  </a:lnTo>
                  <a:lnTo>
                    <a:pt x="129" y="282"/>
                  </a:lnTo>
                  <a:lnTo>
                    <a:pt x="129" y="285"/>
                  </a:lnTo>
                  <a:lnTo>
                    <a:pt x="120" y="300"/>
                  </a:lnTo>
                  <a:lnTo>
                    <a:pt x="117" y="312"/>
                  </a:lnTo>
                  <a:lnTo>
                    <a:pt x="114" y="321"/>
                  </a:lnTo>
                  <a:lnTo>
                    <a:pt x="114" y="324"/>
                  </a:lnTo>
                  <a:lnTo>
                    <a:pt x="126" y="177"/>
                  </a:lnTo>
                  <a:lnTo>
                    <a:pt x="135" y="129"/>
                  </a:lnTo>
                  <a:lnTo>
                    <a:pt x="138" y="66"/>
                  </a:lnTo>
                  <a:lnTo>
                    <a:pt x="141" y="60"/>
                  </a:lnTo>
                  <a:lnTo>
                    <a:pt x="147" y="48"/>
                  </a:lnTo>
                  <a:lnTo>
                    <a:pt x="150" y="42"/>
                  </a:lnTo>
                  <a:lnTo>
                    <a:pt x="153" y="42"/>
                  </a:lnTo>
                  <a:lnTo>
                    <a:pt x="156" y="42"/>
                  </a:lnTo>
                  <a:lnTo>
                    <a:pt x="156" y="42"/>
                  </a:lnTo>
                  <a:lnTo>
                    <a:pt x="156" y="45"/>
                  </a:lnTo>
                  <a:lnTo>
                    <a:pt x="156" y="48"/>
                  </a:lnTo>
                  <a:lnTo>
                    <a:pt x="156" y="51"/>
                  </a:lnTo>
                  <a:lnTo>
                    <a:pt x="156" y="51"/>
                  </a:lnTo>
                  <a:lnTo>
                    <a:pt x="156" y="54"/>
                  </a:lnTo>
                  <a:lnTo>
                    <a:pt x="156" y="54"/>
                  </a:lnTo>
                  <a:lnTo>
                    <a:pt x="159" y="57"/>
                  </a:lnTo>
                  <a:lnTo>
                    <a:pt x="159" y="60"/>
                  </a:lnTo>
                  <a:lnTo>
                    <a:pt x="174" y="72"/>
                  </a:lnTo>
                  <a:lnTo>
                    <a:pt x="183" y="78"/>
                  </a:lnTo>
                  <a:lnTo>
                    <a:pt x="186" y="78"/>
                  </a:lnTo>
                  <a:lnTo>
                    <a:pt x="213" y="105"/>
                  </a:lnTo>
                  <a:lnTo>
                    <a:pt x="219" y="114"/>
                  </a:lnTo>
                  <a:lnTo>
                    <a:pt x="222" y="123"/>
                  </a:lnTo>
                  <a:lnTo>
                    <a:pt x="222" y="129"/>
                  </a:lnTo>
                  <a:lnTo>
                    <a:pt x="225" y="141"/>
                  </a:lnTo>
                  <a:lnTo>
                    <a:pt x="228" y="168"/>
                  </a:lnTo>
                  <a:lnTo>
                    <a:pt x="228" y="171"/>
                  </a:lnTo>
                  <a:lnTo>
                    <a:pt x="237" y="189"/>
                  </a:lnTo>
                  <a:lnTo>
                    <a:pt x="243" y="198"/>
                  </a:lnTo>
                  <a:lnTo>
                    <a:pt x="252" y="207"/>
                  </a:lnTo>
                  <a:lnTo>
                    <a:pt x="258" y="210"/>
                  </a:lnTo>
                  <a:lnTo>
                    <a:pt x="261" y="213"/>
                  </a:lnTo>
                  <a:lnTo>
                    <a:pt x="261" y="216"/>
                  </a:lnTo>
                  <a:lnTo>
                    <a:pt x="261" y="219"/>
                  </a:lnTo>
                  <a:lnTo>
                    <a:pt x="261" y="225"/>
                  </a:lnTo>
                  <a:lnTo>
                    <a:pt x="261" y="231"/>
                  </a:lnTo>
                  <a:lnTo>
                    <a:pt x="264" y="237"/>
                  </a:lnTo>
                  <a:lnTo>
                    <a:pt x="264" y="243"/>
                  </a:lnTo>
                  <a:lnTo>
                    <a:pt x="267" y="243"/>
                  </a:lnTo>
                  <a:lnTo>
                    <a:pt x="267" y="240"/>
                  </a:lnTo>
                  <a:lnTo>
                    <a:pt x="267" y="231"/>
                  </a:lnTo>
                  <a:lnTo>
                    <a:pt x="264" y="228"/>
                  </a:lnTo>
                  <a:lnTo>
                    <a:pt x="267" y="219"/>
                  </a:lnTo>
                  <a:lnTo>
                    <a:pt x="264" y="213"/>
                  </a:lnTo>
                  <a:lnTo>
                    <a:pt x="258" y="207"/>
                  </a:lnTo>
                  <a:lnTo>
                    <a:pt x="255" y="204"/>
                  </a:lnTo>
                  <a:lnTo>
                    <a:pt x="261" y="207"/>
                  </a:lnTo>
                  <a:lnTo>
                    <a:pt x="267" y="207"/>
                  </a:lnTo>
                  <a:lnTo>
                    <a:pt x="270" y="210"/>
                  </a:lnTo>
                  <a:lnTo>
                    <a:pt x="276" y="213"/>
                  </a:lnTo>
                  <a:lnTo>
                    <a:pt x="270" y="204"/>
                  </a:lnTo>
                  <a:lnTo>
                    <a:pt x="261" y="201"/>
                  </a:lnTo>
                  <a:lnTo>
                    <a:pt x="252" y="198"/>
                  </a:lnTo>
                  <a:lnTo>
                    <a:pt x="246" y="192"/>
                  </a:lnTo>
                  <a:lnTo>
                    <a:pt x="243" y="183"/>
                  </a:lnTo>
                  <a:lnTo>
                    <a:pt x="240" y="174"/>
                  </a:lnTo>
                  <a:lnTo>
                    <a:pt x="231" y="117"/>
                  </a:lnTo>
                  <a:lnTo>
                    <a:pt x="231" y="117"/>
                  </a:lnTo>
                  <a:lnTo>
                    <a:pt x="240" y="117"/>
                  </a:lnTo>
                  <a:lnTo>
                    <a:pt x="246" y="117"/>
                  </a:lnTo>
                  <a:lnTo>
                    <a:pt x="249" y="117"/>
                  </a:lnTo>
                  <a:lnTo>
                    <a:pt x="249" y="117"/>
                  </a:lnTo>
                  <a:lnTo>
                    <a:pt x="252" y="114"/>
                  </a:lnTo>
                  <a:lnTo>
                    <a:pt x="252" y="114"/>
                  </a:lnTo>
                  <a:lnTo>
                    <a:pt x="252" y="111"/>
                  </a:lnTo>
                  <a:lnTo>
                    <a:pt x="255" y="111"/>
                  </a:lnTo>
                  <a:lnTo>
                    <a:pt x="255" y="108"/>
                  </a:lnTo>
                  <a:lnTo>
                    <a:pt x="258" y="108"/>
                  </a:lnTo>
                  <a:lnTo>
                    <a:pt x="258" y="111"/>
                  </a:lnTo>
                  <a:lnTo>
                    <a:pt x="261" y="114"/>
                  </a:lnTo>
                  <a:lnTo>
                    <a:pt x="261" y="114"/>
                  </a:lnTo>
                  <a:lnTo>
                    <a:pt x="261" y="120"/>
                  </a:lnTo>
                  <a:lnTo>
                    <a:pt x="264" y="123"/>
                  </a:lnTo>
                  <a:lnTo>
                    <a:pt x="264" y="126"/>
                  </a:lnTo>
                  <a:lnTo>
                    <a:pt x="270" y="126"/>
                  </a:lnTo>
                  <a:lnTo>
                    <a:pt x="273" y="126"/>
                  </a:lnTo>
                  <a:lnTo>
                    <a:pt x="276" y="126"/>
                  </a:lnTo>
                  <a:lnTo>
                    <a:pt x="279" y="126"/>
                  </a:lnTo>
                  <a:lnTo>
                    <a:pt x="282" y="129"/>
                  </a:lnTo>
                  <a:lnTo>
                    <a:pt x="288" y="132"/>
                  </a:lnTo>
                  <a:lnTo>
                    <a:pt x="291" y="135"/>
                  </a:lnTo>
                  <a:lnTo>
                    <a:pt x="291" y="138"/>
                  </a:lnTo>
                  <a:lnTo>
                    <a:pt x="291" y="141"/>
                  </a:lnTo>
                  <a:lnTo>
                    <a:pt x="291" y="147"/>
                  </a:lnTo>
                  <a:lnTo>
                    <a:pt x="291" y="147"/>
                  </a:lnTo>
                  <a:lnTo>
                    <a:pt x="291" y="150"/>
                  </a:lnTo>
                  <a:lnTo>
                    <a:pt x="291" y="153"/>
                  </a:lnTo>
                  <a:lnTo>
                    <a:pt x="291" y="153"/>
                  </a:lnTo>
                  <a:lnTo>
                    <a:pt x="294" y="156"/>
                  </a:lnTo>
                  <a:lnTo>
                    <a:pt x="297" y="162"/>
                  </a:lnTo>
                  <a:lnTo>
                    <a:pt x="297" y="162"/>
                  </a:lnTo>
                  <a:lnTo>
                    <a:pt x="300" y="165"/>
                  </a:lnTo>
                  <a:lnTo>
                    <a:pt x="300" y="165"/>
                  </a:lnTo>
                  <a:lnTo>
                    <a:pt x="306" y="162"/>
                  </a:lnTo>
                  <a:lnTo>
                    <a:pt x="309" y="162"/>
                  </a:lnTo>
                  <a:lnTo>
                    <a:pt x="315" y="168"/>
                  </a:lnTo>
                  <a:lnTo>
                    <a:pt x="318" y="168"/>
                  </a:lnTo>
                  <a:lnTo>
                    <a:pt x="321" y="171"/>
                  </a:lnTo>
                  <a:lnTo>
                    <a:pt x="324" y="171"/>
                  </a:lnTo>
                  <a:lnTo>
                    <a:pt x="327" y="177"/>
                  </a:lnTo>
                  <a:lnTo>
                    <a:pt x="330" y="177"/>
                  </a:lnTo>
                  <a:lnTo>
                    <a:pt x="333" y="180"/>
                  </a:lnTo>
                  <a:lnTo>
                    <a:pt x="345" y="183"/>
                  </a:lnTo>
                  <a:lnTo>
                    <a:pt x="348" y="183"/>
                  </a:lnTo>
                  <a:lnTo>
                    <a:pt x="351" y="180"/>
                  </a:lnTo>
                  <a:lnTo>
                    <a:pt x="360" y="177"/>
                  </a:lnTo>
                  <a:lnTo>
                    <a:pt x="363" y="177"/>
                  </a:lnTo>
                  <a:lnTo>
                    <a:pt x="369" y="180"/>
                  </a:lnTo>
                  <a:lnTo>
                    <a:pt x="375" y="177"/>
                  </a:lnTo>
                  <a:lnTo>
                    <a:pt x="378" y="171"/>
                  </a:lnTo>
                  <a:lnTo>
                    <a:pt x="378" y="168"/>
                  </a:lnTo>
                  <a:lnTo>
                    <a:pt x="381" y="168"/>
                  </a:lnTo>
                  <a:lnTo>
                    <a:pt x="381" y="165"/>
                  </a:lnTo>
                  <a:lnTo>
                    <a:pt x="378" y="162"/>
                  </a:lnTo>
                  <a:lnTo>
                    <a:pt x="378" y="162"/>
                  </a:lnTo>
                  <a:lnTo>
                    <a:pt x="378" y="159"/>
                  </a:lnTo>
                  <a:lnTo>
                    <a:pt x="381" y="156"/>
                  </a:lnTo>
                  <a:lnTo>
                    <a:pt x="381" y="156"/>
                  </a:lnTo>
                  <a:lnTo>
                    <a:pt x="396" y="147"/>
                  </a:lnTo>
                  <a:lnTo>
                    <a:pt x="399" y="147"/>
                  </a:lnTo>
                  <a:lnTo>
                    <a:pt x="399" y="147"/>
                  </a:lnTo>
                  <a:lnTo>
                    <a:pt x="402" y="147"/>
                  </a:lnTo>
                  <a:lnTo>
                    <a:pt x="405" y="147"/>
                  </a:lnTo>
                  <a:lnTo>
                    <a:pt x="408" y="150"/>
                  </a:lnTo>
                  <a:lnTo>
                    <a:pt x="408" y="147"/>
                  </a:lnTo>
                  <a:lnTo>
                    <a:pt x="411" y="147"/>
                  </a:lnTo>
                  <a:lnTo>
                    <a:pt x="414" y="147"/>
                  </a:lnTo>
                  <a:lnTo>
                    <a:pt x="414" y="144"/>
                  </a:lnTo>
                  <a:lnTo>
                    <a:pt x="417" y="138"/>
                  </a:lnTo>
                  <a:lnTo>
                    <a:pt x="417" y="138"/>
                  </a:lnTo>
                  <a:lnTo>
                    <a:pt x="417" y="135"/>
                  </a:lnTo>
                  <a:lnTo>
                    <a:pt x="420" y="135"/>
                  </a:lnTo>
                  <a:lnTo>
                    <a:pt x="423" y="132"/>
                  </a:lnTo>
                  <a:lnTo>
                    <a:pt x="426" y="132"/>
                  </a:lnTo>
                  <a:lnTo>
                    <a:pt x="432" y="129"/>
                  </a:lnTo>
                  <a:lnTo>
                    <a:pt x="435" y="126"/>
                  </a:lnTo>
                  <a:lnTo>
                    <a:pt x="435" y="120"/>
                  </a:lnTo>
                  <a:lnTo>
                    <a:pt x="435" y="120"/>
                  </a:lnTo>
                  <a:lnTo>
                    <a:pt x="435" y="111"/>
                  </a:lnTo>
                  <a:lnTo>
                    <a:pt x="435" y="108"/>
                  </a:lnTo>
                  <a:lnTo>
                    <a:pt x="435" y="102"/>
                  </a:lnTo>
                  <a:lnTo>
                    <a:pt x="438" y="93"/>
                  </a:lnTo>
                  <a:lnTo>
                    <a:pt x="438" y="87"/>
                  </a:lnTo>
                  <a:lnTo>
                    <a:pt x="441" y="87"/>
                  </a:lnTo>
                  <a:lnTo>
                    <a:pt x="441" y="84"/>
                  </a:lnTo>
                  <a:lnTo>
                    <a:pt x="462" y="69"/>
                  </a:lnTo>
                  <a:lnTo>
                    <a:pt x="468" y="66"/>
                  </a:lnTo>
                  <a:lnTo>
                    <a:pt x="468" y="66"/>
                  </a:lnTo>
                  <a:lnTo>
                    <a:pt x="471" y="69"/>
                  </a:lnTo>
                  <a:lnTo>
                    <a:pt x="474" y="66"/>
                  </a:lnTo>
                  <a:lnTo>
                    <a:pt x="474" y="63"/>
                  </a:lnTo>
                  <a:lnTo>
                    <a:pt x="480" y="51"/>
                  </a:lnTo>
                  <a:lnTo>
                    <a:pt x="486" y="45"/>
                  </a:lnTo>
                  <a:lnTo>
                    <a:pt x="489" y="42"/>
                  </a:lnTo>
                  <a:lnTo>
                    <a:pt x="489" y="39"/>
                  </a:lnTo>
                  <a:lnTo>
                    <a:pt x="489" y="36"/>
                  </a:lnTo>
                  <a:lnTo>
                    <a:pt x="489" y="33"/>
                  </a:lnTo>
                  <a:lnTo>
                    <a:pt x="489" y="27"/>
                  </a:lnTo>
                  <a:lnTo>
                    <a:pt x="489" y="24"/>
                  </a:lnTo>
                  <a:lnTo>
                    <a:pt x="489" y="21"/>
                  </a:lnTo>
                  <a:lnTo>
                    <a:pt x="492" y="21"/>
                  </a:lnTo>
                  <a:lnTo>
                    <a:pt x="495" y="21"/>
                  </a:lnTo>
                  <a:lnTo>
                    <a:pt x="495" y="21"/>
                  </a:lnTo>
                  <a:lnTo>
                    <a:pt x="498" y="21"/>
                  </a:lnTo>
                  <a:lnTo>
                    <a:pt x="501" y="18"/>
                  </a:lnTo>
                  <a:lnTo>
                    <a:pt x="504" y="12"/>
                  </a:lnTo>
                  <a:lnTo>
                    <a:pt x="507" y="6"/>
                  </a:lnTo>
                  <a:lnTo>
                    <a:pt x="516" y="0"/>
                  </a:lnTo>
                  <a:lnTo>
                    <a:pt x="519" y="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1" name="Freeform 70"/>
            <p:cNvSpPr>
              <a:spLocks/>
            </p:cNvSpPr>
            <p:nvPr/>
          </p:nvSpPr>
          <p:spPr bwMode="auto">
            <a:xfrm>
              <a:off x="6117" y="1195"/>
              <a:ext cx="281" cy="521"/>
            </a:xfrm>
            <a:custGeom>
              <a:avLst/>
              <a:gdLst>
                <a:gd name="T0" fmla="*/ 134 w 281"/>
                <a:gd name="T1" fmla="*/ 36 h 521"/>
                <a:gd name="T2" fmla="*/ 152 w 281"/>
                <a:gd name="T3" fmla="*/ 33 h 521"/>
                <a:gd name="T4" fmla="*/ 173 w 281"/>
                <a:gd name="T5" fmla="*/ 6 h 521"/>
                <a:gd name="T6" fmla="*/ 221 w 281"/>
                <a:gd name="T7" fmla="*/ 9 h 521"/>
                <a:gd name="T8" fmla="*/ 275 w 281"/>
                <a:gd name="T9" fmla="*/ 39 h 521"/>
                <a:gd name="T10" fmla="*/ 245 w 281"/>
                <a:gd name="T11" fmla="*/ 87 h 521"/>
                <a:gd name="T12" fmla="*/ 236 w 281"/>
                <a:gd name="T13" fmla="*/ 96 h 521"/>
                <a:gd name="T14" fmla="*/ 221 w 281"/>
                <a:gd name="T15" fmla="*/ 116 h 521"/>
                <a:gd name="T16" fmla="*/ 197 w 281"/>
                <a:gd name="T17" fmla="*/ 164 h 521"/>
                <a:gd name="T18" fmla="*/ 191 w 281"/>
                <a:gd name="T19" fmla="*/ 182 h 521"/>
                <a:gd name="T20" fmla="*/ 182 w 281"/>
                <a:gd name="T21" fmla="*/ 212 h 521"/>
                <a:gd name="T22" fmla="*/ 182 w 281"/>
                <a:gd name="T23" fmla="*/ 233 h 521"/>
                <a:gd name="T24" fmla="*/ 158 w 281"/>
                <a:gd name="T25" fmla="*/ 281 h 521"/>
                <a:gd name="T26" fmla="*/ 149 w 281"/>
                <a:gd name="T27" fmla="*/ 308 h 521"/>
                <a:gd name="T28" fmla="*/ 149 w 281"/>
                <a:gd name="T29" fmla="*/ 356 h 521"/>
                <a:gd name="T30" fmla="*/ 146 w 281"/>
                <a:gd name="T31" fmla="*/ 371 h 521"/>
                <a:gd name="T32" fmla="*/ 146 w 281"/>
                <a:gd name="T33" fmla="*/ 377 h 521"/>
                <a:gd name="T34" fmla="*/ 143 w 281"/>
                <a:gd name="T35" fmla="*/ 392 h 521"/>
                <a:gd name="T36" fmla="*/ 140 w 281"/>
                <a:gd name="T37" fmla="*/ 425 h 521"/>
                <a:gd name="T38" fmla="*/ 140 w 281"/>
                <a:gd name="T39" fmla="*/ 443 h 521"/>
                <a:gd name="T40" fmla="*/ 152 w 281"/>
                <a:gd name="T41" fmla="*/ 464 h 521"/>
                <a:gd name="T42" fmla="*/ 137 w 281"/>
                <a:gd name="T43" fmla="*/ 473 h 521"/>
                <a:gd name="T44" fmla="*/ 131 w 281"/>
                <a:gd name="T45" fmla="*/ 491 h 521"/>
                <a:gd name="T46" fmla="*/ 128 w 281"/>
                <a:gd name="T47" fmla="*/ 497 h 521"/>
                <a:gd name="T48" fmla="*/ 116 w 281"/>
                <a:gd name="T49" fmla="*/ 497 h 521"/>
                <a:gd name="T50" fmla="*/ 116 w 281"/>
                <a:gd name="T51" fmla="*/ 509 h 521"/>
                <a:gd name="T52" fmla="*/ 78 w 281"/>
                <a:gd name="T53" fmla="*/ 521 h 521"/>
                <a:gd name="T54" fmla="*/ 63 w 281"/>
                <a:gd name="T55" fmla="*/ 512 h 521"/>
                <a:gd name="T56" fmla="*/ 60 w 281"/>
                <a:gd name="T57" fmla="*/ 494 h 521"/>
                <a:gd name="T58" fmla="*/ 45 w 281"/>
                <a:gd name="T59" fmla="*/ 467 h 521"/>
                <a:gd name="T60" fmla="*/ 33 w 281"/>
                <a:gd name="T61" fmla="*/ 458 h 521"/>
                <a:gd name="T62" fmla="*/ 39 w 281"/>
                <a:gd name="T63" fmla="*/ 443 h 521"/>
                <a:gd name="T64" fmla="*/ 3 w 281"/>
                <a:gd name="T65" fmla="*/ 404 h 521"/>
                <a:gd name="T66" fmla="*/ 12 w 281"/>
                <a:gd name="T67" fmla="*/ 386 h 521"/>
                <a:gd name="T68" fmla="*/ 15 w 281"/>
                <a:gd name="T69" fmla="*/ 365 h 521"/>
                <a:gd name="T70" fmla="*/ 30 w 281"/>
                <a:gd name="T71" fmla="*/ 335 h 521"/>
                <a:gd name="T72" fmla="*/ 45 w 281"/>
                <a:gd name="T73" fmla="*/ 293 h 521"/>
                <a:gd name="T74" fmla="*/ 69 w 281"/>
                <a:gd name="T75" fmla="*/ 233 h 521"/>
                <a:gd name="T76" fmla="*/ 51 w 281"/>
                <a:gd name="T77" fmla="*/ 227 h 521"/>
                <a:gd name="T78" fmla="*/ 54 w 281"/>
                <a:gd name="T79" fmla="*/ 185 h 521"/>
                <a:gd name="T80" fmla="*/ 69 w 281"/>
                <a:gd name="T81" fmla="*/ 170 h 521"/>
                <a:gd name="T82" fmla="*/ 86 w 281"/>
                <a:gd name="T83" fmla="*/ 149 h 521"/>
                <a:gd name="T84" fmla="*/ 84 w 281"/>
                <a:gd name="T85" fmla="*/ 125 h 521"/>
                <a:gd name="T86" fmla="*/ 95 w 281"/>
                <a:gd name="T87" fmla="*/ 99 h 521"/>
                <a:gd name="T88" fmla="*/ 78 w 281"/>
                <a:gd name="T89" fmla="*/ 78 h 521"/>
                <a:gd name="T90" fmla="*/ 72 w 281"/>
                <a:gd name="T91" fmla="*/ 66 h 521"/>
                <a:gd name="T92" fmla="*/ 63 w 281"/>
                <a:gd name="T93" fmla="*/ 78 h 521"/>
                <a:gd name="T94" fmla="*/ 51 w 281"/>
                <a:gd name="T95" fmla="*/ 87 h 521"/>
                <a:gd name="T96" fmla="*/ 45 w 281"/>
                <a:gd name="T97" fmla="*/ 72 h 521"/>
                <a:gd name="T98" fmla="*/ 27 w 281"/>
                <a:gd name="T99" fmla="*/ 54 h 521"/>
                <a:gd name="T100" fmla="*/ 24 w 281"/>
                <a:gd name="T101" fmla="*/ 39 h 521"/>
                <a:gd name="T102" fmla="*/ 36 w 281"/>
                <a:gd name="T103" fmla="*/ 24 h 521"/>
                <a:gd name="T104" fmla="*/ 45 w 281"/>
                <a:gd name="T105" fmla="*/ 9 h 521"/>
                <a:gd name="T106" fmla="*/ 54 w 281"/>
                <a:gd name="T107" fmla="*/ 3 h 521"/>
                <a:gd name="T108" fmla="*/ 78 w 281"/>
                <a:gd name="T109" fmla="*/ 24 h 521"/>
                <a:gd name="T110" fmla="*/ 92 w 281"/>
                <a:gd name="T111" fmla="*/ 3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 h="521">
                  <a:moveTo>
                    <a:pt x="95" y="36"/>
                  </a:moveTo>
                  <a:lnTo>
                    <a:pt x="98" y="39"/>
                  </a:lnTo>
                  <a:lnTo>
                    <a:pt x="107" y="39"/>
                  </a:lnTo>
                  <a:lnTo>
                    <a:pt x="128" y="33"/>
                  </a:lnTo>
                  <a:lnTo>
                    <a:pt x="131" y="33"/>
                  </a:lnTo>
                  <a:lnTo>
                    <a:pt x="134" y="33"/>
                  </a:lnTo>
                  <a:lnTo>
                    <a:pt x="134" y="36"/>
                  </a:lnTo>
                  <a:lnTo>
                    <a:pt x="140" y="39"/>
                  </a:lnTo>
                  <a:lnTo>
                    <a:pt x="143" y="39"/>
                  </a:lnTo>
                  <a:lnTo>
                    <a:pt x="143" y="39"/>
                  </a:lnTo>
                  <a:lnTo>
                    <a:pt x="146" y="39"/>
                  </a:lnTo>
                  <a:lnTo>
                    <a:pt x="149" y="39"/>
                  </a:lnTo>
                  <a:lnTo>
                    <a:pt x="149" y="36"/>
                  </a:lnTo>
                  <a:lnTo>
                    <a:pt x="152" y="33"/>
                  </a:lnTo>
                  <a:lnTo>
                    <a:pt x="155" y="21"/>
                  </a:lnTo>
                  <a:lnTo>
                    <a:pt x="164" y="9"/>
                  </a:lnTo>
                  <a:lnTo>
                    <a:pt x="164" y="9"/>
                  </a:lnTo>
                  <a:lnTo>
                    <a:pt x="167" y="9"/>
                  </a:lnTo>
                  <a:lnTo>
                    <a:pt x="170" y="6"/>
                  </a:lnTo>
                  <a:lnTo>
                    <a:pt x="173" y="6"/>
                  </a:lnTo>
                  <a:lnTo>
                    <a:pt x="173" y="6"/>
                  </a:lnTo>
                  <a:lnTo>
                    <a:pt x="179" y="9"/>
                  </a:lnTo>
                  <a:lnTo>
                    <a:pt x="182" y="9"/>
                  </a:lnTo>
                  <a:lnTo>
                    <a:pt x="182" y="9"/>
                  </a:lnTo>
                  <a:lnTo>
                    <a:pt x="188" y="6"/>
                  </a:lnTo>
                  <a:lnTo>
                    <a:pt x="191" y="6"/>
                  </a:lnTo>
                  <a:lnTo>
                    <a:pt x="209" y="9"/>
                  </a:lnTo>
                  <a:lnTo>
                    <a:pt x="221" y="9"/>
                  </a:lnTo>
                  <a:lnTo>
                    <a:pt x="224" y="9"/>
                  </a:lnTo>
                  <a:lnTo>
                    <a:pt x="257" y="27"/>
                  </a:lnTo>
                  <a:lnTo>
                    <a:pt x="278" y="30"/>
                  </a:lnTo>
                  <a:lnTo>
                    <a:pt x="281" y="33"/>
                  </a:lnTo>
                  <a:lnTo>
                    <a:pt x="281" y="33"/>
                  </a:lnTo>
                  <a:lnTo>
                    <a:pt x="281" y="33"/>
                  </a:lnTo>
                  <a:lnTo>
                    <a:pt x="275" y="39"/>
                  </a:lnTo>
                  <a:lnTo>
                    <a:pt x="269" y="51"/>
                  </a:lnTo>
                  <a:lnTo>
                    <a:pt x="260" y="78"/>
                  </a:lnTo>
                  <a:lnTo>
                    <a:pt x="257" y="81"/>
                  </a:lnTo>
                  <a:lnTo>
                    <a:pt x="257" y="84"/>
                  </a:lnTo>
                  <a:lnTo>
                    <a:pt x="248" y="87"/>
                  </a:lnTo>
                  <a:lnTo>
                    <a:pt x="248" y="87"/>
                  </a:lnTo>
                  <a:lnTo>
                    <a:pt x="245" y="87"/>
                  </a:lnTo>
                  <a:lnTo>
                    <a:pt x="245" y="90"/>
                  </a:lnTo>
                  <a:lnTo>
                    <a:pt x="245" y="90"/>
                  </a:lnTo>
                  <a:lnTo>
                    <a:pt x="245" y="93"/>
                  </a:lnTo>
                  <a:lnTo>
                    <a:pt x="242" y="96"/>
                  </a:lnTo>
                  <a:lnTo>
                    <a:pt x="242" y="96"/>
                  </a:lnTo>
                  <a:lnTo>
                    <a:pt x="239" y="96"/>
                  </a:lnTo>
                  <a:lnTo>
                    <a:pt x="236" y="96"/>
                  </a:lnTo>
                  <a:lnTo>
                    <a:pt x="233" y="99"/>
                  </a:lnTo>
                  <a:lnTo>
                    <a:pt x="230" y="102"/>
                  </a:lnTo>
                  <a:lnTo>
                    <a:pt x="230" y="108"/>
                  </a:lnTo>
                  <a:lnTo>
                    <a:pt x="230" y="111"/>
                  </a:lnTo>
                  <a:lnTo>
                    <a:pt x="227" y="113"/>
                  </a:lnTo>
                  <a:lnTo>
                    <a:pt x="224" y="113"/>
                  </a:lnTo>
                  <a:lnTo>
                    <a:pt x="221" y="116"/>
                  </a:lnTo>
                  <a:lnTo>
                    <a:pt x="215" y="122"/>
                  </a:lnTo>
                  <a:lnTo>
                    <a:pt x="212" y="125"/>
                  </a:lnTo>
                  <a:lnTo>
                    <a:pt x="209" y="128"/>
                  </a:lnTo>
                  <a:lnTo>
                    <a:pt x="206" y="128"/>
                  </a:lnTo>
                  <a:lnTo>
                    <a:pt x="197" y="143"/>
                  </a:lnTo>
                  <a:lnTo>
                    <a:pt x="197" y="152"/>
                  </a:lnTo>
                  <a:lnTo>
                    <a:pt x="197" y="164"/>
                  </a:lnTo>
                  <a:lnTo>
                    <a:pt x="197" y="164"/>
                  </a:lnTo>
                  <a:lnTo>
                    <a:pt x="200" y="170"/>
                  </a:lnTo>
                  <a:lnTo>
                    <a:pt x="200" y="173"/>
                  </a:lnTo>
                  <a:lnTo>
                    <a:pt x="200" y="173"/>
                  </a:lnTo>
                  <a:lnTo>
                    <a:pt x="194" y="176"/>
                  </a:lnTo>
                  <a:lnTo>
                    <a:pt x="191" y="179"/>
                  </a:lnTo>
                  <a:lnTo>
                    <a:pt x="191" y="182"/>
                  </a:lnTo>
                  <a:lnTo>
                    <a:pt x="191" y="188"/>
                  </a:lnTo>
                  <a:lnTo>
                    <a:pt x="188" y="191"/>
                  </a:lnTo>
                  <a:lnTo>
                    <a:pt x="188" y="194"/>
                  </a:lnTo>
                  <a:lnTo>
                    <a:pt x="185" y="197"/>
                  </a:lnTo>
                  <a:lnTo>
                    <a:pt x="185" y="200"/>
                  </a:lnTo>
                  <a:lnTo>
                    <a:pt x="182" y="209"/>
                  </a:lnTo>
                  <a:lnTo>
                    <a:pt x="182" y="212"/>
                  </a:lnTo>
                  <a:lnTo>
                    <a:pt x="182" y="212"/>
                  </a:lnTo>
                  <a:lnTo>
                    <a:pt x="182" y="218"/>
                  </a:lnTo>
                  <a:lnTo>
                    <a:pt x="185" y="221"/>
                  </a:lnTo>
                  <a:lnTo>
                    <a:pt x="185" y="224"/>
                  </a:lnTo>
                  <a:lnTo>
                    <a:pt x="185" y="224"/>
                  </a:lnTo>
                  <a:lnTo>
                    <a:pt x="185" y="230"/>
                  </a:lnTo>
                  <a:lnTo>
                    <a:pt x="182" y="233"/>
                  </a:lnTo>
                  <a:lnTo>
                    <a:pt x="179" y="236"/>
                  </a:lnTo>
                  <a:lnTo>
                    <a:pt x="176" y="239"/>
                  </a:lnTo>
                  <a:lnTo>
                    <a:pt x="173" y="245"/>
                  </a:lnTo>
                  <a:lnTo>
                    <a:pt x="173" y="251"/>
                  </a:lnTo>
                  <a:lnTo>
                    <a:pt x="173" y="257"/>
                  </a:lnTo>
                  <a:lnTo>
                    <a:pt x="170" y="263"/>
                  </a:lnTo>
                  <a:lnTo>
                    <a:pt x="158" y="281"/>
                  </a:lnTo>
                  <a:lnTo>
                    <a:pt x="155" y="284"/>
                  </a:lnTo>
                  <a:lnTo>
                    <a:pt x="155" y="290"/>
                  </a:lnTo>
                  <a:lnTo>
                    <a:pt x="155" y="293"/>
                  </a:lnTo>
                  <a:lnTo>
                    <a:pt x="152" y="293"/>
                  </a:lnTo>
                  <a:lnTo>
                    <a:pt x="152" y="296"/>
                  </a:lnTo>
                  <a:lnTo>
                    <a:pt x="149" y="302"/>
                  </a:lnTo>
                  <a:lnTo>
                    <a:pt x="149" y="308"/>
                  </a:lnTo>
                  <a:lnTo>
                    <a:pt x="149" y="308"/>
                  </a:lnTo>
                  <a:lnTo>
                    <a:pt x="149" y="320"/>
                  </a:lnTo>
                  <a:lnTo>
                    <a:pt x="158" y="338"/>
                  </a:lnTo>
                  <a:lnTo>
                    <a:pt x="158" y="347"/>
                  </a:lnTo>
                  <a:lnTo>
                    <a:pt x="158" y="347"/>
                  </a:lnTo>
                  <a:lnTo>
                    <a:pt x="155" y="350"/>
                  </a:lnTo>
                  <a:lnTo>
                    <a:pt x="149" y="356"/>
                  </a:lnTo>
                  <a:lnTo>
                    <a:pt x="149" y="362"/>
                  </a:lnTo>
                  <a:lnTo>
                    <a:pt x="149" y="362"/>
                  </a:lnTo>
                  <a:lnTo>
                    <a:pt x="149" y="365"/>
                  </a:lnTo>
                  <a:lnTo>
                    <a:pt x="149" y="365"/>
                  </a:lnTo>
                  <a:lnTo>
                    <a:pt x="149" y="368"/>
                  </a:lnTo>
                  <a:lnTo>
                    <a:pt x="149" y="371"/>
                  </a:lnTo>
                  <a:lnTo>
                    <a:pt x="146" y="371"/>
                  </a:lnTo>
                  <a:lnTo>
                    <a:pt x="146" y="374"/>
                  </a:lnTo>
                  <a:lnTo>
                    <a:pt x="146" y="374"/>
                  </a:lnTo>
                  <a:lnTo>
                    <a:pt x="146" y="377"/>
                  </a:lnTo>
                  <a:lnTo>
                    <a:pt x="146" y="377"/>
                  </a:lnTo>
                  <a:lnTo>
                    <a:pt x="146" y="377"/>
                  </a:lnTo>
                  <a:lnTo>
                    <a:pt x="146" y="377"/>
                  </a:lnTo>
                  <a:lnTo>
                    <a:pt x="146" y="377"/>
                  </a:lnTo>
                  <a:lnTo>
                    <a:pt x="146" y="380"/>
                  </a:lnTo>
                  <a:lnTo>
                    <a:pt x="146" y="380"/>
                  </a:lnTo>
                  <a:lnTo>
                    <a:pt x="146" y="386"/>
                  </a:lnTo>
                  <a:lnTo>
                    <a:pt x="146" y="386"/>
                  </a:lnTo>
                  <a:lnTo>
                    <a:pt x="146" y="389"/>
                  </a:lnTo>
                  <a:lnTo>
                    <a:pt x="143" y="389"/>
                  </a:lnTo>
                  <a:lnTo>
                    <a:pt x="143" y="392"/>
                  </a:lnTo>
                  <a:lnTo>
                    <a:pt x="140" y="401"/>
                  </a:lnTo>
                  <a:lnTo>
                    <a:pt x="137" y="407"/>
                  </a:lnTo>
                  <a:lnTo>
                    <a:pt x="137" y="407"/>
                  </a:lnTo>
                  <a:lnTo>
                    <a:pt x="140" y="416"/>
                  </a:lnTo>
                  <a:lnTo>
                    <a:pt x="140" y="416"/>
                  </a:lnTo>
                  <a:lnTo>
                    <a:pt x="140" y="422"/>
                  </a:lnTo>
                  <a:lnTo>
                    <a:pt x="140" y="425"/>
                  </a:lnTo>
                  <a:lnTo>
                    <a:pt x="137" y="428"/>
                  </a:lnTo>
                  <a:lnTo>
                    <a:pt x="134" y="431"/>
                  </a:lnTo>
                  <a:lnTo>
                    <a:pt x="134" y="431"/>
                  </a:lnTo>
                  <a:lnTo>
                    <a:pt x="137" y="437"/>
                  </a:lnTo>
                  <a:lnTo>
                    <a:pt x="137" y="440"/>
                  </a:lnTo>
                  <a:lnTo>
                    <a:pt x="137" y="443"/>
                  </a:lnTo>
                  <a:lnTo>
                    <a:pt x="140" y="443"/>
                  </a:lnTo>
                  <a:lnTo>
                    <a:pt x="143" y="446"/>
                  </a:lnTo>
                  <a:lnTo>
                    <a:pt x="149" y="458"/>
                  </a:lnTo>
                  <a:lnTo>
                    <a:pt x="149" y="458"/>
                  </a:lnTo>
                  <a:lnTo>
                    <a:pt x="152" y="458"/>
                  </a:lnTo>
                  <a:lnTo>
                    <a:pt x="152" y="461"/>
                  </a:lnTo>
                  <a:lnTo>
                    <a:pt x="152" y="464"/>
                  </a:lnTo>
                  <a:lnTo>
                    <a:pt x="152" y="464"/>
                  </a:lnTo>
                  <a:lnTo>
                    <a:pt x="152" y="464"/>
                  </a:lnTo>
                  <a:lnTo>
                    <a:pt x="152" y="467"/>
                  </a:lnTo>
                  <a:lnTo>
                    <a:pt x="152" y="467"/>
                  </a:lnTo>
                  <a:lnTo>
                    <a:pt x="149" y="470"/>
                  </a:lnTo>
                  <a:lnTo>
                    <a:pt x="152" y="470"/>
                  </a:lnTo>
                  <a:lnTo>
                    <a:pt x="143" y="470"/>
                  </a:lnTo>
                  <a:lnTo>
                    <a:pt x="137" y="473"/>
                  </a:lnTo>
                  <a:lnTo>
                    <a:pt x="128" y="482"/>
                  </a:lnTo>
                  <a:lnTo>
                    <a:pt x="128" y="482"/>
                  </a:lnTo>
                  <a:lnTo>
                    <a:pt x="134" y="485"/>
                  </a:lnTo>
                  <a:lnTo>
                    <a:pt x="134" y="485"/>
                  </a:lnTo>
                  <a:lnTo>
                    <a:pt x="134" y="488"/>
                  </a:lnTo>
                  <a:lnTo>
                    <a:pt x="134" y="488"/>
                  </a:lnTo>
                  <a:lnTo>
                    <a:pt x="131" y="491"/>
                  </a:lnTo>
                  <a:lnTo>
                    <a:pt x="128" y="491"/>
                  </a:lnTo>
                  <a:lnTo>
                    <a:pt x="128" y="491"/>
                  </a:lnTo>
                  <a:lnTo>
                    <a:pt x="128" y="491"/>
                  </a:lnTo>
                  <a:lnTo>
                    <a:pt x="128" y="491"/>
                  </a:lnTo>
                  <a:lnTo>
                    <a:pt x="128" y="494"/>
                  </a:lnTo>
                  <a:lnTo>
                    <a:pt x="131" y="494"/>
                  </a:lnTo>
                  <a:lnTo>
                    <a:pt x="128" y="497"/>
                  </a:lnTo>
                  <a:lnTo>
                    <a:pt x="128" y="497"/>
                  </a:lnTo>
                  <a:lnTo>
                    <a:pt x="128" y="497"/>
                  </a:lnTo>
                  <a:lnTo>
                    <a:pt x="125" y="500"/>
                  </a:lnTo>
                  <a:lnTo>
                    <a:pt x="122" y="500"/>
                  </a:lnTo>
                  <a:lnTo>
                    <a:pt x="122" y="500"/>
                  </a:lnTo>
                  <a:lnTo>
                    <a:pt x="119" y="497"/>
                  </a:lnTo>
                  <a:lnTo>
                    <a:pt x="116" y="497"/>
                  </a:lnTo>
                  <a:lnTo>
                    <a:pt x="113" y="497"/>
                  </a:lnTo>
                  <a:lnTo>
                    <a:pt x="113" y="500"/>
                  </a:lnTo>
                  <a:lnTo>
                    <a:pt x="116" y="503"/>
                  </a:lnTo>
                  <a:lnTo>
                    <a:pt x="116" y="503"/>
                  </a:lnTo>
                  <a:lnTo>
                    <a:pt x="116" y="503"/>
                  </a:lnTo>
                  <a:lnTo>
                    <a:pt x="119" y="506"/>
                  </a:lnTo>
                  <a:lnTo>
                    <a:pt x="116" y="509"/>
                  </a:lnTo>
                  <a:lnTo>
                    <a:pt x="116" y="509"/>
                  </a:lnTo>
                  <a:lnTo>
                    <a:pt x="113" y="515"/>
                  </a:lnTo>
                  <a:lnTo>
                    <a:pt x="110" y="515"/>
                  </a:lnTo>
                  <a:lnTo>
                    <a:pt x="107" y="518"/>
                  </a:lnTo>
                  <a:lnTo>
                    <a:pt x="92" y="515"/>
                  </a:lnTo>
                  <a:lnTo>
                    <a:pt x="86" y="518"/>
                  </a:lnTo>
                  <a:lnTo>
                    <a:pt x="78" y="521"/>
                  </a:lnTo>
                  <a:lnTo>
                    <a:pt x="78" y="521"/>
                  </a:lnTo>
                  <a:lnTo>
                    <a:pt x="75" y="521"/>
                  </a:lnTo>
                  <a:lnTo>
                    <a:pt x="75" y="518"/>
                  </a:lnTo>
                  <a:lnTo>
                    <a:pt x="75" y="518"/>
                  </a:lnTo>
                  <a:lnTo>
                    <a:pt x="75" y="518"/>
                  </a:lnTo>
                  <a:lnTo>
                    <a:pt x="69" y="515"/>
                  </a:lnTo>
                  <a:lnTo>
                    <a:pt x="63" y="512"/>
                  </a:lnTo>
                  <a:lnTo>
                    <a:pt x="63" y="506"/>
                  </a:lnTo>
                  <a:lnTo>
                    <a:pt x="66" y="500"/>
                  </a:lnTo>
                  <a:lnTo>
                    <a:pt x="60" y="500"/>
                  </a:lnTo>
                  <a:lnTo>
                    <a:pt x="57" y="500"/>
                  </a:lnTo>
                  <a:lnTo>
                    <a:pt x="57" y="500"/>
                  </a:lnTo>
                  <a:lnTo>
                    <a:pt x="60" y="494"/>
                  </a:lnTo>
                  <a:lnTo>
                    <a:pt x="60" y="494"/>
                  </a:lnTo>
                  <a:lnTo>
                    <a:pt x="60" y="491"/>
                  </a:lnTo>
                  <a:lnTo>
                    <a:pt x="60" y="488"/>
                  </a:lnTo>
                  <a:lnTo>
                    <a:pt x="60" y="488"/>
                  </a:lnTo>
                  <a:lnTo>
                    <a:pt x="60" y="485"/>
                  </a:lnTo>
                  <a:lnTo>
                    <a:pt x="57" y="482"/>
                  </a:lnTo>
                  <a:lnTo>
                    <a:pt x="57" y="479"/>
                  </a:lnTo>
                  <a:lnTo>
                    <a:pt x="45" y="467"/>
                  </a:lnTo>
                  <a:lnTo>
                    <a:pt x="42" y="464"/>
                  </a:lnTo>
                  <a:lnTo>
                    <a:pt x="39" y="464"/>
                  </a:lnTo>
                  <a:lnTo>
                    <a:pt x="36" y="464"/>
                  </a:lnTo>
                  <a:lnTo>
                    <a:pt x="36" y="464"/>
                  </a:lnTo>
                  <a:lnTo>
                    <a:pt x="33" y="464"/>
                  </a:lnTo>
                  <a:lnTo>
                    <a:pt x="33" y="461"/>
                  </a:lnTo>
                  <a:lnTo>
                    <a:pt x="33" y="458"/>
                  </a:lnTo>
                  <a:lnTo>
                    <a:pt x="33" y="458"/>
                  </a:lnTo>
                  <a:lnTo>
                    <a:pt x="33" y="455"/>
                  </a:lnTo>
                  <a:lnTo>
                    <a:pt x="36" y="452"/>
                  </a:lnTo>
                  <a:lnTo>
                    <a:pt x="39" y="449"/>
                  </a:lnTo>
                  <a:lnTo>
                    <a:pt x="39" y="446"/>
                  </a:lnTo>
                  <a:lnTo>
                    <a:pt x="39" y="446"/>
                  </a:lnTo>
                  <a:lnTo>
                    <a:pt x="39" y="443"/>
                  </a:lnTo>
                  <a:lnTo>
                    <a:pt x="39" y="440"/>
                  </a:lnTo>
                  <a:lnTo>
                    <a:pt x="39" y="440"/>
                  </a:lnTo>
                  <a:lnTo>
                    <a:pt x="39" y="431"/>
                  </a:lnTo>
                  <a:lnTo>
                    <a:pt x="39" y="428"/>
                  </a:lnTo>
                  <a:lnTo>
                    <a:pt x="36" y="425"/>
                  </a:lnTo>
                  <a:lnTo>
                    <a:pt x="33" y="422"/>
                  </a:lnTo>
                  <a:lnTo>
                    <a:pt x="3" y="404"/>
                  </a:lnTo>
                  <a:lnTo>
                    <a:pt x="0" y="401"/>
                  </a:lnTo>
                  <a:lnTo>
                    <a:pt x="0" y="401"/>
                  </a:lnTo>
                  <a:lnTo>
                    <a:pt x="0" y="395"/>
                  </a:lnTo>
                  <a:lnTo>
                    <a:pt x="3" y="395"/>
                  </a:lnTo>
                  <a:lnTo>
                    <a:pt x="9" y="392"/>
                  </a:lnTo>
                  <a:lnTo>
                    <a:pt x="9" y="389"/>
                  </a:lnTo>
                  <a:lnTo>
                    <a:pt x="12" y="386"/>
                  </a:lnTo>
                  <a:lnTo>
                    <a:pt x="12" y="383"/>
                  </a:lnTo>
                  <a:lnTo>
                    <a:pt x="12" y="383"/>
                  </a:lnTo>
                  <a:lnTo>
                    <a:pt x="9" y="380"/>
                  </a:lnTo>
                  <a:lnTo>
                    <a:pt x="9" y="377"/>
                  </a:lnTo>
                  <a:lnTo>
                    <a:pt x="9" y="374"/>
                  </a:lnTo>
                  <a:lnTo>
                    <a:pt x="15" y="368"/>
                  </a:lnTo>
                  <a:lnTo>
                    <a:pt x="15" y="365"/>
                  </a:lnTo>
                  <a:lnTo>
                    <a:pt x="15" y="362"/>
                  </a:lnTo>
                  <a:lnTo>
                    <a:pt x="15" y="359"/>
                  </a:lnTo>
                  <a:lnTo>
                    <a:pt x="18" y="353"/>
                  </a:lnTo>
                  <a:lnTo>
                    <a:pt x="18" y="353"/>
                  </a:lnTo>
                  <a:lnTo>
                    <a:pt x="18" y="347"/>
                  </a:lnTo>
                  <a:lnTo>
                    <a:pt x="27" y="338"/>
                  </a:lnTo>
                  <a:lnTo>
                    <a:pt x="30" y="335"/>
                  </a:lnTo>
                  <a:lnTo>
                    <a:pt x="33" y="326"/>
                  </a:lnTo>
                  <a:lnTo>
                    <a:pt x="39" y="311"/>
                  </a:lnTo>
                  <a:lnTo>
                    <a:pt x="45" y="305"/>
                  </a:lnTo>
                  <a:lnTo>
                    <a:pt x="45" y="302"/>
                  </a:lnTo>
                  <a:lnTo>
                    <a:pt x="45" y="299"/>
                  </a:lnTo>
                  <a:lnTo>
                    <a:pt x="45" y="296"/>
                  </a:lnTo>
                  <a:lnTo>
                    <a:pt x="45" y="293"/>
                  </a:lnTo>
                  <a:lnTo>
                    <a:pt x="42" y="293"/>
                  </a:lnTo>
                  <a:lnTo>
                    <a:pt x="45" y="290"/>
                  </a:lnTo>
                  <a:lnTo>
                    <a:pt x="45" y="287"/>
                  </a:lnTo>
                  <a:lnTo>
                    <a:pt x="72" y="242"/>
                  </a:lnTo>
                  <a:lnTo>
                    <a:pt x="72" y="239"/>
                  </a:lnTo>
                  <a:lnTo>
                    <a:pt x="72" y="236"/>
                  </a:lnTo>
                  <a:lnTo>
                    <a:pt x="69" y="233"/>
                  </a:lnTo>
                  <a:lnTo>
                    <a:pt x="66" y="233"/>
                  </a:lnTo>
                  <a:lnTo>
                    <a:pt x="57" y="233"/>
                  </a:lnTo>
                  <a:lnTo>
                    <a:pt x="57" y="233"/>
                  </a:lnTo>
                  <a:lnTo>
                    <a:pt x="54" y="233"/>
                  </a:lnTo>
                  <a:lnTo>
                    <a:pt x="51" y="230"/>
                  </a:lnTo>
                  <a:lnTo>
                    <a:pt x="51" y="230"/>
                  </a:lnTo>
                  <a:lnTo>
                    <a:pt x="51" y="227"/>
                  </a:lnTo>
                  <a:lnTo>
                    <a:pt x="51" y="227"/>
                  </a:lnTo>
                  <a:lnTo>
                    <a:pt x="51" y="224"/>
                  </a:lnTo>
                  <a:lnTo>
                    <a:pt x="51" y="218"/>
                  </a:lnTo>
                  <a:lnTo>
                    <a:pt x="54" y="215"/>
                  </a:lnTo>
                  <a:lnTo>
                    <a:pt x="54" y="212"/>
                  </a:lnTo>
                  <a:lnTo>
                    <a:pt x="54" y="197"/>
                  </a:lnTo>
                  <a:lnTo>
                    <a:pt x="54" y="185"/>
                  </a:lnTo>
                  <a:lnTo>
                    <a:pt x="57" y="182"/>
                  </a:lnTo>
                  <a:lnTo>
                    <a:pt x="57" y="179"/>
                  </a:lnTo>
                  <a:lnTo>
                    <a:pt x="60" y="179"/>
                  </a:lnTo>
                  <a:lnTo>
                    <a:pt x="57" y="179"/>
                  </a:lnTo>
                  <a:lnTo>
                    <a:pt x="45" y="173"/>
                  </a:lnTo>
                  <a:lnTo>
                    <a:pt x="48" y="170"/>
                  </a:lnTo>
                  <a:lnTo>
                    <a:pt x="69" y="170"/>
                  </a:lnTo>
                  <a:lnTo>
                    <a:pt x="69" y="167"/>
                  </a:lnTo>
                  <a:lnTo>
                    <a:pt x="72" y="164"/>
                  </a:lnTo>
                  <a:lnTo>
                    <a:pt x="72" y="161"/>
                  </a:lnTo>
                  <a:lnTo>
                    <a:pt x="81" y="158"/>
                  </a:lnTo>
                  <a:lnTo>
                    <a:pt x="84" y="155"/>
                  </a:lnTo>
                  <a:lnTo>
                    <a:pt x="84" y="152"/>
                  </a:lnTo>
                  <a:lnTo>
                    <a:pt x="86" y="149"/>
                  </a:lnTo>
                  <a:lnTo>
                    <a:pt x="86" y="140"/>
                  </a:lnTo>
                  <a:lnTo>
                    <a:pt x="89" y="134"/>
                  </a:lnTo>
                  <a:lnTo>
                    <a:pt x="89" y="131"/>
                  </a:lnTo>
                  <a:lnTo>
                    <a:pt x="89" y="128"/>
                  </a:lnTo>
                  <a:lnTo>
                    <a:pt x="86" y="128"/>
                  </a:lnTo>
                  <a:lnTo>
                    <a:pt x="86" y="125"/>
                  </a:lnTo>
                  <a:lnTo>
                    <a:pt x="84" y="125"/>
                  </a:lnTo>
                  <a:lnTo>
                    <a:pt x="84" y="122"/>
                  </a:lnTo>
                  <a:lnTo>
                    <a:pt x="84" y="119"/>
                  </a:lnTo>
                  <a:lnTo>
                    <a:pt x="84" y="116"/>
                  </a:lnTo>
                  <a:lnTo>
                    <a:pt x="89" y="113"/>
                  </a:lnTo>
                  <a:lnTo>
                    <a:pt x="92" y="102"/>
                  </a:lnTo>
                  <a:lnTo>
                    <a:pt x="95" y="102"/>
                  </a:lnTo>
                  <a:lnTo>
                    <a:pt x="95" y="99"/>
                  </a:lnTo>
                  <a:lnTo>
                    <a:pt x="95" y="99"/>
                  </a:lnTo>
                  <a:lnTo>
                    <a:pt x="95" y="96"/>
                  </a:lnTo>
                  <a:lnTo>
                    <a:pt x="92" y="96"/>
                  </a:lnTo>
                  <a:lnTo>
                    <a:pt x="92" y="93"/>
                  </a:lnTo>
                  <a:lnTo>
                    <a:pt x="92" y="93"/>
                  </a:lnTo>
                  <a:lnTo>
                    <a:pt x="81" y="78"/>
                  </a:lnTo>
                  <a:lnTo>
                    <a:pt x="78" y="78"/>
                  </a:lnTo>
                  <a:lnTo>
                    <a:pt x="75" y="75"/>
                  </a:lnTo>
                  <a:lnTo>
                    <a:pt x="72" y="75"/>
                  </a:lnTo>
                  <a:lnTo>
                    <a:pt x="72" y="72"/>
                  </a:lnTo>
                  <a:lnTo>
                    <a:pt x="72" y="72"/>
                  </a:lnTo>
                  <a:lnTo>
                    <a:pt x="72" y="69"/>
                  </a:lnTo>
                  <a:lnTo>
                    <a:pt x="72" y="69"/>
                  </a:lnTo>
                  <a:lnTo>
                    <a:pt x="72" y="66"/>
                  </a:lnTo>
                  <a:lnTo>
                    <a:pt x="69" y="69"/>
                  </a:lnTo>
                  <a:lnTo>
                    <a:pt x="69" y="69"/>
                  </a:lnTo>
                  <a:lnTo>
                    <a:pt x="69" y="72"/>
                  </a:lnTo>
                  <a:lnTo>
                    <a:pt x="69" y="75"/>
                  </a:lnTo>
                  <a:lnTo>
                    <a:pt x="66" y="78"/>
                  </a:lnTo>
                  <a:lnTo>
                    <a:pt x="66" y="78"/>
                  </a:lnTo>
                  <a:lnTo>
                    <a:pt x="63" y="78"/>
                  </a:lnTo>
                  <a:lnTo>
                    <a:pt x="60" y="78"/>
                  </a:lnTo>
                  <a:lnTo>
                    <a:pt x="60" y="81"/>
                  </a:lnTo>
                  <a:lnTo>
                    <a:pt x="57" y="84"/>
                  </a:lnTo>
                  <a:lnTo>
                    <a:pt x="54" y="87"/>
                  </a:lnTo>
                  <a:lnTo>
                    <a:pt x="54" y="87"/>
                  </a:lnTo>
                  <a:lnTo>
                    <a:pt x="51" y="87"/>
                  </a:lnTo>
                  <a:lnTo>
                    <a:pt x="51" y="87"/>
                  </a:lnTo>
                  <a:lnTo>
                    <a:pt x="48" y="84"/>
                  </a:lnTo>
                  <a:lnTo>
                    <a:pt x="48" y="81"/>
                  </a:lnTo>
                  <a:lnTo>
                    <a:pt x="45" y="78"/>
                  </a:lnTo>
                  <a:lnTo>
                    <a:pt x="45" y="78"/>
                  </a:lnTo>
                  <a:lnTo>
                    <a:pt x="45" y="78"/>
                  </a:lnTo>
                  <a:lnTo>
                    <a:pt x="45" y="75"/>
                  </a:lnTo>
                  <a:lnTo>
                    <a:pt x="45" y="72"/>
                  </a:lnTo>
                  <a:lnTo>
                    <a:pt x="48" y="69"/>
                  </a:lnTo>
                  <a:lnTo>
                    <a:pt x="48" y="66"/>
                  </a:lnTo>
                  <a:lnTo>
                    <a:pt x="48" y="66"/>
                  </a:lnTo>
                  <a:lnTo>
                    <a:pt x="42" y="63"/>
                  </a:lnTo>
                  <a:lnTo>
                    <a:pt x="30" y="57"/>
                  </a:lnTo>
                  <a:lnTo>
                    <a:pt x="27" y="57"/>
                  </a:lnTo>
                  <a:lnTo>
                    <a:pt x="27" y="54"/>
                  </a:lnTo>
                  <a:lnTo>
                    <a:pt x="24" y="54"/>
                  </a:lnTo>
                  <a:lnTo>
                    <a:pt x="24" y="51"/>
                  </a:lnTo>
                  <a:lnTo>
                    <a:pt x="24" y="48"/>
                  </a:lnTo>
                  <a:lnTo>
                    <a:pt x="24" y="48"/>
                  </a:lnTo>
                  <a:lnTo>
                    <a:pt x="24" y="45"/>
                  </a:lnTo>
                  <a:lnTo>
                    <a:pt x="24" y="42"/>
                  </a:lnTo>
                  <a:lnTo>
                    <a:pt x="24" y="39"/>
                  </a:lnTo>
                  <a:lnTo>
                    <a:pt x="27" y="39"/>
                  </a:lnTo>
                  <a:lnTo>
                    <a:pt x="27" y="36"/>
                  </a:lnTo>
                  <a:lnTo>
                    <a:pt x="36" y="30"/>
                  </a:lnTo>
                  <a:lnTo>
                    <a:pt x="36" y="27"/>
                  </a:lnTo>
                  <a:lnTo>
                    <a:pt x="36" y="27"/>
                  </a:lnTo>
                  <a:lnTo>
                    <a:pt x="36" y="24"/>
                  </a:lnTo>
                  <a:lnTo>
                    <a:pt x="36" y="24"/>
                  </a:lnTo>
                  <a:lnTo>
                    <a:pt x="36" y="21"/>
                  </a:lnTo>
                  <a:lnTo>
                    <a:pt x="36" y="21"/>
                  </a:lnTo>
                  <a:lnTo>
                    <a:pt x="39" y="21"/>
                  </a:lnTo>
                  <a:lnTo>
                    <a:pt x="39" y="15"/>
                  </a:lnTo>
                  <a:lnTo>
                    <a:pt x="42" y="15"/>
                  </a:lnTo>
                  <a:lnTo>
                    <a:pt x="45" y="12"/>
                  </a:lnTo>
                  <a:lnTo>
                    <a:pt x="45" y="9"/>
                  </a:lnTo>
                  <a:lnTo>
                    <a:pt x="45" y="6"/>
                  </a:lnTo>
                  <a:lnTo>
                    <a:pt x="45" y="3"/>
                  </a:lnTo>
                  <a:lnTo>
                    <a:pt x="45" y="0"/>
                  </a:lnTo>
                  <a:lnTo>
                    <a:pt x="45" y="0"/>
                  </a:lnTo>
                  <a:lnTo>
                    <a:pt x="48" y="0"/>
                  </a:lnTo>
                  <a:lnTo>
                    <a:pt x="51" y="0"/>
                  </a:lnTo>
                  <a:lnTo>
                    <a:pt x="54" y="3"/>
                  </a:lnTo>
                  <a:lnTo>
                    <a:pt x="54" y="3"/>
                  </a:lnTo>
                  <a:lnTo>
                    <a:pt x="57" y="12"/>
                  </a:lnTo>
                  <a:lnTo>
                    <a:pt x="57" y="15"/>
                  </a:lnTo>
                  <a:lnTo>
                    <a:pt x="57" y="18"/>
                  </a:lnTo>
                  <a:lnTo>
                    <a:pt x="60" y="18"/>
                  </a:lnTo>
                  <a:lnTo>
                    <a:pt x="69" y="21"/>
                  </a:lnTo>
                  <a:lnTo>
                    <a:pt x="78" y="24"/>
                  </a:lnTo>
                  <a:lnTo>
                    <a:pt x="86" y="27"/>
                  </a:lnTo>
                  <a:lnTo>
                    <a:pt x="86" y="27"/>
                  </a:lnTo>
                  <a:lnTo>
                    <a:pt x="89" y="30"/>
                  </a:lnTo>
                  <a:lnTo>
                    <a:pt x="89" y="30"/>
                  </a:lnTo>
                  <a:lnTo>
                    <a:pt x="89" y="33"/>
                  </a:lnTo>
                  <a:lnTo>
                    <a:pt x="92" y="36"/>
                  </a:lnTo>
                  <a:lnTo>
                    <a:pt x="92" y="36"/>
                  </a:lnTo>
                  <a:lnTo>
                    <a:pt x="95" y="3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2" name="Group 1"/>
          <p:cNvGrpSpPr/>
          <p:nvPr/>
        </p:nvGrpSpPr>
        <p:grpSpPr>
          <a:xfrm>
            <a:off x="4311835" y="2279813"/>
            <a:ext cx="1529179" cy="1006130"/>
            <a:chOff x="4330354" y="1657880"/>
            <a:chExt cx="1529179" cy="1006130"/>
          </a:xfrm>
        </p:grpSpPr>
        <p:sp>
          <p:nvSpPr>
            <p:cNvPr id="73" name="Isosceles Triangle 72"/>
            <p:cNvSpPr/>
            <p:nvPr/>
          </p:nvSpPr>
          <p:spPr>
            <a:xfrm rot="10800000" flipV="1">
              <a:off x="4330354" y="1657880"/>
              <a:ext cx="135526" cy="612648"/>
            </a:xfrm>
            <a:prstGeom prst="triangle">
              <a:avLst>
                <a:gd name="adj" fmla="val 100000"/>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4330354" y="2269125"/>
              <a:ext cx="1529179" cy="3948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Paris</a:t>
              </a:r>
              <a:endParaRPr lang="en-US"/>
            </a:p>
          </p:txBody>
        </p:sp>
      </p:grpSp>
    </p:spTree>
    <p:extLst>
      <p:ext uri="{BB962C8B-B14F-4D97-AF65-F5344CB8AC3E}">
        <p14:creationId xmlns:p14="http://schemas.microsoft.com/office/powerpoint/2010/main" val="3334669620"/>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Spain</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114</a:t>
            </a:fld>
            <a:endParaRPr lang="en-US"/>
          </a:p>
        </p:txBody>
      </p:sp>
      <p:sp>
        <p:nvSpPr>
          <p:cNvPr id="16" name="Text Placeholder 15"/>
          <p:cNvSpPr>
            <a:spLocks noGrp="1"/>
          </p:cNvSpPr>
          <p:nvPr>
            <p:ph type="body" sz="quarter" idx="24"/>
          </p:nvPr>
        </p:nvSpPr>
        <p:spPr/>
        <p:txBody>
          <a:bodyPr/>
          <a:lstStyle/>
          <a:p>
            <a:r>
              <a:rPr lang="en-US" smtClean="0"/>
              <a:t>Spain</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4"/>
          <p:cNvGrpSpPr>
            <a:grpSpLocks noChangeAspect="1"/>
          </p:cNvGrpSpPr>
          <p:nvPr/>
        </p:nvGrpSpPr>
        <p:grpSpPr bwMode="auto">
          <a:xfrm>
            <a:off x="1558630" y="1501321"/>
            <a:ext cx="4810420" cy="3144157"/>
            <a:chOff x="3141" y="670"/>
            <a:chExt cx="4137" cy="2704"/>
          </a:xfrm>
        </p:grpSpPr>
        <p:sp>
          <p:nvSpPr>
            <p:cNvPr id="28" name="Freeform 27"/>
            <p:cNvSpPr>
              <a:spLocks noEditPoints="1"/>
            </p:cNvSpPr>
            <p:nvPr/>
          </p:nvSpPr>
          <p:spPr bwMode="auto">
            <a:xfrm>
              <a:off x="6170" y="1443"/>
              <a:ext cx="385" cy="720"/>
            </a:xfrm>
            <a:custGeom>
              <a:avLst/>
              <a:gdLst>
                <a:gd name="T0" fmla="*/ 347 w 385"/>
                <a:gd name="T1" fmla="*/ 38 h 720"/>
                <a:gd name="T2" fmla="*/ 333 w 385"/>
                <a:gd name="T3" fmla="*/ 18 h 720"/>
                <a:gd name="T4" fmla="*/ 301 w 385"/>
                <a:gd name="T5" fmla="*/ 16 h 720"/>
                <a:gd name="T6" fmla="*/ 289 w 385"/>
                <a:gd name="T7" fmla="*/ 12 h 720"/>
                <a:gd name="T8" fmla="*/ 249 w 385"/>
                <a:gd name="T9" fmla="*/ 0 h 720"/>
                <a:gd name="T10" fmla="*/ 231 w 385"/>
                <a:gd name="T11" fmla="*/ 28 h 720"/>
                <a:gd name="T12" fmla="*/ 215 w 385"/>
                <a:gd name="T13" fmla="*/ 34 h 720"/>
                <a:gd name="T14" fmla="*/ 229 w 385"/>
                <a:gd name="T15" fmla="*/ 42 h 720"/>
                <a:gd name="T16" fmla="*/ 229 w 385"/>
                <a:gd name="T17" fmla="*/ 64 h 720"/>
                <a:gd name="T18" fmla="*/ 223 w 385"/>
                <a:gd name="T19" fmla="*/ 82 h 720"/>
                <a:gd name="T20" fmla="*/ 231 w 385"/>
                <a:gd name="T21" fmla="*/ 102 h 720"/>
                <a:gd name="T22" fmla="*/ 213 w 385"/>
                <a:gd name="T23" fmla="*/ 128 h 720"/>
                <a:gd name="T24" fmla="*/ 190 w 385"/>
                <a:gd name="T25" fmla="*/ 136 h 720"/>
                <a:gd name="T26" fmla="*/ 180 w 385"/>
                <a:gd name="T27" fmla="*/ 150 h 720"/>
                <a:gd name="T28" fmla="*/ 172 w 385"/>
                <a:gd name="T29" fmla="*/ 174 h 720"/>
                <a:gd name="T30" fmla="*/ 140 w 385"/>
                <a:gd name="T31" fmla="*/ 194 h 720"/>
                <a:gd name="T32" fmla="*/ 128 w 385"/>
                <a:gd name="T33" fmla="*/ 210 h 720"/>
                <a:gd name="T34" fmla="*/ 118 w 385"/>
                <a:gd name="T35" fmla="*/ 230 h 720"/>
                <a:gd name="T36" fmla="*/ 114 w 385"/>
                <a:gd name="T37" fmla="*/ 214 h 720"/>
                <a:gd name="T38" fmla="*/ 82 w 385"/>
                <a:gd name="T39" fmla="*/ 200 h 720"/>
                <a:gd name="T40" fmla="*/ 60 w 385"/>
                <a:gd name="T41" fmla="*/ 212 h 720"/>
                <a:gd name="T42" fmla="*/ 48 w 385"/>
                <a:gd name="T43" fmla="*/ 258 h 720"/>
                <a:gd name="T44" fmla="*/ 40 w 385"/>
                <a:gd name="T45" fmla="*/ 274 h 720"/>
                <a:gd name="T46" fmla="*/ 16 w 385"/>
                <a:gd name="T47" fmla="*/ 282 h 720"/>
                <a:gd name="T48" fmla="*/ 2 w 385"/>
                <a:gd name="T49" fmla="*/ 308 h 720"/>
                <a:gd name="T50" fmla="*/ 2 w 385"/>
                <a:gd name="T51" fmla="*/ 318 h 720"/>
                <a:gd name="T52" fmla="*/ 0 w 385"/>
                <a:gd name="T53" fmla="*/ 332 h 720"/>
                <a:gd name="T54" fmla="*/ 10 w 385"/>
                <a:gd name="T55" fmla="*/ 342 h 720"/>
                <a:gd name="T56" fmla="*/ 16 w 385"/>
                <a:gd name="T57" fmla="*/ 350 h 720"/>
                <a:gd name="T58" fmla="*/ 66 w 385"/>
                <a:gd name="T59" fmla="*/ 366 h 720"/>
                <a:gd name="T60" fmla="*/ 62 w 385"/>
                <a:gd name="T61" fmla="*/ 388 h 720"/>
                <a:gd name="T62" fmla="*/ 52 w 385"/>
                <a:gd name="T63" fmla="*/ 410 h 720"/>
                <a:gd name="T64" fmla="*/ 72 w 385"/>
                <a:gd name="T65" fmla="*/ 454 h 720"/>
                <a:gd name="T66" fmla="*/ 104 w 385"/>
                <a:gd name="T67" fmla="*/ 452 h 720"/>
                <a:gd name="T68" fmla="*/ 114 w 385"/>
                <a:gd name="T69" fmla="*/ 486 h 720"/>
                <a:gd name="T70" fmla="*/ 114 w 385"/>
                <a:gd name="T71" fmla="*/ 512 h 720"/>
                <a:gd name="T72" fmla="*/ 94 w 385"/>
                <a:gd name="T73" fmla="*/ 524 h 720"/>
                <a:gd name="T74" fmla="*/ 84 w 385"/>
                <a:gd name="T75" fmla="*/ 574 h 720"/>
                <a:gd name="T76" fmla="*/ 98 w 385"/>
                <a:gd name="T77" fmla="*/ 604 h 720"/>
                <a:gd name="T78" fmla="*/ 92 w 385"/>
                <a:gd name="T79" fmla="*/ 650 h 720"/>
                <a:gd name="T80" fmla="*/ 104 w 385"/>
                <a:gd name="T81" fmla="*/ 682 h 720"/>
                <a:gd name="T82" fmla="*/ 130 w 385"/>
                <a:gd name="T83" fmla="*/ 714 h 720"/>
                <a:gd name="T84" fmla="*/ 144 w 385"/>
                <a:gd name="T85" fmla="*/ 714 h 720"/>
                <a:gd name="T86" fmla="*/ 168 w 385"/>
                <a:gd name="T87" fmla="*/ 646 h 720"/>
                <a:gd name="T88" fmla="*/ 198 w 385"/>
                <a:gd name="T89" fmla="*/ 600 h 720"/>
                <a:gd name="T90" fmla="*/ 219 w 385"/>
                <a:gd name="T91" fmla="*/ 574 h 720"/>
                <a:gd name="T92" fmla="*/ 277 w 385"/>
                <a:gd name="T93" fmla="*/ 544 h 720"/>
                <a:gd name="T94" fmla="*/ 301 w 385"/>
                <a:gd name="T95" fmla="*/ 530 h 720"/>
                <a:gd name="T96" fmla="*/ 317 w 385"/>
                <a:gd name="T97" fmla="*/ 510 h 720"/>
                <a:gd name="T98" fmla="*/ 321 w 385"/>
                <a:gd name="T99" fmla="*/ 490 h 720"/>
                <a:gd name="T100" fmla="*/ 273 w 385"/>
                <a:gd name="T101" fmla="*/ 460 h 720"/>
                <a:gd name="T102" fmla="*/ 245 w 385"/>
                <a:gd name="T103" fmla="*/ 394 h 720"/>
                <a:gd name="T104" fmla="*/ 235 w 385"/>
                <a:gd name="T105" fmla="*/ 296 h 720"/>
                <a:gd name="T106" fmla="*/ 281 w 385"/>
                <a:gd name="T107" fmla="*/ 218 h 720"/>
                <a:gd name="T108" fmla="*/ 351 w 385"/>
                <a:gd name="T109" fmla="*/ 126 h 720"/>
                <a:gd name="T110" fmla="*/ 385 w 385"/>
                <a:gd name="T111" fmla="*/ 62 h 720"/>
                <a:gd name="T112" fmla="*/ 44 w 385"/>
                <a:gd name="T113" fmla="*/ 192 h 720"/>
                <a:gd name="T114" fmla="*/ 72 w 385"/>
                <a:gd name="T115" fmla="*/ 190 h 720"/>
                <a:gd name="T116" fmla="*/ 56 w 385"/>
                <a:gd name="T117" fmla="*/ 164 h 720"/>
                <a:gd name="T118" fmla="*/ 46 w 385"/>
                <a:gd name="T119" fmla="*/ 152 h 720"/>
                <a:gd name="T120" fmla="*/ 36 w 385"/>
                <a:gd name="T121" fmla="*/ 156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720">
                  <a:moveTo>
                    <a:pt x="385" y="62"/>
                  </a:moveTo>
                  <a:lnTo>
                    <a:pt x="373" y="58"/>
                  </a:lnTo>
                  <a:lnTo>
                    <a:pt x="371" y="56"/>
                  </a:lnTo>
                  <a:lnTo>
                    <a:pt x="369" y="54"/>
                  </a:lnTo>
                  <a:lnTo>
                    <a:pt x="369" y="52"/>
                  </a:lnTo>
                  <a:lnTo>
                    <a:pt x="369" y="50"/>
                  </a:lnTo>
                  <a:lnTo>
                    <a:pt x="367" y="48"/>
                  </a:lnTo>
                  <a:lnTo>
                    <a:pt x="365" y="46"/>
                  </a:lnTo>
                  <a:lnTo>
                    <a:pt x="359" y="44"/>
                  </a:lnTo>
                  <a:lnTo>
                    <a:pt x="347" y="38"/>
                  </a:lnTo>
                  <a:lnTo>
                    <a:pt x="341" y="36"/>
                  </a:lnTo>
                  <a:lnTo>
                    <a:pt x="341" y="34"/>
                  </a:lnTo>
                  <a:lnTo>
                    <a:pt x="339" y="30"/>
                  </a:lnTo>
                  <a:lnTo>
                    <a:pt x="339" y="28"/>
                  </a:lnTo>
                  <a:lnTo>
                    <a:pt x="339" y="26"/>
                  </a:lnTo>
                  <a:lnTo>
                    <a:pt x="341" y="26"/>
                  </a:lnTo>
                  <a:lnTo>
                    <a:pt x="341" y="24"/>
                  </a:lnTo>
                  <a:lnTo>
                    <a:pt x="339" y="22"/>
                  </a:lnTo>
                  <a:lnTo>
                    <a:pt x="337" y="20"/>
                  </a:lnTo>
                  <a:lnTo>
                    <a:pt x="333" y="18"/>
                  </a:lnTo>
                  <a:lnTo>
                    <a:pt x="331" y="16"/>
                  </a:lnTo>
                  <a:lnTo>
                    <a:pt x="329" y="14"/>
                  </a:lnTo>
                  <a:lnTo>
                    <a:pt x="329" y="12"/>
                  </a:lnTo>
                  <a:lnTo>
                    <a:pt x="327" y="12"/>
                  </a:lnTo>
                  <a:lnTo>
                    <a:pt x="325" y="12"/>
                  </a:lnTo>
                  <a:lnTo>
                    <a:pt x="319" y="12"/>
                  </a:lnTo>
                  <a:lnTo>
                    <a:pt x="313" y="14"/>
                  </a:lnTo>
                  <a:lnTo>
                    <a:pt x="307" y="14"/>
                  </a:lnTo>
                  <a:lnTo>
                    <a:pt x="303" y="14"/>
                  </a:lnTo>
                  <a:lnTo>
                    <a:pt x="301" y="16"/>
                  </a:lnTo>
                  <a:lnTo>
                    <a:pt x="301" y="16"/>
                  </a:lnTo>
                  <a:lnTo>
                    <a:pt x="299" y="18"/>
                  </a:lnTo>
                  <a:lnTo>
                    <a:pt x="297" y="20"/>
                  </a:lnTo>
                  <a:lnTo>
                    <a:pt x="295" y="20"/>
                  </a:lnTo>
                  <a:lnTo>
                    <a:pt x="293" y="20"/>
                  </a:lnTo>
                  <a:lnTo>
                    <a:pt x="291" y="20"/>
                  </a:lnTo>
                  <a:lnTo>
                    <a:pt x="291" y="18"/>
                  </a:lnTo>
                  <a:lnTo>
                    <a:pt x="291" y="16"/>
                  </a:lnTo>
                  <a:lnTo>
                    <a:pt x="291" y="14"/>
                  </a:lnTo>
                  <a:lnTo>
                    <a:pt x="289" y="12"/>
                  </a:lnTo>
                  <a:lnTo>
                    <a:pt x="287" y="12"/>
                  </a:lnTo>
                  <a:lnTo>
                    <a:pt x="277" y="12"/>
                  </a:lnTo>
                  <a:lnTo>
                    <a:pt x="273" y="12"/>
                  </a:lnTo>
                  <a:lnTo>
                    <a:pt x="263" y="6"/>
                  </a:lnTo>
                  <a:lnTo>
                    <a:pt x="261" y="4"/>
                  </a:lnTo>
                  <a:lnTo>
                    <a:pt x="259" y="2"/>
                  </a:lnTo>
                  <a:lnTo>
                    <a:pt x="257" y="0"/>
                  </a:lnTo>
                  <a:lnTo>
                    <a:pt x="255" y="0"/>
                  </a:lnTo>
                  <a:lnTo>
                    <a:pt x="251" y="0"/>
                  </a:lnTo>
                  <a:lnTo>
                    <a:pt x="249" y="0"/>
                  </a:lnTo>
                  <a:lnTo>
                    <a:pt x="245" y="4"/>
                  </a:lnTo>
                  <a:lnTo>
                    <a:pt x="245" y="6"/>
                  </a:lnTo>
                  <a:lnTo>
                    <a:pt x="243" y="8"/>
                  </a:lnTo>
                  <a:lnTo>
                    <a:pt x="243" y="12"/>
                  </a:lnTo>
                  <a:lnTo>
                    <a:pt x="243" y="16"/>
                  </a:lnTo>
                  <a:lnTo>
                    <a:pt x="243" y="18"/>
                  </a:lnTo>
                  <a:lnTo>
                    <a:pt x="243" y="20"/>
                  </a:lnTo>
                  <a:lnTo>
                    <a:pt x="241" y="20"/>
                  </a:lnTo>
                  <a:lnTo>
                    <a:pt x="233" y="26"/>
                  </a:lnTo>
                  <a:lnTo>
                    <a:pt x="231" y="28"/>
                  </a:lnTo>
                  <a:lnTo>
                    <a:pt x="229" y="28"/>
                  </a:lnTo>
                  <a:lnTo>
                    <a:pt x="227" y="28"/>
                  </a:lnTo>
                  <a:lnTo>
                    <a:pt x="223" y="26"/>
                  </a:lnTo>
                  <a:lnTo>
                    <a:pt x="221" y="26"/>
                  </a:lnTo>
                  <a:lnTo>
                    <a:pt x="219" y="26"/>
                  </a:lnTo>
                  <a:lnTo>
                    <a:pt x="217" y="28"/>
                  </a:lnTo>
                  <a:lnTo>
                    <a:pt x="215" y="30"/>
                  </a:lnTo>
                  <a:lnTo>
                    <a:pt x="215" y="32"/>
                  </a:lnTo>
                  <a:lnTo>
                    <a:pt x="215" y="34"/>
                  </a:lnTo>
                  <a:lnTo>
                    <a:pt x="215" y="34"/>
                  </a:lnTo>
                  <a:lnTo>
                    <a:pt x="215" y="38"/>
                  </a:lnTo>
                  <a:lnTo>
                    <a:pt x="215" y="40"/>
                  </a:lnTo>
                  <a:lnTo>
                    <a:pt x="217" y="40"/>
                  </a:lnTo>
                  <a:lnTo>
                    <a:pt x="219" y="42"/>
                  </a:lnTo>
                  <a:lnTo>
                    <a:pt x="219" y="42"/>
                  </a:lnTo>
                  <a:lnTo>
                    <a:pt x="221" y="42"/>
                  </a:lnTo>
                  <a:lnTo>
                    <a:pt x="223" y="44"/>
                  </a:lnTo>
                  <a:lnTo>
                    <a:pt x="225" y="44"/>
                  </a:lnTo>
                  <a:lnTo>
                    <a:pt x="227" y="42"/>
                  </a:lnTo>
                  <a:lnTo>
                    <a:pt x="229" y="42"/>
                  </a:lnTo>
                  <a:lnTo>
                    <a:pt x="231" y="44"/>
                  </a:lnTo>
                  <a:lnTo>
                    <a:pt x="231" y="46"/>
                  </a:lnTo>
                  <a:lnTo>
                    <a:pt x="229" y="48"/>
                  </a:lnTo>
                  <a:lnTo>
                    <a:pt x="229" y="50"/>
                  </a:lnTo>
                  <a:lnTo>
                    <a:pt x="231" y="54"/>
                  </a:lnTo>
                  <a:lnTo>
                    <a:pt x="231" y="56"/>
                  </a:lnTo>
                  <a:lnTo>
                    <a:pt x="231" y="58"/>
                  </a:lnTo>
                  <a:lnTo>
                    <a:pt x="231" y="60"/>
                  </a:lnTo>
                  <a:lnTo>
                    <a:pt x="231" y="62"/>
                  </a:lnTo>
                  <a:lnTo>
                    <a:pt x="229" y="64"/>
                  </a:lnTo>
                  <a:lnTo>
                    <a:pt x="229" y="66"/>
                  </a:lnTo>
                  <a:lnTo>
                    <a:pt x="231" y="68"/>
                  </a:lnTo>
                  <a:lnTo>
                    <a:pt x="233" y="70"/>
                  </a:lnTo>
                  <a:lnTo>
                    <a:pt x="233" y="70"/>
                  </a:lnTo>
                  <a:lnTo>
                    <a:pt x="235" y="72"/>
                  </a:lnTo>
                  <a:lnTo>
                    <a:pt x="235" y="74"/>
                  </a:lnTo>
                  <a:lnTo>
                    <a:pt x="235" y="76"/>
                  </a:lnTo>
                  <a:lnTo>
                    <a:pt x="233" y="76"/>
                  </a:lnTo>
                  <a:lnTo>
                    <a:pt x="225" y="80"/>
                  </a:lnTo>
                  <a:lnTo>
                    <a:pt x="223" y="82"/>
                  </a:lnTo>
                  <a:lnTo>
                    <a:pt x="221" y="84"/>
                  </a:lnTo>
                  <a:lnTo>
                    <a:pt x="223" y="86"/>
                  </a:lnTo>
                  <a:lnTo>
                    <a:pt x="223" y="88"/>
                  </a:lnTo>
                  <a:lnTo>
                    <a:pt x="223" y="88"/>
                  </a:lnTo>
                  <a:lnTo>
                    <a:pt x="227" y="92"/>
                  </a:lnTo>
                  <a:lnTo>
                    <a:pt x="229" y="92"/>
                  </a:lnTo>
                  <a:lnTo>
                    <a:pt x="231" y="96"/>
                  </a:lnTo>
                  <a:lnTo>
                    <a:pt x="231" y="98"/>
                  </a:lnTo>
                  <a:lnTo>
                    <a:pt x="233" y="98"/>
                  </a:lnTo>
                  <a:lnTo>
                    <a:pt x="231" y="102"/>
                  </a:lnTo>
                  <a:lnTo>
                    <a:pt x="231" y="102"/>
                  </a:lnTo>
                  <a:lnTo>
                    <a:pt x="223" y="108"/>
                  </a:lnTo>
                  <a:lnTo>
                    <a:pt x="221" y="110"/>
                  </a:lnTo>
                  <a:lnTo>
                    <a:pt x="219" y="114"/>
                  </a:lnTo>
                  <a:lnTo>
                    <a:pt x="217" y="118"/>
                  </a:lnTo>
                  <a:lnTo>
                    <a:pt x="213" y="120"/>
                  </a:lnTo>
                  <a:lnTo>
                    <a:pt x="211" y="122"/>
                  </a:lnTo>
                  <a:lnTo>
                    <a:pt x="213" y="124"/>
                  </a:lnTo>
                  <a:lnTo>
                    <a:pt x="213" y="126"/>
                  </a:lnTo>
                  <a:lnTo>
                    <a:pt x="213" y="128"/>
                  </a:lnTo>
                  <a:lnTo>
                    <a:pt x="211" y="130"/>
                  </a:lnTo>
                  <a:lnTo>
                    <a:pt x="209" y="132"/>
                  </a:lnTo>
                  <a:lnTo>
                    <a:pt x="203" y="134"/>
                  </a:lnTo>
                  <a:lnTo>
                    <a:pt x="201" y="136"/>
                  </a:lnTo>
                  <a:lnTo>
                    <a:pt x="198" y="136"/>
                  </a:lnTo>
                  <a:lnTo>
                    <a:pt x="196" y="136"/>
                  </a:lnTo>
                  <a:lnTo>
                    <a:pt x="194" y="136"/>
                  </a:lnTo>
                  <a:lnTo>
                    <a:pt x="194" y="136"/>
                  </a:lnTo>
                  <a:lnTo>
                    <a:pt x="192" y="136"/>
                  </a:lnTo>
                  <a:lnTo>
                    <a:pt x="190" y="136"/>
                  </a:lnTo>
                  <a:lnTo>
                    <a:pt x="188" y="134"/>
                  </a:lnTo>
                  <a:lnTo>
                    <a:pt x="186" y="134"/>
                  </a:lnTo>
                  <a:lnTo>
                    <a:pt x="184" y="134"/>
                  </a:lnTo>
                  <a:lnTo>
                    <a:pt x="184" y="136"/>
                  </a:lnTo>
                  <a:lnTo>
                    <a:pt x="182" y="138"/>
                  </a:lnTo>
                  <a:lnTo>
                    <a:pt x="182" y="140"/>
                  </a:lnTo>
                  <a:lnTo>
                    <a:pt x="182" y="142"/>
                  </a:lnTo>
                  <a:lnTo>
                    <a:pt x="182" y="144"/>
                  </a:lnTo>
                  <a:lnTo>
                    <a:pt x="182" y="148"/>
                  </a:lnTo>
                  <a:lnTo>
                    <a:pt x="180" y="150"/>
                  </a:lnTo>
                  <a:lnTo>
                    <a:pt x="180" y="152"/>
                  </a:lnTo>
                  <a:lnTo>
                    <a:pt x="180" y="156"/>
                  </a:lnTo>
                  <a:lnTo>
                    <a:pt x="178" y="158"/>
                  </a:lnTo>
                  <a:lnTo>
                    <a:pt x="176" y="160"/>
                  </a:lnTo>
                  <a:lnTo>
                    <a:pt x="174" y="162"/>
                  </a:lnTo>
                  <a:lnTo>
                    <a:pt x="170" y="166"/>
                  </a:lnTo>
                  <a:lnTo>
                    <a:pt x="170" y="168"/>
                  </a:lnTo>
                  <a:lnTo>
                    <a:pt x="170" y="170"/>
                  </a:lnTo>
                  <a:lnTo>
                    <a:pt x="170" y="170"/>
                  </a:lnTo>
                  <a:lnTo>
                    <a:pt x="172" y="174"/>
                  </a:lnTo>
                  <a:lnTo>
                    <a:pt x="170" y="176"/>
                  </a:lnTo>
                  <a:lnTo>
                    <a:pt x="158" y="182"/>
                  </a:lnTo>
                  <a:lnTo>
                    <a:pt x="150" y="184"/>
                  </a:lnTo>
                  <a:lnTo>
                    <a:pt x="148" y="184"/>
                  </a:lnTo>
                  <a:lnTo>
                    <a:pt x="146" y="184"/>
                  </a:lnTo>
                  <a:lnTo>
                    <a:pt x="144" y="184"/>
                  </a:lnTo>
                  <a:lnTo>
                    <a:pt x="144" y="186"/>
                  </a:lnTo>
                  <a:lnTo>
                    <a:pt x="142" y="190"/>
                  </a:lnTo>
                  <a:lnTo>
                    <a:pt x="142" y="192"/>
                  </a:lnTo>
                  <a:lnTo>
                    <a:pt x="140" y="194"/>
                  </a:lnTo>
                  <a:lnTo>
                    <a:pt x="140" y="194"/>
                  </a:lnTo>
                  <a:lnTo>
                    <a:pt x="138" y="196"/>
                  </a:lnTo>
                  <a:lnTo>
                    <a:pt x="136" y="196"/>
                  </a:lnTo>
                  <a:lnTo>
                    <a:pt x="130" y="198"/>
                  </a:lnTo>
                  <a:lnTo>
                    <a:pt x="130" y="200"/>
                  </a:lnTo>
                  <a:lnTo>
                    <a:pt x="128" y="202"/>
                  </a:lnTo>
                  <a:lnTo>
                    <a:pt x="128" y="206"/>
                  </a:lnTo>
                  <a:lnTo>
                    <a:pt x="128" y="208"/>
                  </a:lnTo>
                  <a:lnTo>
                    <a:pt x="128" y="208"/>
                  </a:lnTo>
                  <a:lnTo>
                    <a:pt x="128" y="210"/>
                  </a:lnTo>
                  <a:lnTo>
                    <a:pt x="130" y="214"/>
                  </a:lnTo>
                  <a:lnTo>
                    <a:pt x="132" y="216"/>
                  </a:lnTo>
                  <a:lnTo>
                    <a:pt x="132" y="218"/>
                  </a:lnTo>
                  <a:lnTo>
                    <a:pt x="134" y="218"/>
                  </a:lnTo>
                  <a:lnTo>
                    <a:pt x="136" y="222"/>
                  </a:lnTo>
                  <a:lnTo>
                    <a:pt x="138" y="224"/>
                  </a:lnTo>
                  <a:lnTo>
                    <a:pt x="126" y="230"/>
                  </a:lnTo>
                  <a:lnTo>
                    <a:pt x="124" y="230"/>
                  </a:lnTo>
                  <a:lnTo>
                    <a:pt x="120" y="230"/>
                  </a:lnTo>
                  <a:lnTo>
                    <a:pt x="118" y="230"/>
                  </a:lnTo>
                  <a:lnTo>
                    <a:pt x="118" y="228"/>
                  </a:lnTo>
                  <a:lnTo>
                    <a:pt x="116" y="226"/>
                  </a:lnTo>
                  <a:lnTo>
                    <a:pt x="116" y="226"/>
                  </a:lnTo>
                  <a:lnTo>
                    <a:pt x="116" y="224"/>
                  </a:lnTo>
                  <a:lnTo>
                    <a:pt x="116" y="222"/>
                  </a:lnTo>
                  <a:lnTo>
                    <a:pt x="116" y="220"/>
                  </a:lnTo>
                  <a:lnTo>
                    <a:pt x="116" y="218"/>
                  </a:lnTo>
                  <a:lnTo>
                    <a:pt x="114" y="216"/>
                  </a:lnTo>
                  <a:lnTo>
                    <a:pt x="114" y="216"/>
                  </a:lnTo>
                  <a:lnTo>
                    <a:pt x="114" y="214"/>
                  </a:lnTo>
                  <a:lnTo>
                    <a:pt x="116" y="212"/>
                  </a:lnTo>
                  <a:lnTo>
                    <a:pt x="116" y="210"/>
                  </a:lnTo>
                  <a:lnTo>
                    <a:pt x="114" y="208"/>
                  </a:lnTo>
                  <a:lnTo>
                    <a:pt x="112" y="204"/>
                  </a:lnTo>
                  <a:lnTo>
                    <a:pt x="102" y="200"/>
                  </a:lnTo>
                  <a:lnTo>
                    <a:pt x="100" y="200"/>
                  </a:lnTo>
                  <a:lnTo>
                    <a:pt x="98" y="198"/>
                  </a:lnTo>
                  <a:lnTo>
                    <a:pt x="94" y="200"/>
                  </a:lnTo>
                  <a:lnTo>
                    <a:pt x="88" y="198"/>
                  </a:lnTo>
                  <a:lnTo>
                    <a:pt x="82" y="200"/>
                  </a:lnTo>
                  <a:lnTo>
                    <a:pt x="80" y="202"/>
                  </a:lnTo>
                  <a:lnTo>
                    <a:pt x="78" y="202"/>
                  </a:lnTo>
                  <a:lnTo>
                    <a:pt x="74" y="202"/>
                  </a:lnTo>
                  <a:lnTo>
                    <a:pt x="70" y="200"/>
                  </a:lnTo>
                  <a:lnTo>
                    <a:pt x="68" y="202"/>
                  </a:lnTo>
                  <a:lnTo>
                    <a:pt x="60" y="206"/>
                  </a:lnTo>
                  <a:lnTo>
                    <a:pt x="60" y="208"/>
                  </a:lnTo>
                  <a:lnTo>
                    <a:pt x="58" y="208"/>
                  </a:lnTo>
                  <a:lnTo>
                    <a:pt x="58" y="210"/>
                  </a:lnTo>
                  <a:lnTo>
                    <a:pt x="60" y="212"/>
                  </a:lnTo>
                  <a:lnTo>
                    <a:pt x="60" y="214"/>
                  </a:lnTo>
                  <a:lnTo>
                    <a:pt x="60" y="216"/>
                  </a:lnTo>
                  <a:lnTo>
                    <a:pt x="60" y="220"/>
                  </a:lnTo>
                  <a:lnTo>
                    <a:pt x="60" y="224"/>
                  </a:lnTo>
                  <a:lnTo>
                    <a:pt x="60" y="228"/>
                  </a:lnTo>
                  <a:lnTo>
                    <a:pt x="56" y="240"/>
                  </a:lnTo>
                  <a:lnTo>
                    <a:pt x="54" y="244"/>
                  </a:lnTo>
                  <a:lnTo>
                    <a:pt x="54" y="246"/>
                  </a:lnTo>
                  <a:lnTo>
                    <a:pt x="52" y="250"/>
                  </a:lnTo>
                  <a:lnTo>
                    <a:pt x="48" y="258"/>
                  </a:lnTo>
                  <a:lnTo>
                    <a:pt x="46" y="260"/>
                  </a:lnTo>
                  <a:lnTo>
                    <a:pt x="46" y="262"/>
                  </a:lnTo>
                  <a:lnTo>
                    <a:pt x="46" y="264"/>
                  </a:lnTo>
                  <a:lnTo>
                    <a:pt x="48" y="266"/>
                  </a:lnTo>
                  <a:lnTo>
                    <a:pt x="48" y="270"/>
                  </a:lnTo>
                  <a:lnTo>
                    <a:pt x="46" y="270"/>
                  </a:lnTo>
                  <a:lnTo>
                    <a:pt x="46" y="272"/>
                  </a:lnTo>
                  <a:lnTo>
                    <a:pt x="44" y="274"/>
                  </a:lnTo>
                  <a:lnTo>
                    <a:pt x="42" y="274"/>
                  </a:lnTo>
                  <a:lnTo>
                    <a:pt x="40" y="274"/>
                  </a:lnTo>
                  <a:lnTo>
                    <a:pt x="36" y="274"/>
                  </a:lnTo>
                  <a:lnTo>
                    <a:pt x="36" y="274"/>
                  </a:lnTo>
                  <a:lnTo>
                    <a:pt x="34" y="274"/>
                  </a:lnTo>
                  <a:lnTo>
                    <a:pt x="30" y="272"/>
                  </a:lnTo>
                  <a:lnTo>
                    <a:pt x="28" y="272"/>
                  </a:lnTo>
                  <a:lnTo>
                    <a:pt x="28" y="272"/>
                  </a:lnTo>
                  <a:lnTo>
                    <a:pt x="26" y="272"/>
                  </a:lnTo>
                  <a:lnTo>
                    <a:pt x="22" y="276"/>
                  </a:lnTo>
                  <a:lnTo>
                    <a:pt x="18" y="280"/>
                  </a:lnTo>
                  <a:lnTo>
                    <a:pt x="16" y="282"/>
                  </a:lnTo>
                  <a:lnTo>
                    <a:pt x="10" y="294"/>
                  </a:lnTo>
                  <a:lnTo>
                    <a:pt x="8" y="298"/>
                  </a:lnTo>
                  <a:lnTo>
                    <a:pt x="6" y="300"/>
                  </a:lnTo>
                  <a:lnTo>
                    <a:pt x="4" y="300"/>
                  </a:lnTo>
                  <a:lnTo>
                    <a:pt x="4" y="302"/>
                  </a:lnTo>
                  <a:lnTo>
                    <a:pt x="2" y="304"/>
                  </a:lnTo>
                  <a:lnTo>
                    <a:pt x="2" y="304"/>
                  </a:lnTo>
                  <a:lnTo>
                    <a:pt x="2" y="306"/>
                  </a:lnTo>
                  <a:lnTo>
                    <a:pt x="2" y="306"/>
                  </a:lnTo>
                  <a:lnTo>
                    <a:pt x="2" y="308"/>
                  </a:lnTo>
                  <a:lnTo>
                    <a:pt x="2" y="308"/>
                  </a:lnTo>
                  <a:lnTo>
                    <a:pt x="2" y="308"/>
                  </a:lnTo>
                  <a:lnTo>
                    <a:pt x="2" y="308"/>
                  </a:lnTo>
                  <a:lnTo>
                    <a:pt x="2" y="310"/>
                  </a:lnTo>
                  <a:lnTo>
                    <a:pt x="2" y="312"/>
                  </a:lnTo>
                  <a:lnTo>
                    <a:pt x="2" y="312"/>
                  </a:lnTo>
                  <a:lnTo>
                    <a:pt x="2" y="314"/>
                  </a:lnTo>
                  <a:lnTo>
                    <a:pt x="2" y="316"/>
                  </a:lnTo>
                  <a:lnTo>
                    <a:pt x="2" y="316"/>
                  </a:lnTo>
                  <a:lnTo>
                    <a:pt x="2" y="318"/>
                  </a:lnTo>
                  <a:lnTo>
                    <a:pt x="4" y="318"/>
                  </a:lnTo>
                  <a:lnTo>
                    <a:pt x="4" y="318"/>
                  </a:lnTo>
                  <a:lnTo>
                    <a:pt x="2" y="318"/>
                  </a:lnTo>
                  <a:lnTo>
                    <a:pt x="2" y="320"/>
                  </a:lnTo>
                  <a:lnTo>
                    <a:pt x="2" y="320"/>
                  </a:lnTo>
                  <a:lnTo>
                    <a:pt x="2" y="322"/>
                  </a:lnTo>
                  <a:lnTo>
                    <a:pt x="0" y="328"/>
                  </a:lnTo>
                  <a:lnTo>
                    <a:pt x="0" y="328"/>
                  </a:lnTo>
                  <a:lnTo>
                    <a:pt x="0" y="330"/>
                  </a:lnTo>
                  <a:lnTo>
                    <a:pt x="0" y="332"/>
                  </a:lnTo>
                  <a:lnTo>
                    <a:pt x="0" y="332"/>
                  </a:lnTo>
                  <a:lnTo>
                    <a:pt x="0" y="334"/>
                  </a:lnTo>
                  <a:lnTo>
                    <a:pt x="2" y="334"/>
                  </a:lnTo>
                  <a:lnTo>
                    <a:pt x="2" y="336"/>
                  </a:lnTo>
                  <a:lnTo>
                    <a:pt x="6" y="336"/>
                  </a:lnTo>
                  <a:lnTo>
                    <a:pt x="6" y="338"/>
                  </a:lnTo>
                  <a:lnTo>
                    <a:pt x="6" y="340"/>
                  </a:lnTo>
                  <a:lnTo>
                    <a:pt x="8" y="340"/>
                  </a:lnTo>
                  <a:lnTo>
                    <a:pt x="8" y="340"/>
                  </a:lnTo>
                  <a:lnTo>
                    <a:pt x="10" y="342"/>
                  </a:lnTo>
                  <a:lnTo>
                    <a:pt x="10" y="342"/>
                  </a:lnTo>
                  <a:lnTo>
                    <a:pt x="12" y="342"/>
                  </a:lnTo>
                  <a:lnTo>
                    <a:pt x="12" y="344"/>
                  </a:lnTo>
                  <a:lnTo>
                    <a:pt x="12" y="346"/>
                  </a:lnTo>
                  <a:lnTo>
                    <a:pt x="12" y="346"/>
                  </a:lnTo>
                  <a:lnTo>
                    <a:pt x="12" y="348"/>
                  </a:lnTo>
                  <a:lnTo>
                    <a:pt x="14" y="350"/>
                  </a:lnTo>
                  <a:lnTo>
                    <a:pt x="14" y="350"/>
                  </a:lnTo>
                  <a:lnTo>
                    <a:pt x="16" y="350"/>
                  </a:lnTo>
                  <a:lnTo>
                    <a:pt x="16" y="350"/>
                  </a:lnTo>
                  <a:lnTo>
                    <a:pt x="18" y="350"/>
                  </a:lnTo>
                  <a:lnTo>
                    <a:pt x="18" y="348"/>
                  </a:lnTo>
                  <a:lnTo>
                    <a:pt x="20" y="348"/>
                  </a:lnTo>
                  <a:lnTo>
                    <a:pt x="24" y="350"/>
                  </a:lnTo>
                  <a:lnTo>
                    <a:pt x="34" y="356"/>
                  </a:lnTo>
                  <a:lnTo>
                    <a:pt x="36" y="356"/>
                  </a:lnTo>
                  <a:lnTo>
                    <a:pt x="36" y="356"/>
                  </a:lnTo>
                  <a:lnTo>
                    <a:pt x="38" y="356"/>
                  </a:lnTo>
                  <a:lnTo>
                    <a:pt x="64" y="366"/>
                  </a:lnTo>
                  <a:lnTo>
                    <a:pt x="66" y="366"/>
                  </a:lnTo>
                  <a:lnTo>
                    <a:pt x="66" y="368"/>
                  </a:lnTo>
                  <a:lnTo>
                    <a:pt x="64" y="370"/>
                  </a:lnTo>
                  <a:lnTo>
                    <a:pt x="64" y="372"/>
                  </a:lnTo>
                  <a:lnTo>
                    <a:pt x="64" y="376"/>
                  </a:lnTo>
                  <a:lnTo>
                    <a:pt x="64" y="378"/>
                  </a:lnTo>
                  <a:lnTo>
                    <a:pt x="64" y="380"/>
                  </a:lnTo>
                  <a:lnTo>
                    <a:pt x="64" y="382"/>
                  </a:lnTo>
                  <a:lnTo>
                    <a:pt x="64" y="386"/>
                  </a:lnTo>
                  <a:lnTo>
                    <a:pt x="64" y="388"/>
                  </a:lnTo>
                  <a:lnTo>
                    <a:pt x="62" y="388"/>
                  </a:lnTo>
                  <a:lnTo>
                    <a:pt x="62" y="390"/>
                  </a:lnTo>
                  <a:lnTo>
                    <a:pt x="62" y="392"/>
                  </a:lnTo>
                  <a:lnTo>
                    <a:pt x="62" y="394"/>
                  </a:lnTo>
                  <a:lnTo>
                    <a:pt x="60" y="398"/>
                  </a:lnTo>
                  <a:lnTo>
                    <a:pt x="58" y="400"/>
                  </a:lnTo>
                  <a:lnTo>
                    <a:pt x="56" y="400"/>
                  </a:lnTo>
                  <a:lnTo>
                    <a:pt x="54" y="404"/>
                  </a:lnTo>
                  <a:lnTo>
                    <a:pt x="54" y="406"/>
                  </a:lnTo>
                  <a:lnTo>
                    <a:pt x="52" y="408"/>
                  </a:lnTo>
                  <a:lnTo>
                    <a:pt x="52" y="410"/>
                  </a:lnTo>
                  <a:lnTo>
                    <a:pt x="50" y="414"/>
                  </a:lnTo>
                  <a:lnTo>
                    <a:pt x="50" y="416"/>
                  </a:lnTo>
                  <a:lnTo>
                    <a:pt x="50" y="418"/>
                  </a:lnTo>
                  <a:lnTo>
                    <a:pt x="48" y="420"/>
                  </a:lnTo>
                  <a:lnTo>
                    <a:pt x="48" y="422"/>
                  </a:lnTo>
                  <a:lnTo>
                    <a:pt x="48" y="424"/>
                  </a:lnTo>
                  <a:lnTo>
                    <a:pt x="50" y="428"/>
                  </a:lnTo>
                  <a:lnTo>
                    <a:pt x="50" y="430"/>
                  </a:lnTo>
                  <a:lnTo>
                    <a:pt x="68" y="452"/>
                  </a:lnTo>
                  <a:lnTo>
                    <a:pt x="72" y="454"/>
                  </a:lnTo>
                  <a:lnTo>
                    <a:pt x="74" y="456"/>
                  </a:lnTo>
                  <a:lnTo>
                    <a:pt x="80" y="456"/>
                  </a:lnTo>
                  <a:lnTo>
                    <a:pt x="86" y="454"/>
                  </a:lnTo>
                  <a:lnTo>
                    <a:pt x="90" y="454"/>
                  </a:lnTo>
                  <a:lnTo>
                    <a:pt x="94" y="454"/>
                  </a:lnTo>
                  <a:lnTo>
                    <a:pt x="96" y="452"/>
                  </a:lnTo>
                  <a:lnTo>
                    <a:pt x="98" y="452"/>
                  </a:lnTo>
                  <a:lnTo>
                    <a:pt x="100" y="452"/>
                  </a:lnTo>
                  <a:lnTo>
                    <a:pt x="102" y="452"/>
                  </a:lnTo>
                  <a:lnTo>
                    <a:pt x="104" y="452"/>
                  </a:lnTo>
                  <a:lnTo>
                    <a:pt x="106" y="454"/>
                  </a:lnTo>
                  <a:lnTo>
                    <a:pt x="112" y="464"/>
                  </a:lnTo>
                  <a:lnTo>
                    <a:pt x="112" y="468"/>
                  </a:lnTo>
                  <a:lnTo>
                    <a:pt x="112" y="468"/>
                  </a:lnTo>
                  <a:lnTo>
                    <a:pt x="112" y="472"/>
                  </a:lnTo>
                  <a:lnTo>
                    <a:pt x="112" y="474"/>
                  </a:lnTo>
                  <a:lnTo>
                    <a:pt x="114" y="482"/>
                  </a:lnTo>
                  <a:lnTo>
                    <a:pt x="114" y="484"/>
                  </a:lnTo>
                  <a:lnTo>
                    <a:pt x="114" y="484"/>
                  </a:lnTo>
                  <a:lnTo>
                    <a:pt x="114" y="486"/>
                  </a:lnTo>
                  <a:lnTo>
                    <a:pt x="112" y="490"/>
                  </a:lnTo>
                  <a:lnTo>
                    <a:pt x="110" y="492"/>
                  </a:lnTo>
                  <a:lnTo>
                    <a:pt x="108" y="494"/>
                  </a:lnTo>
                  <a:lnTo>
                    <a:pt x="106" y="496"/>
                  </a:lnTo>
                  <a:lnTo>
                    <a:pt x="106" y="498"/>
                  </a:lnTo>
                  <a:lnTo>
                    <a:pt x="108" y="502"/>
                  </a:lnTo>
                  <a:lnTo>
                    <a:pt x="108" y="504"/>
                  </a:lnTo>
                  <a:lnTo>
                    <a:pt x="110" y="508"/>
                  </a:lnTo>
                  <a:lnTo>
                    <a:pt x="112" y="508"/>
                  </a:lnTo>
                  <a:lnTo>
                    <a:pt x="114" y="512"/>
                  </a:lnTo>
                  <a:lnTo>
                    <a:pt x="114" y="514"/>
                  </a:lnTo>
                  <a:lnTo>
                    <a:pt x="116" y="516"/>
                  </a:lnTo>
                  <a:lnTo>
                    <a:pt x="116" y="516"/>
                  </a:lnTo>
                  <a:lnTo>
                    <a:pt x="116" y="516"/>
                  </a:lnTo>
                  <a:lnTo>
                    <a:pt x="110" y="522"/>
                  </a:lnTo>
                  <a:lnTo>
                    <a:pt x="106" y="522"/>
                  </a:lnTo>
                  <a:lnTo>
                    <a:pt x="102" y="522"/>
                  </a:lnTo>
                  <a:lnTo>
                    <a:pt x="98" y="522"/>
                  </a:lnTo>
                  <a:lnTo>
                    <a:pt x="96" y="522"/>
                  </a:lnTo>
                  <a:lnTo>
                    <a:pt x="94" y="524"/>
                  </a:lnTo>
                  <a:lnTo>
                    <a:pt x="96" y="540"/>
                  </a:lnTo>
                  <a:lnTo>
                    <a:pt x="96" y="546"/>
                  </a:lnTo>
                  <a:lnTo>
                    <a:pt x="94" y="552"/>
                  </a:lnTo>
                  <a:lnTo>
                    <a:pt x="94" y="556"/>
                  </a:lnTo>
                  <a:lnTo>
                    <a:pt x="94" y="562"/>
                  </a:lnTo>
                  <a:lnTo>
                    <a:pt x="94" y="564"/>
                  </a:lnTo>
                  <a:lnTo>
                    <a:pt x="94" y="564"/>
                  </a:lnTo>
                  <a:lnTo>
                    <a:pt x="92" y="566"/>
                  </a:lnTo>
                  <a:lnTo>
                    <a:pt x="84" y="574"/>
                  </a:lnTo>
                  <a:lnTo>
                    <a:pt x="84" y="574"/>
                  </a:lnTo>
                  <a:lnTo>
                    <a:pt x="82" y="578"/>
                  </a:lnTo>
                  <a:lnTo>
                    <a:pt x="82" y="582"/>
                  </a:lnTo>
                  <a:lnTo>
                    <a:pt x="82" y="592"/>
                  </a:lnTo>
                  <a:lnTo>
                    <a:pt x="82" y="594"/>
                  </a:lnTo>
                  <a:lnTo>
                    <a:pt x="84" y="598"/>
                  </a:lnTo>
                  <a:lnTo>
                    <a:pt x="84" y="598"/>
                  </a:lnTo>
                  <a:lnTo>
                    <a:pt x="88" y="598"/>
                  </a:lnTo>
                  <a:lnTo>
                    <a:pt x="96" y="600"/>
                  </a:lnTo>
                  <a:lnTo>
                    <a:pt x="98" y="602"/>
                  </a:lnTo>
                  <a:lnTo>
                    <a:pt x="98" y="604"/>
                  </a:lnTo>
                  <a:lnTo>
                    <a:pt x="100" y="606"/>
                  </a:lnTo>
                  <a:lnTo>
                    <a:pt x="104" y="616"/>
                  </a:lnTo>
                  <a:lnTo>
                    <a:pt x="104" y="620"/>
                  </a:lnTo>
                  <a:lnTo>
                    <a:pt x="102" y="624"/>
                  </a:lnTo>
                  <a:lnTo>
                    <a:pt x="102" y="626"/>
                  </a:lnTo>
                  <a:lnTo>
                    <a:pt x="100" y="632"/>
                  </a:lnTo>
                  <a:lnTo>
                    <a:pt x="100" y="634"/>
                  </a:lnTo>
                  <a:lnTo>
                    <a:pt x="98" y="638"/>
                  </a:lnTo>
                  <a:lnTo>
                    <a:pt x="94" y="646"/>
                  </a:lnTo>
                  <a:lnTo>
                    <a:pt x="92" y="650"/>
                  </a:lnTo>
                  <a:lnTo>
                    <a:pt x="92" y="654"/>
                  </a:lnTo>
                  <a:lnTo>
                    <a:pt x="92" y="658"/>
                  </a:lnTo>
                  <a:lnTo>
                    <a:pt x="92" y="662"/>
                  </a:lnTo>
                  <a:lnTo>
                    <a:pt x="94" y="666"/>
                  </a:lnTo>
                  <a:lnTo>
                    <a:pt x="96" y="666"/>
                  </a:lnTo>
                  <a:lnTo>
                    <a:pt x="96" y="668"/>
                  </a:lnTo>
                  <a:lnTo>
                    <a:pt x="98" y="668"/>
                  </a:lnTo>
                  <a:lnTo>
                    <a:pt x="102" y="676"/>
                  </a:lnTo>
                  <a:lnTo>
                    <a:pt x="104" y="682"/>
                  </a:lnTo>
                  <a:lnTo>
                    <a:pt x="104" y="682"/>
                  </a:lnTo>
                  <a:lnTo>
                    <a:pt x="104" y="682"/>
                  </a:lnTo>
                  <a:lnTo>
                    <a:pt x="106" y="686"/>
                  </a:lnTo>
                  <a:lnTo>
                    <a:pt x="108" y="688"/>
                  </a:lnTo>
                  <a:lnTo>
                    <a:pt x="110" y="692"/>
                  </a:lnTo>
                  <a:lnTo>
                    <a:pt x="112" y="696"/>
                  </a:lnTo>
                  <a:lnTo>
                    <a:pt x="114" y="698"/>
                  </a:lnTo>
                  <a:lnTo>
                    <a:pt x="118" y="704"/>
                  </a:lnTo>
                  <a:lnTo>
                    <a:pt x="120" y="706"/>
                  </a:lnTo>
                  <a:lnTo>
                    <a:pt x="128" y="714"/>
                  </a:lnTo>
                  <a:lnTo>
                    <a:pt x="130" y="714"/>
                  </a:lnTo>
                  <a:lnTo>
                    <a:pt x="134" y="716"/>
                  </a:lnTo>
                  <a:lnTo>
                    <a:pt x="134" y="716"/>
                  </a:lnTo>
                  <a:lnTo>
                    <a:pt x="136" y="718"/>
                  </a:lnTo>
                  <a:lnTo>
                    <a:pt x="138" y="718"/>
                  </a:lnTo>
                  <a:lnTo>
                    <a:pt x="138" y="720"/>
                  </a:lnTo>
                  <a:lnTo>
                    <a:pt x="140" y="720"/>
                  </a:lnTo>
                  <a:lnTo>
                    <a:pt x="144" y="718"/>
                  </a:lnTo>
                  <a:lnTo>
                    <a:pt x="144" y="718"/>
                  </a:lnTo>
                  <a:lnTo>
                    <a:pt x="144" y="718"/>
                  </a:lnTo>
                  <a:lnTo>
                    <a:pt x="144" y="714"/>
                  </a:lnTo>
                  <a:lnTo>
                    <a:pt x="152" y="696"/>
                  </a:lnTo>
                  <a:lnTo>
                    <a:pt x="152" y="692"/>
                  </a:lnTo>
                  <a:lnTo>
                    <a:pt x="156" y="688"/>
                  </a:lnTo>
                  <a:lnTo>
                    <a:pt x="162" y="686"/>
                  </a:lnTo>
                  <a:lnTo>
                    <a:pt x="164" y="684"/>
                  </a:lnTo>
                  <a:lnTo>
                    <a:pt x="164" y="680"/>
                  </a:lnTo>
                  <a:lnTo>
                    <a:pt x="164" y="664"/>
                  </a:lnTo>
                  <a:lnTo>
                    <a:pt x="166" y="654"/>
                  </a:lnTo>
                  <a:lnTo>
                    <a:pt x="166" y="650"/>
                  </a:lnTo>
                  <a:lnTo>
                    <a:pt x="168" y="646"/>
                  </a:lnTo>
                  <a:lnTo>
                    <a:pt x="170" y="642"/>
                  </a:lnTo>
                  <a:lnTo>
                    <a:pt x="172" y="638"/>
                  </a:lnTo>
                  <a:lnTo>
                    <a:pt x="176" y="636"/>
                  </a:lnTo>
                  <a:lnTo>
                    <a:pt x="180" y="634"/>
                  </a:lnTo>
                  <a:lnTo>
                    <a:pt x="186" y="636"/>
                  </a:lnTo>
                  <a:lnTo>
                    <a:pt x="190" y="634"/>
                  </a:lnTo>
                  <a:lnTo>
                    <a:pt x="192" y="632"/>
                  </a:lnTo>
                  <a:lnTo>
                    <a:pt x="188" y="610"/>
                  </a:lnTo>
                  <a:lnTo>
                    <a:pt x="190" y="600"/>
                  </a:lnTo>
                  <a:lnTo>
                    <a:pt x="198" y="600"/>
                  </a:lnTo>
                  <a:lnTo>
                    <a:pt x="198" y="596"/>
                  </a:lnTo>
                  <a:lnTo>
                    <a:pt x="199" y="594"/>
                  </a:lnTo>
                  <a:lnTo>
                    <a:pt x="201" y="594"/>
                  </a:lnTo>
                  <a:lnTo>
                    <a:pt x="207" y="594"/>
                  </a:lnTo>
                  <a:lnTo>
                    <a:pt x="209" y="592"/>
                  </a:lnTo>
                  <a:lnTo>
                    <a:pt x="209" y="590"/>
                  </a:lnTo>
                  <a:lnTo>
                    <a:pt x="209" y="586"/>
                  </a:lnTo>
                  <a:lnTo>
                    <a:pt x="211" y="582"/>
                  </a:lnTo>
                  <a:lnTo>
                    <a:pt x="219" y="574"/>
                  </a:lnTo>
                  <a:lnTo>
                    <a:pt x="219" y="574"/>
                  </a:lnTo>
                  <a:lnTo>
                    <a:pt x="221" y="570"/>
                  </a:lnTo>
                  <a:lnTo>
                    <a:pt x="223" y="568"/>
                  </a:lnTo>
                  <a:lnTo>
                    <a:pt x="241" y="560"/>
                  </a:lnTo>
                  <a:lnTo>
                    <a:pt x="247" y="556"/>
                  </a:lnTo>
                  <a:lnTo>
                    <a:pt x="253" y="554"/>
                  </a:lnTo>
                  <a:lnTo>
                    <a:pt x="261" y="552"/>
                  </a:lnTo>
                  <a:lnTo>
                    <a:pt x="269" y="552"/>
                  </a:lnTo>
                  <a:lnTo>
                    <a:pt x="271" y="552"/>
                  </a:lnTo>
                  <a:lnTo>
                    <a:pt x="275" y="548"/>
                  </a:lnTo>
                  <a:lnTo>
                    <a:pt x="277" y="544"/>
                  </a:lnTo>
                  <a:lnTo>
                    <a:pt x="275" y="542"/>
                  </a:lnTo>
                  <a:lnTo>
                    <a:pt x="275" y="538"/>
                  </a:lnTo>
                  <a:lnTo>
                    <a:pt x="279" y="534"/>
                  </a:lnTo>
                  <a:lnTo>
                    <a:pt x="281" y="532"/>
                  </a:lnTo>
                  <a:lnTo>
                    <a:pt x="283" y="530"/>
                  </a:lnTo>
                  <a:lnTo>
                    <a:pt x="289" y="530"/>
                  </a:lnTo>
                  <a:lnTo>
                    <a:pt x="293" y="530"/>
                  </a:lnTo>
                  <a:lnTo>
                    <a:pt x="295" y="528"/>
                  </a:lnTo>
                  <a:lnTo>
                    <a:pt x="297" y="528"/>
                  </a:lnTo>
                  <a:lnTo>
                    <a:pt x="301" y="530"/>
                  </a:lnTo>
                  <a:lnTo>
                    <a:pt x="301" y="526"/>
                  </a:lnTo>
                  <a:lnTo>
                    <a:pt x="303" y="522"/>
                  </a:lnTo>
                  <a:lnTo>
                    <a:pt x="305" y="520"/>
                  </a:lnTo>
                  <a:lnTo>
                    <a:pt x="307" y="520"/>
                  </a:lnTo>
                  <a:lnTo>
                    <a:pt x="309" y="516"/>
                  </a:lnTo>
                  <a:lnTo>
                    <a:pt x="311" y="516"/>
                  </a:lnTo>
                  <a:lnTo>
                    <a:pt x="313" y="516"/>
                  </a:lnTo>
                  <a:lnTo>
                    <a:pt x="315" y="514"/>
                  </a:lnTo>
                  <a:lnTo>
                    <a:pt x="315" y="514"/>
                  </a:lnTo>
                  <a:lnTo>
                    <a:pt x="317" y="510"/>
                  </a:lnTo>
                  <a:lnTo>
                    <a:pt x="319" y="506"/>
                  </a:lnTo>
                  <a:lnTo>
                    <a:pt x="323" y="506"/>
                  </a:lnTo>
                  <a:lnTo>
                    <a:pt x="325" y="504"/>
                  </a:lnTo>
                  <a:lnTo>
                    <a:pt x="329" y="504"/>
                  </a:lnTo>
                  <a:lnTo>
                    <a:pt x="331" y="502"/>
                  </a:lnTo>
                  <a:lnTo>
                    <a:pt x="331" y="498"/>
                  </a:lnTo>
                  <a:lnTo>
                    <a:pt x="329" y="496"/>
                  </a:lnTo>
                  <a:lnTo>
                    <a:pt x="327" y="496"/>
                  </a:lnTo>
                  <a:lnTo>
                    <a:pt x="323" y="492"/>
                  </a:lnTo>
                  <a:lnTo>
                    <a:pt x="321" y="490"/>
                  </a:lnTo>
                  <a:lnTo>
                    <a:pt x="319" y="490"/>
                  </a:lnTo>
                  <a:lnTo>
                    <a:pt x="321" y="488"/>
                  </a:lnTo>
                  <a:lnTo>
                    <a:pt x="321" y="488"/>
                  </a:lnTo>
                  <a:lnTo>
                    <a:pt x="315" y="480"/>
                  </a:lnTo>
                  <a:lnTo>
                    <a:pt x="307" y="476"/>
                  </a:lnTo>
                  <a:lnTo>
                    <a:pt x="299" y="474"/>
                  </a:lnTo>
                  <a:lnTo>
                    <a:pt x="289" y="472"/>
                  </a:lnTo>
                  <a:lnTo>
                    <a:pt x="285" y="472"/>
                  </a:lnTo>
                  <a:lnTo>
                    <a:pt x="281" y="468"/>
                  </a:lnTo>
                  <a:lnTo>
                    <a:pt x="273" y="460"/>
                  </a:lnTo>
                  <a:lnTo>
                    <a:pt x="267" y="454"/>
                  </a:lnTo>
                  <a:lnTo>
                    <a:pt x="263" y="452"/>
                  </a:lnTo>
                  <a:lnTo>
                    <a:pt x="257" y="438"/>
                  </a:lnTo>
                  <a:lnTo>
                    <a:pt x="251" y="430"/>
                  </a:lnTo>
                  <a:lnTo>
                    <a:pt x="247" y="420"/>
                  </a:lnTo>
                  <a:lnTo>
                    <a:pt x="243" y="412"/>
                  </a:lnTo>
                  <a:lnTo>
                    <a:pt x="241" y="404"/>
                  </a:lnTo>
                  <a:lnTo>
                    <a:pt x="241" y="398"/>
                  </a:lnTo>
                  <a:lnTo>
                    <a:pt x="243" y="396"/>
                  </a:lnTo>
                  <a:lnTo>
                    <a:pt x="245" y="394"/>
                  </a:lnTo>
                  <a:lnTo>
                    <a:pt x="243" y="390"/>
                  </a:lnTo>
                  <a:lnTo>
                    <a:pt x="241" y="386"/>
                  </a:lnTo>
                  <a:lnTo>
                    <a:pt x="229" y="360"/>
                  </a:lnTo>
                  <a:lnTo>
                    <a:pt x="225" y="344"/>
                  </a:lnTo>
                  <a:lnTo>
                    <a:pt x="225" y="334"/>
                  </a:lnTo>
                  <a:lnTo>
                    <a:pt x="223" y="322"/>
                  </a:lnTo>
                  <a:lnTo>
                    <a:pt x="225" y="312"/>
                  </a:lnTo>
                  <a:lnTo>
                    <a:pt x="227" y="308"/>
                  </a:lnTo>
                  <a:lnTo>
                    <a:pt x="233" y="300"/>
                  </a:lnTo>
                  <a:lnTo>
                    <a:pt x="235" y="296"/>
                  </a:lnTo>
                  <a:lnTo>
                    <a:pt x="235" y="292"/>
                  </a:lnTo>
                  <a:lnTo>
                    <a:pt x="237" y="288"/>
                  </a:lnTo>
                  <a:lnTo>
                    <a:pt x="241" y="284"/>
                  </a:lnTo>
                  <a:lnTo>
                    <a:pt x="245" y="280"/>
                  </a:lnTo>
                  <a:lnTo>
                    <a:pt x="247" y="276"/>
                  </a:lnTo>
                  <a:lnTo>
                    <a:pt x="247" y="272"/>
                  </a:lnTo>
                  <a:lnTo>
                    <a:pt x="249" y="266"/>
                  </a:lnTo>
                  <a:lnTo>
                    <a:pt x="249" y="264"/>
                  </a:lnTo>
                  <a:lnTo>
                    <a:pt x="269" y="232"/>
                  </a:lnTo>
                  <a:lnTo>
                    <a:pt x="281" y="218"/>
                  </a:lnTo>
                  <a:lnTo>
                    <a:pt x="285" y="210"/>
                  </a:lnTo>
                  <a:lnTo>
                    <a:pt x="293" y="192"/>
                  </a:lnTo>
                  <a:lnTo>
                    <a:pt x="299" y="186"/>
                  </a:lnTo>
                  <a:lnTo>
                    <a:pt x="309" y="180"/>
                  </a:lnTo>
                  <a:lnTo>
                    <a:pt x="313" y="174"/>
                  </a:lnTo>
                  <a:lnTo>
                    <a:pt x="325" y="152"/>
                  </a:lnTo>
                  <a:lnTo>
                    <a:pt x="337" y="142"/>
                  </a:lnTo>
                  <a:lnTo>
                    <a:pt x="343" y="132"/>
                  </a:lnTo>
                  <a:lnTo>
                    <a:pt x="345" y="130"/>
                  </a:lnTo>
                  <a:lnTo>
                    <a:pt x="351" y="126"/>
                  </a:lnTo>
                  <a:lnTo>
                    <a:pt x="353" y="122"/>
                  </a:lnTo>
                  <a:lnTo>
                    <a:pt x="365" y="98"/>
                  </a:lnTo>
                  <a:lnTo>
                    <a:pt x="371" y="92"/>
                  </a:lnTo>
                  <a:lnTo>
                    <a:pt x="373" y="86"/>
                  </a:lnTo>
                  <a:lnTo>
                    <a:pt x="375" y="82"/>
                  </a:lnTo>
                  <a:lnTo>
                    <a:pt x="377" y="78"/>
                  </a:lnTo>
                  <a:lnTo>
                    <a:pt x="381" y="74"/>
                  </a:lnTo>
                  <a:lnTo>
                    <a:pt x="385" y="66"/>
                  </a:lnTo>
                  <a:lnTo>
                    <a:pt x="385" y="62"/>
                  </a:lnTo>
                  <a:lnTo>
                    <a:pt x="385" y="62"/>
                  </a:lnTo>
                  <a:close/>
                  <a:moveTo>
                    <a:pt x="14" y="164"/>
                  </a:moveTo>
                  <a:lnTo>
                    <a:pt x="18" y="166"/>
                  </a:lnTo>
                  <a:lnTo>
                    <a:pt x="20" y="168"/>
                  </a:lnTo>
                  <a:lnTo>
                    <a:pt x="20" y="170"/>
                  </a:lnTo>
                  <a:lnTo>
                    <a:pt x="20" y="172"/>
                  </a:lnTo>
                  <a:lnTo>
                    <a:pt x="26" y="188"/>
                  </a:lnTo>
                  <a:lnTo>
                    <a:pt x="28" y="190"/>
                  </a:lnTo>
                  <a:lnTo>
                    <a:pt x="30" y="190"/>
                  </a:lnTo>
                  <a:lnTo>
                    <a:pt x="32" y="190"/>
                  </a:lnTo>
                  <a:lnTo>
                    <a:pt x="44" y="192"/>
                  </a:lnTo>
                  <a:lnTo>
                    <a:pt x="48" y="194"/>
                  </a:lnTo>
                  <a:lnTo>
                    <a:pt x="52" y="194"/>
                  </a:lnTo>
                  <a:lnTo>
                    <a:pt x="54" y="194"/>
                  </a:lnTo>
                  <a:lnTo>
                    <a:pt x="54" y="194"/>
                  </a:lnTo>
                  <a:lnTo>
                    <a:pt x="56" y="194"/>
                  </a:lnTo>
                  <a:lnTo>
                    <a:pt x="58" y="192"/>
                  </a:lnTo>
                  <a:lnTo>
                    <a:pt x="62" y="192"/>
                  </a:lnTo>
                  <a:lnTo>
                    <a:pt x="64" y="192"/>
                  </a:lnTo>
                  <a:lnTo>
                    <a:pt x="66" y="190"/>
                  </a:lnTo>
                  <a:lnTo>
                    <a:pt x="72" y="190"/>
                  </a:lnTo>
                  <a:lnTo>
                    <a:pt x="80" y="186"/>
                  </a:lnTo>
                  <a:lnTo>
                    <a:pt x="82" y="184"/>
                  </a:lnTo>
                  <a:lnTo>
                    <a:pt x="82" y="182"/>
                  </a:lnTo>
                  <a:lnTo>
                    <a:pt x="84" y="180"/>
                  </a:lnTo>
                  <a:lnTo>
                    <a:pt x="84" y="180"/>
                  </a:lnTo>
                  <a:lnTo>
                    <a:pt x="82" y="178"/>
                  </a:lnTo>
                  <a:lnTo>
                    <a:pt x="80" y="174"/>
                  </a:lnTo>
                  <a:lnTo>
                    <a:pt x="74" y="170"/>
                  </a:lnTo>
                  <a:lnTo>
                    <a:pt x="70" y="166"/>
                  </a:lnTo>
                  <a:lnTo>
                    <a:pt x="56" y="164"/>
                  </a:lnTo>
                  <a:lnTo>
                    <a:pt x="54" y="164"/>
                  </a:lnTo>
                  <a:lnTo>
                    <a:pt x="52" y="162"/>
                  </a:lnTo>
                  <a:lnTo>
                    <a:pt x="52" y="160"/>
                  </a:lnTo>
                  <a:lnTo>
                    <a:pt x="52" y="158"/>
                  </a:lnTo>
                  <a:lnTo>
                    <a:pt x="52" y="158"/>
                  </a:lnTo>
                  <a:lnTo>
                    <a:pt x="50" y="156"/>
                  </a:lnTo>
                  <a:lnTo>
                    <a:pt x="48" y="156"/>
                  </a:lnTo>
                  <a:lnTo>
                    <a:pt x="48" y="154"/>
                  </a:lnTo>
                  <a:lnTo>
                    <a:pt x="46" y="154"/>
                  </a:lnTo>
                  <a:lnTo>
                    <a:pt x="46" y="152"/>
                  </a:lnTo>
                  <a:lnTo>
                    <a:pt x="44" y="148"/>
                  </a:lnTo>
                  <a:lnTo>
                    <a:pt x="42" y="144"/>
                  </a:lnTo>
                  <a:lnTo>
                    <a:pt x="42" y="144"/>
                  </a:lnTo>
                  <a:lnTo>
                    <a:pt x="40" y="144"/>
                  </a:lnTo>
                  <a:lnTo>
                    <a:pt x="38" y="146"/>
                  </a:lnTo>
                  <a:lnTo>
                    <a:pt x="38" y="148"/>
                  </a:lnTo>
                  <a:lnTo>
                    <a:pt x="36" y="150"/>
                  </a:lnTo>
                  <a:lnTo>
                    <a:pt x="38" y="154"/>
                  </a:lnTo>
                  <a:lnTo>
                    <a:pt x="38" y="154"/>
                  </a:lnTo>
                  <a:lnTo>
                    <a:pt x="36" y="156"/>
                  </a:lnTo>
                  <a:lnTo>
                    <a:pt x="32" y="158"/>
                  </a:lnTo>
                  <a:lnTo>
                    <a:pt x="28" y="160"/>
                  </a:lnTo>
                  <a:lnTo>
                    <a:pt x="22" y="158"/>
                  </a:lnTo>
                  <a:lnTo>
                    <a:pt x="12" y="156"/>
                  </a:lnTo>
                  <a:lnTo>
                    <a:pt x="12" y="162"/>
                  </a:lnTo>
                  <a:lnTo>
                    <a:pt x="12" y="162"/>
                  </a:lnTo>
                  <a:lnTo>
                    <a:pt x="14" y="16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29" name="Freeform 28"/>
            <p:cNvSpPr>
              <a:spLocks/>
            </p:cNvSpPr>
            <p:nvPr/>
          </p:nvSpPr>
          <p:spPr bwMode="auto">
            <a:xfrm>
              <a:off x="5866" y="970"/>
              <a:ext cx="272" cy="186"/>
            </a:xfrm>
            <a:custGeom>
              <a:avLst/>
              <a:gdLst>
                <a:gd name="T0" fmla="*/ 272 w 272"/>
                <a:gd name="T1" fmla="*/ 120 h 186"/>
                <a:gd name="T2" fmla="*/ 264 w 272"/>
                <a:gd name="T3" fmla="*/ 106 h 186"/>
                <a:gd name="T4" fmla="*/ 244 w 272"/>
                <a:gd name="T5" fmla="*/ 94 h 186"/>
                <a:gd name="T6" fmla="*/ 238 w 272"/>
                <a:gd name="T7" fmla="*/ 88 h 186"/>
                <a:gd name="T8" fmla="*/ 202 w 272"/>
                <a:gd name="T9" fmla="*/ 62 h 186"/>
                <a:gd name="T10" fmla="*/ 198 w 272"/>
                <a:gd name="T11" fmla="*/ 52 h 186"/>
                <a:gd name="T12" fmla="*/ 170 w 272"/>
                <a:gd name="T13" fmla="*/ 50 h 186"/>
                <a:gd name="T14" fmla="*/ 146 w 272"/>
                <a:gd name="T15" fmla="*/ 42 h 186"/>
                <a:gd name="T16" fmla="*/ 118 w 272"/>
                <a:gd name="T17" fmla="*/ 32 h 186"/>
                <a:gd name="T18" fmla="*/ 112 w 272"/>
                <a:gd name="T19" fmla="*/ 32 h 186"/>
                <a:gd name="T20" fmla="*/ 110 w 272"/>
                <a:gd name="T21" fmla="*/ 34 h 186"/>
                <a:gd name="T22" fmla="*/ 100 w 272"/>
                <a:gd name="T23" fmla="*/ 32 h 186"/>
                <a:gd name="T24" fmla="*/ 86 w 272"/>
                <a:gd name="T25" fmla="*/ 28 h 186"/>
                <a:gd name="T26" fmla="*/ 82 w 272"/>
                <a:gd name="T27" fmla="*/ 18 h 186"/>
                <a:gd name="T28" fmla="*/ 70 w 272"/>
                <a:gd name="T29" fmla="*/ 6 h 186"/>
                <a:gd name="T30" fmla="*/ 62 w 272"/>
                <a:gd name="T31" fmla="*/ 14 h 186"/>
                <a:gd name="T32" fmla="*/ 56 w 272"/>
                <a:gd name="T33" fmla="*/ 12 h 186"/>
                <a:gd name="T34" fmla="*/ 54 w 272"/>
                <a:gd name="T35" fmla="*/ 6 h 186"/>
                <a:gd name="T36" fmla="*/ 32 w 272"/>
                <a:gd name="T37" fmla="*/ 2 h 186"/>
                <a:gd name="T38" fmla="*/ 10 w 272"/>
                <a:gd name="T39" fmla="*/ 8 h 186"/>
                <a:gd name="T40" fmla="*/ 8 w 272"/>
                <a:gd name="T41" fmla="*/ 16 h 186"/>
                <a:gd name="T42" fmla="*/ 4 w 272"/>
                <a:gd name="T43" fmla="*/ 28 h 186"/>
                <a:gd name="T44" fmla="*/ 10 w 272"/>
                <a:gd name="T45" fmla="*/ 30 h 186"/>
                <a:gd name="T46" fmla="*/ 8 w 272"/>
                <a:gd name="T47" fmla="*/ 40 h 186"/>
                <a:gd name="T48" fmla="*/ 14 w 272"/>
                <a:gd name="T49" fmla="*/ 50 h 186"/>
                <a:gd name="T50" fmla="*/ 12 w 272"/>
                <a:gd name="T51" fmla="*/ 66 h 186"/>
                <a:gd name="T52" fmla="*/ 2 w 272"/>
                <a:gd name="T53" fmla="*/ 76 h 186"/>
                <a:gd name="T54" fmla="*/ 4 w 272"/>
                <a:gd name="T55" fmla="*/ 86 h 186"/>
                <a:gd name="T56" fmla="*/ 6 w 272"/>
                <a:gd name="T57" fmla="*/ 96 h 186"/>
                <a:gd name="T58" fmla="*/ 0 w 272"/>
                <a:gd name="T59" fmla="*/ 114 h 186"/>
                <a:gd name="T60" fmla="*/ 10 w 272"/>
                <a:gd name="T61" fmla="*/ 132 h 186"/>
                <a:gd name="T62" fmla="*/ 18 w 272"/>
                <a:gd name="T63" fmla="*/ 142 h 186"/>
                <a:gd name="T64" fmla="*/ 30 w 272"/>
                <a:gd name="T65" fmla="*/ 144 h 186"/>
                <a:gd name="T66" fmla="*/ 36 w 272"/>
                <a:gd name="T67" fmla="*/ 148 h 186"/>
                <a:gd name="T68" fmla="*/ 52 w 272"/>
                <a:gd name="T69" fmla="*/ 158 h 186"/>
                <a:gd name="T70" fmla="*/ 60 w 272"/>
                <a:gd name="T71" fmla="*/ 148 h 186"/>
                <a:gd name="T72" fmla="*/ 66 w 272"/>
                <a:gd name="T73" fmla="*/ 136 h 186"/>
                <a:gd name="T74" fmla="*/ 76 w 272"/>
                <a:gd name="T75" fmla="*/ 138 h 186"/>
                <a:gd name="T76" fmla="*/ 72 w 272"/>
                <a:gd name="T77" fmla="*/ 148 h 186"/>
                <a:gd name="T78" fmla="*/ 70 w 272"/>
                <a:gd name="T79" fmla="*/ 158 h 186"/>
                <a:gd name="T80" fmla="*/ 82 w 272"/>
                <a:gd name="T81" fmla="*/ 162 h 186"/>
                <a:gd name="T82" fmla="*/ 94 w 272"/>
                <a:gd name="T83" fmla="*/ 164 h 186"/>
                <a:gd name="T84" fmla="*/ 104 w 272"/>
                <a:gd name="T85" fmla="*/ 162 h 186"/>
                <a:gd name="T86" fmla="*/ 112 w 272"/>
                <a:gd name="T87" fmla="*/ 150 h 186"/>
                <a:gd name="T88" fmla="*/ 114 w 272"/>
                <a:gd name="T89" fmla="*/ 140 h 186"/>
                <a:gd name="T90" fmla="*/ 122 w 272"/>
                <a:gd name="T91" fmla="*/ 136 h 186"/>
                <a:gd name="T92" fmla="*/ 156 w 272"/>
                <a:gd name="T93" fmla="*/ 130 h 186"/>
                <a:gd name="T94" fmla="*/ 160 w 272"/>
                <a:gd name="T95" fmla="*/ 138 h 186"/>
                <a:gd name="T96" fmla="*/ 176 w 272"/>
                <a:gd name="T97" fmla="*/ 138 h 186"/>
                <a:gd name="T98" fmla="*/ 188 w 272"/>
                <a:gd name="T99" fmla="*/ 142 h 186"/>
                <a:gd name="T100" fmla="*/ 184 w 272"/>
                <a:gd name="T101" fmla="*/ 148 h 186"/>
                <a:gd name="T102" fmla="*/ 190 w 272"/>
                <a:gd name="T103" fmla="*/ 160 h 186"/>
                <a:gd name="T104" fmla="*/ 192 w 272"/>
                <a:gd name="T105" fmla="*/ 166 h 186"/>
                <a:gd name="T106" fmla="*/ 192 w 272"/>
                <a:gd name="T107" fmla="*/ 174 h 186"/>
                <a:gd name="T108" fmla="*/ 212 w 272"/>
                <a:gd name="T109" fmla="*/ 182 h 186"/>
                <a:gd name="T110" fmla="*/ 224 w 272"/>
                <a:gd name="T111" fmla="*/ 184 h 186"/>
                <a:gd name="T112" fmla="*/ 240 w 272"/>
                <a:gd name="T113" fmla="*/ 170 h 186"/>
                <a:gd name="T114" fmla="*/ 230 w 272"/>
                <a:gd name="T115" fmla="*/ 154 h 186"/>
                <a:gd name="T116" fmla="*/ 240 w 272"/>
                <a:gd name="T117" fmla="*/ 136 h 186"/>
                <a:gd name="T118" fmla="*/ 246 w 272"/>
                <a:gd name="T119" fmla="*/ 128 h 186"/>
                <a:gd name="T120" fmla="*/ 254 w 272"/>
                <a:gd name="T121" fmla="*/ 130 h 186"/>
                <a:gd name="T122" fmla="*/ 268 w 272"/>
                <a:gd name="T123" fmla="*/ 13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2" h="186">
                  <a:moveTo>
                    <a:pt x="270" y="126"/>
                  </a:moveTo>
                  <a:lnTo>
                    <a:pt x="270" y="122"/>
                  </a:lnTo>
                  <a:lnTo>
                    <a:pt x="270" y="122"/>
                  </a:lnTo>
                  <a:lnTo>
                    <a:pt x="270" y="120"/>
                  </a:lnTo>
                  <a:lnTo>
                    <a:pt x="272" y="120"/>
                  </a:lnTo>
                  <a:lnTo>
                    <a:pt x="272" y="118"/>
                  </a:lnTo>
                  <a:lnTo>
                    <a:pt x="270" y="118"/>
                  </a:lnTo>
                  <a:lnTo>
                    <a:pt x="270" y="116"/>
                  </a:lnTo>
                  <a:lnTo>
                    <a:pt x="270" y="110"/>
                  </a:lnTo>
                  <a:lnTo>
                    <a:pt x="264" y="106"/>
                  </a:lnTo>
                  <a:lnTo>
                    <a:pt x="260" y="104"/>
                  </a:lnTo>
                  <a:lnTo>
                    <a:pt x="250" y="100"/>
                  </a:lnTo>
                  <a:lnTo>
                    <a:pt x="246" y="96"/>
                  </a:lnTo>
                  <a:lnTo>
                    <a:pt x="244" y="94"/>
                  </a:lnTo>
                  <a:lnTo>
                    <a:pt x="244" y="94"/>
                  </a:lnTo>
                  <a:lnTo>
                    <a:pt x="240" y="94"/>
                  </a:lnTo>
                  <a:lnTo>
                    <a:pt x="240" y="94"/>
                  </a:lnTo>
                  <a:lnTo>
                    <a:pt x="238" y="92"/>
                  </a:lnTo>
                  <a:lnTo>
                    <a:pt x="238" y="90"/>
                  </a:lnTo>
                  <a:lnTo>
                    <a:pt x="238" y="88"/>
                  </a:lnTo>
                  <a:lnTo>
                    <a:pt x="238" y="88"/>
                  </a:lnTo>
                  <a:lnTo>
                    <a:pt x="230" y="82"/>
                  </a:lnTo>
                  <a:lnTo>
                    <a:pt x="216" y="64"/>
                  </a:lnTo>
                  <a:lnTo>
                    <a:pt x="206" y="64"/>
                  </a:lnTo>
                  <a:lnTo>
                    <a:pt x="202" y="62"/>
                  </a:lnTo>
                  <a:lnTo>
                    <a:pt x="198" y="58"/>
                  </a:lnTo>
                  <a:lnTo>
                    <a:pt x="200" y="58"/>
                  </a:lnTo>
                  <a:lnTo>
                    <a:pt x="200" y="56"/>
                  </a:lnTo>
                  <a:lnTo>
                    <a:pt x="202" y="56"/>
                  </a:lnTo>
                  <a:lnTo>
                    <a:pt x="198" y="52"/>
                  </a:lnTo>
                  <a:lnTo>
                    <a:pt x="192" y="52"/>
                  </a:lnTo>
                  <a:lnTo>
                    <a:pt x="180" y="52"/>
                  </a:lnTo>
                  <a:lnTo>
                    <a:pt x="176" y="52"/>
                  </a:lnTo>
                  <a:lnTo>
                    <a:pt x="174" y="50"/>
                  </a:lnTo>
                  <a:lnTo>
                    <a:pt x="170" y="50"/>
                  </a:lnTo>
                  <a:lnTo>
                    <a:pt x="168" y="46"/>
                  </a:lnTo>
                  <a:lnTo>
                    <a:pt x="166" y="44"/>
                  </a:lnTo>
                  <a:lnTo>
                    <a:pt x="162" y="40"/>
                  </a:lnTo>
                  <a:lnTo>
                    <a:pt x="160" y="40"/>
                  </a:lnTo>
                  <a:lnTo>
                    <a:pt x="146" y="42"/>
                  </a:lnTo>
                  <a:lnTo>
                    <a:pt x="140" y="38"/>
                  </a:lnTo>
                  <a:lnTo>
                    <a:pt x="136" y="38"/>
                  </a:lnTo>
                  <a:lnTo>
                    <a:pt x="132" y="38"/>
                  </a:lnTo>
                  <a:lnTo>
                    <a:pt x="124" y="36"/>
                  </a:lnTo>
                  <a:lnTo>
                    <a:pt x="118" y="32"/>
                  </a:lnTo>
                  <a:lnTo>
                    <a:pt x="116" y="28"/>
                  </a:lnTo>
                  <a:lnTo>
                    <a:pt x="116" y="28"/>
                  </a:lnTo>
                  <a:lnTo>
                    <a:pt x="114" y="30"/>
                  </a:lnTo>
                  <a:lnTo>
                    <a:pt x="112" y="30"/>
                  </a:lnTo>
                  <a:lnTo>
                    <a:pt x="112" y="32"/>
                  </a:lnTo>
                  <a:lnTo>
                    <a:pt x="112" y="34"/>
                  </a:lnTo>
                  <a:lnTo>
                    <a:pt x="112" y="34"/>
                  </a:lnTo>
                  <a:lnTo>
                    <a:pt x="112" y="34"/>
                  </a:lnTo>
                  <a:lnTo>
                    <a:pt x="114" y="34"/>
                  </a:lnTo>
                  <a:lnTo>
                    <a:pt x="110" y="34"/>
                  </a:lnTo>
                  <a:lnTo>
                    <a:pt x="106" y="34"/>
                  </a:lnTo>
                  <a:lnTo>
                    <a:pt x="104" y="36"/>
                  </a:lnTo>
                  <a:lnTo>
                    <a:pt x="102" y="38"/>
                  </a:lnTo>
                  <a:lnTo>
                    <a:pt x="102" y="34"/>
                  </a:lnTo>
                  <a:lnTo>
                    <a:pt x="100" y="32"/>
                  </a:lnTo>
                  <a:lnTo>
                    <a:pt x="98" y="32"/>
                  </a:lnTo>
                  <a:lnTo>
                    <a:pt x="96" y="34"/>
                  </a:lnTo>
                  <a:lnTo>
                    <a:pt x="94" y="36"/>
                  </a:lnTo>
                  <a:lnTo>
                    <a:pt x="92" y="34"/>
                  </a:lnTo>
                  <a:lnTo>
                    <a:pt x="86" y="28"/>
                  </a:lnTo>
                  <a:lnTo>
                    <a:pt x="84" y="28"/>
                  </a:lnTo>
                  <a:lnTo>
                    <a:pt x="82" y="28"/>
                  </a:lnTo>
                  <a:lnTo>
                    <a:pt x="82" y="24"/>
                  </a:lnTo>
                  <a:lnTo>
                    <a:pt x="82" y="20"/>
                  </a:lnTo>
                  <a:lnTo>
                    <a:pt x="82" y="18"/>
                  </a:lnTo>
                  <a:lnTo>
                    <a:pt x="82" y="16"/>
                  </a:lnTo>
                  <a:lnTo>
                    <a:pt x="82" y="14"/>
                  </a:lnTo>
                  <a:lnTo>
                    <a:pt x="80" y="12"/>
                  </a:lnTo>
                  <a:lnTo>
                    <a:pt x="72" y="8"/>
                  </a:lnTo>
                  <a:lnTo>
                    <a:pt x="70" y="6"/>
                  </a:lnTo>
                  <a:lnTo>
                    <a:pt x="68" y="8"/>
                  </a:lnTo>
                  <a:lnTo>
                    <a:pt x="66" y="10"/>
                  </a:lnTo>
                  <a:lnTo>
                    <a:pt x="66" y="10"/>
                  </a:lnTo>
                  <a:lnTo>
                    <a:pt x="64" y="14"/>
                  </a:lnTo>
                  <a:lnTo>
                    <a:pt x="62" y="14"/>
                  </a:lnTo>
                  <a:lnTo>
                    <a:pt x="60" y="16"/>
                  </a:lnTo>
                  <a:lnTo>
                    <a:pt x="58" y="16"/>
                  </a:lnTo>
                  <a:lnTo>
                    <a:pt x="56" y="16"/>
                  </a:lnTo>
                  <a:lnTo>
                    <a:pt x="56" y="14"/>
                  </a:lnTo>
                  <a:lnTo>
                    <a:pt x="56" y="12"/>
                  </a:lnTo>
                  <a:lnTo>
                    <a:pt x="58" y="10"/>
                  </a:lnTo>
                  <a:lnTo>
                    <a:pt x="58" y="8"/>
                  </a:lnTo>
                  <a:lnTo>
                    <a:pt x="58" y="6"/>
                  </a:lnTo>
                  <a:lnTo>
                    <a:pt x="54" y="8"/>
                  </a:lnTo>
                  <a:lnTo>
                    <a:pt x="54" y="6"/>
                  </a:lnTo>
                  <a:lnTo>
                    <a:pt x="54" y="2"/>
                  </a:lnTo>
                  <a:lnTo>
                    <a:pt x="54" y="0"/>
                  </a:lnTo>
                  <a:lnTo>
                    <a:pt x="40" y="4"/>
                  </a:lnTo>
                  <a:lnTo>
                    <a:pt x="36" y="4"/>
                  </a:lnTo>
                  <a:lnTo>
                    <a:pt x="32" y="2"/>
                  </a:lnTo>
                  <a:lnTo>
                    <a:pt x="20" y="0"/>
                  </a:lnTo>
                  <a:lnTo>
                    <a:pt x="12" y="2"/>
                  </a:lnTo>
                  <a:lnTo>
                    <a:pt x="8" y="4"/>
                  </a:lnTo>
                  <a:lnTo>
                    <a:pt x="8" y="4"/>
                  </a:lnTo>
                  <a:lnTo>
                    <a:pt x="10" y="8"/>
                  </a:lnTo>
                  <a:lnTo>
                    <a:pt x="10" y="10"/>
                  </a:lnTo>
                  <a:lnTo>
                    <a:pt x="10" y="12"/>
                  </a:lnTo>
                  <a:lnTo>
                    <a:pt x="10" y="14"/>
                  </a:lnTo>
                  <a:lnTo>
                    <a:pt x="8" y="14"/>
                  </a:lnTo>
                  <a:lnTo>
                    <a:pt x="8" y="16"/>
                  </a:lnTo>
                  <a:lnTo>
                    <a:pt x="6" y="18"/>
                  </a:lnTo>
                  <a:lnTo>
                    <a:pt x="0" y="24"/>
                  </a:lnTo>
                  <a:lnTo>
                    <a:pt x="0" y="26"/>
                  </a:lnTo>
                  <a:lnTo>
                    <a:pt x="2" y="28"/>
                  </a:lnTo>
                  <a:lnTo>
                    <a:pt x="4" y="28"/>
                  </a:lnTo>
                  <a:lnTo>
                    <a:pt x="4" y="28"/>
                  </a:lnTo>
                  <a:lnTo>
                    <a:pt x="6" y="26"/>
                  </a:lnTo>
                  <a:lnTo>
                    <a:pt x="8" y="26"/>
                  </a:lnTo>
                  <a:lnTo>
                    <a:pt x="8" y="28"/>
                  </a:lnTo>
                  <a:lnTo>
                    <a:pt x="10" y="30"/>
                  </a:lnTo>
                  <a:lnTo>
                    <a:pt x="10" y="32"/>
                  </a:lnTo>
                  <a:lnTo>
                    <a:pt x="8" y="34"/>
                  </a:lnTo>
                  <a:lnTo>
                    <a:pt x="8" y="38"/>
                  </a:lnTo>
                  <a:lnTo>
                    <a:pt x="6" y="40"/>
                  </a:lnTo>
                  <a:lnTo>
                    <a:pt x="8" y="40"/>
                  </a:lnTo>
                  <a:lnTo>
                    <a:pt x="10" y="42"/>
                  </a:lnTo>
                  <a:lnTo>
                    <a:pt x="12" y="44"/>
                  </a:lnTo>
                  <a:lnTo>
                    <a:pt x="12" y="46"/>
                  </a:lnTo>
                  <a:lnTo>
                    <a:pt x="12" y="48"/>
                  </a:lnTo>
                  <a:lnTo>
                    <a:pt x="14" y="50"/>
                  </a:lnTo>
                  <a:lnTo>
                    <a:pt x="14" y="50"/>
                  </a:lnTo>
                  <a:lnTo>
                    <a:pt x="12" y="56"/>
                  </a:lnTo>
                  <a:lnTo>
                    <a:pt x="12" y="62"/>
                  </a:lnTo>
                  <a:lnTo>
                    <a:pt x="12" y="64"/>
                  </a:lnTo>
                  <a:lnTo>
                    <a:pt x="12" y="66"/>
                  </a:lnTo>
                  <a:lnTo>
                    <a:pt x="12" y="68"/>
                  </a:lnTo>
                  <a:lnTo>
                    <a:pt x="8" y="74"/>
                  </a:lnTo>
                  <a:lnTo>
                    <a:pt x="8" y="74"/>
                  </a:lnTo>
                  <a:lnTo>
                    <a:pt x="4" y="74"/>
                  </a:lnTo>
                  <a:lnTo>
                    <a:pt x="2" y="76"/>
                  </a:lnTo>
                  <a:lnTo>
                    <a:pt x="2" y="78"/>
                  </a:lnTo>
                  <a:lnTo>
                    <a:pt x="2" y="78"/>
                  </a:lnTo>
                  <a:lnTo>
                    <a:pt x="4" y="80"/>
                  </a:lnTo>
                  <a:lnTo>
                    <a:pt x="4" y="82"/>
                  </a:lnTo>
                  <a:lnTo>
                    <a:pt x="4" y="86"/>
                  </a:lnTo>
                  <a:lnTo>
                    <a:pt x="4" y="88"/>
                  </a:lnTo>
                  <a:lnTo>
                    <a:pt x="4" y="90"/>
                  </a:lnTo>
                  <a:lnTo>
                    <a:pt x="6" y="92"/>
                  </a:lnTo>
                  <a:lnTo>
                    <a:pt x="6" y="94"/>
                  </a:lnTo>
                  <a:lnTo>
                    <a:pt x="6" y="96"/>
                  </a:lnTo>
                  <a:lnTo>
                    <a:pt x="6" y="98"/>
                  </a:lnTo>
                  <a:lnTo>
                    <a:pt x="6" y="102"/>
                  </a:lnTo>
                  <a:lnTo>
                    <a:pt x="4" y="110"/>
                  </a:lnTo>
                  <a:lnTo>
                    <a:pt x="2" y="112"/>
                  </a:lnTo>
                  <a:lnTo>
                    <a:pt x="0" y="114"/>
                  </a:lnTo>
                  <a:lnTo>
                    <a:pt x="0" y="114"/>
                  </a:lnTo>
                  <a:lnTo>
                    <a:pt x="6" y="124"/>
                  </a:lnTo>
                  <a:lnTo>
                    <a:pt x="6" y="126"/>
                  </a:lnTo>
                  <a:lnTo>
                    <a:pt x="8" y="130"/>
                  </a:lnTo>
                  <a:lnTo>
                    <a:pt x="10" y="132"/>
                  </a:lnTo>
                  <a:lnTo>
                    <a:pt x="12" y="134"/>
                  </a:lnTo>
                  <a:lnTo>
                    <a:pt x="14" y="136"/>
                  </a:lnTo>
                  <a:lnTo>
                    <a:pt x="14" y="138"/>
                  </a:lnTo>
                  <a:lnTo>
                    <a:pt x="16" y="140"/>
                  </a:lnTo>
                  <a:lnTo>
                    <a:pt x="18" y="142"/>
                  </a:lnTo>
                  <a:lnTo>
                    <a:pt x="20" y="144"/>
                  </a:lnTo>
                  <a:lnTo>
                    <a:pt x="22" y="144"/>
                  </a:lnTo>
                  <a:lnTo>
                    <a:pt x="24" y="144"/>
                  </a:lnTo>
                  <a:lnTo>
                    <a:pt x="28" y="144"/>
                  </a:lnTo>
                  <a:lnTo>
                    <a:pt x="30" y="144"/>
                  </a:lnTo>
                  <a:lnTo>
                    <a:pt x="32" y="144"/>
                  </a:lnTo>
                  <a:lnTo>
                    <a:pt x="34" y="144"/>
                  </a:lnTo>
                  <a:lnTo>
                    <a:pt x="34" y="144"/>
                  </a:lnTo>
                  <a:lnTo>
                    <a:pt x="36" y="146"/>
                  </a:lnTo>
                  <a:lnTo>
                    <a:pt x="36" y="148"/>
                  </a:lnTo>
                  <a:lnTo>
                    <a:pt x="38" y="148"/>
                  </a:lnTo>
                  <a:lnTo>
                    <a:pt x="38" y="150"/>
                  </a:lnTo>
                  <a:lnTo>
                    <a:pt x="40" y="160"/>
                  </a:lnTo>
                  <a:lnTo>
                    <a:pt x="46" y="162"/>
                  </a:lnTo>
                  <a:lnTo>
                    <a:pt x="52" y="158"/>
                  </a:lnTo>
                  <a:lnTo>
                    <a:pt x="58" y="156"/>
                  </a:lnTo>
                  <a:lnTo>
                    <a:pt x="60" y="154"/>
                  </a:lnTo>
                  <a:lnTo>
                    <a:pt x="62" y="150"/>
                  </a:lnTo>
                  <a:lnTo>
                    <a:pt x="62" y="148"/>
                  </a:lnTo>
                  <a:lnTo>
                    <a:pt x="60" y="148"/>
                  </a:lnTo>
                  <a:lnTo>
                    <a:pt x="60" y="146"/>
                  </a:lnTo>
                  <a:lnTo>
                    <a:pt x="62" y="144"/>
                  </a:lnTo>
                  <a:lnTo>
                    <a:pt x="62" y="142"/>
                  </a:lnTo>
                  <a:lnTo>
                    <a:pt x="64" y="140"/>
                  </a:lnTo>
                  <a:lnTo>
                    <a:pt x="66" y="136"/>
                  </a:lnTo>
                  <a:lnTo>
                    <a:pt x="68" y="134"/>
                  </a:lnTo>
                  <a:lnTo>
                    <a:pt x="72" y="134"/>
                  </a:lnTo>
                  <a:lnTo>
                    <a:pt x="74" y="136"/>
                  </a:lnTo>
                  <a:lnTo>
                    <a:pt x="76" y="136"/>
                  </a:lnTo>
                  <a:lnTo>
                    <a:pt x="76" y="138"/>
                  </a:lnTo>
                  <a:lnTo>
                    <a:pt x="76" y="140"/>
                  </a:lnTo>
                  <a:lnTo>
                    <a:pt x="78" y="142"/>
                  </a:lnTo>
                  <a:lnTo>
                    <a:pt x="76" y="144"/>
                  </a:lnTo>
                  <a:lnTo>
                    <a:pt x="76" y="146"/>
                  </a:lnTo>
                  <a:lnTo>
                    <a:pt x="72" y="148"/>
                  </a:lnTo>
                  <a:lnTo>
                    <a:pt x="72" y="150"/>
                  </a:lnTo>
                  <a:lnTo>
                    <a:pt x="72" y="152"/>
                  </a:lnTo>
                  <a:lnTo>
                    <a:pt x="70" y="154"/>
                  </a:lnTo>
                  <a:lnTo>
                    <a:pt x="70" y="156"/>
                  </a:lnTo>
                  <a:lnTo>
                    <a:pt x="70" y="158"/>
                  </a:lnTo>
                  <a:lnTo>
                    <a:pt x="72" y="160"/>
                  </a:lnTo>
                  <a:lnTo>
                    <a:pt x="74" y="160"/>
                  </a:lnTo>
                  <a:lnTo>
                    <a:pt x="76" y="160"/>
                  </a:lnTo>
                  <a:lnTo>
                    <a:pt x="80" y="162"/>
                  </a:lnTo>
                  <a:lnTo>
                    <a:pt x="82" y="162"/>
                  </a:lnTo>
                  <a:lnTo>
                    <a:pt x="84" y="164"/>
                  </a:lnTo>
                  <a:lnTo>
                    <a:pt x="86" y="166"/>
                  </a:lnTo>
                  <a:lnTo>
                    <a:pt x="86" y="166"/>
                  </a:lnTo>
                  <a:lnTo>
                    <a:pt x="88" y="164"/>
                  </a:lnTo>
                  <a:lnTo>
                    <a:pt x="94" y="164"/>
                  </a:lnTo>
                  <a:lnTo>
                    <a:pt x="100" y="166"/>
                  </a:lnTo>
                  <a:lnTo>
                    <a:pt x="104" y="166"/>
                  </a:lnTo>
                  <a:lnTo>
                    <a:pt x="104" y="164"/>
                  </a:lnTo>
                  <a:lnTo>
                    <a:pt x="104" y="164"/>
                  </a:lnTo>
                  <a:lnTo>
                    <a:pt x="104" y="162"/>
                  </a:lnTo>
                  <a:lnTo>
                    <a:pt x="106" y="160"/>
                  </a:lnTo>
                  <a:lnTo>
                    <a:pt x="108" y="156"/>
                  </a:lnTo>
                  <a:lnTo>
                    <a:pt x="110" y="154"/>
                  </a:lnTo>
                  <a:lnTo>
                    <a:pt x="110" y="152"/>
                  </a:lnTo>
                  <a:lnTo>
                    <a:pt x="112" y="150"/>
                  </a:lnTo>
                  <a:lnTo>
                    <a:pt x="112" y="150"/>
                  </a:lnTo>
                  <a:lnTo>
                    <a:pt x="114" y="148"/>
                  </a:lnTo>
                  <a:lnTo>
                    <a:pt x="114" y="148"/>
                  </a:lnTo>
                  <a:lnTo>
                    <a:pt x="114" y="144"/>
                  </a:lnTo>
                  <a:lnTo>
                    <a:pt x="114" y="140"/>
                  </a:lnTo>
                  <a:lnTo>
                    <a:pt x="116" y="138"/>
                  </a:lnTo>
                  <a:lnTo>
                    <a:pt x="116" y="136"/>
                  </a:lnTo>
                  <a:lnTo>
                    <a:pt x="116" y="136"/>
                  </a:lnTo>
                  <a:lnTo>
                    <a:pt x="120" y="138"/>
                  </a:lnTo>
                  <a:lnTo>
                    <a:pt x="122" y="136"/>
                  </a:lnTo>
                  <a:lnTo>
                    <a:pt x="126" y="134"/>
                  </a:lnTo>
                  <a:lnTo>
                    <a:pt x="130" y="132"/>
                  </a:lnTo>
                  <a:lnTo>
                    <a:pt x="134" y="130"/>
                  </a:lnTo>
                  <a:lnTo>
                    <a:pt x="146" y="128"/>
                  </a:lnTo>
                  <a:lnTo>
                    <a:pt x="156" y="130"/>
                  </a:lnTo>
                  <a:lnTo>
                    <a:pt x="158" y="130"/>
                  </a:lnTo>
                  <a:lnTo>
                    <a:pt x="158" y="132"/>
                  </a:lnTo>
                  <a:lnTo>
                    <a:pt x="160" y="134"/>
                  </a:lnTo>
                  <a:lnTo>
                    <a:pt x="160" y="136"/>
                  </a:lnTo>
                  <a:lnTo>
                    <a:pt x="160" y="138"/>
                  </a:lnTo>
                  <a:lnTo>
                    <a:pt x="160" y="140"/>
                  </a:lnTo>
                  <a:lnTo>
                    <a:pt x="162" y="140"/>
                  </a:lnTo>
                  <a:lnTo>
                    <a:pt x="164" y="142"/>
                  </a:lnTo>
                  <a:lnTo>
                    <a:pt x="166" y="142"/>
                  </a:lnTo>
                  <a:lnTo>
                    <a:pt x="176" y="138"/>
                  </a:lnTo>
                  <a:lnTo>
                    <a:pt x="180" y="138"/>
                  </a:lnTo>
                  <a:lnTo>
                    <a:pt x="182" y="138"/>
                  </a:lnTo>
                  <a:lnTo>
                    <a:pt x="186" y="140"/>
                  </a:lnTo>
                  <a:lnTo>
                    <a:pt x="188" y="140"/>
                  </a:lnTo>
                  <a:lnTo>
                    <a:pt x="188" y="142"/>
                  </a:lnTo>
                  <a:lnTo>
                    <a:pt x="188" y="144"/>
                  </a:lnTo>
                  <a:lnTo>
                    <a:pt x="188" y="146"/>
                  </a:lnTo>
                  <a:lnTo>
                    <a:pt x="186" y="146"/>
                  </a:lnTo>
                  <a:lnTo>
                    <a:pt x="184" y="148"/>
                  </a:lnTo>
                  <a:lnTo>
                    <a:pt x="184" y="148"/>
                  </a:lnTo>
                  <a:lnTo>
                    <a:pt x="184" y="150"/>
                  </a:lnTo>
                  <a:lnTo>
                    <a:pt x="184" y="152"/>
                  </a:lnTo>
                  <a:lnTo>
                    <a:pt x="184" y="154"/>
                  </a:lnTo>
                  <a:lnTo>
                    <a:pt x="186" y="156"/>
                  </a:lnTo>
                  <a:lnTo>
                    <a:pt x="190" y="160"/>
                  </a:lnTo>
                  <a:lnTo>
                    <a:pt x="192" y="162"/>
                  </a:lnTo>
                  <a:lnTo>
                    <a:pt x="192" y="164"/>
                  </a:lnTo>
                  <a:lnTo>
                    <a:pt x="192" y="164"/>
                  </a:lnTo>
                  <a:lnTo>
                    <a:pt x="192" y="166"/>
                  </a:lnTo>
                  <a:lnTo>
                    <a:pt x="192" y="166"/>
                  </a:lnTo>
                  <a:lnTo>
                    <a:pt x="192" y="166"/>
                  </a:lnTo>
                  <a:lnTo>
                    <a:pt x="190" y="168"/>
                  </a:lnTo>
                  <a:lnTo>
                    <a:pt x="190" y="168"/>
                  </a:lnTo>
                  <a:lnTo>
                    <a:pt x="190" y="170"/>
                  </a:lnTo>
                  <a:lnTo>
                    <a:pt x="192" y="174"/>
                  </a:lnTo>
                  <a:lnTo>
                    <a:pt x="192" y="176"/>
                  </a:lnTo>
                  <a:lnTo>
                    <a:pt x="194" y="178"/>
                  </a:lnTo>
                  <a:lnTo>
                    <a:pt x="204" y="180"/>
                  </a:lnTo>
                  <a:lnTo>
                    <a:pt x="208" y="180"/>
                  </a:lnTo>
                  <a:lnTo>
                    <a:pt x="212" y="182"/>
                  </a:lnTo>
                  <a:lnTo>
                    <a:pt x="214" y="184"/>
                  </a:lnTo>
                  <a:lnTo>
                    <a:pt x="216" y="186"/>
                  </a:lnTo>
                  <a:lnTo>
                    <a:pt x="218" y="186"/>
                  </a:lnTo>
                  <a:lnTo>
                    <a:pt x="222" y="186"/>
                  </a:lnTo>
                  <a:lnTo>
                    <a:pt x="224" y="184"/>
                  </a:lnTo>
                  <a:lnTo>
                    <a:pt x="226" y="184"/>
                  </a:lnTo>
                  <a:lnTo>
                    <a:pt x="230" y="182"/>
                  </a:lnTo>
                  <a:lnTo>
                    <a:pt x="232" y="180"/>
                  </a:lnTo>
                  <a:lnTo>
                    <a:pt x="240" y="176"/>
                  </a:lnTo>
                  <a:lnTo>
                    <a:pt x="240" y="170"/>
                  </a:lnTo>
                  <a:lnTo>
                    <a:pt x="242" y="170"/>
                  </a:lnTo>
                  <a:lnTo>
                    <a:pt x="240" y="164"/>
                  </a:lnTo>
                  <a:lnTo>
                    <a:pt x="232" y="158"/>
                  </a:lnTo>
                  <a:lnTo>
                    <a:pt x="232" y="156"/>
                  </a:lnTo>
                  <a:lnTo>
                    <a:pt x="230" y="154"/>
                  </a:lnTo>
                  <a:lnTo>
                    <a:pt x="230" y="152"/>
                  </a:lnTo>
                  <a:lnTo>
                    <a:pt x="230" y="150"/>
                  </a:lnTo>
                  <a:lnTo>
                    <a:pt x="232" y="148"/>
                  </a:lnTo>
                  <a:lnTo>
                    <a:pt x="232" y="146"/>
                  </a:lnTo>
                  <a:lnTo>
                    <a:pt x="240" y="136"/>
                  </a:lnTo>
                  <a:lnTo>
                    <a:pt x="242" y="134"/>
                  </a:lnTo>
                  <a:lnTo>
                    <a:pt x="244" y="132"/>
                  </a:lnTo>
                  <a:lnTo>
                    <a:pt x="244" y="130"/>
                  </a:lnTo>
                  <a:lnTo>
                    <a:pt x="244" y="130"/>
                  </a:lnTo>
                  <a:lnTo>
                    <a:pt x="246" y="128"/>
                  </a:lnTo>
                  <a:lnTo>
                    <a:pt x="248" y="128"/>
                  </a:lnTo>
                  <a:lnTo>
                    <a:pt x="250" y="128"/>
                  </a:lnTo>
                  <a:lnTo>
                    <a:pt x="252" y="130"/>
                  </a:lnTo>
                  <a:lnTo>
                    <a:pt x="254" y="130"/>
                  </a:lnTo>
                  <a:lnTo>
                    <a:pt x="254" y="130"/>
                  </a:lnTo>
                  <a:lnTo>
                    <a:pt x="258" y="128"/>
                  </a:lnTo>
                  <a:lnTo>
                    <a:pt x="260" y="128"/>
                  </a:lnTo>
                  <a:lnTo>
                    <a:pt x="262" y="128"/>
                  </a:lnTo>
                  <a:lnTo>
                    <a:pt x="266" y="130"/>
                  </a:lnTo>
                  <a:lnTo>
                    <a:pt x="268" y="130"/>
                  </a:lnTo>
                  <a:lnTo>
                    <a:pt x="270" y="130"/>
                  </a:lnTo>
                  <a:lnTo>
                    <a:pt x="272" y="128"/>
                  </a:lnTo>
                  <a:lnTo>
                    <a:pt x="272" y="128"/>
                  </a:lnTo>
                  <a:lnTo>
                    <a:pt x="270" y="12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0" name="Freeform 29"/>
            <p:cNvSpPr>
              <a:spLocks noEditPoints="1"/>
            </p:cNvSpPr>
            <p:nvPr/>
          </p:nvSpPr>
          <p:spPr bwMode="auto">
            <a:xfrm>
              <a:off x="5984" y="798"/>
              <a:ext cx="332" cy="360"/>
            </a:xfrm>
            <a:custGeom>
              <a:avLst/>
              <a:gdLst>
                <a:gd name="T0" fmla="*/ 252 w 332"/>
                <a:gd name="T1" fmla="*/ 232 h 360"/>
                <a:gd name="T2" fmla="*/ 266 w 332"/>
                <a:gd name="T3" fmla="*/ 216 h 360"/>
                <a:gd name="T4" fmla="*/ 258 w 332"/>
                <a:gd name="T5" fmla="*/ 222 h 360"/>
                <a:gd name="T6" fmla="*/ 270 w 332"/>
                <a:gd name="T7" fmla="*/ 222 h 360"/>
                <a:gd name="T8" fmla="*/ 280 w 332"/>
                <a:gd name="T9" fmla="*/ 86 h 360"/>
                <a:gd name="T10" fmla="*/ 256 w 332"/>
                <a:gd name="T11" fmla="*/ 78 h 360"/>
                <a:gd name="T12" fmla="*/ 226 w 332"/>
                <a:gd name="T13" fmla="*/ 56 h 360"/>
                <a:gd name="T14" fmla="*/ 214 w 332"/>
                <a:gd name="T15" fmla="*/ 72 h 360"/>
                <a:gd name="T16" fmla="*/ 192 w 332"/>
                <a:gd name="T17" fmla="*/ 56 h 360"/>
                <a:gd name="T18" fmla="*/ 200 w 332"/>
                <a:gd name="T19" fmla="*/ 12 h 360"/>
                <a:gd name="T20" fmla="*/ 174 w 332"/>
                <a:gd name="T21" fmla="*/ 12 h 360"/>
                <a:gd name="T22" fmla="*/ 162 w 332"/>
                <a:gd name="T23" fmla="*/ 10 h 360"/>
                <a:gd name="T24" fmla="*/ 150 w 332"/>
                <a:gd name="T25" fmla="*/ 2 h 360"/>
                <a:gd name="T26" fmla="*/ 136 w 332"/>
                <a:gd name="T27" fmla="*/ 6 h 360"/>
                <a:gd name="T28" fmla="*/ 120 w 332"/>
                <a:gd name="T29" fmla="*/ 22 h 360"/>
                <a:gd name="T30" fmla="*/ 112 w 332"/>
                <a:gd name="T31" fmla="*/ 24 h 360"/>
                <a:gd name="T32" fmla="*/ 110 w 332"/>
                <a:gd name="T33" fmla="*/ 40 h 360"/>
                <a:gd name="T34" fmla="*/ 92 w 332"/>
                <a:gd name="T35" fmla="*/ 62 h 360"/>
                <a:gd name="T36" fmla="*/ 86 w 332"/>
                <a:gd name="T37" fmla="*/ 82 h 360"/>
                <a:gd name="T38" fmla="*/ 68 w 332"/>
                <a:gd name="T39" fmla="*/ 94 h 360"/>
                <a:gd name="T40" fmla="*/ 52 w 332"/>
                <a:gd name="T41" fmla="*/ 96 h 360"/>
                <a:gd name="T42" fmla="*/ 48 w 332"/>
                <a:gd name="T43" fmla="*/ 122 h 360"/>
                <a:gd name="T44" fmla="*/ 34 w 332"/>
                <a:gd name="T45" fmla="*/ 148 h 360"/>
                <a:gd name="T46" fmla="*/ 38 w 332"/>
                <a:gd name="T47" fmla="*/ 168 h 360"/>
                <a:gd name="T48" fmla="*/ 22 w 332"/>
                <a:gd name="T49" fmla="*/ 170 h 360"/>
                <a:gd name="T50" fmla="*/ 8 w 332"/>
                <a:gd name="T51" fmla="*/ 174 h 360"/>
                <a:gd name="T52" fmla="*/ 2 w 332"/>
                <a:gd name="T53" fmla="*/ 186 h 360"/>
                <a:gd name="T54" fmla="*/ 18 w 332"/>
                <a:gd name="T55" fmla="*/ 184 h 360"/>
                <a:gd name="T56" fmla="*/ 28 w 332"/>
                <a:gd name="T57" fmla="*/ 214 h 360"/>
                <a:gd name="T58" fmla="*/ 58 w 332"/>
                <a:gd name="T59" fmla="*/ 224 h 360"/>
                <a:gd name="T60" fmla="*/ 80 w 332"/>
                <a:gd name="T61" fmla="*/ 230 h 360"/>
                <a:gd name="T62" fmla="*/ 120 w 332"/>
                <a:gd name="T63" fmla="*/ 262 h 360"/>
                <a:gd name="T64" fmla="*/ 132 w 332"/>
                <a:gd name="T65" fmla="*/ 272 h 360"/>
                <a:gd name="T66" fmla="*/ 154 w 332"/>
                <a:gd name="T67" fmla="*/ 292 h 360"/>
                <a:gd name="T68" fmla="*/ 152 w 332"/>
                <a:gd name="T69" fmla="*/ 302 h 360"/>
                <a:gd name="T70" fmla="*/ 136 w 332"/>
                <a:gd name="T71" fmla="*/ 302 h 360"/>
                <a:gd name="T72" fmla="*/ 126 w 332"/>
                <a:gd name="T73" fmla="*/ 304 h 360"/>
                <a:gd name="T74" fmla="*/ 112 w 332"/>
                <a:gd name="T75" fmla="*/ 326 h 360"/>
                <a:gd name="T76" fmla="*/ 126 w 332"/>
                <a:gd name="T77" fmla="*/ 338 h 360"/>
                <a:gd name="T78" fmla="*/ 144 w 332"/>
                <a:gd name="T79" fmla="*/ 344 h 360"/>
                <a:gd name="T80" fmla="*/ 160 w 332"/>
                <a:gd name="T81" fmla="*/ 346 h 360"/>
                <a:gd name="T82" fmla="*/ 174 w 332"/>
                <a:gd name="T83" fmla="*/ 358 h 360"/>
                <a:gd name="T84" fmla="*/ 190 w 332"/>
                <a:gd name="T85" fmla="*/ 356 h 360"/>
                <a:gd name="T86" fmla="*/ 206 w 332"/>
                <a:gd name="T87" fmla="*/ 358 h 360"/>
                <a:gd name="T88" fmla="*/ 218 w 332"/>
                <a:gd name="T89" fmla="*/ 336 h 360"/>
                <a:gd name="T90" fmla="*/ 218 w 332"/>
                <a:gd name="T91" fmla="*/ 320 h 360"/>
                <a:gd name="T92" fmla="*/ 210 w 332"/>
                <a:gd name="T93" fmla="*/ 308 h 360"/>
                <a:gd name="T94" fmla="*/ 208 w 332"/>
                <a:gd name="T95" fmla="*/ 290 h 360"/>
                <a:gd name="T96" fmla="*/ 206 w 332"/>
                <a:gd name="T97" fmla="*/ 274 h 360"/>
                <a:gd name="T98" fmla="*/ 220 w 332"/>
                <a:gd name="T99" fmla="*/ 248 h 360"/>
                <a:gd name="T100" fmla="*/ 218 w 332"/>
                <a:gd name="T101" fmla="*/ 236 h 360"/>
                <a:gd name="T102" fmla="*/ 232 w 332"/>
                <a:gd name="T103" fmla="*/ 210 h 360"/>
                <a:gd name="T104" fmla="*/ 234 w 332"/>
                <a:gd name="T105" fmla="*/ 196 h 360"/>
                <a:gd name="T106" fmla="*/ 246 w 332"/>
                <a:gd name="T107" fmla="*/ 192 h 360"/>
                <a:gd name="T108" fmla="*/ 252 w 332"/>
                <a:gd name="T109" fmla="*/ 180 h 360"/>
                <a:gd name="T110" fmla="*/ 268 w 332"/>
                <a:gd name="T111" fmla="*/ 172 h 360"/>
                <a:gd name="T112" fmla="*/ 278 w 332"/>
                <a:gd name="T113" fmla="*/ 162 h 360"/>
                <a:gd name="T114" fmla="*/ 302 w 332"/>
                <a:gd name="T115" fmla="*/ 146 h 360"/>
                <a:gd name="T116" fmla="*/ 312 w 332"/>
                <a:gd name="T117" fmla="*/ 124 h 360"/>
                <a:gd name="T118" fmla="*/ 320 w 332"/>
                <a:gd name="T119" fmla="*/ 10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2" h="360">
                  <a:moveTo>
                    <a:pt x="250" y="226"/>
                  </a:moveTo>
                  <a:lnTo>
                    <a:pt x="248" y="226"/>
                  </a:lnTo>
                  <a:lnTo>
                    <a:pt x="246" y="228"/>
                  </a:lnTo>
                  <a:lnTo>
                    <a:pt x="246" y="232"/>
                  </a:lnTo>
                  <a:lnTo>
                    <a:pt x="248" y="234"/>
                  </a:lnTo>
                  <a:lnTo>
                    <a:pt x="250" y="234"/>
                  </a:lnTo>
                  <a:lnTo>
                    <a:pt x="252" y="232"/>
                  </a:lnTo>
                  <a:lnTo>
                    <a:pt x="254" y="228"/>
                  </a:lnTo>
                  <a:lnTo>
                    <a:pt x="254" y="226"/>
                  </a:lnTo>
                  <a:lnTo>
                    <a:pt x="252" y="224"/>
                  </a:lnTo>
                  <a:lnTo>
                    <a:pt x="250" y="226"/>
                  </a:lnTo>
                  <a:close/>
                  <a:moveTo>
                    <a:pt x="268" y="220"/>
                  </a:moveTo>
                  <a:lnTo>
                    <a:pt x="266" y="218"/>
                  </a:lnTo>
                  <a:lnTo>
                    <a:pt x="266" y="216"/>
                  </a:lnTo>
                  <a:lnTo>
                    <a:pt x="264" y="214"/>
                  </a:lnTo>
                  <a:lnTo>
                    <a:pt x="264" y="214"/>
                  </a:lnTo>
                  <a:lnTo>
                    <a:pt x="262" y="214"/>
                  </a:lnTo>
                  <a:lnTo>
                    <a:pt x="260" y="216"/>
                  </a:lnTo>
                  <a:lnTo>
                    <a:pt x="260" y="218"/>
                  </a:lnTo>
                  <a:lnTo>
                    <a:pt x="258" y="220"/>
                  </a:lnTo>
                  <a:lnTo>
                    <a:pt x="258" y="222"/>
                  </a:lnTo>
                  <a:lnTo>
                    <a:pt x="260" y="224"/>
                  </a:lnTo>
                  <a:lnTo>
                    <a:pt x="264" y="226"/>
                  </a:lnTo>
                  <a:lnTo>
                    <a:pt x="268" y="226"/>
                  </a:lnTo>
                  <a:lnTo>
                    <a:pt x="270" y="226"/>
                  </a:lnTo>
                  <a:lnTo>
                    <a:pt x="270" y="226"/>
                  </a:lnTo>
                  <a:lnTo>
                    <a:pt x="270" y="222"/>
                  </a:lnTo>
                  <a:lnTo>
                    <a:pt x="270" y="222"/>
                  </a:lnTo>
                  <a:lnTo>
                    <a:pt x="268" y="220"/>
                  </a:lnTo>
                  <a:close/>
                  <a:moveTo>
                    <a:pt x="330" y="94"/>
                  </a:moveTo>
                  <a:lnTo>
                    <a:pt x="324" y="92"/>
                  </a:lnTo>
                  <a:lnTo>
                    <a:pt x="310" y="94"/>
                  </a:lnTo>
                  <a:lnTo>
                    <a:pt x="294" y="94"/>
                  </a:lnTo>
                  <a:lnTo>
                    <a:pt x="288" y="92"/>
                  </a:lnTo>
                  <a:lnTo>
                    <a:pt x="280" y="86"/>
                  </a:lnTo>
                  <a:lnTo>
                    <a:pt x="278" y="84"/>
                  </a:lnTo>
                  <a:lnTo>
                    <a:pt x="276" y="82"/>
                  </a:lnTo>
                  <a:lnTo>
                    <a:pt x="268" y="82"/>
                  </a:lnTo>
                  <a:lnTo>
                    <a:pt x="268" y="80"/>
                  </a:lnTo>
                  <a:lnTo>
                    <a:pt x="264" y="78"/>
                  </a:lnTo>
                  <a:lnTo>
                    <a:pt x="262" y="78"/>
                  </a:lnTo>
                  <a:lnTo>
                    <a:pt x="256" y="78"/>
                  </a:lnTo>
                  <a:lnTo>
                    <a:pt x="250" y="74"/>
                  </a:lnTo>
                  <a:lnTo>
                    <a:pt x="242" y="70"/>
                  </a:lnTo>
                  <a:lnTo>
                    <a:pt x="232" y="68"/>
                  </a:lnTo>
                  <a:lnTo>
                    <a:pt x="228" y="66"/>
                  </a:lnTo>
                  <a:lnTo>
                    <a:pt x="224" y="62"/>
                  </a:lnTo>
                  <a:lnTo>
                    <a:pt x="224" y="58"/>
                  </a:lnTo>
                  <a:lnTo>
                    <a:pt x="226" y="56"/>
                  </a:lnTo>
                  <a:lnTo>
                    <a:pt x="230" y="52"/>
                  </a:lnTo>
                  <a:lnTo>
                    <a:pt x="226" y="50"/>
                  </a:lnTo>
                  <a:lnTo>
                    <a:pt x="220" y="52"/>
                  </a:lnTo>
                  <a:lnTo>
                    <a:pt x="218" y="56"/>
                  </a:lnTo>
                  <a:lnTo>
                    <a:pt x="216" y="60"/>
                  </a:lnTo>
                  <a:lnTo>
                    <a:pt x="216" y="68"/>
                  </a:lnTo>
                  <a:lnTo>
                    <a:pt x="214" y="72"/>
                  </a:lnTo>
                  <a:lnTo>
                    <a:pt x="212" y="72"/>
                  </a:lnTo>
                  <a:lnTo>
                    <a:pt x="206" y="72"/>
                  </a:lnTo>
                  <a:lnTo>
                    <a:pt x="202" y="70"/>
                  </a:lnTo>
                  <a:lnTo>
                    <a:pt x="198" y="68"/>
                  </a:lnTo>
                  <a:lnTo>
                    <a:pt x="194" y="64"/>
                  </a:lnTo>
                  <a:lnTo>
                    <a:pt x="192" y="58"/>
                  </a:lnTo>
                  <a:lnTo>
                    <a:pt x="192" y="56"/>
                  </a:lnTo>
                  <a:lnTo>
                    <a:pt x="200" y="48"/>
                  </a:lnTo>
                  <a:lnTo>
                    <a:pt x="202" y="44"/>
                  </a:lnTo>
                  <a:lnTo>
                    <a:pt x="206" y="36"/>
                  </a:lnTo>
                  <a:lnTo>
                    <a:pt x="208" y="26"/>
                  </a:lnTo>
                  <a:lnTo>
                    <a:pt x="208" y="16"/>
                  </a:lnTo>
                  <a:lnTo>
                    <a:pt x="202" y="12"/>
                  </a:lnTo>
                  <a:lnTo>
                    <a:pt x="200" y="12"/>
                  </a:lnTo>
                  <a:lnTo>
                    <a:pt x="198" y="12"/>
                  </a:lnTo>
                  <a:lnTo>
                    <a:pt x="196" y="12"/>
                  </a:lnTo>
                  <a:lnTo>
                    <a:pt x="188" y="8"/>
                  </a:lnTo>
                  <a:lnTo>
                    <a:pt x="182" y="6"/>
                  </a:lnTo>
                  <a:lnTo>
                    <a:pt x="178" y="6"/>
                  </a:lnTo>
                  <a:lnTo>
                    <a:pt x="174" y="8"/>
                  </a:lnTo>
                  <a:lnTo>
                    <a:pt x="174" y="12"/>
                  </a:lnTo>
                  <a:lnTo>
                    <a:pt x="172" y="14"/>
                  </a:lnTo>
                  <a:lnTo>
                    <a:pt x="170" y="16"/>
                  </a:lnTo>
                  <a:lnTo>
                    <a:pt x="168" y="16"/>
                  </a:lnTo>
                  <a:lnTo>
                    <a:pt x="166" y="16"/>
                  </a:lnTo>
                  <a:lnTo>
                    <a:pt x="164" y="14"/>
                  </a:lnTo>
                  <a:lnTo>
                    <a:pt x="162" y="14"/>
                  </a:lnTo>
                  <a:lnTo>
                    <a:pt x="162" y="10"/>
                  </a:lnTo>
                  <a:lnTo>
                    <a:pt x="160" y="6"/>
                  </a:lnTo>
                  <a:lnTo>
                    <a:pt x="162" y="6"/>
                  </a:lnTo>
                  <a:lnTo>
                    <a:pt x="162" y="4"/>
                  </a:lnTo>
                  <a:lnTo>
                    <a:pt x="160" y="2"/>
                  </a:lnTo>
                  <a:lnTo>
                    <a:pt x="156" y="0"/>
                  </a:lnTo>
                  <a:lnTo>
                    <a:pt x="154" y="0"/>
                  </a:lnTo>
                  <a:lnTo>
                    <a:pt x="150" y="2"/>
                  </a:lnTo>
                  <a:lnTo>
                    <a:pt x="146" y="2"/>
                  </a:lnTo>
                  <a:lnTo>
                    <a:pt x="144" y="4"/>
                  </a:lnTo>
                  <a:lnTo>
                    <a:pt x="142" y="4"/>
                  </a:lnTo>
                  <a:lnTo>
                    <a:pt x="142" y="4"/>
                  </a:lnTo>
                  <a:lnTo>
                    <a:pt x="142" y="4"/>
                  </a:lnTo>
                  <a:lnTo>
                    <a:pt x="138" y="4"/>
                  </a:lnTo>
                  <a:lnTo>
                    <a:pt x="136" y="6"/>
                  </a:lnTo>
                  <a:lnTo>
                    <a:pt x="134" y="8"/>
                  </a:lnTo>
                  <a:lnTo>
                    <a:pt x="130" y="14"/>
                  </a:lnTo>
                  <a:lnTo>
                    <a:pt x="128" y="18"/>
                  </a:lnTo>
                  <a:lnTo>
                    <a:pt x="126" y="20"/>
                  </a:lnTo>
                  <a:lnTo>
                    <a:pt x="124" y="22"/>
                  </a:lnTo>
                  <a:lnTo>
                    <a:pt x="122" y="22"/>
                  </a:lnTo>
                  <a:lnTo>
                    <a:pt x="120" y="22"/>
                  </a:lnTo>
                  <a:lnTo>
                    <a:pt x="118" y="20"/>
                  </a:lnTo>
                  <a:lnTo>
                    <a:pt x="118" y="22"/>
                  </a:lnTo>
                  <a:lnTo>
                    <a:pt x="116" y="22"/>
                  </a:lnTo>
                  <a:lnTo>
                    <a:pt x="116" y="24"/>
                  </a:lnTo>
                  <a:lnTo>
                    <a:pt x="116" y="24"/>
                  </a:lnTo>
                  <a:lnTo>
                    <a:pt x="116" y="24"/>
                  </a:lnTo>
                  <a:lnTo>
                    <a:pt x="112" y="24"/>
                  </a:lnTo>
                  <a:lnTo>
                    <a:pt x="112" y="24"/>
                  </a:lnTo>
                  <a:lnTo>
                    <a:pt x="110" y="24"/>
                  </a:lnTo>
                  <a:lnTo>
                    <a:pt x="110" y="30"/>
                  </a:lnTo>
                  <a:lnTo>
                    <a:pt x="110" y="32"/>
                  </a:lnTo>
                  <a:lnTo>
                    <a:pt x="110" y="36"/>
                  </a:lnTo>
                  <a:lnTo>
                    <a:pt x="110" y="38"/>
                  </a:lnTo>
                  <a:lnTo>
                    <a:pt x="110" y="40"/>
                  </a:lnTo>
                  <a:lnTo>
                    <a:pt x="110" y="42"/>
                  </a:lnTo>
                  <a:lnTo>
                    <a:pt x="110" y="44"/>
                  </a:lnTo>
                  <a:lnTo>
                    <a:pt x="108" y="50"/>
                  </a:lnTo>
                  <a:lnTo>
                    <a:pt x="106" y="52"/>
                  </a:lnTo>
                  <a:lnTo>
                    <a:pt x="104" y="54"/>
                  </a:lnTo>
                  <a:lnTo>
                    <a:pt x="100" y="56"/>
                  </a:lnTo>
                  <a:lnTo>
                    <a:pt x="92" y="62"/>
                  </a:lnTo>
                  <a:lnTo>
                    <a:pt x="88" y="68"/>
                  </a:lnTo>
                  <a:lnTo>
                    <a:pt x="88" y="70"/>
                  </a:lnTo>
                  <a:lnTo>
                    <a:pt x="86" y="72"/>
                  </a:lnTo>
                  <a:lnTo>
                    <a:pt x="86" y="74"/>
                  </a:lnTo>
                  <a:lnTo>
                    <a:pt x="86" y="76"/>
                  </a:lnTo>
                  <a:lnTo>
                    <a:pt x="86" y="78"/>
                  </a:lnTo>
                  <a:lnTo>
                    <a:pt x="86" y="82"/>
                  </a:lnTo>
                  <a:lnTo>
                    <a:pt x="84" y="82"/>
                  </a:lnTo>
                  <a:lnTo>
                    <a:pt x="84" y="84"/>
                  </a:lnTo>
                  <a:lnTo>
                    <a:pt x="78" y="86"/>
                  </a:lnTo>
                  <a:lnTo>
                    <a:pt x="76" y="86"/>
                  </a:lnTo>
                  <a:lnTo>
                    <a:pt x="72" y="92"/>
                  </a:lnTo>
                  <a:lnTo>
                    <a:pt x="70" y="92"/>
                  </a:lnTo>
                  <a:lnTo>
                    <a:pt x="68" y="94"/>
                  </a:lnTo>
                  <a:lnTo>
                    <a:pt x="66" y="94"/>
                  </a:lnTo>
                  <a:lnTo>
                    <a:pt x="64" y="94"/>
                  </a:lnTo>
                  <a:lnTo>
                    <a:pt x="62" y="94"/>
                  </a:lnTo>
                  <a:lnTo>
                    <a:pt x="60" y="94"/>
                  </a:lnTo>
                  <a:lnTo>
                    <a:pt x="56" y="92"/>
                  </a:lnTo>
                  <a:lnTo>
                    <a:pt x="54" y="92"/>
                  </a:lnTo>
                  <a:lnTo>
                    <a:pt x="52" y="96"/>
                  </a:lnTo>
                  <a:lnTo>
                    <a:pt x="50" y="96"/>
                  </a:lnTo>
                  <a:lnTo>
                    <a:pt x="50" y="98"/>
                  </a:lnTo>
                  <a:lnTo>
                    <a:pt x="50" y="100"/>
                  </a:lnTo>
                  <a:lnTo>
                    <a:pt x="46" y="106"/>
                  </a:lnTo>
                  <a:lnTo>
                    <a:pt x="48" y="116"/>
                  </a:lnTo>
                  <a:lnTo>
                    <a:pt x="48" y="118"/>
                  </a:lnTo>
                  <a:lnTo>
                    <a:pt x="48" y="122"/>
                  </a:lnTo>
                  <a:lnTo>
                    <a:pt x="44" y="128"/>
                  </a:lnTo>
                  <a:lnTo>
                    <a:pt x="42" y="134"/>
                  </a:lnTo>
                  <a:lnTo>
                    <a:pt x="42" y="138"/>
                  </a:lnTo>
                  <a:lnTo>
                    <a:pt x="42" y="142"/>
                  </a:lnTo>
                  <a:lnTo>
                    <a:pt x="42" y="144"/>
                  </a:lnTo>
                  <a:lnTo>
                    <a:pt x="40" y="146"/>
                  </a:lnTo>
                  <a:lnTo>
                    <a:pt x="34" y="148"/>
                  </a:lnTo>
                  <a:lnTo>
                    <a:pt x="34" y="150"/>
                  </a:lnTo>
                  <a:lnTo>
                    <a:pt x="34" y="152"/>
                  </a:lnTo>
                  <a:lnTo>
                    <a:pt x="34" y="162"/>
                  </a:lnTo>
                  <a:lnTo>
                    <a:pt x="36" y="162"/>
                  </a:lnTo>
                  <a:lnTo>
                    <a:pt x="38" y="164"/>
                  </a:lnTo>
                  <a:lnTo>
                    <a:pt x="38" y="164"/>
                  </a:lnTo>
                  <a:lnTo>
                    <a:pt x="38" y="168"/>
                  </a:lnTo>
                  <a:lnTo>
                    <a:pt x="38" y="168"/>
                  </a:lnTo>
                  <a:lnTo>
                    <a:pt x="32" y="172"/>
                  </a:lnTo>
                  <a:lnTo>
                    <a:pt x="30" y="174"/>
                  </a:lnTo>
                  <a:lnTo>
                    <a:pt x="28" y="174"/>
                  </a:lnTo>
                  <a:lnTo>
                    <a:pt x="24" y="174"/>
                  </a:lnTo>
                  <a:lnTo>
                    <a:pt x="24" y="172"/>
                  </a:lnTo>
                  <a:lnTo>
                    <a:pt x="22" y="170"/>
                  </a:lnTo>
                  <a:lnTo>
                    <a:pt x="22" y="168"/>
                  </a:lnTo>
                  <a:lnTo>
                    <a:pt x="20" y="168"/>
                  </a:lnTo>
                  <a:lnTo>
                    <a:pt x="18" y="168"/>
                  </a:lnTo>
                  <a:lnTo>
                    <a:pt x="16" y="168"/>
                  </a:lnTo>
                  <a:lnTo>
                    <a:pt x="14" y="168"/>
                  </a:lnTo>
                  <a:lnTo>
                    <a:pt x="12" y="172"/>
                  </a:lnTo>
                  <a:lnTo>
                    <a:pt x="8" y="174"/>
                  </a:lnTo>
                  <a:lnTo>
                    <a:pt x="4" y="178"/>
                  </a:lnTo>
                  <a:lnTo>
                    <a:pt x="4" y="178"/>
                  </a:lnTo>
                  <a:lnTo>
                    <a:pt x="0" y="180"/>
                  </a:lnTo>
                  <a:lnTo>
                    <a:pt x="0" y="182"/>
                  </a:lnTo>
                  <a:lnTo>
                    <a:pt x="0" y="184"/>
                  </a:lnTo>
                  <a:lnTo>
                    <a:pt x="2" y="186"/>
                  </a:lnTo>
                  <a:lnTo>
                    <a:pt x="2" y="186"/>
                  </a:lnTo>
                  <a:lnTo>
                    <a:pt x="4" y="188"/>
                  </a:lnTo>
                  <a:lnTo>
                    <a:pt x="8" y="188"/>
                  </a:lnTo>
                  <a:lnTo>
                    <a:pt x="8" y="190"/>
                  </a:lnTo>
                  <a:lnTo>
                    <a:pt x="10" y="188"/>
                  </a:lnTo>
                  <a:lnTo>
                    <a:pt x="14" y="184"/>
                  </a:lnTo>
                  <a:lnTo>
                    <a:pt x="16" y="184"/>
                  </a:lnTo>
                  <a:lnTo>
                    <a:pt x="18" y="184"/>
                  </a:lnTo>
                  <a:lnTo>
                    <a:pt x="18" y="186"/>
                  </a:lnTo>
                  <a:lnTo>
                    <a:pt x="18" y="188"/>
                  </a:lnTo>
                  <a:lnTo>
                    <a:pt x="20" y="192"/>
                  </a:lnTo>
                  <a:lnTo>
                    <a:pt x="18" y="206"/>
                  </a:lnTo>
                  <a:lnTo>
                    <a:pt x="18" y="210"/>
                  </a:lnTo>
                  <a:lnTo>
                    <a:pt x="22" y="210"/>
                  </a:lnTo>
                  <a:lnTo>
                    <a:pt x="28" y="214"/>
                  </a:lnTo>
                  <a:lnTo>
                    <a:pt x="42" y="212"/>
                  </a:lnTo>
                  <a:lnTo>
                    <a:pt x="44" y="212"/>
                  </a:lnTo>
                  <a:lnTo>
                    <a:pt x="48" y="216"/>
                  </a:lnTo>
                  <a:lnTo>
                    <a:pt x="50" y="218"/>
                  </a:lnTo>
                  <a:lnTo>
                    <a:pt x="52" y="222"/>
                  </a:lnTo>
                  <a:lnTo>
                    <a:pt x="56" y="222"/>
                  </a:lnTo>
                  <a:lnTo>
                    <a:pt x="58" y="224"/>
                  </a:lnTo>
                  <a:lnTo>
                    <a:pt x="62" y="224"/>
                  </a:lnTo>
                  <a:lnTo>
                    <a:pt x="74" y="224"/>
                  </a:lnTo>
                  <a:lnTo>
                    <a:pt x="80" y="224"/>
                  </a:lnTo>
                  <a:lnTo>
                    <a:pt x="84" y="228"/>
                  </a:lnTo>
                  <a:lnTo>
                    <a:pt x="82" y="228"/>
                  </a:lnTo>
                  <a:lnTo>
                    <a:pt x="82" y="230"/>
                  </a:lnTo>
                  <a:lnTo>
                    <a:pt x="80" y="230"/>
                  </a:lnTo>
                  <a:lnTo>
                    <a:pt x="84" y="234"/>
                  </a:lnTo>
                  <a:lnTo>
                    <a:pt x="88" y="236"/>
                  </a:lnTo>
                  <a:lnTo>
                    <a:pt x="98" y="236"/>
                  </a:lnTo>
                  <a:lnTo>
                    <a:pt x="112" y="254"/>
                  </a:lnTo>
                  <a:lnTo>
                    <a:pt x="120" y="260"/>
                  </a:lnTo>
                  <a:lnTo>
                    <a:pt x="120" y="260"/>
                  </a:lnTo>
                  <a:lnTo>
                    <a:pt x="120" y="262"/>
                  </a:lnTo>
                  <a:lnTo>
                    <a:pt x="120" y="264"/>
                  </a:lnTo>
                  <a:lnTo>
                    <a:pt x="122" y="266"/>
                  </a:lnTo>
                  <a:lnTo>
                    <a:pt x="122" y="266"/>
                  </a:lnTo>
                  <a:lnTo>
                    <a:pt x="126" y="266"/>
                  </a:lnTo>
                  <a:lnTo>
                    <a:pt x="126" y="266"/>
                  </a:lnTo>
                  <a:lnTo>
                    <a:pt x="128" y="268"/>
                  </a:lnTo>
                  <a:lnTo>
                    <a:pt x="132" y="272"/>
                  </a:lnTo>
                  <a:lnTo>
                    <a:pt x="142" y="276"/>
                  </a:lnTo>
                  <a:lnTo>
                    <a:pt x="146" y="278"/>
                  </a:lnTo>
                  <a:lnTo>
                    <a:pt x="152" y="282"/>
                  </a:lnTo>
                  <a:lnTo>
                    <a:pt x="152" y="288"/>
                  </a:lnTo>
                  <a:lnTo>
                    <a:pt x="152" y="290"/>
                  </a:lnTo>
                  <a:lnTo>
                    <a:pt x="154" y="290"/>
                  </a:lnTo>
                  <a:lnTo>
                    <a:pt x="154" y="292"/>
                  </a:lnTo>
                  <a:lnTo>
                    <a:pt x="152" y="292"/>
                  </a:lnTo>
                  <a:lnTo>
                    <a:pt x="152" y="294"/>
                  </a:lnTo>
                  <a:lnTo>
                    <a:pt x="152" y="294"/>
                  </a:lnTo>
                  <a:lnTo>
                    <a:pt x="152" y="298"/>
                  </a:lnTo>
                  <a:lnTo>
                    <a:pt x="154" y="300"/>
                  </a:lnTo>
                  <a:lnTo>
                    <a:pt x="154" y="300"/>
                  </a:lnTo>
                  <a:lnTo>
                    <a:pt x="152" y="302"/>
                  </a:lnTo>
                  <a:lnTo>
                    <a:pt x="150" y="302"/>
                  </a:lnTo>
                  <a:lnTo>
                    <a:pt x="148" y="302"/>
                  </a:lnTo>
                  <a:lnTo>
                    <a:pt x="144" y="300"/>
                  </a:lnTo>
                  <a:lnTo>
                    <a:pt x="142" y="300"/>
                  </a:lnTo>
                  <a:lnTo>
                    <a:pt x="140" y="300"/>
                  </a:lnTo>
                  <a:lnTo>
                    <a:pt x="136" y="302"/>
                  </a:lnTo>
                  <a:lnTo>
                    <a:pt x="136" y="302"/>
                  </a:lnTo>
                  <a:lnTo>
                    <a:pt x="134" y="302"/>
                  </a:lnTo>
                  <a:lnTo>
                    <a:pt x="132" y="300"/>
                  </a:lnTo>
                  <a:lnTo>
                    <a:pt x="130" y="300"/>
                  </a:lnTo>
                  <a:lnTo>
                    <a:pt x="128" y="300"/>
                  </a:lnTo>
                  <a:lnTo>
                    <a:pt x="126" y="302"/>
                  </a:lnTo>
                  <a:lnTo>
                    <a:pt x="126" y="302"/>
                  </a:lnTo>
                  <a:lnTo>
                    <a:pt x="126" y="304"/>
                  </a:lnTo>
                  <a:lnTo>
                    <a:pt x="124" y="306"/>
                  </a:lnTo>
                  <a:lnTo>
                    <a:pt x="122" y="308"/>
                  </a:lnTo>
                  <a:lnTo>
                    <a:pt x="114" y="318"/>
                  </a:lnTo>
                  <a:lnTo>
                    <a:pt x="114" y="320"/>
                  </a:lnTo>
                  <a:lnTo>
                    <a:pt x="112" y="322"/>
                  </a:lnTo>
                  <a:lnTo>
                    <a:pt x="112" y="324"/>
                  </a:lnTo>
                  <a:lnTo>
                    <a:pt x="112" y="326"/>
                  </a:lnTo>
                  <a:lnTo>
                    <a:pt x="114" y="328"/>
                  </a:lnTo>
                  <a:lnTo>
                    <a:pt x="114" y="330"/>
                  </a:lnTo>
                  <a:lnTo>
                    <a:pt x="122" y="336"/>
                  </a:lnTo>
                  <a:lnTo>
                    <a:pt x="124" y="336"/>
                  </a:lnTo>
                  <a:lnTo>
                    <a:pt x="124" y="336"/>
                  </a:lnTo>
                  <a:lnTo>
                    <a:pt x="126" y="338"/>
                  </a:lnTo>
                  <a:lnTo>
                    <a:pt x="126" y="338"/>
                  </a:lnTo>
                  <a:lnTo>
                    <a:pt x="128" y="338"/>
                  </a:lnTo>
                  <a:lnTo>
                    <a:pt x="130" y="338"/>
                  </a:lnTo>
                  <a:lnTo>
                    <a:pt x="136" y="338"/>
                  </a:lnTo>
                  <a:lnTo>
                    <a:pt x="138" y="340"/>
                  </a:lnTo>
                  <a:lnTo>
                    <a:pt x="140" y="340"/>
                  </a:lnTo>
                  <a:lnTo>
                    <a:pt x="142" y="342"/>
                  </a:lnTo>
                  <a:lnTo>
                    <a:pt x="144" y="344"/>
                  </a:lnTo>
                  <a:lnTo>
                    <a:pt x="144" y="346"/>
                  </a:lnTo>
                  <a:lnTo>
                    <a:pt x="146" y="348"/>
                  </a:lnTo>
                  <a:lnTo>
                    <a:pt x="150" y="348"/>
                  </a:lnTo>
                  <a:lnTo>
                    <a:pt x="152" y="350"/>
                  </a:lnTo>
                  <a:lnTo>
                    <a:pt x="154" y="348"/>
                  </a:lnTo>
                  <a:lnTo>
                    <a:pt x="158" y="348"/>
                  </a:lnTo>
                  <a:lnTo>
                    <a:pt x="160" y="346"/>
                  </a:lnTo>
                  <a:lnTo>
                    <a:pt x="162" y="348"/>
                  </a:lnTo>
                  <a:lnTo>
                    <a:pt x="166" y="350"/>
                  </a:lnTo>
                  <a:lnTo>
                    <a:pt x="168" y="350"/>
                  </a:lnTo>
                  <a:lnTo>
                    <a:pt x="168" y="352"/>
                  </a:lnTo>
                  <a:lnTo>
                    <a:pt x="170" y="354"/>
                  </a:lnTo>
                  <a:lnTo>
                    <a:pt x="172" y="356"/>
                  </a:lnTo>
                  <a:lnTo>
                    <a:pt x="174" y="358"/>
                  </a:lnTo>
                  <a:lnTo>
                    <a:pt x="178" y="360"/>
                  </a:lnTo>
                  <a:lnTo>
                    <a:pt x="180" y="360"/>
                  </a:lnTo>
                  <a:lnTo>
                    <a:pt x="182" y="360"/>
                  </a:lnTo>
                  <a:lnTo>
                    <a:pt x="186" y="360"/>
                  </a:lnTo>
                  <a:lnTo>
                    <a:pt x="188" y="358"/>
                  </a:lnTo>
                  <a:lnTo>
                    <a:pt x="190" y="358"/>
                  </a:lnTo>
                  <a:lnTo>
                    <a:pt x="190" y="356"/>
                  </a:lnTo>
                  <a:lnTo>
                    <a:pt x="192" y="356"/>
                  </a:lnTo>
                  <a:lnTo>
                    <a:pt x="198" y="358"/>
                  </a:lnTo>
                  <a:lnTo>
                    <a:pt x="200" y="358"/>
                  </a:lnTo>
                  <a:lnTo>
                    <a:pt x="202" y="360"/>
                  </a:lnTo>
                  <a:lnTo>
                    <a:pt x="204" y="360"/>
                  </a:lnTo>
                  <a:lnTo>
                    <a:pt x="206" y="360"/>
                  </a:lnTo>
                  <a:lnTo>
                    <a:pt x="206" y="358"/>
                  </a:lnTo>
                  <a:lnTo>
                    <a:pt x="208" y="356"/>
                  </a:lnTo>
                  <a:lnTo>
                    <a:pt x="208" y="354"/>
                  </a:lnTo>
                  <a:lnTo>
                    <a:pt x="212" y="352"/>
                  </a:lnTo>
                  <a:lnTo>
                    <a:pt x="212" y="350"/>
                  </a:lnTo>
                  <a:lnTo>
                    <a:pt x="212" y="348"/>
                  </a:lnTo>
                  <a:lnTo>
                    <a:pt x="216" y="342"/>
                  </a:lnTo>
                  <a:lnTo>
                    <a:pt x="218" y="336"/>
                  </a:lnTo>
                  <a:lnTo>
                    <a:pt x="222" y="330"/>
                  </a:lnTo>
                  <a:lnTo>
                    <a:pt x="224" y="328"/>
                  </a:lnTo>
                  <a:lnTo>
                    <a:pt x="224" y="324"/>
                  </a:lnTo>
                  <a:lnTo>
                    <a:pt x="224" y="322"/>
                  </a:lnTo>
                  <a:lnTo>
                    <a:pt x="222" y="320"/>
                  </a:lnTo>
                  <a:lnTo>
                    <a:pt x="220" y="320"/>
                  </a:lnTo>
                  <a:lnTo>
                    <a:pt x="218" y="320"/>
                  </a:lnTo>
                  <a:lnTo>
                    <a:pt x="218" y="318"/>
                  </a:lnTo>
                  <a:lnTo>
                    <a:pt x="216" y="318"/>
                  </a:lnTo>
                  <a:lnTo>
                    <a:pt x="216" y="316"/>
                  </a:lnTo>
                  <a:lnTo>
                    <a:pt x="214" y="314"/>
                  </a:lnTo>
                  <a:lnTo>
                    <a:pt x="214" y="312"/>
                  </a:lnTo>
                  <a:lnTo>
                    <a:pt x="212" y="310"/>
                  </a:lnTo>
                  <a:lnTo>
                    <a:pt x="210" y="308"/>
                  </a:lnTo>
                  <a:lnTo>
                    <a:pt x="210" y="306"/>
                  </a:lnTo>
                  <a:lnTo>
                    <a:pt x="208" y="304"/>
                  </a:lnTo>
                  <a:lnTo>
                    <a:pt x="210" y="300"/>
                  </a:lnTo>
                  <a:lnTo>
                    <a:pt x="208" y="298"/>
                  </a:lnTo>
                  <a:lnTo>
                    <a:pt x="208" y="294"/>
                  </a:lnTo>
                  <a:lnTo>
                    <a:pt x="208" y="292"/>
                  </a:lnTo>
                  <a:lnTo>
                    <a:pt x="208" y="290"/>
                  </a:lnTo>
                  <a:lnTo>
                    <a:pt x="206" y="288"/>
                  </a:lnTo>
                  <a:lnTo>
                    <a:pt x="206" y="286"/>
                  </a:lnTo>
                  <a:lnTo>
                    <a:pt x="204" y="284"/>
                  </a:lnTo>
                  <a:lnTo>
                    <a:pt x="204" y="282"/>
                  </a:lnTo>
                  <a:lnTo>
                    <a:pt x="204" y="280"/>
                  </a:lnTo>
                  <a:lnTo>
                    <a:pt x="206" y="278"/>
                  </a:lnTo>
                  <a:lnTo>
                    <a:pt x="206" y="274"/>
                  </a:lnTo>
                  <a:lnTo>
                    <a:pt x="208" y="272"/>
                  </a:lnTo>
                  <a:lnTo>
                    <a:pt x="208" y="268"/>
                  </a:lnTo>
                  <a:lnTo>
                    <a:pt x="208" y="266"/>
                  </a:lnTo>
                  <a:lnTo>
                    <a:pt x="210" y="264"/>
                  </a:lnTo>
                  <a:lnTo>
                    <a:pt x="210" y="260"/>
                  </a:lnTo>
                  <a:lnTo>
                    <a:pt x="214" y="254"/>
                  </a:lnTo>
                  <a:lnTo>
                    <a:pt x="220" y="248"/>
                  </a:lnTo>
                  <a:lnTo>
                    <a:pt x="220" y="246"/>
                  </a:lnTo>
                  <a:lnTo>
                    <a:pt x="220" y="244"/>
                  </a:lnTo>
                  <a:lnTo>
                    <a:pt x="220" y="242"/>
                  </a:lnTo>
                  <a:lnTo>
                    <a:pt x="218" y="242"/>
                  </a:lnTo>
                  <a:lnTo>
                    <a:pt x="218" y="240"/>
                  </a:lnTo>
                  <a:lnTo>
                    <a:pt x="218" y="238"/>
                  </a:lnTo>
                  <a:lnTo>
                    <a:pt x="218" y="236"/>
                  </a:lnTo>
                  <a:lnTo>
                    <a:pt x="218" y="230"/>
                  </a:lnTo>
                  <a:lnTo>
                    <a:pt x="222" y="224"/>
                  </a:lnTo>
                  <a:lnTo>
                    <a:pt x="228" y="220"/>
                  </a:lnTo>
                  <a:lnTo>
                    <a:pt x="230" y="214"/>
                  </a:lnTo>
                  <a:lnTo>
                    <a:pt x="232" y="212"/>
                  </a:lnTo>
                  <a:lnTo>
                    <a:pt x="232" y="210"/>
                  </a:lnTo>
                  <a:lnTo>
                    <a:pt x="232" y="210"/>
                  </a:lnTo>
                  <a:lnTo>
                    <a:pt x="230" y="208"/>
                  </a:lnTo>
                  <a:lnTo>
                    <a:pt x="230" y="206"/>
                  </a:lnTo>
                  <a:lnTo>
                    <a:pt x="230" y="204"/>
                  </a:lnTo>
                  <a:lnTo>
                    <a:pt x="230" y="202"/>
                  </a:lnTo>
                  <a:lnTo>
                    <a:pt x="230" y="200"/>
                  </a:lnTo>
                  <a:lnTo>
                    <a:pt x="232" y="198"/>
                  </a:lnTo>
                  <a:lnTo>
                    <a:pt x="234" y="196"/>
                  </a:lnTo>
                  <a:lnTo>
                    <a:pt x="234" y="196"/>
                  </a:lnTo>
                  <a:lnTo>
                    <a:pt x="238" y="196"/>
                  </a:lnTo>
                  <a:lnTo>
                    <a:pt x="240" y="196"/>
                  </a:lnTo>
                  <a:lnTo>
                    <a:pt x="242" y="196"/>
                  </a:lnTo>
                  <a:lnTo>
                    <a:pt x="244" y="196"/>
                  </a:lnTo>
                  <a:lnTo>
                    <a:pt x="244" y="194"/>
                  </a:lnTo>
                  <a:lnTo>
                    <a:pt x="246" y="192"/>
                  </a:lnTo>
                  <a:lnTo>
                    <a:pt x="246" y="190"/>
                  </a:lnTo>
                  <a:lnTo>
                    <a:pt x="248" y="188"/>
                  </a:lnTo>
                  <a:lnTo>
                    <a:pt x="254" y="184"/>
                  </a:lnTo>
                  <a:lnTo>
                    <a:pt x="254" y="182"/>
                  </a:lnTo>
                  <a:lnTo>
                    <a:pt x="254" y="182"/>
                  </a:lnTo>
                  <a:lnTo>
                    <a:pt x="252" y="180"/>
                  </a:lnTo>
                  <a:lnTo>
                    <a:pt x="252" y="180"/>
                  </a:lnTo>
                  <a:lnTo>
                    <a:pt x="252" y="180"/>
                  </a:lnTo>
                  <a:lnTo>
                    <a:pt x="254" y="178"/>
                  </a:lnTo>
                  <a:lnTo>
                    <a:pt x="254" y="178"/>
                  </a:lnTo>
                  <a:lnTo>
                    <a:pt x="254" y="176"/>
                  </a:lnTo>
                  <a:lnTo>
                    <a:pt x="254" y="174"/>
                  </a:lnTo>
                  <a:lnTo>
                    <a:pt x="256" y="172"/>
                  </a:lnTo>
                  <a:lnTo>
                    <a:pt x="268" y="172"/>
                  </a:lnTo>
                  <a:lnTo>
                    <a:pt x="270" y="172"/>
                  </a:lnTo>
                  <a:lnTo>
                    <a:pt x="274" y="172"/>
                  </a:lnTo>
                  <a:lnTo>
                    <a:pt x="276" y="170"/>
                  </a:lnTo>
                  <a:lnTo>
                    <a:pt x="276" y="168"/>
                  </a:lnTo>
                  <a:lnTo>
                    <a:pt x="278" y="166"/>
                  </a:lnTo>
                  <a:lnTo>
                    <a:pt x="278" y="164"/>
                  </a:lnTo>
                  <a:lnTo>
                    <a:pt x="278" y="162"/>
                  </a:lnTo>
                  <a:lnTo>
                    <a:pt x="278" y="160"/>
                  </a:lnTo>
                  <a:lnTo>
                    <a:pt x="280" y="158"/>
                  </a:lnTo>
                  <a:lnTo>
                    <a:pt x="288" y="156"/>
                  </a:lnTo>
                  <a:lnTo>
                    <a:pt x="290" y="154"/>
                  </a:lnTo>
                  <a:lnTo>
                    <a:pt x="292" y="154"/>
                  </a:lnTo>
                  <a:lnTo>
                    <a:pt x="298" y="148"/>
                  </a:lnTo>
                  <a:lnTo>
                    <a:pt x="302" y="146"/>
                  </a:lnTo>
                  <a:lnTo>
                    <a:pt x="304" y="144"/>
                  </a:lnTo>
                  <a:lnTo>
                    <a:pt x="304" y="142"/>
                  </a:lnTo>
                  <a:lnTo>
                    <a:pt x="306" y="142"/>
                  </a:lnTo>
                  <a:lnTo>
                    <a:pt x="308" y="140"/>
                  </a:lnTo>
                  <a:lnTo>
                    <a:pt x="310" y="136"/>
                  </a:lnTo>
                  <a:lnTo>
                    <a:pt x="312" y="128"/>
                  </a:lnTo>
                  <a:lnTo>
                    <a:pt x="312" y="124"/>
                  </a:lnTo>
                  <a:lnTo>
                    <a:pt x="312" y="122"/>
                  </a:lnTo>
                  <a:lnTo>
                    <a:pt x="312" y="118"/>
                  </a:lnTo>
                  <a:lnTo>
                    <a:pt x="318" y="112"/>
                  </a:lnTo>
                  <a:lnTo>
                    <a:pt x="318" y="110"/>
                  </a:lnTo>
                  <a:lnTo>
                    <a:pt x="318" y="108"/>
                  </a:lnTo>
                  <a:lnTo>
                    <a:pt x="320" y="106"/>
                  </a:lnTo>
                  <a:lnTo>
                    <a:pt x="320" y="104"/>
                  </a:lnTo>
                  <a:lnTo>
                    <a:pt x="328" y="102"/>
                  </a:lnTo>
                  <a:lnTo>
                    <a:pt x="332" y="100"/>
                  </a:lnTo>
                  <a:lnTo>
                    <a:pt x="332" y="100"/>
                  </a:lnTo>
                  <a:lnTo>
                    <a:pt x="330" y="9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1" name="Freeform 30"/>
            <p:cNvSpPr>
              <a:spLocks noEditPoints="1"/>
            </p:cNvSpPr>
            <p:nvPr/>
          </p:nvSpPr>
          <p:spPr bwMode="auto">
            <a:xfrm>
              <a:off x="6014" y="1943"/>
              <a:ext cx="310" cy="330"/>
            </a:xfrm>
            <a:custGeom>
              <a:avLst/>
              <a:gdLst>
                <a:gd name="T0" fmla="*/ 302 w 310"/>
                <a:gd name="T1" fmla="*/ 248 h 330"/>
                <a:gd name="T2" fmla="*/ 302 w 310"/>
                <a:gd name="T3" fmla="*/ 236 h 330"/>
                <a:gd name="T4" fmla="*/ 300 w 310"/>
                <a:gd name="T5" fmla="*/ 250 h 330"/>
                <a:gd name="T6" fmla="*/ 296 w 310"/>
                <a:gd name="T7" fmla="*/ 266 h 330"/>
                <a:gd name="T8" fmla="*/ 282 w 310"/>
                <a:gd name="T9" fmla="*/ 240 h 330"/>
                <a:gd name="T10" fmla="*/ 300 w 310"/>
                <a:gd name="T11" fmla="*/ 228 h 330"/>
                <a:gd name="T12" fmla="*/ 294 w 310"/>
                <a:gd name="T13" fmla="*/ 220 h 330"/>
                <a:gd name="T14" fmla="*/ 286 w 310"/>
                <a:gd name="T15" fmla="*/ 214 h 330"/>
                <a:gd name="T16" fmla="*/ 268 w 310"/>
                <a:gd name="T17" fmla="*/ 196 h 330"/>
                <a:gd name="T18" fmla="*/ 260 w 310"/>
                <a:gd name="T19" fmla="*/ 182 h 330"/>
                <a:gd name="T20" fmla="*/ 252 w 310"/>
                <a:gd name="T21" fmla="*/ 166 h 330"/>
                <a:gd name="T22" fmla="*/ 248 w 310"/>
                <a:gd name="T23" fmla="*/ 150 h 330"/>
                <a:gd name="T24" fmla="*/ 258 w 310"/>
                <a:gd name="T25" fmla="*/ 126 h 330"/>
                <a:gd name="T26" fmla="*/ 254 w 310"/>
                <a:gd name="T27" fmla="*/ 104 h 330"/>
                <a:gd name="T28" fmla="*/ 240 w 310"/>
                <a:gd name="T29" fmla="*/ 98 h 330"/>
                <a:gd name="T30" fmla="*/ 240 w 310"/>
                <a:gd name="T31" fmla="*/ 74 h 330"/>
                <a:gd name="T32" fmla="*/ 250 w 310"/>
                <a:gd name="T33" fmla="*/ 62 h 330"/>
                <a:gd name="T34" fmla="*/ 250 w 310"/>
                <a:gd name="T35" fmla="*/ 24 h 330"/>
                <a:gd name="T36" fmla="*/ 232 w 310"/>
                <a:gd name="T37" fmla="*/ 6 h 330"/>
                <a:gd name="T38" fmla="*/ 220 w 310"/>
                <a:gd name="T39" fmla="*/ 0 h 330"/>
                <a:gd name="T40" fmla="*/ 190 w 310"/>
                <a:gd name="T41" fmla="*/ 16 h 330"/>
                <a:gd name="T42" fmla="*/ 184 w 310"/>
                <a:gd name="T43" fmla="*/ 12 h 330"/>
                <a:gd name="T44" fmla="*/ 168 w 310"/>
                <a:gd name="T45" fmla="*/ 34 h 330"/>
                <a:gd name="T46" fmla="*/ 164 w 310"/>
                <a:gd name="T47" fmla="*/ 44 h 330"/>
                <a:gd name="T48" fmla="*/ 158 w 310"/>
                <a:gd name="T49" fmla="*/ 54 h 330"/>
                <a:gd name="T50" fmla="*/ 162 w 310"/>
                <a:gd name="T51" fmla="*/ 64 h 330"/>
                <a:gd name="T52" fmla="*/ 162 w 310"/>
                <a:gd name="T53" fmla="*/ 86 h 330"/>
                <a:gd name="T54" fmla="*/ 134 w 310"/>
                <a:gd name="T55" fmla="*/ 106 h 330"/>
                <a:gd name="T56" fmla="*/ 126 w 310"/>
                <a:gd name="T57" fmla="*/ 104 h 330"/>
                <a:gd name="T58" fmla="*/ 124 w 310"/>
                <a:gd name="T59" fmla="*/ 98 h 330"/>
                <a:gd name="T60" fmla="*/ 122 w 310"/>
                <a:gd name="T61" fmla="*/ 92 h 330"/>
                <a:gd name="T62" fmla="*/ 114 w 310"/>
                <a:gd name="T63" fmla="*/ 90 h 330"/>
                <a:gd name="T64" fmla="*/ 106 w 310"/>
                <a:gd name="T65" fmla="*/ 92 h 330"/>
                <a:gd name="T66" fmla="*/ 102 w 310"/>
                <a:gd name="T67" fmla="*/ 96 h 330"/>
                <a:gd name="T68" fmla="*/ 72 w 310"/>
                <a:gd name="T69" fmla="*/ 112 h 330"/>
                <a:gd name="T70" fmla="*/ 60 w 310"/>
                <a:gd name="T71" fmla="*/ 110 h 330"/>
                <a:gd name="T72" fmla="*/ 40 w 310"/>
                <a:gd name="T73" fmla="*/ 124 h 330"/>
                <a:gd name="T74" fmla="*/ 24 w 310"/>
                <a:gd name="T75" fmla="*/ 134 h 330"/>
                <a:gd name="T76" fmla="*/ 2 w 310"/>
                <a:gd name="T77" fmla="*/ 166 h 330"/>
                <a:gd name="T78" fmla="*/ 8 w 310"/>
                <a:gd name="T79" fmla="*/ 182 h 330"/>
                <a:gd name="T80" fmla="*/ 32 w 310"/>
                <a:gd name="T81" fmla="*/ 206 h 330"/>
                <a:gd name="T82" fmla="*/ 68 w 310"/>
                <a:gd name="T83" fmla="*/ 214 h 330"/>
                <a:gd name="T84" fmla="*/ 66 w 310"/>
                <a:gd name="T85" fmla="*/ 226 h 330"/>
                <a:gd name="T86" fmla="*/ 64 w 310"/>
                <a:gd name="T87" fmla="*/ 244 h 330"/>
                <a:gd name="T88" fmla="*/ 64 w 310"/>
                <a:gd name="T89" fmla="*/ 256 h 330"/>
                <a:gd name="T90" fmla="*/ 66 w 310"/>
                <a:gd name="T91" fmla="*/ 268 h 330"/>
                <a:gd name="T92" fmla="*/ 100 w 310"/>
                <a:gd name="T93" fmla="*/ 316 h 330"/>
                <a:gd name="T94" fmla="*/ 114 w 310"/>
                <a:gd name="T95" fmla="*/ 316 h 330"/>
                <a:gd name="T96" fmla="*/ 148 w 310"/>
                <a:gd name="T97" fmla="*/ 322 h 330"/>
                <a:gd name="T98" fmla="*/ 158 w 310"/>
                <a:gd name="T99" fmla="*/ 318 h 330"/>
                <a:gd name="T100" fmla="*/ 164 w 310"/>
                <a:gd name="T101" fmla="*/ 306 h 330"/>
                <a:gd name="T102" fmla="*/ 172 w 310"/>
                <a:gd name="T103" fmla="*/ 302 h 330"/>
                <a:gd name="T104" fmla="*/ 198 w 310"/>
                <a:gd name="T105" fmla="*/ 288 h 330"/>
                <a:gd name="T106" fmla="*/ 216 w 310"/>
                <a:gd name="T107" fmla="*/ 286 h 330"/>
                <a:gd name="T108" fmla="*/ 234 w 310"/>
                <a:gd name="T109" fmla="*/ 294 h 330"/>
                <a:gd name="T110" fmla="*/ 238 w 310"/>
                <a:gd name="T111" fmla="*/ 282 h 330"/>
                <a:gd name="T112" fmla="*/ 268 w 310"/>
                <a:gd name="T113" fmla="*/ 288 h 330"/>
                <a:gd name="T114" fmla="*/ 290 w 310"/>
                <a:gd name="T115" fmla="*/ 280 h 330"/>
                <a:gd name="T116" fmla="*/ 304 w 310"/>
                <a:gd name="T117" fmla="*/ 278 h 330"/>
                <a:gd name="T118" fmla="*/ 310 w 310"/>
                <a:gd name="T119" fmla="*/ 26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0" h="330">
                  <a:moveTo>
                    <a:pt x="300" y="250"/>
                  </a:moveTo>
                  <a:lnTo>
                    <a:pt x="302" y="258"/>
                  </a:lnTo>
                  <a:lnTo>
                    <a:pt x="306" y="262"/>
                  </a:lnTo>
                  <a:lnTo>
                    <a:pt x="302" y="254"/>
                  </a:lnTo>
                  <a:lnTo>
                    <a:pt x="302" y="248"/>
                  </a:lnTo>
                  <a:lnTo>
                    <a:pt x="304" y="242"/>
                  </a:lnTo>
                  <a:lnTo>
                    <a:pt x="304" y="240"/>
                  </a:lnTo>
                  <a:lnTo>
                    <a:pt x="302" y="238"/>
                  </a:lnTo>
                  <a:lnTo>
                    <a:pt x="302" y="238"/>
                  </a:lnTo>
                  <a:lnTo>
                    <a:pt x="302" y="236"/>
                  </a:lnTo>
                  <a:lnTo>
                    <a:pt x="302" y="236"/>
                  </a:lnTo>
                  <a:lnTo>
                    <a:pt x="302" y="236"/>
                  </a:lnTo>
                  <a:lnTo>
                    <a:pt x="300" y="236"/>
                  </a:lnTo>
                  <a:lnTo>
                    <a:pt x="302" y="242"/>
                  </a:lnTo>
                  <a:lnTo>
                    <a:pt x="300" y="250"/>
                  </a:lnTo>
                  <a:close/>
                  <a:moveTo>
                    <a:pt x="310" y="268"/>
                  </a:moveTo>
                  <a:lnTo>
                    <a:pt x="306" y="266"/>
                  </a:lnTo>
                  <a:lnTo>
                    <a:pt x="304" y="268"/>
                  </a:lnTo>
                  <a:lnTo>
                    <a:pt x="300" y="268"/>
                  </a:lnTo>
                  <a:lnTo>
                    <a:pt x="296" y="266"/>
                  </a:lnTo>
                  <a:lnTo>
                    <a:pt x="290" y="262"/>
                  </a:lnTo>
                  <a:lnTo>
                    <a:pt x="288" y="260"/>
                  </a:lnTo>
                  <a:lnTo>
                    <a:pt x="282" y="248"/>
                  </a:lnTo>
                  <a:lnTo>
                    <a:pt x="280" y="244"/>
                  </a:lnTo>
                  <a:lnTo>
                    <a:pt x="282" y="240"/>
                  </a:lnTo>
                  <a:lnTo>
                    <a:pt x="286" y="238"/>
                  </a:lnTo>
                  <a:lnTo>
                    <a:pt x="290" y="236"/>
                  </a:lnTo>
                  <a:lnTo>
                    <a:pt x="294" y="224"/>
                  </a:lnTo>
                  <a:lnTo>
                    <a:pt x="300" y="230"/>
                  </a:lnTo>
                  <a:lnTo>
                    <a:pt x="300" y="228"/>
                  </a:lnTo>
                  <a:lnTo>
                    <a:pt x="300" y="218"/>
                  </a:lnTo>
                  <a:lnTo>
                    <a:pt x="300" y="218"/>
                  </a:lnTo>
                  <a:lnTo>
                    <a:pt x="300" y="218"/>
                  </a:lnTo>
                  <a:lnTo>
                    <a:pt x="296" y="220"/>
                  </a:lnTo>
                  <a:lnTo>
                    <a:pt x="294" y="220"/>
                  </a:lnTo>
                  <a:lnTo>
                    <a:pt x="294" y="218"/>
                  </a:lnTo>
                  <a:lnTo>
                    <a:pt x="292" y="218"/>
                  </a:lnTo>
                  <a:lnTo>
                    <a:pt x="290" y="216"/>
                  </a:lnTo>
                  <a:lnTo>
                    <a:pt x="290" y="216"/>
                  </a:lnTo>
                  <a:lnTo>
                    <a:pt x="286" y="214"/>
                  </a:lnTo>
                  <a:lnTo>
                    <a:pt x="284" y="214"/>
                  </a:lnTo>
                  <a:lnTo>
                    <a:pt x="276" y="206"/>
                  </a:lnTo>
                  <a:lnTo>
                    <a:pt x="274" y="204"/>
                  </a:lnTo>
                  <a:lnTo>
                    <a:pt x="270" y="198"/>
                  </a:lnTo>
                  <a:lnTo>
                    <a:pt x="268" y="196"/>
                  </a:lnTo>
                  <a:lnTo>
                    <a:pt x="266" y="192"/>
                  </a:lnTo>
                  <a:lnTo>
                    <a:pt x="264" y="188"/>
                  </a:lnTo>
                  <a:lnTo>
                    <a:pt x="262" y="186"/>
                  </a:lnTo>
                  <a:lnTo>
                    <a:pt x="260" y="182"/>
                  </a:lnTo>
                  <a:lnTo>
                    <a:pt x="260" y="182"/>
                  </a:lnTo>
                  <a:lnTo>
                    <a:pt x="260" y="182"/>
                  </a:lnTo>
                  <a:lnTo>
                    <a:pt x="258" y="176"/>
                  </a:lnTo>
                  <a:lnTo>
                    <a:pt x="254" y="168"/>
                  </a:lnTo>
                  <a:lnTo>
                    <a:pt x="252" y="168"/>
                  </a:lnTo>
                  <a:lnTo>
                    <a:pt x="252" y="166"/>
                  </a:lnTo>
                  <a:lnTo>
                    <a:pt x="250" y="166"/>
                  </a:lnTo>
                  <a:lnTo>
                    <a:pt x="248" y="162"/>
                  </a:lnTo>
                  <a:lnTo>
                    <a:pt x="248" y="158"/>
                  </a:lnTo>
                  <a:lnTo>
                    <a:pt x="248" y="154"/>
                  </a:lnTo>
                  <a:lnTo>
                    <a:pt x="248" y="150"/>
                  </a:lnTo>
                  <a:lnTo>
                    <a:pt x="250" y="146"/>
                  </a:lnTo>
                  <a:lnTo>
                    <a:pt x="254" y="138"/>
                  </a:lnTo>
                  <a:lnTo>
                    <a:pt x="256" y="134"/>
                  </a:lnTo>
                  <a:lnTo>
                    <a:pt x="256" y="132"/>
                  </a:lnTo>
                  <a:lnTo>
                    <a:pt x="258" y="126"/>
                  </a:lnTo>
                  <a:lnTo>
                    <a:pt x="258" y="124"/>
                  </a:lnTo>
                  <a:lnTo>
                    <a:pt x="260" y="120"/>
                  </a:lnTo>
                  <a:lnTo>
                    <a:pt x="260" y="116"/>
                  </a:lnTo>
                  <a:lnTo>
                    <a:pt x="256" y="106"/>
                  </a:lnTo>
                  <a:lnTo>
                    <a:pt x="254" y="104"/>
                  </a:lnTo>
                  <a:lnTo>
                    <a:pt x="254" y="102"/>
                  </a:lnTo>
                  <a:lnTo>
                    <a:pt x="252" y="100"/>
                  </a:lnTo>
                  <a:lnTo>
                    <a:pt x="244" y="98"/>
                  </a:lnTo>
                  <a:lnTo>
                    <a:pt x="240" y="98"/>
                  </a:lnTo>
                  <a:lnTo>
                    <a:pt x="240" y="98"/>
                  </a:lnTo>
                  <a:lnTo>
                    <a:pt x="238" y="94"/>
                  </a:lnTo>
                  <a:lnTo>
                    <a:pt x="238" y="92"/>
                  </a:lnTo>
                  <a:lnTo>
                    <a:pt x="238" y="82"/>
                  </a:lnTo>
                  <a:lnTo>
                    <a:pt x="238" y="78"/>
                  </a:lnTo>
                  <a:lnTo>
                    <a:pt x="240" y="74"/>
                  </a:lnTo>
                  <a:lnTo>
                    <a:pt x="240" y="74"/>
                  </a:lnTo>
                  <a:lnTo>
                    <a:pt x="248" y="66"/>
                  </a:lnTo>
                  <a:lnTo>
                    <a:pt x="250" y="64"/>
                  </a:lnTo>
                  <a:lnTo>
                    <a:pt x="250" y="64"/>
                  </a:lnTo>
                  <a:lnTo>
                    <a:pt x="250" y="62"/>
                  </a:lnTo>
                  <a:lnTo>
                    <a:pt x="250" y="56"/>
                  </a:lnTo>
                  <a:lnTo>
                    <a:pt x="250" y="52"/>
                  </a:lnTo>
                  <a:lnTo>
                    <a:pt x="252" y="46"/>
                  </a:lnTo>
                  <a:lnTo>
                    <a:pt x="252" y="40"/>
                  </a:lnTo>
                  <a:lnTo>
                    <a:pt x="250" y="24"/>
                  </a:lnTo>
                  <a:lnTo>
                    <a:pt x="238" y="16"/>
                  </a:lnTo>
                  <a:lnTo>
                    <a:pt x="234" y="10"/>
                  </a:lnTo>
                  <a:lnTo>
                    <a:pt x="232" y="10"/>
                  </a:lnTo>
                  <a:lnTo>
                    <a:pt x="232" y="8"/>
                  </a:lnTo>
                  <a:lnTo>
                    <a:pt x="232" y="6"/>
                  </a:lnTo>
                  <a:lnTo>
                    <a:pt x="232" y="4"/>
                  </a:lnTo>
                  <a:lnTo>
                    <a:pt x="230" y="2"/>
                  </a:lnTo>
                  <a:lnTo>
                    <a:pt x="230" y="2"/>
                  </a:lnTo>
                  <a:lnTo>
                    <a:pt x="222" y="0"/>
                  </a:lnTo>
                  <a:lnTo>
                    <a:pt x="220" y="0"/>
                  </a:lnTo>
                  <a:lnTo>
                    <a:pt x="210" y="2"/>
                  </a:lnTo>
                  <a:lnTo>
                    <a:pt x="208" y="4"/>
                  </a:lnTo>
                  <a:lnTo>
                    <a:pt x="206" y="4"/>
                  </a:lnTo>
                  <a:lnTo>
                    <a:pt x="200" y="10"/>
                  </a:lnTo>
                  <a:lnTo>
                    <a:pt x="190" y="16"/>
                  </a:lnTo>
                  <a:lnTo>
                    <a:pt x="188" y="16"/>
                  </a:lnTo>
                  <a:lnTo>
                    <a:pt x="186" y="14"/>
                  </a:lnTo>
                  <a:lnTo>
                    <a:pt x="186" y="14"/>
                  </a:lnTo>
                  <a:lnTo>
                    <a:pt x="184" y="12"/>
                  </a:lnTo>
                  <a:lnTo>
                    <a:pt x="184" y="12"/>
                  </a:lnTo>
                  <a:lnTo>
                    <a:pt x="180" y="14"/>
                  </a:lnTo>
                  <a:lnTo>
                    <a:pt x="178" y="16"/>
                  </a:lnTo>
                  <a:lnTo>
                    <a:pt x="172" y="24"/>
                  </a:lnTo>
                  <a:lnTo>
                    <a:pt x="168" y="30"/>
                  </a:lnTo>
                  <a:lnTo>
                    <a:pt x="168" y="34"/>
                  </a:lnTo>
                  <a:lnTo>
                    <a:pt x="168" y="36"/>
                  </a:lnTo>
                  <a:lnTo>
                    <a:pt x="168" y="40"/>
                  </a:lnTo>
                  <a:lnTo>
                    <a:pt x="166" y="40"/>
                  </a:lnTo>
                  <a:lnTo>
                    <a:pt x="166" y="42"/>
                  </a:lnTo>
                  <a:lnTo>
                    <a:pt x="164" y="44"/>
                  </a:lnTo>
                  <a:lnTo>
                    <a:pt x="162" y="46"/>
                  </a:lnTo>
                  <a:lnTo>
                    <a:pt x="160" y="50"/>
                  </a:lnTo>
                  <a:lnTo>
                    <a:pt x="158" y="52"/>
                  </a:lnTo>
                  <a:lnTo>
                    <a:pt x="158" y="52"/>
                  </a:lnTo>
                  <a:lnTo>
                    <a:pt x="158" y="54"/>
                  </a:lnTo>
                  <a:lnTo>
                    <a:pt x="158" y="56"/>
                  </a:lnTo>
                  <a:lnTo>
                    <a:pt x="160" y="56"/>
                  </a:lnTo>
                  <a:lnTo>
                    <a:pt x="160" y="58"/>
                  </a:lnTo>
                  <a:lnTo>
                    <a:pt x="160" y="60"/>
                  </a:lnTo>
                  <a:lnTo>
                    <a:pt x="162" y="64"/>
                  </a:lnTo>
                  <a:lnTo>
                    <a:pt x="162" y="72"/>
                  </a:lnTo>
                  <a:lnTo>
                    <a:pt x="162" y="76"/>
                  </a:lnTo>
                  <a:lnTo>
                    <a:pt x="162" y="82"/>
                  </a:lnTo>
                  <a:lnTo>
                    <a:pt x="164" y="84"/>
                  </a:lnTo>
                  <a:lnTo>
                    <a:pt x="162" y="86"/>
                  </a:lnTo>
                  <a:lnTo>
                    <a:pt x="162" y="88"/>
                  </a:lnTo>
                  <a:lnTo>
                    <a:pt x="162" y="90"/>
                  </a:lnTo>
                  <a:lnTo>
                    <a:pt x="160" y="92"/>
                  </a:lnTo>
                  <a:lnTo>
                    <a:pt x="146" y="102"/>
                  </a:lnTo>
                  <a:lnTo>
                    <a:pt x="134" y="106"/>
                  </a:lnTo>
                  <a:lnTo>
                    <a:pt x="134" y="106"/>
                  </a:lnTo>
                  <a:lnTo>
                    <a:pt x="132" y="106"/>
                  </a:lnTo>
                  <a:lnTo>
                    <a:pt x="130" y="106"/>
                  </a:lnTo>
                  <a:lnTo>
                    <a:pt x="128" y="104"/>
                  </a:lnTo>
                  <a:lnTo>
                    <a:pt x="126" y="104"/>
                  </a:lnTo>
                  <a:lnTo>
                    <a:pt x="126" y="102"/>
                  </a:lnTo>
                  <a:lnTo>
                    <a:pt x="124" y="102"/>
                  </a:lnTo>
                  <a:lnTo>
                    <a:pt x="124" y="100"/>
                  </a:lnTo>
                  <a:lnTo>
                    <a:pt x="124" y="100"/>
                  </a:lnTo>
                  <a:lnTo>
                    <a:pt x="124" y="98"/>
                  </a:lnTo>
                  <a:lnTo>
                    <a:pt x="124" y="96"/>
                  </a:lnTo>
                  <a:lnTo>
                    <a:pt x="124" y="96"/>
                  </a:lnTo>
                  <a:lnTo>
                    <a:pt x="124" y="94"/>
                  </a:lnTo>
                  <a:lnTo>
                    <a:pt x="124" y="94"/>
                  </a:lnTo>
                  <a:lnTo>
                    <a:pt x="122" y="92"/>
                  </a:lnTo>
                  <a:lnTo>
                    <a:pt x="122" y="92"/>
                  </a:lnTo>
                  <a:lnTo>
                    <a:pt x="120" y="92"/>
                  </a:lnTo>
                  <a:lnTo>
                    <a:pt x="118" y="92"/>
                  </a:lnTo>
                  <a:lnTo>
                    <a:pt x="116" y="92"/>
                  </a:lnTo>
                  <a:lnTo>
                    <a:pt x="114" y="90"/>
                  </a:lnTo>
                  <a:lnTo>
                    <a:pt x="112" y="90"/>
                  </a:lnTo>
                  <a:lnTo>
                    <a:pt x="112" y="90"/>
                  </a:lnTo>
                  <a:lnTo>
                    <a:pt x="110" y="90"/>
                  </a:lnTo>
                  <a:lnTo>
                    <a:pt x="108" y="92"/>
                  </a:lnTo>
                  <a:lnTo>
                    <a:pt x="106" y="92"/>
                  </a:lnTo>
                  <a:lnTo>
                    <a:pt x="104" y="94"/>
                  </a:lnTo>
                  <a:lnTo>
                    <a:pt x="104" y="94"/>
                  </a:lnTo>
                  <a:lnTo>
                    <a:pt x="104" y="94"/>
                  </a:lnTo>
                  <a:lnTo>
                    <a:pt x="104" y="94"/>
                  </a:lnTo>
                  <a:lnTo>
                    <a:pt x="102" y="96"/>
                  </a:lnTo>
                  <a:lnTo>
                    <a:pt x="92" y="102"/>
                  </a:lnTo>
                  <a:lnTo>
                    <a:pt x="86" y="108"/>
                  </a:lnTo>
                  <a:lnTo>
                    <a:pt x="82" y="110"/>
                  </a:lnTo>
                  <a:lnTo>
                    <a:pt x="78" y="112"/>
                  </a:lnTo>
                  <a:lnTo>
                    <a:pt x="72" y="112"/>
                  </a:lnTo>
                  <a:lnTo>
                    <a:pt x="66" y="114"/>
                  </a:lnTo>
                  <a:lnTo>
                    <a:pt x="66" y="114"/>
                  </a:lnTo>
                  <a:lnTo>
                    <a:pt x="64" y="114"/>
                  </a:lnTo>
                  <a:lnTo>
                    <a:pt x="62" y="110"/>
                  </a:lnTo>
                  <a:lnTo>
                    <a:pt x="60" y="110"/>
                  </a:lnTo>
                  <a:lnTo>
                    <a:pt x="58" y="110"/>
                  </a:lnTo>
                  <a:lnTo>
                    <a:pt x="56" y="110"/>
                  </a:lnTo>
                  <a:lnTo>
                    <a:pt x="52" y="112"/>
                  </a:lnTo>
                  <a:lnTo>
                    <a:pt x="48" y="118"/>
                  </a:lnTo>
                  <a:lnTo>
                    <a:pt x="40" y="124"/>
                  </a:lnTo>
                  <a:lnTo>
                    <a:pt x="38" y="126"/>
                  </a:lnTo>
                  <a:lnTo>
                    <a:pt x="34" y="126"/>
                  </a:lnTo>
                  <a:lnTo>
                    <a:pt x="32" y="128"/>
                  </a:lnTo>
                  <a:lnTo>
                    <a:pt x="30" y="130"/>
                  </a:lnTo>
                  <a:lnTo>
                    <a:pt x="24" y="134"/>
                  </a:lnTo>
                  <a:lnTo>
                    <a:pt x="22" y="138"/>
                  </a:lnTo>
                  <a:lnTo>
                    <a:pt x="16" y="148"/>
                  </a:lnTo>
                  <a:lnTo>
                    <a:pt x="10" y="156"/>
                  </a:lnTo>
                  <a:lnTo>
                    <a:pt x="4" y="164"/>
                  </a:lnTo>
                  <a:lnTo>
                    <a:pt x="2" y="166"/>
                  </a:lnTo>
                  <a:lnTo>
                    <a:pt x="0" y="176"/>
                  </a:lnTo>
                  <a:lnTo>
                    <a:pt x="6" y="180"/>
                  </a:lnTo>
                  <a:lnTo>
                    <a:pt x="8" y="182"/>
                  </a:lnTo>
                  <a:lnTo>
                    <a:pt x="8" y="182"/>
                  </a:lnTo>
                  <a:lnTo>
                    <a:pt x="8" y="182"/>
                  </a:lnTo>
                  <a:lnTo>
                    <a:pt x="10" y="186"/>
                  </a:lnTo>
                  <a:lnTo>
                    <a:pt x="14" y="192"/>
                  </a:lnTo>
                  <a:lnTo>
                    <a:pt x="20" y="200"/>
                  </a:lnTo>
                  <a:lnTo>
                    <a:pt x="24" y="202"/>
                  </a:lnTo>
                  <a:lnTo>
                    <a:pt x="32" y="206"/>
                  </a:lnTo>
                  <a:lnTo>
                    <a:pt x="40" y="206"/>
                  </a:lnTo>
                  <a:lnTo>
                    <a:pt x="42" y="206"/>
                  </a:lnTo>
                  <a:lnTo>
                    <a:pt x="50" y="210"/>
                  </a:lnTo>
                  <a:lnTo>
                    <a:pt x="68" y="212"/>
                  </a:lnTo>
                  <a:lnTo>
                    <a:pt x="68" y="214"/>
                  </a:lnTo>
                  <a:lnTo>
                    <a:pt x="68" y="216"/>
                  </a:lnTo>
                  <a:lnTo>
                    <a:pt x="66" y="218"/>
                  </a:lnTo>
                  <a:lnTo>
                    <a:pt x="66" y="220"/>
                  </a:lnTo>
                  <a:lnTo>
                    <a:pt x="66" y="222"/>
                  </a:lnTo>
                  <a:lnTo>
                    <a:pt x="66" y="226"/>
                  </a:lnTo>
                  <a:lnTo>
                    <a:pt x="66" y="228"/>
                  </a:lnTo>
                  <a:lnTo>
                    <a:pt x="64" y="232"/>
                  </a:lnTo>
                  <a:lnTo>
                    <a:pt x="64" y="232"/>
                  </a:lnTo>
                  <a:lnTo>
                    <a:pt x="64" y="242"/>
                  </a:lnTo>
                  <a:lnTo>
                    <a:pt x="64" y="244"/>
                  </a:lnTo>
                  <a:lnTo>
                    <a:pt x="64" y="246"/>
                  </a:lnTo>
                  <a:lnTo>
                    <a:pt x="64" y="248"/>
                  </a:lnTo>
                  <a:lnTo>
                    <a:pt x="64" y="250"/>
                  </a:lnTo>
                  <a:lnTo>
                    <a:pt x="64" y="252"/>
                  </a:lnTo>
                  <a:lnTo>
                    <a:pt x="64" y="256"/>
                  </a:lnTo>
                  <a:lnTo>
                    <a:pt x="64" y="258"/>
                  </a:lnTo>
                  <a:lnTo>
                    <a:pt x="64" y="262"/>
                  </a:lnTo>
                  <a:lnTo>
                    <a:pt x="64" y="264"/>
                  </a:lnTo>
                  <a:lnTo>
                    <a:pt x="64" y="266"/>
                  </a:lnTo>
                  <a:lnTo>
                    <a:pt x="66" y="268"/>
                  </a:lnTo>
                  <a:lnTo>
                    <a:pt x="94" y="312"/>
                  </a:lnTo>
                  <a:lnTo>
                    <a:pt x="96" y="314"/>
                  </a:lnTo>
                  <a:lnTo>
                    <a:pt x="98" y="316"/>
                  </a:lnTo>
                  <a:lnTo>
                    <a:pt x="100" y="316"/>
                  </a:lnTo>
                  <a:lnTo>
                    <a:pt x="100" y="316"/>
                  </a:lnTo>
                  <a:lnTo>
                    <a:pt x="102" y="316"/>
                  </a:lnTo>
                  <a:lnTo>
                    <a:pt x="102" y="314"/>
                  </a:lnTo>
                  <a:lnTo>
                    <a:pt x="102" y="314"/>
                  </a:lnTo>
                  <a:lnTo>
                    <a:pt x="104" y="314"/>
                  </a:lnTo>
                  <a:lnTo>
                    <a:pt x="114" y="316"/>
                  </a:lnTo>
                  <a:lnTo>
                    <a:pt x="114" y="316"/>
                  </a:lnTo>
                  <a:lnTo>
                    <a:pt x="132" y="330"/>
                  </a:lnTo>
                  <a:lnTo>
                    <a:pt x="136" y="328"/>
                  </a:lnTo>
                  <a:lnTo>
                    <a:pt x="146" y="324"/>
                  </a:lnTo>
                  <a:lnTo>
                    <a:pt x="148" y="322"/>
                  </a:lnTo>
                  <a:lnTo>
                    <a:pt x="150" y="322"/>
                  </a:lnTo>
                  <a:lnTo>
                    <a:pt x="154" y="318"/>
                  </a:lnTo>
                  <a:lnTo>
                    <a:pt x="156" y="318"/>
                  </a:lnTo>
                  <a:lnTo>
                    <a:pt x="158" y="318"/>
                  </a:lnTo>
                  <a:lnTo>
                    <a:pt x="158" y="318"/>
                  </a:lnTo>
                  <a:lnTo>
                    <a:pt x="160" y="318"/>
                  </a:lnTo>
                  <a:lnTo>
                    <a:pt x="162" y="318"/>
                  </a:lnTo>
                  <a:lnTo>
                    <a:pt x="162" y="316"/>
                  </a:lnTo>
                  <a:lnTo>
                    <a:pt x="164" y="308"/>
                  </a:lnTo>
                  <a:lnTo>
                    <a:pt x="164" y="306"/>
                  </a:lnTo>
                  <a:lnTo>
                    <a:pt x="164" y="306"/>
                  </a:lnTo>
                  <a:lnTo>
                    <a:pt x="166" y="304"/>
                  </a:lnTo>
                  <a:lnTo>
                    <a:pt x="168" y="304"/>
                  </a:lnTo>
                  <a:lnTo>
                    <a:pt x="168" y="302"/>
                  </a:lnTo>
                  <a:lnTo>
                    <a:pt x="172" y="302"/>
                  </a:lnTo>
                  <a:lnTo>
                    <a:pt x="176" y="300"/>
                  </a:lnTo>
                  <a:lnTo>
                    <a:pt x="184" y="292"/>
                  </a:lnTo>
                  <a:lnTo>
                    <a:pt x="186" y="290"/>
                  </a:lnTo>
                  <a:lnTo>
                    <a:pt x="192" y="286"/>
                  </a:lnTo>
                  <a:lnTo>
                    <a:pt x="198" y="288"/>
                  </a:lnTo>
                  <a:lnTo>
                    <a:pt x="204" y="288"/>
                  </a:lnTo>
                  <a:lnTo>
                    <a:pt x="204" y="286"/>
                  </a:lnTo>
                  <a:lnTo>
                    <a:pt x="208" y="282"/>
                  </a:lnTo>
                  <a:lnTo>
                    <a:pt x="210" y="284"/>
                  </a:lnTo>
                  <a:lnTo>
                    <a:pt x="216" y="286"/>
                  </a:lnTo>
                  <a:lnTo>
                    <a:pt x="220" y="286"/>
                  </a:lnTo>
                  <a:lnTo>
                    <a:pt x="220" y="288"/>
                  </a:lnTo>
                  <a:lnTo>
                    <a:pt x="222" y="292"/>
                  </a:lnTo>
                  <a:lnTo>
                    <a:pt x="228" y="292"/>
                  </a:lnTo>
                  <a:lnTo>
                    <a:pt x="234" y="294"/>
                  </a:lnTo>
                  <a:lnTo>
                    <a:pt x="232" y="290"/>
                  </a:lnTo>
                  <a:lnTo>
                    <a:pt x="230" y="288"/>
                  </a:lnTo>
                  <a:lnTo>
                    <a:pt x="232" y="286"/>
                  </a:lnTo>
                  <a:lnTo>
                    <a:pt x="234" y="284"/>
                  </a:lnTo>
                  <a:lnTo>
                    <a:pt x="238" y="282"/>
                  </a:lnTo>
                  <a:lnTo>
                    <a:pt x="240" y="282"/>
                  </a:lnTo>
                  <a:lnTo>
                    <a:pt x="252" y="282"/>
                  </a:lnTo>
                  <a:lnTo>
                    <a:pt x="258" y="284"/>
                  </a:lnTo>
                  <a:lnTo>
                    <a:pt x="266" y="286"/>
                  </a:lnTo>
                  <a:lnTo>
                    <a:pt x="268" y="288"/>
                  </a:lnTo>
                  <a:lnTo>
                    <a:pt x="272" y="286"/>
                  </a:lnTo>
                  <a:lnTo>
                    <a:pt x="276" y="284"/>
                  </a:lnTo>
                  <a:lnTo>
                    <a:pt x="278" y="284"/>
                  </a:lnTo>
                  <a:lnTo>
                    <a:pt x="284" y="284"/>
                  </a:lnTo>
                  <a:lnTo>
                    <a:pt x="290" y="280"/>
                  </a:lnTo>
                  <a:lnTo>
                    <a:pt x="294" y="280"/>
                  </a:lnTo>
                  <a:lnTo>
                    <a:pt x="298" y="278"/>
                  </a:lnTo>
                  <a:lnTo>
                    <a:pt x="300" y="276"/>
                  </a:lnTo>
                  <a:lnTo>
                    <a:pt x="302" y="278"/>
                  </a:lnTo>
                  <a:lnTo>
                    <a:pt x="304" y="278"/>
                  </a:lnTo>
                  <a:lnTo>
                    <a:pt x="306" y="276"/>
                  </a:lnTo>
                  <a:lnTo>
                    <a:pt x="306" y="276"/>
                  </a:lnTo>
                  <a:lnTo>
                    <a:pt x="310" y="272"/>
                  </a:lnTo>
                  <a:lnTo>
                    <a:pt x="310" y="270"/>
                  </a:lnTo>
                  <a:lnTo>
                    <a:pt x="310" y="26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2" name="Freeform 31"/>
            <p:cNvSpPr>
              <a:spLocks/>
            </p:cNvSpPr>
            <p:nvPr/>
          </p:nvSpPr>
          <p:spPr bwMode="auto">
            <a:xfrm>
              <a:off x="5591" y="1348"/>
              <a:ext cx="285" cy="315"/>
            </a:xfrm>
            <a:custGeom>
              <a:avLst/>
              <a:gdLst>
                <a:gd name="T0" fmla="*/ 281 w 285"/>
                <a:gd name="T1" fmla="*/ 251 h 315"/>
                <a:gd name="T2" fmla="*/ 281 w 285"/>
                <a:gd name="T3" fmla="*/ 229 h 315"/>
                <a:gd name="T4" fmla="*/ 267 w 285"/>
                <a:gd name="T5" fmla="*/ 227 h 315"/>
                <a:gd name="T6" fmla="*/ 263 w 285"/>
                <a:gd name="T7" fmla="*/ 217 h 315"/>
                <a:gd name="T8" fmla="*/ 269 w 285"/>
                <a:gd name="T9" fmla="*/ 203 h 315"/>
                <a:gd name="T10" fmla="*/ 271 w 285"/>
                <a:gd name="T11" fmla="*/ 193 h 315"/>
                <a:gd name="T12" fmla="*/ 261 w 285"/>
                <a:gd name="T13" fmla="*/ 179 h 315"/>
                <a:gd name="T14" fmla="*/ 255 w 285"/>
                <a:gd name="T15" fmla="*/ 157 h 315"/>
                <a:gd name="T16" fmla="*/ 245 w 285"/>
                <a:gd name="T17" fmla="*/ 155 h 315"/>
                <a:gd name="T18" fmla="*/ 243 w 285"/>
                <a:gd name="T19" fmla="*/ 153 h 315"/>
                <a:gd name="T20" fmla="*/ 235 w 285"/>
                <a:gd name="T21" fmla="*/ 141 h 315"/>
                <a:gd name="T22" fmla="*/ 231 w 285"/>
                <a:gd name="T23" fmla="*/ 127 h 315"/>
                <a:gd name="T24" fmla="*/ 219 w 285"/>
                <a:gd name="T25" fmla="*/ 119 h 315"/>
                <a:gd name="T26" fmla="*/ 213 w 285"/>
                <a:gd name="T27" fmla="*/ 111 h 315"/>
                <a:gd name="T28" fmla="*/ 211 w 285"/>
                <a:gd name="T29" fmla="*/ 95 h 315"/>
                <a:gd name="T30" fmla="*/ 205 w 285"/>
                <a:gd name="T31" fmla="*/ 87 h 315"/>
                <a:gd name="T32" fmla="*/ 211 w 285"/>
                <a:gd name="T33" fmla="*/ 71 h 315"/>
                <a:gd name="T34" fmla="*/ 213 w 285"/>
                <a:gd name="T35" fmla="*/ 59 h 315"/>
                <a:gd name="T36" fmla="*/ 219 w 285"/>
                <a:gd name="T37" fmla="*/ 39 h 315"/>
                <a:gd name="T38" fmla="*/ 205 w 285"/>
                <a:gd name="T39" fmla="*/ 16 h 315"/>
                <a:gd name="T40" fmla="*/ 178 w 285"/>
                <a:gd name="T41" fmla="*/ 8 h 315"/>
                <a:gd name="T42" fmla="*/ 156 w 285"/>
                <a:gd name="T43" fmla="*/ 29 h 315"/>
                <a:gd name="T44" fmla="*/ 130 w 285"/>
                <a:gd name="T45" fmla="*/ 49 h 315"/>
                <a:gd name="T46" fmla="*/ 118 w 285"/>
                <a:gd name="T47" fmla="*/ 65 h 315"/>
                <a:gd name="T48" fmla="*/ 116 w 285"/>
                <a:gd name="T49" fmla="*/ 83 h 315"/>
                <a:gd name="T50" fmla="*/ 106 w 285"/>
                <a:gd name="T51" fmla="*/ 95 h 315"/>
                <a:gd name="T52" fmla="*/ 84 w 285"/>
                <a:gd name="T53" fmla="*/ 109 h 315"/>
                <a:gd name="T54" fmla="*/ 76 w 285"/>
                <a:gd name="T55" fmla="*/ 133 h 315"/>
                <a:gd name="T56" fmla="*/ 60 w 285"/>
                <a:gd name="T57" fmla="*/ 137 h 315"/>
                <a:gd name="T58" fmla="*/ 54 w 285"/>
                <a:gd name="T59" fmla="*/ 139 h 315"/>
                <a:gd name="T60" fmla="*/ 52 w 285"/>
                <a:gd name="T61" fmla="*/ 149 h 315"/>
                <a:gd name="T62" fmla="*/ 48 w 285"/>
                <a:gd name="T63" fmla="*/ 163 h 315"/>
                <a:gd name="T64" fmla="*/ 48 w 285"/>
                <a:gd name="T65" fmla="*/ 175 h 315"/>
                <a:gd name="T66" fmla="*/ 38 w 285"/>
                <a:gd name="T67" fmla="*/ 189 h 315"/>
                <a:gd name="T68" fmla="*/ 30 w 285"/>
                <a:gd name="T69" fmla="*/ 189 h 315"/>
                <a:gd name="T70" fmla="*/ 24 w 285"/>
                <a:gd name="T71" fmla="*/ 205 h 315"/>
                <a:gd name="T72" fmla="*/ 10 w 285"/>
                <a:gd name="T73" fmla="*/ 205 h 315"/>
                <a:gd name="T74" fmla="*/ 8 w 285"/>
                <a:gd name="T75" fmla="*/ 215 h 315"/>
                <a:gd name="T76" fmla="*/ 8 w 285"/>
                <a:gd name="T77" fmla="*/ 239 h 315"/>
                <a:gd name="T78" fmla="*/ 26 w 285"/>
                <a:gd name="T79" fmla="*/ 229 h 315"/>
                <a:gd name="T80" fmla="*/ 40 w 285"/>
                <a:gd name="T81" fmla="*/ 211 h 315"/>
                <a:gd name="T82" fmla="*/ 42 w 285"/>
                <a:gd name="T83" fmla="*/ 223 h 315"/>
                <a:gd name="T84" fmla="*/ 54 w 285"/>
                <a:gd name="T85" fmla="*/ 233 h 315"/>
                <a:gd name="T86" fmla="*/ 70 w 285"/>
                <a:gd name="T87" fmla="*/ 221 h 315"/>
                <a:gd name="T88" fmla="*/ 90 w 285"/>
                <a:gd name="T89" fmla="*/ 227 h 315"/>
                <a:gd name="T90" fmla="*/ 106 w 285"/>
                <a:gd name="T91" fmla="*/ 229 h 315"/>
                <a:gd name="T92" fmla="*/ 136 w 285"/>
                <a:gd name="T93" fmla="*/ 243 h 315"/>
                <a:gd name="T94" fmla="*/ 148 w 285"/>
                <a:gd name="T95" fmla="*/ 247 h 315"/>
                <a:gd name="T96" fmla="*/ 164 w 285"/>
                <a:gd name="T97" fmla="*/ 255 h 315"/>
                <a:gd name="T98" fmla="*/ 182 w 285"/>
                <a:gd name="T99" fmla="*/ 267 h 315"/>
                <a:gd name="T100" fmla="*/ 176 w 285"/>
                <a:gd name="T101" fmla="*/ 281 h 315"/>
                <a:gd name="T102" fmla="*/ 152 w 285"/>
                <a:gd name="T103" fmla="*/ 299 h 315"/>
                <a:gd name="T104" fmla="*/ 136 w 285"/>
                <a:gd name="T105" fmla="*/ 311 h 315"/>
                <a:gd name="T106" fmla="*/ 156 w 285"/>
                <a:gd name="T107" fmla="*/ 307 h 315"/>
                <a:gd name="T108" fmla="*/ 172 w 285"/>
                <a:gd name="T109" fmla="*/ 299 h 315"/>
                <a:gd name="T110" fmla="*/ 186 w 285"/>
                <a:gd name="T111" fmla="*/ 289 h 315"/>
                <a:gd name="T112" fmla="*/ 199 w 285"/>
                <a:gd name="T113" fmla="*/ 281 h 315"/>
                <a:gd name="T114" fmla="*/ 235 w 285"/>
                <a:gd name="T115" fmla="*/ 277 h 315"/>
                <a:gd name="T116" fmla="*/ 275 w 285"/>
                <a:gd name="T117" fmla="*/ 27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5" h="315">
                  <a:moveTo>
                    <a:pt x="285" y="261"/>
                  </a:moveTo>
                  <a:lnTo>
                    <a:pt x="283" y="259"/>
                  </a:lnTo>
                  <a:lnTo>
                    <a:pt x="283" y="257"/>
                  </a:lnTo>
                  <a:lnTo>
                    <a:pt x="283" y="257"/>
                  </a:lnTo>
                  <a:lnTo>
                    <a:pt x="281" y="255"/>
                  </a:lnTo>
                  <a:lnTo>
                    <a:pt x="281" y="253"/>
                  </a:lnTo>
                  <a:lnTo>
                    <a:pt x="281" y="251"/>
                  </a:lnTo>
                  <a:lnTo>
                    <a:pt x="281" y="249"/>
                  </a:lnTo>
                  <a:lnTo>
                    <a:pt x="283" y="249"/>
                  </a:lnTo>
                  <a:lnTo>
                    <a:pt x="283" y="249"/>
                  </a:lnTo>
                  <a:lnTo>
                    <a:pt x="281" y="239"/>
                  </a:lnTo>
                  <a:lnTo>
                    <a:pt x="281" y="235"/>
                  </a:lnTo>
                  <a:lnTo>
                    <a:pt x="281" y="233"/>
                  </a:lnTo>
                  <a:lnTo>
                    <a:pt x="281" y="229"/>
                  </a:lnTo>
                  <a:lnTo>
                    <a:pt x="279" y="225"/>
                  </a:lnTo>
                  <a:lnTo>
                    <a:pt x="277" y="221"/>
                  </a:lnTo>
                  <a:lnTo>
                    <a:pt x="275" y="221"/>
                  </a:lnTo>
                  <a:lnTo>
                    <a:pt x="273" y="221"/>
                  </a:lnTo>
                  <a:lnTo>
                    <a:pt x="269" y="225"/>
                  </a:lnTo>
                  <a:lnTo>
                    <a:pt x="267" y="225"/>
                  </a:lnTo>
                  <a:lnTo>
                    <a:pt x="267" y="227"/>
                  </a:lnTo>
                  <a:lnTo>
                    <a:pt x="265" y="229"/>
                  </a:lnTo>
                  <a:lnTo>
                    <a:pt x="263" y="229"/>
                  </a:lnTo>
                  <a:lnTo>
                    <a:pt x="263" y="227"/>
                  </a:lnTo>
                  <a:lnTo>
                    <a:pt x="261" y="223"/>
                  </a:lnTo>
                  <a:lnTo>
                    <a:pt x="261" y="221"/>
                  </a:lnTo>
                  <a:lnTo>
                    <a:pt x="263" y="219"/>
                  </a:lnTo>
                  <a:lnTo>
                    <a:pt x="263" y="217"/>
                  </a:lnTo>
                  <a:lnTo>
                    <a:pt x="263" y="213"/>
                  </a:lnTo>
                  <a:lnTo>
                    <a:pt x="263" y="211"/>
                  </a:lnTo>
                  <a:lnTo>
                    <a:pt x="265" y="209"/>
                  </a:lnTo>
                  <a:lnTo>
                    <a:pt x="267" y="207"/>
                  </a:lnTo>
                  <a:lnTo>
                    <a:pt x="269" y="205"/>
                  </a:lnTo>
                  <a:lnTo>
                    <a:pt x="269" y="203"/>
                  </a:lnTo>
                  <a:lnTo>
                    <a:pt x="269" y="203"/>
                  </a:lnTo>
                  <a:lnTo>
                    <a:pt x="269" y="201"/>
                  </a:lnTo>
                  <a:lnTo>
                    <a:pt x="271" y="199"/>
                  </a:lnTo>
                  <a:lnTo>
                    <a:pt x="271" y="199"/>
                  </a:lnTo>
                  <a:lnTo>
                    <a:pt x="271" y="197"/>
                  </a:lnTo>
                  <a:lnTo>
                    <a:pt x="271" y="195"/>
                  </a:lnTo>
                  <a:lnTo>
                    <a:pt x="271" y="193"/>
                  </a:lnTo>
                  <a:lnTo>
                    <a:pt x="271" y="193"/>
                  </a:lnTo>
                  <a:lnTo>
                    <a:pt x="271" y="191"/>
                  </a:lnTo>
                  <a:lnTo>
                    <a:pt x="271" y="187"/>
                  </a:lnTo>
                  <a:lnTo>
                    <a:pt x="267" y="183"/>
                  </a:lnTo>
                  <a:lnTo>
                    <a:pt x="265" y="181"/>
                  </a:lnTo>
                  <a:lnTo>
                    <a:pt x="263" y="179"/>
                  </a:lnTo>
                  <a:lnTo>
                    <a:pt x="261" y="179"/>
                  </a:lnTo>
                  <a:lnTo>
                    <a:pt x="261" y="179"/>
                  </a:lnTo>
                  <a:lnTo>
                    <a:pt x="259" y="177"/>
                  </a:lnTo>
                  <a:lnTo>
                    <a:pt x="259" y="169"/>
                  </a:lnTo>
                  <a:lnTo>
                    <a:pt x="259" y="165"/>
                  </a:lnTo>
                  <a:lnTo>
                    <a:pt x="259" y="163"/>
                  </a:lnTo>
                  <a:lnTo>
                    <a:pt x="259" y="163"/>
                  </a:lnTo>
                  <a:lnTo>
                    <a:pt x="259" y="161"/>
                  </a:lnTo>
                  <a:lnTo>
                    <a:pt x="255" y="157"/>
                  </a:lnTo>
                  <a:lnTo>
                    <a:pt x="253" y="157"/>
                  </a:lnTo>
                  <a:lnTo>
                    <a:pt x="251" y="155"/>
                  </a:lnTo>
                  <a:lnTo>
                    <a:pt x="251" y="155"/>
                  </a:lnTo>
                  <a:lnTo>
                    <a:pt x="249" y="153"/>
                  </a:lnTo>
                  <a:lnTo>
                    <a:pt x="247" y="155"/>
                  </a:lnTo>
                  <a:lnTo>
                    <a:pt x="247" y="155"/>
                  </a:lnTo>
                  <a:lnTo>
                    <a:pt x="245" y="155"/>
                  </a:lnTo>
                  <a:lnTo>
                    <a:pt x="243" y="157"/>
                  </a:lnTo>
                  <a:lnTo>
                    <a:pt x="243" y="157"/>
                  </a:lnTo>
                  <a:lnTo>
                    <a:pt x="241" y="155"/>
                  </a:lnTo>
                  <a:lnTo>
                    <a:pt x="241" y="155"/>
                  </a:lnTo>
                  <a:lnTo>
                    <a:pt x="241" y="153"/>
                  </a:lnTo>
                  <a:lnTo>
                    <a:pt x="243" y="153"/>
                  </a:lnTo>
                  <a:lnTo>
                    <a:pt x="243" y="153"/>
                  </a:lnTo>
                  <a:lnTo>
                    <a:pt x="243" y="151"/>
                  </a:lnTo>
                  <a:lnTo>
                    <a:pt x="243" y="149"/>
                  </a:lnTo>
                  <a:lnTo>
                    <a:pt x="241" y="147"/>
                  </a:lnTo>
                  <a:lnTo>
                    <a:pt x="239" y="145"/>
                  </a:lnTo>
                  <a:lnTo>
                    <a:pt x="237" y="143"/>
                  </a:lnTo>
                  <a:lnTo>
                    <a:pt x="237" y="143"/>
                  </a:lnTo>
                  <a:lnTo>
                    <a:pt x="235" y="141"/>
                  </a:lnTo>
                  <a:lnTo>
                    <a:pt x="237" y="133"/>
                  </a:lnTo>
                  <a:lnTo>
                    <a:pt x="237" y="127"/>
                  </a:lnTo>
                  <a:lnTo>
                    <a:pt x="235" y="127"/>
                  </a:lnTo>
                  <a:lnTo>
                    <a:pt x="235" y="129"/>
                  </a:lnTo>
                  <a:lnTo>
                    <a:pt x="233" y="129"/>
                  </a:lnTo>
                  <a:lnTo>
                    <a:pt x="233" y="129"/>
                  </a:lnTo>
                  <a:lnTo>
                    <a:pt x="231" y="127"/>
                  </a:lnTo>
                  <a:lnTo>
                    <a:pt x="227" y="125"/>
                  </a:lnTo>
                  <a:lnTo>
                    <a:pt x="225" y="119"/>
                  </a:lnTo>
                  <a:lnTo>
                    <a:pt x="223" y="117"/>
                  </a:lnTo>
                  <a:lnTo>
                    <a:pt x="223" y="117"/>
                  </a:lnTo>
                  <a:lnTo>
                    <a:pt x="221" y="119"/>
                  </a:lnTo>
                  <a:lnTo>
                    <a:pt x="221" y="121"/>
                  </a:lnTo>
                  <a:lnTo>
                    <a:pt x="219" y="119"/>
                  </a:lnTo>
                  <a:lnTo>
                    <a:pt x="215" y="121"/>
                  </a:lnTo>
                  <a:lnTo>
                    <a:pt x="213" y="119"/>
                  </a:lnTo>
                  <a:lnTo>
                    <a:pt x="213" y="119"/>
                  </a:lnTo>
                  <a:lnTo>
                    <a:pt x="211" y="117"/>
                  </a:lnTo>
                  <a:lnTo>
                    <a:pt x="211" y="115"/>
                  </a:lnTo>
                  <a:lnTo>
                    <a:pt x="211" y="113"/>
                  </a:lnTo>
                  <a:lnTo>
                    <a:pt x="213" y="111"/>
                  </a:lnTo>
                  <a:lnTo>
                    <a:pt x="215" y="109"/>
                  </a:lnTo>
                  <a:lnTo>
                    <a:pt x="215" y="107"/>
                  </a:lnTo>
                  <a:lnTo>
                    <a:pt x="213" y="105"/>
                  </a:lnTo>
                  <a:lnTo>
                    <a:pt x="213" y="101"/>
                  </a:lnTo>
                  <a:lnTo>
                    <a:pt x="213" y="99"/>
                  </a:lnTo>
                  <a:lnTo>
                    <a:pt x="211" y="97"/>
                  </a:lnTo>
                  <a:lnTo>
                    <a:pt x="211" y="95"/>
                  </a:lnTo>
                  <a:lnTo>
                    <a:pt x="205" y="93"/>
                  </a:lnTo>
                  <a:lnTo>
                    <a:pt x="203" y="93"/>
                  </a:lnTo>
                  <a:lnTo>
                    <a:pt x="203" y="91"/>
                  </a:lnTo>
                  <a:lnTo>
                    <a:pt x="203" y="91"/>
                  </a:lnTo>
                  <a:lnTo>
                    <a:pt x="203" y="89"/>
                  </a:lnTo>
                  <a:lnTo>
                    <a:pt x="205" y="89"/>
                  </a:lnTo>
                  <a:lnTo>
                    <a:pt x="205" y="87"/>
                  </a:lnTo>
                  <a:lnTo>
                    <a:pt x="207" y="83"/>
                  </a:lnTo>
                  <a:lnTo>
                    <a:pt x="207" y="83"/>
                  </a:lnTo>
                  <a:lnTo>
                    <a:pt x="207" y="75"/>
                  </a:lnTo>
                  <a:lnTo>
                    <a:pt x="209" y="73"/>
                  </a:lnTo>
                  <a:lnTo>
                    <a:pt x="209" y="73"/>
                  </a:lnTo>
                  <a:lnTo>
                    <a:pt x="209" y="73"/>
                  </a:lnTo>
                  <a:lnTo>
                    <a:pt x="211" y="71"/>
                  </a:lnTo>
                  <a:lnTo>
                    <a:pt x="211" y="71"/>
                  </a:lnTo>
                  <a:lnTo>
                    <a:pt x="213" y="69"/>
                  </a:lnTo>
                  <a:lnTo>
                    <a:pt x="213" y="67"/>
                  </a:lnTo>
                  <a:lnTo>
                    <a:pt x="211" y="65"/>
                  </a:lnTo>
                  <a:lnTo>
                    <a:pt x="211" y="63"/>
                  </a:lnTo>
                  <a:lnTo>
                    <a:pt x="213" y="61"/>
                  </a:lnTo>
                  <a:lnTo>
                    <a:pt x="213" y="59"/>
                  </a:lnTo>
                  <a:lnTo>
                    <a:pt x="215" y="57"/>
                  </a:lnTo>
                  <a:lnTo>
                    <a:pt x="215" y="55"/>
                  </a:lnTo>
                  <a:lnTo>
                    <a:pt x="217" y="49"/>
                  </a:lnTo>
                  <a:lnTo>
                    <a:pt x="217" y="47"/>
                  </a:lnTo>
                  <a:lnTo>
                    <a:pt x="217" y="45"/>
                  </a:lnTo>
                  <a:lnTo>
                    <a:pt x="219" y="43"/>
                  </a:lnTo>
                  <a:lnTo>
                    <a:pt x="219" y="39"/>
                  </a:lnTo>
                  <a:lnTo>
                    <a:pt x="219" y="37"/>
                  </a:lnTo>
                  <a:lnTo>
                    <a:pt x="217" y="29"/>
                  </a:lnTo>
                  <a:lnTo>
                    <a:pt x="215" y="19"/>
                  </a:lnTo>
                  <a:lnTo>
                    <a:pt x="213" y="19"/>
                  </a:lnTo>
                  <a:lnTo>
                    <a:pt x="211" y="19"/>
                  </a:lnTo>
                  <a:lnTo>
                    <a:pt x="207" y="17"/>
                  </a:lnTo>
                  <a:lnTo>
                    <a:pt x="205" y="16"/>
                  </a:lnTo>
                  <a:lnTo>
                    <a:pt x="203" y="14"/>
                  </a:lnTo>
                  <a:lnTo>
                    <a:pt x="201" y="12"/>
                  </a:lnTo>
                  <a:lnTo>
                    <a:pt x="195" y="4"/>
                  </a:lnTo>
                  <a:lnTo>
                    <a:pt x="193" y="0"/>
                  </a:lnTo>
                  <a:lnTo>
                    <a:pt x="186" y="2"/>
                  </a:lnTo>
                  <a:lnTo>
                    <a:pt x="180" y="6"/>
                  </a:lnTo>
                  <a:lnTo>
                    <a:pt x="178" y="8"/>
                  </a:lnTo>
                  <a:lnTo>
                    <a:pt x="176" y="8"/>
                  </a:lnTo>
                  <a:lnTo>
                    <a:pt x="176" y="10"/>
                  </a:lnTo>
                  <a:lnTo>
                    <a:pt x="172" y="16"/>
                  </a:lnTo>
                  <a:lnTo>
                    <a:pt x="168" y="17"/>
                  </a:lnTo>
                  <a:lnTo>
                    <a:pt x="160" y="23"/>
                  </a:lnTo>
                  <a:lnTo>
                    <a:pt x="158" y="27"/>
                  </a:lnTo>
                  <a:lnTo>
                    <a:pt x="156" y="29"/>
                  </a:lnTo>
                  <a:lnTo>
                    <a:pt x="154" y="33"/>
                  </a:lnTo>
                  <a:lnTo>
                    <a:pt x="152" y="35"/>
                  </a:lnTo>
                  <a:lnTo>
                    <a:pt x="152" y="37"/>
                  </a:lnTo>
                  <a:lnTo>
                    <a:pt x="150" y="41"/>
                  </a:lnTo>
                  <a:lnTo>
                    <a:pt x="148" y="41"/>
                  </a:lnTo>
                  <a:lnTo>
                    <a:pt x="146" y="43"/>
                  </a:lnTo>
                  <a:lnTo>
                    <a:pt x="130" y="49"/>
                  </a:lnTo>
                  <a:lnTo>
                    <a:pt x="128" y="49"/>
                  </a:lnTo>
                  <a:lnTo>
                    <a:pt x="126" y="51"/>
                  </a:lnTo>
                  <a:lnTo>
                    <a:pt x="124" y="55"/>
                  </a:lnTo>
                  <a:lnTo>
                    <a:pt x="122" y="57"/>
                  </a:lnTo>
                  <a:lnTo>
                    <a:pt x="118" y="63"/>
                  </a:lnTo>
                  <a:lnTo>
                    <a:pt x="118" y="65"/>
                  </a:lnTo>
                  <a:lnTo>
                    <a:pt x="118" y="65"/>
                  </a:lnTo>
                  <a:lnTo>
                    <a:pt x="118" y="69"/>
                  </a:lnTo>
                  <a:lnTo>
                    <a:pt x="118" y="71"/>
                  </a:lnTo>
                  <a:lnTo>
                    <a:pt x="118" y="73"/>
                  </a:lnTo>
                  <a:lnTo>
                    <a:pt x="116" y="75"/>
                  </a:lnTo>
                  <a:lnTo>
                    <a:pt x="116" y="77"/>
                  </a:lnTo>
                  <a:lnTo>
                    <a:pt x="116" y="79"/>
                  </a:lnTo>
                  <a:lnTo>
                    <a:pt x="116" y="83"/>
                  </a:lnTo>
                  <a:lnTo>
                    <a:pt x="114" y="85"/>
                  </a:lnTo>
                  <a:lnTo>
                    <a:pt x="114" y="89"/>
                  </a:lnTo>
                  <a:lnTo>
                    <a:pt x="112" y="91"/>
                  </a:lnTo>
                  <a:lnTo>
                    <a:pt x="112" y="93"/>
                  </a:lnTo>
                  <a:lnTo>
                    <a:pt x="110" y="93"/>
                  </a:lnTo>
                  <a:lnTo>
                    <a:pt x="110" y="93"/>
                  </a:lnTo>
                  <a:lnTo>
                    <a:pt x="106" y="95"/>
                  </a:lnTo>
                  <a:lnTo>
                    <a:pt x="104" y="95"/>
                  </a:lnTo>
                  <a:lnTo>
                    <a:pt x="102" y="93"/>
                  </a:lnTo>
                  <a:lnTo>
                    <a:pt x="100" y="93"/>
                  </a:lnTo>
                  <a:lnTo>
                    <a:pt x="98" y="93"/>
                  </a:lnTo>
                  <a:lnTo>
                    <a:pt x="94" y="95"/>
                  </a:lnTo>
                  <a:lnTo>
                    <a:pt x="92" y="97"/>
                  </a:lnTo>
                  <a:lnTo>
                    <a:pt x="84" y="109"/>
                  </a:lnTo>
                  <a:lnTo>
                    <a:pt x="84" y="109"/>
                  </a:lnTo>
                  <a:lnTo>
                    <a:pt x="78" y="117"/>
                  </a:lnTo>
                  <a:lnTo>
                    <a:pt x="76" y="123"/>
                  </a:lnTo>
                  <a:lnTo>
                    <a:pt x="76" y="125"/>
                  </a:lnTo>
                  <a:lnTo>
                    <a:pt x="76" y="129"/>
                  </a:lnTo>
                  <a:lnTo>
                    <a:pt x="76" y="133"/>
                  </a:lnTo>
                  <a:lnTo>
                    <a:pt x="76" y="133"/>
                  </a:lnTo>
                  <a:lnTo>
                    <a:pt x="74" y="135"/>
                  </a:lnTo>
                  <a:lnTo>
                    <a:pt x="72" y="137"/>
                  </a:lnTo>
                  <a:lnTo>
                    <a:pt x="70" y="137"/>
                  </a:lnTo>
                  <a:lnTo>
                    <a:pt x="66" y="139"/>
                  </a:lnTo>
                  <a:lnTo>
                    <a:pt x="62" y="139"/>
                  </a:lnTo>
                  <a:lnTo>
                    <a:pt x="62" y="139"/>
                  </a:lnTo>
                  <a:lnTo>
                    <a:pt x="60" y="137"/>
                  </a:lnTo>
                  <a:lnTo>
                    <a:pt x="58" y="137"/>
                  </a:lnTo>
                  <a:lnTo>
                    <a:pt x="58" y="133"/>
                  </a:lnTo>
                  <a:lnTo>
                    <a:pt x="56" y="133"/>
                  </a:lnTo>
                  <a:lnTo>
                    <a:pt x="54" y="133"/>
                  </a:lnTo>
                  <a:lnTo>
                    <a:pt x="54" y="135"/>
                  </a:lnTo>
                  <a:lnTo>
                    <a:pt x="54" y="137"/>
                  </a:lnTo>
                  <a:lnTo>
                    <a:pt x="54" y="139"/>
                  </a:lnTo>
                  <a:lnTo>
                    <a:pt x="54" y="139"/>
                  </a:lnTo>
                  <a:lnTo>
                    <a:pt x="56" y="141"/>
                  </a:lnTo>
                  <a:lnTo>
                    <a:pt x="54" y="143"/>
                  </a:lnTo>
                  <a:lnTo>
                    <a:pt x="54" y="147"/>
                  </a:lnTo>
                  <a:lnTo>
                    <a:pt x="54" y="147"/>
                  </a:lnTo>
                  <a:lnTo>
                    <a:pt x="54" y="147"/>
                  </a:lnTo>
                  <a:lnTo>
                    <a:pt x="52" y="149"/>
                  </a:lnTo>
                  <a:lnTo>
                    <a:pt x="52" y="149"/>
                  </a:lnTo>
                  <a:lnTo>
                    <a:pt x="50" y="151"/>
                  </a:lnTo>
                  <a:lnTo>
                    <a:pt x="48" y="153"/>
                  </a:lnTo>
                  <a:lnTo>
                    <a:pt x="48" y="157"/>
                  </a:lnTo>
                  <a:lnTo>
                    <a:pt x="48" y="159"/>
                  </a:lnTo>
                  <a:lnTo>
                    <a:pt x="48" y="161"/>
                  </a:lnTo>
                  <a:lnTo>
                    <a:pt x="48" y="163"/>
                  </a:lnTo>
                  <a:lnTo>
                    <a:pt x="48" y="165"/>
                  </a:lnTo>
                  <a:lnTo>
                    <a:pt x="48" y="165"/>
                  </a:lnTo>
                  <a:lnTo>
                    <a:pt x="48" y="169"/>
                  </a:lnTo>
                  <a:lnTo>
                    <a:pt x="48" y="171"/>
                  </a:lnTo>
                  <a:lnTo>
                    <a:pt x="50" y="173"/>
                  </a:lnTo>
                  <a:lnTo>
                    <a:pt x="48" y="173"/>
                  </a:lnTo>
                  <a:lnTo>
                    <a:pt x="48" y="175"/>
                  </a:lnTo>
                  <a:lnTo>
                    <a:pt x="46" y="181"/>
                  </a:lnTo>
                  <a:lnTo>
                    <a:pt x="48" y="185"/>
                  </a:lnTo>
                  <a:lnTo>
                    <a:pt x="48" y="187"/>
                  </a:lnTo>
                  <a:lnTo>
                    <a:pt x="46" y="187"/>
                  </a:lnTo>
                  <a:lnTo>
                    <a:pt x="40" y="187"/>
                  </a:lnTo>
                  <a:lnTo>
                    <a:pt x="38" y="189"/>
                  </a:lnTo>
                  <a:lnTo>
                    <a:pt x="38" y="189"/>
                  </a:lnTo>
                  <a:lnTo>
                    <a:pt x="36" y="187"/>
                  </a:lnTo>
                  <a:lnTo>
                    <a:pt x="36" y="187"/>
                  </a:lnTo>
                  <a:lnTo>
                    <a:pt x="34" y="187"/>
                  </a:lnTo>
                  <a:lnTo>
                    <a:pt x="32" y="187"/>
                  </a:lnTo>
                  <a:lnTo>
                    <a:pt x="32" y="187"/>
                  </a:lnTo>
                  <a:lnTo>
                    <a:pt x="30" y="187"/>
                  </a:lnTo>
                  <a:lnTo>
                    <a:pt x="30" y="189"/>
                  </a:lnTo>
                  <a:lnTo>
                    <a:pt x="28" y="191"/>
                  </a:lnTo>
                  <a:lnTo>
                    <a:pt x="28" y="193"/>
                  </a:lnTo>
                  <a:lnTo>
                    <a:pt x="26" y="197"/>
                  </a:lnTo>
                  <a:lnTo>
                    <a:pt x="26" y="197"/>
                  </a:lnTo>
                  <a:lnTo>
                    <a:pt x="26" y="199"/>
                  </a:lnTo>
                  <a:lnTo>
                    <a:pt x="26" y="201"/>
                  </a:lnTo>
                  <a:lnTo>
                    <a:pt x="24" y="205"/>
                  </a:lnTo>
                  <a:lnTo>
                    <a:pt x="22" y="207"/>
                  </a:lnTo>
                  <a:lnTo>
                    <a:pt x="20" y="209"/>
                  </a:lnTo>
                  <a:lnTo>
                    <a:pt x="18" y="209"/>
                  </a:lnTo>
                  <a:lnTo>
                    <a:pt x="14" y="211"/>
                  </a:lnTo>
                  <a:lnTo>
                    <a:pt x="14" y="209"/>
                  </a:lnTo>
                  <a:lnTo>
                    <a:pt x="12" y="209"/>
                  </a:lnTo>
                  <a:lnTo>
                    <a:pt x="10" y="205"/>
                  </a:lnTo>
                  <a:lnTo>
                    <a:pt x="10" y="205"/>
                  </a:lnTo>
                  <a:lnTo>
                    <a:pt x="8" y="205"/>
                  </a:lnTo>
                  <a:lnTo>
                    <a:pt x="6" y="205"/>
                  </a:lnTo>
                  <a:lnTo>
                    <a:pt x="6" y="207"/>
                  </a:lnTo>
                  <a:lnTo>
                    <a:pt x="8" y="209"/>
                  </a:lnTo>
                  <a:lnTo>
                    <a:pt x="8" y="213"/>
                  </a:lnTo>
                  <a:lnTo>
                    <a:pt x="8" y="215"/>
                  </a:lnTo>
                  <a:lnTo>
                    <a:pt x="8" y="217"/>
                  </a:lnTo>
                  <a:lnTo>
                    <a:pt x="8" y="219"/>
                  </a:lnTo>
                  <a:lnTo>
                    <a:pt x="4" y="223"/>
                  </a:lnTo>
                  <a:lnTo>
                    <a:pt x="4" y="231"/>
                  </a:lnTo>
                  <a:lnTo>
                    <a:pt x="0" y="237"/>
                  </a:lnTo>
                  <a:lnTo>
                    <a:pt x="4" y="239"/>
                  </a:lnTo>
                  <a:lnTo>
                    <a:pt x="8" y="239"/>
                  </a:lnTo>
                  <a:lnTo>
                    <a:pt x="10" y="239"/>
                  </a:lnTo>
                  <a:lnTo>
                    <a:pt x="12" y="239"/>
                  </a:lnTo>
                  <a:lnTo>
                    <a:pt x="12" y="237"/>
                  </a:lnTo>
                  <a:lnTo>
                    <a:pt x="14" y="235"/>
                  </a:lnTo>
                  <a:lnTo>
                    <a:pt x="18" y="233"/>
                  </a:lnTo>
                  <a:lnTo>
                    <a:pt x="22" y="231"/>
                  </a:lnTo>
                  <a:lnTo>
                    <a:pt x="26" y="229"/>
                  </a:lnTo>
                  <a:lnTo>
                    <a:pt x="28" y="227"/>
                  </a:lnTo>
                  <a:lnTo>
                    <a:pt x="28" y="225"/>
                  </a:lnTo>
                  <a:lnTo>
                    <a:pt x="34" y="219"/>
                  </a:lnTo>
                  <a:lnTo>
                    <a:pt x="36" y="217"/>
                  </a:lnTo>
                  <a:lnTo>
                    <a:pt x="36" y="215"/>
                  </a:lnTo>
                  <a:lnTo>
                    <a:pt x="38" y="213"/>
                  </a:lnTo>
                  <a:lnTo>
                    <a:pt x="40" y="211"/>
                  </a:lnTo>
                  <a:lnTo>
                    <a:pt x="40" y="213"/>
                  </a:lnTo>
                  <a:lnTo>
                    <a:pt x="42" y="213"/>
                  </a:lnTo>
                  <a:lnTo>
                    <a:pt x="42" y="215"/>
                  </a:lnTo>
                  <a:lnTo>
                    <a:pt x="42" y="217"/>
                  </a:lnTo>
                  <a:lnTo>
                    <a:pt x="42" y="221"/>
                  </a:lnTo>
                  <a:lnTo>
                    <a:pt x="42" y="221"/>
                  </a:lnTo>
                  <a:lnTo>
                    <a:pt x="42" y="223"/>
                  </a:lnTo>
                  <a:lnTo>
                    <a:pt x="44" y="227"/>
                  </a:lnTo>
                  <a:lnTo>
                    <a:pt x="46" y="229"/>
                  </a:lnTo>
                  <a:lnTo>
                    <a:pt x="48" y="229"/>
                  </a:lnTo>
                  <a:lnTo>
                    <a:pt x="50" y="231"/>
                  </a:lnTo>
                  <a:lnTo>
                    <a:pt x="52" y="233"/>
                  </a:lnTo>
                  <a:lnTo>
                    <a:pt x="54" y="235"/>
                  </a:lnTo>
                  <a:lnTo>
                    <a:pt x="54" y="233"/>
                  </a:lnTo>
                  <a:lnTo>
                    <a:pt x="58" y="231"/>
                  </a:lnTo>
                  <a:lnTo>
                    <a:pt x="58" y="229"/>
                  </a:lnTo>
                  <a:lnTo>
                    <a:pt x="60" y="227"/>
                  </a:lnTo>
                  <a:lnTo>
                    <a:pt x="62" y="225"/>
                  </a:lnTo>
                  <a:lnTo>
                    <a:pt x="62" y="223"/>
                  </a:lnTo>
                  <a:lnTo>
                    <a:pt x="64" y="221"/>
                  </a:lnTo>
                  <a:lnTo>
                    <a:pt x="70" y="221"/>
                  </a:lnTo>
                  <a:lnTo>
                    <a:pt x="74" y="219"/>
                  </a:lnTo>
                  <a:lnTo>
                    <a:pt x="76" y="219"/>
                  </a:lnTo>
                  <a:lnTo>
                    <a:pt x="78" y="219"/>
                  </a:lnTo>
                  <a:lnTo>
                    <a:pt x="78" y="221"/>
                  </a:lnTo>
                  <a:lnTo>
                    <a:pt x="84" y="227"/>
                  </a:lnTo>
                  <a:lnTo>
                    <a:pt x="86" y="227"/>
                  </a:lnTo>
                  <a:lnTo>
                    <a:pt x="90" y="227"/>
                  </a:lnTo>
                  <a:lnTo>
                    <a:pt x="92" y="227"/>
                  </a:lnTo>
                  <a:lnTo>
                    <a:pt x="94" y="225"/>
                  </a:lnTo>
                  <a:lnTo>
                    <a:pt x="96" y="225"/>
                  </a:lnTo>
                  <a:lnTo>
                    <a:pt x="98" y="225"/>
                  </a:lnTo>
                  <a:lnTo>
                    <a:pt x="102" y="227"/>
                  </a:lnTo>
                  <a:lnTo>
                    <a:pt x="104" y="227"/>
                  </a:lnTo>
                  <a:lnTo>
                    <a:pt x="106" y="229"/>
                  </a:lnTo>
                  <a:lnTo>
                    <a:pt x="106" y="231"/>
                  </a:lnTo>
                  <a:lnTo>
                    <a:pt x="108" y="233"/>
                  </a:lnTo>
                  <a:lnTo>
                    <a:pt x="110" y="233"/>
                  </a:lnTo>
                  <a:lnTo>
                    <a:pt x="112" y="235"/>
                  </a:lnTo>
                  <a:lnTo>
                    <a:pt x="122" y="239"/>
                  </a:lnTo>
                  <a:lnTo>
                    <a:pt x="128" y="241"/>
                  </a:lnTo>
                  <a:lnTo>
                    <a:pt x="136" y="243"/>
                  </a:lnTo>
                  <a:lnTo>
                    <a:pt x="138" y="245"/>
                  </a:lnTo>
                  <a:lnTo>
                    <a:pt x="138" y="245"/>
                  </a:lnTo>
                  <a:lnTo>
                    <a:pt x="140" y="247"/>
                  </a:lnTo>
                  <a:lnTo>
                    <a:pt x="142" y="247"/>
                  </a:lnTo>
                  <a:lnTo>
                    <a:pt x="144" y="249"/>
                  </a:lnTo>
                  <a:lnTo>
                    <a:pt x="146" y="247"/>
                  </a:lnTo>
                  <a:lnTo>
                    <a:pt x="148" y="247"/>
                  </a:lnTo>
                  <a:lnTo>
                    <a:pt x="150" y="249"/>
                  </a:lnTo>
                  <a:lnTo>
                    <a:pt x="152" y="253"/>
                  </a:lnTo>
                  <a:lnTo>
                    <a:pt x="154" y="255"/>
                  </a:lnTo>
                  <a:lnTo>
                    <a:pt x="154" y="255"/>
                  </a:lnTo>
                  <a:lnTo>
                    <a:pt x="156" y="255"/>
                  </a:lnTo>
                  <a:lnTo>
                    <a:pt x="162" y="255"/>
                  </a:lnTo>
                  <a:lnTo>
                    <a:pt x="164" y="255"/>
                  </a:lnTo>
                  <a:lnTo>
                    <a:pt x="168" y="255"/>
                  </a:lnTo>
                  <a:lnTo>
                    <a:pt x="170" y="255"/>
                  </a:lnTo>
                  <a:lnTo>
                    <a:pt x="180" y="261"/>
                  </a:lnTo>
                  <a:lnTo>
                    <a:pt x="182" y="263"/>
                  </a:lnTo>
                  <a:lnTo>
                    <a:pt x="182" y="263"/>
                  </a:lnTo>
                  <a:lnTo>
                    <a:pt x="182" y="265"/>
                  </a:lnTo>
                  <a:lnTo>
                    <a:pt x="182" y="267"/>
                  </a:lnTo>
                  <a:lnTo>
                    <a:pt x="182" y="269"/>
                  </a:lnTo>
                  <a:lnTo>
                    <a:pt x="180" y="273"/>
                  </a:lnTo>
                  <a:lnTo>
                    <a:pt x="180" y="275"/>
                  </a:lnTo>
                  <a:lnTo>
                    <a:pt x="178" y="277"/>
                  </a:lnTo>
                  <a:lnTo>
                    <a:pt x="178" y="277"/>
                  </a:lnTo>
                  <a:lnTo>
                    <a:pt x="178" y="279"/>
                  </a:lnTo>
                  <a:lnTo>
                    <a:pt x="176" y="281"/>
                  </a:lnTo>
                  <a:lnTo>
                    <a:pt x="174" y="281"/>
                  </a:lnTo>
                  <a:lnTo>
                    <a:pt x="172" y="281"/>
                  </a:lnTo>
                  <a:lnTo>
                    <a:pt x="162" y="291"/>
                  </a:lnTo>
                  <a:lnTo>
                    <a:pt x="160" y="293"/>
                  </a:lnTo>
                  <a:lnTo>
                    <a:pt x="156" y="295"/>
                  </a:lnTo>
                  <a:lnTo>
                    <a:pt x="154" y="295"/>
                  </a:lnTo>
                  <a:lnTo>
                    <a:pt x="152" y="299"/>
                  </a:lnTo>
                  <a:lnTo>
                    <a:pt x="150" y="301"/>
                  </a:lnTo>
                  <a:lnTo>
                    <a:pt x="148" y="301"/>
                  </a:lnTo>
                  <a:lnTo>
                    <a:pt x="136" y="305"/>
                  </a:lnTo>
                  <a:lnTo>
                    <a:pt x="134" y="305"/>
                  </a:lnTo>
                  <a:lnTo>
                    <a:pt x="132" y="307"/>
                  </a:lnTo>
                  <a:lnTo>
                    <a:pt x="134" y="309"/>
                  </a:lnTo>
                  <a:lnTo>
                    <a:pt x="136" y="311"/>
                  </a:lnTo>
                  <a:lnTo>
                    <a:pt x="142" y="315"/>
                  </a:lnTo>
                  <a:lnTo>
                    <a:pt x="144" y="315"/>
                  </a:lnTo>
                  <a:lnTo>
                    <a:pt x="148" y="315"/>
                  </a:lnTo>
                  <a:lnTo>
                    <a:pt x="148" y="313"/>
                  </a:lnTo>
                  <a:lnTo>
                    <a:pt x="152" y="311"/>
                  </a:lnTo>
                  <a:lnTo>
                    <a:pt x="154" y="309"/>
                  </a:lnTo>
                  <a:lnTo>
                    <a:pt x="156" y="307"/>
                  </a:lnTo>
                  <a:lnTo>
                    <a:pt x="158" y="305"/>
                  </a:lnTo>
                  <a:lnTo>
                    <a:pt x="158" y="303"/>
                  </a:lnTo>
                  <a:lnTo>
                    <a:pt x="160" y="303"/>
                  </a:lnTo>
                  <a:lnTo>
                    <a:pt x="162" y="303"/>
                  </a:lnTo>
                  <a:lnTo>
                    <a:pt x="166" y="301"/>
                  </a:lnTo>
                  <a:lnTo>
                    <a:pt x="168" y="301"/>
                  </a:lnTo>
                  <a:lnTo>
                    <a:pt x="172" y="299"/>
                  </a:lnTo>
                  <a:lnTo>
                    <a:pt x="176" y="297"/>
                  </a:lnTo>
                  <a:lnTo>
                    <a:pt x="178" y="297"/>
                  </a:lnTo>
                  <a:lnTo>
                    <a:pt x="178" y="295"/>
                  </a:lnTo>
                  <a:lnTo>
                    <a:pt x="178" y="291"/>
                  </a:lnTo>
                  <a:lnTo>
                    <a:pt x="178" y="291"/>
                  </a:lnTo>
                  <a:lnTo>
                    <a:pt x="182" y="289"/>
                  </a:lnTo>
                  <a:lnTo>
                    <a:pt x="186" y="289"/>
                  </a:lnTo>
                  <a:lnTo>
                    <a:pt x="186" y="289"/>
                  </a:lnTo>
                  <a:lnTo>
                    <a:pt x="186" y="287"/>
                  </a:lnTo>
                  <a:lnTo>
                    <a:pt x="188" y="287"/>
                  </a:lnTo>
                  <a:lnTo>
                    <a:pt x="189" y="285"/>
                  </a:lnTo>
                  <a:lnTo>
                    <a:pt x="195" y="283"/>
                  </a:lnTo>
                  <a:lnTo>
                    <a:pt x="197" y="283"/>
                  </a:lnTo>
                  <a:lnTo>
                    <a:pt x="199" y="281"/>
                  </a:lnTo>
                  <a:lnTo>
                    <a:pt x="199" y="279"/>
                  </a:lnTo>
                  <a:lnTo>
                    <a:pt x="203" y="277"/>
                  </a:lnTo>
                  <a:lnTo>
                    <a:pt x="221" y="277"/>
                  </a:lnTo>
                  <a:lnTo>
                    <a:pt x="227" y="275"/>
                  </a:lnTo>
                  <a:lnTo>
                    <a:pt x="231" y="277"/>
                  </a:lnTo>
                  <a:lnTo>
                    <a:pt x="233" y="277"/>
                  </a:lnTo>
                  <a:lnTo>
                    <a:pt x="235" y="277"/>
                  </a:lnTo>
                  <a:lnTo>
                    <a:pt x="243" y="275"/>
                  </a:lnTo>
                  <a:lnTo>
                    <a:pt x="255" y="269"/>
                  </a:lnTo>
                  <a:lnTo>
                    <a:pt x="261" y="267"/>
                  </a:lnTo>
                  <a:lnTo>
                    <a:pt x="265" y="269"/>
                  </a:lnTo>
                  <a:lnTo>
                    <a:pt x="267" y="269"/>
                  </a:lnTo>
                  <a:lnTo>
                    <a:pt x="267" y="273"/>
                  </a:lnTo>
                  <a:lnTo>
                    <a:pt x="275" y="271"/>
                  </a:lnTo>
                  <a:lnTo>
                    <a:pt x="279" y="271"/>
                  </a:lnTo>
                  <a:lnTo>
                    <a:pt x="283" y="269"/>
                  </a:lnTo>
                  <a:lnTo>
                    <a:pt x="285" y="267"/>
                  </a:lnTo>
                  <a:lnTo>
                    <a:pt x="285" y="265"/>
                  </a:lnTo>
                  <a:lnTo>
                    <a:pt x="285" y="263"/>
                  </a:lnTo>
                  <a:lnTo>
                    <a:pt x="285" y="26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3" name="Freeform 32"/>
            <p:cNvSpPr>
              <a:spLocks/>
            </p:cNvSpPr>
            <p:nvPr/>
          </p:nvSpPr>
          <p:spPr bwMode="auto">
            <a:xfrm>
              <a:off x="4698" y="670"/>
              <a:ext cx="484" cy="514"/>
            </a:xfrm>
            <a:custGeom>
              <a:avLst/>
              <a:gdLst>
                <a:gd name="T0" fmla="*/ 470 w 484"/>
                <a:gd name="T1" fmla="*/ 346 h 514"/>
                <a:gd name="T2" fmla="*/ 430 w 484"/>
                <a:gd name="T3" fmla="*/ 336 h 514"/>
                <a:gd name="T4" fmla="*/ 430 w 484"/>
                <a:gd name="T5" fmla="*/ 298 h 514"/>
                <a:gd name="T6" fmla="*/ 446 w 484"/>
                <a:gd name="T7" fmla="*/ 274 h 514"/>
                <a:gd name="T8" fmla="*/ 466 w 484"/>
                <a:gd name="T9" fmla="*/ 230 h 514"/>
                <a:gd name="T10" fmla="*/ 442 w 484"/>
                <a:gd name="T11" fmla="*/ 202 h 514"/>
                <a:gd name="T12" fmla="*/ 440 w 484"/>
                <a:gd name="T13" fmla="*/ 196 h 514"/>
                <a:gd name="T14" fmla="*/ 466 w 484"/>
                <a:gd name="T15" fmla="*/ 174 h 514"/>
                <a:gd name="T16" fmla="*/ 444 w 484"/>
                <a:gd name="T17" fmla="*/ 174 h 514"/>
                <a:gd name="T18" fmla="*/ 432 w 484"/>
                <a:gd name="T19" fmla="*/ 152 h 514"/>
                <a:gd name="T20" fmla="*/ 410 w 484"/>
                <a:gd name="T21" fmla="*/ 120 h 514"/>
                <a:gd name="T22" fmla="*/ 404 w 484"/>
                <a:gd name="T23" fmla="*/ 96 h 514"/>
                <a:gd name="T24" fmla="*/ 424 w 484"/>
                <a:gd name="T25" fmla="*/ 76 h 514"/>
                <a:gd name="T26" fmla="*/ 386 w 484"/>
                <a:gd name="T27" fmla="*/ 62 h 514"/>
                <a:gd name="T28" fmla="*/ 332 w 484"/>
                <a:gd name="T29" fmla="*/ 18 h 514"/>
                <a:gd name="T30" fmla="*/ 306 w 484"/>
                <a:gd name="T31" fmla="*/ 14 h 514"/>
                <a:gd name="T32" fmla="*/ 304 w 484"/>
                <a:gd name="T33" fmla="*/ 2 h 514"/>
                <a:gd name="T34" fmla="*/ 270 w 484"/>
                <a:gd name="T35" fmla="*/ 26 h 514"/>
                <a:gd name="T36" fmla="*/ 268 w 484"/>
                <a:gd name="T37" fmla="*/ 22 h 514"/>
                <a:gd name="T38" fmla="*/ 242 w 484"/>
                <a:gd name="T39" fmla="*/ 22 h 514"/>
                <a:gd name="T40" fmla="*/ 234 w 484"/>
                <a:gd name="T41" fmla="*/ 40 h 514"/>
                <a:gd name="T42" fmla="*/ 188 w 484"/>
                <a:gd name="T43" fmla="*/ 68 h 514"/>
                <a:gd name="T44" fmla="*/ 196 w 484"/>
                <a:gd name="T45" fmla="*/ 82 h 514"/>
                <a:gd name="T46" fmla="*/ 198 w 484"/>
                <a:gd name="T47" fmla="*/ 98 h 514"/>
                <a:gd name="T48" fmla="*/ 196 w 484"/>
                <a:gd name="T49" fmla="*/ 116 h 514"/>
                <a:gd name="T50" fmla="*/ 170 w 484"/>
                <a:gd name="T51" fmla="*/ 108 h 514"/>
                <a:gd name="T52" fmla="*/ 118 w 484"/>
                <a:gd name="T53" fmla="*/ 130 h 514"/>
                <a:gd name="T54" fmla="*/ 60 w 484"/>
                <a:gd name="T55" fmla="*/ 134 h 514"/>
                <a:gd name="T56" fmla="*/ 52 w 484"/>
                <a:gd name="T57" fmla="*/ 146 h 514"/>
                <a:gd name="T58" fmla="*/ 24 w 484"/>
                <a:gd name="T59" fmla="*/ 170 h 514"/>
                <a:gd name="T60" fmla="*/ 22 w 484"/>
                <a:gd name="T61" fmla="*/ 180 h 514"/>
                <a:gd name="T62" fmla="*/ 8 w 484"/>
                <a:gd name="T63" fmla="*/ 204 h 514"/>
                <a:gd name="T64" fmla="*/ 8 w 484"/>
                <a:gd name="T65" fmla="*/ 228 h 514"/>
                <a:gd name="T66" fmla="*/ 24 w 484"/>
                <a:gd name="T67" fmla="*/ 228 h 514"/>
                <a:gd name="T68" fmla="*/ 36 w 484"/>
                <a:gd name="T69" fmla="*/ 252 h 514"/>
                <a:gd name="T70" fmla="*/ 50 w 484"/>
                <a:gd name="T71" fmla="*/ 260 h 514"/>
                <a:gd name="T72" fmla="*/ 56 w 484"/>
                <a:gd name="T73" fmla="*/ 276 h 514"/>
                <a:gd name="T74" fmla="*/ 48 w 484"/>
                <a:gd name="T75" fmla="*/ 316 h 514"/>
                <a:gd name="T76" fmla="*/ 76 w 484"/>
                <a:gd name="T77" fmla="*/ 304 h 514"/>
                <a:gd name="T78" fmla="*/ 102 w 484"/>
                <a:gd name="T79" fmla="*/ 296 h 514"/>
                <a:gd name="T80" fmla="*/ 88 w 484"/>
                <a:gd name="T81" fmla="*/ 338 h 514"/>
                <a:gd name="T82" fmla="*/ 70 w 484"/>
                <a:gd name="T83" fmla="*/ 340 h 514"/>
                <a:gd name="T84" fmla="*/ 104 w 484"/>
                <a:gd name="T85" fmla="*/ 360 h 514"/>
                <a:gd name="T86" fmla="*/ 100 w 484"/>
                <a:gd name="T87" fmla="*/ 374 h 514"/>
                <a:gd name="T88" fmla="*/ 80 w 484"/>
                <a:gd name="T89" fmla="*/ 396 h 514"/>
                <a:gd name="T90" fmla="*/ 126 w 484"/>
                <a:gd name="T91" fmla="*/ 376 h 514"/>
                <a:gd name="T92" fmla="*/ 92 w 484"/>
                <a:gd name="T93" fmla="*/ 414 h 514"/>
                <a:gd name="T94" fmla="*/ 74 w 484"/>
                <a:gd name="T95" fmla="*/ 440 h 514"/>
                <a:gd name="T96" fmla="*/ 114 w 484"/>
                <a:gd name="T97" fmla="*/ 468 h 514"/>
                <a:gd name="T98" fmla="*/ 186 w 484"/>
                <a:gd name="T99" fmla="*/ 432 h 514"/>
                <a:gd name="T100" fmla="*/ 218 w 484"/>
                <a:gd name="T101" fmla="*/ 446 h 514"/>
                <a:gd name="T102" fmla="*/ 210 w 484"/>
                <a:gd name="T103" fmla="*/ 502 h 514"/>
                <a:gd name="T104" fmla="*/ 254 w 484"/>
                <a:gd name="T105" fmla="*/ 500 h 514"/>
                <a:gd name="T106" fmla="*/ 292 w 484"/>
                <a:gd name="T107" fmla="*/ 494 h 514"/>
                <a:gd name="T108" fmla="*/ 334 w 484"/>
                <a:gd name="T109" fmla="*/ 504 h 514"/>
                <a:gd name="T110" fmla="*/ 360 w 484"/>
                <a:gd name="T111" fmla="*/ 506 h 514"/>
                <a:gd name="T112" fmla="*/ 404 w 484"/>
                <a:gd name="T113" fmla="*/ 468 h 514"/>
                <a:gd name="T114" fmla="*/ 440 w 484"/>
                <a:gd name="T115" fmla="*/ 458 h 514"/>
                <a:gd name="T116" fmla="*/ 438 w 484"/>
                <a:gd name="T117" fmla="*/ 434 h 514"/>
                <a:gd name="T118" fmla="*/ 470 w 484"/>
                <a:gd name="T119" fmla="*/ 41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4" h="514">
                  <a:moveTo>
                    <a:pt x="484" y="380"/>
                  </a:moveTo>
                  <a:lnTo>
                    <a:pt x="484" y="378"/>
                  </a:lnTo>
                  <a:lnTo>
                    <a:pt x="484" y="376"/>
                  </a:lnTo>
                  <a:lnTo>
                    <a:pt x="480" y="372"/>
                  </a:lnTo>
                  <a:lnTo>
                    <a:pt x="474" y="368"/>
                  </a:lnTo>
                  <a:lnTo>
                    <a:pt x="464" y="360"/>
                  </a:lnTo>
                  <a:lnTo>
                    <a:pt x="466" y="360"/>
                  </a:lnTo>
                  <a:lnTo>
                    <a:pt x="466" y="358"/>
                  </a:lnTo>
                  <a:lnTo>
                    <a:pt x="468" y="356"/>
                  </a:lnTo>
                  <a:lnTo>
                    <a:pt x="468" y="354"/>
                  </a:lnTo>
                  <a:lnTo>
                    <a:pt x="470" y="352"/>
                  </a:lnTo>
                  <a:lnTo>
                    <a:pt x="470" y="348"/>
                  </a:lnTo>
                  <a:lnTo>
                    <a:pt x="470" y="346"/>
                  </a:lnTo>
                  <a:lnTo>
                    <a:pt x="468" y="340"/>
                  </a:lnTo>
                  <a:lnTo>
                    <a:pt x="454" y="338"/>
                  </a:lnTo>
                  <a:lnTo>
                    <a:pt x="454" y="336"/>
                  </a:lnTo>
                  <a:lnTo>
                    <a:pt x="452" y="334"/>
                  </a:lnTo>
                  <a:lnTo>
                    <a:pt x="450" y="334"/>
                  </a:lnTo>
                  <a:lnTo>
                    <a:pt x="446" y="334"/>
                  </a:lnTo>
                  <a:lnTo>
                    <a:pt x="444" y="334"/>
                  </a:lnTo>
                  <a:lnTo>
                    <a:pt x="442" y="336"/>
                  </a:lnTo>
                  <a:lnTo>
                    <a:pt x="440" y="336"/>
                  </a:lnTo>
                  <a:lnTo>
                    <a:pt x="440" y="338"/>
                  </a:lnTo>
                  <a:lnTo>
                    <a:pt x="440" y="338"/>
                  </a:lnTo>
                  <a:lnTo>
                    <a:pt x="438" y="338"/>
                  </a:lnTo>
                  <a:lnTo>
                    <a:pt x="430" y="336"/>
                  </a:lnTo>
                  <a:lnTo>
                    <a:pt x="420" y="336"/>
                  </a:lnTo>
                  <a:lnTo>
                    <a:pt x="422" y="332"/>
                  </a:lnTo>
                  <a:lnTo>
                    <a:pt x="422" y="326"/>
                  </a:lnTo>
                  <a:lnTo>
                    <a:pt x="422" y="324"/>
                  </a:lnTo>
                  <a:lnTo>
                    <a:pt x="426" y="318"/>
                  </a:lnTo>
                  <a:lnTo>
                    <a:pt x="426" y="314"/>
                  </a:lnTo>
                  <a:lnTo>
                    <a:pt x="426" y="306"/>
                  </a:lnTo>
                  <a:lnTo>
                    <a:pt x="426" y="304"/>
                  </a:lnTo>
                  <a:lnTo>
                    <a:pt x="428" y="304"/>
                  </a:lnTo>
                  <a:lnTo>
                    <a:pt x="430" y="302"/>
                  </a:lnTo>
                  <a:lnTo>
                    <a:pt x="432" y="300"/>
                  </a:lnTo>
                  <a:lnTo>
                    <a:pt x="432" y="300"/>
                  </a:lnTo>
                  <a:lnTo>
                    <a:pt x="430" y="298"/>
                  </a:lnTo>
                  <a:lnTo>
                    <a:pt x="430" y="296"/>
                  </a:lnTo>
                  <a:lnTo>
                    <a:pt x="428" y="294"/>
                  </a:lnTo>
                  <a:lnTo>
                    <a:pt x="428" y="292"/>
                  </a:lnTo>
                  <a:lnTo>
                    <a:pt x="426" y="288"/>
                  </a:lnTo>
                  <a:lnTo>
                    <a:pt x="426" y="286"/>
                  </a:lnTo>
                  <a:lnTo>
                    <a:pt x="428" y="284"/>
                  </a:lnTo>
                  <a:lnTo>
                    <a:pt x="430" y="280"/>
                  </a:lnTo>
                  <a:lnTo>
                    <a:pt x="430" y="280"/>
                  </a:lnTo>
                  <a:lnTo>
                    <a:pt x="436" y="278"/>
                  </a:lnTo>
                  <a:lnTo>
                    <a:pt x="440" y="274"/>
                  </a:lnTo>
                  <a:lnTo>
                    <a:pt x="442" y="272"/>
                  </a:lnTo>
                  <a:lnTo>
                    <a:pt x="444" y="274"/>
                  </a:lnTo>
                  <a:lnTo>
                    <a:pt x="446" y="274"/>
                  </a:lnTo>
                  <a:lnTo>
                    <a:pt x="448" y="272"/>
                  </a:lnTo>
                  <a:lnTo>
                    <a:pt x="450" y="270"/>
                  </a:lnTo>
                  <a:lnTo>
                    <a:pt x="454" y="264"/>
                  </a:lnTo>
                  <a:lnTo>
                    <a:pt x="460" y="258"/>
                  </a:lnTo>
                  <a:lnTo>
                    <a:pt x="462" y="256"/>
                  </a:lnTo>
                  <a:lnTo>
                    <a:pt x="462" y="252"/>
                  </a:lnTo>
                  <a:lnTo>
                    <a:pt x="462" y="250"/>
                  </a:lnTo>
                  <a:lnTo>
                    <a:pt x="460" y="244"/>
                  </a:lnTo>
                  <a:lnTo>
                    <a:pt x="460" y="240"/>
                  </a:lnTo>
                  <a:lnTo>
                    <a:pt x="464" y="236"/>
                  </a:lnTo>
                  <a:lnTo>
                    <a:pt x="464" y="234"/>
                  </a:lnTo>
                  <a:lnTo>
                    <a:pt x="464" y="232"/>
                  </a:lnTo>
                  <a:lnTo>
                    <a:pt x="466" y="230"/>
                  </a:lnTo>
                  <a:lnTo>
                    <a:pt x="466" y="220"/>
                  </a:lnTo>
                  <a:lnTo>
                    <a:pt x="464" y="218"/>
                  </a:lnTo>
                  <a:lnTo>
                    <a:pt x="464" y="216"/>
                  </a:lnTo>
                  <a:lnTo>
                    <a:pt x="458" y="210"/>
                  </a:lnTo>
                  <a:lnTo>
                    <a:pt x="458" y="210"/>
                  </a:lnTo>
                  <a:lnTo>
                    <a:pt x="454" y="210"/>
                  </a:lnTo>
                  <a:lnTo>
                    <a:pt x="452" y="210"/>
                  </a:lnTo>
                  <a:lnTo>
                    <a:pt x="450" y="210"/>
                  </a:lnTo>
                  <a:lnTo>
                    <a:pt x="448" y="208"/>
                  </a:lnTo>
                  <a:lnTo>
                    <a:pt x="448" y="208"/>
                  </a:lnTo>
                  <a:lnTo>
                    <a:pt x="444" y="202"/>
                  </a:lnTo>
                  <a:lnTo>
                    <a:pt x="444" y="202"/>
                  </a:lnTo>
                  <a:lnTo>
                    <a:pt x="442" y="202"/>
                  </a:lnTo>
                  <a:lnTo>
                    <a:pt x="442" y="206"/>
                  </a:lnTo>
                  <a:lnTo>
                    <a:pt x="442" y="208"/>
                  </a:lnTo>
                  <a:lnTo>
                    <a:pt x="442" y="208"/>
                  </a:lnTo>
                  <a:lnTo>
                    <a:pt x="442" y="208"/>
                  </a:lnTo>
                  <a:lnTo>
                    <a:pt x="442" y="210"/>
                  </a:lnTo>
                  <a:lnTo>
                    <a:pt x="440" y="210"/>
                  </a:lnTo>
                  <a:lnTo>
                    <a:pt x="438" y="208"/>
                  </a:lnTo>
                  <a:lnTo>
                    <a:pt x="438" y="206"/>
                  </a:lnTo>
                  <a:lnTo>
                    <a:pt x="436" y="202"/>
                  </a:lnTo>
                  <a:lnTo>
                    <a:pt x="436" y="200"/>
                  </a:lnTo>
                  <a:lnTo>
                    <a:pt x="438" y="198"/>
                  </a:lnTo>
                  <a:lnTo>
                    <a:pt x="440" y="198"/>
                  </a:lnTo>
                  <a:lnTo>
                    <a:pt x="440" y="196"/>
                  </a:lnTo>
                  <a:lnTo>
                    <a:pt x="442" y="196"/>
                  </a:lnTo>
                  <a:lnTo>
                    <a:pt x="442" y="192"/>
                  </a:lnTo>
                  <a:lnTo>
                    <a:pt x="444" y="190"/>
                  </a:lnTo>
                  <a:lnTo>
                    <a:pt x="444" y="190"/>
                  </a:lnTo>
                  <a:lnTo>
                    <a:pt x="444" y="188"/>
                  </a:lnTo>
                  <a:lnTo>
                    <a:pt x="446" y="188"/>
                  </a:lnTo>
                  <a:lnTo>
                    <a:pt x="446" y="186"/>
                  </a:lnTo>
                  <a:lnTo>
                    <a:pt x="448" y="188"/>
                  </a:lnTo>
                  <a:lnTo>
                    <a:pt x="450" y="188"/>
                  </a:lnTo>
                  <a:lnTo>
                    <a:pt x="458" y="184"/>
                  </a:lnTo>
                  <a:lnTo>
                    <a:pt x="458" y="184"/>
                  </a:lnTo>
                  <a:lnTo>
                    <a:pt x="466" y="176"/>
                  </a:lnTo>
                  <a:lnTo>
                    <a:pt x="466" y="174"/>
                  </a:lnTo>
                  <a:lnTo>
                    <a:pt x="466" y="172"/>
                  </a:lnTo>
                  <a:lnTo>
                    <a:pt x="462" y="166"/>
                  </a:lnTo>
                  <a:lnTo>
                    <a:pt x="462" y="164"/>
                  </a:lnTo>
                  <a:lnTo>
                    <a:pt x="460" y="162"/>
                  </a:lnTo>
                  <a:lnTo>
                    <a:pt x="458" y="162"/>
                  </a:lnTo>
                  <a:lnTo>
                    <a:pt x="456" y="164"/>
                  </a:lnTo>
                  <a:lnTo>
                    <a:pt x="456" y="166"/>
                  </a:lnTo>
                  <a:lnTo>
                    <a:pt x="456" y="166"/>
                  </a:lnTo>
                  <a:lnTo>
                    <a:pt x="454" y="168"/>
                  </a:lnTo>
                  <a:lnTo>
                    <a:pt x="454" y="170"/>
                  </a:lnTo>
                  <a:lnTo>
                    <a:pt x="452" y="170"/>
                  </a:lnTo>
                  <a:lnTo>
                    <a:pt x="448" y="172"/>
                  </a:lnTo>
                  <a:lnTo>
                    <a:pt x="444" y="174"/>
                  </a:lnTo>
                  <a:lnTo>
                    <a:pt x="444" y="172"/>
                  </a:lnTo>
                  <a:lnTo>
                    <a:pt x="442" y="172"/>
                  </a:lnTo>
                  <a:lnTo>
                    <a:pt x="440" y="170"/>
                  </a:lnTo>
                  <a:lnTo>
                    <a:pt x="440" y="168"/>
                  </a:lnTo>
                  <a:lnTo>
                    <a:pt x="440" y="166"/>
                  </a:lnTo>
                  <a:lnTo>
                    <a:pt x="440" y="164"/>
                  </a:lnTo>
                  <a:lnTo>
                    <a:pt x="440" y="160"/>
                  </a:lnTo>
                  <a:lnTo>
                    <a:pt x="440" y="158"/>
                  </a:lnTo>
                  <a:lnTo>
                    <a:pt x="440" y="158"/>
                  </a:lnTo>
                  <a:lnTo>
                    <a:pt x="440" y="156"/>
                  </a:lnTo>
                  <a:lnTo>
                    <a:pt x="438" y="156"/>
                  </a:lnTo>
                  <a:lnTo>
                    <a:pt x="434" y="154"/>
                  </a:lnTo>
                  <a:lnTo>
                    <a:pt x="432" y="152"/>
                  </a:lnTo>
                  <a:lnTo>
                    <a:pt x="432" y="152"/>
                  </a:lnTo>
                  <a:lnTo>
                    <a:pt x="430" y="152"/>
                  </a:lnTo>
                  <a:lnTo>
                    <a:pt x="426" y="148"/>
                  </a:lnTo>
                  <a:lnTo>
                    <a:pt x="424" y="146"/>
                  </a:lnTo>
                  <a:lnTo>
                    <a:pt x="424" y="144"/>
                  </a:lnTo>
                  <a:lnTo>
                    <a:pt x="422" y="142"/>
                  </a:lnTo>
                  <a:lnTo>
                    <a:pt x="420" y="130"/>
                  </a:lnTo>
                  <a:lnTo>
                    <a:pt x="420" y="130"/>
                  </a:lnTo>
                  <a:lnTo>
                    <a:pt x="418" y="128"/>
                  </a:lnTo>
                  <a:lnTo>
                    <a:pt x="416" y="128"/>
                  </a:lnTo>
                  <a:lnTo>
                    <a:pt x="414" y="124"/>
                  </a:lnTo>
                  <a:lnTo>
                    <a:pt x="412" y="124"/>
                  </a:lnTo>
                  <a:lnTo>
                    <a:pt x="410" y="120"/>
                  </a:lnTo>
                  <a:lnTo>
                    <a:pt x="410" y="118"/>
                  </a:lnTo>
                  <a:lnTo>
                    <a:pt x="410" y="116"/>
                  </a:lnTo>
                  <a:lnTo>
                    <a:pt x="410" y="112"/>
                  </a:lnTo>
                  <a:lnTo>
                    <a:pt x="410" y="112"/>
                  </a:lnTo>
                  <a:lnTo>
                    <a:pt x="410" y="110"/>
                  </a:lnTo>
                  <a:lnTo>
                    <a:pt x="408" y="108"/>
                  </a:lnTo>
                  <a:lnTo>
                    <a:pt x="404" y="108"/>
                  </a:lnTo>
                  <a:lnTo>
                    <a:pt x="402" y="108"/>
                  </a:lnTo>
                  <a:lnTo>
                    <a:pt x="402" y="106"/>
                  </a:lnTo>
                  <a:lnTo>
                    <a:pt x="402" y="104"/>
                  </a:lnTo>
                  <a:lnTo>
                    <a:pt x="402" y="100"/>
                  </a:lnTo>
                  <a:lnTo>
                    <a:pt x="402" y="98"/>
                  </a:lnTo>
                  <a:lnTo>
                    <a:pt x="404" y="96"/>
                  </a:lnTo>
                  <a:lnTo>
                    <a:pt x="406" y="96"/>
                  </a:lnTo>
                  <a:lnTo>
                    <a:pt x="408" y="96"/>
                  </a:lnTo>
                  <a:lnTo>
                    <a:pt x="410" y="96"/>
                  </a:lnTo>
                  <a:lnTo>
                    <a:pt x="412" y="96"/>
                  </a:lnTo>
                  <a:lnTo>
                    <a:pt x="412" y="96"/>
                  </a:lnTo>
                  <a:lnTo>
                    <a:pt x="414" y="96"/>
                  </a:lnTo>
                  <a:lnTo>
                    <a:pt x="416" y="94"/>
                  </a:lnTo>
                  <a:lnTo>
                    <a:pt x="418" y="90"/>
                  </a:lnTo>
                  <a:lnTo>
                    <a:pt x="424" y="84"/>
                  </a:lnTo>
                  <a:lnTo>
                    <a:pt x="424" y="84"/>
                  </a:lnTo>
                  <a:lnTo>
                    <a:pt x="426" y="82"/>
                  </a:lnTo>
                  <a:lnTo>
                    <a:pt x="424" y="78"/>
                  </a:lnTo>
                  <a:lnTo>
                    <a:pt x="424" y="76"/>
                  </a:lnTo>
                  <a:lnTo>
                    <a:pt x="426" y="72"/>
                  </a:lnTo>
                  <a:lnTo>
                    <a:pt x="428" y="70"/>
                  </a:lnTo>
                  <a:lnTo>
                    <a:pt x="428" y="64"/>
                  </a:lnTo>
                  <a:lnTo>
                    <a:pt x="426" y="62"/>
                  </a:lnTo>
                  <a:lnTo>
                    <a:pt x="422" y="62"/>
                  </a:lnTo>
                  <a:lnTo>
                    <a:pt x="418" y="60"/>
                  </a:lnTo>
                  <a:lnTo>
                    <a:pt x="416" y="62"/>
                  </a:lnTo>
                  <a:lnTo>
                    <a:pt x="404" y="62"/>
                  </a:lnTo>
                  <a:lnTo>
                    <a:pt x="398" y="62"/>
                  </a:lnTo>
                  <a:lnTo>
                    <a:pt x="394" y="60"/>
                  </a:lnTo>
                  <a:lnTo>
                    <a:pt x="390" y="60"/>
                  </a:lnTo>
                  <a:lnTo>
                    <a:pt x="388" y="60"/>
                  </a:lnTo>
                  <a:lnTo>
                    <a:pt x="386" y="62"/>
                  </a:lnTo>
                  <a:lnTo>
                    <a:pt x="386" y="62"/>
                  </a:lnTo>
                  <a:lnTo>
                    <a:pt x="382" y="62"/>
                  </a:lnTo>
                  <a:lnTo>
                    <a:pt x="382" y="60"/>
                  </a:lnTo>
                  <a:lnTo>
                    <a:pt x="384" y="60"/>
                  </a:lnTo>
                  <a:lnTo>
                    <a:pt x="384" y="58"/>
                  </a:lnTo>
                  <a:lnTo>
                    <a:pt x="384" y="58"/>
                  </a:lnTo>
                  <a:lnTo>
                    <a:pt x="386" y="56"/>
                  </a:lnTo>
                  <a:lnTo>
                    <a:pt x="376" y="52"/>
                  </a:lnTo>
                  <a:lnTo>
                    <a:pt x="364" y="30"/>
                  </a:lnTo>
                  <a:lnTo>
                    <a:pt x="356" y="28"/>
                  </a:lnTo>
                  <a:lnTo>
                    <a:pt x="342" y="18"/>
                  </a:lnTo>
                  <a:lnTo>
                    <a:pt x="338" y="18"/>
                  </a:lnTo>
                  <a:lnTo>
                    <a:pt x="332" y="18"/>
                  </a:lnTo>
                  <a:lnTo>
                    <a:pt x="328" y="18"/>
                  </a:lnTo>
                  <a:lnTo>
                    <a:pt x="326" y="20"/>
                  </a:lnTo>
                  <a:lnTo>
                    <a:pt x="326" y="22"/>
                  </a:lnTo>
                  <a:lnTo>
                    <a:pt x="322" y="20"/>
                  </a:lnTo>
                  <a:lnTo>
                    <a:pt x="322" y="24"/>
                  </a:lnTo>
                  <a:lnTo>
                    <a:pt x="318" y="28"/>
                  </a:lnTo>
                  <a:lnTo>
                    <a:pt x="318" y="28"/>
                  </a:lnTo>
                  <a:lnTo>
                    <a:pt x="318" y="24"/>
                  </a:lnTo>
                  <a:lnTo>
                    <a:pt x="314" y="16"/>
                  </a:lnTo>
                  <a:lnTo>
                    <a:pt x="312" y="12"/>
                  </a:lnTo>
                  <a:lnTo>
                    <a:pt x="310" y="14"/>
                  </a:lnTo>
                  <a:lnTo>
                    <a:pt x="308" y="14"/>
                  </a:lnTo>
                  <a:lnTo>
                    <a:pt x="306" y="14"/>
                  </a:lnTo>
                  <a:lnTo>
                    <a:pt x="306" y="16"/>
                  </a:lnTo>
                  <a:lnTo>
                    <a:pt x="306" y="16"/>
                  </a:lnTo>
                  <a:lnTo>
                    <a:pt x="306" y="18"/>
                  </a:lnTo>
                  <a:lnTo>
                    <a:pt x="304" y="18"/>
                  </a:lnTo>
                  <a:lnTo>
                    <a:pt x="302" y="18"/>
                  </a:lnTo>
                  <a:lnTo>
                    <a:pt x="302" y="18"/>
                  </a:lnTo>
                  <a:lnTo>
                    <a:pt x="302" y="14"/>
                  </a:lnTo>
                  <a:lnTo>
                    <a:pt x="306" y="8"/>
                  </a:lnTo>
                  <a:lnTo>
                    <a:pt x="308" y="6"/>
                  </a:lnTo>
                  <a:lnTo>
                    <a:pt x="306" y="4"/>
                  </a:lnTo>
                  <a:lnTo>
                    <a:pt x="306" y="2"/>
                  </a:lnTo>
                  <a:lnTo>
                    <a:pt x="304" y="0"/>
                  </a:lnTo>
                  <a:lnTo>
                    <a:pt x="304" y="2"/>
                  </a:lnTo>
                  <a:lnTo>
                    <a:pt x="302" y="6"/>
                  </a:lnTo>
                  <a:lnTo>
                    <a:pt x="298" y="10"/>
                  </a:lnTo>
                  <a:lnTo>
                    <a:pt x="294" y="12"/>
                  </a:lnTo>
                  <a:lnTo>
                    <a:pt x="288" y="14"/>
                  </a:lnTo>
                  <a:lnTo>
                    <a:pt x="284" y="16"/>
                  </a:lnTo>
                  <a:lnTo>
                    <a:pt x="280" y="20"/>
                  </a:lnTo>
                  <a:lnTo>
                    <a:pt x="278" y="22"/>
                  </a:lnTo>
                  <a:lnTo>
                    <a:pt x="278" y="24"/>
                  </a:lnTo>
                  <a:lnTo>
                    <a:pt x="278" y="26"/>
                  </a:lnTo>
                  <a:lnTo>
                    <a:pt x="278" y="26"/>
                  </a:lnTo>
                  <a:lnTo>
                    <a:pt x="274" y="24"/>
                  </a:lnTo>
                  <a:lnTo>
                    <a:pt x="272" y="24"/>
                  </a:lnTo>
                  <a:lnTo>
                    <a:pt x="270" y="26"/>
                  </a:lnTo>
                  <a:lnTo>
                    <a:pt x="274" y="32"/>
                  </a:lnTo>
                  <a:lnTo>
                    <a:pt x="272" y="34"/>
                  </a:lnTo>
                  <a:lnTo>
                    <a:pt x="262" y="34"/>
                  </a:lnTo>
                  <a:lnTo>
                    <a:pt x="262" y="32"/>
                  </a:lnTo>
                  <a:lnTo>
                    <a:pt x="262" y="32"/>
                  </a:lnTo>
                  <a:lnTo>
                    <a:pt x="264" y="30"/>
                  </a:lnTo>
                  <a:lnTo>
                    <a:pt x="264" y="30"/>
                  </a:lnTo>
                  <a:lnTo>
                    <a:pt x="266" y="30"/>
                  </a:lnTo>
                  <a:lnTo>
                    <a:pt x="266" y="32"/>
                  </a:lnTo>
                  <a:lnTo>
                    <a:pt x="268" y="30"/>
                  </a:lnTo>
                  <a:lnTo>
                    <a:pt x="268" y="28"/>
                  </a:lnTo>
                  <a:lnTo>
                    <a:pt x="268" y="26"/>
                  </a:lnTo>
                  <a:lnTo>
                    <a:pt x="268" y="22"/>
                  </a:lnTo>
                  <a:lnTo>
                    <a:pt x="270" y="20"/>
                  </a:lnTo>
                  <a:lnTo>
                    <a:pt x="270" y="22"/>
                  </a:lnTo>
                  <a:lnTo>
                    <a:pt x="272" y="22"/>
                  </a:lnTo>
                  <a:lnTo>
                    <a:pt x="274" y="22"/>
                  </a:lnTo>
                  <a:lnTo>
                    <a:pt x="274" y="20"/>
                  </a:lnTo>
                  <a:lnTo>
                    <a:pt x="270" y="18"/>
                  </a:lnTo>
                  <a:lnTo>
                    <a:pt x="270" y="12"/>
                  </a:lnTo>
                  <a:lnTo>
                    <a:pt x="268" y="8"/>
                  </a:lnTo>
                  <a:lnTo>
                    <a:pt x="262" y="8"/>
                  </a:lnTo>
                  <a:lnTo>
                    <a:pt x="258" y="14"/>
                  </a:lnTo>
                  <a:lnTo>
                    <a:pt x="254" y="18"/>
                  </a:lnTo>
                  <a:lnTo>
                    <a:pt x="248" y="20"/>
                  </a:lnTo>
                  <a:lnTo>
                    <a:pt x="242" y="22"/>
                  </a:lnTo>
                  <a:lnTo>
                    <a:pt x="236" y="22"/>
                  </a:lnTo>
                  <a:lnTo>
                    <a:pt x="234" y="22"/>
                  </a:lnTo>
                  <a:lnTo>
                    <a:pt x="232" y="26"/>
                  </a:lnTo>
                  <a:lnTo>
                    <a:pt x="232" y="28"/>
                  </a:lnTo>
                  <a:lnTo>
                    <a:pt x="230" y="32"/>
                  </a:lnTo>
                  <a:lnTo>
                    <a:pt x="230" y="34"/>
                  </a:lnTo>
                  <a:lnTo>
                    <a:pt x="234" y="36"/>
                  </a:lnTo>
                  <a:lnTo>
                    <a:pt x="234" y="38"/>
                  </a:lnTo>
                  <a:lnTo>
                    <a:pt x="232" y="38"/>
                  </a:lnTo>
                  <a:lnTo>
                    <a:pt x="232" y="38"/>
                  </a:lnTo>
                  <a:lnTo>
                    <a:pt x="232" y="40"/>
                  </a:lnTo>
                  <a:lnTo>
                    <a:pt x="232" y="40"/>
                  </a:lnTo>
                  <a:lnTo>
                    <a:pt x="234" y="40"/>
                  </a:lnTo>
                  <a:lnTo>
                    <a:pt x="232" y="42"/>
                  </a:lnTo>
                  <a:lnTo>
                    <a:pt x="230" y="42"/>
                  </a:lnTo>
                  <a:lnTo>
                    <a:pt x="228" y="40"/>
                  </a:lnTo>
                  <a:lnTo>
                    <a:pt x="228" y="36"/>
                  </a:lnTo>
                  <a:lnTo>
                    <a:pt x="200" y="58"/>
                  </a:lnTo>
                  <a:lnTo>
                    <a:pt x="194" y="60"/>
                  </a:lnTo>
                  <a:lnTo>
                    <a:pt x="190" y="60"/>
                  </a:lnTo>
                  <a:lnTo>
                    <a:pt x="190" y="60"/>
                  </a:lnTo>
                  <a:lnTo>
                    <a:pt x="186" y="60"/>
                  </a:lnTo>
                  <a:lnTo>
                    <a:pt x="186" y="60"/>
                  </a:lnTo>
                  <a:lnTo>
                    <a:pt x="186" y="64"/>
                  </a:lnTo>
                  <a:lnTo>
                    <a:pt x="186" y="66"/>
                  </a:lnTo>
                  <a:lnTo>
                    <a:pt x="188" y="68"/>
                  </a:lnTo>
                  <a:lnTo>
                    <a:pt x="190" y="70"/>
                  </a:lnTo>
                  <a:lnTo>
                    <a:pt x="186" y="72"/>
                  </a:lnTo>
                  <a:lnTo>
                    <a:pt x="184" y="72"/>
                  </a:lnTo>
                  <a:lnTo>
                    <a:pt x="184" y="76"/>
                  </a:lnTo>
                  <a:lnTo>
                    <a:pt x="182" y="82"/>
                  </a:lnTo>
                  <a:lnTo>
                    <a:pt x="182" y="86"/>
                  </a:lnTo>
                  <a:lnTo>
                    <a:pt x="190" y="84"/>
                  </a:lnTo>
                  <a:lnTo>
                    <a:pt x="194" y="84"/>
                  </a:lnTo>
                  <a:lnTo>
                    <a:pt x="196" y="80"/>
                  </a:lnTo>
                  <a:lnTo>
                    <a:pt x="198" y="80"/>
                  </a:lnTo>
                  <a:lnTo>
                    <a:pt x="198" y="82"/>
                  </a:lnTo>
                  <a:lnTo>
                    <a:pt x="196" y="82"/>
                  </a:lnTo>
                  <a:lnTo>
                    <a:pt x="196" y="82"/>
                  </a:lnTo>
                  <a:lnTo>
                    <a:pt x="196" y="84"/>
                  </a:lnTo>
                  <a:lnTo>
                    <a:pt x="208" y="82"/>
                  </a:lnTo>
                  <a:lnTo>
                    <a:pt x="212" y="80"/>
                  </a:lnTo>
                  <a:lnTo>
                    <a:pt x="212" y="80"/>
                  </a:lnTo>
                  <a:lnTo>
                    <a:pt x="212" y="82"/>
                  </a:lnTo>
                  <a:lnTo>
                    <a:pt x="212" y="84"/>
                  </a:lnTo>
                  <a:lnTo>
                    <a:pt x="210" y="84"/>
                  </a:lnTo>
                  <a:lnTo>
                    <a:pt x="210" y="86"/>
                  </a:lnTo>
                  <a:lnTo>
                    <a:pt x="190" y="88"/>
                  </a:lnTo>
                  <a:lnTo>
                    <a:pt x="186" y="90"/>
                  </a:lnTo>
                  <a:lnTo>
                    <a:pt x="190" y="92"/>
                  </a:lnTo>
                  <a:lnTo>
                    <a:pt x="194" y="96"/>
                  </a:lnTo>
                  <a:lnTo>
                    <a:pt x="198" y="98"/>
                  </a:lnTo>
                  <a:lnTo>
                    <a:pt x="204" y="98"/>
                  </a:lnTo>
                  <a:lnTo>
                    <a:pt x="208" y="98"/>
                  </a:lnTo>
                  <a:lnTo>
                    <a:pt x="212" y="100"/>
                  </a:lnTo>
                  <a:lnTo>
                    <a:pt x="208" y="102"/>
                  </a:lnTo>
                  <a:lnTo>
                    <a:pt x="206" y="104"/>
                  </a:lnTo>
                  <a:lnTo>
                    <a:pt x="204" y="106"/>
                  </a:lnTo>
                  <a:lnTo>
                    <a:pt x="204" y="110"/>
                  </a:lnTo>
                  <a:lnTo>
                    <a:pt x="206" y="118"/>
                  </a:lnTo>
                  <a:lnTo>
                    <a:pt x="206" y="122"/>
                  </a:lnTo>
                  <a:lnTo>
                    <a:pt x="204" y="126"/>
                  </a:lnTo>
                  <a:lnTo>
                    <a:pt x="204" y="122"/>
                  </a:lnTo>
                  <a:lnTo>
                    <a:pt x="202" y="120"/>
                  </a:lnTo>
                  <a:lnTo>
                    <a:pt x="196" y="116"/>
                  </a:lnTo>
                  <a:lnTo>
                    <a:pt x="196" y="112"/>
                  </a:lnTo>
                  <a:lnTo>
                    <a:pt x="194" y="110"/>
                  </a:lnTo>
                  <a:lnTo>
                    <a:pt x="194" y="108"/>
                  </a:lnTo>
                  <a:lnTo>
                    <a:pt x="192" y="106"/>
                  </a:lnTo>
                  <a:lnTo>
                    <a:pt x="186" y="104"/>
                  </a:lnTo>
                  <a:lnTo>
                    <a:pt x="182" y="102"/>
                  </a:lnTo>
                  <a:lnTo>
                    <a:pt x="180" y="106"/>
                  </a:lnTo>
                  <a:lnTo>
                    <a:pt x="180" y="112"/>
                  </a:lnTo>
                  <a:lnTo>
                    <a:pt x="180" y="114"/>
                  </a:lnTo>
                  <a:lnTo>
                    <a:pt x="178" y="118"/>
                  </a:lnTo>
                  <a:lnTo>
                    <a:pt x="174" y="114"/>
                  </a:lnTo>
                  <a:lnTo>
                    <a:pt x="172" y="112"/>
                  </a:lnTo>
                  <a:lnTo>
                    <a:pt x="170" y="108"/>
                  </a:lnTo>
                  <a:lnTo>
                    <a:pt x="160" y="110"/>
                  </a:lnTo>
                  <a:lnTo>
                    <a:pt x="160" y="112"/>
                  </a:lnTo>
                  <a:lnTo>
                    <a:pt x="158" y="112"/>
                  </a:lnTo>
                  <a:lnTo>
                    <a:pt x="158" y="114"/>
                  </a:lnTo>
                  <a:lnTo>
                    <a:pt x="154" y="114"/>
                  </a:lnTo>
                  <a:lnTo>
                    <a:pt x="152" y="116"/>
                  </a:lnTo>
                  <a:lnTo>
                    <a:pt x="150" y="118"/>
                  </a:lnTo>
                  <a:lnTo>
                    <a:pt x="150" y="120"/>
                  </a:lnTo>
                  <a:lnTo>
                    <a:pt x="148" y="122"/>
                  </a:lnTo>
                  <a:lnTo>
                    <a:pt x="138" y="126"/>
                  </a:lnTo>
                  <a:lnTo>
                    <a:pt x="132" y="124"/>
                  </a:lnTo>
                  <a:lnTo>
                    <a:pt x="124" y="126"/>
                  </a:lnTo>
                  <a:lnTo>
                    <a:pt x="118" y="130"/>
                  </a:lnTo>
                  <a:lnTo>
                    <a:pt x="114" y="132"/>
                  </a:lnTo>
                  <a:lnTo>
                    <a:pt x="110" y="132"/>
                  </a:lnTo>
                  <a:lnTo>
                    <a:pt x="102" y="128"/>
                  </a:lnTo>
                  <a:lnTo>
                    <a:pt x="98" y="128"/>
                  </a:lnTo>
                  <a:lnTo>
                    <a:pt x="96" y="126"/>
                  </a:lnTo>
                  <a:lnTo>
                    <a:pt x="90" y="120"/>
                  </a:lnTo>
                  <a:lnTo>
                    <a:pt x="88" y="120"/>
                  </a:lnTo>
                  <a:lnTo>
                    <a:pt x="84" y="120"/>
                  </a:lnTo>
                  <a:lnTo>
                    <a:pt x="84" y="122"/>
                  </a:lnTo>
                  <a:lnTo>
                    <a:pt x="82" y="122"/>
                  </a:lnTo>
                  <a:lnTo>
                    <a:pt x="76" y="124"/>
                  </a:lnTo>
                  <a:lnTo>
                    <a:pt x="68" y="130"/>
                  </a:lnTo>
                  <a:lnTo>
                    <a:pt x="60" y="134"/>
                  </a:lnTo>
                  <a:lnTo>
                    <a:pt x="58" y="134"/>
                  </a:lnTo>
                  <a:lnTo>
                    <a:pt x="58" y="134"/>
                  </a:lnTo>
                  <a:lnTo>
                    <a:pt x="58" y="136"/>
                  </a:lnTo>
                  <a:lnTo>
                    <a:pt x="60" y="138"/>
                  </a:lnTo>
                  <a:lnTo>
                    <a:pt x="62" y="138"/>
                  </a:lnTo>
                  <a:lnTo>
                    <a:pt x="64" y="142"/>
                  </a:lnTo>
                  <a:lnTo>
                    <a:pt x="66" y="144"/>
                  </a:lnTo>
                  <a:lnTo>
                    <a:pt x="70" y="144"/>
                  </a:lnTo>
                  <a:lnTo>
                    <a:pt x="68" y="146"/>
                  </a:lnTo>
                  <a:lnTo>
                    <a:pt x="62" y="148"/>
                  </a:lnTo>
                  <a:lnTo>
                    <a:pt x="58" y="148"/>
                  </a:lnTo>
                  <a:lnTo>
                    <a:pt x="54" y="146"/>
                  </a:lnTo>
                  <a:lnTo>
                    <a:pt x="52" y="146"/>
                  </a:lnTo>
                  <a:lnTo>
                    <a:pt x="52" y="150"/>
                  </a:lnTo>
                  <a:lnTo>
                    <a:pt x="50" y="154"/>
                  </a:lnTo>
                  <a:lnTo>
                    <a:pt x="48" y="154"/>
                  </a:lnTo>
                  <a:lnTo>
                    <a:pt x="44" y="156"/>
                  </a:lnTo>
                  <a:lnTo>
                    <a:pt x="42" y="158"/>
                  </a:lnTo>
                  <a:lnTo>
                    <a:pt x="40" y="158"/>
                  </a:lnTo>
                  <a:lnTo>
                    <a:pt x="36" y="158"/>
                  </a:lnTo>
                  <a:lnTo>
                    <a:pt x="28" y="156"/>
                  </a:lnTo>
                  <a:lnTo>
                    <a:pt x="22" y="158"/>
                  </a:lnTo>
                  <a:lnTo>
                    <a:pt x="14" y="168"/>
                  </a:lnTo>
                  <a:lnTo>
                    <a:pt x="16" y="172"/>
                  </a:lnTo>
                  <a:lnTo>
                    <a:pt x="18" y="172"/>
                  </a:lnTo>
                  <a:lnTo>
                    <a:pt x="24" y="170"/>
                  </a:lnTo>
                  <a:lnTo>
                    <a:pt x="24" y="172"/>
                  </a:lnTo>
                  <a:lnTo>
                    <a:pt x="26" y="172"/>
                  </a:lnTo>
                  <a:lnTo>
                    <a:pt x="32" y="170"/>
                  </a:lnTo>
                  <a:lnTo>
                    <a:pt x="34" y="170"/>
                  </a:lnTo>
                  <a:lnTo>
                    <a:pt x="34" y="172"/>
                  </a:lnTo>
                  <a:lnTo>
                    <a:pt x="30" y="172"/>
                  </a:lnTo>
                  <a:lnTo>
                    <a:pt x="30" y="172"/>
                  </a:lnTo>
                  <a:lnTo>
                    <a:pt x="28" y="172"/>
                  </a:lnTo>
                  <a:lnTo>
                    <a:pt x="26" y="174"/>
                  </a:lnTo>
                  <a:lnTo>
                    <a:pt x="26" y="176"/>
                  </a:lnTo>
                  <a:lnTo>
                    <a:pt x="26" y="176"/>
                  </a:lnTo>
                  <a:lnTo>
                    <a:pt x="24" y="178"/>
                  </a:lnTo>
                  <a:lnTo>
                    <a:pt x="22" y="180"/>
                  </a:lnTo>
                  <a:lnTo>
                    <a:pt x="18" y="182"/>
                  </a:lnTo>
                  <a:lnTo>
                    <a:pt x="16" y="180"/>
                  </a:lnTo>
                  <a:lnTo>
                    <a:pt x="14" y="178"/>
                  </a:lnTo>
                  <a:lnTo>
                    <a:pt x="12" y="182"/>
                  </a:lnTo>
                  <a:lnTo>
                    <a:pt x="10" y="182"/>
                  </a:lnTo>
                  <a:lnTo>
                    <a:pt x="8" y="186"/>
                  </a:lnTo>
                  <a:lnTo>
                    <a:pt x="8" y="190"/>
                  </a:lnTo>
                  <a:lnTo>
                    <a:pt x="6" y="192"/>
                  </a:lnTo>
                  <a:lnTo>
                    <a:pt x="4" y="192"/>
                  </a:lnTo>
                  <a:lnTo>
                    <a:pt x="2" y="194"/>
                  </a:lnTo>
                  <a:lnTo>
                    <a:pt x="4" y="200"/>
                  </a:lnTo>
                  <a:lnTo>
                    <a:pt x="6" y="202"/>
                  </a:lnTo>
                  <a:lnTo>
                    <a:pt x="8" y="204"/>
                  </a:lnTo>
                  <a:lnTo>
                    <a:pt x="6" y="206"/>
                  </a:lnTo>
                  <a:lnTo>
                    <a:pt x="6" y="208"/>
                  </a:lnTo>
                  <a:lnTo>
                    <a:pt x="6" y="210"/>
                  </a:lnTo>
                  <a:lnTo>
                    <a:pt x="4" y="212"/>
                  </a:lnTo>
                  <a:lnTo>
                    <a:pt x="4" y="214"/>
                  </a:lnTo>
                  <a:lnTo>
                    <a:pt x="0" y="224"/>
                  </a:lnTo>
                  <a:lnTo>
                    <a:pt x="0" y="226"/>
                  </a:lnTo>
                  <a:lnTo>
                    <a:pt x="0" y="228"/>
                  </a:lnTo>
                  <a:lnTo>
                    <a:pt x="2" y="230"/>
                  </a:lnTo>
                  <a:lnTo>
                    <a:pt x="4" y="236"/>
                  </a:lnTo>
                  <a:lnTo>
                    <a:pt x="4" y="236"/>
                  </a:lnTo>
                  <a:lnTo>
                    <a:pt x="6" y="234"/>
                  </a:lnTo>
                  <a:lnTo>
                    <a:pt x="8" y="228"/>
                  </a:lnTo>
                  <a:lnTo>
                    <a:pt x="8" y="226"/>
                  </a:lnTo>
                  <a:lnTo>
                    <a:pt x="10" y="224"/>
                  </a:lnTo>
                  <a:lnTo>
                    <a:pt x="12" y="224"/>
                  </a:lnTo>
                  <a:lnTo>
                    <a:pt x="14" y="224"/>
                  </a:lnTo>
                  <a:lnTo>
                    <a:pt x="14" y="228"/>
                  </a:lnTo>
                  <a:lnTo>
                    <a:pt x="16" y="228"/>
                  </a:lnTo>
                  <a:lnTo>
                    <a:pt x="18" y="226"/>
                  </a:lnTo>
                  <a:lnTo>
                    <a:pt x="18" y="226"/>
                  </a:lnTo>
                  <a:lnTo>
                    <a:pt x="18" y="222"/>
                  </a:lnTo>
                  <a:lnTo>
                    <a:pt x="18" y="222"/>
                  </a:lnTo>
                  <a:lnTo>
                    <a:pt x="20" y="222"/>
                  </a:lnTo>
                  <a:lnTo>
                    <a:pt x="22" y="226"/>
                  </a:lnTo>
                  <a:lnTo>
                    <a:pt x="24" y="228"/>
                  </a:lnTo>
                  <a:lnTo>
                    <a:pt x="28" y="228"/>
                  </a:lnTo>
                  <a:lnTo>
                    <a:pt x="30" y="230"/>
                  </a:lnTo>
                  <a:lnTo>
                    <a:pt x="30" y="230"/>
                  </a:lnTo>
                  <a:lnTo>
                    <a:pt x="30" y="234"/>
                  </a:lnTo>
                  <a:lnTo>
                    <a:pt x="28" y="234"/>
                  </a:lnTo>
                  <a:lnTo>
                    <a:pt x="28" y="236"/>
                  </a:lnTo>
                  <a:lnTo>
                    <a:pt x="26" y="238"/>
                  </a:lnTo>
                  <a:lnTo>
                    <a:pt x="26" y="240"/>
                  </a:lnTo>
                  <a:lnTo>
                    <a:pt x="28" y="242"/>
                  </a:lnTo>
                  <a:lnTo>
                    <a:pt x="28" y="244"/>
                  </a:lnTo>
                  <a:lnTo>
                    <a:pt x="32" y="246"/>
                  </a:lnTo>
                  <a:lnTo>
                    <a:pt x="34" y="248"/>
                  </a:lnTo>
                  <a:lnTo>
                    <a:pt x="36" y="252"/>
                  </a:lnTo>
                  <a:lnTo>
                    <a:pt x="34" y="254"/>
                  </a:lnTo>
                  <a:lnTo>
                    <a:pt x="34" y="256"/>
                  </a:lnTo>
                  <a:lnTo>
                    <a:pt x="32" y="256"/>
                  </a:lnTo>
                  <a:lnTo>
                    <a:pt x="30" y="256"/>
                  </a:lnTo>
                  <a:lnTo>
                    <a:pt x="32" y="260"/>
                  </a:lnTo>
                  <a:lnTo>
                    <a:pt x="32" y="266"/>
                  </a:lnTo>
                  <a:lnTo>
                    <a:pt x="34" y="268"/>
                  </a:lnTo>
                  <a:lnTo>
                    <a:pt x="36" y="270"/>
                  </a:lnTo>
                  <a:lnTo>
                    <a:pt x="40" y="272"/>
                  </a:lnTo>
                  <a:lnTo>
                    <a:pt x="42" y="270"/>
                  </a:lnTo>
                  <a:lnTo>
                    <a:pt x="46" y="266"/>
                  </a:lnTo>
                  <a:lnTo>
                    <a:pt x="46" y="262"/>
                  </a:lnTo>
                  <a:lnTo>
                    <a:pt x="50" y="260"/>
                  </a:lnTo>
                  <a:lnTo>
                    <a:pt x="60" y="262"/>
                  </a:lnTo>
                  <a:lnTo>
                    <a:pt x="64" y="260"/>
                  </a:lnTo>
                  <a:lnTo>
                    <a:pt x="68" y="260"/>
                  </a:lnTo>
                  <a:lnTo>
                    <a:pt x="72" y="256"/>
                  </a:lnTo>
                  <a:lnTo>
                    <a:pt x="72" y="250"/>
                  </a:lnTo>
                  <a:lnTo>
                    <a:pt x="76" y="252"/>
                  </a:lnTo>
                  <a:lnTo>
                    <a:pt x="76" y="256"/>
                  </a:lnTo>
                  <a:lnTo>
                    <a:pt x="76" y="260"/>
                  </a:lnTo>
                  <a:lnTo>
                    <a:pt x="74" y="262"/>
                  </a:lnTo>
                  <a:lnTo>
                    <a:pt x="70" y="262"/>
                  </a:lnTo>
                  <a:lnTo>
                    <a:pt x="66" y="266"/>
                  </a:lnTo>
                  <a:lnTo>
                    <a:pt x="62" y="272"/>
                  </a:lnTo>
                  <a:lnTo>
                    <a:pt x="56" y="276"/>
                  </a:lnTo>
                  <a:lnTo>
                    <a:pt x="56" y="276"/>
                  </a:lnTo>
                  <a:lnTo>
                    <a:pt x="54" y="276"/>
                  </a:lnTo>
                  <a:lnTo>
                    <a:pt x="52" y="278"/>
                  </a:lnTo>
                  <a:lnTo>
                    <a:pt x="52" y="280"/>
                  </a:lnTo>
                  <a:lnTo>
                    <a:pt x="50" y="284"/>
                  </a:lnTo>
                  <a:lnTo>
                    <a:pt x="48" y="288"/>
                  </a:lnTo>
                  <a:lnTo>
                    <a:pt x="48" y="292"/>
                  </a:lnTo>
                  <a:lnTo>
                    <a:pt x="48" y="296"/>
                  </a:lnTo>
                  <a:lnTo>
                    <a:pt x="46" y="300"/>
                  </a:lnTo>
                  <a:lnTo>
                    <a:pt x="42" y="306"/>
                  </a:lnTo>
                  <a:lnTo>
                    <a:pt x="42" y="312"/>
                  </a:lnTo>
                  <a:lnTo>
                    <a:pt x="44" y="316"/>
                  </a:lnTo>
                  <a:lnTo>
                    <a:pt x="48" y="316"/>
                  </a:lnTo>
                  <a:lnTo>
                    <a:pt x="50" y="322"/>
                  </a:lnTo>
                  <a:lnTo>
                    <a:pt x="50" y="326"/>
                  </a:lnTo>
                  <a:lnTo>
                    <a:pt x="52" y="330"/>
                  </a:lnTo>
                  <a:lnTo>
                    <a:pt x="56" y="326"/>
                  </a:lnTo>
                  <a:lnTo>
                    <a:pt x="56" y="324"/>
                  </a:lnTo>
                  <a:lnTo>
                    <a:pt x="58" y="324"/>
                  </a:lnTo>
                  <a:lnTo>
                    <a:pt x="60" y="318"/>
                  </a:lnTo>
                  <a:lnTo>
                    <a:pt x="60" y="316"/>
                  </a:lnTo>
                  <a:lnTo>
                    <a:pt x="68" y="314"/>
                  </a:lnTo>
                  <a:lnTo>
                    <a:pt x="70" y="312"/>
                  </a:lnTo>
                  <a:lnTo>
                    <a:pt x="66" y="310"/>
                  </a:lnTo>
                  <a:lnTo>
                    <a:pt x="74" y="304"/>
                  </a:lnTo>
                  <a:lnTo>
                    <a:pt x="76" y="304"/>
                  </a:lnTo>
                  <a:lnTo>
                    <a:pt x="74" y="306"/>
                  </a:lnTo>
                  <a:lnTo>
                    <a:pt x="78" y="308"/>
                  </a:lnTo>
                  <a:lnTo>
                    <a:pt x="80" y="306"/>
                  </a:lnTo>
                  <a:lnTo>
                    <a:pt x="84" y="300"/>
                  </a:lnTo>
                  <a:lnTo>
                    <a:pt x="82" y="298"/>
                  </a:lnTo>
                  <a:lnTo>
                    <a:pt x="82" y="296"/>
                  </a:lnTo>
                  <a:lnTo>
                    <a:pt x="86" y="290"/>
                  </a:lnTo>
                  <a:lnTo>
                    <a:pt x="88" y="292"/>
                  </a:lnTo>
                  <a:lnTo>
                    <a:pt x="90" y="296"/>
                  </a:lnTo>
                  <a:lnTo>
                    <a:pt x="92" y="300"/>
                  </a:lnTo>
                  <a:lnTo>
                    <a:pt x="96" y="300"/>
                  </a:lnTo>
                  <a:lnTo>
                    <a:pt x="98" y="300"/>
                  </a:lnTo>
                  <a:lnTo>
                    <a:pt x="102" y="296"/>
                  </a:lnTo>
                  <a:lnTo>
                    <a:pt x="104" y="292"/>
                  </a:lnTo>
                  <a:lnTo>
                    <a:pt x="104" y="288"/>
                  </a:lnTo>
                  <a:lnTo>
                    <a:pt x="106" y="288"/>
                  </a:lnTo>
                  <a:lnTo>
                    <a:pt x="104" y="294"/>
                  </a:lnTo>
                  <a:lnTo>
                    <a:pt x="98" y="310"/>
                  </a:lnTo>
                  <a:lnTo>
                    <a:pt x="94" y="314"/>
                  </a:lnTo>
                  <a:lnTo>
                    <a:pt x="92" y="314"/>
                  </a:lnTo>
                  <a:lnTo>
                    <a:pt x="90" y="316"/>
                  </a:lnTo>
                  <a:lnTo>
                    <a:pt x="88" y="320"/>
                  </a:lnTo>
                  <a:lnTo>
                    <a:pt x="88" y="322"/>
                  </a:lnTo>
                  <a:lnTo>
                    <a:pt x="88" y="328"/>
                  </a:lnTo>
                  <a:lnTo>
                    <a:pt x="90" y="336"/>
                  </a:lnTo>
                  <a:lnTo>
                    <a:pt x="88" y="338"/>
                  </a:lnTo>
                  <a:lnTo>
                    <a:pt x="88" y="342"/>
                  </a:lnTo>
                  <a:lnTo>
                    <a:pt x="88" y="344"/>
                  </a:lnTo>
                  <a:lnTo>
                    <a:pt x="88" y="346"/>
                  </a:lnTo>
                  <a:lnTo>
                    <a:pt x="86" y="348"/>
                  </a:lnTo>
                  <a:lnTo>
                    <a:pt x="82" y="348"/>
                  </a:lnTo>
                  <a:lnTo>
                    <a:pt x="80" y="346"/>
                  </a:lnTo>
                  <a:lnTo>
                    <a:pt x="78" y="344"/>
                  </a:lnTo>
                  <a:lnTo>
                    <a:pt x="82" y="344"/>
                  </a:lnTo>
                  <a:lnTo>
                    <a:pt x="82" y="340"/>
                  </a:lnTo>
                  <a:lnTo>
                    <a:pt x="80" y="338"/>
                  </a:lnTo>
                  <a:lnTo>
                    <a:pt x="78" y="338"/>
                  </a:lnTo>
                  <a:lnTo>
                    <a:pt x="74" y="338"/>
                  </a:lnTo>
                  <a:lnTo>
                    <a:pt x="70" y="340"/>
                  </a:lnTo>
                  <a:lnTo>
                    <a:pt x="68" y="342"/>
                  </a:lnTo>
                  <a:lnTo>
                    <a:pt x="66" y="344"/>
                  </a:lnTo>
                  <a:lnTo>
                    <a:pt x="68" y="346"/>
                  </a:lnTo>
                  <a:lnTo>
                    <a:pt x="74" y="348"/>
                  </a:lnTo>
                  <a:lnTo>
                    <a:pt x="76" y="348"/>
                  </a:lnTo>
                  <a:lnTo>
                    <a:pt x="78" y="352"/>
                  </a:lnTo>
                  <a:lnTo>
                    <a:pt x="78" y="356"/>
                  </a:lnTo>
                  <a:lnTo>
                    <a:pt x="80" y="358"/>
                  </a:lnTo>
                  <a:lnTo>
                    <a:pt x="84" y="362"/>
                  </a:lnTo>
                  <a:lnTo>
                    <a:pt x="90" y="362"/>
                  </a:lnTo>
                  <a:lnTo>
                    <a:pt x="96" y="362"/>
                  </a:lnTo>
                  <a:lnTo>
                    <a:pt x="100" y="360"/>
                  </a:lnTo>
                  <a:lnTo>
                    <a:pt x="104" y="360"/>
                  </a:lnTo>
                  <a:lnTo>
                    <a:pt x="108" y="356"/>
                  </a:lnTo>
                  <a:lnTo>
                    <a:pt x="112" y="352"/>
                  </a:lnTo>
                  <a:lnTo>
                    <a:pt x="112" y="352"/>
                  </a:lnTo>
                  <a:lnTo>
                    <a:pt x="114" y="352"/>
                  </a:lnTo>
                  <a:lnTo>
                    <a:pt x="116" y="352"/>
                  </a:lnTo>
                  <a:lnTo>
                    <a:pt x="116" y="352"/>
                  </a:lnTo>
                  <a:lnTo>
                    <a:pt x="118" y="352"/>
                  </a:lnTo>
                  <a:lnTo>
                    <a:pt x="120" y="352"/>
                  </a:lnTo>
                  <a:lnTo>
                    <a:pt x="118" y="356"/>
                  </a:lnTo>
                  <a:lnTo>
                    <a:pt x="116" y="358"/>
                  </a:lnTo>
                  <a:lnTo>
                    <a:pt x="110" y="362"/>
                  </a:lnTo>
                  <a:lnTo>
                    <a:pt x="106" y="366"/>
                  </a:lnTo>
                  <a:lnTo>
                    <a:pt x="100" y="374"/>
                  </a:lnTo>
                  <a:lnTo>
                    <a:pt x="98" y="378"/>
                  </a:lnTo>
                  <a:lnTo>
                    <a:pt x="98" y="378"/>
                  </a:lnTo>
                  <a:lnTo>
                    <a:pt x="90" y="376"/>
                  </a:lnTo>
                  <a:lnTo>
                    <a:pt x="88" y="378"/>
                  </a:lnTo>
                  <a:lnTo>
                    <a:pt x="86" y="378"/>
                  </a:lnTo>
                  <a:lnTo>
                    <a:pt x="88" y="378"/>
                  </a:lnTo>
                  <a:lnTo>
                    <a:pt x="88" y="380"/>
                  </a:lnTo>
                  <a:lnTo>
                    <a:pt x="88" y="390"/>
                  </a:lnTo>
                  <a:lnTo>
                    <a:pt x="86" y="392"/>
                  </a:lnTo>
                  <a:lnTo>
                    <a:pt x="84" y="388"/>
                  </a:lnTo>
                  <a:lnTo>
                    <a:pt x="82" y="388"/>
                  </a:lnTo>
                  <a:lnTo>
                    <a:pt x="82" y="390"/>
                  </a:lnTo>
                  <a:lnTo>
                    <a:pt x="80" y="396"/>
                  </a:lnTo>
                  <a:lnTo>
                    <a:pt x="80" y="400"/>
                  </a:lnTo>
                  <a:lnTo>
                    <a:pt x="84" y="398"/>
                  </a:lnTo>
                  <a:lnTo>
                    <a:pt x="94" y="400"/>
                  </a:lnTo>
                  <a:lnTo>
                    <a:pt x="96" y="398"/>
                  </a:lnTo>
                  <a:lnTo>
                    <a:pt x="98" y="396"/>
                  </a:lnTo>
                  <a:lnTo>
                    <a:pt x="108" y="392"/>
                  </a:lnTo>
                  <a:lnTo>
                    <a:pt x="112" y="390"/>
                  </a:lnTo>
                  <a:lnTo>
                    <a:pt x="116" y="388"/>
                  </a:lnTo>
                  <a:lnTo>
                    <a:pt x="120" y="384"/>
                  </a:lnTo>
                  <a:lnTo>
                    <a:pt x="122" y="380"/>
                  </a:lnTo>
                  <a:lnTo>
                    <a:pt x="124" y="376"/>
                  </a:lnTo>
                  <a:lnTo>
                    <a:pt x="126" y="376"/>
                  </a:lnTo>
                  <a:lnTo>
                    <a:pt x="126" y="376"/>
                  </a:lnTo>
                  <a:lnTo>
                    <a:pt x="126" y="378"/>
                  </a:lnTo>
                  <a:lnTo>
                    <a:pt x="126" y="386"/>
                  </a:lnTo>
                  <a:lnTo>
                    <a:pt x="126" y="388"/>
                  </a:lnTo>
                  <a:lnTo>
                    <a:pt x="124" y="390"/>
                  </a:lnTo>
                  <a:lnTo>
                    <a:pt x="120" y="392"/>
                  </a:lnTo>
                  <a:lnTo>
                    <a:pt x="118" y="394"/>
                  </a:lnTo>
                  <a:lnTo>
                    <a:pt x="112" y="400"/>
                  </a:lnTo>
                  <a:lnTo>
                    <a:pt x="110" y="400"/>
                  </a:lnTo>
                  <a:lnTo>
                    <a:pt x="108" y="400"/>
                  </a:lnTo>
                  <a:lnTo>
                    <a:pt x="98" y="408"/>
                  </a:lnTo>
                  <a:lnTo>
                    <a:pt x="94" y="412"/>
                  </a:lnTo>
                  <a:lnTo>
                    <a:pt x="94" y="414"/>
                  </a:lnTo>
                  <a:lnTo>
                    <a:pt x="92" y="414"/>
                  </a:lnTo>
                  <a:lnTo>
                    <a:pt x="90" y="418"/>
                  </a:lnTo>
                  <a:lnTo>
                    <a:pt x="90" y="420"/>
                  </a:lnTo>
                  <a:lnTo>
                    <a:pt x="90" y="420"/>
                  </a:lnTo>
                  <a:lnTo>
                    <a:pt x="84" y="424"/>
                  </a:lnTo>
                  <a:lnTo>
                    <a:pt x="84" y="424"/>
                  </a:lnTo>
                  <a:lnTo>
                    <a:pt x="84" y="426"/>
                  </a:lnTo>
                  <a:lnTo>
                    <a:pt x="88" y="428"/>
                  </a:lnTo>
                  <a:lnTo>
                    <a:pt x="90" y="430"/>
                  </a:lnTo>
                  <a:lnTo>
                    <a:pt x="88" y="432"/>
                  </a:lnTo>
                  <a:lnTo>
                    <a:pt x="84" y="432"/>
                  </a:lnTo>
                  <a:lnTo>
                    <a:pt x="76" y="432"/>
                  </a:lnTo>
                  <a:lnTo>
                    <a:pt x="74" y="434"/>
                  </a:lnTo>
                  <a:lnTo>
                    <a:pt x="74" y="440"/>
                  </a:lnTo>
                  <a:lnTo>
                    <a:pt x="78" y="488"/>
                  </a:lnTo>
                  <a:lnTo>
                    <a:pt x="78" y="492"/>
                  </a:lnTo>
                  <a:lnTo>
                    <a:pt x="80" y="494"/>
                  </a:lnTo>
                  <a:lnTo>
                    <a:pt x="84" y="490"/>
                  </a:lnTo>
                  <a:lnTo>
                    <a:pt x="86" y="488"/>
                  </a:lnTo>
                  <a:lnTo>
                    <a:pt x="90" y="486"/>
                  </a:lnTo>
                  <a:lnTo>
                    <a:pt x="94" y="484"/>
                  </a:lnTo>
                  <a:lnTo>
                    <a:pt x="98" y="482"/>
                  </a:lnTo>
                  <a:lnTo>
                    <a:pt x="100" y="478"/>
                  </a:lnTo>
                  <a:lnTo>
                    <a:pt x="102" y="474"/>
                  </a:lnTo>
                  <a:lnTo>
                    <a:pt x="104" y="472"/>
                  </a:lnTo>
                  <a:lnTo>
                    <a:pt x="108" y="470"/>
                  </a:lnTo>
                  <a:lnTo>
                    <a:pt x="114" y="468"/>
                  </a:lnTo>
                  <a:lnTo>
                    <a:pt x="118" y="466"/>
                  </a:lnTo>
                  <a:lnTo>
                    <a:pt x="118" y="462"/>
                  </a:lnTo>
                  <a:lnTo>
                    <a:pt x="120" y="458"/>
                  </a:lnTo>
                  <a:lnTo>
                    <a:pt x="122" y="454"/>
                  </a:lnTo>
                  <a:lnTo>
                    <a:pt x="126" y="452"/>
                  </a:lnTo>
                  <a:lnTo>
                    <a:pt x="128" y="452"/>
                  </a:lnTo>
                  <a:lnTo>
                    <a:pt x="136" y="452"/>
                  </a:lnTo>
                  <a:lnTo>
                    <a:pt x="140" y="450"/>
                  </a:lnTo>
                  <a:lnTo>
                    <a:pt x="146" y="446"/>
                  </a:lnTo>
                  <a:lnTo>
                    <a:pt x="150" y="444"/>
                  </a:lnTo>
                  <a:lnTo>
                    <a:pt x="178" y="440"/>
                  </a:lnTo>
                  <a:lnTo>
                    <a:pt x="182" y="438"/>
                  </a:lnTo>
                  <a:lnTo>
                    <a:pt x="186" y="432"/>
                  </a:lnTo>
                  <a:lnTo>
                    <a:pt x="188" y="432"/>
                  </a:lnTo>
                  <a:lnTo>
                    <a:pt x="190" y="432"/>
                  </a:lnTo>
                  <a:lnTo>
                    <a:pt x="194" y="432"/>
                  </a:lnTo>
                  <a:lnTo>
                    <a:pt x="196" y="430"/>
                  </a:lnTo>
                  <a:lnTo>
                    <a:pt x="202" y="426"/>
                  </a:lnTo>
                  <a:lnTo>
                    <a:pt x="204" y="428"/>
                  </a:lnTo>
                  <a:lnTo>
                    <a:pt x="206" y="432"/>
                  </a:lnTo>
                  <a:lnTo>
                    <a:pt x="206" y="444"/>
                  </a:lnTo>
                  <a:lnTo>
                    <a:pt x="206" y="448"/>
                  </a:lnTo>
                  <a:lnTo>
                    <a:pt x="208" y="450"/>
                  </a:lnTo>
                  <a:lnTo>
                    <a:pt x="212" y="448"/>
                  </a:lnTo>
                  <a:lnTo>
                    <a:pt x="214" y="446"/>
                  </a:lnTo>
                  <a:lnTo>
                    <a:pt x="218" y="446"/>
                  </a:lnTo>
                  <a:lnTo>
                    <a:pt x="222" y="448"/>
                  </a:lnTo>
                  <a:lnTo>
                    <a:pt x="224" y="450"/>
                  </a:lnTo>
                  <a:lnTo>
                    <a:pt x="226" y="454"/>
                  </a:lnTo>
                  <a:lnTo>
                    <a:pt x="226" y="460"/>
                  </a:lnTo>
                  <a:lnTo>
                    <a:pt x="224" y="462"/>
                  </a:lnTo>
                  <a:lnTo>
                    <a:pt x="220" y="464"/>
                  </a:lnTo>
                  <a:lnTo>
                    <a:pt x="216" y="468"/>
                  </a:lnTo>
                  <a:lnTo>
                    <a:pt x="210" y="474"/>
                  </a:lnTo>
                  <a:lnTo>
                    <a:pt x="202" y="484"/>
                  </a:lnTo>
                  <a:lnTo>
                    <a:pt x="200" y="490"/>
                  </a:lnTo>
                  <a:lnTo>
                    <a:pt x="200" y="494"/>
                  </a:lnTo>
                  <a:lnTo>
                    <a:pt x="202" y="498"/>
                  </a:lnTo>
                  <a:lnTo>
                    <a:pt x="210" y="502"/>
                  </a:lnTo>
                  <a:lnTo>
                    <a:pt x="210" y="504"/>
                  </a:lnTo>
                  <a:lnTo>
                    <a:pt x="212" y="506"/>
                  </a:lnTo>
                  <a:lnTo>
                    <a:pt x="210" y="512"/>
                  </a:lnTo>
                  <a:lnTo>
                    <a:pt x="210" y="514"/>
                  </a:lnTo>
                  <a:lnTo>
                    <a:pt x="226" y="514"/>
                  </a:lnTo>
                  <a:lnTo>
                    <a:pt x="234" y="512"/>
                  </a:lnTo>
                  <a:lnTo>
                    <a:pt x="236" y="512"/>
                  </a:lnTo>
                  <a:lnTo>
                    <a:pt x="242" y="506"/>
                  </a:lnTo>
                  <a:lnTo>
                    <a:pt x="244" y="502"/>
                  </a:lnTo>
                  <a:lnTo>
                    <a:pt x="246" y="500"/>
                  </a:lnTo>
                  <a:lnTo>
                    <a:pt x="248" y="498"/>
                  </a:lnTo>
                  <a:lnTo>
                    <a:pt x="252" y="500"/>
                  </a:lnTo>
                  <a:lnTo>
                    <a:pt x="254" y="500"/>
                  </a:lnTo>
                  <a:lnTo>
                    <a:pt x="256" y="496"/>
                  </a:lnTo>
                  <a:lnTo>
                    <a:pt x="258" y="492"/>
                  </a:lnTo>
                  <a:lnTo>
                    <a:pt x="258" y="488"/>
                  </a:lnTo>
                  <a:lnTo>
                    <a:pt x="262" y="488"/>
                  </a:lnTo>
                  <a:lnTo>
                    <a:pt x="262" y="494"/>
                  </a:lnTo>
                  <a:lnTo>
                    <a:pt x="264" y="502"/>
                  </a:lnTo>
                  <a:lnTo>
                    <a:pt x="270" y="502"/>
                  </a:lnTo>
                  <a:lnTo>
                    <a:pt x="272" y="500"/>
                  </a:lnTo>
                  <a:lnTo>
                    <a:pt x="272" y="498"/>
                  </a:lnTo>
                  <a:lnTo>
                    <a:pt x="272" y="496"/>
                  </a:lnTo>
                  <a:lnTo>
                    <a:pt x="274" y="496"/>
                  </a:lnTo>
                  <a:lnTo>
                    <a:pt x="280" y="496"/>
                  </a:lnTo>
                  <a:lnTo>
                    <a:pt x="292" y="494"/>
                  </a:lnTo>
                  <a:lnTo>
                    <a:pt x="298" y="490"/>
                  </a:lnTo>
                  <a:lnTo>
                    <a:pt x="300" y="492"/>
                  </a:lnTo>
                  <a:lnTo>
                    <a:pt x="306" y="496"/>
                  </a:lnTo>
                  <a:lnTo>
                    <a:pt x="308" y="496"/>
                  </a:lnTo>
                  <a:lnTo>
                    <a:pt x="318" y="498"/>
                  </a:lnTo>
                  <a:lnTo>
                    <a:pt x="316" y="506"/>
                  </a:lnTo>
                  <a:lnTo>
                    <a:pt x="316" y="508"/>
                  </a:lnTo>
                  <a:lnTo>
                    <a:pt x="320" y="510"/>
                  </a:lnTo>
                  <a:lnTo>
                    <a:pt x="322" y="510"/>
                  </a:lnTo>
                  <a:lnTo>
                    <a:pt x="326" y="510"/>
                  </a:lnTo>
                  <a:lnTo>
                    <a:pt x="330" y="508"/>
                  </a:lnTo>
                  <a:lnTo>
                    <a:pt x="334" y="506"/>
                  </a:lnTo>
                  <a:lnTo>
                    <a:pt x="334" y="504"/>
                  </a:lnTo>
                  <a:lnTo>
                    <a:pt x="334" y="502"/>
                  </a:lnTo>
                  <a:lnTo>
                    <a:pt x="334" y="500"/>
                  </a:lnTo>
                  <a:lnTo>
                    <a:pt x="336" y="500"/>
                  </a:lnTo>
                  <a:lnTo>
                    <a:pt x="338" y="500"/>
                  </a:lnTo>
                  <a:lnTo>
                    <a:pt x="340" y="502"/>
                  </a:lnTo>
                  <a:lnTo>
                    <a:pt x="342" y="502"/>
                  </a:lnTo>
                  <a:lnTo>
                    <a:pt x="346" y="502"/>
                  </a:lnTo>
                  <a:lnTo>
                    <a:pt x="348" y="506"/>
                  </a:lnTo>
                  <a:lnTo>
                    <a:pt x="350" y="510"/>
                  </a:lnTo>
                  <a:lnTo>
                    <a:pt x="350" y="514"/>
                  </a:lnTo>
                  <a:lnTo>
                    <a:pt x="352" y="512"/>
                  </a:lnTo>
                  <a:lnTo>
                    <a:pt x="358" y="508"/>
                  </a:lnTo>
                  <a:lnTo>
                    <a:pt x="360" y="506"/>
                  </a:lnTo>
                  <a:lnTo>
                    <a:pt x="362" y="504"/>
                  </a:lnTo>
                  <a:lnTo>
                    <a:pt x="370" y="506"/>
                  </a:lnTo>
                  <a:lnTo>
                    <a:pt x="372" y="504"/>
                  </a:lnTo>
                  <a:lnTo>
                    <a:pt x="386" y="500"/>
                  </a:lnTo>
                  <a:lnTo>
                    <a:pt x="392" y="496"/>
                  </a:lnTo>
                  <a:lnTo>
                    <a:pt x="394" y="494"/>
                  </a:lnTo>
                  <a:lnTo>
                    <a:pt x="396" y="490"/>
                  </a:lnTo>
                  <a:lnTo>
                    <a:pt x="396" y="486"/>
                  </a:lnTo>
                  <a:lnTo>
                    <a:pt x="396" y="478"/>
                  </a:lnTo>
                  <a:lnTo>
                    <a:pt x="396" y="474"/>
                  </a:lnTo>
                  <a:lnTo>
                    <a:pt x="398" y="472"/>
                  </a:lnTo>
                  <a:lnTo>
                    <a:pt x="400" y="470"/>
                  </a:lnTo>
                  <a:lnTo>
                    <a:pt x="404" y="468"/>
                  </a:lnTo>
                  <a:lnTo>
                    <a:pt x="406" y="468"/>
                  </a:lnTo>
                  <a:lnTo>
                    <a:pt x="412" y="472"/>
                  </a:lnTo>
                  <a:lnTo>
                    <a:pt x="418" y="478"/>
                  </a:lnTo>
                  <a:lnTo>
                    <a:pt x="424" y="480"/>
                  </a:lnTo>
                  <a:lnTo>
                    <a:pt x="432" y="476"/>
                  </a:lnTo>
                  <a:lnTo>
                    <a:pt x="436" y="474"/>
                  </a:lnTo>
                  <a:lnTo>
                    <a:pt x="438" y="474"/>
                  </a:lnTo>
                  <a:lnTo>
                    <a:pt x="438" y="474"/>
                  </a:lnTo>
                  <a:lnTo>
                    <a:pt x="438" y="472"/>
                  </a:lnTo>
                  <a:lnTo>
                    <a:pt x="436" y="470"/>
                  </a:lnTo>
                  <a:lnTo>
                    <a:pt x="436" y="468"/>
                  </a:lnTo>
                  <a:lnTo>
                    <a:pt x="438" y="466"/>
                  </a:lnTo>
                  <a:lnTo>
                    <a:pt x="440" y="458"/>
                  </a:lnTo>
                  <a:lnTo>
                    <a:pt x="440" y="456"/>
                  </a:lnTo>
                  <a:lnTo>
                    <a:pt x="440" y="456"/>
                  </a:lnTo>
                  <a:lnTo>
                    <a:pt x="438" y="452"/>
                  </a:lnTo>
                  <a:lnTo>
                    <a:pt x="436" y="452"/>
                  </a:lnTo>
                  <a:lnTo>
                    <a:pt x="434" y="452"/>
                  </a:lnTo>
                  <a:lnTo>
                    <a:pt x="432" y="452"/>
                  </a:lnTo>
                  <a:lnTo>
                    <a:pt x="430" y="450"/>
                  </a:lnTo>
                  <a:lnTo>
                    <a:pt x="430" y="450"/>
                  </a:lnTo>
                  <a:lnTo>
                    <a:pt x="428" y="448"/>
                  </a:lnTo>
                  <a:lnTo>
                    <a:pt x="430" y="446"/>
                  </a:lnTo>
                  <a:lnTo>
                    <a:pt x="432" y="444"/>
                  </a:lnTo>
                  <a:lnTo>
                    <a:pt x="436" y="436"/>
                  </a:lnTo>
                  <a:lnTo>
                    <a:pt x="438" y="434"/>
                  </a:lnTo>
                  <a:lnTo>
                    <a:pt x="440" y="434"/>
                  </a:lnTo>
                  <a:lnTo>
                    <a:pt x="442" y="432"/>
                  </a:lnTo>
                  <a:lnTo>
                    <a:pt x="442" y="432"/>
                  </a:lnTo>
                  <a:lnTo>
                    <a:pt x="444" y="424"/>
                  </a:lnTo>
                  <a:lnTo>
                    <a:pt x="446" y="422"/>
                  </a:lnTo>
                  <a:lnTo>
                    <a:pt x="446" y="420"/>
                  </a:lnTo>
                  <a:lnTo>
                    <a:pt x="454" y="414"/>
                  </a:lnTo>
                  <a:lnTo>
                    <a:pt x="456" y="412"/>
                  </a:lnTo>
                  <a:lnTo>
                    <a:pt x="460" y="410"/>
                  </a:lnTo>
                  <a:lnTo>
                    <a:pt x="464" y="408"/>
                  </a:lnTo>
                  <a:lnTo>
                    <a:pt x="466" y="408"/>
                  </a:lnTo>
                  <a:lnTo>
                    <a:pt x="470" y="410"/>
                  </a:lnTo>
                  <a:lnTo>
                    <a:pt x="470" y="410"/>
                  </a:lnTo>
                  <a:lnTo>
                    <a:pt x="472" y="406"/>
                  </a:lnTo>
                  <a:lnTo>
                    <a:pt x="472" y="404"/>
                  </a:lnTo>
                  <a:lnTo>
                    <a:pt x="476" y="400"/>
                  </a:lnTo>
                  <a:lnTo>
                    <a:pt x="478" y="398"/>
                  </a:lnTo>
                  <a:lnTo>
                    <a:pt x="480" y="394"/>
                  </a:lnTo>
                  <a:lnTo>
                    <a:pt x="482" y="390"/>
                  </a:lnTo>
                  <a:lnTo>
                    <a:pt x="484" y="388"/>
                  </a:lnTo>
                  <a:lnTo>
                    <a:pt x="484" y="388"/>
                  </a:lnTo>
                  <a:lnTo>
                    <a:pt x="484" y="386"/>
                  </a:lnTo>
                  <a:lnTo>
                    <a:pt x="484" y="382"/>
                  </a:lnTo>
                  <a:lnTo>
                    <a:pt x="484" y="38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4" name="Freeform 33"/>
            <p:cNvSpPr>
              <a:spLocks/>
            </p:cNvSpPr>
            <p:nvPr/>
          </p:nvSpPr>
          <p:spPr bwMode="auto">
            <a:xfrm>
              <a:off x="5026" y="1517"/>
              <a:ext cx="549" cy="622"/>
            </a:xfrm>
            <a:custGeom>
              <a:avLst/>
              <a:gdLst>
                <a:gd name="T0" fmla="*/ 533 w 549"/>
                <a:gd name="T1" fmla="*/ 286 h 622"/>
                <a:gd name="T2" fmla="*/ 527 w 549"/>
                <a:gd name="T3" fmla="*/ 268 h 622"/>
                <a:gd name="T4" fmla="*/ 487 w 549"/>
                <a:gd name="T5" fmla="*/ 262 h 622"/>
                <a:gd name="T6" fmla="*/ 453 w 549"/>
                <a:gd name="T7" fmla="*/ 226 h 622"/>
                <a:gd name="T8" fmla="*/ 455 w 549"/>
                <a:gd name="T9" fmla="*/ 206 h 622"/>
                <a:gd name="T10" fmla="*/ 455 w 549"/>
                <a:gd name="T11" fmla="*/ 178 h 622"/>
                <a:gd name="T12" fmla="*/ 437 w 549"/>
                <a:gd name="T13" fmla="*/ 180 h 622"/>
                <a:gd name="T14" fmla="*/ 429 w 549"/>
                <a:gd name="T15" fmla="*/ 158 h 622"/>
                <a:gd name="T16" fmla="*/ 411 w 549"/>
                <a:gd name="T17" fmla="*/ 150 h 622"/>
                <a:gd name="T18" fmla="*/ 419 w 549"/>
                <a:gd name="T19" fmla="*/ 86 h 622"/>
                <a:gd name="T20" fmla="*/ 403 w 549"/>
                <a:gd name="T21" fmla="*/ 60 h 622"/>
                <a:gd name="T22" fmla="*/ 359 w 549"/>
                <a:gd name="T23" fmla="*/ 54 h 622"/>
                <a:gd name="T24" fmla="*/ 333 w 549"/>
                <a:gd name="T25" fmla="*/ 34 h 622"/>
                <a:gd name="T26" fmla="*/ 313 w 549"/>
                <a:gd name="T27" fmla="*/ 50 h 622"/>
                <a:gd name="T28" fmla="*/ 277 w 549"/>
                <a:gd name="T29" fmla="*/ 30 h 622"/>
                <a:gd name="T30" fmla="*/ 277 w 549"/>
                <a:gd name="T31" fmla="*/ 18 h 622"/>
                <a:gd name="T32" fmla="*/ 249 w 549"/>
                <a:gd name="T33" fmla="*/ 0 h 622"/>
                <a:gd name="T34" fmla="*/ 225 w 549"/>
                <a:gd name="T35" fmla="*/ 18 h 622"/>
                <a:gd name="T36" fmla="*/ 189 w 549"/>
                <a:gd name="T37" fmla="*/ 38 h 622"/>
                <a:gd name="T38" fmla="*/ 167 w 549"/>
                <a:gd name="T39" fmla="*/ 56 h 622"/>
                <a:gd name="T40" fmla="*/ 140 w 549"/>
                <a:gd name="T41" fmla="*/ 58 h 622"/>
                <a:gd name="T42" fmla="*/ 114 w 549"/>
                <a:gd name="T43" fmla="*/ 56 h 622"/>
                <a:gd name="T44" fmla="*/ 112 w 549"/>
                <a:gd name="T45" fmla="*/ 92 h 622"/>
                <a:gd name="T46" fmla="*/ 120 w 549"/>
                <a:gd name="T47" fmla="*/ 138 h 622"/>
                <a:gd name="T48" fmla="*/ 108 w 549"/>
                <a:gd name="T49" fmla="*/ 166 h 622"/>
                <a:gd name="T50" fmla="*/ 102 w 549"/>
                <a:gd name="T51" fmla="*/ 196 h 622"/>
                <a:gd name="T52" fmla="*/ 0 w 549"/>
                <a:gd name="T53" fmla="*/ 200 h 622"/>
                <a:gd name="T54" fmla="*/ 46 w 549"/>
                <a:gd name="T55" fmla="*/ 250 h 622"/>
                <a:gd name="T56" fmla="*/ 56 w 549"/>
                <a:gd name="T57" fmla="*/ 304 h 622"/>
                <a:gd name="T58" fmla="*/ 76 w 549"/>
                <a:gd name="T59" fmla="*/ 340 h 622"/>
                <a:gd name="T60" fmla="*/ 108 w 549"/>
                <a:gd name="T61" fmla="*/ 358 h 622"/>
                <a:gd name="T62" fmla="*/ 94 w 549"/>
                <a:gd name="T63" fmla="*/ 402 h 622"/>
                <a:gd name="T64" fmla="*/ 54 w 549"/>
                <a:gd name="T65" fmla="*/ 430 h 622"/>
                <a:gd name="T66" fmla="*/ 54 w 549"/>
                <a:gd name="T67" fmla="*/ 458 h 622"/>
                <a:gd name="T68" fmla="*/ 66 w 549"/>
                <a:gd name="T69" fmla="*/ 532 h 622"/>
                <a:gd name="T70" fmla="*/ 94 w 549"/>
                <a:gd name="T71" fmla="*/ 564 h 622"/>
                <a:gd name="T72" fmla="*/ 146 w 549"/>
                <a:gd name="T73" fmla="*/ 568 h 622"/>
                <a:gd name="T74" fmla="*/ 154 w 549"/>
                <a:gd name="T75" fmla="*/ 586 h 622"/>
                <a:gd name="T76" fmla="*/ 185 w 549"/>
                <a:gd name="T77" fmla="*/ 600 h 622"/>
                <a:gd name="T78" fmla="*/ 211 w 549"/>
                <a:gd name="T79" fmla="*/ 594 h 622"/>
                <a:gd name="T80" fmla="*/ 257 w 549"/>
                <a:gd name="T81" fmla="*/ 620 h 622"/>
                <a:gd name="T82" fmla="*/ 307 w 549"/>
                <a:gd name="T83" fmla="*/ 602 h 622"/>
                <a:gd name="T84" fmla="*/ 309 w 549"/>
                <a:gd name="T85" fmla="*/ 582 h 622"/>
                <a:gd name="T86" fmla="*/ 343 w 549"/>
                <a:gd name="T87" fmla="*/ 562 h 622"/>
                <a:gd name="T88" fmla="*/ 345 w 549"/>
                <a:gd name="T89" fmla="*/ 578 h 622"/>
                <a:gd name="T90" fmla="*/ 383 w 549"/>
                <a:gd name="T91" fmla="*/ 568 h 622"/>
                <a:gd name="T92" fmla="*/ 385 w 549"/>
                <a:gd name="T93" fmla="*/ 546 h 622"/>
                <a:gd name="T94" fmla="*/ 379 w 549"/>
                <a:gd name="T95" fmla="*/ 530 h 622"/>
                <a:gd name="T96" fmla="*/ 375 w 549"/>
                <a:gd name="T97" fmla="*/ 514 h 622"/>
                <a:gd name="T98" fmla="*/ 397 w 549"/>
                <a:gd name="T99" fmla="*/ 490 h 622"/>
                <a:gd name="T100" fmla="*/ 413 w 549"/>
                <a:gd name="T101" fmla="*/ 470 h 622"/>
                <a:gd name="T102" fmla="*/ 429 w 549"/>
                <a:gd name="T103" fmla="*/ 460 h 622"/>
                <a:gd name="T104" fmla="*/ 451 w 549"/>
                <a:gd name="T105" fmla="*/ 436 h 622"/>
                <a:gd name="T106" fmla="*/ 489 w 549"/>
                <a:gd name="T107" fmla="*/ 422 h 622"/>
                <a:gd name="T108" fmla="*/ 513 w 549"/>
                <a:gd name="T109" fmla="*/ 392 h 622"/>
                <a:gd name="T110" fmla="*/ 497 w 549"/>
                <a:gd name="T111" fmla="*/ 370 h 622"/>
                <a:gd name="T112" fmla="*/ 493 w 549"/>
                <a:gd name="T113" fmla="*/ 354 h 622"/>
                <a:gd name="T114" fmla="*/ 515 w 549"/>
                <a:gd name="T115" fmla="*/ 350 h 622"/>
                <a:gd name="T116" fmla="*/ 519 w 549"/>
                <a:gd name="T117" fmla="*/ 320 h 622"/>
                <a:gd name="T118" fmla="*/ 545 w 549"/>
                <a:gd name="T119" fmla="*/ 322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9" h="622">
                  <a:moveTo>
                    <a:pt x="547" y="318"/>
                  </a:moveTo>
                  <a:lnTo>
                    <a:pt x="541" y="312"/>
                  </a:lnTo>
                  <a:lnTo>
                    <a:pt x="539" y="310"/>
                  </a:lnTo>
                  <a:lnTo>
                    <a:pt x="539" y="308"/>
                  </a:lnTo>
                  <a:lnTo>
                    <a:pt x="537" y="308"/>
                  </a:lnTo>
                  <a:lnTo>
                    <a:pt x="535" y="302"/>
                  </a:lnTo>
                  <a:lnTo>
                    <a:pt x="531" y="292"/>
                  </a:lnTo>
                  <a:lnTo>
                    <a:pt x="531" y="290"/>
                  </a:lnTo>
                  <a:lnTo>
                    <a:pt x="531" y="288"/>
                  </a:lnTo>
                  <a:lnTo>
                    <a:pt x="531" y="286"/>
                  </a:lnTo>
                  <a:lnTo>
                    <a:pt x="533" y="286"/>
                  </a:lnTo>
                  <a:lnTo>
                    <a:pt x="535" y="284"/>
                  </a:lnTo>
                  <a:lnTo>
                    <a:pt x="537" y="284"/>
                  </a:lnTo>
                  <a:lnTo>
                    <a:pt x="539" y="282"/>
                  </a:lnTo>
                  <a:lnTo>
                    <a:pt x="541" y="272"/>
                  </a:lnTo>
                  <a:lnTo>
                    <a:pt x="545" y="268"/>
                  </a:lnTo>
                  <a:lnTo>
                    <a:pt x="545" y="264"/>
                  </a:lnTo>
                  <a:lnTo>
                    <a:pt x="543" y="256"/>
                  </a:lnTo>
                  <a:lnTo>
                    <a:pt x="541" y="258"/>
                  </a:lnTo>
                  <a:lnTo>
                    <a:pt x="531" y="264"/>
                  </a:lnTo>
                  <a:lnTo>
                    <a:pt x="529" y="266"/>
                  </a:lnTo>
                  <a:lnTo>
                    <a:pt x="527" y="268"/>
                  </a:lnTo>
                  <a:lnTo>
                    <a:pt x="519" y="270"/>
                  </a:lnTo>
                  <a:lnTo>
                    <a:pt x="515" y="272"/>
                  </a:lnTo>
                  <a:lnTo>
                    <a:pt x="515" y="272"/>
                  </a:lnTo>
                  <a:lnTo>
                    <a:pt x="513" y="272"/>
                  </a:lnTo>
                  <a:lnTo>
                    <a:pt x="511" y="272"/>
                  </a:lnTo>
                  <a:lnTo>
                    <a:pt x="507" y="276"/>
                  </a:lnTo>
                  <a:lnTo>
                    <a:pt x="495" y="270"/>
                  </a:lnTo>
                  <a:lnTo>
                    <a:pt x="493" y="268"/>
                  </a:lnTo>
                  <a:lnTo>
                    <a:pt x="491" y="266"/>
                  </a:lnTo>
                  <a:lnTo>
                    <a:pt x="489" y="266"/>
                  </a:lnTo>
                  <a:lnTo>
                    <a:pt x="487" y="262"/>
                  </a:lnTo>
                  <a:lnTo>
                    <a:pt x="485" y="260"/>
                  </a:lnTo>
                  <a:lnTo>
                    <a:pt x="479" y="252"/>
                  </a:lnTo>
                  <a:lnTo>
                    <a:pt x="477" y="248"/>
                  </a:lnTo>
                  <a:lnTo>
                    <a:pt x="475" y="248"/>
                  </a:lnTo>
                  <a:lnTo>
                    <a:pt x="473" y="246"/>
                  </a:lnTo>
                  <a:lnTo>
                    <a:pt x="469" y="244"/>
                  </a:lnTo>
                  <a:lnTo>
                    <a:pt x="467" y="242"/>
                  </a:lnTo>
                  <a:lnTo>
                    <a:pt x="465" y="240"/>
                  </a:lnTo>
                  <a:lnTo>
                    <a:pt x="461" y="236"/>
                  </a:lnTo>
                  <a:lnTo>
                    <a:pt x="455" y="228"/>
                  </a:lnTo>
                  <a:lnTo>
                    <a:pt x="453" y="226"/>
                  </a:lnTo>
                  <a:lnTo>
                    <a:pt x="449" y="224"/>
                  </a:lnTo>
                  <a:lnTo>
                    <a:pt x="449" y="222"/>
                  </a:lnTo>
                  <a:lnTo>
                    <a:pt x="447" y="222"/>
                  </a:lnTo>
                  <a:lnTo>
                    <a:pt x="447" y="220"/>
                  </a:lnTo>
                  <a:lnTo>
                    <a:pt x="447" y="218"/>
                  </a:lnTo>
                  <a:lnTo>
                    <a:pt x="449" y="216"/>
                  </a:lnTo>
                  <a:lnTo>
                    <a:pt x="449" y="214"/>
                  </a:lnTo>
                  <a:lnTo>
                    <a:pt x="451" y="212"/>
                  </a:lnTo>
                  <a:lnTo>
                    <a:pt x="451" y="210"/>
                  </a:lnTo>
                  <a:lnTo>
                    <a:pt x="453" y="208"/>
                  </a:lnTo>
                  <a:lnTo>
                    <a:pt x="455" y="206"/>
                  </a:lnTo>
                  <a:lnTo>
                    <a:pt x="455" y="204"/>
                  </a:lnTo>
                  <a:lnTo>
                    <a:pt x="455" y="202"/>
                  </a:lnTo>
                  <a:lnTo>
                    <a:pt x="455" y="198"/>
                  </a:lnTo>
                  <a:lnTo>
                    <a:pt x="457" y="194"/>
                  </a:lnTo>
                  <a:lnTo>
                    <a:pt x="457" y="192"/>
                  </a:lnTo>
                  <a:lnTo>
                    <a:pt x="457" y="190"/>
                  </a:lnTo>
                  <a:lnTo>
                    <a:pt x="457" y="188"/>
                  </a:lnTo>
                  <a:lnTo>
                    <a:pt x="457" y="186"/>
                  </a:lnTo>
                  <a:lnTo>
                    <a:pt x="453" y="184"/>
                  </a:lnTo>
                  <a:lnTo>
                    <a:pt x="453" y="182"/>
                  </a:lnTo>
                  <a:lnTo>
                    <a:pt x="455" y="178"/>
                  </a:lnTo>
                  <a:lnTo>
                    <a:pt x="455" y="176"/>
                  </a:lnTo>
                  <a:lnTo>
                    <a:pt x="453" y="172"/>
                  </a:lnTo>
                  <a:lnTo>
                    <a:pt x="453" y="170"/>
                  </a:lnTo>
                  <a:lnTo>
                    <a:pt x="451" y="170"/>
                  </a:lnTo>
                  <a:lnTo>
                    <a:pt x="449" y="170"/>
                  </a:lnTo>
                  <a:lnTo>
                    <a:pt x="445" y="170"/>
                  </a:lnTo>
                  <a:lnTo>
                    <a:pt x="445" y="170"/>
                  </a:lnTo>
                  <a:lnTo>
                    <a:pt x="441" y="174"/>
                  </a:lnTo>
                  <a:lnTo>
                    <a:pt x="439" y="176"/>
                  </a:lnTo>
                  <a:lnTo>
                    <a:pt x="437" y="180"/>
                  </a:lnTo>
                  <a:lnTo>
                    <a:pt x="437" y="180"/>
                  </a:lnTo>
                  <a:lnTo>
                    <a:pt x="435" y="180"/>
                  </a:lnTo>
                  <a:lnTo>
                    <a:pt x="433" y="180"/>
                  </a:lnTo>
                  <a:lnTo>
                    <a:pt x="425" y="180"/>
                  </a:lnTo>
                  <a:lnTo>
                    <a:pt x="425" y="178"/>
                  </a:lnTo>
                  <a:lnTo>
                    <a:pt x="425" y="176"/>
                  </a:lnTo>
                  <a:lnTo>
                    <a:pt x="425" y="170"/>
                  </a:lnTo>
                  <a:lnTo>
                    <a:pt x="425" y="168"/>
                  </a:lnTo>
                  <a:lnTo>
                    <a:pt x="425" y="166"/>
                  </a:lnTo>
                  <a:lnTo>
                    <a:pt x="425" y="162"/>
                  </a:lnTo>
                  <a:lnTo>
                    <a:pt x="427" y="160"/>
                  </a:lnTo>
                  <a:lnTo>
                    <a:pt x="429" y="158"/>
                  </a:lnTo>
                  <a:lnTo>
                    <a:pt x="429" y="156"/>
                  </a:lnTo>
                  <a:lnTo>
                    <a:pt x="429" y="154"/>
                  </a:lnTo>
                  <a:lnTo>
                    <a:pt x="429" y="152"/>
                  </a:lnTo>
                  <a:lnTo>
                    <a:pt x="427" y="150"/>
                  </a:lnTo>
                  <a:lnTo>
                    <a:pt x="427" y="150"/>
                  </a:lnTo>
                  <a:lnTo>
                    <a:pt x="425" y="148"/>
                  </a:lnTo>
                  <a:lnTo>
                    <a:pt x="423" y="148"/>
                  </a:lnTo>
                  <a:lnTo>
                    <a:pt x="421" y="148"/>
                  </a:lnTo>
                  <a:lnTo>
                    <a:pt x="417" y="148"/>
                  </a:lnTo>
                  <a:lnTo>
                    <a:pt x="413" y="148"/>
                  </a:lnTo>
                  <a:lnTo>
                    <a:pt x="411" y="150"/>
                  </a:lnTo>
                  <a:lnTo>
                    <a:pt x="411" y="146"/>
                  </a:lnTo>
                  <a:lnTo>
                    <a:pt x="411" y="140"/>
                  </a:lnTo>
                  <a:lnTo>
                    <a:pt x="413" y="120"/>
                  </a:lnTo>
                  <a:lnTo>
                    <a:pt x="415" y="108"/>
                  </a:lnTo>
                  <a:lnTo>
                    <a:pt x="413" y="106"/>
                  </a:lnTo>
                  <a:lnTo>
                    <a:pt x="415" y="102"/>
                  </a:lnTo>
                  <a:lnTo>
                    <a:pt x="415" y="96"/>
                  </a:lnTo>
                  <a:lnTo>
                    <a:pt x="415" y="94"/>
                  </a:lnTo>
                  <a:lnTo>
                    <a:pt x="417" y="94"/>
                  </a:lnTo>
                  <a:lnTo>
                    <a:pt x="423" y="90"/>
                  </a:lnTo>
                  <a:lnTo>
                    <a:pt x="419" y="86"/>
                  </a:lnTo>
                  <a:lnTo>
                    <a:pt x="419" y="84"/>
                  </a:lnTo>
                  <a:lnTo>
                    <a:pt x="417" y="82"/>
                  </a:lnTo>
                  <a:lnTo>
                    <a:pt x="415" y="78"/>
                  </a:lnTo>
                  <a:lnTo>
                    <a:pt x="415" y="68"/>
                  </a:lnTo>
                  <a:lnTo>
                    <a:pt x="415" y="66"/>
                  </a:lnTo>
                  <a:lnTo>
                    <a:pt x="415" y="64"/>
                  </a:lnTo>
                  <a:lnTo>
                    <a:pt x="417" y="58"/>
                  </a:lnTo>
                  <a:lnTo>
                    <a:pt x="417" y="58"/>
                  </a:lnTo>
                  <a:lnTo>
                    <a:pt x="417" y="56"/>
                  </a:lnTo>
                  <a:lnTo>
                    <a:pt x="413" y="56"/>
                  </a:lnTo>
                  <a:lnTo>
                    <a:pt x="403" y="60"/>
                  </a:lnTo>
                  <a:lnTo>
                    <a:pt x="397" y="64"/>
                  </a:lnTo>
                  <a:lnTo>
                    <a:pt x="397" y="66"/>
                  </a:lnTo>
                  <a:lnTo>
                    <a:pt x="393" y="70"/>
                  </a:lnTo>
                  <a:lnTo>
                    <a:pt x="393" y="70"/>
                  </a:lnTo>
                  <a:lnTo>
                    <a:pt x="391" y="70"/>
                  </a:lnTo>
                  <a:lnTo>
                    <a:pt x="389" y="70"/>
                  </a:lnTo>
                  <a:lnTo>
                    <a:pt x="381" y="70"/>
                  </a:lnTo>
                  <a:lnTo>
                    <a:pt x="375" y="68"/>
                  </a:lnTo>
                  <a:lnTo>
                    <a:pt x="369" y="66"/>
                  </a:lnTo>
                  <a:lnTo>
                    <a:pt x="365" y="60"/>
                  </a:lnTo>
                  <a:lnTo>
                    <a:pt x="359" y="54"/>
                  </a:lnTo>
                  <a:lnTo>
                    <a:pt x="355" y="50"/>
                  </a:lnTo>
                  <a:lnTo>
                    <a:pt x="347" y="46"/>
                  </a:lnTo>
                  <a:lnTo>
                    <a:pt x="339" y="50"/>
                  </a:lnTo>
                  <a:lnTo>
                    <a:pt x="335" y="48"/>
                  </a:lnTo>
                  <a:lnTo>
                    <a:pt x="335" y="48"/>
                  </a:lnTo>
                  <a:lnTo>
                    <a:pt x="335" y="46"/>
                  </a:lnTo>
                  <a:lnTo>
                    <a:pt x="335" y="44"/>
                  </a:lnTo>
                  <a:lnTo>
                    <a:pt x="337" y="42"/>
                  </a:lnTo>
                  <a:lnTo>
                    <a:pt x="337" y="40"/>
                  </a:lnTo>
                  <a:lnTo>
                    <a:pt x="335" y="38"/>
                  </a:lnTo>
                  <a:lnTo>
                    <a:pt x="333" y="34"/>
                  </a:lnTo>
                  <a:lnTo>
                    <a:pt x="331" y="34"/>
                  </a:lnTo>
                  <a:lnTo>
                    <a:pt x="331" y="36"/>
                  </a:lnTo>
                  <a:lnTo>
                    <a:pt x="327" y="38"/>
                  </a:lnTo>
                  <a:lnTo>
                    <a:pt x="319" y="40"/>
                  </a:lnTo>
                  <a:lnTo>
                    <a:pt x="319" y="40"/>
                  </a:lnTo>
                  <a:lnTo>
                    <a:pt x="317" y="40"/>
                  </a:lnTo>
                  <a:lnTo>
                    <a:pt x="317" y="42"/>
                  </a:lnTo>
                  <a:lnTo>
                    <a:pt x="315" y="44"/>
                  </a:lnTo>
                  <a:lnTo>
                    <a:pt x="315" y="46"/>
                  </a:lnTo>
                  <a:lnTo>
                    <a:pt x="315" y="48"/>
                  </a:lnTo>
                  <a:lnTo>
                    <a:pt x="313" y="50"/>
                  </a:lnTo>
                  <a:lnTo>
                    <a:pt x="311" y="50"/>
                  </a:lnTo>
                  <a:lnTo>
                    <a:pt x="309" y="50"/>
                  </a:lnTo>
                  <a:lnTo>
                    <a:pt x="303" y="48"/>
                  </a:lnTo>
                  <a:lnTo>
                    <a:pt x="297" y="44"/>
                  </a:lnTo>
                  <a:lnTo>
                    <a:pt x="295" y="42"/>
                  </a:lnTo>
                  <a:lnTo>
                    <a:pt x="293" y="40"/>
                  </a:lnTo>
                  <a:lnTo>
                    <a:pt x="291" y="38"/>
                  </a:lnTo>
                  <a:lnTo>
                    <a:pt x="287" y="36"/>
                  </a:lnTo>
                  <a:lnTo>
                    <a:pt x="279" y="34"/>
                  </a:lnTo>
                  <a:lnTo>
                    <a:pt x="277" y="32"/>
                  </a:lnTo>
                  <a:lnTo>
                    <a:pt x="277" y="30"/>
                  </a:lnTo>
                  <a:lnTo>
                    <a:pt x="277" y="30"/>
                  </a:lnTo>
                  <a:lnTo>
                    <a:pt x="279" y="30"/>
                  </a:lnTo>
                  <a:lnTo>
                    <a:pt x="279" y="28"/>
                  </a:lnTo>
                  <a:lnTo>
                    <a:pt x="279" y="26"/>
                  </a:lnTo>
                  <a:lnTo>
                    <a:pt x="279" y="26"/>
                  </a:lnTo>
                  <a:lnTo>
                    <a:pt x="281" y="24"/>
                  </a:lnTo>
                  <a:lnTo>
                    <a:pt x="281" y="24"/>
                  </a:lnTo>
                  <a:lnTo>
                    <a:pt x="281" y="22"/>
                  </a:lnTo>
                  <a:lnTo>
                    <a:pt x="281" y="20"/>
                  </a:lnTo>
                  <a:lnTo>
                    <a:pt x="281" y="20"/>
                  </a:lnTo>
                  <a:lnTo>
                    <a:pt x="277" y="18"/>
                  </a:lnTo>
                  <a:lnTo>
                    <a:pt x="275" y="16"/>
                  </a:lnTo>
                  <a:lnTo>
                    <a:pt x="273" y="16"/>
                  </a:lnTo>
                  <a:lnTo>
                    <a:pt x="273" y="14"/>
                  </a:lnTo>
                  <a:lnTo>
                    <a:pt x="273" y="12"/>
                  </a:lnTo>
                  <a:lnTo>
                    <a:pt x="269" y="10"/>
                  </a:lnTo>
                  <a:lnTo>
                    <a:pt x="267" y="10"/>
                  </a:lnTo>
                  <a:lnTo>
                    <a:pt x="263" y="6"/>
                  </a:lnTo>
                  <a:lnTo>
                    <a:pt x="261" y="6"/>
                  </a:lnTo>
                  <a:lnTo>
                    <a:pt x="255" y="2"/>
                  </a:lnTo>
                  <a:lnTo>
                    <a:pt x="253" y="0"/>
                  </a:lnTo>
                  <a:lnTo>
                    <a:pt x="249" y="0"/>
                  </a:lnTo>
                  <a:lnTo>
                    <a:pt x="247" y="2"/>
                  </a:lnTo>
                  <a:lnTo>
                    <a:pt x="241" y="6"/>
                  </a:lnTo>
                  <a:lnTo>
                    <a:pt x="239" y="8"/>
                  </a:lnTo>
                  <a:lnTo>
                    <a:pt x="237" y="8"/>
                  </a:lnTo>
                  <a:lnTo>
                    <a:pt x="233" y="8"/>
                  </a:lnTo>
                  <a:lnTo>
                    <a:pt x="231" y="10"/>
                  </a:lnTo>
                  <a:lnTo>
                    <a:pt x="229" y="12"/>
                  </a:lnTo>
                  <a:lnTo>
                    <a:pt x="229" y="12"/>
                  </a:lnTo>
                  <a:lnTo>
                    <a:pt x="227" y="14"/>
                  </a:lnTo>
                  <a:lnTo>
                    <a:pt x="227" y="16"/>
                  </a:lnTo>
                  <a:lnTo>
                    <a:pt x="225" y="18"/>
                  </a:lnTo>
                  <a:lnTo>
                    <a:pt x="225" y="18"/>
                  </a:lnTo>
                  <a:lnTo>
                    <a:pt x="219" y="20"/>
                  </a:lnTo>
                  <a:lnTo>
                    <a:pt x="217" y="20"/>
                  </a:lnTo>
                  <a:lnTo>
                    <a:pt x="215" y="22"/>
                  </a:lnTo>
                  <a:lnTo>
                    <a:pt x="211" y="26"/>
                  </a:lnTo>
                  <a:lnTo>
                    <a:pt x="203" y="28"/>
                  </a:lnTo>
                  <a:lnTo>
                    <a:pt x="203" y="30"/>
                  </a:lnTo>
                  <a:lnTo>
                    <a:pt x="199" y="32"/>
                  </a:lnTo>
                  <a:lnTo>
                    <a:pt x="197" y="32"/>
                  </a:lnTo>
                  <a:lnTo>
                    <a:pt x="191" y="36"/>
                  </a:lnTo>
                  <a:lnTo>
                    <a:pt x="189" y="38"/>
                  </a:lnTo>
                  <a:lnTo>
                    <a:pt x="189" y="40"/>
                  </a:lnTo>
                  <a:lnTo>
                    <a:pt x="189" y="42"/>
                  </a:lnTo>
                  <a:lnTo>
                    <a:pt x="189" y="46"/>
                  </a:lnTo>
                  <a:lnTo>
                    <a:pt x="189" y="46"/>
                  </a:lnTo>
                  <a:lnTo>
                    <a:pt x="189" y="48"/>
                  </a:lnTo>
                  <a:lnTo>
                    <a:pt x="189" y="50"/>
                  </a:lnTo>
                  <a:lnTo>
                    <a:pt x="187" y="52"/>
                  </a:lnTo>
                  <a:lnTo>
                    <a:pt x="183" y="52"/>
                  </a:lnTo>
                  <a:lnTo>
                    <a:pt x="171" y="54"/>
                  </a:lnTo>
                  <a:lnTo>
                    <a:pt x="167" y="56"/>
                  </a:lnTo>
                  <a:lnTo>
                    <a:pt x="167" y="56"/>
                  </a:lnTo>
                  <a:lnTo>
                    <a:pt x="166" y="58"/>
                  </a:lnTo>
                  <a:lnTo>
                    <a:pt x="164" y="58"/>
                  </a:lnTo>
                  <a:lnTo>
                    <a:pt x="160" y="56"/>
                  </a:lnTo>
                  <a:lnTo>
                    <a:pt x="158" y="56"/>
                  </a:lnTo>
                  <a:lnTo>
                    <a:pt x="152" y="58"/>
                  </a:lnTo>
                  <a:lnTo>
                    <a:pt x="148" y="58"/>
                  </a:lnTo>
                  <a:lnTo>
                    <a:pt x="146" y="58"/>
                  </a:lnTo>
                  <a:lnTo>
                    <a:pt x="146" y="58"/>
                  </a:lnTo>
                  <a:lnTo>
                    <a:pt x="144" y="60"/>
                  </a:lnTo>
                  <a:lnTo>
                    <a:pt x="142" y="60"/>
                  </a:lnTo>
                  <a:lnTo>
                    <a:pt x="140" y="58"/>
                  </a:lnTo>
                  <a:lnTo>
                    <a:pt x="138" y="58"/>
                  </a:lnTo>
                  <a:lnTo>
                    <a:pt x="136" y="56"/>
                  </a:lnTo>
                  <a:lnTo>
                    <a:pt x="132" y="52"/>
                  </a:lnTo>
                  <a:lnTo>
                    <a:pt x="130" y="50"/>
                  </a:lnTo>
                  <a:lnTo>
                    <a:pt x="130" y="52"/>
                  </a:lnTo>
                  <a:lnTo>
                    <a:pt x="130" y="54"/>
                  </a:lnTo>
                  <a:lnTo>
                    <a:pt x="126" y="56"/>
                  </a:lnTo>
                  <a:lnTo>
                    <a:pt x="122" y="56"/>
                  </a:lnTo>
                  <a:lnTo>
                    <a:pt x="118" y="56"/>
                  </a:lnTo>
                  <a:lnTo>
                    <a:pt x="118" y="56"/>
                  </a:lnTo>
                  <a:lnTo>
                    <a:pt x="114" y="56"/>
                  </a:lnTo>
                  <a:lnTo>
                    <a:pt x="106" y="62"/>
                  </a:lnTo>
                  <a:lnTo>
                    <a:pt x="104" y="64"/>
                  </a:lnTo>
                  <a:lnTo>
                    <a:pt x="102" y="66"/>
                  </a:lnTo>
                  <a:lnTo>
                    <a:pt x="100" y="72"/>
                  </a:lnTo>
                  <a:lnTo>
                    <a:pt x="98" y="74"/>
                  </a:lnTo>
                  <a:lnTo>
                    <a:pt x="100" y="78"/>
                  </a:lnTo>
                  <a:lnTo>
                    <a:pt x="100" y="86"/>
                  </a:lnTo>
                  <a:lnTo>
                    <a:pt x="104" y="90"/>
                  </a:lnTo>
                  <a:lnTo>
                    <a:pt x="106" y="90"/>
                  </a:lnTo>
                  <a:lnTo>
                    <a:pt x="110" y="92"/>
                  </a:lnTo>
                  <a:lnTo>
                    <a:pt x="112" y="92"/>
                  </a:lnTo>
                  <a:lnTo>
                    <a:pt x="114" y="94"/>
                  </a:lnTo>
                  <a:lnTo>
                    <a:pt x="118" y="98"/>
                  </a:lnTo>
                  <a:lnTo>
                    <a:pt x="122" y="104"/>
                  </a:lnTo>
                  <a:lnTo>
                    <a:pt x="128" y="118"/>
                  </a:lnTo>
                  <a:lnTo>
                    <a:pt x="126" y="122"/>
                  </a:lnTo>
                  <a:lnTo>
                    <a:pt x="124" y="126"/>
                  </a:lnTo>
                  <a:lnTo>
                    <a:pt x="126" y="128"/>
                  </a:lnTo>
                  <a:lnTo>
                    <a:pt x="124" y="130"/>
                  </a:lnTo>
                  <a:lnTo>
                    <a:pt x="124" y="136"/>
                  </a:lnTo>
                  <a:lnTo>
                    <a:pt x="122" y="138"/>
                  </a:lnTo>
                  <a:lnTo>
                    <a:pt x="120" y="138"/>
                  </a:lnTo>
                  <a:lnTo>
                    <a:pt x="120" y="140"/>
                  </a:lnTo>
                  <a:lnTo>
                    <a:pt x="120" y="142"/>
                  </a:lnTo>
                  <a:lnTo>
                    <a:pt x="120" y="144"/>
                  </a:lnTo>
                  <a:lnTo>
                    <a:pt x="120" y="146"/>
                  </a:lnTo>
                  <a:lnTo>
                    <a:pt x="120" y="148"/>
                  </a:lnTo>
                  <a:lnTo>
                    <a:pt x="120" y="152"/>
                  </a:lnTo>
                  <a:lnTo>
                    <a:pt x="120" y="154"/>
                  </a:lnTo>
                  <a:lnTo>
                    <a:pt x="114" y="160"/>
                  </a:lnTo>
                  <a:lnTo>
                    <a:pt x="114" y="162"/>
                  </a:lnTo>
                  <a:lnTo>
                    <a:pt x="108" y="164"/>
                  </a:lnTo>
                  <a:lnTo>
                    <a:pt x="108" y="166"/>
                  </a:lnTo>
                  <a:lnTo>
                    <a:pt x="106" y="168"/>
                  </a:lnTo>
                  <a:lnTo>
                    <a:pt x="106" y="172"/>
                  </a:lnTo>
                  <a:lnTo>
                    <a:pt x="108" y="174"/>
                  </a:lnTo>
                  <a:lnTo>
                    <a:pt x="108" y="176"/>
                  </a:lnTo>
                  <a:lnTo>
                    <a:pt x="106" y="178"/>
                  </a:lnTo>
                  <a:lnTo>
                    <a:pt x="104" y="182"/>
                  </a:lnTo>
                  <a:lnTo>
                    <a:pt x="104" y="184"/>
                  </a:lnTo>
                  <a:lnTo>
                    <a:pt x="104" y="186"/>
                  </a:lnTo>
                  <a:lnTo>
                    <a:pt x="104" y="188"/>
                  </a:lnTo>
                  <a:lnTo>
                    <a:pt x="104" y="190"/>
                  </a:lnTo>
                  <a:lnTo>
                    <a:pt x="102" y="196"/>
                  </a:lnTo>
                  <a:lnTo>
                    <a:pt x="100" y="196"/>
                  </a:lnTo>
                  <a:lnTo>
                    <a:pt x="72" y="200"/>
                  </a:lnTo>
                  <a:lnTo>
                    <a:pt x="66" y="200"/>
                  </a:lnTo>
                  <a:lnTo>
                    <a:pt x="62" y="198"/>
                  </a:lnTo>
                  <a:lnTo>
                    <a:pt x="58" y="198"/>
                  </a:lnTo>
                  <a:lnTo>
                    <a:pt x="50" y="198"/>
                  </a:lnTo>
                  <a:lnTo>
                    <a:pt x="46" y="198"/>
                  </a:lnTo>
                  <a:lnTo>
                    <a:pt x="44" y="200"/>
                  </a:lnTo>
                  <a:lnTo>
                    <a:pt x="42" y="200"/>
                  </a:lnTo>
                  <a:lnTo>
                    <a:pt x="0" y="198"/>
                  </a:lnTo>
                  <a:lnTo>
                    <a:pt x="0" y="200"/>
                  </a:lnTo>
                  <a:lnTo>
                    <a:pt x="2" y="202"/>
                  </a:lnTo>
                  <a:lnTo>
                    <a:pt x="8" y="220"/>
                  </a:lnTo>
                  <a:lnTo>
                    <a:pt x="12" y="224"/>
                  </a:lnTo>
                  <a:lnTo>
                    <a:pt x="18" y="230"/>
                  </a:lnTo>
                  <a:lnTo>
                    <a:pt x="20" y="234"/>
                  </a:lnTo>
                  <a:lnTo>
                    <a:pt x="26" y="238"/>
                  </a:lnTo>
                  <a:lnTo>
                    <a:pt x="28" y="240"/>
                  </a:lnTo>
                  <a:lnTo>
                    <a:pt x="30" y="244"/>
                  </a:lnTo>
                  <a:lnTo>
                    <a:pt x="34" y="246"/>
                  </a:lnTo>
                  <a:lnTo>
                    <a:pt x="38" y="248"/>
                  </a:lnTo>
                  <a:lnTo>
                    <a:pt x="46" y="250"/>
                  </a:lnTo>
                  <a:lnTo>
                    <a:pt x="46" y="254"/>
                  </a:lnTo>
                  <a:lnTo>
                    <a:pt x="46" y="258"/>
                  </a:lnTo>
                  <a:lnTo>
                    <a:pt x="46" y="264"/>
                  </a:lnTo>
                  <a:lnTo>
                    <a:pt x="44" y="268"/>
                  </a:lnTo>
                  <a:lnTo>
                    <a:pt x="44" y="272"/>
                  </a:lnTo>
                  <a:lnTo>
                    <a:pt x="44" y="276"/>
                  </a:lnTo>
                  <a:lnTo>
                    <a:pt x="44" y="282"/>
                  </a:lnTo>
                  <a:lnTo>
                    <a:pt x="46" y="284"/>
                  </a:lnTo>
                  <a:lnTo>
                    <a:pt x="50" y="288"/>
                  </a:lnTo>
                  <a:lnTo>
                    <a:pt x="58" y="300"/>
                  </a:lnTo>
                  <a:lnTo>
                    <a:pt x="56" y="304"/>
                  </a:lnTo>
                  <a:lnTo>
                    <a:pt x="56" y="308"/>
                  </a:lnTo>
                  <a:lnTo>
                    <a:pt x="58" y="314"/>
                  </a:lnTo>
                  <a:lnTo>
                    <a:pt x="60" y="318"/>
                  </a:lnTo>
                  <a:lnTo>
                    <a:pt x="64" y="320"/>
                  </a:lnTo>
                  <a:lnTo>
                    <a:pt x="70" y="322"/>
                  </a:lnTo>
                  <a:lnTo>
                    <a:pt x="74" y="324"/>
                  </a:lnTo>
                  <a:lnTo>
                    <a:pt x="76" y="328"/>
                  </a:lnTo>
                  <a:lnTo>
                    <a:pt x="76" y="330"/>
                  </a:lnTo>
                  <a:lnTo>
                    <a:pt x="74" y="336"/>
                  </a:lnTo>
                  <a:lnTo>
                    <a:pt x="74" y="338"/>
                  </a:lnTo>
                  <a:lnTo>
                    <a:pt x="76" y="340"/>
                  </a:lnTo>
                  <a:lnTo>
                    <a:pt x="80" y="342"/>
                  </a:lnTo>
                  <a:lnTo>
                    <a:pt x="82" y="342"/>
                  </a:lnTo>
                  <a:lnTo>
                    <a:pt x="84" y="340"/>
                  </a:lnTo>
                  <a:lnTo>
                    <a:pt x="88" y="338"/>
                  </a:lnTo>
                  <a:lnTo>
                    <a:pt x="94" y="338"/>
                  </a:lnTo>
                  <a:lnTo>
                    <a:pt x="98" y="338"/>
                  </a:lnTo>
                  <a:lnTo>
                    <a:pt x="104" y="342"/>
                  </a:lnTo>
                  <a:lnTo>
                    <a:pt x="106" y="344"/>
                  </a:lnTo>
                  <a:lnTo>
                    <a:pt x="108" y="350"/>
                  </a:lnTo>
                  <a:lnTo>
                    <a:pt x="110" y="354"/>
                  </a:lnTo>
                  <a:lnTo>
                    <a:pt x="108" y="358"/>
                  </a:lnTo>
                  <a:lnTo>
                    <a:pt x="110" y="360"/>
                  </a:lnTo>
                  <a:lnTo>
                    <a:pt x="112" y="362"/>
                  </a:lnTo>
                  <a:lnTo>
                    <a:pt x="110" y="364"/>
                  </a:lnTo>
                  <a:lnTo>
                    <a:pt x="108" y="366"/>
                  </a:lnTo>
                  <a:lnTo>
                    <a:pt x="102" y="380"/>
                  </a:lnTo>
                  <a:lnTo>
                    <a:pt x="98" y="386"/>
                  </a:lnTo>
                  <a:lnTo>
                    <a:pt x="94" y="388"/>
                  </a:lnTo>
                  <a:lnTo>
                    <a:pt x="96" y="394"/>
                  </a:lnTo>
                  <a:lnTo>
                    <a:pt x="96" y="398"/>
                  </a:lnTo>
                  <a:lnTo>
                    <a:pt x="96" y="400"/>
                  </a:lnTo>
                  <a:lnTo>
                    <a:pt x="94" y="402"/>
                  </a:lnTo>
                  <a:lnTo>
                    <a:pt x="92" y="404"/>
                  </a:lnTo>
                  <a:lnTo>
                    <a:pt x="90" y="406"/>
                  </a:lnTo>
                  <a:lnTo>
                    <a:pt x="86" y="408"/>
                  </a:lnTo>
                  <a:lnTo>
                    <a:pt x="78" y="410"/>
                  </a:lnTo>
                  <a:lnTo>
                    <a:pt x="76" y="410"/>
                  </a:lnTo>
                  <a:lnTo>
                    <a:pt x="74" y="414"/>
                  </a:lnTo>
                  <a:lnTo>
                    <a:pt x="72" y="416"/>
                  </a:lnTo>
                  <a:lnTo>
                    <a:pt x="68" y="418"/>
                  </a:lnTo>
                  <a:lnTo>
                    <a:pt x="66" y="420"/>
                  </a:lnTo>
                  <a:lnTo>
                    <a:pt x="64" y="422"/>
                  </a:lnTo>
                  <a:lnTo>
                    <a:pt x="54" y="430"/>
                  </a:lnTo>
                  <a:lnTo>
                    <a:pt x="54" y="430"/>
                  </a:lnTo>
                  <a:lnTo>
                    <a:pt x="52" y="434"/>
                  </a:lnTo>
                  <a:lnTo>
                    <a:pt x="52" y="436"/>
                  </a:lnTo>
                  <a:lnTo>
                    <a:pt x="50" y="444"/>
                  </a:lnTo>
                  <a:lnTo>
                    <a:pt x="50" y="450"/>
                  </a:lnTo>
                  <a:lnTo>
                    <a:pt x="50" y="452"/>
                  </a:lnTo>
                  <a:lnTo>
                    <a:pt x="50" y="454"/>
                  </a:lnTo>
                  <a:lnTo>
                    <a:pt x="52" y="454"/>
                  </a:lnTo>
                  <a:lnTo>
                    <a:pt x="54" y="456"/>
                  </a:lnTo>
                  <a:lnTo>
                    <a:pt x="54" y="456"/>
                  </a:lnTo>
                  <a:lnTo>
                    <a:pt x="54" y="458"/>
                  </a:lnTo>
                  <a:lnTo>
                    <a:pt x="54" y="462"/>
                  </a:lnTo>
                  <a:lnTo>
                    <a:pt x="46" y="474"/>
                  </a:lnTo>
                  <a:lnTo>
                    <a:pt x="42" y="486"/>
                  </a:lnTo>
                  <a:lnTo>
                    <a:pt x="40" y="488"/>
                  </a:lnTo>
                  <a:lnTo>
                    <a:pt x="42" y="492"/>
                  </a:lnTo>
                  <a:lnTo>
                    <a:pt x="42" y="494"/>
                  </a:lnTo>
                  <a:lnTo>
                    <a:pt x="40" y="498"/>
                  </a:lnTo>
                  <a:lnTo>
                    <a:pt x="38" y="500"/>
                  </a:lnTo>
                  <a:lnTo>
                    <a:pt x="40" y="502"/>
                  </a:lnTo>
                  <a:lnTo>
                    <a:pt x="46" y="506"/>
                  </a:lnTo>
                  <a:lnTo>
                    <a:pt x="66" y="532"/>
                  </a:lnTo>
                  <a:lnTo>
                    <a:pt x="66" y="532"/>
                  </a:lnTo>
                  <a:lnTo>
                    <a:pt x="68" y="536"/>
                  </a:lnTo>
                  <a:lnTo>
                    <a:pt x="68" y="538"/>
                  </a:lnTo>
                  <a:lnTo>
                    <a:pt x="70" y="538"/>
                  </a:lnTo>
                  <a:lnTo>
                    <a:pt x="74" y="542"/>
                  </a:lnTo>
                  <a:lnTo>
                    <a:pt x="74" y="542"/>
                  </a:lnTo>
                  <a:lnTo>
                    <a:pt x="82" y="562"/>
                  </a:lnTo>
                  <a:lnTo>
                    <a:pt x="84" y="564"/>
                  </a:lnTo>
                  <a:lnTo>
                    <a:pt x="86" y="566"/>
                  </a:lnTo>
                  <a:lnTo>
                    <a:pt x="90" y="566"/>
                  </a:lnTo>
                  <a:lnTo>
                    <a:pt x="94" y="564"/>
                  </a:lnTo>
                  <a:lnTo>
                    <a:pt x="98" y="562"/>
                  </a:lnTo>
                  <a:lnTo>
                    <a:pt x="102" y="560"/>
                  </a:lnTo>
                  <a:lnTo>
                    <a:pt x="102" y="560"/>
                  </a:lnTo>
                  <a:lnTo>
                    <a:pt x="102" y="560"/>
                  </a:lnTo>
                  <a:lnTo>
                    <a:pt x="108" y="558"/>
                  </a:lnTo>
                  <a:lnTo>
                    <a:pt x="112" y="558"/>
                  </a:lnTo>
                  <a:lnTo>
                    <a:pt x="116" y="560"/>
                  </a:lnTo>
                  <a:lnTo>
                    <a:pt x="116" y="560"/>
                  </a:lnTo>
                  <a:lnTo>
                    <a:pt x="118" y="558"/>
                  </a:lnTo>
                  <a:lnTo>
                    <a:pt x="144" y="566"/>
                  </a:lnTo>
                  <a:lnTo>
                    <a:pt x="146" y="568"/>
                  </a:lnTo>
                  <a:lnTo>
                    <a:pt x="146" y="570"/>
                  </a:lnTo>
                  <a:lnTo>
                    <a:pt x="144" y="572"/>
                  </a:lnTo>
                  <a:lnTo>
                    <a:pt x="144" y="572"/>
                  </a:lnTo>
                  <a:lnTo>
                    <a:pt x="144" y="574"/>
                  </a:lnTo>
                  <a:lnTo>
                    <a:pt x="142" y="578"/>
                  </a:lnTo>
                  <a:lnTo>
                    <a:pt x="142" y="580"/>
                  </a:lnTo>
                  <a:lnTo>
                    <a:pt x="142" y="580"/>
                  </a:lnTo>
                  <a:lnTo>
                    <a:pt x="144" y="582"/>
                  </a:lnTo>
                  <a:lnTo>
                    <a:pt x="146" y="582"/>
                  </a:lnTo>
                  <a:lnTo>
                    <a:pt x="148" y="584"/>
                  </a:lnTo>
                  <a:lnTo>
                    <a:pt x="154" y="586"/>
                  </a:lnTo>
                  <a:lnTo>
                    <a:pt x="162" y="586"/>
                  </a:lnTo>
                  <a:lnTo>
                    <a:pt x="167" y="584"/>
                  </a:lnTo>
                  <a:lnTo>
                    <a:pt x="173" y="586"/>
                  </a:lnTo>
                  <a:lnTo>
                    <a:pt x="175" y="586"/>
                  </a:lnTo>
                  <a:lnTo>
                    <a:pt x="177" y="586"/>
                  </a:lnTo>
                  <a:lnTo>
                    <a:pt x="181" y="590"/>
                  </a:lnTo>
                  <a:lnTo>
                    <a:pt x="183" y="594"/>
                  </a:lnTo>
                  <a:lnTo>
                    <a:pt x="185" y="596"/>
                  </a:lnTo>
                  <a:lnTo>
                    <a:pt x="185" y="598"/>
                  </a:lnTo>
                  <a:lnTo>
                    <a:pt x="185" y="600"/>
                  </a:lnTo>
                  <a:lnTo>
                    <a:pt x="185" y="600"/>
                  </a:lnTo>
                  <a:lnTo>
                    <a:pt x="187" y="602"/>
                  </a:lnTo>
                  <a:lnTo>
                    <a:pt x="195" y="602"/>
                  </a:lnTo>
                  <a:lnTo>
                    <a:pt x="199" y="604"/>
                  </a:lnTo>
                  <a:lnTo>
                    <a:pt x="203" y="604"/>
                  </a:lnTo>
                  <a:lnTo>
                    <a:pt x="203" y="604"/>
                  </a:lnTo>
                  <a:lnTo>
                    <a:pt x="203" y="602"/>
                  </a:lnTo>
                  <a:lnTo>
                    <a:pt x="205" y="600"/>
                  </a:lnTo>
                  <a:lnTo>
                    <a:pt x="207" y="598"/>
                  </a:lnTo>
                  <a:lnTo>
                    <a:pt x="209" y="596"/>
                  </a:lnTo>
                  <a:lnTo>
                    <a:pt x="209" y="596"/>
                  </a:lnTo>
                  <a:lnTo>
                    <a:pt x="211" y="594"/>
                  </a:lnTo>
                  <a:lnTo>
                    <a:pt x="213" y="594"/>
                  </a:lnTo>
                  <a:lnTo>
                    <a:pt x="215" y="594"/>
                  </a:lnTo>
                  <a:lnTo>
                    <a:pt x="217" y="594"/>
                  </a:lnTo>
                  <a:lnTo>
                    <a:pt x="225" y="600"/>
                  </a:lnTo>
                  <a:lnTo>
                    <a:pt x="225" y="602"/>
                  </a:lnTo>
                  <a:lnTo>
                    <a:pt x="227" y="604"/>
                  </a:lnTo>
                  <a:lnTo>
                    <a:pt x="227" y="606"/>
                  </a:lnTo>
                  <a:lnTo>
                    <a:pt x="227" y="608"/>
                  </a:lnTo>
                  <a:lnTo>
                    <a:pt x="227" y="608"/>
                  </a:lnTo>
                  <a:lnTo>
                    <a:pt x="231" y="608"/>
                  </a:lnTo>
                  <a:lnTo>
                    <a:pt x="257" y="620"/>
                  </a:lnTo>
                  <a:lnTo>
                    <a:pt x="259" y="622"/>
                  </a:lnTo>
                  <a:lnTo>
                    <a:pt x="263" y="620"/>
                  </a:lnTo>
                  <a:lnTo>
                    <a:pt x="269" y="616"/>
                  </a:lnTo>
                  <a:lnTo>
                    <a:pt x="273" y="612"/>
                  </a:lnTo>
                  <a:lnTo>
                    <a:pt x="287" y="610"/>
                  </a:lnTo>
                  <a:lnTo>
                    <a:pt x="291" y="610"/>
                  </a:lnTo>
                  <a:lnTo>
                    <a:pt x="299" y="608"/>
                  </a:lnTo>
                  <a:lnTo>
                    <a:pt x="301" y="608"/>
                  </a:lnTo>
                  <a:lnTo>
                    <a:pt x="303" y="606"/>
                  </a:lnTo>
                  <a:lnTo>
                    <a:pt x="305" y="604"/>
                  </a:lnTo>
                  <a:lnTo>
                    <a:pt x="307" y="602"/>
                  </a:lnTo>
                  <a:lnTo>
                    <a:pt x="307" y="600"/>
                  </a:lnTo>
                  <a:lnTo>
                    <a:pt x="307" y="598"/>
                  </a:lnTo>
                  <a:lnTo>
                    <a:pt x="307" y="598"/>
                  </a:lnTo>
                  <a:lnTo>
                    <a:pt x="311" y="594"/>
                  </a:lnTo>
                  <a:lnTo>
                    <a:pt x="311" y="592"/>
                  </a:lnTo>
                  <a:lnTo>
                    <a:pt x="311" y="590"/>
                  </a:lnTo>
                  <a:lnTo>
                    <a:pt x="311" y="588"/>
                  </a:lnTo>
                  <a:lnTo>
                    <a:pt x="311" y="586"/>
                  </a:lnTo>
                  <a:lnTo>
                    <a:pt x="309" y="586"/>
                  </a:lnTo>
                  <a:lnTo>
                    <a:pt x="309" y="584"/>
                  </a:lnTo>
                  <a:lnTo>
                    <a:pt x="309" y="582"/>
                  </a:lnTo>
                  <a:lnTo>
                    <a:pt x="311" y="580"/>
                  </a:lnTo>
                  <a:lnTo>
                    <a:pt x="311" y="578"/>
                  </a:lnTo>
                  <a:lnTo>
                    <a:pt x="313" y="576"/>
                  </a:lnTo>
                  <a:lnTo>
                    <a:pt x="319" y="574"/>
                  </a:lnTo>
                  <a:lnTo>
                    <a:pt x="319" y="572"/>
                  </a:lnTo>
                  <a:lnTo>
                    <a:pt x="321" y="572"/>
                  </a:lnTo>
                  <a:lnTo>
                    <a:pt x="323" y="568"/>
                  </a:lnTo>
                  <a:lnTo>
                    <a:pt x="323" y="568"/>
                  </a:lnTo>
                  <a:lnTo>
                    <a:pt x="325" y="566"/>
                  </a:lnTo>
                  <a:lnTo>
                    <a:pt x="331" y="564"/>
                  </a:lnTo>
                  <a:lnTo>
                    <a:pt x="343" y="562"/>
                  </a:lnTo>
                  <a:lnTo>
                    <a:pt x="347" y="562"/>
                  </a:lnTo>
                  <a:lnTo>
                    <a:pt x="349" y="564"/>
                  </a:lnTo>
                  <a:lnTo>
                    <a:pt x="351" y="568"/>
                  </a:lnTo>
                  <a:lnTo>
                    <a:pt x="353" y="570"/>
                  </a:lnTo>
                  <a:lnTo>
                    <a:pt x="353" y="570"/>
                  </a:lnTo>
                  <a:lnTo>
                    <a:pt x="353" y="572"/>
                  </a:lnTo>
                  <a:lnTo>
                    <a:pt x="349" y="574"/>
                  </a:lnTo>
                  <a:lnTo>
                    <a:pt x="347" y="574"/>
                  </a:lnTo>
                  <a:lnTo>
                    <a:pt x="347" y="576"/>
                  </a:lnTo>
                  <a:lnTo>
                    <a:pt x="345" y="576"/>
                  </a:lnTo>
                  <a:lnTo>
                    <a:pt x="345" y="578"/>
                  </a:lnTo>
                  <a:lnTo>
                    <a:pt x="345" y="580"/>
                  </a:lnTo>
                  <a:lnTo>
                    <a:pt x="347" y="584"/>
                  </a:lnTo>
                  <a:lnTo>
                    <a:pt x="347" y="586"/>
                  </a:lnTo>
                  <a:lnTo>
                    <a:pt x="349" y="586"/>
                  </a:lnTo>
                  <a:lnTo>
                    <a:pt x="353" y="586"/>
                  </a:lnTo>
                  <a:lnTo>
                    <a:pt x="357" y="582"/>
                  </a:lnTo>
                  <a:lnTo>
                    <a:pt x="361" y="578"/>
                  </a:lnTo>
                  <a:lnTo>
                    <a:pt x="363" y="578"/>
                  </a:lnTo>
                  <a:lnTo>
                    <a:pt x="367" y="574"/>
                  </a:lnTo>
                  <a:lnTo>
                    <a:pt x="375" y="576"/>
                  </a:lnTo>
                  <a:lnTo>
                    <a:pt x="383" y="568"/>
                  </a:lnTo>
                  <a:lnTo>
                    <a:pt x="383" y="568"/>
                  </a:lnTo>
                  <a:lnTo>
                    <a:pt x="383" y="566"/>
                  </a:lnTo>
                  <a:lnTo>
                    <a:pt x="383" y="564"/>
                  </a:lnTo>
                  <a:lnTo>
                    <a:pt x="383" y="560"/>
                  </a:lnTo>
                  <a:lnTo>
                    <a:pt x="385" y="560"/>
                  </a:lnTo>
                  <a:lnTo>
                    <a:pt x="385" y="558"/>
                  </a:lnTo>
                  <a:lnTo>
                    <a:pt x="387" y="554"/>
                  </a:lnTo>
                  <a:lnTo>
                    <a:pt x="387" y="552"/>
                  </a:lnTo>
                  <a:lnTo>
                    <a:pt x="387" y="550"/>
                  </a:lnTo>
                  <a:lnTo>
                    <a:pt x="385" y="548"/>
                  </a:lnTo>
                  <a:lnTo>
                    <a:pt x="385" y="546"/>
                  </a:lnTo>
                  <a:lnTo>
                    <a:pt x="385" y="546"/>
                  </a:lnTo>
                  <a:lnTo>
                    <a:pt x="385" y="544"/>
                  </a:lnTo>
                  <a:lnTo>
                    <a:pt x="385" y="542"/>
                  </a:lnTo>
                  <a:lnTo>
                    <a:pt x="383" y="540"/>
                  </a:lnTo>
                  <a:lnTo>
                    <a:pt x="383" y="538"/>
                  </a:lnTo>
                  <a:lnTo>
                    <a:pt x="383" y="536"/>
                  </a:lnTo>
                  <a:lnTo>
                    <a:pt x="381" y="536"/>
                  </a:lnTo>
                  <a:lnTo>
                    <a:pt x="381" y="532"/>
                  </a:lnTo>
                  <a:lnTo>
                    <a:pt x="381" y="532"/>
                  </a:lnTo>
                  <a:lnTo>
                    <a:pt x="379" y="530"/>
                  </a:lnTo>
                  <a:lnTo>
                    <a:pt x="379" y="530"/>
                  </a:lnTo>
                  <a:lnTo>
                    <a:pt x="379" y="528"/>
                  </a:lnTo>
                  <a:lnTo>
                    <a:pt x="377" y="528"/>
                  </a:lnTo>
                  <a:lnTo>
                    <a:pt x="377" y="526"/>
                  </a:lnTo>
                  <a:lnTo>
                    <a:pt x="377" y="526"/>
                  </a:lnTo>
                  <a:lnTo>
                    <a:pt x="377" y="522"/>
                  </a:lnTo>
                  <a:lnTo>
                    <a:pt x="377" y="522"/>
                  </a:lnTo>
                  <a:lnTo>
                    <a:pt x="377" y="520"/>
                  </a:lnTo>
                  <a:lnTo>
                    <a:pt x="379" y="518"/>
                  </a:lnTo>
                  <a:lnTo>
                    <a:pt x="377" y="516"/>
                  </a:lnTo>
                  <a:lnTo>
                    <a:pt x="377" y="516"/>
                  </a:lnTo>
                  <a:lnTo>
                    <a:pt x="375" y="514"/>
                  </a:lnTo>
                  <a:lnTo>
                    <a:pt x="375" y="512"/>
                  </a:lnTo>
                  <a:lnTo>
                    <a:pt x="375" y="512"/>
                  </a:lnTo>
                  <a:lnTo>
                    <a:pt x="375" y="510"/>
                  </a:lnTo>
                  <a:lnTo>
                    <a:pt x="377" y="506"/>
                  </a:lnTo>
                  <a:lnTo>
                    <a:pt x="377" y="504"/>
                  </a:lnTo>
                  <a:lnTo>
                    <a:pt x="381" y="502"/>
                  </a:lnTo>
                  <a:lnTo>
                    <a:pt x="389" y="496"/>
                  </a:lnTo>
                  <a:lnTo>
                    <a:pt x="391" y="496"/>
                  </a:lnTo>
                  <a:lnTo>
                    <a:pt x="393" y="494"/>
                  </a:lnTo>
                  <a:lnTo>
                    <a:pt x="395" y="492"/>
                  </a:lnTo>
                  <a:lnTo>
                    <a:pt x="397" y="490"/>
                  </a:lnTo>
                  <a:lnTo>
                    <a:pt x="399" y="486"/>
                  </a:lnTo>
                  <a:lnTo>
                    <a:pt x="399" y="486"/>
                  </a:lnTo>
                  <a:lnTo>
                    <a:pt x="405" y="484"/>
                  </a:lnTo>
                  <a:lnTo>
                    <a:pt x="407" y="480"/>
                  </a:lnTo>
                  <a:lnTo>
                    <a:pt x="407" y="480"/>
                  </a:lnTo>
                  <a:lnTo>
                    <a:pt x="407" y="478"/>
                  </a:lnTo>
                  <a:lnTo>
                    <a:pt x="407" y="476"/>
                  </a:lnTo>
                  <a:lnTo>
                    <a:pt x="409" y="476"/>
                  </a:lnTo>
                  <a:lnTo>
                    <a:pt x="409" y="474"/>
                  </a:lnTo>
                  <a:lnTo>
                    <a:pt x="411" y="470"/>
                  </a:lnTo>
                  <a:lnTo>
                    <a:pt x="413" y="470"/>
                  </a:lnTo>
                  <a:lnTo>
                    <a:pt x="415" y="466"/>
                  </a:lnTo>
                  <a:lnTo>
                    <a:pt x="417" y="466"/>
                  </a:lnTo>
                  <a:lnTo>
                    <a:pt x="421" y="466"/>
                  </a:lnTo>
                  <a:lnTo>
                    <a:pt x="425" y="466"/>
                  </a:lnTo>
                  <a:lnTo>
                    <a:pt x="425" y="466"/>
                  </a:lnTo>
                  <a:lnTo>
                    <a:pt x="427" y="466"/>
                  </a:lnTo>
                  <a:lnTo>
                    <a:pt x="427" y="466"/>
                  </a:lnTo>
                  <a:lnTo>
                    <a:pt x="427" y="464"/>
                  </a:lnTo>
                  <a:lnTo>
                    <a:pt x="427" y="462"/>
                  </a:lnTo>
                  <a:lnTo>
                    <a:pt x="427" y="462"/>
                  </a:lnTo>
                  <a:lnTo>
                    <a:pt x="429" y="460"/>
                  </a:lnTo>
                  <a:lnTo>
                    <a:pt x="429" y="460"/>
                  </a:lnTo>
                  <a:lnTo>
                    <a:pt x="435" y="454"/>
                  </a:lnTo>
                  <a:lnTo>
                    <a:pt x="445" y="448"/>
                  </a:lnTo>
                  <a:lnTo>
                    <a:pt x="449" y="446"/>
                  </a:lnTo>
                  <a:lnTo>
                    <a:pt x="451" y="446"/>
                  </a:lnTo>
                  <a:lnTo>
                    <a:pt x="451" y="444"/>
                  </a:lnTo>
                  <a:lnTo>
                    <a:pt x="451" y="442"/>
                  </a:lnTo>
                  <a:lnTo>
                    <a:pt x="453" y="440"/>
                  </a:lnTo>
                  <a:lnTo>
                    <a:pt x="453" y="438"/>
                  </a:lnTo>
                  <a:lnTo>
                    <a:pt x="451" y="436"/>
                  </a:lnTo>
                  <a:lnTo>
                    <a:pt x="451" y="436"/>
                  </a:lnTo>
                  <a:lnTo>
                    <a:pt x="455" y="434"/>
                  </a:lnTo>
                  <a:lnTo>
                    <a:pt x="469" y="434"/>
                  </a:lnTo>
                  <a:lnTo>
                    <a:pt x="473" y="432"/>
                  </a:lnTo>
                  <a:lnTo>
                    <a:pt x="477" y="432"/>
                  </a:lnTo>
                  <a:lnTo>
                    <a:pt x="481" y="430"/>
                  </a:lnTo>
                  <a:lnTo>
                    <a:pt x="483" y="430"/>
                  </a:lnTo>
                  <a:lnTo>
                    <a:pt x="483" y="430"/>
                  </a:lnTo>
                  <a:lnTo>
                    <a:pt x="485" y="430"/>
                  </a:lnTo>
                  <a:lnTo>
                    <a:pt x="485" y="428"/>
                  </a:lnTo>
                  <a:lnTo>
                    <a:pt x="487" y="426"/>
                  </a:lnTo>
                  <a:lnTo>
                    <a:pt x="489" y="422"/>
                  </a:lnTo>
                  <a:lnTo>
                    <a:pt x="495" y="404"/>
                  </a:lnTo>
                  <a:lnTo>
                    <a:pt x="495" y="402"/>
                  </a:lnTo>
                  <a:lnTo>
                    <a:pt x="499" y="396"/>
                  </a:lnTo>
                  <a:lnTo>
                    <a:pt x="499" y="396"/>
                  </a:lnTo>
                  <a:lnTo>
                    <a:pt x="501" y="394"/>
                  </a:lnTo>
                  <a:lnTo>
                    <a:pt x="503" y="394"/>
                  </a:lnTo>
                  <a:lnTo>
                    <a:pt x="505" y="392"/>
                  </a:lnTo>
                  <a:lnTo>
                    <a:pt x="505" y="392"/>
                  </a:lnTo>
                  <a:lnTo>
                    <a:pt x="511" y="394"/>
                  </a:lnTo>
                  <a:lnTo>
                    <a:pt x="513" y="394"/>
                  </a:lnTo>
                  <a:lnTo>
                    <a:pt x="513" y="392"/>
                  </a:lnTo>
                  <a:lnTo>
                    <a:pt x="515" y="386"/>
                  </a:lnTo>
                  <a:lnTo>
                    <a:pt x="515" y="382"/>
                  </a:lnTo>
                  <a:lnTo>
                    <a:pt x="515" y="380"/>
                  </a:lnTo>
                  <a:lnTo>
                    <a:pt x="513" y="378"/>
                  </a:lnTo>
                  <a:lnTo>
                    <a:pt x="509" y="378"/>
                  </a:lnTo>
                  <a:lnTo>
                    <a:pt x="507" y="378"/>
                  </a:lnTo>
                  <a:lnTo>
                    <a:pt x="501" y="376"/>
                  </a:lnTo>
                  <a:lnTo>
                    <a:pt x="499" y="374"/>
                  </a:lnTo>
                  <a:lnTo>
                    <a:pt x="499" y="372"/>
                  </a:lnTo>
                  <a:lnTo>
                    <a:pt x="497" y="370"/>
                  </a:lnTo>
                  <a:lnTo>
                    <a:pt x="497" y="370"/>
                  </a:lnTo>
                  <a:lnTo>
                    <a:pt x="497" y="368"/>
                  </a:lnTo>
                  <a:lnTo>
                    <a:pt x="497" y="366"/>
                  </a:lnTo>
                  <a:lnTo>
                    <a:pt x="497" y="366"/>
                  </a:lnTo>
                  <a:lnTo>
                    <a:pt x="497" y="366"/>
                  </a:lnTo>
                  <a:lnTo>
                    <a:pt x="495" y="364"/>
                  </a:lnTo>
                  <a:lnTo>
                    <a:pt x="495" y="364"/>
                  </a:lnTo>
                  <a:lnTo>
                    <a:pt x="495" y="362"/>
                  </a:lnTo>
                  <a:lnTo>
                    <a:pt x="495" y="360"/>
                  </a:lnTo>
                  <a:lnTo>
                    <a:pt x="493" y="358"/>
                  </a:lnTo>
                  <a:lnTo>
                    <a:pt x="493" y="356"/>
                  </a:lnTo>
                  <a:lnTo>
                    <a:pt x="493" y="354"/>
                  </a:lnTo>
                  <a:lnTo>
                    <a:pt x="495" y="352"/>
                  </a:lnTo>
                  <a:lnTo>
                    <a:pt x="497" y="352"/>
                  </a:lnTo>
                  <a:lnTo>
                    <a:pt x="497" y="352"/>
                  </a:lnTo>
                  <a:lnTo>
                    <a:pt x="499" y="354"/>
                  </a:lnTo>
                  <a:lnTo>
                    <a:pt x="505" y="356"/>
                  </a:lnTo>
                  <a:lnTo>
                    <a:pt x="507" y="358"/>
                  </a:lnTo>
                  <a:lnTo>
                    <a:pt x="509" y="358"/>
                  </a:lnTo>
                  <a:lnTo>
                    <a:pt x="511" y="356"/>
                  </a:lnTo>
                  <a:lnTo>
                    <a:pt x="515" y="354"/>
                  </a:lnTo>
                  <a:lnTo>
                    <a:pt x="517" y="352"/>
                  </a:lnTo>
                  <a:lnTo>
                    <a:pt x="515" y="350"/>
                  </a:lnTo>
                  <a:lnTo>
                    <a:pt x="515" y="348"/>
                  </a:lnTo>
                  <a:lnTo>
                    <a:pt x="511" y="346"/>
                  </a:lnTo>
                  <a:lnTo>
                    <a:pt x="511" y="346"/>
                  </a:lnTo>
                  <a:lnTo>
                    <a:pt x="509" y="342"/>
                  </a:lnTo>
                  <a:lnTo>
                    <a:pt x="509" y="340"/>
                  </a:lnTo>
                  <a:lnTo>
                    <a:pt x="511" y="330"/>
                  </a:lnTo>
                  <a:lnTo>
                    <a:pt x="513" y="326"/>
                  </a:lnTo>
                  <a:lnTo>
                    <a:pt x="513" y="324"/>
                  </a:lnTo>
                  <a:lnTo>
                    <a:pt x="515" y="324"/>
                  </a:lnTo>
                  <a:lnTo>
                    <a:pt x="517" y="320"/>
                  </a:lnTo>
                  <a:lnTo>
                    <a:pt x="519" y="320"/>
                  </a:lnTo>
                  <a:lnTo>
                    <a:pt x="519" y="318"/>
                  </a:lnTo>
                  <a:lnTo>
                    <a:pt x="521" y="316"/>
                  </a:lnTo>
                  <a:lnTo>
                    <a:pt x="523" y="316"/>
                  </a:lnTo>
                  <a:lnTo>
                    <a:pt x="525" y="318"/>
                  </a:lnTo>
                  <a:lnTo>
                    <a:pt x="527" y="318"/>
                  </a:lnTo>
                  <a:lnTo>
                    <a:pt x="529" y="318"/>
                  </a:lnTo>
                  <a:lnTo>
                    <a:pt x="533" y="316"/>
                  </a:lnTo>
                  <a:lnTo>
                    <a:pt x="535" y="318"/>
                  </a:lnTo>
                  <a:lnTo>
                    <a:pt x="537" y="318"/>
                  </a:lnTo>
                  <a:lnTo>
                    <a:pt x="539" y="320"/>
                  </a:lnTo>
                  <a:lnTo>
                    <a:pt x="545" y="322"/>
                  </a:lnTo>
                  <a:lnTo>
                    <a:pt x="547" y="322"/>
                  </a:lnTo>
                  <a:lnTo>
                    <a:pt x="549" y="322"/>
                  </a:lnTo>
                  <a:lnTo>
                    <a:pt x="547" y="31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5" name="Freeform 34"/>
            <p:cNvSpPr>
              <a:spLocks/>
            </p:cNvSpPr>
            <p:nvPr/>
          </p:nvSpPr>
          <p:spPr bwMode="auto">
            <a:xfrm>
              <a:off x="6489" y="918"/>
              <a:ext cx="595" cy="587"/>
            </a:xfrm>
            <a:custGeom>
              <a:avLst/>
              <a:gdLst>
                <a:gd name="T0" fmla="*/ 569 w 595"/>
                <a:gd name="T1" fmla="*/ 124 h 587"/>
                <a:gd name="T2" fmla="*/ 545 w 595"/>
                <a:gd name="T3" fmla="*/ 106 h 587"/>
                <a:gd name="T4" fmla="*/ 517 w 595"/>
                <a:gd name="T5" fmla="*/ 102 h 587"/>
                <a:gd name="T6" fmla="*/ 479 w 595"/>
                <a:gd name="T7" fmla="*/ 112 h 587"/>
                <a:gd name="T8" fmla="*/ 454 w 595"/>
                <a:gd name="T9" fmla="*/ 126 h 587"/>
                <a:gd name="T10" fmla="*/ 432 w 595"/>
                <a:gd name="T11" fmla="*/ 128 h 587"/>
                <a:gd name="T12" fmla="*/ 382 w 595"/>
                <a:gd name="T13" fmla="*/ 112 h 587"/>
                <a:gd name="T14" fmla="*/ 354 w 595"/>
                <a:gd name="T15" fmla="*/ 128 h 587"/>
                <a:gd name="T16" fmla="*/ 326 w 595"/>
                <a:gd name="T17" fmla="*/ 104 h 587"/>
                <a:gd name="T18" fmla="*/ 290 w 595"/>
                <a:gd name="T19" fmla="*/ 88 h 587"/>
                <a:gd name="T20" fmla="*/ 278 w 595"/>
                <a:gd name="T21" fmla="*/ 98 h 587"/>
                <a:gd name="T22" fmla="*/ 240 w 595"/>
                <a:gd name="T23" fmla="*/ 104 h 587"/>
                <a:gd name="T24" fmla="*/ 234 w 595"/>
                <a:gd name="T25" fmla="*/ 78 h 587"/>
                <a:gd name="T26" fmla="*/ 228 w 595"/>
                <a:gd name="T27" fmla="*/ 46 h 587"/>
                <a:gd name="T28" fmla="*/ 186 w 595"/>
                <a:gd name="T29" fmla="*/ 36 h 587"/>
                <a:gd name="T30" fmla="*/ 150 w 595"/>
                <a:gd name="T31" fmla="*/ 14 h 587"/>
                <a:gd name="T32" fmla="*/ 122 w 595"/>
                <a:gd name="T33" fmla="*/ 4 h 587"/>
                <a:gd name="T34" fmla="*/ 92 w 595"/>
                <a:gd name="T35" fmla="*/ 10 h 587"/>
                <a:gd name="T36" fmla="*/ 94 w 595"/>
                <a:gd name="T37" fmla="*/ 38 h 587"/>
                <a:gd name="T38" fmla="*/ 112 w 595"/>
                <a:gd name="T39" fmla="*/ 60 h 587"/>
                <a:gd name="T40" fmla="*/ 110 w 595"/>
                <a:gd name="T41" fmla="*/ 74 h 587"/>
                <a:gd name="T42" fmla="*/ 106 w 595"/>
                <a:gd name="T43" fmla="*/ 90 h 587"/>
                <a:gd name="T44" fmla="*/ 102 w 595"/>
                <a:gd name="T45" fmla="*/ 102 h 587"/>
                <a:gd name="T46" fmla="*/ 110 w 595"/>
                <a:gd name="T47" fmla="*/ 134 h 587"/>
                <a:gd name="T48" fmla="*/ 104 w 595"/>
                <a:gd name="T49" fmla="*/ 158 h 587"/>
                <a:gd name="T50" fmla="*/ 100 w 595"/>
                <a:gd name="T51" fmla="*/ 186 h 587"/>
                <a:gd name="T52" fmla="*/ 90 w 595"/>
                <a:gd name="T53" fmla="*/ 216 h 587"/>
                <a:gd name="T54" fmla="*/ 80 w 595"/>
                <a:gd name="T55" fmla="*/ 228 h 587"/>
                <a:gd name="T56" fmla="*/ 80 w 595"/>
                <a:gd name="T57" fmla="*/ 240 h 587"/>
                <a:gd name="T58" fmla="*/ 68 w 595"/>
                <a:gd name="T59" fmla="*/ 262 h 587"/>
                <a:gd name="T60" fmla="*/ 46 w 595"/>
                <a:gd name="T61" fmla="*/ 278 h 587"/>
                <a:gd name="T62" fmla="*/ 32 w 595"/>
                <a:gd name="T63" fmla="*/ 296 h 587"/>
                <a:gd name="T64" fmla="*/ 42 w 595"/>
                <a:gd name="T65" fmla="*/ 320 h 587"/>
                <a:gd name="T66" fmla="*/ 50 w 595"/>
                <a:gd name="T67" fmla="*/ 332 h 587"/>
                <a:gd name="T68" fmla="*/ 42 w 595"/>
                <a:gd name="T69" fmla="*/ 346 h 587"/>
                <a:gd name="T70" fmla="*/ 30 w 595"/>
                <a:gd name="T71" fmla="*/ 378 h 587"/>
                <a:gd name="T72" fmla="*/ 36 w 595"/>
                <a:gd name="T73" fmla="*/ 412 h 587"/>
                <a:gd name="T74" fmla="*/ 22 w 595"/>
                <a:gd name="T75" fmla="*/ 430 h 587"/>
                <a:gd name="T76" fmla="*/ 8 w 595"/>
                <a:gd name="T77" fmla="*/ 438 h 587"/>
                <a:gd name="T78" fmla="*/ 14 w 595"/>
                <a:gd name="T79" fmla="*/ 461 h 587"/>
                <a:gd name="T80" fmla="*/ 16 w 595"/>
                <a:gd name="T81" fmla="*/ 491 h 587"/>
                <a:gd name="T82" fmla="*/ 18 w 595"/>
                <a:gd name="T83" fmla="*/ 515 h 587"/>
                <a:gd name="T84" fmla="*/ 6 w 595"/>
                <a:gd name="T85" fmla="*/ 537 h 587"/>
                <a:gd name="T86" fmla="*/ 22 w 595"/>
                <a:gd name="T87" fmla="*/ 551 h 587"/>
                <a:gd name="T88" fmla="*/ 48 w 595"/>
                <a:gd name="T89" fmla="*/ 573 h 587"/>
                <a:gd name="T90" fmla="*/ 74 w 595"/>
                <a:gd name="T91" fmla="*/ 571 h 587"/>
                <a:gd name="T92" fmla="*/ 80 w 595"/>
                <a:gd name="T93" fmla="*/ 573 h 587"/>
                <a:gd name="T94" fmla="*/ 132 w 595"/>
                <a:gd name="T95" fmla="*/ 543 h 587"/>
                <a:gd name="T96" fmla="*/ 112 w 595"/>
                <a:gd name="T97" fmla="*/ 525 h 587"/>
                <a:gd name="T98" fmla="*/ 156 w 595"/>
                <a:gd name="T99" fmla="*/ 459 h 587"/>
                <a:gd name="T100" fmla="*/ 194 w 595"/>
                <a:gd name="T101" fmla="*/ 451 h 587"/>
                <a:gd name="T102" fmla="*/ 324 w 595"/>
                <a:gd name="T103" fmla="*/ 408 h 587"/>
                <a:gd name="T104" fmla="*/ 402 w 595"/>
                <a:gd name="T105" fmla="*/ 352 h 587"/>
                <a:gd name="T106" fmla="*/ 501 w 595"/>
                <a:gd name="T107" fmla="*/ 300 h 587"/>
                <a:gd name="T108" fmla="*/ 543 w 595"/>
                <a:gd name="T109" fmla="*/ 272 h 587"/>
                <a:gd name="T110" fmla="*/ 579 w 595"/>
                <a:gd name="T111" fmla="*/ 226 h 587"/>
                <a:gd name="T112" fmla="*/ 575 w 595"/>
                <a:gd name="T113" fmla="*/ 200 h 587"/>
                <a:gd name="T114" fmla="*/ 563 w 595"/>
                <a:gd name="T115" fmla="*/ 152 h 587"/>
                <a:gd name="T116" fmla="*/ 591 w 595"/>
                <a:gd name="T117" fmla="*/ 146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5" h="587">
                  <a:moveTo>
                    <a:pt x="591" y="132"/>
                  </a:moveTo>
                  <a:lnTo>
                    <a:pt x="589" y="130"/>
                  </a:lnTo>
                  <a:lnTo>
                    <a:pt x="587" y="132"/>
                  </a:lnTo>
                  <a:lnTo>
                    <a:pt x="585" y="132"/>
                  </a:lnTo>
                  <a:lnTo>
                    <a:pt x="583" y="130"/>
                  </a:lnTo>
                  <a:lnTo>
                    <a:pt x="579" y="130"/>
                  </a:lnTo>
                  <a:lnTo>
                    <a:pt x="573" y="130"/>
                  </a:lnTo>
                  <a:lnTo>
                    <a:pt x="571" y="128"/>
                  </a:lnTo>
                  <a:lnTo>
                    <a:pt x="569" y="124"/>
                  </a:lnTo>
                  <a:lnTo>
                    <a:pt x="569" y="120"/>
                  </a:lnTo>
                  <a:lnTo>
                    <a:pt x="567" y="116"/>
                  </a:lnTo>
                  <a:lnTo>
                    <a:pt x="569" y="110"/>
                  </a:lnTo>
                  <a:lnTo>
                    <a:pt x="569" y="106"/>
                  </a:lnTo>
                  <a:lnTo>
                    <a:pt x="561" y="108"/>
                  </a:lnTo>
                  <a:lnTo>
                    <a:pt x="557" y="108"/>
                  </a:lnTo>
                  <a:lnTo>
                    <a:pt x="551" y="108"/>
                  </a:lnTo>
                  <a:lnTo>
                    <a:pt x="547" y="106"/>
                  </a:lnTo>
                  <a:lnTo>
                    <a:pt x="545" y="106"/>
                  </a:lnTo>
                  <a:lnTo>
                    <a:pt x="543" y="104"/>
                  </a:lnTo>
                  <a:lnTo>
                    <a:pt x="541" y="100"/>
                  </a:lnTo>
                  <a:lnTo>
                    <a:pt x="541" y="98"/>
                  </a:lnTo>
                  <a:lnTo>
                    <a:pt x="539" y="98"/>
                  </a:lnTo>
                  <a:lnTo>
                    <a:pt x="533" y="98"/>
                  </a:lnTo>
                  <a:lnTo>
                    <a:pt x="531" y="96"/>
                  </a:lnTo>
                  <a:lnTo>
                    <a:pt x="529" y="100"/>
                  </a:lnTo>
                  <a:lnTo>
                    <a:pt x="523" y="96"/>
                  </a:lnTo>
                  <a:lnTo>
                    <a:pt x="517" y="102"/>
                  </a:lnTo>
                  <a:lnTo>
                    <a:pt x="513" y="102"/>
                  </a:lnTo>
                  <a:lnTo>
                    <a:pt x="509" y="102"/>
                  </a:lnTo>
                  <a:lnTo>
                    <a:pt x="507" y="102"/>
                  </a:lnTo>
                  <a:lnTo>
                    <a:pt x="503" y="104"/>
                  </a:lnTo>
                  <a:lnTo>
                    <a:pt x="499" y="110"/>
                  </a:lnTo>
                  <a:lnTo>
                    <a:pt x="495" y="112"/>
                  </a:lnTo>
                  <a:lnTo>
                    <a:pt x="491" y="112"/>
                  </a:lnTo>
                  <a:lnTo>
                    <a:pt x="483" y="112"/>
                  </a:lnTo>
                  <a:lnTo>
                    <a:pt x="479" y="112"/>
                  </a:lnTo>
                  <a:lnTo>
                    <a:pt x="477" y="114"/>
                  </a:lnTo>
                  <a:lnTo>
                    <a:pt x="469" y="120"/>
                  </a:lnTo>
                  <a:lnTo>
                    <a:pt x="467" y="122"/>
                  </a:lnTo>
                  <a:lnTo>
                    <a:pt x="469" y="126"/>
                  </a:lnTo>
                  <a:lnTo>
                    <a:pt x="471" y="130"/>
                  </a:lnTo>
                  <a:lnTo>
                    <a:pt x="471" y="130"/>
                  </a:lnTo>
                  <a:lnTo>
                    <a:pt x="467" y="130"/>
                  </a:lnTo>
                  <a:lnTo>
                    <a:pt x="462" y="130"/>
                  </a:lnTo>
                  <a:lnTo>
                    <a:pt x="454" y="126"/>
                  </a:lnTo>
                  <a:lnTo>
                    <a:pt x="450" y="126"/>
                  </a:lnTo>
                  <a:lnTo>
                    <a:pt x="448" y="128"/>
                  </a:lnTo>
                  <a:lnTo>
                    <a:pt x="448" y="132"/>
                  </a:lnTo>
                  <a:lnTo>
                    <a:pt x="446" y="134"/>
                  </a:lnTo>
                  <a:lnTo>
                    <a:pt x="444" y="134"/>
                  </a:lnTo>
                  <a:lnTo>
                    <a:pt x="442" y="134"/>
                  </a:lnTo>
                  <a:lnTo>
                    <a:pt x="438" y="130"/>
                  </a:lnTo>
                  <a:lnTo>
                    <a:pt x="434" y="130"/>
                  </a:lnTo>
                  <a:lnTo>
                    <a:pt x="432" y="128"/>
                  </a:lnTo>
                  <a:lnTo>
                    <a:pt x="428" y="124"/>
                  </a:lnTo>
                  <a:lnTo>
                    <a:pt x="426" y="118"/>
                  </a:lnTo>
                  <a:lnTo>
                    <a:pt x="424" y="118"/>
                  </a:lnTo>
                  <a:lnTo>
                    <a:pt x="418" y="118"/>
                  </a:lnTo>
                  <a:lnTo>
                    <a:pt x="406" y="112"/>
                  </a:lnTo>
                  <a:lnTo>
                    <a:pt x="404" y="110"/>
                  </a:lnTo>
                  <a:lnTo>
                    <a:pt x="400" y="108"/>
                  </a:lnTo>
                  <a:lnTo>
                    <a:pt x="394" y="108"/>
                  </a:lnTo>
                  <a:lnTo>
                    <a:pt x="382" y="112"/>
                  </a:lnTo>
                  <a:lnTo>
                    <a:pt x="372" y="110"/>
                  </a:lnTo>
                  <a:lnTo>
                    <a:pt x="370" y="112"/>
                  </a:lnTo>
                  <a:lnTo>
                    <a:pt x="368" y="114"/>
                  </a:lnTo>
                  <a:lnTo>
                    <a:pt x="368" y="118"/>
                  </a:lnTo>
                  <a:lnTo>
                    <a:pt x="366" y="118"/>
                  </a:lnTo>
                  <a:lnTo>
                    <a:pt x="362" y="122"/>
                  </a:lnTo>
                  <a:lnTo>
                    <a:pt x="358" y="126"/>
                  </a:lnTo>
                  <a:lnTo>
                    <a:pt x="356" y="126"/>
                  </a:lnTo>
                  <a:lnTo>
                    <a:pt x="354" y="128"/>
                  </a:lnTo>
                  <a:lnTo>
                    <a:pt x="348" y="128"/>
                  </a:lnTo>
                  <a:lnTo>
                    <a:pt x="346" y="128"/>
                  </a:lnTo>
                  <a:lnTo>
                    <a:pt x="344" y="126"/>
                  </a:lnTo>
                  <a:lnTo>
                    <a:pt x="340" y="124"/>
                  </a:lnTo>
                  <a:lnTo>
                    <a:pt x="338" y="120"/>
                  </a:lnTo>
                  <a:lnTo>
                    <a:pt x="336" y="110"/>
                  </a:lnTo>
                  <a:lnTo>
                    <a:pt x="332" y="106"/>
                  </a:lnTo>
                  <a:lnTo>
                    <a:pt x="330" y="104"/>
                  </a:lnTo>
                  <a:lnTo>
                    <a:pt x="326" y="104"/>
                  </a:lnTo>
                  <a:lnTo>
                    <a:pt x="322" y="102"/>
                  </a:lnTo>
                  <a:lnTo>
                    <a:pt x="312" y="96"/>
                  </a:lnTo>
                  <a:lnTo>
                    <a:pt x="308" y="94"/>
                  </a:lnTo>
                  <a:lnTo>
                    <a:pt x="296" y="92"/>
                  </a:lnTo>
                  <a:lnTo>
                    <a:pt x="292" y="90"/>
                  </a:lnTo>
                  <a:lnTo>
                    <a:pt x="292" y="90"/>
                  </a:lnTo>
                  <a:lnTo>
                    <a:pt x="292" y="90"/>
                  </a:lnTo>
                  <a:lnTo>
                    <a:pt x="292" y="88"/>
                  </a:lnTo>
                  <a:lnTo>
                    <a:pt x="290" y="88"/>
                  </a:lnTo>
                  <a:lnTo>
                    <a:pt x="290" y="90"/>
                  </a:lnTo>
                  <a:lnTo>
                    <a:pt x="288" y="92"/>
                  </a:lnTo>
                  <a:lnTo>
                    <a:pt x="284" y="92"/>
                  </a:lnTo>
                  <a:lnTo>
                    <a:pt x="282" y="90"/>
                  </a:lnTo>
                  <a:lnTo>
                    <a:pt x="282" y="90"/>
                  </a:lnTo>
                  <a:lnTo>
                    <a:pt x="282" y="90"/>
                  </a:lnTo>
                  <a:lnTo>
                    <a:pt x="280" y="90"/>
                  </a:lnTo>
                  <a:lnTo>
                    <a:pt x="280" y="90"/>
                  </a:lnTo>
                  <a:lnTo>
                    <a:pt x="278" y="98"/>
                  </a:lnTo>
                  <a:lnTo>
                    <a:pt x="272" y="100"/>
                  </a:lnTo>
                  <a:lnTo>
                    <a:pt x="260" y="102"/>
                  </a:lnTo>
                  <a:lnTo>
                    <a:pt x="260" y="104"/>
                  </a:lnTo>
                  <a:lnTo>
                    <a:pt x="258" y="104"/>
                  </a:lnTo>
                  <a:lnTo>
                    <a:pt x="258" y="106"/>
                  </a:lnTo>
                  <a:lnTo>
                    <a:pt x="254" y="108"/>
                  </a:lnTo>
                  <a:lnTo>
                    <a:pt x="254" y="108"/>
                  </a:lnTo>
                  <a:lnTo>
                    <a:pt x="242" y="106"/>
                  </a:lnTo>
                  <a:lnTo>
                    <a:pt x="240" y="104"/>
                  </a:lnTo>
                  <a:lnTo>
                    <a:pt x="240" y="100"/>
                  </a:lnTo>
                  <a:lnTo>
                    <a:pt x="234" y="92"/>
                  </a:lnTo>
                  <a:lnTo>
                    <a:pt x="238" y="90"/>
                  </a:lnTo>
                  <a:lnTo>
                    <a:pt x="238" y="90"/>
                  </a:lnTo>
                  <a:lnTo>
                    <a:pt x="242" y="88"/>
                  </a:lnTo>
                  <a:lnTo>
                    <a:pt x="242" y="84"/>
                  </a:lnTo>
                  <a:lnTo>
                    <a:pt x="238" y="80"/>
                  </a:lnTo>
                  <a:lnTo>
                    <a:pt x="234" y="82"/>
                  </a:lnTo>
                  <a:lnTo>
                    <a:pt x="234" y="78"/>
                  </a:lnTo>
                  <a:lnTo>
                    <a:pt x="238" y="74"/>
                  </a:lnTo>
                  <a:lnTo>
                    <a:pt x="238" y="72"/>
                  </a:lnTo>
                  <a:lnTo>
                    <a:pt x="236" y="72"/>
                  </a:lnTo>
                  <a:lnTo>
                    <a:pt x="236" y="68"/>
                  </a:lnTo>
                  <a:lnTo>
                    <a:pt x="238" y="66"/>
                  </a:lnTo>
                  <a:lnTo>
                    <a:pt x="238" y="64"/>
                  </a:lnTo>
                  <a:lnTo>
                    <a:pt x="236" y="60"/>
                  </a:lnTo>
                  <a:lnTo>
                    <a:pt x="232" y="52"/>
                  </a:lnTo>
                  <a:lnTo>
                    <a:pt x="228" y="46"/>
                  </a:lnTo>
                  <a:lnTo>
                    <a:pt x="226" y="40"/>
                  </a:lnTo>
                  <a:lnTo>
                    <a:pt x="224" y="40"/>
                  </a:lnTo>
                  <a:lnTo>
                    <a:pt x="222" y="40"/>
                  </a:lnTo>
                  <a:lnTo>
                    <a:pt x="222" y="38"/>
                  </a:lnTo>
                  <a:lnTo>
                    <a:pt x="222" y="36"/>
                  </a:lnTo>
                  <a:lnTo>
                    <a:pt x="218" y="34"/>
                  </a:lnTo>
                  <a:lnTo>
                    <a:pt x="194" y="34"/>
                  </a:lnTo>
                  <a:lnTo>
                    <a:pt x="188" y="36"/>
                  </a:lnTo>
                  <a:lnTo>
                    <a:pt x="186" y="36"/>
                  </a:lnTo>
                  <a:lnTo>
                    <a:pt x="182" y="34"/>
                  </a:lnTo>
                  <a:lnTo>
                    <a:pt x="180" y="30"/>
                  </a:lnTo>
                  <a:lnTo>
                    <a:pt x="180" y="26"/>
                  </a:lnTo>
                  <a:lnTo>
                    <a:pt x="178" y="22"/>
                  </a:lnTo>
                  <a:lnTo>
                    <a:pt x="174" y="20"/>
                  </a:lnTo>
                  <a:lnTo>
                    <a:pt x="170" y="18"/>
                  </a:lnTo>
                  <a:lnTo>
                    <a:pt x="154" y="16"/>
                  </a:lnTo>
                  <a:lnTo>
                    <a:pt x="152" y="16"/>
                  </a:lnTo>
                  <a:lnTo>
                    <a:pt x="150" y="14"/>
                  </a:lnTo>
                  <a:lnTo>
                    <a:pt x="148" y="12"/>
                  </a:lnTo>
                  <a:lnTo>
                    <a:pt x="146" y="14"/>
                  </a:lnTo>
                  <a:lnTo>
                    <a:pt x="144" y="14"/>
                  </a:lnTo>
                  <a:lnTo>
                    <a:pt x="142" y="16"/>
                  </a:lnTo>
                  <a:lnTo>
                    <a:pt x="140" y="14"/>
                  </a:lnTo>
                  <a:lnTo>
                    <a:pt x="136" y="12"/>
                  </a:lnTo>
                  <a:lnTo>
                    <a:pt x="136" y="10"/>
                  </a:lnTo>
                  <a:lnTo>
                    <a:pt x="130" y="8"/>
                  </a:lnTo>
                  <a:lnTo>
                    <a:pt x="122" y="4"/>
                  </a:lnTo>
                  <a:lnTo>
                    <a:pt x="118" y="2"/>
                  </a:lnTo>
                  <a:lnTo>
                    <a:pt x="114" y="4"/>
                  </a:lnTo>
                  <a:lnTo>
                    <a:pt x="112" y="2"/>
                  </a:lnTo>
                  <a:lnTo>
                    <a:pt x="104" y="0"/>
                  </a:lnTo>
                  <a:lnTo>
                    <a:pt x="102" y="0"/>
                  </a:lnTo>
                  <a:lnTo>
                    <a:pt x="96" y="0"/>
                  </a:lnTo>
                  <a:lnTo>
                    <a:pt x="92" y="2"/>
                  </a:lnTo>
                  <a:lnTo>
                    <a:pt x="90" y="6"/>
                  </a:lnTo>
                  <a:lnTo>
                    <a:pt x="92" y="10"/>
                  </a:lnTo>
                  <a:lnTo>
                    <a:pt x="88" y="18"/>
                  </a:lnTo>
                  <a:lnTo>
                    <a:pt x="90" y="22"/>
                  </a:lnTo>
                  <a:lnTo>
                    <a:pt x="90" y="22"/>
                  </a:lnTo>
                  <a:lnTo>
                    <a:pt x="88" y="24"/>
                  </a:lnTo>
                  <a:lnTo>
                    <a:pt x="88" y="26"/>
                  </a:lnTo>
                  <a:lnTo>
                    <a:pt x="90" y="26"/>
                  </a:lnTo>
                  <a:lnTo>
                    <a:pt x="92" y="30"/>
                  </a:lnTo>
                  <a:lnTo>
                    <a:pt x="94" y="34"/>
                  </a:lnTo>
                  <a:lnTo>
                    <a:pt x="94" y="38"/>
                  </a:lnTo>
                  <a:lnTo>
                    <a:pt x="94" y="38"/>
                  </a:lnTo>
                  <a:lnTo>
                    <a:pt x="96" y="40"/>
                  </a:lnTo>
                  <a:lnTo>
                    <a:pt x="98" y="48"/>
                  </a:lnTo>
                  <a:lnTo>
                    <a:pt x="102" y="54"/>
                  </a:lnTo>
                  <a:lnTo>
                    <a:pt x="104" y="56"/>
                  </a:lnTo>
                  <a:lnTo>
                    <a:pt x="104" y="58"/>
                  </a:lnTo>
                  <a:lnTo>
                    <a:pt x="106" y="58"/>
                  </a:lnTo>
                  <a:lnTo>
                    <a:pt x="110" y="60"/>
                  </a:lnTo>
                  <a:lnTo>
                    <a:pt x="112" y="60"/>
                  </a:lnTo>
                  <a:lnTo>
                    <a:pt x="114" y="62"/>
                  </a:lnTo>
                  <a:lnTo>
                    <a:pt x="114" y="62"/>
                  </a:lnTo>
                  <a:lnTo>
                    <a:pt x="112" y="64"/>
                  </a:lnTo>
                  <a:lnTo>
                    <a:pt x="112" y="66"/>
                  </a:lnTo>
                  <a:lnTo>
                    <a:pt x="112" y="70"/>
                  </a:lnTo>
                  <a:lnTo>
                    <a:pt x="112" y="72"/>
                  </a:lnTo>
                  <a:lnTo>
                    <a:pt x="112" y="72"/>
                  </a:lnTo>
                  <a:lnTo>
                    <a:pt x="110" y="74"/>
                  </a:lnTo>
                  <a:lnTo>
                    <a:pt x="110" y="74"/>
                  </a:lnTo>
                  <a:lnTo>
                    <a:pt x="108" y="78"/>
                  </a:lnTo>
                  <a:lnTo>
                    <a:pt x="108" y="80"/>
                  </a:lnTo>
                  <a:lnTo>
                    <a:pt x="108" y="80"/>
                  </a:lnTo>
                  <a:lnTo>
                    <a:pt x="106" y="82"/>
                  </a:lnTo>
                  <a:lnTo>
                    <a:pt x="106" y="84"/>
                  </a:lnTo>
                  <a:lnTo>
                    <a:pt x="106" y="86"/>
                  </a:lnTo>
                  <a:lnTo>
                    <a:pt x="106" y="88"/>
                  </a:lnTo>
                  <a:lnTo>
                    <a:pt x="106" y="88"/>
                  </a:lnTo>
                  <a:lnTo>
                    <a:pt x="106" y="90"/>
                  </a:lnTo>
                  <a:lnTo>
                    <a:pt x="104" y="90"/>
                  </a:lnTo>
                  <a:lnTo>
                    <a:pt x="104" y="90"/>
                  </a:lnTo>
                  <a:lnTo>
                    <a:pt x="102" y="90"/>
                  </a:lnTo>
                  <a:lnTo>
                    <a:pt x="100" y="90"/>
                  </a:lnTo>
                  <a:lnTo>
                    <a:pt x="100" y="94"/>
                  </a:lnTo>
                  <a:lnTo>
                    <a:pt x="100" y="94"/>
                  </a:lnTo>
                  <a:lnTo>
                    <a:pt x="102" y="98"/>
                  </a:lnTo>
                  <a:lnTo>
                    <a:pt x="102" y="98"/>
                  </a:lnTo>
                  <a:lnTo>
                    <a:pt x="102" y="102"/>
                  </a:lnTo>
                  <a:lnTo>
                    <a:pt x="102" y="104"/>
                  </a:lnTo>
                  <a:lnTo>
                    <a:pt x="104" y="104"/>
                  </a:lnTo>
                  <a:lnTo>
                    <a:pt x="104" y="106"/>
                  </a:lnTo>
                  <a:lnTo>
                    <a:pt x="106" y="106"/>
                  </a:lnTo>
                  <a:lnTo>
                    <a:pt x="106" y="108"/>
                  </a:lnTo>
                  <a:lnTo>
                    <a:pt x="108" y="110"/>
                  </a:lnTo>
                  <a:lnTo>
                    <a:pt x="108" y="118"/>
                  </a:lnTo>
                  <a:lnTo>
                    <a:pt x="110" y="128"/>
                  </a:lnTo>
                  <a:lnTo>
                    <a:pt x="110" y="134"/>
                  </a:lnTo>
                  <a:lnTo>
                    <a:pt x="110" y="136"/>
                  </a:lnTo>
                  <a:lnTo>
                    <a:pt x="108" y="138"/>
                  </a:lnTo>
                  <a:lnTo>
                    <a:pt x="108" y="140"/>
                  </a:lnTo>
                  <a:lnTo>
                    <a:pt x="108" y="144"/>
                  </a:lnTo>
                  <a:lnTo>
                    <a:pt x="108" y="148"/>
                  </a:lnTo>
                  <a:lnTo>
                    <a:pt x="108" y="150"/>
                  </a:lnTo>
                  <a:lnTo>
                    <a:pt x="106" y="154"/>
                  </a:lnTo>
                  <a:lnTo>
                    <a:pt x="104" y="156"/>
                  </a:lnTo>
                  <a:lnTo>
                    <a:pt x="104" y="158"/>
                  </a:lnTo>
                  <a:lnTo>
                    <a:pt x="104" y="160"/>
                  </a:lnTo>
                  <a:lnTo>
                    <a:pt x="102" y="168"/>
                  </a:lnTo>
                  <a:lnTo>
                    <a:pt x="102" y="170"/>
                  </a:lnTo>
                  <a:lnTo>
                    <a:pt x="102" y="172"/>
                  </a:lnTo>
                  <a:lnTo>
                    <a:pt x="100" y="174"/>
                  </a:lnTo>
                  <a:lnTo>
                    <a:pt x="102" y="176"/>
                  </a:lnTo>
                  <a:lnTo>
                    <a:pt x="102" y="178"/>
                  </a:lnTo>
                  <a:lnTo>
                    <a:pt x="102" y="180"/>
                  </a:lnTo>
                  <a:lnTo>
                    <a:pt x="100" y="186"/>
                  </a:lnTo>
                  <a:lnTo>
                    <a:pt x="100" y="190"/>
                  </a:lnTo>
                  <a:lnTo>
                    <a:pt x="98" y="192"/>
                  </a:lnTo>
                  <a:lnTo>
                    <a:pt x="98" y="192"/>
                  </a:lnTo>
                  <a:lnTo>
                    <a:pt x="98" y="194"/>
                  </a:lnTo>
                  <a:lnTo>
                    <a:pt x="94" y="204"/>
                  </a:lnTo>
                  <a:lnTo>
                    <a:pt x="92" y="210"/>
                  </a:lnTo>
                  <a:lnTo>
                    <a:pt x="92" y="212"/>
                  </a:lnTo>
                  <a:lnTo>
                    <a:pt x="92" y="214"/>
                  </a:lnTo>
                  <a:lnTo>
                    <a:pt x="90" y="216"/>
                  </a:lnTo>
                  <a:lnTo>
                    <a:pt x="90" y="218"/>
                  </a:lnTo>
                  <a:lnTo>
                    <a:pt x="90" y="220"/>
                  </a:lnTo>
                  <a:lnTo>
                    <a:pt x="86" y="220"/>
                  </a:lnTo>
                  <a:lnTo>
                    <a:pt x="86" y="220"/>
                  </a:lnTo>
                  <a:lnTo>
                    <a:pt x="84" y="222"/>
                  </a:lnTo>
                  <a:lnTo>
                    <a:pt x="84" y="226"/>
                  </a:lnTo>
                  <a:lnTo>
                    <a:pt x="82" y="226"/>
                  </a:lnTo>
                  <a:lnTo>
                    <a:pt x="82" y="226"/>
                  </a:lnTo>
                  <a:lnTo>
                    <a:pt x="80" y="228"/>
                  </a:lnTo>
                  <a:lnTo>
                    <a:pt x="78" y="228"/>
                  </a:lnTo>
                  <a:lnTo>
                    <a:pt x="76" y="230"/>
                  </a:lnTo>
                  <a:lnTo>
                    <a:pt x="76" y="232"/>
                  </a:lnTo>
                  <a:lnTo>
                    <a:pt x="74" y="232"/>
                  </a:lnTo>
                  <a:lnTo>
                    <a:pt x="74" y="234"/>
                  </a:lnTo>
                  <a:lnTo>
                    <a:pt x="78" y="236"/>
                  </a:lnTo>
                  <a:lnTo>
                    <a:pt x="80" y="238"/>
                  </a:lnTo>
                  <a:lnTo>
                    <a:pt x="80" y="240"/>
                  </a:lnTo>
                  <a:lnTo>
                    <a:pt x="80" y="240"/>
                  </a:lnTo>
                  <a:lnTo>
                    <a:pt x="80" y="250"/>
                  </a:lnTo>
                  <a:lnTo>
                    <a:pt x="80" y="250"/>
                  </a:lnTo>
                  <a:lnTo>
                    <a:pt x="78" y="252"/>
                  </a:lnTo>
                  <a:lnTo>
                    <a:pt x="78" y="254"/>
                  </a:lnTo>
                  <a:lnTo>
                    <a:pt x="76" y="254"/>
                  </a:lnTo>
                  <a:lnTo>
                    <a:pt x="74" y="256"/>
                  </a:lnTo>
                  <a:lnTo>
                    <a:pt x="72" y="260"/>
                  </a:lnTo>
                  <a:lnTo>
                    <a:pt x="70" y="262"/>
                  </a:lnTo>
                  <a:lnTo>
                    <a:pt x="68" y="262"/>
                  </a:lnTo>
                  <a:lnTo>
                    <a:pt x="64" y="264"/>
                  </a:lnTo>
                  <a:lnTo>
                    <a:pt x="64" y="264"/>
                  </a:lnTo>
                  <a:lnTo>
                    <a:pt x="62" y="264"/>
                  </a:lnTo>
                  <a:lnTo>
                    <a:pt x="62" y="266"/>
                  </a:lnTo>
                  <a:lnTo>
                    <a:pt x="58" y="270"/>
                  </a:lnTo>
                  <a:lnTo>
                    <a:pt x="58" y="274"/>
                  </a:lnTo>
                  <a:lnTo>
                    <a:pt x="56" y="276"/>
                  </a:lnTo>
                  <a:lnTo>
                    <a:pt x="54" y="278"/>
                  </a:lnTo>
                  <a:lnTo>
                    <a:pt x="46" y="278"/>
                  </a:lnTo>
                  <a:lnTo>
                    <a:pt x="46" y="280"/>
                  </a:lnTo>
                  <a:lnTo>
                    <a:pt x="44" y="280"/>
                  </a:lnTo>
                  <a:lnTo>
                    <a:pt x="44" y="280"/>
                  </a:lnTo>
                  <a:lnTo>
                    <a:pt x="42" y="282"/>
                  </a:lnTo>
                  <a:lnTo>
                    <a:pt x="42" y="284"/>
                  </a:lnTo>
                  <a:lnTo>
                    <a:pt x="40" y="286"/>
                  </a:lnTo>
                  <a:lnTo>
                    <a:pt x="40" y="286"/>
                  </a:lnTo>
                  <a:lnTo>
                    <a:pt x="36" y="290"/>
                  </a:lnTo>
                  <a:lnTo>
                    <a:pt x="32" y="296"/>
                  </a:lnTo>
                  <a:lnTo>
                    <a:pt x="30" y="300"/>
                  </a:lnTo>
                  <a:lnTo>
                    <a:pt x="30" y="302"/>
                  </a:lnTo>
                  <a:lnTo>
                    <a:pt x="30" y="304"/>
                  </a:lnTo>
                  <a:lnTo>
                    <a:pt x="32" y="310"/>
                  </a:lnTo>
                  <a:lnTo>
                    <a:pt x="34" y="316"/>
                  </a:lnTo>
                  <a:lnTo>
                    <a:pt x="34" y="318"/>
                  </a:lnTo>
                  <a:lnTo>
                    <a:pt x="34" y="318"/>
                  </a:lnTo>
                  <a:lnTo>
                    <a:pt x="36" y="320"/>
                  </a:lnTo>
                  <a:lnTo>
                    <a:pt x="42" y="320"/>
                  </a:lnTo>
                  <a:lnTo>
                    <a:pt x="44" y="320"/>
                  </a:lnTo>
                  <a:lnTo>
                    <a:pt x="46" y="320"/>
                  </a:lnTo>
                  <a:lnTo>
                    <a:pt x="48" y="320"/>
                  </a:lnTo>
                  <a:lnTo>
                    <a:pt x="48" y="322"/>
                  </a:lnTo>
                  <a:lnTo>
                    <a:pt x="48" y="324"/>
                  </a:lnTo>
                  <a:lnTo>
                    <a:pt x="48" y="326"/>
                  </a:lnTo>
                  <a:lnTo>
                    <a:pt x="50" y="328"/>
                  </a:lnTo>
                  <a:lnTo>
                    <a:pt x="50" y="330"/>
                  </a:lnTo>
                  <a:lnTo>
                    <a:pt x="50" y="332"/>
                  </a:lnTo>
                  <a:lnTo>
                    <a:pt x="50" y="334"/>
                  </a:lnTo>
                  <a:lnTo>
                    <a:pt x="50" y="336"/>
                  </a:lnTo>
                  <a:lnTo>
                    <a:pt x="46" y="340"/>
                  </a:lnTo>
                  <a:lnTo>
                    <a:pt x="44" y="342"/>
                  </a:lnTo>
                  <a:lnTo>
                    <a:pt x="44" y="344"/>
                  </a:lnTo>
                  <a:lnTo>
                    <a:pt x="44" y="344"/>
                  </a:lnTo>
                  <a:lnTo>
                    <a:pt x="44" y="344"/>
                  </a:lnTo>
                  <a:lnTo>
                    <a:pt x="44" y="346"/>
                  </a:lnTo>
                  <a:lnTo>
                    <a:pt x="42" y="346"/>
                  </a:lnTo>
                  <a:lnTo>
                    <a:pt x="42" y="346"/>
                  </a:lnTo>
                  <a:lnTo>
                    <a:pt x="36" y="348"/>
                  </a:lnTo>
                  <a:lnTo>
                    <a:pt x="34" y="350"/>
                  </a:lnTo>
                  <a:lnTo>
                    <a:pt x="34" y="352"/>
                  </a:lnTo>
                  <a:lnTo>
                    <a:pt x="34" y="356"/>
                  </a:lnTo>
                  <a:lnTo>
                    <a:pt x="34" y="362"/>
                  </a:lnTo>
                  <a:lnTo>
                    <a:pt x="32" y="368"/>
                  </a:lnTo>
                  <a:lnTo>
                    <a:pt x="28" y="372"/>
                  </a:lnTo>
                  <a:lnTo>
                    <a:pt x="30" y="378"/>
                  </a:lnTo>
                  <a:lnTo>
                    <a:pt x="30" y="378"/>
                  </a:lnTo>
                  <a:lnTo>
                    <a:pt x="34" y="378"/>
                  </a:lnTo>
                  <a:lnTo>
                    <a:pt x="36" y="382"/>
                  </a:lnTo>
                  <a:lnTo>
                    <a:pt x="38" y="384"/>
                  </a:lnTo>
                  <a:lnTo>
                    <a:pt x="38" y="390"/>
                  </a:lnTo>
                  <a:lnTo>
                    <a:pt x="34" y="400"/>
                  </a:lnTo>
                  <a:lnTo>
                    <a:pt x="34" y="406"/>
                  </a:lnTo>
                  <a:lnTo>
                    <a:pt x="36" y="412"/>
                  </a:lnTo>
                  <a:lnTo>
                    <a:pt x="36" y="412"/>
                  </a:lnTo>
                  <a:lnTo>
                    <a:pt x="34" y="414"/>
                  </a:lnTo>
                  <a:lnTo>
                    <a:pt x="32" y="414"/>
                  </a:lnTo>
                  <a:lnTo>
                    <a:pt x="28" y="416"/>
                  </a:lnTo>
                  <a:lnTo>
                    <a:pt x="26" y="418"/>
                  </a:lnTo>
                  <a:lnTo>
                    <a:pt x="26" y="420"/>
                  </a:lnTo>
                  <a:lnTo>
                    <a:pt x="26" y="422"/>
                  </a:lnTo>
                  <a:lnTo>
                    <a:pt x="26" y="424"/>
                  </a:lnTo>
                  <a:lnTo>
                    <a:pt x="24" y="428"/>
                  </a:lnTo>
                  <a:lnTo>
                    <a:pt x="22" y="430"/>
                  </a:lnTo>
                  <a:lnTo>
                    <a:pt x="22" y="432"/>
                  </a:lnTo>
                  <a:lnTo>
                    <a:pt x="20" y="432"/>
                  </a:lnTo>
                  <a:lnTo>
                    <a:pt x="16" y="434"/>
                  </a:lnTo>
                  <a:lnTo>
                    <a:pt x="16" y="434"/>
                  </a:lnTo>
                  <a:lnTo>
                    <a:pt x="14" y="436"/>
                  </a:lnTo>
                  <a:lnTo>
                    <a:pt x="14" y="438"/>
                  </a:lnTo>
                  <a:lnTo>
                    <a:pt x="12" y="438"/>
                  </a:lnTo>
                  <a:lnTo>
                    <a:pt x="10" y="438"/>
                  </a:lnTo>
                  <a:lnTo>
                    <a:pt x="8" y="438"/>
                  </a:lnTo>
                  <a:lnTo>
                    <a:pt x="6" y="440"/>
                  </a:lnTo>
                  <a:lnTo>
                    <a:pt x="6" y="442"/>
                  </a:lnTo>
                  <a:lnTo>
                    <a:pt x="6" y="444"/>
                  </a:lnTo>
                  <a:lnTo>
                    <a:pt x="6" y="446"/>
                  </a:lnTo>
                  <a:lnTo>
                    <a:pt x="6" y="447"/>
                  </a:lnTo>
                  <a:lnTo>
                    <a:pt x="8" y="449"/>
                  </a:lnTo>
                  <a:lnTo>
                    <a:pt x="8" y="451"/>
                  </a:lnTo>
                  <a:lnTo>
                    <a:pt x="10" y="459"/>
                  </a:lnTo>
                  <a:lnTo>
                    <a:pt x="14" y="461"/>
                  </a:lnTo>
                  <a:lnTo>
                    <a:pt x="16" y="463"/>
                  </a:lnTo>
                  <a:lnTo>
                    <a:pt x="20" y="465"/>
                  </a:lnTo>
                  <a:lnTo>
                    <a:pt x="22" y="473"/>
                  </a:lnTo>
                  <a:lnTo>
                    <a:pt x="22" y="479"/>
                  </a:lnTo>
                  <a:lnTo>
                    <a:pt x="20" y="481"/>
                  </a:lnTo>
                  <a:lnTo>
                    <a:pt x="20" y="483"/>
                  </a:lnTo>
                  <a:lnTo>
                    <a:pt x="18" y="487"/>
                  </a:lnTo>
                  <a:lnTo>
                    <a:pt x="16" y="489"/>
                  </a:lnTo>
                  <a:lnTo>
                    <a:pt x="16" y="491"/>
                  </a:lnTo>
                  <a:lnTo>
                    <a:pt x="16" y="493"/>
                  </a:lnTo>
                  <a:lnTo>
                    <a:pt x="16" y="495"/>
                  </a:lnTo>
                  <a:lnTo>
                    <a:pt x="14" y="497"/>
                  </a:lnTo>
                  <a:lnTo>
                    <a:pt x="16" y="501"/>
                  </a:lnTo>
                  <a:lnTo>
                    <a:pt x="16" y="503"/>
                  </a:lnTo>
                  <a:lnTo>
                    <a:pt x="16" y="505"/>
                  </a:lnTo>
                  <a:lnTo>
                    <a:pt x="16" y="507"/>
                  </a:lnTo>
                  <a:lnTo>
                    <a:pt x="18" y="513"/>
                  </a:lnTo>
                  <a:lnTo>
                    <a:pt x="18" y="515"/>
                  </a:lnTo>
                  <a:lnTo>
                    <a:pt x="18" y="515"/>
                  </a:lnTo>
                  <a:lnTo>
                    <a:pt x="16" y="517"/>
                  </a:lnTo>
                  <a:lnTo>
                    <a:pt x="14" y="521"/>
                  </a:lnTo>
                  <a:lnTo>
                    <a:pt x="12" y="525"/>
                  </a:lnTo>
                  <a:lnTo>
                    <a:pt x="10" y="527"/>
                  </a:lnTo>
                  <a:lnTo>
                    <a:pt x="0" y="533"/>
                  </a:lnTo>
                  <a:lnTo>
                    <a:pt x="0" y="533"/>
                  </a:lnTo>
                  <a:lnTo>
                    <a:pt x="0" y="537"/>
                  </a:lnTo>
                  <a:lnTo>
                    <a:pt x="6" y="537"/>
                  </a:lnTo>
                  <a:lnTo>
                    <a:pt x="8" y="537"/>
                  </a:lnTo>
                  <a:lnTo>
                    <a:pt x="10" y="537"/>
                  </a:lnTo>
                  <a:lnTo>
                    <a:pt x="10" y="539"/>
                  </a:lnTo>
                  <a:lnTo>
                    <a:pt x="12" y="541"/>
                  </a:lnTo>
                  <a:lnTo>
                    <a:pt x="14" y="543"/>
                  </a:lnTo>
                  <a:lnTo>
                    <a:pt x="18" y="545"/>
                  </a:lnTo>
                  <a:lnTo>
                    <a:pt x="20" y="547"/>
                  </a:lnTo>
                  <a:lnTo>
                    <a:pt x="22" y="549"/>
                  </a:lnTo>
                  <a:lnTo>
                    <a:pt x="22" y="551"/>
                  </a:lnTo>
                  <a:lnTo>
                    <a:pt x="20" y="551"/>
                  </a:lnTo>
                  <a:lnTo>
                    <a:pt x="20" y="553"/>
                  </a:lnTo>
                  <a:lnTo>
                    <a:pt x="20" y="555"/>
                  </a:lnTo>
                  <a:lnTo>
                    <a:pt x="22" y="559"/>
                  </a:lnTo>
                  <a:lnTo>
                    <a:pt x="22" y="561"/>
                  </a:lnTo>
                  <a:lnTo>
                    <a:pt x="28" y="563"/>
                  </a:lnTo>
                  <a:lnTo>
                    <a:pt x="40" y="569"/>
                  </a:lnTo>
                  <a:lnTo>
                    <a:pt x="46" y="571"/>
                  </a:lnTo>
                  <a:lnTo>
                    <a:pt x="48" y="573"/>
                  </a:lnTo>
                  <a:lnTo>
                    <a:pt x="50" y="575"/>
                  </a:lnTo>
                  <a:lnTo>
                    <a:pt x="50" y="577"/>
                  </a:lnTo>
                  <a:lnTo>
                    <a:pt x="50" y="579"/>
                  </a:lnTo>
                  <a:lnTo>
                    <a:pt x="52" y="581"/>
                  </a:lnTo>
                  <a:lnTo>
                    <a:pt x="54" y="583"/>
                  </a:lnTo>
                  <a:lnTo>
                    <a:pt x="66" y="587"/>
                  </a:lnTo>
                  <a:lnTo>
                    <a:pt x="66" y="587"/>
                  </a:lnTo>
                  <a:lnTo>
                    <a:pt x="72" y="577"/>
                  </a:lnTo>
                  <a:lnTo>
                    <a:pt x="74" y="571"/>
                  </a:lnTo>
                  <a:lnTo>
                    <a:pt x="78" y="569"/>
                  </a:lnTo>
                  <a:lnTo>
                    <a:pt x="82" y="567"/>
                  </a:lnTo>
                  <a:lnTo>
                    <a:pt x="96" y="561"/>
                  </a:lnTo>
                  <a:lnTo>
                    <a:pt x="102" y="561"/>
                  </a:lnTo>
                  <a:lnTo>
                    <a:pt x="106" y="561"/>
                  </a:lnTo>
                  <a:lnTo>
                    <a:pt x="100" y="571"/>
                  </a:lnTo>
                  <a:lnTo>
                    <a:pt x="94" y="575"/>
                  </a:lnTo>
                  <a:lnTo>
                    <a:pt x="88" y="573"/>
                  </a:lnTo>
                  <a:lnTo>
                    <a:pt x="80" y="573"/>
                  </a:lnTo>
                  <a:lnTo>
                    <a:pt x="84" y="581"/>
                  </a:lnTo>
                  <a:lnTo>
                    <a:pt x="90" y="581"/>
                  </a:lnTo>
                  <a:lnTo>
                    <a:pt x="96" y="579"/>
                  </a:lnTo>
                  <a:lnTo>
                    <a:pt x="102" y="573"/>
                  </a:lnTo>
                  <a:lnTo>
                    <a:pt x="110" y="559"/>
                  </a:lnTo>
                  <a:lnTo>
                    <a:pt x="116" y="555"/>
                  </a:lnTo>
                  <a:lnTo>
                    <a:pt x="128" y="551"/>
                  </a:lnTo>
                  <a:lnTo>
                    <a:pt x="130" y="547"/>
                  </a:lnTo>
                  <a:lnTo>
                    <a:pt x="132" y="543"/>
                  </a:lnTo>
                  <a:lnTo>
                    <a:pt x="132" y="537"/>
                  </a:lnTo>
                  <a:lnTo>
                    <a:pt x="130" y="537"/>
                  </a:lnTo>
                  <a:lnTo>
                    <a:pt x="126" y="537"/>
                  </a:lnTo>
                  <a:lnTo>
                    <a:pt x="122" y="533"/>
                  </a:lnTo>
                  <a:lnTo>
                    <a:pt x="118" y="527"/>
                  </a:lnTo>
                  <a:lnTo>
                    <a:pt x="116" y="525"/>
                  </a:lnTo>
                  <a:lnTo>
                    <a:pt x="112" y="523"/>
                  </a:lnTo>
                  <a:lnTo>
                    <a:pt x="110" y="523"/>
                  </a:lnTo>
                  <a:lnTo>
                    <a:pt x="112" y="525"/>
                  </a:lnTo>
                  <a:lnTo>
                    <a:pt x="112" y="527"/>
                  </a:lnTo>
                  <a:lnTo>
                    <a:pt x="112" y="527"/>
                  </a:lnTo>
                  <a:lnTo>
                    <a:pt x="110" y="529"/>
                  </a:lnTo>
                  <a:lnTo>
                    <a:pt x="104" y="525"/>
                  </a:lnTo>
                  <a:lnTo>
                    <a:pt x="100" y="523"/>
                  </a:lnTo>
                  <a:lnTo>
                    <a:pt x="102" y="515"/>
                  </a:lnTo>
                  <a:lnTo>
                    <a:pt x="124" y="495"/>
                  </a:lnTo>
                  <a:lnTo>
                    <a:pt x="134" y="481"/>
                  </a:lnTo>
                  <a:lnTo>
                    <a:pt x="156" y="459"/>
                  </a:lnTo>
                  <a:lnTo>
                    <a:pt x="160" y="457"/>
                  </a:lnTo>
                  <a:lnTo>
                    <a:pt x="168" y="453"/>
                  </a:lnTo>
                  <a:lnTo>
                    <a:pt x="176" y="451"/>
                  </a:lnTo>
                  <a:lnTo>
                    <a:pt x="184" y="451"/>
                  </a:lnTo>
                  <a:lnTo>
                    <a:pt x="186" y="451"/>
                  </a:lnTo>
                  <a:lnTo>
                    <a:pt x="190" y="455"/>
                  </a:lnTo>
                  <a:lnTo>
                    <a:pt x="192" y="453"/>
                  </a:lnTo>
                  <a:lnTo>
                    <a:pt x="192" y="453"/>
                  </a:lnTo>
                  <a:lnTo>
                    <a:pt x="194" y="451"/>
                  </a:lnTo>
                  <a:lnTo>
                    <a:pt x="196" y="446"/>
                  </a:lnTo>
                  <a:lnTo>
                    <a:pt x="198" y="444"/>
                  </a:lnTo>
                  <a:lnTo>
                    <a:pt x="212" y="442"/>
                  </a:lnTo>
                  <a:lnTo>
                    <a:pt x="260" y="424"/>
                  </a:lnTo>
                  <a:lnTo>
                    <a:pt x="276" y="422"/>
                  </a:lnTo>
                  <a:lnTo>
                    <a:pt x="312" y="410"/>
                  </a:lnTo>
                  <a:lnTo>
                    <a:pt x="318" y="410"/>
                  </a:lnTo>
                  <a:lnTo>
                    <a:pt x="320" y="410"/>
                  </a:lnTo>
                  <a:lnTo>
                    <a:pt x="324" y="408"/>
                  </a:lnTo>
                  <a:lnTo>
                    <a:pt x="338" y="404"/>
                  </a:lnTo>
                  <a:lnTo>
                    <a:pt x="350" y="404"/>
                  </a:lnTo>
                  <a:lnTo>
                    <a:pt x="358" y="402"/>
                  </a:lnTo>
                  <a:lnTo>
                    <a:pt x="372" y="394"/>
                  </a:lnTo>
                  <a:lnTo>
                    <a:pt x="378" y="388"/>
                  </a:lnTo>
                  <a:lnTo>
                    <a:pt x="382" y="380"/>
                  </a:lnTo>
                  <a:lnTo>
                    <a:pt x="392" y="364"/>
                  </a:lnTo>
                  <a:lnTo>
                    <a:pt x="398" y="358"/>
                  </a:lnTo>
                  <a:lnTo>
                    <a:pt x="402" y="352"/>
                  </a:lnTo>
                  <a:lnTo>
                    <a:pt x="416" y="346"/>
                  </a:lnTo>
                  <a:lnTo>
                    <a:pt x="428" y="340"/>
                  </a:lnTo>
                  <a:lnTo>
                    <a:pt x="432" y="336"/>
                  </a:lnTo>
                  <a:lnTo>
                    <a:pt x="469" y="318"/>
                  </a:lnTo>
                  <a:lnTo>
                    <a:pt x="493" y="308"/>
                  </a:lnTo>
                  <a:lnTo>
                    <a:pt x="495" y="302"/>
                  </a:lnTo>
                  <a:lnTo>
                    <a:pt x="497" y="302"/>
                  </a:lnTo>
                  <a:lnTo>
                    <a:pt x="499" y="302"/>
                  </a:lnTo>
                  <a:lnTo>
                    <a:pt x="501" y="300"/>
                  </a:lnTo>
                  <a:lnTo>
                    <a:pt x="501" y="298"/>
                  </a:lnTo>
                  <a:lnTo>
                    <a:pt x="503" y="296"/>
                  </a:lnTo>
                  <a:lnTo>
                    <a:pt x="505" y="294"/>
                  </a:lnTo>
                  <a:lnTo>
                    <a:pt x="507" y="294"/>
                  </a:lnTo>
                  <a:lnTo>
                    <a:pt x="511" y="292"/>
                  </a:lnTo>
                  <a:lnTo>
                    <a:pt x="517" y="292"/>
                  </a:lnTo>
                  <a:lnTo>
                    <a:pt x="523" y="290"/>
                  </a:lnTo>
                  <a:lnTo>
                    <a:pt x="525" y="284"/>
                  </a:lnTo>
                  <a:lnTo>
                    <a:pt x="543" y="272"/>
                  </a:lnTo>
                  <a:lnTo>
                    <a:pt x="549" y="268"/>
                  </a:lnTo>
                  <a:lnTo>
                    <a:pt x="551" y="262"/>
                  </a:lnTo>
                  <a:lnTo>
                    <a:pt x="557" y="256"/>
                  </a:lnTo>
                  <a:lnTo>
                    <a:pt x="563" y="256"/>
                  </a:lnTo>
                  <a:lnTo>
                    <a:pt x="569" y="248"/>
                  </a:lnTo>
                  <a:lnTo>
                    <a:pt x="573" y="246"/>
                  </a:lnTo>
                  <a:lnTo>
                    <a:pt x="575" y="240"/>
                  </a:lnTo>
                  <a:lnTo>
                    <a:pt x="579" y="230"/>
                  </a:lnTo>
                  <a:lnTo>
                    <a:pt x="579" y="226"/>
                  </a:lnTo>
                  <a:lnTo>
                    <a:pt x="579" y="224"/>
                  </a:lnTo>
                  <a:lnTo>
                    <a:pt x="575" y="222"/>
                  </a:lnTo>
                  <a:lnTo>
                    <a:pt x="575" y="220"/>
                  </a:lnTo>
                  <a:lnTo>
                    <a:pt x="575" y="218"/>
                  </a:lnTo>
                  <a:lnTo>
                    <a:pt x="573" y="212"/>
                  </a:lnTo>
                  <a:lnTo>
                    <a:pt x="573" y="208"/>
                  </a:lnTo>
                  <a:lnTo>
                    <a:pt x="573" y="206"/>
                  </a:lnTo>
                  <a:lnTo>
                    <a:pt x="575" y="202"/>
                  </a:lnTo>
                  <a:lnTo>
                    <a:pt x="575" y="200"/>
                  </a:lnTo>
                  <a:lnTo>
                    <a:pt x="571" y="194"/>
                  </a:lnTo>
                  <a:lnTo>
                    <a:pt x="567" y="188"/>
                  </a:lnTo>
                  <a:lnTo>
                    <a:pt x="561" y="184"/>
                  </a:lnTo>
                  <a:lnTo>
                    <a:pt x="559" y="182"/>
                  </a:lnTo>
                  <a:lnTo>
                    <a:pt x="557" y="176"/>
                  </a:lnTo>
                  <a:lnTo>
                    <a:pt x="557" y="170"/>
                  </a:lnTo>
                  <a:lnTo>
                    <a:pt x="557" y="162"/>
                  </a:lnTo>
                  <a:lnTo>
                    <a:pt x="559" y="156"/>
                  </a:lnTo>
                  <a:lnTo>
                    <a:pt x="563" y="152"/>
                  </a:lnTo>
                  <a:lnTo>
                    <a:pt x="567" y="150"/>
                  </a:lnTo>
                  <a:lnTo>
                    <a:pt x="569" y="154"/>
                  </a:lnTo>
                  <a:lnTo>
                    <a:pt x="575" y="156"/>
                  </a:lnTo>
                  <a:lnTo>
                    <a:pt x="581" y="154"/>
                  </a:lnTo>
                  <a:lnTo>
                    <a:pt x="585" y="156"/>
                  </a:lnTo>
                  <a:lnTo>
                    <a:pt x="587" y="154"/>
                  </a:lnTo>
                  <a:lnTo>
                    <a:pt x="589" y="152"/>
                  </a:lnTo>
                  <a:lnTo>
                    <a:pt x="589" y="150"/>
                  </a:lnTo>
                  <a:lnTo>
                    <a:pt x="591" y="146"/>
                  </a:lnTo>
                  <a:lnTo>
                    <a:pt x="591" y="144"/>
                  </a:lnTo>
                  <a:lnTo>
                    <a:pt x="595" y="134"/>
                  </a:lnTo>
                  <a:lnTo>
                    <a:pt x="591" y="1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35"/>
            <p:cNvSpPr>
              <a:spLocks noEditPoints="1"/>
            </p:cNvSpPr>
            <p:nvPr/>
          </p:nvSpPr>
          <p:spPr bwMode="auto">
            <a:xfrm>
              <a:off x="5118" y="816"/>
              <a:ext cx="1000" cy="799"/>
            </a:xfrm>
            <a:custGeom>
              <a:avLst/>
              <a:gdLst>
                <a:gd name="T0" fmla="*/ 854 w 1000"/>
                <a:gd name="T1" fmla="*/ 146 h 799"/>
                <a:gd name="T2" fmla="*/ 848 w 1000"/>
                <a:gd name="T3" fmla="*/ 120 h 799"/>
                <a:gd name="T4" fmla="*/ 992 w 1000"/>
                <a:gd name="T5" fmla="*/ 376 h 799"/>
                <a:gd name="T6" fmla="*/ 952 w 1000"/>
                <a:gd name="T7" fmla="*/ 334 h 799"/>
                <a:gd name="T8" fmla="*/ 936 w 1000"/>
                <a:gd name="T9" fmla="*/ 296 h 799"/>
                <a:gd name="T10" fmla="*/ 864 w 1000"/>
                <a:gd name="T11" fmla="*/ 290 h 799"/>
                <a:gd name="T12" fmla="*/ 828 w 1000"/>
                <a:gd name="T13" fmla="*/ 316 h 799"/>
                <a:gd name="T14" fmla="*/ 808 w 1000"/>
                <a:gd name="T15" fmla="*/ 300 h 799"/>
                <a:gd name="T16" fmla="*/ 762 w 1000"/>
                <a:gd name="T17" fmla="*/ 292 h 799"/>
                <a:gd name="T18" fmla="*/ 750 w 1000"/>
                <a:gd name="T19" fmla="*/ 230 h 799"/>
                <a:gd name="T20" fmla="*/ 754 w 1000"/>
                <a:gd name="T21" fmla="*/ 180 h 799"/>
                <a:gd name="T22" fmla="*/ 786 w 1000"/>
                <a:gd name="T23" fmla="*/ 138 h 799"/>
                <a:gd name="T24" fmla="*/ 750 w 1000"/>
                <a:gd name="T25" fmla="*/ 94 h 799"/>
                <a:gd name="T26" fmla="*/ 720 w 1000"/>
                <a:gd name="T27" fmla="*/ 88 h 799"/>
                <a:gd name="T28" fmla="*/ 768 w 1000"/>
                <a:gd name="T29" fmla="*/ 82 h 799"/>
                <a:gd name="T30" fmla="*/ 768 w 1000"/>
                <a:gd name="T31" fmla="*/ 56 h 799"/>
                <a:gd name="T32" fmla="*/ 738 w 1000"/>
                <a:gd name="T33" fmla="*/ 28 h 799"/>
                <a:gd name="T34" fmla="*/ 657 w 1000"/>
                <a:gd name="T35" fmla="*/ 20 h 799"/>
                <a:gd name="T36" fmla="*/ 605 w 1000"/>
                <a:gd name="T37" fmla="*/ 52 h 799"/>
                <a:gd name="T38" fmla="*/ 609 w 1000"/>
                <a:gd name="T39" fmla="*/ 76 h 799"/>
                <a:gd name="T40" fmla="*/ 615 w 1000"/>
                <a:gd name="T41" fmla="*/ 96 h 799"/>
                <a:gd name="T42" fmla="*/ 579 w 1000"/>
                <a:gd name="T43" fmla="*/ 110 h 799"/>
                <a:gd name="T44" fmla="*/ 547 w 1000"/>
                <a:gd name="T45" fmla="*/ 100 h 799"/>
                <a:gd name="T46" fmla="*/ 511 w 1000"/>
                <a:gd name="T47" fmla="*/ 62 h 799"/>
                <a:gd name="T48" fmla="*/ 429 w 1000"/>
                <a:gd name="T49" fmla="*/ 38 h 799"/>
                <a:gd name="T50" fmla="*/ 367 w 1000"/>
                <a:gd name="T51" fmla="*/ 34 h 799"/>
                <a:gd name="T52" fmla="*/ 285 w 1000"/>
                <a:gd name="T53" fmla="*/ 56 h 799"/>
                <a:gd name="T54" fmla="*/ 239 w 1000"/>
                <a:gd name="T55" fmla="*/ 70 h 799"/>
                <a:gd name="T56" fmla="*/ 183 w 1000"/>
                <a:gd name="T57" fmla="*/ 52 h 799"/>
                <a:gd name="T58" fmla="*/ 125 w 1000"/>
                <a:gd name="T59" fmla="*/ 60 h 799"/>
                <a:gd name="T60" fmla="*/ 70 w 1000"/>
                <a:gd name="T61" fmla="*/ 82 h 799"/>
                <a:gd name="T62" fmla="*/ 26 w 1000"/>
                <a:gd name="T63" fmla="*/ 128 h 799"/>
                <a:gd name="T64" fmla="*/ 2 w 1000"/>
                <a:gd name="T65" fmla="*/ 180 h 799"/>
                <a:gd name="T66" fmla="*/ 44 w 1000"/>
                <a:gd name="T67" fmla="*/ 214 h 799"/>
                <a:gd name="T68" fmla="*/ 26 w 1000"/>
                <a:gd name="T69" fmla="*/ 274 h 799"/>
                <a:gd name="T70" fmla="*/ 18 w 1000"/>
                <a:gd name="T71" fmla="*/ 326 h 799"/>
                <a:gd name="T72" fmla="*/ 97 w 1000"/>
                <a:gd name="T73" fmla="*/ 378 h 799"/>
                <a:gd name="T74" fmla="*/ 155 w 1000"/>
                <a:gd name="T75" fmla="*/ 442 h 799"/>
                <a:gd name="T76" fmla="*/ 83 w 1000"/>
                <a:gd name="T77" fmla="*/ 504 h 799"/>
                <a:gd name="T78" fmla="*/ 40 w 1000"/>
                <a:gd name="T79" fmla="*/ 595 h 799"/>
                <a:gd name="T80" fmla="*/ 42 w 1000"/>
                <a:gd name="T81" fmla="*/ 681 h 799"/>
                <a:gd name="T82" fmla="*/ 54 w 1000"/>
                <a:gd name="T83" fmla="*/ 759 h 799"/>
                <a:gd name="T84" fmla="*/ 111 w 1000"/>
                <a:gd name="T85" fmla="*/ 731 h 799"/>
                <a:gd name="T86" fmla="*/ 175 w 1000"/>
                <a:gd name="T87" fmla="*/ 711 h 799"/>
                <a:gd name="T88" fmla="*/ 203 w 1000"/>
                <a:gd name="T89" fmla="*/ 743 h 799"/>
                <a:gd name="T90" fmla="*/ 243 w 1000"/>
                <a:gd name="T91" fmla="*/ 749 h 799"/>
                <a:gd name="T92" fmla="*/ 323 w 1000"/>
                <a:gd name="T93" fmla="*/ 779 h 799"/>
                <a:gd name="T94" fmla="*/ 395 w 1000"/>
                <a:gd name="T95" fmla="*/ 793 h 799"/>
                <a:gd name="T96" fmla="*/ 451 w 1000"/>
                <a:gd name="T97" fmla="*/ 753 h 799"/>
                <a:gd name="T98" fmla="*/ 483 w 1000"/>
                <a:gd name="T99" fmla="*/ 737 h 799"/>
                <a:gd name="T100" fmla="*/ 511 w 1000"/>
                <a:gd name="T101" fmla="*/ 721 h 799"/>
                <a:gd name="T102" fmla="*/ 527 w 1000"/>
                <a:gd name="T103" fmla="*/ 679 h 799"/>
                <a:gd name="T104" fmla="*/ 551 w 1000"/>
                <a:gd name="T105" fmla="*/ 649 h 799"/>
                <a:gd name="T106" fmla="*/ 591 w 1000"/>
                <a:gd name="T107" fmla="*/ 597 h 799"/>
                <a:gd name="T108" fmla="*/ 659 w 1000"/>
                <a:gd name="T109" fmla="*/ 534 h 799"/>
                <a:gd name="T110" fmla="*/ 774 w 1000"/>
                <a:gd name="T111" fmla="*/ 500 h 799"/>
                <a:gd name="T112" fmla="*/ 824 w 1000"/>
                <a:gd name="T113" fmla="*/ 506 h 799"/>
                <a:gd name="T114" fmla="*/ 848 w 1000"/>
                <a:gd name="T115" fmla="*/ 534 h 799"/>
                <a:gd name="T116" fmla="*/ 890 w 1000"/>
                <a:gd name="T117" fmla="*/ 551 h 799"/>
                <a:gd name="T118" fmla="*/ 948 w 1000"/>
                <a:gd name="T119" fmla="*/ 551 h 799"/>
                <a:gd name="T120" fmla="*/ 930 w 1000"/>
                <a:gd name="T121" fmla="*/ 484 h 799"/>
                <a:gd name="T122" fmla="*/ 956 w 1000"/>
                <a:gd name="T123" fmla="*/ 476 h 799"/>
                <a:gd name="T124" fmla="*/ 966 w 1000"/>
                <a:gd name="T125" fmla="*/ 418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0" h="799">
                  <a:moveTo>
                    <a:pt x="800" y="134"/>
                  </a:moveTo>
                  <a:lnTo>
                    <a:pt x="806" y="138"/>
                  </a:lnTo>
                  <a:lnTo>
                    <a:pt x="818" y="144"/>
                  </a:lnTo>
                  <a:lnTo>
                    <a:pt x="830" y="148"/>
                  </a:lnTo>
                  <a:lnTo>
                    <a:pt x="840" y="152"/>
                  </a:lnTo>
                  <a:lnTo>
                    <a:pt x="854" y="152"/>
                  </a:lnTo>
                  <a:lnTo>
                    <a:pt x="856" y="152"/>
                  </a:lnTo>
                  <a:lnTo>
                    <a:pt x="856" y="152"/>
                  </a:lnTo>
                  <a:lnTo>
                    <a:pt x="858" y="154"/>
                  </a:lnTo>
                  <a:lnTo>
                    <a:pt x="858" y="154"/>
                  </a:lnTo>
                  <a:lnTo>
                    <a:pt x="860" y="154"/>
                  </a:lnTo>
                  <a:lnTo>
                    <a:pt x="862" y="152"/>
                  </a:lnTo>
                  <a:lnTo>
                    <a:pt x="862" y="152"/>
                  </a:lnTo>
                  <a:lnTo>
                    <a:pt x="862" y="148"/>
                  </a:lnTo>
                  <a:lnTo>
                    <a:pt x="862" y="146"/>
                  </a:lnTo>
                  <a:lnTo>
                    <a:pt x="862" y="144"/>
                  </a:lnTo>
                  <a:lnTo>
                    <a:pt x="860" y="144"/>
                  </a:lnTo>
                  <a:lnTo>
                    <a:pt x="860" y="142"/>
                  </a:lnTo>
                  <a:lnTo>
                    <a:pt x="860" y="142"/>
                  </a:lnTo>
                  <a:lnTo>
                    <a:pt x="858" y="144"/>
                  </a:lnTo>
                  <a:lnTo>
                    <a:pt x="856" y="146"/>
                  </a:lnTo>
                  <a:lnTo>
                    <a:pt x="856" y="146"/>
                  </a:lnTo>
                  <a:lnTo>
                    <a:pt x="854" y="146"/>
                  </a:lnTo>
                  <a:lnTo>
                    <a:pt x="852" y="146"/>
                  </a:lnTo>
                  <a:lnTo>
                    <a:pt x="852" y="146"/>
                  </a:lnTo>
                  <a:lnTo>
                    <a:pt x="850" y="142"/>
                  </a:lnTo>
                  <a:lnTo>
                    <a:pt x="848" y="142"/>
                  </a:lnTo>
                  <a:lnTo>
                    <a:pt x="848" y="140"/>
                  </a:lnTo>
                  <a:lnTo>
                    <a:pt x="846" y="140"/>
                  </a:lnTo>
                  <a:lnTo>
                    <a:pt x="846" y="138"/>
                  </a:lnTo>
                  <a:lnTo>
                    <a:pt x="846" y="138"/>
                  </a:lnTo>
                  <a:lnTo>
                    <a:pt x="846" y="136"/>
                  </a:lnTo>
                  <a:lnTo>
                    <a:pt x="848" y="136"/>
                  </a:lnTo>
                  <a:lnTo>
                    <a:pt x="850" y="134"/>
                  </a:lnTo>
                  <a:lnTo>
                    <a:pt x="852" y="134"/>
                  </a:lnTo>
                  <a:lnTo>
                    <a:pt x="852" y="132"/>
                  </a:lnTo>
                  <a:lnTo>
                    <a:pt x="854" y="130"/>
                  </a:lnTo>
                  <a:lnTo>
                    <a:pt x="854" y="128"/>
                  </a:lnTo>
                  <a:lnTo>
                    <a:pt x="854" y="128"/>
                  </a:lnTo>
                  <a:lnTo>
                    <a:pt x="854" y="124"/>
                  </a:lnTo>
                  <a:lnTo>
                    <a:pt x="854" y="124"/>
                  </a:lnTo>
                  <a:lnTo>
                    <a:pt x="852" y="124"/>
                  </a:lnTo>
                  <a:lnTo>
                    <a:pt x="850" y="124"/>
                  </a:lnTo>
                  <a:lnTo>
                    <a:pt x="848" y="122"/>
                  </a:lnTo>
                  <a:lnTo>
                    <a:pt x="848" y="122"/>
                  </a:lnTo>
                  <a:lnTo>
                    <a:pt x="848" y="120"/>
                  </a:lnTo>
                  <a:lnTo>
                    <a:pt x="846" y="120"/>
                  </a:lnTo>
                  <a:lnTo>
                    <a:pt x="844" y="120"/>
                  </a:lnTo>
                  <a:lnTo>
                    <a:pt x="844" y="120"/>
                  </a:lnTo>
                  <a:lnTo>
                    <a:pt x="842" y="120"/>
                  </a:lnTo>
                  <a:lnTo>
                    <a:pt x="838" y="120"/>
                  </a:lnTo>
                  <a:lnTo>
                    <a:pt x="828" y="116"/>
                  </a:lnTo>
                  <a:lnTo>
                    <a:pt x="824" y="116"/>
                  </a:lnTo>
                  <a:lnTo>
                    <a:pt x="822" y="114"/>
                  </a:lnTo>
                  <a:lnTo>
                    <a:pt x="818" y="114"/>
                  </a:lnTo>
                  <a:lnTo>
                    <a:pt x="806" y="116"/>
                  </a:lnTo>
                  <a:lnTo>
                    <a:pt x="804" y="116"/>
                  </a:lnTo>
                  <a:lnTo>
                    <a:pt x="802" y="116"/>
                  </a:lnTo>
                  <a:lnTo>
                    <a:pt x="798" y="124"/>
                  </a:lnTo>
                  <a:lnTo>
                    <a:pt x="796" y="126"/>
                  </a:lnTo>
                  <a:lnTo>
                    <a:pt x="796" y="128"/>
                  </a:lnTo>
                  <a:lnTo>
                    <a:pt x="796" y="130"/>
                  </a:lnTo>
                  <a:lnTo>
                    <a:pt x="800" y="134"/>
                  </a:lnTo>
                  <a:close/>
                  <a:moveTo>
                    <a:pt x="998" y="388"/>
                  </a:moveTo>
                  <a:lnTo>
                    <a:pt x="998" y="388"/>
                  </a:lnTo>
                  <a:lnTo>
                    <a:pt x="996" y="386"/>
                  </a:lnTo>
                  <a:lnTo>
                    <a:pt x="996" y="384"/>
                  </a:lnTo>
                  <a:lnTo>
                    <a:pt x="994" y="380"/>
                  </a:lnTo>
                  <a:lnTo>
                    <a:pt x="992" y="376"/>
                  </a:lnTo>
                  <a:lnTo>
                    <a:pt x="990" y="374"/>
                  </a:lnTo>
                  <a:lnTo>
                    <a:pt x="990" y="372"/>
                  </a:lnTo>
                  <a:lnTo>
                    <a:pt x="990" y="370"/>
                  </a:lnTo>
                  <a:lnTo>
                    <a:pt x="992" y="366"/>
                  </a:lnTo>
                  <a:lnTo>
                    <a:pt x="994" y="364"/>
                  </a:lnTo>
                  <a:lnTo>
                    <a:pt x="994" y="362"/>
                  </a:lnTo>
                  <a:lnTo>
                    <a:pt x="994" y="360"/>
                  </a:lnTo>
                  <a:lnTo>
                    <a:pt x="996" y="358"/>
                  </a:lnTo>
                  <a:lnTo>
                    <a:pt x="994" y="356"/>
                  </a:lnTo>
                  <a:lnTo>
                    <a:pt x="992" y="352"/>
                  </a:lnTo>
                  <a:lnTo>
                    <a:pt x="988" y="344"/>
                  </a:lnTo>
                  <a:lnTo>
                    <a:pt x="988" y="330"/>
                  </a:lnTo>
                  <a:lnTo>
                    <a:pt x="980" y="334"/>
                  </a:lnTo>
                  <a:lnTo>
                    <a:pt x="978" y="336"/>
                  </a:lnTo>
                  <a:lnTo>
                    <a:pt x="974" y="338"/>
                  </a:lnTo>
                  <a:lnTo>
                    <a:pt x="972" y="338"/>
                  </a:lnTo>
                  <a:lnTo>
                    <a:pt x="970" y="340"/>
                  </a:lnTo>
                  <a:lnTo>
                    <a:pt x="966" y="340"/>
                  </a:lnTo>
                  <a:lnTo>
                    <a:pt x="964" y="340"/>
                  </a:lnTo>
                  <a:lnTo>
                    <a:pt x="962" y="338"/>
                  </a:lnTo>
                  <a:lnTo>
                    <a:pt x="960" y="336"/>
                  </a:lnTo>
                  <a:lnTo>
                    <a:pt x="956" y="334"/>
                  </a:lnTo>
                  <a:lnTo>
                    <a:pt x="952" y="334"/>
                  </a:lnTo>
                  <a:lnTo>
                    <a:pt x="942" y="332"/>
                  </a:lnTo>
                  <a:lnTo>
                    <a:pt x="940" y="330"/>
                  </a:lnTo>
                  <a:lnTo>
                    <a:pt x="940" y="328"/>
                  </a:lnTo>
                  <a:lnTo>
                    <a:pt x="938" y="324"/>
                  </a:lnTo>
                  <a:lnTo>
                    <a:pt x="938" y="322"/>
                  </a:lnTo>
                  <a:lnTo>
                    <a:pt x="938" y="322"/>
                  </a:lnTo>
                  <a:lnTo>
                    <a:pt x="940" y="320"/>
                  </a:lnTo>
                  <a:lnTo>
                    <a:pt x="940" y="320"/>
                  </a:lnTo>
                  <a:lnTo>
                    <a:pt x="940" y="320"/>
                  </a:lnTo>
                  <a:lnTo>
                    <a:pt x="940" y="318"/>
                  </a:lnTo>
                  <a:lnTo>
                    <a:pt x="940" y="318"/>
                  </a:lnTo>
                  <a:lnTo>
                    <a:pt x="940" y="316"/>
                  </a:lnTo>
                  <a:lnTo>
                    <a:pt x="938" y="314"/>
                  </a:lnTo>
                  <a:lnTo>
                    <a:pt x="934" y="310"/>
                  </a:lnTo>
                  <a:lnTo>
                    <a:pt x="932" y="308"/>
                  </a:lnTo>
                  <a:lnTo>
                    <a:pt x="932" y="306"/>
                  </a:lnTo>
                  <a:lnTo>
                    <a:pt x="932" y="304"/>
                  </a:lnTo>
                  <a:lnTo>
                    <a:pt x="932" y="302"/>
                  </a:lnTo>
                  <a:lnTo>
                    <a:pt x="932" y="302"/>
                  </a:lnTo>
                  <a:lnTo>
                    <a:pt x="934" y="300"/>
                  </a:lnTo>
                  <a:lnTo>
                    <a:pt x="936" y="300"/>
                  </a:lnTo>
                  <a:lnTo>
                    <a:pt x="936" y="298"/>
                  </a:lnTo>
                  <a:lnTo>
                    <a:pt x="936" y="296"/>
                  </a:lnTo>
                  <a:lnTo>
                    <a:pt x="936" y="294"/>
                  </a:lnTo>
                  <a:lnTo>
                    <a:pt x="934" y="294"/>
                  </a:lnTo>
                  <a:lnTo>
                    <a:pt x="930" y="292"/>
                  </a:lnTo>
                  <a:lnTo>
                    <a:pt x="928" y="292"/>
                  </a:lnTo>
                  <a:lnTo>
                    <a:pt x="924" y="292"/>
                  </a:lnTo>
                  <a:lnTo>
                    <a:pt x="914" y="296"/>
                  </a:lnTo>
                  <a:lnTo>
                    <a:pt x="912" y="296"/>
                  </a:lnTo>
                  <a:lnTo>
                    <a:pt x="910" y="294"/>
                  </a:lnTo>
                  <a:lnTo>
                    <a:pt x="908" y="294"/>
                  </a:lnTo>
                  <a:lnTo>
                    <a:pt x="908" y="292"/>
                  </a:lnTo>
                  <a:lnTo>
                    <a:pt x="908" y="290"/>
                  </a:lnTo>
                  <a:lnTo>
                    <a:pt x="908" y="288"/>
                  </a:lnTo>
                  <a:lnTo>
                    <a:pt x="906" y="286"/>
                  </a:lnTo>
                  <a:lnTo>
                    <a:pt x="906" y="284"/>
                  </a:lnTo>
                  <a:lnTo>
                    <a:pt x="904" y="284"/>
                  </a:lnTo>
                  <a:lnTo>
                    <a:pt x="894" y="282"/>
                  </a:lnTo>
                  <a:lnTo>
                    <a:pt x="882" y="284"/>
                  </a:lnTo>
                  <a:lnTo>
                    <a:pt x="878" y="286"/>
                  </a:lnTo>
                  <a:lnTo>
                    <a:pt x="874" y="288"/>
                  </a:lnTo>
                  <a:lnTo>
                    <a:pt x="870" y="290"/>
                  </a:lnTo>
                  <a:lnTo>
                    <a:pt x="868" y="292"/>
                  </a:lnTo>
                  <a:lnTo>
                    <a:pt x="864" y="290"/>
                  </a:lnTo>
                  <a:lnTo>
                    <a:pt x="864" y="290"/>
                  </a:lnTo>
                  <a:lnTo>
                    <a:pt x="864" y="292"/>
                  </a:lnTo>
                  <a:lnTo>
                    <a:pt x="862" y="294"/>
                  </a:lnTo>
                  <a:lnTo>
                    <a:pt x="862" y="298"/>
                  </a:lnTo>
                  <a:lnTo>
                    <a:pt x="862" y="302"/>
                  </a:lnTo>
                  <a:lnTo>
                    <a:pt x="862" y="302"/>
                  </a:lnTo>
                  <a:lnTo>
                    <a:pt x="860" y="304"/>
                  </a:lnTo>
                  <a:lnTo>
                    <a:pt x="860" y="304"/>
                  </a:lnTo>
                  <a:lnTo>
                    <a:pt x="858" y="306"/>
                  </a:lnTo>
                  <a:lnTo>
                    <a:pt x="858" y="308"/>
                  </a:lnTo>
                  <a:lnTo>
                    <a:pt x="856" y="310"/>
                  </a:lnTo>
                  <a:lnTo>
                    <a:pt x="854" y="314"/>
                  </a:lnTo>
                  <a:lnTo>
                    <a:pt x="852" y="316"/>
                  </a:lnTo>
                  <a:lnTo>
                    <a:pt x="852" y="318"/>
                  </a:lnTo>
                  <a:lnTo>
                    <a:pt x="852" y="318"/>
                  </a:lnTo>
                  <a:lnTo>
                    <a:pt x="852" y="320"/>
                  </a:lnTo>
                  <a:lnTo>
                    <a:pt x="848" y="320"/>
                  </a:lnTo>
                  <a:lnTo>
                    <a:pt x="842" y="318"/>
                  </a:lnTo>
                  <a:lnTo>
                    <a:pt x="836" y="318"/>
                  </a:lnTo>
                  <a:lnTo>
                    <a:pt x="834" y="320"/>
                  </a:lnTo>
                  <a:lnTo>
                    <a:pt x="834" y="320"/>
                  </a:lnTo>
                  <a:lnTo>
                    <a:pt x="832" y="318"/>
                  </a:lnTo>
                  <a:lnTo>
                    <a:pt x="830" y="316"/>
                  </a:lnTo>
                  <a:lnTo>
                    <a:pt x="828" y="316"/>
                  </a:lnTo>
                  <a:lnTo>
                    <a:pt x="824" y="314"/>
                  </a:lnTo>
                  <a:lnTo>
                    <a:pt x="822" y="314"/>
                  </a:lnTo>
                  <a:lnTo>
                    <a:pt x="820" y="314"/>
                  </a:lnTo>
                  <a:lnTo>
                    <a:pt x="818" y="312"/>
                  </a:lnTo>
                  <a:lnTo>
                    <a:pt x="818" y="310"/>
                  </a:lnTo>
                  <a:lnTo>
                    <a:pt x="818" y="308"/>
                  </a:lnTo>
                  <a:lnTo>
                    <a:pt x="820" y="306"/>
                  </a:lnTo>
                  <a:lnTo>
                    <a:pt x="820" y="304"/>
                  </a:lnTo>
                  <a:lnTo>
                    <a:pt x="820" y="302"/>
                  </a:lnTo>
                  <a:lnTo>
                    <a:pt x="824" y="300"/>
                  </a:lnTo>
                  <a:lnTo>
                    <a:pt x="824" y="298"/>
                  </a:lnTo>
                  <a:lnTo>
                    <a:pt x="826" y="296"/>
                  </a:lnTo>
                  <a:lnTo>
                    <a:pt x="824" y="294"/>
                  </a:lnTo>
                  <a:lnTo>
                    <a:pt x="824" y="292"/>
                  </a:lnTo>
                  <a:lnTo>
                    <a:pt x="824" y="290"/>
                  </a:lnTo>
                  <a:lnTo>
                    <a:pt x="822" y="290"/>
                  </a:lnTo>
                  <a:lnTo>
                    <a:pt x="820" y="288"/>
                  </a:lnTo>
                  <a:lnTo>
                    <a:pt x="816" y="288"/>
                  </a:lnTo>
                  <a:lnTo>
                    <a:pt x="814" y="290"/>
                  </a:lnTo>
                  <a:lnTo>
                    <a:pt x="812" y="294"/>
                  </a:lnTo>
                  <a:lnTo>
                    <a:pt x="810" y="296"/>
                  </a:lnTo>
                  <a:lnTo>
                    <a:pt x="810" y="298"/>
                  </a:lnTo>
                  <a:lnTo>
                    <a:pt x="808" y="300"/>
                  </a:lnTo>
                  <a:lnTo>
                    <a:pt x="808" y="302"/>
                  </a:lnTo>
                  <a:lnTo>
                    <a:pt x="810" y="302"/>
                  </a:lnTo>
                  <a:lnTo>
                    <a:pt x="810" y="304"/>
                  </a:lnTo>
                  <a:lnTo>
                    <a:pt x="808" y="308"/>
                  </a:lnTo>
                  <a:lnTo>
                    <a:pt x="806" y="310"/>
                  </a:lnTo>
                  <a:lnTo>
                    <a:pt x="800" y="312"/>
                  </a:lnTo>
                  <a:lnTo>
                    <a:pt x="794" y="316"/>
                  </a:lnTo>
                  <a:lnTo>
                    <a:pt x="788" y="314"/>
                  </a:lnTo>
                  <a:lnTo>
                    <a:pt x="786" y="304"/>
                  </a:lnTo>
                  <a:lnTo>
                    <a:pt x="786" y="302"/>
                  </a:lnTo>
                  <a:lnTo>
                    <a:pt x="784" y="302"/>
                  </a:lnTo>
                  <a:lnTo>
                    <a:pt x="784" y="300"/>
                  </a:lnTo>
                  <a:lnTo>
                    <a:pt x="782" y="298"/>
                  </a:lnTo>
                  <a:lnTo>
                    <a:pt x="782" y="298"/>
                  </a:lnTo>
                  <a:lnTo>
                    <a:pt x="780" y="298"/>
                  </a:lnTo>
                  <a:lnTo>
                    <a:pt x="778" y="298"/>
                  </a:lnTo>
                  <a:lnTo>
                    <a:pt x="776" y="298"/>
                  </a:lnTo>
                  <a:lnTo>
                    <a:pt x="772" y="298"/>
                  </a:lnTo>
                  <a:lnTo>
                    <a:pt x="770" y="298"/>
                  </a:lnTo>
                  <a:lnTo>
                    <a:pt x="768" y="298"/>
                  </a:lnTo>
                  <a:lnTo>
                    <a:pt x="766" y="296"/>
                  </a:lnTo>
                  <a:lnTo>
                    <a:pt x="764" y="294"/>
                  </a:lnTo>
                  <a:lnTo>
                    <a:pt x="762" y="292"/>
                  </a:lnTo>
                  <a:lnTo>
                    <a:pt x="762" y="290"/>
                  </a:lnTo>
                  <a:lnTo>
                    <a:pt x="760" y="288"/>
                  </a:lnTo>
                  <a:lnTo>
                    <a:pt x="758" y="286"/>
                  </a:lnTo>
                  <a:lnTo>
                    <a:pt x="756" y="284"/>
                  </a:lnTo>
                  <a:lnTo>
                    <a:pt x="754" y="280"/>
                  </a:lnTo>
                  <a:lnTo>
                    <a:pt x="754" y="278"/>
                  </a:lnTo>
                  <a:lnTo>
                    <a:pt x="748" y="268"/>
                  </a:lnTo>
                  <a:lnTo>
                    <a:pt x="748" y="268"/>
                  </a:lnTo>
                  <a:lnTo>
                    <a:pt x="750" y="266"/>
                  </a:lnTo>
                  <a:lnTo>
                    <a:pt x="752" y="264"/>
                  </a:lnTo>
                  <a:lnTo>
                    <a:pt x="754" y="256"/>
                  </a:lnTo>
                  <a:lnTo>
                    <a:pt x="754" y="252"/>
                  </a:lnTo>
                  <a:lnTo>
                    <a:pt x="754" y="250"/>
                  </a:lnTo>
                  <a:lnTo>
                    <a:pt x="754" y="248"/>
                  </a:lnTo>
                  <a:lnTo>
                    <a:pt x="754" y="246"/>
                  </a:lnTo>
                  <a:lnTo>
                    <a:pt x="752" y="244"/>
                  </a:lnTo>
                  <a:lnTo>
                    <a:pt x="752" y="242"/>
                  </a:lnTo>
                  <a:lnTo>
                    <a:pt x="752" y="240"/>
                  </a:lnTo>
                  <a:lnTo>
                    <a:pt x="752" y="236"/>
                  </a:lnTo>
                  <a:lnTo>
                    <a:pt x="752" y="234"/>
                  </a:lnTo>
                  <a:lnTo>
                    <a:pt x="750" y="232"/>
                  </a:lnTo>
                  <a:lnTo>
                    <a:pt x="750" y="232"/>
                  </a:lnTo>
                  <a:lnTo>
                    <a:pt x="750" y="230"/>
                  </a:lnTo>
                  <a:lnTo>
                    <a:pt x="752" y="228"/>
                  </a:lnTo>
                  <a:lnTo>
                    <a:pt x="756" y="228"/>
                  </a:lnTo>
                  <a:lnTo>
                    <a:pt x="756" y="228"/>
                  </a:lnTo>
                  <a:lnTo>
                    <a:pt x="760" y="222"/>
                  </a:lnTo>
                  <a:lnTo>
                    <a:pt x="760" y="220"/>
                  </a:lnTo>
                  <a:lnTo>
                    <a:pt x="760" y="218"/>
                  </a:lnTo>
                  <a:lnTo>
                    <a:pt x="760" y="216"/>
                  </a:lnTo>
                  <a:lnTo>
                    <a:pt x="760" y="210"/>
                  </a:lnTo>
                  <a:lnTo>
                    <a:pt x="762" y="204"/>
                  </a:lnTo>
                  <a:lnTo>
                    <a:pt x="762" y="204"/>
                  </a:lnTo>
                  <a:lnTo>
                    <a:pt x="760" y="202"/>
                  </a:lnTo>
                  <a:lnTo>
                    <a:pt x="760" y="200"/>
                  </a:lnTo>
                  <a:lnTo>
                    <a:pt x="760" y="198"/>
                  </a:lnTo>
                  <a:lnTo>
                    <a:pt x="758" y="196"/>
                  </a:lnTo>
                  <a:lnTo>
                    <a:pt x="756" y="194"/>
                  </a:lnTo>
                  <a:lnTo>
                    <a:pt x="754" y="194"/>
                  </a:lnTo>
                  <a:lnTo>
                    <a:pt x="756" y="192"/>
                  </a:lnTo>
                  <a:lnTo>
                    <a:pt x="756" y="188"/>
                  </a:lnTo>
                  <a:lnTo>
                    <a:pt x="758" y="186"/>
                  </a:lnTo>
                  <a:lnTo>
                    <a:pt x="758" y="184"/>
                  </a:lnTo>
                  <a:lnTo>
                    <a:pt x="756" y="182"/>
                  </a:lnTo>
                  <a:lnTo>
                    <a:pt x="756" y="180"/>
                  </a:lnTo>
                  <a:lnTo>
                    <a:pt x="754" y="180"/>
                  </a:lnTo>
                  <a:lnTo>
                    <a:pt x="752" y="182"/>
                  </a:lnTo>
                  <a:lnTo>
                    <a:pt x="752" y="182"/>
                  </a:lnTo>
                  <a:lnTo>
                    <a:pt x="750" y="182"/>
                  </a:lnTo>
                  <a:lnTo>
                    <a:pt x="748" y="180"/>
                  </a:lnTo>
                  <a:lnTo>
                    <a:pt x="748" y="178"/>
                  </a:lnTo>
                  <a:lnTo>
                    <a:pt x="754" y="172"/>
                  </a:lnTo>
                  <a:lnTo>
                    <a:pt x="756" y="170"/>
                  </a:lnTo>
                  <a:lnTo>
                    <a:pt x="756" y="168"/>
                  </a:lnTo>
                  <a:lnTo>
                    <a:pt x="758" y="168"/>
                  </a:lnTo>
                  <a:lnTo>
                    <a:pt x="758" y="166"/>
                  </a:lnTo>
                  <a:lnTo>
                    <a:pt x="758" y="164"/>
                  </a:lnTo>
                  <a:lnTo>
                    <a:pt x="758" y="162"/>
                  </a:lnTo>
                  <a:lnTo>
                    <a:pt x="756" y="158"/>
                  </a:lnTo>
                  <a:lnTo>
                    <a:pt x="756" y="158"/>
                  </a:lnTo>
                  <a:lnTo>
                    <a:pt x="760" y="156"/>
                  </a:lnTo>
                  <a:lnTo>
                    <a:pt x="768" y="154"/>
                  </a:lnTo>
                  <a:lnTo>
                    <a:pt x="780" y="156"/>
                  </a:lnTo>
                  <a:lnTo>
                    <a:pt x="784" y="158"/>
                  </a:lnTo>
                  <a:lnTo>
                    <a:pt x="788" y="158"/>
                  </a:lnTo>
                  <a:lnTo>
                    <a:pt x="802" y="154"/>
                  </a:lnTo>
                  <a:lnTo>
                    <a:pt x="800" y="150"/>
                  </a:lnTo>
                  <a:lnTo>
                    <a:pt x="798" y="148"/>
                  </a:lnTo>
                  <a:lnTo>
                    <a:pt x="786" y="138"/>
                  </a:lnTo>
                  <a:lnTo>
                    <a:pt x="782" y="136"/>
                  </a:lnTo>
                  <a:lnTo>
                    <a:pt x="776" y="130"/>
                  </a:lnTo>
                  <a:lnTo>
                    <a:pt x="774" y="128"/>
                  </a:lnTo>
                  <a:lnTo>
                    <a:pt x="770" y="126"/>
                  </a:lnTo>
                  <a:lnTo>
                    <a:pt x="764" y="120"/>
                  </a:lnTo>
                  <a:lnTo>
                    <a:pt x="758" y="118"/>
                  </a:lnTo>
                  <a:lnTo>
                    <a:pt x="752" y="120"/>
                  </a:lnTo>
                  <a:lnTo>
                    <a:pt x="748" y="122"/>
                  </a:lnTo>
                  <a:lnTo>
                    <a:pt x="746" y="122"/>
                  </a:lnTo>
                  <a:lnTo>
                    <a:pt x="744" y="122"/>
                  </a:lnTo>
                  <a:lnTo>
                    <a:pt x="746" y="120"/>
                  </a:lnTo>
                  <a:lnTo>
                    <a:pt x="746" y="118"/>
                  </a:lnTo>
                  <a:lnTo>
                    <a:pt x="744" y="116"/>
                  </a:lnTo>
                  <a:lnTo>
                    <a:pt x="744" y="114"/>
                  </a:lnTo>
                  <a:lnTo>
                    <a:pt x="742" y="112"/>
                  </a:lnTo>
                  <a:lnTo>
                    <a:pt x="742" y="112"/>
                  </a:lnTo>
                  <a:lnTo>
                    <a:pt x="742" y="110"/>
                  </a:lnTo>
                  <a:lnTo>
                    <a:pt x="742" y="108"/>
                  </a:lnTo>
                  <a:lnTo>
                    <a:pt x="744" y="104"/>
                  </a:lnTo>
                  <a:lnTo>
                    <a:pt x="746" y="102"/>
                  </a:lnTo>
                  <a:lnTo>
                    <a:pt x="748" y="98"/>
                  </a:lnTo>
                  <a:lnTo>
                    <a:pt x="750" y="96"/>
                  </a:lnTo>
                  <a:lnTo>
                    <a:pt x="750" y="94"/>
                  </a:lnTo>
                  <a:lnTo>
                    <a:pt x="748" y="92"/>
                  </a:lnTo>
                  <a:lnTo>
                    <a:pt x="748" y="90"/>
                  </a:lnTo>
                  <a:lnTo>
                    <a:pt x="746" y="90"/>
                  </a:lnTo>
                  <a:lnTo>
                    <a:pt x="744" y="94"/>
                  </a:lnTo>
                  <a:lnTo>
                    <a:pt x="742" y="96"/>
                  </a:lnTo>
                  <a:lnTo>
                    <a:pt x="740" y="96"/>
                  </a:lnTo>
                  <a:lnTo>
                    <a:pt x="736" y="96"/>
                  </a:lnTo>
                  <a:lnTo>
                    <a:pt x="734" y="98"/>
                  </a:lnTo>
                  <a:lnTo>
                    <a:pt x="734" y="98"/>
                  </a:lnTo>
                  <a:lnTo>
                    <a:pt x="732" y="100"/>
                  </a:lnTo>
                  <a:lnTo>
                    <a:pt x="732" y="102"/>
                  </a:lnTo>
                  <a:lnTo>
                    <a:pt x="730" y="102"/>
                  </a:lnTo>
                  <a:lnTo>
                    <a:pt x="730" y="104"/>
                  </a:lnTo>
                  <a:lnTo>
                    <a:pt x="730" y="106"/>
                  </a:lnTo>
                  <a:lnTo>
                    <a:pt x="730" y="106"/>
                  </a:lnTo>
                  <a:lnTo>
                    <a:pt x="728" y="106"/>
                  </a:lnTo>
                  <a:lnTo>
                    <a:pt x="726" y="104"/>
                  </a:lnTo>
                  <a:lnTo>
                    <a:pt x="720" y="96"/>
                  </a:lnTo>
                  <a:lnTo>
                    <a:pt x="718" y="94"/>
                  </a:lnTo>
                  <a:lnTo>
                    <a:pt x="718" y="92"/>
                  </a:lnTo>
                  <a:lnTo>
                    <a:pt x="718" y="92"/>
                  </a:lnTo>
                  <a:lnTo>
                    <a:pt x="718" y="90"/>
                  </a:lnTo>
                  <a:lnTo>
                    <a:pt x="720" y="88"/>
                  </a:lnTo>
                  <a:lnTo>
                    <a:pt x="722" y="84"/>
                  </a:lnTo>
                  <a:lnTo>
                    <a:pt x="724" y="82"/>
                  </a:lnTo>
                  <a:lnTo>
                    <a:pt x="724" y="80"/>
                  </a:lnTo>
                  <a:lnTo>
                    <a:pt x="726" y="78"/>
                  </a:lnTo>
                  <a:lnTo>
                    <a:pt x="728" y="76"/>
                  </a:lnTo>
                  <a:lnTo>
                    <a:pt x="734" y="76"/>
                  </a:lnTo>
                  <a:lnTo>
                    <a:pt x="738" y="76"/>
                  </a:lnTo>
                  <a:lnTo>
                    <a:pt x="738" y="76"/>
                  </a:lnTo>
                  <a:lnTo>
                    <a:pt x="740" y="78"/>
                  </a:lnTo>
                  <a:lnTo>
                    <a:pt x="742" y="78"/>
                  </a:lnTo>
                  <a:lnTo>
                    <a:pt x="742" y="82"/>
                  </a:lnTo>
                  <a:lnTo>
                    <a:pt x="744" y="84"/>
                  </a:lnTo>
                  <a:lnTo>
                    <a:pt x="746" y="84"/>
                  </a:lnTo>
                  <a:lnTo>
                    <a:pt x="746" y="86"/>
                  </a:lnTo>
                  <a:lnTo>
                    <a:pt x="750" y="86"/>
                  </a:lnTo>
                  <a:lnTo>
                    <a:pt x="752" y="86"/>
                  </a:lnTo>
                  <a:lnTo>
                    <a:pt x="754" y="86"/>
                  </a:lnTo>
                  <a:lnTo>
                    <a:pt x="756" y="86"/>
                  </a:lnTo>
                  <a:lnTo>
                    <a:pt x="760" y="86"/>
                  </a:lnTo>
                  <a:lnTo>
                    <a:pt x="764" y="86"/>
                  </a:lnTo>
                  <a:lnTo>
                    <a:pt x="764" y="86"/>
                  </a:lnTo>
                  <a:lnTo>
                    <a:pt x="766" y="84"/>
                  </a:lnTo>
                  <a:lnTo>
                    <a:pt x="768" y="82"/>
                  </a:lnTo>
                  <a:lnTo>
                    <a:pt x="770" y="82"/>
                  </a:lnTo>
                  <a:lnTo>
                    <a:pt x="772" y="82"/>
                  </a:lnTo>
                  <a:lnTo>
                    <a:pt x="774" y="80"/>
                  </a:lnTo>
                  <a:lnTo>
                    <a:pt x="774" y="80"/>
                  </a:lnTo>
                  <a:lnTo>
                    <a:pt x="774" y="78"/>
                  </a:lnTo>
                  <a:lnTo>
                    <a:pt x="774" y="76"/>
                  </a:lnTo>
                  <a:lnTo>
                    <a:pt x="774" y="74"/>
                  </a:lnTo>
                  <a:lnTo>
                    <a:pt x="768" y="72"/>
                  </a:lnTo>
                  <a:lnTo>
                    <a:pt x="766" y="70"/>
                  </a:lnTo>
                  <a:lnTo>
                    <a:pt x="764" y="70"/>
                  </a:lnTo>
                  <a:lnTo>
                    <a:pt x="762" y="68"/>
                  </a:lnTo>
                  <a:lnTo>
                    <a:pt x="764" y="66"/>
                  </a:lnTo>
                  <a:lnTo>
                    <a:pt x="766" y="66"/>
                  </a:lnTo>
                  <a:lnTo>
                    <a:pt x="768" y="64"/>
                  </a:lnTo>
                  <a:lnTo>
                    <a:pt x="770" y="64"/>
                  </a:lnTo>
                  <a:lnTo>
                    <a:pt x="770" y="64"/>
                  </a:lnTo>
                  <a:lnTo>
                    <a:pt x="772" y="64"/>
                  </a:lnTo>
                  <a:lnTo>
                    <a:pt x="772" y="64"/>
                  </a:lnTo>
                  <a:lnTo>
                    <a:pt x="772" y="62"/>
                  </a:lnTo>
                  <a:lnTo>
                    <a:pt x="772" y="60"/>
                  </a:lnTo>
                  <a:lnTo>
                    <a:pt x="772" y="58"/>
                  </a:lnTo>
                  <a:lnTo>
                    <a:pt x="772" y="56"/>
                  </a:lnTo>
                  <a:lnTo>
                    <a:pt x="768" y="56"/>
                  </a:lnTo>
                  <a:lnTo>
                    <a:pt x="766" y="54"/>
                  </a:lnTo>
                  <a:lnTo>
                    <a:pt x="766" y="52"/>
                  </a:lnTo>
                  <a:lnTo>
                    <a:pt x="766" y="50"/>
                  </a:lnTo>
                  <a:lnTo>
                    <a:pt x="766" y="50"/>
                  </a:lnTo>
                  <a:lnTo>
                    <a:pt x="764" y="50"/>
                  </a:lnTo>
                  <a:lnTo>
                    <a:pt x="760" y="50"/>
                  </a:lnTo>
                  <a:lnTo>
                    <a:pt x="756" y="58"/>
                  </a:lnTo>
                  <a:lnTo>
                    <a:pt x="754" y="60"/>
                  </a:lnTo>
                  <a:lnTo>
                    <a:pt x="754" y="58"/>
                  </a:lnTo>
                  <a:lnTo>
                    <a:pt x="748" y="58"/>
                  </a:lnTo>
                  <a:lnTo>
                    <a:pt x="742" y="56"/>
                  </a:lnTo>
                  <a:lnTo>
                    <a:pt x="740" y="56"/>
                  </a:lnTo>
                  <a:lnTo>
                    <a:pt x="740" y="56"/>
                  </a:lnTo>
                  <a:lnTo>
                    <a:pt x="740" y="54"/>
                  </a:lnTo>
                  <a:lnTo>
                    <a:pt x="742" y="52"/>
                  </a:lnTo>
                  <a:lnTo>
                    <a:pt x="742" y="48"/>
                  </a:lnTo>
                  <a:lnTo>
                    <a:pt x="742" y="42"/>
                  </a:lnTo>
                  <a:lnTo>
                    <a:pt x="744" y="38"/>
                  </a:lnTo>
                  <a:lnTo>
                    <a:pt x="744" y="34"/>
                  </a:lnTo>
                  <a:lnTo>
                    <a:pt x="742" y="34"/>
                  </a:lnTo>
                  <a:lnTo>
                    <a:pt x="740" y="32"/>
                  </a:lnTo>
                  <a:lnTo>
                    <a:pt x="738" y="30"/>
                  </a:lnTo>
                  <a:lnTo>
                    <a:pt x="738" y="28"/>
                  </a:lnTo>
                  <a:lnTo>
                    <a:pt x="740" y="24"/>
                  </a:lnTo>
                  <a:lnTo>
                    <a:pt x="740" y="22"/>
                  </a:lnTo>
                  <a:lnTo>
                    <a:pt x="744" y="20"/>
                  </a:lnTo>
                  <a:lnTo>
                    <a:pt x="744" y="16"/>
                  </a:lnTo>
                  <a:lnTo>
                    <a:pt x="742" y="16"/>
                  </a:lnTo>
                  <a:lnTo>
                    <a:pt x="742" y="14"/>
                  </a:lnTo>
                  <a:lnTo>
                    <a:pt x="738" y="14"/>
                  </a:lnTo>
                  <a:lnTo>
                    <a:pt x="732" y="14"/>
                  </a:lnTo>
                  <a:lnTo>
                    <a:pt x="726" y="14"/>
                  </a:lnTo>
                  <a:lnTo>
                    <a:pt x="724" y="10"/>
                  </a:lnTo>
                  <a:lnTo>
                    <a:pt x="722" y="10"/>
                  </a:lnTo>
                  <a:lnTo>
                    <a:pt x="722" y="10"/>
                  </a:lnTo>
                  <a:lnTo>
                    <a:pt x="720" y="10"/>
                  </a:lnTo>
                  <a:lnTo>
                    <a:pt x="718" y="10"/>
                  </a:lnTo>
                  <a:lnTo>
                    <a:pt x="702" y="20"/>
                  </a:lnTo>
                  <a:lnTo>
                    <a:pt x="690" y="26"/>
                  </a:lnTo>
                  <a:lnTo>
                    <a:pt x="684" y="26"/>
                  </a:lnTo>
                  <a:lnTo>
                    <a:pt x="680" y="26"/>
                  </a:lnTo>
                  <a:lnTo>
                    <a:pt x="676" y="26"/>
                  </a:lnTo>
                  <a:lnTo>
                    <a:pt x="672" y="24"/>
                  </a:lnTo>
                  <a:lnTo>
                    <a:pt x="666" y="22"/>
                  </a:lnTo>
                  <a:lnTo>
                    <a:pt x="662" y="20"/>
                  </a:lnTo>
                  <a:lnTo>
                    <a:pt x="657" y="20"/>
                  </a:lnTo>
                  <a:lnTo>
                    <a:pt x="655" y="20"/>
                  </a:lnTo>
                  <a:lnTo>
                    <a:pt x="653" y="16"/>
                  </a:lnTo>
                  <a:lnTo>
                    <a:pt x="651" y="16"/>
                  </a:lnTo>
                  <a:lnTo>
                    <a:pt x="649" y="16"/>
                  </a:lnTo>
                  <a:lnTo>
                    <a:pt x="645" y="18"/>
                  </a:lnTo>
                  <a:lnTo>
                    <a:pt x="643" y="22"/>
                  </a:lnTo>
                  <a:lnTo>
                    <a:pt x="637" y="28"/>
                  </a:lnTo>
                  <a:lnTo>
                    <a:pt x="635" y="32"/>
                  </a:lnTo>
                  <a:lnTo>
                    <a:pt x="633" y="34"/>
                  </a:lnTo>
                  <a:lnTo>
                    <a:pt x="629" y="36"/>
                  </a:lnTo>
                  <a:lnTo>
                    <a:pt x="627" y="38"/>
                  </a:lnTo>
                  <a:lnTo>
                    <a:pt x="625" y="38"/>
                  </a:lnTo>
                  <a:lnTo>
                    <a:pt x="623" y="38"/>
                  </a:lnTo>
                  <a:lnTo>
                    <a:pt x="617" y="38"/>
                  </a:lnTo>
                  <a:lnTo>
                    <a:pt x="615" y="38"/>
                  </a:lnTo>
                  <a:lnTo>
                    <a:pt x="613" y="38"/>
                  </a:lnTo>
                  <a:lnTo>
                    <a:pt x="613" y="40"/>
                  </a:lnTo>
                  <a:lnTo>
                    <a:pt x="613" y="42"/>
                  </a:lnTo>
                  <a:lnTo>
                    <a:pt x="613" y="44"/>
                  </a:lnTo>
                  <a:lnTo>
                    <a:pt x="611" y="48"/>
                  </a:lnTo>
                  <a:lnTo>
                    <a:pt x="609" y="50"/>
                  </a:lnTo>
                  <a:lnTo>
                    <a:pt x="607" y="50"/>
                  </a:lnTo>
                  <a:lnTo>
                    <a:pt x="605" y="52"/>
                  </a:lnTo>
                  <a:lnTo>
                    <a:pt x="601" y="54"/>
                  </a:lnTo>
                  <a:lnTo>
                    <a:pt x="597" y="58"/>
                  </a:lnTo>
                  <a:lnTo>
                    <a:pt x="595" y="60"/>
                  </a:lnTo>
                  <a:lnTo>
                    <a:pt x="593" y="60"/>
                  </a:lnTo>
                  <a:lnTo>
                    <a:pt x="591" y="62"/>
                  </a:lnTo>
                  <a:lnTo>
                    <a:pt x="591" y="62"/>
                  </a:lnTo>
                  <a:lnTo>
                    <a:pt x="589" y="66"/>
                  </a:lnTo>
                  <a:lnTo>
                    <a:pt x="585" y="78"/>
                  </a:lnTo>
                  <a:lnTo>
                    <a:pt x="585" y="80"/>
                  </a:lnTo>
                  <a:lnTo>
                    <a:pt x="585" y="82"/>
                  </a:lnTo>
                  <a:lnTo>
                    <a:pt x="585" y="84"/>
                  </a:lnTo>
                  <a:lnTo>
                    <a:pt x="587" y="84"/>
                  </a:lnTo>
                  <a:lnTo>
                    <a:pt x="589" y="86"/>
                  </a:lnTo>
                  <a:lnTo>
                    <a:pt x="591" y="86"/>
                  </a:lnTo>
                  <a:lnTo>
                    <a:pt x="593" y="86"/>
                  </a:lnTo>
                  <a:lnTo>
                    <a:pt x="595" y="86"/>
                  </a:lnTo>
                  <a:lnTo>
                    <a:pt x="601" y="82"/>
                  </a:lnTo>
                  <a:lnTo>
                    <a:pt x="601" y="82"/>
                  </a:lnTo>
                  <a:lnTo>
                    <a:pt x="603" y="78"/>
                  </a:lnTo>
                  <a:lnTo>
                    <a:pt x="605" y="76"/>
                  </a:lnTo>
                  <a:lnTo>
                    <a:pt x="605" y="76"/>
                  </a:lnTo>
                  <a:lnTo>
                    <a:pt x="607" y="76"/>
                  </a:lnTo>
                  <a:lnTo>
                    <a:pt x="609" y="76"/>
                  </a:lnTo>
                  <a:lnTo>
                    <a:pt x="611" y="78"/>
                  </a:lnTo>
                  <a:lnTo>
                    <a:pt x="611" y="78"/>
                  </a:lnTo>
                  <a:lnTo>
                    <a:pt x="613" y="80"/>
                  </a:lnTo>
                  <a:lnTo>
                    <a:pt x="613" y="82"/>
                  </a:lnTo>
                  <a:lnTo>
                    <a:pt x="613" y="84"/>
                  </a:lnTo>
                  <a:lnTo>
                    <a:pt x="607" y="88"/>
                  </a:lnTo>
                  <a:lnTo>
                    <a:pt x="601" y="88"/>
                  </a:lnTo>
                  <a:lnTo>
                    <a:pt x="601" y="90"/>
                  </a:lnTo>
                  <a:lnTo>
                    <a:pt x="601" y="90"/>
                  </a:lnTo>
                  <a:lnTo>
                    <a:pt x="599" y="92"/>
                  </a:lnTo>
                  <a:lnTo>
                    <a:pt x="599" y="92"/>
                  </a:lnTo>
                  <a:lnTo>
                    <a:pt x="599" y="96"/>
                  </a:lnTo>
                  <a:lnTo>
                    <a:pt x="599" y="98"/>
                  </a:lnTo>
                  <a:lnTo>
                    <a:pt x="601" y="100"/>
                  </a:lnTo>
                  <a:lnTo>
                    <a:pt x="601" y="100"/>
                  </a:lnTo>
                  <a:lnTo>
                    <a:pt x="603" y="100"/>
                  </a:lnTo>
                  <a:lnTo>
                    <a:pt x="605" y="100"/>
                  </a:lnTo>
                  <a:lnTo>
                    <a:pt x="607" y="96"/>
                  </a:lnTo>
                  <a:lnTo>
                    <a:pt x="609" y="96"/>
                  </a:lnTo>
                  <a:lnTo>
                    <a:pt x="611" y="94"/>
                  </a:lnTo>
                  <a:lnTo>
                    <a:pt x="613" y="94"/>
                  </a:lnTo>
                  <a:lnTo>
                    <a:pt x="613" y="94"/>
                  </a:lnTo>
                  <a:lnTo>
                    <a:pt x="615" y="96"/>
                  </a:lnTo>
                  <a:lnTo>
                    <a:pt x="615" y="98"/>
                  </a:lnTo>
                  <a:lnTo>
                    <a:pt x="615" y="102"/>
                  </a:lnTo>
                  <a:lnTo>
                    <a:pt x="615" y="104"/>
                  </a:lnTo>
                  <a:lnTo>
                    <a:pt x="617" y="106"/>
                  </a:lnTo>
                  <a:lnTo>
                    <a:pt x="617" y="108"/>
                  </a:lnTo>
                  <a:lnTo>
                    <a:pt x="617" y="110"/>
                  </a:lnTo>
                  <a:lnTo>
                    <a:pt x="617" y="112"/>
                  </a:lnTo>
                  <a:lnTo>
                    <a:pt x="615" y="112"/>
                  </a:lnTo>
                  <a:lnTo>
                    <a:pt x="613" y="114"/>
                  </a:lnTo>
                  <a:lnTo>
                    <a:pt x="607" y="114"/>
                  </a:lnTo>
                  <a:lnTo>
                    <a:pt x="605" y="114"/>
                  </a:lnTo>
                  <a:lnTo>
                    <a:pt x="597" y="120"/>
                  </a:lnTo>
                  <a:lnTo>
                    <a:pt x="595" y="122"/>
                  </a:lnTo>
                  <a:lnTo>
                    <a:pt x="591" y="122"/>
                  </a:lnTo>
                  <a:lnTo>
                    <a:pt x="589" y="124"/>
                  </a:lnTo>
                  <a:lnTo>
                    <a:pt x="581" y="122"/>
                  </a:lnTo>
                  <a:lnTo>
                    <a:pt x="583" y="118"/>
                  </a:lnTo>
                  <a:lnTo>
                    <a:pt x="583" y="116"/>
                  </a:lnTo>
                  <a:lnTo>
                    <a:pt x="583" y="110"/>
                  </a:lnTo>
                  <a:lnTo>
                    <a:pt x="581" y="108"/>
                  </a:lnTo>
                  <a:lnTo>
                    <a:pt x="581" y="108"/>
                  </a:lnTo>
                  <a:lnTo>
                    <a:pt x="579" y="108"/>
                  </a:lnTo>
                  <a:lnTo>
                    <a:pt x="579" y="110"/>
                  </a:lnTo>
                  <a:lnTo>
                    <a:pt x="573" y="122"/>
                  </a:lnTo>
                  <a:lnTo>
                    <a:pt x="565" y="124"/>
                  </a:lnTo>
                  <a:lnTo>
                    <a:pt x="563" y="120"/>
                  </a:lnTo>
                  <a:lnTo>
                    <a:pt x="563" y="118"/>
                  </a:lnTo>
                  <a:lnTo>
                    <a:pt x="561" y="118"/>
                  </a:lnTo>
                  <a:lnTo>
                    <a:pt x="559" y="116"/>
                  </a:lnTo>
                  <a:lnTo>
                    <a:pt x="553" y="116"/>
                  </a:lnTo>
                  <a:lnTo>
                    <a:pt x="551" y="116"/>
                  </a:lnTo>
                  <a:lnTo>
                    <a:pt x="549" y="112"/>
                  </a:lnTo>
                  <a:lnTo>
                    <a:pt x="547" y="110"/>
                  </a:lnTo>
                  <a:lnTo>
                    <a:pt x="547" y="110"/>
                  </a:lnTo>
                  <a:lnTo>
                    <a:pt x="547" y="108"/>
                  </a:lnTo>
                  <a:lnTo>
                    <a:pt x="549" y="106"/>
                  </a:lnTo>
                  <a:lnTo>
                    <a:pt x="551" y="106"/>
                  </a:lnTo>
                  <a:lnTo>
                    <a:pt x="553" y="106"/>
                  </a:lnTo>
                  <a:lnTo>
                    <a:pt x="555" y="104"/>
                  </a:lnTo>
                  <a:lnTo>
                    <a:pt x="557" y="104"/>
                  </a:lnTo>
                  <a:lnTo>
                    <a:pt x="557" y="102"/>
                  </a:lnTo>
                  <a:lnTo>
                    <a:pt x="557" y="100"/>
                  </a:lnTo>
                  <a:lnTo>
                    <a:pt x="555" y="98"/>
                  </a:lnTo>
                  <a:lnTo>
                    <a:pt x="553" y="98"/>
                  </a:lnTo>
                  <a:lnTo>
                    <a:pt x="549" y="98"/>
                  </a:lnTo>
                  <a:lnTo>
                    <a:pt x="547" y="100"/>
                  </a:lnTo>
                  <a:lnTo>
                    <a:pt x="545" y="102"/>
                  </a:lnTo>
                  <a:lnTo>
                    <a:pt x="543" y="102"/>
                  </a:lnTo>
                  <a:lnTo>
                    <a:pt x="543" y="102"/>
                  </a:lnTo>
                  <a:lnTo>
                    <a:pt x="541" y="102"/>
                  </a:lnTo>
                  <a:lnTo>
                    <a:pt x="539" y="100"/>
                  </a:lnTo>
                  <a:lnTo>
                    <a:pt x="539" y="100"/>
                  </a:lnTo>
                  <a:lnTo>
                    <a:pt x="539" y="98"/>
                  </a:lnTo>
                  <a:lnTo>
                    <a:pt x="539" y="96"/>
                  </a:lnTo>
                  <a:lnTo>
                    <a:pt x="539" y="96"/>
                  </a:lnTo>
                  <a:lnTo>
                    <a:pt x="539" y="94"/>
                  </a:lnTo>
                  <a:lnTo>
                    <a:pt x="539" y="92"/>
                  </a:lnTo>
                  <a:lnTo>
                    <a:pt x="539" y="90"/>
                  </a:lnTo>
                  <a:lnTo>
                    <a:pt x="537" y="88"/>
                  </a:lnTo>
                  <a:lnTo>
                    <a:pt x="537" y="84"/>
                  </a:lnTo>
                  <a:lnTo>
                    <a:pt x="537" y="80"/>
                  </a:lnTo>
                  <a:lnTo>
                    <a:pt x="537" y="78"/>
                  </a:lnTo>
                  <a:lnTo>
                    <a:pt x="537" y="76"/>
                  </a:lnTo>
                  <a:lnTo>
                    <a:pt x="537" y="74"/>
                  </a:lnTo>
                  <a:lnTo>
                    <a:pt x="533" y="72"/>
                  </a:lnTo>
                  <a:lnTo>
                    <a:pt x="515" y="66"/>
                  </a:lnTo>
                  <a:lnTo>
                    <a:pt x="511" y="64"/>
                  </a:lnTo>
                  <a:lnTo>
                    <a:pt x="511" y="62"/>
                  </a:lnTo>
                  <a:lnTo>
                    <a:pt x="511" y="62"/>
                  </a:lnTo>
                  <a:lnTo>
                    <a:pt x="509" y="60"/>
                  </a:lnTo>
                  <a:lnTo>
                    <a:pt x="505" y="54"/>
                  </a:lnTo>
                  <a:lnTo>
                    <a:pt x="505" y="52"/>
                  </a:lnTo>
                  <a:lnTo>
                    <a:pt x="499" y="50"/>
                  </a:lnTo>
                  <a:lnTo>
                    <a:pt x="497" y="48"/>
                  </a:lnTo>
                  <a:lnTo>
                    <a:pt x="495" y="48"/>
                  </a:lnTo>
                  <a:lnTo>
                    <a:pt x="491" y="50"/>
                  </a:lnTo>
                  <a:lnTo>
                    <a:pt x="489" y="52"/>
                  </a:lnTo>
                  <a:lnTo>
                    <a:pt x="485" y="52"/>
                  </a:lnTo>
                  <a:lnTo>
                    <a:pt x="483" y="52"/>
                  </a:lnTo>
                  <a:lnTo>
                    <a:pt x="477" y="56"/>
                  </a:lnTo>
                  <a:lnTo>
                    <a:pt x="475" y="56"/>
                  </a:lnTo>
                  <a:lnTo>
                    <a:pt x="467" y="56"/>
                  </a:lnTo>
                  <a:lnTo>
                    <a:pt x="461" y="56"/>
                  </a:lnTo>
                  <a:lnTo>
                    <a:pt x="451" y="56"/>
                  </a:lnTo>
                  <a:lnTo>
                    <a:pt x="449" y="58"/>
                  </a:lnTo>
                  <a:lnTo>
                    <a:pt x="445" y="58"/>
                  </a:lnTo>
                  <a:lnTo>
                    <a:pt x="443" y="52"/>
                  </a:lnTo>
                  <a:lnTo>
                    <a:pt x="441" y="50"/>
                  </a:lnTo>
                  <a:lnTo>
                    <a:pt x="439" y="46"/>
                  </a:lnTo>
                  <a:lnTo>
                    <a:pt x="437" y="44"/>
                  </a:lnTo>
                  <a:lnTo>
                    <a:pt x="435" y="42"/>
                  </a:lnTo>
                  <a:lnTo>
                    <a:pt x="429" y="38"/>
                  </a:lnTo>
                  <a:lnTo>
                    <a:pt x="427" y="36"/>
                  </a:lnTo>
                  <a:lnTo>
                    <a:pt x="425" y="34"/>
                  </a:lnTo>
                  <a:lnTo>
                    <a:pt x="423" y="30"/>
                  </a:lnTo>
                  <a:lnTo>
                    <a:pt x="423" y="26"/>
                  </a:lnTo>
                  <a:lnTo>
                    <a:pt x="425" y="12"/>
                  </a:lnTo>
                  <a:lnTo>
                    <a:pt x="419" y="4"/>
                  </a:lnTo>
                  <a:lnTo>
                    <a:pt x="415" y="0"/>
                  </a:lnTo>
                  <a:lnTo>
                    <a:pt x="413" y="0"/>
                  </a:lnTo>
                  <a:lnTo>
                    <a:pt x="411" y="0"/>
                  </a:lnTo>
                  <a:lnTo>
                    <a:pt x="409" y="0"/>
                  </a:lnTo>
                  <a:lnTo>
                    <a:pt x="399" y="6"/>
                  </a:lnTo>
                  <a:lnTo>
                    <a:pt x="397" y="8"/>
                  </a:lnTo>
                  <a:lnTo>
                    <a:pt x="391" y="12"/>
                  </a:lnTo>
                  <a:lnTo>
                    <a:pt x="383" y="14"/>
                  </a:lnTo>
                  <a:lnTo>
                    <a:pt x="381" y="16"/>
                  </a:lnTo>
                  <a:lnTo>
                    <a:pt x="379" y="18"/>
                  </a:lnTo>
                  <a:lnTo>
                    <a:pt x="377" y="20"/>
                  </a:lnTo>
                  <a:lnTo>
                    <a:pt x="375" y="22"/>
                  </a:lnTo>
                  <a:lnTo>
                    <a:pt x="375" y="24"/>
                  </a:lnTo>
                  <a:lnTo>
                    <a:pt x="375" y="28"/>
                  </a:lnTo>
                  <a:lnTo>
                    <a:pt x="373" y="30"/>
                  </a:lnTo>
                  <a:lnTo>
                    <a:pt x="369" y="34"/>
                  </a:lnTo>
                  <a:lnTo>
                    <a:pt x="367" y="34"/>
                  </a:lnTo>
                  <a:lnTo>
                    <a:pt x="365" y="34"/>
                  </a:lnTo>
                  <a:lnTo>
                    <a:pt x="363" y="32"/>
                  </a:lnTo>
                  <a:lnTo>
                    <a:pt x="361" y="32"/>
                  </a:lnTo>
                  <a:lnTo>
                    <a:pt x="353" y="38"/>
                  </a:lnTo>
                  <a:lnTo>
                    <a:pt x="333" y="40"/>
                  </a:lnTo>
                  <a:lnTo>
                    <a:pt x="323" y="38"/>
                  </a:lnTo>
                  <a:lnTo>
                    <a:pt x="321" y="38"/>
                  </a:lnTo>
                  <a:lnTo>
                    <a:pt x="319" y="40"/>
                  </a:lnTo>
                  <a:lnTo>
                    <a:pt x="319" y="46"/>
                  </a:lnTo>
                  <a:lnTo>
                    <a:pt x="317" y="48"/>
                  </a:lnTo>
                  <a:lnTo>
                    <a:pt x="315" y="48"/>
                  </a:lnTo>
                  <a:lnTo>
                    <a:pt x="313" y="48"/>
                  </a:lnTo>
                  <a:lnTo>
                    <a:pt x="303" y="48"/>
                  </a:lnTo>
                  <a:lnTo>
                    <a:pt x="301" y="50"/>
                  </a:lnTo>
                  <a:lnTo>
                    <a:pt x="301" y="52"/>
                  </a:lnTo>
                  <a:lnTo>
                    <a:pt x="301" y="54"/>
                  </a:lnTo>
                  <a:lnTo>
                    <a:pt x="299" y="54"/>
                  </a:lnTo>
                  <a:lnTo>
                    <a:pt x="297" y="54"/>
                  </a:lnTo>
                  <a:lnTo>
                    <a:pt x="295" y="54"/>
                  </a:lnTo>
                  <a:lnTo>
                    <a:pt x="289" y="56"/>
                  </a:lnTo>
                  <a:lnTo>
                    <a:pt x="287" y="56"/>
                  </a:lnTo>
                  <a:lnTo>
                    <a:pt x="285" y="56"/>
                  </a:lnTo>
                  <a:lnTo>
                    <a:pt x="285" y="56"/>
                  </a:lnTo>
                  <a:lnTo>
                    <a:pt x="283" y="54"/>
                  </a:lnTo>
                  <a:lnTo>
                    <a:pt x="279" y="52"/>
                  </a:lnTo>
                  <a:lnTo>
                    <a:pt x="275" y="52"/>
                  </a:lnTo>
                  <a:lnTo>
                    <a:pt x="271" y="52"/>
                  </a:lnTo>
                  <a:lnTo>
                    <a:pt x="267" y="50"/>
                  </a:lnTo>
                  <a:lnTo>
                    <a:pt x="263" y="50"/>
                  </a:lnTo>
                  <a:lnTo>
                    <a:pt x="259" y="50"/>
                  </a:lnTo>
                  <a:lnTo>
                    <a:pt x="255" y="50"/>
                  </a:lnTo>
                  <a:lnTo>
                    <a:pt x="253" y="52"/>
                  </a:lnTo>
                  <a:lnTo>
                    <a:pt x="253" y="52"/>
                  </a:lnTo>
                  <a:lnTo>
                    <a:pt x="253" y="54"/>
                  </a:lnTo>
                  <a:lnTo>
                    <a:pt x="251" y="56"/>
                  </a:lnTo>
                  <a:lnTo>
                    <a:pt x="249" y="58"/>
                  </a:lnTo>
                  <a:lnTo>
                    <a:pt x="249" y="60"/>
                  </a:lnTo>
                  <a:lnTo>
                    <a:pt x="249" y="60"/>
                  </a:lnTo>
                  <a:lnTo>
                    <a:pt x="249" y="62"/>
                  </a:lnTo>
                  <a:lnTo>
                    <a:pt x="249" y="62"/>
                  </a:lnTo>
                  <a:lnTo>
                    <a:pt x="247" y="64"/>
                  </a:lnTo>
                  <a:lnTo>
                    <a:pt x="247" y="66"/>
                  </a:lnTo>
                  <a:lnTo>
                    <a:pt x="247" y="66"/>
                  </a:lnTo>
                  <a:lnTo>
                    <a:pt x="245" y="68"/>
                  </a:lnTo>
                  <a:lnTo>
                    <a:pt x="243" y="70"/>
                  </a:lnTo>
                  <a:lnTo>
                    <a:pt x="239" y="70"/>
                  </a:lnTo>
                  <a:lnTo>
                    <a:pt x="233" y="70"/>
                  </a:lnTo>
                  <a:lnTo>
                    <a:pt x="231" y="68"/>
                  </a:lnTo>
                  <a:lnTo>
                    <a:pt x="229" y="68"/>
                  </a:lnTo>
                  <a:lnTo>
                    <a:pt x="223" y="66"/>
                  </a:lnTo>
                  <a:lnTo>
                    <a:pt x="223" y="64"/>
                  </a:lnTo>
                  <a:lnTo>
                    <a:pt x="221" y="64"/>
                  </a:lnTo>
                  <a:lnTo>
                    <a:pt x="219" y="62"/>
                  </a:lnTo>
                  <a:lnTo>
                    <a:pt x="215" y="60"/>
                  </a:lnTo>
                  <a:lnTo>
                    <a:pt x="211" y="58"/>
                  </a:lnTo>
                  <a:lnTo>
                    <a:pt x="211" y="56"/>
                  </a:lnTo>
                  <a:lnTo>
                    <a:pt x="209" y="54"/>
                  </a:lnTo>
                  <a:lnTo>
                    <a:pt x="209" y="52"/>
                  </a:lnTo>
                  <a:lnTo>
                    <a:pt x="209" y="48"/>
                  </a:lnTo>
                  <a:lnTo>
                    <a:pt x="207" y="46"/>
                  </a:lnTo>
                  <a:lnTo>
                    <a:pt x="205" y="46"/>
                  </a:lnTo>
                  <a:lnTo>
                    <a:pt x="199" y="48"/>
                  </a:lnTo>
                  <a:lnTo>
                    <a:pt x="197" y="46"/>
                  </a:lnTo>
                  <a:lnTo>
                    <a:pt x="187" y="46"/>
                  </a:lnTo>
                  <a:lnTo>
                    <a:pt x="185" y="46"/>
                  </a:lnTo>
                  <a:lnTo>
                    <a:pt x="185" y="48"/>
                  </a:lnTo>
                  <a:lnTo>
                    <a:pt x="185" y="50"/>
                  </a:lnTo>
                  <a:lnTo>
                    <a:pt x="185" y="52"/>
                  </a:lnTo>
                  <a:lnTo>
                    <a:pt x="183" y="52"/>
                  </a:lnTo>
                  <a:lnTo>
                    <a:pt x="179" y="54"/>
                  </a:lnTo>
                  <a:lnTo>
                    <a:pt x="177" y="54"/>
                  </a:lnTo>
                  <a:lnTo>
                    <a:pt x="175" y="54"/>
                  </a:lnTo>
                  <a:lnTo>
                    <a:pt x="169" y="52"/>
                  </a:lnTo>
                  <a:lnTo>
                    <a:pt x="165" y="52"/>
                  </a:lnTo>
                  <a:lnTo>
                    <a:pt x="163" y="52"/>
                  </a:lnTo>
                  <a:lnTo>
                    <a:pt x="161" y="54"/>
                  </a:lnTo>
                  <a:lnTo>
                    <a:pt x="161" y="56"/>
                  </a:lnTo>
                  <a:lnTo>
                    <a:pt x="159" y="58"/>
                  </a:lnTo>
                  <a:lnTo>
                    <a:pt x="159" y="58"/>
                  </a:lnTo>
                  <a:lnTo>
                    <a:pt x="155" y="58"/>
                  </a:lnTo>
                  <a:lnTo>
                    <a:pt x="147" y="54"/>
                  </a:lnTo>
                  <a:lnTo>
                    <a:pt x="143" y="54"/>
                  </a:lnTo>
                  <a:lnTo>
                    <a:pt x="141" y="52"/>
                  </a:lnTo>
                  <a:lnTo>
                    <a:pt x="139" y="50"/>
                  </a:lnTo>
                  <a:lnTo>
                    <a:pt x="137" y="50"/>
                  </a:lnTo>
                  <a:lnTo>
                    <a:pt x="133" y="48"/>
                  </a:lnTo>
                  <a:lnTo>
                    <a:pt x="129" y="50"/>
                  </a:lnTo>
                  <a:lnTo>
                    <a:pt x="127" y="52"/>
                  </a:lnTo>
                  <a:lnTo>
                    <a:pt x="127" y="54"/>
                  </a:lnTo>
                  <a:lnTo>
                    <a:pt x="125" y="56"/>
                  </a:lnTo>
                  <a:lnTo>
                    <a:pt x="125" y="58"/>
                  </a:lnTo>
                  <a:lnTo>
                    <a:pt x="125" y="60"/>
                  </a:lnTo>
                  <a:lnTo>
                    <a:pt x="125" y="60"/>
                  </a:lnTo>
                  <a:lnTo>
                    <a:pt x="123" y="62"/>
                  </a:lnTo>
                  <a:lnTo>
                    <a:pt x="121" y="62"/>
                  </a:lnTo>
                  <a:lnTo>
                    <a:pt x="117" y="64"/>
                  </a:lnTo>
                  <a:lnTo>
                    <a:pt x="113" y="64"/>
                  </a:lnTo>
                  <a:lnTo>
                    <a:pt x="111" y="66"/>
                  </a:lnTo>
                  <a:lnTo>
                    <a:pt x="111" y="66"/>
                  </a:lnTo>
                  <a:lnTo>
                    <a:pt x="113" y="68"/>
                  </a:lnTo>
                  <a:lnTo>
                    <a:pt x="113" y="68"/>
                  </a:lnTo>
                  <a:lnTo>
                    <a:pt x="117" y="70"/>
                  </a:lnTo>
                  <a:lnTo>
                    <a:pt x="119" y="72"/>
                  </a:lnTo>
                  <a:lnTo>
                    <a:pt x="119" y="72"/>
                  </a:lnTo>
                  <a:lnTo>
                    <a:pt x="117" y="74"/>
                  </a:lnTo>
                  <a:lnTo>
                    <a:pt x="107" y="80"/>
                  </a:lnTo>
                  <a:lnTo>
                    <a:pt x="105" y="80"/>
                  </a:lnTo>
                  <a:lnTo>
                    <a:pt x="99" y="84"/>
                  </a:lnTo>
                  <a:lnTo>
                    <a:pt x="97" y="84"/>
                  </a:lnTo>
                  <a:lnTo>
                    <a:pt x="87" y="82"/>
                  </a:lnTo>
                  <a:lnTo>
                    <a:pt x="87" y="82"/>
                  </a:lnTo>
                  <a:lnTo>
                    <a:pt x="85" y="82"/>
                  </a:lnTo>
                  <a:lnTo>
                    <a:pt x="83" y="80"/>
                  </a:lnTo>
                  <a:lnTo>
                    <a:pt x="74" y="80"/>
                  </a:lnTo>
                  <a:lnTo>
                    <a:pt x="70" y="82"/>
                  </a:lnTo>
                  <a:lnTo>
                    <a:pt x="68" y="82"/>
                  </a:lnTo>
                  <a:lnTo>
                    <a:pt x="66" y="84"/>
                  </a:lnTo>
                  <a:lnTo>
                    <a:pt x="64" y="86"/>
                  </a:lnTo>
                  <a:lnTo>
                    <a:pt x="62" y="88"/>
                  </a:lnTo>
                  <a:lnTo>
                    <a:pt x="60" y="88"/>
                  </a:lnTo>
                  <a:lnTo>
                    <a:pt x="58" y="90"/>
                  </a:lnTo>
                  <a:lnTo>
                    <a:pt x="58" y="90"/>
                  </a:lnTo>
                  <a:lnTo>
                    <a:pt x="56" y="86"/>
                  </a:lnTo>
                  <a:lnTo>
                    <a:pt x="52" y="86"/>
                  </a:lnTo>
                  <a:lnTo>
                    <a:pt x="46" y="84"/>
                  </a:lnTo>
                  <a:lnTo>
                    <a:pt x="44" y="86"/>
                  </a:lnTo>
                  <a:lnTo>
                    <a:pt x="44" y="88"/>
                  </a:lnTo>
                  <a:lnTo>
                    <a:pt x="44" y="90"/>
                  </a:lnTo>
                  <a:lnTo>
                    <a:pt x="40" y="94"/>
                  </a:lnTo>
                  <a:lnTo>
                    <a:pt x="40" y="98"/>
                  </a:lnTo>
                  <a:lnTo>
                    <a:pt x="42" y="104"/>
                  </a:lnTo>
                  <a:lnTo>
                    <a:pt x="42" y="106"/>
                  </a:lnTo>
                  <a:lnTo>
                    <a:pt x="42" y="110"/>
                  </a:lnTo>
                  <a:lnTo>
                    <a:pt x="40" y="112"/>
                  </a:lnTo>
                  <a:lnTo>
                    <a:pt x="34" y="118"/>
                  </a:lnTo>
                  <a:lnTo>
                    <a:pt x="30" y="124"/>
                  </a:lnTo>
                  <a:lnTo>
                    <a:pt x="28" y="126"/>
                  </a:lnTo>
                  <a:lnTo>
                    <a:pt x="26" y="128"/>
                  </a:lnTo>
                  <a:lnTo>
                    <a:pt x="24" y="128"/>
                  </a:lnTo>
                  <a:lnTo>
                    <a:pt x="22" y="126"/>
                  </a:lnTo>
                  <a:lnTo>
                    <a:pt x="20" y="128"/>
                  </a:lnTo>
                  <a:lnTo>
                    <a:pt x="16" y="132"/>
                  </a:lnTo>
                  <a:lnTo>
                    <a:pt x="10" y="134"/>
                  </a:lnTo>
                  <a:lnTo>
                    <a:pt x="10" y="134"/>
                  </a:lnTo>
                  <a:lnTo>
                    <a:pt x="8" y="138"/>
                  </a:lnTo>
                  <a:lnTo>
                    <a:pt x="6" y="140"/>
                  </a:lnTo>
                  <a:lnTo>
                    <a:pt x="6" y="142"/>
                  </a:lnTo>
                  <a:lnTo>
                    <a:pt x="8" y="146"/>
                  </a:lnTo>
                  <a:lnTo>
                    <a:pt x="8" y="148"/>
                  </a:lnTo>
                  <a:lnTo>
                    <a:pt x="10" y="150"/>
                  </a:lnTo>
                  <a:lnTo>
                    <a:pt x="10" y="152"/>
                  </a:lnTo>
                  <a:lnTo>
                    <a:pt x="12" y="154"/>
                  </a:lnTo>
                  <a:lnTo>
                    <a:pt x="12" y="154"/>
                  </a:lnTo>
                  <a:lnTo>
                    <a:pt x="10" y="156"/>
                  </a:lnTo>
                  <a:lnTo>
                    <a:pt x="8" y="158"/>
                  </a:lnTo>
                  <a:lnTo>
                    <a:pt x="6" y="158"/>
                  </a:lnTo>
                  <a:lnTo>
                    <a:pt x="6" y="160"/>
                  </a:lnTo>
                  <a:lnTo>
                    <a:pt x="6" y="168"/>
                  </a:lnTo>
                  <a:lnTo>
                    <a:pt x="6" y="172"/>
                  </a:lnTo>
                  <a:lnTo>
                    <a:pt x="2" y="178"/>
                  </a:lnTo>
                  <a:lnTo>
                    <a:pt x="2" y="180"/>
                  </a:lnTo>
                  <a:lnTo>
                    <a:pt x="2" y="186"/>
                  </a:lnTo>
                  <a:lnTo>
                    <a:pt x="0" y="190"/>
                  </a:lnTo>
                  <a:lnTo>
                    <a:pt x="10" y="190"/>
                  </a:lnTo>
                  <a:lnTo>
                    <a:pt x="18" y="192"/>
                  </a:lnTo>
                  <a:lnTo>
                    <a:pt x="20" y="192"/>
                  </a:lnTo>
                  <a:lnTo>
                    <a:pt x="20" y="192"/>
                  </a:lnTo>
                  <a:lnTo>
                    <a:pt x="20" y="190"/>
                  </a:lnTo>
                  <a:lnTo>
                    <a:pt x="22" y="190"/>
                  </a:lnTo>
                  <a:lnTo>
                    <a:pt x="24" y="188"/>
                  </a:lnTo>
                  <a:lnTo>
                    <a:pt x="26" y="188"/>
                  </a:lnTo>
                  <a:lnTo>
                    <a:pt x="30" y="188"/>
                  </a:lnTo>
                  <a:lnTo>
                    <a:pt x="32" y="188"/>
                  </a:lnTo>
                  <a:lnTo>
                    <a:pt x="34" y="190"/>
                  </a:lnTo>
                  <a:lnTo>
                    <a:pt x="34" y="192"/>
                  </a:lnTo>
                  <a:lnTo>
                    <a:pt x="48" y="194"/>
                  </a:lnTo>
                  <a:lnTo>
                    <a:pt x="50" y="200"/>
                  </a:lnTo>
                  <a:lnTo>
                    <a:pt x="50" y="202"/>
                  </a:lnTo>
                  <a:lnTo>
                    <a:pt x="50" y="206"/>
                  </a:lnTo>
                  <a:lnTo>
                    <a:pt x="48" y="208"/>
                  </a:lnTo>
                  <a:lnTo>
                    <a:pt x="48" y="210"/>
                  </a:lnTo>
                  <a:lnTo>
                    <a:pt x="46" y="212"/>
                  </a:lnTo>
                  <a:lnTo>
                    <a:pt x="46" y="214"/>
                  </a:lnTo>
                  <a:lnTo>
                    <a:pt x="44" y="214"/>
                  </a:lnTo>
                  <a:lnTo>
                    <a:pt x="54" y="222"/>
                  </a:lnTo>
                  <a:lnTo>
                    <a:pt x="60" y="226"/>
                  </a:lnTo>
                  <a:lnTo>
                    <a:pt x="64" y="230"/>
                  </a:lnTo>
                  <a:lnTo>
                    <a:pt x="64" y="232"/>
                  </a:lnTo>
                  <a:lnTo>
                    <a:pt x="64" y="234"/>
                  </a:lnTo>
                  <a:lnTo>
                    <a:pt x="64" y="236"/>
                  </a:lnTo>
                  <a:lnTo>
                    <a:pt x="64" y="240"/>
                  </a:lnTo>
                  <a:lnTo>
                    <a:pt x="64" y="242"/>
                  </a:lnTo>
                  <a:lnTo>
                    <a:pt x="64" y="242"/>
                  </a:lnTo>
                  <a:lnTo>
                    <a:pt x="62" y="244"/>
                  </a:lnTo>
                  <a:lnTo>
                    <a:pt x="60" y="248"/>
                  </a:lnTo>
                  <a:lnTo>
                    <a:pt x="58" y="252"/>
                  </a:lnTo>
                  <a:lnTo>
                    <a:pt x="56" y="254"/>
                  </a:lnTo>
                  <a:lnTo>
                    <a:pt x="52" y="258"/>
                  </a:lnTo>
                  <a:lnTo>
                    <a:pt x="52" y="260"/>
                  </a:lnTo>
                  <a:lnTo>
                    <a:pt x="50" y="264"/>
                  </a:lnTo>
                  <a:lnTo>
                    <a:pt x="50" y="264"/>
                  </a:lnTo>
                  <a:lnTo>
                    <a:pt x="46" y="262"/>
                  </a:lnTo>
                  <a:lnTo>
                    <a:pt x="44" y="262"/>
                  </a:lnTo>
                  <a:lnTo>
                    <a:pt x="40" y="264"/>
                  </a:lnTo>
                  <a:lnTo>
                    <a:pt x="36" y="266"/>
                  </a:lnTo>
                  <a:lnTo>
                    <a:pt x="34" y="268"/>
                  </a:lnTo>
                  <a:lnTo>
                    <a:pt x="26" y="274"/>
                  </a:lnTo>
                  <a:lnTo>
                    <a:pt x="26" y="276"/>
                  </a:lnTo>
                  <a:lnTo>
                    <a:pt x="24" y="278"/>
                  </a:lnTo>
                  <a:lnTo>
                    <a:pt x="22" y="286"/>
                  </a:lnTo>
                  <a:lnTo>
                    <a:pt x="22" y="286"/>
                  </a:lnTo>
                  <a:lnTo>
                    <a:pt x="20" y="288"/>
                  </a:lnTo>
                  <a:lnTo>
                    <a:pt x="18" y="288"/>
                  </a:lnTo>
                  <a:lnTo>
                    <a:pt x="16" y="290"/>
                  </a:lnTo>
                  <a:lnTo>
                    <a:pt x="12" y="298"/>
                  </a:lnTo>
                  <a:lnTo>
                    <a:pt x="10" y="300"/>
                  </a:lnTo>
                  <a:lnTo>
                    <a:pt x="8" y="302"/>
                  </a:lnTo>
                  <a:lnTo>
                    <a:pt x="10" y="304"/>
                  </a:lnTo>
                  <a:lnTo>
                    <a:pt x="10" y="304"/>
                  </a:lnTo>
                  <a:lnTo>
                    <a:pt x="12" y="306"/>
                  </a:lnTo>
                  <a:lnTo>
                    <a:pt x="14" y="306"/>
                  </a:lnTo>
                  <a:lnTo>
                    <a:pt x="16" y="306"/>
                  </a:lnTo>
                  <a:lnTo>
                    <a:pt x="18" y="306"/>
                  </a:lnTo>
                  <a:lnTo>
                    <a:pt x="20" y="310"/>
                  </a:lnTo>
                  <a:lnTo>
                    <a:pt x="20" y="310"/>
                  </a:lnTo>
                  <a:lnTo>
                    <a:pt x="20" y="312"/>
                  </a:lnTo>
                  <a:lnTo>
                    <a:pt x="18" y="320"/>
                  </a:lnTo>
                  <a:lnTo>
                    <a:pt x="16" y="322"/>
                  </a:lnTo>
                  <a:lnTo>
                    <a:pt x="16" y="324"/>
                  </a:lnTo>
                  <a:lnTo>
                    <a:pt x="18" y="326"/>
                  </a:lnTo>
                  <a:lnTo>
                    <a:pt x="18" y="328"/>
                  </a:lnTo>
                  <a:lnTo>
                    <a:pt x="18" y="328"/>
                  </a:lnTo>
                  <a:lnTo>
                    <a:pt x="20" y="330"/>
                  </a:lnTo>
                  <a:lnTo>
                    <a:pt x="24" y="334"/>
                  </a:lnTo>
                  <a:lnTo>
                    <a:pt x="30" y="334"/>
                  </a:lnTo>
                  <a:lnTo>
                    <a:pt x="42" y="334"/>
                  </a:lnTo>
                  <a:lnTo>
                    <a:pt x="46" y="330"/>
                  </a:lnTo>
                  <a:lnTo>
                    <a:pt x="48" y="324"/>
                  </a:lnTo>
                  <a:lnTo>
                    <a:pt x="54" y="324"/>
                  </a:lnTo>
                  <a:lnTo>
                    <a:pt x="60" y="336"/>
                  </a:lnTo>
                  <a:lnTo>
                    <a:pt x="66" y="336"/>
                  </a:lnTo>
                  <a:lnTo>
                    <a:pt x="79" y="336"/>
                  </a:lnTo>
                  <a:lnTo>
                    <a:pt x="85" y="334"/>
                  </a:lnTo>
                  <a:lnTo>
                    <a:pt x="87" y="328"/>
                  </a:lnTo>
                  <a:lnTo>
                    <a:pt x="91" y="330"/>
                  </a:lnTo>
                  <a:lnTo>
                    <a:pt x="95" y="334"/>
                  </a:lnTo>
                  <a:lnTo>
                    <a:pt x="95" y="338"/>
                  </a:lnTo>
                  <a:lnTo>
                    <a:pt x="93" y="348"/>
                  </a:lnTo>
                  <a:lnTo>
                    <a:pt x="95" y="350"/>
                  </a:lnTo>
                  <a:lnTo>
                    <a:pt x="99" y="352"/>
                  </a:lnTo>
                  <a:lnTo>
                    <a:pt x="103" y="352"/>
                  </a:lnTo>
                  <a:lnTo>
                    <a:pt x="101" y="358"/>
                  </a:lnTo>
                  <a:lnTo>
                    <a:pt x="97" y="378"/>
                  </a:lnTo>
                  <a:lnTo>
                    <a:pt x="95" y="380"/>
                  </a:lnTo>
                  <a:lnTo>
                    <a:pt x="95" y="382"/>
                  </a:lnTo>
                  <a:lnTo>
                    <a:pt x="93" y="386"/>
                  </a:lnTo>
                  <a:lnTo>
                    <a:pt x="93" y="388"/>
                  </a:lnTo>
                  <a:lnTo>
                    <a:pt x="95" y="390"/>
                  </a:lnTo>
                  <a:lnTo>
                    <a:pt x="95" y="392"/>
                  </a:lnTo>
                  <a:lnTo>
                    <a:pt x="97" y="396"/>
                  </a:lnTo>
                  <a:lnTo>
                    <a:pt x="97" y="402"/>
                  </a:lnTo>
                  <a:lnTo>
                    <a:pt x="99" y="406"/>
                  </a:lnTo>
                  <a:lnTo>
                    <a:pt x="105" y="408"/>
                  </a:lnTo>
                  <a:lnTo>
                    <a:pt x="107" y="408"/>
                  </a:lnTo>
                  <a:lnTo>
                    <a:pt x="111" y="406"/>
                  </a:lnTo>
                  <a:lnTo>
                    <a:pt x="113" y="404"/>
                  </a:lnTo>
                  <a:lnTo>
                    <a:pt x="113" y="402"/>
                  </a:lnTo>
                  <a:lnTo>
                    <a:pt x="115" y="402"/>
                  </a:lnTo>
                  <a:lnTo>
                    <a:pt x="117" y="402"/>
                  </a:lnTo>
                  <a:lnTo>
                    <a:pt x="133" y="404"/>
                  </a:lnTo>
                  <a:lnTo>
                    <a:pt x="143" y="408"/>
                  </a:lnTo>
                  <a:lnTo>
                    <a:pt x="151" y="414"/>
                  </a:lnTo>
                  <a:lnTo>
                    <a:pt x="159" y="422"/>
                  </a:lnTo>
                  <a:lnTo>
                    <a:pt x="161" y="426"/>
                  </a:lnTo>
                  <a:lnTo>
                    <a:pt x="163" y="428"/>
                  </a:lnTo>
                  <a:lnTo>
                    <a:pt x="155" y="442"/>
                  </a:lnTo>
                  <a:lnTo>
                    <a:pt x="149" y="446"/>
                  </a:lnTo>
                  <a:lnTo>
                    <a:pt x="149" y="450"/>
                  </a:lnTo>
                  <a:lnTo>
                    <a:pt x="149" y="452"/>
                  </a:lnTo>
                  <a:lnTo>
                    <a:pt x="149" y="454"/>
                  </a:lnTo>
                  <a:lnTo>
                    <a:pt x="149" y="454"/>
                  </a:lnTo>
                  <a:lnTo>
                    <a:pt x="141" y="466"/>
                  </a:lnTo>
                  <a:lnTo>
                    <a:pt x="141" y="468"/>
                  </a:lnTo>
                  <a:lnTo>
                    <a:pt x="135" y="470"/>
                  </a:lnTo>
                  <a:lnTo>
                    <a:pt x="133" y="470"/>
                  </a:lnTo>
                  <a:lnTo>
                    <a:pt x="131" y="472"/>
                  </a:lnTo>
                  <a:lnTo>
                    <a:pt x="131" y="472"/>
                  </a:lnTo>
                  <a:lnTo>
                    <a:pt x="131" y="474"/>
                  </a:lnTo>
                  <a:lnTo>
                    <a:pt x="131" y="476"/>
                  </a:lnTo>
                  <a:lnTo>
                    <a:pt x="131" y="478"/>
                  </a:lnTo>
                  <a:lnTo>
                    <a:pt x="129" y="478"/>
                  </a:lnTo>
                  <a:lnTo>
                    <a:pt x="127" y="476"/>
                  </a:lnTo>
                  <a:lnTo>
                    <a:pt x="127" y="478"/>
                  </a:lnTo>
                  <a:lnTo>
                    <a:pt x="121" y="486"/>
                  </a:lnTo>
                  <a:lnTo>
                    <a:pt x="115" y="494"/>
                  </a:lnTo>
                  <a:lnTo>
                    <a:pt x="109" y="498"/>
                  </a:lnTo>
                  <a:lnTo>
                    <a:pt x="97" y="502"/>
                  </a:lnTo>
                  <a:lnTo>
                    <a:pt x="95" y="504"/>
                  </a:lnTo>
                  <a:lnTo>
                    <a:pt x="83" y="504"/>
                  </a:lnTo>
                  <a:lnTo>
                    <a:pt x="81" y="504"/>
                  </a:lnTo>
                  <a:lnTo>
                    <a:pt x="77" y="508"/>
                  </a:lnTo>
                  <a:lnTo>
                    <a:pt x="72" y="518"/>
                  </a:lnTo>
                  <a:lnTo>
                    <a:pt x="70" y="522"/>
                  </a:lnTo>
                  <a:lnTo>
                    <a:pt x="70" y="524"/>
                  </a:lnTo>
                  <a:lnTo>
                    <a:pt x="62" y="530"/>
                  </a:lnTo>
                  <a:lnTo>
                    <a:pt x="60" y="532"/>
                  </a:lnTo>
                  <a:lnTo>
                    <a:pt x="60" y="534"/>
                  </a:lnTo>
                  <a:lnTo>
                    <a:pt x="60" y="540"/>
                  </a:lnTo>
                  <a:lnTo>
                    <a:pt x="58" y="544"/>
                  </a:lnTo>
                  <a:lnTo>
                    <a:pt x="52" y="555"/>
                  </a:lnTo>
                  <a:lnTo>
                    <a:pt x="48" y="557"/>
                  </a:lnTo>
                  <a:lnTo>
                    <a:pt x="44" y="559"/>
                  </a:lnTo>
                  <a:lnTo>
                    <a:pt x="32" y="557"/>
                  </a:lnTo>
                  <a:lnTo>
                    <a:pt x="28" y="559"/>
                  </a:lnTo>
                  <a:lnTo>
                    <a:pt x="28" y="559"/>
                  </a:lnTo>
                  <a:lnTo>
                    <a:pt x="26" y="563"/>
                  </a:lnTo>
                  <a:lnTo>
                    <a:pt x="24" y="567"/>
                  </a:lnTo>
                  <a:lnTo>
                    <a:pt x="26" y="571"/>
                  </a:lnTo>
                  <a:lnTo>
                    <a:pt x="28" y="573"/>
                  </a:lnTo>
                  <a:lnTo>
                    <a:pt x="34" y="579"/>
                  </a:lnTo>
                  <a:lnTo>
                    <a:pt x="36" y="585"/>
                  </a:lnTo>
                  <a:lnTo>
                    <a:pt x="40" y="595"/>
                  </a:lnTo>
                  <a:lnTo>
                    <a:pt x="42" y="599"/>
                  </a:lnTo>
                  <a:lnTo>
                    <a:pt x="44" y="601"/>
                  </a:lnTo>
                  <a:lnTo>
                    <a:pt x="46" y="603"/>
                  </a:lnTo>
                  <a:lnTo>
                    <a:pt x="48" y="603"/>
                  </a:lnTo>
                  <a:lnTo>
                    <a:pt x="48" y="607"/>
                  </a:lnTo>
                  <a:lnTo>
                    <a:pt x="48" y="611"/>
                  </a:lnTo>
                  <a:lnTo>
                    <a:pt x="46" y="611"/>
                  </a:lnTo>
                  <a:lnTo>
                    <a:pt x="44" y="617"/>
                  </a:lnTo>
                  <a:lnTo>
                    <a:pt x="44" y="619"/>
                  </a:lnTo>
                  <a:lnTo>
                    <a:pt x="46" y="621"/>
                  </a:lnTo>
                  <a:lnTo>
                    <a:pt x="46" y="623"/>
                  </a:lnTo>
                  <a:lnTo>
                    <a:pt x="44" y="625"/>
                  </a:lnTo>
                  <a:lnTo>
                    <a:pt x="44" y="627"/>
                  </a:lnTo>
                  <a:lnTo>
                    <a:pt x="44" y="633"/>
                  </a:lnTo>
                  <a:lnTo>
                    <a:pt x="44" y="635"/>
                  </a:lnTo>
                  <a:lnTo>
                    <a:pt x="48" y="643"/>
                  </a:lnTo>
                  <a:lnTo>
                    <a:pt x="48" y="653"/>
                  </a:lnTo>
                  <a:lnTo>
                    <a:pt x="50" y="657"/>
                  </a:lnTo>
                  <a:lnTo>
                    <a:pt x="50" y="659"/>
                  </a:lnTo>
                  <a:lnTo>
                    <a:pt x="48" y="663"/>
                  </a:lnTo>
                  <a:lnTo>
                    <a:pt x="44" y="673"/>
                  </a:lnTo>
                  <a:lnTo>
                    <a:pt x="42" y="675"/>
                  </a:lnTo>
                  <a:lnTo>
                    <a:pt x="42" y="681"/>
                  </a:lnTo>
                  <a:lnTo>
                    <a:pt x="44" y="683"/>
                  </a:lnTo>
                  <a:lnTo>
                    <a:pt x="46" y="685"/>
                  </a:lnTo>
                  <a:lnTo>
                    <a:pt x="48" y="689"/>
                  </a:lnTo>
                  <a:lnTo>
                    <a:pt x="50" y="693"/>
                  </a:lnTo>
                  <a:lnTo>
                    <a:pt x="50" y="695"/>
                  </a:lnTo>
                  <a:lnTo>
                    <a:pt x="44" y="703"/>
                  </a:lnTo>
                  <a:lnTo>
                    <a:pt x="42" y="711"/>
                  </a:lnTo>
                  <a:lnTo>
                    <a:pt x="42" y="719"/>
                  </a:lnTo>
                  <a:lnTo>
                    <a:pt x="46" y="727"/>
                  </a:lnTo>
                  <a:lnTo>
                    <a:pt x="54" y="733"/>
                  </a:lnTo>
                  <a:lnTo>
                    <a:pt x="50" y="739"/>
                  </a:lnTo>
                  <a:lnTo>
                    <a:pt x="48" y="739"/>
                  </a:lnTo>
                  <a:lnTo>
                    <a:pt x="40" y="745"/>
                  </a:lnTo>
                  <a:lnTo>
                    <a:pt x="38" y="747"/>
                  </a:lnTo>
                  <a:lnTo>
                    <a:pt x="38" y="749"/>
                  </a:lnTo>
                  <a:lnTo>
                    <a:pt x="38" y="751"/>
                  </a:lnTo>
                  <a:lnTo>
                    <a:pt x="40" y="753"/>
                  </a:lnTo>
                  <a:lnTo>
                    <a:pt x="44" y="757"/>
                  </a:lnTo>
                  <a:lnTo>
                    <a:pt x="46" y="759"/>
                  </a:lnTo>
                  <a:lnTo>
                    <a:pt x="48" y="759"/>
                  </a:lnTo>
                  <a:lnTo>
                    <a:pt x="50" y="761"/>
                  </a:lnTo>
                  <a:lnTo>
                    <a:pt x="52" y="761"/>
                  </a:lnTo>
                  <a:lnTo>
                    <a:pt x="54" y="759"/>
                  </a:lnTo>
                  <a:lnTo>
                    <a:pt x="54" y="759"/>
                  </a:lnTo>
                  <a:lnTo>
                    <a:pt x="56" y="759"/>
                  </a:lnTo>
                  <a:lnTo>
                    <a:pt x="60" y="759"/>
                  </a:lnTo>
                  <a:lnTo>
                    <a:pt x="66" y="757"/>
                  </a:lnTo>
                  <a:lnTo>
                    <a:pt x="68" y="757"/>
                  </a:lnTo>
                  <a:lnTo>
                    <a:pt x="72" y="759"/>
                  </a:lnTo>
                  <a:lnTo>
                    <a:pt x="74" y="759"/>
                  </a:lnTo>
                  <a:lnTo>
                    <a:pt x="75" y="757"/>
                  </a:lnTo>
                  <a:lnTo>
                    <a:pt x="75" y="757"/>
                  </a:lnTo>
                  <a:lnTo>
                    <a:pt x="79" y="755"/>
                  </a:lnTo>
                  <a:lnTo>
                    <a:pt x="91" y="753"/>
                  </a:lnTo>
                  <a:lnTo>
                    <a:pt x="95" y="753"/>
                  </a:lnTo>
                  <a:lnTo>
                    <a:pt x="97" y="751"/>
                  </a:lnTo>
                  <a:lnTo>
                    <a:pt x="97" y="749"/>
                  </a:lnTo>
                  <a:lnTo>
                    <a:pt x="97" y="747"/>
                  </a:lnTo>
                  <a:lnTo>
                    <a:pt x="97" y="747"/>
                  </a:lnTo>
                  <a:lnTo>
                    <a:pt x="97" y="743"/>
                  </a:lnTo>
                  <a:lnTo>
                    <a:pt x="97" y="741"/>
                  </a:lnTo>
                  <a:lnTo>
                    <a:pt x="97" y="739"/>
                  </a:lnTo>
                  <a:lnTo>
                    <a:pt x="99" y="737"/>
                  </a:lnTo>
                  <a:lnTo>
                    <a:pt x="105" y="733"/>
                  </a:lnTo>
                  <a:lnTo>
                    <a:pt x="107" y="733"/>
                  </a:lnTo>
                  <a:lnTo>
                    <a:pt x="111" y="731"/>
                  </a:lnTo>
                  <a:lnTo>
                    <a:pt x="111" y="729"/>
                  </a:lnTo>
                  <a:lnTo>
                    <a:pt x="119" y="727"/>
                  </a:lnTo>
                  <a:lnTo>
                    <a:pt x="123" y="723"/>
                  </a:lnTo>
                  <a:lnTo>
                    <a:pt x="125" y="721"/>
                  </a:lnTo>
                  <a:lnTo>
                    <a:pt x="127" y="721"/>
                  </a:lnTo>
                  <a:lnTo>
                    <a:pt x="133" y="719"/>
                  </a:lnTo>
                  <a:lnTo>
                    <a:pt x="133" y="719"/>
                  </a:lnTo>
                  <a:lnTo>
                    <a:pt x="135" y="717"/>
                  </a:lnTo>
                  <a:lnTo>
                    <a:pt x="135" y="715"/>
                  </a:lnTo>
                  <a:lnTo>
                    <a:pt x="137" y="713"/>
                  </a:lnTo>
                  <a:lnTo>
                    <a:pt x="137" y="713"/>
                  </a:lnTo>
                  <a:lnTo>
                    <a:pt x="139" y="711"/>
                  </a:lnTo>
                  <a:lnTo>
                    <a:pt x="141" y="709"/>
                  </a:lnTo>
                  <a:lnTo>
                    <a:pt x="145" y="709"/>
                  </a:lnTo>
                  <a:lnTo>
                    <a:pt x="147" y="709"/>
                  </a:lnTo>
                  <a:lnTo>
                    <a:pt x="149" y="707"/>
                  </a:lnTo>
                  <a:lnTo>
                    <a:pt x="155" y="703"/>
                  </a:lnTo>
                  <a:lnTo>
                    <a:pt x="157" y="701"/>
                  </a:lnTo>
                  <a:lnTo>
                    <a:pt x="161" y="701"/>
                  </a:lnTo>
                  <a:lnTo>
                    <a:pt x="163" y="703"/>
                  </a:lnTo>
                  <a:lnTo>
                    <a:pt x="169" y="707"/>
                  </a:lnTo>
                  <a:lnTo>
                    <a:pt x="171" y="707"/>
                  </a:lnTo>
                  <a:lnTo>
                    <a:pt x="175" y="711"/>
                  </a:lnTo>
                  <a:lnTo>
                    <a:pt x="177" y="711"/>
                  </a:lnTo>
                  <a:lnTo>
                    <a:pt x="181" y="713"/>
                  </a:lnTo>
                  <a:lnTo>
                    <a:pt x="181" y="715"/>
                  </a:lnTo>
                  <a:lnTo>
                    <a:pt x="181" y="717"/>
                  </a:lnTo>
                  <a:lnTo>
                    <a:pt x="183" y="717"/>
                  </a:lnTo>
                  <a:lnTo>
                    <a:pt x="185" y="719"/>
                  </a:lnTo>
                  <a:lnTo>
                    <a:pt x="189" y="721"/>
                  </a:lnTo>
                  <a:lnTo>
                    <a:pt x="189" y="721"/>
                  </a:lnTo>
                  <a:lnTo>
                    <a:pt x="189" y="723"/>
                  </a:lnTo>
                  <a:lnTo>
                    <a:pt x="189" y="725"/>
                  </a:lnTo>
                  <a:lnTo>
                    <a:pt x="189" y="725"/>
                  </a:lnTo>
                  <a:lnTo>
                    <a:pt x="187" y="727"/>
                  </a:lnTo>
                  <a:lnTo>
                    <a:pt x="187" y="727"/>
                  </a:lnTo>
                  <a:lnTo>
                    <a:pt x="187" y="729"/>
                  </a:lnTo>
                  <a:lnTo>
                    <a:pt x="187" y="731"/>
                  </a:lnTo>
                  <a:lnTo>
                    <a:pt x="185" y="731"/>
                  </a:lnTo>
                  <a:lnTo>
                    <a:pt x="185" y="731"/>
                  </a:lnTo>
                  <a:lnTo>
                    <a:pt x="185" y="733"/>
                  </a:lnTo>
                  <a:lnTo>
                    <a:pt x="187" y="735"/>
                  </a:lnTo>
                  <a:lnTo>
                    <a:pt x="195" y="737"/>
                  </a:lnTo>
                  <a:lnTo>
                    <a:pt x="199" y="739"/>
                  </a:lnTo>
                  <a:lnTo>
                    <a:pt x="201" y="741"/>
                  </a:lnTo>
                  <a:lnTo>
                    <a:pt x="203" y="743"/>
                  </a:lnTo>
                  <a:lnTo>
                    <a:pt x="205" y="745"/>
                  </a:lnTo>
                  <a:lnTo>
                    <a:pt x="211" y="749"/>
                  </a:lnTo>
                  <a:lnTo>
                    <a:pt x="217" y="751"/>
                  </a:lnTo>
                  <a:lnTo>
                    <a:pt x="219" y="751"/>
                  </a:lnTo>
                  <a:lnTo>
                    <a:pt x="221" y="751"/>
                  </a:lnTo>
                  <a:lnTo>
                    <a:pt x="223" y="749"/>
                  </a:lnTo>
                  <a:lnTo>
                    <a:pt x="223" y="747"/>
                  </a:lnTo>
                  <a:lnTo>
                    <a:pt x="223" y="745"/>
                  </a:lnTo>
                  <a:lnTo>
                    <a:pt x="225" y="743"/>
                  </a:lnTo>
                  <a:lnTo>
                    <a:pt x="225" y="741"/>
                  </a:lnTo>
                  <a:lnTo>
                    <a:pt x="227" y="741"/>
                  </a:lnTo>
                  <a:lnTo>
                    <a:pt x="227" y="741"/>
                  </a:lnTo>
                  <a:lnTo>
                    <a:pt x="235" y="739"/>
                  </a:lnTo>
                  <a:lnTo>
                    <a:pt x="239" y="737"/>
                  </a:lnTo>
                  <a:lnTo>
                    <a:pt x="239" y="735"/>
                  </a:lnTo>
                  <a:lnTo>
                    <a:pt x="241" y="735"/>
                  </a:lnTo>
                  <a:lnTo>
                    <a:pt x="243" y="739"/>
                  </a:lnTo>
                  <a:lnTo>
                    <a:pt x="245" y="741"/>
                  </a:lnTo>
                  <a:lnTo>
                    <a:pt x="245" y="743"/>
                  </a:lnTo>
                  <a:lnTo>
                    <a:pt x="243" y="745"/>
                  </a:lnTo>
                  <a:lnTo>
                    <a:pt x="243" y="747"/>
                  </a:lnTo>
                  <a:lnTo>
                    <a:pt x="243" y="749"/>
                  </a:lnTo>
                  <a:lnTo>
                    <a:pt x="243" y="749"/>
                  </a:lnTo>
                  <a:lnTo>
                    <a:pt x="247" y="751"/>
                  </a:lnTo>
                  <a:lnTo>
                    <a:pt x="255" y="747"/>
                  </a:lnTo>
                  <a:lnTo>
                    <a:pt x="263" y="751"/>
                  </a:lnTo>
                  <a:lnTo>
                    <a:pt x="267" y="755"/>
                  </a:lnTo>
                  <a:lnTo>
                    <a:pt x="273" y="761"/>
                  </a:lnTo>
                  <a:lnTo>
                    <a:pt x="277" y="767"/>
                  </a:lnTo>
                  <a:lnTo>
                    <a:pt x="283" y="769"/>
                  </a:lnTo>
                  <a:lnTo>
                    <a:pt x="289" y="771"/>
                  </a:lnTo>
                  <a:lnTo>
                    <a:pt x="297" y="771"/>
                  </a:lnTo>
                  <a:lnTo>
                    <a:pt x="299" y="771"/>
                  </a:lnTo>
                  <a:lnTo>
                    <a:pt x="301" y="771"/>
                  </a:lnTo>
                  <a:lnTo>
                    <a:pt x="301" y="771"/>
                  </a:lnTo>
                  <a:lnTo>
                    <a:pt x="305" y="767"/>
                  </a:lnTo>
                  <a:lnTo>
                    <a:pt x="305" y="765"/>
                  </a:lnTo>
                  <a:lnTo>
                    <a:pt x="311" y="761"/>
                  </a:lnTo>
                  <a:lnTo>
                    <a:pt x="321" y="757"/>
                  </a:lnTo>
                  <a:lnTo>
                    <a:pt x="325" y="757"/>
                  </a:lnTo>
                  <a:lnTo>
                    <a:pt x="325" y="759"/>
                  </a:lnTo>
                  <a:lnTo>
                    <a:pt x="325" y="759"/>
                  </a:lnTo>
                  <a:lnTo>
                    <a:pt x="323" y="765"/>
                  </a:lnTo>
                  <a:lnTo>
                    <a:pt x="323" y="767"/>
                  </a:lnTo>
                  <a:lnTo>
                    <a:pt x="323" y="769"/>
                  </a:lnTo>
                  <a:lnTo>
                    <a:pt x="323" y="779"/>
                  </a:lnTo>
                  <a:lnTo>
                    <a:pt x="325" y="783"/>
                  </a:lnTo>
                  <a:lnTo>
                    <a:pt x="327" y="785"/>
                  </a:lnTo>
                  <a:lnTo>
                    <a:pt x="327" y="787"/>
                  </a:lnTo>
                  <a:lnTo>
                    <a:pt x="331" y="791"/>
                  </a:lnTo>
                  <a:lnTo>
                    <a:pt x="349" y="795"/>
                  </a:lnTo>
                  <a:lnTo>
                    <a:pt x="353" y="797"/>
                  </a:lnTo>
                  <a:lnTo>
                    <a:pt x="357" y="799"/>
                  </a:lnTo>
                  <a:lnTo>
                    <a:pt x="361" y="799"/>
                  </a:lnTo>
                  <a:lnTo>
                    <a:pt x="363" y="797"/>
                  </a:lnTo>
                  <a:lnTo>
                    <a:pt x="365" y="797"/>
                  </a:lnTo>
                  <a:lnTo>
                    <a:pt x="367" y="797"/>
                  </a:lnTo>
                  <a:lnTo>
                    <a:pt x="367" y="795"/>
                  </a:lnTo>
                  <a:lnTo>
                    <a:pt x="375" y="789"/>
                  </a:lnTo>
                  <a:lnTo>
                    <a:pt x="375" y="789"/>
                  </a:lnTo>
                  <a:lnTo>
                    <a:pt x="377" y="787"/>
                  </a:lnTo>
                  <a:lnTo>
                    <a:pt x="379" y="785"/>
                  </a:lnTo>
                  <a:lnTo>
                    <a:pt x="381" y="783"/>
                  </a:lnTo>
                  <a:lnTo>
                    <a:pt x="387" y="783"/>
                  </a:lnTo>
                  <a:lnTo>
                    <a:pt x="389" y="783"/>
                  </a:lnTo>
                  <a:lnTo>
                    <a:pt x="389" y="783"/>
                  </a:lnTo>
                  <a:lnTo>
                    <a:pt x="391" y="791"/>
                  </a:lnTo>
                  <a:lnTo>
                    <a:pt x="391" y="791"/>
                  </a:lnTo>
                  <a:lnTo>
                    <a:pt x="395" y="793"/>
                  </a:lnTo>
                  <a:lnTo>
                    <a:pt x="399" y="791"/>
                  </a:lnTo>
                  <a:lnTo>
                    <a:pt x="401" y="791"/>
                  </a:lnTo>
                  <a:lnTo>
                    <a:pt x="405" y="787"/>
                  </a:lnTo>
                  <a:lnTo>
                    <a:pt x="407" y="785"/>
                  </a:lnTo>
                  <a:lnTo>
                    <a:pt x="407" y="785"/>
                  </a:lnTo>
                  <a:lnTo>
                    <a:pt x="409" y="783"/>
                  </a:lnTo>
                  <a:lnTo>
                    <a:pt x="409" y="781"/>
                  </a:lnTo>
                  <a:lnTo>
                    <a:pt x="411" y="777"/>
                  </a:lnTo>
                  <a:lnTo>
                    <a:pt x="413" y="775"/>
                  </a:lnTo>
                  <a:lnTo>
                    <a:pt x="415" y="773"/>
                  </a:lnTo>
                  <a:lnTo>
                    <a:pt x="417" y="771"/>
                  </a:lnTo>
                  <a:lnTo>
                    <a:pt x="421" y="769"/>
                  </a:lnTo>
                  <a:lnTo>
                    <a:pt x="425" y="767"/>
                  </a:lnTo>
                  <a:lnTo>
                    <a:pt x="427" y="763"/>
                  </a:lnTo>
                  <a:lnTo>
                    <a:pt x="427" y="761"/>
                  </a:lnTo>
                  <a:lnTo>
                    <a:pt x="427" y="759"/>
                  </a:lnTo>
                  <a:lnTo>
                    <a:pt x="429" y="755"/>
                  </a:lnTo>
                  <a:lnTo>
                    <a:pt x="431" y="755"/>
                  </a:lnTo>
                  <a:lnTo>
                    <a:pt x="433" y="755"/>
                  </a:lnTo>
                  <a:lnTo>
                    <a:pt x="443" y="753"/>
                  </a:lnTo>
                  <a:lnTo>
                    <a:pt x="447" y="753"/>
                  </a:lnTo>
                  <a:lnTo>
                    <a:pt x="449" y="753"/>
                  </a:lnTo>
                  <a:lnTo>
                    <a:pt x="451" y="753"/>
                  </a:lnTo>
                  <a:lnTo>
                    <a:pt x="449" y="755"/>
                  </a:lnTo>
                  <a:lnTo>
                    <a:pt x="451" y="757"/>
                  </a:lnTo>
                  <a:lnTo>
                    <a:pt x="451" y="759"/>
                  </a:lnTo>
                  <a:lnTo>
                    <a:pt x="451" y="765"/>
                  </a:lnTo>
                  <a:lnTo>
                    <a:pt x="453" y="767"/>
                  </a:lnTo>
                  <a:lnTo>
                    <a:pt x="453" y="769"/>
                  </a:lnTo>
                  <a:lnTo>
                    <a:pt x="455" y="769"/>
                  </a:lnTo>
                  <a:lnTo>
                    <a:pt x="459" y="771"/>
                  </a:lnTo>
                  <a:lnTo>
                    <a:pt x="461" y="771"/>
                  </a:lnTo>
                  <a:lnTo>
                    <a:pt x="463" y="771"/>
                  </a:lnTo>
                  <a:lnTo>
                    <a:pt x="467" y="771"/>
                  </a:lnTo>
                  <a:lnTo>
                    <a:pt x="473" y="769"/>
                  </a:lnTo>
                  <a:lnTo>
                    <a:pt x="477" y="763"/>
                  </a:lnTo>
                  <a:lnTo>
                    <a:pt x="477" y="755"/>
                  </a:lnTo>
                  <a:lnTo>
                    <a:pt x="481" y="751"/>
                  </a:lnTo>
                  <a:lnTo>
                    <a:pt x="481" y="749"/>
                  </a:lnTo>
                  <a:lnTo>
                    <a:pt x="481" y="747"/>
                  </a:lnTo>
                  <a:lnTo>
                    <a:pt x="481" y="745"/>
                  </a:lnTo>
                  <a:lnTo>
                    <a:pt x="481" y="741"/>
                  </a:lnTo>
                  <a:lnTo>
                    <a:pt x="479" y="739"/>
                  </a:lnTo>
                  <a:lnTo>
                    <a:pt x="479" y="737"/>
                  </a:lnTo>
                  <a:lnTo>
                    <a:pt x="481" y="737"/>
                  </a:lnTo>
                  <a:lnTo>
                    <a:pt x="483" y="737"/>
                  </a:lnTo>
                  <a:lnTo>
                    <a:pt x="483" y="737"/>
                  </a:lnTo>
                  <a:lnTo>
                    <a:pt x="485" y="741"/>
                  </a:lnTo>
                  <a:lnTo>
                    <a:pt x="487" y="741"/>
                  </a:lnTo>
                  <a:lnTo>
                    <a:pt x="487" y="743"/>
                  </a:lnTo>
                  <a:lnTo>
                    <a:pt x="491" y="741"/>
                  </a:lnTo>
                  <a:lnTo>
                    <a:pt x="493" y="741"/>
                  </a:lnTo>
                  <a:lnTo>
                    <a:pt x="495" y="739"/>
                  </a:lnTo>
                  <a:lnTo>
                    <a:pt x="497" y="737"/>
                  </a:lnTo>
                  <a:lnTo>
                    <a:pt x="499" y="733"/>
                  </a:lnTo>
                  <a:lnTo>
                    <a:pt x="499" y="731"/>
                  </a:lnTo>
                  <a:lnTo>
                    <a:pt x="499" y="729"/>
                  </a:lnTo>
                  <a:lnTo>
                    <a:pt x="499" y="729"/>
                  </a:lnTo>
                  <a:lnTo>
                    <a:pt x="501" y="725"/>
                  </a:lnTo>
                  <a:lnTo>
                    <a:pt x="501" y="723"/>
                  </a:lnTo>
                  <a:lnTo>
                    <a:pt x="503" y="721"/>
                  </a:lnTo>
                  <a:lnTo>
                    <a:pt x="503" y="719"/>
                  </a:lnTo>
                  <a:lnTo>
                    <a:pt x="505" y="719"/>
                  </a:lnTo>
                  <a:lnTo>
                    <a:pt x="505" y="719"/>
                  </a:lnTo>
                  <a:lnTo>
                    <a:pt x="507" y="719"/>
                  </a:lnTo>
                  <a:lnTo>
                    <a:pt x="509" y="719"/>
                  </a:lnTo>
                  <a:lnTo>
                    <a:pt x="509" y="719"/>
                  </a:lnTo>
                  <a:lnTo>
                    <a:pt x="511" y="721"/>
                  </a:lnTo>
                  <a:lnTo>
                    <a:pt x="511" y="721"/>
                  </a:lnTo>
                  <a:lnTo>
                    <a:pt x="513" y="719"/>
                  </a:lnTo>
                  <a:lnTo>
                    <a:pt x="519" y="719"/>
                  </a:lnTo>
                  <a:lnTo>
                    <a:pt x="521" y="719"/>
                  </a:lnTo>
                  <a:lnTo>
                    <a:pt x="521" y="717"/>
                  </a:lnTo>
                  <a:lnTo>
                    <a:pt x="519" y="713"/>
                  </a:lnTo>
                  <a:lnTo>
                    <a:pt x="521" y="707"/>
                  </a:lnTo>
                  <a:lnTo>
                    <a:pt x="521" y="705"/>
                  </a:lnTo>
                  <a:lnTo>
                    <a:pt x="523" y="705"/>
                  </a:lnTo>
                  <a:lnTo>
                    <a:pt x="521" y="703"/>
                  </a:lnTo>
                  <a:lnTo>
                    <a:pt x="521" y="701"/>
                  </a:lnTo>
                  <a:lnTo>
                    <a:pt x="521" y="697"/>
                  </a:lnTo>
                  <a:lnTo>
                    <a:pt x="521" y="697"/>
                  </a:lnTo>
                  <a:lnTo>
                    <a:pt x="521" y="695"/>
                  </a:lnTo>
                  <a:lnTo>
                    <a:pt x="521" y="693"/>
                  </a:lnTo>
                  <a:lnTo>
                    <a:pt x="521" y="691"/>
                  </a:lnTo>
                  <a:lnTo>
                    <a:pt x="521" y="689"/>
                  </a:lnTo>
                  <a:lnTo>
                    <a:pt x="521" y="685"/>
                  </a:lnTo>
                  <a:lnTo>
                    <a:pt x="523" y="683"/>
                  </a:lnTo>
                  <a:lnTo>
                    <a:pt x="525" y="681"/>
                  </a:lnTo>
                  <a:lnTo>
                    <a:pt x="525" y="681"/>
                  </a:lnTo>
                  <a:lnTo>
                    <a:pt x="527" y="679"/>
                  </a:lnTo>
                  <a:lnTo>
                    <a:pt x="527" y="679"/>
                  </a:lnTo>
                  <a:lnTo>
                    <a:pt x="527" y="679"/>
                  </a:lnTo>
                  <a:lnTo>
                    <a:pt x="527" y="675"/>
                  </a:lnTo>
                  <a:lnTo>
                    <a:pt x="529" y="673"/>
                  </a:lnTo>
                  <a:lnTo>
                    <a:pt x="527" y="671"/>
                  </a:lnTo>
                  <a:lnTo>
                    <a:pt x="527" y="671"/>
                  </a:lnTo>
                  <a:lnTo>
                    <a:pt x="527" y="669"/>
                  </a:lnTo>
                  <a:lnTo>
                    <a:pt x="527" y="667"/>
                  </a:lnTo>
                  <a:lnTo>
                    <a:pt x="527" y="665"/>
                  </a:lnTo>
                  <a:lnTo>
                    <a:pt x="529" y="665"/>
                  </a:lnTo>
                  <a:lnTo>
                    <a:pt x="531" y="665"/>
                  </a:lnTo>
                  <a:lnTo>
                    <a:pt x="531" y="669"/>
                  </a:lnTo>
                  <a:lnTo>
                    <a:pt x="533" y="669"/>
                  </a:lnTo>
                  <a:lnTo>
                    <a:pt x="535" y="671"/>
                  </a:lnTo>
                  <a:lnTo>
                    <a:pt x="535" y="671"/>
                  </a:lnTo>
                  <a:lnTo>
                    <a:pt x="539" y="671"/>
                  </a:lnTo>
                  <a:lnTo>
                    <a:pt x="543" y="669"/>
                  </a:lnTo>
                  <a:lnTo>
                    <a:pt x="545" y="669"/>
                  </a:lnTo>
                  <a:lnTo>
                    <a:pt x="547" y="667"/>
                  </a:lnTo>
                  <a:lnTo>
                    <a:pt x="549" y="665"/>
                  </a:lnTo>
                  <a:lnTo>
                    <a:pt x="549" y="665"/>
                  </a:lnTo>
                  <a:lnTo>
                    <a:pt x="549" y="661"/>
                  </a:lnTo>
                  <a:lnTo>
                    <a:pt x="549" y="657"/>
                  </a:lnTo>
                  <a:lnTo>
                    <a:pt x="549" y="655"/>
                  </a:lnTo>
                  <a:lnTo>
                    <a:pt x="551" y="649"/>
                  </a:lnTo>
                  <a:lnTo>
                    <a:pt x="557" y="641"/>
                  </a:lnTo>
                  <a:lnTo>
                    <a:pt x="557" y="641"/>
                  </a:lnTo>
                  <a:lnTo>
                    <a:pt x="565" y="629"/>
                  </a:lnTo>
                  <a:lnTo>
                    <a:pt x="567" y="627"/>
                  </a:lnTo>
                  <a:lnTo>
                    <a:pt x="571" y="625"/>
                  </a:lnTo>
                  <a:lnTo>
                    <a:pt x="573" y="625"/>
                  </a:lnTo>
                  <a:lnTo>
                    <a:pt x="575" y="625"/>
                  </a:lnTo>
                  <a:lnTo>
                    <a:pt x="577" y="627"/>
                  </a:lnTo>
                  <a:lnTo>
                    <a:pt x="579" y="627"/>
                  </a:lnTo>
                  <a:lnTo>
                    <a:pt x="583" y="625"/>
                  </a:lnTo>
                  <a:lnTo>
                    <a:pt x="583" y="625"/>
                  </a:lnTo>
                  <a:lnTo>
                    <a:pt x="585" y="625"/>
                  </a:lnTo>
                  <a:lnTo>
                    <a:pt x="585" y="623"/>
                  </a:lnTo>
                  <a:lnTo>
                    <a:pt x="587" y="621"/>
                  </a:lnTo>
                  <a:lnTo>
                    <a:pt x="587" y="617"/>
                  </a:lnTo>
                  <a:lnTo>
                    <a:pt x="589" y="615"/>
                  </a:lnTo>
                  <a:lnTo>
                    <a:pt x="589" y="611"/>
                  </a:lnTo>
                  <a:lnTo>
                    <a:pt x="589" y="609"/>
                  </a:lnTo>
                  <a:lnTo>
                    <a:pt x="589" y="607"/>
                  </a:lnTo>
                  <a:lnTo>
                    <a:pt x="591" y="605"/>
                  </a:lnTo>
                  <a:lnTo>
                    <a:pt x="591" y="603"/>
                  </a:lnTo>
                  <a:lnTo>
                    <a:pt x="591" y="601"/>
                  </a:lnTo>
                  <a:lnTo>
                    <a:pt x="591" y="597"/>
                  </a:lnTo>
                  <a:lnTo>
                    <a:pt x="591" y="597"/>
                  </a:lnTo>
                  <a:lnTo>
                    <a:pt x="591" y="595"/>
                  </a:lnTo>
                  <a:lnTo>
                    <a:pt x="595" y="589"/>
                  </a:lnTo>
                  <a:lnTo>
                    <a:pt x="597" y="587"/>
                  </a:lnTo>
                  <a:lnTo>
                    <a:pt x="599" y="583"/>
                  </a:lnTo>
                  <a:lnTo>
                    <a:pt x="601" y="581"/>
                  </a:lnTo>
                  <a:lnTo>
                    <a:pt x="603" y="581"/>
                  </a:lnTo>
                  <a:lnTo>
                    <a:pt x="619" y="575"/>
                  </a:lnTo>
                  <a:lnTo>
                    <a:pt x="621" y="573"/>
                  </a:lnTo>
                  <a:lnTo>
                    <a:pt x="623" y="573"/>
                  </a:lnTo>
                  <a:lnTo>
                    <a:pt x="625" y="569"/>
                  </a:lnTo>
                  <a:lnTo>
                    <a:pt x="625" y="567"/>
                  </a:lnTo>
                  <a:lnTo>
                    <a:pt x="627" y="565"/>
                  </a:lnTo>
                  <a:lnTo>
                    <a:pt x="629" y="561"/>
                  </a:lnTo>
                  <a:lnTo>
                    <a:pt x="631" y="559"/>
                  </a:lnTo>
                  <a:lnTo>
                    <a:pt x="633" y="555"/>
                  </a:lnTo>
                  <a:lnTo>
                    <a:pt x="641" y="549"/>
                  </a:lnTo>
                  <a:lnTo>
                    <a:pt x="645" y="548"/>
                  </a:lnTo>
                  <a:lnTo>
                    <a:pt x="649" y="542"/>
                  </a:lnTo>
                  <a:lnTo>
                    <a:pt x="649" y="540"/>
                  </a:lnTo>
                  <a:lnTo>
                    <a:pt x="651" y="540"/>
                  </a:lnTo>
                  <a:lnTo>
                    <a:pt x="653" y="538"/>
                  </a:lnTo>
                  <a:lnTo>
                    <a:pt x="659" y="534"/>
                  </a:lnTo>
                  <a:lnTo>
                    <a:pt x="666" y="532"/>
                  </a:lnTo>
                  <a:lnTo>
                    <a:pt x="670" y="532"/>
                  </a:lnTo>
                  <a:lnTo>
                    <a:pt x="672" y="532"/>
                  </a:lnTo>
                  <a:lnTo>
                    <a:pt x="686" y="520"/>
                  </a:lnTo>
                  <a:lnTo>
                    <a:pt x="690" y="520"/>
                  </a:lnTo>
                  <a:lnTo>
                    <a:pt x="692" y="518"/>
                  </a:lnTo>
                  <a:lnTo>
                    <a:pt x="692" y="516"/>
                  </a:lnTo>
                  <a:lnTo>
                    <a:pt x="694" y="512"/>
                  </a:lnTo>
                  <a:lnTo>
                    <a:pt x="694" y="510"/>
                  </a:lnTo>
                  <a:lnTo>
                    <a:pt x="692" y="510"/>
                  </a:lnTo>
                  <a:lnTo>
                    <a:pt x="692" y="508"/>
                  </a:lnTo>
                  <a:lnTo>
                    <a:pt x="690" y="506"/>
                  </a:lnTo>
                  <a:lnTo>
                    <a:pt x="692" y="506"/>
                  </a:lnTo>
                  <a:lnTo>
                    <a:pt x="696" y="508"/>
                  </a:lnTo>
                  <a:lnTo>
                    <a:pt x="706" y="508"/>
                  </a:lnTo>
                  <a:lnTo>
                    <a:pt x="716" y="506"/>
                  </a:lnTo>
                  <a:lnTo>
                    <a:pt x="718" y="506"/>
                  </a:lnTo>
                  <a:lnTo>
                    <a:pt x="724" y="506"/>
                  </a:lnTo>
                  <a:lnTo>
                    <a:pt x="728" y="498"/>
                  </a:lnTo>
                  <a:lnTo>
                    <a:pt x="732" y="496"/>
                  </a:lnTo>
                  <a:lnTo>
                    <a:pt x="754" y="502"/>
                  </a:lnTo>
                  <a:lnTo>
                    <a:pt x="762" y="502"/>
                  </a:lnTo>
                  <a:lnTo>
                    <a:pt x="774" y="500"/>
                  </a:lnTo>
                  <a:lnTo>
                    <a:pt x="778" y="498"/>
                  </a:lnTo>
                  <a:lnTo>
                    <a:pt x="782" y="496"/>
                  </a:lnTo>
                  <a:lnTo>
                    <a:pt x="782" y="496"/>
                  </a:lnTo>
                  <a:lnTo>
                    <a:pt x="782" y="494"/>
                  </a:lnTo>
                  <a:lnTo>
                    <a:pt x="784" y="492"/>
                  </a:lnTo>
                  <a:lnTo>
                    <a:pt x="786" y="492"/>
                  </a:lnTo>
                  <a:lnTo>
                    <a:pt x="788" y="492"/>
                  </a:lnTo>
                  <a:lnTo>
                    <a:pt x="790" y="492"/>
                  </a:lnTo>
                  <a:lnTo>
                    <a:pt x="794" y="494"/>
                  </a:lnTo>
                  <a:lnTo>
                    <a:pt x="794" y="494"/>
                  </a:lnTo>
                  <a:lnTo>
                    <a:pt x="794" y="496"/>
                  </a:lnTo>
                  <a:lnTo>
                    <a:pt x="796" y="498"/>
                  </a:lnTo>
                  <a:lnTo>
                    <a:pt x="796" y="502"/>
                  </a:lnTo>
                  <a:lnTo>
                    <a:pt x="798" y="504"/>
                  </a:lnTo>
                  <a:lnTo>
                    <a:pt x="800" y="504"/>
                  </a:lnTo>
                  <a:lnTo>
                    <a:pt x="808" y="506"/>
                  </a:lnTo>
                  <a:lnTo>
                    <a:pt x="812" y="506"/>
                  </a:lnTo>
                  <a:lnTo>
                    <a:pt x="814" y="506"/>
                  </a:lnTo>
                  <a:lnTo>
                    <a:pt x="816" y="504"/>
                  </a:lnTo>
                  <a:lnTo>
                    <a:pt x="818" y="504"/>
                  </a:lnTo>
                  <a:lnTo>
                    <a:pt x="820" y="504"/>
                  </a:lnTo>
                  <a:lnTo>
                    <a:pt x="822" y="504"/>
                  </a:lnTo>
                  <a:lnTo>
                    <a:pt x="824" y="506"/>
                  </a:lnTo>
                  <a:lnTo>
                    <a:pt x="824" y="508"/>
                  </a:lnTo>
                  <a:lnTo>
                    <a:pt x="826" y="508"/>
                  </a:lnTo>
                  <a:lnTo>
                    <a:pt x="828" y="510"/>
                  </a:lnTo>
                  <a:lnTo>
                    <a:pt x="832" y="510"/>
                  </a:lnTo>
                  <a:lnTo>
                    <a:pt x="836" y="512"/>
                  </a:lnTo>
                  <a:lnTo>
                    <a:pt x="838" y="514"/>
                  </a:lnTo>
                  <a:lnTo>
                    <a:pt x="840" y="514"/>
                  </a:lnTo>
                  <a:lnTo>
                    <a:pt x="842" y="516"/>
                  </a:lnTo>
                  <a:lnTo>
                    <a:pt x="842" y="516"/>
                  </a:lnTo>
                  <a:lnTo>
                    <a:pt x="844" y="516"/>
                  </a:lnTo>
                  <a:lnTo>
                    <a:pt x="846" y="516"/>
                  </a:lnTo>
                  <a:lnTo>
                    <a:pt x="848" y="516"/>
                  </a:lnTo>
                  <a:lnTo>
                    <a:pt x="848" y="518"/>
                  </a:lnTo>
                  <a:lnTo>
                    <a:pt x="848" y="520"/>
                  </a:lnTo>
                  <a:lnTo>
                    <a:pt x="848" y="522"/>
                  </a:lnTo>
                  <a:lnTo>
                    <a:pt x="844" y="524"/>
                  </a:lnTo>
                  <a:lnTo>
                    <a:pt x="844" y="524"/>
                  </a:lnTo>
                  <a:lnTo>
                    <a:pt x="846" y="526"/>
                  </a:lnTo>
                  <a:lnTo>
                    <a:pt x="850" y="528"/>
                  </a:lnTo>
                  <a:lnTo>
                    <a:pt x="850" y="528"/>
                  </a:lnTo>
                  <a:lnTo>
                    <a:pt x="850" y="530"/>
                  </a:lnTo>
                  <a:lnTo>
                    <a:pt x="848" y="534"/>
                  </a:lnTo>
                  <a:lnTo>
                    <a:pt x="848" y="534"/>
                  </a:lnTo>
                  <a:lnTo>
                    <a:pt x="850" y="536"/>
                  </a:lnTo>
                  <a:lnTo>
                    <a:pt x="852" y="536"/>
                  </a:lnTo>
                  <a:lnTo>
                    <a:pt x="856" y="534"/>
                  </a:lnTo>
                  <a:lnTo>
                    <a:pt x="858" y="534"/>
                  </a:lnTo>
                  <a:lnTo>
                    <a:pt x="860" y="532"/>
                  </a:lnTo>
                  <a:lnTo>
                    <a:pt x="860" y="534"/>
                  </a:lnTo>
                  <a:lnTo>
                    <a:pt x="862" y="536"/>
                  </a:lnTo>
                  <a:lnTo>
                    <a:pt x="862" y="538"/>
                  </a:lnTo>
                  <a:lnTo>
                    <a:pt x="864" y="538"/>
                  </a:lnTo>
                  <a:lnTo>
                    <a:pt x="864" y="540"/>
                  </a:lnTo>
                  <a:lnTo>
                    <a:pt x="864" y="540"/>
                  </a:lnTo>
                  <a:lnTo>
                    <a:pt x="866" y="542"/>
                  </a:lnTo>
                  <a:lnTo>
                    <a:pt x="868" y="542"/>
                  </a:lnTo>
                  <a:lnTo>
                    <a:pt x="868" y="544"/>
                  </a:lnTo>
                  <a:lnTo>
                    <a:pt x="870" y="546"/>
                  </a:lnTo>
                  <a:lnTo>
                    <a:pt x="870" y="548"/>
                  </a:lnTo>
                  <a:lnTo>
                    <a:pt x="872" y="549"/>
                  </a:lnTo>
                  <a:lnTo>
                    <a:pt x="872" y="551"/>
                  </a:lnTo>
                  <a:lnTo>
                    <a:pt x="874" y="553"/>
                  </a:lnTo>
                  <a:lnTo>
                    <a:pt x="880" y="555"/>
                  </a:lnTo>
                  <a:lnTo>
                    <a:pt x="882" y="555"/>
                  </a:lnTo>
                  <a:lnTo>
                    <a:pt x="888" y="551"/>
                  </a:lnTo>
                  <a:lnTo>
                    <a:pt x="890" y="551"/>
                  </a:lnTo>
                  <a:lnTo>
                    <a:pt x="894" y="551"/>
                  </a:lnTo>
                  <a:lnTo>
                    <a:pt x="894" y="553"/>
                  </a:lnTo>
                  <a:lnTo>
                    <a:pt x="898" y="555"/>
                  </a:lnTo>
                  <a:lnTo>
                    <a:pt x="900" y="555"/>
                  </a:lnTo>
                  <a:lnTo>
                    <a:pt x="906" y="555"/>
                  </a:lnTo>
                  <a:lnTo>
                    <a:pt x="908" y="553"/>
                  </a:lnTo>
                  <a:lnTo>
                    <a:pt x="910" y="553"/>
                  </a:lnTo>
                  <a:lnTo>
                    <a:pt x="912" y="551"/>
                  </a:lnTo>
                  <a:lnTo>
                    <a:pt x="916" y="549"/>
                  </a:lnTo>
                  <a:lnTo>
                    <a:pt x="918" y="549"/>
                  </a:lnTo>
                  <a:lnTo>
                    <a:pt x="922" y="549"/>
                  </a:lnTo>
                  <a:lnTo>
                    <a:pt x="924" y="549"/>
                  </a:lnTo>
                  <a:lnTo>
                    <a:pt x="926" y="549"/>
                  </a:lnTo>
                  <a:lnTo>
                    <a:pt x="932" y="544"/>
                  </a:lnTo>
                  <a:lnTo>
                    <a:pt x="934" y="542"/>
                  </a:lnTo>
                  <a:lnTo>
                    <a:pt x="936" y="542"/>
                  </a:lnTo>
                  <a:lnTo>
                    <a:pt x="936" y="544"/>
                  </a:lnTo>
                  <a:lnTo>
                    <a:pt x="938" y="546"/>
                  </a:lnTo>
                  <a:lnTo>
                    <a:pt x="942" y="548"/>
                  </a:lnTo>
                  <a:lnTo>
                    <a:pt x="944" y="549"/>
                  </a:lnTo>
                  <a:lnTo>
                    <a:pt x="946" y="551"/>
                  </a:lnTo>
                  <a:lnTo>
                    <a:pt x="946" y="551"/>
                  </a:lnTo>
                  <a:lnTo>
                    <a:pt x="948" y="551"/>
                  </a:lnTo>
                  <a:lnTo>
                    <a:pt x="948" y="551"/>
                  </a:lnTo>
                  <a:lnTo>
                    <a:pt x="950" y="549"/>
                  </a:lnTo>
                  <a:lnTo>
                    <a:pt x="948" y="549"/>
                  </a:lnTo>
                  <a:lnTo>
                    <a:pt x="948" y="544"/>
                  </a:lnTo>
                  <a:lnTo>
                    <a:pt x="950" y="538"/>
                  </a:lnTo>
                  <a:lnTo>
                    <a:pt x="950" y="534"/>
                  </a:lnTo>
                  <a:lnTo>
                    <a:pt x="948" y="532"/>
                  </a:lnTo>
                  <a:lnTo>
                    <a:pt x="944" y="530"/>
                  </a:lnTo>
                  <a:lnTo>
                    <a:pt x="942" y="528"/>
                  </a:lnTo>
                  <a:lnTo>
                    <a:pt x="940" y="528"/>
                  </a:lnTo>
                  <a:lnTo>
                    <a:pt x="938" y="528"/>
                  </a:lnTo>
                  <a:lnTo>
                    <a:pt x="936" y="528"/>
                  </a:lnTo>
                  <a:lnTo>
                    <a:pt x="934" y="526"/>
                  </a:lnTo>
                  <a:lnTo>
                    <a:pt x="932" y="526"/>
                  </a:lnTo>
                  <a:lnTo>
                    <a:pt x="932" y="524"/>
                  </a:lnTo>
                  <a:lnTo>
                    <a:pt x="932" y="514"/>
                  </a:lnTo>
                  <a:lnTo>
                    <a:pt x="930" y="504"/>
                  </a:lnTo>
                  <a:lnTo>
                    <a:pt x="930" y="502"/>
                  </a:lnTo>
                  <a:lnTo>
                    <a:pt x="928" y="502"/>
                  </a:lnTo>
                  <a:lnTo>
                    <a:pt x="928" y="498"/>
                  </a:lnTo>
                  <a:lnTo>
                    <a:pt x="928" y="490"/>
                  </a:lnTo>
                  <a:lnTo>
                    <a:pt x="928" y="486"/>
                  </a:lnTo>
                  <a:lnTo>
                    <a:pt x="930" y="484"/>
                  </a:lnTo>
                  <a:lnTo>
                    <a:pt x="930" y="482"/>
                  </a:lnTo>
                  <a:lnTo>
                    <a:pt x="932" y="482"/>
                  </a:lnTo>
                  <a:lnTo>
                    <a:pt x="934" y="480"/>
                  </a:lnTo>
                  <a:lnTo>
                    <a:pt x="934" y="480"/>
                  </a:lnTo>
                  <a:lnTo>
                    <a:pt x="936" y="478"/>
                  </a:lnTo>
                  <a:lnTo>
                    <a:pt x="936" y="472"/>
                  </a:lnTo>
                  <a:lnTo>
                    <a:pt x="938" y="470"/>
                  </a:lnTo>
                  <a:lnTo>
                    <a:pt x="938" y="468"/>
                  </a:lnTo>
                  <a:lnTo>
                    <a:pt x="938" y="466"/>
                  </a:lnTo>
                  <a:lnTo>
                    <a:pt x="938" y="464"/>
                  </a:lnTo>
                  <a:lnTo>
                    <a:pt x="940" y="462"/>
                  </a:lnTo>
                  <a:lnTo>
                    <a:pt x="942" y="460"/>
                  </a:lnTo>
                  <a:lnTo>
                    <a:pt x="946" y="462"/>
                  </a:lnTo>
                  <a:lnTo>
                    <a:pt x="950" y="462"/>
                  </a:lnTo>
                  <a:lnTo>
                    <a:pt x="952" y="464"/>
                  </a:lnTo>
                  <a:lnTo>
                    <a:pt x="952" y="466"/>
                  </a:lnTo>
                  <a:lnTo>
                    <a:pt x="952" y="468"/>
                  </a:lnTo>
                  <a:lnTo>
                    <a:pt x="952" y="468"/>
                  </a:lnTo>
                  <a:lnTo>
                    <a:pt x="952" y="472"/>
                  </a:lnTo>
                  <a:lnTo>
                    <a:pt x="952" y="472"/>
                  </a:lnTo>
                  <a:lnTo>
                    <a:pt x="952" y="474"/>
                  </a:lnTo>
                  <a:lnTo>
                    <a:pt x="954" y="476"/>
                  </a:lnTo>
                  <a:lnTo>
                    <a:pt x="956" y="476"/>
                  </a:lnTo>
                  <a:lnTo>
                    <a:pt x="958" y="474"/>
                  </a:lnTo>
                  <a:lnTo>
                    <a:pt x="960" y="472"/>
                  </a:lnTo>
                  <a:lnTo>
                    <a:pt x="964" y="470"/>
                  </a:lnTo>
                  <a:lnTo>
                    <a:pt x="966" y="470"/>
                  </a:lnTo>
                  <a:lnTo>
                    <a:pt x="968" y="470"/>
                  </a:lnTo>
                  <a:lnTo>
                    <a:pt x="970" y="468"/>
                  </a:lnTo>
                  <a:lnTo>
                    <a:pt x="970" y="468"/>
                  </a:lnTo>
                  <a:lnTo>
                    <a:pt x="970" y="456"/>
                  </a:lnTo>
                  <a:lnTo>
                    <a:pt x="968" y="454"/>
                  </a:lnTo>
                  <a:lnTo>
                    <a:pt x="968" y="452"/>
                  </a:lnTo>
                  <a:lnTo>
                    <a:pt x="966" y="452"/>
                  </a:lnTo>
                  <a:lnTo>
                    <a:pt x="964" y="448"/>
                  </a:lnTo>
                  <a:lnTo>
                    <a:pt x="964" y="444"/>
                  </a:lnTo>
                  <a:lnTo>
                    <a:pt x="964" y="436"/>
                  </a:lnTo>
                  <a:lnTo>
                    <a:pt x="964" y="428"/>
                  </a:lnTo>
                  <a:lnTo>
                    <a:pt x="962" y="428"/>
                  </a:lnTo>
                  <a:lnTo>
                    <a:pt x="962" y="426"/>
                  </a:lnTo>
                  <a:lnTo>
                    <a:pt x="962" y="424"/>
                  </a:lnTo>
                  <a:lnTo>
                    <a:pt x="962" y="422"/>
                  </a:lnTo>
                  <a:lnTo>
                    <a:pt x="964" y="420"/>
                  </a:lnTo>
                  <a:lnTo>
                    <a:pt x="964" y="420"/>
                  </a:lnTo>
                  <a:lnTo>
                    <a:pt x="966" y="418"/>
                  </a:lnTo>
                  <a:lnTo>
                    <a:pt x="966" y="418"/>
                  </a:lnTo>
                  <a:lnTo>
                    <a:pt x="968" y="418"/>
                  </a:lnTo>
                  <a:lnTo>
                    <a:pt x="970" y="420"/>
                  </a:lnTo>
                  <a:lnTo>
                    <a:pt x="972" y="420"/>
                  </a:lnTo>
                  <a:lnTo>
                    <a:pt x="974" y="420"/>
                  </a:lnTo>
                  <a:lnTo>
                    <a:pt x="976" y="418"/>
                  </a:lnTo>
                  <a:lnTo>
                    <a:pt x="976" y="418"/>
                  </a:lnTo>
                  <a:lnTo>
                    <a:pt x="980" y="414"/>
                  </a:lnTo>
                  <a:lnTo>
                    <a:pt x="984" y="412"/>
                  </a:lnTo>
                  <a:lnTo>
                    <a:pt x="986" y="410"/>
                  </a:lnTo>
                  <a:lnTo>
                    <a:pt x="988" y="408"/>
                  </a:lnTo>
                  <a:lnTo>
                    <a:pt x="990" y="406"/>
                  </a:lnTo>
                  <a:lnTo>
                    <a:pt x="992" y="406"/>
                  </a:lnTo>
                  <a:lnTo>
                    <a:pt x="994" y="406"/>
                  </a:lnTo>
                  <a:lnTo>
                    <a:pt x="994" y="406"/>
                  </a:lnTo>
                  <a:lnTo>
                    <a:pt x="996" y="402"/>
                  </a:lnTo>
                  <a:lnTo>
                    <a:pt x="998" y="398"/>
                  </a:lnTo>
                  <a:lnTo>
                    <a:pt x="1000" y="396"/>
                  </a:lnTo>
                  <a:lnTo>
                    <a:pt x="1000" y="394"/>
                  </a:lnTo>
                  <a:lnTo>
                    <a:pt x="1000" y="390"/>
                  </a:lnTo>
                  <a:lnTo>
                    <a:pt x="998" y="38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36"/>
            <p:cNvSpPr>
              <a:spLocks/>
            </p:cNvSpPr>
            <p:nvPr/>
          </p:nvSpPr>
          <p:spPr bwMode="auto">
            <a:xfrm>
              <a:off x="5437" y="1308"/>
              <a:ext cx="849" cy="811"/>
            </a:xfrm>
            <a:custGeom>
              <a:avLst/>
              <a:gdLst>
                <a:gd name="T0" fmla="*/ 845 w 849"/>
                <a:gd name="T1" fmla="*/ 599 h 811"/>
                <a:gd name="T2" fmla="*/ 783 w 849"/>
                <a:gd name="T3" fmla="*/ 551 h 811"/>
                <a:gd name="T4" fmla="*/ 797 w 849"/>
                <a:gd name="T5" fmla="*/ 505 h 811"/>
                <a:gd name="T6" fmla="*/ 745 w 849"/>
                <a:gd name="T7" fmla="*/ 477 h 811"/>
                <a:gd name="T8" fmla="*/ 737 w 849"/>
                <a:gd name="T9" fmla="*/ 453 h 811"/>
                <a:gd name="T10" fmla="*/ 741 w 849"/>
                <a:gd name="T11" fmla="*/ 433 h 811"/>
                <a:gd name="T12" fmla="*/ 779 w 849"/>
                <a:gd name="T13" fmla="*/ 397 h 811"/>
                <a:gd name="T14" fmla="*/ 797 w 849"/>
                <a:gd name="T15" fmla="*/ 327 h 811"/>
                <a:gd name="T16" fmla="*/ 745 w 849"/>
                <a:gd name="T17" fmla="*/ 291 h 811"/>
                <a:gd name="T18" fmla="*/ 695 w 849"/>
                <a:gd name="T19" fmla="*/ 257 h 811"/>
                <a:gd name="T20" fmla="*/ 703 w 849"/>
                <a:gd name="T21" fmla="*/ 183 h 811"/>
                <a:gd name="T22" fmla="*/ 727 w 849"/>
                <a:gd name="T23" fmla="*/ 153 h 811"/>
                <a:gd name="T24" fmla="*/ 707 w 849"/>
                <a:gd name="T25" fmla="*/ 87 h 811"/>
                <a:gd name="T26" fmla="*/ 629 w 849"/>
                <a:gd name="T27" fmla="*/ 52 h 811"/>
                <a:gd name="T28" fmla="*/ 591 w 849"/>
                <a:gd name="T29" fmla="*/ 61 h 811"/>
                <a:gd name="T30" fmla="*/ 545 w 849"/>
                <a:gd name="T31" fmla="*/ 48 h 811"/>
                <a:gd name="T32" fmla="*/ 529 w 849"/>
                <a:gd name="T33" fmla="*/ 26 h 811"/>
                <a:gd name="T34" fmla="*/ 489 w 849"/>
                <a:gd name="T35" fmla="*/ 14 h 811"/>
                <a:gd name="T36" fmla="*/ 409 w 849"/>
                <a:gd name="T37" fmla="*/ 6 h 811"/>
                <a:gd name="T38" fmla="*/ 355 w 849"/>
                <a:gd name="T39" fmla="*/ 52 h 811"/>
                <a:gd name="T40" fmla="*/ 367 w 849"/>
                <a:gd name="T41" fmla="*/ 107 h 811"/>
                <a:gd name="T42" fmla="*/ 367 w 849"/>
                <a:gd name="T43" fmla="*/ 141 h 811"/>
                <a:gd name="T44" fmla="*/ 387 w 849"/>
                <a:gd name="T45" fmla="*/ 169 h 811"/>
                <a:gd name="T46" fmla="*/ 401 w 849"/>
                <a:gd name="T47" fmla="*/ 195 h 811"/>
                <a:gd name="T48" fmla="*/ 425 w 849"/>
                <a:gd name="T49" fmla="*/ 233 h 811"/>
                <a:gd name="T50" fmla="*/ 419 w 849"/>
                <a:gd name="T51" fmla="*/ 269 h 811"/>
                <a:gd name="T52" fmla="*/ 437 w 849"/>
                <a:gd name="T53" fmla="*/ 299 h 811"/>
                <a:gd name="T54" fmla="*/ 353 w 849"/>
                <a:gd name="T55" fmla="*/ 319 h 811"/>
                <a:gd name="T56" fmla="*/ 312 w 849"/>
                <a:gd name="T57" fmla="*/ 343 h 811"/>
                <a:gd name="T58" fmla="*/ 316 w 849"/>
                <a:gd name="T59" fmla="*/ 331 h 811"/>
                <a:gd name="T60" fmla="*/ 308 w 849"/>
                <a:gd name="T61" fmla="*/ 295 h 811"/>
                <a:gd name="T62" fmla="*/ 256 w 849"/>
                <a:gd name="T63" fmla="*/ 267 h 811"/>
                <a:gd name="T64" fmla="*/ 208 w 849"/>
                <a:gd name="T65" fmla="*/ 275 h 811"/>
                <a:gd name="T66" fmla="*/ 180 w 849"/>
                <a:gd name="T67" fmla="*/ 269 h 811"/>
                <a:gd name="T68" fmla="*/ 130 w 849"/>
                <a:gd name="T69" fmla="*/ 263 h 811"/>
                <a:gd name="T70" fmla="*/ 88 w 849"/>
                <a:gd name="T71" fmla="*/ 293 h 811"/>
                <a:gd name="T72" fmla="*/ 38 w 849"/>
                <a:gd name="T73" fmla="*/ 307 h 811"/>
                <a:gd name="T74" fmla="*/ 16 w 849"/>
                <a:gd name="T75" fmla="*/ 359 h 811"/>
                <a:gd name="T76" fmla="*/ 34 w 849"/>
                <a:gd name="T77" fmla="*/ 379 h 811"/>
                <a:gd name="T78" fmla="*/ 40 w 849"/>
                <a:gd name="T79" fmla="*/ 421 h 811"/>
                <a:gd name="T80" fmla="*/ 78 w 849"/>
                <a:gd name="T81" fmla="*/ 475 h 811"/>
                <a:gd name="T82" fmla="*/ 124 w 849"/>
                <a:gd name="T83" fmla="*/ 493 h 811"/>
                <a:gd name="T84" fmla="*/ 116 w 849"/>
                <a:gd name="T85" fmla="*/ 527 h 811"/>
                <a:gd name="T86" fmla="*/ 98 w 849"/>
                <a:gd name="T87" fmla="*/ 567 h 811"/>
                <a:gd name="T88" fmla="*/ 88 w 849"/>
                <a:gd name="T89" fmla="*/ 581 h 811"/>
                <a:gd name="T90" fmla="*/ 78 w 849"/>
                <a:gd name="T91" fmla="*/ 631 h 811"/>
                <a:gd name="T92" fmla="*/ 106 w 849"/>
                <a:gd name="T93" fmla="*/ 671 h 811"/>
                <a:gd name="T94" fmla="*/ 160 w 849"/>
                <a:gd name="T95" fmla="*/ 703 h 811"/>
                <a:gd name="T96" fmla="*/ 290 w 849"/>
                <a:gd name="T97" fmla="*/ 723 h 811"/>
                <a:gd name="T98" fmla="*/ 342 w 849"/>
                <a:gd name="T99" fmla="*/ 711 h 811"/>
                <a:gd name="T100" fmla="*/ 381 w 849"/>
                <a:gd name="T101" fmla="*/ 705 h 811"/>
                <a:gd name="T102" fmla="*/ 449 w 849"/>
                <a:gd name="T103" fmla="*/ 711 h 811"/>
                <a:gd name="T104" fmla="*/ 477 w 849"/>
                <a:gd name="T105" fmla="*/ 703 h 811"/>
                <a:gd name="T106" fmla="*/ 533 w 849"/>
                <a:gd name="T107" fmla="*/ 695 h 811"/>
                <a:gd name="T108" fmla="*/ 551 w 849"/>
                <a:gd name="T109" fmla="*/ 737 h 811"/>
                <a:gd name="T110" fmla="*/ 543 w 849"/>
                <a:gd name="T111" fmla="*/ 789 h 811"/>
                <a:gd name="T112" fmla="*/ 629 w 849"/>
                <a:gd name="T113" fmla="*/ 747 h 811"/>
                <a:gd name="T114" fmla="*/ 687 w 849"/>
                <a:gd name="T115" fmla="*/ 725 h 811"/>
                <a:gd name="T116" fmla="*/ 707 w 849"/>
                <a:gd name="T117" fmla="*/ 741 h 811"/>
                <a:gd name="T118" fmla="*/ 735 w 849"/>
                <a:gd name="T119" fmla="*/ 687 h 811"/>
                <a:gd name="T120" fmla="*/ 783 w 849"/>
                <a:gd name="T121" fmla="*/ 639 h 811"/>
                <a:gd name="T122" fmla="*/ 849 w 849"/>
                <a:gd name="T123" fmla="*/ 651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1">
                  <a:moveTo>
                    <a:pt x="847" y="649"/>
                  </a:moveTo>
                  <a:lnTo>
                    <a:pt x="847" y="647"/>
                  </a:lnTo>
                  <a:lnTo>
                    <a:pt x="845" y="643"/>
                  </a:lnTo>
                  <a:lnTo>
                    <a:pt x="843" y="643"/>
                  </a:lnTo>
                  <a:lnTo>
                    <a:pt x="841" y="639"/>
                  </a:lnTo>
                  <a:lnTo>
                    <a:pt x="841" y="637"/>
                  </a:lnTo>
                  <a:lnTo>
                    <a:pt x="839" y="633"/>
                  </a:lnTo>
                  <a:lnTo>
                    <a:pt x="839" y="631"/>
                  </a:lnTo>
                  <a:lnTo>
                    <a:pt x="841" y="629"/>
                  </a:lnTo>
                  <a:lnTo>
                    <a:pt x="843" y="627"/>
                  </a:lnTo>
                  <a:lnTo>
                    <a:pt x="845" y="625"/>
                  </a:lnTo>
                  <a:lnTo>
                    <a:pt x="847" y="621"/>
                  </a:lnTo>
                  <a:lnTo>
                    <a:pt x="847" y="619"/>
                  </a:lnTo>
                  <a:lnTo>
                    <a:pt x="847" y="619"/>
                  </a:lnTo>
                  <a:lnTo>
                    <a:pt x="847" y="617"/>
                  </a:lnTo>
                  <a:lnTo>
                    <a:pt x="845" y="609"/>
                  </a:lnTo>
                  <a:lnTo>
                    <a:pt x="845" y="607"/>
                  </a:lnTo>
                  <a:lnTo>
                    <a:pt x="845" y="603"/>
                  </a:lnTo>
                  <a:lnTo>
                    <a:pt x="845" y="603"/>
                  </a:lnTo>
                  <a:lnTo>
                    <a:pt x="845" y="599"/>
                  </a:lnTo>
                  <a:lnTo>
                    <a:pt x="839" y="589"/>
                  </a:lnTo>
                  <a:lnTo>
                    <a:pt x="837" y="587"/>
                  </a:lnTo>
                  <a:lnTo>
                    <a:pt x="835" y="587"/>
                  </a:lnTo>
                  <a:lnTo>
                    <a:pt x="833" y="587"/>
                  </a:lnTo>
                  <a:lnTo>
                    <a:pt x="831" y="587"/>
                  </a:lnTo>
                  <a:lnTo>
                    <a:pt x="829" y="587"/>
                  </a:lnTo>
                  <a:lnTo>
                    <a:pt x="827" y="589"/>
                  </a:lnTo>
                  <a:lnTo>
                    <a:pt x="823" y="589"/>
                  </a:lnTo>
                  <a:lnTo>
                    <a:pt x="819" y="589"/>
                  </a:lnTo>
                  <a:lnTo>
                    <a:pt x="813" y="591"/>
                  </a:lnTo>
                  <a:lnTo>
                    <a:pt x="807" y="591"/>
                  </a:lnTo>
                  <a:lnTo>
                    <a:pt x="805" y="589"/>
                  </a:lnTo>
                  <a:lnTo>
                    <a:pt x="801" y="587"/>
                  </a:lnTo>
                  <a:lnTo>
                    <a:pt x="783" y="565"/>
                  </a:lnTo>
                  <a:lnTo>
                    <a:pt x="783" y="563"/>
                  </a:lnTo>
                  <a:lnTo>
                    <a:pt x="781" y="559"/>
                  </a:lnTo>
                  <a:lnTo>
                    <a:pt x="781" y="557"/>
                  </a:lnTo>
                  <a:lnTo>
                    <a:pt x="781" y="555"/>
                  </a:lnTo>
                  <a:lnTo>
                    <a:pt x="783" y="553"/>
                  </a:lnTo>
                  <a:lnTo>
                    <a:pt x="783" y="551"/>
                  </a:lnTo>
                  <a:lnTo>
                    <a:pt x="783" y="549"/>
                  </a:lnTo>
                  <a:lnTo>
                    <a:pt x="785" y="545"/>
                  </a:lnTo>
                  <a:lnTo>
                    <a:pt x="785" y="543"/>
                  </a:lnTo>
                  <a:lnTo>
                    <a:pt x="787" y="541"/>
                  </a:lnTo>
                  <a:lnTo>
                    <a:pt x="787" y="539"/>
                  </a:lnTo>
                  <a:lnTo>
                    <a:pt x="789" y="535"/>
                  </a:lnTo>
                  <a:lnTo>
                    <a:pt x="791" y="535"/>
                  </a:lnTo>
                  <a:lnTo>
                    <a:pt x="793" y="533"/>
                  </a:lnTo>
                  <a:lnTo>
                    <a:pt x="795" y="529"/>
                  </a:lnTo>
                  <a:lnTo>
                    <a:pt x="795" y="527"/>
                  </a:lnTo>
                  <a:lnTo>
                    <a:pt x="795" y="525"/>
                  </a:lnTo>
                  <a:lnTo>
                    <a:pt x="795" y="523"/>
                  </a:lnTo>
                  <a:lnTo>
                    <a:pt x="797" y="523"/>
                  </a:lnTo>
                  <a:lnTo>
                    <a:pt x="797" y="521"/>
                  </a:lnTo>
                  <a:lnTo>
                    <a:pt x="797" y="517"/>
                  </a:lnTo>
                  <a:lnTo>
                    <a:pt x="797" y="515"/>
                  </a:lnTo>
                  <a:lnTo>
                    <a:pt x="797" y="513"/>
                  </a:lnTo>
                  <a:lnTo>
                    <a:pt x="797" y="511"/>
                  </a:lnTo>
                  <a:lnTo>
                    <a:pt x="797" y="507"/>
                  </a:lnTo>
                  <a:lnTo>
                    <a:pt x="797" y="505"/>
                  </a:lnTo>
                  <a:lnTo>
                    <a:pt x="799" y="503"/>
                  </a:lnTo>
                  <a:lnTo>
                    <a:pt x="799" y="501"/>
                  </a:lnTo>
                  <a:lnTo>
                    <a:pt x="797" y="501"/>
                  </a:lnTo>
                  <a:lnTo>
                    <a:pt x="771" y="491"/>
                  </a:lnTo>
                  <a:lnTo>
                    <a:pt x="769" y="491"/>
                  </a:lnTo>
                  <a:lnTo>
                    <a:pt x="769" y="491"/>
                  </a:lnTo>
                  <a:lnTo>
                    <a:pt x="767" y="491"/>
                  </a:lnTo>
                  <a:lnTo>
                    <a:pt x="757" y="485"/>
                  </a:lnTo>
                  <a:lnTo>
                    <a:pt x="753" y="483"/>
                  </a:lnTo>
                  <a:lnTo>
                    <a:pt x="751" y="483"/>
                  </a:lnTo>
                  <a:lnTo>
                    <a:pt x="751" y="485"/>
                  </a:lnTo>
                  <a:lnTo>
                    <a:pt x="749" y="485"/>
                  </a:lnTo>
                  <a:lnTo>
                    <a:pt x="749" y="485"/>
                  </a:lnTo>
                  <a:lnTo>
                    <a:pt x="747" y="485"/>
                  </a:lnTo>
                  <a:lnTo>
                    <a:pt x="747" y="485"/>
                  </a:lnTo>
                  <a:lnTo>
                    <a:pt x="745" y="483"/>
                  </a:lnTo>
                  <a:lnTo>
                    <a:pt x="745" y="481"/>
                  </a:lnTo>
                  <a:lnTo>
                    <a:pt x="745" y="481"/>
                  </a:lnTo>
                  <a:lnTo>
                    <a:pt x="745" y="479"/>
                  </a:lnTo>
                  <a:lnTo>
                    <a:pt x="745" y="477"/>
                  </a:lnTo>
                  <a:lnTo>
                    <a:pt x="743" y="477"/>
                  </a:lnTo>
                  <a:lnTo>
                    <a:pt x="743" y="477"/>
                  </a:lnTo>
                  <a:lnTo>
                    <a:pt x="741" y="475"/>
                  </a:lnTo>
                  <a:lnTo>
                    <a:pt x="741" y="475"/>
                  </a:lnTo>
                  <a:lnTo>
                    <a:pt x="739" y="475"/>
                  </a:lnTo>
                  <a:lnTo>
                    <a:pt x="739" y="473"/>
                  </a:lnTo>
                  <a:lnTo>
                    <a:pt x="739" y="471"/>
                  </a:lnTo>
                  <a:lnTo>
                    <a:pt x="735" y="471"/>
                  </a:lnTo>
                  <a:lnTo>
                    <a:pt x="735" y="469"/>
                  </a:lnTo>
                  <a:lnTo>
                    <a:pt x="733" y="469"/>
                  </a:lnTo>
                  <a:lnTo>
                    <a:pt x="733" y="467"/>
                  </a:lnTo>
                  <a:lnTo>
                    <a:pt x="733" y="467"/>
                  </a:lnTo>
                  <a:lnTo>
                    <a:pt x="733" y="465"/>
                  </a:lnTo>
                  <a:lnTo>
                    <a:pt x="733" y="463"/>
                  </a:lnTo>
                  <a:lnTo>
                    <a:pt x="733" y="463"/>
                  </a:lnTo>
                  <a:lnTo>
                    <a:pt x="735" y="457"/>
                  </a:lnTo>
                  <a:lnTo>
                    <a:pt x="735" y="455"/>
                  </a:lnTo>
                  <a:lnTo>
                    <a:pt x="735" y="455"/>
                  </a:lnTo>
                  <a:lnTo>
                    <a:pt x="735" y="453"/>
                  </a:lnTo>
                  <a:lnTo>
                    <a:pt x="737" y="453"/>
                  </a:lnTo>
                  <a:lnTo>
                    <a:pt x="737" y="453"/>
                  </a:lnTo>
                  <a:lnTo>
                    <a:pt x="735" y="453"/>
                  </a:lnTo>
                  <a:lnTo>
                    <a:pt x="735" y="451"/>
                  </a:lnTo>
                  <a:lnTo>
                    <a:pt x="735" y="451"/>
                  </a:lnTo>
                  <a:lnTo>
                    <a:pt x="735" y="449"/>
                  </a:lnTo>
                  <a:lnTo>
                    <a:pt x="735" y="447"/>
                  </a:lnTo>
                  <a:lnTo>
                    <a:pt x="735" y="447"/>
                  </a:lnTo>
                  <a:lnTo>
                    <a:pt x="735" y="445"/>
                  </a:lnTo>
                  <a:lnTo>
                    <a:pt x="735" y="443"/>
                  </a:lnTo>
                  <a:lnTo>
                    <a:pt x="735" y="443"/>
                  </a:lnTo>
                  <a:lnTo>
                    <a:pt x="735" y="443"/>
                  </a:lnTo>
                  <a:lnTo>
                    <a:pt x="735" y="443"/>
                  </a:lnTo>
                  <a:lnTo>
                    <a:pt x="735" y="441"/>
                  </a:lnTo>
                  <a:lnTo>
                    <a:pt x="735" y="441"/>
                  </a:lnTo>
                  <a:lnTo>
                    <a:pt x="735" y="439"/>
                  </a:lnTo>
                  <a:lnTo>
                    <a:pt x="735" y="439"/>
                  </a:lnTo>
                  <a:lnTo>
                    <a:pt x="737" y="437"/>
                  </a:lnTo>
                  <a:lnTo>
                    <a:pt x="737" y="435"/>
                  </a:lnTo>
                  <a:lnTo>
                    <a:pt x="739" y="435"/>
                  </a:lnTo>
                  <a:lnTo>
                    <a:pt x="741" y="433"/>
                  </a:lnTo>
                  <a:lnTo>
                    <a:pt x="743" y="429"/>
                  </a:lnTo>
                  <a:lnTo>
                    <a:pt x="749" y="417"/>
                  </a:lnTo>
                  <a:lnTo>
                    <a:pt x="751" y="415"/>
                  </a:lnTo>
                  <a:lnTo>
                    <a:pt x="755" y="411"/>
                  </a:lnTo>
                  <a:lnTo>
                    <a:pt x="759" y="407"/>
                  </a:lnTo>
                  <a:lnTo>
                    <a:pt x="761" y="407"/>
                  </a:lnTo>
                  <a:lnTo>
                    <a:pt x="761" y="407"/>
                  </a:lnTo>
                  <a:lnTo>
                    <a:pt x="763" y="407"/>
                  </a:lnTo>
                  <a:lnTo>
                    <a:pt x="767" y="409"/>
                  </a:lnTo>
                  <a:lnTo>
                    <a:pt x="769" y="409"/>
                  </a:lnTo>
                  <a:lnTo>
                    <a:pt x="769" y="409"/>
                  </a:lnTo>
                  <a:lnTo>
                    <a:pt x="773" y="409"/>
                  </a:lnTo>
                  <a:lnTo>
                    <a:pt x="775" y="409"/>
                  </a:lnTo>
                  <a:lnTo>
                    <a:pt x="777" y="409"/>
                  </a:lnTo>
                  <a:lnTo>
                    <a:pt x="779" y="407"/>
                  </a:lnTo>
                  <a:lnTo>
                    <a:pt x="779" y="405"/>
                  </a:lnTo>
                  <a:lnTo>
                    <a:pt x="781" y="405"/>
                  </a:lnTo>
                  <a:lnTo>
                    <a:pt x="781" y="401"/>
                  </a:lnTo>
                  <a:lnTo>
                    <a:pt x="779" y="399"/>
                  </a:lnTo>
                  <a:lnTo>
                    <a:pt x="779" y="397"/>
                  </a:lnTo>
                  <a:lnTo>
                    <a:pt x="779" y="395"/>
                  </a:lnTo>
                  <a:lnTo>
                    <a:pt x="781" y="393"/>
                  </a:lnTo>
                  <a:lnTo>
                    <a:pt x="785" y="385"/>
                  </a:lnTo>
                  <a:lnTo>
                    <a:pt x="787" y="381"/>
                  </a:lnTo>
                  <a:lnTo>
                    <a:pt x="787" y="379"/>
                  </a:lnTo>
                  <a:lnTo>
                    <a:pt x="789" y="375"/>
                  </a:lnTo>
                  <a:lnTo>
                    <a:pt x="793" y="363"/>
                  </a:lnTo>
                  <a:lnTo>
                    <a:pt x="793" y="359"/>
                  </a:lnTo>
                  <a:lnTo>
                    <a:pt x="793" y="355"/>
                  </a:lnTo>
                  <a:lnTo>
                    <a:pt x="793" y="351"/>
                  </a:lnTo>
                  <a:lnTo>
                    <a:pt x="793" y="349"/>
                  </a:lnTo>
                  <a:lnTo>
                    <a:pt x="793" y="347"/>
                  </a:lnTo>
                  <a:lnTo>
                    <a:pt x="791" y="345"/>
                  </a:lnTo>
                  <a:lnTo>
                    <a:pt x="791" y="343"/>
                  </a:lnTo>
                  <a:lnTo>
                    <a:pt x="793" y="343"/>
                  </a:lnTo>
                  <a:lnTo>
                    <a:pt x="793" y="341"/>
                  </a:lnTo>
                  <a:lnTo>
                    <a:pt x="801" y="337"/>
                  </a:lnTo>
                  <a:lnTo>
                    <a:pt x="803" y="335"/>
                  </a:lnTo>
                  <a:lnTo>
                    <a:pt x="799" y="325"/>
                  </a:lnTo>
                  <a:lnTo>
                    <a:pt x="797" y="327"/>
                  </a:lnTo>
                  <a:lnTo>
                    <a:pt x="795" y="327"/>
                  </a:lnTo>
                  <a:lnTo>
                    <a:pt x="791" y="327"/>
                  </a:lnTo>
                  <a:lnTo>
                    <a:pt x="789" y="329"/>
                  </a:lnTo>
                  <a:lnTo>
                    <a:pt x="787" y="329"/>
                  </a:lnTo>
                  <a:lnTo>
                    <a:pt x="787" y="329"/>
                  </a:lnTo>
                  <a:lnTo>
                    <a:pt x="785" y="329"/>
                  </a:lnTo>
                  <a:lnTo>
                    <a:pt x="781" y="329"/>
                  </a:lnTo>
                  <a:lnTo>
                    <a:pt x="777" y="327"/>
                  </a:lnTo>
                  <a:lnTo>
                    <a:pt x="765" y="325"/>
                  </a:lnTo>
                  <a:lnTo>
                    <a:pt x="763" y="325"/>
                  </a:lnTo>
                  <a:lnTo>
                    <a:pt x="761" y="325"/>
                  </a:lnTo>
                  <a:lnTo>
                    <a:pt x="759" y="323"/>
                  </a:lnTo>
                  <a:lnTo>
                    <a:pt x="753" y="307"/>
                  </a:lnTo>
                  <a:lnTo>
                    <a:pt x="753" y="305"/>
                  </a:lnTo>
                  <a:lnTo>
                    <a:pt x="753" y="303"/>
                  </a:lnTo>
                  <a:lnTo>
                    <a:pt x="751" y="301"/>
                  </a:lnTo>
                  <a:lnTo>
                    <a:pt x="747" y="299"/>
                  </a:lnTo>
                  <a:lnTo>
                    <a:pt x="745" y="297"/>
                  </a:lnTo>
                  <a:lnTo>
                    <a:pt x="745" y="297"/>
                  </a:lnTo>
                  <a:lnTo>
                    <a:pt x="745" y="291"/>
                  </a:lnTo>
                  <a:lnTo>
                    <a:pt x="747" y="289"/>
                  </a:lnTo>
                  <a:lnTo>
                    <a:pt x="747" y="287"/>
                  </a:lnTo>
                  <a:lnTo>
                    <a:pt x="747" y="285"/>
                  </a:lnTo>
                  <a:lnTo>
                    <a:pt x="747" y="283"/>
                  </a:lnTo>
                  <a:lnTo>
                    <a:pt x="747" y="281"/>
                  </a:lnTo>
                  <a:lnTo>
                    <a:pt x="747" y="279"/>
                  </a:lnTo>
                  <a:lnTo>
                    <a:pt x="741" y="281"/>
                  </a:lnTo>
                  <a:lnTo>
                    <a:pt x="739" y="281"/>
                  </a:lnTo>
                  <a:lnTo>
                    <a:pt x="737" y="279"/>
                  </a:lnTo>
                  <a:lnTo>
                    <a:pt x="735" y="279"/>
                  </a:lnTo>
                  <a:lnTo>
                    <a:pt x="733" y="279"/>
                  </a:lnTo>
                  <a:lnTo>
                    <a:pt x="729" y="281"/>
                  </a:lnTo>
                  <a:lnTo>
                    <a:pt x="727" y="279"/>
                  </a:lnTo>
                  <a:lnTo>
                    <a:pt x="725" y="277"/>
                  </a:lnTo>
                  <a:lnTo>
                    <a:pt x="705" y="259"/>
                  </a:lnTo>
                  <a:lnTo>
                    <a:pt x="701" y="255"/>
                  </a:lnTo>
                  <a:lnTo>
                    <a:pt x="697" y="255"/>
                  </a:lnTo>
                  <a:lnTo>
                    <a:pt x="697" y="257"/>
                  </a:lnTo>
                  <a:lnTo>
                    <a:pt x="695" y="257"/>
                  </a:lnTo>
                  <a:lnTo>
                    <a:pt x="695" y="257"/>
                  </a:lnTo>
                  <a:lnTo>
                    <a:pt x="695" y="253"/>
                  </a:lnTo>
                  <a:lnTo>
                    <a:pt x="695" y="251"/>
                  </a:lnTo>
                  <a:lnTo>
                    <a:pt x="695" y="249"/>
                  </a:lnTo>
                  <a:lnTo>
                    <a:pt x="695" y="245"/>
                  </a:lnTo>
                  <a:lnTo>
                    <a:pt x="687" y="235"/>
                  </a:lnTo>
                  <a:lnTo>
                    <a:pt x="683" y="231"/>
                  </a:lnTo>
                  <a:lnTo>
                    <a:pt x="677" y="229"/>
                  </a:lnTo>
                  <a:lnTo>
                    <a:pt x="679" y="225"/>
                  </a:lnTo>
                  <a:lnTo>
                    <a:pt x="681" y="225"/>
                  </a:lnTo>
                  <a:lnTo>
                    <a:pt x="683" y="225"/>
                  </a:lnTo>
                  <a:lnTo>
                    <a:pt x="689" y="215"/>
                  </a:lnTo>
                  <a:lnTo>
                    <a:pt x="691" y="213"/>
                  </a:lnTo>
                  <a:lnTo>
                    <a:pt x="691" y="211"/>
                  </a:lnTo>
                  <a:lnTo>
                    <a:pt x="695" y="209"/>
                  </a:lnTo>
                  <a:lnTo>
                    <a:pt x="697" y="209"/>
                  </a:lnTo>
                  <a:lnTo>
                    <a:pt x="699" y="207"/>
                  </a:lnTo>
                  <a:lnTo>
                    <a:pt x="697" y="197"/>
                  </a:lnTo>
                  <a:lnTo>
                    <a:pt x="699" y="193"/>
                  </a:lnTo>
                  <a:lnTo>
                    <a:pt x="701" y="185"/>
                  </a:lnTo>
                  <a:lnTo>
                    <a:pt x="703" y="183"/>
                  </a:lnTo>
                  <a:lnTo>
                    <a:pt x="703" y="183"/>
                  </a:lnTo>
                  <a:lnTo>
                    <a:pt x="709" y="183"/>
                  </a:lnTo>
                  <a:lnTo>
                    <a:pt x="709" y="183"/>
                  </a:lnTo>
                  <a:lnTo>
                    <a:pt x="713" y="185"/>
                  </a:lnTo>
                  <a:lnTo>
                    <a:pt x="715" y="185"/>
                  </a:lnTo>
                  <a:lnTo>
                    <a:pt x="717" y="187"/>
                  </a:lnTo>
                  <a:lnTo>
                    <a:pt x="717" y="187"/>
                  </a:lnTo>
                  <a:lnTo>
                    <a:pt x="719" y="187"/>
                  </a:lnTo>
                  <a:lnTo>
                    <a:pt x="723" y="185"/>
                  </a:lnTo>
                  <a:lnTo>
                    <a:pt x="725" y="183"/>
                  </a:lnTo>
                  <a:lnTo>
                    <a:pt x="725" y="183"/>
                  </a:lnTo>
                  <a:lnTo>
                    <a:pt x="727" y="181"/>
                  </a:lnTo>
                  <a:lnTo>
                    <a:pt x="725" y="175"/>
                  </a:lnTo>
                  <a:lnTo>
                    <a:pt x="725" y="173"/>
                  </a:lnTo>
                  <a:lnTo>
                    <a:pt x="727" y="169"/>
                  </a:lnTo>
                  <a:lnTo>
                    <a:pt x="729" y="165"/>
                  </a:lnTo>
                  <a:lnTo>
                    <a:pt x="729" y="163"/>
                  </a:lnTo>
                  <a:lnTo>
                    <a:pt x="729" y="159"/>
                  </a:lnTo>
                  <a:lnTo>
                    <a:pt x="729" y="155"/>
                  </a:lnTo>
                  <a:lnTo>
                    <a:pt x="727" y="153"/>
                  </a:lnTo>
                  <a:lnTo>
                    <a:pt x="725" y="151"/>
                  </a:lnTo>
                  <a:lnTo>
                    <a:pt x="725" y="149"/>
                  </a:lnTo>
                  <a:lnTo>
                    <a:pt x="725" y="145"/>
                  </a:lnTo>
                  <a:lnTo>
                    <a:pt x="725" y="143"/>
                  </a:lnTo>
                  <a:lnTo>
                    <a:pt x="727" y="141"/>
                  </a:lnTo>
                  <a:lnTo>
                    <a:pt x="727" y="137"/>
                  </a:lnTo>
                  <a:lnTo>
                    <a:pt x="729" y="135"/>
                  </a:lnTo>
                  <a:lnTo>
                    <a:pt x="729" y="129"/>
                  </a:lnTo>
                  <a:lnTo>
                    <a:pt x="729" y="127"/>
                  </a:lnTo>
                  <a:lnTo>
                    <a:pt x="727" y="125"/>
                  </a:lnTo>
                  <a:lnTo>
                    <a:pt x="725" y="123"/>
                  </a:lnTo>
                  <a:lnTo>
                    <a:pt x="721" y="119"/>
                  </a:lnTo>
                  <a:lnTo>
                    <a:pt x="719" y="117"/>
                  </a:lnTo>
                  <a:lnTo>
                    <a:pt x="717" y="115"/>
                  </a:lnTo>
                  <a:lnTo>
                    <a:pt x="715" y="111"/>
                  </a:lnTo>
                  <a:lnTo>
                    <a:pt x="715" y="107"/>
                  </a:lnTo>
                  <a:lnTo>
                    <a:pt x="715" y="99"/>
                  </a:lnTo>
                  <a:lnTo>
                    <a:pt x="715" y="97"/>
                  </a:lnTo>
                  <a:lnTo>
                    <a:pt x="713" y="93"/>
                  </a:lnTo>
                  <a:lnTo>
                    <a:pt x="707" y="87"/>
                  </a:lnTo>
                  <a:lnTo>
                    <a:pt x="705" y="85"/>
                  </a:lnTo>
                  <a:lnTo>
                    <a:pt x="703" y="83"/>
                  </a:lnTo>
                  <a:lnTo>
                    <a:pt x="701" y="81"/>
                  </a:lnTo>
                  <a:lnTo>
                    <a:pt x="691" y="73"/>
                  </a:lnTo>
                  <a:lnTo>
                    <a:pt x="689" y="69"/>
                  </a:lnTo>
                  <a:lnTo>
                    <a:pt x="687" y="67"/>
                  </a:lnTo>
                  <a:lnTo>
                    <a:pt x="687" y="67"/>
                  </a:lnTo>
                  <a:lnTo>
                    <a:pt x="687" y="65"/>
                  </a:lnTo>
                  <a:lnTo>
                    <a:pt x="685" y="63"/>
                  </a:lnTo>
                  <a:lnTo>
                    <a:pt x="675" y="56"/>
                  </a:lnTo>
                  <a:lnTo>
                    <a:pt x="669" y="52"/>
                  </a:lnTo>
                  <a:lnTo>
                    <a:pt x="661" y="46"/>
                  </a:lnTo>
                  <a:lnTo>
                    <a:pt x="657" y="44"/>
                  </a:lnTo>
                  <a:lnTo>
                    <a:pt x="655" y="42"/>
                  </a:lnTo>
                  <a:lnTo>
                    <a:pt x="653" y="40"/>
                  </a:lnTo>
                  <a:lnTo>
                    <a:pt x="651" y="38"/>
                  </a:lnTo>
                  <a:lnTo>
                    <a:pt x="647" y="38"/>
                  </a:lnTo>
                  <a:lnTo>
                    <a:pt x="631" y="42"/>
                  </a:lnTo>
                  <a:lnTo>
                    <a:pt x="631" y="46"/>
                  </a:lnTo>
                  <a:lnTo>
                    <a:pt x="629" y="52"/>
                  </a:lnTo>
                  <a:lnTo>
                    <a:pt x="629" y="57"/>
                  </a:lnTo>
                  <a:lnTo>
                    <a:pt x="631" y="57"/>
                  </a:lnTo>
                  <a:lnTo>
                    <a:pt x="629" y="59"/>
                  </a:lnTo>
                  <a:lnTo>
                    <a:pt x="629" y="59"/>
                  </a:lnTo>
                  <a:lnTo>
                    <a:pt x="627" y="59"/>
                  </a:lnTo>
                  <a:lnTo>
                    <a:pt x="627" y="59"/>
                  </a:lnTo>
                  <a:lnTo>
                    <a:pt x="625" y="57"/>
                  </a:lnTo>
                  <a:lnTo>
                    <a:pt x="623" y="56"/>
                  </a:lnTo>
                  <a:lnTo>
                    <a:pt x="619" y="54"/>
                  </a:lnTo>
                  <a:lnTo>
                    <a:pt x="617" y="52"/>
                  </a:lnTo>
                  <a:lnTo>
                    <a:pt x="617" y="50"/>
                  </a:lnTo>
                  <a:lnTo>
                    <a:pt x="615" y="50"/>
                  </a:lnTo>
                  <a:lnTo>
                    <a:pt x="613" y="52"/>
                  </a:lnTo>
                  <a:lnTo>
                    <a:pt x="607" y="57"/>
                  </a:lnTo>
                  <a:lnTo>
                    <a:pt x="605" y="57"/>
                  </a:lnTo>
                  <a:lnTo>
                    <a:pt x="603" y="57"/>
                  </a:lnTo>
                  <a:lnTo>
                    <a:pt x="599" y="57"/>
                  </a:lnTo>
                  <a:lnTo>
                    <a:pt x="597" y="57"/>
                  </a:lnTo>
                  <a:lnTo>
                    <a:pt x="593" y="59"/>
                  </a:lnTo>
                  <a:lnTo>
                    <a:pt x="591" y="61"/>
                  </a:lnTo>
                  <a:lnTo>
                    <a:pt x="589" y="61"/>
                  </a:lnTo>
                  <a:lnTo>
                    <a:pt x="587" y="63"/>
                  </a:lnTo>
                  <a:lnTo>
                    <a:pt x="581" y="63"/>
                  </a:lnTo>
                  <a:lnTo>
                    <a:pt x="579" y="63"/>
                  </a:lnTo>
                  <a:lnTo>
                    <a:pt x="575" y="61"/>
                  </a:lnTo>
                  <a:lnTo>
                    <a:pt x="575" y="59"/>
                  </a:lnTo>
                  <a:lnTo>
                    <a:pt x="571" y="59"/>
                  </a:lnTo>
                  <a:lnTo>
                    <a:pt x="569" y="59"/>
                  </a:lnTo>
                  <a:lnTo>
                    <a:pt x="563" y="63"/>
                  </a:lnTo>
                  <a:lnTo>
                    <a:pt x="561" y="63"/>
                  </a:lnTo>
                  <a:lnTo>
                    <a:pt x="555" y="61"/>
                  </a:lnTo>
                  <a:lnTo>
                    <a:pt x="553" y="59"/>
                  </a:lnTo>
                  <a:lnTo>
                    <a:pt x="553" y="57"/>
                  </a:lnTo>
                  <a:lnTo>
                    <a:pt x="551" y="56"/>
                  </a:lnTo>
                  <a:lnTo>
                    <a:pt x="551" y="54"/>
                  </a:lnTo>
                  <a:lnTo>
                    <a:pt x="549" y="52"/>
                  </a:lnTo>
                  <a:lnTo>
                    <a:pt x="549" y="50"/>
                  </a:lnTo>
                  <a:lnTo>
                    <a:pt x="547" y="50"/>
                  </a:lnTo>
                  <a:lnTo>
                    <a:pt x="545" y="48"/>
                  </a:lnTo>
                  <a:lnTo>
                    <a:pt x="545" y="48"/>
                  </a:lnTo>
                  <a:lnTo>
                    <a:pt x="545" y="46"/>
                  </a:lnTo>
                  <a:lnTo>
                    <a:pt x="543" y="46"/>
                  </a:lnTo>
                  <a:lnTo>
                    <a:pt x="543" y="44"/>
                  </a:lnTo>
                  <a:lnTo>
                    <a:pt x="541" y="42"/>
                  </a:lnTo>
                  <a:lnTo>
                    <a:pt x="541" y="40"/>
                  </a:lnTo>
                  <a:lnTo>
                    <a:pt x="539" y="42"/>
                  </a:lnTo>
                  <a:lnTo>
                    <a:pt x="537" y="42"/>
                  </a:lnTo>
                  <a:lnTo>
                    <a:pt x="533" y="44"/>
                  </a:lnTo>
                  <a:lnTo>
                    <a:pt x="531" y="44"/>
                  </a:lnTo>
                  <a:lnTo>
                    <a:pt x="529" y="42"/>
                  </a:lnTo>
                  <a:lnTo>
                    <a:pt x="529" y="42"/>
                  </a:lnTo>
                  <a:lnTo>
                    <a:pt x="531" y="38"/>
                  </a:lnTo>
                  <a:lnTo>
                    <a:pt x="531" y="36"/>
                  </a:lnTo>
                  <a:lnTo>
                    <a:pt x="531" y="36"/>
                  </a:lnTo>
                  <a:lnTo>
                    <a:pt x="527" y="34"/>
                  </a:lnTo>
                  <a:lnTo>
                    <a:pt x="525" y="32"/>
                  </a:lnTo>
                  <a:lnTo>
                    <a:pt x="525" y="32"/>
                  </a:lnTo>
                  <a:lnTo>
                    <a:pt x="529" y="30"/>
                  </a:lnTo>
                  <a:lnTo>
                    <a:pt x="529" y="28"/>
                  </a:lnTo>
                  <a:lnTo>
                    <a:pt x="529" y="26"/>
                  </a:lnTo>
                  <a:lnTo>
                    <a:pt x="529" y="24"/>
                  </a:lnTo>
                  <a:lnTo>
                    <a:pt x="527" y="24"/>
                  </a:lnTo>
                  <a:lnTo>
                    <a:pt x="525" y="24"/>
                  </a:lnTo>
                  <a:lnTo>
                    <a:pt x="523" y="24"/>
                  </a:lnTo>
                  <a:lnTo>
                    <a:pt x="523" y="24"/>
                  </a:lnTo>
                  <a:lnTo>
                    <a:pt x="521" y="22"/>
                  </a:lnTo>
                  <a:lnTo>
                    <a:pt x="519" y="22"/>
                  </a:lnTo>
                  <a:lnTo>
                    <a:pt x="517" y="20"/>
                  </a:lnTo>
                  <a:lnTo>
                    <a:pt x="513" y="18"/>
                  </a:lnTo>
                  <a:lnTo>
                    <a:pt x="509" y="18"/>
                  </a:lnTo>
                  <a:lnTo>
                    <a:pt x="507" y="16"/>
                  </a:lnTo>
                  <a:lnTo>
                    <a:pt x="505" y="16"/>
                  </a:lnTo>
                  <a:lnTo>
                    <a:pt x="505" y="14"/>
                  </a:lnTo>
                  <a:lnTo>
                    <a:pt x="503" y="12"/>
                  </a:lnTo>
                  <a:lnTo>
                    <a:pt x="501" y="12"/>
                  </a:lnTo>
                  <a:lnTo>
                    <a:pt x="499" y="12"/>
                  </a:lnTo>
                  <a:lnTo>
                    <a:pt x="497" y="12"/>
                  </a:lnTo>
                  <a:lnTo>
                    <a:pt x="495" y="14"/>
                  </a:lnTo>
                  <a:lnTo>
                    <a:pt x="493" y="14"/>
                  </a:lnTo>
                  <a:lnTo>
                    <a:pt x="489" y="14"/>
                  </a:lnTo>
                  <a:lnTo>
                    <a:pt x="481" y="12"/>
                  </a:lnTo>
                  <a:lnTo>
                    <a:pt x="479" y="12"/>
                  </a:lnTo>
                  <a:lnTo>
                    <a:pt x="477" y="10"/>
                  </a:lnTo>
                  <a:lnTo>
                    <a:pt x="477" y="6"/>
                  </a:lnTo>
                  <a:lnTo>
                    <a:pt x="475" y="4"/>
                  </a:lnTo>
                  <a:lnTo>
                    <a:pt x="475" y="2"/>
                  </a:lnTo>
                  <a:lnTo>
                    <a:pt x="475" y="2"/>
                  </a:lnTo>
                  <a:lnTo>
                    <a:pt x="471" y="0"/>
                  </a:lnTo>
                  <a:lnTo>
                    <a:pt x="469" y="0"/>
                  </a:lnTo>
                  <a:lnTo>
                    <a:pt x="467" y="0"/>
                  </a:lnTo>
                  <a:lnTo>
                    <a:pt x="465" y="0"/>
                  </a:lnTo>
                  <a:lnTo>
                    <a:pt x="463" y="2"/>
                  </a:lnTo>
                  <a:lnTo>
                    <a:pt x="463" y="4"/>
                  </a:lnTo>
                  <a:lnTo>
                    <a:pt x="463" y="4"/>
                  </a:lnTo>
                  <a:lnTo>
                    <a:pt x="459" y="6"/>
                  </a:lnTo>
                  <a:lnTo>
                    <a:pt x="455" y="8"/>
                  </a:lnTo>
                  <a:lnTo>
                    <a:pt x="443" y="10"/>
                  </a:lnTo>
                  <a:lnTo>
                    <a:pt x="435" y="10"/>
                  </a:lnTo>
                  <a:lnTo>
                    <a:pt x="413" y="4"/>
                  </a:lnTo>
                  <a:lnTo>
                    <a:pt x="409" y="6"/>
                  </a:lnTo>
                  <a:lnTo>
                    <a:pt x="405" y="14"/>
                  </a:lnTo>
                  <a:lnTo>
                    <a:pt x="399" y="14"/>
                  </a:lnTo>
                  <a:lnTo>
                    <a:pt x="397" y="14"/>
                  </a:lnTo>
                  <a:lnTo>
                    <a:pt x="387" y="16"/>
                  </a:lnTo>
                  <a:lnTo>
                    <a:pt x="377" y="16"/>
                  </a:lnTo>
                  <a:lnTo>
                    <a:pt x="373" y="14"/>
                  </a:lnTo>
                  <a:lnTo>
                    <a:pt x="371" y="14"/>
                  </a:lnTo>
                  <a:lnTo>
                    <a:pt x="373" y="16"/>
                  </a:lnTo>
                  <a:lnTo>
                    <a:pt x="373" y="18"/>
                  </a:lnTo>
                  <a:lnTo>
                    <a:pt x="375" y="18"/>
                  </a:lnTo>
                  <a:lnTo>
                    <a:pt x="375" y="20"/>
                  </a:lnTo>
                  <a:lnTo>
                    <a:pt x="373" y="24"/>
                  </a:lnTo>
                  <a:lnTo>
                    <a:pt x="373" y="26"/>
                  </a:lnTo>
                  <a:lnTo>
                    <a:pt x="371" y="28"/>
                  </a:lnTo>
                  <a:lnTo>
                    <a:pt x="367" y="28"/>
                  </a:lnTo>
                  <a:lnTo>
                    <a:pt x="353" y="40"/>
                  </a:lnTo>
                  <a:lnTo>
                    <a:pt x="351" y="40"/>
                  </a:lnTo>
                  <a:lnTo>
                    <a:pt x="347" y="40"/>
                  </a:lnTo>
                  <a:lnTo>
                    <a:pt x="349" y="44"/>
                  </a:lnTo>
                  <a:lnTo>
                    <a:pt x="355" y="52"/>
                  </a:lnTo>
                  <a:lnTo>
                    <a:pt x="357" y="54"/>
                  </a:lnTo>
                  <a:lnTo>
                    <a:pt x="359" y="56"/>
                  </a:lnTo>
                  <a:lnTo>
                    <a:pt x="361" y="57"/>
                  </a:lnTo>
                  <a:lnTo>
                    <a:pt x="365" y="59"/>
                  </a:lnTo>
                  <a:lnTo>
                    <a:pt x="367" y="59"/>
                  </a:lnTo>
                  <a:lnTo>
                    <a:pt x="369" y="59"/>
                  </a:lnTo>
                  <a:lnTo>
                    <a:pt x="371" y="69"/>
                  </a:lnTo>
                  <a:lnTo>
                    <a:pt x="373" y="77"/>
                  </a:lnTo>
                  <a:lnTo>
                    <a:pt x="373" y="79"/>
                  </a:lnTo>
                  <a:lnTo>
                    <a:pt x="373" y="83"/>
                  </a:lnTo>
                  <a:lnTo>
                    <a:pt x="371" y="85"/>
                  </a:lnTo>
                  <a:lnTo>
                    <a:pt x="371" y="87"/>
                  </a:lnTo>
                  <a:lnTo>
                    <a:pt x="371" y="89"/>
                  </a:lnTo>
                  <a:lnTo>
                    <a:pt x="369" y="95"/>
                  </a:lnTo>
                  <a:lnTo>
                    <a:pt x="369" y="97"/>
                  </a:lnTo>
                  <a:lnTo>
                    <a:pt x="367" y="99"/>
                  </a:lnTo>
                  <a:lnTo>
                    <a:pt x="367" y="101"/>
                  </a:lnTo>
                  <a:lnTo>
                    <a:pt x="365" y="103"/>
                  </a:lnTo>
                  <a:lnTo>
                    <a:pt x="365" y="105"/>
                  </a:lnTo>
                  <a:lnTo>
                    <a:pt x="367" y="107"/>
                  </a:lnTo>
                  <a:lnTo>
                    <a:pt x="367" y="109"/>
                  </a:lnTo>
                  <a:lnTo>
                    <a:pt x="365" y="111"/>
                  </a:lnTo>
                  <a:lnTo>
                    <a:pt x="365" y="111"/>
                  </a:lnTo>
                  <a:lnTo>
                    <a:pt x="363" y="113"/>
                  </a:lnTo>
                  <a:lnTo>
                    <a:pt x="363" y="113"/>
                  </a:lnTo>
                  <a:lnTo>
                    <a:pt x="363" y="113"/>
                  </a:lnTo>
                  <a:lnTo>
                    <a:pt x="361" y="115"/>
                  </a:lnTo>
                  <a:lnTo>
                    <a:pt x="361" y="123"/>
                  </a:lnTo>
                  <a:lnTo>
                    <a:pt x="361" y="123"/>
                  </a:lnTo>
                  <a:lnTo>
                    <a:pt x="359" y="127"/>
                  </a:lnTo>
                  <a:lnTo>
                    <a:pt x="359" y="129"/>
                  </a:lnTo>
                  <a:lnTo>
                    <a:pt x="357" y="129"/>
                  </a:lnTo>
                  <a:lnTo>
                    <a:pt x="357" y="131"/>
                  </a:lnTo>
                  <a:lnTo>
                    <a:pt x="357" y="131"/>
                  </a:lnTo>
                  <a:lnTo>
                    <a:pt x="357" y="133"/>
                  </a:lnTo>
                  <a:lnTo>
                    <a:pt x="359" y="133"/>
                  </a:lnTo>
                  <a:lnTo>
                    <a:pt x="365" y="135"/>
                  </a:lnTo>
                  <a:lnTo>
                    <a:pt x="365" y="137"/>
                  </a:lnTo>
                  <a:lnTo>
                    <a:pt x="367" y="139"/>
                  </a:lnTo>
                  <a:lnTo>
                    <a:pt x="367" y="141"/>
                  </a:lnTo>
                  <a:lnTo>
                    <a:pt x="367" y="145"/>
                  </a:lnTo>
                  <a:lnTo>
                    <a:pt x="369" y="147"/>
                  </a:lnTo>
                  <a:lnTo>
                    <a:pt x="369" y="149"/>
                  </a:lnTo>
                  <a:lnTo>
                    <a:pt x="367" y="151"/>
                  </a:lnTo>
                  <a:lnTo>
                    <a:pt x="365" y="153"/>
                  </a:lnTo>
                  <a:lnTo>
                    <a:pt x="365" y="155"/>
                  </a:lnTo>
                  <a:lnTo>
                    <a:pt x="365" y="157"/>
                  </a:lnTo>
                  <a:lnTo>
                    <a:pt x="367" y="159"/>
                  </a:lnTo>
                  <a:lnTo>
                    <a:pt x="367" y="159"/>
                  </a:lnTo>
                  <a:lnTo>
                    <a:pt x="369" y="161"/>
                  </a:lnTo>
                  <a:lnTo>
                    <a:pt x="373" y="159"/>
                  </a:lnTo>
                  <a:lnTo>
                    <a:pt x="375" y="161"/>
                  </a:lnTo>
                  <a:lnTo>
                    <a:pt x="375" y="159"/>
                  </a:lnTo>
                  <a:lnTo>
                    <a:pt x="377" y="157"/>
                  </a:lnTo>
                  <a:lnTo>
                    <a:pt x="377" y="157"/>
                  </a:lnTo>
                  <a:lnTo>
                    <a:pt x="379" y="159"/>
                  </a:lnTo>
                  <a:lnTo>
                    <a:pt x="381" y="165"/>
                  </a:lnTo>
                  <a:lnTo>
                    <a:pt x="385" y="167"/>
                  </a:lnTo>
                  <a:lnTo>
                    <a:pt x="387" y="169"/>
                  </a:lnTo>
                  <a:lnTo>
                    <a:pt x="387" y="169"/>
                  </a:lnTo>
                  <a:lnTo>
                    <a:pt x="389" y="169"/>
                  </a:lnTo>
                  <a:lnTo>
                    <a:pt x="389" y="167"/>
                  </a:lnTo>
                  <a:lnTo>
                    <a:pt x="391" y="167"/>
                  </a:lnTo>
                  <a:lnTo>
                    <a:pt x="391" y="173"/>
                  </a:lnTo>
                  <a:lnTo>
                    <a:pt x="389" y="181"/>
                  </a:lnTo>
                  <a:lnTo>
                    <a:pt x="391" y="183"/>
                  </a:lnTo>
                  <a:lnTo>
                    <a:pt x="391" y="183"/>
                  </a:lnTo>
                  <a:lnTo>
                    <a:pt x="393" y="185"/>
                  </a:lnTo>
                  <a:lnTo>
                    <a:pt x="395" y="187"/>
                  </a:lnTo>
                  <a:lnTo>
                    <a:pt x="397" y="189"/>
                  </a:lnTo>
                  <a:lnTo>
                    <a:pt x="397" y="191"/>
                  </a:lnTo>
                  <a:lnTo>
                    <a:pt x="397" y="193"/>
                  </a:lnTo>
                  <a:lnTo>
                    <a:pt x="397" y="193"/>
                  </a:lnTo>
                  <a:lnTo>
                    <a:pt x="395" y="193"/>
                  </a:lnTo>
                  <a:lnTo>
                    <a:pt x="395" y="195"/>
                  </a:lnTo>
                  <a:lnTo>
                    <a:pt x="395" y="195"/>
                  </a:lnTo>
                  <a:lnTo>
                    <a:pt x="397" y="197"/>
                  </a:lnTo>
                  <a:lnTo>
                    <a:pt x="397" y="197"/>
                  </a:lnTo>
                  <a:lnTo>
                    <a:pt x="399" y="195"/>
                  </a:lnTo>
                  <a:lnTo>
                    <a:pt x="401" y="195"/>
                  </a:lnTo>
                  <a:lnTo>
                    <a:pt x="401" y="195"/>
                  </a:lnTo>
                  <a:lnTo>
                    <a:pt x="403" y="193"/>
                  </a:lnTo>
                  <a:lnTo>
                    <a:pt x="405" y="195"/>
                  </a:lnTo>
                  <a:lnTo>
                    <a:pt x="405" y="195"/>
                  </a:lnTo>
                  <a:lnTo>
                    <a:pt x="407" y="197"/>
                  </a:lnTo>
                  <a:lnTo>
                    <a:pt x="409" y="197"/>
                  </a:lnTo>
                  <a:lnTo>
                    <a:pt x="413" y="201"/>
                  </a:lnTo>
                  <a:lnTo>
                    <a:pt x="413" y="203"/>
                  </a:lnTo>
                  <a:lnTo>
                    <a:pt x="413" y="203"/>
                  </a:lnTo>
                  <a:lnTo>
                    <a:pt x="413" y="205"/>
                  </a:lnTo>
                  <a:lnTo>
                    <a:pt x="413" y="209"/>
                  </a:lnTo>
                  <a:lnTo>
                    <a:pt x="413" y="217"/>
                  </a:lnTo>
                  <a:lnTo>
                    <a:pt x="415" y="219"/>
                  </a:lnTo>
                  <a:lnTo>
                    <a:pt x="415" y="219"/>
                  </a:lnTo>
                  <a:lnTo>
                    <a:pt x="417" y="219"/>
                  </a:lnTo>
                  <a:lnTo>
                    <a:pt x="419" y="221"/>
                  </a:lnTo>
                  <a:lnTo>
                    <a:pt x="421" y="223"/>
                  </a:lnTo>
                  <a:lnTo>
                    <a:pt x="425" y="227"/>
                  </a:lnTo>
                  <a:lnTo>
                    <a:pt x="425" y="231"/>
                  </a:lnTo>
                  <a:lnTo>
                    <a:pt x="425" y="233"/>
                  </a:lnTo>
                  <a:lnTo>
                    <a:pt x="425" y="233"/>
                  </a:lnTo>
                  <a:lnTo>
                    <a:pt x="425" y="235"/>
                  </a:lnTo>
                  <a:lnTo>
                    <a:pt x="425" y="237"/>
                  </a:lnTo>
                  <a:lnTo>
                    <a:pt x="425" y="239"/>
                  </a:lnTo>
                  <a:lnTo>
                    <a:pt x="425" y="239"/>
                  </a:lnTo>
                  <a:lnTo>
                    <a:pt x="423" y="241"/>
                  </a:lnTo>
                  <a:lnTo>
                    <a:pt x="423" y="243"/>
                  </a:lnTo>
                  <a:lnTo>
                    <a:pt x="423" y="243"/>
                  </a:lnTo>
                  <a:lnTo>
                    <a:pt x="423" y="245"/>
                  </a:lnTo>
                  <a:lnTo>
                    <a:pt x="421" y="247"/>
                  </a:lnTo>
                  <a:lnTo>
                    <a:pt x="419" y="249"/>
                  </a:lnTo>
                  <a:lnTo>
                    <a:pt x="417" y="251"/>
                  </a:lnTo>
                  <a:lnTo>
                    <a:pt x="417" y="253"/>
                  </a:lnTo>
                  <a:lnTo>
                    <a:pt x="417" y="257"/>
                  </a:lnTo>
                  <a:lnTo>
                    <a:pt x="417" y="259"/>
                  </a:lnTo>
                  <a:lnTo>
                    <a:pt x="415" y="261"/>
                  </a:lnTo>
                  <a:lnTo>
                    <a:pt x="415" y="263"/>
                  </a:lnTo>
                  <a:lnTo>
                    <a:pt x="417" y="267"/>
                  </a:lnTo>
                  <a:lnTo>
                    <a:pt x="417" y="269"/>
                  </a:lnTo>
                  <a:lnTo>
                    <a:pt x="419" y="269"/>
                  </a:lnTo>
                  <a:lnTo>
                    <a:pt x="421" y="267"/>
                  </a:lnTo>
                  <a:lnTo>
                    <a:pt x="421" y="265"/>
                  </a:lnTo>
                  <a:lnTo>
                    <a:pt x="423" y="265"/>
                  </a:lnTo>
                  <a:lnTo>
                    <a:pt x="427" y="261"/>
                  </a:lnTo>
                  <a:lnTo>
                    <a:pt x="429" y="261"/>
                  </a:lnTo>
                  <a:lnTo>
                    <a:pt x="431" y="261"/>
                  </a:lnTo>
                  <a:lnTo>
                    <a:pt x="433" y="265"/>
                  </a:lnTo>
                  <a:lnTo>
                    <a:pt x="435" y="269"/>
                  </a:lnTo>
                  <a:lnTo>
                    <a:pt x="435" y="273"/>
                  </a:lnTo>
                  <a:lnTo>
                    <a:pt x="435" y="275"/>
                  </a:lnTo>
                  <a:lnTo>
                    <a:pt x="435" y="279"/>
                  </a:lnTo>
                  <a:lnTo>
                    <a:pt x="437" y="289"/>
                  </a:lnTo>
                  <a:lnTo>
                    <a:pt x="437" y="289"/>
                  </a:lnTo>
                  <a:lnTo>
                    <a:pt x="435" y="289"/>
                  </a:lnTo>
                  <a:lnTo>
                    <a:pt x="435" y="291"/>
                  </a:lnTo>
                  <a:lnTo>
                    <a:pt x="435" y="293"/>
                  </a:lnTo>
                  <a:lnTo>
                    <a:pt x="435" y="295"/>
                  </a:lnTo>
                  <a:lnTo>
                    <a:pt x="437" y="297"/>
                  </a:lnTo>
                  <a:lnTo>
                    <a:pt x="437" y="297"/>
                  </a:lnTo>
                  <a:lnTo>
                    <a:pt x="437" y="299"/>
                  </a:lnTo>
                  <a:lnTo>
                    <a:pt x="439" y="301"/>
                  </a:lnTo>
                  <a:lnTo>
                    <a:pt x="439" y="303"/>
                  </a:lnTo>
                  <a:lnTo>
                    <a:pt x="439" y="305"/>
                  </a:lnTo>
                  <a:lnTo>
                    <a:pt x="439" y="307"/>
                  </a:lnTo>
                  <a:lnTo>
                    <a:pt x="437" y="309"/>
                  </a:lnTo>
                  <a:lnTo>
                    <a:pt x="433" y="311"/>
                  </a:lnTo>
                  <a:lnTo>
                    <a:pt x="429" y="311"/>
                  </a:lnTo>
                  <a:lnTo>
                    <a:pt x="421" y="313"/>
                  </a:lnTo>
                  <a:lnTo>
                    <a:pt x="421" y="309"/>
                  </a:lnTo>
                  <a:lnTo>
                    <a:pt x="419" y="309"/>
                  </a:lnTo>
                  <a:lnTo>
                    <a:pt x="415" y="307"/>
                  </a:lnTo>
                  <a:lnTo>
                    <a:pt x="409" y="309"/>
                  </a:lnTo>
                  <a:lnTo>
                    <a:pt x="397" y="315"/>
                  </a:lnTo>
                  <a:lnTo>
                    <a:pt x="389" y="317"/>
                  </a:lnTo>
                  <a:lnTo>
                    <a:pt x="387" y="317"/>
                  </a:lnTo>
                  <a:lnTo>
                    <a:pt x="385" y="317"/>
                  </a:lnTo>
                  <a:lnTo>
                    <a:pt x="381" y="315"/>
                  </a:lnTo>
                  <a:lnTo>
                    <a:pt x="375" y="317"/>
                  </a:lnTo>
                  <a:lnTo>
                    <a:pt x="357" y="317"/>
                  </a:lnTo>
                  <a:lnTo>
                    <a:pt x="353" y="319"/>
                  </a:lnTo>
                  <a:lnTo>
                    <a:pt x="353" y="321"/>
                  </a:lnTo>
                  <a:lnTo>
                    <a:pt x="351" y="323"/>
                  </a:lnTo>
                  <a:lnTo>
                    <a:pt x="349" y="323"/>
                  </a:lnTo>
                  <a:lnTo>
                    <a:pt x="343" y="325"/>
                  </a:lnTo>
                  <a:lnTo>
                    <a:pt x="342" y="327"/>
                  </a:lnTo>
                  <a:lnTo>
                    <a:pt x="340" y="327"/>
                  </a:lnTo>
                  <a:lnTo>
                    <a:pt x="340" y="329"/>
                  </a:lnTo>
                  <a:lnTo>
                    <a:pt x="340" y="329"/>
                  </a:lnTo>
                  <a:lnTo>
                    <a:pt x="336" y="329"/>
                  </a:lnTo>
                  <a:lnTo>
                    <a:pt x="332" y="331"/>
                  </a:lnTo>
                  <a:lnTo>
                    <a:pt x="332" y="331"/>
                  </a:lnTo>
                  <a:lnTo>
                    <a:pt x="332" y="335"/>
                  </a:lnTo>
                  <a:lnTo>
                    <a:pt x="332" y="337"/>
                  </a:lnTo>
                  <a:lnTo>
                    <a:pt x="330" y="337"/>
                  </a:lnTo>
                  <a:lnTo>
                    <a:pt x="326" y="339"/>
                  </a:lnTo>
                  <a:lnTo>
                    <a:pt x="322" y="341"/>
                  </a:lnTo>
                  <a:lnTo>
                    <a:pt x="320" y="341"/>
                  </a:lnTo>
                  <a:lnTo>
                    <a:pt x="316" y="343"/>
                  </a:lnTo>
                  <a:lnTo>
                    <a:pt x="314" y="343"/>
                  </a:lnTo>
                  <a:lnTo>
                    <a:pt x="312" y="343"/>
                  </a:lnTo>
                  <a:lnTo>
                    <a:pt x="312" y="345"/>
                  </a:lnTo>
                  <a:lnTo>
                    <a:pt x="310" y="347"/>
                  </a:lnTo>
                  <a:lnTo>
                    <a:pt x="308" y="349"/>
                  </a:lnTo>
                  <a:lnTo>
                    <a:pt x="306" y="351"/>
                  </a:lnTo>
                  <a:lnTo>
                    <a:pt x="302" y="353"/>
                  </a:lnTo>
                  <a:lnTo>
                    <a:pt x="302" y="355"/>
                  </a:lnTo>
                  <a:lnTo>
                    <a:pt x="298" y="355"/>
                  </a:lnTo>
                  <a:lnTo>
                    <a:pt x="296" y="355"/>
                  </a:lnTo>
                  <a:lnTo>
                    <a:pt x="290" y="351"/>
                  </a:lnTo>
                  <a:lnTo>
                    <a:pt x="288" y="349"/>
                  </a:lnTo>
                  <a:lnTo>
                    <a:pt x="286" y="347"/>
                  </a:lnTo>
                  <a:lnTo>
                    <a:pt x="288" y="345"/>
                  </a:lnTo>
                  <a:lnTo>
                    <a:pt x="290" y="345"/>
                  </a:lnTo>
                  <a:lnTo>
                    <a:pt x="302" y="341"/>
                  </a:lnTo>
                  <a:lnTo>
                    <a:pt x="304" y="341"/>
                  </a:lnTo>
                  <a:lnTo>
                    <a:pt x="306" y="339"/>
                  </a:lnTo>
                  <a:lnTo>
                    <a:pt x="308" y="335"/>
                  </a:lnTo>
                  <a:lnTo>
                    <a:pt x="310" y="335"/>
                  </a:lnTo>
                  <a:lnTo>
                    <a:pt x="314" y="333"/>
                  </a:lnTo>
                  <a:lnTo>
                    <a:pt x="316" y="331"/>
                  </a:lnTo>
                  <a:lnTo>
                    <a:pt x="326" y="321"/>
                  </a:lnTo>
                  <a:lnTo>
                    <a:pt x="328" y="321"/>
                  </a:lnTo>
                  <a:lnTo>
                    <a:pt x="330" y="321"/>
                  </a:lnTo>
                  <a:lnTo>
                    <a:pt x="332" y="319"/>
                  </a:lnTo>
                  <a:lnTo>
                    <a:pt x="332" y="317"/>
                  </a:lnTo>
                  <a:lnTo>
                    <a:pt x="332" y="317"/>
                  </a:lnTo>
                  <a:lnTo>
                    <a:pt x="334" y="315"/>
                  </a:lnTo>
                  <a:lnTo>
                    <a:pt x="334" y="313"/>
                  </a:lnTo>
                  <a:lnTo>
                    <a:pt x="336" y="309"/>
                  </a:lnTo>
                  <a:lnTo>
                    <a:pt x="336" y="307"/>
                  </a:lnTo>
                  <a:lnTo>
                    <a:pt x="336" y="305"/>
                  </a:lnTo>
                  <a:lnTo>
                    <a:pt x="336" y="303"/>
                  </a:lnTo>
                  <a:lnTo>
                    <a:pt x="336" y="303"/>
                  </a:lnTo>
                  <a:lnTo>
                    <a:pt x="334" y="301"/>
                  </a:lnTo>
                  <a:lnTo>
                    <a:pt x="324" y="295"/>
                  </a:lnTo>
                  <a:lnTo>
                    <a:pt x="322" y="295"/>
                  </a:lnTo>
                  <a:lnTo>
                    <a:pt x="318" y="295"/>
                  </a:lnTo>
                  <a:lnTo>
                    <a:pt x="316" y="295"/>
                  </a:lnTo>
                  <a:lnTo>
                    <a:pt x="310" y="295"/>
                  </a:lnTo>
                  <a:lnTo>
                    <a:pt x="308" y="295"/>
                  </a:lnTo>
                  <a:lnTo>
                    <a:pt x="308" y="295"/>
                  </a:lnTo>
                  <a:lnTo>
                    <a:pt x="306" y="293"/>
                  </a:lnTo>
                  <a:lnTo>
                    <a:pt x="304" y="289"/>
                  </a:lnTo>
                  <a:lnTo>
                    <a:pt x="302" y="287"/>
                  </a:lnTo>
                  <a:lnTo>
                    <a:pt x="300" y="287"/>
                  </a:lnTo>
                  <a:lnTo>
                    <a:pt x="298" y="289"/>
                  </a:lnTo>
                  <a:lnTo>
                    <a:pt x="296" y="287"/>
                  </a:lnTo>
                  <a:lnTo>
                    <a:pt x="294" y="287"/>
                  </a:lnTo>
                  <a:lnTo>
                    <a:pt x="292" y="285"/>
                  </a:lnTo>
                  <a:lnTo>
                    <a:pt x="292" y="285"/>
                  </a:lnTo>
                  <a:lnTo>
                    <a:pt x="290" y="283"/>
                  </a:lnTo>
                  <a:lnTo>
                    <a:pt x="282" y="281"/>
                  </a:lnTo>
                  <a:lnTo>
                    <a:pt x="276" y="279"/>
                  </a:lnTo>
                  <a:lnTo>
                    <a:pt x="266" y="275"/>
                  </a:lnTo>
                  <a:lnTo>
                    <a:pt x="264" y="273"/>
                  </a:lnTo>
                  <a:lnTo>
                    <a:pt x="262" y="273"/>
                  </a:lnTo>
                  <a:lnTo>
                    <a:pt x="260" y="271"/>
                  </a:lnTo>
                  <a:lnTo>
                    <a:pt x="260" y="269"/>
                  </a:lnTo>
                  <a:lnTo>
                    <a:pt x="258" y="267"/>
                  </a:lnTo>
                  <a:lnTo>
                    <a:pt x="256" y="267"/>
                  </a:lnTo>
                  <a:lnTo>
                    <a:pt x="252" y="265"/>
                  </a:lnTo>
                  <a:lnTo>
                    <a:pt x="250" y="265"/>
                  </a:lnTo>
                  <a:lnTo>
                    <a:pt x="248" y="265"/>
                  </a:lnTo>
                  <a:lnTo>
                    <a:pt x="246" y="267"/>
                  </a:lnTo>
                  <a:lnTo>
                    <a:pt x="244" y="267"/>
                  </a:lnTo>
                  <a:lnTo>
                    <a:pt x="240" y="267"/>
                  </a:lnTo>
                  <a:lnTo>
                    <a:pt x="238" y="267"/>
                  </a:lnTo>
                  <a:lnTo>
                    <a:pt x="232" y="261"/>
                  </a:lnTo>
                  <a:lnTo>
                    <a:pt x="232" y="259"/>
                  </a:lnTo>
                  <a:lnTo>
                    <a:pt x="230" y="259"/>
                  </a:lnTo>
                  <a:lnTo>
                    <a:pt x="228" y="259"/>
                  </a:lnTo>
                  <a:lnTo>
                    <a:pt x="224" y="261"/>
                  </a:lnTo>
                  <a:lnTo>
                    <a:pt x="218" y="261"/>
                  </a:lnTo>
                  <a:lnTo>
                    <a:pt x="216" y="263"/>
                  </a:lnTo>
                  <a:lnTo>
                    <a:pt x="216" y="265"/>
                  </a:lnTo>
                  <a:lnTo>
                    <a:pt x="214" y="267"/>
                  </a:lnTo>
                  <a:lnTo>
                    <a:pt x="212" y="269"/>
                  </a:lnTo>
                  <a:lnTo>
                    <a:pt x="212" y="271"/>
                  </a:lnTo>
                  <a:lnTo>
                    <a:pt x="208" y="273"/>
                  </a:lnTo>
                  <a:lnTo>
                    <a:pt x="208" y="275"/>
                  </a:lnTo>
                  <a:lnTo>
                    <a:pt x="206" y="273"/>
                  </a:lnTo>
                  <a:lnTo>
                    <a:pt x="204" y="271"/>
                  </a:lnTo>
                  <a:lnTo>
                    <a:pt x="202" y="269"/>
                  </a:lnTo>
                  <a:lnTo>
                    <a:pt x="200" y="269"/>
                  </a:lnTo>
                  <a:lnTo>
                    <a:pt x="198" y="267"/>
                  </a:lnTo>
                  <a:lnTo>
                    <a:pt x="196" y="263"/>
                  </a:lnTo>
                  <a:lnTo>
                    <a:pt x="196" y="261"/>
                  </a:lnTo>
                  <a:lnTo>
                    <a:pt x="196" y="261"/>
                  </a:lnTo>
                  <a:lnTo>
                    <a:pt x="196" y="257"/>
                  </a:lnTo>
                  <a:lnTo>
                    <a:pt x="196" y="255"/>
                  </a:lnTo>
                  <a:lnTo>
                    <a:pt x="196" y="253"/>
                  </a:lnTo>
                  <a:lnTo>
                    <a:pt x="194" y="253"/>
                  </a:lnTo>
                  <a:lnTo>
                    <a:pt x="194" y="251"/>
                  </a:lnTo>
                  <a:lnTo>
                    <a:pt x="192" y="253"/>
                  </a:lnTo>
                  <a:lnTo>
                    <a:pt x="190" y="255"/>
                  </a:lnTo>
                  <a:lnTo>
                    <a:pt x="190" y="257"/>
                  </a:lnTo>
                  <a:lnTo>
                    <a:pt x="188" y="259"/>
                  </a:lnTo>
                  <a:lnTo>
                    <a:pt x="182" y="265"/>
                  </a:lnTo>
                  <a:lnTo>
                    <a:pt x="182" y="267"/>
                  </a:lnTo>
                  <a:lnTo>
                    <a:pt x="180" y="269"/>
                  </a:lnTo>
                  <a:lnTo>
                    <a:pt x="176" y="271"/>
                  </a:lnTo>
                  <a:lnTo>
                    <a:pt x="172" y="273"/>
                  </a:lnTo>
                  <a:lnTo>
                    <a:pt x="168" y="275"/>
                  </a:lnTo>
                  <a:lnTo>
                    <a:pt x="166" y="277"/>
                  </a:lnTo>
                  <a:lnTo>
                    <a:pt x="166" y="279"/>
                  </a:lnTo>
                  <a:lnTo>
                    <a:pt x="164" y="279"/>
                  </a:lnTo>
                  <a:lnTo>
                    <a:pt x="162" y="279"/>
                  </a:lnTo>
                  <a:lnTo>
                    <a:pt x="158" y="279"/>
                  </a:lnTo>
                  <a:lnTo>
                    <a:pt x="154" y="277"/>
                  </a:lnTo>
                  <a:lnTo>
                    <a:pt x="148" y="279"/>
                  </a:lnTo>
                  <a:lnTo>
                    <a:pt x="144" y="279"/>
                  </a:lnTo>
                  <a:lnTo>
                    <a:pt x="142" y="279"/>
                  </a:lnTo>
                  <a:lnTo>
                    <a:pt x="140" y="279"/>
                  </a:lnTo>
                  <a:lnTo>
                    <a:pt x="136" y="277"/>
                  </a:lnTo>
                  <a:lnTo>
                    <a:pt x="134" y="277"/>
                  </a:lnTo>
                  <a:lnTo>
                    <a:pt x="134" y="275"/>
                  </a:lnTo>
                  <a:lnTo>
                    <a:pt x="132" y="273"/>
                  </a:lnTo>
                  <a:lnTo>
                    <a:pt x="132" y="267"/>
                  </a:lnTo>
                  <a:lnTo>
                    <a:pt x="132" y="265"/>
                  </a:lnTo>
                  <a:lnTo>
                    <a:pt x="130" y="263"/>
                  </a:lnTo>
                  <a:lnTo>
                    <a:pt x="132" y="261"/>
                  </a:lnTo>
                  <a:lnTo>
                    <a:pt x="130" y="261"/>
                  </a:lnTo>
                  <a:lnTo>
                    <a:pt x="128" y="261"/>
                  </a:lnTo>
                  <a:lnTo>
                    <a:pt x="124" y="261"/>
                  </a:lnTo>
                  <a:lnTo>
                    <a:pt x="114" y="263"/>
                  </a:lnTo>
                  <a:lnTo>
                    <a:pt x="112" y="263"/>
                  </a:lnTo>
                  <a:lnTo>
                    <a:pt x="110" y="263"/>
                  </a:lnTo>
                  <a:lnTo>
                    <a:pt x="108" y="267"/>
                  </a:lnTo>
                  <a:lnTo>
                    <a:pt x="108" y="269"/>
                  </a:lnTo>
                  <a:lnTo>
                    <a:pt x="108" y="271"/>
                  </a:lnTo>
                  <a:lnTo>
                    <a:pt x="106" y="275"/>
                  </a:lnTo>
                  <a:lnTo>
                    <a:pt x="102" y="277"/>
                  </a:lnTo>
                  <a:lnTo>
                    <a:pt x="98" y="279"/>
                  </a:lnTo>
                  <a:lnTo>
                    <a:pt x="96" y="281"/>
                  </a:lnTo>
                  <a:lnTo>
                    <a:pt x="94" y="283"/>
                  </a:lnTo>
                  <a:lnTo>
                    <a:pt x="92" y="285"/>
                  </a:lnTo>
                  <a:lnTo>
                    <a:pt x="90" y="289"/>
                  </a:lnTo>
                  <a:lnTo>
                    <a:pt x="90" y="291"/>
                  </a:lnTo>
                  <a:lnTo>
                    <a:pt x="88" y="293"/>
                  </a:lnTo>
                  <a:lnTo>
                    <a:pt x="88" y="293"/>
                  </a:lnTo>
                  <a:lnTo>
                    <a:pt x="86" y="295"/>
                  </a:lnTo>
                  <a:lnTo>
                    <a:pt x="82" y="299"/>
                  </a:lnTo>
                  <a:lnTo>
                    <a:pt x="80" y="299"/>
                  </a:lnTo>
                  <a:lnTo>
                    <a:pt x="76" y="301"/>
                  </a:lnTo>
                  <a:lnTo>
                    <a:pt x="72" y="299"/>
                  </a:lnTo>
                  <a:lnTo>
                    <a:pt x="72" y="299"/>
                  </a:lnTo>
                  <a:lnTo>
                    <a:pt x="70" y="291"/>
                  </a:lnTo>
                  <a:lnTo>
                    <a:pt x="70" y="291"/>
                  </a:lnTo>
                  <a:lnTo>
                    <a:pt x="68" y="291"/>
                  </a:lnTo>
                  <a:lnTo>
                    <a:pt x="62" y="291"/>
                  </a:lnTo>
                  <a:lnTo>
                    <a:pt x="60" y="293"/>
                  </a:lnTo>
                  <a:lnTo>
                    <a:pt x="58" y="295"/>
                  </a:lnTo>
                  <a:lnTo>
                    <a:pt x="56" y="297"/>
                  </a:lnTo>
                  <a:lnTo>
                    <a:pt x="56" y="297"/>
                  </a:lnTo>
                  <a:lnTo>
                    <a:pt x="48" y="303"/>
                  </a:lnTo>
                  <a:lnTo>
                    <a:pt x="48" y="305"/>
                  </a:lnTo>
                  <a:lnTo>
                    <a:pt x="46" y="305"/>
                  </a:lnTo>
                  <a:lnTo>
                    <a:pt x="44" y="305"/>
                  </a:lnTo>
                  <a:lnTo>
                    <a:pt x="42" y="307"/>
                  </a:lnTo>
                  <a:lnTo>
                    <a:pt x="38" y="307"/>
                  </a:lnTo>
                  <a:lnTo>
                    <a:pt x="34" y="305"/>
                  </a:lnTo>
                  <a:lnTo>
                    <a:pt x="30" y="303"/>
                  </a:lnTo>
                  <a:lnTo>
                    <a:pt x="12" y="299"/>
                  </a:lnTo>
                  <a:lnTo>
                    <a:pt x="6" y="303"/>
                  </a:lnTo>
                  <a:lnTo>
                    <a:pt x="4" y="303"/>
                  </a:lnTo>
                  <a:lnTo>
                    <a:pt x="4" y="305"/>
                  </a:lnTo>
                  <a:lnTo>
                    <a:pt x="4" y="311"/>
                  </a:lnTo>
                  <a:lnTo>
                    <a:pt x="2" y="315"/>
                  </a:lnTo>
                  <a:lnTo>
                    <a:pt x="4" y="317"/>
                  </a:lnTo>
                  <a:lnTo>
                    <a:pt x="2" y="329"/>
                  </a:lnTo>
                  <a:lnTo>
                    <a:pt x="0" y="349"/>
                  </a:lnTo>
                  <a:lnTo>
                    <a:pt x="0" y="355"/>
                  </a:lnTo>
                  <a:lnTo>
                    <a:pt x="0" y="359"/>
                  </a:lnTo>
                  <a:lnTo>
                    <a:pt x="2" y="357"/>
                  </a:lnTo>
                  <a:lnTo>
                    <a:pt x="6" y="357"/>
                  </a:lnTo>
                  <a:lnTo>
                    <a:pt x="10" y="357"/>
                  </a:lnTo>
                  <a:lnTo>
                    <a:pt x="12" y="357"/>
                  </a:lnTo>
                  <a:lnTo>
                    <a:pt x="14" y="357"/>
                  </a:lnTo>
                  <a:lnTo>
                    <a:pt x="16" y="359"/>
                  </a:lnTo>
                  <a:lnTo>
                    <a:pt x="16" y="359"/>
                  </a:lnTo>
                  <a:lnTo>
                    <a:pt x="18" y="361"/>
                  </a:lnTo>
                  <a:lnTo>
                    <a:pt x="18" y="363"/>
                  </a:lnTo>
                  <a:lnTo>
                    <a:pt x="18" y="365"/>
                  </a:lnTo>
                  <a:lnTo>
                    <a:pt x="18" y="367"/>
                  </a:lnTo>
                  <a:lnTo>
                    <a:pt x="16" y="369"/>
                  </a:lnTo>
                  <a:lnTo>
                    <a:pt x="14" y="371"/>
                  </a:lnTo>
                  <a:lnTo>
                    <a:pt x="14" y="375"/>
                  </a:lnTo>
                  <a:lnTo>
                    <a:pt x="14" y="377"/>
                  </a:lnTo>
                  <a:lnTo>
                    <a:pt x="14" y="379"/>
                  </a:lnTo>
                  <a:lnTo>
                    <a:pt x="14" y="385"/>
                  </a:lnTo>
                  <a:lnTo>
                    <a:pt x="14" y="387"/>
                  </a:lnTo>
                  <a:lnTo>
                    <a:pt x="14" y="389"/>
                  </a:lnTo>
                  <a:lnTo>
                    <a:pt x="22" y="389"/>
                  </a:lnTo>
                  <a:lnTo>
                    <a:pt x="24" y="389"/>
                  </a:lnTo>
                  <a:lnTo>
                    <a:pt x="26" y="389"/>
                  </a:lnTo>
                  <a:lnTo>
                    <a:pt x="26" y="389"/>
                  </a:lnTo>
                  <a:lnTo>
                    <a:pt x="28" y="385"/>
                  </a:lnTo>
                  <a:lnTo>
                    <a:pt x="30" y="383"/>
                  </a:lnTo>
                  <a:lnTo>
                    <a:pt x="34" y="379"/>
                  </a:lnTo>
                  <a:lnTo>
                    <a:pt x="34" y="379"/>
                  </a:lnTo>
                  <a:lnTo>
                    <a:pt x="38" y="379"/>
                  </a:lnTo>
                  <a:lnTo>
                    <a:pt x="40" y="379"/>
                  </a:lnTo>
                  <a:lnTo>
                    <a:pt x="42" y="379"/>
                  </a:lnTo>
                  <a:lnTo>
                    <a:pt x="42" y="381"/>
                  </a:lnTo>
                  <a:lnTo>
                    <a:pt x="44" y="385"/>
                  </a:lnTo>
                  <a:lnTo>
                    <a:pt x="44" y="387"/>
                  </a:lnTo>
                  <a:lnTo>
                    <a:pt x="42" y="391"/>
                  </a:lnTo>
                  <a:lnTo>
                    <a:pt x="42" y="393"/>
                  </a:lnTo>
                  <a:lnTo>
                    <a:pt x="46" y="395"/>
                  </a:lnTo>
                  <a:lnTo>
                    <a:pt x="46" y="397"/>
                  </a:lnTo>
                  <a:lnTo>
                    <a:pt x="46" y="399"/>
                  </a:lnTo>
                  <a:lnTo>
                    <a:pt x="46" y="401"/>
                  </a:lnTo>
                  <a:lnTo>
                    <a:pt x="46" y="403"/>
                  </a:lnTo>
                  <a:lnTo>
                    <a:pt x="44" y="407"/>
                  </a:lnTo>
                  <a:lnTo>
                    <a:pt x="44" y="411"/>
                  </a:lnTo>
                  <a:lnTo>
                    <a:pt x="44" y="413"/>
                  </a:lnTo>
                  <a:lnTo>
                    <a:pt x="44" y="415"/>
                  </a:lnTo>
                  <a:lnTo>
                    <a:pt x="42" y="417"/>
                  </a:lnTo>
                  <a:lnTo>
                    <a:pt x="40" y="419"/>
                  </a:lnTo>
                  <a:lnTo>
                    <a:pt x="40" y="421"/>
                  </a:lnTo>
                  <a:lnTo>
                    <a:pt x="38" y="423"/>
                  </a:lnTo>
                  <a:lnTo>
                    <a:pt x="38" y="425"/>
                  </a:lnTo>
                  <a:lnTo>
                    <a:pt x="36" y="427"/>
                  </a:lnTo>
                  <a:lnTo>
                    <a:pt x="36" y="429"/>
                  </a:lnTo>
                  <a:lnTo>
                    <a:pt x="36" y="431"/>
                  </a:lnTo>
                  <a:lnTo>
                    <a:pt x="38" y="431"/>
                  </a:lnTo>
                  <a:lnTo>
                    <a:pt x="38" y="433"/>
                  </a:lnTo>
                  <a:lnTo>
                    <a:pt x="42" y="435"/>
                  </a:lnTo>
                  <a:lnTo>
                    <a:pt x="44" y="437"/>
                  </a:lnTo>
                  <a:lnTo>
                    <a:pt x="50" y="445"/>
                  </a:lnTo>
                  <a:lnTo>
                    <a:pt x="54" y="449"/>
                  </a:lnTo>
                  <a:lnTo>
                    <a:pt x="56" y="451"/>
                  </a:lnTo>
                  <a:lnTo>
                    <a:pt x="58" y="453"/>
                  </a:lnTo>
                  <a:lnTo>
                    <a:pt x="62" y="455"/>
                  </a:lnTo>
                  <a:lnTo>
                    <a:pt x="64" y="457"/>
                  </a:lnTo>
                  <a:lnTo>
                    <a:pt x="66" y="457"/>
                  </a:lnTo>
                  <a:lnTo>
                    <a:pt x="68" y="461"/>
                  </a:lnTo>
                  <a:lnTo>
                    <a:pt x="74" y="469"/>
                  </a:lnTo>
                  <a:lnTo>
                    <a:pt x="76" y="471"/>
                  </a:lnTo>
                  <a:lnTo>
                    <a:pt x="78" y="475"/>
                  </a:lnTo>
                  <a:lnTo>
                    <a:pt x="80" y="475"/>
                  </a:lnTo>
                  <a:lnTo>
                    <a:pt x="82" y="477"/>
                  </a:lnTo>
                  <a:lnTo>
                    <a:pt x="84" y="479"/>
                  </a:lnTo>
                  <a:lnTo>
                    <a:pt x="96" y="485"/>
                  </a:lnTo>
                  <a:lnTo>
                    <a:pt x="100" y="481"/>
                  </a:lnTo>
                  <a:lnTo>
                    <a:pt x="102" y="481"/>
                  </a:lnTo>
                  <a:lnTo>
                    <a:pt x="104" y="481"/>
                  </a:lnTo>
                  <a:lnTo>
                    <a:pt x="104" y="481"/>
                  </a:lnTo>
                  <a:lnTo>
                    <a:pt x="108" y="479"/>
                  </a:lnTo>
                  <a:lnTo>
                    <a:pt x="116" y="477"/>
                  </a:lnTo>
                  <a:lnTo>
                    <a:pt x="118" y="475"/>
                  </a:lnTo>
                  <a:lnTo>
                    <a:pt x="120" y="473"/>
                  </a:lnTo>
                  <a:lnTo>
                    <a:pt x="130" y="467"/>
                  </a:lnTo>
                  <a:lnTo>
                    <a:pt x="132" y="465"/>
                  </a:lnTo>
                  <a:lnTo>
                    <a:pt x="134" y="473"/>
                  </a:lnTo>
                  <a:lnTo>
                    <a:pt x="134" y="477"/>
                  </a:lnTo>
                  <a:lnTo>
                    <a:pt x="130" y="481"/>
                  </a:lnTo>
                  <a:lnTo>
                    <a:pt x="128" y="491"/>
                  </a:lnTo>
                  <a:lnTo>
                    <a:pt x="126" y="493"/>
                  </a:lnTo>
                  <a:lnTo>
                    <a:pt x="124" y="493"/>
                  </a:lnTo>
                  <a:lnTo>
                    <a:pt x="122" y="495"/>
                  </a:lnTo>
                  <a:lnTo>
                    <a:pt x="120" y="495"/>
                  </a:lnTo>
                  <a:lnTo>
                    <a:pt x="120" y="497"/>
                  </a:lnTo>
                  <a:lnTo>
                    <a:pt x="120" y="499"/>
                  </a:lnTo>
                  <a:lnTo>
                    <a:pt x="120" y="501"/>
                  </a:lnTo>
                  <a:lnTo>
                    <a:pt x="124" y="511"/>
                  </a:lnTo>
                  <a:lnTo>
                    <a:pt x="126" y="517"/>
                  </a:lnTo>
                  <a:lnTo>
                    <a:pt x="128" y="517"/>
                  </a:lnTo>
                  <a:lnTo>
                    <a:pt x="128" y="519"/>
                  </a:lnTo>
                  <a:lnTo>
                    <a:pt x="130" y="521"/>
                  </a:lnTo>
                  <a:lnTo>
                    <a:pt x="136" y="527"/>
                  </a:lnTo>
                  <a:lnTo>
                    <a:pt x="138" y="531"/>
                  </a:lnTo>
                  <a:lnTo>
                    <a:pt x="136" y="531"/>
                  </a:lnTo>
                  <a:lnTo>
                    <a:pt x="134" y="531"/>
                  </a:lnTo>
                  <a:lnTo>
                    <a:pt x="128" y="529"/>
                  </a:lnTo>
                  <a:lnTo>
                    <a:pt x="126" y="527"/>
                  </a:lnTo>
                  <a:lnTo>
                    <a:pt x="124" y="527"/>
                  </a:lnTo>
                  <a:lnTo>
                    <a:pt x="122" y="525"/>
                  </a:lnTo>
                  <a:lnTo>
                    <a:pt x="118" y="527"/>
                  </a:lnTo>
                  <a:lnTo>
                    <a:pt x="116" y="527"/>
                  </a:lnTo>
                  <a:lnTo>
                    <a:pt x="114" y="527"/>
                  </a:lnTo>
                  <a:lnTo>
                    <a:pt x="112" y="525"/>
                  </a:lnTo>
                  <a:lnTo>
                    <a:pt x="110" y="525"/>
                  </a:lnTo>
                  <a:lnTo>
                    <a:pt x="108" y="527"/>
                  </a:lnTo>
                  <a:lnTo>
                    <a:pt x="108" y="529"/>
                  </a:lnTo>
                  <a:lnTo>
                    <a:pt x="106" y="529"/>
                  </a:lnTo>
                  <a:lnTo>
                    <a:pt x="104" y="533"/>
                  </a:lnTo>
                  <a:lnTo>
                    <a:pt x="102" y="533"/>
                  </a:lnTo>
                  <a:lnTo>
                    <a:pt x="102" y="535"/>
                  </a:lnTo>
                  <a:lnTo>
                    <a:pt x="100" y="539"/>
                  </a:lnTo>
                  <a:lnTo>
                    <a:pt x="98" y="549"/>
                  </a:lnTo>
                  <a:lnTo>
                    <a:pt x="98" y="551"/>
                  </a:lnTo>
                  <a:lnTo>
                    <a:pt x="100" y="555"/>
                  </a:lnTo>
                  <a:lnTo>
                    <a:pt x="100" y="555"/>
                  </a:lnTo>
                  <a:lnTo>
                    <a:pt x="104" y="557"/>
                  </a:lnTo>
                  <a:lnTo>
                    <a:pt x="104" y="559"/>
                  </a:lnTo>
                  <a:lnTo>
                    <a:pt x="106" y="561"/>
                  </a:lnTo>
                  <a:lnTo>
                    <a:pt x="104" y="563"/>
                  </a:lnTo>
                  <a:lnTo>
                    <a:pt x="100" y="565"/>
                  </a:lnTo>
                  <a:lnTo>
                    <a:pt x="98" y="567"/>
                  </a:lnTo>
                  <a:lnTo>
                    <a:pt x="96" y="567"/>
                  </a:lnTo>
                  <a:lnTo>
                    <a:pt x="94" y="565"/>
                  </a:lnTo>
                  <a:lnTo>
                    <a:pt x="88" y="563"/>
                  </a:lnTo>
                  <a:lnTo>
                    <a:pt x="86" y="561"/>
                  </a:lnTo>
                  <a:lnTo>
                    <a:pt x="86" y="561"/>
                  </a:lnTo>
                  <a:lnTo>
                    <a:pt x="84" y="561"/>
                  </a:lnTo>
                  <a:lnTo>
                    <a:pt x="82" y="563"/>
                  </a:lnTo>
                  <a:lnTo>
                    <a:pt x="82" y="565"/>
                  </a:lnTo>
                  <a:lnTo>
                    <a:pt x="82" y="567"/>
                  </a:lnTo>
                  <a:lnTo>
                    <a:pt x="84" y="569"/>
                  </a:lnTo>
                  <a:lnTo>
                    <a:pt x="84" y="571"/>
                  </a:lnTo>
                  <a:lnTo>
                    <a:pt x="84" y="573"/>
                  </a:lnTo>
                  <a:lnTo>
                    <a:pt x="84" y="573"/>
                  </a:lnTo>
                  <a:lnTo>
                    <a:pt x="86" y="575"/>
                  </a:lnTo>
                  <a:lnTo>
                    <a:pt x="86" y="575"/>
                  </a:lnTo>
                  <a:lnTo>
                    <a:pt x="86" y="575"/>
                  </a:lnTo>
                  <a:lnTo>
                    <a:pt x="86" y="577"/>
                  </a:lnTo>
                  <a:lnTo>
                    <a:pt x="86" y="579"/>
                  </a:lnTo>
                  <a:lnTo>
                    <a:pt x="86" y="579"/>
                  </a:lnTo>
                  <a:lnTo>
                    <a:pt x="88" y="581"/>
                  </a:lnTo>
                  <a:lnTo>
                    <a:pt x="88" y="583"/>
                  </a:lnTo>
                  <a:lnTo>
                    <a:pt x="90" y="585"/>
                  </a:lnTo>
                  <a:lnTo>
                    <a:pt x="96" y="587"/>
                  </a:lnTo>
                  <a:lnTo>
                    <a:pt x="98" y="587"/>
                  </a:lnTo>
                  <a:lnTo>
                    <a:pt x="102" y="587"/>
                  </a:lnTo>
                  <a:lnTo>
                    <a:pt x="104" y="589"/>
                  </a:lnTo>
                  <a:lnTo>
                    <a:pt x="104" y="591"/>
                  </a:lnTo>
                  <a:lnTo>
                    <a:pt x="104" y="595"/>
                  </a:lnTo>
                  <a:lnTo>
                    <a:pt x="102" y="601"/>
                  </a:lnTo>
                  <a:lnTo>
                    <a:pt x="102" y="603"/>
                  </a:lnTo>
                  <a:lnTo>
                    <a:pt x="100" y="603"/>
                  </a:lnTo>
                  <a:lnTo>
                    <a:pt x="94" y="601"/>
                  </a:lnTo>
                  <a:lnTo>
                    <a:pt x="94" y="601"/>
                  </a:lnTo>
                  <a:lnTo>
                    <a:pt x="92" y="603"/>
                  </a:lnTo>
                  <a:lnTo>
                    <a:pt x="90" y="603"/>
                  </a:lnTo>
                  <a:lnTo>
                    <a:pt x="88" y="605"/>
                  </a:lnTo>
                  <a:lnTo>
                    <a:pt x="88" y="605"/>
                  </a:lnTo>
                  <a:lnTo>
                    <a:pt x="84" y="611"/>
                  </a:lnTo>
                  <a:lnTo>
                    <a:pt x="84" y="613"/>
                  </a:lnTo>
                  <a:lnTo>
                    <a:pt x="78" y="631"/>
                  </a:lnTo>
                  <a:lnTo>
                    <a:pt x="76" y="635"/>
                  </a:lnTo>
                  <a:lnTo>
                    <a:pt x="74" y="637"/>
                  </a:lnTo>
                  <a:lnTo>
                    <a:pt x="74" y="639"/>
                  </a:lnTo>
                  <a:lnTo>
                    <a:pt x="72" y="639"/>
                  </a:lnTo>
                  <a:lnTo>
                    <a:pt x="72" y="639"/>
                  </a:lnTo>
                  <a:lnTo>
                    <a:pt x="70" y="639"/>
                  </a:lnTo>
                  <a:lnTo>
                    <a:pt x="66" y="641"/>
                  </a:lnTo>
                  <a:lnTo>
                    <a:pt x="78" y="649"/>
                  </a:lnTo>
                  <a:lnTo>
                    <a:pt x="84" y="651"/>
                  </a:lnTo>
                  <a:lnTo>
                    <a:pt x="88" y="651"/>
                  </a:lnTo>
                  <a:lnTo>
                    <a:pt x="90" y="651"/>
                  </a:lnTo>
                  <a:lnTo>
                    <a:pt x="96" y="651"/>
                  </a:lnTo>
                  <a:lnTo>
                    <a:pt x="98" y="653"/>
                  </a:lnTo>
                  <a:lnTo>
                    <a:pt x="98" y="653"/>
                  </a:lnTo>
                  <a:lnTo>
                    <a:pt x="98" y="657"/>
                  </a:lnTo>
                  <a:lnTo>
                    <a:pt x="98" y="659"/>
                  </a:lnTo>
                  <a:lnTo>
                    <a:pt x="98" y="663"/>
                  </a:lnTo>
                  <a:lnTo>
                    <a:pt x="100" y="665"/>
                  </a:lnTo>
                  <a:lnTo>
                    <a:pt x="102" y="669"/>
                  </a:lnTo>
                  <a:lnTo>
                    <a:pt x="106" y="671"/>
                  </a:lnTo>
                  <a:lnTo>
                    <a:pt x="108" y="671"/>
                  </a:lnTo>
                  <a:lnTo>
                    <a:pt x="110" y="673"/>
                  </a:lnTo>
                  <a:lnTo>
                    <a:pt x="114" y="673"/>
                  </a:lnTo>
                  <a:lnTo>
                    <a:pt x="118" y="673"/>
                  </a:lnTo>
                  <a:lnTo>
                    <a:pt x="124" y="677"/>
                  </a:lnTo>
                  <a:lnTo>
                    <a:pt x="128" y="679"/>
                  </a:lnTo>
                  <a:lnTo>
                    <a:pt x="128" y="681"/>
                  </a:lnTo>
                  <a:lnTo>
                    <a:pt x="130" y="681"/>
                  </a:lnTo>
                  <a:lnTo>
                    <a:pt x="132" y="683"/>
                  </a:lnTo>
                  <a:lnTo>
                    <a:pt x="136" y="685"/>
                  </a:lnTo>
                  <a:lnTo>
                    <a:pt x="142" y="691"/>
                  </a:lnTo>
                  <a:lnTo>
                    <a:pt x="144" y="693"/>
                  </a:lnTo>
                  <a:lnTo>
                    <a:pt x="146" y="695"/>
                  </a:lnTo>
                  <a:lnTo>
                    <a:pt x="148" y="697"/>
                  </a:lnTo>
                  <a:lnTo>
                    <a:pt x="148" y="697"/>
                  </a:lnTo>
                  <a:lnTo>
                    <a:pt x="150" y="699"/>
                  </a:lnTo>
                  <a:lnTo>
                    <a:pt x="152" y="699"/>
                  </a:lnTo>
                  <a:lnTo>
                    <a:pt x="154" y="699"/>
                  </a:lnTo>
                  <a:lnTo>
                    <a:pt x="158" y="701"/>
                  </a:lnTo>
                  <a:lnTo>
                    <a:pt x="160" y="703"/>
                  </a:lnTo>
                  <a:lnTo>
                    <a:pt x="164" y="707"/>
                  </a:lnTo>
                  <a:lnTo>
                    <a:pt x="170" y="713"/>
                  </a:lnTo>
                  <a:lnTo>
                    <a:pt x="174" y="717"/>
                  </a:lnTo>
                  <a:lnTo>
                    <a:pt x="176" y="719"/>
                  </a:lnTo>
                  <a:lnTo>
                    <a:pt x="178" y="721"/>
                  </a:lnTo>
                  <a:lnTo>
                    <a:pt x="186" y="725"/>
                  </a:lnTo>
                  <a:lnTo>
                    <a:pt x="190" y="727"/>
                  </a:lnTo>
                  <a:lnTo>
                    <a:pt x="194" y="727"/>
                  </a:lnTo>
                  <a:lnTo>
                    <a:pt x="206" y="733"/>
                  </a:lnTo>
                  <a:lnTo>
                    <a:pt x="208" y="733"/>
                  </a:lnTo>
                  <a:lnTo>
                    <a:pt x="210" y="733"/>
                  </a:lnTo>
                  <a:lnTo>
                    <a:pt x="210" y="723"/>
                  </a:lnTo>
                  <a:lnTo>
                    <a:pt x="212" y="721"/>
                  </a:lnTo>
                  <a:lnTo>
                    <a:pt x="212" y="719"/>
                  </a:lnTo>
                  <a:lnTo>
                    <a:pt x="214" y="719"/>
                  </a:lnTo>
                  <a:lnTo>
                    <a:pt x="218" y="719"/>
                  </a:lnTo>
                  <a:lnTo>
                    <a:pt x="222" y="719"/>
                  </a:lnTo>
                  <a:lnTo>
                    <a:pt x="230" y="723"/>
                  </a:lnTo>
                  <a:lnTo>
                    <a:pt x="284" y="725"/>
                  </a:lnTo>
                  <a:lnTo>
                    <a:pt x="290" y="723"/>
                  </a:lnTo>
                  <a:lnTo>
                    <a:pt x="294" y="721"/>
                  </a:lnTo>
                  <a:lnTo>
                    <a:pt x="296" y="719"/>
                  </a:lnTo>
                  <a:lnTo>
                    <a:pt x="296" y="717"/>
                  </a:lnTo>
                  <a:lnTo>
                    <a:pt x="300" y="715"/>
                  </a:lnTo>
                  <a:lnTo>
                    <a:pt x="302" y="713"/>
                  </a:lnTo>
                  <a:lnTo>
                    <a:pt x="304" y="713"/>
                  </a:lnTo>
                  <a:lnTo>
                    <a:pt x="308" y="713"/>
                  </a:lnTo>
                  <a:lnTo>
                    <a:pt x="308" y="715"/>
                  </a:lnTo>
                  <a:lnTo>
                    <a:pt x="312" y="715"/>
                  </a:lnTo>
                  <a:lnTo>
                    <a:pt x="314" y="715"/>
                  </a:lnTo>
                  <a:lnTo>
                    <a:pt x="314" y="715"/>
                  </a:lnTo>
                  <a:lnTo>
                    <a:pt x="316" y="715"/>
                  </a:lnTo>
                  <a:lnTo>
                    <a:pt x="322" y="717"/>
                  </a:lnTo>
                  <a:lnTo>
                    <a:pt x="326" y="717"/>
                  </a:lnTo>
                  <a:lnTo>
                    <a:pt x="334" y="719"/>
                  </a:lnTo>
                  <a:lnTo>
                    <a:pt x="338" y="719"/>
                  </a:lnTo>
                  <a:lnTo>
                    <a:pt x="340" y="719"/>
                  </a:lnTo>
                  <a:lnTo>
                    <a:pt x="340" y="719"/>
                  </a:lnTo>
                  <a:lnTo>
                    <a:pt x="342" y="717"/>
                  </a:lnTo>
                  <a:lnTo>
                    <a:pt x="342" y="711"/>
                  </a:lnTo>
                  <a:lnTo>
                    <a:pt x="343" y="709"/>
                  </a:lnTo>
                  <a:lnTo>
                    <a:pt x="345" y="709"/>
                  </a:lnTo>
                  <a:lnTo>
                    <a:pt x="347" y="709"/>
                  </a:lnTo>
                  <a:lnTo>
                    <a:pt x="349" y="709"/>
                  </a:lnTo>
                  <a:lnTo>
                    <a:pt x="349" y="709"/>
                  </a:lnTo>
                  <a:lnTo>
                    <a:pt x="351" y="711"/>
                  </a:lnTo>
                  <a:lnTo>
                    <a:pt x="351" y="713"/>
                  </a:lnTo>
                  <a:lnTo>
                    <a:pt x="351" y="715"/>
                  </a:lnTo>
                  <a:lnTo>
                    <a:pt x="351" y="717"/>
                  </a:lnTo>
                  <a:lnTo>
                    <a:pt x="353" y="717"/>
                  </a:lnTo>
                  <a:lnTo>
                    <a:pt x="359" y="719"/>
                  </a:lnTo>
                  <a:lnTo>
                    <a:pt x="363" y="719"/>
                  </a:lnTo>
                  <a:lnTo>
                    <a:pt x="365" y="719"/>
                  </a:lnTo>
                  <a:lnTo>
                    <a:pt x="367" y="719"/>
                  </a:lnTo>
                  <a:lnTo>
                    <a:pt x="373" y="717"/>
                  </a:lnTo>
                  <a:lnTo>
                    <a:pt x="377" y="713"/>
                  </a:lnTo>
                  <a:lnTo>
                    <a:pt x="379" y="711"/>
                  </a:lnTo>
                  <a:lnTo>
                    <a:pt x="381" y="709"/>
                  </a:lnTo>
                  <a:lnTo>
                    <a:pt x="381" y="707"/>
                  </a:lnTo>
                  <a:lnTo>
                    <a:pt x="381" y="705"/>
                  </a:lnTo>
                  <a:lnTo>
                    <a:pt x="381" y="705"/>
                  </a:lnTo>
                  <a:lnTo>
                    <a:pt x="383" y="703"/>
                  </a:lnTo>
                  <a:lnTo>
                    <a:pt x="385" y="701"/>
                  </a:lnTo>
                  <a:lnTo>
                    <a:pt x="391" y="701"/>
                  </a:lnTo>
                  <a:lnTo>
                    <a:pt x="393" y="701"/>
                  </a:lnTo>
                  <a:lnTo>
                    <a:pt x="395" y="701"/>
                  </a:lnTo>
                  <a:lnTo>
                    <a:pt x="399" y="703"/>
                  </a:lnTo>
                  <a:lnTo>
                    <a:pt x="403" y="703"/>
                  </a:lnTo>
                  <a:lnTo>
                    <a:pt x="405" y="705"/>
                  </a:lnTo>
                  <a:lnTo>
                    <a:pt x="419" y="705"/>
                  </a:lnTo>
                  <a:lnTo>
                    <a:pt x="425" y="707"/>
                  </a:lnTo>
                  <a:lnTo>
                    <a:pt x="429" y="707"/>
                  </a:lnTo>
                  <a:lnTo>
                    <a:pt x="429" y="707"/>
                  </a:lnTo>
                  <a:lnTo>
                    <a:pt x="433" y="703"/>
                  </a:lnTo>
                  <a:lnTo>
                    <a:pt x="439" y="701"/>
                  </a:lnTo>
                  <a:lnTo>
                    <a:pt x="439" y="701"/>
                  </a:lnTo>
                  <a:lnTo>
                    <a:pt x="441" y="701"/>
                  </a:lnTo>
                  <a:lnTo>
                    <a:pt x="443" y="703"/>
                  </a:lnTo>
                  <a:lnTo>
                    <a:pt x="447" y="709"/>
                  </a:lnTo>
                  <a:lnTo>
                    <a:pt x="449" y="711"/>
                  </a:lnTo>
                  <a:lnTo>
                    <a:pt x="451" y="713"/>
                  </a:lnTo>
                  <a:lnTo>
                    <a:pt x="453" y="713"/>
                  </a:lnTo>
                  <a:lnTo>
                    <a:pt x="453" y="711"/>
                  </a:lnTo>
                  <a:lnTo>
                    <a:pt x="453" y="707"/>
                  </a:lnTo>
                  <a:lnTo>
                    <a:pt x="453" y="707"/>
                  </a:lnTo>
                  <a:lnTo>
                    <a:pt x="457" y="703"/>
                  </a:lnTo>
                  <a:lnTo>
                    <a:pt x="461" y="703"/>
                  </a:lnTo>
                  <a:lnTo>
                    <a:pt x="463" y="701"/>
                  </a:lnTo>
                  <a:lnTo>
                    <a:pt x="465" y="701"/>
                  </a:lnTo>
                  <a:lnTo>
                    <a:pt x="467" y="703"/>
                  </a:lnTo>
                  <a:lnTo>
                    <a:pt x="469" y="703"/>
                  </a:lnTo>
                  <a:lnTo>
                    <a:pt x="471" y="703"/>
                  </a:lnTo>
                  <a:lnTo>
                    <a:pt x="473" y="705"/>
                  </a:lnTo>
                  <a:lnTo>
                    <a:pt x="475" y="705"/>
                  </a:lnTo>
                  <a:lnTo>
                    <a:pt x="475" y="705"/>
                  </a:lnTo>
                  <a:lnTo>
                    <a:pt x="475" y="705"/>
                  </a:lnTo>
                  <a:lnTo>
                    <a:pt x="475" y="705"/>
                  </a:lnTo>
                  <a:lnTo>
                    <a:pt x="477" y="703"/>
                  </a:lnTo>
                  <a:lnTo>
                    <a:pt x="477" y="703"/>
                  </a:lnTo>
                  <a:lnTo>
                    <a:pt x="477" y="703"/>
                  </a:lnTo>
                  <a:lnTo>
                    <a:pt x="479" y="703"/>
                  </a:lnTo>
                  <a:lnTo>
                    <a:pt x="479" y="701"/>
                  </a:lnTo>
                  <a:lnTo>
                    <a:pt x="481" y="699"/>
                  </a:lnTo>
                  <a:lnTo>
                    <a:pt x="487" y="697"/>
                  </a:lnTo>
                  <a:lnTo>
                    <a:pt x="487" y="697"/>
                  </a:lnTo>
                  <a:lnTo>
                    <a:pt x="487" y="695"/>
                  </a:lnTo>
                  <a:lnTo>
                    <a:pt x="489" y="695"/>
                  </a:lnTo>
                  <a:lnTo>
                    <a:pt x="491" y="695"/>
                  </a:lnTo>
                  <a:lnTo>
                    <a:pt x="495" y="691"/>
                  </a:lnTo>
                  <a:lnTo>
                    <a:pt x="495" y="691"/>
                  </a:lnTo>
                  <a:lnTo>
                    <a:pt x="497" y="687"/>
                  </a:lnTo>
                  <a:lnTo>
                    <a:pt x="505" y="693"/>
                  </a:lnTo>
                  <a:lnTo>
                    <a:pt x="513" y="695"/>
                  </a:lnTo>
                  <a:lnTo>
                    <a:pt x="517" y="695"/>
                  </a:lnTo>
                  <a:lnTo>
                    <a:pt x="519" y="693"/>
                  </a:lnTo>
                  <a:lnTo>
                    <a:pt x="523" y="693"/>
                  </a:lnTo>
                  <a:lnTo>
                    <a:pt x="527" y="693"/>
                  </a:lnTo>
                  <a:lnTo>
                    <a:pt x="531" y="695"/>
                  </a:lnTo>
                  <a:lnTo>
                    <a:pt x="533" y="695"/>
                  </a:lnTo>
                  <a:lnTo>
                    <a:pt x="533" y="695"/>
                  </a:lnTo>
                  <a:lnTo>
                    <a:pt x="533" y="695"/>
                  </a:lnTo>
                  <a:lnTo>
                    <a:pt x="533" y="697"/>
                  </a:lnTo>
                  <a:lnTo>
                    <a:pt x="533" y="697"/>
                  </a:lnTo>
                  <a:lnTo>
                    <a:pt x="533" y="699"/>
                  </a:lnTo>
                  <a:lnTo>
                    <a:pt x="533" y="703"/>
                  </a:lnTo>
                  <a:lnTo>
                    <a:pt x="533" y="705"/>
                  </a:lnTo>
                  <a:lnTo>
                    <a:pt x="533" y="709"/>
                  </a:lnTo>
                  <a:lnTo>
                    <a:pt x="533" y="711"/>
                  </a:lnTo>
                  <a:lnTo>
                    <a:pt x="533" y="711"/>
                  </a:lnTo>
                  <a:lnTo>
                    <a:pt x="533" y="713"/>
                  </a:lnTo>
                  <a:lnTo>
                    <a:pt x="533" y="715"/>
                  </a:lnTo>
                  <a:lnTo>
                    <a:pt x="535" y="717"/>
                  </a:lnTo>
                  <a:lnTo>
                    <a:pt x="549" y="721"/>
                  </a:lnTo>
                  <a:lnTo>
                    <a:pt x="549" y="721"/>
                  </a:lnTo>
                  <a:lnTo>
                    <a:pt x="549" y="725"/>
                  </a:lnTo>
                  <a:lnTo>
                    <a:pt x="549" y="727"/>
                  </a:lnTo>
                  <a:lnTo>
                    <a:pt x="549" y="729"/>
                  </a:lnTo>
                  <a:lnTo>
                    <a:pt x="549" y="731"/>
                  </a:lnTo>
                  <a:lnTo>
                    <a:pt x="551" y="735"/>
                  </a:lnTo>
                  <a:lnTo>
                    <a:pt x="551" y="737"/>
                  </a:lnTo>
                  <a:lnTo>
                    <a:pt x="551" y="741"/>
                  </a:lnTo>
                  <a:lnTo>
                    <a:pt x="551" y="743"/>
                  </a:lnTo>
                  <a:lnTo>
                    <a:pt x="551" y="745"/>
                  </a:lnTo>
                  <a:lnTo>
                    <a:pt x="557" y="749"/>
                  </a:lnTo>
                  <a:lnTo>
                    <a:pt x="559" y="751"/>
                  </a:lnTo>
                  <a:lnTo>
                    <a:pt x="559" y="753"/>
                  </a:lnTo>
                  <a:lnTo>
                    <a:pt x="559" y="755"/>
                  </a:lnTo>
                  <a:lnTo>
                    <a:pt x="559" y="755"/>
                  </a:lnTo>
                  <a:lnTo>
                    <a:pt x="559" y="757"/>
                  </a:lnTo>
                  <a:lnTo>
                    <a:pt x="559" y="759"/>
                  </a:lnTo>
                  <a:lnTo>
                    <a:pt x="559" y="761"/>
                  </a:lnTo>
                  <a:lnTo>
                    <a:pt x="557" y="761"/>
                  </a:lnTo>
                  <a:lnTo>
                    <a:pt x="557" y="763"/>
                  </a:lnTo>
                  <a:lnTo>
                    <a:pt x="555" y="763"/>
                  </a:lnTo>
                  <a:lnTo>
                    <a:pt x="557" y="765"/>
                  </a:lnTo>
                  <a:lnTo>
                    <a:pt x="557" y="767"/>
                  </a:lnTo>
                  <a:lnTo>
                    <a:pt x="557" y="769"/>
                  </a:lnTo>
                  <a:lnTo>
                    <a:pt x="557" y="771"/>
                  </a:lnTo>
                  <a:lnTo>
                    <a:pt x="545" y="787"/>
                  </a:lnTo>
                  <a:lnTo>
                    <a:pt x="543" y="789"/>
                  </a:lnTo>
                  <a:lnTo>
                    <a:pt x="543" y="791"/>
                  </a:lnTo>
                  <a:lnTo>
                    <a:pt x="539" y="795"/>
                  </a:lnTo>
                  <a:lnTo>
                    <a:pt x="537" y="797"/>
                  </a:lnTo>
                  <a:lnTo>
                    <a:pt x="553" y="805"/>
                  </a:lnTo>
                  <a:lnTo>
                    <a:pt x="573" y="811"/>
                  </a:lnTo>
                  <a:lnTo>
                    <a:pt x="575" y="811"/>
                  </a:lnTo>
                  <a:lnTo>
                    <a:pt x="577" y="811"/>
                  </a:lnTo>
                  <a:lnTo>
                    <a:pt x="579" y="801"/>
                  </a:lnTo>
                  <a:lnTo>
                    <a:pt x="581" y="799"/>
                  </a:lnTo>
                  <a:lnTo>
                    <a:pt x="587" y="791"/>
                  </a:lnTo>
                  <a:lnTo>
                    <a:pt x="593" y="783"/>
                  </a:lnTo>
                  <a:lnTo>
                    <a:pt x="599" y="773"/>
                  </a:lnTo>
                  <a:lnTo>
                    <a:pt x="601" y="769"/>
                  </a:lnTo>
                  <a:lnTo>
                    <a:pt x="607" y="765"/>
                  </a:lnTo>
                  <a:lnTo>
                    <a:pt x="609" y="763"/>
                  </a:lnTo>
                  <a:lnTo>
                    <a:pt x="611" y="761"/>
                  </a:lnTo>
                  <a:lnTo>
                    <a:pt x="615" y="761"/>
                  </a:lnTo>
                  <a:lnTo>
                    <a:pt x="617" y="759"/>
                  </a:lnTo>
                  <a:lnTo>
                    <a:pt x="625" y="753"/>
                  </a:lnTo>
                  <a:lnTo>
                    <a:pt x="629" y="747"/>
                  </a:lnTo>
                  <a:lnTo>
                    <a:pt x="633" y="745"/>
                  </a:lnTo>
                  <a:lnTo>
                    <a:pt x="635" y="745"/>
                  </a:lnTo>
                  <a:lnTo>
                    <a:pt x="637" y="745"/>
                  </a:lnTo>
                  <a:lnTo>
                    <a:pt x="639" y="745"/>
                  </a:lnTo>
                  <a:lnTo>
                    <a:pt x="641" y="749"/>
                  </a:lnTo>
                  <a:lnTo>
                    <a:pt x="643" y="749"/>
                  </a:lnTo>
                  <a:lnTo>
                    <a:pt x="643" y="749"/>
                  </a:lnTo>
                  <a:lnTo>
                    <a:pt x="649" y="747"/>
                  </a:lnTo>
                  <a:lnTo>
                    <a:pt x="655" y="747"/>
                  </a:lnTo>
                  <a:lnTo>
                    <a:pt x="659" y="745"/>
                  </a:lnTo>
                  <a:lnTo>
                    <a:pt x="663" y="743"/>
                  </a:lnTo>
                  <a:lnTo>
                    <a:pt x="669" y="737"/>
                  </a:lnTo>
                  <a:lnTo>
                    <a:pt x="679" y="731"/>
                  </a:lnTo>
                  <a:lnTo>
                    <a:pt x="681" y="729"/>
                  </a:lnTo>
                  <a:lnTo>
                    <a:pt x="681" y="729"/>
                  </a:lnTo>
                  <a:lnTo>
                    <a:pt x="681" y="729"/>
                  </a:lnTo>
                  <a:lnTo>
                    <a:pt x="681" y="729"/>
                  </a:lnTo>
                  <a:lnTo>
                    <a:pt x="683" y="727"/>
                  </a:lnTo>
                  <a:lnTo>
                    <a:pt x="685" y="727"/>
                  </a:lnTo>
                  <a:lnTo>
                    <a:pt x="687" y="725"/>
                  </a:lnTo>
                  <a:lnTo>
                    <a:pt x="689" y="725"/>
                  </a:lnTo>
                  <a:lnTo>
                    <a:pt x="689" y="725"/>
                  </a:lnTo>
                  <a:lnTo>
                    <a:pt x="691" y="725"/>
                  </a:lnTo>
                  <a:lnTo>
                    <a:pt x="693" y="727"/>
                  </a:lnTo>
                  <a:lnTo>
                    <a:pt x="695" y="727"/>
                  </a:lnTo>
                  <a:lnTo>
                    <a:pt x="697" y="727"/>
                  </a:lnTo>
                  <a:lnTo>
                    <a:pt x="699" y="727"/>
                  </a:lnTo>
                  <a:lnTo>
                    <a:pt x="699" y="727"/>
                  </a:lnTo>
                  <a:lnTo>
                    <a:pt x="701" y="729"/>
                  </a:lnTo>
                  <a:lnTo>
                    <a:pt x="701" y="729"/>
                  </a:lnTo>
                  <a:lnTo>
                    <a:pt x="701" y="731"/>
                  </a:lnTo>
                  <a:lnTo>
                    <a:pt x="701" y="731"/>
                  </a:lnTo>
                  <a:lnTo>
                    <a:pt x="701" y="733"/>
                  </a:lnTo>
                  <a:lnTo>
                    <a:pt x="701" y="735"/>
                  </a:lnTo>
                  <a:lnTo>
                    <a:pt x="701" y="735"/>
                  </a:lnTo>
                  <a:lnTo>
                    <a:pt x="701" y="737"/>
                  </a:lnTo>
                  <a:lnTo>
                    <a:pt x="703" y="737"/>
                  </a:lnTo>
                  <a:lnTo>
                    <a:pt x="703" y="739"/>
                  </a:lnTo>
                  <a:lnTo>
                    <a:pt x="705" y="739"/>
                  </a:lnTo>
                  <a:lnTo>
                    <a:pt x="707" y="741"/>
                  </a:lnTo>
                  <a:lnTo>
                    <a:pt x="709" y="741"/>
                  </a:lnTo>
                  <a:lnTo>
                    <a:pt x="711" y="741"/>
                  </a:lnTo>
                  <a:lnTo>
                    <a:pt x="711" y="741"/>
                  </a:lnTo>
                  <a:lnTo>
                    <a:pt x="723" y="737"/>
                  </a:lnTo>
                  <a:lnTo>
                    <a:pt x="737" y="727"/>
                  </a:lnTo>
                  <a:lnTo>
                    <a:pt x="739" y="725"/>
                  </a:lnTo>
                  <a:lnTo>
                    <a:pt x="739" y="723"/>
                  </a:lnTo>
                  <a:lnTo>
                    <a:pt x="739" y="721"/>
                  </a:lnTo>
                  <a:lnTo>
                    <a:pt x="741" y="719"/>
                  </a:lnTo>
                  <a:lnTo>
                    <a:pt x="739" y="717"/>
                  </a:lnTo>
                  <a:lnTo>
                    <a:pt x="739" y="711"/>
                  </a:lnTo>
                  <a:lnTo>
                    <a:pt x="739" y="707"/>
                  </a:lnTo>
                  <a:lnTo>
                    <a:pt x="739" y="699"/>
                  </a:lnTo>
                  <a:lnTo>
                    <a:pt x="737" y="695"/>
                  </a:lnTo>
                  <a:lnTo>
                    <a:pt x="737" y="693"/>
                  </a:lnTo>
                  <a:lnTo>
                    <a:pt x="737" y="691"/>
                  </a:lnTo>
                  <a:lnTo>
                    <a:pt x="735" y="691"/>
                  </a:lnTo>
                  <a:lnTo>
                    <a:pt x="735" y="689"/>
                  </a:lnTo>
                  <a:lnTo>
                    <a:pt x="735" y="687"/>
                  </a:lnTo>
                  <a:lnTo>
                    <a:pt x="735" y="687"/>
                  </a:lnTo>
                  <a:lnTo>
                    <a:pt x="737" y="685"/>
                  </a:lnTo>
                  <a:lnTo>
                    <a:pt x="739" y="681"/>
                  </a:lnTo>
                  <a:lnTo>
                    <a:pt x="741" y="679"/>
                  </a:lnTo>
                  <a:lnTo>
                    <a:pt x="743" y="677"/>
                  </a:lnTo>
                  <a:lnTo>
                    <a:pt x="743" y="675"/>
                  </a:lnTo>
                  <a:lnTo>
                    <a:pt x="745" y="675"/>
                  </a:lnTo>
                  <a:lnTo>
                    <a:pt x="745" y="671"/>
                  </a:lnTo>
                  <a:lnTo>
                    <a:pt x="745" y="669"/>
                  </a:lnTo>
                  <a:lnTo>
                    <a:pt x="745" y="665"/>
                  </a:lnTo>
                  <a:lnTo>
                    <a:pt x="749" y="659"/>
                  </a:lnTo>
                  <a:lnTo>
                    <a:pt x="755" y="651"/>
                  </a:lnTo>
                  <a:lnTo>
                    <a:pt x="757" y="649"/>
                  </a:lnTo>
                  <a:lnTo>
                    <a:pt x="761" y="647"/>
                  </a:lnTo>
                  <a:lnTo>
                    <a:pt x="761" y="647"/>
                  </a:lnTo>
                  <a:lnTo>
                    <a:pt x="763" y="649"/>
                  </a:lnTo>
                  <a:lnTo>
                    <a:pt x="763" y="649"/>
                  </a:lnTo>
                  <a:lnTo>
                    <a:pt x="765" y="651"/>
                  </a:lnTo>
                  <a:lnTo>
                    <a:pt x="767" y="651"/>
                  </a:lnTo>
                  <a:lnTo>
                    <a:pt x="777" y="645"/>
                  </a:lnTo>
                  <a:lnTo>
                    <a:pt x="783" y="639"/>
                  </a:lnTo>
                  <a:lnTo>
                    <a:pt x="785" y="639"/>
                  </a:lnTo>
                  <a:lnTo>
                    <a:pt x="787" y="637"/>
                  </a:lnTo>
                  <a:lnTo>
                    <a:pt x="797" y="635"/>
                  </a:lnTo>
                  <a:lnTo>
                    <a:pt x="799" y="635"/>
                  </a:lnTo>
                  <a:lnTo>
                    <a:pt x="807" y="637"/>
                  </a:lnTo>
                  <a:lnTo>
                    <a:pt x="807" y="637"/>
                  </a:lnTo>
                  <a:lnTo>
                    <a:pt x="809" y="639"/>
                  </a:lnTo>
                  <a:lnTo>
                    <a:pt x="809" y="641"/>
                  </a:lnTo>
                  <a:lnTo>
                    <a:pt x="809" y="643"/>
                  </a:lnTo>
                  <a:lnTo>
                    <a:pt x="809" y="645"/>
                  </a:lnTo>
                  <a:lnTo>
                    <a:pt x="811" y="645"/>
                  </a:lnTo>
                  <a:lnTo>
                    <a:pt x="815" y="651"/>
                  </a:lnTo>
                  <a:lnTo>
                    <a:pt x="827" y="659"/>
                  </a:lnTo>
                  <a:lnTo>
                    <a:pt x="829" y="657"/>
                  </a:lnTo>
                  <a:lnTo>
                    <a:pt x="831" y="657"/>
                  </a:lnTo>
                  <a:lnTo>
                    <a:pt x="835" y="657"/>
                  </a:lnTo>
                  <a:lnTo>
                    <a:pt x="839" y="657"/>
                  </a:lnTo>
                  <a:lnTo>
                    <a:pt x="843" y="657"/>
                  </a:lnTo>
                  <a:lnTo>
                    <a:pt x="849" y="651"/>
                  </a:lnTo>
                  <a:lnTo>
                    <a:pt x="849" y="651"/>
                  </a:lnTo>
                  <a:lnTo>
                    <a:pt x="849" y="651"/>
                  </a:lnTo>
                  <a:lnTo>
                    <a:pt x="847" y="64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37"/>
            <p:cNvSpPr>
              <a:spLocks/>
            </p:cNvSpPr>
            <p:nvPr/>
          </p:nvSpPr>
          <p:spPr bwMode="auto">
            <a:xfrm>
              <a:off x="5541" y="742"/>
              <a:ext cx="319" cy="198"/>
            </a:xfrm>
            <a:custGeom>
              <a:avLst/>
              <a:gdLst>
                <a:gd name="T0" fmla="*/ 307 w 319"/>
                <a:gd name="T1" fmla="*/ 34 h 198"/>
                <a:gd name="T2" fmla="*/ 267 w 319"/>
                <a:gd name="T3" fmla="*/ 28 h 198"/>
                <a:gd name="T4" fmla="*/ 253 w 319"/>
                <a:gd name="T5" fmla="*/ 24 h 198"/>
                <a:gd name="T6" fmla="*/ 261 w 319"/>
                <a:gd name="T7" fmla="*/ 20 h 198"/>
                <a:gd name="T8" fmla="*/ 267 w 319"/>
                <a:gd name="T9" fmla="*/ 16 h 198"/>
                <a:gd name="T10" fmla="*/ 245 w 319"/>
                <a:gd name="T11" fmla="*/ 6 h 198"/>
                <a:gd name="T12" fmla="*/ 220 w 319"/>
                <a:gd name="T13" fmla="*/ 8 h 198"/>
                <a:gd name="T14" fmla="*/ 210 w 319"/>
                <a:gd name="T15" fmla="*/ 14 h 198"/>
                <a:gd name="T16" fmla="*/ 206 w 319"/>
                <a:gd name="T17" fmla="*/ 16 h 198"/>
                <a:gd name="T18" fmla="*/ 202 w 319"/>
                <a:gd name="T19" fmla="*/ 18 h 198"/>
                <a:gd name="T20" fmla="*/ 190 w 319"/>
                <a:gd name="T21" fmla="*/ 26 h 198"/>
                <a:gd name="T22" fmla="*/ 190 w 319"/>
                <a:gd name="T23" fmla="*/ 22 h 198"/>
                <a:gd name="T24" fmla="*/ 192 w 319"/>
                <a:gd name="T25" fmla="*/ 6 h 198"/>
                <a:gd name="T26" fmla="*/ 174 w 319"/>
                <a:gd name="T27" fmla="*/ 10 h 198"/>
                <a:gd name="T28" fmla="*/ 166 w 319"/>
                <a:gd name="T29" fmla="*/ 20 h 198"/>
                <a:gd name="T30" fmla="*/ 154 w 319"/>
                <a:gd name="T31" fmla="*/ 18 h 198"/>
                <a:gd name="T32" fmla="*/ 128 w 319"/>
                <a:gd name="T33" fmla="*/ 26 h 198"/>
                <a:gd name="T34" fmla="*/ 86 w 319"/>
                <a:gd name="T35" fmla="*/ 36 h 198"/>
                <a:gd name="T36" fmla="*/ 62 w 319"/>
                <a:gd name="T37" fmla="*/ 32 h 198"/>
                <a:gd name="T38" fmla="*/ 56 w 319"/>
                <a:gd name="T39" fmla="*/ 46 h 198"/>
                <a:gd name="T40" fmla="*/ 60 w 319"/>
                <a:gd name="T41" fmla="*/ 62 h 198"/>
                <a:gd name="T42" fmla="*/ 52 w 319"/>
                <a:gd name="T43" fmla="*/ 60 h 198"/>
                <a:gd name="T44" fmla="*/ 40 w 319"/>
                <a:gd name="T45" fmla="*/ 64 h 198"/>
                <a:gd name="T46" fmla="*/ 28 w 319"/>
                <a:gd name="T47" fmla="*/ 66 h 198"/>
                <a:gd name="T48" fmla="*/ 22 w 319"/>
                <a:gd name="T49" fmla="*/ 76 h 198"/>
                <a:gd name="T50" fmla="*/ 16 w 319"/>
                <a:gd name="T51" fmla="*/ 86 h 198"/>
                <a:gd name="T52" fmla="*/ 0 w 319"/>
                <a:gd name="T53" fmla="*/ 100 h 198"/>
                <a:gd name="T54" fmla="*/ 14 w 319"/>
                <a:gd name="T55" fmla="*/ 118 h 198"/>
                <a:gd name="T56" fmla="*/ 28 w 319"/>
                <a:gd name="T57" fmla="*/ 130 h 198"/>
                <a:gd name="T58" fmla="*/ 62 w 319"/>
                <a:gd name="T59" fmla="*/ 126 h 198"/>
                <a:gd name="T60" fmla="*/ 82 w 319"/>
                <a:gd name="T61" fmla="*/ 126 h 198"/>
                <a:gd name="T62" fmla="*/ 92 w 319"/>
                <a:gd name="T63" fmla="*/ 140 h 198"/>
                <a:gd name="T64" fmla="*/ 114 w 319"/>
                <a:gd name="T65" fmla="*/ 158 h 198"/>
                <a:gd name="T66" fmla="*/ 116 w 319"/>
                <a:gd name="T67" fmla="*/ 170 h 198"/>
                <a:gd name="T68" fmla="*/ 120 w 319"/>
                <a:gd name="T69" fmla="*/ 176 h 198"/>
                <a:gd name="T70" fmla="*/ 134 w 319"/>
                <a:gd name="T71" fmla="*/ 174 h 198"/>
                <a:gd name="T72" fmla="*/ 126 w 319"/>
                <a:gd name="T73" fmla="*/ 180 h 198"/>
                <a:gd name="T74" fmla="*/ 130 w 319"/>
                <a:gd name="T75" fmla="*/ 190 h 198"/>
                <a:gd name="T76" fmla="*/ 150 w 319"/>
                <a:gd name="T77" fmla="*/ 196 h 198"/>
                <a:gd name="T78" fmla="*/ 160 w 319"/>
                <a:gd name="T79" fmla="*/ 190 h 198"/>
                <a:gd name="T80" fmla="*/ 174 w 319"/>
                <a:gd name="T81" fmla="*/ 194 h 198"/>
                <a:gd name="T82" fmla="*/ 194 w 319"/>
                <a:gd name="T83" fmla="*/ 184 h 198"/>
                <a:gd name="T84" fmla="*/ 192 w 319"/>
                <a:gd name="T85" fmla="*/ 170 h 198"/>
                <a:gd name="T86" fmla="*/ 182 w 319"/>
                <a:gd name="T87" fmla="*/ 174 h 198"/>
                <a:gd name="T88" fmla="*/ 176 w 319"/>
                <a:gd name="T89" fmla="*/ 166 h 198"/>
                <a:gd name="T90" fmla="*/ 190 w 319"/>
                <a:gd name="T91" fmla="*/ 158 h 198"/>
                <a:gd name="T92" fmla="*/ 184 w 319"/>
                <a:gd name="T93" fmla="*/ 150 h 198"/>
                <a:gd name="T94" fmla="*/ 172 w 319"/>
                <a:gd name="T95" fmla="*/ 160 h 198"/>
                <a:gd name="T96" fmla="*/ 162 w 319"/>
                <a:gd name="T97" fmla="*/ 156 h 198"/>
                <a:gd name="T98" fmla="*/ 170 w 319"/>
                <a:gd name="T99" fmla="*/ 134 h 198"/>
                <a:gd name="T100" fmla="*/ 186 w 319"/>
                <a:gd name="T101" fmla="*/ 124 h 198"/>
                <a:gd name="T102" fmla="*/ 192 w 319"/>
                <a:gd name="T103" fmla="*/ 112 h 198"/>
                <a:gd name="T104" fmla="*/ 210 w 319"/>
                <a:gd name="T105" fmla="*/ 108 h 198"/>
                <a:gd name="T106" fmla="*/ 228 w 319"/>
                <a:gd name="T107" fmla="*/ 90 h 198"/>
                <a:gd name="T108" fmla="*/ 249 w 319"/>
                <a:gd name="T109" fmla="*/ 98 h 198"/>
                <a:gd name="T110" fmla="*/ 265 w 319"/>
                <a:gd name="T111" fmla="*/ 90 h 198"/>
                <a:gd name="T112" fmla="*/ 263 w 319"/>
                <a:gd name="T113" fmla="*/ 80 h 198"/>
                <a:gd name="T114" fmla="*/ 287 w 319"/>
                <a:gd name="T115" fmla="*/ 58 h 198"/>
                <a:gd name="T116" fmla="*/ 319 w 319"/>
                <a:gd name="T117" fmla="*/ 5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9" h="198">
                  <a:moveTo>
                    <a:pt x="319" y="44"/>
                  </a:moveTo>
                  <a:lnTo>
                    <a:pt x="319" y="42"/>
                  </a:lnTo>
                  <a:lnTo>
                    <a:pt x="319" y="42"/>
                  </a:lnTo>
                  <a:lnTo>
                    <a:pt x="313" y="40"/>
                  </a:lnTo>
                  <a:lnTo>
                    <a:pt x="309" y="36"/>
                  </a:lnTo>
                  <a:lnTo>
                    <a:pt x="307" y="34"/>
                  </a:lnTo>
                  <a:lnTo>
                    <a:pt x="305" y="34"/>
                  </a:lnTo>
                  <a:lnTo>
                    <a:pt x="297" y="30"/>
                  </a:lnTo>
                  <a:lnTo>
                    <a:pt x="285" y="30"/>
                  </a:lnTo>
                  <a:lnTo>
                    <a:pt x="275" y="26"/>
                  </a:lnTo>
                  <a:lnTo>
                    <a:pt x="273" y="26"/>
                  </a:lnTo>
                  <a:lnTo>
                    <a:pt x="267" y="28"/>
                  </a:lnTo>
                  <a:lnTo>
                    <a:pt x="265" y="26"/>
                  </a:lnTo>
                  <a:lnTo>
                    <a:pt x="263" y="24"/>
                  </a:lnTo>
                  <a:lnTo>
                    <a:pt x="261" y="28"/>
                  </a:lnTo>
                  <a:lnTo>
                    <a:pt x="259" y="28"/>
                  </a:lnTo>
                  <a:lnTo>
                    <a:pt x="257" y="24"/>
                  </a:lnTo>
                  <a:lnTo>
                    <a:pt x="253" y="24"/>
                  </a:lnTo>
                  <a:lnTo>
                    <a:pt x="255" y="22"/>
                  </a:lnTo>
                  <a:lnTo>
                    <a:pt x="257" y="20"/>
                  </a:lnTo>
                  <a:lnTo>
                    <a:pt x="257" y="20"/>
                  </a:lnTo>
                  <a:lnTo>
                    <a:pt x="259" y="18"/>
                  </a:lnTo>
                  <a:lnTo>
                    <a:pt x="261" y="18"/>
                  </a:lnTo>
                  <a:lnTo>
                    <a:pt x="261" y="20"/>
                  </a:lnTo>
                  <a:lnTo>
                    <a:pt x="263" y="20"/>
                  </a:lnTo>
                  <a:lnTo>
                    <a:pt x="265" y="20"/>
                  </a:lnTo>
                  <a:lnTo>
                    <a:pt x="265" y="20"/>
                  </a:lnTo>
                  <a:lnTo>
                    <a:pt x="267" y="20"/>
                  </a:lnTo>
                  <a:lnTo>
                    <a:pt x="267" y="18"/>
                  </a:lnTo>
                  <a:lnTo>
                    <a:pt x="267" y="16"/>
                  </a:lnTo>
                  <a:lnTo>
                    <a:pt x="265" y="14"/>
                  </a:lnTo>
                  <a:lnTo>
                    <a:pt x="265" y="14"/>
                  </a:lnTo>
                  <a:lnTo>
                    <a:pt x="251" y="12"/>
                  </a:lnTo>
                  <a:lnTo>
                    <a:pt x="249" y="10"/>
                  </a:lnTo>
                  <a:lnTo>
                    <a:pt x="247" y="8"/>
                  </a:lnTo>
                  <a:lnTo>
                    <a:pt x="245" y="6"/>
                  </a:lnTo>
                  <a:lnTo>
                    <a:pt x="241" y="6"/>
                  </a:lnTo>
                  <a:lnTo>
                    <a:pt x="243" y="2"/>
                  </a:lnTo>
                  <a:lnTo>
                    <a:pt x="238" y="0"/>
                  </a:lnTo>
                  <a:lnTo>
                    <a:pt x="224" y="6"/>
                  </a:lnTo>
                  <a:lnTo>
                    <a:pt x="222" y="6"/>
                  </a:lnTo>
                  <a:lnTo>
                    <a:pt x="220" y="8"/>
                  </a:lnTo>
                  <a:lnTo>
                    <a:pt x="218" y="10"/>
                  </a:lnTo>
                  <a:lnTo>
                    <a:pt x="212" y="10"/>
                  </a:lnTo>
                  <a:lnTo>
                    <a:pt x="210" y="12"/>
                  </a:lnTo>
                  <a:lnTo>
                    <a:pt x="212" y="14"/>
                  </a:lnTo>
                  <a:lnTo>
                    <a:pt x="210" y="14"/>
                  </a:lnTo>
                  <a:lnTo>
                    <a:pt x="210" y="14"/>
                  </a:lnTo>
                  <a:lnTo>
                    <a:pt x="210" y="14"/>
                  </a:lnTo>
                  <a:lnTo>
                    <a:pt x="208" y="14"/>
                  </a:lnTo>
                  <a:lnTo>
                    <a:pt x="208" y="14"/>
                  </a:lnTo>
                  <a:lnTo>
                    <a:pt x="206" y="14"/>
                  </a:lnTo>
                  <a:lnTo>
                    <a:pt x="206" y="14"/>
                  </a:lnTo>
                  <a:lnTo>
                    <a:pt x="206" y="16"/>
                  </a:lnTo>
                  <a:lnTo>
                    <a:pt x="208" y="18"/>
                  </a:lnTo>
                  <a:lnTo>
                    <a:pt x="208" y="20"/>
                  </a:lnTo>
                  <a:lnTo>
                    <a:pt x="208" y="22"/>
                  </a:lnTo>
                  <a:lnTo>
                    <a:pt x="206" y="22"/>
                  </a:lnTo>
                  <a:lnTo>
                    <a:pt x="204" y="18"/>
                  </a:lnTo>
                  <a:lnTo>
                    <a:pt x="202" y="18"/>
                  </a:lnTo>
                  <a:lnTo>
                    <a:pt x="202" y="18"/>
                  </a:lnTo>
                  <a:lnTo>
                    <a:pt x="198" y="22"/>
                  </a:lnTo>
                  <a:lnTo>
                    <a:pt x="198" y="24"/>
                  </a:lnTo>
                  <a:lnTo>
                    <a:pt x="194" y="26"/>
                  </a:lnTo>
                  <a:lnTo>
                    <a:pt x="192" y="26"/>
                  </a:lnTo>
                  <a:lnTo>
                    <a:pt x="190" y="26"/>
                  </a:lnTo>
                  <a:lnTo>
                    <a:pt x="190" y="24"/>
                  </a:lnTo>
                  <a:lnTo>
                    <a:pt x="192" y="24"/>
                  </a:lnTo>
                  <a:lnTo>
                    <a:pt x="192" y="24"/>
                  </a:lnTo>
                  <a:lnTo>
                    <a:pt x="192" y="24"/>
                  </a:lnTo>
                  <a:lnTo>
                    <a:pt x="192" y="24"/>
                  </a:lnTo>
                  <a:lnTo>
                    <a:pt x="190" y="22"/>
                  </a:lnTo>
                  <a:lnTo>
                    <a:pt x="188" y="20"/>
                  </a:lnTo>
                  <a:lnTo>
                    <a:pt x="190" y="18"/>
                  </a:lnTo>
                  <a:lnTo>
                    <a:pt x="194" y="14"/>
                  </a:lnTo>
                  <a:lnTo>
                    <a:pt x="202" y="12"/>
                  </a:lnTo>
                  <a:lnTo>
                    <a:pt x="198" y="8"/>
                  </a:lnTo>
                  <a:lnTo>
                    <a:pt x="192" y="6"/>
                  </a:lnTo>
                  <a:lnTo>
                    <a:pt x="186" y="8"/>
                  </a:lnTo>
                  <a:lnTo>
                    <a:pt x="180" y="12"/>
                  </a:lnTo>
                  <a:lnTo>
                    <a:pt x="180" y="10"/>
                  </a:lnTo>
                  <a:lnTo>
                    <a:pt x="178" y="10"/>
                  </a:lnTo>
                  <a:lnTo>
                    <a:pt x="176" y="12"/>
                  </a:lnTo>
                  <a:lnTo>
                    <a:pt x="174" y="10"/>
                  </a:lnTo>
                  <a:lnTo>
                    <a:pt x="170" y="12"/>
                  </a:lnTo>
                  <a:lnTo>
                    <a:pt x="164" y="16"/>
                  </a:lnTo>
                  <a:lnTo>
                    <a:pt x="164" y="18"/>
                  </a:lnTo>
                  <a:lnTo>
                    <a:pt x="166" y="20"/>
                  </a:lnTo>
                  <a:lnTo>
                    <a:pt x="166" y="20"/>
                  </a:lnTo>
                  <a:lnTo>
                    <a:pt x="166" y="20"/>
                  </a:lnTo>
                  <a:lnTo>
                    <a:pt x="164" y="20"/>
                  </a:lnTo>
                  <a:lnTo>
                    <a:pt x="164" y="20"/>
                  </a:lnTo>
                  <a:lnTo>
                    <a:pt x="162" y="22"/>
                  </a:lnTo>
                  <a:lnTo>
                    <a:pt x="158" y="18"/>
                  </a:lnTo>
                  <a:lnTo>
                    <a:pt x="156" y="18"/>
                  </a:lnTo>
                  <a:lnTo>
                    <a:pt x="154" y="18"/>
                  </a:lnTo>
                  <a:lnTo>
                    <a:pt x="154" y="20"/>
                  </a:lnTo>
                  <a:lnTo>
                    <a:pt x="154" y="22"/>
                  </a:lnTo>
                  <a:lnTo>
                    <a:pt x="154" y="22"/>
                  </a:lnTo>
                  <a:lnTo>
                    <a:pt x="144" y="22"/>
                  </a:lnTo>
                  <a:lnTo>
                    <a:pt x="140" y="22"/>
                  </a:lnTo>
                  <a:lnTo>
                    <a:pt x="128" y="26"/>
                  </a:lnTo>
                  <a:lnTo>
                    <a:pt x="124" y="30"/>
                  </a:lnTo>
                  <a:lnTo>
                    <a:pt x="100" y="32"/>
                  </a:lnTo>
                  <a:lnTo>
                    <a:pt x="90" y="32"/>
                  </a:lnTo>
                  <a:lnTo>
                    <a:pt x="88" y="32"/>
                  </a:lnTo>
                  <a:lnTo>
                    <a:pt x="86" y="36"/>
                  </a:lnTo>
                  <a:lnTo>
                    <a:pt x="86" y="36"/>
                  </a:lnTo>
                  <a:lnTo>
                    <a:pt x="82" y="32"/>
                  </a:lnTo>
                  <a:lnTo>
                    <a:pt x="76" y="32"/>
                  </a:lnTo>
                  <a:lnTo>
                    <a:pt x="72" y="32"/>
                  </a:lnTo>
                  <a:lnTo>
                    <a:pt x="68" y="36"/>
                  </a:lnTo>
                  <a:lnTo>
                    <a:pt x="62" y="32"/>
                  </a:lnTo>
                  <a:lnTo>
                    <a:pt x="62" y="32"/>
                  </a:lnTo>
                  <a:lnTo>
                    <a:pt x="62" y="32"/>
                  </a:lnTo>
                  <a:lnTo>
                    <a:pt x="62" y="32"/>
                  </a:lnTo>
                  <a:lnTo>
                    <a:pt x="62" y="36"/>
                  </a:lnTo>
                  <a:lnTo>
                    <a:pt x="60" y="40"/>
                  </a:lnTo>
                  <a:lnTo>
                    <a:pt x="58" y="44"/>
                  </a:lnTo>
                  <a:lnTo>
                    <a:pt x="56" y="46"/>
                  </a:lnTo>
                  <a:lnTo>
                    <a:pt x="58" y="46"/>
                  </a:lnTo>
                  <a:lnTo>
                    <a:pt x="58" y="48"/>
                  </a:lnTo>
                  <a:lnTo>
                    <a:pt x="60" y="52"/>
                  </a:lnTo>
                  <a:lnTo>
                    <a:pt x="60" y="56"/>
                  </a:lnTo>
                  <a:lnTo>
                    <a:pt x="60" y="58"/>
                  </a:lnTo>
                  <a:lnTo>
                    <a:pt x="60" y="62"/>
                  </a:lnTo>
                  <a:lnTo>
                    <a:pt x="58" y="62"/>
                  </a:lnTo>
                  <a:lnTo>
                    <a:pt x="58" y="64"/>
                  </a:lnTo>
                  <a:lnTo>
                    <a:pt x="56" y="64"/>
                  </a:lnTo>
                  <a:lnTo>
                    <a:pt x="54" y="64"/>
                  </a:lnTo>
                  <a:lnTo>
                    <a:pt x="54" y="60"/>
                  </a:lnTo>
                  <a:lnTo>
                    <a:pt x="52" y="60"/>
                  </a:lnTo>
                  <a:lnTo>
                    <a:pt x="48" y="58"/>
                  </a:lnTo>
                  <a:lnTo>
                    <a:pt x="46" y="58"/>
                  </a:lnTo>
                  <a:lnTo>
                    <a:pt x="44" y="58"/>
                  </a:lnTo>
                  <a:lnTo>
                    <a:pt x="42" y="60"/>
                  </a:lnTo>
                  <a:lnTo>
                    <a:pt x="40" y="62"/>
                  </a:lnTo>
                  <a:lnTo>
                    <a:pt x="40" y="64"/>
                  </a:lnTo>
                  <a:lnTo>
                    <a:pt x="38" y="64"/>
                  </a:lnTo>
                  <a:lnTo>
                    <a:pt x="36" y="66"/>
                  </a:lnTo>
                  <a:lnTo>
                    <a:pt x="32" y="66"/>
                  </a:lnTo>
                  <a:lnTo>
                    <a:pt x="32" y="66"/>
                  </a:lnTo>
                  <a:lnTo>
                    <a:pt x="30" y="66"/>
                  </a:lnTo>
                  <a:lnTo>
                    <a:pt x="28" y="66"/>
                  </a:lnTo>
                  <a:lnTo>
                    <a:pt x="26" y="66"/>
                  </a:lnTo>
                  <a:lnTo>
                    <a:pt x="24" y="68"/>
                  </a:lnTo>
                  <a:lnTo>
                    <a:pt x="22" y="68"/>
                  </a:lnTo>
                  <a:lnTo>
                    <a:pt x="22" y="70"/>
                  </a:lnTo>
                  <a:lnTo>
                    <a:pt x="22" y="74"/>
                  </a:lnTo>
                  <a:lnTo>
                    <a:pt x="22" y="76"/>
                  </a:lnTo>
                  <a:lnTo>
                    <a:pt x="22" y="78"/>
                  </a:lnTo>
                  <a:lnTo>
                    <a:pt x="22" y="80"/>
                  </a:lnTo>
                  <a:lnTo>
                    <a:pt x="20" y="82"/>
                  </a:lnTo>
                  <a:lnTo>
                    <a:pt x="20" y="84"/>
                  </a:lnTo>
                  <a:lnTo>
                    <a:pt x="18" y="86"/>
                  </a:lnTo>
                  <a:lnTo>
                    <a:pt x="16" y="86"/>
                  </a:lnTo>
                  <a:lnTo>
                    <a:pt x="12" y="86"/>
                  </a:lnTo>
                  <a:lnTo>
                    <a:pt x="10" y="86"/>
                  </a:lnTo>
                  <a:lnTo>
                    <a:pt x="10" y="86"/>
                  </a:lnTo>
                  <a:lnTo>
                    <a:pt x="4" y="88"/>
                  </a:lnTo>
                  <a:lnTo>
                    <a:pt x="2" y="86"/>
                  </a:lnTo>
                  <a:lnTo>
                    <a:pt x="0" y="100"/>
                  </a:lnTo>
                  <a:lnTo>
                    <a:pt x="0" y="104"/>
                  </a:lnTo>
                  <a:lnTo>
                    <a:pt x="2" y="108"/>
                  </a:lnTo>
                  <a:lnTo>
                    <a:pt x="4" y="110"/>
                  </a:lnTo>
                  <a:lnTo>
                    <a:pt x="6" y="112"/>
                  </a:lnTo>
                  <a:lnTo>
                    <a:pt x="12" y="116"/>
                  </a:lnTo>
                  <a:lnTo>
                    <a:pt x="14" y="118"/>
                  </a:lnTo>
                  <a:lnTo>
                    <a:pt x="16" y="120"/>
                  </a:lnTo>
                  <a:lnTo>
                    <a:pt x="18" y="124"/>
                  </a:lnTo>
                  <a:lnTo>
                    <a:pt x="20" y="126"/>
                  </a:lnTo>
                  <a:lnTo>
                    <a:pt x="22" y="132"/>
                  </a:lnTo>
                  <a:lnTo>
                    <a:pt x="26" y="132"/>
                  </a:lnTo>
                  <a:lnTo>
                    <a:pt x="28" y="130"/>
                  </a:lnTo>
                  <a:lnTo>
                    <a:pt x="38" y="130"/>
                  </a:lnTo>
                  <a:lnTo>
                    <a:pt x="44" y="130"/>
                  </a:lnTo>
                  <a:lnTo>
                    <a:pt x="52" y="130"/>
                  </a:lnTo>
                  <a:lnTo>
                    <a:pt x="54" y="130"/>
                  </a:lnTo>
                  <a:lnTo>
                    <a:pt x="60" y="126"/>
                  </a:lnTo>
                  <a:lnTo>
                    <a:pt x="62" y="126"/>
                  </a:lnTo>
                  <a:lnTo>
                    <a:pt x="66" y="126"/>
                  </a:lnTo>
                  <a:lnTo>
                    <a:pt x="68" y="124"/>
                  </a:lnTo>
                  <a:lnTo>
                    <a:pt x="72" y="122"/>
                  </a:lnTo>
                  <a:lnTo>
                    <a:pt x="74" y="122"/>
                  </a:lnTo>
                  <a:lnTo>
                    <a:pt x="76" y="124"/>
                  </a:lnTo>
                  <a:lnTo>
                    <a:pt x="82" y="126"/>
                  </a:lnTo>
                  <a:lnTo>
                    <a:pt x="82" y="128"/>
                  </a:lnTo>
                  <a:lnTo>
                    <a:pt x="86" y="134"/>
                  </a:lnTo>
                  <a:lnTo>
                    <a:pt x="88" y="136"/>
                  </a:lnTo>
                  <a:lnTo>
                    <a:pt x="88" y="136"/>
                  </a:lnTo>
                  <a:lnTo>
                    <a:pt x="88" y="138"/>
                  </a:lnTo>
                  <a:lnTo>
                    <a:pt x="92" y="140"/>
                  </a:lnTo>
                  <a:lnTo>
                    <a:pt x="110" y="146"/>
                  </a:lnTo>
                  <a:lnTo>
                    <a:pt x="114" y="148"/>
                  </a:lnTo>
                  <a:lnTo>
                    <a:pt x="114" y="150"/>
                  </a:lnTo>
                  <a:lnTo>
                    <a:pt x="114" y="152"/>
                  </a:lnTo>
                  <a:lnTo>
                    <a:pt x="114" y="154"/>
                  </a:lnTo>
                  <a:lnTo>
                    <a:pt x="114" y="158"/>
                  </a:lnTo>
                  <a:lnTo>
                    <a:pt x="114" y="162"/>
                  </a:lnTo>
                  <a:lnTo>
                    <a:pt x="116" y="164"/>
                  </a:lnTo>
                  <a:lnTo>
                    <a:pt x="116" y="166"/>
                  </a:lnTo>
                  <a:lnTo>
                    <a:pt x="116" y="168"/>
                  </a:lnTo>
                  <a:lnTo>
                    <a:pt x="116" y="170"/>
                  </a:lnTo>
                  <a:lnTo>
                    <a:pt x="116" y="170"/>
                  </a:lnTo>
                  <a:lnTo>
                    <a:pt x="116" y="172"/>
                  </a:lnTo>
                  <a:lnTo>
                    <a:pt x="116" y="174"/>
                  </a:lnTo>
                  <a:lnTo>
                    <a:pt x="116" y="174"/>
                  </a:lnTo>
                  <a:lnTo>
                    <a:pt x="118" y="176"/>
                  </a:lnTo>
                  <a:lnTo>
                    <a:pt x="120" y="176"/>
                  </a:lnTo>
                  <a:lnTo>
                    <a:pt x="120" y="176"/>
                  </a:lnTo>
                  <a:lnTo>
                    <a:pt x="122" y="176"/>
                  </a:lnTo>
                  <a:lnTo>
                    <a:pt x="124" y="174"/>
                  </a:lnTo>
                  <a:lnTo>
                    <a:pt x="126" y="172"/>
                  </a:lnTo>
                  <a:lnTo>
                    <a:pt x="130" y="172"/>
                  </a:lnTo>
                  <a:lnTo>
                    <a:pt x="132" y="172"/>
                  </a:lnTo>
                  <a:lnTo>
                    <a:pt x="134" y="174"/>
                  </a:lnTo>
                  <a:lnTo>
                    <a:pt x="134" y="176"/>
                  </a:lnTo>
                  <a:lnTo>
                    <a:pt x="134" y="178"/>
                  </a:lnTo>
                  <a:lnTo>
                    <a:pt x="132" y="178"/>
                  </a:lnTo>
                  <a:lnTo>
                    <a:pt x="130" y="180"/>
                  </a:lnTo>
                  <a:lnTo>
                    <a:pt x="128" y="180"/>
                  </a:lnTo>
                  <a:lnTo>
                    <a:pt x="126" y="180"/>
                  </a:lnTo>
                  <a:lnTo>
                    <a:pt x="124" y="182"/>
                  </a:lnTo>
                  <a:lnTo>
                    <a:pt x="124" y="184"/>
                  </a:lnTo>
                  <a:lnTo>
                    <a:pt x="124" y="184"/>
                  </a:lnTo>
                  <a:lnTo>
                    <a:pt x="126" y="186"/>
                  </a:lnTo>
                  <a:lnTo>
                    <a:pt x="128" y="190"/>
                  </a:lnTo>
                  <a:lnTo>
                    <a:pt x="130" y="190"/>
                  </a:lnTo>
                  <a:lnTo>
                    <a:pt x="136" y="190"/>
                  </a:lnTo>
                  <a:lnTo>
                    <a:pt x="138" y="192"/>
                  </a:lnTo>
                  <a:lnTo>
                    <a:pt x="140" y="192"/>
                  </a:lnTo>
                  <a:lnTo>
                    <a:pt x="140" y="194"/>
                  </a:lnTo>
                  <a:lnTo>
                    <a:pt x="142" y="198"/>
                  </a:lnTo>
                  <a:lnTo>
                    <a:pt x="150" y="196"/>
                  </a:lnTo>
                  <a:lnTo>
                    <a:pt x="156" y="184"/>
                  </a:lnTo>
                  <a:lnTo>
                    <a:pt x="156" y="182"/>
                  </a:lnTo>
                  <a:lnTo>
                    <a:pt x="158" y="182"/>
                  </a:lnTo>
                  <a:lnTo>
                    <a:pt x="158" y="182"/>
                  </a:lnTo>
                  <a:lnTo>
                    <a:pt x="160" y="184"/>
                  </a:lnTo>
                  <a:lnTo>
                    <a:pt x="160" y="190"/>
                  </a:lnTo>
                  <a:lnTo>
                    <a:pt x="160" y="192"/>
                  </a:lnTo>
                  <a:lnTo>
                    <a:pt x="158" y="196"/>
                  </a:lnTo>
                  <a:lnTo>
                    <a:pt x="166" y="198"/>
                  </a:lnTo>
                  <a:lnTo>
                    <a:pt x="168" y="196"/>
                  </a:lnTo>
                  <a:lnTo>
                    <a:pt x="172" y="196"/>
                  </a:lnTo>
                  <a:lnTo>
                    <a:pt x="174" y="194"/>
                  </a:lnTo>
                  <a:lnTo>
                    <a:pt x="182" y="188"/>
                  </a:lnTo>
                  <a:lnTo>
                    <a:pt x="184" y="188"/>
                  </a:lnTo>
                  <a:lnTo>
                    <a:pt x="190" y="188"/>
                  </a:lnTo>
                  <a:lnTo>
                    <a:pt x="192" y="186"/>
                  </a:lnTo>
                  <a:lnTo>
                    <a:pt x="194" y="186"/>
                  </a:lnTo>
                  <a:lnTo>
                    <a:pt x="194" y="184"/>
                  </a:lnTo>
                  <a:lnTo>
                    <a:pt x="194" y="182"/>
                  </a:lnTo>
                  <a:lnTo>
                    <a:pt x="194" y="180"/>
                  </a:lnTo>
                  <a:lnTo>
                    <a:pt x="192" y="178"/>
                  </a:lnTo>
                  <a:lnTo>
                    <a:pt x="192" y="176"/>
                  </a:lnTo>
                  <a:lnTo>
                    <a:pt x="192" y="172"/>
                  </a:lnTo>
                  <a:lnTo>
                    <a:pt x="192" y="170"/>
                  </a:lnTo>
                  <a:lnTo>
                    <a:pt x="190" y="168"/>
                  </a:lnTo>
                  <a:lnTo>
                    <a:pt x="190" y="168"/>
                  </a:lnTo>
                  <a:lnTo>
                    <a:pt x="188" y="168"/>
                  </a:lnTo>
                  <a:lnTo>
                    <a:pt x="186" y="170"/>
                  </a:lnTo>
                  <a:lnTo>
                    <a:pt x="184" y="170"/>
                  </a:lnTo>
                  <a:lnTo>
                    <a:pt x="182" y="174"/>
                  </a:lnTo>
                  <a:lnTo>
                    <a:pt x="180" y="174"/>
                  </a:lnTo>
                  <a:lnTo>
                    <a:pt x="178" y="174"/>
                  </a:lnTo>
                  <a:lnTo>
                    <a:pt x="178" y="174"/>
                  </a:lnTo>
                  <a:lnTo>
                    <a:pt x="176" y="172"/>
                  </a:lnTo>
                  <a:lnTo>
                    <a:pt x="176" y="170"/>
                  </a:lnTo>
                  <a:lnTo>
                    <a:pt x="176" y="166"/>
                  </a:lnTo>
                  <a:lnTo>
                    <a:pt x="176" y="166"/>
                  </a:lnTo>
                  <a:lnTo>
                    <a:pt x="178" y="164"/>
                  </a:lnTo>
                  <a:lnTo>
                    <a:pt x="178" y="164"/>
                  </a:lnTo>
                  <a:lnTo>
                    <a:pt x="178" y="162"/>
                  </a:lnTo>
                  <a:lnTo>
                    <a:pt x="184" y="162"/>
                  </a:lnTo>
                  <a:lnTo>
                    <a:pt x="190" y="158"/>
                  </a:lnTo>
                  <a:lnTo>
                    <a:pt x="190" y="156"/>
                  </a:lnTo>
                  <a:lnTo>
                    <a:pt x="190" y="154"/>
                  </a:lnTo>
                  <a:lnTo>
                    <a:pt x="188" y="152"/>
                  </a:lnTo>
                  <a:lnTo>
                    <a:pt x="188" y="152"/>
                  </a:lnTo>
                  <a:lnTo>
                    <a:pt x="186" y="150"/>
                  </a:lnTo>
                  <a:lnTo>
                    <a:pt x="184" y="150"/>
                  </a:lnTo>
                  <a:lnTo>
                    <a:pt x="182" y="150"/>
                  </a:lnTo>
                  <a:lnTo>
                    <a:pt x="182" y="150"/>
                  </a:lnTo>
                  <a:lnTo>
                    <a:pt x="180" y="152"/>
                  </a:lnTo>
                  <a:lnTo>
                    <a:pt x="178" y="156"/>
                  </a:lnTo>
                  <a:lnTo>
                    <a:pt x="178" y="156"/>
                  </a:lnTo>
                  <a:lnTo>
                    <a:pt x="172" y="160"/>
                  </a:lnTo>
                  <a:lnTo>
                    <a:pt x="170" y="160"/>
                  </a:lnTo>
                  <a:lnTo>
                    <a:pt x="168" y="160"/>
                  </a:lnTo>
                  <a:lnTo>
                    <a:pt x="166" y="160"/>
                  </a:lnTo>
                  <a:lnTo>
                    <a:pt x="164" y="158"/>
                  </a:lnTo>
                  <a:lnTo>
                    <a:pt x="162" y="158"/>
                  </a:lnTo>
                  <a:lnTo>
                    <a:pt x="162" y="156"/>
                  </a:lnTo>
                  <a:lnTo>
                    <a:pt x="162" y="154"/>
                  </a:lnTo>
                  <a:lnTo>
                    <a:pt x="162" y="152"/>
                  </a:lnTo>
                  <a:lnTo>
                    <a:pt x="166" y="140"/>
                  </a:lnTo>
                  <a:lnTo>
                    <a:pt x="168" y="136"/>
                  </a:lnTo>
                  <a:lnTo>
                    <a:pt x="168" y="136"/>
                  </a:lnTo>
                  <a:lnTo>
                    <a:pt x="170" y="134"/>
                  </a:lnTo>
                  <a:lnTo>
                    <a:pt x="172" y="134"/>
                  </a:lnTo>
                  <a:lnTo>
                    <a:pt x="174" y="132"/>
                  </a:lnTo>
                  <a:lnTo>
                    <a:pt x="178" y="128"/>
                  </a:lnTo>
                  <a:lnTo>
                    <a:pt x="182" y="126"/>
                  </a:lnTo>
                  <a:lnTo>
                    <a:pt x="184" y="124"/>
                  </a:lnTo>
                  <a:lnTo>
                    <a:pt x="186" y="124"/>
                  </a:lnTo>
                  <a:lnTo>
                    <a:pt x="188" y="122"/>
                  </a:lnTo>
                  <a:lnTo>
                    <a:pt x="190" y="118"/>
                  </a:lnTo>
                  <a:lnTo>
                    <a:pt x="190" y="116"/>
                  </a:lnTo>
                  <a:lnTo>
                    <a:pt x="190" y="114"/>
                  </a:lnTo>
                  <a:lnTo>
                    <a:pt x="190" y="112"/>
                  </a:lnTo>
                  <a:lnTo>
                    <a:pt x="192" y="112"/>
                  </a:lnTo>
                  <a:lnTo>
                    <a:pt x="194" y="112"/>
                  </a:lnTo>
                  <a:lnTo>
                    <a:pt x="200" y="112"/>
                  </a:lnTo>
                  <a:lnTo>
                    <a:pt x="202" y="112"/>
                  </a:lnTo>
                  <a:lnTo>
                    <a:pt x="204" y="112"/>
                  </a:lnTo>
                  <a:lnTo>
                    <a:pt x="206" y="110"/>
                  </a:lnTo>
                  <a:lnTo>
                    <a:pt x="210" y="108"/>
                  </a:lnTo>
                  <a:lnTo>
                    <a:pt x="212" y="106"/>
                  </a:lnTo>
                  <a:lnTo>
                    <a:pt x="214" y="102"/>
                  </a:lnTo>
                  <a:lnTo>
                    <a:pt x="220" y="96"/>
                  </a:lnTo>
                  <a:lnTo>
                    <a:pt x="222" y="92"/>
                  </a:lnTo>
                  <a:lnTo>
                    <a:pt x="226" y="90"/>
                  </a:lnTo>
                  <a:lnTo>
                    <a:pt x="228" y="90"/>
                  </a:lnTo>
                  <a:lnTo>
                    <a:pt x="230" y="90"/>
                  </a:lnTo>
                  <a:lnTo>
                    <a:pt x="232" y="94"/>
                  </a:lnTo>
                  <a:lnTo>
                    <a:pt x="234" y="94"/>
                  </a:lnTo>
                  <a:lnTo>
                    <a:pt x="239" y="94"/>
                  </a:lnTo>
                  <a:lnTo>
                    <a:pt x="243" y="96"/>
                  </a:lnTo>
                  <a:lnTo>
                    <a:pt x="249" y="98"/>
                  </a:lnTo>
                  <a:lnTo>
                    <a:pt x="253" y="100"/>
                  </a:lnTo>
                  <a:lnTo>
                    <a:pt x="257" y="100"/>
                  </a:lnTo>
                  <a:lnTo>
                    <a:pt x="261" y="100"/>
                  </a:lnTo>
                  <a:lnTo>
                    <a:pt x="267" y="100"/>
                  </a:lnTo>
                  <a:lnTo>
                    <a:pt x="267" y="96"/>
                  </a:lnTo>
                  <a:lnTo>
                    <a:pt x="265" y="90"/>
                  </a:lnTo>
                  <a:lnTo>
                    <a:pt x="265" y="88"/>
                  </a:lnTo>
                  <a:lnTo>
                    <a:pt x="263" y="88"/>
                  </a:lnTo>
                  <a:lnTo>
                    <a:pt x="263" y="86"/>
                  </a:lnTo>
                  <a:lnTo>
                    <a:pt x="265" y="84"/>
                  </a:lnTo>
                  <a:lnTo>
                    <a:pt x="263" y="82"/>
                  </a:lnTo>
                  <a:lnTo>
                    <a:pt x="263" y="80"/>
                  </a:lnTo>
                  <a:lnTo>
                    <a:pt x="263" y="78"/>
                  </a:lnTo>
                  <a:lnTo>
                    <a:pt x="263" y="76"/>
                  </a:lnTo>
                  <a:lnTo>
                    <a:pt x="265" y="72"/>
                  </a:lnTo>
                  <a:lnTo>
                    <a:pt x="281" y="62"/>
                  </a:lnTo>
                  <a:lnTo>
                    <a:pt x="283" y="60"/>
                  </a:lnTo>
                  <a:lnTo>
                    <a:pt x="287" y="58"/>
                  </a:lnTo>
                  <a:lnTo>
                    <a:pt x="297" y="58"/>
                  </a:lnTo>
                  <a:lnTo>
                    <a:pt x="303" y="58"/>
                  </a:lnTo>
                  <a:lnTo>
                    <a:pt x="307" y="60"/>
                  </a:lnTo>
                  <a:lnTo>
                    <a:pt x="309" y="60"/>
                  </a:lnTo>
                  <a:lnTo>
                    <a:pt x="317" y="56"/>
                  </a:lnTo>
                  <a:lnTo>
                    <a:pt x="319" y="54"/>
                  </a:lnTo>
                  <a:lnTo>
                    <a:pt x="319" y="52"/>
                  </a:lnTo>
                  <a:lnTo>
                    <a:pt x="319" y="4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38"/>
            <p:cNvSpPr>
              <a:spLocks noEditPoints="1"/>
            </p:cNvSpPr>
            <p:nvPr/>
          </p:nvSpPr>
          <p:spPr bwMode="auto">
            <a:xfrm>
              <a:off x="5804" y="760"/>
              <a:ext cx="322" cy="248"/>
            </a:xfrm>
            <a:custGeom>
              <a:avLst/>
              <a:gdLst>
                <a:gd name="T0" fmla="*/ 310 w 322"/>
                <a:gd name="T1" fmla="*/ 16 h 248"/>
                <a:gd name="T2" fmla="*/ 288 w 322"/>
                <a:gd name="T3" fmla="*/ 34 h 248"/>
                <a:gd name="T4" fmla="*/ 256 w 322"/>
                <a:gd name="T5" fmla="*/ 38 h 248"/>
                <a:gd name="T6" fmla="*/ 244 w 322"/>
                <a:gd name="T7" fmla="*/ 42 h 248"/>
                <a:gd name="T8" fmla="*/ 220 w 322"/>
                <a:gd name="T9" fmla="*/ 40 h 248"/>
                <a:gd name="T10" fmla="*/ 154 w 322"/>
                <a:gd name="T11" fmla="*/ 12 h 248"/>
                <a:gd name="T12" fmla="*/ 144 w 322"/>
                <a:gd name="T13" fmla="*/ 22 h 248"/>
                <a:gd name="T14" fmla="*/ 126 w 322"/>
                <a:gd name="T15" fmla="*/ 2 h 248"/>
                <a:gd name="T16" fmla="*/ 96 w 322"/>
                <a:gd name="T17" fmla="*/ 10 h 248"/>
                <a:gd name="T18" fmla="*/ 80 w 322"/>
                <a:gd name="T19" fmla="*/ 26 h 248"/>
                <a:gd name="T20" fmla="*/ 56 w 322"/>
                <a:gd name="T21" fmla="*/ 26 h 248"/>
                <a:gd name="T22" fmla="*/ 24 w 322"/>
                <a:gd name="T23" fmla="*/ 40 h 248"/>
                <a:gd name="T24" fmla="*/ 2 w 322"/>
                <a:gd name="T25" fmla="*/ 66 h 248"/>
                <a:gd name="T26" fmla="*/ 32 w 322"/>
                <a:gd name="T27" fmla="*/ 66 h 248"/>
                <a:gd name="T28" fmla="*/ 56 w 322"/>
                <a:gd name="T29" fmla="*/ 70 h 248"/>
                <a:gd name="T30" fmla="*/ 54 w 322"/>
                <a:gd name="T31" fmla="*/ 88 h 248"/>
                <a:gd name="T32" fmla="*/ 54 w 322"/>
                <a:gd name="T33" fmla="*/ 112 h 248"/>
                <a:gd name="T34" fmla="*/ 78 w 322"/>
                <a:gd name="T35" fmla="*/ 106 h 248"/>
                <a:gd name="T36" fmla="*/ 86 w 322"/>
                <a:gd name="T37" fmla="*/ 116 h 248"/>
                <a:gd name="T38" fmla="*/ 78 w 322"/>
                <a:gd name="T39" fmla="*/ 122 h 248"/>
                <a:gd name="T40" fmla="*/ 88 w 322"/>
                <a:gd name="T41" fmla="*/ 136 h 248"/>
                <a:gd name="T42" fmla="*/ 74 w 322"/>
                <a:gd name="T43" fmla="*/ 142 h 248"/>
                <a:gd name="T44" fmla="*/ 56 w 322"/>
                <a:gd name="T45" fmla="*/ 138 h 248"/>
                <a:gd name="T46" fmla="*/ 38 w 322"/>
                <a:gd name="T47" fmla="*/ 136 h 248"/>
                <a:gd name="T48" fmla="*/ 34 w 322"/>
                <a:gd name="T49" fmla="*/ 152 h 248"/>
                <a:gd name="T50" fmla="*/ 46 w 322"/>
                <a:gd name="T51" fmla="*/ 156 h 248"/>
                <a:gd name="T52" fmla="*/ 62 w 322"/>
                <a:gd name="T53" fmla="*/ 146 h 248"/>
                <a:gd name="T54" fmla="*/ 56 w 322"/>
                <a:gd name="T55" fmla="*/ 166 h 248"/>
                <a:gd name="T56" fmla="*/ 60 w 322"/>
                <a:gd name="T57" fmla="*/ 178 h 248"/>
                <a:gd name="T58" fmla="*/ 96 w 322"/>
                <a:gd name="T59" fmla="*/ 192 h 248"/>
                <a:gd name="T60" fmla="*/ 120 w 322"/>
                <a:gd name="T61" fmla="*/ 216 h 248"/>
                <a:gd name="T62" fmla="*/ 124 w 322"/>
                <a:gd name="T63" fmla="*/ 224 h 248"/>
                <a:gd name="T64" fmla="*/ 144 w 322"/>
                <a:gd name="T65" fmla="*/ 224 h 248"/>
                <a:gd name="T66" fmla="*/ 154 w 322"/>
                <a:gd name="T67" fmla="*/ 244 h 248"/>
                <a:gd name="T68" fmla="*/ 168 w 322"/>
                <a:gd name="T69" fmla="*/ 244 h 248"/>
                <a:gd name="T70" fmla="*/ 176 w 322"/>
                <a:gd name="T71" fmla="*/ 240 h 248"/>
                <a:gd name="T72" fmla="*/ 200 w 322"/>
                <a:gd name="T73" fmla="*/ 230 h 248"/>
                <a:gd name="T74" fmla="*/ 188 w 322"/>
                <a:gd name="T75" fmla="*/ 226 h 248"/>
                <a:gd name="T76" fmla="*/ 184 w 322"/>
                <a:gd name="T77" fmla="*/ 216 h 248"/>
                <a:gd name="T78" fmla="*/ 202 w 322"/>
                <a:gd name="T79" fmla="*/ 208 h 248"/>
                <a:gd name="T80" fmla="*/ 218 w 322"/>
                <a:gd name="T81" fmla="*/ 202 h 248"/>
                <a:gd name="T82" fmla="*/ 222 w 322"/>
                <a:gd name="T83" fmla="*/ 182 h 248"/>
                <a:gd name="T84" fmla="*/ 226 w 322"/>
                <a:gd name="T85" fmla="*/ 144 h 248"/>
                <a:gd name="T86" fmla="*/ 242 w 322"/>
                <a:gd name="T87" fmla="*/ 132 h 248"/>
                <a:gd name="T88" fmla="*/ 264 w 322"/>
                <a:gd name="T89" fmla="*/ 122 h 248"/>
                <a:gd name="T90" fmla="*/ 268 w 322"/>
                <a:gd name="T91" fmla="*/ 106 h 248"/>
                <a:gd name="T92" fmla="*/ 290 w 322"/>
                <a:gd name="T93" fmla="*/ 78 h 248"/>
                <a:gd name="T94" fmla="*/ 296 w 322"/>
                <a:gd name="T95" fmla="*/ 62 h 248"/>
                <a:gd name="T96" fmla="*/ 304 w 322"/>
                <a:gd name="T97" fmla="*/ 60 h 248"/>
                <a:gd name="T98" fmla="*/ 322 w 322"/>
                <a:gd name="T99" fmla="*/ 42 h 248"/>
                <a:gd name="T100" fmla="*/ 168 w 322"/>
                <a:gd name="T101" fmla="*/ 208 h 248"/>
                <a:gd name="T102" fmla="*/ 110 w 322"/>
                <a:gd name="T103" fmla="*/ 182 h 248"/>
                <a:gd name="T104" fmla="*/ 142 w 322"/>
                <a:gd name="T105" fmla="*/ 172 h 248"/>
                <a:gd name="T106" fmla="*/ 162 w 322"/>
                <a:gd name="T107" fmla="*/ 178 h 248"/>
                <a:gd name="T108" fmla="*/ 166 w 322"/>
                <a:gd name="T109" fmla="*/ 188 h 248"/>
                <a:gd name="T110" fmla="*/ 162 w 322"/>
                <a:gd name="T111" fmla="*/ 196 h 248"/>
                <a:gd name="T112" fmla="*/ 172 w 322"/>
                <a:gd name="T113" fmla="*/ 200 h 248"/>
                <a:gd name="T114" fmla="*/ 176 w 322"/>
                <a:gd name="T115" fmla="*/ 20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 h="248">
                  <a:moveTo>
                    <a:pt x="322" y="40"/>
                  </a:moveTo>
                  <a:lnTo>
                    <a:pt x="320" y="36"/>
                  </a:lnTo>
                  <a:lnTo>
                    <a:pt x="318" y="32"/>
                  </a:lnTo>
                  <a:lnTo>
                    <a:pt x="312" y="30"/>
                  </a:lnTo>
                  <a:lnTo>
                    <a:pt x="312" y="26"/>
                  </a:lnTo>
                  <a:lnTo>
                    <a:pt x="312" y="20"/>
                  </a:lnTo>
                  <a:lnTo>
                    <a:pt x="314" y="18"/>
                  </a:lnTo>
                  <a:lnTo>
                    <a:pt x="310" y="16"/>
                  </a:lnTo>
                  <a:lnTo>
                    <a:pt x="304" y="18"/>
                  </a:lnTo>
                  <a:lnTo>
                    <a:pt x="296" y="26"/>
                  </a:lnTo>
                  <a:lnTo>
                    <a:pt x="288" y="28"/>
                  </a:lnTo>
                  <a:lnTo>
                    <a:pt x="290" y="30"/>
                  </a:lnTo>
                  <a:lnTo>
                    <a:pt x="292" y="32"/>
                  </a:lnTo>
                  <a:lnTo>
                    <a:pt x="292" y="32"/>
                  </a:lnTo>
                  <a:lnTo>
                    <a:pt x="290" y="34"/>
                  </a:lnTo>
                  <a:lnTo>
                    <a:pt x="288" y="34"/>
                  </a:lnTo>
                  <a:lnTo>
                    <a:pt x="286" y="30"/>
                  </a:lnTo>
                  <a:lnTo>
                    <a:pt x="284" y="28"/>
                  </a:lnTo>
                  <a:lnTo>
                    <a:pt x="282" y="28"/>
                  </a:lnTo>
                  <a:lnTo>
                    <a:pt x="280" y="30"/>
                  </a:lnTo>
                  <a:lnTo>
                    <a:pt x="276" y="32"/>
                  </a:lnTo>
                  <a:lnTo>
                    <a:pt x="262" y="38"/>
                  </a:lnTo>
                  <a:lnTo>
                    <a:pt x="258" y="38"/>
                  </a:lnTo>
                  <a:lnTo>
                    <a:pt x="256" y="38"/>
                  </a:lnTo>
                  <a:lnTo>
                    <a:pt x="250" y="44"/>
                  </a:lnTo>
                  <a:lnTo>
                    <a:pt x="248" y="42"/>
                  </a:lnTo>
                  <a:lnTo>
                    <a:pt x="248" y="42"/>
                  </a:lnTo>
                  <a:lnTo>
                    <a:pt x="248" y="40"/>
                  </a:lnTo>
                  <a:lnTo>
                    <a:pt x="246" y="40"/>
                  </a:lnTo>
                  <a:lnTo>
                    <a:pt x="246" y="40"/>
                  </a:lnTo>
                  <a:lnTo>
                    <a:pt x="244" y="40"/>
                  </a:lnTo>
                  <a:lnTo>
                    <a:pt x="244" y="42"/>
                  </a:lnTo>
                  <a:lnTo>
                    <a:pt x="244" y="42"/>
                  </a:lnTo>
                  <a:lnTo>
                    <a:pt x="240" y="40"/>
                  </a:lnTo>
                  <a:lnTo>
                    <a:pt x="240" y="38"/>
                  </a:lnTo>
                  <a:lnTo>
                    <a:pt x="238" y="36"/>
                  </a:lnTo>
                  <a:lnTo>
                    <a:pt x="236" y="36"/>
                  </a:lnTo>
                  <a:lnTo>
                    <a:pt x="234" y="36"/>
                  </a:lnTo>
                  <a:lnTo>
                    <a:pt x="228" y="38"/>
                  </a:lnTo>
                  <a:lnTo>
                    <a:pt x="220" y="40"/>
                  </a:lnTo>
                  <a:lnTo>
                    <a:pt x="212" y="38"/>
                  </a:lnTo>
                  <a:lnTo>
                    <a:pt x="204" y="36"/>
                  </a:lnTo>
                  <a:lnTo>
                    <a:pt x="186" y="28"/>
                  </a:lnTo>
                  <a:lnTo>
                    <a:pt x="182" y="22"/>
                  </a:lnTo>
                  <a:lnTo>
                    <a:pt x="178" y="20"/>
                  </a:lnTo>
                  <a:lnTo>
                    <a:pt x="170" y="18"/>
                  </a:lnTo>
                  <a:lnTo>
                    <a:pt x="160" y="14"/>
                  </a:lnTo>
                  <a:lnTo>
                    <a:pt x="154" y="12"/>
                  </a:lnTo>
                  <a:lnTo>
                    <a:pt x="150" y="12"/>
                  </a:lnTo>
                  <a:lnTo>
                    <a:pt x="148" y="10"/>
                  </a:lnTo>
                  <a:lnTo>
                    <a:pt x="146" y="12"/>
                  </a:lnTo>
                  <a:lnTo>
                    <a:pt x="146" y="12"/>
                  </a:lnTo>
                  <a:lnTo>
                    <a:pt x="146" y="14"/>
                  </a:lnTo>
                  <a:lnTo>
                    <a:pt x="146" y="16"/>
                  </a:lnTo>
                  <a:lnTo>
                    <a:pt x="146" y="16"/>
                  </a:lnTo>
                  <a:lnTo>
                    <a:pt x="144" y="22"/>
                  </a:lnTo>
                  <a:lnTo>
                    <a:pt x="144" y="22"/>
                  </a:lnTo>
                  <a:lnTo>
                    <a:pt x="142" y="16"/>
                  </a:lnTo>
                  <a:lnTo>
                    <a:pt x="140" y="10"/>
                  </a:lnTo>
                  <a:lnTo>
                    <a:pt x="138" y="8"/>
                  </a:lnTo>
                  <a:lnTo>
                    <a:pt x="134" y="4"/>
                  </a:lnTo>
                  <a:lnTo>
                    <a:pt x="130" y="0"/>
                  </a:lnTo>
                  <a:lnTo>
                    <a:pt x="128" y="0"/>
                  </a:lnTo>
                  <a:lnTo>
                    <a:pt x="126" y="2"/>
                  </a:lnTo>
                  <a:lnTo>
                    <a:pt x="122" y="2"/>
                  </a:lnTo>
                  <a:lnTo>
                    <a:pt x="112" y="4"/>
                  </a:lnTo>
                  <a:lnTo>
                    <a:pt x="102" y="4"/>
                  </a:lnTo>
                  <a:lnTo>
                    <a:pt x="98" y="4"/>
                  </a:lnTo>
                  <a:lnTo>
                    <a:pt x="94" y="6"/>
                  </a:lnTo>
                  <a:lnTo>
                    <a:pt x="94" y="8"/>
                  </a:lnTo>
                  <a:lnTo>
                    <a:pt x="96" y="8"/>
                  </a:lnTo>
                  <a:lnTo>
                    <a:pt x="96" y="10"/>
                  </a:lnTo>
                  <a:lnTo>
                    <a:pt x="92" y="10"/>
                  </a:lnTo>
                  <a:lnTo>
                    <a:pt x="84" y="16"/>
                  </a:lnTo>
                  <a:lnTo>
                    <a:pt x="82" y="18"/>
                  </a:lnTo>
                  <a:lnTo>
                    <a:pt x="80" y="18"/>
                  </a:lnTo>
                  <a:lnTo>
                    <a:pt x="78" y="20"/>
                  </a:lnTo>
                  <a:lnTo>
                    <a:pt x="78" y="22"/>
                  </a:lnTo>
                  <a:lnTo>
                    <a:pt x="80" y="24"/>
                  </a:lnTo>
                  <a:lnTo>
                    <a:pt x="80" y="26"/>
                  </a:lnTo>
                  <a:lnTo>
                    <a:pt x="82" y="32"/>
                  </a:lnTo>
                  <a:lnTo>
                    <a:pt x="82" y="34"/>
                  </a:lnTo>
                  <a:lnTo>
                    <a:pt x="74" y="26"/>
                  </a:lnTo>
                  <a:lnTo>
                    <a:pt x="68" y="22"/>
                  </a:lnTo>
                  <a:lnTo>
                    <a:pt x="64" y="26"/>
                  </a:lnTo>
                  <a:lnTo>
                    <a:pt x="60" y="26"/>
                  </a:lnTo>
                  <a:lnTo>
                    <a:pt x="56" y="24"/>
                  </a:lnTo>
                  <a:lnTo>
                    <a:pt x="56" y="26"/>
                  </a:lnTo>
                  <a:lnTo>
                    <a:pt x="56" y="34"/>
                  </a:lnTo>
                  <a:lnTo>
                    <a:pt x="56" y="36"/>
                  </a:lnTo>
                  <a:lnTo>
                    <a:pt x="54" y="38"/>
                  </a:lnTo>
                  <a:lnTo>
                    <a:pt x="46" y="42"/>
                  </a:lnTo>
                  <a:lnTo>
                    <a:pt x="44" y="42"/>
                  </a:lnTo>
                  <a:lnTo>
                    <a:pt x="40" y="40"/>
                  </a:lnTo>
                  <a:lnTo>
                    <a:pt x="34" y="40"/>
                  </a:lnTo>
                  <a:lnTo>
                    <a:pt x="24" y="40"/>
                  </a:lnTo>
                  <a:lnTo>
                    <a:pt x="20" y="42"/>
                  </a:lnTo>
                  <a:lnTo>
                    <a:pt x="18" y="44"/>
                  </a:lnTo>
                  <a:lnTo>
                    <a:pt x="2" y="54"/>
                  </a:lnTo>
                  <a:lnTo>
                    <a:pt x="0" y="58"/>
                  </a:lnTo>
                  <a:lnTo>
                    <a:pt x="0" y="60"/>
                  </a:lnTo>
                  <a:lnTo>
                    <a:pt x="0" y="62"/>
                  </a:lnTo>
                  <a:lnTo>
                    <a:pt x="0" y="64"/>
                  </a:lnTo>
                  <a:lnTo>
                    <a:pt x="2" y="66"/>
                  </a:lnTo>
                  <a:lnTo>
                    <a:pt x="0" y="68"/>
                  </a:lnTo>
                  <a:lnTo>
                    <a:pt x="0" y="70"/>
                  </a:lnTo>
                  <a:lnTo>
                    <a:pt x="2" y="70"/>
                  </a:lnTo>
                  <a:lnTo>
                    <a:pt x="2" y="72"/>
                  </a:lnTo>
                  <a:lnTo>
                    <a:pt x="4" y="78"/>
                  </a:lnTo>
                  <a:lnTo>
                    <a:pt x="4" y="82"/>
                  </a:lnTo>
                  <a:lnTo>
                    <a:pt x="16" y="76"/>
                  </a:lnTo>
                  <a:lnTo>
                    <a:pt x="32" y="66"/>
                  </a:lnTo>
                  <a:lnTo>
                    <a:pt x="34" y="66"/>
                  </a:lnTo>
                  <a:lnTo>
                    <a:pt x="36" y="66"/>
                  </a:lnTo>
                  <a:lnTo>
                    <a:pt x="36" y="66"/>
                  </a:lnTo>
                  <a:lnTo>
                    <a:pt x="38" y="66"/>
                  </a:lnTo>
                  <a:lnTo>
                    <a:pt x="40" y="70"/>
                  </a:lnTo>
                  <a:lnTo>
                    <a:pt x="46" y="70"/>
                  </a:lnTo>
                  <a:lnTo>
                    <a:pt x="52" y="70"/>
                  </a:lnTo>
                  <a:lnTo>
                    <a:pt x="56" y="70"/>
                  </a:lnTo>
                  <a:lnTo>
                    <a:pt x="56" y="72"/>
                  </a:lnTo>
                  <a:lnTo>
                    <a:pt x="58" y="72"/>
                  </a:lnTo>
                  <a:lnTo>
                    <a:pt x="58" y="76"/>
                  </a:lnTo>
                  <a:lnTo>
                    <a:pt x="54" y="78"/>
                  </a:lnTo>
                  <a:lnTo>
                    <a:pt x="54" y="80"/>
                  </a:lnTo>
                  <a:lnTo>
                    <a:pt x="52" y="84"/>
                  </a:lnTo>
                  <a:lnTo>
                    <a:pt x="52" y="86"/>
                  </a:lnTo>
                  <a:lnTo>
                    <a:pt x="54" y="88"/>
                  </a:lnTo>
                  <a:lnTo>
                    <a:pt x="56" y="90"/>
                  </a:lnTo>
                  <a:lnTo>
                    <a:pt x="58" y="90"/>
                  </a:lnTo>
                  <a:lnTo>
                    <a:pt x="58" y="94"/>
                  </a:lnTo>
                  <a:lnTo>
                    <a:pt x="56" y="98"/>
                  </a:lnTo>
                  <a:lnTo>
                    <a:pt x="56" y="104"/>
                  </a:lnTo>
                  <a:lnTo>
                    <a:pt x="56" y="108"/>
                  </a:lnTo>
                  <a:lnTo>
                    <a:pt x="54" y="110"/>
                  </a:lnTo>
                  <a:lnTo>
                    <a:pt x="54" y="112"/>
                  </a:lnTo>
                  <a:lnTo>
                    <a:pt x="54" y="112"/>
                  </a:lnTo>
                  <a:lnTo>
                    <a:pt x="56" y="112"/>
                  </a:lnTo>
                  <a:lnTo>
                    <a:pt x="62" y="114"/>
                  </a:lnTo>
                  <a:lnTo>
                    <a:pt x="68" y="114"/>
                  </a:lnTo>
                  <a:lnTo>
                    <a:pt x="68" y="116"/>
                  </a:lnTo>
                  <a:lnTo>
                    <a:pt x="70" y="114"/>
                  </a:lnTo>
                  <a:lnTo>
                    <a:pt x="74" y="106"/>
                  </a:lnTo>
                  <a:lnTo>
                    <a:pt x="78" y="106"/>
                  </a:lnTo>
                  <a:lnTo>
                    <a:pt x="80" y="106"/>
                  </a:lnTo>
                  <a:lnTo>
                    <a:pt x="80" y="106"/>
                  </a:lnTo>
                  <a:lnTo>
                    <a:pt x="80" y="108"/>
                  </a:lnTo>
                  <a:lnTo>
                    <a:pt x="80" y="110"/>
                  </a:lnTo>
                  <a:lnTo>
                    <a:pt x="82" y="112"/>
                  </a:lnTo>
                  <a:lnTo>
                    <a:pt x="86" y="112"/>
                  </a:lnTo>
                  <a:lnTo>
                    <a:pt x="86" y="114"/>
                  </a:lnTo>
                  <a:lnTo>
                    <a:pt x="86" y="116"/>
                  </a:lnTo>
                  <a:lnTo>
                    <a:pt x="86" y="118"/>
                  </a:lnTo>
                  <a:lnTo>
                    <a:pt x="86" y="120"/>
                  </a:lnTo>
                  <a:lnTo>
                    <a:pt x="86" y="120"/>
                  </a:lnTo>
                  <a:lnTo>
                    <a:pt x="84" y="120"/>
                  </a:lnTo>
                  <a:lnTo>
                    <a:pt x="84" y="120"/>
                  </a:lnTo>
                  <a:lnTo>
                    <a:pt x="82" y="120"/>
                  </a:lnTo>
                  <a:lnTo>
                    <a:pt x="80" y="122"/>
                  </a:lnTo>
                  <a:lnTo>
                    <a:pt x="78" y="122"/>
                  </a:lnTo>
                  <a:lnTo>
                    <a:pt x="76" y="124"/>
                  </a:lnTo>
                  <a:lnTo>
                    <a:pt x="78" y="126"/>
                  </a:lnTo>
                  <a:lnTo>
                    <a:pt x="80" y="126"/>
                  </a:lnTo>
                  <a:lnTo>
                    <a:pt x="82" y="128"/>
                  </a:lnTo>
                  <a:lnTo>
                    <a:pt x="88" y="130"/>
                  </a:lnTo>
                  <a:lnTo>
                    <a:pt x="88" y="132"/>
                  </a:lnTo>
                  <a:lnTo>
                    <a:pt x="88" y="134"/>
                  </a:lnTo>
                  <a:lnTo>
                    <a:pt x="88" y="136"/>
                  </a:lnTo>
                  <a:lnTo>
                    <a:pt x="88" y="136"/>
                  </a:lnTo>
                  <a:lnTo>
                    <a:pt x="86" y="138"/>
                  </a:lnTo>
                  <a:lnTo>
                    <a:pt x="84" y="138"/>
                  </a:lnTo>
                  <a:lnTo>
                    <a:pt x="82" y="138"/>
                  </a:lnTo>
                  <a:lnTo>
                    <a:pt x="80" y="140"/>
                  </a:lnTo>
                  <a:lnTo>
                    <a:pt x="78" y="142"/>
                  </a:lnTo>
                  <a:lnTo>
                    <a:pt x="78" y="142"/>
                  </a:lnTo>
                  <a:lnTo>
                    <a:pt x="74" y="142"/>
                  </a:lnTo>
                  <a:lnTo>
                    <a:pt x="70" y="142"/>
                  </a:lnTo>
                  <a:lnTo>
                    <a:pt x="68" y="142"/>
                  </a:lnTo>
                  <a:lnTo>
                    <a:pt x="66" y="142"/>
                  </a:lnTo>
                  <a:lnTo>
                    <a:pt x="64" y="142"/>
                  </a:lnTo>
                  <a:lnTo>
                    <a:pt x="60" y="142"/>
                  </a:lnTo>
                  <a:lnTo>
                    <a:pt x="60" y="140"/>
                  </a:lnTo>
                  <a:lnTo>
                    <a:pt x="58" y="140"/>
                  </a:lnTo>
                  <a:lnTo>
                    <a:pt x="56" y="138"/>
                  </a:lnTo>
                  <a:lnTo>
                    <a:pt x="56" y="134"/>
                  </a:lnTo>
                  <a:lnTo>
                    <a:pt x="54" y="134"/>
                  </a:lnTo>
                  <a:lnTo>
                    <a:pt x="52" y="132"/>
                  </a:lnTo>
                  <a:lnTo>
                    <a:pt x="52" y="132"/>
                  </a:lnTo>
                  <a:lnTo>
                    <a:pt x="48" y="132"/>
                  </a:lnTo>
                  <a:lnTo>
                    <a:pt x="42" y="132"/>
                  </a:lnTo>
                  <a:lnTo>
                    <a:pt x="40" y="134"/>
                  </a:lnTo>
                  <a:lnTo>
                    <a:pt x="38" y="136"/>
                  </a:lnTo>
                  <a:lnTo>
                    <a:pt x="38" y="138"/>
                  </a:lnTo>
                  <a:lnTo>
                    <a:pt x="36" y="140"/>
                  </a:lnTo>
                  <a:lnTo>
                    <a:pt x="34" y="144"/>
                  </a:lnTo>
                  <a:lnTo>
                    <a:pt x="32" y="146"/>
                  </a:lnTo>
                  <a:lnTo>
                    <a:pt x="32" y="148"/>
                  </a:lnTo>
                  <a:lnTo>
                    <a:pt x="32" y="148"/>
                  </a:lnTo>
                  <a:lnTo>
                    <a:pt x="32" y="150"/>
                  </a:lnTo>
                  <a:lnTo>
                    <a:pt x="34" y="152"/>
                  </a:lnTo>
                  <a:lnTo>
                    <a:pt x="40" y="160"/>
                  </a:lnTo>
                  <a:lnTo>
                    <a:pt x="42" y="162"/>
                  </a:lnTo>
                  <a:lnTo>
                    <a:pt x="44" y="162"/>
                  </a:lnTo>
                  <a:lnTo>
                    <a:pt x="44" y="162"/>
                  </a:lnTo>
                  <a:lnTo>
                    <a:pt x="44" y="160"/>
                  </a:lnTo>
                  <a:lnTo>
                    <a:pt x="44" y="158"/>
                  </a:lnTo>
                  <a:lnTo>
                    <a:pt x="46" y="158"/>
                  </a:lnTo>
                  <a:lnTo>
                    <a:pt x="46" y="156"/>
                  </a:lnTo>
                  <a:lnTo>
                    <a:pt x="48" y="154"/>
                  </a:lnTo>
                  <a:lnTo>
                    <a:pt x="48" y="154"/>
                  </a:lnTo>
                  <a:lnTo>
                    <a:pt x="50" y="152"/>
                  </a:lnTo>
                  <a:lnTo>
                    <a:pt x="54" y="152"/>
                  </a:lnTo>
                  <a:lnTo>
                    <a:pt x="56" y="152"/>
                  </a:lnTo>
                  <a:lnTo>
                    <a:pt x="58" y="150"/>
                  </a:lnTo>
                  <a:lnTo>
                    <a:pt x="60" y="146"/>
                  </a:lnTo>
                  <a:lnTo>
                    <a:pt x="62" y="146"/>
                  </a:lnTo>
                  <a:lnTo>
                    <a:pt x="62" y="148"/>
                  </a:lnTo>
                  <a:lnTo>
                    <a:pt x="64" y="150"/>
                  </a:lnTo>
                  <a:lnTo>
                    <a:pt x="64" y="152"/>
                  </a:lnTo>
                  <a:lnTo>
                    <a:pt x="62" y="154"/>
                  </a:lnTo>
                  <a:lnTo>
                    <a:pt x="60" y="158"/>
                  </a:lnTo>
                  <a:lnTo>
                    <a:pt x="58" y="160"/>
                  </a:lnTo>
                  <a:lnTo>
                    <a:pt x="56" y="164"/>
                  </a:lnTo>
                  <a:lnTo>
                    <a:pt x="56" y="166"/>
                  </a:lnTo>
                  <a:lnTo>
                    <a:pt x="56" y="168"/>
                  </a:lnTo>
                  <a:lnTo>
                    <a:pt x="56" y="168"/>
                  </a:lnTo>
                  <a:lnTo>
                    <a:pt x="58" y="170"/>
                  </a:lnTo>
                  <a:lnTo>
                    <a:pt x="58" y="172"/>
                  </a:lnTo>
                  <a:lnTo>
                    <a:pt x="60" y="174"/>
                  </a:lnTo>
                  <a:lnTo>
                    <a:pt x="60" y="176"/>
                  </a:lnTo>
                  <a:lnTo>
                    <a:pt x="58" y="178"/>
                  </a:lnTo>
                  <a:lnTo>
                    <a:pt x="60" y="178"/>
                  </a:lnTo>
                  <a:lnTo>
                    <a:pt x="62" y="178"/>
                  </a:lnTo>
                  <a:lnTo>
                    <a:pt x="66" y="176"/>
                  </a:lnTo>
                  <a:lnTo>
                    <a:pt x="72" y="174"/>
                  </a:lnTo>
                  <a:lnTo>
                    <a:pt x="78" y="176"/>
                  </a:lnTo>
                  <a:lnTo>
                    <a:pt x="84" y="182"/>
                  </a:lnTo>
                  <a:lnTo>
                    <a:pt x="88" y="184"/>
                  </a:lnTo>
                  <a:lnTo>
                    <a:pt x="90" y="186"/>
                  </a:lnTo>
                  <a:lnTo>
                    <a:pt x="96" y="192"/>
                  </a:lnTo>
                  <a:lnTo>
                    <a:pt x="100" y="194"/>
                  </a:lnTo>
                  <a:lnTo>
                    <a:pt x="112" y="204"/>
                  </a:lnTo>
                  <a:lnTo>
                    <a:pt x="114" y="206"/>
                  </a:lnTo>
                  <a:lnTo>
                    <a:pt x="116" y="210"/>
                  </a:lnTo>
                  <a:lnTo>
                    <a:pt x="116" y="212"/>
                  </a:lnTo>
                  <a:lnTo>
                    <a:pt x="116" y="216"/>
                  </a:lnTo>
                  <a:lnTo>
                    <a:pt x="116" y="218"/>
                  </a:lnTo>
                  <a:lnTo>
                    <a:pt x="120" y="216"/>
                  </a:lnTo>
                  <a:lnTo>
                    <a:pt x="120" y="218"/>
                  </a:lnTo>
                  <a:lnTo>
                    <a:pt x="120" y="220"/>
                  </a:lnTo>
                  <a:lnTo>
                    <a:pt x="118" y="222"/>
                  </a:lnTo>
                  <a:lnTo>
                    <a:pt x="118" y="224"/>
                  </a:lnTo>
                  <a:lnTo>
                    <a:pt x="118" y="226"/>
                  </a:lnTo>
                  <a:lnTo>
                    <a:pt x="120" y="226"/>
                  </a:lnTo>
                  <a:lnTo>
                    <a:pt x="122" y="226"/>
                  </a:lnTo>
                  <a:lnTo>
                    <a:pt x="124" y="224"/>
                  </a:lnTo>
                  <a:lnTo>
                    <a:pt x="126" y="224"/>
                  </a:lnTo>
                  <a:lnTo>
                    <a:pt x="128" y="220"/>
                  </a:lnTo>
                  <a:lnTo>
                    <a:pt x="128" y="220"/>
                  </a:lnTo>
                  <a:lnTo>
                    <a:pt x="130" y="218"/>
                  </a:lnTo>
                  <a:lnTo>
                    <a:pt x="132" y="216"/>
                  </a:lnTo>
                  <a:lnTo>
                    <a:pt x="134" y="218"/>
                  </a:lnTo>
                  <a:lnTo>
                    <a:pt x="142" y="222"/>
                  </a:lnTo>
                  <a:lnTo>
                    <a:pt x="144" y="224"/>
                  </a:lnTo>
                  <a:lnTo>
                    <a:pt x="144" y="226"/>
                  </a:lnTo>
                  <a:lnTo>
                    <a:pt x="144" y="228"/>
                  </a:lnTo>
                  <a:lnTo>
                    <a:pt x="144" y="230"/>
                  </a:lnTo>
                  <a:lnTo>
                    <a:pt x="144" y="234"/>
                  </a:lnTo>
                  <a:lnTo>
                    <a:pt x="144" y="238"/>
                  </a:lnTo>
                  <a:lnTo>
                    <a:pt x="146" y="238"/>
                  </a:lnTo>
                  <a:lnTo>
                    <a:pt x="148" y="238"/>
                  </a:lnTo>
                  <a:lnTo>
                    <a:pt x="154" y="244"/>
                  </a:lnTo>
                  <a:lnTo>
                    <a:pt x="156" y="246"/>
                  </a:lnTo>
                  <a:lnTo>
                    <a:pt x="158" y="244"/>
                  </a:lnTo>
                  <a:lnTo>
                    <a:pt x="160" y="242"/>
                  </a:lnTo>
                  <a:lnTo>
                    <a:pt x="162" y="242"/>
                  </a:lnTo>
                  <a:lnTo>
                    <a:pt x="164" y="244"/>
                  </a:lnTo>
                  <a:lnTo>
                    <a:pt x="164" y="248"/>
                  </a:lnTo>
                  <a:lnTo>
                    <a:pt x="166" y="246"/>
                  </a:lnTo>
                  <a:lnTo>
                    <a:pt x="168" y="244"/>
                  </a:lnTo>
                  <a:lnTo>
                    <a:pt x="172" y="244"/>
                  </a:lnTo>
                  <a:lnTo>
                    <a:pt x="176" y="244"/>
                  </a:lnTo>
                  <a:lnTo>
                    <a:pt x="174" y="244"/>
                  </a:lnTo>
                  <a:lnTo>
                    <a:pt x="174" y="244"/>
                  </a:lnTo>
                  <a:lnTo>
                    <a:pt x="174" y="244"/>
                  </a:lnTo>
                  <a:lnTo>
                    <a:pt x="174" y="242"/>
                  </a:lnTo>
                  <a:lnTo>
                    <a:pt x="174" y="240"/>
                  </a:lnTo>
                  <a:lnTo>
                    <a:pt x="176" y="240"/>
                  </a:lnTo>
                  <a:lnTo>
                    <a:pt x="178" y="238"/>
                  </a:lnTo>
                  <a:lnTo>
                    <a:pt x="178" y="238"/>
                  </a:lnTo>
                  <a:lnTo>
                    <a:pt x="180" y="242"/>
                  </a:lnTo>
                  <a:lnTo>
                    <a:pt x="186" y="246"/>
                  </a:lnTo>
                  <a:lnTo>
                    <a:pt x="194" y="248"/>
                  </a:lnTo>
                  <a:lnTo>
                    <a:pt x="198" y="248"/>
                  </a:lnTo>
                  <a:lnTo>
                    <a:pt x="198" y="244"/>
                  </a:lnTo>
                  <a:lnTo>
                    <a:pt x="200" y="230"/>
                  </a:lnTo>
                  <a:lnTo>
                    <a:pt x="198" y="226"/>
                  </a:lnTo>
                  <a:lnTo>
                    <a:pt x="198" y="224"/>
                  </a:lnTo>
                  <a:lnTo>
                    <a:pt x="198" y="222"/>
                  </a:lnTo>
                  <a:lnTo>
                    <a:pt x="196" y="222"/>
                  </a:lnTo>
                  <a:lnTo>
                    <a:pt x="194" y="222"/>
                  </a:lnTo>
                  <a:lnTo>
                    <a:pt x="190" y="226"/>
                  </a:lnTo>
                  <a:lnTo>
                    <a:pt x="188" y="228"/>
                  </a:lnTo>
                  <a:lnTo>
                    <a:pt x="188" y="226"/>
                  </a:lnTo>
                  <a:lnTo>
                    <a:pt x="184" y="226"/>
                  </a:lnTo>
                  <a:lnTo>
                    <a:pt x="182" y="224"/>
                  </a:lnTo>
                  <a:lnTo>
                    <a:pt x="182" y="224"/>
                  </a:lnTo>
                  <a:lnTo>
                    <a:pt x="180" y="222"/>
                  </a:lnTo>
                  <a:lnTo>
                    <a:pt x="180" y="220"/>
                  </a:lnTo>
                  <a:lnTo>
                    <a:pt x="180" y="218"/>
                  </a:lnTo>
                  <a:lnTo>
                    <a:pt x="184" y="216"/>
                  </a:lnTo>
                  <a:lnTo>
                    <a:pt x="184" y="216"/>
                  </a:lnTo>
                  <a:lnTo>
                    <a:pt x="188" y="212"/>
                  </a:lnTo>
                  <a:lnTo>
                    <a:pt x="192" y="210"/>
                  </a:lnTo>
                  <a:lnTo>
                    <a:pt x="194" y="206"/>
                  </a:lnTo>
                  <a:lnTo>
                    <a:pt x="196" y="206"/>
                  </a:lnTo>
                  <a:lnTo>
                    <a:pt x="198" y="206"/>
                  </a:lnTo>
                  <a:lnTo>
                    <a:pt x="200" y="206"/>
                  </a:lnTo>
                  <a:lnTo>
                    <a:pt x="202" y="206"/>
                  </a:lnTo>
                  <a:lnTo>
                    <a:pt x="202" y="208"/>
                  </a:lnTo>
                  <a:lnTo>
                    <a:pt x="204" y="210"/>
                  </a:lnTo>
                  <a:lnTo>
                    <a:pt x="204" y="212"/>
                  </a:lnTo>
                  <a:lnTo>
                    <a:pt x="208" y="212"/>
                  </a:lnTo>
                  <a:lnTo>
                    <a:pt x="210" y="212"/>
                  </a:lnTo>
                  <a:lnTo>
                    <a:pt x="212" y="210"/>
                  </a:lnTo>
                  <a:lnTo>
                    <a:pt x="218" y="206"/>
                  </a:lnTo>
                  <a:lnTo>
                    <a:pt x="218" y="206"/>
                  </a:lnTo>
                  <a:lnTo>
                    <a:pt x="218" y="202"/>
                  </a:lnTo>
                  <a:lnTo>
                    <a:pt x="218" y="202"/>
                  </a:lnTo>
                  <a:lnTo>
                    <a:pt x="216" y="200"/>
                  </a:lnTo>
                  <a:lnTo>
                    <a:pt x="214" y="200"/>
                  </a:lnTo>
                  <a:lnTo>
                    <a:pt x="214" y="190"/>
                  </a:lnTo>
                  <a:lnTo>
                    <a:pt x="214" y="188"/>
                  </a:lnTo>
                  <a:lnTo>
                    <a:pt x="214" y="186"/>
                  </a:lnTo>
                  <a:lnTo>
                    <a:pt x="220" y="184"/>
                  </a:lnTo>
                  <a:lnTo>
                    <a:pt x="222" y="182"/>
                  </a:lnTo>
                  <a:lnTo>
                    <a:pt x="222" y="180"/>
                  </a:lnTo>
                  <a:lnTo>
                    <a:pt x="222" y="176"/>
                  </a:lnTo>
                  <a:lnTo>
                    <a:pt x="222" y="172"/>
                  </a:lnTo>
                  <a:lnTo>
                    <a:pt x="224" y="166"/>
                  </a:lnTo>
                  <a:lnTo>
                    <a:pt x="228" y="160"/>
                  </a:lnTo>
                  <a:lnTo>
                    <a:pt x="228" y="156"/>
                  </a:lnTo>
                  <a:lnTo>
                    <a:pt x="228" y="154"/>
                  </a:lnTo>
                  <a:lnTo>
                    <a:pt x="226" y="144"/>
                  </a:lnTo>
                  <a:lnTo>
                    <a:pt x="230" y="138"/>
                  </a:lnTo>
                  <a:lnTo>
                    <a:pt x="230" y="136"/>
                  </a:lnTo>
                  <a:lnTo>
                    <a:pt x="230" y="134"/>
                  </a:lnTo>
                  <a:lnTo>
                    <a:pt x="232" y="134"/>
                  </a:lnTo>
                  <a:lnTo>
                    <a:pt x="234" y="130"/>
                  </a:lnTo>
                  <a:lnTo>
                    <a:pt x="236" y="130"/>
                  </a:lnTo>
                  <a:lnTo>
                    <a:pt x="240" y="132"/>
                  </a:lnTo>
                  <a:lnTo>
                    <a:pt x="242" y="132"/>
                  </a:lnTo>
                  <a:lnTo>
                    <a:pt x="244" y="132"/>
                  </a:lnTo>
                  <a:lnTo>
                    <a:pt x="246" y="132"/>
                  </a:lnTo>
                  <a:lnTo>
                    <a:pt x="248" y="132"/>
                  </a:lnTo>
                  <a:lnTo>
                    <a:pt x="250" y="130"/>
                  </a:lnTo>
                  <a:lnTo>
                    <a:pt x="252" y="130"/>
                  </a:lnTo>
                  <a:lnTo>
                    <a:pt x="256" y="124"/>
                  </a:lnTo>
                  <a:lnTo>
                    <a:pt x="258" y="124"/>
                  </a:lnTo>
                  <a:lnTo>
                    <a:pt x="264" y="122"/>
                  </a:lnTo>
                  <a:lnTo>
                    <a:pt x="264" y="120"/>
                  </a:lnTo>
                  <a:lnTo>
                    <a:pt x="266" y="120"/>
                  </a:lnTo>
                  <a:lnTo>
                    <a:pt x="266" y="116"/>
                  </a:lnTo>
                  <a:lnTo>
                    <a:pt x="266" y="114"/>
                  </a:lnTo>
                  <a:lnTo>
                    <a:pt x="266" y="112"/>
                  </a:lnTo>
                  <a:lnTo>
                    <a:pt x="266" y="110"/>
                  </a:lnTo>
                  <a:lnTo>
                    <a:pt x="268" y="108"/>
                  </a:lnTo>
                  <a:lnTo>
                    <a:pt x="268" y="106"/>
                  </a:lnTo>
                  <a:lnTo>
                    <a:pt x="272" y="100"/>
                  </a:lnTo>
                  <a:lnTo>
                    <a:pt x="280" y="94"/>
                  </a:lnTo>
                  <a:lnTo>
                    <a:pt x="284" y="92"/>
                  </a:lnTo>
                  <a:lnTo>
                    <a:pt x="286" y="90"/>
                  </a:lnTo>
                  <a:lnTo>
                    <a:pt x="288" y="88"/>
                  </a:lnTo>
                  <a:lnTo>
                    <a:pt x="290" y="82"/>
                  </a:lnTo>
                  <a:lnTo>
                    <a:pt x="290" y="80"/>
                  </a:lnTo>
                  <a:lnTo>
                    <a:pt x="290" y="78"/>
                  </a:lnTo>
                  <a:lnTo>
                    <a:pt x="290" y="76"/>
                  </a:lnTo>
                  <a:lnTo>
                    <a:pt x="290" y="74"/>
                  </a:lnTo>
                  <a:lnTo>
                    <a:pt x="290" y="70"/>
                  </a:lnTo>
                  <a:lnTo>
                    <a:pt x="290" y="68"/>
                  </a:lnTo>
                  <a:lnTo>
                    <a:pt x="290" y="62"/>
                  </a:lnTo>
                  <a:lnTo>
                    <a:pt x="292" y="62"/>
                  </a:lnTo>
                  <a:lnTo>
                    <a:pt x="292" y="62"/>
                  </a:lnTo>
                  <a:lnTo>
                    <a:pt x="296" y="62"/>
                  </a:lnTo>
                  <a:lnTo>
                    <a:pt x="296" y="62"/>
                  </a:lnTo>
                  <a:lnTo>
                    <a:pt x="296" y="62"/>
                  </a:lnTo>
                  <a:lnTo>
                    <a:pt x="296" y="60"/>
                  </a:lnTo>
                  <a:lnTo>
                    <a:pt x="298" y="60"/>
                  </a:lnTo>
                  <a:lnTo>
                    <a:pt x="298" y="58"/>
                  </a:lnTo>
                  <a:lnTo>
                    <a:pt x="300" y="60"/>
                  </a:lnTo>
                  <a:lnTo>
                    <a:pt x="302" y="60"/>
                  </a:lnTo>
                  <a:lnTo>
                    <a:pt x="304" y="60"/>
                  </a:lnTo>
                  <a:lnTo>
                    <a:pt x="306" y="58"/>
                  </a:lnTo>
                  <a:lnTo>
                    <a:pt x="308" y="56"/>
                  </a:lnTo>
                  <a:lnTo>
                    <a:pt x="310" y="52"/>
                  </a:lnTo>
                  <a:lnTo>
                    <a:pt x="314" y="46"/>
                  </a:lnTo>
                  <a:lnTo>
                    <a:pt x="316" y="44"/>
                  </a:lnTo>
                  <a:lnTo>
                    <a:pt x="318" y="42"/>
                  </a:lnTo>
                  <a:lnTo>
                    <a:pt x="322" y="42"/>
                  </a:lnTo>
                  <a:lnTo>
                    <a:pt x="322" y="42"/>
                  </a:lnTo>
                  <a:lnTo>
                    <a:pt x="322" y="40"/>
                  </a:lnTo>
                  <a:close/>
                  <a:moveTo>
                    <a:pt x="176" y="208"/>
                  </a:moveTo>
                  <a:lnTo>
                    <a:pt x="174" y="210"/>
                  </a:lnTo>
                  <a:lnTo>
                    <a:pt x="172" y="210"/>
                  </a:lnTo>
                  <a:lnTo>
                    <a:pt x="172" y="210"/>
                  </a:lnTo>
                  <a:lnTo>
                    <a:pt x="170" y="208"/>
                  </a:lnTo>
                  <a:lnTo>
                    <a:pt x="170" y="208"/>
                  </a:lnTo>
                  <a:lnTo>
                    <a:pt x="168" y="208"/>
                  </a:lnTo>
                  <a:lnTo>
                    <a:pt x="154" y="208"/>
                  </a:lnTo>
                  <a:lnTo>
                    <a:pt x="144" y="204"/>
                  </a:lnTo>
                  <a:lnTo>
                    <a:pt x="132" y="200"/>
                  </a:lnTo>
                  <a:lnTo>
                    <a:pt x="120" y="194"/>
                  </a:lnTo>
                  <a:lnTo>
                    <a:pt x="114" y="190"/>
                  </a:lnTo>
                  <a:lnTo>
                    <a:pt x="110" y="186"/>
                  </a:lnTo>
                  <a:lnTo>
                    <a:pt x="110" y="184"/>
                  </a:lnTo>
                  <a:lnTo>
                    <a:pt x="110" y="182"/>
                  </a:lnTo>
                  <a:lnTo>
                    <a:pt x="112" y="180"/>
                  </a:lnTo>
                  <a:lnTo>
                    <a:pt x="116" y="172"/>
                  </a:lnTo>
                  <a:lnTo>
                    <a:pt x="118" y="172"/>
                  </a:lnTo>
                  <a:lnTo>
                    <a:pt x="120" y="172"/>
                  </a:lnTo>
                  <a:lnTo>
                    <a:pt x="132" y="170"/>
                  </a:lnTo>
                  <a:lnTo>
                    <a:pt x="136" y="170"/>
                  </a:lnTo>
                  <a:lnTo>
                    <a:pt x="138" y="172"/>
                  </a:lnTo>
                  <a:lnTo>
                    <a:pt x="142" y="172"/>
                  </a:lnTo>
                  <a:lnTo>
                    <a:pt x="152" y="176"/>
                  </a:lnTo>
                  <a:lnTo>
                    <a:pt x="156" y="176"/>
                  </a:lnTo>
                  <a:lnTo>
                    <a:pt x="158" y="176"/>
                  </a:lnTo>
                  <a:lnTo>
                    <a:pt x="158" y="176"/>
                  </a:lnTo>
                  <a:lnTo>
                    <a:pt x="160" y="176"/>
                  </a:lnTo>
                  <a:lnTo>
                    <a:pt x="162" y="176"/>
                  </a:lnTo>
                  <a:lnTo>
                    <a:pt x="162" y="178"/>
                  </a:lnTo>
                  <a:lnTo>
                    <a:pt x="162" y="178"/>
                  </a:lnTo>
                  <a:lnTo>
                    <a:pt x="164" y="180"/>
                  </a:lnTo>
                  <a:lnTo>
                    <a:pt x="166" y="180"/>
                  </a:lnTo>
                  <a:lnTo>
                    <a:pt x="168" y="180"/>
                  </a:lnTo>
                  <a:lnTo>
                    <a:pt x="168" y="180"/>
                  </a:lnTo>
                  <a:lnTo>
                    <a:pt x="168" y="184"/>
                  </a:lnTo>
                  <a:lnTo>
                    <a:pt x="168" y="184"/>
                  </a:lnTo>
                  <a:lnTo>
                    <a:pt x="168" y="186"/>
                  </a:lnTo>
                  <a:lnTo>
                    <a:pt x="166" y="188"/>
                  </a:lnTo>
                  <a:lnTo>
                    <a:pt x="166" y="190"/>
                  </a:lnTo>
                  <a:lnTo>
                    <a:pt x="164" y="190"/>
                  </a:lnTo>
                  <a:lnTo>
                    <a:pt x="162" y="192"/>
                  </a:lnTo>
                  <a:lnTo>
                    <a:pt x="160" y="192"/>
                  </a:lnTo>
                  <a:lnTo>
                    <a:pt x="160" y="194"/>
                  </a:lnTo>
                  <a:lnTo>
                    <a:pt x="160" y="194"/>
                  </a:lnTo>
                  <a:lnTo>
                    <a:pt x="160" y="196"/>
                  </a:lnTo>
                  <a:lnTo>
                    <a:pt x="162" y="196"/>
                  </a:lnTo>
                  <a:lnTo>
                    <a:pt x="162" y="198"/>
                  </a:lnTo>
                  <a:lnTo>
                    <a:pt x="164" y="198"/>
                  </a:lnTo>
                  <a:lnTo>
                    <a:pt x="166" y="202"/>
                  </a:lnTo>
                  <a:lnTo>
                    <a:pt x="166" y="202"/>
                  </a:lnTo>
                  <a:lnTo>
                    <a:pt x="168" y="202"/>
                  </a:lnTo>
                  <a:lnTo>
                    <a:pt x="170" y="202"/>
                  </a:lnTo>
                  <a:lnTo>
                    <a:pt x="170" y="202"/>
                  </a:lnTo>
                  <a:lnTo>
                    <a:pt x="172" y="200"/>
                  </a:lnTo>
                  <a:lnTo>
                    <a:pt x="174" y="198"/>
                  </a:lnTo>
                  <a:lnTo>
                    <a:pt x="174" y="198"/>
                  </a:lnTo>
                  <a:lnTo>
                    <a:pt x="174" y="200"/>
                  </a:lnTo>
                  <a:lnTo>
                    <a:pt x="176" y="200"/>
                  </a:lnTo>
                  <a:lnTo>
                    <a:pt x="176" y="202"/>
                  </a:lnTo>
                  <a:lnTo>
                    <a:pt x="176" y="204"/>
                  </a:lnTo>
                  <a:lnTo>
                    <a:pt x="176" y="208"/>
                  </a:lnTo>
                  <a:lnTo>
                    <a:pt x="176" y="20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39"/>
            <p:cNvSpPr>
              <a:spLocks noEditPoints="1"/>
            </p:cNvSpPr>
            <p:nvPr/>
          </p:nvSpPr>
          <p:spPr bwMode="auto">
            <a:xfrm>
              <a:off x="6687" y="1617"/>
              <a:ext cx="591" cy="354"/>
            </a:xfrm>
            <a:custGeom>
              <a:avLst/>
              <a:gdLst>
                <a:gd name="T0" fmla="*/ 66 w 591"/>
                <a:gd name="T1" fmla="*/ 240 h 354"/>
                <a:gd name="T2" fmla="*/ 50 w 591"/>
                <a:gd name="T3" fmla="*/ 240 h 354"/>
                <a:gd name="T4" fmla="*/ 28 w 591"/>
                <a:gd name="T5" fmla="*/ 246 h 354"/>
                <a:gd name="T6" fmla="*/ 14 w 591"/>
                <a:gd name="T7" fmla="*/ 262 h 354"/>
                <a:gd name="T8" fmla="*/ 4 w 591"/>
                <a:gd name="T9" fmla="*/ 274 h 354"/>
                <a:gd name="T10" fmla="*/ 0 w 591"/>
                <a:gd name="T11" fmla="*/ 294 h 354"/>
                <a:gd name="T12" fmla="*/ 18 w 591"/>
                <a:gd name="T13" fmla="*/ 300 h 354"/>
                <a:gd name="T14" fmla="*/ 28 w 591"/>
                <a:gd name="T15" fmla="*/ 302 h 354"/>
                <a:gd name="T16" fmla="*/ 44 w 591"/>
                <a:gd name="T17" fmla="*/ 286 h 354"/>
                <a:gd name="T18" fmla="*/ 56 w 591"/>
                <a:gd name="T19" fmla="*/ 282 h 354"/>
                <a:gd name="T20" fmla="*/ 74 w 591"/>
                <a:gd name="T21" fmla="*/ 258 h 354"/>
                <a:gd name="T22" fmla="*/ 325 w 591"/>
                <a:gd name="T23" fmla="*/ 236 h 354"/>
                <a:gd name="T24" fmla="*/ 58 w 591"/>
                <a:gd name="T25" fmla="*/ 344 h 354"/>
                <a:gd name="T26" fmla="*/ 40 w 591"/>
                <a:gd name="T27" fmla="*/ 326 h 354"/>
                <a:gd name="T28" fmla="*/ 32 w 591"/>
                <a:gd name="T29" fmla="*/ 336 h 354"/>
                <a:gd name="T30" fmla="*/ 32 w 591"/>
                <a:gd name="T31" fmla="*/ 346 h 354"/>
                <a:gd name="T32" fmla="*/ 42 w 591"/>
                <a:gd name="T33" fmla="*/ 346 h 354"/>
                <a:gd name="T34" fmla="*/ 70 w 591"/>
                <a:gd name="T35" fmla="*/ 344 h 354"/>
                <a:gd name="T36" fmla="*/ 401 w 591"/>
                <a:gd name="T37" fmla="*/ 74 h 354"/>
                <a:gd name="T38" fmla="*/ 363 w 591"/>
                <a:gd name="T39" fmla="*/ 72 h 354"/>
                <a:gd name="T40" fmla="*/ 373 w 591"/>
                <a:gd name="T41" fmla="*/ 56 h 354"/>
                <a:gd name="T42" fmla="*/ 377 w 591"/>
                <a:gd name="T43" fmla="*/ 46 h 354"/>
                <a:gd name="T44" fmla="*/ 361 w 591"/>
                <a:gd name="T45" fmla="*/ 40 h 354"/>
                <a:gd name="T46" fmla="*/ 375 w 591"/>
                <a:gd name="T47" fmla="*/ 30 h 354"/>
                <a:gd name="T48" fmla="*/ 331 w 591"/>
                <a:gd name="T49" fmla="*/ 40 h 354"/>
                <a:gd name="T50" fmla="*/ 301 w 591"/>
                <a:gd name="T51" fmla="*/ 52 h 354"/>
                <a:gd name="T52" fmla="*/ 289 w 591"/>
                <a:gd name="T53" fmla="*/ 62 h 354"/>
                <a:gd name="T54" fmla="*/ 275 w 591"/>
                <a:gd name="T55" fmla="*/ 72 h 354"/>
                <a:gd name="T56" fmla="*/ 266 w 591"/>
                <a:gd name="T57" fmla="*/ 80 h 354"/>
                <a:gd name="T58" fmla="*/ 246 w 591"/>
                <a:gd name="T59" fmla="*/ 94 h 354"/>
                <a:gd name="T60" fmla="*/ 216 w 591"/>
                <a:gd name="T61" fmla="*/ 124 h 354"/>
                <a:gd name="T62" fmla="*/ 230 w 591"/>
                <a:gd name="T63" fmla="*/ 134 h 354"/>
                <a:gd name="T64" fmla="*/ 238 w 591"/>
                <a:gd name="T65" fmla="*/ 140 h 354"/>
                <a:gd name="T66" fmla="*/ 252 w 591"/>
                <a:gd name="T67" fmla="*/ 144 h 354"/>
                <a:gd name="T68" fmla="*/ 283 w 591"/>
                <a:gd name="T69" fmla="*/ 132 h 354"/>
                <a:gd name="T70" fmla="*/ 291 w 591"/>
                <a:gd name="T71" fmla="*/ 168 h 354"/>
                <a:gd name="T72" fmla="*/ 327 w 591"/>
                <a:gd name="T73" fmla="*/ 176 h 354"/>
                <a:gd name="T74" fmla="*/ 337 w 591"/>
                <a:gd name="T75" fmla="*/ 186 h 354"/>
                <a:gd name="T76" fmla="*/ 349 w 591"/>
                <a:gd name="T77" fmla="*/ 200 h 354"/>
                <a:gd name="T78" fmla="*/ 379 w 591"/>
                <a:gd name="T79" fmla="*/ 178 h 354"/>
                <a:gd name="T80" fmla="*/ 399 w 591"/>
                <a:gd name="T81" fmla="*/ 138 h 354"/>
                <a:gd name="T82" fmla="*/ 419 w 591"/>
                <a:gd name="T83" fmla="*/ 108 h 354"/>
                <a:gd name="T84" fmla="*/ 427 w 591"/>
                <a:gd name="T85" fmla="*/ 92 h 354"/>
                <a:gd name="T86" fmla="*/ 421 w 591"/>
                <a:gd name="T87" fmla="*/ 80 h 354"/>
                <a:gd name="T88" fmla="*/ 577 w 591"/>
                <a:gd name="T89" fmla="*/ 34 h 354"/>
                <a:gd name="T90" fmla="*/ 573 w 591"/>
                <a:gd name="T91" fmla="*/ 20 h 354"/>
                <a:gd name="T92" fmla="*/ 561 w 591"/>
                <a:gd name="T93" fmla="*/ 10 h 354"/>
                <a:gd name="T94" fmla="*/ 557 w 591"/>
                <a:gd name="T95" fmla="*/ 12 h 354"/>
                <a:gd name="T96" fmla="*/ 553 w 591"/>
                <a:gd name="T97" fmla="*/ 8 h 354"/>
                <a:gd name="T98" fmla="*/ 539 w 591"/>
                <a:gd name="T99" fmla="*/ 4 h 354"/>
                <a:gd name="T100" fmla="*/ 491 w 591"/>
                <a:gd name="T101" fmla="*/ 10 h 354"/>
                <a:gd name="T102" fmla="*/ 497 w 591"/>
                <a:gd name="T103" fmla="*/ 22 h 354"/>
                <a:gd name="T104" fmla="*/ 501 w 591"/>
                <a:gd name="T105" fmla="*/ 38 h 354"/>
                <a:gd name="T106" fmla="*/ 583 w 591"/>
                <a:gd name="T107" fmla="*/ 64 h 354"/>
                <a:gd name="T108" fmla="*/ 591 w 591"/>
                <a:gd name="T109" fmla="*/ 52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1" h="354">
                  <a:moveTo>
                    <a:pt x="72" y="246"/>
                  </a:moveTo>
                  <a:lnTo>
                    <a:pt x="74" y="244"/>
                  </a:lnTo>
                  <a:lnTo>
                    <a:pt x="72" y="242"/>
                  </a:lnTo>
                  <a:lnTo>
                    <a:pt x="70" y="240"/>
                  </a:lnTo>
                  <a:lnTo>
                    <a:pt x="68" y="240"/>
                  </a:lnTo>
                  <a:lnTo>
                    <a:pt x="66" y="240"/>
                  </a:lnTo>
                  <a:lnTo>
                    <a:pt x="64" y="240"/>
                  </a:lnTo>
                  <a:lnTo>
                    <a:pt x="60" y="236"/>
                  </a:lnTo>
                  <a:lnTo>
                    <a:pt x="58" y="236"/>
                  </a:lnTo>
                  <a:lnTo>
                    <a:pt x="56" y="238"/>
                  </a:lnTo>
                  <a:lnTo>
                    <a:pt x="54" y="240"/>
                  </a:lnTo>
                  <a:lnTo>
                    <a:pt x="50" y="240"/>
                  </a:lnTo>
                  <a:lnTo>
                    <a:pt x="44" y="240"/>
                  </a:lnTo>
                  <a:lnTo>
                    <a:pt x="40" y="244"/>
                  </a:lnTo>
                  <a:lnTo>
                    <a:pt x="36" y="246"/>
                  </a:lnTo>
                  <a:lnTo>
                    <a:pt x="34" y="246"/>
                  </a:lnTo>
                  <a:lnTo>
                    <a:pt x="30" y="248"/>
                  </a:lnTo>
                  <a:lnTo>
                    <a:pt x="28" y="246"/>
                  </a:lnTo>
                  <a:lnTo>
                    <a:pt x="26" y="246"/>
                  </a:lnTo>
                  <a:lnTo>
                    <a:pt x="22" y="252"/>
                  </a:lnTo>
                  <a:lnTo>
                    <a:pt x="20" y="254"/>
                  </a:lnTo>
                  <a:lnTo>
                    <a:pt x="16" y="254"/>
                  </a:lnTo>
                  <a:lnTo>
                    <a:pt x="14" y="258"/>
                  </a:lnTo>
                  <a:lnTo>
                    <a:pt x="14" y="262"/>
                  </a:lnTo>
                  <a:lnTo>
                    <a:pt x="16" y="274"/>
                  </a:lnTo>
                  <a:lnTo>
                    <a:pt x="12" y="274"/>
                  </a:lnTo>
                  <a:lnTo>
                    <a:pt x="10" y="274"/>
                  </a:lnTo>
                  <a:lnTo>
                    <a:pt x="8" y="274"/>
                  </a:lnTo>
                  <a:lnTo>
                    <a:pt x="6" y="274"/>
                  </a:lnTo>
                  <a:lnTo>
                    <a:pt x="4" y="274"/>
                  </a:lnTo>
                  <a:lnTo>
                    <a:pt x="2" y="276"/>
                  </a:lnTo>
                  <a:lnTo>
                    <a:pt x="0" y="276"/>
                  </a:lnTo>
                  <a:lnTo>
                    <a:pt x="2" y="280"/>
                  </a:lnTo>
                  <a:lnTo>
                    <a:pt x="2" y="284"/>
                  </a:lnTo>
                  <a:lnTo>
                    <a:pt x="0" y="288"/>
                  </a:lnTo>
                  <a:lnTo>
                    <a:pt x="0" y="294"/>
                  </a:lnTo>
                  <a:lnTo>
                    <a:pt x="2" y="296"/>
                  </a:lnTo>
                  <a:lnTo>
                    <a:pt x="8" y="300"/>
                  </a:lnTo>
                  <a:lnTo>
                    <a:pt x="10" y="296"/>
                  </a:lnTo>
                  <a:lnTo>
                    <a:pt x="12" y="296"/>
                  </a:lnTo>
                  <a:lnTo>
                    <a:pt x="16" y="296"/>
                  </a:lnTo>
                  <a:lnTo>
                    <a:pt x="18" y="300"/>
                  </a:lnTo>
                  <a:lnTo>
                    <a:pt x="20" y="300"/>
                  </a:lnTo>
                  <a:lnTo>
                    <a:pt x="20" y="300"/>
                  </a:lnTo>
                  <a:lnTo>
                    <a:pt x="20" y="300"/>
                  </a:lnTo>
                  <a:lnTo>
                    <a:pt x="22" y="300"/>
                  </a:lnTo>
                  <a:lnTo>
                    <a:pt x="24" y="298"/>
                  </a:lnTo>
                  <a:lnTo>
                    <a:pt x="28" y="302"/>
                  </a:lnTo>
                  <a:lnTo>
                    <a:pt x="30" y="306"/>
                  </a:lnTo>
                  <a:lnTo>
                    <a:pt x="36" y="306"/>
                  </a:lnTo>
                  <a:lnTo>
                    <a:pt x="36" y="300"/>
                  </a:lnTo>
                  <a:lnTo>
                    <a:pt x="38" y="292"/>
                  </a:lnTo>
                  <a:lnTo>
                    <a:pt x="40" y="290"/>
                  </a:lnTo>
                  <a:lnTo>
                    <a:pt x="44" y="286"/>
                  </a:lnTo>
                  <a:lnTo>
                    <a:pt x="44" y="288"/>
                  </a:lnTo>
                  <a:lnTo>
                    <a:pt x="46" y="288"/>
                  </a:lnTo>
                  <a:lnTo>
                    <a:pt x="46" y="290"/>
                  </a:lnTo>
                  <a:lnTo>
                    <a:pt x="48" y="288"/>
                  </a:lnTo>
                  <a:lnTo>
                    <a:pt x="54" y="284"/>
                  </a:lnTo>
                  <a:lnTo>
                    <a:pt x="56" y="282"/>
                  </a:lnTo>
                  <a:lnTo>
                    <a:pt x="62" y="274"/>
                  </a:lnTo>
                  <a:lnTo>
                    <a:pt x="68" y="268"/>
                  </a:lnTo>
                  <a:lnTo>
                    <a:pt x="70" y="268"/>
                  </a:lnTo>
                  <a:lnTo>
                    <a:pt x="70" y="264"/>
                  </a:lnTo>
                  <a:lnTo>
                    <a:pt x="72" y="260"/>
                  </a:lnTo>
                  <a:lnTo>
                    <a:pt x="74" y="258"/>
                  </a:lnTo>
                  <a:lnTo>
                    <a:pt x="78" y="258"/>
                  </a:lnTo>
                  <a:lnTo>
                    <a:pt x="74" y="250"/>
                  </a:lnTo>
                  <a:lnTo>
                    <a:pt x="72" y="246"/>
                  </a:lnTo>
                  <a:close/>
                  <a:moveTo>
                    <a:pt x="325" y="224"/>
                  </a:moveTo>
                  <a:lnTo>
                    <a:pt x="321" y="228"/>
                  </a:lnTo>
                  <a:lnTo>
                    <a:pt x="325" y="236"/>
                  </a:lnTo>
                  <a:lnTo>
                    <a:pt x="329" y="238"/>
                  </a:lnTo>
                  <a:lnTo>
                    <a:pt x="333" y="232"/>
                  </a:lnTo>
                  <a:lnTo>
                    <a:pt x="335" y="224"/>
                  </a:lnTo>
                  <a:lnTo>
                    <a:pt x="333" y="220"/>
                  </a:lnTo>
                  <a:lnTo>
                    <a:pt x="325" y="224"/>
                  </a:lnTo>
                  <a:close/>
                  <a:moveTo>
                    <a:pt x="58" y="344"/>
                  </a:moveTo>
                  <a:lnTo>
                    <a:pt x="52" y="340"/>
                  </a:lnTo>
                  <a:lnTo>
                    <a:pt x="42" y="326"/>
                  </a:lnTo>
                  <a:lnTo>
                    <a:pt x="42" y="326"/>
                  </a:lnTo>
                  <a:lnTo>
                    <a:pt x="42" y="326"/>
                  </a:lnTo>
                  <a:lnTo>
                    <a:pt x="42" y="324"/>
                  </a:lnTo>
                  <a:lnTo>
                    <a:pt x="40" y="326"/>
                  </a:lnTo>
                  <a:lnTo>
                    <a:pt x="40" y="328"/>
                  </a:lnTo>
                  <a:lnTo>
                    <a:pt x="38" y="332"/>
                  </a:lnTo>
                  <a:lnTo>
                    <a:pt x="36" y="332"/>
                  </a:lnTo>
                  <a:lnTo>
                    <a:pt x="34" y="332"/>
                  </a:lnTo>
                  <a:lnTo>
                    <a:pt x="32" y="334"/>
                  </a:lnTo>
                  <a:lnTo>
                    <a:pt x="32" y="336"/>
                  </a:lnTo>
                  <a:lnTo>
                    <a:pt x="32" y="336"/>
                  </a:lnTo>
                  <a:lnTo>
                    <a:pt x="34" y="338"/>
                  </a:lnTo>
                  <a:lnTo>
                    <a:pt x="34" y="340"/>
                  </a:lnTo>
                  <a:lnTo>
                    <a:pt x="32" y="342"/>
                  </a:lnTo>
                  <a:lnTo>
                    <a:pt x="32" y="344"/>
                  </a:lnTo>
                  <a:lnTo>
                    <a:pt x="32" y="346"/>
                  </a:lnTo>
                  <a:lnTo>
                    <a:pt x="32" y="348"/>
                  </a:lnTo>
                  <a:lnTo>
                    <a:pt x="32" y="352"/>
                  </a:lnTo>
                  <a:lnTo>
                    <a:pt x="34" y="354"/>
                  </a:lnTo>
                  <a:lnTo>
                    <a:pt x="38" y="352"/>
                  </a:lnTo>
                  <a:lnTo>
                    <a:pt x="40" y="346"/>
                  </a:lnTo>
                  <a:lnTo>
                    <a:pt x="42" y="346"/>
                  </a:lnTo>
                  <a:lnTo>
                    <a:pt x="46" y="342"/>
                  </a:lnTo>
                  <a:lnTo>
                    <a:pt x="48" y="344"/>
                  </a:lnTo>
                  <a:lnTo>
                    <a:pt x="58" y="350"/>
                  </a:lnTo>
                  <a:lnTo>
                    <a:pt x="64" y="350"/>
                  </a:lnTo>
                  <a:lnTo>
                    <a:pt x="70" y="350"/>
                  </a:lnTo>
                  <a:lnTo>
                    <a:pt x="70" y="344"/>
                  </a:lnTo>
                  <a:lnTo>
                    <a:pt x="66" y="340"/>
                  </a:lnTo>
                  <a:lnTo>
                    <a:pt x="58" y="344"/>
                  </a:lnTo>
                  <a:close/>
                  <a:moveTo>
                    <a:pt x="421" y="80"/>
                  </a:moveTo>
                  <a:lnTo>
                    <a:pt x="409" y="74"/>
                  </a:lnTo>
                  <a:lnTo>
                    <a:pt x="405" y="72"/>
                  </a:lnTo>
                  <a:lnTo>
                    <a:pt x="401" y="74"/>
                  </a:lnTo>
                  <a:lnTo>
                    <a:pt x="395" y="80"/>
                  </a:lnTo>
                  <a:lnTo>
                    <a:pt x="393" y="82"/>
                  </a:lnTo>
                  <a:lnTo>
                    <a:pt x="379" y="82"/>
                  </a:lnTo>
                  <a:lnTo>
                    <a:pt x="375" y="80"/>
                  </a:lnTo>
                  <a:lnTo>
                    <a:pt x="367" y="76"/>
                  </a:lnTo>
                  <a:lnTo>
                    <a:pt x="363" y="72"/>
                  </a:lnTo>
                  <a:lnTo>
                    <a:pt x="361" y="66"/>
                  </a:lnTo>
                  <a:lnTo>
                    <a:pt x="361" y="62"/>
                  </a:lnTo>
                  <a:lnTo>
                    <a:pt x="363" y="60"/>
                  </a:lnTo>
                  <a:lnTo>
                    <a:pt x="369" y="58"/>
                  </a:lnTo>
                  <a:lnTo>
                    <a:pt x="371" y="56"/>
                  </a:lnTo>
                  <a:lnTo>
                    <a:pt x="373" y="56"/>
                  </a:lnTo>
                  <a:lnTo>
                    <a:pt x="373" y="54"/>
                  </a:lnTo>
                  <a:lnTo>
                    <a:pt x="375" y="52"/>
                  </a:lnTo>
                  <a:lnTo>
                    <a:pt x="375" y="50"/>
                  </a:lnTo>
                  <a:lnTo>
                    <a:pt x="375" y="50"/>
                  </a:lnTo>
                  <a:lnTo>
                    <a:pt x="377" y="48"/>
                  </a:lnTo>
                  <a:lnTo>
                    <a:pt x="377" y="46"/>
                  </a:lnTo>
                  <a:lnTo>
                    <a:pt x="361" y="50"/>
                  </a:lnTo>
                  <a:lnTo>
                    <a:pt x="355" y="50"/>
                  </a:lnTo>
                  <a:lnTo>
                    <a:pt x="355" y="42"/>
                  </a:lnTo>
                  <a:lnTo>
                    <a:pt x="357" y="42"/>
                  </a:lnTo>
                  <a:lnTo>
                    <a:pt x="359" y="42"/>
                  </a:lnTo>
                  <a:lnTo>
                    <a:pt x="361" y="40"/>
                  </a:lnTo>
                  <a:lnTo>
                    <a:pt x="363" y="38"/>
                  </a:lnTo>
                  <a:lnTo>
                    <a:pt x="367" y="36"/>
                  </a:lnTo>
                  <a:lnTo>
                    <a:pt x="369" y="36"/>
                  </a:lnTo>
                  <a:lnTo>
                    <a:pt x="375" y="32"/>
                  </a:lnTo>
                  <a:lnTo>
                    <a:pt x="377" y="30"/>
                  </a:lnTo>
                  <a:lnTo>
                    <a:pt x="375" y="30"/>
                  </a:lnTo>
                  <a:lnTo>
                    <a:pt x="375" y="30"/>
                  </a:lnTo>
                  <a:lnTo>
                    <a:pt x="373" y="30"/>
                  </a:lnTo>
                  <a:lnTo>
                    <a:pt x="371" y="28"/>
                  </a:lnTo>
                  <a:lnTo>
                    <a:pt x="351" y="36"/>
                  </a:lnTo>
                  <a:lnTo>
                    <a:pt x="341" y="38"/>
                  </a:lnTo>
                  <a:lnTo>
                    <a:pt x="331" y="40"/>
                  </a:lnTo>
                  <a:lnTo>
                    <a:pt x="325" y="40"/>
                  </a:lnTo>
                  <a:lnTo>
                    <a:pt x="313" y="48"/>
                  </a:lnTo>
                  <a:lnTo>
                    <a:pt x="307" y="52"/>
                  </a:lnTo>
                  <a:lnTo>
                    <a:pt x="305" y="52"/>
                  </a:lnTo>
                  <a:lnTo>
                    <a:pt x="301" y="52"/>
                  </a:lnTo>
                  <a:lnTo>
                    <a:pt x="301" y="52"/>
                  </a:lnTo>
                  <a:lnTo>
                    <a:pt x="299" y="54"/>
                  </a:lnTo>
                  <a:lnTo>
                    <a:pt x="299" y="54"/>
                  </a:lnTo>
                  <a:lnTo>
                    <a:pt x="297" y="56"/>
                  </a:lnTo>
                  <a:lnTo>
                    <a:pt x="295" y="56"/>
                  </a:lnTo>
                  <a:lnTo>
                    <a:pt x="291" y="60"/>
                  </a:lnTo>
                  <a:lnTo>
                    <a:pt x="289" y="62"/>
                  </a:lnTo>
                  <a:lnTo>
                    <a:pt x="283" y="64"/>
                  </a:lnTo>
                  <a:lnTo>
                    <a:pt x="283" y="64"/>
                  </a:lnTo>
                  <a:lnTo>
                    <a:pt x="281" y="66"/>
                  </a:lnTo>
                  <a:lnTo>
                    <a:pt x="277" y="70"/>
                  </a:lnTo>
                  <a:lnTo>
                    <a:pt x="277" y="70"/>
                  </a:lnTo>
                  <a:lnTo>
                    <a:pt x="275" y="72"/>
                  </a:lnTo>
                  <a:lnTo>
                    <a:pt x="271" y="76"/>
                  </a:lnTo>
                  <a:lnTo>
                    <a:pt x="271" y="76"/>
                  </a:lnTo>
                  <a:lnTo>
                    <a:pt x="269" y="76"/>
                  </a:lnTo>
                  <a:lnTo>
                    <a:pt x="268" y="76"/>
                  </a:lnTo>
                  <a:lnTo>
                    <a:pt x="268" y="78"/>
                  </a:lnTo>
                  <a:lnTo>
                    <a:pt x="266" y="80"/>
                  </a:lnTo>
                  <a:lnTo>
                    <a:pt x="266" y="82"/>
                  </a:lnTo>
                  <a:lnTo>
                    <a:pt x="260" y="88"/>
                  </a:lnTo>
                  <a:lnTo>
                    <a:pt x="256" y="90"/>
                  </a:lnTo>
                  <a:lnTo>
                    <a:pt x="254" y="92"/>
                  </a:lnTo>
                  <a:lnTo>
                    <a:pt x="250" y="92"/>
                  </a:lnTo>
                  <a:lnTo>
                    <a:pt x="246" y="94"/>
                  </a:lnTo>
                  <a:lnTo>
                    <a:pt x="238" y="104"/>
                  </a:lnTo>
                  <a:lnTo>
                    <a:pt x="234" y="106"/>
                  </a:lnTo>
                  <a:lnTo>
                    <a:pt x="230" y="106"/>
                  </a:lnTo>
                  <a:lnTo>
                    <a:pt x="216" y="116"/>
                  </a:lnTo>
                  <a:lnTo>
                    <a:pt x="216" y="120"/>
                  </a:lnTo>
                  <a:lnTo>
                    <a:pt x="216" y="124"/>
                  </a:lnTo>
                  <a:lnTo>
                    <a:pt x="216" y="128"/>
                  </a:lnTo>
                  <a:lnTo>
                    <a:pt x="220" y="132"/>
                  </a:lnTo>
                  <a:lnTo>
                    <a:pt x="220" y="136"/>
                  </a:lnTo>
                  <a:lnTo>
                    <a:pt x="222" y="138"/>
                  </a:lnTo>
                  <a:lnTo>
                    <a:pt x="224" y="136"/>
                  </a:lnTo>
                  <a:lnTo>
                    <a:pt x="230" y="134"/>
                  </a:lnTo>
                  <a:lnTo>
                    <a:pt x="230" y="136"/>
                  </a:lnTo>
                  <a:lnTo>
                    <a:pt x="232" y="136"/>
                  </a:lnTo>
                  <a:lnTo>
                    <a:pt x="234" y="136"/>
                  </a:lnTo>
                  <a:lnTo>
                    <a:pt x="234" y="134"/>
                  </a:lnTo>
                  <a:lnTo>
                    <a:pt x="240" y="138"/>
                  </a:lnTo>
                  <a:lnTo>
                    <a:pt x="238" y="140"/>
                  </a:lnTo>
                  <a:lnTo>
                    <a:pt x="238" y="142"/>
                  </a:lnTo>
                  <a:lnTo>
                    <a:pt x="238" y="144"/>
                  </a:lnTo>
                  <a:lnTo>
                    <a:pt x="238" y="144"/>
                  </a:lnTo>
                  <a:lnTo>
                    <a:pt x="242" y="150"/>
                  </a:lnTo>
                  <a:lnTo>
                    <a:pt x="248" y="150"/>
                  </a:lnTo>
                  <a:lnTo>
                    <a:pt x="252" y="144"/>
                  </a:lnTo>
                  <a:lnTo>
                    <a:pt x="254" y="138"/>
                  </a:lnTo>
                  <a:lnTo>
                    <a:pt x="256" y="136"/>
                  </a:lnTo>
                  <a:lnTo>
                    <a:pt x="268" y="128"/>
                  </a:lnTo>
                  <a:lnTo>
                    <a:pt x="271" y="128"/>
                  </a:lnTo>
                  <a:lnTo>
                    <a:pt x="277" y="128"/>
                  </a:lnTo>
                  <a:lnTo>
                    <a:pt x="283" y="132"/>
                  </a:lnTo>
                  <a:lnTo>
                    <a:pt x="289" y="138"/>
                  </a:lnTo>
                  <a:lnTo>
                    <a:pt x="291" y="142"/>
                  </a:lnTo>
                  <a:lnTo>
                    <a:pt x="287" y="148"/>
                  </a:lnTo>
                  <a:lnTo>
                    <a:pt x="287" y="152"/>
                  </a:lnTo>
                  <a:lnTo>
                    <a:pt x="289" y="154"/>
                  </a:lnTo>
                  <a:lnTo>
                    <a:pt x="291" y="168"/>
                  </a:lnTo>
                  <a:lnTo>
                    <a:pt x="297" y="174"/>
                  </a:lnTo>
                  <a:lnTo>
                    <a:pt x="305" y="176"/>
                  </a:lnTo>
                  <a:lnTo>
                    <a:pt x="321" y="178"/>
                  </a:lnTo>
                  <a:lnTo>
                    <a:pt x="323" y="178"/>
                  </a:lnTo>
                  <a:lnTo>
                    <a:pt x="325" y="176"/>
                  </a:lnTo>
                  <a:lnTo>
                    <a:pt x="327" y="176"/>
                  </a:lnTo>
                  <a:lnTo>
                    <a:pt x="329" y="176"/>
                  </a:lnTo>
                  <a:lnTo>
                    <a:pt x="333" y="178"/>
                  </a:lnTo>
                  <a:lnTo>
                    <a:pt x="335" y="180"/>
                  </a:lnTo>
                  <a:lnTo>
                    <a:pt x="335" y="180"/>
                  </a:lnTo>
                  <a:lnTo>
                    <a:pt x="337" y="182"/>
                  </a:lnTo>
                  <a:lnTo>
                    <a:pt x="337" y="186"/>
                  </a:lnTo>
                  <a:lnTo>
                    <a:pt x="337" y="188"/>
                  </a:lnTo>
                  <a:lnTo>
                    <a:pt x="339" y="188"/>
                  </a:lnTo>
                  <a:lnTo>
                    <a:pt x="341" y="190"/>
                  </a:lnTo>
                  <a:lnTo>
                    <a:pt x="343" y="190"/>
                  </a:lnTo>
                  <a:lnTo>
                    <a:pt x="347" y="198"/>
                  </a:lnTo>
                  <a:lnTo>
                    <a:pt x="349" y="200"/>
                  </a:lnTo>
                  <a:lnTo>
                    <a:pt x="351" y="198"/>
                  </a:lnTo>
                  <a:lnTo>
                    <a:pt x="353" y="198"/>
                  </a:lnTo>
                  <a:lnTo>
                    <a:pt x="353" y="196"/>
                  </a:lnTo>
                  <a:lnTo>
                    <a:pt x="355" y="194"/>
                  </a:lnTo>
                  <a:lnTo>
                    <a:pt x="361" y="188"/>
                  </a:lnTo>
                  <a:lnTo>
                    <a:pt x="379" y="178"/>
                  </a:lnTo>
                  <a:lnTo>
                    <a:pt x="385" y="170"/>
                  </a:lnTo>
                  <a:lnTo>
                    <a:pt x="389" y="160"/>
                  </a:lnTo>
                  <a:lnTo>
                    <a:pt x="389" y="162"/>
                  </a:lnTo>
                  <a:lnTo>
                    <a:pt x="391" y="162"/>
                  </a:lnTo>
                  <a:lnTo>
                    <a:pt x="393" y="148"/>
                  </a:lnTo>
                  <a:lnTo>
                    <a:pt x="399" y="138"/>
                  </a:lnTo>
                  <a:lnTo>
                    <a:pt x="407" y="128"/>
                  </a:lnTo>
                  <a:lnTo>
                    <a:pt x="415" y="120"/>
                  </a:lnTo>
                  <a:lnTo>
                    <a:pt x="413" y="116"/>
                  </a:lnTo>
                  <a:lnTo>
                    <a:pt x="413" y="112"/>
                  </a:lnTo>
                  <a:lnTo>
                    <a:pt x="415" y="110"/>
                  </a:lnTo>
                  <a:lnTo>
                    <a:pt x="419" y="108"/>
                  </a:lnTo>
                  <a:lnTo>
                    <a:pt x="421" y="108"/>
                  </a:lnTo>
                  <a:lnTo>
                    <a:pt x="423" y="104"/>
                  </a:lnTo>
                  <a:lnTo>
                    <a:pt x="425" y="96"/>
                  </a:lnTo>
                  <a:lnTo>
                    <a:pt x="425" y="94"/>
                  </a:lnTo>
                  <a:lnTo>
                    <a:pt x="425" y="92"/>
                  </a:lnTo>
                  <a:lnTo>
                    <a:pt x="427" y="92"/>
                  </a:lnTo>
                  <a:lnTo>
                    <a:pt x="427" y="90"/>
                  </a:lnTo>
                  <a:lnTo>
                    <a:pt x="427" y="88"/>
                  </a:lnTo>
                  <a:lnTo>
                    <a:pt x="427" y="86"/>
                  </a:lnTo>
                  <a:lnTo>
                    <a:pt x="425" y="84"/>
                  </a:lnTo>
                  <a:lnTo>
                    <a:pt x="427" y="82"/>
                  </a:lnTo>
                  <a:lnTo>
                    <a:pt x="421" y="80"/>
                  </a:lnTo>
                  <a:close/>
                  <a:moveTo>
                    <a:pt x="589" y="48"/>
                  </a:moveTo>
                  <a:lnTo>
                    <a:pt x="585" y="42"/>
                  </a:lnTo>
                  <a:lnTo>
                    <a:pt x="585" y="38"/>
                  </a:lnTo>
                  <a:lnTo>
                    <a:pt x="583" y="34"/>
                  </a:lnTo>
                  <a:lnTo>
                    <a:pt x="581" y="34"/>
                  </a:lnTo>
                  <a:lnTo>
                    <a:pt x="577" y="34"/>
                  </a:lnTo>
                  <a:lnTo>
                    <a:pt x="575" y="32"/>
                  </a:lnTo>
                  <a:lnTo>
                    <a:pt x="579" y="30"/>
                  </a:lnTo>
                  <a:lnTo>
                    <a:pt x="579" y="28"/>
                  </a:lnTo>
                  <a:lnTo>
                    <a:pt x="577" y="24"/>
                  </a:lnTo>
                  <a:lnTo>
                    <a:pt x="575" y="20"/>
                  </a:lnTo>
                  <a:lnTo>
                    <a:pt x="573" y="20"/>
                  </a:lnTo>
                  <a:lnTo>
                    <a:pt x="571" y="18"/>
                  </a:lnTo>
                  <a:lnTo>
                    <a:pt x="569" y="18"/>
                  </a:lnTo>
                  <a:lnTo>
                    <a:pt x="567" y="16"/>
                  </a:lnTo>
                  <a:lnTo>
                    <a:pt x="567" y="16"/>
                  </a:lnTo>
                  <a:lnTo>
                    <a:pt x="565" y="14"/>
                  </a:lnTo>
                  <a:lnTo>
                    <a:pt x="561" y="10"/>
                  </a:lnTo>
                  <a:lnTo>
                    <a:pt x="559" y="8"/>
                  </a:lnTo>
                  <a:lnTo>
                    <a:pt x="561" y="4"/>
                  </a:lnTo>
                  <a:lnTo>
                    <a:pt x="559" y="4"/>
                  </a:lnTo>
                  <a:lnTo>
                    <a:pt x="557" y="4"/>
                  </a:lnTo>
                  <a:lnTo>
                    <a:pt x="559" y="8"/>
                  </a:lnTo>
                  <a:lnTo>
                    <a:pt x="557" y="12"/>
                  </a:lnTo>
                  <a:lnTo>
                    <a:pt x="555" y="12"/>
                  </a:lnTo>
                  <a:lnTo>
                    <a:pt x="553" y="14"/>
                  </a:lnTo>
                  <a:lnTo>
                    <a:pt x="553" y="12"/>
                  </a:lnTo>
                  <a:lnTo>
                    <a:pt x="553" y="10"/>
                  </a:lnTo>
                  <a:lnTo>
                    <a:pt x="553" y="8"/>
                  </a:lnTo>
                  <a:lnTo>
                    <a:pt x="553" y="8"/>
                  </a:lnTo>
                  <a:lnTo>
                    <a:pt x="549" y="4"/>
                  </a:lnTo>
                  <a:lnTo>
                    <a:pt x="547" y="2"/>
                  </a:lnTo>
                  <a:lnTo>
                    <a:pt x="547" y="0"/>
                  </a:lnTo>
                  <a:lnTo>
                    <a:pt x="545" y="2"/>
                  </a:lnTo>
                  <a:lnTo>
                    <a:pt x="541" y="4"/>
                  </a:lnTo>
                  <a:lnTo>
                    <a:pt x="539" y="4"/>
                  </a:lnTo>
                  <a:lnTo>
                    <a:pt x="537" y="6"/>
                  </a:lnTo>
                  <a:lnTo>
                    <a:pt x="529" y="4"/>
                  </a:lnTo>
                  <a:lnTo>
                    <a:pt x="511" y="6"/>
                  </a:lnTo>
                  <a:lnTo>
                    <a:pt x="507" y="4"/>
                  </a:lnTo>
                  <a:lnTo>
                    <a:pt x="493" y="8"/>
                  </a:lnTo>
                  <a:lnTo>
                    <a:pt x="491" y="10"/>
                  </a:lnTo>
                  <a:lnTo>
                    <a:pt x="491" y="14"/>
                  </a:lnTo>
                  <a:lnTo>
                    <a:pt x="489" y="16"/>
                  </a:lnTo>
                  <a:lnTo>
                    <a:pt x="489" y="16"/>
                  </a:lnTo>
                  <a:lnTo>
                    <a:pt x="491" y="20"/>
                  </a:lnTo>
                  <a:lnTo>
                    <a:pt x="493" y="20"/>
                  </a:lnTo>
                  <a:lnTo>
                    <a:pt x="497" y="22"/>
                  </a:lnTo>
                  <a:lnTo>
                    <a:pt x="499" y="24"/>
                  </a:lnTo>
                  <a:lnTo>
                    <a:pt x="497" y="26"/>
                  </a:lnTo>
                  <a:lnTo>
                    <a:pt x="495" y="28"/>
                  </a:lnTo>
                  <a:lnTo>
                    <a:pt x="495" y="32"/>
                  </a:lnTo>
                  <a:lnTo>
                    <a:pt x="495" y="36"/>
                  </a:lnTo>
                  <a:lnTo>
                    <a:pt x="501" y="38"/>
                  </a:lnTo>
                  <a:lnTo>
                    <a:pt x="515" y="36"/>
                  </a:lnTo>
                  <a:lnTo>
                    <a:pt x="523" y="36"/>
                  </a:lnTo>
                  <a:lnTo>
                    <a:pt x="529" y="38"/>
                  </a:lnTo>
                  <a:lnTo>
                    <a:pt x="561" y="58"/>
                  </a:lnTo>
                  <a:lnTo>
                    <a:pt x="573" y="66"/>
                  </a:lnTo>
                  <a:lnTo>
                    <a:pt x="583" y="64"/>
                  </a:lnTo>
                  <a:lnTo>
                    <a:pt x="585" y="48"/>
                  </a:lnTo>
                  <a:lnTo>
                    <a:pt x="585" y="48"/>
                  </a:lnTo>
                  <a:lnTo>
                    <a:pt x="587" y="50"/>
                  </a:lnTo>
                  <a:lnTo>
                    <a:pt x="589" y="50"/>
                  </a:lnTo>
                  <a:lnTo>
                    <a:pt x="589" y="52"/>
                  </a:lnTo>
                  <a:lnTo>
                    <a:pt x="591" y="52"/>
                  </a:lnTo>
                  <a:lnTo>
                    <a:pt x="589" y="4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40"/>
            <p:cNvSpPr>
              <a:spLocks/>
            </p:cNvSpPr>
            <p:nvPr/>
          </p:nvSpPr>
          <p:spPr bwMode="auto">
            <a:xfrm>
              <a:off x="5100" y="706"/>
              <a:ext cx="503" cy="200"/>
            </a:xfrm>
            <a:custGeom>
              <a:avLst/>
              <a:gdLst>
                <a:gd name="T0" fmla="*/ 503 w 503"/>
                <a:gd name="T1" fmla="*/ 68 h 200"/>
                <a:gd name="T2" fmla="*/ 421 w 503"/>
                <a:gd name="T3" fmla="*/ 50 h 200"/>
                <a:gd name="T4" fmla="*/ 393 w 503"/>
                <a:gd name="T5" fmla="*/ 46 h 200"/>
                <a:gd name="T6" fmla="*/ 341 w 503"/>
                <a:gd name="T7" fmla="*/ 34 h 200"/>
                <a:gd name="T8" fmla="*/ 333 w 503"/>
                <a:gd name="T9" fmla="*/ 36 h 200"/>
                <a:gd name="T10" fmla="*/ 279 w 503"/>
                <a:gd name="T11" fmla="*/ 20 h 200"/>
                <a:gd name="T12" fmla="*/ 249 w 503"/>
                <a:gd name="T13" fmla="*/ 0 h 200"/>
                <a:gd name="T14" fmla="*/ 239 w 503"/>
                <a:gd name="T15" fmla="*/ 10 h 200"/>
                <a:gd name="T16" fmla="*/ 211 w 503"/>
                <a:gd name="T17" fmla="*/ 22 h 200"/>
                <a:gd name="T18" fmla="*/ 175 w 503"/>
                <a:gd name="T19" fmla="*/ 18 h 200"/>
                <a:gd name="T20" fmla="*/ 141 w 503"/>
                <a:gd name="T21" fmla="*/ 26 h 200"/>
                <a:gd name="T22" fmla="*/ 129 w 503"/>
                <a:gd name="T23" fmla="*/ 28 h 200"/>
                <a:gd name="T24" fmla="*/ 84 w 503"/>
                <a:gd name="T25" fmla="*/ 26 h 200"/>
                <a:gd name="T26" fmla="*/ 28 w 503"/>
                <a:gd name="T27" fmla="*/ 36 h 200"/>
                <a:gd name="T28" fmla="*/ 22 w 503"/>
                <a:gd name="T29" fmla="*/ 48 h 200"/>
                <a:gd name="T30" fmla="*/ 6 w 503"/>
                <a:gd name="T31" fmla="*/ 60 h 200"/>
                <a:gd name="T32" fmla="*/ 0 w 503"/>
                <a:gd name="T33" fmla="*/ 72 h 200"/>
                <a:gd name="T34" fmla="*/ 8 w 503"/>
                <a:gd name="T35" fmla="*/ 82 h 200"/>
                <a:gd name="T36" fmla="*/ 18 w 503"/>
                <a:gd name="T37" fmla="*/ 94 h 200"/>
                <a:gd name="T38" fmla="*/ 30 w 503"/>
                <a:gd name="T39" fmla="*/ 116 h 200"/>
                <a:gd name="T40" fmla="*/ 38 w 503"/>
                <a:gd name="T41" fmla="*/ 128 h 200"/>
                <a:gd name="T42" fmla="*/ 46 w 503"/>
                <a:gd name="T43" fmla="*/ 136 h 200"/>
                <a:gd name="T44" fmla="*/ 56 w 503"/>
                <a:gd name="T45" fmla="*/ 126 h 200"/>
                <a:gd name="T46" fmla="*/ 56 w 503"/>
                <a:gd name="T47" fmla="*/ 148 h 200"/>
                <a:gd name="T48" fmla="*/ 42 w 503"/>
                <a:gd name="T49" fmla="*/ 154 h 200"/>
                <a:gd name="T50" fmla="*/ 34 w 503"/>
                <a:gd name="T51" fmla="*/ 164 h 200"/>
                <a:gd name="T52" fmla="*/ 40 w 503"/>
                <a:gd name="T53" fmla="*/ 172 h 200"/>
                <a:gd name="T54" fmla="*/ 46 w 503"/>
                <a:gd name="T55" fmla="*/ 172 h 200"/>
                <a:gd name="T56" fmla="*/ 62 w 503"/>
                <a:gd name="T57" fmla="*/ 182 h 200"/>
                <a:gd name="T58" fmla="*/ 78 w 503"/>
                <a:gd name="T59" fmla="*/ 198 h 200"/>
                <a:gd name="T60" fmla="*/ 101 w 503"/>
                <a:gd name="T61" fmla="*/ 190 h 200"/>
                <a:gd name="T62" fmla="*/ 125 w 503"/>
                <a:gd name="T63" fmla="*/ 190 h 200"/>
                <a:gd name="T64" fmla="*/ 129 w 503"/>
                <a:gd name="T65" fmla="*/ 176 h 200"/>
                <a:gd name="T66" fmla="*/ 143 w 503"/>
                <a:gd name="T67" fmla="*/ 170 h 200"/>
                <a:gd name="T68" fmla="*/ 155 w 503"/>
                <a:gd name="T69" fmla="*/ 160 h 200"/>
                <a:gd name="T70" fmla="*/ 177 w 503"/>
                <a:gd name="T71" fmla="*/ 168 h 200"/>
                <a:gd name="T72" fmla="*/ 195 w 503"/>
                <a:gd name="T73" fmla="*/ 164 h 200"/>
                <a:gd name="T74" fmla="*/ 205 w 503"/>
                <a:gd name="T75" fmla="*/ 156 h 200"/>
                <a:gd name="T76" fmla="*/ 227 w 503"/>
                <a:gd name="T77" fmla="*/ 164 h 200"/>
                <a:gd name="T78" fmla="*/ 241 w 503"/>
                <a:gd name="T79" fmla="*/ 176 h 200"/>
                <a:gd name="T80" fmla="*/ 265 w 503"/>
                <a:gd name="T81" fmla="*/ 176 h 200"/>
                <a:gd name="T82" fmla="*/ 267 w 503"/>
                <a:gd name="T83" fmla="*/ 168 h 200"/>
                <a:gd name="T84" fmla="*/ 281 w 503"/>
                <a:gd name="T85" fmla="*/ 160 h 200"/>
                <a:gd name="T86" fmla="*/ 303 w 503"/>
                <a:gd name="T87" fmla="*/ 166 h 200"/>
                <a:gd name="T88" fmla="*/ 319 w 503"/>
                <a:gd name="T89" fmla="*/ 162 h 200"/>
                <a:gd name="T90" fmla="*/ 337 w 503"/>
                <a:gd name="T91" fmla="*/ 150 h 200"/>
                <a:gd name="T92" fmla="*/ 383 w 503"/>
                <a:gd name="T93" fmla="*/ 144 h 200"/>
                <a:gd name="T94" fmla="*/ 395 w 503"/>
                <a:gd name="T95" fmla="*/ 130 h 200"/>
                <a:gd name="T96" fmla="*/ 427 w 503"/>
                <a:gd name="T97" fmla="*/ 110 h 200"/>
                <a:gd name="T98" fmla="*/ 451 w 503"/>
                <a:gd name="T99" fmla="*/ 122 h 200"/>
                <a:gd name="T100" fmla="*/ 463 w 503"/>
                <a:gd name="T101" fmla="*/ 116 h 200"/>
                <a:gd name="T102" fmla="*/ 467 w 503"/>
                <a:gd name="T103" fmla="*/ 102 h 200"/>
                <a:gd name="T104" fmla="*/ 481 w 503"/>
                <a:gd name="T105" fmla="*/ 100 h 200"/>
                <a:gd name="T106" fmla="*/ 495 w 503"/>
                <a:gd name="T107" fmla="*/ 96 h 200"/>
                <a:gd name="T108" fmla="*/ 501 w 503"/>
                <a:gd name="T109" fmla="*/ 9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3" h="200">
                  <a:moveTo>
                    <a:pt x="499" y="84"/>
                  </a:moveTo>
                  <a:lnTo>
                    <a:pt x="499" y="82"/>
                  </a:lnTo>
                  <a:lnTo>
                    <a:pt x="497" y="82"/>
                  </a:lnTo>
                  <a:lnTo>
                    <a:pt x="499" y="80"/>
                  </a:lnTo>
                  <a:lnTo>
                    <a:pt x="501" y="76"/>
                  </a:lnTo>
                  <a:lnTo>
                    <a:pt x="503" y="72"/>
                  </a:lnTo>
                  <a:lnTo>
                    <a:pt x="503" y="68"/>
                  </a:lnTo>
                  <a:lnTo>
                    <a:pt x="503" y="68"/>
                  </a:lnTo>
                  <a:lnTo>
                    <a:pt x="461" y="64"/>
                  </a:lnTo>
                  <a:lnTo>
                    <a:pt x="457" y="62"/>
                  </a:lnTo>
                  <a:lnTo>
                    <a:pt x="441" y="54"/>
                  </a:lnTo>
                  <a:lnTo>
                    <a:pt x="427" y="52"/>
                  </a:lnTo>
                  <a:lnTo>
                    <a:pt x="423" y="50"/>
                  </a:lnTo>
                  <a:lnTo>
                    <a:pt x="421" y="50"/>
                  </a:lnTo>
                  <a:lnTo>
                    <a:pt x="419" y="50"/>
                  </a:lnTo>
                  <a:lnTo>
                    <a:pt x="417" y="52"/>
                  </a:lnTo>
                  <a:lnTo>
                    <a:pt x="415" y="52"/>
                  </a:lnTo>
                  <a:lnTo>
                    <a:pt x="401" y="48"/>
                  </a:lnTo>
                  <a:lnTo>
                    <a:pt x="399" y="50"/>
                  </a:lnTo>
                  <a:lnTo>
                    <a:pt x="397" y="46"/>
                  </a:lnTo>
                  <a:lnTo>
                    <a:pt x="393" y="46"/>
                  </a:lnTo>
                  <a:lnTo>
                    <a:pt x="377" y="44"/>
                  </a:lnTo>
                  <a:lnTo>
                    <a:pt x="371" y="42"/>
                  </a:lnTo>
                  <a:lnTo>
                    <a:pt x="357" y="34"/>
                  </a:lnTo>
                  <a:lnTo>
                    <a:pt x="353" y="32"/>
                  </a:lnTo>
                  <a:lnTo>
                    <a:pt x="345" y="32"/>
                  </a:lnTo>
                  <a:lnTo>
                    <a:pt x="343" y="32"/>
                  </a:lnTo>
                  <a:lnTo>
                    <a:pt x="341" y="34"/>
                  </a:lnTo>
                  <a:lnTo>
                    <a:pt x="341" y="34"/>
                  </a:lnTo>
                  <a:lnTo>
                    <a:pt x="339" y="36"/>
                  </a:lnTo>
                  <a:lnTo>
                    <a:pt x="337" y="38"/>
                  </a:lnTo>
                  <a:lnTo>
                    <a:pt x="333" y="38"/>
                  </a:lnTo>
                  <a:lnTo>
                    <a:pt x="331" y="40"/>
                  </a:lnTo>
                  <a:lnTo>
                    <a:pt x="331" y="38"/>
                  </a:lnTo>
                  <a:lnTo>
                    <a:pt x="333" y="36"/>
                  </a:lnTo>
                  <a:lnTo>
                    <a:pt x="337" y="30"/>
                  </a:lnTo>
                  <a:lnTo>
                    <a:pt x="335" y="28"/>
                  </a:lnTo>
                  <a:lnTo>
                    <a:pt x="329" y="26"/>
                  </a:lnTo>
                  <a:lnTo>
                    <a:pt x="291" y="28"/>
                  </a:lnTo>
                  <a:lnTo>
                    <a:pt x="281" y="26"/>
                  </a:lnTo>
                  <a:lnTo>
                    <a:pt x="279" y="22"/>
                  </a:lnTo>
                  <a:lnTo>
                    <a:pt x="279" y="20"/>
                  </a:lnTo>
                  <a:lnTo>
                    <a:pt x="277" y="24"/>
                  </a:lnTo>
                  <a:lnTo>
                    <a:pt x="275" y="24"/>
                  </a:lnTo>
                  <a:lnTo>
                    <a:pt x="273" y="18"/>
                  </a:lnTo>
                  <a:lnTo>
                    <a:pt x="261" y="6"/>
                  </a:lnTo>
                  <a:lnTo>
                    <a:pt x="257" y="2"/>
                  </a:lnTo>
                  <a:lnTo>
                    <a:pt x="251" y="0"/>
                  </a:lnTo>
                  <a:lnTo>
                    <a:pt x="249" y="0"/>
                  </a:lnTo>
                  <a:lnTo>
                    <a:pt x="247" y="2"/>
                  </a:lnTo>
                  <a:lnTo>
                    <a:pt x="247" y="4"/>
                  </a:lnTo>
                  <a:lnTo>
                    <a:pt x="245" y="6"/>
                  </a:lnTo>
                  <a:lnTo>
                    <a:pt x="239" y="6"/>
                  </a:lnTo>
                  <a:lnTo>
                    <a:pt x="239" y="6"/>
                  </a:lnTo>
                  <a:lnTo>
                    <a:pt x="239" y="8"/>
                  </a:lnTo>
                  <a:lnTo>
                    <a:pt x="239" y="10"/>
                  </a:lnTo>
                  <a:lnTo>
                    <a:pt x="237" y="12"/>
                  </a:lnTo>
                  <a:lnTo>
                    <a:pt x="237" y="14"/>
                  </a:lnTo>
                  <a:lnTo>
                    <a:pt x="239" y="16"/>
                  </a:lnTo>
                  <a:lnTo>
                    <a:pt x="239" y="18"/>
                  </a:lnTo>
                  <a:lnTo>
                    <a:pt x="217" y="18"/>
                  </a:lnTo>
                  <a:lnTo>
                    <a:pt x="213" y="20"/>
                  </a:lnTo>
                  <a:lnTo>
                    <a:pt x="211" y="22"/>
                  </a:lnTo>
                  <a:lnTo>
                    <a:pt x="207" y="24"/>
                  </a:lnTo>
                  <a:lnTo>
                    <a:pt x="205" y="22"/>
                  </a:lnTo>
                  <a:lnTo>
                    <a:pt x="201" y="24"/>
                  </a:lnTo>
                  <a:lnTo>
                    <a:pt x="187" y="22"/>
                  </a:lnTo>
                  <a:lnTo>
                    <a:pt x="185" y="22"/>
                  </a:lnTo>
                  <a:lnTo>
                    <a:pt x="179" y="16"/>
                  </a:lnTo>
                  <a:lnTo>
                    <a:pt x="175" y="18"/>
                  </a:lnTo>
                  <a:lnTo>
                    <a:pt x="175" y="18"/>
                  </a:lnTo>
                  <a:lnTo>
                    <a:pt x="173" y="20"/>
                  </a:lnTo>
                  <a:lnTo>
                    <a:pt x="169" y="20"/>
                  </a:lnTo>
                  <a:lnTo>
                    <a:pt x="163" y="24"/>
                  </a:lnTo>
                  <a:lnTo>
                    <a:pt x="161" y="24"/>
                  </a:lnTo>
                  <a:lnTo>
                    <a:pt x="151" y="24"/>
                  </a:lnTo>
                  <a:lnTo>
                    <a:pt x="141" y="26"/>
                  </a:lnTo>
                  <a:lnTo>
                    <a:pt x="139" y="26"/>
                  </a:lnTo>
                  <a:lnTo>
                    <a:pt x="135" y="22"/>
                  </a:lnTo>
                  <a:lnTo>
                    <a:pt x="131" y="22"/>
                  </a:lnTo>
                  <a:lnTo>
                    <a:pt x="133" y="24"/>
                  </a:lnTo>
                  <a:lnTo>
                    <a:pt x="133" y="26"/>
                  </a:lnTo>
                  <a:lnTo>
                    <a:pt x="133" y="28"/>
                  </a:lnTo>
                  <a:lnTo>
                    <a:pt x="129" y="28"/>
                  </a:lnTo>
                  <a:lnTo>
                    <a:pt x="125" y="28"/>
                  </a:lnTo>
                  <a:lnTo>
                    <a:pt x="123" y="30"/>
                  </a:lnTo>
                  <a:lnTo>
                    <a:pt x="117" y="26"/>
                  </a:lnTo>
                  <a:lnTo>
                    <a:pt x="107" y="22"/>
                  </a:lnTo>
                  <a:lnTo>
                    <a:pt x="97" y="22"/>
                  </a:lnTo>
                  <a:lnTo>
                    <a:pt x="88" y="26"/>
                  </a:lnTo>
                  <a:lnTo>
                    <a:pt x="84" y="26"/>
                  </a:lnTo>
                  <a:lnTo>
                    <a:pt x="76" y="24"/>
                  </a:lnTo>
                  <a:lnTo>
                    <a:pt x="64" y="24"/>
                  </a:lnTo>
                  <a:lnTo>
                    <a:pt x="62" y="24"/>
                  </a:lnTo>
                  <a:lnTo>
                    <a:pt x="42" y="24"/>
                  </a:lnTo>
                  <a:lnTo>
                    <a:pt x="32" y="26"/>
                  </a:lnTo>
                  <a:lnTo>
                    <a:pt x="30" y="34"/>
                  </a:lnTo>
                  <a:lnTo>
                    <a:pt x="28" y="36"/>
                  </a:lnTo>
                  <a:lnTo>
                    <a:pt x="26" y="38"/>
                  </a:lnTo>
                  <a:lnTo>
                    <a:pt x="26" y="42"/>
                  </a:lnTo>
                  <a:lnTo>
                    <a:pt x="24" y="48"/>
                  </a:lnTo>
                  <a:lnTo>
                    <a:pt x="24" y="48"/>
                  </a:lnTo>
                  <a:lnTo>
                    <a:pt x="24" y="46"/>
                  </a:lnTo>
                  <a:lnTo>
                    <a:pt x="22" y="48"/>
                  </a:lnTo>
                  <a:lnTo>
                    <a:pt x="22" y="48"/>
                  </a:lnTo>
                  <a:lnTo>
                    <a:pt x="16" y="54"/>
                  </a:lnTo>
                  <a:lnTo>
                    <a:pt x="14" y="58"/>
                  </a:lnTo>
                  <a:lnTo>
                    <a:pt x="12" y="60"/>
                  </a:lnTo>
                  <a:lnTo>
                    <a:pt x="10" y="60"/>
                  </a:lnTo>
                  <a:lnTo>
                    <a:pt x="10" y="60"/>
                  </a:lnTo>
                  <a:lnTo>
                    <a:pt x="8" y="60"/>
                  </a:lnTo>
                  <a:lnTo>
                    <a:pt x="6" y="60"/>
                  </a:lnTo>
                  <a:lnTo>
                    <a:pt x="4" y="60"/>
                  </a:lnTo>
                  <a:lnTo>
                    <a:pt x="2" y="60"/>
                  </a:lnTo>
                  <a:lnTo>
                    <a:pt x="0" y="62"/>
                  </a:lnTo>
                  <a:lnTo>
                    <a:pt x="0" y="64"/>
                  </a:lnTo>
                  <a:lnTo>
                    <a:pt x="0" y="68"/>
                  </a:lnTo>
                  <a:lnTo>
                    <a:pt x="0" y="70"/>
                  </a:lnTo>
                  <a:lnTo>
                    <a:pt x="0" y="72"/>
                  </a:lnTo>
                  <a:lnTo>
                    <a:pt x="2" y="72"/>
                  </a:lnTo>
                  <a:lnTo>
                    <a:pt x="6" y="72"/>
                  </a:lnTo>
                  <a:lnTo>
                    <a:pt x="8" y="74"/>
                  </a:lnTo>
                  <a:lnTo>
                    <a:pt x="8" y="76"/>
                  </a:lnTo>
                  <a:lnTo>
                    <a:pt x="8" y="76"/>
                  </a:lnTo>
                  <a:lnTo>
                    <a:pt x="8" y="80"/>
                  </a:lnTo>
                  <a:lnTo>
                    <a:pt x="8" y="82"/>
                  </a:lnTo>
                  <a:lnTo>
                    <a:pt x="8" y="84"/>
                  </a:lnTo>
                  <a:lnTo>
                    <a:pt x="10" y="88"/>
                  </a:lnTo>
                  <a:lnTo>
                    <a:pt x="12" y="88"/>
                  </a:lnTo>
                  <a:lnTo>
                    <a:pt x="14" y="92"/>
                  </a:lnTo>
                  <a:lnTo>
                    <a:pt x="16" y="92"/>
                  </a:lnTo>
                  <a:lnTo>
                    <a:pt x="18" y="94"/>
                  </a:lnTo>
                  <a:lnTo>
                    <a:pt x="18" y="94"/>
                  </a:lnTo>
                  <a:lnTo>
                    <a:pt x="20" y="106"/>
                  </a:lnTo>
                  <a:lnTo>
                    <a:pt x="22" y="108"/>
                  </a:lnTo>
                  <a:lnTo>
                    <a:pt x="22" y="110"/>
                  </a:lnTo>
                  <a:lnTo>
                    <a:pt x="24" y="112"/>
                  </a:lnTo>
                  <a:lnTo>
                    <a:pt x="28" y="116"/>
                  </a:lnTo>
                  <a:lnTo>
                    <a:pt x="30" y="116"/>
                  </a:lnTo>
                  <a:lnTo>
                    <a:pt x="30" y="116"/>
                  </a:lnTo>
                  <a:lnTo>
                    <a:pt x="32" y="118"/>
                  </a:lnTo>
                  <a:lnTo>
                    <a:pt x="36" y="120"/>
                  </a:lnTo>
                  <a:lnTo>
                    <a:pt x="38" y="120"/>
                  </a:lnTo>
                  <a:lnTo>
                    <a:pt x="38" y="122"/>
                  </a:lnTo>
                  <a:lnTo>
                    <a:pt x="38" y="122"/>
                  </a:lnTo>
                  <a:lnTo>
                    <a:pt x="38" y="124"/>
                  </a:lnTo>
                  <a:lnTo>
                    <a:pt x="38" y="128"/>
                  </a:lnTo>
                  <a:lnTo>
                    <a:pt x="38" y="130"/>
                  </a:lnTo>
                  <a:lnTo>
                    <a:pt x="38" y="132"/>
                  </a:lnTo>
                  <a:lnTo>
                    <a:pt x="38" y="134"/>
                  </a:lnTo>
                  <a:lnTo>
                    <a:pt x="40" y="136"/>
                  </a:lnTo>
                  <a:lnTo>
                    <a:pt x="42" y="136"/>
                  </a:lnTo>
                  <a:lnTo>
                    <a:pt x="42" y="138"/>
                  </a:lnTo>
                  <a:lnTo>
                    <a:pt x="46" y="136"/>
                  </a:lnTo>
                  <a:lnTo>
                    <a:pt x="50" y="134"/>
                  </a:lnTo>
                  <a:lnTo>
                    <a:pt x="52" y="134"/>
                  </a:lnTo>
                  <a:lnTo>
                    <a:pt x="52" y="132"/>
                  </a:lnTo>
                  <a:lnTo>
                    <a:pt x="54" y="130"/>
                  </a:lnTo>
                  <a:lnTo>
                    <a:pt x="54" y="130"/>
                  </a:lnTo>
                  <a:lnTo>
                    <a:pt x="54" y="128"/>
                  </a:lnTo>
                  <a:lnTo>
                    <a:pt x="56" y="126"/>
                  </a:lnTo>
                  <a:lnTo>
                    <a:pt x="58" y="126"/>
                  </a:lnTo>
                  <a:lnTo>
                    <a:pt x="60" y="128"/>
                  </a:lnTo>
                  <a:lnTo>
                    <a:pt x="60" y="130"/>
                  </a:lnTo>
                  <a:lnTo>
                    <a:pt x="64" y="136"/>
                  </a:lnTo>
                  <a:lnTo>
                    <a:pt x="64" y="138"/>
                  </a:lnTo>
                  <a:lnTo>
                    <a:pt x="64" y="140"/>
                  </a:lnTo>
                  <a:lnTo>
                    <a:pt x="56" y="148"/>
                  </a:lnTo>
                  <a:lnTo>
                    <a:pt x="56" y="148"/>
                  </a:lnTo>
                  <a:lnTo>
                    <a:pt x="48" y="152"/>
                  </a:lnTo>
                  <a:lnTo>
                    <a:pt x="46" y="152"/>
                  </a:lnTo>
                  <a:lnTo>
                    <a:pt x="44" y="150"/>
                  </a:lnTo>
                  <a:lnTo>
                    <a:pt x="44" y="152"/>
                  </a:lnTo>
                  <a:lnTo>
                    <a:pt x="42" y="152"/>
                  </a:lnTo>
                  <a:lnTo>
                    <a:pt x="42" y="154"/>
                  </a:lnTo>
                  <a:lnTo>
                    <a:pt x="42" y="154"/>
                  </a:lnTo>
                  <a:lnTo>
                    <a:pt x="40" y="156"/>
                  </a:lnTo>
                  <a:lnTo>
                    <a:pt x="40" y="160"/>
                  </a:lnTo>
                  <a:lnTo>
                    <a:pt x="38" y="160"/>
                  </a:lnTo>
                  <a:lnTo>
                    <a:pt x="38" y="162"/>
                  </a:lnTo>
                  <a:lnTo>
                    <a:pt x="36" y="162"/>
                  </a:lnTo>
                  <a:lnTo>
                    <a:pt x="34" y="164"/>
                  </a:lnTo>
                  <a:lnTo>
                    <a:pt x="34" y="166"/>
                  </a:lnTo>
                  <a:lnTo>
                    <a:pt x="36" y="170"/>
                  </a:lnTo>
                  <a:lnTo>
                    <a:pt x="36" y="172"/>
                  </a:lnTo>
                  <a:lnTo>
                    <a:pt x="38" y="174"/>
                  </a:lnTo>
                  <a:lnTo>
                    <a:pt x="40" y="174"/>
                  </a:lnTo>
                  <a:lnTo>
                    <a:pt x="40" y="172"/>
                  </a:lnTo>
                  <a:lnTo>
                    <a:pt x="40" y="172"/>
                  </a:lnTo>
                  <a:lnTo>
                    <a:pt x="40" y="172"/>
                  </a:lnTo>
                  <a:lnTo>
                    <a:pt x="40" y="170"/>
                  </a:lnTo>
                  <a:lnTo>
                    <a:pt x="40" y="166"/>
                  </a:lnTo>
                  <a:lnTo>
                    <a:pt x="42" y="166"/>
                  </a:lnTo>
                  <a:lnTo>
                    <a:pt x="42" y="166"/>
                  </a:lnTo>
                  <a:lnTo>
                    <a:pt x="46" y="172"/>
                  </a:lnTo>
                  <a:lnTo>
                    <a:pt x="46" y="172"/>
                  </a:lnTo>
                  <a:lnTo>
                    <a:pt x="48" y="174"/>
                  </a:lnTo>
                  <a:lnTo>
                    <a:pt x="50" y="174"/>
                  </a:lnTo>
                  <a:lnTo>
                    <a:pt x="52" y="174"/>
                  </a:lnTo>
                  <a:lnTo>
                    <a:pt x="56" y="174"/>
                  </a:lnTo>
                  <a:lnTo>
                    <a:pt x="56" y="174"/>
                  </a:lnTo>
                  <a:lnTo>
                    <a:pt x="62" y="180"/>
                  </a:lnTo>
                  <a:lnTo>
                    <a:pt x="62" y="182"/>
                  </a:lnTo>
                  <a:lnTo>
                    <a:pt x="64" y="184"/>
                  </a:lnTo>
                  <a:lnTo>
                    <a:pt x="64" y="194"/>
                  </a:lnTo>
                  <a:lnTo>
                    <a:pt x="70" y="196"/>
                  </a:lnTo>
                  <a:lnTo>
                    <a:pt x="74" y="196"/>
                  </a:lnTo>
                  <a:lnTo>
                    <a:pt x="76" y="200"/>
                  </a:lnTo>
                  <a:lnTo>
                    <a:pt x="76" y="200"/>
                  </a:lnTo>
                  <a:lnTo>
                    <a:pt x="78" y="198"/>
                  </a:lnTo>
                  <a:lnTo>
                    <a:pt x="80" y="198"/>
                  </a:lnTo>
                  <a:lnTo>
                    <a:pt x="82" y="196"/>
                  </a:lnTo>
                  <a:lnTo>
                    <a:pt x="84" y="194"/>
                  </a:lnTo>
                  <a:lnTo>
                    <a:pt x="86" y="192"/>
                  </a:lnTo>
                  <a:lnTo>
                    <a:pt x="88" y="192"/>
                  </a:lnTo>
                  <a:lnTo>
                    <a:pt x="92" y="190"/>
                  </a:lnTo>
                  <a:lnTo>
                    <a:pt x="101" y="190"/>
                  </a:lnTo>
                  <a:lnTo>
                    <a:pt x="103" y="192"/>
                  </a:lnTo>
                  <a:lnTo>
                    <a:pt x="105" y="192"/>
                  </a:lnTo>
                  <a:lnTo>
                    <a:pt x="105" y="192"/>
                  </a:lnTo>
                  <a:lnTo>
                    <a:pt x="115" y="194"/>
                  </a:lnTo>
                  <a:lnTo>
                    <a:pt x="117" y="194"/>
                  </a:lnTo>
                  <a:lnTo>
                    <a:pt x="123" y="190"/>
                  </a:lnTo>
                  <a:lnTo>
                    <a:pt x="125" y="190"/>
                  </a:lnTo>
                  <a:lnTo>
                    <a:pt x="135" y="184"/>
                  </a:lnTo>
                  <a:lnTo>
                    <a:pt x="137" y="182"/>
                  </a:lnTo>
                  <a:lnTo>
                    <a:pt x="137" y="182"/>
                  </a:lnTo>
                  <a:lnTo>
                    <a:pt x="135" y="180"/>
                  </a:lnTo>
                  <a:lnTo>
                    <a:pt x="131" y="178"/>
                  </a:lnTo>
                  <a:lnTo>
                    <a:pt x="131" y="178"/>
                  </a:lnTo>
                  <a:lnTo>
                    <a:pt x="129" y="176"/>
                  </a:lnTo>
                  <a:lnTo>
                    <a:pt x="129" y="176"/>
                  </a:lnTo>
                  <a:lnTo>
                    <a:pt x="131" y="174"/>
                  </a:lnTo>
                  <a:lnTo>
                    <a:pt x="135" y="174"/>
                  </a:lnTo>
                  <a:lnTo>
                    <a:pt x="139" y="172"/>
                  </a:lnTo>
                  <a:lnTo>
                    <a:pt x="141" y="172"/>
                  </a:lnTo>
                  <a:lnTo>
                    <a:pt x="143" y="170"/>
                  </a:lnTo>
                  <a:lnTo>
                    <a:pt x="143" y="170"/>
                  </a:lnTo>
                  <a:lnTo>
                    <a:pt x="143" y="168"/>
                  </a:lnTo>
                  <a:lnTo>
                    <a:pt x="143" y="166"/>
                  </a:lnTo>
                  <a:lnTo>
                    <a:pt x="145" y="164"/>
                  </a:lnTo>
                  <a:lnTo>
                    <a:pt x="145" y="162"/>
                  </a:lnTo>
                  <a:lnTo>
                    <a:pt x="147" y="160"/>
                  </a:lnTo>
                  <a:lnTo>
                    <a:pt x="151" y="158"/>
                  </a:lnTo>
                  <a:lnTo>
                    <a:pt x="155" y="160"/>
                  </a:lnTo>
                  <a:lnTo>
                    <a:pt x="157" y="160"/>
                  </a:lnTo>
                  <a:lnTo>
                    <a:pt x="159" y="162"/>
                  </a:lnTo>
                  <a:lnTo>
                    <a:pt x="161" y="164"/>
                  </a:lnTo>
                  <a:lnTo>
                    <a:pt x="165" y="164"/>
                  </a:lnTo>
                  <a:lnTo>
                    <a:pt x="173" y="168"/>
                  </a:lnTo>
                  <a:lnTo>
                    <a:pt x="177" y="168"/>
                  </a:lnTo>
                  <a:lnTo>
                    <a:pt x="177" y="168"/>
                  </a:lnTo>
                  <a:lnTo>
                    <a:pt x="179" y="166"/>
                  </a:lnTo>
                  <a:lnTo>
                    <a:pt x="179" y="164"/>
                  </a:lnTo>
                  <a:lnTo>
                    <a:pt x="181" y="162"/>
                  </a:lnTo>
                  <a:lnTo>
                    <a:pt x="183" y="162"/>
                  </a:lnTo>
                  <a:lnTo>
                    <a:pt x="187" y="162"/>
                  </a:lnTo>
                  <a:lnTo>
                    <a:pt x="193" y="164"/>
                  </a:lnTo>
                  <a:lnTo>
                    <a:pt x="195" y="164"/>
                  </a:lnTo>
                  <a:lnTo>
                    <a:pt x="197" y="164"/>
                  </a:lnTo>
                  <a:lnTo>
                    <a:pt x="201" y="162"/>
                  </a:lnTo>
                  <a:lnTo>
                    <a:pt x="203" y="162"/>
                  </a:lnTo>
                  <a:lnTo>
                    <a:pt x="203" y="160"/>
                  </a:lnTo>
                  <a:lnTo>
                    <a:pt x="203" y="158"/>
                  </a:lnTo>
                  <a:lnTo>
                    <a:pt x="203" y="156"/>
                  </a:lnTo>
                  <a:lnTo>
                    <a:pt x="205" y="156"/>
                  </a:lnTo>
                  <a:lnTo>
                    <a:pt x="215" y="156"/>
                  </a:lnTo>
                  <a:lnTo>
                    <a:pt x="217" y="158"/>
                  </a:lnTo>
                  <a:lnTo>
                    <a:pt x="223" y="156"/>
                  </a:lnTo>
                  <a:lnTo>
                    <a:pt x="225" y="156"/>
                  </a:lnTo>
                  <a:lnTo>
                    <a:pt x="227" y="158"/>
                  </a:lnTo>
                  <a:lnTo>
                    <a:pt x="227" y="162"/>
                  </a:lnTo>
                  <a:lnTo>
                    <a:pt x="227" y="164"/>
                  </a:lnTo>
                  <a:lnTo>
                    <a:pt x="229" y="166"/>
                  </a:lnTo>
                  <a:lnTo>
                    <a:pt x="229" y="168"/>
                  </a:lnTo>
                  <a:lnTo>
                    <a:pt x="233" y="170"/>
                  </a:lnTo>
                  <a:lnTo>
                    <a:pt x="237" y="172"/>
                  </a:lnTo>
                  <a:lnTo>
                    <a:pt x="239" y="174"/>
                  </a:lnTo>
                  <a:lnTo>
                    <a:pt x="241" y="174"/>
                  </a:lnTo>
                  <a:lnTo>
                    <a:pt x="241" y="176"/>
                  </a:lnTo>
                  <a:lnTo>
                    <a:pt x="247" y="178"/>
                  </a:lnTo>
                  <a:lnTo>
                    <a:pt x="249" y="178"/>
                  </a:lnTo>
                  <a:lnTo>
                    <a:pt x="251" y="180"/>
                  </a:lnTo>
                  <a:lnTo>
                    <a:pt x="257" y="180"/>
                  </a:lnTo>
                  <a:lnTo>
                    <a:pt x="261" y="180"/>
                  </a:lnTo>
                  <a:lnTo>
                    <a:pt x="263" y="178"/>
                  </a:lnTo>
                  <a:lnTo>
                    <a:pt x="265" y="176"/>
                  </a:lnTo>
                  <a:lnTo>
                    <a:pt x="265" y="176"/>
                  </a:lnTo>
                  <a:lnTo>
                    <a:pt x="265" y="174"/>
                  </a:lnTo>
                  <a:lnTo>
                    <a:pt x="267" y="172"/>
                  </a:lnTo>
                  <a:lnTo>
                    <a:pt x="267" y="172"/>
                  </a:lnTo>
                  <a:lnTo>
                    <a:pt x="267" y="170"/>
                  </a:lnTo>
                  <a:lnTo>
                    <a:pt x="267" y="170"/>
                  </a:lnTo>
                  <a:lnTo>
                    <a:pt x="267" y="168"/>
                  </a:lnTo>
                  <a:lnTo>
                    <a:pt x="269" y="166"/>
                  </a:lnTo>
                  <a:lnTo>
                    <a:pt x="271" y="164"/>
                  </a:lnTo>
                  <a:lnTo>
                    <a:pt x="271" y="162"/>
                  </a:lnTo>
                  <a:lnTo>
                    <a:pt x="271" y="162"/>
                  </a:lnTo>
                  <a:lnTo>
                    <a:pt x="273" y="160"/>
                  </a:lnTo>
                  <a:lnTo>
                    <a:pt x="277" y="160"/>
                  </a:lnTo>
                  <a:lnTo>
                    <a:pt x="281" y="160"/>
                  </a:lnTo>
                  <a:lnTo>
                    <a:pt x="285" y="160"/>
                  </a:lnTo>
                  <a:lnTo>
                    <a:pt x="289" y="162"/>
                  </a:lnTo>
                  <a:lnTo>
                    <a:pt x="293" y="162"/>
                  </a:lnTo>
                  <a:lnTo>
                    <a:pt x="297" y="162"/>
                  </a:lnTo>
                  <a:lnTo>
                    <a:pt x="301" y="164"/>
                  </a:lnTo>
                  <a:lnTo>
                    <a:pt x="303" y="166"/>
                  </a:lnTo>
                  <a:lnTo>
                    <a:pt x="303" y="166"/>
                  </a:lnTo>
                  <a:lnTo>
                    <a:pt x="305" y="166"/>
                  </a:lnTo>
                  <a:lnTo>
                    <a:pt x="307" y="166"/>
                  </a:lnTo>
                  <a:lnTo>
                    <a:pt x="313" y="164"/>
                  </a:lnTo>
                  <a:lnTo>
                    <a:pt x="315" y="164"/>
                  </a:lnTo>
                  <a:lnTo>
                    <a:pt x="317" y="164"/>
                  </a:lnTo>
                  <a:lnTo>
                    <a:pt x="319" y="164"/>
                  </a:lnTo>
                  <a:lnTo>
                    <a:pt x="319" y="162"/>
                  </a:lnTo>
                  <a:lnTo>
                    <a:pt x="319" y="160"/>
                  </a:lnTo>
                  <a:lnTo>
                    <a:pt x="321" y="158"/>
                  </a:lnTo>
                  <a:lnTo>
                    <a:pt x="331" y="158"/>
                  </a:lnTo>
                  <a:lnTo>
                    <a:pt x="333" y="158"/>
                  </a:lnTo>
                  <a:lnTo>
                    <a:pt x="335" y="158"/>
                  </a:lnTo>
                  <a:lnTo>
                    <a:pt x="337" y="156"/>
                  </a:lnTo>
                  <a:lnTo>
                    <a:pt x="337" y="150"/>
                  </a:lnTo>
                  <a:lnTo>
                    <a:pt x="339" y="148"/>
                  </a:lnTo>
                  <a:lnTo>
                    <a:pt x="341" y="148"/>
                  </a:lnTo>
                  <a:lnTo>
                    <a:pt x="351" y="150"/>
                  </a:lnTo>
                  <a:lnTo>
                    <a:pt x="371" y="148"/>
                  </a:lnTo>
                  <a:lnTo>
                    <a:pt x="379" y="142"/>
                  </a:lnTo>
                  <a:lnTo>
                    <a:pt x="381" y="142"/>
                  </a:lnTo>
                  <a:lnTo>
                    <a:pt x="383" y="144"/>
                  </a:lnTo>
                  <a:lnTo>
                    <a:pt x="385" y="144"/>
                  </a:lnTo>
                  <a:lnTo>
                    <a:pt x="387" y="144"/>
                  </a:lnTo>
                  <a:lnTo>
                    <a:pt x="391" y="140"/>
                  </a:lnTo>
                  <a:lnTo>
                    <a:pt x="393" y="138"/>
                  </a:lnTo>
                  <a:lnTo>
                    <a:pt x="393" y="134"/>
                  </a:lnTo>
                  <a:lnTo>
                    <a:pt x="393" y="132"/>
                  </a:lnTo>
                  <a:lnTo>
                    <a:pt x="395" y="130"/>
                  </a:lnTo>
                  <a:lnTo>
                    <a:pt x="397" y="128"/>
                  </a:lnTo>
                  <a:lnTo>
                    <a:pt x="399" y="126"/>
                  </a:lnTo>
                  <a:lnTo>
                    <a:pt x="401" y="124"/>
                  </a:lnTo>
                  <a:lnTo>
                    <a:pt x="409" y="122"/>
                  </a:lnTo>
                  <a:lnTo>
                    <a:pt x="415" y="118"/>
                  </a:lnTo>
                  <a:lnTo>
                    <a:pt x="417" y="116"/>
                  </a:lnTo>
                  <a:lnTo>
                    <a:pt x="427" y="110"/>
                  </a:lnTo>
                  <a:lnTo>
                    <a:pt x="429" y="110"/>
                  </a:lnTo>
                  <a:lnTo>
                    <a:pt x="431" y="110"/>
                  </a:lnTo>
                  <a:lnTo>
                    <a:pt x="433" y="110"/>
                  </a:lnTo>
                  <a:lnTo>
                    <a:pt x="437" y="114"/>
                  </a:lnTo>
                  <a:lnTo>
                    <a:pt x="443" y="122"/>
                  </a:lnTo>
                  <a:lnTo>
                    <a:pt x="445" y="124"/>
                  </a:lnTo>
                  <a:lnTo>
                    <a:pt x="451" y="122"/>
                  </a:lnTo>
                  <a:lnTo>
                    <a:pt x="451" y="122"/>
                  </a:lnTo>
                  <a:lnTo>
                    <a:pt x="453" y="122"/>
                  </a:lnTo>
                  <a:lnTo>
                    <a:pt x="457" y="122"/>
                  </a:lnTo>
                  <a:lnTo>
                    <a:pt x="459" y="122"/>
                  </a:lnTo>
                  <a:lnTo>
                    <a:pt x="461" y="120"/>
                  </a:lnTo>
                  <a:lnTo>
                    <a:pt x="461" y="118"/>
                  </a:lnTo>
                  <a:lnTo>
                    <a:pt x="463" y="116"/>
                  </a:lnTo>
                  <a:lnTo>
                    <a:pt x="463" y="114"/>
                  </a:lnTo>
                  <a:lnTo>
                    <a:pt x="463" y="112"/>
                  </a:lnTo>
                  <a:lnTo>
                    <a:pt x="463" y="110"/>
                  </a:lnTo>
                  <a:lnTo>
                    <a:pt x="463" y="106"/>
                  </a:lnTo>
                  <a:lnTo>
                    <a:pt x="463" y="104"/>
                  </a:lnTo>
                  <a:lnTo>
                    <a:pt x="465" y="104"/>
                  </a:lnTo>
                  <a:lnTo>
                    <a:pt x="467" y="102"/>
                  </a:lnTo>
                  <a:lnTo>
                    <a:pt x="469" y="102"/>
                  </a:lnTo>
                  <a:lnTo>
                    <a:pt x="471" y="102"/>
                  </a:lnTo>
                  <a:lnTo>
                    <a:pt x="473" y="102"/>
                  </a:lnTo>
                  <a:lnTo>
                    <a:pt x="473" y="102"/>
                  </a:lnTo>
                  <a:lnTo>
                    <a:pt x="477" y="102"/>
                  </a:lnTo>
                  <a:lnTo>
                    <a:pt x="479" y="100"/>
                  </a:lnTo>
                  <a:lnTo>
                    <a:pt x="481" y="100"/>
                  </a:lnTo>
                  <a:lnTo>
                    <a:pt x="481" y="98"/>
                  </a:lnTo>
                  <a:lnTo>
                    <a:pt x="483" y="96"/>
                  </a:lnTo>
                  <a:lnTo>
                    <a:pt x="485" y="94"/>
                  </a:lnTo>
                  <a:lnTo>
                    <a:pt x="487" y="94"/>
                  </a:lnTo>
                  <a:lnTo>
                    <a:pt x="489" y="94"/>
                  </a:lnTo>
                  <a:lnTo>
                    <a:pt x="493" y="96"/>
                  </a:lnTo>
                  <a:lnTo>
                    <a:pt x="495" y="96"/>
                  </a:lnTo>
                  <a:lnTo>
                    <a:pt x="495" y="100"/>
                  </a:lnTo>
                  <a:lnTo>
                    <a:pt x="497" y="100"/>
                  </a:lnTo>
                  <a:lnTo>
                    <a:pt x="499" y="100"/>
                  </a:lnTo>
                  <a:lnTo>
                    <a:pt x="499" y="98"/>
                  </a:lnTo>
                  <a:lnTo>
                    <a:pt x="501" y="98"/>
                  </a:lnTo>
                  <a:lnTo>
                    <a:pt x="501" y="94"/>
                  </a:lnTo>
                  <a:lnTo>
                    <a:pt x="501" y="92"/>
                  </a:lnTo>
                  <a:lnTo>
                    <a:pt x="501" y="88"/>
                  </a:lnTo>
                  <a:lnTo>
                    <a:pt x="499" y="8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41"/>
            <p:cNvSpPr>
              <a:spLocks noEditPoints="1"/>
            </p:cNvSpPr>
            <p:nvPr/>
          </p:nvSpPr>
          <p:spPr bwMode="auto">
            <a:xfrm>
              <a:off x="6046" y="898"/>
              <a:ext cx="557" cy="775"/>
            </a:xfrm>
            <a:custGeom>
              <a:avLst/>
              <a:gdLst>
                <a:gd name="T0" fmla="*/ 501 w 557"/>
                <a:gd name="T1" fmla="*/ 62 h 775"/>
                <a:gd name="T2" fmla="*/ 459 w 557"/>
                <a:gd name="T3" fmla="*/ 62 h 775"/>
                <a:gd name="T4" fmla="*/ 387 w 557"/>
                <a:gd name="T5" fmla="*/ 54 h 775"/>
                <a:gd name="T6" fmla="*/ 349 w 557"/>
                <a:gd name="T7" fmla="*/ 20 h 775"/>
                <a:gd name="T8" fmla="*/ 302 w 557"/>
                <a:gd name="T9" fmla="*/ 38 h 775"/>
                <a:gd name="T10" fmla="*/ 274 w 557"/>
                <a:gd name="T11" fmla="*/ 12 h 775"/>
                <a:gd name="T12" fmla="*/ 256 w 557"/>
                <a:gd name="T13" fmla="*/ 12 h 775"/>
                <a:gd name="T14" fmla="*/ 226 w 557"/>
                <a:gd name="T15" fmla="*/ 56 h 775"/>
                <a:gd name="T16" fmla="*/ 192 w 557"/>
                <a:gd name="T17" fmla="*/ 78 h 775"/>
                <a:gd name="T18" fmla="*/ 178 w 557"/>
                <a:gd name="T19" fmla="*/ 96 h 775"/>
                <a:gd name="T20" fmla="*/ 166 w 557"/>
                <a:gd name="T21" fmla="*/ 120 h 775"/>
                <a:gd name="T22" fmla="*/ 146 w 557"/>
                <a:gd name="T23" fmla="*/ 166 h 775"/>
                <a:gd name="T24" fmla="*/ 148 w 557"/>
                <a:gd name="T25" fmla="*/ 200 h 775"/>
                <a:gd name="T26" fmla="*/ 162 w 557"/>
                <a:gd name="T27" fmla="*/ 224 h 775"/>
                <a:gd name="T28" fmla="*/ 138 w 557"/>
                <a:gd name="T29" fmla="*/ 258 h 775"/>
                <a:gd name="T30" fmla="*/ 106 w 557"/>
                <a:gd name="T31" fmla="*/ 250 h 775"/>
                <a:gd name="T32" fmla="*/ 74 w 557"/>
                <a:gd name="T33" fmla="*/ 238 h 775"/>
                <a:gd name="T34" fmla="*/ 68 w 557"/>
                <a:gd name="T35" fmla="*/ 276 h 775"/>
                <a:gd name="T36" fmla="*/ 72 w 557"/>
                <a:gd name="T37" fmla="*/ 308 h 775"/>
                <a:gd name="T38" fmla="*/ 48 w 557"/>
                <a:gd name="T39" fmla="*/ 336 h 775"/>
                <a:gd name="T40" fmla="*/ 36 w 557"/>
                <a:gd name="T41" fmla="*/ 354 h 775"/>
                <a:gd name="T42" fmla="*/ 28 w 557"/>
                <a:gd name="T43" fmla="*/ 394 h 775"/>
                <a:gd name="T44" fmla="*/ 10 w 557"/>
                <a:gd name="T45" fmla="*/ 384 h 775"/>
                <a:gd name="T46" fmla="*/ 2 w 557"/>
                <a:gd name="T47" fmla="*/ 420 h 775"/>
                <a:gd name="T48" fmla="*/ 42 w 557"/>
                <a:gd name="T49" fmla="*/ 448 h 775"/>
                <a:gd name="T50" fmla="*/ 94 w 557"/>
                <a:gd name="T51" fmla="*/ 493 h 775"/>
                <a:gd name="T52" fmla="*/ 120 w 557"/>
                <a:gd name="T53" fmla="*/ 539 h 775"/>
                <a:gd name="T54" fmla="*/ 116 w 557"/>
                <a:gd name="T55" fmla="*/ 583 h 775"/>
                <a:gd name="T56" fmla="*/ 94 w 557"/>
                <a:gd name="T57" fmla="*/ 593 h 775"/>
                <a:gd name="T58" fmla="*/ 74 w 557"/>
                <a:gd name="T59" fmla="*/ 641 h 775"/>
                <a:gd name="T60" fmla="*/ 120 w 557"/>
                <a:gd name="T61" fmla="*/ 691 h 775"/>
                <a:gd name="T62" fmla="*/ 152 w 557"/>
                <a:gd name="T63" fmla="*/ 705 h 775"/>
                <a:gd name="T64" fmla="*/ 172 w 557"/>
                <a:gd name="T65" fmla="*/ 699 h 775"/>
                <a:gd name="T66" fmla="*/ 208 w 557"/>
                <a:gd name="T67" fmla="*/ 725 h 775"/>
                <a:gd name="T68" fmla="*/ 224 w 557"/>
                <a:gd name="T69" fmla="*/ 745 h 775"/>
                <a:gd name="T70" fmla="*/ 240 w 557"/>
                <a:gd name="T71" fmla="*/ 771 h 775"/>
                <a:gd name="T72" fmla="*/ 252 w 557"/>
                <a:gd name="T73" fmla="*/ 753 h 775"/>
                <a:gd name="T74" fmla="*/ 272 w 557"/>
                <a:gd name="T75" fmla="*/ 729 h 775"/>
                <a:gd name="T76" fmla="*/ 304 w 557"/>
                <a:gd name="T77" fmla="*/ 695 h 775"/>
                <a:gd name="T78" fmla="*/ 320 w 557"/>
                <a:gd name="T79" fmla="*/ 681 h 775"/>
                <a:gd name="T80" fmla="*/ 347 w 557"/>
                <a:gd name="T81" fmla="*/ 653 h 775"/>
                <a:gd name="T82" fmla="*/ 357 w 557"/>
                <a:gd name="T83" fmla="*/ 621 h 775"/>
                <a:gd name="T84" fmla="*/ 353 w 557"/>
                <a:gd name="T85" fmla="*/ 595 h 775"/>
                <a:gd name="T86" fmla="*/ 339 w 557"/>
                <a:gd name="T87" fmla="*/ 579 h 775"/>
                <a:gd name="T88" fmla="*/ 367 w 557"/>
                <a:gd name="T89" fmla="*/ 563 h 775"/>
                <a:gd name="T90" fmla="*/ 401 w 557"/>
                <a:gd name="T91" fmla="*/ 557 h 775"/>
                <a:gd name="T92" fmla="*/ 431 w 557"/>
                <a:gd name="T93" fmla="*/ 559 h 775"/>
                <a:gd name="T94" fmla="*/ 459 w 557"/>
                <a:gd name="T95" fmla="*/ 523 h 775"/>
                <a:gd name="T96" fmla="*/ 457 w 557"/>
                <a:gd name="T97" fmla="*/ 481 h 775"/>
                <a:gd name="T98" fmla="*/ 459 w 557"/>
                <a:gd name="T99" fmla="*/ 454 h 775"/>
                <a:gd name="T100" fmla="*/ 479 w 557"/>
                <a:gd name="T101" fmla="*/ 432 h 775"/>
                <a:gd name="T102" fmla="*/ 477 w 557"/>
                <a:gd name="T103" fmla="*/ 370 h 775"/>
                <a:gd name="T104" fmla="*/ 493 w 557"/>
                <a:gd name="T105" fmla="*/ 348 h 775"/>
                <a:gd name="T106" fmla="*/ 473 w 557"/>
                <a:gd name="T107" fmla="*/ 322 h 775"/>
                <a:gd name="T108" fmla="*/ 501 w 557"/>
                <a:gd name="T109" fmla="*/ 294 h 775"/>
                <a:gd name="T110" fmla="*/ 523 w 557"/>
                <a:gd name="T111" fmla="*/ 270 h 775"/>
                <a:gd name="T112" fmla="*/ 527 w 557"/>
                <a:gd name="T113" fmla="*/ 242 h 775"/>
                <a:gd name="T114" fmla="*/ 543 w 557"/>
                <a:gd name="T115" fmla="*/ 206 h 775"/>
                <a:gd name="T116" fmla="*/ 551 w 557"/>
                <a:gd name="T117" fmla="*/ 164 h 775"/>
                <a:gd name="T118" fmla="*/ 545 w 557"/>
                <a:gd name="T119" fmla="*/ 118 h 775"/>
                <a:gd name="T120" fmla="*/ 551 w 557"/>
                <a:gd name="T121" fmla="*/ 100 h 775"/>
                <a:gd name="T122" fmla="*/ 188 w 557"/>
                <a:gd name="T123" fmla="*/ 134 h 775"/>
                <a:gd name="T124" fmla="*/ 196 w 557"/>
                <a:gd name="T125" fmla="*/ 122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7" h="775">
                  <a:moveTo>
                    <a:pt x="557" y="82"/>
                  </a:moveTo>
                  <a:lnTo>
                    <a:pt x="555" y="80"/>
                  </a:lnTo>
                  <a:lnTo>
                    <a:pt x="553" y="80"/>
                  </a:lnTo>
                  <a:lnTo>
                    <a:pt x="549" y="78"/>
                  </a:lnTo>
                  <a:lnTo>
                    <a:pt x="547" y="78"/>
                  </a:lnTo>
                  <a:lnTo>
                    <a:pt x="547" y="76"/>
                  </a:lnTo>
                  <a:lnTo>
                    <a:pt x="545" y="74"/>
                  </a:lnTo>
                  <a:lnTo>
                    <a:pt x="541" y="68"/>
                  </a:lnTo>
                  <a:lnTo>
                    <a:pt x="539" y="60"/>
                  </a:lnTo>
                  <a:lnTo>
                    <a:pt x="537" y="58"/>
                  </a:lnTo>
                  <a:lnTo>
                    <a:pt x="535" y="60"/>
                  </a:lnTo>
                  <a:lnTo>
                    <a:pt x="533" y="62"/>
                  </a:lnTo>
                  <a:lnTo>
                    <a:pt x="525" y="60"/>
                  </a:lnTo>
                  <a:lnTo>
                    <a:pt x="501" y="62"/>
                  </a:lnTo>
                  <a:lnTo>
                    <a:pt x="499" y="60"/>
                  </a:lnTo>
                  <a:lnTo>
                    <a:pt x="491" y="62"/>
                  </a:lnTo>
                  <a:lnTo>
                    <a:pt x="487" y="62"/>
                  </a:lnTo>
                  <a:lnTo>
                    <a:pt x="485" y="62"/>
                  </a:lnTo>
                  <a:lnTo>
                    <a:pt x="483" y="60"/>
                  </a:lnTo>
                  <a:lnTo>
                    <a:pt x="483" y="60"/>
                  </a:lnTo>
                  <a:lnTo>
                    <a:pt x="483" y="58"/>
                  </a:lnTo>
                  <a:lnTo>
                    <a:pt x="483" y="58"/>
                  </a:lnTo>
                  <a:lnTo>
                    <a:pt x="477" y="52"/>
                  </a:lnTo>
                  <a:lnTo>
                    <a:pt x="475" y="54"/>
                  </a:lnTo>
                  <a:lnTo>
                    <a:pt x="471" y="58"/>
                  </a:lnTo>
                  <a:lnTo>
                    <a:pt x="465" y="66"/>
                  </a:lnTo>
                  <a:lnTo>
                    <a:pt x="463" y="66"/>
                  </a:lnTo>
                  <a:lnTo>
                    <a:pt x="459" y="62"/>
                  </a:lnTo>
                  <a:lnTo>
                    <a:pt x="455" y="54"/>
                  </a:lnTo>
                  <a:lnTo>
                    <a:pt x="453" y="54"/>
                  </a:lnTo>
                  <a:lnTo>
                    <a:pt x="443" y="50"/>
                  </a:lnTo>
                  <a:lnTo>
                    <a:pt x="439" y="52"/>
                  </a:lnTo>
                  <a:lnTo>
                    <a:pt x="435" y="54"/>
                  </a:lnTo>
                  <a:lnTo>
                    <a:pt x="425" y="56"/>
                  </a:lnTo>
                  <a:lnTo>
                    <a:pt x="409" y="60"/>
                  </a:lnTo>
                  <a:lnTo>
                    <a:pt x="403" y="62"/>
                  </a:lnTo>
                  <a:lnTo>
                    <a:pt x="395" y="58"/>
                  </a:lnTo>
                  <a:lnTo>
                    <a:pt x="395" y="58"/>
                  </a:lnTo>
                  <a:lnTo>
                    <a:pt x="393" y="56"/>
                  </a:lnTo>
                  <a:lnTo>
                    <a:pt x="393" y="54"/>
                  </a:lnTo>
                  <a:lnTo>
                    <a:pt x="389" y="54"/>
                  </a:lnTo>
                  <a:lnTo>
                    <a:pt x="387" y="54"/>
                  </a:lnTo>
                  <a:lnTo>
                    <a:pt x="387" y="52"/>
                  </a:lnTo>
                  <a:lnTo>
                    <a:pt x="387" y="50"/>
                  </a:lnTo>
                  <a:lnTo>
                    <a:pt x="385" y="48"/>
                  </a:lnTo>
                  <a:lnTo>
                    <a:pt x="383" y="46"/>
                  </a:lnTo>
                  <a:lnTo>
                    <a:pt x="381" y="42"/>
                  </a:lnTo>
                  <a:lnTo>
                    <a:pt x="379" y="38"/>
                  </a:lnTo>
                  <a:lnTo>
                    <a:pt x="379" y="32"/>
                  </a:lnTo>
                  <a:lnTo>
                    <a:pt x="377" y="34"/>
                  </a:lnTo>
                  <a:lnTo>
                    <a:pt x="371" y="36"/>
                  </a:lnTo>
                  <a:lnTo>
                    <a:pt x="365" y="36"/>
                  </a:lnTo>
                  <a:lnTo>
                    <a:pt x="363" y="30"/>
                  </a:lnTo>
                  <a:lnTo>
                    <a:pt x="353" y="24"/>
                  </a:lnTo>
                  <a:lnTo>
                    <a:pt x="353" y="24"/>
                  </a:lnTo>
                  <a:lnTo>
                    <a:pt x="349" y="20"/>
                  </a:lnTo>
                  <a:lnTo>
                    <a:pt x="349" y="24"/>
                  </a:lnTo>
                  <a:lnTo>
                    <a:pt x="347" y="26"/>
                  </a:lnTo>
                  <a:lnTo>
                    <a:pt x="345" y="26"/>
                  </a:lnTo>
                  <a:lnTo>
                    <a:pt x="343" y="24"/>
                  </a:lnTo>
                  <a:lnTo>
                    <a:pt x="335" y="32"/>
                  </a:lnTo>
                  <a:lnTo>
                    <a:pt x="329" y="34"/>
                  </a:lnTo>
                  <a:lnTo>
                    <a:pt x="325" y="34"/>
                  </a:lnTo>
                  <a:lnTo>
                    <a:pt x="314" y="30"/>
                  </a:lnTo>
                  <a:lnTo>
                    <a:pt x="310" y="30"/>
                  </a:lnTo>
                  <a:lnTo>
                    <a:pt x="310" y="36"/>
                  </a:lnTo>
                  <a:lnTo>
                    <a:pt x="308" y="36"/>
                  </a:lnTo>
                  <a:lnTo>
                    <a:pt x="304" y="38"/>
                  </a:lnTo>
                  <a:lnTo>
                    <a:pt x="304" y="38"/>
                  </a:lnTo>
                  <a:lnTo>
                    <a:pt x="302" y="38"/>
                  </a:lnTo>
                  <a:lnTo>
                    <a:pt x="302" y="36"/>
                  </a:lnTo>
                  <a:lnTo>
                    <a:pt x="302" y="34"/>
                  </a:lnTo>
                  <a:lnTo>
                    <a:pt x="300" y="32"/>
                  </a:lnTo>
                  <a:lnTo>
                    <a:pt x="300" y="32"/>
                  </a:lnTo>
                  <a:lnTo>
                    <a:pt x="296" y="32"/>
                  </a:lnTo>
                  <a:lnTo>
                    <a:pt x="296" y="32"/>
                  </a:lnTo>
                  <a:lnTo>
                    <a:pt x="296" y="30"/>
                  </a:lnTo>
                  <a:lnTo>
                    <a:pt x="296" y="30"/>
                  </a:lnTo>
                  <a:lnTo>
                    <a:pt x="296" y="28"/>
                  </a:lnTo>
                  <a:lnTo>
                    <a:pt x="288" y="18"/>
                  </a:lnTo>
                  <a:lnTo>
                    <a:pt x="286" y="16"/>
                  </a:lnTo>
                  <a:lnTo>
                    <a:pt x="278" y="12"/>
                  </a:lnTo>
                  <a:lnTo>
                    <a:pt x="276" y="12"/>
                  </a:lnTo>
                  <a:lnTo>
                    <a:pt x="274" y="12"/>
                  </a:lnTo>
                  <a:lnTo>
                    <a:pt x="272" y="12"/>
                  </a:lnTo>
                  <a:lnTo>
                    <a:pt x="270" y="10"/>
                  </a:lnTo>
                  <a:lnTo>
                    <a:pt x="270" y="8"/>
                  </a:lnTo>
                  <a:lnTo>
                    <a:pt x="270" y="6"/>
                  </a:lnTo>
                  <a:lnTo>
                    <a:pt x="270" y="4"/>
                  </a:lnTo>
                  <a:lnTo>
                    <a:pt x="270" y="4"/>
                  </a:lnTo>
                  <a:lnTo>
                    <a:pt x="270" y="0"/>
                  </a:lnTo>
                  <a:lnTo>
                    <a:pt x="270" y="0"/>
                  </a:lnTo>
                  <a:lnTo>
                    <a:pt x="266" y="2"/>
                  </a:lnTo>
                  <a:lnTo>
                    <a:pt x="258" y="4"/>
                  </a:lnTo>
                  <a:lnTo>
                    <a:pt x="258" y="6"/>
                  </a:lnTo>
                  <a:lnTo>
                    <a:pt x="256" y="8"/>
                  </a:lnTo>
                  <a:lnTo>
                    <a:pt x="256" y="10"/>
                  </a:lnTo>
                  <a:lnTo>
                    <a:pt x="256" y="12"/>
                  </a:lnTo>
                  <a:lnTo>
                    <a:pt x="250" y="18"/>
                  </a:lnTo>
                  <a:lnTo>
                    <a:pt x="250" y="22"/>
                  </a:lnTo>
                  <a:lnTo>
                    <a:pt x="250" y="24"/>
                  </a:lnTo>
                  <a:lnTo>
                    <a:pt x="250" y="28"/>
                  </a:lnTo>
                  <a:lnTo>
                    <a:pt x="248" y="36"/>
                  </a:lnTo>
                  <a:lnTo>
                    <a:pt x="246" y="40"/>
                  </a:lnTo>
                  <a:lnTo>
                    <a:pt x="244" y="42"/>
                  </a:lnTo>
                  <a:lnTo>
                    <a:pt x="242" y="42"/>
                  </a:lnTo>
                  <a:lnTo>
                    <a:pt x="242" y="44"/>
                  </a:lnTo>
                  <a:lnTo>
                    <a:pt x="240" y="46"/>
                  </a:lnTo>
                  <a:lnTo>
                    <a:pt x="236" y="48"/>
                  </a:lnTo>
                  <a:lnTo>
                    <a:pt x="230" y="54"/>
                  </a:lnTo>
                  <a:lnTo>
                    <a:pt x="228" y="54"/>
                  </a:lnTo>
                  <a:lnTo>
                    <a:pt x="226" y="56"/>
                  </a:lnTo>
                  <a:lnTo>
                    <a:pt x="218" y="58"/>
                  </a:lnTo>
                  <a:lnTo>
                    <a:pt x="216" y="60"/>
                  </a:lnTo>
                  <a:lnTo>
                    <a:pt x="216" y="62"/>
                  </a:lnTo>
                  <a:lnTo>
                    <a:pt x="216" y="64"/>
                  </a:lnTo>
                  <a:lnTo>
                    <a:pt x="216" y="66"/>
                  </a:lnTo>
                  <a:lnTo>
                    <a:pt x="214" y="68"/>
                  </a:lnTo>
                  <a:lnTo>
                    <a:pt x="214" y="70"/>
                  </a:lnTo>
                  <a:lnTo>
                    <a:pt x="212" y="72"/>
                  </a:lnTo>
                  <a:lnTo>
                    <a:pt x="208" y="72"/>
                  </a:lnTo>
                  <a:lnTo>
                    <a:pt x="206" y="72"/>
                  </a:lnTo>
                  <a:lnTo>
                    <a:pt x="194" y="72"/>
                  </a:lnTo>
                  <a:lnTo>
                    <a:pt x="192" y="74"/>
                  </a:lnTo>
                  <a:lnTo>
                    <a:pt x="192" y="76"/>
                  </a:lnTo>
                  <a:lnTo>
                    <a:pt x="192" y="78"/>
                  </a:lnTo>
                  <a:lnTo>
                    <a:pt x="192" y="78"/>
                  </a:lnTo>
                  <a:lnTo>
                    <a:pt x="190" y="80"/>
                  </a:lnTo>
                  <a:lnTo>
                    <a:pt x="190" y="80"/>
                  </a:lnTo>
                  <a:lnTo>
                    <a:pt x="190" y="80"/>
                  </a:lnTo>
                  <a:lnTo>
                    <a:pt x="192" y="82"/>
                  </a:lnTo>
                  <a:lnTo>
                    <a:pt x="192" y="82"/>
                  </a:lnTo>
                  <a:lnTo>
                    <a:pt x="192" y="84"/>
                  </a:lnTo>
                  <a:lnTo>
                    <a:pt x="186" y="88"/>
                  </a:lnTo>
                  <a:lnTo>
                    <a:pt x="184" y="90"/>
                  </a:lnTo>
                  <a:lnTo>
                    <a:pt x="184" y="92"/>
                  </a:lnTo>
                  <a:lnTo>
                    <a:pt x="182" y="94"/>
                  </a:lnTo>
                  <a:lnTo>
                    <a:pt x="182" y="96"/>
                  </a:lnTo>
                  <a:lnTo>
                    <a:pt x="180" y="96"/>
                  </a:lnTo>
                  <a:lnTo>
                    <a:pt x="178" y="96"/>
                  </a:lnTo>
                  <a:lnTo>
                    <a:pt x="176" y="96"/>
                  </a:lnTo>
                  <a:lnTo>
                    <a:pt x="172" y="96"/>
                  </a:lnTo>
                  <a:lnTo>
                    <a:pt x="172" y="96"/>
                  </a:lnTo>
                  <a:lnTo>
                    <a:pt x="170" y="98"/>
                  </a:lnTo>
                  <a:lnTo>
                    <a:pt x="168" y="100"/>
                  </a:lnTo>
                  <a:lnTo>
                    <a:pt x="168" y="102"/>
                  </a:lnTo>
                  <a:lnTo>
                    <a:pt x="168" y="104"/>
                  </a:lnTo>
                  <a:lnTo>
                    <a:pt x="168" y="106"/>
                  </a:lnTo>
                  <a:lnTo>
                    <a:pt x="168" y="108"/>
                  </a:lnTo>
                  <a:lnTo>
                    <a:pt x="170" y="110"/>
                  </a:lnTo>
                  <a:lnTo>
                    <a:pt x="170" y="110"/>
                  </a:lnTo>
                  <a:lnTo>
                    <a:pt x="170" y="112"/>
                  </a:lnTo>
                  <a:lnTo>
                    <a:pt x="168" y="114"/>
                  </a:lnTo>
                  <a:lnTo>
                    <a:pt x="166" y="120"/>
                  </a:lnTo>
                  <a:lnTo>
                    <a:pt x="160" y="124"/>
                  </a:lnTo>
                  <a:lnTo>
                    <a:pt x="156" y="130"/>
                  </a:lnTo>
                  <a:lnTo>
                    <a:pt x="156" y="136"/>
                  </a:lnTo>
                  <a:lnTo>
                    <a:pt x="156" y="138"/>
                  </a:lnTo>
                  <a:lnTo>
                    <a:pt x="156" y="140"/>
                  </a:lnTo>
                  <a:lnTo>
                    <a:pt x="156" y="142"/>
                  </a:lnTo>
                  <a:lnTo>
                    <a:pt x="158" y="142"/>
                  </a:lnTo>
                  <a:lnTo>
                    <a:pt x="158" y="144"/>
                  </a:lnTo>
                  <a:lnTo>
                    <a:pt x="158" y="146"/>
                  </a:lnTo>
                  <a:lnTo>
                    <a:pt x="158" y="148"/>
                  </a:lnTo>
                  <a:lnTo>
                    <a:pt x="152" y="154"/>
                  </a:lnTo>
                  <a:lnTo>
                    <a:pt x="148" y="160"/>
                  </a:lnTo>
                  <a:lnTo>
                    <a:pt x="148" y="164"/>
                  </a:lnTo>
                  <a:lnTo>
                    <a:pt x="146" y="166"/>
                  </a:lnTo>
                  <a:lnTo>
                    <a:pt x="146" y="168"/>
                  </a:lnTo>
                  <a:lnTo>
                    <a:pt x="146" y="172"/>
                  </a:lnTo>
                  <a:lnTo>
                    <a:pt x="144" y="174"/>
                  </a:lnTo>
                  <a:lnTo>
                    <a:pt x="144" y="178"/>
                  </a:lnTo>
                  <a:lnTo>
                    <a:pt x="142" y="180"/>
                  </a:lnTo>
                  <a:lnTo>
                    <a:pt x="142" y="182"/>
                  </a:lnTo>
                  <a:lnTo>
                    <a:pt x="142" y="184"/>
                  </a:lnTo>
                  <a:lnTo>
                    <a:pt x="144" y="186"/>
                  </a:lnTo>
                  <a:lnTo>
                    <a:pt x="144" y="188"/>
                  </a:lnTo>
                  <a:lnTo>
                    <a:pt x="146" y="190"/>
                  </a:lnTo>
                  <a:lnTo>
                    <a:pt x="146" y="192"/>
                  </a:lnTo>
                  <a:lnTo>
                    <a:pt x="146" y="194"/>
                  </a:lnTo>
                  <a:lnTo>
                    <a:pt x="146" y="198"/>
                  </a:lnTo>
                  <a:lnTo>
                    <a:pt x="148" y="200"/>
                  </a:lnTo>
                  <a:lnTo>
                    <a:pt x="146" y="204"/>
                  </a:lnTo>
                  <a:lnTo>
                    <a:pt x="148" y="206"/>
                  </a:lnTo>
                  <a:lnTo>
                    <a:pt x="148" y="208"/>
                  </a:lnTo>
                  <a:lnTo>
                    <a:pt x="150" y="210"/>
                  </a:lnTo>
                  <a:lnTo>
                    <a:pt x="152" y="212"/>
                  </a:lnTo>
                  <a:lnTo>
                    <a:pt x="152" y="214"/>
                  </a:lnTo>
                  <a:lnTo>
                    <a:pt x="154" y="216"/>
                  </a:lnTo>
                  <a:lnTo>
                    <a:pt x="154" y="218"/>
                  </a:lnTo>
                  <a:lnTo>
                    <a:pt x="156" y="218"/>
                  </a:lnTo>
                  <a:lnTo>
                    <a:pt x="156" y="220"/>
                  </a:lnTo>
                  <a:lnTo>
                    <a:pt x="158" y="220"/>
                  </a:lnTo>
                  <a:lnTo>
                    <a:pt x="160" y="220"/>
                  </a:lnTo>
                  <a:lnTo>
                    <a:pt x="162" y="222"/>
                  </a:lnTo>
                  <a:lnTo>
                    <a:pt x="162" y="224"/>
                  </a:lnTo>
                  <a:lnTo>
                    <a:pt x="162" y="228"/>
                  </a:lnTo>
                  <a:lnTo>
                    <a:pt x="160" y="230"/>
                  </a:lnTo>
                  <a:lnTo>
                    <a:pt x="156" y="236"/>
                  </a:lnTo>
                  <a:lnTo>
                    <a:pt x="154" y="242"/>
                  </a:lnTo>
                  <a:lnTo>
                    <a:pt x="150" y="248"/>
                  </a:lnTo>
                  <a:lnTo>
                    <a:pt x="150" y="250"/>
                  </a:lnTo>
                  <a:lnTo>
                    <a:pt x="150" y="252"/>
                  </a:lnTo>
                  <a:lnTo>
                    <a:pt x="146" y="254"/>
                  </a:lnTo>
                  <a:lnTo>
                    <a:pt x="146" y="256"/>
                  </a:lnTo>
                  <a:lnTo>
                    <a:pt x="144" y="258"/>
                  </a:lnTo>
                  <a:lnTo>
                    <a:pt x="144" y="260"/>
                  </a:lnTo>
                  <a:lnTo>
                    <a:pt x="142" y="260"/>
                  </a:lnTo>
                  <a:lnTo>
                    <a:pt x="140" y="260"/>
                  </a:lnTo>
                  <a:lnTo>
                    <a:pt x="138" y="258"/>
                  </a:lnTo>
                  <a:lnTo>
                    <a:pt x="136" y="258"/>
                  </a:lnTo>
                  <a:lnTo>
                    <a:pt x="130" y="256"/>
                  </a:lnTo>
                  <a:lnTo>
                    <a:pt x="128" y="256"/>
                  </a:lnTo>
                  <a:lnTo>
                    <a:pt x="128" y="258"/>
                  </a:lnTo>
                  <a:lnTo>
                    <a:pt x="126" y="258"/>
                  </a:lnTo>
                  <a:lnTo>
                    <a:pt x="124" y="260"/>
                  </a:lnTo>
                  <a:lnTo>
                    <a:pt x="120" y="260"/>
                  </a:lnTo>
                  <a:lnTo>
                    <a:pt x="118" y="260"/>
                  </a:lnTo>
                  <a:lnTo>
                    <a:pt x="116" y="260"/>
                  </a:lnTo>
                  <a:lnTo>
                    <a:pt x="112" y="258"/>
                  </a:lnTo>
                  <a:lnTo>
                    <a:pt x="110" y="256"/>
                  </a:lnTo>
                  <a:lnTo>
                    <a:pt x="108" y="254"/>
                  </a:lnTo>
                  <a:lnTo>
                    <a:pt x="106" y="252"/>
                  </a:lnTo>
                  <a:lnTo>
                    <a:pt x="106" y="250"/>
                  </a:lnTo>
                  <a:lnTo>
                    <a:pt x="104" y="250"/>
                  </a:lnTo>
                  <a:lnTo>
                    <a:pt x="100" y="248"/>
                  </a:lnTo>
                  <a:lnTo>
                    <a:pt x="98" y="246"/>
                  </a:lnTo>
                  <a:lnTo>
                    <a:pt x="96" y="248"/>
                  </a:lnTo>
                  <a:lnTo>
                    <a:pt x="92" y="248"/>
                  </a:lnTo>
                  <a:lnTo>
                    <a:pt x="90" y="250"/>
                  </a:lnTo>
                  <a:lnTo>
                    <a:pt x="88" y="248"/>
                  </a:lnTo>
                  <a:lnTo>
                    <a:pt x="84" y="248"/>
                  </a:lnTo>
                  <a:lnTo>
                    <a:pt x="82" y="246"/>
                  </a:lnTo>
                  <a:lnTo>
                    <a:pt x="82" y="244"/>
                  </a:lnTo>
                  <a:lnTo>
                    <a:pt x="80" y="242"/>
                  </a:lnTo>
                  <a:lnTo>
                    <a:pt x="78" y="240"/>
                  </a:lnTo>
                  <a:lnTo>
                    <a:pt x="76" y="240"/>
                  </a:lnTo>
                  <a:lnTo>
                    <a:pt x="74" y="238"/>
                  </a:lnTo>
                  <a:lnTo>
                    <a:pt x="68" y="238"/>
                  </a:lnTo>
                  <a:lnTo>
                    <a:pt x="66" y="238"/>
                  </a:lnTo>
                  <a:lnTo>
                    <a:pt x="64" y="238"/>
                  </a:lnTo>
                  <a:lnTo>
                    <a:pt x="64" y="238"/>
                  </a:lnTo>
                  <a:lnTo>
                    <a:pt x="62" y="236"/>
                  </a:lnTo>
                  <a:lnTo>
                    <a:pt x="62" y="236"/>
                  </a:lnTo>
                  <a:lnTo>
                    <a:pt x="60" y="236"/>
                  </a:lnTo>
                  <a:lnTo>
                    <a:pt x="62" y="242"/>
                  </a:lnTo>
                  <a:lnTo>
                    <a:pt x="60" y="242"/>
                  </a:lnTo>
                  <a:lnTo>
                    <a:pt x="60" y="248"/>
                  </a:lnTo>
                  <a:lnTo>
                    <a:pt x="60" y="262"/>
                  </a:lnTo>
                  <a:lnTo>
                    <a:pt x="64" y="270"/>
                  </a:lnTo>
                  <a:lnTo>
                    <a:pt x="66" y="274"/>
                  </a:lnTo>
                  <a:lnTo>
                    <a:pt x="68" y="276"/>
                  </a:lnTo>
                  <a:lnTo>
                    <a:pt x="66" y="278"/>
                  </a:lnTo>
                  <a:lnTo>
                    <a:pt x="66" y="280"/>
                  </a:lnTo>
                  <a:lnTo>
                    <a:pt x="66" y="282"/>
                  </a:lnTo>
                  <a:lnTo>
                    <a:pt x="64" y="284"/>
                  </a:lnTo>
                  <a:lnTo>
                    <a:pt x="62" y="288"/>
                  </a:lnTo>
                  <a:lnTo>
                    <a:pt x="62" y="290"/>
                  </a:lnTo>
                  <a:lnTo>
                    <a:pt x="62" y="292"/>
                  </a:lnTo>
                  <a:lnTo>
                    <a:pt x="64" y="294"/>
                  </a:lnTo>
                  <a:lnTo>
                    <a:pt x="66" y="298"/>
                  </a:lnTo>
                  <a:lnTo>
                    <a:pt x="68" y="302"/>
                  </a:lnTo>
                  <a:lnTo>
                    <a:pt x="68" y="304"/>
                  </a:lnTo>
                  <a:lnTo>
                    <a:pt x="70" y="306"/>
                  </a:lnTo>
                  <a:lnTo>
                    <a:pt x="70" y="306"/>
                  </a:lnTo>
                  <a:lnTo>
                    <a:pt x="72" y="308"/>
                  </a:lnTo>
                  <a:lnTo>
                    <a:pt x="72" y="312"/>
                  </a:lnTo>
                  <a:lnTo>
                    <a:pt x="72" y="314"/>
                  </a:lnTo>
                  <a:lnTo>
                    <a:pt x="70" y="316"/>
                  </a:lnTo>
                  <a:lnTo>
                    <a:pt x="68" y="320"/>
                  </a:lnTo>
                  <a:lnTo>
                    <a:pt x="66" y="324"/>
                  </a:lnTo>
                  <a:lnTo>
                    <a:pt x="66" y="324"/>
                  </a:lnTo>
                  <a:lnTo>
                    <a:pt x="64" y="324"/>
                  </a:lnTo>
                  <a:lnTo>
                    <a:pt x="62" y="324"/>
                  </a:lnTo>
                  <a:lnTo>
                    <a:pt x="60" y="326"/>
                  </a:lnTo>
                  <a:lnTo>
                    <a:pt x="58" y="328"/>
                  </a:lnTo>
                  <a:lnTo>
                    <a:pt x="56" y="330"/>
                  </a:lnTo>
                  <a:lnTo>
                    <a:pt x="52" y="332"/>
                  </a:lnTo>
                  <a:lnTo>
                    <a:pt x="48" y="336"/>
                  </a:lnTo>
                  <a:lnTo>
                    <a:pt x="48" y="336"/>
                  </a:lnTo>
                  <a:lnTo>
                    <a:pt x="46" y="338"/>
                  </a:lnTo>
                  <a:lnTo>
                    <a:pt x="44" y="338"/>
                  </a:lnTo>
                  <a:lnTo>
                    <a:pt x="42" y="338"/>
                  </a:lnTo>
                  <a:lnTo>
                    <a:pt x="40" y="336"/>
                  </a:lnTo>
                  <a:lnTo>
                    <a:pt x="38" y="336"/>
                  </a:lnTo>
                  <a:lnTo>
                    <a:pt x="38" y="336"/>
                  </a:lnTo>
                  <a:lnTo>
                    <a:pt x="36" y="338"/>
                  </a:lnTo>
                  <a:lnTo>
                    <a:pt x="36" y="338"/>
                  </a:lnTo>
                  <a:lnTo>
                    <a:pt x="34" y="340"/>
                  </a:lnTo>
                  <a:lnTo>
                    <a:pt x="34" y="342"/>
                  </a:lnTo>
                  <a:lnTo>
                    <a:pt x="34" y="344"/>
                  </a:lnTo>
                  <a:lnTo>
                    <a:pt x="34" y="346"/>
                  </a:lnTo>
                  <a:lnTo>
                    <a:pt x="36" y="346"/>
                  </a:lnTo>
                  <a:lnTo>
                    <a:pt x="36" y="354"/>
                  </a:lnTo>
                  <a:lnTo>
                    <a:pt x="36" y="362"/>
                  </a:lnTo>
                  <a:lnTo>
                    <a:pt x="36" y="366"/>
                  </a:lnTo>
                  <a:lnTo>
                    <a:pt x="38" y="370"/>
                  </a:lnTo>
                  <a:lnTo>
                    <a:pt x="40" y="370"/>
                  </a:lnTo>
                  <a:lnTo>
                    <a:pt x="40" y="372"/>
                  </a:lnTo>
                  <a:lnTo>
                    <a:pt x="42" y="374"/>
                  </a:lnTo>
                  <a:lnTo>
                    <a:pt x="42" y="386"/>
                  </a:lnTo>
                  <a:lnTo>
                    <a:pt x="42" y="386"/>
                  </a:lnTo>
                  <a:lnTo>
                    <a:pt x="40" y="388"/>
                  </a:lnTo>
                  <a:lnTo>
                    <a:pt x="38" y="388"/>
                  </a:lnTo>
                  <a:lnTo>
                    <a:pt x="36" y="388"/>
                  </a:lnTo>
                  <a:lnTo>
                    <a:pt x="32" y="390"/>
                  </a:lnTo>
                  <a:lnTo>
                    <a:pt x="30" y="392"/>
                  </a:lnTo>
                  <a:lnTo>
                    <a:pt x="28" y="394"/>
                  </a:lnTo>
                  <a:lnTo>
                    <a:pt x="26" y="394"/>
                  </a:lnTo>
                  <a:lnTo>
                    <a:pt x="24" y="392"/>
                  </a:lnTo>
                  <a:lnTo>
                    <a:pt x="24" y="390"/>
                  </a:lnTo>
                  <a:lnTo>
                    <a:pt x="24" y="390"/>
                  </a:lnTo>
                  <a:lnTo>
                    <a:pt x="24" y="386"/>
                  </a:lnTo>
                  <a:lnTo>
                    <a:pt x="24" y="386"/>
                  </a:lnTo>
                  <a:lnTo>
                    <a:pt x="24" y="384"/>
                  </a:lnTo>
                  <a:lnTo>
                    <a:pt x="24" y="382"/>
                  </a:lnTo>
                  <a:lnTo>
                    <a:pt x="22" y="380"/>
                  </a:lnTo>
                  <a:lnTo>
                    <a:pt x="18" y="380"/>
                  </a:lnTo>
                  <a:lnTo>
                    <a:pt x="14" y="378"/>
                  </a:lnTo>
                  <a:lnTo>
                    <a:pt x="12" y="380"/>
                  </a:lnTo>
                  <a:lnTo>
                    <a:pt x="10" y="382"/>
                  </a:lnTo>
                  <a:lnTo>
                    <a:pt x="10" y="384"/>
                  </a:lnTo>
                  <a:lnTo>
                    <a:pt x="10" y="386"/>
                  </a:lnTo>
                  <a:lnTo>
                    <a:pt x="10" y="388"/>
                  </a:lnTo>
                  <a:lnTo>
                    <a:pt x="8" y="390"/>
                  </a:lnTo>
                  <a:lnTo>
                    <a:pt x="8" y="396"/>
                  </a:lnTo>
                  <a:lnTo>
                    <a:pt x="6" y="398"/>
                  </a:lnTo>
                  <a:lnTo>
                    <a:pt x="6" y="398"/>
                  </a:lnTo>
                  <a:lnTo>
                    <a:pt x="4" y="400"/>
                  </a:lnTo>
                  <a:lnTo>
                    <a:pt x="2" y="400"/>
                  </a:lnTo>
                  <a:lnTo>
                    <a:pt x="2" y="402"/>
                  </a:lnTo>
                  <a:lnTo>
                    <a:pt x="0" y="404"/>
                  </a:lnTo>
                  <a:lnTo>
                    <a:pt x="0" y="408"/>
                  </a:lnTo>
                  <a:lnTo>
                    <a:pt x="0" y="416"/>
                  </a:lnTo>
                  <a:lnTo>
                    <a:pt x="0" y="420"/>
                  </a:lnTo>
                  <a:lnTo>
                    <a:pt x="2" y="420"/>
                  </a:lnTo>
                  <a:lnTo>
                    <a:pt x="2" y="422"/>
                  </a:lnTo>
                  <a:lnTo>
                    <a:pt x="4" y="432"/>
                  </a:lnTo>
                  <a:lnTo>
                    <a:pt x="4" y="442"/>
                  </a:lnTo>
                  <a:lnTo>
                    <a:pt x="4" y="444"/>
                  </a:lnTo>
                  <a:lnTo>
                    <a:pt x="6" y="444"/>
                  </a:lnTo>
                  <a:lnTo>
                    <a:pt x="8" y="446"/>
                  </a:lnTo>
                  <a:lnTo>
                    <a:pt x="10" y="446"/>
                  </a:lnTo>
                  <a:lnTo>
                    <a:pt x="12" y="446"/>
                  </a:lnTo>
                  <a:lnTo>
                    <a:pt x="14" y="446"/>
                  </a:lnTo>
                  <a:lnTo>
                    <a:pt x="16" y="448"/>
                  </a:lnTo>
                  <a:lnTo>
                    <a:pt x="20" y="450"/>
                  </a:lnTo>
                  <a:lnTo>
                    <a:pt x="22" y="452"/>
                  </a:lnTo>
                  <a:lnTo>
                    <a:pt x="38" y="448"/>
                  </a:lnTo>
                  <a:lnTo>
                    <a:pt x="42" y="448"/>
                  </a:lnTo>
                  <a:lnTo>
                    <a:pt x="44" y="450"/>
                  </a:lnTo>
                  <a:lnTo>
                    <a:pt x="46" y="452"/>
                  </a:lnTo>
                  <a:lnTo>
                    <a:pt x="48" y="454"/>
                  </a:lnTo>
                  <a:lnTo>
                    <a:pt x="52" y="456"/>
                  </a:lnTo>
                  <a:lnTo>
                    <a:pt x="60" y="462"/>
                  </a:lnTo>
                  <a:lnTo>
                    <a:pt x="66" y="466"/>
                  </a:lnTo>
                  <a:lnTo>
                    <a:pt x="76" y="473"/>
                  </a:lnTo>
                  <a:lnTo>
                    <a:pt x="78" y="475"/>
                  </a:lnTo>
                  <a:lnTo>
                    <a:pt x="78" y="477"/>
                  </a:lnTo>
                  <a:lnTo>
                    <a:pt x="78" y="477"/>
                  </a:lnTo>
                  <a:lnTo>
                    <a:pt x="80" y="479"/>
                  </a:lnTo>
                  <a:lnTo>
                    <a:pt x="82" y="483"/>
                  </a:lnTo>
                  <a:lnTo>
                    <a:pt x="92" y="491"/>
                  </a:lnTo>
                  <a:lnTo>
                    <a:pt x="94" y="493"/>
                  </a:lnTo>
                  <a:lnTo>
                    <a:pt x="96" y="495"/>
                  </a:lnTo>
                  <a:lnTo>
                    <a:pt x="98" y="497"/>
                  </a:lnTo>
                  <a:lnTo>
                    <a:pt x="104" y="503"/>
                  </a:lnTo>
                  <a:lnTo>
                    <a:pt x="106" y="507"/>
                  </a:lnTo>
                  <a:lnTo>
                    <a:pt x="106" y="509"/>
                  </a:lnTo>
                  <a:lnTo>
                    <a:pt x="106" y="517"/>
                  </a:lnTo>
                  <a:lnTo>
                    <a:pt x="106" y="521"/>
                  </a:lnTo>
                  <a:lnTo>
                    <a:pt x="108" y="525"/>
                  </a:lnTo>
                  <a:lnTo>
                    <a:pt x="110" y="527"/>
                  </a:lnTo>
                  <a:lnTo>
                    <a:pt x="112" y="529"/>
                  </a:lnTo>
                  <a:lnTo>
                    <a:pt x="116" y="533"/>
                  </a:lnTo>
                  <a:lnTo>
                    <a:pt x="118" y="535"/>
                  </a:lnTo>
                  <a:lnTo>
                    <a:pt x="120" y="537"/>
                  </a:lnTo>
                  <a:lnTo>
                    <a:pt x="120" y="539"/>
                  </a:lnTo>
                  <a:lnTo>
                    <a:pt x="120" y="545"/>
                  </a:lnTo>
                  <a:lnTo>
                    <a:pt x="118" y="547"/>
                  </a:lnTo>
                  <a:lnTo>
                    <a:pt x="118" y="551"/>
                  </a:lnTo>
                  <a:lnTo>
                    <a:pt x="116" y="553"/>
                  </a:lnTo>
                  <a:lnTo>
                    <a:pt x="116" y="555"/>
                  </a:lnTo>
                  <a:lnTo>
                    <a:pt x="116" y="559"/>
                  </a:lnTo>
                  <a:lnTo>
                    <a:pt x="116" y="561"/>
                  </a:lnTo>
                  <a:lnTo>
                    <a:pt x="118" y="563"/>
                  </a:lnTo>
                  <a:lnTo>
                    <a:pt x="120" y="565"/>
                  </a:lnTo>
                  <a:lnTo>
                    <a:pt x="120" y="569"/>
                  </a:lnTo>
                  <a:lnTo>
                    <a:pt x="120" y="573"/>
                  </a:lnTo>
                  <a:lnTo>
                    <a:pt x="120" y="575"/>
                  </a:lnTo>
                  <a:lnTo>
                    <a:pt x="118" y="579"/>
                  </a:lnTo>
                  <a:lnTo>
                    <a:pt x="116" y="583"/>
                  </a:lnTo>
                  <a:lnTo>
                    <a:pt x="116" y="585"/>
                  </a:lnTo>
                  <a:lnTo>
                    <a:pt x="118" y="591"/>
                  </a:lnTo>
                  <a:lnTo>
                    <a:pt x="116" y="593"/>
                  </a:lnTo>
                  <a:lnTo>
                    <a:pt x="116" y="593"/>
                  </a:lnTo>
                  <a:lnTo>
                    <a:pt x="114" y="595"/>
                  </a:lnTo>
                  <a:lnTo>
                    <a:pt x="110" y="597"/>
                  </a:lnTo>
                  <a:lnTo>
                    <a:pt x="108" y="597"/>
                  </a:lnTo>
                  <a:lnTo>
                    <a:pt x="108" y="597"/>
                  </a:lnTo>
                  <a:lnTo>
                    <a:pt x="106" y="595"/>
                  </a:lnTo>
                  <a:lnTo>
                    <a:pt x="104" y="595"/>
                  </a:lnTo>
                  <a:lnTo>
                    <a:pt x="100" y="593"/>
                  </a:lnTo>
                  <a:lnTo>
                    <a:pt x="100" y="593"/>
                  </a:lnTo>
                  <a:lnTo>
                    <a:pt x="94" y="593"/>
                  </a:lnTo>
                  <a:lnTo>
                    <a:pt x="94" y="593"/>
                  </a:lnTo>
                  <a:lnTo>
                    <a:pt x="92" y="595"/>
                  </a:lnTo>
                  <a:lnTo>
                    <a:pt x="90" y="603"/>
                  </a:lnTo>
                  <a:lnTo>
                    <a:pt x="88" y="607"/>
                  </a:lnTo>
                  <a:lnTo>
                    <a:pt x="90" y="617"/>
                  </a:lnTo>
                  <a:lnTo>
                    <a:pt x="88" y="619"/>
                  </a:lnTo>
                  <a:lnTo>
                    <a:pt x="86" y="619"/>
                  </a:lnTo>
                  <a:lnTo>
                    <a:pt x="82" y="621"/>
                  </a:lnTo>
                  <a:lnTo>
                    <a:pt x="82" y="623"/>
                  </a:lnTo>
                  <a:lnTo>
                    <a:pt x="80" y="625"/>
                  </a:lnTo>
                  <a:lnTo>
                    <a:pt x="74" y="635"/>
                  </a:lnTo>
                  <a:lnTo>
                    <a:pt x="72" y="635"/>
                  </a:lnTo>
                  <a:lnTo>
                    <a:pt x="70" y="635"/>
                  </a:lnTo>
                  <a:lnTo>
                    <a:pt x="68" y="639"/>
                  </a:lnTo>
                  <a:lnTo>
                    <a:pt x="74" y="641"/>
                  </a:lnTo>
                  <a:lnTo>
                    <a:pt x="78" y="645"/>
                  </a:lnTo>
                  <a:lnTo>
                    <a:pt x="86" y="655"/>
                  </a:lnTo>
                  <a:lnTo>
                    <a:pt x="86" y="659"/>
                  </a:lnTo>
                  <a:lnTo>
                    <a:pt x="86" y="661"/>
                  </a:lnTo>
                  <a:lnTo>
                    <a:pt x="86" y="663"/>
                  </a:lnTo>
                  <a:lnTo>
                    <a:pt x="86" y="667"/>
                  </a:lnTo>
                  <a:lnTo>
                    <a:pt x="86" y="667"/>
                  </a:lnTo>
                  <a:lnTo>
                    <a:pt x="88" y="667"/>
                  </a:lnTo>
                  <a:lnTo>
                    <a:pt x="88" y="665"/>
                  </a:lnTo>
                  <a:lnTo>
                    <a:pt x="92" y="665"/>
                  </a:lnTo>
                  <a:lnTo>
                    <a:pt x="96" y="669"/>
                  </a:lnTo>
                  <a:lnTo>
                    <a:pt x="116" y="687"/>
                  </a:lnTo>
                  <a:lnTo>
                    <a:pt x="118" y="689"/>
                  </a:lnTo>
                  <a:lnTo>
                    <a:pt x="120" y="691"/>
                  </a:lnTo>
                  <a:lnTo>
                    <a:pt x="124" y="689"/>
                  </a:lnTo>
                  <a:lnTo>
                    <a:pt x="126" y="689"/>
                  </a:lnTo>
                  <a:lnTo>
                    <a:pt x="128" y="689"/>
                  </a:lnTo>
                  <a:lnTo>
                    <a:pt x="130" y="691"/>
                  </a:lnTo>
                  <a:lnTo>
                    <a:pt x="132" y="691"/>
                  </a:lnTo>
                  <a:lnTo>
                    <a:pt x="138" y="689"/>
                  </a:lnTo>
                  <a:lnTo>
                    <a:pt x="138" y="691"/>
                  </a:lnTo>
                  <a:lnTo>
                    <a:pt x="138" y="693"/>
                  </a:lnTo>
                  <a:lnTo>
                    <a:pt x="138" y="695"/>
                  </a:lnTo>
                  <a:lnTo>
                    <a:pt x="138" y="697"/>
                  </a:lnTo>
                  <a:lnTo>
                    <a:pt x="138" y="699"/>
                  </a:lnTo>
                  <a:lnTo>
                    <a:pt x="136" y="701"/>
                  </a:lnTo>
                  <a:lnTo>
                    <a:pt x="146" y="703"/>
                  </a:lnTo>
                  <a:lnTo>
                    <a:pt x="152" y="705"/>
                  </a:lnTo>
                  <a:lnTo>
                    <a:pt x="156" y="703"/>
                  </a:lnTo>
                  <a:lnTo>
                    <a:pt x="160" y="701"/>
                  </a:lnTo>
                  <a:lnTo>
                    <a:pt x="162" y="699"/>
                  </a:lnTo>
                  <a:lnTo>
                    <a:pt x="162" y="699"/>
                  </a:lnTo>
                  <a:lnTo>
                    <a:pt x="160" y="695"/>
                  </a:lnTo>
                  <a:lnTo>
                    <a:pt x="162" y="693"/>
                  </a:lnTo>
                  <a:lnTo>
                    <a:pt x="162" y="691"/>
                  </a:lnTo>
                  <a:lnTo>
                    <a:pt x="164" y="689"/>
                  </a:lnTo>
                  <a:lnTo>
                    <a:pt x="166" y="689"/>
                  </a:lnTo>
                  <a:lnTo>
                    <a:pt x="166" y="689"/>
                  </a:lnTo>
                  <a:lnTo>
                    <a:pt x="168" y="693"/>
                  </a:lnTo>
                  <a:lnTo>
                    <a:pt x="170" y="697"/>
                  </a:lnTo>
                  <a:lnTo>
                    <a:pt x="170" y="699"/>
                  </a:lnTo>
                  <a:lnTo>
                    <a:pt x="172" y="699"/>
                  </a:lnTo>
                  <a:lnTo>
                    <a:pt x="172" y="701"/>
                  </a:lnTo>
                  <a:lnTo>
                    <a:pt x="174" y="701"/>
                  </a:lnTo>
                  <a:lnTo>
                    <a:pt x="176" y="703"/>
                  </a:lnTo>
                  <a:lnTo>
                    <a:pt x="176" y="703"/>
                  </a:lnTo>
                  <a:lnTo>
                    <a:pt x="176" y="705"/>
                  </a:lnTo>
                  <a:lnTo>
                    <a:pt x="176" y="707"/>
                  </a:lnTo>
                  <a:lnTo>
                    <a:pt x="178" y="709"/>
                  </a:lnTo>
                  <a:lnTo>
                    <a:pt x="180" y="709"/>
                  </a:lnTo>
                  <a:lnTo>
                    <a:pt x="194" y="711"/>
                  </a:lnTo>
                  <a:lnTo>
                    <a:pt x="198" y="715"/>
                  </a:lnTo>
                  <a:lnTo>
                    <a:pt x="204" y="719"/>
                  </a:lnTo>
                  <a:lnTo>
                    <a:pt x="206" y="723"/>
                  </a:lnTo>
                  <a:lnTo>
                    <a:pt x="208" y="725"/>
                  </a:lnTo>
                  <a:lnTo>
                    <a:pt x="208" y="725"/>
                  </a:lnTo>
                  <a:lnTo>
                    <a:pt x="206" y="727"/>
                  </a:lnTo>
                  <a:lnTo>
                    <a:pt x="206" y="729"/>
                  </a:lnTo>
                  <a:lnTo>
                    <a:pt x="204" y="731"/>
                  </a:lnTo>
                  <a:lnTo>
                    <a:pt x="196" y="735"/>
                  </a:lnTo>
                  <a:lnTo>
                    <a:pt x="190" y="735"/>
                  </a:lnTo>
                  <a:lnTo>
                    <a:pt x="194" y="745"/>
                  </a:lnTo>
                  <a:lnTo>
                    <a:pt x="198" y="747"/>
                  </a:lnTo>
                  <a:lnTo>
                    <a:pt x="202" y="747"/>
                  </a:lnTo>
                  <a:lnTo>
                    <a:pt x="204" y="747"/>
                  </a:lnTo>
                  <a:lnTo>
                    <a:pt x="206" y="745"/>
                  </a:lnTo>
                  <a:lnTo>
                    <a:pt x="212" y="743"/>
                  </a:lnTo>
                  <a:lnTo>
                    <a:pt x="218" y="745"/>
                  </a:lnTo>
                  <a:lnTo>
                    <a:pt x="222" y="743"/>
                  </a:lnTo>
                  <a:lnTo>
                    <a:pt x="224" y="745"/>
                  </a:lnTo>
                  <a:lnTo>
                    <a:pt x="226" y="745"/>
                  </a:lnTo>
                  <a:lnTo>
                    <a:pt x="236" y="749"/>
                  </a:lnTo>
                  <a:lnTo>
                    <a:pt x="238" y="753"/>
                  </a:lnTo>
                  <a:lnTo>
                    <a:pt x="240" y="755"/>
                  </a:lnTo>
                  <a:lnTo>
                    <a:pt x="240" y="757"/>
                  </a:lnTo>
                  <a:lnTo>
                    <a:pt x="238" y="759"/>
                  </a:lnTo>
                  <a:lnTo>
                    <a:pt x="238" y="761"/>
                  </a:lnTo>
                  <a:lnTo>
                    <a:pt x="238" y="761"/>
                  </a:lnTo>
                  <a:lnTo>
                    <a:pt x="240" y="763"/>
                  </a:lnTo>
                  <a:lnTo>
                    <a:pt x="240" y="765"/>
                  </a:lnTo>
                  <a:lnTo>
                    <a:pt x="240" y="767"/>
                  </a:lnTo>
                  <a:lnTo>
                    <a:pt x="240" y="769"/>
                  </a:lnTo>
                  <a:lnTo>
                    <a:pt x="240" y="771"/>
                  </a:lnTo>
                  <a:lnTo>
                    <a:pt x="240" y="771"/>
                  </a:lnTo>
                  <a:lnTo>
                    <a:pt x="242" y="773"/>
                  </a:lnTo>
                  <a:lnTo>
                    <a:pt x="242" y="775"/>
                  </a:lnTo>
                  <a:lnTo>
                    <a:pt x="244" y="775"/>
                  </a:lnTo>
                  <a:lnTo>
                    <a:pt x="248" y="775"/>
                  </a:lnTo>
                  <a:lnTo>
                    <a:pt x="250" y="775"/>
                  </a:lnTo>
                  <a:lnTo>
                    <a:pt x="262" y="769"/>
                  </a:lnTo>
                  <a:lnTo>
                    <a:pt x="260" y="767"/>
                  </a:lnTo>
                  <a:lnTo>
                    <a:pt x="258" y="763"/>
                  </a:lnTo>
                  <a:lnTo>
                    <a:pt x="256" y="763"/>
                  </a:lnTo>
                  <a:lnTo>
                    <a:pt x="256" y="761"/>
                  </a:lnTo>
                  <a:lnTo>
                    <a:pt x="254" y="759"/>
                  </a:lnTo>
                  <a:lnTo>
                    <a:pt x="252" y="755"/>
                  </a:lnTo>
                  <a:lnTo>
                    <a:pt x="252" y="753"/>
                  </a:lnTo>
                  <a:lnTo>
                    <a:pt x="252" y="753"/>
                  </a:lnTo>
                  <a:lnTo>
                    <a:pt x="252" y="751"/>
                  </a:lnTo>
                  <a:lnTo>
                    <a:pt x="252" y="747"/>
                  </a:lnTo>
                  <a:lnTo>
                    <a:pt x="254" y="745"/>
                  </a:lnTo>
                  <a:lnTo>
                    <a:pt x="254" y="743"/>
                  </a:lnTo>
                  <a:lnTo>
                    <a:pt x="260" y="741"/>
                  </a:lnTo>
                  <a:lnTo>
                    <a:pt x="262" y="741"/>
                  </a:lnTo>
                  <a:lnTo>
                    <a:pt x="264" y="739"/>
                  </a:lnTo>
                  <a:lnTo>
                    <a:pt x="264" y="739"/>
                  </a:lnTo>
                  <a:lnTo>
                    <a:pt x="266" y="737"/>
                  </a:lnTo>
                  <a:lnTo>
                    <a:pt x="266" y="735"/>
                  </a:lnTo>
                  <a:lnTo>
                    <a:pt x="268" y="731"/>
                  </a:lnTo>
                  <a:lnTo>
                    <a:pt x="268" y="729"/>
                  </a:lnTo>
                  <a:lnTo>
                    <a:pt x="270" y="729"/>
                  </a:lnTo>
                  <a:lnTo>
                    <a:pt x="272" y="729"/>
                  </a:lnTo>
                  <a:lnTo>
                    <a:pt x="274" y="729"/>
                  </a:lnTo>
                  <a:lnTo>
                    <a:pt x="282" y="727"/>
                  </a:lnTo>
                  <a:lnTo>
                    <a:pt x="294" y="721"/>
                  </a:lnTo>
                  <a:lnTo>
                    <a:pt x="296" y="719"/>
                  </a:lnTo>
                  <a:lnTo>
                    <a:pt x="294" y="715"/>
                  </a:lnTo>
                  <a:lnTo>
                    <a:pt x="294" y="715"/>
                  </a:lnTo>
                  <a:lnTo>
                    <a:pt x="294" y="713"/>
                  </a:lnTo>
                  <a:lnTo>
                    <a:pt x="294" y="711"/>
                  </a:lnTo>
                  <a:lnTo>
                    <a:pt x="298" y="707"/>
                  </a:lnTo>
                  <a:lnTo>
                    <a:pt x="300" y="705"/>
                  </a:lnTo>
                  <a:lnTo>
                    <a:pt x="302" y="703"/>
                  </a:lnTo>
                  <a:lnTo>
                    <a:pt x="304" y="701"/>
                  </a:lnTo>
                  <a:lnTo>
                    <a:pt x="304" y="697"/>
                  </a:lnTo>
                  <a:lnTo>
                    <a:pt x="304" y="695"/>
                  </a:lnTo>
                  <a:lnTo>
                    <a:pt x="306" y="693"/>
                  </a:lnTo>
                  <a:lnTo>
                    <a:pt x="306" y="689"/>
                  </a:lnTo>
                  <a:lnTo>
                    <a:pt x="306" y="687"/>
                  </a:lnTo>
                  <a:lnTo>
                    <a:pt x="306" y="685"/>
                  </a:lnTo>
                  <a:lnTo>
                    <a:pt x="306" y="683"/>
                  </a:lnTo>
                  <a:lnTo>
                    <a:pt x="308" y="681"/>
                  </a:lnTo>
                  <a:lnTo>
                    <a:pt x="308" y="679"/>
                  </a:lnTo>
                  <a:lnTo>
                    <a:pt x="310" y="679"/>
                  </a:lnTo>
                  <a:lnTo>
                    <a:pt x="312" y="679"/>
                  </a:lnTo>
                  <a:lnTo>
                    <a:pt x="314" y="681"/>
                  </a:lnTo>
                  <a:lnTo>
                    <a:pt x="316" y="681"/>
                  </a:lnTo>
                  <a:lnTo>
                    <a:pt x="318" y="681"/>
                  </a:lnTo>
                  <a:lnTo>
                    <a:pt x="318" y="681"/>
                  </a:lnTo>
                  <a:lnTo>
                    <a:pt x="320" y="681"/>
                  </a:lnTo>
                  <a:lnTo>
                    <a:pt x="322" y="681"/>
                  </a:lnTo>
                  <a:lnTo>
                    <a:pt x="325" y="681"/>
                  </a:lnTo>
                  <a:lnTo>
                    <a:pt x="327" y="679"/>
                  </a:lnTo>
                  <a:lnTo>
                    <a:pt x="333" y="677"/>
                  </a:lnTo>
                  <a:lnTo>
                    <a:pt x="335" y="675"/>
                  </a:lnTo>
                  <a:lnTo>
                    <a:pt x="337" y="673"/>
                  </a:lnTo>
                  <a:lnTo>
                    <a:pt x="337" y="671"/>
                  </a:lnTo>
                  <a:lnTo>
                    <a:pt x="337" y="669"/>
                  </a:lnTo>
                  <a:lnTo>
                    <a:pt x="335" y="667"/>
                  </a:lnTo>
                  <a:lnTo>
                    <a:pt x="337" y="665"/>
                  </a:lnTo>
                  <a:lnTo>
                    <a:pt x="341" y="663"/>
                  </a:lnTo>
                  <a:lnTo>
                    <a:pt x="343" y="659"/>
                  </a:lnTo>
                  <a:lnTo>
                    <a:pt x="345" y="655"/>
                  </a:lnTo>
                  <a:lnTo>
                    <a:pt x="347" y="653"/>
                  </a:lnTo>
                  <a:lnTo>
                    <a:pt x="355" y="647"/>
                  </a:lnTo>
                  <a:lnTo>
                    <a:pt x="355" y="647"/>
                  </a:lnTo>
                  <a:lnTo>
                    <a:pt x="357" y="643"/>
                  </a:lnTo>
                  <a:lnTo>
                    <a:pt x="355" y="643"/>
                  </a:lnTo>
                  <a:lnTo>
                    <a:pt x="355" y="641"/>
                  </a:lnTo>
                  <a:lnTo>
                    <a:pt x="353" y="637"/>
                  </a:lnTo>
                  <a:lnTo>
                    <a:pt x="351" y="637"/>
                  </a:lnTo>
                  <a:lnTo>
                    <a:pt x="347" y="633"/>
                  </a:lnTo>
                  <a:lnTo>
                    <a:pt x="347" y="633"/>
                  </a:lnTo>
                  <a:lnTo>
                    <a:pt x="347" y="631"/>
                  </a:lnTo>
                  <a:lnTo>
                    <a:pt x="345" y="629"/>
                  </a:lnTo>
                  <a:lnTo>
                    <a:pt x="347" y="627"/>
                  </a:lnTo>
                  <a:lnTo>
                    <a:pt x="349" y="625"/>
                  </a:lnTo>
                  <a:lnTo>
                    <a:pt x="357" y="621"/>
                  </a:lnTo>
                  <a:lnTo>
                    <a:pt x="359" y="621"/>
                  </a:lnTo>
                  <a:lnTo>
                    <a:pt x="359" y="619"/>
                  </a:lnTo>
                  <a:lnTo>
                    <a:pt x="359" y="617"/>
                  </a:lnTo>
                  <a:lnTo>
                    <a:pt x="357" y="615"/>
                  </a:lnTo>
                  <a:lnTo>
                    <a:pt x="357" y="615"/>
                  </a:lnTo>
                  <a:lnTo>
                    <a:pt x="355" y="613"/>
                  </a:lnTo>
                  <a:lnTo>
                    <a:pt x="353" y="611"/>
                  </a:lnTo>
                  <a:lnTo>
                    <a:pt x="353" y="609"/>
                  </a:lnTo>
                  <a:lnTo>
                    <a:pt x="355" y="607"/>
                  </a:lnTo>
                  <a:lnTo>
                    <a:pt x="355" y="605"/>
                  </a:lnTo>
                  <a:lnTo>
                    <a:pt x="355" y="603"/>
                  </a:lnTo>
                  <a:lnTo>
                    <a:pt x="355" y="601"/>
                  </a:lnTo>
                  <a:lnTo>
                    <a:pt x="355" y="599"/>
                  </a:lnTo>
                  <a:lnTo>
                    <a:pt x="353" y="595"/>
                  </a:lnTo>
                  <a:lnTo>
                    <a:pt x="353" y="593"/>
                  </a:lnTo>
                  <a:lnTo>
                    <a:pt x="355" y="591"/>
                  </a:lnTo>
                  <a:lnTo>
                    <a:pt x="355" y="589"/>
                  </a:lnTo>
                  <a:lnTo>
                    <a:pt x="353" y="587"/>
                  </a:lnTo>
                  <a:lnTo>
                    <a:pt x="351" y="587"/>
                  </a:lnTo>
                  <a:lnTo>
                    <a:pt x="349" y="589"/>
                  </a:lnTo>
                  <a:lnTo>
                    <a:pt x="347" y="589"/>
                  </a:lnTo>
                  <a:lnTo>
                    <a:pt x="345" y="587"/>
                  </a:lnTo>
                  <a:lnTo>
                    <a:pt x="343" y="587"/>
                  </a:lnTo>
                  <a:lnTo>
                    <a:pt x="343" y="587"/>
                  </a:lnTo>
                  <a:lnTo>
                    <a:pt x="341" y="585"/>
                  </a:lnTo>
                  <a:lnTo>
                    <a:pt x="339" y="585"/>
                  </a:lnTo>
                  <a:lnTo>
                    <a:pt x="339" y="583"/>
                  </a:lnTo>
                  <a:lnTo>
                    <a:pt x="339" y="579"/>
                  </a:lnTo>
                  <a:lnTo>
                    <a:pt x="339" y="579"/>
                  </a:lnTo>
                  <a:lnTo>
                    <a:pt x="339" y="577"/>
                  </a:lnTo>
                  <a:lnTo>
                    <a:pt x="339" y="575"/>
                  </a:lnTo>
                  <a:lnTo>
                    <a:pt x="341" y="573"/>
                  </a:lnTo>
                  <a:lnTo>
                    <a:pt x="343" y="571"/>
                  </a:lnTo>
                  <a:lnTo>
                    <a:pt x="345" y="571"/>
                  </a:lnTo>
                  <a:lnTo>
                    <a:pt x="347" y="571"/>
                  </a:lnTo>
                  <a:lnTo>
                    <a:pt x="351" y="573"/>
                  </a:lnTo>
                  <a:lnTo>
                    <a:pt x="353" y="573"/>
                  </a:lnTo>
                  <a:lnTo>
                    <a:pt x="355" y="573"/>
                  </a:lnTo>
                  <a:lnTo>
                    <a:pt x="357" y="571"/>
                  </a:lnTo>
                  <a:lnTo>
                    <a:pt x="365" y="565"/>
                  </a:lnTo>
                  <a:lnTo>
                    <a:pt x="367" y="565"/>
                  </a:lnTo>
                  <a:lnTo>
                    <a:pt x="367" y="563"/>
                  </a:lnTo>
                  <a:lnTo>
                    <a:pt x="367" y="561"/>
                  </a:lnTo>
                  <a:lnTo>
                    <a:pt x="367" y="557"/>
                  </a:lnTo>
                  <a:lnTo>
                    <a:pt x="367" y="553"/>
                  </a:lnTo>
                  <a:lnTo>
                    <a:pt x="369" y="551"/>
                  </a:lnTo>
                  <a:lnTo>
                    <a:pt x="369" y="549"/>
                  </a:lnTo>
                  <a:lnTo>
                    <a:pt x="373" y="545"/>
                  </a:lnTo>
                  <a:lnTo>
                    <a:pt x="375" y="545"/>
                  </a:lnTo>
                  <a:lnTo>
                    <a:pt x="379" y="545"/>
                  </a:lnTo>
                  <a:lnTo>
                    <a:pt x="381" y="545"/>
                  </a:lnTo>
                  <a:lnTo>
                    <a:pt x="383" y="547"/>
                  </a:lnTo>
                  <a:lnTo>
                    <a:pt x="385" y="549"/>
                  </a:lnTo>
                  <a:lnTo>
                    <a:pt x="387" y="551"/>
                  </a:lnTo>
                  <a:lnTo>
                    <a:pt x="397" y="557"/>
                  </a:lnTo>
                  <a:lnTo>
                    <a:pt x="401" y="557"/>
                  </a:lnTo>
                  <a:lnTo>
                    <a:pt x="411" y="557"/>
                  </a:lnTo>
                  <a:lnTo>
                    <a:pt x="413" y="557"/>
                  </a:lnTo>
                  <a:lnTo>
                    <a:pt x="415" y="559"/>
                  </a:lnTo>
                  <a:lnTo>
                    <a:pt x="415" y="561"/>
                  </a:lnTo>
                  <a:lnTo>
                    <a:pt x="415" y="563"/>
                  </a:lnTo>
                  <a:lnTo>
                    <a:pt x="415" y="565"/>
                  </a:lnTo>
                  <a:lnTo>
                    <a:pt x="417" y="565"/>
                  </a:lnTo>
                  <a:lnTo>
                    <a:pt x="419" y="565"/>
                  </a:lnTo>
                  <a:lnTo>
                    <a:pt x="421" y="565"/>
                  </a:lnTo>
                  <a:lnTo>
                    <a:pt x="423" y="563"/>
                  </a:lnTo>
                  <a:lnTo>
                    <a:pt x="425" y="561"/>
                  </a:lnTo>
                  <a:lnTo>
                    <a:pt x="425" y="561"/>
                  </a:lnTo>
                  <a:lnTo>
                    <a:pt x="427" y="559"/>
                  </a:lnTo>
                  <a:lnTo>
                    <a:pt x="431" y="559"/>
                  </a:lnTo>
                  <a:lnTo>
                    <a:pt x="437" y="559"/>
                  </a:lnTo>
                  <a:lnTo>
                    <a:pt x="443" y="557"/>
                  </a:lnTo>
                  <a:lnTo>
                    <a:pt x="443" y="553"/>
                  </a:lnTo>
                  <a:lnTo>
                    <a:pt x="443" y="553"/>
                  </a:lnTo>
                  <a:lnTo>
                    <a:pt x="453" y="547"/>
                  </a:lnTo>
                  <a:lnTo>
                    <a:pt x="455" y="545"/>
                  </a:lnTo>
                  <a:lnTo>
                    <a:pt x="457" y="541"/>
                  </a:lnTo>
                  <a:lnTo>
                    <a:pt x="459" y="537"/>
                  </a:lnTo>
                  <a:lnTo>
                    <a:pt x="461" y="535"/>
                  </a:lnTo>
                  <a:lnTo>
                    <a:pt x="461" y="535"/>
                  </a:lnTo>
                  <a:lnTo>
                    <a:pt x="461" y="533"/>
                  </a:lnTo>
                  <a:lnTo>
                    <a:pt x="459" y="527"/>
                  </a:lnTo>
                  <a:lnTo>
                    <a:pt x="459" y="525"/>
                  </a:lnTo>
                  <a:lnTo>
                    <a:pt x="459" y="523"/>
                  </a:lnTo>
                  <a:lnTo>
                    <a:pt x="459" y="521"/>
                  </a:lnTo>
                  <a:lnTo>
                    <a:pt x="457" y="517"/>
                  </a:lnTo>
                  <a:lnTo>
                    <a:pt x="459" y="515"/>
                  </a:lnTo>
                  <a:lnTo>
                    <a:pt x="459" y="513"/>
                  </a:lnTo>
                  <a:lnTo>
                    <a:pt x="459" y="511"/>
                  </a:lnTo>
                  <a:lnTo>
                    <a:pt x="459" y="509"/>
                  </a:lnTo>
                  <a:lnTo>
                    <a:pt x="461" y="507"/>
                  </a:lnTo>
                  <a:lnTo>
                    <a:pt x="463" y="503"/>
                  </a:lnTo>
                  <a:lnTo>
                    <a:pt x="463" y="501"/>
                  </a:lnTo>
                  <a:lnTo>
                    <a:pt x="465" y="499"/>
                  </a:lnTo>
                  <a:lnTo>
                    <a:pt x="465" y="493"/>
                  </a:lnTo>
                  <a:lnTo>
                    <a:pt x="463" y="485"/>
                  </a:lnTo>
                  <a:lnTo>
                    <a:pt x="459" y="483"/>
                  </a:lnTo>
                  <a:lnTo>
                    <a:pt x="457" y="481"/>
                  </a:lnTo>
                  <a:lnTo>
                    <a:pt x="453" y="479"/>
                  </a:lnTo>
                  <a:lnTo>
                    <a:pt x="451" y="471"/>
                  </a:lnTo>
                  <a:lnTo>
                    <a:pt x="451" y="469"/>
                  </a:lnTo>
                  <a:lnTo>
                    <a:pt x="449" y="467"/>
                  </a:lnTo>
                  <a:lnTo>
                    <a:pt x="449" y="466"/>
                  </a:lnTo>
                  <a:lnTo>
                    <a:pt x="449" y="464"/>
                  </a:lnTo>
                  <a:lnTo>
                    <a:pt x="449" y="462"/>
                  </a:lnTo>
                  <a:lnTo>
                    <a:pt x="449" y="460"/>
                  </a:lnTo>
                  <a:lnTo>
                    <a:pt x="451" y="458"/>
                  </a:lnTo>
                  <a:lnTo>
                    <a:pt x="453" y="458"/>
                  </a:lnTo>
                  <a:lnTo>
                    <a:pt x="455" y="458"/>
                  </a:lnTo>
                  <a:lnTo>
                    <a:pt x="457" y="458"/>
                  </a:lnTo>
                  <a:lnTo>
                    <a:pt x="457" y="456"/>
                  </a:lnTo>
                  <a:lnTo>
                    <a:pt x="459" y="454"/>
                  </a:lnTo>
                  <a:lnTo>
                    <a:pt x="459" y="454"/>
                  </a:lnTo>
                  <a:lnTo>
                    <a:pt x="463" y="452"/>
                  </a:lnTo>
                  <a:lnTo>
                    <a:pt x="465" y="452"/>
                  </a:lnTo>
                  <a:lnTo>
                    <a:pt x="465" y="450"/>
                  </a:lnTo>
                  <a:lnTo>
                    <a:pt x="467" y="448"/>
                  </a:lnTo>
                  <a:lnTo>
                    <a:pt x="469" y="444"/>
                  </a:lnTo>
                  <a:lnTo>
                    <a:pt x="469" y="442"/>
                  </a:lnTo>
                  <a:lnTo>
                    <a:pt x="469" y="440"/>
                  </a:lnTo>
                  <a:lnTo>
                    <a:pt x="469" y="438"/>
                  </a:lnTo>
                  <a:lnTo>
                    <a:pt x="471" y="436"/>
                  </a:lnTo>
                  <a:lnTo>
                    <a:pt x="475" y="434"/>
                  </a:lnTo>
                  <a:lnTo>
                    <a:pt x="477" y="434"/>
                  </a:lnTo>
                  <a:lnTo>
                    <a:pt x="479" y="432"/>
                  </a:lnTo>
                  <a:lnTo>
                    <a:pt x="479" y="432"/>
                  </a:lnTo>
                  <a:lnTo>
                    <a:pt x="477" y="426"/>
                  </a:lnTo>
                  <a:lnTo>
                    <a:pt x="477" y="420"/>
                  </a:lnTo>
                  <a:lnTo>
                    <a:pt x="481" y="410"/>
                  </a:lnTo>
                  <a:lnTo>
                    <a:pt x="481" y="404"/>
                  </a:lnTo>
                  <a:lnTo>
                    <a:pt x="479" y="402"/>
                  </a:lnTo>
                  <a:lnTo>
                    <a:pt x="477" y="398"/>
                  </a:lnTo>
                  <a:lnTo>
                    <a:pt x="473" y="398"/>
                  </a:lnTo>
                  <a:lnTo>
                    <a:pt x="473" y="398"/>
                  </a:lnTo>
                  <a:lnTo>
                    <a:pt x="471" y="392"/>
                  </a:lnTo>
                  <a:lnTo>
                    <a:pt x="475" y="388"/>
                  </a:lnTo>
                  <a:lnTo>
                    <a:pt x="477" y="382"/>
                  </a:lnTo>
                  <a:lnTo>
                    <a:pt x="477" y="376"/>
                  </a:lnTo>
                  <a:lnTo>
                    <a:pt x="477" y="372"/>
                  </a:lnTo>
                  <a:lnTo>
                    <a:pt x="477" y="370"/>
                  </a:lnTo>
                  <a:lnTo>
                    <a:pt x="479" y="368"/>
                  </a:lnTo>
                  <a:lnTo>
                    <a:pt x="485" y="366"/>
                  </a:lnTo>
                  <a:lnTo>
                    <a:pt x="485" y="366"/>
                  </a:lnTo>
                  <a:lnTo>
                    <a:pt x="487" y="366"/>
                  </a:lnTo>
                  <a:lnTo>
                    <a:pt x="487" y="364"/>
                  </a:lnTo>
                  <a:lnTo>
                    <a:pt x="487" y="364"/>
                  </a:lnTo>
                  <a:lnTo>
                    <a:pt x="487" y="364"/>
                  </a:lnTo>
                  <a:lnTo>
                    <a:pt x="487" y="362"/>
                  </a:lnTo>
                  <a:lnTo>
                    <a:pt x="489" y="360"/>
                  </a:lnTo>
                  <a:lnTo>
                    <a:pt x="493" y="356"/>
                  </a:lnTo>
                  <a:lnTo>
                    <a:pt x="493" y="354"/>
                  </a:lnTo>
                  <a:lnTo>
                    <a:pt x="493" y="352"/>
                  </a:lnTo>
                  <a:lnTo>
                    <a:pt x="493" y="350"/>
                  </a:lnTo>
                  <a:lnTo>
                    <a:pt x="493" y="348"/>
                  </a:lnTo>
                  <a:lnTo>
                    <a:pt x="491" y="346"/>
                  </a:lnTo>
                  <a:lnTo>
                    <a:pt x="491" y="344"/>
                  </a:lnTo>
                  <a:lnTo>
                    <a:pt x="491" y="342"/>
                  </a:lnTo>
                  <a:lnTo>
                    <a:pt x="491" y="340"/>
                  </a:lnTo>
                  <a:lnTo>
                    <a:pt x="489" y="340"/>
                  </a:lnTo>
                  <a:lnTo>
                    <a:pt x="487" y="340"/>
                  </a:lnTo>
                  <a:lnTo>
                    <a:pt x="485" y="340"/>
                  </a:lnTo>
                  <a:lnTo>
                    <a:pt x="479" y="340"/>
                  </a:lnTo>
                  <a:lnTo>
                    <a:pt x="477" y="338"/>
                  </a:lnTo>
                  <a:lnTo>
                    <a:pt x="477" y="338"/>
                  </a:lnTo>
                  <a:lnTo>
                    <a:pt x="477" y="336"/>
                  </a:lnTo>
                  <a:lnTo>
                    <a:pt x="475" y="330"/>
                  </a:lnTo>
                  <a:lnTo>
                    <a:pt x="473" y="324"/>
                  </a:lnTo>
                  <a:lnTo>
                    <a:pt x="473" y="322"/>
                  </a:lnTo>
                  <a:lnTo>
                    <a:pt x="473" y="320"/>
                  </a:lnTo>
                  <a:lnTo>
                    <a:pt x="475" y="316"/>
                  </a:lnTo>
                  <a:lnTo>
                    <a:pt x="479" y="310"/>
                  </a:lnTo>
                  <a:lnTo>
                    <a:pt x="483" y="306"/>
                  </a:lnTo>
                  <a:lnTo>
                    <a:pt x="483" y="306"/>
                  </a:lnTo>
                  <a:lnTo>
                    <a:pt x="485" y="304"/>
                  </a:lnTo>
                  <a:lnTo>
                    <a:pt x="485" y="302"/>
                  </a:lnTo>
                  <a:lnTo>
                    <a:pt x="487" y="300"/>
                  </a:lnTo>
                  <a:lnTo>
                    <a:pt x="487" y="300"/>
                  </a:lnTo>
                  <a:lnTo>
                    <a:pt x="489" y="300"/>
                  </a:lnTo>
                  <a:lnTo>
                    <a:pt x="489" y="298"/>
                  </a:lnTo>
                  <a:lnTo>
                    <a:pt x="497" y="298"/>
                  </a:lnTo>
                  <a:lnTo>
                    <a:pt x="499" y="296"/>
                  </a:lnTo>
                  <a:lnTo>
                    <a:pt x="501" y="294"/>
                  </a:lnTo>
                  <a:lnTo>
                    <a:pt x="501" y="290"/>
                  </a:lnTo>
                  <a:lnTo>
                    <a:pt x="505" y="286"/>
                  </a:lnTo>
                  <a:lnTo>
                    <a:pt x="505" y="284"/>
                  </a:lnTo>
                  <a:lnTo>
                    <a:pt x="507" y="284"/>
                  </a:lnTo>
                  <a:lnTo>
                    <a:pt x="507" y="284"/>
                  </a:lnTo>
                  <a:lnTo>
                    <a:pt x="511" y="282"/>
                  </a:lnTo>
                  <a:lnTo>
                    <a:pt x="513" y="282"/>
                  </a:lnTo>
                  <a:lnTo>
                    <a:pt x="515" y="280"/>
                  </a:lnTo>
                  <a:lnTo>
                    <a:pt x="517" y="276"/>
                  </a:lnTo>
                  <a:lnTo>
                    <a:pt x="519" y="274"/>
                  </a:lnTo>
                  <a:lnTo>
                    <a:pt x="521" y="274"/>
                  </a:lnTo>
                  <a:lnTo>
                    <a:pt x="521" y="272"/>
                  </a:lnTo>
                  <a:lnTo>
                    <a:pt x="523" y="270"/>
                  </a:lnTo>
                  <a:lnTo>
                    <a:pt x="523" y="270"/>
                  </a:lnTo>
                  <a:lnTo>
                    <a:pt x="523" y="260"/>
                  </a:lnTo>
                  <a:lnTo>
                    <a:pt x="523" y="260"/>
                  </a:lnTo>
                  <a:lnTo>
                    <a:pt x="523" y="258"/>
                  </a:lnTo>
                  <a:lnTo>
                    <a:pt x="521" y="256"/>
                  </a:lnTo>
                  <a:lnTo>
                    <a:pt x="517" y="254"/>
                  </a:lnTo>
                  <a:lnTo>
                    <a:pt x="517" y="252"/>
                  </a:lnTo>
                  <a:lnTo>
                    <a:pt x="519" y="252"/>
                  </a:lnTo>
                  <a:lnTo>
                    <a:pt x="519" y="250"/>
                  </a:lnTo>
                  <a:lnTo>
                    <a:pt x="521" y="248"/>
                  </a:lnTo>
                  <a:lnTo>
                    <a:pt x="523" y="248"/>
                  </a:lnTo>
                  <a:lnTo>
                    <a:pt x="525" y="246"/>
                  </a:lnTo>
                  <a:lnTo>
                    <a:pt x="525" y="246"/>
                  </a:lnTo>
                  <a:lnTo>
                    <a:pt x="527" y="246"/>
                  </a:lnTo>
                  <a:lnTo>
                    <a:pt x="527" y="242"/>
                  </a:lnTo>
                  <a:lnTo>
                    <a:pt x="529" y="240"/>
                  </a:lnTo>
                  <a:lnTo>
                    <a:pt x="529" y="240"/>
                  </a:lnTo>
                  <a:lnTo>
                    <a:pt x="533" y="240"/>
                  </a:lnTo>
                  <a:lnTo>
                    <a:pt x="533" y="238"/>
                  </a:lnTo>
                  <a:lnTo>
                    <a:pt x="533" y="236"/>
                  </a:lnTo>
                  <a:lnTo>
                    <a:pt x="535" y="234"/>
                  </a:lnTo>
                  <a:lnTo>
                    <a:pt x="535" y="232"/>
                  </a:lnTo>
                  <a:lnTo>
                    <a:pt x="535" y="230"/>
                  </a:lnTo>
                  <a:lnTo>
                    <a:pt x="537" y="224"/>
                  </a:lnTo>
                  <a:lnTo>
                    <a:pt x="541" y="214"/>
                  </a:lnTo>
                  <a:lnTo>
                    <a:pt x="541" y="212"/>
                  </a:lnTo>
                  <a:lnTo>
                    <a:pt x="541" y="212"/>
                  </a:lnTo>
                  <a:lnTo>
                    <a:pt x="543" y="210"/>
                  </a:lnTo>
                  <a:lnTo>
                    <a:pt x="543" y="206"/>
                  </a:lnTo>
                  <a:lnTo>
                    <a:pt x="545" y="200"/>
                  </a:lnTo>
                  <a:lnTo>
                    <a:pt x="545" y="198"/>
                  </a:lnTo>
                  <a:lnTo>
                    <a:pt x="545" y="196"/>
                  </a:lnTo>
                  <a:lnTo>
                    <a:pt x="543" y="194"/>
                  </a:lnTo>
                  <a:lnTo>
                    <a:pt x="545" y="192"/>
                  </a:lnTo>
                  <a:lnTo>
                    <a:pt x="545" y="190"/>
                  </a:lnTo>
                  <a:lnTo>
                    <a:pt x="545" y="188"/>
                  </a:lnTo>
                  <a:lnTo>
                    <a:pt x="547" y="180"/>
                  </a:lnTo>
                  <a:lnTo>
                    <a:pt x="547" y="178"/>
                  </a:lnTo>
                  <a:lnTo>
                    <a:pt x="547" y="176"/>
                  </a:lnTo>
                  <a:lnTo>
                    <a:pt x="549" y="174"/>
                  </a:lnTo>
                  <a:lnTo>
                    <a:pt x="551" y="170"/>
                  </a:lnTo>
                  <a:lnTo>
                    <a:pt x="551" y="168"/>
                  </a:lnTo>
                  <a:lnTo>
                    <a:pt x="551" y="164"/>
                  </a:lnTo>
                  <a:lnTo>
                    <a:pt x="551" y="160"/>
                  </a:lnTo>
                  <a:lnTo>
                    <a:pt x="551" y="158"/>
                  </a:lnTo>
                  <a:lnTo>
                    <a:pt x="553" y="156"/>
                  </a:lnTo>
                  <a:lnTo>
                    <a:pt x="553" y="154"/>
                  </a:lnTo>
                  <a:lnTo>
                    <a:pt x="553" y="148"/>
                  </a:lnTo>
                  <a:lnTo>
                    <a:pt x="551" y="138"/>
                  </a:lnTo>
                  <a:lnTo>
                    <a:pt x="551" y="130"/>
                  </a:lnTo>
                  <a:lnTo>
                    <a:pt x="549" y="128"/>
                  </a:lnTo>
                  <a:lnTo>
                    <a:pt x="549" y="126"/>
                  </a:lnTo>
                  <a:lnTo>
                    <a:pt x="547" y="126"/>
                  </a:lnTo>
                  <a:lnTo>
                    <a:pt x="547" y="124"/>
                  </a:lnTo>
                  <a:lnTo>
                    <a:pt x="545" y="124"/>
                  </a:lnTo>
                  <a:lnTo>
                    <a:pt x="545" y="122"/>
                  </a:lnTo>
                  <a:lnTo>
                    <a:pt x="545" y="118"/>
                  </a:lnTo>
                  <a:lnTo>
                    <a:pt x="545" y="118"/>
                  </a:lnTo>
                  <a:lnTo>
                    <a:pt x="543" y="114"/>
                  </a:lnTo>
                  <a:lnTo>
                    <a:pt x="543" y="114"/>
                  </a:lnTo>
                  <a:lnTo>
                    <a:pt x="543" y="110"/>
                  </a:lnTo>
                  <a:lnTo>
                    <a:pt x="545" y="110"/>
                  </a:lnTo>
                  <a:lnTo>
                    <a:pt x="547" y="110"/>
                  </a:lnTo>
                  <a:lnTo>
                    <a:pt x="547" y="110"/>
                  </a:lnTo>
                  <a:lnTo>
                    <a:pt x="549" y="110"/>
                  </a:lnTo>
                  <a:lnTo>
                    <a:pt x="549" y="108"/>
                  </a:lnTo>
                  <a:lnTo>
                    <a:pt x="549" y="108"/>
                  </a:lnTo>
                  <a:lnTo>
                    <a:pt x="549" y="106"/>
                  </a:lnTo>
                  <a:lnTo>
                    <a:pt x="549" y="104"/>
                  </a:lnTo>
                  <a:lnTo>
                    <a:pt x="549" y="102"/>
                  </a:lnTo>
                  <a:lnTo>
                    <a:pt x="551" y="100"/>
                  </a:lnTo>
                  <a:lnTo>
                    <a:pt x="551" y="100"/>
                  </a:lnTo>
                  <a:lnTo>
                    <a:pt x="551" y="98"/>
                  </a:lnTo>
                  <a:lnTo>
                    <a:pt x="553" y="94"/>
                  </a:lnTo>
                  <a:lnTo>
                    <a:pt x="553" y="94"/>
                  </a:lnTo>
                  <a:lnTo>
                    <a:pt x="555" y="92"/>
                  </a:lnTo>
                  <a:lnTo>
                    <a:pt x="555" y="92"/>
                  </a:lnTo>
                  <a:lnTo>
                    <a:pt x="555" y="90"/>
                  </a:lnTo>
                  <a:lnTo>
                    <a:pt x="555" y="86"/>
                  </a:lnTo>
                  <a:lnTo>
                    <a:pt x="555" y="84"/>
                  </a:lnTo>
                  <a:lnTo>
                    <a:pt x="557" y="82"/>
                  </a:lnTo>
                  <a:lnTo>
                    <a:pt x="557" y="82"/>
                  </a:lnTo>
                  <a:close/>
                  <a:moveTo>
                    <a:pt x="192" y="128"/>
                  </a:moveTo>
                  <a:lnTo>
                    <a:pt x="190" y="132"/>
                  </a:lnTo>
                  <a:lnTo>
                    <a:pt x="188" y="134"/>
                  </a:lnTo>
                  <a:lnTo>
                    <a:pt x="186" y="134"/>
                  </a:lnTo>
                  <a:lnTo>
                    <a:pt x="184" y="132"/>
                  </a:lnTo>
                  <a:lnTo>
                    <a:pt x="184" y="128"/>
                  </a:lnTo>
                  <a:lnTo>
                    <a:pt x="186" y="126"/>
                  </a:lnTo>
                  <a:lnTo>
                    <a:pt x="188" y="126"/>
                  </a:lnTo>
                  <a:lnTo>
                    <a:pt x="190" y="124"/>
                  </a:lnTo>
                  <a:lnTo>
                    <a:pt x="192" y="126"/>
                  </a:lnTo>
                  <a:lnTo>
                    <a:pt x="192" y="128"/>
                  </a:lnTo>
                  <a:close/>
                  <a:moveTo>
                    <a:pt x="208" y="126"/>
                  </a:moveTo>
                  <a:lnTo>
                    <a:pt x="208" y="126"/>
                  </a:lnTo>
                  <a:lnTo>
                    <a:pt x="206" y="126"/>
                  </a:lnTo>
                  <a:lnTo>
                    <a:pt x="202" y="126"/>
                  </a:lnTo>
                  <a:lnTo>
                    <a:pt x="198" y="124"/>
                  </a:lnTo>
                  <a:lnTo>
                    <a:pt x="196" y="122"/>
                  </a:lnTo>
                  <a:lnTo>
                    <a:pt x="196" y="120"/>
                  </a:lnTo>
                  <a:lnTo>
                    <a:pt x="198" y="118"/>
                  </a:lnTo>
                  <a:lnTo>
                    <a:pt x="198" y="116"/>
                  </a:lnTo>
                  <a:lnTo>
                    <a:pt x="200" y="114"/>
                  </a:lnTo>
                  <a:lnTo>
                    <a:pt x="202" y="114"/>
                  </a:lnTo>
                  <a:lnTo>
                    <a:pt x="202" y="114"/>
                  </a:lnTo>
                  <a:lnTo>
                    <a:pt x="204" y="116"/>
                  </a:lnTo>
                  <a:lnTo>
                    <a:pt x="204" y="118"/>
                  </a:lnTo>
                  <a:lnTo>
                    <a:pt x="206" y="120"/>
                  </a:lnTo>
                  <a:lnTo>
                    <a:pt x="208" y="122"/>
                  </a:lnTo>
                  <a:lnTo>
                    <a:pt x="208" y="122"/>
                  </a:lnTo>
                  <a:lnTo>
                    <a:pt x="208" y="12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42"/>
            <p:cNvSpPr>
              <a:spLocks/>
            </p:cNvSpPr>
            <p:nvPr/>
          </p:nvSpPr>
          <p:spPr bwMode="auto">
            <a:xfrm>
              <a:off x="5032" y="1949"/>
              <a:ext cx="1114" cy="650"/>
            </a:xfrm>
            <a:custGeom>
              <a:avLst/>
              <a:gdLst>
                <a:gd name="T0" fmla="*/ 1046 w 1114"/>
                <a:gd name="T1" fmla="*/ 260 h 650"/>
                <a:gd name="T2" fmla="*/ 1048 w 1114"/>
                <a:gd name="T3" fmla="*/ 222 h 650"/>
                <a:gd name="T4" fmla="*/ 1002 w 1114"/>
                <a:gd name="T5" fmla="*/ 194 h 650"/>
                <a:gd name="T6" fmla="*/ 948 w 1114"/>
                <a:gd name="T7" fmla="*/ 150 h 650"/>
                <a:gd name="T8" fmla="*/ 964 w 1114"/>
                <a:gd name="T9" fmla="*/ 114 h 650"/>
                <a:gd name="T10" fmla="*/ 954 w 1114"/>
                <a:gd name="T11" fmla="*/ 84 h 650"/>
                <a:gd name="T12" fmla="*/ 938 w 1114"/>
                <a:gd name="T13" fmla="*/ 56 h 650"/>
                <a:gd name="T14" fmla="*/ 900 w 1114"/>
                <a:gd name="T15" fmla="*/ 50 h 650"/>
                <a:gd name="T16" fmla="*/ 880 w 1114"/>
                <a:gd name="T17" fmla="*/ 64 h 650"/>
                <a:gd name="T18" fmla="*/ 858 w 1114"/>
                <a:gd name="T19" fmla="*/ 70 h 650"/>
                <a:gd name="T20" fmla="*/ 824 w 1114"/>
                <a:gd name="T21" fmla="*/ 64 h 650"/>
                <a:gd name="T22" fmla="*/ 784 w 1114"/>
                <a:gd name="T23" fmla="*/ 70 h 650"/>
                <a:gd name="T24" fmla="*/ 754 w 1114"/>
                <a:gd name="T25" fmla="*/ 68 h 650"/>
                <a:gd name="T26" fmla="*/ 719 w 1114"/>
                <a:gd name="T27" fmla="*/ 74 h 650"/>
                <a:gd name="T28" fmla="*/ 635 w 1114"/>
                <a:gd name="T29" fmla="*/ 82 h 650"/>
                <a:gd name="T30" fmla="*/ 583 w 1114"/>
                <a:gd name="T31" fmla="*/ 80 h 650"/>
                <a:gd name="T32" fmla="*/ 549 w 1114"/>
                <a:gd name="T33" fmla="*/ 52 h 650"/>
                <a:gd name="T34" fmla="*/ 507 w 1114"/>
                <a:gd name="T35" fmla="*/ 28 h 650"/>
                <a:gd name="T36" fmla="*/ 467 w 1114"/>
                <a:gd name="T37" fmla="*/ 0 h 650"/>
                <a:gd name="T38" fmla="*/ 423 w 1114"/>
                <a:gd name="T39" fmla="*/ 28 h 650"/>
                <a:gd name="T40" fmla="*/ 405 w 1114"/>
                <a:gd name="T41" fmla="*/ 38 h 650"/>
                <a:gd name="T42" fmla="*/ 385 w 1114"/>
                <a:gd name="T43" fmla="*/ 64 h 650"/>
                <a:gd name="T44" fmla="*/ 371 w 1114"/>
                <a:gd name="T45" fmla="*/ 90 h 650"/>
                <a:gd name="T46" fmla="*/ 377 w 1114"/>
                <a:gd name="T47" fmla="*/ 108 h 650"/>
                <a:gd name="T48" fmla="*/ 377 w 1114"/>
                <a:gd name="T49" fmla="*/ 134 h 650"/>
                <a:gd name="T50" fmla="*/ 339 w 1114"/>
                <a:gd name="T51" fmla="*/ 146 h 650"/>
                <a:gd name="T52" fmla="*/ 319 w 1114"/>
                <a:gd name="T53" fmla="*/ 134 h 650"/>
                <a:gd name="T54" fmla="*/ 305 w 1114"/>
                <a:gd name="T55" fmla="*/ 156 h 650"/>
                <a:gd name="T56" fmla="*/ 281 w 1114"/>
                <a:gd name="T57" fmla="*/ 178 h 650"/>
                <a:gd name="T58" fmla="*/ 211 w 1114"/>
                <a:gd name="T59" fmla="*/ 162 h 650"/>
                <a:gd name="T60" fmla="*/ 181 w 1114"/>
                <a:gd name="T61" fmla="*/ 170 h 650"/>
                <a:gd name="T62" fmla="*/ 142 w 1114"/>
                <a:gd name="T63" fmla="*/ 152 h 650"/>
                <a:gd name="T64" fmla="*/ 110 w 1114"/>
                <a:gd name="T65" fmla="*/ 128 h 650"/>
                <a:gd name="T66" fmla="*/ 76 w 1114"/>
                <a:gd name="T67" fmla="*/ 168 h 650"/>
                <a:gd name="T68" fmla="*/ 50 w 1114"/>
                <a:gd name="T69" fmla="*/ 186 h 650"/>
                <a:gd name="T70" fmla="*/ 2 w 1114"/>
                <a:gd name="T71" fmla="*/ 272 h 650"/>
                <a:gd name="T72" fmla="*/ 2 w 1114"/>
                <a:gd name="T73" fmla="*/ 288 h 650"/>
                <a:gd name="T74" fmla="*/ 18 w 1114"/>
                <a:gd name="T75" fmla="*/ 358 h 650"/>
                <a:gd name="T76" fmla="*/ 112 w 1114"/>
                <a:gd name="T77" fmla="*/ 374 h 650"/>
                <a:gd name="T78" fmla="*/ 116 w 1114"/>
                <a:gd name="T79" fmla="*/ 370 h 650"/>
                <a:gd name="T80" fmla="*/ 221 w 1114"/>
                <a:gd name="T81" fmla="*/ 460 h 650"/>
                <a:gd name="T82" fmla="*/ 223 w 1114"/>
                <a:gd name="T83" fmla="*/ 448 h 650"/>
                <a:gd name="T84" fmla="*/ 221 w 1114"/>
                <a:gd name="T85" fmla="*/ 504 h 650"/>
                <a:gd name="T86" fmla="*/ 245 w 1114"/>
                <a:gd name="T87" fmla="*/ 540 h 650"/>
                <a:gd name="T88" fmla="*/ 253 w 1114"/>
                <a:gd name="T89" fmla="*/ 564 h 650"/>
                <a:gd name="T90" fmla="*/ 321 w 1114"/>
                <a:gd name="T91" fmla="*/ 622 h 650"/>
                <a:gd name="T92" fmla="*/ 393 w 1114"/>
                <a:gd name="T93" fmla="*/ 638 h 650"/>
                <a:gd name="T94" fmla="*/ 401 w 1114"/>
                <a:gd name="T95" fmla="*/ 608 h 650"/>
                <a:gd name="T96" fmla="*/ 429 w 1114"/>
                <a:gd name="T97" fmla="*/ 582 h 650"/>
                <a:gd name="T98" fmla="*/ 493 w 1114"/>
                <a:gd name="T99" fmla="*/ 534 h 650"/>
                <a:gd name="T100" fmla="*/ 575 w 1114"/>
                <a:gd name="T101" fmla="*/ 500 h 650"/>
                <a:gd name="T102" fmla="*/ 689 w 1114"/>
                <a:gd name="T103" fmla="*/ 476 h 650"/>
                <a:gd name="T104" fmla="*/ 778 w 1114"/>
                <a:gd name="T105" fmla="*/ 486 h 650"/>
                <a:gd name="T106" fmla="*/ 886 w 1114"/>
                <a:gd name="T107" fmla="*/ 486 h 650"/>
                <a:gd name="T108" fmla="*/ 930 w 1114"/>
                <a:gd name="T109" fmla="*/ 480 h 650"/>
                <a:gd name="T110" fmla="*/ 992 w 1114"/>
                <a:gd name="T111" fmla="*/ 460 h 650"/>
                <a:gd name="T112" fmla="*/ 1034 w 1114"/>
                <a:gd name="T113" fmla="*/ 462 h 650"/>
                <a:gd name="T114" fmla="*/ 1066 w 1114"/>
                <a:gd name="T115" fmla="*/ 426 h 650"/>
                <a:gd name="T116" fmla="*/ 1104 w 1114"/>
                <a:gd name="T117" fmla="*/ 34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14" h="650">
                  <a:moveTo>
                    <a:pt x="1096" y="310"/>
                  </a:moveTo>
                  <a:lnTo>
                    <a:pt x="1096" y="310"/>
                  </a:lnTo>
                  <a:lnTo>
                    <a:pt x="1086" y="308"/>
                  </a:lnTo>
                  <a:lnTo>
                    <a:pt x="1084" y="308"/>
                  </a:lnTo>
                  <a:lnTo>
                    <a:pt x="1084" y="308"/>
                  </a:lnTo>
                  <a:lnTo>
                    <a:pt x="1084" y="310"/>
                  </a:lnTo>
                  <a:lnTo>
                    <a:pt x="1082" y="310"/>
                  </a:lnTo>
                  <a:lnTo>
                    <a:pt x="1082" y="310"/>
                  </a:lnTo>
                  <a:lnTo>
                    <a:pt x="1080" y="310"/>
                  </a:lnTo>
                  <a:lnTo>
                    <a:pt x="1078" y="308"/>
                  </a:lnTo>
                  <a:lnTo>
                    <a:pt x="1076" y="306"/>
                  </a:lnTo>
                  <a:lnTo>
                    <a:pt x="1048" y="262"/>
                  </a:lnTo>
                  <a:lnTo>
                    <a:pt x="1046" y="260"/>
                  </a:lnTo>
                  <a:lnTo>
                    <a:pt x="1046" y="258"/>
                  </a:lnTo>
                  <a:lnTo>
                    <a:pt x="1046" y="256"/>
                  </a:lnTo>
                  <a:lnTo>
                    <a:pt x="1046" y="252"/>
                  </a:lnTo>
                  <a:lnTo>
                    <a:pt x="1046" y="250"/>
                  </a:lnTo>
                  <a:lnTo>
                    <a:pt x="1046" y="246"/>
                  </a:lnTo>
                  <a:lnTo>
                    <a:pt x="1046" y="244"/>
                  </a:lnTo>
                  <a:lnTo>
                    <a:pt x="1046" y="242"/>
                  </a:lnTo>
                  <a:lnTo>
                    <a:pt x="1046" y="240"/>
                  </a:lnTo>
                  <a:lnTo>
                    <a:pt x="1046" y="238"/>
                  </a:lnTo>
                  <a:lnTo>
                    <a:pt x="1046" y="236"/>
                  </a:lnTo>
                  <a:lnTo>
                    <a:pt x="1046" y="226"/>
                  </a:lnTo>
                  <a:lnTo>
                    <a:pt x="1046" y="226"/>
                  </a:lnTo>
                  <a:lnTo>
                    <a:pt x="1048" y="222"/>
                  </a:lnTo>
                  <a:lnTo>
                    <a:pt x="1048" y="220"/>
                  </a:lnTo>
                  <a:lnTo>
                    <a:pt x="1048" y="216"/>
                  </a:lnTo>
                  <a:lnTo>
                    <a:pt x="1048" y="214"/>
                  </a:lnTo>
                  <a:lnTo>
                    <a:pt x="1048" y="212"/>
                  </a:lnTo>
                  <a:lnTo>
                    <a:pt x="1050" y="210"/>
                  </a:lnTo>
                  <a:lnTo>
                    <a:pt x="1050" y="208"/>
                  </a:lnTo>
                  <a:lnTo>
                    <a:pt x="1050" y="206"/>
                  </a:lnTo>
                  <a:lnTo>
                    <a:pt x="1032" y="204"/>
                  </a:lnTo>
                  <a:lnTo>
                    <a:pt x="1024" y="200"/>
                  </a:lnTo>
                  <a:lnTo>
                    <a:pt x="1022" y="200"/>
                  </a:lnTo>
                  <a:lnTo>
                    <a:pt x="1014" y="200"/>
                  </a:lnTo>
                  <a:lnTo>
                    <a:pt x="1006" y="196"/>
                  </a:lnTo>
                  <a:lnTo>
                    <a:pt x="1002" y="194"/>
                  </a:lnTo>
                  <a:lnTo>
                    <a:pt x="996" y="186"/>
                  </a:lnTo>
                  <a:lnTo>
                    <a:pt x="992" y="180"/>
                  </a:lnTo>
                  <a:lnTo>
                    <a:pt x="990" y="176"/>
                  </a:lnTo>
                  <a:lnTo>
                    <a:pt x="990" y="176"/>
                  </a:lnTo>
                  <a:lnTo>
                    <a:pt x="990" y="176"/>
                  </a:lnTo>
                  <a:lnTo>
                    <a:pt x="988" y="174"/>
                  </a:lnTo>
                  <a:lnTo>
                    <a:pt x="982" y="170"/>
                  </a:lnTo>
                  <a:lnTo>
                    <a:pt x="980" y="170"/>
                  </a:lnTo>
                  <a:lnTo>
                    <a:pt x="978" y="170"/>
                  </a:lnTo>
                  <a:lnTo>
                    <a:pt x="958" y="164"/>
                  </a:lnTo>
                  <a:lnTo>
                    <a:pt x="942" y="156"/>
                  </a:lnTo>
                  <a:lnTo>
                    <a:pt x="944" y="154"/>
                  </a:lnTo>
                  <a:lnTo>
                    <a:pt x="948" y="150"/>
                  </a:lnTo>
                  <a:lnTo>
                    <a:pt x="948" y="148"/>
                  </a:lnTo>
                  <a:lnTo>
                    <a:pt x="950" y="146"/>
                  </a:lnTo>
                  <a:lnTo>
                    <a:pt x="962" y="130"/>
                  </a:lnTo>
                  <a:lnTo>
                    <a:pt x="962" y="128"/>
                  </a:lnTo>
                  <a:lnTo>
                    <a:pt x="962" y="126"/>
                  </a:lnTo>
                  <a:lnTo>
                    <a:pt x="962" y="124"/>
                  </a:lnTo>
                  <a:lnTo>
                    <a:pt x="960" y="122"/>
                  </a:lnTo>
                  <a:lnTo>
                    <a:pt x="962" y="122"/>
                  </a:lnTo>
                  <a:lnTo>
                    <a:pt x="962" y="120"/>
                  </a:lnTo>
                  <a:lnTo>
                    <a:pt x="964" y="120"/>
                  </a:lnTo>
                  <a:lnTo>
                    <a:pt x="964" y="118"/>
                  </a:lnTo>
                  <a:lnTo>
                    <a:pt x="964" y="116"/>
                  </a:lnTo>
                  <a:lnTo>
                    <a:pt x="964" y="114"/>
                  </a:lnTo>
                  <a:lnTo>
                    <a:pt x="964" y="114"/>
                  </a:lnTo>
                  <a:lnTo>
                    <a:pt x="964" y="112"/>
                  </a:lnTo>
                  <a:lnTo>
                    <a:pt x="964" y="110"/>
                  </a:lnTo>
                  <a:lnTo>
                    <a:pt x="962" y="108"/>
                  </a:lnTo>
                  <a:lnTo>
                    <a:pt x="956" y="104"/>
                  </a:lnTo>
                  <a:lnTo>
                    <a:pt x="956" y="102"/>
                  </a:lnTo>
                  <a:lnTo>
                    <a:pt x="956" y="100"/>
                  </a:lnTo>
                  <a:lnTo>
                    <a:pt x="956" y="96"/>
                  </a:lnTo>
                  <a:lnTo>
                    <a:pt x="956" y="94"/>
                  </a:lnTo>
                  <a:lnTo>
                    <a:pt x="954" y="90"/>
                  </a:lnTo>
                  <a:lnTo>
                    <a:pt x="954" y="88"/>
                  </a:lnTo>
                  <a:lnTo>
                    <a:pt x="954" y="86"/>
                  </a:lnTo>
                  <a:lnTo>
                    <a:pt x="954" y="84"/>
                  </a:lnTo>
                  <a:lnTo>
                    <a:pt x="954" y="80"/>
                  </a:lnTo>
                  <a:lnTo>
                    <a:pt x="954" y="80"/>
                  </a:lnTo>
                  <a:lnTo>
                    <a:pt x="940" y="76"/>
                  </a:lnTo>
                  <a:lnTo>
                    <a:pt x="938" y="74"/>
                  </a:lnTo>
                  <a:lnTo>
                    <a:pt x="938" y="72"/>
                  </a:lnTo>
                  <a:lnTo>
                    <a:pt x="938" y="70"/>
                  </a:lnTo>
                  <a:lnTo>
                    <a:pt x="938" y="70"/>
                  </a:lnTo>
                  <a:lnTo>
                    <a:pt x="938" y="68"/>
                  </a:lnTo>
                  <a:lnTo>
                    <a:pt x="938" y="64"/>
                  </a:lnTo>
                  <a:lnTo>
                    <a:pt x="938" y="62"/>
                  </a:lnTo>
                  <a:lnTo>
                    <a:pt x="938" y="58"/>
                  </a:lnTo>
                  <a:lnTo>
                    <a:pt x="938" y="56"/>
                  </a:lnTo>
                  <a:lnTo>
                    <a:pt x="938" y="56"/>
                  </a:lnTo>
                  <a:lnTo>
                    <a:pt x="938" y="54"/>
                  </a:lnTo>
                  <a:lnTo>
                    <a:pt x="938" y="54"/>
                  </a:lnTo>
                  <a:lnTo>
                    <a:pt x="938" y="54"/>
                  </a:lnTo>
                  <a:lnTo>
                    <a:pt x="936" y="54"/>
                  </a:lnTo>
                  <a:lnTo>
                    <a:pt x="932" y="52"/>
                  </a:lnTo>
                  <a:lnTo>
                    <a:pt x="928" y="52"/>
                  </a:lnTo>
                  <a:lnTo>
                    <a:pt x="924" y="52"/>
                  </a:lnTo>
                  <a:lnTo>
                    <a:pt x="922" y="54"/>
                  </a:lnTo>
                  <a:lnTo>
                    <a:pt x="918" y="54"/>
                  </a:lnTo>
                  <a:lnTo>
                    <a:pt x="910" y="52"/>
                  </a:lnTo>
                  <a:lnTo>
                    <a:pt x="902" y="46"/>
                  </a:lnTo>
                  <a:lnTo>
                    <a:pt x="900" y="50"/>
                  </a:lnTo>
                  <a:lnTo>
                    <a:pt x="900" y="50"/>
                  </a:lnTo>
                  <a:lnTo>
                    <a:pt x="896" y="54"/>
                  </a:lnTo>
                  <a:lnTo>
                    <a:pt x="894" y="54"/>
                  </a:lnTo>
                  <a:lnTo>
                    <a:pt x="892" y="54"/>
                  </a:lnTo>
                  <a:lnTo>
                    <a:pt x="892" y="56"/>
                  </a:lnTo>
                  <a:lnTo>
                    <a:pt x="892" y="56"/>
                  </a:lnTo>
                  <a:lnTo>
                    <a:pt x="886" y="58"/>
                  </a:lnTo>
                  <a:lnTo>
                    <a:pt x="884" y="60"/>
                  </a:lnTo>
                  <a:lnTo>
                    <a:pt x="884" y="62"/>
                  </a:lnTo>
                  <a:lnTo>
                    <a:pt x="882" y="62"/>
                  </a:lnTo>
                  <a:lnTo>
                    <a:pt x="882" y="62"/>
                  </a:lnTo>
                  <a:lnTo>
                    <a:pt x="882" y="62"/>
                  </a:lnTo>
                  <a:lnTo>
                    <a:pt x="880" y="64"/>
                  </a:lnTo>
                  <a:lnTo>
                    <a:pt x="880" y="64"/>
                  </a:lnTo>
                  <a:lnTo>
                    <a:pt x="880" y="64"/>
                  </a:lnTo>
                  <a:lnTo>
                    <a:pt x="880" y="64"/>
                  </a:lnTo>
                  <a:lnTo>
                    <a:pt x="878" y="64"/>
                  </a:lnTo>
                  <a:lnTo>
                    <a:pt x="876" y="62"/>
                  </a:lnTo>
                  <a:lnTo>
                    <a:pt x="874" y="62"/>
                  </a:lnTo>
                  <a:lnTo>
                    <a:pt x="872" y="62"/>
                  </a:lnTo>
                  <a:lnTo>
                    <a:pt x="870" y="60"/>
                  </a:lnTo>
                  <a:lnTo>
                    <a:pt x="868" y="60"/>
                  </a:lnTo>
                  <a:lnTo>
                    <a:pt x="866" y="62"/>
                  </a:lnTo>
                  <a:lnTo>
                    <a:pt x="862" y="62"/>
                  </a:lnTo>
                  <a:lnTo>
                    <a:pt x="858" y="66"/>
                  </a:lnTo>
                  <a:lnTo>
                    <a:pt x="858" y="66"/>
                  </a:lnTo>
                  <a:lnTo>
                    <a:pt x="858" y="70"/>
                  </a:lnTo>
                  <a:lnTo>
                    <a:pt x="858" y="72"/>
                  </a:lnTo>
                  <a:lnTo>
                    <a:pt x="856" y="72"/>
                  </a:lnTo>
                  <a:lnTo>
                    <a:pt x="854" y="70"/>
                  </a:lnTo>
                  <a:lnTo>
                    <a:pt x="852" y="68"/>
                  </a:lnTo>
                  <a:lnTo>
                    <a:pt x="848" y="62"/>
                  </a:lnTo>
                  <a:lnTo>
                    <a:pt x="846" y="60"/>
                  </a:lnTo>
                  <a:lnTo>
                    <a:pt x="844" y="60"/>
                  </a:lnTo>
                  <a:lnTo>
                    <a:pt x="844" y="60"/>
                  </a:lnTo>
                  <a:lnTo>
                    <a:pt x="838" y="62"/>
                  </a:lnTo>
                  <a:lnTo>
                    <a:pt x="834" y="66"/>
                  </a:lnTo>
                  <a:lnTo>
                    <a:pt x="834" y="66"/>
                  </a:lnTo>
                  <a:lnTo>
                    <a:pt x="830" y="66"/>
                  </a:lnTo>
                  <a:lnTo>
                    <a:pt x="824" y="64"/>
                  </a:lnTo>
                  <a:lnTo>
                    <a:pt x="810" y="64"/>
                  </a:lnTo>
                  <a:lnTo>
                    <a:pt x="808" y="62"/>
                  </a:lnTo>
                  <a:lnTo>
                    <a:pt x="804" y="62"/>
                  </a:lnTo>
                  <a:lnTo>
                    <a:pt x="800" y="60"/>
                  </a:lnTo>
                  <a:lnTo>
                    <a:pt x="798" y="60"/>
                  </a:lnTo>
                  <a:lnTo>
                    <a:pt x="796" y="60"/>
                  </a:lnTo>
                  <a:lnTo>
                    <a:pt x="790" y="60"/>
                  </a:lnTo>
                  <a:lnTo>
                    <a:pt x="788" y="62"/>
                  </a:lnTo>
                  <a:lnTo>
                    <a:pt x="786" y="64"/>
                  </a:lnTo>
                  <a:lnTo>
                    <a:pt x="786" y="64"/>
                  </a:lnTo>
                  <a:lnTo>
                    <a:pt x="786" y="66"/>
                  </a:lnTo>
                  <a:lnTo>
                    <a:pt x="786" y="68"/>
                  </a:lnTo>
                  <a:lnTo>
                    <a:pt x="784" y="70"/>
                  </a:lnTo>
                  <a:lnTo>
                    <a:pt x="782" y="72"/>
                  </a:lnTo>
                  <a:lnTo>
                    <a:pt x="778" y="76"/>
                  </a:lnTo>
                  <a:lnTo>
                    <a:pt x="772" y="78"/>
                  </a:lnTo>
                  <a:lnTo>
                    <a:pt x="770" y="78"/>
                  </a:lnTo>
                  <a:lnTo>
                    <a:pt x="768" y="78"/>
                  </a:lnTo>
                  <a:lnTo>
                    <a:pt x="764" y="78"/>
                  </a:lnTo>
                  <a:lnTo>
                    <a:pt x="758" y="76"/>
                  </a:lnTo>
                  <a:lnTo>
                    <a:pt x="756" y="76"/>
                  </a:lnTo>
                  <a:lnTo>
                    <a:pt x="756" y="74"/>
                  </a:lnTo>
                  <a:lnTo>
                    <a:pt x="756" y="72"/>
                  </a:lnTo>
                  <a:lnTo>
                    <a:pt x="756" y="70"/>
                  </a:lnTo>
                  <a:lnTo>
                    <a:pt x="754" y="68"/>
                  </a:lnTo>
                  <a:lnTo>
                    <a:pt x="754" y="68"/>
                  </a:lnTo>
                  <a:lnTo>
                    <a:pt x="752" y="68"/>
                  </a:lnTo>
                  <a:lnTo>
                    <a:pt x="750" y="68"/>
                  </a:lnTo>
                  <a:lnTo>
                    <a:pt x="748" y="68"/>
                  </a:lnTo>
                  <a:lnTo>
                    <a:pt x="747" y="70"/>
                  </a:lnTo>
                  <a:lnTo>
                    <a:pt x="747" y="76"/>
                  </a:lnTo>
                  <a:lnTo>
                    <a:pt x="745" y="78"/>
                  </a:lnTo>
                  <a:lnTo>
                    <a:pt x="745" y="78"/>
                  </a:lnTo>
                  <a:lnTo>
                    <a:pt x="743" y="78"/>
                  </a:lnTo>
                  <a:lnTo>
                    <a:pt x="739" y="78"/>
                  </a:lnTo>
                  <a:lnTo>
                    <a:pt x="731" y="76"/>
                  </a:lnTo>
                  <a:lnTo>
                    <a:pt x="727" y="76"/>
                  </a:lnTo>
                  <a:lnTo>
                    <a:pt x="721" y="74"/>
                  </a:lnTo>
                  <a:lnTo>
                    <a:pt x="719" y="74"/>
                  </a:lnTo>
                  <a:lnTo>
                    <a:pt x="719" y="74"/>
                  </a:lnTo>
                  <a:lnTo>
                    <a:pt x="717" y="74"/>
                  </a:lnTo>
                  <a:lnTo>
                    <a:pt x="713" y="74"/>
                  </a:lnTo>
                  <a:lnTo>
                    <a:pt x="713" y="72"/>
                  </a:lnTo>
                  <a:lnTo>
                    <a:pt x="709" y="72"/>
                  </a:lnTo>
                  <a:lnTo>
                    <a:pt x="707" y="72"/>
                  </a:lnTo>
                  <a:lnTo>
                    <a:pt x="705" y="74"/>
                  </a:lnTo>
                  <a:lnTo>
                    <a:pt x="701" y="76"/>
                  </a:lnTo>
                  <a:lnTo>
                    <a:pt x="701" y="78"/>
                  </a:lnTo>
                  <a:lnTo>
                    <a:pt x="699" y="80"/>
                  </a:lnTo>
                  <a:lnTo>
                    <a:pt x="695" y="82"/>
                  </a:lnTo>
                  <a:lnTo>
                    <a:pt x="689" y="84"/>
                  </a:lnTo>
                  <a:lnTo>
                    <a:pt x="635" y="82"/>
                  </a:lnTo>
                  <a:lnTo>
                    <a:pt x="627" y="78"/>
                  </a:lnTo>
                  <a:lnTo>
                    <a:pt x="623" y="78"/>
                  </a:lnTo>
                  <a:lnTo>
                    <a:pt x="619" y="78"/>
                  </a:lnTo>
                  <a:lnTo>
                    <a:pt x="617" y="78"/>
                  </a:lnTo>
                  <a:lnTo>
                    <a:pt x="617" y="80"/>
                  </a:lnTo>
                  <a:lnTo>
                    <a:pt x="615" y="82"/>
                  </a:lnTo>
                  <a:lnTo>
                    <a:pt x="615" y="92"/>
                  </a:lnTo>
                  <a:lnTo>
                    <a:pt x="613" y="92"/>
                  </a:lnTo>
                  <a:lnTo>
                    <a:pt x="611" y="92"/>
                  </a:lnTo>
                  <a:lnTo>
                    <a:pt x="599" y="86"/>
                  </a:lnTo>
                  <a:lnTo>
                    <a:pt x="595" y="86"/>
                  </a:lnTo>
                  <a:lnTo>
                    <a:pt x="591" y="84"/>
                  </a:lnTo>
                  <a:lnTo>
                    <a:pt x="583" y="80"/>
                  </a:lnTo>
                  <a:lnTo>
                    <a:pt x="581" y="78"/>
                  </a:lnTo>
                  <a:lnTo>
                    <a:pt x="579" y="76"/>
                  </a:lnTo>
                  <a:lnTo>
                    <a:pt x="575" y="72"/>
                  </a:lnTo>
                  <a:lnTo>
                    <a:pt x="569" y="66"/>
                  </a:lnTo>
                  <a:lnTo>
                    <a:pt x="565" y="62"/>
                  </a:lnTo>
                  <a:lnTo>
                    <a:pt x="563" y="60"/>
                  </a:lnTo>
                  <a:lnTo>
                    <a:pt x="559" y="58"/>
                  </a:lnTo>
                  <a:lnTo>
                    <a:pt x="557" y="58"/>
                  </a:lnTo>
                  <a:lnTo>
                    <a:pt x="555" y="58"/>
                  </a:lnTo>
                  <a:lnTo>
                    <a:pt x="553" y="56"/>
                  </a:lnTo>
                  <a:lnTo>
                    <a:pt x="553" y="56"/>
                  </a:lnTo>
                  <a:lnTo>
                    <a:pt x="551" y="54"/>
                  </a:lnTo>
                  <a:lnTo>
                    <a:pt x="549" y="52"/>
                  </a:lnTo>
                  <a:lnTo>
                    <a:pt x="547" y="50"/>
                  </a:lnTo>
                  <a:lnTo>
                    <a:pt x="541" y="44"/>
                  </a:lnTo>
                  <a:lnTo>
                    <a:pt x="537" y="42"/>
                  </a:lnTo>
                  <a:lnTo>
                    <a:pt x="535" y="40"/>
                  </a:lnTo>
                  <a:lnTo>
                    <a:pt x="533" y="40"/>
                  </a:lnTo>
                  <a:lnTo>
                    <a:pt x="533" y="38"/>
                  </a:lnTo>
                  <a:lnTo>
                    <a:pt x="529" y="36"/>
                  </a:lnTo>
                  <a:lnTo>
                    <a:pt x="523" y="32"/>
                  </a:lnTo>
                  <a:lnTo>
                    <a:pt x="519" y="32"/>
                  </a:lnTo>
                  <a:lnTo>
                    <a:pt x="515" y="32"/>
                  </a:lnTo>
                  <a:lnTo>
                    <a:pt x="513" y="30"/>
                  </a:lnTo>
                  <a:lnTo>
                    <a:pt x="511" y="30"/>
                  </a:lnTo>
                  <a:lnTo>
                    <a:pt x="507" y="28"/>
                  </a:lnTo>
                  <a:lnTo>
                    <a:pt x="505" y="24"/>
                  </a:lnTo>
                  <a:lnTo>
                    <a:pt x="503" y="22"/>
                  </a:lnTo>
                  <a:lnTo>
                    <a:pt x="503" y="18"/>
                  </a:lnTo>
                  <a:lnTo>
                    <a:pt x="503" y="16"/>
                  </a:lnTo>
                  <a:lnTo>
                    <a:pt x="503" y="12"/>
                  </a:lnTo>
                  <a:lnTo>
                    <a:pt x="503" y="12"/>
                  </a:lnTo>
                  <a:lnTo>
                    <a:pt x="501" y="10"/>
                  </a:lnTo>
                  <a:lnTo>
                    <a:pt x="495" y="10"/>
                  </a:lnTo>
                  <a:lnTo>
                    <a:pt x="493" y="10"/>
                  </a:lnTo>
                  <a:lnTo>
                    <a:pt x="489" y="10"/>
                  </a:lnTo>
                  <a:lnTo>
                    <a:pt x="483" y="8"/>
                  </a:lnTo>
                  <a:lnTo>
                    <a:pt x="471" y="0"/>
                  </a:lnTo>
                  <a:lnTo>
                    <a:pt x="467" y="0"/>
                  </a:lnTo>
                  <a:lnTo>
                    <a:pt x="463" y="2"/>
                  </a:lnTo>
                  <a:lnTo>
                    <a:pt x="449" y="2"/>
                  </a:lnTo>
                  <a:lnTo>
                    <a:pt x="445" y="4"/>
                  </a:lnTo>
                  <a:lnTo>
                    <a:pt x="445" y="4"/>
                  </a:lnTo>
                  <a:lnTo>
                    <a:pt x="447" y="6"/>
                  </a:lnTo>
                  <a:lnTo>
                    <a:pt x="447" y="8"/>
                  </a:lnTo>
                  <a:lnTo>
                    <a:pt x="445" y="10"/>
                  </a:lnTo>
                  <a:lnTo>
                    <a:pt x="445" y="12"/>
                  </a:lnTo>
                  <a:lnTo>
                    <a:pt x="445" y="14"/>
                  </a:lnTo>
                  <a:lnTo>
                    <a:pt x="443" y="14"/>
                  </a:lnTo>
                  <a:lnTo>
                    <a:pt x="439" y="16"/>
                  </a:lnTo>
                  <a:lnTo>
                    <a:pt x="429" y="22"/>
                  </a:lnTo>
                  <a:lnTo>
                    <a:pt x="423" y="28"/>
                  </a:lnTo>
                  <a:lnTo>
                    <a:pt x="423" y="28"/>
                  </a:lnTo>
                  <a:lnTo>
                    <a:pt x="421" y="30"/>
                  </a:lnTo>
                  <a:lnTo>
                    <a:pt x="421" y="30"/>
                  </a:lnTo>
                  <a:lnTo>
                    <a:pt x="421" y="32"/>
                  </a:lnTo>
                  <a:lnTo>
                    <a:pt x="421" y="34"/>
                  </a:lnTo>
                  <a:lnTo>
                    <a:pt x="421" y="34"/>
                  </a:lnTo>
                  <a:lnTo>
                    <a:pt x="419" y="34"/>
                  </a:lnTo>
                  <a:lnTo>
                    <a:pt x="419" y="34"/>
                  </a:lnTo>
                  <a:lnTo>
                    <a:pt x="415" y="34"/>
                  </a:lnTo>
                  <a:lnTo>
                    <a:pt x="411" y="34"/>
                  </a:lnTo>
                  <a:lnTo>
                    <a:pt x="409" y="34"/>
                  </a:lnTo>
                  <a:lnTo>
                    <a:pt x="407" y="38"/>
                  </a:lnTo>
                  <a:lnTo>
                    <a:pt x="405" y="38"/>
                  </a:lnTo>
                  <a:lnTo>
                    <a:pt x="403" y="42"/>
                  </a:lnTo>
                  <a:lnTo>
                    <a:pt x="403" y="44"/>
                  </a:lnTo>
                  <a:lnTo>
                    <a:pt x="401" y="44"/>
                  </a:lnTo>
                  <a:lnTo>
                    <a:pt x="401" y="46"/>
                  </a:lnTo>
                  <a:lnTo>
                    <a:pt x="401" y="48"/>
                  </a:lnTo>
                  <a:lnTo>
                    <a:pt x="401" y="48"/>
                  </a:lnTo>
                  <a:lnTo>
                    <a:pt x="399" y="52"/>
                  </a:lnTo>
                  <a:lnTo>
                    <a:pt x="393" y="54"/>
                  </a:lnTo>
                  <a:lnTo>
                    <a:pt x="393" y="54"/>
                  </a:lnTo>
                  <a:lnTo>
                    <a:pt x="391" y="58"/>
                  </a:lnTo>
                  <a:lnTo>
                    <a:pt x="389" y="60"/>
                  </a:lnTo>
                  <a:lnTo>
                    <a:pt x="387" y="62"/>
                  </a:lnTo>
                  <a:lnTo>
                    <a:pt x="385" y="64"/>
                  </a:lnTo>
                  <a:lnTo>
                    <a:pt x="383" y="64"/>
                  </a:lnTo>
                  <a:lnTo>
                    <a:pt x="375" y="70"/>
                  </a:lnTo>
                  <a:lnTo>
                    <a:pt x="371" y="72"/>
                  </a:lnTo>
                  <a:lnTo>
                    <a:pt x="371" y="74"/>
                  </a:lnTo>
                  <a:lnTo>
                    <a:pt x="369" y="78"/>
                  </a:lnTo>
                  <a:lnTo>
                    <a:pt x="369" y="80"/>
                  </a:lnTo>
                  <a:lnTo>
                    <a:pt x="369" y="80"/>
                  </a:lnTo>
                  <a:lnTo>
                    <a:pt x="369" y="82"/>
                  </a:lnTo>
                  <a:lnTo>
                    <a:pt x="371" y="84"/>
                  </a:lnTo>
                  <a:lnTo>
                    <a:pt x="371" y="84"/>
                  </a:lnTo>
                  <a:lnTo>
                    <a:pt x="373" y="86"/>
                  </a:lnTo>
                  <a:lnTo>
                    <a:pt x="371" y="88"/>
                  </a:lnTo>
                  <a:lnTo>
                    <a:pt x="371" y="90"/>
                  </a:lnTo>
                  <a:lnTo>
                    <a:pt x="371" y="90"/>
                  </a:lnTo>
                  <a:lnTo>
                    <a:pt x="371" y="94"/>
                  </a:lnTo>
                  <a:lnTo>
                    <a:pt x="371" y="94"/>
                  </a:lnTo>
                  <a:lnTo>
                    <a:pt x="371" y="96"/>
                  </a:lnTo>
                  <a:lnTo>
                    <a:pt x="373" y="96"/>
                  </a:lnTo>
                  <a:lnTo>
                    <a:pt x="373" y="98"/>
                  </a:lnTo>
                  <a:lnTo>
                    <a:pt x="373" y="98"/>
                  </a:lnTo>
                  <a:lnTo>
                    <a:pt x="375" y="100"/>
                  </a:lnTo>
                  <a:lnTo>
                    <a:pt x="375" y="100"/>
                  </a:lnTo>
                  <a:lnTo>
                    <a:pt x="375" y="104"/>
                  </a:lnTo>
                  <a:lnTo>
                    <a:pt x="377" y="104"/>
                  </a:lnTo>
                  <a:lnTo>
                    <a:pt x="377" y="106"/>
                  </a:lnTo>
                  <a:lnTo>
                    <a:pt x="377" y="108"/>
                  </a:lnTo>
                  <a:lnTo>
                    <a:pt x="379" y="110"/>
                  </a:lnTo>
                  <a:lnTo>
                    <a:pt x="379" y="112"/>
                  </a:lnTo>
                  <a:lnTo>
                    <a:pt x="379" y="114"/>
                  </a:lnTo>
                  <a:lnTo>
                    <a:pt x="379" y="114"/>
                  </a:lnTo>
                  <a:lnTo>
                    <a:pt x="379" y="116"/>
                  </a:lnTo>
                  <a:lnTo>
                    <a:pt x="381" y="118"/>
                  </a:lnTo>
                  <a:lnTo>
                    <a:pt x="381" y="120"/>
                  </a:lnTo>
                  <a:lnTo>
                    <a:pt x="381" y="122"/>
                  </a:lnTo>
                  <a:lnTo>
                    <a:pt x="379" y="126"/>
                  </a:lnTo>
                  <a:lnTo>
                    <a:pt x="379" y="128"/>
                  </a:lnTo>
                  <a:lnTo>
                    <a:pt x="377" y="128"/>
                  </a:lnTo>
                  <a:lnTo>
                    <a:pt x="377" y="132"/>
                  </a:lnTo>
                  <a:lnTo>
                    <a:pt x="377" y="134"/>
                  </a:lnTo>
                  <a:lnTo>
                    <a:pt x="377" y="136"/>
                  </a:lnTo>
                  <a:lnTo>
                    <a:pt x="377" y="136"/>
                  </a:lnTo>
                  <a:lnTo>
                    <a:pt x="369" y="144"/>
                  </a:lnTo>
                  <a:lnTo>
                    <a:pt x="361" y="142"/>
                  </a:lnTo>
                  <a:lnTo>
                    <a:pt x="357" y="146"/>
                  </a:lnTo>
                  <a:lnTo>
                    <a:pt x="355" y="146"/>
                  </a:lnTo>
                  <a:lnTo>
                    <a:pt x="351" y="150"/>
                  </a:lnTo>
                  <a:lnTo>
                    <a:pt x="347" y="154"/>
                  </a:lnTo>
                  <a:lnTo>
                    <a:pt x="343" y="154"/>
                  </a:lnTo>
                  <a:lnTo>
                    <a:pt x="341" y="154"/>
                  </a:lnTo>
                  <a:lnTo>
                    <a:pt x="341" y="152"/>
                  </a:lnTo>
                  <a:lnTo>
                    <a:pt x="339" y="148"/>
                  </a:lnTo>
                  <a:lnTo>
                    <a:pt x="339" y="146"/>
                  </a:lnTo>
                  <a:lnTo>
                    <a:pt x="339" y="144"/>
                  </a:lnTo>
                  <a:lnTo>
                    <a:pt x="341" y="144"/>
                  </a:lnTo>
                  <a:lnTo>
                    <a:pt x="341" y="142"/>
                  </a:lnTo>
                  <a:lnTo>
                    <a:pt x="343" y="142"/>
                  </a:lnTo>
                  <a:lnTo>
                    <a:pt x="347" y="140"/>
                  </a:lnTo>
                  <a:lnTo>
                    <a:pt x="347" y="138"/>
                  </a:lnTo>
                  <a:lnTo>
                    <a:pt x="347" y="138"/>
                  </a:lnTo>
                  <a:lnTo>
                    <a:pt x="345" y="136"/>
                  </a:lnTo>
                  <a:lnTo>
                    <a:pt x="343" y="132"/>
                  </a:lnTo>
                  <a:lnTo>
                    <a:pt x="341" y="130"/>
                  </a:lnTo>
                  <a:lnTo>
                    <a:pt x="337" y="130"/>
                  </a:lnTo>
                  <a:lnTo>
                    <a:pt x="325" y="132"/>
                  </a:lnTo>
                  <a:lnTo>
                    <a:pt x="319" y="134"/>
                  </a:lnTo>
                  <a:lnTo>
                    <a:pt x="317" y="136"/>
                  </a:lnTo>
                  <a:lnTo>
                    <a:pt x="317" y="136"/>
                  </a:lnTo>
                  <a:lnTo>
                    <a:pt x="315" y="140"/>
                  </a:lnTo>
                  <a:lnTo>
                    <a:pt x="313" y="140"/>
                  </a:lnTo>
                  <a:lnTo>
                    <a:pt x="313" y="142"/>
                  </a:lnTo>
                  <a:lnTo>
                    <a:pt x="307" y="144"/>
                  </a:lnTo>
                  <a:lnTo>
                    <a:pt x="305" y="146"/>
                  </a:lnTo>
                  <a:lnTo>
                    <a:pt x="305" y="148"/>
                  </a:lnTo>
                  <a:lnTo>
                    <a:pt x="303" y="150"/>
                  </a:lnTo>
                  <a:lnTo>
                    <a:pt x="303" y="152"/>
                  </a:lnTo>
                  <a:lnTo>
                    <a:pt x="303" y="154"/>
                  </a:lnTo>
                  <a:lnTo>
                    <a:pt x="305" y="154"/>
                  </a:lnTo>
                  <a:lnTo>
                    <a:pt x="305" y="156"/>
                  </a:lnTo>
                  <a:lnTo>
                    <a:pt x="305" y="158"/>
                  </a:lnTo>
                  <a:lnTo>
                    <a:pt x="305" y="160"/>
                  </a:lnTo>
                  <a:lnTo>
                    <a:pt x="305" y="162"/>
                  </a:lnTo>
                  <a:lnTo>
                    <a:pt x="301" y="166"/>
                  </a:lnTo>
                  <a:lnTo>
                    <a:pt x="301" y="166"/>
                  </a:lnTo>
                  <a:lnTo>
                    <a:pt x="301" y="168"/>
                  </a:lnTo>
                  <a:lnTo>
                    <a:pt x="301" y="170"/>
                  </a:lnTo>
                  <a:lnTo>
                    <a:pt x="299" y="172"/>
                  </a:lnTo>
                  <a:lnTo>
                    <a:pt x="297" y="174"/>
                  </a:lnTo>
                  <a:lnTo>
                    <a:pt x="295" y="176"/>
                  </a:lnTo>
                  <a:lnTo>
                    <a:pt x="293" y="176"/>
                  </a:lnTo>
                  <a:lnTo>
                    <a:pt x="285" y="178"/>
                  </a:lnTo>
                  <a:lnTo>
                    <a:pt x="281" y="178"/>
                  </a:lnTo>
                  <a:lnTo>
                    <a:pt x="267" y="180"/>
                  </a:lnTo>
                  <a:lnTo>
                    <a:pt x="263" y="184"/>
                  </a:lnTo>
                  <a:lnTo>
                    <a:pt x="257" y="188"/>
                  </a:lnTo>
                  <a:lnTo>
                    <a:pt x="253" y="190"/>
                  </a:lnTo>
                  <a:lnTo>
                    <a:pt x="251" y="188"/>
                  </a:lnTo>
                  <a:lnTo>
                    <a:pt x="225" y="176"/>
                  </a:lnTo>
                  <a:lnTo>
                    <a:pt x="221" y="176"/>
                  </a:lnTo>
                  <a:lnTo>
                    <a:pt x="221" y="176"/>
                  </a:lnTo>
                  <a:lnTo>
                    <a:pt x="221" y="174"/>
                  </a:lnTo>
                  <a:lnTo>
                    <a:pt x="221" y="172"/>
                  </a:lnTo>
                  <a:lnTo>
                    <a:pt x="219" y="170"/>
                  </a:lnTo>
                  <a:lnTo>
                    <a:pt x="219" y="168"/>
                  </a:lnTo>
                  <a:lnTo>
                    <a:pt x="211" y="162"/>
                  </a:lnTo>
                  <a:lnTo>
                    <a:pt x="209" y="162"/>
                  </a:lnTo>
                  <a:lnTo>
                    <a:pt x="207" y="162"/>
                  </a:lnTo>
                  <a:lnTo>
                    <a:pt x="205" y="162"/>
                  </a:lnTo>
                  <a:lnTo>
                    <a:pt x="203" y="164"/>
                  </a:lnTo>
                  <a:lnTo>
                    <a:pt x="203" y="164"/>
                  </a:lnTo>
                  <a:lnTo>
                    <a:pt x="201" y="166"/>
                  </a:lnTo>
                  <a:lnTo>
                    <a:pt x="199" y="168"/>
                  </a:lnTo>
                  <a:lnTo>
                    <a:pt x="197" y="170"/>
                  </a:lnTo>
                  <a:lnTo>
                    <a:pt x="197" y="172"/>
                  </a:lnTo>
                  <a:lnTo>
                    <a:pt x="197" y="172"/>
                  </a:lnTo>
                  <a:lnTo>
                    <a:pt x="193" y="172"/>
                  </a:lnTo>
                  <a:lnTo>
                    <a:pt x="189" y="170"/>
                  </a:lnTo>
                  <a:lnTo>
                    <a:pt x="181" y="170"/>
                  </a:lnTo>
                  <a:lnTo>
                    <a:pt x="179" y="168"/>
                  </a:lnTo>
                  <a:lnTo>
                    <a:pt x="179" y="168"/>
                  </a:lnTo>
                  <a:lnTo>
                    <a:pt x="179" y="166"/>
                  </a:lnTo>
                  <a:lnTo>
                    <a:pt x="179" y="164"/>
                  </a:lnTo>
                  <a:lnTo>
                    <a:pt x="177" y="162"/>
                  </a:lnTo>
                  <a:lnTo>
                    <a:pt x="175" y="158"/>
                  </a:lnTo>
                  <a:lnTo>
                    <a:pt x="171" y="154"/>
                  </a:lnTo>
                  <a:lnTo>
                    <a:pt x="169" y="154"/>
                  </a:lnTo>
                  <a:lnTo>
                    <a:pt x="167" y="154"/>
                  </a:lnTo>
                  <a:lnTo>
                    <a:pt x="161" y="152"/>
                  </a:lnTo>
                  <a:lnTo>
                    <a:pt x="156" y="154"/>
                  </a:lnTo>
                  <a:lnTo>
                    <a:pt x="148" y="154"/>
                  </a:lnTo>
                  <a:lnTo>
                    <a:pt x="142" y="152"/>
                  </a:lnTo>
                  <a:lnTo>
                    <a:pt x="140" y="150"/>
                  </a:lnTo>
                  <a:lnTo>
                    <a:pt x="138" y="150"/>
                  </a:lnTo>
                  <a:lnTo>
                    <a:pt x="136" y="148"/>
                  </a:lnTo>
                  <a:lnTo>
                    <a:pt x="136" y="148"/>
                  </a:lnTo>
                  <a:lnTo>
                    <a:pt x="136" y="146"/>
                  </a:lnTo>
                  <a:lnTo>
                    <a:pt x="138" y="142"/>
                  </a:lnTo>
                  <a:lnTo>
                    <a:pt x="138" y="140"/>
                  </a:lnTo>
                  <a:lnTo>
                    <a:pt x="138" y="140"/>
                  </a:lnTo>
                  <a:lnTo>
                    <a:pt x="140" y="138"/>
                  </a:lnTo>
                  <a:lnTo>
                    <a:pt x="140" y="136"/>
                  </a:lnTo>
                  <a:lnTo>
                    <a:pt x="138" y="134"/>
                  </a:lnTo>
                  <a:lnTo>
                    <a:pt x="112" y="126"/>
                  </a:lnTo>
                  <a:lnTo>
                    <a:pt x="110" y="128"/>
                  </a:lnTo>
                  <a:lnTo>
                    <a:pt x="110" y="128"/>
                  </a:lnTo>
                  <a:lnTo>
                    <a:pt x="110" y="128"/>
                  </a:lnTo>
                  <a:lnTo>
                    <a:pt x="108" y="136"/>
                  </a:lnTo>
                  <a:lnTo>
                    <a:pt x="106" y="138"/>
                  </a:lnTo>
                  <a:lnTo>
                    <a:pt x="104" y="146"/>
                  </a:lnTo>
                  <a:lnTo>
                    <a:pt x="100" y="154"/>
                  </a:lnTo>
                  <a:lnTo>
                    <a:pt x="98" y="162"/>
                  </a:lnTo>
                  <a:lnTo>
                    <a:pt x="98" y="164"/>
                  </a:lnTo>
                  <a:lnTo>
                    <a:pt x="96" y="170"/>
                  </a:lnTo>
                  <a:lnTo>
                    <a:pt x="90" y="170"/>
                  </a:lnTo>
                  <a:lnTo>
                    <a:pt x="80" y="166"/>
                  </a:lnTo>
                  <a:lnTo>
                    <a:pt x="76" y="166"/>
                  </a:lnTo>
                  <a:lnTo>
                    <a:pt x="76" y="168"/>
                  </a:lnTo>
                  <a:lnTo>
                    <a:pt x="74" y="172"/>
                  </a:lnTo>
                  <a:lnTo>
                    <a:pt x="72" y="176"/>
                  </a:lnTo>
                  <a:lnTo>
                    <a:pt x="70" y="176"/>
                  </a:lnTo>
                  <a:lnTo>
                    <a:pt x="68" y="178"/>
                  </a:lnTo>
                  <a:lnTo>
                    <a:pt x="64" y="178"/>
                  </a:lnTo>
                  <a:lnTo>
                    <a:pt x="62" y="178"/>
                  </a:lnTo>
                  <a:lnTo>
                    <a:pt x="60" y="178"/>
                  </a:lnTo>
                  <a:lnTo>
                    <a:pt x="58" y="178"/>
                  </a:lnTo>
                  <a:lnTo>
                    <a:pt x="56" y="178"/>
                  </a:lnTo>
                  <a:lnTo>
                    <a:pt x="50" y="180"/>
                  </a:lnTo>
                  <a:lnTo>
                    <a:pt x="48" y="182"/>
                  </a:lnTo>
                  <a:lnTo>
                    <a:pt x="48" y="184"/>
                  </a:lnTo>
                  <a:lnTo>
                    <a:pt x="50" y="186"/>
                  </a:lnTo>
                  <a:lnTo>
                    <a:pt x="50" y="188"/>
                  </a:lnTo>
                  <a:lnTo>
                    <a:pt x="48" y="192"/>
                  </a:lnTo>
                  <a:lnTo>
                    <a:pt x="44" y="204"/>
                  </a:lnTo>
                  <a:lnTo>
                    <a:pt x="42" y="212"/>
                  </a:lnTo>
                  <a:lnTo>
                    <a:pt x="36" y="220"/>
                  </a:lnTo>
                  <a:lnTo>
                    <a:pt x="20" y="236"/>
                  </a:lnTo>
                  <a:lnTo>
                    <a:pt x="16" y="240"/>
                  </a:lnTo>
                  <a:lnTo>
                    <a:pt x="14" y="248"/>
                  </a:lnTo>
                  <a:lnTo>
                    <a:pt x="12" y="260"/>
                  </a:lnTo>
                  <a:lnTo>
                    <a:pt x="10" y="262"/>
                  </a:lnTo>
                  <a:lnTo>
                    <a:pt x="10" y="264"/>
                  </a:lnTo>
                  <a:lnTo>
                    <a:pt x="4" y="270"/>
                  </a:lnTo>
                  <a:lnTo>
                    <a:pt x="2" y="272"/>
                  </a:lnTo>
                  <a:lnTo>
                    <a:pt x="2" y="272"/>
                  </a:lnTo>
                  <a:lnTo>
                    <a:pt x="2" y="274"/>
                  </a:lnTo>
                  <a:lnTo>
                    <a:pt x="2" y="276"/>
                  </a:lnTo>
                  <a:lnTo>
                    <a:pt x="2" y="276"/>
                  </a:lnTo>
                  <a:lnTo>
                    <a:pt x="0" y="278"/>
                  </a:lnTo>
                  <a:lnTo>
                    <a:pt x="0" y="280"/>
                  </a:lnTo>
                  <a:lnTo>
                    <a:pt x="0" y="282"/>
                  </a:lnTo>
                  <a:lnTo>
                    <a:pt x="0" y="282"/>
                  </a:lnTo>
                  <a:lnTo>
                    <a:pt x="0" y="282"/>
                  </a:lnTo>
                  <a:lnTo>
                    <a:pt x="2" y="286"/>
                  </a:lnTo>
                  <a:lnTo>
                    <a:pt x="2" y="288"/>
                  </a:lnTo>
                  <a:lnTo>
                    <a:pt x="2" y="288"/>
                  </a:lnTo>
                  <a:lnTo>
                    <a:pt x="2" y="288"/>
                  </a:lnTo>
                  <a:lnTo>
                    <a:pt x="4" y="292"/>
                  </a:lnTo>
                  <a:lnTo>
                    <a:pt x="6" y="292"/>
                  </a:lnTo>
                  <a:lnTo>
                    <a:pt x="8" y="296"/>
                  </a:lnTo>
                  <a:lnTo>
                    <a:pt x="10" y="296"/>
                  </a:lnTo>
                  <a:lnTo>
                    <a:pt x="12" y="302"/>
                  </a:lnTo>
                  <a:lnTo>
                    <a:pt x="12" y="308"/>
                  </a:lnTo>
                  <a:lnTo>
                    <a:pt x="12" y="312"/>
                  </a:lnTo>
                  <a:lnTo>
                    <a:pt x="12" y="316"/>
                  </a:lnTo>
                  <a:lnTo>
                    <a:pt x="16" y="322"/>
                  </a:lnTo>
                  <a:lnTo>
                    <a:pt x="18" y="342"/>
                  </a:lnTo>
                  <a:lnTo>
                    <a:pt x="18" y="350"/>
                  </a:lnTo>
                  <a:lnTo>
                    <a:pt x="18" y="352"/>
                  </a:lnTo>
                  <a:lnTo>
                    <a:pt x="18" y="358"/>
                  </a:lnTo>
                  <a:lnTo>
                    <a:pt x="22" y="368"/>
                  </a:lnTo>
                  <a:lnTo>
                    <a:pt x="24" y="370"/>
                  </a:lnTo>
                  <a:lnTo>
                    <a:pt x="28" y="372"/>
                  </a:lnTo>
                  <a:lnTo>
                    <a:pt x="32" y="372"/>
                  </a:lnTo>
                  <a:lnTo>
                    <a:pt x="34" y="368"/>
                  </a:lnTo>
                  <a:lnTo>
                    <a:pt x="38" y="366"/>
                  </a:lnTo>
                  <a:lnTo>
                    <a:pt x="84" y="366"/>
                  </a:lnTo>
                  <a:lnTo>
                    <a:pt x="82" y="364"/>
                  </a:lnTo>
                  <a:lnTo>
                    <a:pt x="76" y="364"/>
                  </a:lnTo>
                  <a:lnTo>
                    <a:pt x="80" y="362"/>
                  </a:lnTo>
                  <a:lnTo>
                    <a:pt x="88" y="364"/>
                  </a:lnTo>
                  <a:lnTo>
                    <a:pt x="94" y="366"/>
                  </a:lnTo>
                  <a:lnTo>
                    <a:pt x="112" y="374"/>
                  </a:lnTo>
                  <a:lnTo>
                    <a:pt x="114" y="374"/>
                  </a:lnTo>
                  <a:lnTo>
                    <a:pt x="114" y="372"/>
                  </a:lnTo>
                  <a:lnTo>
                    <a:pt x="112" y="366"/>
                  </a:lnTo>
                  <a:lnTo>
                    <a:pt x="108" y="360"/>
                  </a:lnTo>
                  <a:lnTo>
                    <a:pt x="108" y="360"/>
                  </a:lnTo>
                  <a:lnTo>
                    <a:pt x="114" y="360"/>
                  </a:lnTo>
                  <a:lnTo>
                    <a:pt x="118" y="356"/>
                  </a:lnTo>
                  <a:lnTo>
                    <a:pt x="128" y="344"/>
                  </a:lnTo>
                  <a:lnTo>
                    <a:pt x="126" y="348"/>
                  </a:lnTo>
                  <a:lnTo>
                    <a:pt x="120" y="358"/>
                  </a:lnTo>
                  <a:lnTo>
                    <a:pt x="116" y="360"/>
                  </a:lnTo>
                  <a:lnTo>
                    <a:pt x="116" y="364"/>
                  </a:lnTo>
                  <a:lnTo>
                    <a:pt x="116" y="370"/>
                  </a:lnTo>
                  <a:lnTo>
                    <a:pt x="120" y="376"/>
                  </a:lnTo>
                  <a:lnTo>
                    <a:pt x="124" y="376"/>
                  </a:lnTo>
                  <a:lnTo>
                    <a:pt x="128" y="378"/>
                  </a:lnTo>
                  <a:lnTo>
                    <a:pt x="136" y="386"/>
                  </a:lnTo>
                  <a:lnTo>
                    <a:pt x="138" y="386"/>
                  </a:lnTo>
                  <a:lnTo>
                    <a:pt x="144" y="388"/>
                  </a:lnTo>
                  <a:lnTo>
                    <a:pt x="148" y="390"/>
                  </a:lnTo>
                  <a:lnTo>
                    <a:pt x="193" y="424"/>
                  </a:lnTo>
                  <a:lnTo>
                    <a:pt x="199" y="430"/>
                  </a:lnTo>
                  <a:lnTo>
                    <a:pt x="203" y="438"/>
                  </a:lnTo>
                  <a:lnTo>
                    <a:pt x="209" y="454"/>
                  </a:lnTo>
                  <a:lnTo>
                    <a:pt x="215" y="460"/>
                  </a:lnTo>
                  <a:lnTo>
                    <a:pt x="221" y="460"/>
                  </a:lnTo>
                  <a:lnTo>
                    <a:pt x="223" y="458"/>
                  </a:lnTo>
                  <a:lnTo>
                    <a:pt x="221" y="444"/>
                  </a:lnTo>
                  <a:lnTo>
                    <a:pt x="223" y="438"/>
                  </a:lnTo>
                  <a:lnTo>
                    <a:pt x="227" y="436"/>
                  </a:lnTo>
                  <a:lnTo>
                    <a:pt x="235" y="432"/>
                  </a:lnTo>
                  <a:lnTo>
                    <a:pt x="239" y="436"/>
                  </a:lnTo>
                  <a:lnTo>
                    <a:pt x="243" y="436"/>
                  </a:lnTo>
                  <a:lnTo>
                    <a:pt x="249" y="434"/>
                  </a:lnTo>
                  <a:lnTo>
                    <a:pt x="251" y="430"/>
                  </a:lnTo>
                  <a:lnTo>
                    <a:pt x="247" y="438"/>
                  </a:lnTo>
                  <a:lnTo>
                    <a:pt x="231" y="436"/>
                  </a:lnTo>
                  <a:lnTo>
                    <a:pt x="225" y="442"/>
                  </a:lnTo>
                  <a:lnTo>
                    <a:pt x="223" y="448"/>
                  </a:lnTo>
                  <a:lnTo>
                    <a:pt x="225" y="458"/>
                  </a:lnTo>
                  <a:lnTo>
                    <a:pt x="223" y="464"/>
                  </a:lnTo>
                  <a:lnTo>
                    <a:pt x="221" y="466"/>
                  </a:lnTo>
                  <a:lnTo>
                    <a:pt x="213" y="468"/>
                  </a:lnTo>
                  <a:lnTo>
                    <a:pt x="211" y="470"/>
                  </a:lnTo>
                  <a:lnTo>
                    <a:pt x="207" y="474"/>
                  </a:lnTo>
                  <a:lnTo>
                    <a:pt x="205" y="478"/>
                  </a:lnTo>
                  <a:lnTo>
                    <a:pt x="207" y="482"/>
                  </a:lnTo>
                  <a:lnTo>
                    <a:pt x="209" y="486"/>
                  </a:lnTo>
                  <a:lnTo>
                    <a:pt x="211" y="492"/>
                  </a:lnTo>
                  <a:lnTo>
                    <a:pt x="213" y="500"/>
                  </a:lnTo>
                  <a:lnTo>
                    <a:pt x="217" y="504"/>
                  </a:lnTo>
                  <a:lnTo>
                    <a:pt x="221" y="504"/>
                  </a:lnTo>
                  <a:lnTo>
                    <a:pt x="233" y="506"/>
                  </a:lnTo>
                  <a:lnTo>
                    <a:pt x="235" y="506"/>
                  </a:lnTo>
                  <a:lnTo>
                    <a:pt x="245" y="516"/>
                  </a:lnTo>
                  <a:lnTo>
                    <a:pt x="245" y="520"/>
                  </a:lnTo>
                  <a:lnTo>
                    <a:pt x="245" y="526"/>
                  </a:lnTo>
                  <a:lnTo>
                    <a:pt x="247" y="530"/>
                  </a:lnTo>
                  <a:lnTo>
                    <a:pt x="249" y="530"/>
                  </a:lnTo>
                  <a:lnTo>
                    <a:pt x="253" y="530"/>
                  </a:lnTo>
                  <a:lnTo>
                    <a:pt x="255" y="530"/>
                  </a:lnTo>
                  <a:lnTo>
                    <a:pt x="251" y="534"/>
                  </a:lnTo>
                  <a:lnTo>
                    <a:pt x="249" y="538"/>
                  </a:lnTo>
                  <a:lnTo>
                    <a:pt x="247" y="538"/>
                  </a:lnTo>
                  <a:lnTo>
                    <a:pt x="245" y="540"/>
                  </a:lnTo>
                  <a:lnTo>
                    <a:pt x="241" y="536"/>
                  </a:lnTo>
                  <a:lnTo>
                    <a:pt x="241" y="534"/>
                  </a:lnTo>
                  <a:lnTo>
                    <a:pt x="241" y="532"/>
                  </a:lnTo>
                  <a:lnTo>
                    <a:pt x="239" y="530"/>
                  </a:lnTo>
                  <a:lnTo>
                    <a:pt x="233" y="524"/>
                  </a:lnTo>
                  <a:lnTo>
                    <a:pt x="233" y="524"/>
                  </a:lnTo>
                  <a:lnTo>
                    <a:pt x="229" y="524"/>
                  </a:lnTo>
                  <a:lnTo>
                    <a:pt x="231" y="526"/>
                  </a:lnTo>
                  <a:lnTo>
                    <a:pt x="235" y="530"/>
                  </a:lnTo>
                  <a:lnTo>
                    <a:pt x="239" y="538"/>
                  </a:lnTo>
                  <a:lnTo>
                    <a:pt x="243" y="546"/>
                  </a:lnTo>
                  <a:lnTo>
                    <a:pt x="247" y="556"/>
                  </a:lnTo>
                  <a:lnTo>
                    <a:pt x="253" y="564"/>
                  </a:lnTo>
                  <a:lnTo>
                    <a:pt x="255" y="568"/>
                  </a:lnTo>
                  <a:lnTo>
                    <a:pt x="257" y="572"/>
                  </a:lnTo>
                  <a:lnTo>
                    <a:pt x="257" y="576"/>
                  </a:lnTo>
                  <a:lnTo>
                    <a:pt x="259" y="580"/>
                  </a:lnTo>
                  <a:lnTo>
                    <a:pt x="269" y="584"/>
                  </a:lnTo>
                  <a:lnTo>
                    <a:pt x="273" y="592"/>
                  </a:lnTo>
                  <a:lnTo>
                    <a:pt x="277" y="600"/>
                  </a:lnTo>
                  <a:lnTo>
                    <a:pt x="281" y="606"/>
                  </a:lnTo>
                  <a:lnTo>
                    <a:pt x="291" y="610"/>
                  </a:lnTo>
                  <a:lnTo>
                    <a:pt x="301" y="608"/>
                  </a:lnTo>
                  <a:lnTo>
                    <a:pt x="305" y="608"/>
                  </a:lnTo>
                  <a:lnTo>
                    <a:pt x="307" y="610"/>
                  </a:lnTo>
                  <a:lnTo>
                    <a:pt x="321" y="622"/>
                  </a:lnTo>
                  <a:lnTo>
                    <a:pt x="325" y="628"/>
                  </a:lnTo>
                  <a:lnTo>
                    <a:pt x="327" y="630"/>
                  </a:lnTo>
                  <a:lnTo>
                    <a:pt x="335" y="632"/>
                  </a:lnTo>
                  <a:lnTo>
                    <a:pt x="339" y="636"/>
                  </a:lnTo>
                  <a:lnTo>
                    <a:pt x="343" y="636"/>
                  </a:lnTo>
                  <a:lnTo>
                    <a:pt x="347" y="634"/>
                  </a:lnTo>
                  <a:lnTo>
                    <a:pt x="351" y="638"/>
                  </a:lnTo>
                  <a:lnTo>
                    <a:pt x="359" y="642"/>
                  </a:lnTo>
                  <a:lnTo>
                    <a:pt x="363" y="650"/>
                  </a:lnTo>
                  <a:lnTo>
                    <a:pt x="369" y="648"/>
                  </a:lnTo>
                  <a:lnTo>
                    <a:pt x="371" y="646"/>
                  </a:lnTo>
                  <a:lnTo>
                    <a:pt x="389" y="638"/>
                  </a:lnTo>
                  <a:lnTo>
                    <a:pt x="393" y="638"/>
                  </a:lnTo>
                  <a:lnTo>
                    <a:pt x="395" y="636"/>
                  </a:lnTo>
                  <a:lnTo>
                    <a:pt x="397" y="634"/>
                  </a:lnTo>
                  <a:lnTo>
                    <a:pt x="397" y="632"/>
                  </a:lnTo>
                  <a:lnTo>
                    <a:pt x="397" y="630"/>
                  </a:lnTo>
                  <a:lnTo>
                    <a:pt x="395" y="628"/>
                  </a:lnTo>
                  <a:lnTo>
                    <a:pt x="395" y="624"/>
                  </a:lnTo>
                  <a:lnTo>
                    <a:pt x="395" y="622"/>
                  </a:lnTo>
                  <a:lnTo>
                    <a:pt x="395" y="618"/>
                  </a:lnTo>
                  <a:lnTo>
                    <a:pt x="395" y="616"/>
                  </a:lnTo>
                  <a:lnTo>
                    <a:pt x="395" y="612"/>
                  </a:lnTo>
                  <a:lnTo>
                    <a:pt x="397" y="610"/>
                  </a:lnTo>
                  <a:lnTo>
                    <a:pt x="397" y="608"/>
                  </a:lnTo>
                  <a:lnTo>
                    <a:pt x="401" y="608"/>
                  </a:lnTo>
                  <a:lnTo>
                    <a:pt x="405" y="610"/>
                  </a:lnTo>
                  <a:lnTo>
                    <a:pt x="409" y="612"/>
                  </a:lnTo>
                  <a:lnTo>
                    <a:pt x="411" y="618"/>
                  </a:lnTo>
                  <a:lnTo>
                    <a:pt x="415" y="618"/>
                  </a:lnTo>
                  <a:lnTo>
                    <a:pt x="415" y="606"/>
                  </a:lnTo>
                  <a:lnTo>
                    <a:pt x="415" y="604"/>
                  </a:lnTo>
                  <a:lnTo>
                    <a:pt x="423" y="592"/>
                  </a:lnTo>
                  <a:lnTo>
                    <a:pt x="425" y="590"/>
                  </a:lnTo>
                  <a:lnTo>
                    <a:pt x="423" y="588"/>
                  </a:lnTo>
                  <a:lnTo>
                    <a:pt x="423" y="586"/>
                  </a:lnTo>
                  <a:lnTo>
                    <a:pt x="427" y="584"/>
                  </a:lnTo>
                  <a:lnTo>
                    <a:pt x="427" y="584"/>
                  </a:lnTo>
                  <a:lnTo>
                    <a:pt x="429" y="582"/>
                  </a:lnTo>
                  <a:lnTo>
                    <a:pt x="431" y="580"/>
                  </a:lnTo>
                  <a:lnTo>
                    <a:pt x="431" y="578"/>
                  </a:lnTo>
                  <a:lnTo>
                    <a:pt x="435" y="568"/>
                  </a:lnTo>
                  <a:lnTo>
                    <a:pt x="435" y="566"/>
                  </a:lnTo>
                  <a:lnTo>
                    <a:pt x="441" y="558"/>
                  </a:lnTo>
                  <a:lnTo>
                    <a:pt x="443" y="554"/>
                  </a:lnTo>
                  <a:lnTo>
                    <a:pt x="445" y="552"/>
                  </a:lnTo>
                  <a:lnTo>
                    <a:pt x="449" y="552"/>
                  </a:lnTo>
                  <a:lnTo>
                    <a:pt x="455" y="550"/>
                  </a:lnTo>
                  <a:lnTo>
                    <a:pt x="457" y="550"/>
                  </a:lnTo>
                  <a:lnTo>
                    <a:pt x="467" y="544"/>
                  </a:lnTo>
                  <a:lnTo>
                    <a:pt x="479" y="544"/>
                  </a:lnTo>
                  <a:lnTo>
                    <a:pt x="493" y="534"/>
                  </a:lnTo>
                  <a:lnTo>
                    <a:pt x="495" y="532"/>
                  </a:lnTo>
                  <a:lnTo>
                    <a:pt x="497" y="532"/>
                  </a:lnTo>
                  <a:lnTo>
                    <a:pt x="501" y="532"/>
                  </a:lnTo>
                  <a:lnTo>
                    <a:pt x="523" y="534"/>
                  </a:lnTo>
                  <a:lnTo>
                    <a:pt x="531" y="534"/>
                  </a:lnTo>
                  <a:lnTo>
                    <a:pt x="539" y="532"/>
                  </a:lnTo>
                  <a:lnTo>
                    <a:pt x="543" y="532"/>
                  </a:lnTo>
                  <a:lnTo>
                    <a:pt x="545" y="530"/>
                  </a:lnTo>
                  <a:lnTo>
                    <a:pt x="551" y="526"/>
                  </a:lnTo>
                  <a:lnTo>
                    <a:pt x="557" y="516"/>
                  </a:lnTo>
                  <a:lnTo>
                    <a:pt x="569" y="514"/>
                  </a:lnTo>
                  <a:lnTo>
                    <a:pt x="573" y="504"/>
                  </a:lnTo>
                  <a:lnTo>
                    <a:pt x="575" y="500"/>
                  </a:lnTo>
                  <a:lnTo>
                    <a:pt x="577" y="498"/>
                  </a:lnTo>
                  <a:lnTo>
                    <a:pt x="579" y="494"/>
                  </a:lnTo>
                  <a:lnTo>
                    <a:pt x="581" y="492"/>
                  </a:lnTo>
                  <a:lnTo>
                    <a:pt x="585" y="484"/>
                  </a:lnTo>
                  <a:lnTo>
                    <a:pt x="589" y="482"/>
                  </a:lnTo>
                  <a:lnTo>
                    <a:pt x="591" y="480"/>
                  </a:lnTo>
                  <a:lnTo>
                    <a:pt x="625" y="482"/>
                  </a:lnTo>
                  <a:lnTo>
                    <a:pt x="631" y="482"/>
                  </a:lnTo>
                  <a:lnTo>
                    <a:pt x="647" y="480"/>
                  </a:lnTo>
                  <a:lnTo>
                    <a:pt x="653" y="476"/>
                  </a:lnTo>
                  <a:lnTo>
                    <a:pt x="657" y="474"/>
                  </a:lnTo>
                  <a:lnTo>
                    <a:pt x="675" y="480"/>
                  </a:lnTo>
                  <a:lnTo>
                    <a:pt x="689" y="476"/>
                  </a:lnTo>
                  <a:lnTo>
                    <a:pt x="699" y="474"/>
                  </a:lnTo>
                  <a:lnTo>
                    <a:pt x="705" y="476"/>
                  </a:lnTo>
                  <a:lnTo>
                    <a:pt x="719" y="480"/>
                  </a:lnTo>
                  <a:lnTo>
                    <a:pt x="729" y="478"/>
                  </a:lnTo>
                  <a:lnTo>
                    <a:pt x="731" y="476"/>
                  </a:lnTo>
                  <a:lnTo>
                    <a:pt x="737" y="476"/>
                  </a:lnTo>
                  <a:lnTo>
                    <a:pt x="743" y="476"/>
                  </a:lnTo>
                  <a:lnTo>
                    <a:pt x="747" y="480"/>
                  </a:lnTo>
                  <a:lnTo>
                    <a:pt x="752" y="482"/>
                  </a:lnTo>
                  <a:lnTo>
                    <a:pt x="754" y="482"/>
                  </a:lnTo>
                  <a:lnTo>
                    <a:pt x="758" y="480"/>
                  </a:lnTo>
                  <a:lnTo>
                    <a:pt x="766" y="486"/>
                  </a:lnTo>
                  <a:lnTo>
                    <a:pt x="778" y="486"/>
                  </a:lnTo>
                  <a:lnTo>
                    <a:pt x="784" y="482"/>
                  </a:lnTo>
                  <a:lnTo>
                    <a:pt x="788" y="480"/>
                  </a:lnTo>
                  <a:lnTo>
                    <a:pt x="792" y="478"/>
                  </a:lnTo>
                  <a:lnTo>
                    <a:pt x="794" y="476"/>
                  </a:lnTo>
                  <a:lnTo>
                    <a:pt x="814" y="472"/>
                  </a:lnTo>
                  <a:lnTo>
                    <a:pt x="826" y="476"/>
                  </a:lnTo>
                  <a:lnTo>
                    <a:pt x="842" y="474"/>
                  </a:lnTo>
                  <a:lnTo>
                    <a:pt x="858" y="476"/>
                  </a:lnTo>
                  <a:lnTo>
                    <a:pt x="870" y="474"/>
                  </a:lnTo>
                  <a:lnTo>
                    <a:pt x="872" y="474"/>
                  </a:lnTo>
                  <a:lnTo>
                    <a:pt x="878" y="478"/>
                  </a:lnTo>
                  <a:lnTo>
                    <a:pt x="884" y="484"/>
                  </a:lnTo>
                  <a:lnTo>
                    <a:pt x="886" y="486"/>
                  </a:lnTo>
                  <a:lnTo>
                    <a:pt x="886" y="486"/>
                  </a:lnTo>
                  <a:lnTo>
                    <a:pt x="888" y="482"/>
                  </a:lnTo>
                  <a:lnTo>
                    <a:pt x="890" y="482"/>
                  </a:lnTo>
                  <a:lnTo>
                    <a:pt x="894" y="484"/>
                  </a:lnTo>
                  <a:lnTo>
                    <a:pt x="898" y="488"/>
                  </a:lnTo>
                  <a:lnTo>
                    <a:pt x="902" y="490"/>
                  </a:lnTo>
                  <a:lnTo>
                    <a:pt x="906" y="488"/>
                  </a:lnTo>
                  <a:lnTo>
                    <a:pt x="910" y="490"/>
                  </a:lnTo>
                  <a:lnTo>
                    <a:pt x="916" y="490"/>
                  </a:lnTo>
                  <a:lnTo>
                    <a:pt x="922" y="486"/>
                  </a:lnTo>
                  <a:lnTo>
                    <a:pt x="924" y="484"/>
                  </a:lnTo>
                  <a:lnTo>
                    <a:pt x="924" y="484"/>
                  </a:lnTo>
                  <a:lnTo>
                    <a:pt x="930" y="480"/>
                  </a:lnTo>
                  <a:lnTo>
                    <a:pt x="932" y="468"/>
                  </a:lnTo>
                  <a:lnTo>
                    <a:pt x="936" y="460"/>
                  </a:lnTo>
                  <a:lnTo>
                    <a:pt x="940" y="458"/>
                  </a:lnTo>
                  <a:lnTo>
                    <a:pt x="954" y="456"/>
                  </a:lnTo>
                  <a:lnTo>
                    <a:pt x="958" y="456"/>
                  </a:lnTo>
                  <a:lnTo>
                    <a:pt x="962" y="458"/>
                  </a:lnTo>
                  <a:lnTo>
                    <a:pt x="964" y="458"/>
                  </a:lnTo>
                  <a:lnTo>
                    <a:pt x="968" y="458"/>
                  </a:lnTo>
                  <a:lnTo>
                    <a:pt x="974" y="454"/>
                  </a:lnTo>
                  <a:lnTo>
                    <a:pt x="978" y="454"/>
                  </a:lnTo>
                  <a:lnTo>
                    <a:pt x="982" y="454"/>
                  </a:lnTo>
                  <a:lnTo>
                    <a:pt x="986" y="456"/>
                  </a:lnTo>
                  <a:lnTo>
                    <a:pt x="992" y="460"/>
                  </a:lnTo>
                  <a:lnTo>
                    <a:pt x="998" y="466"/>
                  </a:lnTo>
                  <a:lnTo>
                    <a:pt x="1002" y="472"/>
                  </a:lnTo>
                  <a:lnTo>
                    <a:pt x="1008" y="476"/>
                  </a:lnTo>
                  <a:lnTo>
                    <a:pt x="1014" y="480"/>
                  </a:lnTo>
                  <a:lnTo>
                    <a:pt x="1018" y="478"/>
                  </a:lnTo>
                  <a:lnTo>
                    <a:pt x="1022" y="478"/>
                  </a:lnTo>
                  <a:lnTo>
                    <a:pt x="1026" y="474"/>
                  </a:lnTo>
                  <a:lnTo>
                    <a:pt x="1026" y="470"/>
                  </a:lnTo>
                  <a:lnTo>
                    <a:pt x="1028" y="470"/>
                  </a:lnTo>
                  <a:lnTo>
                    <a:pt x="1030" y="470"/>
                  </a:lnTo>
                  <a:lnTo>
                    <a:pt x="1032" y="468"/>
                  </a:lnTo>
                  <a:lnTo>
                    <a:pt x="1034" y="466"/>
                  </a:lnTo>
                  <a:lnTo>
                    <a:pt x="1034" y="462"/>
                  </a:lnTo>
                  <a:lnTo>
                    <a:pt x="1036" y="460"/>
                  </a:lnTo>
                  <a:lnTo>
                    <a:pt x="1038" y="456"/>
                  </a:lnTo>
                  <a:lnTo>
                    <a:pt x="1042" y="454"/>
                  </a:lnTo>
                  <a:lnTo>
                    <a:pt x="1044" y="452"/>
                  </a:lnTo>
                  <a:lnTo>
                    <a:pt x="1046" y="442"/>
                  </a:lnTo>
                  <a:lnTo>
                    <a:pt x="1048" y="438"/>
                  </a:lnTo>
                  <a:lnTo>
                    <a:pt x="1054" y="434"/>
                  </a:lnTo>
                  <a:lnTo>
                    <a:pt x="1058" y="432"/>
                  </a:lnTo>
                  <a:lnTo>
                    <a:pt x="1058" y="430"/>
                  </a:lnTo>
                  <a:lnTo>
                    <a:pt x="1062" y="430"/>
                  </a:lnTo>
                  <a:lnTo>
                    <a:pt x="1064" y="430"/>
                  </a:lnTo>
                  <a:lnTo>
                    <a:pt x="1064" y="428"/>
                  </a:lnTo>
                  <a:lnTo>
                    <a:pt x="1066" y="426"/>
                  </a:lnTo>
                  <a:lnTo>
                    <a:pt x="1064" y="424"/>
                  </a:lnTo>
                  <a:lnTo>
                    <a:pt x="1064" y="422"/>
                  </a:lnTo>
                  <a:lnTo>
                    <a:pt x="1064" y="420"/>
                  </a:lnTo>
                  <a:lnTo>
                    <a:pt x="1064" y="418"/>
                  </a:lnTo>
                  <a:lnTo>
                    <a:pt x="1068" y="410"/>
                  </a:lnTo>
                  <a:lnTo>
                    <a:pt x="1074" y="396"/>
                  </a:lnTo>
                  <a:lnTo>
                    <a:pt x="1074" y="390"/>
                  </a:lnTo>
                  <a:lnTo>
                    <a:pt x="1076" y="384"/>
                  </a:lnTo>
                  <a:lnTo>
                    <a:pt x="1078" y="376"/>
                  </a:lnTo>
                  <a:lnTo>
                    <a:pt x="1082" y="366"/>
                  </a:lnTo>
                  <a:lnTo>
                    <a:pt x="1086" y="358"/>
                  </a:lnTo>
                  <a:lnTo>
                    <a:pt x="1098" y="348"/>
                  </a:lnTo>
                  <a:lnTo>
                    <a:pt x="1104" y="340"/>
                  </a:lnTo>
                  <a:lnTo>
                    <a:pt x="1106" y="334"/>
                  </a:lnTo>
                  <a:lnTo>
                    <a:pt x="1106" y="330"/>
                  </a:lnTo>
                  <a:lnTo>
                    <a:pt x="1108" y="328"/>
                  </a:lnTo>
                  <a:lnTo>
                    <a:pt x="1112" y="328"/>
                  </a:lnTo>
                  <a:lnTo>
                    <a:pt x="1114" y="326"/>
                  </a:lnTo>
                  <a:lnTo>
                    <a:pt x="1114" y="324"/>
                  </a:lnTo>
                  <a:lnTo>
                    <a:pt x="1096" y="31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43"/>
            <p:cNvSpPr>
              <a:spLocks noEditPoints="1"/>
            </p:cNvSpPr>
            <p:nvPr/>
          </p:nvSpPr>
          <p:spPr bwMode="auto">
            <a:xfrm>
              <a:off x="3141" y="3036"/>
              <a:ext cx="861" cy="338"/>
            </a:xfrm>
            <a:custGeom>
              <a:avLst/>
              <a:gdLst>
                <a:gd name="T0" fmla="*/ 58 w 861"/>
                <a:gd name="T1" fmla="*/ 94 h 338"/>
                <a:gd name="T2" fmla="*/ 30 w 861"/>
                <a:gd name="T3" fmla="*/ 112 h 338"/>
                <a:gd name="T4" fmla="*/ 48 w 861"/>
                <a:gd name="T5" fmla="*/ 144 h 338"/>
                <a:gd name="T6" fmla="*/ 60 w 861"/>
                <a:gd name="T7" fmla="*/ 172 h 338"/>
                <a:gd name="T8" fmla="*/ 76 w 861"/>
                <a:gd name="T9" fmla="*/ 136 h 338"/>
                <a:gd name="T10" fmla="*/ 76 w 861"/>
                <a:gd name="T11" fmla="*/ 106 h 338"/>
                <a:gd name="T12" fmla="*/ 30 w 861"/>
                <a:gd name="T13" fmla="*/ 304 h 338"/>
                <a:gd name="T14" fmla="*/ 0 w 861"/>
                <a:gd name="T15" fmla="*/ 322 h 338"/>
                <a:gd name="T16" fmla="*/ 32 w 861"/>
                <a:gd name="T17" fmla="*/ 338 h 338"/>
                <a:gd name="T18" fmla="*/ 40 w 861"/>
                <a:gd name="T19" fmla="*/ 326 h 338"/>
                <a:gd name="T20" fmla="*/ 44 w 861"/>
                <a:gd name="T21" fmla="*/ 318 h 338"/>
                <a:gd name="T22" fmla="*/ 170 w 861"/>
                <a:gd name="T23" fmla="*/ 224 h 338"/>
                <a:gd name="T24" fmla="*/ 174 w 861"/>
                <a:gd name="T25" fmla="*/ 260 h 338"/>
                <a:gd name="T26" fmla="*/ 194 w 861"/>
                <a:gd name="T27" fmla="*/ 246 h 338"/>
                <a:gd name="T28" fmla="*/ 503 w 861"/>
                <a:gd name="T29" fmla="*/ 260 h 338"/>
                <a:gd name="T30" fmla="*/ 499 w 861"/>
                <a:gd name="T31" fmla="*/ 236 h 338"/>
                <a:gd name="T32" fmla="*/ 495 w 861"/>
                <a:gd name="T33" fmla="*/ 236 h 338"/>
                <a:gd name="T34" fmla="*/ 449 w 861"/>
                <a:gd name="T35" fmla="*/ 230 h 338"/>
                <a:gd name="T36" fmla="*/ 445 w 861"/>
                <a:gd name="T37" fmla="*/ 248 h 338"/>
                <a:gd name="T38" fmla="*/ 425 w 861"/>
                <a:gd name="T39" fmla="*/ 272 h 338"/>
                <a:gd name="T40" fmla="*/ 433 w 861"/>
                <a:gd name="T41" fmla="*/ 300 h 338"/>
                <a:gd name="T42" fmla="*/ 463 w 861"/>
                <a:gd name="T43" fmla="*/ 316 h 338"/>
                <a:gd name="T44" fmla="*/ 479 w 861"/>
                <a:gd name="T45" fmla="*/ 312 h 338"/>
                <a:gd name="T46" fmla="*/ 503 w 861"/>
                <a:gd name="T47" fmla="*/ 288 h 338"/>
                <a:gd name="T48" fmla="*/ 505 w 861"/>
                <a:gd name="T49" fmla="*/ 270 h 338"/>
                <a:gd name="T50" fmla="*/ 757 w 861"/>
                <a:gd name="T51" fmla="*/ 116 h 338"/>
                <a:gd name="T52" fmla="*/ 737 w 861"/>
                <a:gd name="T53" fmla="*/ 166 h 338"/>
                <a:gd name="T54" fmla="*/ 717 w 861"/>
                <a:gd name="T55" fmla="*/ 212 h 338"/>
                <a:gd name="T56" fmla="*/ 675 w 861"/>
                <a:gd name="T57" fmla="*/ 244 h 338"/>
                <a:gd name="T58" fmla="*/ 663 w 861"/>
                <a:gd name="T59" fmla="*/ 250 h 338"/>
                <a:gd name="T60" fmla="*/ 705 w 861"/>
                <a:gd name="T61" fmla="*/ 246 h 338"/>
                <a:gd name="T62" fmla="*/ 761 w 861"/>
                <a:gd name="T63" fmla="*/ 218 h 338"/>
                <a:gd name="T64" fmla="*/ 779 w 861"/>
                <a:gd name="T65" fmla="*/ 190 h 338"/>
                <a:gd name="T66" fmla="*/ 781 w 861"/>
                <a:gd name="T67" fmla="*/ 176 h 338"/>
                <a:gd name="T68" fmla="*/ 787 w 861"/>
                <a:gd name="T69" fmla="*/ 126 h 338"/>
                <a:gd name="T70" fmla="*/ 843 w 861"/>
                <a:gd name="T71" fmla="*/ 24 h 338"/>
                <a:gd name="T72" fmla="*/ 817 w 861"/>
                <a:gd name="T73" fmla="*/ 36 h 338"/>
                <a:gd name="T74" fmla="*/ 791 w 861"/>
                <a:gd name="T75" fmla="*/ 50 h 338"/>
                <a:gd name="T76" fmla="*/ 779 w 861"/>
                <a:gd name="T77" fmla="*/ 82 h 338"/>
                <a:gd name="T78" fmla="*/ 795 w 861"/>
                <a:gd name="T79" fmla="*/ 92 h 338"/>
                <a:gd name="T80" fmla="*/ 821 w 861"/>
                <a:gd name="T81" fmla="*/ 74 h 338"/>
                <a:gd name="T82" fmla="*/ 849 w 861"/>
                <a:gd name="T83" fmla="*/ 60 h 338"/>
                <a:gd name="T84" fmla="*/ 855 w 861"/>
                <a:gd name="T85" fmla="*/ 42 h 338"/>
                <a:gd name="T86" fmla="*/ 859 w 861"/>
                <a:gd name="T87" fmla="*/ 20 h 338"/>
                <a:gd name="T88" fmla="*/ 333 w 861"/>
                <a:gd name="T89" fmla="*/ 152 h 338"/>
                <a:gd name="T90" fmla="*/ 317 w 861"/>
                <a:gd name="T91" fmla="*/ 162 h 338"/>
                <a:gd name="T92" fmla="*/ 291 w 861"/>
                <a:gd name="T93" fmla="*/ 182 h 338"/>
                <a:gd name="T94" fmla="*/ 258 w 861"/>
                <a:gd name="T95" fmla="*/ 188 h 338"/>
                <a:gd name="T96" fmla="*/ 228 w 861"/>
                <a:gd name="T97" fmla="*/ 192 h 338"/>
                <a:gd name="T98" fmla="*/ 242 w 861"/>
                <a:gd name="T99" fmla="*/ 224 h 338"/>
                <a:gd name="T100" fmla="*/ 262 w 861"/>
                <a:gd name="T101" fmla="*/ 250 h 338"/>
                <a:gd name="T102" fmla="*/ 268 w 861"/>
                <a:gd name="T103" fmla="*/ 266 h 338"/>
                <a:gd name="T104" fmla="*/ 299 w 861"/>
                <a:gd name="T105" fmla="*/ 256 h 338"/>
                <a:gd name="T106" fmla="*/ 327 w 861"/>
                <a:gd name="T107" fmla="*/ 204 h 338"/>
                <a:gd name="T108" fmla="*/ 327 w 861"/>
                <a:gd name="T109" fmla="*/ 194 h 338"/>
                <a:gd name="T110" fmla="*/ 343 w 861"/>
                <a:gd name="T111" fmla="*/ 178 h 338"/>
                <a:gd name="T112" fmla="*/ 849 w 861"/>
                <a:gd name="T113" fmla="*/ 4 h 338"/>
                <a:gd name="T114" fmla="*/ 843 w 861"/>
                <a:gd name="T115" fmla="*/ 12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61" h="338">
                  <a:moveTo>
                    <a:pt x="76" y="106"/>
                  </a:moveTo>
                  <a:lnTo>
                    <a:pt x="74" y="102"/>
                  </a:lnTo>
                  <a:lnTo>
                    <a:pt x="74" y="96"/>
                  </a:lnTo>
                  <a:lnTo>
                    <a:pt x="72" y="94"/>
                  </a:lnTo>
                  <a:lnTo>
                    <a:pt x="70" y="92"/>
                  </a:lnTo>
                  <a:lnTo>
                    <a:pt x="66" y="90"/>
                  </a:lnTo>
                  <a:lnTo>
                    <a:pt x="58" y="94"/>
                  </a:lnTo>
                  <a:lnTo>
                    <a:pt x="54" y="92"/>
                  </a:lnTo>
                  <a:lnTo>
                    <a:pt x="50" y="90"/>
                  </a:lnTo>
                  <a:lnTo>
                    <a:pt x="46" y="90"/>
                  </a:lnTo>
                  <a:lnTo>
                    <a:pt x="42" y="92"/>
                  </a:lnTo>
                  <a:lnTo>
                    <a:pt x="36" y="98"/>
                  </a:lnTo>
                  <a:lnTo>
                    <a:pt x="30" y="104"/>
                  </a:lnTo>
                  <a:lnTo>
                    <a:pt x="30" y="112"/>
                  </a:lnTo>
                  <a:lnTo>
                    <a:pt x="32" y="114"/>
                  </a:lnTo>
                  <a:lnTo>
                    <a:pt x="34" y="116"/>
                  </a:lnTo>
                  <a:lnTo>
                    <a:pt x="36" y="118"/>
                  </a:lnTo>
                  <a:lnTo>
                    <a:pt x="38" y="122"/>
                  </a:lnTo>
                  <a:lnTo>
                    <a:pt x="40" y="126"/>
                  </a:lnTo>
                  <a:lnTo>
                    <a:pt x="46" y="136"/>
                  </a:lnTo>
                  <a:lnTo>
                    <a:pt x="48" y="144"/>
                  </a:lnTo>
                  <a:lnTo>
                    <a:pt x="48" y="148"/>
                  </a:lnTo>
                  <a:lnTo>
                    <a:pt x="52" y="150"/>
                  </a:lnTo>
                  <a:lnTo>
                    <a:pt x="52" y="152"/>
                  </a:lnTo>
                  <a:lnTo>
                    <a:pt x="54" y="164"/>
                  </a:lnTo>
                  <a:lnTo>
                    <a:pt x="56" y="166"/>
                  </a:lnTo>
                  <a:lnTo>
                    <a:pt x="58" y="170"/>
                  </a:lnTo>
                  <a:lnTo>
                    <a:pt x="60" y="172"/>
                  </a:lnTo>
                  <a:lnTo>
                    <a:pt x="60" y="172"/>
                  </a:lnTo>
                  <a:lnTo>
                    <a:pt x="62" y="168"/>
                  </a:lnTo>
                  <a:lnTo>
                    <a:pt x="68" y="160"/>
                  </a:lnTo>
                  <a:lnTo>
                    <a:pt x="72" y="152"/>
                  </a:lnTo>
                  <a:lnTo>
                    <a:pt x="76" y="144"/>
                  </a:lnTo>
                  <a:lnTo>
                    <a:pt x="76" y="142"/>
                  </a:lnTo>
                  <a:lnTo>
                    <a:pt x="76" y="136"/>
                  </a:lnTo>
                  <a:lnTo>
                    <a:pt x="74" y="128"/>
                  </a:lnTo>
                  <a:lnTo>
                    <a:pt x="74" y="124"/>
                  </a:lnTo>
                  <a:lnTo>
                    <a:pt x="76" y="122"/>
                  </a:lnTo>
                  <a:lnTo>
                    <a:pt x="80" y="114"/>
                  </a:lnTo>
                  <a:lnTo>
                    <a:pt x="82" y="112"/>
                  </a:lnTo>
                  <a:lnTo>
                    <a:pt x="80" y="108"/>
                  </a:lnTo>
                  <a:lnTo>
                    <a:pt x="76" y="106"/>
                  </a:lnTo>
                  <a:close/>
                  <a:moveTo>
                    <a:pt x="48" y="298"/>
                  </a:moveTo>
                  <a:lnTo>
                    <a:pt x="46" y="296"/>
                  </a:lnTo>
                  <a:lnTo>
                    <a:pt x="42" y="296"/>
                  </a:lnTo>
                  <a:lnTo>
                    <a:pt x="36" y="300"/>
                  </a:lnTo>
                  <a:lnTo>
                    <a:pt x="32" y="300"/>
                  </a:lnTo>
                  <a:lnTo>
                    <a:pt x="32" y="302"/>
                  </a:lnTo>
                  <a:lnTo>
                    <a:pt x="30" y="304"/>
                  </a:lnTo>
                  <a:lnTo>
                    <a:pt x="30" y="306"/>
                  </a:lnTo>
                  <a:lnTo>
                    <a:pt x="22" y="312"/>
                  </a:lnTo>
                  <a:lnTo>
                    <a:pt x="20" y="314"/>
                  </a:lnTo>
                  <a:lnTo>
                    <a:pt x="12" y="312"/>
                  </a:lnTo>
                  <a:lnTo>
                    <a:pt x="4" y="312"/>
                  </a:lnTo>
                  <a:lnTo>
                    <a:pt x="0" y="314"/>
                  </a:lnTo>
                  <a:lnTo>
                    <a:pt x="0" y="322"/>
                  </a:lnTo>
                  <a:lnTo>
                    <a:pt x="4" y="324"/>
                  </a:lnTo>
                  <a:lnTo>
                    <a:pt x="6" y="326"/>
                  </a:lnTo>
                  <a:lnTo>
                    <a:pt x="20" y="328"/>
                  </a:lnTo>
                  <a:lnTo>
                    <a:pt x="22" y="330"/>
                  </a:lnTo>
                  <a:lnTo>
                    <a:pt x="24" y="332"/>
                  </a:lnTo>
                  <a:lnTo>
                    <a:pt x="28" y="336"/>
                  </a:lnTo>
                  <a:lnTo>
                    <a:pt x="32" y="338"/>
                  </a:lnTo>
                  <a:lnTo>
                    <a:pt x="34" y="338"/>
                  </a:lnTo>
                  <a:lnTo>
                    <a:pt x="36" y="336"/>
                  </a:lnTo>
                  <a:lnTo>
                    <a:pt x="36" y="330"/>
                  </a:lnTo>
                  <a:lnTo>
                    <a:pt x="36" y="328"/>
                  </a:lnTo>
                  <a:lnTo>
                    <a:pt x="38" y="328"/>
                  </a:lnTo>
                  <a:lnTo>
                    <a:pt x="38" y="326"/>
                  </a:lnTo>
                  <a:lnTo>
                    <a:pt x="40" y="326"/>
                  </a:lnTo>
                  <a:lnTo>
                    <a:pt x="40" y="324"/>
                  </a:lnTo>
                  <a:lnTo>
                    <a:pt x="40" y="324"/>
                  </a:lnTo>
                  <a:lnTo>
                    <a:pt x="42" y="324"/>
                  </a:lnTo>
                  <a:lnTo>
                    <a:pt x="42" y="322"/>
                  </a:lnTo>
                  <a:lnTo>
                    <a:pt x="44" y="322"/>
                  </a:lnTo>
                  <a:lnTo>
                    <a:pt x="44" y="320"/>
                  </a:lnTo>
                  <a:lnTo>
                    <a:pt x="44" y="318"/>
                  </a:lnTo>
                  <a:lnTo>
                    <a:pt x="44" y="318"/>
                  </a:lnTo>
                  <a:lnTo>
                    <a:pt x="50" y="306"/>
                  </a:lnTo>
                  <a:lnTo>
                    <a:pt x="52" y="302"/>
                  </a:lnTo>
                  <a:lnTo>
                    <a:pt x="52" y="300"/>
                  </a:lnTo>
                  <a:lnTo>
                    <a:pt x="48" y="298"/>
                  </a:lnTo>
                  <a:close/>
                  <a:moveTo>
                    <a:pt x="180" y="228"/>
                  </a:moveTo>
                  <a:lnTo>
                    <a:pt x="170" y="224"/>
                  </a:lnTo>
                  <a:lnTo>
                    <a:pt x="162" y="224"/>
                  </a:lnTo>
                  <a:lnTo>
                    <a:pt x="152" y="232"/>
                  </a:lnTo>
                  <a:lnTo>
                    <a:pt x="152" y="244"/>
                  </a:lnTo>
                  <a:lnTo>
                    <a:pt x="158" y="256"/>
                  </a:lnTo>
                  <a:lnTo>
                    <a:pt x="170" y="262"/>
                  </a:lnTo>
                  <a:lnTo>
                    <a:pt x="172" y="260"/>
                  </a:lnTo>
                  <a:lnTo>
                    <a:pt x="174" y="260"/>
                  </a:lnTo>
                  <a:lnTo>
                    <a:pt x="176" y="262"/>
                  </a:lnTo>
                  <a:lnTo>
                    <a:pt x="178" y="262"/>
                  </a:lnTo>
                  <a:lnTo>
                    <a:pt x="180" y="260"/>
                  </a:lnTo>
                  <a:lnTo>
                    <a:pt x="182" y="260"/>
                  </a:lnTo>
                  <a:lnTo>
                    <a:pt x="190" y="254"/>
                  </a:lnTo>
                  <a:lnTo>
                    <a:pt x="192" y="250"/>
                  </a:lnTo>
                  <a:lnTo>
                    <a:pt x="194" y="246"/>
                  </a:lnTo>
                  <a:lnTo>
                    <a:pt x="196" y="242"/>
                  </a:lnTo>
                  <a:lnTo>
                    <a:pt x="190" y="236"/>
                  </a:lnTo>
                  <a:lnTo>
                    <a:pt x="180" y="228"/>
                  </a:lnTo>
                  <a:close/>
                  <a:moveTo>
                    <a:pt x="507" y="266"/>
                  </a:moveTo>
                  <a:lnTo>
                    <a:pt x="507" y="262"/>
                  </a:lnTo>
                  <a:lnTo>
                    <a:pt x="507" y="262"/>
                  </a:lnTo>
                  <a:lnTo>
                    <a:pt x="503" y="260"/>
                  </a:lnTo>
                  <a:lnTo>
                    <a:pt x="503" y="258"/>
                  </a:lnTo>
                  <a:lnTo>
                    <a:pt x="501" y="256"/>
                  </a:lnTo>
                  <a:lnTo>
                    <a:pt x="501" y="254"/>
                  </a:lnTo>
                  <a:lnTo>
                    <a:pt x="499" y="252"/>
                  </a:lnTo>
                  <a:lnTo>
                    <a:pt x="499" y="250"/>
                  </a:lnTo>
                  <a:lnTo>
                    <a:pt x="499" y="242"/>
                  </a:lnTo>
                  <a:lnTo>
                    <a:pt x="499" y="236"/>
                  </a:lnTo>
                  <a:lnTo>
                    <a:pt x="499" y="234"/>
                  </a:lnTo>
                  <a:lnTo>
                    <a:pt x="501" y="232"/>
                  </a:lnTo>
                  <a:lnTo>
                    <a:pt x="501" y="232"/>
                  </a:lnTo>
                  <a:lnTo>
                    <a:pt x="501" y="228"/>
                  </a:lnTo>
                  <a:lnTo>
                    <a:pt x="499" y="228"/>
                  </a:lnTo>
                  <a:lnTo>
                    <a:pt x="493" y="230"/>
                  </a:lnTo>
                  <a:lnTo>
                    <a:pt x="495" y="236"/>
                  </a:lnTo>
                  <a:lnTo>
                    <a:pt x="491" y="238"/>
                  </a:lnTo>
                  <a:lnTo>
                    <a:pt x="479" y="234"/>
                  </a:lnTo>
                  <a:lnTo>
                    <a:pt x="465" y="234"/>
                  </a:lnTo>
                  <a:lnTo>
                    <a:pt x="455" y="232"/>
                  </a:lnTo>
                  <a:lnTo>
                    <a:pt x="453" y="232"/>
                  </a:lnTo>
                  <a:lnTo>
                    <a:pt x="451" y="232"/>
                  </a:lnTo>
                  <a:lnTo>
                    <a:pt x="449" y="230"/>
                  </a:lnTo>
                  <a:lnTo>
                    <a:pt x="447" y="230"/>
                  </a:lnTo>
                  <a:lnTo>
                    <a:pt x="445" y="230"/>
                  </a:lnTo>
                  <a:lnTo>
                    <a:pt x="447" y="234"/>
                  </a:lnTo>
                  <a:lnTo>
                    <a:pt x="447" y="238"/>
                  </a:lnTo>
                  <a:lnTo>
                    <a:pt x="447" y="242"/>
                  </a:lnTo>
                  <a:lnTo>
                    <a:pt x="443" y="244"/>
                  </a:lnTo>
                  <a:lnTo>
                    <a:pt x="445" y="248"/>
                  </a:lnTo>
                  <a:lnTo>
                    <a:pt x="441" y="254"/>
                  </a:lnTo>
                  <a:lnTo>
                    <a:pt x="437" y="258"/>
                  </a:lnTo>
                  <a:lnTo>
                    <a:pt x="435" y="260"/>
                  </a:lnTo>
                  <a:lnTo>
                    <a:pt x="427" y="264"/>
                  </a:lnTo>
                  <a:lnTo>
                    <a:pt x="425" y="266"/>
                  </a:lnTo>
                  <a:lnTo>
                    <a:pt x="425" y="268"/>
                  </a:lnTo>
                  <a:lnTo>
                    <a:pt x="425" y="272"/>
                  </a:lnTo>
                  <a:lnTo>
                    <a:pt x="425" y="274"/>
                  </a:lnTo>
                  <a:lnTo>
                    <a:pt x="425" y="276"/>
                  </a:lnTo>
                  <a:lnTo>
                    <a:pt x="425" y="280"/>
                  </a:lnTo>
                  <a:lnTo>
                    <a:pt x="425" y="286"/>
                  </a:lnTo>
                  <a:lnTo>
                    <a:pt x="431" y="296"/>
                  </a:lnTo>
                  <a:lnTo>
                    <a:pt x="431" y="298"/>
                  </a:lnTo>
                  <a:lnTo>
                    <a:pt x="433" y="300"/>
                  </a:lnTo>
                  <a:lnTo>
                    <a:pt x="437" y="302"/>
                  </a:lnTo>
                  <a:lnTo>
                    <a:pt x="437" y="302"/>
                  </a:lnTo>
                  <a:lnTo>
                    <a:pt x="439" y="304"/>
                  </a:lnTo>
                  <a:lnTo>
                    <a:pt x="449" y="314"/>
                  </a:lnTo>
                  <a:lnTo>
                    <a:pt x="451" y="314"/>
                  </a:lnTo>
                  <a:lnTo>
                    <a:pt x="455" y="316"/>
                  </a:lnTo>
                  <a:lnTo>
                    <a:pt x="463" y="316"/>
                  </a:lnTo>
                  <a:lnTo>
                    <a:pt x="465" y="316"/>
                  </a:lnTo>
                  <a:lnTo>
                    <a:pt x="467" y="318"/>
                  </a:lnTo>
                  <a:lnTo>
                    <a:pt x="469" y="320"/>
                  </a:lnTo>
                  <a:lnTo>
                    <a:pt x="471" y="318"/>
                  </a:lnTo>
                  <a:lnTo>
                    <a:pt x="475" y="312"/>
                  </a:lnTo>
                  <a:lnTo>
                    <a:pt x="477" y="312"/>
                  </a:lnTo>
                  <a:lnTo>
                    <a:pt x="479" y="312"/>
                  </a:lnTo>
                  <a:lnTo>
                    <a:pt x="491" y="308"/>
                  </a:lnTo>
                  <a:lnTo>
                    <a:pt x="493" y="306"/>
                  </a:lnTo>
                  <a:lnTo>
                    <a:pt x="499" y="298"/>
                  </a:lnTo>
                  <a:lnTo>
                    <a:pt x="501" y="296"/>
                  </a:lnTo>
                  <a:lnTo>
                    <a:pt x="505" y="296"/>
                  </a:lnTo>
                  <a:lnTo>
                    <a:pt x="505" y="292"/>
                  </a:lnTo>
                  <a:lnTo>
                    <a:pt x="503" y="288"/>
                  </a:lnTo>
                  <a:lnTo>
                    <a:pt x="503" y="286"/>
                  </a:lnTo>
                  <a:lnTo>
                    <a:pt x="505" y="282"/>
                  </a:lnTo>
                  <a:lnTo>
                    <a:pt x="505" y="280"/>
                  </a:lnTo>
                  <a:lnTo>
                    <a:pt x="507" y="278"/>
                  </a:lnTo>
                  <a:lnTo>
                    <a:pt x="507" y="276"/>
                  </a:lnTo>
                  <a:lnTo>
                    <a:pt x="505" y="274"/>
                  </a:lnTo>
                  <a:lnTo>
                    <a:pt x="505" y="270"/>
                  </a:lnTo>
                  <a:lnTo>
                    <a:pt x="507" y="266"/>
                  </a:lnTo>
                  <a:close/>
                  <a:moveTo>
                    <a:pt x="785" y="118"/>
                  </a:moveTo>
                  <a:lnTo>
                    <a:pt x="779" y="112"/>
                  </a:lnTo>
                  <a:lnTo>
                    <a:pt x="773" y="110"/>
                  </a:lnTo>
                  <a:lnTo>
                    <a:pt x="767" y="112"/>
                  </a:lnTo>
                  <a:lnTo>
                    <a:pt x="759" y="114"/>
                  </a:lnTo>
                  <a:lnTo>
                    <a:pt x="757" y="116"/>
                  </a:lnTo>
                  <a:lnTo>
                    <a:pt x="755" y="118"/>
                  </a:lnTo>
                  <a:lnTo>
                    <a:pt x="755" y="120"/>
                  </a:lnTo>
                  <a:lnTo>
                    <a:pt x="753" y="128"/>
                  </a:lnTo>
                  <a:lnTo>
                    <a:pt x="751" y="134"/>
                  </a:lnTo>
                  <a:lnTo>
                    <a:pt x="749" y="144"/>
                  </a:lnTo>
                  <a:lnTo>
                    <a:pt x="741" y="156"/>
                  </a:lnTo>
                  <a:lnTo>
                    <a:pt x="737" y="166"/>
                  </a:lnTo>
                  <a:lnTo>
                    <a:pt x="731" y="174"/>
                  </a:lnTo>
                  <a:lnTo>
                    <a:pt x="729" y="176"/>
                  </a:lnTo>
                  <a:lnTo>
                    <a:pt x="729" y="178"/>
                  </a:lnTo>
                  <a:lnTo>
                    <a:pt x="723" y="192"/>
                  </a:lnTo>
                  <a:lnTo>
                    <a:pt x="719" y="200"/>
                  </a:lnTo>
                  <a:lnTo>
                    <a:pt x="719" y="202"/>
                  </a:lnTo>
                  <a:lnTo>
                    <a:pt x="717" y="212"/>
                  </a:lnTo>
                  <a:lnTo>
                    <a:pt x="717" y="216"/>
                  </a:lnTo>
                  <a:lnTo>
                    <a:pt x="715" y="220"/>
                  </a:lnTo>
                  <a:lnTo>
                    <a:pt x="711" y="224"/>
                  </a:lnTo>
                  <a:lnTo>
                    <a:pt x="705" y="228"/>
                  </a:lnTo>
                  <a:lnTo>
                    <a:pt x="693" y="238"/>
                  </a:lnTo>
                  <a:lnTo>
                    <a:pt x="683" y="242"/>
                  </a:lnTo>
                  <a:lnTo>
                    <a:pt x="675" y="244"/>
                  </a:lnTo>
                  <a:lnTo>
                    <a:pt x="673" y="244"/>
                  </a:lnTo>
                  <a:lnTo>
                    <a:pt x="667" y="244"/>
                  </a:lnTo>
                  <a:lnTo>
                    <a:pt x="665" y="244"/>
                  </a:lnTo>
                  <a:lnTo>
                    <a:pt x="665" y="244"/>
                  </a:lnTo>
                  <a:lnTo>
                    <a:pt x="665" y="248"/>
                  </a:lnTo>
                  <a:lnTo>
                    <a:pt x="663" y="250"/>
                  </a:lnTo>
                  <a:lnTo>
                    <a:pt x="663" y="250"/>
                  </a:lnTo>
                  <a:lnTo>
                    <a:pt x="665" y="252"/>
                  </a:lnTo>
                  <a:lnTo>
                    <a:pt x="677" y="250"/>
                  </a:lnTo>
                  <a:lnTo>
                    <a:pt x="681" y="252"/>
                  </a:lnTo>
                  <a:lnTo>
                    <a:pt x="689" y="254"/>
                  </a:lnTo>
                  <a:lnTo>
                    <a:pt x="693" y="254"/>
                  </a:lnTo>
                  <a:lnTo>
                    <a:pt x="701" y="252"/>
                  </a:lnTo>
                  <a:lnTo>
                    <a:pt x="705" y="246"/>
                  </a:lnTo>
                  <a:lnTo>
                    <a:pt x="711" y="238"/>
                  </a:lnTo>
                  <a:lnTo>
                    <a:pt x="717" y="232"/>
                  </a:lnTo>
                  <a:lnTo>
                    <a:pt x="721" y="230"/>
                  </a:lnTo>
                  <a:lnTo>
                    <a:pt x="727" y="228"/>
                  </a:lnTo>
                  <a:lnTo>
                    <a:pt x="733" y="224"/>
                  </a:lnTo>
                  <a:lnTo>
                    <a:pt x="741" y="222"/>
                  </a:lnTo>
                  <a:lnTo>
                    <a:pt x="761" y="218"/>
                  </a:lnTo>
                  <a:lnTo>
                    <a:pt x="767" y="216"/>
                  </a:lnTo>
                  <a:lnTo>
                    <a:pt x="771" y="208"/>
                  </a:lnTo>
                  <a:lnTo>
                    <a:pt x="773" y="202"/>
                  </a:lnTo>
                  <a:lnTo>
                    <a:pt x="775" y="198"/>
                  </a:lnTo>
                  <a:lnTo>
                    <a:pt x="777" y="194"/>
                  </a:lnTo>
                  <a:lnTo>
                    <a:pt x="779" y="192"/>
                  </a:lnTo>
                  <a:lnTo>
                    <a:pt x="779" y="190"/>
                  </a:lnTo>
                  <a:lnTo>
                    <a:pt x="779" y="188"/>
                  </a:lnTo>
                  <a:lnTo>
                    <a:pt x="779" y="186"/>
                  </a:lnTo>
                  <a:lnTo>
                    <a:pt x="783" y="184"/>
                  </a:lnTo>
                  <a:lnTo>
                    <a:pt x="783" y="182"/>
                  </a:lnTo>
                  <a:lnTo>
                    <a:pt x="783" y="180"/>
                  </a:lnTo>
                  <a:lnTo>
                    <a:pt x="781" y="178"/>
                  </a:lnTo>
                  <a:lnTo>
                    <a:pt x="781" y="176"/>
                  </a:lnTo>
                  <a:lnTo>
                    <a:pt x="781" y="174"/>
                  </a:lnTo>
                  <a:lnTo>
                    <a:pt x="781" y="166"/>
                  </a:lnTo>
                  <a:lnTo>
                    <a:pt x="781" y="164"/>
                  </a:lnTo>
                  <a:lnTo>
                    <a:pt x="785" y="156"/>
                  </a:lnTo>
                  <a:lnTo>
                    <a:pt x="787" y="152"/>
                  </a:lnTo>
                  <a:lnTo>
                    <a:pt x="787" y="134"/>
                  </a:lnTo>
                  <a:lnTo>
                    <a:pt x="787" y="126"/>
                  </a:lnTo>
                  <a:lnTo>
                    <a:pt x="785" y="118"/>
                  </a:lnTo>
                  <a:close/>
                  <a:moveTo>
                    <a:pt x="855" y="12"/>
                  </a:moveTo>
                  <a:lnTo>
                    <a:pt x="853" y="10"/>
                  </a:lnTo>
                  <a:lnTo>
                    <a:pt x="849" y="10"/>
                  </a:lnTo>
                  <a:lnTo>
                    <a:pt x="847" y="12"/>
                  </a:lnTo>
                  <a:lnTo>
                    <a:pt x="845" y="16"/>
                  </a:lnTo>
                  <a:lnTo>
                    <a:pt x="843" y="24"/>
                  </a:lnTo>
                  <a:lnTo>
                    <a:pt x="841" y="28"/>
                  </a:lnTo>
                  <a:lnTo>
                    <a:pt x="839" y="30"/>
                  </a:lnTo>
                  <a:lnTo>
                    <a:pt x="837" y="32"/>
                  </a:lnTo>
                  <a:lnTo>
                    <a:pt x="827" y="32"/>
                  </a:lnTo>
                  <a:lnTo>
                    <a:pt x="825" y="32"/>
                  </a:lnTo>
                  <a:lnTo>
                    <a:pt x="821" y="34"/>
                  </a:lnTo>
                  <a:lnTo>
                    <a:pt x="817" y="36"/>
                  </a:lnTo>
                  <a:lnTo>
                    <a:pt x="811" y="40"/>
                  </a:lnTo>
                  <a:lnTo>
                    <a:pt x="807" y="42"/>
                  </a:lnTo>
                  <a:lnTo>
                    <a:pt x="803" y="42"/>
                  </a:lnTo>
                  <a:lnTo>
                    <a:pt x="801" y="42"/>
                  </a:lnTo>
                  <a:lnTo>
                    <a:pt x="797" y="44"/>
                  </a:lnTo>
                  <a:lnTo>
                    <a:pt x="795" y="46"/>
                  </a:lnTo>
                  <a:lnTo>
                    <a:pt x="791" y="50"/>
                  </a:lnTo>
                  <a:lnTo>
                    <a:pt x="785" y="60"/>
                  </a:lnTo>
                  <a:lnTo>
                    <a:pt x="785" y="62"/>
                  </a:lnTo>
                  <a:lnTo>
                    <a:pt x="785" y="72"/>
                  </a:lnTo>
                  <a:lnTo>
                    <a:pt x="783" y="76"/>
                  </a:lnTo>
                  <a:lnTo>
                    <a:pt x="781" y="80"/>
                  </a:lnTo>
                  <a:lnTo>
                    <a:pt x="781" y="80"/>
                  </a:lnTo>
                  <a:lnTo>
                    <a:pt x="779" y="82"/>
                  </a:lnTo>
                  <a:lnTo>
                    <a:pt x="777" y="82"/>
                  </a:lnTo>
                  <a:lnTo>
                    <a:pt x="777" y="84"/>
                  </a:lnTo>
                  <a:lnTo>
                    <a:pt x="779" y="88"/>
                  </a:lnTo>
                  <a:lnTo>
                    <a:pt x="781" y="88"/>
                  </a:lnTo>
                  <a:lnTo>
                    <a:pt x="789" y="88"/>
                  </a:lnTo>
                  <a:lnTo>
                    <a:pt x="793" y="90"/>
                  </a:lnTo>
                  <a:lnTo>
                    <a:pt x="795" y="92"/>
                  </a:lnTo>
                  <a:lnTo>
                    <a:pt x="795" y="92"/>
                  </a:lnTo>
                  <a:lnTo>
                    <a:pt x="799" y="86"/>
                  </a:lnTo>
                  <a:lnTo>
                    <a:pt x="803" y="80"/>
                  </a:lnTo>
                  <a:lnTo>
                    <a:pt x="807" y="78"/>
                  </a:lnTo>
                  <a:lnTo>
                    <a:pt x="815" y="76"/>
                  </a:lnTo>
                  <a:lnTo>
                    <a:pt x="817" y="76"/>
                  </a:lnTo>
                  <a:lnTo>
                    <a:pt x="821" y="74"/>
                  </a:lnTo>
                  <a:lnTo>
                    <a:pt x="823" y="74"/>
                  </a:lnTo>
                  <a:lnTo>
                    <a:pt x="827" y="74"/>
                  </a:lnTo>
                  <a:lnTo>
                    <a:pt x="827" y="72"/>
                  </a:lnTo>
                  <a:lnTo>
                    <a:pt x="829" y="70"/>
                  </a:lnTo>
                  <a:lnTo>
                    <a:pt x="837" y="68"/>
                  </a:lnTo>
                  <a:lnTo>
                    <a:pt x="843" y="64"/>
                  </a:lnTo>
                  <a:lnTo>
                    <a:pt x="849" y="60"/>
                  </a:lnTo>
                  <a:lnTo>
                    <a:pt x="853" y="54"/>
                  </a:lnTo>
                  <a:lnTo>
                    <a:pt x="853" y="52"/>
                  </a:lnTo>
                  <a:lnTo>
                    <a:pt x="851" y="50"/>
                  </a:lnTo>
                  <a:lnTo>
                    <a:pt x="853" y="48"/>
                  </a:lnTo>
                  <a:lnTo>
                    <a:pt x="853" y="46"/>
                  </a:lnTo>
                  <a:lnTo>
                    <a:pt x="855" y="44"/>
                  </a:lnTo>
                  <a:lnTo>
                    <a:pt x="855" y="42"/>
                  </a:lnTo>
                  <a:lnTo>
                    <a:pt x="855" y="38"/>
                  </a:lnTo>
                  <a:lnTo>
                    <a:pt x="853" y="34"/>
                  </a:lnTo>
                  <a:lnTo>
                    <a:pt x="853" y="32"/>
                  </a:lnTo>
                  <a:lnTo>
                    <a:pt x="853" y="30"/>
                  </a:lnTo>
                  <a:lnTo>
                    <a:pt x="857" y="26"/>
                  </a:lnTo>
                  <a:lnTo>
                    <a:pt x="859" y="24"/>
                  </a:lnTo>
                  <a:lnTo>
                    <a:pt x="859" y="20"/>
                  </a:lnTo>
                  <a:lnTo>
                    <a:pt x="861" y="16"/>
                  </a:lnTo>
                  <a:lnTo>
                    <a:pt x="855" y="12"/>
                  </a:lnTo>
                  <a:close/>
                  <a:moveTo>
                    <a:pt x="367" y="146"/>
                  </a:moveTo>
                  <a:lnTo>
                    <a:pt x="355" y="150"/>
                  </a:lnTo>
                  <a:lnTo>
                    <a:pt x="337" y="148"/>
                  </a:lnTo>
                  <a:lnTo>
                    <a:pt x="335" y="148"/>
                  </a:lnTo>
                  <a:lnTo>
                    <a:pt x="333" y="152"/>
                  </a:lnTo>
                  <a:lnTo>
                    <a:pt x="331" y="152"/>
                  </a:lnTo>
                  <a:lnTo>
                    <a:pt x="327" y="154"/>
                  </a:lnTo>
                  <a:lnTo>
                    <a:pt x="323" y="156"/>
                  </a:lnTo>
                  <a:lnTo>
                    <a:pt x="321" y="156"/>
                  </a:lnTo>
                  <a:lnTo>
                    <a:pt x="317" y="158"/>
                  </a:lnTo>
                  <a:lnTo>
                    <a:pt x="317" y="160"/>
                  </a:lnTo>
                  <a:lnTo>
                    <a:pt x="317" y="162"/>
                  </a:lnTo>
                  <a:lnTo>
                    <a:pt x="315" y="164"/>
                  </a:lnTo>
                  <a:lnTo>
                    <a:pt x="313" y="168"/>
                  </a:lnTo>
                  <a:lnTo>
                    <a:pt x="301" y="180"/>
                  </a:lnTo>
                  <a:lnTo>
                    <a:pt x="301" y="180"/>
                  </a:lnTo>
                  <a:lnTo>
                    <a:pt x="297" y="178"/>
                  </a:lnTo>
                  <a:lnTo>
                    <a:pt x="295" y="180"/>
                  </a:lnTo>
                  <a:lnTo>
                    <a:pt x="291" y="182"/>
                  </a:lnTo>
                  <a:lnTo>
                    <a:pt x="290" y="184"/>
                  </a:lnTo>
                  <a:lnTo>
                    <a:pt x="288" y="184"/>
                  </a:lnTo>
                  <a:lnTo>
                    <a:pt x="276" y="184"/>
                  </a:lnTo>
                  <a:lnTo>
                    <a:pt x="272" y="186"/>
                  </a:lnTo>
                  <a:lnTo>
                    <a:pt x="270" y="188"/>
                  </a:lnTo>
                  <a:lnTo>
                    <a:pt x="266" y="188"/>
                  </a:lnTo>
                  <a:lnTo>
                    <a:pt x="258" y="188"/>
                  </a:lnTo>
                  <a:lnTo>
                    <a:pt x="254" y="190"/>
                  </a:lnTo>
                  <a:lnTo>
                    <a:pt x="250" y="190"/>
                  </a:lnTo>
                  <a:lnTo>
                    <a:pt x="248" y="190"/>
                  </a:lnTo>
                  <a:lnTo>
                    <a:pt x="244" y="188"/>
                  </a:lnTo>
                  <a:lnTo>
                    <a:pt x="242" y="188"/>
                  </a:lnTo>
                  <a:lnTo>
                    <a:pt x="230" y="192"/>
                  </a:lnTo>
                  <a:lnTo>
                    <a:pt x="228" y="192"/>
                  </a:lnTo>
                  <a:lnTo>
                    <a:pt x="228" y="196"/>
                  </a:lnTo>
                  <a:lnTo>
                    <a:pt x="234" y="202"/>
                  </a:lnTo>
                  <a:lnTo>
                    <a:pt x="236" y="208"/>
                  </a:lnTo>
                  <a:lnTo>
                    <a:pt x="240" y="212"/>
                  </a:lnTo>
                  <a:lnTo>
                    <a:pt x="240" y="214"/>
                  </a:lnTo>
                  <a:lnTo>
                    <a:pt x="242" y="222"/>
                  </a:lnTo>
                  <a:lnTo>
                    <a:pt x="242" y="224"/>
                  </a:lnTo>
                  <a:lnTo>
                    <a:pt x="246" y="228"/>
                  </a:lnTo>
                  <a:lnTo>
                    <a:pt x="248" y="232"/>
                  </a:lnTo>
                  <a:lnTo>
                    <a:pt x="250" y="236"/>
                  </a:lnTo>
                  <a:lnTo>
                    <a:pt x="252" y="238"/>
                  </a:lnTo>
                  <a:lnTo>
                    <a:pt x="258" y="246"/>
                  </a:lnTo>
                  <a:lnTo>
                    <a:pt x="260" y="248"/>
                  </a:lnTo>
                  <a:lnTo>
                    <a:pt x="262" y="250"/>
                  </a:lnTo>
                  <a:lnTo>
                    <a:pt x="262" y="254"/>
                  </a:lnTo>
                  <a:lnTo>
                    <a:pt x="262" y="256"/>
                  </a:lnTo>
                  <a:lnTo>
                    <a:pt x="264" y="258"/>
                  </a:lnTo>
                  <a:lnTo>
                    <a:pt x="266" y="258"/>
                  </a:lnTo>
                  <a:lnTo>
                    <a:pt x="266" y="260"/>
                  </a:lnTo>
                  <a:lnTo>
                    <a:pt x="268" y="262"/>
                  </a:lnTo>
                  <a:lnTo>
                    <a:pt x="268" y="266"/>
                  </a:lnTo>
                  <a:lnTo>
                    <a:pt x="272" y="266"/>
                  </a:lnTo>
                  <a:lnTo>
                    <a:pt x="276" y="266"/>
                  </a:lnTo>
                  <a:lnTo>
                    <a:pt x="286" y="262"/>
                  </a:lnTo>
                  <a:lnTo>
                    <a:pt x="290" y="260"/>
                  </a:lnTo>
                  <a:lnTo>
                    <a:pt x="293" y="260"/>
                  </a:lnTo>
                  <a:lnTo>
                    <a:pt x="297" y="260"/>
                  </a:lnTo>
                  <a:lnTo>
                    <a:pt x="299" y="256"/>
                  </a:lnTo>
                  <a:lnTo>
                    <a:pt x="309" y="242"/>
                  </a:lnTo>
                  <a:lnTo>
                    <a:pt x="311" y="238"/>
                  </a:lnTo>
                  <a:lnTo>
                    <a:pt x="315" y="236"/>
                  </a:lnTo>
                  <a:lnTo>
                    <a:pt x="317" y="234"/>
                  </a:lnTo>
                  <a:lnTo>
                    <a:pt x="319" y="220"/>
                  </a:lnTo>
                  <a:lnTo>
                    <a:pt x="327" y="208"/>
                  </a:lnTo>
                  <a:lnTo>
                    <a:pt x="327" y="204"/>
                  </a:lnTo>
                  <a:lnTo>
                    <a:pt x="329" y="202"/>
                  </a:lnTo>
                  <a:lnTo>
                    <a:pt x="329" y="202"/>
                  </a:lnTo>
                  <a:lnTo>
                    <a:pt x="329" y="202"/>
                  </a:lnTo>
                  <a:lnTo>
                    <a:pt x="329" y="202"/>
                  </a:lnTo>
                  <a:lnTo>
                    <a:pt x="329" y="200"/>
                  </a:lnTo>
                  <a:lnTo>
                    <a:pt x="329" y="198"/>
                  </a:lnTo>
                  <a:lnTo>
                    <a:pt x="327" y="194"/>
                  </a:lnTo>
                  <a:lnTo>
                    <a:pt x="327" y="192"/>
                  </a:lnTo>
                  <a:lnTo>
                    <a:pt x="329" y="190"/>
                  </a:lnTo>
                  <a:lnTo>
                    <a:pt x="329" y="188"/>
                  </a:lnTo>
                  <a:lnTo>
                    <a:pt x="335" y="184"/>
                  </a:lnTo>
                  <a:lnTo>
                    <a:pt x="341" y="180"/>
                  </a:lnTo>
                  <a:lnTo>
                    <a:pt x="341" y="178"/>
                  </a:lnTo>
                  <a:lnTo>
                    <a:pt x="343" y="178"/>
                  </a:lnTo>
                  <a:lnTo>
                    <a:pt x="351" y="168"/>
                  </a:lnTo>
                  <a:lnTo>
                    <a:pt x="365" y="162"/>
                  </a:lnTo>
                  <a:lnTo>
                    <a:pt x="371" y="156"/>
                  </a:lnTo>
                  <a:lnTo>
                    <a:pt x="371" y="148"/>
                  </a:lnTo>
                  <a:lnTo>
                    <a:pt x="367" y="146"/>
                  </a:lnTo>
                  <a:close/>
                  <a:moveTo>
                    <a:pt x="847" y="10"/>
                  </a:moveTo>
                  <a:lnTo>
                    <a:pt x="849" y="4"/>
                  </a:lnTo>
                  <a:lnTo>
                    <a:pt x="849" y="0"/>
                  </a:lnTo>
                  <a:lnTo>
                    <a:pt x="845" y="0"/>
                  </a:lnTo>
                  <a:lnTo>
                    <a:pt x="843" y="2"/>
                  </a:lnTo>
                  <a:lnTo>
                    <a:pt x="841" y="8"/>
                  </a:lnTo>
                  <a:lnTo>
                    <a:pt x="839" y="10"/>
                  </a:lnTo>
                  <a:lnTo>
                    <a:pt x="839" y="12"/>
                  </a:lnTo>
                  <a:lnTo>
                    <a:pt x="843" y="12"/>
                  </a:lnTo>
                  <a:lnTo>
                    <a:pt x="847" y="10"/>
                  </a:lnTo>
                  <a:close/>
                </a:path>
              </a:pathLst>
            </a:custGeom>
            <a:solidFill>
              <a:schemeClr val="bg2"/>
            </a:solidFill>
            <a:ln w="3175">
              <a:solidFill>
                <a:schemeClr val="bg1"/>
              </a:solidFill>
              <a:round/>
              <a:headEnd/>
              <a:tailEnd/>
            </a:ln>
            <a:extLst/>
          </p:spPr>
          <p:txBody>
            <a:bodyPr vert="horz" wrap="square" lIns="121920" tIns="60960" rIns="121920" bIns="60960" numCol="1" anchor="t" anchorCtr="0" compatLnSpc="1">
              <a:prstTxWarp prst="textNoShape">
                <a:avLst/>
              </a:prstTxWarp>
            </a:bodyPr>
            <a:lstStyle/>
            <a:p>
              <a:endParaRPr lang="en-US" sz="2400" dirty="0"/>
            </a:p>
          </p:txBody>
        </p:sp>
      </p:grpSp>
      <p:grpSp>
        <p:nvGrpSpPr>
          <p:cNvPr id="2" name="Group 1"/>
          <p:cNvGrpSpPr/>
          <p:nvPr/>
        </p:nvGrpSpPr>
        <p:grpSpPr>
          <a:xfrm>
            <a:off x="3062625" y="2559380"/>
            <a:ext cx="1529179" cy="1005162"/>
            <a:chOff x="2438211" y="3055730"/>
            <a:chExt cx="1529179" cy="1005162"/>
          </a:xfrm>
        </p:grpSpPr>
        <p:sp>
          <p:nvSpPr>
            <p:cNvPr id="46" name="Isosceles Triangle 45"/>
            <p:cNvSpPr/>
            <p:nvPr/>
          </p:nvSpPr>
          <p:spPr>
            <a:xfrm>
              <a:off x="3831864" y="3055730"/>
              <a:ext cx="135526" cy="610277"/>
            </a:xfrm>
            <a:prstGeom prst="triangle">
              <a:avLst>
                <a:gd name="adj" fmla="val 100000"/>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2438211" y="3666007"/>
              <a:ext cx="1529179" cy="3948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Madrid</a:t>
              </a:r>
              <a:endParaRPr lang="en-US"/>
            </a:p>
          </p:txBody>
        </p:sp>
      </p:grpSp>
    </p:spTree>
    <p:extLst>
      <p:ext uri="{BB962C8B-B14F-4D97-AF65-F5344CB8AC3E}">
        <p14:creationId xmlns:p14="http://schemas.microsoft.com/office/powerpoint/2010/main" val="2443930374"/>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Germany</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115</a:t>
            </a:fld>
            <a:endParaRPr lang="en-US"/>
          </a:p>
        </p:txBody>
      </p:sp>
      <p:sp>
        <p:nvSpPr>
          <p:cNvPr id="16" name="Text Placeholder 15"/>
          <p:cNvSpPr>
            <a:spLocks noGrp="1"/>
          </p:cNvSpPr>
          <p:nvPr>
            <p:ph type="body" sz="quarter" idx="24"/>
          </p:nvPr>
        </p:nvSpPr>
        <p:spPr/>
        <p:txBody>
          <a:bodyPr/>
          <a:lstStyle/>
          <a:p>
            <a:r>
              <a:rPr lang="en-US" smtClean="0"/>
              <a:t>Spain</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
          <p:cNvGrpSpPr>
            <a:grpSpLocks noChangeAspect="1"/>
          </p:cNvGrpSpPr>
          <p:nvPr/>
        </p:nvGrpSpPr>
        <p:grpSpPr bwMode="auto">
          <a:xfrm>
            <a:off x="2821797" y="1302998"/>
            <a:ext cx="2433605" cy="3299665"/>
            <a:chOff x="4346" y="651"/>
            <a:chExt cx="2085" cy="2827"/>
          </a:xfrm>
        </p:grpSpPr>
        <p:sp>
          <p:nvSpPr>
            <p:cNvPr id="46" name="Freeform 45"/>
            <p:cNvSpPr>
              <a:spLocks/>
            </p:cNvSpPr>
            <p:nvPr/>
          </p:nvSpPr>
          <p:spPr bwMode="auto">
            <a:xfrm>
              <a:off x="5261" y="1954"/>
              <a:ext cx="629" cy="513"/>
            </a:xfrm>
            <a:custGeom>
              <a:avLst/>
              <a:gdLst>
                <a:gd name="T0" fmla="*/ 627 w 629"/>
                <a:gd name="T1" fmla="*/ 271 h 513"/>
                <a:gd name="T2" fmla="*/ 585 w 629"/>
                <a:gd name="T3" fmla="*/ 287 h 513"/>
                <a:gd name="T4" fmla="*/ 548 w 629"/>
                <a:gd name="T5" fmla="*/ 316 h 513"/>
                <a:gd name="T6" fmla="*/ 545 w 629"/>
                <a:gd name="T7" fmla="*/ 334 h 513"/>
                <a:gd name="T8" fmla="*/ 540 w 629"/>
                <a:gd name="T9" fmla="*/ 366 h 513"/>
                <a:gd name="T10" fmla="*/ 508 w 629"/>
                <a:gd name="T11" fmla="*/ 390 h 513"/>
                <a:gd name="T12" fmla="*/ 482 w 629"/>
                <a:gd name="T13" fmla="*/ 392 h 513"/>
                <a:gd name="T14" fmla="*/ 469 w 629"/>
                <a:gd name="T15" fmla="*/ 426 h 513"/>
                <a:gd name="T16" fmla="*/ 445 w 629"/>
                <a:gd name="T17" fmla="*/ 447 h 513"/>
                <a:gd name="T18" fmla="*/ 429 w 629"/>
                <a:gd name="T19" fmla="*/ 442 h 513"/>
                <a:gd name="T20" fmla="*/ 374 w 629"/>
                <a:gd name="T21" fmla="*/ 453 h 513"/>
                <a:gd name="T22" fmla="*/ 350 w 629"/>
                <a:gd name="T23" fmla="*/ 429 h 513"/>
                <a:gd name="T24" fmla="*/ 329 w 629"/>
                <a:gd name="T25" fmla="*/ 411 h 513"/>
                <a:gd name="T26" fmla="*/ 316 w 629"/>
                <a:gd name="T27" fmla="*/ 434 h 513"/>
                <a:gd name="T28" fmla="*/ 319 w 629"/>
                <a:gd name="T29" fmla="*/ 461 h 513"/>
                <a:gd name="T30" fmla="*/ 313 w 629"/>
                <a:gd name="T31" fmla="*/ 484 h 513"/>
                <a:gd name="T32" fmla="*/ 290 w 629"/>
                <a:gd name="T33" fmla="*/ 469 h 513"/>
                <a:gd name="T34" fmla="*/ 274 w 629"/>
                <a:gd name="T35" fmla="*/ 461 h 513"/>
                <a:gd name="T36" fmla="*/ 242 w 629"/>
                <a:gd name="T37" fmla="*/ 450 h 513"/>
                <a:gd name="T38" fmla="*/ 218 w 629"/>
                <a:gd name="T39" fmla="*/ 447 h 513"/>
                <a:gd name="T40" fmla="*/ 200 w 629"/>
                <a:gd name="T41" fmla="*/ 461 h 513"/>
                <a:gd name="T42" fmla="*/ 203 w 629"/>
                <a:gd name="T43" fmla="*/ 484 h 513"/>
                <a:gd name="T44" fmla="*/ 221 w 629"/>
                <a:gd name="T45" fmla="*/ 497 h 513"/>
                <a:gd name="T46" fmla="*/ 192 w 629"/>
                <a:gd name="T47" fmla="*/ 508 h 513"/>
                <a:gd name="T48" fmla="*/ 163 w 629"/>
                <a:gd name="T49" fmla="*/ 492 h 513"/>
                <a:gd name="T50" fmla="*/ 147 w 629"/>
                <a:gd name="T51" fmla="*/ 463 h 513"/>
                <a:gd name="T52" fmla="*/ 124 w 629"/>
                <a:gd name="T53" fmla="*/ 447 h 513"/>
                <a:gd name="T54" fmla="*/ 105 w 629"/>
                <a:gd name="T55" fmla="*/ 424 h 513"/>
                <a:gd name="T56" fmla="*/ 73 w 629"/>
                <a:gd name="T57" fmla="*/ 395 h 513"/>
                <a:gd name="T58" fmla="*/ 39 w 629"/>
                <a:gd name="T59" fmla="*/ 400 h 513"/>
                <a:gd name="T60" fmla="*/ 44 w 629"/>
                <a:gd name="T61" fmla="*/ 368 h 513"/>
                <a:gd name="T62" fmla="*/ 15 w 629"/>
                <a:gd name="T63" fmla="*/ 353 h 513"/>
                <a:gd name="T64" fmla="*/ 5 w 629"/>
                <a:gd name="T65" fmla="*/ 361 h 513"/>
                <a:gd name="T66" fmla="*/ 8 w 629"/>
                <a:gd name="T67" fmla="*/ 340 h 513"/>
                <a:gd name="T68" fmla="*/ 15 w 629"/>
                <a:gd name="T69" fmla="*/ 311 h 513"/>
                <a:gd name="T70" fmla="*/ 31 w 629"/>
                <a:gd name="T71" fmla="*/ 292 h 513"/>
                <a:gd name="T72" fmla="*/ 29 w 629"/>
                <a:gd name="T73" fmla="*/ 258 h 513"/>
                <a:gd name="T74" fmla="*/ 18 w 629"/>
                <a:gd name="T75" fmla="*/ 258 h 513"/>
                <a:gd name="T76" fmla="*/ 37 w 629"/>
                <a:gd name="T77" fmla="*/ 242 h 513"/>
                <a:gd name="T78" fmla="*/ 55 w 629"/>
                <a:gd name="T79" fmla="*/ 232 h 513"/>
                <a:gd name="T80" fmla="*/ 68 w 629"/>
                <a:gd name="T81" fmla="*/ 213 h 513"/>
                <a:gd name="T82" fmla="*/ 60 w 629"/>
                <a:gd name="T83" fmla="*/ 187 h 513"/>
                <a:gd name="T84" fmla="*/ 71 w 629"/>
                <a:gd name="T85" fmla="*/ 184 h 513"/>
                <a:gd name="T86" fmla="*/ 73 w 629"/>
                <a:gd name="T87" fmla="*/ 161 h 513"/>
                <a:gd name="T88" fmla="*/ 44 w 629"/>
                <a:gd name="T89" fmla="*/ 147 h 513"/>
                <a:gd name="T90" fmla="*/ 21 w 629"/>
                <a:gd name="T91" fmla="*/ 121 h 513"/>
                <a:gd name="T92" fmla="*/ 10 w 629"/>
                <a:gd name="T93" fmla="*/ 97 h 513"/>
                <a:gd name="T94" fmla="*/ 60 w 629"/>
                <a:gd name="T95" fmla="*/ 74 h 513"/>
                <a:gd name="T96" fmla="*/ 73 w 629"/>
                <a:gd name="T97" fmla="*/ 58 h 513"/>
                <a:gd name="T98" fmla="*/ 97 w 629"/>
                <a:gd name="T99" fmla="*/ 47 h 513"/>
                <a:gd name="T100" fmla="*/ 113 w 629"/>
                <a:gd name="T101" fmla="*/ 18 h 513"/>
                <a:gd name="T102" fmla="*/ 174 w 629"/>
                <a:gd name="T103" fmla="*/ 26 h 513"/>
                <a:gd name="T104" fmla="*/ 213 w 629"/>
                <a:gd name="T105" fmla="*/ 3 h 513"/>
                <a:gd name="T106" fmla="*/ 239 w 629"/>
                <a:gd name="T107" fmla="*/ 21 h 513"/>
                <a:gd name="T108" fmla="*/ 245 w 629"/>
                <a:gd name="T109" fmla="*/ 53 h 513"/>
                <a:gd name="T110" fmla="*/ 355 w 629"/>
                <a:gd name="T111" fmla="*/ 140 h 513"/>
                <a:gd name="T112" fmla="*/ 353 w 629"/>
                <a:gd name="T113" fmla="*/ 184 h 513"/>
                <a:gd name="T114" fmla="*/ 374 w 629"/>
                <a:gd name="T115" fmla="*/ 195 h 513"/>
                <a:gd name="T116" fmla="*/ 419 w 629"/>
                <a:gd name="T117" fmla="*/ 216 h 513"/>
                <a:gd name="T118" fmla="*/ 471 w 629"/>
                <a:gd name="T119" fmla="*/ 240 h 513"/>
                <a:gd name="T120" fmla="*/ 519 w 629"/>
                <a:gd name="T121" fmla="*/ 247 h 513"/>
                <a:gd name="T122" fmla="*/ 540 w 629"/>
                <a:gd name="T123" fmla="*/ 216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9" h="513">
                  <a:moveTo>
                    <a:pt x="543" y="200"/>
                  </a:moveTo>
                  <a:lnTo>
                    <a:pt x="558" y="200"/>
                  </a:lnTo>
                  <a:lnTo>
                    <a:pt x="593" y="211"/>
                  </a:lnTo>
                  <a:lnTo>
                    <a:pt x="595" y="221"/>
                  </a:lnTo>
                  <a:lnTo>
                    <a:pt x="595" y="221"/>
                  </a:lnTo>
                  <a:lnTo>
                    <a:pt x="601" y="232"/>
                  </a:lnTo>
                  <a:lnTo>
                    <a:pt x="603" y="237"/>
                  </a:lnTo>
                  <a:lnTo>
                    <a:pt x="608" y="242"/>
                  </a:lnTo>
                  <a:lnTo>
                    <a:pt x="611" y="242"/>
                  </a:lnTo>
                  <a:lnTo>
                    <a:pt x="614" y="245"/>
                  </a:lnTo>
                  <a:lnTo>
                    <a:pt x="619" y="247"/>
                  </a:lnTo>
                  <a:lnTo>
                    <a:pt x="624" y="255"/>
                  </a:lnTo>
                  <a:lnTo>
                    <a:pt x="629" y="266"/>
                  </a:lnTo>
                  <a:lnTo>
                    <a:pt x="629" y="268"/>
                  </a:lnTo>
                  <a:lnTo>
                    <a:pt x="629" y="268"/>
                  </a:lnTo>
                  <a:lnTo>
                    <a:pt x="627" y="271"/>
                  </a:lnTo>
                  <a:lnTo>
                    <a:pt x="627" y="271"/>
                  </a:lnTo>
                  <a:lnTo>
                    <a:pt x="627" y="271"/>
                  </a:lnTo>
                  <a:lnTo>
                    <a:pt x="624" y="276"/>
                  </a:lnTo>
                  <a:lnTo>
                    <a:pt x="622" y="276"/>
                  </a:lnTo>
                  <a:lnTo>
                    <a:pt x="622" y="276"/>
                  </a:lnTo>
                  <a:lnTo>
                    <a:pt x="622" y="276"/>
                  </a:lnTo>
                  <a:lnTo>
                    <a:pt x="619" y="276"/>
                  </a:lnTo>
                  <a:lnTo>
                    <a:pt x="619" y="274"/>
                  </a:lnTo>
                  <a:lnTo>
                    <a:pt x="619" y="274"/>
                  </a:lnTo>
                  <a:lnTo>
                    <a:pt x="616" y="276"/>
                  </a:lnTo>
                  <a:lnTo>
                    <a:pt x="616" y="276"/>
                  </a:lnTo>
                  <a:lnTo>
                    <a:pt x="608" y="274"/>
                  </a:lnTo>
                  <a:lnTo>
                    <a:pt x="603" y="274"/>
                  </a:lnTo>
                  <a:lnTo>
                    <a:pt x="603" y="274"/>
                  </a:lnTo>
                  <a:lnTo>
                    <a:pt x="598" y="274"/>
                  </a:lnTo>
                  <a:lnTo>
                    <a:pt x="598" y="276"/>
                  </a:lnTo>
                  <a:lnTo>
                    <a:pt x="598" y="276"/>
                  </a:lnTo>
                  <a:lnTo>
                    <a:pt x="598" y="276"/>
                  </a:lnTo>
                  <a:lnTo>
                    <a:pt x="587" y="282"/>
                  </a:lnTo>
                  <a:lnTo>
                    <a:pt x="585" y="287"/>
                  </a:lnTo>
                  <a:lnTo>
                    <a:pt x="579" y="295"/>
                  </a:lnTo>
                  <a:lnTo>
                    <a:pt x="579" y="295"/>
                  </a:lnTo>
                  <a:lnTo>
                    <a:pt x="577" y="295"/>
                  </a:lnTo>
                  <a:lnTo>
                    <a:pt x="577" y="292"/>
                  </a:lnTo>
                  <a:lnTo>
                    <a:pt x="577" y="292"/>
                  </a:lnTo>
                  <a:lnTo>
                    <a:pt x="577" y="292"/>
                  </a:lnTo>
                  <a:lnTo>
                    <a:pt x="569" y="292"/>
                  </a:lnTo>
                  <a:lnTo>
                    <a:pt x="566" y="292"/>
                  </a:lnTo>
                  <a:lnTo>
                    <a:pt x="566" y="295"/>
                  </a:lnTo>
                  <a:lnTo>
                    <a:pt x="561" y="300"/>
                  </a:lnTo>
                  <a:lnTo>
                    <a:pt x="558" y="300"/>
                  </a:lnTo>
                  <a:lnTo>
                    <a:pt x="543" y="305"/>
                  </a:lnTo>
                  <a:lnTo>
                    <a:pt x="543" y="308"/>
                  </a:lnTo>
                  <a:lnTo>
                    <a:pt x="545" y="313"/>
                  </a:lnTo>
                  <a:lnTo>
                    <a:pt x="548" y="313"/>
                  </a:lnTo>
                  <a:lnTo>
                    <a:pt x="548" y="316"/>
                  </a:lnTo>
                  <a:lnTo>
                    <a:pt x="548" y="316"/>
                  </a:lnTo>
                  <a:lnTo>
                    <a:pt x="548" y="316"/>
                  </a:lnTo>
                  <a:lnTo>
                    <a:pt x="548" y="318"/>
                  </a:lnTo>
                  <a:lnTo>
                    <a:pt x="545" y="321"/>
                  </a:lnTo>
                  <a:lnTo>
                    <a:pt x="545" y="321"/>
                  </a:lnTo>
                  <a:lnTo>
                    <a:pt x="545" y="321"/>
                  </a:lnTo>
                  <a:lnTo>
                    <a:pt x="543" y="321"/>
                  </a:lnTo>
                  <a:lnTo>
                    <a:pt x="543" y="321"/>
                  </a:lnTo>
                  <a:lnTo>
                    <a:pt x="540" y="321"/>
                  </a:lnTo>
                  <a:lnTo>
                    <a:pt x="540" y="324"/>
                  </a:lnTo>
                  <a:lnTo>
                    <a:pt x="537" y="326"/>
                  </a:lnTo>
                  <a:lnTo>
                    <a:pt x="537" y="329"/>
                  </a:lnTo>
                  <a:lnTo>
                    <a:pt x="537" y="332"/>
                  </a:lnTo>
                  <a:lnTo>
                    <a:pt x="540" y="332"/>
                  </a:lnTo>
                  <a:lnTo>
                    <a:pt x="540" y="332"/>
                  </a:lnTo>
                  <a:lnTo>
                    <a:pt x="540" y="329"/>
                  </a:lnTo>
                  <a:lnTo>
                    <a:pt x="543" y="329"/>
                  </a:lnTo>
                  <a:lnTo>
                    <a:pt x="543" y="332"/>
                  </a:lnTo>
                  <a:lnTo>
                    <a:pt x="545" y="332"/>
                  </a:lnTo>
                  <a:lnTo>
                    <a:pt x="545" y="334"/>
                  </a:lnTo>
                  <a:lnTo>
                    <a:pt x="545" y="334"/>
                  </a:lnTo>
                  <a:lnTo>
                    <a:pt x="545" y="334"/>
                  </a:lnTo>
                  <a:lnTo>
                    <a:pt x="543" y="337"/>
                  </a:lnTo>
                  <a:lnTo>
                    <a:pt x="543" y="340"/>
                  </a:lnTo>
                  <a:lnTo>
                    <a:pt x="545" y="342"/>
                  </a:lnTo>
                  <a:lnTo>
                    <a:pt x="545" y="345"/>
                  </a:lnTo>
                  <a:lnTo>
                    <a:pt x="545" y="345"/>
                  </a:lnTo>
                  <a:lnTo>
                    <a:pt x="548" y="347"/>
                  </a:lnTo>
                  <a:lnTo>
                    <a:pt x="548" y="347"/>
                  </a:lnTo>
                  <a:lnTo>
                    <a:pt x="548" y="347"/>
                  </a:lnTo>
                  <a:lnTo>
                    <a:pt x="550" y="347"/>
                  </a:lnTo>
                  <a:lnTo>
                    <a:pt x="553" y="347"/>
                  </a:lnTo>
                  <a:lnTo>
                    <a:pt x="556" y="347"/>
                  </a:lnTo>
                  <a:lnTo>
                    <a:pt x="550" y="355"/>
                  </a:lnTo>
                  <a:lnTo>
                    <a:pt x="550" y="358"/>
                  </a:lnTo>
                  <a:lnTo>
                    <a:pt x="548" y="358"/>
                  </a:lnTo>
                  <a:lnTo>
                    <a:pt x="543" y="363"/>
                  </a:lnTo>
                  <a:lnTo>
                    <a:pt x="540" y="366"/>
                  </a:lnTo>
                  <a:lnTo>
                    <a:pt x="535" y="366"/>
                  </a:lnTo>
                  <a:lnTo>
                    <a:pt x="529" y="363"/>
                  </a:lnTo>
                  <a:lnTo>
                    <a:pt x="527" y="363"/>
                  </a:lnTo>
                  <a:lnTo>
                    <a:pt x="527" y="366"/>
                  </a:lnTo>
                  <a:lnTo>
                    <a:pt x="524" y="366"/>
                  </a:lnTo>
                  <a:lnTo>
                    <a:pt x="524" y="368"/>
                  </a:lnTo>
                  <a:lnTo>
                    <a:pt x="519" y="374"/>
                  </a:lnTo>
                  <a:lnTo>
                    <a:pt x="519" y="379"/>
                  </a:lnTo>
                  <a:lnTo>
                    <a:pt x="519" y="382"/>
                  </a:lnTo>
                  <a:lnTo>
                    <a:pt x="519" y="384"/>
                  </a:lnTo>
                  <a:lnTo>
                    <a:pt x="516" y="387"/>
                  </a:lnTo>
                  <a:lnTo>
                    <a:pt x="516" y="387"/>
                  </a:lnTo>
                  <a:lnTo>
                    <a:pt x="514" y="387"/>
                  </a:lnTo>
                  <a:lnTo>
                    <a:pt x="511" y="390"/>
                  </a:lnTo>
                  <a:lnTo>
                    <a:pt x="511" y="390"/>
                  </a:lnTo>
                  <a:lnTo>
                    <a:pt x="508" y="390"/>
                  </a:lnTo>
                  <a:lnTo>
                    <a:pt x="508" y="390"/>
                  </a:lnTo>
                  <a:lnTo>
                    <a:pt x="508" y="390"/>
                  </a:lnTo>
                  <a:lnTo>
                    <a:pt x="506" y="387"/>
                  </a:lnTo>
                  <a:lnTo>
                    <a:pt x="506" y="387"/>
                  </a:lnTo>
                  <a:lnTo>
                    <a:pt x="500" y="387"/>
                  </a:lnTo>
                  <a:lnTo>
                    <a:pt x="495" y="397"/>
                  </a:lnTo>
                  <a:lnTo>
                    <a:pt x="495" y="397"/>
                  </a:lnTo>
                  <a:lnTo>
                    <a:pt x="492" y="397"/>
                  </a:lnTo>
                  <a:lnTo>
                    <a:pt x="492" y="397"/>
                  </a:lnTo>
                  <a:lnTo>
                    <a:pt x="490" y="397"/>
                  </a:lnTo>
                  <a:lnTo>
                    <a:pt x="490" y="397"/>
                  </a:lnTo>
                  <a:lnTo>
                    <a:pt x="490" y="397"/>
                  </a:lnTo>
                  <a:lnTo>
                    <a:pt x="490" y="397"/>
                  </a:lnTo>
                  <a:lnTo>
                    <a:pt x="490" y="397"/>
                  </a:lnTo>
                  <a:lnTo>
                    <a:pt x="487" y="395"/>
                  </a:lnTo>
                  <a:lnTo>
                    <a:pt x="487" y="395"/>
                  </a:lnTo>
                  <a:lnTo>
                    <a:pt x="485" y="392"/>
                  </a:lnTo>
                  <a:lnTo>
                    <a:pt x="485" y="392"/>
                  </a:lnTo>
                  <a:lnTo>
                    <a:pt x="482" y="392"/>
                  </a:lnTo>
                  <a:lnTo>
                    <a:pt x="482" y="392"/>
                  </a:lnTo>
                  <a:lnTo>
                    <a:pt x="479" y="395"/>
                  </a:lnTo>
                  <a:lnTo>
                    <a:pt x="479" y="395"/>
                  </a:lnTo>
                  <a:lnTo>
                    <a:pt x="479" y="395"/>
                  </a:lnTo>
                  <a:lnTo>
                    <a:pt x="479" y="397"/>
                  </a:lnTo>
                  <a:lnTo>
                    <a:pt x="477" y="400"/>
                  </a:lnTo>
                  <a:lnTo>
                    <a:pt x="471" y="405"/>
                  </a:lnTo>
                  <a:lnTo>
                    <a:pt x="469" y="408"/>
                  </a:lnTo>
                  <a:lnTo>
                    <a:pt x="466" y="411"/>
                  </a:lnTo>
                  <a:lnTo>
                    <a:pt x="466" y="413"/>
                  </a:lnTo>
                  <a:lnTo>
                    <a:pt x="466" y="413"/>
                  </a:lnTo>
                  <a:lnTo>
                    <a:pt x="466" y="416"/>
                  </a:lnTo>
                  <a:lnTo>
                    <a:pt x="466" y="416"/>
                  </a:lnTo>
                  <a:lnTo>
                    <a:pt x="469" y="419"/>
                  </a:lnTo>
                  <a:lnTo>
                    <a:pt x="471" y="419"/>
                  </a:lnTo>
                  <a:lnTo>
                    <a:pt x="471" y="421"/>
                  </a:lnTo>
                  <a:lnTo>
                    <a:pt x="471" y="424"/>
                  </a:lnTo>
                  <a:lnTo>
                    <a:pt x="471" y="424"/>
                  </a:lnTo>
                  <a:lnTo>
                    <a:pt x="469" y="426"/>
                  </a:lnTo>
                  <a:lnTo>
                    <a:pt x="469" y="426"/>
                  </a:lnTo>
                  <a:lnTo>
                    <a:pt x="469" y="429"/>
                  </a:lnTo>
                  <a:lnTo>
                    <a:pt x="469" y="432"/>
                  </a:lnTo>
                  <a:lnTo>
                    <a:pt x="466" y="432"/>
                  </a:lnTo>
                  <a:lnTo>
                    <a:pt x="463" y="432"/>
                  </a:lnTo>
                  <a:lnTo>
                    <a:pt x="463" y="432"/>
                  </a:lnTo>
                  <a:lnTo>
                    <a:pt x="461" y="434"/>
                  </a:lnTo>
                  <a:lnTo>
                    <a:pt x="461" y="434"/>
                  </a:lnTo>
                  <a:lnTo>
                    <a:pt x="461" y="437"/>
                  </a:lnTo>
                  <a:lnTo>
                    <a:pt x="461" y="437"/>
                  </a:lnTo>
                  <a:lnTo>
                    <a:pt x="461" y="440"/>
                  </a:lnTo>
                  <a:lnTo>
                    <a:pt x="456" y="442"/>
                  </a:lnTo>
                  <a:lnTo>
                    <a:pt x="453" y="445"/>
                  </a:lnTo>
                  <a:lnTo>
                    <a:pt x="453" y="445"/>
                  </a:lnTo>
                  <a:lnTo>
                    <a:pt x="448" y="445"/>
                  </a:lnTo>
                  <a:lnTo>
                    <a:pt x="448" y="447"/>
                  </a:lnTo>
                  <a:lnTo>
                    <a:pt x="445" y="447"/>
                  </a:lnTo>
                  <a:lnTo>
                    <a:pt x="445" y="447"/>
                  </a:lnTo>
                  <a:lnTo>
                    <a:pt x="445" y="447"/>
                  </a:lnTo>
                  <a:lnTo>
                    <a:pt x="442" y="447"/>
                  </a:lnTo>
                  <a:lnTo>
                    <a:pt x="442" y="447"/>
                  </a:lnTo>
                  <a:lnTo>
                    <a:pt x="442" y="447"/>
                  </a:lnTo>
                  <a:lnTo>
                    <a:pt x="442" y="445"/>
                  </a:lnTo>
                  <a:lnTo>
                    <a:pt x="442" y="445"/>
                  </a:lnTo>
                  <a:lnTo>
                    <a:pt x="442" y="445"/>
                  </a:lnTo>
                  <a:lnTo>
                    <a:pt x="440" y="445"/>
                  </a:lnTo>
                  <a:lnTo>
                    <a:pt x="440" y="442"/>
                  </a:lnTo>
                  <a:lnTo>
                    <a:pt x="437" y="442"/>
                  </a:lnTo>
                  <a:lnTo>
                    <a:pt x="437" y="442"/>
                  </a:lnTo>
                  <a:lnTo>
                    <a:pt x="437" y="442"/>
                  </a:lnTo>
                  <a:lnTo>
                    <a:pt x="437" y="442"/>
                  </a:lnTo>
                  <a:lnTo>
                    <a:pt x="437" y="440"/>
                  </a:lnTo>
                  <a:lnTo>
                    <a:pt x="434" y="440"/>
                  </a:lnTo>
                  <a:lnTo>
                    <a:pt x="434" y="440"/>
                  </a:lnTo>
                  <a:lnTo>
                    <a:pt x="429" y="440"/>
                  </a:lnTo>
                  <a:lnTo>
                    <a:pt x="429" y="442"/>
                  </a:lnTo>
                  <a:lnTo>
                    <a:pt x="429" y="442"/>
                  </a:lnTo>
                  <a:lnTo>
                    <a:pt x="429" y="442"/>
                  </a:lnTo>
                  <a:lnTo>
                    <a:pt x="427" y="442"/>
                  </a:lnTo>
                  <a:lnTo>
                    <a:pt x="424" y="445"/>
                  </a:lnTo>
                  <a:lnTo>
                    <a:pt x="398" y="450"/>
                  </a:lnTo>
                  <a:lnTo>
                    <a:pt x="390" y="447"/>
                  </a:lnTo>
                  <a:lnTo>
                    <a:pt x="387" y="447"/>
                  </a:lnTo>
                  <a:lnTo>
                    <a:pt x="384" y="447"/>
                  </a:lnTo>
                  <a:lnTo>
                    <a:pt x="384" y="447"/>
                  </a:lnTo>
                  <a:lnTo>
                    <a:pt x="384" y="447"/>
                  </a:lnTo>
                  <a:lnTo>
                    <a:pt x="384" y="450"/>
                  </a:lnTo>
                  <a:lnTo>
                    <a:pt x="382" y="450"/>
                  </a:lnTo>
                  <a:lnTo>
                    <a:pt x="382" y="453"/>
                  </a:lnTo>
                  <a:lnTo>
                    <a:pt x="382" y="453"/>
                  </a:lnTo>
                  <a:lnTo>
                    <a:pt x="379" y="453"/>
                  </a:lnTo>
                  <a:lnTo>
                    <a:pt x="377" y="453"/>
                  </a:lnTo>
                  <a:lnTo>
                    <a:pt x="374" y="453"/>
                  </a:lnTo>
                  <a:lnTo>
                    <a:pt x="374" y="453"/>
                  </a:lnTo>
                  <a:lnTo>
                    <a:pt x="369" y="447"/>
                  </a:lnTo>
                  <a:lnTo>
                    <a:pt x="369" y="447"/>
                  </a:lnTo>
                  <a:lnTo>
                    <a:pt x="366" y="447"/>
                  </a:lnTo>
                  <a:lnTo>
                    <a:pt x="366" y="445"/>
                  </a:lnTo>
                  <a:lnTo>
                    <a:pt x="366" y="440"/>
                  </a:lnTo>
                  <a:lnTo>
                    <a:pt x="366" y="437"/>
                  </a:lnTo>
                  <a:lnTo>
                    <a:pt x="366" y="437"/>
                  </a:lnTo>
                  <a:lnTo>
                    <a:pt x="363" y="434"/>
                  </a:lnTo>
                  <a:lnTo>
                    <a:pt x="363" y="434"/>
                  </a:lnTo>
                  <a:lnTo>
                    <a:pt x="361" y="434"/>
                  </a:lnTo>
                  <a:lnTo>
                    <a:pt x="361" y="434"/>
                  </a:lnTo>
                  <a:lnTo>
                    <a:pt x="361" y="434"/>
                  </a:lnTo>
                  <a:lnTo>
                    <a:pt x="358" y="434"/>
                  </a:lnTo>
                  <a:lnTo>
                    <a:pt x="358" y="434"/>
                  </a:lnTo>
                  <a:lnTo>
                    <a:pt x="355" y="432"/>
                  </a:lnTo>
                  <a:lnTo>
                    <a:pt x="353" y="432"/>
                  </a:lnTo>
                  <a:lnTo>
                    <a:pt x="350" y="429"/>
                  </a:lnTo>
                  <a:lnTo>
                    <a:pt x="350" y="429"/>
                  </a:lnTo>
                  <a:lnTo>
                    <a:pt x="350" y="426"/>
                  </a:lnTo>
                  <a:lnTo>
                    <a:pt x="350" y="416"/>
                  </a:lnTo>
                  <a:lnTo>
                    <a:pt x="353" y="413"/>
                  </a:lnTo>
                  <a:lnTo>
                    <a:pt x="355" y="413"/>
                  </a:lnTo>
                  <a:lnTo>
                    <a:pt x="355" y="411"/>
                  </a:lnTo>
                  <a:lnTo>
                    <a:pt x="355" y="411"/>
                  </a:lnTo>
                  <a:lnTo>
                    <a:pt x="355" y="411"/>
                  </a:lnTo>
                  <a:lnTo>
                    <a:pt x="355" y="411"/>
                  </a:lnTo>
                  <a:lnTo>
                    <a:pt x="355" y="408"/>
                  </a:lnTo>
                  <a:lnTo>
                    <a:pt x="353" y="405"/>
                  </a:lnTo>
                  <a:lnTo>
                    <a:pt x="350" y="403"/>
                  </a:lnTo>
                  <a:lnTo>
                    <a:pt x="334" y="403"/>
                  </a:lnTo>
                  <a:lnTo>
                    <a:pt x="332" y="405"/>
                  </a:lnTo>
                  <a:lnTo>
                    <a:pt x="332" y="405"/>
                  </a:lnTo>
                  <a:lnTo>
                    <a:pt x="329" y="408"/>
                  </a:lnTo>
                  <a:lnTo>
                    <a:pt x="329" y="408"/>
                  </a:lnTo>
                  <a:lnTo>
                    <a:pt x="329" y="411"/>
                  </a:lnTo>
                  <a:lnTo>
                    <a:pt x="329" y="411"/>
                  </a:lnTo>
                  <a:lnTo>
                    <a:pt x="329" y="411"/>
                  </a:lnTo>
                  <a:lnTo>
                    <a:pt x="329" y="411"/>
                  </a:lnTo>
                  <a:lnTo>
                    <a:pt x="329" y="411"/>
                  </a:lnTo>
                  <a:lnTo>
                    <a:pt x="326" y="413"/>
                  </a:lnTo>
                  <a:lnTo>
                    <a:pt x="324" y="416"/>
                  </a:lnTo>
                  <a:lnTo>
                    <a:pt x="319" y="416"/>
                  </a:lnTo>
                  <a:lnTo>
                    <a:pt x="313" y="419"/>
                  </a:lnTo>
                  <a:lnTo>
                    <a:pt x="313" y="424"/>
                  </a:lnTo>
                  <a:lnTo>
                    <a:pt x="313" y="426"/>
                  </a:lnTo>
                  <a:lnTo>
                    <a:pt x="313" y="426"/>
                  </a:lnTo>
                  <a:lnTo>
                    <a:pt x="313" y="426"/>
                  </a:lnTo>
                  <a:lnTo>
                    <a:pt x="313" y="429"/>
                  </a:lnTo>
                  <a:lnTo>
                    <a:pt x="313" y="429"/>
                  </a:lnTo>
                  <a:lnTo>
                    <a:pt x="313" y="432"/>
                  </a:lnTo>
                  <a:lnTo>
                    <a:pt x="313" y="432"/>
                  </a:lnTo>
                  <a:lnTo>
                    <a:pt x="316" y="432"/>
                  </a:lnTo>
                  <a:lnTo>
                    <a:pt x="316" y="434"/>
                  </a:lnTo>
                  <a:lnTo>
                    <a:pt x="316" y="434"/>
                  </a:lnTo>
                  <a:lnTo>
                    <a:pt x="316" y="437"/>
                  </a:lnTo>
                  <a:lnTo>
                    <a:pt x="313" y="442"/>
                  </a:lnTo>
                  <a:lnTo>
                    <a:pt x="313" y="445"/>
                  </a:lnTo>
                  <a:lnTo>
                    <a:pt x="316" y="445"/>
                  </a:lnTo>
                  <a:lnTo>
                    <a:pt x="316" y="447"/>
                  </a:lnTo>
                  <a:lnTo>
                    <a:pt x="316" y="447"/>
                  </a:lnTo>
                  <a:lnTo>
                    <a:pt x="316" y="450"/>
                  </a:lnTo>
                  <a:lnTo>
                    <a:pt x="316" y="450"/>
                  </a:lnTo>
                  <a:lnTo>
                    <a:pt x="316" y="450"/>
                  </a:lnTo>
                  <a:lnTo>
                    <a:pt x="319" y="453"/>
                  </a:lnTo>
                  <a:lnTo>
                    <a:pt x="319" y="453"/>
                  </a:lnTo>
                  <a:lnTo>
                    <a:pt x="319" y="455"/>
                  </a:lnTo>
                  <a:lnTo>
                    <a:pt x="319" y="455"/>
                  </a:lnTo>
                  <a:lnTo>
                    <a:pt x="319" y="458"/>
                  </a:lnTo>
                  <a:lnTo>
                    <a:pt x="319" y="458"/>
                  </a:lnTo>
                  <a:lnTo>
                    <a:pt x="319" y="458"/>
                  </a:lnTo>
                  <a:lnTo>
                    <a:pt x="319" y="461"/>
                  </a:lnTo>
                  <a:lnTo>
                    <a:pt x="319" y="461"/>
                  </a:lnTo>
                  <a:lnTo>
                    <a:pt x="319" y="461"/>
                  </a:lnTo>
                  <a:lnTo>
                    <a:pt x="316" y="461"/>
                  </a:lnTo>
                  <a:lnTo>
                    <a:pt x="316" y="463"/>
                  </a:lnTo>
                  <a:lnTo>
                    <a:pt x="316" y="463"/>
                  </a:lnTo>
                  <a:lnTo>
                    <a:pt x="316" y="463"/>
                  </a:lnTo>
                  <a:lnTo>
                    <a:pt x="316" y="466"/>
                  </a:lnTo>
                  <a:lnTo>
                    <a:pt x="316" y="466"/>
                  </a:lnTo>
                  <a:lnTo>
                    <a:pt x="316" y="469"/>
                  </a:lnTo>
                  <a:lnTo>
                    <a:pt x="316" y="471"/>
                  </a:lnTo>
                  <a:lnTo>
                    <a:pt x="313" y="474"/>
                  </a:lnTo>
                  <a:lnTo>
                    <a:pt x="313" y="474"/>
                  </a:lnTo>
                  <a:lnTo>
                    <a:pt x="316" y="476"/>
                  </a:lnTo>
                  <a:lnTo>
                    <a:pt x="316" y="479"/>
                  </a:lnTo>
                  <a:lnTo>
                    <a:pt x="316" y="479"/>
                  </a:lnTo>
                  <a:lnTo>
                    <a:pt x="316" y="482"/>
                  </a:lnTo>
                  <a:lnTo>
                    <a:pt x="313" y="482"/>
                  </a:lnTo>
                  <a:lnTo>
                    <a:pt x="313" y="484"/>
                  </a:lnTo>
                  <a:lnTo>
                    <a:pt x="313" y="484"/>
                  </a:lnTo>
                  <a:lnTo>
                    <a:pt x="313" y="487"/>
                  </a:lnTo>
                  <a:lnTo>
                    <a:pt x="313" y="490"/>
                  </a:lnTo>
                  <a:lnTo>
                    <a:pt x="313" y="490"/>
                  </a:lnTo>
                  <a:lnTo>
                    <a:pt x="313" y="490"/>
                  </a:lnTo>
                  <a:lnTo>
                    <a:pt x="313" y="490"/>
                  </a:lnTo>
                  <a:lnTo>
                    <a:pt x="311" y="490"/>
                  </a:lnTo>
                  <a:lnTo>
                    <a:pt x="305" y="490"/>
                  </a:lnTo>
                  <a:lnTo>
                    <a:pt x="305" y="487"/>
                  </a:lnTo>
                  <a:lnTo>
                    <a:pt x="303" y="487"/>
                  </a:lnTo>
                  <a:lnTo>
                    <a:pt x="303" y="487"/>
                  </a:lnTo>
                  <a:lnTo>
                    <a:pt x="300" y="492"/>
                  </a:lnTo>
                  <a:lnTo>
                    <a:pt x="287" y="482"/>
                  </a:lnTo>
                  <a:lnTo>
                    <a:pt x="287" y="476"/>
                  </a:lnTo>
                  <a:lnTo>
                    <a:pt x="290" y="474"/>
                  </a:lnTo>
                  <a:lnTo>
                    <a:pt x="292" y="471"/>
                  </a:lnTo>
                  <a:lnTo>
                    <a:pt x="292" y="471"/>
                  </a:lnTo>
                  <a:lnTo>
                    <a:pt x="292" y="471"/>
                  </a:lnTo>
                  <a:lnTo>
                    <a:pt x="290" y="469"/>
                  </a:lnTo>
                  <a:lnTo>
                    <a:pt x="290" y="469"/>
                  </a:lnTo>
                  <a:lnTo>
                    <a:pt x="290" y="469"/>
                  </a:lnTo>
                  <a:lnTo>
                    <a:pt x="290" y="466"/>
                  </a:lnTo>
                  <a:lnTo>
                    <a:pt x="287" y="463"/>
                  </a:lnTo>
                  <a:lnTo>
                    <a:pt x="287" y="463"/>
                  </a:lnTo>
                  <a:lnTo>
                    <a:pt x="284" y="463"/>
                  </a:lnTo>
                  <a:lnTo>
                    <a:pt x="284" y="463"/>
                  </a:lnTo>
                  <a:lnTo>
                    <a:pt x="284" y="461"/>
                  </a:lnTo>
                  <a:lnTo>
                    <a:pt x="282" y="461"/>
                  </a:lnTo>
                  <a:lnTo>
                    <a:pt x="282" y="458"/>
                  </a:lnTo>
                  <a:lnTo>
                    <a:pt x="282" y="458"/>
                  </a:lnTo>
                  <a:lnTo>
                    <a:pt x="279" y="458"/>
                  </a:lnTo>
                  <a:lnTo>
                    <a:pt x="279" y="458"/>
                  </a:lnTo>
                  <a:lnTo>
                    <a:pt x="276" y="458"/>
                  </a:lnTo>
                  <a:lnTo>
                    <a:pt x="276" y="461"/>
                  </a:lnTo>
                  <a:lnTo>
                    <a:pt x="276" y="461"/>
                  </a:lnTo>
                  <a:lnTo>
                    <a:pt x="274" y="461"/>
                  </a:lnTo>
                  <a:lnTo>
                    <a:pt x="274" y="461"/>
                  </a:lnTo>
                  <a:lnTo>
                    <a:pt x="271" y="463"/>
                  </a:lnTo>
                  <a:lnTo>
                    <a:pt x="271" y="463"/>
                  </a:lnTo>
                  <a:lnTo>
                    <a:pt x="266" y="463"/>
                  </a:lnTo>
                  <a:lnTo>
                    <a:pt x="266" y="463"/>
                  </a:lnTo>
                  <a:lnTo>
                    <a:pt x="266" y="463"/>
                  </a:lnTo>
                  <a:lnTo>
                    <a:pt x="263" y="461"/>
                  </a:lnTo>
                  <a:lnTo>
                    <a:pt x="263" y="461"/>
                  </a:lnTo>
                  <a:lnTo>
                    <a:pt x="261" y="458"/>
                  </a:lnTo>
                  <a:lnTo>
                    <a:pt x="255" y="458"/>
                  </a:lnTo>
                  <a:lnTo>
                    <a:pt x="255" y="458"/>
                  </a:lnTo>
                  <a:lnTo>
                    <a:pt x="255" y="458"/>
                  </a:lnTo>
                  <a:lnTo>
                    <a:pt x="253" y="461"/>
                  </a:lnTo>
                  <a:lnTo>
                    <a:pt x="253" y="463"/>
                  </a:lnTo>
                  <a:lnTo>
                    <a:pt x="253" y="463"/>
                  </a:lnTo>
                  <a:lnTo>
                    <a:pt x="253" y="463"/>
                  </a:lnTo>
                  <a:lnTo>
                    <a:pt x="250" y="463"/>
                  </a:lnTo>
                  <a:lnTo>
                    <a:pt x="250" y="461"/>
                  </a:lnTo>
                  <a:lnTo>
                    <a:pt x="242" y="450"/>
                  </a:lnTo>
                  <a:lnTo>
                    <a:pt x="242" y="450"/>
                  </a:lnTo>
                  <a:lnTo>
                    <a:pt x="239" y="450"/>
                  </a:lnTo>
                  <a:lnTo>
                    <a:pt x="234" y="453"/>
                  </a:lnTo>
                  <a:lnTo>
                    <a:pt x="232" y="453"/>
                  </a:lnTo>
                  <a:lnTo>
                    <a:pt x="232" y="453"/>
                  </a:lnTo>
                  <a:lnTo>
                    <a:pt x="232" y="453"/>
                  </a:lnTo>
                  <a:lnTo>
                    <a:pt x="232" y="450"/>
                  </a:lnTo>
                  <a:lnTo>
                    <a:pt x="229" y="450"/>
                  </a:lnTo>
                  <a:lnTo>
                    <a:pt x="229" y="450"/>
                  </a:lnTo>
                  <a:lnTo>
                    <a:pt x="229" y="447"/>
                  </a:lnTo>
                  <a:lnTo>
                    <a:pt x="229" y="447"/>
                  </a:lnTo>
                  <a:lnTo>
                    <a:pt x="229" y="447"/>
                  </a:lnTo>
                  <a:lnTo>
                    <a:pt x="226" y="447"/>
                  </a:lnTo>
                  <a:lnTo>
                    <a:pt x="226" y="447"/>
                  </a:lnTo>
                  <a:lnTo>
                    <a:pt x="226" y="447"/>
                  </a:lnTo>
                  <a:lnTo>
                    <a:pt x="226" y="447"/>
                  </a:lnTo>
                  <a:lnTo>
                    <a:pt x="224" y="450"/>
                  </a:lnTo>
                  <a:lnTo>
                    <a:pt x="218" y="447"/>
                  </a:lnTo>
                  <a:lnTo>
                    <a:pt x="218" y="447"/>
                  </a:lnTo>
                  <a:lnTo>
                    <a:pt x="218" y="450"/>
                  </a:lnTo>
                  <a:lnTo>
                    <a:pt x="216" y="450"/>
                  </a:lnTo>
                  <a:lnTo>
                    <a:pt x="213" y="450"/>
                  </a:lnTo>
                  <a:lnTo>
                    <a:pt x="213" y="453"/>
                  </a:lnTo>
                  <a:lnTo>
                    <a:pt x="210" y="453"/>
                  </a:lnTo>
                  <a:lnTo>
                    <a:pt x="210" y="453"/>
                  </a:lnTo>
                  <a:lnTo>
                    <a:pt x="208" y="450"/>
                  </a:lnTo>
                  <a:lnTo>
                    <a:pt x="208" y="450"/>
                  </a:lnTo>
                  <a:lnTo>
                    <a:pt x="208" y="450"/>
                  </a:lnTo>
                  <a:lnTo>
                    <a:pt x="205" y="450"/>
                  </a:lnTo>
                  <a:lnTo>
                    <a:pt x="205" y="453"/>
                  </a:lnTo>
                  <a:lnTo>
                    <a:pt x="203" y="458"/>
                  </a:lnTo>
                  <a:lnTo>
                    <a:pt x="203" y="458"/>
                  </a:lnTo>
                  <a:lnTo>
                    <a:pt x="200" y="461"/>
                  </a:lnTo>
                  <a:lnTo>
                    <a:pt x="200" y="461"/>
                  </a:lnTo>
                  <a:lnTo>
                    <a:pt x="200" y="461"/>
                  </a:lnTo>
                  <a:lnTo>
                    <a:pt x="200" y="461"/>
                  </a:lnTo>
                  <a:lnTo>
                    <a:pt x="197" y="461"/>
                  </a:lnTo>
                  <a:lnTo>
                    <a:pt x="195" y="458"/>
                  </a:lnTo>
                  <a:lnTo>
                    <a:pt x="195" y="458"/>
                  </a:lnTo>
                  <a:lnTo>
                    <a:pt x="192" y="461"/>
                  </a:lnTo>
                  <a:lnTo>
                    <a:pt x="192" y="461"/>
                  </a:lnTo>
                  <a:lnTo>
                    <a:pt x="192" y="463"/>
                  </a:lnTo>
                  <a:lnTo>
                    <a:pt x="189" y="471"/>
                  </a:lnTo>
                  <a:lnTo>
                    <a:pt x="189" y="474"/>
                  </a:lnTo>
                  <a:lnTo>
                    <a:pt x="192" y="474"/>
                  </a:lnTo>
                  <a:lnTo>
                    <a:pt x="192" y="476"/>
                  </a:lnTo>
                  <a:lnTo>
                    <a:pt x="192" y="476"/>
                  </a:lnTo>
                  <a:lnTo>
                    <a:pt x="195" y="476"/>
                  </a:lnTo>
                  <a:lnTo>
                    <a:pt x="197" y="479"/>
                  </a:lnTo>
                  <a:lnTo>
                    <a:pt x="200" y="479"/>
                  </a:lnTo>
                  <a:lnTo>
                    <a:pt x="203" y="482"/>
                  </a:lnTo>
                  <a:lnTo>
                    <a:pt x="203" y="482"/>
                  </a:lnTo>
                  <a:lnTo>
                    <a:pt x="203" y="484"/>
                  </a:lnTo>
                  <a:lnTo>
                    <a:pt x="203" y="484"/>
                  </a:lnTo>
                  <a:lnTo>
                    <a:pt x="205" y="484"/>
                  </a:lnTo>
                  <a:lnTo>
                    <a:pt x="208" y="484"/>
                  </a:lnTo>
                  <a:lnTo>
                    <a:pt x="210" y="484"/>
                  </a:lnTo>
                  <a:lnTo>
                    <a:pt x="210" y="484"/>
                  </a:lnTo>
                  <a:lnTo>
                    <a:pt x="210" y="484"/>
                  </a:lnTo>
                  <a:lnTo>
                    <a:pt x="210" y="487"/>
                  </a:lnTo>
                  <a:lnTo>
                    <a:pt x="210" y="487"/>
                  </a:lnTo>
                  <a:lnTo>
                    <a:pt x="213" y="490"/>
                  </a:lnTo>
                  <a:lnTo>
                    <a:pt x="213" y="490"/>
                  </a:lnTo>
                  <a:lnTo>
                    <a:pt x="213" y="490"/>
                  </a:lnTo>
                  <a:lnTo>
                    <a:pt x="216" y="490"/>
                  </a:lnTo>
                  <a:lnTo>
                    <a:pt x="218" y="492"/>
                  </a:lnTo>
                  <a:lnTo>
                    <a:pt x="218" y="492"/>
                  </a:lnTo>
                  <a:lnTo>
                    <a:pt x="221" y="492"/>
                  </a:lnTo>
                  <a:lnTo>
                    <a:pt x="221" y="492"/>
                  </a:lnTo>
                  <a:lnTo>
                    <a:pt x="221" y="495"/>
                  </a:lnTo>
                  <a:lnTo>
                    <a:pt x="221" y="495"/>
                  </a:lnTo>
                  <a:lnTo>
                    <a:pt x="221" y="497"/>
                  </a:lnTo>
                  <a:lnTo>
                    <a:pt x="221" y="497"/>
                  </a:lnTo>
                  <a:lnTo>
                    <a:pt x="221" y="500"/>
                  </a:lnTo>
                  <a:lnTo>
                    <a:pt x="221" y="500"/>
                  </a:lnTo>
                  <a:lnTo>
                    <a:pt x="218" y="503"/>
                  </a:lnTo>
                  <a:lnTo>
                    <a:pt x="218" y="503"/>
                  </a:lnTo>
                  <a:lnTo>
                    <a:pt x="216" y="503"/>
                  </a:lnTo>
                  <a:lnTo>
                    <a:pt x="213" y="500"/>
                  </a:lnTo>
                  <a:lnTo>
                    <a:pt x="210" y="500"/>
                  </a:lnTo>
                  <a:lnTo>
                    <a:pt x="210" y="500"/>
                  </a:lnTo>
                  <a:lnTo>
                    <a:pt x="203" y="500"/>
                  </a:lnTo>
                  <a:lnTo>
                    <a:pt x="200" y="500"/>
                  </a:lnTo>
                  <a:lnTo>
                    <a:pt x="200" y="500"/>
                  </a:lnTo>
                  <a:lnTo>
                    <a:pt x="197" y="500"/>
                  </a:lnTo>
                  <a:lnTo>
                    <a:pt x="197" y="500"/>
                  </a:lnTo>
                  <a:lnTo>
                    <a:pt x="197" y="500"/>
                  </a:lnTo>
                  <a:lnTo>
                    <a:pt x="197" y="500"/>
                  </a:lnTo>
                  <a:lnTo>
                    <a:pt x="195" y="500"/>
                  </a:lnTo>
                  <a:lnTo>
                    <a:pt x="192" y="508"/>
                  </a:lnTo>
                  <a:lnTo>
                    <a:pt x="192" y="511"/>
                  </a:lnTo>
                  <a:lnTo>
                    <a:pt x="192" y="513"/>
                  </a:lnTo>
                  <a:lnTo>
                    <a:pt x="192" y="513"/>
                  </a:lnTo>
                  <a:lnTo>
                    <a:pt x="192" y="513"/>
                  </a:lnTo>
                  <a:lnTo>
                    <a:pt x="189" y="513"/>
                  </a:lnTo>
                  <a:lnTo>
                    <a:pt x="187" y="511"/>
                  </a:lnTo>
                  <a:lnTo>
                    <a:pt x="184" y="508"/>
                  </a:lnTo>
                  <a:lnTo>
                    <a:pt x="179" y="508"/>
                  </a:lnTo>
                  <a:lnTo>
                    <a:pt x="168" y="508"/>
                  </a:lnTo>
                  <a:lnTo>
                    <a:pt x="166" y="505"/>
                  </a:lnTo>
                  <a:lnTo>
                    <a:pt x="166" y="503"/>
                  </a:lnTo>
                  <a:lnTo>
                    <a:pt x="166" y="503"/>
                  </a:lnTo>
                  <a:lnTo>
                    <a:pt x="166" y="503"/>
                  </a:lnTo>
                  <a:lnTo>
                    <a:pt x="166" y="500"/>
                  </a:lnTo>
                  <a:lnTo>
                    <a:pt x="166" y="500"/>
                  </a:lnTo>
                  <a:lnTo>
                    <a:pt x="166" y="497"/>
                  </a:lnTo>
                  <a:lnTo>
                    <a:pt x="163" y="495"/>
                  </a:lnTo>
                  <a:lnTo>
                    <a:pt x="163" y="492"/>
                  </a:lnTo>
                  <a:lnTo>
                    <a:pt x="163" y="492"/>
                  </a:lnTo>
                  <a:lnTo>
                    <a:pt x="163" y="490"/>
                  </a:lnTo>
                  <a:lnTo>
                    <a:pt x="163" y="490"/>
                  </a:lnTo>
                  <a:lnTo>
                    <a:pt x="163" y="487"/>
                  </a:lnTo>
                  <a:lnTo>
                    <a:pt x="166" y="484"/>
                  </a:lnTo>
                  <a:lnTo>
                    <a:pt x="166" y="484"/>
                  </a:lnTo>
                  <a:lnTo>
                    <a:pt x="163" y="482"/>
                  </a:lnTo>
                  <a:lnTo>
                    <a:pt x="163" y="476"/>
                  </a:lnTo>
                  <a:lnTo>
                    <a:pt x="163" y="474"/>
                  </a:lnTo>
                  <a:lnTo>
                    <a:pt x="163" y="474"/>
                  </a:lnTo>
                  <a:lnTo>
                    <a:pt x="163" y="471"/>
                  </a:lnTo>
                  <a:lnTo>
                    <a:pt x="163" y="471"/>
                  </a:lnTo>
                  <a:lnTo>
                    <a:pt x="158" y="469"/>
                  </a:lnTo>
                  <a:lnTo>
                    <a:pt x="158" y="466"/>
                  </a:lnTo>
                  <a:lnTo>
                    <a:pt x="153" y="461"/>
                  </a:lnTo>
                  <a:lnTo>
                    <a:pt x="150" y="461"/>
                  </a:lnTo>
                  <a:lnTo>
                    <a:pt x="147" y="461"/>
                  </a:lnTo>
                  <a:lnTo>
                    <a:pt x="147" y="463"/>
                  </a:lnTo>
                  <a:lnTo>
                    <a:pt x="147" y="463"/>
                  </a:lnTo>
                  <a:lnTo>
                    <a:pt x="145" y="463"/>
                  </a:lnTo>
                  <a:lnTo>
                    <a:pt x="142" y="461"/>
                  </a:lnTo>
                  <a:lnTo>
                    <a:pt x="142" y="461"/>
                  </a:lnTo>
                  <a:lnTo>
                    <a:pt x="142" y="461"/>
                  </a:lnTo>
                  <a:lnTo>
                    <a:pt x="142" y="461"/>
                  </a:lnTo>
                  <a:lnTo>
                    <a:pt x="139" y="458"/>
                  </a:lnTo>
                  <a:lnTo>
                    <a:pt x="139" y="458"/>
                  </a:lnTo>
                  <a:lnTo>
                    <a:pt x="134" y="453"/>
                  </a:lnTo>
                  <a:lnTo>
                    <a:pt x="134" y="450"/>
                  </a:lnTo>
                  <a:lnTo>
                    <a:pt x="131" y="450"/>
                  </a:lnTo>
                  <a:lnTo>
                    <a:pt x="131" y="447"/>
                  </a:lnTo>
                  <a:lnTo>
                    <a:pt x="131" y="447"/>
                  </a:lnTo>
                  <a:lnTo>
                    <a:pt x="131" y="447"/>
                  </a:lnTo>
                  <a:lnTo>
                    <a:pt x="131" y="445"/>
                  </a:lnTo>
                  <a:lnTo>
                    <a:pt x="129" y="445"/>
                  </a:lnTo>
                  <a:lnTo>
                    <a:pt x="126" y="447"/>
                  </a:lnTo>
                  <a:lnTo>
                    <a:pt x="124" y="447"/>
                  </a:lnTo>
                  <a:lnTo>
                    <a:pt x="121" y="447"/>
                  </a:lnTo>
                  <a:lnTo>
                    <a:pt x="118" y="447"/>
                  </a:lnTo>
                  <a:lnTo>
                    <a:pt x="118" y="445"/>
                  </a:lnTo>
                  <a:lnTo>
                    <a:pt x="118" y="442"/>
                  </a:lnTo>
                  <a:lnTo>
                    <a:pt x="118" y="442"/>
                  </a:lnTo>
                  <a:lnTo>
                    <a:pt x="118" y="442"/>
                  </a:lnTo>
                  <a:lnTo>
                    <a:pt x="118" y="440"/>
                  </a:lnTo>
                  <a:lnTo>
                    <a:pt x="118" y="440"/>
                  </a:lnTo>
                  <a:lnTo>
                    <a:pt x="118" y="440"/>
                  </a:lnTo>
                  <a:lnTo>
                    <a:pt x="118" y="437"/>
                  </a:lnTo>
                  <a:lnTo>
                    <a:pt x="113" y="432"/>
                  </a:lnTo>
                  <a:lnTo>
                    <a:pt x="113" y="432"/>
                  </a:lnTo>
                  <a:lnTo>
                    <a:pt x="110" y="429"/>
                  </a:lnTo>
                  <a:lnTo>
                    <a:pt x="110" y="429"/>
                  </a:lnTo>
                  <a:lnTo>
                    <a:pt x="108" y="426"/>
                  </a:lnTo>
                  <a:lnTo>
                    <a:pt x="105" y="424"/>
                  </a:lnTo>
                  <a:lnTo>
                    <a:pt x="105" y="424"/>
                  </a:lnTo>
                  <a:lnTo>
                    <a:pt x="105" y="424"/>
                  </a:lnTo>
                  <a:lnTo>
                    <a:pt x="105" y="421"/>
                  </a:lnTo>
                  <a:lnTo>
                    <a:pt x="105" y="419"/>
                  </a:lnTo>
                  <a:lnTo>
                    <a:pt x="105" y="419"/>
                  </a:lnTo>
                  <a:lnTo>
                    <a:pt x="105" y="419"/>
                  </a:lnTo>
                  <a:lnTo>
                    <a:pt x="105" y="416"/>
                  </a:lnTo>
                  <a:lnTo>
                    <a:pt x="102" y="416"/>
                  </a:lnTo>
                  <a:lnTo>
                    <a:pt x="102" y="413"/>
                  </a:lnTo>
                  <a:lnTo>
                    <a:pt x="100" y="413"/>
                  </a:lnTo>
                  <a:lnTo>
                    <a:pt x="81" y="405"/>
                  </a:lnTo>
                  <a:lnTo>
                    <a:pt x="81" y="405"/>
                  </a:lnTo>
                  <a:lnTo>
                    <a:pt x="79" y="405"/>
                  </a:lnTo>
                  <a:lnTo>
                    <a:pt x="79" y="403"/>
                  </a:lnTo>
                  <a:lnTo>
                    <a:pt x="79" y="400"/>
                  </a:lnTo>
                  <a:lnTo>
                    <a:pt x="79" y="397"/>
                  </a:lnTo>
                  <a:lnTo>
                    <a:pt x="79" y="397"/>
                  </a:lnTo>
                  <a:lnTo>
                    <a:pt x="76" y="395"/>
                  </a:lnTo>
                  <a:lnTo>
                    <a:pt x="76" y="395"/>
                  </a:lnTo>
                  <a:lnTo>
                    <a:pt x="73" y="395"/>
                  </a:lnTo>
                  <a:lnTo>
                    <a:pt x="73" y="392"/>
                  </a:lnTo>
                  <a:lnTo>
                    <a:pt x="73" y="392"/>
                  </a:lnTo>
                  <a:lnTo>
                    <a:pt x="71" y="392"/>
                  </a:lnTo>
                  <a:lnTo>
                    <a:pt x="60" y="392"/>
                  </a:lnTo>
                  <a:lnTo>
                    <a:pt x="58" y="392"/>
                  </a:lnTo>
                  <a:lnTo>
                    <a:pt x="58" y="392"/>
                  </a:lnTo>
                  <a:lnTo>
                    <a:pt x="58" y="392"/>
                  </a:lnTo>
                  <a:lnTo>
                    <a:pt x="58" y="392"/>
                  </a:lnTo>
                  <a:lnTo>
                    <a:pt x="58" y="390"/>
                  </a:lnTo>
                  <a:lnTo>
                    <a:pt x="58" y="390"/>
                  </a:lnTo>
                  <a:lnTo>
                    <a:pt x="58" y="387"/>
                  </a:lnTo>
                  <a:lnTo>
                    <a:pt x="58" y="387"/>
                  </a:lnTo>
                  <a:lnTo>
                    <a:pt x="52" y="390"/>
                  </a:lnTo>
                  <a:lnTo>
                    <a:pt x="39" y="403"/>
                  </a:lnTo>
                  <a:lnTo>
                    <a:pt x="39" y="403"/>
                  </a:lnTo>
                  <a:lnTo>
                    <a:pt x="39" y="403"/>
                  </a:lnTo>
                  <a:lnTo>
                    <a:pt x="39" y="403"/>
                  </a:lnTo>
                  <a:lnTo>
                    <a:pt x="39" y="400"/>
                  </a:lnTo>
                  <a:lnTo>
                    <a:pt x="39" y="397"/>
                  </a:lnTo>
                  <a:lnTo>
                    <a:pt x="42" y="392"/>
                  </a:lnTo>
                  <a:lnTo>
                    <a:pt x="42" y="390"/>
                  </a:lnTo>
                  <a:lnTo>
                    <a:pt x="39" y="387"/>
                  </a:lnTo>
                  <a:lnTo>
                    <a:pt x="39" y="387"/>
                  </a:lnTo>
                  <a:lnTo>
                    <a:pt x="39" y="384"/>
                  </a:lnTo>
                  <a:lnTo>
                    <a:pt x="39" y="384"/>
                  </a:lnTo>
                  <a:lnTo>
                    <a:pt x="39" y="382"/>
                  </a:lnTo>
                  <a:lnTo>
                    <a:pt x="39" y="376"/>
                  </a:lnTo>
                  <a:lnTo>
                    <a:pt x="39" y="374"/>
                  </a:lnTo>
                  <a:lnTo>
                    <a:pt x="39" y="374"/>
                  </a:lnTo>
                  <a:lnTo>
                    <a:pt x="39" y="374"/>
                  </a:lnTo>
                  <a:lnTo>
                    <a:pt x="39" y="371"/>
                  </a:lnTo>
                  <a:lnTo>
                    <a:pt x="39" y="371"/>
                  </a:lnTo>
                  <a:lnTo>
                    <a:pt x="42" y="368"/>
                  </a:lnTo>
                  <a:lnTo>
                    <a:pt x="42" y="368"/>
                  </a:lnTo>
                  <a:lnTo>
                    <a:pt x="44" y="368"/>
                  </a:lnTo>
                  <a:lnTo>
                    <a:pt x="44" y="368"/>
                  </a:lnTo>
                  <a:lnTo>
                    <a:pt x="44" y="366"/>
                  </a:lnTo>
                  <a:lnTo>
                    <a:pt x="44" y="366"/>
                  </a:lnTo>
                  <a:lnTo>
                    <a:pt x="44" y="358"/>
                  </a:lnTo>
                  <a:lnTo>
                    <a:pt x="42" y="353"/>
                  </a:lnTo>
                  <a:lnTo>
                    <a:pt x="42" y="350"/>
                  </a:lnTo>
                  <a:lnTo>
                    <a:pt x="42" y="350"/>
                  </a:lnTo>
                  <a:lnTo>
                    <a:pt x="39" y="350"/>
                  </a:lnTo>
                  <a:lnTo>
                    <a:pt x="37" y="347"/>
                  </a:lnTo>
                  <a:lnTo>
                    <a:pt x="34" y="347"/>
                  </a:lnTo>
                  <a:lnTo>
                    <a:pt x="29" y="347"/>
                  </a:lnTo>
                  <a:lnTo>
                    <a:pt x="29" y="347"/>
                  </a:lnTo>
                  <a:lnTo>
                    <a:pt x="29" y="347"/>
                  </a:lnTo>
                  <a:lnTo>
                    <a:pt x="26" y="347"/>
                  </a:lnTo>
                  <a:lnTo>
                    <a:pt x="23" y="350"/>
                  </a:lnTo>
                  <a:lnTo>
                    <a:pt x="21" y="350"/>
                  </a:lnTo>
                  <a:lnTo>
                    <a:pt x="18" y="350"/>
                  </a:lnTo>
                  <a:lnTo>
                    <a:pt x="15" y="353"/>
                  </a:lnTo>
                  <a:lnTo>
                    <a:pt x="15" y="353"/>
                  </a:lnTo>
                  <a:lnTo>
                    <a:pt x="15" y="353"/>
                  </a:lnTo>
                  <a:lnTo>
                    <a:pt x="15" y="355"/>
                  </a:lnTo>
                  <a:lnTo>
                    <a:pt x="15" y="355"/>
                  </a:lnTo>
                  <a:lnTo>
                    <a:pt x="15" y="355"/>
                  </a:lnTo>
                  <a:lnTo>
                    <a:pt x="18" y="358"/>
                  </a:lnTo>
                  <a:lnTo>
                    <a:pt x="18" y="358"/>
                  </a:lnTo>
                  <a:lnTo>
                    <a:pt x="18" y="361"/>
                  </a:lnTo>
                  <a:lnTo>
                    <a:pt x="18" y="361"/>
                  </a:lnTo>
                  <a:lnTo>
                    <a:pt x="18" y="363"/>
                  </a:lnTo>
                  <a:lnTo>
                    <a:pt x="18" y="363"/>
                  </a:lnTo>
                  <a:lnTo>
                    <a:pt x="15" y="363"/>
                  </a:lnTo>
                  <a:lnTo>
                    <a:pt x="15" y="363"/>
                  </a:lnTo>
                  <a:lnTo>
                    <a:pt x="13" y="363"/>
                  </a:lnTo>
                  <a:lnTo>
                    <a:pt x="10" y="363"/>
                  </a:lnTo>
                  <a:lnTo>
                    <a:pt x="8" y="361"/>
                  </a:lnTo>
                  <a:lnTo>
                    <a:pt x="8" y="361"/>
                  </a:lnTo>
                  <a:lnTo>
                    <a:pt x="5" y="361"/>
                  </a:lnTo>
                  <a:lnTo>
                    <a:pt x="5" y="361"/>
                  </a:lnTo>
                  <a:lnTo>
                    <a:pt x="5" y="361"/>
                  </a:lnTo>
                  <a:lnTo>
                    <a:pt x="2" y="363"/>
                  </a:lnTo>
                  <a:lnTo>
                    <a:pt x="2" y="363"/>
                  </a:lnTo>
                  <a:lnTo>
                    <a:pt x="0" y="361"/>
                  </a:lnTo>
                  <a:lnTo>
                    <a:pt x="0" y="358"/>
                  </a:lnTo>
                  <a:lnTo>
                    <a:pt x="0" y="355"/>
                  </a:lnTo>
                  <a:lnTo>
                    <a:pt x="0" y="353"/>
                  </a:lnTo>
                  <a:lnTo>
                    <a:pt x="0" y="353"/>
                  </a:lnTo>
                  <a:lnTo>
                    <a:pt x="0" y="350"/>
                  </a:lnTo>
                  <a:lnTo>
                    <a:pt x="2" y="347"/>
                  </a:lnTo>
                  <a:lnTo>
                    <a:pt x="2" y="345"/>
                  </a:lnTo>
                  <a:lnTo>
                    <a:pt x="5" y="345"/>
                  </a:lnTo>
                  <a:lnTo>
                    <a:pt x="5" y="345"/>
                  </a:lnTo>
                  <a:lnTo>
                    <a:pt x="5" y="345"/>
                  </a:lnTo>
                  <a:lnTo>
                    <a:pt x="8" y="342"/>
                  </a:lnTo>
                  <a:lnTo>
                    <a:pt x="8" y="342"/>
                  </a:lnTo>
                  <a:lnTo>
                    <a:pt x="8" y="340"/>
                  </a:lnTo>
                  <a:lnTo>
                    <a:pt x="8" y="340"/>
                  </a:lnTo>
                  <a:lnTo>
                    <a:pt x="8" y="337"/>
                  </a:lnTo>
                  <a:lnTo>
                    <a:pt x="10" y="334"/>
                  </a:lnTo>
                  <a:lnTo>
                    <a:pt x="13" y="329"/>
                  </a:lnTo>
                  <a:lnTo>
                    <a:pt x="13" y="326"/>
                  </a:lnTo>
                  <a:lnTo>
                    <a:pt x="13" y="326"/>
                  </a:lnTo>
                  <a:lnTo>
                    <a:pt x="13" y="324"/>
                  </a:lnTo>
                  <a:lnTo>
                    <a:pt x="13" y="321"/>
                  </a:lnTo>
                  <a:lnTo>
                    <a:pt x="13" y="321"/>
                  </a:lnTo>
                  <a:lnTo>
                    <a:pt x="13" y="318"/>
                  </a:lnTo>
                  <a:lnTo>
                    <a:pt x="10" y="316"/>
                  </a:lnTo>
                  <a:lnTo>
                    <a:pt x="10" y="313"/>
                  </a:lnTo>
                  <a:lnTo>
                    <a:pt x="13" y="311"/>
                  </a:lnTo>
                  <a:lnTo>
                    <a:pt x="13" y="311"/>
                  </a:lnTo>
                  <a:lnTo>
                    <a:pt x="13" y="311"/>
                  </a:lnTo>
                  <a:lnTo>
                    <a:pt x="15" y="311"/>
                  </a:lnTo>
                  <a:lnTo>
                    <a:pt x="15" y="311"/>
                  </a:lnTo>
                  <a:lnTo>
                    <a:pt x="15" y="311"/>
                  </a:lnTo>
                  <a:lnTo>
                    <a:pt x="15" y="311"/>
                  </a:lnTo>
                  <a:lnTo>
                    <a:pt x="15" y="308"/>
                  </a:lnTo>
                  <a:lnTo>
                    <a:pt x="15" y="308"/>
                  </a:lnTo>
                  <a:lnTo>
                    <a:pt x="15" y="305"/>
                  </a:lnTo>
                  <a:lnTo>
                    <a:pt x="15" y="305"/>
                  </a:lnTo>
                  <a:lnTo>
                    <a:pt x="15" y="303"/>
                  </a:lnTo>
                  <a:lnTo>
                    <a:pt x="15" y="303"/>
                  </a:lnTo>
                  <a:lnTo>
                    <a:pt x="15" y="303"/>
                  </a:lnTo>
                  <a:lnTo>
                    <a:pt x="15" y="300"/>
                  </a:lnTo>
                  <a:lnTo>
                    <a:pt x="15" y="297"/>
                  </a:lnTo>
                  <a:lnTo>
                    <a:pt x="15" y="297"/>
                  </a:lnTo>
                  <a:lnTo>
                    <a:pt x="18" y="297"/>
                  </a:lnTo>
                  <a:lnTo>
                    <a:pt x="18" y="295"/>
                  </a:lnTo>
                  <a:lnTo>
                    <a:pt x="21" y="295"/>
                  </a:lnTo>
                  <a:lnTo>
                    <a:pt x="26" y="292"/>
                  </a:lnTo>
                  <a:lnTo>
                    <a:pt x="29" y="292"/>
                  </a:lnTo>
                  <a:lnTo>
                    <a:pt x="29" y="292"/>
                  </a:lnTo>
                  <a:lnTo>
                    <a:pt x="31" y="292"/>
                  </a:lnTo>
                  <a:lnTo>
                    <a:pt x="31" y="292"/>
                  </a:lnTo>
                  <a:lnTo>
                    <a:pt x="34" y="290"/>
                  </a:lnTo>
                  <a:lnTo>
                    <a:pt x="34" y="290"/>
                  </a:lnTo>
                  <a:lnTo>
                    <a:pt x="34" y="287"/>
                  </a:lnTo>
                  <a:lnTo>
                    <a:pt x="34" y="284"/>
                  </a:lnTo>
                  <a:lnTo>
                    <a:pt x="34" y="282"/>
                  </a:lnTo>
                  <a:lnTo>
                    <a:pt x="34" y="279"/>
                  </a:lnTo>
                  <a:lnTo>
                    <a:pt x="42" y="274"/>
                  </a:lnTo>
                  <a:lnTo>
                    <a:pt x="39" y="271"/>
                  </a:lnTo>
                  <a:lnTo>
                    <a:pt x="39" y="268"/>
                  </a:lnTo>
                  <a:lnTo>
                    <a:pt x="37" y="266"/>
                  </a:lnTo>
                  <a:lnTo>
                    <a:pt x="37" y="266"/>
                  </a:lnTo>
                  <a:lnTo>
                    <a:pt x="37" y="263"/>
                  </a:lnTo>
                  <a:lnTo>
                    <a:pt x="34" y="261"/>
                  </a:lnTo>
                  <a:lnTo>
                    <a:pt x="31" y="261"/>
                  </a:lnTo>
                  <a:lnTo>
                    <a:pt x="29" y="258"/>
                  </a:lnTo>
                  <a:lnTo>
                    <a:pt x="29" y="258"/>
                  </a:lnTo>
                  <a:lnTo>
                    <a:pt x="29" y="258"/>
                  </a:lnTo>
                  <a:lnTo>
                    <a:pt x="29" y="258"/>
                  </a:lnTo>
                  <a:lnTo>
                    <a:pt x="29" y="261"/>
                  </a:lnTo>
                  <a:lnTo>
                    <a:pt x="26" y="261"/>
                  </a:lnTo>
                  <a:lnTo>
                    <a:pt x="26" y="261"/>
                  </a:lnTo>
                  <a:lnTo>
                    <a:pt x="26" y="261"/>
                  </a:lnTo>
                  <a:lnTo>
                    <a:pt x="26" y="261"/>
                  </a:lnTo>
                  <a:lnTo>
                    <a:pt x="26" y="263"/>
                  </a:lnTo>
                  <a:lnTo>
                    <a:pt x="23" y="263"/>
                  </a:lnTo>
                  <a:lnTo>
                    <a:pt x="23" y="263"/>
                  </a:lnTo>
                  <a:lnTo>
                    <a:pt x="23" y="263"/>
                  </a:lnTo>
                  <a:lnTo>
                    <a:pt x="21" y="263"/>
                  </a:lnTo>
                  <a:lnTo>
                    <a:pt x="21" y="263"/>
                  </a:lnTo>
                  <a:lnTo>
                    <a:pt x="21" y="261"/>
                  </a:lnTo>
                  <a:lnTo>
                    <a:pt x="21" y="258"/>
                  </a:lnTo>
                  <a:lnTo>
                    <a:pt x="21" y="255"/>
                  </a:lnTo>
                  <a:lnTo>
                    <a:pt x="21" y="255"/>
                  </a:lnTo>
                  <a:lnTo>
                    <a:pt x="18" y="258"/>
                  </a:lnTo>
                  <a:lnTo>
                    <a:pt x="18" y="258"/>
                  </a:lnTo>
                  <a:lnTo>
                    <a:pt x="18" y="258"/>
                  </a:lnTo>
                  <a:lnTo>
                    <a:pt x="18" y="258"/>
                  </a:lnTo>
                  <a:lnTo>
                    <a:pt x="18" y="255"/>
                  </a:lnTo>
                  <a:lnTo>
                    <a:pt x="18" y="253"/>
                  </a:lnTo>
                  <a:lnTo>
                    <a:pt x="18" y="253"/>
                  </a:lnTo>
                  <a:lnTo>
                    <a:pt x="18" y="253"/>
                  </a:lnTo>
                  <a:lnTo>
                    <a:pt x="21" y="250"/>
                  </a:lnTo>
                  <a:lnTo>
                    <a:pt x="21" y="250"/>
                  </a:lnTo>
                  <a:lnTo>
                    <a:pt x="21" y="253"/>
                  </a:lnTo>
                  <a:lnTo>
                    <a:pt x="21" y="253"/>
                  </a:lnTo>
                  <a:lnTo>
                    <a:pt x="23" y="253"/>
                  </a:lnTo>
                  <a:lnTo>
                    <a:pt x="23" y="253"/>
                  </a:lnTo>
                  <a:lnTo>
                    <a:pt x="31" y="253"/>
                  </a:lnTo>
                  <a:lnTo>
                    <a:pt x="34" y="253"/>
                  </a:lnTo>
                  <a:lnTo>
                    <a:pt x="37" y="253"/>
                  </a:lnTo>
                  <a:lnTo>
                    <a:pt x="39" y="250"/>
                  </a:lnTo>
                  <a:lnTo>
                    <a:pt x="39" y="250"/>
                  </a:lnTo>
                  <a:lnTo>
                    <a:pt x="37" y="245"/>
                  </a:lnTo>
                  <a:lnTo>
                    <a:pt x="37" y="242"/>
                  </a:lnTo>
                  <a:lnTo>
                    <a:pt x="37" y="240"/>
                  </a:lnTo>
                  <a:lnTo>
                    <a:pt x="34" y="240"/>
                  </a:lnTo>
                  <a:lnTo>
                    <a:pt x="34" y="240"/>
                  </a:lnTo>
                  <a:lnTo>
                    <a:pt x="34" y="237"/>
                  </a:lnTo>
                  <a:lnTo>
                    <a:pt x="34" y="232"/>
                  </a:lnTo>
                  <a:lnTo>
                    <a:pt x="39" y="229"/>
                  </a:lnTo>
                  <a:lnTo>
                    <a:pt x="42" y="226"/>
                  </a:lnTo>
                  <a:lnTo>
                    <a:pt x="50" y="226"/>
                  </a:lnTo>
                  <a:lnTo>
                    <a:pt x="52" y="229"/>
                  </a:lnTo>
                  <a:lnTo>
                    <a:pt x="52" y="229"/>
                  </a:lnTo>
                  <a:lnTo>
                    <a:pt x="55" y="226"/>
                  </a:lnTo>
                  <a:lnTo>
                    <a:pt x="55" y="226"/>
                  </a:lnTo>
                  <a:lnTo>
                    <a:pt x="55" y="229"/>
                  </a:lnTo>
                  <a:lnTo>
                    <a:pt x="55" y="229"/>
                  </a:lnTo>
                  <a:lnTo>
                    <a:pt x="55" y="229"/>
                  </a:lnTo>
                  <a:lnTo>
                    <a:pt x="55" y="232"/>
                  </a:lnTo>
                  <a:lnTo>
                    <a:pt x="55" y="232"/>
                  </a:lnTo>
                  <a:lnTo>
                    <a:pt x="55" y="232"/>
                  </a:lnTo>
                  <a:lnTo>
                    <a:pt x="58" y="232"/>
                  </a:lnTo>
                  <a:lnTo>
                    <a:pt x="58" y="232"/>
                  </a:lnTo>
                  <a:lnTo>
                    <a:pt x="60" y="232"/>
                  </a:lnTo>
                  <a:lnTo>
                    <a:pt x="60" y="232"/>
                  </a:lnTo>
                  <a:lnTo>
                    <a:pt x="66" y="232"/>
                  </a:lnTo>
                  <a:lnTo>
                    <a:pt x="71" y="232"/>
                  </a:lnTo>
                  <a:lnTo>
                    <a:pt x="71" y="232"/>
                  </a:lnTo>
                  <a:lnTo>
                    <a:pt x="71" y="232"/>
                  </a:lnTo>
                  <a:lnTo>
                    <a:pt x="76" y="224"/>
                  </a:lnTo>
                  <a:lnTo>
                    <a:pt x="76" y="221"/>
                  </a:lnTo>
                  <a:lnTo>
                    <a:pt x="76" y="221"/>
                  </a:lnTo>
                  <a:lnTo>
                    <a:pt x="73" y="218"/>
                  </a:lnTo>
                  <a:lnTo>
                    <a:pt x="73" y="216"/>
                  </a:lnTo>
                  <a:lnTo>
                    <a:pt x="73" y="216"/>
                  </a:lnTo>
                  <a:lnTo>
                    <a:pt x="71" y="213"/>
                  </a:lnTo>
                  <a:lnTo>
                    <a:pt x="71" y="213"/>
                  </a:lnTo>
                  <a:lnTo>
                    <a:pt x="68" y="213"/>
                  </a:lnTo>
                  <a:lnTo>
                    <a:pt x="68" y="213"/>
                  </a:lnTo>
                  <a:lnTo>
                    <a:pt x="66" y="213"/>
                  </a:lnTo>
                  <a:lnTo>
                    <a:pt x="66" y="213"/>
                  </a:lnTo>
                  <a:lnTo>
                    <a:pt x="66" y="211"/>
                  </a:lnTo>
                  <a:lnTo>
                    <a:pt x="63" y="211"/>
                  </a:lnTo>
                  <a:lnTo>
                    <a:pt x="60" y="211"/>
                  </a:lnTo>
                  <a:lnTo>
                    <a:pt x="60" y="211"/>
                  </a:lnTo>
                  <a:lnTo>
                    <a:pt x="60" y="211"/>
                  </a:lnTo>
                  <a:lnTo>
                    <a:pt x="60" y="208"/>
                  </a:lnTo>
                  <a:lnTo>
                    <a:pt x="60" y="203"/>
                  </a:lnTo>
                  <a:lnTo>
                    <a:pt x="60" y="203"/>
                  </a:lnTo>
                  <a:lnTo>
                    <a:pt x="63" y="197"/>
                  </a:lnTo>
                  <a:lnTo>
                    <a:pt x="66" y="195"/>
                  </a:lnTo>
                  <a:lnTo>
                    <a:pt x="66" y="190"/>
                  </a:lnTo>
                  <a:lnTo>
                    <a:pt x="66" y="190"/>
                  </a:lnTo>
                  <a:lnTo>
                    <a:pt x="66" y="190"/>
                  </a:lnTo>
                  <a:lnTo>
                    <a:pt x="60" y="187"/>
                  </a:lnTo>
                  <a:lnTo>
                    <a:pt x="60" y="187"/>
                  </a:lnTo>
                  <a:lnTo>
                    <a:pt x="60" y="187"/>
                  </a:lnTo>
                  <a:lnTo>
                    <a:pt x="60" y="187"/>
                  </a:lnTo>
                  <a:lnTo>
                    <a:pt x="60" y="184"/>
                  </a:lnTo>
                  <a:lnTo>
                    <a:pt x="58" y="184"/>
                  </a:lnTo>
                  <a:lnTo>
                    <a:pt x="58" y="184"/>
                  </a:lnTo>
                  <a:lnTo>
                    <a:pt x="58" y="182"/>
                  </a:lnTo>
                  <a:lnTo>
                    <a:pt x="58" y="182"/>
                  </a:lnTo>
                  <a:lnTo>
                    <a:pt x="58" y="182"/>
                  </a:lnTo>
                  <a:lnTo>
                    <a:pt x="58" y="182"/>
                  </a:lnTo>
                  <a:lnTo>
                    <a:pt x="58" y="179"/>
                  </a:lnTo>
                  <a:lnTo>
                    <a:pt x="63" y="179"/>
                  </a:lnTo>
                  <a:lnTo>
                    <a:pt x="66" y="179"/>
                  </a:lnTo>
                  <a:lnTo>
                    <a:pt x="68" y="179"/>
                  </a:lnTo>
                  <a:lnTo>
                    <a:pt x="68" y="179"/>
                  </a:lnTo>
                  <a:lnTo>
                    <a:pt x="71" y="182"/>
                  </a:lnTo>
                  <a:lnTo>
                    <a:pt x="71" y="182"/>
                  </a:lnTo>
                  <a:lnTo>
                    <a:pt x="71" y="184"/>
                  </a:lnTo>
                  <a:lnTo>
                    <a:pt x="71" y="184"/>
                  </a:lnTo>
                  <a:lnTo>
                    <a:pt x="71" y="184"/>
                  </a:lnTo>
                  <a:lnTo>
                    <a:pt x="71" y="184"/>
                  </a:lnTo>
                  <a:lnTo>
                    <a:pt x="71" y="187"/>
                  </a:lnTo>
                  <a:lnTo>
                    <a:pt x="71" y="187"/>
                  </a:lnTo>
                  <a:lnTo>
                    <a:pt x="73" y="187"/>
                  </a:lnTo>
                  <a:lnTo>
                    <a:pt x="73" y="190"/>
                  </a:lnTo>
                  <a:lnTo>
                    <a:pt x="73" y="190"/>
                  </a:lnTo>
                  <a:lnTo>
                    <a:pt x="73" y="187"/>
                  </a:lnTo>
                  <a:lnTo>
                    <a:pt x="76" y="179"/>
                  </a:lnTo>
                  <a:lnTo>
                    <a:pt x="76" y="176"/>
                  </a:lnTo>
                  <a:lnTo>
                    <a:pt x="76" y="176"/>
                  </a:lnTo>
                  <a:lnTo>
                    <a:pt x="76" y="174"/>
                  </a:lnTo>
                  <a:lnTo>
                    <a:pt x="81" y="168"/>
                  </a:lnTo>
                  <a:lnTo>
                    <a:pt x="81" y="166"/>
                  </a:lnTo>
                  <a:lnTo>
                    <a:pt x="81" y="166"/>
                  </a:lnTo>
                  <a:lnTo>
                    <a:pt x="81" y="166"/>
                  </a:lnTo>
                  <a:lnTo>
                    <a:pt x="81" y="163"/>
                  </a:lnTo>
                  <a:lnTo>
                    <a:pt x="76" y="163"/>
                  </a:lnTo>
                  <a:lnTo>
                    <a:pt x="73" y="161"/>
                  </a:lnTo>
                  <a:lnTo>
                    <a:pt x="71" y="158"/>
                  </a:lnTo>
                  <a:lnTo>
                    <a:pt x="68" y="155"/>
                  </a:lnTo>
                  <a:lnTo>
                    <a:pt x="66" y="155"/>
                  </a:lnTo>
                  <a:lnTo>
                    <a:pt x="63" y="155"/>
                  </a:lnTo>
                  <a:lnTo>
                    <a:pt x="63" y="155"/>
                  </a:lnTo>
                  <a:lnTo>
                    <a:pt x="60" y="155"/>
                  </a:lnTo>
                  <a:lnTo>
                    <a:pt x="58" y="153"/>
                  </a:lnTo>
                  <a:lnTo>
                    <a:pt x="58" y="153"/>
                  </a:lnTo>
                  <a:lnTo>
                    <a:pt x="55" y="153"/>
                  </a:lnTo>
                  <a:lnTo>
                    <a:pt x="52" y="153"/>
                  </a:lnTo>
                  <a:lnTo>
                    <a:pt x="52" y="153"/>
                  </a:lnTo>
                  <a:lnTo>
                    <a:pt x="50" y="153"/>
                  </a:lnTo>
                  <a:lnTo>
                    <a:pt x="50" y="153"/>
                  </a:lnTo>
                  <a:lnTo>
                    <a:pt x="47" y="150"/>
                  </a:lnTo>
                  <a:lnTo>
                    <a:pt x="47" y="150"/>
                  </a:lnTo>
                  <a:lnTo>
                    <a:pt x="47" y="150"/>
                  </a:lnTo>
                  <a:lnTo>
                    <a:pt x="44" y="150"/>
                  </a:lnTo>
                  <a:lnTo>
                    <a:pt x="44" y="147"/>
                  </a:lnTo>
                  <a:lnTo>
                    <a:pt x="44" y="145"/>
                  </a:lnTo>
                  <a:lnTo>
                    <a:pt x="44" y="142"/>
                  </a:lnTo>
                  <a:lnTo>
                    <a:pt x="39" y="140"/>
                  </a:lnTo>
                  <a:lnTo>
                    <a:pt x="39" y="140"/>
                  </a:lnTo>
                  <a:lnTo>
                    <a:pt x="39" y="137"/>
                  </a:lnTo>
                  <a:lnTo>
                    <a:pt x="39" y="137"/>
                  </a:lnTo>
                  <a:lnTo>
                    <a:pt x="39" y="132"/>
                  </a:lnTo>
                  <a:lnTo>
                    <a:pt x="39" y="132"/>
                  </a:lnTo>
                  <a:lnTo>
                    <a:pt x="39" y="132"/>
                  </a:lnTo>
                  <a:lnTo>
                    <a:pt x="37" y="129"/>
                  </a:lnTo>
                  <a:lnTo>
                    <a:pt x="34" y="129"/>
                  </a:lnTo>
                  <a:lnTo>
                    <a:pt x="29" y="126"/>
                  </a:lnTo>
                  <a:lnTo>
                    <a:pt x="29" y="126"/>
                  </a:lnTo>
                  <a:lnTo>
                    <a:pt x="26" y="126"/>
                  </a:lnTo>
                  <a:lnTo>
                    <a:pt x="23" y="126"/>
                  </a:lnTo>
                  <a:lnTo>
                    <a:pt x="23" y="126"/>
                  </a:lnTo>
                  <a:lnTo>
                    <a:pt x="21" y="126"/>
                  </a:lnTo>
                  <a:lnTo>
                    <a:pt x="21" y="121"/>
                  </a:lnTo>
                  <a:lnTo>
                    <a:pt x="18" y="121"/>
                  </a:lnTo>
                  <a:lnTo>
                    <a:pt x="18" y="121"/>
                  </a:lnTo>
                  <a:lnTo>
                    <a:pt x="15" y="121"/>
                  </a:lnTo>
                  <a:lnTo>
                    <a:pt x="15" y="121"/>
                  </a:lnTo>
                  <a:lnTo>
                    <a:pt x="15" y="118"/>
                  </a:lnTo>
                  <a:lnTo>
                    <a:pt x="15" y="116"/>
                  </a:lnTo>
                  <a:lnTo>
                    <a:pt x="15" y="113"/>
                  </a:lnTo>
                  <a:lnTo>
                    <a:pt x="15" y="111"/>
                  </a:lnTo>
                  <a:lnTo>
                    <a:pt x="13" y="111"/>
                  </a:lnTo>
                  <a:lnTo>
                    <a:pt x="13" y="108"/>
                  </a:lnTo>
                  <a:lnTo>
                    <a:pt x="13" y="108"/>
                  </a:lnTo>
                  <a:lnTo>
                    <a:pt x="13" y="108"/>
                  </a:lnTo>
                  <a:lnTo>
                    <a:pt x="10" y="105"/>
                  </a:lnTo>
                  <a:lnTo>
                    <a:pt x="10" y="103"/>
                  </a:lnTo>
                  <a:lnTo>
                    <a:pt x="10" y="103"/>
                  </a:lnTo>
                  <a:lnTo>
                    <a:pt x="10" y="103"/>
                  </a:lnTo>
                  <a:lnTo>
                    <a:pt x="10" y="100"/>
                  </a:lnTo>
                  <a:lnTo>
                    <a:pt x="10" y="97"/>
                  </a:lnTo>
                  <a:lnTo>
                    <a:pt x="13" y="97"/>
                  </a:lnTo>
                  <a:lnTo>
                    <a:pt x="15" y="92"/>
                  </a:lnTo>
                  <a:lnTo>
                    <a:pt x="29" y="84"/>
                  </a:lnTo>
                  <a:lnTo>
                    <a:pt x="31" y="79"/>
                  </a:lnTo>
                  <a:lnTo>
                    <a:pt x="31" y="79"/>
                  </a:lnTo>
                  <a:lnTo>
                    <a:pt x="34" y="76"/>
                  </a:lnTo>
                  <a:lnTo>
                    <a:pt x="37" y="76"/>
                  </a:lnTo>
                  <a:lnTo>
                    <a:pt x="37" y="74"/>
                  </a:lnTo>
                  <a:lnTo>
                    <a:pt x="37" y="74"/>
                  </a:lnTo>
                  <a:lnTo>
                    <a:pt x="39" y="74"/>
                  </a:lnTo>
                  <a:lnTo>
                    <a:pt x="42" y="79"/>
                  </a:lnTo>
                  <a:lnTo>
                    <a:pt x="44" y="79"/>
                  </a:lnTo>
                  <a:lnTo>
                    <a:pt x="44" y="79"/>
                  </a:lnTo>
                  <a:lnTo>
                    <a:pt x="47" y="76"/>
                  </a:lnTo>
                  <a:lnTo>
                    <a:pt x="47" y="74"/>
                  </a:lnTo>
                  <a:lnTo>
                    <a:pt x="50" y="74"/>
                  </a:lnTo>
                  <a:lnTo>
                    <a:pt x="63" y="74"/>
                  </a:lnTo>
                  <a:lnTo>
                    <a:pt x="60" y="74"/>
                  </a:lnTo>
                  <a:lnTo>
                    <a:pt x="60" y="71"/>
                  </a:lnTo>
                  <a:lnTo>
                    <a:pt x="60" y="71"/>
                  </a:lnTo>
                  <a:lnTo>
                    <a:pt x="63" y="71"/>
                  </a:lnTo>
                  <a:lnTo>
                    <a:pt x="66" y="68"/>
                  </a:lnTo>
                  <a:lnTo>
                    <a:pt x="66" y="68"/>
                  </a:lnTo>
                  <a:lnTo>
                    <a:pt x="68" y="68"/>
                  </a:lnTo>
                  <a:lnTo>
                    <a:pt x="68" y="66"/>
                  </a:lnTo>
                  <a:lnTo>
                    <a:pt x="68" y="63"/>
                  </a:lnTo>
                  <a:lnTo>
                    <a:pt x="68" y="63"/>
                  </a:lnTo>
                  <a:lnTo>
                    <a:pt x="68" y="63"/>
                  </a:lnTo>
                  <a:lnTo>
                    <a:pt x="68" y="63"/>
                  </a:lnTo>
                  <a:lnTo>
                    <a:pt x="68" y="61"/>
                  </a:lnTo>
                  <a:lnTo>
                    <a:pt x="68" y="61"/>
                  </a:lnTo>
                  <a:lnTo>
                    <a:pt x="68" y="61"/>
                  </a:lnTo>
                  <a:lnTo>
                    <a:pt x="71" y="58"/>
                  </a:lnTo>
                  <a:lnTo>
                    <a:pt x="71" y="58"/>
                  </a:lnTo>
                  <a:lnTo>
                    <a:pt x="71" y="58"/>
                  </a:lnTo>
                  <a:lnTo>
                    <a:pt x="73" y="58"/>
                  </a:lnTo>
                  <a:lnTo>
                    <a:pt x="73" y="58"/>
                  </a:lnTo>
                  <a:lnTo>
                    <a:pt x="76" y="58"/>
                  </a:lnTo>
                  <a:lnTo>
                    <a:pt x="76" y="58"/>
                  </a:lnTo>
                  <a:lnTo>
                    <a:pt x="76" y="58"/>
                  </a:lnTo>
                  <a:lnTo>
                    <a:pt x="76" y="58"/>
                  </a:lnTo>
                  <a:lnTo>
                    <a:pt x="76" y="58"/>
                  </a:lnTo>
                  <a:lnTo>
                    <a:pt x="76" y="61"/>
                  </a:lnTo>
                  <a:lnTo>
                    <a:pt x="79" y="61"/>
                  </a:lnTo>
                  <a:lnTo>
                    <a:pt x="79" y="61"/>
                  </a:lnTo>
                  <a:lnTo>
                    <a:pt x="81" y="61"/>
                  </a:lnTo>
                  <a:lnTo>
                    <a:pt x="81" y="61"/>
                  </a:lnTo>
                  <a:lnTo>
                    <a:pt x="92" y="53"/>
                  </a:lnTo>
                  <a:lnTo>
                    <a:pt x="92" y="53"/>
                  </a:lnTo>
                  <a:lnTo>
                    <a:pt x="95" y="53"/>
                  </a:lnTo>
                  <a:lnTo>
                    <a:pt x="95" y="53"/>
                  </a:lnTo>
                  <a:lnTo>
                    <a:pt x="95" y="50"/>
                  </a:lnTo>
                  <a:lnTo>
                    <a:pt x="97" y="47"/>
                  </a:lnTo>
                  <a:lnTo>
                    <a:pt x="97" y="47"/>
                  </a:lnTo>
                  <a:lnTo>
                    <a:pt x="97" y="45"/>
                  </a:lnTo>
                  <a:lnTo>
                    <a:pt x="102" y="42"/>
                  </a:lnTo>
                  <a:lnTo>
                    <a:pt x="102" y="42"/>
                  </a:lnTo>
                  <a:lnTo>
                    <a:pt x="105" y="42"/>
                  </a:lnTo>
                  <a:lnTo>
                    <a:pt x="105" y="42"/>
                  </a:lnTo>
                  <a:lnTo>
                    <a:pt x="105" y="39"/>
                  </a:lnTo>
                  <a:lnTo>
                    <a:pt x="105" y="39"/>
                  </a:lnTo>
                  <a:lnTo>
                    <a:pt x="110" y="37"/>
                  </a:lnTo>
                  <a:lnTo>
                    <a:pt x="110" y="34"/>
                  </a:lnTo>
                  <a:lnTo>
                    <a:pt x="113" y="26"/>
                  </a:lnTo>
                  <a:lnTo>
                    <a:pt x="113" y="26"/>
                  </a:lnTo>
                  <a:lnTo>
                    <a:pt x="113" y="24"/>
                  </a:lnTo>
                  <a:lnTo>
                    <a:pt x="113" y="21"/>
                  </a:lnTo>
                  <a:lnTo>
                    <a:pt x="113" y="21"/>
                  </a:lnTo>
                  <a:lnTo>
                    <a:pt x="113" y="21"/>
                  </a:lnTo>
                  <a:lnTo>
                    <a:pt x="113" y="21"/>
                  </a:lnTo>
                  <a:lnTo>
                    <a:pt x="113" y="21"/>
                  </a:lnTo>
                  <a:lnTo>
                    <a:pt x="113" y="18"/>
                  </a:lnTo>
                  <a:lnTo>
                    <a:pt x="113" y="18"/>
                  </a:lnTo>
                  <a:lnTo>
                    <a:pt x="113" y="18"/>
                  </a:lnTo>
                  <a:lnTo>
                    <a:pt x="113" y="18"/>
                  </a:lnTo>
                  <a:lnTo>
                    <a:pt x="116" y="18"/>
                  </a:lnTo>
                  <a:lnTo>
                    <a:pt x="118" y="18"/>
                  </a:lnTo>
                  <a:lnTo>
                    <a:pt x="121" y="16"/>
                  </a:lnTo>
                  <a:lnTo>
                    <a:pt x="124" y="16"/>
                  </a:lnTo>
                  <a:lnTo>
                    <a:pt x="126" y="16"/>
                  </a:lnTo>
                  <a:lnTo>
                    <a:pt x="137" y="21"/>
                  </a:lnTo>
                  <a:lnTo>
                    <a:pt x="145" y="29"/>
                  </a:lnTo>
                  <a:lnTo>
                    <a:pt x="147" y="29"/>
                  </a:lnTo>
                  <a:lnTo>
                    <a:pt x="155" y="29"/>
                  </a:lnTo>
                  <a:lnTo>
                    <a:pt x="155" y="29"/>
                  </a:lnTo>
                  <a:lnTo>
                    <a:pt x="166" y="24"/>
                  </a:lnTo>
                  <a:lnTo>
                    <a:pt x="168" y="24"/>
                  </a:lnTo>
                  <a:lnTo>
                    <a:pt x="171" y="24"/>
                  </a:lnTo>
                  <a:lnTo>
                    <a:pt x="174" y="26"/>
                  </a:lnTo>
                  <a:lnTo>
                    <a:pt x="174" y="26"/>
                  </a:lnTo>
                  <a:lnTo>
                    <a:pt x="174" y="26"/>
                  </a:lnTo>
                  <a:lnTo>
                    <a:pt x="176" y="26"/>
                  </a:lnTo>
                  <a:lnTo>
                    <a:pt x="176" y="26"/>
                  </a:lnTo>
                  <a:lnTo>
                    <a:pt x="176" y="24"/>
                  </a:lnTo>
                  <a:lnTo>
                    <a:pt x="176" y="21"/>
                  </a:lnTo>
                  <a:lnTo>
                    <a:pt x="176" y="21"/>
                  </a:lnTo>
                  <a:lnTo>
                    <a:pt x="176" y="21"/>
                  </a:lnTo>
                  <a:lnTo>
                    <a:pt x="174" y="18"/>
                  </a:lnTo>
                  <a:lnTo>
                    <a:pt x="174" y="16"/>
                  </a:lnTo>
                  <a:lnTo>
                    <a:pt x="171" y="13"/>
                  </a:lnTo>
                  <a:lnTo>
                    <a:pt x="171" y="13"/>
                  </a:lnTo>
                  <a:lnTo>
                    <a:pt x="171" y="13"/>
                  </a:lnTo>
                  <a:lnTo>
                    <a:pt x="171" y="11"/>
                  </a:lnTo>
                  <a:lnTo>
                    <a:pt x="176" y="5"/>
                  </a:lnTo>
                  <a:lnTo>
                    <a:pt x="187" y="0"/>
                  </a:lnTo>
                  <a:lnTo>
                    <a:pt x="189" y="3"/>
                  </a:lnTo>
                  <a:lnTo>
                    <a:pt x="210" y="0"/>
                  </a:lnTo>
                  <a:lnTo>
                    <a:pt x="213" y="3"/>
                  </a:lnTo>
                  <a:lnTo>
                    <a:pt x="213" y="3"/>
                  </a:lnTo>
                  <a:lnTo>
                    <a:pt x="218" y="5"/>
                  </a:lnTo>
                  <a:lnTo>
                    <a:pt x="221" y="8"/>
                  </a:lnTo>
                  <a:lnTo>
                    <a:pt x="221" y="8"/>
                  </a:lnTo>
                  <a:lnTo>
                    <a:pt x="229" y="8"/>
                  </a:lnTo>
                  <a:lnTo>
                    <a:pt x="232" y="11"/>
                  </a:lnTo>
                  <a:lnTo>
                    <a:pt x="239" y="13"/>
                  </a:lnTo>
                  <a:lnTo>
                    <a:pt x="242" y="13"/>
                  </a:lnTo>
                  <a:lnTo>
                    <a:pt x="242" y="13"/>
                  </a:lnTo>
                  <a:lnTo>
                    <a:pt x="242" y="16"/>
                  </a:lnTo>
                  <a:lnTo>
                    <a:pt x="245" y="18"/>
                  </a:lnTo>
                  <a:lnTo>
                    <a:pt x="245" y="21"/>
                  </a:lnTo>
                  <a:lnTo>
                    <a:pt x="245" y="21"/>
                  </a:lnTo>
                  <a:lnTo>
                    <a:pt x="245" y="24"/>
                  </a:lnTo>
                  <a:lnTo>
                    <a:pt x="242" y="24"/>
                  </a:lnTo>
                  <a:lnTo>
                    <a:pt x="242" y="24"/>
                  </a:lnTo>
                  <a:lnTo>
                    <a:pt x="239" y="24"/>
                  </a:lnTo>
                  <a:lnTo>
                    <a:pt x="239" y="21"/>
                  </a:lnTo>
                  <a:lnTo>
                    <a:pt x="237" y="21"/>
                  </a:lnTo>
                  <a:lnTo>
                    <a:pt x="237" y="21"/>
                  </a:lnTo>
                  <a:lnTo>
                    <a:pt x="237" y="21"/>
                  </a:lnTo>
                  <a:lnTo>
                    <a:pt x="237" y="24"/>
                  </a:lnTo>
                  <a:lnTo>
                    <a:pt x="234" y="24"/>
                  </a:lnTo>
                  <a:lnTo>
                    <a:pt x="234" y="26"/>
                  </a:lnTo>
                  <a:lnTo>
                    <a:pt x="237" y="29"/>
                  </a:lnTo>
                  <a:lnTo>
                    <a:pt x="239" y="34"/>
                  </a:lnTo>
                  <a:lnTo>
                    <a:pt x="239" y="37"/>
                  </a:lnTo>
                  <a:lnTo>
                    <a:pt x="242" y="39"/>
                  </a:lnTo>
                  <a:lnTo>
                    <a:pt x="242" y="39"/>
                  </a:lnTo>
                  <a:lnTo>
                    <a:pt x="242" y="39"/>
                  </a:lnTo>
                  <a:lnTo>
                    <a:pt x="242" y="42"/>
                  </a:lnTo>
                  <a:lnTo>
                    <a:pt x="245" y="42"/>
                  </a:lnTo>
                  <a:lnTo>
                    <a:pt x="242" y="50"/>
                  </a:lnTo>
                  <a:lnTo>
                    <a:pt x="242" y="50"/>
                  </a:lnTo>
                  <a:lnTo>
                    <a:pt x="242" y="50"/>
                  </a:lnTo>
                  <a:lnTo>
                    <a:pt x="245" y="53"/>
                  </a:lnTo>
                  <a:lnTo>
                    <a:pt x="247" y="58"/>
                  </a:lnTo>
                  <a:lnTo>
                    <a:pt x="247" y="61"/>
                  </a:lnTo>
                  <a:lnTo>
                    <a:pt x="250" y="61"/>
                  </a:lnTo>
                  <a:lnTo>
                    <a:pt x="250" y="63"/>
                  </a:lnTo>
                  <a:lnTo>
                    <a:pt x="247" y="71"/>
                  </a:lnTo>
                  <a:lnTo>
                    <a:pt x="247" y="74"/>
                  </a:lnTo>
                  <a:lnTo>
                    <a:pt x="247" y="76"/>
                  </a:lnTo>
                  <a:lnTo>
                    <a:pt x="250" y="79"/>
                  </a:lnTo>
                  <a:lnTo>
                    <a:pt x="255" y="82"/>
                  </a:lnTo>
                  <a:lnTo>
                    <a:pt x="290" y="87"/>
                  </a:lnTo>
                  <a:lnTo>
                    <a:pt x="300" y="87"/>
                  </a:lnTo>
                  <a:lnTo>
                    <a:pt x="321" y="89"/>
                  </a:lnTo>
                  <a:lnTo>
                    <a:pt x="326" y="92"/>
                  </a:lnTo>
                  <a:lnTo>
                    <a:pt x="340" y="103"/>
                  </a:lnTo>
                  <a:lnTo>
                    <a:pt x="345" y="113"/>
                  </a:lnTo>
                  <a:lnTo>
                    <a:pt x="358" y="132"/>
                  </a:lnTo>
                  <a:lnTo>
                    <a:pt x="355" y="137"/>
                  </a:lnTo>
                  <a:lnTo>
                    <a:pt x="355" y="140"/>
                  </a:lnTo>
                  <a:lnTo>
                    <a:pt x="353" y="142"/>
                  </a:lnTo>
                  <a:lnTo>
                    <a:pt x="345" y="145"/>
                  </a:lnTo>
                  <a:lnTo>
                    <a:pt x="337" y="147"/>
                  </a:lnTo>
                  <a:lnTo>
                    <a:pt x="334" y="147"/>
                  </a:lnTo>
                  <a:lnTo>
                    <a:pt x="332" y="150"/>
                  </a:lnTo>
                  <a:lnTo>
                    <a:pt x="332" y="150"/>
                  </a:lnTo>
                  <a:lnTo>
                    <a:pt x="332" y="153"/>
                  </a:lnTo>
                  <a:lnTo>
                    <a:pt x="332" y="155"/>
                  </a:lnTo>
                  <a:lnTo>
                    <a:pt x="334" y="158"/>
                  </a:lnTo>
                  <a:lnTo>
                    <a:pt x="340" y="161"/>
                  </a:lnTo>
                  <a:lnTo>
                    <a:pt x="345" y="163"/>
                  </a:lnTo>
                  <a:lnTo>
                    <a:pt x="348" y="166"/>
                  </a:lnTo>
                  <a:lnTo>
                    <a:pt x="350" y="174"/>
                  </a:lnTo>
                  <a:lnTo>
                    <a:pt x="353" y="179"/>
                  </a:lnTo>
                  <a:lnTo>
                    <a:pt x="353" y="179"/>
                  </a:lnTo>
                  <a:lnTo>
                    <a:pt x="353" y="182"/>
                  </a:lnTo>
                  <a:lnTo>
                    <a:pt x="353" y="182"/>
                  </a:lnTo>
                  <a:lnTo>
                    <a:pt x="353" y="184"/>
                  </a:lnTo>
                  <a:lnTo>
                    <a:pt x="353" y="184"/>
                  </a:lnTo>
                  <a:lnTo>
                    <a:pt x="353" y="184"/>
                  </a:lnTo>
                  <a:lnTo>
                    <a:pt x="350" y="184"/>
                  </a:lnTo>
                  <a:lnTo>
                    <a:pt x="350" y="187"/>
                  </a:lnTo>
                  <a:lnTo>
                    <a:pt x="350" y="187"/>
                  </a:lnTo>
                  <a:lnTo>
                    <a:pt x="350" y="190"/>
                  </a:lnTo>
                  <a:lnTo>
                    <a:pt x="353" y="192"/>
                  </a:lnTo>
                  <a:lnTo>
                    <a:pt x="353" y="195"/>
                  </a:lnTo>
                  <a:lnTo>
                    <a:pt x="353" y="195"/>
                  </a:lnTo>
                  <a:lnTo>
                    <a:pt x="353" y="195"/>
                  </a:lnTo>
                  <a:lnTo>
                    <a:pt x="353" y="197"/>
                  </a:lnTo>
                  <a:lnTo>
                    <a:pt x="355" y="197"/>
                  </a:lnTo>
                  <a:lnTo>
                    <a:pt x="358" y="197"/>
                  </a:lnTo>
                  <a:lnTo>
                    <a:pt x="371" y="197"/>
                  </a:lnTo>
                  <a:lnTo>
                    <a:pt x="371" y="197"/>
                  </a:lnTo>
                  <a:lnTo>
                    <a:pt x="371" y="197"/>
                  </a:lnTo>
                  <a:lnTo>
                    <a:pt x="374" y="197"/>
                  </a:lnTo>
                  <a:lnTo>
                    <a:pt x="374" y="195"/>
                  </a:lnTo>
                  <a:lnTo>
                    <a:pt x="377" y="195"/>
                  </a:lnTo>
                  <a:lnTo>
                    <a:pt x="377" y="195"/>
                  </a:lnTo>
                  <a:lnTo>
                    <a:pt x="387" y="195"/>
                  </a:lnTo>
                  <a:lnTo>
                    <a:pt x="395" y="195"/>
                  </a:lnTo>
                  <a:lnTo>
                    <a:pt x="398" y="197"/>
                  </a:lnTo>
                  <a:lnTo>
                    <a:pt x="400" y="195"/>
                  </a:lnTo>
                  <a:lnTo>
                    <a:pt x="403" y="195"/>
                  </a:lnTo>
                  <a:lnTo>
                    <a:pt x="405" y="195"/>
                  </a:lnTo>
                  <a:lnTo>
                    <a:pt x="408" y="195"/>
                  </a:lnTo>
                  <a:lnTo>
                    <a:pt x="408" y="195"/>
                  </a:lnTo>
                  <a:lnTo>
                    <a:pt x="413" y="197"/>
                  </a:lnTo>
                  <a:lnTo>
                    <a:pt x="413" y="200"/>
                  </a:lnTo>
                  <a:lnTo>
                    <a:pt x="413" y="200"/>
                  </a:lnTo>
                  <a:lnTo>
                    <a:pt x="413" y="203"/>
                  </a:lnTo>
                  <a:lnTo>
                    <a:pt x="413" y="208"/>
                  </a:lnTo>
                  <a:lnTo>
                    <a:pt x="416" y="211"/>
                  </a:lnTo>
                  <a:lnTo>
                    <a:pt x="416" y="213"/>
                  </a:lnTo>
                  <a:lnTo>
                    <a:pt x="419" y="216"/>
                  </a:lnTo>
                  <a:lnTo>
                    <a:pt x="419" y="218"/>
                  </a:lnTo>
                  <a:lnTo>
                    <a:pt x="419" y="218"/>
                  </a:lnTo>
                  <a:lnTo>
                    <a:pt x="421" y="221"/>
                  </a:lnTo>
                  <a:lnTo>
                    <a:pt x="421" y="224"/>
                  </a:lnTo>
                  <a:lnTo>
                    <a:pt x="421" y="224"/>
                  </a:lnTo>
                  <a:lnTo>
                    <a:pt x="421" y="224"/>
                  </a:lnTo>
                  <a:lnTo>
                    <a:pt x="424" y="226"/>
                  </a:lnTo>
                  <a:lnTo>
                    <a:pt x="427" y="226"/>
                  </a:lnTo>
                  <a:lnTo>
                    <a:pt x="429" y="224"/>
                  </a:lnTo>
                  <a:lnTo>
                    <a:pt x="448" y="224"/>
                  </a:lnTo>
                  <a:lnTo>
                    <a:pt x="448" y="221"/>
                  </a:lnTo>
                  <a:lnTo>
                    <a:pt x="450" y="224"/>
                  </a:lnTo>
                  <a:lnTo>
                    <a:pt x="456" y="226"/>
                  </a:lnTo>
                  <a:lnTo>
                    <a:pt x="466" y="232"/>
                  </a:lnTo>
                  <a:lnTo>
                    <a:pt x="469" y="234"/>
                  </a:lnTo>
                  <a:lnTo>
                    <a:pt x="471" y="234"/>
                  </a:lnTo>
                  <a:lnTo>
                    <a:pt x="471" y="237"/>
                  </a:lnTo>
                  <a:lnTo>
                    <a:pt x="471" y="240"/>
                  </a:lnTo>
                  <a:lnTo>
                    <a:pt x="474" y="240"/>
                  </a:lnTo>
                  <a:lnTo>
                    <a:pt x="474" y="242"/>
                  </a:lnTo>
                  <a:lnTo>
                    <a:pt x="482" y="245"/>
                  </a:lnTo>
                  <a:lnTo>
                    <a:pt x="482" y="247"/>
                  </a:lnTo>
                  <a:lnTo>
                    <a:pt x="482" y="247"/>
                  </a:lnTo>
                  <a:lnTo>
                    <a:pt x="482" y="250"/>
                  </a:lnTo>
                  <a:lnTo>
                    <a:pt x="485" y="250"/>
                  </a:lnTo>
                  <a:lnTo>
                    <a:pt x="492" y="247"/>
                  </a:lnTo>
                  <a:lnTo>
                    <a:pt x="495" y="247"/>
                  </a:lnTo>
                  <a:lnTo>
                    <a:pt x="498" y="247"/>
                  </a:lnTo>
                  <a:lnTo>
                    <a:pt x="498" y="247"/>
                  </a:lnTo>
                  <a:lnTo>
                    <a:pt x="511" y="250"/>
                  </a:lnTo>
                  <a:lnTo>
                    <a:pt x="511" y="250"/>
                  </a:lnTo>
                  <a:lnTo>
                    <a:pt x="514" y="250"/>
                  </a:lnTo>
                  <a:lnTo>
                    <a:pt x="516" y="250"/>
                  </a:lnTo>
                  <a:lnTo>
                    <a:pt x="516" y="247"/>
                  </a:lnTo>
                  <a:lnTo>
                    <a:pt x="519" y="247"/>
                  </a:lnTo>
                  <a:lnTo>
                    <a:pt x="519" y="247"/>
                  </a:lnTo>
                  <a:lnTo>
                    <a:pt x="524" y="253"/>
                  </a:lnTo>
                  <a:lnTo>
                    <a:pt x="524" y="253"/>
                  </a:lnTo>
                  <a:lnTo>
                    <a:pt x="527" y="255"/>
                  </a:lnTo>
                  <a:lnTo>
                    <a:pt x="529" y="255"/>
                  </a:lnTo>
                  <a:lnTo>
                    <a:pt x="532" y="253"/>
                  </a:lnTo>
                  <a:lnTo>
                    <a:pt x="532" y="250"/>
                  </a:lnTo>
                  <a:lnTo>
                    <a:pt x="532" y="247"/>
                  </a:lnTo>
                  <a:lnTo>
                    <a:pt x="540" y="240"/>
                  </a:lnTo>
                  <a:lnTo>
                    <a:pt x="540" y="237"/>
                  </a:lnTo>
                  <a:lnTo>
                    <a:pt x="545" y="226"/>
                  </a:lnTo>
                  <a:lnTo>
                    <a:pt x="545" y="226"/>
                  </a:lnTo>
                  <a:lnTo>
                    <a:pt x="545" y="224"/>
                  </a:lnTo>
                  <a:lnTo>
                    <a:pt x="545" y="221"/>
                  </a:lnTo>
                  <a:lnTo>
                    <a:pt x="543" y="221"/>
                  </a:lnTo>
                  <a:lnTo>
                    <a:pt x="543" y="221"/>
                  </a:lnTo>
                  <a:lnTo>
                    <a:pt x="540" y="218"/>
                  </a:lnTo>
                  <a:lnTo>
                    <a:pt x="540" y="218"/>
                  </a:lnTo>
                  <a:lnTo>
                    <a:pt x="540" y="216"/>
                  </a:lnTo>
                  <a:lnTo>
                    <a:pt x="540" y="211"/>
                  </a:lnTo>
                  <a:lnTo>
                    <a:pt x="543" y="203"/>
                  </a:lnTo>
                  <a:lnTo>
                    <a:pt x="543" y="203"/>
                  </a:lnTo>
                  <a:lnTo>
                    <a:pt x="543" y="20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46"/>
            <p:cNvSpPr>
              <a:spLocks noEditPoints="1"/>
            </p:cNvSpPr>
            <p:nvPr/>
          </p:nvSpPr>
          <p:spPr bwMode="auto">
            <a:xfrm>
              <a:off x="4807" y="651"/>
              <a:ext cx="780" cy="658"/>
            </a:xfrm>
            <a:custGeom>
              <a:avLst/>
              <a:gdLst>
                <a:gd name="T0" fmla="*/ 6 w 780"/>
                <a:gd name="T1" fmla="*/ 345 h 658"/>
                <a:gd name="T2" fmla="*/ 11 w 780"/>
                <a:gd name="T3" fmla="*/ 340 h 658"/>
                <a:gd name="T4" fmla="*/ 245 w 780"/>
                <a:gd name="T5" fmla="*/ 213 h 658"/>
                <a:gd name="T6" fmla="*/ 765 w 780"/>
                <a:gd name="T7" fmla="*/ 224 h 658"/>
                <a:gd name="T8" fmla="*/ 720 w 780"/>
                <a:gd name="T9" fmla="*/ 242 h 658"/>
                <a:gd name="T10" fmla="*/ 751 w 780"/>
                <a:gd name="T11" fmla="*/ 250 h 658"/>
                <a:gd name="T12" fmla="*/ 161 w 780"/>
                <a:gd name="T13" fmla="*/ 216 h 658"/>
                <a:gd name="T14" fmla="*/ 93 w 780"/>
                <a:gd name="T15" fmla="*/ 155 h 658"/>
                <a:gd name="T16" fmla="*/ 122 w 780"/>
                <a:gd name="T17" fmla="*/ 129 h 658"/>
                <a:gd name="T18" fmla="*/ 161 w 780"/>
                <a:gd name="T19" fmla="*/ 132 h 658"/>
                <a:gd name="T20" fmla="*/ 680 w 780"/>
                <a:gd name="T21" fmla="*/ 276 h 658"/>
                <a:gd name="T22" fmla="*/ 549 w 780"/>
                <a:gd name="T23" fmla="*/ 250 h 658"/>
                <a:gd name="T24" fmla="*/ 517 w 780"/>
                <a:gd name="T25" fmla="*/ 279 h 658"/>
                <a:gd name="T26" fmla="*/ 525 w 780"/>
                <a:gd name="T27" fmla="*/ 242 h 658"/>
                <a:gd name="T28" fmla="*/ 485 w 780"/>
                <a:gd name="T29" fmla="*/ 203 h 658"/>
                <a:gd name="T30" fmla="*/ 469 w 780"/>
                <a:gd name="T31" fmla="*/ 153 h 658"/>
                <a:gd name="T32" fmla="*/ 485 w 780"/>
                <a:gd name="T33" fmla="*/ 142 h 658"/>
                <a:gd name="T34" fmla="*/ 438 w 780"/>
                <a:gd name="T35" fmla="*/ 111 h 658"/>
                <a:gd name="T36" fmla="*/ 356 w 780"/>
                <a:gd name="T37" fmla="*/ 100 h 658"/>
                <a:gd name="T38" fmla="*/ 303 w 780"/>
                <a:gd name="T39" fmla="*/ 98 h 658"/>
                <a:gd name="T40" fmla="*/ 174 w 780"/>
                <a:gd name="T41" fmla="*/ 87 h 658"/>
                <a:gd name="T42" fmla="*/ 214 w 780"/>
                <a:gd name="T43" fmla="*/ 182 h 658"/>
                <a:gd name="T44" fmla="*/ 251 w 780"/>
                <a:gd name="T45" fmla="*/ 237 h 658"/>
                <a:gd name="T46" fmla="*/ 174 w 780"/>
                <a:gd name="T47" fmla="*/ 269 h 658"/>
                <a:gd name="T48" fmla="*/ 182 w 780"/>
                <a:gd name="T49" fmla="*/ 311 h 658"/>
                <a:gd name="T50" fmla="*/ 240 w 780"/>
                <a:gd name="T51" fmla="*/ 295 h 658"/>
                <a:gd name="T52" fmla="*/ 214 w 780"/>
                <a:gd name="T53" fmla="*/ 337 h 658"/>
                <a:gd name="T54" fmla="*/ 251 w 780"/>
                <a:gd name="T55" fmla="*/ 371 h 658"/>
                <a:gd name="T56" fmla="*/ 216 w 780"/>
                <a:gd name="T57" fmla="*/ 403 h 658"/>
                <a:gd name="T58" fmla="*/ 335 w 780"/>
                <a:gd name="T59" fmla="*/ 477 h 658"/>
                <a:gd name="T60" fmla="*/ 388 w 780"/>
                <a:gd name="T61" fmla="*/ 563 h 658"/>
                <a:gd name="T62" fmla="*/ 427 w 780"/>
                <a:gd name="T63" fmla="*/ 563 h 658"/>
                <a:gd name="T64" fmla="*/ 438 w 780"/>
                <a:gd name="T65" fmla="*/ 569 h 658"/>
                <a:gd name="T66" fmla="*/ 477 w 780"/>
                <a:gd name="T67" fmla="*/ 550 h 658"/>
                <a:gd name="T68" fmla="*/ 498 w 780"/>
                <a:gd name="T69" fmla="*/ 527 h 658"/>
                <a:gd name="T70" fmla="*/ 525 w 780"/>
                <a:gd name="T71" fmla="*/ 521 h 658"/>
                <a:gd name="T72" fmla="*/ 527 w 780"/>
                <a:gd name="T73" fmla="*/ 545 h 658"/>
                <a:gd name="T74" fmla="*/ 530 w 780"/>
                <a:gd name="T75" fmla="*/ 563 h 658"/>
                <a:gd name="T76" fmla="*/ 522 w 780"/>
                <a:gd name="T77" fmla="*/ 582 h 658"/>
                <a:gd name="T78" fmla="*/ 554 w 780"/>
                <a:gd name="T79" fmla="*/ 624 h 658"/>
                <a:gd name="T80" fmla="*/ 622 w 780"/>
                <a:gd name="T81" fmla="*/ 653 h 658"/>
                <a:gd name="T82" fmla="*/ 633 w 780"/>
                <a:gd name="T83" fmla="*/ 624 h 658"/>
                <a:gd name="T84" fmla="*/ 654 w 780"/>
                <a:gd name="T85" fmla="*/ 613 h 658"/>
                <a:gd name="T86" fmla="*/ 672 w 780"/>
                <a:gd name="T87" fmla="*/ 587 h 658"/>
                <a:gd name="T88" fmla="*/ 688 w 780"/>
                <a:gd name="T89" fmla="*/ 579 h 658"/>
                <a:gd name="T90" fmla="*/ 696 w 780"/>
                <a:gd name="T91" fmla="*/ 584 h 658"/>
                <a:gd name="T92" fmla="*/ 696 w 780"/>
                <a:gd name="T93" fmla="*/ 558 h 658"/>
                <a:gd name="T94" fmla="*/ 696 w 780"/>
                <a:gd name="T95" fmla="*/ 542 h 658"/>
                <a:gd name="T96" fmla="*/ 678 w 780"/>
                <a:gd name="T97" fmla="*/ 529 h 658"/>
                <a:gd name="T98" fmla="*/ 657 w 780"/>
                <a:gd name="T99" fmla="*/ 503 h 658"/>
                <a:gd name="T100" fmla="*/ 654 w 780"/>
                <a:gd name="T101" fmla="*/ 474 h 658"/>
                <a:gd name="T102" fmla="*/ 688 w 780"/>
                <a:gd name="T103" fmla="*/ 448 h 658"/>
                <a:gd name="T104" fmla="*/ 696 w 780"/>
                <a:gd name="T105" fmla="*/ 453 h 658"/>
                <a:gd name="T106" fmla="*/ 688 w 780"/>
                <a:gd name="T107" fmla="*/ 442 h 658"/>
                <a:gd name="T108" fmla="*/ 659 w 780"/>
                <a:gd name="T109" fmla="*/ 411 h 658"/>
                <a:gd name="T110" fmla="*/ 675 w 780"/>
                <a:gd name="T111" fmla="*/ 379 h 658"/>
                <a:gd name="T112" fmla="*/ 730 w 780"/>
                <a:gd name="T113" fmla="*/ 298 h 658"/>
                <a:gd name="T114" fmla="*/ 95 w 780"/>
                <a:gd name="T115" fmla="*/ 82 h 658"/>
                <a:gd name="T116" fmla="*/ 143 w 780"/>
                <a:gd name="T117" fmla="*/ 71 h 658"/>
                <a:gd name="T118" fmla="*/ 124 w 780"/>
                <a:gd name="T119" fmla="*/ 8 h 658"/>
                <a:gd name="T120" fmla="*/ 95 w 780"/>
                <a:gd name="T121" fmla="*/ 121 h 658"/>
                <a:gd name="T122" fmla="*/ 177 w 780"/>
                <a:gd name="T123" fmla="*/ 3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0" h="658">
                  <a:moveTo>
                    <a:pt x="3" y="340"/>
                  </a:moveTo>
                  <a:lnTo>
                    <a:pt x="3" y="340"/>
                  </a:lnTo>
                  <a:lnTo>
                    <a:pt x="3" y="340"/>
                  </a:lnTo>
                  <a:lnTo>
                    <a:pt x="0" y="340"/>
                  </a:lnTo>
                  <a:lnTo>
                    <a:pt x="0" y="342"/>
                  </a:lnTo>
                  <a:lnTo>
                    <a:pt x="3" y="342"/>
                  </a:lnTo>
                  <a:lnTo>
                    <a:pt x="3" y="345"/>
                  </a:lnTo>
                  <a:lnTo>
                    <a:pt x="3" y="345"/>
                  </a:lnTo>
                  <a:lnTo>
                    <a:pt x="3" y="348"/>
                  </a:lnTo>
                  <a:lnTo>
                    <a:pt x="3" y="348"/>
                  </a:lnTo>
                  <a:lnTo>
                    <a:pt x="3" y="348"/>
                  </a:lnTo>
                  <a:lnTo>
                    <a:pt x="6" y="345"/>
                  </a:lnTo>
                  <a:lnTo>
                    <a:pt x="3" y="342"/>
                  </a:lnTo>
                  <a:lnTo>
                    <a:pt x="3" y="340"/>
                  </a:lnTo>
                  <a:close/>
                  <a:moveTo>
                    <a:pt x="11" y="340"/>
                  </a:moveTo>
                  <a:lnTo>
                    <a:pt x="6" y="342"/>
                  </a:lnTo>
                  <a:lnTo>
                    <a:pt x="8" y="342"/>
                  </a:lnTo>
                  <a:lnTo>
                    <a:pt x="6" y="342"/>
                  </a:lnTo>
                  <a:lnTo>
                    <a:pt x="11" y="340"/>
                  </a:lnTo>
                  <a:close/>
                  <a:moveTo>
                    <a:pt x="11" y="340"/>
                  </a:moveTo>
                  <a:lnTo>
                    <a:pt x="11" y="342"/>
                  </a:lnTo>
                  <a:lnTo>
                    <a:pt x="8" y="342"/>
                  </a:lnTo>
                  <a:lnTo>
                    <a:pt x="11" y="342"/>
                  </a:lnTo>
                  <a:lnTo>
                    <a:pt x="11" y="340"/>
                  </a:lnTo>
                  <a:lnTo>
                    <a:pt x="11" y="340"/>
                  </a:lnTo>
                  <a:close/>
                  <a:moveTo>
                    <a:pt x="211" y="229"/>
                  </a:moveTo>
                  <a:lnTo>
                    <a:pt x="214" y="234"/>
                  </a:lnTo>
                  <a:lnTo>
                    <a:pt x="219" y="234"/>
                  </a:lnTo>
                  <a:lnTo>
                    <a:pt x="230" y="234"/>
                  </a:lnTo>
                  <a:lnTo>
                    <a:pt x="235" y="232"/>
                  </a:lnTo>
                  <a:lnTo>
                    <a:pt x="238" y="226"/>
                  </a:lnTo>
                  <a:lnTo>
                    <a:pt x="240" y="221"/>
                  </a:lnTo>
                  <a:lnTo>
                    <a:pt x="245" y="219"/>
                  </a:lnTo>
                  <a:lnTo>
                    <a:pt x="245" y="216"/>
                  </a:lnTo>
                  <a:lnTo>
                    <a:pt x="245" y="213"/>
                  </a:lnTo>
                  <a:lnTo>
                    <a:pt x="245" y="213"/>
                  </a:lnTo>
                  <a:lnTo>
                    <a:pt x="245" y="213"/>
                  </a:lnTo>
                  <a:lnTo>
                    <a:pt x="235" y="211"/>
                  </a:lnTo>
                  <a:lnTo>
                    <a:pt x="227" y="211"/>
                  </a:lnTo>
                  <a:lnTo>
                    <a:pt x="219" y="213"/>
                  </a:lnTo>
                  <a:lnTo>
                    <a:pt x="211" y="221"/>
                  </a:lnTo>
                  <a:lnTo>
                    <a:pt x="214" y="224"/>
                  </a:lnTo>
                  <a:lnTo>
                    <a:pt x="214" y="224"/>
                  </a:lnTo>
                  <a:lnTo>
                    <a:pt x="214" y="226"/>
                  </a:lnTo>
                  <a:lnTo>
                    <a:pt x="211" y="229"/>
                  </a:lnTo>
                  <a:close/>
                  <a:moveTo>
                    <a:pt x="780" y="255"/>
                  </a:moveTo>
                  <a:lnTo>
                    <a:pt x="767" y="229"/>
                  </a:lnTo>
                  <a:lnTo>
                    <a:pt x="765" y="224"/>
                  </a:lnTo>
                  <a:lnTo>
                    <a:pt x="762" y="221"/>
                  </a:lnTo>
                  <a:lnTo>
                    <a:pt x="757" y="216"/>
                  </a:lnTo>
                  <a:lnTo>
                    <a:pt x="738" y="208"/>
                  </a:lnTo>
                  <a:lnTo>
                    <a:pt x="725" y="211"/>
                  </a:lnTo>
                  <a:lnTo>
                    <a:pt x="717" y="219"/>
                  </a:lnTo>
                  <a:lnTo>
                    <a:pt x="712" y="234"/>
                  </a:lnTo>
                  <a:lnTo>
                    <a:pt x="712" y="240"/>
                  </a:lnTo>
                  <a:lnTo>
                    <a:pt x="715" y="237"/>
                  </a:lnTo>
                  <a:lnTo>
                    <a:pt x="715" y="237"/>
                  </a:lnTo>
                  <a:lnTo>
                    <a:pt x="717" y="240"/>
                  </a:lnTo>
                  <a:lnTo>
                    <a:pt x="717" y="242"/>
                  </a:lnTo>
                  <a:lnTo>
                    <a:pt x="720" y="242"/>
                  </a:lnTo>
                  <a:lnTo>
                    <a:pt x="720" y="240"/>
                  </a:lnTo>
                  <a:lnTo>
                    <a:pt x="722" y="240"/>
                  </a:lnTo>
                  <a:lnTo>
                    <a:pt x="728" y="240"/>
                  </a:lnTo>
                  <a:lnTo>
                    <a:pt x="733" y="240"/>
                  </a:lnTo>
                  <a:lnTo>
                    <a:pt x="733" y="245"/>
                  </a:lnTo>
                  <a:lnTo>
                    <a:pt x="733" y="253"/>
                  </a:lnTo>
                  <a:lnTo>
                    <a:pt x="736" y="255"/>
                  </a:lnTo>
                  <a:lnTo>
                    <a:pt x="741" y="255"/>
                  </a:lnTo>
                  <a:lnTo>
                    <a:pt x="751" y="255"/>
                  </a:lnTo>
                  <a:lnTo>
                    <a:pt x="749" y="255"/>
                  </a:lnTo>
                  <a:lnTo>
                    <a:pt x="749" y="253"/>
                  </a:lnTo>
                  <a:lnTo>
                    <a:pt x="751" y="250"/>
                  </a:lnTo>
                  <a:lnTo>
                    <a:pt x="780" y="255"/>
                  </a:lnTo>
                  <a:close/>
                  <a:moveTo>
                    <a:pt x="166" y="224"/>
                  </a:moveTo>
                  <a:lnTo>
                    <a:pt x="172" y="224"/>
                  </a:lnTo>
                  <a:lnTo>
                    <a:pt x="180" y="221"/>
                  </a:lnTo>
                  <a:lnTo>
                    <a:pt x="185" y="213"/>
                  </a:lnTo>
                  <a:lnTo>
                    <a:pt x="187" y="203"/>
                  </a:lnTo>
                  <a:lnTo>
                    <a:pt x="185" y="200"/>
                  </a:lnTo>
                  <a:lnTo>
                    <a:pt x="172" y="205"/>
                  </a:lnTo>
                  <a:lnTo>
                    <a:pt x="169" y="205"/>
                  </a:lnTo>
                  <a:lnTo>
                    <a:pt x="169" y="208"/>
                  </a:lnTo>
                  <a:lnTo>
                    <a:pt x="164" y="211"/>
                  </a:lnTo>
                  <a:lnTo>
                    <a:pt x="161" y="216"/>
                  </a:lnTo>
                  <a:lnTo>
                    <a:pt x="164" y="221"/>
                  </a:lnTo>
                  <a:lnTo>
                    <a:pt x="166" y="224"/>
                  </a:lnTo>
                  <a:close/>
                  <a:moveTo>
                    <a:pt x="103" y="145"/>
                  </a:moveTo>
                  <a:lnTo>
                    <a:pt x="106" y="142"/>
                  </a:lnTo>
                  <a:lnTo>
                    <a:pt x="108" y="140"/>
                  </a:lnTo>
                  <a:lnTo>
                    <a:pt x="108" y="140"/>
                  </a:lnTo>
                  <a:lnTo>
                    <a:pt x="108" y="140"/>
                  </a:lnTo>
                  <a:lnTo>
                    <a:pt x="108" y="140"/>
                  </a:lnTo>
                  <a:lnTo>
                    <a:pt x="108" y="137"/>
                  </a:lnTo>
                  <a:lnTo>
                    <a:pt x="103" y="140"/>
                  </a:lnTo>
                  <a:lnTo>
                    <a:pt x="101" y="145"/>
                  </a:lnTo>
                  <a:lnTo>
                    <a:pt x="93" y="155"/>
                  </a:lnTo>
                  <a:lnTo>
                    <a:pt x="98" y="163"/>
                  </a:lnTo>
                  <a:lnTo>
                    <a:pt x="103" y="171"/>
                  </a:lnTo>
                  <a:lnTo>
                    <a:pt x="108" y="176"/>
                  </a:lnTo>
                  <a:lnTo>
                    <a:pt x="116" y="171"/>
                  </a:lnTo>
                  <a:lnTo>
                    <a:pt x="119" y="169"/>
                  </a:lnTo>
                  <a:lnTo>
                    <a:pt x="114" y="169"/>
                  </a:lnTo>
                  <a:lnTo>
                    <a:pt x="103" y="145"/>
                  </a:lnTo>
                  <a:close/>
                  <a:moveTo>
                    <a:pt x="153" y="121"/>
                  </a:moveTo>
                  <a:lnTo>
                    <a:pt x="140" y="121"/>
                  </a:lnTo>
                  <a:lnTo>
                    <a:pt x="132" y="121"/>
                  </a:lnTo>
                  <a:lnTo>
                    <a:pt x="127" y="124"/>
                  </a:lnTo>
                  <a:lnTo>
                    <a:pt x="122" y="129"/>
                  </a:lnTo>
                  <a:lnTo>
                    <a:pt x="116" y="137"/>
                  </a:lnTo>
                  <a:lnTo>
                    <a:pt x="130" y="145"/>
                  </a:lnTo>
                  <a:lnTo>
                    <a:pt x="137" y="148"/>
                  </a:lnTo>
                  <a:lnTo>
                    <a:pt x="143" y="145"/>
                  </a:lnTo>
                  <a:lnTo>
                    <a:pt x="145" y="148"/>
                  </a:lnTo>
                  <a:lnTo>
                    <a:pt x="148" y="150"/>
                  </a:lnTo>
                  <a:lnTo>
                    <a:pt x="153" y="150"/>
                  </a:lnTo>
                  <a:lnTo>
                    <a:pt x="156" y="148"/>
                  </a:lnTo>
                  <a:lnTo>
                    <a:pt x="159" y="145"/>
                  </a:lnTo>
                  <a:lnTo>
                    <a:pt x="161" y="137"/>
                  </a:lnTo>
                  <a:lnTo>
                    <a:pt x="161" y="134"/>
                  </a:lnTo>
                  <a:lnTo>
                    <a:pt x="161" y="132"/>
                  </a:lnTo>
                  <a:lnTo>
                    <a:pt x="159" y="126"/>
                  </a:lnTo>
                  <a:lnTo>
                    <a:pt x="153" y="121"/>
                  </a:lnTo>
                  <a:close/>
                  <a:moveTo>
                    <a:pt x="717" y="274"/>
                  </a:moveTo>
                  <a:lnTo>
                    <a:pt x="712" y="269"/>
                  </a:lnTo>
                  <a:lnTo>
                    <a:pt x="707" y="271"/>
                  </a:lnTo>
                  <a:lnTo>
                    <a:pt x="704" y="269"/>
                  </a:lnTo>
                  <a:lnTo>
                    <a:pt x="709" y="269"/>
                  </a:lnTo>
                  <a:lnTo>
                    <a:pt x="715" y="269"/>
                  </a:lnTo>
                  <a:lnTo>
                    <a:pt x="715" y="266"/>
                  </a:lnTo>
                  <a:lnTo>
                    <a:pt x="693" y="269"/>
                  </a:lnTo>
                  <a:lnTo>
                    <a:pt x="688" y="271"/>
                  </a:lnTo>
                  <a:lnTo>
                    <a:pt x="680" y="276"/>
                  </a:lnTo>
                  <a:lnTo>
                    <a:pt x="667" y="290"/>
                  </a:lnTo>
                  <a:lnTo>
                    <a:pt x="659" y="295"/>
                  </a:lnTo>
                  <a:lnTo>
                    <a:pt x="649" y="295"/>
                  </a:lnTo>
                  <a:lnTo>
                    <a:pt x="638" y="292"/>
                  </a:lnTo>
                  <a:lnTo>
                    <a:pt x="620" y="274"/>
                  </a:lnTo>
                  <a:lnTo>
                    <a:pt x="583" y="258"/>
                  </a:lnTo>
                  <a:lnTo>
                    <a:pt x="570" y="248"/>
                  </a:lnTo>
                  <a:lnTo>
                    <a:pt x="564" y="245"/>
                  </a:lnTo>
                  <a:lnTo>
                    <a:pt x="554" y="245"/>
                  </a:lnTo>
                  <a:lnTo>
                    <a:pt x="551" y="245"/>
                  </a:lnTo>
                  <a:lnTo>
                    <a:pt x="549" y="248"/>
                  </a:lnTo>
                  <a:lnTo>
                    <a:pt x="549" y="250"/>
                  </a:lnTo>
                  <a:lnTo>
                    <a:pt x="546" y="250"/>
                  </a:lnTo>
                  <a:lnTo>
                    <a:pt x="543" y="253"/>
                  </a:lnTo>
                  <a:lnTo>
                    <a:pt x="535" y="253"/>
                  </a:lnTo>
                  <a:lnTo>
                    <a:pt x="533" y="255"/>
                  </a:lnTo>
                  <a:lnTo>
                    <a:pt x="530" y="258"/>
                  </a:lnTo>
                  <a:lnTo>
                    <a:pt x="527" y="271"/>
                  </a:lnTo>
                  <a:lnTo>
                    <a:pt x="522" y="284"/>
                  </a:lnTo>
                  <a:lnTo>
                    <a:pt x="520" y="287"/>
                  </a:lnTo>
                  <a:lnTo>
                    <a:pt x="514" y="290"/>
                  </a:lnTo>
                  <a:lnTo>
                    <a:pt x="517" y="287"/>
                  </a:lnTo>
                  <a:lnTo>
                    <a:pt x="517" y="282"/>
                  </a:lnTo>
                  <a:lnTo>
                    <a:pt x="517" y="279"/>
                  </a:lnTo>
                  <a:lnTo>
                    <a:pt x="514" y="276"/>
                  </a:lnTo>
                  <a:lnTo>
                    <a:pt x="517" y="274"/>
                  </a:lnTo>
                  <a:lnTo>
                    <a:pt x="517" y="274"/>
                  </a:lnTo>
                  <a:lnTo>
                    <a:pt x="514" y="271"/>
                  </a:lnTo>
                  <a:lnTo>
                    <a:pt x="514" y="271"/>
                  </a:lnTo>
                  <a:lnTo>
                    <a:pt x="517" y="271"/>
                  </a:lnTo>
                  <a:lnTo>
                    <a:pt x="522" y="266"/>
                  </a:lnTo>
                  <a:lnTo>
                    <a:pt x="525" y="261"/>
                  </a:lnTo>
                  <a:lnTo>
                    <a:pt x="527" y="258"/>
                  </a:lnTo>
                  <a:lnTo>
                    <a:pt x="525" y="250"/>
                  </a:lnTo>
                  <a:lnTo>
                    <a:pt x="525" y="245"/>
                  </a:lnTo>
                  <a:lnTo>
                    <a:pt x="525" y="242"/>
                  </a:lnTo>
                  <a:lnTo>
                    <a:pt x="527" y="237"/>
                  </a:lnTo>
                  <a:lnTo>
                    <a:pt x="514" y="224"/>
                  </a:lnTo>
                  <a:lnTo>
                    <a:pt x="512" y="224"/>
                  </a:lnTo>
                  <a:lnTo>
                    <a:pt x="456" y="237"/>
                  </a:lnTo>
                  <a:lnTo>
                    <a:pt x="446" y="232"/>
                  </a:lnTo>
                  <a:lnTo>
                    <a:pt x="446" y="229"/>
                  </a:lnTo>
                  <a:lnTo>
                    <a:pt x="456" y="226"/>
                  </a:lnTo>
                  <a:lnTo>
                    <a:pt x="464" y="224"/>
                  </a:lnTo>
                  <a:lnTo>
                    <a:pt x="475" y="219"/>
                  </a:lnTo>
                  <a:lnTo>
                    <a:pt x="483" y="213"/>
                  </a:lnTo>
                  <a:lnTo>
                    <a:pt x="485" y="208"/>
                  </a:lnTo>
                  <a:lnTo>
                    <a:pt x="485" y="203"/>
                  </a:lnTo>
                  <a:lnTo>
                    <a:pt x="488" y="198"/>
                  </a:lnTo>
                  <a:lnTo>
                    <a:pt x="488" y="192"/>
                  </a:lnTo>
                  <a:lnTo>
                    <a:pt x="491" y="174"/>
                  </a:lnTo>
                  <a:lnTo>
                    <a:pt x="491" y="169"/>
                  </a:lnTo>
                  <a:lnTo>
                    <a:pt x="488" y="161"/>
                  </a:lnTo>
                  <a:lnTo>
                    <a:pt x="491" y="155"/>
                  </a:lnTo>
                  <a:lnTo>
                    <a:pt x="491" y="153"/>
                  </a:lnTo>
                  <a:lnTo>
                    <a:pt x="488" y="155"/>
                  </a:lnTo>
                  <a:lnTo>
                    <a:pt x="485" y="155"/>
                  </a:lnTo>
                  <a:lnTo>
                    <a:pt x="480" y="153"/>
                  </a:lnTo>
                  <a:lnTo>
                    <a:pt x="475" y="153"/>
                  </a:lnTo>
                  <a:lnTo>
                    <a:pt x="469" y="153"/>
                  </a:lnTo>
                  <a:lnTo>
                    <a:pt x="467" y="153"/>
                  </a:lnTo>
                  <a:lnTo>
                    <a:pt x="467" y="150"/>
                  </a:lnTo>
                  <a:lnTo>
                    <a:pt x="467" y="150"/>
                  </a:lnTo>
                  <a:lnTo>
                    <a:pt x="467" y="150"/>
                  </a:lnTo>
                  <a:lnTo>
                    <a:pt x="469" y="148"/>
                  </a:lnTo>
                  <a:lnTo>
                    <a:pt x="469" y="148"/>
                  </a:lnTo>
                  <a:lnTo>
                    <a:pt x="475" y="145"/>
                  </a:lnTo>
                  <a:lnTo>
                    <a:pt x="475" y="142"/>
                  </a:lnTo>
                  <a:lnTo>
                    <a:pt x="477" y="142"/>
                  </a:lnTo>
                  <a:lnTo>
                    <a:pt x="480" y="145"/>
                  </a:lnTo>
                  <a:lnTo>
                    <a:pt x="483" y="145"/>
                  </a:lnTo>
                  <a:lnTo>
                    <a:pt x="485" y="142"/>
                  </a:lnTo>
                  <a:lnTo>
                    <a:pt x="483" y="140"/>
                  </a:lnTo>
                  <a:lnTo>
                    <a:pt x="480" y="134"/>
                  </a:lnTo>
                  <a:lnTo>
                    <a:pt x="477" y="132"/>
                  </a:lnTo>
                  <a:lnTo>
                    <a:pt x="475" y="119"/>
                  </a:lnTo>
                  <a:lnTo>
                    <a:pt x="469" y="113"/>
                  </a:lnTo>
                  <a:lnTo>
                    <a:pt x="462" y="108"/>
                  </a:lnTo>
                  <a:lnTo>
                    <a:pt x="456" y="108"/>
                  </a:lnTo>
                  <a:lnTo>
                    <a:pt x="459" y="116"/>
                  </a:lnTo>
                  <a:lnTo>
                    <a:pt x="448" y="121"/>
                  </a:lnTo>
                  <a:lnTo>
                    <a:pt x="443" y="121"/>
                  </a:lnTo>
                  <a:lnTo>
                    <a:pt x="440" y="119"/>
                  </a:lnTo>
                  <a:lnTo>
                    <a:pt x="438" y="111"/>
                  </a:lnTo>
                  <a:lnTo>
                    <a:pt x="433" y="108"/>
                  </a:lnTo>
                  <a:lnTo>
                    <a:pt x="425" y="105"/>
                  </a:lnTo>
                  <a:lnTo>
                    <a:pt x="422" y="100"/>
                  </a:lnTo>
                  <a:lnTo>
                    <a:pt x="411" y="98"/>
                  </a:lnTo>
                  <a:lnTo>
                    <a:pt x="398" y="98"/>
                  </a:lnTo>
                  <a:lnTo>
                    <a:pt x="388" y="92"/>
                  </a:lnTo>
                  <a:lnTo>
                    <a:pt x="385" y="79"/>
                  </a:lnTo>
                  <a:lnTo>
                    <a:pt x="383" y="82"/>
                  </a:lnTo>
                  <a:lnTo>
                    <a:pt x="380" y="84"/>
                  </a:lnTo>
                  <a:lnTo>
                    <a:pt x="375" y="87"/>
                  </a:lnTo>
                  <a:lnTo>
                    <a:pt x="372" y="92"/>
                  </a:lnTo>
                  <a:lnTo>
                    <a:pt x="356" y="100"/>
                  </a:lnTo>
                  <a:lnTo>
                    <a:pt x="354" y="100"/>
                  </a:lnTo>
                  <a:lnTo>
                    <a:pt x="351" y="100"/>
                  </a:lnTo>
                  <a:lnTo>
                    <a:pt x="346" y="100"/>
                  </a:lnTo>
                  <a:lnTo>
                    <a:pt x="343" y="98"/>
                  </a:lnTo>
                  <a:lnTo>
                    <a:pt x="338" y="98"/>
                  </a:lnTo>
                  <a:lnTo>
                    <a:pt x="335" y="100"/>
                  </a:lnTo>
                  <a:lnTo>
                    <a:pt x="332" y="100"/>
                  </a:lnTo>
                  <a:lnTo>
                    <a:pt x="330" y="103"/>
                  </a:lnTo>
                  <a:lnTo>
                    <a:pt x="327" y="103"/>
                  </a:lnTo>
                  <a:lnTo>
                    <a:pt x="309" y="103"/>
                  </a:lnTo>
                  <a:lnTo>
                    <a:pt x="306" y="103"/>
                  </a:lnTo>
                  <a:lnTo>
                    <a:pt x="303" y="98"/>
                  </a:lnTo>
                  <a:lnTo>
                    <a:pt x="303" y="92"/>
                  </a:lnTo>
                  <a:lnTo>
                    <a:pt x="303" y="87"/>
                  </a:lnTo>
                  <a:lnTo>
                    <a:pt x="298" y="84"/>
                  </a:lnTo>
                  <a:lnTo>
                    <a:pt x="251" y="74"/>
                  </a:lnTo>
                  <a:lnTo>
                    <a:pt x="232" y="66"/>
                  </a:lnTo>
                  <a:lnTo>
                    <a:pt x="214" y="63"/>
                  </a:lnTo>
                  <a:lnTo>
                    <a:pt x="209" y="63"/>
                  </a:lnTo>
                  <a:lnTo>
                    <a:pt x="193" y="69"/>
                  </a:lnTo>
                  <a:lnTo>
                    <a:pt x="185" y="69"/>
                  </a:lnTo>
                  <a:lnTo>
                    <a:pt x="177" y="66"/>
                  </a:lnTo>
                  <a:lnTo>
                    <a:pt x="174" y="76"/>
                  </a:lnTo>
                  <a:lnTo>
                    <a:pt x="174" y="87"/>
                  </a:lnTo>
                  <a:lnTo>
                    <a:pt x="174" y="98"/>
                  </a:lnTo>
                  <a:lnTo>
                    <a:pt x="177" y="103"/>
                  </a:lnTo>
                  <a:lnTo>
                    <a:pt x="182" y="111"/>
                  </a:lnTo>
                  <a:lnTo>
                    <a:pt x="185" y="119"/>
                  </a:lnTo>
                  <a:lnTo>
                    <a:pt x="185" y="126"/>
                  </a:lnTo>
                  <a:lnTo>
                    <a:pt x="185" y="129"/>
                  </a:lnTo>
                  <a:lnTo>
                    <a:pt x="190" y="134"/>
                  </a:lnTo>
                  <a:lnTo>
                    <a:pt x="203" y="145"/>
                  </a:lnTo>
                  <a:lnTo>
                    <a:pt x="211" y="148"/>
                  </a:lnTo>
                  <a:lnTo>
                    <a:pt x="214" y="153"/>
                  </a:lnTo>
                  <a:lnTo>
                    <a:pt x="222" y="174"/>
                  </a:lnTo>
                  <a:lnTo>
                    <a:pt x="214" y="182"/>
                  </a:lnTo>
                  <a:lnTo>
                    <a:pt x="214" y="184"/>
                  </a:lnTo>
                  <a:lnTo>
                    <a:pt x="216" y="182"/>
                  </a:lnTo>
                  <a:lnTo>
                    <a:pt x="222" y="179"/>
                  </a:lnTo>
                  <a:lnTo>
                    <a:pt x="227" y="179"/>
                  </a:lnTo>
                  <a:lnTo>
                    <a:pt x="230" y="182"/>
                  </a:lnTo>
                  <a:lnTo>
                    <a:pt x="230" y="187"/>
                  </a:lnTo>
                  <a:lnTo>
                    <a:pt x="232" y="190"/>
                  </a:lnTo>
                  <a:lnTo>
                    <a:pt x="251" y="211"/>
                  </a:lnTo>
                  <a:lnTo>
                    <a:pt x="256" y="219"/>
                  </a:lnTo>
                  <a:lnTo>
                    <a:pt x="256" y="229"/>
                  </a:lnTo>
                  <a:lnTo>
                    <a:pt x="256" y="234"/>
                  </a:lnTo>
                  <a:lnTo>
                    <a:pt x="251" y="237"/>
                  </a:lnTo>
                  <a:lnTo>
                    <a:pt x="243" y="242"/>
                  </a:lnTo>
                  <a:lnTo>
                    <a:pt x="232" y="250"/>
                  </a:lnTo>
                  <a:lnTo>
                    <a:pt x="230" y="253"/>
                  </a:lnTo>
                  <a:lnTo>
                    <a:pt x="222" y="255"/>
                  </a:lnTo>
                  <a:lnTo>
                    <a:pt x="198" y="255"/>
                  </a:lnTo>
                  <a:lnTo>
                    <a:pt x="180" y="261"/>
                  </a:lnTo>
                  <a:lnTo>
                    <a:pt x="174" y="258"/>
                  </a:lnTo>
                  <a:lnTo>
                    <a:pt x="172" y="261"/>
                  </a:lnTo>
                  <a:lnTo>
                    <a:pt x="169" y="266"/>
                  </a:lnTo>
                  <a:lnTo>
                    <a:pt x="169" y="271"/>
                  </a:lnTo>
                  <a:lnTo>
                    <a:pt x="172" y="274"/>
                  </a:lnTo>
                  <a:lnTo>
                    <a:pt x="174" y="269"/>
                  </a:lnTo>
                  <a:lnTo>
                    <a:pt x="177" y="271"/>
                  </a:lnTo>
                  <a:lnTo>
                    <a:pt x="182" y="274"/>
                  </a:lnTo>
                  <a:lnTo>
                    <a:pt x="185" y="274"/>
                  </a:lnTo>
                  <a:lnTo>
                    <a:pt x="185" y="276"/>
                  </a:lnTo>
                  <a:lnTo>
                    <a:pt x="180" y="276"/>
                  </a:lnTo>
                  <a:lnTo>
                    <a:pt x="172" y="279"/>
                  </a:lnTo>
                  <a:lnTo>
                    <a:pt x="166" y="282"/>
                  </a:lnTo>
                  <a:lnTo>
                    <a:pt x="164" y="284"/>
                  </a:lnTo>
                  <a:lnTo>
                    <a:pt x="164" y="295"/>
                  </a:lnTo>
                  <a:lnTo>
                    <a:pt x="169" y="303"/>
                  </a:lnTo>
                  <a:lnTo>
                    <a:pt x="174" y="311"/>
                  </a:lnTo>
                  <a:lnTo>
                    <a:pt x="182" y="311"/>
                  </a:lnTo>
                  <a:lnTo>
                    <a:pt x="185" y="311"/>
                  </a:lnTo>
                  <a:lnTo>
                    <a:pt x="193" y="303"/>
                  </a:lnTo>
                  <a:lnTo>
                    <a:pt x="195" y="303"/>
                  </a:lnTo>
                  <a:lnTo>
                    <a:pt x="203" y="303"/>
                  </a:lnTo>
                  <a:lnTo>
                    <a:pt x="211" y="303"/>
                  </a:lnTo>
                  <a:lnTo>
                    <a:pt x="222" y="300"/>
                  </a:lnTo>
                  <a:lnTo>
                    <a:pt x="230" y="298"/>
                  </a:lnTo>
                  <a:lnTo>
                    <a:pt x="230" y="300"/>
                  </a:lnTo>
                  <a:lnTo>
                    <a:pt x="227" y="303"/>
                  </a:lnTo>
                  <a:lnTo>
                    <a:pt x="227" y="303"/>
                  </a:lnTo>
                  <a:lnTo>
                    <a:pt x="232" y="300"/>
                  </a:lnTo>
                  <a:lnTo>
                    <a:pt x="240" y="295"/>
                  </a:lnTo>
                  <a:lnTo>
                    <a:pt x="245" y="292"/>
                  </a:lnTo>
                  <a:lnTo>
                    <a:pt x="243" y="298"/>
                  </a:lnTo>
                  <a:lnTo>
                    <a:pt x="240" y="305"/>
                  </a:lnTo>
                  <a:lnTo>
                    <a:pt x="238" y="311"/>
                  </a:lnTo>
                  <a:lnTo>
                    <a:pt x="235" y="311"/>
                  </a:lnTo>
                  <a:lnTo>
                    <a:pt x="230" y="311"/>
                  </a:lnTo>
                  <a:lnTo>
                    <a:pt x="222" y="316"/>
                  </a:lnTo>
                  <a:lnTo>
                    <a:pt x="219" y="316"/>
                  </a:lnTo>
                  <a:lnTo>
                    <a:pt x="219" y="319"/>
                  </a:lnTo>
                  <a:lnTo>
                    <a:pt x="219" y="326"/>
                  </a:lnTo>
                  <a:lnTo>
                    <a:pt x="216" y="332"/>
                  </a:lnTo>
                  <a:lnTo>
                    <a:pt x="214" y="337"/>
                  </a:lnTo>
                  <a:lnTo>
                    <a:pt x="211" y="345"/>
                  </a:lnTo>
                  <a:lnTo>
                    <a:pt x="211" y="348"/>
                  </a:lnTo>
                  <a:lnTo>
                    <a:pt x="216" y="355"/>
                  </a:lnTo>
                  <a:lnTo>
                    <a:pt x="222" y="369"/>
                  </a:lnTo>
                  <a:lnTo>
                    <a:pt x="224" y="369"/>
                  </a:lnTo>
                  <a:lnTo>
                    <a:pt x="227" y="363"/>
                  </a:lnTo>
                  <a:lnTo>
                    <a:pt x="235" y="358"/>
                  </a:lnTo>
                  <a:lnTo>
                    <a:pt x="243" y="358"/>
                  </a:lnTo>
                  <a:lnTo>
                    <a:pt x="248" y="361"/>
                  </a:lnTo>
                  <a:lnTo>
                    <a:pt x="248" y="361"/>
                  </a:lnTo>
                  <a:lnTo>
                    <a:pt x="248" y="366"/>
                  </a:lnTo>
                  <a:lnTo>
                    <a:pt x="251" y="371"/>
                  </a:lnTo>
                  <a:lnTo>
                    <a:pt x="256" y="374"/>
                  </a:lnTo>
                  <a:lnTo>
                    <a:pt x="259" y="379"/>
                  </a:lnTo>
                  <a:lnTo>
                    <a:pt x="259" y="384"/>
                  </a:lnTo>
                  <a:lnTo>
                    <a:pt x="259" y="392"/>
                  </a:lnTo>
                  <a:lnTo>
                    <a:pt x="256" y="400"/>
                  </a:lnTo>
                  <a:lnTo>
                    <a:pt x="253" y="403"/>
                  </a:lnTo>
                  <a:lnTo>
                    <a:pt x="248" y="405"/>
                  </a:lnTo>
                  <a:lnTo>
                    <a:pt x="243" y="405"/>
                  </a:lnTo>
                  <a:lnTo>
                    <a:pt x="235" y="398"/>
                  </a:lnTo>
                  <a:lnTo>
                    <a:pt x="230" y="398"/>
                  </a:lnTo>
                  <a:lnTo>
                    <a:pt x="224" y="398"/>
                  </a:lnTo>
                  <a:lnTo>
                    <a:pt x="216" y="403"/>
                  </a:lnTo>
                  <a:lnTo>
                    <a:pt x="235" y="440"/>
                  </a:lnTo>
                  <a:lnTo>
                    <a:pt x="243" y="450"/>
                  </a:lnTo>
                  <a:lnTo>
                    <a:pt x="251" y="455"/>
                  </a:lnTo>
                  <a:lnTo>
                    <a:pt x="256" y="458"/>
                  </a:lnTo>
                  <a:lnTo>
                    <a:pt x="259" y="453"/>
                  </a:lnTo>
                  <a:lnTo>
                    <a:pt x="261" y="453"/>
                  </a:lnTo>
                  <a:lnTo>
                    <a:pt x="267" y="453"/>
                  </a:lnTo>
                  <a:lnTo>
                    <a:pt x="274" y="458"/>
                  </a:lnTo>
                  <a:lnTo>
                    <a:pt x="303" y="458"/>
                  </a:lnTo>
                  <a:lnTo>
                    <a:pt x="314" y="461"/>
                  </a:lnTo>
                  <a:lnTo>
                    <a:pt x="322" y="466"/>
                  </a:lnTo>
                  <a:lnTo>
                    <a:pt x="335" y="477"/>
                  </a:lnTo>
                  <a:lnTo>
                    <a:pt x="346" y="482"/>
                  </a:lnTo>
                  <a:lnTo>
                    <a:pt x="346" y="490"/>
                  </a:lnTo>
                  <a:lnTo>
                    <a:pt x="348" y="500"/>
                  </a:lnTo>
                  <a:lnTo>
                    <a:pt x="354" y="513"/>
                  </a:lnTo>
                  <a:lnTo>
                    <a:pt x="359" y="519"/>
                  </a:lnTo>
                  <a:lnTo>
                    <a:pt x="361" y="519"/>
                  </a:lnTo>
                  <a:lnTo>
                    <a:pt x="372" y="524"/>
                  </a:lnTo>
                  <a:lnTo>
                    <a:pt x="375" y="527"/>
                  </a:lnTo>
                  <a:lnTo>
                    <a:pt x="377" y="534"/>
                  </a:lnTo>
                  <a:lnTo>
                    <a:pt x="377" y="545"/>
                  </a:lnTo>
                  <a:lnTo>
                    <a:pt x="380" y="555"/>
                  </a:lnTo>
                  <a:lnTo>
                    <a:pt x="388" y="563"/>
                  </a:lnTo>
                  <a:lnTo>
                    <a:pt x="404" y="577"/>
                  </a:lnTo>
                  <a:lnTo>
                    <a:pt x="411" y="579"/>
                  </a:lnTo>
                  <a:lnTo>
                    <a:pt x="422" y="579"/>
                  </a:lnTo>
                  <a:lnTo>
                    <a:pt x="425" y="571"/>
                  </a:lnTo>
                  <a:lnTo>
                    <a:pt x="425" y="571"/>
                  </a:lnTo>
                  <a:lnTo>
                    <a:pt x="425" y="569"/>
                  </a:lnTo>
                  <a:lnTo>
                    <a:pt x="425" y="566"/>
                  </a:lnTo>
                  <a:lnTo>
                    <a:pt x="425" y="566"/>
                  </a:lnTo>
                  <a:lnTo>
                    <a:pt x="427" y="566"/>
                  </a:lnTo>
                  <a:lnTo>
                    <a:pt x="427" y="563"/>
                  </a:lnTo>
                  <a:lnTo>
                    <a:pt x="427" y="563"/>
                  </a:lnTo>
                  <a:lnTo>
                    <a:pt x="427" y="563"/>
                  </a:lnTo>
                  <a:lnTo>
                    <a:pt x="430" y="558"/>
                  </a:lnTo>
                  <a:lnTo>
                    <a:pt x="430" y="558"/>
                  </a:lnTo>
                  <a:lnTo>
                    <a:pt x="430" y="558"/>
                  </a:lnTo>
                  <a:lnTo>
                    <a:pt x="430" y="558"/>
                  </a:lnTo>
                  <a:lnTo>
                    <a:pt x="433" y="558"/>
                  </a:lnTo>
                  <a:lnTo>
                    <a:pt x="435" y="561"/>
                  </a:lnTo>
                  <a:lnTo>
                    <a:pt x="435" y="561"/>
                  </a:lnTo>
                  <a:lnTo>
                    <a:pt x="438" y="561"/>
                  </a:lnTo>
                  <a:lnTo>
                    <a:pt x="438" y="563"/>
                  </a:lnTo>
                  <a:lnTo>
                    <a:pt x="438" y="563"/>
                  </a:lnTo>
                  <a:lnTo>
                    <a:pt x="438" y="566"/>
                  </a:lnTo>
                  <a:lnTo>
                    <a:pt x="438" y="569"/>
                  </a:lnTo>
                  <a:lnTo>
                    <a:pt x="438" y="569"/>
                  </a:lnTo>
                  <a:lnTo>
                    <a:pt x="438" y="571"/>
                  </a:lnTo>
                  <a:lnTo>
                    <a:pt x="438" y="571"/>
                  </a:lnTo>
                  <a:lnTo>
                    <a:pt x="438" y="571"/>
                  </a:lnTo>
                  <a:lnTo>
                    <a:pt x="438" y="571"/>
                  </a:lnTo>
                  <a:lnTo>
                    <a:pt x="440" y="571"/>
                  </a:lnTo>
                  <a:lnTo>
                    <a:pt x="440" y="571"/>
                  </a:lnTo>
                  <a:lnTo>
                    <a:pt x="443" y="571"/>
                  </a:lnTo>
                  <a:lnTo>
                    <a:pt x="464" y="553"/>
                  </a:lnTo>
                  <a:lnTo>
                    <a:pt x="472" y="550"/>
                  </a:lnTo>
                  <a:lnTo>
                    <a:pt x="477" y="553"/>
                  </a:lnTo>
                  <a:lnTo>
                    <a:pt x="477" y="550"/>
                  </a:lnTo>
                  <a:lnTo>
                    <a:pt x="480" y="550"/>
                  </a:lnTo>
                  <a:lnTo>
                    <a:pt x="480" y="550"/>
                  </a:lnTo>
                  <a:lnTo>
                    <a:pt x="483" y="545"/>
                  </a:lnTo>
                  <a:lnTo>
                    <a:pt x="483" y="542"/>
                  </a:lnTo>
                  <a:lnTo>
                    <a:pt x="485" y="542"/>
                  </a:lnTo>
                  <a:lnTo>
                    <a:pt x="488" y="540"/>
                  </a:lnTo>
                  <a:lnTo>
                    <a:pt x="491" y="540"/>
                  </a:lnTo>
                  <a:lnTo>
                    <a:pt x="491" y="540"/>
                  </a:lnTo>
                  <a:lnTo>
                    <a:pt x="493" y="540"/>
                  </a:lnTo>
                  <a:lnTo>
                    <a:pt x="496" y="540"/>
                  </a:lnTo>
                  <a:lnTo>
                    <a:pt x="496" y="540"/>
                  </a:lnTo>
                  <a:lnTo>
                    <a:pt x="498" y="527"/>
                  </a:lnTo>
                  <a:lnTo>
                    <a:pt x="501" y="524"/>
                  </a:lnTo>
                  <a:lnTo>
                    <a:pt x="501" y="524"/>
                  </a:lnTo>
                  <a:lnTo>
                    <a:pt x="501" y="524"/>
                  </a:lnTo>
                  <a:lnTo>
                    <a:pt x="504" y="524"/>
                  </a:lnTo>
                  <a:lnTo>
                    <a:pt x="504" y="524"/>
                  </a:lnTo>
                  <a:lnTo>
                    <a:pt x="514" y="527"/>
                  </a:lnTo>
                  <a:lnTo>
                    <a:pt x="517" y="527"/>
                  </a:lnTo>
                  <a:lnTo>
                    <a:pt x="517" y="524"/>
                  </a:lnTo>
                  <a:lnTo>
                    <a:pt x="520" y="521"/>
                  </a:lnTo>
                  <a:lnTo>
                    <a:pt x="522" y="521"/>
                  </a:lnTo>
                  <a:lnTo>
                    <a:pt x="522" y="521"/>
                  </a:lnTo>
                  <a:lnTo>
                    <a:pt x="525" y="521"/>
                  </a:lnTo>
                  <a:lnTo>
                    <a:pt x="525" y="521"/>
                  </a:lnTo>
                  <a:lnTo>
                    <a:pt x="525" y="521"/>
                  </a:lnTo>
                  <a:lnTo>
                    <a:pt x="527" y="521"/>
                  </a:lnTo>
                  <a:lnTo>
                    <a:pt x="525" y="524"/>
                  </a:lnTo>
                  <a:lnTo>
                    <a:pt x="525" y="527"/>
                  </a:lnTo>
                  <a:lnTo>
                    <a:pt x="522" y="529"/>
                  </a:lnTo>
                  <a:lnTo>
                    <a:pt x="520" y="534"/>
                  </a:lnTo>
                  <a:lnTo>
                    <a:pt x="520" y="537"/>
                  </a:lnTo>
                  <a:lnTo>
                    <a:pt x="520" y="537"/>
                  </a:lnTo>
                  <a:lnTo>
                    <a:pt x="520" y="537"/>
                  </a:lnTo>
                  <a:lnTo>
                    <a:pt x="520" y="540"/>
                  </a:lnTo>
                  <a:lnTo>
                    <a:pt x="527" y="545"/>
                  </a:lnTo>
                  <a:lnTo>
                    <a:pt x="527" y="545"/>
                  </a:lnTo>
                  <a:lnTo>
                    <a:pt x="530" y="548"/>
                  </a:lnTo>
                  <a:lnTo>
                    <a:pt x="530" y="550"/>
                  </a:lnTo>
                  <a:lnTo>
                    <a:pt x="530" y="553"/>
                  </a:lnTo>
                  <a:lnTo>
                    <a:pt x="530" y="553"/>
                  </a:lnTo>
                  <a:lnTo>
                    <a:pt x="533" y="553"/>
                  </a:lnTo>
                  <a:lnTo>
                    <a:pt x="533" y="555"/>
                  </a:lnTo>
                  <a:lnTo>
                    <a:pt x="533" y="555"/>
                  </a:lnTo>
                  <a:lnTo>
                    <a:pt x="533" y="558"/>
                  </a:lnTo>
                  <a:lnTo>
                    <a:pt x="533" y="561"/>
                  </a:lnTo>
                  <a:lnTo>
                    <a:pt x="530" y="563"/>
                  </a:lnTo>
                  <a:lnTo>
                    <a:pt x="530" y="563"/>
                  </a:lnTo>
                  <a:lnTo>
                    <a:pt x="530" y="569"/>
                  </a:lnTo>
                  <a:lnTo>
                    <a:pt x="530" y="574"/>
                  </a:lnTo>
                  <a:lnTo>
                    <a:pt x="530" y="574"/>
                  </a:lnTo>
                  <a:lnTo>
                    <a:pt x="530" y="577"/>
                  </a:lnTo>
                  <a:lnTo>
                    <a:pt x="530" y="577"/>
                  </a:lnTo>
                  <a:lnTo>
                    <a:pt x="530" y="577"/>
                  </a:lnTo>
                  <a:lnTo>
                    <a:pt x="527" y="577"/>
                  </a:lnTo>
                  <a:lnTo>
                    <a:pt x="522" y="579"/>
                  </a:lnTo>
                  <a:lnTo>
                    <a:pt x="522" y="579"/>
                  </a:lnTo>
                  <a:lnTo>
                    <a:pt x="522" y="579"/>
                  </a:lnTo>
                  <a:lnTo>
                    <a:pt x="522" y="582"/>
                  </a:lnTo>
                  <a:lnTo>
                    <a:pt x="522" y="582"/>
                  </a:lnTo>
                  <a:lnTo>
                    <a:pt x="522" y="590"/>
                  </a:lnTo>
                  <a:lnTo>
                    <a:pt x="522" y="592"/>
                  </a:lnTo>
                  <a:lnTo>
                    <a:pt x="522" y="595"/>
                  </a:lnTo>
                  <a:lnTo>
                    <a:pt x="525" y="598"/>
                  </a:lnTo>
                  <a:lnTo>
                    <a:pt x="525" y="598"/>
                  </a:lnTo>
                  <a:lnTo>
                    <a:pt x="527" y="600"/>
                  </a:lnTo>
                  <a:lnTo>
                    <a:pt x="530" y="600"/>
                  </a:lnTo>
                  <a:lnTo>
                    <a:pt x="533" y="603"/>
                  </a:lnTo>
                  <a:lnTo>
                    <a:pt x="538" y="611"/>
                  </a:lnTo>
                  <a:lnTo>
                    <a:pt x="543" y="613"/>
                  </a:lnTo>
                  <a:lnTo>
                    <a:pt x="546" y="616"/>
                  </a:lnTo>
                  <a:lnTo>
                    <a:pt x="554" y="624"/>
                  </a:lnTo>
                  <a:lnTo>
                    <a:pt x="554" y="624"/>
                  </a:lnTo>
                  <a:lnTo>
                    <a:pt x="554" y="624"/>
                  </a:lnTo>
                  <a:lnTo>
                    <a:pt x="554" y="624"/>
                  </a:lnTo>
                  <a:lnTo>
                    <a:pt x="554" y="624"/>
                  </a:lnTo>
                  <a:lnTo>
                    <a:pt x="556" y="627"/>
                  </a:lnTo>
                  <a:lnTo>
                    <a:pt x="556" y="634"/>
                  </a:lnTo>
                  <a:lnTo>
                    <a:pt x="562" y="634"/>
                  </a:lnTo>
                  <a:lnTo>
                    <a:pt x="570" y="637"/>
                  </a:lnTo>
                  <a:lnTo>
                    <a:pt x="601" y="656"/>
                  </a:lnTo>
                  <a:lnTo>
                    <a:pt x="612" y="658"/>
                  </a:lnTo>
                  <a:lnTo>
                    <a:pt x="620" y="656"/>
                  </a:lnTo>
                  <a:lnTo>
                    <a:pt x="622" y="653"/>
                  </a:lnTo>
                  <a:lnTo>
                    <a:pt x="622" y="650"/>
                  </a:lnTo>
                  <a:lnTo>
                    <a:pt x="625" y="648"/>
                  </a:lnTo>
                  <a:lnTo>
                    <a:pt x="625" y="645"/>
                  </a:lnTo>
                  <a:lnTo>
                    <a:pt x="625" y="645"/>
                  </a:lnTo>
                  <a:lnTo>
                    <a:pt x="625" y="642"/>
                  </a:lnTo>
                  <a:lnTo>
                    <a:pt x="625" y="640"/>
                  </a:lnTo>
                  <a:lnTo>
                    <a:pt x="628" y="629"/>
                  </a:lnTo>
                  <a:lnTo>
                    <a:pt x="628" y="627"/>
                  </a:lnTo>
                  <a:lnTo>
                    <a:pt x="628" y="627"/>
                  </a:lnTo>
                  <a:lnTo>
                    <a:pt x="630" y="624"/>
                  </a:lnTo>
                  <a:lnTo>
                    <a:pt x="633" y="624"/>
                  </a:lnTo>
                  <a:lnTo>
                    <a:pt x="633" y="624"/>
                  </a:lnTo>
                  <a:lnTo>
                    <a:pt x="635" y="624"/>
                  </a:lnTo>
                  <a:lnTo>
                    <a:pt x="638" y="624"/>
                  </a:lnTo>
                  <a:lnTo>
                    <a:pt x="638" y="624"/>
                  </a:lnTo>
                  <a:lnTo>
                    <a:pt x="641" y="624"/>
                  </a:lnTo>
                  <a:lnTo>
                    <a:pt x="641" y="621"/>
                  </a:lnTo>
                  <a:lnTo>
                    <a:pt x="641" y="619"/>
                  </a:lnTo>
                  <a:lnTo>
                    <a:pt x="641" y="616"/>
                  </a:lnTo>
                  <a:lnTo>
                    <a:pt x="643" y="616"/>
                  </a:lnTo>
                  <a:lnTo>
                    <a:pt x="643" y="616"/>
                  </a:lnTo>
                  <a:lnTo>
                    <a:pt x="646" y="616"/>
                  </a:lnTo>
                  <a:lnTo>
                    <a:pt x="651" y="613"/>
                  </a:lnTo>
                  <a:lnTo>
                    <a:pt x="654" y="613"/>
                  </a:lnTo>
                  <a:lnTo>
                    <a:pt x="654" y="613"/>
                  </a:lnTo>
                  <a:lnTo>
                    <a:pt x="664" y="603"/>
                  </a:lnTo>
                  <a:lnTo>
                    <a:pt x="670" y="603"/>
                  </a:lnTo>
                  <a:lnTo>
                    <a:pt x="670" y="600"/>
                  </a:lnTo>
                  <a:lnTo>
                    <a:pt x="670" y="600"/>
                  </a:lnTo>
                  <a:lnTo>
                    <a:pt x="670" y="598"/>
                  </a:lnTo>
                  <a:lnTo>
                    <a:pt x="670" y="598"/>
                  </a:lnTo>
                  <a:lnTo>
                    <a:pt x="670" y="595"/>
                  </a:lnTo>
                  <a:lnTo>
                    <a:pt x="670" y="595"/>
                  </a:lnTo>
                  <a:lnTo>
                    <a:pt x="672" y="590"/>
                  </a:lnTo>
                  <a:lnTo>
                    <a:pt x="672" y="590"/>
                  </a:lnTo>
                  <a:lnTo>
                    <a:pt x="672" y="587"/>
                  </a:lnTo>
                  <a:lnTo>
                    <a:pt x="670" y="587"/>
                  </a:lnTo>
                  <a:lnTo>
                    <a:pt x="670" y="582"/>
                  </a:lnTo>
                  <a:lnTo>
                    <a:pt x="670" y="582"/>
                  </a:lnTo>
                  <a:lnTo>
                    <a:pt x="670" y="582"/>
                  </a:lnTo>
                  <a:lnTo>
                    <a:pt x="672" y="579"/>
                  </a:lnTo>
                  <a:lnTo>
                    <a:pt x="672" y="579"/>
                  </a:lnTo>
                  <a:lnTo>
                    <a:pt x="675" y="582"/>
                  </a:lnTo>
                  <a:lnTo>
                    <a:pt x="675" y="582"/>
                  </a:lnTo>
                  <a:lnTo>
                    <a:pt x="678" y="582"/>
                  </a:lnTo>
                  <a:lnTo>
                    <a:pt x="688" y="579"/>
                  </a:lnTo>
                  <a:lnTo>
                    <a:pt x="688" y="579"/>
                  </a:lnTo>
                  <a:lnTo>
                    <a:pt x="688" y="579"/>
                  </a:lnTo>
                  <a:lnTo>
                    <a:pt x="691" y="582"/>
                  </a:lnTo>
                  <a:lnTo>
                    <a:pt x="691" y="582"/>
                  </a:lnTo>
                  <a:lnTo>
                    <a:pt x="691" y="582"/>
                  </a:lnTo>
                  <a:lnTo>
                    <a:pt x="691" y="584"/>
                  </a:lnTo>
                  <a:lnTo>
                    <a:pt x="691" y="584"/>
                  </a:lnTo>
                  <a:lnTo>
                    <a:pt x="691" y="587"/>
                  </a:lnTo>
                  <a:lnTo>
                    <a:pt x="691" y="587"/>
                  </a:lnTo>
                  <a:lnTo>
                    <a:pt x="693" y="590"/>
                  </a:lnTo>
                  <a:lnTo>
                    <a:pt x="693" y="590"/>
                  </a:lnTo>
                  <a:lnTo>
                    <a:pt x="693" y="590"/>
                  </a:lnTo>
                  <a:lnTo>
                    <a:pt x="696" y="587"/>
                  </a:lnTo>
                  <a:lnTo>
                    <a:pt x="696" y="584"/>
                  </a:lnTo>
                  <a:lnTo>
                    <a:pt x="699" y="584"/>
                  </a:lnTo>
                  <a:lnTo>
                    <a:pt x="699" y="582"/>
                  </a:lnTo>
                  <a:lnTo>
                    <a:pt x="699" y="582"/>
                  </a:lnTo>
                  <a:lnTo>
                    <a:pt x="699" y="582"/>
                  </a:lnTo>
                  <a:lnTo>
                    <a:pt x="696" y="582"/>
                  </a:lnTo>
                  <a:lnTo>
                    <a:pt x="696" y="582"/>
                  </a:lnTo>
                  <a:lnTo>
                    <a:pt x="699" y="579"/>
                  </a:lnTo>
                  <a:lnTo>
                    <a:pt x="699" y="579"/>
                  </a:lnTo>
                  <a:lnTo>
                    <a:pt x="699" y="577"/>
                  </a:lnTo>
                  <a:lnTo>
                    <a:pt x="699" y="577"/>
                  </a:lnTo>
                  <a:lnTo>
                    <a:pt x="696" y="566"/>
                  </a:lnTo>
                  <a:lnTo>
                    <a:pt x="696" y="558"/>
                  </a:lnTo>
                  <a:lnTo>
                    <a:pt x="699" y="558"/>
                  </a:lnTo>
                  <a:lnTo>
                    <a:pt x="699" y="555"/>
                  </a:lnTo>
                  <a:lnTo>
                    <a:pt x="699" y="555"/>
                  </a:lnTo>
                  <a:lnTo>
                    <a:pt x="699" y="555"/>
                  </a:lnTo>
                  <a:lnTo>
                    <a:pt x="699" y="553"/>
                  </a:lnTo>
                  <a:lnTo>
                    <a:pt x="699" y="553"/>
                  </a:lnTo>
                  <a:lnTo>
                    <a:pt x="699" y="550"/>
                  </a:lnTo>
                  <a:lnTo>
                    <a:pt x="699" y="550"/>
                  </a:lnTo>
                  <a:lnTo>
                    <a:pt x="699" y="550"/>
                  </a:lnTo>
                  <a:lnTo>
                    <a:pt x="699" y="548"/>
                  </a:lnTo>
                  <a:lnTo>
                    <a:pt x="696" y="545"/>
                  </a:lnTo>
                  <a:lnTo>
                    <a:pt x="696" y="542"/>
                  </a:lnTo>
                  <a:lnTo>
                    <a:pt x="696" y="542"/>
                  </a:lnTo>
                  <a:lnTo>
                    <a:pt x="696" y="542"/>
                  </a:lnTo>
                  <a:lnTo>
                    <a:pt x="696" y="540"/>
                  </a:lnTo>
                  <a:lnTo>
                    <a:pt x="696" y="540"/>
                  </a:lnTo>
                  <a:lnTo>
                    <a:pt x="696" y="537"/>
                  </a:lnTo>
                  <a:lnTo>
                    <a:pt x="693" y="534"/>
                  </a:lnTo>
                  <a:lnTo>
                    <a:pt x="691" y="532"/>
                  </a:lnTo>
                  <a:lnTo>
                    <a:pt x="686" y="532"/>
                  </a:lnTo>
                  <a:lnTo>
                    <a:pt x="683" y="529"/>
                  </a:lnTo>
                  <a:lnTo>
                    <a:pt x="683" y="529"/>
                  </a:lnTo>
                  <a:lnTo>
                    <a:pt x="678" y="532"/>
                  </a:lnTo>
                  <a:lnTo>
                    <a:pt x="678" y="529"/>
                  </a:lnTo>
                  <a:lnTo>
                    <a:pt x="675" y="529"/>
                  </a:lnTo>
                  <a:lnTo>
                    <a:pt x="670" y="521"/>
                  </a:lnTo>
                  <a:lnTo>
                    <a:pt x="667" y="519"/>
                  </a:lnTo>
                  <a:lnTo>
                    <a:pt x="667" y="516"/>
                  </a:lnTo>
                  <a:lnTo>
                    <a:pt x="664" y="516"/>
                  </a:lnTo>
                  <a:lnTo>
                    <a:pt x="659" y="513"/>
                  </a:lnTo>
                  <a:lnTo>
                    <a:pt x="657" y="513"/>
                  </a:lnTo>
                  <a:lnTo>
                    <a:pt x="654" y="513"/>
                  </a:lnTo>
                  <a:lnTo>
                    <a:pt x="654" y="513"/>
                  </a:lnTo>
                  <a:lnTo>
                    <a:pt x="654" y="513"/>
                  </a:lnTo>
                  <a:lnTo>
                    <a:pt x="654" y="511"/>
                  </a:lnTo>
                  <a:lnTo>
                    <a:pt x="657" y="503"/>
                  </a:lnTo>
                  <a:lnTo>
                    <a:pt x="657" y="500"/>
                  </a:lnTo>
                  <a:lnTo>
                    <a:pt x="657" y="495"/>
                  </a:lnTo>
                  <a:lnTo>
                    <a:pt x="657" y="490"/>
                  </a:lnTo>
                  <a:lnTo>
                    <a:pt x="657" y="490"/>
                  </a:lnTo>
                  <a:lnTo>
                    <a:pt x="657" y="484"/>
                  </a:lnTo>
                  <a:lnTo>
                    <a:pt x="654" y="484"/>
                  </a:lnTo>
                  <a:lnTo>
                    <a:pt x="654" y="479"/>
                  </a:lnTo>
                  <a:lnTo>
                    <a:pt x="654" y="479"/>
                  </a:lnTo>
                  <a:lnTo>
                    <a:pt x="654" y="479"/>
                  </a:lnTo>
                  <a:lnTo>
                    <a:pt x="654" y="477"/>
                  </a:lnTo>
                  <a:lnTo>
                    <a:pt x="654" y="477"/>
                  </a:lnTo>
                  <a:lnTo>
                    <a:pt x="654" y="474"/>
                  </a:lnTo>
                  <a:lnTo>
                    <a:pt x="654" y="471"/>
                  </a:lnTo>
                  <a:lnTo>
                    <a:pt x="657" y="469"/>
                  </a:lnTo>
                  <a:lnTo>
                    <a:pt x="657" y="466"/>
                  </a:lnTo>
                  <a:lnTo>
                    <a:pt x="657" y="466"/>
                  </a:lnTo>
                  <a:lnTo>
                    <a:pt x="662" y="463"/>
                  </a:lnTo>
                  <a:lnTo>
                    <a:pt x="667" y="461"/>
                  </a:lnTo>
                  <a:lnTo>
                    <a:pt x="678" y="450"/>
                  </a:lnTo>
                  <a:lnTo>
                    <a:pt x="683" y="448"/>
                  </a:lnTo>
                  <a:lnTo>
                    <a:pt x="683" y="448"/>
                  </a:lnTo>
                  <a:lnTo>
                    <a:pt x="686" y="448"/>
                  </a:lnTo>
                  <a:lnTo>
                    <a:pt x="686" y="448"/>
                  </a:lnTo>
                  <a:lnTo>
                    <a:pt x="688" y="448"/>
                  </a:lnTo>
                  <a:lnTo>
                    <a:pt x="688" y="450"/>
                  </a:lnTo>
                  <a:lnTo>
                    <a:pt x="688" y="450"/>
                  </a:lnTo>
                  <a:lnTo>
                    <a:pt x="688" y="450"/>
                  </a:lnTo>
                  <a:lnTo>
                    <a:pt x="688" y="450"/>
                  </a:lnTo>
                  <a:lnTo>
                    <a:pt x="688" y="453"/>
                  </a:lnTo>
                  <a:lnTo>
                    <a:pt x="688" y="453"/>
                  </a:lnTo>
                  <a:lnTo>
                    <a:pt x="688" y="453"/>
                  </a:lnTo>
                  <a:lnTo>
                    <a:pt x="688" y="453"/>
                  </a:lnTo>
                  <a:lnTo>
                    <a:pt x="688" y="453"/>
                  </a:lnTo>
                  <a:lnTo>
                    <a:pt x="691" y="453"/>
                  </a:lnTo>
                  <a:lnTo>
                    <a:pt x="691" y="453"/>
                  </a:lnTo>
                  <a:lnTo>
                    <a:pt x="696" y="453"/>
                  </a:lnTo>
                  <a:lnTo>
                    <a:pt x="699" y="453"/>
                  </a:lnTo>
                  <a:lnTo>
                    <a:pt x="699" y="450"/>
                  </a:lnTo>
                  <a:lnTo>
                    <a:pt x="699" y="450"/>
                  </a:lnTo>
                  <a:lnTo>
                    <a:pt x="699" y="450"/>
                  </a:lnTo>
                  <a:lnTo>
                    <a:pt x="701" y="450"/>
                  </a:lnTo>
                  <a:lnTo>
                    <a:pt x="701" y="450"/>
                  </a:lnTo>
                  <a:lnTo>
                    <a:pt x="701" y="450"/>
                  </a:lnTo>
                  <a:lnTo>
                    <a:pt x="691" y="448"/>
                  </a:lnTo>
                  <a:lnTo>
                    <a:pt x="691" y="445"/>
                  </a:lnTo>
                  <a:lnTo>
                    <a:pt x="691" y="445"/>
                  </a:lnTo>
                  <a:lnTo>
                    <a:pt x="688" y="445"/>
                  </a:lnTo>
                  <a:lnTo>
                    <a:pt x="688" y="442"/>
                  </a:lnTo>
                  <a:lnTo>
                    <a:pt x="688" y="442"/>
                  </a:lnTo>
                  <a:lnTo>
                    <a:pt x="688" y="432"/>
                  </a:lnTo>
                  <a:lnTo>
                    <a:pt x="688" y="432"/>
                  </a:lnTo>
                  <a:lnTo>
                    <a:pt x="688" y="432"/>
                  </a:lnTo>
                  <a:lnTo>
                    <a:pt x="683" y="429"/>
                  </a:lnTo>
                  <a:lnTo>
                    <a:pt x="683" y="427"/>
                  </a:lnTo>
                  <a:lnTo>
                    <a:pt x="683" y="421"/>
                  </a:lnTo>
                  <a:lnTo>
                    <a:pt x="680" y="419"/>
                  </a:lnTo>
                  <a:lnTo>
                    <a:pt x="678" y="416"/>
                  </a:lnTo>
                  <a:lnTo>
                    <a:pt x="670" y="419"/>
                  </a:lnTo>
                  <a:lnTo>
                    <a:pt x="664" y="416"/>
                  </a:lnTo>
                  <a:lnTo>
                    <a:pt x="659" y="411"/>
                  </a:lnTo>
                  <a:lnTo>
                    <a:pt x="657" y="405"/>
                  </a:lnTo>
                  <a:lnTo>
                    <a:pt x="654" y="398"/>
                  </a:lnTo>
                  <a:lnTo>
                    <a:pt x="654" y="398"/>
                  </a:lnTo>
                  <a:lnTo>
                    <a:pt x="657" y="395"/>
                  </a:lnTo>
                  <a:lnTo>
                    <a:pt x="664" y="379"/>
                  </a:lnTo>
                  <a:lnTo>
                    <a:pt x="664" y="379"/>
                  </a:lnTo>
                  <a:lnTo>
                    <a:pt x="667" y="379"/>
                  </a:lnTo>
                  <a:lnTo>
                    <a:pt x="670" y="379"/>
                  </a:lnTo>
                  <a:lnTo>
                    <a:pt x="670" y="379"/>
                  </a:lnTo>
                  <a:lnTo>
                    <a:pt x="672" y="382"/>
                  </a:lnTo>
                  <a:lnTo>
                    <a:pt x="675" y="379"/>
                  </a:lnTo>
                  <a:lnTo>
                    <a:pt x="675" y="379"/>
                  </a:lnTo>
                  <a:lnTo>
                    <a:pt x="686" y="377"/>
                  </a:lnTo>
                  <a:lnTo>
                    <a:pt x="688" y="374"/>
                  </a:lnTo>
                  <a:lnTo>
                    <a:pt x="699" y="361"/>
                  </a:lnTo>
                  <a:lnTo>
                    <a:pt x="725" y="345"/>
                  </a:lnTo>
                  <a:lnTo>
                    <a:pt x="725" y="342"/>
                  </a:lnTo>
                  <a:lnTo>
                    <a:pt x="728" y="340"/>
                  </a:lnTo>
                  <a:lnTo>
                    <a:pt x="730" y="334"/>
                  </a:lnTo>
                  <a:lnTo>
                    <a:pt x="730" y="329"/>
                  </a:lnTo>
                  <a:lnTo>
                    <a:pt x="730" y="319"/>
                  </a:lnTo>
                  <a:lnTo>
                    <a:pt x="730" y="311"/>
                  </a:lnTo>
                  <a:lnTo>
                    <a:pt x="730" y="305"/>
                  </a:lnTo>
                  <a:lnTo>
                    <a:pt x="730" y="298"/>
                  </a:lnTo>
                  <a:lnTo>
                    <a:pt x="728" y="284"/>
                  </a:lnTo>
                  <a:lnTo>
                    <a:pt x="725" y="276"/>
                  </a:lnTo>
                  <a:lnTo>
                    <a:pt x="728" y="279"/>
                  </a:lnTo>
                  <a:lnTo>
                    <a:pt x="730" y="279"/>
                  </a:lnTo>
                  <a:lnTo>
                    <a:pt x="733" y="276"/>
                  </a:lnTo>
                  <a:lnTo>
                    <a:pt x="741" y="266"/>
                  </a:lnTo>
                  <a:lnTo>
                    <a:pt x="733" y="263"/>
                  </a:lnTo>
                  <a:lnTo>
                    <a:pt x="717" y="274"/>
                  </a:lnTo>
                  <a:close/>
                  <a:moveTo>
                    <a:pt x="95" y="113"/>
                  </a:moveTo>
                  <a:lnTo>
                    <a:pt x="95" y="92"/>
                  </a:lnTo>
                  <a:lnTo>
                    <a:pt x="95" y="90"/>
                  </a:lnTo>
                  <a:lnTo>
                    <a:pt x="95" y="82"/>
                  </a:lnTo>
                  <a:lnTo>
                    <a:pt x="95" y="79"/>
                  </a:lnTo>
                  <a:lnTo>
                    <a:pt x="98" y="79"/>
                  </a:lnTo>
                  <a:lnTo>
                    <a:pt x="103" y="74"/>
                  </a:lnTo>
                  <a:lnTo>
                    <a:pt x="106" y="74"/>
                  </a:lnTo>
                  <a:lnTo>
                    <a:pt x="108" y="74"/>
                  </a:lnTo>
                  <a:lnTo>
                    <a:pt x="108" y="74"/>
                  </a:lnTo>
                  <a:lnTo>
                    <a:pt x="111" y="76"/>
                  </a:lnTo>
                  <a:lnTo>
                    <a:pt x="114" y="79"/>
                  </a:lnTo>
                  <a:lnTo>
                    <a:pt x="130" y="79"/>
                  </a:lnTo>
                  <a:lnTo>
                    <a:pt x="132" y="76"/>
                  </a:lnTo>
                  <a:lnTo>
                    <a:pt x="137" y="71"/>
                  </a:lnTo>
                  <a:lnTo>
                    <a:pt x="143" y="71"/>
                  </a:lnTo>
                  <a:lnTo>
                    <a:pt x="169" y="71"/>
                  </a:lnTo>
                  <a:lnTo>
                    <a:pt x="177" y="69"/>
                  </a:lnTo>
                  <a:lnTo>
                    <a:pt x="127" y="69"/>
                  </a:lnTo>
                  <a:lnTo>
                    <a:pt x="116" y="66"/>
                  </a:lnTo>
                  <a:lnTo>
                    <a:pt x="108" y="61"/>
                  </a:lnTo>
                  <a:lnTo>
                    <a:pt x="108" y="45"/>
                  </a:lnTo>
                  <a:lnTo>
                    <a:pt x="106" y="40"/>
                  </a:lnTo>
                  <a:lnTo>
                    <a:pt x="108" y="32"/>
                  </a:lnTo>
                  <a:lnTo>
                    <a:pt x="114" y="24"/>
                  </a:lnTo>
                  <a:lnTo>
                    <a:pt x="122" y="19"/>
                  </a:lnTo>
                  <a:lnTo>
                    <a:pt x="124" y="13"/>
                  </a:lnTo>
                  <a:lnTo>
                    <a:pt x="124" y="8"/>
                  </a:lnTo>
                  <a:lnTo>
                    <a:pt x="116" y="8"/>
                  </a:lnTo>
                  <a:lnTo>
                    <a:pt x="119" y="5"/>
                  </a:lnTo>
                  <a:lnTo>
                    <a:pt x="132" y="5"/>
                  </a:lnTo>
                  <a:lnTo>
                    <a:pt x="122" y="0"/>
                  </a:lnTo>
                  <a:lnTo>
                    <a:pt x="111" y="11"/>
                  </a:lnTo>
                  <a:lnTo>
                    <a:pt x="95" y="61"/>
                  </a:lnTo>
                  <a:lnTo>
                    <a:pt x="93" y="69"/>
                  </a:lnTo>
                  <a:lnTo>
                    <a:pt x="90" y="111"/>
                  </a:lnTo>
                  <a:lnTo>
                    <a:pt x="90" y="121"/>
                  </a:lnTo>
                  <a:lnTo>
                    <a:pt x="93" y="126"/>
                  </a:lnTo>
                  <a:lnTo>
                    <a:pt x="93" y="126"/>
                  </a:lnTo>
                  <a:lnTo>
                    <a:pt x="95" y="121"/>
                  </a:lnTo>
                  <a:lnTo>
                    <a:pt x="95" y="113"/>
                  </a:lnTo>
                  <a:close/>
                  <a:moveTo>
                    <a:pt x="182" y="392"/>
                  </a:moveTo>
                  <a:lnTo>
                    <a:pt x="182" y="390"/>
                  </a:lnTo>
                  <a:lnTo>
                    <a:pt x="182" y="390"/>
                  </a:lnTo>
                  <a:lnTo>
                    <a:pt x="182" y="387"/>
                  </a:lnTo>
                  <a:lnTo>
                    <a:pt x="182" y="384"/>
                  </a:lnTo>
                  <a:lnTo>
                    <a:pt x="180" y="384"/>
                  </a:lnTo>
                  <a:lnTo>
                    <a:pt x="180" y="387"/>
                  </a:lnTo>
                  <a:lnTo>
                    <a:pt x="177" y="387"/>
                  </a:lnTo>
                  <a:lnTo>
                    <a:pt x="177" y="392"/>
                  </a:lnTo>
                  <a:lnTo>
                    <a:pt x="177" y="392"/>
                  </a:lnTo>
                  <a:lnTo>
                    <a:pt x="177" y="395"/>
                  </a:lnTo>
                  <a:lnTo>
                    <a:pt x="180" y="398"/>
                  </a:lnTo>
                  <a:lnTo>
                    <a:pt x="182" y="400"/>
                  </a:lnTo>
                  <a:lnTo>
                    <a:pt x="185" y="398"/>
                  </a:lnTo>
                  <a:lnTo>
                    <a:pt x="185" y="395"/>
                  </a:lnTo>
                  <a:lnTo>
                    <a:pt x="185" y="395"/>
                  </a:lnTo>
                  <a:lnTo>
                    <a:pt x="185" y="392"/>
                  </a:lnTo>
                  <a:lnTo>
                    <a:pt x="182" y="39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47"/>
            <p:cNvSpPr>
              <a:spLocks/>
            </p:cNvSpPr>
            <p:nvPr/>
          </p:nvSpPr>
          <p:spPr bwMode="auto">
            <a:xfrm>
              <a:off x="5419" y="1430"/>
              <a:ext cx="606" cy="779"/>
            </a:xfrm>
            <a:custGeom>
              <a:avLst/>
              <a:gdLst>
                <a:gd name="T0" fmla="*/ 527 w 606"/>
                <a:gd name="T1" fmla="*/ 511 h 779"/>
                <a:gd name="T2" fmla="*/ 471 w 606"/>
                <a:gd name="T3" fmla="*/ 535 h 779"/>
                <a:gd name="T4" fmla="*/ 382 w 606"/>
                <a:gd name="T5" fmla="*/ 553 h 779"/>
                <a:gd name="T6" fmla="*/ 366 w 606"/>
                <a:gd name="T7" fmla="*/ 587 h 779"/>
                <a:gd name="T8" fmla="*/ 363 w 606"/>
                <a:gd name="T9" fmla="*/ 619 h 779"/>
                <a:gd name="T10" fmla="*/ 356 w 606"/>
                <a:gd name="T11" fmla="*/ 645 h 779"/>
                <a:gd name="T12" fmla="*/ 363 w 606"/>
                <a:gd name="T13" fmla="*/ 687 h 779"/>
                <a:gd name="T14" fmla="*/ 377 w 606"/>
                <a:gd name="T15" fmla="*/ 721 h 779"/>
                <a:gd name="T16" fmla="*/ 382 w 606"/>
                <a:gd name="T17" fmla="*/ 764 h 779"/>
                <a:gd name="T18" fmla="*/ 340 w 606"/>
                <a:gd name="T19" fmla="*/ 771 h 779"/>
                <a:gd name="T20" fmla="*/ 308 w 606"/>
                <a:gd name="T21" fmla="*/ 756 h 779"/>
                <a:gd name="T22" fmla="*/ 258 w 606"/>
                <a:gd name="T23" fmla="*/ 737 h 779"/>
                <a:gd name="T24" fmla="*/ 219 w 606"/>
                <a:gd name="T25" fmla="*/ 719 h 779"/>
                <a:gd name="T26" fmla="*/ 192 w 606"/>
                <a:gd name="T27" fmla="*/ 711 h 779"/>
                <a:gd name="T28" fmla="*/ 174 w 606"/>
                <a:gd name="T29" fmla="*/ 679 h 779"/>
                <a:gd name="T30" fmla="*/ 142 w 606"/>
                <a:gd name="T31" fmla="*/ 611 h 779"/>
                <a:gd name="T32" fmla="*/ 87 w 606"/>
                <a:gd name="T33" fmla="*/ 566 h 779"/>
                <a:gd name="T34" fmla="*/ 81 w 606"/>
                <a:gd name="T35" fmla="*/ 548 h 779"/>
                <a:gd name="T36" fmla="*/ 60 w 606"/>
                <a:gd name="T37" fmla="*/ 529 h 779"/>
                <a:gd name="T38" fmla="*/ 13 w 606"/>
                <a:gd name="T39" fmla="*/ 487 h 779"/>
                <a:gd name="T40" fmla="*/ 2 w 606"/>
                <a:gd name="T41" fmla="*/ 463 h 779"/>
                <a:gd name="T42" fmla="*/ 13 w 606"/>
                <a:gd name="T43" fmla="*/ 437 h 779"/>
                <a:gd name="T44" fmla="*/ 13 w 606"/>
                <a:gd name="T45" fmla="*/ 411 h 779"/>
                <a:gd name="T46" fmla="*/ 2 w 606"/>
                <a:gd name="T47" fmla="*/ 395 h 779"/>
                <a:gd name="T48" fmla="*/ 18 w 606"/>
                <a:gd name="T49" fmla="*/ 379 h 779"/>
                <a:gd name="T50" fmla="*/ 89 w 606"/>
                <a:gd name="T51" fmla="*/ 366 h 779"/>
                <a:gd name="T52" fmla="*/ 105 w 606"/>
                <a:gd name="T53" fmla="*/ 342 h 779"/>
                <a:gd name="T54" fmla="*/ 103 w 606"/>
                <a:gd name="T55" fmla="*/ 324 h 779"/>
                <a:gd name="T56" fmla="*/ 116 w 606"/>
                <a:gd name="T57" fmla="*/ 300 h 779"/>
                <a:gd name="T58" fmla="*/ 108 w 606"/>
                <a:gd name="T59" fmla="*/ 295 h 779"/>
                <a:gd name="T60" fmla="*/ 103 w 606"/>
                <a:gd name="T61" fmla="*/ 274 h 779"/>
                <a:gd name="T62" fmla="*/ 100 w 606"/>
                <a:gd name="T63" fmla="*/ 263 h 779"/>
                <a:gd name="T64" fmla="*/ 100 w 606"/>
                <a:gd name="T65" fmla="*/ 242 h 779"/>
                <a:gd name="T66" fmla="*/ 92 w 606"/>
                <a:gd name="T67" fmla="*/ 206 h 779"/>
                <a:gd name="T68" fmla="*/ 84 w 606"/>
                <a:gd name="T69" fmla="*/ 179 h 779"/>
                <a:gd name="T70" fmla="*/ 87 w 606"/>
                <a:gd name="T71" fmla="*/ 161 h 779"/>
                <a:gd name="T72" fmla="*/ 50 w 606"/>
                <a:gd name="T73" fmla="*/ 113 h 779"/>
                <a:gd name="T74" fmla="*/ 42 w 606"/>
                <a:gd name="T75" fmla="*/ 87 h 779"/>
                <a:gd name="T76" fmla="*/ 95 w 606"/>
                <a:gd name="T77" fmla="*/ 61 h 779"/>
                <a:gd name="T78" fmla="*/ 116 w 606"/>
                <a:gd name="T79" fmla="*/ 53 h 779"/>
                <a:gd name="T80" fmla="*/ 155 w 606"/>
                <a:gd name="T81" fmla="*/ 63 h 779"/>
                <a:gd name="T82" fmla="*/ 211 w 606"/>
                <a:gd name="T83" fmla="*/ 40 h 779"/>
                <a:gd name="T84" fmla="*/ 224 w 606"/>
                <a:gd name="T85" fmla="*/ 16 h 779"/>
                <a:gd name="T86" fmla="*/ 261 w 606"/>
                <a:gd name="T87" fmla="*/ 24 h 779"/>
                <a:gd name="T88" fmla="*/ 316 w 606"/>
                <a:gd name="T89" fmla="*/ 61 h 779"/>
                <a:gd name="T90" fmla="*/ 366 w 606"/>
                <a:gd name="T91" fmla="*/ 66 h 779"/>
                <a:gd name="T92" fmla="*/ 371 w 606"/>
                <a:gd name="T93" fmla="*/ 111 h 779"/>
                <a:gd name="T94" fmla="*/ 377 w 606"/>
                <a:gd name="T95" fmla="*/ 132 h 779"/>
                <a:gd name="T96" fmla="*/ 361 w 606"/>
                <a:gd name="T97" fmla="*/ 174 h 779"/>
                <a:gd name="T98" fmla="*/ 358 w 606"/>
                <a:gd name="T99" fmla="*/ 192 h 779"/>
                <a:gd name="T100" fmla="*/ 371 w 606"/>
                <a:gd name="T101" fmla="*/ 192 h 779"/>
                <a:gd name="T102" fmla="*/ 390 w 606"/>
                <a:gd name="T103" fmla="*/ 200 h 779"/>
                <a:gd name="T104" fmla="*/ 382 w 606"/>
                <a:gd name="T105" fmla="*/ 227 h 779"/>
                <a:gd name="T106" fmla="*/ 377 w 606"/>
                <a:gd name="T107" fmla="*/ 253 h 779"/>
                <a:gd name="T108" fmla="*/ 371 w 606"/>
                <a:gd name="T109" fmla="*/ 287 h 779"/>
                <a:gd name="T110" fmla="*/ 371 w 606"/>
                <a:gd name="T111" fmla="*/ 319 h 779"/>
                <a:gd name="T112" fmla="*/ 408 w 606"/>
                <a:gd name="T113" fmla="*/ 377 h 779"/>
                <a:gd name="T114" fmla="*/ 437 w 606"/>
                <a:gd name="T115" fmla="*/ 390 h 779"/>
                <a:gd name="T116" fmla="*/ 508 w 606"/>
                <a:gd name="T117" fmla="*/ 411 h 779"/>
                <a:gd name="T118" fmla="*/ 566 w 606"/>
                <a:gd name="T119" fmla="*/ 445 h 779"/>
                <a:gd name="T120" fmla="*/ 587 w 606"/>
                <a:gd name="T121" fmla="*/ 471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6" h="779">
                  <a:moveTo>
                    <a:pt x="566" y="532"/>
                  </a:moveTo>
                  <a:lnTo>
                    <a:pt x="564" y="529"/>
                  </a:lnTo>
                  <a:lnTo>
                    <a:pt x="558" y="527"/>
                  </a:lnTo>
                  <a:lnTo>
                    <a:pt x="556" y="524"/>
                  </a:lnTo>
                  <a:lnTo>
                    <a:pt x="556" y="524"/>
                  </a:lnTo>
                  <a:lnTo>
                    <a:pt x="553" y="524"/>
                  </a:lnTo>
                  <a:lnTo>
                    <a:pt x="553" y="524"/>
                  </a:lnTo>
                  <a:lnTo>
                    <a:pt x="551" y="527"/>
                  </a:lnTo>
                  <a:lnTo>
                    <a:pt x="548" y="527"/>
                  </a:lnTo>
                  <a:lnTo>
                    <a:pt x="545" y="524"/>
                  </a:lnTo>
                  <a:lnTo>
                    <a:pt x="540" y="521"/>
                  </a:lnTo>
                  <a:lnTo>
                    <a:pt x="537" y="521"/>
                  </a:lnTo>
                  <a:lnTo>
                    <a:pt x="532" y="519"/>
                  </a:lnTo>
                  <a:lnTo>
                    <a:pt x="529" y="516"/>
                  </a:lnTo>
                  <a:lnTo>
                    <a:pt x="527" y="511"/>
                  </a:lnTo>
                  <a:lnTo>
                    <a:pt x="522" y="513"/>
                  </a:lnTo>
                  <a:lnTo>
                    <a:pt x="519" y="516"/>
                  </a:lnTo>
                  <a:lnTo>
                    <a:pt x="508" y="524"/>
                  </a:lnTo>
                  <a:lnTo>
                    <a:pt x="503" y="527"/>
                  </a:lnTo>
                  <a:lnTo>
                    <a:pt x="495" y="524"/>
                  </a:lnTo>
                  <a:lnTo>
                    <a:pt x="487" y="524"/>
                  </a:lnTo>
                  <a:lnTo>
                    <a:pt x="485" y="524"/>
                  </a:lnTo>
                  <a:lnTo>
                    <a:pt x="482" y="529"/>
                  </a:lnTo>
                  <a:lnTo>
                    <a:pt x="479" y="532"/>
                  </a:lnTo>
                  <a:lnTo>
                    <a:pt x="479" y="535"/>
                  </a:lnTo>
                  <a:lnTo>
                    <a:pt x="477" y="537"/>
                  </a:lnTo>
                  <a:lnTo>
                    <a:pt x="474" y="537"/>
                  </a:lnTo>
                  <a:lnTo>
                    <a:pt x="474" y="537"/>
                  </a:lnTo>
                  <a:lnTo>
                    <a:pt x="471" y="537"/>
                  </a:lnTo>
                  <a:lnTo>
                    <a:pt x="471" y="535"/>
                  </a:lnTo>
                  <a:lnTo>
                    <a:pt x="471" y="535"/>
                  </a:lnTo>
                  <a:lnTo>
                    <a:pt x="448" y="540"/>
                  </a:lnTo>
                  <a:lnTo>
                    <a:pt x="445" y="537"/>
                  </a:lnTo>
                  <a:lnTo>
                    <a:pt x="429" y="535"/>
                  </a:lnTo>
                  <a:lnTo>
                    <a:pt x="427" y="535"/>
                  </a:lnTo>
                  <a:lnTo>
                    <a:pt x="427" y="537"/>
                  </a:lnTo>
                  <a:lnTo>
                    <a:pt x="424" y="542"/>
                  </a:lnTo>
                  <a:lnTo>
                    <a:pt x="424" y="545"/>
                  </a:lnTo>
                  <a:lnTo>
                    <a:pt x="424" y="548"/>
                  </a:lnTo>
                  <a:lnTo>
                    <a:pt x="424" y="548"/>
                  </a:lnTo>
                  <a:lnTo>
                    <a:pt x="406" y="548"/>
                  </a:lnTo>
                  <a:lnTo>
                    <a:pt x="395" y="556"/>
                  </a:lnTo>
                  <a:lnTo>
                    <a:pt x="392" y="556"/>
                  </a:lnTo>
                  <a:lnTo>
                    <a:pt x="387" y="553"/>
                  </a:lnTo>
                  <a:lnTo>
                    <a:pt x="382" y="553"/>
                  </a:lnTo>
                  <a:lnTo>
                    <a:pt x="379" y="550"/>
                  </a:lnTo>
                  <a:lnTo>
                    <a:pt x="379" y="550"/>
                  </a:lnTo>
                  <a:lnTo>
                    <a:pt x="377" y="550"/>
                  </a:lnTo>
                  <a:lnTo>
                    <a:pt x="377" y="553"/>
                  </a:lnTo>
                  <a:lnTo>
                    <a:pt x="377" y="553"/>
                  </a:lnTo>
                  <a:lnTo>
                    <a:pt x="377" y="556"/>
                  </a:lnTo>
                  <a:lnTo>
                    <a:pt x="377" y="556"/>
                  </a:lnTo>
                  <a:lnTo>
                    <a:pt x="377" y="558"/>
                  </a:lnTo>
                  <a:lnTo>
                    <a:pt x="377" y="558"/>
                  </a:lnTo>
                  <a:lnTo>
                    <a:pt x="369" y="563"/>
                  </a:lnTo>
                  <a:lnTo>
                    <a:pt x="369" y="579"/>
                  </a:lnTo>
                  <a:lnTo>
                    <a:pt x="369" y="585"/>
                  </a:lnTo>
                  <a:lnTo>
                    <a:pt x="369" y="585"/>
                  </a:lnTo>
                  <a:lnTo>
                    <a:pt x="366" y="585"/>
                  </a:lnTo>
                  <a:lnTo>
                    <a:pt x="366" y="587"/>
                  </a:lnTo>
                  <a:lnTo>
                    <a:pt x="366" y="587"/>
                  </a:lnTo>
                  <a:lnTo>
                    <a:pt x="363" y="590"/>
                  </a:lnTo>
                  <a:lnTo>
                    <a:pt x="361" y="590"/>
                  </a:lnTo>
                  <a:lnTo>
                    <a:pt x="361" y="592"/>
                  </a:lnTo>
                  <a:lnTo>
                    <a:pt x="361" y="592"/>
                  </a:lnTo>
                  <a:lnTo>
                    <a:pt x="361" y="595"/>
                  </a:lnTo>
                  <a:lnTo>
                    <a:pt x="361" y="595"/>
                  </a:lnTo>
                  <a:lnTo>
                    <a:pt x="361" y="600"/>
                  </a:lnTo>
                  <a:lnTo>
                    <a:pt x="361" y="600"/>
                  </a:lnTo>
                  <a:lnTo>
                    <a:pt x="361" y="600"/>
                  </a:lnTo>
                  <a:lnTo>
                    <a:pt x="361" y="603"/>
                  </a:lnTo>
                  <a:lnTo>
                    <a:pt x="363" y="606"/>
                  </a:lnTo>
                  <a:lnTo>
                    <a:pt x="363" y="613"/>
                  </a:lnTo>
                  <a:lnTo>
                    <a:pt x="363" y="619"/>
                  </a:lnTo>
                  <a:lnTo>
                    <a:pt x="363" y="619"/>
                  </a:lnTo>
                  <a:lnTo>
                    <a:pt x="363" y="621"/>
                  </a:lnTo>
                  <a:lnTo>
                    <a:pt x="366" y="624"/>
                  </a:lnTo>
                  <a:lnTo>
                    <a:pt x="366" y="627"/>
                  </a:lnTo>
                  <a:lnTo>
                    <a:pt x="369" y="629"/>
                  </a:lnTo>
                  <a:lnTo>
                    <a:pt x="366" y="632"/>
                  </a:lnTo>
                  <a:lnTo>
                    <a:pt x="366" y="635"/>
                  </a:lnTo>
                  <a:lnTo>
                    <a:pt x="366" y="637"/>
                  </a:lnTo>
                  <a:lnTo>
                    <a:pt x="366" y="637"/>
                  </a:lnTo>
                  <a:lnTo>
                    <a:pt x="366" y="637"/>
                  </a:lnTo>
                  <a:lnTo>
                    <a:pt x="366" y="640"/>
                  </a:lnTo>
                  <a:lnTo>
                    <a:pt x="363" y="640"/>
                  </a:lnTo>
                  <a:lnTo>
                    <a:pt x="361" y="640"/>
                  </a:lnTo>
                  <a:lnTo>
                    <a:pt x="361" y="640"/>
                  </a:lnTo>
                  <a:lnTo>
                    <a:pt x="358" y="642"/>
                  </a:lnTo>
                  <a:lnTo>
                    <a:pt x="356" y="645"/>
                  </a:lnTo>
                  <a:lnTo>
                    <a:pt x="356" y="648"/>
                  </a:lnTo>
                  <a:lnTo>
                    <a:pt x="356" y="650"/>
                  </a:lnTo>
                  <a:lnTo>
                    <a:pt x="356" y="650"/>
                  </a:lnTo>
                  <a:lnTo>
                    <a:pt x="356" y="650"/>
                  </a:lnTo>
                  <a:lnTo>
                    <a:pt x="356" y="650"/>
                  </a:lnTo>
                  <a:lnTo>
                    <a:pt x="356" y="653"/>
                  </a:lnTo>
                  <a:lnTo>
                    <a:pt x="356" y="653"/>
                  </a:lnTo>
                  <a:lnTo>
                    <a:pt x="358" y="656"/>
                  </a:lnTo>
                  <a:lnTo>
                    <a:pt x="358" y="664"/>
                  </a:lnTo>
                  <a:lnTo>
                    <a:pt x="361" y="669"/>
                  </a:lnTo>
                  <a:lnTo>
                    <a:pt x="363" y="674"/>
                  </a:lnTo>
                  <a:lnTo>
                    <a:pt x="363" y="685"/>
                  </a:lnTo>
                  <a:lnTo>
                    <a:pt x="363" y="685"/>
                  </a:lnTo>
                  <a:lnTo>
                    <a:pt x="363" y="685"/>
                  </a:lnTo>
                  <a:lnTo>
                    <a:pt x="363" y="687"/>
                  </a:lnTo>
                  <a:lnTo>
                    <a:pt x="363" y="687"/>
                  </a:lnTo>
                  <a:lnTo>
                    <a:pt x="361" y="690"/>
                  </a:lnTo>
                  <a:lnTo>
                    <a:pt x="361" y="690"/>
                  </a:lnTo>
                  <a:lnTo>
                    <a:pt x="361" y="692"/>
                  </a:lnTo>
                  <a:lnTo>
                    <a:pt x="361" y="695"/>
                  </a:lnTo>
                  <a:lnTo>
                    <a:pt x="366" y="695"/>
                  </a:lnTo>
                  <a:lnTo>
                    <a:pt x="366" y="706"/>
                  </a:lnTo>
                  <a:lnTo>
                    <a:pt x="369" y="711"/>
                  </a:lnTo>
                  <a:lnTo>
                    <a:pt x="371" y="714"/>
                  </a:lnTo>
                  <a:lnTo>
                    <a:pt x="374" y="714"/>
                  </a:lnTo>
                  <a:lnTo>
                    <a:pt x="374" y="716"/>
                  </a:lnTo>
                  <a:lnTo>
                    <a:pt x="374" y="716"/>
                  </a:lnTo>
                  <a:lnTo>
                    <a:pt x="374" y="721"/>
                  </a:lnTo>
                  <a:lnTo>
                    <a:pt x="374" y="721"/>
                  </a:lnTo>
                  <a:lnTo>
                    <a:pt x="377" y="721"/>
                  </a:lnTo>
                  <a:lnTo>
                    <a:pt x="385" y="724"/>
                  </a:lnTo>
                  <a:lnTo>
                    <a:pt x="385" y="727"/>
                  </a:lnTo>
                  <a:lnTo>
                    <a:pt x="385" y="727"/>
                  </a:lnTo>
                  <a:lnTo>
                    <a:pt x="382" y="735"/>
                  </a:lnTo>
                  <a:lnTo>
                    <a:pt x="382" y="740"/>
                  </a:lnTo>
                  <a:lnTo>
                    <a:pt x="382" y="742"/>
                  </a:lnTo>
                  <a:lnTo>
                    <a:pt x="382" y="742"/>
                  </a:lnTo>
                  <a:lnTo>
                    <a:pt x="385" y="745"/>
                  </a:lnTo>
                  <a:lnTo>
                    <a:pt x="385" y="745"/>
                  </a:lnTo>
                  <a:lnTo>
                    <a:pt x="387" y="745"/>
                  </a:lnTo>
                  <a:lnTo>
                    <a:pt x="387" y="748"/>
                  </a:lnTo>
                  <a:lnTo>
                    <a:pt x="387" y="750"/>
                  </a:lnTo>
                  <a:lnTo>
                    <a:pt x="387" y="750"/>
                  </a:lnTo>
                  <a:lnTo>
                    <a:pt x="382" y="761"/>
                  </a:lnTo>
                  <a:lnTo>
                    <a:pt x="382" y="764"/>
                  </a:lnTo>
                  <a:lnTo>
                    <a:pt x="374" y="771"/>
                  </a:lnTo>
                  <a:lnTo>
                    <a:pt x="374" y="774"/>
                  </a:lnTo>
                  <a:lnTo>
                    <a:pt x="374" y="777"/>
                  </a:lnTo>
                  <a:lnTo>
                    <a:pt x="371" y="779"/>
                  </a:lnTo>
                  <a:lnTo>
                    <a:pt x="369" y="779"/>
                  </a:lnTo>
                  <a:lnTo>
                    <a:pt x="366" y="777"/>
                  </a:lnTo>
                  <a:lnTo>
                    <a:pt x="366" y="777"/>
                  </a:lnTo>
                  <a:lnTo>
                    <a:pt x="361" y="771"/>
                  </a:lnTo>
                  <a:lnTo>
                    <a:pt x="361" y="771"/>
                  </a:lnTo>
                  <a:lnTo>
                    <a:pt x="358" y="771"/>
                  </a:lnTo>
                  <a:lnTo>
                    <a:pt x="358" y="774"/>
                  </a:lnTo>
                  <a:lnTo>
                    <a:pt x="356" y="774"/>
                  </a:lnTo>
                  <a:lnTo>
                    <a:pt x="353" y="774"/>
                  </a:lnTo>
                  <a:lnTo>
                    <a:pt x="353" y="774"/>
                  </a:lnTo>
                  <a:lnTo>
                    <a:pt x="340" y="771"/>
                  </a:lnTo>
                  <a:lnTo>
                    <a:pt x="340" y="771"/>
                  </a:lnTo>
                  <a:lnTo>
                    <a:pt x="337" y="771"/>
                  </a:lnTo>
                  <a:lnTo>
                    <a:pt x="334" y="771"/>
                  </a:lnTo>
                  <a:lnTo>
                    <a:pt x="327" y="774"/>
                  </a:lnTo>
                  <a:lnTo>
                    <a:pt x="324" y="774"/>
                  </a:lnTo>
                  <a:lnTo>
                    <a:pt x="324" y="771"/>
                  </a:lnTo>
                  <a:lnTo>
                    <a:pt x="324" y="771"/>
                  </a:lnTo>
                  <a:lnTo>
                    <a:pt x="324" y="769"/>
                  </a:lnTo>
                  <a:lnTo>
                    <a:pt x="316" y="766"/>
                  </a:lnTo>
                  <a:lnTo>
                    <a:pt x="316" y="764"/>
                  </a:lnTo>
                  <a:lnTo>
                    <a:pt x="313" y="764"/>
                  </a:lnTo>
                  <a:lnTo>
                    <a:pt x="313" y="761"/>
                  </a:lnTo>
                  <a:lnTo>
                    <a:pt x="313" y="758"/>
                  </a:lnTo>
                  <a:lnTo>
                    <a:pt x="311" y="758"/>
                  </a:lnTo>
                  <a:lnTo>
                    <a:pt x="308" y="756"/>
                  </a:lnTo>
                  <a:lnTo>
                    <a:pt x="298" y="750"/>
                  </a:lnTo>
                  <a:lnTo>
                    <a:pt x="292" y="748"/>
                  </a:lnTo>
                  <a:lnTo>
                    <a:pt x="290" y="745"/>
                  </a:lnTo>
                  <a:lnTo>
                    <a:pt x="290" y="748"/>
                  </a:lnTo>
                  <a:lnTo>
                    <a:pt x="271" y="748"/>
                  </a:lnTo>
                  <a:lnTo>
                    <a:pt x="269" y="750"/>
                  </a:lnTo>
                  <a:lnTo>
                    <a:pt x="266" y="750"/>
                  </a:lnTo>
                  <a:lnTo>
                    <a:pt x="263" y="748"/>
                  </a:lnTo>
                  <a:lnTo>
                    <a:pt x="263" y="748"/>
                  </a:lnTo>
                  <a:lnTo>
                    <a:pt x="263" y="748"/>
                  </a:lnTo>
                  <a:lnTo>
                    <a:pt x="263" y="745"/>
                  </a:lnTo>
                  <a:lnTo>
                    <a:pt x="261" y="742"/>
                  </a:lnTo>
                  <a:lnTo>
                    <a:pt x="261" y="742"/>
                  </a:lnTo>
                  <a:lnTo>
                    <a:pt x="261" y="740"/>
                  </a:lnTo>
                  <a:lnTo>
                    <a:pt x="258" y="737"/>
                  </a:lnTo>
                  <a:lnTo>
                    <a:pt x="258" y="735"/>
                  </a:lnTo>
                  <a:lnTo>
                    <a:pt x="255" y="732"/>
                  </a:lnTo>
                  <a:lnTo>
                    <a:pt x="255" y="727"/>
                  </a:lnTo>
                  <a:lnTo>
                    <a:pt x="255" y="724"/>
                  </a:lnTo>
                  <a:lnTo>
                    <a:pt x="255" y="724"/>
                  </a:lnTo>
                  <a:lnTo>
                    <a:pt x="255" y="721"/>
                  </a:lnTo>
                  <a:lnTo>
                    <a:pt x="250" y="719"/>
                  </a:lnTo>
                  <a:lnTo>
                    <a:pt x="250" y="719"/>
                  </a:lnTo>
                  <a:lnTo>
                    <a:pt x="247" y="719"/>
                  </a:lnTo>
                  <a:lnTo>
                    <a:pt x="245" y="719"/>
                  </a:lnTo>
                  <a:lnTo>
                    <a:pt x="242" y="719"/>
                  </a:lnTo>
                  <a:lnTo>
                    <a:pt x="240" y="721"/>
                  </a:lnTo>
                  <a:lnTo>
                    <a:pt x="237" y="719"/>
                  </a:lnTo>
                  <a:lnTo>
                    <a:pt x="229" y="719"/>
                  </a:lnTo>
                  <a:lnTo>
                    <a:pt x="219" y="719"/>
                  </a:lnTo>
                  <a:lnTo>
                    <a:pt x="219" y="719"/>
                  </a:lnTo>
                  <a:lnTo>
                    <a:pt x="216" y="719"/>
                  </a:lnTo>
                  <a:lnTo>
                    <a:pt x="216" y="721"/>
                  </a:lnTo>
                  <a:lnTo>
                    <a:pt x="213" y="721"/>
                  </a:lnTo>
                  <a:lnTo>
                    <a:pt x="213" y="721"/>
                  </a:lnTo>
                  <a:lnTo>
                    <a:pt x="213" y="721"/>
                  </a:lnTo>
                  <a:lnTo>
                    <a:pt x="200" y="721"/>
                  </a:lnTo>
                  <a:lnTo>
                    <a:pt x="197" y="721"/>
                  </a:lnTo>
                  <a:lnTo>
                    <a:pt x="195" y="721"/>
                  </a:lnTo>
                  <a:lnTo>
                    <a:pt x="195" y="719"/>
                  </a:lnTo>
                  <a:lnTo>
                    <a:pt x="195" y="719"/>
                  </a:lnTo>
                  <a:lnTo>
                    <a:pt x="195" y="719"/>
                  </a:lnTo>
                  <a:lnTo>
                    <a:pt x="195" y="716"/>
                  </a:lnTo>
                  <a:lnTo>
                    <a:pt x="192" y="714"/>
                  </a:lnTo>
                  <a:lnTo>
                    <a:pt x="192" y="711"/>
                  </a:lnTo>
                  <a:lnTo>
                    <a:pt x="192" y="711"/>
                  </a:lnTo>
                  <a:lnTo>
                    <a:pt x="192" y="708"/>
                  </a:lnTo>
                  <a:lnTo>
                    <a:pt x="195" y="708"/>
                  </a:lnTo>
                  <a:lnTo>
                    <a:pt x="195" y="708"/>
                  </a:lnTo>
                  <a:lnTo>
                    <a:pt x="195" y="708"/>
                  </a:lnTo>
                  <a:lnTo>
                    <a:pt x="195" y="706"/>
                  </a:lnTo>
                  <a:lnTo>
                    <a:pt x="195" y="706"/>
                  </a:lnTo>
                  <a:lnTo>
                    <a:pt x="195" y="703"/>
                  </a:lnTo>
                  <a:lnTo>
                    <a:pt x="195" y="703"/>
                  </a:lnTo>
                  <a:lnTo>
                    <a:pt x="192" y="698"/>
                  </a:lnTo>
                  <a:lnTo>
                    <a:pt x="190" y="690"/>
                  </a:lnTo>
                  <a:lnTo>
                    <a:pt x="187" y="687"/>
                  </a:lnTo>
                  <a:lnTo>
                    <a:pt x="182" y="685"/>
                  </a:lnTo>
                  <a:lnTo>
                    <a:pt x="176" y="682"/>
                  </a:lnTo>
                  <a:lnTo>
                    <a:pt x="174" y="679"/>
                  </a:lnTo>
                  <a:lnTo>
                    <a:pt x="174" y="677"/>
                  </a:lnTo>
                  <a:lnTo>
                    <a:pt x="174" y="674"/>
                  </a:lnTo>
                  <a:lnTo>
                    <a:pt x="174" y="674"/>
                  </a:lnTo>
                  <a:lnTo>
                    <a:pt x="176" y="671"/>
                  </a:lnTo>
                  <a:lnTo>
                    <a:pt x="179" y="671"/>
                  </a:lnTo>
                  <a:lnTo>
                    <a:pt x="187" y="669"/>
                  </a:lnTo>
                  <a:lnTo>
                    <a:pt x="195" y="666"/>
                  </a:lnTo>
                  <a:lnTo>
                    <a:pt x="197" y="664"/>
                  </a:lnTo>
                  <a:lnTo>
                    <a:pt x="197" y="661"/>
                  </a:lnTo>
                  <a:lnTo>
                    <a:pt x="200" y="656"/>
                  </a:lnTo>
                  <a:lnTo>
                    <a:pt x="187" y="637"/>
                  </a:lnTo>
                  <a:lnTo>
                    <a:pt x="182" y="627"/>
                  </a:lnTo>
                  <a:lnTo>
                    <a:pt x="168" y="616"/>
                  </a:lnTo>
                  <a:lnTo>
                    <a:pt x="163" y="613"/>
                  </a:lnTo>
                  <a:lnTo>
                    <a:pt x="142" y="611"/>
                  </a:lnTo>
                  <a:lnTo>
                    <a:pt x="132" y="611"/>
                  </a:lnTo>
                  <a:lnTo>
                    <a:pt x="97" y="606"/>
                  </a:lnTo>
                  <a:lnTo>
                    <a:pt x="92" y="603"/>
                  </a:lnTo>
                  <a:lnTo>
                    <a:pt x="89" y="600"/>
                  </a:lnTo>
                  <a:lnTo>
                    <a:pt x="89" y="598"/>
                  </a:lnTo>
                  <a:lnTo>
                    <a:pt x="89" y="595"/>
                  </a:lnTo>
                  <a:lnTo>
                    <a:pt x="92" y="587"/>
                  </a:lnTo>
                  <a:lnTo>
                    <a:pt x="92" y="585"/>
                  </a:lnTo>
                  <a:lnTo>
                    <a:pt x="89" y="585"/>
                  </a:lnTo>
                  <a:lnTo>
                    <a:pt x="89" y="582"/>
                  </a:lnTo>
                  <a:lnTo>
                    <a:pt x="87" y="577"/>
                  </a:lnTo>
                  <a:lnTo>
                    <a:pt x="84" y="574"/>
                  </a:lnTo>
                  <a:lnTo>
                    <a:pt x="84" y="574"/>
                  </a:lnTo>
                  <a:lnTo>
                    <a:pt x="84" y="574"/>
                  </a:lnTo>
                  <a:lnTo>
                    <a:pt x="87" y="566"/>
                  </a:lnTo>
                  <a:lnTo>
                    <a:pt x="84" y="566"/>
                  </a:lnTo>
                  <a:lnTo>
                    <a:pt x="84" y="563"/>
                  </a:lnTo>
                  <a:lnTo>
                    <a:pt x="84" y="563"/>
                  </a:lnTo>
                  <a:lnTo>
                    <a:pt x="84" y="563"/>
                  </a:lnTo>
                  <a:lnTo>
                    <a:pt x="81" y="561"/>
                  </a:lnTo>
                  <a:lnTo>
                    <a:pt x="81" y="558"/>
                  </a:lnTo>
                  <a:lnTo>
                    <a:pt x="79" y="553"/>
                  </a:lnTo>
                  <a:lnTo>
                    <a:pt x="76" y="550"/>
                  </a:lnTo>
                  <a:lnTo>
                    <a:pt x="76" y="548"/>
                  </a:lnTo>
                  <a:lnTo>
                    <a:pt x="79" y="548"/>
                  </a:lnTo>
                  <a:lnTo>
                    <a:pt x="79" y="545"/>
                  </a:lnTo>
                  <a:lnTo>
                    <a:pt x="79" y="545"/>
                  </a:lnTo>
                  <a:lnTo>
                    <a:pt x="79" y="545"/>
                  </a:lnTo>
                  <a:lnTo>
                    <a:pt x="81" y="545"/>
                  </a:lnTo>
                  <a:lnTo>
                    <a:pt x="81" y="548"/>
                  </a:lnTo>
                  <a:lnTo>
                    <a:pt x="84" y="548"/>
                  </a:lnTo>
                  <a:lnTo>
                    <a:pt x="84" y="548"/>
                  </a:lnTo>
                  <a:lnTo>
                    <a:pt x="87" y="548"/>
                  </a:lnTo>
                  <a:lnTo>
                    <a:pt x="87" y="545"/>
                  </a:lnTo>
                  <a:lnTo>
                    <a:pt x="87" y="545"/>
                  </a:lnTo>
                  <a:lnTo>
                    <a:pt x="87" y="542"/>
                  </a:lnTo>
                  <a:lnTo>
                    <a:pt x="84" y="540"/>
                  </a:lnTo>
                  <a:lnTo>
                    <a:pt x="84" y="537"/>
                  </a:lnTo>
                  <a:lnTo>
                    <a:pt x="84" y="537"/>
                  </a:lnTo>
                  <a:lnTo>
                    <a:pt x="81" y="537"/>
                  </a:lnTo>
                  <a:lnTo>
                    <a:pt x="74" y="535"/>
                  </a:lnTo>
                  <a:lnTo>
                    <a:pt x="71" y="532"/>
                  </a:lnTo>
                  <a:lnTo>
                    <a:pt x="63" y="532"/>
                  </a:lnTo>
                  <a:lnTo>
                    <a:pt x="63" y="532"/>
                  </a:lnTo>
                  <a:lnTo>
                    <a:pt x="60" y="529"/>
                  </a:lnTo>
                  <a:lnTo>
                    <a:pt x="55" y="527"/>
                  </a:lnTo>
                  <a:lnTo>
                    <a:pt x="55" y="527"/>
                  </a:lnTo>
                  <a:lnTo>
                    <a:pt x="52" y="524"/>
                  </a:lnTo>
                  <a:lnTo>
                    <a:pt x="31" y="527"/>
                  </a:lnTo>
                  <a:lnTo>
                    <a:pt x="29" y="524"/>
                  </a:lnTo>
                  <a:lnTo>
                    <a:pt x="21" y="511"/>
                  </a:lnTo>
                  <a:lnTo>
                    <a:pt x="23" y="503"/>
                  </a:lnTo>
                  <a:lnTo>
                    <a:pt x="21" y="500"/>
                  </a:lnTo>
                  <a:lnTo>
                    <a:pt x="21" y="498"/>
                  </a:lnTo>
                  <a:lnTo>
                    <a:pt x="21" y="498"/>
                  </a:lnTo>
                  <a:lnTo>
                    <a:pt x="21" y="495"/>
                  </a:lnTo>
                  <a:lnTo>
                    <a:pt x="18" y="492"/>
                  </a:lnTo>
                  <a:lnTo>
                    <a:pt x="16" y="492"/>
                  </a:lnTo>
                  <a:lnTo>
                    <a:pt x="16" y="490"/>
                  </a:lnTo>
                  <a:lnTo>
                    <a:pt x="13" y="487"/>
                  </a:lnTo>
                  <a:lnTo>
                    <a:pt x="13" y="485"/>
                  </a:lnTo>
                  <a:lnTo>
                    <a:pt x="13" y="482"/>
                  </a:lnTo>
                  <a:lnTo>
                    <a:pt x="10" y="479"/>
                  </a:lnTo>
                  <a:lnTo>
                    <a:pt x="10" y="479"/>
                  </a:lnTo>
                  <a:lnTo>
                    <a:pt x="10" y="479"/>
                  </a:lnTo>
                  <a:lnTo>
                    <a:pt x="8" y="477"/>
                  </a:lnTo>
                  <a:lnTo>
                    <a:pt x="8" y="477"/>
                  </a:lnTo>
                  <a:lnTo>
                    <a:pt x="5" y="474"/>
                  </a:lnTo>
                  <a:lnTo>
                    <a:pt x="5" y="474"/>
                  </a:lnTo>
                  <a:lnTo>
                    <a:pt x="5" y="474"/>
                  </a:lnTo>
                  <a:lnTo>
                    <a:pt x="2" y="471"/>
                  </a:lnTo>
                  <a:lnTo>
                    <a:pt x="2" y="471"/>
                  </a:lnTo>
                  <a:lnTo>
                    <a:pt x="2" y="469"/>
                  </a:lnTo>
                  <a:lnTo>
                    <a:pt x="2" y="466"/>
                  </a:lnTo>
                  <a:lnTo>
                    <a:pt x="2" y="463"/>
                  </a:lnTo>
                  <a:lnTo>
                    <a:pt x="2" y="463"/>
                  </a:lnTo>
                  <a:lnTo>
                    <a:pt x="2" y="461"/>
                  </a:lnTo>
                  <a:lnTo>
                    <a:pt x="2" y="453"/>
                  </a:lnTo>
                  <a:lnTo>
                    <a:pt x="2" y="448"/>
                  </a:lnTo>
                  <a:lnTo>
                    <a:pt x="2" y="448"/>
                  </a:lnTo>
                  <a:lnTo>
                    <a:pt x="2" y="445"/>
                  </a:lnTo>
                  <a:lnTo>
                    <a:pt x="8" y="445"/>
                  </a:lnTo>
                  <a:lnTo>
                    <a:pt x="8" y="442"/>
                  </a:lnTo>
                  <a:lnTo>
                    <a:pt x="8" y="442"/>
                  </a:lnTo>
                  <a:lnTo>
                    <a:pt x="8" y="440"/>
                  </a:lnTo>
                  <a:lnTo>
                    <a:pt x="10" y="440"/>
                  </a:lnTo>
                  <a:lnTo>
                    <a:pt x="10" y="440"/>
                  </a:lnTo>
                  <a:lnTo>
                    <a:pt x="13" y="437"/>
                  </a:lnTo>
                  <a:lnTo>
                    <a:pt x="13" y="437"/>
                  </a:lnTo>
                  <a:lnTo>
                    <a:pt x="13" y="437"/>
                  </a:lnTo>
                  <a:lnTo>
                    <a:pt x="13" y="435"/>
                  </a:lnTo>
                  <a:lnTo>
                    <a:pt x="16" y="435"/>
                  </a:lnTo>
                  <a:lnTo>
                    <a:pt x="16" y="435"/>
                  </a:lnTo>
                  <a:lnTo>
                    <a:pt x="16" y="435"/>
                  </a:lnTo>
                  <a:lnTo>
                    <a:pt x="16" y="432"/>
                  </a:lnTo>
                  <a:lnTo>
                    <a:pt x="16" y="429"/>
                  </a:lnTo>
                  <a:lnTo>
                    <a:pt x="16" y="424"/>
                  </a:lnTo>
                  <a:lnTo>
                    <a:pt x="16" y="424"/>
                  </a:lnTo>
                  <a:lnTo>
                    <a:pt x="13" y="421"/>
                  </a:lnTo>
                  <a:lnTo>
                    <a:pt x="10" y="419"/>
                  </a:lnTo>
                  <a:lnTo>
                    <a:pt x="10" y="419"/>
                  </a:lnTo>
                  <a:lnTo>
                    <a:pt x="10" y="419"/>
                  </a:lnTo>
                  <a:lnTo>
                    <a:pt x="10" y="413"/>
                  </a:lnTo>
                  <a:lnTo>
                    <a:pt x="10" y="411"/>
                  </a:lnTo>
                  <a:lnTo>
                    <a:pt x="13" y="411"/>
                  </a:lnTo>
                  <a:lnTo>
                    <a:pt x="13" y="408"/>
                  </a:lnTo>
                  <a:lnTo>
                    <a:pt x="16" y="408"/>
                  </a:lnTo>
                  <a:lnTo>
                    <a:pt x="16" y="408"/>
                  </a:lnTo>
                  <a:lnTo>
                    <a:pt x="16" y="406"/>
                  </a:lnTo>
                  <a:lnTo>
                    <a:pt x="16" y="406"/>
                  </a:lnTo>
                  <a:lnTo>
                    <a:pt x="16" y="406"/>
                  </a:lnTo>
                  <a:lnTo>
                    <a:pt x="16" y="406"/>
                  </a:lnTo>
                  <a:lnTo>
                    <a:pt x="13" y="406"/>
                  </a:lnTo>
                  <a:lnTo>
                    <a:pt x="13" y="406"/>
                  </a:lnTo>
                  <a:lnTo>
                    <a:pt x="10" y="403"/>
                  </a:lnTo>
                  <a:lnTo>
                    <a:pt x="10" y="403"/>
                  </a:lnTo>
                  <a:lnTo>
                    <a:pt x="5" y="400"/>
                  </a:lnTo>
                  <a:lnTo>
                    <a:pt x="5" y="398"/>
                  </a:lnTo>
                  <a:lnTo>
                    <a:pt x="2" y="395"/>
                  </a:lnTo>
                  <a:lnTo>
                    <a:pt x="2" y="395"/>
                  </a:lnTo>
                  <a:lnTo>
                    <a:pt x="0" y="390"/>
                  </a:lnTo>
                  <a:lnTo>
                    <a:pt x="0" y="390"/>
                  </a:lnTo>
                  <a:lnTo>
                    <a:pt x="0" y="390"/>
                  </a:lnTo>
                  <a:lnTo>
                    <a:pt x="0" y="390"/>
                  </a:lnTo>
                  <a:lnTo>
                    <a:pt x="0" y="390"/>
                  </a:lnTo>
                  <a:lnTo>
                    <a:pt x="0" y="387"/>
                  </a:lnTo>
                  <a:lnTo>
                    <a:pt x="0" y="387"/>
                  </a:lnTo>
                  <a:lnTo>
                    <a:pt x="2" y="387"/>
                  </a:lnTo>
                  <a:lnTo>
                    <a:pt x="8" y="387"/>
                  </a:lnTo>
                  <a:lnTo>
                    <a:pt x="10" y="387"/>
                  </a:lnTo>
                  <a:lnTo>
                    <a:pt x="10" y="387"/>
                  </a:lnTo>
                  <a:lnTo>
                    <a:pt x="16" y="385"/>
                  </a:lnTo>
                  <a:lnTo>
                    <a:pt x="16" y="382"/>
                  </a:lnTo>
                  <a:lnTo>
                    <a:pt x="18" y="379"/>
                  </a:lnTo>
                  <a:lnTo>
                    <a:pt x="18" y="379"/>
                  </a:lnTo>
                  <a:lnTo>
                    <a:pt x="18" y="377"/>
                  </a:lnTo>
                  <a:lnTo>
                    <a:pt x="18" y="377"/>
                  </a:lnTo>
                  <a:lnTo>
                    <a:pt x="18" y="377"/>
                  </a:lnTo>
                  <a:lnTo>
                    <a:pt x="18" y="374"/>
                  </a:lnTo>
                  <a:lnTo>
                    <a:pt x="21" y="374"/>
                  </a:lnTo>
                  <a:lnTo>
                    <a:pt x="34" y="371"/>
                  </a:lnTo>
                  <a:lnTo>
                    <a:pt x="63" y="371"/>
                  </a:lnTo>
                  <a:lnTo>
                    <a:pt x="68" y="369"/>
                  </a:lnTo>
                  <a:lnTo>
                    <a:pt x="74" y="369"/>
                  </a:lnTo>
                  <a:lnTo>
                    <a:pt x="84" y="369"/>
                  </a:lnTo>
                  <a:lnTo>
                    <a:pt x="87" y="369"/>
                  </a:lnTo>
                  <a:lnTo>
                    <a:pt x="89" y="369"/>
                  </a:lnTo>
                  <a:lnTo>
                    <a:pt x="89" y="369"/>
                  </a:lnTo>
                  <a:lnTo>
                    <a:pt x="89" y="369"/>
                  </a:lnTo>
                  <a:lnTo>
                    <a:pt x="89" y="366"/>
                  </a:lnTo>
                  <a:lnTo>
                    <a:pt x="89" y="366"/>
                  </a:lnTo>
                  <a:lnTo>
                    <a:pt x="92" y="361"/>
                  </a:lnTo>
                  <a:lnTo>
                    <a:pt x="89" y="361"/>
                  </a:lnTo>
                  <a:lnTo>
                    <a:pt x="89" y="361"/>
                  </a:lnTo>
                  <a:lnTo>
                    <a:pt x="89" y="358"/>
                  </a:lnTo>
                  <a:lnTo>
                    <a:pt x="87" y="356"/>
                  </a:lnTo>
                  <a:lnTo>
                    <a:pt x="87" y="356"/>
                  </a:lnTo>
                  <a:lnTo>
                    <a:pt x="87" y="356"/>
                  </a:lnTo>
                  <a:lnTo>
                    <a:pt x="87" y="356"/>
                  </a:lnTo>
                  <a:lnTo>
                    <a:pt x="87" y="353"/>
                  </a:lnTo>
                  <a:lnTo>
                    <a:pt x="87" y="353"/>
                  </a:lnTo>
                  <a:lnTo>
                    <a:pt x="87" y="353"/>
                  </a:lnTo>
                  <a:lnTo>
                    <a:pt x="95" y="350"/>
                  </a:lnTo>
                  <a:lnTo>
                    <a:pt x="100" y="348"/>
                  </a:lnTo>
                  <a:lnTo>
                    <a:pt x="105" y="342"/>
                  </a:lnTo>
                  <a:lnTo>
                    <a:pt x="108" y="340"/>
                  </a:lnTo>
                  <a:lnTo>
                    <a:pt x="108" y="340"/>
                  </a:lnTo>
                  <a:lnTo>
                    <a:pt x="110" y="334"/>
                  </a:lnTo>
                  <a:lnTo>
                    <a:pt x="110" y="334"/>
                  </a:lnTo>
                  <a:lnTo>
                    <a:pt x="110" y="332"/>
                  </a:lnTo>
                  <a:lnTo>
                    <a:pt x="110" y="329"/>
                  </a:lnTo>
                  <a:lnTo>
                    <a:pt x="108" y="327"/>
                  </a:lnTo>
                  <a:lnTo>
                    <a:pt x="108" y="327"/>
                  </a:lnTo>
                  <a:lnTo>
                    <a:pt x="108" y="327"/>
                  </a:lnTo>
                  <a:lnTo>
                    <a:pt x="105" y="327"/>
                  </a:lnTo>
                  <a:lnTo>
                    <a:pt x="105" y="327"/>
                  </a:lnTo>
                  <a:lnTo>
                    <a:pt x="105" y="327"/>
                  </a:lnTo>
                  <a:lnTo>
                    <a:pt x="103" y="324"/>
                  </a:lnTo>
                  <a:lnTo>
                    <a:pt x="103" y="324"/>
                  </a:lnTo>
                  <a:lnTo>
                    <a:pt x="103" y="324"/>
                  </a:lnTo>
                  <a:lnTo>
                    <a:pt x="103" y="321"/>
                  </a:lnTo>
                  <a:lnTo>
                    <a:pt x="103" y="321"/>
                  </a:lnTo>
                  <a:lnTo>
                    <a:pt x="103" y="319"/>
                  </a:lnTo>
                  <a:lnTo>
                    <a:pt x="105" y="313"/>
                  </a:lnTo>
                  <a:lnTo>
                    <a:pt x="105" y="313"/>
                  </a:lnTo>
                  <a:lnTo>
                    <a:pt x="105" y="313"/>
                  </a:lnTo>
                  <a:lnTo>
                    <a:pt x="110" y="311"/>
                  </a:lnTo>
                  <a:lnTo>
                    <a:pt x="113" y="311"/>
                  </a:lnTo>
                  <a:lnTo>
                    <a:pt x="116" y="308"/>
                  </a:lnTo>
                  <a:lnTo>
                    <a:pt x="116" y="308"/>
                  </a:lnTo>
                  <a:lnTo>
                    <a:pt x="116" y="308"/>
                  </a:lnTo>
                  <a:lnTo>
                    <a:pt x="116" y="306"/>
                  </a:lnTo>
                  <a:lnTo>
                    <a:pt x="116" y="306"/>
                  </a:lnTo>
                  <a:lnTo>
                    <a:pt x="116" y="303"/>
                  </a:lnTo>
                  <a:lnTo>
                    <a:pt x="116" y="300"/>
                  </a:lnTo>
                  <a:lnTo>
                    <a:pt x="116" y="300"/>
                  </a:lnTo>
                  <a:lnTo>
                    <a:pt x="116" y="298"/>
                  </a:lnTo>
                  <a:lnTo>
                    <a:pt x="116" y="298"/>
                  </a:lnTo>
                  <a:lnTo>
                    <a:pt x="113" y="298"/>
                  </a:lnTo>
                  <a:lnTo>
                    <a:pt x="113" y="298"/>
                  </a:lnTo>
                  <a:lnTo>
                    <a:pt x="113" y="300"/>
                  </a:lnTo>
                  <a:lnTo>
                    <a:pt x="113" y="300"/>
                  </a:lnTo>
                  <a:lnTo>
                    <a:pt x="113" y="300"/>
                  </a:lnTo>
                  <a:lnTo>
                    <a:pt x="113" y="300"/>
                  </a:lnTo>
                  <a:lnTo>
                    <a:pt x="110" y="300"/>
                  </a:lnTo>
                  <a:lnTo>
                    <a:pt x="110" y="298"/>
                  </a:lnTo>
                  <a:lnTo>
                    <a:pt x="110" y="295"/>
                  </a:lnTo>
                  <a:lnTo>
                    <a:pt x="110" y="295"/>
                  </a:lnTo>
                  <a:lnTo>
                    <a:pt x="110" y="292"/>
                  </a:lnTo>
                  <a:lnTo>
                    <a:pt x="108" y="295"/>
                  </a:lnTo>
                  <a:lnTo>
                    <a:pt x="108" y="295"/>
                  </a:lnTo>
                  <a:lnTo>
                    <a:pt x="108" y="292"/>
                  </a:lnTo>
                  <a:lnTo>
                    <a:pt x="105" y="292"/>
                  </a:lnTo>
                  <a:lnTo>
                    <a:pt x="105" y="290"/>
                  </a:lnTo>
                  <a:lnTo>
                    <a:pt x="103" y="290"/>
                  </a:lnTo>
                  <a:lnTo>
                    <a:pt x="100" y="284"/>
                  </a:lnTo>
                  <a:lnTo>
                    <a:pt x="100" y="284"/>
                  </a:lnTo>
                  <a:lnTo>
                    <a:pt x="100" y="282"/>
                  </a:lnTo>
                  <a:lnTo>
                    <a:pt x="103" y="282"/>
                  </a:lnTo>
                  <a:lnTo>
                    <a:pt x="105" y="279"/>
                  </a:lnTo>
                  <a:lnTo>
                    <a:pt x="105" y="279"/>
                  </a:lnTo>
                  <a:lnTo>
                    <a:pt x="105" y="277"/>
                  </a:lnTo>
                  <a:lnTo>
                    <a:pt x="105" y="277"/>
                  </a:lnTo>
                  <a:lnTo>
                    <a:pt x="103" y="274"/>
                  </a:lnTo>
                  <a:lnTo>
                    <a:pt x="103" y="274"/>
                  </a:lnTo>
                  <a:lnTo>
                    <a:pt x="103" y="274"/>
                  </a:lnTo>
                  <a:lnTo>
                    <a:pt x="103" y="274"/>
                  </a:lnTo>
                  <a:lnTo>
                    <a:pt x="103" y="271"/>
                  </a:lnTo>
                  <a:lnTo>
                    <a:pt x="103" y="271"/>
                  </a:lnTo>
                  <a:lnTo>
                    <a:pt x="103" y="271"/>
                  </a:lnTo>
                  <a:lnTo>
                    <a:pt x="100" y="271"/>
                  </a:lnTo>
                  <a:lnTo>
                    <a:pt x="100" y="269"/>
                  </a:lnTo>
                  <a:lnTo>
                    <a:pt x="97" y="269"/>
                  </a:lnTo>
                  <a:lnTo>
                    <a:pt x="97" y="269"/>
                  </a:lnTo>
                  <a:lnTo>
                    <a:pt x="97" y="266"/>
                  </a:lnTo>
                  <a:lnTo>
                    <a:pt x="97" y="266"/>
                  </a:lnTo>
                  <a:lnTo>
                    <a:pt x="97" y="263"/>
                  </a:lnTo>
                  <a:lnTo>
                    <a:pt x="97" y="263"/>
                  </a:lnTo>
                  <a:lnTo>
                    <a:pt x="97" y="263"/>
                  </a:lnTo>
                  <a:lnTo>
                    <a:pt x="100" y="263"/>
                  </a:lnTo>
                  <a:lnTo>
                    <a:pt x="103" y="261"/>
                  </a:lnTo>
                  <a:lnTo>
                    <a:pt x="108" y="261"/>
                  </a:lnTo>
                  <a:lnTo>
                    <a:pt x="113" y="261"/>
                  </a:lnTo>
                  <a:lnTo>
                    <a:pt x="113" y="258"/>
                  </a:lnTo>
                  <a:lnTo>
                    <a:pt x="113" y="258"/>
                  </a:lnTo>
                  <a:lnTo>
                    <a:pt x="113" y="256"/>
                  </a:lnTo>
                  <a:lnTo>
                    <a:pt x="113" y="256"/>
                  </a:lnTo>
                  <a:lnTo>
                    <a:pt x="113" y="253"/>
                  </a:lnTo>
                  <a:lnTo>
                    <a:pt x="113" y="250"/>
                  </a:lnTo>
                  <a:lnTo>
                    <a:pt x="113" y="250"/>
                  </a:lnTo>
                  <a:lnTo>
                    <a:pt x="105" y="245"/>
                  </a:lnTo>
                  <a:lnTo>
                    <a:pt x="103" y="242"/>
                  </a:lnTo>
                  <a:lnTo>
                    <a:pt x="103" y="242"/>
                  </a:lnTo>
                  <a:lnTo>
                    <a:pt x="100" y="242"/>
                  </a:lnTo>
                  <a:lnTo>
                    <a:pt x="100" y="242"/>
                  </a:lnTo>
                  <a:lnTo>
                    <a:pt x="84" y="219"/>
                  </a:lnTo>
                  <a:lnTo>
                    <a:pt x="84" y="216"/>
                  </a:lnTo>
                  <a:lnTo>
                    <a:pt x="84" y="213"/>
                  </a:lnTo>
                  <a:lnTo>
                    <a:pt x="84" y="213"/>
                  </a:lnTo>
                  <a:lnTo>
                    <a:pt x="84" y="213"/>
                  </a:lnTo>
                  <a:lnTo>
                    <a:pt x="84" y="211"/>
                  </a:lnTo>
                  <a:lnTo>
                    <a:pt x="84" y="211"/>
                  </a:lnTo>
                  <a:lnTo>
                    <a:pt x="87" y="211"/>
                  </a:lnTo>
                  <a:lnTo>
                    <a:pt x="87" y="208"/>
                  </a:lnTo>
                  <a:lnTo>
                    <a:pt x="87" y="208"/>
                  </a:lnTo>
                  <a:lnTo>
                    <a:pt x="87" y="208"/>
                  </a:lnTo>
                  <a:lnTo>
                    <a:pt x="87" y="206"/>
                  </a:lnTo>
                  <a:lnTo>
                    <a:pt x="89" y="206"/>
                  </a:lnTo>
                  <a:lnTo>
                    <a:pt x="89" y="206"/>
                  </a:lnTo>
                  <a:lnTo>
                    <a:pt x="92" y="206"/>
                  </a:lnTo>
                  <a:lnTo>
                    <a:pt x="92" y="206"/>
                  </a:lnTo>
                  <a:lnTo>
                    <a:pt x="97" y="206"/>
                  </a:lnTo>
                  <a:lnTo>
                    <a:pt x="97" y="206"/>
                  </a:lnTo>
                  <a:lnTo>
                    <a:pt x="97" y="206"/>
                  </a:lnTo>
                  <a:lnTo>
                    <a:pt x="97" y="206"/>
                  </a:lnTo>
                  <a:lnTo>
                    <a:pt x="97" y="203"/>
                  </a:lnTo>
                  <a:lnTo>
                    <a:pt x="89" y="192"/>
                  </a:lnTo>
                  <a:lnTo>
                    <a:pt x="89" y="192"/>
                  </a:lnTo>
                  <a:lnTo>
                    <a:pt x="89" y="190"/>
                  </a:lnTo>
                  <a:lnTo>
                    <a:pt x="87" y="190"/>
                  </a:lnTo>
                  <a:lnTo>
                    <a:pt x="87" y="187"/>
                  </a:lnTo>
                  <a:lnTo>
                    <a:pt x="87" y="187"/>
                  </a:lnTo>
                  <a:lnTo>
                    <a:pt x="87" y="184"/>
                  </a:lnTo>
                  <a:lnTo>
                    <a:pt x="84" y="182"/>
                  </a:lnTo>
                  <a:lnTo>
                    <a:pt x="84" y="179"/>
                  </a:lnTo>
                  <a:lnTo>
                    <a:pt x="84" y="174"/>
                  </a:lnTo>
                  <a:lnTo>
                    <a:pt x="87" y="174"/>
                  </a:lnTo>
                  <a:lnTo>
                    <a:pt x="87" y="171"/>
                  </a:lnTo>
                  <a:lnTo>
                    <a:pt x="87" y="171"/>
                  </a:lnTo>
                  <a:lnTo>
                    <a:pt x="87" y="171"/>
                  </a:lnTo>
                  <a:lnTo>
                    <a:pt x="89" y="166"/>
                  </a:lnTo>
                  <a:lnTo>
                    <a:pt x="92" y="166"/>
                  </a:lnTo>
                  <a:lnTo>
                    <a:pt x="92" y="163"/>
                  </a:lnTo>
                  <a:lnTo>
                    <a:pt x="92" y="163"/>
                  </a:lnTo>
                  <a:lnTo>
                    <a:pt x="92" y="161"/>
                  </a:lnTo>
                  <a:lnTo>
                    <a:pt x="92" y="161"/>
                  </a:lnTo>
                  <a:lnTo>
                    <a:pt x="89" y="161"/>
                  </a:lnTo>
                  <a:lnTo>
                    <a:pt x="87" y="161"/>
                  </a:lnTo>
                  <a:lnTo>
                    <a:pt x="87" y="161"/>
                  </a:lnTo>
                  <a:lnTo>
                    <a:pt x="87" y="161"/>
                  </a:lnTo>
                  <a:lnTo>
                    <a:pt x="84" y="163"/>
                  </a:lnTo>
                  <a:lnTo>
                    <a:pt x="81" y="163"/>
                  </a:lnTo>
                  <a:lnTo>
                    <a:pt x="81" y="163"/>
                  </a:lnTo>
                  <a:lnTo>
                    <a:pt x="79" y="161"/>
                  </a:lnTo>
                  <a:lnTo>
                    <a:pt x="71" y="148"/>
                  </a:lnTo>
                  <a:lnTo>
                    <a:pt x="63" y="132"/>
                  </a:lnTo>
                  <a:lnTo>
                    <a:pt x="60" y="127"/>
                  </a:lnTo>
                  <a:lnTo>
                    <a:pt x="58" y="127"/>
                  </a:lnTo>
                  <a:lnTo>
                    <a:pt x="58" y="124"/>
                  </a:lnTo>
                  <a:lnTo>
                    <a:pt x="55" y="124"/>
                  </a:lnTo>
                  <a:lnTo>
                    <a:pt x="52" y="124"/>
                  </a:lnTo>
                  <a:lnTo>
                    <a:pt x="52" y="121"/>
                  </a:lnTo>
                  <a:lnTo>
                    <a:pt x="50" y="119"/>
                  </a:lnTo>
                  <a:lnTo>
                    <a:pt x="50" y="116"/>
                  </a:lnTo>
                  <a:lnTo>
                    <a:pt x="50" y="113"/>
                  </a:lnTo>
                  <a:lnTo>
                    <a:pt x="50" y="111"/>
                  </a:lnTo>
                  <a:lnTo>
                    <a:pt x="47" y="108"/>
                  </a:lnTo>
                  <a:lnTo>
                    <a:pt x="47" y="108"/>
                  </a:lnTo>
                  <a:lnTo>
                    <a:pt x="45" y="103"/>
                  </a:lnTo>
                  <a:lnTo>
                    <a:pt x="42" y="100"/>
                  </a:lnTo>
                  <a:lnTo>
                    <a:pt x="42" y="100"/>
                  </a:lnTo>
                  <a:lnTo>
                    <a:pt x="42" y="98"/>
                  </a:lnTo>
                  <a:lnTo>
                    <a:pt x="42" y="98"/>
                  </a:lnTo>
                  <a:lnTo>
                    <a:pt x="42" y="95"/>
                  </a:lnTo>
                  <a:lnTo>
                    <a:pt x="42" y="92"/>
                  </a:lnTo>
                  <a:lnTo>
                    <a:pt x="42" y="92"/>
                  </a:lnTo>
                  <a:lnTo>
                    <a:pt x="42" y="90"/>
                  </a:lnTo>
                  <a:lnTo>
                    <a:pt x="42" y="90"/>
                  </a:lnTo>
                  <a:lnTo>
                    <a:pt x="42" y="87"/>
                  </a:lnTo>
                  <a:lnTo>
                    <a:pt x="42" y="87"/>
                  </a:lnTo>
                  <a:lnTo>
                    <a:pt x="42" y="84"/>
                  </a:lnTo>
                  <a:lnTo>
                    <a:pt x="42" y="84"/>
                  </a:lnTo>
                  <a:lnTo>
                    <a:pt x="42" y="82"/>
                  </a:lnTo>
                  <a:lnTo>
                    <a:pt x="42" y="79"/>
                  </a:lnTo>
                  <a:lnTo>
                    <a:pt x="45" y="79"/>
                  </a:lnTo>
                  <a:lnTo>
                    <a:pt x="50" y="77"/>
                  </a:lnTo>
                  <a:lnTo>
                    <a:pt x="60" y="74"/>
                  </a:lnTo>
                  <a:lnTo>
                    <a:pt x="71" y="77"/>
                  </a:lnTo>
                  <a:lnTo>
                    <a:pt x="74" y="74"/>
                  </a:lnTo>
                  <a:lnTo>
                    <a:pt x="79" y="74"/>
                  </a:lnTo>
                  <a:lnTo>
                    <a:pt x="84" y="71"/>
                  </a:lnTo>
                  <a:lnTo>
                    <a:pt x="89" y="69"/>
                  </a:lnTo>
                  <a:lnTo>
                    <a:pt x="92" y="66"/>
                  </a:lnTo>
                  <a:lnTo>
                    <a:pt x="95" y="63"/>
                  </a:lnTo>
                  <a:lnTo>
                    <a:pt x="95" y="61"/>
                  </a:lnTo>
                  <a:lnTo>
                    <a:pt x="95" y="61"/>
                  </a:lnTo>
                  <a:lnTo>
                    <a:pt x="97" y="61"/>
                  </a:lnTo>
                  <a:lnTo>
                    <a:pt x="97" y="58"/>
                  </a:lnTo>
                  <a:lnTo>
                    <a:pt x="97" y="58"/>
                  </a:lnTo>
                  <a:lnTo>
                    <a:pt x="97" y="55"/>
                  </a:lnTo>
                  <a:lnTo>
                    <a:pt x="97" y="55"/>
                  </a:lnTo>
                  <a:lnTo>
                    <a:pt x="97" y="55"/>
                  </a:lnTo>
                  <a:lnTo>
                    <a:pt x="97" y="53"/>
                  </a:lnTo>
                  <a:lnTo>
                    <a:pt x="97" y="53"/>
                  </a:lnTo>
                  <a:lnTo>
                    <a:pt x="97" y="53"/>
                  </a:lnTo>
                  <a:lnTo>
                    <a:pt x="97" y="53"/>
                  </a:lnTo>
                  <a:lnTo>
                    <a:pt x="100" y="50"/>
                  </a:lnTo>
                  <a:lnTo>
                    <a:pt x="105" y="50"/>
                  </a:lnTo>
                  <a:lnTo>
                    <a:pt x="108" y="50"/>
                  </a:lnTo>
                  <a:lnTo>
                    <a:pt x="116" y="53"/>
                  </a:lnTo>
                  <a:lnTo>
                    <a:pt x="121" y="55"/>
                  </a:lnTo>
                  <a:lnTo>
                    <a:pt x="121" y="55"/>
                  </a:lnTo>
                  <a:lnTo>
                    <a:pt x="134" y="55"/>
                  </a:lnTo>
                  <a:lnTo>
                    <a:pt x="147" y="55"/>
                  </a:lnTo>
                  <a:lnTo>
                    <a:pt x="147" y="58"/>
                  </a:lnTo>
                  <a:lnTo>
                    <a:pt x="147" y="58"/>
                  </a:lnTo>
                  <a:lnTo>
                    <a:pt x="147" y="58"/>
                  </a:lnTo>
                  <a:lnTo>
                    <a:pt x="150" y="58"/>
                  </a:lnTo>
                  <a:lnTo>
                    <a:pt x="153" y="61"/>
                  </a:lnTo>
                  <a:lnTo>
                    <a:pt x="153" y="61"/>
                  </a:lnTo>
                  <a:lnTo>
                    <a:pt x="153" y="61"/>
                  </a:lnTo>
                  <a:lnTo>
                    <a:pt x="153" y="63"/>
                  </a:lnTo>
                  <a:lnTo>
                    <a:pt x="153" y="63"/>
                  </a:lnTo>
                  <a:lnTo>
                    <a:pt x="155" y="63"/>
                  </a:lnTo>
                  <a:lnTo>
                    <a:pt x="155" y="63"/>
                  </a:lnTo>
                  <a:lnTo>
                    <a:pt x="155" y="63"/>
                  </a:lnTo>
                  <a:lnTo>
                    <a:pt x="155" y="63"/>
                  </a:lnTo>
                  <a:lnTo>
                    <a:pt x="158" y="63"/>
                  </a:lnTo>
                  <a:lnTo>
                    <a:pt x="161" y="63"/>
                  </a:lnTo>
                  <a:lnTo>
                    <a:pt x="161" y="61"/>
                  </a:lnTo>
                  <a:lnTo>
                    <a:pt x="163" y="61"/>
                  </a:lnTo>
                  <a:lnTo>
                    <a:pt x="163" y="61"/>
                  </a:lnTo>
                  <a:lnTo>
                    <a:pt x="168" y="61"/>
                  </a:lnTo>
                  <a:lnTo>
                    <a:pt x="182" y="55"/>
                  </a:lnTo>
                  <a:lnTo>
                    <a:pt x="190" y="53"/>
                  </a:lnTo>
                  <a:lnTo>
                    <a:pt x="192" y="53"/>
                  </a:lnTo>
                  <a:lnTo>
                    <a:pt x="205" y="40"/>
                  </a:lnTo>
                  <a:lnTo>
                    <a:pt x="205" y="40"/>
                  </a:lnTo>
                  <a:lnTo>
                    <a:pt x="211" y="40"/>
                  </a:lnTo>
                  <a:lnTo>
                    <a:pt x="211" y="40"/>
                  </a:lnTo>
                  <a:lnTo>
                    <a:pt x="211" y="40"/>
                  </a:lnTo>
                  <a:lnTo>
                    <a:pt x="211" y="37"/>
                  </a:lnTo>
                  <a:lnTo>
                    <a:pt x="211" y="34"/>
                  </a:lnTo>
                  <a:lnTo>
                    <a:pt x="211" y="34"/>
                  </a:lnTo>
                  <a:lnTo>
                    <a:pt x="211" y="32"/>
                  </a:lnTo>
                  <a:lnTo>
                    <a:pt x="211" y="29"/>
                  </a:lnTo>
                  <a:lnTo>
                    <a:pt x="211" y="21"/>
                  </a:lnTo>
                  <a:lnTo>
                    <a:pt x="211" y="21"/>
                  </a:lnTo>
                  <a:lnTo>
                    <a:pt x="213" y="19"/>
                  </a:lnTo>
                  <a:lnTo>
                    <a:pt x="213" y="16"/>
                  </a:lnTo>
                  <a:lnTo>
                    <a:pt x="216" y="16"/>
                  </a:lnTo>
                  <a:lnTo>
                    <a:pt x="216" y="16"/>
                  </a:lnTo>
                  <a:lnTo>
                    <a:pt x="219" y="16"/>
                  </a:lnTo>
                  <a:lnTo>
                    <a:pt x="221" y="16"/>
                  </a:lnTo>
                  <a:lnTo>
                    <a:pt x="224" y="16"/>
                  </a:lnTo>
                  <a:lnTo>
                    <a:pt x="226" y="13"/>
                  </a:lnTo>
                  <a:lnTo>
                    <a:pt x="229" y="3"/>
                  </a:lnTo>
                  <a:lnTo>
                    <a:pt x="240" y="0"/>
                  </a:lnTo>
                  <a:lnTo>
                    <a:pt x="242" y="0"/>
                  </a:lnTo>
                  <a:lnTo>
                    <a:pt x="242" y="3"/>
                  </a:lnTo>
                  <a:lnTo>
                    <a:pt x="242" y="3"/>
                  </a:lnTo>
                  <a:lnTo>
                    <a:pt x="242" y="8"/>
                  </a:lnTo>
                  <a:lnTo>
                    <a:pt x="240" y="11"/>
                  </a:lnTo>
                  <a:lnTo>
                    <a:pt x="242" y="11"/>
                  </a:lnTo>
                  <a:lnTo>
                    <a:pt x="250" y="11"/>
                  </a:lnTo>
                  <a:lnTo>
                    <a:pt x="253" y="13"/>
                  </a:lnTo>
                  <a:lnTo>
                    <a:pt x="253" y="19"/>
                  </a:lnTo>
                  <a:lnTo>
                    <a:pt x="255" y="21"/>
                  </a:lnTo>
                  <a:lnTo>
                    <a:pt x="255" y="24"/>
                  </a:lnTo>
                  <a:lnTo>
                    <a:pt x="261" y="24"/>
                  </a:lnTo>
                  <a:lnTo>
                    <a:pt x="261" y="24"/>
                  </a:lnTo>
                  <a:lnTo>
                    <a:pt x="269" y="21"/>
                  </a:lnTo>
                  <a:lnTo>
                    <a:pt x="271" y="19"/>
                  </a:lnTo>
                  <a:lnTo>
                    <a:pt x="279" y="29"/>
                  </a:lnTo>
                  <a:lnTo>
                    <a:pt x="282" y="32"/>
                  </a:lnTo>
                  <a:lnTo>
                    <a:pt x="287" y="34"/>
                  </a:lnTo>
                  <a:lnTo>
                    <a:pt x="292" y="34"/>
                  </a:lnTo>
                  <a:lnTo>
                    <a:pt x="290" y="40"/>
                  </a:lnTo>
                  <a:lnTo>
                    <a:pt x="287" y="42"/>
                  </a:lnTo>
                  <a:lnTo>
                    <a:pt x="287" y="45"/>
                  </a:lnTo>
                  <a:lnTo>
                    <a:pt x="303" y="55"/>
                  </a:lnTo>
                  <a:lnTo>
                    <a:pt x="303" y="55"/>
                  </a:lnTo>
                  <a:lnTo>
                    <a:pt x="308" y="55"/>
                  </a:lnTo>
                  <a:lnTo>
                    <a:pt x="311" y="58"/>
                  </a:lnTo>
                  <a:lnTo>
                    <a:pt x="316" y="61"/>
                  </a:lnTo>
                  <a:lnTo>
                    <a:pt x="321" y="61"/>
                  </a:lnTo>
                  <a:lnTo>
                    <a:pt x="324" y="61"/>
                  </a:lnTo>
                  <a:lnTo>
                    <a:pt x="329" y="61"/>
                  </a:lnTo>
                  <a:lnTo>
                    <a:pt x="345" y="58"/>
                  </a:lnTo>
                  <a:lnTo>
                    <a:pt x="348" y="58"/>
                  </a:lnTo>
                  <a:lnTo>
                    <a:pt x="348" y="61"/>
                  </a:lnTo>
                  <a:lnTo>
                    <a:pt x="350" y="61"/>
                  </a:lnTo>
                  <a:lnTo>
                    <a:pt x="350" y="63"/>
                  </a:lnTo>
                  <a:lnTo>
                    <a:pt x="350" y="63"/>
                  </a:lnTo>
                  <a:lnTo>
                    <a:pt x="350" y="69"/>
                  </a:lnTo>
                  <a:lnTo>
                    <a:pt x="353" y="69"/>
                  </a:lnTo>
                  <a:lnTo>
                    <a:pt x="356" y="69"/>
                  </a:lnTo>
                  <a:lnTo>
                    <a:pt x="363" y="66"/>
                  </a:lnTo>
                  <a:lnTo>
                    <a:pt x="366" y="66"/>
                  </a:lnTo>
                  <a:lnTo>
                    <a:pt x="366" y="66"/>
                  </a:lnTo>
                  <a:lnTo>
                    <a:pt x="369" y="69"/>
                  </a:lnTo>
                  <a:lnTo>
                    <a:pt x="371" y="69"/>
                  </a:lnTo>
                  <a:lnTo>
                    <a:pt x="371" y="71"/>
                  </a:lnTo>
                  <a:lnTo>
                    <a:pt x="374" y="74"/>
                  </a:lnTo>
                  <a:lnTo>
                    <a:pt x="379" y="87"/>
                  </a:lnTo>
                  <a:lnTo>
                    <a:pt x="379" y="90"/>
                  </a:lnTo>
                  <a:lnTo>
                    <a:pt x="377" y="95"/>
                  </a:lnTo>
                  <a:lnTo>
                    <a:pt x="369" y="100"/>
                  </a:lnTo>
                  <a:lnTo>
                    <a:pt x="369" y="100"/>
                  </a:lnTo>
                  <a:lnTo>
                    <a:pt x="369" y="103"/>
                  </a:lnTo>
                  <a:lnTo>
                    <a:pt x="369" y="106"/>
                  </a:lnTo>
                  <a:lnTo>
                    <a:pt x="371" y="106"/>
                  </a:lnTo>
                  <a:lnTo>
                    <a:pt x="371" y="108"/>
                  </a:lnTo>
                  <a:lnTo>
                    <a:pt x="371" y="108"/>
                  </a:lnTo>
                  <a:lnTo>
                    <a:pt x="371" y="111"/>
                  </a:lnTo>
                  <a:lnTo>
                    <a:pt x="371" y="111"/>
                  </a:lnTo>
                  <a:lnTo>
                    <a:pt x="371" y="113"/>
                  </a:lnTo>
                  <a:lnTo>
                    <a:pt x="369" y="113"/>
                  </a:lnTo>
                  <a:lnTo>
                    <a:pt x="369" y="116"/>
                  </a:lnTo>
                  <a:lnTo>
                    <a:pt x="369" y="116"/>
                  </a:lnTo>
                  <a:lnTo>
                    <a:pt x="369" y="119"/>
                  </a:lnTo>
                  <a:lnTo>
                    <a:pt x="369" y="121"/>
                  </a:lnTo>
                  <a:lnTo>
                    <a:pt x="369" y="121"/>
                  </a:lnTo>
                  <a:lnTo>
                    <a:pt x="371" y="124"/>
                  </a:lnTo>
                  <a:lnTo>
                    <a:pt x="371" y="124"/>
                  </a:lnTo>
                  <a:lnTo>
                    <a:pt x="371" y="127"/>
                  </a:lnTo>
                  <a:lnTo>
                    <a:pt x="371" y="129"/>
                  </a:lnTo>
                  <a:lnTo>
                    <a:pt x="374" y="129"/>
                  </a:lnTo>
                  <a:lnTo>
                    <a:pt x="374" y="132"/>
                  </a:lnTo>
                  <a:lnTo>
                    <a:pt x="377" y="132"/>
                  </a:lnTo>
                  <a:lnTo>
                    <a:pt x="377" y="134"/>
                  </a:lnTo>
                  <a:lnTo>
                    <a:pt x="377" y="134"/>
                  </a:lnTo>
                  <a:lnTo>
                    <a:pt x="377" y="137"/>
                  </a:lnTo>
                  <a:lnTo>
                    <a:pt x="377" y="140"/>
                  </a:lnTo>
                  <a:lnTo>
                    <a:pt x="374" y="148"/>
                  </a:lnTo>
                  <a:lnTo>
                    <a:pt x="374" y="150"/>
                  </a:lnTo>
                  <a:lnTo>
                    <a:pt x="371" y="153"/>
                  </a:lnTo>
                  <a:lnTo>
                    <a:pt x="369" y="153"/>
                  </a:lnTo>
                  <a:lnTo>
                    <a:pt x="366" y="156"/>
                  </a:lnTo>
                  <a:lnTo>
                    <a:pt x="363" y="156"/>
                  </a:lnTo>
                  <a:lnTo>
                    <a:pt x="361" y="156"/>
                  </a:lnTo>
                  <a:lnTo>
                    <a:pt x="361" y="156"/>
                  </a:lnTo>
                  <a:lnTo>
                    <a:pt x="361" y="161"/>
                  </a:lnTo>
                  <a:lnTo>
                    <a:pt x="361" y="169"/>
                  </a:lnTo>
                  <a:lnTo>
                    <a:pt x="361" y="174"/>
                  </a:lnTo>
                  <a:lnTo>
                    <a:pt x="358" y="177"/>
                  </a:lnTo>
                  <a:lnTo>
                    <a:pt x="353" y="184"/>
                  </a:lnTo>
                  <a:lnTo>
                    <a:pt x="353" y="184"/>
                  </a:lnTo>
                  <a:lnTo>
                    <a:pt x="353" y="187"/>
                  </a:lnTo>
                  <a:lnTo>
                    <a:pt x="356" y="187"/>
                  </a:lnTo>
                  <a:lnTo>
                    <a:pt x="356" y="187"/>
                  </a:lnTo>
                  <a:lnTo>
                    <a:pt x="358" y="187"/>
                  </a:lnTo>
                  <a:lnTo>
                    <a:pt x="361" y="187"/>
                  </a:lnTo>
                  <a:lnTo>
                    <a:pt x="361" y="187"/>
                  </a:lnTo>
                  <a:lnTo>
                    <a:pt x="361" y="187"/>
                  </a:lnTo>
                  <a:lnTo>
                    <a:pt x="361" y="187"/>
                  </a:lnTo>
                  <a:lnTo>
                    <a:pt x="361" y="190"/>
                  </a:lnTo>
                  <a:lnTo>
                    <a:pt x="361" y="190"/>
                  </a:lnTo>
                  <a:lnTo>
                    <a:pt x="361" y="190"/>
                  </a:lnTo>
                  <a:lnTo>
                    <a:pt x="358" y="192"/>
                  </a:lnTo>
                  <a:lnTo>
                    <a:pt x="358" y="192"/>
                  </a:lnTo>
                  <a:lnTo>
                    <a:pt x="358" y="195"/>
                  </a:lnTo>
                  <a:lnTo>
                    <a:pt x="358" y="198"/>
                  </a:lnTo>
                  <a:lnTo>
                    <a:pt x="358" y="198"/>
                  </a:lnTo>
                  <a:lnTo>
                    <a:pt x="361" y="198"/>
                  </a:lnTo>
                  <a:lnTo>
                    <a:pt x="361" y="200"/>
                  </a:lnTo>
                  <a:lnTo>
                    <a:pt x="363" y="200"/>
                  </a:lnTo>
                  <a:lnTo>
                    <a:pt x="366" y="200"/>
                  </a:lnTo>
                  <a:lnTo>
                    <a:pt x="369" y="198"/>
                  </a:lnTo>
                  <a:lnTo>
                    <a:pt x="369" y="198"/>
                  </a:lnTo>
                  <a:lnTo>
                    <a:pt x="369" y="198"/>
                  </a:lnTo>
                  <a:lnTo>
                    <a:pt x="371" y="198"/>
                  </a:lnTo>
                  <a:lnTo>
                    <a:pt x="371" y="195"/>
                  </a:lnTo>
                  <a:lnTo>
                    <a:pt x="371" y="195"/>
                  </a:lnTo>
                  <a:lnTo>
                    <a:pt x="371" y="192"/>
                  </a:lnTo>
                  <a:lnTo>
                    <a:pt x="371" y="190"/>
                  </a:lnTo>
                  <a:lnTo>
                    <a:pt x="371" y="190"/>
                  </a:lnTo>
                  <a:lnTo>
                    <a:pt x="374" y="190"/>
                  </a:lnTo>
                  <a:lnTo>
                    <a:pt x="374" y="190"/>
                  </a:lnTo>
                  <a:lnTo>
                    <a:pt x="377" y="190"/>
                  </a:lnTo>
                  <a:lnTo>
                    <a:pt x="377" y="192"/>
                  </a:lnTo>
                  <a:lnTo>
                    <a:pt x="379" y="192"/>
                  </a:lnTo>
                  <a:lnTo>
                    <a:pt x="382" y="200"/>
                  </a:lnTo>
                  <a:lnTo>
                    <a:pt x="385" y="200"/>
                  </a:lnTo>
                  <a:lnTo>
                    <a:pt x="385" y="200"/>
                  </a:lnTo>
                  <a:lnTo>
                    <a:pt x="385" y="200"/>
                  </a:lnTo>
                  <a:lnTo>
                    <a:pt x="387" y="200"/>
                  </a:lnTo>
                  <a:lnTo>
                    <a:pt x="387" y="200"/>
                  </a:lnTo>
                  <a:lnTo>
                    <a:pt x="387" y="200"/>
                  </a:lnTo>
                  <a:lnTo>
                    <a:pt x="390" y="200"/>
                  </a:lnTo>
                  <a:lnTo>
                    <a:pt x="390" y="200"/>
                  </a:lnTo>
                  <a:lnTo>
                    <a:pt x="392" y="198"/>
                  </a:lnTo>
                  <a:lnTo>
                    <a:pt x="392" y="198"/>
                  </a:lnTo>
                  <a:lnTo>
                    <a:pt x="392" y="200"/>
                  </a:lnTo>
                  <a:lnTo>
                    <a:pt x="392" y="200"/>
                  </a:lnTo>
                  <a:lnTo>
                    <a:pt x="390" y="203"/>
                  </a:lnTo>
                  <a:lnTo>
                    <a:pt x="390" y="206"/>
                  </a:lnTo>
                  <a:lnTo>
                    <a:pt x="390" y="208"/>
                  </a:lnTo>
                  <a:lnTo>
                    <a:pt x="390" y="211"/>
                  </a:lnTo>
                  <a:lnTo>
                    <a:pt x="390" y="211"/>
                  </a:lnTo>
                  <a:lnTo>
                    <a:pt x="387" y="216"/>
                  </a:lnTo>
                  <a:lnTo>
                    <a:pt x="385" y="221"/>
                  </a:lnTo>
                  <a:lnTo>
                    <a:pt x="385" y="224"/>
                  </a:lnTo>
                  <a:lnTo>
                    <a:pt x="382" y="227"/>
                  </a:lnTo>
                  <a:lnTo>
                    <a:pt x="382" y="227"/>
                  </a:lnTo>
                  <a:lnTo>
                    <a:pt x="382" y="227"/>
                  </a:lnTo>
                  <a:lnTo>
                    <a:pt x="382" y="229"/>
                  </a:lnTo>
                  <a:lnTo>
                    <a:pt x="382" y="229"/>
                  </a:lnTo>
                  <a:lnTo>
                    <a:pt x="382" y="229"/>
                  </a:lnTo>
                  <a:lnTo>
                    <a:pt x="385" y="232"/>
                  </a:lnTo>
                  <a:lnTo>
                    <a:pt x="385" y="232"/>
                  </a:lnTo>
                  <a:lnTo>
                    <a:pt x="385" y="234"/>
                  </a:lnTo>
                  <a:lnTo>
                    <a:pt x="382" y="240"/>
                  </a:lnTo>
                  <a:lnTo>
                    <a:pt x="382" y="242"/>
                  </a:lnTo>
                  <a:lnTo>
                    <a:pt x="379" y="248"/>
                  </a:lnTo>
                  <a:lnTo>
                    <a:pt x="377" y="248"/>
                  </a:lnTo>
                  <a:lnTo>
                    <a:pt x="377" y="248"/>
                  </a:lnTo>
                  <a:lnTo>
                    <a:pt x="379" y="250"/>
                  </a:lnTo>
                  <a:lnTo>
                    <a:pt x="379" y="250"/>
                  </a:lnTo>
                  <a:lnTo>
                    <a:pt x="377" y="253"/>
                  </a:lnTo>
                  <a:lnTo>
                    <a:pt x="377" y="256"/>
                  </a:lnTo>
                  <a:lnTo>
                    <a:pt x="377" y="258"/>
                  </a:lnTo>
                  <a:lnTo>
                    <a:pt x="379" y="258"/>
                  </a:lnTo>
                  <a:lnTo>
                    <a:pt x="379" y="261"/>
                  </a:lnTo>
                  <a:lnTo>
                    <a:pt x="379" y="261"/>
                  </a:lnTo>
                  <a:lnTo>
                    <a:pt x="379" y="263"/>
                  </a:lnTo>
                  <a:lnTo>
                    <a:pt x="377" y="269"/>
                  </a:lnTo>
                  <a:lnTo>
                    <a:pt x="374" y="269"/>
                  </a:lnTo>
                  <a:lnTo>
                    <a:pt x="374" y="271"/>
                  </a:lnTo>
                  <a:lnTo>
                    <a:pt x="374" y="271"/>
                  </a:lnTo>
                  <a:lnTo>
                    <a:pt x="371" y="277"/>
                  </a:lnTo>
                  <a:lnTo>
                    <a:pt x="371" y="277"/>
                  </a:lnTo>
                  <a:lnTo>
                    <a:pt x="371" y="279"/>
                  </a:lnTo>
                  <a:lnTo>
                    <a:pt x="371" y="282"/>
                  </a:lnTo>
                  <a:lnTo>
                    <a:pt x="371" y="287"/>
                  </a:lnTo>
                  <a:lnTo>
                    <a:pt x="374" y="290"/>
                  </a:lnTo>
                  <a:lnTo>
                    <a:pt x="374" y="290"/>
                  </a:lnTo>
                  <a:lnTo>
                    <a:pt x="377" y="290"/>
                  </a:lnTo>
                  <a:lnTo>
                    <a:pt x="379" y="292"/>
                  </a:lnTo>
                  <a:lnTo>
                    <a:pt x="379" y="292"/>
                  </a:lnTo>
                  <a:lnTo>
                    <a:pt x="379" y="295"/>
                  </a:lnTo>
                  <a:lnTo>
                    <a:pt x="382" y="298"/>
                  </a:lnTo>
                  <a:lnTo>
                    <a:pt x="382" y="298"/>
                  </a:lnTo>
                  <a:lnTo>
                    <a:pt x="382" y="298"/>
                  </a:lnTo>
                  <a:lnTo>
                    <a:pt x="382" y="300"/>
                  </a:lnTo>
                  <a:lnTo>
                    <a:pt x="377" y="306"/>
                  </a:lnTo>
                  <a:lnTo>
                    <a:pt x="371" y="313"/>
                  </a:lnTo>
                  <a:lnTo>
                    <a:pt x="371" y="316"/>
                  </a:lnTo>
                  <a:lnTo>
                    <a:pt x="371" y="319"/>
                  </a:lnTo>
                  <a:lnTo>
                    <a:pt x="371" y="319"/>
                  </a:lnTo>
                  <a:lnTo>
                    <a:pt x="371" y="324"/>
                  </a:lnTo>
                  <a:lnTo>
                    <a:pt x="374" y="329"/>
                  </a:lnTo>
                  <a:lnTo>
                    <a:pt x="374" y="329"/>
                  </a:lnTo>
                  <a:lnTo>
                    <a:pt x="382" y="337"/>
                  </a:lnTo>
                  <a:lnTo>
                    <a:pt x="382" y="340"/>
                  </a:lnTo>
                  <a:lnTo>
                    <a:pt x="385" y="342"/>
                  </a:lnTo>
                  <a:lnTo>
                    <a:pt x="385" y="342"/>
                  </a:lnTo>
                  <a:lnTo>
                    <a:pt x="390" y="345"/>
                  </a:lnTo>
                  <a:lnTo>
                    <a:pt x="392" y="350"/>
                  </a:lnTo>
                  <a:lnTo>
                    <a:pt x="408" y="369"/>
                  </a:lnTo>
                  <a:lnTo>
                    <a:pt x="408" y="371"/>
                  </a:lnTo>
                  <a:lnTo>
                    <a:pt x="408" y="374"/>
                  </a:lnTo>
                  <a:lnTo>
                    <a:pt x="408" y="374"/>
                  </a:lnTo>
                  <a:lnTo>
                    <a:pt x="408" y="377"/>
                  </a:lnTo>
                  <a:lnTo>
                    <a:pt x="408" y="377"/>
                  </a:lnTo>
                  <a:lnTo>
                    <a:pt x="411" y="379"/>
                  </a:lnTo>
                  <a:lnTo>
                    <a:pt x="419" y="385"/>
                  </a:lnTo>
                  <a:lnTo>
                    <a:pt x="421" y="387"/>
                  </a:lnTo>
                  <a:lnTo>
                    <a:pt x="421" y="387"/>
                  </a:lnTo>
                  <a:lnTo>
                    <a:pt x="424" y="387"/>
                  </a:lnTo>
                  <a:lnTo>
                    <a:pt x="427" y="387"/>
                  </a:lnTo>
                  <a:lnTo>
                    <a:pt x="427" y="387"/>
                  </a:lnTo>
                  <a:lnTo>
                    <a:pt x="429" y="385"/>
                  </a:lnTo>
                  <a:lnTo>
                    <a:pt x="429" y="385"/>
                  </a:lnTo>
                  <a:lnTo>
                    <a:pt x="429" y="385"/>
                  </a:lnTo>
                  <a:lnTo>
                    <a:pt x="429" y="382"/>
                  </a:lnTo>
                  <a:lnTo>
                    <a:pt x="432" y="382"/>
                  </a:lnTo>
                  <a:lnTo>
                    <a:pt x="432" y="382"/>
                  </a:lnTo>
                  <a:lnTo>
                    <a:pt x="435" y="385"/>
                  </a:lnTo>
                  <a:lnTo>
                    <a:pt x="437" y="390"/>
                  </a:lnTo>
                  <a:lnTo>
                    <a:pt x="448" y="398"/>
                  </a:lnTo>
                  <a:lnTo>
                    <a:pt x="453" y="400"/>
                  </a:lnTo>
                  <a:lnTo>
                    <a:pt x="464" y="403"/>
                  </a:lnTo>
                  <a:lnTo>
                    <a:pt x="466" y="400"/>
                  </a:lnTo>
                  <a:lnTo>
                    <a:pt x="469" y="398"/>
                  </a:lnTo>
                  <a:lnTo>
                    <a:pt x="471" y="398"/>
                  </a:lnTo>
                  <a:lnTo>
                    <a:pt x="474" y="395"/>
                  </a:lnTo>
                  <a:lnTo>
                    <a:pt x="474" y="395"/>
                  </a:lnTo>
                  <a:lnTo>
                    <a:pt x="474" y="392"/>
                  </a:lnTo>
                  <a:lnTo>
                    <a:pt x="474" y="392"/>
                  </a:lnTo>
                  <a:lnTo>
                    <a:pt x="474" y="392"/>
                  </a:lnTo>
                  <a:lnTo>
                    <a:pt x="477" y="392"/>
                  </a:lnTo>
                  <a:lnTo>
                    <a:pt x="485" y="398"/>
                  </a:lnTo>
                  <a:lnTo>
                    <a:pt x="506" y="411"/>
                  </a:lnTo>
                  <a:lnTo>
                    <a:pt x="508" y="411"/>
                  </a:lnTo>
                  <a:lnTo>
                    <a:pt x="516" y="411"/>
                  </a:lnTo>
                  <a:lnTo>
                    <a:pt x="522" y="413"/>
                  </a:lnTo>
                  <a:lnTo>
                    <a:pt x="522" y="416"/>
                  </a:lnTo>
                  <a:lnTo>
                    <a:pt x="524" y="421"/>
                  </a:lnTo>
                  <a:lnTo>
                    <a:pt x="524" y="424"/>
                  </a:lnTo>
                  <a:lnTo>
                    <a:pt x="527" y="424"/>
                  </a:lnTo>
                  <a:lnTo>
                    <a:pt x="537" y="424"/>
                  </a:lnTo>
                  <a:lnTo>
                    <a:pt x="543" y="424"/>
                  </a:lnTo>
                  <a:lnTo>
                    <a:pt x="543" y="427"/>
                  </a:lnTo>
                  <a:lnTo>
                    <a:pt x="548" y="429"/>
                  </a:lnTo>
                  <a:lnTo>
                    <a:pt x="548" y="429"/>
                  </a:lnTo>
                  <a:lnTo>
                    <a:pt x="548" y="432"/>
                  </a:lnTo>
                  <a:lnTo>
                    <a:pt x="551" y="435"/>
                  </a:lnTo>
                  <a:lnTo>
                    <a:pt x="564" y="442"/>
                  </a:lnTo>
                  <a:lnTo>
                    <a:pt x="566" y="445"/>
                  </a:lnTo>
                  <a:lnTo>
                    <a:pt x="582" y="442"/>
                  </a:lnTo>
                  <a:lnTo>
                    <a:pt x="585" y="442"/>
                  </a:lnTo>
                  <a:lnTo>
                    <a:pt x="587" y="445"/>
                  </a:lnTo>
                  <a:lnTo>
                    <a:pt x="587" y="448"/>
                  </a:lnTo>
                  <a:lnTo>
                    <a:pt x="590" y="448"/>
                  </a:lnTo>
                  <a:lnTo>
                    <a:pt x="590" y="445"/>
                  </a:lnTo>
                  <a:lnTo>
                    <a:pt x="593" y="442"/>
                  </a:lnTo>
                  <a:lnTo>
                    <a:pt x="593" y="442"/>
                  </a:lnTo>
                  <a:lnTo>
                    <a:pt x="595" y="442"/>
                  </a:lnTo>
                  <a:lnTo>
                    <a:pt x="603" y="442"/>
                  </a:lnTo>
                  <a:lnTo>
                    <a:pt x="606" y="442"/>
                  </a:lnTo>
                  <a:lnTo>
                    <a:pt x="603" y="448"/>
                  </a:lnTo>
                  <a:lnTo>
                    <a:pt x="598" y="458"/>
                  </a:lnTo>
                  <a:lnTo>
                    <a:pt x="590" y="469"/>
                  </a:lnTo>
                  <a:lnTo>
                    <a:pt x="587" y="471"/>
                  </a:lnTo>
                  <a:lnTo>
                    <a:pt x="587" y="474"/>
                  </a:lnTo>
                  <a:lnTo>
                    <a:pt x="587" y="482"/>
                  </a:lnTo>
                  <a:lnTo>
                    <a:pt x="587" y="485"/>
                  </a:lnTo>
                  <a:lnTo>
                    <a:pt x="590" y="490"/>
                  </a:lnTo>
                  <a:lnTo>
                    <a:pt x="593" y="492"/>
                  </a:lnTo>
                  <a:lnTo>
                    <a:pt x="593" y="498"/>
                  </a:lnTo>
                  <a:lnTo>
                    <a:pt x="593" y="503"/>
                  </a:lnTo>
                  <a:lnTo>
                    <a:pt x="587" y="511"/>
                  </a:lnTo>
                  <a:lnTo>
                    <a:pt x="574" y="521"/>
                  </a:lnTo>
                  <a:lnTo>
                    <a:pt x="572" y="524"/>
                  </a:lnTo>
                  <a:lnTo>
                    <a:pt x="566" y="5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9" name="Freeform 48"/>
            <p:cNvSpPr>
              <a:spLocks/>
            </p:cNvSpPr>
            <p:nvPr/>
          </p:nvSpPr>
          <p:spPr bwMode="auto">
            <a:xfrm>
              <a:off x="5722" y="1941"/>
              <a:ext cx="709" cy="542"/>
            </a:xfrm>
            <a:custGeom>
              <a:avLst/>
              <a:gdLst>
                <a:gd name="T0" fmla="*/ 266 w 709"/>
                <a:gd name="T1" fmla="*/ 21 h 542"/>
                <a:gd name="T2" fmla="*/ 287 w 709"/>
                <a:gd name="T3" fmla="*/ 37 h 542"/>
                <a:gd name="T4" fmla="*/ 298 w 709"/>
                <a:gd name="T5" fmla="*/ 63 h 542"/>
                <a:gd name="T6" fmla="*/ 295 w 709"/>
                <a:gd name="T7" fmla="*/ 81 h 542"/>
                <a:gd name="T8" fmla="*/ 290 w 709"/>
                <a:gd name="T9" fmla="*/ 102 h 542"/>
                <a:gd name="T10" fmla="*/ 308 w 709"/>
                <a:gd name="T11" fmla="*/ 105 h 542"/>
                <a:gd name="T12" fmla="*/ 364 w 709"/>
                <a:gd name="T13" fmla="*/ 105 h 542"/>
                <a:gd name="T14" fmla="*/ 464 w 709"/>
                <a:gd name="T15" fmla="*/ 113 h 542"/>
                <a:gd name="T16" fmla="*/ 501 w 709"/>
                <a:gd name="T17" fmla="*/ 60 h 542"/>
                <a:gd name="T18" fmla="*/ 614 w 709"/>
                <a:gd name="T19" fmla="*/ 39 h 542"/>
                <a:gd name="T20" fmla="*/ 680 w 709"/>
                <a:gd name="T21" fmla="*/ 71 h 542"/>
                <a:gd name="T22" fmla="*/ 701 w 709"/>
                <a:gd name="T23" fmla="*/ 131 h 542"/>
                <a:gd name="T24" fmla="*/ 701 w 709"/>
                <a:gd name="T25" fmla="*/ 195 h 542"/>
                <a:gd name="T26" fmla="*/ 696 w 709"/>
                <a:gd name="T27" fmla="*/ 221 h 542"/>
                <a:gd name="T28" fmla="*/ 653 w 709"/>
                <a:gd name="T29" fmla="*/ 310 h 542"/>
                <a:gd name="T30" fmla="*/ 622 w 709"/>
                <a:gd name="T31" fmla="*/ 276 h 542"/>
                <a:gd name="T32" fmla="*/ 609 w 709"/>
                <a:gd name="T33" fmla="*/ 255 h 542"/>
                <a:gd name="T34" fmla="*/ 585 w 709"/>
                <a:gd name="T35" fmla="*/ 234 h 542"/>
                <a:gd name="T36" fmla="*/ 537 w 709"/>
                <a:gd name="T37" fmla="*/ 237 h 542"/>
                <a:gd name="T38" fmla="*/ 543 w 709"/>
                <a:gd name="T39" fmla="*/ 260 h 542"/>
                <a:gd name="T40" fmla="*/ 522 w 709"/>
                <a:gd name="T41" fmla="*/ 297 h 542"/>
                <a:gd name="T42" fmla="*/ 450 w 709"/>
                <a:gd name="T43" fmla="*/ 326 h 542"/>
                <a:gd name="T44" fmla="*/ 435 w 709"/>
                <a:gd name="T45" fmla="*/ 345 h 542"/>
                <a:gd name="T46" fmla="*/ 369 w 709"/>
                <a:gd name="T47" fmla="*/ 366 h 542"/>
                <a:gd name="T48" fmla="*/ 348 w 709"/>
                <a:gd name="T49" fmla="*/ 389 h 542"/>
                <a:gd name="T50" fmla="*/ 319 w 709"/>
                <a:gd name="T51" fmla="*/ 395 h 542"/>
                <a:gd name="T52" fmla="*/ 269 w 709"/>
                <a:gd name="T53" fmla="*/ 426 h 542"/>
                <a:gd name="T54" fmla="*/ 248 w 709"/>
                <a:gd name="T55" fmla="*/ 447 h 542"/>
                <a:gd name="T56" fmla="*/ 190 w 709"/>
                <a:gd name="T57" fmla="*/ 447 h 542"/>
                <a:gd name="T58" fmla="*/ 129 w 709"/>
                <a:gd name="T59" fmla="*/ 474 h 542"/>
                <a:gd name="T60" fmla="*/ 121 w 709"/>
                <a:gd name="T61" fmla="*/ 482 h 542"/>
                <a:gd name="T62" fmla="*/ 92 w 709"/>
                <a:gd name="T63" fmla="*/ 529 h 542"/>
                <a:gd name="T64" fmla="*/ 79 w 709"/>
                <a:gd name="T65" fmla="*/ 521 h 542"/>
                <a:gd name="T66" fmla="*/ 76 w 709"/>
                <a:gd name="T67" fmla="*/ 513 h 542"/>
                <a:gd name="T68" fmla="*/ 60 w 709"/>
                <a:gd name="T69" fmla="*/ 495 h 542"/>
                <a:gd name="T70" fmla="*/ 21 w 709"/>
                <a:gd name="T71" fmla="*/ 476 h 542"/>
                <a:gd name="T72" fmla="*/ 10 w 709"/>
                <a:gd name="T73" fmla="*/ 455 h 542"/>
                <a:gd name="T74" fmla="*/ 8 w 709"/>
                <a:gd name="T75" fmla="*/ 445 h 542"/>
                <a:gd name="T76" fmla="*/ 5 w 709"/>
                <a:gd name="T77" fmla="*/ 426 h 542"/>
                <a:gd name="T78" fmla="*/ 21 w 709"/>
                <a:gd name="T79" fmla="*/ 405 h 542"/>
                <a:gd name="T80" fmla="*/ 31 w 709"/>
                <a:gd name="T81" fmla="*/ 410 h 542"/>
                <a:gd name="T82" fmla="*/ 53 w 709"/>
                <a:gd name="T83" fmla="*/ 400 h 542"/>
                <a:gd name="T84" fmla="*/ 68 w 709"/>
                <a:gd name="T85" fmla="*/ 376 h 542"/>
                <a:gd name="T86" fmla="*/ 87 w 709"/>
                <a:gd name="T87" fmla="*/ 360 h 542"/>
                <a:gd name="T88" fmla="*/ 82 w 709"/>
                <a:gd name="T89" fmla="*/ 345 h 542"/>
                <a:gd name="T90" fmla="*/ 82 w 709"/>
                <a:gd name="T91" fmla="*/ 334 h 542"/>
                <a:gd name="T92" fmla="*/ 82 w 709"/>
                <a:gd name="T93" fmla="*/ 318 h 542"/>
                <a:gd name="T94" fmla="*/ 118 w 709"/>
                <a:gd name="T95" fmla="*/ 308 h 542"/>
                <a:gd name="T96" fmla="*/ 155 w 709"/>
                <a:gd name="T97" fmla="*/ 289 h 542"/>
                <a:gd name="T98" fmla="*/ 168 w 709"/>
                <a:gd name="T99" fmla="*/ 281 h 542"/>
                <a:gd name="T100" fmla="*/ 134 w 709"/>
                <a:gd name="T101" fmla="*/ 234 h 542"/>
                <a:gd name="T102" fmla="*/ 66 w 709"/>
                <a:gd name="T103" fmla="*/ 200 h 542"/>
                <a:gd name="T104" fmla="*/ 60 w 709"/>
                <a:gd name="T105" fmla="*/ 174 h 542"/>
                <a:gd name="T106" fmla="*/ 53 w 709"/>
                <a:gd name="T107" fmla="*/ 137 h 542"/>
                <a:gd name="T108" fmla="*/ 63 w 709"/>
                <a:gd name="T109" fmla="*/ 121 h 542"/>
                <a:gd name="T110" fmla="*/ 58 w 709"/>
                <a:gd name="T111" fmla="*/ 89 h 542"/>
                <a:gd name="T112" fmla="*/ 66 w 709"/>
                <a:gd name="T113" fmla="*/ 74 h 542"/>
                <a:gd name="T114" fmla="*/ 76 w 709"/>
                <a:gd name="T115" fmla="*/ 39 h 542"/>
                <a:gd name="T116" fmla="*/ 124 w 709"/>
                <a:gd name="T117" fmla="*/ 26 h 542"/>
                <a:gd name="T118" fmla="*/ 176 w 709"/>
                <a:gd name="T119" fmla="*/ 24 h 542"/>
                <a:gd name="T120" fmla="*/ 226 w 709"/>
                <a:gd name="T121" fmla="*/ 5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542">
                  <a:moveTo>
                    <a:pt x="242" y="13"/>
                  </a:moveTo>
                  <a:lnTo>
                    <a:pt x="245" y="16"/>
                  </a:lnTo>
                  <a:lnTo>
                    <a:pt x="248" y="16"/>
                  </a:lnTo>
                  <a:lnTo>
                    <a:pt x="250" y="13"/>
                  </a:lnTo>
                  <a:lnTo>
                    <a:pt x="250" y="13"/>
                  </a:lnTo>
                  <a:lnTo>
                    <a:pt x="253" y="13"/>
                  </a:lnTo>
                  <a:lnTo>
                    <a:pt x="253" y="13"/>
                  </a:lnTo>
                  <a:lnTo>
                    <a:pt x="255" y="16"/>
                  </a:lnTo>
                  <a:lnTo>
                    <a:pt x="261" y="18"/>
                  </a:lnTo>
                  <a:lnTo>
                    <a:pt x="263" y="21"/>
                  </a:lnTo>
                  <a:lnTo>
                    <a:pt x="266" y="21"/>
                  </a:lnTo>
                  <a:lnTo>
                    <a:pt x="271" y="29"/>
                  </a:lnTo>
                  <a:lnTo>
                    <a:pt x="277" y="31"/>
                  </a:lnTo>
                  <a:lnTo>
                    <a:pt x="277" y="31"/>
                  </a:lnTo>
                  <a:lnTo>
                    <a:pt x="279" y="31"/>
                  </a:lnTo>
                  <a:lnTo>
                    <a:pt x="279" y="31"/>
                  </a:lnTo>
                  <a:lnTo>
                    <a:pt x="279" y="31"/>
                  </a:lnTo>
                  <a:lnTo>
                    <a:pt x="282" y="31"/>
                  </a:lnTo>
                  <a:lnTo>
                    <a:pt x="282" y="31"/>
                  </a:lnTo>
                  <a:lnTo>
                    <a:pt x="284" y="34"/>
                  </a:lnTo>
                  <a:lnTo>
                    <a:pt x="287" y="37"/>
                  </a:lnTo>
                  <a:lnTo>
                    <a:pt x="287" y="37"/>
                  </a:lnTo>
                  <a:lnTo>
                    <a:pt x="290" y="39"/>
                  </a:lnTo>
                  <a:lnTo>
                    <a:pt x="287" y="42"/>
                  </a:lnTo>
                  <a:lnTo>
                    <a:pt x="287" y="42"/>
                  </a:lnTo>
                  <a:lnTo>
                    <a:pt x="287" y="45"/>
                  </a:lnTo>
                  <a:lnTo>
                    <a:pt x="287" y="47"/>
                  </a:lnTo>
                  <a:lnTo>
                    <a:pt x="290" y="50"/>
                  </a:lnTo>
                  <a:lnTo>
                    <a:pt x="295" y="52"/>
                  </a:lnTo>
                  <a:lnTo>
                    <a:pt x="295" y="52"/>
                  </a:lnTo>
                  <a:lnTo>
                    <a:pt x="295" y="55"/>
                  </a:lnTo>
                  <a:lnTo>
                    <a:pt x="298" y="60"/>
                  </a:lnTo>
                  <a:lnTo>
                    <a:pt x="298" y="63"/>
                  </a:lnTo>
                  <a:lnTo>
                    <a:pt x="298" y="66"/>
                  </a:lnTo>
                  <a:lnTo>
                    <a:pt x="298" y="68"/>
                  </a:lnTo>
                  <a:lnTo>
                    <a:pt x="295" y="68"/>
                  </a:lnTo>
                  <a:lnTo>
                    <a:pt x="295" y="68"/>
                  </a:lnTo>
                  <a:lnTo>
                    <a:pt x="292" y="71"/>
                  </a:lnTo>
                  <a:lnTo>
                    <a:pt x="292" y="71"/>
                  </a:lnTo>
                  <a:lnTo>
                    <a:pt x="292" y="71"/>
                  </a:lnTo>
                  <a:lnTo>
                    <a:pt x="292" y="74"/>
                  </a:lnTo>
                  <a:lnTo>
                    <a:pt x="295" y="74"/>
                  </a:lnTo>
                  <a:lnTo>
                    <a:pt x="295" y="79"/>
                  </a:lnTo>
                  <a:lnTo>
                    <a:pt x="295" y="81"/>
                  </a:lnTo>
                  <a:lnTo>
                    <a:pt x="295" y="87"/>
                  </a:lnTo>
                  <a:lnTo>
                    <a:pt x="292" y="92"/>
                  </a:lnTo>
                  <a:lnTo>
                    <a:pt x="292" y="92"/>
                  </a:lnTo>
                  <a:lnTo>
                    <a:pt x="292" y="92"/>
                  </a:lnTo>
                  <a:lnTo>
                    <a:pt x="290" y="95"/>
                  </a:lnTo>
                  <a:lnTo>
                    <a:pt x="290" y="95"/>
                  </a:lnTo>
                  <a:lnTo>
                    <a:pt x="290" y="97"/>
                  </a:lnTo>
                  <a:lnTo>
                    <a:pt x="290" y="97"/>
                  </a:lnTo>
                  <a:lnTo>
                    <a:pt x="290" y="100"/>
                  </a:lnTo>
                  <a:lnTo>
                    <a:pt x="290" y="100"/>
                  </a:lnTo>
                  <a:lnTo>
                    <a:pt x="290" y="102"/>
                  </a:lnTo>
                  <a:lnTo>
                    <a:pt x="290" y="102"/>
                  </a:lnTo>
                  <a:lnTo>
                    <a:pt x="292" y="105"/>
                  </a:lnTo>
                  <a:lnTo>
                    <a:pt x="292" y="105"/>
                  </a:lnTo>
                  <a:lnTo>
                    <a:pt x="292" y="102"/>
                  </a:lnTo>
                  <a:lnTo>
                    <a:pt x="295" y="100"/>
                  </a:lnTo>
                  <a:lnTo>
                    <a:pt x="295" y="100"/>
                  </a:lnTo>
                  <a:lnTo>
                    <a:pt x="298" y="100"/>
                  </a:lnTo>
                  <a:lnTo>
                    <a:pt x="300" y="97"/>
                  </a:lnTo>
                  <a:lnTo>
                    <a:pt x="303" y="97"/>
                  </a:lnTo>
                  <a:lnTo>
                    <a:pt x="303" y="100"/>
                  </a:lnTo>
                  <a:lnTo>
                    <a:pt x="308" y="105"/>
                  </a:lnTo>
                  <a:lnTo>
                    <a:pt x="311" y="102"/>
                  </a:lnTo>
                  <a:lnTo>
                    <a:pt x="332" y="97"/>
                  </a:lnTo>
                  <a:lnTo>
                    <a:pt x="335" y="95"/>
                  </a:lnTo>
                  <a:lnTo>
                    <a:pt x="337" y="92"/>
                  </a:lnTo>
                  <a:lnTo>
                    <a:pt x="340" y="92"/>
                  </a:lnTo>
                  <a:lnTo>
                    <a:pt x="342" y="92"/>
                  </a:lnTo>
                  <a:lnTo>
                    <a:pt x="353" y="97"/>
                  </a:lnTo>
                  <a:lnTo>
                    <a:pt x="358" y="100"/>
                  </a:lnTo>
                  <a:lnTo>
                    <a:pt x="358" y="102"/>
                  </a:lnTo>
                  <a:lnTo>
                    <a:pt x="361" y="102"/>
                  </a:lnTo>
                  <a:lnTo>
                    <a:pt x="364" y="105"/>
                  </a:lnTo>
                  <a:lnTo>
                    <a:pt x="369" y="110"/>
                  </a:lnTo>
                  <a:lnTo>
                    <a:pt x="371" y="113"/>
                  </a:lnTo>
                  <a:lnTo>
                    <a:pt x="374" y="110"/>
                  </a:lnTo>
                  <a:lnTo>
                    <a:pt x="377" y="110"/>
                  </a:lnTo>
                  <a:lnTo>
                    <a:pt x="379" y="113"/>
                  </a:lnTo>
                  <a:lnTo>
                    <a:pt x="390" y="116"/>
                  </a:lnTo>
                  <a:lnTo>
                    <a:pt x="416" y="118"/>
                  </a:lnTo>
                  <a:lnTo>
                    <a:pt x="424" y="118"/>
                  </a:lnTo>
                  <a:lnTo>
                    <a:pt x="448" y="116"/>
                  </a:lnTo>
                  <a:lnTo>
                    <a:pt x="464" y="113"/>
                  </a:lnTo>
                  <a:lnTo>
                    <a:pt x="464" y="113"/>
                  </a:lnTo>
                  <a:lnTo>
                    <a:pt x="466" y="113"/>
                  </a:lnTo>
                  <a:lnTo>
                    <a:pt x="469" y="116"/>
                  </a:lnTo>
                  <a:lnTo>
                    <a:pt x="469" y="113"/>
                  </a:lnTo>
                  <a:lnTo>
                    <a:pt x="472" y="113"/>
                  </a:lnTo>
                  <a:lnTo>
                    <a:pt x="474" y="108"/>
                  </a:lnTo>
                  <a:lnTo>
                    <a:pt x="487" y="89"/>
                  </a:lnTo>
                  <a:lnTo>
                    <a:pt x="490" y="81"/>
                  </a:lnTo>
                  <a:lnTo>
                    <a:pt x="490" y="79"/>
                  </a:lnTo>
                  <a:lnTo>
                    <a:pt x="490" y="74"/>
                  </a:lnTo>
                  <a:lnTo>
                    <a:pt x="493" y="71"/>
                  </a:lnTo>
                  <a:lnTo>
                    <a:pt x="501" y="60"/>
                  </a:lnTo>
                  <a:lnTo>
                    <a:pt x="503" y="58"/>
                  </a:lnTo>
                  <a:lnTo>
                    <a:pt x="514" y="52"/>
                  </a:lnTo>
                  <a:lnTo>
                    <a:pt x="527" y="50"/>
                  </a:lnTo>
                  <a:lnTo>
                    <a:pt x="537" y="50"/>
                  </a:lnTo>
                  <a:lnTo>
                    <a:pt x="545" y="52"/>
                  </a:lnTo>
                  <a:lnTo>
                    <a:pt x="553" y="58"/>
                  </a:lnTo>
                  <a:lnTo>
                    <a:pt x="564" y="58"/>
                  </a:lnTo>
                  <a:lnTo>
                    <a:pt x="593" y="42"/>
                  </a:lnTo>
                  <a:lnTo>
                    <a:pt x="603" y="39"/>
                  </a:lnTo>
                  <a:lnTo>
                    <a:pt x="609" y="39"/>
                  </a:lnTo>
                  <a:lnTo>
                    <a:pt x="614" y="39"/>
                  </a:lnTo>
                  <a:lnTo>
                    <a:pt x="619" y="42"/>
                  </a:lnTo>
                  <a:lnTo>
                    <a:pt x="627" y="47"/>
                  </a:lnTo>
                  <a:lnTo>
                    <a:pt x="638" y="47"/>
                  </a:lnTo>
                  <a:lnTo>
                    <a:pt x="638" y="47"/>
                  </a:lnTo>
                  <a:lnTo>
                    <a:pt x="638" y="52"/>
                  </a:lnTo>
                  <a:lnTo>
                    <a:pt x="643" y="58"/>
                  </a:lnTo>
                  <a:lnTo>
                    <a:pt x="659" y="60"/>
                  </a:lnTo>
                  <a:lnTo>
                    <a:pt x="664" y="66"/>
                  </a:lnTo>
                  <a:lnTo>
                    <a:pt x="664" y="66"/>
                  </a:lnTo>
                  <a:lnTo>
                    <a:pt x="669" y="68"/>
                  </a:lnTo>
                  <a:lnTo>
                    <a:pt x="680" y="71"/>
                  </a:lnTo>
                  <a:lnTo>
                    <a:pt x="685" y="74"/>
                  </a:lnTo>
                  <a:lnTo>
                    <a:pt x="688" y="76"/>
                  </a:lnTo>
                  <a:lnTo>
                    <a:pt x="693" y="81"/>
                  </a:lnTo>
                  <a:lnTo>
                    <a:pt x="696" y="87"/>
                  </a:lnTo>
                  <a:lnTo>
                    <a:pt x="693" y="89"/>
                  </a:lnTo>
                  <a:lnTo>
                    <a:pt x="693" y="100"/>
                  </a:lnTo>
                  <a:lnTo>
                    <a:pt x="696" y="116"/>
                  </a:lnTo>
                  <a:lnTo>
                    <a:pt x="696" y="116"/>
                  </a:lnTo>
                  <a:lnTo>
                    <a:pt x="696" y="124"/>
                  </a:lnTo>
                  <a:lnTo>
                    <a:pt x="696" y="124"/>
                  </a:lnTo>
                  <a:lnTo>
                    <a:pt x="701" y="131"/>
                  </a:lnTo>
                  <a:lnTo>
                    <a:pt x="706" y="139"/>
                  </a:lnTo>
                  <a:lnTo>
                    <a:pt x="709" y="145"/>
                  </a:lnTo>
                  <a:lnTo>
                    <a:pt x="709" y="155"/>
                  </a:lnTo>
                  <a:lnTo>
                    <a:pt x="709" y="158"/>
                  </a:lnTo>
                  <a:lnTo>
                    <a:pt x="709" y="158"/>
                  </a:lnTo>
                  <a:lnTo>
                    <a:pt x="709" y="158"/>
                  </a:lnTo>
                  <a:lnTo>
                    <a:pt x="709" y="160"/>
                  </a:lnTo>
                  <a:lnTo>
                    <a:pt x="706" y="166"/>
                  </a:lnTo>
                  <a:lnTo>
                    <a:pt x="703" y="176"/>
                  </a:lnTo>
                  <a:lnTo>
                    <a:pt x="701" y="187"/>
                  </a:lnTo>
                  <a:lnTo>
                    <a:pt x="701" y="195"/>
                  </a:lnTo>
                  <a:lnTo>
                    <a:pt x="701" y="200"/>
                  </a:lnTo>
                  <a:lnTo>
                    <a:pt x="698" y="203"/>
                  </a:lnTo>
                  <a:lnTo>
                    <a:pt x="698" y="203"/>
                  </a:lnTo>
                  <a:lnTo>
                    <a:pt x="696" y="203"/>
                  </a:lnTo>
                  <a:lnTo>
                    <a:pt x="696" y="203"/>
                  </a:lnTo>
                  <a:lnTo>
                    <a:pt x="696" y="205"/>
                  </a:lnTo>
                  <a:lnTo>
                    <a:pt x="696" y="205"/>
                  </a:lnTo>
                  <a:lnTo>
                    <a:pt x="696" y="205"/>
                  </a:lnTo>
                  <a:lnTo>
                    <a:pt x="696" y="210"/>
                  </a:lnTo>
                  <a:lnTo>
                    <a:pt x="696" y="216"/>
                  </a:lnTo>
                  <a:lnTo>
                    <a:pt x="696" y="221"/>
                  </a:lnTo>
                  <a:lnTo>
                    <a:pt x="685" y="247"/>
                  </a:lnTo>
                  <a:lnTo>
                    <a:pt x="672" y="274"/>
                  </a:lnTo>
                  <a:lnTo>
                    <a:pt x="672" y="274"/>
                  </a:lnTo>
                  <a:lnTo>
                    <a:pt x="664" y="281"/>
                  </a:lnTo>
                  <a:lnTo>
                    <a:pt x="664" y="281"/>
                  </a:lnTo>
                  <a:lnTo>
                    <a:pt x="661" y="287"/>
                  </a:lnTo>
                  <a:lnTo>
                    <a:pt x="661" y="295"/>
                  </a:lnTo>
                  <a:lnTo>
                    <a:pt x="661" y="295"/>
                  </a:lnTo>
                  <a:lnTo>
                    <a:pt x="659" y="305"/>
                  </a:lnTo>
                  <a:lnTo>
                    <a:pt x="656" y="308"/>
                  </a:lnTo>
                  <a:lnTo>
                    <a:pt x="653" y="310"/>
                  </a:lnTo>
                  <a:lnTo>
                    <a:pt x="651" y="310"/>
                  </a:lnTo>
                  <a:lnTo>
                    <a:pt x="645" y="310"/>
                  </a:lnTo>
                  <a:lnTo>
                    <a:pt x="638" y="310"/>
                  </a:lnTo>
                  <a:lnTo>
                    <a:pt x="627" y="303"/>
                  </a:lnTo>
                  <a:lnTo>
                    <a:pt x="624" y="303"/>
                  </a:lnTo>
                  <a:lnTo>
                    <a:pt x="616" y="300"/>
                  </a:lnTo>
                  <a:lnTo>
                    <a:pt x="616" y="297"/>
                  </a:lnTo>
                  <a:lnTo>
                    <a:pt x="616" y="297"/>
                  </a:lnTo>
                  <a:lnTo>
                    <a:pt x="616" y="289"/>
                  </a:lnTo>
                  <a:lnTo>
                    <a:pt x="619" y="281"/>
                  </a:lnTo>
                  <a:lnTo>
                    <a:pt x="622" y="276"/>
                  </a:lnTo>
                  <a:lnTo>
                    <a:pt x="622" y="276"/>
                  </a:lnTo>
                  <a:lnTo>
                    <a:pt x="619" y="271"/>
                  </a:lnTo>
                  <a:lnTo>
                    <a:pt x="616" y="271"/>
                  </a:lnTo>
                  <a:lnTo>
                    <a:pt x="606" y="276"/>
                  </a:lnTo>
                  <a:lnTo>
                    <a:pt x="603" y="276"/>
                  </a:lnTo>
                  <a:lnTo>
                    <a:pt x="603" y="276"/>
                  </a:lnTo>
                  <a:lnTo>
                    <a:pt x="603" y="271"/>
                  </a:lnTo>
                  <a:lnTo>
                    <a:pt x="606" y="266"/>
                  </a:lnTo>
                  <a:lnTo>
                    <a:pt x="609" y="260"/>
                  </a:lnTo>
                  <a:lnTo>
                    <a:pt x="609" y="255"/>
                  </a:lnTo>
                  <a:lnTo>
                    <a:pt x="609" y="255"/>
                  </a:lnTo>
                  <a:lnTo>
                    <a:pt x="609" y="253"/>
                  </a:lnTo>
                  <a:lnTo>
                    <a:pt x="606" y="250"/>
                  </a:lnTo>
                  <a:lnTo>
                    <a:pt x="603" y="247"/>
                  </a:lnTo>
                  <a:lnTo>
                    <a:pt x="601" y="245"/>
                  </a:lnTo>
                  <a:lnTo>
                    <a:pt x="595" y="242"/>
                  </a:lnTo>
                  <a:lnTo>
                    <a:pt x="593" y="239"/>
                  </a:lnTo>
                  <a:lnTo>
                    <a:pt x="590" y="237"/>
                  </a:lnTo>
                  <a:lnTo>
                    <a:pt x="588" y="234"/>
                  </a:lnTo>
                  <a:lnTo>
                    <a:pt x="588" y="234"/>
                  </a:lnTo>
                  <a:lnTo>
                    <a:pt x="588" y="229"/>
                  </a:lnTo>
                  <a:lnTo>
                    <a:pt x="585" y="234"/>
                  </a:lnTo>
                  <a:lnTo>
                    <a:pt x="582" y="237"/>
                  </a:lnTo>
                  <a:lnTo>
                    <a:pt x="574" y="237"/>
                  </a:lnTo>
                  <a:lnTo>
                    <a:pt x="566" y="239"/>
                  </a:lnTo>
                  <a:lnTo>
                    <a:pt x="564" y="239"/>
                  </a:lnTo>
                  <a:lnTo>
                    <a:pt x="564" y="237"/>
                  </a:lnTo>
                  <a:lnTo>
                    <a:pt x="561" y="237"/>
                  </a:lnTo>
                  <a:lnTo>
                    <a:pt x="561" y="234"/>
                  </a:lnTo>
                  <a:lnTo>
                    <a:pt x="559" y="231"/>
                  </a:lnTo>
                  <a:lnTo>
                    <a:pt x="551" y="229"/>
                  </a:lnTo>
                  <a:lnTo>
                    <a:pt x="543" y="231"/>
                  </a:lnTo>
                  <a:lnTo>
                    <a:pt x="537" y="237"/>
                  </a:lnTo>
                  <a:lnTo>
                    <a:pt x="535" y="247"/>
                  </a:lnTo>
                  <a:lnTo>
                    <a:pt x="532" y="250"/>
                  </a:lnTo>
                  <a:lnTo>
                    <a:pt x="532" y="250"/>
                  </a:lnTo>
                  <a:lnTo>
                    <a:pt x="535" y="253"/>
                  </a:lnTo>
                  <a:lnTo>
                    <a:pt x="543" y="253"/>
                  </a:lnTo>
                  <a:lnTo>
                    <a:pt x="545" y="255"/>
                  </a:lnTo>
                  <a:lnTo>
                    <a:pt x="545" y="255"/>
                  </a:lnTo>
                  <a:lnTo>
                    <a:pt x="545" y="255"/>
                  </a:lnTo>
                  <a:lnTo>
                    <a:pt x="543" y="258"/>
                  </a:lnTo>
                  <a:lnTo>
                    <a:pt x="543" y="260"/>
                  </a:lnTo>
                  <a:lnTo>
                    <a:pt x="543" y="260"/>
                  </a:lnTo>
                  <a:lnTo>
                    <a:pt x="551" y="266"/>
                  </a:lnTo>
                  <a:lnTo>
                    <a:pt x="559" y="268"/>
                  </a:lnTo>
                  <a:lnTo>
                    <a:pt x="564" y="271"/>
                  </a:lnTo>
                  <a:lnTo>
                    <a:pt x="564" y="271"/>
                  </a:lnTo>
                  <a:lnTo>
                    <a:pt x="564" y="281"/>
                  </a:lnTo>
                  <a:lnTo>
                    <a:pt x="556" y="287"/>
                  </a:lnTo>
                  <a:lnTo>
                    <a:pt x="537" y="284"/>
                  </a:lnTo>
                  <a:lnTo>
                    <a:pt x="530" y="287"/>
                  </a:lnTo>
                  <a:lnTo>
                    <a:pt x="527" y="289"/>
                  </a:lnTo>
                  <a:lnTo>
                    <a:pt x="524" y="295"/>
                  </a:lnTo>
                  <a:lnTo>
                    <a:pt x="522" y="297"/>
                  </a:lnTo>
                  <a:lnTo>
                    <a:pt x="485" y="316"/>
                  </a:lnTo>
                  <a:lnTo>
                    <a:pt x="479" y="316"/>
                  </a:lnTo>
                  <a:lnTo>
                    <a:pt x="472" y="313"/>
                  </a:lnTo>
                  <a:lnTo>
                    <a:pt x="469" y="316"/>
                  </a:lnTo>
                  <a:lnTo>
                    <a:pt x="466" y="316"/>
                  </a:lnTo>
                  <a:lnTo>
                    <a:pt x="461" y="321"/>
                  </a:lnTo>
                  <a:lnTo>
                    <a:pt x="458" y="324"/>
                  </a:lnTo>
                  <a:lnTo>
                    <a:pt x="456" y="324"/>
                  </a:lnTo>
                  <a:lnTo>
                    <a:pt x="456" y="324"/>
                  </a:lnTo>
                  <a:lnTo>
                    <a:pt x="453" y="324"/>
                  </a:lnTo>
                  <a:lnTo>
                    <a:pt x="450" y="326"/>
                  </a:lnTo>
                  <a:lnTo>
                    <a:pt x="450" y="329"/>
                  </a:lnTo>
                  <a:lnTo>
                    <a:pt x="450" y="329"/>
                  </a:lnTo>
                  <a:lnTo>
                    <a:pt x="450" y="331"/>
                  </a:lnTo>
                  <a:lnTo>
                    <a:pt x="450" y="334"/>
                  </a:lnTo>
                  <a:lnTo>
                    <a:pt x="450" y="334"/>
                  </a:lnTo>
                  <a:lnTo>
                    <a:pt x="450" y="337"/>
                  </a:lnTo>
                  <a:lnTo>
                    <a:pt x="448" y="339"/>
                  </a:lnTo>
                  <a:lnTo>
                    <a:pt x="448" y="339"/>
                  </a:lnTo>
                  <a:lnTo>
                    <a:pt x="445" y="339"/>
                  </a:lnTo>
                  <a:lnTo>
                    <a:pt x="440" y="342"/>
                  </a:lnTo>
                  <a:lnTo>
                    <a:pt x="435" y="345"/>
                  </a:lnTo>
                  <a:lnTo>
                    <a:pt x="424" y="342"/>
                  </a:lnTo>
                  <a:lnTo>
                    <a:pt x="419" y="342"/>
                  </a:lnTo>
                  <a:lnTo>
                    <a:pt x="411" y="347"/>
                  </a:lnTo>
                  <a:lnTo>
                    <a:pt x="406" y="347"/>
                  </a:lnTo>
                  <a:lnTo>
                    <a:pt x="387" y="347"/>
                  </a:lnTo>
                  <a:lnTo>
                    <a:pt x="377" y="350"/>
                  </a:lnTo>
                  <a:lnTo>
                    <a:pt x="366" y="355"/>
                  </a:lnTo>
                  <a:lnTo>
                    <a:pt x="366" y="355"/>
                  </a:lnTo>
                  <a:lnTo>
                    <a:pt x="369" y="360"/>
                  </a:lnTo>
                  <a:lnTo>
                    <a:pt x="369" y="360"/>
                  </a:lnTo>
                  <a:lnTo>
                    <a:pt x="369" y="366"/>
                  </a:lnTo>
                  <a:lnTo>
                    <a:pt x="366" y="368"/>
                  </a:lnTo>
                  <a:lnTo>
                    <a:pt x="361" y="371"/>
                  </a:lnTo>
                  <a:lnTo>
                    <a:pt x="361" y="371"/>
                  </a:lnTo>
                  <a:lnTo>
                    <a:pt x="364" y="374"/>
                  </a:lnTo>
                  <a:lnTo>
                    <a:pt x="364" y="374"/>
                  </a:lnTo>
                  <a:lnTo>
                    <a:pt x="364" y="376"/>
                  </a:lnTo>
                  <a:lnTo>
                    <a:pt x="361" y="379"/>
                  </a:lnTo>
                  <a:lnTo>
                    <a:pt x="358" y="379"/>
                  </a:lnTo>
                  <a:lnTo>
                    <a:pt x="356" y="384"/>
                  </a:lnTo>
                  <a:lnTo>
                    <a:pt x="350" y="387"/>
                  </a:lnTo>
                  <a:lnTo>
                    <a:pt x="348" y="389"/>
                  </a:lnTo>
                  <a:lnTo>
                    <a:pt x="342" y="387"/>
                  </a:lnTo>
                  <a:lnTo>
                    <a:pt x="340" y="384"/>
                  </a:lnTo>
                  <a:lnTo>
                    <a:pt x="337" y="379"/>
                  </a:lnTo>
                  <a:lnTo>
                    <a:pt x="337" y="379"/>
                  </a:lnTo>
                  <a:lnTo>
                    <a:pt x="335" y="376"/>
                  </a:lnTo>
                  <a:lnTo>
                    <a:pt x="332" y="376"/>
                  </a:lnTo>
                  <a:lnTo>
                    <a:pt x="332" y="379"/>
                  </a:lnTo>
                  <a:lnTo>
                    <a:pt x="332" y="379"/>
                  </a:lnTo>
                  <a:lnTo>
                    <a:pt x="324" y="387"/>
                  </a:lnTo>
                  <a:lnTo>
                    <a:pt x="321" y="389"/>
                  </a:lnTo>
                  <a:lnTo>
                    <a:pt x="319" y="395"/>
                  </a:lnTo>
                  <a:lnTo>
                    <a:pt x="313" y="397"/>
                  </a:lnTo>
                  <a:lnTo>
                    <a:pt x="311" y="397"/>
                  </a:lnTo>
                  <a:lnTo>
                    <a:pt x="306" y="395"/>
                  </a:lnTo>
                  <a:lnTo>
                    <a:pt x="303" y="395"/>
                  </a:lnTo>
                  <a:lnTo>
                    <a:pt x="295" y="413"/>
                  </a:lnTo>
                  <a:lnTo>
                    <a:pt x="292" y="418"/>
                  </a:lnTo>
                  <a:lnTo>
                    <a:pt x="287" y="424"/>
                  </a:lnTo>
                  <a:lnTo>
                    <a:pt x="274" y="424"/>
                  </a:lnTo>
                  <a:lnTo>
                    <a:pt x="269" y="426"/>
                  </a:lnTo>
                  <a:lnTo>
                    <a:pt x="269" y="426"/>
                  </a:lnTo>
                  <a:lnTo>
                    <a:pt x="269" y="426"/>
                  </a:lnTo>
                  <a:lnTo>
                    <a:pt x="269" y="426"/>
                  </a:lnTo>
                  <a:lnTo>
                    <a:pt x="266" y="426"/>
                  </a:lnTo>
                  <a:lnTo>
                    <a:pt x="263" y="426"/>
                  </a:lnTo>
                  <a:lnTo>
                    <a:pt x="261" y="426"/>
                  </a:lnTo>
                  <a:lnTo>
                    <a:pt x="258" y="426"/>
                  </a:lnTo>
                  <a:lnTo>
                    <a:pt x="258" y="424"/>
                  </a:lnTo>
                  <a:lnTo>
                    <a:pt x="255" y="424"/>
                  </a:lnTo>
                  <a:lnTo>
                    <a:pt x="253" y="424"/>
                  </a:lnTo>
                  <a:lnTo>
                    <a:pt x="253" y="426"/>
                  </a:lnTo>
                  <a:lnTo>
                    <a:pt x="250" y="439"/>
                  </a:lnTo>
                  <a:lnTo>
                    <a:pt x="248" y="447"/>
                  </a:lnTo>
                  <a:lnTo>
                    <a:pt x="245" y="450"/>
                  </a:lnTo>
                  <a:lnTo>
                    <a:pt x="240" y="458"/>
                  </a:lnTo>
                  <a:lnTo>
                    <a:pt x="232" y="455"/>
                  </a:lnTo>
                  <a:lnTo>
                    <a:pt x="211" y="445"/>
                  </a:lnTo>
                  <a:lnTo>
                    <a:pt x="208" y="442"/>
                  </a:lnTo>
                  <a:lnTo>
                    <a:pt x="205" y="442"/>
                  </a:lnTo>
                  <a:lnTo>
                    <a:pt x="203" y="445"/>
                  </a:lnTo>
                  <a:lnTo>
                    <a:pt x="200" y="447"/>
                  </a:lnTo>
                  <a:lnTo>
                    <a:pt x="197" y="445"/>
                  </a:lnTo>
                  <a:lnTo>
                    <a:pt x="195" y="445"/>
                  </a:lnTo>
                  <a:lnTo>
                    <a:pt x="190" y="447"/>
                  </a:lnTo>
                  <a:lnTo>
                    <a:pt x="187" y="450"/>
                  </a:lnTo>
                  <a:lnTo>
                    <a:pt x="182" y="458"/>
                  </a:lnTo>
                  <a:lnTo>
                    <a:pt x="179" y="460"/>
                  </a:lnTo>
                  <a:lnTo>
                    <a:pt x="176" y="460"/>
                  </a:lnTo>
                  <a:lnTo>
                    <a:pt x="163" y="458"/>
                  </a:lnTo>
                  <a:lnTo>
                    <a:pt x="147" y="460"/>
                  </a:lnTo>
                  <a:lnTo>
                    <a:pt x="137" y="463"/>
                  </a:lnTo>
                  <a:lnTo>
                    <a:pt x="132" y="468"/>
                  </a:lnTo>
                  <a:lnTo>
                    <a:pt x="129" y="468"/>
                  </a:lnTo>
                  <a:lnTo>
                    <a:pt x="129" y="471"/>
                  </a:lnTo>
                  <a:lnTo>
                    <a:pt x="129" y="474"/>
                  </a:lnTo>
                  <a:lnTo>
                    <a:pt x="129" y="474"/>
                  </a:lnTo>
                  <a:lnTo>
                    <a:pt x="129" y="474"/>
                  </a:lnTo>
                  <a:lnTo>
                    <a:pt x="129" y="476"/>
                  </a:lnTo>
                  <a:lnTo>
                    <a:pt x="129" y="476"/>
                  </a:lnTo>
                  <a:lnTo>
                    <a:pt x="129" y="476"/>
                  </a:lnTo>
                  <a:lnTo>
                    <a:pt x="129" y="479"/>
                  </a:lnTo>
                  <a:lnTo>
                    <a:pt x="129" y="479"/>
                  </a:lnTo>
                  <a:lnTo>
                    <a:pt x="126" y="479"/>
                  </a:lnTo>
                  <a:lnTo>
                    <a:pt x="126" y="479"/>
                  </a:lnTo>
                  <a:lnTo>
                    <a:pt x="124" y="479"/>
                  </a:lnTo>
                  <a:lnTo>
                    <a:pt x="121" y="482"/>
                  </a:lnTo>
                  <a:lnTo>
                    <a:pt x="116" y="487"/>
                  </a:lnTo>
                  <a:lnTo>
                    <a:pt x="113" y="489"/>
                  </a:lnTo>
                  <a:lnTo>
                    <a:pt x="105" y="500"/>
                  </a:lnTo>
                  <a:lnTo>
                    <a:pt x="103" y="505"/>
                  </a:lnTo>
                  <a:lnTo>
                    <a:pt x="100" y="505"/>
                  </a:lnTo>
                  <a:lnTo>
                    <a:pt x="97" y="508"/>
                  </a:lnTo>
                  <a:lnTo>
                    <a:pt x="97" y="513"/>
                  </a:lnTo>
                  <a:lnTo>
                    <a:pt x="95" y="521"/>
                  </a:lnTo>
                  <a:lnTo>
                    <a:pt x="92" y="524"/>
                  </a:lnTo>
                  <a:lnTo>
                    <a:pt x="92" y="529"/>
                  </a:lnTo>
                  <a:lnTo>
                    <a:pt x="92" y="529"/>
                  </a:lnTo>
                  <a:lnTo>
                    <a:pt x="92" y="534"/>
                  </a:lnTo>
                  <a:lnTo>
                    <a:pt x="95" y="537"/>
                  </a:lnTo>
                  <a:lnTo>
                    <a:pt x="95" y="542"/>
                  </a:lnTo>
                  <a:lnTo>
                    <a:pt x="89" y="542"/>
                  </a:lnTo>
                  <a:lnTo>
                    <a:pt x="87" y="542"/>
                  </a:lnTo>
                  <a:lnTo>
                    <a:pt x="84" y="539"/>
                  </a:lnTo>
                  <a:lnTo>
                    <a:pt x="82" y="529"/>
                  </a:lnTo>
                  <a:lnTo>
                    <a:pt x="82" y="526"/>
                  </a:lnTo>
                  <a:lnTo>
                    <a:pt x="82" y="526"/>
                  </a:lnTo>
                  <a:lnTo>
                    <a:pt x="79" y="524"/>
                  </a:lnTo>
                  <a:lnTo>
                    <a:pt x="79" y="521"/>
                  </a:lnTo>
                  <a:lnTo>
                    <a:pt x="74" y="518"/>
                  </a:lnTo>
                  <a:lnTo>
                    <a:pt x="74" y="516"/>
                  </a:lnTo>
                  <a:lnTo>
                    <a:pt x="74" y="516"/>
                  </a:lnTo>
                  <a:lnTo>
                    <a:pt x="74" y="516"/>
                  </a:lnTo>
                  <a:lnTo>
                    <a:pt x="74" y="516"/>
                  </a:lnTo>
                  <a:lnTo>
                    <a:pt x="74" y="516"/>
                  </a:lnTo>
                  <a:lnTo>
                    <a:pt x="76" y="513"/>
                  </a:lnTo>
                  <a:lnTo>
                    <a:pt x="76" y="513"/>
                  </a:lnTo>
                  <a:lnTo>
                    <a:pt x="76" y="513"/>
                  </a:lnTo>
                  <a:lnTo>
                    <a:pt x="76" y="513"/>
                  </a:lnTo>
                  <a:lnTo>
                    <a:pt x="76" y="513"/>
                  </a:lnTo>
                  <a:lnTo>
                    <a:pt x="76" y="510"/>
                  </a:lnTo>
                  <a:lnTo>
                    <a:pt x="76" y="510"/>
                  </a:lnTo>
                  <a:lnTo>
                    <a:pt x="76" y="508"/>
                  </a:lnTo>
                  <a:lnTo>
                    <a:pt x="74" y="508"/>
                  </a:lnTo>
                  <a:lnTo>
                    <a:pt x="68" y="508"/>
                  </a:lnTo>
                  <a:lnTo>
                    <a:pt x="66" y="508"/>
                  </a:lnTo>
                  <a:lnTo>
                    <a:pt x="63" y="505"/>
                  </a:lnTo>
                  <a:lnTo>
                    <a:pt x="60" y="503"/>
                  </a:lnTo>
                  <a:lnTo>
                    <a:pt x="60" y="503"/>
                  </a:lnTo>
                  <a:lnTo>
                    <a:pt x="60" y="495"/>
                  </a:lnTo>
                  <a:lnTo>
                    <a:pt x="60" y="495"/>
                  </a:lnTo>
                  <a:lnTo>
                    <a:pt x="60" y="492"/>
                  </a:lnTo>
                  <a:lnTo>
                    <a:pt x="55" y="489"/>
                  </a:lnTo>
                  <a:lnTo>
                    <a:pt x="45" y="489"/>
                  </a:lnTo>
                  <a:lnTo>
                    <a:pt x="45" y="487"/>
                  </a:lnTo>
                  <a:lnTo>
                    <a:pt x="37" y="484"/>
                  </a:lnTo>
                  <a:lnTo>
                    <a:pt x="34" y="484"/>
                  </a:lnTo>
                  <a:lnTo>
                    <a:pt x="34" y="484"/>
                  </a:lnTo>
                  <a:lnTo>
                    <a:pt x="31" y="484"/>
                  </a:lnTo>
                  <a:lnTo>
                    <a:pt x="31" y="484"/>
                  </a:lnTo>
                  <a:lnTo>
                    <a:pt x="21" y="476"/>
                  </a:lnTo>
                  <a:lnTo>
                    <a:pt x="21" y="476"/>
                  </a:lnTo>
                  <a:lnTo>
                    <a:pt x="18" y="476"/>
                  </a:lnTo>
                  <a:lnTo>
                    <a:pt x="18" y="468"/>
                  </a:lnTo>
                  <a:lnTo>
                    <a:pt x="18" y="468"/>
                  </a:lnTo>
                  <a:lnTo>
                    <a:pt x="18" y="466"/>
                  </a:lnTo>
                  <a:lnTo>
                    <a:pt x="18" y="466"/>
                  </a:lnTo>
                  <a:lnTo>
                    <a:pt x="18" y="463"/>
                  </a:lnTo>
                  <a:lnTo>
                    <a:pt x="13" y="460"/>
                  </a:lnTo>
                  <a:lnTo>
                    <a:pt x="10" y="455"/>
                  </a:lnTo>
                  <a:lnTo>
                    <a:pt x="10" y="455"/>
                  </a:lnTo>
                  <a:lnTo>
                    <a:pt x="10" y="455"/>
                  </a:lnTo>
                  <a:lnTo>
                    <a:pt x="10" y="455"/>
                  </a:lnTo>
                  <a:lnTo>
                    <a:pt x="8" y="453"/>
                  </a:lnTo>
                  <a:lnTo>
                    <a:pt x="8" y="453"/>
                  </a:lnTo>
                  <a:lnTo>
                    <a:pt x="0" y="453"/>
                  </a:lnTo>
                  <a:lnTo>
                    <a:pt x="0" y="450"/>
                  </a:lnTo>
                  <a:lnTo>
                    <a:pt x="0" y="450"/>
                  </a:lnTo>
                  <a:lnTo>
                    <a:pt x="0" y="447"/>
                  </a:lnTo>
                  <a:lnTo>
                    <a:pt x="0" y="447"/>
                  </a:lnTo>
                  <a:lnTo>
                    <a:pt x="2" y="445"/>
                  </a:lnTo>
                  <a:lnTo>
                    <a:pt x="2" y="445"/>
                  </a:lnTo>
                  <a:lnTo>
                    <a:pt x="5" y="445"/>
                  </a:lnTo>
                  <a:lnTo>
                    <a:pt x="8" y="445"/>
                  </a:lnTo>
                  <a:lnTo>
                    <a:pt x="8" y="442"/>
                  </a:lnTo>
                  <a:lnTo>
                    <a:pt x="8" y="439"/>
                  </a:lnTo>
                  <a:lnTo>
                    <a:pt x="8" y="439"/>
                  </a:lnTo>
                  <a:lnTo>
                    <a:pt x="10" y="437"/>
                  </a:lnTo>
                  <a:lnTo>
                    <a:pt x="10" y="437"/>
                  </a:lnTo>
                  <a:lnTo>
                    <a:pt x="10" y="434"/>
                  </a:lnTo>
                  <a:lnTo>
                    <a:pt x="10" y="432"/>
                  </a:lnTo>
                  <a:lnTo>
                    <a:pt x="8" y="432"/>
                  </a:lnTo>
                  <a:lnTo>
                    <a:pt x="5" y="429"/>
                  </a:lnTo>
                  <a:lnTo>
                    <a:pt x="5" y="429"/>
                  </a:lnTo>
                  <a:lnTo>
                    <a:pt x="5" y="426"/>
                  </a:lnTo>
                  <a:lnTo>
                    <a:pt x="5" y="426"/>
                  </a:lnTo>
                  <a:lnTo>
                    <a:pt x="5" y="424"/>
                  </a:lnTo>
                  <a:lnTo>
                    <a:pt x="8" y="421"/>
                  </a:lnTo>
                  <a:lnTo>
                    <a:pt x="10" y="418"/>
                  </a:lnTo>
                  <a:lnTo>
                    <a:pt x="16" y="413"/>
                  </a:lnTo>
                  <a:lnTo>
                    <a:pt x="18" y="410"/>
                  </a:lnTo>
                  <a:lnTo>
                    <a:pt x="18" y="408"/>
                  </a:lnTo>
                  <a:lnTo>
                    <a:pt x="18" y="408"/>
                  </a:lnTo>
                  <a:lnTo>
                    <a:pt x="18" y="408"/>
                  </a:lnTo>
                  <a:lnTo>
                    <a:pt x="21" y="405"/>
                  </a:lnTo>
                  <a:lnTo>
                    <a:pt x="21" y="405"/>
                  </a:lnTo>
                  <a:lnTo>
                    <a:pt x="24" y="405"/>
                  </a:lnTo>
                  <a:lnTo>
                    <a:pt x="24" y="405"/>
                  </a:lnTo>
                  <a:lnTo>
                    <a:pt x="26" y="408"/>
                  </a:lnTo>
                  <a:lnTo>
                    <a:pt x="26" y="408"/>
                  </a:lnTo>
                  <a:lnTo>
                    <a:pt x="29" y="410"/>
                  </a:lnTo>
                  <a:lnTo>
                    <a:pt x="29" y="410"/>
                  </a:lnTo>
                  <a:lnTo>
                    <a:pt x="29" y="410"/>
                  </a:lnTo>
                  <a:lnTo>
                    <a:pt x="29" y="410"/>
                  </a:lnTo>
                  <a:lnTo>
                    <a:pt x="29" y="410"/>
                  </a:lnTo>
                  <a:lnTo>
                    <a:pt x="31" y="410"/>
                  </a:lnTo>
                  <a:lnTo>
                    <a:pt x="31" y="410"/>
                  </a:lnTo>
                  <a:lnTo>
                    <a:pt x="34" y="410"/>
                  </a:lnTo>
                  <a:lnTo>
                    <a:pt x="34" y="410"/>
                  </a:lnTo>
                  <a:lnTo>
                    <a:pt x="39" y="400"/>
                  </a:lnTo>
                  <a:lnTo>
                    <a:pt x="45" y="400"/>
                  </a:lnTo>
                  <a:lnTo>
                    <a:pt x="45" y="400"/>
                  </a:lnTo>
                  <a:lnTo>
                    <a:pt x="47" y="403"/>
                  </a:lnTo>
                  <a:lnTo>
                    <a:pt x="47" y="403"/>
                  </a:lnTo>
                  <a:lnTo>
                    <a:pt x="47" y="403"/>
                  </a:lnTo>
                  <a:lnTo>
                    <a:pt x="50" y="403"/>
                  </a:lnTo>
                  <a:lnTo>
                    <a:pt x="50" y="403"/>
                  </a:lnTo>
                  <a:lnTo>
                    <a:pt x="53" y="400"/>
                  </a:lnTo>
                  <a:lnTo>
                    <a:pt x="55" y="400"/>
                  </a:lnTo>
                  <a:lnTo>
                    <a:pt x="55" y="400"/>
                  </a:lnTo>
                  <a:lnTo>
                    <a:pt x="58" y="397"/>
                  </a:lnTo>
                  <a:lnTo>
                    <a:pt x="58" y="395"/>
                  </a:lnTo>
                  <a:lnTo>
                    <a:pt x="58" y="392"/>
                  </a:lnTo>
                  <a:lnTo>
                    <a:pt x="58" y="387"/>
                  </a:lnTo>
                  <a:lnTo>
                    <a:pt x="63" y="381"/>
                  </a:lnTo>
                  <a:lnTo>
                    <a:pt x="63" y="379"/>
                  </a:lnTo>
                  <a:lnTo>
                    <a:pt x="66" y="379"/>
                  </a:lnTo>
                  <a:lnTo>
                    <a:pt x="66" y="376"/>
                  </a:lnTo>
                  <a:lnTo>
                    <a:pt x="68" y="376"/>
                  </a:lnTo>
                  <a:lnTo>
                    <a:pt x="74" y="379"/>
                  </a:lnTo>
                  <a:lnTo>
                    <a:pt x="79" y="379"/>
                  </a:lnTo>
                  <a:lnTo>
                    <a:pt x="82" y="376"/>
                  </a:lnTo>
                  <a:lnTo>
                    <a:pt x="87" y="371"/>
                  </a:lnTo>
                  <a:lnTo>
                    <a:pt x="89" y="371"/>
                  </a:lnTo>
                  <a:lnTo>
                    <a:pt x="89" y="368"/>
                  </a:lnTo>
                  <a:lnTo>
                    <a:pt x="95" y="360"/>
                  </a:lnTo>
                  <a:lnTo>
                    <a:pt x="92" y="360"/>
                  </a:lnTo>
                  <a:lnTo>
                    <a:pt x="89" y="360"/>
                  </a:lnTo>
                  <a:lnTo>
                    <a:pt x="87" y="360"/>
                  </a:lnTo>
                  <a:lnTo>
                    <a:pt x="87" y="360"/>
                  </a:lnTo>
                  <a:lnTo>
                    <a:pt x="87" y="360"/>
                  </a:lnTo>
                  <a:lnTo>
                    <a:pt x="84" y="358"/>
                  </a:lnTo>
                  <a:lnTo>
                    <a:pt x="84" y="358"/>
                  </a:lnTo>
                  <a:lnTo>
                    <a:pt x="84" y="355"/>
                  </a:lnTo>
                  <a:lnTo>
                    <a:pt x="82" y="353"/>
                  </a:lnTo>
                  <a:lnTo>
                    <a:pt x="82" y="350"/>
                  </a:lnTo>
                  <a:lnTo>
                    <a:pt x="84" y="347"/>
                  </a:lnTo>
                  <a:lnTo>
                    <a:pt x="84" y="347"/>
                  </a:lnTo>
                  <a:lnTo>
                    <a:pt x="84" y="347"/>
                  </a:lnTo>
                  <a:lnTo>
                    <a:pt x="84" y="345"/>
                  </a:lnTo>
                  <a:lnTo>
                    <a:pt x="82" y="345"/>
                  </a:lnTo>
                  <a:lnTo>
                    <a:pt x="82" y="342"/>
                  </a:lnTo>
                  <a:lnTo>
                    <a:pt x="79" y="342"/>
                  </a:lnTo>
                  <a:lnTo>
                    <a:pt x="79" y="345"/>
                  </a:lnTo>
                  <a:lnTo>
                    <a:pt x="79" y="345"/>
                  </a:lnTo>
                  <a:lnTo>
                    <a:pt x="76" y="345"/>
                  </a:lnTo>
                  <a:lnTo>
                    <a:pt x="76" y="342"/>
                  </a:lnTo>
                  <a:lnTo>
                    <a:pt x="76" y="339"/>
                  </a:lnTo>
                  <a:lnTo>
                    <a:pt x="79" y="337"/>
                  </a:lnTo>
                  <a:lnTo>
                    <a:pt x="79" y="334"/>
                  </a:lnTo>
                  <a:lnTo>
                    <a:pt x="82" y="334"/>
                  </a:lnTo>
                  <a:lnTo>
                    <a:pt x="82" y="334"/>
                  </a:lnTo>
                  <a:lnTo>
                    <a:pt x="84" y="334"/>
                  </a:lnTo>
                  <a:lnTo>
                    <a:pt x="84" y="334"/>
                  </a:lnTo>
                  <a:lnTo>
                    <a:pt x="84" y="334"/>
                  </a:lnTo>
                  <a:lnTo>
                    <a:pt x="87" y="331"/>
                  </a:lnTo>
                  <a:lnTo>
                    <a:pt x="87" y="329"/>
                  </a:lnTo>
                  <a:lnTo>
                    <a:pt x="87" y="329"/>
                  </a:lnTo>
                  <a:lnTo>
                    <a:pt x="87" y="329"/>
                  </a:lnTo>
                  <a:lnTo>
                    <a:pt x="87" y="326"/>
                  </a:lnTo>
                  <a:lnTo>
                    <a:pt x="84" y="326"/>
                  </a:lnTo>
                  <a:lnTo>
                    <a:pt x="82" y="321"/>
                  </a:lnTo>
                  <a:lnTo>
                    <a:pt x="82" y="318"/>
                  </a:lnTo>
                  <a:lnTo>
                    <a:pt x="97" y="313"/>
                  </a:lnTo>
                  <a:lnTo>
                    <a:pt x="100" y="313"/>
                  </a:lnTo>
                  <a:lnTo>
                    <a:pt x="105" y="308"/>
                  </a:lnTo>
                  <a:lnTo>
                    <a:pt x="105" y="305"/>
                  </a:lnTo>
                  <a:lnTo>
                    <a:pt x="108" y="305"/>
                  </a:lnTo>
                  <a:lnTo>
                    <a:pt x="116" y="305"/>
                  </a:lnTo>
                  <a:lnTo>
                    <a:pt x="116" y="305"/>
                  </a:lnTo>
                  <a:lnTo>
                    <a:pt x="116" y="305"/>
                  </a:lnTo>
                  <a:lnTo>
                    <a:pt x="116" y="308"/>
                  </a:lnTo>
                  <a:lnTo>
                    <a:pt x="118" y="308"/>
                  </a:lnTo>
                  <a:lnTo>
                    <a:pt x="118" y="308"/>
                  </a:lnTo>
                  <a:lnTo>
                    <a:pt x="124" y="300"/>
                  </a:lnTo>
                  <a:lnTo>
                    <a:pt x="126" y="295"/>
                  </a:lnTo>
                  <a:lnTo>
                    <a:pt x="137" y="289"/>
                  </a:lnTo>
                  <a:lnTo>
                    <a:pt x="137" y="289"/>
                  </a:lnTo>
                  <a:lnTo>
                    <a:pt x="137" y="289"/>
                  </a:lnTo>
                  <a:lnTo>
                    <a:pt x="137" y="287"/>
                  </a:lnTo>
                  <a:lnTo>
                    <a:pt x="142" y="287"/>
                  </a:lnTo>
                  <a:lnTo>
                    <a:pt x="142" y="287"/>
                  </a:lnTo>
                  <a:lnTo>
                    <a:pt x="147" y="287"/>
                  </a:lnTo>
                  <a:lnTo>
                    <a:pt x="155" y="289"/>
                  </a:lnTo>
                  <a:lnTo>
                    <a:pt x="155" y="289"/>
                  </a:lnTo>
                  <a:lnTo>
                    <a:pt x="158" y="287"/>
                  </a:lnTo>
                  <a:lnTo>
                    <a:pt x="158" y="287"/>
                  </a:lnTo>
                  <a:lnTo>
                    <a:pt x="158" y="289"/>
                  </a:lnTo>
                  <a:lnTo>
                    <a:pt x="161" y="289"/>
                  </a:lnTo>
                  <a:lnTo>
                    <a:pt x="161" y="289"/>
                  </a:lnTo>
                  <a:lnTo>
                    <a:pt x="161" y="289"/>
                  </a:lnTo>
                  <a:lnTo>
                    <a:pt x="163" y="289"/>
                  </a:lnTo>
                  <a:lnTo>
                    <a:pt x="166" y="284"/>
                  </a:lnTo>
                  <a:lnTo>
                    <a:pt x="166" y="284"/>
                  </a:lnTo>
                  <a:lnTo>
                    <a:pt x="166" y="284"/>
                  </a:lnTo>
                  <a:lnTo>
                    <a:pt x="168" y="281"/>
                  </a:lnTo>
                  <a:lnTo>
                    <a:pt x="168" y="281"/>
                  </a:lnTo>
                  <a:lnTo>
                    <a:pt x="168" y="279"/>
                  </a:lnTo>
                  <a:lnTo>
                    <a:pt x="163" y="268"/>
                  </a:lnTo>
                  <a:lnTo>
                    <a:pt x="158" y="260"/>
                  </a:lnTo>
                  <a:lnTo>
                    <a:pt x="153" y="258"/>
                  </a:lnTo>
                  <a:lnTo>
                    <a:pt x="150" y="255"/>
                  </a:lnTo>
                  <a:lnTo>
                    <a:pt x="147" y="255"/>
                  </a:lnTo>
                  <a:lnTo>
                    <a:pt x="142" y="250"/>
                  </a:lnTo>
                  <a:lnTo>
                    <a:pt x="140" y="245"/>
                  </a:lnTo>
                  <a:lnTo>
                    <a:pt x="134" y="234"/>
                  </a:lnTo>
                  <a:lnTo>
                    <a:pt x="134" y="234"/>
                  </a:lnTo>
                  <a:lnTo>
                    <a:pt x="132" y="224"/>
                  </a:lnTo>
                  <a:lnTo>
                    <a:pt x="97" y="213"/>
                  </a:lnTo>
                  <a:lnTo>
                    <a:pt x="82" y="213"/>
                  </a:lnTo>
                  <a:lnTo>
                    <a:pt x="74" y="210"/>
                  </a:lnTo>
                  <a:lnTo>
                    <a:pt x="71" y="210"/>
                  </a:lnTo>
                  <a:lnTo>
                    <a:pt x="71" y="210"/>
                  </a:lnTo>
                  <a:lnTo>
                    <a:pt x="71" y="205"/>
                  </a:lnTo>
                  <a:lnTo>
                    <a:pt x="71" y="205"/>
                  </a:lnTo>
                  <a:lnTo>
                    <a:pt x="71" y="203"/>
                  </a:lnTo>
                  <a:lnTo>
                    <a:pt x="68" y="203"/>
                  </a:lnTo>
                  <a:lnTo>
                    <a:pt x="66" y="200"/>
                  </a:lnTo>
                  <a:lnTo>
                    <a:pt x="63" y="195"/>
                  </a:lnTo>
                  <a:lnTo>
                    <a:pt x="63" y="184"/>
                  </a:lnTo>
                  <a:lnTo>
                    <a:pt x="58" y="184"/>
                  </a:lnTo>
                  <a:lnTo>
                    <a:pt x="58" y="181"/>
                  </a:lnTo>
                  <a:lnTo>
                    <a:pt x="58" y="179"/>
                  </a:lnTo>
                  <a:lnTo>
                    <a:pt x="58" y="179"/>
                  </a:lnTo>
                  <a:lnTo>
                    <a:pt x="60" y="176"/>
                  </a:lnTo>
                  <a:lnTo>
                    <a:pt x="60" y="176"/>
                  </a:lnTo>
                  <a:lnTo>
                    <a:pt x="60" y="174"/>
                  </a:lnTo>
                  <a:lnTo>
                    <a:pt x="60" y="174"/>
                  </a:lnTo>
                  <a:lnTo>
                    <a:pt x="60" y="174"/>
                  </a:lnTo>
                  <a:lnTo>
                    <a:pt x="60" y="163"/>
                  </a:lnTo>
                  <a:lnTo>
                    <a:pt x="58" y="158"/>
                  </a:lnTo>
                  <a:lnTo>
                    <a:pt x="55" y="153"/>
                  </a:lnTo>
                  <a:lnTo>
                    <a:pt x="55" y="145"/>
                  </a:lnTo>
                  <a:lnTo>
                    <a:pt x="53" y="142"/>
                  </a:lnTo>
                  <a:lnTo>
                    <a:pt x="53" y="142"/>
                  </a:lnTo>
                  <a:lnTo>
                    <a:pt x="53" y="139"/>
                  </a:lnTo>
                  <a:lnTo>
                    <a:pt x="53" y="139"/>
                  </a:lnTo>
                  <a:lnTo>
                    <a:pt x="53" y="139"/>
                  </a:lnTo>
                  <a:lnTo>
                    <a:pt x="53" y="139"/>
                  </a:lnTo>
                  <a:lnTo>
                    <a:pt x="53" y="137"/>
                  </a:lnTo>
                  <a:lnTo>
                    <a:pt x="53" y="134"/>
                  </a:lnTo>
                  <a:lnTo>
                    <a:pt x="55" y="131"/>
                  </a:lnTo>
                  <a:lnTo>
                    <a:pt x="58" y="129"/>
                  </a:lnTo>
                  <a:lnTo>
                    <a:pt x="58" y="129"/>
                  </a:lnTo>
                  <a:lnTo>
                    <a:pt x="60" y="129"/>
                  </a:lnTo>
                  <a:lnTo>
                    <a:pt x="63" y="129"/>
                  </a:lnTo>
                  <a:lnTo>
                    <a:pt x="63" y="126"/>
                  </a:lnTo>
                  <a:lnTo>
                    <a:pt x="63" y="126"/>
                  </a:lnTo>
                  <a:lnTo>
                    <a:pt x="63" y="126"/>
                  </a:lnTo>
                  <a:lnTo>
                    <a:pt x="63" y="124"/>
                  </a:lnTo>
                  <a:lnTo>
                    <a:pt x="63" y="121"/>
                  </a:lnTo>
                  <a:lnTo>
                    <a:pt x="66" y="118"/>
                  </a:lnTo>
                  <a:lnTo>
                    <a:pt x="63" y="116"/>
                  </a:lnTo>
                  <a:lnTo>
                    <a:pt x="63" y="113"/>
                  </a:lnTo>
                  <a:lnTo>
                    <a:pt x="60" y="110"/>
                  </a:lnTo>
                  <a:lnTo>
                    <a:pt x="60" y="108"/>
                  </a:lnTo>
                  <a:lnTo>
                    <a:pt x="60" y="108"/>
                  </a:lnTo>
                  <a:lnTo>
                    <a:pt x="60" y="102"/>
                  </a:lnTo>
                  <a:lnTo>
                    <a:pt x="60" y="95"/>
                  </a:lnTo>
                  <a:lnTo>
                    <a:pt x="58" y="92"/>
                  </a:lnTo>
                  <a:lnTo>
                    <a:pt x="58" y="89"/>
                  </a:lnTo>
                  <a:lnTo>
                    <a:pt x="58" y="89"/>
                  </a:lnTo>
                  <a:lnTo>
                    <a:pt x="58" y="89"/>
                  </a:lnTo>
                  <a:lnTo>
                    <a:pt x="58" y="84"/>
                  </a:lnTo>
                  <a:lnTo>
                    <a:pt x="58" y="84"/>
                  </a:lnTo>
                  <a:lnTo>
                    <a:pt x="58" y="81"/>
                  </a:lnTo>
                  <a:lnTo>
                    <a:pt x="58" y="81"/>
                  </a:lnTo>
                  <a:lnTo>
                    <a:pt x="58" y="79"/>
                  </a:lnTo>
                  <a:lnTo>
                    <a:pt x="60" y="79"/>
                  </a:lnTo>
                  <a:lnTo>
                    <a:pt x="63" y="76"/>
                  </a:lnTo>
                  <a:lnTo>
                    <a:pt x="63" y="76"/>
                  </a:lnTo>
                  <a:lnTo>
                    <a:pt x="63" y="74"/>
                  </a:lnTo>
                  <a:lnTo>
                    <a:pt x="66" y="74"/>
                  </a:lnTo>
                  <a:lnTo>
                    <a:pt x="66" y="74"/>
                  </a:lnTo>
                  <a:lnTo>
                    <a:pt x="66" y="68"/>
                  </a:lnTo>
                  <a:lnTo>
                    <a:pt x="66" y="52"/>
                  </a:lnTo>
                  <a:lnTo>
                    <a:pt x="74" y="47"/>
                  </a:lnTo>
                  <a:lnTo>
                    <a:pt x="74" y="47"/>
                  </a:lnTo>
                  <a:lnTo>
                    <a:pt x="74" y="45"/>
                  </a:lnTo>
                  <a:lnTo>
                    <a:pt x="74" y="45"/>
                  </a:lnTo>
                  <a:lnTo>
                    <a:pt x="74" y="42"/>
                  </a:lnTo>
                  <a:lnTo>
                    <a:pt x="74" y="42"/>
                  </a:lnTo>
                  <a:lnTo>
                    <a:pt x="74" y="39"/>
                  </a:lnTo>
                  <a:lnTo>
                    <a:pt x="76" y="39"/>
                  </a:lnTo>
                  <a:lnTo>
                    <a:pt x="76" y="39"/>
                  </a:lnTo>
                  <a:lnTo>
                    <a:pt x="79" y="42"/>
                  </a:lnTo>
                  <a:lnTo>
                    <a:pt x="84" y="42"/>
                  </a:lnTo>
                  <a:lnTo>
                    <a:pt x="89" y="45"/>
                  </a:lnTo>
                  <a:lnTo>
                    <a:pt x="92" y="45"/>
                  </a:lnTo>
                  <a:lnTo>
                    <a:pt x="103" y="37"/>
                  </a:lnTo>
                  <a:lnTo>
                    <a:pt x="121" y="37"/>
                  </a:lnTo>
                  <a:lnTo>
                    <a:pt x="121" y="37"/>
                  </a:lnTo>
                  <a:lnTo>
                    <a:pt x="121" y="34"/>
                  </a:lnTo>
                  <a:lnTo>
                    <a:pt x="121" y="31"/>
                  </a:lnTo>
                  <a:lnTo>
                    <a:pt x="124" y="26"/>
                  </a:lnTo>
                  <a:lnTo>
                    <a:pt x="124" y="24"/>
                  </a:lnTo>
                  <a:lnTo>
                    <a:pt x="126" y="24"/>
                  </a:lnTo>
                  <a:lnTo>
                    <a:pt x="142" y="26"/>
                  </a:lnTo>
                  <a:lnTo>
                    <a:pt x="145" y="29"/>
                  </a:lnTo>
                  <a:lnTo>
                    <a:pt x="168" y="24"/>
                  </a:lnTo>
                  <a:lnTo>
                    <a:pt x="168" y="24"/>
                  </a:lnTo>
                  <a:lnTo>
                    <a:pt x="168" y="26"/>
                  </a:lnTo>
                  <a:lnTo>
                    <a:pt x="171" y="26"/>
                  </a:lnTo>
                  <a:lnTo>
                    <a:pt x="171" y="26"/>
                  </a:lnTo>
                  <a:lnTo>
                    <a:pt x="174" y="26"/>
                  </a:lnTo>
                  <a:lnTo>
                    <a:pt x="176" y="24"/>
                  </a:lnTo>
                  <a:lnTo>
                    <a:pt x="176" y="21"/>
                  </a:lnTo>
                  <a:lnTo>
                    <a:pt x="179" y="18"/>
                  </a:lnTo>
                  <a:lnTo>
                    <a:pt x="182" y="13"/>
                  </a:lnTo>
                  <a:lnTo>
                    <a:pt x="184" y="13"/>
                  </a:lnTo>
                  <a:lnTo>
                    <a:pt x="192" y="13"/>
                  </a:lnTo>
                  <a:lnTo>
                    <a:pt x="200" y="16"/>
                  </a:lnTo>
                  <a:lnTo>
                    <a:pt x="205" y="13"/>
                  </a:lnTo>
                  <a:lnTo>
                    <a:pt x="216" y="5"/>
                  </a:lnTo>
                  <a:lnTo>
                    <a:pt x="219" y="2"/>
                  </a:lnTo>
                  <a:lnTo>
                    <a:pt x="224" y="0"/>
                  </a:lnTo>
                  <a:lnTo>
                    <a:pt x="226" y="5"/>
                  </a:lnTo>
                  <a:lnTo>
                    <a:pt x="229" y="8"/>
                  </a:lnTo>
                  <a:lnTo>
                    <a:pt x="234" y="10"/>
                  </a:lnTo>
                  <a:lnTo>
                    <a:pt x="237" y="10"/>
                  </a:lnTo>
                  <a:lnTo>
                    <a:pt x="242" y="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0" name="Freeform 49"/>
            <p:cNvSpPr>
              <a:spLocks/>
            </p:cNvSpPr>
            <p:nvPr/>
          </p:nvSpPr>
          <p:spPr bwMode="auto">
            <a:xfrm>
              <a:off x="4457" y="2670"/>
              <a:ext cx="237" cy="184"/>
            </a:xfrm>
            <a:custGeom>
              <a:avLst/>
              <a:gdLst>
                <a:gd name="T0" fmla="*/ 166 w 237"/>
                <a:gd name="T1" fmla="*/ 10 h 184"/>
                <a:gd name="T2" fmla="*/ 195 w 237"/>
                <a:gd name="T3" fmla="*/ 21 h 184"/>
                <a:gd name="T4" fmla="*/ 200 w 237"/>
                <a:gd name="T5" fmla="*/ 24 h 184"/>
                <a:gd name="T6" fmla="*/ 208 w 237"/>
                <a:gd name="T7" fmla="*/ 21 h 184"/>
                <a:gd name="T8" fmla="*/ 211 w 237"/>
                <a:gd name="T9" fmla="*/ 24 h 184"/>
                <a:gd name="T10" fmla="*/ 216 w 237"/>
                <a:gd name="T11" fmla="*/ 42 h 184"/>
                <a:gd name="T12" fmla="*/ 219 w 237"/>
                <a:gd name="T13" fmla="*/ 45 h 184"/>
                <a:gd name="T14" fmla="*/ 219 w 237"/>
                <a:gd name="T15" fmla="*/ 50 h 184"/>
                <a:gd name="T16" fmla="*/ 216 w 237"/>
                <a:gd name="T17" fmla="*/ 55 h 184"/>
                <a:gd name="T18" fmla="*/ 205 w 237"/>
                <a:gd name="T19" fmla="*/ 63 h 184"/>
                <a:gd name="T20" fmla="*/ 216 w 237"/>
                <a:gd name="T21" fmla="*/ 82 h 184"/>
                <a:gd name="T22" fmla="*/ 216 w 237"/>
                <a:gd name="T23" fmla="*/ 84 h 184"/>
                <a:gd name="T24" fmla="*/ 234 w 237"/>
                <a:gd name="T25" fmla="*/ 89 h 184"/>
                <a:gd name="T26" fmla="*/ 237 w 237"/>
                <a:gd name="T27" fmla="*/ 97 h 184"/>
                <a:gd name="T28" fmla="*/ 237 w 237"/>
                <a:gd name="T29" fmla="*/ 103 h 184"/>
                <a:gd name="T30" fmla="*/ 232 w 237"/>
                <a:gd name="T31" fmla="*/ 110 h 184"/>
                <a:gd name="T32" fmla="*/ 229 w 237"/>
                <a:gd name="T33" fmla="*/ 116 h 184"/>
                <a:gd name="T34" fmla="*/ 227 w 237"/>
                <a:gd name="T35" fmla="*/ 121 h 184"/>
                <a:gd name="T36" fmla="*/ 224 w 237"/>
                <a:gd name="T37" fmla="*/ 129 h 184"/>
                <a:gd name="T38" fmla="*/ 221 w 237"/>
                <a:gd name="T39" fmla="*/ 132 h 184"/>
                <a:gd name="T40" fmla="*/ 219 w 237"/>
                <a:gd name="T41" fmla="*/ 134 h 184"/>
                <a:gd name="T42" fmla="*/ 219 w 237"/>
                <a:gd name="T43" fmla="*/ 134 h 184"/>
                <a:gd name="T44" fmla="*/ 216 w 237"/>
                <a:gd name="T45" fmla="*/ 137 h 184"/>
                <a:gd name="T46" fmla="*/ 216 w 237"/>
                <a:gd name="T47" fmla="*/ 145 h 184"/>
                <a:gd name="T48" fmla="*/ 229 w 237"/>
                <a:gd name="T49" fmla="*/ 160 h 184"/>
                <a:gd name="T50" fmla="*/ 229 w 237"/>
                <a:gd name="T51" fmla="*/ 166 h 184"/>
                <a:gd name="T52" fmla="*/ 224 w 237"/>
                <a:gd name="T53" fmla="*/ 174 h 184"/>
                <a:gd name="T54" fmla="*/ 213 w 237"/>
                <a:gd name="T55" fmla="*/ 182 h 184"/>
                <a:gd name="T56" fmla="*/ 184 w 237"/>
                <a:gd name="T57" fmla="*/ 182 h 184"/>
                <a:gd name="T58" fmla="*/ 169 w 237"/>
                <a:gd name="T59" fmla="*/ 171 h 184"/>
                <a:gd name="T60" fmla="*/ 166 w 237"/>
                <a:gd name="T61" fmla="*/ 176 h 184"/>
                <a:gd name="T62" fmla="*/ 153 w 237"/>
                <a:gd name="T63" fmla="*/ 179 h 184"/>
                <a:gd name="T64" fmla="*/ 150 w 237"/>
                <a:gd name="T65" fmla="*/ 158 h 184"/>
                <a:gd name="T66" fmla="*/ 124 w 237"/>
                <a:gd name="T67" fmla="*/ 150 h 184"/>
                <a:gd name="T68" fmla="*/ 111 w 237"/>
                <a:gd name="T69" fmla="*/ 153 h 184"/>
                <a:gd name="T70" fmla="*/ 108 w 237"/>
                <a:gd name="T71" fmla="*/ 168 h 184"/>
                <a:gd name="T72" fmla="*/ 84 w 237"/>
                <a:gd name="T73" fmla="*/ 166 h 184"/>
                <a:gd name="T74" fmla="*/ 84 w 237"/>
                <a:gd name="T75" fmla="*/ 153 h 184"/>
                <a:gd name="T76" fmla="*/ 76 w 237"/>
                <a:gd name="T77" fmla="*/ 147 h 184"/>
                <a:gd name="T78" fmla="*/ 76 w 237"/>
                <a:gd name="T79" fmla="*/ 142 h 184"/>
                <a:gd name="T80" fmla="*/ 68 w 237"/>
                <a:gd name="T81" fmla="*/ 134 h 184"/>
                <a:gd name="T82" fmla="*/ 68 w 237"/>
                <a:gd name="T83" fmla="*/ 126 h 184"/>
                <a:gd name="T84" fmla="*/ 47 w 237"/>
                <a:gd name="T85" fmla="*/ 108 h 184"/>
                <a:gd name="T86" fmla="*/ 53 w 237"/>
                <a:gd name="T87" fmla="*/ 100 h 184"/>
                <a:gd name="T88" fmla="*/ 42 w 237"/>
                <a:gd name="T89" fmla="*/ 82 h 184"/>
                <a:gd name="T90" fmla="*/ 39 w 237"/>
                <a:gd name="T91" fmla="*/ 79 h 184"/>
                <a:gd name="T92" fmla="*/ 34 w 237"/>
                <a:gd name="T93" fmla="*/ 68 h 184"/>
                <a:gd name="T94" fmla="*/ 5 w 237"/>
                <a:gd name="T95" fmla="*/ 60 h 184"/>
                <a:gd name="T96" fmla="*/ 0 w 237"/>
                <a:gd name="T97" fmla="*/ 50 h 184"/>
                <a:gd name="T98" fmla="*/ 61 w 237"/>
                <a:gd name="T99" fmla="*/ 37 h 184"/>
                <a:gd name="T100" fmla="*/ 84 w 237"/>
                <a:gd name="T101" fmla="*/ 29 h 184"/>
                <a:gd name="T102" fmla="*/ 137 w 237"/>
                <a:gd name="T103" fmla="*/ 3 h 184"/>
                <a:gd name="T104" fmla="*/ 150 w 237"/>
                <a:gd name="T10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 h="184">
                  <a:moveTo>
                    <a:pt x="150" y="0"/>
                  </a:moveTo>
                  <a:lnTo>
                    <a:pt x="163" y="8"/>
                  </a:lnTo>
                  <a:lnTo>
                    <a:pt x="163" y="10"/>
                  </a:lnTo>
                  <a:lnTo>
                    <a:pt x="166" y="10"/>
                  </a:lnTo>
                  <a:lnTo>
                    <a:pt x="179" y="10"/>
                  </a:lnTo>
                  <a:lnTo>
                    <a:pt x="182" y="10"/>
                  </a:lnTo>
                  <a:lnTo>
                    <a:pt x="184" y="16"/>
                  </a:lnTo>
                  <a:lnTo>
                    <a:pt x="195" y="21"/>
                  </a:lnTo>
                  <a:lnTo>
                    <a:pt x="195" y="24"/>
                  </a:lnTo>
                  <a:lnTo>
                    <a:pt x="195" y="24"/>
                  </a:lnTo>
                  <a:lnTo>
                    <a:pt x="198" y="24"/>
                  </a:lnTo>
                  <a:lnTo>
                    <a:pt x="200" y="24"/>
                  </a:lnTo>
                  <a:lnTo>
                    <a:pt x="203" y="24"/>
                  </a:lnTo>
                  <a:lnTo>
                    <a:pt x="205" y="24"/>
                  </a:lnTo>
                  <a:lnTo>
                    <a:pt x="208" y="21"/>
                  </a:lnTo>
                  <a:lnTo>
                    <a:pt x="208" y="21"/>
                  </a:lnTo>
                  <a:lnTo>
                    <a:pt x="211" y="18"/>
                  </a:lnTo>
                  <a:lnTo>
                    <a:pt x="211" y="18"/>
                  </a:lnTo>
                  <a:lnTo>
                    <a:pt x="211" y="18"/>
                  </a:lnTo>
                  <a:lnTo>
                    <a:pt x="211" y="24"/>
                  </a:lnTo>
                  <a:lnTo>
                    <a:pt x="213" y="29"/>
                  </a:lnTo>
                  <a:lnTo>
                    <a:pt x="216" y="34"/>
                  </a:lnTo>
                  <a:lnTo>
                    <a:pt x="216" y="37"/>
                  </a:lnTo>
                  <a:lnTo>
                    <a:pt x="216" y="42"/>
                  </a:lnTo>
                  <a:lnTo>
                    <a:pt x="216" y="45"/>
                  </a:lnTo>
                  <a:lnTo>
                    <a:pt x="216" y="45"/>
                  </a:lnTo>
                  <a:lnTo>
                    <a:pt x="219" y="45"/>
                  </a:lnTo>
                  <a:lnTo>
                    <a:pt x="219" y="45"/>
                  </a:lnTo>
                  <a:lnTo>
                    <a:pt x="219" y="45"/>
                  </a:lnTo>
                  <a:lnTo>
                    <a:pt x="219" y="47"/>
                  </a:lnTo>
                  <a:lnTo>
                    <a:pt x="219" y="47"/>
                  </a:lnTo>
                  <a:lnTo>
                    <a:pt x="219" y="50"/>
                  </a:lnTo>
                  <a:lnTo>
                    <a:pt x="219" y="53"/>
                  </a:lnTo>
                  <a:lnTo>
                    <a:pt x="219" y="53"/>
                  </a:lnTo>
                  <a:lnTo>
                    <a:pt x="216" y="53"/>
                  </a:lnTo>
                  <a:lnTo>
                    <a:pt x="216" y="55"/>
                  </a:lnTo>
                  <a:lnTo>
                    <a:pt x="213" y="58"/>
                  </a:lnTo>
                  <a:lnTo>
                    <a:pt x="208" y="63"/>
                  </a:lnTo>
                  <a:lnTo>
                    <a:pt x="208" y="63"/>
                  </a:lnTo>
                  <a:lnTo>
                    <a:pt x="205" y="63"/>
                  </a:lnTo>
                  <a:lnTo>
                    <a:pt x="205" y="66"/>
                  </a:lnTo>
                  <a:lnTo>
                    <a:pt x="205" y="71"/>
                  </a:lnTo>
                  <a:lnTo>
                    <a:pt x="213" y="76"/>
                  </a:lnTo>
                  <a:lnTo>
                    <a:pt x="216" y="82"/>
                  </a:lnTo>
                  <a:lnTo>
                    <a:pt x="216" y="84"/>
                  </a:lnTo>
                  <a:lnTo>
                    <a:pt x="216" y="84"/>
                  </a:lnTo>
                  <a:lnTo>
                    <a:pt x="216" y="84"/>
                  </a:lnTo>
                  <a:lnTo>
                    <a:pt x="216" y="84"/>
                  </a:lnTo>
                  <a:lnTo>
                    <a:pt x="216" y="84"/>
                  </a:lnTo>
                  <a:lnTo>
                    <a:pt x="219" y="87"/>
                  </a:lnTo>
                  <a:lnTo>
                    <a:pt x="229" y="89"/>
                  </a:lnTo>
                  <a:lnTo>
                    <a:pt x="234" y="89"/>
                  </a:lnTo>
                  <a:lnTo>
                    <a:pt x="237" y="92"/>
                  </a:lnTo>
                  <a:lnTo>
                    <a:pt x="237" y="95"/>
                  </a:lnTo>
                  <a:lnTo>
                    <a:pt x="237" y="97"/>
                  </a:lnTo>
                  <a:lnTo>
                    <a:pt x="237" y="97"/>
                  </a:lnTo>
                  <a:lnTo>
                    <a:pt x="237" y="100"/>
                  </a:lnTo>
                  <a:lnTo>
                    <a:pt x="237" y="100"/>
                  </a:lnTo>
                  <a:lnTo>
                    <a:pt x="237" y="103"/>
                  </a:lnTo>
                  <a:lnTo>
                    <a:pt x="237" y="103"/>
                  </a:lnTo>
                  <a:lnTo>
                    <a:pt x="237" y="105"/>
                  </a:lnTo>
                  <a:lnTo>
                    <a:pt x="234" y="105"/>
                  </a:lnTo>
                  <a:lnTo>
                    <a:pt x="234" y="108"/>
                  </a:lnTo>
                  <a:lnTo>
                    <a:pt x="232" y="110"/>
                  </a:lnTo>
                  <a:lnTo>
                    <a:pt x="232" y="110"/>
                  </a:lnTo>
                  <a:lnTo>
                    <a:pt x="229" y="110"/>
                  </a:lnTo>
                  <a:lnTo>
                    <a:pt x="229" y="116"/>
                  </a:lnTo>
                  <a:lnTo>
                    <a:pt x="229" y="116"/>
                  </a:lnTo>
                  <a:lnTo>
                    <a:pt x="229" y="118"/>
                  </a:lnTo>
                  <a:lnTo>
                    <a:pt x="227" y="118"/>
                  </a:lnTo>
                  <a:lnTo>
                    <a:pt x="227" y="121"/>
                  </a:lnTo>
                  <a:lnTo>
                    <a:pt x="227" y="121"/>
                  </a:lnTo>
                  <a:lnTo>
                    <a:pt x="227" y="121"/>
                  </a:lnTo>
                  <a:lnTo>
                    <a:pt x="227" y="124"/>
                  </a:lnTo>
                  <a:lnTo>
                    <a:pt x="224" y="126"/>
                  </a:lnTo>
                  <a:lnTo>
                    <a:pt x="224" y="129"/>
                  </a:lnTo>
                  <a:lnTo>
                    <a:pt x="224" y="132"/>
                  </a:lnTo>
                  <a:lnTo>
                    <a:pt x="221" y="132"/>
                  </a:lnTo>
                  <a:lnTo>
                    <a:pt x="221" y="132"/>
                  </a:lnTo>
                  <a:lnTo>
                    <a:pt x="221" y="132"/>
                  </a:lnTo>
                  <a:lnTo>
                    <a:pt x="221" y="134"/>
                  </a:lnTo>
                  <a:lnTo>
                    <a:pt x="221" y="134"/>
                  </a:lnTo>
                  <a:lnTo>
                    <a:pt x="219" y="134"/>
                  </a:lnTo>
                  <a:lnTo>
                    <a:pt x="219" y="134"/>
                  </a:lnTo>
                  <a:lnTo>
                    <a:pt x="219" y="134"/>
                  </a:lnTo>
                  <a:lnTo>
                    <a:pt x="219" y="134"/>
                  </a:lnTo>
                  <a:lnTo>
                    <a:pt x="219" y="134"/>
                  </a:lnTo>
                  <a:lnTo>
                    <a:pt x="219" y="134"/>
                  </a:lnTo>
                  <a:lnTo>
                    <a:pt x="216" y="134"/>
                  </a:lnTo>
                  <a:lnTo>
                    <a:pt x="216" y="134"/>
                  </a:lnTo>
                  <a:lnTo>
                    <a:pt x="216" y="134"/>
                  </a:lnTo>
                  <a:lnTo>
                    <a:pt x="216" y="137"/>
                  </a:lnTo>
                  <a:lnTo>
                    <a:pt x="213" y="139"/>
                  </a:lnTo>
                  <a:lnTo>
                    <a:pt x="213" y="139"/>
                  </a:lnTo>
                  <a:lnTo>
                    <a:pt x="216" y="142"/>
                  </a:lnTo>
                  <a:lnTo>
                    <a:pt x="216" y="145"/>
                  </a:lnTo>
                  <a:lnTo>
                    <a:pt x="216" y="147"/>
                  </a:lnTo>
                  <a:lnTo>
                    <a:pt x="216" y="150"/>
                  </a:lnTo>
                  <a:lnTo>
                    <a:pt x="224" y="158"/>
                  </a:lnTo>
                  <a:lnTo>
                    <a:pt x="229" y="160"/>
                  </a:lnTo>
                  <a:lnTo>
                    <a:pt x="234" y="160"/>
                  </a:lnTo>
                  <a:lnTo>
                    <a:pt x="234" y="163"/>
                  </a:lnTo>
                  <a:lnTo>
                    <a:pt x="232" y="163"/>
                  </a:lnTo>
                  <a:lnTo>
                    <a:pt x="229" y="166"/>
                  </a:lnTo>
                  <a:lnTo>
                    <a:pt x="229" y="166"/>
                  </a:lnTo>
                  <a:lnTo>
                    <a:pt x="227" y="171"/>
                  </a:lnTo>
                  <a:lnTo>
                    <a:pt x="224" y="174"/>
                  </a:lnTo>
                  <a:lnTo>
                    <a:pt x="224" y="174"/>
                  </a:lnTo>
                  <a:lnTo>
                    <a:pt x="219" y="174"/>
                  </a:lnTo>
                  <a:lnTo>
                    <a:pt x="216" y="176"/>
                  </a:lnTo>
                  <a:lnTo>
                    <a:pt x="216" y="176"/>
                  </a:lnTo>
                  <a:lnTo>
                    <a:pt x="213" y="182"/>
                  </a:lnTo>
                  <a:lnTo>
                    <a:pt x="211" y="184"/>
                  </a:lnTo>
                  <a:lnTo>
                    <a:pt x="211" y="184"/>
                  </a:lnTo>
                  <a:lnTo>
                    <a:pt x="203" y="182"/>
                  </a:lnTo>
                  <a:lnTo>
                    <a:pt x="184" y="182"/>
                  </a:lnTo>
                  <a:lnTo>
                    <a:pt x="182" y="179"/>
                  </a:lnTo>
                  <a:lnTo>
                    <a:pt x="176" y="176"/>
                  </a:lnTo>
                  <a:lnTo>
                    <a:pt x="169" y="171"/>
                  </a:lnTo>
                  <a:lnTo>
                    <a:pt x="169" y="171"/>
                  </a:lnTo>
                  <a:lnTo>
                    <a:pt x="166" y="174"/>
                  </a:lnTo>
                  <a:lnTo>
                    <a:pt x="166" y="174"/>
                  </a:lnTo>
                  <a:lnTo>
                    <a:pt x="166" y="174"/>
                  </a:lnTo>
                  <a:lnTo>
                    <a:pt x="166" y="176"/>
                  </a:lnTo>
                  <a:lnTo>
                    <a:pt x="166" y="176"/>
                  </a:lnTo>
                  <a:lnTo>
                    <a:pt x="166" y="179"/>
                  </a:lnTo>
                  <a:lnTo>
                    <a:pt x="158" y="182"/>
                  </a:lnTo>
                  <a:lnTo>
                    <a:pt x="153" y="179"/>
                  </a:lnTo>
                  <a:lnTo>
                    <a:pt x="150" y="168"/>
                  </a:lnTo>
                  <a:lnTo>
                    <a:pt x="150" y="168"/>
                  </a:lnTo>
                  <a:lnTo>
                    <a:pt x="150" y="158"/>
                  </a:lnTo>
                  <a:lnTo>
                    <a:pt x="150" y="158"/>
                  </a:lnTo>
                  <a:lnTo>
                    <a:pt x="147" y="158"/>
                  </a:lnTo>
                  <a:lnTo>
                    <a:pt x="132" y="150"/>
                  </a:lnTo>
                  <a:lnTo>
                    <a:pt x="129" y="147"/>
                  </a:lnTo>
                  <a:lnTo>
                    <a:pt x="124" y="150"/>
                  </a:lnTo>
                  <a:lnTo>
                    <a:pt x="113" y="147"/>
                  </a:lnTo>
                  <a:lnTo>
                    <a:pt x="111" y="147"/>
                  </a:lnTo>
                  <a:lnTo>
                    <a:pt x="111" y="153"/>
                  </a:lnTo>
                  <a:lnTo>
                    <a:pt x="111" y="153"/>
                  </a:lnTo>
                  <a:lnTo>
                    <a:pt x="111" y="158"/>
                  </a:lnTo>
                  <a:lnTo>
                    <a:pt x="113" y="163"/>
                  </a:lnTo>
                  <a:lnTo>
                    <a:pt x="113" y="163"/>
                  </a:lnTo>
                  <a:lnTo>
                    <a:pt x="108" y="168"/>
                  </a:lnTo>
                  <a:lnTo>
                    <a:pt x="105" y="168"/>
                  </a:lnTo>
                  <a:lnTo>
                    <a:pt x="97" y="166"/>
                  </a:lnTo>
                  <a:lnTo>
                    <a:pt x="87" y="166"/>
                  </a:lnTo>
                  <a:lnTo>
                    <a:pt x="84" y="166"/>
                  </a:lnTo>
                  <a:lnTo>
                    <a:pt x="82" y="160"/>
                  </a:lnTo>
                  <a:lnTo>
                    <a:pt x="82" y="160"/>
                  </a:lnTo>
                  <a:lnTo>
                    <a:pt x="82" y="155"/>
                  </a:lnTo>
                  <a:lnTo>
                    <a:pt x="84" y="153"/>
                  </a:lnTo>
                  <a:lnTo>
                    <a:pt x="84" y="153"/>
                  </a:lnTo>
                  <a:lnTo>
                    <a:pt x="82" y="145"/>
                  </a:lnTo>
                  <a:lnTo>
                    <a:pt x="82" y="145"/>
                  </a:lnTo>
                  <a:lnTo>
                    <a:pt x="76" y="147"/>
                  </a:lnTo>
                  <a:lnTo>
                    <a:pt x="76" y="147"/>
                  </a:lnTo>
                  <a:lnTo>
                    <a:pt x="76" y="147"/>
                  </a:lnTo>
                  <a:lnTo>
                    <a:pt x="76" y="145"/>
                  </a:lnTo>
                  <a:lnTo>
                    <a:pt x="76" y="142"/>
                  </a:lnTo>
                  <a:lnTo>
                    <a:pt x="74" y="142"/>
                  </a:lnTo>
                  <a:lnTo>
                    <a:pt x="74" y="134"/>
                  </a:lnTo>
                  <a:lnTo>
                    <a:pt x="71" y="134"/>
                  </a:lnTo>
                  <a:lnTo>
                    <a:pt x="68" y="134"/>
                  </a:lnTo>
                  <a:lnTo>
                    <a:pt x="68" y="132"/>
                  </a:lnTo>
                  <a:lnTo>
                    <a:pt x="66" y="132"/>
                  </a:lnTo>
                  <a:lnTo>
                    <a:pt x="66" y="132"/>
                  </a:lnTo>
                  <a:lnTo>
                    <a:pt x="68" y="126"/>
                  </a:lnTo>
                  <a:lnTo>
                    <a:pt x="68" y="126"/>
                  </a:lnTo>
                  <a:lnTo>
                    <a:pt x="68" y="126"/>
                  </a:lnTo>
                  <a:lnTo>
                    <a:pt x="53" y="110"/>
                  </a:lnTo>
                  <a:lnTo>
                    <a:pt x="47" y="108"/>
                  </a:lnTo>
                  <a:lnTo>
                    <a:pt x="47" y="103"/>
                  </a:lnTo>
                  <a:lnTo>
                    <a:pt x="47" y="103"/>
                  </a:lnTo>
                  <a:lnTo>
                    <a:pt x="47" y="100"/>
                  </a:lnTo>
                  <a:lnTo>
                    <a:pt x="53" y="100"/>
                  </a:lnTo>
                  <a:lnTo>
                    <a:pt x="53" y="97"/>
                  </a:lnTo>
                  <a:lnTo>
                    <a:pt x="53" y="97"/>
                  </a:lnTo>
                  <a:lnTo>
                    <a:pt x="53" y="95"/>
                  </a:lnTo>
                  <a:lnTo>
                    <a:pt x="42" y="82"/>
                  </a:lnTo>
                  <a:lnTo>
                    <a:pt x="39" y="82"/>
                  </a:lnTo>
                  <a:lnTo>
                    <a:pt x="39" y="82"/>
                  </a:lnTo>
                  <a:lnTo>
                    <a:pt x="39" y="79"/>
                  </a:lnTo>
                  <a:lnTo>
                    <a:pt x="39" y="79"/>
                  </a:lnTo>
                  <a:lnTo>
                    <a:pt x="39" y="79"/>
                  </a:lnTo>
                  <a:lnTo>
                    <a:pt x="39" y="76"/>
                  </a:lnTo>
                  <a:lnTo>
                    <a:pt x="37" y="74"/>
                  </a:lnTo>
                  <a:lnTo>
                    <a:pt x="34" y="68"/>
                  </a:lnTo>
                  <a:lnTo>
                    <a:pt x="13" y="58"/>
                  </a:lnTo>
                  <a:lnTo>
                    <a:pt x="10" y="58"/>
                  </a:lnTo>
                  <a:lnTo>
                    <a:pt x="8" y="58"/>
                  </a:lnTo>
                  <a:lnTo>
                    <a:pt x="5" y="60"/>
                  </a:lnTo>
                  <a:lnTo>
                    <a:pt x="3" y="63"/>
                  </a:lnTo>
                  <a:lnTo>
                    <a:pt x="0" y="63"/>
                  </a:lnTo>
                  <a:lnTo>
                    <a:pt x="0" y="60"/>
                  </a:lnTo>
                  <a:lnTo>
                    <a:pt x="0" y="50"/>
                  </a:lnTo>
                  <a:lnTo>
                    <a:pt x="0" y="37"/>
                  </a:lnTo>
                  <a:lnTo>
                    <a:pt x="3" y="37"/>
                  </a:lnTo>
                  <a:lnTo>
                    <a:pt x="34" y="34"/>
                  </a:lnTo>
                  <a:lnTo>
                    <a:pt x="61" y="37"/>
                  </a:lnTo>
                  <a:lnTo>
                    <a:pt x="74" y="29"/>
                  </a:lnTo>
                  <a:lnTo>
                    <a:pt x="79" y="29"/>
                  </a:lnTo>
                  <a:lnTo>
                    <a:pt x="82" y="29"/>
                  </a:lnTo>
                  <a:lnTo>
                    <a:pt x="84" y="29"/>
                  </a:lnTo>
                  <a:lnTo>
                    <a:pt x="118" y="13"/>
                  </a:lnTo>
                  <a:lnTo>
                    <a:pt x="134" y="3"/>
                  </a:lnTo>
                  <a:lnTo>
                    <a:pt x="137" y="3"/>
                  </a:lnTo>
                  <a:lnTo>
                    <a:pt x="137" y="3"/>
                  </a:lnTo>
                  <a:lnTo>
                    <a:pt x="140" y="3"/>
                  </a:lnTo>
                  <a:lnTo>
                    <a:pt x="142" y="5"/>
                  </a:lnTo>
                  <a:lnTo>
                    <a:pt x="145" y="5"/>
                  </a:lnTo>
                  <a:lnTo>
                    <a:pt x="15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1" name="Freeform 50"/>
            <p:cNvSpPr>
              <a:spLocks/>
            </p:cNvSpPr>
            <p:nvPr/>
          </p:nvSpPr>
          <p:spPr bwMode="auto">
            <a:xfrm>
              <a:off x="4402" y="2209"/>
              <a:ext cx="548" cy="695"/>
            </a:xfrm>
            <a:custGeom>
              <a:avLst/>
              <a:gdLst>
                <a:gd name="T0" fmla="*/ 426 w 548"/>
                <a:gd name="T1" fmla="*/ 42 h 695"/>
                <a:gd name="T2" fmla="*/ 445 w 548"/>
                <a:gd name="T3" fmla="*/ 87 h 695"/>
                <a:gd name="T4" fmla="*/ 463 w 548"/>
                <a:gd name="T5" fmla="*/ 111 h 695"/>
                <a:gd name="T6" fmla="*/ 461 w 548"/>
                <a:gd name="T7" fmla="*/ 142 h 695"/>
                <a:gd name="T8" fmla="*/ 442 w 548"/>
                <a:gd name="T9" fmla="*/ 140 h 695"/>
                <a:gd name="T10" fmla="*/ 432 w 548"/>
                <a:gd name="T11" fmla="*/ 166 h 695"/>
                <a:gd name="T12" fmla="*/ 429 w 548"/>
                <a:gd name="T13" fmla="*/ 187 h 695"/>
                <a:gd name="T14" fmla="*/ 445 w 548"/>
                <a:gd name="T15" fmla="*/ 203 h 695"/>
                <a:gd name="T16" fmla="*/ 458 w 548"/>
                <a:gd name="T17" fmla="*/ 237 h 695"/>
                <a:gd name="T18" fmla="*/ 442 w 548"/>
                <a:gd name="T19" fmla="*/ 250 h 695"/>
                <a:gd name="T20" fmla="*/ 429 w 548"/>
                <a:gd name="T21" fmla="*/ 253 h 695"/>
                <a:gd name="T22" fmla="*/ 411 w 548"/>
                <a:gd name="T23" fmla="*/ 279 h 695"/>
                <a:gd name="T24" fmla="*/ 413 w 548"/>
                <a:gd name="T25" fmla="*/ 292 h 695"/>
                <a:gd name="T26" fmla="*/ 397 w 548"/>
                <a:gd name="T27" fmla="*/ 290 h 695"/>
                <a:gd name="T28" fmla="*/ 400 w 548"/>
                <a:gd name="T29" fmla="*/ 332 h 695"/>
                <a:gd name="T30" fmla="*/ 513 w 548"/>
                <a:gd name="T31" fmla="*/ 358 h 695"/>
                <a:gd name="T32" fmla="*/ 532 w 548"/>
                <a:gd name="T33" fmla="*/ 414 h 695"/>
                <a:gd name="T34" fmla="*/ 527 w 548"/>
                <a:gd name="T35" fmla="*/ 479 h 695"/>
                <a:gd name="T36" fmla="*/ 545 w 548"/>
                <a:gd name="T37" fmla="*/ 532 h 695"/>
                <a:gd name="T38" fmla="*/ 519 w 548"/>
                <a:gd name="T39" fmla="*/ 600 h 695"/>
                <a:gd name="T40" fmla="*/ 453 w 548"/>
                <a:gd name="T41" fmla="*/ 687 h 695"/>
                <a:gd name="T42" fmla="*/ 355 w 548"/>
                <a:gd name="T43" fmla="*/ 669 h 695"/>
                <a:gd name="T44" fmla="*/ 311 w 548"/>
                <a:gd name="T45" fmla="*/ 637 h 695"/>
                <a:gd name="T46" fmla="*/ 284 w 548"/>
                <a:gd name="T47" fmla="*/ 621 h 695"/>
                <a:gd name="T48" fmla="*/ 274 w 548"/>
                <a:gd name="T49" fmla="*/ 595 h 695"/>
                <a:gd name="T50" fmla="*/ 279 w 548"/>
                <a:gd name="T51" fmla="*/ 590 h 695"/>
                <a:gd name="T52" fmla="*/ 287 w 548"/>
                <a:gd name="T53" fmla="*/ 571 h 695"/>
                <a:gd name="T54" fmla="*/ 289 w 548"/>
                <a:gd name="T55" fmla="*/ 550 h 695"/>
                <a:gd name="T56" fmla="*/ 260 w 548"/>
                <a:gd name="T57" fmla="*/ 524 h 695"/>
                <a:gd name="T58" fmla="*/ 274 w 548"/>
                <a:gd name="T59" fmla="*/ 506 h 695"/>
                <a:gd name="T60" fmla="*/ 263 w 548"/>
                <a:gd name="T61" fmla="*/ 482 h 695"/>
                <a:gd name="T62" fmla="*/ 221 w 548"/>
                <a:gd name="T63" fmla="*/ 471 h 695"/>
                <a:gd name="T64" fmla="*/ 137 w 548"/>
                <a:gd name="T65" fmla="*/ 490 h 695"/>
                <a:gd name="T66" fmla="*/ 68 w 548"/>
                <a:gd name="T67" fmla="*/ 466 h 695"/>
                <a:gd name="T68" fmla="*/ 68 w 548"/>
                <a:gd name="T69" fmla="*/ 450 h 695"/>
                <a:gd name="T70" fmla="*/ 89 w 548"/>
                <a:gd name="T71" fmla="*/ 432 h 695"/>
                <a:gd name="T72" fmla="*/ 89 w 548"/>
                <a:gd name="T73" fmla="*/ 408 h 695"/>
                <a:gd name="T74" fmla="*/ 63 w 548"/>
                <a:gd name="T75" fmla="*/ 398 h 695"/>
                <a:gd name="T76" fmla="*/ 21 w 548"/>
                <a:gd name="T77" fmla="*/ 353 h 695"/>
                <a:gd name="T78" fmla="*/ 0 w 548"/>
                <a:gd name="T79" fmla="*/ 314 h 695"/>
                <a:gd name="T80" fmla="*/ 5 w 548"/>
                <a:gd name="T81" fmla="*/ 287 h 695"/>
                <a:gd name="T82" fmla="*/ 13 w 548"/>
                <a:gd name="T83" fmla="*/ 271 h 695"/>
                <a:gd name="T84" fmla="*/ 39 w 548"/>
                <a:gd name="T85" fmla="*/ 237 h 695"/>
                <a:gd name="T86" fmla="*/ 63 w 548"/>
                <a:gd name="T87" fmla="*/ 221 h 695"/>
                <a:gd name="T88" fmla="*/ 65 w 548"/>
                <a:gd name="T89" fmla="*/ 198 h 695"/>
                <a:gd name="T90" fmla="*/ 79 w 548"/>
                <a:gd name="T91" fmla="*/ 206 h 695"/>
                <a:gd name="T92" fmla="*/ 110 w 548"/>
                <a:gd name="T93" fmla="*/ 198 h 695"/>
                <a:gd name="T94" fmla="*/ 126 w 548"/>
                <a:gd name="T95" fmla="*/ 206 h 695"/>
                <a:gd name="T96" fmla="*/ 158 w 548"/>
                <a:gd name="T97" fmla="*/ 200 h 695"/>
                <a:gd name="T98" fmla="*/ 152 w 548"/>
                <a:gd name="T99" fmla="*/ 179 h 695"/>
                <a:gd name="T100" fmla="*/ 152 w 548"/>
                <a:gd name="T101" fmla="*/ 164 h 695"/>
                <a:gd name="T102" fmla="*/ 176 w 548"/>
                <a:gd name="T103" fmla="*/ 169 h 695"/>
                <a:gd name="T104" fmla="*/ 189 w 548"/>
                <a:gd name="T105" fmla="*/ 137 h 695"/>
                <a:gd name="T106" fmla="*/ 226 w 548"/>
                <a:gd name="T107" fmla="*/ 124 h 695"/>
                <a:gd name="T108" fmla="*/ 247 w 548"/>
                <a:gd name="T109" fmla="*/ 108 h 695"/>
                <a:gd name="T110" fmla="*/ 255 w 548"/>
                <a:gd name="T111" fmla="*/ 111 h 695"/>
                <a:gd name="T112" fmla="*/ 292 w 548"/>
                <a:gd name="T113" fmla="*/ 95 h 695"/>
                <a:gd name="T114" fmla="*/ 305 w 548"/>
                <a:gd name="T115" fmla="*/ 82 h 695"/>
                <a:gd name="T116" fmla="*/ 347 w 548"/>
                <a:gd name="T117" fmla="*/ 63 h 695"/>
                <a:gd name="T118" fmla="*/ 361 w 548"/>
                <a:gd name="T119" fmla="*/ 56 h 695"/>
                <a:gd name="T120" fmla="*/ 371 w 548"/>
                <a:gd name="T121" fmla="*/ 32 h 695"/>
                <a:gd name="T122" fmla="*/ 376 w 548"/>
                <a:gd name="T123" fmla="*/ 24 h 695"/>
                <a:gd name="T124" fmla="*/ 397 w 548"/>
                <a:gd name="T125" fmla="*/ 16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8" h="695">
                  <a:moveTo>
                    <a:pt x="413" y="32"/>
                  </a:moveTo>
                  <a:lnTo>
                    <a:pt x="416" y="35"/>
                  </a:lnTo>
                  <a:lnTo>
                    <a:pt x="419" y="37"/>
                  </a:lnTo>
                  <a:lnTo>
                    <a:pt x="419" y="37"/>
                  </a:lnTo>
                  <a:lnTo>
                    <a:pt x="421" y="37"/>
                  </a:lnTo>
                  <a:lnTo>
                    <a:pt x="424" y="35"/>
                  </a:lnTo>
                  <a:lnTo>
                    <a:pt x="424" y="35"/>
                  </a:lnTo>
                  <a:lnTo>
                    <a:pt x="424" y="35"/>
                  </a:lnTo>
                  <a:lnTo>
                    <a:pt x="424" y="35"/>
                  </a:lnTo>
                  <a:lnTo>
                    <a:pt x="426" y="35"/>
                  </a:lnTo>
                  <a:lnTo>
                    <a:pt x="426" y="37"/>
                  </a:lnTo>
                  <a:lnTo>
                    <a:pt x="426" y="42"/>
                  </a:lnTo>
                  <a:lnTo>
                    <a:pt x="429" y="48"/>
                  </a:lnTo>
                  <a:lnTo>
                    <a:pt x="429" y="50"/>
                  </a:lnTo>
                  <a:lnTo>
                    <a:pt x="426" y="53"/>
                  </a:lnTo>
                  <a:lnTo>
                    <a:pt x="426" y="56"/>
                  </a:lnTo>
                  <a:lnTo>
                    <a:pt x="426" y="58"/>
                  </a:lnTo>
                  <a:lnTo>
                    <a:pt x="429" y="61"/>
                  </a:lnTo>
                  <a:lnTo>
                    <a:pt x="440" y="74"/>
                  </a:lnTo>
                  <a:lnTo>
                    <a:pt x="442" y="82"/>
                  </a:lnTo>
                  <a:lnTo>
                    <a:pt x="445" y="82"/>
                  </a:lnTo>
                  <a:lnTo>
                    <a:pt x="445" y="85"/>
                  </a:lnTo>
                  <a:lnTo>
                    <a:pt x="445" y="87"/>
                  </a:lnTo>
                  <a:lnTo>
                    <a:pt x="445" y="87"/>
                  </a:lnTo>
                  <a:lnTo>
                    <a:pt x="448" y="87"/>
                  </a:lnTo>
                  <a:lnTo>
                    <a:pt x="453" y="85"/>
                  </a:lnTo>
                  <a:lnTo>
                    <a:pt x="453" y="85"/>
                  </a:lnTo>
                  <a:lnTo>
                    <a:pt x="455" y="85"/>
                  </a:lnTo>
                  <a:lnTo>
                    <a:pt x="463" y="90"/>
                  </a:lnTo>
                  <a:lnTo>
                    <a:pt x="461" y="95"/>
                  </a:lnTo>
                  <a:lnTo>
                    <a:pt x="461" y="98"/>
                  </a:lnTo>
                  <a:lnTo>
                    <a:pt x="461" y="100"/>
                  </a:lnTo>
                  <a:lnTo>
                    <a:pt x="458" y="100"/>
                  </a:lnTo>
                  <a:lnTo>
                    <a:pt x="458" y="100"/>
                  </a:lnTo>
                  <a:lnTo>
                    <a:pt x="461" y="103"/>
                  </a:lnTo>
                  <a:lnTo>
                    <a:pt x="463" y="111"/>
                  </a:lnTo>
                  <a:lnTo>
                    <a:pt x="463" y="113"/>
                  </a:lnTo>
                  <a:lnTo>
                    <a:pt x="463" y="119"/>
                  </a:lnTo>
                  <a:lnTo>
                    <a:pt x="466" y="121"/>
                  </a:lnTo>
                  <a:lnTo>
                    <a:pt x="466" y="121"/>
                  </a:lnTo>
                  <a:lnTo>
                    <a:pt x="469" y="121"/>
                  </a:lnTo>
                  <a:lnTo>
                    <a:pt x="469" y="124"/>
                  </a:lnTo>
                  <a:lnTo>
                    <a:pt x="469" y="124"/>
                  </a:lnTo>
                  <a:lnTo>
                    <a:pt x="466" y="129"/>
                  </a:lnTo>
                  <a:lnTo>
                    <a:pt x="463" y="140"/>
                  </a:lnTo>
                  <a:lnTo>
                    <a:pt x="463" y="140"/>
                  </a:lnTo>
                  <a:lnTo>
                    <a:pt x="463" y="140"/>
                  </a:lnTo>
                  <a:lnTo>
                    <a:pt x="461" y="142"/>
                  </a:lnTo>
                  <a:lnTo>
                    <a:pt x="458" y="145"/>
                  </a:lnTo>
                  <a:lnTo>
                    <a:pt x="458" y="145"/>
                  </a:lnTo>
                  <a:lnTo>
                    <a:pt x="455" y="145"/>
                  </a:lnTo>
                  <a:lnTo>
                    <a:pt x="455" y="145"/>
                  </a:lnTo>
                  <a:lnTo>
                    <a:pt x="453" y="145"/>
                  </a:lnTo>
                  <a:lnTo>
                    <a:pt x="453" y="145"/>
                  </a:lnTo>
                  <a:lnTo>
                    <a:pt x="453" y="145"/>
                  </a:lnTo>
                  <a:lnTo>
                    <a:pt x="448" y="140"/>
                  </a:lnTo>
                  <a:lnTo>
                    <a:pt x="448" y="137"/>
                  </a:lnTo>
                  <a:lnTo>
                    <a:pt x="445" y="137"/>
                  </a:lnTo>
                  <a:lnTo>
                    <a:pt x="445" y="137"/>
                  </a:lnTo>
                  <a:lnTo>
                    <a:pt x="442" y="140"/>
                  </a:lnTo>
                  <a:lnTo>
                    <a:pt x="440" y="140"/>
                  </a:lnTo>
                  <a:lnTo>
                    <a:pt x="440" y="142"/>
                  </a:lnTo>
                  <a:lnTo>
                    <a:pt x="437" y="145"/>
                  </a:lnTo>
                  <a:lnTo>
                    <a:pt x="434" y="145"/>
                  </a:lnTo>
                  <a:lnTo>
                    <a:pt x="434" y="148"/>
                  </a:lnTo>
                  <a:lnTo>
                    <a:pt x="432" y="148"/>
                  </a:lnTo>
                  <a:lnTo>
                    <a:pt x="432" y="148"/>
                  </a:lnTo>
                  <a:lnTo>
                    <a:pt x="432" y="150"/>
                  </a:lnTo>
                  <a:lnTo>
                    <a:pt x="432" y="164"/>
                  </a:lnTo>
                  <a:lnTo>
                    <a:pt x="432" y="164"/>
                  </a:lnTo>
                  <a:lnTo>
                    <a:pt x="432" y="164"/>
                  </a:lnTo>
                  <a:lnTo>
                    <a:pt x="432" y="166"/>
                  </a:lnTo>
                  <a:lnTo>
                    <a:pt x="432" y="169"/>
                  </a:lnTo>
                  <a:lnTo>
                    <a:pt x="432" y="169"/>
                  </a:lnTo>
                  <a:lnTo>
                    <a:pt x="432" y="169"/>
                  </a:lnTo>
                  <a:lnTo>
                    <a:pt x="434" y="169"/>
                  </a:lnTo>
                  <a:lnTo>
                    <a:pt x="437" y="171"/>
                  </a:lnTo>
                  <a:lnTo>
                    <a:pt x="437" y="171"/>
                  </a:lnTo>
                  <a:lnTo>
                    <a:pt x="437" y="171"/>
                  </a:lnTo>
                  <a:lnTo>
                    <a:pt x="434" y="171"/>
                  </a:lnTo>
                  <a:lnTo>
                    <a:pt x="432" y="177"/>
                  </a:lnTo>
                  <a:lnTo>
                    <a:pt x="432" y="179"/>
                  </a:lnTo>
                  <a:lnTo>
                    <a:pt x="429" y="182"/>
                  </a:lnTo>
                  <a:lnTo>
                    <a:pt x="429" y="187"/>
                  </a:lnTo>
                  <a:lnTo>
                    <a:pt x="426" y="190"/>
                  </a:lnTo>
                  <a:lnTo>
                    <a:pt x="426" y="190"/>
                  </a:lnTo>
                  <a:lnTo>
                    <a:pt x="426" y="190"/>
                  </a:lnTo>
                  <a:lnTo>
                    <a:pt x="426" y="192"/>
                  </a:lnTo>
                  <a:lnTo>
                    <a:pt x="437" y="195"/>
                  </a:lnTo>
                  <a:lnTo>
                    <a:pt x="437" y="195"/>
                  </a:lnTo>
                  <a:lnTo>
                    <a:pt x="440" y="195"/>
                  </a:lnTo>
                  <a:lnTo>
                    <a:pt x="440" y="198"/>
                  </a:lnTo>
                  <a:lnTo>
                    <a:pt x="440" y="198"/>
                  </a:lnTo>
                  <a:lnTo>
                    <a:pt x="440" y="198"/>
                  </a:lnTo>
                  <a:lnTo>
                    <a:pt x="442" y="200"/>
                  </a:lnTo>
                  <a:lnTo>
                    <a:pt x="445" y="203"/>
                  </a:lnTo>
                  <a:lnTo>
                    <a:pt x="448" y="211"/>
                  </a:lnTo>
                  <a:lnTo>
                    <a:pt x="450" y="216"/>
                  </a:lnTo>
                  <a:lnTo>
                    <a:pt x="453" y="219"/>
                  </a:lnTo>
                  <a:lnTo>
                    <a:pt x="455" y="219"/>
                  </a:lnTo>
                  <a:lnTo>
                    <a:pt x="455" y="219"/>
                  </a:lnTo>
                  <a:lnTo>
                    <a:pt x="455" y="221"/>
                  </a:lnTo>
                  <a:lnTo>
                    <a:pt x="458" y="232"/>
                  </a:lnTo>
                  <a:lnTo>
                    <a:pt x="461" y="232"/>
                  </a:lnTo>
                  <a:lnTo>
                    <a:pt x="461" y="235"/>
                  </a:lnTo>
                  <a:lnTo>
                    <a:pt x="461" y="235"/>
                  </a:lnTo>
                  <a:lnTo>
                    <a:pt x="461" y="237"/>
                  </a:lnTo>
                  <a:lnTo>
                    <a:pt x="458" y="237"/>
                  </a:lnTo>
                  <a:lnTo>
                    <a:pt x="458" y="237"/>
                  </a:lnTo>
                  <a:lnTo>
                    <a:pt x="458" y="237"/>
                  </a:lnTo>
                  <a:lnTo>
                    <a:pt x="453" y="240"/>
                  </a:lnTo>
                  <a:lnTo>
                    <a:pt x="442" y="240"/>
                  </a:lnTo>
                  <a:lnTo>
                    <a:pt x="442" y="240"/>
                  </a:lnTo>
                  <a:lnTo>
                    <a:pt x="440" y="240"/>
                  </a:lnTo>
                  <a:lnTo>
                    <a:pt x="440" y="242"/>
                  </a:lnTo>
                  <a:lnTo>
                    <a:pt x="440" y="245"/>
                  </a:lnTo>
                  <a:lnTo>
                    <a:pt x="440" y="245"/>
                  </a:lnTo>
                  <a:lnTo>
                    <a:pt x="442" y="248"/>
                  </a:lnTo>
                  <a:lnTo>
                    <a:pt x="442" y="248"/>
                  </a:lnTo>
                  <a:lnTo>
                    <a:pt x="442" y="250"/>
                  </a:lnTo>
                  <a:lnTo>
                    <a:pt x="440" y="253"/>
                  </a:lnTo>
                  <a:lnTo>
                    <a:pt x="437" y="256"/>
                  </a:lnTo>
                  <a:lnTo>
                    <a:pt x="437" y="256"/>
                  </a:lnTo>
                  <a:lnTo>
                    <a:pt x="434" y="256"/>
                  </a:lnTo>
                  <a:lnTo>
                    <a:pt x="434" y="256"/>
                  </a:lnTo>
                  <a:lnTo>
                    <a:pt x="434" y="253"/>
                  </a:lnTo>
                  <a:lnTo>
                    <a:pt x="432" y="253"/>
                  </a:lnTo>
                  <a:lnTo>
                    <a:pt x="432" y="253"/>
                  </a:lnTo>
                  <a:lnTo>
                    <a:pt x="432" y="250"/>
                  </a:lnTo>
                  <a:lnTo>
                    <a:pt x="429" y="250"/>
                  </a:lnTo>
                  <a:lnTo>
                    <a:pt x="429" y="250"/>
                  </a:lnTo>
                  <a:lnTo>
                    <a:pt x="429" y="253"/>
                  </a:lnTo>
                  <a:lnTo>
                    <a:pt x="426" y="256"/>
                  </a:lnTo>
                  <a:lnTo>
                    <a:pt x="421" y="258"/>
                  </a:lnTo>
                  <a:lnTo>
                    <a:pt x="419" y="258"/>
                  </a:lnTo>
                  <a:lnTo>
                    <a:pt x="413" y="261"/>
                  </a:lnTo>
                  <a:lnTo>
                    <a:pt x="413" y="264"/>
                  </a:lnTo>
                  <a:lnTo>
                    <a:pt x="411" y="266"/>
                  </a:lnTo>
                  <a:lnTo>
                    <a:pt x="408" y="271"/>
                  </a:lnTo>
                  <a:lnTo>
                    <a:pt x="408" y="274"/>
                  </a:lnTo>
                  <a:lnTo>
                    <a:pt x="408" y="277"/>
                  </a:lnTo>
                  <a:lnTo>
                    <a:pt x="408" y="279"/>
                  </a:lnTo>
                  <a:lnTo>
                    <a:pt x="411" y="279"/>
                  </a:lnTo>
                  <a:lnTo>
                    <a:pt x="411" y="279"/>
                  </a:lnTo>
                  <a:lnTo>
                    <a:pt x="416" y="282"/>
                  </a:lnTo>
                  <a:lnTo>
                    <a:pt x="416" y="282"/>
                  </a:lnTo>
                  <a:lnTo>
                    <a:pt x="416" y="285"/>
                  </a:lnTo>
                  <a:lnTo>
                    <a:pt x="416" y="285"/>
                  </a:lnTo>
                  <a:lnTo>
                    <a:pt x="416" y="285"/>
                  </a:lnTo>
                  <a:lnTo>
                    <a:pt x="416" y="290"/>
                  </a:lnTo>
                  <a:lnTo>
                    <a:pt x="413" y="290"/>
                  </a:lnTo>
                  <a:lnTo>
                    <a:pt x="413" y="292"/>
                  </a:lnTo>
                  <a:lnTo>
                    <a:pt x="413" y="292"/>
                  </a:lnTo>
                  <a:lnTo>
                    <a:pt x="413" y="292"/>
                  </a:lnTo>
                  <a:lnTo>
                    <a:pt x="413" y="295"/>
                  </a:lnTo>
                  <a:lnTo>
                    <a:pt x="413" y="292"/>
                  </a:lnTo>
                  <a:lnTo>
                    <a:pt x="411" y="292"/>
                  </a:lnTo>
                  <a:lnTo>
                    <a:pt x="411" y="292"/>
                  </a:lnTo>
                  <a:lnTo>
                    <a:pt x="408" y="290"/>
                  </a:lnTo>
                  <a:lnTo>
                    <a:pt x="408" y="290"/>
                  </a:lnTo>
                  <a:lnTo>
                    <a:pt x="408" y="290"/>
                  </a:lnTo>
                  <a:lnTo>
                    <a:pt x="405" y="290"/>
                  </a:lnTo>
                  <a:lnTo>
                    <a:pt x="405" y="290"/>
                  </a:lnTo>
                  <a:lnTo>
                    <a:pt x="403" y="290"/>
                  </a:lnTo>
                  <a:lnTo>
                    <a:pt x="403" y="290"/>
                  </a:lnTo>
                  <a:lnTo>
                    <a:pt x="400" y="290"/>
                  </a:lnTo>
                  <a:lnTo>
                    <a:pt x="400" y="290"/>
                  </a:lnTo>
                  <a:lnTo>
                    <a:pt x="397" y="290"/>
                  </a:lnTo>
                  <a:lnTo>
                    <a:pt x="397" y="295"/>
                  </a:lnTo>
                  <a:lnTo>
                    <a:pt x="397" y="295"/>
                  </a:lnTo>
                  <a:lnTo>
                    <a:pt x="395" y="298"/>
                  </a:lnTo>
                  <a:lnTo>
                    <a:pt x="395" y="300"/>
                  </a:lnTo>
                  <a:lnTo>
                    <a:pt x="395" y="303"/>
                  </a:lnTo>
                  <a:lnTo>
                    <a:pt x="392" y="303"/>
                  </a:lnTo>
                  <a:lnTo>
                    <a:pt x="390" y="306"/>
                  </a:lnTo>
                  <a:lnTo>
                    <a:pt x="379" y="314"/>
                  </a:lnTo>
                  <a:lnTo>
                    <a:pt x="382" y="314"/>
                  </a:lnTo>
                  <a:lnTo>
                    <a:pt x="382" y="316"/>
                  </a:lnTo>
                  <a:lnTo>
                    <a:pt x="397" y="329"/>
                  </a:lnTo>
                  <a:lnTo>
                    <a:pt x="400" y="332"/>
                  </a:lnTo>
                  <a:lnTo>
                    <a:pt x="400" y="335"/>
                  </a:lnTo>
                  <a:lnTo>
                    <a:pt x="405" y="342"/>
                  </a:lnTo>
                  <a:lnTo>
                    <a:pt x="413" y="342"/>
                  </a:lnTo>
                  <a:lnTo>
                    <a:pt x="424" y="337"/>
                  </a:lnTo>
                  <a:lnTo>
                    <a:pt x="434" y="332"/>
                  </a:lnTo>
                  <a:lnTo>
                    <a:pt x="442" y="327"/>
                  </a:lnTo>
                  <a:lnTo>
                    <a:pt x="471" y="316"/>
                  </a:lnTo>
                  <a:lnTo>
                    <a:pt x="477" y="316"/>
                  </a:lnTo>
                  <a:lnTo>
                    <a:pt x="479" y="316"/>
                  </a:lnTo>
                  <a:lnTo>
                    <a:pt x="484" y="319"/>
                  </a:lnTo>
                  <a:lnTo>
                    <a:pt x="508" y="345"/>
                  </a:lnTo>
                  <a:lnTo>
                    <a:pt x="513" y="358"/>
                  </a:lnTo>
                  <a:lnTo>
                    <a:pt x="508" y="371"/>
                  </a:lnTo>
                  <a:lnTo>
                    <a:pt x="511" y="374"/>
                  </a:lnTo>
                  <a:lnTo>
                    <a:pt x="516" y="382"/>
                  </a:lnTo>
                  <a:lnTo>
                    <a:pt x="519" y="387"/>
                  </a:lnTo>
                  <a:lnTo>
                    <a:pt x="519" y="390"/>
                  </a:lnTo>
                  <a:lnTo>
                    <a:pt x="519" y="395"/>
                  </a:lnTo>
                  <a:lnTo>
                    <a:pt x="521" y="398"/>
                  </a:lnTo>
                  <a:lnTo>
                    <a:pt x="524" y="406"/>
                  </a:lnTo>
                  <a:lnTo>
                    <a:pt x="527" y="408"/>
                  </a:lnTo>
                  <a:lnTo>
                    <a:pt x="527" y="411"/>
                  </a:lnTo>
                  <a:lnTo>
                    <a:pt x="529" y="414"/>
                  </a:lnTo>
                  <a:lnTo>
                    <a:pt x="532" y="414"/>
                  </a:lnTo>
                  <a:lnTo>
                    <a:pt x="537" y="414"/>
                  </a:lnTo>
                  <a:lnTo>
                    <a:pt x="540" y="414"/>
                  </a:lnTo>
                  <a:lnTo>
                    <a:pt x="540" y="416"/>
                  </a:lnTo>
                  <a:lnTo>
                    <a:pt x="537" y="421"/>
                  </a:lnTo>
                  <a:lnTo>
                    <a:pt x="532" y="429"/>
                  </a:lnTo>
                  <a:lnTo>
                    <a:pt x="524" y="429"/>
                  </a:lnTo>
                  <a:lnTo>
                    <a:pt x="519" y="435"/>
                  </a:lnTo>
                  <a:lnTo>
                    <a:pt x="513" y="440"/>
                  </a:lnTo>
                  <a:lnTo>
                    <a:pt x="513" y="450"/>
                  </a:lnTo>
                  <a:lnTo>
                    <a:pt x="516" y="458"/>
                  </a:lnTo>
                  <a:lnTo>
                    <a:pt x="524" y="469"/>
                  </a:lnTo>
                  <a:lnTo>
                    <a:pt x="527" y="479"/>
                  </a:lnTo>
                  <a:lnTo>
                    <a:pt x="524" y="487"/>
                  </a:lnTo>
                  <a:lnTo>
                    <a:pt x="529" y="495"/>
                  </a:lnTo>
                  <a:lnTo>
                    <a:pt x="535" y="511"/>
                  </a:lnTo>
                  <a:lnTo>
                    <a:pt x="537" y="516"/>
                  </a:lnTo>
                  <a:lnTo>
                    <a:pt x="537" y="519"/>
                  </a:lnTo>
                  <a:lnTo>
                    <a:pt x="532" y="521"/>
                  </a:lnTo>
                  <a:lnTo>
                    <a:pt x="532" y="524"/>
                  </a:lnTo>
                  <a:lnTo>
                    <a:pt x="537" y="527"/>
                  </a:lnTo>
                  <a:lnTo>
                    <a:pt x="540" y="527"/>
                  </a:lnTo>
                  <a:lnTo>
                    <a:pt x="545" y="527"/>
                  </a:lnTo>
                  <a:lnTo>
                    <a:pt x="548" y="532"/>
                  </a:lnTo>
                  <a:lnTo>
                    <a:pt x="545" y="532"/>
                  </a:lnTo>
                  <a:lnTo>
                    <a:pt x="545" y="537"/>
                  </a:lnTo>
                  <a:lnTo>
                    <a:pt x="542" y="537"/>
                  </a:lnTo>
                  <a:lnTo>
                    <a:pt x="542" y="540"/>
                  </a:lnTo>
                  <a:lnTo>
                    <a:pt x="545" y="548"/>
                  </a:lnTo>
                  <a:lnTo>
                    <a:pt x="545" y="550"/>
                  </a:lnTo>
                  <a:lnTo>
                    <a:pt x="537" y="569"/>
                  </a:lnTo>
                  <a:lnTo>
                    <a:pt x="537" y="571"/>
                  </a:lnTo>
                  <a:lnTo>
                    <a:pt x="542" y="574"/>
                  </a:lnTo>
                  <a:lnTo>
                    <a:pt x="540" y="579"/>
                  </a:lnTo>
                  <a:lnTo>
                    <a:pt x="527" y="598"/>
                  </a:lnTo>
                  <a:lnTo>
                    <a:pt x="521" y="598"/>
                  </a:lnTo>
                  <a:lnTo>
                    <a:pt x="519" y="600"/>
                  </a:lnTo>
                  <a:lnTo>
                    <a:pt x="519" y="606"/>
                  </a:lnTo>
                  <a:lnTo>
                    <a:pt x="513" y="640"/>
                  </a:lnTo>
                  <a:lnTo>
                    <a:pt x="513" y="643"/>
                  </a:lnTo>
                  <a:lnTo>
                    <a:pt x="498" y="677"/>
                  </a:lnTo>
                  <a:lnTo>
                    <a:pt x="492" y="685"/>
                  </a:lnTo>
                  <a:lnTo>
                    <a:pt x="484" y="693"/>
                  </a:lnTo>
                  <a:lnTo>
                    <a:pt x="477" y="695"/>
                  </a:lnTo>
                  <a:lnTo>
                    <a:pt x="477" y="695"/>
                  </a:lnTo>
                  <a:lnTo>
                    <a:pt x="477" y="695"/>
                  </a:lnTo>
                  <a:lnTo>
                    <a:pt x="477" y="695"/>
                  </a:lnTo>
                  <a:lnTo>
                    <a:pt x="474" y="693"/>
                  </a:lnTo>
                  <a:lnTo>
                    <a:pt x="453" y="687"/>
                  </a:lnTo>
                  <a:lnTo>
                    <a:pt x="416" y="669"/>
                  </a:lnTo>
                  <a:lnTo>
                    <a:pt x="413" y="669"/>
                  </a:lnTo>
                  <a:lnTo>
                    <a:pt x="400" y="669"/>
                  </a:lnTo>
                  <a:lnTo>
                    <a:pt x="379" y="664"/>
                  </a:lnTo>
                  <a:lnTo>
                    <a:pt x="376" y="664"/>
                  </a:lnTo>
                  <a:lnTo>
                    <a:pt x="371" y="669"/>
                  </a:lnTo>
                  <a:lnTo>
                    <a:pt x="368" y="669"/>
                  </a:lnTo>
                  <a:lnTo>
                    <a:pt x="368" y="669"/>
                  </a:lnTo>
                  <a:lnTo>
                    <a:pt x="363" y="666"/>
                  </a:lnTo>
                  <a:lnTo>
                    <a:pt x="361" y="666"/>
                  </a:lnTo>
                  <a:lnTo>
                    <a:pt x="358" y="666"/>
                  </a:lnTo>
                  <a:lnTo>
                    <a:pt x="355" y="669"/>
                  </a:lnTo>
                  <a:lnTo>
                    <a:pt x="353" y="669"/>
                  </a:lnTo>
                  <a:lnTo>
                    <a:pt x="347" y="669"/>
                  </a:lnTo>
                  <a:lnTo>
                    <a:pt x="347" y="666"/>
                  </a:lnTo>
                  <a:lnTo>
                    <a:pt x="345" y="661"/>
                  </a:lnTo>
                  <a:lnTo>
                    <a:pt x="342" y="658"/>
                  </a:lnTo>
                  <a:lnTo>
                    <a:pt x="337" y="656"/>
                  </a:lnTo>
                  <a:lnTo>
                    <a:pt x="329" y="656"/>
                  </a:lnTo>
                  <a:lnTo>
                    <a:pt x="324" y="653"/>
                  </a:lnTo>
                  <a:lnTo>
                    <a:pt x="318" y="648"/>
                  </a:lnTo>
                  <a:lnTo>
                    <a:pt x="316" y="640"/>
                  </a:lnTo>
                  <a:lnTo>
                    <a:pt x="311" y="637"/>
                  </a:lnTo>
                  <a:lnTo>
                    <a:pt x="311" y="637"/>
                  </a:lnTo>
                  <a:lnTo>
                    <a:pt x="311" y="635"/>
                  </a:lnTo>
                  <a:lnTo>
                    <a:pt x="313" y="635"/>
                  </a:lnTo>
                  <a:lnTo>
                    <a:pt x="313" y="635"/>
                  </a:lnTo>
                  <a:lnTo>
                    <a:pt x="313" y="635"/>
                  </a:lnTo>
                  <a:lnTo>
                    <a:pt x="313" y="629"/>
                  </a:lnTo>
                  <a:lnTo>
                    <a:pt x="308" y="627"/>
                  </a:lnTo>
                  <a:lnTo>
                    <a:pt x="297" y="627"/>
                  </a:lnTo>
                  <a:lnTo>
                    <a:pt x="297" y="621"/>
                  </a:lnTo>
                  <a:lnTo>
                    <a:pt x="292" y="621"/>
                  </a:lnTo>
                  <a:lnTo>
                    <a:pt x="289" y="624"/>
                  </a:lnTo>
                  <a:lnTo>
                    <a:pt x="289" y="621"/>
                  </a:lnTo>
                  <a:lnTo>
                    <a:pt x="284" y="621"/>
                  </a:lnTo>
                  <a:lnTo>
                    <a:pt x="279" y="619"/>
                  </a:lnTo>
                  <a:lnTo>
                    <a:pt x="271" y="611"/>
                  </a:lnTo>
                  <a:lnTo>
                    <a:pt x="271" y="608"/>
                  </a:lnTo>
                  <a:lnTo>
                    <a:pt x="271" y="606"/>
                  </a:lnTo>
                  <a:lnTo>
                    <a:pt x="271" y="603"/>
                  </a:lnTo>
                  <a:lnTo>
                    <a:pt x="268" y="600"/>
                  </a:lnTo>
                  <a:lnTo>
                    <a:pt x="268" y="600"/>
                  </a:lnTo>
                  <a:lnTo>
                    <a:pt x="271" y="598"/>
                  </a:lnTo>
                  <a:lnTo>
                    <a:pt x="271" y="595"/>
                  </a:lnTo>
                  <a:lnTo>
                    <a:pt x="271" y="595"/>
                  </a:lnTo>
                  <a:lnTo>
                    <a:pt x="271" y="595"/>
                  </a:lnTo>
                  <a:lnTo>
                    <a:pt x="274" y="595"/>
                  </a:lnTo>
                  <a:lnTo>
                    <a:pt x="274" y="595"/>
                  </a:lnTo>
                  <a:lnTo>
                    <a:pt x="274" y="595"/>
                  </a:lnTo>
                  <a:lnTo>
                    <a:pt x="274" y="595"/>
                  </a:lnTo>
                  <a:lnTo>
                    <a:pt x="274" y="595"/>
                  </a:lnTo>
                  <a:lnTo>
                    <a:pt x="274" y="595"/>
                  </a:lnTo>
                  <a:lnTo>
                    <a:pt x="276" y="595"/>
                  </a:lnTo>
                  <a:lnTo>
                    <a:pt x="276" y="595"/>
                  </a:lnTo>
                  <a:lnTo>
                    <a:pt x="276" y="593"/>
                  </a:lnTo>
                  <a:lnTo>
                    <a:pt x="276" y="593"/>
                  </a:lnTo>
                  <a:lnTo>
                    <a:pt x="276" y="593"/>
                  </a:lnTo>
                  <a:lnTo>
                    <a:pt x="279" y="593"/>
                  </a:lnTo>
                  <a:lnTo>
                    <a:pt x="279" y="590"/>
                  </a:lnTo>
                  <a:lnTo>
                    <a:pt x="279" y="587"/>
                  </a:lnTo>
                  <a:lnTo>
                    <a:pt x="282" y="585"/>
                  </a:lnTo>
                  <a:lnTo>
                    <a:pt x="282" y="582"/>
                  </a:lnTo>
                  <a:lnTo>
                    <a:pt x="282" y="582"/>
                  </a:lnTo>
                  <a:lnTo>
                    <a:pt x="282" y="582"/>
                  </a:lnTo>
                  <a:lnTo>
                    <a:pt x="282" y="579"/>
                  </a:lnTo>
                  <a:lnTo>
                    <a:pt x="284" y="579"/>
                  </a:lnTo>
                  <a:lnTo>
                    <a:pt x="284" y="577"/>
                  </a:lnTo>
                  <a:lnTo>
                    <a:pt x="284" y="577"/>
                  </a:lnTo>
                  <a:lnTo>
                    <a:pt x="284" y="571"/>
                  </a:lnTo>
                  <a:lnTo>
                    <a:pt x="287" y="571"/>
                  </a:lnTo>
                  <a:lnTo>
                    <a:pt x="287" y="571"/>
                  </a:lnTo>
                  <a:lnTo>
                    <a:pt x="289" y="569"/>
                  </a:lnTo>
                  <a:lnTo>
                    <a:pt x="289" y="566"/>
                  </a:lnTo>
                  <a:lnTo>
                    <a:pt x="292" y="566"/>
                  </a:lnTo>
                  <a:lnTo>
                    <a:pt x="292" y="564"/>
                  </a:lnTo>
                  <a:lnTo>
                    <a:pt x="292" y="564"/>
                  </a:lnTo>
                  <a:lnTo>
                    <a:pt x="292" y="561"/>
                  </a:lnTo>
                  <a:lnTo>
                    <a:pt x="292" y="561"/>
                  </a:lnTo>
                  <a:lnTo>
                    <a:pt x="292" y="558"/>
                  </a:lnTo>
                  <a:lnTo>
                    <a:pt x="292" y="558"/>
                  </a:lnTo>
                  <a:lnTo>
                    <a:pt x="292" y="556"/>
                  </a:lnTo>
                  <a:lnTo>
                    <a:pt x="292" y="553"/>
                  </a:lnTo>
                  <a:lnTo>
                    <a:pt x="289" y="550"/>
                  </a:lnTo>
                  <a:lnTo>
                    <a:pt x="284" y="550"/>
                  </a:lnTo>
                  <a:lnTo>
                    <a:pt x="274" y="548"/>
                  </a:lnTo>
                  <a:lnTo>
                    <a:pt x="271" y="545"/>
                  </a:lnTo>
                  <a:lnTo>
                    <a:pt x="271" y="545"/>
                  </a:lnTo>
                  <a:lnTo>
                    <a:pt x="271" y="545"/>
                  </a:lnTo>
                  <a:lnTo>
                    <a:pt x="271" y="545"/>
                  </a:lnTo>
                  <a:lnTo>
                    <a:pt x="271" y="545"/>
                  </a:lnTo>
                  <a:lnTo>
                    <a:pt x="271" y="543"/>
                  </a:lnTo>
                  <a:lnTo>
                    <a:pt x="268" y="537"/>
                  </a:lnTo>
                  <a:lnTo>
                    <a:pt x="260" y="532"/>
                  </a:lnTo>
                  <a:lnTo>
                    <a:pt x="260" y="527"/>
                  </a:lnTo>
                  <a:lnTo>
                    <a:pt x="260" y="524"/>
                  </a:lnTo>
                  <a:lnTo>
                    <a:pt x="263" y="524"/>
                  </a:lnTo>
                  <a:lnTo>
                    <a:pt x="263" y="524"/>
                  </a:lnTo>
                  <a:lnTo>
                    <a:pt x="268" y="519"/>
                  </a:lnTo>
                  <a:lnTo>
                    <a:pt x="271" y="516"/>
                  </a:lnTo>
                  <a:lnTo>
                    <a:pt x="271" y="514"/>
                  </a:lnTo>
                  <a:lnTo>
                    <a:pt x="274" y="514"/>
                  </a:lnTo>
                  <a:lnTo>
                    <a:pt x="274" y="514"/>
                  </a:lnTo>
                  <a:lnTo>
                    <a:pt x="274" y="511"/>
                  </a:lnTo>
                  <a:lnTo>
                    <a:pt x="274" y="508"/>
                  </a:lnTo>
                  <a:lnTo>
                    <a:pt x="274" y="508"/>
                  </a:lnTo>
                  <a:lnTo>
                    <a:pt x="274" y="506"/>
                  </a:lnTo>
                  <a:lnTo>
                    <a:pt x="274" y="506"/>
                  </a:lnTo>
                  <a:lnTo>
                    <a:pt x="274" y="506"/>
                  </a:lnTo>
                  <a:lnTo>
                    <a:pt x="271" y="506"/>
                  </a:lnTo>
                  <a:lnTo>
                    <a:pt x="271" y="506"/>
                  </a:lnTo>
                  <a:lnTo>
                    <a:pt x="271" y="503"/>
                  </a:lnTo>
                  <a:lnTo>
                    <a:pt x="271" y="498"/>
                  </a:lnTo>
                  <a:lnTo>
                    <a:pt x="271" y="495"/>
                  </a:lnTo>
                  <a:lnTo>
                    <a:pt x="268" y="490"/>
                  </a:lnTo>
                  <a:lnTo>
                    <a:pt x="266" y="485"/>
                  </a:lnTo>
                  <a:lnTo>
                    <a:pt x="266" y="479"/>
                  </a:lnTo>
                  <a:lnTo>
                    <a:pt x="266" y="479"/>
                  </a:lnTo>
                  <a:lnTo>
                    <a:pt x="266" y="479"/>
                  </a:lnTo>
                  <a:lnTo>
                    <a:pt x="263" y="482"/>
                  </a:lnTo>
                  <a:lnTo>
                    <a:pt x="263" y="482"/>
                  </a:lnTo>
                  <a:lnTo>
                    <a:pt x="260" y="485"/>
                  </a:lnTo>
                  <a:lnTo>
                    <a:pt x="258" y="485"/>
                  </a:lnTo>
                  <a:lnTo>
                    <a:pt x="255" y="485"/>
                  </a:lnTo>
                  <a:lnTo>
                    <a:pt x="253" y="485"/>
                  </a:lnTo>
                  <a:lnTo>
                    <a:pt x="250" y="485"/>
                  </a:lnTo>
                  <a:lnTo>
                    <a:pt x="250" y="485"/>
                  </a:lnTo>
                  <a:lnTo>
                    <a:pt x="250" y="482"/>
                  </a:lnTo>
                  <a:lnTo>
                    <a:pt x="239" y="477"/>
                  </a:lnTo>
                  <a:lnTo>
                    <a:pt x="237" y="471"/>
                  </a:lnTo>
                  <a:lnTo>
                    <a:pt x="234" y="471"/>
                  </a:lnTo>
                  <a:lnTo>
                    <a:pt x="221" y="471"/>
                  </a:lnTo>
                  <a:lnTo>
                    <a:pt x="218" y="471"/>
                  </a:lnTo>
                  <a:lnTo>
                    <a:pt x="218" y="469"/>
                  </a:lnTo>
                  <a:lnTo>
                    <a:pt x="205" y="461"/>
                  </a:lnTo>
                  <a:lnTo>
                    <a:pt x="200" y="466"/>
                  </a:lnTo>
                  <a:lnTo>
                    <a:pt x="197" y="466"/>
                  </a:lnTo>
                  <a:lnTo>
                    <a:pt x="195" y="464"/>
                  </a:lnTo>
                  <a:lnTo>
                    <a:pt x="192" y="464"/>
                  </a:lnTo>
                  <a:lnTo>
                    <a:pt x="192" y="464"/>
                  </a:lnTo>
                  <a:lnTo>
                    <a:pt x="189" y="464"/>
                  </a:lnTo>
                  <a:lnTo>
                    <a:pt x="173" y="474"/>
                  </a:lnTo>
                  <a:lnTo>
                    <a:pt x="139" y="490"/>
                  </a:lnTo>
                  <a:lnTo>
                    <a:pt x="137" y="490"/>
                  </a:lnTo>
                  <a:lnTo>
                    <a:pt x="134" y="490"/>
                  </a:lnTo>
                  <a:lnTo>
                    <a:pt x="129" y="490"/>
                  </a:lnTo>
                  <a:lnTo>
                    <a:pt x="116" y="498"/>
                  </a:lnTo>
                  <a:lnTo>
                    <a:pt x="89" y="495"/>
                  </a:lnTo>
                  <a:lnTo>
                    <a:pt x="58" y="498"/>
                  </a:lnTo>
                  <a:lnTo>
                    <a:pt x="55" y="498"/>
                  </a:lnTo>
                  <a:lnTo>
                    <a:pt x="58" y="495"/>
                  </a:lnTo>
                  <a:lnTo>
                    <a:pt x="58" y="485"/>
                  </a:lnTo>
                  <a:lnTo>
                    <a:pt x="58" y="479"/>
                  </a:lnTo>
                  <a:lnTo>
                    <a:pt x="60" y="474"/>
                  </a:lnTo>
                  <a:lnTo>
                    <a:pt x="60" y="474"/>
                  </a:lnTo>
                  <a:lnTo>
                    <a:pt x="68" y="466"/>
                  </a:lnTo>
                  <a:lnTo>
                    <a:pt x="68" y="466"/>
                  </a:lnTo>
                  <a:lnTo>
                    <a:pt x="68" y="464"/>
                  </a:lnTo>
                  <a:lnTo>
                    <a:pt x="68" y="464"/>
                  </a:lnTo>
                  <a:lnTo>
                    <a:pt x="71" y="464"/>
                  </a:lnTo>
                  <a:lnTo>
                    <a:pt x="71" y="461"/>
                  </a:lnTo>
                  <a:lnTo>
                    <a:pt x="71" y="458"/>
                  </a:lnTo>
                  <a:lnTo>
                    <a:pt x="71" y="456"/>
                  </a:lnTo>
                  <a:lnTo>
                    <a:pt x="71" y="456"/>
                  </a:lnTo>
                  <a:lnTo>
                    <a:pt x="68" y="453"/>
                  </a:lnTo>
                  <a:lnTo>
                    <a:pt x="68" y="453"/>
                  </a:lnTo>
                  <a:lnTo>
                    <a:pt x="68" y="453"/>
                  </a:lnTo>
                  <a:lnTo>
                    <a:pt x="68" y="450"/>
                  </a:lnTo>
                  <a:lnTo>
                    <a:pt x="71" y="448"/>
                  </a:lnTo>
                  <a:lnTo>
                    <a:pt x="71" y="448"/>
                  </a:lnTo>
                  <a:lnTo>
                    <a:pt x="89" y="437"/>
                  </a:lnTo>
                  <a:lnTo>
                    <a:pt x="89" y="437"/>
                  </a:lnTo>
                  <a:lnTo>
                    <a:pt x="89" y="437"/>
                  </a:lnTo>
                  <a:lnTo>
                    <a:pt x="87" y="435"/>
                  </a:lnTo>
                  <a:lnTo>
                    <a:pt x="87" y="432"/>
                  </a:lnTo>
                  <a:lnTo>
                    <a:pt x="87" y="432"/>
                  </a:lnTo>
                  <a:lnTo>
                    <a:pt x="89" y="432"/>
                  </a:lnTo>
                  <a:lnTo>
                    <a:pt x="89" y="432"/>
                  </a:lnTo>
                  <a:lnTo>
                    <a:pt x="89" y="432"/>
                  </a:lnTo>
                  <a:lnTo>
                    <a:pt x="89" y="432"/>
                  </a:lnTo>
                  <a:lnTo>
                    <a:pt x="87" y="429"/>
                  </a:lnTo>
                  <a:lnTo>
                    <a:pt x="87" y="427"/>
                  </a:lnTo>
                  <a:lnTo>
                    <a:pt x="87" y="421"/>
                  </a:lnTo>
                  <a:lnTo>
                    <a:pt x="87" y="421"/>
                  </a:lnTo>
                  <a:lnTo>
                    <a:pt x="89" y="421"/>
                  </a:lnTo>
                  <a:lnTo>
                    <a:pt x="89" y="421"/>
                  </a:lnTo>
                  <a:lnTo>
                    <a:pt x="89" y="419"/>
                  </a:lnTo>
                  <a:lnTo>
                    <a:pt x="89" y="416"/>
                  </a:lnTo>
                  <a:lnTo>
                    <a:pt x="89" y="416"/>
                  </a:lnTo>
                  <a:lnTo>
                    <a:pt x="89" y="408"/>
                  </a:lnTo>
                  <a:lnTo>
                    <a:pt x="89" y="408"/>
                  </a:lnTo>
                  <a:lnTo>
                    <a:pt x="89" y="408"/>
                  </a:lnTo>
                  <a:lnTo>
                    <a:pt x="89" y="408"/>
                  </a:lnTo>
                  <a:lnTo>
                    <a:pt x="89" y="403"/>
                  </a:lnTo>
                  <a:lnTo>
                    <a:pt x="89" y="403"/>
                  </a:lnTo>
                  <a:lnTo>
                    <a:pt x="92" y="403"/>
                  </a:lnTo>
                  <a:lnTo>
                    <a:pt x="92" y="403"/>
                  </a:lnTo>
                  <a:lnTo>
                    <a:pt x="92" y="403"/>
                  </a:lnTo>
                  <a:lnTo>
                    <a:pt x="89" y="403"/>
                  </a:lnTo>
                  <a:lnTo>
                    <a:pt x="89" y="403"/>
                  </a:lnTo>
                  <a:lnTo>
                    <a:pt x="81" y="400"/>
                  </a:lnTo>
                  <a:lnTo>
                    <a:pt x="71" y="400"/>
                  </a:lnTo>
                  <a:lnTo>
                    <a:pt x="68" y="400"/>
                  </a:lnTo>
                  <a:lnTo>
                    <a:pt x="63" y="398"/>
                  </a:lnTo>
                  <a:lnTo>
                    <a:pt x="58" y="390"/>
                  </a:lnTo>
                  <a:lnTo>
                    <a:pt x="52" y="387"/>
                  </a:lnTo>
                  <a:lnTo>
                    <a:pt x="50" y="387"/>
                  </a:lnTo>
                  <a:lnTo>
                    <a:pt x="47" y="390"/>
                  </a:lnTo>
                  <a:lnTo>
                    <a:pt x="44" y="390"/>
                  </a:lnTo>
                  <a:lnTo>
                    <a:pt x="44" y="390"/>
                  </a:lnTo>
                  <a:lnTo>
                    <a:pt x="42" y="382"/>
                  </a:lnTo>
                  <a:lnTo>
                    <a:pt x="42" y="382"/>
                  </a:lnTo>
                  <a:lnTo>
                    <a:pt x="39" y="379"/>
                  </a:lnTo>
                  <a:lnTo>
                    <a:pt x="31" y="374"/>
                  </a:lnTo>
                  <a:lnTo>
                    <a:pt x="29" y="371"/>
                  </a:lnTo>
                  <a:lnTo>
                    <a:pt x="21" y="353"/>
                  </a:lnTo>
                  <a:lnTo>
                    <a:pt x="15" y="348"/>
                  </a:lnTo>
                  <a:lnTo>
                    <a:pt x="15" y="348"/>
                  </a:lnTo>
                  <a:lnTo>
                    <a:pt x="13" y="353"/>
                  </a:lnTo>
                  <a:lnTo>
                    <a:pt x="13" y="353"/>
                  </a:lnTo>
                  <a:lnTo>
                    <a:pt x="13" y="348"/>
                  </a:lnTo>
                  <a:lnTo>
                    <a:pt x="7" y="340"/>
                  </a:lnTo>
                  <a:lnTo>
                    <a:pt x="5" y="332"/>
                  </a:lnTo>
                  <a:lnTo>
                    <a:pt x="2" y="329"/>
                  </a:lnTo>
                  <a:lnTo>
                    <a:pt x="5" y="327"/>
                  </a:lnTo>
                  <a:lnTo>
                    <a:pt x="2" y="319"/>
                  </a:lnTo>
                  <a:lnTo>
                    <a:pt x="2" y="316"/>
                  </a:lnTo>
                  <a:lnTo>
                    <a:pt x="0" y="314"/>
                  </a:lnTo>
                  <a:lnTo>
                    <a:pt x="0" y="311"/>
                  </a:lnTo>
                  <a:lnTo>
                    <a:pt x="0" y="311"/>
                  </a:lnTo>
                  <a:lnTo>
                    <a:pt x="2" y="308"/>
                  </a:lnTo>
                  <a:lnTo>
                    <a:pt x="2" y="308"/>
                  </a:lnTo>
                  <a:lnTo>
                    <a:pt x="2" y="308"/>
                  </a:lnTo>
                  <a:lnTo>
                    <a:pt x="0" y="308"/>
                  </a:lnTo>
                  <a:lnTo>
                    <a:pt x="0" y="308"/>
                  </a:lnTo>
                  <a:lnTo>
                    <a:pt x="0" y="300"/>
                  </a:lnTo>
                  <a:lnTo>
                    <a:pt x="2" y="295"/>
                  </a:lnTo>
                  <a:lnTo>
                    <a:pt x="2" y="290"/>
                  </a:lnTo>
                  <a:lnTo>
                    <a:pt x="2" y="290"/>
                  </a:lnTo>
                  <a:lnTo>
                    <a:pt x="5" y="287"/>
                  </a:lnTo>
                  <a:lnTo>
                    <a:pt x="5" y="287"/>
                  </a:lnTo>
                  <a:lnTo>
                    <a:pt x="5" y="285"/>
                  </a:lnTo>
                  <a:lnTo>
                    <a:pt x="5" y="282"/>
                  </a:lnTo>
                  <a:lnTo>
                    <a:pt x="2" y="279"/>
                  </a:lnTo>
                  <a:lnTo>
                    <a:pt x="2" y="279"/>
                  </a:lnTo>
                  <a:lnTo>
                    <a:pt x="5" y="274"/>
                  </a:lnTo>
                  <a:lnTo>
                    <a:pt x="5" y="274"/>
                  </a:lnTo>
                  <a:lnTo>
                    <a:pt x="5" y="274"/>
                  </a:lnTo>
                  <a:lnTo>
                    <a:pt x="7" y="271"/>
                  </a:lnTo>
                  <a:lnTo>
                    <a:pt x="10" y="271"/>
                  </a:lnTo>
                  <a:lnTo>
                    <a:pt x="13" y="271"/>
                  </a:lnTo>
                  <a:lnTo>
                    <a:pt x="13" y="271"/>
                  </a:lnTo>
                  <a:lnTo>
                    <a:pt x="15" y="269"/>
                  </a:lnTo>
                  <a:lnTo>
                    <a:pt x="15" y="264"/>
                  </a:lnTo>
                  <a:lnTo>
                    <a:pt x="13" y="261"/>
                  </a:lnTo>
                  <a:lnTo>
                    <a:pt x="10" y="256"/>
                  </a:lnTo>
                  <a:lnTo>
                    <a:pt x="10" y="256"/>
                  </a:lnTo>
                  <a:lnTo>
                    <a:pt x="13" y="253"/>
                  </a:lnTo>
                  <a:lnTo>
                    <a:pt x="18" y="250"/>
                  </a:lnTo>
                  <a:lnTo>
                    <a:pt x="21" y="245"/>
                  </a:lnTo>
                  <a:lnTo>
                    <a:pt x="23" y="245"/>
                  </a:lnTo>
                  <a:lnTo>
                    <a:pt x="34" y="240"/>
                  </a:lnTo>
                  <a:lnTo>
                    <a:pt x="39" y="237"/>
                  </a:lnTo>
                  <a:lnTo>
                    <a:pt x="39" y="237"/>
                  </a:lnTo>
                  <a:lnTo>
                    <a:pt x="36" y="235"/>
                  </a:lnTo>
                  <a:lnTo>
                    <a:pt x="39" y="229"/>
                  </a:lnTo>
                  <a:lnTo>
                    <a:pt x="39" y="227"/>
                  </a:lnTo>
                  <a:lnTo>
                    <a:pt x="39" y="227"/>
                  </a:lnTo>
                  <a:lnTo>
                    <a:pt x="42" y="224"/>
                  </a:lnTo>
                  <a:lnTo>
                    <a:pt x="44" y="221"/>
                  </a:lnTo>
                  <a:lnTo>
                    <a:pt x="47" y="224"/>
                  </a:lnTo>
                  <a:lnTo>
                    <a:pt x="50" y="224"/>
                  </a:lnTo>
                  <a:lnTo>
                    <a:pt x="52" y="224"/>
                  </a:lnTo>
                  <a:lnTo>
                    <a:pt x="60" y="224"/>
                  </a:lnTo>
                  <a:lnTo>
                    <a:pt x="63" y="221"/>
                  </a:lnTo>
                  <a:lnTo>
                    <a:pt x="63" y="221"/>
                  </a:lnTo>
                  <a:lnTo>
                    <a:pt x="63" y="219"/>
                  </a:lnTo>
                  <a:lnTo>
                    <a:pt x="68" y="219"/>
                  </a:lnTo>
                  <a:lnTo>
                    <a:pt x="73" y="216"/>
                  </a:lnTo>
                  <a:lnTo>
                    <a:pt x="73" y="214"/>
                  </a:lnTo>
                  <a:lnTo>
                    <a:pt x="73" y="214"/>
                  </a:lnTo>
                  <a:lnTo>
                    <a:pt x="73" y="214"/>
                  </a:lnTo>
                  <a:lnTo>
                    <a:pt x="73" y="214"/>
                  </a:lnTo>
                  <a:lnTo>
                    <a:pt x="73" y="211"/>
                  </a:lnTo>
                  <a:lnTo>
                    <a:pt x="65" y="200"/>
                  </a:lnTo>
                  <a:lnTo>
                    <a:pt x="65" y="200"/>
                  </a:lnTo>
                  <a:lnTo>
                    <a:pt x="65" y="198"/>
                  </a:lnTo>
                  <a:lnTo>
                    <a:pt x="65" y="198"/>
                  </a:lnTo>
                  <a:lnTo>
                    <a:pt x="65" y="198"/>
                  </a:lnTo>
                  <a:lnTo>
                    <a:pt x="68" y="195"/>
                  </a:lnTo>
                  <a:lnTo>
                    <a:pt x="68" y="195"/>
                  </a:lnTo>
                  <a:lnTo>
                    <a:pt x="68" y="198"/>
                  </a:lnTo>
                  <a:lnTo>
                    <a:pt x="71" y="198"/>
                  </a:lnTo>
                  <a:lnTo>
                    <a:pt x="71" y="200"/>
                  </a:lnTo>
                  <a:lnTo>
                    <a:pt x="71" y="200"/>
                  </a:lnTo>
                  <a:lnTo>
                    <a:pt x="73" y="200"/>
                  </a:lnTo>
                  <a:lnTo>
                    <a:pt x="73" y="200"/>
                  </a:lnTo>
                  <a:lnTo>
                    <a:pt x="73" y="203"/>
                  </a:lnTo>
                  <a:lnTo>
                    <a:pt x="79" y="206"/>
                  </a:lnTo>
                  <a:lnTo>
                    <a:pt x="79" y="206"/>
                  </a:lnTo>
                  <a:lnTo>
                    <a:pt x="79" y="206"/>
                  </a:lnTo>
                  <a:lnTo>
                    <a:pt x="81" y="211"/>
                  </a:lnTo>
                  <a:lnTo>
                    <a:pt x="81" y="211"/>
                  </a:lnTo>
                  <a:lnTo>
                    <a:pt x="81" y="211"/>
                  </a:lnTo>
                  <a:lnTo>
                    <a:pt x="87" y="208"/>
                  </a:lnTo>
                  <a:lnTo>
                    <a:pt x="97" y="203"/>
                  </a:lnTo>
                  <a:lnTo>
                    <a:pt x="97" y="200"/>
                  </a:lnTo>
                  <a:lnTo>
                    <a:pt x="97" y="200"/>
                  </a:lnTo>
                  <a:lnTo>
                    <a:pt x="108" y="200"/>
                  </a:lnTo>
                  <a:lnTo>
                    <a:pt x="108" y="200"/>
                  </a:lnTo>
                  <a:lnTo>
                    <a:pt x="110" y="198"/>
                  </a:lnTo>
                  <a:lnTo>
                    <a:pt x="110" y="198"/>
                  </a:lnTo>
                  <a:lnTo>
                    <a:pt x="113" y="200"/>
                  </a:lnTo>
                  <a:lnTo>
                    <a:pt x="118" y="200"/>
                  </a:lnTo>
                  <a:lnTo>
                    <a:pt x="118" y="203"/>
                  </a:lnTo>
                  <a:lnTo>
                    <a:pt x="118" y="203"/>
                  </a:lnTo>
                  <a:lnTo>
                    <a:pt x="118" y="206"/>
                  </a:lnTo>
                  <a:lnTo>
                    <a:pt x="118" y="206"/>
                  </a:lnTo>
                  <a:lnTo>
                    <a:pt x="118" y="208"/>
                  </a:lnTo>
                  <a:lnTo>
                    <a:pt x="118" y="208"/>
                  </a:lnTo>
                  <a:lnTo>
                    <a:pt x="118" y="208"/>
                  </a:lnTo>
                  <a:lnTo>
                    <a:pt x="121" y="208"/>
                  </a:lnTo>
                  <a:lnTo>
                    <a:pt x="123" y="206"/>
                  </a:lnTo>
                  <a:lnTo>
                    <a:pt x="126" y="206"/>
                  </a:lnTo>
                  <a:lnTo>
                    <a:pt x="129" y="203"/>
                  </a:lnTo>
                  <a:lnTo>
                    <a:pt x="129" y="203"/>
                  </a:lnTo>
                  <a:lnTo>
                    <a:pt x="131" y="206"/>
                  </a:lnTo>
                  <a:lnTo>
                    <a:pt x="134" y="206"/>
                  </a:lnTo>
                  <a:lnTo>
                    <a:pt x="137" y="211"/>
                  </a:lnTo>
                  <a:lnTo>
                    <a:pt x="139" y="211"/>
                  </a:lnTo>
                  <a:lnTo>
                    <a:pt x="152" y="208"/>
                  </a:lnTo>
                  <a:lnTo>
                    <a:pt x="158" y="206"/>
                  </a:lnTo>
                  <a:lnTo>
                    <a:pt x="158" y="206"/>
                  </a:lnTo>
                  <a:lnTo>
                    <a:pt x="158" y="206"/>
                  </a:lnTo>
                  <a:lnTo>
                    <a:pt x="160" y="203"/>
                  </a:lnTo>
                  <a:lnTo>
                    <a:pt x="158" y="200"/>
                  </a:lnTo>
                  <a:lnTo>
                    <a:pt x="158" y="200"/>
                  </a:lnTo>
                  <a:lnTo>
                    <a:pt x="158" y="198"/>
                  </a:lnTo>
                  <a:lnTo>
                    <a:pt x="155" y="195"/>
                  </a:lnTo>
                  <a:lnTo>
                    <a:pt x="155" y="195"/>
                  </a:lnTo>
                  <a:lnTo>
                    <a:pt x="155" y="192"/>
                  </a:lnTo>
                  <a:lnTo>
                    <a:pt x="155" y="190"/>
                  </a:lnTo>
                  <a:lnTo>
                    <a:pt x="155" y="187"/>
                  </a:lnTo>
                  <a:lnTo>
                    <a:pt x="155" y="182"/>
                  </a:lnTo>
                  <a:lnTo>
                    <a:pt x="152" y="182"/>
                  </a:lnTo>
                  <a:lnTo>
                    <a:pt x="152" y="182"/>
                  </a:lnTo>
                  <a:lnTo>
                    <a:pt x="152" y="179"/>
                  </a:lnTo>
                  <a:lnTo>
                    <a:pt x="152" y="179"/>
                  </a:lnTo>
                  <a:lnTo>
                    <a:pt x="150" y="179"/>
                  </a:lnTo>
                  <a:lnTo>
                    <a:pt x="147" y="177"/>
                  </a:lnTo>
                  <a:lnTo>
                    <a:pt x="147" y="177"/>
                  </a:lnTo>
                  <a:lnTo>
                    <a:pt x="147" y="177"/>
                  </a:lnTo>
                  <a:lnTo>
                    <a:pt x="150" y="174"/>
                  </a:lnTo>
                  <a:lnTo>
                    <a:pt x="150" y="171"/>
                  </a:lnTo>
                  <a:lnTo>
                    <a:pt x="150" y="169"/>
                  </a:lnTo>
                  <a:lnTo>
                    <a:pt x="150" y="166"/>
                  </a:lnTo>
                  <a:lnTo>
                    <a:pt x="150" y="166"/>
                  </a:lnTo>
                  <a:lnTo>
                    <a:pt x="150" y="166"/>
                  </a:lnTo>
                  <a:lnTo>
                    <a:pt x="150" y="166"/>
                  </a:lnTo>
                  <a:lnTo>
                    <a:pt x="152" y="164"/>
                  </a:lnTo>
                  <a:lnTo>
                    <a:pt x="163" y="161"/>
                  </a:lnTo>
                  <a:lnTo>
                    <a:pt x="163" y="161"/>
                  </a:lnTo>
                  <a:lnTo>
                    <a:pt x="163" y="161"/>
                  </a:lnTo>
                  <a:lnTo>
                    <a:pt x="166" y="164"/>
                  </a:lnTo>
                  <a:lnTo>
                    <a:pt x="166" y="166"/>
                  </a:lnTo>
                  <a:lnTo>
                    <a:pt x="168" y="166"/>
                  </a:lnTo>
                  <a:lnTo>
                    <a:pt x="168" y="166"/>
                  </a:lnTo>
                  <a:lnTo>
                    <a:pt x="168" y="169"/>
                  </a:lnTo>
                  <a:lnTo>
                    <a:pt x="171" y="169"/>
                  </a:lnTo>
                  <a:lnTo>
                    <a:pt x="173" y="169"/>
                  </a:lnTo>
                  <a:lnTo>
                    <a:pt x="173" y="169"/>
                  </a:lnTo>
                  <a:lnTo>
                    <a:pt x="176" y="169"/>
                  </a:lnTo>
                  <a:lnTo>
                    <a:pt x="176" y="166"/>
                  </a:lnTo>
                  <a:lnTo>
                    <a:pt x="179" y="164"/>
                  </a:lnTo>
                  <a:lnTo>
                    <a:pt x="179" y="156"/>
                  </a:lnTo>
                  <a:lnTo>
                    <a:pt x="179" y="153"/>
                  </a:lnTo>
                  <a:lnTo>
                    <a:pt x="179" y="150"/>
                  </a:lnTo>
                  <a:lnTo>
                    <a:pt x="179" y="148"/>
                  </a:lnTo>
                  <a:lnTo>
                    <a:pt x="179" y="148"/>
                  </a:lnTo>
                  <a:lnTo>
                    <a:pt x="179" y="145"/>
                  </a:lnTo>
                  <a:lnTo>
                    <a:pt x="179" y="145"/>
                  </a:lnTo>
                  <a:lnTo>
                    <a:pt x="184" y="145"/>
                  </a:lnTo>
                  <a:lnTo>
                    <a:pt x="189" y="140"/>
                  </a:lnTo>
                  <a:lnTo>
                    <a:pt x="189" y="137"/>
                  </a:lnTo>
                  <a:lnTo>
                    <a:pt x="189" y="137"/>
                  </a:lnTo>
                  <a:lnTo>
                    <a:pt x="189" y="135"/>
                  </a:lnTo>
                  <a:lnTo>
                    <a:pt x="189" y="135"/>
                  </a:lnTo>
                  <a:lnTo>
                    <a:pt x="192" y="135"/>
                  </a:lnTo>
                  <a:lnTo>
                    <a:pt x="195" y="135"/>
                  </a:lnTo>
                  <a:lnTo>
                    <a:pt x="197" y="135"/>
                  </a:lnTo>
                  <a:lnTo>
                    <a:pt x="205" y="132"/>
                  </a:lnTo>
                  <a:lnTo>
                    <a:pt x="216" y="121"/>
                  </a:lnTo>
                  <a:lnTo>
                    <a:pt x="218" y="121"/>
                  </a:lnTo>
                  <a:lnTo>
                    <a:pt x="221" y="121"/>
                  </a:lnTo>
                  <a:lnTo>
                    <a:pt x="224" y="124"/>
                  </a:lnTo>
                  <a:lnTo>
                    <a:pt x="226" y="124"/>
                  </a:lnTo>
                  <a:lnTo>
                    <a:pt x="226" y="124"/>
                  </a:lnTo>
                  <a:lnTo>
                    <a:pt x="229" y="124"/>
                  </a:lnTo>
                  <a:lnTo>
                    <a:pt x="229" y="121"/>
                  </a:lnTo>
                  <a:lnTo>
                    <a:pt x="229" y="119"/>
                  </a:lnTo>
                  <a:lnTo>
                    <a:pt x="231" y="119"/>
                  </a:lnTo>
                  <a:lnTo>
                    <a:pt x="231" y="119"/>
                  </a:lnTo>
                  <a:lnTo>
                    <a:pt x="231" y="119"/>
                  </a:lnTo>
                  <a:lnTo>
                    <a:pt x="237" y="119"/>
                  </a:lnTo>
                  <a:lnTo>
                    <a:pt x="239" y="119"/>
                  </a:lnTo>
                  <a:lnTo>
                    <a:pt x="245" y="113"/>
                  </a:lnTo>
                  <a:lnTo>
                    <a:pt x="247" y="113"/>
                  </a:lnTo>
                  <a:lnTo>
                    <a:pt x="247" y="108"/>
                  </a:lnTo>
                  <a:lnTo>
                    <a:pt x="250" y="108"/>
                  </a:lnTo>
                  <a:lnTo>
                    <a:pt x="250" y="106"/>
                  </a:lnTo>
                  <a:lnTo>
                    <a:pt x="250" y="106"/>
                  </a:lnTo>
                  <a:lnTo>
                    <a:pt x="250" y="106"/>
                  </a:lnTo>
                  <a:lnTo>
                    <a:pt x="253" y="106"/>
                  </a:lnTo>
                  <a:lnTo>
                    <a:pt x="253" y="108"/>
                  </a:lnTo>
                  <a:lnTo>
                    <a:pt x="253" y="108"/>
                  </a:lnTo>
                  <a:lnTo>
                    <a:pt x="255" y="108"/>
                  </a:lnTo>
                  <a:lnTo>
                    <a:pt x="255" y="108"/>
                  </a:lnTo>
                  <a:lnTo>
                    <a:pt x="255" y="108"/>
                  </a:lnTo>
                  <a:lnTo>
                    <a:pt x="255" y="111"/>
                  </a:lnTo>
                  <a:lnTo>
                    <a:pt x="255" y="111"/>
                  </a:lnTo>
                  <a:lnTo>
                    <a:pt x="255" y="111"/>
                  </a:lnTo>
                  <a:lnTo>
                    <a:pt x="268" y="113"/>
                  </a:lnTo>
                  <a:lnTo>
                    <a:pt x="271" y="111"/>
                  </a:lnTo>
                  <a:lnTo>
                    <a:pt x="282" y="108"/>
                  </a:lnTo>
                  <a:lnTo>
                    <a:pt x="282" y="108"/>
                  </a:lnTo>
                  <a:lnTo>
                    <a:pt x="289" y="103"/>
                  </a:lnTo>
                  <a:lnTo>
                    <a:pt x="289" y="103"/>
                  </a:lnTo>
                  <a:lnTo>
                    <a:pt x="289" y="103"/>
                  </a:lnTo>
                  <a:lnTo>
                    <a:pt x="289" y="100"/>
                  </a:lnTo>
                  <a:lnTo>
                    <a:pt x="289" y="98"/>
                  </a:lnTo>
                  <a:lnTo>
                    <a:pt x="289" y="98"/>
                  </a:lnTo>
                  <a:lnTo>
                    <a:pt x="292" y="95"/>
                  </a:lnTo>
                  <a:lnTo>
                    <a:pt x="292" y="92"/>
                  </a:lnTo>
                  <a:lnTo>
                    <a:pt x="292" y="92"/>
                  </a:lnTo>
                  <a:lnTo>
                    <a:pt x="292" y="90"/>
                  </a:lnTo>
                  <a:lnTo>
                    <a:pt x="292" y="90"/>
                  </a:lnTo>
                  <a:lnTo>
                    <a:pt x="292" y="87"/>
                  </a:lnTo>
                  <a:lnTo>
                    <a:pt x="292" y="85"/>
                  </a:lnTo>
                  <a:lnTo>
                    <a:pt x="292" y="85"/>
                  </a:lnTo>
                  <a:lnTo>
                    <a:pt x="292" y="85"/>
                  </a:lnTo>
                  <a:lnTo>
                    <a:pt x="289" y="85"/>
                  </a:lnTo>
                  <a:lnTo>
                    <a:pt x="292" y="82"/>
                  </a:lnTo>
                  <a:lnTo>
                    <a:pt x="297" y="79"/>
                  </a:lnTo>
                  <a:lnTo>
                    <a:pt x="305" y="82"/>
                  </a:lnTo>
                  <a:lnTo>
                    <a:pt x="326" y="77"/>
                  </a:lnTo>
                  <a:lnTo>
                    <a:pt x="332" y="71"/>
                  </a:lnTo>
                  <a:lnTo>
                    <a:pt x="334" y="71"/>
                  </a:lnTo>
                  <a:lnTo>
                    <a:pt x="337" y="71"/>
                  </a:lnTo>
                  <a:lnTo>
                    <a:pt x="337" y="71"/>
                  </a:lnTo>
                  <a:lnTo>
                    <a:pt x="340" y="71"/>
                  </a:lnTo>
                  <a:lnTo>
                    <a:pt x="342" y="71"/>
                  </a:lnTo>
                  <a:lnTo>
                    <a:pt x="342" y="69"/>
                  </a:lnTo>
                  <a:lnTo>
                    <a:pt x="342" y="66"/>
                  </a:lnTo>
                  <a:lnTo>
                    <a:pt x="345" y="66"/>
                  </a:lnTo>
                  <a:lnTo>
                    <a:pt x="345" y="63"/>
                  </a:lnTo>
                  <a:lnTo>
                    <a:pt x="347" y="63"/>
                  </a:lnTo>
                  <a:lnTo>
                    <a:pt x="355" y="61"/>
                  </a:lnTo>
                  <a:lnTo>
                    <a:pt x="355" y="61"/>
                  </a:lnTo>
                  <a:lnTo>
                    <a:pt x="355" y="58"/>
                  </a:lnTo>
                  <a:lnTo>
                    <a:pt x="358" y="56"/>
                  </a:lnTo>
                  <a:lnTo>
                    <a:pt x="358" y="56"/>
                  </a:lnTo>
                  <a:lnTo>
                    <a:pt x="358" y="56"/>
                  </a:lnTo>
                  <a:lnTo>
                    <a:pt x="358" y="56"/>
                  </a:lnTo>
                  <a:lnTo>
                    <a:pt x="361" y="56"/>
                  </a:lnTo>
                  <a:lnTo>
                    <a:pt x="361" y="56"/>
                  </a:lnTo>
                  <a:lnTo>
                    <a:pt x="361" y="56"/>
                  </a:lnTo>
                  <a:lnTo>
                    <a:pt x="361" y="56"/>
                  </a:lnTo>
                  <a:lnTo>
                    <a:pt x="361" y="56"/>
                  </a:lnTo>
                  <a:lnTo>
                    <a:pt x="363" y="56"/>
                  </a:lnTo>
                  <a:lnTo>
                    <a:pt x="363" y="56"/>
                  </a:lnTo>
                  <a:lnTo>
                    <a:pt x="363" y="56"/>
                  </a:lnTo>
                  <a:lnTo>
                    <a:pt x="363" y="53"/>
                  </a:lnTo>
                  <a:lnTo>
                    <a:pt x="363" y="53"/>
                  </a:lnTo>
                  <a:lnTo>
                    <a:pt x="363" y="53"/>
                  </a:lnTo>
                  <a:lnTo>
                    <a:pt x="363" y="50"/>
                  </a:lnTo>
                  <a:lnTo>
                    <a:pt x="363" y="48"/>
                  </a:lnTo>
                  <a:lnTo>
                    <a:pt x="358" y="45"/>
                  </a:lnTo>
                  <a:lnTo>
                    <a:pt x="366" y="40"/>
                  </a:lnTo>
                  <a:lnTo>
                    <a:pt x="368" y="37"/>
                  </a:lnTo>
                  <a:lnTo>
                    <a:pt x="371" y="32"/>
                  </a:lnTo>
                  <a:lnTo>
                    <a:pt x="371" y="32"/>
                  </a:lnTo>
                  <a:lnTo>
                    <a:pt x="374" y="32"/>
                  </a:lnTo>
                  <a:lnTo>
                    <a:pt x="379" y="35"/>
                  </a:lnTo>
                  <a:lnTo>
                    <a:pt x="379" y="35"/>
                  </a:lnTo>
                  <a:lnTo>
                    <a:pt x="379" y="35"/>
                  </a:lnTo>
                  <a:lnTo>
                    <a:pt x="379" y="35"/>
                  </a:lnTo>
                  <a:lnTo>
                    <a:pt x="379" y="32"/>
                  </a:lnTo>
                  <a:lnTo>
                    <a:pt x="379" y="27"/>
                  </a:lnTo>
                  <a:lnTo>
                    <a:pt x="379" y="27"/>
                  </a:lnTo>
                  <a:lnTo>
                    <a:pt x="379" y="24"/>
                  </a:lnTo>
                  <a:lnTo>
                    <a:pt x="379" y="24"/>
                  </a:lnTo>
                  <a:lnTo>
                    <a:pt x="376" y="24"/>
                  </a:lnTo>
                  <a:lnTo>
                    <a:pt x="376" y="21"/>
                  </a:lnTo>
                  <a:lnTo>
                    <a:pt x="376" y="21"/>
                  </a:lnTo>
                  <a:lnTo>
                    <a:pt x="376" y="11"/>
                  </a:lnTo>
                  <a:lnTo>
                    <a:pt x="376" y="8"/>
                  </a:lnTo>
                  <a:lnTo>
                    <a:pt x="376" y="8"/>
                  </a:lnTo>
                  <a:lnTo>
                    <a:pt x="384" y="0"/>
                  </a:lnTo>
                  <a:lnTo>
                    <a:pt x="387" y="0"/>
                  </a:lnTo>
                  <a:lnTo>
                    <a:pt x="400" y="3"/>
                  </a:lnTo>
                  <a:lnTo>
                    <a:pt x="400" y="8"/>
                  </a:lnTo>
                  <a:lnTo>
                    <a:pt x="397" y="11"/>
                  </a:lnTo>
                  <a:lnTo>
                    <a:pt x="397" y="13"/>
                  </a:lnTo>
                  <a:lnTo>
                    <a:pt x="397" y="16"/>
                  </a:lnTo>
                  <a:lnTo>
                    <a:pt x="397" y="16"/>
                  </a:lnTo>
                  <a:lnTo>
                    <a:pt x="397" y="19"/>
                  </a:lnTo>
                  <a:lnTo>
                    <a:pt x="397" y="19"/>
                  </a:lnTo>
                  <a:lnTo>
                    <a:pt x="397" y="21"/>
                  </a:lnTo>
                  <a:lnTo>
                    <a:pt x="400" y="21"/>
                  </a:lnTo>
                  <a:lnTo>
                    <a:pt x="405" y="24"/>
                  </a:lnTo>
                  <a:lnTo>
                    <a:pt x="408" y="24"/>
                  </a:lnTo>
                  <a:lnTo>
                    <a:pt x="413" y="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2" name="Freeform 51"/>
            <p:cNvSpPr>
              <a:spLocks/>
            </p:cNvSpPr>
            <p:nvPr/>
          </p:nvSpPr>
          <p:spPr bwMode="auto">
            <a:xfrm>
              <a:off x="4346" y="1628"/>
              <a:ext cx="820" cy="800"/>
            </a:xfrm>
            <a:custGeom>
              <a:avLst/>
              <a:gdLst>
                <a:gd name="T0" fmla="*/ 675 w 820"/>
                <a:gd name="T1" fmla="*/ 50 h 800"/>
                <a:gd name="T2" fmla="*/ 746 w 820"/>
                <a:gd name="T3" fmla="*/ 15 h 800"/>
                <a:gd name="T4" fmla="*/ 717 w 820"/>
                <a:gd name="T5" fmla="*/ 68 h 800"/>
                <a:gd name="T6" fmla="*/ 725 w 820"/>
                <a:gd name="T7" fmla="*/ 110 h 800"/>
                <a:gd name="T8" fmla="*/ 714 w 820"/>
                <a:gd name="T9" fmla="*/ 142 h 800"/>
                <a:gd name="T10" fmla="*/ 757 w 820"/>
                <a:gd name="T11" fmla="*/ 171 h 800"/>
                <a:gd name="T12" fmla="*/ 754 w 820"/>
                <a:gd name="T13" fmla="*/ 197 h 800"/>
                <a:gd name="T14" fmla="*/ 778 w 820"/>
                <a:gd name="T15" fmla="*/ 215 h 800"/>
                <a:gd name="T16" fmla="*/ 809 w 820"/>
                <a:gd name="T17" fmla="*/ 244 h 800"/>
                <a:gd name="T18" fmla="*/ 817 w 820"/>
                <a:gd name="T19" fmla="*/ 260 h 800"/>
                <a:gd name="T20" fmla="*/ 804 w 820"/>
                <a:gd name="T21" fmla="*/ 297 h 800"/>
                <a:gd name="T22" fmla="*/ 804 w 820"/>
                <a:gd name="T23" fmla="*/ 323 h 800"/>
                <a:gd name="T24" fmla="*/ 793 w 820"/>
                <a:gd name="T25" fmla="*/ 350 h 800"/>
                <a:gd name="T26" fmla="*/ 764 w 820"/>
                <a:gd name="T27" fmla="*/ 384 h 800"/>
                <a:gd name="T28" fmla="*/ 735 w 820"/>
                <a:gd name="T29" fmla="*/ 387 h 800"/>
                <a:gd name="T30" fmla="*/ 696 w 820"/>
                <a:gd name="T31" fmla="*/ 392 h 800"/>
                <a:gd name="T32" fmla="*/ 688 w 820"/>
                <a:gd name="T33" fmla="*/ 415 h 800"/>
                <a:gd name="T34" fmla="*/ 638 w 820"/>
                <a:gd name="T35" fmla="*/ 431 h 800"/>
                <a:gd name="T36" fmla="*/ 622 w 820"/>
                <a:gd name="T37" fmla="*/ 466 h 800"/>
                <a:gd name="T38" fmla="*/ 651 w 820"/>
                <a:gd name="T39" fmla="*/ 458 h 800"/>
                <a:gd name="T40" fmla="*/ 659 w 820"/>
                <a:gd name="T41" fmla="*/ 487 h 800"/>
                <a:gd name="T42" fmla="*/ 641 w 820"/>
                <a:gd name="T43" fmla="*/ 523 h 800"/>
                <a:gd name="T44" fmla="*/ 606 w 820"/>
                <a:gd name="T45" fmla="*/ 558 h 800"/>
                <a:gd name="T46" fmla="*/ 580 w 820"/>
                <a:gd name="T47" fmla="*/ 594 h 800"/>
                <a:gd name="T48" fmla="*/ 538 w 820"/>
                <a:gd name="T49" fmla="*/ 613 h 800"/>
                <a:gd name="T50" fmla="*/ 519 w 820"/>
                <a:gd name="T51" fmla="*/ 642 h 800"/>
                <a:gd name="T52" fmla="*/ 501 w 820"/>
                <a:gd name="T53" fmla="*/ 668 h 800"/>
                <a:gd name="T54" fmla="*/ 472 w 820"/>
                <a:gd name="T55" fmla="*/ 616 h 800"/>
                <a:gd name="T56" fmla="*/ 432 w 820"/>
                <a:gd name="T57" fmla="*/ 605 h 800"/>
                <a:gd name="T58" fmla="*/ 419 w 820"/>
                <a:gd name="T59" fmla="*/ 637 h 800"/>
                <a:gd name="T60" fmla="*/ 396 w 820"/>
                <a:gd name="T61" fmla="*/ 652 h 800"/>
                <a:gd name="T62" fmla="*/ 345 w 820"/>
                <a:gd name="T63" fmla="*/ 681 h 800"/>
                <a:gd name="T64" fmla="*/ 303 w 820"/>
                <a:gd name="T65" fmla="*/ 689 h 800"/>
                <a:gd name="T66" fmla="*/ 245 w 820"/>
                <a:gd name="T67" fmla="*/ 716 h 800"/>
                <a:gd name="T68" fmla="*/ 224 w 820"/>
                <a:gd name="T69" fmla="*/ 747 h 800"/>
                <a:gd name="T70" fmla="*/ 208 w 820"/>
                <a:gd name="T71" fmla="*/ 763 h 800"/>
                <a:gd name="T72" fmla="*/ 182 w 820"/>
                <a:gd name="T73" fmla="*/ 787 h 800"/>
                <a:gd name="T74" fmla="*/ 137 w 820"/>
                <a:gd name="T75" fmla="*/ 792 h 800"/>
                <a:gd name="T76" fmla="*/ 129 w 820"/>
                <a:gd name="T77" fmla="*/ 795 h 800"/>
                <a:gd name="T78" fmla="*/ 106 w 820"/>
                <a:gd name="T79" fmla="*/ 742 h 800"/>
                <a:gd name="T80" fmla="*/ 69 w 820"/>
                <a:gd name="T81" fmla="*/ 721 h 800"/>
                <a:gd name="T82" fmla="*/ 37 w 820"/>
                <a:gd name="T83" fmla="*/ 660 h 800"/>
                <a:gd name="T84" fmla="*/ 32 w 820"/>
                <a:gd name="T85" fmla="*/ 629 h 800"/>
                <a:gd name="T86" fmla="*/ 32 w 820"/>
                <a:gd name="T87" fmla="*/ 581 h 800"/>
                <a:gd name="T88" fmla="*/ 13 w 820"/>
                <a:gd name="T89" fmla="*/ 547 h 800"/>
                <a:gd name="T90" fmla="*/ 50 w 820"/>
                <a:gd name="T91" fmla="*/ 468 h 800"/>
                <a:gd name="T92" fmla="*/ 50 w 820"/>
                <a:gd name="T93" fmla="*/ 337 h 800"/>
                <a:gd name="T94" fmla="*/ 16 w 820"/>
                <a:gd name="T95" fmla="*/ 263 h 800"/>
                <a:gd name="T96" fmla="*/ 92 w 820"/>
                <a:gd name="T97" fmla="*/ 242 h 800"/>
                <a:gd name="T98" fmla="*/ 214 w 820"/>
                <a:gd name="T99" fmla="*/ 208 h 800"/>
                <a:gd name="T100" fmla="*/ 206 w 820"/>
                <a:gd name="T101" fmla="*/ 152 h 800"/>
                <a:gd name="T102" fmla="*/ 343 w 820"/>
                <a:gd name="T103" fmla="*/ 81 h 800"/>
                <a:gd name="T104" fmla="*/ 396 w 820"/>
                <a:gd name="T105" fmla="*/ 42 h 800"/>
                <a:gd name="T106" fmla="*/ 422 w 820"/>
                <a:gd name="T107" fmla="*/ 42 h 800"/>
                <a:gd name="T108" fmla="*/ 472 w 820"/>
                <a:gd name="T109" fmla="*/ 79 h 800"/>
                <a:gd name="T110" fmla="*/ 467 w 820"/>
                <a:gd name="T111" fmla="*/ 115 h 800"/>
                <a:gd name="T112" fmla="*/ 488 w 820"/>
                <a:gd name="T113" fmla="*/ 136 h 800"/>
                <a:gd name="T114" fmla="*/ 482 w 820"/>
                <a:gd name="T115" fmla="*/ 179 h 800"/>
                <a:gd name="T116" fmla="*/ 598 w 820"/>
                <a:gd name="T117" fmla="*/ 131 h 800"/>
                <a:gd name="T118" fmla="*/ 562 w 820"/>
                <a:gd name="T119" fmla="*/ 42 h 800"/>
                <a:gd name="T120" fmla="*/ 617 w 820"/>
                <a:gd name="T121" fmla="*/ 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0" h="800">
                  <a:moveTo>
                    <a:pt x="641" y="2"/>
                  </a:moveTo>
                  <a:lnTo>
                    <a:pt x="648" y="15"/>
                  </a:lnTo>
                  <a:lnTo>
                    <a:pt x="648" y="18"/>
                  </a:lnTo>
                  <a:lnTo>
                    <a:pt x="648" y="21"/>
                  </a:lnTo>
                  <a:lnTo>
                    <a:pt x="648" y="21"/>
                  </a:lnTo>
                  <a:lnTo>
                    <a:pt x="648" y="26"/>
                  </a:lnTo>
                  <a:lnTo>
                    <a:pt x="648" y="26"/>
                  </a:lnTo>
                  <a:lnTo>
                    <a:pt x="648" y="29"/>
                  </a:lnTo>
                  <a:lnTo>
                    <a:pt x="648" y="31"/>
                  </a:lnTo>
                  <a:lnTo>
                    <a:pt x="648" y="31"/>
                  </a:lnTo>
                  <a:lnTo>
                    <a:pt x="648" y="34"/>
                  </a:lnTo>
                  <a:lnTo>
                    <a:pt x="648" y="34"/>
                  </a:lnTo>
                  <a:lnTo>
                    <a:pt x="648" y="39"/>
                  </a:lnTo>
                  <a:lnTo>
                    <a:pt x="648" y="39"/>
                  </a:lnTo>
                  <a:lnTo>
                    <a:pt x="648" y="42"/>
                  </a:lnTo>
                  <a:lnTo>
                    <a:pt x="648" y="44"/>
                  </a:lnTo>
                  <a:lnTo>
                    <a:pt x="648" y="44"/>
                  </a:lnTo>
                  <a:lnTo>
                    <a:pt x="648" y="44"/>
                  </a:lnTo>
                  <a:lnTo>
                    <a:pt x="651" y="44"/>
                  </a:lnTo>
                  <a:lnTo>
                    <a:pt x="654" y="47"/>
                  </a:lnTo>
                  <a:lnTo>
                    <a:pt x="675" y="50"/>
                  </a:lnTo>
                  <a:lnTo>
                    <a:pt x="683" y="47"/>
                  </a:lnTo>
                  <a:lnTo>
                    <a:pt x="691" y="44"/>
                  </a:lnTo>
                  <a:lnTo>
                    <a:pt x="691" y="44"/>
                  </a:lnTo>
                  <a:lnTo>
                    <a:pt x="706" y="42"/>
                  </a:lnTo>
                  <a:lnTo>
                    <a:pt x="706" y="42"/>
                  </a:lnTo>
                  <a:lnTo>
                    <a:pt x="706" y="39"/>
                  </a:lnTo>
                  <a:lnTo>
                    <a:pt x="709" y="39"/>
                  </a:lnTo>
                  <a:lnTo>
                    <a:pt x="712" y="29"/>
                  </a:lnTo>
                  <a:lnTo>
                    <a:pt x="714" y="23"/>
                  </a:lnTo>
                  <a:lnTo>
                    <a:pt x="714" y="21"/>
                  </a:lnTo>
                  <a:lnTo>
                    <a:pt x="722" y="15"/>
                  </a:lnTo>
                  <a:lnTo>
                    <a:pt x="733" y="8"/>
                  </a:lnTo>
                  <a:lnTo>
                    <a:pt x="735" y="8"/>
                  </a:lnTo>
                  <a:lnTo>
                    <a:pt x="735" y="8"/>
                  </a:lnTo>
                  <a:lnTo>
                    <a:pt x="738" y="10"/>
                  </a:lnTo>
                  <a:lnTo>
                    <a:pt x="741" y="13"/>
                  </a:lnTo>
                  <a:lnTo>
                    <a:pt x="741" y="15"/>
                  </a:lnTo>
                  <a:lnTo>
                    <a:pt x="741" y="15"/>
                  </a:lnTo>
                  <a:lnTo>
                    <a:pt x="743" y="15"/>
                  </a:lnTo>
                  <a:lnTo>
                    <a:pt x="743" y="15"/>
                  </a:lnTo>
                  <a:lnTo>
                    <a:pt x="746" y="15"/>
                  </a:lnTo>
                  <a:lnTo>
                    <a:pt x="746" y="15"/>
                  </a:lnTo>
                  <a:lnTo>
                    <a:pt x="746" y="18"/>
                  </a:lnTo>
                  <a:lnTo>
                    <a:pt x="746" y="21"/>
                  </a:lnTo>
                  <a:lnTo>
                    <a:pt x="743" y="21"/>
                  </a:lnTo>
                  <a:lnTo>
                    <a:pt x="743" y="23"/>
                  </a:lnTo>
                  <a:lnTo>
                    <a:pt x="743" y="23"/>
                  </a:lnTo>
                  <a:lnTo>
                    <a:pt x="741" y="26"/>
                  </a:lnTo>
                  <a:lnTo>
                    <a:pt x="741" y="26"/>
                  </a:lnTo>
                  <a:lnTo>
                    <a:pt x="741" y="29"/>
                  </a:lnTo>
                  <a:lnTo>
                    <a:pt x="741" y="29"/>
                  </a:lnTo>
                  <a:lnTo>
                    <a:pt x="743" y="42"/>
                  </a:lnTo>
                  <a:lnTo>
                    <a:pt x="738" y="52"/>
                  </a:lnTo>
                  <a:lnTo>
                    <a:pt x="733" y="63"/>
                  </a:lnTo>
                  <a:lnTo>
                    <a:pt x="733" y="63"/>
                  </a:lnTo>
                  <a:lnTo>
                    <a:pt x="730" y="65"/>
                  </a:lnTo>
                  <a:lnTo>
                    <a:pt x="728" y="65"/>
                  </a:lnTo>
                  <a:lnTo>
                    <a:pt x="728" y="68"/>
                  </a:lnTo>
                  <a:lnTo>
                    <a:pt x="725" y="68"/>
                  </a:lnTo>
                  <a:lnTo>
                    <a:pt x="720" y="65"/>
                  </a:lnTo>
                  <a:lnTo>
                    <a:pt x="717" y="65"/>
                  </a:lnTo>
                  <a:lnTo>
                    <a:pt x="717" y="68"/>
                  </a:lnTo>
                  <a:lnTo>
                    <a:pt x="717" y="68"/>
                  </a:lnTo>
                  <a:lnTo>
                    <a:pt x="714" y="71"/>
                  </a:lnTo>
                  <a:lnTo>
                    <a:pt x="714" y="73"/>
                  </a:lnTo>
                  <a:lnTo>
                    <a:pt x="714" y="76"/>
                  </a:lnTo>
                  <a:lnTo>
                    <a:pt x="712" y="86"/>
                  </a:lnTo>
                  <a:lnTo>
                    <a:pt x="712" y="89"/>
                  </a:lnTo>
                  <a:lnTo>
                    <a:pt x="712" y="92"/>
                  </a:lnTo>
                  <a:lnTo>
                    <a:pt x="712" y="92"/>
                  </a:lnTo>
                  <a:lnTo>
                    <a:pt x="712" y="94"/>
                  </a:lnTo>
                  <a:lnTo>
                    <a:pt x="712" y="94"/>
                  </a:lnTo>
                  <a:lnTo>
                    <a:pt x="712" y="97"/>
                  </a:lnTo>
                  <a:lnTo>
                    <a:pt x="712" y="97"/>
                  </a:lnTo>
                  <a:lnTo>
                    <a:pt x="714" y="97"/>
                  </a:lnTo>
                  <a:lnTo>
                    <a:pt x="717" y="100"/>
                  </a:lnTo>
                  <a:lnTo>
                    <a:pt x="725" y="102"/>
                  </a:lnTo>
                  <a:lnTo>
                    <a:pt x="730" y="102"/>
                  </a:lnTo>
                  <a:lnTo>
                    <a:pt x="730" y="105"/>
                  </a:lnTo>
                  <a:lnTo>
                    <a:pt x="733" y="105"/>
                  </a:lnTo>
                  <a:lnTo>
                    <a:pt x="730" y="105"/>
                  </a:lnTo>
                  <a:lnTo>
                    <a:pt x="728" y="108"/>
                  </a:lnTo>
                  <a:lnTo>
                    <a:pt x="725" y="110"/>
                  </a:lnTo>
                  <a:lnTo>
                    <a:pt x="725" y="113"/>
                  </a:lnTo>
                  <a:lnTo>
                    <a:pt x="725" y="113"/>
                  </a:lnTo>
                  <a:lnTo>
                    <a:pt x="725" y="113"/>
                  </a:lnTo>
                  <a:lnTo>
                    <a:pt x="725" y="115"/>
                  </a:lnTo>
                  <a:lnTo>
                    <a:pt x="725" y="118"/>
                  </a:lnTo>
                  <a:lnTo>
                    <a:pt x="725" y="121"/>
                  </a:lnTo>
                  <a:lnTo>
                    <a:pt x="725" y="121"/>
                  </a:lnTo>
                  <a:lnTo>
                    <a:pt x="725" y="121"/>
                  </a:lnTo>
                  <a:lnTo>
                    <a:pt x="720" y="121"/>
                  </a:lnTo>
                  <a:lnTo>
                    <a:pt x="712" y="123"/>
                  </a:lnTo>
                  <a:lnTo>
                    <a:pt x="714" y="126"/>
                  </a:lnTo>
                  <a:lnTo>
                    <a:pt x="717" y="131"/>
                  </a:lnTo>
                  <a:lnTo>
                    <a:pt x="717" y="134"/>
                  </a:lnTo>
                  <a:lnTo>
                    <a:pt x="717" y="134"/>
                  </a:lnTo>
                  <a:lnTo>
                    <a:pt x="717" y="136"/>
                  </a:lnTo>
                  <a:lnTo>
                    <a:pt x="717" y="136"/>
                  </a:lnTo>
                  <a:lnTo>
                    <a:pt x="717" y="139"/>
                  </a:lnTo>
                  <a:lnTo>
                    <a:pt x="717" y="139"/>
                  </a:lnTo>
                  <a:lnTo>
                    <a:pt x="717" y="139"/>
                  </a:lnTo>
                  <a:lnTo>
                    <a:pt x="714" y="142"/>
                  </a:lnTo>
                  <a:lnTo>
                    <a:pt x="714" y="142"/>
                  </a:lnTo>
                  <a:lnTo>
                    <a:pt x="714" y="144"/>
                  </a:lnTo>
                  <a:lnTo>
                    <a:pt x="717" y="144"/>
                  </a:lnTo>
                  <a:lnTo>
                    <a:pt x="720" y="142"/>
                  </a:lnTo>
                  <a:lnTo>
                    <a:pt x="722" y="142"/>
                  </a:lnTo>
                  <a:lnTo>
                    <a:pt x="725" y="142"/>
                  </a:lnTo>
                  <a:lnTo>
                    <a:pt x="730" y="142"/>
                  </a:lnTo>
                  <a:lnTo>
                    <a:pt x="746" y="144"/>
                  </a:lnTo>
                  <a:lnTo>
                    <a:pt x="749" y="144"/>
                  </a:lnTo>
                  <a:lnTo>
                    <a:pt x="749" y="147"/>
                  </a:lnTo>
                  <a:lnTo>
                    <a:pt x="749" y="147"/>
                  </a:lnTo>
                  <a:lnTo>
                    <a:pt x="749" y="150"/>
                  </a:lnTo>
                  <a:lnTo>
                    <a:pt x="746" y="152"/>
                  </a:lnTo>
                  <a:lnTo>
                    <a:pt x="746" y="152"/>
                  </a:lnTo>
                  <a:lnTo>
                    <a:pt x="749" y="152"/>
                  </a:lnTo>
                  <a:lnTo>
                    <a:pt x="749" y="155"/>
                  </a:lnTo>
                  <a:lnTo>
                    <a:pt x="757" y="158"/>
                  </a:lnTo>
                  <a:lnTo>
                    <a:pt x="759" y="160"/>
                  </a:lnTo>
                  <a:lnTo>
                    <a:pt x="759" y="163"/>
                  </a:lnTo>
                  <a:lnTo>
                    <a:pt x="759" y="165"/>
                  </a:lnTo>
                  <a:lnTo>
                    <a:pt x="759" y="165"/>
                  </a:lnTo>
                  <a:lnTo>
                    <a:pt x="757" y="171"/>
                  </a:lnTo>
                  <a:lnTo>
                    <a:pt x="757" y="171"/>
                  </a:lnTo>
                  <a:lnTo>
                    <a:pt x="757" y="171"/>
                  </a:lnTo>
                  <a:lnTo>
                    <a:pt x="757" y="173"/>
                  </a:lnTo>
                  <a:lnTo>
                    <a:pt x="757" y="179"/>
                  </a:lnTo>
                  <a:lnTo>
                    <a:pt x="759" y="187"/>
                  </a:lnTo>
                  <a:lnTo>
                    <a:pt x="762" y="187"/>
                  </a:lnTo>
                  <a:lnTo>
                    <a:pt x="759" y="187"/>
                  </a:lnTo>
                  <a:lnTo>
                    <a:pt x="759" y="189"/>
                  </a:lnTo>
                  <a:lnTo>
                    <a:pt x="759" y="189"/>
                  </a:lnTo>
                  <a:lnTo>
                    <a:pt x="759" y="189"/>
                  </a:lnTo>
                  <a:lnTo>
                    <a:pt x="759" y="192"/>
                  </a:lnTo>
                  <a:lnTo>
                    <a:pt x="757" y="192"/>
                  </a:lnTo>
                  <a:lnTo>
                    <a:pt x="757" y="192"/>
                  </a:lnTo>
                  <a:lnTo>
                    <a:pt x="757" y="194"/>
                  </a:lnTo>
                  <a:lnTo>
                    <a:pt x="757" y="194"/>
                  </a:lnTo>
                  <a:lnTo>
                    <a:pt x="757" y="194"/>
                  </a:lnTo>
                  <a:lnTo>
                    <a:pt x="757" y="194"/>
                  </a:lnTo>
                  <a:lnTo>
                    <a:pt x="757" y="194"/>
                  </a:lnTo>
                  <a:lnTo>
                    <a:pt x="757" y="197"/>
                  </a:lnTo>
                  <a:lnTo>
                    <a:pt x="754" y="197"/>
                  </a:lnTo>
                  <a:lnTo>
                    <a:pt x="754" y="197"/>
                  </a:lnTo>
                  <a:lnTo>
                    <a:pt x="754" y="197"/>
                  </a:lnTo>
                  <a:lnTo>
                    <a:pt x="757" y="200"/>
                  </a:lnTo>
                  <a:lnTo>
                    <a:pt x="757" y="200"/>
                  </a:lnTo>
                  <a:lnTo>
                    <a:pt x="764" y="202"/>
                  </a:lnTo>
                  <a:lnTo>
                    <a:pt x="764" y="202"/>
                  </a:lnTo>
                  <a:lnTo>
                    <a:pt x="767" y="202"/>
                  </a:lnTo>
                  <a:lnTo>
                    <a:pt x="767" y="202"/>
                  </a:lnTo>
                  <a:lnTo>
                    <a:pt x="767" y="202"/>
                  </a:lnTo>
                  <a:lnTo>
                    <a:pt x="767" y="202"/>
                  </a:lnTo>
                  <a:lnTo>
                    <a:pt x="767" y="200"/>
                  </a:lnTo>
                  <a:lnTo>
                    <a:pt x="767" y="200"/>
                  </a:lnTo>
                  <a:lnTo>
                    <a:pt x="767" y="200"/>
                  </a:lnTo>
                  <a:lnTo>
                    <a:pt x="770" y="200"/>
                  </a:lnTo>
                  <a:lnTo>
                    <a:pt x="770" y="200"/>
                  </a:lnTo>
                  <a:lnTo>
                    <a:pt x="770" y="200"/>
                  </a:lnTo>
                  <a:lnTo>
                    <a:pt x="772" y="200"/>
                  </a:lnTo>
                  <a:lnTo>
                    <a:pt x="780" y="202"/>
                  </a:lnTo>
                  <a:lnTo>
                    <a:pt x="780" y="202"/>
                  </a:lnTo>
                  <a:lnTo>
                    <a:pt x="780" y="205"/>
                  </a:lnTo>
                  <a:lnTo>
                    <a:pt x="778" y="215"/>
                  </a:lnTo>
                  <a:lnTo>
                    <a:pt x="778" y="215"/>
                  </a:lnTo>
                  <a:lnTo>
                    <a:pt x="778" y="218"/>
                  </a:lnTo>
                  <a:lnTo>
                    <a:pt x="775" y="218"/>
                  </a:lnTo>
                  <a:lnTo>
                    <a:pt x="775" y="221"/>
                  </a:lnTo>
                  <a:lnTo>
                    <a:pt x="772" y="221"/>
                  </a:lnTo>
                  <a:lnTo>
                    <a:pt x="775" y="221"/>
                  </a:lnTo>
                  <a:lnTo>
                    <a:pt x="775" y="221"/>
                  </a:lnTo>
                  <a:lnTo>
                    <a:pt x="780" y="221"/>
                  </a:lnTo>
                  <a:lnTo>
                    <a:pt x="783" y="221"/>
                  </a:lnTo>
                  <a:lnTo>
                    <a:pt x="791" y="223"/>
                  </a:lnTo>
                  <a:lnTo>
                    <a:pt x="791" y="226"/>
                  </a:lnTo>
                  <a:lnTo>
                    <a:pt x="791" y="226"/>
                  </a:lnTo>
                  <a:lnTo>
                    <a:pt x="791" y="226"/>
                  </a:lnTo>
                  <a:lnTo>
                    <a:pt x="791" y="229"/>
                  </a:lnTo>
                  <a:lnTo>
                    <a:pt x="793" y="231"/>
                  </a:lnTo>
                  <a:lnTo>
                    <a:pt x="791" y="237"/>
                  </a:lnTo>
                  <a:lnTo>
                    <a:pt x="788" y="244"/>
                  </a:lnTo>
                  <a:lnTo>
                    <a:pt x="791" y="247"/>
                  </a:lnTo>
                  <a:lnTo>
                    <a:pt x="793" y="244"/>
                  </a:lnTo>
                  <a:lnTo>
                    <a:pt x="796" y="244"/>
                  </a:lnTo>
                  <a:lnTo>
                    <a:pt x="799" y="244"/>
                  </a:lnTo>
                  <a:lnTo>
                    <a:pt x="809" y="244"/>
                  </a:lnTo>
                  <a:lnTo>
                    <a:pt x="815" y="242"/>
                  </a:lnTo>
                  <a:lnTo>
                    <a:pt x="817" y="242"/>
                  </a:lnTo>
                  <a:lnTo>
                    <a:pt x="817" y="242"/>
                  </a:lnTo>
                  <a:lnTo>
                    <a:pt x="820" y="242"/>
                  </a:lnTo>
                  <a:lnTo>
                    <a:pt x="820" y="242"/>
                  </a:lnTo>
                  <a:lnTo>
                    <a:pt x="820" y="242"/>
                  </a:lnTo>
                  <a:lnTo>
                    <a:pt x="820" y="244"/>
                  </a:lnTo>
                  <a:lnTo>
                    <a:pt x="820" y="244"/>
                  </a:lnTo>
                  <a:lnTo>
                    <a:pt x="817" y="247"/>
                  </a:lnTo>
                  <a:lnTo>
                    <a:pt x="817" y="250"/>
                  </a:lnTo>
                  <a:lnTo>
                    <a:pt x="815" y="252"/>
                  </a:lnTo>
                  <a:lnTo>
                    <a:pt x="815" y="252"/>
                  </a:lnTo>
                  <a:lnTo>
                    <a:pt x="817" y="252"/>
                  </a:lnTo>
                  <a:lnTo>
                    <a:pt x="817" y="252"/>
                  </a:lnTo>
                  <a:lnTo>
                    <a:pt x="820" y="255"/>
                  </a:lnTo>
                  <a:lnTo>
                    <a:pt x="820" y="255"/>
                  </a:lnTo>
                  <a:lnTo>
                    <a:pt x="820" y="255"/>
                  </a:lnTo>
                  <a:lnTo>
                    <a:pt x="820" y="255"/>
                  </a:lnTo>
                  <a:lnTo>
                    <a:pt x="820" y="258"/>
                  </a:lnTo>
                  <a:lnTo>
                    <a:pt x="817" y="258"/>
                  </a:lnTo>
                  <a:lnTo>
                    <a:pt x="817" y="260"/>
                  </a:lnTo>
                  <a:lnTo>
                    <a:pt x="820" y="263"/>
                  </a:lnTo>
                  <a:lnTo>
                    <a:pt x="817" y="268"/>
                  </a:lnTo>
                  <a:lnTo>
                    <a:pt x="817" y="271"/>
                  </a:lnTo>
                  <a:lnTo>
                    <a:pt x="815" y="276"/>
                  </a:lnTo>
                  <a:lnTo>
                    <a:pt x="815" y="279"/>
                  </a:lnTo>
                  <a:lnTo>
                    <a:pt x="812" y="279"/>
                  </a:lnTo>
                  <a:lnTo>
                    <a:pt x="812" y="281"/>
                  </a:lnTo>
                  <a:lnTo>
                    <a:pt x="809" y="281"/>
                  </a:lnTo>
                  <a:lnTo>
                    <a:pt x="807" y="284"/>
                  </a:lnTo>
                  <a:lnTo>
                    <a:pt x="807" y="284"/>
                  </a:lnTo>
                  <a:lnTo>
                    <a:pt x="807" y="284"/>
                  </a:lnTo>
                  <a:lnTo>
                    <a:pt x="807" y="287"/>
                  </a:lnTo>
                  <a:lnTo>
                    <a:pt x="807" y="287"/>
                  </a:lnTo>
                  <a:lnTo>
                    <a:pt x="807" y="289"/>
                  </a:lnTo>
                  <a:lnTo>
                    <a:pt x="807" y="289"/>
                  </a:lnTo>
                  <a:lnTo>
                    <a:pt x="804" y="289"/>
                  </a:lnTo>
                  <a:lnTo>
                    <a:pt x="804" y="289"/>
                  </a:lnTo>
                  <a:lnTo>
                    <a:pt x="804" y="289"/>
                  </a:lnTo>
                  <a:lnTo>
                    <a:pt x="804" y="292"/>
                  </a:lnTo>
                  <a:lnTo>
                    <a:pt x="804" y="294"/>
                  </a:lnTo>
                  <a:lnTo>
                    <a:pt x="804" y="297"/>
                  </a:lnTo>
                  <a:lnTo>
                    <a:pt x="804" y="300"/>
                  </a:lnTo>
                  <a:lnTo>
                    <a:pt x="804" y="302"/>
                  </a:lnTo>
                  <a:lnTo>
                    <a:pt x="804" y="302"/>
                  </a:lnTo>
                  <a:lnTo>
                    <a:pt x="804" y="305"/>
                  </a:lnTo>
                  <a:lnTo>
                    <a:pt x="804" y="305"/>
                  </a:lnTo>
                  <a:lnTo>
                    <a:pt x="804" y="308"/>
                  </a:lnTo>
                  <a:lnTo>
                    <a:pt x="804" y="308"/>
                  </a:lnTo>
                  <a:lnTo>
                    <a:pt x="804" y="310"/>
                  </a:lnTo>
                  <a:lnTo>
                    <a:pt x="804" y="313"/>
                  </a:lnTo>
                  <a:lnTo>
                    <a:pt x="804" y="313"/>
                  </a:lnTo>
                  <a:lnTo>
                    <a:pt x="801" y="313"/>
                  </a:lnTo>
                  <a:lnTo>
                    <a:pt x="801" y="315"/>
                  </a:lnTo>
                  <a:lnTo>
                    <a:pt x="801" y="315"/>
                  </a:lnTo>
                  <a:lnTo>
                    <a:pt x="801" y="315"/>
                  </a:lnTo>
                  <a:lnTo>
                    <a:pt x="801" y="318"/>
                  </a:lnTo>
                  <a:lnTo>
                    <a:pt x="801" y="321"/>
                  </a:lnTo>
                  <a:lnTo>
                    <a:pt x="801" y="321"/>
                  </a:lnTo>
                  <a:lnTo>
                    <a:pt x="801" y="323"/>
                  </a:lnTo>
                  <a:lnTo>
                    <a:pt x="801" y="323"/>
                  </a:lnTo>
                  <a:lnTo>
                    <a:pt x="801" y="323"/>
                  </a:lnTo>
                  <a:lnTo>
                    <a:pt x="804" y="323"/>
                  </a:lnTo>
                  <a:lnTo>
                    <a:pt x="815" y="321"/>
                  </a:lnTo>
                  <a:lnTo>
                    <a:pt x="812" y="329"/>
                  </a:lnTo>
                  <a:lnTo>
                    <a:pt x="809" y="329"/>
                  </a:lnTo>
                  <a:lnTo>
                    <a:pt x="793" y="334"/>
                  </a:lnTo>
                  <a:lnTo>
                    <a:pt x="791" y="337"/>
                  </a:lnTo>
                  <a:lnTo>
                    <a:pt x="791" y="337"/>
                  </a:lnTo>
                  <a:lnTo>
                    <a:pt x="791" y="337"/>
                  </a:lnTo>
                  <a:lnTo>
                    <a:pt x="791" y="339"/>
                  </a:lnTo>
                  <a:lnTo>
                    <a:pt x="793" y="339"/>
                  </a:lnTo>
                  <a:lnTo>
                    <a:pt x="796" y="339"/>
                  </a:lnTo>
                  <a:lnTo>
                    <a:pt x="796" y="342"/>
                  </a:lnTo>
                  <a:lnTo>
                    <a:pt x="796" y="342"/>
                  </a:lnTo>
                  <a:lnTo>
                    <a:pt x="796" y="342"/>
                  </a:lnTo>
                  <a:lnTo>
                    <a:pt x="796" y="342"/>
                  </a:lnTo>
                  <a:lnTo>
                    <a:pt x="796" y="342"/>
                  </a:lnTo>
                  <a:lnTo>
                    <a:pt x="796" y="344"/>
                  </a:lnTo>
                  <a:lnTo>
                    <a:pt x="793" y="347"/>
                  </a:lnTo>
                  <a:lnTo>
                    <a:pt x="793" y="347"/>
                  </a:lnTo>
                  <a:lnTo>
                    <a:pt x="793" y="350"/>
                  </a:lnTo>
                  <a:lnTo>
                    <a:pt x="793" y="350"/>
                  </a:lnTo>
                  <a:lnTo>
                    <a:pt x="793" y="350"/>
                  </a:lnTo>
                  <a:lnTo>
                    <a:pt x="793" y="352"/>
                  </a:lnTo>
                  <a:lnTo>
                    <a:pt x="791" y="355"/>
                  </a:lnTo>
                  <a:lnTo>
                    <a:pt x="791" y="358"/>
                  </a:lnTo>
                  <a:lnTo>
                    <a:pt x="791" y="360"/>
                  </a:lnTo>
                  <a:lnTo>
                    <a:pt x="788" y="360"/>
                  </a:lnTo>
                  <a:lnTo>
                    <a:pt x="786" y="363"/>
                  </a:lnTo>
                  <a:lnTo>
                    <a:pt x="786" y="365"/>
                  </a:lnTo>
                  <a:lnTo>
                    <a:pt x="786" y="368"/>
                  </a:lnTo>
                  <a:lnTo>
                    <a:pt x="783" y="368"/>
                  </a:lnTo>
                  <a:lnTo>
                    <a:pt x="783" y="368"/>
                  </a:lnTo>
                  <a:lnTo>
                    <a:pt x="780" y="371"/>
                  </a:lnTo>
                  <a:lnTo>
                    <a:pt x="778" y="373"/>
                  </a:lnTo>
                  <a:lnTo>
                    <a:pt x="775" y="376"/>
                  </a:lnTo>
                  <a:lnTo>
                    <a:pt x="772" y="376"/>
                  </a:lnTo>
                  <a:lnTo>
                    <a:pt x="767" y="379"/>
                  </a:lnTo>
                  <a:lnTo>
                    <a:pt x="767" y="379"/>
                  </a:lnTo>
                  <a:lnTo>
                    <a:pt x="767" y="381"/>
                  </a:lnTo>
                  <a:lnTo>
                    <a:pt x="767" y="381"/>
                  </a:lnTo>
                  <a:lnTo>
                    <a:pt x="764" y="384"/>
                  </a:lnTo>
                  <a:lnTo>
                    <a:pt x="764" y="384"/>
                  </a:lnTo>
                  <a:lnTo>
                    <a:pt x="764" y="384"/>
                  </a:lnTo>
                  <a:lnTo>
                    <a:pt x="764" y="387"/>
                  </a:lnTo>
                  <a:lnTo>
                    <a:pt x="764" y="387"/>
                  </a:lnTo>
                  <a:lnTo>
                    <a:pt x="764" y="387"/>
                  </a:lnTo>
                  <a:lnTo>
                    <a:pt x="764" y="389"/>
                  </a:lnTo>
                  <a:lnTo>
                    <a:pt x="764" y="389"/>
                  </a:lnTo>
                  <a:lnTo>
                    <a:pt x="764" y="392"/>
                  </a:lnTo>
                  <a:lnTo>
                    <a:pt x="764" y="392"/>
                  </a:lnTo>
                  <a:lnTo>
                    <a:pt x="764" y="392"/>
                  </a:lnTo>
                  <a:lnTo>
                    <a:pt x="762" y="392"/>
                  </a:lnTo>
                  <a:lnTo>
                    <a:pt x="759" y="392"/>
                  </a:lnTo>
                  <a:lnTo>
                    <a:pt x="751" y="397"/>
                  </a:lnTo>
                  <a:lnTo>
                    <a:pt x="751" y="397"/>
                  </a:lnTo>
                  <a:lnTo>
                    <a:pt x="749" y="397"/>
                  </a:lnTo>
                  <a:lnTo>
                    <a:pt x="741" y="397"/>
                  </a:lnTo>
                  <a:lnTo>
                    <a:pt x="735" y="392"/>
                  </a:lnTo>
                  <a:lnTo>
                    <a:pt x="735" y="392"/>
                  </a:lnTo>
                  <a:lnTo>
                    <a:pt x="735" y="392"/>
                  </a:lnTo>
                  <a:lnTo>
                    <a:pt x="735" y="389"/>
                  </a:lnTo>
                  <a:lnTo>
                    <a:pt x="735" y="387"/>
                  </a:lnTo>
                  <a:lnTo>
                    <a:pt x="735" y="387"/>
                  </a:lnTo>
                  <a:lnTo>
                    <a:pt x="735" y="387"/>
                  </a:lnTo>
                  <a:lnTo>
                    <a:pt x="735" y="381"/>
                  </a:lnTo>
                  <a:lnTo>
                    <a:pt x="733" y="379"/>
                  </a:lnTo>
                  <a:lnTo>
                    <a:pt x="733" y="379"/>
                  </a:lnTo>
                  <a:lnTo>
                    <a:pt x="733" y="379"/>
                  </a:lnTo>
                  <a:lnTo>
                    <a:pt x="730" y="379"/>
                  </a:lnTo>
                  <a:lnTo>
                    <a:pt x="730" y="379"/>
                  </a:lnTo>
                  <a:lnTo>
                    <a:pt x="728" y="376"/>
                  </a:lnTo>
                  <a:lnTo>
                    <a:pt x="722" y="373"/>
                  </a:lnTo>
                  <a:lnTo>
                    <a:pt x="720" y="373"/>
                  </a:lnTo>
                  <a:lnTo>
                    <a:pt x="720" y="373"/>
                  </a:lnTo>
                  <a:lnTo>
                    <a:pt x="714" y="373"/>
                  </a:lnTo>
                  <a:lnTo>
                    <a:pt x="706" y="376"/>
                  </a:lnTo>
                  <a:lnTo>
                    <a:pt x="693" y="381"/>
                  </a:lnTo>
                  <a:lnTo>
                    <a:pt x="693" y="384"/>
                  </a:lnTo>
                  <a:lnTo>
                    <a:pt x="693" y="384"/>
                  </a:lnTo>
                  <a:lnTo>
                    <a:pt x="693" y="384"/>
                  </a:lnTo>
                  <a:lnTo>
                    <a:pt x="693" y="387"/>
                  </a:lnTo>
                  <a:lnTo>
                    <a:pt x="693" y="387"/>
                  </a:lnTo>
                  <a:lnTo>
                    <a:pt x="693" y="389"/>
                  </a:lnTo>
                  <a:lnTo>
                    <a:pt x="693" y="389"/>
                  </a:lnTo>
                  <a:lnTo>
                    <a:pt x="696" y="392"/>
                  </a:lnTo>
                  <a:lnTo>
                    <a:pt x="696" y="392"/>
                  </a:lnTo>
                  <a:lnTo>
                    <a:pt x="696" y="394"/>
                  </a:lnTo>
                  <a:lnTo>
                    <a:pt x="696" y="394"/>
                  </a:lnTo>
                  <a:lnTo>
                    <a:pt x="696" y="400"/>
                  </a:lnTo>
                  <a:lnTo>
                    <a:pt x="696" y="400"/>
                  </a:lnTo>
                  <a:lnTo>
                    <a:pt x="696" y="402"/>
                  </a:lnTo>
                  <a:lnTo>
                    <a:pt x="696" y="402"/>
                  </a:lnTo>
                  <a:lnTo>
                    <a:pt x="696" y="405"/>
                  </a:lnTo>
                  <a:lnTo>
                    <a:pt x="696" y="405"/>
                  </a:lnTo>
                  <a:lnTo>
                    <a:pt x="699" y="405"/>
                  </a:lnTo>
                  <a:lnTo>
                    <a:pt x="701" y="405"/>
                  </a:lnTo>
                  <a:lnTo>
                    <a:pt x="704" y="405"/>
                  </a:lnTo>
                  <a:lnTo>
                    <a:pt x="704" y="408"/>
                  </a:lnTo>
                  <a:lnTo>
                    <a:pt x="704" y="408"/>
                  </a:lnTo>
                  <a:lnTo>
                    <a:pt x="704" y="408"/>
                  </a:lnTo>
                  <a:lnTo>
                    <a:pt x="704" y="410"/>
                  </a:lnTo>
                  <a:lnTo>
                    <a:pt x="701" y="413"/>
                  </a:lnTo>
                  <a:lnTo>
                    <a:pt x="701" y="415"/>
                  </a:lnTo>
                  <a:lnTo>
                    <a:pt x="701" y="415"/>
                  </a:lnTo>
                  <a:lnTo>
                    <a:pt x="691" y="415"/>
                  </a:lnTo>
                  <a:lnTo>
                    <a:pt x="688" y="415"/>
                  </a:lnTo>
                  <a:lnTo>
                    <a:pt x="683" y="421"/>
                  </a:lnTo>
                  <a:lnTo>
                    <a:pt x="683" y="421"/>
                  </a:lnTo>
                  <a:lnTo>
                    <a:pt x="683" y="421"/>
                  </a:lnTo>
                  <a:lnTo>
                    <a:pt x="680" y="421"/>
                  </a:lnTo>
                  <a:lnTo>
                    <a:pt x="677" y="421"/>
                  </a:lnTo>
                  <a:lnTo>
                    <a:pt x="675" y="418"/>
                  </a:lnTo>
                  <a:lnTo>
                    <a:pt x="675" y="418"/>
                  </a:lnTo>
                  <a:lnTo>
                    <a:pt x="672" y="418"/>
                  </a:lnTo>
                  <a:lnTo>
                    <a:pt x="672" y="418"/>
                  </a:lnTo>
                  <a:lnTo>
                    <a:pt x="670" y="418"/>
                  </a:lnTo>
                  <a:lnTo>
                    <a:pt x="664" y="421"/>
                  </a:lnTo>
                  <a:lnTo>
                    <a:pt x="659" y="421"/>
                  </a:lnTo>
                  <a:lnTo>
                    <a:pt x="654" y="421"/>
                  </a:lnTo>
                  <a:lnTo>
                    <a:pt x="654" y="421"/>
                  </a:lnTo>
                  <a:lnTo>
                    <a:pt x="648" y="423"/>
                  </a:lnTo>
                  <a:lnTo>
                    <a:pt x="643" y="426"/>
                  </a:lnTo>
                  <a:lnTo>
                    <a:pt x="643" y="426"/>
                  </a:lnTo>
                  <a:lnTo>
                    <a:pt x="643" y="426"/>
                  </a:lnTo>
                  <a:lnTo>
                    <a:pt x="643" y="426"/>
                  </a:lnTo>
                  <a:lnTo>
                    <a:pt x="641" y="429"/>
                  </a:lnTo>
                  <a:lnTo>
                    <a:pt x="638" y="431"/>
                  </a:lnTo>
                  <a:lnTo>
                    <a:pt x="635" y="431"/>
                  </a:lnTo>
                  <a:lnTo>
                    <a:pt x="635" y="434"/>
                  </a:lnTo>
                  <a:lnTo>
                    <a:pt x="635" y="434"/>
                  </a:lnTo>
                  <a:lnTo>
                    <a:pt x="635" y="434"/>
                  </a:lnTo>
                  <a:lnTo>
                    <a:pt x="635" y="434"/>
                  </a:lnTo>
                  <a:lnTo>
                    <a:pt x="635" y="437"/>
                  </a:lnTo>
                  <a:lnTo>
                    <a:pt x="627" y="444"/>
                  </a:lnTo>
                  <a:lnTo>
                    <a:pt x="622" y="450"/>
                  </a:lnTo>
                  <a:lnTo>
                    <a:pt x="622" y="452"/>
                  </a:lnTo>
                  <a:lnTo>
                    <a:pt x="620" y="458"/>
                  </a:lnTo>
                  <a:lnTo>
                    <a:pt x="620" y="458"/>
                  </a:lnTo>
                  <a:lnTo>
                    <a:pt x="620" y="460"/>
                  </a:lnTo>
                  <a:lnTo>
                    <a:pt x="620" y="460"/>
                  </a:lnTo>
                  <a:lnTo>
                    <a:pt x="620" y="460"/>
                  </a:lnTo>
                  <a:lnTo>
                    <a:pt x="620" y="460"/>
                  </a:lnTo>
                  <a:lnTo>
                    <a:pt x="620" y="460"/>
                  </a:lnTo>
                  <a:lnTo>
                    <a:pt x="620" y="463"/>
                  </a:lnTo>
                  <a:lnTo>
                    <a:pt x="622" y="463"/>
                  </a:lnTo>
                  <a:lnTo>
                    <a:pt x="622" y="463"/>
                  </a:lnTo>
                  <a:lnTo>
                    <a:pt x="622" y="463"/>
                  </a:lnTo>
                  <a:lnTo>
                    <a:pt x="622" y="466"/>
                  </a:lnTo>
                  <a:lnTo>
                    <a:pt x="625" y="466"/>
                  </a:lnTo>
                  <a:lnTo>
                    <a:pt x="625" y="468"/>
                  </a:lnTo>
                  <a:lnTo>
                    <a:pt x="625" y="468"/>
                  </a:lnTo>
                  <a:lnTo>
                    <a:pt x="625" y="468"/>
                  </a:lnTo>
                  <a:lnTo>
                    <a:pt x="625" y="468"/>
                  </a:lnTo>
                  <a:lnTo>
                    <a:pt x="625" y="468"/>
                  </a:lnTo>
                  <a:lnTo>
                    <a:pt x="627" y="471"/>
                  </a:lnTo>
                  <a:lnTo>
                    <a:pt x="627" y="471"/>
                  </a:lnTo>
                  <a:lnTo>
                    <a:pt x="630" y="471"/>
                  </a:lnTo>
                  <a:lnTo>
                    <a:pt x="630" y="471"/>
                  </a:lnTo>
                  <a:lnTo>
                    <a:pt x="630" y="468"/>
                  </a:lnTo>
                  <a:lnTo>
                    <a:pt x="630" y="468"/>
                  </a:lnTo>
                  <a:lnTo>
                    <a:pt x="633" y="466"/>
                  </a:lnTo>
                  <a:lnTo>
                    <a:pt x="633" y="466"/>
                  </a:lnTo>
                  <a:lnTo>
                    <a:pt x="633" y="466"/>
                  </a:lnTo>
                  <a:lnTo>
                    <a:pt x="633" y="466"/>
                  </a:lnTo>
                  <a:lnTo>
                    <a:pt x="635" y="466"/>
                  </a:lnTo>
                  <a:lnTo>
                    <a:pt x="638" y="466"/>
                  </a:lnTo>
                  <a:lnTo>
                    <a:pt x="643" y="463"/>
                  </a:lnTo>
                  <a:lnTo>
                    <a:pt x="648" y="460"/>
                  </a:lnTo>
                  <a:lnTo>
                    <a:pt x="651" y="458"/>
                  </a:lnTo>
                  <a:lnTo>
                    <a:pt x="651" y="458"/>
                  </a:lnTo>
                  <a:lnTo>
                    <a:pt x="651" y="458"/>
                  </a:lnTo>
                  <a:lnTo>
                    <a:pt x="651" y="460"/>
                  </a:lnTo>
                  <a:lnTo>
                    <a:pt x="651" y="460"/>
                  </a:lnTo>
                  <a:lnTo>
                    <a:pt x="654" y="460"/>
                  </a:lnTo>
                  <a:lnTo>
                    <a:pt x="654" y="460"/>
                  </a:lnTo>
                  <a:lnTo>
                    <a:pt x="654" y="460"/>
                  </a:lnTo>
                  <a:lnTo>
                    <a:pt x="651" y="463"/>
                  </a:lnTo>
                  <a:lnTo>
                    <a:pt x="651" y="463"/>
                  </a:lnTo>
                  <a:lnTo>
                    <a:pt x="651" y="466"/>
                  </a:lnTo>
                  <a:lnTo>
                    <a:pt x="651" y="466"/>
                  </a:lnTo>
                  <a:lnTo>
                    <a:pt x="654" y="466"/>
                  </a:lnTo>
                  <a:lnTo>
                    <a:pt x="654" y="466"/>
                  </a:lnTo>
                  <a:lnTo>
                    <a:pt x="654" y="466"/>
                  </a:lnTo>
                  <a:lnTo>
                    <a:pt x="656" y="471"/>
                  </a:lnTo>
                  <a:lnTo>
                    <a:pt x="656" y="473"/>
                  </a:lnTo>
                  <a:lnTo>
                    <a:pt x="656" y="473"/>
                  </a:lnTo>
                  <a:lnTo>
                    <a:pt x="656" y="479"/>
                  </a:lnTo>
                  <a:lnTo>
                    <a:pt x="656" y="481"/>
                  </a:lnTo>
                  <a:lnTo>
                    <a:pt x="659" y="484"/>
                  </a:lnTo>
                  <a:lnTo>
                    <a:pt x="659" y="487"/>
                  </a:lnTo>
                  <a:lnTo>
                    <a:pt x="659" y="487"/>
                  </a:lnTo>
                  <a:lnTo>
                    <a:pt x="659" y="489"/>
                  </a:lnTo>
                  <a:lnTo>
                    <a:pt x="659" y="489"/>
                  </a:lnTo>
                  <a:lnTo>
                    <a:pt x="659" y="489"/>
                  </a:lnTo>
                  <a:lnTo>
                    <a:pt x="659" y="492"/>
                  </a:lnTo>
                  <a:lnTo>
                    <a:pt x="659" y="494"/>
                  </a:lnTo>
                  <a:lnTo>
                    <a:pt x="659" y="494"/>
                  </a:lnTo>
                  <a:lnTo>
                    <a:pt x="651" y="502"/>
                  </a:lnTo>
                  <a:lnTo>
                    <a:pt x="646" y="508"/>
                  </a:lnTo>
                  <a:lnTo>
                    <a:pt x="646" y="510"/>
                  </a:lnTo>
                  <a:lnTo>
                    <a:pt x="646" y="510"/>
                  </a:lnTo>
                  <a:lnTo>
                    <a:pt x="646" y="510"/>
                  </a:lnTo>
                  <a:lnTo>
                    <a:pt x="646" y="510"/>
                  </a:lnTo>
                  <a:lnTo>
                    <a:pt x="646" y="510"/>
                  </a:lnTo>
                  <a:lnTo>
                    <a:pt x="648" y="516"/>
                  </a:lnTo>
                  <a:lnTo>
                    <a:pt x="648" y="516"/>
                  </a:lnTo>
                  <a:lnTo>
                    <a:pt x="648" y="518"/>
                  </a:lnTo>
                  <a:lnTo>
                    <a:pt x="648" y="518"/>
                  </a:lnTo>
                  <a:lnTo>
                    <a:pt x="648" y="518"/>
                  </a:lnTo>
                  <a:lnTo>
                    <a:pt x="643" y="521"/>
                  </a:lnTo>
                  <a:lnTo>
                    <a:pt x="641" y="523"/>
                  </a:lnTo>
                  <a:lnTo>
                    <a:pt x="638" y="526"/>
                  </a:lnTo>
                  <a:lnTo>
                    <a:pt x="638" y="526"/>
                  </a:lnTo>
                  <a:lnTo>
                    <a:pt x="638" y="526"/>
                  </a:lnTo>
                  <a:lnTo>
                    <a:pt x="630" y="523"/>
                  </a:lnTo>
                  <a:lnTo>
                    <a:pt x="606" y="523"/>
                  </a:lnTo>
                  <a:lnTo>
                    <a:pt x="606" y="526"/>
                  </a:lnTo>
                  <a:lnTo>
                    <a:pt x="606" y="529"/>
                  </a:lnTo>
                  <a:lnTo>
                    <a:pt x="609" y="529"/>
                  </a:lnTo>
                  <a:lnTo>
                    <a:pt x="609" y="531"/>
                  </a:lnTo>
                  <a:lnTo>
                    <a:pt x="609" y="534"/>
                  </a:lnTo>
                  <a:lnTo>
                    <a:pt x="612" y="534"/>
                  </a:lnTo>
                  <a:lnTo>
                    <a:pt x="609" y="537"/>
                  </a:lnTo>
                  <a:lnTo>
                    <a:pt x="609" y="539"/>
                  </a:lnTo>
                  <a:lnTo>
                    <a:pt x="609" y="542"/>
                  </a:lnTo>
                  <a:lnTo>
                    <a:pt x="612" y="544"/>
                  </a:lnTo>
                  <a:lnTo>
                    <a:pt x="612" y="547"/>
                  </a:lnTo>
                  <a:lnTo>
                    <a:pt x="612" y="550"/>
                  </a:lnTo>
                  <a:lnTo>
                    <a:pt x="612" y="552"/>
                  </a:lnTo>
                  <a:lnTo>
                    <a:pt x="609" y="555"/>
                  </a:lnTo>
                  <a:lnTo>
                    <a:pt x="606" y="555"/>
                  </a:lnTo>
                  <a:lnTo>
                    <a:pt x="606" y="558"/>
                  </a:lnTo>
                  <a:lnTo>
                    <a:pt x="606" y="560"/>
                  </a:lnTo>
                  <a:lnTo>
                    <a:pt x="604" y="560"/>
                  </a:lnTo>
                  <a:lnTo>
                    <a:pt x="604" y="563"/>
                  </a:lnTo>
                  <a:lnTo>
                    <a:pt x="604" y="563"/>
                  </a:lnTo>
                  <a:lnTo>
                    <a:pt x="604" y="563"/>
                  </a:lnTo>
                  <a:lnTo>
                    <a:pt x="604" y="563"/>
                  </a:lnTo>
                  <a:lnTo>
                    <a:pt x="604" y="566"/>
                  </a:lnTo>
                  <a:lnTo>
                    <a:pt x="601" y="566"/>
                  </a:lnTo>
                  <a:lnTo>
                    <a:pt x="598" y="566"/>
                  </a:lnTo>
                  <a:lnTo>
                    <a:pt x="596" y="573"/>
                  </a:lnTo>
                  <a:lnTo>
                    <a:pt x="596" y="576"/>
                  </a:lnTo>
                  <a:lnTo>
                    <a:pt x="596" y="579"/>
                  </a:lnTo>
                  <a:lnTo>
                    <a:pt x="593" y="579"/>
                  </a:lnTo>
                  <a:lnTo>
                    <a:pt x="593" y="584"/>
                  </a:lnTo>
                  <a:lnTo>
                    <a:pt x="593" y="587"/>
                  </a:lnTo>
                  <a:lnTo>
                    <a:pt x="593" y="587"/>
                  </a:lnTo>
                  <a:lnTo>
                    <a:pt x="593" y="587"/>
                  </a:lnTo>
                  <a:lnTo>
                    <a:pt x="591" y="587"/>
                  </a:lnTo>
                  <a:lnTo>
                    <a:pt x="588" y="587"/>
                  </a:lnTo>
                  <a:lnTo>
                    <a:pt x="585" y="589"/>
                  </a:lnTo>
                  <a:lnTo>
                    <a:pt x="580" y="594"/>
                  </a:lnTo>
                  <a:lnTo>
                    <a:pt x="577" y="597"/>
                  </a:lnTo>
                  <a:lnTo>
                    <a:pt x="577" y="597"/>
                  </a:lnTo>
                  <a:lnTo>
                    <a:pt x="577" y="600"/>
                  </a:lnTo>
                  <a:lnTo>
                    <a:pt x="577" y="600"/>
                  </a:lnTo>
                  <a:lnTo>
                    <a:pt x="577" y="602"/>
                  </a:lnTo>
                  <a:lnTo>
                    <a:pt x="572" y="605"/>
                  </a:lnTo>
                  <a:lnTo>
                    <a:pt x="572" y="605"/>
                  </a:lnTo>
                  <a:lnTo>
                    <a:pt x="569" y="608"/>
                  </a:lnTo>
                  <a:lnTo>
                    <a:pt x="567" y="608"/>
                  </a:lnTo>
                  <a:lnTo>
                    <a:pt x="564" y="608"/>
                  </a:lnTo>
                  <a:lnTo>
                    <a:pt x="562" y="608"/>
                  </a:lnTo>
                  <a:lnTo>
                    <a:pt x="559" y="605"/>
                  </a:lnTo>
                  <a:lnTo>
                    <a:pt x="556" y="600"/>
                  </a:lnTo>
                  <a:lnTo>
                    <a:pt x="556" y="600"/>
                  </a:lnTo>
                  <a:lnTo>
                    <a:pt x="556" y="600"/>
                  </a:lnTo>
                  <a:lnTo>
                    <a:pt x="554" y="600"/>
                  </a:lnTo>
                  <a:lnTo>
                    <a:pt x="554" y="600"/>
                  </a:lnTo>
                  <a:lnTo>
                    <a:pt x="551" y="600"/>
                  </a:lnTo>
                  <a:lnTo>
                    <a:pt x="548" y="605"/>
                  </a:lnTo>
                  <a:lnTo>
                    <a:pt x="538" y="613"/>
                  </a:lnTo>
                  <a:lnTo>
                    <a:pt x="538" y="613"/>
                  </a:lnTo>
                  <a:lnTo>
                    <a:pt x="538" y="616"/>
                  </a:lnTo>
                  <a:lnTo>
                    <a:pt x="538" y="616"/>
                  </a:lnTo>
                  <a:lnTo>
                    <a:pt x="533" y="618"/>
                  </a:lnTo>
                  <a:lnTo>
                    <a:pt x="533" y="618"/>
                  </a:lnTo>
                  <a:lnTo>
                    <a:pt x="533" y="621"/>
                  </a:lnTo>
                  <a:lnTo>
                    <a:pt x="530" y="623"/>
                  </a:lnTo>
                  <a:lnTo>
                    <a:pt x="519" y="634"/>
                  </a:lnTo>
                  <a:lnTo>
                    <a:pt x="519" y="634"/>
                  </a:lnTo>
                  <a:lnTo>
                    <a:pt x="519" y="637"/>
                  </a:lnTo>
                  <a:lnTo>
                    <a:pt x="519" y="637"/>
                  </a:lnTo>
                  <a:lnTo>
                    <a:pt x="519" y="637"/>
                  </a:lnTo>
                  <a:lnTo>
                    <a:pt x="519" y="637"/>
                  </a:lnTo>
                  <a:lnTo>
                    <a:pt x="519" y="637"/>
                  </a:lnTo>
                  <a:lnTo>
                    <a:pt x="519" y="639"/>
                  </a:lnTo>
                  <a:lnTo>
                    <a:pt x="519" y="639"/>
                  </a:lnTo>
                  <a:lnTo>
                    <a:pt x="519" y="639"/>
                  </a:lnTo>
                  <a:lnTo>
                    <a:pt x="519" y="639"/>
                  </a:lnTo>
                  <a:lnTo>
                    <a:pt x="519" y="639"/>
                  </a:lnTo>
                  <a:lnTo>
                    <a:pt x="519" y="642"/>
                  </a:lnTo>
                  <a:lnTo>
                    <a:pt x="519" y="642"/>
                  </a:lnTo>
                  <a:lnTo>
                    <a:pt x="519" y="642"/>
                  </a:lnTo>
                  <a:lnTo>
                    <a:pt x="522" y="642"/>
                  </a:lnTo>
                  <a:lnTo>
                    <a:pt x="525" y="647"/>
                  </a:lnTo>
                  <a:lnTo>
                    <a:pt x="527" y="647"/>
                  </a:lnTo>
                  <a:lnTo>
                    <a:pt x="527" y="647"/>
                  </a:lnTo>
                  <a:lnTo>
                    <a:pt x="527" y="647"/>
                  </a:lnTo>
                  <a:lnTo>
                    <a:pt x="527" y="650"/>
                  </a:lnTo>
                  <a:lnTo>
                    <a:pt x="527" y="650"/>
                  </a:lnTo>
                  <a:lnTo>
                    <a:pt x="527" y="658"/>
                  </a:lnTo>
                  <a:lnTo>
                    <a:pt x="525" y="660"/>
                  </a:lnTo>
                  <a:lnTo>
                    <a:pt x="525" y="663"/>
                  </a:lnTo>
                  <a:lnTo>
                    <a:pt x="525" y="663"/>
                  </a:lnTo>
                  <a:lnTo>
                    <a:pt x="522" y="663"/>
                  </a:lnTo>
                  <a:lnTo>
                    <a:pt x="522" y="666"/>
                  </a:lnTo>
                  <a:lnTo>
                    <a:pt x="519" y="666"/>
                  </a:lnTo>
                  <a:lnTo>
                    <a:pt x="519" y="671"/>
                  </a:lnTo>
                  <a:lnTo>
                    <a:pt x="511" y="666"/>
                  </a:lnTo>
                  <a:lnTo>
                    <a:pt x="509" y="666"/>
                  </a:lnTo>
                  <a:lnTo>
                    <a:pt x="509" y="666"/>
                  </a:lnTo>
                  <a:lnTo>
                    <a:pt x="504" y="668"/>
                  </a:lnTo>
                  <a:lnTo>
                    <a:pt x="501" y="668"/>
                  </a:lnTo>
                  <a:lnTo>
                    <a:pt x="501" y="668"/>
                  </a:lnTo>
                  <a:lnTo>
                    <a:pt x="501" y="666"/>
                  </a:lnTo>
                  <a:lnTo>
                    <a:pt x="501" y="663"/>
                  </a:lnTo>
                  <a:lnTo>
                    <a:pt x="498" y="663"/>
                  </a:lnTo>
                  <a:lnTo>
                    <a:pt x="496" y="655"/>
                  </a:lnTo>
                  <a:lnTo>
                    <a:pt x="485" y="642"/>
                  </a:lnTo>
                  <a:lnTo>
                    <a:pt x="482" y="639"/>
                  </a:lnTo>
                  <a:lnTo>
                    <a:pt x="482" y="637"/>
                  </a:lnTo>
                  <a:lnTo>
                    <a:pt x="482" y="634"/>
                  </a:lnTo>
                  <a:lnTo>
                    <a:pt x="485" y="631"/>
                  </a:lnTo>
                  <a:lnTo>
                    <a:pt x="485" y="629"/>
                  </a:lnTo>
                  <a:lnTo>
                    <a:pt x="482" y="623"/>
                  </a:lnTo>
                  <a:lnTo>
                    <a:pt x="482" y="618"/>
                  </a:lnTo>
                  <a:lnTo>
                    <a:pt x="482" y="616"/>
                  </a:lnTo>
                  <a:lnTo>
                    <a:pt x="480" y="616"/>
                  </a:lnTo>
                  <a:lnTo>
                    <a:pt x="480" y="616"/>
                  </a:lnTo>
                  <a:lnTo>
                    <a:pt x="480" y="616"/>
                  </a:lnTo>
                  <a:lnTo>
                    <a:pt x="480" y="616"/>
                  </a:lnTo>
                  <a:lnTo>
                    <a:pt x="477" y="618"/>
                  </a:lnTo>
                  <a:lnTo>
                    <a:pt x="475" y="618"/>
                  </a:lnTo>
                  <a:lnTo>
                    <a:pt x="475" y="618"/>
                  </a:lnTo>
                  <a:lnTo>
                    <a:pt x="472" y="616"/>
                  </a:lnTo>
                  <a:lnTo>
                    <a:pt x="469" y="613"/>
                  </a:lnTo>
                  <a:lnTo>
                    <a:pt x="464" y="605"/>
                  </a:lnTo>
                  <a:lnTo>
                    <a:pt x="461" y="605"/>
                  </a:lnTo>
                  <a:lnTo>
                    <a:pt x="456" y="602"/>
                  </a:lnTo>
                  <a:lnTo>
                    <a:pt x="453" y="602"/>
                  </a:lnTo>
                  <a:lnTo>
                    <a:pt x="453" y="600"/>
                  </a:lnTo>
                  <a:lnTo>
                    <a:pt x="453" y="600"/>
                  </a:lnTo>
                  <a:lnTo>
                    <a:pt x="453" y="597"/>
                  </a:lnTo>
                  <a:lnTo>
                    <a:pt x="453" y="597"/>
                  </a:lnTo>
                  <a:lnTo>
                    <a:pt x="453" y="594"/>
                  </a:lnTo>
                  <a:lnTo>
                    <a:pt x="453" y="592"/>
                  </a:lnTo>
                  <a:lnTo>
                    <a:pt x="456" y="589"/>
                  </a:lnTo>
                  <a:lnTo>
                    <a:pt x="456" y="584"/>
                  </a:lnTo>
                  <a:lnTo>
                    <a:pt x="443" y="581"/>
                  </a:lnTo>
                  <a:lnTo>
                    <a:pt x="440" y="581"/>
                  </a:lnTo>
                  <a:lnTo>
                    <a:pt x="432" y="589"/>
                  </a:lnTo>
                  <a:lnTo>
                    <a:pt x="432" y="589"/>
                  </a:lnTo>
                  <a:lnTo>
                    <a:pt x="432" y="592"/>
                  </a:lnTo>
                  <a:lnTo>
                    <a:pt x="432" y="602"/>
                  </a:lnTo>
                  <a:lnTo>
                    <a:pt x="432" y="602"/>
                  </a:lnTo>
                  <a:lnTo>
                    <a:pt x="432" y="605"/>
                  </a:lnTo>
                  <a:lnTo>
                    <a:pt x="435" y="605"/>
                  </a:lnTo>
                  <a:lnTo>
                    <a:pt x="435" y="605"/>
                  </a:lnTo>
                  <a:lnTo>
                    <a:pt x="435" y="608"/>
                  </a:lnTo>
                  <a:lnTo>
                    <a:pt x="435" y="608"/>
                  </a:lnTo>
                  <a:lnTo>
                    <a:pt x="435" y="613"/>
                  </a:lnTo>
                  <a:lnTo>
                    <a:pt x="435" y="616"/>
                  </a:lnTo>
                  <a:lnTo>
                    <a:pt x="435" y="616"/>
                  </a:lnTo>
                  <a:lnTo>
                    <a:pt x="435" y="616"/>
                  </a:lnTo>
                  <a:lnTo>
                    <a:pt x="435" y="616"/>
                  </a:lnTo>
                  <a:lnTo>
                    <a:pt x="430" y="613"/>
                  </a:lnTo>
                  <a:lnTo>
                    <a:pt x="427" y="613"/>
                  </a:lnTo>
                  <a:lnTo>
                    <a:pt x="427" y="613"/>
                  </a:lnTo>
                  <a:lnTo>
                    <a:pt x="424" y="618"/>
                  </a:lnTo>
                  <a:lnTo>
                    <a:pt x="422" y="621"/>
                  </a:lnTo>
                  <a:lnTo>
                    <a:pt x="414" y="626"/>
                  </a:lnTo>
                  <a:lnTo>
                    <a:pt x="419" y="629"/>
                  </a:lnTo>
                  <a:lnTo>
                    <a:pt x="419" y="631"/>
                  </a:lnTo>
                  <a:lnTo>
                    <a:pt x="419" y="634"/>
                  </a:lnTo>
                  <a:lnTo>
                    <a:pt x="419" y="634"/>
                  </a:lnTo>
                  <a:lnTo>
                    <a:pt x="419" y="634"/>
                  </a:lnTo>
                  <a:lnTo>
                    <a:pt x="419" y="637"/>
                  </a:lnTo>
                  <a:lnTo>
                    <a:pt x="419" y="637"/>
                  </a:lnTo>
                  <a:lnTo>
                    <a:pt x="419" y="637"/>
                  </a:lnTo>
                  <a:lnTo>
                    <a:pt x="417" y="637"/>
                  </a:lnTo>
                  <a:lnTo>
                    <a:pt x="417" y="637"/>
                  </a:lnTo>
                  <a:lnTo>
                    <a:pt x="417" y="637"/>
                  </a:lnTo>
                  <a:lnTo>
                    <a:pt x="417" y="637"/>
                  </a:lnTo>
                  <a:lnTo>
                    <a:pt x="417" y="637"/>
                  </a:lnTo>
                  <a:lnTo>
                    <a:pt x="414" y="637"/>
                  </a:lnTo>
                  <a:lnTo>
                    <a:pt x="414" y="637"/>
                  </a:lnTo>
                  <a:lnTo>
                    <a:pt x="414" y="637"/>
                  </a:lnTo>
                  <a:lnTo>
                    <a:pt x="414" y="637"/>
                  </a:lnTo>
                  <a:lnTo>
                    <a:pt x="411" y="639"/>
                  </a:lnTo>
                  <a:lnTo>
                    <a:pt x="411" y="642"/>
                  </a:lnTo>
                  <a:lnTo>
                    <a:pt x="411" y="642"/>
                  </a:lnTo>
                  <a:lnTo>
                    <a:pt x="403" y="644"/>
                  </a:lnTo>
                  <a:lnTo>
                    <a:pt x="401" y="644"/>
                  </a:lnTo>
                  <a:lnTo>
                    <a:pt x="401" y="647"/>
                  </a:lnTo>
                  <a:lnTo>
                    <a:pt x="398" y="647"/>
                  </a:lnTo>
                  <a:lnTo>
                    <a:pt x="398" y="650"/>
                  </a:lnTo>
                  <a:lnTo>
                    <a:pt x="398" y="652"/>
                  </a:lnTo>
                  <a:lnTo>
                    <a:pt x="396" y="652"/>
                  </a:lnTo>
                  <a:lnTo>
                    <a:pt x="393" y="652"/>
                  </a:lnTo>
                  <a:lnTo>
                    <a:pt x="393" y="652"/>
                  </a:lnTo>
                  <a:lnTo>
                    <a:pt x="390" y="652"/>
                  </a:lnTo>
                  <a:lnTo>
                    <a:pt x="388" y="652"/>
                  </a:lnTo>
                  <a:lnTo>
                    <a:pt x="382" y="658"/>
                  </a:lnTo>
                  <a:lnTo>
                    <a:pt x="361" y="663"/>
                  </a:lnTo>
                  <a:lnTo>
                    <a:pt x="353" y="660"/>
                  </a:lnTo>
                  <a:lnTo>
                    <a:pt x="348" y="663"/>
                  </a:lnTo>
                  <a:lnTo>
                    <a:pt x="345" y="666"/>
                  </a:lnTo>
                  <a:lnTo>
                    <a:pt x="348" y="666"/>
                  </a:lnTo>
                  <a:lnTo>
                    <a:pt x="348" y="666"/>
                  </a:lnTo>
                  <a:lnTo>
                    <a:pt x="348" y="666"/>
                  </a:lnTo>
                  <a:lnTo>
                    <a:pt x="348" y="668"/>
                  </a:lnTo>
                  <a:lnTo>
                    <a:pt x="348" y="671"/>
                  </a:lnTo>
                  <a:lnTo>
                    <a:pt x="348" y="671"/>
                  </a:lnTo>
                  <a:lnTo>
                    <a:pt x="348" y="673"/>
                  </a:lnTo>
                  <a:lnTo>
                    <a:pt x="348" y="673"/>
                  </a:lnTo>
                  <a:lnTo>
                    <a:pt x="348" y="676"/>
                  </a:lnTo>
                  <a:lnTo>
                    <a:pt x="345" y="679"/>
                  </a:lnTo>
                  <a:lnTo>
                    <a:pt x="345" y="679"/>
                  </a:lnTo>
                  <a:lnTo>
                    <a:pt x="345" y="681"/>
                  </a:lnTo>
                  <a:lnTo>
                    <a:pt x="345" y="684"/>
                  </a:lnTo>
                  <a:lnTo>
                    <a:pt x="345" y="684"/>
                  </a:lnTo>
                  <a:lnTo>
                    <a:pt x="345" y="684"/>
                  </a:lnTo>
                  <a:lnTo>
                    <a:pt x="338" y="689"/>
                  </a:lnTo>
                  <a:lnTo>
                    <a:pt x="338" y="689"/>
                  </a:lnTo>
                  <a:lnTo>
                    <a:pt x="327" y="692"/>
                  </a:lnTo>
                  <a:lnTo>
                    <a:pt x="324" y="694"/>
                  </a:lnTo>
                  <a:lnTo>
                    <a:pt x="311" y="692"/>
                  </a:lnTo>
                  <a:lnTo>
                    <a:pt x="311" y="692"/>
                  </a:lnTo>
                  <a:lnTo>
                    <a:pt x="311" y="692"/>
                  </a:lnTo>
                  <a:lnTo>
                    <a:pt x="311" y="689"/>
                  </a:lnTo>
                  <a:lnTo>
                    <a:pt x="311" y="689"/>
                  </a:lnTo>
                  <a:lnTo>
                    <a:pt x="311" y="689"/>
                  </a:lnTo>
                  <a:lnTo>
                    <a:pt x="309" y="689"/>
                  </a:lnTo>
                  <a:lnTo>
                    <a:pt x="309" y="689"/>
                  </a:lnTo>
                  <a:lnTo>
                    <a:pt x="309" y="687"/>
                  </a:lnTo>
                  <a:lnTo>
                    <a:pt x="306" y="687"/>
                  </a:lnTo>
                  <a:lnTo>
                    <a:pt x="306" y="687"/>
                  </a:lnTo>
                  <a:lnTo>
                    <a:pt x="306" y="687"/>
                  </a:lnTo>
                  <a:lnTo>
                    <a:pt x="306" y="689"/>
                  </a:lnTo>
                  <a:lnTo>
                    <a:pt x="303" y="689"/>
                  </a:lnTo>
                  <a:lnTo>
                    <a:pt x="303" y="694"/>
                  </a:lnTo>
                  <a:lnTo>
                    <a:pt x="301" y="694"/>
                  </a:lnTo>
                  <a:lnTo>
                    <a:pt x="295" y="700"/>
                  </a:lnTo>
                  <a:lnTo>
                    <a:pt x="293" y="700"/>
                  </a:lnTo>
                  <a:lnTo>
                    <a:pt x="287" y="700"/>
                  </a:lnTo>
                  <a:lnTo>
                    <a:pt x="287" y="700"/>
                  </a:lnTo>
                  <a:lnTo>
                    <a:pt x="287" y="700"/>
                  </a:lnTo>
                  <a:lnTo>
                    <a:pt x="285" y="700"/>
                  </a:lnTo>
                  <a:lnTo>
                    <a:pt x="285" y="702"/>
                  </a:lnTo>
                  <a:lnTo>
                    <a:pt x="285" y="705"/>
                  </a:lnTo>
                  <a:lnTo>
                    <a:pt x="282" y="705"/>
                  </a:lnTo>
                  <a:lnTo>
                    <a:pt x="282" y="705"/>
                  </a:lnTo>
                  <a:lnTo>
                    <a:pt x="280" y="705"/>
                  </a:lnTo>
                  <a:lnTo>
                    <a:pt x="277" y="702"/>
                  </a:lnTo>
                  <a:lnTo>
                    <a:pt x="274" y="702"/>
                  </a:lnTo>
                  <a:lnTo>
                    <a:pt x="272" y="702"/>
                  </a:lnTo>
                  <a:lnTo>
                    <a:pt x="261" y="713"/>
                  </a:lnTo>
                  <a:lnTo>
                    <a:pt x="253" y="716"/>
                  </a:lnTo>
                  <a:lnTo>
                    <a:pt x="251" y="716"/>
                  </a:lnTo>
                  <a:lnTo>
                    <a:pt x="248" y="716"/>
                  </a:lnTo>
                  <a:lnTo>
                    <a:pt x="245" y="716"/>
                  </a:lnTo>
                  <a:lnTo>
                    <a:pt x="245" y="716"/>
                  </a:lnTo>
                  <a:lnTo>
                    <a:pt x="245" y="718"/>
                  </a:lnTo>
                  <a:lnTo>
                    <a:pt x="245" y="718"/>
                  </a:lnTo>
                  <a:lnTo>
                    <a:pt x="245" y="721"/>
                  </a:lnTo>
                  <a:lnTo>
                    <a:pt x="240" y="726"/>
                  </a:lnTo>
                  <a:lnTo>
                    <a:pt x="235" y="726"/>
                  </a:lnTo>
                  <a:lnTo>
                    <a:pt x="235" y="726"/>
                  </a:lnTo>
                  <a:lnTo>
                    <a:pt x="235" y="729"/>
                  </a:lnTo>
                  <a:lnTo>
                    <a:pt x="235" y="729"/>
                  </a:lnTo>
                  <a:lnTo>
                    <a:pt x="235" y="731"/>
                  </a:lnTo>
                  <a:lnTo>
                    <a:pt x="235" y="734"/>
                  </a:lnTo>
                  <a:lnTo>
                    <a:pt x="235" y="737"/>
                  </a:lnTo>
                  <a:lnTo>
                    <a:pt x="235" y="745"/>
                  </a:lnTo>
                  <a:lnTo>
                    <a:pt x="232" y="747"/>
                  </a:lnTo>
                  <a:lnTo>
                    <a:pt x="232" y="750"/>
                  </a:lnTo>
                  <a:lnTo>
                    <a:pt x="229" y="750"/>
                  </a:lnTo>
                  <a:lnTo>
                    <a:pt x="229" y="750"/>
                  </a:lnTo>
                  <a:lnTo>
                    <a:pt x="227" y="750"/>
                  </a:lnTo>
                  <a:lnTo>
                    <a:pt x="224" y="750"/>
                  </a:lnTo>
                  <a:lnTo>
                    <a:pt x="224" y="747"/>
                  </a:lnTo>
                  <a:lnTo>
                    <a:pt x="224" y="747"/>
                  </a:lnTo>
                  <a:lnTo>
                    <a:pt x="222" y="747"/>
                  </a:lnTo>
                  <a:lnTo>
                    <a:pt x="222" y="745"/>
                  </a:lnTo>
                  <a:lnTo>
                    <a:pt x="219" y="742"/>
                  </a:lnTo>
                  <a:lnTo>
                    <a:pt x="219" y="742"/>
                  </a:lnTo>
                  <a:lnTo>
                    <a:pt x="219" y="742"/>
                  </a:lnTo>
                  <a:lnTo>
                    <a:pt x="208" y="745"/>
                  </a:lnTo>
                  <a:lnTo>
                    <a:pt x="206" y="747"/>
                  </a:lnTo>
                  <a:lnTo>
                    <a:pt x="206" y="747"/>
                  </a:lnTo>
                  <a:lnTo>
                    <a:pt x="206" y="747"/>
                  </a:lnTo>
                  <a:lnTo>
                    <a:pt x="206" y="747"/>
                  </a:lnTo>
                  <a:lnTo>
                    <a:pt x="206" y="750"/>
                  </a:lnTo>
                  <a:lnTo>
                    <a:pt x="206" y="752"/>
                  </a:lnTo>
                  <a:lnTo>
                    <a:pt x="206" y="755"/>
                  </a:lnTo>
                  <a:lnTo>
                    <a:pt x="203" y="758"/>
                  </a:lnTo>
                  <a:lnTo>
                    <a:pt x="203" y="758"/>
                  </a:lnTo>
                  <a:lnTo>
                    <a:pt x="203" y="758"/>
                  </a:lnTo>
                  <a:lnTo>
                    <a:pt x="206" y="760"/>
                  </a:lnTo>
                  <a:lnTo>
                    <a:pt x="208" y="760"/>
                  </a:lnTo>
                  <a:lnTo>
                    <a:pt x="208" y="760"/>
                  </a:lnTo>
                  <a:lnTo>
                    <a:pt x="208" y="763"/>
                  </a:lnTo>
                  <a:lnTo>
                    <a:pt x="208" y="763"/>
                  </a:lnTo>
                  <a:lnTo>
                    <a:pt x="211" y="763"/>
                  </a:lnTo>
                  <a:lnTo>
                    <a:pt x="211" y="768"/>
                  </a:lnTo>
                  <a:lnTo>
                    <a:pt x="211" y="771"/>
                  </a:lnTo>
                  <a:lnTo>
                    <a:pt x="211" y="773"/>
                  </a:lnTo>
                  <a:lnTo>
                    <a:pt x="211" y="776"/>
                  </a:lnTo>
                  <a:lnTo>
                    <a:pt x="211" y="776"/>
                  </a:lnTo>
                  <a:lnTo>
                    <a:pt x="214" y="779"/>
                  </a:lnTo>
                  <a:lnTo>
                    <a:pt x="214" y="781"/>
                  </a:lnTo>
                  <a:lnTo>
                    <a:pt x="214" y="781"/>
                  </a:lnTo>
                  <a:lnTo>
                    <a:pt x="216" y="784"/>
                  </a:lnTo>
                  <a:lnTo>
                    <a:pt x="214" y="787"/>
                  </a:lnTo>
                  <a:lnTo>
                    <a:pt x="214" y="787"/>
                  </a:lnTo>
                  <a:lnTo>
                    <a:pt x="214" y="787"/>
                  </a:lnTo>
                  <a:lnTo>
                    <a:pt x="208" y="789"/>
                  </a:lnTo>
                  <a:lnTo>
                    <a:pt x="195" y="792"/>
                  </a:lnTo>
                  <a:lnTo>
                    <a:pt x="193" y="792"/>
                  </a:lnTo>
                  <a:lnTo>
                    <a:pt x="190" y="787"/>
                  </a:lnTo>
                  <a:lnTo>
                    <a:pt x="187" y="787"/>
                  </a:lnTo>
                  <a:lnTo>
                    <a:pt x="185" y="784"/>
                  </a:lnTo>
                  <a:lnTo>
                    <a:pt x="185" y="784"/>
                  </a:lnTo>
                  <a:lnTo>
                    <a:pt x="182" y="787"/>
                  </a:lnTo>
                  <a:lnTo>
                    <a:pt x="179" y="787"/>
                  </a:lnTo>
                  <a:lnTo>
                    <a:pt x="177" y="789"/>
                  </a:lnTo>
                  <a:lnTo>
                    <a:pt x="174" y="789"/>
                  </a:lnTo>
                  <a:lnTo>
                    <a:pt x="174" y="789"/>
                  </a:lnTo>
                  <a:lnTo>
                    <a:pt x="174" y="789"/>
                  </a:lnTo>
                  <a:lnTo>
                    <a:pt x="174" y="787"/>
                  </a:lnTo>
                  <a:lnTo>
                    <a:pt x="174" y="787"/>
                  </a:lnTo>
                  <a:lnTo>
                    <a:pt x="174" y="784"/>
                  </a:lnTo>
                  <a:lnTo>
                    <a:pt x="174" y="784"/>
                  </a:lnTo>
                  <a:lnTo>
                    <a:pt x="174" y="781"/>
                  </a:lnTo>
                  <a:lnTo>
                    <a:pt x="169" y="781"/>
                  </a:lnTo>
                  <a:lnTo>
                    <a:pt x="166" y="779"/>
                  </a:lnTo>
                  <a:lnTo>
                    <a:pt x="166" y="779"/>
                  </a:lnTo>
                  <a:lnTo>
                    <a:pt x="164" y="781"/>
                  </a:lnTo>
                  <a:lnTo>
                    <a:pt x="164" y="781"/>
                  </a:lnTo>
                  <a:lnTo>
                    <a:pt x="153" y="781"/>
                  </a:lnTo>
                  <a:lnTo>
                    <a:pt x="153" y="781"/>
                  </a:lnTo>
                  <a:lnTo>
                    <a:pt x="153" y="784"/>
                  </a:lnTo>
                  <a:lnTo>
                    <a:pt x="143" y="789"/>
                  </a:lnTo>
                  <a:lnTo>
                    <a:pt x="137" y="792"/>
                  </a:lnTo>
                  <a:lnTo>
                    <a:pt x="137" y="792"/>
                  </a:lnTo>
                  <a:lnTo>
                    <a:pt x="137" y="792"/>
                  </a:lnTo>
                  <a:lnTo>
                    <a:pt x="135" y="787"/>
                  </a:lnTo>
                  <a:lnTo>
                    <a:pt x="135" y="787"/>
                  </a:lnTo>
                  <a:lnTo>
                    <a:pt x="135" y="787"/>
                  </a:lnTo>
                  <a:lnTo>
                    <a:pt x="129" y="784"/>
                  </a:lnTo>
                  <a:lnTo>
                    <a:pt x="129" y="781"/>
                  </a:lnTo>
                  <a:lnTo>
                    <a:pt x="129" y="781"/>
                  </a:lnTo>
                  <a:lnTo>
                    <a:pt x="127" y="781"/>
                  </a:lnTo>
                  <a:lnTo>
                    <a:pt x="127" y="781"/>
                  </a:lnTo>
                  <a:lnTo>
                    <a:pt x="127" y="779"/>
                  </a:lnTo>
                  <a:lnTo>
                    <a:pt x="124" y="779"/>
                  </a:lnTo>
                  <a:lnTo>
                    <a:pt x="124" y="776"/>
                  </a:lnTo>
                  <a:lnTo>
                    <a:pt x="124" y="776"/>
                  </a:lnTo>
                  <a:lnTo>
                    <a:pt x="121" y="779"/>
                  </a:lnTo>
                  <a:lnTo>
                    <a:pt x="121" y="779"/>
                  </a:lnTo>
                  <a:lnTo>
                    <a:pt x="121" y="779"/>
                  </a:lnTo>
                  <a:lnTo>
                    <a:pt x="121" y="781"/>
                  </a:lnTo>
                  <a:lnTo>
                    <a:pt x="121" y="781"/>
                  </a:lnTo>
                  <a:lnTo>
                    <a:pt x="129" y="792"/>
                  </a:lnTo>
                  <a:lnTo>
                    <a:pt x="129" y="795"/>
                  </a:lnTo>
                  <a:lnTo>
                    <a:pt x="129" y="795"/>
                  </a:lnTo>
                  <a:lnTo>
                    <a:pt x="129" y="795"/>
                  </a:lnTo>
                  <a:lnTo>
                    <a:pt x="129" y="795"/>
                  </a:lnTo>
                  <a:lnTo>
                    <a:pt x="129" y="797"/>
                  </a:lnTo>
                  <a:lnTo>
                    <a:pt x="124" y="800"/>
                  </a:lnTo>
                  <a:lnTo>
                    <a:pt x="119" y="800"/>
                  </a:lnTo>
                  <a:lnTo>
                    <a:pt x="116" y="797"/>
                  </a:lnTo>
                  <a:lnTo>
                    <a:pt x="108" y="781"/>
                  </a:lnTo>
                  <a:lnTo>
                    <a:pt x="108" y="779"/>
                  </a:lnTo>
                  <a:lnTo>
                    <a:pt x="111" y="773"/>
                  </a:lnTo>
                  <a:lnTo>
                    <a:pt x="114" y="766"/>
                  </a:lnTo>
                  <a:lnTo>
                    <a:pt x="114" y="760"/>
                  </a:lnTo>
                  <a:lnTo>
                    <a:pt x="111" y="758"/>
                  </a:lnTo>
                  <a:lnTo>
                    <a:pt x="111" y="758"/>
                  </a:lnTo>
                  <a:lnTo>
                    <a:pt x="108" y="755"/>
                  </a:lnTo>
                  <a:lnTo>
                    <a:pt x="106" y="750"/>
                  </a:lnTo>
                  <a:lnTo>
                    <a:pt x="106" y="747"/>
                  </a:lnTo>
                  <a:lnTo>
                    <a:pt x="106" y="745"/>
                  </a:lnTo>
                  <a:lnTo>
                    <a:pt x="106" y="745"/>
                  </a:lnTo>
                  <a:lnTo>
                    <a:pt x="108" y="742"/>
                  </a:lnTo>
                  <a:lnTo>
                    <a:pt x="108" y="742"/>
                  </a:lnTo>
                  <a:lnTo>
                    <a:pt x="106" y="742"/>
                  </a:lnTo>
                  <a:lnTo>
                    <a:pt x="95" y="739"/>
                  </a:lnTo>
                  <a:lnTo>
                    <a:pt x="92" y="739"/>
                  </a:lnTo>
                  <a:lnTo>
                    <a:pt x="92" y="737"/>
                  </a:lnTo>
                  <a:lnTo>
                    <a:pt x="90" y="737"/>
                  </a:lnTo>
                  <a:lnTo>
                    <a:pt x="90" y="737"/>
                  </a:lnTo>
                  <a:lnTo>
                    <a:pt x="90" y="739"/>
                  </a:lnTo>
                  <a:lnTo>
                    <a:pt x="82" y="742"/>
                  </a:lnTo>
                  <a:lnTo>
                    <a:pt x="79" y="739"/>
                  </a:lnTo>
                  <a:lnTo>
                    <a:pt x="79" y="739"/>
                  </a:lnTo>
                  <a:lnTo>
                    <a:pt x="77" y="734"/>
                  </a:lnTo>
                  <a:lnTo>
                    <a:pt x="74" y="734"/>
                  </a:lnTo>
                  <a:lnTo>
                    <a:pt x="77" y="731"/>
                  </a:lnTo>
                  <a:lnTo>
                    <a:pt x="74" y="729"/>
                  </a:lnTo>
                  <a:lnTo>
                    <a:pt x="71" y="729"/>
                  </a:lnTo>
                  <a:lnTo>
                    <a:pt x="71" y="729"/>
                  </a:lnTo>
                  <a:lnTo>
                    <a:pt x="71" y="729"/>
                  </a:lnTo>
                  <a:lnTo>
                    <a:pt x="74" y="726"/>
                  </a:lnTo>
                  <a:lnTo>
                    <a:pt x="74" y="726"/>
                  </a:lnTo>
                  <a:lnTo>
                    <a:pt x="69" y="721"/>
                  </a:lnTo>
                  <a:lnTo>
                    <a:pt x="69" y="721"/>
                  </a:lnTo>
                  <a:lnTo>
                    <a:pt x="69" y="721"/>
                  </a:lnTo>
                  <a:lnTo>
                    <a:pt x="74" y="713"/>
                  </a:lnTo>
                  <a:lnTo>
                    <a:pt x="74" y="713"/>
                  </a:lnTo>
                  <a:lnTo>
                    <a:pt x="79" y="708"/>
                  </a:lnTo>
                  <a:lnTo>
                    <a:pt x="85" y="705"/>
                  </a:lnTo>
                  <a:lnTo>
                    <a:pt x="85" y="705"/>
                  </a:lnTo>
                  <a:lnTo>
                    <a:pt x="85" y="702"/>
                  </a:lnTo>
                  <a:lnTo>
                    <a:pt x="85" y="702"/>
                  </a:lnTo>
                  <a:lnTo>
                    <a:pt x="87" y="700"/>
                  </a:lnTo>
                  <a:lnTo>
                    <a:pt x="87" y="700"/>
                  </a:lnTo>
                  <a:lnTo>
                    <a:pt x="90" y="697"/>
                  </a:lnTo>
                  <a:lnTo>
                    <a:pt x="90" y="694"/>
                  </a:lnTo>
                  <a:lnTo>
                    <a:pt x="74" y="694"/>
                  </a:lnTo>
                  <a:lnTo>
                    <a:pt x="69" y="692"/>
                  </a:lnTo>
                  <a:lnTo>
                    <a:pt x="66" y="687"/>
                  </a:lnTo>
                  <a:lnTo>
                    <a:pt x="66" y="687"/>
                  </a:lnTo>
                  <a:lnTo>
                    <a:pt x="69" y="684"/>
                  </a:lnTo>
                  <a:lnTo>
                    <a:pt x="69" y="684"/>
                  </a:lnTo>
                  <a:lnTo>
                    <a:pt x="56" y="663"/>
                  </a:lnTo>
                  <a:lnTo>
                    <a:pt x="50" y="660"/>
                  </a:lnTo>
                  <a:lnTo>
                    <a:pt x="48" y="660"/>
                  </a:lnTo>
                  <a:lnTo>
                    <a:pt x="37" y="660"/>
                  </a:lnTo>
                  <a:lnTo>
                    <a:pt x="34" y="660"/>
                  </a:lnTo>
                  <a:lnTo>
                    <a:pt x="34" y="658"/>
                  </a:lnTo>
                  <a:lnTo>
                    <a:pt x="34" y="655"/>
                  </a:lnTo>
                  <a:lnTo>
                    <a:pt x="34" y="650"/>
                  </a:lnTo>
                  <a:lnTo>
                    <a:pt x="32" y="650"/>
                  </a:lnTo>
                  <a:lnTo>
                    <a:pt x="32" y="647"/>
                  </a:lnTo>
                  <a:lnTo>
                    <a:pt x="32" y="647"/>
                  </a:lnTo>
                  <a:lnTo>
                    <a:pt x="32" y="647"/>
                  </a:lnTo>
                  <a:lnTo>
                    <a:pt x="32" y="647"/>
                  </a:lnTo>
                  <a:lnTo>
                    <a:pt x="32" y="647"/>
                  </a:lnTo>
                  <a:lnTo>
                    <a:pt x="32" y="647"/>
                  </a:lnTo>
                  <a:lnTo>
                    <a:pt x="32" y="647"/>
                  </a:lnTo>
                  <a:lnTo>
                    <a:pt x="32" y="642"/>
                  </a:lnTo>
                  <a:lnTo>
                    <a:pt x="32" y="642"/>
                  </a:lnTo>
                  <a:lnTo>
                    <a:pt x="29" y="639"/>
                  </a:lnTo>
                  <a:lnTo>
                    <a:pt x="29" y="637"/>
                  </a:lnTo>
                  <a:lnTo>
                    <a:pt x="27" y="634"/>
                  </a:lnTo>
                  <a:lnTo>
                    <a:pt x="27" y="631"/>
                  </a:lnTo>
                  <a:lnTo>
                    <a:pt x="27" y="631"/>
                  </a:lnTo>
                  <a:lnTo>
                    <a:pt x="29" y="631"/>
                  </a:lnTo>
                  <a:lnTo>
                    <a:pt x="32" y="629"/>
                  </a:lnTo>
                  <a:lnTo>
                    <a:pt x="34" y="623"/>
                  </a:lnTo>
                  <a:lnTo>
                    <a:pt x="34" y="623"/>
                  </a:lnTo>
                  <a:lnTo>
                    <a:pt x="32" y="621"/>
                  </a:lnTo>
                  <a:lnTo>
                    <a:pt x="32" y="618"/>
                  </a:lnTo>
                  <a:lnTo>
                    <a:pt x="32" y="618"/>
                  </a:lnTo>
                  <a:lnTo>
                    <a:pt x="34" y="613"/>
                  </a:lnTo>
                  <a:lnTo>
                    <a:pt x="37" y="613"/>
                  </a:lnTo>
                  <a:lnTo>
                    <a:pt x="42" y="613"/>
                  </a:lnTo>
                  <a:lnTo>
                    <a:pt x="45" y="610"/>
                  </a:lnTo>
                  <a:lnTo>
                    <a:pt x="48" y="605"/>
                  </a:lnTo>
                  <a:lnTo>
                    <a:pt x="48" y="602"/>
                  </a:lnTo>
                  <a:lnTo>
                    <a:pt x="48" y="602"/>
                  </a:lnTo>
                  <a:lnTo>
                    <a:pt x="45" y="594"/>
                  </a:lnTo>
                  <a:lnTo>
                    <a:pt x="45" y="594"/>
                  </a:lnTo>
                  <a:lnTo>
                    <a:pt x="45" y="594"/>
                  </a:lnTo>
                  <a:lnTo>
                    <a:pt x="48" y="592"/>
                  </a:lnTo>
                  <a:lnTo>
                    <a:pt x="48" y="589"/>
                  </a:lnTo>
                  <a:lnTo>
                    <a:pt x="48" y="589"/>
                  </a:lnTo>
                  <a:lnTo>
                    <a:pt x="40" y="587"/>
                  </a:lnTo>
                  <a:lnTo>
                    <a:pt x="34" y="584"/>
                  </a:lnTo>
                  <a:lnTo>
                    <a:pt x="32" y="581"/>
                  </a:lnTo>
                  <a:lnTo>
                    <a:pt x="32" y="579"/>
                  </a:lnTo>
                  <a:lnTo>
                    <a:pt x="32" y="573"/>
                  </a:lnTo>
                  <a:lnTo>
                    <a:pt x="32" y="573"/>
                  </a:lnTo>
                  <a:lnTo>
                    <a:pt x="32" y="571"/>
                  </a:lnTo>
                  <a:lnTo>
                    <a:pt x="34" y="568"/>
                  </a:lnTo>
                  <a:lnTo>
                    <a:pt x="34" y="568"/>
                  </a:lnTo>
                  <a:lnTo>
                    <a:pt x="34" y="566"/>
                  </a:lnTo>
                  <a:lnTo>
                    <a:pt x="27" y="568"/>
                  </a:lnTo>
                  <a:lnTo>
                    <a:pt x="19" y="566"/>
                  </a:lnTo>
                  <a:lnTo>
                    <a:pt x="16" y="566"/>
                  </a:lnTo>
                  <a:lnTo>
                    <a:pt x="13" y="566"/>
                  </a:lnTo>
                  <a:lnTo>
                    <a:pt x="8" y="568"/>
                  </a:lnTo>
                  <a:lnTo>
                    <a:pt x="3" y="568"/>
                  </a:lnTo>
                  <a:lnTo>
                    <a:pt x="3" y="560"/>
                  </a:lnTo>
                  <a:lnTo>
                    <a:pt x="0" y="550"/>
                  </a:lnTo>
                  <a:lnTo>
                    <a:pt x="0" y="542"/>
                  </a:lnTo>
                  <a:lnTo>
                    <a:pt x="0" y="542"/>
                  </a:lnTo>
                  <a:lnTo>
                    <a:pt x="5" y="537"/>
                  </a:lnTo>
                  <a:lnTo>
                    <a:pt x="8" y="539"/>
                  </a:lnTo>
                  <a:lnTo>
                    <a:pt x="11" y="542"/>
                  </a:lnTo>
                  <a:lnTo>
                    <a:pt x="13" y="547"/>
                  </a:lnTo>
                  <a:lnTo>
                    <a:pt x="19" y="544"/>
                  </a:lnTo>
                  <a:lnTo>
                    <a:pt x="21" y="542"/>
                  </a:lnTo>
                  <a:lnTo>
                    <a:pt x="27" y="534"/>
                  </a:lnTo>
                  <a:lnTo>
                    <a:pt x="29" y="529"/>
                  </a:lnTo>
                  <a:lnTo>
                    <a:pt x="50" y="513"/>
                  </a:lnTo>
                  <a:lnTo>
                    <a:pt x="63" y="505"/>
                  </a:lnTo>
                  <a:lnTo>
                    <a:pt x="66" y="502"/>
                  </a:lnTo>
                  <a:lnTo>
                    <a:pt x="66" y="502"/>
                  </a:lnTo>
                  <a:lnTo>
                    <a:pt x="61" y="497"/>
                  </a:lnTo>
                  <a:lnTo>
                    <a:pt x="61" y="497"/>
                  </a:lnTo>
                  <a:lnTo>
                    <a:pt x="66" y="492"/>
                  </a:lnTo>
                  <a:lnTo>
                    <a:pt x="69" y="492"/>
                  </a:lnTo>
                  <a:lnTo>
                    <a:pt x="69" y="492"/>
                  </a:lnTo>
                  <a:lnTo>
                    <a:pt x="63" y="489"/>
                  </a:lnTo>
                  <a:lnTo>
                    <a:pt x="53" y="497"/>
                  </a:lnTo>
                  <a:lnTo>
                    <a:pt x="48" y="494"/>
                  </a:lnTo>
                  <a:lnTo>
                    <a:pt x="45" y="489"/>
                  </a:lnTo>
                  <a:lnTo>
                    <a:pt x="45" y="489"/>
                  </a:lnTo>
                  <a:lnTo>
                    <a:pt x="45" y="481"/>
                  </a:lnTo>
                  <a:lnTo>
                    <a:pt x="48" y="473"/>
                  </a:lnTo>
                  <a:lnTo>
                    <a:pt x="50" y="468"/>
                  </a:lnTo>
                  <a:lnTo>
                    <a:pt x="56" y="463"/>
                  </a:lnTo>
                  <a:lnTo>
                    <a:pt x="66" y="442"/>
                  </a:lnTo>
                  <a:lnTo>
                    <a:pt x="69" y="439"/>
                  </a:lnTo>
                  <a:lnTo>
                    <a:pt x="74" y="434"/>
                  </a:lnTo>
                  <a:lnTo>
                    <a:pt x="77" y="431"/>
                  </a:lnTo>
                  <a:lnTo>
                    <a:pt x="77" y="429"/>
                  </a:lnTo>
                  <a:lnTo>
                    <a:pt x="79" y="421"/>
                  </a:lnTo>
                  <a:lnTo>
                    <a:pt x="79" y="415"/>
                  </a:lnTo>
                  <a:lnTo>
                    <a:pt x="79" y="415"/>
                  </a:lnTo>
                  <a:lnTo>
                    <a:pt x="77" y="413"/>
                  </a:lnTo>
                  <a:lnTo>
                    <a:pt x="77" y="413"/>
                  </a:lnTo>
                  <a:lnTo>
                    <a:pt x="77" y="405"/>
                  </a:lnTo>
                  <a:lnTo>
                    <a:pt x="79" y="397"/>
                  </a:lnTo>
                  <a:lnTo>
                    <a:pt x="79" y="392"/>
                  </a:lnTo>
                  <a:lnTo>
                    <a:pt x="79" y="392"/>
                  </a:lnTo>
                  <a:lnTo>
                    <a:pt x="79" y="384"/>
                  </a:lnTo>
                  <a:lnTo>
                    <a:pt x="77" y="371"/>
                  </a:lnTo>
                  <a:lnTo>
                    <a:pt x="69" y="360"/>
                  </a:lnTo>
                  <a:lnTo>
                    <a:pt x="53" y="342"/>
                  </a:lnTo>
                  <a:lnTo>
                    <a:pt x="50" y="337"/>
                  </a:lnTo>
                  <a:lnTo>
                    <a:pt x="50" y="337"/>
                  </a:lnTo>
                  <a:lnTo>
                    <a:pt x="53" y="331"/>
                  </a:lnTo>
                  <a:lnTo>
                    <a:pt x="56" y="323"/>
                  </a:lnTo>
                  <a:lnTo>
                    <a:pt x="56" y="323"/>
                  </a:lnTo>
                  <a:lnTo>
                    <a:pt x="40" y="315"/>
                  </a:lnTo>
                  <a:lnTo>
                    <a:pt x="34" y="310"/>
                  </a:lnTo>
                  <a:lnTo>
                    <a:pt x="37" y="300"/>
                  </a:lnTo>
                  <a:lnTo>
                    <a:pt x="37" y="300"/>
                  </a:lnTo>
                  <a:lnTo>
                    <a:pt x="34" y="297"/>
                  </a:lnTo>
                  <a:lnTo>
                    <a:pt x="29" y="292"/>
                  </a:lnTo>
                  <a:lnTo>
                    <a:pt x="27" y="292"/>
                  </a:lnTo>
                  <a:lnTo>
                    <a:pt x="21" y="292"/>
                  </a:lnTo>
                  <a:lnTo>
                    <a:pt x="19" y="292"/>
                  </a:lnTo>
                  <a:lnTo>
                    <a:pt x="19" y="292"/>
                  </a:lnTo>
                  <a:lnTo>
                    <a:pt x="19" y="287"/>
                  </a:lnTo>
                  <a:lnTo>
                    <a:pt x="21" y="287"/>
                  </a:lnTo>
                  <a:lnTo>
                    <a:pt x="24" y="281"/>
                  </a:lnTo>
                  <a:lnTo>
                    <a:pt x="24" y="273"/>
                  </a:lnTo>
                  <a:lnTo>
                    <a:pt x="24" y="273"/>
                  </a:lnTo>
                  <a:lnTo>
                    <a:pt x="21" y="268"/>
                  </a:lnTo>
                  <a:lnTo>
                    <a:pt x="16" y="263"/>
                  </a:lnTo>
                  <a:lnTo>
                    <a:pt x="16" y="263"/>
                  </a:lnTo>
                  <a:lnTo>
                    <a:pt x="16" y="260"/>
                  </a:lnTo>
                  <a:lnTo>
                    <a:pt x="21" y="258"/>
                  </a:lnTo>
                  <a:lnTo>
                    <a:pt x="29" y="255"/>
                  </a:lnTo>
                  <a:lnTo>
                    <a:pt x="34" y="255"/>
                  </a:lnTo>
                  <a:lnTo>
                    <a:pt x="40" y="250"/>
                  </a:lnTo>
                  <a:lnTo>
                    <a:pt x="42" y="250"/>
                  </a:lnTo>
                  <a:lnTo>
                    <a:pt x="53" y="247"/>
                  </a:lnTo>
                  <a:lnTo>
                    <a:pt x="58" y="247"/>
                  </a:lnTo>
                  <a:lnTo>
                    <a:pt x="63" y="250"/>
                  </a:lnTo>
                  <a:lnTo>
                    <a:pt x="69" y="250"/>
                  </a:lnTo>
                  <a:lnTo>
                    <a:pt x="69" y="250"/>
                  </a:lnTo>
                  <a:lnTo>
                    <a:pt x="66" y="244"/>
                  </a:lnTo>
                  <a:lnTo>
                    <a:pt x="56" y="237"/>
                  </a:lnTo>
                  <a:lnTo>
                    <a:pt x="53" y="234"/>
                  </a:lnTo>
                  <a:lnTo>
                    <a:pt x="53" y="234"/>
                  </a:lnTo>
                  <a:lnTo>
                    <a:pt x="61" y="231"/>
                  </a:lnTo>
                  <a:lnTo>
                    <a:pt x="69" y="234"/>
                  </a:lnTo>
                  <a:lnTo>
                    <a:pt x="77" y="239"/>
                  </a:lnTo>
                  <a:lnTo>
                    <a:pt x="85" y="242"/>
                  </a:lnTo>
                  <a:lnTo>
                    <a:pt x="90" y="242"/>
                  </a:lnTo>
                  <a:lnTo>
                    <a:pt x="92" y="242"/>
                  </a:lnTo>
                  <a:lnTo>
                    <a:pt x="95" y="242"/>
                  </a:lnTo>
                  <a:lnTo>
                    <a:pt x="98" y="247"/>
                  </a:lnTo>
                  <a:lnTo>
                    <a:pt x="98" y="250"/>
                  </a:lnTo>
                  <a:lnTo>
                    <a:pt x="106" y="250"/>
                  </a:lnTo>
                  <a:lnTo>
                    <a:pt x="111" y="252"/>
                  </a:lnTo>
                  <a:lnTo>
                    <a:pt x="111" y="258"/>
                  </a:lnTo>
                  <a:lnTo>
                    <a:pt x="119" y="255"/>
                  </a:lnTo>
                  <a:lnTo>
                    <a:pt x="121" y="252"/>
                  </a:lnTo>
                  <a:lnTo>
                    <a:pt x="121" y="252"/>
                  </a:lnTo>
                  <a:lnTo>
                    <a:pt x="119" y="244"/>
                  </a:lnTo>
                  <a:lnTo>
                    <a:pt x="119" y="244"/>
                  </a:lnTo>
                  <a:lnTo>
                    <a:pt x="135" y="247"/>
                  </a:lnTo>
                  <a:lnTo>
                    <a:pt x="137" y="247"/>
                  </a:lnTo>
                  <a:lnTo>
                    <a:pt x="143" y="247"/>
                  </a:lnTo>
                  <a:lnTo>
                    <a:pt x="153" y="237"/>
                  </a:lnTo>
                  <a:lnTo>
                    <a:pt x="177" y="231"/>
                  </a:lnTo>
                  <a:lnTo>
                    <a:pt x="195" y="229"/>
                  </a:lnTo>
                  <a:lnTo>
                    <a:pt x="203" y="226"/>
                  </a:lnTo>
                  <a:lnTo>
                    <a:pt x="208" y="221"/>
                  </a:lnTo>
                  <a:lnTo>
                    <a:pt x="211" y="210"/>
                  </a:lnTo>
                  <a:lnTo>
                    <a:pt x="214" y="208"/>
                  </a:lnTo>
                  <a:lnTo>
                    <a:pt x="216" y="208"/>
                  </a:lnTo>
                  <a:lnTo>
                    <a:pt x="216" y="208"/>
                  </a:lnTo>
                  <a:lnTo>
                    <a:pt x="216" y="202"/>
                  </a:lnTo>
                  <a:lnTo>
                    <a:pt x="216" y="202"/>
                  </a:lnTo>
                  <a:lnTo>
                    <a:pt x="216" y="200"/>
                  </a:lnTo>
                  <a:lnTo>
                    <a:pt x="216" y="197"/>
                  </a:lnTo>
                  <a:lnTo>
                    <a:pt x="208" y="192"/>
                  </a:lnTo>
                  <a:lnTo>
                    <a:pt x="195" y="184"/>
                  </a:lnTo>
                  <a:lnTo>
                    <a:pt x="190" y="181"/>
                  </a:lnTo>
                  <a:lnTo>
                    <a:pt x="187" y="179"/>
                  </a:lnTo>
                  <a:lnTo>
                    <a:pt x="185" y="173"/>
                  </a:lnTo>
                  <a:lnTo>
                    <a:pt x="185" y="173"/>
                  </a:lnTo>
                  <a:lnTo>
                    <a:pt x="187" y="171"/>
                  </a:lnTo>
                  <a:lnTo>
                    <a:pt x="190" y="168"/>
                  </a:lnTo>
                  <a:lnTo>
                    <a:pt x="193" y="168"/>
                  </a:lnTo>
                  <a:lnTo>
                    <a:pt x="195" y="168"/>
                  </a:lnTo>
                  <a:lnTo>
                    <a:pt x="195" y="165"/>
                  </a:lnTo>
                  <a:lnTo>
                    <a:pt x="198" y="160"/>
                  </a:lnTo>
                  <a:lnTo>
                    <a:pt x="200" y="158"/>
                  </a:lnTo>
                  <a:lnTo>
                    <a:pt x="203" y="155"/>
                  </a:lnTo>
                  <a:lnTo>
                    <a:pt x="206" y="152"/>
                  </a:lnTo>
                  <a:lnTo>
                    <a:pt x="208" y="152"/>
                  </a:lnTo>
                  <a:lnTo>
                    <a:pt x="222" y="150"/>
                  </a:lnTo>
                  <a:lnTo>
                    <a:pt x="224" y="147"/>
                  </a:lnTo>
                  <a:lnTo>
                    <a:pt x="229" y="139"/>
                  </a:lnTo>
                  <a:lnTo>
                    <a:pt x="235" y="134"/>
                  </a:lnTo>
                  <a:lnTo>
                    <a:pt x="243" y="129"/>
                  </a:lnTo>
                  <a:lnTo>
                    <a:pt x="248" y="126"/>
                  </a:lnTo>
                  <a:lnTo>
                    <a:pt x="253" y="115"/>
                  </a:lnTo>
                  <a:lnTo>
                    <a:pt x="256" y="113"/>
                  </a:lnTo>
                  <a:lnTo>
                    <a:pt x="266" y="108"/>
                  </a:lnTo>
                  <a:lnTo>
                    <a:pt x="266" y="105"/>
                  </a:lnTo>
                  <a:lnTo>
                    <a:pt x="266" y="105"/>
                  </a:lnTo>
                  <a:lnTo>
                    <a:pt x="272" y="105"/>
                  </a:lnTo>
                  <a:lnTo>
                    <a:pt x="282" y="100"/>
                  </a:lnTo>
                  <a:lnTo>
                    <a:pt x="285" y="97"/>
                  </a:lnTo>
                  <a:lnTo>
                    <a:pt x="287" y="97"/>
                  </a:lnTo>
                  <a:lnTo>
                    <a:pt x="287" y="94"/>
                  </a:lnTo>
                  <a:lnTo>
                    <a:pt x="319" y="94"/>
                  </a:lnTo>
                  <a:lnTo>
                    <a:pt x="330" y="92"/>
                  </a:lnTo>
                  <a:lnTo>
                    <a:pt x="340" y="84"/>
                  </a:lnTo>
                  <a:lnTo>
                    <a:pt x="343" y="81"/>
                  </a:lnTo>
                  <a:lnTo>
                    <a:pt x="343" y="81"/>
                  </a:lnTo>
                  <a:lnTo>
                    <a:pt x="345" y="81"/>
                  </a:lnTo>
                  <a:lnTo>
                    <a:pt x="351" y="79"/>
                  </a:lnTo>
                  <a:lnTo>
                    <a:pt x="353" y="79"/>
                  </a:lnTo>
                  <a:lnTo>
                    <a:pt x="356" y="76"/>
                  </a:lnTo>
                  <a:lnTo>
                    <a:pt x="367" y="65"/>
                  </a:lnTo>
                  <a:lnTo>
                    <a:pt x="377" y="55"/>
                  </a:lnTo>
                  <a:lnTo>
                    <a:pt x="377" y="55"/>
                  </a:lnTo>
                  <a:lnTo>
                    <a:pt x="382" y="55"/>
                  </a:lnTo>
                  <a:lnTo>
                    <a:pt x="382" y="55"/>
                  </a:lnTo>
                  <a:lnTo>
                    <a:pt x="388" y="55"/>
                  </a:lnTo>
                  <a:lnTo>
                    <a:pt x="388" y="55"/>
                  </a:lnTo>
                  <a:lnTo>
                    <a:pt x="388" y="55"/>
                  </a:lnTo>
                  <a:lnTo>
                    <a:pt x="390" y="55"/>
                  </a:lnTo>
                  <a:lnTo>
                    <a:pt x="390" y="52"/>
                  </a:lnTo>
                  <a:lnTo>
                    <a:pt x="390" y="52"/>
                  </a:lnTo>
                  <a:lnTo>
                    <a:pt x="390" y="50"/>
                  </a:lnTo>
                  <a:lnTo>
                    <a:pt x="390" y="50"/>
                  </a:lnTo>
                  <a:lnTo>
                    <a:pt x="393" y="47"/>
                  </a:lnTo>
                  <a:lnTo>
                    <a:pt x="393" y="42"/>
                  </a:lnTo>
                  <a:lnTo>
                    <a:pt x="396" y="42"/>
                  </a:lnTo>
                  <a:lnTo>
                    <a:pt x="396" y="39"/>
                  </a:lnTo>
                  <a:lnTo>
                    <a:pt x="398" y="39"/>
                  </a:lnTo>
                  <a:lnTo>
                    <a:pt x="398" y="39"/>
                  </a:lnTo>
                  <a:lnTo>
                    <a:pt x="398" y="36"/>
                  </a:lnTo>
                  <a:lnTo>
                    <a:pt x="396" y="36"/>
                  </a:lnTo>
                  <a:lnTo>
                    <a:pt x="393" y="34"/>
                  </a:lnTo>
                  <a:lnTo>
                    <a:pt x="393" y="31"/>
                  </a:lnTo>
                  <a:lnTo>
                    <a:pt x="393" y="31"/>
                  </a:lnTo>
                  <a:lnTo>
                    <a:pt x="396" y="18"/>
                  </a:lnTo>
                  <a:lnTo>
                    <a:pt x="396" y="18"/>
                  </a:lnTo>
                  <a:lnTo>
                    <a:pt x="398" y="18"/>
                  </a:lnTo>
                  <a:lnTo>
                    <a:pt x="398" y="15"/>
                  </a:lnTo>
                  <a:lnTo>
                    <a:pt x="398" y="15"/>
                  </a:lnTo>
                  <a:lnTo>
                    <a:pt x="414" y="21"/>
                  </a:lnTo>
                  <a:lnTo>
                    <a:pt x="417" y="23"/>
                  </a:lnTo>
                  <a:lnTo>
                    <a:pt x="417" y="23"/>
                  </a:lnTo>
                  <a:lnTo>
                    <a:pt x="417" y="26"/>
                  </a:lnTo>
                  <a:lnTo>
                    <a:pt x="419" y="26"/>
                  </a:lnTo>
                  <a:lnTo>
                    <a:pt x="419" y="39"/>
                  </a:lnTo>
                  <a:lnTo>
                    <a:pt x="422" y="42"/>
                  </a:lnTo>
                  <a:lnTo>
                    <a:pt x="422" y="42"/>
                  </a:lnTo>
                  <a:lnTo>
                    <a:pt x="427" y="44"/>
                  </a:lnTo>
                  <a:lnTo>
                    <a:pt x="443" y="52"/>
                  </a:lnTo>
                  <a:lnTo>
                    <a:pt x="443" y="55"/>
                  </a:lnTo>
                  <a:lnTo>
                    <a:pt x="446" y="58"/>
                  </a:lnTo>
                  <a:lnTo>
                    <a:pt x="448" y="58"/>
                  </a:lnTo>
                  <a:lnTo>
                    <a:pt x="448" y="58"/>
                  </a:lnTo>
                  <a:lnTo>
                    <a:pt x="464" y="52"/>
                  </a:lnTo>
                  <a:lnTo>
                    <a:pt x="464" y="52"/>
                  </a:lnTo>
                  <a:lnTo>
                    <a:pt x="467" y="52"/>
                  </a:lnTo>
                  <a:lnTo>
                    <a:pt x="467" y="55"/>
                  </a:lnTo>
                  <a:lnTo>
                    <a:pt x="469" y="58"/>
                  </a:lnTo>
                  <a:lnTo>
                    <a:pt x="472" y="60"/>
                  </a:lnTo>
                  <a:lnTo>
                    <a:pt x="475" y="63"/>
                  </a:lnTo>
                  <a:lnTo>
                    <a:pt x="480" y="71"/>
                  </a:lnTo>
                  <a:lnTo>
                    <a:pt x="480" y="76"/>
                  </a:lnTo>
                  <a:lnTo>
                    <a:pt x="482" y="76"/>
                  </a:lnTo>
                  <a:lnTo>
                    <a:pt x="482" y="76"/>
                  </a:lnTo>
                  <a:lnTo>
                    <a:pt x="480" y="79"/>
                  </a:lnTo>
                  <a:lnTo>
                    <a:pt x="480" y="79"/>
                  </a:lnTo>
                  <a:lnTo>
                    <a:pt x="472" y="79"/>
                  </a:lnTo>
                  <a:lnTo>
                    <a:pt x="472" y="79"/>
                  </a:lnTo>
                  <a:lnTo>
                    <a:pt x="472" y="81"/>
                  </a:lnTo>
                  <a:lnTo>
                    <a:pt x="472" y="81"/>
                  </a:lnTo>
                  <a:lnTo>
                    <a:pt x="472" y="84"/>
                  </a:lnTo>
                  <a:lnTo>
                    <a:pt x="472" y="84"/>
                  </a:lnTo>
                  <a:lnTo>
                    <a:pt x="472" y="86"/>
                  </a:lnTo>
                  <a:lnTo>
                    <a:pt x="475" y="89"/>
                  </a:lnTo>
                  <a:lnTo>
                    <a:pt x="475" y="89"/>
                  </a:lnTo>
                  <a:lnTo>
                    <a:pt x="475" y="92"/>
                  </a:lnTo>
                  <a:lnTo>
                    <a:pt x="475" y="92"/>
                  </a:lnTo>
                  <a:lnTo>
                    <a:pt x="475" y="94"/>
                  </a:lnTo>
                  <a:lnTo>
                    <a:pt x="469" y="100"/>
                  </a:lnTo>
                  <a:lnTo>
                    <a:pt x="469" y="100"/>
                  </a:lnTo>
                  <a:lnTo>
                    <a:pt x="469" y="100"/>
                  </a:lnTo>
                  <a:lnTo>
                    <a:pt x="469" y="102"/>
                  </a:lnTo>
                  <a:lnTo>
                    <a:pt x="469" y="102"/>
                  </a:lnTo>
                  <a:lnTo>
                    <a:pt x="469" y="105"/>
                  </a:lnTo>
                  <a:lnTo>
                    <a:pt x="472" y="108"/>
                  </a:lnTo>
                  <a:lnTo>
                    <a:pt x="472" y="108"/>
                  </a:lnTo>
                  <a:lnTo>
                    <a:pt x="469" y="110"/>
                  </a:lnTo>
                  <a:lnTo>
                    <a:pt x="469" y="110"/>
                  </a:lnTo>
                  <a:lnTo>
                    <a:pt x="467" y="115"/>
                  </a:lnTo>
                  <a:lnTo>
                    <a:pt x="464" y="115"/>
                  </a:lnTo>
                  <a:lnTo>
                    <a:pt x="464" y="118"/>
                  </a:lnTo>
                  <a:lnTo>
                    <a:pt x="467" y="118"/>
                  </a:lnTo>
                  <a:lnTo>
                    <a:pt x="467" y="118"/>
                  </a:lnTo>
                  <a:lnTo>
                    <a:pt x="469" y="121"/>
                  </a:lnTo>
                  <a:lnTo>
                    <a:pt x="469" y="121"/>
                  </a:lnTo>
                  <a:lnTo>
                    <a:pt x="472" y="121"/>
                  </a:lnTo>
                  <a:lnTo>
                    <a:pt x="472" y="121"/>
                  </a:lnTo>
                  <a:lnTo>
                    <a:pt x="475" y="123"/>
                  </a:lnTo>
                  <a:lnTo>
                    <a:pt x="475" y="123"/>
                  </a:lnTo>
                  <a:lnTo>
                    <a:pt x="475" y="126"/>
                  </a:lnTo>
                  <a:lnTo>
                    <a:pt x="475" y="126"/>
                  </a:lnTo>
                  <a:lnTo>
                    <a:pt x="480" y="126"/>
                  </a:lnTo>
                  <a:lnTo>
                    <a:pt x="482" y="126"/>
                  </a:lnTo>
                  <a:lnTo>
                    <a:pt x="485" y="126"/>
                  </a:lnTo>
                  <a:lnTo>
                    <a:pt x="490" y="126"/>
                  </a:lnTo>
                  <a:lnTo>
                    <a:pt x="490" y="129"/>
                  </a:lnTo>
                  <a:lnTo>
                    <a:pt x="493" y="129"/>
                  </a:lnTo>
                  <a:lnTo>
                    <a:pt x="493" y="129"/>
                  </a:lnTo>
                  <a:lnTo>
                    <a:pt x="490" y="131"/>
                  </a:lnTo>
                  <a:lnTo>
                    <a:pt x="488" y="136"/>
                  </a:lnTo>
                  <a:lnTo>
                    <a:pt x="488" y="142"/>
                  </a:lnTo>
                  <a:lnTo>
                    <a:pt x="488" y="144"/>
                  </a:lnTo>
                  <a:lnTo>
                    <a:pt x="488" y="144"/>
                  </a:lnTo>
                  <a:lnTo>
                    <a:pt x="485" y="147"/>
                  </a:lnTo>
                  <a:lnTo>
                    <a:pt x="482" y="147"/>
                  </a:lnTo>
                  <a:lnTo>
                    <a:pt x="480" y="147"/>
                  </a:lnTo>
                  <a:lnTo>
                    <a:pt x="475" y="150"/>
                  </a:lnTo>
                  <a:lnTo>
                    <a:pt x="469" y="152"/>
                  </a:lnTo>
                  <a:lnTo>
                    <a:pt x="467" y="155"/>
                  </a:lnTo>
                  <a:lnTo>
                    <a:pt x="464" y="158"/>
                  </a:lnTo>
                  <a:lnTo>
                    <a:pt x="464" y="160"/>
                  </a:lnTo>
                  <a:lnTo>
                    <a:pt x="464" y="163"/>
                  </a:lnTo>
                  <a:lnTo>
                    <a:pt x="467" y="165"/>
                  </a:lnTo>
                  <a:lnTo>
                    <a:pt x="467" y="171"/>
                  </a:lnTo>
                  <a:lnTo>
                    <a:pt x="469" y="173"/>
                  </a:lnTo>
                  <a:lnTo>
                    <a:pt x="469" y="173"/>
                  </a:lnTo>
                  <a:lnTo>
                    <a:pt x="477" y="176"/>
                  </a:lnTo>
                  <a:lnTo>
                    <a:pt x="480" y="179"/>
                  </a:lnTo>
                  <a:lnTo>
                    <a:pt x="480" y="179"/>
                  </a:lnTo>
                  <a:lnTo>
                    <a:pt x="482" y="179"/>
                  </a:lnTo>
                  <a:lnTo>
                    <a:pt x="482" y="179"/>
                  </a:lnTo>
                  <a:lnTo>
                    <a:pt x="493" y="168"/>
                  </a:lnTo>
                  <a:lnTo>
                    <a:pt x="496" y="165"/>
                  </a:lnTo>
                  <a:lnTo>
                    <a:pt x="504" y="165"/>
                  </a:lnTo>
                  <a:lnTo>
                    <a:pt x="514" y="168"/>
                  </a:lnTo>
                  <a:lnTo>
                    <a:pt x="530" y="163"/>
                  </a:lnTo>
                  <a:lnTo>
                    <a:pt x="533" y="160"/>
                  </a:lnTo>
                  <a:lnTo>
                    <a:pt x="535" y="158"/>
                  </a:lnTo>
                  <a:lnTo>
                    <a:pt x="538" y="155"/>
                  </a:lnTo>
                  <a:lnTo>
                    <a:pt x="540" y="150"/>
                  </a:lnTo>
                  <a:lnTo>
                    <a:pt x="548" y="144"/>
                  </a:lnTo>
                  <a:lnTo>
                    <a:pt x="577" y="152"/>
                  </a:lnTo>
                  <a:lnTo>
                    <a:pt x="580" y="152"/>
                  </a:lnTo>
                  <a:lnTo>
                    <a:pt x="580" y="150"/>
                  </a:lnTo>
                  <a:lnTo>
                    <a:pt x="580" y="150"/>
                  </a:lnTo>
                  <a:lnTo>
                    <a:pt x="580" y="150"/>
                  </a:lnTo>
                  <a:lnTo>
                    <a:pt x="583" y="144"/>
                  </a:lnTo>
                  <a:lnTo>
                    <a:pt x="583" y="142"/>
                  </a:lnTo>
                  <a:lnTo>
                    <a:pt x="585" y="142"/>
                  </a:lnTo>
                  <a:lnTo>
                    <a:pt x="593" y="134"/>
                  </a:lnTo>
                  <a:lnTo>
                    <a:pt x="596" y="134"/>
                  </a:lnTo>
                  <a:lnTo>
                    <a:pt x="598" y="131"/>
                  </a:lnTo>
                  <a:lnTo>
                    <a:pt x="598" y="129"/>
                  </a:lnTo>
                  <a:lnTo>
                    <a:pt x="598" y="129"/>
                  </a:lnTo>
                  <a:lnTo>
                    <a:pt x="601" y="126"/>
                  </a:lnTo>
                  <a:lnTo>
                    <a:pt x="601" y="123"/>
                  </a:lnTo>
                  <a:lnTo>
                    <a:pt x="601" y="123"/>
                  </a:lnTo>
                  <a:lnTo>
                    <a:pt x="598" y="121"/>
                  </a:lnTo>
                  <a:lnTo>
                    <a:pt x="593" y="118"/>
                  </a:lnTo>
                  <a:lnTo>
                    <a:pt x="593" y="118"/>
                  </a:lnTo>
                  <a:lnTo>
                    <a:pt x="593" y="113"/>
                  </a:lnTo>
                  <a:lnTo>
                    <a:pt x="593" y="100"/>
                  </a:lnTo>
                  <a:lnTo>
                    <a:pt x="593" y="86"/>
                  </a:lnTo>
                  <a:lnTo>
                    <a:pt x="593" y="81"/>
                  </a:lnTo>
                  <a:lnTo>
                    <a:pt x="591" y="73"/>
                  </a:lnTo>
                  <a:lnTo>
                    <a:pt x="591" y="68"/>
                  </a:lnTo>
                  <a:lnTo>
                    <a:pt x="588" y="63"/>
                  </a:lnTo>
                  <a:lnTo>
                    <a:pt x="588" y="58"/>
                  </a:lnTo>
                  <a:lnTo>
                    <a:pt x="585" y="58"/>
                  </a:lnTo>
                  <a:lnTo>
                    <a:pt x="577" y="52"/>
                  </a:lnTo>
                  <a:lnTo>
                    <a:pt x="564" y="44"/>
                  </a:lnTo>
                  <a:lnTo>
                    <a:pt x="562" y="42"/>
                  </a:lnTo>
                  <a:lnTo>
                    <a:pt x="562" y="42"/>
                  </a:lnTo>
                  <a:lnTo>
                    <a:pt x="556" y="26"/>
                  </a:lnTo>
                  <a:lnTo>
                    <a:pt x="562" y="29"/>
                  </a:lnTo>
                  <a:lnTo>
                    <a:pt x="567" y="29"/>
                  </a:lnTo>
                  <a:lnTo>
                    <a:pt x="567" y="29"/>
                  </a:lnTo>
                  <a:lnTo>
                    <a:pt x="569" y="29"/>
                  </a:lnTo>
                  <a:lnTo>
                    <a:pt x="572" y="29"/>
                  </a:lnTo>
                  <a:lnTo>
                    <a:pt x="585" y="29"/>
                  </a:lnTo>
                  <a:lnTo>
                    <a:pt x="588" y="26"/>
                  </a:lnTo>
                  <a:lnTo>
                    <a:pt x="591" y="23"/>
                  </a:lnTo>
                  <a:lnTo>
                    <a:pt x="591" y="23"/>
                  </a:lnTo>
                  <a:lnTo>
                    <a:pt x="591" y="21"/>
                  </a:lnTo>
                  <a:lnTo>
                    <a:pt x="593" y="13"/>
                  </a:lnTo>
                  <a:lnTo>
                    <a:pt x="593" y="13"/>
                  </a:lnTo>
                  <a:lnTo>
                    <a:pt x="593" y="10"/>
                  </a:lnTo>
                  <a:lnTo>
                    <a:pt x="593" y="10"/>
                  </a:lnTo>
                  <a:lnTo>
                    <a:pt x="596" y="10"/>
                  </a:lnTo>
                  <a:lnTo>
                    <a:pt x="598" y="8"/>
                  </a:lnTo>
                  <a:lnTo>
                    <a:pt x="598" y="5"/>
                  </a:lnTo>
                  <a:lnTo>
                    <a:pt x="601" y="5"/>
                  </a:lnTo>
                  <a:lnTo>
                    <a:pt x="606" y="5"/>
                  </a:lnTo>
                  <a:lnTo>
                    <a:pt x="617" y="5"/>
                  </a:lnTo>
                  <a:lnTo>
                    <a:pt x="620" y="5"/>
                  </a:lnTo>
                  <a:lnTo>
                    <a:pt x="633" y="0"/>
                  </a:lnTo>
                  <a:lnTo>
                    <a:pt x="633" y="0"/>
                  </a:lnTo>
                  <a:lnTo>
                    <a:pt x="635" y="0"/>
                  </a:lnTo>
                  <a:lnTo>
                    <a:pt x="638" y="0"/>
                  </a:lnTo>
                  <a:lnTo>
                    <a:pt x="641" y="2"/>
                  </a:lnTo>
                  <a:lnTo>
                    <a:pt x="641"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3" name="Freeform 52"/>
            <p:cNvSpPr>
              <a:spLocks noEditPoints="1"/>
            </p:cNvSpPr>
            <p:nvPr/>
          </p:nvSpPr>
          <p:spPr bwMode="auto">
            <a:xfrm>
              <a:off x="5427" y="799"/>
              <a:ext cx="861" cy="608"/>
            </a:xfrm>
            <a:custGeom>
              <a:avLst/>
              <a:gdLst>
                <a:gd name="T0" fmla="*/ 213 w 861"/>
                <a:gd name="T1" fmla="*/ 247 h 608"/>
                <a:gd name="T2" fmla="*/ 732 w 861"/>
                <a:gd name="T3" fmla="*/ 252 h 608"/>
                <a:gd name="T4" fmla="*/ 764 w 861"/>
                <a:gd name="T5" fmla="*/ 244 h 608"/>
                <a:gd name="T6" fmla="*/ 764 w 861"/>
                <a:gd name="T7" fmla="*/ 276 h 608"/>
                <a:gd name="T8" fmla="*/ 788 w 861"/>
                <a:gd name="T9" fmla="*/ 318 h 608"/>
                <a:gd name="T10" fmla="*/ 732 w 861"/>
                <a:gd name="T11" fmla="*/ 205 h 608"/>
                <a:gd name="T12" fmla="*/ 832 w 861"/>
                <a:gd name="T13" fmla="*/ 384 h 608"/>
                <a:gd name="T14" fmla="*/ 780 w 861"/>
                <a:gd name="T15" fmla="*/ 363 h 608"/>
                <a:gd name="T16" fmla="*/ 745 w 861"/>
                <a:gd name="T17" fmla="*/ 289 h 608"/>
                <a:gd name="T18" fmla="*/ 722 w 861"/>
                <a:gd name="T19" fmla="*/ 250 h 608"/>
                <a:gd name="T20" fmla="*/ 661 w 861"/>
                <a:gd name="T21" fmla="*/ 231 h 608"/>
                <a:gd name="T22" fmla="*/ 624 w 861"/>
                <a:gd name="T23" fmla="*/ 197 h 608"/>
                <a:gd name="T24" fmla="*/ 564 w 861"/>
                <a:gd name="T25" fmla="*/ 121 h 608"/>
                <a:gd name="T26" fmla="*/ 500 w 861"/>
                <a:gd name="T27" fmla="*/ 123 h 608"/>
                <a:gd name="T28" fmla="*/ 479 w 861"/>
                <a:gd name="T29" fmla="*/ 107 h 608"/>
                <a:gd name="T30" fmla="*/ 427 w 861"/>
                <a:gd name="T31" fmla="*/ 139 h 608"/>
                <a:gd name="T32" fmla="*/ 400 w 861"/>
                <a:gd name="T33" fmla="*/ 147 h 608"/>
                <a:gd name="T34" fmla="*/ 453 w 861"/>
                <a:gd name="T35" fmla="*/ 118 h 608"/>
                <a:gd name="T36" fmla="*/ 474 w 861"/>
                <a:gd name="T37" fmla="*/ 100 h 608"/>
                <a:gd name="T38" fmla="*/ 416 w 861"/>
                <a:gd name="T39" fmla="*/ 115 h 608"/>
                <a:gd name="T40" fmla="*/ 340 w 861"/>
                <a:gd name="T41" fmla="*/ 215 h 608"/>
                <a:gd name="T42" fmla="*/ 232 w 861"/>
                <a:gd name="T43" fmla="*/ 236 h 608"/>
                <a:gd name="T44" fmla="*/ 197 w 861"/>
                <a:gd name="T45" fmla="*/ 286 h 608"/>
                <a:gd name="T46" fmla="*/ 137 w 861"/>
                <a:gd name="T47" fmla="*/ 271 h 608"/>
                <a:gd name="T48" fmla="*/ 71 w 861"/>
                <a:gd name="T49" fmla="*/ 300 h 608"/>
                <a:gd name="T50" fmla="*/ 68 w 861"/>
                <a:gd name="T51" fmla="*/ 302 h 608"/>
                <a:gd name="T52" fmla="*/ 34 w 861"/>
                <a:gd name="T53" fmla="*/ 336 h 608"/>
                <a:gd name="T54" fmla="*/ 58 w 861"/>
                <a:gd name="T55" fmla="*/ 384 h 608"/>
                <a:gd name="T56" fmla="*/ 79 w 861"/>
                <a:gd name="T57" fmla="*/ 407 h 608"/>
                <a:gd name="T58" fmla="*/ 73 w 861"/>
                <a:gd name="T59" fmla="*/ 442 h 608"/>
                <a:gd name="T60" fmla="*/ 50 w 861"/>
                <a:gd name="T61" fmla="*/ 434 h 608"/>
                <a:gd name="T62" fmla="*/ 21 w 861"/>
                <a:gd name="T63" fmla="*/ 468 h 608"/>
                <a:gd name="T64" fmla="*/ 2 w 861"/>
                <a:gd name="T65" fmla="*/ 505 h 608"/>
                <a:gd name="T66" fmla="*/ 116 w 861"/>
                <a:gd name="T67" fmla="*/ 589 h 608"/>
                <a:gd name="T68" fmla="*/ 163 w 861"/>
                <a:gd name="T69" fmla="*/ 605 h 608"/>
                <a:gd name="T70" fmla="*/ 211 w 861"/>
                <a:gd name="T71" fmla="*/ 571 h 608"/>
                <a:gd name="T72" fmla="*/ 303 w 861"/>
                <a:gd name="T73" fmla="*/ 542 h 608"/>
                <a:gd name="T74" fmla="*/ 353 w 861"/>
                <a:gd name="T75" fmla="*/ 513 h 608"/>
                <a:gd name="T76" fmla="*/ 413 w 861"/>
                <a:gd name="T77" fmla="*/ 544 h 608"/>
                <a:gd name="T78" fmla="*/ 487 w 861"/>
                <a:gd name="T79" fmla="*/ 576 h 608"/>
                <a:gd name="T80" fmla="*/ 532 w 861"/>
                <a:gd name="T81" fmla="*/ 576 h 608"/>
                <a:gd name="T82" fmla="*/ 566 w 861"/>
                <a:gd name="T83" fmla="*/ 565 h 608"/>
                <a:gd name="T84" fmla="*/ 585 w 861"/>
                <a:gd name="T85" fmla="*/ 555 h 608"/>
                <a:gd name="T86" fmla="*/ 648 w 861"/>
                <a:gd name="T87" fmla="*/ 536 h 608"/>
                <a:gd name="T88" fmla="*/ 722 w 861"/>
                <a:gd name="T89" fmla="*/ 442 h 608"/>
                <a:gd name="T90" fmla="*/ 822 w 861"/>
                <a:gd name="T91" fmla="*/ 513 h 608"/>
                <a:gd name="T92" fmla="*/ 561 w 861"/>
                <a:gd name="T93" fmla="*/ 78 h 608"/>
                <a:gd name="T94" fmla="*/ 574 w 861"/>
                <a:gd name="T95" fmla="*/ 34 h 608"/>
                <a:gd name="T96" fmla="*/ 579 w 861"/>
                <a:gd name="T97" fmla="*/ 57 h 608"/>
                <a:gd name="T98" fmla="*/ 603 w 861"/>
                <a:gd name="T99" fmla="*/ 84 h 608"/>
                <a:gd name="T100" fmla="*/ 593 w 861"/>
                <a:gd name="T101" fmla="*/ 121 h 608"/>
                <a:gd name="T102" fmla="*/ 601 w 861"/>
                <a:gd name="T103" fmla="*/ 165 h 608"/>
                <a:gd name="T104" fmla="*/ 640 w 861"/>
                <a:gd name="T105" fmla="*/ 173 h 608"/>
                <a:gd name="T106" fmla="*/ 687 w 861"/>
                <a:gd name="T107" fmla="*/ 136 h 608"/>
                <a:gd name="T108" fmla="*/ 706 w 861"/>
                <a:gd name="T109" fmla="*/ 150 h 608"/>
                <a:gd name="T110" fmla="*/ 682 w 861"/>
                <a:gd name="T111" fmla="*/ 105 h 608"/>
                <a:gd name="T112" fmla="*/ 643 w 861"/>
                <a:gd name="T113" fmla="*/ 7 h 608"/>
                <a:gd name="T114" fmla="*/ 601 w 861"/>
                <a:gd name="T115" fmla="*/ 44 h 608"/>
                <a:gd name="T116" fmla="*/ 653 w 861"/>
                <a:gd name="T117" fmla="*/ 52 h 608"/>
                <a:gd name="T118" fmla="*/ 661 w 861"/>
                <a:gd name="T119" fmla="*/ 78 h 608"/>
                <a:gd name="T120" fmla="*/ 627 w 861"/>
                <a:gd name="T121" fmla="*/ 55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1" h="608">
                  <a:moveTo>
                    <a:pt x="182" y="281"/>
                  </a:moveTo>
                  <a:lnTo>
                    <a:pt x="187" y="281"/>
                  </a:lnTo>
                  <a:lnTo>
                    <a:pt x="189" y="279"/>
                  </a:lnTo>
                  <a:lnTo>
                    <a:pt x="189" y="273"/>
                  </a:lnTo>
                  <a:lnTo>
                    <a:pt x="189" y="268"/>
                  </a:lnTo>
                  <a:lnTo>
                    <a:pt x="192" y="268"/>
                  </a:lnTo>
                  <a:lnTo>
                    <a:pt x="192" y="273"/>
                  </a:lnTo>
                  <a:lnTo>
                    <a:pt x="189" y="281"/>
                  </a:lnTo>
                  <a:lnTo>
                    <a:pt x="192" y="284"/>
                  </a:lnTo>
                  <a:lnTo>
                    <a:pt x="195" y="284"/>
                  </a:lnTo>
                  <a:lnTo>
                    <a:pt x="197" y="279"/>
                  </a:lnTo>
                  <a:lnTo>
                    <a:pt x="203" y="260"/>
                  </a:lnTo>
                  <a:lnTo>
                    <a:pt x="197" y="255"/>
                  </a:lnTo>
                  <a:lnTo>
                    <a:pt x="187" y="260"/>
                  </a:lnTo>
                  <a:lnTo>
                    <a:pt x="179" y="265"/>
                  </a:lnTo>
                  <a:lnTo>
                    <a:pt x="176" y="276"/>
                  </a:lnTo>
                  <a:lnTo>
                    <a:pt x="179" y="279"/>
                  </a:lnTo>
                  <a:lnTo>
                    <a:pt x="182" y="281"/>
                  </a:lnTo>
                  <a:close/>
                  <a:moveTo>
                    <a:pt x="213" y="247"/>
                  </a:moveTo>
                  <a:lnTo>
                    <a:pt x="216" y="239"/>
                  </a:lnTo>
                  <a:lnTo>
                    <a:pt x="226" y="231"/>
                  </a:lnTo>
                  <a:lnTo>
                    <a:pt x="229" y="223"/>
                  </a:lnTo>
                  <a:lnTo>
                    <a:pt x="226" y="229"/>
                  </a:lnTo>
                  <a:lnTo>
                    <a:pt x="211" y="234"/>
                  </a:lnTo>
                  <a:lnTo>
                    <a:pt x="211" y="239"/>
                  </a:lnTo>
                  <a:lnTo>
                    <a:pt x="211" y="239"/>
                  </a:lnTo>
                  <a:lnTo>
                    <a:pt x="211" y="247"/>
                  </a:lnTo>
                  <a:lnTo>
                    <a:pt x="213" y="247"/>
                  </a:lnTo>
                  <a:close/>
                  <a:moveTo>
                    <a:pt x="716" y="207"/>
                  </a:moveTo>
                  <a:lnTo>
                    <a:pt x="719" y="213"/>
                  </a:lnTo>
                  <a:lnTo>
                    <a:pt x="727" y="223"/>
                  </a:lnTo>
                  <a:lnTo>
                    <a:pt x="730" y="229"/>
                  </a:lnTo>
                  <a:lnTo>
                    <a:pt x="730" y="239"/>
                  </a:lnTo>
                  <a:lnTo>
                    <a:pt x="722" y="252"/>
                  </a:lnTo>
                  <a:lnTo>
                    <a:pt x="722" y="260"/>
                  </a:lnTo>
                  <a:lnTo>
                    <a:pt x="724" y="260"/>
                  </a:lnTo>
                  <a:lnTo>
                    <a:pt x="730" y="257"/>
                  </a:lnTo>
                  <a:lnTo>
                    <a:pt x="732" y="252"/>
                  </a:lnTo>
                  <a:lnTo>
                    <a:pt x="740" y="250"/>
                  </a:lnTo>
                  <a:lnTo>
                    <a:pt x="740" y="250"/>
                  </a:lnTo>
                  <a:lnTo>
                    <a:pt x="743" y="250"/>
                  </a:lnTo>
                  <a:lnTo>
                    <a:pt x="743" y="255"/>
                  </a:lnTo>
                  <a:lnTo>
                    <a:pt x="743" y="257"/>
                  </a:lnTo>
                  <a:lnTo>
                    <a:pt x="743" y="257"/>
                  </a:lnTo>
                  <a:lnTo>
                    <a:pt x="740" y="263"/>
                  </a:lnTo>
                  <a:lnTo>
                    <a:pt x="740" y="268"/>
                  </a:lnTo>
                  <a:lnTo>
                    <a:pt x="748" y="263"/>
                  </a:lnTo>
                  <a:lnTo>
                    <a:pt x="748" y="263"/>
                  </a:lnTo>
                  <a:lnTo>
                    <a:pt x="748" y="260"/>
                  </a:lnTo>
                  <a:lnTo>
                    <a:pt x="751" y="257"/>
                  </a:lnTo>
                  <a:lnTo>
                    <a:pt x="753" y="255"/>
                  </a:lnTo>
                  <a:lnTo>
                    <a:pt x="756" y="255"/>
                  </a:lnTo>
                  <a:lnTo>
                    <a:pt x="756" y="250"/>
                  </a:lnTo>
                  <a:lnTo>
                    <a:pt x="753" y="247"/>
                  </a:lnTo>
                  <a:lnTo>
                    <a:pt x="756" y="244"/>
                  </a:lnTo>
                  <a:lnTo>
                    <a:pt x="759" y="242"/>
                  </a:lnTo>
                  <a:lnTo>
                    <a:pt x="764" y="244"/>
                  </a:lnTo>
                  <a:lnTo>
                    <a:pt x="769" y="247"/>
                  </a:lnTo>
                  <a:lnTo>
                    <a:pt x="772" y="250"/>
                  </a:lnTo>
                  <a:lnTo>
                    <a:pt x="774" y="255"/>
                  </a:lnTo>
                  <a:lnTo>
                    <a:pt x="774" y="263"/>
                  </a:lnTo>
                  <a:lnTo>
                    <a:pt x="780" y="260"/>
                  </a:lnTo>
                  <a:lnTo>
                    <a:pt x="785" y="265"/>
                  </a:lnTo>
                  <a:lnTo>
                    <a:pt x="785" y="276"/>
                  </a:lnTo>
                  <a:lnTo>
                    <a:pt x="782" y="286"/>
                  </a:lnTo>
                  <a:lnTo>
                    <a:pt x="782" y="292"/>
                  </a:lnTo>
                  <a:lnTo>
                    <a:pt x="774" y="289"/>
                  </a:lnTo>
                  <a:lnTo>
                    <a:pt x="774" y="286"/>
                  </a:lnTo>
                  <a:lnTo>
                    <a:pt x="777" y="284"/>
                  </a:lnTo>
                  <a:lnTo>
                    <a:pt x="777" y="284"/>
                  </a:lnTo>
                  <a:lnTo>
                    <a:pt x="780" y="284"/>
                  </a:lnTo>
                  <a:lnTo>
                    <a:pt x="769" y="284"/>
                  </a:lnTo>
                  <a:lnTo>
                    <a:pt x="767" y="284"/>
                  </a:lnTo>
                  <a:lnTo>
                    <a:pt x="764" y="292"/>
                  </a:lnTo>
                  <a:lnTo>
                    <a:pt x="764" y="284"/>
                  </a:lnTo>
                  <a:lnTo>
                    <a:pt x="764" y="276"/>
                  </a:lnTo>
                  <a:lnTo>
                    <a:pt x="764" y="276"/>
                  </a:lnTo>
                  <a:lnTo>
                    <a:pt x="767" y="271"/>
                  </a:lnTo>
                  <a:lnTo>
                    <a:pt x="761" y="271"/>
                  </a:lnTo>
                  <a:lnTo>
                    <a:pt x="751" y="271"/>
                  </a:lnTo>
                  <a:lnTo>
                    <a:pt x="751" y="279"/>
                  </a:lnTo>
                  <a:lnTo>
                    <a:pt x="759" y="294"/>
                  </a:lnTo>
                  <a:lnTo>
                    <a:pt x="756" y="307"/>
                  </a:lnTo>
                  <a:lnTo>
                    <a:pt x="753" y="310"/>
                  </a:lnTo>
                  <a:lnTo>
                    <a:pt x="745" y="313"/>
                  </a:lnTo>
                  <a:lnTo>
                    <a:pt x="740" y="315"/>
                  </a:lnTo>
                  <a:lnTo>
                    <a:pt x="735" y="318"/>
                  </a:lnTo>
                  <a:lnTo>
                    <a:pt x="732" y="321"/>
                  </a:lnTo>
                  <a:lnTo>
                    <a:pt x="735" y="326"/>
                  </a:lnTo>
                  <a:lnTo>
                    <a:pt x="743" y="329"/>
                  </a:lnTo>
                  <a:lnTo>
                    <a:pt x="759" y="329"/>
                  </a:lnTo>
                  <a:lnTo>
                    <a:pt x="772" y="323"/>
                  </a:lnTo>
                  <a:lnTo>
                    <a:pt x="777" y="321"/>
                  </a:lnTo>
                  <a:lnTo>
                    <a:pt x="782" y="315"/>
                  </a:lnTo>
                  <a:lnTo>
                    <a:pt x="788" y="318"/>
                  </a:lnTo>
                  <a:lnTo>
                    <a:pt x="793" y="318"/>
                  </a:lnTo>
                  <a:lnTo>
                    <a:pt x="817" y="315"/>
                  </a:lnTo>
                  <a:lnTo>
                    <a:pt x="817" y="315"/>
                  </a:lnTo>
                  <a:lnTo>
                    <a:pt x="817" y="307"/>
                  </a:lnTo>
                  <a:lnTo>
                    <a:pt x="811" y="305"/>
                  </a:lnTo>
                  <a:lnTo>
                    <a:pt x="811" y="305"/>
                  </a:lnTo>
                  <a:lnTo>
                    <a:pt x="814" y="302"/>
                  </a:lnTo>
                  <a:lnTo>
                    <a:pt x="817" y="302"/>
                  </a:lnTo>
                  <a:lnTo>
                    <a:pt x="817" y="302"/>
                  </a:lnTo>
                  <a:lnTo>
                    <a:pt x="819" y="292"/>
                  </a:lnTo>
                  <a:lnTo>
                    <a:pt x="819" y="292"/>
                  </a:lnTo>
                  <a:lnTo>
                    <a:pt x="817" y="289"/>
                  </a:lnTo>
                  <a:lnTo>
                    <a:pt x="777" y="244"/>
                  </a:lnTo>
                  <a:lnTo>
                    <a:pt x="769" y="239"/>
                  </a:lnTo>
                  <a:lnTo>
                    <a:pt x="761" y="236"/>
                  </a:lnTo>
                  <a:lnTo>
                    <a:pt x="745" y="229"/>
                  </a:lnTo>
                  <a:lnTo>
                    <a:pt x="740" y="223"/>
                  </a:lnTo>
                  <a:lnTo>
                    <a:pt x="738" y="218"/>
                  </a:lnTo>
                  <a:lnTo>
                    <a:pt x="732" y="205"/>
                  </a:lnTo>
                  <a:lnTo>
                    <a:pt x="730" y="200"/>
                  </a:lnTo>
                  <a:lnTo>
                    <a:pt x="727" y="200"/>
                  </a:lnTo>
                  <a:lnTo>
                    <a:pt x="722" y="200"/>
                  </a:lnTo>
                  <a:lnTo>
                    <a:pt x="719" y="205"/>
                  </a:lnTo>
                  <a:lnTo>
                    <a:pt x="716" y="207"/>
                  </a:lnTo>
                  <a:close/>
                  <a:moveTo>
                    <a:pt x="856" y="500"/>
                  </a:moveTo>
                  <a:lnTo>
                    <a:pt x="854" y="481"/>
                  </a:lnTo>
                  <a:lnTo>
                    <a:pt x="848" y="473"/>
                  </a:lnTo>
                  <a:lnTo>
                    <a:pt x="846" y="465"/>
                  </a:lnTo>
                  <a:lnTo>
                    <a:pt x="840" y="455"/>
                  </a:lnTo>
                  <a:lnTo>
                    <a:pt x="840" y="450"/>
                  </a:lnTo>
                  <a:lnTo>
                    <a:pt x="840" y="439"/>
                  </a:lnTo>
                  <a:lnTo>
                    <a:pt x="840" y="426"/>
                  </a:lnTo>
                  <a:lnTo>
                    <a:pt x="840" y="423"/>
                  </a:lnTo>
                  <a:lnTo>
                    <a:pt x="835" y="407"/>
                  </a:lnTo>
                  <a:lnTo>
                    <a:pt x="832" y="400"/>
                  </a:lnTo>
                  <a:lnTo>
                    <a:pt x="832" y="394"/>
                  </a:lnTo>
                  <a:lnTo>
                    <a:pt x="832" y="384"/>
                  </a:lnTo>
                  <a:lnTo>
                    <a:pt x="832" y="384"/>
                  </a:lnTo>
                  <a:lnTo>
                    <a:pt x="830" y="384"/>
                  </a:lnTo>
                  <a:lnTo>
                    <a:pt x="827" y="384"/>
                  </a:lnTo>
                  <a:lnTo>
                    <a:pt x="825" y="381"/>
                  </a:lnTo>
                  <a:lnTo>
                    <a:pt x="822" y="381"/>
                  </a:lnTo>
                  <a:lnTo>
                    <a:pt x="830" y="373"/>
                  </a:lnTo>
                  <a:lnTo>
                    <a:pt x="832" y="373"/>
                  </a:lnTo>
                  <a:lnTo>
                    <a:pt x="832" y="371"/>
                  </a:lnTo>
                  <a:lnTo>
                    <a:pt x="832" y="363"/>
                  </a:lnTo>
                  <a:lnTo>
                    <a:pt x="832" y="363"/>
                  </a:lnTo>
                  <a:lnTo>
                    <a:pt x="830" y="360"/>
                  </a:lnTo>
                  <a:lnTo>
                    <a:pt x="825" y="360"/>
                  </a:lnTo>
                  <a:lnTo>
                    <a:pt x="825" y="360"/>
                  </a:lnTo>
                  <a:lnTo>
                    <a:pt x="822" y="365"/>
                  </a:lnTo>
                  <a:lnTo>
                    <a:pt x="814" y="368"/>
                  </a:lnTo>
                  <a:lnTo>
                    <a:pt x="796" y="365"/>
                  </a:lnTo>
                  <a:lnTo>
                    <a:pt x="793" y="365"/>
                  </a:lnTo>
                  <a:lnTo>
                    <a:pt x="788" y="363"/>
                  </a:lnTo>
                  <a:lnTo>
                    <a:pt x="785" y="363"/>
                  </a:lnTo>
                  <a:lnTo>
                    <a:pt x="780" y="363"/>
                  </a:lnTo>
                  <a:lnTo>
                    <a:pt x="780" y="360"/>
                  </a:lnTo>
                  <a:lnTo>
                    <a:pt x="777" y="357"/>
                  </a:lnTo>
                  <a:lnTo>
                    <a:pt x="769" y="355"/>
                  </a:lnTo>
                  <a:lnTo>
                    <a:pt x="751" y="342"/>
                  </a:lnTo>
                  <a:lnTo>
                    <a:pt x="748" y="342"/>
                  </a:lnTo>
                  <a:lnTo>
                    <a:pt x="745" y="339"/>
                  </a:lnTo>
                  <a:lnTo>
                    <a:pt x="743" y="334"/>
                  </a:lnTo>
                  <a:lnTo>
                    <a:pt x="740" y="329"/>
                  </a:lnTo>
                  <a:lnTo>
                    <a:pt x="740" y="329"/>
                  </a:lnTo>
                  <a:lnTo>
                    <a:pt x="735" y="326"/>
                  </a:lnTo>
                  <a:lnTo>
                    <a:pt x="730" y="323"/>
                  </a:lnTo>
                  <a:lnTo>
                    <a:pt x="730" y="321"/>
                  </a:lnTo>
                  <a:lnTo>
                    <a:pt x="730" y="315"/>
                  </a:lnTo>
                  <a:lnTo>
                    <a:pt x="748" y="302"/>
                  </a:lnTo>
                  <a:lnTo>
                    <a:pt x="751" y="297"/>
                  </a:lnTo>
                  <a:lnTo>
                    <a:pt x="751" y="294"/>
                  </a:lnTo>
                  <a:lnTo>
                    <a:pt x="751" y="289"/>
                  </a:lnTo>
                  <a:lnTo>
                    <a:pt x="748" y="289"/>
                  </a:lnTo>
                  <a:lnTo>
                    <a:pt x="745" y="289"/>
                  </a:lnTo>
                  <a:lnTo>
                    <a:pt x="745" y="286"/>
                  </a:lnTo>
                  <a:lnTo>
                    <a:pt x="743" y="286"/>
                  </a:lnTo>
                  <a:lnTo>
                    <a:pt x="743" y="286"/>
                  </a:lnTo>
                  <a:lnTo>
                    <a:pt x="743" y="286"/>
                  </a:lnTo>
                  <a:lnTo>
                    <a:pt x="738" y="286"/>
                  </a:lnTo>
                  <a:lnTo>
                    <a:pt x="738" y="284"/>
                  </a:lnTo>
                  <a:lnTo>
                    <a:pt x="738" y="284"/>
                  </a:lnTo>
                  <a:lnTo>
                    <a:pt x="738" y="281"/>
                  </a:lnTo>
                  <a:lnTo>
                    <a:pt x="738" y="281"/>
                  </a:lnTo>
                  <a:lnTo>
                    <a:pt x="738" y="279"/>
                  </a:lnTo>
                  <a:lnTo>
                    <a:pt x="738" y="276"/>
                  </a:lnTo>
                  <a:lnTo>
                    <a:pt x="735" y="273"/>
                  </a:lnTo>
                  <a:lnTo>
                    <a:pt x="735" y="271"/>
                  </a:lnTo>
                  <a:lnTo>
                    <a:pt x="727" y="268"/>
                  </a:lnTo>
                  <a:lnTo>
                    <a:pt x="727" y="268"/>
                  </a:lnTo>
                  <a:lnTo>
                    <a:pt x="724" y="265"/>
                  </a:lnTo>
                  <a:lnTo>
                    <a:pt x="716" y="255"/>
                  </a:lnTo>
                  <a:lnTo>
                    <a:pt x="714" y="255"/>
                  </a:lnTo>
                  <a:lnTo>
                    <a:pt x="722" y="250"/>
                  </a:lnTo>
                  <a:lnTo>
                    <a:pt x="724" y="244"/>
                  </a:lnTo>
                  <a:lnTo>
                    <a:pt x="724" y="236"/>
                  </a:lnTo>
                  <a:lnTo>
                    <a:pt x="730" y="231"/>
                  </a:lnTo>
                  <a:lnTo>
                    <a:pt x="730" y="229"/>
                  </a:lnTo>
                  <a:lnTo>
                    <a:pt x="711" y="213"/>
                  </a:lnTo>
                  <a:lnTo>
                    <a:pt x="703" y="207"/>
                  </a:lnTo>
                  <a:lnTo>
                    <a:pt x="703" y="207"/>
                  </a:lnTo>
                  <a:lnTo>
                    <a:pt x="706" y="205"/>
                  </a:lnTo>
                  <a:lnTo>
                    <a:pt x="709" y="205"/>
                  </a:lnTo>
                  <a:lnTo>
                    <a:pt x="709" y="202"/>
                  </a:lnTo>
                  <a:lnTo>
                    <a:pt x="706" y="200"/>
                  </a:lnTo>
                  <a:lnTo>
                    <a:pt x="701" y="202"/>
                  </a:lnTo>
                  <a:lnTo>
                    <a:pt x="687" y="210"/>
                  </a:lnTo>
                  <a:lnTo>
                    <a:pt x="682" y="213"/>
                  </a:lnTo>
                  <a:lnTo>
                    <a:pt x="653" y="221"/>
                  </a:lnTo>
                  <a:lnTo>
                    <a:pt x="653" y="223"/>
                  </a:lnTo>
                  <a:lnTo>
                    <a:pt x="656" y="223"/>
                  </a:lnTo>
                  <a:lnTo>
                    <a:pt x="659" y="229"/>
                  </a:lnTo>
                  <a:lnTo>
                    <a:pt x="661" y="231"/>
                  </a:lnTo>
                  <a:lnTo>
                    <a:pt x="661" y="234"/>
                  </a:lnTo>
                  <a:lnTo>
                    <a:pt x="656" y="234"/>
                  </a:lnTo>
                  <a:lnTo>
                    <a:pt x="651" y="229"/>
                  </a:lnTo>
                  <a:lnTo>
                    <a:pt x="648" y="226"/>
                  </a:lnTo>
                  <a:lnTo>
                    <a:pt x="645" y="221"/>
                  </a:lnTo>
                  <a:lnTo>
                    <a:pt x="640" y="210"/>
                  </a:lnTo>
                  <a:lnTo>
                    <a:pt x="640" y="207"/>
                  </a:lnTo>
                  <a:lnTo>
                    <a:pt x="637" y="207"/>
                  </a:lnTo>
                  <a:lnTo>
                    <a:pt x="637" y="210"/>
                  </a:lnTo>
                  <a:lnTo>
                    <a:pt x="635" y="210"/>
                  </a:lnTo>
                  <a:lnTo>
                    <a:pt x="632" y="207"/>
                  </a:lnTo>
                  <a:lnTo>
                    <a:pt x="635" y="207"/>
                  </a:lnTo>
                  <a:lnTo>
                    <a:pt x="635" y="205"/>
                  </a:lnTo>
                  <a:lnTo>
                    <a:pt x="637" y="200"/>
                  </a:lnTo>
                  <a:lnTo>
                    <a:pt x="632" y="200"/>
                  </a:lnTo>
                  <a:lnTo>
                    <a:pt x="624" y="202"/>
                  </a:lnTo>
                  <a:lnTo>
                    <a:pt x="619" y="202"/>
                  </a:lnTo>
                  <a:lnTo>
                    <a:pt x="622" y="200"/>
                  </a:lnTo>
                  <a:lnTo>
                    <a:pt x="624" y="197"/>
                  </a:lnTo>
                  <a:lnTo>
                    <a:pt x="619" y="192"/>
                  </a:lnTo>
                  <a:lnTo>
                    <a:pt x="611" y="176"/>
                  </a:lnTo>
                  <a:lnTo>
                    <a:pt x="606" y="173"/>
                  </a:lnTo>
                  <a:lnTo>
                    <a:pt x="598" y="173"/>
                  </a:lnTo>
                  <a:lnTo>
                    <a:pt x="585" y="165"/>
                  </a:lnTo>
                  <a:lnTo>
                    <a:pt x="577" y="165"/>
                  </a:lnTo>
                  <a:lnTo>
                    <a:pt x="579" y="165"/>
                  </a:lnTo>
                  <a:lnTo>
                    <a:pt x="582" y="163"/>
                  </a:lnTo>
                  <a:lnTo>
                    <a:pt x="585" y="163"/>
                  </a:lnTo>
                  <a:lnTo>
                    <a:pt x="585" y="160"/>
                  </a:lnTo>
                  <a:lnTo>
                    <a:pt x="574" y="160"/>
                  </a:lnTo>
                  <a:lnTo>
                    <a:pt x="572" y="160"/>
                  </a:lnTo>
                  <a:lnTo>
                    <a:pt x="569" y="157"/>
                  </a:lnTo>
                  <a:lnTo>
                    <a:pt x="569" y="152"/>
                  </a:lnTo>
                  <a:lnTo>
                    <a:pt x="569" y="147"/>
                  </a:lnTo>
                  <a:lnTo>
                    <a:pt x="564" y="136"/>
                  </a:lnTo>
                  <a:lnTo>
                    <a:pt x="561" y="131"/>
                  </a:lnTo>
                  <a:lnTo>
                    <a:pt x="566" y="123"/>
                  </a:lnTo>
                  <a:lnTo>
                    <a:pt x="564" y="121"/>
                  </a:lnTo>
                  <a:lnTo>
                    <a:pt x="553" y="115"/>
                  </a:lnTo>
                  <a:lnTo>
                    <a:pt x="550" y="113"/>
                  </a:lnTo>
                  <a:lnTo>
                    <a:pt x="550" y="107"/>
                  </a:lnTo>
                  <a:lnTo>
                    <a:pt x="550" y="102"/>
                  </a:lnTo>
                  <a:lnTo>
                    <a:pt x="553" y="100"/>
                  </a:lnTo>
                  <a:lnTo>
                    <a:pt x="548" y="97"/>
                  </a:lnTo>
                  <a:lnTo>
                    <a:pt x="537" y="102"/>
                  </a:lnTo>
                  <a:lnTo>
                    <a:pt x="529" y="107"/>
                  </a:lnTo>
                  <a:lnTo>
                    <a:pt x="521" y="113"/>
                  </a:lnTo>
                  <a:lnTo>
                    <a:pt x="521" y="118"/>
                  </a:lnTo>
                  <a:lnTo>
                    <a:pt x="519" y="123"/>
                  </a:lnTo>
                  <a:lnTo>
                    <a:pt x="516" y="126"/>
                  </a:lnTo>
                  <a:lnTo>
                    <a:pt x="514" y="128"/>
                  </a:lnTo>
                  <a:lnTo>
                    <a:pt x="511" y="128"/>
                  </a:lnTo>
                  <a:lnTo>
                    <a:pt x="508" y="128"/>
                  </a:lnTo>
                  <a:lnTo>
                    <a:pt x="506" y="128"/>
                  </a:lnTo>
                  <a:lnTo>
                    <a:pt x="503" y="128"/>
                  </a:lnTo>
                  <a:lnTo>
                    <a:pt x="503" y="128"/>
                  </a:lnTo>
                  <a:lnTo>
                    <a:pt x="500" y="123"/>
                  </a:lnTo>
                  <a:lnTo>
                    <a:pt x="498" y="121"/>
                  </a:lnTo>
                  <a:lnTo>
                    <a:pt x="498" y="118"/>
                  </a:lnTo>
                  <a:lnTo>
                    <a:pt x="495" y="115"/>
                  </a:lnTo>
                  <a:lnTo>
                    <a:pt x="495" y="118"/>
                  </a:lnTo>
                  <a:lnTo>
                    <a:pt x="492" y="121"/>
                  </a:lnTo>
                  <a:lnTo>
                    <a:pt x="490" y="121"/>
                  </a:lnTo>
                  <a:lnTo>
                    <a:pt x="487" y="118"/>
                  </a:lnTo>
                  <a:lnTo>
                    <a:pt x="485" y="121"/>
                  </a:lnTo>
                  <a:lnTo>
                    <a:pt x="482" y="121"/>
                  </a:lnTo>
                  <a:lnTo>
                    <a:pt x="479" y="115"/>
                  </a:lnTo>
                  <a:lnTo>
                    <a:pt x="477" y="113"/>
                  </a:lnTo>
                  <a:lnTo>
                    <a:pt x="477" y="115"/>
                  </a:lnTo>
                  <a:lnTo>
                    <a:pt x="477" y="118"/>
                  </a:lnTo>
                  <a:lnTo>
                    <a:pt x="474" y="123"/>
                  </a:lnTo>
                  <a:lnTo>
                    <a:pt x="474" y="118"/>
                  </a:lnTo>
                  <a:lnTo>
                    <a:pt x="474" y="115"/>
                  </a:lnTo>
                  <a:lnTo>
                    <a:pt x="477" y="110"/>
                  </a:lnTo>
                  <a:lnTo>
                    <a:pt x="479" y="110"/>
                  </a:lnTo>
                  <a:lnTo>
                    <a:pt x="479" y="107"/>
                  </a:lnTo>
                  <a:lnTo>
                    <a:pt x="477" y="107"/>
                  </a:lnTo>
                  <a:lnTo>
                    <a:pt x="474" y="107"/>
                  </a:lnTo>
                  <a:lnTo>
                    <a:pt x="471" y="107"/>
                  </a:lnTo>
                  <a:lnTo>
                    <a:pt x="469" y="110"/>
                  </a:lnTo>
                  <a:lnTo>
                    <a:pt x="471" y="113"/>
                  </a:lnTo>
                  <a:lnTo>
                    <a:pt x="471" y="115"/>
                  </a:lnTo>
                  <a:lnTo>
                    <a:pt x="471" y="115"/>
                  </a:lnTo>
                  <a:lnTo>
                    <a:pt x="458" y="123"/>
                  </a:lnTo>
                  <a:lnTo>
                    <a:pt x="453" y="126"/>
                  </a:lnTo>
                  <a:lnTo>
                    <a:pt x="448" y="121"/>
                  </a:lnTo>
                  <a:lnTo>
                    <a:pt x="448" y="123"/>
                  </a:lnTo>
                  <a:lnTo>
                    <a:pt x="445" y="123"/>
                  </a:lnTo>
                  <a:lnTo>
                    <a:pt x="445" y="123"/>
                  </a:lnTo>
                  <a:lnTo>
                    <a:pt x="440" y="123"/>
                  </a:lnTo>
                  <a:lnTo>
                    <a:pt x="440" y="126"/>
                  </a:lnTo>
                  <a:lnTo>
                    <a:pt x="442" y="126"/>
                  </a:lnTo>
                  <a:lnTo>
                    <a:pt x="445" y="128"/>
                  </a:lnTo>
                  <a:lnTo>
                    <a:pt x="429" y="136"/>
                  </a:lnTo>
                  <a:lnTo>
                    <a:pt x="427" y="139"/>
                  </a:lnTo>
                  <a:lnTo>
                    <a:pt x="427" y="142"/>
                  </a:lnTo>
                  <a:lnTo>
                    <a:pt x="427" y="147"/>
                  </a:lnTo>
                  <a:lnTo>
                    <a:pt x="424" y="147"/>
                  </a:lnTo>
                  <a:lnTo>
                    <a:pt x="424" y="150"/>
                  </a:lnTo>
                  <a:lnTo>
                    <a:pt x="421" y="150"/>
                  </a:lnTo>
                  <a:lnTo>
                    <a:pt x="419" y="150"/>
                  </a:lnTo>
                  <a:lnTo>
                    <a:pt x="413" y="155"/>
                  </a:lnTo>
                  <a:lnTo>
                    <a:pt x="411" y="160"/>
                  </a:lnTo>
                  <a:lnTo>
                    <a:pt x="411" y="163"/>
                  </a:lnTo>
                  <a:lnTo>
                    <a:pt x="416" y="168"/>
                  </a:lnTo>
                  <a:lnTo>
                    <a:pt x="419" y="168"/>
                  </a:lnTo>
                  <a:lnTo>
                    <a:pt x="421" y="168"/>
                  </a:lnTo>
                  <a:lnTo>
                    <a:pt x="416" y="173"/>
                  </a:lnTo>
                  <a:lnTo>
                    <a:pt x="411" y="171"/>
                  </a:lnTo>
                  <a:lnTo>
                    <a:pt x="400" y="163"/>
                  </a:lnTo>
                  <a:lnTo>
                    <a:pt x="403" y="160"/>
                  </a:lnTo>
                  <a:lnTo>
                    <a:pt x="403" y="157"/>
                  </a:lnTo>
                  <a:lnTo>
                    <a:pt x="400" y="152"/>
                  </a:lnTo>
                  <a:lnTo>
                    <a:pt x="400" y="147"/>
                  </a:lnTo>
                  <a:lnTo>
                    <a:pt x="403" y="147"/>
                  </a:lnTo>
                  <a:lnTo>
                    <a:pt x="406" y="144"/>
                  </a:lnTo>
                  <a:lnTo>
                    <a:pt x="408" y="139"/>
                  </a:lnTo>
                  <a:lnTo>
                    <a:pt x="406" y="134"/>
                  </a:lnTo>
                  <a:lnTo>
                    <a:pt x="408" y="131"/>
                  </a:lnTo>
                  <a:lnTo>
                    <a:pt x="408" y="134"/>
                  </a:lnTo>
                  <a:lnTo>
                    <a:pt x="411" y="134"/>
                  </a:lnTo>
                  <a:lnTo>
                    <a:pt x="413" y="134"/>
                  </a:lnTo>
                  <a:lnTo>
                    <a:pt x="413" y="128"/>
                  </a:lnTo>
                  <a:lnTo>
                    <a:pt x="413" y="123"/>
                  </a:lnTo>
                  <a:lnTo>
                    <a:pt x="416" y="118"/>
                  </a:lnTo>
                  <a:lnTo>
                    <a:pt x="421" y="115"/>
                  </a:lnTo>
                  <a:lnTo>
                    <a:pt x="429" y="115"/>
                  </a:lnTo>
                  <a:lnTo>
                    <a:pt x="435" y="118"/>
                  </a:lnTo>
                  <a:lnTo>
                    <a:pt x="437" y="123"/>
                  </a:lnTo>
                  <a:lnTo>
                    <a:pt x="440" y="118"/>
                  </a:lnTo>
                  <a:lnTo>
                    <a:pt x="442" y="115"/>
                  </a:lnTo>
                  <a:lnTo>
                    <a:pt x="448" y="115"/>
                  </a:lnTo>
                  <a:lnTo>
                    <a:pt x="453" y="118"/>
                  </a:lnTo>
                  <a:lnTo>
                    <a:pt x="453" y="115"/>
                  </a:lnTo>
                  <a:lnTo>
                    <a:pt x="453" y="115"/>
                  </a:lnTo>
                  <a:lnTo>
                    <a:pt x="453" y="115"/>
                  </a:lnTo>
                  <a:lnTo>
                    <a:pt x="453" y="115"/>
                  </a:lnTo>
                  <a:lnTo>
                    <a:pt x="453" y="115"/>
                  </a:lnTo>
                  <a:lnTo>
                    <a:pt x="450" y="115"/>
                  </a:lnTo>
                  <a:lnTo>
                    <a:pt x="450" y="113"/>
                  </a:lnTo>
                  <a:lnTo>
                    <a:pt x="450" y="110"/>
                  </a:lnTo>
                  <a:lnTo>
                    <a:pt x="450" y="110"/>
                  </a:lnTo>
                  <a:lnTo>
                    <a:pt x="453" y="107"/>
                  </a:lnTo>
                  <a:lnTo>
                    <a:pt x="453" y="107"/>
                  </a:lnTo>
                  <a:lnTo>
                    <a:pt x="456" y="110"/>
                  </a:lnTo>
                  <a:lnTo>
                    <a:pt x="458" y="105"/>
                  </a:lnTo>
                  <a:lnTo>
                    <a:pt x="458" y="105"/>
                  </a:lnTo>
                  <a:lnTo>
                    <a:pt x="466" y="105"/>
                  </a:lnTo>
                  <a:lnTo>
                    <a:pt x="469" y="105"/>
                  </a:lnTo>
                  <a:lnTo>
                    <a:pt x="471" y="105"/>
                  </a:lnTo>
                  <a:lnTo>
                    <a:pt x="474" y="100"/>
                  </a:lnTo>
                  <a:lnTo>
                    <a:pt x="474" y="100"/>
                  </a:lnTo>
                  <a:lnTo>
                    <a:pt x="482" y="100"/>
                  </a:lnTo>
                  <a:lnTo>
                    <a:pt x="490" y="105"/>
                  </a:lnTo>
                  <a:lnTo>
                    <a:pt x="516" y="107"/>
                  </a:lnTo>
                  <a:lnTo>
                    <a:pt x="521" y="105"/>
                  </a:lnTo>
                  <a:lnTo>
                    <a:pt x="527" y="100"/>
                  </a:lnTo>
                  <a:lnTo>
                    <a:pt x="524" y="94"/>
                  </a:lnTo>
                  <a:lnTo>
                    <a:pt x="516" y="94"/>
                  </a:lnTo>
                  <a:lnTo>
                    <a:pt x="511" y="97"/>
                  </a:lnTo>
                  <a:lnTo>
                    <a:pt x="503" y="92"/>
                  </a:lnTo>
                  <a:lnTo>
                    <a:pt x="450" y="92"/>
                  </a:lnTo>
                  <a:lnTo>
                    <a:pt x="442" y="89"/>
                  </a:lnTo>
                  <a:lnTo>
                    <a:pt x="437" y="81"/>
                  </a:lnTo>
                  <a:lnTo>
                    <a:pt x="440" y="81"/>
                  </a:lnTo>
                  <a:lnTo>
                    <a:pt x="440" y="78"/>
                  </a:lnTo>
                  <a:lnTo>
                    <a:pt x="435" y="81"/>
                  </a:lnTo>
                  <a:lnTo>
                    <a:pt x="432" y="84"/>
                  </a:lnTo>
                  <a:lnTo>
                    <a:pt x="427" y="94"/>
                  </a:lnTo>
                  <a:lnTo>
                    <a:pt x="419" y="110"/>
                  </a:lnTo>
                  <a:lnTo>
                    <a:pt x="416" y="115"/>
                  </a:lnTo>
                  <a:lnTo>
                    <a:pt x="403" y="134"/>
                  </a:lnTo>
                  <a:lnTo>
                    <a:pt x="395" y="150"/>
                  </a:lnTo>
                  <a:lnTo>
                    <a:pt x="392" y="155"/>
                  </a:lnTo>
                  <a:lnTo>
                    <a:pt x="382" y="160"/>
                  </a:lnTo>
                  <a:lnTo>
                    <a:pt x="366" y="171"/>
                  </a:lnTo>
                  <a:lnTo>
                    <a:pt x="363" y="171"/>
                  </a:lnTo>
                  <a:lnTo>
                    <a:pt x="361" y="173"/>
                  </a:lnTo>
                  <a:lnTo>
                    <a:pt x="355" y="184"/>
                  </a:lnTo>
                  <a:lnTo>
                    <a:pt x="350" y="186"/>
                  </a:lnTo>
                  <a:lnTo>
                    <a:pt x="342" y="197"/>
                  </a:lnTo>
                  <a:lnTo>
                    <a:pt x="340" y="200"/>
                  </a:lnTo>
                  <a:lnTo>
                    <a:pt x="342" y="200"/>
                  </a:lnTo>
                  <a:lnTo>
                    <a:pt x="345" y="197"/>
                  </a:lnTo>
                  <a:lnTo>
                    <a:pt x="348" y="197"/>
                  </a:lnTo>
                  <a:lnTo>
                    <a:pt x="350" y="197"/>
                  </a:lnTo>
                  <a:lnTo>
                    <a:pt x="348" y="202"/>
                  </a:lnTo>
                  <a:lnTo>
                    <a:pt x="342" y="207"/>
                  </a:lnTo>
                  <a:lnTo>
                    <a:pt x="340" y="213"/>
                  </a:lnTo>
                  <a:lnTo>
                    <a:pt x="340" y="215"/>
                  </a:lnTo>
                  <a:lnTo>
                    <a:pt x="342" y="226"/>
                  </a:lnTo>
                  <a:lnTo>
                    <a:pt x="342" y="231"/>
                  </a:lnTo>
                  <a:lnTo>
                    <a:pt x="337" y="223"/>
                  </a:lnTo>
                  <a:lnTo>
                    <a:pt x="337" y="215"/>
                  </a:lnTo>
                  <a:lnTo>
                    <a:pt x="337" y="205"/>
                  </a:lnTo>
                  <a:lnTo>
                    <a:pt x="337" y="192"/>
                  </a:lnTo>
                  <a:lnTo>
                    <a:pt x="329" y="197"/>
                  </a:lnTo>
                  <a:lnTo>
                    <a:pt x="274" y="210"/>
                  </a:lnTo>
                  <a:lnTo>
                    <a:pt x="255" y="207"/>
                  </a:lnTo>
                  <a:lnTo>
                    <a:pt x="247" y="207"/>
                  </a:lnTo>
                  <a:lnTo>
                    <a:pt x="239" y="213"/>
                  </a:lnTo>
                  <a:lnTo>
                    <a:pt x="234" y="223"/>
                  </a:lnTo>
                  <a:lnTo>
                    <a:pt x="232" y="223"/>
                  </a:lnTo>
                  <a:lnTo>
                    <a:pt x="232" y="226"/>
                  </a:lnTo>
                  <a:lnTo>
                    <a:pt x="232" y="229"/>
                  </a:lnTo>
                  <a:lnTo>
                    <a:pt x="232" y="229"/>
                  </a:lnTo>
                  <a:lnTo>
                    <a:pt x="232" y="231"/>
                  </a:lnTo>
                  <a:lnTo>
                    <a:pt x="232" y="234"/>
                  </a:lnTo>
                  <a:lnTo>
                    <a:pt x="232" y="236"/>
                  </a:lnTo>
                  <a:lnTo>
                    <a:pt x="232" y="239"/>
                  </a:lnTo>
                  <a:lnTo>
                    <a:pt x="229" y="239"/>
                  </a:lnTo>
                  <a:lnTo>
                    <a:pt x="226" y="239"/>
                  </a:lnTo>
                  <a:lnTo>
                    <a:pt x="224" y="242"/>
                  </a:lnTo>
                  <a:lnTo>
                    <a:pt x="221" y="252"/>
                  </a:lnTo>
                  <a:lnTo>
                    <a:pt x="216" y="255"/>
                  </a:lnTo>
                  <a:lnTo>
                    <a:pt x="213" y="257"/>
                  </a:lnTo>
                  <a:lnTo>
                    <a:pt x="208" y="255"/>
                  </a:lnTo>
                  <a:lnTo>
                    <a:pt x="208" y="255"/>
                  </a:lnTo>
                  <a:lnTo>
                    <a:pt x="208" y="255"/>
                  </a:lnTo>
                  <a:lnTo>
                    <a:pt x="208" y="260"/>
                  </a:lnTo>
                  <a:lnTo>
                    <a:pt x="203" y="268"/>
                  </a:lnTo>
                  <a:lnTo>
                    <a:pt x="203" y="268"/>
                  </a:lnTo>
                  <a:lnTo>
                    <a:pt x="203" y="273"/>
                  </a:lnTo>
                  <a:lnTo>
                    <a:pt x="203" y="276"/>
                  </a:lnTo>
                  <a:lnTo>
                    <a:pt x="200" y="276"/>
                  </a:lnTo>
                  <a:lnTo>
                    <a:pt x="200" y="276"/>
                  </a:lnTo>
                  <a:lnTo>
                    <a:pt x="197" y="279"/>
                  </a:lnTo>
                  <a:lnTo>
                    <a:pt x="197" y="286"/>
                  </a:lnTo>
                  <a:lnTo>
                    <a:pt x="197" y="294"/>
                  </a:lnTo>
                  <a:lnTo>
                    <a:pt x="195" y="300"/>
                  </a:lnTo>
                  <a:lnTo>
                    <a:pt x="195" y="305"/>
                  </a:lnTo>
                  <a:lnTo>
                    <a:pt x="192" y="305"/>
                  </a:lnTo>
                  <a:lnTo>
                    <a:pt x="189" y="302"/>
                  </a:lnTo>
                  <a:lnTo>
                    <a:pt x="182" y="292"/>
                  </a:lnTo>
                  <a:lnTo>
                    <a:pt x="182" y="292"/>
                  </a:lnTo>
                  <a:lnTo>
                    <a:pt x="171" y="292"/>
                  </a:lnTo>
                  <a:lnTo>
                    <a:pt x="168" y="289"/>
                  </a:lnTo>
                  <a:lnTo>
                    <a:pt x="168" y="284"/>
                  </a:lnTo>
                  <a:lnTo>
                    <a:pt x="166" y="284"/>
                  </a:lnTo>
                  <a:lnTo>
                    <a:pt x="155" y="292"/>
                  </a:lnTo>
                  <a:lnTo>
                    <a:pt x="155" y="292"/>
                  </a:lnTo>
                  <a:lnTo>
                    <a:pt x="147" y="292"/>
                  </a:lnTo>
                  <a:lnTo>
                    <a:pt x="145" y="289"/>
                  </a:lnTo>
                  <a:lnTo>
                    <a:pt x="145" y="284"/>
                  </a:lnTo>
                  <a:lnTo>
                    <a:pt x="145" y="276"/>
                  </a:lnTo>
                  <a:lnTo>
                    <a:pt x="145" y="273"/>
                  </a:lnTo>
                  <a:lnTo>
                    <a:pt x="137" y="271"/>
                  </a:lnTo>
                  <a:lnTo>
                    <a:pt x="134" y="268"/>
                  </a:lnTo>
                  <a:lnTo>
                    <a:pt x="134" y="263"/>
                  </a:lnTo>
                  <a:lnTo>
                    <a:pt x="131" y="263"/>
                  </a:lnTo>
                  <a:lnTo>
                    <a:pt x="129" y="260"/>
                  </a:lnTo>
                  <a:lnTo>
                    <a:pt x="102" y="265"/>
                  </a:lnTo>
                  <a:lnTo>
                    <a:pt x="89" y="271"/>
                  </a:lnTo>
                  <a:lnTo>
                    <a:pt x="84" y="271"/>
                  </a:lnTo>
                  <a:lnTo>
                    <a:pt x="81" y="273"/>
                  </a:lnTo>
                  <a:lnTo>
                    <a:pt x="76" y="281"/>
                  </a:lnTo>
                  <a:lnTo>
                    <a:pt x="71" y="284"/>
                  </a:lnTo>
                  <a:lnTo>
                    <a:pt x="71" y="284"/>
                  </a:lnTo>
                  <a:lnTo>
                    <a:pt x="68" y="284"/>
                  </a:lnTo>
                  <a:lnTo>
                    <a:pt x="68" y="284"/>
                  </a:lnTo>
                  <a:lnTo>
                    <a:pt x="68" y="294"/>
                  </a:lnTo>
                  <a:lnTo>
                    <a:pt x="68" y="294"/>
                  </a:lnTo>
                  <a:lnTo>
                    <a:pt x="68" y="297"/>
                  </a:lnTo>
                  <a:lnTo>
                    <a:pt x="71" y="297"/>
                  </a:lnTo>
                  <a:lnTo>
                    <a:pt x="71" y="297"/>
                  </a:lnTo>
                  <a:lnTo>
                    <a:pt x="71" y="300"/>
                  </a:lnTo>
                  <a:lnTo>
                    <a:pt x="81" y="302"/>
                  </a:lnTo>
                  <a:lnTo>
                    <a:pt x="81" y="302"/>
                  </a:lnTo>
                  <a:lnTo>
                    <a:pt x="81" y="302"/>
                  </a:lnTo>
                  <a:lnTo>
                    <a:pt x="79" y="302"/>
                  </a:lnTo>
                  <a:lnTo>
                    <a:pt x="79" y="302"/>
                  </a:lnTo>
                  <a:lnTo>
                    <a:pt x="79" y="302"/>
                  </a:lnTo>
                  <a:lnTo>
                    <a:pt x="79" y="305"/>
                  </a:lnTo>
                  <a:lnTo>
                    <a:pt x="76" y="305"/>
                  </a:lnTo>
                  <a:lnTo>
                    <a:pt x="71" y="305"/>
                  </a:lnTo>
                  <a:lnTo>
                    <a:pt x="71" y="305"/>
                  </a:lnTo>
                  <a:lnTo>
                    <a:pt x="68" y="305"/>
                  </a:lnTo>
                  <a:lnTo>
                    <a:pt x="68" y="305"/>
                  </a:lnTo>
                  <a:lnTo>
                    <a:pt x="68" y="305"/>
                  </a:lnTo>
                  <a:lnTo>
                    <a:pt x="68" y="305"/>
                  </a:lnTo>
                  <a:lnTo>
                    <a:pt x="68" y="305"/>
                  </a:lnTo>
                  <a:lnTo>
                    <a:pt x="68" y="302"/>
                  </a:lnTo>
                  <a:lnTo>
                    <a:pt x="68" y="302"/>
                  </a:lnTo>
                  <a:lnTo>
                    <a:pt x="68" y="302"/>
                  </a:lnTo>
                  <a:lnTo>
                    <a:pt x="68" y="302"/>
                  </a:lnTo>
                  <a:lnTo>
                    <a:pt x="68" y="300"/>
                  </a:lnTo>
                  <a:lnTo>
                    <a:pt x="66" y="300"/>
                  </a:lnTo>
                  <a:lnTo>
                    <a:pt x="66" y="300"/>
                  </a:lnTo>
                  <a:lnTo>
                    <a:pt x="63" y="300"/>
                  </a:lnTo>
                  <a:lnTo>
                    <a:pt x="63" y="300"/>
                  </a:lnTo>
                  <a:lnTo>
                    <a:pt x="58" y="302"/>
                  </a:lnTo>
                  <a:lnTo>
                    <a:pt x="47" y="313"/>
                  </a:lnTo>
                  <a:lnTo>
                    <a:pt x="42" y="315"/>
                  </a:lnTo>
                  <a:lnTo>
                    <a:pt x="37" y="318"/>
                  </a:lnTo>
                  <a:lnTo>
                    <a:pt x="37" y="318"/>
                  </a:lnTo>
                  <a:lnTo>
                    <a:pt x="37" y="321"/>
                  </a:lnTo>
                  <a:lnTo>
                    <a:pt x="34" y="323"/>
                  </a:lnTo>
                  <a:lnTo>
                    <a:pt x="34" y="326"/>
                  </a:lnTo>
                  <a:lnTo>
                    <a:pt x="34" y="329"/>
                  </a:lnTo>
                  <a:lnTo>
                    <a:pt x="34" y="329"/>
                  </a:lnTo>
                  <a:lnTo>
                    <a:pt x="34" y="331"/>
                  </a:lnTo>
                  <a:lnTo>
                    <a:pt x="34" y="331"/>
                  </a:lnTo>
                  <a:lnTo>
                    <a:pt x="34" y="331"/>
                  </a:lnTo>
                  <a:lnTo>
                    <a:pt x="34" y="336"/>
                  </a:lnTo>
                  <a:lnTo>
                    <a:pt x="37" y="336"/>
                  </a:lnTo>
                  <a:lnTo>
                    <a:pt x="37" y="342"/>
                  </a:lnTo>
                  <a:lnTo>
                    <a:pt x="37" y="342"/>
                  </a:lnTo>
                  <a:lnTo>
                    <a:pt x="37" y="347"/>
                  </a:lnTo>
                  <a:lnTo>
                    <a:pt x="37" y="352"/>
                  </a:lnTo>
                  <a:lnTo>
                    <a:pt x="37" y="355"/>
                  </a:lnTo>
                  <a:lnTo>
                    <a:pt x="34" y="363"/>
                  </a:lnTo>
                  <a:lnTo>
                    <a:pt x="34" y="365"/>
                  </a:lnTo>
                  <a:lnTo>
                    <a:pt x="34" y="365"/>
                  </a:lnTo>
                  <a:lnTo>
                    <a:pt x="34" y="365"/>
                  </a:lnTo>
                  <a:lnTo>
                    <a:pt x="37" y="365"/>
                  </a:lnTo>
                  <a:lnTo>
                    <a:pt x="39" y="365"/>
                  </a:lnTo>
                  <a:lnTo>
                    <a:pt x="44" y="368"/>
                  </a:lnTo>
                  <a:lnTo>
                    <a:pt x="47" y="368"/>
                  </a:lnTo>
                  <a:lnTo>
                    <a:pt x="47" y="371"/>
                  </a:lnTo>
                  <a:lnTo>
                    <a:pt x="50" y="373"/>
                  </a:lnTo>
                  <a:lnTo>
                    <a:pt x="55" y="381"/>
                  </a:lnTo>
                  <a:lnTo>
                    <a:pt x="58" y="381"/>
                  </a:lnTo>
                  <a:lnTo>
                    <a:pt x="58" y="384"/>
                  </a:lnTo>
                  <a:lnTo>
                    <a:pt x="63" y="381"/>
                  </a:lnTo>
                  <a:lnTo>
                    <a:pt x="63" y="381"/>
                  </a:lnTo>
                  <a:lnTo>
                    <a:pt x="66" y="384"/>
                  </a:lnTo>
                  <a:lnTo>
                    <a:pt x="71" y="384"/>
                  </a:lnTo>
                  <a:lnTo>
                    <a:pt x="73" y="386"/>
                  </a:lnTo>
                  <a:lnTo>
                    <a:pt x="76" y="389"/>
                  </a:lnTo>
                  <a:lnTo>
                    <a:pt x="76" y="392"/>
                  </a:lnTo>
                  <a:lnTo>
                    <a:pt x="76" y="392"/>
                  </a:lnTo>
                  <a:lnTo>
                    <a:pt x="76" y="394"/>
                  </a:lnTo>
                  <a:lnTo>
                    <a:pt x="76" y="394"/>
                  </a:lnTo>
                  <a:lnTo>
                    <a:pt x="76" y="394"/>
                  </a:lnTo>
                  <a:lnTo>
                    <a:pt x="76" y="397"/>
                  </a:lnTo>
                  <a:lnTo>
                    <a:pt x="79" y="400"/>
                  </a:lnTo>
                  <a:lnTo>
                    <a:pt x="79" y="402"/>
                  </a:lnTo>
                  <a:lnTo>
                    <a:pt x="79" y="402"/>
                  </a:lnTo>
                  <a:lnTo>
                    <a:pt x="79" y="402"/>
                  </a:lnTo>
                  <a:lnTo>
                    <a:pt x="79" y="405"/>
                  </a:lnTo>
                  <a:lnTo>
                    <a:pt x="79" y="405"/>
                  </a:lnTo>
                  <a:lnTo>
                    <a:pt x="79" y="407"/>
                  </a:lnTo>
                  <a:lnTo>
                    <a:pt x="79" y="407"/>
                  </a:lnTo>
                  <a:lnTo>
                    <a:pt x="79" y="407"/>
                  </a:lnTo>
                  <a:lnTo>
                    <a:pt x="79" y="410"/>
                  </a:lnTo>
                  <a:lnTo>
                    <a:pt x="76" y="410"/>
                  </a:lnTo>
                  <a:lnTo>
                    <a:pt x="76" y="418"/>
                  </a:lnTo>
                  <a:lnTo>
                    <a:pt x="79" y="429"/>
                  </a:lnTo>
                  <a:lnTo>
                    <a:pt x="79" y="429"/>
                  </a:lnTo>
                  <a:lnTo>
                    <a:pt x="79" y="431"/>
                  </a:lnTo>
                  <a:lnTo>
                    <a:pt x="79" y="431"/>
                  </a:lnTo>
                  <a:lnTo>
                    <a:pt x="76" y="434"/>
                  </a:lnTo>
                  <a:lnTo>
                    <a:pt x="76" y="434"/>
                  </a:lnTo>
                  <a:lnTo>
                    <a:pt x="79" y="434"/>
                  </a:lnTo>
                  <a:lnTo>
                    <a:pt x="79" y="434"/>
                  </a:lnTo>
                  <a:lnTo>
                    <a:pt x="79" y="434"/>
                  </a:lnTo>
                  <a:lnTo>
                    <a:pt x="79" y="436"/>
                  </a:lnTo>
                  <a:lnTo>
                    <a:pt x="76" y="436"/>
                  </a:lnTo>
                  <a:lnTo>
                    <a:pt x="76" y="439"/>
                  </a:lnTo>
                  <a:lnTo>
                    <a:pt x="73" y="442"/>
                  </a:lnTo>
                  <a:lnTo>
                    <a:pt x="73" y="442"/>
                  </a:lnTo>
                  <a:lnTo>
                    <a:pt x="73" y="442"/>
                  </a:lnTo>
                  <a:lnTo>
                    <a:pt x="71" y="439"/>
                  </a:lnTo>
                  <a:lnTo>
                    <a:pt x="71" y="439"/>
                  </a:lnTo>
                  <a:lnTo>
                    <a:pt x="71" y="436"/>
                  </a:lnTo>
                  <a:lnTo>
                    <a:pt x="71" y="436"/>
                  </a:lnTo>
                  <a:lnTo>
                    <a:pt x="71" y="434"/>
                  </a:lnTo>
                  <a:lnTo>
                    <a:pt x="71" y="434"/>
                  </a:lnTo>
                  <a:lnTo>
                    <a:pt x="71" y="434"/>
                  </a:lnTo>
                  <a:lnTo>
                    <a:pt x="68" y="431"/>
                  </a:lnTo>
                  <a:lnTo>
                    <a:pt x="68" y="431"/>
                  </a:lnTo>
                  <a:lnTo>
                    <a:pt x="68" y="431"/>
                  </a:lnTo>
                  <a:lnTo>
                    <a:pt x="58" y="434"/>
                  </a:lnTo>
                  <a:lnTo>
                    <a:pt x="55" y="434"/>
                  </a:lnTo>
                  <a:lnTo>
                    <a:pt x="55" y="434"/>
                  </a:lnTo>
                  <a:lnTo>
                    <a:pt x="52" y="431"/>
                  </a:lnTo>
                  <a:lnTo>
                    <a:pt x="52" y="431"/>
                  </a:lnTo>
                  <a:lnTo>
                    <a:pt x="50" y="434"/>
                  </a:lnTo>
                  <a:lnTo>
                    <a:pt x="50" y="434"/>
                  </a:lnTo>
                  <a:lnTo>
                    <a:pt x="50" y="434"/>
                  </a:lnTo>
                  <a:lnTo>
                    <a:pt x="50" y="439"/>
                  </a:lnTo>
                  <a:lnTo>
                    <a:pt x="52" y="439"/>
                  </a:lnTo>
                  <a:lnTo>
                    <a:pt x="52" y="442"/>
                  </a:lnTo>
                  <a:lnTo>
                    <a:pt x="52" y="442"/>
                  </a:lnTo>
                  <a:lnTo>
                    <a:pt x="50" y="447"/>
                  </a:lnTo>
                  <a:lnTo>
                    <a:pt x="50" y="447"/>
                  </a:lnTo>
                  <a:lnTo>
                    <a:pt x="50" y="450"/>
                  </a:lnTo>
                  <a:lnTo>
                    <a:pt x="50" y="450"/>
                  </a:lnTo>
                  <a:lnTo>
                    <a:pt x="50" y="452"/>
                  </a:lnTo>
                  <a:lnTo>
                    <a:pt x="50" y="452"/>
                  </a:lnTo>
                  <a:lnTo>
                    <a:pt x="50" y="455"/>
                  </a:lnTo>
                  <a:lnTo>
                    <a:pt x="44" y="455"/>
                  </a:lnTo>
                  <a:lnTo>
                    <a:pt x="34" y="465"/>
                  </a:lnTo>
                  <a:lnTo>
                    <a:pt x="34" y="465"/>
                  </a:lnTo>
                  <a:lnTo>
                    <a:pt x="31" y="465"/>
                  </a:lnTo>
                  <a:lnTo>
                    <a:pt x="26" y="468"/>
                  </a:lnTo>
                  <a:lnTo>
                    <a:pt x="23" y="468"/>
                  </a:lnTo>
                  <a:lnTo>
                    <a:pt x="23" y="468"/>
                  </a:lnTo>
                  <a:lnTo>
                    <a:pt x="21" y="468"/>
                  </a:lnTo>
                  <a:lnTo>
                    <a:pt x="21" y="471"/>
                  </a:lnTo>
                  <a:lnTo>
                    <a:pt x="21" y="473"/>
                  </a:lnTo>
                  <a:lnTo>
                    <a:pt x="21" y="476"/>
                  </a:lnTo>
                  <a:lnTo>
                    <a:pt x="18" y="476"/>
                  </a:lnTo>
                  <a:lnTo>
                    <a:pt x="18" y="476"/>
                  </a:lnTo>
                  <a:lnTo>
                    <a:pt x="15" y="476"/>
                  </a:lnTo>
                  <a:lnTo>
                    <a:pt x="13" y="476"/>
                  </a:lnTo>
                  <a:lnTo>
                    <a:pt x="13" y="476"/>
                  </a:lnTo>
                  <a:lnTo>
                    <a:pt x="10" y="476"/>
                  </a:lnTo>
                  <a:lnTo>
                    <a:pt x="8" y="479"/>
                  </a:lnTo>
                  <a:lnTo>
                    <a:pt x="8" y="479"/>
                  </a:lnTo>
                  <a:lnTo>
                    <a:pt x="8" y="481"/>
                  </a:lnTo>
                  <a:lnTo>
                    <a:pt x="5" y="492"/>
                  </a:lnTo>
                  <a:lnTo>
                    <a:pt x="5" y="494"/>
                  </a:lnTo>
                  <a:lnTo>
                    <a:pt x="5" y="497"/>
                  </a:lnTo>
                  <a:lnTo>
                    <a:pt x="5" y="497"/>
                  </a:lnTo>
                  <a:lnTo>
                    <a:pt x="5" y="500"/>
                  </a:lnTo>
                  <a:lnTo>
                    <a:pt x="2" y="502"/>
                  </a:lnTo>
                  <a:lnTo>
                    <a:pt x="2" y="505"/>
                  </a:lnTo>
                  <a:lnTo>
                    <a:pt x="0" y="508"/>
                  </a:lnTo>
                  <a:lnTo>
                    <a:pt x="15" y="508"/>
                  </a:lnTo>
                  <a:lnTo>
                    <a:pt x="23" y="510"/>
                  </a:lnTo>
                  <a:lnTo>
                    <a:pt x="29" y="515"/>
                  </a:lnTo>
                  <a:lnTo>
                    <a:pt x="29" y="521"/>
                  </a:lnTo>
                  <a:lnTo>
                    <a:pt x="29" y="529"/>
                  </a:lnTo>
                  <a:lnTo>
                    <a:pt x="31" y="531"/>
                  </a:lnTo>
                  <a:lnTo>
                    <a:pt x="34" y="534"/>
                  </a:lnTo>
                  <a:lnTo>
                    <a:pt x="39" y="536"/>
                  </a:lnTo>
                  <a:lnTo>
                    <a:pt x="42" y="539"/>
                  </a:lnTo>
                  <a:lnTo>
                    <a:pt x="44" y="544"/>
                  </a:lnTo>
                  <a:lnTo>
                    <a:pt x="52" y="550"/>
                  </a:lnTo>
                  <a:lnTo>
                    <a:pt x="73" y="563"/>
                  </a:lnTo>
                  <a:lnTo>
                    <a:pt x="100" y="586"/>
                  </a:lnTo>
                  <a:lnTo>
                    <a:pt x="105" y="589"/>
                  </a:lnTo>
                  <a:lnTo>
                    <a:pt x="108" y="592"/>
                  </a:lnTo>
                  <a:lnTo>
                    <a:pt x="110" y="594"/>
                  </a:lnTo>
                  <a:lnTo>
                    <a:pt x="113" y="592"/>
                  </a:lnTo>
                  <a:lnTo>
                    <a:pt x="116" y="589"/>
                  </a:lnTo>
                  <a:lnTo>
                    <a:pt x="118" y="589"/>
                  </a:lnTo>
                  <a:lnTo>
                    <a:pt x="121" y="586"/>
                  </a:lnTo>
                  <a:lnTo>
                    <a:pt x="121" y="584"/>
                  </a:lnTo>
                  <a:lnTo>
                    <a:pt x="126" y="584"/>
                  </a:lnTo>
                  <a:lnTo>
                    <a:pt x="126" y="584"/>
                  </a:lnTo>
                  <a:lnTo>
                    <a:pt x="129" y="586"/>
                  </a:lnTo>
                  <a:lnTo>
                    <a:pt x="129" y="589"/>
                  </a:lnTo>
                  <a:lnTo>
                    <a:pt x="131" y="592"/>
                  </a:lnTo>
                  <a:lnTo>
                    <a:pt x="134" y="597"/>
                  </a:lnTo>
                  <a:lnTo>
                    <a:pt x="134" y="597"/>
                  </a:lnTo>
                  <a:lnTo>
                    <a:pt x="139" y="592"/>
                  </a:lnTo>
                  <a:lnTo>
                    <a:pt x="139" y="592"/>
                  </a:lnTo>
                  <a:lnTo>
                    <a:pt x="142" y="592"/>
                  </a:lnTo>
                  <a:lnTo>
                    <a:pt x="145" y="594"/>
                  </a:lnTo>
                  <a:lnTo>
                    <a:pt x="147" y="597"/>
                  </a:lnTo>
                  <a:lnTo>
                    <a:pt x="150" y="600"/>
                  </a:lnTo>
                  <a:lnTo>
                    <a:pt x="153" y="605"/>
                  </a:lnTo>
                  <a:lnTo>
                    <a:pt x="158" y="605"/>
                  </a:lnTo>
                  <a:lnTo>
                    <a:pt x="163" y="605"/>
                  </a:lnTo>
                  <a:lnTo>
                    <a:pt x="168" y="605"/>
                  </a:lnTo>
                  <a:lnTo>
                    <a:pt x="176" y="608"/>
                  </a:lnTo>
                  <a:lnTo>
                    <a:pt x="179" y="608"/>
                  </a:lnTo>
                  <a:lnTo>
                    <a:pt x="179" y="602"/>
                  </a:lnTo>
                  <a:lnTo>
                    <a:pt x="182" y="600"/>
                  </a:lnTo>
                  <a:lnTo>
                    <a:pt x="184" y="597"/>
                  </a:lnTo>
                  <a:lnTo>
                    <a:pt x="192" y="597"/>
                  </a:lnTo>
                  <a:lnTo>
                    <a:pt x="197" y="600"/>
                  </a:lnTo>
                  <a:lnTo>
                    <a:pt x="203" y="605"/>
                  </a:lnTo>
                  <a:lnTo>
                    <a:pt x="211" y="602"/>
                  </a:lnTo>
                  <a:lnTo>
                    <a:pt x="213" y="600"/>
                  </a:lnTo>
                  <a:lnTo>
                    <a:pt x="216" y="594"/>
                  </a:lnTo>
                  <a:lnTo>
                    <a:pt x="216" y="592"/>
                  </a:lnTo>
                  <a:lnTo>
                    <a:pt x="213" y="584"/>
                  </a:lnTo>
                  <a:lnTo>
                    <a:pt x="213" y="581"/>
                  </a:lnTo>
                  <a:lnTo>
                    <a:pt x="213" y="581"/>
                  </a:lnTo>
                  <a:lnTo>
                    <a:pt x="211" y="579"/>
                  </a:lnTo>
                  <a:lnTo>
                    <a:pt x="211" y="576"/>
                  </a:lnTo>
                  <a:lnTo>
                    <a:pt x="211" y="571"/>
                  </a:lnTo>
                  <a:lnTo>
                    <a:pt x="221" y="563"/>
                  </a:lnTo>
                  <a:lnTo>
                    <a:pt x="226" y="560"/>
                  </a:lnTo>
                  <a:lnTo>
                    <a:pt x="239" y="555"/>
                  </a:lnTo>
                  <a:lnTo>
                    <a:pt x="247" y="555"/>
                  </a:lnTo>
                  <a:lnTo>
                    <a:pt x="250" y="555"/>
                  </a:lnTo>
                  <a:lnTo>
                    <a:pt x="255" y="560"/>
                  </a:lnTo>
                  <a:lnTo>
                    <a:pt x="258" y="568"/>
                  </a:lnTo>
                  <a:lnTo>
                    <a:pt x="263" y="565"/>
                  </a:lnTo>
                  <a:lnTo>
                    <a:pt x="268" y="563"/>
                  </a:lnTo>
                  <a:lnTo>
                    <a:pt x="274" y="563"/>
                  </a:lnTo>
                  <a:lnTo>
                    <a:pt x="282" y="563"/>
                  </a:lnTo>
                  <a:lnTo>
                    <a:pt x="279" y="558"/>
                  </a:lnTo>
                  <a:lnTo>
                    <a:pt x="276" y="555"/>
                  </a:lnTo>
                  <a:lnTo>
                    <a:pt x="276" y="552"/>
                  </a:lnTo>
                  <a:lnTo>
                    <a:pt x="279" y="552"/>
                  </a:lnTo>
                  <a:lnTo>
                    <a:pt x="284" y="555"/>
                  </a:lnTo>
                  <a:lnTo>
                    <a:pt x="290" y="547"/>
                  </a:lnTo>
                  <a:lnTo>
                    <a:pt x="300" y="544"/>
                  </a:lnTo>
                  <a:lnTo>
                    <a:pt x="303" y="542"/>
                  </a:lnTo>
                  <a:lnTo>
                    <a:pt x="308" y="544"/>
                  </a:lnTo>
                  <a:lnTo>
                    <a:pt x="313" y="539"/>
                  </a:lnTo>
                  <a:lnTo>
                    <a:pt x="316" y="536"/>
                  </a:lnTo>
                  <a:lnTo>
                    <a:pt x="319" y="536"/>
                  </a:lnTo>
                  <a:lnTo>
                    <a:pt x="321" y="531"/>
                  </a:lnTo>
                  <a:lnTo>
                    <a:pt x="321" y="523"/>
                  </a:lnTo>
                  <a:lnTo>
                    <a:pt x="329" y="521"/>
                  </a:lnTo>
                  <a:lnTo>
                    <a:pt x="332" y="515"/>
                  </a:lnTo>
                  <a:lnTo>
                    <a:pt x="332" y="515"/>
                  </a:lnTo>
                  <a:lnTo>
                    <a:pt x="334" y="513"/>
                  </a:lnTo>
                  <a:lnTo>
                    <a:pt x="340" y="510"/>
                  </a:lnTo>
                  <a:lnTo>
                    <a:pt x="342" y="510"/>
                  </a:lnTo>
                  <a:lnTo>
                    <a:pt x="345" y="510"/>
                  </a:lnTo>
                  <a:lnTo>
                    <a:pt x="345" y="510"/>
                  </a:lnTo>
                  <a:lnTo>
                    <a:pt x="348" y="510"/>
                  </a:lnTo>
                  <a:lnTo>
                    <a:pt x="350" y="515"/>
                  </a:lnTo>
                  <a:lnTo>
                    <a:pt x="350" y="515"/>
                  </a:lnTo>
                  <a:lnTo>
                    <a:pt x="353" y="515"/>
                  </a:lnTo>
                  <a:lnTo>
                    <a:pt x="353" y="513"/>
                  </a:lnTo>
                  <a:lnTo>
                    <a:pt x="358" y="510"/>
                  </a:lnTo>
                  <a:lnTo>
                    <a:pt x="361" y="510"/>
                  </a:lnTo>
                  <a:lnTo>
                    <a:pt x="361" y="510"/>
                  </a:lnTo>
                  <a:lnTo>
                    <a:pt x="361" y="510"/>
                  </a:lnTo>
                  <a:lnTo>
                    <a:pt x="363" y="510"/>
                  </a:lnTo>
                  <a:lnTo>
                    <a:pt x="366" y="513"/>
                  </a:lnTo>
                  <a:lnTo>
                    <a:pt x="366" y="518"/>
                  </a:lnTo>
                  <a:lnTo>
                    <a:pt x="369" y="521"/>
                  </a:lnTo>
                  <a:lnTo>
                    <a:pt x="371" y="521"/>
                  </a:lnTo>
                  <a:lnTo>
                    <a:pt x="384" y="523"/>
                  </a:lnTo>
                  <a:lnTo>
                    <a:pt x="392" y="529"/>
                  </a:lnTo>
                  <a:lnTo>
                    <a:pt x="395" y="529"/>
                  </a:lnTo>
                  <a:lnTo>
                    <a:pt x="400" y="534"/>
                  </a:lnTo>
                  <a:lnTo>
                    <a:pt x="403" y="536"/>
                  </a:lnTo>
                  <a:lnTo>
                    <a:pt x="403" y="536"/>
                  </a:lnTo>
                  <a:lnTo>
                    <a:pt x="403" y="539"/>
                  </a:lnTo>
                  <a:lnTo>
                    <a:pt x="406" y="539"/>
                  </a:lnTo>
                  <a:lnTo>
                    <a:pt x="411" y="542"/>
                  </a:lnTo>
                  <a:lnTo>
                    <a:pt x="413" y="544"/>
                  </a:lnTo>
                  <a:lnTo>
                    <a:pt x="413" y="547"/>
                  </a:lnTo>
                  <a:lnTo>
                    <a:pt x="416" y="547"/>
                  </a:lnTo>
                  <a:lnTo>
                    <a:pt x="416" y="547"/>
                  </a:lnTo>
                  <a:lnTo>
                    <a:pt x="419" y="550"/>
                  </a:lnTo>
                  <a:lnTo>
                    <a:pt x="427" y="547"/>
                  </a:lnTo>
                  <a:lnTo>
                    <a:pt x="429" y="547"/>
                  </a:lnTo>
                  <a:lnTo>
                    <a:pt x="435" y="547"/>
                  </a:lnTo>
                  <a:lnTo>
                    <a:pt x="458" y="552"/>
                  </a:lnTo>
                  <a:lnTo>
                    <a:pt x="458" y="552"/>
                  </a:lnTo>
                  <a:lnTo>
                    <a:pt x="461" y="555"/>
                  </a:lnTo>
                  <a:lnTo>
                    <a:pt x="469" y="560"/>
                  </a:lnTo>
                  <a:lnTo>
                    <a:pt x="477" y="563"/>
                  </a:lnTo>
                  <a:lnTo>
                    <a:pt x="485" y="563"/>
                  </a:lnTo>
                  <a:lnTo>
                    <a:pt x="485" y="565"/>
                  </a:lnTo>
                  <a:lnTo>
                    <a:pt x="485" y="571"/>
                  </a:lnTo>
                  <a:lnTo>
                    <a:pt x="485" y="573"/>
                  </a:lnTo>
                  <a:lnTo>
                    <a:pt x="487" y="573"/>
                  </a:lnTo>
                  <a:lnTo>
                    <a:pt x="487" y="573"/>
                  </a:lnTo>
                  <a:lnTo>
                    <a:pt x="487" y="576"/>
                  </a:lnTo>
                  <a:lnTo>
                    <a:pt x="487" y="576"/>
                  </a:lnTo>
                  <a:lnTo>
                    <a:pt x="487" y="576"/>
                  </a:lnTo>
                  <a:lnTo>
                    <a:pt x="490" y="576"/>
                  </a:lnTo>
                  <a:lnTo>
                    <a:pt x="492" y="576"/>
                  </a:lnTo>
                  <a:lnTo>
                    <a:pt x="500" y="573"/>
                  </a:lnTo>
                  <a:lnTo>
                    <a:pt x="506" y="573"/>
                  </a:lnTo>
                  <a:lnTo>
                    <a:pt x="506" y="576"/>
                  </a:lnTo>
                  <a:lnTo>
                    <a:pt x="508" y="576"/>
                  </a:lnTo>
                  <a:lnTo>
                    <a:pt x="511" y="579"/>
                  </a:lnTo>
                  <a:lnTo>
                    <a:pt x="514" y="579"/>
                  </a:lnTo>
                  <a:lnTo>
                    <a:pt x="514" y="579"/>
                  </a:lnTo>
                  <a:lnTo>
                    <a:pt x="519" y="579"/>
                  </a:lnTo>
                  <a:lnTo>
                    <a:pt x="519" y="579"/>
                  </a:lnTo>
                  <a:lnTo>
                    <a:pt x="521" y="579"/>
                  </a:lnTo>
                  <a:lnTo>
                    <a:pt x="524" y="576"/>
                  </a:lnTo>
                  <a:lnTo>
                    <a:pt x="529" y="576"/>
                  </a:lnTo>
                  <a:lnTo>
                    <a:pt x="532" y="576"/>
                  </a:lnTo>
                  <a:lnTo>
                    <a:pt x="532" y="576"/>
                  </a:lnTo>
                  <a:lnTo>
                    <a:pt x="532" y="576"/>
                  </a:lnTo>
                  <a:lnTo>
                    <a:pt x="535" y="576"/>
                  </a:lnTo>
                  <a:lnTo>
                    <a:pt x="535" y="576"/>
                  </a:lnTo>
                  <a:lnTo>
                    <a:pt x="535" y="579"/>
                  </a:lnTo>
                  <a:lnTo>
                    <a:pt x="535" y="579"/>
                  </a:lnTo>
                  <a:lnTo>
                    <a:pt x="535" y="579"/>
                  </a:lnTo>
                  <a:lnTo>
                    <a:pt x="532" y="581"/>
                  </a:lnTo>
                  <a:lnTo>
                    <a:pt x="532" y="581"/>
                  </a:lnTo>
                  <a:lnTo>
                    <a:pt x="532" y="581"/>
                  </a:lnTo>
                  <a:lnTo>
                    <a:pt x="532" y="584"/>
                  </a:lnTo>
                  <a:lnTo>
                    <a:pt x="535" y="584"/>
                  </a:lnTo>
                  <a:lnTo>
                    <a:pt x="540" y="586"/>
                  </a:lnTo>
                  <a:lnTo>
                    <a:pt x="545" y="586"/>
                  </a:lnTo>
                  <a:lnTo>
                    <a:pt x="550" y="581"/>
                  </a:lnTo>
                  <a:lnTo>
                    <a:pt x="550" y="579"/>
                  </a:lnTo>
                  <a:lnTo>
                    <a:pt x="553" y="576"/>
                  </a:lnTo>
                  <a:lnTo>
                    <a:pt x="556" y="573"/>
                  </a:lnTo>
                  <a:lnTo>
                    <a:pt x="561" y="571"/>
                  </a:lnTo>
                  <a:lnTo>
                    <a:pt x="566" y="568"/>
                  </a:lnTo>
                  <a:lnTo>
                    <a:pt x="566" y="565"/>
                  </a:lnTo>
                  <a:lnTo>
                    <a:pt x="569" y="565"/>
                  </a:lnTo>
                  <a:lnTo>
                    <a:pt x="569" y="563"/>
                  </a:lnTo>
                  <a:lnTo>
                    <a:pt x="569" y="563"/>
                  </a:lnTo>
                  <a:lnTo>
                    <a:pt x="569" y="563"/>
                  </a:lnTo>
                  <a:lnTo>
                    <a:pt x="569" y="563"/>
                  </a:lnTo>
                  <a:lnTo>
                    <a:pt x="569" y="560"/>
                  </a:lnTo>
                  <a:lnTo>
                    <a:pt x="569" y="560"/>
                  </a:lnTo>
                  <a:lnTo>
                    <a:pt x="572" y="558"/>
                  </a:lnTo>
                  <a:lnTo>
                    <a:pt x="572" y="558"/>
                  </a:lnTo>
                  <a:lnTo>
                    <a:pt x="572" y="558"/>
                  </a:lnTo>
                  <a:lnTo>
                    <a:pt x="574" y="555"/>
                  </a:lnTo>
                  <a:lnTo>
                    <a:pt x="574" y="555"/>
                  </a:lnTo>
                  <a:lnTo>
                    <a:pt x="577" y="552"/>
                  </a:lnTo>
                  <a:lnTo>
                    <a:pt x="577" y="552"/>
                  </a:lnTo>
                  <a:lnTo>
                    <a:pt x="577" y="552"/>
                  </a:lnTo>
                  <a:lnTo>
                    <a:pt x="579" y="552"/>
                  </a:lnTo>
                  <a:lnTo>
                    <a:pt x="582" y="552"/>
                  </a:lnTo>
                  <a:lnTo>
                    <a:pt x="582" y="552"/>
                  </a:lnTo>
                  <a:lnTo>
                    <a:pt x="585" y="555"/>
                  </a:lnTo>
                  <a:lnTo>
                    <a:pt x="587" y="560"/>
                  </a:lnTo>
                  <a:lnTo>
                    <a:pt x="587" y="560"/>
                  </a:lnTo>
                  <a:lnTo>
                    <a:pt x="590" y="560"/>
                  </a:lnTo>
                  <a:lnTo>
                    <a:pt x="598" y="560"/>
                  </a:lnTo>
                  <a:lnTo>
                    <a:pt x="598" y="558"/>
                  </a:lnTo>
                  <a:lnTo>
                    <a:pt x="598" y="555"/>
                  </a:lnTo>
                  <a:lnTo>
                    <a:pt x="598" y="552"/>
                  </a:lnTo>
                  <a:lnTo>
                    <a:pt x="598" y="552"/>
                  </a:lnTo>
                  <a:lnTo>
                    <a:pt x="601" y="547"/>
                  </a:lnTo>
                  <a:lnTo>
                    <a:pt x="603" y="544"/>
                  </a:lnTo>
                  <a:lnTo>
                    <a:pt x="606" y="542"/>
                  </a:lnTo>
                  <a:lnTo>
                    <a:pt x="608" y="539"/>
                  </a:lnTo>
                  <a:lnTo>
                    <a:pt x="614" y="539"/>
                  </a:lnTo>
                  <a:lnTo>
                    <a:pt x="619" y="542"/>
                  </a:lnTo>
                  <a:lnTo>
                    <a:pt x="624" y="542"/>
                  </a:lnTo>
                  <a:lnTo>
                    <a:pt x="630" y="544"/>
                  </a:lnTo>
                  <a:lnTo>
                    <a:pt x="632" y="547"/>
                  </a:lnTo>
                  <a:lnTo>
                    <a:pt x="637" y="544"/>
                  </a:lnTo>
                  <a:lnTo>
                    <a:pt x="648" y="536"/>
                  </a:lnTo>
                  <a:lnTo>
                    <a:pt x="651" y="534"/>
                  </a:lnTo>
                  <a:lnTo>
                    <a:pt x="653" y="531"/>
                  </a:lnTo>
                  <a:lnTo>
                    <a:pt x="656" y="529"/>
                  </a:lnTo>
                  <a:lnTo>
                    <a:pt x="661" y="521"/>
                  </a:lnTo>
                  <a:lnTo>
                    <a:pt x="664" y="510"/>
                  </a:lnTo>
                  <a:lnTo>
                    <a:pt x="666" y="502"/>
                  </a:lnTo>
                  <a:lnTo>
                    <a:pt x="666" y="500"/>
                  </a:lnTo>
                  <a:lnTo>
                    <a:pt x="672" y="497"/>
                  </a:lnTo>
                  <a:lnTo>
                    <a:pt x="674" y="494"/>
                  </a:lnTo>
                  <a:lnTo>
                    <a:pt x="682" y="494"/>
                  </a:lnTo>
                  <a:lnTo>
                    <a:pt x="687" y="489"/>
                  </a:lnTo>
                  <a:lnTo>
                    <a:pt x="693" y="481"/>
                  </a:lnTo>
                  <a:lnTo>
                    <a:pt x="706" y="468"/>
                  </a:lnTo>
                  <a:lnTo>
                    <a:pt x="714" y="468"/>
                  </a:lnTo>
                  <a:lnTo>
                    <a:pt x="722" y="468"/>
                  </a:lnTo>
                  <a:lnTo>
                    <a:pt x="730" y="465"/>
                  </a:lnTo>
                  <a:lnTo>
                    <a:pt x="727" y="460"/>
                  </a:lnTo>
                  <a:lnTo>
                    <a:pt x="722" y="450"/>
                  </a:lnTo>
                  <a:lnTo>
                    <a:pt x="722" y="442"/>
                  </a:lnTo>
                  <a:lnTo>
                    <a:pt x="727" y="444"/>
                  </a:lnTo>
                  <a:lnTo>
                    <a:pt x="732" y="452"/>
                  </a:lnTo>
                  <a:lnTo>
                    <a:pt x="743" y="457"/>
                  </a:lnTo>
                  <a:lnTo>
                    <a:pt x="743" y="465"/>
                  </a:lnTo>
                  <a:lnTo>
                    <a:pt x="748" y="476"/>
                  </a:lnTo>
                  <a:lnTo>
                    <a:pt x="751" y="481"/>
                  </a:lnTo>
                  <a:lnTo>
                    <a:pt x="753" y="486"/>
                  </a:lnTo>
                  <a:lnTo>
                    <a:pt x="769" y="486"/>
                  </a:lnTo>
                  <a:lnTo>
                    <a:pt x="782" y="486"/>
                  </a:lnTo>
                  <a:lnTo>
                    <a:pt x="788" y="489"/>
                  </a:lnTo>
                  <a:lnTo>
                    <a:pt x="793" y="489"/>
                  </a:lnTo>
                  <a:lnTo>
                    <a:pt x="798" y="484"/>
                  </a:lnTo>
                  <a:lnTo>
                    <a:pt x="803" y="484"/>
                  </a:lnTo>
                  <a:lnTo>
                    <a:pt x="811" y="486"/>
                  </a:lnTo>
                  <a:lnTo>
                    <a:pt x="822" y="486"/>
                  </a:lnTo>
                  <a:lnTo>
                    <a:pt x="827" y="486"/>
                  </a:lnTo>
                  <a:lnTo>
                    <a:pt x="827" y="497"/>
                  </a:lnTo>
                  <a:lnTo>
                    <a:pt x="827" y="505"/>
                  </a:lnTo>
                  <a:lnTo>
                    <a:pt x="822" y="513"/>
                  </a:lnTo>
                  <a:lnTo>
                    <a:pt x="814" y="526"/>
                  </a:lnTo>
                  <a:lnTo>
                    <a:pt x="796" y="539"/>
                  </a:lnTo>
                  <a:lnTo>
                    <a:pt x="796" y="542"/>
                  </a:lnTo>
                  <a:lnTo>
                    <a:pt x="796" y="547"/>
                  </a:lnTo>
                  <a:lnTo>
                    <a:pt x="806" y="547"/>
                  </a:lnTo>
                  <a:lnTo>
                    <a:pt x="814" y="550"/>
                  </a:lnTo>
                  <a:lnTo>
                    <a:pt x="830" y="552"/>
                  </a:lnTo>
                  <a:lnTo>
                    <a:pt x="832" y="550"/>
                  </a:lnTo>
                  <a:lnTo>
                    <a:pt x="832" y="544"/>
                  </a:lnTo>
                  <a:lnTo>
                    <a:pt x="840" y="542"/>
                  </a:lnTo>
                  <a:lnTo>
                    <a:pt x="846" y="531"/>
                  </a:lnTo>
                  <a:lnTo>
                    <a:pt x="861" y="523"/>
                  </a:lnTo>
                  <a:lnTo>
                    <a:pt x="861" y="523"/>
                  </a:lnTo>
                  <a:lnTo>
                    <a:pt x="856" y="500"/>
                  </a:lnTo>
                  <a:close/>
                  <a:moveTo>
                    <a:pt x="579" y="39"/>
                  </a:moveTo>
                  <a:lnTo>
                    <a:pt x="579" y="39"/>
                  </a:lnTo>
                  <a:lnTo>
                    <a:pt x="579" y="42"/>
                  </a:lnTo>
                  <a:lnTo>
                    <a:pt x="579" y="39"/>
                  </a:lnTo>
                  <a:close/>
                  <a:moveTo>
                    <a:pt x="561" y="78"/>
                  </a:moveTo>
                  <a:lnTo>
                    <a:pt x="561" y="73"/>
                  </a:lnTo>
                  <a:lnTo>
                    <a:pt x="561" y="71"/>
                  </a:lnTo>
                  <a:lnTo>
                    <a:pt x="564" y="68"/>
                  </a:lnTo>
                  <a:lnTo>
                    <a:pt x="566" y="65"/>
                  </a:lnTo>
                  <a:lnTo>
                    <a:pt x="569" y="63"/>
                  </a:lnTo>
                  <a:lnTo>
                    <a:pt x="569" y="55"/>
                  </a:lnTo>
                  <a:lnTo>
                    <a:pt x="572" y="47"/>
                  </a:lnTo>
                  <a:lnTo>
                    <a:pt x="572" y="39"/>
                  </a:lnTo>
                  <a:lnTo>
                    <a:pt x="577" y="36"/>
                  </a:lnTo>
                  <a:lnTo>
                    <a:pt x="577" y="44"/>
                  </a:lnTo>
                  <a:lnTo>
                    <a:pt x="579" y="44"/>
                  </a:lnTo>
                  <a:lnTo>
                    <a:pt x="579" y="39"/>
                  </a:lnTo>
                  <a:lnTo>
                    <a:pt x="579" y="39"/>
                  </a:lnTo>
                  <a:lnTo>
                    <a:pt x="579" y="39"/>
                  </a:lnTo>
                  <a:lnTo>
                    <a:pt x="579" y="39"/>
                  </a:lnTo>
                  <a:lnTo>
                    <a:pt x="579" y="34"/>
                  </a:lnTo>
                  <a:lnTo>
                    <a:pt x="579" y="34"/>
                  </a:lnTo>
                  <a:lnTo>
                    <a:pt x="577" y="31"/>
                  </a:lnTo>
                  <a:lnTo>
                    <a:pt x="574" y="34"/>
                  </a:lnTo>
                  <a:lnTo>
                    <a:pt x="569" y="34"/>
                  </a:lnTo>
                  <a:lnTo>
                    <a:pt x="569" y="36"/>
                  </a:lnTo>
                  <a:lnTo>
                    <a:pt x="566" y="47"/>
                  </a:lnTo>
                  <a:lnTo>
                    <a:pt x="558" y="71"/>
                  </a:lnTo>
                  <a:lnTo>
                    <a:pt x="558" y="81"/>
                  </a:lnTo>
                  <a:lnTo>
                    <a:pt x="558" y="86"/>
                  </a:lnTo>
                  <a:lnTo>
                    <a:pt x="561" y="86"/>
                  </a:lnTo>
                  <a:lnTo>
                    <a:pt x="561" y="78"/>
                  </a:lnTo>
                  <a:close/>
                  <a:moveTo>
                    <a:pt x="614" y="65"/>
                  </a:moveTo>
                  <a:lnTo>
                    <a:pt x="611" y="63"/>
                  </a:lnTo>
                  <a:lnTo>
                    <a:pt x="611" y="57"/>
                  </a:lnTo>
                  <a:lnTo>
                    <a:pt x="608" y="57"/>
                  </a:lnTo>
                  <a:lnTo>
                    <a:pt x="606" y="55"/>
                  </a:lnTo>
                  <a:lnTo>
                    <a:pt x="603" y="52"/>
                  </a:lnTo>
                  <a:lnTo>
                    <a:pt x="601" y="52"/>
                  </a:lnTo>
                  <a:lnTo>
                    <a:pt x="582" y="55"/>
                  </a:lnTo>
                  <a:lnTo>
                    <a:pt x="577" y="57"/>
                  </a:lnTo>
                  <a:lnTo>
                    <a:pt x="579" y="57"/>
                  </a:lnTo>
                  <a:lnTo>
                    <a:pt x="579" y="57"/>
                  </a:lnTo>
                  <a:lnTo>
                    <a:pt x="582" y="60"/>
                  </a:lnTo>
                  <a:lnTo>
                    <a:pt x="582" y="63"/>
                  </a:lnTo>
                  <a:lnTo>
                    <a:pt x="582" y="65"/>
                  </a:lnTo>
                  <a:lnTo>
                    <a:pt x="585" y="68"/>
                  </a:lnTo>
                  <a:lnTo>
                    <a:pt x="585" y="68"/>
                  </a:lnTo>
                  <a:lnTo>
                    <a:pt x="585" y="68"/>
                  </a:lnTo>
                  <a:lnTo>
                    <a:pt x="587" y="71"/>
                  </a:lnTo>
                  <a:lnTo>
                    <a:pt x="590" y="71"/>
                  </a:lnTo>
                  <a:lnTo>
                    <a:pt x="598" y="68"/>
                  </a:lnTo>
                  <a:lnTo>
                    <a:pt x="598" y="71"/>
                  </a:lnTo>
                  <a:lnTo>
                    <a:pt x="598" y="71"/>
                  </a:lnTo>
                  <a:lnTo>
                    <a:pt x="598" y="73"/>
                  </a:lnTo>
                  <a:lnTo>
                    <a:pt x="595" y="73"/>
                  </a:lnTo>
                  <a:lnTo>
                    <a:pt x="598" y="76"/>
                  </a:lnTo>
                  <a:lnTo>
                    <a:pt x="601" y="78"/>
                  </a:lnTo>
                  <a:lnTo>
                    <a:pt x="606" y="81"/>
                  </a:lnTo>
                  <a:lnTo>
                    <a:pt x="606" y="84"/>
                  </a:lnTo>
                  <a:lnTo>
                    <a:pt x="603" y="84"/>
                  </a:lnTo>
                  <a:lnTo>
                    <a:pt x="603" y="84"/>
                  </a:lnTo>
                  <a:lnTo>
                    <a:pt x="603" y="86"/>
                  </a:lnTo>
                  <a:lnTo>
                    <a:pt x="598" y="86"/>
                  </a:lnTo>
                  <a:lnTo>
                    <a:pt x="593" y="92"/>
                  </a:lnTo>
                  <a:lnTo>
                    <a:pt x="585" y="92"/>
                  </a:lnTo>
                  <a:lnTo>
                    <a:pt x="585" y="94"/>
                  </a:lnTo>
                  <a:lnTo>
                    <a:pt x="579" y="102"/>
                  </a:lnTo>
                  <a:lnTo>
                    <a:pt x="590" y="100"/>
                  </a:lnTo>
                  <a:lnTo>
                    <a:pt x="593" y="100"/>
                  </a:lnTo>
                  <a:lnTo>
                    <a:pt x="595" y="102"/>
                  </a:lnTo>
                  <a:lnTo>
                    <a:pt x="595" y="105"/>
                  </a:lnTo>
                  <a:lnTo>
                    <a:pt x="598" y="105"/>
                  </a:lnTo>
                  <a:lnTo>
                    <a:pt x="598" y="107"/>
                  </a:lnTo>
                  <a:lnTo>
                    <a:pt x="598" y="113"/>
                  </a:lnTo>
                  <a:lnTo>
                    <a:pt x="598" y="115"/>
                  </a:lnTo>
                  <a:lnTo>
                    <a:pt x="601" y="118"/>
                  </a:lnTo>
                  <a:lnTo>
                    <a:pt x="606" y="118"/>
                  </a:lnTo>
                  <a:lnTo>
                    <a:pt x="598" y="123"/>
                  </a:lnTo>
                  <a:lnTo>
                    <a:pt x="595" y="123"/>
                  </a:lnTo>
                  <a:lnTo>
                    <a:pt x="593" y="121"/>
                  </a:lnTo>
                  <a:lnTo>
                    <a:pt x="590" y="123"/>
                  </a:lnTo>
                  <a:lnTo>
                    <a:pt x="585" y="118"/>
                  </a:lnTo>
                  <a:lnTo>
                    <a:pt x="579" y="121"/>
                  </a:lnTo>
                  <a:lnTo>
                    <a:pt x="574" y="128"/>
                  </a:lnTo>
                  <a:lnTo>
                    <a:pt x="572" y="136"/>
                  </a:lnTo>
                  <a:lnTo>
                    <a:pt x="585" y="147"/>
                  </a:lnTo>
                  <a:lnTo>
                    <a:pt x="585" y="150"/>
                  </a:lnTo>
                  <a:lnTo>
                    <a:pt x="582" y="150"/>
                  </a:lnTo>
                  <a:lnTo>
                    <a:pt x="579" y="150"/>
                  </a:lnTo>
                  <a:lnTo>
                    <a:pt x="577" y="152"/>
                  </a:lnTo>
                  <a:lnTo>
                    <a:pt x="579" y="155"/>
                  </a:lnTo>
                  <a:lnTo>
                    <a:pt x="582" y="155"/>
                  </a:lnTo>
                  <a:lnTo>
                    <a:pt x="587" y="152"/>
                  </a:lnTo>
                  <a:lnTo>
                    <a:pt x="590" y="152"/>
                  </a:lnTo>
                  <a:lnTo>
                    <a:pt x="590" y="157"/>
                  </a:lnTo>
                  <a:lnTo>
                    <a:pt x="593" y="160"/>
                  </a:lnTo>
                  <a:lnTo>
                    <a:pt x="595" y="163"/>
                  </a:lnTo>
                  <a:lnTo>
                    <a:pt x="601" y="163"/>
                  </a:lnTo>
                  <a:lnTo>
                    <a:pt x="601" y="165"/>
                  </a:lnTo>
                  <a:lnTo>
                    <a:pt x="603" y="168"/>
                  </a:lnTo>
                  <a:lnTo>
                    <a:pt x="606" y="168"/>
                  </a:lnTo>
                  <a:lnTo>
                    <a:pt x="608" y="168"/>
                  </a:lnTo>
                  <a:lnTo>
                    <a:pt x="608" y="165"/>
                  </a:lnTo>
                  <a:lnTo>
                    <a:pt x="611" y="165"/>
                  </a:lnTo>
                  <a:lnTo>
                    <a:pt x="616" y="165"/>
                  </a:lnTo>
                  <a:lnTo>
                    <a:pt x="616" y="165"/>
                  </a:lnTo>
                  <a:lnTo>
                    <a:pt x="614" y="163"/>
                  </a:lnTo>
                  <a:lnTo>
                    <a:pt x="616" y="163"/>
                  </a:lnTo>
                  <a:lnTo>
                    <a:pt x="616" y="160"/>
                  </a:lnTo>
                  <a:lnTo>
                    <a:pt x="622" y="157"/>
                  </a:lnTo>
                  <a:lnTo>
                    <a:pt x="619" y="163"/>
                  </a:lnTo>
                  <a:lnTo>
                    <a:pt x="616" y="168"/>
                  </a:lnTo>
                  <a:lnTo>
                    <a:pt x="616" y="171"/>
                  </a:lnTo>
                  <a:lnTo>
                    <a:pt x="624" y="176"/>
                  </a:lnTo>
                  <a:lnTo>
                    <a:pt x="630" y="178"/>
                  </a:lnTo>
                  <a:lnTo>
                    <a:pt x="637" y="178"/>
                  </a:lnTo>
                  <a:lnTo>
                    <a:pt x="640" y="178"/>
                  </a:lnTo>
                  <a:lnTo>
                    <a:pt x="640" y="173"/>
                  </a:lnTo>
                  <a:lnTo>
                    <a:pt x="640" y="165"/>
                  </a:lnTo>
                  <a:lnTo>
                    <a:pt x="637" y="165"/>
                  </a:lnTo>
                  <a:lnTo>
                    <a:pt x="627" y="165"/>
                  </a:lnTo>
                  <a:lnTo>
                    <a:pt x="627" y="165"/>
                  </a:lnTo>
                  <a:lnTo>
                    <a:pt x="630" y="165"/>
                  </a:lnTo>
                  <a:lnTo>
                    <a:pt x="630" y="168"/>
                  </a:lnTo>
                  <a:lnTo>
                    <a:pt x="630" y="168"/>
                  </a:lnTo>
                  <a:lnTo>
                    <a:pt x="624" y="171"/>
                  </a:lnTo>
                  <a:lnTo>
                    <a:pt x="627" y="160"/>
                  </a:lnTo>
                  <a:lnTo>
                    <a:pt x="632" y="157"/>
                  </a:lnTo>
                  <a:lnTo>
                    <a:pt x="637" y="157"/>
                  </a:lnTo>
                  <a:lnTo>
                    <a:pt x="640" y="152"/>
                  </a:lnTo>
                  <a:lnTo>
                    <a:pt x="643" y="147"/>
                  </a:lnTo>
                  <a:lnTo>
                    <a:pt x="653" y="136"/>
                  </a:lnTo>
                  <a:lnTo>
                    <a:pt x="659" y="134"/>
                  </a:lnTo>
                  <a:lnTo>
                    <a:pt x="682" y="131"/>
                  </a:lnTo>
                  <a:lnTo>
                    <a:pt x="685" y="134"/>
                  </a:lnTo>
                  <a:lnTo>
                    <a:pt x="685" y="136"/>
                  </a:lnTo>
                  <a:lnTo>
                    <a:pt x="687" y="136"/>
                  </a:lnTo>
                  <a:lnTo>
                    <a:pt x="690" y="134"/>
                  </a:lnTo>
                  <a:lnTo>
                    <a:pt x="693" y="131"/>
                  </a:lnTo>
                  <a:lnTo>
                    <a:pt x="695" y="131"/>
                  </a:lnTo>
                  <a:lnTo>
                    <a:pt x="701" y="131"/>
                  </a:lnTo>
                  <a:lnTo>
                    <a:pt x="701" y="134"/>
                  </a:lnTo>
                  <a:lnTo>
                    <a:pt x="698" y="136"/>
                  </a:lnTo>
                  <a:lnTo>
                    <a:pt x="685" y="144"/>
                  </a:lnTo>
                  <a:lnTo>
                    <a:pt x="690" y="142"/>
                  </a:lnTo>
                  <a:lnTo>
                    <a:pt x="695" y="139"/>
                  </a:lnTo>
                  <a:lnTo>
                    <a:pt x="706" y="139"/>
                  </a:lnTo>
                  <a:lnTo>
                    <a:pt x="706" y="144"/>
                  </a:lnTo>
                  <a:lnTo>
                    <a:pt x="701" y="147"/>
                  </a:lnTo>
                  <a:lnTo>
                    <a:pt x="693" y="150"/>
                  </a:lnTo>
                  <a:lnTo>
                    <a:pt x="693" y="152"/>
                  </a:lnTo>
                  <a:lnTo>
                    <a:pt x="695" y="155"/>
                  </a:lnTo>
                  <a:lnTo>
                    <a:pt x="698" y="155"/>
                  </a:lnTo>
                  <a:lnTo>
                    <a:pt x="703" y="152"/>
                  </a:lnTo>
                  <a:lnTo>
                    <a:pt x="706" y="150"/>
                  </a:lnTo>
                  <a:lnTo>
                    <a:pt x="706" y="150"/>
                  </a:lnTo>
                  <a:lnTo>
                    <a:pt x="709" y="155"/>
                  </a:lnTo>
                  <a:lnTo>
                    <a:pt x="706" y="157"/>
                  </a:lnTo>
                  <a:lnTo>
                    <a:pt x="703" y="157"/>
                  </a:lnTo>
                  <a:lnTo>
                    <a:pt x="701" y="157"/>
                  </a:lnTo>
                  <a:lnTo>
                    <a:pt x="706" y="160"/>
                  </a:lnTo>
                  <a:lnTo>
                    <a:pt x="709" y="160"/>
                  </a:lnTo>
                  <a:lnTo>
                    <a:pt x="709" y="157"/>
                  </a:lnTo>
                  <a:lnTo>
                    <a:pt x="709" y="152"/>
                  </a:lnTo>
                  <a:lnTo>
                    <a:pt x="711" y="144"/>
                  </a:lnTo>
                  <a:lnTo>
                    <a:pt x="714" y="139"/>
                  </a:lnTo>
                  <a:lnTo>
                    <a:pt x="716" y="136"/>
                  </a:lnTo>
                  <a:lnTo>
                    <a:pt x="719" y="134"/>
                  </a:lnTo>
                  <a:lnTo>
                    <a:pt x="714" y="131"/>
                  </a:lnTo>
                  <a:lnTo>
                    <a:pt x="709" y="126"/>
                  </a:lnTo>
                  <a:lnTo>
                    <a:pt x="703" y="115"/>
                  </a:lnTo>
                  <a:lnTo>
                    <a:pt x="698" y="113"/>
                  </a:lnTo>
                  <a:lnTo>
                    <a:pt x="687" y="110"/>
                  </a:lnTo>
                  <a:lnTo>
                    <a:pt x="682" y="107"/>
                  </a:lnTo>
                  <a:lnTo>
                    <a:pt x="682" y="105"/>
                  </a:lnTo>
                  <a:lnTo>
                    <a:pt x="680" y="97"/>
                  </a:lnTo>
                  <a:lnTo>
                    <a:pt x="677" y="92"/>
                  </a:lnTo>
                  <a:lnTo>
                    <a:pt x="674" y="84"/>
                  </a:lnTo>
                  <a:lnTo>
                    <a:pt x="677" y="78"/>
                  </a:lnTo>
                  <a:lnTo>
                    <a:pt x="682" y="73"/>
                  </a:lnTo>
                  <a:lnTo>
                    <a:pt x="693" y="68"/>
                  </a:lnTo>
                  <a:lnTo>
                    <a:pt x="698" y="57"/>
                  </a:lnTo>
                  <a:lnTo>
                    <a:pt x="698" y="47"/>
                  </a:lnTo>
                  <a:lnTo>
                    <a:pt x="690" y="39"/>
                  </a:lnTo>
                  <a:lnTo>
                    <a:pt x="680" y="39"/>
                  </a:lnTo>
                  <a:lnTo>
                    <a:pt x="651" y="44"/>
                  </a:lnTo>
                  <a:lnTo>
                    <a:pt x="640" y="42"/>
                  </a:lnTo>
                  <a:lnTo>
                    <a:pt x="637" y="36"/>
                  </a:lnTo>
                  <a:lnTo>
                    <a:pt x="635" y="34"/>
                  </a:lnTo>
                  <a:lnTo>
                    <a:pt x="632" y="28"/>
                  </a:lnTo>
                  <a:lnTo>
                    <a:pt x="632" y="21"/>
                  </a:lnTo>
                  <a:lnTo>
                    <a:pt x="635" y="15"/>
                  </a:lnTo>
                  <a:lnTo>
                    <a:pt x="637" y="10"/>
                  </a:lnTo>
                  <a:lnTo>
                    <a:pt x="643" y="7"/>
                  </a:lnTo>
                  <a:lnTo>
                    <a:pt x="645" y="5"/>
                  </a:lnTo>
                  <a:lnTo>
                    <a:pt x="645" y="2"/>
                  </a:lnTo>
                  <a:lnTo>
                    <a:pt x="640" y="0"/>
                  </a:lnTo>
                  <a:lnTo>
                    <a:pt x="635" y="0"/>
                  </a:lnTo>
                  <a:lnTo>
                    <a:pt x="603" y="10"/>
                  </a:lnTo>
                  <a:lnTo>
                    <a:pt x="601" y="10"/>
                  </a:lnTo>
                  <a:lnTo>
                    <a:pt x="598" y="13"/>
                  </a:lnTo>
                  <a:lnTo>
                    <a:pt x="595" y="15"/>
                  </a:lnTo>
                  <a:lnTo>
                    <a:pt x="595" y="21"/>
                  </a:lnTo>
                  <a:lnTo>
                    <a:pt x="598" y="21"/>
                  </a:lnTo>
                  <a:lnTo>
                    <a:pt x="601" y="18"/>
                  </a:lnTo>
                  <a:lnTo>
                    <a:pt x="611" y="15"/>
                  </a:lnTo>
                  <a:lnTo>
                    <a:pt x="611" y="18"/>
                  </a:lnTo>
                  <a:lnTo>
                    <a:pt x="611" y="21"/>
                  </a:lnTo>
                  <a:lnTo>
                    <a:pt x="611" y="26"/>
                  </a:lnTo>
                  <a:lnTo>
                    <a:pt x="608" y="26"/>
                  </a:lnTo>
                  <a:lnTo>
                    <a:pt x="606" y="31"/>
                  </a:lnTo>
                  <a:lnTo>
                    <a:pt x="603" y="36"/>
                  </a:lnTo>
                  <a:lnTo>
                    <a:pt x="601" y="44"/>
                  </a:lnTo>
                  <a:lnTo>
                    <a:pt x="603" y="50"/>
                  </a:lnTo>
                  <a:lnTo>
                    <a:pt x="606" y="50"/>
                  </a:lnTo>
                  <a:lnTo>
                    <a:pt x="611" y="47"/>
                  </a:lnTo>
                  <a:lnTo>
                    <a:pt x="614" y="42"/>
                  </a:lnTo>
                  <a:lnTo>
                    <a:pt x="619" y="39"/>
                  </a:lnTo>
                  <a:lnTo>
                    <a:pt x="624" y="34"/>
                  </a:lnTo>
                  <a:lnTo>
                    <a:pt x="624" y="34"/>
                  </a:lnTo>
                  <a:lnTo>
                    <a:pt x="630" y="31"/>
                  </a:lnTo>
                  <a:lnTo>
                    <a:pt x="630" y="31"/>
                  </a:lnTo>
                  <a:lnTo>
                    <a:pt x="632" y="36"/>
                  </a:lnTo>
                  <a:lnTo>
                    <a:pt x="632" y="39"/>
                  </a:lnTo>
                  <a:lnTo>
                    <a:pt x="635" y="42"/>
                  </a:lnTo>
                  <a:lnTo>
                    <a:pt x="635" y="42"/>
                  </a:lnTo>
                  <a:lnTo>
                    <a:pt x="640" y="44"/>
                  </a:lnTo>
                  <a:lnTo>
                    <a:pt x="640" y="44"/>
                  </a:lnTo>
                  <a:lnTo>
                    <a:pt x="643" y="47"/>
                  </a:lnTo>
                  <a:lnTo>
                    <a:pt x="643" y="50"/>
                  </a:lnTo>
                  <a:lnTo>
                    <a:pt x="645" y="52"/>
                  </a:lnTo>
                  <a:lnTo>
                    <a:pt x="653" y="52"/>
                  </a:lnTo>
                  <a:lnTo>
                    <a:pt x="656" y="52"/>
                  </a:lnTo>
                  <a:lnTo>
                    <a:pt x="656" y="50"/>
                  </a:lnTo>
                  <a:lnTo>
                    <a:pt x="659" y="47"/>
                  </a:lnTo>
                  <a:lnTo>
                    <a:pt x="661" y="47"/>
                  </a:lnTo>
                  <a:lnTo>
                    <a:pt x="664" y="47"/>
                  </a:lnTo>
                  <a:lnTo>
                    <a:pt x="664" y="50"/>
                  </a:lnTo>
                  <a:lnTo>
                    <a:pt x="661" y="50"/>
                  </a:lnTo>
                  <a:lnTo>
                    <a:pt x="661" y="50"/>
                  </a:lnTo>
                  <a:lnTo>
                    <a:pt x="659" y="50"/>
                  </a:lnTo>
                  <a:lnTo>
                    <a:pt x="659" y="52"/>
                  </a:lnTo>
                  <a:lnTo>
                    <a:pt x="659" y="55"/>
                  </a:lnTo>
                  <a:lnTo>
                    <a:pt x="661" y="57"/>
                  </a:lnTo>
                  <a:lnTo>
                    <a:pt x="661" y="60"/>
                  </a:lnTo>
                  <a:lnTo>
                    <a:pt x="664" y="65"/>
                  </a:lnTo>
                  <a:lnTo>
                    <a:pt x="664" y="68"/>
                  </a:lnTo>
                  <a:lnTo>
                    <a:pt x="661" y="68"/>
                  </a:lnTo>
                  <a:lnTo>
                    <a:pt x="661" y="71"/>
                  </a:lnTo>
                  <a:lnTo>
                    <a:pt x="659" y="76"/>
                  </a:lnTo>
                  <a:lnTo>
                    <a:pt x="661" y="78"/>
                  </a:lnTo>
                  <a:lnTo>
                    <a:pt x="648" y="78"/>
                  </a:lnTo>
                  <a:lnTo>
                    <a:pt x="643" y="76"/>
                  </a:lnTo>
                  <a:lnTo>
                    <a:pt x="637" y="71"/>
                  </a:lnTo>
                  <a:lnTo>
                    <a:pt x="640" y="65"/>
                  </a:lnTo>
                  <a:lnTo>
                    <a:pt x="637" y="60"/>
                  </a:lnTo>
                  <a:lnTo>
                    <a:pt x="632" y="55"/>
                  </a:lnTo>
                  <a:lnTo>
                    <a:pt x="630" y="50"/>
                  </a:lnTo>
                  <a:lnTo>
                    <a:pt x="627" y="52"/>
                  </a:lnTo>
                  <a:lnTo>
                    <a:pt x="627" y="55"/>
                  </a:lnTo>
                  <a:lnTo>
                    <a:pt x="630" y="55"/>
                  </a:lnTo>
                  <a:lnTo>
                    <a:pt x="632" y="57"/>
                  </a:lnTo>
                  <a:lnTo>
                    <a:pt x="632" y="57"/>
                  </a:lnTo>
                  <a:lnTo>
                    <a:pt x="632" y="60"/>
                  </a:lnTo>
                  <a:lnTo>
                    <a:pt x="630" y="63"/>
                  </a:lnTo>
                  <a:lnTo>
                    <a:pt x="627" y="65"/>
                  </a:lnTo>
                  <a:lnTo>
                    <a:pt x="624" y="65"/>
                  </a:lnTo>
                  <a:lnTo>
                    <a:pt x="627" y="60"/>
                  </a:lnTo>
                  <a:lnTo>
                    <a:pt x="627" y="57"/>
                  </a:lnTo>
                  <a:lnTo>
                    <a:pt x="627" y="55"/>
                  </a:lnTo>
                  <a:lnTo>
                    <a:pt x="624" y="55"/>
                  </a:lnTo>
                  <a:lnTo>
                    <a:pt x="624" y="55"/>
                  </a:lnTo>
                  <a:lnTo>
                    <a:pt x="622" y="55"/>
                  </a:lnTo>
                  <a:lnTo>
                    <a:pt x="624" y="52"/>
                  </a:lnTo>
                  <a:lnTo>
                    <a:pt x="627" y="50"/>
                  </a:lnTo>
                  <a:lnTo>
                    <a:pt x="630" y="42"/>
                  </a:lnTo>
                  <a:lnTo>
                    <a:pt x="624" y="42"/>
                  </a:lnTo>
                  <a:lnTo>
                    <a:pt x="622" y="44"/>
                  </a:lnTo>
                  <a:lnTo>
                    <a:pt x="616" y="50"/>
                  </a:lnTo>
                  <a:lnTo>
                    <a:pt x="614" y="55"/>
                  </a:lnTo>
                  <a:lnTo>
                    <a:pt x="614" y="60"/>
                  </a:lnTo>
                  <a:lnTo>
                    <a:pt x="614" y="65"/>
                  </a:lnTo>
                  <a:lnTo>
                    <a:pt x="614" y="6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4" name="Freeform 53"/>
            <p:cNvSpPr>
              <a:spLocks noEditPoints="1"/>
            </p:cNvSpPr>
            <p:nvPr/>
          </p:nvSpPr>
          <p:spPr bwMode="auto">
            <a:xfrm>
              <a:off x="4528" y="1109"/>
              <a:ext cx="1120" cy="971"/>
            </a:xfrm>
            <a:custGeom>
              <a:avLst/>
              <a:gdLst>
                <a:gd name="T0" fmla="*/ 277 w 1120"/>
                <a:gd name="T1" fmla="*/ 40 h 971"/>
                <a:gd name="T2" fmla="*/ 337 w 1120"/>
                <a:gd name="T3" fmla="*/ 66 h 971"/>
                <a:gd name="T4" fmla="*/ 26 w 1120"/>
                <a:gd name="T5" fmla="*/ 111 h 971"/>
                <a:gd name="T6" fmla="*/ 1067 w 1120"/>
                <a:gd name="T7" fmla="*/ 313 h 971"/>
                <a:gd name="T8" fmla="*/ 951 w 1120"/>
                <a:gd name="T9" fmla="*/ 240 h 971"/>
                <a:gd name="T10" fmla="*/ 785 w 1120"/>
                <a:gd name="T11" fmla="*/ 174 h 971"/>
                <a:gd name="T12" fmla="*/ 738 w 1120"/>
                <a:gd name="T13" fmla="*/ 169 h 971"/>
                <a:gd name="T14" fmla="*/ 667 w 1120"/>
                <a:gd name="T15" fmla="*/ 116 h 971"/>
                <a:gd name="T16" fmla="*/ 443 w 1120"/>
                <a:gd name="T17" fmla="*/ 3 h 971"/>
                <a:gd name="T18" fmla="*/ 416 w 1120"/>
                <a:gd name="T19" fmla="*/ 166 h 971"/>
                <a:gd name="T20" fmla="*/ 364 w 1120"/>
                <a:gd name="T21" fmla="*/ 184 h 971"/>
                <a:gd name="T22" fmla="*/ 327 w 1120"/>
                <a:gd name="T23" fmla="*/ 111 h 971"/>
                <a:gd name="T24" fmla="*/ 92 w 1120"/>
                <a:gd name="T25" fmla="*/ 142 h 971"/>
                <a:gd name="T26" fmla="*/ 121 w 1120"/>
                <a:gd name="T27" fmla="*/ 276 h 971"/>
                <a:gd name="T28" fmla="*/ 11 w 1120"/>
                <a:gd name="T29" fmla="*/ 482 h 971"/>
                <a:gd name="T30" fmla="*/ 71 w 1120"/>
                <a:gd name="T31" fmla="*/ 545 h 971"/>
                <a:gd name="T32" fmla="*/ 200 w 1120"/>
                <a:gd name="T33" fmla="*/ 574 h 971"/>
                <a:gd name="T34" fmla="*/ 235 w 1120"/>
                <a:gd name="T35" fmla="*/ 542 h 971"/>
                <a:gd name="T36" fmla="*/ 290 w 1120"/>
                <a:gd name="T37" fmla="*/ 598 h 971"/>
                <a:gd name="T38" fmla="*/ 287 w 1120"/>
                <a:gd name="T39" fmla="*/ 640 h 971"/>
                <a:gd name="T40" fmla="*/ 282 w 1120"/>
                <a:gd name="T41" fmla="*/ 682 h 971"/>
                <a:gd name="T42" fmla="*/ 403 w 1120"/>
                <a:gd name="T43" fmla="*/ 661 h 971"/>
                <a:gd name="T44" fmla="*/ 385 w 1120"/>
                <a:gd name="T45" fmla="*/ 548 h 971"/>
                <a:gd name="T46" fmla="*/ 466 w 1120"/>
                <a:gd name="T47" fmla="*/ 537 h 971"/>
                <a:gd name="T48" fmla="*/ 532 w 1120"/>
                <a:gd name="T49" fmla="*/ 542 h 971"/>
                <a:gd name="T50" fmla="*/ 548 w 1120"/>
                <a:gd name="T51" fmla="*/ 584 h 971"/>
                <a:gd name="T52" fmla="*/ 543 w 1120"/>
                <a:gd name="T53" fmla="*/ 629 h 971"/>
                <a:gd name="T54" fmla="*/ 548 w 1120"/>
                <a:gd name="T55" fmla="*/ 661 h 971"/>
                <a:gd name="T56" fmla="*/ 575 w 1120"/>
                <a:gd name="T57" fmla="*/ 711 h 971"/>
                <a:gd name="T58" fmla="*/ 598 w 1120"/>
                <a:gd name="T59" fmla="*/ 721 h 971"/>
                <a:gd name="T60" fmla="*/ 635 w 1120"/>
                <a:gd name="T61" fmla="*/ 761 h 971"/>
                <a:gd name="T62" fmla="*/ 625 w 1120"/>
                <a:gd name="T63" fmla="*/ 803 h 971"/>
                <a:gd name="T64" fmla="*/ 619 w 1120"/>
                <a:gd name="T65" fmla="*/ 837 h 971"/>
                <a:gd name="T66" fmla="*/ 656 w 1120"/>
                <a:gd name="T67" fmla="*/ 845 h 971"/>
                <a:gd name="T68" fmla="*/ 680 w 1120"/>
                <a:gd name="T69" fmla="*/ 869 h 971"/>
                <a:gd name="T70" fmla="*/ 677 w 1120"/>
                <a:gd name="T71" fmla="*/ 906 h 971"/>
                <a:gd name="T72" fmla="*/ 664 w 1120"/>
                <a:gd name="T73" fmla="*/ 942 h 971"/>
                <a:gd name="T74" fmla="*/ 709 w 1120"/>
                <a:gd name="T75" fmla="*/ 958 h 971"/>
                <a:gd name="T76" fmla="*/ 714 w 1120"/>
                <a:gd name="T77" fmla="*/ 934 h 971"/>
                <a:gd name="T78" fmla="*/ 730 w 1120"/>
                <a:gd name="T79" fmla="*/ 929 h 971"/>
                <a:gd name="T80" fmla="*/ 777 w 1120"/>
                <a:gd name="T81" fmla="*/ 924 h 971"/>
                <a:gd name="T82" fmla="*/ 809 w 1120"/>
                <a:gd name="T83" fmla="*/ 903 h 971"/>
                <a:gd name="T84" fmla="*/ 846 w 1120"/>
                <a:gd name="T85" fmla="*/ 866 h 971"/>
                <a:gd name="T86" fmla="*/ 909 w 1120"/>
                <a:gd name="T87" fmla="*/ 869 h 971"/>
                <a:gd name="T88" fmla="*/ 899 w 1120"/>
                <a:gd name="T89" fmla="*/ 798 h 971"/>
                <a:gd name="T90" fmla="*/ 907 w 1120"/>
                <a:gd name="T91" fmla="*/ 756 h 971"/>
                <a:gd name="T92" fmla="*/ 893 w 1120"/>
                <a:gd name="T93" fmla="*/ 716 h 971"/>
                <a:gd name="T94" fmla="*/ 980 w 1120"/>
                <a:gd name="T95" fmla="*/ 690 h 971"/>
                <a:gd name="T96" fmla="*/ 999 w 1120"/>
                <a:gd name="T97" fmla="*/ 648 h 971"/>
                <a:gd name="T98" fmla="*/ 1004 w 1120"/>
                <a:gd name="T99" fmla="*/ 621 h 971"/>
                <a:gd name="T100" fmla="*/ 994 w 1120"/>
                <a:gd name="T101" fmla="*/ 592 h 971"/>
                <a:gd name="T102" fmla="*/ 991 w 1120"/>
                <a:gd name="T103" fmla="*/ 563 h 971"/>
                <a:gd name="T104" fmla="*/ 978 w 1120"/>
                <a:gd name="T105" fmla="*/ 508 h 971"/>
                <a:gd name="T106" fmla="*/ 949 w 1120"/>
                <a:gd name="T107" fmla="*/ 445 h 971"/>
                <a:gd name="T108" fmla="*/ 941 w 1120"/>
                <a:gd name="T109" fmla="*/ 398 h 971"/>
                <a:gd name="T110" fmla="*/ 1025 w 1120"/>
                <a:gd name="T111" fmla="*/ 376 h 971"/>
                <a:gd name="T112" fmla="*/ 1102 w 1120"/>
                <a:gd name="T113" fmla="*/ 361 h 971"/>
                <a:gd name="T114" fmla="*/ 517 w 1120"/>
                <a:gd name="T115" fmla="*/ 329 h 971"/>
                <a:gd name="T116" fmla="*/ 453 w 1120"/>
                <a:gd name="T117" fmla="*/ 295 h 971"/>
                <a:gd name="T118" fmla="*/ 466 w 1120"/>
                <a:gd name="T119" fmla="*/ 269 h 971"/>
                <a:gd name="T120" fmla="*/ 514 w 1120"/>
                <a:gd name="T121" fmla="*/ 284 h 971"/>
                <a:gd name="T122" fmla="*/ 53 w 1120"/>
                <a:gd name="T123" fmla="*/ 103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0" h="971">
                  <a:moveTo>
                    <a:pt x="174" y="66"/>
                  </a:moveTo>
                  <a:lnTo>
                    <a:pt x="177" y="63"/>
                  </a:lnTo>
                  <a:lnTo>
                    <a:pt x="177" y="63"/>
                  </a:lnTo>
                  <a:lnTo>
                    <a:pt x="177" y="63"/>
                  </a:lnTo>
                  <a:lnTo>
                    <a:pt x="174" y="61"/>
                  </a:lnTo>
                  <a:lnTo>
                    <a:pt x="171" y="58"/>
                  </a:lnTo>
                  <a:lnTo>
                    <a:pt x="166" y="61"/>
                  </a:lnTo>
                  <a:lnTo>
                    <a:pt x="161" y="63"/>
                  </a:lnTo>
                  <a:lnTo>
                    <a:pt x="166" y="63"/>
                  </a:lnTo>
                  <a:lnTo>
                    <a:pt x="174" y="66"/>
                  </a:lnTo>
                  <a:close/>
                  <a:moveTo>
                    <a:pt x="187" y="63"/>
                  </a:moveTo>
                  <a:lnTo>
                    <a:pt x="195" y="63"/>
                  </a:lnTo>
                  <a:lnTo>
                    <a:pt x="195" y="55"/>
                  </a:lnTo>
                  <a:lnTo>
                    <a:pt x="203" y="53"/>
                  </a:lnTo>
                  <a:lnTo>
                    <a:pt x="219" y="55"/>
                  </a:lnTo>
                  <a:lnTo>
                    <a:pt x="221" y="53"/>
                  </a:lnTo>
                  <a:lnTo>
                    <a:pt x="221" y="53"/>
                  </a:lnTo>
                  <a:lnTo>
                    <a:pt x="221" y="53"/>
                  </a:lnTo>
                  <a:lnTo>
                    <a:pt x="221" y="53"/>
                  </a:lnTo>
                  <a:lnTo>
                    <a:pt x="216" y="50"/>
                  </a:lnTo>
                  <a:lnTo>
                    <a:pt x="195" y="50"/>
                  </a:lnTo>
                  <a:lnTo>
                    <a:pt x="190" y="50"/>
                  </a:lnTo>
                  <a:lnTo>
                    <a:pt x="187" y="50"/>
                  </a:lnTo>
                  <a:lnTo>
                    <a:pt x="185" y="55"/>
                  </a:lnTo>
                  <a:lnTo>
                    <a:pt x="187" y="61"/>
                  </a:lnTo>
                  <a:lnTo>
                    <a:pt x="187" y="63"/>
                  </a:lnTo>
                  <a:close/>
                  <a:moveTo>
                    <a:pt x="277" y="40"/>
                  </a:moveTo>
                  <a:lnTo>
                    <a:pt x="282" y="40"/>
                  </a:lnTo>
                  <a:lnTo>
                    <a:pt x="290" y="42"/>
                  </a:lnTo>
                  <a:lnTo>
                    <a:pt x="293" y="42"/>
                  </a:lnTo>
                  <a:lnTo>
                    <a:pt x="295" y="42"/>
                  </a:lnTo>
                  <a:lnTo>
                    <a:pt x="290" y="37"/>
                  </a:lnTo>
                  <a:lnTo>
                    <a:pt x="287" y="37"/>
                  </a:lnTo>
                  <a:lnTo>
                    <a:pt x="282" y="37"/>
                  </a:lnTo>
                  <a:lnTo>
                    <a:pt x="277" y="37"/>
                  </a:lnTo>
                  <a:lnTo>
                    <a:pt x="274" y="37"/>
                  </a:lnTo>
                  <a:lnTo>
                    <a:pt x="271" y="40"/>
                  </a:lnTo>
                  <a:lnTo>
                    <a:pt x="277" y="45"/>
                  </a:lnTo>
                  <a:lnTo>
                    <a:pt x="277" y="40"/>
                  </a:lnTo>
                  <a:close/>
                  <a:moveTo>
                    <a:pt x="232" y="50"/>
                  </a:moveTo>
                  <a:lnTo>
                    <a:pt x="235" y="50"/>
                  </a:lnTo>
                  <a:lnTo>
                    <a:pt x="237" y="47"/>
                  </a:lnTo>
                  <a:lnTo>
                    <a:pt x="242" y="50"/>
                  </a:lnTo>
                  <a:lnTo>
                    <a:pt x="248" y="50"/>
                  </a:lnTo>
                  <a:lnTo>
                    <a:pt x="256" y="47"/>
                  </a:lnTo>
                  <a:lnTo>
                    <a:pt x="261" y="45"/>
                  </a:lnTo>
                  <a:lnTo>
                    <a:pt x="264" y="45"/>
                  </a:lnTo>
                  <a:lnTo>
                    <a:pt x="264" y="42"/>
                  </a:lnTo>
                  <a:lnTo>
                    <a:pt x="245" y="40"/>
                  </a:lnTo>
                  <a:lnTo>
                    <a:pt x="235" y="42"/>
                  </a:lnTo>
                  <a:lnTo>
                    <a:pt x="229" y="50"/>
                  </a:lnTo>
                  <a:lnTo>
                    <a:pt x="229" y="50"/>
                  </a:lnTo>
                  <a:lnTo>
                    <a:pt x="232" y="50"/>
                  </a:lnTo>
                  <a:close/>
                  <a:moveTo>
                    <a:pt x="337" y="66"/>
                  </a:moveTo>
                  <a:lnTo>
                    <a:pt x="337" y="66"/>
                  </a:lnTo>
                  <a:lnTo>
                    <a:pt x="340" y="69"/>
                  </a:lnTo>
                  <a:lnTo>
                    <a:pt x="343" y="66"/>
                  </a:lnTo>
                  <a:lnTo>
                    <a:pt x="345" y="63"/>
                  </a:lnTo>
                  <a:lnTo>
                    <a:pt x="348" y="63"/>
                  </a:lnTo>
                  <a:lnTo>
                    <a:pt x="351" y="63"/>
                  </a:lnTo>
                  <a:lnTo>
                    <a:pt x="345" y="58"/>
                  </a:lnTo>
                  <a:lnTo>
                    <a:pt x="340" y="58"/>
                  </a:lnTo>
                  <a:lnTo>
                    <a:pt x="337" y="61"/>
                  </a:lnTo>
                  <a:lnTo>
                    <a:pt x="332" y="66"/>
                  </a:lnTo>
                  <a:lnTo>
                    <a:pt x="332" y="69"/>
                  </a:lnTo>
                  <a:lnTo>
                    <a:pt x="335" y="66"/>
                  </a:lnTo>
                  <a:lnTo>
                    <a:pt x="337" y="66"/>
                  </a:lnTo>
                  <a:close/>
                  <a:moveTo>
                    <a:pt x="8" y="124"/>
                  </a:moveTo>
                  <a:lnTo>
                    <a:pt x="11" y="121"/>
                  </a:lnTo>
                  <a:lnTo>
                    <a:pt x="13" y="121"/>
                  </a:lnTo>
                  <a:lnTo>
                    <a:pt x="16" y="121"/>
                  </a:lnTo>
                  <a:lnTo>
                    <a:pt x="18" y="121"/>
                  </a:lnTo>
                  <a:lnTo>
                    <a:pt x="21" y="124"/>
                  </a:lnTo>
                  <a:lnTo>
                    <a:pt x="24" y="126"/>
                  </a:lnTo>
                  <a:lnTo>
                    <a:pt x="21" y="121"/>
                  </a:lnTo>
                  <a:lnTo>
                    <a:pt x="18" y="119"/>
                  </a:lnTo>
                  <a:lnTo>
                    <a:pt x="18" y="119"/>
                  </a:lnTo>
                  <a:lnTo>
                    <a:pt x="16" y="119"/>
                  </a:lnTo>
                  <a:lnTo>
                    <a:pt x="16" y="116"/>
                  </a:lnTo>
                  <a:lnTo>
                    <a:pt x="18" y="113"/>
                  </a:lnTo>
                  <a:lnTo>
                    <a:pt x="26" y="111"/>
                  </a:lnTo>
                  <a:lnTo>
                    <a:pt x="32" y="111"/>
                  </a:lnTo>
                  <a:lnTo>
                    <a:pt x="29" y="103"/>
                  </a:lnTo>
                  <a:lnTo>
                    <a:pt x="21" y="105"/>
                  </a:lnTo>
                  <a:lnTo>
                    <a:pt x="3" y="111"/>
                  </a:lnTo>
                  <a:lnTo>
                    <a:pt x="0" y="111"/>
                  </a:lnTo>
                  <a:lnTo>
                    <a:pt x="3" y="116"/>
                  </a:lnTo>
                  <a:lnTo>
                    <a:pt x="5" y="121"/>
                  </a:lnTo>
                  <a:lnTo>
                    <a:pt x="8" y="124"/>
                  </a:lnTo>
                  <a:close/>
                  <a:moveTo>
                    <a:pt x="145" y="69"/>
                  </a:moveTo>
                  <a:lnTo>
                    <a:pt x="156" y="66"/>
                  </a:lnTo>
                  <a:lnTo>
                    <a:pt x="156" y="66"/>
                  </a:lnTo>
                  <a:lnTo>
                    <a:pt x="158" y="63"/>
                  </a:lnTo>
                  <a:lnTo>
                    <a:pt x="158" y="63"/>
                  </a:lnTo>
                  <a:lnTo>
                    <a:pt x="132" y="61"/>
                  </a:lnTo>
                  <a:lnTo>
                    <a:pt x="119" y="63"/>
                  </a:lnTo>
                  <a:lnTo>
                    <a:pt x="108" y="71"/>
                  </a:lnTo>
                  <a:lnTo>
                    <a:pt x="119" y="74"/>
                  </a:lnTo>
                  <a:lnTo>
                    <a:pt x="145" y="69"/>
                  </a:lnTo>
                  <a:close/>
                  <a:moveTo>
                    <a:pt x="1110" y="319"/>
                  </a:moveTo>
                  <a:lnTo>
                    <a:pt x="1104" y="319"/>
                  </a:lnTo>
                  <a:lnTo>
                    <a:pt x="1099" y="316"/>
                  </a:lnTo>
                  <a:lnTo>
                    <a:pt x="1094" y="308"/>
                  </a:lnTo>
                  <a:lnTo>
                    <a:pt x="1088" y="308"/>
                  </a:lnTo>
                  <a:lnTo>
                    <a:pt x="1083" y="308"/>
                  </a:lnTo>
                  <a:lnTo>
                    <a:pt x="1075" y="313"/>
                  </a:lnTo>
                  <a:lnTo>
                    <a:pt x="1073" y="316"/>
                  </a:lnTo>
                  <a:lnTo>
                    <a:pt x="1067" y="313"/>
                  </a:lnTo>
                  <a:lnTo>
                    <a:pt x="1065" y="313"/>
                  </a:lnTo>
                  <a:lnTo>
                    <a:pt x="1062" y="311"/>
                  </a:lnTo>
                  <a:lnTo>
                    <a:pt x="1054" y="303"/>
                  </a:lnTo>
                  <a:lnTo>
                    <a:pt x="1049" y="290"/>
                  </a:lnTo>
                  <a:lnTo>
                    <a:pt x="1046" y="287"/>
                  </a:lnTo>
                  <a:lnTo>
                    <a:pt x="1044" y="284"/>
                  </a:lnTo>
                  <a:lnTo>
                    <a:pt x="1041" y="282"/>
                  </a:lnTo>
                  <a:lnTo>
                    <a:pt x="1038" y="282"/>
                  </a:lnTo>
                  <a:lnTo>
                    <a:pt x="1038" y="282"/>
                  </a:lnTo>
                  <a:lnTo>
                    <a:pt x="1033" y="287"/>
                  </a:lnTo>
                  <a:lnTo>
                    <a:pt x="1033" y="287"/>
                  </a:lnTo>
                  <a:lnTo>
                    <a:pt x="1030" y="282"/>
                  </a:lnTo>
                  <a:lnTo>
                    <a:pt x="1028" y="279"/>
                  </a:lnTo>
                  <a:lnTo>
                    <a:pt x="1028" y="276"/>
                  </a:lnTo>
                  <a:lnTo>
                    <a:pt x="1025" y="274"/>
                  </a:lnTo>
                  <a:lnTo>
                    <a:pt x="1025" y="274"/>
                  </a:lnTo>
                  <a:lnTo>
                    <a:pt x="1020" y="274"/>
                  </a:lnTo>
                  <a:lnTo>
                    <a:pt x="1020" y="276"/>
                  </a:lnTo>
                  <a:lnTo>
                    <a:pt x="1017" y="279"/>
                  </a:lnTo>
                  <a:lnTo>
                    <a:pt x="1015" y="279"/>
                  </a:lnTo>
                  <a:lnTo>
                    <a:pt x="1012" y="282"/>
                  </a:lnTo>
                  <a:lnTo>
                    <a:pt x="1009" y="284"/>
                  </a:lnTo>
                  <a:lnTo>
                    <a:pt x="1007" y="282"/>
                  </a:lnTo>
                  <a:lnTo>
                    <a:pt x="1004" y="279"/>
                  </a:lnTo>
                  <a:lnTo>
                    <a:pt x="999" y="276"/>
                  </a:lnTo>
                  <a:lnTo>
                    <a:pt x="972" y="253"/>
                  </a:lnTo>
                  <a:lnTo>
                    <a:pt x="951" y="240"/>
                  </a:lnTo>
                  <a:lnTo>
                    <a:pt x="943" y="234"/>
                  </a:lnTo>
                  <a:lnTo>
                    <a:pt x="941" y="229"/>
                  </a:lnTo>
                  <a:lnTo>
                    <a:pt x="938" y="226"/>
                  </a:lnTo>
                  <a:lnTo>
                    <a:pt x="933" y="224"/>
                  </a:lnTo>
                  <a:lnTo>
                    <a:pt x="930" y="221"/>
                  </a:lnTo>
                  <a:lnTo>
                    <a:pt x="928" y="219"/>
                  </a:lnTo>
                  <a:lnTo>
                    <a:pt x="928" y="211"/>
                  </a:lnTo>
                  <a:lnTo>
                    <a:pt x="928" y="205"/>
                  </a:lnTo>
                  <a:lnTo>
                    <a:pt x="922" y="200"/>
                  </a:lnTo>
                  <a:lnTo>
                    <a:pt x="914" y="198"/>
                  </a:lnTo>
                  <a:lnTo>
                    <a:pt x="899" y="198"/>
                  </a:lnTo>
                  <a:lnTo>
                    <a:pt x="891" y="200"/>
                  </a:lnTo>
                  <a:lnTo>
                    <a:pt x="880" y="198"/>
                  </a:lnTo>
                  <a:lnTo>
                    <a:pt x="849" y="179"/>
                  </a:lnTo>
                  <a:lnTo>
                    <a:pt x="841" y="176"/>
                  </a:lnTo>
                  <a:lnTo>
                    <a:pt x="835" y="176"/>
                  </a:lnTo>
                  <a:lnTo>
                    <a:pt x="825" y="176"/>
                  </a:lnTo>
                  <a:lnTo>
                    <a:pt x="825" y="176"/>
                  </a:lnTo>
                  <a:lnTo>
                    <a:pt x="822" y="176"/>
                  </a:lnTo>
                  <a:lnTo>
                    <a:pt x="817" y="184"/>
                  </a:lnTo>
                  <a:lnTo>
                    <a:pt x="817" y="184"/>
                  </a:lnTo>
                  <a:lnTo>
                    <a:pt x="804" y="187"/>
                  </a:lnTo>
                  <a:lnTo>
                    <a:pt x="799" y="184"/>
                  </a:lnTo>
                  <a:lnTo>
                    <a:pt x="796" y="182"/>
                  </a:lnTo>
                  <a:lnTo>
                    <a:pt x="793" y="179"/>
                  </a:lnTo>
                  <a:lnTo>
                    <a:pt x="791" y="176"/>
                  </a:lnTo>
                  <a:lnTo>
                    <a:pt x="785" y="174"/>
                  </a:lnTo>
                  <a:lnTo>
                    <a:pt x="783" y="174"/>
                  </a:lnTo>
                  <a:lnTo>
                    <a:pt x="780" y="169"/>
                  </a:lnTo>
                  <a:lnTo>
                    <a:pt x="777" y="169"/>
                  </a:lnTo>
                  <a:lnTo>
                    <a:pt x="770" y="171"/>
                  </a:lnTo>
                  <a:lnTo>
                    <a:pt x="770" y="171"/>
                  </a:lnTo>
                  <a:lnTo>
                    <a:pt x="767" y="174"/>
                  </a:lnTo>
                  <a:lnTo>
                    <a:pt x="767" y="174"/>
                  </a:lnTo>
                  <a:lnTo>
                    <a:pt x="767" y="174"/>
                  </a:lnTo>
                  <a:lnTo>
                    <a:pt x="767" y="174"/>
                  </a:lnTo>
                  <a:lnTo>
                    <a:pt x="767" y="176"/>
                  </a:lnTo>
                  <a:lnTo>
                    <a:pt x="767" y="176"/>
                  </a:lnTo>
                  <a:lnTo>
                    <a:pt x="767" y="176"/>
                  </a:lnTo>
                  <a:lnTo>
                    <a:pt x="764" y="179"/>
                  </a:lnTo>
                  <a:lnTo>
                    <a:pt x="756" y="182"/>
                  </a:lnTo>
                  <a:lnTo>
                    <a:pt x="756" y="182"/>
                  </a:lnTo>
                  <a:lnTo>
                    <a:pt x="754" y="182"/>
                  </a:lnTo>
                  <a:lnTo>
                    <a:pt x="748" y="179"/>
                  </a:lnTo>
                  <a:lnTo>
                    <a:pt x="748" y="179"/>
                  </a:lnTo>
                  <a:lnTo>
                    <a:pt x="746" y="179"/>
                  </a:lnTo>
                  <a:lnTo>
                    <a:pt x="743" y="182"/>
                  </a:lnTo>
                  <a:lnTo>
                    <a:pt x="741" y="182"/>
                  </a:lnTo>
                  <a:lnTo>
                    <a:pt x="741" y="182"/>
                  </a:lnTo>
                  <a:lnTo>
                    <a:pt x="741" y="179"/>
                  </a:lnTo>
                  <a:lnTo>
                    <a:pt x="741" y="176"/>
                  </a:lnTo>
                  <a:lnTo>
                    <a:pt x="741" y="171"/>
                  </a:lnTo>
                  <a:lnTo>
                    <a:pt x="738" y="171"/>
                  </a:lnTo>
                  <a:lnTo>
                    <a:pt x="738" y="169"/>
                  </a:lnTo>
                  <a:lnTo>
                    <a:pt x="735" y="169"/>
                  </a:lnTo>
                  <a:lnTo>
                    <a:pt x="735" y="169"/>
                  </a:lnTo>
                  <a:lnTo>
                    <a:pt x="733" y="171"/>
                  </a:lnTo>
                  <a:lnTo>
                    <a:pt x="730" y="174"/>
                  </a:lnTo>
                  <a:lnTo>
                    <a:pt x="730" y="176"/>
                  </a:lnTo>
                  <a:lnTo>
                    <a:pt x="727" y="176"/>
                  </a:lnTo>
                  <a:lnTo>
                    <a:pt x="722" y="169"/>
                  </a:lnTo>
                  <a:lnTo>
                    <a:pt x="719" y="166"/>
                  </a:lnTo>
                  <a:lnTo>
                    <a:pt x="717" y="163"/>
                  </a:lnTo>
                  <a:lnTo>
                    <a:pt x="717" y="161"/>
                  </a:lnTo>
                  <a:lnTo>
                    <a:pt x="717" y="158"/>
                  </a:lnTo>
                  <a:lnTo>
                    <a:pt x="714" y="155"/>
                  </a:lnTo>
                  <a:lnTo>
                    <a:pt x="714" y="155"/>
                  </a:lnTo>
                  <a:lnTo>
                    <a:pt x="714" y="153"/>
                  </a:lnTo>
                  <a:lnTo>
                    <a:pt x="712" y="153"/>
                  </a:lnTo>
                  <a:lnTo>
                    <a:pt x="712" y="153"/>
                  </a:lnTo>
                  <a:lnTo>
                    <a:pt x="712" y="150"/>
                  </a:lnTo>
                  <a:lnTo>
                    <a:pt x="712" y="150"/>
                  </a:lnTo>
                  <a:lnTo>
                    <a:pt x="709" y="147"/>
                  </a:lnTo>
                  <a:lnTo>
                    <a:pt x="709" y="147"/>
                  </a:lnTo>
                  <a:lnTo>
                    <a:pt x="706" y="132"/>
                  </a:lnTo>
                  <a:lnTo>
                    <a:pt x="706" y="132"/>
                  </a:lnTo>
                  <a:lnTo>
                    <a:pt x="693" y="129"/>
                  </a:lnTo>
                  <a:lnTo>
                    <a:pt x="677" y="119"/>
                  </a:lnTo>
                  <a:lnTo>
                    <a:pt x="675" y="119"/>
                  </a:lnTo>
                  <a:lnTo>
                    <a:pt x="669" y="116"/>
                  </a:lnTo>
                  <a:lnTo>
                    <a:pt x="667" y="116"/>
                  </a:lnTo>
                  <a:lnTo>
                    <a:pt x="662" y="111"/>
                  </a:lnTo>
                  <a:lnTo>
                    <a:pt x="646" y="90"/>
                  </a:lnTo>
                  <a:lnTo>
                    <a:pt x="643" y="76"/>
                  </a:lnTo>
                  <a:lnTo>
                    <a:pt x="640" y="74"/>
                  </a:lnTo>
                  <a:lnTo>
                    <a:pt x="635" y="69"/>
                  </a:lnTo>
                  <a:lnTo>
                    <a:pt x="625" y="58"/>
                  </a:lnTo>
                  <a:lnTo>
                    <a:pt x="604" y="19"/>
                  </a:lnTo>
                  <a:lnTo>
                    <a:pt x="598" y="11"/>
                  </a:lnTo>
                  <a:lnTo>
                    <a:pt x="596" y="11"/>
                  </a:lnTo>
                  <a:lnTo>
                    <a:pt x="588" y="11"/>
                  </a:lnTo>
                  <a:lnTo>
                    <a:pt x="585" y="11"/>
                  </a:lnTo>
                  <a:lnTo>
                    <a:pt x="582" y="8"/>
                  </a:lnTo>
                  <a:lnTo>
                    <a:pt x="577" y="11"/>
                  </a:lnTo>
                  <a:lnTo>
                    <a:pt x="559" y="11"/>
                  </a:lnTo>
                  <a:lnTo>
                    <a:pt x="540" y="13"/>
                  </a:lnTo>
                  <a:lnTo>
                    <a:pt x="538" y="19"/>
                  </a:lnTo>
                  <a:lnTo>
                    <a:pt x="527" y="19"/>
                  </a:lnTo>
                  <a:lnTo>
                    <a:pt x="511" y="24"/>
                  </a:lnTo>
                  <a:lnTo>
                    <a:pt x="501" y="24"/>
                  </a:lnTo>
                  <a:lnTo>
                    <a:pt x="485" y="19"/>
                  </a:lnTo>
                  <a:lnTo>
                    <a:pt x="474" y="13"/>
                  </a:lnTo>
                  <a:lnTo>
                    <a:pt x="466" y="8"/>
                  </a:lnTo>
                  <a:lnTo>
                    <a:pt x="461" y="0"/>
                  </a:lnTo>
                  <a:lnTo>
                    <a:pt x="459" y="0"/>
                  </a:lnTo>
                  <a:lnTo>
                    <a:pt x="453" y="0"/>
                  </a:lnTo>
                  <a:lnTo>
                    <a:pt x="448" y="0"/>
                  </a:lnTo>
                  <a:lnTo>
                    <a:pt x="443" y="3"/>
                  </a:lnTo>
                  <a:lnTo>
                    <a:pt x="440" y="8"/>
                  </a:lnTo>
                  <a:lnTo>
                    <a:pt x="438" y="13"/>
                  </a:lnTo>
                  <a:lnTo>
                    <a:pt x="432" y="24"/>
                  </a:lnTo>
                  <a:lnTo>
                    <a:pt x="427" y="45"/>
                  </a:lnTo>
                  <a:lnTo>
                    <a:pt x="419" y="69"/>
                  </a:lnTo>
                  <a:lnTo>
                    <a:pt x="416" y="74"/>
                  </a:lnTo>
                  <a:lnTo>
                    <a:pt x="416" y="79"/>
                  </a:lnTo>
                  <a:lnTo>
                    <a:pt x="416" y="87"/>
                  </a:lnTo>
                  <a:lnTo>
                    <a:pt x="419" y="95"/>
                  </a:lnTo>
                  <a:lnTo>
                    <a:pt x="422" y="103"/>
                  </a:lnTo>
                  <a:lnTo>
                    <a:pt x="422" y="105"/>
                  </a:lnTo>
                  <a:lnTo>
                    <a:pt x="424" y="108"/>
                  </a:lnTo>
                  <a:lnTo>
                    <a:pt x="427" y="113"/>
                  </a:lnTo>
                  <a:lnTo>
                    <a:pt x="427" y="116"/>
                  </a:lnTo>
                  <a:lnTo>
                    <a:pt x="432" y="129"/>
                  </a:lnTo>
                  <a:lnTo>
                    <a:pt x="435" y="132"/>
                  </a:lnTo>
                  <a:lnTo>
                    <a:pt x="432" y="142"/>
                  </a:lnTo>
                  <a:lnTo>
                    <a:pt x="432" y="142"/>
                  </a:lnTo>
                  <a:lnTo>
                    <a:pt x="427" y="147"/>
                  </a:lnTo>
                  <a:lnTo>
                    <a:pt x="422" y="150"/>
                  </a:lnTo>
                  <a:lnTo>
                    <a:pt x="419" y="158"/>
                  </a:lnTo>
                  <a:lnTo>
                    <a:pt x="419" y="171"/>
                  </a:lnTo>
                  <a:lnTo>
                    <a:pt x="422" y="195"/>
                  </a:lnTo>
                  <a:lnTo>
                    <a:pt x="422" y="203"/>
                  </a:lnTo>
                  <a:lnTo>
                    <a:pt x="416" y="198"/>
                  </a:lnTo>
                  <a:lnTo>
                    <a:pt x="416" y="187"/>
                  </a:lnTo>
                  <a:lnTo>
                    <a:pt x="416" y="166"/>
                  </a:lnTo>
                  <a:lnTo>
                    <a:pt x="416" y="155"/>
                  </a:lnTo>
                  <a:lnTo>
                    <a:pt x="422" y="147"/>
                  </a:lnTo>
                  <a:lnTo>
                    <a:pt x="427" y="140"/>
                  </a:lnTo>
                  <a:lnTo>
                    <a:pt x="432" y="137"/>
                  </a:lnTo>
                  <a:lnTo>
                    <a:pt x="432" y="132"/>
                  </a:lnTo>
                  <a:lnTo>
                    <a:pt x="422" y="129"/>
                  </a:lnTo>
                  <a:lnTo>
                    <a:pt x="403" y="124"/>
                  </a:lnTo>
                  <a:lnTo>
                    <a:pt x="395" y="121"/>
                  </a:lnTo>
                  <a:lnTo>
                    <a:pt x="390" y="116"/>
                  </a:lnTo>
                  <a:lnTo>
                    <a:pt x="387" y="111"/>
                  </a:lnTo>
                  <a:lnTo>
                    <a:pt x="385" y="105"/>
                  </a:lnTo>
                  <a:lnTo>
                    <a:pt x="380" y="105"/>
                  </a:lnTo>
                  <a:lnTo>
                    <a:pt x="372" y="105"/>
                  </a:lnTo>
                  <a:lnTo>
                    <a:pt x="366" y="105"/>
                  </a:lnTo>
                  <a:lnTo>
                    <a:pt x="364" y="111"/>
                  </a:lnTo>
                  <a:lnTo>
                    <a:pt x="364" y="116"/>
                  </a:lnTo>
                  <a:lnTo>
                    <a:pt x="361" y="129"/>
                  </a:lnTo>
                  <a:lnTo>
                    <a:pt x="358" y="134"/>
                  </a:lnTo>
                  <a:lnTo>
                    <a:pt x="358" y="140"/>
                  </a:lnTo>
                  <a:lnTo>
                    <a:pt x="364" y="140"/>
                  </a:lnTo>
                  <a:lnTo>
                    <a:pt x="372" y="140"/>
                  </a:lnTo>
                  <a:lnTo>
                    <a:pt x="380" y="145"/>
                  </a:lnTo>
                  <a:lnTo>
                    <a:pt x="377" y="158"/>
                  </a:lnTo>
                  <a:lnTo>
                    <a:pt x="372" y="171"/>
                  </a:lnTo>
                  <a:lnTo>
                    <a:pt x="366" y="179"/>
                  </a:lnTo>
                  <a:lnTo>
                    <a:pt x="364" y="182"/>
                  </a:lnTo>
                  <a:lnTo>
                    <a:pt x="364" y="184"/>
                  </a:lnTo>
                  <a:lnTo>
                    <a:pt x="358" y="184"/>
                  </a:lnTo>
                  <a:lnTo>
                    <a:pt x="356" y="184"/>
                  </a:lnTo>
                  <a:lnTo>
                    <a:pt x="353" y="184"/>
                  </a:lnTo>
                  <a:lnTo>
                    <a:pt x="351" y="179"/>
                  </a:lnTo>
                  <a:lnTo>
                    <a:pt x="348" y="176"/>
                  </a:lnTo>
                  <a:lnTo>
                    <a:pt x="345" y="174"/>
                  </a:lnTo>
                  <a:lnTo>
                    <a:pt x="345" y="174"/>
                  </a:lnTo>
                  <a:lnTo>
                    <a:pt x="340" y="169"/>
                  </a:lnTo>
                  <a:lnTo>
                    <a:pt x="337" y="166"/>
                  </a:lnTo>
                  <a:lnTo>
                    <a:pt x="335" y="166"/>
                  </a:lnTo>
                  <a:lnTo>
                    <a:pt x="332" y="169"/>
                  </a:lnTo>
                  <a:lnTo>
                    <a:pt x="329" y="169"/>
                  </a:lnTo>
                  <a:lnTo>
                    <a:pt x="324" y="166"/>
                  </a:lnTo>
                  <a:lnTo>
                    <a:pt x="324" y="161"/>
                  </a:lnTo>
                  <a:lnTo>
                    <a:pt x="319" y="147"/>
                  </a:lnTo>
                  <a:lnTo>
                    <a:pt x="324" y="147"/>
                  </a:lnTo>
                  <a:lnTo>
                    <a:pt x="332" y="145"/>
                  </a:lnTo>
                  <a:lnTo>
                    <a:pt x="337" y="142"/>
                  </a:lnTo>
                  <a:lnTo>
                    <a:pt x="340" y="140"/>
                  </a:lnTo>
                  <a:lnTo>
                    <a:pt x="343" y="137"/>
                  </a:lnTo>
                  <a:lnTo>
                    <a:pt x="345" y="129"/>
                  </a:lnTo>
                  <a:lnTo>
                    <a:pt x="343" y="126"/>
                  </a:lnTo>
                  <a:lnTo>
                    <a:pt x="337" y="124"/>
                  </a:lnTo>
                  <a:lnTo>
                    <a:pt x="332" y="121"/>
                  </a:lnTo>
                  <a:lnTo>
                    <a:pt x="335" y="119"/>
                  </a:lnTo>
                  <a:lnTo>
                    <a:pt x="335" y="116"/>
                  </a:lnTo>
                  <a:lnTo>
                    <a:pt x="327" y="111"/>
                  </a:lnTo>
                  <a:lnTo>
                    <a:pt x="319" y="97"/>
                  </a:lnTo>
                  <a:lnTo>
                    <a:pt x="311" y="84"/>
                  </a:lnTo>
                  <a:lnTo>
                    <a:pt x="314" y="74"/>
                  </a:lnTo>
                  <a:lnTo>
                    <a:pt x="314" y="71"/>
                  </a:lnTo>
                  <a:lnTo>
                    <a:pt x="295" y="66"/>
                  </a:lnTo>
                  <a:lnTo>
                    <a:pt x="227" y="74"/>
                  </a:lnTo>
                  <a:lnTo>
                    <a:pt x="192" y="82"/>
                  </a:lnTo>
                  <a:lnTo>
                    <a:pt x="187" y="79"/>
                  </a:lnTo>
                  <a:lnTo>
                    <a:pt x="185" y="76"/>
                  </a:lnTo>
                  <a:lnTo>
                    <a:pt x="182" y="74"/>
                  </a:lnTo>
                  <a:lnTo>
                    <a:pt x="148" y="79"/>
                  </a:lnTo>
                  <a:lnTo>
                    <a:pt x="129" y="87"/>
                  </a:lnTo>
                  <a:lnTo>
                    <a:pt x="121" y="95"/>
                  </a:lnTo>
                  <a:lnTo>
                    <a:pt x="116" y="97"/>
                  </a:lnTo>
                  <a:lnTo>
                    <a:pt x="108" y="108"/>
                  </a:lnTo>
                  <a:lnTo>
                    <a:pt x="100" y="113"/>
                  </a:lnTo>
                  <a:lnTo>
                    <a:pt x="98" y="116"/>
                  </a:lnTo>
                  <a:lnTo>
                    <a:pt x="98" y="121"/>
                  </a:lnTo>
                  <a:lnTo>
                    <a:pt x="100" y="124"/>
                  </a:lnTo>
                  <a:lnTo>
                    <a:pt x="108" y="129"/>
                  </a:lnTo>
                  <a:lnTo>
                    <a:pt x="111" y="132"/>
                  </a:lnTo>
                  <a:lnTo>
                    <a:pt x="111" y="134"/>
                  </a:lnTo>
                  <a:lnTo>
                    <a:pt x="108" y="140"/>
                  </a:lnTo>
                  <a:lnTo>
                    <a:pt x="105" y="140"/>
                  </a:lnTo>
                  <a:lnTo>
                    <a:pt x="105" y="142"/>
                  </a:lnTo>
                  <a:lnTo>
                    <a:pt x="98" y="142"/>
                  </a:lnTo>
                  <a:lnTo>
                    <a:pt x="92" y="142"/>
                  </a:lnTo>
                  <a:lnTo>
                    <a:pt x="90" y="145"/>
                  </a:lnTo>
                  <a:lnTo>
                    <a:pt x="90" y="150"/>
                  </a:lnTo>
                  <a:lnTo>
                    <a:pt x="84" y="163"/>
                  </a:lnTo>
                  <a:lnTo>
                    <a:pt x="84" y="169"/>
                  </a:lnTo>
                  <a:lnTo>
                    <a:pt x="84" y="198"/>
                  </a:lnTo>
                  <a:lnTo>
                    <a:pt x="87" y="208"/>
                  </a:lnTo>
                  <a:lnTo>
                    <a:pt x="95" y="211"/>
                  </a:lnTo>
                  <a:lnTo>
                    <a:pt x="148" y="213"/>
                  </a:lnTo>
                  <a:lnTo>
                    <a:pt x="156" y="216"/>
                  </a:lnTo>
                  <a:lnTo>
                    <a:pt x="161" y="224"/>
                  </a:lnTo>
                  <a:lnTo>
                    <a:pt x="158" y="224"/>
                  </a:lnTo>
                  <a:lnTo>
                    <a:pt x="150" y="219"/>
                  </a:lnTo>
                  <a:lnTo>
                    <a:pt x="145" y="216"/>
                  </a:lnTo>
                  <a:lnTo>
                    <a:pt x="140" y="216"/>
                  </a:lnTo>
                  <a:lnTo>
                    <a:pt x="137" y="219"/>
                  </a:lnTo>
                  <a:lnTo>
                    <a:pt x="132" y="226"/>
                  </a:lnTo>
                  <a:lnTo>
                    <a:pt x="132" y="232"/>
                  </a:lnTo>
                  <a:lnTo>
                    <a:pt x="132" y="234"/>
                  </a:lnTo>
                  <a:lnTo>
                    <a:pt x="129" y="240"/>
                  </a:lnTo>
                  <a:lnTo>
                    <a:pt x="127" y="242"/>
                  </a:lnTo>
                  <a:lnTo>
                    <a:pt x="124" y="245"/>
                  </a:lnTo>
                  <a:lnTo>
                    <a:pt x="124" y="248"/>
                  </a:lnTo>
                  <a:lnTo>
                    <a:pt x="124" y="258"/>
                  </a:lnTo>
                  <a:lnTo>
                    <a:pt x="124" y="263"/>
                  </a:lnTo>
                  <a:lnTo>
                    <a:pt x="124" y="263"/>
                  </a:lnTo>
                  <a:lnTo>
                    <a:pt x="124" y="269"/>
                  </a:lnTo>
                  <a:lnTo>
                    <a:pt x="121" y="276"/>
                  </a:lnTo>
                  <a:lnTo>
                    <a:pt x="119" y="284"/>
                  </a:lnTo>
                  <a:lnTo>
                    <a:pt x="116" y="287"/>
                  </a:lnTo>
                  <a:lnTo>
                    <a:pt x="116" y="287"/>
                  </a:lnTo>
                  <a:lnTo>
                    <a:pt x="119" y="292"/>
                  </a:lnTo>
                  <a:lnTo>
                    <a:pt x="119" y="295"/>
                  </a:lnTo>
                  <a:lnTo>
                    <a:pt x="119" y="295"/>
                  </a:lnTo>
                  <a:lnTo>
                    <a:pt x="121" y="300"/>
                  </a:lnTo>
                  <a:lnTo>
                    <a:pt x="121" y="326"/>
                  </a:lnTo>
                  <a:lnTo>
                    <a:pt x="121" y="326"/>
                  </a:lnTo>
                  <a:lnTo>
                    <a:pt x="121" y="340"/>
                  </a:lnTo>
                  <a:lnTo>
                    <a:pt x="121" y="353"/>
                  </a:lnTo>
                  <a:lnTo>
                    <a:pt x="116" y="363"/>
                  </a:lnTo>
                  <a:lnTo>
                    <a:pt x="98" y="395"/>
                  </a:lnTo>
                  <a:lnTo>
                    <a:pt x="95" y="398"/>
                  </a:lnTo>
                  <a:lnTo>
                    <a:pt x="92" y="405"/>
                  </a:lnTo>
                  <a:lnTo>
                    <a:pt x="90" y="419"/>
                  </a:lnTo>
                  <a:lnTo>
                    <a:pt x="87" y="458"/>
                  </a:lnTo>
                  <a:lnTo>
                    <a:pt x="87" y="471"/>
                  </a:lnTo>
                  <a:lnTo>
                    <a:pt x="82" y="479"/>
                  </a:lnTo>
                  <a:lnTo>
                    <a:pt x="74" y="477"/>
                  </a:lnTo>
                  <a:lnTo>
                    <a:pt x="71" y="477"/>
                  </a:lnTo>
                  <a:lnTo>
                    <a:pt x="61" y="477"/>
                  </a:lnTo>
                  <a:lnTo>
                    <a:pt x="47" y="474"/>
                  </a:lnTo>
                  <a:lnTo>
                    <a:pt x="26" y="474"/>
                  </a:lnTo>
                  <a:lnTo>
                    <a:pt x="18" y="477"/>
                  </a:lnTo>
                  <a:lnTo>
                    <a:pt x="13" y="479"/>
                  </a:lnTo>
                  <a:lnTo>
                    <a:pt x="11" y="482"/>
                  </a:lnTo>
                  <a:lnTo>
                    <a:pt x="11" y="482"/>
                  </a:lnTo>
                  <a:lnTo>
                    <a:pt x="13" y="484"/>
                  </a:lnTo>
                  <a:lnTo>
                    <a:pt x="13" y="484"/>
                  </a:lnTo>
                  <a:lnTo>
                    <a:pt x="11" y="490"/>
                  </a:lnTo>
                  <a:lnTo>
                    <a:pt x="11" y="492"/>
                  </a:lnTo>
                  <a:lnTo>
                    <a:pt x="11" y="492"/>
                  </a:lnTo>
                  <a:lnTo>
                    <a:pt x="11" y="495"/>
                  </a:lnTo>
                  <a:lnTo>
                    <a:pt x="13" y="498"/>
                  </a:lnTo>
                  <a:lnTo>
                    <a:pt x="21" y="503"/>
                  </a:lnTo>
                  <a:lnTo>
                    <a:pt x="21" y="503"/>
                  </a:lnTo>
                  <a:lnTo>
                    <a:pt x="8" y="511"/>
                  </a:lnTo>
                  <a:lnTo>
                    <a:pt x="3" y="511"/>
                  </a:lnTo>
                  <a:lnTo>
                    <a:pt x="3" y="511"/>
                  </a:lnTo>
                  <a:lnTo>
                    <a:pt x="5" y="516"/>
                  </a:lnTo>
                  <a:lnTo>
                    <a:pt x="8" y="524"/>
                  </a:lnTo>
                  <a:lnTo>
                    <a:pt x="8" y="529"/>
                  </a:lnTo>
                  <a:lnTo>
                    <a:pt x="8" y="534"/>
                  </a:lnTo>
                  <a:lnTo>
                    <a:pt x="13" y="540"/>
                  </a:lnTo>
                  <a:lnTo>
                    <a:pt x="18" y="542"/>
                  </a:lnTo>
                  <a:lnTo>
                    <a:pt x="37" y="545"/>
                  </a:lnTo>
                  <a:lnTo>
                    <a:pt x="50" y="550"/>
                  </a:lnTo>
                  <a:lnTo>
                    <a:pt x="55" y="550"/>
                  </a:lnTo>
                  <a:lnTo>
                    <a:pt x="61" y="550"/>
                  </a:lnTo>
                  <a:lnTo>
                    <a:pt x="66" y="550"/>
                  </a:lnTo>
                  <a:lnTo>
                    <a:pt x="69" y="548"/>
                  </a:lnTo>
                  <a:lnTo>
                    <a:pt x="71" y="545"/>
                  </a:lnTo>
                  <a:lnTo>
                    <a:pt x="71" y="545"/>
                  </a:lnTo>
                  <a:lnTo>
                    <a:pt x="87" y="566"/>
                  </a:lnTo>
                  <a:lnTo>
                    <a:pt x="90" y="577"/>
                  </a:lnTo>
                  <a:lnTo>
                    <a:pt x="90" y="577"/>
                  </a:lnTo>
                  <a:lnTo>
                    <a:pt x="87" y="590"/>
                  </a:lnTo>
                  <a:lnTo>
                    <a:pt x="82" y="600"/>
                  </a:lnTo>
                  <a:lnTo>
                    <a:pt x="82" y="605"/>
                  </a:lnTo>
                  <a:lnTo>
                    <a:pt x="82" y="613"/>
                  </a:lnTo>
                  <a:lnTo>
                    <a:pt x="82" y="621"/>
                  </a:lnTo>
                  <a:lnTo>
                    <a:pt x="84" y="624"/>
                  </a:lnTo>
                  <a:lnTo>
                    <a:pt x="90" y="624"/>
                  </a:lnTo>
                  <a:lnTo>
                    <a:pt x="100" y="619"/>
                  </a:lnTo>
                  <a:lnTo>
                    <a:pt x="103" y="616"/>
                  </a:lnTo>
                  <a:lnTo>
                    <a:pt x="105" y="616"/>
                  </a:lnTo>
                  <a:lnTo>
                    <a:pt x="105" y="613"/>
                  </a:lnTo>
                  <a:lnTo>
                    <a:pt x="137" y="613"/>
                  </a:lnTo>
                  <a:lnTo>
                    <a:pt x="148" y="611"/>
                  </a:lnTo>
                  <a:lnTo>
                    <a:pt x="158" y="603"/>
                  </a:lnTo>
                  <a:lnTo>
                    <a:pt x="161" y="600"/>
                  </a:lnTo>
                  <a:lnTo>
                    <a:pt x="161" y="600"/>
                  </a:lnTo>
                  <a:lnTo>
                    <a:pt x="163" y="600"/>
                  </a:lnTo>
                  <a:lnTo>
                    <a:pt x="169" y="598"/>
                  </a:lnTo>
                  <a:lnTo>
                    <a:pt x="171" y="598"/>
                  </a:lnTo>
                  <a:lnTo>
                    <a:pt x="174" y="595"/>
                  </a:lnTo>
                  <a:lnTo>
                    <a:pt x="185" y="584"/>
                  </a:lnTo>
                  <a:lnTo>
                    <a:pt x="195" y="574"/>
                  </a:lnTo>
                  <a:lnTo>
                    <a:pt x="195" y="574"/>
                  </a:lnTo>
                  <a:lnTo>
                    <a:pt x="200" y="574"/>
                  </a:lnTo>
                  <a:lnTo>
                    <a:pt x="200" y="574"/>
                  </a:lnTo>
                  <a:lnTo>
                    <a:pt x="206" y="574"/>
                  </a:lnTo>
                  <a:lnTo>
                    <a:pt x="206" y="574"/>
                  </a:lnTo>
                  <a:lnTo>
                    <a:pt x="206" y="574"/>
                  </a:lnTo>
                  <a:lnTo>
                    <a:pt x="208" y="574"/>
                  </a:lnTo>
                  <a:lnTo>
                    <a:pt x="208" y="571"/>
                  </a:lnTo>
                  <a:lnTo>
                    <a:pt x="208" y="571"/>
                  </a:lnTo>
                  <a:lnTo>
                    <a:pt x="208" y="569"/>
                  </a:lnTo>
                  <a:lnTo>
                    <a:pt x="208" y="569"/>
                  </a:lnTo>
                  <a:lnTo>
                    <a:pt x="211" y="566"/>
                  </a:lnTo>
                  <a:lnTo>
                    <a:pt x="211" y="561"/>
                  </a:lnTo>
                  <a:lnTo>
                    <a:pt x="214" y="561"/>
                  </a:lnTo>
                  <a:lnTo>
                    <a:pt x="214" y="558"/>
                  </a:lnTo>
                  <a:lnTo>
                    <a:pt x="216" y="558"/>
                  </a:lnTo>
                  <a:lnTo>
                    <a:pt x="216" y="558"/>
                  </a:lnTo>
                  <a:lnTo>
                    <a:pt x="216" y="555"/>
                  </a:lnTo>
                  <a:lnTo>
                    <a:pt x="214" y="555"/>
                  </a:lnTo>
                  <a:lnTo>
                    <a:pt x="211" y="553"/>
                  </a:lnTo>
                  <a:lnTo>
                    <a:pt x="211" y="550"/>
                  </a:lnTo>
                  <a:lnTo>
                    <a:pt x="211" y="550"/>
                  </a:lnTo>
                  <a:lnTo>
                    <a:pt x="214" y="537"/>
                  </a:lnTo>
                  <a:lnTo>
                    <a:pt x="214" y="537"/>
                  </a:lnTo>
                  <a:lnTo>
                    <a:pt x="216" y="537"/>
                  </a:lnTo>
                  <a:lnTo>
                    <a:pt x="216" y="534"/>
                  </a:lnTo>
                  <a:lnTo>
                    <a:pt x="216" y="534"/>
                  </a:lnTo>
                  <a:lnTo>
                    <a:pt x="232" y="540"/>
                  </a:lnTo>
                  <a:lnTo>
                    <a:pt x="235" y="542"/>
                  </a:lnTo>
                  <a:lnTo>
                    <a:pt x="235" y="542"/>
                  </a:lnTo>
                  <a:lnTo>
                    <a:pt x="235" y="545"/>
                  </a:lnTo>
                  <a:lnTo>
                    <a:pt x="237" y="545"/>
                  </a:lnTo>
                  <a:lnTo>
                    <a:pt x="237" y="558"/>
                  </a:lnTo>
                  <a:lnTo>
                    <a:pt x="240" y="561"/>
                  </a:lnTo>
                  <a:lnTo>
                    <a:pt x="240" y="561"/>
                  </a:lnTo>
                  <a:lnTo>
                    <a:pt x="245" y="563"/>
                  </a:lnTo>
                  <a:lnTo>
                    <a:pt x="261" y="571"/>
                  </a:lnTo>
                  <a:lnTo>
                    <a:pt x="261" y="574"/>
                  </a:lnTo>
                  <a:lnTo>
                    <a:pt x="264" y="577"/>
                  </a:lnTo>
                  <a:lnTo>
                    <a:pt x="266" y="577"/>
                  </a:lnTo>
                  <a:lnTo>
                    <a:pt x="266" y="577"/>
                  </a:lnTo>
                  <a:lnTo>
                    <a:pt x="282" y="571"/>
                  </a:lnTo>
                  <a:lnTo>
                    <a:pt x="282" y="571"/>
                  </a:lnTo>
                  <a:lnTo>
                    <a:pt x="285" y="571"/>
                  </a:lnTo>
                  <a:lnTo>
                    <a:pt x="285" y="574"/>
                  </a:lnTo>
                  <a:lnTo>
                    <a:pt x="287" y="577"/>
                  </a:lnTo>
                  <a:lnTo>
                    <a:pt x="290" y="579"/>
                  </a:lnTo>
                  <a:lnTo>
                    <a:pt x="293" y="582"/>
                  </a:lnTo>
                  <a:lnTo>
                    <a:pt x="298" y="590"/>
                  </a:lnTo>
                  <a:lnTo>
                    <a:pt x="298" y="595"/>
                  </a:lnTo>
                  <a:lnTo>
                    <a:pt x="300" y="595"/>
                  </a:lnTo>
                  <a:lnTo>
                    <a:pt x="300" y="595"/>
                  </a:lnTo>
                  <a:lnTo>
                    <a:pt x="298" y="598"/>
                  </a:lnTo>
                  <a:lnTo>
                    <a:pt x="298" y="598"/>
                  </a:lnTo>
                  <a:lnTo>
                    <a:pt x="290" y="598"/>
                  </a:lnTo>
                  <a:lnTo>
                    <a:pt x="290" y="598"/>
                  </a:lnTo>
                  <a:lnTo>
                    <a:pt x="290" y="600"/>
                  </a:lnTo>
                  <a:lnTo>
                    <a:pt x="290" y="600"/>
                  </a:lnTo>
                  <a:lnTo>
                    <a:pt x="290" y="603"/>
                  </a:lnTo>
                  <a:lnTo>
                    <a:pt x="290" y="603"/>
                  </a:lnTo>
                  <a:lnTo>
                    <a:pt x="290" y="605"/>
                  </a:lnTo>
                  <a:lnTo>
                    <a:pt x="293" y="608"/>
                  </a:lnTo>
                  <a:lnTo>
                    <a:pt x="293" y="608"/>
                  </a:lnTo>
                  <a:lnTo>
                    <a:pt x="293" y="611"/>
                  </a:lnTo>
                  <a:lnTo>
                    <a:pt x="293" y="611"/>
                  </a:lnTo>
                  <a:lnTo>
                    <a:pt x="293" y="613"/>
                  </a:lnTo>
                  <a:lnTo>
                    <a:pt x="287" y="619"/>
                  </a:lnTo>
                  <a:lnTo>
                    <a:pt x="287" y="619"/>
                  </a:lnTo>
                  <a:lnTo>
                    <a:pt x="287" y="619"/>
                  </a:lnTo>
                  <a:lnTo>
                    <a:pt x="287" y="621"/>
                  </a:lnTo>
                  <a:lnTo>
                    <a:pt x="287" y="621"/>
                  </a:lnTo>
                  <a:lnTo>
                    <a:pt x="287" y="624"/>
                  </a:lnTo>
                  <a:lnTo>
                    <a:pt x="290" y="627"/>
                  </a:lnTo>
                  <a:lnTo>
                    <a:pt x="290" y="627"/>
                  </a:lnTo>
                  <a:lnTo>
                    <a:pt x="287" y="629"/>
                  </a:lnTo>
                  <a:lnTo>
                    <a:pt x="287" y="629"/>
                  </a:lnTo>
                  <a:lnTo>
                    <a:pt x="285" y="634"/>
                  </a:lnTo>
                  <a:lnTo>
                    <a:pt x="282" y="634"/>
                  </a:lnTo>
                  <a:lnTo>
                    <a:pt x="282" y="637"/>
                  </a:lnTo>
                  <a:lnTo>
                    <a:pt x="285" y="637"/>
                  </a:lnTo>
                  <a:lnTo>
                    <a:pt x="285" y="637"/>
                  </a:lnTo>
                  <a:lnTo>
                    <a:pt x="287" y="640"/>
                  </a:lnTo>
                  <a:lnTo>
                    <a:pt x="287" y="640"/>
                  </a:lnTo>
                  <a:lnTo>
                    <a:pt x="290" y="640"/>
                  </a:lnTo>
                  <a:lnTo>
                    <a:pt x="290" y="640"/>
                  </a:lnTo>
                  <a:lnTo>
                    <a:pt x="293" y="642"/>
                  </a:lnTo>
                  <a:lnTo>
                    <a:pt x="293" y="642"/>
                  </a:lnTo>
                  <a:lnTo>
                    <a:pt x="293" y="645"/>
                  </a:lnTo>
                  <a:lnTo>
                    <a:pt x="293" y="645"/>
                  </a:lnTo>
                  <a:lnTo>
                    <a:pt x="298" y="645"/>
                  </a:lnTo>
                  <a:lnTo>
                    <a:pt x="300" y="645"/>
                  </a:lnTo>
                  <a:lnTo>
                    <a:pt x="303" y="645"/>
                  </a:lnTo>
                  <a:lnTo>
                    <a:pt x="308" y="645"/>
                  </a:lnTo>
                  <a:lnTo>
                    <a:pt x="308" y="648"/>
                  </a:lnTo>
                  <a:lnTo>
                    <a:pt x="311" y="648"/>
                  </a:lnTo>
                  <a:lnTo>
                    <a:pt x="311" y="648"/>
                  </a:lnTo>
                  <a:lnTo>
                    <a:pt x="308" y="650"/>
                  </a:lnTo>
                  <a:lnTo>
                    <a:pt x="306" y="655"/>
                  </a:lnTo>
                  <a:lnTo>
                    <a:pt x="306" y="661"/>
                  </a:lnTo>
                  <a:lnTo>
                    <a:pt x="306" y="663"/>
                  </a:lnTo>
                  <a:lnTo>
                    <a:pt x="306" y="663"/>
                  </a:lnTo>
                  <a:lnTo>
                    <a:pt x="303" y="666"/>
                  </a:lnTo>
                  <a:lnTo>
                    <a:pt x="300" y="666"/>
                  </a:lnTo>
                  <a:lnTo>
                    <a:pt x="298" y="666"/>
                  </a:lnTo>
                  <a:lnTo>
                    <a:pt x="293" y="669"/>
                  </a:lnTo>
                  <a:lnTo>
                    <a:pt x="287" y="671"/>
                  </a:lnTo>
                  <a:lnTo>
                    <a:pt x="285" y="674"/>
                  </a:lnTo>
                  <a:lnTo>
                    <a:pt x="282" y="677"/>
                  </a:lnTo>
                  <a:lnTo>
                    <a:pt x="282" y="679"/>
                  </a:lnTo>
                  <a:lnTo>
                    <a:pt x="282" y="682"/>
                  </a:lnTo>
                  <a:lnTo>
                    <a:pt x="285" y="684"/>
                  </a:lnTo>
                  <a:lnTo>
                    <a:pt x="285" y="690"/>
                  </a:lnTo>
                  <a:lnTo>
                    <a:pt x="287" y="692"/>
                  </a:lnTo>
                  <a:lnTo>
                    <a:pt x="287" y="692"/>
                  </a:lnTo>
                  <a:lnTo>
                    <a:pt x="295" y="695"/>
                  </a:lnTo>
                  <a:lnTo>
                    <a:pt x="298" y="698"/>
                  </a:lnTo>
                  <a:lnTo>
                    <a:pt x="298" y="698"/>
                  </a:lnTo>
                  <a:lnTo>
                    <a:pt x="300" y="698"/>
                  </a:lnTo>
                  <a:lnTo>
                    <a:pt x="300" y="698"/>
                  </a:lnTo>
                  <a:lnTo>
                    <a:pt x="311" y="687"/>
                  </a:lnTo>
                  <a:lnTo>
                    <a:pt x="314" y="684"/>
                  </a:lnTo>
                  <a:lnTo>
                    <a:pt x="322" y="684"/>
                  </a:lnTo>
                  <a:lnTo>
                    <a:pt x="332" y="687"/>
                  </a:lnTo>
                  <a:lnTo>
                    <a:pt x="348" y="682"/>
                  </a:lnTo>
                  <a:lnTo>
                    <a:pt x="351" y="679"/>
                  </a:lnTo>
                  <a:lnTo>
                    <a:pt x="353" y="677"/>
                  </a:lnTo>
                  <a:lnTo>
                    <a:pt x="356" y="674"/>
                  </a:lnTo>
                  <a:lnTo>
                    <a:pt x="358" y="669"/>
                  </a:lnTo>
                  <a:lnTo>
                    <a:pt x="366" y="663"/>
                  </a:lnTo>
                  <a:lnTo>
                    <a:pt x="395" y="671"/>
                  </a:lnTo>
                  <a:lnTo>
                    <a:pt x="398" y="671"/>
                  </a:lnTo>
                  <a:lnTo>
                    <a:pt x="398" y="669"/>
                  </a:lnTo>
                  <a:lnTo>
                    <a:pt x="398" y="669"/>
                  </a:lnTo>
                  <a:lnTo>
                    <a:pt x="398" y="669"/>
                  </a:lnTo>
                  <a:lnTo>
                    <a:pt x="401" y="663"/>
                  </a:lnTo>
                  <a:lnTo>
                    <a:pt x="401" y="661"/>
                  </a:lnTo>
                  <a:lnTo>
                    <a:pt x="403" y="661"/>
                  </a:lnTo>
                  <a:lnTo>
                    <a:pt x="411" y="653"/>
                  </a:lnTo>
                  <a:lnTo>
                    <a:pt x="414" y="653"/>
                  </a:lnTo>
                  <a:lnTo>
                    <a:pt x="416" y="650"/>
                  </a:lnTo>
                  <a:lnTo>
                    <a:pt x="416" y="648"/>
                  </a:lnTo>
                  <a:lnTo>
                    <a:pt x="416" y="648"/>
                  </a:lnTo>
                  <a:lnTo>
                    <a:pt x="419" y="645"/>
                  </a:lnTo>
                  <a:lnTo>
                    <a:pt x="419" y="642"/>
                  </a:lnTo>
                  <a:lnTo>
                    <a:pt x="419" y="642"/>
                  </a:lnTo>
                  <a:lnTo>
                    <a:pt x="416" y="640"/>
                  </a:lnTo>
                  <a:lnTo>
                    <a:pt x="411" y="637"/>
                  </a:lnTo>
                  <a:lnTo>
                    <a:pt x="411" y="637"/>
                  </a:lnTo>
                  <a:lnTo>
                    <a:pt x="411" y="632"/>
                  </a:lnTo>
                  <a:lnTo>
                    <a:pt x="411" y="619"/>
                  </a:lnTo>
                  <a:lnTo>
                    <a:pt x="411" y="605"/>
                  </a:lnTo>
                  <a:lnTo>
                    <a:pt x="411" y="600"/>
                  </a:lnTo>
                  <a:lnTo>
                    <a:pt x="409" y="592"/>
                  </a:lnTo>
                  <a:lnTo>
                    <a:pt x="409" y="587"/>
                  </a:lnTo>
                  <a:lnTo>
                    <a:pt x="406" y="582"/>
                  </a:lnTo>
                  <a:lnTo>
                    <a:pt x="406" y="577"/>
                  </a:lnTo>
                  <a:lnTo>
                    <a:pt x="403" y="577"/>
                  </a:lnTo>
                  <a:lnTo>
                    <a:pt x="395" y="571"/>
                  </a:lnTo>
                  <a:lnTo>
                    <a:pt x="382" y="563"/>
                  </a:lnTo>
                  <a:lnTo>
                    <a:pt x="380" y="561"/>
                  </a:lnTo>
                  <a:lnTo>
                    <a:pt x="380" y="561"/>
                  </a:lnTo>
                  <a:lnTo>
                    <a:pt x="374" y="545"/>
                  </a:lnTo>
                  <a:lnTo>
                    <a:pt x="380" y="548"/>
                  </a:lnTo>
                  <a:lnTo>
                    <a:pt x="385" y="548"/>
                  </a:lnTo>
                  <a:lnTo>
                    <a:pt x="385" y="548"/>
                  </a:lnTo>
                  <a:lnTo>
                    <a:pt x="387" y="548"/>
                  </a:lnTo>
                  <a:lnTo>
                    <a:pt x="390" y="548"/>
                  </a:lnTo>
                  <a:lnTo>
                    <a:pt x="403" y="548"/>
                  </a:lnTo>
                  <a:lnTo>
                    <a:pt x="406" y="545"/>
                  </a:lnTo>
                  <a:lnTo>
                    <a:pt x="409" y="542"/>
                  </a:lnTo>
                  <a:lnTo>
                    <a:pt x="409" y="542"/>
                  </a:lnTo>
                  <a:lnTo>
                    <a:pt x="409" y="540"/>
                  </a:lnTo>
                  <a:lnTo>
                    <a:pt x="411" y="532"/>
                  </a:lnTo>
                  <a:lnTo>
                    <a:pt x="411" y="532"/>
                  </a:lnTo>
                  <a:lnTo>
                    <a:pt x="411" y="529"/>
                  </a:lnTo>
                  <a:lnTo>
                    <a:pt x="411" y="529"/>
                  </a:lnTo>
                  <a:lnTo>
                    <a:pt x="414" y="529"/>
                  </a:lnTo>
                  <a:lnTo>
                    <a:pt x="416" y="527"/>
                  </a:lnTo>
                  <a:lnTo>
                    <a:pt x="416" y="524"/>
                  </a:lnTo>
                  <a:lnTo>
                    <a:pt x="419" y="524"/>
                  </a:lnTo>
                  <a:lnTo>
                    <a:pt x="424" y="524"/>
                  </a:lnTo>
                  <a:lnTo>
                    <a:pt x="435" y="524"/>
                  </a:lnTo>
                  <a:lnTo>
                    <a:pt x="438" y="524"/>
                  </a:lnTo>
                  <a:lnTo>
                    <a:pt x="451" y="519"/>
                  </a:lnTo>
                  <a:lnTo>
                    <a:pt x="451" y="519"/>
                  </a:lnTo>
                  <a:lnTo>
                    <a:pt x="453" y="519"/>
                  </a:lnTo>
                  <a:lnTo>
                    <a:pt x="456" y="519"/>
                  </a:lnTo>
                  <a:lnTo>
                    <a:pt x="459" y="521"/>
                  </a:lnTo>
                  <a:lnTo>
                    <a:pt x="459" y="521"/>
                  </a:lnTo>
                  <a:lnTo>
                    <a:pt x="466" y="534"/>
                  </a:lnTo>
                  <a:lnTo>
                    <a:pt x="466" y="537"/>
                  </a:lnTo>
                  <a:lnTo>
                    <a:pt x="466" y="540"/>
                  </a:lnTo>
                  <a:lnTo>
                    <a:pt x="466" y="540"/>
                  </a:lnTo>
                  <a:lnTo>
                    <a:pt x="466" y="545"/>
                  </a:lnTo>
                  <a:lnTo>
                    <a:pt x="466" y="545"/>
                  </a:lnTo>
                  <a:lnTo>
                    <a:pt x="466" y="548"/>
                  </a:lnTo>
                  <a:lnTo>
                    <a:pt x="466" y="550"/>
                  </a:lnTo>
                  <a:lnTo>
                    <a:pt x="466" y="550"/>
                  </a:lnTo>
                  <a:lnTo>
                    <a:pt x="466" y="553"/>
                  </a:lnTo>
                  <a:lnTo>
                    <a:pt x="466" y="553"/>
                  </a:lnTo>
                  <a:lnTo>
                    <a:pt x="466" y="558"/>
                  </a:lnTo>
                  <a:lnTo>
                    <a:pt x="466" y="558"/>
                  </a:lnTo>
                  <a:lnTo>
                    <a:pt x="466" y="561"/>
                  </a:lnTo>
                  <a:lnTo>
                    <a:pt x="466" y="563"/>
                  </a:lnTo>
                  <a:lnTo>
                    <a:pt x="466" y="563"/>
                  </a:lnTo>
                  <a:lnTo>
                    <a:pt x="466" y="563"/>
                  </a:lnTo>
                  <a:lnTo>
                    <a:pt x="469" y="563"/>
                  </a:lnTo>
                  <a:lnTo>
                    <a:pt x="472" y="566"/>
                  </a:lnTo>
                  <a:lnTo>
                    <a:pt x="493" y="569"/>
                  </a:lnTo>
                  <a:lnTo>
                    <a:pt x="501" y="566"/>
                  </a:lnTo>
                  <a:lnTo>
                    <a:pt x="509" y="563"/>
                  </a:lnTo>
                  <a:lnTo>
                    <a:pt x="509" y="563"/>
                  </a:lnTo>
                  <a:lnTo>
                    <a:pt x="524" y="561"/>
                  </a:lnTo>
                  <a:lnTo>
                    <a:pt x="524" y="561"/>
                  </a:lnTo>
                  <a:lnTo>
                    <a:pt x="524" y="558"/>
                  </a:lnTo>
                  <a:lnTo>
                    <a:pt x="527" y="558"/>
                  </a:lnTo>
                  <a:lnTo>
                    <a:pt x="530" y="548"/>
                  </a:lnTo>
                  <a:lnTo>
                    <a:pt x="532" y="542"/>
                  </a:lnTo>
                  <a:lnTo>
                    <a:pt x="532" y="540"/>
                  </a:lnTo>
                  <a:lnTo>
                    <a:pt x="540" y="534"/>
                  </a:lnTo>
                  <a:lnTo>
                    <a:pt x="551" y="527"/>
                  </a:lnTo>
                  <a:lnTo>
                    <a:pt x="553" y="527"/>
                  </a:lnTo>
                  <a:lnTo>
                    <a:pt x="553" y="527"/>
                  </a:lnTo>
                  <a:lnTo>
                    <a:pt x="556" y="529"/>
                  </a:lnTo>
                  <a:lnTo>
                    <a:pt x="559" y="532"/>
                  </a:lnTo>
                  <a:lnTo>
                    <a:pt x="559" y="534"/>
                  </a:lnTo>
                  <a:lnTo>
                    <a:pt x="559" y="534"/>
                  </a:lnTo>
                  <a:lnTo>
                    <a:pt x="561" y="534"/>
                  </a:lnTo>
                  <a:lnTo>
                    <a:pt x="561" y="534"/>
                  </a:lnTo>
                  <a:lnTo>
                    <a:pt x="564" y="534"/>
                  </a:lnTo>
                  <a:lnTo>
                    <a:pt x="564" y="534"/>
                  </a:lnTo>
                  <a:lnTo>
                    <a:pt x="564" y="537"/>
                  </a:lnTo>
                  <a:lnTo>
                    <a:pt x="564" y="540"/>
                  </a:lnTo>
                  <a:lnTo>
                    <a:pt x="561" y="540"/>
                  </a:lnTo>
                  <a:lnTo>
                    <a:pt x="561" y="542"/>
                  </a:lnTo>
                  <a:lnTo>
                    <a:pt x="561" y="542"/>
                  </a:lnTo>
                  <a:lnTo>
                    <a:pt x="559" y="545"/>
                  </a:lnTo>
                  <a:lnTo>
                    <a:pt x="559" y="545"/>
                  </a:lnTo>
                  <a:lnTo>
                    <a:pt x="559" y="548"/>
                  </a:lnTo>
                  <a:lnTo>
                    <a:pt x="559" y="548"/>
                  </a:lnTo>
                  <a:lnTo>
                    <a:pt x="561" y="561"/>
                  </a:lnTo>
                  <a:lnTo>
                    <a:pt x="556" y="571"/>
                  </a:lnTo>
                  <a:lnTo>
                    <a:pt x="551" y="582"/>
                  </a:lnTo>
                  <a:lnTo>
                    <a:pt x="551" y="582"/>
                  </a:lnTo>
                  <a:lnTo>
                    <a:pt x="548" y="584"/>
                  </a:lnTo>
                  <a:lnTo>
                    <a:pt x="546" y="584"/>
                  </a:lnTo>
                  <a:lnTo>
                    <a:pt x="546" y="587"/>
                  </a:lnTo>
                  <a:lnTo>
                    <a:pt x="543" y="587"/>
                  </a:lnTo>
                  <a:lnTo>
                    <a:pt x="538" y="584"/>
                  </a:lnTo>
                  <a:lnTo>
                    <a:pt x="535" y="584"/>
                  </a:lnTo>
                  <a:lnTo>
                    <a:pt x="535" y="587"/>
                  </a:lnTo>
                  <a:lnTo>
                    <a:pt x="535" y="587"/>
                  </a:lnTo>
                  <a:lnTo>
                    <a:pt x="532" y="590"/>
                  </a:lnTo>
                  <a:lnTo>
                    <a:pt x="532" y="592"/>
                  </a:lnTo>
                  <a:lnTo>
                    <a:pt x="532" y="595"/>
                  </a:lnTo>
                  <a:lnTo>
                    <a:pt x="530" y="605"/>
                  </a:lnTo>
                  <a:lnTo>
                    <a:pt x="530" y="608"/>
                  </a:lnTo>
                  <a:lnTo>
                    <a:pt x="530" y="611"/>
                  </a:lnTo>
                  <a:lnTo>
                    <a:pt x="530" y="611"/>
                  </a:lnTo>
                  <a:lnTo>
                    <a:pt x="530" y="613"/>
                  </a:lnTo>
                  <a:lnTo>
                    <a:pt x="530" y="613"/>
                  </a:lnTo>
                  <a:lnTo>
                    <a:pt x="530" y="616"/>
                  </a:lnTo>
                  <a:lnTo>
                    <a:pt x="530" y="616"/>
                  </a:lnTo>
                  <a:lnTo>
                    <a:pt x="532" y="616"/>
                  </a:lnTo>
                  <a:lnTo>
                    <a:pt x="535" y="619"/>
                  </a:lnTo>
                  <a:lnTo>
                    <a:pt x="543" y="621"/>
                  </a:lnTo>
                  <a:lnTo>
                    <a:pt x="548" y="621"/>
                  </a:lnTo>
                  <a:lnTo>
                    <a:pt x="548" y="624"/>
                  </a:lnTo>
                  <a:lnTo>
                    <a:pt x="551" y="624"/>
                  </a:lnTo>
                  <a:lnTo>
                    <a:pt x="548" y="624"/>
                  </a:lnTo>
                  <a:lnTo>
                    <a:pt x="546" y="627"/>
                  </a:lnTo>
                  <a:lnTo>
                    <a:pt x="543" y="629"/>
                  </a:lnTo>
                  <a:lnTo>
                    <a:pt x="543" y="632"/>
                  </a:lnTo>
                  <a:lnTo>
                    <a:pt x="543" y="632"/>
                  </a:lnTo>
                  <a:lnTo>
                    <a:pt x="543" y="632"/>
                  </a:lnTo>
                  <a:lnTo>
                    <a:pt x="543" y="634"/>
                  </a:lnTo>
                  <a:lnTo>
                    <a:pt x="543" y="637"/>
                  </a:lnTo>
                  <a:lnTo>
                    <a:pt x="543" y="640"/>
                  </a:lnTo>
                  <a:lnTo>
                    <a:pt x="543" y="640"/>
                  </a:lnTo>
                  <a:lnTo>
                    <a:pt x="543" y="640"/>
                  </a:lnTo>
                  <a:lnTo>
                    <a:pt x="538" y="640"/>
                  </a:lnTo>
                  <a:lnTo>
                    <a:pt x="530" y="642"/>
                  </a:lnTo>
                  <a:lnTo>
                    <a:pt x="532" y="645"/>
                  </a:lnTo>
                  <a:lnTo>
                    <a:pt x="535" y="650"/>
                  </a:lnTo>
                  <a:lnTo>
                    <a:pt x="535" y="653"/>
                  </a:lnTo>
                  <a:lnTo>
                    <a:pt x="535" y="653"/>
                  </a:lnTo>
                  <a:lnTo>
                    <a:pt x="535" y="655"/>
                  </a:lnTo>
                  <a:lnTo>
                    <a:pt x="535" y="655"/>
                  </a:lnTo>
                  <a:lnTo>
                    <a:pt x="535" y="658"/>
                  </a:lnTo>
                  <a:lnTo>
                    <a:pt x="535" y="658"/>
                  </a:lnTo>
                  <a:lnTo>
                    <a:pt x="535" y="658"/>
                  </a:lnTo>
                  <a:lnTo>
                    <a:pt x="532" y="661"/>
                  </a:lnTo>
                  <a:lnTo>
                    <a:pt x="532" y="661"/>
                  </a:lnTo>
                  <a:lnTo>
                    <a:pt x="532" y="663"/>
                  </a:lnTo>
                  <a:lnTo>
                    <a:pt x="535" y="663"/>
                  </a:lnTo>
                  <a:lnTo>
                    <a:pt x="538" y="661"/>
                  </a:lnTo>
                  <a:lnTo>
                    <a:pt x="540" y="661"/>
                  </a:lnTo>
                  <a:lnTo>
                    <a:pt x="543" y="661"/>
                  </a:lnTo>
                  <a:lnTo>
                    <a:pt x="548" y="661"/>
                  </a:lnTo>
                  <a:lnTo>
                    <a:pt x="564" y="663"/>
                  </a:lnTo>
                  <a:lnTo>
                    <a:pt x="567" y="663"/>
                  </a:lnTo>
                  <a:lnTo>
                    <a:pt x="567" y="666"/>
                  </a:lnTo>
                  <a:lnTo>
                    <a:pt x="567" y="666"/>
                  </a:lnTo>
                  <a:lnTo>
                    <a:pt x="567" y="669"/>
                  </a:lnTo>
                  <a:lnTo>
                    <a:pt x="564" y="671"/>
                  </a:lnTo>
                  <a:lnTo>
                    <a:pt x="564" y="671"/>
                  </a:lnTo>
                  <a:lnTo>
                    <a:pt x="567" y="671"/>
                  </a:lnTo>
                  <a:lnTo>
                    <a:pt x="567" y="674"/>
                  </a:lnTo>
                  <a:lnTo>
                    <a:pt x="575" y="677"/>
                  </a:lnTo>
                  <a:lnTo>
                    <a:pt x="577" y="679"/>
                  </a:lnTo>
                  <a:lnTo>
                    <a:pt x="577" y="682"/>
                  </a:lnTo>
                  <a:lnTo>
                    <a:pt x="577" y="684"/>
                  </a:lnTo>
                  <a:lnTo>
                    <a:pt x="577" y="684"/>
                  </a:lnTo>
                  <a:lnTo>
                    <a:pt x="575" y="690"/>
                  </a:lnTo>
                  <a:lnTo>
                    <a:pt x="575" y="690"/>
                  </a:lnTo>
                  <a:lnTo>
                    <a:pt x="575" y="690"/>
                  </a:lnTo>
                  <a:lnTo>
                    <a:pt x="575" y="692"/>
                  </a:lnTo>
                  <a:lnTo>
                    <a:pt x="575" y="698"/>
                  </a:lnTo>
                  <a:lnTo>
                    <a:pt x="577" y="706"/>
                  </a:lnTo>
                  <a:lnTo>
                    <a:pt x="580" y="706"/>
                  </a:lnTo>
                  <a:lnTo>
                    <a:pt x="577" y="706"/>
                  </a:lnTo>
                  <a:lnTo>
                    <a:pt x="577" y="708"/>
                  </a:lnTo>
                  <a:lnTo>
                    <a:pt x="577" y="708"/>
                  </a:lnTo>
                  <a:lnTo>
                    <a:pt x="577" y="708"/>
                  </a:lnTo>
                  <a:lnTo>
                    <a:pt x="577" y="711"/>
                  </a:lnTo>
                  <a:lnTo>
                    <a:pt x="575" y="711"/>
                  </a:lnTo>
                  <a:lnTo>
                    <a:pt x="575" y="711"/>
                  </a:lnTo>
                  <a:lnTo>
                    <a:pt x="575" y="713"/>
                  </a:lnTo>
                  <a:lnTo>
                    <a:pt x="575" y="713"/>
                  </a:lnTo>
                  <a:lnTo>
                    <a:pt x="575" y="713"/>
                  </a:lnTo>
                  <a:lnTo>
                    <a:pt x="575" y="713"/>
                  </a:lnTo>
                  <a:lnTo>
                    <a:pt x="575" y="713"/>
                  </a:lnTo>
                  <a:lnTo>
                    <a:pt x="575" y="716"/>
                  </a:lnTo>
                  <a:lnTo>
                    <a:pt x="572" y="716"/>
                  </a:lnTo>
                  <a:lnTo>
                    <a:pt x="572" y="716"/>
                  </a:lnTo>
                  <a:lnTo>
                    <a:pt x="572" y="716"/>
                  </a:lnTo>
                  <a:lnTo>
                    <a:pt x="575" y="719"/>
                  </a:lnTo>
                  <a:lnTo>
                    <a:pt x="575" y="719"/>
                  </a:lnTo>
                  <a:lnTo>
                    <a:pt x="582" y="721"/>
                  </a:lnTo>
                  <a:lnTo>
                    <a:pt x="582" y="721"/>
                  </a:lnTo>
                  <a:lnTo>
                    <a:pt x="585" y="721"/>
                  </a:lnTo>
                  <a:lnTo>
                    <a:pt x="585" y="721"/>
                  </a:lnTo>
                  <a:lnTo>
                    <a:pt x="585" y="721"/>
                  </a:lnTo>
                  <a:lnTo>
                    <a:pt x="585" y="721"/>
                  </a:lnTo>
                  <a:lnTo>
                    <a:pt x="585" y="719"/>
                  </a:lnTo>
                  <a:lnTo>
                    <a:pt x="585" y="719"/>
                  </a:lnTo>
                  <a:lnTo>
                    <a:pt x="585" y="719"/>
                  </a:lnTo>
                  <a:lnTo>
                    <a:pt x="588" y="719"/>
                  </a:lnTo>
                  <a:lnTo>
                    <a:pt x="588" y="719"/>
                  </a:lnTo>
                  <a:lnTo>
                    <a:pt x="588" y="719"/>
                  </a:lnTo>
                  <a:lnTo>
                    <a:pt x="590" y="719"/>
                  </a:lnTo>
                  <a:lnTo>
                    <a:pt x="598" y="721"/>
                  </a:lnTo>
                  <a:lnTo>
                    <a:pt x="598" y="721"/>
                  </a:lnTo>
                  <a:lnTo>
                    <a:pt x="598" y="724"/>
                  </a:lnTo>
                  <a:lnTo>
                    <a:pt x="596" y="734"/>
                  </a:lnTo>
                  <a:lnTo>
                    <a:pt x="596" y="734"/>
                  </a:lnTo>
                  <a:lnTo>
                    <a:pt x="596" y="737"/>
                  </a:lnTo>
                  <a:lnTo>
                    <a:pt x="593" y="737"/>
                  </a:lnTo>
                  <a:lnTo>
                    <a:pt x="593" y="740"/>
                  </a:lnTo>
                  <a:lnTo>
                    <a:pt x="590" y="740"/>
                  </a:lnTo>
                  <a:lnTo>
                    <a:pt x="593" y="740"/>
                  </a:lnTo>
                  <a:lnTo>
                    <a:pt x="593" y="740"/>
                  </a:lnTo>
                  <a:lnTo>
                    <a:pt x="598" y="740"/>
                  </a:lnTo>
                  <a:lnTo>
                    <a:pt x="601" y="740"/>
                  </a:lnTo>
                  <a:lnTo>
                    <a:pt x="609" y="742"/>
                  </a:lnTo>
                  <a:lnTo>
                    <a:pt x="609" y="745"/>
                  </a:lnTo>
                  <a:lnTo>
                    <a:pt x="609" y="745"/>
                  </a:lnTo>
                  <a:lnTo>
                    <a:pt x="609" y="745"/>
                  </a:lnTo>
                  <a:lnTo>
                    <a:pt x="609" y="748"/>
                  </a:lnTo>
                  <a:lnTo>
                    <a:pt x="611" y="750"/>
                  </a:lnTo>
                  <a:lnTo>
                    <a:pt x="609" y="756"/>
                  </a:lnTo>
                  <a:lnTo>
                    <a:pt x="606" y="763"/>
                  </a:lnTo>
                  <a:lnTo>
                    <a:pt x="609" y="766"/>
                  </a:lnTo>
                  <a:lnTo>
                    <a:pt x="611" y="763"/>
                  </a:lnTo>
                  <a:lnTo>
                    <a:pt x="614" y="763"/>
                  </a:lnTo>
                  <a:lnTo>
                    <a:pt x="617" y="763"/>
                  </a:lnTo>
                  <a:lnTo>
                    <a:pt x="627" y="763"/>
                  </a:lnTo>
                  <a:lnTo>
                    <a:pt x="633" y="761"/>
                  </a:lnTo>
                  <a:lnTo>
                    <a:pt x="635" y="761"/>
                  </a:lnTo>
                  <a:lnTo>
                    <a:pt x="635" y="761"/>
                  </a:lnTo>
                  <a:lnTo>
                    <a:pt x="638" y="761"/>
                  </a:lnTo>
                  <a:lnTo>
                    <a:pt x="638" y="761"/>
                  </a:lnTo>
                  <a:lnTo>
                    <a:pt x="638" y="761"/>
                  </a:lnTo>
                  <a:lnTo>
                    <a:pt x="638" y="763"/>
                  </a:lnTo>
                  <a:lnTo>
                    <a:pt x="638" y="763"/>
                  </a:lnTo>
                  <a:lnTo>
                    <a:pt x="635" y="766"/>
                  </a:lnTo>
                  <a:lnTo>
                    <a:pt x="635" y="769"/>
                  </a:lnTo>
                  <a:lnTo>
                    <a:pt x="633" y="771"/>
                  </a:lnTo>
                  <a:lnTo>
                    <a:pt x="633" y="771"/>
                  </a:lnTo>
                  <a:lnTo>
                    <a:pt x="635" y="771"/>
                  </a:lnTo>
                  <a:lnTo>
                    <a:pt x="635" y="771"/>
                  </a:lnTo>
                  <a:lnTo>
                    <a:pt x="638" y="774"/>
                  </a:lnTo>
                  <a:lnTo>
                    <a:pt x="638" y="774"/>
                  </a:lnTo>
                  <a:lnTo>
                    <a:pt x="638" y="774"/>
                  </a:lnTo>
                  <a:lnTo>
                    <a:pt x="638" y="774"/>
                  </a:lnTo>
                  <a:lnTo>
                    <a:pt x="638" y="777"/>
                  </a:lnTo>
                  <a:lnTo>
                    <a:pt x="635" y="777"/>
                  </a:lnTo>
                  <a:lnTo>
                    <a:pt x="635" y="779"/>
                  </a:lnTo>
                  <a:lnTo>
                    <a:pt x="638" y="782"/>
                  </a:lnTo>
                  <a:lnTo>
                    <a:pt x="635" y="787"/>
                  </a:lnTo>
                  <a:lnTo>
                    <a:pt x="635" y="790"/>
                  </a:lnTo>
                  <a:lnTo>
                    <a:pt x="633" y="795"/>
                  </a:lnTo>
                  <a:lnTo>
                    <a:pt x="633" y="798"/>
                  </a:lnTo>
                  <a:lnTo>
                    <a:pt x="630" y="798"/>
                  </a:lnTo>
                  <a:lnTo>
                    <a:pt x="630" y="800"/>
                  </a:lnTo>
                  <a:lnTo>
                    <a:pt x="627" y="800"/>
                  </a:lnTo>
                  <a:lnTo>
                    <a:pt x="625" y="803"/>
                  </a:lnTo>
                  <a:lnTo>
                    <a:pt x="625" y="803"/>
                  </a:lnTo>
                  <a:lnTo>
                    <a:pt x="625" y="803"/>
                  </a:lnTo>
                  <a:lnTo>
                    <a:pt x="625" y="806"/>
                  </a:lnTo>
                  <a:lnTo>
                    <a:pt x="625" y="806"/>
                  </a:lnTo>
                  <a:lnTo>
                    <a:pt x="625" y="808"/>
                  </a:lnTo>
                  <a:lnTo>
                    <a:pt x="625" y="808"/>
                  </a:lnTo>
                  <a:lnTo>
                    <a:pt x="622" y="808"/>
                  </a:lnTo>
                  <a:lnTo>
                    <a:pt x="622" y="808"/>
                  </a:lnTo>
                  <a:lnTo>
                    <a:pt x="622" y="808"/>
                  </a:lnTo>
                  <a:lnTo>
                    <a:pt x="622" y="811"/>
                  </a:lnTo>
                  <a:lnTo>
                    <a:pt x="622" y="813"/>
                  </a:lnTo>
                  <a:lnTo>
                    <a:pt x="622" y="816"/>
                  </a:lnTo>
                  <a:lnTo>
                    <a:pt x="622" y="819"/>
                  </a:lnTo>
                  <a:lnTo>
                    <a:pt x="622" y="821"/>
                  </a:lnTo>
                  <a:lnTo>
                    <a:pt x="622" y="821"/>
                  </a:lnTo>
                  <a:lnTo>
                    <a:pt x="622" y="824"/>
                  </a:lnTo>
                  <a:lnTo>
                    <a:pt x="622" y="824"/>
                  </a:lnTo>
                  <a:lnTo>
                    <a:pt x="622" y="827"/>
                  </a:lnTo>
                  <a:lnTo>
                    <a:pt x="622" y="827"/>
                  </a:lnTo>
                  <a:lnTo>
                    <a:pt x="622" y="829"/>
                  </a:lnTo>
                  <a:lnTo>
                    <a:pt x="622" y="832"/>
                  </a:lnTo>
                  <a:lnTo>
                    <a:pt x="622" y="832"/>
                  </a:lnTo>
                  <a:lnTo>
                    <a:pt x="619" y="832"/>
                  </a:lnTo>
                  <a:lnTo>
                    <a:pt x="619" y="834"/>
                  </a:lnTo>
                  <a:lnTo>
                    <a:pt x="619" y="834"/>
                  </a:lnTo>
                  <a:lnTo>
                    <a:pt x="619" y="834"/>
                  </a:lnTo>
                  <a:lnTo>
                    <a:pt x="619" y="837"/>
                  </a:lnTo>
                  <a:lnTo>
                    <a:pt x="619" y="840"/>
                  </a:lnTo>
                  <a:lnTo>
                    <a:pt x="619" y="840"/>
                  </a:lnTo>
                  <a:lnTo>
                    <a:pt x="619" y="842"/>
                  </a:lnTo>
                  <a:lnTo>
                    <a:pt x="619" y="842"/>
                  </a:lnTo>
                  <a:lnTo>
                    <a:pt x="619" y="842"/>
                  </a:lnTo>
                  <a:lnTo>
                    <a:pt x="622" y="842"/>
                  </a:lnTo>
                  <a:lnTo>
                    <a:pt x="633" y="840"/>
                  </a:lnTo>
                  <a:lnTo>
                    <a:pt x="635" y="842"/>
                  </a:lnTo>
                  <a:lnTo>
                    <a:pt x="640" y="837"/>
                  </a:lnTo>
                  <a:lnTo>
                    <a:pt x="643" y="837"/>
                  </a:lnTo>
                  <a:lnTo>
                    <a:pt x="643" y="840"/>
                  </a:lnTo>
                  <a:lnTo>
                    <a:pt x="646" y="840"/>
                  </a:lnTo>
                  <a:lnTo>
                    <a:pt x="646" y="842"/>
                  </a:lnTo>
                  <a:lnTo>
                    <a:pt x="646" y="842"/>
                  </a:lnTo>
                  <a:lnTo>
                    <a:pt x="646" y="842"/>
                  </a:lnTo>
                  <a:lnTo>
                    <a:pt x="646" y="845"/>
                  </a:lnTo>
                  <a:lnTo>
                    <a:pt x="646" y="845"/>
                  </a:lnTo>
                  <a:lnTo>
                    <a:pt x="646" y="848"/>
                  </a:lnTo>
                  <a:lnTo>
                    <a:pt x="648" y="848"/>
                  </a:lnTo>
                  <a:lnTo>
                    <a:pt x="648" y="848"/>
                  </a:lnTo>
                  <a:lnTo>
                    <a:pt x="651" y="848"/>
                  </a:lnTo>
                  <a:lnTo>
                    <a:pt x="654" y="848"/>
                  </a:lnTo>
                  <a:lnTo>
                    <a:pt x="654" y="848"/>
                  </a:lnTo>
                  <a:lnTo>
                    <a:pt x="656" y="848"/>
                  </a:lnTo>
                  <a:lnTo>
                    <a:pt x="656" y="845"/>
                  </a:lnTo>
                  <a:lnTo>
                    <a:pt x="656" y="845"/>
                  </a:lnTo>
                  <a:lnTo>
                    <a:pt x="656" y="845"/>
                  </a:lnTo>
                  <a:lnTo>
                    <a:pt x="659" y="842"/>
                  </a:lnTo>
                  <a:lnTo>
                    <a:pt x="659" y="842"/>
                  </a:lnTo>
                  <a:lnTo>
                    <a:pt x="659" y="845"/>
                  </a:lnTo>
                  <a:lnTo>
                    <a:pt x="662" y="845"/>
                  </a:lnTo>
                  <a:lnTo>
                    <a:pt x="662" y="848"/>
                  </a:lnTo>
                  <a:lnTo>
                    <a:pt x="664" y="848"/>
                  </a:lnTo>
                  <a:lnTo>
                    <a:pt x="667" y="848"/>
                  </a:lnTo>
                  <a:lnTo>
                    <a:pt x="669" y="848"/>
                  </a:lnTo>
                  <a:lnTo>
                    <a:pt x="672" y="848"/>
                  </a:lnTo>
                  <a:lnTo>
                    <a:pt x="675" y="848"/>
                  </a:lnTo>
                  <a:lnTo>
                    <a:pt x="675" y="848"/>
                  </a:lnTo>
                  <a:lnTo>
                    <a:pt x="675" y="848"/>
                  </a:lnTo>
                  <a:lnTo>
                    <a:pt x="675" y="850"/>
                  </a:lnTo>
                  <a:lnTo>
                    <a:pt x="677" y="850"/>
                  </a:lnTo>
                  <a:lnTo>
                    <a:pt x="677" y="853"/>
                  </a:lnTo>
                  <a:lnTo>
                    <a:pt x="683" y="853"/>
                  </a:lnTo>
                  <a:lnTo>
                    <a:pt x="683" y="856"/>
                  </a:lnTo>
                  <a:lnTo>
                    <a:pt x="683" y="856"/>
                  </a:lnTo>
                  <a:lnTo>
                    <a:pt x="683" y="861"/>
                  </a:lnTo>
                  <a:lnTo>
                    <a:pt x="685" y="863"/>
                  </a:lnTo>
                  <a:lnTo>
                    <a:pt x="690" y="869"/>
                  </a:lnTo>
                  <a:lnTo>
                    <a:pt x="688" y="871"/>
                  </a:lnTo>
                  <a:lnTo>
                    <a:pt x="685" y="874"/>
                  </a:lnTo>
                  <a:lnTo>
                    <a:pt x="685" y="871"/>
                  </a:lnTo>
                  <a:lnTo>
                    <a:pt x="680" y="869"/>
                  </a:lnTo>
                  <a:lnTo>
                    <a:pt x="680" y="869"/>
                  </a:lnTo>
                  <a:lnTo>
                    <a:pt x="680" y="869"/>
                  </a:lnTo>
                  <a:lnTo>
                    <a:pt x="677" y="869"/>
                  </a:lnTo>
                  <a:lnTo>
                    <a:pt x="677" y="869"/>
                  </a:lnTo>
                  <a:lnTo>
                    <a:pt x="677" y="869"/>
                  </a:lnTo>
                  <a:lnTo>
                    <a:pt x="677" y="871"/>
                  </a:lnTo>
                  <a:lnTo>
                    <a:pt x="677" y="871"/>
                  </a:lnTo>
                  <a:lnTo>
                    <a:pt x="680" y="877"/>
                  </a:lnTo>
                  <a:lnTo>
                    <a:pt x="680" y="877"/>
                  </a:lnTo>
                  <a:lnTo>
                    <a:pt x="680" y="877"/>
                  </a:lnTo>
                  <a:lnTo>
                    <a:pt x="677" y="877"/>
                  </a:lnTo>
                  <a:lnTo>
                    <a:pt x="677" y="877"/>
                  </a:lnTo>
                  <a:lnTo>
                    <a:pt x="677" y="877"/>
                  </a:lnTo>
                  <a:lnTo>
                    <a:pt x="675" y="877"/>
                  </a:lnTo>
                  <a:lnTo>
                    <a:pt x="675" y="877"/>
                  </a:lnTo>
                  <a:lnTo>
                    <a:pt x="675" y="877"/>
                  </a:lnTo>
                  <a:lnTo>
                    <a:pt x="675" y="879"/>
                  </a:lnTo>
                  <a:lnTo>
                    <a:pt x="675" y="882"/>
                  </a:lnTo>
                  <a:lnTo>
                    <a:pt x="672" y="884"/>
                  </a:lnTo>
                  <a:lnTo>
                    <a:pt x="672" y="887"/>
                  </a:lnTo>
                  <a:lnTo>
                    <a:pt x="672" y="887"/>
                  </a:lnTo>
                  <a:lnTo>
                    <a:pt x="672" y="887"/>
                  </a:lnTo>
                  <a:lnTo>
                    <a:pt x="669" y="887"/>
                  </a:lnTo>
                  <a:lnTo>
                    <a:pt x="669" y="887"/>
                  </a:lnTo>
                  <a:lnTo>
                    <a:pt x="669" y="890"/>
                  </a:lnTo>
                  <a:lnTo>
                    <a:pt x="675" y="900"/>
                  </a:lnTo>
                  <a:lnTo>
                    <a:pt x="675" y="903"/>
                  </a:lnTo>
                  <a:lnTo>
                    <a:pt x="677" y="903"/>
                  </a:lnTo>
                  <a:lnTo>
                    <a:pt x="677" y="906"/>
                  </a:lnTo>
                  <a:lnTo>
                    <a:pt x="677" y="906"/>
                  </a:lnTo>
                  <a:lnTo>
                    <a:pt x="680" y="906"/>
                  </a:lnTo>
                  <a:lnTo>
                    <a:pt x="677" y="908"/>
                  </a:lnTo>
                  <a:lnTo>
                    <a:pt x="677" y="908"/>
                  </a:lnTo>
                  <a:lnTo>
                    <a:pt x="677" y="911"/>
                  </a:lnTo>
                  <a:lnTo>
                    <a:pt x="677" y="911"/>
                  </a:lnTo>
                  <a:lnTo>
                    <a:pt x="677" y="913"/>
                  </a:lnTo>
                  <a:lnTo>
                    <a:pt x="677" y="913"/>
                  </a:lnTo>
                  <a:lnTo>
                    <a:pt x="677" y="916"/>
                  </a:lnTo>
                  <a:lnTo>
                    <a:pt x="677" y="916"/>
                  </a:lnTo>
                  <a:lnTo>
                    <a:pt x="677" y="919"/>
                  </a:lnTo>
                  <a:lnTo>
                    <a:pt x="680" y="927"/>
                  </a:lnTo>
                  <a:lnTo>
                    <a:pt x="677" y="929"/>
                  </a:lnTo>
                  <a:lnTo>
                    <a:pt x="677" y="932"/>
                  </a:lnTo>
                  <a:lnTo>
                    <a:pt x="672" y="932"/>
                  </a:lnTo>
                  <a:lnTo>
                    <a:pt x="669" y="932"/>
                  </a:lnTo>
                  <a:lnTo>
                    <a:pt x="669" y="932"/>
                  </a:lnTo>
                  <a:lnTo>
                    <a:pt x="667" y="932"/>
                  </a:lnTo>
                  <a:lnTo>
                    <a:pt x="667" y="932"/>
                  </a:lnTo>
                  <a:lnTo>
                    <a:pt x="664" y="932"/>
                  </a:lnTo>
                  <a:lnTo>
                    <a:pt x="664" y="932"/>
                  </a:lnTo>
                  <a:lnTo>
                    <a:pt x="664" y="934"/>
                  </a:lnTo>
                  <a:lnTo>
                    <a:pt x="664" y="934"/>
                  </a:lnTo>
                  <a:lnTo>
                    <a:pt x="662" y="937"/>
                  </a:lnTo>
                  <a:lnTo>
                    <a:pt x="662" y="937"/>
                  </a:lnTo>
                  <a:lnTo>
                    <a:pt x="662" y="940"/>
                  </a:lnTo>
                  <a:lnTo>
                    <a:pt x="664" y="942"/>
                  </a:lnTo>
                  <a:lnTo>
                    <a:pt x="664" y="945"/>
                  </a:lnTo>
                  <a:lnTo>
                    <a:pt x="664" y="945"/>
                  </a:lnTo>
                  <a:lnTo>
                    <a:pt x="662" y="945"/>
                  </a:lnTo>
                  <a:lnTo>
                    <a:pt x="662" y="945"/>
                  </a:lnTo>
                  <a:lnTo>
                    <a:pt x="659" y="945"/>
                  </a:lnTo>
                  <a:lnTo>
                    <a:pt x="656" y="942"/>
                  </a:lnTo>
                  <a:lnTo>
                    <a:pt x="656" y="942"/>
                  </a:lnTo>
                  <a:lnTo>
                    <a:pt x="656" y="945"/>
                  </a:lnTo>
                  <a:lnTo>
                    <a:pt x="656" y="945"/>
                  </a:lnTo>
                  <a:lnTo>
                    <a:pt x="664" y="953"/>
                  </a:lnTo>
                  <a:lnTo>
                    <a:pt x="667" y="953"/>
                  </a:lnTo>
                  <a:lnTo>
                    <a:pt x="683" y="961"/>
                  </a:lnTo>
                  <a:lnTo>
                    <a:pt x="685" y="961"/>
                  </a:lnTo>
                  <a:lnTo>
                    <a:pt x="685" y="961"/>
                  </a:lnTo>
                  <a:lnTo>
                    <a:pt x="688" y="961"/>
                  </a:lnTo>
                  <a:lnTo>
                    <a:pt x="696" y="971"/>
                  </a:lnTo>
                  <a:lnTo>
                    <a:pt x="698" y="971"/>
                  </a:lnTo>
                  <a:lnTo>
                    <a:pt x="698" y="971"/>
                  </a:lnTo>
                  <a:lnTo>
                    <a:pt x="701" y="969"/>
                  </a:lnTo>
                  <a:lnTo>
                    <a:pt x="706" y="963"/>
                  </a:lnTo>
                  <a:lnTo>
                    <a:pt x="709" y="961"/>
                  </a:lnTo>
                  <a:lnTo>
                    <a:pt x="709" y="961"/>
                  </a:lnTo>
                  <a:lnTo>
                    <a:pt x="709" y="961"/>
                  </a:lnTo>
                  <a:lnTo>
                    <a:pt x="709" y="958"/>
                  </a:lnTo>
                  <a:lnTo>
                    <a:pt x="709" y="958"/>
                  </a:lnTo>
                  <a:lnTo>
                    <a:pt x="709" y="958"/>
                  </a:lnTo>
                  <a:lnTo>
                    <a:pt x="709" y="958"/>
                  </a:lnTo>
                  <a:lnTo>
                    <a:pt x="709" y="956"/>
                  </a:lnTo>
                  <a:lnTo>
                    <a:pt x="712" y="956"/>
                  </a:lnTo>
                  <a:lnTo>
                    <a:pt x="712" y="956"/>
                  </a:lnTo>
                  <a:lnTo>
                    <a:pt x="712" y="956"/>
                  </a:lnTo>
                  <a:lnTo>
                    <a:pt x="712" y="956"/>
                  </a:lnTo>
                  <a:lnTo>
                    <a:pt x="712" y="953"/>
                  </a:lnTo>
                  <a:lnTo>
                    <a:pt x="712" y="953"/>
                  </a:lnTo>
                  <a:lnTo>
                    <a:pt x="712" y="953"/>
                  </a:lnTo>
                  <a:lnTo>
                    <a:pt x="712" y="953"/>
                  </a:lnTo>
                  <a:lnTo>
                    <a:pt x="712" y="953"/>
                  </a:lnTo>
                  <a:lnTo>
                    <a:pt x="712" y="953"/>
                  </a:lnTo>
                  <a:lnTo>
                    <a:pt x="709" y="953"/>
                  </a:lnTo>
                  <a:lnTo>
                    <a:pt x="709" y="953"/>
                  </a:lnTo>
                  <a:lnTo>
                    <a:pt x="706" y="956"/>
                  </a:lnTo>
                  <a:lnTo>
                    <a:pt x="706" y="956"/>
                  </a:lnTo>
                  <a:lnTo>
                    <a:pt x="706" y="956"/>
                  </a:lnTo>
                  <a:lnTo>
                    <a:pt x="704" y="956"/>
                  </a:lnTo>
                  <a:lnTo>
                    <a:pt x="704" y="956"/>
                  </a:lnTo>
                  <a:lnTo>
                    <a:pt x="696" y="948"/>
                  </a:lnTo>
                  <a:lnTo>
                    <a:pt x="696" y="948"/>
                  </a:lnTo>
                  <a:lnTo>
                    <a:pt x="696" y="945"/>
                  </a:lnTo>
                  <a:lnTo>
                    <a:pt x="696" y="945"/>
                  </a:lnTo>
                  <a:lnTo>
                    <a:pt x="696" y="945"/>
                  </a:lnTo>
                  <a:lnTo>
                    <a:pt x="696" y="945"/>
                  </a:lnTo>
                  <a:lnTo>
                    <a:pt x="706" y="940"/>
                  </a:lnTo>
                  <a:lnTo>
                    <a:pt x="709" y="937"/>
                  </a:lnTo>
                  <a:lnTo>
                    <a:pt x="714" y="934"/>
                  </a:lnTo>
                  <a:lnTo>
                    <a:pt x="714" y="932"/>
                  </a:lnTo>
                  <a:lnTo>
                    <a:pt x="717" y="932"/>
                  </a:lnTo>
                  <a:lnTo>
                    <a:pt x="714" y="932"/>
                  </a:lnTo>
                  <a:lnTo>
                    <a:pt x="714" y="929"/>
                  </a:lnTo>
                  <a:lnTo>
                    <a:pt x="714" y="929"/>
                  </a:lnTo>
                  <a:lnTo>
                    <a:pt x="714" y="929"/>
                  </a:lnTo>
                  <a:lnTo>
                    <a:pt x="714" y="927"/>
                  </a:lnTo>
                  <a:lnTo>
                    <a:pt x="717" y="927"/>
                  </a:lnTo>
                  <a:lnTo>
                    <a:pt x="717" y="929"/>
                  </a:lnTo>
                  <a:lnTo>
                    <a:pt x="722" y="932"/>
                  </a:lnTo>
                  <a:lnTo>
                    <a:pt x="722" y="932"/>
                  </a:lnTo>
                  <a:lnTo>
                    <a:pt x="725" y="934"/>
                  </a:lnTo>
                  <a:lnTo>
                    <a:pt x="725" y="934"/>
                  </a:lnTo>
                  <a:lnTo>
                    <a:pt x="725" y="937"/>
                  </a:lnTo>
                  <a:lnTo>
                    <a:pt x="727" y="940"/>
                  </a:lnTo>
                  <a:lnTo>
                    <a:pt x="727" y="940"/>
                  </a:lnTo>
                  <a:lnTo>
                    <a:pt x="727" y="940"/>
                  </a:lnTo>
                  <a:lnTo>
                    <a:pt x="730" y="942"/>
                  </a:lnTo>
                  <a:lnTo>
                    <a:pt x="730" y="940"/>
                  </a:lnTo>
                  <a:lnTo>
                    <a:pt x="733" y="940"/>
                  </a:lnTo>
                  <a:lnTo>
                    <a:pt x="733" y="937"/>
                  </a:lnTo>
                  <a:lnTo>
                    <a:pt x="733" y="937"/>
                  </a:lnTo>
                  <a:lnTo>
                    <a:pt x="730" y="932"/>
                  </a:lnTo>
                  <a:lnTo>
                    <a:pt x="730" y="932"/>
                  </a:lnTo>
                  <a:lnTo>
                    <a:pt x="730" y="932"/>
                  </a:lnTo>
                  <a:lnTo>
                    <a:pt x="730" y="929"/>
                  </a:lnTo>
                  <a:lnTo>
                    <a:pt x="730" y="929"/>
                  </a:lnTo>
                  <a:lnTo>
                    <a:pt x="730" y="929"/>
                  </a:lnTo>
                  <a:lnTo>
                    <a:pt x="730" y="927"/>
                  </a:lnTo>
                  <a:lnTo>
                    <a:pt x="730" y="927"/>
                  </a:lnTo>
                  <a:lnTo>
                    <a:pt x="730" y="927"/>
                  </a:lnTo>
                  <a:lnTo>
                    <a:pt x="735" y="927"/>
                  </a:lnTo>
                  <a:lnTo>
                    <a:pt x="735" y="927"/>
                  </a:lnTo>
                  <a:lnTo>
                    <a:pt x="735" y="924"/>
                  </a:lnTo>
                  <a:lnTo>
                    <a:pt x="738" y="924"/>
                  </a:lnTo>
                  <a:lnTo>
                    <a:pt x="738" y="924"/>
                  </a:lnTo>
                  <a:lnTo>
                    <a:pt x="738" y="924"/>
                  </a:lnTo>
                  <a:lnTo>
                    <a:pt x="738" y="924"/>
                  </a:lnTo>
                  <a:lnTo>
                    <a:pt x="741" y="927"/>
                  </a:lnTo>
                  <a:lnTo>
                    <a:pt x="741" y="929"/>
                  </a:lnTo>
                  <a:lnTo>
                    <a:pt x="741" y="929"/>
                  </a:lnTo>
                  <a:lnTo>
                    <a:pt x="741" y="932"/>
                  </a:lnTo>
                  <a:lnTo>
                    <a:pt x="748" y="937"/>
                  </a:lnTo>
                  <a:lnTo>
                    <a:pt x="762" y="929"/>
                  </a:lnTo>
                  <a:lnTo>
                    <a:pt x="764" y="924"/>
                  </a:lnTo>
                  <a:lnTo>
                    <a:pt x="764" y="924"/>
                  </a:lnTo>
                  <a:lnTo>
                    <a:pt x="767" y="921"/>
                  </a:lnTo>
                  <a:lnTo>
                    <a:pt x="770" y="921"/>
                  </a:lnTo>
                  <a:lnTo>
                    <a:pt x="770" y="919"/>
                  </a:lnTo>
                  <a:lnTo>
                    <a:pt x="770" y="919"/>
                  </a:lnTo>
                  <a:lnTo>
                    <a:pt x="772" y="919"/>
                  </a:lnTo>
                  <a:lnTo>
                    <a:pt x="775" y="924"/>
                  </a:lnTo>
                  <a:lnTo>
                    <a:pt x="777" y="924"/>
                  </a:lnTo>
                  <a:lnTo>
                    <a:pt x="777" y="924"/>
                  </a:lnTo>
                  <a:lnTo>
                    <a:pt x="780" y="921"/>
                  </a:lnTo>
                  <a:lnTo>
                    <a:pt x="780" y="919"/>
                  </a:lnTo>
                  <a:lnTo>
                    <a:pt x="783" y="919"/>
                  </a:lnTo>
                  <a:lnTo>
                    <a:pt x="796" y="919"/>
                  </a:lnTo>
                  <a:lnTo>
                    <a:pt x="793" y="919"/>
                  </a:lnTo>
                  <a:lnTo>
                    <a:pt x="793" y="916"/>
                  </a:lnTo>
                  <a:lnTo>
                    <a:pt x="793" y="916"/>
                  </a:lnTo>
                  <a:lnTo>
                    <a:pt x="796" y="916"/>
                  </a:lnTo>
                  <a:lnTo>
                    <a:pt x="799" y="913"/>
                  </a:lnTo>
                  <a:lnTo>
                    <a:pt x="799" y="913"/>
                  </a:lnTo>
                  <a:lnTo>
                    <a:pt x="801" y="913"/>
                  </a:lnTo>
                  <a:lnTo>
                    <a:pt x="801" y="911"/>
                  </a:lnTo>
                  <a:lnTo>
                    <a:pt x="801" y="908"/>
                  </a:lnTo>
                  <a:lnTo>
                    <a:pt x="801" y="908"/>
                  </a:lnTo>
                  <a:lnTo>
                    <a:pt x="801" y="908"/>
                  </a:lnTo>
                  <a:lnTo>
                    <a:pt x="801" y="908"/>
                  </a:lnTo>
                  <a:lnTo>
                    <a:pt x="801" y="906"/>
                  </a:lnTo>
                  <a:lnTo>
                    <a:pt x="801" y="906"/>
                  </a:lnTo>
                  <a:lnTo>
                    <a:pt x="801" y="906"/>
                  </a:lnTo>
                  <a:lnTo>
                    <a:pt x="804" y="903"/>
                  </a:lnTo>
                  <a:lnTo>
                    <a:pt x="804" y="903"/>
                  </a:lnTo>
                  <a:lnTo>
                    <a:pt x="804" y="903"/>
                  </a:lnTo>
                  <a:lnTo>
                    <a:pt x="806" y="903"/>
                  </a:lnTo>
                  <a:lnTo>
                    <a:pt x="806" y="903"/>
                  </a:lnTo>
                  <a:lnTo>
                    <a:pt x="809" y="903"/>
                  </a:lnTo>
                  <a:lnTo>
                    <a:pt x="809" y="903"/>
                  </a:lnTo>
                  <a:lnTo>
                    <a:pt x="809" y="903"/>
                  </a:lnTo>
                  <a:lnTo>
                    <a:pt x="809" y="903"/>
                  </a:lnTo>
                  <a:lnTo>
                    <a:pt x="809" y="903"/>
                  </a:lnTo>
                  <a:lnTo>
                    <a:pt x="809" y="906"/>
                  </a:lnTo>
                  <a:lnTo>
                    <a:pt x="812" y="906"/>
                  </a:lnTo>
                  <a:lnTo>
                    <a:pt x="812" y="906"/>
                  </a:lnTo>
                  <a:lnTo>
                    <a:pt x="814" y="906"/>
                  </a:lnTo>
                  <a:lnTo>
                    <a:pt x="814" y="906"/>
                  </a:lnTo>
                  <a:lnTo>
                    <a:pt x="825" y="898"/>
                  </a:lnTo>
                  <a:lnTo>
                    <a:pt x="825" y="898"/>
                  </a:lnTo>
                  <a:lnTo>
                    <a:pt x="828" y="898"/>
                  </a:lnTo>
                  <a:lnTo>
                    <a:pt x="828" y="898"/>
                  </a:lnTo>
                  <a:lnTo>
                    <a:pt x="828" y="895"/>
                  </a:lnTo>
                  <a:lnTo>
                    <a:pt x="830" y="892"/>
                  </a:lnTo>
                  <a:lnTo>
                    <a:pt x="830" y="892"/>
                  </a:lnTo>
                  <a:lnTo>
                    <a:pt x="830" y="890"/>
                  </a:lnTo>
                  <a:lnTo>
                    <a:pt x="835" y="887"/>
                  </a:lnTo>
                  <a:lnTo>
                    <a:pt x="835" y="887"/>
                  </a:lnTo>
                  <a:lnTo>
                    <a:pt x="838" y="887"/>
                  </a:lnTo>
                  <a:lnTo>
                    <a:pt x="838" y="887"/>
                  </a:lnTo>
                  <a:lnTo>
                    <a:pt x="838" y="884"/>
                  </a:lnTo>
                  <a:lnTo>
                    <a:pt x="838" y="884"/>
                  </a:lnTo>
                  <a:lnTo>
                    <a:pt x="843" y="882"/>
                  </a:lnTo>
                  <a:lnTo>
                    <a:pt x="843" y="879"/>
                  </a:lnTo>
                  <a:lnTo>
                    <a:pt x="846" y="871"/>
                  </a:lnTo>
                  <a:lnTo>
                    <a:pt x="846" y="871"/>
                  </a:lnTo>
                  <a:lnTo>
                    <a:pt x="846" y="869"/>
                  </a:lnTo>
                  <a:lnTo>
                    <a:pt x="846" y="866"/>
                  </a:lnTo>
                  <a:lnTo>
                    <a:pt x="846" y="866"/>
                  </a:lnTo>
                  <a:lnTo>
                    <a:pt x="846" y="866"/>
                  </a:lnTo>
                  <a:lnTo>
                    <a:pt x="846" y="866"/>
                  </a:lnTo>
                  <a:lnTo>
                    <a:pt x="846" y="866"/>
                  </a:lnTo>
                  <a:lnTo>
                    <a:pt x="846" y="863"/>
                  </a:lnTo>
                  <a:lnTo>
                    <a:pt x="846" y="863"/>
                  </a:lnTo>
                  <a:lnTo>
                    <a:pt x="846" y="863"/>
                  </a:lnTo>
                  <a:lnTo>
                    <a:pt x="846" y="863"/>
                  </a:lnTo>
                  <a:lnTo>
                    <a:pt x="849" y="863"/>
                  </a:lnTo>
                  <a:lnTo>
                    <a:pt x="851" y="863"/>
                  </a:lnTo>
                  <a:lnTo>
                    <a:pt x="854" y="861"/>
                  </a:lnTo>
                  <a:lnTo>
                    <a:pt x="857" y="861"/>
                  </a:lnTo>
                  <a:lnTo>
                    <a:pt x="859" y="861"/>
                  </a:lnTo>
                  <a:lnTo>
                    <a:pt x="870" y="866"/>
                  </a:lnTo>
                  <a:lnTo>
                    <a:pt x="878" y="874"/>
                  </a:lnTo>
                  <a:lnTo>
                    <a:pt x="880" y="874"/>
                  </a:lnTo>
                  <a:lnTo>
                    <a:pt x="888" y="874"/>
                  </a:lnTo>
                  <a:lnTo>
                    <a:pt x="888" y="874"/>
                  </a:lnTo>
                  <a:lnTo>
                    <a:pt x="899" y="869"/>
                  </a:lnTo>
                  <a:lnTo>
                    <a:pt x="901" y="869"/>
                  </a:lnTo>
                  <a:lnTo>
                    <a:pt x="904" y="869"/>
                  </a:lnTo>
                  <a:lnTo>
                    <a:pt x="907" y="871"/>
                  </a:lnTo>
                  <a:lnTo>
                    <a:pt x="907" y="871"/>
                  </a:lnTo>
                  <a:lnTo>
                    <a:pt x="907" y="871"/>
                  </a:lnTo>
                  <a:lnTo>
                    <a:pt x="909" y="871"/>
                  </a:lnTo>
                  <a:lnTo>
                    <a:pt x="909" y="871"/>
                  </a:lnTo>
                  <a:lnTo>
                    <a:pt x="909" y="869"/>
                  </a:lnTo>
                  <a:lnTo>
                    <a:pt x="909" y="866"/>
                  </a:lnTo>
                  <a:lnTo>
                    <a:pt x="909" y="866"/>
                  </a:lnTo>
                  <a:lnTo>
                    <a:pt x="909" y="866"/>
                  </a:lnTo>
                  <a:lnTo>
                    <a:pt x="907" y="863"/>
                  </a:lnTo>
                  <a:lnTo>
                    <a:pt x="907" y="861"/>
                  </a:lnTo>
                  <a:lnTo>
                    <a:pt x="904" y="858"/>
                  </a:lnTo>
                  <a:lnTo>
                    <a:pt x="904" y="858"/>
                  </a:lnTo>
                  <a:lnTo>
                    <a:pt x="904" y="858"/>
                  </a:lnTo>
                  <a:lnTo>
                    <a:pt x="904" y="856"/>
                  </a:lnTo>
                  <a:lnTo>
                    <a:pt x="909" y="850"/>
                  </a:lnTo>
                  <a:lnTo>
                    <a:pt x="920" y="845"/>
                  </a:lnTo>
                  <a:lnTo>
                    <a:pt x="912" y="832"/>
                  </a:lnTo>
                  <a:lnTo>
                    <a:pt x="914" y="824"/>
                  </a:lnTo>
                  <a:lnTo>
                    <a:pt x="912" y="821"/>
                  </a:lnTo>
                  <a:lnTo>
                    <a:pt x="912" y="819"/>
                  </a:lnTo>
                  <a:lnTo>
                    <a:pt x="912" y="819"/>
                  </a:lnTo>
                  <a:lnTo>
                    <a:pt x="912" y="816"/>
                  </a:lnTo>
                  <a:lnTo>
                    <a:pt x="909" y="813"/>
                  </a:lnTo>
                  <a:lnTo>
                    <a:pt x="907" y="813"/>
                  </a:lnTo>
                  <a:lnTo>
                    <a:pt x="907" y="811"/>
                  </a:lnTo>
                  <a:lnTo>
                    <a:pt x="904" y="808"/>
                  </a:lnTo>
                  <a:lnTo>
                    <a:pt x="904" y="806"/>
                  </a:lnTo>
                  <a:lnTo>
                    <a:pt x="904" y="803"/>
                  </a:lnTo>
                  <a:lnTo>
                    <a:pt x="901" y="800"/>
                  </a:lnTo>
                  <a:lnTo>
                    <a:pt x="901" y="800"/>
                  </a:lnTo>
                  <a:lnTo>
                    <a:pt x="901" y="800"/>
                  </a:lnTo>
                  <a:lnTo>
                    <a:pt x="899" y="798"/>
                  </a:lnTo>
                  <a:lnTo>
                    <a:pt x="899" y="798"/>
                  </a:lnTo>
                  <a:lnTo>
                    <a:pt x="896" y="795"/>
                  </a:lnTo>
                  <a:lnTo>
                    <a:pt x="896" y="795"/>
                  </a:lnTo>
                  <a:lnTo>
                    <a:pt x="896" y="795"/>
                  </a:lnTo>
                  <a:lnTo>
                    <a:pt x="893" y="792"/>
                  </a:lnTo>
                  <a:lnTo>
                    <a:pt x="893" y="792"/>
                  </a:lnTo>
                  <a:lnTo>
                    <a:pt x="893" y="790"/>
                  </a:lnTo>
                  <a:lnTo>
                    <a:pt x="893" y="787"/>
                  </a:lnTo>
                  <a:lnTo>
                    <a:pt x="893" y="784"/>
                  </a:lnTo>
                  <a:lnTo>
                    <a:pt x="893" y="784"/>
                  </a:lnTo>
                  <a:lnTo>
                    <a:pt x="893" y="782"/>
                  </a:lnTo>
                  <a:lnTo>
                    <a:pt x="893" y="774"/>
                  </a:lnTo>
                  <a:lnTo>
                    <a:pt x="893" y="769"/>
                  </a:lnTo>
                  <a:lnTo>
                    <a:pt x="893" y="769"/>
                  </a:lnTo>
                  <a:lnTo>
                    <a:pt x="893" y="766"/>
                  </a:lnTo>
                  <a:lnTo>
                    <a:pt x="899" y="766"/>
                  </a:lnTo>
                  <a:lnTo>
                    <a:pt x="899" y="763"/>
                  </a:lnTo>
                  <a:lnTo>
                    <a:pt x="899" y="763"/>
                  </a:lnTo>
                  <a:lnTo>
                    <a:pt x="899" y="761"/>
                  </a:lnTo>
                  <a:lnTo>
                    <a:pt x="901" y="761"/>
                  </a:lnTo>
                  <a:lnTo>
                    <a:pt x="901" y="761"/>
                  </a:lnTo>
                  <a:lnTo>
                    <a:pt x="904" y="758"/>
                  </a:lnTo>
                  <a:lnTo>
                    <a:pt x="904" y="758"/>
                  </a:lnTo>
                  <a:lnTo>
                    <a:pt x="904" y="758"/>
                  </a:lnTo>
                  <a:lnTo>
                    <a:pt x="904" y="756"/>
                  </a:lnTo>
                  <a:lnTo>
                    <a:pt x="907" y="756"/>
                  </a:lnTo>
                  <a:lnTo>
                    <a:pt x="907" y="756"/>
                  </a:lnTo>
                  <a:lnTo>
                    <a:pt x="907" y="756"/>
                  </a:lnTo>
                  <a:lnTo>
                    <a:pt x="907" y="753"/>
                  </a:lnTo>
                  <a:lnTo>
                    <a:pt x="907" y="750"/>
                  </a:lnTo>
                  <a:lnTo>
                    <a:pt x="907" y="745"/>
                  </a:lnTo>
                  <a:lnTo>
                    <a:pt x="907" y="745"/>
                  </a:lnTo>
                  <a:lnTo>
                    <a:pt x="904" y="742"/>
                  </a:lnTo>
                  <a:lnTo>
                    <a:pt x="901" y="740"/>
                  </a:lnTo>
                  <a:lnTo>
                    <a:pt x="901" y="740"/>
                  </a:lnTo>
                  <a:lnTo>
                    <a:pt x="901" y="740"/>
                  </a:lnTo>
                  <a:lnTo>
                    <a:pt x="901" y="734"/>
                  </a:lnTo>
                  <a:lnTo>
                    <a:pt x="901" y="732"/>
                  </a:lnTo>
                  <a:lnTo>
                    <a:pt x="904" y="732"/>
                  </a:lnTo>
                  <a:lnTo>
                    <a:pt x="904" y="729"/>
                  </a:lnTo>
                  <a:lnTo>
                    <a:pt x="907" y="729"/>
                  </a:lnTo>
                  <a:lnTo>
                    <a:pt x="907" y="729"/>
                  </a:lnTo>
                  <a:lnTo>
                    <a:pt x="907" y="727"/>
                  </a:lnTo>
                  <a:lnTo>
                    <a:pt x="907" y="727"/>
                  </a:lnTo>
                  <a:lnTo>
                    <a:pt x="907" y="727"/>
                  </a:lnTo>
                  <a:lnTo>
                    <a:pt x="907" y="727"/>
                  </a:lnTo>
                  <a:lnTo>
                    <a:pt x="904" y="727"/>
                  </a:lnTo>
                  <a:lnTo>
                    <a:pt x="904" y="727"/>
                  </a:lnTo>
                  <a:lnTo>
                    <a:pt x="901" y="724"/>
                  </a:lnTo>
                  <a:lnTo>
                    <a:pt x="901" y="724"/>
                  </a:lnTo>
                  <a:lnTo>
                    <a:pt x="896" y="721"/>
                  </a:lnTo>
                  <a:lnTo>
                    <a:pt x="896" y="719"/>
                  </a:lnTo>
                  <a:lnTo>
                    <a:pt x="893" y="716"/>
                  </a:lnTo>
                  <a:lnTo>
                    <a:pt x="893" y="716"/>
                  </a:lnTo>
                  <a:lnTo>
                    <a:pt x="891" y="711"/>
                  </a:lnTo>
                  <a:lnTo>
                    <a:pt x="891" y="711"/>
                  </a:lnTo>
                  <a:lnTo>
                    <a:pt x="891" y="711"/>
                  </a:lnTo>
                  <a:lnTo>
                    <a:pt x="891" y="711"/>
                  </a:lnTo>
                  <a:lnTo>
                    <a:pt x="891" y="711"/>
                  </a:lnTo>
                  <a:lnTo>
                    <a:pt x="891" y="708"/>
                  </a:lnTo>
                  <a:lnTo>
                    <a:pt x="891" y="708"/>
                  </a:lnTo>
                  <a:lnTo>
                    <a:pt x="893" y="708"/>
                  </a:lnTo>
                  <a:lnTo>
                    <a:pt x="899" y="708"/>
                  </a:lnTo>
                  <a:lnTo>
                    <a:pt x="901" y="708"/>
                  </a:lnTo>
                  <a:lnTo>
                    <a:pt x="901" y="708"/>
                  </a:lnTo>
                  <a:lnTo>
                    <a:pt x="907" y="706"/>
                  </a:lnTo>
                  <a:lnTo>
                    <a:pt x="907" y="703"/>
                  </a:lnTo>
                  <a:lnTo>
                    <a:pt x="909" y="700"/>
                  </a:lnTo>
                  <a:lnTo>
                    <a:pt x="909" y="700"/>
                  </a:lnTo>
                  <a:lnTo>
                    <a:pt x="909" y="698"/>
                  </a:lnTo>
                  <a:lnTo>
                    <a:pt x="909" y="698"/>
                  </a:lnTo>
                  <a:lnTo>
                    <a:pt x="909" y="698"/>
                  </a:lnTo>
                  <a:lnTo>
                    <a:pt x="909" y="695"/>
                  </a:lnTo>
                  <a:lnTo>
                    <a:pt x="912" y="695"/>
                  </a:lnTo>
                  <a:lnTo>
                    <a:pt x="925" y="692"/>
                  </a:lnTo>
                  <a:lnTo>
                    <a:pt x="954" y="692"/>
                  </a:lnTo>
                  <a:lnTo>
                    <a:pt x="959" y="690"/>
                  </a:lnTo>
                  <a:lnTo>
                    <a:pt x="965" y="690"/>
                  </a:lnTo>
                  <a:lnTo>
                    <a:pt x="975" y="690"/>
                  </a:lnTo>
                  <a:lnTo>
                    <a:pt x="978" y="690"/>
                  </a:lnTo>
                  <a:lnTo>
                    <a:pt x="980" y="690"/>
                  </a:lnTo>
                  <a:lnTo>
                    <a:pt x="980" y="690"/>
                  </a:lnTo>
                  <a:lnTo>
                    <a:pt x="980" y="690"/>
                  </a:lnTo>
                  <a:lnTo>
                    <a:pt x="980" y="687"/>
                  </a:lnTo>
                  <a:lnTo>
                    <a:pt x="980" y="687"/>
                  </a:lnTo>
                  <a:lnTo>
                    <a:pt x="983" y="682"/>
                  </a:lnTo>
                  <a:lnTo>
                    <a:pt x="980" y="682"/>
                  </a:lnTo>
                  <a:lnTo>
                    <a:pt x="980" y="682"/>
                  </a:lnTo>
                  <a:lnTo>
                    <a:pt x="980" y="679"/>
                  </a:lnTo>
                  <a:lnTo>
                    <a:pt x="978" y="677"/>
                  </a:lnTo>
                  <a:lnTo>
                    <a:pt x="978" y="677"/>
                  </a:lnTo>
                  <a:lnTo>
                    <a:pt x="978" y="677"/>
                  </a:lnTo>
                  <a:lnTo>
                    <a:pt x="978" y="677"/>
                  </a:lnTo>
                  <a:lnTo>
                    <a:pt x="978" y="674"/>
                  </a:lnTo>
                  <a:lnTo>
                    <a:pt x="978" y="674"/>
                  </a:lnTo>
                  <a:lnTo>
                    <a:pt x="978" y="674"/>
                  </a:lnTo>
                  <a:lnTo>
                    <a:pt x="986" y="671"/>
                  </a:lnTo>
                  <a:lnTo>
                    <a:pt x="991" y="669"/>
                  </a:lnTo>
                  <a:lnTo>
                    <a:pt x="996" y="663"/>
                  </a:lnTo>
                  <a:lnTo>
                    <a:pt x="999" y="661"/>
                  </a:lnTo>
                  <a:lnTo>
                    <a:pt x="999" y="661"/>
                  </a:lnTo>
                  <a:lnTo>
                    <a:pt x="1001" y="655"/>
                  </a:lnTo>
                  <a:lnTo>
                    <a:pt x="1001" y="655"/>
                  </a:lnTo>
                  <a:lnTo>
                    <a:pt x="1001" y="653"/>
                  </a:lnTo>
                  <a:lnTo>
                    <a:pt x="1001" y="650"/>
                  </a:lnTo>
                  <a:lnTo>
                    <a:pt x="999" y="648"/>
                  </a:lnTo>
                  <a:lnTo>
                    <a:pt x="999" y="648"/>
                  </a:lnTo>
                  <a:lnTo>
                    <a:pt x="999" y="648"/>
                  </a:lnTo>
                  <a:lnTo>
                    <a:pt x="996" y="648"/>
                  </a:lnTo>
                  <a:lnTo>
                    <a:pt x="996" y="648"/>
                  </a:lnTo>
                  <a:lnTo>
                    <a:pt x="996" y="648"/>
                  </a:lnTo>
                  <a:lnTo>
                    <a:pt x="994" y="645"/>
                  </a:lnTo>
                  <a:lnTo>
                    <a:pt x="994" y="645"/>
                  </a:lnTo>
                  <a:lnTo>
                    <a:pt x="994" y="645"/>
                  </a:lnTo>
                  <a:lnTo>
                    <a:pt x="994" y="642"/>
                  </a:lnTo>
                  <a:lnTo>
                    <a:pt x="994" y="642"/>
                  </a:lnTo>
                  <a:lnTo>
                    <a:pt x="994" y="640"/>
                  </a:lnTo>
                  <a:lnTo>
                    <a:pt x="996" y="634"/>
                  </a:lnTo>
                  <a:lnTo>
                    <a:pt x="996" y="634"/>
                  </a:lnTo>
                  <a:lnTo>
                    <a:pt x="996" y="634"/>
                  </a:lnTo>
                  <a:lnTo>
                    <a:pt x="1001" y="632"/>
                  </a:lnTo>
                  <a:lnTo>
                    <a:pt x="1004" y="632"/>
                  </a:lnTo>
                  <a:lnTo>
                    <a:pt x="1007" y="629"/>
                  </a:lnTo>
                  <a:lnTo>
                    <a:pt x="1007" y="629"/>
                  </a:lnTo>
                  <a:lnTo>
                    <a:pt x="1007" y="629"/>
                  </a:lnTo>
                  <a:lnTo>
                    <a:pt x="1007" y="627"/>
                  </a:lnTo>
                  <a:lnTo>
                    <a:pt x="1007" y="627"/>
                  </a:lnTo>
                  <a:lnTo>
                    <a:pt x="1007" y="624"/>
                  </a:lnTo>
                  <a:lnTo>
                    <a:pt x="1007" y="621"/>
                  </a:lnTo>
                  <a:lnTo>
                    <a:pt x="1007" y="621"/>
                  </a:lnTo>
                  <a:lnTo>
                    <a:pt x="1007" y="619"/>
                  </a:lnTo>
                  <a:lnTo>
                    <a:pt x="1007" y="619"/>
                  </a:lnTo>
                  <a:lnTo>
                    <a:pt x="1004" y="619"/>
                  </a:lnTo>
                  <a:lnTo>
                    <a:pt x="1004" y="619"/>
                  </a:lnTo>
                  <a:lnTo>
                    <a:pt x="1004" y="621"/>
                  </a:lnTo>
                  <a:lnTo>
                    <a:pt x="1004" y="621"/>
                  </a:lnTo>
                  <a:lnTo>
                    <a:pt x="1004" y="621"/>
                  </a:lnTo>
                  <a:lnTo>
                    <a:pt x="1004" y="621"/>
                  </a:lnTo>
                  <a:lnTo>
                    <a:pt x="1001" y="621"/>
                  </a:lnTo>
                  <a:lnTo>
                    <a:pt x="1001" y="619"/>
                  </a:lnTo>
                  <a:lnTo>
                    <a:pt x="1001" y="616"/>
                  </a:lnTo>
                  <a:lnTo>
                    <a:pt x="1001" y="616"/>
                  </a:lnTo>
                  <a:lnTo>
                    <a:pt x="1001" y="613"/>
                  </a:lnTo>
                  <a:lnTo>
                    <a:pt x="999" y="616"/>
                  </a:lnTo>
                  <a:lnTo>
                    <a:pt x="999" y="616"/>
                  </a:lnTo>
                  <a:lnTo>
                    <a:pt x="999" y="613"/>
                  </a:lnTo>
                  <a:lnTo>
                    <a:pt x="996" y="613"/>
                  </a:lnTo>
                  <a:lnTo>
                    <a:pt x="996" y="611"/>
                  </a:lnTo>
                  <a:lnTo>
                    <a:pt x="994" y="611"/>
                  </a:lnTo>
                  <a:lnTo>
                    <a:pt x="991" y="605"/>
                  </a:lnTo>
                  <a:lnTo>
                    <a:pt x="991" y="605"/>
                  </a:lnTo>
                  <a:lnTo>
                    <a:pt x="991" y="603"/>
                  </a:lnTo>
                  <a:lnTo>
                    <a:pt x="994" y="603"/>
                  </a:lnTo>
                  <a:lnTo>
                    <a:pt x="996" y="600"/>
                  </a:lnTo>
                  <a:lnTo>
                    <a:pt x="996" y="600"/>
                  </a:lnTo>
                  <a:lnTo>
                    <a:pt x="996" y="598"/>
                  </a:lnTo>
                  <a:lnTo>
                    <a:pt x="996" y="598"/>
                  </a:lnTo>
                  <a:lnTo>
                    <a:pt x="994" y="595"/>
                  </a:lnTo>
                  <a:lnTo>
                    <a:pt x="994" y="595"/>
                  </a:lnTo>
                  <a:lnTo>
                    <a:pt x="994" y="595"/>
                  </a:lnTo>
                  <a:lnTo>
                    <a:pt x="994" y="595"/>
                  </a:lnTo>
                  <a:lnTo>
                    <a:pt x="994" y="592"/>
                  </a:lnTo>
                  <a:lnTo>
                    <a:pt x="994" y="592"/>
                  </a:lnTo>
                  <a:lnTo>
                    <a:pt x="994" y="592"/>
                  </a:lnTo>
                  <a:lnTo>
                    <a:pt x="991" y="592"/>
                  </a:lnTo>
                  <a:lnTo>
                    <a:pt x="991" y="590"/>
                  </a:lnTo>
                  <a:lnTo>
                    <a:pt x="988" y="590"/>
                  </a:lnTo>
                  <a:lnTo>
                    <a:pt x="988" y="590"/>
                  </a:lnTo>
                  <a:lnTo>
                    <a:pt x="988" y="587"/>
                  </a:lnTo>
                  <a:lnTo>
                    <a:pt x="988" y="587"/>
                  </a:lnTo>
                  <a:lnTo>
                    <a:pt x="988" y="584"/>
                  </a:lnTo>
                  <a:lnTo>
                    <a:pt x="988" y="584"/>
                  </a:lnTo>
                  <a:lnTo>
                    <a:pt x="988" y="584"/>
                  </a:lnTo>
                  <a:lnTo>
                    <a:pt x="991" y="584"/>
                  </a:lnTo>
                  <a:lnTo>
                    <a:pt x="994" y="582"/>
                  </a:lnTo>
                  <a:lnTo>
                    <a:pt x="999" y="582"/>
                  </a:lnTo>
                  <a:lnTo>
                    <a:pt x="1004" y="582"/>
                  </a:lnTo>
                  <a:lnTo>
                    <a:pt x="1004" y="579"/>
                  </a:lnTo>
                  <a:lnTo>
                    <a:pt x="1004" y="579"/>
                  </a:lnTo>
                  <a:lnTo>
                    <a:pt x="1004" y="577"/>
                  </a:lnTo>
                  <a:lnTo>
                    <a:pt x="1004" y="577"/>
                  </a:lnTo>
                  <a:lnTo>
                    <a:pt x="1004" y="574"/>
                  </a:lnTo>
                  <a:lnTo>
                    <a:pt x="1004" y="571"/>
                  </a:lnTo>
                  <a:lnTo>
                    <a:pt x="1004" y="571"/>
                  </a:lnTo>
                  <a:lnTo>
                    <a:pt x="996" y="566"/>
                  </a:lnTo>
                  <a:lnTo>
                    <a:pt x="994" y="563"/>
                  </a:lnTo>
                  <a:lnTo>
                    <a:pt x="994" y="563"/>
                  </a:lnTo>
                  <a:lnTo>
                    <a:pt x="991" y="563"/>
                  </a:lnTo>
                  <a:lnTo>
                    <a:pt x="991" y="563"/>
                  </a:lnTo>
                  <a:lnTo>
                    <a:pt x="975" y="540"/>
                  </a:lnTo>
                  <a:lnTo>
                    <a:pt x="975" y="537"/>
                  </a:lnTo>
                  <a:lnTo>
                    <a:pt x="975" y="534"/>
                  </a:lnTo>
                  <a:lnTo>
                    <a:pt x="975" y="534"/>
                  </a:lnTo>
                  <a:lnTo>
                    <a:pt x="975" y="534"/>
                  </a:lnTo>
                  <a:lnTo>
                    <a:pt x="975" y="532"/>
                  </a:lnTo>
                  <a:lnTo>
                    <a:pt x="975" y="532"/>
                  </a:lnTo>
                  <a:lnTo>
                    <a:pt x="978" y="532"/>
                  </a:lnTo>
                  <a:lnTo>
                    <a:pt x="978" y="529"/>
                  </a:lnTo>
                  <a:lnTo>
                    <a:pt x="978" y="529"/>
                  </a:lnTo>
                  <a:lnTo>
                    <a:pt x="978" y="529"/>
                  </a:lnTo>
                  <a:lnTo>
                    <a:pt x="978" y="527"/>
                  </a:lnTo>
                  <a:lnTo>
                    <a:pt x="980" y="527"/>
                  </a:lnTo>
                  <a:lnTo>
                    <a:pt x="980" y="527"/>
                  </a:lnTo>
                  <a:lnTo>
                    <a:pt x="983" y="527"/>
                  </a:lnTo>
                  <a:lnTo>
                    <a:pt x="983" y="527"/>
                  </a:lnTo>
                  <a:lnTo>
                    <a:pt x="988" y="527"/>
                  </a:lnTo>
                  <a:lnTo>
                    <a:pt x="988" y="527"/>
                  </a:lnTo>
                  <a:lnTo>
                    <a:pt x="988" y="527"/>
                  </a:lnTo>
                  <a:lnTo>
                    <a:pt x="988" y="527"/>
                  </a:lnTo>
                  <a:lnTo>
                    <a:pt x="988" y="524"/>
                  </a:lnTo>
                  <a:lnTo>
                    <a:pt x="980" y="513"/>
                  </a:lnTo>
                  <a:lnTo>
                    <a:pt x="980" y="513"/>
                  </a:lnTo>
                  <a:lnTo>
                    <a:pt x="980" y="511"/>
                  </a:lnTo>
                  <a:lnTo>
                    <a:pt x="978" y="511"/>
                  </a:lnTo>
                  <a:lnTo>
                    <a:pt x="978" y="508"/>
                  </a:lnTo>
                  <a:lnTo>
                    <a:pt x="978" y="508"/>
                  </a:lnTo>
                  <a:lnTo>
                    <a:pt x="978" y="505"/>
                  </a:lnTo>
                  <a:lnTo>
                    <a:pt x="975" y="503"/>
                  </a:lnTo>
                  <a:lnTo>
                    <a:pt x="975" y="500"/>
                  </a:lnTo>
                  <a:lnTo>
                    <a:pt x="975" y="495"/>
                  </a:lnTo>
                  <a:lnTo>
                    <a:pt x="978" y="495"/>
                  </a:lnTo>
                  <a:lnTo>
                    <a:pt x="978" y="492"/>
                  </a:lnTo>
                  <a:lnTo>
                    <a:pt x="978" y="492"/>
                  </a:lnTo>
                  <a:lnTo>
                    <a:pt x="978" y="492"/>
                  </a:lnTo>
                  <a:lnTo>
                    <a:pt x="980" y="487"/>
                  </a:lnTo>
                  <a:lnTo>
                    <a:pt x="983" y="487"/>
                  </a:lnTo>
                  <a:lnTo>
                    <a:pt x="983" y="484"/>
                  </a:lnTo>
                  <a:lnTo>
                    <a:pt x="983" y="484"/>
                  </a:lnTo>
                  <a:lnTo>
                    <a:pt x="983" y="482"/>
                  </a:lnTo>
                  <a:lnTo>
                    <a:pt x="983" y="482"/>
                  </a:lnTo>
                  <a:lnTo>
                    <a:pt x="980" y="482"/>
                  </a:lnTo>
                  <a:lnTo>
                    <a:pt x="978" y="482"/>
                  </a:lnTo>
                  <a:lnTo>
                    <a:pt x="978" y="482"/>
                  </a:lnTo>
                  <a:lnTo>
                    <a:pt x="978" y="482"/>
                  </a:lnTo>
                  <a:lnTo>
                    <a:pt x="975" y="484"/>
                  </a:lnTo>
                  <a:lnTo>
                    <a:pt x="972" y="484"/>
                  </a:lnTo>
                  <a:lnTo>
                    <a:pt x="972" y="484"/>
                  </a:lnTo>
                  <a:lnTo>
                    <a:pt x="970" y="482"/>
                  </a:lnTo>
                  <a:lnTo>
                    <a:pt x="962" y="469"/>
                  </a:lnTo>
                  <a:lnTo>
                    <a:pt x="954" y="453"/>
                  </a:lnTo>
                  <a:lnTo>
                    <a:pt x="951" y="448"/>
                  </a:lnTo>
                  <a:lnTo>
                    <a:pt x="949" y="448"/>
                  </a:lnTo>
                  <a:lnTo>
                    <a:pt x="949" y="445"/>
                  </a:lnTo>
                  <a:lnTo>
                    <a:pt x="946" y="445"/>
                  </a:lnTo>
                  <a:lnTo>
                    <a:pt x="943" y="445"/>
                  </a:lnTo>
                  <a:lnTo>
                    <a:pt x="943" y="442"/>
                  </a:lnTo>
                  <a:lnTo>
                    <a:pt x="941" y="440"/>
                  </a:lnTo>
                  <a:lnTo>
                    <a:pt x="941" y="437"/>
                  </a:lnTo>
                  <a:lnTo>
                    <a:pt x="941" y="434"/>
                  </a:lnTo>
                  <a:lnTo>
                    <a:pt x="941" y="432"/>
                  </a:lnTo>
                  <a:lnTo>
                    <a:pt x="938" y="429"/>
                  </a:lnTo>
                  <a:lnTo>
                    <a:pt x="938" y="429"/>
                  </a:lnTo>
                  <a:lnTo>
                    <a:pt x="936" y="424"/>
                  </a:lnTo>
                  <a:lnTo>
                    <a:pt x="933" y="421"/>
                  </a:lnTo>
                  <a:lnTo>
                    <a:pt x="933" y="421"/>
                  </a:lnTo>
                  <a:lnTo>
                    <a:pt x="933" y="419"/>
                  </a:lnTo>
                  <a:lnTo>
                    <a:pt x="933" y="419"/>
                  </a:lnTo>
                  <a:lnTo>
                    <a:pt x="933" y="416"/>
                  </a:lnTo>
                  <a:lnTo>
                    <a:pt x="933" y="413"/>
                  </a:lnTo>
                  <a:lnTo>
                    <a:pt x="933" y="413"/>
                  </a:lnTo>
                  <a:lnTo>
                    <a:pt x="933" y="411"/>
                  </a:lnTo>
                  <a:lnTo>
                    <a:pt x="933" y="411"/>
                  </a:lnTo>
                  <a:lnTo>
                    <a:pt x="933" y="408"/>
                  </a:lnTo>
                  <a:lnTo>
                    <a:pt x="933" y="408"/>
                  </a:lnTo>
                  <a:lnTo>
                    <a:pt x="933" y="405"/>
                  </a:lnTo>
                  <a:lnTo>
                    <a:pt x="933" y="405"/>
                  </a:lnTo>
                  <a:lnTo>
                    <a:pt x="933" y="403"/>
                  </a:lnTo>
                  <a:lnTo>
                    <a:pt x="933" y="400"/>
                  </a:lnTo>
                  <a:lnTo>
                    <a:pt x="936" y="400"/>
                  </a:lnTo>
                  <a:lnTo>
                    <a:pt x="941" y="398"/>
                  </a:lnTo>
                  <a:lnTo>
                    <a:pt x="951" y="395"/>
                  </a:lnTo>
                  <a:lnTo>
                    <a:pt x="962" y="398"/>
                  </a:lnTo>
                  <a:lnTo>
                    <a:pt x="965" y="395"/>
                  </a:lnTo>
                  <a:lnTo>
                    <a:pt x="970" y="395"/>
                  </a:lnTo>
                  <a:lnTo>
                    <a:pt x="975" y="392"/>
                  </a:lnTo>
                  <a:lnTo>
                    <a:pt x="980" y="390"/>
                  </a:lnTo>
                  <a:lnTo>
                    <a:pt x="983" y="387"/>
                  </a:lnTo>
                  <a:lnTo>
                    <a:pt x="986" y="384"/>
                  </a:lnTo>
                  <a:lnTo>
                    <a:pt x="986" y="382"/>
                  </a:lnTo>
                  <a:lnTo>
                    <a:pt x="986" y="382"/>
                  </a:lnTo>
                  <a:lnTo>
                    <a:pt x="988" y="382"/>
                  </a:lnTo>
                  <a:lnTo>
                    <a:pt x="988" y="379"/>
                  </a:lnTo>
                  <a:lnTo>
                    <a:pt x="988" y="379"/>
                  </a:lnTo>
                  <a:lnTo>
                    <a:pt x="988" y="376"/>
                  </a:lnTo>
                  <a:lnTo>
                    <a:pt x="988" y="376"/>
                  </a:lnTo>
                  <a:lnTo>
                    <a:pt x="988" y="376"/>
                  </a:lnTo>
                  <a:lnTo>
                    <a:pt x="988" y="374"/>
                  </a:lnTo>
                  <a:lnTo>
                    <a:pt x="988" y="374"/>
                  </a:lnTo>
                  <a:lnTo>
                    <a:pt x="988" y="374"/>
                  </a:lnTo>
                  <a:lnTo>
                    <a:pt x="988" y="374"/>
                  </a:lnTo>
                  <a:lnTo>
                    <a:pt x="991" y="371"/>
                  </a:lnTo>
                  <a:lnTo>
                    <a:pt x="996" y="371"/>
                  </a:lnTo>
                  <a:lnTo>
                    <a:pt x="999" y="371"/>
                  </a:lnTo>
                  <a:lnTo>
                    <a:pt x="1007" y="374"/>
                  </a:lnTo>
                  <a:lnTo>
                    <a:pt x="1012" y="376"/>
                  </a:lnTo>
                  <a:lnTo>
                    <a:pt x="1012" y="376"/>
                  </a:lnTo>
                  <a:lnTo>
                    <a:pt x="1025" y="376"/>
                  </a:lnTo>
                  <a:lnTo>
                    <a:pt x="1038" y="376"/>
                  </a:lnTo>
                  <a:lnTo>
                    <a:pt x="1038" y="379"/>
                  </a:lnTo>
                  <a:lnTo>
                    <a:pt x="1038" y="379"/>
                  </a:lnTo>
                  <a:lnTo>
                    <a:pt x="1038" y="379"/>
                  </a:lnTo>
                  <a:lnTo>
                    <a:pt x="1041" y="379"/>
                  </a:lnTo>
                  <a:lnTo>
                    <a:pt x="1044" y="382"/>
                  </a:lnTo>
                  <a:lnTo>
                    <a:pt x="1044" y="382"/>
                  </a:lnTo>
                  <a:lnTo>
                    <a:pt x="1044" y="382"/>
                  </a:lnTo>
                  <a:lnTo>
                    <a:pt x="1044" y="384"/>
                  </a:lnTo>
                  <a:lnTo>
                    <a:pt x="1044" y="384"/>
                  </a:lnTo>
                  <a:lnTo>
                    <a:pt x="1046" y="384"/>
                  </a:lnTo>
                  <a:lnTo>
                    <a:pt x="1046" y="384"/>
                  </a:lnTo>
                  <a:lnTo>
                    <a:pt x="1046" y="384"/>
                  </a:lnTo>
                  <a:lnTo>
                    <a:pt x="1046" y="384"/>
                  </a:lnTo>
                  <a:lnTo>
                    <a:pt x="1049" y="384"/>
                  </a:lnTo>
                  <a:lnTo>
                    <a:pt x="1052" y="384"/>
                  </a:lnTo>
                  <a:lnTo>
                    <a:pt x="1052" y="382"/>
                  </a:lnTo>
                  <a:lnTo>
                    <a:pt x="1054" y="382"/>
                  </a:lnTo>
                  <a:lnTo>
                    <a:pt x="1054" y="382"/>
                  </a:lnTo>
                  <a:lnTo>
                    <a:pt x="1059" y="382"/>
                  </a:lnTo>
                  <a:lnTo>
                    <a:pt x="1073" y="376"/>
                  </a:lnTo>
                  <a:lnTo>
                    <a:pt x="1081" y="374"/>
                  </a:lnTo>
                  <a:lnTo>
                    <a:pt x="1083" y="374"/>
                  </a:lnTo>
                  <a:lnTo>
                    <a:pt x="1096" y="361"/>
                  </a:lnTo>
                  <a:lnTo>
                    <a:pt x="1096" y="361"/>
                  </a:lnTo>
                  <a:lnTo>
                    <a:pt x="1102" y="361"/>
                  </a:lnTo>
                  <a:lnTo>
                    <a:pt x="1102" y="361"/>
                  </a:lnTo>
                  <a:lnTo>
                    <a:pt x="1102" y="361"/>
                  </a:lnTo>
                  <a:lnTo>
                    <a:pt x="1102" y="358"/>
                  </a:lnTo>
                  <a:lnTo>
                    <a:pt x="1102" y="355"/>
                  </a:lnTo>
                  <a:lnTo>
                    <a:pt x="1102" y="355"/>
                  </a:lnTo>
                  <a:lnTo>
                    <a:pt x="1102" y="353"/>
                  </a:lnTo>
                  <a:lnTo>
                    <a:pt x="1102" y="350"/>
                  </a:lnTo>
                  <a:lnTo>
                    <a:pt x="1102" y="342"/>
                  </a:lnTo>
                  <a:lnTo>
                    <a:pt x="1102" y="342"/>
                  </a:lnTo>
                  <a:lnTo>
                    <a:pt x="1104" y="340"/>
                  </a:lnTo>
                  <a:lnTo>
                    <a:pt x="1104" y="337"/>
                  </a:lnTo>
                  <a:lnTo>
                    <a:pt x="1107" y="337"/>
                  </a:lnTo>
                  <a:lnTo>
                    <a:pt x="1107" y="337"/>
                  </a:lnTo>
                  <a:lnTo>
                    <a:pt x="1110" y="337"/>
                  </a:lnTo>
                  <a:lnTo>
                    <a:pt x="1112" y="337"/>
                  </a:lnTo>
                  <a:lnTo>
                    <a:pt x="1115" y="337"/>
                  </a:lnTo>
                  <a:lnTo>
                    <a:pt x="1117" y="334"/>
                  </a:lnTo>
                  <a:lnTo>
                    <a:pt x="1120" y="324"/>
                  </a:lnTo>
                  <a:lnTo>
                    <a:pt x="1110" y="319"/>
                  </a:lnTo>
                  <a:close/>
                  <a:moveTo>
                    <a:pt x="530" y="305"/>
                  </a:moveTo>
                  <a:lnTo>
                    <a:pt x="530" y="305"/>
                  </a:lnTo>
                  <a:lnTo>
                    <a:pt x="530" y="308"/>
                  </a:lnTo>
                  <a:lnTo>
                    <a:pt x="527" y="311"/>
                  </a:lnTo>
                  <a:lnTo>
                    <a:pt x="527" y="316"/>
                  </a:lnTo>
                  <a:lnTo>
                    <a:pt x="527" y="319"/>
                  </a:lnTo>
                  <a:lnTo>
                    <a:pt x="527" y="319"/>
                  </a:lnTo>
                  <a:lnTo>
                    <a:pt x="524" y="324"/>
                  </a:lnTo>
                  <a:lnTo>
                    <a:pt x="517" y="329"/>
                  </a:lnTo>
                  <a:lnTo>
                    <a:pt x="514" y="329"/>
                  </a:lnTo>
                  <a:lnTo>
                    <a:pt x="503" y="321"/>
                  </a:lnTo>
                  <a:lnTo>
                    <a:pt x="503" y="321"/>
                  </a:lnTo>
                  <a:lnTo>
                    <a:pt x="503" y="321"/>
                  </a:lnTo>
                  <a:lnTo>
                    <a:pt x="503" y="324"/>
                  </a:lnTo>
                  <a:lnTo>
                    <a:pt x="503" y="324"/>
                  </a:lnTo>
                  <a:lnTo>
                    <a:pt x="503" y="324"/>
                  </a:lnTo>
                  <a:lnTo>
                    <a:pt x="501" y="326"/>
                  </a:lnTo>
                  <a:lnTo>
                    <a:pt x="498" y="326"/>
                  </a:lnTo>
                  <a:lnTo>
                    <a:pt x="495" y="326"/>
                  </a:lnTo>
                  <a:lnTo>
                    <a:pt x="493" y="326"/>
                  </a:lnTo>
                  <a:lnTo>
                    <a:pt x="482" y="319"/>
                  </a:lnTo>
                  <a:lnTo>
                    <a:pt x="482" y="319"/>
                  </a:lnTo>
                  <a:lnTo>
                    <a:pt x="480" y="319"/>
                  </a:lnTo>
                  <a:lnTo>
                    <a:pt x="480" y="319"/>
                  </a:lnTo>
                  <a:lnTo>
                    <a:pt x="469" y="321"/>
                  </a:lnTo>
                  <a:lnTo>
                    <a:pt x="466" y="321"/>
                  </a:lnTo>
                  <a:lnTo>
                    <a:pt x="466" y="321"/>
                  </a:lnTo>
                  <a:lnTo>
                    <a:pt x="466" y="319"/>
                  </a:lnTo>
                  <a:lnTo>
                    <a:pt x="466" y="319"/>
                  </a:lnTo>
                  <a:lnTo>
                    <a:pt x="466" y="319"/>
                  </a:lnTo>
                  <a:lnTo>
                    <a:pt x="466" y="319"/>
                  </a:lnTo>
                  <a:lnTo>
                    <a:pt x="466" y="308"/>
                  </a:lnTo>
                  <a:lnTo>
                    <a:pt x="466" y="308"/>
                  </a:lnTo>
                  <a:lnTo>
                    <a:pt x="464" y="305"/>
                  </a:lnTo>
                  <a:lnTo>
                    <a:pt x="464" y="305"/>
                  </a:lnTo>
                  <a:lnTo>
                    <a:pt x="453" y="295"/>
                  </a:lnTo>
                  <a:lnTo>
                    <a:pt x="451" y="290"/>
                  </a:lnTo>
                  <a:lnTo>
                    <a:pt x="451" y="290"/>
                  </a:lnTo>
                  <a:lnTo>
                    <a:pt x="451" y="287"/>
                  </a:lnTo>
                  <a:lnTo>
                    <a:pt x="451" y="287"/>
                  </a:lnTo>
                  <a:lnTo>
                    <a:pt x="451" y="279"/>
                  </a:lnTo>
                  <a:lnTo>
                    <a:pt x="445" y="271"/>
                  </a:lnTo>
                  <a:lnTo>
                    <a:pt x="445" y="271"/>
                  </a:lnTo>
                  <a:lnTo>
                    <a:pt x="440" y="271"/>
                  </a:lnTo>
                  <a:lnTo>
                    <a:pt x="438" y="271"/>
                  </a:lnTo>
                  <a:lnTo>
                    <a:pt x="432" y="269"/>
                  </a:lnTo>
                  <a:lnTo>
                    <a:pt x="422" y="263"/>
                  </a:lnTo>
                  <a:lnTo>
                    <a:pt x="422" y="258"/>
                  </a:lnTo>
                  <a:lnTo>
                    <a:pt x="419" y="258"/>
                  </a:lnTo>
                  <a:lnTo>
                    <a:pt x="419" y="255"/>
                  </a:lnTo>
                  <a:lnTo>
                    <a:pt x="424" y="253"/>
                  </a:lnTo>
                  <a:lnTo>
                    <a:pt x="427" y="255"/>
                  </a:lnTo>
                  <a:lnTo>
                    <a:pt x="432" y="258"/>
                  </a:lnTo>
                  <a:lnTo>
                    <a:pt x="435" y="258"/>
                  </a:lnTo>
                  <a:lnTo>
                    <a:pt x="435" y="258"/>
                  </a:lnTo>
                  <a:lnTo>
                    <a:pt x="440" y="258"/>
                  </a:lnTo>
                  <a:lnTo>
                    <a:pt x="440" y="258"/>
                  </a:lnTo>
                  <a:lnTo>
                    <a:pt x="445" y="261"/>
                  </a:lnTo>
                  <a:lnTo>
                    <a:pt x="459" y="266"/>
                  </a:lnTo>
                  <a:lnTo>
                    <a:pt x="464" y="269"/>
                  </a:lnTo>
                  <a:lnTo>
                    <a:pt x="466" y="269"/>
                  </a:lnTo>
                  <a:lnTo>
                    <a:pt x="466" y="269"/>
                  </a:lnTo>
                  <a:lnTo>
                    <a:pt x="466" y="269"/>
                  </a:lnTo>
                  <a:lnTo>
                    <a:pt x="466" y="266"/>
                  </a:lnTo>
                  <a:lnTo>
                    <a:pt x="466" y="266"/>
                  </a:lnTo>
                  <a:lnTo>
                    <a:pt x="472" y="266"/>
                  </a:lnTo>
                  <a:lnTo>
                    <a:pt x="474" y="266"/>
                  </a:lnTo>
                  <a:lnTo>
                    <a:pt x="477" y="266"/>
                  </a:lnTo>
                  <a:lnTo>
                    <a:pt x="477" y="269"/>
                  </a:lnTo>
                  <a:lnTo>
                    <a:pt x="477" y="269"/>
                  </a:lnTo>
                  <a:lnTo>
                    <a:pt x="477" y="269"/>
                  </a:lnTo>
                  <a:lnTo>
                    <a:pt x="477" y="269"/>
                  </a:lnTo>
                  <a:lnTo>
                    <a:pt x="477" y="269"/>
                  </a:lnTo>
                  <a:lnTo>
                    <a:pt x="477" y="271"/>
                  </a:lnTo>
                  <a:lnTo>
                    <a:pt x="477" y="271"/>
                  </a:lnTo>
                  <a:lnTo>
                    <a:pt x="482" y="274"/>
                  </a:lnTo>
                  <a:lnTo>
                    <a:pt x="485" y="276"/>
                  </a:lnTo>
                  <a:lnTo>
                    <a:pt x="490" y="274"/>
                  </a:lnTo>
                  <a:lnTo>
                    <a:pt x="493" y="276"/>
                  </a:lnTo>
                  <a:lnTo>
                    <a:pt x="493" y="276"/>
                  </a:lnTo>
                  <a:lnTo>
                    <a:pt x="498" y="279"/>
                  </a:lnTo>
                  <a:lnTo>
                    <a:pt x="501" y="282"/>
                  </a:lnTo>
                  <a:lnTo>
                    <a:pt x="509" y="287"/>
                  </a:lnTo>
                  <a:lnTo>
                    <a:pt x="511" y="287"/>
                  </a:lnTo>
                  <a:lnTo>
                    <a:pt x="514" y="287"/>
                  </a:lnTo>
                  <a:lnTo>
                    <a:pt x="514" y="287"/>
                  </a:lnTo>
                  <a:lnTo>
                    <a:pt x="514" y="287"/>
                  </a:lnTo>
                  <a:lnTo>
                    <a:pt x="514" y="284"/>
                  </a:lnTo>
                  <a:lnTo>
                    <a:pt x="514" y="284"/>
                  </a:lnTo>
                  <a:lnTo>
                    <a:pt x="514" y="284"/>
                  </a:lnTo>
                  <a:lnTo>
                    <a:pt x="514" y="282"/>
                  </a:lnTo>
                  <a:lnTo>
                    <a:pt x="517" y="279"/>
                  </a:lnTo>
                  <a:lnTo>
                    <a:pt x="517" y="279"/>
                  </a:lnTo>
                  <a:lnTo>
                    <a:pt x="517" y="279"/>
                  </a:lnTo>
                  <a:lnTo>
                    <a:pt x="519" y="276"/>
                  </a:lnTo>
                  <a:lnTo>
                    <a:pt x="519" y="276"/>
                  </a:lnTo>
                  <a:lnTo>
                    <a:pt x="519" y="279"/>
                  </a:lnTo>
                  <a:lnTo>
                    <a:pt x="522" y="279"/>
                  </a:lnTo>
                  <a:lnTo>
                    <a:pt x="527" y="287"/>
                  </a:lnTo>
                  <a:lnTo>
                    <a:pt x="527" y="287"/>
                  </a:lnTo>
                  <a:lnTo>
                    <a:pt x="527" y="287"/>
                  </a:lnTo>
                  <a:lnTo>
                    <a:pt x="527" y="290"/>
                  </a:lnTo>
                  <a:lnTo>
                    <a:pt x="524" y="292"/>
                  </a:lnTo>
                  <a:lnTo>
                    <a:pt x="524" y="292"/>
                  </a:lnTo>
                  <a:lnTo>
                    <a:pt x="524" y="292"/>
                  </a:lnTo>
                  <a:lnTo>
                    <a:pt x="524" y="295"/>
                  </a:lnTo>
                  <a:lnTo>
                    <a:pt x="530" y="300"/>
                  </a:lnTo>
                  <a:lnTo>
                    <a:pt x="530" y="303"/>
                  </a:lnTo>
                  <a:lnTo>
                    <a:pt x="532" y="303"/>
                  </a:lnTo>
                  <a:lnTo>
                    <a:pt x="530" y="305"/>
                  </a:lnTo>
                  <a:close/>
                  <a:moveTo>
                    <a:pt x="90" y="76"/>
                  </a:moveTo>
                  <a:lnTo>
                    <a:pt x="58" y="79"/>
                  </a:lnTo>
                  <a:lnTo>
                    <a:pt x="50" y="84"/>
                  </a:lnTo>
                  <a:lnTo>
                    <a:pt x="98" y="79"/>
                  </a:lnTo>
                  <a:lnTo>
                    <a:pt x="90" y="76"/>
                  </a:lnTo>
                  <a:close/>
                  <a:moveTo>
                    <a:pt x="50" y="100"/>
                  </a:moveTo>
                  <a:lnTo>
                    <a:pt x="53" y="103"/>
                  </a:lnTo>
                  <a:lnTo>
                    <a:pt x="61" y="95"/>
                  </a:lnTo>
                  <a:lnTo>
                    <a:pt x="58" y="95"/>
                  </a:lnTo>
                  <a:lnTo>
                    <a:pt x="55" y="92"/>
                  </a:lnTo>
                  <a:lnTo>
                    <a:pt x="50" y="92"/>
                  </a:lnTo>
                  <a:lnTo>
                    <a:pt x="50" y="92"/>
                  </a:lnTo>
                  <a:lnTo>
                    <a:pt x="47" y="92"/>
                  </a:lnTo>
                  <a:lnTo>
                    <a:pt x="47" y="95"/>
                  </a:lnTo>
                  <a:lnTo>
                    <a:pt x="47" y="97"/>
                  </a:lnTo>
                  <a:lnTo>
                    <a:pt x="50" y="10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5" name="Freeform 54"/>
            <p:cNvSpPr>
              <a:spLocks/>
            </p:cNvSpPr>
            <p:nvPr/>
          </p:nvSpPr>
          <p:spPr bwMode="auto">
            <a:xfrm>
              <a:off x="4781" y="1946"/>
              <a:ext cx="561" cy="806"/>
            </a:xfrm>
            <a:custGeom>
              <a:avLst/>
              <a:gdLst>
                <a:gd name="T0" fmla="*/ 503 w 561"/>
                <a:gd name="T1" fmla="*/ 134 h 806"/>
                <a:gd name="T2" fmla="*/ 532 w 561"/>
                <a:gd name="T3" fmla="*/ 161 h 806"/>
                <a:gd name="T4" fmla="*/ 553 w 561"/>
                <a:gd name="T5" fmla="*/ 198 h 806"/>
                <a:gd name="T6" fmla="*/ 540 w 561"/>
                <a:gd name="T7" fmla="*/ 195 h 806"/>
                <a:gd name="T8" fmla="*/ 553 w 561"/>
                <a:gd name="T9" fmla="*/ 224 h 806"/>
                <a:gd name="T10" fmla="*/ 532 w 561"/>
                <a:gd name="T11" fmla="*/ 237 h 806"/>
                <a:gd name="T12" fmla="*/ 498 w 561"/>
                <a:gd name="T13" fmla="*/ 261 h 806"/>
                <a:gd name="T14" fmla="*/ 509 w 561"/>
                <a:gd name="T15" fmla="*/ 266 h 806"/>
                <a:gd name="T16" fmla="*/ 498 w 561"/>
                <a:gd name="T17" fmla="*/ 303 h 806"/>
                <a:gd name="T18" fmla="*/ 493 w 561"/>
                <a:gd name="T19" fmla="*/ 329 h 806"/>
                <a:gd name="T20" fmla="*/ 482 w 561"/>
                <a:gd name="T21" fmla="*/ 371 h 806"/>
                <a:gd name="T22" fmla="*/ 501 w 561"/>
                <a:gd name="T23" fmla="*/ 358 h 806"/>
                <a:gd name="T24" fmla="*/ 519 w 561"/>
                <a:gd name="T25" fmla="*/ 382 h 806"/>
                <a:gd name="T26" fmla="*/ 490 w 561"/>
                <a:gd name="T27" fmla="*/ 448 h 806"/>
                <a:gd name="T28" fmla="*/ 448 w 561"/>
                <a:gd name="T29" fmla="*/ 490 h 806"/>
                <a:gd name="T30" fmla="*/ 409 w 561"/>
                <a:gd name="T31" fmla="*/ 516 h 806"/>
                <a:gd name="T32" fmla="*/ 395 w 561"/>
                <a:gd name="T33" fmla="*/ 532 h 806"/>
                <a:gd name="T34" fmla="*/ 369 w 561"/>
                <a:gd name="T35" fmla="*/ 553 h 806"/>
                <a:gd name="T36" fmla="*/ 314 w 561"/>
                <a:gd name="T37" fmla="*/ 561 h 806"/>
                <a:gd name="T38" fmla="*/ 282 w 561"/>
                <a:gd name="T39" fmla="*/ 569 h 806"/>
                <a:gd name="T40" fmla="*/ 293 w 561"/>
                <a:gd name="T41" fmla="*/ 600 h 806"/>
                <a:gd name="T42" fmla="*/ 300 w 561"/>
                <a:gd name="T43" fmla="*/ 650 h 806"/>
                <a:gd name="T44" fmla="*/ 308 w 561"/>
                <a:gd name="T45" fmla="*/ 679 h 806"/>
                <a:gd name="T46" fmla="*/ 306 w 561"/>
                <a:gd name="T47" fmla="*/ 719 h 806"/>
                <a:gd name="T48" fmla="*/ 303 w 561"/>
                <a:gd name="T49" fmla="*/ 753 h 806"/>
                <a:gd name="T50" fmla="*/ 285 w 561"/>
                <a:gd name="T51" fmla="*/ 769 h 806"/>
                <a:gd name="T52" fmla="*/ 258 w 561"/>
                <a:gd name="T53" fmla="*/ 790 h 806"/>
                <a:gd name="T54" fmla="*/ 240 w 561"/>
                <a:gd name="T55" fmla="*/ 795 h 806"/>
                <a:gd name="T56" fmla="*/ 256 w 561"/>
                <a:gd name="T57" fmla="*/ 771 h 806"/>
                <a:gd name="T58" fmla="*/ 211 w 561"/>
                <a:gd name="T59" fmla="*/ 745 h 806"/>
                <a:gd name="T60" fmla="*/ 192 w 561"/>
                <a:gd name="T61" fmla="*/ 753 h 806"/>
                <a:gd name="T62" fmla="*/ 158 w 561"/>
                <a:gd name="T63" fmla="*/ 684 h 806"/>
                <a:gd name="T64" fmla="*/ 55 w 561"/>
                <a:gd name="T65" fmla="*/ 595 h 806"/>
                <a:gd name="T66" fmla="*/ 26 w 561"/>
                <a:gd name="T67" fmla="*/ 553 h 806"/>
                <a:gd name="T68" fmla="*/ 29 w 561"/>
                <a:gd name="T69" fmla="*/ 534 h 806"/>
                <a:gd name="T70" fmla="*/ 61 w 561"/>
                <a:gd name="T71" fmla="*/ 508 h 806"/>
                <a:gd name="T72" fmla="*/ 61 w 561"/>
                <a:gd name="T73" fmla="*/ 461 h 806"/>
                <a:gd name="T74" fmla="*/ 53 w 561"/>
                <a:gd name="T75" fmla="*/ 427 h 806"/>
                <a:gd name="T76" fmla="*/ 84 w 561"/>
                <a:gd name="T77" fmla="*/ 403 h 806"/>
                <a:gd name="T78" fmla="*/ 90 w 561"/>
                <a:gd name="T79" fmla="*/ 345 h 806"/>
                <a:gd name="T80" fmla="*/ 84 w 561"/>
                <a:gd name="T81" fmla="*/ 316 h 806"/>
                <a:gd name="T82" fmla="*/ 137 w 561"/>
                <a:gd name="T83" fmla="*/ 287 h 806"/>
                <a:gd name="T84" fmla="*/ 169 w 561"/>
                <a:gd name="T85" fmla="*/ 245 h 806"/>
                <a:gd name="T86" fmla="*/ 203 w 561"/>
                <a:gd name="T87" fmla="*/ 208 h 806"/>
                <a:gd name="T88" fmla="*/ 224 w 561"/>
                <a:gd name="T89" fmla="*/ 169 h 806"/>
                <a:gd name="T90" fmla="*/ 208 w 561"/>
                <a:gd name="T91" fmla="*/ 145 h 806"/>
                <a:gd name="T92" fmla="*/ 185 w 561"/>
                <a:gd name="T93" fmla="*/ 145 h 806"/>
                <a:gd name="T94" fmla="*/ 213 w 561"/>
                <a:gd name="T95" fmla="*/ 105 h 806"/>
                <a:gd name="T96" fmla="*/ 269 w 561"/>
                <a:gd name="T97" fmla="*/ 90 h 806"/>
                <a:gd name="T98" fmla="*/ 279 w 561"/>
                <a:gd name="T99" fmla="*/ 55 h 806"/>
                <a:gd name="T100" fmla="*/ 327 w 561"/>
                <a:gd name="T101" fmla="*/ 74 h 806"/>
                <a:gd name="T102" fmla="*/ 351 w 561"/>
                <a:gd name="T103" fmla="*/ 47 h 806"/>
                <a:gd name="T104" fmla="*/ 356 w 561"/>
                <a:gd name="T105" fmla="*/ 19 h 806"/>
                <a:gd name="T106" fmla="*/ 403 w 561"/>
                <a:gd name="T107" fmla="*/ 8 h 806"/>
                <a:gd name="T108" fmla="*/ 435 w 561"/>
                <a:gd name="T109" fmla="*/ 34 h 806"/>
                <a:gd name="T110" fmla="*/ 419 w 561"/>
                <a:gd name="T111" fmla="*/ 50 h 806"/>
                <a:gd name="T112" fmla="*/ 424 w 561"/>
                <a:gd name="T113" fmla="*/ 95 h 806"/>
                <a:gd name="T114" fmla="*/ 411 w 561"/>
                <a:gd name="T115" fmla="*/ 116 h 806"/>
                <a:gd name="T116" fmla="*/ 459 w 561"/>
                <a:gd name="T117" fmla="*/ 116 h 806"/>
                <a:gd name="T118" fmla="*/ 464 w 561"/>
                <a:gd name="T119" fmla="*/ 95 h 806"/>
                <a:gd name="T120" fmla="*/ 477 w 561"/>
                <a:gd name="T121" fmla="*/ 95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1" h="806">
                  <a:moveTo>
                    <a:pt x="495" y="100"/>
                  </a:moveTo>
                  <a:lnTo>
                    <a:pt x="493" y="105"/>
                  </a:lnTo>
                  <a:lnTo>
                    <a:pt x="490" y="105"/>
                  </a:lnTo>
                  <a:lnTo>
                    <a:pt x="490" y="108"/>
                  </a:lnTo>
                  <a:lnTo>
                    <a:pt x="490" y="111"/>
                  </a:lnTo>
                  <a:lnTo>
                    <a:pt x="490" y="111"/>
                  </a:lnTo>
                  <a:lnTo>
                    <a:pt x="490" y="111"/>
                  </a:lnTo>
                  <a:lnTo>
                    <a:pt x="490" y="113"/>
                  </a:lnTo>
                  <a:lnTo>
                    <a:pt x="493" y="116"/>
                  </a:lnTo>
                  <a:lnTo>
                    <a:pt x="493" y="116"/>
                  </a:lnTo>
                  <a:lnTo>
                    <a:pt x="493" y="116"/>
                  </a:lnTo>
                  <a:lnTo>
                    <a:pt x="493" y="119"/>
                  </a:lnTo>
                  <a:lnTo>
                    <a:pt x="495" y="119"/>
                  </a:lnTo>
                  <a:lnTo>
                    <a:pt x="495" y="121"/>
                  </a:lnTo>
                  <a:lnTo>
                    <a:pt x="495" y="124"/>
                  </a:lnTo>
                  <a:lnTo>
                    <a:pt x="495" y="126"/>
                  </a:lnTo>
                  <a:lnTo>
                    <a:pt x="495" y="129"/>
                  </a:lnTo>
                  <a:lnTo>
                    <a:pt x="495" y="129"/>
                  </a:lnTo>
                  <a:lnTo>
                    <a:pt x="498" y="129"/>
                  </a:lnTo>
                  <a:lnTo>
                    <a:pt x="498" y="129"/>
                  </a:lnTo>
                  <a:lnTo>
                    <a:pt x="501" y="129"/>
                  </a:lnTo>
                  <a:lnTo>
                    <a:pt x="501" y="134"/>
                  </a:lnTo>
                  <a:lnTo>
                    <a:pt x="503" y="134"/>
                  </a:lnTo>
                  <a:lnTo>
                    <a:pt x="503" y="134"/>
                  </a:lnTo>
                  <a:lnTo>
                    <a:pt x="506" y="134"/>
                  </a:lnTo>
                  <a:lnTo>
                    <a:pt x="509" y="134"/>
                  </a:lnTo>
                  <a:lnTo>
                    <a:pt x="509" y="134"/>
                  </a:lnTo>
                  <a:lnTo>
                    <a:pt x="514" y="137"/>
                  </a:lnTo>
                  <a:lnTo>
                    <a:pt x="517" y="137"/>
                  </a:lnTo>
                  <a:lnTo>
                    <a:pt x="519" y="140"/>
                  </a:lnTo>
                  <a:lnTo>
                    <a:pt x="519" y="140"/>
                  </a:lnTo>
                  <a:lnTo>
                    <a:pt x="519" y="140"/>
                  </a:lnTo>
                  <a:lnTo>
                    <a:pt x="519" y="145"/>
                  </a:lnTo>
                  <a:lnTo>
                    <a:pt x="519" y="145"/>
                  </a:lnTo>
                  <a:lnTo>
                    <a:pt x="519" y="148"/>
                  </a:lnTo>
                  <a:lnTo>
                    <a:pt x="519" y="148"/>
                  </a:lnTo>
                  <a:lnTo>
                    <a:pt x="524" y="150"/>
                  </a:lnTo>
                  <a:lnTo>
                    <a:pt x="524" y="153"/>
                  </a:lnTo>
                  <a:lnTo>
                    <a:pt x="524" y="155"/>
                  </a:lnTo>
                  <a:lnTo>
                    <a:pt x="524" y="158"/>
                  </a:lnTo>
                  <a:lnTo>
                    <a:pt x="527" y="158"/>
                  </a:lnTo>
                  <a:lnTo>
                    <a:pt x="527" y="158"/>
                  </a:lnTo>
                  <a:lnTo>
                    <a:pt x="527" y="158"/>
                  </a:lnTo>
                  <a:lnTo>
                    <a:pt x="530" y="161"/>
                  </a:lnTo>
                  <a:lnTo>
                    <a:pt x="530" y="161"/>
                  </a:lnTo>
                  <a:lnTo>
                    <a:pt x="532" y="161"/>
                  </a:lnTo>
                  <a:lnTo>
                    <a:pt x="532" y="161"/>
                  </a:lnTo>
                  <a:lnTo>
                    <a:pt x="535" y="161"/>
                  </a:lnTo>
                  <a:lnTo>
                    <a:pt x="538" y="161"/>
                  </a:lnTo>
                  <a:lnTo>
                    <a:pt x="538" y="161"/>
                  </a:lnTo>
                  <a:lnTo>
                    <a:pt x="540" y="163"/>
                  </a:lnTo>
                  <a:lnTo>
                    <a:pt x="543" y="163"/>
                  </a:lnTo>
                  <a:lnTo>
                    <a:pt x="543" y="163"/>
                  </a:lnTo>
                  <a:lnTo>
                    <a:pt x="546" y="163"/>
                  </a:lnTo>
                  <a:lnTo>
                    <a:pt x="548" y="163"/>
                  </a:lnTo>
                  <a:lnTo>
                    <a:pt x="551" y="166"/>
                  </a:lnTo>
                  <a:lnTo>
                    <a:pt x="553" y="169"/>
                  </a:lnTo>
                  <a:lnTo>
                    <a:pt x="556" y="171"/>
                  </a:lnTo>
                  <a:lnTo>
                    <a:pt x="561" y="171"/>
                  </a:lnTo>
                  <a:lnTo>
                    <a:pt x="561" y="174"/>
                  </a:lnTo>
                  <a:lnTo>
                    <a:pt x="561" y="174"/>
                  </a:lnTo>
                  <a:lnTo>
                    <a:pt x="561" y="174"/>
                  </a:lnTo>
                  <a:lnTo>
                    <a:pt x="561" y="176"/>
                  </a:lnTo>
                  <a:lnTo>
                    <a:pt x="556" y="182"/>
                  </a:lnTo>
                  <a:lnTo>
                    <a:pt x="556" y="184"/>
                  </a:lnTo>
                  <a:lnTo>
                    <a:pt x="556" y="184"/>
                  </a:lnTo>
                  <a:lnTo>
                    <a:pt x="556" y="187"/>
                  </a:lnTo>
                  <a:lnTo>
                    <a:pt x="553" y="195"/>
                  </a:lnTo>
                  <a:lnTo>
                    <a:pt x="553" y="198"/>
                  </a:lnTo>
                  <a:lnTo>
                    <a:pt x="553" y="198"/>
                  </a:lnTo>
                  <a:lnTo>
                    <a:pt x="553" y="195"/>
                  </a:lnTo>
                  <a:lnTo>
                    <a:pt x="551" y="195"/>
                  </a:lnTo>
                  <a:lnTo>
                    <a:pt x="551" y="195"/>
                  </a:lnTo>
                  <a:lnTo>
                    <a:pt x="551" y="192"/>
                  </a:lnTo>
                  <a:lnTo>
                    <a:pt x="551" y="192"/>
                  </a:lnTo>
                  <a:lnTo>
                    <a:pt x="551" y="192"/>
                  </a:lnTo>
                  <a:lnTo>
                    <a:pt x="551" y="192"/>
                  </a:lnTo>
                  <a:lnTo>
                    <a:pt x="551" y="190"/>
                  </a:lnTo>
                  <a:lnTo>
                    <a:pt x="551" y="190"/>
                  </a:lnTo>
                  <a:lnTo>
                    <a:pt x="548" y="187"/>
                  </a:lnTo>
                  <a:lnTo>
                    <a:pt x="548" y="187"/>
                  </a:lnTo>
                  <a:lnTo>
                    <a:pt x="546" y="187"/>
                  </a:lnTo>
                  <a:lnTo>
                    <a:pt x="543" y="187"/>
                  </a:lnTo>
                  <a:lnTo>
                    <a:pt x="538" y="187"/>
                  </a:lnTo>
                  <a:lnTo>
                    <a:pt x="538" y="190"/>
                  </a:lnTo>
                  <a:lnTo>
                    <a:pt x="538" y="190"/>
                  </a:lnTo>
                  <a:lnTo>
                    <a:pt x="538" y="190"/>
                  </a:lnTo>
                  <a:lnTo>
                    <a:pt x="538" y="190"/>
                  </a:lnTo>
                  <a:lnTo>
                    <a:pt x="538" y="192"/>
                  </a:lnTo>
                  <a:lnTo>
                    <a:pt x="538" y="192"/>
                  </a:lnTo>
                  <a:lnTo>
                    <a:pt x="540" y="192"/>
                  </a:lnTo>
                  <a:lnTo>
                    <a:pt x="540" y="195"/>
                  </a:lnTo>
                  <a:lnTo>
                    <a:pt x="540" y="195"/>
                  </a:lnTo>
                  <a:lnTo>
                    <a:pt x="540" y="195"/>
                  </a:lnTo>
                  <a:lnTo>
                    <a:pt x="540" y="195"/>
                  </a:lnTo>
                  <a:lnTo>
                    <a:pt x="546" y="198"/>
                  </a:lnTo>
                  <a:lnTo>
                    <a:pt x="546" y="198"/>
                  </a:lnTo>
                  <a:lnTo>
                    <a:pt x="546" y="198"/>
                  </a:lnTo>
                  <a:lnTo>
                    <a:pt x="546" y="203"/>
                  </a:lnTo>
                  <a:lnTo>
                    <a:pt x="543" y="205"/>
                  </a:lnTo>
                  <a:lnTo>
                    <a:pt x="540" y="211"/>
                  </a:lnTo>
                  <a:lnTo>
                    <a:pt x="540" y="211"/>
                  </a:lnTo>
                  <a:lnTo>
                    <a:pt x="540" y="216"/>
                  </a:lnTo>
                  <a:lnTo>
                    <a:pt x="540" y="219"/>
                  </a:lnTo>
                  <a:lnTo>
                    <a:pt x="540" y="219"/>
                  </a:lnTo>
                  <a:lnTo>
                    <a:pt x="540" y="219"/>
                  </a:lnTo>
                  <a:lnTo>
                    <a:pt x="543" y="219"/>
                  </a:lnTo>
                  <a:lnTo>
                    <a:pt x="546" y="219"/>
                  </a:lnTo>
                  <a:lnTo>
                    <a:pt x="546" y="221"/>
                  </a:lnTo>
                  <a:lnTo>
                    <a:pt x="546" y="221"/>
                  </a:lnTo>
                  <a:lnTo>
                    <a:pt x="548" y="221"/>
                  </a:lnTo>
                  <a:lnTo>
                    <a:pt x="548" y="221"/>
                  </a:lnTo>
                  <a:lnTo>
                    <a:pt x="551" y="221"/>
                  </a:lnTo>
                  <a:lnTo>
                    <a:pt x="551" y="221"/>
                  </a:lnTo>
                  <a:lnTo>
                    <a:pt x="553" y="224"/>
                  </a:lnTo>
                  <a:lnTo>
                    <a:pt x="553" y="224"/>
                  </a:lnTo>
                  <a:lnTo>
                    <a:pt x="553" y="226"/>
                  </a:lnTo>
                  <a:lnTo>
                    <a:pt x="556" y="229"/>
                  </a:lnTo>
                  <a:lnTo>
                    <a:pt x="556" y="229"/>
                  </a:lnTo>
                  <a:lnTo>
                    <a:pt x="556" y="232"/>
                  </a:lnTo>
                  <a:lnTo>
                    <a:pt x="551" y="240"/>
                  </a:lnTo>
                  <a:lnTo>
                    <a:pt x="551" y="240"/>
                  </a:lnTo>
                  <a:lnTo>
                    <a:pt x="551" y="240"/>
                  </a:lnTo>
                  <a:lnTo>
                    <a:pt x="546" y="240"/>
                  </a:lnTo>
                  <a:lnTo>
                    <a:pt x="540" y="240"/>
                  </a:lnTo>
                  <a:lnTo>
                    <a:pt x="540" y="240"/>
                  </a:lnTo>
                  <a:lnTo>
                    <a:pt x="538" y="240"/>
                  </a:lnTo>
                  <a:lnTo>
                    <a:pt x="538" y="240"/>
                  </a:lnTo>
                  <a:lnTo>
                    <a:pt x="535" y="240"/>
                  </a:lnTo>
                  <a:lnTo>
                    <a:pt x="535" y="240"/>
                  </a:lnTo>
                  <a:lnTo>
                    <a:pt x="535" y="240"/>
                  </a:lnTo>
                  <a:lnTo>
                    <a:pt x="535" y="237"/>
                  </a:lnTo>
                  <a:lnTo>
                    <a:pt x="535" y="237"/>
                  </a:lnTo>
                  <a:lnTo>
                    <a:pt x="535" y="237"/>
                  </a:lnTo>
                  <a:lnTo>
                    <a:pt x="535" y="234"/>
                  </a:lnTo>
                  <a:lnTo>
                    <a:pt x="535" y="234"/>
                  </a:lnTo>
                  <a:lnTo>
                    <a:pt x="532" y="237"/>
                  </a:lnTo>
                  <a:lnTo>
                    <a:pt x="532" y="237"/>
                  </a:lnTo>
                  <a:lnTo>
                    <a:pt x="530" y="234"/>
                  </a:lnTo>
                  <a:lnTo>
                    <a:pt x="522" y="234"/>
                  </a:lnTo>
                  <a:lnTo>
                    <a:pt x="519" y="237"/>
                  </a:lnTo>
                  <a:lnTo>
                    <a:pt x="514" y="240"/>
                  </a:lnTo>
                  <a:lnTo>
                    <a:pt x="514" y="245"/>
                  </a:lnTo>
                  <a:lnTo>
                    <a:pt x="514" y="248"/>
                  </a:lnTo>
                  <a:lnTo>
                    <a:pt x="514" y="248"/>
                  </a:lnTo>
                  <a:lnTo>
                    <a:pt x="517" y="248"/>
                  </a:lnTo>
                  <a:lnTo>
                    <a:pt x="517" y="250"/>
                  </a:lnTo>
                  <a:lnTo>
                    <a:pt x="517" y="253"/>
                  </a:lnTo>
                  <a:lnTo>
                    <a:pt x="519" y="258"/>
                  </a:lnTo>
                  <a:lnTo>
                    <a:pt x="519" y="258"/>
                  </a:lnTo>
                  <a:lnTo>
                    <a:pt x="517" y="261"/>
                  </a:lnTo>
                  <a:lnTo>
                    <a:pt x="514" y="261"/>
                  </a:lnTo>
                  <a:lnTo>
                    <a:pt x="511" y="261"/>
                  </a:lnTo>
                  <a:lnTo>
                    <a:pt x="503" y="261"/>
                  </a:lnTo>
                  <a:lnTo>
                    <a:pt x="503" y="261"/>
                  </a:lnTo>
                  <a:lnTo>
                    <a:pt x="501" y="261"/>
                  </a:lnTo>
                  <a:lnTo>
                    <a:pt x="501" y="261"/>
                  </a:lnTo>
                  <a:lnTo>
                    <a:pt x="501" y="258"/>
                  </a:lnTo>
                  <a:lnTo>
                    <a:pt x="501" y="258"/>
                  </a:lnTo>
                  <a:lnTo>
                    <a:pt x="498" y="261"/>
                  </a:lnTo>
                  <a:lnTo>
                    <a:pt x="498" y="261"/>
                  </a:lnTo>
                  <a:lnTo>
                    <a:pt x="498" y="261"/>
                  </a:lnTo>
                  <a:lnTo>
                    <a:pt x="498" y="263"/>
                  </a:lnTo>
                  <a:lnTo>
                    <a:pt x="498" y="266"/>
                  </a:lnTo>
                  <a:lnTo>
                    <a:pt x="498" y="266"/>
                  </a:lnTo>
                  <a:lnTo>
                    <a:pt x="498" y="266"/>
                  </a:lnTo>
                  <a:lnTo>
                    <a:pt x="498" y="266"/>
                  </a:lnTo>
                  <a:lnTo>
                    <a:pt x="501" y="263"/>
                  </a:lnTo>
                  <a:lnTo>
                    <a:pt x="501" y="263"/>
                  </a:lnTo>
                  <a:lnTo>
                    <a:pt x="501" y="266"/>
                  </a:lnTo>
                  <a:lnTo>
                    <a:pt x="501" y="269"/>
                  </a:lnTo>
                  <a:lnTo>
                    <a:pt x="501" y="271"/>
                  </a:lnTo>
                  <a:lnTo>
                    <a:pt x="501" y="271"/>
                  </a:lnTo>
                  <a:lnTo>
                    <a:pt x="503" y="271"/>
                  </a:lnTo>
                  <a:lnTo>
                    <a:pt x="503" y="271"/>
                  </a:lnTo>
                  <a:lnTo>
                    <a:pt x="503" y="271"/>
                  </a:lnTo>
                  <a:lnTo>
                    <a:pt x="506" y="271"/>
                  </a:lnTo>
                  <a:lnTo>
                    <a:pt x="506" y="269"/>
                  </a:lnTo>
                  <a:lnTo>
                    <a:pt x="506" y="269"/>
                  </a:lnTo>
                  <a:lnTo>
                    <a:pt x="506" y="269"/>
                  </a:lnTo>
                  <a:lnTo>
                    <a:pt x="506" y="269"/>
                  </a:lnTo>
                  <a:lnTo>
                    <a:pt x="509" y="269"/>
                  </a:lnTo>
                  <a:lnTo>
                    <a:pt x="509" y="266"/>
                  </a:lnTo>
                  <a:lnTo>
                    <a:pt x="509" y="266"/>
                  </a:lnTo>
                  <a:lnTo>
                    <a:pt x="509" y="266"/>
                  </a:lnTo>
                  <a:lnTo>
                    <a:pt x="509" y="266"/>
                  </a:lnTo>
                  <a:lnTo>
                    <a:pt x="511" y="269"/>
                  </a:lnTo>
                  <a:lnTo>
                    <a:pt x="514" y="269"/>
                  </a:lnTo>
                  <a:lnTo>
                    <a:pt x="517" y="271"/>
                  </a:lnTo>
                  <a:lnTo>
                    <a:pt x="517" y="274"/>
                  </a:lnTo>
                  <a:lnTo>
                    <a:pt x="517" y="274"/>
                  </a:lnTo>
                  <a:lnTo>
                    <a:pt x="519" y="276"/>
                  </a:lnTo>
                  <a:lnTo>
                    <a:pt x="519" y="279"/>
                  </a:lnTo>
                  <a:lnTo>
                    <a:pt x="522" y="282"/>
                  </a:lnTo>
                  <a:lnTo>
                    <a:pt x="514" y="287"/>
                  </a:lnTo>
                  <a:lnTo>
                    <a:pt x="514" y="290"/>
                  </a:lnTo>
                  <a:lnTo>
                    <a:pt x="514" y="292"/>
                  </a:lnTo>
                  <a:lnTo>
                    <a:pt x="514" y="295"/>
                  </a:lnTo>
                  <a:lnTo>
                    <a:pt x="514" y="298"/>
                  </a:lnTo>
                  <a:lnTo>
                    <a:pt x="514" y="298"/>
                  </a:lnTo>
                  <a:lnTo>
                    <a:pt x="511" y="300"/>
                  </a:lnTo>
                  <a:lnTo>
                    <a:pt x="511" y="300"/>
                  </a:lnTo>
                  <a:lnTo>
                    <a:pt x="509" y="300"/>
                  </a:lnTo>
                  <a:lnTo>
                    <a:pt x="509" y="300"/>
                  </a:lnTo>
                  <a:lnTo>
                    <a:pt x="506" y="300"/>
                  </a:lnTo>
                  <a:lnTo>
                    <a:pt x="501" y="303"/>
                  </a:lnTo>
                  <a:lnTo>
                    <a:pt x="498" y="303"/>
                  </a:lnTo>
                  <a:lnTo>
                    <a:pt x="498" y="305"/>
                  </a:lnTo>
                  <a:lnTo>
                    <a:pt x="495" y="305"/>
                  </a:lnTo>
                  <a:lnTo>
                    <a:pt x="495" y="305"/>
                  </a:lnTo>
                  <a:lnTo>
                    <a:pt x="495" y="308"/>
                  </a:lnTo>
                  <a:lnTo>
                    <a:pt x="495" y="311"/>
                  </a:lnTo>
                  <a:lnTo>
                    <a:pt x="495" y="311"/>
                  </a:lnTo>
                  <a:lnTo>
                    <a:pt x="495" y="311"/>
                  </a:lnTo>
                  <a:lnTo>
                    <a:pt x="495" y="313"/>
                  </a:lnTo>
                  <a:lnTo>
                    <a:pt x="495" y="313"/>
                  </a:lnTo>
                  <a:lnTo>
                    <a:pt x="495" y="316"/>
                  </a:lnTo>
                  <a:lnTo>
                    <a:pt x="495" y="316"/>
                  </a:lnTo>
                  <a:lnTo>
                    <a:pt x="495" y="319"/>
                  </a:lnTo>
                  <a:lnTo>
                    <a:pt x="495" y="319"/>
                  </a:lnTo>
                  <a:lnTo>
                    <a:pt x="495" y="319"/>
                  </a:lnTo>
                  <a:lnTo>
                    <a:pt x="495" y="319"/>
                  </a:lnTo>
                  <a:lnTo>
                    <a:pt x="493" y="319"/>
                  </a:lnTo>
                  <a:lnTo>
                    <a:pt x="493" y="319"/>
                  </a:lnTo>
                  <a:lnTo>
                    <a:pt x="493" y="319"/>
                  </a:lnTo>
                  <a:lnTo>
                    <a:pt x="490" y="321"/>
                  </a:lnTo>
                  <a:lnTo>
                    <a:pt x="490" y="324"/>
                  </a:lnTo>
                  <a:lnTo>
                    <a:pt x="493" y="326"/>
                  </a:lnTo>
                  <a:lnTo>
                    <a:pt x="493" y="329"/>
                  </a:lnTo>
                  <a:lnTo>
                    <a:pt x="493" y="329"/>
                  </a:lnTo>
                  <a:lnTo>
                    <a:pt x="493" y="332"/>
                  </a:lnTo>
                  <a:lnTo>
                    <a:pt x="493" y="334"/>
                  </a:lnTo>
                  <a:lnTo>
                    <a:pt x="493" y="334"/>
                  </a:lnTo>
                  <a:lnTo>
                    <a:pt x="493" y="337"/>
                  </a:lnTo>
                  <a:lnTo>
                    <a:pt x="490" y="342"/>
                  </a:lnTo>
                  <a:lnTo>
                    <a:pt x="488" y="345"/>
                  </a:lnTo>
                  <a:lnTo>
                    <a:pt x="488" y="348"/>
                  </a:lnTo>
                  <a:lnTo>
                    <a:pt x="488" y="348"/>
                  </a:lnTo>
                  <a:lnTo>
                    <a:pt x="488" y="350"/>
                  </a:lnTo>
                  <a:lnTo>
                    <a:pt x="488" y="350"/>
                  </a:lnTo>
                  <a:lnTo>
                    <a:pt x="485" y="353"/>
                  </a:lnTo>
                  <a:lnTo>
                    <a:pt x="485" y="353"/>
                  </a:lnTo>
                  <a:lnTo>
                    <a:pt x="485" y="353"/>
                  </a:lnTo>
                  <a:lnTo>
                    <a:pt x="482" y="353"/>
                  </a:lnTo>
                  <a:lnTo>
                    <a:pt x="482" y="355"/>
                  </a:lnTo>
                  <a:lnTo>
                    <a:pt x="480" y="358"/>
                  </a:lnTo>
                  <a:lnTo>
                    <a:pt x="480" y="361"/>
                  </a:lnTo>
                  <a:lnTo>
                    <a:pt x="480" y="361"/>
                  </a:lnTo>
                  <a:lnTo>
                    <a:pt x="480" y="363"/>
                  </a:lnTo>
                  <a:lnTo>
                    <a:pt x="480" y="366"/>
                  </a:lnTo>
                  <a:lnTo>
                    <a:pt x="480" y="369"/>
                  </a:lnTo>
                  <a:lnTo>
                    <a:pt x="482" y="371"/>
                  </a:lnTo>
                  <a:lnTo>
                    <a:pt x="482" y="371"/>
                  </a:lnTo>
                  <a:lnTo>
                    <a:pt x="485" y="369"/>
                  </a:lnTo>
                  <a:lnTo>
                    <a:pt x="485" y="369"/>
                  </a:lnTo>
                  <a:lnTo>
                    <a:pt x="485" y="369"/>
                  </a:lnTo>
                  <a:lnTo>
                    <a:pt x="488" y="369"/>
                  </a:lnTo>
                  <a:lnTo>
                    <a:pt x="488" y="369"/>
                  </a:lnTo>
                  <a:lnTo>
                    <a:pt x="490" y="371"/>
                  </a:lnTo>
                  <a:lnTo>
                    <a:pt x="493" y="371"/>
                  </a:lnTo>
                  <a:lnTo>
                    <a:pt x="495" y="371"/>
                  </a:lnTo>
                  <a:lnTo>
                    <a:pt x="495" y="371"/>
                  </a:lnTo>
                  <a:lnTo>
                    <a:pt x="498" y="371"/>
                  </a:lnTo>
                  <a:lnTo>
                    <a:pt x="498" y="371"/>
                  </a:lnTo>
                  <a:lnTo>
                    <a:pt x="498" y="369"/>
                  </a:lnTo>
                  <a:lnTo>
                    <a:pt x="498" y="369"/>
                  </a:lnTo>
                  <a:lnTo>
                    <a:pt x="498" y="366"/>
                  </a:lnTo>
                  <a:lnTo>
                    <a:pt x="498" y="366"/>
                  </a:lnTo>
                  <a:lnTo>
                    <a:pt x="495" y="363"/>
                  </a:lnTo>
                  <a:lnTo>
                    <a:pt x="495" y="363"/>
                  </a:lnTo>
                  <a:lnTo>
                    <a:pt x="495" y="363"/>
                  </a:lnTo>
                  <a:lnTo>
                    <a:pt x="495" y="361"/>
                  </a:lnTo>
                  <a:lnTo>
                    <a:pt x="495" y="361"/>
                  </a:lnTo>
                  <a:lnTo>
                    <a:pt x="495" y="361"/>
                  </a:lnTo>
                  <a:lnTo>
                    <a:pt x="498" y="358"/>
                  </a:lnTo>
                  <a:lnTo>
                    <a:pt x="501" y="358"/>
                  </a:lnTo>
                  <a:lnTo>
                    <a:pt x="503" y="358"/>
                  </a:lnTo>
                  <a:lnTo>
                    <a:pt x="506" y="355"/>
                  </a:lnTo>
                  <a:lnTo>
                    <a:pt x="509" y="355"/>
                  </a:lnTo>
                  <a:lnTo>
                    <a:pt x="509" y="355"/>
                  </a:lnTo>
                  <a:lnTo>
                    <a:pt x="509" y="355"/>
                  </a:lnTo>
                  <a:lnTo>
                    <a:pt x="514" y="355"/>
                  </a:lnTo>
                  <a:lnTo>
                    <a:pt x="517" y="355"/>
                  </a:lnTo>
                  <a:lnTo>
                    <a:pt x="519" y="358"/>
                  </a:lnTo>
                  <a:lnTo>
                    <a:pt x="522" y="358"/>
                  </a:lnTo>
                  <a:lnTo>
                    <a:pt x="522" y="358"/>
                  </a:lnTo>
                  <a:lnTo>
                    <a:pt x="522" y="361"/>
                  </a:lnTo>
                  <a:lnTo>
                    <a:pt x="524" y="366"/>
                  </a:lnTo>
                  <a:lnTo>
                    <a:pt x="524" y="374"/>
                  </a:lnTo>
                  <a:lnTo>
                    <a:pt x="524" y="374"/>
                  </a:lnTo>
                  <a:lnTo>
                    <a:pt x="524" y="376"/>
                  </a:lnTo>
                  <a:lnTo>
                    <a:pt x="524" y="376"/>
                  </a:lnTo>
                  <a:lnTo>
                    <a:pt x="522" y="376"/>
                  </a:lnTo>
                  <a:lnTo>
                    <a:pt x="522" y="376"/>
                  </a:lnTo>
                  <a:lnTo>
                    <a:pt x="519" y="379"/>
                  </a:lnTo>
                  <a:lnTo>
                    <a:pt x="519" y="379"/>
                  </a:lnTo>
                  <a:lnTo>
                    <a:pt x="519" y="382"/>
                  </a:lnTo>
                  <a:lnTo>
                    <a:pt x="519" y="382"/>
                  </a:lnTo>
                  <a:lnTo>
                    <a:pt x="519" y="382"/>
                  </a:lnTo>
                  <a:lnTo>
                    <a:pt x="519" y="384"/>
                  </a:lnTo>
                  <a:lnTo>
                    <a:pt x="519" y="390"/>
                  </a:lnTo>
                  <a:lnTo>
                    <a:pt x="519" y="392"/>
                  </a:lnTo>
                  <a:lnTo>
                    <a:pt x="519" y="392"/>
                  </a:lnTo>
                  <a:lnTo>
                    <a:pt x="519" y="395"/>
                  </a:lnTo>
                  <a:lnTo>
                    <a:pt x="519" y="395"/>
                  </a:lnTo>
                  <a:lnTo>
                    <a:pt x="522" y="398"/>
                  </a:lnTo>
                  <a:lnTo>
                    <a:pt x="522" y="400"/>
                  </a:lnTo>
                  <a:lnTo>
                    <a:pt x="519" y="405"/>
                  </a:lnTo>
                  <a:lnTo>
                    <a:pt x="519" y="408"/>
                  </a:lnTo>
                  <a:lnTo>
                    <a:pt x="519" y="411"/>
                  </a:lnTo>
                  <a:lnTo>
                    <a:pt x="519" y="411"/>
                  </a:lnTo>
                  <a:lnTo>
                    <a:pt x="519" y="411"/>
                  </a:lnTo>
                  <a:lnTo>
                    <a:pt x="519" y="411"/>
                  </a:lnTo>
                  <a:lnTo>
                    <a:pt x="519" y="416"/>
                  </a:lnTo>
                  <a:lnTo>
                    <a:pt x="519" y="416"/>
                  </a:lnTo>
                  <a:lnTo>
                    <a:pt x="519" y="419"/>
                  </a:lnTo>
                  <a:lnTo>
                    <a:pt x="519" y="419"/>
                  </a:lnTo>
                  <a:lnTo>
                    <a:pt x="514" y="427"/>
                  </a:lnTo>
                  <a:lnTo>
                    <a:pt x="511" y="432"/>
                  </a:lnTo>
                  <a:lnTo>
                    <a:pt x="509" y="437"/>
                  </a:lnTo>
                  <a:lnTo>
                    <a:pt x="503" y="440"/>
                  </a:lnTo>
                  <a:lnTo>
                    <a:pt x="490" y="448"/>
                  </a:lnTo>
                  <a:lnTo>
                    <a:pt x="477" y="453"/>
                  </a:lnTo>
                  <a:lnTo>
                    <a:pt x="474" y="453"/>
                  </a:lnTo>
                  <a:lnTo>
                    <a:pt x="472" y="453"/>
                  </a:lnTo>
                  <a:lnTo>
                    <a:pt x="469" y="453"/>
                  </a:lnTo>
                  <a:lnTo>
                    <a:pt x="469" y="453"/>
                  </a:lnTo>
                  <a:lnTo>
                    <a:pt x="466" y="450"/>
                  </a:lnTo>
                  <a:lnTo>
                    <a:pt x="466" y="450"/>
                  </a:lnTo>
                  <a:lnTo>
                    <a:pt x="464" y="448"/>
                  </a:lnTo>
                  <a:lnTo>
                    <a:pt x="464" y="448"/>
                  </a:lnTo>
                  <a:lnTo>
                    <a:pt x="464" y="448"/>
                  </a:lnTo>
                  <a:lnTo>
                    <a:pt x="461" y="448"/>
                  </a:lnTo>
                  <a:lnTo>
                    <a:pt x="461" y="448"/>
                  </a:lnTo>
                  <a:lnTo>
                    <a:pt x="459" y="448"/>
                  </a:lnTo>
                  <a:lnTo>
                    <a:pt x="459" y="448"/>
                  </a:lnTo>
                  <a:lnTo>
                    <a:pt x="456" y="453"/>
                  </a:lnTo>
                  <a:lnTo>
                    <a:pt x="451" y="471"/>
                  </a:lnTo>
                  <a:lnTo>
                    <a:pt x="451" y="477"/>
                  </a:lnTo>
                  <a:lnTo>
                    <a:pt x="451" y="479"/>
                  </a:lnTo>
                  <a:lnTo>
                    <a:pt x="451" y="482"/>
                  </a:lnTo>
                  <a:lnTo>
                    <a:pt x="451" y="484"/>
                  </a:lnTo>
                  <a:lnTo>
                    <a:pt x="451" y="487"/>
                  </a:lnTo>
                  <a:lnTo>
                    <a:pt x="451" y="490"/>
                  </a:lnTo>
                  <a:lnTo>
                    <a:pt x="448" y="490"/>
                  </a:lnTo>
                  <a:lnTo>
                    <a:pt x="445" y="492"/>
                  </a:lnTo>
                  <a:lnTo>
                    <a:pt x="440" y="495"/>
                  </a:lnTo>
                  <a:lnTo>
                    <a:pt x="437" y="495"/>
                  </a:lnTo>
                  <a:lnTo>
                    <a:pt x="435" y="495"/>
                  </a:lnTo>
                  <a:lnTo>
                    <a:pt x="435" y="498"/>
                  </a:lnTo>
                  <a:lnTo>
                    <a:pt x="432" y="500"/>
                  </a:lnTo>
                  <a:lnTo>
                    <a:pt x="430" y="505"/>
                  </a:lnTo>
                  <a:lnTo>
                    <a:pt x="430" y="508"/>
                  </a:lnTo>
                  <a:lnTo>
                    <a:pt x="430" y="508"/>
                  </a:lnTo>
                  <a:lnTo>
                    <a:pt x="432" y="511"/>
                  </a:lnTo>
                  <a:lnTo>
                    <a:pt x="432" y="511"/>
                  </a:lnTo>
                  <a:lnTo>
                    <a:pt x="430" y="513"/>
                  </a:lnTo>
                  <a:lnTo>
                    <a:pt x="424" y="513"/>
                  </a:lnTo>
                  <a:lnTo>
                    <a:pt x="419" y="516"/>
                  </a:lnTo>
                  <a:lnTo>
                    <a:pt x="416" y="516"/>
                  </a:lnTo>
                  <a:lnTo>
                    <a:pt x="416" y="516"/>
                  </a:lnTo>
                  <a:lnTo>
                    <a:pt x="414" y="516"/>
                  </a:lnTo>
                  <a:lnTo>
                    <a:pt x="414" y="513"/>
                  </a:lnTo>
                  <a:lnTo>
                    <a:pt x="414" y="513"/>
                  </a:lnTo>
                  <a:lnTo>
                    <a:pt x="414" y="513"/>
                  </a:lnTo>
                  <a:lnTo>
                    <a:pt x="411" y="513"/>
                  </a:lnTo>
                  <a:lnTo>
                    <a:pt x="411" y="513"/>
                  </a:lnTo>
                  <a:lnTo>
                    <a:pt x="409" y="516"/>
                  </a:lnTo>
                  <a:lnTo>
                    <a:pt x="409" y="516"/>
                  </a:lnTo>
                  <a:lnTo>
                    <a:pt x="406" y="516"/>
                  </a:lnTo>
                  <a:lnTo>
                    <a:pt x="406" y="513"/>
                  </a:lnTo>
                  <a:lnTo>
                    <a:pt x="406" y="513"/>
                  </a:lnTo>
                  <a:lnTo>
                    <a:pt x="403" y="511"/>
                  </a:lnTo>
                  <a:lnTo>
                    <a:pt x="403" y="511"/>
                  </a:lnTo>
                  <a:lnTo>
                    <a:pt x="403" y="511"/>
                  </a:lnTo>
                  <a:lnTo>
                    <a:pt x="403" y="511"/>
                  </a:lnTo>
                  <a:lnTo>
                    <a:pt x="401" y="513"/>
                  </a:lnTo>
                  <a:lnTo>
                    <a:pt x="401" y="513"/>
                  </a:lnTo>
                  <a:lnTo>
                    <a:pt x="398" y="513"/>
                  </a:lnTo>
                  <a:lnTo>
                    <a:pt x="398" y="511"/>
                  </a:lnTo>
                  <a:lnTo>
                    <a:pt x="395" y="511"/>
                  </a:lnTo>
                  <a:lnTo>
                    <a:pt x="395" y="513"/>
                  </a:lnTo>
                  <a:lnTo>
                    <a:pt x="395" y="516"/>
                  </a:lnTo>
                  <a:lnTo>
                    <a:pt x="395" y="521"/>
                  </a:lnTo>
                  <a:lnTo>
                    <a:pt x="395" y="524"/>
                  </a:lnTo>
                  <a:lnTo>
                    <a:pt x="395" y="529"/>
                  </a:lnTo>
                  <a:lnTo>
                    <a:pt x="393" y="529"/>
                  </a:lnTo>
                  <a:lnTo>
                    <a:pt x="393" y="532"/>
                  </a:lnTo>
                  <a:lnTo>
                    <a:pt x="393" y="532"/>
                  </a:lnTo>
                  <a:lnTo>
                    <a:pt x="393" y="532"/>
                  </a:lnTo>
                  <a:lnTo>
                    <a:pt x="395" y="532"/>
                  </a:lnTo>
                  <a:lnTo>
                    <a:pt x="395" y="534"/>
                  </a:lnTo>
                  <a:lnTo>
                    <a:pt x="395" y="534"/>
                  </a:lnTo>
                  <a:lnTo>
                    <a:pt x="398" y="534"/>
                  </a:lnTo>
                  <a:lnTo>
                    <a:pt x="401" y="534"/>
                  </a:lnTo>
                  <a:lnTo>
                    <a:pt x="401" y="534"/>
                  </a:lnTo>
                  <a:lnTo>
                    <a:pt x="401" y="534"/>
                  </a:lnTo>
                  <a:lnTo>
                    <a:pt x="401" y="537"/>
                  </a:lnTo>
                  <a:lnTo>
                    <a:pt x="401" y="537"/>
                  </a:lnTo>
                  <a:lnTo>
                    <a:pt x="398" y="542"/>
                  </a:lnTo>
                  <a:lnTo>
                    <a:pt x="398" y="545"/>
                  </a:lnTo>
                  <a:lnTo>
                    <a:pt x="395" y="548"/>
                  </a:lnTo>
                  <a:lnTo>
                    <a:pt x="398" y="548"/>
                  </a:lnTo>
                  <a:lnTo>
                    <a:pt x="398" y="553"/>
                  </a:lnTo>
                  <a:lnTo>
                    <a:pt x="398" y="555"/>
                  </a:lnTo>
                  <a:lnTo>
                    <a:pt x="395" y="558"/>
                  </a:lnTo>
                  <a:lnTo>
                    <a:pt x="382" y="563"/>
                  </a:lnTo>
                  <a:lnTo>
                    <a:pt x="380" y="563"/>
                  </a:lnTo>
                  <a:lnTo>
                    <a:pt x="372" y="563"/>
                  </a:lnTo>
                  <a:lnTo>
                    <a:pt x="372" y="561"/>
                  </a:lnTo>
                  <a:lnTo>
                    <a:pt x="369" y="558"/>
                  </a:lnTo>
                  <a:lnTo>
                    <a:pt x="369" y="558"/>
                  </a:lnTo>
                  <a:lnTo>
                    <a:pt x="369" y="555"/>
                  </a:lnTo>
                  <a:lnTo>
                    <a:pt x="369" y="553"/>
                  </a:lnTo>
                  <a:lnTo>
                    <a:pt x="369" y="553"/>
                  </a:lnTo>
                  <a:lnTo>
                    <a:pt x="366" y="550"/>
                  </a:lnTo>
                  <a:lnTo>
                    <a:pt x="364" y="550"/>
                  </a:lnTo>
                  <a:lnTo>
                    <a:pt x="356" y="545"/>
                  </a:lnTo>
                  <a:lnTo>
                    <a:pt x="353" y="545"/>
                  </a:lnTo>
                  <a:lnTo>
                    <a:pt x="351" y="545"/>
                  </a:lnTo>
                  <a:lnTo>
                    <a:pt x="351" y="545"/>
                  </a:lnTo>
                  <a:lnTo>
                    <a:pt x="348" y="545"/>
                  </a:lnTo>
                  <a:lnTo>
                    <a:pt x="348" y="545"/>
                  </a:lnTo>
                  <a:lnTo>
                    <a:pt x="337" y="545"/>
                  </a:lnTo>
                  <a:lnTo>
                    <a:pt x="335" y="545"/>
                  </a:lnTo>
                  <a:lnTo>
                    <a:pt x="335" y="545"/>
                  </a:lnTo>
                  <a:lnTo>
                    <a:pt x="332" y="545"/>
                  </a:lnTo>
                  <a:lnTo>
                    <a:pt x="324" y="545"/>
                  </a:lnTo>
                  <a:lnTo>
                    <a:pt x="324" y="548"/>
                  </a:lnTo>
                  <a:lnTo>
                    <a:pt x="324" y="548"/>
                  </a:lnTo>
                  <a:lnTo>
                    <a:pt x="324" y="550"/>
                  </a:lnTo>
                  <a:lnTo>
                    <a:pt x="324" y="550"/>
                  </a:lnTo>
                  <a:lnTo>
                    <a:pt x="324" y="553"/>
                  </a:lnTo>
                  <a:lnTo>
                    <a:pt x="324" y="553"/>
                  </a:lnTo>
                  <a:lnTo>
                    <a:pt x="319" y="558"/>
                  </a:lnTo>
                  <a:lnTo>
                    <a:pt x="316" y="561"/>
                  </a:lnTo>
                  <a:lnTo>
                    <a:pt x="314" y="561"/>
                  </a:lnTo>
                  <a:lnTo>
                    <a:pt x="314" y="561"/>
                  </a:lnTo>
                  <a:lnTo>
                    <a:pt x="314" y="561"/>
                  </a:lnTo>
                  <a:lnTo>
                    <a:pt x="314" y="558"/>
                  </a:lnTo>
                  <a:lnTo>
                    <a:pt x="316" y="558"/>
                  </a:lnTo>
                  <a:lnTo>
                    <a:pt x="316" y="555"/>
                  </a:lnTo>
                  <a:lnTo>
                    <a:pt x="316" y="555"/>
                  </a:lnTo>
                  <a:lnTo>
                    <a:pt x="316" y="555"/>
                  </a:lnTo>
                  <a:lnTo>
                    <a:pt x="311" y="555"/>
                  </a:lnTo>
                  <a:lnTo>
                    <a:pt x="311" y="553"/>
                  </a:lnTo>
                  <a:lnTo>
                    <a:pt x="308" y="550"/>
                  </a:lnTo>
                  <a:lnTo>
                    <a:pt x="306" y="550"/>
                  </a:lnTo>
                  <a:lnTo>
                    <a:pt x="306" y="550"/>
                  </a:lnTo>
                  <a:lnTo>
                    <a:pt x="306" y="550"/>
                  </a:lnTo>
                  <a:lnTo>
                    <a:pt x="306" y="550"/>
                  </a:lnTo>
                  <a:lnTo>
                    <a:pt x="293" y="555"/>
                  </a:lnTo>
                  <a:lnTo>
                    <a:pt x="285" y="558"/>
                  </a:lnTo>
                  <a:lnTo>
                    <a:pt x="285" y="558"/>
                  </a:lnTo>
                  <a:lnTo>
                    <a:pt x="285" y="558"/>
                  </a:lnTo>
                  <a:lnTo>
                    <a:pt x="282" y="561"/>
                  </a:lnTo>
                  <a:lnTo>
                    <a:pt x="282" y="561"/>
                  </a:lnTo>
                  <a:lnTo>
                    <a:pt x="282" y="561"/>
                  </a:lnTo>
                  <a:lnTo>
                    <a:pt x="282" y="563"/>
                  </a:lnTo>
                  <a:lnTo>
                    <a:pt x="282" y="569"/>
                  </a:lnTo>
                  <a:lnTo>
                    <a:pt x="282" y="571"/>
                  </a:lnTo>
                  <a:lnTo>
                    <a:pt x="282" y="571"/>
                  </a:lnTo>
                  <a:lnTo>
                    <a:pt x="282" y="571"/>
                  </a:lnTo>
                  <a:lnTo>
                    <a:pt x="279" y="574"/>
                  </a:lnTo>
                  <a:lnTo>
                    <a:pt x="279" y="574"/>
                  </a:lnTo>
                  <a:lnTo>
                    <a:pt x="279" y="571"/>
                  </a:lnTo>
                  <a:lnTo>
                    <a:pt x="277" y="574"/>
                  </a:lnTo>
                  <a:lnTo>
                    <a:pt x="277" y="577"/>
                  </a:lnTo>
                  <a:lnTo>
                    <a:pt x="274" y="577"/>
                  </a:lnTo>
                  <a:lnTo>
                    <a:pt x="277" y="577"/>
                  </a:lnTo>
                  <a:lnTo>
                    <a:pt x="279" y="579"/>
                  </a:lnTo>
                  <a:lnTo>
                    <a:pt x="279" y="579"/>
                  </a:lnTo>
                  <a:lnTo>
                    <a:pt x="282" y="579"/>
                  </a:lnTo>
                  <a:lnTo>
                    <a:pt x="282" y="577"/>
                  </a:lnTo>
                  <a:lnTo>
                    <a:pt x="285" y="579"/>
                  </a:lnTo>
                  <a:lnTo>
                    <a:pt x="287" y="579"/>
                  </a:lnTo>
                  <a:lnTo>
                    <a:pt x="287" y="579"/>
                  </a:lnTo>
                  <a:lnTo>
                    <a:pt x="287" y="587"/>
                  </a:lnTo>
                  <a:lnTo>
                    <a:pt x="290" y="590"/>
                  </a:lnTo>
                  <a:lnTo>
                    <a:pt x="290" y="595"/>
                  </a:lnTo>
                  <a:lnTo>
                    <a:pt x="290" y="595"/>
                  </a:lnTo>
                  <a:lnTo>
                    <a:pt x="290" y="598"/>
                  </a:lnTo>
                  <a:lnTo>
                    <a:pt x="293" y="600"/>
                  </a:lnTo>
                  <a:lnTo>
                    <a:pt x="293" y="600"/>
                  </a:lnTo>
                  <a:lnTo>
                    <a:pt x="293" y="603"/>
                  </a:lnTo>
                  <a:lnTo>
                    <a:pt x="293" y="603"/>
                  </a:lnTo>
                  <a:lnTo>
                    <a:pt x="287" y="600"/>
                  </a:lnTo>
                  <a:lnTo>
                    <a:pt x="287" y="627"/>
                  </a:lnTo>
                  <a:lnTo>
                    <a:pt x="287" y="627"/>
                  </a:lnTo>
                  <a:lnTo>
                    <a:pt x="290" y="637"/>
                  </a:lnTo>
                  <a:lnTo>
                    <a:pt x="293" y="642"/>
                  </a:lnTo>
                  <a:lnTo>
                    <a:pt x="295" y="650"/>
                  </a:lnTo>
                  <a:lnTo>
                    <a:pt x="295" y="653"/>
                  </a:lnTo>
                  <a:lnTo>
                    <a:pt x="295" y="653"/>
                  </a:lnTo>
                  <a:lnTo>
                    <a:pt x="295" y="656"/>
                  </a:lnTo>
                  <a:lnTo>
                    <a:pt x="295" y="656"/>
                  </a:lnTo>
                  <a:lnTo>
                    <a:pt x="298" y="656"/>
                  </a:lnTo>
                  <a:lnTo>
                    <a:pt x="298" y="656"/>
                  </a:lnTo>
                  <a:lnTo>
                    <a:pt x="298" y="656"/>
                  </a:lnTo>
                  <a:lnTo>
                    <a:pt x="298" y="653"/>
                  </a:lnTo>
                  <a:lnTo>
                    <a:pt x="300" y="650"/>
                  </a:lnTo>
                  <a:lnTo>
                    <a:pt x="300" y="650"/>
                  </a:lnTo>
                  <a:lnTo>
                    <a:pt x="300" y="650"/>
                  </a:lnTo>
                  <a:lnTo>
                    <a:pt x="300" y="650"/>
                  </a:lnTo>
                  <a:lnTo>
                    <a:pt x="300" y="650"/>
                  </a:lnTo>
                  <a:lnTo>
                    <a:pt x="300" y="650"/>
                  </a:lnTo>
                  <a:lnTo>
                    <a:pt x="300" y="650"/>
                  </a:lnTo>
                  <a:lnTo>
                    <a:pt x="300" y="653"/>
                  </a:lnTo>
                  <a:lnTo>
                    <a:pt x="300" y="656"/>
                  </a:lnTo>
                  <a:lnTo>
                    <a:pt x="300" y="658"/>
                  </a:lnTo>
                  <a:lnTo>
                    <a:pt x="300" y="661"/>
                  </a:lnTo>
                  <a:lnTo>
                    <a:pt x="303" y="663"/>
                  </a:lnTo>
                  <a:lnTo>
                    <a:pt x="303" y="666"/>
                  </a:lnTo>
                  <a:lnTo>
                    <a:pt x="303" y="666"/>
                  </a:lnTo>
                  <a:lnTo>
                    <a:pt x="306" y="666"/>
                  </a:lnTo>
                  <a:lnTo>
                    <a:pt x="306" y="669"/>
                  </a:lnTo>
                  <a:lnTo>
                    <a:pt x="308" y="669"/>
                  </a:lnTo>
                  <a:lnTo>
                    <a:pt x="308" y="666"/>
                  </a:lnTo>
                  <a:lnTo>
                    <a:pt x="308" y="666"/>
                  </a:lnTo>
                  <a:lnTo>
                    <a:pt x="311" y="666"/>
                  </a:lnTo>
                  <a:lnTo>
                    <a:pt x="311" y="666"/>
                  </a:lnTo>
                  <a:lnTo>
                    <a:pt x="311" y="669"/>
                  </a:lnTo>
                  <a:lnTo>
                    <a:pt x="311" y="669"/>
                  </a:lnTo>
                  <a:lnTo>
                    <a:pt x="314" y="669"/>
                  </a:lnTo>
                  <a:lnTo>
                    <a:pt x="314" y="671"/>
                  </a:lnTo>
                  <a:lnTo>
                    <a:pt x="311" y="674"/>
                  </a:lnTo>
                  <a:lnTo>
                    <a:pt x="308" y="677"/>
                  </a:lnTo>
                  <a:lnTo>
                    <a:pt x="308" y="679"/>
                  </a:lnTo>
                  <a:lnTo>
                    <a:pt x="308" y="679"/>
                  </a:lnTo>
                  <a:lnTo>
                    <a:pt x="308" y="682"/>
                  </a:lnTo>
                  <a:lnTo>
                    <a:pt x="311" y="682"/>
                  </a:lnTo>
                  <a:lnTo>
                    <a:pt x="314" y="684"/>
                  </a:lnTo>
                  <a:lnTo>
                    <a:pt x="314" y="684"/>
                  </a:lnTo>
                  <a:lnTo>
                    <a:pt x="314" y="687"/>
                  </a:lnTo>
                  <a:lnTo>
                    <a:pt x="311" y="692"/>
                  </a:lnTo>
                  <a:lnTo>
                    <a:pt x="311" y="695"/>
                  </a:lnTo>
                  <a:lnTo>
                    <a:pt x="311" y="695"/>
                  </a:lnTo>
                  <a:lnTo>
                    <a:pt x="311" y="698"/>
                  </a:lnTo>
                  <a:lnTo>
                    <a:pt x="311" y="700"/>
                  </a:lnTo>
                  <a:lnTo>
                    <a:pt x="311" y="700"/>
                  </a:lnTo>
                  <a:lnTo>
                    <a:pt x="311" y="700"/>
                  </a:lnTo>
                  <a:lnTo>
                    <a:pt x="311" y="703"/>
                  </a:lnTo>
                  <a:lnTo>
                    <a:pt x="308" y="703"/>
                  </a:lnTo>
                  <a:lnTo>
                    <a:pt x="308" y="703"/>
                  </a:lnTo>
                  <a:lnTo>
                    <a:pt x="308" y="706"/>
                  </a:lnTo>
                  <a:lnTo>
                    <a:pt x="306" y="706"/>
                  </a:lnTo>
                  <a:lnTo>
                    <a:pt x="306" y="706"/>
                  </a:lnTo>
                  <a:lnTo>
                    <a:pt x="303" y="706"/>
                  </a:lnTo>
                  <a:lnTo>
                    <a:pt x="303" y="706"/>
                  </a:lnTo>
                  <a:lnTo>
                    <a:pt x="303" y="708"/>
                  </a:lnTo>
                  <a:lnTo>
                    <a:pt x="303" y="711"/>
                  </a:lnTo>
                  <a:lnTo>
                    <a:pt x="306" y="719"/>
                  </a:lnTo>
                  <a:lnTo>
                    <a:pt x="306" y="721"/>
                  </a:lnTo>
                  <a:lnTo>
                    <a:pt x="306" y="724"/>
                  </a:lnTo>
                  <a:lnTo>
                    <a:pt x="306" y="724"/>
                  </a:lnTo>
                  <a:lnTo>
                    <a:pt x="303" y="724"/>
                  </a:lnTo>
                  <a:lnTo>
                    <a:pt x="303" y="724"/>
                  </a:lnTo>
                  <a:lnTo>
                    <a:pt x="300" y="727"/>
                  </a:lnTo>
                  <a:lnTo>
                    <a:pt x="298" y="729"/>
                  </a:lnTo>
                  <a:lnTo>
                    <a:pt x="298" y="729"/>
                  </a:lnTo>
                  <a:lnTo>
                    <a:pt x="298" y="729"/>
                  </a:lnTo>
                  <a:lnTo>
                    <a:pt x="298" y="732"/>
                  </a:lnTo>
                  <a:lnTo>
                    <a:pt x="298" y="732"/>
                  </a:lnTo>
                  <a:lnTo>
                    <a:pt x="298" y="734"/>
                  </a:lnTo>
                  <a:lnTo>
                    <a:pt x="303" y="740"/>
                  </a:lnTo>
                  <a:lnTo>
                    <a:pt x="306" y="745"/>
                  </a:lnTo>
                  <a:lnTo>
                    <a:pt x="303" y="748"/>
                  </a:lnTo>
                  <a:lnTo>
                    <a:pt x="303" y="748"/>
                  </a:lnTo>
                  <a:lnTo>
                    <a:pt x="300" y="748"/>
                  </a:lnTo>
                  <a:lnTo>
                    <a:pt x="298" y="745"/>
                  </a:lnTo>
                  <a:lnTo>
                    <a:pt x="298" y="745"/>
                  </a:lnTo>
                  <a:lnTo>
                    <a:pt x="298" y="745"/>
                  </a:lnTo>
                  <a:lnTo>
                    <a:pt x="298" y="748"/>
                  </a:lnTo>
                  <a:lnTo>
                    <a:pt x="298" y="748"/>
                  </a:lnTo>
                  <a:lnTo>
                    <a:pt x="303" y="753"/>
                  </a:lnTo>
                  <a:lnTo>
                    <a:pt x="303" y="753"/>
                  </a:lnTo>
                  <a:lnTo>
                    <a:pt x="303" y="756"/>
                  </a:lnTo>
                  <a:lnTo>
                    <a:pt x="306" y="758"/>
                  </a:lnTo>
                  <a:lnTo>
                    <a:pt x="306" y="761"/>
                  </a:lnTo>
                  <a:lnTo>
                    <a:pt x="308" y="766"/>
                  </a:lnTo>
                  <a:lnTo>
                    <a:pt x="308" y="766"/>
                  </a:lnTo>
                  <a:lnTo>
                    <a:pt x="308" y="769"/>
                  </a:lnTo>
                  <a:lnTo>
                    <a:pt x="308" y="769"/>
                  </a:lnTo>
                  <a:lnTo>
                    <a:pt x="308" y="769"/>
                  </a:lnTo>
                  <a:lnTo>
                    <a:pt x="308" y="769"/>
                  </a:lnTo>
                  <a:lnTo>
                    <a:pt x="306" y="769"/>
                  </a:lnTo>
                  <a:lnTo>
                    <a:pt x="306" y="766"/>
                  </a:lnTo>
                  <a:lnTo>
                    <a:pt x="303" y="763"/>
                  </a:lnTo>
                  <a:lnTo>
                    <a:pt x="303" y="763"/>
                  </a:lnTo>
                  <a:lnTo>
                    <a:pt x="303" y="763"/>
                  </a:lnTo>
                  <a:lnTo>
                    <a:pt x="303" y="763"/>
                  </a:lnTo>
                  <a:lnTo>
                    <a:pt x="300" y="763"/>
                  </a:lnTo>
                  <a:lnTo>
                    <a:pt x="298" y="763"/>
                  </a:lnTo>
                  <a:lnTo>
                    <a:pt x="295" y="763"/>
                  </a:lnTo>
                  <a:lnTo>
                    <a:pt x="290" y="769"/>
                  </a:lnTo>
                  <a:lnTo>
                    <a:pt x="290" y="769"/>
                  </a:lnTo>
                  <a:lnTo>
                    <a:pt x="287" y="769"/>
                  </a:lnTo>
                  <a:lnTo>
                    <a:pt x="285" y="769"/>
                  </a:lnTo>
                  <a:lnTo>
                    <a:pt x="285" y="769"/>
                  </a:lnTo>
                  <a:lnTo>
                    <a:pt x="282" y="769"/>
                  </a:lnTo>
                  <a:lnTo>
                    <a:pt x="271" y="769"/>
                  </a:lnTo>
                  <a:lnTo>
                    <a:pt x="269" y="769"/>
                  </a:lnTo>
                  <a:lnTo>
                    <a:pt x="269" y="769"/>
                  </a:lnTo>
                  <a:lnTo>
                    <a:pt x="269" y="771"/>
                  </a:lnTo>
                  <a:lnTo>
                    <a:pt x="269" y="771"/>
                  </a:lnTo>
                  <a:lnTo>
                    <a:pt x="264" y="777"/>
                  </a:lnTo>
                  <a:lnTo>
                    <a:pt x="264" y="777"/>
                  </a:lnTo>
                  <a:lnTo>
                    <a:pt x="264" y="777"/>
                  </a:lnTo>
                  <a:lnTo>
                    <a:pt x="264" y="777"/>
                  </a:lnTo>
                  <a:lnTo>
                    <a:pt x="266" y="779"/>
                  </a:lnTo>
                  <a:lnTo>
                    <a:pt x="266" y="782"/>
                  </a:lnTo>
                  <a:lnTo>
                    <a:pt x="266" y="782"/>
                  </a:lnTo>
                  <a:lnTo>
                    <a:pt x="266" y="784"/>
                  </a:lnTo>
                  <a:lnTo>
                    <a:pt x="269" y="787"/>
                  </a:lnTo>
                  <a:lnTo>
                    <a:pt x="269" y="787"/>
                  </a:lnTo>
                  <a:lnTo>
                    <a:pt x="266" y="790"/>
                  </a:lnTo>
                  <a:lnTo>
                    <a:pt x="261" y="792"/>
                  </a:lnTo>
                  <a:lnTo>
                    <a:pt x="261" y="792"/>
                  </a:lnTo>
                  <a:lnTo>
                    <a:pt x="261" y="792"/>
                  </a:lnTo>
                  <a:lnTo>
                    <a:pt x="258" y="792"/>
                  </a:lnTo>
                  <a:lnTo>
                    <a:pt x="258" y="790"/>
                  </a:lnTo>
                  <a:lnTo>
                    <a:pt x="258" y="790"/>
                  </a:lnTo>
                  <a:lnTo>
                    <a:pt x="258" y="790"/>
                  </a:lnTo>
                  <a:lnTo>
                    <a:pt x="258" y="790"/>
                  </a:lnTo>
                  <a:lnTo>
                    <a:pt x="258" y="790"/>
                  </a:lnTo>
                  <a:lnTo>
                    <a:pt x="256" y="795"/>
                  </a:lnTo>
                  <a:lnTo>
                    <a:pt x="256" y="795"/>
                  </a:lnTo>
                  <a:lnTo>
                    <a:pt x="256" y="798"/>
                  </a:lnTo>
                  <a:lnTo>
                    <a:pt x="253" y="800"/>
                  </a:lnTo>
                  <a:lnTo>
                    <a:pt x="248" y="806"/>
                  </a:lnTo>
                  <a:lnTo>
                    <a:pt x="248" y="806"/>
                  </a:lnTo>
                  <a:lnTo>
                    <a:pt x="245" y="806"/>
                  </a:lnTo>
                  <a:lnTo>
                    <a:pt x="242" y="806"/>
                  </a:lnTo>
                  <a:lnTo>
                    <a:pt x="242" y="806"/>
                  </a:lnTo>
                  <a:lnTo>
                    <a:pt x="240" y="806"/>
                  </a:lnTo>
                  <a:lnTo>
                    <a:pt x="237" y="803"/>
                  </a:lnTo>
                  <a:lnTo>
                    <a:pt x="237" y="803"/>
                  </a:lnTo>
                  <a:lnTo>
                    <a:pt x="237" y="803"/>
                  </a:lnTo>
                  <a:lnTo>
                    <a:pt x="237" y="803"/>
                  </a:lnTo>
                  <a:lnTo>
                    <a:pt x="237" y="800"/>
                  </a:lnTo>
                  <a:lnTo>
                    <a:pt x="237" y="798"/>
                  </a:lnTo>
                  <a:lnTo>
                    <a:pt x="237" y="798"/>
                  </a:lnTo>
                  <a:lnTo>
                    <a:pt x="237" y="798"/>
                  </a:lnTo>
                  <a:lnTo>
                    <a:pt x="240" y="795"/>
                  </a:lnTo>
                  <a:lnTo>
                    <a:pt x="242" y="795"/>
                  </a:lnTo>
                  <a:lnTo>
                    <a:pt x="242" y="795"/>
                  </a:lnTo>
                  <a:lnTo>
                    <a:pt x="242" y="795"/>
                  </a:lnTo>
                  <a:lnTo>
                    <a:pt x="242" y="792"/>
                  </a:lnTo>
                  <a:lnTo>
                    <a:pt x="242" y="792"/>
                  </a:lnTo>
                  <a:lnTo>
                    <a:pt x="242" y="787"/>
                  </a:lnTo>
                  <a:lnTo>
                    <a:pt x="242" y="784"/>
                  </a:lnTo>
                  <a:lnTo>
                    <a:pt x="242" y="784"/>
                  </a:lnTo>
                  <a:lnTo>
                    <a:pt x="242" y="782"/>
                  </a:lnTo>
                  <a:lnTo>
                    <a:pt x="242" y="782"/>
                  </a:lnTo>
                  <a:lnTo>
                    <a:pt x="242" y="779"/>
                  </a:lnTo>
                  <a:lnTo>
                    <a:pt x="245" y="777"/>
                  </a:lnTo>
                  <a:lnTo>
                    <a:pt x="248" y="777"/>
                  </a:lnTo>
                  <a:lnTo>
                    <a:pt x="248" y="777"/>
                  </a:lnTo>
                  <a:lnTo>
                    <a:pt x="248" y="777"/>
                  </a:lnTo>
                  <a:lnTo>
                    <a:pt x="250" y="779"/>
                  </a:lnTo>
                  <a:lnTo>
                    <a:pt x="250" y="779"/>
                  </a:lnTo>
                  <a:lnTo>
                    <a:pt x="250" y="779"/>
                  </a:lnTo>
                  <a:lnTo>
                    <a:pt x="253" y="779"/>
                  </a:lnTo>
                  <a:lnTo>
                    <a:pt x="253" y="777"/>
                  </a:lnTo>
                  <a:lnTo>
                    <a:pt x="256" y="777"/>
                  </a:lnTo>
                  <a:lnTo>
                    <a:pt x="256" y="774"/>
                  </a:lnTo>
                  <a:lnTo>
                    <a:pt x="256" y="771"/>
                  </a:lnTo>
                  <a:lnTo>
                    <a:pt x="256" y="771"/>
                  </a:lnTo>
                  <a:lnTo>
                    <a:pt x="256" y="771"/>
                  </a:lnTo>
                  <a:lnTo>
                    <a:pt x="256" y="771"/>
                  </a:lnTo>
                  <a:lnTo>
                    <a:pt x="256" y="769"/>
                  </a:lnTo>
                  <a:lnTo>
                    <a:pt x="256" y="769"/>
                  </a:lnTo>
                  <a:lnTo>
                    <a:pt x="245" y="769"/>
                  </a:lnTo>
                  <a:lnTo>
                    <a:pt x="242" y="769"/>
                  </a:lnTo>
                  <a:lnTo>
                    <a:pt x="240" y="769"/>
                  </a:lnTo>
                  <a:lnTo>
                    <a:pt x="240" y="769"/>
                  </a:lnTo>
                  <a:lnTo>
                    <a:pt x="240" y="766"/>
                  </a:lnTo>
                  <a:lnTo>
                    <a:pt x="237" y="763"/>
                  </a:lnTo>
                  <a:lnTo>
                    <a:pt x="237" y="763"/>
                  </a:lnTo>
                  <a:lnTo>
                    <a:pt x="237" y="763"/>
                  </a:lnTo>
                  <a:lnTo>
                    <a:pt x="235" y="763"/>
                  </a:lnTo>
                  <a:lnTo>
                    <a:pt x="232" y="763"/>
                  </a:lnTo>
                  <a:lnTo>
                    <a:pt x="227" y="761"/>
                  </a:lnTo>
                  <a:lnTo>
                    <a:pt x="221" y="761"/>
                  </a:lnTo>
                  <a:lnTo>
                    <a:pt x="216" y="756"/>
                  </a:lnTo>
                  <a:lnTo>
                    <a:pt x="213" y="756"/>
                  </a:lnTo>
                  <a:lnTo>
                    <a:pt x="213" y="753"/>
                  </a:lnTo>
                  <a:lnTo>
                    <a:pt x="213" y="753"/>
                  </a:lnTo>
                  <a:lnTo>
                    <a:pt x="213" y="753"/>
                  </a:lnTo>
                  <a:lnTo>
                    <a:pt x="211" y="745"/>
                  </a:lnTo>
                  <a:lnTo>
                    <a:pt x="208" y="740"/>
                  </a:lnTo>
                  <a:lnTo>
                    <a:pt x="208" y="740"/>
                  </a:lnTo>
                  <a:lnTo>
                    <a:pt x="208" y="740"/>
                  </a:lnTo>
                  <a:lnTo>
                    <a:pt x="211" y="740"/>
                  </a:lnTo>
                  <a:lnTo>
                    <a:pt x="211" y="737"/>
                  </a:lnTo>
                  <a:lnTo>
                    <a:pt x="211" y="737"/>
                  </a:lnTo>
                  <a:lnTo>
                    <a:pt x="211" y="737"/>
                  </a:lnTo>
                  <a:lnTo>
                    <a:pt x="211" y="734"/>
                  </a:lnTo>
                  <a:lnTo>
                    <a:pt x="208" y="732"/>
                  </a:lnTo>
                  <a:lnTo>
                    <a:pt x="208" y="729"/>
                  </a:lnTo>
                  <a:lnTo>
                    <a:pt x="208" y="729"/>
                  </a:lnTo>
                  <a:lnTo>
                    <a:pt x="206" y="727"/>
                  </a:lnTo>
                  <a:lnTo>
                    <a:pt x="206" y="727"/>
                  </a:lnTo>
                  <a:lnTo>
                    <a:pt x="190" y="732"/>
                  </a:lnTo>
                  <a:lnTo>
                    <a:pt x="190" y="732"/>
                  </a:lnTo>
                  <a:lnTo>
                    <a:pt x="190" y="732"/>
                  </a:lnTo>
                  <a:lnTo>
                    <a:pt x="190" y="734"/>
                  </a:lnTo>
                  <a:lnTo>
                    <a:pt x="190" y="740"/>
                  </a:lnTo>
                  <a:lnTo>
                    <a:pt x="190" y="742"/>
                  </a:lnTo>
                  <a:lnTo>
                    <a:pt x="192" y="750"/>
                  </a:lnTo>
                  <a:lnTo>
                    <a:pt x="192" y="753"/>
                  </a:lnTo>
                  <a:lnTo>
                    <a:pt x="192" y="753"/>
                  </a:lnTo>
                  <a:lnTo>
                    <a:pt x="192" y="753"/>
                  </a:lnTo>
                  <a:lnTo>
                    <a:pt x="192" y="756"/>
                  </a:lnTo>
                  <a:lnTo>
                    <a:pt x="192" y="756"/>
                  </a:lnTo>
                  <a:lnTo>
                    <a:pt x="192" y="756"/>
                  </a:lnTo>
                  <a:lnTo>
                    <a:pt x="192" y="756"/>
                  </a:lnTo>
                  <a:lnTo>
                    <a:pt x="190" y="758"/>
                  </a:lnTo>
                  <a:lnTo>
                    <a:pt x="187" y="758"/>
                  </a:lnTo>
                  <a:lnTo>
                    <a:pt x="187" y="758"/>
                  </a:lnTo>
                  <a:lnTo>
                    <a:pt x="187" y="758"/>
                  </a:lnTo>
                  <a:lnTo>
                    <a:pt x="182" y="761"/>
                  </a:lnTo>
                  <a:lnTo>
                    <a:pt x="166" y="745"/>
                  </a:lnTo>
                  <a:lnTo>
                    <a:pt x="161" y="740"/>
                  </a:lnTo>
                  <a:lnTo>
                    <a:pt x="158" y="740"/>
                  </a:lnTo>
                  <a:lnTo>
                    <a:pt x="158" y="740"/>
                  </a:lnTo>
                  <a:lnTo>
                    <a:pt x="156" y="740"/>
                  </a:lnTo>
                  <a:lnTo>
                    <a:pt x="148" y="742"/>
                  </a:lnTo>
                  <a:lnTo>
                    <a:pt x="145" y="732"/>
                  </a:lnTo>
                  <a:lnTo>
                    <a:pt x="137" y="721"/>
                  </a:lnTo>
                  <a:lnTo>
                    <a:pt x="134" y="713"/>
                  </a:lnTo>
                  <a:lnTo>
                    <a:pt x="134" y="703"/>
                  </a:lnTo>
                  <a:lnTo>
                    <a:pt x="140" y="698"/>
                  </a:lnTo>
                  <a:lnTo>
                    <a:pt x="145" y="692"/>
                  </a:lnTo>
                  <a:lnTo>
                    <a:pt x="153" y="692"/>
                  </a:lnTo>
                  <a:lnTo>
                    <a:pt x="158" y="684"/>
                  </a:lnTo>
                  <a:lnTo>
                    <a:pt x="161" y="679"/>
                  </a:lnTo>
                  <a:lnTo>
                    <a:pt x="161" y="677"/>
                  </a:lnTo>
                  <a:lnTo>
                    <a:pt x="158" y="677"/>
                  </a:lnTo>
                  <a:lnTo>
                    <a:pt x="153" y="677"/>
                  </a:lnTo>
                  <a:lnTo>
                    <a:pt x="150" y="677"/>
                  </a:lnTo>
                  <a:lnTo>
                    <a:pt x="148" y="674"/>
                  </a:lnTo>
                  <a:lnTo>
                    <a:pt x="148" y="671"/>
                  </a:lnTo>
                  <a:lnTo>
                    <a:pt x="145" y="669"/>
                  </a:lnTo>
                  <a:lnTo>
                    <a:pt x="142" y="661"/>
                  </a:lnTo>
                  <a:lnTo>
                    <a:pt x="140" y="658"/>
                  </a:lnTo>
                  <a:lnTo>
                    <a:pt x="140" y="653"/>
                  </a:lnTo>
                  <a:lnTo>
                    <a:pt x="140" y="650"/>
                  </a:lnTo>
                  <a:lnTo>
                    <a:pt x="137" y="645"/>
                  </a:lnTo>
                  <a:lnTo>
                    <a:pt x="132" y="637"/>
                  </a:lnTo>
                  <a:lnTo>
                    <a:pt x="129" y="634"/>
                  </a:lnTo>
                  <a:lnTo>
                    <a:pt x="134" y="621"/>
                  </a:lnTo>
                  <a:lnTo>
                    <a:pt x="129" y="608"/>
                  </a:lnTo>
                  <a:lnTo>
                    <a:pt x="105" y="582"/>
                  </a:lnTo>
                  <a:lnTo>
                    <a:pt x="100" y="579"/>
                  </a:lnTo>
                  <a:lnTo>
                    <a:pt x="98" y="579"/>
                  </a:lnTo>
                  <a:lnTo>
                    <a:pt x="92" y="579"/>
                  </a:lnTo>
                  <a:lnTo>
                    <a:pt x="63" y="590"/>
                  </a:lnTo>
                  <a:lnTo>
                    <a:pt x="55" y="595"/>
                  </a:lnTo>
                  <a:lnTo>
                    <a:pt x="45" y="600"/>
                  </a:lnTo>
                  <a:lnTo>
                    <a:pt x="34" y="605"/>
                  </a:lnTo>
                  <a:lnTo>
                    <a:pt x="26" y="605"/>
                  </a:lnTo>
                  <a:lnTo>
                    <a:pt x="21" y="598"/>
                  </a:lnTo>
                  <a:lnTo>
                    <a:pt x="21" y="595"/>
                  </a:lnTo>
                  <a:lnTo>
                    <a:pt x="18" y="592"/>
                  </a:lnTo>
                  <a:lnTo>
                    <a:pt x="3" y="579"/>
                  </a:lnTo>
                  <a:lnTo>
                    <a:pt x="3" y="577"/>
                  </a:lnTo>
                  <a:lnTo>
                    <a:pt x="0" y="577"/>
                  </a:lnTo>
                  <a:lnTo>
                    <a:pt x="11" y="569"/>
                  </a:lnTo>
                  <a:lnTo>
                    <a:pt x="13" y="566"/>
                  </a:lnTo>
                  <a:lnTo>
                    <a:pt x="16" y="566"/>
                  </a:lnTo>
                  <a:lnTo>
                    <a:pt x="16" y="563"/>
                  </a:lnTo>
                  <a:lnTo>
                    <a:pt x="16" y="561"/>
                  </a:lnTo>
                  <a:lnTo>
                    <a:pt x="18" y="558"/>
                  </a:lnTo>
                  <a:lnTo>
                    <a:pt x="18" y="558"/>
                  </a:lnTo>
                  <a:lnTo>
                    <a:pt x="18" y="553"/>
                  </a:lnTo>
                  <a:lnTo>
                    <a:pt x="21" y="553"/>
                  </a:lnTo>
                  <a:lnTo>
                    <a:pt x="21" y="553"/>
                  </a:lnTo>
                  <a:lnTo>
                    <a:pt x="24" y="553"/>
                  </a:lnTo>
                  <a:lnTo>
                    <a:pt x="24" y="553"/>
                  </a:lnTo>
                  <a:lnTo>
                    <a:pt x="26" y="553"/>
                  </a:lnTo>
                  <a:lnTo>
                    <a:pt x="26" y="553"/>
                  </a:lnTo>
                  <a:lnTo>
                    <a:pt x="29" y="553"/>
                  </a:lnTo>
                  <a:lnTo>
                    <a:pt x="29" y="553"/>
                  </a:lnTo>
                  <a:lnTo>
                    <a:pt x="29" y="553"/>
                  </a:lnTo>
                  <a:lnTo>
                    <a:pt x="32" y="555"/>
                  </a:lnTo>
                  <a:lnTo>
                    <a:pt x="32" y="555"/>
                  </a:lnTo>
                  <a:lnTo>
                    <a:pt x="34" y="555"/>
                  </a:lnTo>
                  <a:lnTo>
                    <a:pt x="34" y="558"/>
                  </a:lnTo>
                  <a:lnTo>
                    <a:pt x="34" y="555"/>
                  </a:lnTo>
                  <a:lnTo>
                    <a:pt x="34" y="555"/>
                  </a:lnTo>
                  <a:lnTo>
                    <a:pt x="34" y="555"/>
                  </a:lnTo>
                  <a:lnTo>
                    <a:pt x="34" y="553"/>
                  </a:lnTo>
                  <a:lnTo>
                    <a:pt x="37" y="553"/>
                  </a:lnTo>
                  <a:lnTo>
                    <a:pt x="37" y="548"/>
                  </a:lnTo>
                  <a:lnTo>
                    <a:pt x="37" y="548"/>
                  </a:lnTo>
                  <a:lnTo>
                    <a:pt x="37" y="548"/>
                  </a:lnTo>
                  <a:lnTo>
                    <a:pt x="37" y="545"/>
                  </a:lnTo>
                  <a:lnTo>
                    <a:pt x="37" y="545"/>
                  </a:lnTo>
                  <a:lnTo>
                    <a:pt x="32" y="542"/>
                  </a:lnTo>
                  <a:lnTo>
                    <a:pt x="32" y="542"/>
                  </a:lnTo>
                  <a:lnTo>
                    <a:pt x="29" y="542"/>
                  </a:lnTo>
                  <a:lnTo>
                    <a:pt x="29" y="540"/>
                  </a:lnTo>
                  <a:lnTo>
                    <a:pt x="29" y="537"/>
                  </a:lnTo>
                  <a:lnTo>
                    <a:pt x="29" y="534"/>
                  </a:lnTo>
                  <a:lnTo>
                    <a:pt x="32" y="529"/>
                  </a:lnTo>
                  <a:lnTo>
                    <a:pt x="34" y="527"/>
                  </a:lnTo>
                  <a:lnTo>
                    <a:pt x="34" y="524"/>
                  </a:lnTo>
                  <a:lnTo>
                    <a:pt x="40" y="521"/>
                  </a:lnTo>
                  <a:lnTo>
                    <a:pt x="42" y="521"/>
                  </a:lnTo>
                  <a:lnTo>
                    <a:pt x="47" y="519"/>
                  </a:lnTo>
                  <a:lnTo>
                    <a:pt x="50" y="516"/>
                  </a:lnTo>
                  <a:lnTo>
                    <a:pt x="50" y="513"/>
                  </a:lnTo>
                  <a:lnTo>
                    <a:pt x="50" y="513"/>
                  </a:lnTo>
                  <a:lnTo>
                    <a:pt x="53" y="513"/>
                  </a:lnTo>
                  <a:lnTo>
                    <a:pt x="53" y="516"/>
                  </a:lnTo>
                  <a:lnTo>
                    <a:pt x="53" y="516"/>
                  </a:lnTo>
                  <a:lnTo>
                    <a:pt x="55" y="516"/>
                  </a:lnTo>
                  <a:lnTo>
                    <a:pt x="55" y="519"/>
                  </a:lnTo>
                  <a:lnTo>
                    <a:pt x="55" y="519"/>
                  </a:lnTo>
                  <a:lnTo>
                    <a:pt x="58" y="519"/>
                  </a:lnTo>
                  <a:lnTo>
                    <a:pt x="58" y="519"/>
                  </a:lnTo>
                  <a:lnTo>
                    <a:pt x="61" y="516"/>
                  </a:lnTo>
                  <a:lnTo>
                    <a:pt x="63" y="513"/>
                  </a:lnTo>
                  <a:lnTo>
                    <a:pt x="63" y="511"/>
                  </a:lnTo>
                  <a:lnTo>
                    <a:pt x="63" y="511"/>
                  </a:lnTo>
                  <a:lnTo>
                    <a:pt x="61" y="508"/>
                  </a:lnTo>
                  <a:lnTo>
                    <a:pt x="61" y="508"/>
                  </a:lnTo>
                  <a:lnTo>
                    <a:pt x="61" y="505"/>
                  </a:lnTo>
                  <a:lnTo>
                    <a:pt x="61" y="503"/>
                  </a:lnTo>
                  <a:lnTo>
                    <a:pt x="63" y="503"/>
                  </a:lnTo>
                  <a:lnTo>
                    <a:pt x="63" y="503"/>
                  </a:lnTo>
                  <a:lnTo>
                    <a:pt x="74" y="503"/>
                  </a:lnTo>
                  <a:lnTo>
                    <a:pt x="79" y="500"/>
                  </a:lnTo>
                  <a:lnTo>
                    <a:pt x="79" y="500"/>
                  </a:lnTo>
                  <a:lnTo>
                    <a:pt x="79" y="500"/>
                  </a:lnTo>
                  <a:lnTo>
                    <a:pt x="82" y="500"/>
                  </a:lnTo>
                  <a:lnTo>
                    <a:pt x="82" y="498"/>
                  </a:lnTo>
                  <a:lnTo>
                    <a:pt x="82" y="498"/>
                  </a:lnTo>
                  <a:lnTo>
                    <a:pt x="82" y="495"/>
                  </a:lnTo>
                  <a:lnTo>
                    <a:pt x="79" y="495"/>
                  </a:lnTo>
                  <a:lnTo>
                    <a:pt x="76" y="484"/>
                  </a:lnTo>
                  <a:lnTo>
                    <a:pt x="76" y="482"/>
                  </a:lnTo>
                  <a:lnTo>
                    <a:pt x="76" y="482"/>
                  </a:lnTo>
                  <a:lnTo>
                    <a:pt x="74" y="482"/>
                  </a:lnTo>
                  <a:lnTo>
                    <a:pt x="71" y="479"/>
                  </a:lnTo>
                  <a:lnTo>
                    <a:pt x="69" y="474"/>
                  </a:lnTo>
                  <a:lnTo>
                    <a:pt x="66" y="466"/>
                  </a:lnTo>
                  <a:lnTo>
                    <a:pt x="63" y="463"/>
                  </a:lnTo>
                  <a:lnTo>
                    <a:pt x="61" y="461"/>
                  </a:lnTo>
                  <a:lnTo>
                    <a:pt x="61" y="461"/>
                  </a:lnTo>
                  <a:lnTo>
                    <a:pt x="61" y="461"/>
                  </a:lnTo>
                  <a:lnTo>
                    <a:pt x="61" y="458"/>
                  </a:lnTo>
                  <a:lnTo>
                    <a:pt x="58" y="458"/>
                  </a:lnTo>
                  <a:lnTo>
                    <a:pt x="58" y="458"/>
                  </a:lnTo>
                  <a:lnTo>
                    <a:pt x="47" y="455"/>
                  </a:lnTo>
                  <a:lnTo>
                    <a:pt x="47" y="453"/>
                  </a:lnTo>
                  <a:lnTo>
                    <a:pt x="47" y="453"/>
                  </a:lnTo>
                  <a:lnTo>
                    <a:pt x="47" y="453"/>
                  </a:lnTo>
                  <a:lnTo>
                    <a:pt x="50" y="450"/>
                  </a:lnTo>
                  <a:lnTo>
                    <a:pt x="50" y="445"/>
                  </a:lnTo>
                  <a:lnTo>
                    <a:pt x="53" y="442"/>
                  </a:lnTo>
                  <a:lnTo>
                    <a:pt x="53" y="440"/>
                  </a:lnTo>
                  <a:lnTo>
                    <a:pt x="55" y="434"/>
                  </a:lnTo>
                  <a:lnTo>
                    <a:pt x="58" y="434"/>
                  </a:lnTo>
                  <a:lnTo>
                    <a:pt x="58" y="434"/>
                  </a:lnTo>
                  <a:lnTo>
                    <a:pt x="58" y="434"/>
                  </a:lnTo>
                  <a:lnTo>
                    <a:pt x="55" y="432"/>
                  </a:lnTo>
                  <a:lnTo>
                    <a:pt x="53" y="432"/>
                  </a:lnTo>
                  <a:lnTo>
                    <a:pt x="53" y="432"/>
                  </a:lnTo>
                  <a:lnTo>
                    <a:pt x="53" y="432"/>
                  </a:lnTo>
                  <a:lnTo>
                    <a:pt x="53" y="429"/>
                  </a:lnTo>
                  <a:lnTo>
                    <a:pt x="53" y="427"/>
                  </a:lnTo>
                  <a:lnTo>
                    <a:pt x="53" y="427"/>
                  </a:lnTo>
                  <a:lnTo>
                    <a:pt x="53" y="427"/>
                  </a:lnTo>
                  <a:lnTo>
                    <a:pt x="53" y="413"/>
                  </a:lnTo>
                  <a:lnTo>
                    <a:pt x="53" y="411"/>
                  </a:lnTo>
                  <a:lnTo>
                    <a:pt x="53" y="411"/>
                  </a:lnTo>
                  <a:lnTo>
                    <a:pt x="55" y="411"/>
                  </a:lnTo>
                  <a:lnTo>
                    <a:pt x="55" y="408"/>
                  </a:lnTo>
                  <a:lnTo>
                    <a:pt x="58" y="408"/>
                  </a:lnTo>
                  <a:lnTo>
                    <a:pt x="61" y="405"/>
                  </a:lnTo>
                  <a:lnTo>
                    <a:pt x="61" y="403"/>
                  </a:lnTo>
                  <a:lnTo>
                    <a:pt x="63" y="403"/>
                  </a:lnTo>
                  <a:lnTo>
                    <a:pt x="66" y="400"/>
                  </a:lnTo>
                  <a:lnTo>
                    <a:pt x="66" y="400"/>
                  </a:lnTo>
                  <a:lnTo>
                    <a:pt x="69" y="400"/>
                  </a:lnTo>
                  <a:lnTo>
                    <a:pt x="69" y="403"/>
                  </a:lnTo>
                  <a:lnTo>
                    <a:pt x="74" y="408"/>
                  </a:lnTo>
                  <a:lnTo>
                    <a:pt x="74" y="408"/>
                  </a:lnTo>
                  <a:lnTo>
                    <a:pt x="74" y="408"/>
                  </a:lnTo>
                  <a:lnTo>
                    <a:pt x="76" y="408"/>
                  </a:lnTo>
                  <a:lnTo>
                    <a:pt x="76" y="408"/>
                  </a:lnTo>
                  <a:lnTo>
                    <a:pt x="79" y="408"/>
                  </a:lnTo>
                  <a:lnTo>
                    <a:pt x="79" y="408"/>
                  </a:lnTo>
                  <a:lnTo>
                    <a:pt x="82" y="405"/>
                  </a:lnTo>
                  <a:lnTo>
                    <a:pt x="84" y="403"/>
                  </a:lnTo>
                  <a:lnTo>
                    <a:pt x="84" y="403"/>
                  </a:lnTo>
                  <a:lnTo>
                    <a:pt x="84" y="403"/>
                  </a:lnTo>
                  <a:lnTo>
                    <a:pt x="87" y="392"/>
                  </a:lnTo>
                  <a:lnTo>
                    <a:pt x="90" y="387"/>
                  </a:lnTo>
                  <a:lnTo>
                    <a:pt x="90" y="387"/>
                  </a:lnTo>
                  <a:lnTo>
                    <a:pt x="90" y="384"/>
                  </a:lnTo>
                  <a:lnTo>
                    <a:pt x="87" y="384"/>
                  </a:lnTo>
                  <a:lnTo>
                    <a:pt x="87" y="384"/>
                  </a:lnTo>
                  <a:lnTo>
                    <a:pt x="84" y="382"/>
                  </a:lnTo>
                  <a:lnTo>
                    <a:pt x="84" y="376"/>
                  </a:lnTo>
                  <a:lnTo>
                    <a:pt x="84" y="374"/>
                  </a:lnTo>
                  <a:lnTo>
                    <a:pt x="82" y="366"/>
                  </a:lnTo>
                  <a:lnTo>
                    <a:pt x="79" y="363"/>
                  </a:lnTo>
                  <a:lnTo>
                    <a:pt x="79" y="363"/>
                  </a:lnTo>
                  <a:lnTo>
                    <a:pt x="82" y="363"/>
                  </a:lnTo>
                  <a:lnTo>
                    <a:pt x="82" y="361"/>
                  </a:lnTo>
                  <a:lnTo>
                    <a:pt x="82" y="358"/>
                  </a:lnTo>
                  <a:lnTo>
                    <a:pt x="84" y="353"/>
                  </a:lnTo>
                  <a:lnTo>
                    <a:pt x="84" y="348"/>
                  </a:lnTo>
                  <a:lnTo>
                    <a:pt x="87" y="348"/>
                  </a:lnTo>
                  <a:lnTo>
                    <a:pt x="87" y="345"/>
                  </a:lnTo>
                  <a:lnTo>
                    <a:pt x="90" y="345"/>
                  </a:lnTo>
                  <a:lnTo>
                    <a:pt x="90" y="345"/>
                  </a:lnTo>
                  <a:lnTo>
                    <a:pt x="90" y="342"/>
                  </a:lnTo>
                  <a:lnTo>
                    <a:pt x="92" y="340"/>
                  </a:lnTo>
                  <a:lnTo>
                    <a:pt x="92" y="332"/>
                  </a:lnTo>
                  <a:lnTo>
                    <a:pt x="92" y="332"/>
                  </a:lnTo>
                  <a:lnTo>
                    <a:pt x="92" y="329"/>
                  </a:lnTo>
                  <a:lnTo>
                    <a:pt x="92" y="329"/>
                  </a:lnTo>
                  <a:lnTo>
                    <a:pt x="92" y="329"/>
                  </a:lnTo>
                  <a:lnTo>
                    <a:pt x="90" y="329"/>
                  </a:lnTo>
                  <a:lnTo>
                    <a:pt x="87" y="324"/>
                  </a:lnTo>
                  <a:lnTo>
                    <a:pt x="84" y="324"/>
                  </a:lnTo>
                  <a:lnTo>
                    <a:pt x="84" y="324"/>
                  </a:lnTo>
                  <a:lnTo>
                    <a:pt x="84" y="324"/>
                  </a:lnTo>
                  <a:lnTo>
                    <a:pt x="84" y="321"/>
                  </a:lnTo>
                  <a:lnTo>
                    <a:pt x="84" y="321"/>
                  </a:lnTo>
                  <a:lnTo>
                    <a:pt x="84" y="321"/>
                  </a:lnTo>
                  <a:lnTo>
                    <a:pt x="84" y="321"/>
                  </a:lnTo>
                  <a:lnTo>
                    <a:pt x="84" y="321"/>
                  </a:lnTo>
                  <a:lnTo>
                    <a:pt x="84" y="319"/>
                  </a:lnTo>
                  <a:lnTo>
                    <a:pt x="84" y="319"/>
                  </a:lnTo>
                  <a:lnTo>
                    <a:pt x="84" y="319"/>
                  </a:lnTo>
                  <a:lnTo>
                    <a:pt x="84" y="319"/>
                  </a:lnTo>
                  <a:lnTo>
                    <a:pt x="84" y="319"/>
                  </a:lnTo>
                  <a:lnTo>
                    <a:pt x="84" y="316"/>
                  </a:lnTo>
                  <a:lnTo>
                    <a:pt x="84" y="316"/>
                  </a:lnTo>
                  <a:lnTo>
                    <a:pt x="95" y="305"/>
                  </a:lnTo>
                  <a:lnTo>
                    <a:pt x="98" y="303"/>
                  </a:lnTo>
                  <a:lnTo>
                    <a:pt x="98" y="300"/>
                  </a:lnTo>
                  <a:lnTo>
                    <a:pt x="98" y="300"/>
                  </a:lnTo>
                  <a:lnTo>
                    <a:pt x="103" y="298"/>
                  </a:lnTo>
                  <a:lnTo>
                    <a:pt x="103" y="298"/>
                  </a:lnTo>
                  <a:lnTo>
                    <a:pt x="103" y="295"/>
                  </a:lnTo>
                  <a:lnTo>
                    <a:pt x="103" y="295"/>
                  </a:lnTo>
                  <a:lnTo>
                    <a:pt x="113" y="287"/>
                  </a:lnTo>
                  <a:lnTo>
                    <a:pt x="116" y="282"/>
                  </a:lnTo>
                  <a:lnTo>
                    <a:pt x="119" y="282"/>
                  </a:lnTo>
                  <a:lnTo>
                    <a:pt x="119" y="282"/>
                  </a:lnTo>
                  <a:lnTo>
                    <a:pt x="121" y="282"/>
                  </a:lnTo>
                  <a:lnTo>
                    <a:pt x="121" y="282"/>
                  </a:lnTo>
                  <a:lnTo>
                    <a:pt x="121" y="282"/>
                  </a:lnTo>
                  <a:lnTo>
                    <a:pt x="124" y="287"/>
                  </a:lnTo>
                  <a:lnTo>
                    <a:pt x="127" y="290"/>
                  </a:lnTo>
                  <a:lnTo>
                    <a:pt x="129" y="290"/>
                  </a:lnTo>
                  <a:lnTo>
                    <a:pt x="132" y="290"/>
                  </a:lnTo>
                  <a:lnTo>
                    <a:pt x="134" y="290"/>
                  </a:lnTo>
                  <a:lnTo>
                    <a:pt x="137" y="287"/>
                  </a:lnTo>
                  <a:lnTo>
                    <a:pt x="137" y="287"/>
                  </a:lnTo>
                  <a:lnTo>
                    <a:pt x="142" y="284"/>
                  </a:lnTo>
                  <a:lnTo>
                    <a:pt x="142" y="282"/>
                  </a:lnTo>
                  <a:lnTo>
                    <a:pt x="142" y="282"/>
                  </a:lnTo>
                  <a:lnTo>
                    <a:pt x="142" y="279"/>
                  </a:lnTo>
                  <a:lnTo>
                    <a:pt x="142" y="279"/>
                  </a:lnTo>
                  <a:lnTo>
                    <a:pt x="145" y="276"/>
                  </a:lnTo>
                  <a:lnTo>
                    <a:pt x="150" y="271"/>
                  </a:lnTo>
                  <a:lnTo>
                    <a:pt x="153" y="269"/>
                  </a:lnTo>
                  <a:lnTo>
                    <a:pt x="156" y="269"/>
                  </a:lnTo>
                  <a:lnTo>
                    <a:pt x="158" y="269"/>
                  </a:lnTo>
                  <a:lnTo>
                    <a:pt x="158" y="269"/>
                  </a:lnTo>
                  <a:lnTo>
                    <a:pt x="158" y="269"/>
                  </a:lnTo>
                  <a:lnTo>
                    <a:pt x="158" y="266"/>
                  </a:lnTo>
                  <a:lnTo>
                    <a:pt x="158" y="261"/>
                  </a:lnTo>
                  <a:lnTo>
                    <a:pt x="161" y="261"/>
                  </a:lnTo>
                  <a:lnTo>
                    <a:pt x="161" y="258"/>
                  </a:lnTo>
                  <a:lnTo>
                    <a:pt x="161" y="255"/>
                  </a:lnTo>
                  <a:lnTo>
                    <a:pt x="163" y="248"/>
                  </a:lnTo>
                  <a:lnTo>
                    <a:pt x="166" y="248"/>
                  </a:lnTo>
                  <a:lnTo>
                    <a:pt x="169" y="248"/>
                  </a:lnTo>
                  <a:lnTo>
                    <a:pt x="169" y="245"/>
                  </a:lnTo>
                  <a:lnTo>
                    <a:pt x="169" y="245"/>
                  </a:lnTo>
                  <a:lnTo>
                    <a:pt x="169" y="245"/>
                  </a:lnTo>
                  <a:lnTo>
                    <a:pt x="169" y="245"/>
                  </a:lnTo>
                  <a:lnTo>
                    <a:pt x="169" y="242"/>
                  </a:lnTo>
                  <a:lnTo>
                    <a:pt x="171" y="242"/>
                  </a:lnTo>
                  <a:lnTo>
                    <a:pt x="171" y="240"/>
                  </a:lnTo>
                  <a:lnTo>
                    <a:pt x="171" y="237"/>
                  </a:lnTo>
                  <a:lnTo>
                    <a:pt x="174" y="237"/>
                  </a:lnTo>
                  <a:lnTo>
                    <a:pt x="177" y="234"/>
                  </a:lnTo>
                  <a:lnTo>
                    <a:pt x="177" y="232"/>
                  </a:lnTo>
                  <a:lnTo>
                    <a:pt x="177" y="229"/>
                  </a:lnTo>
                  <a:lnTo>
                    <a:pt x="177" y="226"/>
                  </a:lnTo>
                  <a:lnTo>
                    <a:pt x="174" y="224"/>
                  </a:lnTo>
                  <a:lnTo>
                    <a:pt x="174" y="221"/>
                  </a:lnTo>
                  <a:lnTo>
                    <a:pt x="174" y="219"/>
                  </a:lnTo>
                  <a:lnTo>
                    <a:pt x="177" y="216"/>
                  </a:lnTo>
                  <a:lnTo>
                    <a:pt x="174" y="216"/>
                  </a:lnTo>
                  <a:lnTo>
                    <a:pt x="174" y="213"/>
                  </a:lnTo>
                  <a:lnTo>
                    <a:pt x="174" y="211"/>
                  </a:lnTo>
                  <a:lnTo>
                    <a:pt x="171" y="211"/>
                  </a:lnTo>
                  <a:lnTo>
                    <a:pt x="171" y="208"/>
                  </a:lnTo>
                  <a:lnTo>
                    <a:pt x="171" y="205"/>
                  </a:lnTo>
                  <a:lnTo>
                    <a:pt x="195" y="205"/>
                  </a:lnTo>
                  <a:lnTo>
                    <a:pt x="203" y="208"/>
                  </a:lnTo>
                  <a:lnTo>
                    <a:pt x="203" y="208"/>
                  </a:lnTo>
                  <a:lnTo>
                    <a:pt x="203" y="208"/>
                  </a:lnTo>
                  <a:lnTo>
                    <a:pt x="206" y="205"/>
                  </a:lnTo>
                  <a:lnTo>
                    <a:pt x="208" y="203"/>
                  </a:lnTo>
                  <a:lnTo>
                    <a:pt x="213" y="200"/>
                  </a:lnTo>
                  <a:lnTo>
                    <a:pt x="213" y="200"/>
                  </a:lnTo>
                  <a:lnTo>
                    <a:pt x="213" y="200"/>
                  </a:lnTo>
                  <a:lnTo>
                    <a:pt x="213" y="198"/>
                  </a:lnTo>
                  <a:lnTo>
                    <a:pt x="213" y="198"/>
                  </a:lnTo>
                  <a:lnTo>
                    <a:pt x="211" y="192"/>
                  </a:lnTo>
                  <a:lnTo>
                    <a:pt x="211" y="192"/>
                  </a:lnTo>
                  <a:lnTo>
                    <a:pt x="211" y="192"/>
                  </a:lnTo>
                  <a:lnTo>
                    <a:pt x="211" y="192"/>
                  </a:lnTo>
                  <a:lnTo>
                    <a:pt x="211" y="192"/>
                  </a:lnTo>
                  <a:lnTo>
                    <a:pt x="211" y="190"/>
                  </a:lnTo>
                  <a:lnTo>
                    <a:pt x="216" y="184"/>
                  </a:lnTo>
                  <a:lnTo>
                    <a:pt x="224" y="176"/>
                  </a:lnTo>
                  <a:lnTo>
                    <a:pt x="224" y="176"/>
                  </a:lnTo>
                  <a:lnTo>
                    <a:pt x="224" y="174"/>
                  </a:lnTo>
                  <a:lnTo>
                    <a:pt x="224" y="171"/>
                  </a:lnTo>
                  <a:lnTo>
                    <a:pt x="224" y="171"/>
                  </a:lnTo>
                  <a:lnTo>
                    <a:pt x="224" y="171"/>
                  </a:lnTo>
                  <a:lnTo>
                    <a:pt x="224" y="169"/>
                  </a:lnTo>
                  <a:lnTo>
                    <a:pt x="224" y="169"/>
                  </a:lnTo>
                  <a:lnTo>
                    <a:pt x="224" y="166"/>
                  </a:lnTo>
                  <a:lnTo>
                    <a:pt x="221" y="163"/>
                  </a:lnTo>
                  <a:lnTo>
                    <a:pt x="221" y="161"/>
                  </a:lnTo>
                  <a:lnTo>
                    <a:pt x="221" y="155"/>
                  </a:lnTo>
                  <a:lnTo>
                    <a:pt x="221" y="155"/>
                  </a:lnTo>
                  <a:lnTo>
                    <a:pt x="221" y="153"/>
                  </a:lnTo>
                  <a:lnTo>
                    <a:pt x="219" y="148"/>
                  </a:lnTo>
                  <a:lnTo>
                    <a:pt x="219" y="148"/>
                  </a:lnTo>
                  <a:lnTo>
                    <a:pt x="219" y="148"/>
                  </a:lnTo>
                  <a:lnTo>
                    <a:pt x="216" y="148"/>
                  </a:lnTo>
                  <a:lnTo>
                    <a:pt x="216" y="148"/>
                  </a:lnTo>
                  <a:lnTo>
                    <a:pt x="216" y="145"/>
                  </a:lnTo>
                  <a:lnTo>
                    <a:pt x="216" y="145"/>
                  </a:lnTo>
                  <a:lnTo>
                    <a:pt x="219" y="142"/>
                  </a:lnTo>
                  <a:lnTo>
                    <a:pt x="219" y="142"/>
                  </a:lnTo>
                  <a:lnTo>
                    <a:pt x="219" y="142"/>
                  </a:lnTo>
                  <a:lnTo>
                    <a:pt x="216" y="142"/>
                  </a:lnTo>
                  <a:lnTo>
                    <a:pt x="216" y="142"/>
                  </a:lnTo>
                  <a:lnTo>
                    <a:pt x="216" y="140"/>
                  </a:lnTo>
                  <a:lnTo>
                    <a:pt x="216" y="140"/>
                  </a:lnTo>
                  <a:lnTo>
                    <a:pt x="216" y="140"/>
                  </a:lnTo>
                  <a:lnTo>
                    <a:pt x="213" y="142"/>
                  </a:lnTo>
                  <a:lnTo>
                    <a:pt x="208" y="145"/>
                  </a:lnTo>
                  <a:lnTo>
                    <a:pt x="203" y="148"/>
                  </a:lnTo>
                  <a:lnTo>
                    <a:pt x="200" y="148"/>
                  </a:lnTo>
                  <a:lnTo>
                    <a:pt x="198" y="148"/>
                  </a:lnTo>
                  <a:lnTo>
                    <a:pt x="198" y="148"/>
                  </a:lnTo>
                  <a:lnTo>
                    <a:pt x="198" y="148"/>
                  </a:lnTo>
                  <a:lnTo>
                    <a:pt x="198" y="148"/>
                  </a:lnTo>
                  <a:lnTo>
                    <a:pt x="195" y="150"/>
                  </a:lnTo>
                  <a:lnTo>
                    <a:pt x="195" y="150"/>
                  </a:lnTo>
                  <a:lnTo>
                    <a:pt x="195" y="153"/>
                  </a:lnTo>
                  <a:lnTo>
                    <a:pt x="195" y="153"/>
                  </a:lnTo>
                  <a:lnTo>
                    <a:pt x="192" y="153"/>
                  </a:lnTo>
                  <a:lnTo>
                    <a:pt x="192" y="153"/>
                  </a:lnTo>
                  <a:lnTo>
                    <a:pt x="190" y="150"/>
                  </a:lnTo>
                  <a:lnTo>
                    <a:pt x="190" y="150"/>
                  </a:lnTo>
                  <a:lnTo>
                    <a:pt x="190" y="150"/>
                  </a:lnTo>
                  <a:lnTo>
                    <a:pt x="190" y="150"/>
                  </a:lnTo>
                  <a:lnTo>
                    <a:pt x="190" y="150"/>
                  </a:lnTo>
                  <a:lnTo>
                    <a:pt x="190" y="148"/>
                  </a:lnTo>
                  <a:lnTo>
                    <a:pt x="187" y="148"/>
                  </a:lnTo>
                  <a:lnTo>
                    <a:pt x="187" y="145"/>
                  </a:lnTo>
                  <a:lnTo>
                    <a:pt x="187" y="145"/>
                  </a:lnTo>
                  <a:lnTo>
                    <a:pt x="187" y="145"/>
                  </a:lnTo>
                  <a:lnTo>
                    <a:pt x="185" y="145"/>
                  </a:lnTo>
                  <a:lnTo>
                    <a:pt x="185" y="142"/>
                  </a:lnTo>
                  <a:lnTo>
                    <a:pt x="185" y="142"/>
                  </a:lnTo>
                  <a:lnTo>
                    <a:pt x="185" y="142"/>
                  </a:lnTo>
                  <a:lnTo>
                    <a:pt x="185" y="142"/>
                  </a:lnTo>
                  <a:lnTo>
                    <a:pt x="185" y="142"/>
                  </a:lnTo>
                  <a:lnTo>
                    <a:pt x="185" y="140"/>
                  </a:lnTo>
                  <a:lnTo>
                    <a:pt x="185" y="140"/>
                  </a:lnTo>
                  <a:lnTo>
                    <a:pt x="187" y="134"/>
                  </a:lnTo>
                  <a:lnTo>
                    <a:pt x="187" y="132"/>
                  </a:lnTo>
                  <a:lnTo>
                    <a:pt x="192" y="126"/>
                  </a:lnTo>
                  <a:lnTo>
                    <a:pt x="200" y="119"/>
                  </a:lnTo>
                  <a:lnTo>
                    <a:pt x="200" y="116"/>
                  </a:lnTo>
                  <a:lnTo>
                    <a:pt x="200" y="116"/>
                  </a:lnTo>
                  <a:lnTo>
                    <a:pt x="200" y="116"/>
                  </a:lnTo>
                  <a:lnTo>
                    <a:pt x="200" y="116"/>
                  </a:lnTo>
                  <a:lnTo>
                    <a:pt x="200" y="113"/>
                  </a:lnTo>
                  <a:lnTo>
                    <a:pt x="203" y="113"/>
                  </a:lnTo>
                  <a:lnTo>
                    <a:pt x="206" y="111"/>
                  </a:lnTo>
                  <a:lnTo>
                    <a:pt x="208" y="108"/>
                  </a:lnTo>
                  <a:lnTo>
                    <a:pt x="208" y="108"/>
                  </a:lnTo>
                  <a:lnTo>
                    <a:pt x="208" y="108"/>
                  </a:lnTo>
                  <a:lnTo>
                    <a:pt x="208" y="108"/>
                  </a:lnTo>
                  <a:lnTo>
                    <a:pt x="213" y="105"/>
                  </a:lnTo>
                  <a:lnTo>
                    <a:pt x="219" y="103"/>
                  </a:lnTo>
                  <a:lnTo>
                    <a:pt x="219" y="103"/>
                  </a:lnTo>
                  <a:lnTo>
                    <a:pt x="224" y="103"/>
                  </a:lnTo>
                  <a:lnTo>
                    <a:pt x="229" y="103"/>
                  </a:lnTo>
                  <a:lnTo>
                    <a:pt x="235" y="100"/>
                  </a:lnTo>
                  <a:lnTo>
                    <a:pt x="237" y="100"/>
                  </a:lnTo>
                  <a:lnTo>
                    <a:pt x="237" y="100"/>
                  </a:lnTo>
                  <a:lnTo>
                    <a:pt x="240" y="100"/>
                  </a:lnTo>
                  <a:lnTo>
                    <a:pt x="240" y="100"/>
                  </a:lnTo>
                  <a:lnTo>
                    <a:pt x="242" y="103"/>
                  </a:lnTo>
                  <a:lnTo>
                    <a:pt x="245" y="103"/>
                  </a:lnTo>
                  <a:lnTo>
                    <a:pt x="248" y="103"/>
                  </a:lnTo>
                  <a:lnTo>
                    <a:pt x="248" y="103"/>
                  </a:lnTo>
                  <a:lnTo>
                    <a:pt x="248" y="103"/>
                  </a:lnTo>
                  <a:lnTo>
                    <a:pt x="253" y="97"/>
                  </a:lnTo>
                  <a:lnTo>
                    <a:pt x="256" y="97"/>
                  </a:lnTo>
                  <a:lnTo>
                    <a:pt x="266" y="97"/>
                  </a:lnTo>
                  <a:lnTo>
                    <a:pt x="266" y="97"/>
                  </a:lnTo>
                  <a:lnTo>
                    <a:pt x="266" y="95"/>
                  </a:lnTo>
                  <a:lnTo>
                    <a:pt x="269" y="92"/>
                  </a:lnTo>
                  <a:lnTo>
                    <a:pt x="269" y="90"/>
                  </a:lnTo>
                  <a:lnTo>
                    <a:pt x="269" y="90"/>
                  </a:lnTo>
                  <a:lnTo>
                    <a:pt x="269" y="90"/>
                  </a:lnTo>
                  <a:lnTo>
                    <a:pt x="269" y="87"/>
                  </a:lnTo>
                  <a:lnTo>
                    <a:pt x="266" y="87"/>
                  </a:lnTo>
                  <a:lnTo>
                    <a:pt x="264" y="87"/>
                  </a:lnTo>
                  <a:lnTo>
                    <a:pt x="261" y="87"/>
                  </a:lnTo>
                  <a:lnTo>
                    <a:pt x="261" y="87"/>
                  </a:lnTo>
                  <a:lnTo>
                    <a:pt x="261" y="84"/>
                  </a:lnTo>
                  <a:lnTo>
                    <a:pt x="261" y="84"/>
                  </a:lnTo>
                  <a:lnTo>
                    <a:pt x="261" y="82"/>
                  </a:lnTo>
                  <a:lnTo>
                    <a:pt x="261" y="82"/>
                  </a:lnTo>
                  <a:lnTo>
                    <a:pt x="261" y="76"/>
                  </a:lnTo>
                  <a:lnTo>
                    <a:pt x="261" y="76"/>
                  </a:lnTo>
                  <a:lnTo>
                    <a:pt x="261" y="74"/>
                  </a:lnTo>
                  <a:lnTo>
                    <a:pt x="261" y="74"/>
                  </a:lnTo>
                  <a:lnTo>
                    <a:pt x="258" y="71"/>
                  </a:lnTo>
                  <a:lnTo>
                    <a:pt x="258" y="71"/>
                  </a:lnTo>
                  <a:lnTo>
                    <a:pt x="258" y="69"/>
                  </a:lnTo>
                  <a:lnTo>
                    <a:pt x="258" y="69"/>
                  </a:lnTo>
                  <a:lnTo>
                    <a:pt x="258" y="66"/>
                  </a:lnTo>
                  <a:lnTo>
                    <a:pt x="258" y="66"/>
                  </a:lnTo>
                  <a:lnTo>
                    <a:pt x="258" y="66"/>
                  </a:lnTo>
                  <a:lnTo>
                    <a:pt x="258" y="63"/>
                  </a:lnTo>
                  <a:lnTo>
                    <a:pt x="271" y="58"/>
                  </a:lnTo>
                  <a:lnTo>
                    <a:pt x="279" y="55"/>
                  </a:lnTo>
                  <a:lnTo>
                    <a:pt x="285" y="55"/>
                  </a:lnTo>
                  <a:lnTo>
                    <a:pt x="285" y="55"/>
                  </a:lnTo>
                  <a:lnTo>
                    <a:pt x="287" y="55"/>
                  </a:lnTo>
                  <a:lnTo>
                    <a:pt x="293" y="58"/>
                  </a:lnTo>
                  <a:lnTo>
                    <a:pt x="295" y="61"/>
                  </a:lnTo>
                  <a:lnTo>
                    <a:pt x="295" y="61"/>
                  </a:lnTo>
                  <a:lnTo>
                    <a:pt x="298" y="61"/>
                  </a:lnTo>
                  <a:lnTo>
                    <a:pt x="298" y="61"/>
                  </a:lnTo>
                  <a:lnTo>
                    <a:pt x="298" y="61"/>
                  </a:lnTo>
                  <a:lnTo>
                    <a:pt x="300" y="63"/>
                  </a:lnTo>
                  <a:lnTo>
                    <a:pt x="300" y="69"/>
                  </a:lnTo>
                  <a:lnTo>
                    <a:pt x="300" y="69"/>
                  </a:lnTo>
                  <a:lnTo>
                    <a:pt x="300" y="69"/>
                  </a:lnTo>
                  <a:lnTo>
                    <a:pt x="300" y="71"/>
                  </a:lnTo>
                  <a:lnTo>
                    <a:pt x="300" y="74"/>
                  </a:lnTo>
                  <a:lnTo>
                    <a:pt x="300" y="74"/>
                  </a:lnTo>
                  <a:lnTo>
                    <a:pt x="300" y="74"/>
                  </a:lnTo>
                  <a:lnTo>
                    <a:pt x="306" y="79"/>
                  </a:lnTo>
                  <a:lnTo>
                    <a:pt x="314" y="79"/>
                  </a:lnTo>
                  <a:lnTo>
                    <a:pt x="316" y="79"/>
                  </a:lnTo>
                  <a:lnTo>
                    <a:pt x="316" y="79"/>
                  </a:lnTo>
                  <a:lnTo>
                    <a:pt x="324" y="74"/>
                  </a:lnTo>
                  <a:lnTo>
                    <a:pt x="327" y="74"/>
                  </a:lnTo>
                  <a:lnTo>
                    <a:pt x="329" y="74"/>
                  </a:lnTo>
                  <a:lnTo>
                    <a:pt x="329" y="74"/>
                  </a:lnTo>
                  <a:lnTo>
                    <a:pt x="329" y="74"/>
                  </a:lnTo>
                  <a:lnTo>
                    <a:pt x="329" y="71"/>
                  </a:lnTo>
                  <a:lnTo>
                    <a:pt x="329" y="71"/>
                  </a:lnTo>
                  <a:lnTo>
                    <a:pt x="329" y="69"/>
                  </a:lnTo>
                  <a:lnTo>
                    <a:pt x="329" y="69"/>
                  </a:lnTo>
                  <a:lnTo>
                    <a:pt x="329" y="69"/>
                  </a:lnTo>
                  <a:lnTo>
                    <a:pt x="329" y="66"/>
                  </a:lnTo>
                  <a:lnTo>
                    <a:pt x="329" y="66"/>
                  </a:lnTo>
                  <a:lnTo>
                    <a:pt x="329" y="66"/>
                  </a:lnTo>
                  <a:lnTo>
                    <a:pt x="332" y="63"/>
                  </a:lnTo>
                  <a:lnTo>
                    <a:pt x="332" y="63"/>
                  </a:lnTo>
                  <a:lnTo>
                    <a:pt x="332" y="61"/>
                  </a:lnTo>
                  <a:lnTo>
                    <a:pt x="332" y="61"/>
                  </a:lnTo>
                  <a:lnTo>
                    <a:pt x="337" y="58"/>
                  </a:lnTo>
                  <a:lnTo>
                    <a:pt x="340" y="58"/>
                  </a:lnTo>
                  <a:lnTo>
                    <a:pt x="343" y="55"/>
                  </a:lnTo>
                  <a:lnTo>
                    <a:pt x="345" y="53"/>
                  </a:lnTo>
                  <a:lnTo>
                    <a:pt x="348" y="50"/>
                  </a:lnTo>
                  <a:lnTo>
                    <a:pt x="348" y="50"/>
                  </a:lnTo>
                  <a:lnTo>
                    <a:pt x="351" y="50"/>
                  </a:lnTo>
                  <a:lnTo>
                    <a:pt x="351" y="47"/>
                  </a:lnTo>
                  <a:lnTo>
                    <a:pt x="351" y="45"/>
                  </a:lnTo>
                  <a:lnTo>
                    <a:pt x="353" y="42"/>
                  </a:lnTo>
                  <a:lnTo>
                    <a:pt x="356" y="42"/>
                  </a:lnTo>
                  <a:lnTo>
                    <a:pt x="356" y="40"/>
                  </a:lnTo>
                  <a:lnTo>
                    <a:pt x="356" y="37"/>
                  </a:lnTo>
                  <a:lnTo>
                    <a:pt x="358" y="34"/>
                  </a:lnTo>
                  <a:lnTo>
                    <a:pt x="358" y="32"/>
                  </a:lnTo>
                  <a:lnTo>
                    <a:pt x="358" y="32"/>
                  </a:lnTo>
                  <a:lnTo>
                    <a:pt x="358" y="32"/>
                  </a:lnTo>
                  <a:lnTo>
                    <a:pt x="358" y="29"/>
                  </a:lnTo>
                  <a:lnTo>
                    <a:pt x="358" y="29"/>
                  </a:lnTo>
                  <a:lnTo>
                    <a:pt x="361" y="26"/>
                  </a:lnTo>
                  <a:lnTo>
                    <a:pt x="361" y="24"/>
                  </a:lnTo>
                  <a:lnTo>
                    <a:pt x="361" y="24"/>
                  </a:lnTo>
                  <a:lnTo>
                    <a:pt x="361" y="24"/>
                  </a:lnTo>
                  <a:lnTo>
                    <a:pt x="361" y="24"/>
                  </a:lnTo>
                  <a:lnTo>
                    <a:pt x="361" y="24"/>
                  </a:lnTo>
                  <a:lnTo>
                    <a:pt x="361" y="21"/>
                  </a:lnTo>
                  <a:lnTo>
                    <a:pt x="358" y="21"/>
                  </a:lnTo>
                  <a:lnTo>
                    <a:pt x="356" y="21"/>
                  </a:lnTo>
                  <a:lnTo>
                    <a:pt x="356" y="19"/>
                  </a:lnTo>
                  <a:lnTo>
                    <a:pt x="356" y="19"/>
                  </a:lnTo>
                  <a:lnTo>
                    <a:pt x="356" y="19"/>
                  </a:lnTo>
                  <a:lnTo>
                    <a:pt x="358" y="16"/>
                  </a:lnTo>
                  <a:lnTo>
                    <a:pt x="374" y="11"/>
                  </a:lnTo>
                  <a:lnTo>
                    <a:pt x="377" y="11"/>
                  </a:lnTo>
                  <a:lnTo>
                    <a:pt x="380" y="3"/>
                  </a:lnTo>
                  <a:lnTo>
                    <a:pt x="382" y="5"/>
                  </a:lnTo>
                  <a:lnTo>
                    <a:pt x="387" y="0"/>
                  </a:lnTo>
                  <a:lnTo>
                    <a:pt x="390" y="0"/>
                  </a:lnTo>
                  <a:lnTo>
                    <a:pt x="390" y="3"/>
                  </a:lnTo>
                  <a:lnTo>
                    <a:pt x="393" y="3"/>
                  </a:lnTo>
                  <a:lnTo>
                    <a:pt x="393" y="5"/>
                  </a:lnTo>
                  <a:lnTo>
                    <a:pt x="393" y="5"/>
                  </a:lnTo>
                  <a:lnTo>
                    <a:pt x="393" y="5"/>
                  </a:lnTo>
                  <a:lnTo>
                    <a:pt x="393" y="8"/>
                  </a:lnTo>
                  <a:lnTo>
                    <a:pt x="393" y="8"/>
                  </a:lnTo>
                  <a:lnTo>
                    <a:pt x="393" y="11"/>
                  </a:lnTo>
                  <a:lnTo>
                    <a:pt x="395" y="11"/>
                  </a:lnTo>
                  <a:lnTo>
                    <a:pt x="395" y="11"/>
                  </a:lnTo>
                  <a:lnTo>
                    <a:pt x="398" y="11"/>
                  </a:lnTo>
                  <a:lnTo>
                    <a:pt x="401" y="11"/>
                  </a:lnTo>
                  <a:lnTo>
                    <a:pt x="401" y="11"/>
                  </a:lnTo>
                  <a:lnTo>
                    <a:pt x="403" y="11"/>
                  </a:lnTo>
                  <a:lnTo>
                    <a:pt x="403" y="8"/>
                  </a:lnTo>
                  <a:lnTo>
                    <a:pt x="403" y="8"/>
                  </a:lnTo>
                  <a:lnTo>
                    <a:pt x="403" y="8"/>
                  </a:lnTo>
                  <a:lnTo>
                    <a:pt x="406" y="5"/>
                  </a:lnTo>
                  <a:lnTo>
                    <a:pt x="406" y="5"/>
                  </a:lnTo>
                  <a:lnTo>
                    <a:pt x="406" y="8"/>
                  </a:lnTo>
                  <a:lnTo>
                    <a:pt x="409" y="8"/>
                  </a:lnTo>
                  <a:lnTo>
                    <a:pt x="409" y="11"/>
                  </a:lnTo>
                  <a:lnTo>
                    <a:pt x="411" y="11"/>
                  </a:lnTo>
                  <a:lnTo>
                    <a:pt x="414" y="11"/>
                  </a:lnTo>
                  <a:lnTo>
                    <a:pt x="416" y="11"/>
                  </a:lnTo>
                  <a:lnTo>
                    <a:pt x="419" y="11"/>
                  </a:lnTo>
                  <a:lnTo>
                    <a:pt x="422" y="11"/>
                  </a:lnTo>
                  <a:lnTo>
                    <a:pt x="422" y="11"/>
                  </a:lnTo>
                  <a:lnTo>
                    <a:pt x="422" y="11"/>
                  </a:lnTo>
                  <a:lnTo>
                    <a:pt x="422" y="13"/>
                  </a:lnTo>
                  <a:lnTo>
                    <a:pt x="424" y="13"/>
                  </a:lnTo>
                  <a:lnTo>
                    <a:pt x="424" y="16"/>
                  </a:lnTo>
                  <a:lnTo>
                    <a:pt x="430" y="16"/>
                  </a:lnTo>
                  <a:lnTo>
                    <a:pt x="430" y="19"/>
                  </a:lnTo>
                  <a:lnTo>
                    <a:pt x="430" y="19"/>
                  </a:lnTo>
                  <a:lnTo>
                    <a:pt x="430" y="24"/>
                  </a:lnTo>
                  <a:lnTo>
                    <a:pt x="432" y="26"/>
                  </a:lnTo>
                  <a:lnTo>
                    <a:pt x="437" y="32"/>
                  </a:lnTo>
                  <a:lnTo>
                    <a:pt x="435" y="34"/>
                  </a:lnTo>
                  <a:lnTo>
                    <a:pt x="432" y="37"/>
                  </a:lnTo>
                  <a:lnTo>
                    <a:pt x="432" y="34"/>
                  </a:lnTo>
                  <a:lnTo>
                    <a:pt x="427" y="32"/>
                  </a:lnTo>
                  <a:lnTo>
                    <a:pt x="427" y="32"/>
                  </a:lnTo>
                  <a:lnTo>
                    <a:pt x="427" y="32"/>
                  </a:lnTo>
                  <a:lnTo>
                    <a:pt x="424" y="32"/>
                  </a:lnTo>
                  <a:lnTo>
                    <a:pt x="424" y="32"/>
                  </a:lnTo>
                  <a:lnTo>
                    <a:pt x="424" y="32"/>
                  </a:lnTo>
                  <a:lnTo>
                    <a:pt x="424" y="34"/>
                  </a:lnTo>
                  <a:lnTo>
                    <a:pt x="424" y="34"/>
                  </a:lnTo>
                  <a:lnTo>
                    <a:pt x="427" y="40"/>
                  </a:lnTo>
                  <a:lnTo>
                    <a:pt x="427" y="40"/>
                  </a:lnTo>
                  <a:lnTo>
                    <a:pt x="427" y="40"/>
                  </a:lnTo>
                  <a:lnTo>
                    <a:pt x="424" y="40"/>
                  </a:lnTo>
                  <a:lnTo>
                    <a:pt x="424" y="40"/>
                  </a:lnTo>
                  <a:lnTo>
                    <a:pt x="424" y="40"/>
                  </a:lnTo>
                  <a:lnTo>
                    <a:pt x="422" y="40"/>
                  </a:lnTo>
                  <a:lnTo>
                    <a:pt x="422" y="40"/>
                  </a:lnTo>
                  <a:lnTo>
                    <a:pt x="422" y="40"/>
                  </a:lnTo>
                  <a:lnTo>
                    <a:pt x="422" y="42"/>
                  </a:lnTo>
                  <a:lnTo>
                    <a:pt x="422" y="45"/>
                  </a:lnTo>
                  <a:lnTo>
                    <a:pt x="419" y="47"/>
                  </a:lnTo>
                  <a:lnTo>
                    <a:pt x="419" y="50"/>
                  </a:lnTo>
                  <a:lnTo>
                    <a:pt x="419" y="50"/>
                  </a:lnTo>
                  <a:lnTo>
                    <a:pt x="419" y="50"/>
                  </a:lnTo>
                  <a:lnTo>
                    <a:pt x="416" y="50"/>
                  </a:lnTo>
                  <a:lnTo>
                    <a:pt x="416" y="50"/>
                  </a:lnTo>
                  <a:lnTo>
                    <a:pt x="416" y="53"/>
                  </a:lnTo>
                  <a:lnTo>
                    <a:pt x="422" y="63"/>
                  </a:lnTo>
                  <a:lnTo>
                    <a:pt x="422" y="66"/>
                  </a:lnTo>
                  <a:lnTo>
                    <a:pt x="424" y="66"/>
                  </a:lnTo>
                  <a:lnTo>
                    <a:pt x="424" y="69"/>
                  </a:lnTo>
                  <a:lnTo>
                    <a:pt x="424" y="69"/>
                  </a:lnTo>
                  <a:lnTo>
                    <a:pt x="427" y="69"/>
                  </a:lnTo>
                  <a:lnTo>
                    <a:pt x="424" y="71"/>
                  </a:lnTo>
                  <a:lnTo>
                    <a:pt x="424" y="71"/>
                  </a:lnTo>
                  <a:lnTo>
                    <a:pt x="424" y="74"/>
                  </a:lnTo>
                  <a:lnTo>
                    <a:pt x="424" y="74"/>
                  </a:lnTo>
                  <a:lnTo>
                    <a:pt x="424" y="76"/>
                  </a:lnTo>
                  <a:lnTo>
                    <a:pt x="424" y="76"/>
                  </a:lnTo>
                  <a:lnTo>
                    <a:pt x="424" y="79"/>
                  </a:lnTo>
                  <a:lnTo>
                    <a:pt x="424" y="79"/>
                  </a:lnTo>
                  <a:lnTo>
                    <a:pt x="424" y="82"/>
                  </a:lnTo>
                  <a:lnTo>
                    <a:pt x="427" y="90"/>
                  </a:lnTo>
                  <a:lnTo>
                    <a:pt x="424" y="92"/>
                  </a:lnTo>
                  <a:lnTo>
                    <a:pt x="424" y="95"/>
                  </a:lnTo>
                  <a:lnTo>
                    <a:pt x="419" y="95"/>
                  </a:lnTo>
                  <a:lnTo>
                    <a:pt x="416" y="95"/>
                  </a:lnTo>
                  <a:lnTo>
                    <a:pt x="416" y="95"/>
                  </a:lnTo>
                  <a:lnTo>
                    <a:pt x="414" y="95"/>
                  </a:lnTo>
                  <a:lnTo>
                    <a:pt x="414" y="95"/>
                  </a:lnTo>
                  <a:lnTo>
                    <a:pt x="411" y="95"/>
                  </a:lnTo>
                  <a:lnTo>
                    <a:pt x="411" y="95"/>
                  </a:lnTo>
                  <a:lnTo>
                    <a:pt x="411" y="97"/>
                  </a:lnTo>
                  <a:lnTo>
                    <a:pt x="411" y="97"/>
                  </a:lnTo>
                  <a:lnTo>
                    <a:pt x="409" y="100"/>
                  </a:lnTo>
                  <a:lnTo>
                    <a:pt x="409" y="100"/>
                  </a:lnTo>
                  <a:lnTo>
                    <a:pt x="409" y="103"/>
                  </a:lnTo>
                  <a:lnTo>
                    <a:pt x="411" y="105"/>
                  </a:lnTo>
                  <a:lnTo>
                    <a:pt x="411" y="108"/>
                  </a:lnTo>
                  <a:lnTo>
                    <a:pt x="411" y="108"/>
                  </a:lnTo>
                  <a:lnTo>
                    <a:pt x="409" y="108"/>
                  </a:lnTo>
                  <a:lnTo>
                    <a:pt x="409" y="108"/>
                  </a:lnTo>
                  <a:lnTo>
                    <a:pt x="406" y="108"/>
                  </a:lnTo>
                  <a:lnTo>
                    <a:pt x="403" y="105"/>
                  </a:lnTo>
                  <a:lnTo>
                    <a:pt x="403" y="105"/>
                  </a:lnTo>
                  <a:lnTo>
                    <a:pt x="403" y="108"/>
                  </a:lnTo>
                  <a:lnTo>
                    <a:pt x="403" y="108"/>
                  </a:lnTo>
                  <a:lnTo>
                    <a:pt x="411" y="116"/>
                  </a:lnTo>
                  <a:lnTo>
                    <a:pt x="414" y="116"/>
                  </a:lnTo>
                  <a:lnTo>
                    <a:pt x="430" y="124"/>
                  </a:lnTo>
                  <a:lnTo>
                    <a:pt x="432" y="124"/>
                  </a:lnTo>
                  <a:lnTo>
                    <a:pt x="432" y="124"/>
                  </a:lnTo>
                  <a:lnTo>
                    <a:pt x="435" y="124"/>
                  </a:lnTo>
                  <a:lnTo>
                    <a:pt x="443" y="134"/>
                  </a:lnTo>
                  <a:lnTo>
                    <a:pt x="445" y="134"/>
                  </a:lnTo>
                  <a:lnTo>
                    <a:pt x="445" y="134"/>
                  </a:lnTo>
                  <a:lnTo>
                    <a:pt x="448" y="132"/>
                  </a:lnTo>
                  <a:lnTo>
                    <a:pt x="453" y="126"/>
                  </a:lnTo>
                  <a:lnTo>
                    <a:pt x="456" y="124"/>
                  </a:lnTo>
                  <a:lnTo>
                    <a:pt x="456" y="124"/>
                  </a:lnTo>
                  <a:lnTo>
                    <a:pt x="456" y="124"/>
                  </a:lnTo>
                  <a:lnTo>
                    <a:pt x="456" y="121"/>
                  </a:lnTo>
                  <a:lnTo>
                    <a:pt x="456" y="121"/>
                  </a:lnTo>
                  <a:lnTo>
                    <a:pt x="456" y="121"/>
                  </a:lnTo>
                  <a:lnTo>
                    <a:pt x="456" y="121"/>
                  </a:lnTo>
                  <a:lnTo>
                    <a:pt x="456" y="119"/>
                  </a:lnTo>
                  <a:lnTo>
                    <a:pt x="459" y="119"/>
                  </a:lnTo>
                  <a:lnTo>
                    <a:pt x="459" y="119"/>
                  </a:lnTo>
                  <a:lnTo>
                    <a:pt x="459" y="119"/>
                  </a:lnTo>
                  <a:lnTo>
                    <a:pt x="459" y="119"/>
                  </a:lnTo>
                  <a:lnTo>
                    <a:pt x="459" y="116"/>
                  </a:lnTo>
                  <a:lnTo>
                    <a:pt x="459" y="116"/>
                  </a:lnTo>
                  <a:lnTo>
                    <a:pt x="459" y="116"/>
                  </a:lnTo>
                  <a:lnTo>
                    <a:pt x="459" y="116"/>
                  </a:lnTo>
                  <a:lnTo>
                    <a:pt x="459" y="116"/>
                  </a:lnTo>
                  <a:lnTo>
                    <a:pt x="459" y="116"/>
                  </a:lnTo>
                  <a:lnTo>
                    <a:pt x="456" y="116"/>
                  </a:lnTo>
                  <a:lnTo>
                    <a:pt x="456" y="116"/>
                  </a:lnTo>
                  <a:lnTo>
                    <a:pt x="453" y="119"/>
                  </a:lnTo>
                  <a:lnTo>
                    <a:pt x="453" y="119"/>
                  </a:lnTo>
                  <a:lnTo>
                    <a:pt x="453" y="119"/>
                  </a:lnTo>
                  <a:lnTo>
                    <a:pt x="451" y="119"/>
                  </a:lnTo>
                  <a:lnTo>
                    <a:pt x="451" y="119"/>
                  </a:lnTo>
                  <a:lnTo>
                    <a:pt x="443" y="111"/>
                  </a:lnTo>
                  <a:lnTo>
                    <a:pt x="443" y="111"/>
                  </a:lnTo>
                  <a:lnTo>
                    <a:pt x="443" y="108"/>
                  </a:lnTo>
                  <a:lnTo>
                    <a:pt x="443" y="108"/>
                  </a:lnTo>
                  <a:lnTo>
                    <a:pt x="443" y="108"/>
                  </a:lnTo>
                  <a:lnTo>
                    <a:pt x="443" y="108"/>
                  </a:lnTo>
                  <a:lnTo>
                    <a:pt x="453" y="103"/>
                  </a:lnTo>
                  <a:lnTo>
                    <a:pt x="456" y="100"/>
                  </a:lnTo>
                  <a:lnTo>
                    <a:pt x="461" y="97"/>
                  </a:lnTo>
                  <a:lnTo>
                    <a:pt x="461" y="95"/>
                  </a:lnTo>
                  <a:lnTo>
                    <a:pt x="464" y="95"/>
                  </a:lnTo>
                  <a:lnTo>
                    <a:pt x="461" y="95"/>
                  </a:lnTo>
                  <a:lnTo>
                    <a:pt x="461" y="92"/>
                  </a:lnTo>
                  <a:lnTo>
                    <a:pt x="461" y="92"/>
                  </a:lnTo>
                  <a:lnTo>
                    <a:pt x="461" y="92"/>
                  </a:lnTo>
                  <a:lnTo>
                    <a:pt x="461" y="90"/>
                  </a:lnTo>
                  <a:lnTo>
                    <a:pt x="464" y="90"/>
                  </a:lnTo>
                  <a:lnTo>
                    <a:pt x="464" y="92"/>
                  </a:lnTo>
                  <a:lnTo>
                    <a:pt x="469" y="95"/>
                  </a:lnTo>
                  <a:lnTo>
                    <a:pt x="469" y="95"/>
                  </a:lnTo>
                  <a:lnTo>
                    <a:pt x="472" y="97"/>
                  </a:lnTo>
                  <a:lnTo>
                    <a:pt x="472" y="97"/>
                  </a:lnTo>
                  <a:lnTo>
                    <a:pt x="472" y="100"/>
                  </a:lnTo>
                  <a:lnTo>
                    <a:pt x="474" y="103"/>
                  </a:lnTo>
                  <a:lnTo>
                    <a:pt x="474" y="103"/>
                  </a:lnTo>
                  <a:lnTo>
                    <a:pt x="474" y="103"/>
                  </a:lnTo>
                  <a:lnTo>
                    <a:pt x="477" y="105"/>
                  </a:lnTo>
                  <a:lnTo>
                    <a:pt x="477" y="103"/>
                  </a:lnTo>
                  <a:lnTo>
                    <a:pt x="480" y="103"/>
                  </a:lnTo>
                  <a:lnTo>
                    <a:pt x="480" y="100"/>
                  </a:lnTo>
                  <a:lnTo>
                    <a:pt x="480" y="100"/>
                  </a:lnTo>
                  <a:lnTo>
                    <a:pt x="477" y="95"/>
                  </a:lnTo>
                  <a:lnTo>
                    <a:pt x="477" y="95"/>
                  </a:lnTo>
                  <a:lnTo>
                    <a:pt x="477" y="95"/>
                  </a:lnTo>
                  <a:lnTo>
                    <a:pt x="477" y="92"/>
                  </a:lnTo>
                  <a:lnTo>
                    <a:pt x="477" y="92"/>
                  </a:lnTo>
                  <a:lnTo>
                    <a:pt x="477" y="92"/>
                  </a:lnTo>
                  <a:lnTo>
                    <a:pt x="477" y="90"/>
                  </a:lnTo>
                  <a:lnTo>
                    <a:pt x="477" y="90"/>
                  </a:lnTo>
                  <a:lnTo>
                    <a:pt x="477" y="90"/>
                  </a:lnTo>
                  <a:lnTo>
                    <a:pt x="482" y="90"/>
                  </a:lnTo>
                  <a:lnTo>
                    <a:pt x="482" y="90"/>
                  </a:lnTo>
                  <a:lnTo>
                    <a:pt x="482" y="87"/>
                  </a:lnTo>
                  <a:lnTo>
                    <a:pt x="485" y="87"/>
                  </a:lnTo>
                  <a:lnTo>
                    <a:pt x="485" y="87"/>
                  </a:lnTo>
                  <a:lnTo>
                    <a:pt x="485" y="87"/>
                  </a:lnTo>
                  <a:lnTo>
                    <a:pt x="485" y="87"/>
                  </a:lnTo>
                  <a:lnTo>
                    <a:pt x="488" y="90"/>
                  </a:lnTo>
                  <a:lnTo>
                    <a:pt x="488" y="92"/>
                  </a:lnTo>
                  <a:lnTo>
                    <a:pt x="488" y="92"/>
                  </a:lnTo>
                  <a:lnTo>
                    <a:pt x="488" y="95"/>
                  </a:lnTo>
                  <a:lnTo>
                    <a:pt x="495" y="10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6" name="Freeform 55"/>
            <p:cNvSpPr>
              <a:spLocks/>
            </p:cNvSpPr>
            <p:nvPr/>
          </p:nvSpPr>
          <p:spPr bwMode="auto">
            <a:xfrm>
              <a:off x="5229" y="1172"/>
              <a:ext cx="134" cy="124"/>
            </a:xfrm>
            <a:custGeom>
              <a:avLst/>
              <a:gdLst>
                <a:gd name="T0" fmla="*/ 124 w 134"/>
                <a:gd name="T1" fmla="*/ 113 h 124"/>
                <a:gd name="T2" fmla="*/ 116 w 134"/>
                <a:gd name="T3" fmla="*/ 121 h 124"/>
                <a:gd name="T4" fmla="*/ 95 w 134"/>
                <a:gd name="T5" fmla="*/ 119 h 124"/>
                <a:gd name="T6" fmla="*/ 84 w 134"/>
                <a:gd name="T7" fmla="*/ 111 h 124"/>
                <a:gd name="T8" fmla="*/ 76 w 134"/>
                <a:gd name="T9" fmla="*/ 106 h 124"/>
                <a:gd name="T10" fmla="*/ 66 w 134"/>
                <a:gd name="T11" fmla="*/ 111 h 124"/>
                <a:gd name="T12" fmla="*/ 66 w 134"/>
                <a:gd name="T13" fmla="*/ 111 h 124"/>
                <a:gd name="T14" fmla="*/ 66 w 134"/>
                <a:gd name="T15" fmla="*/ 113 h 124"/>
                <a:gd name="T16" fmla="*/ 55 w 134"/>
                <a:gd name="T17" fmla="*/ 119 h 124"/>
                <a:gd name="T18" fmla="*/ 47 w 134"/>
                <a:gd name="T19" fmla="*/ 116 h 124"/>
                <a:gd name="T20" fmla="*/ 40 w 134"/>
                <a:gd name="T21" fmla="*/ 119 h 124"/>
                <a:gd name="T22" fmla="*/ 40 w 134"/>
                <a:gd name="T23" fmla="*/ 113 h 124"/>
                <a:gd name="T24" fmla="*/ 37 w 134"/>
                <a:gd name="T25" fmla="*/ 106 h 124"/>
                <a:gd name="T26" fmla="*/ 32 w 134"/>
                <a:gd name="T27" fmla="*/ 108 h 124"/>
                <a:gd name="T28" fmla="*/ 26 w 134"/>
                <a:gd name="T29" fmla="*/ 113 h 124"/>
                <a:gd name="T30" fmla="*/ 16 w 134"/>
                <a:gd name="T31" fmla="*/ 100 h 124"/>
                <a:gd name="T32" fmla="*/ 13 w 134"/>
                <a:gd name="T33" fmla="*/ 92 h 124"/>
                <a:gd name="T34" fmla="*/ 11 w 134"/>
                <a:gd name="T35" fmla="*/ 90 h 124"/>
                <a:gd name="T36" fmla="*/ 11 w 134"/>
                <a:gd name="T37" fmla="*/ 87 h 124"/>
                <a:gd name="T38" fmla="*/ 5 w 134"/>
                <a:gd name="T39" fmla="*/ 69 h 124"/>
                <a:gd name="T40" fmla="*/ 21 w 134"/>
                <a:gd name="T41" fmla="*/ 69 h 124"/>
                <a:gd name="T42" fmla="*/ 0 w 134"/>
                <a:gd name="T43" fmla="*/ 58 h 124"/>
                <a:gd name="T44" fmla="*/ 3 w 134"/>
                <a:gd name="T45" fmla="*/ 48 h 124"/>
                <a:gd name="T46" fmla="*/ 5 w 134"/>
                <a:gd name="T47" fmla="*/ 45 h 124"/>
                <a:gd name="T48" fmla="*/ 5 w 134"/>
                <a:gd name="T49" fmla="*/ 42 h 124"/>
                <a:gd name="T50" fmla="*/ 8 w 134"/>
                <a:gd name="T51" fmla="*/ 37 h 124"/>
                <a:gd name="T52" fmla="*/ 13 w 134"/>
                <a:gd name="T53" fmla="*/ 40 h 124"/>
                <a:gd name="T54" fmla="*/ 16 w 134"/>
                <a:gd name="T55" fmla="*/ 42 h 124"/>
                <a:gd name="T56" fmla="*/ 16 w 134"/>
                <a:gd name="T57" fmla="*/ 48 h 124"/>
                <a:gd name="T58" fmla="*/ 16 w 134"/>
                <a:gd name="T59" fmla="*/ 50 h 124"/>
                <a:gd name="T60" fmla="*/ 18 w 134"/>
                <a:gd name="T61" fmla="*/ 50 h 124"/>
                <a:gd name="T62" fmla="*/ 42 w 134"/>
                <a:gd name="T63" fmla="*/ 32 h 124"/>
                <a:gd name="T64" fmla="*/ 55 w 134"/>
                <a:gd name="T65" fmla="*/ 29 h 124"/>
                <a:gd name="T66" fmla="*/ 61 w 134"/>
                <a:gd name="T67" fmla="*/ 24 h 124"/>
                <a:gd name="T68" fmla="*/ 66 w 134"/>
                <a:gd name="T69" fmla="*/ 19 h 124"/>
                <a:gd name="T70" fmla="*/ 71 w 134"/>
                <a:gd name="T71" fmla="*/ 19 h 124"/>
                <a:gd name="T72" fmla="*/ 76 w 134"/>
                <a:gd name="T73" fmla="*/ 6 h 124"/>
                <a:gd name="T74" fmla="*/ 79 w 134"/>
                <a:gd name="T75" fmla="*/ 3 h 124"/>
                <a:gd name="T76" fmla="*/ 92 w 134"/>
                <a:gd name="T77" fmla="*/ 6 h 124"/>
                <a:gd name="T78" fmla="*/ 98 w 134"/>
                <a:gd name="T79" fmla="*/ 0 h 124"/>
                <a:gd name="T80" fmla="*/ 103 w 134"/>
                <a:gd name="T81" fmla="*/ 0 h 124"/>
                <a:gd name="T82" fmla="*/ 105 w 134"/>
                <a:gd name="T83" fmla="*/ 0 h 124"/>
                <a:gd name="T84" fmla="*/ 100 w 134"/>
                <a:gd name="T85" fmla="*/ 8 h 124"/>
                <a:gd name="T86" fmla="*/ 98 w 134"/>
                <a:gd name="T87" fmla="*/ 16 h 124"/>
                <a:gd name="T88" fmla="*/ 105 w 134"/>
                <a:gd name="T89" fmla="*/ 24 h 124"/>
                <a:gd name="T90" fmla="*/ 108 w 134"/>
                <a:gd name="T91" fmla="*/ 29 h 124"/>
                <a:gd name="T92" fmla="*/ 111 w 134"/>
                <a:gd name="T93" fmla="*/ 32 h 124"/>
                <a:gd name="T94" fmla="*/ 111 w 134"/>
                <a:gd name="T95" fmla="*/ 37 h 124"/>
                <a:gd name="T96" fmla="*/ 108 w 134"/>
                <a:gd name="T97" fmla="*/ 42 h 124"/>
                <a:gd name="T98" fmla="*/ 108 w 134"/>
                <a:gd name="T99" fmla="*/ 53 h 124"/>
                <a:gd name="T100" fmla="*/ 108 w 134"/>
                <a:gd name="T101" fmla="*/ 56 h 124"/>
                <a:gd name="T102" fmla="*/ 100 w 134"/>
                <a:gd name="T103" fmla="*/ 58 h 124"/>
                <a:gd name="T104" fmla="*/ 100 w 134"/>
                <a:gd name="T105" fmla="*/ 61 h 124"/>
                <a:gd name="T106" fmla="*/ 100 w 134"/>
                <a:gd name="T107" fmla="*/ 74 h 124"/>
                <a:gd name="T108" fmla="*/ 105 w 134"/>
                <a:gd name="T109" fmla="*/ 79 h 124"/>
                <a:gd name="T110" fmla="*/ 116 w 134"/>
                <a:gd name="T111" fmla="*/ 90 h 124"/>
                <a:gd name="T112" fmla="*/ 132 w 134"/>
                <a:gd name="T113" fmla="*/ 103 h 124"/>
                <a:gd name="T114" fmla="*/ 132 w 134"/>
                <a:gd name="T115" fmla="*/ 103 h 124"/>
                <a:gd name="T116" fmla="*/ 134 w 134"/>
                <a:gd name="T117" fmla="*/ 11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124">
                  <a:moveTo>
                    <a:pt x="134" y="113"/>
                  </a:moveTo>
                  <a:lnTo>
                    <a:pt x="124" y="113"/>
                  </a:lnTo>
                  <a:lnTo>
                    <a:pt x="124" y="113"/>
                  </a:lnTo>
                  <a:lnTo>
                    <a:pt x="121" y="113"/>
                  </a:lnTo>
                  <a:lnTo>
                    <a:pt x="116" y="121"/>
                  </a:lnTo>
                  <a:lnTo>
                    <a:pt x="116" y="121"/>
                  </a:lnTo>
                  <a:lnTo>
                    <a:pt x="103" y="124"/>
                  </a:lnTo>
                  <a:lnTo>
                    <a:pt x="98" y="121"/>
                  </a:lnTo>
                  <a:lnTo>
                    <a:pt x="95" y="119"/>
                  </a:lnTo>
                  <a:lnTo>
                    <a:pt x="92" y="116"/>
                  </a:lnTo>
                  <a:lnTo>
                    <a:pt x="90" y="113"/>
                  </a:lnTo>
                  <a:lnTo>
                    <a:pt x="84" y="111"/>
                  </a:lnTo>
                  <a:lnTo>
                    <a:pt x="82" y="111"/>
                  </a:lnTo>
                  <a:lnTo>
                    <a:pt x="79" y="106"/>
                  </a:lnTo>
                  <a:lnTo>
                    <a:pt x="76" y="106"/>
                  </a:lnTo>
                  <a:lnTo>
                    <a:pt x="69" y="108"/>
                  </a:lnTo>
                  <a:lnTo>
                    <a:pt x="69" y="108"/>
                  </a:lnTo>
                  <a:lnTo>
                    <a:pt x="66" y="111"/>
                  </a:lnTo>
                  <a:lnTo>
                    <a:pt x="66" y="111"/>
                  </a:lnTo>
                  <a:lnTo>
                    <a:pt x="66" y="111"/>
                  </a:lnTo>
                  <a:lnTo>
                    <a:pt x="66" y="111"/>
                  </a:lnTo>
                  <a:lnTo>
                    <a:pt x="66" y="113"/>
                  </a:lnTo>
                  <a:lnTo>
                    <a:pt x="66" y="113"/>
                  </a:lnTo>
                  <a:lnTo>
                    <a:pt x="66" y="113"/>
                  </a:lnTo>
                  <a:lnTo>
                    <a:pt x="63" y="116"/>
                  </a:lnTo>
                  <a:lnTo>
                    <a:pt x="55" y="119"/>
                  </a:lnTo>
                  <a:lnTo>
                    <a:pt x="55" y="119"/>
                  </a:lnTo>
                  <a:lnTo>
                    <a:pt x="53" y="119"/>
                  </a:lnTo>
                  <a:lnTo>
                    <a:pt x="47" y="116"/>
                  </a:lnTo>
                  <a:lnTo>
                    <a:pt x="47" y="116"/>
                  </a:lnTo>
                  <a:lnTo>
                    <a:pt x="45" y="116"/>
                  </a:lnTo>
                  <a:lnTo>
                    <a:pt x="42" y="119"/>
                  </a:lnTo>
                  <a:lnTo>
                    <a:pt x="40" y="119"/>
                  </a:lnTo>
                  <a:lnTo>
                    <a:pt x="40" y="119"/>
                  </a:lnTo>
                  <a:lnTo>
                    <a:pt x="40" y="116"/>
                  </a:lnTo>
                  <a:lnTo>
                    <a:pt x="40" y="113"/>
                  </a:lnTo>
                  <a:lnTo>
                    <a:pt x="40" y="108"/>
                  </a:lnTo>
                  <a:lnTo>
                    <a:pt x="37" y="108"/>
                  </a:lnTo>
                  <a:lnTo>
                    <a:pt x="37" y="106"/>
                  </a:lnTo>
                  <a:lnTo>
                    <a:pt x="34" y="106"/>
                  </a:lnTo>
                  <a:lnTo>
                    <a:pt x="34" y="106"/>
                  </a:lnTo>
                  <a:lnTo>
                    <a:pt x="32" y="108"/>
                  </a:lnTo>
                  <a:lnTo>
                    <a:pt x="29" y="111"/>
                  </a:lnTo>
                  <a:lnTo>
                    <a:pt x="29" y="113"/>
                  </a:lnTo>
                  <a:lnTo>
                    <a:pt x="26" y="113"/>
                  </a:lnTo>
                  <a:lnTo>
                    <a:pt x="21" y="106"/>
                  </a:lnTo>
                  <a:lnTo>
                    <a:pt x="18" y="103"/>
                  </a:lnTo>
                  <a:lnTo>
                    <a:pt x="16" y="100"/>
                  </a:lnTo>
                  <a:lnTo>
                    <a:pt x="16" y="98"/>
                  </a:lnTo>
                  <a:lnTo>
                    <a:pt x="16" y="95"/>
                  </a:lnTo>
                  <a:lnTo>
                    <a:pt x="13" y="92"/>
                  </a:lnTo>
                  <a:lnTo>
                    <a:pt x="13" y="92"/>
                  </a:lnTo>
                  <a:lnTo>
                    <a:pt x="13" y="90"/>
                  </a:lnTo>
                  <a:lnTo>
                    <a:pt x="11" y="90"/>
                  </a:lnTo>
                  <a:lnTo>
                    <a:pt x="11" y="90"/>
                  </a:lnTo>
                  <a:lnTo>
                    <a:pt x="11" y="87"/>
                  </a:lnTo>
                  <a:lnTo>
                    <a:pt x="11" y="87"/>
                  </a:lnTo>
                  <a:lnTo>
                    <a:pt x="8" y="84"/>
                  </a:lnTo>
                  <a:lnTo>
                    <a:pt x="8" y="84"/>
                  </a:lnTo>
                  <a:lnTo>
                    <a:pt x="5" y="69"/>
                  </a:lnTo>
                  <a:lnTo>
                    <a:pt x="5" y="69"/>
                  </a:lnTo>
                  <a:lnTo>
                    <a:pt x="18" y="71"/>
                  </a:lnTo>
                  <a:lnTo>
                    <a:pt x="21" y="69"/>
                  </a:lnTo>
                  <a:lnTo>
                    <a:pt x="18" y="66"/>
                  </a:lnTo>
                  <a:lnTo>
                    <a:pt x="11" y="61"/>
                  </a:lnTo>
                  <a:lnTo>
                    <a:pt x="0" y="58"/>
                  </a:lnTo>
                  <a:lnTo>
                    <a:pt x="3" y="50"/>
                  </a:lnTo>
                  <a:lnTo>
                    <a:pt x="3" y="50"/>
                  </a:lnTo>
                  <a:lnTo>
                    <a:pt x="3" y="48"/>
                  </a:lnTo>
                  <a:lnTo>
                    <a:pt x="3" y="45"/>
                  </a:lnTo>
                  <a:lnTo>
                    <a:pt x="3" y="45"/>
                  </a:lnTo>
                  <a:lnTo>
                    <a:pt x="5" y="45"/>
                  </a:lnTo>
                  <a:lnTo>
                    <a:pt x="5" y="42"/>
                  </a:lnTo>
                  <a:lnTo>
                    <a:pt x="5" y="42"/>
                  </a:lnTo>
                  <a:lnTo>
                    <a:pt x="5" y="42"/>
                  </a:lnTo>
                  <a:lnTo>
                    <a:pt x="8" y="37"/>
                  </a:lnTo>
                  <a:lnTo>
                    <a:pt x="8" y="37"/>
                  </a:lnTo>
                  <a:lnTo>
                    <a:pt x="8" y="37"/>
                  </a:lnTo>
                  <a:lnTo>
                    <a:pt x="8" y="37"/>
                  </a:lnTo>
                  <a:lnTo>
                    <a:pt x="11" y="37"/>
                  </a:lnTo>
                  <a:lnTo>
                    <a:pt x="13" y="40"/>
                  </a:lnTo>
                  <a:lnTo>
                    <a:pt x="13" y="40"/>
                  </a:lnTo>
                  <a:lnTo>
                    <a:pt x="16" y="40"/>
                  </a:lnTo>
                  <a:lnTo>
                    <a:pt x="16" y="42"/>
                  </a:lnTo>
                  <a:lnTo>
                    <a:pt x="16" y="42"/>
                  </a:lnTo>
                  <a:lnTo>
                    <a:pt x="16" y="45"/>
                  </a:lnTo>
                  <a:lnTo>
                    <a:pt x="16" y="48"/>
                  </a:lnTo>
                  <a:lnTo>
                    <a:pt x="16" y="48"/>
                  </a:lnTo>
                  <a:lnTo>
                    <a:pt x="16" y="50"/>
                  </a:lnTo>
                  <a:lnTo>
                    <a:pt x="16" y="50"/>
                  </a:lnTo>
                  <a:lnTo>
                    <a:pt x="16" y="50"/>
                  </a:lnTo>
                  <a:lnTo>
                    <a:pt x="16" y="50"/>
                  </a:lnTo>
                  <a:lnTo>
                    <a:pt x="18" y="50"/>
                  </a:lnTo>
                  <a:lnTo>
                    <a:pt x="18" y="50"/>
                  </a:lnTo>
                  <a:lnTo>
                    <a:pt x="21" y="50"/>
                  </a:lnTo>
                  <a:lnTo>
                    <a:pt x="42" y="32"/>
                  </a:lnTo>
                  <a:lnTo>
                    <a:pt x="50" y="29"/>
                  </a:lnTo>
                  <a:lnTo>
                    <a:pt x="55" y="32"/>
                  </a:lnTo>
                  <a:lnTo>
                    <a:pt x="55" y="29"/>
                  </a:lnTo>
                  <a:lnTo>
                    <a:pt x="58" y="29"/>
                  </a:lnTo>
                  <a:lnTo>
                    <a:pt x="58" y="29"/>
                  </a:lnTo>
                  <a:lnTo>
                    <a:pt x="61" y="24"/>
                  </a:lnTo>
                  <a:lnTo>
                    <a:pt x="61" y="21"/>
                  </a:lnTo>
                  <a:lnTo>
                    <a:pt x="63" y="21"/>
                  </a:lnTo>
                  <a:lnTo>
                    <a:pt x="66" y="19"/>
                  </a:lnTo>
                  <a:lnTo>
                    <a:pt x="69" y="19"/>
                  </a:lnTo>
                  <a:lnTo>
                    <a:pt x="69" y="19"/>
                  </a:lnTo>
                  <a:lnTo>
                    <a:pt x="71" y="19"/>
                  </a:lnTo>
                  <a:lnTo>
                    <a:pt x="74" y="19"/>
                  </a:lnTo>
                  <a:lnTo>
                    <a:pt x="74" y="19"/>
                  </a:lnTo>
                  <a:lnTo>
                    <a:pt x="76" y="6"/>
                  </a:lnTo>
                  <a:lnTo>
                    <a:pt x="79" y="3"/>
                  </a:lnTo>
                  <a:lnTo>
                    <a:pt x="79" y="3"/>
                  </a:lnTo>
                  <a:lnTo>
                    <a:pt x="79" y="3"/>
                  </a:lnTo>
                  <a:lnTo>
                    <a:pt x="82" y="3"/>
                  </a:lnTo>
                  <a:lnTo>
                    <a:pt x="82" y="3"/>
                  </a:lnTo>
                  <a:lnTo>
                    <a:pt x="92" y="6"/>
                  </a:lnTo>
                  <a:lnTo>
                    <a:pt x="95" y="6"/>
                  </a:lnTo>
                  <a:lnTo>
                    <a:pt x="95" y="3"/>
                  </a:lnTo>
                  <a:lnTo>
                    <a:pt x="98" y="0"/>
                  </a:lnTo>
                  <a:lnTo>
                    <a:pt x="100" y="0"/>
                  </a:lnTo>
                  <a:lnTo>
                    <a:pt x="100" y="0"/>
                  </a:lnTo>
                  <a:lnTo>
                    <a:pt x="103" y="0"/>
                  </a:lnTo>
                  <a:lnTo>
                    <a:pt x="103" y="0"/>
                  </a:lnTo>
                  <a:lnTo>
                    <a:pt x="103" y="0"/>
                  </a:lnTo>
                  <a:lnTo>
                    <a:pt x="105" y="0"/>
                  </a:lnTo>
                  <a:lnTo>
                    <a:pt x="103" y="3"/>
                  </a:lnTo>
                  <a:lnTo>
                    <a:pt x="103" y="6"/>
                  </a:lnTo>
                  <a:lnTo>
                    <a:pt x="100" y="8"/>
                  </a:lnTo>
                  <a:lnTo>
                    <a:pt x="98" y="13"/>
                  </a:lnTo>
                  <a:lnTo>
                    <a:pt x="98" y="16"/>
                  </a:lnTo>
                  <a:lnTo>
                    <a:pt x="98" y="16"/>
                  </a:lnTo>
                  <a:lnTo>
                    <a:pt x="98" y="16"/>
                  </a:lnTo>
                  <a:lnTo>
                    <a:pt x="98" y="19"/>
                  </a:lnTo>
                  <a:lnTo>
                    <a:pt x="105" y="24"/>
                  </a:lnTo>
                  <a:lnTo>
                    <a:pt x="105" y="24"/>
                  </a:lnTo>
                  <a:lnTo>
                    <a:pt x="108" y="27"/>
                  </a:lnTo>
                  <a:lnTo>
                    <a:pt x="108" y="29"/>
                  </a:lnTo>
                  <a:lnTo>
                    <a:pt x="108" y="32"/>
                  </a:lnTo>
                  <a:lnTo>
                    <a:pt x="108" y="32"/>
                  </a:lnTo>
                  <a:lnTo>
                    <a:pt x="111" y="32"/>
                  </a:lnTo>
                  <a:lnTo>
                    <a:pt x="111" y="34"/>
                  </a:lnTo>
                  <a:lnTo>
                    <a:pt x="111" y="34"/>
                  </a:lnTo>
                  <a:lnTo>
                    <a:pt x="111" y="37"/>
                  </a:lnTo>
                  <a:lnTo>
                    <a:pt x="111" y="40"/>
                  </a:lnTo>
                  <a:lnTo>
                    <a:pt x="108" y="42"/>
                  </a:lnTo>
                  <a:lnTo>
                    <a:pt x="108" y="42"/>
                  </a:lnTo>
                  <a:lnTo>
                    <a:pt x="108" y="48"/>
                  </a:lnTo>
                  <a:lnTo>
                    <a:pt x="108" y="53"/>
                  </a:lnTo>
                  <a:lnTo>
                    <a:pt x="108" y="53"/>
                  </a:lnTo>
                  <a:lnTo>
                    <a:pt x="108" y="56"/>
                  </a:lnTo>
                  <a:lnTo>
                    <a:pt x="108" y="56"/>
                  </a:lnTo>
                  <a:lnTo>
                    <a:pt x="108" y="56"/>
                  </a:lnTo>
                  <a:lnTo>
                    <a:pt x="105" y="56"/>
                  </a:lnTo>
                  <a:lnTo>
                    <a:pt x="100" y="58"/>
                  </a:lnTo>
                  <a:lnTo>
                    <a:pt x="100" y="58"/>
                  </a:lnTo>
                  <a:lnTo>
                    <a:pt x="100" y="58"/>
                  </a:lnTo>
                  <a:lnTo>
                    <a:pt x="100" y="61"/>
                  </a:lnTo>
                  <a:lnTo>
                    <a:pt x="100" y="61"/>
                  </a:lnTo>
                  <a:lnTo>
                    <a:pt x="100" y="69"/>
                  </a:lnTo>
                  <a:lnTo>
                    <a:pt x="100" y="71"/>
                  </a:lnTo>
                  <a:lnTo>
                    <a:pt x="100" y="74"/>
                  </a:lnTo>
                  <a:lnTo>
                    <a:pt x="103" y="77"/>
                  </a:lnTo>
                  <a:lnTo>
                    <a:pt x="103" y="77"/>
                  </a:lnTo>
                  <a:lnTo>
                    <a:pt x="105" y="79"/>
                  </a:lnTo>
                  <a:lnTo>
                    <a:pt x="108" y="79"/>
                  </a:lnTo>
                  <a:lnTo>
                    <a:pt x="111" y="82"/>
                  </a:lnTo>
                  <a:lnTo>
                    <a:pt x="116" y="90"/>
                  </a:lnTo>
                  <a:lnTo>
                    <a:pt x="121" y="92"/>
                  </a:lnTo>
                  <a:lnTo>
                    <a:pt x="124" y="95"/>
                  </a:lnTo>
                  <a:lnTo>
                    <a:pt x="132" y="103"/>
                  </a:lnTo>
                  <a:lnTo>
                    <a:pt x="132" y="103"/>
                  </a:lnTo>
                  <a:lnTo>
                    <a:pt x="132" y="103"/>
                  </a:lnTo>
                  <a:lnTo>
                    <a:pt x="132" y="103"/>
                  </a:lnTo>
                  <a:lnTo>
                    <a:pt x="132" y="103"/>
                  </a:lnTo>
                  <a:lnTo>
                    <a:pt x="134" y="106"/>
                  </a:lnTo>
                  <a:lnTo>
                    <a:pt x="134" y="1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7" name="Freeform 56"/>
            <p:cNvSpPr>
              <a:spLocks/>
            </p:cNvSpPr>
            <p:nvPr/>
          </p:nvSpPr>
          <p:spPr bwMode="auto">
            <a:xfrm>
              <a:off x="4947" y="1362"/>
              <a:ext cx="113" cy="76"/>
            </a:xfrm>
            <a:custGeom>
              <a:avLst/>
              <a:gdLst>
                <a:gd name="T0" fmla="*/ 16 w 113"/>
                <a:gd name="T1" fmla="*/ 5 h 76"/>
                <a:gd name="T2" fmla="*/ 21 w 113"/>
                <a:gd name="T3" fmla="*/ 5 h 76"/>
                <a:gd name="T4" fmla="*/ 26 w 113"/>
                <a:gd name="T5" fmla="*/ 8 h 76"/>
                <a:gd name="T6" fmla="*/ 45 w 113"/>
                <a:gd name="T7" fmla="*/ 16 h 76"/>
                <a:gd name="T8" fmla="*/ 47 w 113"/>
                <a:gd name="T9" fmla="*/ 16 h 76"/>
                <a:gd name="T10" fmla="*/ 47 w 113"/>
                <a:gd name="T11" fmla="*/ 13 h 76"/>
                <a:gd name="T12" fmla="*/ 53 w 113"/>
                <a:gd name="T13" fmla="*/ 13 h 76"/>
                <a:gd name="T14" fmla="*/ 58 w 113"/>
                <a:gd name="T15" fmla="*/ 13 h 76"/>
                <a:gd name="T16" fmla="*/ 58 w 113"/>
                <a:gd name="T17" fmla="*/ 16 h 76"/>
                <a:gd name="T18" fmla="*/ 58 w 113"/>
                <a:gd name="T19" fmla="*/ 16 h 76"/>
                <a:gd name="T20" fmla="*/ 58 w 113"/>
                <a:gd name="T21" fmla="*/ 18 h 76"/>
                <a:gd name="T22" fmla="*/ 63 w 113"/>
                <a:gd name="T23" fmla="*/ 21 h 76"/>
                <a:gd name="T24" fmla="*/ 71 w 113"/>
                <a:gd name="T25" fmla="*/ 21 h 76"/>
                <a:gd name="T26" fmla="*/ 74 w 113"/>
                <a:gd name="T27" fmla="*/ 23 h 76"/>
                <a:gd name="T28" fmla="*/ 82 w 113"/>
                <a:gd name="T29" fmla="*/ 29 h 76"/>
                <a:gd name="T30" fmla="*/ 92 w 113"/>
                <a:gd name="T31" fmla="*/ 34 h 76"/>
                <a:gd name="T32" fmla="*/ 95 w 113"/>
                <a:gd name="T33" fmla="*/ 34 h 76"/>
                <a:gd name="T34" fmla="*/ 95 w 113"/>
                <a:gd name="T35" fmla="*/ 31 h 76"/>
                <a:gd name="T36" fmla="*/ 95 w 113"/>
                <a:gd name="T37" fmla="*/ 31 h 76"/>
                <a:gd name="T38" fmla="*/ 98 w 113"/>
                <a:gd name="T39" fmla="*/ 26 h 76"/>
                <a:gd name="T40" fmla="*/ 98 w 113"/>
                <a:gd name="T41" fmla="*/ 26 h 76"/>
                <a:gd name="T42" fmla="*/ 100 w 113"/>
                <a:gd name="T43" fmla="*/ 23 h 76"/>
                <a:gd name="T44" fmla="*/ 103 w 113"/>
                <a:gd name="T45" fmla="*/ 26 h 76"/>
                <a:gd name="T46" fmla="*/ 108 w 113"/>
                <a:gd name="T47" fmla="*/ 34 h 76"/>
                <a:gd name="T48" fmla="*/ 108 w 113"/>
                <a:gd name="T49" fmla="*/ 37 h 76"/>
                <a:gd name="T50" fmla="*/ 105 w 113"/>
                <a:gd name="T51" fmla="*/ 39 h 76"/>
                <a:gd name="T52" fmla="*/ 105 w 113"/>
                <a:gd name="T53" fmla="*/ 42 h 76"/>
                <a:gd name="T54" fmla="*/ 111 w 113"/>
                <a:gd name="T55" fmla="*/ 50 h 76"/>
                <a:gd name="T56" fmla="*/ 111 w 113"/>
                <a:gd name="T57" fmla="*/ 52 h 76"/>
                <a:gd name="T58" fmla="*/ 111 w 113"/>
                <a:gd name="T59" fmla="*/ 55 h 76"/>
                <a:gd name="T60" fmla="*/ 108 w 113"/>
                <a:gd name="T61" fmla="*/ 63 h 76"/>
                <a:gd name="T62" fmla="*/ 108 w 113"/>
                <a:gd name="T63" fmla="*/ 66 h 76"/>
                <a:gd name="T64" fmla="*/ 98 w 113"/>
                <a:gd name="T65" fmla="*/ 76 h 76"/>
                <a:gd name="T66" fmla="*/ 84 w 113"/>
                <a:gd name="T67" fmla="*/ 68 h 76"/>
                <a:gd name="T68" fmla="*/ 84 w 113"/>
                <a:gd name="T69" fmla="*/ 68 h 76"/>
                <a:gd name="T70" fmla="*/ 84 w 113"/>
                <a:gd name="T71" fmla="*/ 71 h 76"/>
                <a:gd name="T72" fmla="*/ 82 w 113"/>
                <a:gd name="T73" fmla="*/ 73 h 76"/>
                <a:gd name="T74" fmla="*/ 76 w 113"/>
                <a:gd name="T75" fmla="*/ 73 h 76"/>
                <a:gd name="T76" fmla="*/ 63 w 113"/>
                <a:gd name="T77" fmla="*/ 66 h 76"/>
                <a:gd name="T78" fmla="*/ 61 w 113"/>
                <a:gd name="T79" fmla="*/ 66 h 76"/>
                <a:gd name="T80" fmla="*/ 50 w 113"/>
                <a:gd name="T81" fmla="*/ 68 h 76"/>
                <a:gd name="T82" fmla="*/ 47 w 113"/>
                <a:gd name="T83" fmla="*/ 68 h 76"/>
                <a:gd name="T84" fmla="*/ 47 w 113"/>
                <a:gd name="T85" fmla="*/ 66 h 76"/>
                <a:gd name="T86" fmla="*/ 47 w 113"/>
                <a:gd name="T87" fmla="*/ 66 h 76"/>
                <a:gd name="T88" fmla="*/ 47 w 113"/>
                <a:gd name="T89" fmla="*/ 55 h 76"/>
                <a:gd name="T90" fmla="*/ 45 w 113"/>
                <a:gd name="T91" fmla="*/ 52 h 76"/>
                <a:gd name="T92" fmla="*/ 32 w 113"/>
                <a:gd name="T93" fmla="*/ 37 h 76"/>
                <a:gd name="T94" fmla="*/ 32 w 113"/>
                <a:gd name="T95" fmla="*/ 34 h 76"/>
                <a:gd name="T96" fmla="*/ 32 w 113"/>
                <a:gd name="T97" fmla="*/ 26 h 76"/>
                <a:gd name="T98" fmla="*/ 26 w 113"/>
                <a:gd name="T99" fmla="*/ 18 h 76"/>
                <a:gd name="T100" fmla="*/ 19 w 113"/>
                <a:gd name="T101" fmla="*/ 18 h 76"/>
                <a:gd name="T102" fmla="*/ 3 w 113"/>
                <a:gd name="T103" fmla="*/ 10 h 76"/>
                <a:gd name="T104" fmla="*/ 0 w 113"/>
                <a:gd name="T105" fmla="*/ 5 h 76"/>
                <a:gd name="T106" fmla="*/ 5 w 113"/>
                <a:gd name="T107" fmla="*/ 0 h 76"/>
                <a:gd name="T108" fmla="*/ 13 w 113"/>
                <a:gd name="T109" fmla="*/ 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76">
                  <a:moveTo>
                    <a:pt x="13" y="5"/>
                  </a:moveTo>
                  <a:lnTo>
                    <a:pt x="16" y="5"/>
                  </a:lnTo>
                  <a:lnTo>
                    <a:pt x="16" y="5"/>
                  </a:lnTo>
                  <a:lnTo>
                    <a:pt x="21" y="5"/>
                  </a:lnTo>
                  <a:lnTo>
                    <a:pt x="21" y="5"/>
                  </a:lnTo>
                  <a:lnTo>
                    <a:pt x="26" y="8"/>
                  </a:lnTo>
                  <a:lnTo>
                    <a:pt x="40" y="13"/>
                  </a:lnTo>
                  <a:lnTo>
                    <a:pt x="45" y="16"/>
                  </a:lnTo>
                  <a:lnTo>
                    <a:pt x="47" y="16"/>
                  </a:lnTo>
                  <a:lnTo>
                    <a:pt x="47" y="16"/>
                  </a:lnTo>
                  <a:lnTo>
                    <a:pt x="47" y="16"/>
                  </a:lnTo>
                  <a:lnTo>
                    <a:pt x="47" y="13"/>
                  </a:lnTo>
                  <a:lnTo>
                    <a:pt x="47" y="13"/>
                  </a:lnTo>
                  <a:lnTo>
                    <a:pt x="53" y="13"/>
                  </a:lnTo>
                  <a:lnTo>
                    <a:pt x="55" y="13"/>
                  </a:lnTo>
                  <a:lnTo>
                    <a:pt x="58" y="13"/>
                  </a:lnTo>
                  <a:lnTo>
                    <a:pt x="58" y="16"/>
                  </a:lnTo>
                  <a:lnTo>
                    <a:pt x="58" y="16"/>
                  </a:lnTo>
                  <a:lnTo>
                    <a:pt x="58" y="16"/>
                  </a:lnTo>
                  <a:lnTo>
                    <a:pt x="58" y="16"/>
                  </a:lnTo>
                  <a:lnTo>
                    <a:pt x="58" y="16"/>
                  </a:lnTo>
                  <a:lnTo>
                    <a:pt x="58" y="18"/>
                  </a:lnTo>
                  <a:lnTo>
                    <a:pt x="58" y="18"/>
                  </a:lnTo>
                  <a:lnTo>
                    <a:pt x="63" y="21"/>
                  </a:lnTo>
                  <a:lnTo>
                    <a:pt x="66" y="23"/>
                  </a:lnTo>
                  <a:lnTo>
                    <a:pt x="71" y="21"/>
                  </a:lnTo>
                  <a:lnTo>
                    <a:pt x="74" y="23"/>
                  </a:lnTo>
                  <a:lnTo>
                    <a:pt x="74" y="23"/>
                  </a:lnTo>
                  <a:lnTo>
                    <a:pt x="79" y="26"/>
                  </a:lnTo>
                  <a:lnTo>
                    <a:pt x="82" y="29"/>
                  </a:lnTo>
                  <a:lnTo>
                    <a:pt x="90" y="34"/>
                  </a:lnTo>
                  <a:lnTo>
                    <a:pt x="92" y="34"/>
                  </a:lnTo>
                  <a:lnTo>
                    <a:pt x="95" y="34"/>
                  </a:lnTo>
                  <a:lnTo>
                    <a:pt x="95" y="34"/>
                  </a:lnTo>
                  <a:lnTo>
                    <a:pt x="95" y="34"/>
                  </a:lnTo>
                  <a:lnTo>
                    <a:pt x="95" y="31"/>
                  </a:lnTo>
                  <a:lnTo>
                    <a:pt x="95" y="31"/>
                  </a:lnTo>
                  <a:lnTo>
                    <a:pt x="95" y="31"/>
                  </a:lnTo>
                  <a:lnTo>
                    <a:pt x="95" y="29"/>
                  </a:lnTo>
                  <a:lnTo>
                    <a:pt x="98" y="26"/>
                  </a:lnTo>
                  <a:lnTo>
                    <a:pt x="98" y="26"/>
                  </a:lnTo>
                  <a:lnTo>
                    <a:pt x="98" y="26"/>
                  </a:lnTo>
                  <a:lnTo>
                    <a:pt x="100" y="23"/>
                  </a:lnTo>
                  <a:lnTo>
                    <a:pt x="100" y="23"/>
                  </a:lnTo>
                  <a:lnTo>
                    <a:pt x="100" y="26"/>
                  </a:lnTo>
                  <a:lnTo>
                    <a:pt x="103" y="26"/>
                  </a:lnTo>
                  <a:lnTo>
                    <a:pt x="108" y="34"/>
                  </a:lnTo>
                  <a:lnTo>
                    <a:pt x="108" y="34"/>
                  </a:lnTo>
                  <a:lnTo>
                    <a:pt x="108" y="34"/>
                  </a:lnTo>
                  <a:lnTo>
                    <a:pt x="108" y="37"/>
                  </a:lnTo>
                  <a:lnTo>
                    <a:pt x="105" y="39"/>
                  </a:lnTo>
                  <a:lnTo>
                    <a:pt x="105" y="39"/>
                  </a:lnTo>
                  <a:lnTo>
                    <a:pt x="105" y="39"/>
                  </a:lnTo>
                  <a:lnTo>
                    <a:pt x="105" y="42"/>
                  </a:lnTo>
                  <a:lnTo>
                    <a:pt x="111" y="47"/>
                  </a:lnTo>
                  <a:lnTo>
                    <a:pt x="111" y="50"/>
                  </a:lnTo>
                  <a:lnTo>
                    <a:pt x="113" y="50"/>
                  </a:lnTo>
                  <a:lnTo>
                    <a:pt x="111" y="52"/>
                  </a:lnTo>
                  <a:lnTo>
                    <a:pt x="111" y="52"/>
                  </a:lnTo>
                  <a:lnTo>
                    <a:pt x="111" y="55"/>
                  </a:lnTo>
                  <a:lnTo>
                    <a:pt x="108" y="58"/>
                  </a:lnTo>
                  <a:lnTo>
                    <a:pt x="108" y="63"/>
                  </a:lnTo>
                  <a:lnTo>
                    <a:pt x="108" y="66"/>
                  </a:lnTo>
                  <a:lnTo>
                    <a:pt x="108" y="66"/>
                  </a:lnTo>
                  <a:lnTo>
                    <a:pt x="105" y="71"/>
                  </a:lnTo>
                  <a:lnTo>
                    <a:pt x="98" y="76"/>
                  </a:lnTo>
                  <a:lnTo>
                    <a:pt x="95" y="76"/>
                  </a:lnTo>
                  <a:lnTo>
                    <a:pt x="84" y="68"/>
                  </a:lnTo>
                  <a:lnTo>
                    <a:pt x="84" y="68"/>
                  </a:lnTo>
                  <a:lnTo>
                    <a:pt x="84" y="68"/>
                  </a:lnTo>
                  <a:lnTo>
                    <a:pt x="84" y="71"/>
                  </a:lnTo>
                  <a:lnTo>
                    <a:pt x="84" y="71"/>
                  </a:lnTo>
                  <a:lnTo>
                    <a:pt x="84" y="71"/>
                  </a:lnTo>
                  <a:lnTo>
                    <a:pt x="82" y="73"/>
                  </a:lnTo>
                  <a:lnTo>
                    <a:pt x="79" y="73"/>
                  </a:lnTo>
                  <a:lnTo>
                    <a:pt x="76" y="73"/>
                  </a:lnTo>
                  <a:lnTo>
                    <a:pt x="74" y="73"/>
                  </a:lnTo>
                  <a:lnTo>
                    <a:pt x="63" y="66"/>
                  </a:lnTo>
                  <a:lnTo>
                    <a:pt x="63" y="66"/>
                  </a:lnTo>
                  <a:lnTo>
                    <a:pt x="61" y="66"/>
                  </a:lnTo>
                  <a:lnTo>
                    <a:pt x="61" y="66"/>
                  </a:lnTo>
                  <a:lnTo>
                    <a:pt x="50" y="68"/>
                  </a:lnTo>
                  <a:lnTo>
                    <a:pt x="47" y="68"/>
                  </a:lnTo>
                  <a:lnTo>
                    <a:pt x="47" y="68"/>
                  </a:lnTo>
                  <a:lnTo>
                    <a:pt x="47" y="66"/>
                  </a:lnTo>
                  <a:lnTo>
                    <a:pt x="47" y="66"/>
                  </a:lnTo>
                  <a:lnTo>
                    <a:pt x="47" y="66"/>
                  </a:lnTo>
                  <a:lnTo>
                    <a:pt x="47" y="66"/>
                  </a:lnTo>
                  <a:lnTo>
                    <a:pt x="47" y="55"/>
                  </a:lnTo>
                  <a:lnTo>
                    <a:pt x="47" y="55"/>
                  </a:lnTo>
                  <a:lnTo>
                    <a:pt x="45" y="52"/>
                  </a:lnTo>
                  <a:lnTo>
                    <a:pt x="45" y="52"/>
                  </a:lnTo>
                  <a:lnTo>
                    <a:pt x="34" y="42"/>
                  </a:lnTo>
                  <a:lnTo>
                    <a:pt x="32" y="37"/>
                  </a:lnTo>
                  <a:lnTo>
                    <a:pt x="32" y="37"/>
                  </a:lnTo>
                  <a:lnTo>
                    <a:pt x="32" y="34"/>
                  </a:lnTo>
                  <a:lnTo>
                    <a:pt x="32" y="34"/>
                  </a:lnTo>
                  <a:lnTo>
                    <a:pt x="32" y="26"/>
                  </a:lnTo>
                  <a:lnTo>
                    <a:pt x="26" y="18"/>
                  </a:lnTo>
                  <a:lnTo>
                    <a:pt x="26" y="18"/>
                  </a:lnTo>
                  <a:lnTo>
                    <a:pt x="21" y="18"/>
                  </a:lnTo>
                  <a:lnTo>
                    <a:pt x="19" y="18"/>
                  </a:lnTo>
                  <a:lnTo>
                    <a:pt x="13" y="16"/>
                  </a:lnTo>
                  <a:lnTo>
                    <a:pt x="3" y="10"/>
                  </a:lnTo>
                  <a:lnTo>
                    <a:pt x="3" y="5"/>
                  </a:lnTo>
                  <a:lnTo>
                    <a:pt x="0" y="5"/>
                  </a:lnTo>
                  <a:lnTo>
                    <a:pt x="0" y="2"/>
                  </a:lnTo>
                  <a:lnTo>
                    <a:pt x="5" y="0"/>
                  </a:lnTo>
                  <a:lnTo>
                    <a:pt x="8" y="2"/>
                  </a:lnTo>
                  <a:lnTo>
                    <a:pt x="13" y="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8" name="Freeform 57"/>
            <p:cNvSpPr>
              <a:spLocks noEditPoints="1"/>
            </p:cNvSpPr>
            <p:nvPr/>
          </p:nvSpPr>
          <p:spPr bwMode="auto">
            <a:xfrm>
              <a:off x="5580" y="1241"/>
              <a:ext cx="793" cy="818"/>
            </a:xfrm>
            <a:custGeom>
              <a:avLst/>
              <a:gdLst>
                <a:gd name="T0" fmla="*/ 463 w 793"/>
                <a:gd name="T1" fmla="*/ 347 h 818"/>
                <a:gd name="T2" fmla="*/ 453 w 793"/>
                <a:gd name="T3" fmla="*/ 342 h 818"/>
                <a:gd name="T4" fmla="*/ 429 w 793"/>
                <a:gd name="T5" fmla="*/ 358 h 818"/>
                <a:gd name="T6" fmla="*/ 421 w 793"/>
                <a:gd name="T7" fmla="*/ 402 h 818"/>
                <a:gd name="T8" fmla="*/ 416 w 793"/>
                <a:gd name="T9" fmla="*/ 421 h 818"/>
                <a:gd name="T10" fmla="*/ 429 w 793"/>
                <a:gd name="T11" fmla="*/ 431 h 818"/>
                <a:gd name="T12" fmla="*/ 458 w 793"/>
                <a:gd name="T13" fmla="*/ 426 h 818"/>
                <a:gd name="T14" fmla="*/ 490 w 793"/>
                <a:gd name="T15" fmla="*/ 434 h 818"/>
                <a:gd name="T16" fmla="*/ 506 w 793"/>
                <a:gd name="T17" fmla="*/ 431 h 818"/>
                <a:gd name="T18" fmla="*/ 537 w 793"/>
                <a:gd name="T19" fmla="*/ 450 h 818"/>
                <a:gd name="T20" fmla="*/ 553 w 793"/>
                <a:gd name="T21" fmla="*/ 434 h 818"/>
                <a:gd name="T22" fmla="*/ 558 w 793"/>
                <a:gd name="T23" fmla="*/ 410 h 818"/>
                <a:gd name="T24" fmla="*/ 506 w 793"/>
                <a:gd name="T25" fmla="*/ 352 h 818"/>
                <a:gd name="T26" fmla="*/ 600 w 793"/>
                <a:gd name="T27" fmla="*/ 44 h 818"/>
                <a:gd name="T28" fmla="*/ 643 w 793"/>
                <a:gd name="T29" fmla="*/ 105 h 818"/>
                <a:gd name="T30" fmla="*/ 716 w 793"/>
                <a:gd name="T31" fmla="*/ 110 h 818"/>
                <a:gd name="T32" fmla="*/ 701 w 793"/>
                <a:gd name="T33" fmla="*/ 181 h 818"/>
                <a:gd name="T34" fmla="*/ 648 w 793"/>
                <a:gd name="T35" fmla="*/ 263 h 818"/>
                <a:gd name="T36" fmla="*/ 758 w 793"/>
                <a:gd name="T37" fmla="*/ 360 h 818"/>
                <a:gd name="T38" fmla="*/ 764 w 793"/>
                <a:gd name="T39" fmla="*/ 481 h 818"/>
                <a:gd name="T40" fmla="*/ 787 w 793"/>
                <a:gd name="T41" fmla="*/ 555 h 818"/>
                <a:gd name="T42" fmla="*/ 753 w 793"/>
                <a:gd name="T43" fmla="*/ 652 h 818"/>
                <a:gd name="T44" fmla="*/ 780 w 793"/>
                <a:gd name="T45" fmla="*/ 747 h 818"/>
                <a:gd name="T46" fmla="*/ 635 w 793"/>
                <a:gd name="T47" fmla="*/ 771 h 818"/>
                <a:gd name="T48" fmla="*/ 521 w 793"/>
                <a:gd name="T49" fmla="*/ 813 h 818"/>
                <a:gd name="T50" fmla="*/ 450 w 793"/>
                <a:gd name="T51" fmla="*/ 805 h 818"/>
                <a:gd name="T52" fmla="*/ 432 w 793"/>
                <a:gd name="T53" fmla="*/ 795 h 818"/>
                <a:gd name="T54" fmla="*/ 440 w 793"/>
                <a:gd name="T55" fmla="*/ 766 h 818"/>
                <a:gd name="T56" fmla="*/ 424 w 793"/>
                <a:gd name="T57" fmla="*/ 731 h 818"/>
                <a:gd name="T58" fmla="*/ 426 w 793"/>
                <a:gd name="T59" fmla="*/ 674 h 818"/>
                <a:gd name="T60" fmla="*/ 424 w 793"/>
                <a:gd name="T61" fmla="*/ 631 h 818"/>
                <a:gd name="T62" fmla="*/ 355 w 793"/>
                <a:gd name="T63" fmla="*/ 600 h 818"/>
                <a:gd name="T64" fmla="*/ 276 w 793"/>
                <a:gd name="T65" fmla="*/ 579 h 818"/>
                <a:gd name="T66" fmla="*/ 247 w 793"/>
                <a:gd name="T67" fmla="*/ 566 h 818"/>
                <a:gd name="T68" fmla="*/ 210 w 793"/>
                <a:gd name="T69" fmla="*/ 505 h 818"/>
                <a:gd name="T70" fmla="*/ 210 w 793"/>
                <a:gd name="T71" fmla="*/ 466 h 818"/>
                <a:gd name="T72" fmla="*/ 216 w 793"/>
                <a:gd name="T73" fmla="*/ 437 h 818"/>
                <a:gd name="T74" fmla="*/ 229 w 793"/>
                <a:gd name="T75" fmla="*/ 400 h 818"/>
                <a:gd name="T76" fmla="*/ 224 w 793"/>
                <a:gd name="T77" fmla="*/ 389 h 818"/>
                <a:gd name="T78" fmla="*/ 205 w 793"/>
                <a:gd name="T79" fmla="*/ 389 h 818"/>
                <a:gd name="T80" fmla="*/ 197 w 793"/>
                <a:gd name="T81" fmla="*/ 376 h 818"/>
                <a:gd name="T82" fmla="*/ 213 w 793"/>
                <a:gd name="T83" fmla="*/ 339 h 818"/>
                <a:gd name="T84" fmla="*/ 208 w 793"/>
                <a:gd name="T85" fmla="*/ 305 h 818"/>
                <a:gd name="T86" fmla="*/ 213 w 793"/>
                <a:gd name="T87" fmla="*/ 263 h 818"/>
                <a:gd name="T88" fmla="*/ 168 w 793"/>
                <a:gd name="T89" fmla="*/ 250 h 818"/>
                <a:gd name="T90" fmla="*/ 108 w 793"/>
                <a:gd name="T91" fmla="*/ 210 h 818"/>
                <a:gd name="T92" fmla="*/ 58 w 793"/>
                <a:gd name="T93" fmla="*/ 187 h 818"/>
                <a:gd name="T94" fmla="*/ 23 w 793"/>
                <a:gd name="T95" fmla="*/ 166 h 818"/>
                <a:gd name="T96" fmla="*/ 58 w 793"/>
                <a:gd name="T97" fmla="*/ 129 h 818"/>
                <a:gd name="T98" fmla="*/ 131 w 793"/>
                <a:gd name="T99" fmla="*/ 113 h 818"/>
                <a:gd name="T100" fmla="*/ 189 w 793"/>
                <a:gd name="T101" fmla="*/ 68 h 818"/>
                <a:gd name="T102" fmla="*/ 218 w 793"/>
                <a:gd name="T103" fmla="*/ 79 h 818"/>
                <a:gd name="T104" fmla="*/ 276 w 793"/>
                <a:gd name="T105" fmla="*/ 105 h 818"/>
                <a:gd name="T106" fmla="*/ 337 w 793"/>
                <a:gd name="T107" fmla="*/ 134 h 818"/>
                <a:gd name="T108" fmla="*/ 379 w 793"/>
                <a:gd name="T109" fmla="*/ 134 h 818"/>
                <a:gd name="T110" fmla="*/ 403 w 793"/>
                <a:gd name="T111" fmla="*/ 131 h 818"/>
                <a:gd name="T112" fmla="*/ 424 w 793"/>
                <a:gd name="T113" fmla="*/ 110 h 818"/>
                <a:gd name="T114" fmla="*/ 450 w 793"/>
                <a:gd name="T115" fmla="*/ 102 h 818"/>
                <a:gd name="T116" fmla="*/ 513 w 793"/>
                <a:gd name="T117" fmla="*/ 58 h 818"/>
                <a:gd name="T118" fmla="*/ 590 w 793"/>
                <a:gd name="T119" fmla="*/ 23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818">
                  <a:moveTo>
                    <a:pt x="498" y="334"/>
                  </a:moveTo>
                  <a:lnTo>
                    <a:pt x="492" y="339"/>
                  </a:lnTo>
                  <a:lnTo>
                    <a:pt x="492" y="339"/>
                  </a:lnTo>
                  <a:lnTo>
                    <a:pt x="492" y="339"/>
                  </a:lnTo>
                  <a:lnTo>
                    <a:pt x="492" y="342"/>
                  </a:lnTo>
                  <a:lnTo>
                    <a:pt x="490" y="342"/>
                  </a:lnTo>
                  <a:lnTo>
                    <a:pt x="490" y="342"/>
                  </a:lnTo>
                  <a:lnTo>
                    <a:pt x="484" y="339"/>
                  </a:lnTo>
                  <a:lnTo>
                    <a:pt x="479" y="345"/>
                  </a:lnTo>
                  <a:lnTo>
                    <a:pt x="479" y="345"/>
                  </a:lnTo>
                  <a:lnTo>
                    <a:pt x="479" y="347"/>
                  </a:lnTo>
                  <a:lnTo>
                    <a:pt x="479" y="347"/>
                  </a:lnTo>
                  <a:lnTo>
                    <a:pt x="477" y="347"/>
                  </a:lnTo>
                  <a:lnTo>
                    <a:pt x="474" y="347"/>
                  </a:lnTo>
                  <a:lnTo>
                    <a:pt x="466" y="347"/>
                  </a:lnTo>
                  <a:lnTo>
                    <a:pt x="463" y="347"/>
                  </a:lnTo>
                  <a:lnTo>
                    <a:pt x="461" y="345"/>
                  </a:lnTo>
                  <a:lnTo>
                    <a:pt x="461" y="345"/>
                  </a:lnTo>
                  <a:lnTo>
                    <a:pt x="461" y="345"/>
                  </a:lnTo>
                  <a:lnTo>
                    <a:pt x="461" y="339"/>
                  </a:lnTo>
                  <a:lnTo>
                    <a:pt x="461" y="339"/>
                  </a:lnTo>
                  <a:lnTo>
                    <a:pt x="461" y="337"/>
                  </a:lnTo>
                  <a:lnTo>
                    <a:pt x="461" y="337"/>
                  </a:lnTo>
                  <a:lnTo>
                    <a:pt x="461" y="337"/>
                  </a:lnTo>
                  <a:lnTo>
                    <a:pt x="461" y="337"/>
                  </a:lnTo>
                  <a:lnTo>
                    <a:pt x="461" y="337"/>
                  </a:lnTo>
                  <a:lnTo>
                    <a:pt x="458" y="337"/>
                  </a:lnTo>
                  <a:lnTo>
                    <a:pt x="455" y="337"/>
                  </a:lnTo>
                  <a:lnTo>
                    <a:pt x="455" y="337"/>
                  </a:lnTo>
                  <a:lnTo>
                    <a:pt x="455" y="339"/>
                  </a:lnTo>
                  <a:lnTo>
                    <a:pt x="455" y="342"/>
                  </a:lnTo>
                  <a:lnTo>
                    <a:pt x="453" y="342"/>
                  </a:lnTo>
                  <a:lnTo>
                    <a:pt x="450" y="345"/>
                  </a:lnTo>
                  <a:lnTo>
                    <a:pt x="450" y="347"/>
                  </a:lnTo>
                  <a:lnTo>
                    <a:pt x="442" y="347"/>
                  </a:lnTo>
                  <a:lnTo>
                    <a:pt x="442" y="347"/>
                  </a:lnTo>
                  <a:lnTo>
                    <a:pt x="440" y="352"/>
                  </a:lnTo>
                  <a:lnTo>
                    <a:pt x="440" y="355"/>
                  </a:lnTo>
                  <a:lnTo>
                    <a:pt x="440" y="355"/>
                  </a:lnTo>
                  <a:lnTo>
                    <a:pt x="440" y="358"/>
                  </a:lnTo>
                  <a:lnTo>
                    <a:pt x="440" y="358"/>
                  </a:lnTo>
                  <a:lnTo>
                    <a:pt x="440" y="358"/>
                  </a:lnTo>
                  <a:lnTo>
                    <a:pt x="440" y="360"/>
                  </a:lnTo>
                  <a:lnTo>
                    <a:pt x="440" y="360"/>
                  </a:lnTo>
                  <a:lnTo>
                    <a:pt x="440" y="360"/>
                  </a:lnTo>
                  <a:lnTo>
                    <a:pt x="440" y="363"/>
                  </a:lnTo>
                  <a:lnTo>
                    <a:pt x="440" y="363"/>
                  </a:lnTo>
                  <a:lnTo>
                    <a:pt x="429" y="358"/>
                  </a:lnTo>
                  <a:lnTo>
                    <a:pt x="426" y="358"/>
                  </a:lnTo>
                  <a:lnTo>
                    <a:pt x="426" y="358"/>
                  </a:lnTo>
                  <a:lnTo>
                    <a:pt x="426" y="358"/>
                  </a:lnTo>
                  <a:lnTo>
                    <a:pt x="426" y="360"/>
                  </a:lnTo>
                  <a:lnTo>
                    <a:pt x="424" y="360"/>
                  </a:lnTo>
                  <a:lnTo>
                    <a:pt x="424" y="360"/>
                  </a:lnTo>
                  <a:lnTo>
                    <a:pt x="424" y="363"/>
                  </a:lnTo>
                  <a:lnTo>
                    <a:pt x="424" y="363"/>
                  </a:lnTo>
                  <a:lnTo>
                    <a:pt x="426" y="366"/>
                  </a:lnTo>
                  <a:lnTo>
                    <a:pt x="426" y="371"/>
                  </a:lnTo>
                  <a:lnTo>
                    <a:pt x="424" y="376"/>
                  </a:lnTo>
                  <a:lnTo>
                    <a:pt x="424" y="384"/>
                  </a:lnTo>
                  <a:lnTo>
                    <a:pt x="426" y="392"/>
                  </a:lnTo>
                  <a:lnTo>
                    <a:pt x="426" y="392"/>
                  </a:lnTo>
                  <a:lnTo>
                    <a:pt x="426" y="395"/>
                  </a:lnTo>
                  <a:lnTo>
                    <a:pt x="421" y="402"/>
                  </a:lnTo>
                  <a:lnTo>
                    <a:pt x="421" y="402"/>
                  </a:lnTo>
                  <a:lnTo>
                    <a:pt x="419" y="402"/>
                  </a:lnTo>
                  <a:lnTo>
                    <a:pt x="419" y="402"/>
                  </a:lnTo>
                  <a:lnTo>
                    <a:pt x="419" y="405"/>
                  </a:lnTo>
                  <a:lnTo>
                    <a:pt x="419" y="405"/>
                  </a:lnTo>
                  <a:lnTo>
                    <a:pt x="416" y="408"/>
                  </a:lnTo>
                  <a:lnTo>
                    <a:pt x="416" y="410"/>
                  </a:lnTo>
                  <a:lnTo>
                    <a:pt x="416" y="410"/>
                  </a:lnTo>
                  <a:lnTo>
                    <a:pt x="416" y="413"/>
                  </a:lnTo>
                  <a:lnTo>
                    <a:pt x="416" y="413"/>
                  </a:lnTo>
                  <a:lnTo>
                    <a:pt x="419" y="416"/>
                  </a:lnTo>
                  <a:lnTo>
                    <a:pt x="419" y="416"/>
                  </a:lnTo>
                  <a:lnTo>
                    <a:pt x="416" y="418"/>
                  </a:lnTo>
                  <a:lnTo>
                    <a:pt x="416" y="418"/>
                  </a:lnTo>
                  <a:lnTo>
                    <a:pt x="416" y="418"/>
                  </a:lnTo>
                  <a:lnTo>
                    <a:pt x="416" y="421"/>
                  </a:lnTo>
                  <a:lnTo>
                    <a:pt x="416" y="421"/>
                  </a:lnTo>
                  <a:lnTo>
                    <a:pt x="416" y="421"/>
                  </a:lnTo>
                  <a:lnTo>
                    <a:pt x="416" y="421"/>
                  </a:lnTo>
                  <a:lnTo>
                    <a:pt x="416" y="421"/>
                  </a:lnTo>
                  <a:lnTo>
                    <a:pt x="413" y="423"/>
                  </a:lnTo>
                  <a:lnTo>
                    <a:pt x="413" y="426"/>
                  </a:lnTo>
                  <a:lnTo>
                    <a:pt x="413" y="426"/>
                  </a:lnTo>
                  <a:lnTo>
                    <a:pt x="413" y="426"/>
                  </a:lnTo>
                  <a:lnTo>
                    <a:pt x="413" y="426"/>
                  </a:lnTo>
                  <a:lnTo>
                    <a:pt x="413" y="426"/>
                  </a:lnTo>
                  <a:lnTo>
                    <a:pt x="413" y="426"/>
                  </a:lnTo>
                  <a:lnTo>
                    <a:pt x="416" y="429"/>
                  </a:lnTo>
                  <a:lnTo>
                    <a:pt x="419" y="431"/>
                  </a:lnTo>
                  <a:lnTo>
                    <a:pt x="419" y="431"/>
                  </a:lnTo>
                  <a:lnTo>
                    <a:pt x="426" y="434"/>
                  </a:lnTo>
                  <a:lnTo>
                    <a:pt x="429" y="431"/>
                  </a:lnTo>
                  <a:lnTo>
                    <a:pt x="429" y="431"/>
                  </a:lnTo>
                  <a:lnTo>
                    <a:pt x="429" y="431"/>
                  </a:lnTo>
                  <a:lnTo>
                    <a:pt x="429" y="431"/>
                  </a:lnTo>
                  <a:lnTo>
                    <a:pt x="432" y="429"/>
                  </a:lnTo>
                  <a:lnTo>
                    <a:pt x="440" y="426"/>
                  </a:lnTo>
                  <a:lnTo>
                    <a:pt x="442" y="426"/>
                  </a:lnTo>
                  <a:lnTo>
                    <a:pt x="442" y="426"/>
                  </a:lnTo>
                  <a:lnTo>
                    <a:pt x="445" y="426"/>
                  </a:lnTo>
                  <a:lnTo>
                    <a:pt x="448" y="429"/>
                  </a:lnTo>
                  <a:lnTo>
                    <a:pt x="450" y="429"/>
                  </a:lnTo>
                  <a:lnTo>
                    <a:pt x="450" y="429"/>
                  </a:lnTo>
                  <a:lnTo>
                    <a:pt x="455" y="426"/>
                  </a:lnTo>
                  <a:lnTo>
                    <a:pt x="458" y="426"/>
                  </a:lnTo>
                  <a:lnTo>
                    <a:pt x="458" y="426"/>
                  </a:lnTo>
                  <a:lnTo>
                    <a:pt x="458" y="426"/>
                  </a:lnTo>
                  <a:lnTo>
                    <a:pt x="458" y="426"/>
                  </a:lnTo>
                  <a:lnTo>
                    <a:pt x="461" y="429"/>
                  </a:lnTo>
                  <a:lnTo>
                    <a:pt x="461" y="431"/>
                  </a:lnTo>
                  <a:lnTo>
                    <a:pt x="461" y="431"/>
                  </a:lnTo>
                  <a:lnTo>
                    <a:pt x="463" y="431"/>
                  </a:lnTo>
                  <a:lnTo>
                    <a:pt x="469" y="429"/>
                  </a:lnTo>
                  <a:lnTo>
                    <a:pt x="471" y="429"/>
                  </a:lnTo>
                  <a:lnTo>
                    <a:pt x="471" y="429"/>
                  </a:lnTo>
                  <a:lnTo>
                    <a:pt x="471" y="431"/>
                  </a:lnTo>
                  <a:lnTo>
                    <a:pt x="474" y="434"/>
                  </a:lnTo>
                  <a:lnTo>
                    <a:pt x="477" y="437"/>
                  </a:lnTo>
                  <a:lnTo>
                    <a:pt x="477" y="437"/>
                  </a:lnTo>
                  <a:lnTo>
                    <a:pt x="482" y="439"/>
                  </a:lnTo>
                  <a:lnTo>
                    <a:pt x="490" y="439"/>
                  </a:lnTo>
                  <a:lnTo>
                    <a:pt x="490" y="437"/>
                  </a:lnTo>
                  <a:lnTo>
                    <a:pt x="490" y="434"/>
                  </a:lnTo>
                  <a:lnTo>
                    <a:pt x="490" y="434"/>
                  </a:lnTo>
                  <a:lnTo>
                    <a:pt x="487" y="431"/>
                  </a:lnTo>
                  <a:lnTo>
                    <a:pt x="487" y="431"/>
                  </a:lnTo>
                  <a:lnTo>
                    <a:pt x="487" y="429"/>
                  </a:lnTo>
                  <a:lnTo>
                    <a:pt x="487" y="429"/>
                  </a:lnTo>
                  <a:lnTo>
                    <a:pt x="490" y="429"/>
                  </a:lnTo>
                  <a:lnTo>
                    <a:pt x="490" y="426"/>
                  </a:lnTo>
                  <a:lnTo>
                    <a:pt x="490" y="426"/>
                  </a:lnTo>
                  <a:lnTo>
                    <a:pt x="495" y="426"/>
                  </a:lnTo>
                  <a:lnTo>
                    <a:pt x="495" y="426"/>
                  </a:lnTo>
                  <a:lnTo>
                    <a:pt x="498" y="426"/>
                  </a:lnTo>
                  <a:lnTo>
                    <a:pt x="498" y="426"/>
                  </a:lnTo>
                  <a:lnTo>
                    <a:pt x="500" y="429"/>
                  </a:lnTo>
                  <a:lnTo>
                    <a:pt x="500" y="431"/>
                  </a:lnTo>
                  <a:lnTo>
                    <a:pt x="500" y="431"/>
                  </a:lnTo>
                  <a:lnTo>
                    <a:pt x="503" y="431"/>
                  </a:lnTo>
                  <a:lnTo>
                    <a:pt x="506" y="431"/>
                  </a:lnTo>
                  <a:lnTo>
                    <a:pt x="506" y="431"/>
                  </a:lnTo>
                  <a:lnTo>
                    <a:pt x="506" y="431"/>
                  </a:lnTo>
                  <a:lnTo>
                    <a:pt x="508" y="431"/>
                  </a:lnTo>
                  <a:lnTo>
                    <a:pt x="508" y="431"/>
                  </a:lnTo>
                  <a:lnTo>
                    <a:pt x="508" y="431"/>
                  </a:lnTo>
                  <a:lnTo>
                    <a:pt x="511" y="429"/>
                  </a:lnTo>
                  <a:lnTo>
                    <a:pt x="511" y="429"/>
                  </a:lnTo>
                  <a:lnTo>
                    <a:pt x="521" y="434"/>
                  </a:lnTo>
                  <a:lnTo>
                    <a:pt x="524" y="437"/>
                  </a:lnTo>
                  <a:lnTo>
                    <a:pt x="529" y="437"/>
                  </a:lnTo>
                  <a:lnTo>
                    <a:pt x="532" y="437"/>
                  </a:lnTo>
                  <a:lnTo>
                    <a:pt x="534" y="437"/>
                  </a:lnTo>
                  <a:lnTo>
                    <a:pt x="534" y="439"/>
                  </a:lnTo>
                  <a:lnTo>
                    <a:pt x="537" y="439"/>
                  </a:lnTo>
                  <a:lnTo>
                    <a:pt x="537" y="447"/>
                  </a:lnTo>
                  <a:lnTo>
                    <a:pt x="537" y="450"/>
                  </a:lnTo>
                  <a:lnTo>
                    <a:pt x="537" y="452"/>
                  </a:lnTo>
                  <a:lnTo>
                    <a:pt x="537" y="452"/>
                  </a:lnTo>
                  <a:lnTo>
                    <a:pt x="537" y="452"/>
                  </a:lnTo>
                  <a:lnTo>
                    <a:pt x="540" y="452"/>
                  </a:lnTo>
                  <a:lnTo>
                    <a:pt x="542" y="447"/>
                  </a:lnTo>
                  <a:lnTo>
                    <a:pt x="545" y="445"/>
                  </a:lnTo>
                  <a:lnTo>
                    <a:pt x="545" y="445"/>
                  </a:lnTo>
                  <a:lnTo>
                    <a:pt x="550" y="445"/>
                  </a:lnTo>
                  <a:lnTo>
                    <a:pt x="550" y="445"/>
                  </a:lnTo>
                  <a:lnTo>
                    <a:pt x="550" y="442"/>
                  </a:lnTo>
                  <a:lnTo>
                    <a:pt x="550" y="442"/>
                  </a:lnTo>
                  <a:lnTo>
                    <a:pt x="553" y="442"/>
                  </a:lnTo>
                  <a:lnTo>
                    <a:pt x="553" y="442"/>
                  </a:lnTo>
                  <a:lnTo>
                    <a:pt x="553" y="439"/>
                  </a:lnTo>
                  <a:lnTo>
                    <a:pt x="553" y="437"/>
                  </a:lnTo>
                  <a:lnTo>
                    <a:pt x="553" y="434"/>
                  </a:lnTo>
                  <a:lnTo>
                    <a:pt x="553" y="431"/>
                  </a:lnTo>
                  <a:lnTo>
                    <a:pt x="553" y="429"/>
                  </a:lnTo>
                  <a:lnTo>
                    <a:pt x="553" y="429"/>
                  </a:lnTo>
                  <a:lnTo>
                    <a:pt x="556" y="429"/>
                  </a:lnTo>
                  <a:lnTo>
                    <a:pt x="558" y="423"/>
                  </a:lnTo>
                  <a:lnTo>
                    <a:pt x="558" y="423"/>
                  </a:lnTo>
                  <a:lnTo>
                    <a:pt x="561" y="421"/>
                  </a:lnTo>
                  <a:lnTo>
                    <a:pt x="558" y="418"/>
                  </a:lnTo>
                  <a:lnTo>
                    <a:pt x="561" y="418"/>
                  </a:lnTo>
                  <a:lnTo>
                    <a:pt x="561" y="416"/>
                  </a:lnTo>
                  <a:lnTo>
                    <a:pt x="561" y="416"/>
                  </a:lnTo>
                  <a:lnTo>
                    <a:pt x="561" y="416"/>
                  </a:lnTo>
                  <a:lnTo>
                    <a:pt x="563" y="413"/>
                  </a:lnTo>
                  <a:lnTo>
                    <a:pt x="563" y="413"/>
                  </a:lnTo>
                  <a:lnTo>
                    <a:pt x="561" y="410"/>
                  </a:lnTo>
                  <a:lnTo>
                    <a:pt x="558" y="410"/>
                  </a:lnTo>
                  <a:lnTo>
                    <a:pt x="550" y="405"/>
                  </a:lnTo>
                  <a:lnTo>
                    <a:pt x="545" y="400"/>
                  </a:lnTo>
                  <a:lnTo>
                    <a:pt x="542" y="397"/>
                  </a:lnTo>
                  <a:lnTo>
                    <a:pt x="534" y="400"/>
                  </a:lnTo>
                  <a:lnTo>
                    <a:pt x="534" y="397"/>
                  </a:lnTo>
                  <a:lnTo>
                    <a:pt x="534" y="395"/>
                  </a:lnTo>
                  <a:lnTo>
                    <a:pt x="540" y="381"/>
                  </a:lnTo>
                  <a:lnTo>
                    <a:pt x="540" y="379"/>
                  </a:lnTo>
                  <a:lnTo>
                    <a:pt x="534" y="379"/>
                  </a:lnTo>
                  <a:lnTo>
                    <a:pt x="532" y="379"/>
                  </a:lnTo>
                  <a:lnTo>
                    <a:pt x="529" y="376"/>
                  </a:lnTo>
                  <a:lnTo>
                    <a:pt x="527" y="373"/>
                  </a:lnTo>
                  <a:lnTo>
                    <a:pt x="521" y="371"/>
                  </a:lnTo>
                  <a:lnTo>
                    <a:pt x="506" y="352"/>
                  </a:lnTo>
                  <a:lnTo>
                    <a:pt x="506" y="352"/>
                  </a:lnTo>
                  <a:lnTo>
                    <a:pt x="506" y="352"/>
                  </a:lnTo>
                  <a:lnTo>
                    <a:pt x="506" y="350"/>
                  </a:lnTo>
                  <a:lnTo>
                    <a:pt x="506" y="347"/>
                  </a:lnTo>
                  <a:lnTo>
                    <a:pt x="506" y="347"/>
                  </a:lnTo>
                  <a:lnTo>
                    <a:pt x="506" y="342"/>
                  </a:lnTo>
                  <a:lnTo>
                    <a:pt x="506" y="342"/>
                  </a:lnTo>
                  <a:lnTo>
                    <a:pt x="506" y="342"/>
                  </a:lnTo>
                  <a:lnTo>
                    <a:pt x="506" y="339"/>
                  </a:lnTo>
                  <a:lnTo>
                    <a:pt x="503" y="337"/>
                  </a:lnTo>
                  <a:lnTo>
                    <a:pt x="500" y="337"/>
                  </a:lnTo>
                  <a:lnTo>
                    <a:pt x="500" y="334"/>
                  </a:lnTo>
                  <a:lnTo>
                    <a:pt x="500" y="334"/>
                  </a:lnTo>
                  <a:lnTo>
                    <a:pt x="498" y="334"/>
                  </a:lnTo>
                  <a:close/>
                  <a:moveTo>
                    <a:pt x="590" y="23"/>
                  </a:moveTo>
                  <a:lnTo>
                    <a:pt x="595" y="34"/>
                  </a:lnTo>
                  <a:lnTo>
                    <a:pt x="598" y="39"/>
                  </a:lnTo>
                  <a:lnTo>
                    <a:pt x="600" y="44"/>
                  </a:lnTo>
                  <a:lnTo>
                    <a:pt x="616" y="44"/>
                  </a:lnTo>
                  <a:lnTo>
                    <a:pt x="629" y="44"/>
                  </a:lnTo>
                  <a:lnTo>
                    <a:pt x="635" y="47"/>
                  </a:lnTo>
                  <a:lnTo>
                    <a:pt x="640" y="47"/>
                  </a:lnTo>
                  <a:lnTo>
                    <a:pt x="645" y="42"/>
                  </a:lnTo>
                  <a:lnTo>
                    <a:pt x="650" y="42"/>
                  </a:lnTo>
                  <a:lnTo>
                    <a:pt x="658" y="44"/>
                  </a:lnTo>
                  <a:lnTo>
                    <a:pt x="669" y="44"/>
                  </a:lnTo>
                  <a:lnTo>
                    <a:pt x="674" y="44"/>
                  </a:lnTo>
                  <a:lnTo>
                    <a:pt x="674" y="55"/>
                  </a:lnTo>
                  <a:lnTo>
                    <a:pt x="674" y="63"/>
                  </a:lnTo>
                  <a:lnTo>
                    <a:pt x="669" y="71"/>
                  </a:lnTo>
                  <a:lnTo>
                    <a:pt x="661" y="84"/>
                  </a:lnTo>
                  <a:lnTo>
                    <a:pt x="643" y="97"/>
                  </a:lnTo>
                  <a:lnTo>
                    <a:pt x="643" y="100"/>
                  </a:lnTo>
                  <a:lnTo>
                    <a:pt x="643" y="105"/>
                  </a:lnTo>
                  <a:lnTo>
                    <a:pt x="653" y="105"/>
                  </a:lnTo>
                  <a:lnTo>
                    <a:pt x="661" y="108"/>
                  </a:lnTo>
                  <a:lnTo>
                    <a:pt x="677" y="110"/>
                  </a:lnTo>
                  <a:lnTo>
                    <a:pt x="679" y="108"/>
                  </a:lnTo>
                  <a:lnTo>
                    <a:pt x="679" y="102"/>
                  </a:lnTo>
                  <a:lnTo>
                    <a:pt x="687" y="100"/>
                  </a:lnTo>
                  <a:lnTo>
                    <a:pt x="693" y="89"/>
                  </a:lnTo>
                  <a:lnTo>
                    <a:pt x="708" y="81"/>
                  </a:lnTo>
                  <a:lnTo>
                    <a:pt x="708" y="81"/>
                  </a:lnTo>
                  <a:lnTo>
                    <a:pt x="708" y="87"/>
                  </a:lnTo>
                  <a:lnTo>
                    <a:pt x="711" y="92"/>
                  </a:lnTo>
                  <a:lnTo>
                    <a:pt x="711" y="97"/>
                  </a:lnTo>
                  <a:lnTo>
                    <a:pt x="711" y="102"/>
                  </a:lnTo>
                  <a:lnTo>
                    <a:pt x="711" y="105"/>
                  </a:lnTo>
                  <a:lnTo>
                    <a:pt x="716" y="108"/>
                  </a:lnTo>
                  <a:lnTo>
                    <a:pt x="716" y="110"/>
                  </a:lnTo>
                  <a:lnTo>
                    <a:pt x="719" y="113"/>
                  </a:lnTo>
                  <a:lnTo>
                    <a:pt x="716" y="121"/>
                  </a:lnTo>
                  <a:lnTo>
                    <a:pt x="714" y="123"/>
                  </a:lnTo>
                  <a:lnTo>
                    <a:pt x="711" y="126"/>
                  </a:lnTo>
                  <a:lnTo>
                    <a:pt x="711" y="126"/>
                  </a:lnTo>
                  <a:lnTo>
                    <a:pt x="711" y="126"/>
                  </a:lnTo>
                  <a:lnTo>
                    <a:pt x="708" y="126"/>
                  </a:lnTo>
                  <a:lnTo>
                    <a:pt x="708" y="131"/>
                  </a:lnTo>
                  <a:lnTo>
                    <a:pt x="708" y="131"/>
                  </a:lnTo>
                  <a:lnTo>
                    <a:pt x="706" y="134"/>
                  </a:lnTo>
                  <a:lnTo>
                    <a:pt x="706" y="139"/>
                  </a:lnTo>
                  <a:lnTo>
                    <a:pt x="706" y="147"/>
                  </a:lnTo>
                  <a:lnTo>
                    <a:pt x="708" y="152"/>
                  </a:lnTo>
                  <a:lnTo>
                    <a:pt x="708" y="158"/>
                  </a:lnTo>
                  <a:lnTo>
                    <a:pt x="701" y="179"/>
                  </a:lnTo>
                  <a:lnTo>
                    <a:pt x="701" y="181"/>
                  </a:lnTo>
                  <a:lnTo>
                    <a:pt x="698" y="189"/>
                  </a:lnTo>
                  <a:lnTo>
                    <a:pt x="698" y="189"/>
                  </a:lnTo>
                  <a:lnTo>
                    <a:pt x="690" y="197"/>
                  </a:lnTo>
                  <a:lnTo>
                    <a:pt x="677" y="208"/>
                  </a:lnTo>
                  <a:lnTo>
                    <a:pt x="664" y="213"/>
                  </a:lnTo>
                  <a:lnTo>
                    <a:pt x="653" y="221"/>
                  </a:lnTo>
                  <a:lnTo>
                    <a:pt x="653" y="221"/>
                  </a:lnTo>
                  <a:lnTo>
                    <a:pt x="653" y="223"/>
                  </a:lnTo>
                  <a:lnTo>
                    <a:pt x="653" y="229"/>
                  </a:lnTo>
                  <a:lnTo>
                    <a:pt x="656" y="242"/>
                  </a:lnTo>
                  <a:lnTo>
                    <a:pt x="656" y="247"/>
                  </a:lnTo>
                  <a:lnTo>
                    <a:pt x="656" y="252"/>
                  </a:lnTo>
                  <a:lnTo>
                    <a:pt x="653" y="255"/>
                  </a:lnTo>
                  <a:lnTo>
                    <a:pt x="653" y="258"/>
                  </a:lnTo>
                  <a:lnTo>
                    <a:pt x="648" y="263"/>
                  </a:lnTo>
                  <a:lnTo>
                    <a:pt x="648" y="263"/>
                  </a:lnTo>
                  <a:lnTo>
                    <a:pt x="650" y="268"/>
                  </a:lnTo>
                  <a:lnTo>
                    <a:pt x="653" y="271"/>
                  </a:lnTo>
                  <a:lnTo>
                    <a:pt x="658" y="273"/>
                  </a:lnTo>
                  <a:lnTo>
                    <a:pt x="664" y="273"/>
                  </a:lnTo>
                  <a:lnTo>
                    <a:pt x="669" y="276"/>
                  </a:lnTo>
                  <a:lnTo>
                    <a:pt x="677" y="284"/>
                  </a:lnTo>
                  <a:lnTo>
                    <a:pt x="682" y="287"/>
                  </a:lnTo>
                  <a:lnTo>
                    <a:pt x="706" y="305"/>
                  </a:lnTo>
                  <a:lnTo>
                    <a:pt x="708" y="310"/>
                  </a:lnTo>
                  <a:lnTo>
                    <a:pt x="716" y="323"/>
                  </a:lnTo>
                  <a:lnTo>
                    <a:pt x="719" y="326"/>
                  </a:lnTo>
                  <a:lnTo>
                    <a:pt x="724" y="329"/>
                  </a:lnTo>
                  <a:lnTo>
                    <a:pt x="730" y="339"/>
                  </a:lnTo>
                  <a:lnTo>
                    <a:pt x="745" y="345"/>
                  </a:lnTo>
                  <a:lnTo>
                    <a:pt x="758" y="358"/>
                  </a:lnTo>
                  <a:lnTo>
                    <a:pt x="758" y="360"/>
                  </a:lnTo>
                  <a:lnTo>
                    <a:pt x="766" y="366"/>
                  </a:lnTo>
                  <a:lnTo>
                    <a:pt x="758" y="379"/>
                  </a:lnTo>
                  <a:lnTo>
                    <a:pt x="758" y="387"/>
                  </a:lnTo>
                  <a:lnTo>
                    <a:pt x="761" y="392"/>
                  </a:lnTo>
                  <a:lnTo>
                    <a:pt x="764" y="395"/>
                  </a:lnTo>
                  <a:lnTo>
                    <a:pt x="758" y="405"/>
                  </a:lnTo>
                  <a:lnTo>
                    <a:pt x="758" y="405"/>
                  </a:lnTo>
                  <a:lnTo>
                    <a:pt x="753" y="413"/>
                  </a:lnTo>
                  <a:lnTo>
                    <a:pt x="743" y="423"/>
                  </a:lnTo>
                  <a:lnTo>
                    <a:pt x="743" y="423"/>
                  </a:lnTo>
                  <a:lnTo>
                    <a:pt x="743" y="439"/>
                  </a:lnTo>
                  <a:lnTo>
                    <a:pt x="748" y="455"/>
                  </a:lnTo>
                  <a:lnTo>
                    <a:pt x="753" y="466"/>
                  </a:lnTo>
                  <a:lnTo>
                    <a:pt x="753" y="471"/>
                  </a:lnTo>
                  <a:lnTo>
                    <a:pt x="756" y="479"/>
                  </a:lnTo>
                  <a:lnTo>
                    <a:pt x="764" y="481"/>
                  </a:lnTo>
                  <a:lnTo>
                    <a:pt x="772" y="484"/>
                  </a:lnTo>
                  <a:lnTo>
                    <a:pt x="777" y="487"/>
                  </a:lnTo>
                  <a:lnTo>
                    <a:pt x="782" y="492"/>
                  </a:lnTo>
                  <a:lnTo>
                    <a:pt x="782" y="500"/>
                  </a:lnTo>
                  <a:lnTo>
                    <a:pt x="782" y="500"/>
                  </a:lnTo>
                  <a:lnTo>
                    <a:pt x="777" y="505"/>
                  </a:lnTo>
                  <a:lnTo>
                    <a:pt x="777" y="505"/>
                  </a:lnTo>
                  <a:lnTo>
                    <a:pt x="777" y="508"/>
                  </a:lnTo>
                  <a:lnTo>
                    <a:pt x="780" y="513"/>
                  </a:lnTo>
                  <a:lnTo>
                    <a:pt x="780" y="518"/>
                  </a:lnTo>
                  <a:lnTo>
                    <a:pt x="777" y="526"/>
                  </a:lnTo>
                  <a:lnTo>
                    <a:pt x="774" y="534"/>
                  </a:lnTo>
                  <a:lnTo>
                    <a:pt x="777" y="539"/>
                  </a:lnTo>
                  <a:lnTo>
                    <a:pt x="793" y="550"/>
                  </a:lnTo>
                  <a:lnTo>
                    <a:pt x="793" y="552"/>
                  </a:lnTo>
                  <a:lnTo>
                    <a:pt x="787" y="555"/>
                  </a:lnTo>
                  <a:lnTo>
                    <a:pt x="787" y="558"/>
                  </a:lnTo>
                  <a:lnTo>
                    <a:pt x="787" y="560"/>
                  </a:lnTo>
                  <a:lnTo>
                    <a:pt x="785" y="563"/>
                  </a:lnTo>
                  <a:lnTo>
                    <a:pt x="785" y="566"/>
                  </a:lnTo>
                  <a:lnTo>
                    <a:pt x="785" y="571"/>
                  </a:lnTo>
                  <a:lnTo>
                    <a:pt x="780" y="579"/>
                  </a:lnTo>
                  <a:lnTo>
                    <a:pt x="777" y="581"/>
                  </a:lnTo>
                  <a:lnTo>
                    <a:pt x="777" y="605"/>
                  </a:lnTo>
                  <a:lnTo>
                    <a:pt x="774" y="613"/>
                  </a:lnTo>
                  <a:lnTo>
                    <a:pt x="772" y="618"/>
                  </a:lnTo>
                  <a:lnTo>
                    <a:pt x="772" y="618"/>
                  </a:lnTo>
                  <a:lnTo>
                    <a:pt x="769" y="624"/>
                  </a:lnTo>
                  <a:lnTo>
                    <a:pt x="756" y="637"/>
                  </a:lnTo>
                  <a:lnTo>
                    <a:pt x="756" y="637"/>
                  </a:lnTo>
                  <a:lnTo>
                    <a:pt x="751" y="645"/>
                  </a:lnTo>
                  <a:lnTo>
                    <a:pt x="753" y="652"/>
                  </a:lnTo>
                  <a:lnTo>
                    <a:pt x="756" y="658"/>
                  </a:lnTo>
                  <a:lnTo>
                    <a:pt x="761" y="660"/>
                  </a:lnTo>
                  <a:lnTo>
                    <a:pt x="764" y="663"/>
                  </a:lnTo>
                  <a:lnTo>
                    <a:pt x="764" y="674"/>
                  </a:lnTo>
                  <a:lnTo>
                    <a:pt x="766" y="684"/>
                  </a:lnTo>
                  <a:lnTo>
                    <a:pt x="772" y="689"/>
                  </a:lnTo>
                  <a:lnTo>
                    <a:pt x="782" y="697"/>
                  </a:lnTo>
                  <a:lnTo>
                    <a:pt x="785" y="705"/>
                  </a:lnTo>
                  <a:lnTo>
                    <a:pt x="787" y="713"/>
                  </a:lnTo>
                  <a:lnTo>
                    <a:pt x="787" y="724"/>
                  </a:lnTo>
                  <a:lnTo>
                    <a:pt x="785" y="731"/>
                  </a:lnTo>
                  <a:lnTo>
                    <a:pt x="785" y="731"/>
                  </a:lnTo>
                  <a:lnTo>
                    <a:pt x="782" y="737"/>
                  </a:lnTo>
                  <a:lnTo>
                    <a:pt x="782" y="737"/>
                  </a:lnTo>
                  <a:lnTo>
                    <a:pt x="780" y="745"/>
                  </a:lnTo>
                  <a:lnTo>
                    <a:pt x="780" y="747"/>
                  </a:lnTo>
                  <a:lnTo>
                    <a:pt x="780" y="747"/>
                  </a:lnTo>
                  <a:lnTo>
                    <a:pt x="769" y="747"/>
                  </a:lnTo>
                  <a:lnTo>
                    <a:pt x="761" y="742"/>
                  </a:lnTo>
                  <a:lnTo>
                    <a:pt x="756" y="739"/>
                  </a:lnTo>
                  <a:lnTo>
                    <a:pt x="751" y="739"/>
                  </a:lnTo>
                  <a:lnTo>
                    <a:pt x="745" y="739"/>
                  </a:lnTo>
                  <a:lnTo>
                    <a:pt x="735" y="742"/>
                  </a:lnTo>
                  <a:lnTo>
                    <a:pt x="706" y="758"/>
                  </a:lnTo>
                  <a:lnTo>
                    <a:pt x="695" y="758"/>
                  </a:lnTo>
                  <a:lnTo>
                    <a:pt x="687" y="752"/>
                  </a:lnTo>
                  <a:lnTo>
                    <a:pt x="679" y="750"/>
                  </a:lnTo>
                  <a:lnTo>
                    <a:pt x="669" y="750"/>
                  </a:lnTo>
                  <a:lnTo>
                    <a:pt x="656" y="752"/>
                  </a:lnTo>
                  <a:lnTo>
                    <a:pt x="645" y="758"/>
                  </a:lnTo>
                  <a:lnTo>
                    <a:pt x="643" y="760"/>
                  </a:lnTo>
                  <a:lnTo>
                    <a:pt x="635" y="771"/>
                  </a:lnTo>
                  <a:lnTo>
                    <a:pt x="632" y="774"/>
                  </a:lnTo>
                  <a:lnTo>
                    <a:pt x="632" y="779"/>
                  </a:lnTo>
                  <a:lnTo>
                    <a:pt x="632" y="781"/>
                  </a:lnTo>
                  <a:lnTo>
                    <a:pt x="629" y="789"/>
                  </a:lnTo>
                  <a:lnTo>
                    <a:pt x="616" y="808"/>
                  </a:lnTo>
                  <a:lnTo>
                    <a:pt x="614" y="813"/>
                  </a:lnTo>
                  <a:lnTo>
                    <a:pt x="611" y="813"/>
                  </a:lnTo>
                  <a:lnTo>
                    <a:pt x="611" y="816"/>
                  </a:lnTo>
                  <a:lnTo>
                    <a:pt x="608" y="813"/>
                  </a:lnTo>
                  <a:lnTo>
                    <a:pt x="606" y="813"/>
                  </a:lnTo>
                  <a:lnTo>
                    <a:pt x="606" y="813"/>
                  </a:lnTo>
                  <a:lnTo>
                    <a:pt x="590" y="816"/>
                  </a:lnTo>
                  <a:lnTo>
                    <a:pt x="566" y="818"/>
                  </a:lnTo>
                  <a:lnTo>
                    <a:pt x="558" y="818"/>
                  </a:lnTo>
                  <a:lnTo>
                    <a:pt x="532" y="816"/>
                  </a:lnTo>
                  <a:lnTo>
                    <a:pt x="521" y="813"/>
                  </a:lnTo>
                  <a:lnTo>
                    <a:pt x="519" y="810"/>
                  </a:lnTo>
                  <a:lnTo>
                    <a:pt x="516" y="810"/>
                  </a:lnTo>
                  <a:lnTo>
                    <a:pt x="513" y="813"/>
                  </a:lnTo>
                  <a:lnTo>
                    <a:pt x="511" y="810"/>
                  </a:lnTo>
                  <a:lnTo>
                    <a:pt x="506" y="805"/>
                  </a:lnTo>
                  <a:lnTo>
                    <a:pt x="503" y="802"/>
                  </a:lnTo>
                  <a:lnTo>
                    <a:pt x="500" y="802"/>
                  </a:lnTo>
                  <a:lnTo>
                    <a:pt x="500" y="800"/>
                  </a:lnTo>
                  <a:lnTo>
                    <a:pt x="495" y="797"/>
                  </a:lnTo>
                  <a:lnTo>
                    <a:pt x="484" y="792"/>
                  </a:lnTo>
                  <a:lnTo>
                    <a:pt x="482" y="792"/>
                  </a:lnTo>
                  <a:lnTo>
                    <a:pt x="479" y="792"/>
                  </a:lnTo>
                  <a:lnTo>
                    <a:pt x="477" y="795"/>
                  </a:lnTo>
                  <a:lnTo>
                    <a:pt x="474" y="797"/>
                  </a:lnTo>
                  <a:lnTo>
                    <a:pt x="453" y="802"/>
                  </a:lnTo>
                  <a:lnTo>
                    <a:pt x="450" y="805"/>
                  </a:lnTo>
                  <a:lnTo>
                    <a:pt x="445" y="800"/>
                  </a:lnTo>
                  <a:lnTo>
                    <a:pt x="445" y="797"/>
                  </a:lnTo>
                  <a:lnTo>
                    <a:pt x="442" y="797"/>
                  </a:lnTo>
                  <a:lnTo>
                    <a:pt x="440" y="800"/>
                  </a:lnTo>
                  <a:lnTo>
                    <a:pt x="437" y="800"/>
                  </a:lnTo>
                  <a:lnTo>
                    <a:pt x="437" y="800"/>
                  </a:lnTo>
                  <a:lnTo>
                    <a:pt x="434" y="802"/>
                  </a:lnTo>
                  <a:lnTo>
                    <a:pt x="434" y="805"/>
                  </a:lnTo>
                  <a:lnTo>
                    <a:pt x="434" y="805"/>
                  </a:lnTo>
                  <a:lnTo>
                    <a:pt x="432" y="802"/>
                  </a:lnTo>
                  <a:lnTo>
                    <a:pt x="432" y="802"/>
                  </a:lnTo>
                  <a:lnTo>
                    <a:pt x="432" y="800"/>
                  </a:lnTo>
                  <a:lnTo>
                    <a:pt x="432" y="800"/>
                  </a:lnTo>
                  <a:lnTo>
                    <a:pt x="432" y="797"/>
                  </a:lnTo>
                  <a:lnTo>
                    <a:pt x="432" y="797"/>
                  </a:lnTo>
                  <a:lnTo>
                    <a:pt x="432" y="795"/>
                  </a:lnTo>
                  <a:lnTo>
                    <a:pt x="432" y="795"/>
                  </a:lnTo>
                  <a:lnTo>
                    <a:pt x="434" y="792"/>
                  </a:lnTo>
                  <a:lnTo>
                    <a:pt x="434" y="792"/>
                  </a:lnTo>
                  <a:lnTo>
                    <a:pt x="434" y="792"/>
                  </a:lnTo>
                  <a:lnTo>
                    <a:pt x="437" y="787"/>
                  </a:lnTo>
                  <a:lnTo>
                    <a:pt x="437" y="781"/>
                  </a:lnTo>
                  <a:lnTo>
                    <a:pt x="437" y="779"/>
                  </a:lnTo>
                  <a:lnTo>
                    <a:pt x="437" y="774"/>
                  </a:lnTo>
                  <a:lnTo>
                    <a:pt x="434" y="774"/>
                  </a:lnTo>
                  <a:lnTo>
                    <a:pt x="434" y="771"/>
                  </a:lnTo>
                  <a:lnTo>
                    <a:pt x="434" y="771"/>
                  </a:lnTo>
                  <a:lnTo>
                    <a:pt x="434" y="771"/>
                  </a:lnTo>
                  <a:lnTo>
                    <a:pt x="437" y="768"/>
                  </a:lnTo>
                  <a:lnTo>
                    <a:pt x="437" y="768"/>
                  </a:lnTo>
                  <a:lnTo>
                    <a:pt x="440" y="768"/>
                  </a:lnTo>
                  <a:lnTo>
                    <a:pt x="440" y="766"/>
                  </a:lnTo>
                  <a:lnTo>
                    <a:pt x="440" y="763"/>
                  </a:lnTo>
                  <a:lnTo>
                    <a:pt x="440" y="760"/>
                  </a:lnTo>
                  <a:lnTo>
                    <a:pt x="437" y="755"/>
                  </a:lnTo>
                  <a:lnTo>
                    <a:pt x="437" y="752"/>
                  </a:lnTo>
                  <a:lnTo>
                    <a:pt x="437" y="752"/>
                  </a:lnTo>
                  <a:lnTo>
                    <a:pt x="432" y="750"/>
                  </a:lnTo>
                  <a:lnTo>
                    <a:pt x="429" y="747"/>
                  </a:lnTo>
                  <a:lnTo>
                    <a:pt x="429" y="745"/>
                  </a:lnTo>
                  <a:lnTo>
                    <a:pt x="429" y="742"/>
                  </a:lnTo>
                  <a:lnTo>
                    <a:pt x="429" y="742"/>
                  </a:lnTo>
                  <a:lnTo>
                    <a:pt x="432" y="739"/>
                  </a:lnTo>
                  <a:lnTo>
                    <a:pt x="429" y="737"/>
                  </a:lnTo>
                  <a:lnTo>
                    <a:pt x="429" y="737"/>
                  </a:lnTo>
                  <a:lnTo>
                    <a:pt x="426" y="734"/>
                  </a:lnTo>
                  <a:lnTo>
                    <a:pt x="424" y="731"/>
                  </a:lnTo>
                  <a:lnTo>
                    <a:pt x="424" y="731"/>
                  </a:lnTo>
                  <a:lnTo>
                    <a:pt x="421" y="731"/>
                  </a:lnTo>
                  <a:lnTo>
                    <a:pt x="421" y="731"/>
                  </a:lnTo>
                  <a:lnTo>
                    <a:pt x="421" y="731"/>
                  </a:lnTo>
                  <a:lnTo>
                    <a:pt x="419" y="731"/>
                  </a:lnTo>
                  <a:lnTo>
                    <a:pt x="419" y="731"/>
                  </a:lnTo>
                  <a:lnTo>
                    <a:pt x="413" y="729"/>
                  </a:lnTo>
                  <a:lnTo>
                    <a:pt x="408" y="721"/>
                  </a:lnTo>
                  <a:lnTo>
                    <a:pt x="405" y="721"/>
                  </a:lnTo>
                  <a:lnTo>
                    <a:pt x="411" y="713"/>
                  </a:lnTo>
                  <a:lnTo>
                    <a:pt x="413" y="710"/>
                  </a:lnTo>
                  <a:lnTo>
                    <a:pt x="426" y="700"/>
                  </a:lnTo>
                  <a:lnTo>
                    <a:pt x="432" y="692"/>
                  </a:lnTo>
                  <a:lnTo>
                    <a:pt x="432" y="687"/>
                  </a:lnTo>
                  <a:lnTo>
                    <a:pt x="432" y="681"/>
                  </a:lnTo>
                  <a:lnTo>
                    <a:pt x="429" y="679"/>
                  </a:lnTo>
                  <a:lnTo>
                    <a:pt x="426" y="674"/>
                  </a:lnTo>
                  <a:lnTo>
                    <a:pt x="426" y="671"/>
                  </a:lnTo>
                  <a:lnTo>
                    <a:pt x="426" y="663"/>
                  </a:lnTo>
                  <a:lnTo>
                    <a:pt x="426" y="660"/>
                  </a:lnTo>
                  <a:lnTo>
                    <a:pt x="429" y="658"/>
                  </a:lnTo>
                  <a:lnTo>
                    <a:pt x="437" y="647"/>
                  </a:lnTo>
                  <a:lnTo>
                    <a:pt x="442" y="637"/>
                  </a:lnTo>
                  <a:lnTo>
                    <a:pt x="445" y="631"/>
                  </a:lnTo>
                  <a:lnTo>
                    <a:pt x="442" y="631"/>
                  </a:lnTo>
                  <a:lnTo>
                    <a:pt x="434" y="631"/>
                  </a:lnTo>
                  <a:lnTo>
                    <a:pt x="432" y="631"/>
                  </a:lnTo>
                  <a:lnTo>
                    <a:pt x="432" y="631"/>
                  </a:lnTo>
                  <a:lnTo>
                    <a:pt x="429" y="634"/>
                  </a:lnTo>
                  <a:lnTo>
                    <a:pt x="429" y="637"/>
                  </a:lnTo>
                  <a:lnTo>
                    <a:pt x="426" y="637"/>
                  </a:lnTo>
                  <a:lnTo>
                    <a:pt x="426" y="634"/>
                  </a:lnTo>
                  <a:lnTo>
                    <a:pt x="424" y="631"/>
                  </a:lnTo>
                  <a:lnTo>
                    <a:pt x="421" y="631"/>
                  </a:lnTo>
                  <a:lnTo>
                    <a:pt x="405" y="634"/>
                  </a:lnTo>
                  <a:lnTo>
                    <a:pt x="403" y="631"/>
                  </a:lnTo>
                  <a:lnTo>
                    <a:pt x="390" y="624"/>
                  </a:lnTo>
                  <a:lnTo>
                    <a:pt x="387" y="621"/>
                  </a:lnTo>
                  <a:lnTo>
                    <a:pt x="387" y="618"/>
                  </a:lnTo>
                  <a:lnTo>
                    <a:pt x="387" y="618"/>
                  </a:lnTo>
                  <a:lnTo>
                    <a:pt x="382" y="616"/>
                  </a:lnTo>
                  <a:lnTo>
                    <a:pt x="382" y="613"/>
                  </a:lnTo>
                  <a:lnTo>
                    <a:pt x="376" y="613"/>
                  </a:lnTo>
                  <a:lnTo>
                    <a:pt x="366" y="613"/>
                  </a:lnTo>
                  <a:lnTo>
                    <a:pt x="363" y="613"/>
                  </a:lnTo>
                  <a:lnTo>
                    <a:pt x="363" y="610"/>
                  </a:lnTo>
                  <a:lnTo>
                    <a:pt x="361" y="605"/>
                  </a:lnTo>
                  <a:lnTo>
                    <a:pt x="361" y="602"/>
                  </a:lnTo>
                  <a:lnTo>
                    <a:pt x="355" y="600"/>
                  </a:lnTo>
                  <a:lnTo>
                    <a:pt x="347" y="600"/>
                  </a:lnTo>
                  <a:lnTo>
                    <a:pt x="345" y="600"/>
                  </a:lnTo>
                  <a:lnTo>
                    <a:pt x="324" y="587"/>
                  </a:lnTo>
                  <a:lnTo>
                    <a:pt x="316" y="581"/>
                  </a:lnTo>
                  <a:lnTo>
                    <a:pt x="313" y="581"/>
                  </a:lnTo>
                  <a:lnTo>
                    <a:pt x="313" y="581"/>
                  </a:lnTo>
                  <a:lnTo>
                    <a:pt x="313" y="581"/>
                  </a:lnTo>
                  <a:lnTo>
                    <a:pt x="313" y="584"/>
                  </a:lnTo>
                  <a:lnTo>
                    <a:pt x="313" y="584"/>
                  </a:lnTo>
                  <a:lnTo>
                    <a:pt x="310" y="587"/>
                  </a:lnTo>
                  <a:lnTo>
                    <a:pt x="308" y="587"/>
                  </a:lnTo>
                  <a:lnTo>
                    <a:pt x="305" y="589"/>
                  </a:lnTo>
                  <a:lnTo>
                    <a:pt x="303" y="592"/>
                  </a:lnTo>
                  <a:lnTo>
                    <a:pt x="292" y="589"/>
                  </a:lnTo>
                  <a:lnTo>
                    <a:pt x="287" y="587"/>
                  </a:lnTo>
                  <a:lnTo>
                    <a:pt x="276" y="579"/>
                  </a:lnTo>
                  <a:lnTo>
                    <a:pt x="274" y="574"/>
                  </a:lnTo>
                  <a:lnTo>
                    <a:pt x="271" y="571"/>
                  </a:lnTo>
                  <a:lnTo>
                    <a:pt x="271" y="571"/>
                  </a:lnTo>
                  <a:lnTo>
                    <a:pt x="268" y="571"/>
                  </a:lnTo>
                  <a:lnTo>
                    <a:pt x="268" y="574"/>
                  </a:lnTo>
                  <a:lnTo>
                    <a:pt x="268" y="574"/>
                  </a:lnTo>
                  <a:lnTo>
                    <a:pt x="268" y="574"/>
                  </a:lnTo>
                  <a:lnTo>
                    <a:pt x="266" y="576"/>
                  </a:lnTo>
                  <a:lnTo>
                    <a:pt x="266" y="576"/>
                  </a:lnTo>
                  <a:lnTo>
                    <a:pt x="263" y="576"/>
                  </a:lnTo>
                  <a:lnTo>
                    <a:pt x="260" y="576"/>
                  </a:lnTo>
                  <a:lnTo>
                    <a:pt x="260" y="576"/>
                  </a:lnTo>
                  <a:lnTo>
                    <a:pt x="258" y="574"/>
                  </a:lnTo>
                  <a:lnTo>
                    <a:pt x="250" y="568"/>
                  </a:lnTo>
                  <a:lnTo>
                    <a:pt x="247" y="566"/>
                  </a:lnTo>
                  <a:lnTo>
                    <a:pt x="247" y="566"/>
                  </a:lnTo>
                  <a:lnTo>
                    <a:pt x="247" y="563"/>
                  </a:lnTo>
                  <a:lnTo>
                    <a:pt x="247" y="563"/>
                  </a:lnTo>
                  <a:lnTo>
                    <a:pt x="247" y="560"/>
                  </a:lnTo>
                  <a:lnTo>
                    <a:pt x="247" y="558"/>
                  </a:lnTo>
                  <a:lnTo>
                    <a:pt x="231" y="539"/>
                  </a:lnTo>
                  <a:lnTo>
                    <a:pt x="229" y="534"/>
                  </a:lnTo>
                  <a:lnTo>
                    <a:pt x="224" y="531"/>
                  </a:lnTo>
                  <a:lnTo>
                    <a:pt x="224" y="531"/>
                  </a:lnTo>
                  <a:lnTo>
                    <a:pt x="221" y="529"/>
                  </a:lnTo>
                  <a:lnTo>
                    <a:pt x="221" y="526"/>
                  </a:lnTo>
                  <a:lnTo>
                    <a:pt x="213" y="518"/>
                  </a:lnTo>
                  <a:lnTo>
                    <a:pt x="213" y="518"/>
                  </a:lnTo>
                  <a:lnTo>
                    <a:pt x="210" y="513"/>
                  </a:lnTo>
                  <a:lnTo>
                    <a:pt x="210" y="508"/>
                  </a:lnTo>
                  <a:lnTo>
                    <a:pt x="210" y="508"/>
                  </a:lnTo>
                  <a:lnTo>
                    <a:pt x="210" y="505"/>
                  </a:lnTo>
                  <a:lnTo>
                    <a:pt x="210" y="502"/>
                  </a:lnTo>
                  <a:lnTo>
                    <a:pt x="216" y="495"/>
                  </a:lnTo>
                  <a:lnTo>
                    <a:pt x="221" y="489"/>
                  </a:lnTo>
                  <a:lnTo>
                    <a:pt x="221" y="487"/>
                  </a:lnTo>
                  <a:lnTo>
                    <a:pt x="221" y="487"/>
                  </a:lnTo>
                  <a:lnTo>
                    <a:pt x="221" y="487"/>
                  </a:lnTo>
                  <a:lnTo>
                    <a:pt x="218" y="484"/>
                  </a:lnTo>
                  <a:lnTo>
                    <a:pt x="218" y="481"/>
                  </a:lnTo>
                  <a:lnTo>
                    <a:pt x="218" y="481"/>
                  </a:lnTo>
                  <a:lnTo>
                    <a:pt x="216" y="479"/>
                  </a:lnTo>
                  <a:lnTo>
                    <a:pt x="213" y="479"/>
                  </a:lnTo>
                  <a:lnTo>
                    <a:pt x="213" y="479"/>
                  </a:lnTo>
                  <a:lnTo>
                    <a:pt x="210" y="476"/>
                  </a:lnTo>
                  <a:lnTo>
                    <a:pt x="210" y="471"/>
                  </a:lnTo>
                  <a:lnTo>
                    <a:pt x="210" y="468"/>
                  </a:lnTo>
                  <a:lnTo>
                    <a:pt x="210" y="466"/>
                  </a:lnTo>
                  <a:lnTo>
                    <a:pt x="210" y="466"/>
                  </a:lnTo>
                  <a:lnTo>
                    <a:pt x="213" y="460"/>
                  </a:lnTo>
                  <a:lnTo>
                    <a:pt x="213" y="460"/>
                  </a:lnTo>
                  <a:lnTo>
                    <a:pt x="213" y="458"/>
                  </a:lnTo>
                  <a:lnTo>
                    <a:pt x="216" y="458"/>
                  </a:lnTo>
                  <a:lnTo>
                    <a:pt x="218" y="452"/>
                  </a:lnTo>
                  <a:lnTo>
                    <a:pt x="218" y="450"/>
                  </a:lnTo>
                  <a:lnTo>
                    <a:pt x="218" y="450"/>
                  </a:lnTo>
                  <a:lnTo>
                    <a:pt x="218" y="447"/>
                  </a:lnTo>
                  <a:lnTo>
                    <a:pt x="216" y="447"/>
                  </a:lnTo>
                  <a:lnTo>
                    <a:pt x="216" y="445"/>
                  </a:lnTo>
                  <a:lnTo>
                    <a:pt x="216" y="442"/>
                  </a:lnTo>
                  <a:lnTo>
                    <a:pt x="218" y="439"/>
                  </a:lnTo>
                  <a:lnTo>
                    <a:pt x="218" y="439"/>
                  </a:lnTo>
                  <a:lnTo>
                    <a:pt x="216" y="437"/>
                  </a:lnTo>
                  <a:lnTo>
                    <a:pt x="216" y="437"/>
                  </a:lnTo>
                  <a:lnTo>
                    <a:pt x="218" y="437"/>
                  </a:lnTo>
                  <a:lnTo>
                    <a:pt x="221" y="431"/>
                  </a:lnTo>
                  <a:lnTo>
                    <a:pt x="221" y="429"/>
                  </a:lnTo>
                  <a:lnTo>
                    <a:pt x="224" y="423"/>
                  </a:lnTo>
                  <a:lnTo>
                    <a:pt x="224" y="421"/>
                  </a:lnTo>
                  <a:lnTo>
                    <a:pt x="224" y="421"/>
                  </a:lnTo>
                  <a:lnTo>
                    <a:pt x="221" y="418"/>
                  </a:lnTo>
                  <a:lnTo>
                    <a:pt x="221" y="418"/>
                  </a:lnTo>
                  <a:lnTo>
                    <a:pt x="221" y="418"/>
                  </a:lnTo>
                  <a:lnTo>
                    <a:pt x="221" y="416"/>
                  </a:lnTo>
                  <a:lnTo>
                    <a:pt x="221" y="416"/>
                  </a:lnTo>
                  <a:lnTo>
                    <a:pt x="221" y="416"/>
                  </a:lnTo>
                  <a:lnTo>
                    <a:pt x="224" y="413"/>
                  </a:lnTo>
                  <a:lnTo>
                    <a:pt x="224" y="410"/>
                  </a:lnTo>
                  <a:lnTo>
                    <a:pt x="226" y="405"/>
                  </a:lnTo>
                  <a:lnTo>
                    <a:pt x="229" y="400"/>
                  </a:lnTo>
                  <a:lnTo>
                    <a:pt x="229" y="400"/>
                  </a:lnTo>
                  <a:lnTo>
                    <a:pt x="229" y="397"/>
                  </a:lnTo>
                  <a:lnTo>
                    <a:pt x="229" y="395"/>
                  </a:lnTo>
                  <a:lnTo>
                    <a:pt x="229" y="392"/>
                  </a:lnTo>
                  <a:lnTo>
                    <a:pt x="231" y="389"/>
                  </a:lnTo>
                  <a:lnTo>
                    <a:pt x="231" y="389"/>
                  </a:lnTo>
                  <a:lnTo>
                    <a:pt x="231" y="387"/>
                  </a:lnTo>
                  <a:lnTo>
                    <a:pt x="231" y="387"/>
                  </a:lnTo>
                  <a:lnTo>
                    <a:pt x="229" y="389"/>
                  </a:lnTo>
                  <a:lnTo>
                    <a:pt x="229" y="389"/>
                  </a:lnTo>
                  <a:lnTo>
                    <a:pt x="226" y="389"/>
                  </a:lnTo>
                  <a:lnTo>
                    <a:pt x="226" y="389"/>
                  </a:lnTo>
                  <a:lnTo>
                    <a:pt x="226" y="389"/>
                  </a:lnTo>
                  <a:lnTo>
                    <a:pt x="224" y="389"/>
                  </a:lnTo>
                  <a:lnTo>
                    <a:pt x="224" y="389"/>
                  </a:lnTo>
                  <a:lnTo>
                    <a:pt x="224" y="389"/>
                  </a:lnTo>
                  <a:lnTo>
                    <a:pt x="221" y="389"/>
                  </a:lnTo>
                  <a:lnTo>
                    <a:pt x="218" y="381"/>
                  </a:lnTo>
                  <a:lnTo>
                    <a:pt x="216" y="381"/>
                  </a:lnTo>
                  <a:lnTo>
                    <a:pt x="216" y="379"/>
                  </a:lnTo>
                  <a:lnTo>
                    <a:pt x="213" y="379"/>
                  </a:lnTo>
                  <a:lnTo>
                    <a:pt x="213" y="379"/>
                  </a:lnTo>
                  <a:lnTo>
                    <a:pt x="210" y="379"/>
                  </a:lnTo>
                  <a:lnTo>
                    <a:pt x="210" y="379"/>
                  </a:lnTo>
                  <a:lnTo>
                    <a:pt x="210" y="381"/>
                  </a:lnTo>
                  <a:lnTo>
                    <a:pt x="210" y="384"/>
                  </a:lnTo>
                  <a:lnTo>
                    <a:pt x="210" y="384"/>
                  </a:lnTo>
                  <a:lnTo>
                    <a:pt x="210" y="387"/>
                  </a:lnTo>
                  <a:lnTo>
                    <a:pt x="208" y="387"/>
                  </a:lnTo>
                  <a:lnTo>
                    <a:pt x="208" y="387"/>
                  </a:lnTo>
                  <a:lnTo>
                    <a:pt x="208" y="387"/>
                  </a:lnTo>
                  <a:lnTo>
                    <a:pt x="205" y="389"/>
                  </a:lnTo>
                  <a:lnTo>
                    <a:pt x="202" y="389"/>
                  </a:lnTo>
                  <a:lnTo>
                    <a:pt x="200" y="389"/>
                  </a:lnTo>
                  <a:lnTo>
                    <a:pt x="200" y="387"/>
                  </a:lnTo>
                  <a:lnTo>
                    <a:pt x="197" y="387"/>
                  </a:lnTo>
                  <a:lnTo>
                    <a:pt x="197" y="387"/>
                  </a:lnTo>
                  <a:lnTo>
                    <a:pt x="197" y="384"/>
                  </a:lnTo>
                  <a:lnTo>
                    <a:pt x="197" y="381"/>
                  </a:lnTo>
                  <a:lnTo>
                    <a:pt x="197" y="381"/>
                  </a:lnTo>
                  <a:lnTo>
                    <a:pt x="200" y="379"/>
                  </a:lnTo>
                  <a:lnTo>
                    <a:pt x="200" y="379"/>
                  </a:lnTo>
                  <a:lnTo>
                    <a:pt x="200" y="379"/>
                  </a:lnTo>
                  <a:lnTo>
                    <a:pt x="200" y="376"/>
                  </a:lnTo>
                  <a:lnTo>
                    <a:pt x="200" y="376"/>
                  </a:lnTo>
                  <a:lnTo>
                    <a:pt x="200" y="376"/>
                  </a:lnTo>
                  <a:lnTo>
                    <a:pt x="200" y="376"/>
                  </a:lnTo>
                  <a:lnTo>
                    <a:pt x="197" y="376"/>
                  </a:lnTo>
                  <a:lnTo>
                    <a:pt x="195" y="376"/>
                  </a:lnTo>
                  <a:lnTo>
                    <a:pt x="195" y="376"/>
                  </a:lnTo>
                  <a:lnTo>
                    <a:pt x="192" y="376"/>
                  </a:lnTo>
                  <a:lnTo>
                    <a:pt x="192" y="373"/>
                  </a:lnTo>
                  <a:lnTo>
                    <a:pt x="192" y="373"/>
                  </a:lnTo>
                  <a:lnTo>
                    <a:pt x="197" y="366"/>
                  </a:lnTo>
                  <a:lnTo>
                    <a:pt x="200" y="363"/>
                  </a:lnTo>
                  <a:lnTo>
                    <a:pt x="200" y="358"/>
                  </a:lnTo>
                  <a:lnTo>
                    <a:pt x="200" y="350"/>
                  </a:lnTo>
                  <a:lnTo>
                    <a:pt x="200" y="345"/>
                  </a:lnTo>
                  <a:lnTo>
                    <a:pt x="200" y="345"/>
                  </a:lnTo>
                  <a:lnTo>
                    <a:pt x="202" y="345"/>
                  </a:lnTo>
                  <a:lnTo>
                    <a:pt x="205" y="345"/>
                  </a:lnTo>
                  <a:lnTo>
                    <a:pt x="208" y="342"/>
                  </a:lnTo>
                  <a:lnTo>
                    <a:pt x="210" y="342"/>
                  </a:lnTo>
                  <a:lnTo>
                    <a:pt x="213" y="339"/>
                  </a:lnTo>
                  <a:lnTo>
                    <a:pt x="213" y="337"/>
                  </a:lnTo>
                  <a:lnTo>
                    <a:pt x="216" y="329"/>
                  </a:lnTo>
                  <a:lnTo>
                    <a:pt x="216" y="326"/>
                  </a:lnTo>
                  <a:lnTo>
                    <a:pt x="216" y="323"/>
                  </a:lnTo>
                  <a:lnTo>
                    <a:pt x="216" y="323"/>
                  </a:lnTo>
                  <a:lnTo>
                    <a:pt x="216" y="321"/>
                  </a:lnTo>
                  <a:lnTo>
                    <a:pt x="213" y="321"/>
                  </a:lnTo>
                  <a:lnTo>
                    <a:pt x="213" y="318"/>
                  </a:lnTo>
                  <a:lnTo>
                    <a:pt x="210" y="318"/>
                  </a:lnTo>
                  <a:lnTo>
                    <a:pt x="210" y="316"/>
                  </a:lnTo>
                  <a:lnTo>
                    <a:pt x="210" y="313"/>
                  </a:lnTo>
                  <a:lnTo>
                    <a:pt x="210" y="313"/>
                  </a:lnTo>
                  <a:lnTo>
                    <a:pt x="208" y="310"/>
                  </a:lnTo>
                  <a:lnTo>
                    <a:pt x="208" y="310"/>
                  </a:lnTo>
                  <a:lnTo>
                    <a:pt x="208" y="308"/>
                  </a:lnTo>
                  <a:lnTo>
                    <a:pt x="208" y="305"/>
                  </a:lnTo>
                  <a:lnTo>
                    <a:pt x="208" y="305"/>
                  </a:lnTo>
                  <a:lnTo>
                    <a:pt x="208" y="302"/>
                  </a:lnTo>
                  <a:lnTo>
                    <a:pt x="210" y="302"/>
                  </a:lnTo>
                  <a:lnTo>
                    <a:pt x="210" y="300"/>
                  </a:lnTo>
                  <a:lnTo>
                    <a:pt x="210" y="300"/>
                  </a:lnTo>
                  <a:lnTo>
                    <a:pt x="210" y="297"/>
                  </a:lnTo>
                  <a:lnTo>
                    <a:pt x="210" y="297"/>
                  </a:lnTo>
                  <a:lnTo>
                    <a:pt x="210" y="295"/>
                  </a:lnTo>
                  <a:lnTo>
                    <a:pt x="208" y="295"/>
                  </a:lnTo>
                  <a:lnTo>
                    <a:pt x="208" y="292"/>
                  </a:lnTo>
                  <a:lnTo>
                    <a:pt x="208" y="289"/>
                  </a:lnTo>
                  <a:lnTo>
                    <a:pt x="208" y="289"/>
                  </a:lnTo>
                  <a:lnTo>
                    <a:pt x="216" y="284"/>
                  </a:lnTo>
                  <a:lnTo>
                    <a:pt x="218" y="279"/>
                  </a:lnTo>
                  <a:lnTo>
                    <a:pt x="218" y="276"/>
                  </a:lnTo>
                  <a:lnTo>
                    <a:pt x="213" y="263"/>
                  </a:lnTo>
                  <a:lnTo>
                    <a:pt x="210" y="260"/>
                  </a:lnTo>
                  <a:lnTo>
                    <a:pt x="210" y="258"/>
                  </a:lnTo>
                  <a:lnTo>
                    <a:pt x="208" y="258"/>
                  </a:lnTo>
                  <a:lnTo>
                    <a:pt x="205" y="255"/>
                  </a:lnTo>
                  <a:lnTo>
                    <a:pt x="205" y="255"/>
                  </a:lnTo>
                  <a:lnTo>
                    <a:pt x="202" y="255"/>
                  </a:lnTo>
                  <a:lnTo>
                    <a:pt x="195" y="258"/>
                  </a:lnTo>
                  <a:lnTo>
                    <a:pt x="192" y="258"/>
                  </a:lnTo>
                  <a:lnTo>
                    <a:pt x="189" y="258"/>
                  </a:lnTo>
                  <a:lnTo>
                    <a:pt x="189" y="252"/>
                  </a:lnTo>
                  <a:lnTo>
                    <a:pt x="189" y="252"/>
                  </a:lnTo>
                  <a:lnTo>
                    <a:pt x="189" y="250"/>
                  </a:lnTo>
                  <a:lnTo>
                    <a:pt x="187" y="250"/>
                  </a:lnTo>
                  <a:lnTo>
                    <a:pt x="187" y="247"/>
                  </a:lnTo>
                  <a:lnTo>
                    <a:pt x="184" y="247"/>
                  </a:lnTo>
                  <a:lnTo>
                    <a:pt x="168" y="250"/>
                  </a:lnTo>
                  <a:lnTo>
                    <a:pt x="163" y="250"/>
                  </a:lnTo>
                  <a:lnTo>
                    <a:pt x="160" y="250"/>
                  </a:lnTo>
                  <a:lnTo>
                    <a:pt x="155" y="250"/>
                  </a:lnTo>
                  <a:lnTo>
                    <a:pt x="150" y="247"/>
                  </a:lnTo>
                  <a:lnTo>
                    <a:pt x="147" y="244"/>
                  </a:lnTo>
                  <a:lnTo>
                    <a:pt x="142" y="244"/>
                  </a:lnTo>
                  <a:lnTo>
                    <a:pt x="142" y="244"/>
                  </a:lnTo>
                  <a:lnTo>
                    <a:pt x="126" y="234"/>
                  </a:lnTo>
                  <a:lnTo>
                    <a:pt x="126" y="231"/>
                  </a:lnTo>
                  <a:lnTo>
                    <a:pt x="129" y="229"/>
                  </a:lnTo>
                  <a:lnTo>
                    <a:pt x="131" y="223"/>
                  </a:lnTo>
                  <a:lnTo>
                    <a:pt x="126" y="223"/>
                  </a:lnTo>
                  <a:lnTo>
                    <a:pt x="121" y="221"/>
                  </a:lnTo>
                  <a:lnTo>
                    <a:pt x="118" y="218"/>
                  </a:lnTo>
                  <a:lnTo>
                    <a:pt x="110" y="208"/>
                  </a:lnTo>
                  <a:lnTo>
                    <a:pt x="108" y="210"/>
                  </a:lnTo>
                  <a:lnTo>
                    <a:pt x="100" y="213"/>
                  </a:lnTo>
                  <a:lnTo>
                    <a:pt x="100" y="213"/>
                  </a:lnTo>
                  <a:lnTo>
                    <a:pt x="94" y="213"/>
                  </a:lnTo>
                  <a:lnTo>
                    <a:pt x="94" y="210"/>
                  </a:lnTo>
                  <a:lnTo>
                    <a:pt x="92" y="208"/>
                  </a:lnTo>
                  <a:lnTo>
                    <a:pt x="92" y="202"/>
                  </a:lnTo>
                  <a:lnTo>
                    <a:pt x="89" y="200"/>
                  </a:lnTo>
                  <a:lnTo>
                    <a:pt x="81" y="200"/>
                  </a:lnTo>
                  <a:lnTo>
                    <a:pt x="79" y="200"/>
                  </a:lnTo>
                  <a:lnTo>
                    <a:pt x="81" y="197"/>
                  </a:lnTo>
                  <a:lnTo>
                    <a:pt x="81" y="192"/>
                  </a:lnTo>
                  <a:lnTo>
                    <a:pt x="81" y="192"/>
                  </a:lnTo>
                  <a:lnTo>
                    <a:pt x="81" y="189"/>
                  </a:lnTo>
                  <a:lnTo>
                    <a:pt x="79" y="189"/>
                  </a:lnTo>
                  <a:lnTo>
                    <a:pt x="68" y="192"/>
                  </a:lnTo>
                  <a:lnTo>
                    <a:pt x="58" y="187"/>
                  </a:lnTo>
                  <a:lnTo>
                    <a:pt x="52" y="187"/>
                  </a:lnTo>
                  <a:lnTo>
                    <a:pt x="47" y="184"/>
                  </a:lnTo>
                  <a:lnTo>
                    <a:pt x="42" y="176"/>
                  </a:lnTo>
                  <a:lnTo>
                    <a:pt x="36" y="176"/>
                  </a:lnTo>
                  <a:lnTo>
                    <a:pt x="31" y="176"/>
                  </a:lnTo>
                  <a:lnTo>
                    <a:pt x="23" y="181"/>
                  </a:lnTo>
                  <a:lnTo>
                    <a:pt x="21" y="184"/>
                  </a:lnTo>
                  <a:lnTo>
                    <a:pt x="13" y="181"/>
                  </a:lnTo>
                  <a:lnTo>
                    <a:pt x="13" y="181"/>
                  </a:lnTo>
                  <a:lnTo>
                    <a:pt x="10" y="179"/>
                  </a:lnTo>
                  <a:lnTo>
                    <a:pt x="2" y="171"/>
                  </a:lnTo>
                  <a:lnTo>
                    <a:pt x="0" y="163"/>
                  </a:lnTo>
                  <a:lnTo>
                    <a:pt x="5" y="163"/>
                  </a:lnTo>
                  <a:lnTo>
                    <a:pt x="10" y="163"/>
                  </a:lnTo>
                  <a:lnTo>
                    <a:pt x="15" y="163"/>
                  </a:lnTo>
                  <a:lnTo>
                    <a:pt x="23" y="166"/>
                  </a:lnTo>
                  <a:lnTo>
                    <a:pt x="26" y="166"/>
                  </a:lnTo>
                  <a:lnTo>
                    <a:pt x="26" y="160"/>
                  </a:lnTo>
                  <a:lnTo>
                    <a:pt x="29" y="158"/>
                  </a:lnTo>
                  <a:lnTo>
                    <a:pt x="31" y="155"/>
                  </a:lnTo>
                  <a:lnTo>
                    <a:pt x="39" y="155"/>
                  </a:lnTo>
                  <a:lnTo>
                    <a:pt x="50" y="163"/>
                  </a:lnTo>
                  <a:lnTo>
                    <a:pt x="58" y="160"/>
                  </a:lnTo>
                  <a:lnTo>
                    <a:pt x="60" y="158"/>
                  </a:lnTo>
                  <a:lnTo>
                    <a:pt x="63" y="152"/>
                  </a:lnTo>
                  <a:lnTo>
                    <a:pt x="63" y="150"/>
                  </a:lnTo>
                  <a:lnTo>
                    <a:pt x="60" y="142"/>
                  </a:lnTo>
                  <a:lnTo>
                    <a:pt x="60" y="139"/>
                  </a:lnTo>
                  <a:lnTo>
                    <a:pt x="60" y="139"/>
                  </a:lnTo>
                  <a:lnTo>
                    <a:pt x="58" y="137"/>
                  </a:lnTo>
                  <a:lnTo>
                    <a:pt x="58" y="134"/>
                  </a:lnTo>
                  <a:lnTo>
                    <a:pt x="58" y="129"/>
                  </a:lnTo>
                  <a:lnTo>
                    <a:pt x="68" y="121"/>
                  </a:lnTo>
                  <a:lnTo>
                    <a:pt x="73" y="118"/>
                  </a:lnTo>
                  <a:lnTo>
                    <a:pt x="86" y="113"/>
                  </a:lnTo>
                  <a:lnTo>
                    <a:pt x="94" y="113"/>
                  </a:lnTo>
                  <a:lnTo>
                    <a:pt x="97" y="113"/>
                  </a:lnTo>
                  <a:lnTo>
                    <a:pt x="102" y="118"/>
                  </a:lnTo>
                  <a:lnTo>
                    <a:pt x="105" y="126"/>
                  </a:lnTo>
                  <a:lnTo>
                    <a:pt x="110" y="123"/>
                  </a:lnTo>
                  <a:lnTo>
                    <a:pt x="115" y="121"/>
                  </a:lnTo>
                  <a:lnTo>
                    <a:pt x="121" y="121"/>
                  </a:lnTo>
                  <a:lnTo>
                    <a:pt x="129" y="121"/>
                  </a:lnTo>
                  <a:lnTo>
                    <a:pt x="126" y="116"/>
                  </a:lnTo>
                  <a:lnTo>
                    <a:pt x="123" y="113"/>
                  </a:lnTo>
                  <a:lnTo>
                    <a:pt x="123" y="110"/>
                  </a:lnTo>
                  <a:lnTo>
                    <a:pt x="126" y="110"/>
                  </a:lnTo>
                  <a:lnTo>
                    <a:pt x="131" y="113"/>
                  </a:lnTo>
                  <a:lnTo>
                    <a:pt x="137" y="105"/>
                  </a:lnTo>
                  <a:lnTo>
                    <a:pt x="147" y="102"/>
                  </a:lnTo>
                  <a:lnTo>
                    <a:pt x="150" y="102"/>
                  </a:lnTo>
                  <a:lnTo>
                    <a:pt x="150" y="100"/>
                  </a:lnTo>
                  <a:lnTo>
                    <a:pt x="155" y="102"/>
                  </a:lnTo>
                  <a:lnTo>
                    <a:pt x="160" y="97"/>
                  </a:lnTo>
                  <a:lnTo>
                    <a:pt x="163" y="94"/>
                  </a:lnTo>
                  <a:lnTo>
                    <a:pt x="166" y="94"/>
                  </a:lnTo>
                  <a:lnTo>
                    <a:pt x="168" y="89"/>
                  </a:lnTo>
                  <a:lnTo>
                    <a:pt x="168" y="81"/>
                  </a:lnTo>
                  <a:lnTo>
                    <a:pt x="176" y="79"/>
                  </a:lnTo>
                  <a:lnTo>
                    <a:pt x="179" y="73"/>
                  </a:lnTo>
                  <a:lnTo>
                    <a:pt x="179" y="73"/>
                  </a:lnTo>
                  <a:lnTo>
                    <a:pt x="181" y="71"/>
                  </a:lnTo>
                  <a:lnTo>
                    <a:pt x="187" y="68"/>
                  </a:lnTo>
                  <a:lnTo>
                    <a:pt x="189" y="68"/>
                  </a:lnTo>
                  <a:lnTo>
                    <a:pt x="192" y="68"/>
                  </a:lnTo>
                  <a:lnTo>
                    <a:pt x="192" y="68"/>
                  </a:lnTo>
                  <a:lnTo>
                    <a:pt x="195" y="68"/>
                  </a:lnTo>
                  <a:lnTo>
                    <a:pt x="197" y="73"/>
                  </a:lnTo>
                  <a:lnTo>
                    <a:pt x="197" y="73"/>
                  </a:lnTo>
                  <a:lnTo>
                    <a:pt x="200" y="73"/>
                  </a:lnTo>
                  <a:lnTo>
                    <a:pt x="200" y="71"/>
                  </a:lnTo>
                  <a:lnTo>
                    <a:pt x="205" y="68"/>
                  </a:lnTo>
                  <a:lnTo>
                    <a:pt x="208" y="68"/>
                  </a:lnTo>
                  <a:lnTo>
                    <a:pt x="208" y="68"/>
                  </a:lnTo>
                  <a:lnTo>
                    <a:pt x="208" y="68"/>
                  </a:lnTo>
                  <a:lnTo>
                    <a:pt x="210" y="68"/>
                  </a:lnTo>
                  <a:lnTo>
                    <a:pt x="213" y="71"/>
                  </a:lnTo>
                  <a:lnTo>
                    <a:pt x="213" y="76"/>
                  </a:lnTo>
                  <a:lnTo>
                    <a:pt x="216" y="79"/>
                  </a:lnTo>
                  <a:lnTo>
                    <a:pt x="218" y="79"/>
                  </a:lnTo>
                  <a:lnTo>
                    <a:pt x="231" y="81"/>
                  </a:lnTo>
                  <a:lnTo>
                    <a:pt x="239" y="87"/>
                  </a:lnTo>
                  <a:lnTo>
                    <a:pt x="242" y="87"/>
                  </a:lnTo>
                  <a:lnTo>
                    <a:pt x="247" y="92"/>
                  </a:lnTo>
                  <a:lnTo>
                    <a:pt x="250" y="94"/>
                  </a:lnTo>
                  <a:lnTo>
                    <a:pt x="250" y="94"/>
                  </a:lnTo>
                  <a:lnTo>
                    <a:pt x="250" y="97"/>
                  </a:lnTo>
                  <a:lnTo>
                    <a:pt x="253" y="97"/>
                  </a:lnTo>
                  <a:lnTo>
                    <a:pt x="258" y="100"/>
                  </a:lnTo>
                  <a:lnTo>
                    <a:pt x="260" y="102"/>
                  </a:lnTo>
                  <a:lnTo>
                    <a:pt x="260" y="105"/>
                  </a:lnTo>
                  <a:lnTo>
                    <a:pt x="263" y="105"/>
                  </a:lnTo>
                  <a:lnTo>
                    <a:pt x="263" y="105"/>
                  </a:lnTo>
                  <a:lnTo>
                    <a:pt x="266" y="108"/>
                  </a:lnTo>
                  <a:lnTo>
                    <a:pt x="274" y="105"/>
                  </a:lnTo>
                  <a:lnTo>
                    <a:pt x="276" y="105"/>
                  </a:lnTo>
                  <a:lnTo>
                    <a:pt x="282" y="105"/>
                  </a:lnTo>
                  <a:lnTo>
                    <a:pt x="305" y="110"/>
                  </a:lnTo>
                  <a:lnTo>
                    <a:pt x="305" y="110"/>
                  </a:lnTo>
                  <a:lnTo>
                    <a:pt x="308" y="113"/>
                  </a:lnTo>
                  <a:lnTo>
                    <a:pt x="316" y="118"/>
                  </a:lnTo>
                  <a:lnTo>
                    <a:pt x="324" y="121"/>
                  </a:lnTo>
                  <a:lnTo>
                    <a:pt x="332" y="121"/>
                  </a:lnTo>
                  <a:lnTo>
                    <a:pt x="332" y="123"/>
                  </a:lnTo>
                  <a:lnTo>
                    <a:pt x="332" y="129"/>
                  </a:lnTo>
                  <a:lnTo>
                    <a:pt x="332" y="131"/>
                  </a:lnTo>
                  <a:lnTo>
                    <a:pt x="334" y="131"/>
                  </a:lnTo>
                  <a:lnTo>
                    <a:pt x="334" y="131"/>
                  </a:lnTo>
                  <a:lnTo>
                    <a:pt x="334" y="134"/>
                  </a:lnTo>
                  <a:lnTo>
                    <a:pt x="334" y="134"/>
                  </a:lnTo>
                  <a:lnTo>
                    <a:pt x="334" y="134"/>
                  </a:lnTo>
                  <a:lnTo>
                    <a:pt x="337" y="134"/>
                  </a:lnTo>
                  <a:lnTo>
                    <a:pt x="339" y="134"/>
                  </a:lnTo>
                  <a:lnTo>
                    <a:pt x="347" y="131"/>
                  </a:lnTo>
                  <a:lnTo>
                    <a:pt x="353" y="131"/>
                  </a:lnTo>
                  <a:lnTo>
                    <a:pt x="353" y="134"/>
                  </a:lnTo>
                  <a:lnTo>
                    <a:pt x="355" y="134"/>
                  </a:lnTo>
                  <a:lnTo>
                    <a:pt x="358" y="137"/>
                  </a:lnTo>
                  <a:lnTo>
                    <a:pt x="361" y="137"/>
                  </a:lnTo>
                  <a:lnTo>
                    <a:pt x="361" y="137"/>
                  </a:lnTo>
                  <a:lnTo>
                    <a:pt x="366" y="137"/>
                  </a:lnTo>
                  <a:lnTo>
                    <a:pt x="366" y="137"/>
                  </a:lnTo>
                  <a:lnTo>
                    <a:pt x="368" y="137"/>
                  </a:lnTo>
                  <a:lnTo>
                    <a:pt x="371" y="134"/>
                  </a:lnTo>
                  <a:lnTo>
                    <a:pt x="376" y="134"/>
                  </a:lnTo>
                  <a:lnTo>
                    <a:pt x="379" y="134"/>
                  </a:lnTo>
                  <a:lnTo>
                    <a:pt x="379" y="134"/>
                  </a:lnTo>
                  <a:lnTo>
                    <a:pt x="379" y="134"/>
                  </a:lnTo>
                  <a:lnTo>
                    <a:pt x="382" y="134"/>
                  </a:lnTo>
                  <a:lnTo>
                    <a:pt x="382" y="134"/>
                  </a:lnTo>
                  <a:lnTo>
                    <a:pt x="382" y="137"/>
                  </a:lnTo>
                  <a:lnTo>
                    <a:pt x="382" y="137"/>
                  </a:lnTo>
                  <a:lnTo>
                    <a:pt x="382" y="137"/>
                  </a:lnTo>
                  <a:lnTo>
                    <a:pt x="379" y="139"/>
                  </a:lnTo>
                  <a:lnTo>
                    <a:pt x="379" y="139"/>
                  </a:lnTo>
                  <a:lnTo>
                    <a:pt x="379" y="139"/>
                  </a:lnTo>
                  <a:lnTo>
                    <a:pt x="379" y="142"/>
                  </a:lnTo>
                  <a:lnTo>
                    <a:pt x="382" y="142"/>
                  </a:lnTo>
                  <a:lnTo>
                    <a:pt x="387" y="144"/>
                  </a:lnTo>
                  <a:lnTo>
                    <a:pt x="392" y="144"/>
                  </a:lnTo>
                  <a:lnTo>
                    <a:pt x="397" y="139"/>
                  </a:lnTo>
                  <a:lnTo>
                    <a:pt x="397" y="137"/>
                  </a:lnTo>
                  <a:lnTo>
                    <a:pt x="400" y="134"/>
                  </a:lnTo>
                  <a:lnTo>
                    <a:pt x="403" y="131"/>
                  </a:lnTo>
                  <a:lnTo>
                    <a:pt x="408" y="129"/>
                  </a:lnTo>
                  <a:lnTo>
                    <a:pt x="413" y="126"/>
                  </a:lnTo>
                  <a:lnTo>
                    <a:pt x="413" y="123"/>
                  </a:lnTo>
                  <a:lnTo>
                    <a:pt x="416" y="123"/>
                  </a:lnTo>
                  <a:lnTo>
                    <a:pt x="416" y="121"/>
                  </a:lnTo>
                  <a:lnTo>
                    <a:pt x="416" y="121"/>
                  </a:lnTo>
                  <a:lnTo>
                    <a:pt x="416" y="121"/>
                  </a:lnTo>
                  <a:lnTo>
                    <a:pt x="416" y="121"/>
                  </a:lnTo>
                  <a:lnTo>
                    <a:pt x="416" y="118"/>
                  </a:lnTo>
                  <a:lnTo>
                    <a:pt x="416" y="118"/>
                  </a:lnTo>
                  <a:lnTo>
                    <a:pt x="419" y="116"/>
                  </a:lnTo>
                  <a:lnTo>
                    <a:pt x="419" y="116"/>
                  </a:lnTo>
                  <a:lnTo>
                    <a:pt x="419" y="116"/>
                  </a:lnTo>
                  <a:lnTo>
                    <a:pt x="421" y="113"/>
                  </a:lnTo>
                  <a:lnTo>
                    <a:pt x="421" y="113"/>
                  </a:lnTo>
                  <a:lnTo>
                    <a:pt x="424" y="110"/>
                  </a:lnTo>
                  <a:lnTo>
                    <a:pt x="424" y="110"/>
                  </a:lnTo>
                  <a:lnTo>
                    <a:pt x="424" y="110"/>
                  </a:lnTo>
                  <a:lnTo>
                    <a:pt x="426" y="110"/>
                  </a:lnTo>
                  <a:lnTo>
                    <a:pt x="429" y="110"/>
                  </a:lnTo>
                  <a:lnTo>
                    <a:pt x="429" y="110"/>
                  </a:lnTo>
                  <a:lnTo>
                    <a:pt x="432" y="113"/>
                  </a:lnTo>
                  <a:lnTo>
                    <a:pt x="434" y="118"/>
                  </a:lnTo>
                  <a:lnTo>
                    <a:pt x="434" y="118"/>
                  </a:lnTo>
                  <a:lnTo>
                    <a:pt x="437" y="118"/>
                  </a:lnTo>
                  <a:lnTo>
                    <a:pt x="445" y="118"/>
                  </a:lnTo>
                  <a:lnTo>
                    <a:pt x="445" y="116"/>
                  </a:lnTo>
                  <a:lnTo>
                    <a:pt x="445" y="113"/>
                  </a:lnTo>
                  <a:lnTo>
                    <a:pt x="445" y="110"/>
                  </a:lnTo>
                  <a:lnTo>
                    <a:pt x="445" y="110"/>
                  </a:lnTo>
                  <a:lnTo>
                    <a:pt x="448" y="105"/>
                  </a:lnTo>
                  <a:lnTo>
                    <a:pt x="450" y="102"/>
                  </a:lnTo>
                  <a:lnTo>
                    <a:pt x="453" y="100"/>
                  </a:lnTo>
                  <a:lnTo>
                    <a:pt x="455" y="97"/>
                  </a:lnTo>
                  <a:lnTo>
                    <a:pt x="461" y="97"/>
                  </a:lnTo>
                  <a:lnTo>
                    <a:pt x="466" y="100"/>
                  </a:lnTo>
                  <a:lnTo>
                    <a:pt x="471" y="100"/>
                  </a:lnTo>
                  <a:lnTo>
                    <a:pt x="477" y="102"/>
                  </a:lnTo>
                  <a:lnTo>
                    <a:pt x="479" y="105"/>
                  </a:lnTo>
                  <a:lnTo>
                    <a:pt x="484" y="102"/>
                  </a:lnTo>
                  <a:lnTo>
                    <a:pt x="495" y="94"/>
                  </a:lnTo>
                  <a:lnTo>
                    <a:pt x="498" y="92"/>
                  </a:lnTo>
                  <a:lnTo>
                    <a:pt x="500" y="89"/>
                  </a:lnTo>
                  <a:lnTo>
                    <a:pt x="503" y="87"/>
                  </a:lnTo>
                  <a:lnTo>
                    <a:pt x="508" y="79"/>
                  </a:lnTo>
                  <a:lnTo>
                    <a:pt x="511" y="68"/>
                  </a:lnTo>
                  <a:lnTo>
                    <a:pt x="513" y="60"/>
                  </a:lnTo>
                  <a:lnTo>
                    <a:pt x="513" y="58"/>
                  </a:lnTo>
                  <a:lnTo>
                    <a:pt x="519" y="55"/>
                  </a:lnTo>
                  <a:lnTo>
                    <a:pt x="521" y="52"/>
                  </a:lnTo>
                  <a:lnTo>
                    <a:pt x="529" y="52"/>
                  </a:lnTo>
                  <a:lnTo>
                    <a:pt x="534" y="47"/>
                  </a:lnTo>
                  <a:lnTo>
                    <a:pt x="540" y="39"/>
                  </a:lnTo>
                  <a:lnTo>
                    <a:pt x="553" y="26"/>
                  </a:lnTo>
                  <a:lnTo>
                    <a:pt x="561" y="26"/>
                  </a:lnTo>
                  <a:lnTo>
                    <a:pt x="569" y="26"/>
                  </a:lnTo>
                  <a:lnTo>
                    <a:pt x="577" y="23"/>
                  </a:lnTo>
                  <a:lnTo>
                    <a:pt x="574" y="18"/>
                  </a:lnTo>
                  <a:lnTo>
                    <a:pt x="569" y="8"/>
                  </a:lnTo>
                  <a:lnTo>
                    <a:pt x="569" y="0"/>
                  </a:lnTo>
                  <a:lnTo>
                    <a:pt x="574" y="2"/>
                  </a:lnTo>
                  <a:lnTo>
                    <a:pt x="579" y="10"/>
                  </a:lnTo>
                  <a:lnTo>
                    <a:pt x="590" y="15"/>
                  </a:lnTo>
                  <a:lnTo>
                    <a:pt x="590" y="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9" name="Freeform 58"/>
            <p:cNvSpPr>
              <a:spLocks/>
            </p:cNvSpPr>
            <p:nvPr/>
          </p:nvSpPr>
          <p:spPr bwMode="auto">
            <a:xfrm>
              <a:off x="5993" y="1575"/>
              <a:ext cx="150" cy="118"/>
            </a:xfrm>
            <a:custGeom>
              <a:avLst/>
              <a:gdLst>
                <a:gd name="T0" fmla="*/ 93 w 150"/>
                <a:gd name="T1" fmla="*/ 13 h 118"/>
                <a:gd name="T2" fmla="*/ 93 w 150"/>
                <a:gd name="T3" fmla="*/ 18 h 118"/>
                <a:gd name="T4" fmla="*/ 116 w 150"/>
                <a:gd name="T5" fmla="*/ 42 h 118"/>
                <a:gd name="T6" fmla="*/ 127 w 150"/>
                <a:gd name="T7" fmla="*/ 47 h 118"/>
                <a:gd name="T8" fmla="*/ 129 w 150"/>
                <a:gd name="T9" fmla="*/ 63 h 118"/>
                <a:gd name="T10" fmla="*/ 148 w 150"/>
                <a:gd name="T11" fmla="*/ 76 h 118"/>
                <a:gd name="T12" fmla="*/ 148 w 150"/>
                <a:gd name="T13" fmla="*/ 82 h 118"/>
                <a:gd name="T14" fmla="*/ 148 w 150"/>
                <a:gd name="T15" fmla="*/ 87 h 118"/>
                <a:gd name="T16" fmla="*/ 140 w 150"/>
                <a:gd name="T17" fmla="*/ 95 h 118"/>
                <a:gd name="T18" fmla="*/ 140 w 150"/>
                <a:gd name="T19" fmla="*/ 103 h 118"/>
                <a:gd name="T20" fmla="*/ 137 w 150"/>
                <a:gd name="T21" fmla="*/ 108 h 118"/>
                <a:gd name="T22" fmla="*/ 132 w 150"/>
                <a:gd name="T23" fmla="*/ 111 h 118"/>
                <a:gd name="T24" fmla="*/ 124 w 150"/>
                <a:gd name="T25" fmla="*/ 118 h 118"/>
                <a:gd name="T26" fmla="*/ 124 w 150"/>
                <a:gd name="T27" fmla="*/ 113 h 118"/>
                <a:gd name="T28" fmla="*/ 119 w 150"/>
                <a:gd name="T29" fmla="*/ 103 h 118"/>
                <a:gd name="T30" fmla="*/ 98 w 150"/>
                <a:gd name="T31" fmla="*/ 95 h 118"/>
                <a:gd name="T32" fmla="*/ 95 w 150"/>
                <a:gd name="T33" fmla="*/ 97 h 118"/>
                <a:gd name="T34" fmla="*/ 90 w 150"/>
                <a:gd name="T35" fmla="*/ 97 h 118"/>
                <a:gd name="T36" fmla="*/ 85 w 150"/>
                <a:gd name="T37" fmla="*/ 92 h 118"/>
                <a:gd name="T38" fmla="*/ 77 w 150"/>
                <a:gd name="T39" fmla="*/ 92 h 118"/>
                <a:gd name="T40" fmla="*/ 74 w 150"/>
                <a:gd name="T41" fmla="*/ 95 h 118"/>
                <a:gd name="T42" fmla="*/ 77 w 150"/>
                <a:gd name="T43" fmla="*/ 100 h 118"/>
                <a:gd name="T44" fmla="*/ 64 w 150"/>
                <a:gd name="T45" fmla="*/ 103 h 118"/>
                <a:gd name="T46" fmla="*/ 58 w 150"/>
                <a:gd name="T47" fmla="*/ 95 h 118"/>
                <a:gd name="T48" fmla="*/ 48 w 150"/>
                <a:gd name="T49" fmla="*/ 97 h 118"/>
                <a:gd name="T50" fmla="*/ 45 w 150"/>
                <a:gd name="T51" fmla="*/ 92 h 118"/>
                <a:gd name="T52" fmla="*/ 37 w 150"/>
                <a:gd name="T53" fmla="*/ 95 h 118"/>
                <a:gd name="T54" fmla="*/ 29 w 150"/>
                <a:gd name="T55" fmla="*/ 92 h 118"/>
                <a:gd name="T56" fmla="*/ 16 w 150"/>
                <a:gd name="T57" fmla="*/ 97 h 118"/>
                <a:gd name="T58" fmla="*/ 13 w 150"/>
                <a:gd name="T59" fmla="*/ 100 h 118"/>
                <a:gd name="T60" fmla="*/ 0 w 150"/>
                <a:gd name="T61" fmla="*/ 92 h 118"/>
                <a:gd name="T62" fmla="*/ 0 w 150"/>
                <a:gd name="T63" fmla="*/ 92 h 118"/>
                <a:gd name="T64" fmla="*/ 3 w 150"/>
                <a:gd name="T65" fmla="*/ 87 h 118"/>
                <a:gd name="T66" fmla="*/ 3 w 150"/>
                <a:gd name="T67" fmla="*/ 84 h 118"/>
                <a:gd name="T68" fmla="*/ 6 w 150"/>
                <a:gd name="T69" fmla="*/ 82 h 118"/>
                <a:gd name="T70" fmla="*/ 3 w 150"/>
                <a:gd name="T71" fmla="*/ 76 h 118"/>
                <a:gd name="T72" fmla="*/ 6 w 150"/>
                <a:gd name="T73" fmla="*/ 68 h 118"/>
                <a:gd name="T74" fmla="*/ 13 w 150"/>
                <a:gd name="T75" fmla="*/ 61 h 118"/>
                <a:gd name="T76" fmla="*/ 11 w 150"/>
                <a:gd name="T77" fmla="*/ 42 h 118"/>
                <a:gd name="T78" fmla="*/ 11 w 150"/>
                <a:gd name="T79" fmla="*/ 29 h 118"/>
                <a:gd name="T80" fmla="*/ 13 w 150"/>
                <a:gd name="T81" fmla="*/ 24 h 118"/>
                <a:gd name="T82" fmla="*/ 27 w 150"/>
                <a:gd name="T83" fmla="*/ 29 h 118"/>
                <a:gd name="T84" fmla="*/ 27 w 150"/>
                <a:gd name="T85" fmla="*/ 26 h 118"/>
                <a:gd name="T86" fmla="*/ 27 w 150"/>
                <a:gd name="T87" fmla="*/ 21 h 118"/>
                <a:gd name="T88" fmla="*/ 29 w 150"/>
                <a:gd name="T89" fmla="*/ 13 h 118"/>
                <a:gd name="T90" fmla="*/ 42 w 150"/>
                <a:gd name="T91" fmla="*/ 8 h 118"/>
                <a:gd name="T92" fmla="*/ 45 w 150"/>
                <a:gd name="T93" fmla="*/ 3 h 118"/>
                <a:gd name="T94" fmla="*/ 48 w 150"/>
                <a:gd name="T95" fmla="*/ 3 h 118"/>
                <a:gd name="T96" fmla="*/ 48 w 150"/>
                <a:gd name="T97" fmla="*/ 11 h 118"/>
                <a:gd name="T98" fmla="*/ 53 w 150"/>
                <a:gd name="T99" fmla="*/ 13 h 118"/>
                <a:gd name="T100" fmla="*/ 66 w 150"/>
                <a:gd name="T101" fmla="*/ 13 h 118"/>
                <a:gd name="T102" fmla="*/ 77 w 150"/>
                <a:gd name="T103" fmla="*/ 8 h 118"/>
                <a:gd name="T104" fmla="*/ 79 w 150"/>
                <a:gd name="T105" fmla="*/ 5 h 118"/>
                <a:gd name="T106" fmla="*/ 87 w 150"/>
                <a:gd name="T107" fmla="*/ 0 h 118"/>
                <a:gd name="T108" fmla="*/ 93 w 150"/>
                <a:gd name="T109" fmla="*/ 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118">
                  <a:moveTo>
                    <a:pt x="93" y="8"/>
                  </a:moveTo>
                  <a:lnTo>
                    <a:pt x="93" y="8"/>
                  </a:lnTo>
                  <a:lnTo>
                    <a:pt x="93" y="8"/>
                  </a:lnTo>
                  <a:lnTo>
                    <a:pt x="93" y="13"/>
                  </a:lnTo>
                  <a:lnTo>
                    <a:pt x="93" y="13"/>
                  </a:lnTo>
                  <a:lnTo>
                    <a:pt x="93" y="16"/>
                  </a:lnTo>
                  <a:lnTo>
                    <a:pt x="93" y="18"/>
                  </a:lnTo>
                  <a:lnTo>
                    <a:pt x="93" y="18"/>
                  </a:lnTo>
                  <a:lnTo>
                    <a:pt x="93" y="18"/>
                  </a:lnTo>
                  <a:lnTo>
                    <a:pt x="108" y="37"/>
                  </a:lnTo>
                  <a:lnTo>
                    <a:pt x="114" y="39"/>
                  </a:lnTo>
                  <a:lnTo>
                    <a:pt x="116" y="42"/>
                  </a:lnTo>
                  <a:lnTo>
                    <a:pt x="119" y="45"/>
                  </a:lnTo>
                  <a:lnTo>
                    <a:pt x="121" y="45"/>
                  </a:lnTo>
                  <a:lnTo>
                    <a:pt x="127" y="45"/>
                  </a:lnTo>
                  <a:lnTo>
                    <a:pt x="127" y="47"/>
                  </a:lnTo>
                  <a:lnTo>
                    <a:pt x="121" y="61"/>
                  </a:lnTo>
                  <a:lnTo>
                    <a:pt x="121" y="63"/>
                  </a:lnTo>
                  <a:lnTo>
                    <a:pt x="121" y="66"/>
                  </a:lnTo>
                  <a:lnTo>
                    <a:pt x="129" y="63"/>
                  </a:lnTo>
                  <a:lnTo>
                    <a:pt x="132" y="66"/>
                  </a:lnTo>
                  <a:lnTo>
                    <a:pt x="137" y="71"/>
                  </a:lnTo>
                  <a:lnTo>
                    <a:pt x="145" y="76"/>
                  </a:lnTo>
                  <a:lnTo>
                    <a:pt x="148" y="76"/>
                  </a:lnTo>
                  <a:lnTo>
                    <a:pt x="150" y="79"/>
                  </a:lnTo>
                  <a:lnTo>
                    <a:pt x="150" y="79"/>
                  </a:lnTo>
                  <a:lnTo>
                    <a:pt x="148" y="82"/>
                  </a:lnTo>
                  <a:lnTo>
                    <a:pt x="148" y="82"/>
                  </a:lnTo>
                  <a:lnTo>
                    <a:pt x="148" y="82"/>
                  </a:lnTo>
                  <a:lnTo>
                    <a:pt x="148" y="84"/>
                  </a:lnTo>
                  <a:lnTo>
                    <a:pt x="145" y="84"/>
                  </a:lnTo>
                  <a:lnTo>
                    <a:pt x="148" y="87"/>
                  </a:lnTo>
                  <a:lnTo>
                    <a:pt x="145" y="89"/>
                  </a:lnTo>
                  <a:lnTo>
                    <a:pt x="145" y="89"/>
                  </a:lnTo>
                  <a:lnTo>
                    <a:pt x="143" y="95"/>
                  </a:lnTo>
                  <a:lnTo>
                    <a:pt x="140" y="95"/>
                  </a:lnTo>
                  <a:lnTo>
                    <a:pt x="140" y="95"/>
                  </a:lnTo>
                  <a:lnTo>
                    <a:pt x="140" y="97"/>
                  </a:lnTo>
                  <a:lnTo>
                    <a:pt x="140" y="100"/>
                  </a:lnTo>
                  <a:lnTo>
                    <a:pt x="140" y="103"/>
                  </a:lnTo>
                  <a:lnTo>
                    <a:pt x="140" y="105"/>
                  </a:lnTo>
                  <a:lnTo>
                    <a:pt x="140" y="108"/>
                  </a:lnTo>
                  <a:lnTo>
                    <a:pt x="140" y="108"/>
                  </a:lnTo>
                  <a:lnTo>
                    <a:pt x="137" y="108"/>
                  </a:lnTo>
                  <a:lnTo>
                    <a:pt x="137" y="108"/>
                  </a:lnTo>
                  <a:lnTo>
                    <a:pt x="137" y="111"/>
                  </a:lnTo>
                  <a:lnTo>
                    <a:pt x="137" y="111"/>
                  </a:lnTo>
                  <a:lnTo>
                    <a:pt x="132" y="111"/>
                  </a:lnTo>
                  <a:lnTo>
                    <a:pt x="132" y="111"/>
                  </a:lnTo>
                  <a:lnTo>
                    <a:pt x="129" y="113"/>
                  </a:lnTo>
                  <a:lnTo>
                    <a:pt x="127" y="118"/>
                  </a:lnTo>
                  <a:lnTo>
                    <a:pt x="124" y="118"/>
                  </a:lnTo>
                  <a:lnTo>
                    <a:pt x="124" y="118"/>
                  </a:lnTo>
                  <a:lnTo>
                    <a:pt x="124" y="118"/>
                  </a:lnTo>
                  <a:lnTo>
                    <a:pt x="124" y="116"/>
                  </a:lnTo>
                  <a:lnTo>
                    <a:pt x="124" y="113"/>
                  </a:lnTo>
                  <a:lnTo>
                    <a:pt x="124" y="105"/>
                  </a:lnTo>
                  <a:lnTo>
                    <a:pt x="121" y="105"/>
                  </a:lnTo>
                  <a:lnTo>
                    <a:pt x="121" y="103"/>
                  </a:lnTo>
                  <a:lnTo>
                    <a:pt x="119" y="103"/>
                  </a:lnTo>
                  <a:lnTo>
                    <a:pt x="116" y="103"/>
                  </a:lnTo>
                  <a:lnTo>
                    <a:pt x="111" y="103"/>
                  </a:lnTo>
                  <a:lnTo>
                    <a:pt x="108" y="100"/>
                  </a:lnTo>
                  <a:lnTo>
                    <a:pt x="98" y="95"/>
                  </a:lnTo>
                  <a:lnTo>
                    <a:pt x="98" y="95"/>
                  </a:lnTo>
                  <a:lnTo>
                    <a:pt x="95" y="97"/>
                  </a:lnTo>
                  <a:lnTo>
                    <a:pt x="95" y="97"/>
                  </a:lnTo>
                  <a:lnTo>
                    <a:pt x="95" y="97"/>
                  </a:lnTo>
                  <a:lnTo>
                    <a:pt x="93" y="97"/>
                  </a:lnTo>
                  <a:lnTo>
                    <a:pt x="93" y="97"/>
                  </a:lnTo>
                  <a:lnTo>
                    <a:pt x="93" y="97"/>
                  </a:lnTo>
                  <a:lnTo>
                    <a:pt x="90" y="97"/>
                  </a:lnTo>
                  <a:lnTo>
                    <a:pt x="87" y="97"/>
                  </a:lnTo>
                  <a:lnTo>
                    <a:pt x="87" y="97"/>
                  </a:lnTo>
                  <a:lnTo>
                    <a:pt x="87" y="95"/>
                  </a:lnTo>
                  <a:lnTo>
                    <a:pt x="85" y="92"/>
                  </a:lnTo>
                  <a:lnTo>
                    <a:pt x="85" y="92"/>
                  </a:lnTo>
                  <a:lnTo>
                    <a:pt x="82" y="92"/>
                  </a:lnTo>
                  <a:lnTo>
                    <a:pt x="82" y="92"/>
                  </a:lnTo>
                  <a:lnTo>
                    <a:pt x="77" y="92"/>
                  </a:lnTo>
                  <a:lnTo>
                    <a:pt x="77" y="92"/>
                  </a:lnTo>
                  <a:lnTo>
                    <a:pt x="77" y="95"/>
                  </a:lnTo>
                  <a:lnTo>
                    <a:pt x="74" y="95"/>
                  </a:lnTo>
                  <a:lnTo>
                    <a:pt x="74" y="95"/>
                  </a:lnTo>
                  <a:lnTo>
                    <a:pt x="74" y="97"/>
                  </a:lnTo>
                  <a:lnTo>
                    <a:pt x="74" y="97"/>
                  </a:lnTo>
                  <a:lnTo>
                    <a:pt x="77" y="100"/>
                  </a:lnTo>
                  <a:lnTo>
                    <a:pt x="77" y="100"/>
                  </a:lnTo>
                  <a:lnTo>
                    <a:pt x="77" y="103"/>
                  </a:lnTo>
                  <a:lnTo>
                    <a:pt x="77" y="105"/>
                  </a:lnTo>
                  <a:lnTo>
                    <a:pt x="69" y="105"/>
                  </a:lnTo>
                  <a:lnTo>
                    <a:pt x="64" y="103"/>
                  </a:lnTo>
                  <a:lnTo>
                    <a:pt x="64" y="103"/>
                  </a:lnTo>
                  <a:lnTo>
                    <a:pt x="61" y="100"/>
                  </a:lnTo>
                  <a:lnTo>
                    <a:pt x="58" y="97"/>
                  </a:lnTo>
                  <a:lnTo>
                    <a:pt x="58" y="95"/>
                  </a:lnTo>
                  <a:lnTo>
                    <a:pt x="58" y="95"/>
                  </a:lnTo>
                  <a:lnTo>
                    <a:pt x="56" y="95"/>
                  </a:lnTo>
                  <a:lnTo>
                    <a:pt x="50" y="97"/>
                  </a:lnTo>
                  <a:lnTo>
                    <a:pt x="48" y="97"/>
                  </a:lnTo>
                  <a:lnTo>
                    <a:pt x="48" y="97"/>
                  </a:lnTo>
                  <a:lnTo>
                    <a:pt x="48" y="95"/>
                  </a:lnTo>
                  <a:lnTo>
                    <a:pt x="45" y="92"/>
                  </a:lnTo>
                  <a:lnTo>
                    <a:pt x="45" y="92"/>
                  </a:lnTo>
                  <a:lnTo>
                    <a:pt x="45" y="92"/>
                  </a:lnTo>
                  <a:lnTo>
                    <a:pt x="45" y="92"/>
                  </a:lnTo>
                  <a:lnTo>
                    <a:pt x="42" y="92"/>
                  </a:lnTo>
                  <a:lnTo>
                    <a:pt x="37" y="95"/>
                  </a:lnTo>
                  <a:lnTo>
                    <a:pt x="37" y="95"/>
                  </a:lnTo>
                  <a:lnTo>
                    <a:pt x="35" y="95"/>
                  </a:lnTo>
                  <a:lnTo>
                    <a:pt x="32" y="92"/>
                  </a:lnTo>
                  <a:lnTo>
                    <a:pt x="29" y="92"/>
                  </a:lnTo>
                  <a:lnTo>
                    <a:pt x="29" y="92"/>
                  </a:lnTo>
                  <a:lnTo>
                    <a:pt x="27" y="92"/>
                  </a:lnTo>
                  <a:lnTo>
                    <a:pt x="19" y="95"/>
                  </a:lnTo>
                  <a:lnTo>
                    <a:pt x="16" y="97"/>
                  </a:lnTo>
                  <a:lnTo>
                    <a:pt x="16" y="97"/>
                  </a:lnTo>
                  <a:lnTo>
                    <a:pt x="16" y="97"/>
                  </a:lnTo>
                  <a:lnTo>
                    <a:pt x="16" y="97"/>
                  </a:lnTo>
                  <a:lnTo>
                    <a:pt x="13" y="100"/>
                  </a:lnTo>
                  <a:lnTo>
                    <a:pt x="6" y="97"/>
                  </a:lnTo>
                  <a:lnTo>
                    <a:pt x="6" y="97"/>
                  </a:lnTo>
                  <a:lnTo>
                    <a:pt x="3" y="95"/>
                  </a:lnTo>
                  <a:lnTo>
                    <a:pt x="0" y="92"/>
                  </a:lnTo>
                  <a:lnTo>
                    <a:pt x="0" y="92"/>
                  </a:lnTo>
                  <a:lnTo>
                    <a:pt x="0" y="92"/>
                  </a:lnTo>
                  <a:lnTo>
                    <a:pt x="0" y="92"/>
                  </a:lnTo>
                  <a:lnTo>
                    <a:pt x="0" y="92"/>
                  </a:lnTo>
                  <a:lnTo>
                    <a:pt x="0" y="92"/>
                  </a:lnTo>
                  <a:lnTo>
                    <a:pt x="0" y="89"/>
                  </a:lnTo>
                  <a:lnTo>
                    <a:pt x="3" y="87"/>
                  </a:lnTo>
                  <a:lnTo>
                    <a:pt x="3" y="87"/>
                  </a:lnTo>
                  <a:lnTo>
                    <a:pt x="3" y="87"/>
                  </a:lnTo>
                  <a:lnTo>
                    <a:pt x="3" y="87"/>
                  </a:lnTo>
                  <a:lnTo>
                    <a:pt x="3" y="87"/>
                  </a:lnTo>
                  <a:lnTo>
                    <a:pt x="3" y="84"/>
                  </a:lnTo>
                  <a:lnTo>
                    <a:pt x="3" y="84"/>
                  </a:lnTo>
                  <a:lnTo>
                    <a:pt x="3" y="84"/>
                  </a:lnTo>
                  <a:lnTo>
                    <a:pt x="6" y="82"/>
                  </a:lnTo>
                  <a:lnTo>
                    <a:pt x="6" y="82"/>
                  </a:lnTo>
                  <a:lnTo>
                    <a:pt x="3" y="79"/>
                  </a:lnTo>
                  <a:lnTo>
                    <a:pt x="3" y="79"/>
                  </a:lnTo>
                  <a:lnTo>
                    <a:pt x="3" y="76"/>
                  </a:lnTo>
                  <a:lnTo>
                    <a:pt x="3" y="76"/>
                  </a:lnTo>
                  <a:lnTo>
                    <a:pt x="3" y="74"/>
                  </a:lnTo>
                  <a:lnTo>
                    <a:pt x="6" y="71"/>
                  </a:lnTo>
                  <a:lnTo>
                    <a:pt x="6" y="71"/>
                  </a:lnTo>
                  <a:lnTo>
                    <a:pt x="6" y="68"/>
                  </a:lnTo>
                  <a:lnTo>
                    <a:pt x="6" y="68"/>
                  </a:lnTo>
                  <a:lnTo>
                    <a:pt x="8" y="68"/>
                  </a:lnTo>
                  <a:lnTo>
                    <a:pt x="8" y="68"/>
                  </a:lnTo>
                  <a:lnTo>
                    <a:pt x="13" y="61"/>
                  </a:lnTo>
                  <a:lnTo>
                    <a:pt x="13" y="58"/>
                  </a:lnTo>
                  <a:lnTo>
                    <a:pt x="13" y="58"/>
                  </a:lnTo>
                  <a:lnTo>
                    <a:pt x="11" y="50"/>
                  </a:lnTo>
                  <a:lnTo>
                    <a:pt x="11" y="42"/>
                  </a:lnTo>
                  <a:lnTo>
                    <a:pt x="13" y="37"/>
                  </a:lnTo>
                  <a:lnTo>
                    <a:pt x="13" y="32"/>
                  </a:lnTo>
                  <a:lnTo>
                    <a:pt x="11" y="29"/>
                  </a:lnTo>
                  <a:lnTo>
                    <a:pt x="11" y="29"/>
                  </a:lnTo>
                  <a:lnTo>
                    <a:pt x="11" y="26"/>
                  </a:lnTo>
                  <a:lnTo>
                    <a:pt x="11" y="26"/>
                  </a:lnTo>
                  <a:lnTo>
                    <a:pt x="13" y="26"/>
                  </a:lnTo>
                  <a:lnTo>
                    <a:pt x="13" y="24"/>
                  </a:lnTo>
                  <a:lnTo>
                    <a:pt x="13" y="24"/>
                  </a:lnTo>
                  <a:lnTo>
                    <a:pt x="13" y="24"/>
                  </a:lnTo>
                  <a:lnTo>
                    <a:pt x="16" y="24"/>
                  </a:lnTo>
                  <a:lnTo>
                    <a:pt x="27" y="29"/>
                  </a:lnTo>
                  <a:lnTo>
                    <a:pt x="27" y="29"/>
                  </a:lnTo>
                  <a:lnTo>
                    <a:pt x="27" y="26"/>
                  </a:lnTo>
                  <a:lnTo>
                    <a:pt x="27" y="26"/>
                  </a:lnTo>
                  <a:lnTo>
                    <a:pt x="27" y="26"/>
                  </a:lnTo>
                  <a:lnTo>
                    <a:pt x="27" y="24"/>
                  </a:lnTo>
                  <a:lnTo>
                    <a:pt x="27" y="24"/>
                  </a:lnTo>
                  <a:lnTo>
                    <a:pt x="27" y="24"/>
                  </a:lnTo>
                  <a:lnTo>
                    <a:pt x="27" y="21"/>
                  </a:lnTo>
                  <a:lnTo>
                    <a:pt x="27" y="21"/>
                  </a:lnTo>
                  <a:lnTo>
                    <a:pt x="27" y="18"/>
                  </a:lnTo>
                  <a:lnTo>
                    <a:pt x="29" y="13"/>
                  </a:lnTo>
                  <a:lnTo>
                    <a:pt x="29" y="13"/>
                  </a:lnTo>
                  <a:lnTo>
                    <a:pt x="37" y="13"/>
                  </a:lnTo>
                  <a:lnTo>
                    <a:pt x="37" y="11"/>
                  </a:lnTo>
                  <a:lnTo>
                    <a:pt x="40" y="8"/>
                  </a:lnTo>
                  <a:lnTo>
                    <a:pt x="42" y="8"/>
                  </a:lnTo>
                  <a:lnTo>
                    <a:pt x="42" y="5"/>
                  </a:lnTo>
                  <a:lnTo>
                    <a:pt x="42" y="3"/>
                  </a:lnTo>
                  <a:lnTo>
                    <a:pt x="42" y="3"/>
                  </a:lnTo>
                  <a:lnTo>
                    <a:pt x="45" y="3"/>
                  </a:lnTo>
                  <a:lnTo>
                    <a:pt x="48" y="3"/>
                  </a:lnTo>
                  <a:lnTo>
                    <a:pt x="48" y="3"/>
                  </a:lnTo>
                  <a:lnTo>
                    <a:pt x="48" y="3"/>
                  </a:lnTo>
                  <a:lnTo>
                    <a:pt x="48" y="3"/>
                  </a:lnTo>
                  <a:lnTo>
                    <a:pt x="48" y="3"/>
                  </a:lnTo>
                  <a:lnTo>
                    <a:pt x="48" y="5"/>
                  </a:lnTo>
                  <a:lnTo>
                    <a:pt x="48" y="5"/>
                  </a:lnTo>
                  <a:lnTo>
                    <a:pt x="48" y="11"/>
                  </a:lnTo>
                  <a:lnTo>
                    <a:pt x="48" y="11"/>
                  </a:lnTo>
                  <a:lnTo>
                    <a:pt x="48" y="11"/>
                  </a:lnTo>
                  <a:lnTo>
                    <a:pt x="50" y="13"/>
                  </a:lnTo>
                  <a:lnTo>
                    <a:pt x="53" y="13"/>
                  </a:lnTo>
                  <a:lnTo>
                    <a:pt x="61" y="13"/>
                  </a:lnTo>
                  <a:lnTo>
                    <a:pt x="64" y="13"/>
                  </a:lnTo>
                  <a:lnTo>
                    <a:pt x="66" y="13"/>
                  </a:lnTo>
                  <a:lnTo>
                    <a:pt x="66" y="13"/>
                  </a:lnTo>
                  <a:lnTo>
                    <a:pt x="66" y="11"/>
                  </a:lnTo>
                  <a:lnTo>
                    <a:pt x="66" y="11"/>
                  </a:lnTo>
                  <a:lnTo>
                    <a:pt x="71" y="5"/>
                  </a:lnTo>
                  <a:lnTo>
                    <a:pt x="77" y="8"/>
                  </a:lnTo>
                  <a:lnTo>
                    <a:pt x="77" y="8"/>
                  </a:lnTo>
                  <a:lnTo>
                    <a:pt x="79" y="8"/>
                  </a:lnTo>
                  <a:lnTo>
                    <a:pt x="79" y="5"/>
                  </a:lnTo>
                  <a:lnTo>
                    <a:pt x="79" y="5"/>
                  </a:lnTo>
                  <a:lnTo>
                    <a:pt x="79" y="5"/>
                  </a:lnTo>
                  <a:lnTo>
                    <a:pt x="85" y="0"/>
                  </a:lnTo>
                  <a:lnTo>
                    <a:pt x="87" y="0"/>
                  </a:lnTo>
                  <a:lnTo>
                    <a:pt x="87" y="0"/>
                  </a:lnTo>
                  <a:lnTo>
                    <a:pt x="87" y="3"/>
                  </a:lnTo>
                  <a:lnTo>
                    <a:pt x="90" y="3"/>
                  </a:lnTo>
                  <a:lnTo>
                    <a:pt x="93" y="5"/>
                  </a:lnTo>
                  <a:lnTo>
                    <a:pt x="93" y="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0" name="Freeform 59"/>
            <p:cNvSpPr>
              <a:spLocks/>
            </p:cNvSpPr>
            <p:nvPr/>
          </p:nvSpPr>
          <p:spPr bwMode="auto">
            <a:xfrm>
              <a:off x="5055" y="2341"/>
              <a:ext cx="1102" cy="1137"/>
            </a:xfrm>
            <a:custGeom>
              <a:avLst/>
              <a:gdLst>
                <a:gd name="T0" fmla="*/ 319 w 1102"/>
                <a:gd name="T1" fmla="*/ 45 h 1137"/>
                <a:gd name="T2" fmla="*/ 353 w 1102"/>
                <a:gd name="T3" fmla="*/ 76 h 1137"/>
                <a:gd name="T4" fmla="*/ 393 w 1102"/>
                <a:gd name="T5" fmla="*/ 124 h 1137"/>
                <a:gd name="T6" fmla="*/ 424 w 1102"/>
                <a:gd name="T7" fmla="*/ 105 h 1137"/>
                <a:gd name="T8" fmla="*/ 406 w 1102"/>
                <a:gd name="T9" fmla="*/ 74 h 1137"/>
                <a:gd name="T10" fmla="*/ 438 w 1102"/>
                <a:gd name="T11" fmla="*/ 66 h 1137"/>
                <a:gd name="T12" fmla="*/ 485 w 1102"/>
                <a:gd name="T13" fmla="*/ 71 h 1137"/>
                <a:gd name="T14" fmla="*/ 519 w 1102"/>
                <a:gd name="T15" fmla="*/ 97 h 1137"/>
                <a:gd name="T16" fmla="*/ 522 w 1102"/>
                <a:gd name="T17" fmla="*/ 60 h 1137"/>
                <a:gd name="T18" fmla="*/ 540 w 1102"/>
                <a:gd name="T19" fmla="*/ 16 h 1137"/>
                <a:gd name="T20" fmla="*/ 580 w 1102"/>
                <a:gd name="T21" fmla="*/ 66 h 1137"/>
                <a:gd name="T22" fmla="*/ 648 w 1102"/>
                <a:gd name="T23" fmla="*/ 58 h 1137"/>
                <a:gd name="T24" fmla="*/ 698 w 1102"/>
                <a:gd name="T25" fmla="*/ 84 h 1137"/>
                <a:gd name="T26" fmla="*/ 741 w 1102"/>
                <a:gd name="T27" fmla="*/ 171 h 1137"/>
                <a:gd name="T28" fmla="*/ 778 w 1102"/>
                <a:gd name="T29" fmla="*/ 289 h 1137"/>
                <a:gd name="T30" fmla="*/ 830 w 1102"/>
                <a:gd name="T31" fmla="*/ 371 h 1137"/>
                <a:gd name="T32" fmla="*/ 930 w 1102"/>
                <a:gd name="T33" fmla="*/ 466 h 1137"/>
                <a:gd name="T34" fmla="*/ 1078 w 1102"/>
                <a:gd name="T35" fmla="*/ 592 h 1137"/>
                <a:gd name="T36" fmla="*/ 1059 w 1102"/>
                <a:gd name="T37" fmla="*/ 697 h 1137"/>
                <a:gd name="T38" fmla="*/ 901 w 1102"/>
                <a:gd name="T39" fmla="*/ 821 h 1137"/>
                <a:gd name="T40" fmla="*/ 899 w 1102"/>
                <a:gd name="T41" fmla="*/ 966 h 1137"/>
                <a:gd name="T42" fmla="*/ 922 w 1102"/>
                <a:gd name="T43" fmla="*/ 1045 h 1137"/>
                <a:gd name="T44" fmla="*/ 862 w 1102"/>
                <a:gd name="T45" fmla="*/ 1003 h 1137"/>
                <a:gd name="T46" fmla="*/ 743 w 1102"/>
                <a:gd name="T47" fmla="*/ 982 h 1137"/>
                <a:gd name="T48" fmla="*/ 588 w 1102"/>
                <a:gd name="T49" fmla="*/ 1055 h 1137"/>
                <a:gd name="T50" fmla="*/ 453 w 1102"/>
                <a:gd name="T51" fmla="*/ 1084 h 1137"/>
                <a:gd name="T52" fmla="*/ 340 w 1102"/>
                <a:gd name="T53" fmla="*/ 1037 h 1137"/>
                <a:gd name="T54" fmla="*/ 269 w 1102"/>
                <a:gd name="T55" fmla="*/ 1134 h 1137"/>
                <a:gd name="T56" fmla="*/ 237 w 1102"/>
                <a:gd name="T57" fmla="*/ 1063 h 1137"/>
                <a:gd name="T58" fmla="*/ 145 w 1102"/>
                <a:gd name="T59" fmla="*/ 1053 h 1137"/>
                <a:gd name="T60" fmla="*/ 248 w 1102"/>
                <a:gd name="T61" fmla="*/ 1000 h 1137"/>
                <a:gd name="T62" fmla="*/ 256 w 1102"/>
                <a:gd name="T63" fmla="*/ 969 h 1137"/>
                <a:gd name="T64" fmla="*/ 253 w 1102"/>
                <a:gd name="T65" fmla="*/ 937 h 1137"/>
                <a:gd name="T66" fmla="*/ 264 w 1102"/>
                <a:gd name="T67" fmla="*/ 855 h 1137"/>
                <a:gd name="T68" fmla="*/ 261 w 1102"/>
                <a:gd name="T69" fmla="*/ 726 h 1137"/>
                <a:gd name="T70" fmla="*/ 306 w 1102"/>
                <a:gd name="T71" fmla="*/ 708 h 1137"/>
                <a:gd name="T72" fmla="*/ 301 w 1102"/>
                <a:gd name="T73" fmla="*/ 671 h 1137"/>
                <a:gd name="T74" fmla="*/ 330 w 1102"/>
                <a:gd name="T75" fmla="*/ 653 h 1137"/>
                <a:gd name="T76" fmla="*/ 332 w 1102"/>
                <a:gd name="T77" fmla="*/ 637 h 1137"/>
                <a:gd name="T78" fmla="*/ 337 w 1102"/>
                <a:gd name="T79" fmla="*/ 597 h 1137"/>
                <a:gd name="T80" fmla="*/ 319 w 1102"/>
                <a:gd name="T81" fmla="*/ 547 h 1137"/>
                <a:gd name="T82" fmla="*/ 293 w 1102"/>
                <a:gd name="T83" fmla="*/ 518 h 1137"/>
                <a:gd name="T84" fmla="*/ 287 w 1102"/>
                <a:gd name="T85" fmla="*/ 492 h 1137"/>
                <a:gd name="T86" fmla="*/ 264 w 1102"/>
                <a:gd name="T87" fmla="*/ 458 h 1137"/>
                <a:gd name="T88" fmla="*/ 261 w 1102"/>
                <a:gd name="T89" fmla="*/ 426 h 1137"/>
                <a:gd name="T90" fmla="*/ 261 w 1102"/>
                <a:gd name="T91" fmla="*/ 371 h 1137"/>
                <a:gd name="T92" fmla="*/ 237 w 1102"/>
                <a:gd name="T93" fmla="*/ 382 h 1137"/>
                <a:gd name="T94" fmla="*/ 211 w 1102"/>
                <a:gd name="T95" fmla="*/ 350 h 1137"/>
                <a:gd name="T96" fmla="*/ 206 w 1102"/>
                <a:gd name="T97" fmla="*/ 339 h 1137"/>
                <a:gd name="T98" fmla="*/ 171 w 1102"/>
                <a:gd name="T99" fmla="*/ 308 h 1137"/>
                <a:gd name="T100" fmla="*/ 153 w 1102"/>
                <a:gd name="T101" fmla="*/ 300 h 1137"/>
                <a:gd name="T102" fmla="*/ 150 w 1102"/>
                <a:gd name="T103" fmla="*/ 279 h 1137"/>
                <a:gd name="T104" fmla="*/ 90 w 1102"/>
                <a:gd name="T105" fmla="*/ 300 h 1137"/>
                <a:gd name="T106" fmla="*/ 95 w 1102"/>
                <a:gd name="T107" fmla="*/ 326 h 1137"/>
                <a:gd name="T108" fmla="*/ 24 w 1102"/>
                <a:gd name="T109" fmla="*/ 339 h 1137"/>
                <a:gd name="T110" fmla="*/ 40 w 1102"/>
                <a:gd name="T111" fmla="*/ 292 h 1137"/>
                <a:gd name="T112" fmla="*/ 26 w 1102"/>
                <a:gd name="T113" fmla="*/ 255 h 1137"/>
                <a:gd name="T114" fmla="*/ 8 w 1102"/>
                <a:gd name="T115" fmla="*/ 182 h 1137"/>
                <a:gd name="T116" fmla="*/ 42 w 1102"/>
                <a:gd name="T117" fmla="*/ 160 h 1137"/>
                <a:gd name="T118" fmla="*/ 95 w 1102"/>
                <a:gd name="T119" fmla="*/ 158 h 1137"/>
                <a:gd name="T120" fmla="*/ 121 w 1102"/>
                <a:gd name="T121" fmla="*/ 126 h 1137"/>
                <a:gd name="T122" fmla="*/ 156 w 1102"/>
                <a:gd name="T123" fmla="*/ 113 h 1137"/>
                <a:gd name="T124" fmla="*/ 200 w 1102"/>
                <a:gd name="T125" fmla="*/ 58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37">
                  <a:moveTo>
                    <a:pt x="264" y="5"/>
                  </a:moveTo>
                  <a:lnTo>
                    <a:pt x="266" y="5"/>
                  </a:lnTo>
                  <a:lnTo>
                    <a:pt x="277" y="5"/>
                  </a:lnTo>
                  <a:lnTo>
                    <a:pt x="279" y="5"/>
                  </a:lnTo>
                  <a:lnTo>
                    <a:pt x="279" y="5"/>
                  </a:lnTo>
                  <a:lnTo>
                    <a:pt x="279" y="8"/>
                  </a:lnTo>
                  <a:lnTo>
                    <a:pt x="282" y="8"/>
                  </a:lnTo>
                  <a:lnTo>
                    <a:pt x="282" y="8"/>
                  </a:lnTo>
                  <a:lnTo>
                    <a:pt x="285" y="10"/>
                  </a:lnTo>
                  <a:lnTo>
                    <a:pt x="285" y="10"/>
                  </a:lnTo>
                  <a:lnTo>
                    <a:pt x="285" y="13"/>
                  </a:lnTo>
                  <a:lnTo>
                    <a:pt x="285" y="16"/>
                  </a:lnTo>
                  <a:lnTo>
                    <a:pt x="285" y="18"/>
                  </a:lnTo>
                  <a:lnTo>
                    <a:pt x="287" y="18"/>
                  </a:lnTo>
                  <a:lnTo>
                    <a:pt x="287" y="18"/>
                  </a:lnTo>
                  <a:lnTo>
                    <a:pt x="306" y="26"/>
                  </a:lnTo>
                  <a:lnTo>
                    <a:pt x="308" y="26"/>
                  </a:lnTo>
                  <a:lnTo>
                    <a:pt x="308" y="29"/>
                  </a:lnTo>
                  <a:lnTo>
                    <a:pt x="311" y="29"/>
                  </a:lnTo>
                  <a:lnTo>
                    <a:pt x="311" y="32"/>
                  </a:lnTo>
                  <a:lnTo>
                    <a:pt x="311" y="32"/>
                  </a:lnTo>
                  <a:lnTo>
                    <a:pt x="311" y="32"/>
                  </a:lnTo>
                  <a:lnTo>
                    <a:pt x="311" y="34"/>
                  </a:lnTo>
                  <a:lnTo>
                    <a:pt x="311" y="37"/>
                  </a:lnTo>
                  <a:lnTo>
                    <a:pt x="311" y="37"/>
                  </a:lnTo>
                  <a:lnTo>
                    <a:pt x="311" y="37"/>
                  </a:lnTo>
                  <a:lnTo>
                    <a:pt x="314" y="39"/>
                  </a:lnTo>
                  <a:lnTo>
                    <a:pt x="316" y="42"/>
                  </a:lnTo>
                  <a:lnTo>
                    <a:pt x="316" y="42"/>
                  </a:lnTo>
                  <a:lnTo>
                    <a:pt x="319" y="45"/>
                  </a:lnTo>
                  <a:lnTo>
                    <a:pt x="319" y="45"/>
                  </a:lnTo>
                  <a:lnTo>
                    <a:pt x="324" y="50"/>
                  </a:lnTo>
                  <a:lnTo>
                    <a:pt x="324" y="53"/>
                  </a:lnTo>
                  <a:lnTo>
                    <a:pt x="324" y="53"/>
                  </a:lnTo>
                  <a:lnTo>
                    <a:pt x="324" y="53"/>
                  </a:lnTo>
                  <a:lnTo>
                    <a:pt x="324" y="55"/>
                  </a:lnTo>
                  <a:lnTo>
                    <a:pt x="324" y="55"/>
                  </a:lnTo>
                  <a:lnTo>
                    <a:pt x="324" y="55"/>
                  </a:lnTo>
                  <a:lnTo>
                    <a:pt x="324" y="58"/>
                  </a:lnTo>
                  <a:lnTo>
                    <a:pt x="324" y="60"/>
                  </a:lnTo>
                  <a:lnTo>
                    <a:pt x="327" y="60"/>
                  </a:lnTo>
                  <a:lnTo>
                    <a:pt x="330" y="60"/>
                  </a:lnTo>
                  <a:lnTo>
                    <a:pt x="332" y="60"/>
                  </a:lnTo>
                  <a:lnTo>
                    <a:pt x="335" y="58"/>
                  </a:lnTo>
                  <a:lnTo>
                    <a:pt x="337" y="58"/>
                  </a:lnTo>
                  <a:lnTo>
                    <a:pt x="337" y="60"/>
                  </a:lnTo>
                  <a:lnTo>
                    <a:pt x="337" y="60"/>
                  </a:lnTo>
                  <a:lnTo>
                    <a:pt x="337" y="60"/>
                  </a:lnTo>
                  <a:lnTo>
                    <a:pt x="337" y="63"/>
                  </a:lnTo>
                  <a:lnTo>
                    <a:pt x="340" y="63"/>
                  </a:lnTo>
                  <a:lnTo>
                    <a:pt x="340" y="66"/>
                  </a:lnTo>
                  <a:lnTo>
                    <a:pt x="345" y="71"/>
                  </a:lnTo>
                  <a:lnTo>
                    <a:pt x="345" y="71"/>
                  </a:lnTo>
                  <a:lnTo>
                    <a:pt x="348" y="74"/>
                  </a:lnTo>
                  <a:lnTo>
                    <a:pt x="348" y="74"/>
                  </a:lnTo>
                  <a:lnTo>
                    <a:pt x="348" y="74"/>
                  </a:lnTo>
                  <a:lnTo>
                    <a:pt x="348" y="74"/>
                  </a:lnTo>
                  <a:lnTo>
                    <a:pt x="351" y="76"/>
                  </a:lnTo>
                  <a:lnTo>
                    <a:pt x="353" y="76"/>
                  </a:lnTo>
                  <a:lnTo>
                    <a:pt x="353" y="76"/>
                  </a:lnTo>
                  <a:lnTo>
                    <a:pt x="353" y="74"/>
                  </a:lnTo>
                  <a:lnTo>
                    <a:pt x="356" y="74"/>
                  </a:lnTo>
                  <a:lnTo>
                    <a:pt x="359" y="74"/>
                  </a:lnTo>
                  <a:lnTo>
                    <a:pt x="364" y="79"/>
                  </a:lnTo>
                  <a:lnTo>
                    <a:pt x="364" y="82"/>
                  </a:lnTo>
                  <a:lnTo>
                    <a:pt x="369" y="84"/>
                  </a:lnTo>
                  <a:lnTo>
                    <a:pt x="369" y="84"/>
                  </a:lnTo>
                  <a:lnTo>
                    <a:pt x="369" y="87"/>
                  </a:lnTo>
                  <a:lnTo>
                    <a:pt x="369" y="87"/>
                  </a:lnTo>
                  <a:lnTo>
                    <a:pt x="369" y="89"/>
                  </a:lnTo>
                  <a:lnTo>
                    <a:pt x="369" y="95"/>
                  </a:lnTo>
                  <a:lnTo>
                    <a:pt x="372" y="97"/>
                  </a:lnTo>
                  <a:lnTo>
                    <a:pt x="372" y="97"/>
                  </a:lnTo>
                  <a:lnTo>
                    <a:pt x="369" y="100"/>
                  </a:lnTo>
                  <a:lnTo>
                    <a:pt x="369" y="103"/>
                  </a:lnTo>
                  <a:lnTo>
                    <a:pt x="369" y="103"/>
                  </a:lnTo>
                  <a:lnTo>
                    <a:pt x="369" y="105"/>
                  </a:lnTo>
                  <a:lnTo>
                    <a:pt x="369" y="105"/>
                  </a:lnTo>
                  <a:lnTo>
                    <a:pt x="369" y="108"/>
                  </a:lnTo>
                  <a:lnTo>
                    <a:pt x="372" y="110"/>
                  </a:lnTo>
                  <a:lnTo>
                    <a:pt x="372" y="113"/>
                  </a:lnTo>
                  <a:lnTo>
                    <a:pt x="372" y="113"/>
                  </a:lnTo>
                  <a:lnTo>
                    <a:pt x="372" y="116"/>
                  </a:lnTo>
                  <a:lnTo>
                    <a:pt x="372" y="116"/>
                  </a:lnTo>
                  <a:lnTo>
                    <a:pt x="372" y="116"/>
                  </a:lnTo>
                  <a:lnTo>
                    <a:pt x="372" y="118"/>
                  </a:lnTo>
                  <a:lnTo>
                    <a:pt x="374" y="121"/>
                  </a:lnTo>
                  <a:lnTo>
                    <a:pt x="385" y="121"/>
                  </a:lnTo>
                  <a:lnTo>
                    <a:pt x="390" y="121"/>
                  </a:lnTo>
                  <a:lnTo>
                    <a:pt x="393" y="124"/>
                  </a:lnTo>
                  <a:lnTo>
                    <a:pt x="395" y="126"/>
                  </a:lnTo>
                  <a:lnTo>
                    <a:pt x="398" y="126"/>
                  </a:lnTo>
                  <a:lnTo>
                    <a:pt x="398" y="126"/>
                  </a:lnTo>
                  <a:lnTo>
                    <a:pt x="398" y="126"/>
                  </a:lnTo>
                  <a:lnTo>
                    <a:pt x="398" y="124"/>
                  </a:lnTo>
                  <a:lnTo>
                    <a:pt x="398" y="121"/>
                  </a:lnTo>
                  <a:lnTo>
                    <a:pt x="401" y="113"/>
                  </a:lnTo>
                  <a:lnTo>
                    <a:pt x="403" y="113"/>
                  </a:lnTo>
                  <a:lnTo>
                    <a:pt x="403" y="113"/>
                  </a:lnTo>
                  <a:lnTo>
                    <a:pt x="403" y="113"/>
                  </a:lnTo>
                  <a:lnTo>
                    <a:pt x="403" y="113"/>
                  </a:lnTo>
                  <a:lnTo>
                    <a:pt x="406" y="113"/>
                  </a:lnTo>
                  <a:lnTo>
                    <a:pt x="406" y="113"/>
                  </a:lnTo>
                  <a:lnTo>
                    <a:pt x="409" y="113"/>
                  </a:lnTo>
                  <a:lnTo>
                    <a:pt x="416" y="113"/>
                  </a:lnTo>
                  <a:lnTo>
                    <a:pt x="416" y="113"/>
                  </a:lnTo>
                  <a:lnTo>
                    <a:pt x="419" y="113"/>
                  </a:lnTo>
                  <a:lnTo>
                    <a:pt x="422" y="116"/>
                  </a:lnTo>
                  <a:lnTo>
                    <a:pt x="424" y="116"/>
                  </a:lnTo>
                  <a:lnTo>
                    <a:pt x="424" y="116"/>
                  </a:lnTo>
                  <a:lnTo>
                    <a:pt x="427" y="113"/>
                  </a:lnTo>
                  <a:lnTo>
                    <a:pt x="427" y="113"/>
                  </a:lnTo>
                  <a:lnTo>
                    <a:pt x="427" y="110"/>
                  </a:lnTo>
                  <a:lnTo>
                    <a:pt x="427" y="110"/>
                  </a:lnTo>
                  <a:lnTo>
                    <a:pt x="427" y="108"/>
                  </a:lnTo>
                  <a:lnTo>
                    <a:pt x="427" y="108"/>
                  </a:lnTo>
                  <a:lnTo>
                    <a:pt x="427" y="105"/>
                  </a:lnTo>
                  <a:lnTo>
                    <a:pt x="427" y="105"/>
                  </a:lnTo>
                  <a:lnTo>
                    <a:pt x="424" y="105"/>
                  </a:lnTo>
                  <a:lnTo>
                    <a:pt x="424" y="105"/>
                  </a:lnTo>
                  <a:lnTo>
                    <a:pt x="422" y="103"/>
                  </a:lnTo>
                  <a:lnTo>
                    <a:pt x="419" y="103"/>
                  </a:lnTo>
                  <a:lnTo>
                    <a:pt x="419" y="103"/>
                  </a:lnTo>
                  <a:lnTo>
                    <a:pt x="419" y="103"/>
                  </a:lnTo>
                  <a:lnTo>
                    <a:pt x="416" y="100"/>
                  </a:lnTo>
                  <a:lnTo>
                    <a:pt x="416" y="100"/>
                  </a:lnTo>
                  <a:lnTo>
                    <a:pt x="416" y="97"/>
                  </a:lnTo>
                  <a:lnTo>
                    <a:pt x="416" y="97"/>
                  </a:lnTo>
                  <a:lnTo>
                    <a:pt x="416" y="97"/>
                  </a:lnTo>
                  <a:lnTo>
                    <a:pt x="414" y="97"/>
                  </a:lnTo>
                  <a:lnTo>
                    <a:pt x="411" y="97"/>
                  </a:lnTo>
                  <a:lnTo>
                    <a:pt x="409" y="97"/>
                  </a:lnTo>
                  <a:lnTo>
                    <a:pt x="409" y="97"/>
                  </a:lnTo>
                  <a:lnTo>
                    <a:pt x="409" y="95"/>
                  </a:lnTo>
                  <a:lnTo>
                    <a:pt x="409" y="95"/>
                  </a:lnTo>
                  <a:lnTo>
                    <a:pt x="406" y="92"/>
                  </a:lnTo>
                  <a:lnTo>
                    <a:pt x="403" y="92"/>
                  </a:lnTo>
                  <a:lnTo>
                    <a:pt x="401" y="89"/>
                  </a:lnTo>
                  <a:lnTo>
                    <a:pt x="398" y="89"/>
                  </a:lnTo>
                  <a:lnTo>
                    <a:pt x="398" y="89"/>
                  </a:lnTo>
                  <a:lnTo>
                    <a:pt x="398" y="87"/>
                  </a:lnTo>
                  <a:lnTo>
                    <a:pt x="395" y="87"/>
                  </a:lnTo>
                  <a:lnTo>
                    <a:pt x="395" y="84"/>
                  </a:lnTo>
                  <a:lnTo>
                    <a:pt x="398" y="76"/>
                  </a:lnTo>
                  <a:lnTo>
                    <a:pt x="398" y="74"/>
                  </a:lnTo>
                  <a:lnTo>
                    <a:pt x="398" y="74"/>
                  </a:lnTo>
                  <a:lnTo>
                    <a:pt x="401" y="71"/>
                  </a:lnTo>
                  <a:lnTo>
                    <a:pt x="401" y="71"/>
                  </a:lnTo>
                  <a:lnTo>
                    <a:pt x="403" y="74"/>
                  </a:lnTo>
                  <a:lnTo>
                    <a:pt x="406" y="74"/>
                  </a:lnTo>
                  <a:lnTo>
                    <a:pt x="406" y="74"/>
                  </a:lnTo>
                  <a:lnTo>
                    <a:pt x="406" y="74"/>
                  </a:lnTo>
                  <a:lnTo>
                    <a:pt x="406" y="74"/>
                  </a:lnTo>
                  <a:lnTo>
                    <a:pt x="409" y="71"/>
                  </a:lnTo>
                  <a:lnTo>
                    <a:pt x="409" y="71"/>
                  </a:lnTo>
                  <a:lnTo>
                    <a:pt x="411" y="66"/>
                  </a:lnTo>
                  <a:lnTo>
                    <a:pt x="411" y="63"/>
                  </a:lnTo>
                  <a:lnTo>
                    <a:pt x="414" y="63"/>
                  </a:lnTo>
                  <a:lnTo>
                    <a:pt x="414" y="63"/>
                  </a:lnTo>
                  <a:lnTo>
                    <a:pt x="414" y="63"/>
                  </a:lnTo>
                  <a:lnTo>
                    <a:pt x="416" y="66"/>
                  </a:lnTo>
                  <a:lnTo>
                    <a:pt x="416" y="66"/>
                  </a:lnTo>
                  <a:lnTo>
                    <a:pt x="419" y="66"/>
                  </a:lnTo>
                  <a:lnTo>
                    <a:pt x="419" y="63"/>
                  </a:lnTo>
                  <a:lnTo>
                    <a:pt x="422" y="63"/>
                  </a:lnTo>
                  <a:lnTo>
                    <a:pt x="424" y="63"/>
                  </a:lnTo>
                  <a:lnTo>
                    <a:pt x="424" y="60"/>
                  </a:lnTo>
                  <a:lnTo>
                    <a:pt x="424" y="60"/>
                  </a:lnTo>
                  <a:lnTo>
                    <a:pt x="430" y="63"/>
                  </a:lnTo>
                  <a:lnTo>
                    <a:pt x="432" y="60"/>
                  </a:lnTo>
                  <a:lnTo>
                    <a:pt x="432" y="60"/>
                  </a:lnTo>
                  <a:lnTo>
                    <a:pt x="432" y="60"/>
                  </a:lnTo>
                  <a:lnTo>
                    <a:pt x="432" y="60"/>
                  </a:lnTo>
                  <a:lnTo>
                    <a:pt x="435" y="60"/>
                  </a:lnTo>
                  <a:lnTo>
                    <a:pt x="435" y="60"/>
                  </a:lnTo>
                  <a:lnTo>
                    <a:pt x="435" y="60"/>
                  </a:lnTo>
                  <a:lnTo>
                    <a:pt x="435" y="63"/>
                  </a:lnTo>
                  <a:lnTo>
                    <a:pt x="435" y="63"/>
                  </a:lnTo>
                  <a:lnTo>
                    <a:pt x="438" y="63"/>
                  </a:lnTo>
                  <a:lnTo>
                    <a:pt x="438" y="66"/>
                  </a:lnTo>
                  <a:lnTo>
                    <a:pt x="438" y="66"/>
                  </a:lnTo>
                  <a:lnTo>
                    <a:pt x="438" y="66"/>
                  </a:lnTo>
                  <a:lnTo>
                    <a:pt x="440" y="66"/>
                  </a:lnTo>
                  <a:lnTo>
                    <a:pt x="445" y="63"/>
                  </a:lnTo>
                  <a:lnTo>
                    <a:pt x="448" y="63"/>
                  </a:lnTo>
                  <a:lnTo>
                    <a:pt x="448" y="63"/>
                  </a:lnTo>
                  <a:lnTo>
                    <a:pt x="456" y="74"/>
                  </a:lnTo>
                  <a:lnTo>
                    <a:pt x="456" y="76"/>
                  </a:lnTo>
                  <a:lnTo>
                    <a:pt x="459" y="76"/>
                  </a:lnTo>
                  <a:lnTo>
                    <a:pt x="459" y="76"/>
                  </a:lnTo>
                  <a:lnTo>
                    <a:pt x="459" y="76"/>
                  </a:lnTo>
                  <a:lnTo>
                    <a:pt x="459" y="74"/>
                  </a:lnTo>
                  <a:lnTo>
                    <a:pt x="461" y="71"/>
                  </a:lnTo>
                  <a:lnTo>
                    <a:pt x="461" y="71"/>
                  </a:lnTo>
                  <a:lnTo>
                    <a:pt x="461" y="71"/>
                  </a:lnTo>
                  <a:lnTo>
                    <a:pt x="467" y="71"/>
                  </a:lnTo>
                  <a:lnTo>
                    <a:pt x="469" y="74"/>
                  </a:lnTo>
                  <a:lnTo>
                    <a:pt x="469" y="74"/>
                  </a:lnTo>
                  <a:lnTo>
                    <a:pt x="472" y="76"/>
                  </a:lnTo>
                  <a:lnTo>
                    <a:pt x="472" y="76"/>
                  </a:lnTo>
                  <a:lnTo>
                    <a:pt x="472" y="76"/>
                  </a:lnTo>
                  <a:lnTo>
                    <a:pt x="477" y="76"/>
                  </a:lnTo>
                  <a:lnTo>
                    <a:pt x="477" y="76"/>
                  </a:lnTo>
                  <a:lnTo>
                    <a:pt x="480" y="74"/>
                  </a:lnTo>
                  <a:lnTo>
                    <a:pt x="480" y="74"/>
                  </a:lnTo>
                  <a:lnTo>
                    <a:pt x="482" y="74"/>
                  </a:lnTo>
                  <a:lnTo>
                    <a:pt x="482" y="74"/>
                  </a:lnTo>
                  <a:lnTo>
                    <a:pt x="482" y="71"/>
                  </a:lnTo>
                  <a:lnTo>
                    <a:pt x="485" y="71"/>
                  </a:lnTo>
                  <a:lnTo>
                    <a:pt x="485" y="71"/>
                  </a:lnTo>
                  <a:lnTo>
                    <a:pt x="488" y="71"/>
                  </a:lnTo>
                  <a:lnTo>
                    <a:pt x="488" y="71"/>
                  </a:lnTo>
                  <a:lnTo>
                    <a:pt x="488" y="74"/>
                  </a:lnTo>
                  <a:lnTo>
                    <a:pt x="490" y="74"/>
                  </a:lnTo>
                  <a:lnTo>
                    <a:pt x="490" y="76"/>
                  </a:lnTo>
                  <a:lnTo>
                    <a:pt x="490" y="76"/>
                  </a:lnTo>
                  <a:lnTo>
                    <a:pt x="493" y="76"/>
                  </a:lnTo>
                  <a:lnTo>
                    <a:pt x="493" y="76"/>
                  </a:lnTo>
                  <a:lnTo>
                    <a:pt x="496" y="79"/>
                  </a:lnTo>
                  <a:lnTo>
                    <a:pt x="496" y="82"/>
                  </a:lnTo>
                  <a:lnTo>
                    <a:pt x="496" y="82"/>
                  </a:lnTo>
                  <a:lnTo>
                    <a:pt x="496" y="82"/>
                  </a:lnTo>
                  <a:lnTo>
                    <a:pt x="498" y="84"/>
                  </a:lnTo>
                  <a:lnTo>
                    <a:pt x="498" y="84"/>
                  </a:lnTo>
                  <a:lnTo>
                    <a:pt x="498" y="84"/>
                  </a:lnTo>
                  <a:lnTo>
                    <a:pt x="496" y="87"/>
                  </a:lnTo>
                  <a:lnTo>
                    <a:pt x="493" y="89"/>
                  </a:lnTo>
                  <a:lnTo>
                    <a:pt x="493" y="95"/>
                  </a:lnTo>
                  <a:lnTo>
                    <a:pt x="506" y="105"/>
                  </a:lnTo>
                  <a:lnTo>
                    <a:pt x="509" y="100"/>
                  </a:lnTo>
                  <a:lnTo>
                    <a:pt x="509" y="100"/>
                  </a:lnTo>
                  <a:lnTo>
                    <a:pt x="511" y="100"/>
                  </a:lnTo>
                  <a:lnTo>
                    <a:pt x="511" y="103"/>
                  </a:lnTo>
                  <a:lnTo>
                    <a:pt x="517" y="103"/>
                  </a:lnTo>
                  <a:lnTo>
                    <a:pt x="519" y="103"/>
                  </a:lnTo>
                  <a:lnTo>
                    <a:pt x="519" y="103"/>
                  </a:lnTo>
                  <a:lnTo>
                    <a:pt x="519" y="103"/>
                  </a:lnTo>
                  <a:lnTo>
                    <a:pt x="519" y="103"/>
                  </a:lnTo>
                  <a:lnTo>
                    <a:pt x="519" y="100"/>
                  </a:lnTo>
                  <a:lnTo>
                    <a:pt x="519" y="97"/>
                  </a:lnTo>
                  <a:lnTo>
                    <a:pt x="519" y="97"/>
                  </a:lnTo>
                  <a:lnTo>
                    <a:pt x="519" y="95"/>
                  </a:lnTo>
                  <a:lnTo>
                    <a:pt x="522" y="95"/>
                  </a:lnTo>
                  <a:lnTo>
                    <a:pt x="522" y="92"/>
                  </a:lnTo>
                  <a:lnTo>
                    <a:pt x="522" y="92"/>
                  </a:lnTo>
                  <a:lnTo>
                    <a:pt x="522" y="89"/>
                  </a:lnTo>
                  <a:lnTo>
                    <a:pt x="519" y="87"/>
                  </a:lnTo>
                  <a:lnTo>
                    <a:pt x="519" y="87"/>
                  </a:lnTo>
                  <a:lnTo>
                    <a:pt x="522" y="84"/>
                  </a:lnTo>
                  <a:lnTo>
                    <a:pt x="522" y="82"/>
                  </a:lnTo>
                  <a:lnTo>
                    <a:pt x="522" y="79"/>
                  </a:lnTo>
                  <a:lnTo>
                    <a:pt x="522" y="79"/>
                  </a:lnTo>
                  <a:lnTo>
                    <a:pt x="522" y="76"/>
                  </a:lnTo>
                  <a:lnTo>
                    <a:pt x="522" y="76"/>
                  </a:lnTo>
                  <a:lnTo>
                    <a:pt x="522" y="76"/>
                  </a:lnTo>
                  <a:lnTo>
                    <a:pt x="522" y="74"/>
                  </a:lnTo>
                  <a:lnTo>
                    <a:pt x="525" y="74"/>
                  </a:lnTo>
                  <a:lnTo>
                    <a:pt x="525" y="74"/>
                  </a:lnTo>
                  <a:lnTo>
                    <a:pt x="525" y="74"/>
                  </a:lnTo>
                  <a:lnTo>
                    <a:pt x="525" y="71"/>
                  </a:lnTo>
                  <a:lnTo>
                    <a:pt x="525" y="71"/>
                  </a:lnTo>
                  <a:lnTo>
                    <a:pt x="525" y="71"/>
                  </a:lnTo>
                  <a:lnTo>
                    <a:pt x="525" y="68"/>
                  </a:lnTo>
                  <a:lnTo>
                    <a:pt x="525" y="68"/>
                  </a:lnTo>
                  <a:lnTo>
                    <a:pt x="525" y="66"/>
                  </a:lnTo>
                  <a:lnTo>
                    <a:pt x="525" y="66"/>
                  </a:lnTo>
                  <a:lnTo>
                    <a:pt x="522" y="63"/>
                  </a:lnTo>
                  <a:lnTo>
                    <a:pt x="522" y="63"/>
                  </a:lnTo>
                  <a:lnTo>
                    <a:pt x="522" y="63"/>
                  </a:lnTo>
                  <a:lnTo>
                    <a:pt x="522" y="60"/>
                  </a:lnTo>
                  <a:lnTo>
                    <a:pt x="522" y="60"/>
                  </a:lnTo>
                  <a:lnTo>
                    <a:pt x="522" y="58"/>
                  </a:lnTo>
                  <a:lnTo>
                    <a:pt x="519" y="58"/>
                  </a:lnTo>
                  <a:lnTo>
                    <a:pt x="519" y="55"/>
                  </a:lnTo>
                  <a:lnTo>
                    <a:pt x="522" y="50"/>
                  </a:lnTo>
                  <a:lnTo>
                    <a:pt x="522" y="47"/>
                  </a:lnTo>
                  <a:lnTo>
                    <a:pt x="522" y="47"/>
                  </a:lnTo>
                  <a:lnTo>
                    <a:pt x="522" y="45"/>
                  </a:lnTo>
                  <a:lnTo>
                    <a:pt x="519" y="45"/>
                  </a:lnTo>
                  <a:lnTo>
                    <a:pt x="519" y="45"/>
                  </a:lnTo>
                  <a:lnTo>
                    <a:pt x="519" y="42"/>
                  </a:lnTo>
                  <a:lnTo>
                    <a:pt x="519" y="42"/>
                  </a:lnTo>
                  <a:lnTo>
                    <a:pt x="519" y="39"/>
                  </a:lnTo>
                  <a:lnTo>
                    <a:pt x="519" y="39"/>
                  </a:lnTo>
                  <a:lnTo>
                    <a:pt x="519" y="39"/>
                  </a:lnTo>
                  <a:lnTo>
                    <a:pt x="519" y="37"/>
                  </a:lnTo>
                  <a:lnTo>
                    <a:pt x="519" y="32"/>
                  </a:lnTo>
                  <a:lnTo>
                    <a:pt x="525" y="29"/>
                  </a:lnTo>
                  <a:lnTo>
                    <a:pt x="530" y="29"/>
                  </a:lnTo>
                  <a:lnTo>
                    <a:pt x="532" y="26"/>
                  </a:lnTo>
                  <a:lnTo>
                    <a:pt x="535" y="24"/>
                  </a:lnTo>
                  <a:lnTo>
                    <a:pt x="535" y="24"/>
                  </a:lnTo>
                  <a:lnTo>
                    <a:pt x="535" y="24"/>
                  </a:lnTo>
                  <a:lnTo>
                    <a:pt x="535" y="24"/>
                  </a:lnTo>
                  <a:lnTo>
                    <a:pt x="535" y="24"/>
                  </a:lnTo>
                  <a:lnTo>
                    <a:pt x="535" y="21"/>
                  </a:lnTo>
                  <a:lnTo>
                    <a:pt x="535" y="21"/>
                  </a:lnTo>
                  <a:lnTo>
                    <a:pt x="538" y="18"/>
                  </a:lnTo>
                  <a:lnTo>
                    <a:pt x="538" y="18"/>
                  </a:lnTo>
                  <a:lnTo>
                    <a:pt x="540" y="16"/>
                  </a:lnTo>
                  <a:lnTo>
                    <a:pt x="556" y="16"/>
                  </a:lnTo>
                  <a:lnTo>
                    <a:pt x="559" y="18"/>
                  </a:lnTo>
                  <a:lnTo>
                    <a:pt x="561" y="21"/>
                  </a:lnTo>
                  <a:lnTo>
                    <a:pt x="561" y="24"/>
                  </a:lnTo>
                  <a:lnTo>
                    <a:pt x="561" y="24"/>
                  </a:lnTo>
                  <a:lnTo>
                    <a:pt x="561" y="24"/>
                  </a:lnTo>
                  <a:lnTo>
                    <a:pt x="561" y="24"/>
                  </a:lnTo>
                  <a:lnTo>
                    <a:pt x="561" y="26"/>
                  </a:lnTo>
                  <a:lnTo>
                    <a:pt x="559" y="26"/>
                  </a:lnTo>
                  <a:lnTo>
                    <a:pt x="556" y="29"/>
                  </a:lnTo>
                  <a:lnTo>
                    <a:pt x="556" y="39"/>
                  </a:lnTo>
                  <a:lnTo>
                    <a:pt x="556" y="42"/>
                  </a:lnTo>
                  <a:lnTo>
                    <a:pt x="556" y="42"/>
                  </a:lnTo>
                  <a:lnTo>
                    <a:pt x="559" y="45"/>
                  </a:lnTo>
                  <a:lnTo>
                    <a:pt x="561" y="45"/>
                  </a:lnTo>
                  <a:lnTo>
                    <a:pt x="564" y="47"/>
                  </a:lnTo>
                  <a:lnTo>
                    <a:pt x="564" y="47"/>
                  </a:lnTo>
                  <a:lnTo>
                    <a:pt x="567" y="47"/>
                  </a:lnTo>
                  <a:lnTo>
                    <a:pt x="567" y="47"/>
                  </a:lnTo>
                  <a:lnTo>
                    <a:pt x="567" y="47"/>
                  </a:lnTo>
                  <a:lnTo>
                    <a:pt x="569" y="47"/>
                  </a:lnTo>
                  <a:lnTo>
                    <a:pt x="569" y="47"/>
                  </a:lnTo>
                  <a:lnTo>
                    <a:pt x="572" y="50"/>
                  </a:lnTo>
                  <a:lnTo>
                    <a:pt x="572" y="50"/>
                  </a:lnTo>
                  <a:lnTo>
                    <a:pt x="572" y="53"/>
                  </a:lnTo>
                  <a:lnTo>
                    <a:pt x="572" y="58"/>
                  </a:lnTo>
                  <a:lnTo>
                    <a:pt x="572" y="60"/>
                  </a:lnTo>
                  <a:lnTo>
                    <a:pt x="575" y="60"/>
                  </a:lnTo>
                  <a:lnTo>
                    <a:pt x="575" y="60"/>
                  </a:lnTo>
                  <a:lnTo>
                    <a:pt x="580" y="66"/>
                  </a:lnTo>
                  <a:lnTo>
                    <a:pt x="580" y="66"/>
                  </a:lnTo>
                  <a:lnTo>
                    <a:pt x="583" y="66"/>
                  </a:lnTo>
                  <a:lnTo>
                    <a:pt x="585" y="66"/>
                  </a:lnTo>
                  <a:lnTo>
                    <a:pt x="588" y="66"/>
                  </a:lnTo>
                  <a:lnTo>
                    <a:pt x="588" y="66"/>
                  </a:lnTo>
                  <a:lnTo>
                    <a:pt x="588" y="63"/>
                  </a:lnTo>
                  <a:lnTo>
                    <a:pt x="590" y="63"/>
                  </a:lnTo>
                  <a:lnTo>
                    <a:pt x="590" y="60"/>
                  </a:lnTo>
                  <a:lnTo>
                    <a:pt x="590" y="60"/>
                  </a:lnTo>
                  <a:lnTo>
                    <a:pt x="590" y="60"/>
                  </a:lnTo>
                  <a:lnTo>
                    <a:pt x="593" y="60"/>
                  </a:lnTo>
                  <a:lnTo>
                    <a:pt x="596" y="60"/>
                  </a:lnTo>
                  <a:lnTo>
                    <a:pt x="604" y="63"/>
                  </a:lnTo>
                  <a:lnTo>
                    <a:pt x="630" y="58"/>
                  </a:lnTo>
                  <a:lnTo>
                    <a:pt x="633" y="55"/>
                  </a:lnTo>
                  <a:lnTo>
                    <a:pt x="635" y="55"/>
                  </a:lnTo>
                  <a:lnTo>
                    <a:pt x="635" y="55"/>
                  </a:lnTo>
                  <a:lnTo>
                    <a:pt x="635" y="55"/>
                  </a:lnTo>
                  <a:lnTo>
                    <a:pt x="635" y="53"/>
                  </a:lnTo>
                  <a:lnTo>
                    <a:pt x="640" y="53"/>
                  </a:lnTo>
                  <a:lnTo>
                    <a:pt x="640" y="53"/>
                  </a:lnTo>
                  <a:lnTo>
                    <a:pt x="643" y="53"/>
                  </a:lnTo>
                  <a:lnTo>
                    <a:pt x="643" y="55"/>
                  </a:lnTo>
                  <a:lnTo>
                    <a:pt x="643" y="55"/>
                  </a:lnTo>
                  <a:lnTo>
                    <a:pt x="643" y="55"/>
                  </a:lnTo>
                  <a:lnTo>
                    <a:pt x="643" y="55"/>
                  </a:lnTo>
                  <a:lnTo>
                    <a:pt x="646" y="55"/>
                  </a:lnTo>
                  <a:lnTo>
                    <a:pt x="646" y="58"/>
                  </a:lnTo>
                  <a:lnTo>
                    <a:pt x="648" y="58"/>
                  </a:lnTo>
                  <a:lnTo>
                    <a:pt x="648" y="58"/>
                  </a:lnTo>
                  <a:lnTo>
                    <a:pt x="648" y="58"/>
                  </a:lnTo>
                  <a:lnTo>
                    <a:pt x="648" y="60"/>
                  </a:lnTo>
                  <a:lnTo>
                    <a:pt x="648" y="60"/>
                  </a:lnTo>
                  <a:lnTo>
                    <a:pt x="648" y="60"/>
                  </a:lnTo>
                  <a:lnTo>
                    <a:pt x="651" y="60"/>
                  </a:lnTo>
                  <a:lnTo>
                    <a:pt x="651" y="60"/>
                  </a:lnTo>
                  <a:lnTo>
                    <a:pt x="651" y="60"/>
                  </a:lnTo>
                  <a:lnTo>
                    <a:pt x="654" y="60"/>
                  </a:lnTo>
                  <a:lnTo>
                    <a:pt x="654" y="58"/>
                  </a:lnTo>
                  <a:lnTo>
                    <a:pt x="659" y="58"/>
                  </a:lnTo>
                  <a:lnTo>
                    <a:pt x="659" y="58"/>
                  </a:lnTo>
                  <a:lnTo>
                    <a:pt x="662" y="55"/>
                  </a:lnTo>
                  <a:lnTo>
                    <a:pt x="667" y="53"/>
                  </a:lnTo>
                  <a:lnTo>
                    <a:pt x="675" y="53"/>
                  </a:lnTo>
                  <a:lnTo>
                    <a:pt x="675" y="53"/>
                  </a:lnTo>
                  <a:lnTo>
                    <a:pt x="677" y="55"/>
                  </a:lnTo>
                  <a:lnTo>
                    <a:pt x="677" y="55"/>
                  </a:lnTo>
                  <a:lnTo>
                    <a:pt x="677" y="55"/>
                  </a:lnTo>
                  <a:lnTo>
                    <a:pt x="677" y="55"/>
                  </a:lnTo>
                  <a:lnTo>
                    <a:pt x="680" y="60"/>
                  </a:lnTo>
                  <a:lnTo>
                    <a:pt x="685" y="63"/>
                  </a:lnTo>
                  <a:lnTo>
                    <a:pt x="685" y="66"/>
                  </a:lnTo>
                  <a:lnTo>
                    <a:pt x="685" y="66"/>
                  </a:lnTo>
                  <a:lnTo>
                    <a:pt x="685" y="68"/>
                  </a:lnTo>
                  <a:lnTo>
                    <a:pt x="685" y="68"/>
                  </a:lnTo>
                  <a:lnTo>
                    <a:pt x="685" y="76"/>
                  </a:lnTo>
                  <a:lnTo>
                    <a:pt x="688" y="76"/>
                  </a:lnTo>
                  <a:lnTo>
                    <a:pt x="688" y="76"/>
                  </a:lnTo>
                  <a:lnTo>
                    <a:pt x="698" y="84"/>
                  </a:lnTo>
                  <a:lnTo>
                    <a:pt x="698" y="84"/>
                  </a:lnTo>
                  <a:lnTo>
                    <a:pt x="701" y="84"/>
                  </a:lnTo>
                  <a:lnTo>
                    <a:pt x="701" y="84"/>
                  </a:lnTo>
                  <a:lnTo>
                    <a:pt x="704" y="84"/>
                  </a:lnTo>
                  <a:lnTo>
                    <a:pt x="712" y="87"/>
                  </a:lnTo>
                  <a:lnTo>
                    <a:pt x="712" y="89"/>
                  </a:lnTo>
                  <a:lnTo>
                    <a:pt x="706" y="89"/>
                  </a:lnTo>
                  <a:lnTo>
                    <a:pt x="706" y="89"/>
                  </a:lnTo>
                  <a:lnTo>
                    <a:pt x="712" y="95"/>
                  </a:lnTo>
                  <a:lnTo>
                    <a:pt x="714" y="97"/>
                  </a:lnTo>
                  <a:lnTo>
                    <a:pt x="714" y="103"/>
                  </a:lnTo>
                  <a:lnTo>
                    <a:pt x="714" y="103"/>
                  </a:lnTo>
                  <a:lnTo>
                    <a:pt x="714" y="108"/>
                  </a:lnTo>
                  <a:lnTo>
                    <a:pt x="712" y="108"/>
                  </a:lnTo>
                  <a:lnTo>
                    <a:pt x="709" y="110"/>
                  </a:lnTo>
                  <a:lnTo>
                    <a:pt x="706" y="113"/>
                  </a:lnTo>
                  <a:lnTo>
                    <a:pt x="706" y="113"/>
                  </a:lnTo>
                  <a:lnTo>
                    <a:pt x="709" y="118"/>
                  </a:lnTo>
                  <a:lnTo>
                    <a:pt x="720" y="126"/>
                  </a:lnTo>
                  <a:lnTo>
                    <a:pt x="727" y="132"/>
                  </a:lnTo>
                  <a:lnTo>
                    <a:pt x="730" y="134"/>
                  </a:lnTo>
                  <a:lnTo>
                    <a:pt x="730" y="139"/>
                  </a:lnTo>
                  <a:lnTo>
                    <a:pt x="730" y="145"/>
                  </a:lnTo>
                  <a:lnTo>
                    <a:pt x="730" y="145"/>
                  </a:lnTo>
                  <a:lnTo>
                    <a:pt x="730" y="153"/>
                  </a:lnTo>
                  <a:lnTo>
                    <a:pt x="730" y="153"/>
                  </a:lnTo>
                  <a:lnTo>
                    <a:pt x="730" y="158"/>
                  </a:lnTo>
                  <a:lnTo>
                    <a:pt x="733" y="163"/>
                  </a:lnTo>
                  <a:lnTo>
                    <a:pt x="735" y="166"/>
                  </a:lnTo>
                  <a:lnTo>
                    <a:pt x="738" y="168"/>
                  </a:lnTo>
                  <a:lnTo>
                    <a:pt x="741" y="171"/>
                  </a:lnTo>
                  <a:lnTo>
                    <a:pt x="743" y="174"/>
                  </a:lnTo>
                  <a:lnTo>
                    <a:pt x="743" y="179"/>
                  </a:lnTo>
                  <a:lnTo>
                    <a:pt x="743" y="182"/>
                  </a:lnTo>
                  <a:lnTo>
                    <a:pt x="746" y="184"/>
                  </a:lnTo>
                  <a:lnTo>
                    <a:pt x="780" y="203"/>
                  </a:lnTo>
                  <a:lnTo>
                    <a:pt x="780" y="203"/>
                  </a:lnTo>
                  <a:lnTo>
                    <a:pt x="783" y="205"/>
                  </a:lnTo>
                  <a:lnTo>
                    <a:pt x="791" y="208"/>
                  </a:lnTo>
                  <a:lnTo>
                    <a:pt x="796" y="210"/>
                  </a:lnTo>
                  <a:lnTo>
                    <a:pt x="796" y="216"/>
                  </a:lnTo>
                  <a:lnTo>
                    <a:pt x="796" y="216"/>
                  </a:lnTo>
                  <a:lnTo>
                    <a:pt x="793" y="221"/>
                  </a:lnTo>
                  <a:lnTo>
                    <a:pt x="793" y="224"/>
                  </a:lnTo>
                  <a:lnTo>
                    <a:pt x="793" y="224"/>
                  </a:lnTo>
                  <a:lnTo>
                    <a:pt x="804" y="229"/>
                  </a:lnTo>
                  <a:lnTo>
                    <a:pt x="807" y="232"/>
                  </a:lnTo>
                  <a:lnTo>
                    <a:pt x="809" y="234"/>
                  </a:lnTo>
                  <a:lnTo>
                    <a:pt x="809" y="234"/>
                  </a:lnTo>
                  <a:lnTo>
                    <a:pt x="807" y="239"/>
                  </a:lnTo>
                  <a:lnTo>
                    <a:pt x="807" y="245"/>
                  </a:lnTo>
                  <a:lnTo>
                    <a:pt x="801" y="255"/>
                  </a:lnTo>
                  <a:lnTo>
                    <a:pt x="799" y="261"/>
                  </a:lnTo>
                  <a:lnTo>
                    <a:pt x="793" y="261"/>
                  </a:lnTo>
                  <a:lnTo>
                    <a:pt x="793" y="263"/>
                  </a:lnTo>
                  <a:lnTo>
                    <a:pt x="793" y="271"/>
                  </a:lnTo>
                  <a:lnTo>
                    <a:pt x="791" y="276"/>
                  </a:lnTo>
                  <a:lnTo>
                    <a:pt x="788" y="282"/>
                  </a:lnTo>
                  <a:lnTo>
                    <a:pt x="780" y="284"/>
                  </a:lnTo>
                  <a:lnTo>
                    <a:pt x="778" y="289"/>
                  </a:lnTo>
                  <a:lnTo>
                    <a:pt x="778" y="289"/>
                  </a:lnTo>
                  <a:lnTo>
                    <a:pt x="778" y="295"/>
                  </a:lnTo>
                  <a:lnTo>
                    <a:pt x="780" y="297"/>
                  </a:lnTo>
                  <a:lnTo>
                    <a:pt x="785" y="305"/>
                  </a:lnTo>
                  <a:lnTo>
                    <a:pt x="788" y="308"/>
                  </a:lnTo>
                  <a:lnTo>
                    <a:pt x="791" y="311"/>
                  </a:lnTo>
                  <a:lnTo>
                    <a:pt x="799" y="313"/>
                  </a:lnTo>
                  <a:lnTo>
                    <a:pt x="801" y="316"/>
                  </a:lnTo>
                  <a:lnTo>
                    <a:pt x="804" y="318"/>
                  </a:lnTo>
                  <a:lnTo>
                    <a:pt x="804" y="324"/>
                  </a:lnTo>
                  <a:lnTo>
                    <a:pt x="804" y="324"/>
                  </a:lnTo>
                  <a:lnTo>
                    <a:pt x="801" y="329"/>
                  </a:lnTo>
                  <a:lnTo>
                    <a:pt x="801" y="329"/>
                  </a:lnTo>
                  <a:lnTo>
                    <a:pt x="804" y="329"/>
                  </a:lnTo>
                  <a:lnTo>
                    <a:pt x="804" y="329"/>
                  </a:lnTo>
                  <a:lnTo>
                    <a:pt x="804" y="329"/>
                  </a:lnTo>
                  <a:lnTo>
                    <a:pt x="804" y="332"/>
                  </a:lnTo>
                  <a:lnTo>
                    <a:pt x="804" y="334"/>
                  </a:lnTo>
                  <a:lnTo>
                    <a:pt x="804" y="334"/>
                  </a:lnTo>
                  <a:lnTo>
                    <a:pt x="807" y="337"/>
                  </a:lnTo>
                  <a:lnTo>
                    <a:pt x="812" y="339"/>
                  </a:lnTo>
                  <a:lnTo>
                    <a:pt x="814" y="342"/>
                  </a:lnTo>
                  <a:lnTo>
                    <a:pt x="814" y="345"/>
                  </a:lnTo>
                  <a:lnTo>
                    <a:pt x="817" y="353"/>
                  </a:lnTo>
                  <a:lnTo>
                    <a:pt x="817" y="358"/>
                  </a:lnTo>
                  <a:lnTo>
                    <a:pt x="817" y="361"/>
                  </a:lnTo>
                  <a:lnTo>
                    <a:pt x="820" y="366"/>
                  </a:lnTo>
                  <a:lnTo>
                    <a:pt x="822" y="368"/>
                  </a:lnTo>
                  <a:lnTo>
                    <a:pt x="825" y="371"/>
                  </a:lnTo>
                  <a:lnTo>
                    <a:pt x="828" y="371"/>
                  </a:lnTo>
                  <a:lnTo>
                    <a:pt x="830" y="371"/>
                  </a:lnTo>
                  <a:lnTo>
                    <a:pt x="830" y="371"/>
                  </a:lnTo>
                  <a:lnTo>
                    <a:pt x="830" y="379"/>
                  </a:lnTo>
                  <a:lnTo>
                    <a:pt x="833" y="389"/>
                  </a:lnTo>
                  <a:lnTo>
                    <a:pt x="833" y="395"/>
                  </a:lnTo>
                  <a:lnTo>
                    <a:pt x="835" y="400"/>
                  </a:lnTo>
                  <a:lnTo>
                    <a:pt x="841" y="403"/>
                  </a:lnTo>
                  <a:lnTo>
                    <a:pt x="851" y="408"/>
                  </a:lnTo>
                  <a:lnTo>
                    <a:pt x="854" y="413"/>
                  </a:lnTo>
                  <a:lnTo>
                    <a:pt x="862" y="429"/>
                  </a:lnTo>
                  <a:lnTo>
                    <a:pt x="867" y="434"/>
                  </a:lnTo>
                  <a:lnTo>
                    <a:pt x="870" y="434"/>
                  </a:lnTo>
                  <a:lnTo>
                    <a:pt x="883" y="437"/>
                  </a:lnTo>
                  <a:lnTo>
                    <a:pt x="888" y="437"/>
                  </a:lnTo>
                  <a:lnTo>
                    <a:pt x="888" y="437"/>
                  </a:lnTo>
                  <a:lnTo>
                    <a:pt x="888" y="432"/>
                  </a:lnTo>
                  <a:lnTo>
                    <a:pt x="888" y="432"/>
                  </a:lnTo>
                  <a:lnTo>
                    <a:pt x="891" y="432"/>
                  </a:lnTo>
                  <a:lnTo>
                    <a:pt x="899" y="434"/>
                  </a:lnTo>
                  <a:lnTo>
                    <a:pt x="904" y="437"/>
                  </a:lnTo>
                  <a:lnTo>
                    <a:pt x="907" y="439"/>
                  </a:lnTo>
                  <a:lnTo>
                    <a:pt x="912" y="445"/>
                  </a:lnTo>
                  <a:lnTo>
                    <a:pt x="917" y="447"/>
                  </a:lnTo>
                  <a:lnTo>
                    <a:pt x="917" y="450"/>
                  </a:lnTo>
                  <a:lnTo>
                    <a:pt x="917" y="453"/>
                  </a:lnTo>
                  <a:lnTo>
                    <a:pt x="920" y="455"/>
                  </a:lnTo>
                  <a:lnTo>
                    <a:pt x="925" y="466"/>
                  </a:lnTo>
                  <a:lnTo>
                    <a:pt x="925" y="466"/>
                  </a:lnTo>
                  <a:lnTo>
                    <a:pt x="925" y="466"/>
                  </a:lnTo>
                  <a:lnTo>
                    <a:pt x="925" y="466"/>
                  </a:lnTo>
                  <a:lnTo>
                    <a:pt x="930" y="466"/>
                  </a:lnTo>
                  <a:lnTo>
                    <a:pt x="951" y="495"/>
                  </a:lnTo>
                  <a:lnTo>
                    <a:pt x="954" y="503"/>
                  </a:lnTo>
                  <a:lnTo>
                    <a:pt x="957" y="508"/>
                  </a:lnTo>
                  <a:lnTo>
                    <a:pt x="965" y="511"/>
                  </a:lnTo>
                  <a:lnTo>
                    <a:pt x="978" y="513"/>
                  </a:lnTo>
                  <a:lnTo>
                    <a:pt x="983" y="513"/>
                  </a:lnTo>
                  <a:lnTo>
                    <a:pt x="986" y="516"/>
                  </a:lnTo>
                  <a:lnTo>
                    <a:pt x="991" y="526"/>
                  </a:lnTo>
                  <a:lnTo>
                    <a:pt x="1002" y="534"/>
                  </a:lnTo>
                  <a:lnTo>
                    <a:pt x="1004" y="542"/>
                  </a:lnTo>
                  <a:lnTo>
                    <a:pt x="1004" y="550"/>
                  </a:lnTo>
                  <a:lnTo>
                    <a:pt x="1007" y="555"/>
                  </a:lnTo>
                  <a:lnTo>
                    <a:pt x="1015" y="563"/>
                  </a:lnTo>
                  <a:lnTo>
                    <a:pt x="1020" y="568"/>
                  </a:lnTo>
                  <a:lnTo>
                    <a:pt x="1025" y="571"/>
                  </a:lnTo>
                  <a:lnTo>
                    <a:pt x="1028" y="563"/>
                  </a:lnTo>
                  <a:lnTo>
                    <a:pt x="1031" y="561"/>
                  </a:lnTo>
                  <a:lnTo>
                    <a:pt x="1033" y="558"/>
                  </a:lnTo>
                  <a:lnTo>
                    <a:pt x="1036" y="561"/>
                  </a:lnTo>
                  <a:lnTo>
                    <a:pt x="1038" y="561"/>
                  </a:lnTo>
                  <a:lnTo>
                    <a:pt x="1044" y="563"/>
                  </a:lnTo>
                  <a:lnTo>
                    <a:pt x="1046" y="566"/>
                  </a:lnTo>
                  <a:lnTo>
                    <a:pt x="1052" y="568"/>
                  </a:lnTo>
                  <a:lnTo>
                    <a:pt x="1054" y="568"/>
                  </a:lnTo>
                  <a:lnTo>
                    <a:pt x="1057" y="574"/>
                  </a:lnTo>
                  <a:lnTo>
                    <a:pt x="1057" y="579"/>
                  </a:lnTo>
                  <a:lnTo>
                    <a:pt x="1062" y="587"/>
                  </a:lnTo>
                  <a:lnTo>
                    <a:pt x="1065" y="590"/>
                  </a:lnTo>
                  <a:lnTo>
                    <a:pt x="1070" y="592"/>
                  </a:lnTo>
                  <a:lnTo>
                    <a:pt x="1078" y="592"/>
                  </a:lnTo>
                  <a:lnTo>
                    <a:pt x="1081" y="595"/>
                  </a:lnTo>
                  <a:lnTo>
                    <a:pt x="1086" y="603"/>
                  </a:lnTo>
                  <a:lnTo>
                    <a:pt x="1096" y="624"/>
                  </a:lnTo>
                  <a:lnTo>
                    <a:pt x="1102" y="629"/>
                  </a:lnTo>
                  <a:lnTo>
                    <a:pt x="1102" y="629"/>
                  </a:lnTo>
                  <a:lnTo>
                    <a:pt x="1096" y="645"/>
                  </a:lnTo>
                  <a:lnTo>
                    <a:pt x="1094" y="647"/>
                  </a:lnTo>
                  <a:lnTo>
                    <a:pt x="1096" y="647"/>
                  </a:lnTo>
                  <a:lnTo>
                    <a:pt x="1099" y="650"/>
                  </a:lnTo>
                  <a:lnTo>
                    <a:pt x="1099" y="653"/>
                  </a:lnTo>
                  <a:lnTo>
                    <a:pt x="1102" y="653"/>
                  </a:lnTo>
                  <a:lnTo>
                    <a:pt x="1099" y="655"/>
                  </a:lnTo>
                  <a:lnTo>
                    <a:pt x="1099" y="661"/>
                  </a:lnTo>
                  <a:lnTo>
                    <a:pt x="1099" y="671"/>
                  </a:lnTo>
                  <a:lnTo>
                    <a:pt x="1099" y="676"/>
                  </a:lnTo>
                  <a:lnTo>
                    <a:pt x="1099" y="682"/>
                  </a:lnTo>
                  <a:lnTo>
                    <a:pt x="1096" y="687"/>
                  </a:lnTo>
                  <a:lnTo>
                    <a:pt x="1094" y="695"/>
                  </a:lnTo>
                  <a:lnTo>
                    <a:pt x="1094" y="697"/>
                  </a:lnTo>
                  <a:lnTo>
                    <a:pt x="1091" y="700"/>
                  </a:lnTo>
                  <a:lnTo>
                    <a:pt x="1088" y="700"/>
                  </a:lnTo>
                  <a:lnTo>
                    <a:pt x="1083" y="700"/>
                  </a:lnTo>
                  <a:lnTo>
                    <a:pt x="1083" y="700"/>
                  </a:lnTo>
                  <a:lnTo>
                    <a:pt x="1081" y="705"/>
                  </a:lnTo>
                  <a:lnTo>
                    <a:pt x="1081" y="713"/>
                  </a:lnTo>
                  <a:lnTo>
                    <a:pt x="1078" y="713"/>
                  </a:lnTo>
                  <a:lnTo>
                    <a:pt x="1070" y="708"/>
                  </a:lnTo>
                  <a:lnTo>
                    <a:pt x="1067" y="703"/>
                  </a:lnTo>
                  <a:lnTo>
                    <a:pt x="1062" y="700"/>
                  </a:lnTo>
                  <a:lnTo>
                    <a:pt x="1059" y="697"/>
                  </a:lnTo>
                  <a:lnTo>
                    <a:pt x="1036" y="692"/>
                  </a:lnTo>
                  <a:lnTo>
                    <a:pt x="1028" y="692"/>
                  </a:lnTo>
                  <a:lnTo>
                    <a:pt x="1020" y="695"/>
                  </a:lnTo>
                  <a:lnTo>
                    <a:pt x="1017" y="697"/>
                  </a:lnTo>
                  <a:lnTo>
                    <a:pt x="1017" y="700"/>
                  </a:lnTo>
                  <a:lnTo>
                    <a:pt x="1017" y="700"/>
                  </a:lnTo>
                  <a:lnTo>
                    <a:pt x="1017" y="703"/>
                  </a:lnTo>
                  <a:lnTo>
                    <a:pt x="1017" y="708"/>
                  </a:lnTo>
                  <a:lnTo>
                    <a:pt x="1020" y="713"/>
                  </a:lnTo>
                  <a:lnTo>
                    <a:pt x="1020" y="716"/>
                  </a:lnTo>
                  <a:lnTo>
                    <a:pt x="1020" y="718"/>
                  </a:lnTo>
                  <a:lnTo>
                    <a:pt x="1017" y="724"/>
                  </a:lnTo>
                  <a:lnTo>
                    <a:pt x="1017" y="729"/>
                  </a:lnTo>
                  <a:lnTo>
                    <a:pt x="1015" y="732"/>
                  </a:lnTo>
                  <a:lnTo>
                    <a:pt x="1017" y="742"/>
                  </a:lnTo>
                  <a:lnTo>
                    <a:pt x="1015" y="745"/>
                  </a:lnTo>
                  <a:lnTo>
                    <a:pt x="1015" y="747"/>
                  </a:lnTo>
                  <a:lnTo>
                    <a:pt x="1015" y="747"/>
                  </a:lnTo>
                  <a:lnTo>
                    <a:pt x="1012" y="750"/>
                  </a:lnTo>
                  <a:lnTo>
                    <a:pt x="1012" y="758"/>
                  </a:lnTo>
                  <a:lnTo>
                    <a:pt x="1009" y="763"/>
                  </a:lnTo>
                  <a:lnTo>
                    <a:pt x="986" y="782"/>
                  </a:lnTo>
                  <a:lnTo>
                    <a:pt x="978" y="787"/>
                  </a:lnTo>
                  <a:lnTo>
                    <a:pt x="949" y="792"/>
                  </a:lnTo>
                  <a:lnTo>
                    <a:pt x="925" y="800"/>
                  </a:lnTo>
                  <a:lnTo>
                    <a:pt x="920" y="803"/>
                  </a:lnTo>
                  <a:lnTo>
                    <a:pt x="912" y="813"/>
                  </a:lnTo>
                  <a:lnTo>
                    <a:pt x="904" y="816"/>
                  </a:lnTo>
                  <a:lnTo>
                    <a:pt x="901" y="819"/>
                  </a:lnTo>
                  <a:lnTo>
                    <a:pt x="901" y="821"/>
                  </a:lnTo>
                  <a:lnTo>
                    <a:pt x="888" y="821"/>
                  </a:lnTo>
                  <a:lnTo>
                    <a:pt x="886" y="824"/>
                  </a:lnTo>
                  <a:lnTo>
                    <a:pt x="883" y="826"/>
                  </a:lnTo>
                  <a:lnTo>
                    <a:pt x="880" y="832"/>
                  </a:lnTo>
                  <a:lnTo>
                    <a:pt x="875" y="837"/>
                  </a:lnTo>
                  <a:lnTo>
                    <a:pt x="867" y="842"/>
                  </a:lnTo>
                  <a:lnTo>
                    <a:pt x="867" y="845"/>
                  </a:lnTo>
                  <a:lnTo>
                    <a:pt x="862" y="850"/>
                  </a:lnTo>
                  <a:lnTo>
                    <a:pt x="862" y="850"/>
                  </a:lnTo>
                  <a:lnTo>
                    <a:pt x="859" y="850"/>
                  </a:lnTo>
                  <a:lnTo>
                    <a:pt x="859" y="850"/>
                  </a:lnTo>
                  <a:lnTo>
                    <a:pt x="857" y="853"/>
                  </a:lnTo>
                  <a:lnTo>
                    <a:pt x="857" y="858"/>
                  </a:lnTo>
                  <a:lnTo>
                    <a:pt x="857" y="861"/>
                  </a:lnTo>
                  <a:lnTo>
                    <a:pt x="859" y="866"/>
                  </a:lnTo>
                  <a:lnTo>
                    <a:pt x="862" y="869"/>
                  </a:lnTo>
                  <a:lnTo>
                    <a:pt x="878" y="884"/>
                  </a:lnTo>
                  <a:lnTo>
                    <a:pt x="880" y="892"/>
                  </a:lnTo>
                  <a:lnTo>
                    <a:pt x="883" y="897"/>
                  </a:lnTo>
                  <a:lnTo>
                    <a:pt x="883" y="897"/>
                  </a:lnTo>
                  <a:lnTo>
                    <a:pt x="883" y="900"/>
                  </a:lnTo>
                  <a:lnTo>
                    <a:pt x="886" y="903"/>
                  </a:lnTo>
                  <a:lnTo>
                    <a:pt x="891" y="908"/>
                  </a:lnTo>
                  <a:lnTo>
                    <a:pt x="896" y="911"/>
                  </a:lnTo>
                  <a:lnTo>
                    <a:pt x="896" y="913"/>
                  </a:lnTo>
                  <a:lnTo>
                    <a:pt x="901" y="916"/>
                  </a:lnTo>
                  <a:lnTo>
                    <a:pt x="909" y="934"/>
                  </a:lnTo>
                  <a:lnTo>
                    <a:pt x="915" y="942"/>
                  </a:lnTo>
                  <a:lnTo>
                    <a:pt x="915" y="942"/>
                  </a:lnTo>
                  <a:lnTo>
                    <a:pt x="899" y="966"/>
                  </a:lnTo>
                  <a:lnTo>
                    <a:pt x="899" y="969"/>
                  </a:lnTo>
                  <a:lnTo>
                    <a:pt x="899" y="971"/>
                  </a:lnTo>
                  <a:lnTo>
                    <a:pt x="899" y="974"/>
                  </a:lnTo>
                  <a:lnTo>
                    <a:pt x="899" y="976"/>
                  </a:lnTo>
                  <a:lnTo>
                    <a:pt x="896" y="976"/>
                  </a:lnTo>
                  <a:lnTo>
                    <a:pt x="896" y="976"/>
                  </a:lnTo>
                  <a:lnTo>
                    <a:pt x="896" y="976"/>
                  </a:lnTo>
                  <a:lnTo>
                    <a:pt x="896" y="976"/>
                  </a:lnTo>
                  <a:lnTo>
                    <a:pt x="891" y="984"/>
                  </a:lnTo>
                  <a:lnTo>
                    <a:pt x="896" y="987"/>
                  </a:lnTo>
                  <a:lnTo>
                    <a:pt x="909" y="990"/>
                  </a:lnTo>
                  <a:lnTo>
                    <a:pt x="912" y="990"/>
                  </a:lnTo>
                  <a:lnTo>
                    <a:pt x="917" y="987"/>
                  </a:lnTo>
                  <a:lnTo>
                    <a:pt x="920" y="987"/>
                  </a:lnTo>
                  <a:lnTo>
                    <a:pt x="925" y="990"/>
                  </a:lnTo>
                  <a:lnTo>
                    <a:pt x="928" y="992"/>
                  </a:lnTo>
                  <a:lnTo>
                    <a:pt x="930" y="1000"/>
                  </a:lnTo>
                  <a:lnTo>
                    <a:pt x="933" y="1005"/>
                  </a:lnTo>
                  <a:lnTo>
                    <a:pt x="933" y="1011"/>
                  </a:lnTo>
                  <a:lnTo>
                    <a:pt x="933" y="1013"/>
                  </a:lnTo>
                  <a:lnTo>
                    <a:pt x="933" y="1019"/>
                  </a:lnTo>
                  <a:lnTo>
                    <a:pt x="933" y="1019"/>
                  </a:lnTo>
                  <a:lnTo>
                    <a:pt x="930" y="1026"/>
                  </a:lnTo>
                  <a:lnTo>
                    <a:pt x="930" y="1026"/>
                  </a:lnTo>
                  <a:lnTo>
                    <a:pt x="925" y="1032"/>
                  </a:lnTo>
                  <a:lnTo>
                    <a:pt x="925" y="1032"/>
                  </a:lnTo>
                  <a:lnTo>
                    <a:pt x="925" y="1040"/>
                  </a:lnTo>
                  <a:lnTo>
                    <a:pt x="925" y="1040"/>
                  </a:lnTo>
                  <a:lnTo>
                    <a:pt x="925" y="1040"/>
                  </a:lnTo>
                  <a:lnTo>
                    <a:pt x="922" y="1045"/>
                  </a:lnTo>
                  <a:lnTo>
                    <a:pt x="922" y="1045"/>
                  </a:lnTo>
                  <a:lnTo>
                    <a:pt x="922" y="1050"/>
                  </a:lnTo>
                  <a:lnTo>
                    <a:pt x="922" y="1053"/>
                  </a:lnTo>
                  <a:lnTo>
                    <a:pt x="922" y="1055"/>
                  </a:lnTo>
                  <a:lnTo>
                    <a:pt x="925" y="1058"/>
                  </a:lnTo>
                  <a:lnTo>
                    <a:pt x="925" y="1058"/>
                  </a:lnTo>
                  <a:lnTo>
                    <a:pt x="925" y="1061"/>
                  </a:lnTo>
                  <a:lnTo>
                    <a:pt x="917" y="1069"/>
                  </a:lnTo>
                  <a:lnTo>
                    <a:pt x="917" y="1071"/>
                  </a:lnTo>
                  <a:lnTo>
                    <a:pt x="915" y="1071"/>
                  </a:lnTo>
                  <a:lnTo>
                    <a:pt x="912" y="1071"/>
                  </a:lnTo>
                  <a:lnTo>
                    <a:pt x="912" y="1069"/>
                  </a:lnTo>
                  <a:lnTo>
                    <a:pt x="909" y="1069"/>
                  </a:lnTo>
                  <a:lnTo>
                    <a:pt x="907" y="1069"/>
                  </a:lnTo>
                  <a:lnTo>
                    <a:pt x="907" y="1069"/>
                  </a:lnTo>
                  <a:lnTo>
                    <a:pt x="904" y="1069"/>
                  </a:lnTo>
                  <a:lnTo>
                    <a:pt x="901" y="1069"/>
                  </a:lnTo>
                  <a:lnTo>
                    <a:pt x="891" y="1061"/>
                  </a:lnTo>
                  <a:lnTo>
                    <a:pt x="880" y="1047"/>
                  </a:lnTo>
                  <a:lnTo>
                    <a:pt x="878" y="1047"/>
                  </a:lnTo>
                  <a:lnTo>
                    <a:pt x="875" y="1045"/>
                  </a:lnTo>
                  <a:lnTo>
                    <a:pt x="872" y="1045"/>
                  </a:lnTo>
                  <a:lnTo>
                    <a:pt x="867" y="1042"/>
                  </a:lnTo>
                  <a:lnTo>
                    <a:pt x="864" y="1032"/>
                  </a:lnTo>
                  <a:lnTo>
                    <a:pt x="867" y="1024"/>
                  </a:lnTo>
                  <a:lnTo>
                    <a:pt x="875" y="1021"/>
                  </a:lnTo>
                  <a:lnTo>
                    <a:pt x="870" y="1019"/>
                  </a:lnTo>
                  <a:lnTo>
                    <a:pt x="864" y="1013"/>
                  </a:lnTo>
                  <a:lnTo>
                    <a:pt x="859" y="1008"/>
                  </a:lnTo>
                  <a:lnTo>
                    <a:pt x="862" y="1003"/>
                  </a:lnTo>
                  <a:lnTo>
                    <a:pt x="859" y="1003"/>
                  </a:lnTo>
                  <a:lnTo>
                    <a:pt x="846" y="1000"/>
                  </a:lnTo>
                  <a:lnTo>
                    <a:pt x="838" y="1000"/>
                  </a:lnTo>
                  <a:lnTo>
                    <a:pt x="830" y="1003"/>
                  </a:lnTo>
                  <a:lnTo>
                    <a:pt x="825" y="1005"/>
                  </a:lnTo>
                  <a:lnTo>
                    <a:pt x="814" y="1013"/>
                  </a:lnTo>
                  <a:lnTo>
                    <a:pt x="812" y="1016"/>
                  </a:lnTo>
                  <a:lnTo>
                    <a:pt x="807" y="1016"/>
                  </a:lnTo>
                  <a:lnTo>
                    <a:pt x="801" y="1016"/>
                  </a:lnTo>
                  <a:lnTo>
                    <a:pt x="799" y="1013"/>
                  </a:lnTo>
                  <a:lnTo>
                    <a:pt x="791" y="1008"/>
                  </a:lnTo>
                  <a:lnTo>
                    <a:pt x="791" y="1008"/>
                  </a:lnTo>
                  <a:lnTo>
                    <a:pt x="788" y="1005"/>
                  </a:lnTo>
                  <a:lnTo>
                    <a:pt x="785" y="997"/>
                  </a:lnTo>
                  <a:lnTo>
                    <a:pt x="785" y="995"/>
                  </a:lnTo>
                  <a:lnTo>
                    <a:pt x="783" y="995"/>
                  </a:lnTo>
                  <a:lnTo>
                    <a:pt x="772" y="997"/>
                  </a:lnTo>
                  <a:lnTo>
                    <a:pt x="770" y="997"/>
                  </a:lnTo>
                  <a:lnTo>
                    <a:pt x="756" y="995"/>
                  </a:lnTo>
                  <a:lnTo>
                    <a:pt x="751" y="997"/>
                  </a:lnTo>
                  <a:lnTo>
                    <a:pt x="746" y="1000"/>
                  </a:lnTo>
                  <a:lnTo>
                    <a:pt x="743" y="1000"/>
                  </a:lnTo>
                  <a:lnTo>
                    <a:pt x="741" y="997"/>
                  </a:lnTo>
                  <a:lnTo>
                    <a:pt x="741" y="992"/>
                  </a:lnTo>
                  <a:lnTo>
                    <a:pt x="741" y="992"/>
                  </a:lnTo>
                  <a:lnTo>
                    <a:pt x="743" y="990"/>
                  </a:lnTo>
                  <a:lnTo>
                    <a:pt x="743" y="987"/>
                  </a:lnTo>
                  <a:lnTo>
                    <a:pt x="743" y="982"/>
                  </a:lnTo>
                  <a:lnTo>
                    <a:pt x="743" y="982"/>
                  </a:lnTo>
                  <a:lnTo>
                    <a:pt x="743" y="982"/>
                  </a:lnTo>
                  <a:lnTo>
                    <a:pt x="741" y="982"/>
                  </a:lnTo>
                  <a:lnTo>
                    <a:pt x="738" y="984"/>
                  </a:lnTo>
                  <a:lnTo>
                    <a:pt x="733" y="990"/>
                  </a:lnTo>
                  <a:lnTo>
                    <a:pt x="730" y="990"/>
                  </a:lnTo>
                  <a:lnTo>
                    <a:pt x="730" y="992"/>
                  </a:lnTo>
                  <a:lnTo>
                    <a:pt x="730" y="995"/>
                  </a:lnTo>
                  <a:lnTo>
                    <a:pt x="733" y="997"/>
                  </a:lnTo>
                  <a:lnTo>
                    <a:pt x="733" y="1000"/>
                  </a:lnTo>
                  <a:lnTo>
                    <a:pt x="735" y="1000"/>
                  </a:lnTo>
                  <a:lnTo>
                    <a:pt x="735" y="1003"/>
                  </a:lnTo>
                  <a:lnTo>
                    <a:pt x="735" y="1011"/>
                  </a:lnTo>
                  <a:lnTo>
                    <a:pt x="735" y="1013"/>
                  </a:lnTo>
                  <a:lnTo>
                    <a:pt x="735" y="1016"/>
                  </a:lnTo>
                  <a:lnTo>
                    <a:pt x="727" y="1024"/>
                  </a:lnTo>
                  <a:lnTo>
                    <a:pt x="727" y="1024"/>
                  </a:lnTo>
                  <a:lnTo>
                    <a:pt x="675" y="1021"/>
                  </a:lnTo>
                  <a:lnTo>
                    <a:pt x="656" y="1026"/>
                  </a:lnTo>
                  <a:lnTo>
                    <a:pt x="654" y="1026"/>
                  </a:lnTo>
                  <a:lnTo>
                    <a:pt x="651" y="1034"/>
                  </a:lnTo>
                  <a:lnTo>
                    <a:pt x="648" y="1034"/>
                  </a:lnTo>
                  <a:lnTo>
                    <a:pt x="635" y="1032"/>
                  </a:lnTo>
                  <a:lnTo>
                    <a:pt x="617" y="1032"/>
                  </a:lnTo>
                  <a:lnTo>
                    <a:pt x="606" y="1029"/>
                  </a:lnTo>
                  <a:lnTo>
                    <a:pt x="604" y="1029"/>
                  </a:lnTo>
                  <a:lnTo>
                    <a:pt x="601" y="1029"/>
                  </a:lnTo>
                  <a:lnTo>
                    <a:pt x="596" y="1037"/>
                  </a:lnTo>
                  <a:lnTo>
                    <a:pt x="593" y="1040"/>
                  </a:lnTo>
                  <a:lnTo>
                    <a:pt x="593" y="1047"/>
                  </a:lnTo>
                  <a:lnTo>
                    <a:pt x="590" y="1050"/>
                  </a:lnTo>
                  <a:lnTo>
                    <a:pt x="588" y="1055"/>
                  </a:lnTo>
                  <a:lnTo>
                    <a:pt x="583" y="1058"/>
                  </a:lnTo>
                  <a:lnTo>
                    <a:pt x="572" y="1058"/>
                  </a:lnTo>
                  <a:lnTo>
                    <a:pt x="567" y="1058"/>
                  </a:lnTo>
                  <a:lnTo>
                    <a:pt x="561" y="1055"/>
                  </a:lnTo>
                  <a:lnTo>
                    <a:pt x="556" y="1058"/>
                  </a:lnTo>
                  <a:lnTo>
                    <a:pt x="546" y="1069"/>
                  </a:lnTo>
                  <a:lnTo>
                    <a:pt x="548" y="1071"/>
                  </a:lnTo>
                  <a:lnTo>
                    <a:pt x="551" y="1071"/>
                  </a:lnTo>
                  <a:lnTo>
                    <a:pt x="551" y="1074"/>
                  </a:lnTo>
                  <a:lnTo>
                    <a:pt x="548" y="1079"/>
                  </a:lnTo>
                  <a:lnTo>
                    <a:pt x="546" y="1079"/>
                  </a:lnTo>
                  <a:lnTo>
                    <a:pt x="535" y="1079"/>
                  </a:lnTo>
                  <a:lnTo>
                    <a:pt x="530" y="1082"/>
                  </a:lnTo>
                  <a:lnTo>
                    <a:pt x="527" y="1084"/>
                  </a:lnTo>
                  <a:lnTo>
                    <a:pt x="525" y="1090"/>
                  </a:lnTo>
                  <a:lnTo>
                    <a:pt x="519" y="1092"/>
                  </a:lnTo>
                  <a:lnTo>
                    <a:pt x="517" y="1095"/>
                  </a:lnTo>
                  <a:lnTo>
                    <a:pt x="509" y="1095"/>
                  </a:lnTo>
                  <a:lnTo>
                    <a:pt x="511" y="1084"/>
                  </a:lnTo>
                  <a:lnTo>
                    <a:pt x="506" y="1084"/>
                  </a:lnTo>
                  <a:lnTo>
                    <a:pt x="501" y="1084"/>
                  </a:lnTo>
                  <a:lnTo>
                    <a:pt x="485" y="1095"/>
                  </a:lnTo>
                  <a:lnTo>
                    <a:pt x="480" y="1098"/>
                  </a:lnTo>
                  <a:lnTo>
                    <a:pt x="456" y="1095"/>
                  </a:lnTo>
                  <a:lnTo>
                    <a:pt x="453" y="1095"/>
                  </a:lnTo>
                  <a:lnTo>
                    <a:pt x="451" y="1090"/>
                  </a:lnTo>
                  <a:lnTo>
                    <a:pt x="451" y="1090"/>
                  </a:lnTo>
                  <a:lnTo>
                    <a:pt x="453" y="1087"/>
                  </a:lnTo>
                  <a:lnTo>
                    <a:pt x="453" y="1087"/>
                  </a:lnTo>
                  <a:lnTo>
                    <a:pt x="453" y="1084"/>
                  </a:lnTo>
                  <a:lnTo>
                    <a:pt x="453" y="1082"/>
                  </a:lnTo>
                  <a:lnTo>
                    <a:pt x="440" y="1069"/>
                  </a:lnTo>
                  <a:lnTo>
                    <a:pt x="430" y="1063"/>
                  </a:lnTo>
                  <a:lnTo>
                    <a:pt x="427" y="1061"/>
                  </a:lnTo>
                  <a:lnTo>
                    <a:pt x="435" y="1055"/>
                  </a:lnTo>
                  <a:lnTo>
                    <a:pt x="438" y="1055"/>
                  </a:lnTo>
                  <a:lnTo>
                    <a:pt x="432" y="1050"/>
                  </a:lnTo>
                  <a:lnTo>
                    <a:pt x="430" y="1050"/>
                  </a:lnTo>
                  <a:lnTo>
                    <a:pt x="427" y="1050"/>
                  </a:lnTo>
                  <a:lnTo>
                    <a:pt x="422" y="1050"/>
                  </a:lnTo>
                  <a:lnTo>
                    <a:pt x="414" y="1053"/>
                  </a:lnTo>
                  <a:lnTo>
                    <a:pt x="406" y="1055"/>
                  </a:lnTo>
                  <a:lnTo>
                    <a:pt x="406" y="1055"/>
                  </a:lnTo>
                  <a:lnTo>
                    <a:pt x="403" y="1053"/>
                  </a:lnTo>
                  <a:lnTo>
                    <a:pt x="403" y="1050"/>
                  </a:lnTo>
                  <a:lnTo>
                    <a:pt x="403" y="1050"/>
                  </a:lnTo>
                  <a:lnTo>
                    <a:pt x="372" y="1040"/>
                  </a:lnTo>
                  <a:lnTo>
                    <a:pt x="366" y="1040"/>
                  </a:lnTo>
                  <a:lnTo>
                    <a:pt x="364" y="1040"/>
                  </a:lnTo>
                  <a:lnTo>
                    <a:pt x="359" y="1047"/>
                  </a:lnTo>
                  <a:lnTo>
                    <a:pt x="356" y="1050"/>
                  </a:lnTo>
                  <a:lnTo>
                    <a:pt x="353" y="1050"/>
                  </a:lnTo>
                  <a:lnTo>
                    <a:pt x="343" y="1047"/>
                  </a:lnTo>
                  <a:lnTo>
                    <a:pt x="340" y="1047"/>
                  </a:lnTo>
                  <a:lnTo>
                    <a:pt x="337" y="1045"/>
                  </a:lnTo>
                  <a:lnTo>
                    <a:pt x="337" y="1045"/>
                  </a:lnTo>
                  <a:lnTo>
                    <a:pt x="337" y="1042"/>
                  </a:lnTo>
                  <a:lnTo>
                    <a:pt x="337" y="1040"/>
                  </a:lnTo>
                  <a:lnTo>
                    <a:pt x="337" y="1037"/>
                  </a:lnTo>
                  <a:lnTo>
                    <a:pt x="340" y="1037"/>
                  </a:lnTo>
                  <a:lnTo>
                    <a:pt x="337" y="1032"/>
                  </a:lnTo>
                  <a:lnTo>
                    <a:pt x="337" y="1032"/>
                  </a:lnTo>
                  <a:lnTo>
                    <a:pt x="335" y="1032"/>
                  </a:lnTo>
                  <a:lnTo>
                    <a:pt x="332" y="1034"/>
                  </a:lnTo>
                  <a:lnTo>
                    <a:pt x="327" y="1034"/>
                  </a:lnTo>
                  <a:lnTo>
                    <a:pt x="330" y="1037"/>
                  </a:lnTo>
                  <a:lnTo>
                    <a:pt x="330" y="1042"/>
                  </a:lnTo>
                  <a:lnTo>
                    <a:pt x="332" y="1045"/>
                  </a:lnTo>
                  <a:lnTo>
                    <a:pt x="332" y="1047"/>
                  </a:lnTo>
                  <a:lnTo>
                    <a:pt x="330" y="1061"/>
                  </a:lnTo>
                  <a:lnTo>
                    <a:pt x="332" y="1063"/>
                  </a:lnTo>
                  <a:lnTo>
                    <a:pt x="335" y="1066"/>
                  </a:lnTo>
                  <a:lnTo>
                    <a:pt x="335" y="1069"/>
                  </a:lnTo>
                  <a:lnTo>
                    <a:pt x="337" y="1074"/>
                  </a:lnTo>
                  <a:lnTo>
                    <a:pt x="337" y="1079"/>
                  </a:lnTo>
                  <a:lnTo>
                    <a:pt x="335" y="1087"/>
                  </a:lnTo>
                  <a:lnTo>
                    <a:pt x="332" y="1095"/>
                  </a:lnTo>
                  <a:lnTo>
                    <a:pt x="327" y="1100"/>
                  </a:lnTo>
                  <a:lnTo>
                    <a:pt x="324" y="1100"/>
                  </a:lnTo>
                  <a:lnTo>
                    <a:pt x="322" y="1103"/>
                  </a:lnTo>
                  <a:lnTo>
                    <a:pt x="319" y="1103"/>
                  </a:lnTo>
                  <a:lnTo>
                    <a:pt x="316" y="1105"/>
                  </a:lnTo>
                  <a:lnTo>
                    <a:pt x="311" y="1116"/>
                  </a:lnTo>
                  <a:lnTo>
                    <a:pt x="308" y="1121"/>
                  </a:lnTo>
                  <a:lnTo>
                    <a:pt x="303" y="1126"/>
                  </a:lnTo>
                  <a:lnTo>
                    <a:pt x="293" y="1132"/>
                  </a:lnTo>
                  <a:lnTo>
                    <a:pt x="287" y="1134"/>
                  </a:lnTo>
                  <a:lnTo>
                    <a:pt x="274" y="1134"/>
                  </a:lnTo>
                  <a:lnTo>
                    <a:pt x="272" y="1137"/>
                  </a:lnTo>
                  <a:lnTo>
                    <a:pt x="269" y="1134"/>
                  </a:lnTo>
                  <a:lnTo>
                    <a:pt x="269" y="1134"/>
                  </a:lnTo>
                  <a:lnTo>
                    <a:pt x="272" y="1129"/>
                  </a:lnTo>
                  <a:lnTo>
                    <a:pt x="274" y="1129"/>
                  </a:lnTo>
                  <a:lnTo>
                    <a:pt x="277" y="1129"/>
                  </a:lnTo>
                  <a:lnTo>
                    <a:pt x="277" y="1126"/>
                  </a:lnTo>
                  <a:lnTo>
                    <a:pt x="277" y="1124"/>
                  </a:lnTo>
                  <a:lnTo>
                    <a:pt x="277" y="1124"/>
                  </a:lnTo>
                  <a:lnTo>
                    <a:pt x="277" y="1121"/>
                  </a:lnTo>
                  <a:lnTo>
                    <a:pt x="282" y="1108"/>
                  </a:lnTo>
                  <a:lnTo>
                    <a:pt x="282" y="1103"/>
                  </a:lnTo>
                  <a:lnTo>
                    <a:pt x="277" y="1100"/>
                  </a:lnTo>
                  <a:lnTo>
                    <a:pt x="266" y="1103"/>
                  </a:lnTo>
                  <a:lnTo>
                    <a:pt x="264" y="1105"/>
                  </a:lnTo>
                  <a:lnTo>
                    <a:pt x="264" y="1105"/>
                  </a:lnTo>
                  <a:lnTo>
                    <a:pt x="264" y="1105"/>
                  </a:lnTo>
                  <a:lnTo>
                    <a:pt x="261" y="1103"/>
                  </a:lnTo>
                  <a:lnTo>
                    <a:pt x="258" y="1103"/>
                  </a:lnTo>
                  <a:lnTo>
                    <a:pt x="256" y="1105"/>
                  </a:lnTo>
                  <a:lnTo>
                    <a:pt x="253" y="1105"/>
                  </a:lnTo>
                  <a:lnTo>
                    <a:pt x="253" y="1105"/>
                  </a:lnTo>
                  <a:lnTo>
                    <a:pt x="250" y="1105"/>
                  </a:lnTo>
                  <a:lnTo>
                    <a:pt x="250" y="1100"/>
                  </a:lnTo>
                  <a:lnTo>
                    <a:pt x="248" y="1098"/>
                  </a:lnTo>
                  <a:lnTo>
                    <a:pt x="248" y="1095"/>
                  </a:lnTo>
                  <a:lnTo>
                    <a:pt x="245" y="1092"/>
                  </a:lnTo>
                  <a:lnTo>
                    <a:pt x="250" y="1087"/>
                  </a:lnTo>
                  <a:lnTo>
                    <a:pt x="253" y="1084"/>
                  </a:lnTo>
                  <a:lnTo>
                    <a:pt x="250" y="1079"/>
                  </a:lnTo>
                  <a:lnTo>
                    <a:pt x="240" y="1063"/>
                  </a:lnTo>
                  <a:lnTo>
                    <a:pt x="237" y="1063"/>
                  </a:lnTo>
                  <a:lnTo>
                    <a:pt x="235" y="1066"/>
                  </a:lnTo>
                  <a:lnTo>
                    <a:pt x="232" y="1066"/>
                  </a:lnTo>
                  <a:lnTo>
                    <a:pt x="229" y="1066"/>
                  </a:lnTo>
                  <a:lnTo>
                    <a:pt x="229" y="1063"/>
                  </a:lnTo>
                  <a:lnTo>
                    <a:pt x="229" y="1063"/>
                  </a:lnTo>
                  <a:lnTo>
                    <a:pt x="229" y="1061"/>
                  </a:lnTo>
                  <a:lnTo>
                    <a:pt x="227" y="1058"/>
                  </a:lnTo>
                  <a:lnTo>
                    <a:pt x="224" y="1055"/>
                  </a:lnTo>
                  <a:lnTo>
                    <a:pt x="221" y="1050"/>
                  </a:lnTo>
                  <a:lnTo>
                    <a:pt x="221" y="1045"/>
                  </a:lnTo>
                  <a:lnTo>
                    <a:pt x="219" y="1047"/>
                  </a:lnTo>
                  <a:lnTo>
                    <a:pt x="216" y="1047"/>
                  </a:lnTo>
                  <a:lnTo>
                    <a:pt x="208" y="1047"/>
                  </a:lnTo>
                  <a:lnTo>
                    <a:pt x="203" y="1045"/>
                  </a:lnTo>
                  <a:lnTo>
                    <a:pt x="200" y="1045"/>
                  </a:lnTo>
                  <a:lnTo>
                    <a:pt x="198" y="1047"/>
                  </a:lnTo>
                  <a:lnTo>
                    <a:pt x="195" y="1047"/>
                  </a:lnTo>
                  <a:lnTo>
                    <a:pt x="192" y="1045"/>
                  </a:lnTo>
                  <a:lnTo>
                    <a:pt x="190" y="1042"/>
                  </a:lnTo>
                  <a:lnTo>
                    <a:pt x="190" y="1037"/>
                  </a:lnTo>
                  <a:lnTo>
                    <a:pt x="190" y="1034"/>
                  </a:lnTo>
                  <a:lnTo>
                    <a:pt x="187" y="1032"/>
                  </a:lnTo>
                  <a:lnTo>
                    <a:pt x="185" y="1029"/>
                  </a:lnTo>
                  <a:lnTo>
                    <a:pt x="182" y="1029"/>
                  </a:lnTo>
                  <a:lnTo>
                    <a:pt x="177" y="1032"/>
                  </a:lnTo>
                  <a:lnTo>
                    <a:pt x="171" y="1037"/>
                  </a:lnTo>
                  <a:lnTo>
                    <a:pt x="169" y="1045"/>
                  </a:lnTo>
                  <a:lnTo>
                    <a:pt x="166" y="1047"/>
                  </a:lnTo>
                  <a:lnTo>
                    <a:pt x="161" y="1053"/>
                  </a:lnTo>
                  <a:lnTo>
                    <a:pt x="145" y="1053"/>
                  </a:lnTo>
                  <a:lnTo>
                    <a:pt x="132" y="1047"/>
                  </a:lnTo>
                  <a:lnTo>
                    <a:pt x="132" y="1047"/>
                  </a:lnTo>
                  <a:lnTo>
                    <a:pt x="142" y="1034"/>
                  </a:lnTo>
                  <a:lnTo>
                    <a:pt x="145" y="1029"/>
                  </a:lnTo>
                  <a:lnTo>
                    <a:pt x="145" y="1029"/>
                  </a:lnTo>
                  <a:lnTo>
                    <a:pt x="148" y="1029"/>
                  </a:lnTo>
                  <a:lnTo>
                    <a:pt x="153" y="1029"/>
                  </a:lnTo>
                  <a:lnTo>
                    <a:pt x="156" y="1026"/>
                  </a:lnTo>
                  <a:lnTo>
                    <a:pt x="156" y="1026"/>
                  </a:lnTo>
                  <a:lnTo>
                    <a:pt x="156" y="1026"/>
                  </a:lnTo>
                  <a:lnTo>
                    <a:pt x="156" y="1026"/>
                  </a:lnTo>
                  <a:lnTo>
                    <a:pt x="158" y="1024"/>
                  </a:lnTo>
                  <a:lnTo>
                    <a:pt x="161" y="1021"/>
                  </a:lnTo>
                  <a:lnTo>
                    <a:pt x="163" y="1021"/>
                  </a:lnTo>
                  <a:lnTo>
                    <a:pt x="169" y="1024"/>
                  </a:lnTo>
                  <a:lnTo>
                    <a:pt x="179" y="1019"/>
                  </a:lnTo>
                  <a:lnTo>
                    <a:pt x="195" y="1003"/>
                  </a:lnTo>
                  <a:lnTo>
                    <a:pt x="200" y="1003"/>
                  </a:lnTo>
                  <a:lnTo>
                    <a:pt x="203" y="1000"/>
                  </a:lnTo>
                  <a:lnTo>
                    <a:pt x="206" y="1000"/>
                  </a:lnTo>
                  <a:lnTo>
                    <a:pt x="214" y="1005"/>
                  </a:lnTo>
                  <a:lnTo>
                    <a:pt x="219" y="1005"/>
                  </a:lnTo>
                  <a:lnTo>
                    <a:pt x="224" y="1005"/>
                  </a:lnTo>
                  <a:lnTo>
                    <a:pt x="227" y="1005"/>
                  </a:lnTo>
                  <a:lnTo>
                    <a:pt x="232" y="1003"/>
                  </a:lnTo>
                  <a:lnTo>
                    <a:pt x="237" y="1000"/>
                  </a:lnTo>
                  <a:lnTo>
                    <a:pt x="243" y="1000"/>
                  </a:lnTo>
                  <a:lnTo>
                    <a:pt x="245" y="1000"/>
                  </a:lnTo>
                  <a:lnTo>
                    <a:pt x="245" y="1000"/>
                  </a:lnTo>
                  <a:lnTo>
                    <a:pt x="248" y="1000"/>
                  </a:lnTo>
                  <a:lnTo>
                    <a:pt x="248" y="1000"/>
                  </a:lnTo>
                  <a:lnTo>
                    <a:pt x="248" y="1005"/>
                  </a:lnTo>
                  <a:lnTo>
                    <a:pt x="250" y="1005"/>
                  </a:lnTo>
                  <a:lnTo>
                    <a:pt x="250" y="1008"/>
                  </a:lnTo>
                  <a:lnTo>
                    <a:pt x="253" y="1005"/>
                  </a:lnTo>
                  <a:lnTo>
                    <a:pt x="253" y="1003"/>
                  </a:lnTo>
                  <a:lnTo>
                    <a:pt x="253" y="1000"/>
                  </a:lnTo>
                  <a:lnTo>
                    <a:pt x="256" y="1000"/>
                  </a:lnTo>
                  <a:lnTo>
                    <a:pt x="256" y="1000"/>
                  </a:lnTo>
                  <a:lnTo>
                    <a:pt x="256" y="1000"/>
                  </a:lnTo>
                  <a:lnTo>
                    <a:pt x="258" y="1000"/>
                  </a:lnTo>
                  <a:lnTo>
                    <a:pt x="261" y="1000"/>
                  </a:lnTo>
                  <a:lnTo>
                    <a:pt x="261" y="1000"/>
                  </a:lnTo>
                  <a:lnTo>
                    <a:pt x="264" y="1000"/>
                  </a:lnTo>
                  <a:lnTo>
                    <a:pt x="264" y="1000"/>
                  </a:lnTo>
                  <a:lnTo>
                    <a:pt x="264" y="997"/>
                  </a:lnTo>
                  <a:lnTo>
                    <a:pt x="264" y="997"/>
                  </a:lnTo>
                  <a:lnTo>
                    <a:pt x="264" y="995"/>
                  </a:lnTo>
                  <a:lnTo>
                    <a:pt x="264" y="995"/>
                  </a:lnTo>
                  <a:lnTo>
                    <a:pt x="264" y="992"/>
                  </a:lnTo>
                  <a:lnTo>
                    <a:pt x="261" y="990"/>
                  </a:lnTo>
                  <a:lnTo>
                    <a:pt x="261" y="982"/>
                  </a:lnTo>
                  <a:lnTo>
                    <a:pt x="261" y="974"/>
                  </a:lnTo>
                  <a:lnTo>
                    <a:pt x="261" y="971"/>
                  </a:lnTo>
                  <a:lnTo>
                    <a:pt x="261" y="971"/>
                  </a:lnTo>
                  <a:lnTo>
                    <a:pt x="261" y="969"/>
                  </a:lnTo>
                  <a:lnTo>
                    <a:pt x="258" y="969"/>
                  </a:lnTo>
                  <a:lnTo>
                    <a:pt x="258" y="969"/>
                  </a:lnTo>
                  <a:lnTo>
                    <a:pt x="256" y="969"/>
                  </a:lnTo>
                  <a:lnTo>
                    <a:pt x="256" y="969"/>
                  </a:lnTo>
                  <a:lnTo>
                    <a:pt x="256" y="966"/>
                  </a:lnTo>
                  <a:lnTo>
                    <a:pt x="256" y="966"/>
                  </a:lnTo>
                  <a:lnTo>
                    <a:pt x="253" y="963"/>
                  </a:lnTo>
                  <a:lnTo>
                    <a:pt x="253" y="963"/>
                  </a:lnTo>
                  <a:lnTo>
                    <a:pt x="253" y="963"/>
                  </a:lnTo>
                  <a:lnTo>
                    <a:pt x="253" y="961"/>
                  </a:lnTo>
                  <a:lnTo>
                    <a:pt x="253" y="958"/>
                  </a:lnTo>
                  <a:lnTo>
                    <a:pt x="253" y="958"/>
                  </a:lnTo>
                  <a:lnTo>
                    <a:pt x="253" y="958"/>
                  </a:lnTo>
                  <a:lnTo>
                    <a:pt x="256" y="958"/>
                  </a:lnTo>
                  <a:lnTo>
                    <a:pt x="258" y="958"/>
                  </a:lnTo>
                  <a:lnTo>
                    <a:pt x="258" y="958"/>
                  </a:lnTo>
                  <a:lnTo>
                    <a:pt x="261" y="955"/>
                  </a:lnTo>
                  <a:lnTo>
                    <a:pt x="261" y="955"/>
                  </a:lnTo>
                  <a:lnTo>
                    <a:pt x="261" y="955"/>
                  </a:lnTo>
                  <a:lnTo>
                    <a:pt x="261" y="953"/>
                  </a:lnTo>
                  <a:lnTo>
                    <a:pt x="261" y="953"/>
                  </a:lnTo>
                  <a:lnTo>
                    <a:pt x="261" y="953"/>
                  </a:lnTo>
                  <a:lnTo>
                    <a:pt x="264" y="953"/>
                  </a:lnTo>
                  <a:lnTo>
                    <a:pt x="258" y="942"/>
                  </a:lnTo>
                  <a:lnTo>
                    <a:pt x="258" y="940"/>
                  </a:lnTo>
                  <a:lnTo>
                    <a:pt x="258" y="940"/>
                  </a:lnTo>
                  <a:lnTo>
                    <a:pt x="258" y="937"/>
                  </a:lnTo>
                  <a:lnTo>
                    <a:pt x="256" y="937"/>
                  </a:lnTo>
                  <a:lnTo>
                    <a:pt x="256" y="937"/>
                  </a:lnTo>
                  <a:lnTo>
                    <a:pt x="256" y="937"/>
                  </a:lnTo>
                  <a:lnTo>
                    <a:pt x="256" y="937"/>
                  </a:lnTo>
                  <a:lnTo>
                    <a:pt x="256" y="937"/>
                  </a:lnTo>
                  <a:lnTo>
                    <a:pt x="256" y="937"/>
                  </a:lnTo>
                  <a:lnTo>
                    <a:pt x="253" y="937"/>
                  </a:lnTo>
                  <a:lnTo>
                    <a:pt x="253" y="937"/>
                  </a:lnTo>
                  <a:lnTo>
                    <a:pt x="253" y="937"/>
                  </a:lnTo>
                  <a:lnTo>
                    <a:pt x="253" y="937"/>
                  </a:lnTo>
                  <a:lnTo>
                    <a:pt x="256" y="934"/>
                  </a:lnTo>
                  <a:lnTo>
                    <a:pt x="256" y="934"/>
                  </a:lnTo>
                  <a:lnTo>
                    <a:pt x="256" y="934"/>
                  </a:lnTo>
                  <a:lnTo>
                    <a:pt x="256" y="934"/>
                  </a:lnTo>
                  <a:lnTo>
                    <a:pt x="256" y="934"/>
                  </a:lnTo>
                  <a:lnTo>
                    <a:pt x="256" y="932"/>
                  </a:lnTo>
                  <a:lnTo>
                    <a:pt x="256" y="929"/>
                  </a:lnTo>
                  <a:lnTo>
                    <a:pt x="258" y="926"/>
                  </a:lnTo>
                  <a:lnTo>
                    <a:pt x="258" y="926"/>
                  </a:lnTo>
                  <a:lnTo>
                    <a:pt x="258" y="924"/>
                  </a:lnTo>
                  <a:lnTo>
                    <a:pt x="258" y="921"/>
                  </a:lnTo>
                  <a:lnTo>
                    <a:pt x="258" y="913"/>
                  </a:lnTo>
                  <a:lnTo>
                    <a:pt x="258" y="913"/>
                  </a:lnTo>
                  <a:lnTo>
                    <a:pt x="256" y="908"/>
                  </a:lnTo>
                  <a:lnTo>
                    <a:pt x="256" y="908"/>
                  </a:lnTo>
                  <a:lnTo>
                    <a:pt x="253" y="905"/>
                  </a:lnTo>
                  <a:lnTo>
                    <a:pt x="253" y="903"/>
                  </a:lnTo>
                  <a:lnTo>
                    <a:pt x="253" y="900"/>
                  </a:lnTo>
                  <a:lnTo>
                    <a:pt x="253" y="900"/>
                  </a:lnTo>
                  <a:lnTo>
                    <a:pt x="256" y="900"/>
                  </a:lnTo>
                  <a:lnTo>
                    <a:pt x="256" y="900"/>
                  </a:lnTo>
                  <a:lnTo>
                    <a:pt x="256" y="897"/>
                  </a:lnTo>
                  <a:lnTo>
                    <a:pt x="264" y="879"/>
                  </a:lnTo>
                  <a:lnTo>
                    <a:pt x="266" y="871"/>
                  </a:lnTo>
                  <a:lnTo>
                    <a:pt x="266" y="863"/>
                  </a:lnTo>
                  <a:lnTo>
                    <a:pt x="266" y="858"/>
                  </a:lnTo>
                  <a:lnTo>
                    <a:pt x="264" y="855"/>
                  </a:lnTo>
                  <a:lnTo>
                    <a:pt x="258" y="840"/>
                  </a:lnTo>
                  <a:lnTo>
                    <a:pt x="250" y="800"/>
                  </a:lnTo>
                  <a:lnTo>
                    <a:pt x="245" y="787"/>
                  </a:lnTo>
                  <a:lnTo>
                    <a:pt x="245" y="784"/>
                  </a:lnTo>
                  <a:lnTo>
                    <a:pt x="243" y="782"/>
                  </a:lnTo>
                  <a:lnTo>
                    <a:pt x="240" y="776"/>
                  </a:lnTo>
                  <a:lnTo>
                    <a:pt x="235" y="766"/>
                  </a:lnTo>
                  <a:lnTo>
                    <a:pt x="235" y="766"/>
                  </a:lnTo>
                  <a:lnTo>
                    <a:pt x="235" y="766"/>
                  </a:lnTo>
                  <a:lnTo>
                    <a:pt x="235" y="766"/>
                  </a:lnTo>
                  <a:lnTo>
                    <a:pt x="235" y="766"/>
                  </a:lnTo>
                  <a:lnTo>
                    <a:pt x="235" y="766"/>
                  </a:lnTo>
                  <a:lnTo>
                    <a:pt x="232" y="766"/>
                  </a:lnTo>
                  <a:lnTo>
                    <a:pt x="232" y="766"/>
                  </a:lnTo>
                  <a:lnTo>
                    <a:pt x="229" y="761"/>
                  </a:lnTo>
                  <a:lnTo>
                    <a:pt x="243" y="745"/>
                  </a:lnTo>
                  <a:lnTo>
                    <a:pt x="245" y="742"/>
                  </a:lnTo>
                  <a:lnTo>
                    <a:pt x="243" y="740"/>
                  </a:lnTo>
                  <a:lnTo>
                    <a:pt x="243" y="740"/>
                  </a:lnTo>
                  <a:lnTo>
                    <a:pt x="243" y="737"/>
                  </a:lnTo>
                  <a:lnTo>
                    <a:pt x="245" y="734"/>
                  </a:lnTo>
                  <a:lnTo>
                    <a:pt x="245" y="734"/>
                  </a:lnTo>
                  <a:lnTo>
                    <a:pt x="248" y="732"/>
                  </a:lnTo>
                  <a:lnTo>
                    <a:pt x="248" y="732"/>
                  </a:lnTo>
                  <a:lnTo>
                    <a:pt x="250" y="729"/>
                  </a:lnTo>
                  <a:lnTo>
                    <a:pt x="253" y="729"/>
                  </a:lnTo>
                  <a:lnTo>
                    <a:pt x="256" y="729"/>
                  </a:lnTo>
                  <a:lnTo>
                    <a:pt x="256" y="729"/>
                  </a:lnTo>
                  <a:lnTo>
                    <a:pt x="258" y="726"/>
                  </a:lnTo>
                  <a:lnTo>
                    <a:pt x="261" y="726"/>
                  </a:lnTo>
                  <a:lnTo>
                    <a:pt x="264" y="724"/>
                  </a:lnTo>
                  <a:lnTo>
                    <a:pt x="264" y="724"/>
                  </a:lnTo>
                  <a:lnTo>
                    <a:pt x="264" y="726"/>
                  </a:lnTo>
                  <a:lnTo>
                    <a:pt x="264" y="726"/>
                  </a:lnTo>
                  <a:lnTo>
                    <a:pt x="266" y="726"/>
                  </a:lnTo>
                  <a:lnTo>
                    <a:pt x="266" y="726"/>
                  </a:lnTo>
                  <a:lnTo>
                    <a:pt x="266" y="726"/>
                  </a:lnTo>
                  <a:lnTo>
                    <a:pt x="266" y="729"/>
                  </a:lnTo>
                  <a:lnTo>
                    <a:pt x="266" y="729"/>
                  </a:lnTo>
                  <a:lnTo>
                    <a:pt x="266" y="732"/>
                  </a:lnTo>
                  <a:lnTo>
                    <a:pt x="266" y="732"/>
                  </a:lnTo>
                  <a:lnTo>
                    <a:pt x="266" y="732"/>
                  </a:lnTo>
                  <a:lnTo>
                    <a:pt x="266" y="732"/>
                  </a:lnTo>
                  <a:lnTo>
                    <a:pt x="269" y="732"/>
                  </a:lnTo>
                  <a:lnTo>
                    <a:pt x="269" y="732"/>
                  </a:lnTo>
                  <a:lnTo>
                    <a:pt x="290" y="718"/>
                  </a:lnTo>
                  <a:lnTo>
                    <a:pt x="293" y="716"/>
                  </a:lnTo>
                  <a:lnTo>
                    <a:pt x="293" y="716"/>
                  </a:lnTo>
                  <a:lnTo>
                    <a:pt x="293" y="713"/>
                  </a:lnTo>
                  <a:lnTo>
                    <a:pt x="293" y="713"/>
                  </a:lnTo>
                  <a:lnTo>
                    <a:pt x="295" y="711"/>
                  </a:lnTo>
                  <a:lnTo>
                    <a:pt x="295" y="711"/>
                  </a:lnTo>
                  <a:lnTo>
                    <a:pt x="298" y="711"/>
                  </a:lnTo>
                  <a:lnTo>
                    <a:pt x="306" y="711"/>
                  </a:lnTo>
                  <a:lnTo>
                    <a:pt x="306" y="711"/>
                  </a:lnTo>
                  <a:lnTo>
                    <a:pt x="306" y="711"/>
                  </a:lnTo>
                  <a:lnTo>
                    <a:pt x="306" y="711"/>
                  </a:lnTo>
                  <a:lnTo>
                    <a:pt x="306" y="708"/>
                  </a:lnTo>
                  <a:lnTo>
                    <a:pt x="306" y="708"/>
                  </a:lnTo>
                  <a:lnTo>
                    <a:pt x="306" y="708"/>
                  </a:lnTo>
                  <a:lnTo>
                    <a:pt x="306" y="708"/>
                  </a:lnTo>
                  <a:lnTo>
                    <a:pt x="306" y="705"/>
                  </a:lnTo>
                  <a:lnTo>
                    <a:pt x="308" y="700"/>
                  </a:lnTo>
                  <a:lnTo>
                    <a:pt x="308" y="697"/>
                  </a:lnTo>
                  <a:lnTo>
                    <a:pt x="308" y="695"/>
                  </a:lnTo>
                  <a:lnTo>
                    <a:pt x="308" y="695"/>
                  </a:lnTo>
                  <a:lnTo>
                    <a:pt x="308" y="692"/>
                  </a:lnTo>
                  <a:lnTo>
                    <a:pt x="306" y="692"/>
                  </a:lnTo>
                  <a:lnTo>
                    <a:pt x="306" y="690"/>
                  </a:lnTo>
                  <a:lnTo>
                    <a:pt x="306" y="687"/>
                  </a:lnTo>
                  <a:lnTo>
                    <a:pt x="306" y="687"/>
                  </a:lnTo>
                  <a:lnTo>
                    <a:pt x="306" y="687"/>
                  </a:lnTo>
                  <a:lnTo>
                    <a:pt x="306" y="684"/>
                  </a:lnTo>
                  <a:lnTo>
                    <a:pt x="306" y="684"/>
                  </a:lnTo>
                  <a:lnTo>
                    <a:pt x="306" y="684"/>
                  </a:lnTo>
                  <a:lnTo>
                    <a:pt x="306" y="684"/>
                  </a:lnTo>
                  <a:lnTo>
                    <a:pt x="308" y="682"/>
                  </a:lnTo>
                  <a:lnTo>
                    <a:pt x="308" y="682"/>
                  </a:lnTo>
                  <a:lnTo>
                    <a:pt x="311" y="682"/>
                  </a:lnTo>
                  <a:lnTo>
                    <a:pt x="311" y="679"/>
                  </a:lnTo>
                  <a:lnTo>
                    <a:pt x="308" y="679"/>
                  </a:lnTo>
                  <a:lnTo>
                    <a:pt x="308" y="679"/>
                  </a:lnTo>
                  <a:lnTo>
                    <a:pt x="308" y="676"/>
                  </a:lnTo>
                  <a:lnTo>
                    <a:pt x="306" y="676"/>
                  </a:lnTo>
                  <a:lnTo>
                    <a:pt x="306" y="676"/>
                  </a:lnTo>
                  <a:lnTo>
                    <a:pt x="303" y="674"/>
                  </a:lnTo>
                  <a:lnTo>
                    <a:pt x="303" y="674"/>
                  </a:lnTo>
                  <a:lnTo>
                    <a:pt x="303" y="671"/>
                  </a:lnTo>
                  <a:lnTo>
                    <a:pt x="301" y="671"/>
                  </a:lnTo>
                  <a:lnTo>
                    <a:pt x="301" y="671"/>
                  </a:lnTo>
                  <a:lnTo>
                    <a:pt x="301" y="671"/>
                  </a:lnTo>
                  <a:lnTo>
                    <a:pt x="298" y="671"/>
                  </a:lnTo>
                  <a:lnTo>
                    <a:pt x="298" y="668"/>
                  </a:lnTo>
                  <a:lnTo>
                    <a:pt x="298" y="668"/>
                  </a:lnTo>
                  <a:lnTo>
                    <a:pt x="298" y="668"/>
                  </a:lnTo>
                  <a:lnTo>
                    <a:pt x="298" y="666"/>
                  </a:lnTo>
                  <a:lnTo>
                    <a:pt x="295" y="666"/>
                  </a:lnTo>
                  <a:lnTo>
                    <a:pt x="295" y="663"/>
                  </a:lnTo>
                  <a:lnTo>
                    <a:pt x="295" y="658"/>
                  </a:lnTo>
                  <a:lnTo>
                    <a:pt x="295" y="658"/>
                  </a:lnTo>
                  <a:lnTo>
                    <a:pt x="295" y="658"/>
                  </a:lnTo>
                  <a:lnTo>
                    <a:pt x="298" y="655"/>
                  </a:lnTo>
                  <a:lnTo>
                    <a:pt x="301" y="653"/>
                  </a:lnTo>
                  <a:lnTo>
                    <a:pt x="301" y="650"/>
                  </a:lnTo>
                  <a:lnTo>
                    <a:pt x="301" y="650"/>
                  </a:lnTo>
                  <a:lnTo>
                    <a:pt x="303" y="653"/>
                  </a:lnTo>
                  <a:lnTo>
                    <a:pt x="306" y="655"/>
                  </a:lnTo>
                  <a:lnTo>
                    <a:pt x="306" y="655"/>
                  </a:lnTo>
                  <a:lnTo>
                    <a:pt x="306" y="655"/>
                  </a:lnTo>
                  <a:lnTo>
                    <a:pt x="308" y="655"/>
                  </a:lnTo>
                  <a:lnTo>
                    <a:pt x="314" y="655"/>
                  </a:lnTo>
                  <a:lnTo>
                    <a:pt x="314" y="655"/>
                  </a:lnTo>
                  <a:lnTo>
                    <a:pt x="314" y="658"/>
                  </a:lnTo>
                  <a:lnTo>
                    <a:pt x="316" y="661"/>
                  </a:lnTo>
                  <a:lnTo>
                    <a:pt x="319" y="663"/>
                  </a:lnTo>
                  <a:lnTo>
                    <a:pt x="319" y="663"/>
                  </a:lnTo>
                  <a:lnTo>
                    <a:pt x="319" y="663"/>
                  </a:lnTo>
                  <a:lnTo>
                    <a:pt x="319" y="663"/>
                  </a:lnTo>
                  <a:lnTo>
                    <a:pt x="319" y="663"/>
                  </a:lnTo>
                  <a:lnTo>
                    <a:pt x="330" y="653"/>
                  </a:lnTo>
                  <a:lnTo>
                    <a:pt x="332" y="650"/>
                  </a:lnTo>
                  <a:lnTo>
                    <a:pt x="332" y="650"/>
                  </a:lnTo>
                  <a:lnTo>
                    <a:pt x="335" y="650"/>
                  </a:lnTo>
                  <a:lnTo>
                    <a:pt x="335" y="653"/>
                  </a:lnTo>
                  <a:lnTo>
                    <a:pt x="335" y="653"/>
                  </a:lnTo>
                  <a:lnTo>
                    <a:pt x="335" y="653"/>
                  </a:lnTo>
                  <a:lnTo>
                    <a:pt x="335" y="653"/>
                  </a:lnTo>
                  <a:lnTo>
                    <a:pt x="335" y="653"/>
                  </a:lnTo>
                  <a:lnTo>
                    <a:pt x="332" y="655"/>
                  </a:lnTo>
                  <a:lnTo>
                    <a:pt x="335" y="655"/>
                  </a:lnTo>
                  <a:lnTo>
                    <a:pt x="335" y="655"/>
                  </a:lnTo>
                  <a:lnTo>
                    <a:pt x="332" y="658"/>
                  </a:lnTo>
                  <a:lnTo>
                    <a:pt x="332" y="661"/>
                  </a:lnTo>
                  <a:lnTo>
                    <a:pt x="332" y="661"/>
                  </a:lnTo>
                  <a:lnTo>
                    <a:pt x="332" y="661"/>
                  </a:lnTo>
                  <a:lnTo>
                    <a:pt x="332" y="661"/>
                  </a:lnTo>
                  <a:lnTo>
                    <a:pt x="332" y="663"/>
                  </a:lnTo>
                  <a:lnTo>
                    <a:pt x="332" y="663"/>
                  </a:lnTo>
                  <a:lnTo>
                    <a:pt x="332" y="663"/>
                  </a:lnTo>
                  <a:lnTo>
                    <a:pt x="335" y="663"/>
                  </a:lnTo>
                  <a:lnTo>
                    <a:pt x="337" y="661"/>
                  </a:lnTo>
                  <a:lnTo>
                    <a:pt x="345" y="653"/>
                  </a:lnTo>
                  <a:lnTo>
                    <a:pt x="343" y="645"/>
                  </a:lnTo>
                  <a:lnTo>
                    <a:pt x="343" y="642"/>
                  </a:lnTo>
                  <a:lnTo>
                    <a:pt x="340" y="640"/>
                  </a:lnTo>
                  <a:lnTo>
                    <a:pt x="340" y="640"/>
                  </a:lnTo>
                  <a:lnTo>
                    <a:pt x="340" y="640"/>
                  </a:lnTo>
                  <a:lnTo>
                    <a:pt x="340" y="640"/>
                  </a:lnTo>
                  <a:lnTo>
                    <a:pt x="335" y="637"/>
                  </a:lnTo>
                  <a:lnTo>
                    <a:pt x="332" y="637"/>
                  </a:lnTo>
                  <a:lnTo>
                    <a:pt x="332" y="634"/>
                  </a:lnTo>
                  <a:lnTo>
                    <a:pt x="332" y="634"/>
                  </a:lnTo>
                  <a:lnTo>
                    <a:pt x="332" y="634"/>
                  </a:lnTo>
                  <a:lnTo>
                    <a:pt x="332" y="632"/>
                  </a:lnTo>
                  <a:lnTo>
                    <a:pt x="332" y="632"/>
                  </a:lnTo>
                  <a:lnTo>
                    <a:pt x="332" y="629"/>
                  </a:lnTo>
                  <a:lnTo>
                    <a:pt x="332" y="629"/>
                  </a:lnTo>
                  <a:lnTo>
                    <a:pt x="332" y="629"/>
                  </a:lnTo>
                  <a:lnTo>
                    <a:pt x="332" y="629"/>
                  </a:lnTo>
                  <a:lnTo>
                    <a:pt x="335" y="626"/>
                  </a:lnTo>
                  <a:lnTo>
                    <a:pt x="335" y="626"/>
                  </a:lnTo>
                  <a:lnTo>
                    <a:pt x="335" y="624"/>
                  </a:lnTo>
                  <a:lnTo>
                    <a:pt x="335" y="621"/>
                  </a:lnTo>
                  <a:lnTo>
                    <a:pt x="335" y="618"/>
                  </a:lnTo>
                  <a:lnTo>
                    <a:pt x="335" y="616"/>
                  </a:lnTo>
                  <a:lnTo>
                    <a:pt x="335" y="616"/>
                  </a:lnTo>
                  <a:lnTo>
                    <a:pt x="337" y="613"/>
                  </a:lnTo>
                  <a:lnTo>
                    <a:pt x="337" y="613"/>
                  </a:lnTo>
                  <a:lnTo>
                    <a:pt x="337" y="613"/>
                  </a:lnTo>
                  <a:lnTo>
                    <a:pt x="337" y="611"/>
                  </a:lnTo>
                  <a:lnTo>
                    <a:pt x="337" y="608"/>
                  </a:lnTo>
                  <a:lnTo>
                    <a:pt x="337" y="608"/>
                  </a:lnTo>
                  <a:lnTo>
                    <a:pt x="337" y="605"/>
                  </a:lnTo>
                  <a:lnTo>
                    <a:pt x="337" y="605"/>
                  </a:lnTo>
                  <a:lnTo>
                    <a:pt x="337" y="605"/>
                  </a:lnTo>
                  <a:lnTo>
                    <a:pt x="337" y="603"/>
                  </a:lnTo>
                  <a:lnTo>
                    <a:pt x="335" y="603"/>
                  </a:lnTo>
                  <a:lnTo>
                    <a:pt x="335" y="600"/>
                  </a:lnTo>
                  <a:lnTo>
                    <a:pt x="335" y="600"/>
                  </a:lnTo>
                  <a:lnTo>
                    <a:pt x="337" y="597"/>
                  </a:lnTo>
                  <a:lnTo>
                    <a:pt x="337" y="597"/>
                  </a:lnTo>
                  <a:lnTo>
                    <a:pt x="337" y="597"/>
                  </a:lnTo>
                  <a:lnTo>
                    <a:pt x="337" y="587"/>
                  </a:lnTo>
                  <a:lnTo>
                    <a:pt x="337" y="584"/>
                  </a:lnTo>
                  <a:lnTo>
                    <a:pt x="337" y="584"/>
                  </a:lnTo>
                  <a:lnTo>
                    <a:pt x="337" y="584"/>
                  </a:lnTo>
                  <a:lnTo>
                    <a:pt x="335" y="582"/>
                  </a:lnTo>
                  <a:lnTo>
                    <a:pt x="335" y="582"/>
                  </a:lnTo>
                  <a:lnTo>
                    <a:pt x="335" y="582"/>
                  </a:lnTo>
                  <a:lnTo>
                    <a:pt x="335" y="582"/>
                  </a:lnTo>
                  <a:lnTo>
                    <a:pt x="337" y="579"/>
                  </a:lnTo>
                  <a:lnTo>
                    <a:pt x="340" y="579"/>
                  </a:lnTo>
                  <a:lnTo>
                    <a:pt x="340" y="579"/>
                  </a:lnTo>
                  <a:lnTo>
                    <a:pt x="340" y="576"/>
                  </a:lnTo>
                  <a:lnTo>
                    <a:pt x="340" y="576"/>
                  </a:lnTo>
                  <a:lnTo>
                    <a:pt x="340" y="574"/>
                  </a:lnTo>
                  <a:lnTo>
                    <a:pt x="337" y="571"/>
                  </a:lnTo>
                  <a:lnTo>
                    <a:pt x="337" y="571"/>
                  </a:lnTo>
                  <a:lnTo>
                    <a:pt x="337" y="568"/>
                  </a:lnTo>
                  <a:lnTo>
                    <a:pt x="337" y="568"/>
                  </a:lnTo>
                  <a:lnTo>
                    <a:pt x="335" y="568"/>
                  </a:lnTo>
                  <a:lnTo>
                    <a:pt x="335" y="566"/>
                  </a:lnTo>
                  <a:lnTo>
                    <a:pt x="335" y="563"/>
                  </a:lnTo>
                  <a:lnTo>
                    <a:pt x="335" y="563"/>
                  </a:lnTo>
                  <a:lnTo>
                    <a:pt x="335" y="563"/>
                  </a:lnTo>
                  <a:lnTo>
                    <a:pt x="332" y="563"/>
                  </a:lnTo>
                  <a:lnTo>
                    <a:pt x="332" y="561"/>
                  </a:lnTo>
                  <a:lnTo>
                    <a:pt x="330" y="558"/>
                  </a:lnTo>
                  <a:lnTo>
                    <a:pt x="330" y="555"/>
                  </a:lnTo>
                  <a:lnTo>
                    <a:pt x="319" y="547"/>
                  </a:lnTo>
                  <a:lnTo>
                    <a:pt x="316" y="545"/>
                  </a:lnTo>
                  <a:lnTo>
                    <a:pt x="316" y="542"/>
                  </a:lnTo>
                  <a:lnTo>
                    <a:pt x="316" y="540"/>
                  </a:lnTo>
                  <a:lnTo>
                    <a:pt x="316" y="537"/>
                  </a:lnTo>
                  <a:lnTo>
                    <a:pt x="314" y="537"/>
                  </a:lnTo>
                  <a:lnTo>
                    <a:pt x="311" y="537"/>
                  </a:lnTo>
                  <a:lnTo>
                    <a:pt x="311" y="537"/>
                  </a:lnTo>
                  <a:lnTo>
                    <a:pt x="311" y="537"/>
                  </a:lnTo>
                  <a:lnTo>
                    <a:pt x="306" y="534"/>
                  </a:lnTo>
                  <a:lnTo>
                    <a:pt x="306" y="534"/>
                  </a:lnTo>
                  <a:lnTo>
                    <a:pt x="306" y="534"/>
                  </a:lnTo>
                  <a:lnTo>
                    <a:pt x="303" y="534"/>
                  </a:lnTo>
                  <a:lnTo>
                    <a:pt x="303" y="534"/>
                  </a:lnTo>
                  <a:lnTo>
                    <a:pt x="298" y="534"/>
                  </a:lnTo>
                  <a:lnTo>
                    <a:pt x="298" y="532"/>
                  </a:lnTo>
                  <a:lnTo>
                    <a:pt x="295" y="532"/>
                  </a:lnTo>
                  <a:lnTo>
                    <a:pt x="295" y="532"/>
                  </a:lnTo>
                  <a:lnTo>
                    <a:pt x="295" y="532"/>
                  </a:lnTo>
                  <a:lnTo>
                    <a:pt x="298" y="529"/>
                  </a:lnTo>
                  <a:lnTo>
                    <a:pt x="298" y="529"/>
                  </a:lnTo>
                  <a:lnTo>
                    <a:pt x="298" y="529"/>
                  </a:lnTo>
                  <a:lnTo>
                    <a:pt x="298" y="526"/>
                  </a:lnTo>
                  <a:lnTo>
                    <a:pt x="293" y="524"/>
                  </a:lnTo>
                  <a:lnTo>
                    <a:pt x="293" y="521"/>
                  </a:lnTo>
                  <a:lnTo>
                    <a:pt x="293" y="521"/>
                  </a:lnTo>
                  <a:lnTo>
                    <a:pt x="293" y="521"/>
                  </a:lnTo>
                  <a:lnTo>
                    <a:pt x="293" y="518"/>
                  </a:lnTo>
                  <a:lnTo>
                    <a:pt x="293" y="518"/>
                  </a:lnTo>
                  <a:lnTo>
                    <a:pt x="293" y="518"/>
                  </a:lnTo>
                  <a:lnTo>
                    <a:pt x="293" y="518"/>
                  </a:lnTo>
                  <a:lnTo>
                    <a:pt x="293" y="516"/>
                  </a:lnTo>
                  <a:lnTo>
                    <a:pt x="290" y="516"/>
                  </a:lnTo>
                  <a:lnTo>
                    <a:pt x="287" y="516"/>
                  </a:lnTo>
                  <a:lnTo>
                    <a:pt x="287" y="513"/>
                  </a:lnTo>
                  <a:lnTo>
                    <a:pt x="287" y="513"/>
                  </a:lnTo>
                  <a:lnTo>
                    <a:pt x="287" y="513"/>
                  </a:lnTo>
                  <a:lnTo>
                    <a:pt x="287" y="513"/>
                  </a:lnTo>
                  <a:lnTo>
                    <a:pt x="287" y="513"/>
                  </a:lnTo>
                  <a:lnTo>
                    <a:pt x="287" y="513"/>
                  </a:lnTo>
                  <a:lnTo>
                    <a:pt x="287" y="513"/>
                  </a:lnTo>
                  <a:lnTo>
                    <a:pt x="290" y="513"/>
                  </a:lnTo>
                  <a:lnTo>
                    <a:pt x="290" y="513"/>
                  </a:lnTo>
                  <a:lnTo>
                    <a:pt x="290" y="513"/>
                  </a:lnTo>
                  <a:lnTo>
                    <a:pt x="290" y="511"/>
                  </a:lnTo>
                  <a:lnTo>
                    <a:pt x="293" y="511"/>
                  </a:lnTo>
                  <a:lnTo>
                    <a:pt x="293" y="511"/>
                  </a:lnTo>
                  <a:lnTo>
                    <a:pt x="293" y="511"/>
                  </a:lnTo>
                  <a:lnTo>
                    <a:pt x="293" y="508"/>
                  </a:lnTo>
                  <a:lnTo>
                    <a:pt x="293" y="508"/>
                  </a:lnTo>
                  <a:lnTo>
                    <a:pt x="293" y="508"/>
                  </a:lnTo>
                  <a:lnTo>
                    <a:pt x="293" y="508"/>
                  </a:lnTo>
                  <a:lnTo>
                    <a:pt x="295" y="505"/>
                  </a:lnTo>
                  <a:lnTo>
                    <a:pt x="295" y="500"/>
                  </a:lnTo>
                  <a:lnTo>
                    <a:pt x="295" y="500"/>
                  </a:lnTo>
                  <a:lnTo>
                    <a:pt x="293" y="497"/>
                  </a:lnTo>
                  <a:lnTo>
                    <a:pt x="293" y="497"/>
                  </a:lnTo>
                  <a:lnTo>
                    <a:pt x="290" y="495"/>
                  </a:lnTo>
                  <a:lnTo>
                    <a:pt x="290" y="495"/>
                  </a:lnTo>
                  <a:lnTo>
                    <a:pt x="290" y="495"/>
                  </a:lnTo>
                  <a:lnTo>
                    <a:pt x="287" y="492"/>
                  </a:lnTo>
                  <a:lnTo>
                    <a:pt x="287" y="495"/>
                  </a:lnTo>
                  <a:lnTo>
                    <a:pt x="287" y="495"/>
                  </a:lnTo>
                  <a:lnTo>
                    <a:pt x="285" y="495"/>
                  </a:lnTo>
                  <a:lnTo>
                    <a:pt x="285" y="495"/>
                  </a:lnTo>
                  <a:lnTo>
                    <a:pt x="285" y="495"/>
                  </a:lnTo>
                  <a:lnTo>
                    <a:pt x="279" y="492"/>
                  </a:lnTo>
                  <a:lnTo>
                    <a:pt x="277" y="487"/>
                  </a:lnTo>
                  <a:lnTo>
                    <a:pt x="274" y="484"/>
                  </a:lnTo>
                  <a:lnTo>
                    <a:pt x="274" y="484"/>
                  </a:lnTo>
                  <a:lnTo>
                    <a:pt x="269" y="482"/>
                  </a:lnTo>
                  <a:lnTo>
                    <a:pt x="269" y="479"/>
                  </a:lnTo>
                  <a:lnTo>
                    <a:pt x="266" y="479"/>
                  </a:lnTo>
                  <a:lnTo>
                    <a:pt x="266" y="479"/>
                  </a:lnTo>
                  <a:lnTo>
                    <a:pt x="269" y="476"/>
                  </a:lnTo>
                  <a:lnTo>
                    <a:pt x="269" y="476"/>
                  </a:lnTo>
                  <a:lnTo>
                    <a:pt x="269" y="476"/>
                  </a:lnTo>
                  <a:lnTo>
                    <a:pt x="269" y="476"/>
                  </a:lnTo>
                  <a:lnTo>
                    <a:pt x="269" y="476"/>
                  </a:lnTo>
                  <a:lnTo>
                    <a:pt x="272" y="476"/>
                  </a:lnTo>
                  <a:lnTo>
                    <a:pt x="272" y="474"/>
                  </a:lnTo>
                  <a:lnTo>
                    <a:pt x="269" y="474"/>
                  </a:lnTo>
                  <a:lnTo>
                    <a:pt x="269" y="471"/>
                  </a:lnTo>
                  <a:lnTo>
                    <a:pt x="266" y="471"/>
                  </a:lnTo>
                  <a:lnTo>
                    <a:pt x="266" y="468"/>
                  </a:lnTo>
                  <a:lnTo>
                    <a:pt x="266" y="468"/>
                  </a:lnTo>
                  <a:lnTo>
                    <a:pt x="266" y="466"/>
                  </a:lnTo>
                  <a:lnTo>
                    <a:pt x="266" y="463"/>
                  </a:lnTo>
                  <a:lnTo>
                    <a:pt x="266" y="463"/>
                  </a:lnTo>
                  <a:lnTo>
                    <a:pt x="266" y="463"/>
                  </a:lnTo>
                  <a:lnTo>
                    <a:pt x="264" y="458"/>
                  </a:lnTo>
                  <a:lnTo>
                    <a:pt x="264" y="458"/>
                  </a:lnTo>
                  <a:lnTo>
                    <a:pt x="264" y="455"/>
                  </a:lnTo>
                  <a:lnTo>
                    <a:pt x="264" y="455"/>
                  </a:lnTo>
                  <a:lnTo>
                    <a:pt x="264" y="455"/>
                  </a:lnTo>
                  <a:lnTo>
                    <a:pt x="264" y="455"/>
                  </a:lnTo>
                  <a:lnTo>
                    <a:pt x="264" y="455"/>
                  </a:lnTo>
                  <a:lnTo>
                    <a:pt x="266" y="455"/>
                  </a:lnTo>
                  <a:lnTo>
                    <a:pt x="266" y="455"/>
                  </a:lnTo>
                  <a:lnTo>
                    <a:pt x="269" y="458"/>
                  </a:lnTo>
                  <a:lnTo>
                    <a:pt x="269" y="458"/>
                  </a:lnTo>
                  <a:lnTo>
                    <a:pt x="269" y="455"/>
                  </a:lnTo>
                  <a:lnTo>
                    <a:pt x="269" y="455"/>
                  </a:lnTo>
                  <a:lnTo>
                    <a:pt x="272" y="453"/>
                  </a:lnTo>
                  <a:lnTo>
                    <a:pt x="269" y="453"/>
                  </a:lnTo>
                  <a:lnTo>
                    <a:pt x="269" y="447"/>
                  </a:lnTo>
                  <a:lnTo>
                    <a:pt x="266" y="447"/>
                  </a:lnTo>
                  <a:lnTo>
                    <a:pt x="266" y="445"/>
                  </a:lnTo>
                  <a:lnTo>
                    <a:pt x="269" y="439"/>
                  </a:lnTo>
                  <a:lnTo>
                    <a:pt x="269" y="439"/>
                  </a:lnTo>
                  <a:lnTo>
                    <a:pt x="269" y="439"/>
                  </a:lnTo>
                  <a:lnTo>
                    <a:pt x="269" y="437"/>
                  </a:lnTo>
                  <a:lnTo>
                    <a:pt x="269" y="437"/>
                  </a:lnTo>
                  <a:lnTo>
                    <a:pt x="266" y="437"/>
                  </a:lnTo>
                  <a:lnTo>
                    <a:pt x="266" y="437"/>
                  </a:lnTo>
                  <a:lnTo>
                    <a:pt x="266" y="437"/>
                  </a:lnTo>
                  <a:lnTo>
                    <a:pt x="264" y="437"/>
                  </a:lnTo>
                  <a:lnTo>
                    <a:pt x="261" y="434"/>
                  </a:lnTo>
                  <a:lnTo>
                    <a:pt x="261" y="432"/>
                  </a:lnTo>
                  <a:lnTo>
                    <a:pt x="261" y="429"/>
                  </a:lnTo>
                  <a:lnTo>
                    <a:pt x="261" y="426"/>
                  </a:lnTo>
                  <a:lnTo>
                    <a:pt x="261" y="421"/>
                  </a:lnTo>
                  <a:lnTo>
                    <a:pt x="266" y="416"/>
                  </a:lnTo>
                  <a:lnTo>
                    <a:pt x="266" y="416"/>
                  </a:lnTo>
                  <a:lnTo>
                    <a:pt x="269" y="416"/>
                  </a:lnTo>
                  <a:lnTo>
                    <a:pt x="269" y="416"/>
                  </a:lnTo>
                  <a:lnTo>
                    <a:pt x="272" y="416"/>
                  </a:lnTo>
                  <a:lnTo>
                    <a:pt x="272" y="418"/>
                  </a:lnTo>
                  <a:lnTo>
                    <a:pt x="274" y="416"/>
                  </a:lnTo>
                  <a:lnTo>
                    <a:pt x="272" y="416"/>
                  </a:lnTo>
                  <a:lnTo>
                    <a:pt x="266" y="400"/>
                  </a:lnTo>
                  <a:lnTo>
                    <a:pt x="266" y="400"/>
                  </a:lnTo>
                  <a:lnTo>
                    <a:pt x="266" y="397"/>
                  </a:lnTo>
                  <a:lnTo>
                    <a:pt x="264" y="397"/>
                  </a:lnTo>
                  <a:lnTo>
                    <a:pt x="261" y="397"/>
                  </a:lnTo>
                  <a:lnTo>
                    <a:pt x="258" y="395"/>
                  </a:lnTo>
                  <a:lnTo>
                    <a:pt x="258" y="395"/>
                  </a:lnTo>
                  <a:lnTo>
                    <a:pt x="261" y="395"/>
                  </a:lnTo>
                  <a:lnTo>
                    <a:pt x="261" y="392"/>
                  </a:lnTo>
                  <a:lnTo>
                    <a:pt x="261" y="389"/>
                  </a:lnTo>
                  <a:lnTo>
                    <a:pt x="264" y="384"/>
                  </a:lnTo>
                  <a:lnTo>
                    <a:pt x="261" y="379"/>
                  </a:lnTo>
                  <a:lnTo>
                    <a:pt x="261" y="379"/>
                  </a:lnTo>
                  <a:lnTo>
                    <a:pt x="261" y="376"/>
                  </a:lnTo>
                  <a:lnTo>
                    <a:pt x="264" y="376"/>
                  </a:lnTo>
                  <a:lnTo>
                    <a:pt x="264" y="374"/>
                  </a:lnTo>
                  <a:lnTo>
                    <a:pt x="264" y="371"/>
                  </a:lnTo>
                  <a:lnTo>
                    <a:pt x="264" y="371"/>
                  </a:lnTo>
                  <a:lnTo>
                    <a:pt x="261" y="371"/>
                  </a:lnTo>
                  <a:lnTo>
                    <a:pt x="261" y="371"/>
                  </a:lnTo>
                  <a:lnTo>
                    <a:pt x="261" y="371"/>
                  </a:lnTo>
                  <a:lnTo>
                    <a:pt x="261" y="371"/>
                  </a:lnTo>
                  <a:lnTo>
                    <a:pt x="258" y="371"/>
                  </a:lnTo>
                  <a:lnTo>
                    <a:pt x="258" y="371"/>
                  </a:lnTo>
                  <a:lnTo>
                    <a:pt x="258" y="371"/>
                  </a:lnTo>
                  <a:lnTo>
                    <a:pt x="256" y="368"/>
                  </a:lnTo>
                  <a:lnTo>
                    <a:pt x="256" y="368"/>
                  </a:lnTo>
                  <a:lnTo>
                    <a:pt x="256" y="368"/>
                  </a:lnTo>
                  <a:lnTo>
                    <a:pt x="256" y="366"/>
                  </a:lnTo>
                  <a:lnTo>
                    <a:pt x="256" y="366"/>
                  </a:lnTo>
                  <a:lnTo>
                    <a:pt x="256" y="366"/>
                  </a:lnTo>
                  <a:lnTo>
                    <a:pt x="258" y="363"/>
                  </a:lnTo>
                  <a:lnTo>
                    <a:pt x="258" y="363"/>
                  </a:lnTo>
                  <a:lnTo>
                    <a:pt x="258" y="363"/>
                  </a:lnTo>
                  <a:lnTo>
                    <a:pt x="256" y="361"/>
                  </a:lnTo>
                  <a:lnTo>
                    <a:pt x="256" y="361"/>
                  </a:lnTo>
                  <a:lnTo>
                    <a:pt x="253" y="361"/>
                  </a:lnTo>
                  <a:lnTo>
                    <a:pt x="248" y="363"/>
                  </a:lnTo>
                  <a:lnTo>
                    <a:pt x="248" y="366"/>
                  </a:lnTo>
                  <a:lnTo>
                    <a:pt x="248" y="366"/>
                  </a:lnTo>
                  <a:lnTo>
                    <a:pt x="248" y="366"/>
                  </a:lnTo>
                  <a:lnTo>
                    <a:pt x="248" y="366"/>
                  </a:lnTo>
                  <a:lnTo>
                    <a:pt x="248" y="368"/>
                  </a:lnTo>
                  <a:lnTo>
                    <a:pt x="248" y="368"/>
                  </a:lnTo>
                  <a:lnTo>
                    <a:pt x="248" y="368"/>
                  </a:lnTo>
                  <a:lnTo>
                    <a:pt x="248" y="368"/>
                  </a:lnTo>
                  <a:lnTo>
                    <a:pt x="250" y="371"/>
                  </a:lnTo>
                  <a:lnTo>
                    <a:pt x="248" y="371"/>
                  </a:lnTo>
                  <a:lnTo>
                    <a:pt x="243" y="379"/>
                  </a:lnTo>
                  <a:lnTo>
                    <a:pt x="240" y="382"/>
                  </a:lnTo>
                  <a:lnTo>
                    <a:pt x="237" y="382"/>
                  </a:lnTo>
                  <a:lnTo>
                    <a:pt x="221" y="382"/>
                  </a:lnTo>
                  <a:lnTo>
                    <a:pt x="219" y="382"/>
                  </a:lnTo>
                  <a:lnTo>
                    <a:pt x="219" y="382"/>
                  </a:lnTo>
                  <a:lnTo>
                    <a:pt x="219" y="382"/>
                  </a:lnTo>
                  <a:lnTo>
                    <a:pt x="219" y="382"/>
                  </a:lnTo>
                  <a:lnTo>
                    <a:pt x="219" y="379"/>
                  </a:lnTo>
                  <a:lnTo>
                    <a:pt x="219" y="374"/>
                  </a:lnTo>
                  <a:lnTo>
                    <a:pt x="219" y="371"/>
                  </a:lnTo>
                  <a:lnTo>
                    <a:pt x="219" y="371"/>
                  </a:lnTo>
                  <a:lnTo>
                    <a:pt x="219" y="368"/>
                  </a:lnTo>
                  <a:lnTo>
                    <a:pt x="219" y="366"/>
                  </a:lnTo>
                  <a:lnTo>
                    <a:pt x="219" y="366"/>
                  </a:lnTo>
                  <a:lnTo>
                    <a:pt x="219" y="363"/>
                  </a:lnTo>
                  <a:lnTo>
                    <a:pt x="219" y="358"/>
                  </a:lnTo>
                  <a:lnTo>
                    <a:pt x="219" y="358"/>
                  </a:lnTo>
                  <a:lnTo>
                    <a:pt x="216" y="355"/>
                  </a:lnTo>
                  <a:lnTo>
                    <a:pt x="214" y="353"/>
                  </a:lnTo>
                  <a:lnTo>
                    <a:pt x="214" y="353"/>
                  </a:lnTo>
                  <a:lnTo>
                    <a:pt x="214" y="353"/>
                  </a:lnTo>
                  <a:lnTo>
                    <a:pt x="214" y="353"/>
                  </a:lnTo>
                  <a:lnTo>
                    <a:pt x="214" y="353"/>
                  </a:lnTo>
                  <a:lnTo>
                    <a:pt x="216" y="350"/>
                  </a:lnTo>
                  <a:lnTo>
                    <a:pt x="216" y="350"/>
                  </a:lnTo>
                  <a:lnTo>
                    <a:pt x="216" y="350"/>
                  </a:lnTo>
                  <a:lnTo>
                    <a:pt x="216" y="350"/>
                  </a:lnTo>
                  <a:lnTo>
                    <a:pt x="214" y="347"/>
                  </a:lnTo>
                  <a:lnTo>
                    <a:pt x="214" y="347"/>
                  </a:lnTo>
                  <a:lnTo>
                    <a:pt x="214" y="347"/>
                  </a:lnTo>
                  <a:lnTo>
                    <a:pt x="211" y="347"/>
                  </a:lnTo>
                  <a:lnTo>
                    <a:pt x="211" y="350"/>
                  </a:lnTo>
                  <a:lnTo>
                    <a:pt x="211" y="350"/>
                  </a:lnTo>
                  <a:lnTo>
                    <a:pt x="208" y="353"/>
                  </a:lnTo>
                  <a:lnTo>
                    <a:pt x="208" y="353"/>
                  </a:lnTo>
                  <a:lnTo>
                    <a:pt x="208" y="353"/>
                  </a:lnTo>
                  <a:lnTo>
                    <a:pt x="206" y="353"/>
                  </a:lnTo>
                  <a:lnTo>
                    <a:pt x="206" y="353"/>
                  </a:lnTo>
                  <a:lnTo>
                    <a:pt x="206" y="355"/>
                  </a:lnTo>
                  <a:lnTo>
                    <a:pt x="206" y="355"/>
                  </a:lnTo>
                  <a:lnTo>
                    <a:pt x="203" y="358"/>
                  </a:lnTo>
                  <a:lnTo>
                    <a:pt x="203" y="358"/>
                  </a:lnTo>
                  <a:lnTo>
                    <a:pt x="203" y="361"/>
                  </a:lnTo>
                  <a:lnTo>
                    <a:pt x="200" y="361"/>
                  </a:lnTo>
                  <a:lnTo>
                    <a:pt x="200" y="361"/>
                  </a:lnTo>
                  <a:lnTo>
                    <a:pt x="198" y="361"/>
                  </a:lnTo>
                  <a:lnTo>
                    <a:pt x="198" y="358"/>
                  </a:lnTo>
                  <a:lnTo>
                    <a:pt x="198" y="358"/>
                  </a:lnTo>
                  <a:lnTo>
                    <a:pt x="198" y="355"/>
                  </a:lnTo>
                  <a:lnTo>
                    <a:pt x="200" y="353"/>
                  </a:lnTo>
                  <a:lnTo>
                    <a:pt x="200" y="353"/>
                  </a:lnTo>
                  <a:lnTo>
                    <a:pt x="203" y="353"/>
                  </a:lnTo>
                  <a:lnTo>
                    <a:pt x="203" y="350"/>
                  </a:lnTo>
                  <a:lnTo>
                    <a:pt x="203" y="350"/>
                  </a:lnTo>
                  <a:lnTo>
                    <a:pt x="203" y="347"/>
                  </a:lnTo>
                  <a:lnTo>
                    <a:pt x="203" y="347"/>
                  </a:lnTo>
                  <a:lnTo>
                    <a:pt x="203" y="345"/>
                  </a:lnTo>
                  <a:lnTo>
                    <a:pt x="203" y="345"/>
                  </a:lnTo>
                  <a:lnTo>
                    <a:pt x="206" y="342"/>
                  </a:lnTo>
                  <a:lnTo>
                    <a:pt x="206" y="339"/>
                  </a:lnTo>
                  <a:lnTo>
                    <a:pt x="206" y="339"/>
                  </a:lnTo>
                  <a:lnTo>
                    <a:pt x="206" y="339"/>
                  </a:lnTo>
                  <a:lnTo>
                    <a:pt x="208" y="337"/>
                  </a:lnTo>
                  <a:lnTo>
                    <a:pt x="208" y="337"/>
                  </a:lnTo>
                  <a:lnTo>
                    <a:pt x="208" y="337"/>
                  </a:lnTo>
                  <a:lnTo>
                    <a:pt x="206" y="337"/>
                  </a:lnTo>
                  <a:lnTo>
                    <a:pt x="206" y="334"/>
                  </a:lnTo>
                  <a:lnTo>
                    <a:pt x="206" y="334"/>
                  </a:lnTo>
                  <a:lnTo>
                    <a:pt x="198" y="324"/>
                  </a:lnTo>
                  <a:lnTo>
                    <a:pt x="198" y="324"/>
                  </a:lnTo>
                  <a:lnTo>
                    <a:pt x="195" y="324"/>
                  </a:lnTo>
                  <a:lnTo>
                    <a:pt x="195" y="321"/>
                  </a:lnTo>
                  <a:lnTo>
                    <a:pt x="195" y="318"/>
                  </a:lnTo>
                  <a:lnTo>
                    <a:pt x="195" y="311"/>
                  </a:lnTo>
                  <a:lnTo>
                    <a:pt x="195" y="311"/>
                  </a:lnTo>
                  <a:lnTo>
                    <a:pt x="195" y="311"/>
                  </a:lnTo>
                  <a:lnTo>
                    <a:pt x="195" y="308"/>
                  </a:lnTo>
                  <a:lnTo>
                    <a:pt x="190" y="300"/>
                  </a:lnTo>
                  <a:lnTo>
                    <a:pt x="187" y="297"/>
                  </a:lnTo>
                  <a:lnTo>
                    <a:pt x="187" y="297"/>
                  </a:lnTo>
                  <a:lnTo>
                    <a:pt x="187" y="297"/>
                  </a:lnTo>
                  <a:lnTo>
                    <a:pt x="185" y="300"/>
                  </a:lnTo>
                  <a:lnTo>
                    <a:pt x="182" y="300"/>
                  </a:lnTo>
                  <a:lnTo>
                    <a:pt x="179" y="300"/>
                  </a:lnTo>
                  <a:lnTo>
                    <a:pt x="179" y="303"/>
                  </a:lnTo>
                  <a:lnTo>
                    <a:pt x="179" y="303"/>
                  </a:lnTo>
                  <a:lnTo>
                    <a:pt x="174" y="308"/>
                  </a:lnTo>
                  <a:lnTo>
                    <a:pt x="174" y="308"/>
                  </a:lnTo>
                  <a:lnTo>
                    <a:pt x="174" y="311"/>
                  </a:lnTo>
                  <a:lnTo>
                    <a:pt x="171" y="311"/>
                  </a:lnTo>
                  <a:lnTo>
                    <a:pt x="171" y="311"/>
                  </a:lnTo>
                  <a:lnTo>
                    <a:pt x="171" y="308"/>
                  </a:lnTo>
                  <a:lnTo>
                    <a:pt x="169" y="305"/>
                  </a:lnTo>
                  <a:lnTo>
                    <a:pt x="169" y="303"/>
                  </a:lnTo>
                  <a:lnTo>
                    <a:pt x="169" y="303"/>
                  </a:lnTo>
                  <a:lnTo>
                    <a:pt x="169" y="300"/>
                  </a:lnTo>
                  <a:lnTo>
                    <a:pt x="169" y="297"/>
                  </a:lnTo>
                  <a:lnTo>
                    <a:pt x="166" y="297"/>
                  </a:lnTo>
                  <a:lnTo>
                    <a:pt x="166" y="297"/>
                  </a:lnTo>
                  <a:lnTo>
                    <a:pt x="166" y="297"/>
                  </a:lnTo>
                  <a:lnTo>
                    <a:pt x="166" y="297"/>
                  </a:lnTo>
                  <a:lnTo>
                    <a:pt x="166" y="300"/>
                  </a:lnTo>
                  <a:lnTo>
                    <a:pt x="163" y="303"/>
                  </a:lnTo>
                  <a:lnTo>
                    <a:pt x="163" y="303"/>
                  </a:lnTo>
                  <a:lnTo>
                    <a:pt x="161" y="303"/>
                  </a:lnTo>
                  <a:lnTo>
                    <a:pt x="161" y="303"/>
                  </a:lnTo>
                  <a:lnTo>
                    <a:pt x="161" y="305"/>
                  </a:lnTo>
                  <a:lnTo>
                    <a:pt x="161" y="308"/>
                  </a:lnTo>
                  <a:lnTo>
                    <a:pt x="161" y="308"/>
                  </a:lnTo>
                  <a:lnTo>
                    <a:pt x="161" y="308"/>
                  </a:lnTo>
                  <a:lnTo>
                    <a:pt x="161" y="311"/>
                  </a:lnTo>
                  <a:lnTo>
                    <a:pt x="158" y="311"/>
                  </a:lnTo>
                  <a:lnTo>
                    <a:pt x="156" y="311"/>
                  </a:lnTo>
                  <a:lnTo>
                    <a:pt x="153" y="308"/>
                  </a:lnTo>
                  <a:lnTo>
                    <a:pt x="150" y="308"/>
                  </a:lnTo>
                  <a:lnTo>
                    <a:pt x="150" y="308"/>
                  </a:lnTo>
                  <a:lnTo>
                    <a:pt x="150" y="305"/>
                  </a:lnTo>
                  <a:lnTo>
                    <a:pt x="150" y="305"/>
                  </a:lnTo>
                  <a:lnTo>
                    <a:pt x="150" y="305"/>
                  </a:lnTo>
                  <a:lnTo>
                    <a:pt x="150" y="305"/>
                  </a:lnTo>
                  <a:lnTo>
                    <a:pt x="153" y="300"/>
                  </a:lnTo>
                  <a:lnTo>
                    <a:pt x="153" y="300"/>
                  </a:lnTo>
                  <a:lnTo>
                    <a:pt x="153" y="300"/>
                  </a:lnTo>
                  <a:lnTo>
                    <a:pt x="150" y="297"/>
                  </a:lnTo>
                  <a:lnTo>
                    <a:pt x="153" y="297"/>
                  </a:lnTo>
                  <a:lnTo>
                    <a:pt x="153" y="297"/>
                  </a:lnTo>
                  <a:lnTo>
                    <a:pt x="153" y="295"/>
                  </a:lnTo>
                  <a:lnTo>
                    <a:pt x="153" y="295"/>
                  </a:lnTo>
                  <a:lnTo>
                    <a:pt x="153" y="295"/>
                  </a:lnTo>
                  <a:lnTo>
                    <a:pt x="153" y="292"/>
                  </a:lnTo>
                  <a:lnTo>
                    <a:pt x="153" y="292"/>
                  </a:lnTo>
                  <a:lnTo>
                    <a:pt x="153" y="289"/>
                  </a:lnTo>
                  <a:lnTo>
                    <a:pt x="153" y="289"/>
                  </a:lnTo>
                  <a:lnTo>
                    <a:pt x="153" y="289"/>
                  </a:lnTo>
                  <a:lnTo>
                    <a:pt x="156" y="289"/>
                  </a:lnTo>
                  <a:lnTo>
                    <a:pt x="156" y="287"/>
                  </a:lnTo>
                  <a:lnTo>
                    <a:pt x="156" y="287"/>
                  </a:lnTo>
                  <a:lnTo>
                    <a:pt x="156" y="287"/>
                  </a:lnTo>
                  <a:lnTo>
                    <a:pt x="153" y="284"/>
                  </a:lnTo>
                  <a:lnTo>
                    <a:pt x="153" y="282"/>
                  </a:lnTo>
                  <a:lnTo>
                    <a:pt x="153" y="282"/>
                  </a:lnTo>
                  <a:lnTo>
                    <a:pt x="153" y="282"/>
                  </a:lnTo>
                  <a:lnTo>
                    <a:pt x="153" y="282"/>
                  </a:lnTo>
                  <a:lnTo>
                    <a:pt x="156" y="279"/>
                  </a:lnTo>
                  <a:lnTo>
                    <a:pt x="156" y="279"/>
                  </a:lnTo>
                  <a:lnTo>
                    <a:pt x="156" y="279"/>
                  </a:lnTo>
                  <a:lnTo>
                    <a:pt x="156" y="276"/>
                  </a:lnTo>
                  <a:lnTo>
                    <a:pt x="153" y="276"/>
                  </a:lnTo>
                  <a:lnTo>
                    <a:pt x="153" y="276"/>
                  </a:lnTo>
                  <a:lnTo>
                    <a:pt x="153" y="276"/>
                  </a:lnTo>
                  <a:lnTo>
                    <a:pt x="150" y="276"/>
                  </a:lnTo>
                  <a:lnTo>
                    <a:pt x="150" y="279"/>
                  </a:lnTo>
                  <a:lnTo>
                    <a:pt x="145" y="279"/>
                  </a:lnTo>
                  <a:lnTo>
                    <a:pt x="142" y="282"/>
                  </a:lnTo>
                  <a:lnTo>
                    <a:pt x="137" y="276"/>
                  </a:lnTo>
                  <a:lnTo>
                    <a:pt x="137" y="276"/>
                  </a:lnTo>
                  <a:lnTo>
                    <a:pt x="132" y="279"/>
                  </a:lnTo>
                  <a:lnTo>
                    <a:pt x="129" y="279"/>
                  </a:lnTo>
                  <a:lnTo>
                    <a:pt x="119" y="271"/>
                  </a:lnTo>
                  <a:lnTo>
                    <a:pt x="113" y="271"/>
                  </a:lnTo>
                  <a:lnTo>
                    <a:pt x="106" y="274"/>
                  </a:lnTo>
                  <a:lnTo>
                    <a:pt x="98" y="276"/>
                  </a:lnTo>
                  <a:lnTo>
                    <a:pt x="87" y="276"/>
                  </a:lnTo>
                  <a:lnTo>
                    <a:pt x="84" y="276"/>
                  </a:lnTo>
                  <a:lnTo>
                    <a:pt x="82" y="279"/>
                  </a:lnTo>
                  <a:lnTo>
                    <a:pt x="79" y="282"/>
                  </a:lnTo>
                  <a:lnTo>
                    <a:pt x="77" y="282"/>
                  </a:lnTo>
                  <a:lnTo>
                    <a:pt x="79" y="287"/>
                  </a:lnTo>
                  <a:lnTo>
                    <a:pt x="79" y="287"/>
                  </a:lnTo>
                  <a:lnTo>
                    <a:pt x="79" y="287"/>
                  </a:lnTo>
                  <a:lnTo>
                    <a:pt x="79" y="289"/>
                  </a:lnTo>
                  <a:lnTo>
                    <a:pt x="79" y="289"/>
                  </a:lnTo>
                  <a:lnTo>
                    <a:pt x="77" y="292"/>
                  </a:lnTo>
                  <a:lnTo>
                    <a:pt x="77" y="292"/>
                  </a:lnTo>
                  <a:lnTo>
                    <a:pt x="77" y="295"/>
                  </a:lnTo>
                  <a:lnTo>
                    <a:pt x="79" y="295"/>
                  </a:lnTo>
                  <a:lnTo>
                    <a:pt x="79" y="295"/>
                  </a:lnTo>
                  <a:lnTo>
                    <a:pt x="82" y="297"/>
                  </a:lnTo>
                  <a:lnTo>
                    <a:pt x="90" y="297"/>
                  </a:lnTo>
                  <a:lnTo>
                    <a:pt x="90" y="297"/>
                  </a:lnTo>
                  <a:lnTo>
                    <a:pt x="90" y="300"/>
                  </a:lnTo>
                  <a:lnTo>
                    <a:pt x="90" y="300"/>
                  </a:lnTo>
                  <a:lnTo>
                    <a:pt x="90" y="300"/>
                  </a:lnTo>
                  <a:lnTo>
                    <a:pt x="90" y="303"/>
                  </a:lnTo>
                  <a:lnTo>
                    <a:pt x="90" y="305"/>
                  </a:lnTo>
                  <a:lnTo>
                    <a:pt x="90" y="305"/>
                  </a:lnTo>
                  <a:lnTo>
                    <a:pt x="92" y="305"/>
                  </a:lnTo>
                  <a:lnTo>
                    <a:pt x="92" y="305"/>
                  </a:lnTo>
                  <a:lnTo>
                    <a:pt x="92" y="305"/>
                  </a:lnTo>
                  <a:lnTo>
                    <a:pt x="92" y="305"/>
                  </a:lnTo>
                  <a:lnTo>
                    <a:pt x="95" y="305"/>
                  </a:lnTo>
                  <a:lnTo>
                    <a:pt x="95" y="303"/>
                  </a:lnTo>
                  <a:lnTo>
                    <a:pt x="95" y="300"/>
                  </a:lnTo>
                  <a:lnTo>
                    <a:pt x="95" y="300"/>
                  </a:lnTo>
                  <a:lnTo>
                    <a:pt x="95" y="300"/>
                  </a:lnTo>
                  <a:lnTo>
                    <a:pt x="95" y="300"/>
                  </a:lnTo>
                  <a:lnTo>
                    <a:pt x="98" y="300"/>
                  </a:lnTo>
                  <a:lnTo>
                    <a:pt x="98" y="300"/>
                  </a:lnTo>
                  <a:lnTo>
                    <a:pt x="98" y="300"/>
                  </a:lnTo>
                  <a:lnTo>
                    <a:pt x="103" y="300"/>
                  </a:lnTo>
                  <a:lnTo>
                    <a:pt x="103" y="303"/>
                  </a:lnTo>
                  <a:lnTo>
                    <a:pt x="103" y="303"/>
                  </a:lnTo>
                  <a:lnTo>
                    <a:pt x="103" y="303"/>
                  </a:lnTo>
                  <a:lnTo>
                    <a:pt x="100" y="316"/>
                  </a:lnTo>
                  <a:lnTo>
                    <a:pt x="100" y="318"/>
                  </a:lnTo>
                  <a:lnTo>
                    <a:pt x="100" y="318"/>
                  </a:lnTo>
                  <a:lnTo>
                    <a:pt x="100" y="318"/>
                  </a:lnTo>
                  <a:lnTo>
                    <a:pt x="103" y="321"/>
                  </a:lnTo>
                  <a:lnTo>
                    <a:pt x="103" y="324"/>
                  </a:lnTo>
                  <a:lnTo>
                    <a:pt x="98" y="326"/>
                  </a:lnTo>
                  <a:lnTo>
                    <a:pt x="98" y="326"/>
                  </a:lnTo>
                  <a:lnTo>
                    <a:pt x="95" y="326"/>
                  </a:lnTo>
                  <a:lnTo>
                    <a:pt x="92" y="324"/>
                  </a:lnTo>
                  <a:lnTo>
                    <a:pt x="92" y="324"/>
                  </a:lnTo>
                  <a:lnTo>
                    <a:pt x="92" y="324"/>
                  </a:lnTo>
                  <a:lnTo>
                    <a:pt x="84" y="326"/>
                  </a:lnTo>
                  <a:lnTo>
                    <a:pt x="84" y="326"/>
                  </a:lnTo>
                  <a:lnTo>
                    <a:pt x="79" y="326"/>
                  </a:lnTo>
                  <a:lnTo>
                    <a:pt x="79" y="326"/>
                  </a:lnTo>
                  <a:lnTo>
                    <a:pt x="77" y="326"/>
                  </a:lnTo>
                  <a:lnTo>
                    <a:pt x="74" y="329"/>
                  </a:lnTo>
                  <a:lnTo>
                    <a:pt x="71" y="329"/>
                  </a:lnTo>
                  <a:lnTo>
                    <a:pt x="71" y="332"/>
                  </a:lnTo>
                  <a:lnTo>
                    <a:pt x="71" y="334"/>
                  </a:lnTo>
                  <a:lnTo>
                    <a:pt x="71" y="337"/>
                  </a:lnTo>
                  <a:lnTo>
                    <a:pt x="71" y="337"/>
                  </a:lnTo>
                  <a:lnTo>
                    <a:pt x="71" y="337"/>
                  </a:lnTo>
                  <a:lnTo>
                    <a:pt x="69" y="339"/>
                  </a:lnTo>
                  <a:lnTo>
                    <a:pt x="69" y="339"/>
                  </a:lnTo>
                  <a:lnTo>
                    <a:pt x="69" y="342"/>
                  </a:lnTo>
                  <a:lnTo>
                    <a:pt x="69" y="345"/>
                  </a:lnTo>
                  <a:lnTo>
                    <a:pt x="69" y="345"/>
                  </a:lnTo>
                  <a:lnTo>
                    <a:pt x="66" y="347"/>
                  </a:lnTo>
                  <a:lnTo>
                    <a:pt x="66" y="347"/>
                  </a:lnTo>
                  <a:lnTo>
                    <a:pt x="63" y="347"/>
                  </a:lnTo>
                  <a:lnTo>
                    <a:pt x="50" y="347"/>
                  </a:lnTo>
                  <a:lnTo>
                    <a:pt x="48" y="347"/>
                  </a:lnTo>
                  <a:lnTo>
                    <a:pt x="34" y="350"/>
                  </a:lnTo>
                  <a:lnTo>
                    <a:pt x="34" y="350"/>
                  </a:lnTo>
                  <a:lnTo>
                    <a:pt x="32" y="350"/>
                  </a:lnTo>
                  <a:lnTo>
                    <a:pt x="29" y="345"/>
                  </a:lnTo>
                  <a:lnTo>
                    <a:pt x="24" y="339"/>
                  </a:lnTo>
                  <a:lnTo>
                    <a:pt x="24" y="337"/>
                  </a:lnTo>
                  <a:lnTo>
                    <a:pt x="24" y="337"/>
                  </a:lnTo>
                  <a:lnTo>
                    <a:pt x="24" y="334"/>
                  </a:lnTo>
                  <a:lnTo>
                    <a:pt x="24" y="334"/>
                  </a:lnTo>
                  <a:lnTo>
                    <a:pt x="24" y="334"/>
                  </a:lnTo>
                  <a:lnTo>
                    <a:pt x="26" y="332"/>
                  </a:lnTo>
                  <a:lnTo>
                    <a:pt x="29" y="329"/>
                  </a:lnTo>
                  <a:lnTo>
                    <a:pt x="29" y="329"/>
                  </a:lnTo>
                  <a:lnTo>
                    <a:pt x="32" y="329"/>
                  </a:lnTo>
                  <a:lnTo>
                    <a:pt x="32" y="329"/>
                  </a:lnTo>
                  <a:lnTo>
                    <a:pt x="32" y="326"/>
                  </a:lnTo>
                  <a:lnTo>
                    <a:pt x="32" y="324"/>
                  </a:lnTo>
                  <a:lnTo>
                    <a:pt x="29" y="316"/>
                  </a:lnTo>
                  <a:lnTo>
                    <a:pt x="29" y="313"/>
                  </a:lnTo>
                  <a:lnTo>
                    <a:pt x="29" y="311"/>
                  </a:lnTo>
                  <a:lnTo>
                    <a:pt x="29" y="311"/>
                  </a:lnTo>
                  <a:lnTo>
                    <a:pt x="32" y="311"/>
                  </a:lnTo>
                  <a:lnTo>
                    <a:pt x="32" y="311"/>
                  </a:lnTo>
                  <a:lnTo>
                    <a:pt x="34" y="311"/>
                  </a:lnTo>
                  <a:lnTo>
                    <a:pt x="34" y="308"/>
                  </a:lnTo>
                  <a:lnTo>
                    <a:pt x="34" y="308"/>
                  </a:lnTo>
                  <a:lnTo>
                    <a:pt x="37" y="308"/>
                  </a:lnTo>
                  <a:lnTo>
                    <a:pt x="37" y="305"/>
                  </a:lnTo>
                  <a:lnTo>
                    <a:pt x="37" y="305"/>
                  </a:lnTo>
                  <a:lnTo>
                    <a:pt x="37" y="305"/>
                  </a:lnTo>
                  <a:lnTo>
                    <a:pt x="37" y="303"/>
                  </a:lnTo>
                  <a:lnTo>
                    <a:pt x="37" y="300"/>
                  </a:lnTo>
                  <a:lnTo>
                    <a:pt x="37" y="300"/>
                  </a:lnTo>
                  <a:lnTo>
                    <a:pt x="37" y="297"/>
                  </a:lnTo>
                  <a:lnTo>
                    <a:pt x="40" y="292"/>
                  </a:lnTo>
                  <a:lnTo>
                    <a:pt x="40" y="289"/>
                  </a:lnTo>
                  <a:lnTo>
                    <a:pt x="40" y="289"/>
                  </a:lnTo>
                  <a:lnTo>
                    <a:pt x="37" y="287"/>
                  </a:lnTo>
                  <a:lnTo>
                    <a:pt x="34" y="287"/>
                  </a:lnTo>
                  <a:lnTo>
                    <a:pt x="34" y="284"/>
                  </a:lnTo>
                  <a:lnTo>
                    <a:pt x="34" y="284"/>
                  </a:lnTo>
                  <a:lnTo>
                    <a:pt x="34" y="282"/>
                  </a:lnTo>
                  <a:lnTo>
                    <a:pt x="37" y="279"/>
                  </a:lnTo>
                  <a:lnTo>
                    <a:pt x="40" y="276"/>
                  </a:lnTo>
                  <a:lnTo>
                    <a:pt x="40" y="274"/>
                  </a:lnTo>
                  <a:lnTo>
                    <a:pt x="37" y="274"/>
                  </a:lnTo>
                  <a:lnTo>
                    <a:pt x="37" y="274"/>
                  </a:lnTo>
                  <a:lnTo>
                    <a:pt x="37" y="271"/>
                  </a:lnTo>
                  <a:lnTo>
                    <a:pt x="37" y="271"/>
                  </a:lnTo>
                  <a:lnTo>
                    <a:pt x="34" y="271"/>
                  </a:lnTo>
                  <a:lnTo>
                    <a:pt x="34" y="271"/>
                  </a:lnTo>
                  <a:lnTo>
                    <a:pt x="34" y="274"/>
                  </a:lnTo>
                  <a:lnTo>
                    <a:pt x="32" y="274"/>
                  </a:lnTo>
                  <a:lnTo>
                    <a:pt x="32" y="271"/>
                  </a:lnTo>
                  <a:lnTo>
                    <a:pt x="29" y="271"/>
                  </a:lnTo>
                  <a:lnTo>
                    <a:pt x="29" y="271"/>
                  </a:lnTo>
                  <a:lnTo>
                    <a:pt x="29" y="268"/>
                  </a:lnTo>
                  <a:lnTo>
                    <a:pt x="26" y="266"/>
                  </a:lnTo>
                  <a:lnTo>
                    <a:pt x="26" y="263"/>
                  </a:lnTo>
                  <a:lnTo>
                    <a:pt x="26" y="261"/>
                  </a:lnTo>
                  <a:lnTo>
                    <a:pt x="26" y="258"/>
                  </a:lnTo>
                  <a:lnTo>
                    <a:pt x="26" y="255"/>
                  </a:lnTo>
                  <a:lnTo>
                    <a:pt x="26" y="255"/>
                  </a:lnTo>
                  <a:lnTo>
                    <a:pt x="26" y="255"/>
                  </a:lnTo>
                  <a:lnTo>
                    <a:pt x="26" y="255"/>
                  </a:lnTo>
                  <a:lnTo>
                    <a:pt x="26" y="255"/>
                  </a:lnTo>
                  <a:lnTo>
                    <a:pt x="26" y="255"/>
                  </a:lnTo>
                  <a:lnTo>
                    <a:pt x="26" y="255"/>
                  </a:lnTo>
                  <a:lnTo>
                    <a:pt x="24" y="258"/>
                  </a:lnTo>
                  <a:lnTo>
                    <a:pt x="24" y="261"/>
                  </a:lnTo>
                  <a:lnTo>
                    <a:pt x="24" y="261"/>
                  </a:lnTo>
                  <a:lnTo>
                    <a:pt x="24" y="261"/>
                  </a:lnTo>
                  <a:lnTo>
                    <a:pt x="21" y="261"/>
                  </a:lnTo>
                  <a:lnTo>
                    <a:pt x="21" y="261"/>
                  </a:lnTo>
                  <a:lnTo>
                    <a:pt x="21" y="258"/>
                  </a:lnTo>
                  <a:lnTo>
                    <a:pt x="21" y="258"/>
                  </a:lnTo>
                  <a:lnTo>
                    <a:pt x="21" y="255"/>
                  </a:lnTo>
                  <a:lnTo>
                    <a:pt x="19" y="247"/>
                  </a:lnTo>
                  <a:lnTo>
                    <a:pt x="16" y="242"/>
                  </a:lnTo>
                  <a:lnTo>
                    <a:pt x="13" y="232"/>
                  </a:lnTo>
                  <a:lnTo>
                    <a:pt x="13" y="232"/>
                  </a:lnTo>
                  <a:lnTo>
                    <a:pt x="13" y="205"/>
                  </a:lnTo>
                  <a:lnTo>
                    <a:pt x="19" y="208"/>
                  </a:lnTo>
                  <a:lnTo>
                    <a:pt x="19" y="208"/>
                  </a:lnTo>
                  <a:lnTo>
                    <a:pt x="19" y="205"/>
                  </a:lnTo>
                  <a:lnTo>
                    <a:pt x="19" y="205"/>
                  </a:lnTo>
                  <a:lnTo>
                    <a:pt x="16" y="203"/>
                  </a:lnTo>
                  <a:lnTo>
                    <a:pt x="16" y="200"/>
                  </a:lnTo>
                  <a:lnTo>
                    <a:pt x="16" y="200"/>
                  </a:lnTo>
                  <a:lnTo>
                    <a:pt x="16" y="195"/>
                  </a:lnTo>
                  <a:lnTo>
                    <a:pt x="13" y="192"/>
                  </a:lnTo>
                  <a:lnTo>
                    <a:pt x="13" y="184"/>
                  </a:lnTo>
                  <a:lnTo>
                    <a:pt x="13" y="184"/>
                  </a:lnTo>
                  <a:lnTo>
                    <a:pt x="11" y="184"/>
                  </a:lnTo>
                  <a:lnTo>
                    <a:pt x="8" y="182"/>
                  </a:lnTo>
                  <a:lnTo>
                    <a:pt x="8" y="184"/>
                  </a:lnTo>
                  <a:lnTo>
                    <a:pt x="5" y="184"/>
                  </a:lnTo>
                  <a:lnTo>
                    <a:pt x="5" y="184"/>
                  </a:lnTo>
                  <a:lnTo>
                    <a:pt x="3" y="182"/>
                  </a:lnTo>
                  <a:lnTo>
                    <a:pt x="0" y="182"/>
                  </a:lnTo>
                  <a:lnTo>
                    <a:pt x="3" y="182"/>
                  </a:lnTo>
                  <a:lnTo>
                    <a:pt x="3" y="179"/>
                  </a:lnTo>
                  <a:lnTo>
                    <a:pt x="5" y="176"/>
                  </a:lnTo>
                  <a:lnTo>
                    <a:pt x="5" y="179"/>
                  </a:lnTo>
                  <a:lnTo>
                    <a:pt x="5" y="179"/>
                  </a:lnTo>
                  <a:lnTo>
                    <a:pt x="8" y="176"/>
                  </a:lnTo>
                  <a:lnTo>
                    <a:pt x="8" y="176"/>
                  </a:lnTo>
                  <a:lnTo>
                    <a:pt x="8" y="176"/>
                  </a:lnTo>
                  <a:lnTo>
                    <a:pt x="8" y="174"/>
                  </a:lnTo>
                  <a:lnTo>
                    <a:pt x="8" y="168"/>
                  </a:lnTo>
                  <a:lnTo>
                    <a:pt x="8" y="166"/>
                  </a:lnTo>
                  <a:lnTo>
                    <a:pt x="8" y="166"/>
                  </a:lnTo>
                  <a:lnTo>
                    <a:pt x="8" y="166"/>
                  </a:lnTo>
                  <a:lnTo>
                    <a:pt x="11" y="163"/>
                  </a:lnTo>
                  <a:lnTo>
                    <a:pt x="11" y="163"/>
                  </a:lnTo>
                  <a:lnTo>
                    <a:pt x="11" y="163"/>
                  </a:lnTo>
                  <a:lnTo>
                    <a:pt x="19" y="160"/>
                  </a:lnTo>
                  <a:lnTo>
                    <a:pt x="32" y="155"/>
                  </a:lnTo>
                  <a:lnTo>
                    <a:pt x="32" y="155"/>
                  </a:lnTo>
                  <a:lnTo>
                    <a:pt x="32" y="155"/>
                  </a:lnTo>
                  <a:lnTo>
                    <a:pt x="32" y="155"/>
                  </a:lnTo>
                  <a:lnTo>
                    <a:pt x="34" y="155"/>
                  </a:lnTo>
                  <a:lnTo>
                    <a:pt x="37" y="158"/>
                  </a:lnTo>
                  <a:lnTo>
                    <a:pt x="37" y="160"/>
                  </a:lnTo>
                  <a:lnTo>
                    <a:pt x="42" y="160"/>
                  </a:lnTo>
                  <a:lnTo>
                    <a:pt x="42" y="160"/>
                  </a:lnTo>
                  <a:lnTo>
                    <a:pt x="42" y="160"/>
                  </a:lnTo>
                  <a:lnTo>
                    <a:pt x="42" y="163"/>
                  </a:lnTo>
                  <a:lnTo>
                    <a:pt x="40" y="163"/>
                  </a:lnTo>
                  <a:lnTo>
                    <a:pt x="40" y="166"/>
                  </a:lnTo>
                  <a:lnTo>
                    <a:pt x="40" y="166"/>
                  </a:lnTo>
                  <a:lnTo>
                    <a:pt x="40" y="166"/>
                  </a:lnTo>
                  <a:lnTo>
                    <a:pt x="42" y="166"/>
                  </a:lnTo>
                  <a:lnTo>
                    <a:pt x="45" y="163"/>
                  </a:lnTo>
                  <a:lnTo>
                    <a:pt x="50" y="158"/>
                  </a:lnTo>
                  <a:lnTo>
                    <a:pt x="50" y="158"/>
                  </a:lnTo>
                  <a:lnTo>
                    <a:pt x="50" y="155"/>
                  </a:lnTo>
                  <a:lnTo>
                    <a:pt x="50" y="155"/>
                  </a:lnTo>
                  <a:lnTo>
                    <a:pt x="50" y="153"/>
                  </a:lnTo>
                  <a:lnTo>
                    <a:pt x="50" y="153"/>
                  </a:lnTo>
                  <a:lnTo>
                    <a:pt x="50" y="150"/>
                  </a:lnTo>
                  <a:lnTo>
                    <a:pt x="58" y="150"/>
                  </a:lnTo>
                  <a:lnTo>
                    <a:pt x="61" y="150"/>
                  </a:lnTo>
                  <a:lnTo>
                    <a:pt x="61" y="150"/>
                  </a:lnTo>
                  <a:lnTo>
                    <a:pt x="63" y="150"/>
                  </a:lnTo>
                  <a:lnTo>
                    <a:pt x="74" y="150"/>
                  </a:lnTo>
                  <a:lnTo>
                    <a:pt x="74" y="150"/>
                  </a:lnTo>
                  <a:lnTo>
                    <a:pt x="77" y="150"/>
                  </a:lnTo>
                  <a:lnTo>
                    <a:pt x="77" y="150"/>
                  </a:lnTo>
                  <a:lnTo>
                    <a:pt x="79" y="150"/>
                  </a:lnTo>
                  <a:lnTo>
                    <a:pt x="82" y="150"/>
                  </a:lnTo>
                  <a:lnTo>
                    <a:pt x="90" y="155"/>
                  </a:lnTo>
                  <a:lnTo>
                    <a:pt x="92" y="155"/>
                  </a:lnTo>
                  <a:lnTo>
                    <a:pt x="95" y="158"/>
                  </a:lnTo>
                  <a:lnTo>
                    <a:pt x="95" y="158"/>
                  </a:lnTo>
                  <a:lnTo>
                    <a:pt x="95" y="160"/>
                  </a:lnTo>
                  <a:lnTo>
                    <a:pt x="95" y="163"/>
                  </a:lnTo>
                  <a:lnTo>
                    <a:pt x="95" y="163"/>
                  </a:lnTo>
                  <a:lnTo>
                    <a:pt x="98" y="166"/>
                  </a:lnTo>
                  <a:lnTo>
                    <a:pt x="98" y="168"/>
                  </a:lnTo>
                  <a:lnTo>
                    <a:pt x="106" y="168"/>
                  </a:lnTo>
                  <a:lnTo>
                    <a:pt x="108" y="168"/>
                  </a:lnTo>
                  <a:lnTo>
                    <a:pt x="121" y="163"/>
                  </a:lnTo>
                  <a:lnTo>
                    <a:pt x="124" y="160"/>
                  </a:lnTo>
                  <a:lnTo>
                    <a:pt x="124" y="158"/>
                  </a:lnTo>
                  <a:lnTo>
                    <a:pt x="124" y="153"/>
                  </a:lnTo>
                  <a:lnTo>
                    <a:pt x="121" y="153"/>
                  </a:lnTo>
                  <a:lnTo>
                    <a:pt x="124" y="150"/>
                  </a:lnTo>
                  <a:lnTo>
                    <a:pt x="124" y="147"/>
                  </a:lnTo>
                  <a:lnTo>
                    <a:pt x="127" y="142"/>
                  </a:lnTo>
                  <a:lnTo>
                    <a:pt x="127" y="142"/>
                  </a:lnTo>
                  <a:lnTo>
                    <a:pt x="127" y="139"/>
                  </a:lnTo>
                  <a:lnTo>
                    <a:pt x="127" y="139"/>
                  </a:lnTo>
                  <a:lnTo>
                    <a:pt x="127" y="139"/>
                  </a:lnTo>
                  <a:lnTo>
                    <a:pt x="124" y="139"/>
                  </a:lnTo>
                  <a:lnTo>
                    <a:pt x="121" y="139"/>
                  </a:lnTo>
                  <a:lnTo>
                    <a:pt x="121" y="139"/>
                  </a:lnTo>
                  <a:lnTo>
                    <a:pt x="121" y="137"/>
                  </a:lnTo>
                  <a:lnTo>
                    <a:pt x="119" y="137"/>
                  </a:lnTo>
                  <a:lnTo>
                    <a:pt x="119" y="137"/>
                  </a:lnTo>
                  <a:lnTo>
                    <a:pt x="119" y="137"/>
                  </a:lnTo>
                  <a:lnTo>
                    <a:pt x="119" y="134"/>
                  </a:lnTo>
                  <a:lnTo>
                    <a:pt x="121" y="134"/>
                  </a:lnTo>
                  <a:lnTo>
                    <a:pt x="121" y="129"/>
                  </a:lnTo>
                  <a:lnTo>
                    <a:pt x="121" y="126"/>
                  </a:lnTo>
                  <a:lnTo>
                    <a:pt x="121" y="121"/>
                  </a:lnTo>
                  <a:lnTo>
                    <a:pt x="121" y="118"/>
                  </a:lnTo>
                  <a:lnTo>
                    <a:pt x="121" y="116"/>
                  </a:lnTo>
                  <a:lnTo>
                    <a:pt x="124" y="116"/>
                  </a:lnTo>
                  <a:lnTo>
                    <a:pt x="124" y="118"/>
                  </a:lnTo>
                  <a:lnTo>
                    <a:pt x="127" y="118"/>
                  </a:lnTo>
                  <a:lnTo>
                    <a:pt x="127" y="118"/>
                  </a:lnTo>
                  <a:lnTo>
                    <a:pt x="129" y="116"/>
                  </a:lnTo>
                  <a:lnTo>
                    <a:pt x="129" y="116"/>
                  </a:lnTo>
                  <a:lnTo>
                    <a:pt x="129" y="116"/>
                  </a:lnTo>
                  <a:lnTo>
                    <a:pt x="129" y="116"/>
                  </a:lnTo>
                  <a:lnTo>
                    <a:pt x="132" y="118"/>
                  </a:lnTo>
                  <a:lnTo>
                    <a:pt x="132" y="118"/>
                  </a:lnTo>
                  <a:lnTo>
                    <a:pt x="132" y="121"/>
                  </a:lnTo>
                  <a:lnTo>
                    <a:pt x="135" y="121"/>
                  </a:lnTo>
                  <a:lnTo>
                    <a:pt x="135" y="121"/>
                  </a:lnTo>
                  <a:lnTo>
                    <a:pt x="137" y="118"/>
                  </a:lnTo>
                  <a:lnTo>
                    <a:pt x="137" y="118"/>
                  </a:lnTo>
                  <a:lnTo>
                    <a:pt x="140" y="118"/>
                  </a:lnTo>
                  <a:lnTo>
                    <a:pt x="140" y="118"/>
                  </a:lnTo>
                  <a:lnTo>
                    <a:pt x="140" y="118"/>
                  </a:lnTo>
                  <a:lnTo>
                    <a:pt x="140" y="121"/>
                  </a:lnTo>
                  <a:lnTo>
                    <a:pt x="142" y="121"/>
                  </a:lnTo>
                  <a:lnTo>
                    <a:pt x="142" y="121"/>
                  </a:lnTo>
                  <a:lnTo>
                    <a:pt x="145" y="121"/>
                  </a:lnTo>
                  <a:lnTo>
                    <a:pt x="150" y="118"/>
                  </a:lnTo>
                  <a:lnTo>
                    <a:pt x="156" y="118"/>
                  </a:lnTo>
                  <a:lnTo>
                    <a:pt x="158" y="116"/>
                  </a:lnTo>
                  <a:lnTo>
                    <a:pt x="158" y="116"/>
                  </a:lnTo>
                  <a:lnTo>
                    <a:pt x="156" y="113"/>
                  </a:lnTo>
                  <a:lnTo>
                    <a:pt x="156" y="113"/>
                  </a:lnTo>
                  <a:lnTo>
                    <a:pt x="156" y="110"/>
                  </a:lnTo>
                  <a:lnTo>
                    <a:pt x="158" y="105"/>
                  </a:lnTo>
                  <a:lnTo>
                    <a:pt x="161" y="103"/>
                  </a:lnTo>
                  <a:lnTo>
                    <a:pt x="161" y="100"/>
                  </a:lnTo>
                  <a:lnTo>
                    <a:pt x="163" y="100"/>
                  </a:lnTo>
                  <a:lnTo>
                    <a:pt x="166" y="100"/>
                  </a:lnTo>
                  <a:lnTo>
                    <a:pt x="171" y="97"/>
                  </a:lnTo>
                  <a:lnTo>
                    <a:pt x="174" y="95"/>
                  </a:lnTo>
                  <a:lnTo>
                    <a:pt x="177" y="95"/>
                  </a:lnTo>
                  <a:lnTo>
                    <a:pt x="177" y="92"/>
                  </a:lnTo>
                  <a:lnTo>
                    <a:pt x="177" y="89"/>
                  </a:lnTo>
                  <a:lnTo>
                    <a:pt x="177" y="87"/>
                  </a:lnTo>
                  <a:lnTo>
                    <a:pt x="177" y="84"/>
                  </a:lnTo>
                  <a:lnTo>
                    <a:pt x="177" y="82"/>
                  </a:lnTo>
                  <a:lnTo>
                    <a:pt x="177" y="76"/>
                  </a:lnTo>
                  <a:lnTo>
                    <a:pt x="182" y="58"/>
                  </a:lnTo>
                  <a:lnTo>
                    <a:pt x="185" y="53"/>
                  </a:lnTo>
                  <a:lnTo>
                    <a:pt x="185" y="53"/>
                  </a:lnTo>
                  <a:lnTo>
                    <a:pt x="187" y="53"/>
                  </a:lnTo>
                  <a:lnTo>
                    <a:pt x="187" y="53"/>
                  </a:lnTo>
                  <a:lnTo>
                    <a:pt x="190" y="53"/>
                  </a:lnTo>
                  <a:lnTo>
                    <a:pt x="190" y="53"/>
                  </a:lnTo>
                  <a:lnTo>
                    <a:pt x="190" y="53"/>
                  </a:lnTo>
                  <a:lnTo>
                    <a:pt x="192" y="55"/>
                  </a:lnTo>
                  <a:lnTo>
                    <a:pt x="192" y="55"/>
                  </a:lnTo>
                  <a:lnTo>
                    <a:pt x="195" y="58"/>
                  </a:lnTo>
                  <a:lnTo>
                    <a:pt x="195" y="58"/>
                  </a:lnTo>
                  <a:lnTo>
                    <a:pt x="198" y="58"/>
                  </a:lnTo>
                  <a:lnTo>
                    <a:pt x="200" y="58"/>
                  </a:lnTo>
                  <a:lnTo>
                    <a:pt x="203" y="58"/>
                  </a:lnTo>
                  <a:lnTo>
                    <a:pt x="216" y="53"/>
                  </a:lnTo>
                  <a:lnTo>
                    <a:pt x="229" y="45"/>
                  </a:lnTo>
                  <a:lnTo>
                    <a:pt x="235" y="42"/>
                  </a:lnTo>
                  <a:lnTo>
                    <a:pt x="237" y="37"/>
                  </a:lnTo>
                  <a:lnTo>
                    <a:pt x="240" y="32"/>
                  </a:lnTo>
                  <a:lnTo>
                    <a:pt x="245" y="24"/>
                  </a:lnTo>
                  <a:lnTo>
                    <a:pt x="245" y="24"/>
                  </a:lnTo>
                  <a:lnTo>
                    <a:pt x="245" y="21"/>
                  </a:lnTo>
                  <a:lnTo>
                    <a:pt x="245" y="21"/>
                  </a:lnTo>
                  <a:lnTo>
                    <a:pt x="245" y="16"/>
                  </a:lnTo>
                  <a:lnTo>
                    <a:pt x="258" y="3"/>
                  </a:lnTo>
                  <a:lnTo>
                    <a:pt x="264" y="0"/>
                  </a:lnTo>
                  <a:lnTo>
                    <a:pt x="264" y="0"/>
                  </a:lnTo>
                  <a:lnTo>
                    <a:pt x="264" y="3"/>
                  </a:lnTo>
                  <a:lnTo>
                    <a:pt x="264" y="3"/>
                  </a:lnTo>
                  <a:lnTo>
                    <a:pt x="264" y="5"/>
                  </a:lnTo>
                  <a:lnTo>
                    <a:pt x="264" y="5"/>
                  </a:lnTo>
                  <a:lnTo>
                    <a:pt x="264" y="5"/>
                  </a:lnTo>
                  <a:lnTo>
                    <a:pt x="264" y="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1" name="Freeform 60"/>
            <p:cNvSpPr>
              <a:spLocks/>
            </p:cNvSpPr>
            <p:nvPr/>
          </p:nvSpPr>
          <p:spPr bwMode="auto">
            <a:xfrm>
              <a:off x="4723" y="2612"/>
              <a:ext cx="677" cy="776"/>
            </a:xfrm>
            <a:custGeom>
              <a:avLst/>
              <a:gdLst>
                <a:gd name="T0" fmla="*/ 485 w 677"/>
                <a:gd name="T1" fmla="*/ 11 h 776"/>
                <a:gd name="T2" fmla="*/ 485 w 677"/>
                <a:gd name="T3" fmla="*/ 29 h 776"/>
                <a:gd name="T4" fmla="*/ 495 w 677"/>
                <a:gd name="T5" fmla="*/ 32 h 776"/>
                <a:gd name="T6" fmla="*/ 511 w 677"/>
                <a:gd name="T7" fmla="*/ 29 h 776"/>
                <a:gd name="T8" fmla="*/ 540 w 677"/>
                <a:gd name="T9" fmla="*/ 66 h 776"/>
                <a:gd name="T10" fmla="*/ 530 w 677"/>
                <a:gd name="T11" fmla="*/ 90 h 776"/>
                <a:gd name="T12" fmla="*/ 548 w 677"/>
                <a:gd name="T13" fmla="*/ 79 h 776"/>
                <a:gd name="T14" fmla="*/ 551 w 677"/>
                <a:gd name="T15" fmla="*/ 108 h 776"/>
                <a:gd name="T16" fmla="*/ 580 w 677"/>
                <a:gd name="T17" fmla="*/ 92 h 776"/>
                <a:gd name="T18" fmla="*/ 593 w 677"/>
                <a:gd name="T19" fmla="*/ 100 h 776"/>
                <a:gd name="T20" fmla="*/ 604 w 677"/>
                <a:gd name="T21" fmla="*/ 145 h 776"/>
                <a:gd name="T22" fmla="*/ 601 w 677"/>
                <a:gd name="T23" fmla="*/ 168 h 776"/>
                <a:gd name="T24" fmla="*/ 596 w 677"/>
                <a:gd name="T25" fmla="*/ 187 h 776"/>
                <a:gd name="T26" fmla="*/ 598 w 677"/>
                <a:gd name="T27" fmla="*/ 208 h 776"/>
                <a:gd name="T28" fmla="*/ 627 w 677"/>
                <a:gd name="T29" fmla="*/ 229 h 776"/>
                <a:gd name="T30" fmla="*/ 619 w 677"/>
                <a:gd name="T31" fmla="*/ 242 h 776"/>
                <a:gd name="T32" fmla="*/ 630 w 677"/>
                <a:gd name="T33" fmla="*/ 261 h 776"/>
                <a:gd name="T34" fmla="*/ 664 w 677"/>
                <a:gd name="T35" fmla="*/ 292 h 776"/>
                <a:gd name="T36" fmla="*/ 667 w 677"/>
                <a:gd name="T37" fmla="*/ 311 h 776"/>
                <a:gd name="T38" fmla="*/ 669 w 677"/>
                <a:gd name="T39" fmla="*/ 342 h 776"/>
                <a:gd name="T40" fmla="*/ 667 w 677"/>
                <a:gd name="T41" fmla="*/ 366 h 776"/>
                <a:gd name="T42" fmla="*/ 667 w 677"/>
                <a:gd name="T43" fmla="*/ 384 h 776"/>
                <a:gd name="T44" fmla="*/ 646 w 677"/>
                <a:gd name="T45" fmla="*/ 384 h 776"/>
                <a:gd name="T46" fmla="*/ 630 w 677"/>
                <a:gd name="T47" fmla="*/ 400 h 776"/>
                <a:gd name="T48" fmla="*/ 638 w 677"/>
                <a:gd name="T49" fmla="*/ 413 h 776"/>
                <a:gd name="T50" fmla="*/ 638 w 677"/>
                <a:gd name="T51" fmla="*/ 440 h 776"/>
                <a:gd name="T52" fmla="*/ 598 w 677"/>
                <a:gd name="T53" fmla="*/ 455 h 776"/>
                <a:gd name="T54" fmla="*/ 575 w 677"/>
                <a:gd name="T55" fmla="*/ 474 h 776"/>
                <a:gd name="T56" fmla="*/ 598 w 677"/>
                <a:gd name="T57" fmla="*/ 600 h 776"/>
                <a:gd name="T58" fmla="*/ 588 w 677"/>
                <a:gd name="T59" fmla="*/ 663 h 776"/>
                <a:gd name="T60" fmla="*/ 596 w 677"/>
                <a:gd name="T61" fmla="*/ 682 h 776"/>
                <a:gd name="T62" fmla="*/ 588 w 677"/>
                <a:gd name="T63" fmla="*/ 698 h 776"/>
                <a:gd name="T64" fmla="*/ 590 w 677"/>
                <a:gd name="T65" fmla="*/ 729 h 776"/>
                <a:gd name="T66" fmla="*/ 551 w 677"/>
                <a:gd name="T67" fmla="*/ 734 h 776"/>
                <a:gd name="T68" fmla="*/ 474 w 677"/>
                <a:gd name="T69" fmla="*/ 763 h 776"/>
                <a:gd name="T70" fmla="*/ 300 w 677"/>
                <a:gd name="T71" fmla="*/ 726 h 776"/>
                <a:gd name="T72" fmla="*/ 274 w 677"/>
                <a:gd name="T73" fmla="*/ 705 h 776"/>
                <a:gd name="T74" fmla="*/ 235 w 677"/>
                <a:gd name="T75" fmla="*/ 690 h 776"/>
                <a:gd name="T76" fmla="*/ 200 w 677"/>
                <a:gd name="T77" fmla="*/ 732 h 776"/>
                <a:gd name="T78" fmla="*/ 245 w 677"/>
                <a:gd name="T79" fmla="*/ 740 h 776"/>
                <a:gd name="T80" fmla="*/ 224 w 677"/>
                <a:gd name="T81" fmla="*/ 748 h 776"/>
                <a:gd name="T82" fmla="*/ 140 w 677"/>
                <a:gd name="T83" fmla="*/ 758 h 776"/>
                <a:gd name="T84" fmla="*/ 21 w 677"/>
                <a:gd name="T85" fmla="*/ 766 h 776"/>
                <a:gd name="T86" fmla="*/ 0 w 677"/>
                <a:gd name="T87" fmla="*/ 729 h 776"/>
                <a:gd name="T88" fmla="*/ 11 w 677"/>
                <a:gd name="T89" fmla="*/ 663 h 776"/>
                <a:gd name="T90" fmla="*/ 13 w 677"/>
                <a:gd name="T91" fmla="*/ 603 h 776"/>
                <a:gd name="T92" fmla="*/ 55 w 677"/>
                <a:gd name="T93" fmla="*/ 500 h 776"/>
                <a:gd name="T94" fmla="*/ 69 w 677"/>
                <a:gd name="T95" fmla="*/ 411 h 776"/>
                <a:gd name="T96" fmla="*/ 119 w 677"/>
                <a:gd name="T97" fmla="*/ 350 h 776"/>
                <a:gd name="T98" fmla="*/ 219 w 677"/>
                <a:gd name="T99" fmla="*/ 176 h 776"/>
                <a:gd name="T100" fmla="*/ 208 w 677"/>
                <a:gd name="T101" fmla="*/ 92 h 776"/>
                <a:gd name="T102" fmla="*/ 250 w 677"/>
                <a:gd name="T103" fmla="*/ 87 h 776"/>
                <a:gd name="T104" fmla="*/ 266 w 677"/>
                <a:gd name="T105" fmla="*/ 74 h 776"/>
                <a:gd name="T106" fmla="*/ 303 w 677"/>
                <a:gd name="T107" fmla="*/ 103 h 776"/>
                <a:gd name="T108" fmla="*/ 300 w 677"/>
                <a:gd name="T109" fmla="*/ 116 h 776"/>
                <a:gd name="T110" fmla="*/ 298 w 677"/>
                <a:gd name="T111" fmla="*/ 140 h 776"/>
                <a:gd name="T112" fmla="*/ 324 w 677"/>
                <a:gd name="T113" fmla="*/ 124 h 776"/>
                <a:gd name="T114" fmla="*/ 345 w 677"/>
                <a:gd name="T115" fmla="*/ 103 h 776"/>
                <a:gd name="T116" fmla="*/ 364 w 677"/>
                <a:gd name="T117" fmla="*/ 92 h 776"/>
                <a:gd name="T118" fmla="*/ 398 w 677"/>
                <a:gd name="T119" fmla="*/ 76 h 776"/>
                <a:gd name="T120" fmla="*/ 424 w 677"/>
                <a:gd name="T121" fmla="*/ 53 h 776"/>
                <a:gd name="T122" fmla="*/ 427 w 677"/>
                <a:gd name="T123" fmla="*/ 29 h 776"/>
                <a:gd name="T124" fmla="*/ 411 w 677"/>
                <a:gd name="T125" fmla="*/ 24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7" h="776">
                  <a:moveTo>
                    <a:pt x="451" y="0"/>
                  </a:moveTo>
                  <a:lnTo>
                    <a:pt x="461" y="8"/>
                  </a:lnTo>
                  <a:lnTo>
                    <a:pt x="464" y="8"/>
                  </a:lnTo>
                  <a:lnTo>
                    <a:pt x="469" y="5"/>
                  </a:lnTo>
                  <a:lnTo>
                    <a:pt x="469" y="5"/>
                  </a:lnTo>
                  <a:lnTo>
                    <a:pt x="474" y="11"/>
                  </a:lnTo>
                  <a:lnTo>
                    <a:pt x="477" y="8"/>
                  </a:lnTo>
                  <a:lnTo>
                    <a:pt x="482" y="8"/>
                  </a:lnTo>
                  <a:lnTo>
                    <a:pt x="482" y="5"/>
                  </a:lnTo>
                  <a:lnTo>
                    <a:pt x="485" y="5"/>
                  </a:lnTo>
                  <a:lnTo>
                    <a:pt x="485" y="5"/>
                  </a:lnTo>
                  <a:lnTo>
                    <a:pt x="485" y="5"/>
                  </a:lnTo>
                  <a:lnTo>
                    <a:pt x="488" y="5"/>
                  </a:lnTo>
                  <a:lnTo>
                    <a:pt x="488" y="8"/>
                  </a:lnTo>
                  <a:lnTo>
                    <a:pt x="488" y="8"/>
                  </a:lnTo>
                  <a:lnTo>
                    <a:pt x="488" y="8"/>
                  </a:lnTo>
                  <a:lnTo>
                    <a:pt x="485" y="11"/>
                  </a:lnTo>
                  <a:lnTo>
                    <a:pt x="485" y="11"/>
                  </a:lnTo>
                  <a:lnTo>
                    <a:pt x="485" y="11"/>
                  </a:lnTo>
                  <a:lnTo>
                    <a:pt x="485" y="11"/>
                  </a:lnTo>
                  <a:lnTo>
                    <a:pt x="485" y="13"/>
                  </a:lnTo>
                  <a:lnTo>
                    <a:pt x="488" y="16"/>
                  </a:lnTo>
                  <a:lnTo>
                    <a:pt x="488" y="16"/>
                  </a:lnTo>
                  <a:lnTo>
                    <a:pt x="488" y="16"/>
                  </a:lnTo>
                  <a:lnTo>
                    <a:pt x="488" y="18"/>
                  </a:lnTo>
                  <a:lnTo>
                    <a:pt x="485" y="18"/>
                  </a:lnTo>
                  <a:lnTo>
                    <a:pt x="485" y="18"/>
                  </a:lnTo>
                  <a:lnTo>
                    <a:pt x="485" y="18"/>
                  </a:lnTo>
                  <a:lnTo>
                    <a:pt x="485" y="21"/>
                  </a:lnTo>
                  <a:lnTo>
                    <a:pt x="485" y="21"/>
                  </a:lnTo>
                  <a:lnTo>
                    <a:pt x="485" y="24"/>
                  </a:lnTo>
                  <a:lnTo>
                    <a:pt x="485" y="24"/>
                  </a:lnTo>
                  <a:lnTo>
                    <a:pt x="485" y="24"/>
                  </a:lnTo>
                  <a:lnTo>
                    <a:pt x="485" y="26"/>
                  </a:lnTo>
                  <a:lnTo>
                    <a:pt x="485" y="26"/>
                  </a:lnTo>
                  <a:lnTo>
                    <a:pt x="482" y="26"/>
                  </a:lnTo>
                  <a:lnTo>
                    <a:pt x="485" y="29"/>
                  </a:lnTo>
                  <a:lnTo>
                    <a:pt x="485" y="29"/>
                  </a:lnTo>
                  <a:lnTo>
                    <a:pt x="485" y="29"/>
                  </a:lnTo>
                  <a:lnTo>
                    <a:pt x="482" y="34"/>
                  </a:lnTo>
                  <a:lnTo>
                    <a:pt x="482" y="34"/>
                  </a:lnTo>
                  <a:lnTo>
                    <a:pt x="482" y="34"/>
                  </a:lnTo>
                  <a:lnTo>
                    <a:pt x="482" y="34"/>
                  </a:lnTo>
                  <a:lnTo>
                    <a:pt x="482" y="37"/>
                  </a:lnTo>
                  <a:lnTo>
                    <a:pt x="482" y="37"/>
                  </a:lnTo>
                  <a:lnTo>
                    <a:pt x="485" y="37"/>
                  </a:lnTo>
                  <a:lnTo>
                    <a:pt x="488" y="40"/>
                  </a:lnTo>
                  <a:lnTo>
                    <a:pt x="490" y="40"/>
                  </a:lnTo>
                  <a:lnTo>
                    <a:pt x="493" y="40"/>
                  </a:lnTo>
                  <a:lnTo>
                    <a:pt x="493" y="37"/>
                  </a:lnTo>
                  <a:lnTo>
                    <a:pt x="493" y="37"/>
                  </a:lnTo>
                  <a:lnTo>
                    <a:pt x="493" y="37"/>
                  </a:lnTo>
                  <a:lnTo>
                    <a:pt x="493" y="34"/>
                  </a:lnTo>
                  <a:lnTo>
                    <a:pt x="493" y="32"/>
                  </a:lnTo>
                  <a:lnTo>
                    <a:pt x="493" y="32"/>
                  </a:lnTo>
                  <a:lnTo>
                    <a:pt x="495" y="32"/>
                  </a:lnTo>
                  <a:lnTo>
                    <a:pt x="495" y="32"/>
                  </a:lnTo>
                  <a:lnTo>
                    <a:pt x="498" y="29"/>
                  </a:lnTo>
                  <a:lnTo>
                    <a:pt x="498" y="26"/>
                  </a:lnTo>
                  <a:lnTo>
                    <a:pt x="498" y="26"/>
                  </a:lnTo>
                  <a:lnTo>
                    <a:pt x="498" y="26"/>
                  </a:lnTo>
                  <a:lnTo>
                    <a:pt x="498" y="26"/>
                  </a:lnTo>
                  <a:lnTo>
                    <a:pt x="501" y="26"/>
                  </a:lnTo>
                  <a:lnTo>
                    <a:pt x="501" y="29"/>
                  </a:lnTo>
                  <a:lnTo>
                    <a:pt x="501" y="32"/>
                  </a:lnTo>
                  <a:lnTo>
                    <a:pt x="501" y="32"/>
                  </a:lnTo>
                  <a:lnTo>
                    <a:pt x="501" y="34"/>
                  </a:lnTo>
                  <a:lnTo>
                    <a:pt x="503" y="37"/>
                  </a:lnTo>
                  <a:lnTo>
                    <a:pt x="503" y="40"/>
                  </a:lnTo>
                  <a:lnTo>
                    <a:pt x="503" y="40"/>
                  </a:lnTo>
                  <a:lnTo>
                    <a:pt x="506" y="40"/>
                  </a:lnTo>
                  <a:lnTo>
                    <a:pt x="506" y="37"/>
                  </a:lnTo>
                  <a:lnTo>
                    <a:pt x="506" y="37"/>
                  </a:lnTo>
                  <a:lnTo>
                    <a:pt x="511" y="32"/>
                  </a:lnTo>
                  <a:lnTo>
                    <a:pt x="511" y="32"/>
                  </a:lnTo>
                  <a:lnTo>
                    <a:pt x="511" y="29"/>
                  </a:lnTo>
                  <a:lnTo>
                    <a:pt x="514" y="29"/>
                  </a:lnTo>
                  <a:lnTo>
                    <a:pt x="517" y="29"/>
                  </a:lnTo>
                  <a:lnTo>
                    <a:pt x="519" y="26"/>
                  </a:lnTo>
                  <a:lnTo>
                    <a:pt x="519" y="26"/>
                  </a:lnTo>
                  <a:lnTo>
                    <a:pt x="519" y="26"/>
                  </a:lnTo>
                  <a:lnTo>
                    <a:pt x="522" y="29"/>
                  </a:lnTo>
                  <a:lnTo>
                    <a:pt x="527" y="37"/>
                  </a:lnTo>
                  <a:lnTo>
                    <a:pt x="527" y="40"/>
                  </a:lnTo>
                  <a:lnTo>
                    <a:pt x="527" y="40"/>
                  </a:lnTo>
                  <a:lnTo>
                    <a:pt x="527" y="40"/>
                  </a:lnTo>
                  <a:lnTo>
                    <a:pt x="527" y="47"/>
                  </a:lnTo>
                  <a:lnTo>
                    <a:pt x="527" y="50"/>
                  </a:lnTo>
                  <a:lnTo>
                    <a:pt x="527" y="53"/>
                  </a:lnTo>
                  <a:lnTo>
                    <a:pt x="530" y="53"/>
                  </a:lnTo>
                  <a:lnTo>
                    <a:pt x="530" y="53"/>
                  </a:lnTo>
                  <a:lnTo>
                    <a:pt x="538" y="63"/>
                  </a:lnTo>
                  <a:lnTo>
                    <a:pt x="538" y="63"/>
                  </a:lnTo>
                  <a:lnTo>
                    <a:pt x="538" y="66"/>
                  </a:lnTo>
                  <a:lnTo>
                    <a:pt x="540" y="66"/>
                  </a:lnTo>
                  <a:lnTo>
                    <a:pt x="540" y="66"/>
                  </a:lnTo>
                  <a:lnTo>
                    <a:pt x="540" y="66"/>
                  </a:lnTo>
                  <a:lnTo>
                    <a:pt x="538" y="68"/>
                  </a:lnTo>
                  <a:lnTo>
                    <a:pt x="538" y="68"/>
                  </a:lnTo>
                  <a:lnTo>
                    <a:pt x="538" y="68"/>
                  </a:lnTo>
                  <a:lnTo>
                    <a:pt x="538" y="71"/>
                  </a:lnTo>
                  <a:lnTo>
                    <a:pt x="535" y="74"/>
                  </a:lnTo>
                  <a:lnTo>
                    <a:pt x="535" y="74"/>
                  </a:lnTo>
                  <a:lnTo>
                    <a:pt x="535" y="76"/>
                  </a:lnTo>
                  <a:lnTo>
                    <a:pt x="535" y="76"/>
                  </a:lnTo>
                  <a:lnTo>
                    <a:pt x="535" y="79"/>
                  </a:lnTo>
                  <a:lnTo>
                    <a:pt x="535" y="79"/>
                  </a:lnTo>
                  <a:lnTo>
                    <a:pt x="535" y="82"/>
                  </a:lnTo>
                  <a:lnTo>
                    <a:pt x="532" y="82"/>
                  </a:lnTo>
                  <a:lnTo>
                    <a:pt x="532" y="82"/>
                  </a:lnTo>
                  <a:lnTo>
                    <a:pt x="530" y="84"/>
                  </a:lnTo>
                  <a:lnTo>
                    <a:pt x="530" y="87"/>
                  </a:lnTo>
                  <a:lnTo>
                    <a:pt x="530" y="87"/>
                  </a:lnTo>
                  <a:lnTo>
                    <a:pt x="530" y="90"/>
                  </a:lnTo>
                  <a:lnTo>
                    <a:pt x="532" y="90"/>
                  </a:lnTo>
                  <a:lnTo>
                    <a:pt x="532" y="90"/>
                  </a:lnTo>
                  <a:lnTo>
                    <a:pt x="535" y="90"/>
                  </a:lnTo>
                  <a:lnTo>
                    <a:pt x="535" y="87"/>
                  </a:lnTo>
                  <a:lnTo>
                    <a:pt x="535" y="87"/>
                  </a:lnTo>
                  <a:lnTo>
                    <a:pt x="538" y="84"/>
                  </a:lnTo>
                  <a:lnTo>
                    <a:pt x="538" y="84"/>
                  </a:lnTo>
                  <a:lnTo>
                    <a:pt x="538" y="82"/>
                  </a:lnTo>
                  <a:lnTo>
                    <a:pt x="538" y="82"/>
                  </a:lnTo>
                  <a:lnTo>
                    <a:pt x="540" y="82"/>
                  </a:lnTo>
                  <a:lnTo>
                    <a:pt x="540" y="82"/>
                  </a:lnTo>
                  <a:lnTo>
                    <a:pt x="540" y="82"/>
                  </a:lnTo>
                  <a:lnTo>
                    <a:pt x="543" y="79"/>
                  </a:lnTo>
                  <a:lnTo>
                    <a:pt x="543" y="79"/>
                  </a:lnTo>
                  <a:lnTo>
                    <a:pt x="543" y="76"/>
                  </a:lnTo>
                  <a:lnTo>
                    <a:pt x="546" y="76"/>
                  </a:lnTo>
                  <a:lnTo>
                    <a:pt x="546" y="76"/>
                  </a:lnTo>
                  <a:lnTo>
                    <a:pt x="546" y="76"/>
                  </a:lnTo>
                  <a:lnTo>
                    <a:pt x="548" y="79"/>
                  </a:lnTo>
                  <a:lnTo>
                    <a:pt x="548" y="79"/>
                  </a:lnTo>
                  <a:lnTo>
                    <a:pt x="548" y="79"/>
                  </a:lnTo>
                  <a:lnTo>
                    <a:pt x="548" y="79"/>
                  </a:lnTo>
                  <a:lnTo>
                    <a:pt x="546" y="82"/>
                  </a:lnTo>
                  <a:lnTo>
                    <a:pt x="546" y="82"/>
                  </a:lnTo>
                  <a:lnTo>
                    <a:pt x="546" y="82"/>
                  </a:lnTo>
                  <a:lnTo>
                    <a:pt x="546" y="82"/>
                  </a:lnTo>
                  <a:lnTo>
                    <a:pt x="546" y="82"/>
                  </a:lnTo>
                  <a:lnTo>
                    <a:pt x="548" y="84"/>
                  </a:lnTo>
                  <a:lnTo>
                    <a:pt x="551" y="87"/>
                  </a:lnTo>
                  <a:lnTo>
                    <a:pt x="551" y="87"/>
                  </a:lnTo>
                  <a:lnTo>
                    <a:pt x="551" y="92"/>
                  </a:lnTo>
                  <a:lnTo>
                    <a:pt x="551" y="95"/>
                  </a:lnTo>
                  <a:lnTo>
                    <a:pt x="551" y="95"/>
                  </a:lnTo>
                  <a:lnTo>
                    <a:pt x="551" y="97"/>
                  </a:lnTo>
                  <a:lnTo>
                    <a:pt x="551" y="100"/>
                  </a:lnTo>
                  <a:lnTo>
                    <a:pt x="551" y="100"/>
                  </a:lnTo>
                  <a:lnTo>
                    <a:pt x="551" y="103"/>
                  </a:lnTo>
                  <a:lnTo>
                    <a:pt x="551" y="108"/>
                  </a:lnTo>
                  <a:lnTo>
                    <a:pt x="551" y="111"/>
                  </a:lnTo>
                  <a:lnTo>
                    <a:pt x="551" y="111"/>
                  </a:lnTo>
                  <a:lnTo>
                    <a:pt x="551" y="111"/>
                  </a:lnTo>
                  <a:lnTo>
                    <a:pt x="551" y="111"/>
                  </a:lnTo>
                  <a:lnTo>
                    <a:pt x="553" y="111"/>
                  </a:lnTo>
                  <a:lnTo>
                    <a:pt x="569" y="111"/>
                  </a:lnTo>
                  <a:lnTo>
                    <a:pt x="572" y="111"/>
                  </a:lnTo>
                  <a:lnTo>
                    <a:pt x="575" y="108"/>
                  </a:lnTo>
                  <a:lnTo>
                    <a:pt x="580" y="100"/>
                  </a:lnTo>
                  <a:lnTo>
                    <a:pt x="582" y="100"/>
                  </a:lnTo>
                  <a:lnTo>
                    <a:pt x="580" y="97"/>
                  </a:lnTo>
                  <a:lnTo>
                    <a:pt x="580" y="97"/>
                  </a:lnTo>
                  <a:lnTo>
                    <a:pt x="580" y="97"/>
                  </a:lnTo>
                  <a:lnTo>
                    <a:pt x="580" y="97"/>
                  </a:lnTo>
                  <a:lnTo>
                    <a:pt x="580" y="95"/>
                  </a:lnTo>
                  <a:lnTo>
                    <a:pt x="580" y="95"/>
                  </a:lnTo>
                  <a:lnTo>
                    <a:pt x="580" y="95"/>
                  </a:lnTo>
                  <a:lnTo>
                    <a:pt x="580" y="95"/>
                  </a:lnTo>
                  <a:lnTo>
                    <a:pt x="580" y="92"/>
                  </a:lnTo>
                  <a:lnTo>
                    <a:pt x="585" y="90"/>
                  </a:lnTo>
                  <a:lnTo>
                    <a:pt x="588" y="90"/>
                  </a:lnTo>
                  <a:lnTo>
                    <a:pt x="588" y="90"/>
                  </a:lnTo>
                  <a:lnTo>
                    <a:pt x="590" y="92"/>
                  </a:lnTo>
                  <a:lnTo>
                    <a:pt x="590" y="92"/>
                  </a:lnTo>
                  <a:lnTo>
                    <a:pt x="590" y="92"/>
                  </a:lnTo>
                  <a:lnTo>
                    <a:pt x="588" y="95"/>
                  </a:lnTo>
                  <a:lnTo>
                    <a:pt x="588" y="95"/>
                  </a:lnTo>
                  <a:lnTo>
                    <a:pt x="588" y="95"/>
                  </a:lnTo>
                  <a:lnTo>
                    <a:pt x="588" y="97"/>
                  </a:lnTo>
                  <a:lnTo>
                    <a:pt x="588" y="97"/>
                  </a:lnTo>
                  <a:lnTo>
                    <a:pt x="588" y="97"/>
                  </a:lnTo>
                  <a:lnTo>
                    <a:pt x="590" y="100"/>
                  </a:lnTo>
                  <a:lnTo>
                    <a:pt x="590" y="100"/>
                  </a:lnTo>
                  <a:lnTo>
                    <a:pt x="590" y="100"/>
                  </a:lnTo>
                  <a:lnTo>
                    <a:pt x="593" y="100"/>
                  </a:lnTo>
                  <a:lnTo>
                    <a:pt x="593" y="100"/>
                  </a:lnTo>
                  <a:lnTo>
                    <a:pt x="593" y="100"/>
                  </a:lnTo>
                  <a:lnTo>
                    <a:pt x="593" y="100"/>
                  </a:lnTo>
                  <a:lnTo>
                    <a:pt x="596" y="100"/>
                  </a:lnTo>
                  <a:lnTo>
                    <a:pt x="596" y="100"/>
                  </a:lnTo>
                  <a:lnTo>
                    <a:pt x="596" y="103"/>
                  </a:lnTo>
                  <a:lnTo>
                    <a:pt x="596" y="105"/>
                  </a:lnTo>
                  <a:lnTo>
                    <a:pt x="593" y="105"/>
                  </a:lnTo>
                  <a:lnTo>
                    <a:pt x="593" y="108"/>
                  </a:lnTo>
                  <a:lnTo>
                    <a:pt x="593" y="108"/>
                  </a:lnTo>
                  <a:lnTo>
                    <a:pt x="596" y="113"/>
                  </a:lnTo>
                  <a:lnTo>
                    <a:pt x="593" y="118"/>
                  </a:lnTo>
                  <a:lnTo>
                    <a:pt x="593" y="121"/>
                  </a:lnTo>
                  <a:lnTo>
                    <a:pt x="593" y="124"/>
                  </a:lnTo>
                  <a:lnTo>
                    <a:pt x="590" y="124"/>
                  </a:lnTo>
                  <a:lnTo>
                    <a:pt x="590" y="124"/>
                  </a:lnTo>
                  <a:lnTo>
                    <a:pt x="593" y="126"/>
                  </a:lnTo>
                  <a:lnTo>
                    <a:pt x="596" y="126"/>
                  </a:lnTo>
                  <a:lnTo>
                    <a:pt x="598" y="126"/>
                  </a:lnTo>
                  <a:lnTo>
                    <a:pt x="598" y="129"/>
                  </a:lnTo>
                  <a:lnTo>
                    <a:pt x="598" y="129"/>
                  </a:lnTo>
                  <a:lnTo>
                    <a:pt x="604" y="145"/>
                  </a:lnTo>
                  <a:lnTo>
                    <a:pt x="606" y="145"/>
                  </a:lnTo>
                  <a:lnTo>
                    <a:pt x="604" y="147"/>
                  </a:lnTo>
                  <a:lnTo>
                    <a:pt x="604" y="145"/>
                  </a:lnTo>
                  <a:lnTo>
                    <a:pt x="601" y="145"/>
                  </a:lnTo>
                  <a:lnTo>
                    <a:pt x="601" y="145"/>
                  </a:lnTo>
                  <a:lnTo>
                    <a:pt x="598" y="145"/>
                  </a:lnTo>
                  <a:lnTo>
                    <a:pt x="598" y="145"/>
                  </a:lnTo>
                  <a:lnTo>
                    <a:pt x="593" y="150"/>
                  </a:lnTo>
                  <a:lnTo>
                    <a:pt x="593" y="155"/>
                  </a:lnTo>
                  <a:lnTo>
                    <a:pt x="593" y="158"/>
                  </a:lnTo>
                  <a:lnTo>
                    <a:pt x="593" y="161"/>
                  </a:lnTo>
                  <a:lnTo>
                    <a:pt x="593" y="163"/>
                  </a:lnTo>
                  <a:lnTo>
                    <a:pt x="596" y="166"/>
                  </a:lnTo>
                  <a:lnTo>
                    <a:pt x="598" y="166"/>
                  </a:lnTo>
                  <a:lnTo>
                    <a:pt x="598" y="166"/>
                  </a:lnTo>
                  <a:lnTo>
                    <a:pt x="598" y="166"/>
                  </a:lnTo>
                  <a:lnTo>
                    <a:pt x="601" y="166"/>
                  </a:lnTo>
                  <a:lnTo>
                    <a:pt x="601" y="166"/>
                  </a:lnTo>
                  <a:lnTo>
                    <a:pt x="601" y="168"/>
                  </a:lnTo>
                  <a:lnTo>
                    <a:pt x="601" y="168"/>
                  </a:lnTo>
                  <a:lnTo>
                    <a:pt x="601" y="168"/>
                  </a:lnTo>
                  <a:lnTo>
                    <a:pt x="598" y="174"/>
                  </a:lnTo>
                  <a:lnTo>
                    <a:pt x="598" y="176"/>
                  </a:lnTo>
                  <a:lnTo>
                    <a:pt x="601" y="176"/>
                  </a:lnTo>
                  <a:lnTo>
                    <a:pt x="601" y="182"/>
                  </a:lnTo>
                  <a:lnTo>
                    <a:pt x="604" y="182"/>
                  </a:lnTo>
                  <a:lnTo>
                    <a:pt x="601" y="184"/>
                  </a:lnTo>
                  <a:lnTo>
                    <a:pt x="601" y="184"/>
                  </a:lnTo>
                  <a:lnTo>
                    <a:pt x="601" y="187"/>
                  </a:lnTo>
                  <a:lnTo>
                    <a:pt x="601" y="187"/>
                  </a:lnTo>
                  <a:lnTo>
                    <a:pt x="598" y="184"/>
                  </a:lnTo>
                  <a:lnTo>
                    <a:pt x="598" y="184"/>
                  </a:lnTo>
                  <a:lnTo>
                    <a:pt x="596" y="184"/>
                  </a:lnTo>
                  <a:lnTo>
                    <a:pt x="596" y="184"/>
                  </a:lnTo>
                  <a:lnTo>
                    <a:pt x="596" y="184"/>
                  </a:lnTo>
                  <a:lnTo>
                    <a:pt x="596" y="184"/>
                  </a:lnTo>
                  <a:lnTo>
                    <a:pt x="596" y="184"/>
                  </a:lnTo>
                  <a:lnTo>
                    <a:pt x="596" y="187"/>
                  </a:lnTo>
                  <a:lnTo>
                    <a:pt x="596" y="187"/>
                  </a:lnTo>
                  <a:lnTo>
                    <a:pt x="598" y="192"/>
                  </a:lnTo>
                  <a:lnTo>
                    <a:pt x="598" y="192"/>
                  </a:lnTo>
                  <a:lnTo>
                    <a:pt x="598" y="192"/>
                  </a:lnTo>
                  <a:lnTo>
                    <a:pt x="598" y="195"/>
                  </a:lnTo>
                  <a:lnTo>
                    <a:pt x="598" y="197"/>
                  </a:lnTo>
                  <a:lnTo>
                    <a:pt x="598" y="197"/>
                  </a:lnTo>
                  <a:lnTo>
                    <a:pt x="598" y="200"/>
                  </a:lnTo>
                  <a:lnTo>
                    <a:pt x="601" y="200"/>
                  </a:lnTo>
                  <a:lnTo>
                    <a:pt x="601" y="203"/>
                  </a:lnTo>
                  <a:lnTo>
                    <a:pt x="604" y="203"/>
                  </a:lnTo>
                  <a:lnTo>
                    <a:pt x="604" y="205"/>
                  </a:lnTo>
                  <a:lnTo>
                    <a:pt x="601" y="205"/>
                  </a:lnTo>
                  <a:lnTo>
                    <a:pt x="601" y="205"/>
                  </a:lnTo>
                  <a:lnTo>
                    <a:pt x="601" y="205"/>
                  </a:lnTo>
                  <a:lnTo>
                    <a:pt x="601" y="205"/>
                  </a:lnTo>
                  <a:lnTo>
                    <a:pt x="601" y="205"/>
                  </a:lnTo>
                  <a:lnTo>
                    <a:pt x="598" y="208"/>
                  </a:lnTo>
                  <a:lnTo>
                    <a:pt x="598" y="208"/>
                  </a:lnTo>
                  <a:lnTo>
                    <a:pt x="601" y="208"/>
                  </a:lnTo>
                  <a:lnTo>
                    <a:pt x="601" y="211"/>
                  </a:lnTo>
                  <a:lnTo>
                    <a:pt x="606" y="213"/>
                  </a:lnTo>
                  <a:lnTo>
                    <a:pt x="606" y="213"/>
                  </a:lnTo>
                  <a:lnTo>
                    <a:pt x="609" y="216"/>
                  </a:lnTo>
                  <a:lnTo>
                    <a:pt x="611" y="221"/>
                  </a:lnTo>
                  <a:lnTo>
                    <a:pt x="617" y="224"/>
                  </a:lnTo>
                  <a:lnTo>
                    <a:pt x="617" y="224"/>
                  </a:lnTo>
                  <a:lnTo>
                    <a:pt x="617" y="224"/>
                  </a:lnTo>
                  <a:lnTo>
                    <a:pt x="619" y="224"/>
                  </a:lnTo>
                  <a:lnTo>
                    <a:pt x="619" y="224"/>
                  </a:lnTo>
                  <a:lnTo>
                    <a:pt x="619" y="221"/>
                  </a:lnTo>
                  <a:lnTo>
                    <a:pt x="622" y="224"/>
                  </a:lnTo>
                  <a:lnTo>
                    <a:pt x="622" y="224"/>
                  </a:lnTo>
                  <a:lnTo>
                    <a:pt x="622" y="224"/>
                  </a:lnTo>
                  <a:lnTo>
                    <a:pt x="625" y="226"/>
                  </a:lnTo>
                  <a:lnTo>
                    <a:pt x="625" y="226"/>
                  </a:lnTo>
                  <a:lnTo>
                    <a:pt x="627" y="229"/>
                  </a:lnTo>
                  <a:lnTo>
                    <a:pt x="627" y="229"/>
                  </a:lnTo>
                  <a:lnTo>
                    <a:pt x="627" y="234"/>
                  </a:lnTo>
                  <a:lnTo>
                    <a:pt x="625" y="237"/>
                  </a:lnTo>
                  <a:lnTo>
                    <a:pt x="625" y="237"/>
                  </a:lnTo>
                  <a:lnTo>
                    <a:pt x="625" y="237"/>
                  </a:lnTo>
                  <a:lnTo>
                    <a:pt x="625" y="237"/>
                  </a:lnTo>
                  <a:lnTo>
                    <a:pt x="625" y="240"/>
                  </a:lnTo>
                  <a:lnTo>
                    <a:pt x="625" y="240"/>
                  </a:lnTo>
                  <a:lnTo>
                    <a:pt x="625" y="240"/>
                  </a:lnTo>
                  <a:lnTo>
                    <a:pt x="622" y="240"/>
                  </a:lnTo>
                  <a:lnTo>
                    <a:pt x="622" y="242"/>
                  </a:lnTo>
                  <a:lnTo>
                    <a:pt x="622" y="242"/>
                  </a:lnTo>
                  <a:lnTo>
                    <a:pt x="622" y="242"/>
                  </a:lnTo>
                  <a:lnTo>
                    <a:pt x="619" y="242"/>
                  </a:lnTo>
                  <a:lnTo>
                    <a:pt x="619" y="242"/>
                  </a:lnTo>
                  <a:lnTo>
                    <a:pt x="619" y="242"/>
                  </a:lnTo>
                  <a:lnTo>
                    <a:pt x="619" y="242"/>
                  </a:lnTo>
                  <a:lnTo>
                    <a:pt x="619" y="242"/>
                  </a:lnTo>
                  <a:lnTo>
                    <a:pt x="619" y="242"/>
                  </a:lnTo>
                  <a:lnTo>
                    <a:pt x="619" y="242"/>
                  </a:lnTo>
                  <a:lnTo>
                    <a:pt x="619" y="245"/>
                  </a:lnTo>
                  <a:lnTo>
                    <a:pt x="622" y="245"/>
                  </a:lnTo>
                  <a:lnTo>
                    <a:pt x="625" y="245"/>
                  </a:lnTo>
                  <a:lnTo>
                    <a:pt x="625" y="247"/>
                  </a:lnTo>
                  <a:lnTo>
                    <a:pt x="625" y="247"/>
                  </a:lnTo>
                  <a:lnTo>
                    <a:pt x="625" y="247"/>
                  </a:lnTo>
                  <a:lnTo>
                    <a:pt x="625" y="247"/>
                  </a:lnTo>
                  <a:lnTo>
                    <a:pt x="625" y="250"/>
                  </a:lnTo>
                  <a:lnTo>
                    <a:pt x="625" y="250"/>
                  </a:lnTo>
                  <a:lnTo>
                    <a:pt x="625" y="250"/>
                  </a:lnTo>
                  <a:lnTo>
                    <a:pt x="625" y="253"/>
                  </a:lnTo>
                  <a:lnTo>
                    <a:pt x="630" y="255"/>
                  </a:lnTo>
                  <a:lnTo>
                    <a:pt x="630" y="258"/>
                  </a:lnTo>
                  <a:lnTo>
                    <a:pt x="630" y="258"/>
                  </a:lnTo>
                  <a:lnTo>
                    <a:pt x="630" y="258"/>
                  </a:lnTo>
                  <a:lnTo>
                    <a:pt x="627" y="261"/>
                  </a:lnTo>
                  <a:lnTo>
                    <a:pt x="627" y="261"/>
                  </a:lnTo>
                  <a:lnTo>
                    <a:pt x="627" y="261"/>
                  </a:lnTo>
                  <a:lnTo>
                    <a:pt x="630" y="261"/>
                  </a:lnTo>
                  <a:lnTo>
                    <a:pt x="630" y="263"/>
                  </a:lnTo>
                  <a:lnTo>
                    <a:pt x="635" y="263"/>
                  </a:lnTo>
                  <a:lnTo>
                    <a:pt x="635" y="263"/>
                  </a:lnTo>
                  <a:lnTo>
                    <a:pt x="638" y="263"/>
                  </a:lnTo>
                  <a:lnTo>
                    <a:pt x="638" y="263"/>
                  </a:lnTo>
                  <a:lnTo>
                    <a:pt x="638" y="263"/>
                  </a:lnTo>
                  <a:lnTo>
                    <a:pt x="643" y="266"/>
                  </a:lnTo>
                  <a:lnTo>
                    <a:pt x="643" y="266"/>
                  </a:lnTo>
                  <a:lnTo>
                    <a:pt x="643" y="266"/>
                  </a:lnTo>
                  <a:lnTo>
                    <a:pt x="646" y="266"/>
                  </a:lnTo>
                  <a:lnTo>
                    <a:pt x="648" y="266"/>
                  </a:lnTo>
                  <a:lnTo>
                    <a:pt x="648" y="269"/>
                  </a:lnTo>
                  <a:lnTo>
                    <a:pt x="648" y="271"/>
                  </a:lnTo>
                  <a:lnTo>
                    <a:pt x="648" y="274"/>
                  </a:lnTo>
                  <a:lnTo>
                    <a:pt x="651" y="276"/>
                  </a:lnTo>
                  <a:lnTo>
                    <a:pt x="662" y="284"/>
                  </a:lnTo>
                  <a:lnTo>
                    <a:pt x="662" y="287"/>
                  </a:lnTo>
                  <a:lnTo>
                    <a:pt x="664" y="290"/>
                  </a:lnTo>
                  <a:lnTo>
                    <a:pt x="664" y="292"/>
                  </a:lnTo>
                  <a:lnTo>
                    <a:pt x="667" y="292"/>
                  </a:lnTo>
                  <a:lnTo>
                    <a:pt x="667" y="292"/>
                  </a:lnTo>
                  <a:lnTo>
                    <a:pt x="667" y="292"/>
                  </a:lnTo>
                  <a:lnTo>
                    <a:pt x="667" y="295"/>
                  </a:lnTo>
                  <a:lnTo>
                    <a:pt x="667" y="297"/>
                  </a:lnTo>
                  <a:lnTo>
                    <a:pt x="669" y="297"/>
                  </a:lnTo>
                  <a:lnTo>
                    <a:pt x="669" y="297"/>
                  </a:lnTo>
                  <a:lnTo>
                    <a:pt x="669" y="300"/>
                  </a:lnTo>
                  <a:lnTo>
                    <a:pt x="669" y="300"/>
                  </a:lnTo>
                  <a:lnTo>
                    <a:pt x="672" y="303"/>
                  </a:lnTo>
                  <a:lnTo>
                    <a:pt x="672" y="305"/>
                  </a:lnTo>
                  <a:lnTo>
                    <a:pt x="672" y="305"/>
                  </a:lnTo>
                  <a:lnTo>
                    <a:pt x="672" y="308"/>
                  </a:lnTo>
                  <a:lnTo>
                    <a:pt x="672" y="308"/>
                  </a:lnTo>
                  <a:lnTo>
                    <a:pt x="669" y="308"/>
                  </a:lnTo>
                  <a:lnTo>
                    <a:pt x="667" y="311"/>
                  </a:lnTo>
                  <a:lnTo>
                    <a:pt x="667" y="311"/>
                  </a:lnTo>
                  <a:lnTo>
                    <a:pt x="667" y="311"/>
                  </a:lnTo>
                  <a:lnTo>
                    <a:pt x="667" y="311"/>
                  </a:lnTo>
                  <a:lnTo>
                    <a:pt x="669" y="313"/>
                  </a:lnTo>
                  <a:lnTo>
                    <a:pt x="669" y="313"/>
                  </a:lnTo>
                  <a:lnTo>
                    <a:pt x="669" y="313"/>
                  </a:lnTo>
                  <a:lnTo>
                    <a:pt x="669" y="316"/>
                  </a:lnTo>
                  <a:lnTo>
                    <a:pt x="669" y="326"/>
                  </a:lnTo>
                  <a:lnTo>
                    <a:pt x="669" y="326"/>
                  </a:lnTo>
                  <a:lnTo>
                    <a:pt x="669" y="326"/>
                  </a:lnTo>
                  <a:lnTo>
                    <a:pt x="667" y="329"/>
                  </a:lnTo>
                  <a:lnTo>
                    <a:pt x="667" y="329"/>
                  </a:lnTo>
                  <a:lnTo>
                    <a:pt x="667" y="332"/>
                  </a:lnTo>
                  <a:lnTo>
                    <a:pt x="669" y="332"/>
                  </a:lnTo>
                  <a:lnTo>
                    <a:pt x="669" y="334"/>
                  </a:lnTo>
                  <a:lnTo>
                    <a:pt x="669" y="334"/>
                  </a:lnTo>
                  <a:lnTo>
                    <a:pt x="669" y="334"/>
                  </a:lnTo>
                  <a:lnTo>
                    <a:pt x="669" y="337"/>
                  </a:lnTo>
                  <a:lnTo>
                    <a:pt x="669" y="337"/>
                  </a:lnTo>
                  <a:lnTo>
                    <a:pt x="669" y="340"/>
                  </a:lnTo>
                  <a:lnTo>
                    <a:pt x="669" y="342"/>
                  </a:lnTo>
                  <a:lnTo>
                    <a:pt x="669" y="342"/>
                  </a:lnTo>
                  <a:lnTo>
                    <a:pt x="669" y="342"/>
                  </a:lnTo>
                  <a:lnTo>
                    <a:pt x="667" y="345"/>
                  </a:lnTo>
                  <a:lnTo>
                    <a:pt x="667" y="345"/>
                  </a:lnTo>
                  <a:lnTo>
                    <a:pt x="667" y="347"/>
                  </a:lnTo>
                  <a:lnTo>
                    <a:pt x="667" y="350"/>
                  </a:lnTo>
                  <a:lnTo>
                    <a:pt x="667" y="353"/>
                  </a:lnTo>
                  <a:lnTo>
                    <a:pt x="667" y="355"/>
                  </a:lnTo>
                  <a:lnTo>
                    <a:pt x="667" y="355"/>
                  </a:lnTo>
                  <a:lnTo>
                    <a:pt x="664" y="358"/>
                  </a:lnTo>
                  <a:lnTo>
                    <a:pt x="664" y="358"/>
                  </a:lnTo>
                  <a:lnTo>
                    <a:pt x="664" y="358"/>
                  </a:lnTo>
                  <a:lnTo>
                    <a:pt x="664" y="358"/>
                  </a:lnTo>
                  <a:lnTo>
                    <a:pt x="664" y="361"/>
                  </a:lnTo>
                  <a:lnTo>
                    <a:pt x="664" y="361"/>
                  </a:lnTo>
                  <a:lnTo>
                    <a:pt x="664" y="363"/>
                  </a:lnTo>
                  <a:lnTo>
                    <a:pt x="664" y="363"/>
                  </a:lnTo>
                  <a:lnTo>
                    <a:pt x="664" y="363"/>
                  </a:lnTo>
                  <a:lnTo>
                    <a:pt x="664" y="366"/>
                  </a:lnTo>
                  <a:lnTo>
                    <a:pt x="667" y="366"/>
                  </a:lnTo>
                  <a:lnTo>
                    <a:pt x="672" y="369"/>
                  </a:lnTo>
                  <a:lnTo>
                    <a:pt x="672" y="369"/>
                  </a:lnTo>
                  <a:lnTo>
                    <a:pt x="672" y="369"/>
                  </a:lnTo>
                  <a:lnTo>
                    <a:pt x="672" y="369"/>
                  </a:lnTo>
                  <a:lnTo>
                    <a:pt x="675" y="371"/>
                  </a:lnTo>
                  <a:lnTo>
                    <a:pt x="675" y="374"/>
                  </a:lnTo>
                  <a:lnTo>
                    <a:pt x="677" y="382"/>
                  </a:lnTo>
                  <a:lnTo>
                    <a:pt x="669" y="390"/>
                  </a:lnTo>
                  <a:lnTo>
                    <a:pt x="667" y="392"/>
                  </a:lnTo>
                  <a:lnTo>
                    <a:pt x="664" y="392"/>
                  </a:lnTo>
                  <a:lnTo>
                    <a:pt x="664" y="392"/>
                  </a:lnTo>
                  <a:lnTo>
                    <a:pt x="664" y="392"/>
                  </a:lnTo>
                  <a:lnTo>
                    <a:pt x="664" y="390"/>
                  </a:lnTo>
                  <a:lnTo>
                    <a:pt x="664" y="390"/>
                  </a:lnTo>
                  <a:lnTo>
                    <a:pt x="664" y="390"/>
                  </a:lnTo>
                  <a:lnTo>
                    <a:pt x="664" y="390"/>
                  </a:lnTo>
                  <a:lnTo>
                    <a:pt x="664" y="387"/>
                  </a:lnTo>
                  <a:lnTo>
                    <a:pt x="667" y="384"/>
                  </a:lnTo>
                  <a:lnTo>
                    <a:pt x="667" y="384"/>
                  </a:lnTo>
                  <a:lnTo>
                    <a:pt x="664" y="384"/>
                  </a:lnTo>
                  <a:lnTo>
                    <a:pt x="667" y="382"/>
                  </a:lnTo>
                  <a:lnTo>
                    <a:pt x="667" y="382"/>
                  </a:lnTo>
                  <a:lnTo>
                    <a:pt x="667" y="382"/>
                  </a:lnTo>
                  <a:lnTo>
                    <a:pt x="667" y="382"/>
                  </a:lnTo>
                  <a:lnTo>
                    <a:pt x="667" y="382"/>
                  </a:lnTo>
                  <a:lnTo>
                    <a:pt x="667" y="379"/>
                  </a:lnTo>
                  <a:lnTo>
                    <a:pt x="664" y="379"/>
                  </a:lnTo>
                  <a:lnTo>
                    <a:pt x="664" y="379"/>
                  </a:lnTo>
                  <a:lnTo>
                    <a:pt x="662" y="382"/>
                  </a:lnTo>
                  <a:lnTo>
                    <a:pt x="651" y="392"/>
                  </a:lnTo>
                  <a:lnTo>
                    <a:pt x="651" y="392"/>
                  </a:lnTo>
                  <a:lnTo>
                    <a:pt x="651" y="392"/>
                  </a:lnTo>
                  <a:lnTo>
                    <a:pt x="651" y="392"/>
                  </a:lnTo>
                  <a:lnTo>
                    <a:pt x="651" y="392"/>
                  </a:lnTo>
                  <a:lnTo>
                    <a:pt x="648" y="390"/>
                  </a:lnTo>
                  <a:lnTo>
                    <a:pt x="646" y="387"/>
                  </a:lnTo>
                  <a:lnTo>
                    <a:pt x="646" y="384"/>
                  </a:lnTo>
                  <a:lnTo>
                    <a:pt x="646" y="384"/>
                  </a:lnTo>
                  <a:lnTo>
                    <a:pt x="640" y="384"/>
                  </a:lnTo>
                  <a:lnTo>
                    <a:pt x="638" y="384"/>
                  </a:lnTo>
                  <a:lnTo>
                    <a:pt x="638" y="384"/>
                  </a:lnTo>
                  <a:lnTo>
                    <a:pt x="638" y="384"/>
                  </a:lnTo>
                  <a:lnTo>
                    <a:pt x="635" y="382"/>
                  </a:lnTo>
                  <a:lnTo>
                    <a:pt x="633" y="379"/>
                  </a:lnTo>
                  <a:lnTo>
                    <a:pt x="633" y="379"/>
                  </a:lnTo>
                  <a:lnTo>
                    <a:pt x="633" y="382"/>
                  </a:lnTo>
                  <a:lnTo>
                    <a:pt x="630" y="384"/>
                  </a:lnTo>
                  <a:lnTo>
                    <a:pt x="627" y="387"/>
                  </a:lnTo>
                  <a:lnTo>
                    <a:pt x="627" y="387"/>
                  </a:lnTo>
                  <a:lnTo>
                    <a:pt x="627" y="387"/>
                  </a:lnTo>
                  <a:lnTo>
                    <a:pt x="627" y="392"/>
                  </a:lnTo>
                  <a:lnTo>
                    <a:pt x="627" y="395"/>
                  </a:lnTo>
                  <a:lnTo>
                    <a:pt x="630" y="395"/>
                  </a:lnTo>
                  <a:lnTo>
                    <a:pt x="630" y="397"/>
                  </a:lnTo>
                  <a:lnTo>
                    <a:pt x="630" y="397"/>
                  </a:lnTo>
                  <a:lnTo>
                    <a:pt x="630" y="397"/>
                  </a:lnTo>
                  <a:lnTo>
                    <a:pt x="630" y="400"/>
                  </a:lnTo>
                  <a:lnTo>
                    <a:pt x="633" y="400"/>
                  </a:lnTo>
                  <a:lnTo>
                    <a:pt x="633" y="400"/>
                  </a:lnTo>
                  <a:lnTo>
                    <a:pt x="633" y="400"/>
                  </a:lnTo>
                  <a:lnTo>
                    <a:pt x="635" y="400"/>
                  </a:lnTo>
                  <a:lnTo>
                    <a:pt x="635" y="403"/>
                  </a:lnTo>
                  <a:lnTo>
                    <a:pt x="635" y="403"/>
                  </a:lnTo>
                  <a:lnTo>
                    <a:pt x="638" y="405"/>
                  </a:lnTo>
                  <a:lnTo>
                    <a:pt x="638" y="405"/>
                  </a:lnTo>
                  <a:lnTo>
                    <a:pt x="640" y="405"/>
                  </a:lnTo>
                  <a:lnTo>
                    <a:pt x="640" y="408"/>
                  </a:lnTo>
                  <a:lnTo>
                    <a:pt x="640" y="408"/>
                  </a:lnTo>
                  <a:lnTo>
                    <a:pt x="643" y="408"/>
                  </a:lnTo>
                  <a:lnTo>
                    <a:pt x="643" y="411"/>
                  </a:lnTo>
                  <a:lnTo>
                    <a:pt x="640" y="411"/>
                  </a:lnTo>
                  <a:lnTo>
                    <a:pt x="640" y="411"/>
                  </a:lnTo>
                  <a:lnTo>
                    <a:pt x="638" y="413"/>
                  </a:lnTo>
                  <a:lnTo>
                    <a:pt x="638" y="413"/>
                  </a:lnTo>
                  <a:lnTo>
                    <a:pt x="638" y="413"/>
                  </a:lnTo>
                  <a:lnTo>
                    <a:pt x="638" y="413"/>
                  </a:lnTo>
                  <a:lnTo>
                    <a:pt x="638" y="416"/>
                  </a:lnTo>
                  <a:lnTo>
                    <a:pt x="638" y="416"/>
                  </a:lnTo>
                  <a:lnTo>
                    <a:pt x="638" y="416"/>
                  </a:lnTo>
                  <a:lnTo>
                    <a:pt x="638" y="419"/>
                  </a:lnTo>
                  <a:lnTo>
                    <a:pt x="638" y="421"/>
                  </a:lnTo>
                  <a:lnTo>
                    <a:pt x="640" y="421"/>
                  </a:lnTo>
                  <a:lnTo>
                    <a:pt x="640" y="424"/>
                  </a:lnTo>
                  <a:lnTo>
                    <a:pt x="640" y="424"/>
                  </a:lnTo>
                  <a:lnTo>
                    <a:pt x="640" y="426"/>
                  </a:lnTo>
                  <a:lnTo>
                    <a:pt x="640" y="429"/>
                  </a:lnTo>
                  <a:lnTo>
                    <a:pt x="638" y="434"/>
                  </a:lnTo>
                  <a:lnTo>
                    <a:pt x="638" y="437"/>
                  </a:lnTo>
                  <a:lnTo>
                    <a:pt x="638" y="437"/>
                  </a:lnTo>
                  <a:lnTo>
                    <a:pt x="638" y="437"/>
                  </a:lnTo>
                  <a:lnTo>
                    <a:pt x="638" y="437"/>
                  </a:lnTo>
                  <a:lnTo>
                    <a:pt x="638" y="440"/>
                  </a:lnTo>
                  <a:lnTo>
                    <a:pt x="638" y="440"/>
                  </a:lnTo>
                  <a:lnTo>
                    <a:pt x="638" y="440"/>
                  </a:lnTo>
                  <a:lnTo>
                    <a:pt x="638" y="440"/>
                  </a:lnTo>
                  <a:lnTo>
                    <a:pt x="630" y="440"/>
                  </a:lnTo>
                  <a:lnTo>
                    <a:pt x="627" y="440"/>
                  </a:lnTo>
                  <a:lnTo>
                    <a:pt x="627" y="440"/>
                  </a:lnTo>
                  <a:lnTo>
                    <a:pt x="625" y="442"/>
                  </a:lnTo>
                  <a:lnTo>
                    <a:pt x="625" y="442"/>
                  </a:lnTo>
                  <a:lnTo>
                    <a:pt x="625" y="445"/>
                  </a:lnTo>
                  <a:lnTo>
                    <a:pt x="625" y="445"/>
                  </a:lnTo>
                  <a:lnTo>
                    <a:pt x="622" y="447"/>
                  </a:lnTo>
                  <a:lnTo>
                    <a:pt x="601" y="461"/>
                  </a:lnTo>
                  <a:lnTo>
                    <a:pt x="601" y="461"/>
                  </a:lnTo>
                  <a:lnTo>
                    <a:pt x="598" y="461"/>
                  </a:lnTo>
                  <a:lnTo>
                    <a:pt x="598" y="461"/>
                  </a:lnTo>
                  <a:lnTo>
                    <a:pt x="598" y="461"/>
                  </a:lnTo>
                  <a:lnTo>
                    <a:pt x="598" y="461"/>
                  </a:lnTo>
                  <a:lnTo>
                    <a:pt x="598" y="458"/>
                  </a:lnTo>
                  <a:lnTo>
                    <a:pt x="598" y="458"/>
                  </a:lnTo>
                  <a:lnTo>
                    <a:pt x="598" y="455"/>
                  </a:lnTo>
                  <a:lnTo>
                    <a:pt x="598" y="455"/>
                  </a:lnTo>
                  <a:lnTo>
                    <a:pt x="598" y="455"/>
                  </a:lnTo>
                  <a:lnTo>
                    <a:pt x="596" y="455"/>
                  </a:lnTo>
                  <a:lnTo>
                    <a:pt x="596" y="455"/>
                  </a:lnTo>
                  <a:lnTo>
                    <a:pt x="596" y="453"/>
                  </a:lnTo>
                  <a:lnTo>
                    <a:pt x="596" y="453"/>
                  </a:lnTo>
                  <a:lnTo>
                    <a:pt x="593" y="455"/>
                  </a:lnTo>
                  <a:lnTo>
                    <a:pt x="590" y="455"/>
                  </a:lnTo>
                  <a:lnTo>
                    <a:pt x="588" y="458"/>
                  </a:lnTo>
                  <a:lnTo>
                    <a:pt x="588" y="458"/>
                  </a:lnTo>
                  <a:lnTo>
                    <a:pt x="585" y="458"/>
                  </a:lnTo>
                  <a:lnTo>
                    <a:pt x="582" y="458"/>
                  </a:lnTo>
                  <a:lnTo>
                    <a:pt x="580" y="461"/>
                  </a:lnTo>
                  <a:lnTo>
                    <a:pt x="580" y="461"/>
                  </a:lnTo>
                  <a:lnTo>
                    <a:pt x="577" y="463"/>
                  </a:lnTo>
                  <a:lnTo>
                    <a:pt x="577" y="463"/>
                  </a:lnTo>
                  <a:lnTo>
                    <a:pt x="575" y="466"/>
                  </a:lnTo>
                  <a:lnTo>
                    <a:pt x="575" y="469"/>
                  </a:lnTo>
                  <a:lnTo>
                    <a:pt x="575" y="469"/>
                  </a:lnTo>
                  <a:lnTo>
                    <a:pt x="577" y="471"/>
                  </a:lnTo>
                  <a:lnTo>
                    <a:pt x="575" y="474"/>
                  </a:lnTo>
                  <a:lnTo>
                    <a:pt x="561" y="490"/>
                  </a:lnTo>
                  <a:lnTo>
                    <a:pt x="564" y="495"/>
                  </a:lnTo>
                  <a:lnTo>
                    <a:pt x="564" y="495"/>
                  </a:lnTo>
                  <a:lnTo>
                    <a:pt x="567" y="495"/>
                  </a:lnTo>
                  <a:lnTo>
                    <a:pt x="567" y="495"/>
                  </a:lnTo>
                  <a:lnTo>
                    <a:pt x="567" y="495"/>
                  </a:lnTo>
                  <a:lnTo>
                    <a:pt x="567" y="495"/>
                  </a:lnTo>
                  <a:lnTo>
                    <a:pt x="567" y="495"/>
                  </a:lnTo>
                  <a:lnTo>
                    <a:pt x="567" y="495"/>
                  </a:lnTo>
                  <a:lnTo>
                    <a:pt x="572" y="505"/>
                  </a:lnTo>
                  <a:lnTo>
                    <a:pt x="575" y="511"/>
                  </a:lnTo>
                  <a:lnTo>
                    <a:pt x="577" y="513"/>
                  </a:lnTo>
                  <a:lnTo>
                    <a:pt x="577" y="516"/>
                  </a:lnTo>
                  <a:lnTo>
                    <a:pt x="582" y="529"/>
                  </a:lnTo>
                  <a:lnTo>
                    <a:pt x="590" y="569"/>
                  </a:lnTo>
                  <a:lnTo>
                    <a:pt x="596" y="584"/>
                  </a:lnTo>
                  <a:lnTo>
                    <a:pt x="598" y="587"/>
                  </a:lnTo>
                  <a:lnTo>
                    <a:pt x="598" y="592"/>
                  </a:lnTo>
                  <a:lnTo>
                    <a:pt x="598" y="600"/>
                  </a:lnTo>
                  <a:lnTo>
                    <a:pt x="596" y="608"/>
                  </a:lnTo>
                  <a:lnTo>
                    <a:pt x="588" y="626"/>
                  </a:lnTo>
                  <a:lnTo>
                    <a:pt x="588" y="629"/>
                  </a:lnTo>
                  <a:lnTo>
                    <a:pt x="588" y="629"/>
                  </a:lnTo>
                  <a:lnTo>
                    <a:pt x="585" y="629"/>
                  </a:lnTo>
                  <a:lnTo>
                    <a:pt x="585" y="629"/>
                  </a:lnTo>
                  <a:lnTo>
                    <a:pt x="585" y="632"/>
                  </a:lnTo>
                  <a:lnTo>
                    <a:pt x="585" y="634"/>
                  </a:lnTo>
                  <a:lnTo>
                    <a:pt x="588" y="637"/>
                  </a:lnTo>
                  <a:lnTo>
                    <a:pt x="588" y="637"/>
                  </a:lnTo>
                  <a:lnTo>
                    <a:pt x="590" y="642"/>
                  </a:lnTo>
                  <a:lnTo>
                    <a:pt x="590" y="642"/>
                  </a:lnTo>
                  <a:lnTo>
                    <a:pt x="590" y="650"/>
                  </a:lnTo>
                  <a:lnTo>
                    <a:pt x="590" y="653"/>
                  </a:lnTo>
                  <a:lnTo>
                    <a:pt x="590" y="655"/>
                  </a:lnTo>
                  <a:lnTo>
                    <a:pt x="590" y="655"/>
                  </a:lnTo>
                  <a:lnTo>
                    <a:pt x="588" y="658"/>
                  </a:lnTo>
                  <a:lnTo>
                    <a:pt x="588" y="661"/>
                  </a:lnTo>
                  <a:lnTo>
                    <a:pt x="588" y="663"/>
                  </a:lnTo>
                  <a:lnTo>
                    <a:pt x="588" y="663"/>
                  </a:lnTo>
                  <a:lnTo>
                    <a:pt x="588" y="663"/>
                  </a:lnTo>
                  <a:lnTo>
                    <a:pt x="588" y="663"/>
                  </a:lnTo>
                  <a:lnTo>
                    <a:pt x="588" y="663"/>
                  </a:lnTo>
                  <a:lnTo>
                    <a:pt x="585" y="666"/>
                  </a:lnTo>
                  <a:lnTo>
                    <a:pt x="585" y="666"/>
                  </a:lnTo>
                  <a:lnTo>
                    <a:pt x="585" y="666"/>
                  </a:lnTo>
                  <a:lnTo>
                    <a:pt x="585" y="666"/>
                  </a:lnTo>
                  <a:lnTo>
                    <a:pt x="588" y="666"/>
                  </a:lnTo>
                  <a:lnTo>
                    <a:pt x="588" y="666"/>
                  </a:lnTo>
                  <a:lnTo>
                    <a:pt x="588" y="666"/>
                  </a:lnTo>
                  <a:lnTo>
                    <a:pt x="588" y="666"/>
                  </a:lnTo>
                  <a:lnTo>
                    <a:pt x="588" y="666"/>
                  </a:lnTo>
                  <a:lnTo>
                    <a:pt x="588" y="666"/>
                  </a:lnTo>
                  <a:lnTo>
                    <a:pt x="590" y="666"/>
                  </a:lnTo>
                  <a:lnTo>
                    <a:pt x="590" y="669"/>
                  </a:lnTo>
                  <a:lnTo>
                    <a:pt x="590" y="669"/>
                  </a:lnTo>
                  <a:lnTo>
                    <a:pt x="590" y="671"/>
                  </a:lnTo>
                  <a:lnTo>
                    <a:pt x="596" y="682"/>
                  </a:lnTo>
                  <a:lnTo>
                    <a:pt x="593" y="682"/>
                  </a:lnTo>
                  <a:lnTo>
                    <a:pt x="593" y="682"/>
                  </a:lnTo>
                  <a:lnTo>
                    <a:pt x="593" y="682"/>
                  </a:lnTo>
                  <a:lnTo>
                    <a:pt x="593" y="684"/>
                  </a:lnTo>
                  <a:lnTo>
                    <a:pt x="593" y="684"/>
                  </a:lnTo>
                  <a:lnTo>
                    <a:pt x="593" y="684"/>
                  </a:lnTo>
                  <a:lnTo>
                    <a:pt x="590" y="687"/>
                  </a:lnTo>
                  <a:lnTo>
                    <a:pt x="590" y="687"/>
                  </a:lnTo>
                  <a:lnTo>
                    <a:pt x="588" y="687"/>
                  </a:lnTo>
                  <a:lnTo>
                    <a:pt x="585" y="687"/>
                  </a:lnTo>
                  <a:lnTo>
                    <a:pt x="585" y="687"/>
                  </a:lnTo>
                  <a:lnTo>
                    <a:pt x="585" y="687"/>
                  </a:lnTo>
                  <a:lnTo>
                    <a:pt x="585" y="690"/>
                  </a:lnTo>
                  <a:lnTo>
                    <a:pt x="585" y="692"/>
                  </a:lnTo>
                  <a:lnTo>
                    <a:pt x="585" y="692"/>
                  </a:lnTo>
                  <a:lnTo>
                    <a:pt x="585" y="692"/>
                  </a:lnTo>
                  <a:lnTo>
                    <a:pt x="588" y="695"/>
                  </a:lnTo>
                  <a:lnTo>
                    <a:pt x="588" y="695"/>
                  </a:lnTo>
                  <a:lnTo>
                    <a:pt x="588" y="698"/>
                  </a:lnTo>
                  <a:lnTo>
                    <a:pt x="588" y="698"/>
                  </a:lnTo>
                  <a:lnTo>
                    <a:pt x="590" y="698"/>
                  </a:lnTo>
                  <a:lnTo>
                    <a:pt x="590" y="698"/>
                  </a:lnTo>
                  <a:lnTo>
                    <a:pt x="593" y="698"/>
                  </a:lnTo>
                  <a:lnTo>
                    <a:pt x="593" y="700"/>
                  </a:lnTo>
                  <a:lnTo>
                    <a:pt x="593" y="700"/>
                  </a:lnTo>
                  <a:lnTo>
                    <a:pt x="593" y="703"/>
                  </a:lnTo>
                  <a:lnTo>
                    <a:pt x="593" y="711"/>
                  </a:lnTo>
                  <a:lnTo>
                    <a:pt x="593" y="719"/>
                  </a:lnTo>
                  <a:lnTo>
                    <a:pt x="596" y="721"/>
                  </a:lnTo>
                  <a:lnTo>
                    <a:pt x="596" y="724"/>
                  </a:lnTo>
                  <a:lnTo>
                    <a:pt x="596" y="724"/>
                  </a:lnTo>
                  <a:lnTo>
                    <a:pt x="596" y="726"/>
                  </a:lnTo>
                  <a:lnTo>
                    <a:pt x="596" y="726"/>
                  </a:lnTo>
                  <a:lnTo>
                    <a:pt x="596" y="729"/>
                  </a:lnTo>
                  <a:lnTo>
                    <a:pt x="596" y="729"/>
                  </a:lnTo>
                  <a:lnTo>
                    <a:pt x="593" y="729"/>
                  </a:lnTo>
                  <a:lnTo>
                    <a:pt x="593" y="729"/>
                  </a:lnTo>
                  <a:lnTo>
                    <a:pt x="590" y="729"/>
                  </a:lnTo>
                  <a:lnTo>
                    <a:pt x="588" y="729"/>
                  </a:lnTo>
                  <a:lnTo>
                    <a:pt x="588" y="729"/>
                  </a:lnTo>
                  <a:lnTo>
                    <a:pt x="588" y="729"/>
                  </a:lnTo>
                  <a:lnTo>
                    <a:pt x="585" y="729"/>
                  </a:lnTo>
                  <a:lnTo>
                    <a:pt x="585" y="732"/>
                  </a:lnTo>
                  <a:lnTo>
                    <a:pt x="585" y="734"/>
                  </a:lnTo>
                  <a:lnTo>
                    <a:pt x="582" y="737"/>
                  </a:lnTo>
                  <a:lnTo>
                    <a:pt x="582" y="734"/>
                  </a:lnTo>
                  <a:lnTo>
                    <a:pt x="580" y="734"/>
                  </a:lnTo>
                  <a:lnTo>
                    <a:pt x="580" y="729"/>
                  </a:lnTo>
                  <a:lnTo>
                    <a:pt x="580" y="729"/>
                  </a:lnTo>
                  <a:lnTo>
                    <a:pt x="577" y="729"/>
                  </a:lnTo>
                  <a:lnTo>
                    <a:pt x="577" y="729"/>
                  </a:lnTo>
                  <a:lnTo>
                    <a:pt x="575" y="729"/>
                  </a:lnTo>
                  <a:lnTo>
                    <a:pt x="569" y="729"/>
                  </a:lnTo>
                  <a:lnTo>
                    <a:pt x="564" y="732"/>
                  </a:lnTo>
                  <a:lnTo>
                    <a:pt x="559" y="734"/>
                  </a:lnTo>
                  <a:lnTo>
                    <a:pt x="556" y="734"/>
                  </a:lnTo>
                  <a:lnTo>
                    <a:pt x="551" y="734"/>
                  </a:lnTo>
                  <a:lnTo>
                    <a:pt x="546" y="734"/>
                  </a:lnTo>
                  <a:lnTo>
                    <a:pt x="538" y="729"/>
                  </a:lnTo>
                  <a:lnTo>
                    <a:pt x="535" y="729"/>
                  </a:lnTo>
                  <a:lnTo>
                    <a:pt x="532" y="732"/>
                  </a:lnTo>
                  <a:lnTo>
                    <a:pt x="527" y="732"/>
                  </a:lnTo>
                  <a:lnTo>
                    <a:pt x="511" y="748"/>
                  </a:lnTo>
                  <a:lnTo>
                    <a:pt x="501" y="753"/>
                  </a:lnTo>
                  <a:lnTo>
                    <a:pt x="495" y="750"/>
                  </a:lnTo>
                  <a:lnTo>
                    <a:pt x="493" y="750"/>
                  </a:lnTo>
                  <a:lnTo>
                    <a:pt x="490" y="753"/>
                  </a:lnTo>
                  <a:lnTo>
                    <a:pt x="488" y="755"/>
                  </a:lnTo>
                  <a:lnTo>
                    <a:pt x="488" y="755"/>
                  </a:lnTo>
                  <a:lnTo>
                    <a:pt x="488" y="755"/>
                  </a:lnTo>
                  <a:lnTo>
                    <a:pt x="488" y="755"/>
                  </a:lnTo>
                  <a:lnTo>
                    <a:pt x="485" y="758"/>
                  </a:lnTo>
                  <a:lnTo>
                    <a:pt x="480" y="758"/>
                  </a:lnTo>
                  <a:lnTo>
                    <a:pt x="477" y="758"/>
                  </a:lnTo>
                  <a:lnTo>
                    <a:pt x="477" y="758"/>
                  </a:lnTo>
                  <a:lnTo>
                    <a:pt x="474" y="763"/>
                  </a:lnTo>
                  <a:lnTo>
                    <a:pt x="464" y="776"/>
                  </a:lnTo>
                  <a:lnTo>
                    <a:pt x="464" y="776"/>
                  </a:lnTo>
                  <a:lnTo>
                    <a:pt x="464" y="776"/>
                  </a:lnTo>
                  <a:lnTo>
                    <a:pt x="464" y="776"/>
                  </a:lnTo>
                  <a:lnTo>
                    <a:pt x="401" y="737"/>
                  </a:lnTo>
                  <a:lnTo>
                    <a:pt x="393" y="737"/>
                  </a:lnTo>
                  <a:lnTo>
                    <a:pt x="382" y="737"/>
                  </a:lnTo>
                  <a:lnTo>
                    <a:pt x="380" y="732"/>
                  </a:lnTo>
                  <a:lnTo>
                    <a:pt x="366" y="732"/>
                  </a:lnTo>
                  <a:lnTo>
                    <a:pt x="343" y="729"/>
                  </a:lnTo>
                  <a:lnTo>
                    <a:pt x="337" y="729"/>
                  </a:lnTo>
                  <a:lnTo>
                    <a:pt x="335" y="734"/>
                  </a:lnTo>
                  <a:lnTo>
                    <a:pt x="327" y="737"/>
                  </a:lnTo>
                  <a:lnTo>
                    <a:pt x="316" y="737"/>
                  </a:lnTo>
                  <a:lnTo>
                    <a:pt x="311" y="737"/>
                  </a:lnTo>
                  <a:lnTo>
                    <a:pt x="306" y="732"/>
                  </a:lnTo>
                  <a:lnTo>
                    <a:pt x="300" y="726"/>
                  </a:lnTo>
                  <a:lnTo>
                    <a:pt x="300" y="726"/>
                  </a:lnTo>
                  <a:lnTo>
                    <a:pt x="300" y="726"/>
                  </a:lnTo>
                  <a:lnTo>
                    <a:pt x="306" y="724"/>
                  </a:lnTo>
                  <a:lnTo>
                    <a:pt x="306" y="724"/>
                  </a:lnTo>
                  <a:lnTo>
                    <a:pt x="300" y="719"/>
                  </a:lnTo>
                  <a:lnTo>
                    <a:pt x="293" y="713"/>
                  </a:lnTo>
                  <a:lnTo>
                    <a:pt x="287" y="713"/>
                  </a:lnTo>
                  <a:lnTo>
                    <a:pt x="285" y="721"/>
                  </a:lnTo>
                  <a:lnTo>
                    <a:pt x="285" y="721"/>
                  </a:lnTo>
                  <a:lnTo>
                    <a:pt x="285" y="724"/>
                  </a:lnTo>
                  <a:lnTo>
                    <a:pt x="285" y="724"/>
                  </a:lnTo>
                  <a:lnTo>
                    <a:pt x="274" y="724"/>
                  </a:lnTo>
                  <a:lnTo>
                    <a:pt x="274" y="721"/>
                  </a:lnTo>
                  <a:lnTo>
                    <a:pt x="274" y="719"/>
                  </a:lnTo>
                  <a:lnTo>
                    <a:pt x="271" y="716"/>
                  </a:lnTo>
                  <a:lnTo>
                    <a:pt x="269" y="713"/>
                  </a:lnTo>
                  <a:lnTo>
                    <a:pt x="269" y="713"/>
                  </a:lnTo>
                  <a:lnTo>
                    <a:pt x="271" y="711"/>
                  </a:lnTo>
                  <a:lnTo>
                    <a:pt x="274" y="705"/>
                  </a:lnTo>
                  <a:lnTo>
                    <a:pt x="274" y="705"/>
                  </a:lnTo>
                  <a:lnTo>
                    <a:pt x="274" y="705"/>
                  </a:lnTo>
                  <a:lnTo>
                    <a:pt x="274" y="703"/>
                  </a:lnTo>
                  <a:lnTo>
                    <a:pt x="271" y="700"/>
                  </a:lnTo>
                  <a:lnTo>
                    <a:pt x="269" y="703"/>
                  </a:lnTo>
                  <a:lnTo>
                    <a:pt x="266" y="700"/>
                  </a:lnTo>
                  <a:lnTo>
                    <a:pt x="264" y="698"/>
                  </a:lnTo>
                  <a:lnTo>
                    <a:pt x="264" y="695"/>
                  </a:lnTo>
                  <a:lnTo>
                    <a:pt x="261" y="692"/>
                  </a:lnTo>
                  <a:lnTo>
                    <a:pt x="258" y="690"/>
                  </a:lnTo>
                  <a:lnTo>
                    <a:pt x="256" y="692"/>
                  </a:lnTo>
                  <a:lnTo>
                    <a:pt x="253" y="700"/>
                  </a:lnTo>
                  <a:lnTo>
                    <a:pt x="250" y="703"/>
                  </a:lnTo>
                  <a:lnTo>
                    <a:pt x="248" y="700"/>
                  </a:lnTo>
                  <a:lnTo>
                    <a:pt x="248" y="695"/>
                  </a:lnTo>
                  <a:lnTo>
                    <a:pt x="248" y="692"/>
                  </a:lnTo>
                  <a:lnTo>
                    <a:pt x="248" y="690"/>
                  </a:lnTo>
                  <a:lnTo>
                    <a:pt x="243" y="687"/>
                  </a:lnTo>
                  <a:lnTo>
                    <a:pt x="237" y="687"/>
                  </a:lnTo>
                  <a:lnTo>
                    <a:pt x="235" y="690"/>
                  </a:lnTo>
                  <a:lnTo>
                    <a:pt x="235" y="690"/>
                  </a:lnTo>
                  <a:lnTo>
                    <a:pt x="237" y="695"/>
                  </a:lnTo>
                  <a:lnTo>
                    <a:pt x="237" y="695"/>
                  </a:lnTo>
                  <a:lnTo>
                    <a:pt x="232" y="695"/>
                  </a:lnTo>
                  <a:lnTo>
                    <a:pt x="221" y="698"/>
                  </a:lnTo>
                  <a:lnTo>
                    <a:pt x="219" y="698"/>
                  </a:lnTo>
                  <a:lnTo>
                    <a:pt x="216" y="700"/>
                  </a:lnTo>
                  <a:lnTo>
                    <a:pt x="214" y="705"/>
                  </a:lnTo>
                  <a:lnTo>
                    <a:pt x="211" y="705"/>
                  </a:lnTo>
                  <a:lnTo>
                    <a:pt x="211" y="713"/>
                  </a:lnTo>
                  <a:lnTo>
                    <a:pt x="208" y="716"/>
                  </a:lnTo>
                  <a:lnTo>
                    <a:pt x="203" y="719"/>
                  </a:lnTo>
                  <a:lnTo>
                    <a:pt x="200" y="721"/>
                  </a:lnTo>
                  <a:lnTo>
                    <a:pt x="200" y="724"/>
                  </a:lnTo>
                  <a:lnTo>
                    <a:pt x="200" y="724"/>
                  </a:lnTo>
                  <a:lnTo>
                    <a:pt x="200" y="726"/>
                  </a:lnTo>
                  <a:lnTo>
                    <a:pt x="200" y="729"/>
                  </a:lnTo>
                  <a:lnTo>
                    <a:pt x="200" y="729"/>
                  </a:lnTo>
                  <a:lnTo>
                    <a:pt x="200" y="732"/>
                  </a:lnTo>
                  <a:lnTo>
                    <a:pt x="200" y="732"/>
                  </a:lnTo>
                  <a:lnTo>
                    <a:pt x="203" y="734"/>
                  </a:lnTo>
                  <a:lnTo>
                    <a:pt x="206" y="734"/>
                  </a:lnTo>
                  <a:lnTo>
                    <a:pt x="211" y="740"/>
                  </a:lnTo>
                  <a:lnTo>
                    <a:pt x="216" y="742"/>
                  </a:lnTo>
                  <a:lnTo>
                    <a:pt x="219" y="742"/>
                  </a:lnTo>
                  <a:lnTo>
                    <a:pt x="221" y="740"/>
                  </a:lnTo>
                  <a:lnTo>
                    <a:pt x="227" y="737"/>
                  </a:lnTo>
                  <a:lnTo>
                    <a:pt x="229" y="734"/>
                  </a:lnTo>
                  <a:lnTo>
                    <a:pt x="240" y="734"/>
                  </a:lnTo>
                  <a:lnTo>
                    <a:pt x="243" y="734"/>
                  </a:lnTo>
                  <a:lnTo>
                    <a:pt x="245" y="734"/>
                  </a:lnTo>
                  <a:lnTo>
                    <a:pt x="248" y="734"/>
                  </a:lnTo>
                  <a:lnTo>
                    <a:pt x="248" y="737"/>
                  </a:lnTo>
                  <a:lnTo>
                    <a:pt x="248" y="737"/>
                  </a:lnTo>
                  <a:lnTo>
                    <a:pt x="248" y="745"/>
                  </a:lnTo>
                  <a:lnTo>
                    <a:pt x="245" y="742"/>
                  </a:lnTo>
                  <a:lnTo>
                    <a:pt x="245" y="742"/>
                  </a:lnTo>
                  <a:lnTo>
                    <a:pt x="245" y="740"/>
                  </a:lnTo>
                  <a:lnTo>
                    <a:pt x="245" y="740"/>
                  </a:lnTo>
                  <a:lnTo>
                    <a:pt x="243" y="740"/>
                  </a:lnTo>
                  <a:lnTo>
                    <a:pt x="243" y="742"/>
                  </a:lnTo>
                  <a:lnTo>
                    <a:pt x="243" y="742"/>
                  </a:lnTo>
                  <a:lnTo>
                    <a:pt x="243" y="742"/>
                  </a:lnTo>
                  <a:lnTo>
                    <a:pt x="243" y="745"/>
                  </a:lnTo>
                  <a:lnTo>
                    <a:pt x="243" y="748"/>
                  </a:lnTo>
                  <a:lnTo>
                    <a:pt x="243" y="748"/>
                  </a:lnTo>
                  <a:lnTo>
                    <a:pt x="243" y="748"/>
                  </a:lnTo>
                  <a:lnTo>
                    <a:pt x="243" y="750"/>
                  </a:lnTo>
                  <a:lnTo>
                    <a:pt x="243" y="750"/>
                  </a:lnTo>
                  <a:lnTo>
                    <a:pt x="243" y="753"/>
                  </a:lnTo>
                  <a:lnTo>
                    <a:pt x="243" y="753"/>
                  </a:lnTo>
                  <a:lnTo>
                    <a:pt x="243" y="755"/>
                  </a:lnTo>
                  <a:lnTo>
                    <a:pt x="243" y="758"/>
                  </a:lnTo>
                  <a:lnTo>
                    <a:pt x="237" y="758"/>
                  </a:lnTo>
                  <a:lnTo>
                    <a:pt x="235" y="755"/>
                  </a:lnTo>
                  <a:lnTo>
                    <a:pt x="232" y="750"/>
                  </a:lnTo>
                  <a:lnTo>
                    <a:pt x="229" y="748"/>
                  </a:lnTo>
                  <a:lnTo>
                    <a:pt x="224" y="748"/>
                  </a:lnTo>
                  <a:lnTo>
                    <a:pt x="216" y="753"/>
                  </a:lnTo>
                  <a:lnTo>
                    <a:pt x="214" y="758"/>
                  </a:lnTo>
                  <a:lnTo>
                    <a:pt x="214" y="761"/>
                  </a:lnTo>
                  <a:lnTo>
                    <a:pt x="206" y="761"/>
                  </a:lnTo>
                  <a:lnTo>
                    <a:pt x="192" y="761"/>
                  </a:lnTo>
                  <a:lnTo>
                    <a:pt x="182" y="758"/>
                  </a:lnTo>
                  <a:lnTo>
                    <a:pt x="179" y="758"/>
                  </a:lnTo>
                  <a:lnTo>
                    <a:pt x="179" y="755"/>
                  </a:lnTo>
                  <a:lnTo>
                    <a:pt x="177" y="750"/>
                  </a:lnTo>
                  <a:lnTo>
                    <a:pt x="177" y="750"/>
                  </a:lnTo>
                  <a:lnTo>
                    <a:pt x="174" y="750"/>
                  </a:lnTo>
                  <a:lnTo>
                    <a:pt x="169" y="748"/>
                  </a:lnTo>
                  <a:lnTo>
                    <a:pt x="163" y="748"/>
                  </a:lnTo>
                  <a:lnTo>
                    <a:pt x="150" y="750"/>
                  </a:lnTo>
                  <a:lnTo>
                    <a:pt x="150" y="750"/>
                  </a:lnTo>
                  <a:lnTo>
                    <a:pt x="150" y="753"/>
                  </a:lnTo>
                  <a:lnTo>
                    <a:pt x="148" y="753"/>
                  </a:lnTo>
                  <a:lnTo>
                    <a:pt x="142" y="755"/>
                  </a:lnTo>
                  <a:lnTo>
                    <a:pt x="140" y="758"/>
                  </a:lnTo>
                  <a:lnTo>
                    <a:pt x="137" y="758"/>
                  </a:lnTo>
                  <a:lnTo>
                    <a:pt x="134" y="761"/>
                  </a:lnTo>
                  <a:lnTo>
                    <a:pt x="134" y="763"/>
                  </a:lnTo>
                  <a:lnTo>
                    <a:pt x="132" y="763"/>
                  </a:lnTo>
                  <a:lnTo>
                    <a:pt x="132" y="766"/>
                  </a:lnTo>
                  <a:lnTo>
                    <a:pt x="121" y="769"/>
                  </a:lnTo>
                  <a:lnTo>
                    <a:pt x="90" y="769"/>
                  </a:lnTo>
                  <a:lnTo>
                    <a:pt x="90" y="766"/>
                  </a:lnTo>
                  <a:lnTo>
                    <a:pt x="90" y="763"/>
                  </a:lnTo>
                  <a:lnTo>
                    <a:pt x="90" y="761"/>
                  </a:lnTo>
                  <a:lnTo>
                    <a:pt x="87" y="758"/>
                  </a:lnTo>
                  <a:lnTo>
                    <a:pt x="74" y="758"/>
                  </a:lnTo>
                  <a:lnTo>
                    <a:pt x="69" y="755"/>
                  </a:lnTo>
                  <a:lnTo>
                    <a:pt x="66" y="763"/>
                  </a:lnTo>
                  <a:lnTo>
                    <a:pt x="61" y="766"/>
                  </a:lnTo>
                  <a:lnTo>
                    <a:pt x="58" y="769"/>
                  </a:lnTo>
                  <a:lnTo>
                    <a:pt x="40" y="774"/>
                  </a:lnTo>
                  <a:lnTo>
                    <a:pt x="34" y="774"/>
                  </a:lnTo>
                  <a:lnTo>
                    <a:pt x="21" y="766"/>
                  </a:lnTo>
                  <a:lnTo>
                    <a:pt x="21" y="766"/>
                  </a:lnTo>
                  <a:lnTo>
                    <a:pt x="29" y="766"/>
                  </a:lnTo>
                  <a:lnTo>
                    <a:pt x="29" y="763"/>
                  </a:lnTo>
                  <a:lnTo>
                    <a:pt x="34" y="755"/>
                  </a:lnTo>
                  <a:lnTo>
                    <a:pt x="34" y="755"/>
                  </a:lnTo>
                  <a:lnTo>
                    <a:pt x="29" y="755"/>
                  </a:lnTo>
                  <a:lnTo>
                    <a:pt x="16" y="761"/>
                  </a:lnTo>
                  <a:lnTo>
                    <a:pt x="16" y="761"/>
                  </a:lnTo>
                  <a:lnTo>
                    <a:pt x="19" y="755"/>
                  </a:lnTo>
                  <a:lnTo>
                    <a:pt x="19" y="755"/>
                  </a:lnTo>
                  <a:lnTo>
                    <a:pt x="19" y="755"/>
                  </a:lnTo>
                  <a:lnTo>
                    <a:pt x="19" y="753"/>
                  </a:lnTo>
                  <a:lnTo>
                    <a:pt x="16" y="750"/>
                  </a:lnTo>
                  <a:lnTo>
                    <a:pt x="16" y="750"/>
                  </a:lnTo>
                  <a:lnTo>
                    <a:pt x="13" y="748"/>
                  </a:lnTo>
                  <a:lnTo>
                    <a:pt x="8" y="737"/>
                  </a:lnTo>
                  <a:lnTo>
                    <a:pt x="5" y="732"/>
                  </a:lnTo>
                  <a:lnTo>
                    <a:pt x="3" y="732"/>
                  </a:lnTo>
                  <a:lnTo>
                    <a:pt x="0" y="729"/>
                  </a:lnTo>
                  <a:lnTo>
                    <a:pt x="0" y="726"/>
                  </a:lnTo>
                  <a:lnTo>
                    <a:pt x="0" y="719"/>
                  </a:lnTo>
                  <a:lnTo>
                    <a:pt x="0" y="719"/>
                  </a:lnTo>
                  <a:lnTo>
                    <a:pt x="0" y="716"/>
                  </a:lnTo>
                  <a:lnTo>
                    <a:pt x="5" y="713"/>
                  </a:lnTo>
                  <a:lnTo>
                    <a:pt x="5" y="711"/>
                  </a:lnTo>
                  <a:lnTo>
                    <a:pt x="5" y="705"/>
                  </a:lnTo>
                  <a:lnTo>
                    <a:pt x="5" y="705"/>
                  </a:lnTo>
                  <a:lnTo>
                    <a:pt x="3" y="692"/>
                  </a:lnTo>
                  <a:lnTo>
                    <a:pt x="3" y="692"/>
                  </a:lnTo>
                  <a:lnTo>
                    <a:pt x="3" y="690"/>
                  </a:lnTo>
                  <a:lnTo>
                    <a:pt x="8" y="676"/>
                  </a:lnTo>
                  <a:lnTo>
                    <a:pt x="8" y="676"/>
                  </a:lnTo>
                  <a:lnTo>
                    <a:pt x="11" y="674"/>
                  </a:lnTo>
                  <a:lnTo>
                    <a:pt x="11" y="671"/>
                  </a:lnTo>
                  <a:lnTo>
                    <a:pt x="11" y="671"/>
                  </a:lnTo>
                  <a:lnTo>
                    <a:pt x="11" y="663"/>
                  </a:lnTo>
                  <a:lnTo>
                    <a:pt x="11" y="663"/>
                  </a:lnTo>
                  <a:lnTo>
                    <a:pt x="11" y="663"/>
                  </a:lnTo>
                  <a:lnTo>
                    <a:pt x="11" y="663"/>
                  </a:lnTo>
                  <a:lnTo>
                    <a:pt x="11" y="661"/>
                  </a:lnTo>
                  <a:lnTo>
                    <a:pt x="11" y="661"/>
                  </a:lnTo>
                  <a:lnTo>
                    <a:pt x="11" y="661"/>
                  </a:lnTo>
                  <a:lnTo>
                    <a:pt x="11" y="661"/>
                  </a:lnTo>
                  <a:lnTo>
                    <a:pt x="11" y="658"/>
                  </a:lnTo>
                  <a:lnTo>
                    <a:pt x="13" y="655"/>
                  </a:lnTo>
                  <a:lnTo>
                    <a:pt x="13" y="655"/>
                  </a:lnTo>
                  <a:lnTo>
                    <a:pt x="16" y="653"/>
                  </a:lnTo>
                  <a:lnTo>
                    <a:pt x="16" y="650"/>
                  </a:lnTo>
                  <a:lnTo>
                    <a:pt x="16" y="650"/>
                  </a:lnTo>
                  <a:lnTo>
                    <a:pt x="16" y="645"/>
                  </a:lnTo>
                  <a:lnTo>
                    <a:pt x="16" y="645"/>
                  </a:lnTo>
                  <a:lnTo>
                    <a:pt x="16" y="640"/>
                  </a:lnTo>
                  <a:lnTo>
                    <a:pt x="21" y="634"/>
                  </a:lnTo>
                  <a:lnTo>
                    <a:pt x="24" y="629"/>
                  </a:lnTo>
                  <a:lnTo>
                    <a:pt x="24" y="629"/>
                  </a:lnTo>
                  <a:lnTo>
                    <a:pt x="24" y="619"/>
                  </a:lnTo>
                  <a:lnTo>
                    <a:pt x="13" y="603"/>
                  </a:lnTo>
                  <a:lnTo>
                    <a:pt x="13" y="587"/>
                  </a:lnTo>
                  <a:lnTo>
                    <a:pt x="13" y="587"/>
                  </a:lnTo>
                  <a:lnTo>
                    <a:pt x="16" y="582"/>
                  </a:lnTo>
                  <a:lnTo>
                    <a:pt x="16" y="576"/>
                  </a:lnTo>
                  <a:lnTo>
                    <a:pt x="19" y="574"/>
                  </a:lnTo>
                  <a:lnTo>
                    <a:pt x="19" y="571"/>
                  </a:lnTo>
                  <a:lnTo>
                    <a:pt x="21" y="569"/>
                  </a:lnTo>
                  <a:lnTo>
                    <a:pt x="21" y="563"/>
                  </a:lnTo>
                  <a:lnTo>
                    <a:pt x="24" y="558"/>
                  </a:lnTo>
                  <a:lnTo>
                    <a:pt x="37" y="540"/>
                  </a:lnTo>
                  <a:lnTo>
                    <a:pt x="40" y="534"/>
                  </a:lnTo>
                  <a:lnTo>
                    <a:pt x="42" y="529"/>
                  </a:lnTo>
                  <a:lnTo>
                    <a:pt x="42" y="521"/>
                  </a:lnTo>
                  <a:lnTo>
                    <a:pt x="42" y="513"/>
                  </a:lnTo>
                  <a:lnTo>
                    <a:pt x="47" y="511"/>
                  </a:lnTo>
                  <a:lnTo>
                    <a:pt x="50" y="508"/>
                  </a:lnTo>
                  <a:lnTo>
                    <a:pt x="53" y="503"/>
                  </a:lnTo>
                  <a:lnTo>
                    <a:pt x="55" y="500"/>
                  </a:lnTo>
                  <a:lnTo>
                    <a:pt x="55" y="500"/>
                  </a:lnTo>
                  <a:lnTo>
                    <a:pt x="53" y="495"/>
                  </a:lnTo>
                  <a:lnTo>
                    <a:pt x="53" y="490"/>
                  </a:lnTo>
                  <a:lnTo>
                    <a:pt x="50" y="487"/>
                  </a:lnTo>
                  <a:lnTo>
                    <a:pt x="50" y="487"/>
                  </a:lnTo>
                  <a:lnTo>
                    <a:pt x="50" y="482"/>
                  </a:lnTo>
                  <a:lnTo>
                    <a:pt x="53" y="474"/>
                  </a:lnTo>
                  <a:lnTo>
                    <a:pt x="53" y="469"/>
                  </a:lnTo>
                  <a:lnTo>
                    <a:pt x="55" y="466"/>
                  </a:lnTo>
                  <a:lnTo>
                    <a:pt x="58" y="463"/>
                  </a:lnTo>
                  <a:lnTo>
                    <a:pt x="58" y="461"/>
                  </a:lnTo>
                  <a:lnTo>
                    <a:pt x="58" y="453"/>
                  </a:lnTo>
                  <a:lnTo>
                    <a:pt x="61" y="450"/>
                  </a:lnTo>
                  <a:lnTo>
                    <a:pt x="63" y="447"/>
                  </a:lnTo>
                  <a:lnTo>
                    <a:pt x="69" y="442"/>
                  </a:lnTo>
                  <a:lnTo>
                    <a:pt x="69" y="440"/>
                  </a:lnTo>
                  <a:lnTo>
                    <a:pt x="69" y="440"/>
                  </a:lnTo>
                  <a:lnTo>
                    <a:pt x="66" y="434"/>
                  </a:lnTo>
                  <a:lnTo>
                    <a:pt x="66" y="421"/>
                  </a:lnTo>
                  <a:lnTo>
                    <a:pt x="69" y="411"/>
                  </a:lnTo>
                  <a:lnTo>
                    <a:pt x="76" y="395"/>
                  </a:lnTo>
                  <a:lnTo>
                    <a:pt x="79" y="392"/>
                  </a:lnTo>
                  <a:lnTo>
                    <a:pt x="84" y="392"/>
                  </a:lnTo>
                  <a:lnTo>
                    <a:pt x="87" y="390"/>
                  </a:lnTo>
                  <a:lnTo>
                    <a:pt x="92" y="382"/>
                  </a:lnTo>
                  <a:lnTo>
                    <a:pt x="95" y="379"/>
                  </a:lnTo>
                  <a:lnTo>
                    <a:pt x="100" y="376"/>
                  </a:lnTo>
                  <a:lnTo>
                    <a:pt x="100" y="374"/>
                  </a:lnTo>
                  <a:lnTo>
                    <a:pt x="103" y="371"/>
                  </a:lnTo>
                  <a:lnTo>
                    <a:pt x="103" y="363"/>
                  </a:lnTo>
                  <a:lnTo>
                    <a:pt x="103" y="361"/>
                  </a:lnTo>
                  <a:lnTo>
                    <a:pt x="105" y="361"/>
                  </a:lnTo>
                  <a:lnTo>
                    <a:pt x="113" y="361"/>
                  </a:lnTo>
                  <a:lnTo>
                    <a:pt x="113" y="361"/>
                  </a:lnTo>
                  <a:lnTo>
                    <a:pt x="116" y="358"/>
                  </a:lnTo>
                  <a:lnTo>
                    <a:pt x="116" y="358"/>
                  </a:lnTo>
                  <a:lnTo>
                    <a:pt x="116" y="353"/>
                  </a:lnTo>
                  <a:lnTo>
                    <a:pt x="119" y="353"/>
                  </a:lnTo>
                  <a:lnTo>
                    <a:pt x="119" y="350"/>
                  </a:lnTo>
                  <a:lnTo>
                    <a:pt x="119" y="350"/>
                  </a:lnTo>
                  <a:lnTo>
                    <a:pt x="121" y="350"/>
                  </a:lnTo>
                  <a:lnTo>
                    <a:pt x="129" y="345"/>
                  </a:lnTo>
                  <a:lnTo>
                    <a:pt x="132" y="345"/>
                  </a:lnTo>
                  <a:lnTo>
                    <a:pt x="134" y="340"/>
                  </a:lnTo>
                  <a:lnTo>
                    <a:pt x="145" y="311"/>
                  </a:lnTo>
                  <a:lnTo>
                    <a:pt x="150" y="297"/>
                  </a:lnTo>
                  <a:lnTo>
                    <a:pt x="156" y="292"/>
                  </a:lnTo>
                  <a:lnTo>
                    <a:pt x="156" y="292"/>
                  </a:lnTo>
                  <a:lnTo>
                    <a:pt x="163" y="290"/>
                  </a:lnTo>
                  <a:lnTo>
                    <a:pt x="171" y="282"/>
                  </a:lnTo>
                  <a:lnTo>
                    <a:pt x="177" y="274"/>
                  </a:lnTo>
                  <a:lnTo>
                    <a:pt x="192" y="240"/>
                  </a:lnTo>
                  <a:lnTo>
                    <a:pt x="192" y="237"/>
                  </a:lnTo>
                  <a:lnTo>
                    <a:pt x="198" y="203"/>
                  </a:lnTo>
                  <a:lnTo>
                    <a:pt x="198" y="197"/>
                  </a:lnTo>
                  <a:lnTo>
                    <a:pt x="200" y="195"/>
                  </a:lnTo>
                  <a:lnTo>
                    <a:pt x="206" y="195"/>
                  </a:lnTo>
                  <a:lnTo>
                    <a:pt x="219" y="176"/>
                  </a:lnTo>
                  <a:lnTo>
                    <a:pt x="221" y="171"/>
                  </a:lnTo>
                  <a:lnTo>
                    <a:pt x="216" y="168"/>
                  </a:lnTo>
                  <a:lnTo>
                    <a:pt x="216" y="166"/>
                  </a:lnTo>
                  <a:lnTo>
                    <a:pt x="224" y="147"/>
                  </a:lnTo>
                  <a:lnTo>
                    <a:pt x="224" y="145"/>
                  </a:lnTo>
                  <a:lnTo>
                    <a:pt x="221" y="137"/>
                  </a:lnTo>
                  <a:lnTo>
                    <a:pt x="221" y="134"/>
                  </a:lnTo>
                  <a:lnTo>
                    <a:pt x="224" y="134"/>
                  </a:lnTo>
                  <a:lnTo>
                    <a:pt x="224" y="129"/>
                  </a:lnTo>
                  <a:lnTo>
                    <a:pt x="227" y="129"/>
                  </a:lnTo>
                  <a:lnTo>
                    <a:pt x="224" y="124"/>
                  </a:lnTo>
                  <a:lnTo>
                    <a:pt x="219" y="124"/>
                  </a:lnTo>
                  <a:lnTo>
                    <a:pt x="216" y="124"/>
                  </a:lnTo>
                  <a:lnTo>
                    <a:pt x="211" y="121"/>
                  </a:lnTo>
                  <a:lnTo>
                    <a:pt x="211" y="118"/>
                  </a:lnTo>
                  <a:lnTo>
                    <a:pt x="216" y="116"/>
                  </a:lnTo>
                  <a:lnTo>
                    <a:pt x="216" y="113"/>
                  </a:lnTo>
                  <a:lnTo>
                    <a:pt x="214" y="108"/>
                  </a:lnTo>
                  <a:lnTo>
                    <a:pt x="208" y="92"/>
                  </a:lnTo>
                  <a:lnTo>
                    <a:pt x="203" y="84"/>
                  </a:lnTo>
                  <a:lnTo>
                    <a:pt x="206" y="76"/>
                  </a:lnTo>
                  <a:lnTo>
                    <a:pt x="214" y="74"/>
                  </a:lnTo>
                  <a:lnTo>
                    <a:pt x="216" y="74"/>
                  </a:lnTo>
                  <a:lnTo>
                    <a:pt x="216" y="74"/>
                  </a:lnTo>
                  <a:lnTo>
                    <a:pt x="219" y="74"/>
                  </a:lnTo>
                  <a:lnTo>
                    <a:pt x="224" y="79"/>
                  </a:lnTo>
                  <a:lnTo>
                    <a:pt x="240" y="95"/>
                  </a:lnTo>
                  <a:lnTo>
                    <a:pt x="245" y="92"/>
                  </a:lnTo>
                  <a:lnTo>
                    <a:pt x="245" y="92"/>
                  </a:lnTo>
                  <a:lnTo>
                    <a:pt x="245" y="92"/>
                  </a:lnTo>
                  <a:lnTo>
                    <a:pt x="248" y="92"/>
                  </a:lnTo>
                  <a:lnTo>
                    <a:pt x="250" y="90"/>
                  </a:lnTo>
                  <a:lnTo>
                    <a:pt x="250" y="90"/>
                  </a:lnTo>
                  <a:lnTo>
                    <a:pt x="250" y="90"/>
                  </a:lnTo>
                  <a:lnTo>
                    <a:pt x="250" y="90"/>
                  </a:lnTo>
                  <a:lnTo>
                    <a:pt x="250" y="87"/>
                  </a:lnTo>
                  <a:lnTo>
                    <a:pt x="250" y="87"/>
                  </a:lnTo>
                  <a:lnTo>
                    <a:pt x="250" y="87"/>
                  </a:lnTo>
                  <a:lnTo>
                    <a:pt x="250" y="84"/>
                  </a:lnTo>
                  <a:lnTo>
                    <a:pt x="248" y="76"/>
                  </a:lnTo>
                  <a:lnTo>
                    <a:pt x="248" y="74"/>
                  </a:lnTo>
                  <a:lnTo>
                    <a:pt x="248" y="68"/>
                  </a:lnTo>
                  <a:lnTo>
                    <a:pt x="248" y="66"/>
                  </a:lnTo>
                  <a:lnTo>
                    <a:pt x="248" y="66"/>
                  </a:lnTo>
                  <a:lnTo>
                    <a:pt x="248" y="66"/>
                  </a:lnTo>
                  <a:lnTo>
                    <a:pt x="264" y="61"/>
                  </a:lnTo>
                  <a:lnTo>
                    <a:pt x="264" y="61"/>
                  </a:lnTo>
                  <a:lnTo>
                    <a:pt x="266" y="63"/>
                  </a:lnTo>
                  <a:lnTo>
                    <a:pt x="266" y="63"/>
                  </a:lnTo>
                  <a:lnTo>
                    <a:pt x="266" y="66"/>
                  </a:lnTo>
                  <a:lnTo>
                    <a:pt x="269" y="68"/>
                  </a:lnTo>
                  <a:lnTo>
                    <a:pt x="269" y="71"/>
                  </a:lnTo>
                  <a:lnTo>
                    <a:pt x="269" y="71"/>
                  </a:lnTo>
                  <a:lnTo>
                    <a:pt x="269" y="71"/>
                  </a:lnTo>
                  <a:lnTo>
                    <a:pt x="269" y="74"/>
                  </a:lnTo>
                  <a:lnTo>
                    <a:pt x="266" y="74"/>
                  </a:lnTo>
                  <a:lnTo>
                    <a:pt x="266" y="74"/>
                  </a:lnTo>
                  <a:lnTo>
                    <a:pt x="266" y="74"/>
                  </a:lnTo>
                  <a:lnTo>
                    <a:pt x="269" y="79"/>
                  </a:lnTo>
                  <a:lnTo>
                    <a:pt x="271" y="87"/>
                  </a:lnTo>
                  <a:lnTo>
                    <a:pt x="271" y="87"/>
                  </a:lnTo>
                  <a:lnTo>
                    <a:pt x="271" y="87"/>
                  </a:lnTo>
                  <a:lnTo>
                    <a:pt x="271" y="90"/>
                  </a:lnTo>
                  <a:lnTo>
                    <a:pt x="274" y="90"/>
                  </a:lnTo>
                  <a:lnTo>
                    <a:pt x="279" y="95"/>
                  </a:lnTo>
                  <a:lnTo>
                    <a:pt x="285" y="95"/>
                  </a:lnTo>
                  <a:lnTo>
                    <a:pt x="290" y="97"/>
                  </a:lnTo>
                  <a:lnTo>
                    <a:pt x="293" y="97"/>
                  </a:lnTo>
                  <a:lnTo>
                    <a:pt x="295" y="97"/>
                  </a:lnTo>
                  <a:lnTo>
                    <a:pt x="295" y="97"/>
                  </a:lnTo>
                  <a:lnTo>
                    <a:pt x="295" y="97"/>
                  </a:lnTo>
                  <a:lnTo>
                    <a:pt x="298" y="100"/>
                  </a:lnTo>
                  <a:lnTo>
                    <a:pt x="298" y="103"/>
                  </a:lnTo>
                  <a:lnTo>
                    <a:pt x="298" y="103"/>
                  </a:lnTo>
                  <a:lnTo>
                    <a:pt x="300" y="103"/>
                  </a:lnTo>
                  <a:lnTo>
                    <a:pt x="303" y="103"/>
                  </a:lnTo>
                  <a:lnTo>
                    <a:pt x="314" y="103"/>
                  </a:lnTo>
                  <a:lnTo>
                    <a:pt x="314" y="103"/>
                  </a:lnTo>
                  <a:lnTo>
                    <a:pt x="314" y="105"/>
                  </a:lnTo>
                  <a:lnTo>
                    <a:pt x="314" y="105"/>
                  </a:lnTo>
                  <a:lnTo>
                    <a:pt x="314" y="105"/>
                  </a:lnTo>
                  <a:lnTo>
                    <a:pt x="314" y="105"/>
                  </a:lnTo>
                  <a:lnTo>
                    <a:pt x="314" y="108"/>
                  </a:lnTo>
                  <a:lnTo>
                    <a:pt x="314" y="111"/>
                  </a:lnTo>
                  <a:lnTo>
                    <a:pt x="311" y="111"/>
                  </a:lnTo>
                  <a:lnTo>
                    <a:pt x="311" y="113"/>
                  </a:lnTo>
                  <a:lnTo>
                    <a:pt x="308" y="113"/>
                  </a:lnTo>
                  <a:lnTo>
                    <a:pt x="308" y="113"/>
                  </a:lnTo>
                  <a:lnTo>
                    <a:pt x="308" y="113"/>
                  </a:lnTo>
                  <a:lnTo>
                    <a:pt x="306" y="111"/>
                  </a:lnTo>
                  <a:lnTo>
                    <a:pt x="306" y="111"/>
                  </a:lnTo>
                  <a:lnTo>
                    <a:pt x="306" y="111"/>
                  </a:lnTo>
                  <a:lnTo>
                    <a:pt x="303" y="111"/>
                  </a:lnTo>
                  <a:lnTo>
                    <a:pt x="300" y="113"/>
                  </a:lnTo>
                  <a:lnTo>
                    <a:pt x="300" y="116"/>
                  </a:lnTo>
                  <a:lnTo>
                    <a:pt x="300" y="116"/>
                  </a:lnTo>
                  <a:lnTo>
                    <a:pt x="300" y="118"/>
                  </a:lnTo>
                  <a:lnTo>
                    <a:pt x="300" y="118"/>
                  </a:lnTo>
                  <a:lnTo>
                    <a:pt x="300" y="121"/>
                  </a:lnTo>
                  <a:lnTo>
                    <a:pt x="300" y="126"/>
                  </a:lnTo>
                  <a:lnTo>
                    <a:pt x="300" y="126"/>
                  </a:lnTo>
                  <a:lnTo>
                    <a:pt x="300" y="129"/>
                  </a:lnTo>
                  <a:lnTo>
                    <a:pt x="300" y="129"/>
                  </a:lnTo>
                  <a:lnTo>
                    <a:pt x="300" y="129"/>
                  </a:lnTo>
                  <a:lnTo>
                    <a:pt x="298" y="129"/>
                  </a:lnTo>
                  <a:lnTo>
                    <a:pt x="295" y="132"/>
                  </a:lnTo>
                  <a:lnTo>
                    <a:pt x="295" y="132"/>
                  </a:lnTo>
                  <a:lnTo>
                    <a:pt x="295" y="132"/>
                  </a:lnTo>
                  <a:lnTo>
                    <a:pt x="295" y="134"/>
                  </a:lnTo>
                  <a:lnTo>
                    <a:pt x="295" y="137"/>
                  </a:lnTo>
                  <a:lnTo>
                    <a:pt x="295" y="137"/>
                  </a:lnTo>
                  <a:lnTo>
                    <a:pt x="295" y="137"/>
                  </a:lnTo>
                  <a:lnTo>
                    <a:pt x="295" y="137"/>
                  </a:lnTo>
                  <a:lnTo>
                    <a:pt x="298" y="140"/>
                  </a:lnTo>
                  <a:lnTo>
                    <a:pt x="300" y="140"/>
                  </a:lnTo>
                  <a:lnTo>
                    <a:pt x="300" y="140"/>
                  </a:lnTo>
                  <a:lnTo>
                    <a:pt x="303" y="140"/>
                  </a:lnTo>
                  <a:lnTo>
                    <a:pt x="306" y="140"/>
                  </a:lnTo>
                  <a:lnTo>
                    <a:pt x="306" y="140"/>
                  </a:lnTo>
                  <a:lnTo>
                    <a:pt x="311" y="134"/>
                  </a:lnTo>
                  <a:lnTo>
                    <a:pt x="314" y="132"/>
                  </a:lnTo>
                  <a:lnTo>
                    <a:pt x="314" y="129"/>
                  </a:lnTo>
                  <a:lnTo>
                    <a:pt x="314" y="129"/>
                  </a:lnTo>
                  <a:lnTo>
                    <a:pt x="316" y="124"/>
                  </a:lnTo>
                  <a:lnTo>
                    <a:pt x="316" y="124"/>
                  </a:lnTo>
                  <a:lnTo>
                    <a:pt x="316" y="124"/>
                  </a:lnTo>
                  <a:lnTo>
                    <a:pt x="316" y="124"/>
                  </a:lnTo>
                  <a:lnTo>
                    <a:pt x="316" y="124"/>
                  </a:lnTo>
                  <a:lnTo>
                    <a:pt x="316" y="126"/>
                  </a:lnTo>
                  <a:lnTo>
                    <a:pt x="319" y="126"/>
                  </a:lnTo>
                  <a:lnTo>
                    <a:pt x="319" y="126"/>
                  </a:lnTo>
                  <a:lnTo>
                    <a:pt x="319" y="126"/>
                  </a:lnTo>
                  <a:lnTo>
                    <a:pt x="324" y="124"/>
                  </a:lnTo>
                  <a:lnTo>
                    <a:pt x="327" y="121"/>
                  </a:lnTo>
                  <a:lnTo>
                    <a:pt x="327" y="121"/>
                  </a:lnTo>
                  <a:lnTo>
                    <a:pt x="324" y="118"/>
                  </a:lnTo>
                  <a:lnTo>
                    <a:pt x="324" y="116"/>
                  </a:lnTo>
                  <a:lnTo>
                    <a:pt x="324" y="116"/>
                  </a:lnTo>
                  <a:lnTo>
                    <a:pt x="324" y="113"/>
                  </a:lnTo>
                  <a:lnTo>
                    <a:pt x="322" y="111"/>
                  </a:lnTo>
                  <a:lnTo>
                    <a:pt x="322" y="111"/>
                  </a:lnTo>
                  <a:lnTo>
                    <a:pt x="322" y="111"/>
                  </a:lnTo>
                  <a:lnTo>
                    <a:pt x="322" y="111"/>
                  </a:lnTo>
                  <a:lnTo>
                    <a:pt x="327" y="105"/>
                  </a:lnTo>
                  <a:lnTo>
                    <a:pt x="327" y="105"/>
                  </a:lnTo>
                  <a:lnTo>
                    <a:pt x="327" y="103"/>
                  </a:lnTo>
                  <a:lnTo>
                    <a:pt x="327" y="103"/>
                  </a:lnTo>
                  <a:lnTo>
                    <a:pt x="329" y="103"/>
                  </a:lnTo>
                  <a:lnTo>
                    <a:pt x="340" y="103"/>
                  </a:lnTo>
                  <a:lnTo>
                    <a:pt x="343" y="103"/>
                  </a:lnTo>
                  <a:lnTo>
                    <a:pt x="343" y="103"/>
                  </a:lnTo>
                  <a:lnTo>
                    <a:pt x="345" y="103"/>
                  </a:lnTo>
                  <a:lnTo>
                    <a:pt x="348" y="103"/>
                  </a:lnTo>
                  <a:lnTo>
                    <a:pt x="348" y="103"/>
                  </a:lnTo>
                  <a:lnTo>
                    <a:pt x="353" y="97"/>
                  </a:lnTo>
                  <a:lnTo>
                    <a:pt x="356" y="97"/>
                  </a:lnTo>
                  <a:lnTo>
                    <a:pt x="358" y="97"/>
                  </a:lnTo>
                  <a:lnTo>
                    <a:pt x="361" y="97"/>
                  </a:lnTo>
                  <a:lnTo>
                    <a:pt x="361" y="97"/>
                  </a:lnTo>
                  <a:lnTo>
                    <a:pt x="361" y="97"/>
                  </a:lnTo>
                  <a:lnTo>
                    <a:pt x="361" y="97"/>
                  </a:lnTo>
                  <a:lnTo>
                    <a:pt x="364" y="100"/>
                  </a:lnTo>
                  <a:lnTo>
                    <a:pt x="364" y="103"/>
                  </a:lnTo>
                  <a:lnTo>
                    <a:pt x="366" y="103"/>
                  </a:lnTo>
                  <a:lnTo>
                    <a:pt x="366" y="103"/>
                  </a:lnTo>
                  <a:lnTo>
                    <a:pt x="366" y="103"/>
                  </a:lnTo>
                  <a:lnTo>
                    <a:pt x="366" y="103"/>
                  </a:lnTo>
                  <a:lnTo>
                    <a:pt x="366" y="100"/>
                  </a:lnTo>
                  <a:lnTo>
                    <a:pt x="366" y="100"/>
                  </a:lnTo>
                  <a:lnTo>
                    <a:pt x="364" y="95"/>
                  </a:lnTo>
                  <a:lnTo>
                    <a:pt x="364" y="92"/>
                  </a:lnTo>
                  <a:lnTo>
                    <a:pt x="361" y="90"/>
                  </a:lnTo>
                  <a:lnTo>
                    <a:pt x="361" y="87"/>
                  </a:lnTo>
                  <a:lnTo>
                    <a:pt x="361" y="87"/>
                  </a:lnTo>
                  <a:lnTo>
                    <a:pt x="356" y="82"/>
                  </a:lnTo>
                  <a:lnTo>
                    <a:pt x="356" y="82"/>
                  </a:lnTo>
                  <a:lnTo>
                    <a:pt x="356" y="79"/>
                  </a:lnTo>
                  <a:lnTo>
                    <a:pt x="356" y="79"/>
                  </a:lnTo>
                  <a:lnTo>
                    <a:pt x="356" y="79"/>
                  </a:lnTo>
                  <a:lnTo>
                    <a:pt x="358" y="82"/>
                  </a:lnTo>
                  <a:lnTo>
                    <a:pt x="361" y="82"/>
                  </a:lnTo>
                  <a:lnTo>
                    <a:pt x="361" y="82"/>
                  </a:lnTo>
                  <a:lnTo>
                    <a:pt x="364" y="79"/>
                  </a:lnTo>
                  <a:lnTo>
                    <a:pt x="366" y="79"/>
                  </a:lnTo>
                  <a:lnTo>
                    <a:pt x="366" y="79"/>
                  </a:lnTo>
                  <a:lnTo>
                    <a:pt x="380" y="76"/>
                  </a:lnTo>
                  <a:lnTo>
                    <a:pt x="382" y="76"/>
                  </a:lnTo>
                  <a:lnTo>
                    <a:pt x="395" y="76"/>
                  </a:lnTo>
                  <a:lnTo>
                    <a:pt x="398" y="76"/>
                  </a:lnTo>
                  <a:lnTo>
                    <a:pt x="398" y="76"/>
                  </a:lnTo>
                  <a:lnTo>
                    <a:pt x="401" y="74"/>
                  </a:lnTo>
                  <a:lnTo>
                    <a:pt x="401" y="74"/>
                  </a:lnTo>
                  <a:lnTo>
                    <a:pt x="401" y="71"/>
                  </a:lnTo>
                  <a:lnTo>
                    <a:pt x="401" y="68"/>
                  </a:lnTo>
                  <a:lnTo>
                    <a:pt x="401" y="68"/>
                  </a:lnTo>
                  <a:lnTo>
                    <a:pt x="403" y="66"/>
                  </a:lnTo>
                  <a:lnTo>
                    <a:pt x="403" y="66"/>
                  </a:lnTo>
                  <a:lnTo>
                    <a:pt x="403" y="66"/>
                  </a:lnTo>
                  <a:lnTo>
                    <a:pt x="403" y="63"/>
                  </a:lnTo>
                  <a:lnTo>
                    <a:pt x="403" y="61"/>
                  </a:lnTo>
                  <a:lnTo>
                    <a:pt x="403" y="58"/>
                  </a:lnTo>
                  <a:lnTo>
                    <a:pt x="406" y="58"/>
                  </a:lnTo>
                  <a:lnTo>
                    <a:pt x="409" y="55"/>
                  </a:lnTo>
                  <a:lnTo>
                    <a:pt x="411" y="55"/>
                  </a:lnTo>
                  <a:lnTo>
                    <a:pt x="411" y="55"/>
                  </a:lnTo>
                  <a:lnTo>
                    <a:pt x="416" y="55"/>
                  </a:lnTo>
                  <a:lnTo>
                    <a:pt x="416" y="55"/>
                  </a:lnTo>
                  <a:lnTo>
                    <a:pt x="424" y="53"/>
                  </a:lnTo>
                  <a:lnTo>
                    <a:pt x="424" y="53"/>
                  </a:lnTo>
                  <a:lnTo>
                    <a:pt x="424" y="53"/>
                  </a:lnTo>
                  <a:lnTo>
                    <a:pt x="427" y="55"/>
                  </a:lnTo>
                  <a:lnTo>
                    <a:pt x="430" y="55"/>
                  </a:lnTo>
                  <a:lnTo>
                    <a:pt x="430" y="55"/>
                  </a:lnTo>
                  <a:lnTo>
                    <a:pt x="435" y="53"/>
                  </a:lnTo>
                  <a:lnTo>
                    <a:pt x="435" y="50"/>
                  </a:lnTo>
                  <a:lnTo>
                    <a:pt x="432" y="47"/>
                  </a:lnTo>
                  <a:lnTo>
                    <a:pt x="432" y="47"/>
                  </a:lnTo>
                  <a:lnTo>
                    <a:pt x="432" y="47"/>
                  </a:lnTo>
                  <a:lnTo>
                    <a:pt x="432" y="45"/>
                  </a:lnTo>
                  <a:lnTo>
                    <a:pt x="435" y="32"/>
                  </a:lnTo>
                  <a:lnTo>
                    <a:pt x="435" y="32"/>
                  </a:lnTo>
                  <a:lnTo>
                    <a:pt x="435" y="32"/>
                  </a:lnTo>
                  <a:lnTo>
                    <a:pt x="435" y="29"/>
                  </a:lnTo>
                  <a:lnTo>
                    <a:pt x="430" y="29"/>
                  </a:lnTo>
                  <a:lnTo>
                    <a:pt x="430" y="29"/>
                  </a:lnTo>
                  <a:lnTo>
                    <a:pt x="430" y="29"/>
                  </a:lnTo>
                  <a:lnTo>
                    <a:pt x="427" y="29"/>
                  </a:lnTo>
                  <a:lnTo>
                    <a:pt x="427" y="29"/>
                  </a:lnTo>
                  <a:lnTo>
                    <a:pt x="427" y="29"/>
                  </a:lnTo>
                  <a:lnTo>
                    <a:pt x="427" y="29"/>
                  </a:lnTo>
                  <a:lnTo>
                    <a:pt x="427" y="32"/>
                  </a:lnTo>
                  <a:lnTo>
                    <a:pt x="427" y="34"/>
                  </a:lnTo>
                  <a:lnTo>
                    <a:pt x="424" y="34"/>
                  </a:lnTo>
                  <a:lnTo>
                    <a:pt x="424" y="34"/>
                  </a:lnTo>
                  <a:lnTo>
                    <a:pt x="424" y="34"/>
                  </a:lnTo>
                  <a:lnTo>
                    <a:pt x="424" y="34"/>
                  </a:lnTo>
                  <a:lnTo>
                    <a:pt x="422" y="34"/>
                  </a:lnTo>
                  <a:lnTo>
                    <a:pt x="422" y="34"/>
                  </a:lnTo>
                  <a:lnTo>
                    <a:pt x="422" y="32"/>
                  </a:lnTo>
                  <a:lnTo>
                    <a:pt x="422" y="29"/>
                  </a:lnTo>
                  <a:lnTo>
                    <a:pt x="422" y="29"/>
                  </a:lnTo>
                  <a:lnTo>
                    <a:pt x="422" y="29"/>
                  </a:lnTo>
                  <a:lnTo>
                    <a:pt x="422" y="26"/>
                  </a:lnTo>
                  <a:lnTo>
                    <a:pt x="422" y="26"/>
                  </a:lnTo>
                  <a:lnTo>
                    <a:pt x="414" y="26"/>
                  </a:lnTo>
                  <a:lnTo>
                    <a:pt x="411" y="24"/>
                  </a:lnTo>
                  <a:lnTo>
                    <a:pt x="411" y="24"/>
                  </a:lnTo>
                  <a:lnTo>
                    <a:pt x="409" y="24"/>
                  </a:lnTo>
                  <a:lnTo>
                    <a:pt x="409" y="21"/>
                  </a:lnTo>
                  <a:lnTo>
                    <a:pt x="409" y="21"/>
                  </a:lnTo>
                  <a:lnTo>
                    <a:pt x="411" y="18"/>
                  </a:lnTo>
                  <a:lnTo>
                    <a:pt x="411" y="18"/>
                  </a:lnTo>
                  <a:lnTo>
                    <a:pt x="411" y="16"/>
                  </a:lnTo>
                  <a:lnTo>
                    <a:pt x="411" y="16"/>
                  </a:lnTo>
                  <a:lnTo>
                    <a:pt x="411" y="16"/>
                  </a:lnTo>
                  <a:lnTo>
                    <a:pt x="409" y="11"/>
                  </a:lnTo>
                  <a:lnTo>
                    <a:pt x="411" y="11"/>
                  </a:lnTo>
                  <a:lnTo>
                    <a:pt x="414" y="8"/>
                  </a:lnTo>
                  <a:lnTo>
                    <a:pt x="416" y="5"/>
                  </a:lnTo>
                  <a:lnTo>
                    <a:pt x="419" y="5"/>
                  </a:lnTo>
                  <a:lnTo>
                    <a:pt x="430" y="5"/>
                  </a:lnTo>
                  <a:lnTo>
                    <a:pt x="438" y="3"/>
                  </a:lnTo>
                  <a:lnTo>
                    <a:pt x="445" y="0"/>
                  </a:lnTo>
                  <a:lnTo>
                    <a:pt x="451"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62" name="Group 61"/>
          <p:cNvGrpSpPr/>
          <p:nvPr/>
        </p:nvGrpSpPr>
        <p:grpSpPr>
          <a:xfrm>
            <a:off x="4841631" y="1439752"/>
            <a:ext cx="1529179" cy="1003597"/>
            <a:chOff x="524874" y="2994028"/>
            <a:chExt cx="1529179" cy="1003597"/>
          </a:xfrm>
          <a:solidFill>
            <a:schemeClr val="tx1"/>
          </a:solidFill>
        </p:grpSpPr>
        <p:sp>
          <p:nvSpPr>
            <p:cNvPr id="63" name="Isosceles Triangle 62"/>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Berlin</a:t>
              </a:r>
              <a:endParaRPr lang="en-US"/>
            </a:p>
          </p:txBody>
        </p:sp>
      </p:grpSp>
    </p:spTree>
    <p:extLst>
      <p:ext uri="{BB962C8B-B14F-4D97-AF65-F5344CB8AC3E}">
        <p14:creationId xmlns:p14="http://schemas.microsoft.com/office/powerpoint/2010/main" val="2248484548"/>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United Kingdom </a:t>
            </a:r>
            <a:r>
              <a:rPr lang="en-US" smtClean="0"/>
              <a:t>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116</a:t>
            </a:fld>
            <a:endParaRPr lang="en-US"/>
          </a:p>
        </p:txBody>
      </p:sp>
      <p:sp>
        <p:nvSpPr>
          <p:cNvPr id="16" name="Text Placeholder 15"/>
          <p:cNvSpPr>
            <a:spLocks noGrp="1"/>
          </p:cNvSpPr>
          <p:nvPr>
            <p:ph type="body" sz="quarter" idx="24"/>
          </p:nvPr>
        </p:nvSpPr>
        <p:spPr/>
        <p:txBody>
          <a:bodyPr/>
          <a:lstStyle/>
          <a:p>
            <a:r>
              <a:rPr lang="en-US" smtClean="0"/>
              <a:t>United Kingdom</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0" name="Group 4"/>
          <p:cNvGrpSpPr>
            <a:grpSpLocks noChangeAspect="1"/>
          </p:cNvGrpSpPr>
          <p:nvPr/>
        </p:nvGrpSpPr>
        <p:grpSpPr bwMode="auto">
          <a:xfrm>
            <a:off x="3512189" y="1254747"/>
            <a:ext cx="2583811" cy="5328330"/>
            <a:chOff x="5018" y="127"/>
            <a:chExt cx="1656" cy="3415"/>
          </a:xfrm>
        </p:grpSpPr>
        <p:sp>
          <p:nvSpPr>
            <p:cNvPr id="91" name="Freeform 5"/>
            <p:cNvSpPr>
              <a:spLocks noEditPoints="1"/>
            </p:cNvSpPr>
            <p:nvPr/>
          </p:nvSpPr>
          <p:spPr bwMode="auto">
            <a:xfrm>
              <a:off x="5933" y="1727"/>
              <a:ext cx="318" cy="395"/>
            </a:xfrm>
            <a:custGeom>
              <a:avLst/>
              <a:gdLst>
                <a:gd name="T0" fmla="*/ 151 w 318"/>
                <a:gd name="T1" fmla="*/ 39 h 395"/>
                <a:gd name="T2" fmla="*/ 141 w 318"/>
                <a:gd name="T3" fmla="*/ 36 h 395"/>
                <a:gd name="T4" fmla="*/ 147 w 318"/>
                <a:gd name="T5" fmla="*/ 33 h 395"/>
                <a:gd name="T6" fmla="*/ 114 w 318"/>
                <a:gd name="T7" fmla="*/ 7 h 395"/>
                <a:gd name="T8" fmla="*/ 114 w 318"/>
                <a:gd name="T9" fmla="*/ 13 h 395"/>
                <a:gd name="T10" fmla="*/ 125 w 318"/>
                <a:gd name="T11" fmla="*/ 25 h 395"/>
                <a:gd name="T12" fmla="*/ 136 w 318"/>
                <a:gd name="T13" fmla="*/ 41 h 395"/>
                <a:gd name="T14" fmla="*/ 148 w 318"/>
                <a:gd name="T15" fmla="*/ 44 h 395"/>
                <a:gd name="T16" fmla="*/ 151 w 318"/>
                <a:gd name="T17" fmla="*/ 56 h 395"/>
                <a:gd name="T18" fmla="*/ 160 w 318"/>
                <a:gd name="T19" fmla="*/ 55 h 395"/>
                <a:gd name="T20" fmla="*/ 173 w 318"/>
                <a:gd name="T21" fmla="*/ 65 h 395"/>
                <a:gd name="T22" fmla="*/ 176 w 318"/>
                <a:gd name="T23" fmla="*/ 74 h 395"/>
                <a:gd name="T24" fmla="*/ 175 w 318"/>
                <a:gd name="T25" fmla="*/ 80 h 395"/>
                <a:gd name="T26" fmla="*/ 178 w 318"/>
                <a:gd name="T27" fmla="*/ 90 h 395"/>
                <a:gd name="T28" fmla="*/ 182 w 318"/>
                <a:gd name="T29" fmla="*/ 101 h 395"/>
                <a:gd name="T30" fmla="*/ 183 w 318"/>
                <a:gd name="T31" fmla="*/ 113 h 395"/>
                <a:gd name="T32" fmla="*/ 179 w 318"/>
                <a:gd name="T33" fmla="*/ 123 h 395"/>
                <a:gd name="T34" fmla="*/ 179 w 318"/>
                <a:gd name="T35" fmla="*/ 125 h 395"/>
                <a:gd name="T36" fmla="*/ 181 w 318"/>
                <a:gd name="T37" fmla="*/ 136 h 395"/>
                <a:gd name="T38" fmla="*/ 187 w 318"/>
                <a:gd name="T39" fmla="*/ 145 h 395"/>
                <a:gd name="T40" fmla="*/ 192 w 318"/>
                <a:gd name="T41" fmla="*/ 173 h 395"/>
                <a:gd name="T42" fmla="*/ 195 w 318"/>
                <a:gd name="T43" fmla="*/ 182 h 395"/>
                <a:gd name="T44" fmla="*/ 188 w 318"/>
                <a:gd name="T45" fmla="*/ 188 h 395"/>
                <a:gd name="T46" fmla="*/ 198 w 318"/>
                <a:gd name="T47" fmla="*/ 200 h 395"/>
                <a:gd name="T48" fmla="*/ 203 w 318"/>
                <a:gd name="T49" fmla="*/ 213 h 395"/>
                <a:gd name="T50" fmla="*/ 209 w 318"/>
                <a:gd name="T51" fmla="*/ 226 h 395"/>
                <a:gd name="T52" fmla="*/ 211 w 318"/>
                <a:gd name="T53" fmla="*/ 230 h 395"/>
                <a:gd name="T54" fmla="*/ 211 w 318"/>
                <a:gd name="T55" fmla="*/ 235 h 395"/>
                <a:gd name="T56" fmla="*/ 216 w 318"/>
                <a:gd name="T57" fmla="*/ 238 h 395"/>
                <a:gd name="T58" fmla="*/ 222 w 318"/>
                <a:gd name="T59" fmla="*/ 247 h 395"/>
                <a:gd name="T60" fmla="*/ 221 w 318"/>
                <a:gd name="T61" fmla="*/ 257 h 395"/>
                <a:gd name="T62" fmla="*/ 221 w 318"/>
                <a:gd name="T63" fmla="*/ 260 h 395"/>
                <a:gd name="T64" fmla="*/ 221 w 318"/>
                <a:gd name="T65" fmla="*/ 268 h 395"/>
                <a:gd name="T66" fmla="*/ 222 w 318"/>
                <a:gd name="T67" fmla="*/ 276 h 395"/>
                <a:gd name="T68" fmla="*/ 226 w 318"/>
                <a:gd name="T69" fmla="*/ 281 h 395"/>
                <a:gd name="T70" fmla="*/ 227 w 318"/>
                <a:gd name="T71" fmla="*/ 288 h 395"/>
                <a:gd name="T72" fmla="*/ 229 w 318"/>
                <a:gd name="T73" fmla="*/ 297 h 395"/>
                <a:gd name="T74" fmla="*/ 232 w 318"/>
                <a:gd name="T75" fmla="*/ 304 h 395"/>
                <a:gd name="T76" fmla="*/ 238 w 318"/>
                <a:gd name="T77" fmla="*/ 312 h 395"/>
                <a:gd name="T78" fmla="*/ 249 w 318"/>
                <a:gd name="T79" fmla="*/ 321 h 395"/>
                <a:gd name="T80" fmla="*/ 248 w 318"/>
                <a:gd name="T81" fmla="*/ 323 h 395"/>
                <a:gd name="T82" fmla="*/ 248 w 318"/>
                <a:gd name="T83" fmla="*/ 330 h 395"/>
                <a:gd name="T84" fmla="*/ 253 w 318"/>
                <a:gd name="T85" fmla="*/ 337 h 395"/>
                <a:gd name="T86" fmla="*/ 253 w 318"/>
                <a:gd name="T87" fmla="*/ 341 h 395"/>
                <a:gd name="T88" fmla="*/ 253 w 318"/>
                <a:gd name="T89" fmla="*/ 342 h 395"/>
                <a:gd name="T90" fmla="*/ 257 w 318"/>
                <a:gd name="T91" fmla="*/ 342 h 395"/>
                <a:gd name="T92" fmla="*/ 263 w 318"/>
                <a:gd name="T93" fmla="*/ 343 h 395"/>
                <a:gd name="T94" fmla="*/ 274 w 318"/>
                <a:gd name="T95" fmla="*/ 348 h 395"/>
                <a:gd name="T96" fmla="*/ 290 w 318"/>
                <a:gd name="T97" fmla="*/ 353 h 395"/>
                <a:gd name="T98" fmla="*/ 302 w 318"/>
                <a:gd name="T99" fmla="*/ 359 h 395"/>
                <a:gd name="T100" fmla="*/ 317 w 318"/>
                <a:gd name="T101" fmla="*/ 362 h 395"/>
                <a:gd name="T102" fmla="*/ 261 w 318"/>
                <a:gd name="T103" fmla="*/ 379 h 395"/>
                <a:gd name="T104" fmla="*/ 204 w 318"/>
                <a:gd name="T105" fmla="*/ 379 h 395"/>
                <a:gd name="T106" fmla="*/ 175 w 318"/>
                <a:gd name="T107" fmla="*/ 377 h 395"/>
                <a:gd name="T108" fmla="*/ 126 w 318"/>
                <a:gd name="T109" fmla="*/ 392 h 395"/>
                <a:gd name="T110" fmla="*/ 63 w 318"/>
                <a:gd name="T111" fmla="*/ 342 h 395"/>
                <a:gd name="T112" fmla="*/ 20 w 318"/>
                <a:gd name="T113" fmla="*/ 286 h 395"/>
                <a:gd name="T114" fmla="*/ 34 w 318"/>
                <a:gd name="T115" fmla="*/ 223 h 395"/>
                <a:gd name="T116" fmla="*/ 4 w 318"/>
                <a:gd name="T117" fmla="*/ 172 h 395"/>
                <a:gd name="T118" fmla="*/ 59 w 318"/>
                <a:gd name="T119" fmla="*/ 119 h 395"/>
                <a:gd name="T120" fmla="*/ 77 w 318"/>
                <a:gd name="T121" fmla="*/ 41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8" h="395">
                  <a:moveTo>
                    <a:pt x="147" y="34"/>
                  </a:moveTo>
                  <a:lnTo>
                    <a:pt x="147" y="34"/>
                  </a:lnTo>
                  <a:lnTo>
                    <a:pt x="148" y="34"/>
                  </a:lnTo>
                  <a:lnTo>
                    <a:pt x="148" y="33"/>
                  </a:lnTo>
                  <a:lnTo>
                    <a:pt x="148" y="33"/>
                  </a:lnTo>
                  <a:lnTo>
                    <a:pt x="148" y="34"/>
                  </a:lnTo>
                  <a:lnTo>
                    <a:pt x="149" y="35"/>
                  </a:lnTo>
                  <a:lnTo>
                    <a:pt x="150" y="35"/>
                  </a:lnTo>
                  <a:lnTo>
                    <a:pt x="150" y="34"/>
                  </a:lnTo>
                  <a:lnTo>
                    <a:pt x="151" y="34"/>
                  </a:lnTo>
                  <a:lnTo>
                    <a:pt x="152" y="35"/>
                  </a:lnTo>
                  <a:lnTo>
                    <a:pt x="151" y="35"/>
                  </a:lnTo>
                  <a:lnTo>
                    <a:pt x="151" y="36"/>
                  </a:lnTo>
                  <a:lnTo>
                    <a:pt x="150" y="37"/>
                  </a:lnTo>
                  <a:lnTo>
                    <a:pt x="151" y="39"/>
                  </a:lnTo>
                  <a:lnTo>
                    <a:pt x="151" y="39"/>
                  </a:lnTo>
                  <a:lnTo>
                    <a:pt x="151" y="39"/>
                  </a:lnTo>
                  <a:lnTo>
                    <a:pt x="149" y="39"/>
                  </a:lnTo>
                  <a:lnTo>
                    <a:pt x="148" y="39"/>
                  </a:lnTo>
                  <a:lnTo>
                    <a:pt x="148" y="39"/>
                  </a:lnTo>
                  <a:lnTo>
                    <a:pt x="148" y="39"/>
                  </a:lnTo>
                  <a:lnTo>
                    <a:pt x="148" y="39"/>
                  </a:lnTo>
                  <a:lnTo>
                    <a:pt x="147" y="39"/>
                  </a:lnTo>
                  <a:lnTo>
                    <a:pt x="146" y="39"/>
                  </a:lnTo>
                  <a:lnTo>
                    <a:pt x="146" y="37"/>
                  </a:lnTo>
                  <a:lnTo>
                    <a:pt x="145" y="36"/>
                  </a:lnTo>
                  <a:lnTo>
                    <a:pt x="144" y="36"/>
                  </a:lnTo>
                  <a:lnTo>
                    <a:pt x="144" y="35"/>
                  </a:lnTo>
                  <a:lnTo>
                    <a:pt x="142" y="35"/>
                  </a:lnTo>
                  <a:lnTo>
                    <a:pt x="141" y="36"/>
                  </a:lnTo>
                  <a:lnTo>
                    <a:pt x="140" y="37"/>
                  </a:lnTo>
                  <a:lnTo>
                    <a:pt x="140" y="37"/>
                  </a:lnTo>
                  <a:lnTo>
                    <a:pt x="139" y="36"/>
                  </a:lnTo>
                  <a:lnTo>
                    <a:pt x="138" y="35"/>
                  </a:lnTo>
                  <a:lnTo>
                    <a:pt x="138" y="34"/>
                  </a:lnTo>
                  <a:lnTo>
                    <a:pt x="139" y="34"/>
                  </a:lnTo>
                  <a:lnTo>
                    <a:pt x="140" y="34"/>
                  </a:lnTo>
                  <a:lnTo>
                    <a:pt x="140" y="34"/>
                  </a:lnTo>
                  <a:lnTo>
                    <a:pt x="142" y="35"/>
                  </a:lnTo>
                  <a:lnTo>
                    <a:pt x="143" y="35"/>
                  </a:lnTo>
                  <a:lnTo>
                    <a:pt x="145" y="35"/>
                  </a:lnTo>
                  <a:lnTo>
                    <a:pt x="146" y="34"/>
                  </a:lnTo>
                  <a:lnTo>
                    <a:pt x="146" y="34"/>
                  </a:lnTo>
                  <a:lnTo>
                    <a:pt x="146" y="34"/>
                  </a:lnTo>
                  <a:lnTo>
                    <a:pt x="147" y="33"/>
                  </a:lnTo>
                  <a:lnTo>
                    <a:pt x="148" y="33"/>
                  </a:lnTo>
                  <a:lnTo>
                    <a:pt x="147" y="34"/>
                  </a:lnTo>
                  <a:close/>
                  <a:moveTo>
                    <a:pt x="109" y="0"/>
                  </a:moveTo>
                  <a:lnTo>
                    <a:pt x="109" y="0"/>
                  </a:lnTo>
                  <a:lnTo>
                    <a:pt x="109" y="0"/>
                  </a:lnTo>
                  <a:lnTo>
                    <a:pt x="110" y="0"/>
                  </a:lnTo>
                  <a:lnTo>
                    <a:pt x="110" y="1"/>
                  </a:lnTo>
                  <a:lnTo>
                    <a:pt x="111" y="2"/>
                  </a:lnTo>
                  <a:lnTo>
                    <a:pt x="112" y="3"/>
                  </a:lnTo>
                  <a:lnTo>
                    <a:pt x="112" y="3"/>
                  </a:lnTo>
                  <a:lnTo>
                    <a:pt x="113" y="4"/>
                  </a:lnTo>
                  <a:lnTo>
                    <a:pt x="113" y="5"/>
                  </a:lnTo>
                  <a:lnTo>
                    <a:pt x="114" y="5"/>
                  </a:lnTo>
                  <a:lnTo>
                    <a:pt x="114" y="6"/>
                  </a:lnTo>
                  <a:lnTo>
                    <a:pt x="114" y="7"/>
                  </a:lnTo>
                  <a:lnTo>
                    <a:pt x="114" y="7"/>
                  </a:lnTo>
                  <a:lnTo>
                    <a:pt x="114" y="7"/>
                  </a:lnTo>
                  <a:lnTo>
                    <a:pt x="114" y="8"/>
                  </a:lnTo>
                  <a:lnTo>
                    <a:pt x="115" y="9"/>
                  </a:lnTo>
                  <a:lnTo>
                    <a:pt x="115" y="9"/>
                  </a:lnTo>
                  <a:lnTo>
                    <a:pt x="115" y="9"/>
                  </a:lnTo>
                  <a:lnTo>
                    <a:pt x="115" y="10"/>
                  </a:lnTo>
                  <a:lnTo>
                    <a:pt x="115" y="10"/>
                  </a:lnTo>
                  <a:lnTo>
                    <a:pt x="114" y="10"/>
                  </a:lnTo>
                  <a:lnTo>
                    <a:pt x="114" y="11"/>
                  </a:lnTo>
                  <a:lnTo>
                    <a:pt x="113" y="11"/>
                  </a:lnTo>
                  <a:lnTo>
                    <a:pt x="113" y="12"/>
                  </a:lnTo>
                  <a:lnTo>
                    <a:pt x="114" y="12"/>
                  </a:lnTo>
                  <a:lnTo>
                    <a:pt x="114" y="12"/>
                  </a:lnTo>
                  <a:lnTo>
                    <a:pt x="114" y="13"/>
                  </a:lnTo>
                  <a:lnTo>
                    <a:pt x="114" y="13"/>
                  </a:lnTo>
                  <a:lnTo>
                    <a:pt x="115" y="12"/>
                  </a:lnTo>
                  <a:lnTo>
                    <a:pt x="115" y="12"/>
                  </a:lnTo>
                  <a:lnTo>
                    <a:pt x="116" y="13"/>
                  </a:lnTo>
                  <a:lnTo>
                    <a:pt x="117" y="15"/>
                  </a:lnTo>
                  <a:lnTo>
                    <a:pt x="118" y="16"/>
                  </a:lnTo>
                  <a:lnTo>
                    <a:pt x="118" y="17"/>
                  </a:lnTo>
                  <a:lnTo>
                    <a:pt x="118" y="17"/>
                  </a:lnTo>
                  <a:lnTo>
                    <a:pt x="118" y="18"/>
                  </a:lnTo>
                  <a:lnTo>
                    <a:pt x="120" y="19"/>
                  </a:lnTo>
                  <a:lnTo>
                    <a:pt x="120" y="20"/>
                  </a:lnTo>
                  <a:lnTo>
                    <a:pt x="121" y="21"/>
                  </a:lnTo>
                  <a:lnTo>
                    <a:pt x="122" y="22"/>
                  </a:lnTo>
                  <a:lnTo>
                    <a:pt x="122" y="22"/>
                  </a:lnTo>
                  <a:lnTo>
                    <a:pt x="125" y="25"/>
                  </a:lnTo>
                  <a:lnTo>
                    <a:pt x="127" y="26"/>
                  </a:lnTo>
                  <a:lnTo>
                    <a:pt x="127" y="27"/>
                  </a:lnTo>
                  <a:lnTo>
                    <a:pt x="127" y="28"/>
                  </a:lnTo>
                  <a:lnTo>
                    <a:pt x="128" y="29"/>
                  </a:lnTo>
                  <a:lnTo>
                    <a:pt x="130" y="29"/>
                  </a:lnTo>
                  <a:lnTo>
                    <a:pt x="131" y="31"/>
                  </a:lnTo>
                  <a:lnTo>
                    <a:pt x="132" y="31"/>
                  </a:lnTo>
                  <a:lnTo>
                    <a:pt x="132" y="31"/>
                  </a:lnTo>
                  <a:lnTo>
                    <a:pt x="132" y="31"/>
                  </a:lnTo>
                  <a:lnTo>
                    <a:pt x="134" y="33"/>
                  </a:lnTo>
                  <a:lnTo>
                    <a:pt x="134" y="34"/>
                  </a:lnTo>
                  <a:lnTo>
                    <a:pt x="135" y="35"/>
                  </a:lnTo>
                  <a:lnTo>
                    <a:pt x="135" y="38"/>
                  </a:lnTo>
                  <a:lnTo>
                    <a:pt x="136" y="39"/>
                  </a:lnTo>
                  <a:lnTo>
                    <a:pt x="136" y="41"/>
                  </a:lnTo>
                  <a:lnTo>
                    <a:pt x="137" y="42"/>
                  </a:lnTo>
                  <a:lnTo>
                    <a:pt x="137" y="43"/>
                  </a:lnTo>
                  <a:lnTo>
                    <a:pt x="138" y="44"/>
                  </a:lnTo>
                  <a:lnTo>
                    <a:pt x="140" y="44"/>
                  </a:lnTo>
                  <a:lnTo>
                    <a:pt x="140" y="46"/>
                  </a:lnTo>
                  <a:lnTo>
                    <a:pt x="140" y="47"/>
                  </a:lnTo>
                  <a:lnTo>
                    <a:pt x="140" y="47"/>
                  </a:lnTo>
                  <a:lnTo>
                    <a:pt x="140" y="47"/>
                  </a:lnTo>
                  <a:lnTo>
                    <a:pt x="142" y="48"/>
                  </a:lnTo>
                  <a:lnTo>
                    <a:pt x="144" y="49"/>
                  </a:lnTo>
                  <a:lnTo>
                    <a:pt x="144" y="49"/>
                  </a:lnTo>
                  <a:lnTo>
                    <a:pt x="146" y="49"/>
                  </a:lnTo>
                  <a:lnTo>
                    <a:pt x="147" y="48"/>
                  </a:lnTo>
                  <a:lnTo>
                    <a:pt x="148" y="45"/>
                  </a:lnTo>
                  <a:lnTo>
                    <a:pt x="148" y="44"/>
                  </a:lnTo>
                  <a:lnTo>
                    <a:pt x="148" y="44"/>
                  </a:lnTo>
                  <a:lnTo>
                    <a:pt x="148" y="44"/>
                  </a:lnTo>
                  <a:lnTo>
                    <a:pt x="148" y="43"/>
                  </a:lnTo>
                  <a:lnTo>
                    <a:pt x="148" y="43"/>
                  </a:lnTo>
                  <a:lnTo>
                    <a:pt x="148" y="43"/>
                  </a:lnTo>
                  <a:lnTo>
                    <a:pt x="149" y="43"/>
                  </a:lnTo>
                  <a:lnTo>
                    <a:pt x="150" y="48"/>
                  </a:lnTo>
                  <a:lnTo>
                    <a:pt x="153" y="52"/>
                  </a:lnTo>
                  <a:lnTo>
                    <a:pt x="153" y="52"/>
                  </a:lnTo>
                  <a:lnTo>
                    <a:pt x="152" y="54"/>
                  </a:lnTo>
                  <a:lnTo>
                    <a:pt x="152" y="55"/>
                  </a:lnTo>
                  <a:lnTo>
                    <a:pt x="150" y="55"/>
                  </a:lnTo>
                  <a:lnTo>
                    <a:pt x="150" y="55"/>
                  </a:lnTo>
                  <a:lnTo>
                    <a:pt x="150" y="55"/>
                  </a:lnTo>
                  <a:lnTo>
                    <a:pt x="151" y="56"/>
                  </a:lnTo>
                  <a:lnTo>
                    <a:pt x="151" y="57"/>
                  </a:lnTo>
                  <a:lnTo>
                    <a:pt x="153" y="58"/>
                  </a:lnTo>
                  <a:lnTo>
                    <a:pt x="153" y="58"/>
                  </a:lnTo>
                  <a:lnTo>
                    <a:pt x="153" y="58"/>
                  </a:lnTo>
                  <a:lnTo>
                    <a:pt x="154" y="57"/>
                  </a:lnTo>
                  <a:lnTo>
                    <a:pt x="154" y="57"/>
                  </a:lnTo>
                  <a:lnTo>
                    <a:pt x="154" y="57"/>
                  </a:lnTo>
                  <a:lnTo>
                    <a:pt x="154" y="56"/>
                  </a:lnTo>
                  <a:lnTo>
                    <a:pt x="155" y="56"/>
                  </a:lnTo>
                  <a:lnTo>
                    <a:pt x="156" y="56"/>
                  </a:lnTo>
                  <a:lnTo>
                    <a:pt x="157" y="54"/>
                  </a:lnTo>
                  <a:lnTo>
                    <a:pt x="157" y="54"/>
                  </a:lnTo>
                  <a:lnTo>
                    <a:pt x="158" y="55"/>
                  </a:lnTo>
                  <a:lnTo>
                    <a:pt x="159" y="54"/>
                  </a:lnTo>
                  <a:lnTo>
                    <a:pt x="160" y="55"/>
                  </a:lnTo>
                  <a:lnTo>
                    <a:pt x="160" y="55"/>
                  </a:lnTo>
                  <a:lnTo>
                    <a:pt x="160" y="55"/>
                  </a:lnTo>
                  <a:lnTo>
                    <a:pt x="161" y="56"/>
                  </a:lnTo>
                  <a:lnTo>
                    <a:pt x="164" y="57"/>
                  </a:lnTo>
                  <a:lnTo>
                    <a:pt x="165" y="58"/>
                  </a:lnTo>
                  <a:lnTo>
                    <a:pt x="165" y="58"/>
                  </a:lnTo>
                  <a:lnTo>
                    <a:pt x="166" y="59"/>
                  </a:lnTo>
                  <a:lnTo>
                    <a:pt x="167" y="61"/>
                  </a:lnTo>
                  <a:lnTo>
                    <a:pt x="167" y="61"/>
                  </a:lnTo>
                  <a:lnTo>
                    <a:pt x="168" y="61"/>
                  </a:lnTo>
                  <a:lnTo>
                    <a:pt x="170" y="64"/>
                  </a:lnTo>
                  <a:lnTo>
                    <a:pt x="170" y="64"/>
                  </a:lnTo>
                  <a:lnTo>
                    <a:pt x="172" y="65"/>
                  </a:lnTo>
                  <a:lnTo>
                    <a:pt x="172" y="65"/>
                  </a:lnTo>
                  <a:lnTo>
                    <a:pt x="173" y="65"/>
                  </a:lnTo>
                  <a:lnTo>
                    <a:pt x="173" y="65"/>
                  </a:lnTo>
                  <a:lnTo>
                    <a:pt x="173" y="65"/>
                  </a:lnTo>
                  <a:lnTo>
                    <a:pt x="174" y="66"/>
                  </a:lnTo>
                  <a:lnTo>
                    <a:pt x="174" y="66"/>
                  </a:lnTo>
                  <a:lnTo>
                    <a:pt x="174" y="66"/>
                  </a:lnTo>
                  <a:lnTo>
                    <a:pt x="174" y="67"/>
                  </a:lnTo>
                  <a:lnTo>
                    <a:pt x="173" y="67"/>
                  </a:lnTo>
                  <a:lnTo>
                    <a:pt x="173" y="67"/>
                  </a:lnTo>
                  <a:lnTo>
                    <a:pt x="173" y="69"/>
                  </a:lnTo>
                  <a:lnTo>
                    <a:pt x="174" y="70"/>
                  </a:lnTo>
                  <a:lnTo>
                    <a:pt x="174" y="70"/>
                  </a:lnTo>
                  <a:lnTo>
                    <a:pt x="174" y="72"/>
                  </a:lnTo>
                  <a:lnTo>
                    <a:pt x="175" y="73"/>
                  </a:lnTo>
                  <a:lnTo>
                    <a:pt x="176" y="74"/>
                  </a:lnTo>
                  <a:lnTo>
                    <a:pt x="176" y="74"/>
                  </a:lnTo>
                  <a:lnTo>
                    <a:pt x="176" y="74"/>
                  </a:lnTo>
                  <a:lnTo>
                    <a:pt x="177" y="74"/>
                  </a:lnTo>
                  <a:lnTo>
                    <a:pt x="176" y="74"/>
                  </a:lnTo>
                  <a:lnTo>
                    <a:pt x="176" y="74"/>
                  </a:lnTo>
                  <a:lnTo>
                    <a:pt x="176" y="74"/>
                  </a:lnTo>
                  <a:lnTo>
                    <a:pt x="175" y="74"/>
                  </a:lnTo>
                  <a:lnTo>
                    <a:pt x="175" y="74"/>
                  </a:lnTo>
                  <a:lnTo>
                    <a:pt x="174" y="77"/>
                  </a:lnTo>
                  <a:lnTo>
                    <a:pt x="174" y="78"/>
                  </a:lnTo>
                  <a:lnTo>
                    <a:pt x="174" y="78"/>
                  </a:lnTo>
                  <a:lnTo>
                    <a:pt x="174" y="78"/>
                  </a:lnTo>
                  <a:lnTo>
                    <a:pt x="174" y="78"/>
                  </a:lnTo>
                  <a:lnTo>
                    <a:pt x="174" y="79"/>
                  </a:lnTo>
                  <a:lnTo>
                    <a:pt x="175" y="80"/>
                  </a:lnTo>
                  <a:lnTo>
                    <a:pt x="175" y="80"/>
                  </a:lnTo>
                  <a:lnTo>
                    <a:pt x="176" y="81"/>
                  </a:lnTo>
                  <a:lnTo>
                    <a:pt x="177" y="82"/>
                  </a:lnTo>
                  <a:lnTo>
                    <a:pt x="177" y="82"/>
                  </a:lnTo>
                  <a:lnTo>
                    <a:pt x="177" y="82"/>
                  </a:lnTo>
                  <a:lnTo>
                    <a:pt x="177" y="83"/>
                  </a:lnTo>
                  <a:lnTo>
                    <a:pt x="179" y="83"/>
                  </a:lnTo>
                  <a:lnTo>
                    <a:pt x="179" y="83"/>
                  </a:lnTo>
                  <a:lnTo>
                    <a:pt x="178" y="85"/>
                  </a:lnTo>
                  <a:lnTo>
                    <a:pt x="178" y="86"/>
                  </a:lnTo>
                  <a:lnTo>
                    <a:pt x="178" y="86"/>
                  </a:lnTo>
                  <a:lnTo>
                    <a:pt x="178" y="87"/>
                  </a:lnTo>
                  <a:lnTo>
                    <a:pt x="178" y="87"/>
                  </a:lnTo>
                  <a:lnTo>
                    <a:pt x="178" y="88"/>
                  </a:lnTo>
                  <a:lnTo>
                    <a:pt x="178" y="89"/>
                  </a:lnTo>
                  <a:lnTo>
                    <a:pt x="178" y="90"/>
                  </a:lnTo>
                  <a:lnTo>
                    <a:pt x="179" y="91"/>
                  </a:lnTo>
                  <a:lnTo>
                    <a:pt x="180" y="91"/>
                  </a:lnTo>
                  <a:lnTo>
                    <a:pt x="181" y="91"/>
                  </a:lnTo>
                  <a:lnTo>
                    <a:pt x="182" y="91"/>
                  </a:lnTo>
                  <a:lnTo>
                    <a:pt x="182" y="92"/>
                  </a:lnTo>
                  <a:lnTo>
                    <a:pt x="182" y="94"/>
                  </a:lnTo>
                  <a:lnTo>
                    <a:pt x="182" y="94"/>
                  </a:lnTo>
                  <a:lnTo>
                    <a:pt x="182" y="96"/>
                  </a:lnTo>
                  <a:lnTo>
                    <a:pt x="182" y="96"/>
                  </a:lnTo>
                  <a:lnTo>
                    <a:pt x="182" y="99"/>
                  </a:lnTo>
                  <a:lnTo>
                    <a:pt x="182" y="99"/>
                  </a:lnTo>
                  <a:lnTo>
                    <a:pt x="183" y="100"/>
                  </a:lnTo>
                  <a:lnTo>
                    <a:pt x="183" y="100"/>
                  </a:lnTo>
                  <a:lnTo>
                    <a:pt x="182" y="101"/>
                  </a:lnTo>
                  <a:lnTo>
                    <a:pt x="182" y="101"/>
                  </a:lnTo>
                  <a:lnTo>
                    <a:pt x="182" y="102"/>
                  </a:lnTo>
                  <a:lnTo>
                    <a:pt x="182" y="102"/>
                  </a:lnTo>
                  <a:lnTo>
                    <a:pt x="183" y="103"/>
                  </a:lnTo>
                  <a:lnTo>
                    <a:pt x="183" y="104"/>
                  </a:lnTo>
                  <a:lnTo>
                    <a:pt x="183" y="105"/>
                  </a:lnTo>
                  <a:lnTo>
                    <a:pt x="182" y="105"/>
                  </a:lnTo>
                  <a:lnTo>
                    <a:pt x="182" y="106"/>
                  </a:lnTo>
                  <a:lnTo>
                    <a:pt x="182" y="107"/>
                  </a:lnTo>
                  <a:lnTo>
                    <a:pt x="182" y="107"/>
                  </a:lnTo>
                  <a:lnTo>
                    <a:pt x="183" y="109"/>
                  </a:lnTo>
                  <a:lnTo>
                    <a:pt x="183" y="109"/>
                  </a:lnTo>
                  <a:lnTo>
                    <a:pt x="184" y="109"/>
                  </a:lnTo>
                  <a:lnTo>
                    <a:pt x="184" y="111"/>
                  </a:lnTo>
                  <a:lnTo>
                    <a:pt x="183" y="111"/>
                  </a:lnTo>
                  <a:lnTo>
                    <a:pt x="183" y="113"/>
                  </a:lnTo>
                  <a:lnTo>
                    <a:pt x="183" y="113"/>
                  </a:lnTo>
                  <a:lnTo>
                    <a:pt x="183" y="113"/>
                  </a:lnTo>
                  <a:lnTo>
                    <a:pt x="183" y="114"/>
                  </a:lnTo>
                  <a:lnTo>
                    <a:pt x="183" y="116"/>
                  </a:lnTo>
                  <a:lnTo>
                    <a:pt x="183" y="117"/>
                  </a:lnTo>
                  <a:lnTo>
                    <a:pt x="183" y="117"/>
                  </a:lnTo>
                  <a:lnTo>
                    <a:pt x="183" y="117"/>
                  </a:lnTo>
                  <a:lnTo>
                    <a:pt x="182" y="117"/>
                  </a:lnTo>
                  <a:lnTo>
                    <a:pt x="181" y="119"/>
                  </a:lnTo>
                  <a:lnTo>
                    <a:pt x="181" y="121"/>
                  </a:lnTo>
                  <a:lnTo>
                    <a:pt x="180" y="121"/>
                  </a:lnTo>
                  <a:lnTo>
                    <a:pt x="179" y="122"/>
                  </a:lnTo>
                  <a:lnTo>
                    <a:pt x="179" y="122"/>
                  </a:lnTo>
                  <a:lnTo>
                    <a:pt x="179" y="123"/>
                  </a:lnTo>
                  <a:lnTo>
                    <a:pt x="179" y="123"/>
                  </a:lnTo>
                  <a:lnTo>
                    <a:pt x="178" y="123"/>
                  </a:lnTo>
                  <a:lnTo>
                    <a:pt x="178" y="122"/>
                  </a:lnTo>
                  <a:lnTo>
                    <a:pt x="177" y="122"/>
                  </a:lnTo>
                  <a:lnTo>
                    <a:pt x="178" y="122"/>
                  </a:lnTo>
                  <a:lnTo>
                    <a:pt x="178" y="122"/>
                  </a:lnTo>
                  <a:lnTo>
                    <a:pt x="176" y="122"/>
                  </a:lnTo>
                  <a:lnTo>
                    <a:pt x="176" y="122"/>
                  </a:lnTo>
                  <a:lnTo>
                    <a:pt x="177" y="122"/>
                  </a:lnTo>
                  <a:lnTo>
                    <a:pt x="177" y="122"/>
                  </a:lnTo>
                  <a:lnTo>
                    <a:pt x="177" y="123"/>
                  </a:lnTo>
                  <a:lnTo>
                    <a:pt x="178" y="125"/>
                  </a:lnTo>
                  <a:lnTo>
                    <a:pt x="178" y="124"/>
                  </a:lnTo>
                  <a:lnTo>
                    <a:pt x="178" y="123"/>
                  </a:lnTo>
                  <a:lnTo>
                    <a:pt x="179" y="123"/>
                  </a:lnTo>
                  <a:lnTo>
                    <a:pt x="179" y="125"/>
                  </a:lnTo>
                  <a:lnTo>
                    <a:pt x="179" y="126"/>
                  </a:lnTo>
                  <a:lnTo>
                    <a:pt x="179" y="126"/>
                  </a:lnTo>
                  <a:lnTo>
                    <a:pt x="179" y="126"/>
                  </a:lnTo>
                  <a:lnTo>
                    <a:pt x="179" y="127"/>
                  </a:lnTo>
                  <a:lnTo>
                    <a:pt x="180" y="130"/>
                  </a:lnTo>
                  <a:lnTo>
                    <a:pt x="180" y="130"/>
                  </a:lnTo>
                  <a:lnTo>
                    <a:pt x="180" y="131"/>
                  </a:lnTo>
                  <a:lnTo>
                    <a:pt x="180" y="131"/>
                  </a:lnTo>
                  <a:lnTo>
                    <a:pt x="182" y="134"/>
                  </a:lnTo>
                  <a:lnTo>
                    <a:pt x="183" y="136"/>
                  </a:lnTo>
                  <a:lnTo>
                    <a:pt x="183" y="137"/>
                  </a:lnTo>
                  <a:lnTo>
                    <a:pt x="183" y="137"/>
                  </a:lnTo>
                  <a:lnTo>
                    <a:pt x="182" y="136"/>
                  </a:lnTo>
                  <a:lnTo>
                    <a:pt x="181" y="136"/>
                  </a:lnTo>
                  <a:lnTo>
                    <a:pt x="181" y="136"/>
                  </a:lnTo>
                  <a:lnTo>
                    <a:pt x="182" y="137"/>
                  </a:lnTo>
                  <a:lnTo>
                    <a:pt x="183" y="137"/>
                  </a:lnTo>
                  <a:lnTo>
                    <a:pt x="184" y="137"/>
                  </a:lnTo>
                  <a:lnTo>
                    <a:pt x="184" y="137"/>
                  </a:lnTo>
                  <a:lnTo>
                    <a:pt x="184" y="137"/>
                  </a:lnTo>
                  <a:lnTo>
                    <a:pt x="185" y="137"/>
                  </a:lnTo>
                  <a:lnTo>
                    <a:pt x="185" y="137"/>
                  </a:lnTo>
                  <a:lnTo>
                    <a:pt x="185" y="137"/>
                  </a:lnTo>
                  <a:lnTo>
                    <a:pt x="186" y="138"/>
                  </a:lnTo>
                  <a:lnTo>
                    <a:pt x="187" y="139"/>
                  </a:lnTo>
                  <a:lnTo>
                    <a:pt x="187" y="140"/>
                  </a:lnTo>
                  <a:lnTo>
                    <a:pt x="188" y="141"/>
                  </a:lnTo>
                  <a:lnTo>
                    <a:pt x="188" y="144"/>
                  </a:lnTo>
                  <a:lnTo>
                    <a:pt x="188" y="145"/>
                  </a:lnTo>
                  <a:lnTo>
                    <a:pt x="187" y="145"/>
                  </a:lnTo>
                  <a:lnTo>
                    <a:pt x="187" y="146"/>
                  </a:lnTo>
                  <a:lnTo>
                    <a:pt x="187" y="147"/>
                  </a:lnTo>
                  <a:lnTo>
                    <a:pt x="186" y="148"/>
                  </a:lnTo>
                  <a:lnTo>
                    <a:pt x="186" y="148"/>
                  </a:lnTo>
                  <a:lnTo>
                    <a:pt x="185" y="151"/>
                  </a:lnTo>
                  <a:lnTo>
                    <a:pt x="185" y="155"/>
                  </a:lnTo>
                  <a:lnTo>
                    <a:pt x="187" y="161"/>
                  </a:lnTo>
                  <a:lnTo>
                    <a:pt x="187" y="163"/>
                  </a:lnTo>
                  <a:lnTo>
                    <a:pt x="188" y="164"/>
                  </a:lnTo>
                  <a:lnTo>
                    <a:pt x="189" y="165"/>
                  </a:lnTo>
                  <a:lnTo>
                    <a:pt x="190" y="166"/>
                  </a:lnTo>
                  <a:lnTo>
                    <a:pt x="192" y="167"/>
                  </a:lnTo>
                  <a:lnTo>
                    <a:pt x="192" y="169"/>
                  </a:lnTo>
                  <a:lnTo>
                    <a:pt x="192" y="171"/>
                  </a:lnTo>
                  <a:lnTo>
                    <a:pt x="192" y="173"/>
                  </a:lnTo>
                  <a:lnTo>
                    <a:pt x="194" y="176"/>
                  </a:lnTo>
                  <a:lnTo>
                    <a:pt x="195" y="177"/>
                  </a:lnTo>
                  <a:lnTo>
                    <a:pt x="195" y="177"/>
                  </a:lnTo>
                  <a:lnTo>
                    <a:pt x="196" y="178"/>
                  </a:lnTo>
                  <a:lnTo>
                    <a:pt x="196" y="178"/>
                  </a:lnTo>
                  <a:lnTo>
                    <a:pt x="196" y="178"/>
                  </a:lnTo>
                  <a:lnTo>
                    <a:pt x="196" y="180"/>
                  </a:lnTo>
                  <a:lnTo>
                    <a:pt x="196" y="181"/>
                  </a:lnTo>
                  <a:lnTo>
                    <a:pt x="197" y="181"/>
                  </a:lnTo>
                  <a:lnTo>
                    <a:pt x="196" y="182"/>
                  </a:lnTo>
                  <a:lnTo>
                    <a:pt x="196" y="182"/>
                  </a:lnTo>
                  <a:lnTo>
                    <a:pt x="196" y="182"/>
                  </a:lnTo>
                  <a:lnTo>
                    <a:pt x="196" y="182"/>
                  </a:lnTo>
                  <a:lnTo>
                    <a:pt x="195" y="182"/>
                  </a:lnTo>
                  <a:lnTo>
                    <a:pt x="195" y="182"/>
                  </a:lnTo>
                  <a:lnTo>
                    <a:pt x="195" y="184"/>
                  </a:lnTo>
                  <a:lnTo>
                    <a:pt x="195" y="184"/>
                  </a:lnTo>
                  <a:lnTo>
                    <a:pt x="193" y="186"/>
                  </a:lnTo>
                  <a:lnTo>
                    <a:pt x="192" y="188"/>
                  </a:lnTo>
                  <a:lnTo>
                    <a:pt x="192" y="187"/>
                  </a:lnTo>
                  <a:lnTo>
                    <a:pt x="191" y="188"/>
                  </a:lnTo>
                  <a:lnTo>
                    <a:pt x="190" y="188"/>
                  </a:lnTo>
                  <a:lnTo>
                    <a:pt x="188" y="187"/>
                  </a:lnTo>
                  <a:lnTo>
                    <a:pt x="187" y="187"/>
                  </a:lnTo>
                  <a:lnTo>
                    <a:pt x="187" y="187"/>
                  </a:lnTo>
                  <a:lnTo>
                    <a:pt x="186" y="187"/>
                  </a:lnTo>
                  <a:lnTo>
                    <a:pt x="186" y="187"/>
                  </a:lnTo>
                  <a:lnTo>
                    <a:pt x="187" y="188"/>
                  </a:lnTo>
                  <a:lnTo>
                    <a:pt x="188" y="188"/>
                  </a:lnTo>
                  <a:lnTo>
                    <a:pt x="188" y="188"/>
                  </a:lnTo>
                  <a:lnTo>
                    <a:pt x="189" y="188"/>
                  </a:lnTo>
                  <a:lnTo>
                    <a:pt x="190" y="188"/>
                  </a:lnTo>
                  <a:lnTo>
                    <a:pt x="192" y="188"/>
                  </a:lnTo>
                  <a:lnTo>
                    <a:pt x="192" y="189"/>
                  </a:lnTo>
                  <a:lnTo>
                    <a:pt x="193" y="191"/>
                  </a:lnTo>
                  <a:lnTo>
                    <a:pt x="194" y="193"/>
                  </a:lnTo>
                  <a:lnTo>
                    <a:pt x="196" y="196"/>
                  </a:lnTo>
                  <a:lnTo>
                    <a:pt x="197" y="198"/>
                  </a:lnTo>
                  <a:lnTo>
                    <a:pt x="198" y="199"/>
                  </a:lnTo>
                  <a:lnTo>
                    <a:pt x="198" y="199"/>
                  </a:lnTo>
                  <a:lnTo>
                    <a:pt x="198" y="200"/>
                  </a:lnTo>
                  <a:lnTo>
                    <a:pt x="198" y="199"/>
                  </a:lnTo>
                  <a:lnTo>
                    <a:pt x="197" y="199"/>
                  </a:lnTo>
                  <a:lnTo>
                    <a:pt x="197" y="199"/>
                  </a:lnTo>
                  <a:lnTo>
                    <a:pt x="198" y="200"/>
                  </a:lnTo>
                  <a:lnTo>
                    <a:pt x="198" y="200"/>
                  </a:lnTo>
                  <a:lnTo>
                    <a:pt x="197" y="201"/>
                  </a:lnTo>
                  <a:lnTo>
                    <a:pt x="197" y="203"/>
                  </a:lnTo>
                  <a:lnTo>
                    <a:pt x="197" y="205"/>
                  </a:lnTo>
                  <a:lnTo>
                    <a:pt x="198" y="206"/>
                  </a:lnTo>
                  <a:lnTo>
                    <a:pt x="198" y="206"/>
                  </a:lnTo>
                  <a:lnTo>
                    <a:pt x="199" y="208"/>
                  </a:lnTo>
                  <a:lnTo>
                    <a:pt x="200" y="210"/>
                  </a:lnTo>
                  <a:lnTo>
                    <a:pt x="200" y="210"/>
                  </a:lnTo>
                  <a:lnTo>
                    <a:pt x="202" y="210"/>
                  </a:lnTo>
                  <a:lnTo>
                    <a:pt x="202" y="211"/>
                  </a:lnTo>
                  <a:lnTo>
                    <a:pt x="202" y="212"/>
                  </a:lnTo>
                  <a:lnTo>
                    <a:pt x="203" y="212"/>
                  </a:lnTo>
                  <a:lnTo>
                    <a:pt x="203" y="212"/>
                  </a:lnTo>
                  <a:lnTo>
                    <a:pt x="203" y="213"/>
                  </a:lnTo>
                  <a:lnTo>
                    <a:pt x="204" y="213"/>
                  </a:lnTo>
                  <a:lnTo>
                    <a:pt x="204" y="214"/>
                  </a:lnTo>
                  <a:lnTo>
                    <a:pt x="205" y="215"/>
                  </a:lnTo>
                  <a:lnTo>
                    <a:pt x="205" y="215"/>
                  </a:lnTo>
                  <a:lnTo>
                    <a:pt x="205" y="215"/>
                  </a:lnTo>
                  <a:lnTo>
                    <a:pt x="205" y="216"/>
                  </a:lnTo>
                  <a:lnTo>
                    <a:pt x="205" y="217"/>
                  </a:lnTo>
                  <a:lnTo>
                    <a:pt x="205" y="219"/>
                  </a:lnTo>
                  <a:lnTo>
                    <a:pt x="207" y="222"/>
                  </a:lnTo>
                  <a:lnTo>
                    <a:pt x="208" y="223"/>
                  </a:lnTo>
                  <a:lnTo>
                    <a:pt x="209" y="223"/>
                  </a:lnTo>
                  <a:lnTo>
                    <a:pt x="209" y="224"/>
                  </a:lnTo>
                  <a:lnTo>
                    <a:pt x="209" y="224"/>
                  </a:lnTo>
                  <a:lnTo>
                    <a:pt x="209" y="225"/>
                  </a:lnTo>
                  <a:lnTo>
                    <a:pt x="209" y="226"/>
                  </a:lnTo>
                  <a:lnTo>
                    <a:pt x="209" y="227"/>
                  </a:lnTo>
                  <a:lnTo>
                    <a:pt x="209" y="228"/>
                  </a:lnTo>
                  <a:lnTo>
                    <a:pt x="209" y="229"/>
                  </a:lnTo>
                  <a:lnTo>
                    <a:pt x="210" y="229"/>
                  </a:lnTo>
                  <a:lnTo>
                    <a:pt x="210" y="230"/>
                  </a:lnTo>
                  <a:lnTo>
                    <a:pt x="211" y="230"/>
                  </a:lnTo>
                  <a:lnTo>
                    <a:pt x="211" y="230"/>
                  </a:lnTo>
                  <a:lnTo>
                    <a:pt x="212" y="230"/>
                  </a:lnTo>
                  <a:lnTo>
                    <a:pt x="212" y="230"/>
                  </a:lnTo>
                  <a:lnTo>
                    <a:pt x="213" y="231"/>
                  </a:lnTo>
                  <a:lnTo>
                    <a:pt x="213" y="231"/>
                  </a:lnTo>
                  <a:lnTo>
                    <a:pt x="213" y="231"/>
                  </a:lnTo>
                  <a:lnTo>
                    <a:pt x="212" y="230"/>
                  </a:lnTo>
                  <a:lnTo>
                    <a:pt x="212" y="230"/>
                  </a:lnTo>
                  <a:lnTo>
                    <a:pt x="211" y="230"/>
                  </a:lnTo>
                  <a:lnTo>
                    <a:pt x="211" y="231"/>
                  </a:lnTo>
                  <a:lnTo>
                    <a:pt x="210" y="231"/>
                  </a:lnTo>
                  <a:lnTo>
                    <a:pt x="209" y="231"/>
                  </a:lnTo>
                  <a:lnTo>
                    <a:pt x="209" y="233"/>
                  </a:lnTo>
                  <a:lnTo>
                    <a:pt x="209" y="233"/>
                  </a:lnTo>
                  <a:lnTo>
                    <a:pt x="209" y="233"/>
                  </a:lnTo>
                  <a:lnTo>
                    <a:pt x="209" y="234"/>
                  </a:lnTo>
                  <a:lnTo>
                    <a:pt x="210" y="234"/>
                  </a:lnTo>
                  <a:lnTo>
                    <a:pt x="210" y="234"/>
                  </a:lnTo>
                  <a:lnTo>
                    <a:pt x="210" y="234"/>
                  </a:lnTo>
                  <a:lnTo>
                    <a:pt x="211" y="234"/>
                  </a:lnTo>
                  <a:lnTo>
                    <a:pt x="212" y="233"/>
                  </a:lnTo>
                  <a:lnTo>
                    <a:pt x="213" y="233"/>
                  </a:lnTo>
                  <a:lnTo>
                    <a:pt x="211" y="234"/>
                  </a:lnTo>
                  <a:lnTo>
                    <a:pt x="211" y="235"/>
                  </a:lnTo>
                  <a:lnTo>
                    <a:pt x="212" y="235"/>
                  </a:lnTo>
                  <a:lnTo>
                    <a:pt x="212" y="236"/>
                  </a:lnTo>
                  <a:lnTo>
                    <a:pt x="212" y="236"/>
                  </a:lnTo>
                  <a:lnTo>
                    <a:pt x="212" y="236"/>
                  </a:lnTo>
                  <a:lnTo>
                    <a:pt x="213" y="237"/>
                  </a:lnTo>
                  <a:lnTo>
                    <a:pt x="213" y="237"/>
                  </a:lnTo>
                  <a:lnTo>
                    <a:pt x="213" y="237"/>
                  </a:lnTo>
                  <a:lnTo>
                    <a:pt x="213" y="238"/>
                  </a:lnTo>
                  <a:lnTo>
                    <a:pt x="215" y="238"/>
                  </a:lnTo>
                  <a:lnTo>
                    <a:pt x="215" y="238"/>
                  </a:lnTo>
                  <a:lnTo>
                    <a:pt x="215" y="238"/>
                  </a:lnTo>
                  <a:lnTo>
                    <a:pt x="216" y="238"/>
                  </a:lnTo>
                  <a:lnTo>
                    <a:pt x="216" y="238"/>
                  </a:lnTo>
                  <a:lnTo>
                    <a:pt x="216" y="238"/>
                  </a:lnTo>
                  <a:lnTo>
                    <a:pt x="216" y="238"/>
                  </a:lnTo>
                  <a:lnTo>
                    <a:pt x="217" y="239"/>
                  </a:lnTo>
                  <a:lnTo>
                    <a:pt x="218" y="239"/>
                  </a:lnTo>
                  <a:lnTo>
                    <a:pt x="217" y="240"/>
                  </a:lnTo>
                  <a:lnTo>
                    <a:pt x="217" y="241"/>
                  </a:lnTo>
                  <a:lnTo>
                    <a:pt x="218" y="242"/>
                  </a:lnTo>
                  <a:lnTo>
                    <a:pt x="218" y="242"/>
                  </a:lnTo>
                  <a:lnTo>
                    <a:pt x="219" y="243"/>
                  </a:lnTo>
                  <a:lnTo>
                    <a:pt x="221" y="243"/>
                  </a:lnTo>
                  <a:lnTo>
                    <a:pt x="221" y="244"/>
                  </a:lnTo>
                  <a:lnTo>
                    <a:pt x="221" y="245"/>
                  </a:lnTo>
                  <a:lnTo>
                    <a:pt x="221" y="245"/>
                  </a:lnTo>
                  <a:lnTo>
                    <a:pt x="222" y="245"/>
                  </a:lnTo>
                  <a:lnTo>
                    <a:pt x="221" y="245"/>
                  </a:lnTo>
                  <a:lnTo>
                    <a:pt x="221" y="247"/>
                  </a:lnTo>
                  <a:lnTo>
                    <a:pt x="222" y="247"/>
                  </a:lnTo>
                  <a:lnTo>
                    <a:pt x="222" y="248"/>
                  </a:lnTo>
                  <a:lnTo>
                    <a:pt x="221" y="248"/>
                  </a:lnTo>
                  <a:lnTo>
                    <a:pt x="221" y="250"/>
                  </a:lnTo>
                  <a:lnTo>
                    <a:pt x="221" y="250"/>
                  </a:lnTo>
                  <a:lnTo>
                    <a:pt x="221" y="251"/>
                  </a:lnTo>
                  <a:lnTo>
                    <a:pt x="220" y="251"/>
                  </a:lnTo>
                  <a:lnTo>
                    <a:pt x="220" y="251"/>
                  </a:lnTo>
                  <a:lnTo>
                    <a:pt x="219" y="254"/>
                  </a:lnTo>
                  <a:lnTo>
                    <a:pt x="219" y="255"/>
                  </a:lnTo>
                  <a:lnTo>
                    <a:pt x="219" y="255"/>
                  </a:lnTo>
                  <a:lnTo>
                    <a:pt x="220" y="256"/>
                  </a:lnTo>
                  <a:lnTo>
                    <a:pt x="219" y="256"/>
                  </a:lnTo>
                  <a:lnTo>
                    <a:pt x="219" y="256"/>
                  </a:lnTo>
                  <a:lnTo>
                    <a:pt x="219" y="257"/>
                  </a:lnTo>
                  <a:lnTo>
                    <a:pt x="221" y="257"/>
                  </a:lnTo>
                  <a:lnTo>
                    <a:pt x="222" y="258"/>
                  </a:lnTo>
                  <a:lnTo>
                    <a:pt x="222" y="258"/>
                  </a:lnTo>
                  <a:lnTo>
                    <a:pt x="221" y="257"/>
                  </a:lnTo>
                  <a:lnTo>
                    <a:pt x="219" y="258"/>
                  </a:lnTo>
                  <a:lnTo>
                    <a:pt x="220" y="259"/>
                  </a:lnTo>
                  <a:lnTo>
                    <a:pt x="220" y="259"/>
                  </a:lnTo>
                  <a:lnTo>
                    <a:pt x="220" y="259"/>
                  </a:lnTo>
                  <a:lnTo>
                    <a:pt x="221" y="260"/>
                  </a:lnTo>
                  <a:lnTo>
                    <a:pt x="221" y="260"/>
                  </a:lnTo>
                  <a:lnTo>
                    <a:pt x="221" y="260"/>
                  </a:lnTo>
                  <a:lnTo>
                    <a:pt x="222" y="259"/>
                  </a:lnTo>
                  <a:lnTo>
                    <a:pt x="222" y="259"/>
                  </a:lnTo>
                  <a:lnTo>
                    <a:pt x="222" y="260"/>
                  </a:lnTo>
                  <a:lnTo>
                    <a:pt x="221" y="260"/>
                  </a:lnTo>
                  <a:lnTo>
                    <a:pt x="221" y="260"/>
                  </a:lnTo>
                  <a:lnTo>
                    <a:pt x="222" y="261"/>
                  </a:lnTo>
                  <a:lnTo>
                    <a:pt x="222" y="261"/>
                  </a:lnTo>
                  <a:lnTo>
                    <a:pt x="222" y="262"/>
                  </a:lnTo>
                  <a:lnTo>
                    <a:pt x="222" y="263"/>
                  </a:lnTo>
                  <a:lnTo>
                    <a:pt x="222" y="263"/>
                  </a:lnTo>
                  <a:lnTo>
                    <a:pt x="221" y="264"/>
                  </a:lnTo>
                  <a:lnTo>
                    <a:pt x="221" y="264"/>
                  </a:lnTo>
                  <a:lnTo>
                    <a:pt x="221" y="264"/>
                  </a:lnTo>
                  <a:lnTo>
                    <a:pt x="220" y="264"/>
                  </a:lnTo>
                  <a:lnTo>
                    <a:pt x="221" y="265"/>
                  </a:lnTo>
                  <a:lnTo>
                    <a:pt x="221" y="266"/>
                  </a:lnTo>
                  <a:lnTo>
                    <a:pt x="220" y="266"/>
                  </a:lnTo>
                  <a:lnTo>
                    <a:pt x="221" y="266"/>
                  </a:lnTo>
                  <a:lnTo>
                    <a:pt x="220" y="267"/>
                  </a:lnTo>
                  <a:lnTo>
                    <a:pt x="221" y="268"/>
                  </a:lnTo>
                  <a:lnTo>
                    <a:pt x="221" y="268"/>
                  </a:lnTo>
                  <a:lnTo>
                    <a:pt x="221" y="269"/>
                  </a:lnTo>
                  <a:lnTo>
                    <a:pt x="221" y="269"/>
                  </a:lnTo>
                  <a:lnTo>
                    <a:pt x="221" y="269"/>
                  </a:lnTo>
                  <a:lnTo>
                    <a:pt x="221" y="269"/>
                  </a:lnTo>
                  <a:lnTo>
                    <a:pt x="222" y="269"/>
                  </a:lnTo>
                  <a:lnTo>
                    <a:pt x="221" y="270"/>
                  </a:lnTo>
                  <a:lnTo>
                    <a:pt x="222" y="271"/>
                  </a:lnTo>
                  <a:lnTo>
                    <a:pt x="221" y="271"/>
                  </a:lnTo>
                  <a:lnTo>
                    <a:pt x="221" y="272"/>
                  </a:lnTo>
                  <a:lnTo>
                    <a:pt x="222" y="273"/>
                  </a:lnTo>
                  <a:lnTo>
                    <a:pt x="222" y="273"/>
                  </a:lnTo>
                  <a:lnTo>
                    <a:pt x="222" y="274"/>
                  </a:lnTo>
                  <a:lnTo>
                    <a:pt x="222" y="274"/>
                  </a:lnTo>
                  <a:lnTo>
                    <a:pt x="222" y="276"/>
                  </a:lnTo>
                  <a:lnTo>
                    <a:pt x="222" y="276"/>
                  </a:lnTo>
                  <a:lnTo>
                    <a:pt x="222" y="276"/>
                  </a:lnTo>
                  <a:lnTo>
                    <a:pt x="222" y="277"/>
                  </a:lnTo>
                  <a:lnTo>
                    <a:pt x="223" y="277"/>
                  </a:lnTo>
                  <a:lnTo>
                    <a:pt x="223" y="278"/>
                  </a:lnTo>
                  <a:lnTo>
                    <a:pt x="223" y="278"/>
                  </a:lnTo>
                  <a:lnTo>
                    <a:pt x="223" y="278"/>
                  </a:lnTo>
                  <a:lnTo>
                    <a:pt x="224" y="278"/>
                  </a:lnTo>
                  <a:lnTo>
                    <a:pt x="224" y="279"/>
                  </a:lnTo>
                  <a:lnTo>
                    <a:pt x="225" y="280"/>
                  </a:lnTo>
                  <a:lnTo>
                    <a:pt x="225" y="280"/>
                  </a:lnTo>
                  <a:lnTo>
                    <a:pt x="225" y="280"/>
                  </a:lnTo>
                  <a:lnTo>
                    <a:pt x="226" y="280"/>
                  </a:lnTo>
                  <a:lnTo>
                    <a:pt x="226" y="281"/>
                  </a:lnTo>
                  <a:lnTo>
                    <a:pt x="226" y="281"/>
                  </a:lnTo>
                  <a:lnTo>
                    <a:pt x="226" y="282"/>
                  </a:lnTo>
                  <a:lnTo>
                    <a:pt x="226" y="282"/>
                  </a:lnTo>
                  <a:lnTo>
                    <a:pt x="226" y="282"/>
                  </a:lnTo>
                  <a:lnTo>
                    <a:pt x="226" y="282"/>
                  </a:lnTo>
                  <a:lnTo>
                    <a:pt x="226" y="282"/>
                  </a:lnTo>
                  <a:lnTo>
                    <a:pt x="226" y="283"/>
                  </a:lnTo>
                  <a:lnTo>
                    <a:pt x="226" y="284"/>
                  </a:lnTo>
                  <a:lnTo>
                    <a:pt x="226" y="285"/>
                  </a:lnTo>
                  <a:lnTo>
                    <a:pt x="227" y="285"/>
                  </a:lnTo>
                  <a:lnTo>
                    <a:pt x="227" y="286"/>
                  </a:lnTo>
                  <a:lnTo>
                    <a:pt x="227" y="286"/>
                  </a:lnTo>
                  <a:lnTo>
                    <a:pt x="227" y="286"/>
                  </a:lnTo>
                  <a:lnTo>
                    <a:pt x="227" y="288"/>
                  </a:lnTo>
                  <a:lnTo>
                    <a:pt x="227" y="288"/>
                  </a:lnTo>
                  <a:lnTo>
                    <a:pt x="227" y="288"/>
                  </a:lnTo>
                  <a:lnTo>
                    <a:pt x="228" y="289"/>
                  </a:lnTo>
                  <a:lnTo>
                    <a:pt x="228" y="289"/>
                  </a:lnTo>
                  <a:lnTo>
                    <a:pt x="229" y="290"/>
                  </a:lnTo>
                  <a:lnTo>
                    <a:pt x="229" y="290"/>
                  </a:lnTo>
                  <a:lnTo>
                    <a:pt x="229" y="290"/>
                  </a:lnTo>
                  <a:lnTo>
                    <a:pt x="229" y="292"/>
                  </a:lnTo>
                  <a:lnTo>
                    <a:pt x="229" y="292"/>
                  </a:lnTo>
                  <a:lnTo>
                    <a:pt x="229" y="293"/>
                  </a:lnTo>
                  <a:lnTo>
                    <a:pt x="229" y="293"/>
                  </a:lnTo>
                  <a:lnTo>
                    <a:pt x="229" y="293"/>
                  </a:lnTo>
                  <a:lnTo>
                    <a:pt x="229" y="294"/>
                  </a:lnTo>
                  <a:lnTo>
                    <a:pt x="229" y="295"/>
                  </a:lnTo>
                  <a:lnTo>
                    <a:pt x="229" y="296"/>
                  </a:lnTo>
                  <a:lnTo>
                    <a:pt x="229" y="296"/>
                  </a:lnTo>
                  <a:lnTo>
                    <a:pt x="229" y="297"/>
                  </a:lnTo>
                  <a:lnTo>
                    <a:pt x="229" y="298"/>
                  </a:lnTo>
                  <a:lnTo>
                    <a:pt x="230" y="298"/>
                  </a:lnTo>
                  <a:lnTo>
                    <a:pt x="230" y="299"/>
                  </a:lnTo>
                  <a:lnTo>
                    <a:pt x="230" y="299"/>
                  </a:lnTo>
                  <a:lnTo>
                    <a:pt x="230" y="300"/>
                  </a:lnTo>
                  <a:lnTo>
                    <a:pt x="230" y="300"/>
                  </a:lnTo>
                  <a:lnTo>
                    <a:pt x="231" y="301"/>
                  </a:lnTo>
                  <a:lnTo>
                    <a:pt x="231" y="301"/>
                  </a:lnTo>
                  <a:lnTo>
                    <a:pt x="231" y="301"/>
                  </a:lnTo>
                  <a:lnTo>
                    <a:pt x="231" y="302"/>
                  </a:lnTo>
                  <a:lnTo>
                    <a:pt x="231" y="303"/>
                  </a:lnTo>
                  <a:lnTo>
                    <a:pt x="232" y="303"/>
                  </a:lnTo>
                  <a:lnTo>
                    <a:pt x="232" y="303"/>
                  </a:lnTo>
                  <a:lnTo>
                    <a:pt x="232" y="304"/>
                  </a:lnTo>
                  <a:lnTo>
                    <a:pt x="232" y="304"/>
                  </a:lnTo>
                  <a:lnTo>
                    <a:pt x="233" y="304"/>
                  </a:lnTo>
                  <a:lnTo>
                    <a:pt x="233" y="305"/>
                  </a:lnTo>
                  <a:lnTo>
                    <a:pt x="234" y="306"/>
                  </a:lnTo>
                  <a:lnTo>
                    <a:pt x="234" y="306"/>
                  </a:lnTo>
                  <a:lnTo>
                    <a:pt x="234" y="306"/>
                  </a:lnTo>
                  <a:lnTo>
                    <a:pt x="235" y="307"/>
                  </a:lnTo>
                  <a:lnTo>
                    <a:pt x="235" y="308"/>
                  </a:lnTo>
                  <a:lnTo>
                    <a:pt x="235" y="308"/>
                  </a:lnTo>
                  <a:lnTo>
                    <a:pt x="236" y="308"/>
                  </a:lnTo>
                  <a:lnTo>
                    <a:pt x="236" y="309"/>
                  </a:lnTo>
                  <a:lnTo>
                    <a:pt x="236" y="309"/>
                  </a:lnTo>
                  <a:lnTo>
                    <a:pt x="236" y="310"/>
                  </a:lnTo>
                  <a:lnTo>
                    <a:pt x="238" y="312"/>
                  </a:lnTo>
                  <a:lnTo>
                    <a:pt x="238" y="312"/>
                  </a:lnTo>
                  <a:lnTo>
                    <a:pt x="238" y="312"/>
                  </a:lnTo>
                  <a:lnTo>
                    <a:pt x="238" y="312"/>
                  </a:lnTo>
                  <a:lnTo>
                    <a:pt x="239" y="313"/>
                  </a:lnTo>
                  <a:lnTo>
                    <a:pt x="240" y="313"/>
                  </a:lnTo>
                  <a:lnTo>
                    <a:pt x="240" y="315"/>
                  </a:lnTo>
                  <a:lnTo>
                    <a:pt x="240" y="315"/>
                  </a:lnTo>
                  <a:lnTo>
                    <a:pt x="243" y="317"/>
                  </a:lnTo>
                  <a:lnTo>
                    <a:pt x="244" y="317"/>
                  </a:lnTo>
                  <a:lnTo>
                    <a:pt x="244" y="317"/>
                  </a:lnTo>
                  <a:lnTo>
                    <a:pt x="244" y="318"/>
                  </a:lnTo>
                  <a:lnTo>
                    <a:pt x="245" y="318"/>
                  </a:lnTo>
                  <a:lnTo>
                    <a:pt x="246" y="319"/>
                  </a:lnTo>
                  <a:lnTo>
                    <a:pt x="247" y="320"/>
                  </a:lnTo>
                  <a:lnTo>
                    <a:pt x="248" y="320"/>
                  </a:lnTo>
                  <a:lnTo>
                    <a:pt x="248" y="320"/>
                  </a:lnTo>
                  <a:lnTo>
                    <a:pt x="249" y="321"/>
                  </a:lnTo>
                  <a:lnTo>
                    <a:pt x="250" y="321"/>
                  </a:lnTo>
                  <a:lnTo>
                    <a:pt x="251" y="322"/>
                  </a:lnTo>
                  <a:lnTo>
                    <a:pt x="251" y="323"/>
                  </a:lnTo>
                  <a:lnTo>
                    <a:pt x="251" y="323"/>
                  </a:lnTo>
                  <a:lnTo>
                    <a:pt x="249" y="323"/>
                  </a:lnTo>
                  <a:lnTo>
                    <a:pt x="249" y="323"/>
                  </a:lnTo>
                  <a:lnTo>
                    <a:pt x="249" y="323"/>
                  </a:lnTo>
                  <a:lnTo>
                    <a:pt x="248" y="322"/>
                  </a:lnTo>
                  <a:lnTo>
                    <a:pt x="248" y="321"/>
                  </a:lnTo>
                  <a:lnTo>
                    <a:pt x="248" y="321"/>
                  </a:lnTo>
                  <a:lnTo>
                    <a:pt x="248" y="321"/>
                  </a:lnTo>
                  <a:lnTo>
                    <a:pt x="248" y="322"/>
                  </a:lnTo>
                  <a:lnTo>
                    <a:pt x="248" y="322"/>
                  </a:lnTo>
                  <a:lnTo>
                    <a:pt x="248" y="322"/>
                  </a:lnTo>
                  <a:lnTo>
                    <a:pt x="248" y="323"/>
                  </a:lnTo>
                  <a:lnTo>
                    <a:pt x="248" y="323"/>
                  </a:lnTo>
                  <a:lnTo>
                    <a:pt x="248" y="323"/>
                  </a:lnTo>
                  <a:lnTo>
                    <a:pt x="248" y="324"/>
                  </a:lnTo>
                  <a:lnTo>
                    <a:pt x="248" y="325"/>
                  </a:lnTo>
                  <a:lnTo>
                    <a:pt x="248" y="325"/>
                  </a:lnTo>
                  <a:lnTo>
                    <a:pt x="248" y="325"/>
                  </a:lnTo>
                  <a:lnTo>
                    <a:pt x="248" y="325"/>
                  </a:lnTo>
                  <a:lnTo>
                    <a:pt x="248" y="325"/>
                  </a:lnTo>
                  <a:lnTo>
                    <a:pt x="248" y="327"/>
                  </a:lnTo>
                  <a:lnTo>
                    <a:pt x="248" y="327"/>
                  </a:lnTo>
                  <a:lnTo>
                    <a:pt x="248" y="328"/>
                  </a:lnTo>
                  <a:lnTo>
                    <a:pt x="248" y="328"/>
                  </a:lnTo>
                  <a:lnTo>
                    <a:pt x="248" y="329"/>
                  </a:lnTo>
                  <a:lnTo>
                    <a:pt x="248" y="329"/>
                  </a:lnTo>
                  <a:lnTo>
                    <a:pt x="248" y="330"/>
                  </a:lnTo>
                  <a:lnTo>
                    <a:pt x="249" y="331"/>
                  </a:lnTo>
                  <a:lnTo>
                    <a:pt x="249" y="332"/>
                  </a:lnTo>
                  <a:lnTo>
                    <a:pt x="249" y="333"/>
                  </a:lnTo>
                  <a:lnTo>
                    <a:pt x="249" y="333"/>
                  </a:lnTo>
                  <a:lnTo>
                    <a:pt x="250" y="333"/>
                  </a:lnTo>
                  <a:lnTo>
                    <a:pt x="250" y="334"/>
                  </a:lnTo>
                  <a:lnTo>
                    <a:pt x="251" y="334"/>
                  </a:lnTo>
                  <a:lnTo>
                    <a:pt x="251" y="334"/>
                  </a:lnTo>
                  <a:lnTo>
                    <a:pt x="251" y="334"/>
                  </a:lnTo>
                  <a:lnTo>
                    <a:pt x="252" y="336"/>
                  </a:lnTo>
                  <a:lnTo>
                    <a:pt x="253" y="336"/>
                  </a:lnTo>
                  <a:lnTo>
                    <a:pt x="253" y="336"/>
                  </a:lnTo>
                  <a:lnTo>
                    <a:pt x="253" y="337"/>
                  </a:lnTo>
                  <a:lnTo>
                    <a:pt x="254" y="336"/>
                  </a:lnTo>
                  <a:lnTo>
                    <a:pt x="253" y="337"/>
                  </a:lnTo>
                  <a:lnTo>
                    <a:pt x="253" y="337"/>
                  </a:lnTo>
                  <a:lnTo>
                    <a:pt x="253" y="337"/>
                  </a:lnTo>
                  <a:lnTo>
                    <a:pt x="253" y="339"/>
                  </a:lnTo>
                  <a:lnTo>
                    <a:pt x="253" y="339"/>
                  </a:lnTo>
                  <a:lnTo>
                    <a:pt x="253" y="340"/>
                  </a:lnTo>
                  <a:lnTo>
                    <a:pt x="253" y="341"/>
                  </a:lnTo>
                  <a:lnTo>
                    <a:pt x="253" y="341"/>
                  </a:lnTo>
                  <a:lnTo>
                    <a:pt x="253" y="340"/>
                  </a:lnTo>
                  <a:lnTo>
                    <a:pt x="253" y="340"/>
                  </a:lnTo>
                  <a:lnTo>
                    <a:pt x="253" y="340"/>
                  </a:lnTo>
                  <a:lnTo>
                    <a:pt x="253" y="339"/>
                  </a:lnTo>
                  <a:lnTo>
                    <a:pt x="253" y="339"/>
                  </a:lnTo>
                  <a:lnTo>
                    <a:pt x="252" y="340"/>
                  </a:lnTo>
                  <a:lnTo>
                    <a:pt x="253" y="340"/>
                  </a:lnTo>
                  <a:lnTo>
                    <a:pt x="253" y="341"/>
                  </a:lnTo>
                  <a:lnTo>
                    <a:pt x="250" y="341"/>
                  </a:lnTo>
                  <a:lnTo>
                    <a:pt x="249" y="341"/>
                  </a:lnTo>
                  <a:lnTo>
                    <a:pt x="249" y="341"/>
                  </a:lnTo>
                  <a:lnTo>
                    <a:pt x="248" y="342"/>
                  </a:lnTo>
                  <a:lnTo>
                    <a:pt x="248" y="342"/>
                  </a:lnTo>
                  <a:lnTo>
                    <a:pt x="248" y="342"/>
                  </a:lnTo>
                  <a:lnTo>
                    <a:pt x="248" y="342"/>
                  </a:lnTo>
                  <a:lnTo>
                    <a:pt x="248" y="342"/>
                  </a:lnTo>
                  <a:lnTo>
                    <a:pt x="248" y="343"/>
                  </a:lnTo>
                  <a:lnTo>
                    <a:pt x="247" y="343"/>
                  </a:lnTo>
                  <a:lnTo>
                    <a:pt x="247" y="344"/>
                  </a:lnTo>
                  <a:lnTo>
                    <a:pt x="252" y="344"/>
                  </a:lnTo>
                  <a:lnTo>
                    <a:pt x="253" y="342"/>
                  </a:lnTo>
                  <a:lnTo>
                    <a:pt x="253" y="342"/>
                  </a:lnTo>
                  <a:lnTo>
                    <a:pt x="253" y="342"/>
                  </a:lnTo>
                  <a:lnTo>
                    <a:pt x="253" y="342"/>
                  </a:lnTo>
                  <a:lnTo>
                    <a:pt x="253" y="342"/>
                  </a:lnTo>
                  <a:lnTo>
                    <a:pt x="253" y="343"/>
                  </a:lnTo>
                  <a:lnTo>
                    <a:pt x="253" y="343"/>
                  </a:lnTo>
                  <a:lnTo>
                    <a:pt x="253" y="343"/>
                  </a:lnTo>
                  <a:lnTo>
                    <a:pt x="253" y="344"/>
                  </a:lnTo>
                  <a:lnTo>
                    <a:pt x="253" y="344"/>
                  </a:lnTo>
                  <a:lnTo>
                    <a:pt x="253" y="343"/>
                  </a:lnTo>
                  <a:lnTo>
                    <a:pt x="253" y="342"/>
                  </a:lnTo>
                  <a:lnTo>
                    <a:pt x="255" y="342"/>
                  </a:lnTo>
                  <a:lnTo>
                    <a:pt x="255" y="342"/>
                  </a:lnTo>
                  <a:lnTo>
                    <a:pt x="255" y="342"/>
                  </a:lnTo>
                  <a:lnTo>
                    <a:pt x="257" y="342"/>
                  </a:lnTo>
                  <a:lnTo>
                    <a:pt x="257" y="342"/>
                  </a:lnTo>
                  <a:lnTo>
                    <a:pt x="257" y="342"/>
                  </a:lnTo>
                  <a:lnTo>
                    <a:pt x="257" y="342"/>
                  </a:lnTo>
                  <a:lnTo>
                    <a:pt x="258" y="342"/>
                  </a:lnTo>
                  <a:lnTo>
                    <a:pt x="258" y="341"/>
                  </a:lnTo>
                  <a:lnTo>
                    <a:pt x="257" y="340"/>
                  </a:lnTo>
                  <a:lnTo>
                    <a:pt x="257" y="339"/>
                  </a:lnTo>
                  <a:lnTo>
                    <a:pt x="257" y="339"/>
                  </a:lnTo>
                  <a:lnTo>
                    <a:pt x="257" y="337"/>
                  </a:lnTo>
                  <a:lnTo>
                    <a:pt x="257" y="337"/>
                  </a:lnTo>
                  <a:lnTo>
                    <a:pt x="257" y="336"/>
                  </a:lnTo>
                  <a:lnTo>
                    <a:pt x="257" y="336"/>
                  </a:lnTo>
                  <a:lnTo>
                    <a:pt x="257" y="338"/>
                  </a:lnTo>
                  <a:lnTo>
                    <a:pt x="257" y="338"/>
                  </a:lnTo>
                  <a:lnTo>
                    <a:pt x="260" y="340"/>
                  </a:lnTo>
                  <a:lnTo>
                    <a:pt x="260" y="342"/>
                  </a:lnTo>
                  <a:lnTo>
                    <a:pt x="263" y="343"/>
                  </a:lnTo>
                  <a:lnTo>
                    <a:pt x="266" y="344"/>
                  </a:lnTo>
                  <a:lnTo>
                    <a:pt x="266" y="344"/>
                  </a:lnTo>
                  <a:lnTo>
                    <a:pt x="267" y="344"/>
                  </a:lnTo>
                  <a:lnTo>
                    <a:pt x="268" y="344"/>
                  </a:lnTo>
                  <a:lnTo>
                    <a:pt x="270" y="345"/>
                  </a:lnTo>
                  <a:lnTo>
                    <a:pt x="270" y="345"/>
                  </a:lnTo>
                  <a:lnTo>
                    <a:pt x="270" y="345"/>
                  </a:lnTo>
                  <a:lnTo>
                    <a:pt x="272" y="345"/>
                  </a:lnTo>
                  <a:lnTo>
                    <a:pt x="272" y="346"/>
                  </a:lnTo>
                  <a:lnTo>
                    <a:pt x="273" y="347"/>
                  </a:lnTo>
                  <a:lnTo>
                    <a:pt x="273" y="347"/>
                  </a:lnTo>
                  <a:lnTo>
                    <a:pt x="273" y="347"/>
                  </a:lnTo>
                  <a:lnTo>
                    <a:pt x="274" y="347"/>
                  </a:lnTo>
                  <a:lnTo>
                    <a:pt x="274" y="347"/>
                  </a:lnTo>
                  <a:lnTo>
                    <a:pt x="274" y="348"/>
                  </a:lnTo>
                  <a:lnTo>
                    <a:pt x="274" y="348"/>
                  </a:lnTo>
                  <a:lnTo>
                    <a:pt x="276" y="350"/>
                  </a:lnTo>
                  <a:lnTo>
                    <a:pt x="279" y="351"/>
                  </a:lnTo>
                  <a:lnTo>
                    <a:pt x="280" y="351"/>
                  </a:lnTo>
                  <a:lnTo>
                    <a:pt x="280" y="351"/>
                  </a:lnTo>
                  <a:lnTo>
                    <a:pt x="281" y="351"/>
                  </a:lnTo>
                  <a:lnTo>
                    <a:pt x="281" y="352"/>
                  </a:lnTo>
                  <a:lnTo>
                    <a:pt x="283" y="352"/>
                  </a:lnTo>
                  <a:lnTo>
                    <a:pt x="286" y="354"/>
                  </a:lnTo>
                  <a:lnTo>
                    <a:pt x="287" y="354"/>
                  </a:lnTo>
                  <a:lnTo>
                    <a:pt x="287" y="354"/>
                  </a:lnTo>
                  <a:lnTo>
                    <a:pt x="287" y="354"/>
                  </a:lnTo>
                  <a:lnTo>
                    <a:pt x="288" y="354"/>
                  </a:lnTo>
                  <a:lnTo>
                    <a:pt x="289" y="354"/>
                  </a:lnTo>
                  <a:lnTo>
                    <a:pt x="290" y="353"/>
                  </a:lnTo>
                  <a:lnTo>
                    <a:pt x="291" y="353"/>
                  </a:lnTo>
                  <a:lnTo>
                    <a:pt x="292" y="354"/>
                  </a:lnTo>
                  <a:lnTo>
                    <a:pt x="293" y="354"/>
                  </a:lnTo>
                  <a:lnTo>
                    <a:pt x="293" y="354"/>
                  </a:lnTo>
                  <a:lnTo>
                    <a:pt x="294" y="355"/>
                  </a:lnTo>
                  <a:lnTo>
                    <a:pt x="294" y="355"/>
                  </a:lnTo>
                  <a:lnTo>
                    <a:pt x="295" y="355"/>
                  </a:lnTo>
                  <a:lnTo>
                    <a:pt x="297" y="357"/>
                  </a:lnTo>
                  <a:lnTo>
                    <a:pt x="297" y="358"/>
                  </a:lnTo>
                  <a:lnTo>
                    <a:pt x="298" y="358"/>
                  </a:lnTo>
                  <a:lnTo>
                    <a:pt x="298" y="358"/>
                  </a:lnTo>
                  <a:lnTo>
                    <a:pt x="299" y="358"/>
                  </a:lnTo>
                  <a:lnTo>
                    <a:pt x="300" y="358"/>
                  </a:lnTo>
                  <a:lnTo>
                    <a:pt x="300" y="359"/>
                  </a:lnTo>
                  <a:lnTo>
                    <a:pt x="302" y="359"/>
                  </a:lnTo>
                  <a:lnTo>
                    <a:pt x="304" y="358"/>
                  </a:lnTo>
                  <a:lnTo>
                    <a:pt x="305" y="358"/>
                  </a:lnTo>
                  <a:lnTo>
                    <a:pt x="309" y="360"/>
                  </a:lnTo>
                  <a:lnTo>
                    <a:pt x="309" y="360"/>
                  </a:lnTo>
                  <a:lnTo>
                    <a:pt x="309" y="361"/>
                  </a:lnTo>
                  <a:lnTo>
                    <a:pt x="310" y="361"/>
                  </a:lnTo>
                  <a:lnTo>
                    <a:pt x="312" y="361"/>
                  </a:lnTo>
                  <a:lnTo>
                    <a:pt x="312" y="361"/>
                  </a:lnTo>
                  <a:lnTo>
                    <a:pt x="313" y="362"/>
                  </a:lnTo>
                  <a:lnTo>
                    <a:pt x="313" y="362"/>
                  </a:lnTo>
                  <a:lnTo>
                    <a:pt x="313" y="361"/>
                  </a:lnTo>
                  <a:lnTo>
                    <a:pt x="314" y="362"/>
                  </a:lnTo>
                  <a:lnTo>
                    <a:pt x="315" y="361"/>
                  </a:lnTo>
                  <a:lnTo>
                    <a:pt x="315" y="362"/>
                  </a:lnTo>
                  <a:lnTo>
                    <a:pt x="317" y="362"/>
                  </a:lnTo>
                  <a:lnTo>
                    <a:pt x="317" y="362"/>
                  </a:lnTo>
                  <a:lnTo>
                    <a:pt x="318" y="362"/>
                  </a:lnTo>
                  <a:lnTo>
                    <a:pt x="318" y="362"/>
                  </a:lnTo>
                  <a:lnTo>
                    <a:pt x="316" y="365"/>
                  </a:lnTo>
                  <a:lnTo>
                    <a:pt x="311" y="367"/>
                  </a:lnTo>
                  <a:lnTo>
                    <a:pt x="309" y="370"/>
                  </a:lnTo>
                  <a:lnTo>
                    <a:pt x="308" y="374"/>
                  </a:lnTo>
                  <a:lnTo>
                    <a:pt x="308" y="382"/>
                  </a:lnTo>
                  <a:lnTo>
                    <a:pt x="300" y="380"/>
                  </a:lnTo>
                  <a:lnTo>
                    <a:pt x="292" y="382"/>
                  </a:lnTo>
                  <a:lnTo>
                    <a:pt x="288" y="379"/>
                  </a:lnTo>
                  <a:lnTo>
                    <a:pt x="284" y="379"/>
                  </a:lnTo>
                  <a:lnTo>
                    <a:pt x="275" y="381"/>
                  </a:lnTo>
                  <a:lnTo>
                    <a:pt x="268" y="377"/>
                  </a:lnTo>
                  <a:lnTo>
                    <a:pt x="261" y="379"/>
                  </a:lnTo>
                  <a:lnTo>
                    <a:pt x="247" y="377"/>
                  </a:lnTo>
                  <a:lnTo>
                    <a:pt x="241" y="379"/>
                  </a:lnTo>
                  <a:lnTo>
                    <a:pt x="240" y="382"/>
                  </a:lnTo>
                  <a:lnTo>
                    <a:pt x="226" y="390"/>
                  </a:lnTo>
                  <a:lnTo>
                    <a:pt x="225" y="388"/>
                  </a:lnTo>
                  <a:lnTo>
                    <a:pt x="220" y="388"/>
                  </a:lnTo>
                  <a:lnTo>
                    <a:pt x="219" y="382"/>
                  </a:lnTo>
                  <a:lnTo>
                    <a:pt x="217" y="381"/>
                  </a:lnTo>
                  <a:lnTo>
                    <a:pt x="216" y="382"/>
                  </a:lnTo>
                  <a:lnTo>
                    <a:pt x="213" y="381"/>
                  </a:lnTo>
                  <a:lnTo>
                    <a:pt x="211" y="385"/>
                  </a:lnTo>
                  <a:lnTo>
                    <a:pt x="209" y="384"/>
                  </a:lnTo>
                  <a:lnTo>
                    <a:pt x="208" y="381"/>
                  </a:lnTo>
                  <a:lnTo>
                    <a:pt x="206" y="379"/>
                  </a:lnTo>
                  <a:lnTo>
                    <a:pt x="204" y="379"/>
                  </a:lnTo>
                  <a:lnTo>
                    <a:pt x="203" y="381"/>
                  </a:lnTo>
                  <a:lnTo>
                    <a:pt x="203" y="384"/>
                  </a:lnTo>
                  <a:lnTo>
                    <a:pt x="206" y="393"/>
                  </a:lnTo>
                  <a:lnTo>
                    <a:pt x="205" y="394"/>
                  </a:lnTo>
                  <a:lnTo>
                    <a:pt x="204" y="395"/>
                  </a:lnTo>
                  <a:lnTo>
                    <a:pt x="202" y="394"/>
                  </a:lnTo>
                  <a:lnTo>
                    <a:pt x="200" y="387"/>
                  </a:lnTo>
                  <a:lnTo>
                    <a:pt x="198" y="385"/>
                  </a:lnTo>
                  <a:lnTo>
                    <a:pt x="193" y="384"/>
                  </a:lnTo>
                  <a:lnTo>
                    <a:pt x="194" y="388"/>
                  </a:lnTo>
                  <a:lnTo>
                    <a:pt x="192" y="389"/>
                  </a:lnTo>
                  <a:lnTo>
                    <a:pt x="184" y="381"/>
                  </a:lnTo>
                  <a:lnTo>
                    <a:pt x="182" y="377"/>
                  </a:lnTo>
                  <a:lnTo>
                    <a:pt x="180" y="375"/>
                  </a:lnTo>
                  <a:lnTo>
                    <a:pt x="175" y="377"/>
                  </a:lnTo>
                  <a:lnTo>
                    <a:pt x="174" y="376"/>
                  </a:lnTo>
                  <a:lnTo>
                    <a:pt x="174" y="372"/>
                  </a:lnTo>
                  <a:lnTo>
                    <a:pt x="170" y="370"/>
                  </a:lnTo>
                  <a:lnTo>
                    <a:pt x="161" y="369"/>
                  </a:lnTo>
                  <a:lnTo>
                    <a:pt x="160" y="372"/>
                  </a:lnTo>
                  <a:lnTo>
                    <a:pt x="156" y="370"/>
                  </a:lnTo>
                  <a:lnTo>
                    <a:pt x="153" y="371"/>
                  </a:lnTo>
                  <a:lnTo>
                    <a:pt x="153" y="375"/>
                  </a:lnTo>
                  <a:lnTo>
                    <a:pt x="151" y="378"/>
                  </a:lnTo>
                  <a:lnTo>
                    <a:pt x="149" y="384"/>
                  </a:lnTo>
                  <a:lnTo>
                    <a:pt x="143" y="378"/>
                  </a:lnTo>
                  <a:lnTo>
                    <a:pt x="141" y="377"/>
                  </a:lnTo>
                  <a:lnTo>
                    <a:pt x="139" y="381"/>
                  </a:lnTo>
                  <a:lnTo>
                    <a:pt x="139" y="384"/>
                  </a:lnTo>
                  <a:lnTo>
                    <a:pt x="126" y="392"/>
                  </a:lnTo>
                  <a:lnTo>
                    <a:pt x="121" y="392"/>
                  </a:lnTo>
                  <a:lnTo>
                    <a:pt x="113" y="386"/>
                  </a:lnTo>
                  <a:lnTo>
                    <a:pt x="106" y="385"/>
                  </a:lnTo>
                  <a:lnTo>
                    <a:pt x="97" y="388"/>
                  </a:lnTo>
                  <a:lnTo>
                    <a:pt x="91" y="393"/>
                  </a:lnTo>
                  <a:lnTo>
                    <a:pt x="88" y="391"/>
                  </a:lnTo>
                  <a:lnTo>
                    <a:pt x="88" y="391"/>
                  </a:lnTo>
                  <a:lnTo>
                    <a:pt x="89" y="386"/>
                  </a:lnTo>
                  <a:lnTo>
                    <a:pt x="88" y="383"/>
                  </a:lnTo>
                  <a:lnTo>
                    <a:pt x="87" y="371"/>
                  </a:lnTo>
                  <a:lnTo>
                    <a:pt x="82" y="369"/>
                  </a:lnTo>
                  <a:lnTo>
                    <a:pt x="79" y="364"/>
                  </a:lnTo>
                  <a:lnTo>
                    <a:pt x="66" y="353"/>
                  </a:lnTo>
                  <a:lnTo>
                    <a:pt x="65" y="349"/>
                  </a:lnTo>
                  <a:lnTo>
                    <a:pt x="63" y="342"/>
                  </a:lnTo>
                  <a:lnTo>
                    <a:pt x="66" y="338"/>
                  </a:lnTo>
                  <a:lnTo>
                    <a:pt x="67" y="336"/>
                  </a:lnTo>
                  <a:lnTo>
                    <a:pt x="67" y="334"/>
                  </a:lnTo>
                  <a:lnTo>
                    <a:pt x="66" y="331"/>
                  </a:lnTo>
                  <a:lnTo>
                    <a:pt x="57" y="326"/>
                  </a:lnTo>
                  <a:lnTo>
                    <a:pt x="55" y="324"/>
                  </a:lnTo>
                  <a:lnTo>
                    <a:pt x="59" y="313"/>
                  </a:lnTo>
                  <a:lnTo>
                    <a:pt x="63" y="297"/>
                  </a:lnTo>
                  <a:lnTo>
                    <a:pt x="53" y="290"/>
                  </a:lnTo>
                  <a:lnTo>
                    <a:pt x="47" y="279"/>
                  </a:lnTo>
                  <a:lnTo>
                    <a:pt x="45" y="279"/>
                  </a:lnTo>
                  <a:lnTo>
                    <a:pt x="42" y="283"/>
                  </a:lnTo>
                  <a:lnTo>
                    <a:pt x="31" y="291"/>
                  </a:lnTo>
                  <a:lnTo>
                    <a:pt x="25" y="290"/>
                  </a:lnTo>
                  <a:lnTo>
                    <a:pt x="20" y="286"/>
                  </a:lnTo>
                  <a:lnTo>
                    <a:pt x="19" y="282"/>
                  </a:lnTo>
                  <a:lnTo>
                    <a:pt x="20" y="279"/>
                  </a:lnTo>
                  <a:lnTo>
                    <a:pt x="19" y="276"/>
                  </a:lnTo>
                  <a:lnTo>
                    <a:pt x="16" y="272"/>
                  </a:lnTo>
                  <a:lnTo>
                    <a:pt x="15" y="269"/>
                  </a:lnTo>
                  <a:lnTo>
                    <a:pt x="19" y="266"/>
                  </a:lnTo>
                  <a:lnTo>
                    <a:pt x="21" y="259"/>
                  </a:lnTo>
                  <a:lnTo>
                    <a:pt x="23" y="257"/>
                  </a:lnTo>
                  <a:lnTo>
                    <a:pt x="21" y="253"/>
                  </a:lnTo>
                  <a:lnTo>
                    <a:pt x="20" y="247"/>
                  </a:lnTo>
                  <a:lnTo>
                    <a:pt x="15" y="244"/>
                  </a:lnTo>
                  <a:lnTo>
                    <a:pt x="19" y="238"/>
                  </a:lnTo>
                  <a:lnTo>
                    <a:pt x="19" y="233"/>
                  </a:lnTo>
                  <a:lnTo>
                    <a:pt x="21" y="231"/>
                  </a:lnTo>
                  <a:lnTo>
                    <a:pt x="34" y="223"/>
                  </a:lnTo>
                  <a:lnTo>
                    <a:pt x="31" y="218"/>
                  </a:lnTo>
                  <a:lnTo>
                    <a:pt x="32" y="216"/>
                  </a:lnTo>
                  <a:lnTo>
                    <a:pt x="31" y="214"/>
                  </a:lnTo>
                  <a:lnTo>
                    <a:pt x="33" y="212"/>
                  </a:lnTo>
                  <a:lnTo>
                    <a:pt x="30" y="209"/>
                  </a:lnTo>
                  <a:lnTo>
                    <a:pt x="22" y="212"/>
                  </a:lnTo>
                  <a:lnTo>
                    <a:pt x="22" y="209"/>
                  </a:lnTo>
                  <a:lnTo>
                    <a:pt x="16" y="205"/>
                  </a:lnTo>
                  <a:lnTo>
                    <a:pt x="14" y="199"/>
                  </a:lnTo>
                  <a:lnTo>
                    <a:pt x="7" y="196"/>
                  </a:lnTo>
                  <a:lnTo>
                    <a:pt x="5" y="193"/>
                  </a:lnTo>
                  <a:lnTo>
                    <a:pt x="1" y="181"/>
                  </a:lnTo>
                  <a:lnTo>
                    <a:pt x="0" y="179"/>
                  </a:lnTo>
                  <a:lnTo>
                    <a:pt x="0" y="179"/>
                  </a:lnTo>
                  <a:lnTo>
                    <a:pt x="4" y="172"/>
                  </a:lnTo>
                  <a:lnTo>
                    <a:pt x="9" y="170"/>
                  </a:lnTo>
                  <a:lnTo>
                    <a:pt x="11" y="164"/>
                  </a:lnTo>
                  <a:lnTo>
                    <a:pt x="9" y="161"/>
                  </a:lnTo>
                  <a:lnTo>
                    <a:pt x="9" y="157"/>
                  </a:lnTo>
                  <a:lnTo>
                    <a:pt x="19" y="150"/>
                  </a:lnTo>
                  <a:lnTo>
                    <a:pt x="22" y="143"/>
                  </a:lnTo>
                  <a:lnTo>
                    <a:pt x="27" y="140"/>
                  </a:lnTo>
                  <a:lnTo>
                    <a:pt x="31" y="135"/>
                  </a:lnTo>
                  <a:lnTo>
                    <a:pt x="36" y="130"/>
                  </a:lnTo>
                  <a:lnTo>
                    <a:pt x="43" y="128"/>
                  </a:lnTo>
                  <a:lnTo>
                    <a:pt x="47" y="130"/>
                  </a:lnTo>
                  <a:lnTo>
                    <a:pt x="49" y="135"/>
                  </a:lnTo>
                  <a:lnTo>
                    <a:pt x="56" y="129"/>
                  </a:lnTo>
                  <a:lnTo>
                    <a:pt x="57" y="122"/>
                  </a:lnTo>
                  <a:lnTo>
                    <a:pt x="59" y="119"/>
                  </a:lnTo>
                  <a:lnTo>
                    <a:pt x="65" y="117"/>
                  </a:lnTo>
                  <a:lnTo>
                    <a:pt x="68" y="113"/>
                  </a:lnTo>
                  <a:lnTo>
                    <a:pt x="78" y="111"/>
                  </a:lnTo>
                  <a:lnTo>
                    <a:pt x="83" y="101"/>
                  </a:lnTo>
                  <a:lnTo>
                    <a:pt x="83" y="98"/>
                  </a:lnTo>
                  <a:lnTo>
                    <a:pt x="79" y="92"/>
                  </a:lnTo>
                  <a:lnTo>
                    <a:pt x="78" y="87"/>
                  </a:lnTo>
                  <a:lnTo>
                    <a:pt x="71" y="74"/>
                  </a:lnTo>
                  <a:lnTo>
                    <a:pt x="67" y="63"/>
                  </a:lnTo>
                  <a:lnTo>
                    <a:pt x="64" y="58"/>
                  </a:lnTo>
                  <a:lnTo>
                    <a:pt x="64" y="56"/>
                  </a:lnTo>
                  <a:lnTo>
                    <a:pt x="60" y="53"/>
                  </a:lnTo>
                  <a:lnTo>
                    <a:pt x="59" y="48"/>
                  </a:lnTo>
                  <a:lnTo>
                    <a:pt x="74" y="44"/>
                  </a:lnTo>
                  <a:lnTo>
                    <a:pt x="77" y="41"/>
                  </a:lnTo>
                  <a:lnTo>
                    <a:pt x="82" y="32"/>
                  </a:lnTo>
                  <a:lnTo>
                    <a:pt x="84" y="30"/>
                  </a:lnTo>
                  <a:lnTo>
                    <a:pt x="85" y="25"/>
                  </a:lnTo>
                  <a:lnTo>
                    <a:pt x="91" y="20"/>
                  </a:lnTo>
                  <a:lnTo>
                    <a:pt x="94" y="18"/>
                  </a:lnTo>
                  <a:lnTo>
                    <a:pt x="99" y="13"/>
                  </a:lnTo>
                  <a:lnTo>
                    <a:pt x="101" y="3"/>
                  </a:lnTo>
                  <a:lnTo>
                    <a:pt x="10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2" name="Freeform 6"/>
            <p:cNvSpPr>
              <a:spLocks noEditPoints="1"/>
            </p:cNvSpPr>
            <p:nvPr/>
          </p:nvSpPr>
          <p:spPr bwMode="auto">
            <a:xfrm>
              <a:off x="5774" y="1906"/>
              <a:ext cx="290" cy="635"/>
            </a:xfrm>
            <a:custGeom>
              <a:avLst/>
              <a:gdLst>
                <a:gd name="T0" fmla="*/ 68 w 290"/>
                <a:gd name="T1" fmla="*/ 318 h 635"/>
                <a:gd name="T2" fmla="*/ 76 w 290"/>
                <a:gd name="T3" fmla="*/ 328 h 635"/>
                <a:gd name="T4" fmla="*/ 60 w 290"/>
                <a:gd name="T5" fmla="*/ 300 h 635"/>
                <a:gd name="T6" fmla="*/ 179 w 290"/>
                <a:gd name="T7" fmla="*/ 100 h 635"/>
                <a:gd name="T8" fmla="*/ 225 w 290"/>
                <a:gd name="T9" fmla="*/ 229 h 635"/>
                <a:gd name="T10" fmla="*/ 216 w 290"/>
                <a:gd name="T11" fmla="*/ 337 h 635"/>
                <a:gd name="T12" fmla="*/ 268 w 290"/>
                <a:gd name="T13" fmla="*/ 436 h 635"/>
                <a:gd name="T14" fmla="*/ 262 w 290"/>
                <a:gd name="T15" fmla="*/ 575 h 635"/>
                <a:gd name="T16" fmla="*/ 130 w 290"/>
                <a:gd name="T17" fmla="*/ 612 h 635"/>
                <a:gd name="T18" fmla="*/ 91 w 290"/>
                <a:gd name="T19" fmla="*/ 546 h 635"/>
                <a:gd name="T20" fmla="*/ 89 w 290"/>
                <a:gd name="T21" fmla="*/ 543 h 635"/>
                <a:gd name="T22" fmla="*/ 84 w 290"/>
                <a:gd name="T23" fmla="*/ 531 h 635"/>
                <a:gd name="T24" fmla="*/ 77 w 290"/>
                <a:gd name="T25" fmla="*/ 511 h 635"/>
                <a:gd name="T26" fmla="*/ 100 w 290"/>
                <a:gd name="T27" fmla="*/ 499 h 635"/>
                <a:gd name="T28" fmla="*/ 103 w 290"/>
                <a:gd name="T29" fmla="*/ 510 h 635"/>
                <a:gd name="T30" fmla="*/ 111 w 290"/>
                <a:gd name="T31" fmla="*/ 523 h 635"/>
                <a:gd name="T32" fmla="*/ 122 w 290"/>
                <a:gd name="T33" fmla="*/ 538 h 635"/>
                <a:gd name="T34" fmla="*/ 141 w 290"/>
                <a:gd name="T35" fmla="*/ 536 h 635"/>
                <a:gd name="T36" fmla="*/ 141 w 290"/>
                <a:gd name="T37" fmla="*/ 532 h 635"/>
                <a:gd name="T38" fmla="*/ 117 w 290"/>
                <a:gd name="T39" fmla="*/ 521 h 635"/>
                <a:gd name="T40" fmla="*/ 105 w 290"/>
                <a:gd name="T41" fmla="*/ 497 h 635"/>
                <a:gd name="T42" fmla="*/ 99 w 290"/>
                <a:gd name="T43" fmla="*/ 489 h 635"/>
                <a:gd name="T44" fmla="*/ 93 w 290"/>
                <a:gd name="T45" fmla="*/ 457 h 635"/>
                <a:gd name="T46" fmla="*/ 103 w 290"/>
                <a:gd name="T47" fmla="*/ 440 h 635"/>
                <a:gd name="T48" fmla="*/ 115 w 290"/>
                <a:gd name="T49" fmla="*/ 422 h 635"/>
                <a:gd name="T50" fmla="*/ 97 w 290"/>
                <a:gd name="T51" fmla="*/ 407 h 635"/>
                <a:gd name="T52" fmla="*/ 105 w 290"/>
                <a:gd name="T53" fmla="*/ 362 h 635"/>
                <a:gd name="T54" fmla="*/ 116 w 290"/>
                <a:gd name="T55" fmla="*/ 384 h 635"/>
                <a:gd name="T56" fmla="*/ 107 w 290"/>
                <a:gd name="T57" fmla="*/ 365 h 635"/>
                <a:gd name="T58" fmla="*/ 127 w 290"/>
                <a:gd name="T59" fmla="*/ 354 h 635"/>
                <a:gd name="T60" fmla="*/ 120 w 290"/>
                <a:gd name="T61" fmla="*/ 333 h 635"/>
                <a:gd name="T62" fmla="*/ 126 w 290"/>
                <a:gd name="T63" fmla="*/ 320 h 635"/>
                <a:gd name="T64" fmla="*/ 141 w 290"/>
                <a:gd name="T65" fmla="*/ 305 h 635"/>
                <a:gd name="T66" fmla="*/ 129 w 290"/>
                <a:gd name="T67" fmla="*/ 287 h 635"/>
                <a:gd name="T68" fmla="*/ 139 w 290"/>
                <a:gd name="T69" fmla="*/ 272 h 635"/>
                <a:gd name="T70" fmla="*/ 125 w 290"/>
                <a:gd name="T71" fmla="*/ 286 h 635"/>
                <a:gd name="T72" fmla="*/ 114 w 290"/>
                <a:gd name="T73" fmla="*/ 298 h 635"/>
                <a:gd name="T74" fmla="*/ 101 w 290"/>
                <a:gd name="T75" fmla="*/ 286 h 635"/>
                <a:gd name="T76" fmla="*/ 100 w 290"/>
                <a:gd name="T77" fmla="*/ 274 h 635"/>
                <a:gd name="T78" fmla="*/ 96 w 290"/>
                <a:gd name="T79" fmla="*/ 292 h 635"/>
                <a:gd name="T80" fmla="*/ 85 w 290"/>
                <a:gd name="T81" fmla="*/ 312 h 635"/>
                <a:gd name="T82" fmla="*/ 77 w 290"/>
                <a:gd name="T83" fmla="*/ 320 h 635"/>
                <a:gd name="T84" fmla="*/ 68 w 290"/>
                <a:gd name="T85" fmla="*/ 315 h 635"/>
                <a:gd name="T86" fmla="*/ 69 w 290"/>
                <a:gd name="T87" fmla="*/ 293 h 635"/>
                <a:gd name="T88" fmla="*/ 75 w 290"/>
                <a:gd name="T89" fmla="*/ 276 h 635"/>
                <a:gd name="T90" fmla="*/ 68 w 290"/>
                <a:gd name="T91" fmla="*/ 269 h 635"/>
                <a:gd name="T92" fmla="*/ 66 w 290"/>
                <a:gd name="T93" fmla="*/ 285 h 635"/>
                <a:gd name="T94" fmla="*/ 42 w 290"/>
                <a:gd name="T95" fmla="*/ 272 h 635"/>
                <a:gd name="T96" fmla="*/ 38 w 290"/>
                <a:gd name="T97" fmla="*/ 242 h 635"/>
                <a:gd name="T98" fmla="*/ 39 w 290"/>
                <a:gd name="T99" fmla="*/ 239 h 635"/>
                <a:gd name="T100" fmla="*/ 34 w 290"/>
                <a:gd name="T101" fmla="*/ 244 h 635"/>
                <a:gd name="T102" fmla="*/ 14 w 290"/>
                <a:gd name="T103" fmla="*/ 215 h 635"/>
                <a:gd name="T104" fmla="*/ 4 w 290"/>
                <a:gd name="T105" fmla="*/ 192 h 635"/>
                <a:gd name="T106" fmla="*/ 12 w 290"/>
                <a:gd name="T107" fmla="*/ 168 h 635"/>
                <a:gd name="T108" fmla="*/ 21 w 290"/>
                <a:gd name="T109" fmla="*/ 144 h 635"/>
                <a:gd name="T110" fmla="*/ 34 w 290"/>
                <a:gd name="T111" fmla="*/ 124 h 635"/>
                <a:gd name="T112" fmla="*/ 42 w 290"/>
                <a:gd name="T113" fmla="*/ 91 h 635"/>
                <a:gd name="T114" fmla="*/ 60 w 290"/>
                <a:gd name="T115" fmla="*/ 92 h 635"/>
                <a:gd name="T116" fmla="*/ 67 w 290"/>
                <a:gd name="T117" fmla="*/ 81 h 635"/>
                <a:gd name="T118" fmla="*/ 66 w 290"/>
                <a:gd name="T119" fmla="*/ 71 h 635"/>
                <a:gd name="T120" fmla="*/ 95 w 290"/>
                <a:gd name="T121" fmla="*/ 72 h 635"/>
                <a:gd name="T122" fmla="*/ 94 w 290"/>
                <a:gd name="T123" fmla="*/ 66 h 635"/>
                <a:gd name="T124" fmla="*/ 118 w 290"/>
                <a:gd name="T125" fmla="*/ 3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0" h="635">
                  <a:moveTo>
                    <a:pt x="64" y="298"/>
                  </a:moveTo>
                  <a:lnTo>
                    <a:pt x="64" y="299"/>
                  </a:lnTo>
                  <a:lnTo>
                    <a:pt x="64" y="299"/>
                  </a:lnTo>
                  <a:lnTo>
                    <a:pt x="64" y="299"/>
                  </a:lnTo>
                  <a:lnTo>
                    <a:pt x="63" y="300"/>
                  </a:lnTo>
                  <a:lnTo>
                    <a:pt x="62" y="300"/>
                  </a:lnTo>
                  <a:lnTo>
                    <a:pt x="62" y="302"/>
                  </a:lnTo>
                  <a:lnTo>
                    <a:pt x="62" y="302"/>
                  </a:lnTo>
                  <a:lnTo>
                    <a:pt x="63" y="302"/>
                  </a:lnTo>
                  <a:lnTo>
                    <a:pt x="63" y="303"/>
                  </a:lnTo>
                  <a:lnTo>
                    <a:pt x="64" y="304"/>
                  </a:lnTo>
                  <a:lnTo>
                    <a:pt x="64" y="304"/>
                  </a:lnTo>
                  <a:lnTo>
                    <a:pt x="64" y="305"/>
                  </a:lnTo>
                  <a:lnTo>
                    <a:pt x="64" y="307"/>
                  </a:lnTo>
                  <a:lnTo>
                    <a:pt x="64" y="309"/>
                  </a:lnTo>
                  <a:lnTo>
                    <a:pt x="65" y="310"/>
                  </a:lnTo>
                  <a:lnTo>
                    <a:pt x="65" y="311"/>
                  </a:lnTo>
                  <a:lnTo>
                    <a:pt x="65" y="311"/>
                  </a:lnTo>
                  <a:lnTo>
                    <a:pt x="65" y="313"/>
                  </a:lnTo>
                  <a:lnTo>
                    <a:pt x="66" y="314"/>
                  </a:lnTo>
                  <a:lnTo>
                    <a:pt x="66" y="314"/>
                  </a:lnTo>
                  <a:lnTo>
                    <a:pt x="65" y="315"/>
                  </a:lnTo>
                  <a:lnTo>
                    <a:pt x="65" y="315"/>
                  </a:lnTo>
                  <a:lnTo>
                    <a:pt x="65" y="315"/>
                  </a:lnTo>
                  <a:lnTo>
                    <a:pt x="66" y="315"/>
                  </a:lnTo>
                  <a:lnTo>
                    <a:pt x="67" y="316"/>
                  </a:lnTo>
                  <a:lnTo>
                    <a:pt x="67" y="316"/>
                  </a:lnTo>
                  <a:lnTo>
                    <a:pt x="67" y="317"/>
                  </a:lnTo>
                  <a:lnTo>
                    <a:pt x="68" y="317"/>
                  </a:lnTo>
                  <a:lnTo>
                    <a:pt x="68" y="317"/>
                  </a:lnTo>
                  <a:lnTo>
                    <a:pt x="68" y="318"/>
                  </a:lnTo>
                  <a:lnTo>
                    <a:pt x="68" y="318"/>
                  </a:lnTo>
                  <a:lnTo>
                    <a:pt x="68" y="318"/>
                  </a:lnTo>
                  <a:lnTo>
                    <a:pt x="68" y="318"/>
                  </a:lnTo>
                  <a:lnTo>
                    <a:pt x="69" y="319"/>
                  </a:lnTo>
                  <a:lnTo>
                    <a:pt x="68" y="319"/>
                  </a:lnTo>
                  <a:lnTo>
                    <a:pt x="69" y="320"/>
                  </a:lnTo>
                  <a:lnTo>
                    <a:pt x="69" y="320"/>
                  </a:lnTo>
                  <a:lnTo>
                    <a:pt x="69" y="321"/>
                  </a:lnTo>
                  <a:lnTo>
                    <a:pt x="69" y="322"/>
                  </a:lnTo>
                  <a:lnTo>
                    <a:pt x="70" y="323"/>
                  </a:lnTo>
                  <a:lnTo>
                    <a:pt x="71" y="323"/>
                  </a:lnTo>
                  <a:lnTo>
                    <a:pt x="71" y="324"/>
                  </a:lnTo>
                  <a:lnTo>
                    <a:pt x="71" y="324"/>
                  </a:lnTo>
                  <a:lnTo>
                    <a:pt x="72" y="324"/>
                  </a:lnTo>
                  <a:lnTo>
                    <a:pt x="72" y="325"/>
                  </a:lnTo>
                  <a:lnTo>
                    <a:pt x="72" y="327"/>
                  </a:lnTo>
                  <a:lnTo>
                    <a:pt x="73" y="328"/>
                  </a:lnTo>
                  <a:lnTo>
                    <a:pt x="73" y="328"/>
                  </a:lnTo>
                  <a:lnTo>
                    <a:pt x="73" y="328"/>
                  </a:lnTo>
                  <a:lnTo>
                    <a:pt x="73" y="328"/>
                  </a:lnTo>
                  <a:lnTo>
                    <a:pt x="74" y="328"/>
                  </a:lnTo>
                  <a:lnTo>
                    <a:pt x="77" y="326"/>
                  </a:lnTo>
                  <a:lnTo>
                    <a:pt x="77" y="327"/>
                  </a:lnTo>
                  <a:lnTo>
                    <a:pt x="77" y="328"/>
                  </a:lnTo>
                  <a:lnTo>
                    <a:pt x="77" y="328"/>
                  </a:lnTo>
                  <a:lnTo>
                    <a:pt x="77" y="326"/>
                  </a:lnTo>
                  <a:lnTo>
                    <a:pt x="77" y="326"/>
                  </a:lnTo>
                  <a:lnTo>
                    <a:pt x="78" y="327"/>
                  </a:lnTo>
                  <a:lnTo>
                    <a:pt x="78" y="327"/>
                  </a:lnTo>
                  <a:lnTo>
                    <a:pt x="77" y="328"/>
                  </a:lnTo>
                  <a:lnTo>
                    <a:pt x="77" y="328"/>
                  </a:lnTo>
                  <a:lnTo>
                    <a:pt x="77" y="328"/>
                  </a:lnTo>
                  <a:lnTo>
                    <a:pt x="76" y="328"/>
                  </a:lnTo>
                  <a:lnTo>
                    <a:pt x="76" y="329"/>
                  </a:lnTo>
                  <a:lnTo>
                    <a:pt x="74" y="329"/>
                  </a:lnTo>
                  <a:lnTo>
                    <a:pt x="74" y="329"/>
                  </a:lnTo>
                  <a:lnTo>
                    <a:pt x="73" y="329"/>
                  </a:lnTo>
                  <a:lnTo>
                    <a:pt x="72" y="328"/>
                  </a:lnTo>
                  <a:lnTo>
                    <a:pt x="72" y="328"/>
                  </a:lnTo>
                  <a:lnTo>
                    <a:pt x="71" y="328"/>
                  </a:lnTo>
                  <a:lnTo>
                    <a:pt x="71" y="327"/>
                  </a:lnTo>
                  <a:lnTo>
                    <a:pt x="70" y="327"/>
                  </a:lnTo>
                  <a:lnTo>
                    <a:pt x="69" y="325"/>
                  </a:lnTo>
                  <a:lnTo>
                    <a:pt x="69" y="324"/>
                  </a:lnTo>
                  <a:lnTo>
                    <a:pt x="68" y="324"/>
                  </a:lnTo>
                  <a:lnTo>
                    <a:pt x="68" y="322"/>
                  </a:lnTo>
                  <a:lnTo>
                    <a:pt x="67" y="322"/>
                  </a:lnTo>
                  <a:lnTo>
                    <a:pt x="66" y="320"/>
                  </a:lnTo>
                  <a:lnTo>
                    <a:pt x="66" y="319"/>
                  </a:lnTo>
                  <a:lnTo>
                    <a:pt x="63" y="315"/>
                  </a:lnTo>
                  <a:lnTo>
                    <a:pt x="63" y="314"/>
                  </a:lnTo>
                  <a:lnTo>
                    <a:pt x="63" y="314"/>
                  </a:lnTo>
                  <a:lnTo>
                    <a:pt x="62" y="313"/>
                  </a:lnTo>
                  <a:lnTo>
                    <a:pt x="61" y="311"/>
                  </a:lnTo>
                  <a:lnTo>
                    <a:pt x="61" y="310"/>
                  </a:lnTo>
                  <a:lnTo>
                    <a:pt x="61" y="309"/>
                  </a:lnTo>
                  <a:lnTo>
                    <a:pt x="60" y="308"/>
                  </a:lnTo>
                  <a:lnTo>
                    <a:pt x="61" y="308"/>
                  </a:lnTo>
                  <a:lnTo>
                    <a:pt x="61" y="307"/>
                  </a:lnTo>
                  <a:lnTo>
                    <a:pt x="60" y="306"/>
                  </a:lnTo>
                  <a:lnTo>
                    <a:pt x="60" y="306"/>
                  </a:lnTo>
                  <a:lnTo>
                    <a:pt x="60" y="304"/>
                  </a:lnTo>
                  <a:lnTo>
                    <a:pt x="60" y="301"/>
                  </a:lnTo>
                  <a:lnTo>
                    <a:pt x="60" y="301"/>
                  </a:lnTo>
                  <a:lnTo>
                    <a:pt x="60" y="300"/>
                  </a:lnTo>
                  <a:lnTo>
                    <a:pt x="61" y="299"/>
                  </a:lnTo>
                  <a:lnTo>
                    <a:pt x="63" y="299"/>
                  </a:lnTo>
                  <a:lnTo>
                    <a:pt x="64" y="298"/>
                  </a:lnTo>
                  <a:lnTo>
                    <a:pt x="64" y="298"/>
                  </a:lnTo>
                  <a:lnTo>
                    <a:pt x="64" y="298"/>
                  </a:lnTo>
                  <a:close/>
                  <a:moveTo>
                    <a:pt x="159" y="0"/>
                  </a:moveTo>
                  <a:lnTo>
                    <a:pt x="160" y="2"/>
                  </a:lnTo>
                  <a:lnTo>
                    <a:pt x="164" y="14"/>
                  </a:lnTo>
                  <a:lnTo>
                    <a:pt x="166" y="17"/>
                  </a:lnTo>
                  <a:lnTo>
                    <a:pt x="173" y="20"/>
                  </a:lnTo>
                  <a:lnTo>
                    <a:pt x="175" y="26"/>
                  </a:lnTo>
                  <a:lnTo>
                    <a:pt x="181" y="29"/>
                  </a:lnTo>
                  <a:lnTo>
                    <a:pt x="181" y="33"/>
                  </a:lnTo>
                  <a:lnTo>
                    <a:pt x="189" y="30"/>
                  </a:lnTo>
                  <a:lnTo>
                    <a:pt x="192" y="33"/>
                  </a:lnTo>
                  <a:lnTo>
                    <a:pt x="190" y="35"/>
                  </a:lnTo>
                  <a:lnTo>
                    <a:pt x="191" y="37"/>
                  </a:lnTo>
                  <a:lnTo>
                    <a:pt x="190" y="39"/>
                  </a:lnTo>
                  <a:lnTo>
                    <a:pt x="193" y="44"/>
                  </a:lnTo>
                  <a:lnTo>
                    <a:pt x="180" y="52"/>
                  </a:lnTo>
                  <a:lnTo>
                    <a:pt x="178" y="54"/>
                  </a:lnTo>
                  <a:lnTo>
                    <a:pt x="178" y="59"/>
                  </a:lnTo>
                  <a:lnTo>
                    <a:pt x="174" y="65"/>
                  </a:lnTo>
                  <a:lnTo>
                    <a:pt x="179" y="68"/>
                  </a:lnTo>
                  <a:lnTo>
                    <a:pt x="180" y="74"/>
                  </a:lnTo>
                  <a:lnTo>
                    <a:pt x="183" y="78"/>
                  </a:lnTo>
                  <a:lnTo>
                    <a:pt x="180" y="80"/>
                  </a:lnTo>
                  <a:lnTo>
                    <a:pt x="178" y="86"/>
                  </a:lnTo>
                  <a:lnTo>
                    <a:pt x="174" y="90"/>
                  </a:lnTo>
                  <a:lnTo>
                    <a:pt x="175" y="93"/>
                  </a:lnTo>
                  <a:lnTo>
                    <a:pt x="178" y="97"/>
                  </a:lnTo>
                  <a:lnTo>
                    <a:pt x="179" y="100"/>
                  </a:lnTo>
                  <a:lnTo>
                    <a:pt x="178" y="103"/>
                  </a:lnTo>
                  <a:lnTo>
                    <a:pt x="179" y="107"/>
                  </a:lnTo>
                  <a:lnTo>
                    <a:pt x="184" y="111"/>
                  </a:lnTo>
                  <a:lnTo>
                    <a:pt x="190" y="112"/>
                  </a:lnTo>
                  <a:lnTo>
                    <a:pt x="201" y="104"/>
                  </a:lnTo>
                  <a:lnTo>
                    <a:pt x="204" y="100"/>
                  </a:lnTo>
                  <a:lnTo>
                    <a:pt x="206" y="100"/>
                  </a:lnTo>
                  <a:lnTo>
                    <a:pt x="212" y="111"/>
                  </a:lnTo>
                  <a:lnTo>
                    <a:pt x="222" y="118"/>
                  </a:lnTo>
                  <a:lnTo>
                    <a:pt x="218" y="134"/>
                  </a:lnTo>
                  <a:lnTo>
                    <a:pt x="214" y="145"/>
                  </a:lnTo>
                  <a:lnTo>
                    <a:pt x="216" y="147"/>
                  </a:lnTo>
                  <a:lnTo>
                    <a:pt x="225" y="152"/>
                  </a:lnTo>
                  <a:lnTo>
                    <a:pt x="226" y="155"/>
                  </a:lnTo>
                  <a:lnTo>
                    <a:pt x="226" y="156"/>
                  </a:lnTo>
                  <a:lnTo>
                    <a:pt x="225" y="159"/>
                  </a:lnTo>
                  <a:lnTo>
                    <a:pt x="222" y="163"/>
                  </a:lnTo>
                  <a:lnTo>
                    <a:pt x="224" y="170"/>
                  </a:lnTo>
                  <a:lnTo>
                    <a:pt x="225" y="174"/>
                  </a:lnTo>
                  <a:lnTo>
                    <a:pt x="238" y="185"/>
                  </a:lnTo>
                  <a:lnTo>
                    <a:pt x="241" y="190"/>
                  </a:lnTo>
                  <a:lnTo>
                    <a:pt x="246" y="192"/>
                  </a:lnTo>
                  <a:lnTo>
                    <a:pt x="247" y="203"/>
                  </a:lnTo>
                  <a:lnTo>
                    <a:pt x="248" y="207"/>
                  </a:lnTo>
                  <a:lnTo>
                    <a:pt x="247" y="212"/>
                  </a:lnTo>
                  <a:lnTo>
                    <a:pt x="247" y="212"/>
                  </a:lnTo>
                  <a:lnTo>
                    <a:pt x="245" y="211"/>
                  </a:lnTo>
                  <a:lnTo>
                    <a:pt x="241" y="215"/>
                  </a:lnTo>
                  <a:lnTo>
                    <a:pt x="232" y="215"/>
                  </a:lnTo>
                  <a:lnTo>
                    <a:pt x="227" y="218"/>
                  </a:lnTo>
                  <a:lnTo>
                    <a:pt x="224" y="223"/>
                  </a:lnTo>
                  <a:lnTo>
                    <a:pt x="225" y="229"/>
                  </a:lnTo>
                  <a:lnTo>
                    <a:pt x="225" y="233"/>
                  </a:lnTo>
                  <a:lnTo>
                    <a:pt x="215" y="242"/>
                  </a:lnTo>
                  <a:lnTo>
                    <a:pt x="216" y="245"/>
                  </a:lnTo>
                  <a:lnTo>
                    <a:pt x="220" y="248"/>
                  </a:lnTo>
                  <a:lnTo>
                    <a:pt x="222" y="250"/>
                  </a:lnTo>
                  <a:lnTo>
                    <a:pt x="222" y="259"/>
                  </a:lnTo>
                  <a:lnTo>
                    <a:pt x="221" y="262"/>
                  </a:lnTo>
                  <a:lnTo>
                    <a:pt x="223" y="267"/>
                  </a:lnTo>
                  <a:lnTo>
                    <a:pt x="222" y="272"/>
                  </a:lnTo>
                  <a:lnTo>
                    <a:pt x="221" y="273"/>
                  </a:lnTo>
                  <a:lnTo>
                    <a:pt x="218" y="273"/>
                  </a:lnTo>
                  <a:lnTo>
                    <a:pt x="214" y="271"/>
                  </a:lnTo>
                  <a:lnTo>
                    <a:pt x="209" y="273"/>
                  </a:lnTo>
                  <a:lnTo>
                    <a:pt x="206" y="277"/>
                  </a:lnTo>
                  <a:lnTo>
                    <a:pt x="199" y="276"/>
                  </a:lnTo>
                  <a:lnTo>
                    <a:pt x="198" y="280"/>
                  </a:lnTo>
                  <a:lnTo>
                    <a:pt x="188" y="293"/>
                  </a:lnTo>
                  <a:lnTo>
                    <a:pt x="186" y="297"/>
                  </a:lnTo>
                  <a:lnTo>
                    <a:pt x="181" y="299"/>
                  </a:lnTo>
                  <a:lnTo>
                    <a:pt x="181" y="306"/>
                  </a:lnTo>
                  <a:lnTo>
                    <a:pt x="182" y="310"/>
                  </a:lnTo>
                  <a:lnTo>
                    <a:pt x="186" y="315"/>
                  </a:lnTo>
                  <a:lnTo>
                    <a:pt x="195" y="319"/>
                  </a:lnTo>
                  <a:lnTo>
                    <a:pt x="196" y="322"/>
                  </a:lnTo>
                  <a:lnTo>
                    <a:pt x="197" y="328"/>
                  </a:lnTo>
                  <a:lnTo>
                    <a:pt x="199" y="331"/>
                  </a:lnTo>
                  <a:lnTo>
                    <a:pt x="202" y="331"/>
                  </a:lnTo>
                  <a:lnTo>
                    <a:pt x="210" y="329"/>
                  </a:lnTo>
                  <a:lnTo>
                    <a:pt x="214" y="330"/>
                  </a:lnTo>
                  <a:lnTo>
                    <a:pt x="215" y="332"/>
                  </a:lnTo>
                  <a:lnTo>
                    <a:pt x="216" y="336"/>
                  </a:lnTo>
                  <a:lnTo>
                    <a:pt x="216" y="337"/>
                  </a:lnTo>
                  <a:lnTo>
                    <a:pt x="215" y="341"/>
                  </a:lnTo>
                  <a:lnTo>
                    <a:pt x="217" y="345"/>
                  </a:lnTo>
                  <a:lnTo>
                    <a:pt x="223" y="345"/>
                  </a:lnTo>
                  <a:lnTo>
                    <a:pt x="225" y="350"/>
                  </a:lnTo>
                  <a:lnTo>
                    <a:pt x="227" y="350"/>
                  </a:lnTo>
                  <a:lnTo>
                    <a:pt x="235" y="347"/>
                  </a:lnTo>
                  <a:lnTo>
                    <a:pt x="235" y="350"/>
                  </a:lnTo>
                  <a:lnTo>
                    <a:pt x="236" y="351"/>
                  </a:lnTo>
                  <a:lnTo>
                    <a:pt x="241" y="351"/>
                  </a:lnTo>
                  <a:lnTo>
                    <a:pt x="243" y="354"/>
                  </a:lnTo>
                  <a:lnTo>
                    <a:pt x="244" y="360"/>
                  </a:lnTo>
                  <a:lnTo>
                    <a:pt x="255" y="366"/>
                  </a:lnTo>
                  <a:lnTo>
                    <a:pt x="256" y="373"/>
                  </a:lnTo>
                  <a:lnTo>
                    <a:pt x="262" y="380"/>
                  </a:lnTo>
                  <a:lnTo>
                    <a:pt x="268" y="385"/>
                  </a:lnTo>
                  <a:lnTo>
                    <a:pt x="267" y="389"/>
                  </a:lnTo>
                  <a:lnTo>
                    <a:pt x="265" y="392"/>
                  </a:lnTo>
                  <a:lnTo>
                    <a:pt x="257" y="395"/>
                  </a:lnTo>
                  <a:lnTo>
                    <a:pt x="253" y="401"/>
                  </a:lnTo>
                  <a:lnTo>
                    <a:pt x="253" y="410"/>
                  </a:lnTo>
                  <a:lnTo>
                    <a:pt x="247" y="419"/>
                  </a:lnTo>
                  <a:lnTo>
                    <a:pt x="248" y="425"/>
                  </a:lnTo>
                  <a:lnTo>
                    <a:pt x="247" y="428"/>
                  </a:lnTo>
                  <a:lnTo>
                    <a:pt x="249" y="428"/>
                  </a:lnTo>
                  <a:lnTo>
                    <a:pt x="251" y="432"/>
                  </a:lnTo>
                  <a:lnTo>
                    <a:pt x="253" y="431"/>
                  </a:lnTo>
                  <a:lnTo>
                    <a:pt x="256" y="434"/>
                  </a:lnTo>
                  <a:lnTo>
                    <a:pt x="260" y="433"/>
                  </a:lnTo>
                  <a:lnTo>
                    <a:pt x="262" y="431"/>
                  </a:lnTo>
                  <a:lnTo>
                    <a:pt x="265" y="431"/>
                  </a:lnTo>
                  <a:lnTo>
                    <a:pt x="266" y="434"/>
                  </a:lnTo>
                  <a:lnTo>
                    <a:pt x="268" y="436"/>
                  </a:lnTo>
                  <a:lnTo>
                    <a:pt x="267" y="441"/>
                  </a:lnTo>
                  <a:lnTo>
                    <a:pt x="269" y="443"/>
                  </a:lnTo>
                  <a:lnTo>
                    <a:pt x="270" y="449"/>
                  </a:lnTo>
                  <a:lnTo>
                    <a:pt x="275" y="450"/>
                  </a:lnTo>
                  <a:lnTo>
                    <a:pt x="277" y="456"/>
                  </a:lnTo>
                  <a:lnTo>
                    <a:pt x="283" y="463"/>
                  </a:lnTo>
                  <a:lnTo>
                    <a:pt x="290" y="473"/>
                  </a:lnTo>
                  <a:lnTo>
                    <a:pt x="290" y="473"/>
                  </a:lnTo>
                  <a:lnTo>
                    <a:pt x="288" y="476"/>
                  </a:lnTo>
                  <a:lnTo>
                    <a:pt x="286" y="482"/>
                  </a:lnTo>
                  <a:lnTo>
                    <a:pt x="284" y="484"/>
                  </a:lnTo>
                  <a:lnTo>
                    <a:pt x="279" y="484"/>
                  </a:lnTo>
                  <a:lnTo>
                    <a:pt x="277" y="491"/>
                  </a:lnTo>
                  <a:lnTo>
                    <a:pt x="276" y="498"/>
                  </a:lnTo>
                  <a:lnTo>
                    <a:pt x="272" y="502"/>
                  </a:lnTo>
                  <a:lnTo>
                    <a:pt x="271" y="505"/>
                  </a:lnTo>
                  <a:lnTo>
                    <a:pt x="271" y="507"/>
                  </a:lnTo>
                  <a:lnTo>
                    <a:pt x="274" y="509"/>
                  </a:lnTo>
                  <a:lnTo>
                    <a:pt x="276" y="510"/>
                  </a:lnTo>
                  <a:lnTo>
                    <a:pt x="273" y="518"/>
                  </a:lnTo>
                  <a:lnTo>
                    <a:pt x="270" y="518"/>
                  </a:lnTo>
                  <a:lnTo>
                    <a:pt x="270" y="520"/>
                  </a:lnTo>
                  <a:lnTo>
                    <a:pt x="273" y="525"/>
                  </a:lnTo>
                  <a:lnTo>
                    <a:pt x="273" y="528"/>
                  </a:lnTo>
                  <a:lnTo>
                    <a:pt x="273" y="548"/>
                  </a:lnTo>
                  <a:lnTo>
                    <a:pt x="274" y="554"/>
                  </a:lnTo>
                  <a:lnTo>
                    <a:pt x="278" y="557"/>
                  </a:lnTo>
                  <a:lnTo>
                    <a:pt x="277" y="564"/>
                  </a:lnTo>
                  <a:lnTo>
                    <a:pt x="277" y="564"/>
                  </a:lnTo>
                  <a:lnTo>
                    <a:pt x="272" y="570"/>
                  </a:lnTo>
                  <a:lnTo>
                    <a:pt x="268" y="570"/>
                  </a:lnTo>
                  <a:lnTo>
                    <a:pt x="262" y="575"/>
                  </a:lnTo>
                  <a:lnTo>
                    <a:pt x="256" y="575"/>
                  </a:lnTo>
                  <a:lnTo>
                    <a:pt x="252" y="573"/>
                  </a:lnTo>
                  <a:lnTo>
                    <a:pt x="250" y="573"/>
                  </a:lnTo>
                  <a:lnTo>
                    <a:pt x="250" y="575"/>
                  </a:lnTo>
                  <a:lnTo>
                    <a:pt x="251" y="578"/>
                  </a:lnTo>
                  <a:lnTo>
                    <a:pt x="251" y="579"/>
                  </a:lnTo>
                  <a:lnTo>
                    <a:pt x="247" y="580"/>
                  </a:lnTo>
                  <a:lnTo>
                    <a:pt x="232" y="598"/>
                  </a:lnTo>
                  <a:lnTo>
                    <a:pt x="228" y="600"/>
                  </a:lnTo>
                  <a:lnTo>
                    <a:pt x="222" y="599"/>
                  </a:lnTo>
                  <a:lnTo>
                    <a:pt x="217" y="605"/>
                  </a:lnTo>
                  <a:lnTo>
                    <a:pt x="212" y="607"/>
                  </a:lnTo>
                  <a:lnTo>
                    <a:pt x="211" y="611"/>
                  </a:lnTo>
                  <a:lnTo>
                    <a:pt x="212" y="621"/>
                  </a:lnTo>
                  <a:lnTo>
                    <a:pt x="210" y="624"/>
                  </a:lnTo>
                  <a:lnTo>
                    <a:pt x="203" y="627"/>
                  </a:lnTo>
                  <a:lnTo>
                    <a:pt x="201" y="631"/>
                  </a:lnTo>
                  <a:lnTo>
                    <a:pt x="198" y="633"/>
                  </a:lnTo>
                  <a:lnTo>
                    <a:pt x="193" y="634"/>
                  </a:lnTo>
                  <a:lnTo>
                    <a:pt x="187" y="631"/>
                  </a:lnTo>
                  <a:lnTo>
                    <a:pt x="185" y="635"/>
                  </a:lnTo>
                  <a:lnTo>
                    <a:pt x="180" y="633"/>
                  </a:lnTo>
                  <a:lnTo>
                    <a:pt x="177" y="634"/>
                  </a:lnTo>
                  <a:lnTo>
                    <a:pt x="175" y="627"/>
                  </a:lnTo>
                  <a:lnTo>
                    <a:pt x="169" y="625"/>
                  </a:lnTo>
                  <a:lnTo>
                    <a:pt x="151" y="631"/>
                  </a:lnTo>
                  <a:lnTo>
                    <a:pt x="151" y="631"/>
                  </a:lnTo>
                  <a:lnTo>
                    <a:pt x="144" y="626"/>
                  </a:lnTo>
                  <a:lnTo>
                    <a:pt x="138" y="626"/>
                  </a:lnTo>
                  <a:lnTo>
                    <a:pt x="135" y="621"/>
                  </a:lnTo>
                  <a:lnTo>
                    <a:pt x="129" y="615"/>
                  </a:lnTo>
                  <a:lnTo>
                    <a:pt x="130" y="612"/>
                  </a:lnTo>
                  <a:lnTo>
                    <a:pt x="129" y="606"/>
                  </a:lnTo>
                  <a:lnTo>
                    <a:pt x="124" y="593"/>
                  </a:lnTo>
                  <a:lnTo>
                    <a:pt x="124" y="592"/>
                  </a:lnTo>
                  <a:lnTo>
                    <a:pt x="116" y="587"/>
                  </a:lnTo>
                  <a:lnTo>
                    <a:pt x="113" y="580"/>
                  </a:lnTo>
                  <a:lnTo>
                    <a:pt x="113" y="579"/>
                  </a:lnTo>
                  <a:lnTo>
                    <a:pt x="121" y="574"/>
                  </a:lnTo>
                  <a:lnTo>
                    <a:pt x="121" y="570"/>
                  </a:lnTo>
                  <a:lnTo>
                    <a:pt x="114" y="562"/>
                  </a:lnTo>
                  <a:lnTo>
                    <a:pt x="106" y="555"/>
                  </a:lnTo>
                  <a:lnTo>
                    <a:pt x="100" y="552"/>
                  </a:lnTo>
                  <a:lnTo>
                    <a:pt x="93" y="552"/>
                  </a:lnTo>
                  <a:lnTo>
                    <a:pt x="91" y="549"/>
                  </a:lnTo>
                  <a:lnTo>
                    <a:pt x="91" y="550"/>
                  </a:lnTo>
                  <a:lnTo>
                    <a:pt x="91" y="550"/>
                  </a:lnTo>
                  <a:lnTo>
                    <a:pt x="90" y="549"/>
                  </a:lnTo>
                  <a:lnTo>
                    <a:pt x="91" y="549"/>
                  </a:lnTo>
                  <a:lnTo>
                    <a:pt x="91" y="549"/>
                  </a:lnTo>
                  <a:lnTo>
                    <a:pt x="90" y="549"/>
                  </a:lnTo>
                  <a:lnTo>
                    <a:pt x="90" y="549"/>
                  </a:lnTo>
                  <a:lnTo>
                    <a:pt x="90" y="549"/>
                  </a:lnTo>
                  <a:lnTo>
                    <a:pt x="90" y="549"/>
                  </a:lnTo>
                  <a:lnTo>
                    <a:pt x="90" y="549"/>
                  </a:lnTo>
                  <a:lnTo>
                    <a:pt x="90" y="549"/>
                  </a:lnTo>
                  <a:lnTo>
                    <a:pt x="89" y="546"/>
                  </a:lnTo>
                  <a:lnTo>
                    <a:pt x="90" y="546"/>
                  </a:lnTo>
                  <a:lnTo>
                    <a:pt x="90" y="547"/>
                  </a:lnTo>
                  <a:lnTo>
                    <a:pt x="91" y="547"/>
                  </a:lnTo>
                  <a:lnTo>
                    <a:pt x="90" y="546"/>
                  </a:lnTo>
                  <a:lnTo>
                    <a:pt x="92" y="546"/>
                  </a:lnTo>
                  <a:lnTo>
                    <a:pt x="92" y="546"/>
                  </a:lnTo>
                  <a:lnTo>
                    <a:pt x="91" y="546"/>
                  </a:lnTo>
                  <a:lnTo>
                    <a:pt x="90" y="545"/>
                  </a:lnTo>
                  <a:lnTo>
                    <a:pt x="90" y="545"/>
                  </a:lnTo>
                  <a:lnTo>
                    <a:pt x="90" y="545"/>
                  </a:lnTo>
                  <a:lnTo>
                    <a:pt x="90" y="545"/>
                  </a:lnTo>
                  <a:lnTo>
                    <a:pt x="90" y="545"/>
                  </a:lnTo>
                  <a:lnTo>
                    <a:pt x="90" y="544"/>
                  </a:lnTo>
                  <a:lnTo>
                    <a:pt x="90" y="544"/>
                  </a:lnTo>
                  <a:lnTo>
                    <a:pt x="91" y="545"/>
                  </a:lnTo>
                  <a:lnTo>
                    <a:pt x="91" y="545"/>
                  </a:lnTo>
                  <a:lnTo>
                    <a:pt x="92" y="545"/>
                  </a:lnTo>
                  <a:lnTo>
                    <a:pt x="91" y="545"/>
                  </a:lnTo>
                  <a:lnTo>
                    <a:pt x="91" y="544"/>
                  </a:lnTo>
                  <a:lnTo>
                    <a:pt x="92" y="544"/>
                  </a:lnTo>
                  <a:lnTo>
                    <a:pt x="92" y="544"/>
                  </a:lnTo>
                  <a:lnTo>
                    <a:pt x="94" y="544"/>
                  </a:lnTo>
                  <a:lnTo>
                    <a:pt x="94" y="544"/>
                  </a:lnTo>
                  <a:lnTo>
                    <a:pt x="94" y="544"/>
                  </a:lnTo>
                  <a:lnTo>
                    <a:pt x="94" y="544"/>
                  </a:lnTo>
                  <a:lnTo>
                    <a:pt x="94" y="544"/>
                  </a:lnTo>
                  <a:lnTo>
                    <a:pt x="93" y="544"/>
                  </a:lnTo>
                  <a:lnTo>
                    <a:pt x="91" y="544"/>
                  </a:lnTo>
                  <a:lnTo>
                    <a:pt x="90" y="544"/>
                  </a:lnTo>
                  <a:lnTo>
                    <a:pt x="90" y="544"/>
                  </a:lnTo>
                  <a:lnTo>
                    <a:pt x="90" y="543"/>
                  </a:lnTo>
                  <a:lnTo>
                    <a:pt x="91" y="543"/>
                  </a:lnTo>
                  <a:lnTo>
                    <a:pt x="91" y="543"/>
                  </a:lnTo>
                  <a:lnTo>
                    <a:pt x="91" y="543"/>
                  </a:lnTo>
                  <a:lnTo>
                    <a:pt x="90" y="543"/>
                  </a:lnTo>
                  <a:lnTo>
                    <a:pt x="90" y="544"/>
                  </a:lnTo>
                  <a:lnTo>
                    <a:pt x="90" y="544"/>
                  </a:lnTo>
                  <a:lnTo>
                    <a:pt x="90" y="543"/>
                  </a:lnTo>
                  <a:lnTo>
                    <a:pt x="89" y="543"/>
                  </a:lnTo>
                  <a:lnTo>
                    <a:pt x="89" y="543"/>
                  </a:lnTo>
                  <a:lnTo>
                    <a:pt x="90" y="543"/>
                  </a:lnTo>
                  <a:lnTo>
                    <a:pt x="90" y="542"/>
                  </a:lnTo>
                  <a:lnTo>
                    <a:pt x="90" y="542"/>
                  </a:lnTo>
                  <a:lnTo>
                    <a:pt x="90" y="542"/>
                  </a:lnTo>
                  <a:lnTo>
                    <a:pt x="89" y="542"/>
                  </a:lnTo>
                  <a:lnTo>
                    <a:pt x="89" y="542"/>
                  </a:lnTo>
                  <a:lnTo>
                    <a:pt x="89" y="542"/>
                  </a:lnTo>
                  <a:lnTo>
                    <a:pt x="89" y="542"/>
                  </a:lnTo>
                  <a:lnTo>
                    <a:pt x="88" y="542"/>
                  </a:lnTo>
                  <a:lnTo>
                    <a:pt x="88" y="541"/>
                  </a:lnTo>
                  <a:lnTo>
                    <a:pt x="88" y="540"/>
                  </a:lnTo>
                  <a:lnTo>
                    <a:pt x="88" y="540"/>
                  </a:lnTo>
                  <a:lnTo>
                    <a:pt x="89" y="540"/>
                  </a:lnTo>
                  <a:lnTo>
                    <a:pt x="90" y="540"/>
                  </a:lnTo>
                  <a:lnTo>
                    <a:pt x="90" y="540"/>
                  </a:lnTo>
                  <a:lnTo>
                    <a:pt x="88" y="540"/>
                  </a:lnTo>
                  <a:lnTo>
                    <a:pt x="88" y="539"/>
                  </a:lnTo>
                  <a:lnTo>
                    <a:pt x="87" y="540"/>
                  </a:lnTo>
                  <a:lnTo>
                    <a:pt x="87" y="538"/>
                  </a:lnTo>
                  <a:lnTo>
                    <a:pt x="86" y="538"/>
                  </a:lnTo>
                  <a:lnTo>
                    <a:pt x="86" y="537"/>
                  </a:lnTo>
                  <a:lnTo>
                    <a:pt x="87" y="537"/>
                  </a:lnTo>
                  <a:lnTo>
                    <a:pt x="86" y="537"/>
                  </a:lnTo>
                  <a:lnTo>
                    <a:pt x="86" y="536"/>
                  </a:lnTo>
                  <a:lnTo>
                    <a:pt x="86" y="536"/>
                  </a:lnTo>
                  <a:lnTo>
                    <a:pt x="86" y="535"/>
                  </a:lnTo>
                  <a:lnTo>
                    <a:pt x="86" y="534"/>
                  </a:lnTo>
                  <a:lnTo>
                    <a:pt x="86" y="533"/>
                  </a:lnTo>
                  <a:lnTo>
                    <a:pt x="85" y="533"/>
                  </a:lnTo>
                  <a:lnTo>
                    <a:pt x="85" y="531"/>
                  </a:lnTo>
                  <a:lnTo>
                    <a:pt x="84" y="531"/>
                  </a:lnTo>
                  <a:lnTo>
                    <a:pt x="85" y="531"/>
                  </a:lnTo>
                  <a:lnTo>
                    <a:pt x="85" y="531"/>
                  </a:lnTo>
                  <a:lnTo>
                    <a:pt x="86" y="531"/>
                  </a:lnTo>
                  <a:lnTo>
                    <a:pt x="86" y="531"/>
                  </a:lnTo>
                  <a:lnTo>
                    <a:pt x="85" y="530"/>
                  </a:lnTo>
                  <a:lnTo>
                    <a:pt x="84" y="530"/>
                  </a:lnTo>
                  <a:lnTo>
                    <a:pt x="81" y="527"/>
                  </a:lnTo>
                  <a:lnTo>
                    <a:pt x="81" y="527"/>
                  </a:lnTo>
                  <a:lnTo>
                    <a:pt x="81" y="526"/>
                  </a:lnTo>
                  <a:lnTo>
                    <a:pt x="80" y="526"/>
                  </a:lnTo>
                  <a:lnTo>
                    <a:pt x="78" y="524"/>
                  </a:lnTo>
                  <a:lnTo>
                    <a:pt x="78" y="523"/>
                  </a:lnTo>
                  <a:lnTo>
                    <a:pt x="77" y="523"/>
                  </a:lnTo>
                  <a:lnTo>
                    <a:pt x="77" y="522"/>
                  </a:lnTo>
                  <a:lnTo>
                    <a:pt x="77" y="521"/>
                  </a:lnTo>
                  <a:lnTo>
                    <a:pt x="76" y="520"/>
                  </a:lnTo>
                  <a:lnTo>
                    <a:pt x="76" y="519"/>
                  </a:lnTo>
                  <a:lnTo>
                    <a:pt x="75" y="518"/>
                  </a:lnTo>
                  <a:lnTo>
                    <a:pt x="75" y="518"/>
                  </a:lnTo>
                  <a:lnTo>
                    <a:pt x="75" y="518"/>
                  </a:lnTo>
                  <a:lnTo>
                    <a:pt x="75" y="518"/>
                  </a:lnTo>
                  <a:lnTo>
                    <a:pt x="74" y="518"/>
                  </a:lnTo>
                  <a:lnTo>
                    <a:pt x="74" y="515"/>
                  </a:lnTo>
                  <a:lnTo>
                    <a:pt x="73" y="515"/>
                  </a:lnTo>
                  <a:lnTo>
                    <a:pt x="73" y="514"/>
                  </a:lnTo>
                  <a:lnTo>
                    <a:pt x="73" y="514"/>
                  </a:lnTo>
                  <a:lnTo>
                    <a:pt x="73" y="514"/>
                  </a:lnTo>
                  <a:lnTo>
                    <a:pt x="73" y="514"/>
                  </a:lnTo>
                  <a:lnTo>
                    <a:pt x="75" y="513"/>
                  </a:lnTo>
                  <a:lnTo>
                    <a:pt x="75" y="512"/>
                  </a:lnTo>
                  <a:lnTo>
                    <a:pt x="76" y="512"/>
                  </a:lnTo>
                  <a:lnTo>
                    <a:pt x="77" y="511"/>
                  </a:lnTo>
                  <a:lnTo>
                    <a:pt x="77" y="510"/>
                  </a:lnTo>
                  <a:lnTo>
                    <a:pt x="77" y="510"/>
                  </a:lnTo>
                  <a:lnTo>
                    <a:pt x="78" y="510"/>
                  </a:lnTo>
                  <a:lnTo>
                    <a:pt x="78" y="510"/>
                  </a:lnTo>
                  <a:lnTo>
                    <a:pt x="79" y="509"/>
                  </a:lnTo>
                  <a:lnTo>
                    <a:pt x="80" y="509"/>
                  </a:lnTo>
                  <a:lnTo>
                    <a:pt x="80" y="509"/>
                  </a:lnTo>
                  <a:lnTo>
                    <a:pt x="81" y="508"/>
                  </a:lnTo>
                  <a:lnTo>
                    <a:pt x="81" y="508"/>
                  </a:lnTo>
                  <a:lnTo>
                    <a:pt x="82" y="507"/>
                  </a:lnTo>
                  <a:lnTo>
                    <a:pt x="83" y="507"/>
                  </a:lnTo>
                  <a:lnTo>
                    <a:pt x="84" y="507"/>
                  </a:lnTo>
                  <a:lnTo>
                    <a:pt x="85" y="506"/>
                  </a:lnTo>
                  <a:lnTo>
                    <a:pt x="86" y="506"/>
                  </a:lnTo>
                  <a:lnTo>
                    <a:pt x="87" y="506"/>
                  </a:lnTo>
                  <a:lnTo>
                    <a:pt x="88" y="506"/>
                  </a:lnTo>
                  <a:lnTo>
                    <a:pt x="89" y="505"/>
                  </a:lnTo>
                  <a:lnTo>
                    <a:pt x="89" y="505"/>
                  </a:lnTo>
                  <a:lnTo>
                    <a:pt x="90" y="504"/>
                  </a:lnTo>
                  <a:lnTo>
                    <a:pt x="90" y="504"/>
                  </a:lnTo>
                  <a:lnTo>
                    <a:pt x="91" y="504"/>
                  </a:lnTo>
                  <a:lnTo>
                    <a:pt x="91" y="502"/>
                  </a:lnTo>
                  <a:lnTo>
                    <a:pt x="92" y="502"/>
                  </a:lnTo>
                  <a:lnTo>
                    <a:pt x="92" y="502"/>
                  </a:lnTo>
                  <a:lnTo>
                    <a:pt x="93" y="502"/>
                  </a:lnTo>
                  <a:lnTo>
                    <a:pt x="94" y="501"/>
                  </a:lnTo>
                  <a:lnTo>
                    <a:pt x="96" y="501"/>
                  </a:lnTo>
                  <a:lnTo>
                    <a:pt x="97" y="500"/>
                  </a:lnTo>
                  <a:lnTo>
                    <a:pt x="99" y="499"/>
                  </a:lnTo>
                  <a:lnTo>
                    <a:pt x="99" y="499"/>
                  </a:lnTo>
                  <a:lnTo>
                    <a:pt x="100" y="499"/>
                  </a:lnTo>
                  <a:lnTo>
                    <a:pt x="100" y="499"/>
                  </a:lnTo>
                  <a:lnTo>
                    <a:pt x="100" y="500"/>
                  </a:lnTo>
                  <a:lnTo>
                    <a:pt x="101" y="500"/>
                  </a:lnTo>
                  <a:lnTo>
                    <a:pt x="101" y="501"/>
                  </a:lnTo>
                  <a:lnTo>
                    <a:pt x="101" y="501"/>
                  </a:lnTo>
                  <a:lnTo>
                    <a:pt x="101" y="502"/>
                  </a:lnTo>
                  <a:lnTo>
                    <a:pt x="102" y="503"/>
                  </a:lnTo>
                  <a:lnTo>
                    <a:pt x="102" y="504"/>
                  </a:lnTo>
                  <a:lnTo>
                    <a:pt x="102" y="505"/>
                  </a:lnTo>
                  <a:lnTo>
                    <a:pt x="102" y="505"/>
                  </a:lnTo>
                  <a:lnTo>
                    <a:pt x="103" y="506"/>
                  </a:lnTo>
                  <a:lnTo>
                    <a:pt x="103" y="506"/>
                  </a:lnTo>
                  <a:lnTo>
                    <a:pt x="103" y="506"/>
                  </a:lnTo>
                  <a:lnTo>
                    <a:pt x="103" y="507"/>
                  </a:lnTo>
                  <a:lnTo>
                    <a:pt x="104" y="508"/>
                  </a:lnTo>
                  <a:lnTo>
                    <a:pt x="104" y="509"/>
                  </a:lnTo>
                  <a:lnTo>
                    <a:pt x="103" y="510"/>
                  </a:lnTo>
                  <a:lnTo>
                    <a:pt x="103" y="510"/>
                  </a:lnTo>
                  <a:lnTo>
                    <a:pt x="102" y="510"/>
                  </a:lnTo>
                  <a:lnTo>
                    <a:pt x="101" y="509"/>
                  </a:lnTo>
                  <a:lnTo>
                    <a:pt x="99" y="510"/>
                  </a:lnTo>
                  <a:lnTo>
                    <a:pt x="99" y="509"/>
                  </a:lnTo>
                  <a:lnTo>
                    <a:pt x="99" y="509"/>
                  </a:lnTo>
                  <a:lnTo>
                    <a:pt x="99" y="509"/>
                  </a:lnTo>
                  <a:lnTo>
                    <a:pt x="98" y="508"/>
                  </a:lnTo>
                  <a:lnTo>
                    <a:pt x="98" y="508"/>
                  </a:lnTo>
                  <a:lnTo>
                    <a:pt x="98" y="509"/>
                  </a:lnTo>
                  <a:lnTo>
                    <a:pt x="99" y="510"/>
                  </a:lnTo>
                  <a:lnTo>
                    <a:pt x="100" y="510"/>
                  </a:lnTo>
                  <a:lnTo>
                    <a:pt x="100" y="510"/>
                  </a:lnTo>
                  <a:lnTo>
                    <a:pt x="101" y="510"/>
                  </a:lnTo>
                  <a:lnTo>
                    <a:pt x="102" y="510"/>
                  </a:lnTo>
                  <a:lnTo>
                    <a:pt x="103" y="510"/>
                  </a:lnTo>
                  <a:lnTo>
                    <a:pt x="103" y="510"/>
                  </a:lnTo>
                  <a:lnTo>
                    <a:pt x="103" y="511"/>
                  </a:lnTo>
                  <a:lnTo>
                    <a:pt x="103" y="511"/>
                  </a:lnTo>
                  <a:lnTo>
                    <a:pt x="103" y="511"/>
                  </a:lnTo>
                  <a:lnTo>
                    <a:pt x="103" y="511"/>
                  </a:lnTo>
                  <a:lnTo>
                    <a:pt x="103" y="510"/>
                  </a:lnTo>
                  <a:lnTo>
                    <a:pt x="104" y="510"/>
                  </a:lnTo>
                  <a:lnTo>
                    <a:pt x="104" y="511"/>
                  </a:lnTo>
                  <a:lnTo>
                    <a:pt x="105" y="512"/>
                  </a:lnTo>
                  <a:lnTo>
                    <a:pt x="105" y="513"/>
                  </a:lnTo>
                  <a:lnTo>
                    <a:pt x="105" y="515"/>
                  </a:lnTo>
                  <a:lnTo>
                    <a:pt x="106" y="516"/>
                  </a:lnTo>
                  <a:lnTo>
                    <a:pt x="106" y="517"/>
                  </a:lnTo>
                  <a:lnTo>
                    <a:pt x="107" y="517"/>
                  </a:lnTo>
                  <a:lnTo>
                    <a:pt x="107" y="518"/>
                  </a:lnTo>
                  <a:lnTo>
                    <a:pt x="107" y="518"/>
                  </a:lnTo>
                  <a:lnTo>
                    <a:pt x="107" y="518"/>
                  </a:lnTo>
                  <a:lnTo>
                    <a:pt x="107" y="519"/>
                  </a:lnTo>
                  <a:lnTo>
                    <a:pt x="108" y="519"/>
                  </a:lnTo>
                  <a:lnTo>
                    <a:pt x="108" y="520"/>
                  </a:lnTo>
                  <a:lnTo>
                    <a:pt x="108" y="521"/>
                  </a:lnTo>
                  <a:lnTo>
                    <a:pt x="108" y="521"/>
                  </a:lnTo>
                  <a:lnTo>
                    <a:pt x="108" y="521"/>
                  </a:lnTo>
                  <a:lnTo>
                    <a:pt x="109" y="520"/>
                  </a:lnTo>
                  <a:lnTo>
                    <a:pt x="109" y="521"/>
                  </a:lnTo>
                  <a:lnTo>
                    <a:pt x="109" y="521"/>
                  </a:lnTo>
                  <a:lnTo>
                    <a:pt x="109" y="522"/>
                  </a:lnTo>
                  <a:lnTo>
                    <a:pt x="110" y="522"/>
                  </a:lnTo>
                  <a:lnTo>
                    <a:pt x="111" y="523"/>
                  </a:lnTo>
                  <a:lnTo>
                    <a:pt x="111" y="523"/>
                  </a:lnTo>
                  <a:lnTo>
                    <a:pt x="111" y="523"/>
                  </a:lnTo>
                  <a:lnTo>
                    <a:pt x="111" y="523"/>
                  </a:lnTo>
                  <a:lnTo>
                    <a:pt x="112" y="525"/>
                  </a:lnTo>
                  <a:lnTo>
                    <a:pt x="112" y="525"/>
                  </a:lnTo>
                  <a:lnTo>
                    <a:pt x="112" y="526"/>
                  </a:lnTo>
                  <a:lnTo>
                    <a:pt x="112" y="526"/>
                  </a:lnTo>
                  <a:lnTo>
                    <a:pt x="112" y="527"/>
                  </a:lnTo>
                  <a:lnTo>
                    <a:pt x="112" y="527"/>
                  </a:lnTo>
                  <a:lnTo>
                    <a:pt x="113" y="527"/>
                  </a:lnTo>
                  <a:lnTo>
                    <a:pt x="113" y="528"/>
                  </a:lnTo>
                  <a:lnTo>
                    <a:pt x="113" y="528"/>
                  </a:lnTo>
                  <a:lnTo>
                    <a:pt x="113" y="529"/>
                  </a:lnTo>
                  <a:lnTo>
                    <a:pt x="113" y="529"/>
                  </a:lnTo>
                  <a:lnTo>
                    <a:pt x="114" y="530"/>
                  </a:lnTo>
                  <a:lnTo>
                    <a:pt x="114" y="531"/>
                  </a:lnTo>
                  <a:lnTo>
                    <a:pt x="116" y="531"/>
                  </a:lnTo>
                  <a:lnTo>
                    <a:pt x="116" y="533"/>
                  </a:lnTo>
                  <a:lnTo>
                    <a:pt x="116" y="533"/>
                  </a:lnTo>
                  <a:lnTo>
                    <a:pt x="116" y="534"/>
                  </a:lnTo>
                  <a:lnTo>
                    <a:pt x="117" y="535"/>
                  </a:lnTo>
                  <a:lnTo>
                    <a:pt x="117" y="535"/>
                  </a:lnTo>
                  <a:lnTo>
                    <a:pt x="118" y="536"/>
                  </a:lnTo>
                  <a:lnTo>
                    <a:pt x="118" y="536"/>
                  </a:lnTo>
                  <a:lnTo>
                    <a:pt x="118" y="536"/>
                  </a:lnTo>
                  <a:lnTo>
                    <a:pt x="119" y="536"/>
                  </a:lnTo>
                  <a:lnTo>
                    <a:pt x="119" y="536"/>
                  </a:lnTo>
                  <a:lnTo>
                    <a:pt x="120" y="536"/>
                  </a:lnTo>
                  <a:lnTo>
                    <a:pt x="121" y="536"/>
                  </a:lnTo>
                  <a:lnTo>
                    <a:pt x="121" y="536"/>
                  </a:lnTo>
                  <a:lnTo>
                    <a:pt x="121" y="536"/>
                  </a:lnTo>
                  <a:lnTo>
                    <a:pt x="121" y="537"/>
                  </a:lnTo>
                  <a:lnTo>
                    <a:pt x="122" y="537"/>
                  </a:lnTo>
                  <a:lnTo>
                    <a:pt x="122" y="538"/>
                  </a:lnTo>
                  <a:lnTo>
                    <a:pt x="122" y="538"/>
                  </a:lnTo>
                  <a:lnTo>
                    <a:pt x="124" y="539"/>
                  </a:lnTo>
                  <a:lnTo>
                    <a:pt x="125" y="540"/>
                  </a:lnTo>
                  <a:lnTo>
                    <a:pt x="125" y="540"/>
                  </a:lnTo>
                  <a:lnTo>
                    <a:pt x="126" y="541"/>
                  </a:lnTo>
                  <a:lnTo>
                    <a:pt x="126" y="540"/>
                  </a:lnTo>
                  <a:lnTo>
                    <a:pt x="127" y="541"/>
                  </a:lnTo>
                  <a:lnTo>
                    <a:pt x="128" y="541"/>
                  </a:lnTo>
                  <a:lnTo>
                    <a:pt x="129" y="541"/>
                  </a:lnTo>
                  <a:lnTo>
                    <a:pt x="129" y="541"/>
                  </a:lnTo>
                  <a:lnTo>
                    <a:pt x="129" y="540"/>
                  </a:lnTo>
                  <a:lnTo>
                    <a:pt x="129" y="540"/>
                  </a:lnTo>
                  <a:lnTo>
                    <a:pt x="129" y="540"/>
                  </a:lnTo>
                  <a:lnTo>
                    <a:pt x="130" y="540"/>
                  </a:lnTo>
                  <a:lnTo>
                    <a:pt x="131" y="540"/>
                  </a:lnTo>
                  <a:lnTo>
                    <a:pt x="131" y="540"/>
                  </a:lnTo>
                  <a:lnTo>
                    <a:pt x="131" y="540"/>
                  </a:lnTo>
                  <a:lnTo>
                    <a:pt x="132" y="540"/>
                  </a:lnTo>
                  <a:lnTo>
                    <a:pt x="132" y="540"/>
                  </a:lnTo>
                  <a:lnTo>
                    <a:pt x="133" y="540"/>
                  </a:lnTo>
                  <a:lnTo>
                    <a:pt x="134" y="540"/>
                  </a:lnTo>
                  <a:lnTo>
                    <a:pt x="135" y="539"/>
                  </a:lnTo>
                  <a:lnTo>
                    <a:pt x="136" y="539"/>
                  </a:lnTo>
                  <a:lnTo>
                    <a:pt x="136" y="538"/>
                  </a:lnTo>
                  <a:lnTo>
                    <a:pt x="138" y="537"/>
                  </a:lnTo>
                  <a:lnTo>
                    <a:pt x="138" y="537"/>
                  </a:lnTo>
                  <a:lnTo>
                    <a:pt x="138" y="537"/>
                  </a:lnTo>
                  <a:lnTo>
                    <a:pt x="138" y="537"/>
                  </a:lnTo>
                  <a:lnTo>
                    <a:pt x="139" y="537"/>
                  </a:lnTo>
                  <a:lnTo>
                    <a:pt x="139" y="537"/>
                  </a:lnTo>
                  <a:lnTo>
                    <a:pt x="139" y="537"/>
                  </a:lnTo>
                  <a:lnTo>
                    <a:pt x="141" y="537"/>
                  </a:lnTo>
                  <a:lnTo>
                    <a:pt x="141" y="536"/>
                  </a:lnTo>
                  <a:lnTo>
                    <a:pt x="142" y="537"/>
                  </a:lnTo>
                  <a:lnTo>
                    <a:pt x="142" y="537"/>
                  </a:lnTo>
                  <a:lnTo>
                    <a:pt x="143" y="537"/>
                  </a:lnTo>
                  <a:lnTo>
                    <a:pt x="143" y="537"/>
                  </a:lnTo>
                  <a:lnTo>
                    <a:pt x="143" y="537"/>
                  </a:lnTo>
                  <a:lnTo>
                    <a:pt x="143" y="537"/>
                  </a:lnTo>
                  <a:lnTo>
                    <a:pt x="144" y="537"/>
                  </a:lnTo>
                  <a:lnTo>
                    <a:pt x="144" y="537"/>
                  </a:lnTo>
                  <a:lnTo>
                    <a:pt x="145" y="537"/>
                  </a:lnTo>
                  <a:lnTo>
                    <a:pt x="146" y="536"/>
                  </a:lnTo>
                  <a:lnTo>
                    <a:pt x="147" y="535"/>
                  </a:lnTo>
                  <a:lnTo>
                    <a:pt x="147" y="535"/>
                  </a:lnTo>
                  <a:lnTo>
                    <a:pt x="148" y="535"/>
                  </a:lnTo>
                  <a:lnTo>
                    <a:pt x="148" y="535"/>
                  </a:lnTo>
                  <a:lnTo>
                    <a:pt x="149" y="536"/>
                  </a:lnTo>
                  <a:lnTo>
                    <a:pt x="150" y="536"/>
                  </a:lnTo>
                  <a:lnTo>
                    <a:pt x="151" y="536"/>
                  </a:lnTo>
                  <a:lnTo>
                    <a:pt x="151" y="536"/>
                  </a:lnTo>
                  <a:lnTo>
                    <a:pt x="150" y="536"/>
                  </a:lnTo>
                  <a:lnTo>
                    <a:pt x="149" y="536"/>
                  </a:lnTo>
                  <a:lnTo>
                    <a:pt x="149" y="534"/>
                  </a:lnTo>
                  <a:lnTo>
                    <a:pt x="147" y="533"/>
                  </a:lnTo>
                  <a:lnTo>
                    <a:pt x="147" y="532"/>
                  </a:lnTo>
                  <a:lnTo>
                    <a:pt x="147" y="531"/>
                  </a:lnTo>
                  <a:lnTo>
                    <a:pt x="146" y="531"/>
                  </a:lnTo>
                  <a:lnTo>
                    <a:pt x="146" y="531"/>
                  </a:lnTo>
                  <a:lnTo>
                    <a:pt x="146" y="531"/>
                  </a:lnTo>
                  <a:lnTo>
                    <a:pt x="143" y="531"/>
                  </a:lnTo>
                  <a:lnTo>
                    <a:pt x="142" y="531"/>
                  </a:lnTo>
                  <a:lnTo>
                    <a:pt x="142" y="531"/>
                  </a:lnTo>
                  <a:lnTo>
                    <a:pt x="142" y="532"/>
                  </a:lnTo>
                  <a:lnTo>
                    <a:pt x="141" y="532"/>
                  </a:lnTo>
                  <a:lnTo>
                    <a:pt x="139" y="531"/>
                  </a:lnTo>
                  <a:lnTo>
                    <a:pt x="138" y="531"/>
                  </a:lnTo>
                  <a:lnTo>
                    <a:pt x="138" y="530"/>
                  </a:lnTo>
                  <a:lnTo>
                    <a:pt x="137" y="529"/>
                  </a:lnTo>
                  <a:lnTo>
                    <a:pt x="136" y="529"/>
                  </a:lnTo>
                  <a:lnTo>
                    <a:pt x="136" y="530"/>
                  </a:lnTo>
                  <a:lnTo>
                    <a:pt x="135" y="530"/>
                  </a:lnTo>
                  <a:lnTo>
                    <a:pt x="134" y="531"/>
                  </a:lnTo>
                  <a:lnTo>
                    <a:pt x="134" y="531"/>
                  </a:lnTo>
                  <a:lnTo>
                    <a:pt x="134" y="531"/>
                  </a:lnTo>
                  <a:lnTo>
                    <a:pt x="130" y="531"/>
                  </a:lnTo>
                  <a:lnTo>
                    <a:pt x="128" y="529"/>
                  </a:lnTo>
                  <a:lnTo>
                    <a:pt x="126" y="529"/>
                  </a:lnTo>
                  <a:lnTo>
                    <a:pt x="126" y="529"/>
                  </a:lnTo>
                  <a:lnTo>
                    <a:pt x="127" y="529"/>
                  </a:lnTo>
                  <a:lnTo>
                    <a:pt x="126" y="529"/>
                  </a:lnTo>
                  <a:lnTo>
                    <a:pt x="125" y="528"/>
                  </a:lnTo>
                  <a:lnTo>
                    <a:pt x="125" y="528"/>
                  </a:lnTo>
                  <a:lnTo>
                    <a:pt x="124" y="527"/>
                  </a:lnTo>
                  <a:lnTo>
                    <a:pt x="123" y="527"/>
                  </a:lnTo>
                  <a:lnTo>
                    <a:pt x="123" y="526"/>
                  </a:lnTo>
                  <a:lnTo>
                    <a:pt x="122" y="526"/>
                  </a:lnTo>
                  <a:lnTo>
                    <a:pt x="122" y="525"/>
                  </a:lnTo>
                  <a:lnTo>
                    <a:pt x="121" y="524"/>
                  </a:lnTo>
                  <a:lnTo>
                    <a:pt x="121" y="523"/>
                  </a:lnTo>
                  <a:lnTo>
                    <a:pt x="120" y="523"/>
                  </a:lnTo>
                  <a:lnTo>
                    <a:pt x="120" y="523"/>
                  </a:lnTo>
                  <a:lnTo>
                    <a:pt x="119" y="523"/>
                  </a:lnTo>
                  <a:lnTo>
                    <a:pt x="119" y="523"/>
                  </a:lnTo>
                  <a:lnTo>
                    <a:pt x="118" y="522"/>
                  </a:lnTo>
                  <a:lnTo>
                    <a:pt x="117" y="522"/>
                  </a:lnTo>
                  <a:lnTo>
                    <a:pt x="117" y="521"/>
                  </a:lnTo>
                  <a:lnTo>
                    <a:pt x="116" y="520"/>
                  </a:lnTo>
                  <a:lnTo>
                    <a:pt x="116" y="520"/>
                  </a:lnTo>
                  <a:lnTo>
                    <a:pt x="115" y="519"/>
                  </a:lnTo>
                  <a:lnTo>
                    <a:pt x="115" y="519"/>
                  </a:lnTo>
                  <a:lnTo>
                    <a:pt x="113" y="518"/>
                  </a:lnTo>
                  <a:lnTo>
                    <a:pt x="113" y="518"/>
                  </a:lnTo>
                  <a:lnTo>
                    <a:pt x="113" y="518"/>
                  </a:lnTo>
                  <a:lnTo>
                    <a:pt x="112" y="518"/>
                  </a:lnTo>
                  <a:lnTo>
                    <a:pt x="111" y="517"/>
                  </a:lnTo>
                  <a:lnTo>
                    <a:pt x="110" y="515"/>
                  </a:lnTo>
                  <a:lnTo>
                    <a:pt x="109" y="515"/>
                  </a:lnTo>
                  <a:lnTo>
                    <a:pt x="109" y="514"/>
                  </a:lnTo>
                  <a:lnTo>
                    <a:pt x="108" y="514"/>
                  </a:lnTo>
                  <a:lnTo>
                    <a:pt x="108" y="511"/>
                  </a:lnTo>
                  <a:lnTo>
                    <a:pt x="108" y="511"/>
                  </a:lnTo>
                  <a:lnTo>
                    <a:pt x="107" y="510"/>
                  </a:lnTo>
                  <a:lnTo>
                    <a:pt x="107" y="510"/>
                  </a:lnTo>
                  <a:lnTo>
                    <a:pt x="107" y="508"/>
                  </a:lnTo>
                  <a:lnTo>
                    <a:pt x="106" y="508"/>
                  </a:lnTo>
                  <a:lnTo>
                    <a:pt x="106" y="506"/>
                  </a:lnTo>
                  <a:lnTo>
                    <a:pt x="106" y="506"/>
                  </a:lnTo>
                  <a:lnTo>
                    <a:pt x="105" y="504"/>
                  </a:lnTo>
                  <a:lnTo>
                    <a:pt x="105" y="501"/>
                  </a:lnTo>
                  <a:lnTo>
                    <a:pt x="105" y="500"/>
                  </a:lnTo>
                  <a:lnTo>
                    <a:pt x="105" y="499"/>
                  </a:lnTo>
                  <a:lnTo>
                    <a:pt x="104" y="499"/>
                  </a:lnTo>
                  <a:lnTo>
                    <a:pt x="104" y="498"/>
                  </a:lnTo>
                  <a:lnTo>
                    <a:pt x="104" y="497"/>
                  </a:lnTo>
                  <a:lnTo>
                    <a:pt x="105" y="497"/>
                  </a:lnTo>
                  <a:lnTo>
                    <a:pt x="105" y="497"/>
                  </a:lnTo>
                  <a:lnTo>
                    <a:pt x="104" y="497"/>
                  </a:lnTo>
                  <a:lnTo>
                    <a:pt x="105" y="497"/>
                  </a:lnTo>
                  <a:lnTo>
                    <a:pt x="105" y="497"/>
                  </a:lnTo>
                  <a:lnTo>
                    <a:pt x="104" y="497"/>
                  </a:lnTo>
                  <a:lnTo>
                    <a:pt x="104" y="497"/>
                  </a:lnTo>
                  <a:lnTo>
                    <a:pt x="104" y="497"/>
                  </a:lnTo>
                  <a:lnTo>
                    <a:pt x="103" y="497"/>
                  </a:lnTo>
                  <a:lnTo>
                    <a:pt x="104" y="497"/>
                  </a:lnTo>
                  <a:lnTo>
                    <a:pt x="103" y="497"/>
                  </a:lnTo>
                  <a:lnTo>
                    <a:pt x="103" y="497"/>
                  </a:lnTo>
                  <a:lnTo>
                    <a:pt x="103" y="496"/>
                  </a:lnTo>
                  <a:lnTo>
                    <a:pt x="103" y="496"/>
                  </a:lnTo>
                  <a:lnTo>
                    <a:pt x="103" y="496"/>
                  </a:lnTo>
                  <a:lnTo>
                    <a:pt x="104" y="495"/>
                  </a:lnTo>
                  <a:lnTo>
                    <a:pt x="104" y="495"/>
                  </a:lnTo>
                  <a:lnTo>
                    <a:pt x="103" y="495"/>
                  </a:lnTo>
                  <a:lnTo>
                    <a:pt x="104" y="495"/>
                  </a:lnTo>
                  <a:lnTo>
                    <a:pt x="104" y="494"/>
                  </a:lnTo>
                  <a:lnTo>
                    <a:pt x="103" y="495"/>
                  </a:lnTo>
                  <a:lnTo>
                    <a:pt x="103" y="494"/>
                  </a:lnTo>
                  <a:lnTo>
                    <a:pt x="103" y="494"/>
                  </a:lnTo>
                  <a:lnTo>
                    <a:pt x="103" y="495"/>
                  </a:lnTo>
                  <a:lnTo>
                    <a:pt x="103" y="495"/>
                  </a:lnTo>
                  <a:lnTo>
                    <a:pt x="103" y="495"/>
                  </a:lnTo>
                  <a:lnTo>
                    <a:pt x="102" y="495"/>
                  </a:lnTo>
                  <a:lnTo>
                    <a:pt x="102" y="495"/>
                  </a:lnTo>
                  <a:lnTo>
                    <a:pt x="101" y="494"/>
                  </a:lnTo>
                  <a:lnTo>
                    <a:pt x="100" y="493"/>
                  </a:lnTo>
                  <a:lnTo>
                    <a:pt x="99" y="493"/>
                  </a:lnTo>
                  <a:lnTo>
                    <a:pt x="99" y="493"/>
                  </a:lnTo>
                  <a:lnTo>
                    <a:pt x="99" y="492"/>
                  </a:lnTo>
                  <a:lnTo>
                    <a:pt x="100" y="491"/>
                  </a:lnTo>
                  <a:lnTo>
                    <a:pt x="100" y="491"/>
                  </a:lnTo>
                  <a:lnTo>
                    <a:pt x="99" y="489"/>
                  </a:lnTo>
                  <a:lnTo>
                    <a:pt x="99" y="488"/>
                  </a:lnTo>
                  <a:lnTo>
                    <a:pt x="98" y="486"/>
                  </a:lnTo>
                  <a:lnTo>
                    <a:pt x="97" y="486"/>
                  </a:lnTo>
                  <a:lnTo>
                    <a:pt x="97" y="484"/>
                  </a:lnTo>
                  <a:lnTo>
                    <a:pt x="96" y="483"/>
                  </a:lnTo>
                  <a:lnTo>
                    <a:pt x="96" y="482"/>
                  </a:lnTo>
                  <a:lnTo>
                    <a:pt x="96" y="482"/>
                  </a:lnTo>
                  <a:lnTo>
                    <a:pt x="96" y="480"/>
                  </a:lnTo>
                  <a:lnTo>
                    <a:pt x="95" y="480"/>
                  </a:lnTo>
                  <a:lnTo>
                    <a:pt x="95" y="478"/>
                  </a:lnTo>
                  <a:lnTo>
                    <a:pt x="96" y="477"/>
                  </a:lnTo>
                  <a:lnTo>
                    <a:pt x="95" y="475"/>
                  </a:lnTo>
                  <a:lnTo>
                    <a:pt x="95" y="475"/>
                  </a:lnTo>
                  <a:lnTo>
                    <a:pt x="94" y="475"/>
                  </a:lnTo>
                  <a:lnTo>
                    <a:pt x="93" y="473"/>
                  </a:lnTo>
                  <a:lnTo>
                    <a:pt x="92" y="473"/>
                  </a:lnTo>
                  <a:lnTo>
                    <a:pt x="92" y="472"/>
                  </a:lnTo>
                  <a:lnTo>
                    <a:pt x="91" y="472"/>
                  </a:lnTo>
                  <a:lnTo>
                    <a:pt x="90" y="471"/>
                  </a:lnTo>
                  <a:lnTo>
                    <a:pt x="90" y="471"/>
                  </a:lnTo>
                  <a:lnTo>
                    <a:pt x="90" y="471"/>
                  </a:lnTo>
                  <a:lnTo>
                    <a:pt x="89" y="468"/>
                  </a:lnTo>
                  <a:lnTo>
                    <a:pt x="90" y="464"/>
                  </a:lnTo>
                  <a:lnTo>
                    <a:pt x="90" y="464"/>
                  </a:lnTo>
                  <a:lnTo>
                    <a:pt x="90" y="463"/>
                  </a:lnTo>
                  <a:lnTo>
                    <a:pt x="90" y="462"/>
                  </a:lnTo>
                  <a:lnTo>
                    <a:pt x="91" y="461"/>
                  </a:lnTo>
                  <a:lnTo>
                    <a:pt x="91" y="460"/>
                  </a:lnTo>
                  <a:lnTo>
                    <a:pt x="92" y="460"/>
                  </a:lnTo>
                  <a:lnTo>
                    <a:pt x="92" y="459"/>
                  </a:lnTo>
                  <a:lnTo>
                    <a:pt x="93" y="458"/>
                  </a:lnTo>
                  <a:lnTo>
                    <a:pt x="93" y="457"/>
                  </a:lnTo>
                  <a:lnTo>
                    <a:pt x="94" y="457"/>
                  </a:lnTo>
                  <a:lnTo>
                    <a:pt x="95" y="455"/>
                  </a:lnTo>
                  <a:lnTo>
                    <a:pt x="95" y="454"/>
                  </a:lnTo>
                  <a:lnTo>
                    <a:pt x="95" y="454"/>
                  </a:lnTo>
                  <a:lnTo>
                    <a:pt x="95" y="453"/>
                  </a:lnTo>
                  <a:lnTo>
                    <a:pt x="96" y="452"/>
                  </a:lnTo>
                  <a:lnTo>
                    <a:pt x="96" y="452"/>
                  </a:lnTo>
                  <a:lnTo>
                    <a:pt x="96" y="452"/>
                  </a:lnTo>
                  <a:lnTo>
                    <a:pt x="97" y="451"/>
                  </a:lnTo>
                  <a:lnTo>
                    <a:pt x="97" y="450"/>
                  </a:lnTo>
                  <a:lnTo>
                    <a:pt x="97" y="449"/>
                  </a:lnTo>
                  <a:lnTo>
                    <a:pt x="98" y="449"/>
                  </a:lnTo>
                  <a:lnTo>
                    <a:pt x="98" y="448"/>
                  </a:lnTo>
                  <a:lnTo>
                    <a:pt x="98" y="448"/>
                  </a:lnTo>
                  <a:lnTo>
                    <a:pt x="99" y="447"/>
                  </a:lnTo>
                  <a:lnTo>
                    <a:pt x="99" y="445"/>
                  </a:lnTo>
                  <a:lnTo>
                    <a:pt x="99" y="445"/>
                  </a:lnTo>
                  <a:lnTo>
                    <a:pt x="99" y="445"/>
                  </a:lnTo>
                  <a:lnTo>
                    <a:pt x="99" y="445"/>
                  </a:lnTo>
                  <a:lnTo>
                    <a:pt x="100" y="445"/>
                  </a:lnTo>
                  <a:lnTo>
                    <a:pt x="100" y="445"/>
                  </a:lnTo>
                  <a:lnTo>
                    <a:pt x="100" y="444"/>
                  </a:lnTo>
                  <a:lnTo>
                    <a:pt x="101" y="443"/>
                  </a:lnTo>
                  <a:lnTo>
                    <a:pt x="102" y="441"/>
                  </a:lnTo>
                  <a:lnTo>
                    <a:pt x="103" y="441"/>
                  </a:lnTo>
                  <a:lnTo>
                    <a:pt x="103" y="440"/>
                  </a:lnTo>
                  <a:lnTo>
                    <a:pt x="103" y="440"/>
                  </a:lnTo>
                  <a:lnTo>
                    <a:pt x="103" y="439"/>
                  </a:lnTo>
                  <a:lnTo>
                    <a:pt x="103" y="439"/>
                  </a:lnTo>
                  <a:lnTo>
                    <a:pt x="103" y="439"/>
                  </a:lnTo>
                  <a:lnTo>
                    <a:pt x="103" y="439"/>
                  </a:lnTo>
                  <a:lnTo>
                    <a:pt x="103" y="440"/>
                  </a:lnTo>
                  <a:lnTo>
                    <a:pt x="104" y="440"/>
                  </a:lnTo>
                  <a:lnTo>
                    <a:pt x="104" y="439"/>
                  </a:lnTo>
                  <a:lnTo>
                    <a:pt x="105" y="439"/>
                  </a:lnTo>
                  <a:lnTo>
                    <a:pt x="105" y="438"/>
                  </a:lnTo>
                  <a:lnTo>
                    <a:pt x="107" y="436"/>
                  </a:lnTo>
                  <a:lnTo>
                    <a:pt x="107" y="436"/>
                  </a:lnTo>
                  <a:lnTo>
                    <a:pt x="108" y="436"/>
                  </a:lnTo>
                  <a:lnTo>
                    <a:pt x="108" y="436"/>
                  </a:lnTo>
                  <a:lnTo>
                    <a:pt x="108" y="436"/>
                  </a:lnTo>
                  <a:lnTo>
                    <a:pt x="108" y="433"/>
                  </a:lnTo>
                  <a:lnTo>
                    <a:pt x="108" y="433"/>
                  </a:lnTo>
                  <a:lnTo>
                    <a:pt x="108" y="432"/>
                  </a:lnTo>
                  <a:lnTo>
                    <a:pt x="108" y="432"/>
                  </a:lnTo>
                  <a:lnTo>
                    <a:pt x="108" y="432"/>
                  </a:lnTo>
                  <a:lnTo>
                    <a:pt x="109" y="431"/>
                  </a:lnTo>
                  <a:lnTo>
                    <a:pt x="109" y="430"/>
                  </a:lnTo>
                  <a:lnTo>
                    <a:pt x="110" y="430"/>
                  </a:lnTo>
                  <a:lnTo>
                    <a:pt x="110" y="429"/>
                  </a:lnTo>
                  <a:lnTo>
                    <a:pt x="111" y="429"/>
                  </a:lnTo>
                  <a:lnTo>
                    <a:pt x="111" y="428"/>
                  </a:lnTo>
                  <a:lnTo>
                    <a:pt x="112" y="428"/>
                  </a:lnTo>
                  <a:lnTo>
                    <a:pt x="113" y="428"/>
                  </a:lnTo>
                  <a:lnTo>
                    <a:pt x="113" y="427"/>
                  </a:lnTo>
                  <a:lnTo>
                    <a:pt x="114" y="426"/>
                  </a:lnTo>
                  <a:lnTo>
                    <a:pt x="114" y="426"/>
                  </a:lnTo>
                  <a:lnTo>
                    <a:pt x="114" y="425"/>
                  </a:lnTo>
                  <a:lnTo>
                    <a:pt x="115" y="424"/>
                  </a:lnTo>
                  <a:lnTo>
                    <a:pt x="116" y="423"/>
                  </a:lnTo>
                  <a:lnTo>
                    <a:pt x="116" y="423"/>
                  </a:lnTo>
                  <a:lnTo>
                    <a:pt x="114" y="423"/>
                  </a:lnTo>
                  <a:lnTo>
                    <a:pt x="114" y="422"/>
                  </a:lnTo>
                  <a:lnTo>
                    <a:pt x="115" y="422"/>
                  </a:lnTo>
                  <a:lnTo>
                    <a:pt x="116" y="421"/>
                  </a:lnTo>
                  <a:lnTo>
                    <a:pt x="116" y="421"/>
                  </a:lnTo>
                  <a:lnTo>
                    <a:pt x="116" y="420"/>
                  </a:lnTo>
                  <a:lnTo>
                    <a:pt x="116" y="420"/>
                  </a:lnTo>
                  <a:lnTo>
                    <a:pt x="116" y="419"/>
                  </a:lnTo>
                  <a:lnTo>
                    <a:pt x="116" y="418"/>
                  </a:lnTo>
                  <a:lnTo>
                    <a:pt x="116" y="417"/>
                  </a:lnTo>
                  <a:lnTo>
                    <a:pt x="115" y="417"/>
                  </a:lnTo>
                  <a:lnTo>
                    <a:pt x="115" y="417"/>
                  </a:lnTo>
                  <a:lnTo>
                    <a:pt x="115" y="417"/>
                  </a:lnTo>
                  <a:lnTo>
                    <a:pt x="114" y="417"/>
                  </a:lnTo>
                  <a:lnTo>
                    <a:pt x="114" y="417"/>
                  </a:lnTo>
                  <a:lnTo>
                    <a:pt x="114" y="417"/>
                  </a:lnTo>
                  <a:lnTo>
                    <a:pt x="113" y="417"/>
                  </a:lnTo>
                  <a:lnTo>
                    <a:pt x="110" y="417"/>
                  </a:lnTo>
                  <a:lnTo>
                    <a:pt x="108" y="416"/>
                  </a:lnTo>
                  <a:lnTo>
                    <a:pt x="107" y="415"/>
                  </a:lnTo>
                  <a:lnTo>
                    <a:pt x="107" y="415"/>
                  </a:lnTo>
                  <a:lnTo>
                    <a:pt x="107" y="416"/>
                  </a:lnTo>
                  <a:lnTo>
                    <a:pt x="106" y="416"/>
                  </a:lnTo>
                  <a:lnTo>
                    <a:pt x="106" y="416"/>
                  </a:lnTo>
                  <a:lnTo>
                    <a:pt x="105" y="416"/>
                  </a:lnTo>
                  <a:lnTo>
                    <a:pt x="103" y="415"/>
                  </a:lnTo>
                  <a:lnTo>
                    <a:pt x="103" y="415"/>
                  </a:lnTo>
                  <a:lnTo>
                    <a:pt x="102" y="415"/>
                  </a:lnTo>
                  <a:lnTo>
                    <a:pt x="102" y="414"/>
                  </a:lnTo>
                  <a:lnTo>
                    <a:pt x="101" y="414"/>
                  </a:lnTo>
                  <a:lnTo>
                    <a:pt x="100" y="412"/>
                  </a:lnTo>
                  <a:lnTo>
                    <a:pt x="99" y="411"/>
                  </a:lnTo>
                  <a:lnTo>
                    <a:pt x="99" y="410"/>
                  </a:lnTo>
                  <a:lnTo>
                    <a:pt x="98" y="408"/>
                  </a:lnTo>
                  <a:lnTo>
                    <a:pt x="97" y="407"/>
                  </a:lnTo>
                  <a:lnTo>
                    <a:pt x="97" y="404"/>
                  </a:lnTo>
                  <a:lnTo>
                    <a:pt x="97" y="400"/>
                  </a:lnTo>
                  <a:lnTo>
                    <a:pt x="97" y="398"/>
                  </a:lnTo>
                  <a:lnTo>
                    <a:pt x="97" y="394"/>
                  </a:lnTo>
                  <a:lnTo>
                    <a:pt x="97" y="393"/>
                  </a:lnTo>
                  <a:lnTo>
                    <a:pt x="97" y="389"/>
                  </a:lnTo>
                  <a:lnTo>
                    <a:pt x="97" y="385"/>
                  </a:lnTo>
                  <a:lnTo>
                    <a:pt x="97" y="385"/>
                  </a:lnTo>
                  <a:lnTo>
                    <a:pt x="98" y="380"/>
                  </a:lnTo>
                  <a:lnTo>
                    <a:pt x="99" y="379"/>
                  </a:lnTo>
                  <a:lnTo>
                    <a:pt x="99" y="377"/>
                  </a:lnTo>
                  <a:lnTo>
                    <a:pt x="99" y="376"/>
                  </a:lnTo>
                  <a:lnTo>
                    <a:pt x="99" y="372"/>
                  </a:lnTo>
                  <a:lnTo>
                    <a:pt x="98" y="371"/>
                  </a:lnTo>
                  <a:lnTo>
                    <a:pt x="98" y="370"/>
                  </a:lnTo>
                  <a:lnTo>
                    <a:pt x="98" y="369"/>
                  </a:lnTo>
                  <a:lnTo>
                    <a:pt x="98" y="368"/>
                  </a:lnTo>
                  <a:lnTo>
                    <a:pt x="98" y="367"/>
                  </a:lnTo>
                  <a:lnTo>
                    <a:pt x="98" y="367"/>
                  </a:lnTo>
                  <a:lnTo>
                    <a:pt x="98" y="366"/>
                  </a:lnTo>
                  <a:lnTo>
                    <a:pt x="98" y="366"/>
                  </a:lnTo>
                  <a:lnTo>
                    <a:pt x="98" y="365"/>
                  </a:lnTo>
                  <a:lnTo>
                    <a:pt x="99" y="363"/>
                  </a:lnTo>
                  <a:lnTo>
                    <a:pt x="100" y="363"/>
                  </a:lnTo>
                  <a:lnTo>
                    <a:pt x="101" y="363"/>
                  </a:lnTo>
                  <a:lnTo>
                    <a:pt x="102" y="363"/>
                  </a:lnTo>
                  <a:lnTo>
                    <a:pt x="102" y="363"/>
                  </a:lnTo>
                  <a:lnTo>
                    <a:pt x="103" y="363"/>
                  </a:lnTo>
                  <a:lnTo>
                    <a:pt x="103" y="363"/>
                  </a:lnTo>
                  <a:lnTo>
                    <a:pt x="104" y="362"/>
                  </a:lnTo>
                  <a:lnTo>
                    <a:pt x="105" y="362"/>
                  </a:lnTo>
                  <a:lnTo>
                    <a:pt x="105" y="362"/>
                  </a:lnTo>
                  <a:lnTo>
                    <a:pt x="106" y="363"/>
                  </a:lnTo>
                  <a:lnTo>
                    <a:pt x="105" y="364"/>
                  </a:lnTo>
                  <a:lnTo>
                    <a:pt x="104" y="364"/>
                  </a:lnTo>
                  <a:lnTo>
                    <a:pt x="105" y="365"/>
                  </a:lnTo>
                  <a:lnTo>
                    <a:pt x="105" y="365"/>
                  </a:lnTo>
                  <a:lnTo>
                    <a:pt x="105" y="367"/>
                  </a:lnTo>
                  <a:lnTo>
                    <a:pt x="105" y="371"/>
                  </a:lnTo>
                  <a:lnTo>
                    <a:pt x="106" y="372"/>
                  </a:lnTo>
                  <a:lnTo>
                    <a:pt x="107" y="372"/>
                  </a:lnTo>
                  <a:lnTo>
                    <a:pt x="107" y="373"/>
                  </a:lnTo>
                  <a:lnTo>
                    <a:pt x="107" y="374"/>
                  </a:lnTo>
                  <a:lnTo>
                    <a:pt x="108" y="374"/>
                  </a:lnTo>
                  <a:lnTo>
                    <a:pt x="111" y="376"/>
                  </a:lnTo>
                  <a:lnTo>
                    <a:pt x="111" y="376"/>
                  </a:lnTo>
                  <a:lnTo>
                    <a:pt x="112" y="377"/>
                  </a:lnTo>
                  <a:lnTo>
                    <a:pt x="112" y="378"/>
                  </a:lnTo>
                  <a:lnTo>
                    <a:pt x="111" y="378"/>
                  </a:lnTo>
                  <a:lnTo>
                    <a:pt x="110" y="378"/>
                  </a:lnTo>
                  <a:lnTo>
                    <a:pt x="110" y="379"/>
                  </a:lnTo>
                  <a:lnTo>
                    <a:pt x="110" y="380"/>
                  </a:lnTo>
                  <a:lnTo>
                    <a:pt x="110" y="380"/>
                  </a:lnTo>
                  <a:lnTo>
                    <a:pt x="111" y="381"/>
                  </a:lnTo>
                  <a:lnTo>
                    <a:pt x="112" y="381"/>
                  </a:lnTo>
                  <a:lnTo>
                    <a:pt x="112" y="381"/>
                  </a:lnTo>
                  <a:lnTo>
                    <a:pt x="112" y="380"/>
                  </a:lnTo>
                  <a:lnTo>
                    <a:pt x="113" y="381"/>
                  </a:lnTo>
                  <a:lnTo>
                    <a:pt x="114" y="383"/>
                  </a:lnTo>
                  <a:lnTo>
                    <a:pt x="115" y="384"/>
                  </a:lnTo>
                  <a:lnTo>
                    <a:pt x="116" y="384"/>
                  </a:lnTo>
                  <a:lnTo>
                    <a:pt x="116" y="384"/>
                  </a:lnTo>
                  <a:lnTo>
                    <a:pt x="116" y="384"/>
                  </a:lnTo>
                  <a:lnTo>
                    <a:pt x="116" y="384"/>
                  </a:lnTo>
                  <a:lnTo>
                    <a:pt x="116" y="384"/>
                  </a:lnTo>
                  <a:lnTo>
                    <a:pt x="115" y="384"/>
                  </a:lnTo>
                  <a:lnTo>
                    <a:pt x="114" y="383"/>
                  </a:lnTo>
                  <a:lnTo>
                    <a:pt x="114" y="381"/>
                  </a:lnTo>
                  <a:lnTo>
                    <a:pt x="113" y="381"/>
                  </a:lnTo>
                  <a:lnTo>
                    <a:pt x="113" y="381"/>
                  </a:lnTo>
                  <a:lnTo>
                    <a:pt x="113" y="380"/>
                  </a:lnTo>
                  <a:lnTo>
                    <a:pt x="112" y="380"/>
                  </a:lnTo>
                  <a:lnTo>
                    <a:pt x="112" y="380"/>
                  </a:lnTo>
                  <a:lnTo>
                    <a:pt x="112" y="380"/>
                  </a:lnTo>
                  <a:lnTo>
                    <a:pt x="111" y="380"/>
                  </a:lnTo>
                  <a:lnTo>
                    <a:pt x="112" y="379"/>
                  </a:lnTo>
                  <a:lnTo>
                    <a:pt x="112" y="379"/>
                  </a:lnTo>
                  <a:lnTo>
                    <a:pt x="112" y="378"/>
                  </a:lnTo>
                  <a:lnTo>
                    <a:pt x="112" y="377"/>
                  </a:lnTo>
                  <a:lnTo>
                    <a:pt x="112" y="376"/>
                  </a:lnTo>
                  <a:lnTo>
                    <a:pt x="112" y="376"/>
                  </a:lnTo>
                  <a:lnTo>
                    <a:pt x="112" y="376"/>
                  </a:lnTo>
                  <a:lnTo>
                    <a:pt x="110" y="375"/>
                  </a:lnTo>
                  <a:lnTo>
                    <a:pt x="110" y="375"/>
                  </a:lnTo>
                  <a:lnTo>
                    <a:pt x="110" y="375"/>
                  </a:lnTo>
                  <a:lnTo>
                    <a:pt x="110" y="374"/>
                  </a:lnTo>
                  <a:lnTo>
                    <a:pt x="109" y="374"/>
                  </a:lnTo>
                  <a:lnTo>
                    <a:pt x="109" y="373"/>
                  </a:lnTo>
                  <a:lnTo>
                    <a:pt x="108" y="371"/>
                  </a:lnTo>
                  <a:lnTo>
                    <a:pt x="108" y="371"/>
                  </a:lnTo>
                  <a:lnTo>
                    <a:pt x="108" y="369"/>
                  </a:lnTo>
                  <a:lnTo>
                    <a:pt x="108" y="368"/>
                  </a:lnTo>
                  <a:lnTo>
                    <a:pt x="107" y="367"/>
                  </a:lnTo>
                  <a:lnTo>
                    <a:pt x="108" y="366"/>
                  </a:lnTo>
                  <a:lnTo>
                    <a:pt x="107" y="366"/>
                  </a:lnTo>
                  <a:lnTo>
                    <a:pt x="107" y="365"/>
                  </a:lnTo>
                  <a:lnTo>
                    <a:pt x="107" y="363"/>
                  </a:lnTo>
                  <a:lnTo>
                    <a:pt x="107" y="363"/>
                  </a:lnTo>
                  <a:lnTo>
                    <a:pt x="107" y="362"/>
                  </a:lnTo>
                  <a:lnTo>
                    <a:pt x="108" y="362"/>
                  </a:lnTo>
                  <a:lnTo>
                    <a:pt x="108" y="362"/>
                  </a:lnTo>
                  <a:lnTo>
                    <a:pt x="110" y="361"/>
                  </a:lnTo>
                  <a:lnTo>
                    <a:pt x="111" y="361"/>
                  </a:lnTo>
                  <a:lnTo>
                    <a:pt x="111" y="361"/>
                  </a:lnTo>
                  <a:lnTo>
                    <a:pt x="112" y="359"/>
                  </a:lnTo>
                  <a:lnTo>
                    <a:pt x="113" y="359"/>
                  </a:lnTo>
                  <a:lnTo>
                    <a:pt x="114" y="358"/>
                  </a:lnTo>
                  <a:lnTo>
                    <a:pt x="116" y="358"/>
                  </a:lnTo>
                  <a:lnTo>
                    <a:pt x="116" y="358"/>
                  </a:lnTo>
                  <a:lnTo>
                    <a:pt x="117" y="358"/>
                  </a:lnTo>
                  <a:lnTo>
                    <a:pt x="118" y="358"/>
                  </a:lnTo>
                  <a:lnTo>
                    <a:pt x="119" y="358"/>
                  </a:lnTo>
                  <a:lnTo>
                    <a:pt x="119" y="357"/>
                  </a:lnTo>
                  <a:lnTo>
                    <a:pt x="120" y="357"/>
                  </a:lnTo>
                  <a:lnTo>
                    <a:pt x="121" y="357"/>
                  </a:lnTo>
                  <a:lnTo>
                    <a:pt x="122" y="358"/>
                  </a:lnTo>
                  <a:lnTo>
                    <a:pt x="122" y="358"/>
                  </a:lnTo>
                  <a:lnTo>
                    <a:pt x="124" y="358"/>
                  </a:lnTo>
                  <a:lnTo>
                    <a:pt x="124" y="358"/>
                  </a:lnTo>
                  <a:lnTo>
                    <a:pt x="124" y="358"/>
                  </a:lnTo>
                  <a:lnTo>
                    <a:pt x="125" y="358"/>
                  </a:lnTo>
                  <a:lnTo>
                    <a:pt x="126" y="357"/>
                  </a:lnTo>
                  <a:lnTo>
                    <a:pt x="126" y="357"/>
                  </a:lnTo>
                  <a:lnTo>
                    <a:pt x="126" y="357"/>
                  </a:lnTo>
                  <a:lnTo>
                    <a:pt x="127" y="356"/>
                  </a:lnTo>
                  <a:lnTo>
                    <a:pt x="127" y="356"/>
                  </a:lnTo>
                  <a:lnTo>
                    <a:pt x="127" y="355"/>
                  </a:lnTo>
                  <a:lnTo>
                    <a:pt x="127" y="354"/>
                  </a:lnTo>
                  <a:lnTo>
                    <a:pt x="128" y="354"/>
                  </a:lnTo>
                  <a:lnTo>
                    <a:pt x="129" y="354"/>
                  </a:lnTo>
                  <a:lnTo>
                    <a:pt x="129" y="354"/>
                  </a:lnTo>
                  <a:lnTo>
                    <a:pt x="129" y="354"/>
                  </a:lnTo>
                  <a:lnTo>
                    <a:pt x="129" y="353"/>
                  </a:lnTo>
                  <a:lnTo>
                    <a:pt x="130" y="353"/>
                  </a:lnTo>
                  <a:lnTo>
                    <a:pt x="130" y="352"/>
                  </a:lnTo>
                  <a:lnTo>
                    <a:pt x="131" y="352"/>
                  </a:lnTo>
                  <a:lnTo>
                    <a:pt x="131" y="351"/>
                  </a:lnTo>
                  <a:lnTo>
                    <a:pt x="129" y="351"/>
                  </a:lnTo>
                  <a:lnTo>
                    <a:pt x="127" y="350"/>
                  </a:lnTo>
                  <a:lnTo>
                    <a:pt x="127" y="348"/>
                  </a:lnTo>
                  <a:lnTo>
                    <a:pt x="127" y="348"/>
                  </a:lnTo>
                  <a:lnTo>
                    <a:pt x="127" y="348"/>
                  </a:lnTo>
                  <a:lnTo>
                    <a:pt x="126" y="344"/>
                  </a:lnTo>
                  <a:lnTo>
                    <a:pt x="125" y="343"/>
                  </a:lnTo>
                  <a:lnTo>
                    <a:pt x="125" y="343"/>
                  </a:lnTo>
                  <a:lnTo>
                    <a:pt x="124" y="342"/>
                  </a:lnTo>
                  <a:lnTo>
                    <a:pt x="124" y="341"/>
                  </a:lnTo>
                  <a:lnTo>
                    <a:pt x="123" y="340"/>
                  </a:lnTo>
                  <a:lnTo>
                    <a:pt x="123" y="339"/>
                  </a:lnTo>
                  <a:lnTo>
                    <a:pt x="123" y="337"/>
                  </a:lnTo>
                  <a:lnTo>
                    <a:pt x="122" y="337"/>
                  </a:lnTo>
                  <a:lnTo>
                    <a:pt x="122" y="336"/>
                  </a:lnTo>
                  <a:lnTo>
                    <a:pt x="122" y="336"/>
                  </a:lnTo>
                  <a:lnTo>
                    <a:pt x="121" y="336"/>
                  </a:lnTo>
                  <a:lnTo>
                    <a:pt x="121" y="336"/>
                  </a:lnTo>
                  <a:lnTo>
                    <a:pt x="121" y="335"/>
                  </a:lnTo>
                  <a:lnTo>
                    <a:pt x="121" y="335"/>
                  </a:lnTo>
                  <a:lnTo>
                    <a:pt x="120" y="334"/>
                  </a:lnTo>
                  <a:lnTo>
                    <a:pt x="119" y="333"/>
                  </a:lnTo>
                  <a:lnTo>
                    <a:pt x="120" y="333"/>
                  </a:lnTo>
                  <a:lnTo>
                    <a:pt x="120" y="332"/>
                  </a:lnTo>
                  <a:lnTo>
                    <a:pt x="121" y="332"/>
                  </a:lnTo>
                  <a:lnTo>
                    <a:pt x="121" y="332"/>
                  </a:lnTo>
                  <a:lnTo>
                    <a:pt x="121" y="332"/>
                  </a:lnTo>
                  <a:lnTo>
                    <a:pt x="120" y="332"/>
                  </a:lnTo>
                  <a:lnTo>
                    <a:pt x="119" y="332"/>
                  </a:lnTo>
                  <a:lnTo>
                    <a:pt x="119" y="332"/>
                  </a:lnTo>
                  <a:lnTo>
                    <a:pt x="119" y="332"/>
                  </a:lnTo>
                  <a:lnTo>
                    <a:pt x="120" y="332"/>
                  </a:lnTo>
                  <a:lnTo>
                    <a:pt x="121" y="332"/>
                  </a:lnTo>
                  <a:lnTo>
                    <a:pt x="121" y="331"/>
                  </a:lnTo>
                  <a:lnTo>
                    <a:pt x="121" y="331"/>
                  </a:lnTo>
                  <a:lnTo>
                    <a:pt x="121" y="331"/>
                  </a:lnTo>
                  <a:lnTo>
                    <a:pt x="122" y="331"/>
                  </a:lnTo>
                  <a:lnTo>
                    <a:pt x="122" y="330"/>
                  </a:lnTo>
                  <a:lnTo>
                    <a:pt x="121" y="330"/>
                  </a:lnTo>
                  <a:lnTo>
                    <a:pt x="121" y="329"/>
                  </a:lnTo>
                  <a:lnTo>
                    <a:pt x="122" y="329"/>
                  </a:lnTo>
                  <a:lnTo>
                    <a:pt x="121" y="329"/>
                  </a:lnTo>
                  <a:lnTo>
                    <a:pt x="122" y="328"/>
                  </a:lnTo>
                  <a:lnTo>
                    <a:pt x="123" y="328"/>
                  </a:lnTo>
                  <a:lnTo>
                    <a:pt x="123" y="328"/>
                  </a:lnTo>
                  <a:lnTo>
                    <a:pt x="124" y="327"/>
                  </a:lnTo>
                  <a:lnTo>
                    <a:pt x="124" y="326"/>
                  </a:lnTo>
                  <a:lnTo>
                    <a:pt x="124" y="325"/>
                  </a:lnTo>
                  <a:lnTo>
                    <a:pt x="125" y="324"/>
                  </a:lnTo>
                  <a:lnTo>
                    <a:pt x="125" y="324"/>
                  </a:lnTo>
                  <a:lnTo>
                    <a:pt x="125" y="324"/>
                  </a:lnTo>
                  <a:lnTo>
                    <a:pt x="127" y="323"/>
                  </a:lnTo>
                  <a:lnTo>
                    <a:pt x="127" y="322"/>
                  </a:lnTo>
                  <a:lnTo>
                    <a:pt x="126" y="320"/>
                  </a:lnTo>
                  <a:lnTo>
                    <a:pt x="126" y="320"/>
                  </a:lnTo>
                  <a:lnTo>
                    <a:pt x="127" y="321"/>
                  </a:lnTo>
                  <a:lnTo>
                    <a:pt x="127" y="321"/>
                  </a:lnTo>
                  <a:lnTo>
                    <a:pt x="129" y="321"/>
                  </a:lnTo>
                  <a:lnTo>
                    <a:pt x="129" y="320"/>
                  </a:lnTo>
                  <a:lnTo>
                    <a:pt x="130" y="320"/>
                  </a:lnTo>
                  <a:lnTo>
                    <a:pt x="130" y="320"/>
                  </a:lnTo>
                  <a:lnTo>
                    <a:pt x="131" y="320"/>
                  </a:lnTo>
                  <a:lnTo>
                    <a:pt x="132" y="320"/>
                  </a:lnTo>
                  <a:lnTo>
                    <a:pt x="133" y="319"/>
                  </a:lnTo>
                  <a:lnTo>
                    <a:pt x="134" y="319"/>
                  </a:lnTo>
                  <a:lnTo>
                    <a:pt x="134" y="318"/>
                  </a:lnTo>
                  <a:lnTo>
                    <a:pt x="135" y="318"/>
                  </a:lnTo>
                  <a:lnTo>
                    <a:pt x="135" y="318"/>
                  </a:lnTo>
                  <a:lnTo>
                    <a:pt x="136" y="317"/>
                  </a:lnTo>
                  <a:lnTo>
                    <a:pt x="137" y="317"/>
                  </a:lnTo>
                  <a:lnTo>
                    <a:pt x="137" y="315"/>
                  </a:lnTo>
                  <a:lnTo>
                    <a:pt x="138" y="314"/>
                  </a:lnTo>
                  <a:lnTo>
                    <a:pt x="138" y="312"/>
                  </a:lnTo>
                  <a:lnTo>
                    <a:pt x="138" y="312"/>
                  </a:lnTo>
                  <a:lnTo>
                    <a:pt x="138" y="312"/>
                  </a:lnTo>
                  <a:lnTo>
                    <a:pt x="138" y="311"/>
                  </a:lnTo>
                  <a:lnTo>
                    <a:pt x="138" y="311"/>
                  </a:lnTo>
                  <a:lnTo>
                    <a:pt x="138" y="311"/>
                  </a:lnTo>
                  <a:lnTo>
                    <a:pt x="139" y="311"/>
                  </a:lnTo>
                  <a:lnTo>
                    <a:pt x="140" y="309"/>
                  </a:lnTo>
                  <a:lnTo>
                    <a:pt x="140" y="307"/>
                  </a:lnTo>
                  <a:lnTo>
                    <a:pt x="140" y="306"/>
                  </a:lnTo>
                  <a:lnTo>
                    <a:pt x="141" y="306"/>
                  </a:lnTo>
                  <a:lnTo>
                    <a:pt x="141" y="306"/>
                  </a:lnTo>
                  <a:lnTo>
                    <a:pt x="141" y="306"/>
                  </a:lnTo>
                  <a:lnTo>
                    <a:pt x="141" y="305"/>
                  </a:lnTo>
                  <a:lnTo>
                    <a:pt x="141" y="305"/>
                  </a:lnTo>
                  <a:lnTo>
                    <a:pt x="140" y="306"/>
                  </a:lnTo>
                  <a:lnTo>
                    <a:pt x="139" y="306"/>
                  </a:lnTo>
                  <a:lnTo>
                    <a:pt x="138" y="306"/>
                  </a:lnTo>
                  <a:lnTo>
                    <a:pt x="138" y="305"/>
                  </a:lnTo>
                  <a:lnTo>
                    <a:pt x="138" y="305"/>
                  </a:lnTo>
                  <a:lnTo>
                    <a:pt x="137" y="304"/>
                  </a:lnTo>
                  <a:lnTo>
                    <a:pt x="137" y="304"/>
                  </a:lnTo>
                  <a:lnTo>
                    <a:pt x="137" y="303"/>
                  </a:lnTo>
                  <a:lnTo>
                    <a:pt x="137" y="302"/>
                  </a:lnTo>
                  <a:lnTo>
                    <a:pt x="136" y="302"/>
                  </a:lnTo>
                  <a:lnTo>
                    <a:pt x="136" y="302"/>
                  </a:lnTo>
                  <a:lnTo>
                    <a:pt x="136" y="300"/>
                  </a:lnTo>
                  <a:lnTo>
                    <a:pt x="136" y="300"/>
                  </a:lnTo>
                  <a:lnTo>
                    <a:pt x="137" y="299"/>
                  </a:lnTo>
                  <a:lnTo>
                    <a:pt x="137" y="298"/>
                  </a:lnTo>
                  <a:lnTo>
                    <a:pt x="136" y="298"/>
                  </a:lnTo>
                  <a:lnTo>
                    <a:pt x="135" y="298"/>
                  </a:lnTo>
                  <a:lnTo>
                    <a:pt x="134" y="297"/>
                  </a:lnTo>
                  <a:lnTo>
                    <a:pt x="134" y="293"/>
                  </a:lnTo>
                  <a:lnTo>
                    <a:pt x="134" y="293"/>
                  </a:lnTo>
                  <a:lnTo>
                    <a:pt x="133" y="293"/>
                  </a:lnTo>
                  <a:lnTo>
                    <a:pt x="133" y="292"/>
                  </a:lnTo>
                  <a:lnTo>
                    <a:pt x="132" y="292"/>
                  </a:lnTo>
                  <a:lnTo>
                    <a:pt x="131" y="292"/>
                  </a:lnTo>
                  <a:lnTo>
                    <a:pt x="131" y="291"/>
                  </a:lnTo>
                  <a:lnTo>
                    <a:pt x="129" y="290"/>
                  </a:lnTo>
                  <a:lnTo>
                    <a:pt x="129" y="290"/>
                  </a:lnTo>
                  <a:lnTo>
                    <a:pt x="129" y="290"/>
                  </a:lnTo>
                  <a:lnTo>
                    <a:pt x="129" y="289"/>
                  </a:lnTo>
                  <a:lnTo>
                    <a:pt x="129" y="289"/>
                  </a:lnTo>
                  <a:lnTo>
                    <a:pt x="129" y="288"/>
                  </a:lnTo>
                  <a:lnTo>
                    <a:pt x="129" y="287"/>
                  </a:lnTo>
                  <a:lnTo>
                    <a:pt x="130" y="287"/>
                  </a:lnTo>
                  <a:lnTo>
                    <a:pt x="131" y="286"/>
                  </a:lnTo>
                  <a:lnTo>
                    <a:pt x="132" y="286"/>
                  </a:lnTo>
                  <a:lnTo>
                    <a:pt x="133" y="285"/>
                  </a:lnTo>
                  <a:lnTo>
                    <a:pt x="134" y="285"/>
                  </a:lnTo>
                  <a:lnTo>
                    <a:pt x="134" y="285"/>
                  </a:lnTo>
                  <a:lnTo>
                    <a:pt x="136" y="285"/>
                  </a:lnTo>
                  <a:lnTo>
                    <a:pt x="136" y="284"/>
                  </a:lnTo>
                  <a:lnTo>
                    <a:pt x="136" y="284"/>
                  </a:lnTo>
                  <a:lnTo>
                    <a:pt x="136" y="283"/>
                  </a:lnTo>
                  <a:lnTo>
                    <a:pt x="137" y="283"/>
                  </a:lnTo>
                  <a:lnTo>
                    <a:pt x="137" y="283"/>
                  </a:lnTo>
                  <a:lnTo>
                    <a:pt x="138" y="282"/>
                  </a:lnTo>
                  <a:lnTo>
                    <a:pt x="138" y="281"/>
                  </a:lnTo>
                  <a:lnTo>
                    <a:pt x="138" y="280"/>
                  </a:lnTo>
                  <a:lnTo>
                    <a:pt x="138" y="280"/>
                  </a:lnTo>
                  <a:lnTo>
                    <a:pt x="138" y="280"/>
                  </a:lnTo>
                  <a:lnTo>
                    <a:pt x="139" y="280"/>
                  </a:lnTo>
                  <a:lnTo>
                    <a:pt x="140" y="279"/>
                  </a:lnTo>
                  <a:lnTo>
                    <a:pt x="141" y="279"/>
                  </a:lnTo>
                  <a:lnTo>
                    <a:pt x="141" y="278"/>
                  </a:lnTo>
                  <a:lnTo>
                    <a:pt x="142" y="277"/>
                  </a:lnTo>
                  <a:lnTo>
                    <a:pt x="142" y="277"/>
                  </a:lnTo>
                  <a:lnTo>
                    <a:pt x="141" y="276"/>
                  </a:lnTo>
                  <a:lnTo>
                    <a:pt x="141" y="276"/>
                  </a:lnTo>
                  <a:lnTo>
                    <a:pt x="140" y="276"/>
                  </a:lnTo>
                  <a:lnTo>
                    <a:pt x="140" y="275"/>
                  </a:lnTo>
                  <a:lnTo>
                    <a:pt x="140" y="275"/>
                  </a:lnTo>
                  <a:lnTo>
                    <a:pt x="140" y="274"/>
                  </a:lnTo>
                  <a:lnTo>
                    <a:pt x="140" y="273"/>
                  </a:lnTo>
                  <a:lnTo>
                    <a:pt x="140" y="273"/>
                  </a:lnTo>
                  <a:lnTo>
                    <a:pt x="139" y="272"/>
                  </a:lnTo>
                  <a:lnTo>
                    <a:pt x="138" y="272"/>
                  </a:lnTo>
                  <a:lnTo>
                    <a:pt x="137" y="272"/>
                  </a:lnTo>
                  <a:lnTo>
                    <a:pt x="138" y="272"/>
                  </a:lnTo>
                  <a:lnTo>
                    <a:pt x="138" y="273"/>
                  </a:lnTo>
                  <a:lnTo>
                    <a:pt x="138" y="273"/>
                  </a:lnTo>
                  <a:lnTo>
                    <a:pt x="138" y="273"/>
                  </a:lnTo>
                  <a:lnTo>
                    <a:pt x="138" y="273"/>
                  </a:lnTo>
                  <a:lnTo>
                    <a:pt x="138" y="273"/>
                  </a:lnTo>
                  <a:lnTo>
                    <a:pt x="139" y="273"/>
                  </a:lnTo>
                  <a:lnTo>
                    <a:pt x="139" y="274"/>
                  </a:lnTo>
                  <a:lnTo>
                    <a:pt x="138" y="275"/>
                  </a:lnTo>
                  <a:lnTo>
                    <a:pt x="138" y="276"/>
                  </a:lnTo>
                  <a:lnTo>
                    <a:pt x="138" y="278"/>
                  </a:lnTo>
                  <a:lnTo>
                    <a:pt x="138" y="279"/>
                  </a:lnTo>
                  <a:lnTo>
                    <a:pt x="137" y="279"/>
                  </a:lnTo>
                  <a:lnTo>
                    <a:pt x="134" y="280"/>
                  </a:lnTo>
                  <a:lnTo>
                    <a:pt x="134" y="280"/>
                  </a:lnTo>
                  <a:lnTo>
                    <a:pt x="133" y="282"/>
                  </a:lnTo>
                  <a:lnTo>
                    <a:pt x="133" y="283"/>
                  </a:lnTo>
                  <a:lnTo>
                    <a:pt x="133" y="284"/>
                  </a:lnTo>
                  <a:lnTo>
                    <a:pt x="133" y="284"/>
                  </a:lnTo>
                  <a:lnTo>
                    <a:pt x="132" y="284"/>
                  </a:lnTo>
                  <a:lnTo>
                    <a:pt x="130" y="284"/>
                  </a:lnTo>
                  <a:lnTo>
                    <a:pt x="129" y="285"/>
                  </a:lnTo>
                  <a:lnTo>
                    <a:pt x="128" y="285"/>
                  </a:lnTo>
                  <a:lnTo>
                    <a:pt x="126" y="285"/>
                  </a:lnTo>
                  <a:lnTo>
                    <a:pt x="125" y="285"/>
                  </a:lnTo>
                  <a:lnTo>
                    <a:pt x="125" y="286"/>
                  </a:lnTo>
                  <a:lnTo>
                    <a:pt x="125" y="287"/>
                  </a:lnTo>
                  <a:lnTo>
                    <a:pt x="125" y="287"/>
                  </a:lnTo>
                  <a:lnTo>
                    <a:pt x="125" y="286"/>
                  </a:lnTo>
                  <a:lnTo>
                    <a:pt x="125" y="286"/>
                  </a:lnTo>
                  <a:lnTo>
                    <a:pt x="123" y="287"/>
                  </a:lnTo>
                  <a:lnTo>
                    <a:pt x="123" y="287"/>
                  </a:lnTo>
                  <a:lnTo>
                    <a:pt x="122" y="288"/>
                  </a:lnTo>
                  <a:lnTo>
                    <a:pt x="122" y="288"/>
                  </a:lnTo>
                  <a:lnTo>
                    <a:pt x="121" y="288"/>
                  </a:lnTo>
                  <a:lnTo>
                    <a:pt x="121" y="289"/>
                  </a:lnTo>
                  <a:lnTo>
                    <a:pt x="121" y="289"/>
                  </a:lnTo>
                  <a:lnTo>
                    <a:pt x="121" y="289"/>
                  </a:lnTo>
                  <a:lnTo>
                    <a:pt x="121" y="289"/>
                  </a:lnTo>
                  <a:lnTo>
                    <a:pt x="121" y="290"/>
                  </a:lnTo>
                  <a:lnTo>
                    <a:pt x="121" y="291"/>
                  </a:lnTo>
                  <a:lnTo>
                    <a:pt x="121" y="292"/>
                  </a:lnTo>
                  <a:lnTo>
                    <a:pt x="121" y="293"/>
                  </a:lnTo>
                  <a:lnTo>
                    <a:pt x="120" y="293"/>
                  </a:lnTo>
                  <a:lnTo>
                    <a:pt x="120" y="295"/>
                  </a:lnTo>
                  <a:lnTo>
                    <a:pt x="120" y="295"/>
                  </a:lnTo>
                  <a:lnTo>
                    <a:pt x="120" y="295"/>
                  </a:lnTo>
                  <a:lnTo>
                    <a:pt x="119" y="295"/>
                  </a:lnTo>
                  <a:lnTo>
                    <a:pt x="119" y="295"/>
                  </a:lnTo>
                  <a:lnTo>
                    <a:pt x="119" y="295"/>
                  </a:lnTo>
                  <a:lnTo>
                    <a:pt x="120" y="295"/>
                  </a:lnTo>
                  <a:lnTo>
                    <a:pt x="120" y="296"/>
                  </a:lnTo>
                  <a:lnTo>
                    <a:pt x="120" y="297"/>
                  </a:lnTo>
                  <a:lnTo>
                    <a:pt x="119" y="298"/>
                  </a:lnTo>
                  <a:lnTo>
                    <a:pt x="118" y="298"/>
                  </a:lnTo>
                  <a:lnTo>
                    <a:pt x="118" y="299"/>
                  </a:lnTo>
                  <a:lnTo>
                    <a:pt x="117" y="298"/>
                  </a:lnTo>
                  <a:lnTo>
                    <a:pt x="117" y="298"/>
                  </a:lnTo>
                  <a:lnTo>
                    <a:pt x="116" y="297"/>
                  </a:lnTo>
                  <a:lnTo>
                    <a:pt x="116" y="298"/>
                  </a:lnTo>
                  <a:lnTo>
                    <a:pt x="115" y="298"/>
                  </a:lnTo>
                  <a:lnTo>
                    <a:pt x="114" y="298"/>
                  </a:lnTo>
                  <a:lnTo>
                    <a:pt x="113" y="298"/>
                  </a:lnTo>
                  <a:lnTo>
                    <a:pt x="113" y="299"/>
                  </a:lnTo>
                  <a:lnTo>
                    <a:pt x="112" y="299"/>
                  </a:lnTo>
                  <a:lnTo>
                    <a:pt x="111" y="300"/>
                  </a:lnTo>
                  <a:lnTo>
                    <a:pt x="109" y="300"/>
                  </a:lnTo>
                  <a:lnTo>
                    <a:pt x="108" y="299"/>
                  </a:lnTo>
                  <a:lnTo>
                    <a:pt x="108" y="298"/>
                  </a:lnTo>
                  <a:lnTo>
                    <a:pt x="108" y="298"/>
                  </a:lnTo>
                  <a:lnTo>
                    <a:pt x="107" y="298"/>
                  </a:lnTo>
                  <a:lnTo>
                    <a:pt x="107" y="298"/>
                  </a:lnTo>
                  <a:lnTo>
                    <a:pt x="106" y="298"/>
                  </a:lnTo>
                  <a:lnTo>
                    <a:pt x="106" y="297"/>
                  </a:lnTo>
                  <a:lnTo>
                    <a:pt x="106" y="297"/>
                  </a:lnTo>
                  <a:lnTo>
                    <a:pt x="106" y="296"/>
                  </a:lnTo>
                  <a:lnTo>
                    <a:pt x="106" y="296"/>
                  </a:lnTo>
                  <a:lnTo>
                    <a:pt x="107" y="296"/>
                  </a:lnTo>
                  <a:lnTo>
                    <a:pt x="107" y="295"/>
                  </a:lnTo>
                  <a:lnTo>
                    <a:pt x="107" y="294"/>
                  </a:lnTo>
                  <a:lnTo>
                    <a:pt x="108" y="293"/>
                  </a:lnTo>
                  <a:lnTo>
                    <a:pt x="107" y="292"/>
                  </a:lnTo>
                  <a:lnTo>
                    <a:pt x="107" y="292"/>
                  </a:lnTo>
                  <a:lnTo>
                    <a:pt x="107" y="292"/>
                  </a:lnTo>
                  <a:lnTo>
                    <a:pt x="106" y="292"/>
                  </a:lnTo>
                  <a:lnTo>
                    <a:pt x="106" y="292"/>
                  </a:lnTo>
                  <a:lnTo>
                    <a:pt x="104" y="290"/>
                  </a:lnTo>
                  <a:lnTo>
                    <a:pt x="103" y="289"/>
                  </a:lnTo>
                  <a:lnTo>
                    <a:pt x="103" y="289"/>
                  </a:lnTo>
                  <a:lnTo>
                    <a:pt x="103" y="289"/>
                  </a:lnTo>
                  <a:lnTo>
                    <a:pt x="102" y="288"/>
                  </a:lnTo>
                  <a:lnTo>
                    <a:pt x="102" y="287"/>
                  </a:lnTo>
                  <a:lnTo>
                    <a:pt x="100" y="287"/>
                  </a:lnTo>
                  <a:lnTo>
                    <a:pt x="101" y="286"/>
                  </a:lnTo>
                  <a:lnTo>
                    <a:pt x="101" y="286"/>
                  </a:lnTo>
                  <a:lnTo>
                    <a:pt x="102" y="286"/>
                  </a:lnTo>
                  <a:lnTo>
                    <a:pt x="102" y="286"/>
                  </a:lnTo>
                  <a:lnTo>
                    <a:pt x="103" y="285"/>
                  </a:lnTo>
                  <a:lnTo>
                    <a:pt x="103" y="285"/>
                  </a:lnTo>
                  <a:lnTo>
                    <a:pt x="103" y="285"/>
                  </a:lnTo>
                  <a:lnTo>
                    <a:pt x="103" y="285"/>
                  </a:lnTo>
                  <a:lnTo>
                    <a:pt x="104" y="285"/>
                  </a:lnTo>
                  <a:lnTo>
                    <a:pt x="104" y="284"/>
                  </a:lnTo>
                  <a:lnTo>
                    <a:pt x="103" y="283"/>
                  </a:lnTo>
                  <a:lnTo>
                    <a:pt x="103" y="282"/>
                  </a:lnTo>
                  <a:lnTo>
                    <a:pt x="103" y="280"/>
                  </a:lnTo>
                  <a:lnTo>
                    <a:pt x="102" y="280"/>
                  </a:lnTo>
                  <a:lnTo>
                    <a:pt x="102" y="279"/>
                  </a:lnTo>
                  <a:lnTo>
                    <a:pt x="101" y="277"/>
                  </a:lnTo>
                  <a:lnTo>
                    <a:pt x="101" y="277"/>
                  </a:lnTo>
                  <a:lnTo>
                    <a:pt x="100" y="277"/>
                  </a:lnTo>
                  <a:lnTo>
                    <a:pt x="99" y="278"/>
                  </a:lnTo>
                  <a:lnTo>
                    <a:pt x="99" y="278"/>
                  </a:lnTo>
                  <a:lnTo>
                    <a:pt x="99" y="277"/>
                  </a:lnTo>
                  <a:lnTo>
                    <a:pt x="99" y="276"/>
                  </a:lnTo>
                  <a:lnTo>
                    <a:pt x="99" y="276"/>
                  </a:lnTo>
                  <a:lnTo>
                    <a:pt x="99" y="275"/>
                  </a:lnTo>
                  <a:lnTo>
                    <a:pt x="100" y="275"/>
                  </a:lnTo>
                  <a:lnTo>
                    <a:pt x="100" y="275"/>
                  </a:lnTo>
                  <a:lnTo>
                    <a:pt x="101" y="274"/>
                  </a:lnTo>
                  <a:lnTo>
                    <a:pt x="101" y="273"/>
                  </a:lnTo>
                  <a:lnTo>
                    <a:pt x="101" y="273"/>
                  </a:lnTo>
                  <a:lnTo>
                    <a:pt x="101" y="272"/>
                  </a:lnTo>
                  <a:lnTo>
                    <a:pt x="101" y="272"/>
                  </a:lnTo>
                  <a:lnTo>
                    <a:pt x="100" y="273"/>
                  </a:lnTo>
                  <a:lnTo>
                    <a:pt x="100" y="274"/>
                  </a:lnTo>
                  <a:lnTo>
                    <a:pt x="100" y="274"/>
                  </a:lnTo>
                  <a:lnTo>
                    <a:pt x="99" y="274"/>
                  </a:lnTo>
                  <a:lnTo>
                    <a:pt x="99" y="274"/>
                  </a:lnTo>
                  <a:lnTo>
                    <a:pt x="99" y="276"/>
                  </a:lnTo>
                  <a:lnTo>
                    <a:pt x="98" y="276"/>
                  </a:lnTo>
                  <a:lnTo>
                    <a:pt x="98" y="277"/>
                  </a:lnTo>
                  <a:lnTo>
                    <a:pt x="98" y="278"/>
                  </a:lnTo>
                  <a:lnTo>
                    <a:pt x="98" y="278"/>
                  </a:lnTo>
                  <a:lnTo>
                    <a:pt x="98" y="280"/>
                  </a:lnTo>
                  <a:lnTo>
                    <a:pt x="97" y="280"/>
                  </a:lnTo>
                  <a:lnTo>
                    <a:pt x="98" y="280"/>
                  </a:lnTo>
                  <a:lnTo>
                    <a:pt x="99" y="280"/>
                  </a:lnTo>
                  <a:lnTo>
                    <a:pt x="100" y="280"/>
                  </a:lnTo>
                  <a:lnTo>
                    <a:pt x="100" y="281"/>
                  </a:lnTo>
                  <a:lnTo>
                    <a:pt x="100" y="282"/>
                  </a:lnTo>
                  <a:lnTo>
                    <a:pt x="100" y="284"/>
                  </a:lnTo>
                  <a:lnTo>
                    <a:pt x="99" y="285"/>
                  </a:lnTo>
                  <a:lnTo>
                    <a:pt x="99" y="285"/>
                  </a:lnTo>
                  <a:lnTo>
                    <a:pt x="99" y="285"/>
                  </a:lnTo>
                  <a:lnTo>
                    <a:pt x="98" y="285"/>
                  </a:lnTo>
                  <a:lnTo>
                    <a:pt x="98" y="286"/>
                  </a:lnTo>
                  <a:lnTo>
                    <a:pt x="97" y="287"/>
                  </a:lnTo>
                  <a:lnTo>
                    <a:pt x="97" y="287"/>
                  </a:lnTo>
                  <a:lnTo>
                    <a:pt x="97" y="288"/>
                  </a:lnTo>
                  <a:lnTo>
                    <a:pt x="98" y="288"/>
                  </a:lnTo>
                  <a:lnTo>
                    <a:pt x="98" y="289"/>
                  </a:lnTo>
                  <a:lnTo>
                    <a:pt x="97" y="289"/>
                  </a:lnTo>
                  <a:lnTo>
                    <a:pt x="96" y="290"/>
                  </a:lnTo>
                  <a:lnTo>
                    <a:pt x="96" y="290"/>
                  </a:lnTo>
                  <a:lnTo>
                    <a:pt x="96" y="291"/>
                  </a:lnTo>
                  <a:lnTo>
                    <a:pt x="96" y="292"/>
                  </a:lnTo>
                  <a:lnTo>
                    <a:pt x="96" y="292"/>
                  </a:lnTo>
                  <a:lnTo>
                    <a:pt x="96" y="293"/>
                  </a:lnTo>
                  <a:lnTo>
                    <a:pt x="96" y="293"/>
                  </a:lnTo>
                  <a:lnTo>
                    <a:pt x="96" y="293"/>
                  </a:lnTo>
                  <a:lnTo>
                    <a:pt x="96" y="294"/>
                  </a:lnTo>
                  <a:lnTo>
                    <a:pt x="96" y="296"/>
                  </a:lnTo>
                  <a:lnTo>
                    <a:pt x="96" y="296"/>
                  </a:lnTo>
                  <a:lnTo>
                    <a:pt x="96" y="297"/>
                  </a:lnTo>
                  <a:lnTo>
                    <a:pt x="95" y="297"/>
                  </a:lnTo>
                  <a:lnTo>
                    <a:pt x="95" y="297"/>
                  </a:lnTo>
                  <a:lnTo>
                    <a:pt x="95" y="298"/>
                  </a:lnTo>
                  <a:lnTo>
                    <a:pt x="95" y="298"/>
                  </a:lnTo>
                  <a:lnTo>
                    <a:pt x="95" y="298"/>
                  </a:lnTo>
                  <a:lnTo>
                    <a:pt x="94" y="298"/>
                  </a:lnTo>
                  <a:lnTo>
                    <a:pt x="93" y="299"/>
                  </a:lnTo>
                  <a:lnTo>
                    <a:pt x="93" y="300"/>
                  </a:lnTo>
                  <a:lnTo>
                    <a:pt x="93" y="301"/>
                  </a:lnTo>
                  <a:lnTo>
                    <a:pt x="92" y="301"/>
                  </a:lnTo>
                  <a:lnTo>
                    <a:pt x="92" y="302"/>
                  </a:lnTo>
                  <a:lnTo>
                    <a:pt x="92" y="303"/>
                  </a:lnTo>
                  <a:lnTo>
                    <a:pt x="92" y="304"/>
                  </a:lnTo>
                  <a:lnTo>
                    <a:pt x="91" y="304"/>
                  </a:lnTo>
                  <a:lnTo>
                    <a:pt x="90" y="306"/>
                  </a:lnTo>
                  <a:lnTo>
                    <a:pt x="90" y="306"/>
                  </a:lnTo>
                  <a:lnTo>
                    <a:pt x="90" y="306"/>
                  </a:lnTo>
                  <a:lnTo>
                    <a:pt x="89" y="306"/>
                  </a:lnTo>
                  <a:lnTo>
                    <a:pt x="89" y="308"/>
                  </a:lnTo>
                  <a:lnTo>
                    <a:pt x="89" y="309"/>
                  </a:lnTo>
                  <a:lnTo>
                    <a:pt x="87" y="310"/>
                  </a:lnTo>
                  <a:lnTo>
                    <a:pt x="86" y="310"/>
                  </a:lnTo>
                  <a:lnTo>
                    <a:pt x="86" y="311"/>
                  </a:lnTo>
                  <a:lnTo>
                    <a:pt x="86" y="311"/>
                  </a:lnTo>
                  <a:lnTo>
                    <a:pt x="85" y="312"/>
                  </a:lnTo>
                  <a:lnTo>
                    <a:pt x="85" y="313"/>
                  </a:lnTo>
                  <a:lnTo>
                    <a:pt x="85" y="313"/>
                  </a:lnTo>
                  <a:lnTo>
                    <a:pt x="83" y="314"/>
                  </a:lnTo>
                  <a:lnTo>
                    <a:pt x="83" y="315"/>
                  </a:lnTo>
                  <a:lnTo>
                    <a:pt x="83" y="315"/>
                  </a:lnTo>
                  <a:lnTo>
                    <a:pt x="82" y="315"/>
                  </a:lnTo>
                  <a:lnTo>
                    <a:pt x="81" y="316"/>
                  </a:lnTo>
                  <a:lnTo>
                    <a:pt x="80" y="317"/>
                  </a:lnTo>
                  <a:lnTo>
                    <a:pt x="80" y="318"/>
                  </a:lnTo>
                  <a:lnTo>
                    <a:pt x="79" y="319"/>
                  </a:lnTo>
                  <a:lnTo>
                    <a:pt x="78" y="319"/>
                  </a:lnTo>
                  <a:lnTo>
                    <a:pt x="78" y="320"/>
                  </a:lnTo>
                  <a:lnTo>
                    <a:pt x="78" y="320"/>
                  </a:lnTo>
                  <a:lnTo>
                    <a:pt x="79" y="320"/>
                  </a:lnTo>
                  <a:lnTo>
                    <a:pt x="79" y="321"/>
                  </a:lnTo>
                  <a:lnTo>
                    <a:pt x="80" y="321"/>
                  </a:lnTo>
                  <a:lnTo>
                    <a:pt x="80" y="322"/>
                  </a:lnTo>
                  <a:lnTo>
                    <a:pt x="81" y="323"/>
                  </a:lnTo>
                  <a:lnTo>
                    <a:pt x="81" y="323"/>
                  </a:lnTo>
                  <a:lnTo>
                    <a:pt x="82" y="324"/>
                  </a:lnTo>
                  <a:lnTo>
                    <a:pt x="81" y="324"/>
                  </a:lnTo>
                  <a:lnTo>
                    <a:pt x="81" y="324"/>
                  </a:lnTo>
                  <a:lnTo>
                    <a:pt x="81" y="324"/>
                  </a:lnTo>
                  <a:lnTo>
                    <a:pt x="81" y="324"/>
                  </a:lnTo>
                  <a:lnTo>
                    <a:pt x="81" y="324"/>
                  </a:lnTo>
                  <a:lnTo>
                    <a:pt x="81" y="324"/>
                  </a:lnTo>
                  <a:lnTo>
                    <a:pt x="80" y="323"/>
                  </a:lnTo>
                  <a:lnTo>
                    <a:pt x="78" y="321"/>
                  </a:lnTo>
                  <a:lnTo>
                    <a:pt x="78" y="321"/>
                  </a:lnTo>
                  <a:lnTo>
                    <a:pt x="78" y="320"/>
                  </a:lnTo>
                  <a:lnTo>
                    <a:pt x="78" y="319"/>
                  </a:lnTo>
                  <a:lnTo>
                    <a:pt x="77" y="320"/>
                  </a:lnTo>
                  <a:lnTo>
                    <a:pt x="77" y="320"/>
                  </a:lnTo>
                  <a:lnTo>
                    <a:pt x="77" y="320"/>
                  </a:lnTo>
                  <a:lnTo>
                    <a:pt x="77" y="322"/>
                  </a:lnTo>
                  <a:lnTo>
                    <a:pt x="77" y="322"/>
                  </a:lnTo>
                  <a:lnTo>
                    <a:pt x="77" y="321"/>
                  </a:lnTo>
                  <a:lnTo>
                    <a:pt x="77" y="321"/>
                  </a:lnTo>
                  <a:lnTo>
                    <a:pt x="77" y="321"/>
                  </a:lnTo>
                  <a:lnTo>
                    <a:pt x="77" y="320"/>
                  </a:lnTo>
                  <a:lnTo>
                    <a:pt x="77" y="320"/>
                  </a:lnTo>
                  <a:lnTo>
                    <a:pt x="77" y="319"/>
                  </a:lnTo>
                  <a:lnTo>
                    <a:pt x="77" y="319"/>
                  </a:lnTo>
                  <a:lnTo>
                    <a:pt x="76" y="317"/>
                  </a:lnTo>
                  <a:lnTo>
                    <a:pt x="75" y="316"/>
                  </a:lnTo>
                  <a:lnTo>
                    <a:pt x="75" y="315"/>
                  </a:lnTo>
                  <a:lnTo>
                    <a:pt x="76" y="315"/>
                  </a:lnTo>
                  <a:lnTo>
                    <a:pt x="76" y="315"/>
                  </a:lnTo>
                  <a:lnTo>
                    <a:pt x="75" y="315"/>
                  </a:lnTo>
                  <a:lnTo>
                    <a:pt x="75" y="314"/>
                  </a:lnTo>
                  <a:lnTo>
                    <a:pt x="74" y="313"/>
                  </a:lnTo>
                  <a:lnTo>
                    <a:pt x="73" y="313"/>
                  </a:lnTo>
                  <a:lnTo>
                    <a:pt x="73" y="312"/>
                  </a:lnTo>
                  <a:lnTo>
                    <a:pt x="73" y="311"/>
                  </a:lnTo>
                  <a:lnTo>
                    <a:pt x="73" y="311"/>
                  </a:lnTo>
                  <a:lnTo>
                    <a:pt x="72" y="312"/>
                  </a:lnTo>
                  <a:lnTo>
                    <a:pt x="71" y="312"/>
                  </a:lnTo>
                  <a:lnTo>
                    <a:pt x="71" y="312"/>
                  </a:lnTo>
                  <a:lnTo>
                    <a:pt x="72" y="313"/>
                  </a:lnTo>
                  <a:lnTo>
                    <a:pt x="72" y="314"/>
                  </a:lnTo>
                  <a:lnTo>
                    <a:pt x="71" y="314"/>
                  </a:lnTo>
                  <a:lnTo>
                    <a:pt x="70" y="315"/>
                  </a:lnTo>
                  <a:lnTo>
                    <a:pt x="70" y="316"/>
                  </a:lnTo>
                  <a:lnTo>
                    <a:pt x="68" y="315"/>
                  </a:lnTo>
                  <a:lnTo>
                    <a:pt x="68" y="314"/>
                  </a:lnTo>
                  <a:lnTo>
                    <a:pt x="67" y="314"/>
                  </a:lnTo>
                  <a:lnTo>
                    <a:pt x="67" y="313"/>
                  </a:lnTo>
                  <a:lnTo>
                    <a:pt x="66" y="312"/>
                  </a:lnTo>
                  <a:lnTo>
                    <a:pt x="66" y="311"/>
                  </a:lnTo>
                  <a:lnTo>
                    <a:pt x="66" y="311"/>
                  </a:lnTo>
                  <a:lnTo>
                    <a:pt x="66" y="310"/>
                  </a:lnTo>
                  <a:lnTo>
                    <a:pt x="65" y="310"/>
                  </a:lnTo>
                  <a:lnTo>
                    <a:pt x="65" y="309"/>
                  </a:lnTo>
                  <a:lnTo>
                    <a:pt x="66" y="307"/>
                  </a:lnTo>
                  <a:lnTo>
                    <a:pt x="65" y="306"/>
                  </a:lnTo>
                  <a:lnTo>
                    <a:pt x="66" y="304"/>
                  </a:lnTo>
                  <a:lnTo>
                    <a:pt x="66" y="302"/>
                  </a:lnTo>
                  <a:lnTo>
                    <a:pt x="66" y="301"/>
                  </a:lnTo>
                  <a:lnTo>
                    <a:pt x="67" y="301"/>
                  </a:lnTo>
                  <a:lnTo>
                    <a:pt x="66" y="300"/>
                  </a:lnTo>
                  <a:lnTo>
                    <a:pt x="67" y="299"/>
                  </a:lnTo>
                  <a:lnTo>
                    <a:pt x="67" y="298"/>
                  </a:lnTo>
                  <a:lnTo>
                    <a:pt x="66" y="298"/>
                  </a:lnTo>
                  <a:lnTo>
                    <a:pt x="65" y="298"/>
                  </a:lnTo>
                  <a:lnTo>
                    <a:pt x="65" y="298"/>
                  </a:lnTo>
                  <a:lnTo>
                    <a:pt x="65" y="298"/>
                  </a:lnTo>
                  <a:lnTo>
                    <a:pt x="64" y="297"/>
                  </a:lnTo>
                  <a:lnTo>
                    <a:pt x="64" y="297"/>
                  </a:lnTo>
                  <a:lnTo>
                    <a:pt x="64" y="296"/>
                  </a:lnTo>
                  <a:lnTo>
                    <a:pt x="64" y="295"/>
                  </a:lnTo>
                  <a:lnTo>
                    <a:pt x="64" y="294"/>
                  </a:lnTo>
                  <a:lnTo>
                    <a:pt x="66" y="293"/>
                  </a:lnTo>
                  <a:lnTo>
                    <a:pt x="68" y="293"/>
                  </a:lnTo>
                  <a:lnTo>
                    <a:pt x="68" y="293"/>
                  </a:lnTo>
                  <a:lnTo>
                    <a:pt x="68" y="293"/>
                  </a:lnTo>
                  <a:lnTo>
                    <a:pt x="69" y="293"/>
                  </a:lnTo>
                  <a:lnTo>
                    <a:pt x="69" y="293"/>
                  </a:lnTo>
                  <a:lnTo>
                    <a:pt x="70" y="292"/>
                  </a:lnTo>
                  <a:lnTo>
                    <a:pt x="71" y="291"/>
                  </a:lnTo>
                  <a:lnTo>
                    <a:pt x="71" y="290"/>
                  </a:lnTo>
                  <a:lnTo>
                    <a:pt x="70" y="289"/>
                  </a:lnTo>
                  <a:lnTo>
                    <a:pt x="70" y="289"/>
                  </a:lnTo>
                  <a:lnTo>
                    <a:pt x="69" y="289"/>
                  </a:lnTo>
                  <a:lnTo>
                    <a:pt x="69" y="289"/>
                  </a:lnTo>
                  <a:lnTo>
                    <a:pt x="70" y="289"/>
                  </a:lnTo>
                  <a:lnTo>
                    <a:pt x="71" y="289"/>
                  </a:lnTo>
                  <a:lnTo>
                    <a:pt x="71" y="288"/>
                  </a:lnTo>
                  <a:lnTo>
                    <a:pt x="71" y="288"/>
                  </a:lnTo>
                  <a:lnTo>
                    <a:pt x="71" y="287"/>
                  </a:lnTo>
                  <a:lnTo>
                    <a:pt x="72" y="286"/>
                  </a:lnTo>
                  <a:lnTo>
                    <a:pt x="72" y="285"/>
                  </a:lnTo>
                  <a:lnTo>
                    <a:pt x="72" y="285"/>
                  </a:lnTo>
                  <a:lnTo>
                    <a:pt x="72" y="285"/>
                  </a:lnTo>
                  <a:lnTo>
                    <a:pt x="72" y="284"/>
                  </a:lnTo>
                  <a:lnTo>
                    <a:pt x="71" y="284"/>
                  </a:lnTo>
                  <a:lnTo>
                    <a:pt x="71" y="283"/>
                  </a:lnTo>
                  <a:lnTo>
                    <a:pt x="72" y="283"/>
                  </a:lnTo>
                  <a:lnTo>
                    <a:pt x="72" y="283"/>
                  </a:lnTo>
                  <a:lnTo>
                    <a:pt x="73" y="283"/>
                  </a:lnTo>
                  <a:lnTo>
                    <a:pt x="73" y="282"/>
                  </a:lnTo>
                  <a:lnTo>
                    <a:pt x="73" y="280"/>
                  </a:lnTo>
                  <a:lnTo>
                    <a:pt x="73" y="280"/>
                  </a:lnTo>
                  <a:lnTo>
                    <a:pt x="73" y="279"/>
                  </a:lnTo>
                  <a:lnTo>
                    <a:pt x="73" y="279"/>
                  </a:lnTo>
                  <a:lnTo>
                    <a:pt x="73" y="278"/>
                  </a:lnTo>
                  <a:lnTo>
                    <a:pt x="74" y="277"/>
                  </a:lnTo>
                  <a:lnTo>
                    <a:pt x="74" y="276"/>
                  </a:lnTo>
                  <a:lnTo>
                    <a:pt x="75" y="276"/>
                  </a:lnTo>
                  <a:lnTo>
                    <a:pt x="76" y="276"/>
                  </a:lnTo>
                  <a:lnTo>
                    <a:pt x="75" y="276"/>
                  </a:lnTo>
                  <a:lnTo>
                    <a:pt x="75" y="276"/>
                  </a:lnTo>
                  <a:lnTo>
                    <a:pt x="74" y="276"/>
                  </a:lnTo>
                  <a:lnTo>
                    <a:pt x="74" y="277"/>
                  </a:lnTo>
                  <a:lnTo>
                    <a:pt x="73" y="277"/>
                  </a:lnTo>
                  <a:lnTo>
                    <a:pt x="73" y="277"/>
                  </a:lnTo>
                  <a:lnTo>
                    <a:pt x="73" y="277"/>
                  </a:lnTo>
                  <a:lnTo>
                    <a:pt x="73" y="274"/>
                  </a:lnTo>
                  <a:lnTo>
                    <a:pt x="73" y="274"/>
                  </a:lnTo>
                  <a:lnTo>
                    <a:pt x="72" y="273"/>
                  </a:lnTo>
                  <a:lnTo>
                    <a:pt x="71" y="272"/>
                  </a:lnTo>
                  <a:lnTo>
                    <a:pt x="71" y="272"/>
                  </a:lnTo>
                  <a:lnTo>
                    <a:pt x="71" y="272"/>
                  </a:lnTo>
                  <a:lnTo>
                    <a:pt x="71" y="272"/>
                  </a:lnTo>
                  <a:lnTo>
                    <a:pt x="71" y="270"/>
                  </a:lnTo>
                  <a:lnTo>
                    <a:pt x="69" y="268"/>
                  </a:lnTo>
                  <a:lnTo>
                    <a:pt x="68" y="268"/>
                  </a:lnTo>
                  <a:lnTo>
                    <a:pt x="68" y="268"/>
                  </a:lnTo>
                  <a:lnTo>
                    <a:pt x="68" y="267"/>
                  </a:lnTo>
                  <a:lnTo>
                    <a:pt x="69" y="267"/>
                  </a:lnTo>
                  <a:lnTo>
                    <a:pt x="68" y="266"/>
                  </a:lnTo>
                  <a:lnTo>
                    <a:pt x="68" y="266"/>
                  </a:lnTo>
                  <a:lnTo>
                    <a:pt x="68" y="266"/>
                  </a:lnTo>
                  <a:lnTo>
                    <a:pt x="68" y="267"/>
                  </a:lnTo>
                  <a:lnTo>
                    <a:pt x="68" y="267"/>
                  </a:lnTo>
                  <a:lnTo>
                    <a:pt x="68" y="267"/>
                  </a:lnTo>
                  <a:lnTo>
                    <a:pt x="68" y="267"/>
                  </a:lnTo>
                  <a:lnTo>
                    <a:pt x="68" y="268"/>
                  </a:lnTo>
                  <a:lnTo>
                    <a:pt x="68" y="268"/>
                  </a:lnTo>
                  <a:lnTo>
                    <a:pt x="68" y="269"/>
                  </a:lnTo>
                  <a:lnTo>
                    <a:pt x="68" y="269"/>
                  </a:lnTo>
                  <a:lnTo>
                    <a:pt x="69" y="270"/>
                  </a:lnTo>
                  <a:lnTo>
                    <a:pt x="68" y="272"/>
                  </a:lnTo>
                  <a:lnTo>
                    <a:pt x="68" y="272"/>
                  </a:lnTo>
                  <a:lnTo>
                    <a:pt x="68" y="272"/>
                  </a:lnTo>
                  <a:lnTo>
                    <a:pt x="68" y="272"/>
                  </a:lnTo>
                  <a:lnTo>
                    <a:pt x="68" y="273"/>
                  </a:lnTo>
                  <a:lnTo>
                    <a:pt x="68" y="274"/>
                  </a:lnTo>
                  <a:lnTo>
                    <a:pt x="68" y="275"/>
                  </a:lnTo>
                  <a:lnTo>
                    <a:pt x="68" y="275"/>
                  </a:lnTo>
                  <a:lnTo>
                    <a:pt x="68" y="276"/>
                  </a:lnTo>
                  <a:lnTo>
                    <a:pt x="68" y="276"/>
                  </a:lnTo>
                  <a:lnTo>
                    <a:pt x="67" y="277"/>
                  </a:lnTo>
                  <a:lnTo>
                    <a:pt x="67" y="277"/>
                  </a:lnTo>
                  <a:lnTo>
                    <a:pt x="67" y="278"/>
                  </a:lnTo>
                  <a:lnTo>
                    <a:pt x="66" y="278"/>
                  </a:lnTo>
                  <a:lnTo>
                    <a:pt x="66" y="278"/>
                  </a:lnTo>
                  <a:lnTo>
                    <a:pt x="65" y="278"/>
                  </a:lnTo>
                  <a:lnTo>
                    <a:pt x="65" y="280"/>
                  </a:lnTo>
                  <a:lnTo>
                    <a:pt x="64" y="280"/>
                  </a:lnTo>
                  <a:lnTo>
                    <a:pt x="64" y="280"/>
                  </a:lnTo>
                  <a:lnTo>
                    <a:pt x="64" y="280"/>
                  </a:lnTo>
                  <a:lnTo>
                    <a:pt x="64" y="281"/>
                  </a:lnTo>
                  <a:lnTo>
                    <a:pt x="64" y="281"/>
                  </a:lnTo>
                  <a:lnTo>
                    <a:pt x="64" y="281"/>
                  </a:lnTo>
                  <a:lnTo>
                    <a:pt x="65" y="281"/>
                  </a:lnTo>
                  <a:lnTo>
                    <a:pt x="65" y="281"/>
                  </a:lnTo>
                  <a:lnTo>
                    <a:pt x="64" y="282"/>
                  </a:lnTo>
                  <a:lnTo>
                    <a:pt x="64" y="283"/>
                  </a:lnTo>
                  <a:lnTo>
                    <a:pt x="66" y="283"/>
                  </a:lnTo>
                  <a:lnTo>
                    <a:pt x="66" y="284"/>
                  </a:lnTo>
                  <a:lnTo>
                    <a:pt x="66" y="285"/>
                  </a:lnTo>
                  <a:lnTo>
                    <a:pt x="66" y="285"/>
                  </a:lnTo>
                  <a:lnTo>
                    <a:pt x="66" y="285"/>
                  </a:lnTo>
                  <a:lnTo>
                    <a:pt x="65" y="287"/>
                  </a:lnTo>
                  <a:lnTo>
                    <a:pt x="64" y="288"/>
                  </a:lnTo>
                  <a:lnTo>
                    <a:pt x="64" y="288"/>
                  </a:lnTo>
                  <a:lnTo>
                    <a:pt x="64" y="288"/>
                  </a:lnTo>
                  <a:lnTo>
                    <a:pt x="64" y="288"/>
                  </a:lnTo>
                  <a:lnTo>
                    <a:pt x="62" y="289"/>
                  </a:lnTo>
                  <a:lnTo>
                    <a:pt x="62" y="289"/>
                  </a:lnTo>
                  <a:lnTo>
                    <a:pt x="60" y="288"/>
                  </a:lnTo>
                  <a:lnTo>
                    <a:pt x="60" y="287"/>
                  </a:lnTo>
                  <a:lnTo>
                    <a:pt x="60" y="286"/>
                  </a:lnTo>
                  <a:lnTo>
                    <a:pt x="60" y="286"/>
                  </a:lnTo>
                  <a:lnTo>
                    <a:pt x="59" y="286"/>
                  </a:lnTo>
                  <a:lnTo>
                    <a:pt x="58" y="288"/>
                  </a:lnTo>
                  <a:lnTo>
                    <a:pt x="56" y="289"/>
                  </a:lnTo>
                  <a:lnTo>
                    <a:pt x="55" y="289"/>
                  </a:lnTo>
                  <a:lnTo>
                    <a:pt x="53" y="289"/>
                  </a:lnTo>
                  <a:lnTo>
                    <a:pt x="53" y="289"/>
                  </a:lnTo>
                  <a:lnTo>
                    <a:pt x="52" y="288"/>
                  </a:lnTo>
                  <a:lnTo>
                    <a:pt x="52" y="288"/>
                  </a:lnTo>
                  <a:lnTo>
                    <a:pt x="51" y="286"/>
                  </a:lnTo>
                  <a:lnTo>
                    <a:pt x="51" y="285"/>
                  </a:lnTo>
                  <a:lnTo>
                    <a:pt x="51" y="285"/>
                  </a:lnTo>
                  <a:lnTo>
                    <a:pt x="50" y="284"/>
                  </a:lnTo>
                  <a:lnTo>
                    <a:pt x="49" y="282"/>
                  </a:lnTo>
                  <a:lnTo>
                    <a:pt x="47" y="277"/>
                  </a:lnTo>
                  <a:lnTo>
                    <a:pt x="46" y="277"/>
                  </a:lnTo>
                  <a:lnTo>
                    <a:pt x="45" y="276"/>
                  </a:lnTo>
                  <a:lnTo>
                    <a:pt x="44" y="274"/>
                  </a:lnTo>
                  <a:lnTo>
                    <a:pt x="43" y="272"/>
                  </a:lnTo>
                  <a:lnTo>
                    <a:pt x="42" y="272"/>
                  </a:lnTo>
                  <a:lnTo>
                    <a:pt x="42" y="272"/>
                  </a:lnTo>
                  <a:lnTo>
                    <a:pt x="42" y="271"/>
                  </a:lnTo>
                  <a:lnTo>
                    <a:pt x="41" y="270"/>
                  </a:lnTo>
                  <a:lnTo>
                    <a:pt x="40" y="268"/>
                  </a:lnTo>
                  <a:lnTo>
                    <a:pt x="39" y="268"/>
                  </a:lnTo>
                  <a:lnTo>
                    <a:pt x="39" y="267"/>
                  </a:lnTo>
                  <a:lnTo>
                    <a:pt x="39" y="266"/>
                  </a:lnTo>
                  <a:lnTo>
                    <a:pt x="38" y="266"/>
                  </a:lnTo>
                  <a:lnTo>
                    <a:pt x="38" y="265"/>
                  </a:lnTo>
                  <a:lnTo>
                    <a:pt x="38" y="265"/>
                  </a:lnTo>
                  <a:lnTo>
                    <a:pt x="37" y="263"/>
                  </a:lnTo>
                  <a:lnTo>
                    <a:pt x="37" y="262"/>
                  </a:lnTo>
                  <a:lnTo>
                    <a:pt x="37" y="261"/>
                  </a:lnTo>
                  <a:lnTo>
                    <a:pt x="37" y="260"/>
                  </a:lnTo>
                  <a:lnTo>
                    <a:pt x="36" y="260"/>
                  </a:lnTo>
                  <a:lnTo>
                    <a:pt x="36" y="259"/>
                  </a:lnTo>
                  <a:lnTo>
                    <a:pt x="36" y="259"/>
                  </a:lnTo>
                  <a:lnTo>
                    <a:pt x="36" y="258"/>
                  </a:lnTo>
                  <a:lnTo>
                    <a:pt x="37" y="257"/>
                  </a:lnTo>
                  <a:lnTo>
                    <a:pt x="38" y="255"/>
                  </a:lnTo>
                  <a:lnTo>
                    <a:pt x="37" y="254"/>
                  </a:lnTo>
                  <a:lnTo>
                    <a:pt x="37" y="254"/>
                  </a:lnTo>
                  <a:lnTo>
                    <a:pt x="37" y="252"/>
                  </a:lnTo>
                  <a:lnTo>
                    <a:pt x="36" y="251"/>
                  </a:lnTo>
                  <a:lnTo>
                    <a:pt x="36" y="250"/>
                  </a:lnTo>
                  <a:lnTo>
                    <a:pt x="36" y="250"/>
                  </a:lnTo>
                  <a:lnTo>
                    <a:pt x="36" y="249"/>
                  </a:lnTo>
                  <a:lnTo>
                    <a:pt x="36" y="247"/>
                  </a:lnTo>
                  <a:lnTo>
                    <a:pt x="36" y="247"/>
                  </a:lnTo>
                  <a:lnTo>
                    <a:pt x="36" y="246"/>
                  </a:lnTo>
                  <a:lnTo>
                    <a:pt x="37" y="245"/>
                  </a:lnTo>
                  <a:lnTo>
                    <a:pt x="38" y="244"/>
                  </a:lnTo>
                  <a:lnTo>
                    <a:pt x="38" y="242"/>
                  </a:lnTo>
                  <a:lnTo>
                    <a:pt x="38" y="242"/>
                  </a:lnTo>
                  <a:lnTo>
                    <a:pt x="38" y="243"/>
                  </a:lnTo>
                  <a:lnTo>
                    <a:pt x="38" y="244"/>
                  </a:lnTo>
                  <a:lnTo>
                    <a:pt x="38" y="245"/>
                  </a:lnTo>
                  <a:lnTo>
                    <a:pt x="38" y="246"/>
                  </a:lnTo>
                  <a:lnTo>
                    <a:pt x="38" y="246"/>
                  </a:lnTo>
                  <a:lnTo>
                    <a:pt x="39" y="246"/>
                  </a:lnTo>
                  <a:lnTo>
                    <a:pt x="40" y="246"/>
                  </a:lnTo>
                  <a:lnTo>
                    <a:pt x="41" y="246"/>
                  </a:lnTo>
                  <a:lnTo>
                    <a:pt x="42" y="246"/>
                  </a:lnTo>
                  <a:lnTo>
                    <a:pt x="42" y="245"/>
                  </a:lnTo>
                  <a:lnTo>
                    <a:pt x="42" y="244"/>
                  </a:lnTo>
                  <a:lnTo>
                    <a:pt x="42" y="244"/>
                  </a:lnTo>
                  <a:lnTo>
                    <a:pt x="42" y="245"/>
                  </a:lnTo>
                  <a:lnTo>
                    <a:pt x="42" y="245"/>
                  </a:lnTo>
                  <a:lnTo>
                    <a:pt x="41" y="246"/>
                  </a:lnTo>
                  <a:lnTo>
                    <a:pt x="41" y="246"/>
                  </a:lnTo>
                  <a:lnTo>
                    <a:pt x="40" y="246"/>
                  </a:lnTo>
                  <a:lnTo>
                    <a:pt x="39" y="246"/>
                  </a:lnTo>
                  <a:lnTo>
                    <a:pt x="38" y="246"/>
                  </a:lnTo>
                  <a:lnTo>
                    <a:pt x="38" y="245"/>
                  </a:lnTo>
                  <a:lnTo>
                    <a:pt x="39" y="244"/>
                  </a:lnTo>
                  <a:lnTo>
                    <a:pt x="39" y="243"/>
                  </a:lnTo>
                  <a:lnTo>
                    <a:pt x="38" y="242"/>
                  </a:lnTo>
                  <a:lnTo>
                    <a:pt x="38" y="241"/>
                  </a:lnTo>
                  <a:lnTo>
                    <a:pt x="38" y="241"/>
                  </a:lnTo>
                  <a:lnTo>
                    <a:pt x="38" y="239"/>
                  </a:lnTo>
                  <a:lnTo>
                    <a:pt x="39" y="239"/>
                  </a:lnTo>
                  <a:lnTo>
                    <a:pt x="39" y="239"/>
                  </a:lnTo>
                  <a:lnTo>
                    <a:pt x="40" y="238"/>
                  </a:lnTo>
                  <a:lnTo>
                    <a:pt x="39" y="238"/>
                  </a:lnTo>
                  <a:lnTo>
                    <a:pt x="39" y="239"/>
                  </a:lnTo>
                  <a:lnTo>
                    <a:pt x="38" y="239"/>
                  </a:lnTo>
                  <a:lnTo>
                    <a:pt x="38" y="238"/>
                  </a:lnTo>
                  <a:lnTo>
                    <a:pt x="38" y="238"/>
                  </a:lnTo>
                  <a:lnTo>
                    <a:pt x="38" y="239"/>
                  </a:lnTo>
                  <a:lnTo>
                    <a:pt x="38" y="239"/>
                  </a:lnTo>
                  <a:lnTo>
                    <a:pt x="38" y="240"/>
                  </a:lnTo>
                  <a:lnTo>
                    <a:pt x="38" y="240"/>
                  </a:lnTo>
                  <a:lnTo>
                    <a:pt x="38" y="241"/>
                  </a:lnTo>
                  <a:lnTo>
                    <a:pt x="38" y="241"/>
                  </a:lnTo>
                  <a:lnTo>
                    <a:pt x="37" y="240"/>
                  </a:lnTo>
                  <a:lnTo>
                    <a:pt x="36" y="240"/>
                  </a:lnTo>
                  <a:lnTo>
                    <a:pt x="36" y="240"/>
                  </a:lnTo>
                  <a:lnTo>
                    <a:pt x="35" y="241"/>
                  </a:lnTo>
                  <a:lnTo>
                    <a:pt x="35" y="241"/>
                  </a:lnTo>
                  <a:lnTo>
                    <a:pt x="34" y="240"/>
                  </a:lnTo>
                  <a:lnTo>
                    <a:pt x="34" y="239"/>
                  </a:lnTo>
                  <a:lnTo>
                    <a:pt x="34" y="239"/>
                  </a:lnTo>
                  <a:lnTo>
                    <a:pt x="34" y="238"/>
                  </a:lnTo>
                  <a:lnTo>
                    <a:pt x="34" y="237"/>
                  </a:lnTo>
                  <a:lnTo>
                    <a:pt x="33" y="237"/>
                  </a:lnTo>
                  <a:lnTo>
                    <a:pt x="33" y="237"/>
                  </a:lnTo>
                  <a:lnTo>
                    <a:pt x="34" y="238"/>
                  </a:lnTo>
                  <a:lnTo>
                    <a:pt x="34" y="239"/>
                  </a:lnTo>
                  <a:lnTo>
                    <a:pt x="33" y="239"/>
                  </a:lnTo>
                  <a:lnTo>
                    <a:pt x="33" y="240"/>
                  </a:lnTo>
                  <a:lnTo>
                    <a:pt x="34" y="241"/>
                  </a:lnTo>
                  <a:lnTo>
                    <a:pt x="35" y="241"/>
                  </a:lnTo>
                  <a:lnTo>
                    <a:pt x="37" y="242"/>
                  </a:lnTo>
                  <a:lnTo>
                    <a:pt x="37" y="243"/>
                  </a:lnTo>
                  <a:lnTo>
                    <a:pt x="35" y="244"/>
                  </a:lnTo>
                  <a:lnTo>
                    <a:pt x="34" y="244"/>
                  </a:lnTo>
                  <a:lnTo>
                    <a:pt x="34" y="244"/>
                  </a:lnTo>
                  <a:lnTo>
                    <a:pt x="34" y="243"/>
                  </a:lnTo>
                  <a:lnTo>
                    <a:pt x="33" y="242"/>
                  </a:lnTo>
                  <a:lnTo>
                    <a:pt x="31" y="241"/>
                  </a:lnTo>
                  <a:lnTo>
                    <a:pt x="31" y="240"/>
                  </a:lnTo>
                  <a:lnTo>
                    <a:pt x="29" y="238"/>
                  </a:lnTo>
                  <a:lnTo>
                    <a:pt x="29" y="237"/>
                  </a:lnTo>
                  <a:lnTo>
                    <a:pt x="29" y="236"/>
                  </a:lnTo>
                  <a:lnTo>
                    <a:pt x="28" y="233"/>
                  </a:lnTo>
                  <a:lnTo>
                    <a:pt x="28" y="233"/>
                  </a:lnTo>
                  <a:lnTo>
                    <a:pt x="27" y="232"/>
                  </a:lnTo>
                  <a:lnTo>
                    <a:pt x="26" y="231"/>
                  </a:lnTo>
                  <a:lnTo>
                    <a:pt x="25" y="228"/>
                  </a:lnTo>
                  <a:lnTo>
                    <a:pt x="25" y="228"/>
                  </a:lnTo>
                  <a:lnTo>
                    <a:pt x="25" y="228"/>
                  </a:lnTo>
                  <a:lnTo>
                    <a:pt x="23" y="226"/>
                  </a:lnTo>
                  <a:lnTo>
                    <a:pt x="23" y="226"/>
                  </a:lnTo>
                  <a:lnTo>
                    <a:pt x="22" y="225"/>
                  </a:lnTo>
                  <a:lnTo>
                    <a:pt x="22" y="224"/>
                  </a:lnTo>
                  <a:lnTo>
                    <a:pt x="21" y="224"/>
                  </a:lnTo>
                  <a:lnTo>
                    <a:pt x="21" y="223"/>
                  </a:lnTo>
                  <a:lnTo>
                    <a:pt x="21" y="223"/>
                  </a:lnTo>
                  <a:lnTo>
                    <a:pt x="21" y="223"/>
                  </a:lnTo>
                  <a:lnTo>
                    <a:pt x="21" y="223"/>
                  </a:lnTo>
                  <a:lnTo>
                    <a:pt x="20" y="223"/>
                  </a:lnTo>
                  <a:lnTo>
                    <a:pt x="20" y="221"/>
                  </a:lnTo>
                  <a:lnTo>
                    <a:pt x="18" y="220"/>
                  </a:lnTo>
                  <a:lnTo>
                    <a:pt x="18" y="220"/>
                  </a:lnTo>
                  <a:lnTo>
                    <a:pt x="17" y="219"/>
                  </a:lnTo>
                  <a:lnTo>
                    <a:pt x="16" y="218"/>
                  </a:lnTo>
                  <a:lnTo>
                    <a:pt x="16" y="217"/>
                  </a:lnTo>
                  <a:lnTo>
                    <a:pt x="16" y="216"/>
                  </a:lnTo>
                  <a:lnTo>
                    <a:pt x="14" y="215"/>
                  </a:lnTo>
                  <a:lnTo>
                    <a:pt x="13" y="214"/>
                  </a:lnTo>
                  <a:lnTo>
                    <a:pt x="12" y="214"/>
                  </a:lnTo>
                  <a:lnTo>
                    <a:pt x="12" y="212"/>
                  </a:lnTo>
                  <a:lnTo>
                    <a:pt x="12" y="212"/>
                  </a:lnTo>
                  <a:lnTo>
                    <a:pt x="12" y="211"/>
                  </a:lnTo>
                  <a:lnTo>
                    <a:pt x="12" y="211"/>
                  </a:lnTo>
                  <a:lnTo>
                    <a:pt x="11" y="210"/>
                  </a:lnTo>
                  <a:lnTo>
                    <a:pt x="10" y="207"/>
                  </a:lnTo>
                  <a:lnTo>
                    <a:pt x="8" y="207"/>
                  </a:lnTo>
                  <a:lnTo>
                    <a:pt x="8" y="206"/>
                  </a:lnTo>
                  <a:lnTo>
                    <a:pt x="8" y="205"/>
                  </a:lnTo>
                  <a:lnTo>
                    <a:pt x="8" y="204"/>
                  </a:lnTo>
                  <a:lnTo>
                    <a:pt x="7" y="204"/>
                  </a:lnTo>
                  <a:lnTo>
                    <a:pt x="7" y="203"/>
                  </a:lnTo>
                  <a:lnTo>
                    <a:pt x="5" y="202"/>
                  </a:lnTo>
                  <a:lnTo>
                    <a:pt x="5" y="202"/>
                  </a:lnTo>
                  <a:lnTo>
                    <a:pt x="5" y="202"/>
                  </a:lnTo>
                  <a:lnTo>
                    <a:pt x="3" y="202"/>
                  </a:lnTo>
                  <a:lnTo>
                    <a:pt x="3" y="202"/>
                  </a:lnTo>
                  <a:lnTo>
                    <a:pt x="3" y="201"/>
                  </a:lnTo>
                  <a:lnTo>
                    <a:pt x="2" y="200"/>
                  </a:lnTo>
                  <a:lnTo>
                    <a:pt x="2" y="198"/>
                  </a:lnTo>
                  <a:lnTo>
                    <a:pt x="1" y="198"/>
                  </a:lnTo>
                  <a:lnTo>
                    <a:pt x="0" y="198"/>
                  </a:lnTo>
                  <a:lnTo>
                    <a:pt x="0" y="195"/>
                  </a:lnTo>
                  <a:lnTo>
                    <a:pt x="0" y="194"/>
                  </a:lnTo>
                  <a:lnTo>
                    <a:pt x="0" y="194"/>
                  </a:lnTo>
                  <a:lnTo>
                    <a:pt x="2" y="194"/>
                  </a:lnTo>
                  <a:lnTo>
                    <a:pt x="3" y="193"/>
                  </a:lnTo>
                  <a:lnTo>
                    <a:pt x="4" y="193"/>
                  </a:lnTo>
                  <a:lnTo>
                    <a:pt x="4" y="193"/>
                  </a:lnTo>
                  <a:lnTo>
                    <a:pt x="4" y="192"/>
                  </a:lnTo>
                  <a:lnTo>
                    <a:pt x="5" y="191"/>
                  </a:lnTo>
                  <a:lnTo>
                    <a:pt x="5" y="191"/>
                  </a:lnTo>
                  <a:lnTo>
                    <a:pt x="6" y="189"/>
                  </a:lnTo>
                  <a:lnTo>
                    <a:pt x="6" y="189"/>
                  </a:lnTo>
                  <a:lnTo>
                    <a:pt x="6" y="188"/>
                  </a:lnTo>
                  <a:lnTo>
                    <a:pt x="7" y="185"/>
                  </a:lnTo>
                  <a:lnTo>
                    <a:pt x="7" y="185"/>
                  </a:lnTo>
                  <a:lnTo>
                    <a:pt x="8" y="185"/>
                  </a:lnTo>
                  <a:lnTo>
                    <a:pt x="8" y="185"/>
                  </a:lnTo>
                  <a:lnTo>
                    <a:pt x="8" y="185"/>
                  </a:lnTo>
                  <a:lnTo>
                    <a:pt x="8" y="185"/>
                  </a:lnTo>
                  <a:lnTo>
                    <a:pt x="8" y="185"/>
                  </a:lnTo>
                  <a:lnTo>
                    <a:pt x="8" y="184"/>
                  </a:lnTo>
                  <a:lnTo>
                    <a:pt x="8" y="182"/>
                  </a:lnTo>
                  <a:lnTo>
                    <a:pt x="9" y="181"/>
                  </a:lnTo>
                  <a:lnTo>
                    <a:pt x="9" y="180"/>
                  </a:lnTo>
                  <a:lnTo>
                    <a:pt x="10" y="179"/>
                  </a:lnTo>
                  <a:lnTo>
                    <a:pt x="10" y="179"/>
                  </a:lnTo>
                  <a:lnTo>
                    <a:pt x="10" y="178"/>
                  </a:lnTo>
                  <a:lnTo>
                    <a:pt x="10" y="177"/>
                  </a:lnTo>
                  <a:lnTo>
                    <a:pt x="9" y="177"/>
                  </a:lnTo>
                  <a:lnTo>
                    <a:pt x="10" y="175"/>
                  </a:lnTo>
                  <a:lnTo>
                    <a:pt x="9" y="173"/>
                  </a:lnTo>
                  <a:lnTo>
                    <a:pt x="10" y="173"/>
                  </a:lnTo>
                  <a:lnTo>
                    <a:pt x="11" y="172"/>
                  </a:lnTo>
                  <a:lnTo>
                    <a:pt x="11" y="171"/>
                  </a:lnTo>
                  <a:lnTo>
                    <a:pt x="11" y="171"/>
                  </a:lnTo>
                  <a:lnTo>
                    <a:pt x="12" y="170"/>
                  </a:lnTo>
                  <a:lnTo>
                    <a:pt x="12" y="170"/>
                  </a:lnTo>
                  <a:lnTo>
                    <a:pt x="12" y="169"/>
                  </a:lnTo>
                  <a:lnTo>
                    <a:pt x="12" y="168"/>
                  </a:lnTo>
                  <a:lnTo>
                    <a:pt x="12" y="168"/>
                  </a:lnTo>
                  <a:lnTo>
                    <a:pt x="12" y="167"/>
                  </a:lnTo>
                  <a:lnTo>
                    <a:pt x="12" y="164"/>
                  </a:lnTo>
                  <a:lnTo>
                    <a:pt x="11" y="163"/>
                  </a:lnTo>
                  <a:lnTo>
                    <a:pt x="11" y="161"/>
                  </a:lnTo>
                  <a:lnTo>
                    <a:pt x="11" y="159"/>
                  </a:lnTo>
                  <a:lnTo>
                    <a:pt x="10" y="156"/>
                  </a:lnTo>
                  <a:lnTo>
                    <a:pt x="11" y="156"/>
                  </a:lnTo>
                  <a:lnTo>
                    <a:pt x="11" y="157"/>
                  </a:lnTo>
                  <a:lnTo>
                    <a:pt x="12" y="157"/>
                  </a:lnTo>
                  <a:lnTo>
                    <a:pt x="12" y="157"/>
                  </a:lnTo>
                  <a:lnTo>
                    <a:pt x="12" y="156"/>
                  </a:lnTo>
                  <a:lnTo>
                    <a:pt x="12" y="155"/>
                  </a:lnTo>
                  <a:lnTo>
                    <a:pt x="12" y="155"/>
                  </a:lnTo>
                  <a:lnTo>
                    <a:pt x="13" y="155"/>
                  </a:lnTo>
                  <a:lnTo>
                    <a:pt x="13" y="154"/>
                  </a:lnTo>
                  <a:lnTo>
                    <a:pt x="14" y="152"/>
                  </a:lnTo>
                  <a:lnTo>
                    <a:pt x="15" y="152"/>
                  </a:lnTo>
                  <a:lnTo>
                    <a:pt x="15" y="151"/>
                  </a:lnTo>
                  <a:lnTo>
                    <a:pt x="15" y="151"/>
                  </a:lnTo>
                  <a:lnTo>
                    <a:pt x="15" y="150"/>
                  </a:lnTo>
                  <a:lnTo>
                    <a:pt x="16" y="150"/>
                  </a:lnTo>
                  <a:lnTo>
                    <a:pt x="16" y="150"/>
                  </a:lnTo>
                  <a:lnTo>
                    <a:pt x="16" y="149"/>
                  </a:lnTo>
                  <a:lnTo>
                    <a:pt x="16" y="149"/>
                  </a:lnTo>
                  <a:lnTo>
                    <a:pt x="17" y="149"/>
                  </a:lnTo>
                  <a:lnTo>
                    <a:pt x="18" y="148"/>
                  </a:lnTo>
                  <a:lnTo>
                    <a:pt x="18" y="147"/>
                  </a:lnTo>
                  <a:lnTo>
                    <a:pt x="18" y="147"/>
                  </a:lnTo>
                  <a:lnTo>
                    <a:pt x="19" y="146"/>
                  </a:lnTo>
                  <a:lnTo>
                    <a:pt x="20" y="146"/>
                  </a:lnTo>
                  <a:lnTo>
                    <a:pt x="20" y="145"/>
                  </a:lnTo>
                  <a:lnTo>
                    <a:pt x="21" y="144"/>
                  </a:lnTo>
                  <a:lnTo>
                    <a:pt x="21" y="144"/>
                  </a:lnTo>
                  <a:lnTo>
                    <a:pt x="21" y="143"/>
                  </a:lnTo>
                  <a:lnTo>
                    <a:pt x="21" y="142"/>
                  </a:lnTo>
                  <a:lnTo>
                    <a:pt x="21" y="142"/>
                  </a:lnTo>
                  <a:lnTo>
                    <a:pt x="21" y="141"/>
                  </a:lnTo>
                  <a:lnTo>
                    <a:pt x="21" y="141"/>
                  </a:lnTo>
                  <a:lnTo>
                    <a:pt x="21" y="140"/>
                  </a:lnTo>
                  <a:lnTo>
                    <a:pt x="21" y="140"/>
                  </a:lnTo>
                  <a:lnTo>
                    <a:pt x="21" y="137"/>
                  </a:lnTo>
                  <a:lnTo>
                    <a:pt x="22" y="137"/>
                  </a:lnTo>
                  <a:lnTo>
                    <a:pt x="22" y="138"/>
                  </a:lnTo>
                  <a:lnTo>
                    <a:pt x="23" y="138"/>
                  </a:lnTo>
                  <a:lnTo>
                    <a:pt x="23" y="137"/>
                  </a:lnTo>
                  <a:lnTo>
                    <a:pt x="24" y="137"/>
                  </a:lnTo>
                  <a:lnTo>
                    <a:pt x="24" y="135"/>
                  </a:lnTo>
                  <a:lnTo>
                    <a:pt x="26" y="134"/>
                  </a:lnTo>
                  <a:lnTo>
                    <a:pt x="27" y="133"/>
                  </a:lnTo>
                  <a:lnTo>
                    <a:pt x="27" y="133"/>
                  </a:lnTo>
                  <a:lnTo>
                    <a:pt x="29" y="132"/>
                  </a:lnTo>
                  <a:lnTo>
                    <a:pt x="29" y="131"/>
                  </a:lnTo>
                  <a:lnTo>
                    <a:pt x="29" y="131"/>
                  </a:lnTo>
                  <a:lnTo>
                    <a:pt x="30" y="130"/>
                  </a:lnTo>
                  <a:lnTo>
                    <a:pt x="31" y="129"/>
                  </a:lnTo>
                  <a:lnTo>
                    <a:pt x="31" y="129"/>
                  </a:lnTo>
                  <a:lnTo>
                    <a:pt x="31" y="129"/>
                  </a:lnTo>
                  <a:lnTo>
                    <a:pt x="31" y="129"/>
                  </a:lnTo>
                  <a:lnTo>
                    <a:pt x="33" y="128"/>
                  </a:lnTo>
                  <a:lnTo>
                    <a:pt x="33" y="127"/>
                  </a:lnTo>
                  <a:lnTo>
                    <a:pt x="34" y="127"/>
                  </a:lnTo>
                  <a:lnTo>
                    <a:pt x="34" y="125"/>
                  </a:lnTo>
                  <a:lnTo>
                    <a:pt x="34" y="124"/>
                  </a:lnTo>
                  <a:lnTo>
                    <a:pt x="34" y="124"/>
                  </a:lnTo>
                  <a:lnTo>
                    <a:pt x="34" y="120"/>
                  </a:lnTo>
                  <a:lnTo>
                    <a:pt x="35" y="120"/>
                  </a:lnTo>
                  <a:lnTo>
                    <a:pt x="34" y="119"/>
                  </a:lnTo>
                  <a:lnTo>
                    <a:pt x="35" y="119"/>
                  </a:lnTo>
                  <a:lnTo>
                    <a:pt x="35" y="119"/>
                  </a:lnTo>
                  <a:lnTo>
                    <a:pt x="35" y="118"/>
                  </a:lnTo>
                  <a:lnTo>
                    <a:pt x="34" y="118"/>
                  </a:lnTo>
                  <a:lnTo>
                    <a:pt x="34" y="117"/>
                  </a:lnTo>
                  <a:lnTo>
                    <a:pt x="34" y="117"/>
                  </a:lnTo>
                  <a:lnTo>
                    <a:pt x="34" y="116"/>
                  </a:lnTo>
                  <a:lnTo>
                    <a:pt x="34" y="116"/>
                  </a:lnTo>
                  <a:lnTo>
                    <a:pt x="34" y="113"/>
                  </a:lnTo>
                  <a:lnTo>
                    <a:pt x="34" y="111"/>
                  </a:lnTo>
                  <a:lnTo>
                    <a:pt x="35" y="109"/>
                  </a:lnTo>
                  <a:lnTo>
                    <a:pt x="35" y="109"/>
                  </a:lnTo>
                  <a:lnTo>
                    <a:pt x="36" y="107"/>
                  </a:lnTo>
                  <a:lnTo>
                    <a:pt x="36" y="107"/>
                  </a:lnTo>
                  <a:lnTo>
                    <a:pt x="36" y="107"/>
                  </a:lnTo>
                  <a:lnTo>
                    <a:pt x="37" y="106"/>
                  </a:lnTo>
                  <a:lnTo>
                    <a:pt x="37" y="106"/>
                  </a:lnTo>
                  <a:lnTo>
                    <a:pt x="37" y="105"/>
                  </a:lnTo>
                  <a:lnTo>
                    <a:pt x="38" y="103"/>
                  </a:lnTo>
                  <a:lnTo>
                    <a:pt x="38" y="102"/>
                  </a:lnTo>
                  <a:lnTo>
                    <a:pt x="39" y="98"/>
                  </a:lnTo>
                  <a:lnTo>
                    <a:pt x="39" y="98"/>
                  </a:lnTo>
                  <a:lnTo>
                    <a:pt x="39" y="97"/>
                  </a:lnTo>
                  <a:lnTo>
                    <a:pt x="39" y="95"/>
                  </a:lnTo>
                  <a:lnTo>
                    <a:pt x="40" y="95"/>
                  </a:lnTo>
                  <a:lnTo>
                    <a:pt x="40" y="94"/>
                  </a:lnTo>
                  <a:lnTo>
                    <a:pt x="40" y="94"/>
                  </a:lnTo>
                  <a:lnTo>
                    <a:pt x="41" y="94"/>
                  </a:lnTo>
                  <a:lnTo>
                    <a:pt x="42" y="91"/>
                  </a:lnTo>
                  <a:lnTo>
                    <a:pt x="42" y="91"/>
                  </a:lnTo>
                  <a:lnTo>
                    <a:pt x="43" y="90"/>
                  </a:lnTo>
                  <a:lnTo>
                    <a:pt x="44" y="89"/>
                  </a:lnTo>
                  <a:lnTo>
                    <a:pt x="45" y="88"/>
                  </a:lnTo>
                  <a:lnTo>
                    <a:pt x="45" y="87"/>
                  </a:lnTo>
                  <a:lnTo>
                    <a:pt x="48" y="85"/>
                  </a:lnTo>
                  <a:lnTo>
                    <a:pt x="48" y="85"/>
                  </a:lnTo>
                  <a:lnTo>
                    <a:pt x="48" y="85"/>
                  </a:lnTo>
                  <a:lnTo>
                    <a:pt x="49" y="85"/>
                  </a:lnTo>
                  <a:lnTo>
                    <a:pt x="49" y="85"/>
                  </a:lnTo>
                  <a:lnTo>
                    <a:pt x="51" y="85"/>
                  </a:lnTo>
                  <a:lnTo>
                    <a:pt x="51" y="85"/>
                  </a:lnTo>
                  <a:lnTo>
                    <a:pt x="49" y="86"/>
                  </a:lnTo>
                  <a:lnTo>
                    <a:pt x="50" y="86"/>
                  </a:lnTo>
                  <a:lnTo>
                    <a:pt x="50" y="86"/>
                  </a:lnTo>
                  <a:lnTo>
                    <a:pt x="51" y="87"/>
                  </a:lnTo>
                  <a:lnTo>
                    <a:pt x="53" y="88"/>
                  </a:lnTo>
                  <a:lnTo>
                    <a:pt x="54" y="88"/>
                  </a:lnTo>
                  <a:lnTo>
                    <a:pt x="55" y="88"/>
                  </a:lnTo>
                  <a:lnTo>
                    <a:pt x="55" y="89"/>
                  </a:lnTo>
                  <a:lnTo>
                    <a:pt x="55" y="89"/>
                  </a:lnTo>
                  <a:lnTo>
                    <a:pt x="56" y="90"/>
                  </a:lnTo>
                  <a:lnTo>
                    <a:pt x="57" y="90"/>
                  </a:lnTo>
                  <a:lnTo>
                    <a:pt x="57" y="90"/>
                  </a:lnTo>
                  <a:lnTo>
                    <a:pt x="57" y="90"/>
                  </a:lnTo>
                  <a:lnTo>
                    <a:pt x="57" y="90"/>
                  </a:lnTo>
                  <a:lnTo>
                    <a:pt x="58" y="91"/>
                  </a:lnTo>
                  <a:lnTo>
                    <a:pt x="59" y="91"/>
                  </a:lnTo>
                  <a:lnTo>
                    <a:pt x="59" y="91"/>
                  </a:lnTo>
                  <a:lnTo>
                    <a:pt x="60" y="92"/>
                  </a:lnTo>
                  <a:lnTo>
                    <a:pt x="59" y="92"/>
                  </a:lnTo>
                  <a:lnTo>
                    <a:pt x="60" y="92"/>
                  </a:lnTo>
                  <a:lnTo>
                    <a:pt x="60" y="93"/>
                  </a:lnTo>
                  <a:lnTo>
                    <a:pt x="60" y="93"/>
                  </a:lnTo>
                  <a:lnTo>
                    <a:pt x="60" y="92"/>
                  </a:lnTo>
                  <a:lnTo>
                    <a:pt x="60" y="91"/>
                  </a:lnTo>
                  <a:lnTo>
                    <a:pt x="60" y="91"/>
                  </a:lnTo>
                  <a:lnTo>
                    <a:pt x="60" y="91"/>
                  </a:lnTo>
                  <a:lnTo>
                    <a:pt x="59" y="90"/>
                  </a:lnTo>
                  <a:lnTo>
                    <a:pt x="59" y="90"/>
                  </a:lnTo>
                  <a:lnTo>
                    <a:pt x="59" y="88"/>
                  </a:lnTo>
                  <a:lnTo>
                    <a:pt x="58" y="88"/>
                  </a:lnTo>
                  <a:lnTo>
                    <a:pt x="58" y="87"/>
                  </a:lnTo>
                  <a:lnTo>
                    <a:pt x="58" y="87"/>
                  </a:lnTo>
                  <a:lnTo>
                    <a:pt x="59" y="87"/>
                  </a:lnTo>
                  <a:lnTo>
                    <a:pt x="61" y="88"/>
                  </a:lnTo>
                  <a:lnTo>
                    <a:pt x="62" y="87"/>
                  </a:lnTo>
                  <a:lnTo>
                    <a:pt x="63" y="87"/>
                  </a:lnTo>
                  <a:lnTo>
                    <a:pt x="63" y="86"/>
                  </a:lnTo>
                  <a:lnTo>
                    <a:pt x="63" y="86"/>
                  </a:lnTo>
                  <a:lnTo>
                    <a:pt x="64" y="85"/>
                  </a:lnTo>
                  <a:lnTo>
                    <a:pt x="64" y="84"/>
                  </a:lnTo>
                  <a:lnTo>
                    <a:pt x="64" y="82"/>
                  </a:lnTo>
                  <a:lnTo>
                    <a:pt x="64" y="81"/>
                  </a:lnTo>
                  <a:lnTo>
                    <a:pt x="65" y="81"/>
                  </a:lnTo>
                  <a:lnTo>
                    <a:pt x="65" y="82"/>
                  </a:lnTo>
                  <a:lnTo>
                    <a:pt x="65" y="82"/>
                  </a:lnTo>
                  <a:lnTo>
                    <a:pt x="68" y="82"/>
                  </a:lnTo>
                  <a:lnTo>
                    <a:pt x="68" y="83"/>
                  </a:lnTo>
                  <a:lnTo>
                    <a:pt x="68" y="84"/>
                  </a:lnTo>
                  <a:lnTo>
                    <a:pt x="69" y="84"/>
                  </a:lnTo>
                  <a:lnTo>
                    <a:pt x="69" y="83"/>
                  </a:lnTo>
                  <a:lnTo>
                    <a:pt x="68" y="83"/>
                  </a:lnTo>
                  <a:lnTo>
                    <a:pt x="67" y="81"/>
                  </a:lnTo>
                  <a:lnTo>
                    <a:pt x="65" y="81"/>
                  </a:lnTo>
                  <a:lnTo>
                    <a:pt x="65" y="81"/>
                  </a:lnTo>
                  <a:lnTo>
                    <a:pt x="65" y="81"/>
                  </a:lnTo>
                  <a:lnTo>
                    <a:pt x="64" y="81"/>
                  </a:lnTo>
                  <a:lnTo>
                    <a:pt x="64" y="81"/>
                  </a:lnTo>
                  <a:lnTo>
                    <a:pt x="63" y="81"/>
                  </a:lnTo>
                  <a:lnTo>
                    <a:pt x="62" y="83"/>
                  </a:lnTo>
                  <a:lnTo>
                    <a:pt x="61" y="84"/>
                  </a:lnTo>
                  <a:lnTo>
                    <a:pt x="59" y="84"/>
                  </a:lnTo>
                  <a:lnTo>
                    <a:pt x="59" y="84"/>
                  </a:lnTo>
                  <a:lnTo>
                    <a:pt x="59" y="84"/>
                  </a:lnTo>
                  <a:lnTo>
                    <a:pt x="59" y="83"/>
                  </a:lnTo>
                  <a:lnTo>
                    <a:pt x="58" y="83"/>
                  </a:lnTo>
                  <a:lnTo>
                    <a:pt x="57" y="83"/>
                  </a:lnTo>
                  <a:lnTo>
                    <a:pt x="57" y="83"/>
                  </a:lnTo>
                  <a:lnTo>
                    <a:pt x="56" y="83"/>
                  </a:lnTo>
                  <a:lnTo>
                    <a:pt x="56" y="82"/>
                  </a:lnTo>
                  <a:lnTo>
                    <a:pt x="55" y="81"/>
                  </a:lnTo>
                  <a:lnTo>
                    <a:pt x="55" y="81"/>
                  </a:lnTo>
                  <a:lnTo>
                    <a:pt x="56" y="78"/>
                  </a:lnTo>
                  <a:lnTo>
                    <a:pt x="57" y="77"/>
                  </a:lnTo>
                  <a:lnTo>
                    <a:pt x="58" y="76"/>
                  </a:lnTo>
                  <a:lnTo>
                    <a:pt x="58" y="75"/>
                  </a:lnTo>
                  <a:lnTo>
                    <a:pt x="60" y="74"/>
                  </a:lnTo>
                  <a:lnTo>
                    <a:pt x="61" y="73"/>
                  </a:lnTo>
                  <a:lnTo>
                    <a:pt x="62" y="73"/>
                  </a:lnTo>
                  <a:lnTo>
                    <a:pt x="64" y="72"/>
                  </a:lnTo>
                  <a:lnTo>
                    <a:pt x="64" y="72"/>
                  </a:lnTo>
                  <a:lnTo>
                    <a:pt x="64" y="72"/>
                  </a:lnTo>
                  <a:lnTo>
                    <a:pt x="64" y="72"/>
                  </a:lnTo>
                  <a:lnTo>
                    <a:pt x="66" y="72"/>
                  </a:lnTo>
                  <a:lnTo>
                    <a:pt x="66" y="71"/>
                  </a:lnTo>
                  <a:lnTo>
                    <a:pt x="67" y="70"/>
                  </a:lnTo>
                  <a:lnTo>
                    <a:pt x="68" y="70"/>
                  </a:lnTo>
                  <a:lnTo>
                    <a:pt x="69" y="70"/>
                  </a:lnTo>
                  <a:lnTo>
                    <a:pt x="70" y="69"/>
                  </a:lnTo>
                  <a:lnTo>
                    <a:pt x="73" y="69"/>
                  </a:lnTo>
                  <a:lnTo>
                    <a:pt x="74" y="70"/>
                  </a:lnTo>
                  <a:lnTo>
                    <a:pt x="75" y="70"/>
                  </a:lnTo>
                  <a:lnTo>
                    <a:pt x="75" y="71"/>
                  </a:lnTo>
                  <a:lnTo>
                    <a:pt x="76" y="72"/>
                  </a:lnTo>
                  <a:lnTo>
                    <a:pt x="77" y="72"/>
                  </a:lnTo>
                  <a:lnTo>
                    <a:pt x="77" y="73"/>
                  </a:lnTo>
                  <a:lnTo>
                    <a:pt x="78" y="73"/>
                  </a:lnTo>
                  <a:lnTo>
                    <a:pt x="78" y="73"/>
                  </a:lnTo>
                  <a:lnTo>
                    <a:pt x="80" y="74"/>
                  </a:lnTo>
                  <a:lnTo>
                    <a:pt x="81" y="74"/>
                  </a:lnTo>
                  <a:lnTo>
                    <a:pt x="81" y="75"/>
                  </a:lnTo>
                  <a:lnTo>
                    <a:pt x="81" y="75"/>
                  </a:lnTo>
                  <a:lnTo>
                    <a:pt x="81" y="75"/>
                  </a:lnTo>
                  <a:lnTo>
                    <a:pt x="82" y="76"/>
                  </a:lnTo>
                  <a:lnTo>
                    <a:pt x="82" y="77"/>
                  </a:lnTo>
                  <a:lnTo>
                    <a:pt x="83" y="77"/>
                  </a:lnTo>
                  <a:lnTo>
                    <a:pt x="83" y="77"/>
                  </a:lnTo>
                  <a:lnTo>
                    <a:pt x="86" y="77"/>
                  </a:lnTo>
                  <a:lnTo>
                    <a:pt x="87" y="77"/>
                  </a:lnTo>
                  <a:lnTo>
                    <a:pt x="88" y="77"/>
                  </a:lnTo>
                  <a:lnTo>
                    <a:pt x="89" y="77"/>
                  </a:lnTo>
                  <a:lnTo>
                    <a:pt x="90" y="76"/>
                  </a:lnTo>
                  <a:lnTo>
                    <a:pt x="90" y="75"/>
                  </a:lnTo>
                  <a:lnTo>
                    <a:pt x="92" y="75"/>
                  </a:lnTo>
                  <a:lnTo>
                    <a:pt x="95" y="73"/>
                  </a:lnTo>
                  <a:lnTo>
                    <a:pt x="95" y="72"/>
                  </a:lnTo>
                  <a:lnTo>
                    <a:pt x="95" y="72"/>
                  </a:lnTo>
                  <a:lnTo>
                    <a:pt x="97" y="72"/>
                  </a:lnTo>
                  <a:lnTo>
                    <a:pt x="97" y="72"/>
                  </a:lnTo>
                  <a:lnTo>
                    <a:pt x="97" y="72"/>
                  </a:lnTo>
                  <a:lnTo>
                    <a:pt x="98" y="71"/>
                  </a:lnTo>
                  <a:lnTo>
                    <a:pt x="98" y="71"/>
                  </a:lnTo>
                  <a:lnTo>
                    <a:pt x="98" y="72"/>
                  </a:lnTo>
                  <a:lnTo>
                    <a:pt x="99" y="72"/>
                  </a:lnTo>
                  <a:lnTo>
                    <a:pt x="99" y="72"/>
                  </a:lnTo>
                  <a:lnTo>
                    <a:pt x="101" y="72"/>
                  </a:lnTo>
                  <a:lnTo>
                    <a:pt x="102" y="72"/>
                  </a:lnTo>
                  <a:lnTo>
                    <a:pt x="103" y="71"/>
                  </a:lnTo>
                  <a:lnTo>
                    <a:pt x="103" y="71"/>
                  </a:lnTo>
                  <a:lnTo>
                    <a:pt x="102" y="72"/>
                  </a:lnTo>
                  <a:lnTo>
                    <a:pt x="100" y="72"/>
                  </a:lnTo>
                  <a:lnTo>
                    <a:pt x="99" y="72"/>
                  </a:lnTo>
                  <a:lnTo>
                    <a:pt x="98" y="70"/>
                  </a:lnTo>
                  <a:lnTo>
                    <a:pt x="96" y="70"/>
                  </a:lnTo>
                  <a:lnTo>
                    <a:pt x="96" y="70"/>
                  </a:lnTo>
                  <a:lnTo>
                    <a:pt x="95" y="70"/>
                  </a:lnTo>
                  <a:lnTo>
                    <a:pt x="95" y="69"/>
                  </a:lnTo>
                  <a:lnTo>
                    <a:pt x="94" y="69"/>
                  </a:lnTo>
                  <a:lnTo>
                    <a:pt x="94" y="70"/>
                  </a:lnTo>
                  <a:lnTo>
                    <a:pt x="93" y="70"/>
                  </a:lnTo>
                  <a:lnTo>
                    <a:pt x="93" y="71"/>
                  </a:lnTo>
                  <a:lnTo>
                    <a:pt x="92" y="71"/>
                  </a:lnTo>
                  <a:lnTo>
                    <a:pt x="91" y="70"/>
                  </a:lnTo>
                  <a:lnTo>
                    <a:pt x="91" y="70"/>
                  </a:lnTo>
                  <a:lnTo>
                    <a:pt x="91" y="69"/>
                  </a:lnTo>
                  <a:lnTo>
                    <a:pt x="91" y="68"/>
                  </a:lnTo>
                  <a:lnTo>
                    <a:pt x="91" y="68"/>
                  </a:lnTo>
                  <a:lnTo>
                    <a:pt x="93" y="67"/>
                  </a:lnTo>
                  <a:lnTo>
                    <a:pt x="94" y="66"/>
                  </a:lnTo>
                  <a:lnTo>
                    <a:pt x="95" y="65"/>
                  </a:lnTo>
                  <a:lnTo>
                    <a:pt x="95" y="64"/>
                  </a:lnTo>
                  <a:lnTo>
                    <a:pt x="96" y="61"/>
                  </a:lnTo>
                  <a:lnTo>
                    <a:pt x="97" y="60"/>
                  </a:lnTo>
                  <a:lnTo>
                    <a:pt x="98" y="60"/>
                  </a:lnTo>
                  <a:lnTo>
                    <a:pt x="98" y="60"/>
                  </a:lnTo>
                  <a:lnTo>
                    <a:pt x="99" y="63"/>
                  </a:lnTo>
                  <a:lnTo>
                    <a:pt x="99" y="63"/>
                  </a:lnTo>
                  <a:lnTo>
                    <a:pt x="99" y="64"/>
                  </a:lnTo>
                  <a:lnTo>
                    <a:pt x="99" y="64"/>
                  </a:lnTo>
                  <a:lnTo>
                    <a:pt x="99" y="65"/>
                  </a:lnTo>
                  <a:lnTo>
                    <a:pt x="100" y="65"/>
                  </a:lnTo>
                  <a:lnTo>
                    <a:pt x="103" y="64"/>
                  </a:lnTo>
                  <a:lnTo>
                    <a:pt x="102" y="64"/>
                  </a:lnTo>
                  <a:lnTo>
                    <a:pt x="100" y="65"/>
                  </a:lnTo>
                  <a:lnTo>
                    <a:pt x="99" y="65"/>
                  </a:lnTo>
                  <a:lnTo>
                    <a:pt x="99" y="64"/>
                  </a:lnTo>
                  <a:lnTo>
                    <a:pt x="99" y="63"/>
                  </a:lnTo>
                  <a:lnTo>
                    <a:pt x="99" y="63"/>
                  </a:lnTo>
                  <a:lnTo>
                    <a:pt x="99" y="62"/>
                  </a:lnTo>
                  <a:lnTo>
                    <a:pt x="99" y="61"/>
                  </a:lnTo>
                  <a:lnTo>
                    <a:pt x="99" y="61"/>
                  </a:lnTo>
                  <a:lnTo>
                    <a:pt x="99" y="60"/>
                  </a:lnTo>
                  <a:lnTo>
                    <a:pt x="98" y="60"/>
                  </a:lnTo>
                  <a:lnTo>
                    <a:pt x="98" y="60"/>
                  </a:lnTo>
                  <a:lnTo>
                    <a:pt x="99" y="55"/>
                  </a:lnTo>
                  <a:lnTo>
                    <a:pt x="101" y="51"/>
                  </a:lnTo>
                  <a:lnTo>
                    <a:pt x="100" y="41"/>
                  </a:lnTo>
                  <a:lnTo>
                    <a:pt x="103" y="41"/>
                  </a:lnTo>
                  <a:lnTo>
                    <a:pt x="110" y="44"/>
                  </a:lnTo>
                  <a:lnTo>
                    <a:pt x="114" y="44"/>
                  </a:lnTo>
                  <a:lnTo>
                    <a:pt x="118" y="35"/>
                  </a:lnTo>
                  <a:lnTo>
                    <a:pt x="125" y="32"/>
                  </a:lnTo>
                  <a:lnTo>
                    <a:pt x="128" y="26"/>
                  </a:lnTo>
                  <a:lnTo>
                    <a:pt x="134" y="21"/>
                  </a:lnTo>
                  <a:lnTo>
                    <a:pt x="136" y="16"/>
                  </a:lnTo>
                  <a:lnTo>
                    <a:pt x="144" y="13"/>
                  </a:lnTo>
                  <a:lnTo>
                    <a:pt x="148" y="11"/>
                  </a:lnTo>
                  <a:lnTo>
                    <a:pt x="156" y="4"/>
                  </a:lnTo>
                  <a:lnTo>
                    <a:pt x="15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3" name="Freeform 7"/>
            <p:cNvSpPr>
              <a:spLocks noEditPoints="1"/>
            </p:cNvSpPr>
            <p:nvPr/>
          </p:nvSpPr>
          <p:spPr bwMode="auto">
            <a:xfrm>
              <a:off x="5954" y="2089"/>
              <a:ext cx="451" cy="357"/>
            </a:xfrm>
            <a:custGeom>
              <a:avLst/>
              <a:gdLst>
                <a:gd name="T0" fmla="*/ 314 w 451"/>
                <a:gd name="T1" fmla="*/ 241 h 357"/>
                <a:gd name="T2" fmla="*/ 298 w 451"/>
                <a:gd name="T3" fmla="*/ 2 h 357"/>
                <a:gd name="T4" fmla="*/ 307 w 451"/>
                <a:gd name="T5" fmla="*/ 7 h 357"/>
                <a:gd name="T6" fmla="*/ 315 w 451"/>
                <a:gd name="T7" fmla="*/ 16 h 357"/>
                <a:gd name="T8" fmla="*/ 335 w 451"/>
                <a:gd name="T9" fmla="*/ 28 h 357"/>
                <a:gd name="T10" fmla="*/ 339 w 451"/>
                <a:gd name="T11" fmla="*/ 41 h 357"/>
                <a:gd name="T12" fmla="*/ 350 w 451"/>
                <a:gd name="T13" fmla="*/ 51 h 357"/>
                <a:gd name="T14" fmla="*/ 357 w 451"/>
                <a:gd name="T15" fmla="*/ 65 h 357"/>
                <a:gd name="T16" fmla="*/ 358 w 451"/>
                <a:gd name="T17" fmla="*/ 76 h 357"/>
                <a:gd name="T18" fmla="*/ 362 w 451"/>
                <a:gd name="T19" fmla="*/ 82 h 357"/>
                <a:gd name="T20" fmla="*/ 368 w 451"/>
                <a:gd name="T21" fmla="*/ 90 h 357"/>
                <a:gd name="T22" fmla="*/ 380 w 451"/>
                <a:gd name="T23" fmla="*/ 97 h 357"/>
                <a:gd name="T24" fmla="*/ 381 w 451"/>
                <a:gd name="T25" fmla="*/ 107 h 357"/>
                <a:gd name="T26" fmla="*/ 388 w 451"/>
                <a:gd name="T27" fmla="*/ 114 h 357"/>
                <a:gd name="T28" fmla="*/ 408 w 451"/>
                <a:gd name="T29" fmla="*/ 121 h 357"/>
                <a:gd name="T30" fmla="*/ 410 w 451"/>
                <a:gd name="T31" fmla="*/ 129 h 357"/>
                <a:gd name="T32" fmla="*/ 395 w 451"/>
                <a:gd name="T33" fmla="*/ 136 h 357"/>
                <a:gd name="T34" fmla="*/ 390 w 451"/>
                <a:gd name="T35" fmla="*/ 154 h 357"/>
                <a:gd name="T36" fmla="*/ 394 w 451"/>
                <a:gd name="T37" fmla="*/ 167 h 357"/>
                <a:gd name="T38" fmla="*/ 400 w 451"/>
                <a:gd name="T39" fmla="*/ 187 h 357"/>
                <a:gd name="T40" fmla="*/ 410 w 451"/>
                <a:gd name="T41" fmla="*/ 203 h 357"/>
                <a:gd name="T42" fmla="*/ 424 w 451"/>
                <a:gd name="T43" fmla="*/ 224 h 357"/>
                <a:gd name="T44" fmla="*/ 431 w 451"/>
                <a:gd name="T45" fmla="*/ 232 h 357"/>
                <a:gd name="T46" fmla="*/ 441 w 451"/>
                <a:gd name="T47" fmla="*/ 247 h 357"/>
                <a:gd name="T48" fmla="*/ 447 w 451"/>
                <a:gd name="T49" fmla="*/ 258 h 357"/>
                <a:gd name="T50" fmla="*/ 444 w 451"/>
                <a:gd name="T51" fmla="*/ 279 h 357"/>
                <a:gd name="T52" fmla="*/ 448 w 451"/>
                <a:gd name="T53" fmla="*/ 274 h 357"/>
                <a:gd name="T54" fmla="*/ 441 w 451"/>
                <a:gd name="T55" fmla="*/ 262 h 357"/>
                <a:gd name="T56" fmla="*/ 417 w 451"/>
                <a:gd name="T57" fmla="*/ 263 h 357"/>
                <a:gd name="T58" fmla="*/ 397 w 451"/>
                <a:gd name="T59" fmla="*/ 249 h 357"/>
                <a:gd name="T60" fmla="*/ 385 w 451"/>
                <a:gd name="T61" fmla="*/ 234 h 357"/>
                <a:gd name="T62" fmla="*/ 371 w 451"/>
                <a:gd name="T63" fmla="*/ 232 h 357"/>
                <a:gd name="T64" fmla="*/ 356 w 451"/>
                <a:gd name="T65" fmla="*/ 238 h 357"/>
                <a:gd name="T66" fmla="*/ 334 w 451"/>
                <a:gd name="T67" fmla="*/ 241 h 357"/>
                <a:gd name="T68" fmla="*/ 316 w 451"/>
                <a:gd name="T69" fmla="*/ 236 h 357"/>
                <a:gd name="T70" fmla="*/ 310 w 451"/>
                <a:gd name="T71" fmla="*/ 246 h 357"/>
                <a:gd name="T72" fmla="*/ 329 w 451"/>
                <a:gd name="T73" fmla="*/ 245 h 357"/>
                <a:gd name="T74" fmla="*/ 349 w 451"/>
                <a:gd name="T75" fmla="*/ 245 h 357"/>
                <a:gd name="T76" fmla="*/ 367 w 451"/>
                <a:gd name="T77" fmla="*/ 241 h 357"/>
                <a:gd name="T78" fmla="*/ 384 w 451"/>
                <a:gd name="T79" fmla="*/ 249 h 357"/>
                <a:gd name="T80" fmla="*/ 390 w 451"/>
                <a:gd name="T81" fmla="*/ 258 h 357"/>
                <a:gd name="T82" fmla="*/ 392 w 451"/>
                <a:gd name="T83" fmla="*/ 261 h 357"/>
                <a:gd name="T84" fmla="*/ 397 w 451"/>
                <a:gd name="T85" fmla="*/ 264 h 357"/>
                <a:gd name="T86" fmla="*/ 398 w 451"/>
                <a:gd name="T87" fmla="*/ 266 h 357"/>
                <a:gd name="T88" fmla="*/ 412 w 451"/>
                <a:gd name="T89" fmla="*/ 277 h 357"/>
                <a:gd name="T90" fmla="*/ 416 w 451"/>
                <a:gd name="T91" fmla="*/ 278 h 357"/>
                <a:gd name="T92" fmla="*/ 423 w 451"/>
                <a:gd name="T93" fmla="*/ 285 h 357"/>
                <a:gd name="T94" fmla="*/ 418 w 451"/>
                <a:gd name="T95" fmla="*/ 295 h 357"/>
                <a:gd name="T96" fmla="*/ 378 w 451"/>
                <a:gd name="T97" fmla="*/ 269 h 357"/>
                <a:gd name="T98" fmla="*/ 325 w 451"/>
                <a:gd name="T99" fmla="*/ 313 h 357"/>
                <a:gd name="T100" fmla="*/ 257 w 451"/>
                <a:gd name="T101" fmla="*/ 325 h 357"/>
                <a:gd name="T102" fmla="*/ 203 w 451"/>
                <a:gd name="T103" fmla="*/ 355 h 357"/>
                <a:gd name="T104" fmla="*/ 151 w 451"/>
                <a:gd name="T105" fmla="*/ 335 h 357"/>
                <a:gd name="T106" fmla="*/ 89 w 451"/>
                <a:gd name="T107" fmla="*/ 266 h 357"/>
                <a:gd name="T108" fmla="*/ 84 w 451"/>
                <a:gd name="T109" fmla="*/ 208 h 357"/>
                <a:gd name="T110" fmla="*/ 34 w 451"/>
                <a:gd name="T111" fmla="*/ 153 h 357"/>
                <a:gd name="T112" fmla="*/ 28 w 451"/>
                <a:gd name="T113" fmla="*/ 90 h 357"/>
                <a:gd name="T114" fmla="*/ 64 w 451"/>
                <a:gd name="T115" fmla="*/ 28 h 357"/>
                <a:gd name="T116" fmla="*/ 138 w 451"/>
                <a:gd name="T117" fmla="*/ 9 h 357"/>
                <a:gd name="T118" fmla="*/ 181 w 451"/>
                <a:gd name="T119" fmla="*/ 21 h 357"/>
                <a:gd name="T120" fmla="*/ 246 w 451"/>
                <a:gd name="T121" fmla="*/ 15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1" h="357">
                  <a:moveTo>
                    <a:pt x="336" y="247"/>
                  </a:moveTo>
                  <a:lnTo>
                    <a:pt x="339" y="248"/>
                  </a:lnTo>
                  <a:lnTo>
                    <a:pt x="339" y="249"/>
                  </a:lnTo>
                  <a:lnTo>
                    <a:pt x="338" y="249"/>
                  </a:lnTo>
                  <a:lnTo>
                    <a:pt x="336" y="249"/>
                  </a:lnTo>
                  <a:lnTo>
                    <a:pt x="335" y="249"/>
                  </a:lnTo>
                  <a:lnTo>
                    <a:pt x="334" y="248"/>
                  </a:lnTo>
                  <a:lnTo>
                    <a:pt x="334" y="248"/>
                  </a:lnTo>
                  <a:lnTo>
                    <a:pt x="335" y="247"/>
                  </a:lnTo>
                  <a:lnTo>
                    <a:pt x="336" y="247"/>
                  </a:lnTo>
                  <a:close/>
                  <a:moveTo>
                    <a:pt x="316" y="237"/>
                  </a:moveTo>
                  <a:lnTo>
                    <a:pt x="316" y="240"/>
                  </a:lnTo>
                  <a:lnTo>
                    <a:pt x="316" y="240"/>
                  </a:lnTo>
                  <a:lnTo>
                    <a:pt x="316" y="240"/>
                  </a:lnTo>
                  <a:lnTo>
                    <a:pt x="315" y="240"/>
                  </a:lnTo>
                  <a:lnTo>
                    <a:pt x="314" y="240"/>
                  </a:lnTo>
                  <a:lnTo>
                    <a:pt x="314" y="240"/>
                  </a:lnTo>
                  <a:lnTo>
                    <a:pt x="314" y="241"/>
                  </a:lnTo>
                  <a:lnTo>
                    <a:pt x="314" y="241"/>
                  </a:lnTo>
                  <a:lnTo>
                    <a:pt x="314" y="241"/>
                  </a:lnTo>
                  <a:lnTo>
                    <a:pt x="313" y="241"/>
                  </a:lnTo>
                  <a:lnTo>
                    <a:pt x="313" y="241"/>
                  </a:lnTo>
                  <a:lnTo>
                    <a:pt x="313" y="240"/>
                  </a:lnTo>
                  <a:lnTo>
                    <a:pt x="313" y="240"/>
                  </a:lnTo>
                  <a:lnTo>
                    <a:pt x="314" y="238"/>
                  </a:lnTo>
                  <a:lnTo>
                    <a:pt x="315" y="238"/>
                  </a:lnTo>
                  <a:lnTo>
                    <a:pt x="315" y="237"/>
                  </a:lnTo>
                  <a:lnTo>
                    <a:pt x="316" y="237"/>
                  </a:lnTo>
                  <a:close/>
                  <a:moveTo>
                    <a:pt x="297" y="0"/>
                  </a:moveTo>
                  <a:lnTo>
                    <a:pt x="297" y="0"/>
                  </a:lnTo>
                  <a:lnTo>
                    <a:pt x="297" y="1"/>
                  </a:lnTo>
                  <a:lnTo>
                    <a:pt x="297" y="2"/>
                  </a:lnTo>
                  <a:lnTo>
                    <a:pt x="297" y="2"/>
                  </a:lnTo>
                  <a:lnTo>
                    <a:pt x="297" y="2"/>
                  </a:lnTo>
                  <a:lnTo>
                    <a:pt x="298" y="2"/>
                  </a:lnTo>
                  <a:lnTo>
                    <a:pt x="298" y="2"/>
                  </a:lnTo>
                  <a:lnTo>
                    <a:pt x="298" y="3"/>
                  </a:lnTo>
                  <a:lnTo>
                    <a:pt x="298" y="3"/>
                  </a:lnTo>
                  <a:lnTo>
                    <a:pt x="299" y="4"/>
                  </a:lnTo>
                  <a:lnTo>
                    <a:pt x="300" y="4"/>
                  </a:lnTo>
                  <a:lnTo>
                    <a:pt x="301" y="5"/>
                  </a:lnTo>
                  <a:lnTo>
                    <a:pt x="301" y="5"/>
                  </a:lnTo>
                  <a:lnTo>
                    <a:pt x="301" y="6"/>
                  </a:lnTo>
                  <a:lnTo>
                    <a:pt x="301" y="6"/>
                  </a:lnTo>
                  <a:lnTo>
                    <a:pt x="301" y="7"/>
                  </a:lnTo>
                  <a:lnTo>
                    <a:pt x="301" y="7"/>
                  </a:lnTo>
                  <a:lnTo>
                    <a:pt x="301" y="8"/>
                  </a:lnTo>
                  <a:lnTo>
                    <a:pt x="302" y="9"/>
                  </a:lnTo>
                  <a:lnTo>
                    <a:pt x="304" y="9"/>
                  </a:lnTo>
                  <a:lnTo>
                    <a:pt x="305" y="8"/>
                  </a:lnTo>
                  <a:lnTo>
                    <a:pt x="305" y="8"/>
                  </a:lnTo>
                  <a:lnTo>
                    <a:pt x="306" y="8"/>
                  </a:lnTo>
                  <a:lnTo>
                    <a:pt x="307" y="7"/>
                  </a:lnTo>
                  <a:lnTo>
                    <a:pt x="307" y="7"/>
                  </a:lnTo>
                  <a:lnTo>
                    <a:pt x="307" y="7"/>
                  </a:lnTo>
                  <a:lnTo>
                    <a:pt x="307" y="7"/>
                  </a:lnTo>
                  <a:lnTo>
                    <a:pt x="308" y="7"/>
                  </a:lnTo>
                  <a:lnTo>
                    <a:pt x="308" y="7"/>
                  </a:lnTo>
                  <a:lnTo>
                    <a:pt x="309" y="8"/>
                  </a:lnTo>
                  <a:lnTo>
                    <a:pt x="309" y="9"/>
                  </a:lnTo>
                  <a:lnTo>
                    <a:pt x="310" y="9"/>
                  </a:lnTo>
                  <a:lnTo>
                    <a:pt x="310" y="11"/>
                  </a:lnTo>
                  <a:lnTo>
                    <a:pt x="310" y="11"/>
                  </a:lnTo>
                  <a:lnTo>
                    <a:pt x="313" y="11"/>
                  </a:lnTo>
                  <a:lnTo>
                    <a:pt x="313" y="11"/>
                  </a:lnTo>
                  <a:lnTo>
                    <a:pt x="313" y="12"/>
                  </a:lnTo>
                  <a:lnTo>
                    <a:pt x="314" y="13"/>
                  </a:lnTo>
                  <a:lnTo>
                    <a:pt x="314" y="13"/>
                  </a:lnTo>
                  <a:lnTo>
                    <a:pt x="314" y="15"/>
                  </a:lnTo>
                  <a:lnTo>
                    <a:pt x="314" y="16"/>
                  </a:lnTo>
                  <a:lnTo>
                    <a:pt x="315" y="16"/>
                  </a:lnTo>
                  <a:lnTo>
                    <a:pt x="315" y="16"/>
                  </a:lnTo>
                  <a:lnTo>
                    <a:pt x="316" y="17"/>
                  </a:lnTo>
                  <a:lnTo>
                    <a:pt x="318" y="18"/>
                  </a:lnTo>
                  <a:lnTo>
                    <a:pt x="319" y="18"/>
                  </a:lnTo>
                  <a:lnTo>
                    <a:pt x="320" y="18"/>
                  </a:lnTo>
                  <a:lnTo>
                    <a:pt x="322" y="19"/>
                  </a:lnTo>
                  <a:lnTo>
                    <a:pt x="323" y="19"/>
                  </a:lnTo>
                  <a:lnTo>
                    <a:pt x="324" y="19"/>
                  </a:lnTo>
                  <a:lnTo>
                    <a:pt x="325" y="19"/>
                  </a:lnTo>
                  <a:lnTo>
                    <a:pt x="326" y="19"/>
                  </a:lnTo>
                  <a:lnTo>
                    <a:pt x="327" y="20"/>
                  </a:lnTo>
                  <a:lnTo>
                    <a:pt x="328" y="21"/>
                  </a:lnTo>
                  <a:lnTo>
                    <a:pt x="331" y="22"/>
                  </a:lnTo>
                  <a:lnTo>
                    <a:pt x="331" y="23"/>
                  </a:lnTo>
                  <a:lnTo>
                    <a:pt x="333" y="25"/>
                  </a:lnTo>
                  <a:lnTo>
                    <a:pt x="333" y="26"/>
                  </a:lnTo>
                  <a:lnTo>
                    <a:pt x="334" y="27"/>
                  </a:lnTo>
                  <a:lnTo>
                    <a:pt x="335" y="28"/>
                  </a:lnTo>
                  <a:lnTo>
                    <a:pt x="335" y="28"/>
                  </a:lnTo>
                  <a:lnTo>
                    <a:pt x="336" y="28"/>
                  </a:lnTo>
                  <a:lnTo>
                    <a:pt x="336" y="28"/>
                  </a:lnTo>
                  <a:lnTo>
                    <a:pt x="336" y="29"/>
                  </a:lnTo>
                  <a:lnTo>
                    <a:pt x="337" y="30"/>
                  </a:lnTo>
                  <a:lnTo>
                    <a:pt x="337" y="31"/>
                  </a:lnTo>
                  <a:lnTo>
                    <a:pt x="337" y="31"/>
                  </a:lnTo>
                  <a:lnTo>
                    <a:pt x="338" y="31"/>
                  </a:lnTo>
                  <a:lnTo>
                    <a:pt x="339" y="32"/>
                  </a:lnTo>
                  <a:lnTo>
                    <a:pt x="340" y="32"/>
                  </a:lnTo>
                  <a:lnTo>
                    <a:pt x="340" y="33"/>
                  </a:lnTo>
                  <a:lnTo>
                    <a:pt x="339" y="34"/>
                  </a:lnTo>
                  <a:lnTo>
                    <a:pt x="338" y="35"/>
                  </a:lnTo>
                  <a:lnTo>
                    <a:pt x="337" y="37"/>
                  </a:lnTo>
                  <a:lnTo>
                    <a:pt x="337" y="37"/>
                  </a:lnTo>
                  <a:lnTo>
                    <a:pt x="338" y="39"/>
                  </a:lnTo>
                  <a:lnTo>
                    <a:pt x="339" y="39"/>
                  </a:lnTo>
                  <a:lnTo>
                    <a:pt x="339" y="40"/>
                  </a:lnTo>
                  <a:lnTo>
                    <a:pt x="339" y="41"/>
                  </a:lnTo>
                  <a:lnTo>
                    <a:pt x="340" y="41"/>
                  </a:lnTo>
                  <a:lnTo>
                    <a:pt x="340" y="42"/>
                  </a:lnTo>
                  <a:lnTo>
                    <a:pt x="342" y="42"/>
                  </a:lnTo>
                  <a:lnTo>
                    <a:pt x="342" y="43"/>
                  </a:lnTo>
                  <a:lnTo>
                    <a:pt x="343" y="43"/>
                  </a:lnTo>
                  <a:lnTo>
                    <a:pt x="344" y="43"/>
                  </a:lnTo>
                  <a:lnTo>
                    <a:pt x="344" y="43"/>
                  </a:lnTo>
                  <a:lnTo>
                    <a:pt x="345" y="44"/>
                  </a:lnTo>
                  <a:lnTo>
                    <a:pt x="346" y="45"/>
                  </a:lnTo>
                  <a:lnTo>
                    <a:pt x="346" y="45"/>
                  </a:lnTo>
                  <a:lnTo>
                    <a:pt x="347" y="45"/>
                  </a:lnTo>
                  <a:lnTo>
                    <a:pt x="348" y="45"/>
                  </a:lnTo>
                  <a:lnTo>
                    <a:pt x="349" y="48"/>
                  </a:lnTo>
                  <a:lnTo>
                    <a:pt x="349" y="48"/>
                  </a:lnTo>
                  <a:lnTo>
                    <a:pt x="349" y="50"/>
                  </a:lnTo>
                  <a:lnTo>
                    <a:pt x="349" y="50"/>
                  </a:lnTo>
                  <a:lnTo>
                    <a:pt x="350" y="50"/>
                  </a:lnTo>
                  <a:lnTo>
                    <a:pt x="350" y="51"/>
                  </a:lnTo>
                  <a:lnTo>
                    <a:pt x="352" y="53"/>
                  </a:lnTo>
                  <a:lnTo>
                    <a:pt x="352" y="54"/>
                  </a:lnTo>
                  <a:lnTo>
                    <a:pt x="352" y="57"/>
                  </a:lnTo>
                  <a:lnTo>
                    <a:pt x="353" y="58"/>
                  </a:lnTo>
                  <a:lnTo>
                    <a:pt x="353" y="58"/>
                  </a:lnTo>
                  <a:lnTo>
                    <a:pt x="353" y="58"/>
                  </a:lnTo>
                  <a:lnTo>
                    <a:pt x="354" y="59"/>
                  </a:lnTo>
                  <a:lnTo>
                    <a:pt x="354" y="60"/>
                  </a:lnTo>
                  <a:lnTo>
                    <a:pt x="354" y="61"/>
                  </a:lnTo>
                  <a:lnTo>
                    <a:pt x="354" y="62"/>
                  </a:lnTo>
                  <a:lnTo>
                    <a:pt x="356" y="63"/>
                  </a:lnTo>
                  <a:lnTo>
                    <a:pt x="356" y="63"/>
                  </a:lnTo>
                  <a:lnTo>
                    <a:pt x="356" y="63"/>
                  </a:lnTo>
                  <a:lnTo>
                    <a:pt x="356" y="64"/>
                  </a:lnTo>
                  <a:lnTo>
                    <a:pt x="357" y="64"/>
                  </a:lnTo>
                  <a:lnTo>
                    <a:pt x="357" y="65"/>
                  </a:lnTo>
                  <a:lnTo>
                    <a:pt x="357" y="65"/>
                  </a:lnTo>
                  <a:lnTo>
                    <a:pt x="357" y="65"/>
                  </a:lnTo>
                  <a:lnTo>
                    <a:pt x="357" y="66"/>
                  </a:lnTo>
                  <a:lnTo>
                    <a:pt x="356" y="66"/>
                  </a:lnTo>
                  <a:lnTo>
                    <a:pt x="356" y="67"/>
                  </a:lnTo>
                  <a:lnTo>
                    <a:pt x="357" y="67"/>
                  </a:lnTo>
                  <a:lnTo>
                    <a:pt x="357" y="67"/>
                  </a:lnTo>
                  <a:lnTo>
                    <a:pt x="357" y="68"/>
                  </a:lnTo>
                  <a:lnTo>
                    <a:pt x="357" y="69"/>
                  </a:lnTo>
                  <a:lnTo>
                    <a:pt x="357" y="71"/>
                  </a:lnTo>
                  <a:lnTo>
                    <a:pt x="357" y="71"/>
                  </a:lnTo>
                  <a:lnTo>
                    <a:pt x="358" y="71"/>
                  </a:lnTo>
                  <a:lnTo>
                    <a:pt x="358" y="72"/>
                  </a:lnTo>
                  <a:lnTo>
                    <a:pt x="358" y="73"/>
                  </a:lnTo>
                  <a:lnTo>
                    <a:pt x="358" y="73"/>
                  </a:lnTo>
                  <a:lnTo>
                    <a:pt x="357" y="74"/>
                  </a:lnTo>
                  <a:lnTo>
                    <a:pt x="357" y="74"/>
                  </a:lnTo>
                  <a:lnTo>
                    <a:pt x="358" y="74"/>
                  </a:lnTo>
                  <a:lnTo>
                    <a:pt x="358" y="76"/>
                  </a:lnTo>
                  <a:lnTo>
                    <a:pt x="358" y="76"/>
                  </a:lnTo>
                  <a:lnTo>
                    <a:pt x="359" y="76"/>
                  </a:lnTo>
                  <a:lnTo>
                    <a:pt x="359" y="77"/>
                  </a:lnTo>
                  <a:lnTo>
                    <a:pt x="360" y="77"/>
                  </a:lnTo>
                  <a:lnTo>
                    <a:pt x="361" y="76"/>
                  </a:lnTo>
                  <a:lnTo>
                    <a:pt x="362" y="76"/>
                  </a:lnTo>
                  <a:lnTo>
                    <a:pt x="362" y="77"/>
                  </a:lnTo>
                  <a:lnTo>
                    <a:pt x="362" y="78"/>
                  </a:lnTo>
                  <a:lnTo>
                    <a:pt x="362" y="79"/>
                  </a:lnTo>
                  <a:lnTo>
                    <a:pt x="362" y="79"/>
                  </a:lnTo>
                  <a:lnTo>
                    <a:pt x="361" y="79"/>
                  </a:lnTo>
                  <a:lnTo>
                    <a:pt x="361" y="79"/>
                  </a:lnTo>
                  <a:lnTo>
                    <a:pt x="360" y="79"/>
                  </a:lnTo>
                  <a:lnTo>
                    <a:pt x="360" y="80"/>
                  </a:lnTo>
                  <a:lnTo>
                    <a:pt x="360" y="80"/>
                  </a:lnTo>
                  <a:lnTo>
                    <a:pt x="360" y="80"/>
                  </a:lnTo>
                  <a:lnTo>
                    <a:pt x="360" y="81"/>
                  </a:lnTo>
                  <a:lnTo>
                    <a:pt x="361" y="82"/>
                  </a:lnTo>
                  <a:lnTo>
                    <a:pt x="362" y="82"/>
                  </a:lnTo>
                  <a:lnTo>
                    <a:pt x="362" y="84"/>
                  </a:lnTo>
                  <a:lnTo>
                    <a:pt x="362" y="84"/>
                  </a:lnTo>
                  <a:lnTo>
                    <a:pt x="364" y="84"/>
                  </a:lnTo>
                  <a:lnTo>
                    <a:pt x="364" y="85"/>
                  </a:lnTo>
                  <a:lnTo>
                    <a:pt x="364" y="86"/>
                  </a:lnTo>
                  <a:lnTo>
                    <a:pt x="364" y="86"/>
                  </a:lnTo>
                  <a:lnTo>
                    <a:pt x="365" y="87"/>
                  </a:lnTo>
                  <a:lnTo>
                    <a:pt x="365" y="87"/>
                  </a:lnTo>
                  <a:lnTo>
                    <a:pt x="366" y="87"/>
                  </a:lnTo>
                  <a:lnTo>
                    <a:pt x="365" y="88"/>
                  </a:lnTo>
                  <a:lnTo>
                    <a:pt x="365" y="88"/>
                  </a:lnTo>
                  <a:lnTo>
                    <a:pt x="365" y="89"/>
                  </a:lnTo>
                  <a:lnTo>
                    <a:pt x="366" y="89"/>
                  </a:lnTo>
                  <a:lnTo>
                    <a:pt x="366" y="89"/>
                  </a:lnTo>
                  <a:lnTo>
                    <a:pt x="366" y="90"/>
                  </a:lnTo>
                  <a:lnTo>
                    <a:pt x="367" y="91"/>
                  </a:lnTo>
                  <a:lnTo>
                    <a:pt x="368" y="91"/>
                  </a:lnTo>
                  <a:lnTo>
                    <a:pt x="368" y="90"/>
                  </a:lnTo>
                  <a:lnTo>
                    <a:pt x="370" y="90"/>
                  </a:lnTo>
                  <a:lnTo>
                    <a:pt x="371" y="91"/>
                  </a:lnTo>
                  <a:lnTo>
                    <a:pt x="371" y="92"/>
                  </a:lnTo>
                  <a:lnTo>
                    <a:pt x="371" y="92"/>
                  </a:lnTo>
                  <a:lnTo>
                    <a:pt x="371" y="92"/>
                  </a:lnTo>
                  <a:lnTo>
                    <a:pt x="372" y="92"/>
                  </a:lnTo>
                  <a:lnTo>
                    <a:pt x="372" y="93"/>
                  </a:lnTo>
                  <a:lnTo>
                    <a:pt x="374" y="93"/>
                  </a:lnTo>
                  <a:lnTo>
                    <a:pt x="375" y="94"/>
                  </a:lnTo>
                  <a:lnTo>
                    <a:pt x="379" y="96"/>
                  </a:lnTo>
                  <a:lnTo>
                    <a:pt x="379" y="96"/>
                  </a:lnTo>
                  <a:lnTo>
                    <a:pt x="380" y="97"/>
                  </a:lnTo>
                  <a:lnTo>
                    <a:pt x="381" y="97"/>
                  </a:lnTo>
                  <a:lnTo>
                    <a:pt x="382" y="97"/>
                  </a:lnTo>
                  <a:lnTo>
                    <a:pt x="384" y="97"/>
                  </a:lnTo>
                  <a:lnTo>
                    <a:pt x="384" y="98"/>
                  </a:lnTo>
                  <a:lnTo>
                    <a:pt x="383" y="98"/>
                  </a:lnTo>
                  <a:lnTo>
                    <a:pt x="380" y="97"/>
                  </a:lnTo>
                  <a:lnTo>
                    <a:pt x="379" y="98"/>
                  </a:lnTo>
                  <a:lnTo>
                    <a:pt x="379" y="99"/>
                  </a:lnTo>
                  <a:lnTo>
                    <a:pt x="379" y="100"/>
                  </a:lnTo>
                  <a:lnTo>
                    <a:pt x="379" y="100"/>
                  </a:lnTo>
                  <a:lnTo>
                    <a:pt x="379" y="101"/>
                  </a:lnTo>
                  <a:lnTo>
                    <a:pt x="379" y="101"/>
                  </a:lnTo>
                  <a:lnTo>
                    <a:pt x="379" y="102"/>
                  </a:lnTo>
                  <a:lnTo>
                    <a:pt x="379" y="102"/>
                  </a:lnTo>
                  <a:lnTo>
                    <a:pt x="379" y="103"/>
                  </a:lnTo>
                  <a:lnTo>
                    <a:pt x="379" y="103"/>
                  </a:lnTo>
                  <a:lnTo>
                    <a:pt x="379" y="104"/>
                  </a:lnTo>
                  <a:lnTo>
                    <a:pt x="379" y="105"/>
                  </a:lnTo>
                  <a:lnTo>
                    <a:pt x="379" y="106"/>
                  </a:lnTo>
                  <a:lnTo>
                    <a:pt x="380" y="106"/>
                  </a:lnTo>
                  <a:lnTo>
                    <a:pt x="380" y="106"/>
                  </a:lnTo>
                  <a:lnTo>
                    <a:pt x="380" y="107"/>
                  </a:lnTo>
                  <a:lnTo>
                    <a:pt x="381" y="107"/>
                  </a:lnTo>
                  <a:lnTo>
                    <a:pt x="381" y="107"/>
                  </a:lnTo>
                  <a:lnTo>
                    <a:pt x="382" y="108"/>
                  </a:lnTo>
                  <a:lnTo>
                    <a:pt x="382" y="109"/>
                  </a:lnTo>
                  <a:lnTo>
                    <a:pt x="383" y="109"/>
                  </a:lnTo>
                  <a:lnTo>
                    <a:pt x="383" y="110"/>
                  </a:lnTo>
                  <a:lnTo>
                    <a:pt x="384" y="110"/>
                  </a:lnTo>
                  <a:lnTo>
                    <a:pt x="384" y="110"/>
                  </a:lnTo>
                  <a:lnTo>
                    <a:pt x="384" y="110"/>
                  </a:lnTo>
                  <a:lnTo>
                    <a:pt x="384" y="111"/>
                  </a:lnTo>
                  <a:lnTo>
                    <a:pt x="385" y="111"/>
                  </a:lnTo>
                  <a:lnTo>
                    <a:pt x="385" y="111"/>
                  </a:lnTo>
                  <a:lnTo>
                    <a:pt x="385" y="112"/>
                  </a:lnTo>
                  <a:lnTo>
                    <a:pt x="386" y="112"/>
                  </a:lnTo>
                  <a:lnTo>
                    <a:pt x="386" y="112"/>
                  </a:lnTo>
                  <a:lnTo>
                    <a:pt x="387" y="112"/>
                  </a:lnTo>
                  <a:lnTo>
                    <a:pt x="387" y="113"/>
                  </a:lnTo>
                  <a:lnTo>
                    <a:pt x="388" y="113"/>
                  </a:lnTo>
                  <a:lnTo>
                    <a:pt x="388" y="114"/>
                  </a:lnTo>
                  <a:lnTo>
                    <a:pt x="388" y="114"/>
                  </a:lnTo>
                  <a:lnTo>
                    <a:pt x="389" y="114"/>
                  </a:lnTo>
                  <a:lnTo>
                    <a:pt x="393" y="115"/>
                  </a:lnTo>
                  <a:lnTo>
                    <a:pt x="393" y="115"/>
                  </a:lnTo>
                  <a:lnTo>
                    <a:pt x="393" y="115"/>
                  </a:lnTo>
                  <a:lnTo>
                    <a:pt x="393" y="115"/>
                  </a:lnTo>
                  <a:lnTo>
                    <a:pt x="394" y="115"/>
                  </a:lnTo>
                  <a:lnTo>
                    <a:pt x="395" y="115"/>
                  </a:lnTo>
                  <a:lnTo>
                    <a:pt x="395" y="115"/>
                  </a:lnTo>
                  <a:lnTo>
                    <a:pt x="397" y="115"/>
                  </a:lnTo>
                  <a:lnTo>
                    <a:pt x="398" y="116"/>
                  </a:lnTo>
                  <a:lnTo>
                    <a:pt x="398" y="116"/>
                  </a:lnTo>
                  <a:lnTo>
                    <a:pt x="399" y="117"/>
                  </a:lnTo>
                  <a:lnTo>
                    <a:pt x="399" y="117"/>
                  </a:lnTo>
                  <a:lnTo>
                    <a:pt x="400" y="118"/>
                  </a:lnTo>
                  <a:lnTo>
                    <a:pt x="401" y="119"/>
                  </a:lnTo>
                  <a:lnTo>
                    <a:pt x="404" y="120"/>
                  </a:lnTo>
                  <a:lnTo>
                    <a:pt x="407" y="122"/>
                  </a:lnTo>
                  <a:lnTo>
                    <a:pt x="408" y="121"/>
                  </a:lnTo>
                  <a:lnTo>
                    <a:pt x="409" y="121"/>
                  </a:lnTo>
                  <a:lnTo>
                    <a:pt x="409" y="122"/>
                  </a:lnTo>
                  <a:lnTo>
                    <a:pt x="409" y="122"/>
                  </a:lnTo>
                  <a:lnTo>
                    <a:pt x="410" y="122"/>
                  </a:lnTo>
                  <a:lnTo>
                    <a:pt x="410" y="123"/>
                  </a:lnTo>
                  <a:lnTo>
                    <a:pt x="411" y="123"/>
                  </a:lnTo>
                  <a:lnTo>
                    <a:pt x="411" y="123"/>
                  </a:lnTo>
                  <a:lnTo>
                    <a:pt x="412" y="123"/>
                  </a:lnTo>
                  <a:lnTo>
                    <a:pt x="412" y="124"/>
                  </a:lnTo>
                  <a:lnTo>
                    <a:pt x="413" y="124"/>
                  </a:lnTo>
                  <a:lnTo>
                    <a:pt x="413" y="125"/>
                  </a:lnTo>
                  <a:lnTo>
                    <a:pt x="413" y="125"/>
                  </a:lnTo>
                  <a:lnTo>
                    <a:pt x="414" y="126"/>
                  </a:lnTo>
                  <a:lnTo>
                    <a:pt x="414" y="127"/>
                  </a:lnTo>
                  <a:lnTo>
                    <a:pt x="412" y="128"/>
                  </a:lnTo>
                  <a:lnTo>
                    <a:pt x="411" y="128"/>
                  </a:lnTo>
                  <a:lnTo>
                    <a:pt x="410" y="129"/>
                  </a:lnTo>
                  <a:lnTo>
                    <a:pt x="410" y="129"/>
                  </a:lnTo>
                  <a:lnTo>
                    <a:pt x="409" y="130"/>
                  </a:lnTo>
                  <a:lnTo>
                    <a:pt x="407" y="130"/>
                  </a:lnTo>
                  <a:lnTo>
                    <a:pt x="407" y="129"/>
                  </a:lnTo>
                  <a:lnTo>
                    <a:pt x="406" y="130"/>
                  </a:lnTo>
                  <a:lnTo>
                    <a:pt x="403" y="130"/>
                  </a:lnTo>
                  <a:lnTo>
                    <a:pt x="402" y="129"/>
                  </a:lnTo>
                  <a:lnTo>
                    <a:pt x="402" y="130"/>
                  </a:lnTo>
                  <a:lnTo>
                    <a:pt x="400" y="131"/>
                  </a:lnTo>
                  <a:lnTo>
                    <a:pt x="398" y="132"/>
                  </a:lnTo>
                  <a:lnTo>
                    <a:pt x="398" y="132"/>
                  </a:lnTo>
                  <a:lnTo>
                    <a:pt x="397" y="132"/>
                  </a:lnTo>
                  <a:lnTo>
                    <a:pt x="397" y="132"/>
                  </a:lnTo>
                  <a:lnTo>
                    <a:pt x="397" y="132"/>
                  </a:lnTo>
                  <a:lnTo>
                    <a:pt x="397" y="133"/>
                  </a:lnTo>
                  <a:lnTo>
                    <a:pt x="396" y="134"/>
                  </a:lnTo>
                  <a:lnTo>
                    <a:pt x="396" y="135"/>
                  </a:lnTo>
                  <a:lnTo>
                    <a:pt x="396" y="135"/>
                  </a:lnTo>
                  <a:lnTo>
                    <a:pt x="395" y="136"/>
                  </a:lnTo>
                  <a:lnTo>
                    <a:pt x="395" y="136"/>
                  </a:lnTo>
                  <a:lnTo>
                    <a:pt x="395" y="136"/>
                  </a:lnTo>
                  <a:lnTo>
                    <a:pt x="394" y="136"/>
                  </a:lnTo>
                  <a:lnTo>
                    <a:pt x="394" y="136"/>
                  </a:lnTo>
                  <a:lnTo>
                    <a:pt x="393" y="137"/>
                  </a:lnTo>
                  <a:lnTo>
                    <a:pt x="393" y="138"/>
                  </a:lnTo>
                  <a:lnTo>
                    <a:pt x="392" y="139"/>
                  </a:lnTo>
                  <a:lnTo>
                    <a:pt x="392" y="139"/>
                  </a:lnTo>
                  <a:lnTo>
                    <a:pt x="392" y="140"/>
                  </a:lnTo>
                  <a:lnTo>
                    <a:pt x="392" y="141"/>
                  </a:lnTo>
                  <a:lnTo>
                    <a:pt x="390" y="146"/>
                  </a:lnTo>
                  <a:lnTo>
                    <a:pt x="390" y="148"/>
                  </a:lnTo>
                  <a:lnTo>
                    <a:pt x="390" y="148"/>
                  </a:lnTo>
                  <a:lnTo>
                    <a:pt x="390" y="150"/>
                  </a:lnTo>
                  <a:lnTo>
                    <a:pt x="390" y="153"/>
                  </a:lnTo>
                  <a:lnTo>
                    <a:pt x="390" y="154"/>
                  </a:lnTo>
                  <a:lnTo>
                    <a:pt x="391" y="154"/>
                  </a:lnTo>
                  <a:lnTo>
                    <a:pt x="390" y="154"/>
                  </a:lnTo>
                  <a:lnTo>
                    <a:pt x="391" y="156"/>
                  </a:lnTo>
                  <a:lnTo>
                    <a:pt x="391" y="156"/>
                  </a:lnTo>
                  <a:lnTo>
                    <a:pt x="391" y="157"/>
                  </a:lnTo>
                  <a:lnTo>
                    <a:pt x="391" y="157"/>
                  </a:lnTo>
                  <a:lnTo>
                    <a:pt x="391" y="158"/>
                  </a:lnTo>
                  <a:lnTo>
                    <a:pt x="391" y="158"/>
                  </a:lnTo>
                  <a:lnTo>
                    <a:pt x="391" y="158"/>
                  </a:lnTo>
                  <a:lnTo>
                    <a:pt x="391" y="158"/>
                  </a:lnTo>
                  <a:lnTo>
                    <a:pt x="391" y="159"/>
                  </a:lnTo>
                  <a:lnTo>
                    <a:pt x="392" y="159"/>
                  </a:lnTo>
                  <a:lnTo>
                    <a:pt x="392" y="161"/>
                  </a:lnTo>
                  <a:lnTo>
                    <a:pt x="392" y="162"/>
                  </a:lnTo>
                  <a:lnTo>
                    <a:pt x="392" y="162"/>
                  </a:lnTo>
                  <a:lnTo>
                    <a:pt x="392" y="163"/>
                  </a:lnTo>
                  <a:lnTo>
                    <a:pt x="393" y="165"/>
                  </a:lnTo>
                  <a:lnTo>
                    <a:pt x="393" y="165"/>
                  </a:lnTo>
                  <a:lnTo>
                    <a:pt x="394" y="167"/>
                  </a:lnTo>
                  <a:lnTo>
                    <a:pt x="394" y="167"/>
                  </a:lnTo>
                  <a:lnTo>
                    <a:pt x="394" y="169"/>
                  </a:lnTo>
                  <a:lnTo>
                    <a:pt x="394" y="170"/>
                  </a:lnTo>
                  <a:lnTo>
                    <a:pt x="395" y="171"/>
                  </a:lnTo>
                  <a:lnTo>
                    <a:pt x="396" y="173"/>
                  </a:lnTo>
                  <a:lnTo>
                    <a:pt x="396" y="175"/>
                  </a:lnTo>
                  <a:lnTo>
                    <a:pt x="396" y="175"/>
                  </a:lnTo>
                  <a:lnTo>
                    <a:pt x="397" y="177"/>
                  </a:lnTo>
                  <a:lnTo>
                    <a:pt x="397" y="179"/>
                  </a:lnTo>
                  <a:lnTo>
                    <a:pt x="398" y="179"/>
                  </a:lnTo>
                  <a:lnTo>
                    <a:pt x="398" y="180"/>
                  </a:lnTo>
                  <a:lnTo>
                    <a:pt x="399" y="180"/>
                  </a:lnTo>
                  <a:lnTo>
                    <a:pt x="399" y="181"/>
                  </a:lnTo>
                  <a:lnTo>
                    <a:pt x="400" y="183"/>
                  </a:lnTo>
                  <a:lnTo>
                    <a:pt x="400" y="184"/>
                  </a:lnTo>
                  <a:lnTo>
                    <a:pt x="400" y="185"/>
                  </a:lnTo>
                  <a:lnTo>
                    <a:pt x="400" y="185"/>
                  </a:lnTo>
                  <a:lnTo>
                    <a:pt x="400" y="185"/>
                  </a:lnTo>
                  <a:lnTo>
                    <a:pt x="400" y="187"/>
                  </a:lnTo>
                  <a:lnTo>
                    <a:pt x="402" y="191"/>
                  </a:lnTo>
                  <a:lnTo>
                    <a:pt x="403" y="192"/>
                  </a:lnTo>
                  <a:lnTo>
                    <a:pt x="403" y="193"/>
                  </a:lnTo>
                  <a:lnTo>
                    <a:pt x="404" y="193"/>
                  </a:lnTo>
                  <a:lnTo>
                    <a:pt x="404" y="194"/>
                  </a:lnTo>
                  <a:lnTo>
                    <a:pt x="404" y="194"/>
                  </a:lnTo>
                  <a:lnTo>
                    <a:pt x="404" y="194"/>
                  </a:lnTo>
                  <a:lnTo>
                    <a:pt x="405" y="195"/>
                  </a:lnTo>
                  <a:lnTo>
                    <a:pt x="405" y="196"/>
                  </a:lnTo>
                  <a:lnTo>
                    <a:pt x="405" y="197"/>
                  </a:lnTo>
                  <a:lnTo>
                    <a:pt x="406" y="197"/>
                  </a:lnTo>
                  <a:lnTo>
                    <a:pt x="407" y="198"/>
                  </a:lnTo>
                  <a:lnTo>
                    <a:pt x="407" y="200"/>
                  </a:lnTo>
                  <a:lnTo>
                    <a:pt x="409" y="201"/>
                  </a:lnTo>
                  <a:lnTo>
                    <a:pt x="409" y="201"/>
                  </a:lnTo>
                  <a:lnTo>
                    <a:pt x="410" y="203"/>
                  </a:lnTo>
                  <a:lnTo>
                    <a:pt x="410" y="203"/>
                  </a:lnTo>
                  <a:lnTo>
                    <a:pt x="410" y="203"/>
                  </a:lnTo>
                  <a:lnTo>
                    <a:pt x="411" y="205"/>
                  </a:lnTo>
                  <a:lnTo>
                    <a:pt x="412" y="206"/>
                  </a:lnTo>
                  <a:lnTo>
                    <a:pt x="412" y="206"/>
                  </a:lnTo>
                  <a:lnTo>
                    <a:pt x="413" y="207"/>
                  </a:lnTo>
                  <a:lnTo>
                    <a:pt x="413" y="207"/>
                  </a:lnTo>
                  <a:lnTo>
                    <a:pt x="414" y="208"/>
                  </a:lnTo>
                  <a:lnTo>
                    <a:pt x="414" y="209"/>
                  </a:lnTo>
                  <a:lnTo>
                    <a:pt x="415" y="210"/>
                  </a:lnTo>
                  <a:lnTo>
                    <a:pt x="417" y="213"/>
                  </a:lnTo>
                  <a:lnTo>
                    <a:pt x="418" y="214"/>
                  </a:lnTo>
                  <a:lnTo>
                    <a:pt x="419" y="217"/>
                  </a:lnTo>
                  <a:lnTo>
                    <a:pt x="419" y="217"/>
                  </a:lnTo>
                  <a:lnTo>
                    <a:pt x="420" y="218"/>
                  </a:lnTo>
                  <a:lnTo>
                    <a:pt x="420" y="218"/>
                  </a:lnTo>
                  <a:lnTo>
                    <a:pt x="421" y="219"/>
                  </a:lnTo>
                  <a:lnTo>
                    <a:pt x="422" y="221"/>
                  </a:lnTo>
                  <a:lnTo>
                    <a:pt x="422" y="221"/>
                  </a:lnTo>
                  <a:lnTo>
                    <a:pt x="424" y="224"/>
                  </a:lnTo>
                  <a:lnTo>
                    <a:pt x="425" y="225"/>
                  </a:lnTo>
                  <a:lnTo>
                    <a:pt x="425" y="225"/>
                  </a:lnTo>
                  <a:lnTo>
                    <a:pt x="426" y="226"/>
                  </a:lnTo>
                  <a:lnTo>
                    <a:pt x="426" y="227"/>
                  </a:lnTo>
                  <a:lnTo>
                    <a:pt x="427" y="227"/>
                  </a:lnTo>
                  <a:lnTo>
                    <a:pt x="427" y="227"/>
                  </a:lnTo>
                  <a:lnTo>
                    <a:pt x="427" y="228"/>
                  </a:lnTo>
                  <a:lnTo>
                    <a:pt x="427" y="228"/>
                  </a:lnTo>
                  <a:lnTo>
                    <a:pt x="428" y="229"/>
                  </a:lnTo>
                  <a:lnTo>
                    <a:pt x="428" y="230"/>
                  </a:lnTo>
                  <a:lnTo>
                    <a:pt x="429" y="231"/>
                  </a:lnTo>
                  <a:lnTo>
                    <a:pt x="429" y="231"/>
                  </a:lnTo>
                  <a:lnTo>
                    <a:pt x="430" y="231"/>
                  </a:lnTo>
                  <a:lnTo>
                    <a:pt x="430" y="232"/>
                  </a:lnTo>
                  <a:lnTo>
                    <a:pt x="430" y="232"/>
                  </a:lnTo>
                  <a:lnTo>
                    <a:pt x="430" y="232"/>
                  </a:lnTo>
                  <a:lnTo>
                    <a:pt x="431" y="232"/>
                  </a:lnTo>
                  <a:lnTo>
                    <a:pt x="431" y="232"/>
                  </a:lnTo>
                  <a:lnTo>
                    <a:pt x="431" y="233"/>
                  </a:lnTo>
                  <a:lnTo>
                    <a:pt x="432" y="235"/>
                  </a:lnTo>
                  <a:lnTo>
                    <a:pt x="432" y="235"/>
                  </a:lnTo>
                  <a:lnTo>
                    <a:pt x="432" y="235"/>
                  </a:lnTo>
                  <a:lnTo>
                    <a:pt x="433" y="236"/>
                  </a:lnTo>
                  <a:lnTo>
                    <a:pt x="434" y="238"/>
                  </a:lnTo>
                  <a:lnTo>
                    <a:pt x="435" y="238"/>
                  </a:lnTo>
                  <a:lnTo>
                    <a:pt x="435" y="240"/>
                  </a:lnTo>
                  <a:lnTo>
                    <a:pt x="436" y="240"/>
                  </a:lnTo>
                  <a:lnTo>
                    <a:pt x="437" y="242"/>
                  </a:lnTo>
                  <a:lnTo>
                    <a:pt x="437" y="243"/>
                  </a:lnTo>
                  <a:lnTo>
                    <a:pt x="438" y="243"/>
                  </a:lnTo>
                  <a:lnTo>
                    <a:pt x="439" y="245"/>
                  </a:lnTo>
                  <a:lnTo>
                    <a:pt x="439" y="245"/>
                  </a:lnTo>
                  <a:lnTo>
                    <a:pt x="440" y="245"/>
                  </a:lnTo>
                  <a:lnTo>
                    <a:pt x="440" y="246"/>
                  </a:lnTo>
                  <a:lnTo>
                    <a:pt x="440" y="247"/>
                  </a:lnTo>
                  <a:lnTo>
                    <a:pt x="441" y="247"/>
                  </a:lnTo>
                  <a:lnTo>
                    <a:pt x="441" y="248"/>
                  </a:lnTo>
                  <a:lnTo>
                    <a:pt x="442" y="248"/>
                  </a:lnTo>
                  <a:lnTo>
                    <a:pt x="442" y="249"/>
                  </a:lnTo>
                  <a:lnTo>
                    <a:pt x="442" y="249"/>
                  </a:lnTo>
                  <a:lnTo>
                    <a:pt x="442" y="249"/>
                  </a:lnTo>
                  <a:lnTo>
                    <a:pt x="444" y="251"/>
                  </a:lnTo>
                  <a:lnTo>
                    <a:pt x="444" y="251"/>
                  </a:lnTo>
                  <a:lnTo>
                    <a:pt x="444" y="252"/>
                  </a:lnTo>
                  <a:lnTo>
                    <a:pt x="444" y="252"/>
                  </a:lnTo>
                  <a:lnTo>
                    <a:pt x="444" y="252"/>
                  </a:lnTo>
                  <a:lnTo>
                    <a:pt x="445" y="253"/>
                  </a:lnTo>
                  <a:lnTo>
                    <a:pt x="446" y="254"/>
                  </a:lnTo>
                  <a:lnTo>
                    <a:pt x="446" y="255"/>
                  </a:lnTo>
                  <a:lnTo>
                    <a:pt x="447" y="256"/>
                  </a:lnTo>
                  <a:lnTo>
                    <a:pt x="447" y="256"/>
                  </a:lnTo>
                  <a:lnTo>
                    <a:pt x="447" y="258"/>
                  </a:lnTo>
                  <a:lnTo>
                    <a:pt x="447" y="258"/>
                  </a:lnTo>
                  <a:lnTo>
                    <a:pt x="447" y="258"/>
                  </a:lnTo>
                  <a:lnTo>
                    <a:pt x="448" y="258"/>
                  </a:lnTo>
                  <a:lnTo>
                    <a:pt x="449" y="264"/>
                  </a:lnTo>
                  <a:lnTo>
                    <a:pt x="450" y="266"/>
                  </a:lnTo>
                  <a:lnTo>
                    <a:pt x="450" y="266"/>
                  </a:lnTo>
                  <a:lnTo>
                    <a:pt x="450" y="266"/>
                  </a:lnTo>
                  <a:lnTo>
                    <a:pt x="450" y="267"/>
                  </a:lnTo>
                  <a:lnTo>
                    <a:pt x="450" y="268"/>
                  </a:lnTo>
                  <a:lnTo>
                    <a:pt x="450" y="268"/>
                  </a:lnTo>
                  <a:lnTo>
                    <a:pt x="450" y="269"/>
                  </a:lnTo>
                  <a:lnTo>
                    <a:pt x="451" y="271"/>
                  </a:lnTo>
                  <a:lnTo>
                    <a:pt x="450" y="271"/>
                  </a:lnTo>
                  <a:lnTo>
                    <a:pt x="449" y="273"/>
                  </a:lnTo>
                  <a:lnTo>
                    <a:pt x="449" y="274"/>
                  </a:lnTo>
                  <a:lnTo>
                    <a:pt x="449" y="275"/>
                  </a:lnTo>
                  <a:lnTo>
                    <a:pt x="448" y="275"/>
                  </a:lnTo>
                  <a:lnTo>
                    <a:pt x="447" y="276"/>
                  </a:lnTo>
                  <a:lnTo>
                    <a:pt x="445" y="278"/>
                  </a:lnTo>
                  <a:lnTo>
                    <a:pt x="444" y="279"/>
                  </a:lnTo>
                  <a:lnTo>
                    <a:pt x="444" y="279"/>
                  </a:lnTo>
                  <a:lnTo>
                    <a:pt x="444" y="279"/>
                  </a:lnTo>
                  <a:lnTo>
                    <a:pt x="444" y="279"/>
                  </a:lnTo>
                  <a:lnTo>
                    <a:pt x="444" y="278"/>
                  </a:lnTo>
                  <a:lnTo>
                    <a:pt x="444" y="278"/>
                  </a:lnTo>
                  <a:lnTo>
                    <a:pt x="444" y="278"/>
                  </a:lnTo>
                  <a:lnTo>
                    <a:pt x="444" y="278"/>
                  </a:lnTo>
                  <a:lnTo>
                    <a:pt x="445" y="278"/>
                  </a:lnTo>
                  <a:lnTo>
                    <a:pt x="445" y="277"/>
                  </a:lnTo>
                  <a:lnTo>
                    <a:pt x="445" y="277"/>
                  </a:lnTo>
                  <a:lnTo>
                    <a:pt x="446" y="277"/>
                  </a:lnTo>
                  <a:lnTo>
                    <a:pt x="446" y="276"/>
                  </a:lnTo>
                  <a:lnTo>
                    <a:pt x="446" y="276"/>
                  </a:lnTo>
                  <a:lnTo>
                    <a:pt x="446" y="275"/>
                  </a:lnTo>
                  <a:lnTo>
                    <a:pt x="447" y="275"/>
                  </a:lnTo>
                  <a:lnTo>
                    <a:pt x="447" y="275"/>
                  </a:lnTo>
                  <a:lnTo>
                    <a:pt x="448" y="275"/>
                  </a:lnTo>
                  <a:lnTo>
                    <a:pt x="448" y="274"/>
                  </a:lnTo>
                  <a:lnTo>
                    <a:pt x="448" y="274"/>
                  </a:lnTo>
                  <a:lnTo>
                    <a:pt x="449" y="273"/>
                  </a:lnTo>
                  <a:lnTo>
                    <a:pt x="450" y="271"/>
                  </a:lnTo>
                  <a:lnTo>
                    <a:pt x="450" y="270"/>
                  </a:lnTo>
                  <a:lnTo>
                    <a:pt x="450" y="269"/>
                  </a:lnTo>
                  <a:lnTo>
                    <a:pt x="449" y="268"/>
                  </a:lnTo>
                  <a:lnTo>
                    <a:pt x="449" y="268"/>
                  </a:lnTo>
                  <a:lnTo>
                    <a:pt x="449" y="267"/>
                  </a:lnTo>
                  <a:lnTo>
                    <a:pt x="448" y="267"/>
                  </a:lnTo>
                  <a:lnTo>
                    <a:pt x="448" y="266"/>
                  </a:lnTo>
                  <a:lnTo>
                    <a:pt x="447" y="266"/>
                  </a:lnTo>
                  <a:lnTo>
                    <a:pt x="447" y="266"/>
                  </a:lnTo>
                  <a:lnTo>
                    <a:pt x="447" y="265"/>
                  </a:lnTo>
                  <a:lnTo>
                    <a:pt x="446" y="265"/>
                  </a:lnTo>
                  <a:lnTo>
                    <a:pt x="445" y="264"/>
                  </a:lnTo>
                  <a:lnTo>
                    <a:pt x="445" y="264"/>
                  </a:lnTo>
                  <a:lnTo>
                    <a:pt x="444" y="262"/>
                  </a:lnTo>
                  <a:lnTo>
                    <a:pt x="441" y="262"/>
                  </a:lnTo>
                  <a:lnTo>
                    <a:pt x="441" y="261"/>
                  </a:lnTo>
                  <a:lnTo>
                    <a:pt x="440" y="261"/>
                  </a:lnTo>
                  <a:lnTo>
                    <a:pt x="440" y="260"/>
                  </a:lnTo>
                  <a:lnTo>
                    <a:pt x="438" y="260"/>
                  </a:lnTo>
                  <a:lnTo>
                    <a:pt x="437" y="260"/>
                  </a:lnTo>
                  <a:lnTo>
                    <a:pt x="437" y="259"/>
                  </a:lnTo>
                  <a:lnTo>
                    <a:pt x="436" y="259"/>
                  </a:lnTo>
                  <a:lnTo>
                    <a:pt x="433" y="258"/>
                  </a:lnTo>
                  <a:lnTo>
                    <a:pt x="431" y="258"/>
                  </a:lnTo>
                  <a:lnTo>
                    <a:pt x="428" y="259"/>
                  </a:lnTo>
                  <a:lnTo>
                    <a:pt x="427" y="259"/>
                  </a:lnTo>
                  <a:lnTo>
                    <a:pt x="426" y="260"/>
                  </a:lnTo>
                  <a:lnTo>
                    <a:pt x="424" y="260"/>
                  </a:lnTo>
                  <a:lnTo>
                    <a:pt x="423" y="261"/>
                  </a:lnTo>
                  <a:lnTo>
                    <a:pt x="421" y="261"/>
                  </a:lnTo>
                  <a:lnTo>
                    <a:pt x="421" y="262"/>
                  </a:lnTo>
                  <a:lnTo>
                    <a:pt x="418" y="262"/>
                  </a:lnTo>
                  <a:lnTo>
                    <a:pt x="417" y="263"/>
                  </a:lnTo>
                  <a:lnTo>
                    <a:pt x="416" y="263"/>
                  </a:lnTo>
                  <a:lnTo>
                    <a:pt x="412" y="262"/>
                  </a:lnTo>
                  <a:lnTo>
                    <a:pt x="410" y="262"/>
                  </a:lnTo>
                  <a:lnTo>
                    <a:pt x="409" y="262"/>
                  </a:lnTo>
                  <a:lnTo>
                    <a:pt x="408" y="262"/>
                  </a:lnTo>
                  <a:lnTo>
                    <a:pt x="403" y="257"/>
                  </a:lnTo>
                  <a:lnTo>
                    <a:pt x="403" y="257"/>
                  </a:lnTo>
                  <a:lnTo>
                    <a:pt x="403" y="257"/>
                  </a:lnTo>
                  <a:lnTo>
                    <a:pt x="403" y="257"/>
                  </a:lnTo>
                  <a:lnTo>
                    <a:pt x="403" y="256"/>
                  </a:lnTo>
                  <a:lnTo>
                    <a:pt x="400" y="253"/>
                  </a:lnTo>
                  <a:lnTo>
                    <a:pt x="398" y="252"/>
                  </a:lnTo>
                  <a:lnTo>
                    <a:pt x="397" y="251"/>
                  </a:lnTo>
                  <a:lnTo>
                    <a:pt x="398" y="250"/>
                  </a:lnTo>
                  <a:lnTo>
                    <a:pt x="397" y="250"/>
                  </a:lnTo>
                  <a:lnTo>
                    <a:pt x="397" y="250"/>
                  </a:lnTo>
                  <a:lnTo>
                    <a:pt x="397" y="249"/>
                  </a:lnTo>
                  <a:lnTo>
                    <a:pt x="397" y="249"/>
                  </a:lnTo>
                  <a:lnTo>
                    <a:pt x="397" y="249"/>
                  </a:lnTo>
                  <a:lnTo>
                    <a:pt x="396" y="249"/>
                  </a:lnTo>
                  <a:lnTo>
                    <a:pt x="395" y="247"/>
                  </a:lnTo>
                  <a:lnTo>
                    <a:pt x="392" y="245"/>
                  </a:lnTo>
                  <a:lnTo>
                    <a:pt x="392" y="244"/>
                  </a:lnTo>
                  <a:lnTo>
                    <a:pt x="391" y="243"/>
                  </a:lnTo>
                  <a:lnTo>
                    <a:pt x="390" y="242"/>
                  </a:lnTo>
                  <a:lnTo>
                    <a:pt x="389" y="242"/>
                  </a:lnTo>
                  <a:lnTo>
                    <a:pt x="389" y="241"/>
                  </a:lnTo>
                  <a:lnTo>
                    <a:pt x="388" y="241"/>
                  </a:lnTo>
                  <a:lnTo>
                    <a:pt x="388" y="241"/>
                  </a:lnTo>
                  <a:lnTo>
                    <a:pt x="388" y="240"/>
                  </a:lnTo>
                  <a:lnTo>
                    <a:pt x="388" y="240"/>
                  </a:lnTo>
                  <a:lnTo>
                    <a:pt x="387" y="238"/>
                  </a:lnTo>
                  <a:lnTo>
                    <a:pt x="387" y="238"/>
                  </a:lnTo>
                  <a:lnTo>
                    <a:pt x="387" y="236"/>
                  </a:lnTo>
                  <a:lnTo>
                    <a:pt x="385" y="235"/>
                  </a:lnTo>
                  <a:lnTo>
                    <a:pt x="385" y="234"/>
                  </a:lnTo>
                  <a:lnTo>
                    <a:pt x="385" y="233"/>
                  </a:lnTo>
                  <a:lnTo>
                    <a:pt x="384" y="233"/>
                  </a:lnTo>
                  <a:lnTo>
                    <a:pt x="384" y="234"/>
                  </a:lnTo>
                  <a:lnTo>
                    <a:pt x="384" y="234"/>
                  </a:lnTo>
                  <a:lnTo>
                    <a:pt x="384" y="234"/>
                  </a:lnTo>
                  <a:lnTo>
                    <a:pt x="384" y="233"/>
                  </a:lnTo>
                  <a:lnTo>
                    <a:pt x="383" y="233"/>
                  </a:lnTo>
                  <a:lnTo>
                    <a:pt x="383" y="233"/>
                  </a:lnTo>
                  <a:lnTo>
                    <a:pt x="383" y="233"/>
                  </a:lnTo>
                  <a:lnTo>
                    <a:pt x="381" y="232"/>
                  </a:lnTo>
                  <a:lnTo>
                    <a:pt x="380" y="232"/>
                  </a:lnTo>
                  <a:lnTo>
                    <a:pt x="379" y="232"/>
                  </a:lnTo>
                  <a:lnTo>
                    <a:pt x="376" y="232"/>
                  </a:lnTo>
                  <a:lnTo>
                    <a:pt x="375" y="232"/>
                  </a:lnTo>
                  <a:lnTo>
                    <a:pt x="375" y="232"/>
                  </a:lnTo>
                  <a:lnTo>
                    <a:pt x="372" y="232"/>
                  </a:lnTo>
                  <a:lnTo>
                    <a:pt x="371" y="232"/>
                  </a:lnTo>
                  <a:lnTo>
                    <a:pt x="371" y="232"/>
                  </a:lnTo>
                  <a:lnTo>
                    <a:pt x="370" y="233"/>
                  </a:lnTo>
                  <a:lnTo>
                    <a:pt x="370" y="233"/>
                  </a:lnTo>
                  <a:lnTo>
                    <a:pt x="370" y="233"/>
                  </a:lnTo>
                  <a:lnTo>
                    <a:pt x="369" y="233"/>
                  </a:lnTo>
                  <a:lnTo>
                    <a:pt x="368" y="234"/>
                  </a:lnTo>
                  <a:lnTo>
                    <a:pt x="367" y="235"/>
                  </a:lnTo>
                  <a:lnTo>
                    <a:pt x="367" y="235"/>
                  </a:lnTo>
                  <a:lnTo>
                    <a:pt x="367" y="235"/>
                  </a:lnTo>
                  <a:lnTo>
                    <a:pt x="366" y="235"/>
                  </a:lnTo>
                  <a:lnTo>
                    <a:pt x="366" y="235"/>
                  </a:lnTo>
                  <a:lnTo>
                    <a:pt x="364" y="236"/>
                  </a:lnTo>
                  <a:lnTo>
                    <a:pt x="363" y="236"/>
                  </a:lnTo>
                  <a:lnTo>
                    <a:pt x="362" y="236"/>
                  </a:lnTo>
                  <a:lnTo>
                    <a:pt x="362" y="236"/>
                  </a:lnTo>
                  <a:lnTo>
                    <a:pt x="361" y="237"/>
                  </a:lnTo>
                  <a:lnTo>
                    <a:pt x="358" y="237"/>
                  </a:lnTo>
                  <a:lnTo>
                    <a:pt x="357" y="238"/>
                  </a:lnTo>
                  <a:lnTo>
                    <a:pt x="356" y="238"/>
                  </a:lnTo>
                  <a:lnTo>
                    <a:pt x="356" y="238"/>
                  </a:lnTo>
                  <a:lnTo>
                    <a:pt x="355" y="238"/>
                  </a:lnTo>
                  <a:lnTo>
                    <a:pt x="353" y="239"/>
                  </a:lnTo>
                  <a:lnTo>
                    <a:pt x="352" y="240"/>
                  </a:lnTo>
                  <a:lnTo>
                    <a:pt x="352" y="240"/>
                  </a:lnTo>
                  <a:lnTo>
                    <a:pt x="350" y="240"/>
                  </a:lnTo>
                  <a:lnTo>
                    <a:pt x="349" y="239"/>
                  </a:lnTo>
                  <a:lnTo>
                    <a:pt x="346" y="239"/>
                  </a:lnTo>
                  <a:lnTo>
                    <a:pt x="346" y="239"/>
                  </a:lnTo>
                  <a:lnTo>
                    <a:pt x="344" y="239"/>
                  </a:lnTo>
                  <a:lnTo>
                    <a:pt x="344" y="239"/>
                  </a:lnTo>
                  <a:lnTo>
                    <a:pt x="343" y="240"/>
                  </a:lnTo>
                  <a:lnTo>
                    <a:pt x="343" y="240"/>
                  </a:lnTo>
                  <a:lnTo>
                    <a:pt x="341" y="240"/>
                  </a:lnTo>
                  <a:lnTo>
                    <a:pt x="338" y="240"/>
                  </a:lnTo>
                  <a:lnTo>
                    <a:pt x="336" y="240"/>
                  </a:lnTo>
                  <a:lnTo>
                    <a:pt x="336" y="241"/>
                  </a:lnTo>
                  <a:lnTo>
                    <a:pt x="334" y="241"/>
                  </a:lnTo>
                  <a:lnTo>
                    <a:pt x="333" y="240"/>
                  </a:lnTo>
                  <a:lnTo>
                    <a:pt x="332" y="240"/>
                  </a:lnTo>
                  <a:lnTo>
                    <a:pt x="331" y="240"/>
                  </a:lnTo>
                  <a:lnTo>
                    <a:pt x="331" y="238"/>
                  </a:lnTo>
                  <a:lnTo>
                    <a:pt x="330" y="238"/>
                  </a:lnTo>
                  <a:lnTo>
                    <a:pt x="328" y="236"/>
                  </a:lnTo>
                  <a:lnTo>
                    <a:pt x="328" y="236"/>
                  </a:lnTo>
                  <a:lnTo>
                    <a:pt x="327" y="236"/>
                  </a:lnTo>
                  <a:lnTo>
                    <a:pt x="327" y="236"/>
                  </a:lnTo>
                  <a:lnTo>
                    <a:pt x="325" y="236"/>
                  </a:lnTo>
                  <a:lnTo>
                    <a:pt x="325" y="235"/>
                  </a:lnTo>
                  <a:lnTo>
                    <a:pt x="323" y="235"/>
                  </a:lnTo>
                  <a:lnTo>
                    <a:pt x="322" y="235"/>
                  </a:lnTo>
                  <a:lnTo>
                    <a:pt x="320" y="236"/>
                  </a:lnTo>
                  <a:lnTo>
                    <a:pt x="319" y="236"/>
                  </a:lnTo>
                  <a:lnTo>
                    <a:pt x="318" y="236"/>
                  </a:lnTo>
                  <a:lnTo>
                    <a:pt x="317" y="236"/>
                  </a:lnTo>
                  <a:lnTo>
                    <a:pt x="316" y="236"/>
                  </a:lnTo>
                  <a:lnTo>
                    <a:pt x="314" y="237"/>
                  </a:lnTo>
                  <a:lnTo>
                    <a:pt x="314" y="237"/>
                  </a:lnTo>
                  <a:lnTo>
                    <a:pt x="314" y="238"/>
                  </a:lnTo>
                  <a:lnTo>
                    <a:pt x="313" y="238"/>
                  </a:lnTo>
                  <a:lnTo>
                    <a:pt x="313" y="239"/>
                  </a:lnTo>
                  <a:lnTo>
                    <a:pt x="312" y="240"/>
                  </a:lnTo>
                  <a:lnTo>
                    <a:pt x="312" y="240"/>
                  </a:lnTo>
                  <a:lnTo>
                    <a:pt x="312" y="241"/>
                  </a:lnTo>
                  <a:lnTo>
                    <a:pt x="311" y="241"/>
                  </a:lnTo>
                  <a:lnTo>
                    <a:pt x="311" y="242"/>
                  </a:lnTo>
                  <a:lnTo>
                    <a:pt x="310" y="242"/>
                  </a:lnTo>
                  <a:lnTo>
                    <a:pt x="309" y="245"/>
                  </a:lnTo>
                  <a:lnTo>
                    <a:pt x="309" y="247"/>
                  </a:lnTo>
                  <a:lnTo>
                    <a:pt x="310" y="249"/>
                  </a:lnTo>
                  <a:lnTo>
                    <a:pt x="311" y="250"/>
                  </a:lnTo>
                  <a:lnTo>
                    <a:pt x="312" y="249"/>
                  </a:lnTo>
                  <a:lnTo>
                    <a:pt x="311" y="247"/>
                  </a:lnTo>
                  <a:lnTo>
                    <a:pt x="310" y="246"/>
                  </a:lnTo>
                  <a:lnTo>
                    <a:pt x="310" y="245"/>
                  </a:lnTo>
                  <a:lnTo>
                    <a:pt x="310" y="245"/>
                  </a:lnTo>
                  <a:lnTo>
                    <a:pt x="310" y="245"/>
                  </a:lnTo>
                  <a:lnTo>
                    <a:pt x="311" y="244"/>
                  </a:lnTo>
                  <a:lnTo>
                    <a:pt x="313" y="244"/>
                  </a:lnTo>
                  <a:lnTo>
                    <a:pt x="314" y="243"/>
                  </a:lnTo>
                  <a:lnTo>
                    <a:pt x="315" y="243"/>
                  </a:lnTo>
                  <a:lnTo>
                    <a:pt x="317" y="242"/>
                  </a:lnTo>
                  <a:lnTo>
                    <a:pt x="318" y="241"/>
                  </a:lnTo>
                  <a:lnTo>
                    <a:pt x="319" y="240"/>
                  </a:lnTo>
                  <a:lnTo>
                    <a:pt x="323" y="240"/>
                  </a:lnTo>
                  <a:lnTo>
                    <a:pt x="324" y="240"/>
                  </a:lnTo>
                  <a:lnTo>
                    <a:pt x="324" y="240"/>
                  </a:lnTo>
                  <a:lnTo>
                    <a:pt x="327" y="243"/>
                  </a:lnTo>
                  <a:lnTo>
                    <a:pt x="327" y="244"/>
                  </a:lnTo>
                  <a:lnTo>
                    <a:pt x="328" y="244"/>
                  </a:lnTo>
                  <a:lnTo>
                    <a:pt x="328" y="245"/>
                  </a:lnTo>
                  <a:lnTo>
                    <a:pt x="329" y="245"/>
                  </a:lnTo>
                  <a:lnTo>
                    <a:pt x="329" y="245"/>
                  </a:lnTo>
                  <a:lnTo>
                    <a:pt x="331" y="246"/>
                  </a:lnTo>
                  <a:lnTo>
                    <a:pt x="331" y="248"/>
                  </a:lnTo>
                  <a:lnTo>
                    <a:pt x="332" y="249"/>
                  </a:lnTo>
                  <a:lnTo>
                    <a:pt x="334" y="249"/>
                  </a:lnTo>
                  <a:lnTo>
                    <a:pt x="336" y="249"/>
                  </a:lnTo>
                  <a:lnTo>
                    <a:pt x="340" y="249"/>
                  </a:lnTo>
                  <a:lnTo>
                    <a:pt x="342" y="249"/>
                  </a:lnTo>
                  <a:lnTo>
                    <a:pt x="343" y="248"/>
                  </a:lnTo>
                  <a:lnTo>
                    <a:pt x="344" y="247"/>
                  </a:lnTo>
                  <a:lnTo>
                    <a:pt x="344" y="247"/>
                  </a:lnTo>
                  <a:lnTo>
                    <a:pt x="344" y="246"/>
                  </a:lnTo>
                  <a:lnTo>
                    <a:pt x="345" y="245"/>
                  </a:lnTo>
                  <a:lnTo>
                    <a:pt x="345" y="245"/>
                  </a:lnTo>
                  <a:lnTo>
                    <a:pt x="346" y="245"/>
                  </a:lnTo>
                  <a:lnTo>
                    <a:pt x="347" y="245"/>
                  </a:lnTo>
                  <a:lnTo>
                    <a:pt x="347" y="244"/>
                  </a:lnTo>
                  <a:lnTo>
                    <a:pt x="349" y="245"/>
                  </a:lnTo>
                  <a:lnTo>
                    <a:pt x="351" y="245"/>
                  </a:lnTo>
                  <a:lnTo>
                    <a:pt x="351" y="245"/>
                  </a:lnTo>
                  <a:lnTo>
                    <a:pt x="357" y="245"/>
                  </a:lnTo>
                  <a:lnTo>
                    <a:pt x="358" y="244"/>
                  </a:lnTo>
                  <a:lnTo>
                    <a:pt x="359" y="244"/>
                  </a:lnTo>
                  <a:lnTo>
                    <a:pt x="361" y="243"/>
                  </a:lnTo>
                  <a:lnTo>
                    <a:pt x="362" y="243"/>
                  </a:lnTo>
                  <a:lnTo>
                    <a:pt x="362" y="243"/>
                  </a:lnTo>
                  <a:lnTo>
                    <a:pt x="363" y="243"/>
                  </a:lnTo>
                  <a:lnTo>
                    <a:pt x="365" y="242"/>
                  </a:lnTo>
                  <a:lnTo>
                    <a:pt x="365" y="241"/>
                  </a:lnTo>
                  <a:lnTo>
                    <a:pt x="364" y="241"/>
                  </a:lnTo>
                  <a:lnTo>
                    <a:pt x="365" y="240"/>
                  </a:lnTo>
                  <a:lnTo>
                    <a:pt x="365" y="240"/>
                  </a:lnTo>
                  <a:lnTo>
                    <a:pt x="365" y="241"/>
                  </a:lnTo>
                  <a:lnTo>
                    <a:pt x="366" y="242"/>
                  </a:lnTo>
                  <a:lnTo>
                    <a:pt x="366" y="241"/>
                  </a:lnTo>
                  <a:lnTo>
                    <a:pt x="367" y="241"/>
                  </a:lnTo>
                  <a:lnTo>
                    <a:pt x="370" y="240"/>
                  </a:lnTo>
                  <a:lnTo>
                    <a:pt x="372" y="240"/>
                  </a:lnTo>
                  <a:lnTo>
                    <a:pt x="374" y="240"/>
                  </a:lnTo>
                  <a:lnTo>
                    <a:pt x="375" y="240"/>
                  </a:lnTo>
                  <a:lnTo>
                    <a:pt x="376" y="240"/>
                  </a:lnTo>
                  <a:lnTo>
                    <a:pt x="378" y="240"/>
                  </a:lnTo>
                  <a:lnTo>
                    <a:pt x="378" y="240"/>
                  </a:lnTo>
                  <a:lnTo>
                    <a:pt x="379" y="240"/>
                  </a:lnTo>
                  <a:lnTo>
                    <a:pt x="379" y="241"/>
                  </a:lnTo>
                  <a:lnTo>
                    <a:pt x="379" y="242"/>
                  </a:lnTo>
                  <a:lnTo>
                    <a:pt x="380" y="243"/>
                  </a:lnTo>
                  <a:lnTo>
                    <a:pt x="381" y="245"/>
                  </a:lnTo>
                  <a:lnTo>
                    <a:pt x="382" y="245"/>
                  </a:lnTo>
                  <a:lnTo>
                    <a:pt x="382" y="247"/>
                  </a:lnTo>
                  <a:lnTo>
                    <a:pt x="383" y="248"/>
                  </a:lnTo>
                  <a:lnTo>
                    <a:pt x="383" y="249"/>
                  </a:lnTo>
                  <a:lnTo>
                    <a:pt x="384" y="249"/>
                  </a:lnTo>
                  <a:lnTo>
                    <a:pt x="384" y="249"/>
                  </a:lnTo>
                  <a:lnTo>
                    <a:pt x="384" y="250"/>
                  </a:lnTo>
                  <a:lnTo>
                    <a:pt x="384" y="251"/>
                  </a:lnTo>
                  <a:lnTo>
                    <a:pt x="386" y="252"/>
                  </a:lnTo>
                  <a:lnTo>
                    <a:pt x="386" y="253"/>
                  </a:lnTo>
                  <a:lnTo>
                    <a:pt x="387" y="253"/>
                  </a:lnTo>
                  <a:lnTo>
                    <a:pt x="387" y="254"/>
                  </a:lnTo>
                  <a:lnTo>
                    <a:pt x="388" y="255"/>
                  </a:lnTo>
                  <a:lnTo>
                    <a:pt x="388" y="256"/>
                  </a:lnTo>
                  <a:lnTo>
                    <a:pt x="389" y="258"/>
                  </a:lnTo>
                  <a:lnTo>
                    <a:pt x="389" y="258"/>
                  </a:lnTo>
                  <a:lnTo>
                    <a:pt x="389" y="258"/>
                  </a:lnTo>
                  <a:lnTo>
                    <a:pt x="390" y="258"/>
                  </a:lnTo>
                  <a:lnTo>
                    <a:pt x="390" y="258"/>
                  </a:lnTo>
                  <a:lnTo>
                    <a:pt x="390" y="258"/>
                  </a:lnTo>
                  <a:lnTo>
                    <a:pt x="391" y="258"/>
                  </a:lnTo>
                  <a:lnTo>
                    <a:pt x="391" y="258"/>
                  </a:lnTo>
                  <a:lnTo>
                    <a:pt x="391" y="258"/>
                  </a:lnTo>
                  <a:lnTo>
                    <a:pt x="390" y="258"/>
                  </a:lnTo>
                  <a:lnTo>
                    <a:pt x="390" y="259"/>
                  </a:lnTo>
                  <a:lnTo>
                    <a:pt x="391" y="259"/>
                  </a:lnTo>
                  <a:lnTo>
                    <a:pt x="391" y="258"/>
                  </a:lnTo>
                  <a:lnTo>
                    <a:pt x="391" y="258"/>
                  </a:lnTo>
                  <a:lnTo>
                    <a:pt x="392" y="258"/>
                  </a:lnTo>
                  <a:lnTo>
                    <a:pt x="392" y="258"/>
                  </a:lnTo>
                  <a:lnTo>
                    <a:pt x="390" y="259"/>
                  </a:lnTo>
                  <a:lnTo>
                    <a:pt x="391" y="260"/>
                  </a:lnTo>
                  <a:lnTo>
                    <a:pt x="391" y="260"/>
                  </a:lnTo>
                  <a:lnTo>
                    <a:pt x="391" y="260"/>
                  </a:lnTo>
                  <a:lnTo>
                    <a:pt x="392" y="259"/>
                  </a:lnTo>
                  <a:lnTo>
                    <a:pt x="392" y="260"/>
                  </a:lnTo>
                  <a:lnTo>
                    <a:pt x="393" y="261"/>
                  </a:lnTo>
                  <a:lnTo>
                    <a:pt x="393" y="262"/>
                  </a:lnTo>
                  <a:lnTo>
                    <a:pt x="393" y="262"/>
                  </a:lnTo>
                  <a:lnTo>
                    <a:pt x="392" y="261"/>
                  </a:lnTo>
                  <a:lnTo>
                    <a:pt x="392" y="261"/>
                  </a:lnTo>
                  <a:lnTo>
                    <a:pt x="392" y="261"/>
                  </a:lnTo>
                  <a:lnTo>
                    <a:pt x="392" y="262"/>
                  </a:lnTo>
                  <a:lnTo>
                    <a:pt x="394" y="262"/>
                  </a:lnTo>
                  <a:lnTo>
                    <a:pt x="393" y="262"/>
                  </a:lnTo>
                  <a:lnTo>
                    <a:pt x="393" y="262"/>
                  </a:lnTo>
                  <a:lnTo>
                    <a:pt x="393" y="262"/>
                  </a:lnTo>
                  <a:lnTo>
                    <a:pt x="394" y="262"/>
                  </a:lnTo>
                  <a:lnTo>
                    <a:pt x="394" y="262"/>
                  </a:lnTo>
                  <a:lnTo>
                    <a:pt x="395" y="262"/>
                  </a:lnTo>
                  <a:lnTo>
                    <a:pt x="395" y="263"/>
                  </a:lnTo>
                  <a:lnTo>
                    <a:pt x="395" y="263"/>
                  </a:lnTo>
                  <a:lnTo>
                    <a:pt x="395" y="262"/>
                  </a:lnTo>
                  <a:lnTo>
                    <a:pt x="396" y="263"/>
                  </a:lnTo>
                  <a:lnTo>
                    <a:pt x="396" y="263"/>
                  </a:lnTo>
                  <a:lnTo>
                    <a:pt x="395" y="263"/>
                  </a:lnTo>
                  <a:lnTo>
                    <a:pt x="395" y="263"/>
                  </a:lnTo>
                  <a:lnTo>
                    <a:pt x="396" y="264"/>
                  </a:lnTo>
                  <a:lnTo>
                    <a:pt x="397" y="265"/>
                  </a:lnTo>
                  <a:lnTo>
                    <a:pt x="397" y="264"/>
                  </a:lnTo>
                  <a:lnTo>
                    <a:pt x="397" y="264"/>
                  </a:lnTo>
                  <a:lnTo>
                    <a:pt x="397" y="263"/>
                  </a:lnTo>
                  <a:lnTo>
                    <a:pt x="398" y="263"/>
                  </a:lnTo>
                  <a:lnTo>
                    <a:pt x="398" y="263"/>
                  </a:lnTo>
                  <a:lnTo>
                    <a:pt x="397" y="262"/>
                  </a:lnTo>
                  <a:lnTo>
                    <a:pt x="397" y="262"/>
                  </a:lnTo>
                  <a:lnTo>
                    <a:pt x="397" y="262"/>
                  </a:lnTo>
                  <a:lnTo>
                    <a:pt x="398" y="262"/>
                  </a:lnTo>
                  <a:lnTo>
                    <a:pt x="398" y="262"/>
                  </a:lnTo>
                  <a:lnTo>
                    <a:pt x="399" y="263"/>
                  </a:lnTo>
                  <a:lnTo>
                    <a:pt x="399" y="263"/>
                  </a:lnTo>
                  <a:lnTo>
                    <a:pt x="399" y="263"/>
                  </a:lnTo>
                  <a:lnTo>
                    <a:pt x="399" y="263"/>
                  </a:lnTo>
                  <a:lnTo>
                    <a:pt x="398" y="263"/>
                  </a:lnTo>
                  <a:lnTo>
                    <a:pt x="398" y="264"/>
                  </a:lnTo>
                  <a:lnTo>
                    <a:pt x="397" y="265"/>
                  </a:lnTo>
                  <a:lnTo>
                    <a:pt x="398" y="265"/>
                  </a:lnTo>
                  <a:lnTo>
                    <a:pt x="398" y="266"/>
                  </a:lnTo>
                  <a:lnTo>
                    <a:pt x="399" y="266"/>
                  </a:lnTo>
                  <a:lnTo>
                    <a:pt x="399" y="266"/>
                  </a:lnTo>
                  <a:lnTo>
                    <a:pt x="400" y="266"/>
                  </a:lnTo>
                  <a:lnTo>
                    <a:pt x="400" y="267"/>
                  </a:lnTo>
                  <a:lnTo>
                    <a:pt x="401" y="267"/>
                  </a:lnTo>
                  <a:lnTo>
                    <a:pt x="401" y="269"/>
                  </a:lnTo>
                  <a:lnTo>
                    <a:pt x="402" y="269"/>
                  </a:lnTo>
                  <a:lnTo>
                    <a:pt x="403" y="270"/>
                  </a:lnTo>
                  <a:lnTo>
                    <a:pt x="403" y="271"/>
                  </a:lnTo>
                  <a:lnTo>
                    <a:pt x="405" y="272"/>
                  </a:lnTo>
                  <a:lnTo>
                    <a:pt x="405" y="273"/>
                  </a:lnTo>
                  <a:lnTo>
                    <a:pt x="406" y="274"/>
                  </a:lnTo>
                  <a:lnTo>
                    <a:pt x="407" y="275"/>
                  </a:lnTo>
                  <a:lnTo>
                    <a:pt x="409" y="275"/>
                  </a:lnTo>
                  <a:lnTo>
                    <a:pt x="410" y="276"/>
                  </a:lnTo>
                  <a:lnTo>
                    <a:pt x="410" y="276"/>
                  </a:lnTo>
                  <a:lnTo>
                    <a:pt x="410" y="276"/>
                  </a:lnTo>
                  <a:lnTo>
                    <a:pt x="412" y="277"/>
                  </a:lnTo>
                  <a:lnTo>
                    <a:pt x="412" y="278"/>
                  </a:lnTo>
                  <a:lnTo>
                    <a:pt x="412" y="278"/>
                  </a:lnTo>
                  <a:lnTo>
                    <a:pt x="413" y="277"/>
                  </a:lnTo>
                  <a:lnTo>
                    <a:pt x="413" y="277"/>
                  </a:lnTo>
                  <a:lnTo>
                    <a:pt x="414" y="275"/>
                  </a:lnTo>
                  <a:lnTo>
                    <a:pt x="414" y="276"/>
                  </a:lnTo>
                  <a:lnTo>
                    <a:pt x="414" y="277"/>
                  </a:lnTo>
                  <a:lnTo>
                    <a:pt x="414" y="277"/>
                  </a:lnTo>
                  <a:lnTo>
                    <a:pt x="415" y="278"/>
                  </a:lnTo>
                  <a:lnTo>
                    <a:pt x="416" y="278"/>
                  </a:lnTo>
                  <a:lnTo>
                    <a:pt x="415" y="277"/>
                  </a:lnTo>
                  <a:lnTo>
                    <a:pt x="414" y="276"/>
                  </a:lnTo>
                  <a:lnTo>
                    <a:pt x="414" y="276"/>
                  </a:lnTo>
                  <a:lnTo>
                    <a:pt x="415" y="276"/>
                  </a:lnTo>
                  <a:lnTo>
                    <a:pt x="416" y="277"/>
                  </a:lnTo>
                  <a:lnTo>
                    <a:pt x="416" y="277"/>
                  </a:lnTo>
                  <a:lnTo>
                    <a:pt x="416" y="277"/>
                  </a:lnTo>
                  <a:lnTo>
                    <a:pt x="416" y="278"/>
                  </a:lnTo>
                  <a:lnTo>
                    <a:pt x="416" y="278"/>
                  </a:lnTo>
                  <a:lnTo>
                    <a:pt x="417" y="278"/>
                  </a:lnTo>
                  <a:lnTo>
                    <a:pt x="417" y="278"/>
                  </a:lnTo>
                  <a:lnTo>
                    <a:pt x="417" y="279"/>
                  </a:lnTo>
                  <a:lnTo>
                    <a:pt x="417" y="279"/>
                  </a:lnTo>
                  <a:lnTo>
                    <a:pt x="418" y="279"/>
                  </a:lnTo>
                  <a:lnTo>
                    <a:pt x="418" y="279"/>
                  </a:lnTo>
                  <a:lnTo>
                    <a:pt x="420" y="281"/>
                  </a:lnTo>
                  <a:lnTo>
                    <a:pt x="421" y="282"/>
                  </a:lnTo>
                  <a:lnTo>
                    <a:pt x="421" y="282"/>
                  </a:lnTo>
                  <a:lnTo>
                    <a:pt x="421" y="283"/>
                  </a:lnTo>
                  <a:lnTo>
                    <a:pt x="422" y="284"/>
                  </a:lnTo>
                  <a:lnTo>
                    <a:pt x="422" y="284"/>
                  </a:lnTo>
                  <a:lnTo>
                    <a:pt x="423" y="284"/>
                  </a:lnTo>
                  <a:lnTo>
                    <a:pt x="423" y="285"/>
                  </a:lnTo>
                  <a:lnTo>
                    <a:pt x="423" y="285"/>
                  </a:lnTo>
                  <a:lnTo>
                    <a:pt x="423" y="285"/>
                  </a:lnTo>
                  <a:lnTo>
                    <a:pt x="423" y="285"/>
                  </a:lnTo>
                  <a:lnTo>
                    <a:pt x="423" y="286"/>
                  </a:lnTo>
                  <a:lnTo>
                    <a:pt x="424" y="286"/>
                  </a:lnTo>
                  <a:lnTo>
                    <a:pt x="425" y="287"/>
                  </a:lnTo>
                  <a:lnTo>
                    <a:pt x="425" y="288"/>
                  </a:lnTo>
                  <a:lnTo>
                    <a:pt x="426" y="288"/>
                  </a:lnTo>
                  <a:lnTo>
                    <a:pt x="426" y="288"/>
                  </a:lnTo>
                  <a:lnTo>
                    <a:pt x="427" y="290"/>
                  </a:lnTo>
                  <a:lnTo>
                    <a:pt x="427" y="291"/>
                  </a:lnTo>
                  <a:lnTo>
                    <a:pt x="428" y="292"/>
                  </a:lnTo>
                  <a:lnTo>
                    <a:pt x="428" y="292"/>
                  </a:lnTo>
                  <a:lnTo>
                    <a:pt x="427" y="292"/>
                  </a:lnTo>
                  <a:lnTo>
                    <a:pt x="427" y="292"/>
                  </a:lnTo>
                  <a:lnTo>
                    <a:pt x="428" y="292"/>
                  </a:lnTo>
                  <a:lnTo>
                    <a:pt x="428" y="293"/>
                  </a:lnTo>
                  <a:lnTo>
                    <a:pt x="428" y="293"/>
                  </a:lnTo>
                  <a:lnTo>
                    <a:pt x="425" y="295"/>
                  </a:lnTo>
                  <a:lnTo>
                    <a:pt x="421" y="296"/>
                  </a:lnTo>
                  <a:lnTo>
                    <a:pt x="418" y="295"/>
                  </a:lnTo>
                  <a:lnTo>
                    <a:pt x="415" y="297"/>
                  </a:lnTo>
                  <a:lnTo>
                    <a:pt x="410" y="310"/>
                  </a:lnTo>
                  <a:lnTo>
                    <a:pt x="410" y="312"/>
                  </a:lnTo>
                  <a:lnTo>
                    <a:pt x="413" y="315"/>
                  </a:lnTo>
                  <a:lnTo>
                    <a:pt x="409" y="319"/>
                  </a:lnTo>
                  <a:lnTo>
                    <a:pt x="406" y="320"/>
                  </a:lnTo>
                  <a:lnTo>
                    <a:pt x="402" y="316"/>
                  </a:lnTo>
                  <a:lnTo>
                    <a:pt x="401" y="313"/>
                  </a:lnTo>
                  <a:lnTo>
                    <a:pt x="399" y="312"/>
                  </a:lnTo>
                  <a:lnTo>
                    <a:pt x="398" y="310"/>
                  </a:lnTo>
                  <a:lnTo>
                    <a:pt x="393" y="305"/>
                  </a:lnTo>
                  <a:lnTo>
                    <a:pt x="395" y="299"/>
                  </a:lnTo>
                  <a:lnTo>
                    <a:pt x="392" y="289"/>
                  </a:lnTo>
                  <a:lnTo>
                    <a:pt x="397" y="284"/>
                  </a:lnTo>
                  <a:lnTo>
                    <a:pt x="397" y="281"/>
                  </a:lnTo>
                  <a:lnTo>
                    <a:pt x="391" y="281"/>
                  </a:lnTo>
                  <a:lnTo>
                    <a:pt x="386" y="275"/>
                  </a:lnTo>
                  <a:lnTo>
                    <a:pt x="378" y="269"/>
                  </a:lnTo>
                  <a:lnTo>
                    <a:pt x="376" y="271"/>
                  </a:lnTo>
                  <a:lnTo>
                    <a:pt x="377" y="276"/>
                  </a:lnTo>
                  <a:lnTo>
                    <a:pt x="371" y="283"/>
                  </a:lnTo>
                  <a:lnTo>
                    <a:pt x="366" y="284"/>
                  </a:lnTo>
                  <a:lnTo>
                    <a:pt x="356" y="281"/>
                  </a:lnTo>
                  <a:lnTo>
                    <a:pt x="346" y="288"/>
                  </a:lnTo>
                  <a:lnTo>
                    <a:pt x="346" y="290"/>
                  </a:lnTo>
                  <a:lnTo>
                    <a:pt x="358" y="291"/>
                  </a:lnTo>
                  <a:lnTo>
                    <a:pt x="361" y="292"/>
                  </a:lnTo>
                  <a:lnTo>
                    <a:pt x="361" y="295"/>
                  </a:lnTo>
                  <a:lnTo>
                    <a:pt x="359" y="297"/>
                  </a:lnTo>
                  <a:lnTo>
                    <a:pt x="349" y="298"/>
                  </a:lnTo>
                  <a:lnTo>
                    <a:pt x="347" y="303"/>
                  </a:lnTo>
                  <a:lnTo>
                    <a:pt x="348" y="305"/>
                  </a:lnTo>
                  <a:lnTo>
                    <a:pt x="348" y="307"/>
                  </a:lnTo>
                  <a:lnTo>
                    <a:pt x="340" y="310"/>
                  </a:lnTo>
                  <a:lnTo>
                    <a:pt x="331" y="313"/>
                  </a:lnTo>
                  <a:lnTo>
                    <a:pt x="325" y="313"/>
                  </a:lnTo>
                  <a:lnTo>
                    <a:pt x="323" y="311"/>
                  </a:lnTo>
                  <a:lnTo>
                    <a:pt x="322" y="309"/>
                  </a:lnTo>
                  <a:lnTo>
                    <a:pt x="323" y="302"/>
                  </a:lnTo>
                  <a:lnTo>
                    <a:pt x="323" y="299"/>
                  </a:lnTo>
                  <a:lnTo>
                    <a:pt x="323" y="298"/>
                  </a:lnTo>
                  <a:lnTo>
                    <a:pt x="302" y="296"/>
                  </a:lnTo>
                  <a:lnTo>
                    <a:pt x="301" y="303"/>
                  </a:lnTo>
                  <a:lnTo>
                    <a:pt x="297" y="306"/>
                  </a:lnTo>
                  <a:lnTo>
                    <a:pt x="294" y="313"/>
                  </a:lnTo>
                  <a:lnTo>
                    <a:pt x="275" y="311"/>
                  </a:lnTo>
                  <a:lnTo>
                    <a:pt x="274" y="310"/>
                  </a:lnTo>
                  <a:lnTo>
                    <a:pt x="277" y="309"/>
                  </a:lnTo>
                  <a:lnTo>
                    <a:pt x="277" y="307"/>
                  </a:lnTo>
                  <a:lnTo>
                    <a:pt x="272" y="303"/>
                  </a:lnTo>
                  <a:lnTo>
                    <a:pt x="264" y="310"/>
                  </a:lnTo>
                  <a:lnTo>
                    <a:pt x="262" y="318"/>
                  </a:lnTo>
                  <a:lnTo>
                    <a:pt x="258" y="324"/>
                  </a:lnTo>
                  <a:lnTo>
                    <a:pt x="257" y="325"/>
                  </a:lnTo>
                  <a:lnTo>
                    <a:pt x="253" y="323"/>
                  </a:lnTo>
                  <a:lnTo>
                    <a:pt x="248" y="323"/>
                  </a:lnTo>
                  <a:lnTo>
                    <a:pt x="244" y="327"/>
                  </a:lnTo>
                  <a:lnTo>
                    <a:pt x="239" y="333"/>
                  </a:lnTo>
                  <a:lnTo>
                    <a:pt x="240" y="340"/>
                  </a:lnTo>
                  <a:lnTo>
                    <a:pt x="238" y="342"/>
                  </a:lnTo>
                  <a:lnTo>
                    <a:pt x="235" y="344"/>
                  </a:lnTo>
                  <a:lnTo>
                    <a:pt x="236" y="348"/>
                  </a:lnTo>
                  <a:lnTo>
                    <a:pt x="231" y="353"/>
                  </a:lnTo>
                  <a:lnTo>
                    <a:pt x="229" y="357"/>
                  </a:lnTo>
                  <a:lnTo>
                    <a:pt x="219" y="357"/>
                  </a:lnTo>
                  <a:lnTo>
                    <a:pt x="215" y="355"/>
                  </a:lnTo>
                  <a:lnTo>
                    <a:pt x="212" y="355"/>
                  </a:lnTo>
                  <a:lnTo>
                    <a:pt x="212" y="351"/>
                  </a:lnTo>
                  <a:lnTo>
                    <a:pt x="211" y="350"/>
                  </a:lnTo>
                  <a:lnTo>
                    <a:pt x="206" y="351"/>
                  </a:lnTo>
                  <a:lnTo>
                    <a:pt x="205" y="354"/>
                  </a:lnTo>
                  <a:lnTo>
                    <a:pt x="203" y="355"/>
                  </a:lnTo>
                  <a:lnTo>
                    <a:pt x="199" y="355"/>
                  </a:lnTo>
                  <a:lnTo>
                    <a:pt x="195" y="353"/>
                  </a:lnTo>
                  <a:lnTo>
                    <a:pt x="195" y="348"/>
                  </a:lnTo>
                  <a:lnTo>
                    <a:pt x="193" y="348"/>
                  </a:lnTo>
                  <a:lnTo>
                    <a:pt x="187" y="348"/>
                  </a:lnTo>
                  <a:lnTo>
                    <a:pt x="182" y="353"/>
                  </a:lnTo>
                  <a:lnTo>
                    <a:pt x="170" y="357"/>
                  </a:lnTo>
                  <a:lnTo>
                    <a:pt x="163" y="353"/>
                  </a:lnTo>
                  <a:lnTo>
                    <a:pt x="161" y="354"/>
                  </a:lnTo>
                  <a:lnTo>
                    <a:pt x="157" y="353"/>
                  </a:lnTo>
                  <a:lnTo>
                    <a:pt x="156" y="353"/>
                  </a:lnTo>
                  <a:lnTo>
                    <a:pt x="157" y="351"/>
                  </a:lnTo>
                  <a:lnTo>
                    <a:pt x="162" y="348"/>
                  </a:lnTo>
                  <a:lnTo>
                    <a:pt x="162" y="347"/>
                  </a:lnTo>
                  <a:lnTo>
                    <a:pt x="160" y="344"/>
                  </a:lnTo>
                  <a:lnTo>
                    <a:pt x="150" y="340"/>
                  </a:lnTo>
                  <a:lnTo>
                    <a:pt x="149" y="339"/>
                  </a:lnTo>
                  <a:lnTo>
                    <a:pt x="151" y="335"/>
                  </a:lnTo>
                  <a:lnTo>
                    <a:pt x="151" y="334"/>
                  </a:lnTo>
                  <a:lnTo>
                    <a:pt x="146" y="331"/>
                  </a:lnTo>
                  <a:lnTo>
                    <a:pt x="144" y="331"/>
                  </a:lnTo>
                  <a:lnTo>
                    <a:pt x="141" y="326"/>
                  </a:lnTo>
                  <a:lnTo>
                    <a:pt x="136" y="324"/>
                  </a:lnTo>
                  <a:lnTo>
                    <a:pt x="136" y="321"/>
                  </a:lnTo>
                  <a:lnTo>
                    <a:pt x="136" y="316"/>
                  </a:lnTo>
                  <a:lnTo>
                    <a:pt x="127" y="308"/>
                  </a:lnTo>
                  <a:lnTo>
                    <a:pt x="127" y="305"/>
                  </a:lnTo>
                  <a:lnTo>
                    <a:pt x="126" y="300"/>
                  </a:lnTo>
                  <a:lnTo>
                    <a:pt x="123" y="295"/>
                  </a:lnTo>
                  <a:lnTo>
                    <a:pt x="114" y="290"/>
                  </a:lnTo>
                  <a:lnTo>
                    <a:pt x="109" y="290"/>
                  </a:lnTo>
                  <a:lnTo>
                    <a:pt x="109" y="290"/>
                  </a:lnTo>
                  <a:lnTo>
                    <a:pt x="102" y="280"/>
                  </a:lnTo>
                  <a:lnTo>
                    <a:pt x="96" y="273"/>
                  </a:lnTo>
                  <a:lnTo>
                    <a:pt x="94" y="267"/>
                  </a:lnTo>
                  <a:lnTo>
                    <a:pt x="89" y="266"/>
                  </a:lnTo>
                  <a:lnTo>
                    <a:pt x="88" y="260"/>
                  </a:lnTo>
                  <a:lnTo>
                    <a:pt x="86" y="258"/>
                  </a:lnTo>
                  <a:lnTo>
                    <a:pt x="87" y="253"/>
                  </a:lnTo>
                  <a:lnTo>
                    <a:pt x="84" y="250"/>
                  </a:lnTo>
                  <a:lnTo>
                    <a:pt x="84" y="248"/>
                  </a:lnTo>
                  <a:lnTo>
                    <a:pt x="81" y="248"/>
                  </a:lnTo>
                  <a:lnTo>
                    <a:pt x="79" y="250"/>
                  </a:lnTo>
                  <a:lnTo>
                    <a:pt x="75" y="251"/>
                  </a:lnTo>
                  <a:lnTo>
                    <a:pt x="72" y="248"/>
                  </a:lnTo>
                  <a:lnTo>
                    <a:pt x="70" y="249"/>
                  </a:lnTo>
                  <a:lnTo>
                    <a:pt x="68" y="245"/>
                  </a:lnTo>
                  <a:lnTo>
                    <a:pt x="67" y="245"/>
                  </a:lnTo>
                  <a:lnTo>
                    <a:pt x="67" y="242"/>
                  </a:lnTo>
                  <a:lnTo>
                    <a:pt x="66" y="236"/>
                  </a:lnTo>
                  <a:lnTo>
                    <a:pt x="71" y="227"/>
                  </a:lnTo>
                  <a:lnTo>
                    <a:pt x="72" y="218"/>
                  </a:lnTo>
                  <a:lnTo>
                    <a:pt x="76" y="212"/>
                  </a:lnTo>
                  <a:lnTo>
                    <a:pt x="84" y="208"/>
                  </a:lnTo>
                  <a:lnTo>
                    <a:pt x="86" y="206"/>
                  </a:lnTo>
                  <a:lnTo>
                    <a:pt x="87" y="201"/>
                  </a:lnTo>
                  <a:lnTo>
                    <a:pt x="81" y="197"/>
                  </a:lnTo>
                  <a:lnTo>
                    <a:pt x="75" y="190"/>
                  </a:lnTo>
                  <a:lnTo>
                    <a:pt x="75" y="183"/>
                  </a:lnTo>
                  <a:lnTo>
                    <a:pt x="63" y="177"/>
                  </a:lnTo>
                  <a:lnTo>
                    <a:pt x="62" y="171"/>
                  </a:lnTo>
                  <a:lnTo>
                    <a:pt x="60" y="168"/>
                  </a:lnTo>
                  <a:lnTo>
                    <a:pt x="55" y="168"/>
                  </a:lnTo>
                  <a:lnTo>
                    <a:pt x="53" y="167"/>
                  </a:lnTo>
                  <a:lnTo>
                    <a:pt x="54" y="163"/>
                  </a:lnTo>
                  <a:lnTo>
                    <a:pt x="46" y="167"/>
                  </a:lnTo>
                  <a:lnTo>
                    <a:pt x="44" y="167"/>
                  </a:lnTo>
                  <a:lnTo>
                    <a:pt x="42" y="162"/>
                  </a:lnTo>
                  <a:lnTo>
                    <a:pt x="36" y="162"/>
                  </a:lnTo>
                  <a:lnTo>
                    <a:pt x="34" y="158"/>
                  </a:lnTo>
                  <a:lnTo>
                    <a:pt x="36" y="154"/>
                  </a:lnTo>
                  <a:lnTo>
                    <a:pt x="34" y="153"/>
                  </a:lnTo>
                  <a:lnTo>
                    <a:pt x="34" y="149"/>
                  </a:lnTo>
                  <a:lnTo>
                    <a:pt x="33" y="147"/>
                  </a:lnTo>
                  <a:lnTo>
                    <a:pt x="28" y="146"/>
                  </a:lnTo>
                  <a:lnTo>
                    <a:pt x="21" y="148"/>
                  </a:lnTo>
                  <a:lnTo>
                    <a:pt x="17" y="147"/>
                  </a:lnTo>
                  <a:lnTo>
                    <a:pt x="15" y="145"/>
                  </a:lnTo>
                  <a:lnTo>
                    <a:pt x="15" y="138"/>
                  </a:lnTo>
                  <a:lnTo>
                    <a:pt x="14" y="136"/>
                  </a:lnTo>
                  <a:lnTo>
                    <a:pt x="6" y="131"/>
                  </a:lnTo>
                  <a:lnTo>
                    <a:pt x="1" y="127"/>
                  </a:lnTo>
                  <a:lnTo>
                    <a:pt x="0" y="123"/>
                  </a:lnTo>
                  <a:lnTo>
                    <a:pt x="1" y="116"/>
                  </a:lnTo>
                  <a:lnTo>
                    <a:pt x="6" y="113"/>
                  </a:lnTo>
                  <a:lnTo>
                    <a:pt x="6" y="110"/>
                  </a:lnTo>
                  <a:lnTo>
                    <a:pt x="16" y="97"/>
                  </a:lnTo>
                  <a:lnTo>
                    <a:pt x="18" y="93"/>
                  </a:lnTo>
                  <a:lnTo>
                    <a:pt x="25" y="94"/>
                  </a:lnTo>
                  <a:lnTo>
                    <a:pt x="28" y="90"/>
                  </a:lnTo>
                  <a:lnTo>
                    <a:pt x="33" y="88"/>
                  </a:lnTo>
                  <a:lnTo>
                    <a:pt x="37" y="90"/>
                  </a:lnTo>
                  <a:lnTo>
                    <a:pt x="40" y="89"/>
                  </a:lnTo>
                  <a:lnTo>
                    <a:pt x="41" y="89"/>
                  </a:lnTo>
                  <a:lnTo>
                    <a:pt x="42" y="84"/>
                  </a:lnTo>
                  <a:lnTo>
                    <a:pt x="40" y="79"/>
                  </a:lnTo>
                  <a:lnTo>
                    <a:pt x="41" y="76"/>
                  </a:lnTo>
                  <a:lnTo>
                    <a:pt x="41" y="67"/>
                  </a:lnTo>
                  <a:lnTo>
                    <a:pt x="40" y="65"/>
                  </a:lnTo>
                  <a:lnTo>
                    <a:pt x="35" y="62"/>
                  </a:lnTo>
                  <a:lnTo>
                    <a:pt x="34" y="59"/>
                  </a:lnTo>
                  <a:lnTo>
                    <a:pt x="45" y="50"/>
                  </a:lnTo>
                  <a:lnTo>
                    <a:pt x="45" y="46"/>
                  </a:lnTo>
                  <a:lnTo>
                    <a:pt x="43" y="40"/>
                  </a:lnTo>
                  <a:lnTo>
                    <a:pt x="46" y="35"/>
                  </a:lnTo>
                  <a:lnTo>
                    <a:pt x="51" y="32"/>
                  </a:lnTo>
                  <a:lnTo>
                    <a:pt x="59" y="32"/>
                  </a:lnTo>
                  <a:lnTo>
                    <a:pt x="64" y="28"/>
                  </a:lnTo>
                  <a:lnTo>
                    <a:pt x="66" y="29"/>
                  </a:lnTo>
                  <a:lnTo>
                    <a:pt x="66" y="29"/>
                  </a:lnTo>
                  <a:lnTo>
                    <a:pt x="69" y="31"/>
                  </a:lnTo>
                  <a:lnTo>
                    <a:pt x="75" y="26"/>
                  </a:lnTo>
                  <a:lnTo>
                    <a:pt x="84" y="22"/>
                  </a:lnTo>
                  <a:lnTo>
                    <a:pt x="91" y="24"/>
                  </a:lnTo>
                  <a:lnTo>
                    <a:pt x="99" y="29"/>
                  </a:lnTo>
                  <a:lnTo>
                    <a:pt x="104" y="29"/>
                  </a:lnTo>
                  <a:lnTo>
                    <a:pt x="117" y="22"/>
                  </a:lnTo>
                  <a:lnTo>
                    <a:pt x="117" y="19"/>
                  </a:lnTo>
                  <a:lnTo>
                    <a:pt x="119" y="15"/>
                  </a:lnTo>
                  <a:lnTo>
                    <a:pt x="121" y="15"/>
                  </a:lnTo>
                  <a:lnTo>
                    <a:pt x="127" y="22"/>
                  </a:lnTo>
                  <a:lnTo>
                    <a:pt x="128" y="16"/>
                  </a:lnTo>
                  <a:lnTo>
                    <a:pt x="131" y="12"/>
                  </a:lnTo>
                  <a:lnTo>
                    <a:pt x="131" y="8"/>
                  </a:lnTo>
                  <a:lnTo>
                    <a:pt x="134" y="8"/>
                  </a:lnTo>
                  <a:lnTo>
                    <a:pt x="138" y="9"/>
                  </a:lnTo>
                  <a:lnTo>
                    <a:pt x="140" y="7"/>
                  </a:lnTo>
                  <a:lnTo>
                    <a:pt x="149" y="7"/>
                  </a:lnTo>
                  <a:lnTo>
                    <a:pt x="152" y="10"/>
                  </a:lnTo>
                  <a:lnTo>
                    <a:pt x="153" y="14"/>
                  </a:lnTo>
                  <a:lnTo>
                    <a:pt x="153" y="14"/>
                  </a:lnTo>
                  <a:lnTo>
                    <a:pt x="158" y="13"/>
                  </a:lnTo>
                  <a:lnTo>
                    <a:pt x="160" y="14"/>
                  </a:lnTo>
                  <a:lnTo>
                    <a:pt x="162" y="19"/>
                  </a:lnTo>
                  <a:lnTo>
                    <a:pt x="170" y="26"/>
                  </a:lnTo>
                  <a:lnTo>
                    <a:pt x="172" y="26"/>
                  </a:lnTo>
                  <a:lnTo>
                    <a:pt x="171" y="22"/>
                  </a:lnTo>
                  <a:lnTo>
                    <a:pt x="176" y="23"/>
                  </a:lnTo>
                  <a:lnTo>
                    <a:pt x="178" y="24"/>
                  </a:lnTo>
                  <a:lnTo>
                    <a:pt x="180" y="32"/>
                  </a:lnTo>
                  <a:lnTo>
                    <a:pt x="182" y="33"/>
                  </a:lnTo>
                  <a:lnTo>
                    <a:pt x="184" y="32"/>
                  </a:lnTo>
                  <a:lnTo>
                    <a:pt x="184" y="30"/>
                  </a:lnTo>
                  <a:lnTo>
                    <a:pt x="181" y="21"/>
                  </a:lnTo>
                  <a:lnTo>
                    <a:pt x="181" y="18"/>
                  </a:lnTo>
                  <a:lnTo>
                    <a:pt x="182" y="17"/>
                  </a:lnTo>
                  <a:lnTo>
                    <a:pt x="184" y="17"/>
                  </a:lnTo>
                  <a:lnTo>
                    <a:pt x="186" y="19"/>
                  </a:lnTo>
                  <a:lnTo>
                    <a:pt x="187" y="22"/>
                  </a:lnTo>
                  <a:lnTo>
                    <a:pt x="189" y="23"/>
                  </a:lnTo>
                  <a:lnTo>
                    <a:pt x="191" y="19"/>
                  </a:lnTo>
                  <a:lnTo>
                    <a:pt x="194" y="19"/>
                  </a:lnTo>
                  <a:lnTo>
                    <a:pt x="195" y="19"/>
                  </a:lnTo>
                  <a:lnTo>
                    <a:pt x="197" y="19"/>
                  </a:lnTo>
                  <a:lnTo>
                    <a:pt x="198" y="26"/>
                  </a:lnTo>
                  <a:lnTo>
                    <a:pt x="203" y="26"/>
                  </a:lnTo>
                  <a:lnTo>
                    <a:pt x="204" y="28"/>
                  </a:lnTo>
                  <a:lnTo>
                    <a:pt x="217" y="20"/>
                  </a:lnTo>
                  <a:lnTo>
                    <a:pt x="219" y="16"/>
                  </a:lnTo>
                  <a:lnTo>
                    <a:pt x="225" y="15"/>
                  </a:lnTo>
                  <a:lnTo>
                    <a:pt x="240" y="17"/>
                  </a:lnTo>
                  <a:lnTo>
                    <a:pt x="246" y="15"/>
                  </a:lnTo>
                  <a:lnTo>
                    <a:pt x="253" y="19"/>
                  </a:lnTo>
                  <a:lnTo>
                    <a:pt x="262" y="16"/>
                  </a:lnTo>
                  <a:lnTo>
                    <a:pt x="266" y="17"/>
                  </a:lnTo>
                  <a:lnTo>
                    <a:pt x="270" y="20"/>
                  </a:lnTo>
                  <a:lnTo>
                    <a:pt x="279" y="18"/>
                  </a:lnTo>
                  <a:lnTo>
                    <a:pt x="285" y="20"/>
                  </a:lnTo>
                  <a:lnTo>
                    <a:pt x="286" y="12"/>
                  </a:lnTo>
                  <a:lnTo>
                    <a:pt x="287" y="8"/>
                  </a:lnTo>
                  <a:lnTo>
                    <a:pt x="289" y="5"/>
                  </a:lnTo>
                  <a:lnTo>
                    <a:pt x="294" y="3"/>
                  </a:lnTo>
                  <a:lnTo>
                    <a:pt x="296" y="0"/>
                  </a:lnTo>
                  <a:lnTo>
                    <a:pt x="296" y="0"/>
                  </a:lnTo>
                  <a:lnTo>
                    <a:pt x="297" y="0"/>
                  </a:lnTo>
                  <a:lnTo>
                    <a:pt x="297"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4" name="Freeform 8"/>
            <p:cNvSpPr>
              <a:spLocks/>
            </p:cNvSpPr>
            <p:nvPr/>
          </p:nvSpPr>
          <p:spPr bwMode="auto">
            <a:xfrm>
              <a:off x="6044" y="2358"/>
              <a:ext cx="396" cy="448"/>
            </a:xfrm>
            <a:custGeom>
              <a:avLst/>
              <a:gdLst>
                <a:gd name="T0" fmla="*/ 57 w 396"/>
                <a:gd name="T1" fmla="*/ 62 h 448"/>
                <a:gd name="T2" fmla="*/ 74 w 396"/>
                <a:gd name="T3" fmla="*/ 84 h 448"/>
                <a:gd name="T4" fmla="*/ 124 w 396"/>
                <a:gd name="T5" fmla="*/ 82 h 448"/>
                <a:gd name="T6" fmla="*/ 159 w 396"/>
                <a:gd name="T7" fmla="*/ 54 h 448"/>
                <a:gd name="T8" fmla="*/ 209 w 396"/>
                <a:gd name="T9" fmla="*/ 37 h 448"/>
                <a:gd name="T10" fmla="*/ 259 w 396"/>
                <a:gd name="T11" fmla="*/ 36 h 448"/>
                <a:gd name="T12" fmla="*/ 288 w 396"/>
                <a:gd name="T13" fmla="*/ 7 h 448"/>
                <a:gd name="T14" fmla="*/ 312 w 396"/>
                <a:gd name="T15" fmla="*/ 45 h 448"/>
                <a:gd name="T16" fmla="*/ 339 w 396"/>
                <a:gd name="T17" fmla="*/ 24 h 448"/>
                <a:gd name="T18" fmla="*/ 346 w 396"/>
                <a:gd name="T19" fmla="*/ 28 h 448"/>
                <a:gd name="T20" fmla="*/ 352 w 396"/>
                <a:gd name="T21" fmla="*/ 33 h 448"/>
                <a:gd name="T22" fmla="*/ 354 w 396"/>
                <a:gd name="T23" fmla="*/ 34 h 448"/>
                <a:gd name="T24" fmla="*/ 358 w 396"/>
                <a:gd name="T25" fmla="*/ 36 h 448"/>
                <a:gd name="T26" fmla="*/ 364 w 396"/>
                <a:gd name="T27" fmla="*/ 42 h 448"/>
                <a:gd name="T28" fmla="*/ 366 w 396"/>
                <a:gd name="T29" fmla="*/ 47 h 448"/>
                <a:gd name="T30" fmla="*/ 370 w 396"/>
                <a:gd name="T31" fmla="*/ 54 h 448"/>
                <a:gd name="T32" fmla="*/ 372 w 396"/>
                <a:gd name="T33" fmla="*/ 58 h 448"/>
                <a:gd name="T34" fmla="*/ 375 w 396"/>
                <a:gd name="T35" fmla="*/ 64 h 448"/>
                <a:gd name="T36" fmla="*/ 380 w 396"/>
                <a:gd name="T37" fmla="*/ 74 h 448"/>
                <a:gd name="T38" fmla="*/ 383 w 396"/>
                <a:gd name="T39" fmla="*/ 81 h 448"/>
                <a:gd name="T40" fmla="*/ 387 w 396"/>
                <a:gd name="T41" fmla="*/ 89 h 448"/>
                <a:gd name="T42" fmla="*/ 390 w 396"/>
                <a:gd name="T43" fmla="*/ 96 h 448"/>
                <a:gd name="T44" fmla="*/ 393 w 396"/>
                <a:gd name="T45" fmla="*/ 104 h 448"/>
                <a:gd name="T46" fmla="*/ 394 w 396"/>
                <a:gd name="T47" fmla="*/ 111 h 448"/>
                <a:gd name="T48" fmla="*/ 395 w 396"/>
                <a:gd name="T49" fmla="*/ 119 h 448"/>
                <a:gd name="T50" fmla="*/ 393 w 396"/>
                <a:gd name="T51" fmla="*/ 135 h 448"/>
                <a:gd name="T52" fmla="*/ 389 w 396"/>
                <a:gd name="T53" fmla="*/ 144 h 448"/>
                <a:gd name="T54" fmla="*/ 384 w 396"/>
                <a:gd name="T55" fmla="*/ 147 h 448"/>
                <a:gd name="T56" fmla="*/ 379 w 396"/>
                <a:gd name="T57" fmla="*/ 153 h 448"/>
                <a:gd name="T58" fmla="*/ 372 w 396"/>
                <a:gd name="T59" fmla="*/ 158 h 448"/>
                <a:gd name="T60" fmla="*/ 367 w 396"/>
                <a:gd name="T61" fmla="*/ 162 h 448"/>
                <a:gd name="T62" fmla="*/ 364 w 396"/>
                <a:gd name="T63" fmla="*/ 166 h 448"/>
                <a:gd name="T64" fmla="*/ 360 w 396"/>
                <a:gd name="T65" fmla="*/ 170 h 448"/>
                <a:gd name="T66" fmla="*/ 357 w 396"/>
                <a:gd name="T67" fmla="*/ 174 h 448"/>
                <a:gd name="T68" fmla="*/ 355 w 396"/>
                <a:gd name="T69" fmla="*/ 178 h 448"/>
                <a:gd name="T70" fmla="*/ 352 w 396"/>
                <a:gd name="T71" fmla="*/ 183 h 448"/>
                <a:gd name="T72" fmla="*/ 350 w 396"/>
                <a:gd name="T73" fmla="*/ 185 h 448"/>
                <a:gd name="T74" fmla="*/ 342 w 396"/>
                <a:gd name="T75" fmla="*/ 196 h 448"/>
                <a:gd name="T76" fmla="*/ 348 w 396"/>
                <a:gd name="T77" fmla="*/ 194 h 448"/>
                <a:gd name="T78" fmla="*/ 351 w 396"/>
                <a:gd name="T79" fmla="*/ 196 h 448"/>
                <a:gd name="T80" fmla="*/ 357 w 396"/>
                <a:gd name="T81" fmla="*/ 197 h 448"/>
                <a:gd name="T82" fmla="*/ 363 w 396"/>
                <a:gd name="T83" fmla="*/ 202 h 448"/>
                <a:gd name="T84" fmla="*/ 365 w 396"/>
                <a:gd name="T85" fmla="*/ 204 h 448"/>
                <a:gd name="T86" fmla="*/ 367 w 396"/>
                <a:gd name="T87" fmla="*/ 205 h 448"/>
                <a:gd name="T88" fmla="*/ 371 w 396"/>
                <a:gd name="T89" fmla="*/ 213 h 448"/>
                <a:gd name="T90" fmla="*/ 374 w 396"/>
                <a:gd name="T91" fmla="*/ 218 h 448"/>
                <a:gd name="T92" fmla="*/ 380 w 396"/>
                <a:gd name="T93" fmla="*/ 219 h 448"/>
                <a:gd name="T94" fmla="*/ 361 w 396"/>
                <a:gd name="T95" fmla="*/ 244 h 448"/>
                <a:gd name="T96" fmla="*/ 309 w 396"/>
                <a:gd name="T97" fmla="*/ 266 h 448"/>
                <a:gd name="T98" fmla="*/ 259 w 396"/>
                <a:gd name="T99" fmla="*/ 289 h 448"/>
                <a:gd name="T100" fmla="*/ 255 w 396"/>
                <a:gd name="T101" fmla="*/ 348 h 448"/>
                <a:gd name="T102" fmla="*/ 228 w 396"/>
                <a:gd name="T103" fmla="*/ 374 h 448"/>
                <a:gd name="T104" fmla="*/ 189 w 396"/>
                <a:gd name="T105" fmla="*/ 411 h 448"/>
                <a:gd name="T106" fmla="*/ 178 w 396"/>
                <a:gd name="T107" fmla="*/ 422 h 448"/>
                <a:gd name="T108" fmla="*/ 130 w 396"/>
                <a:gd name="T109" fmla="*/ 448 h 448"/>
                <a:gd name="T110" fmla="*/ 116 w 396"/>
                <a:gd name="T111" fmla="*/ 396 h 448"/>
                <a:gd name="T112" fmla="*/ 128 w 396"/>
                <a:gd name="T113" fmla="*/ 356 h 448"/>
                <a:gd name="T114" fmla="*/ 87 w 396"/>
                <a:gd name="T115" fmla="*/ 291 h 448"/>
                <a:gd name="T116" fmla="*/ 63 w 396"/>
                <a:gd name="T117" fmla="*/ 256 h 448"/>
                <a:gd name="T118" fmla="*/ 44 w 396"/>
                <a:gd name="T119" fmla="*/ 206 h 448"/>
                <a:gd name="T120" fmla="*/ 46 w 396"/>
                <a:gd name="T121" fmla="*/ 169 h 448"/>
                <a:gd name="T122" fmla="*/ 11 w 396"/>
                <a:gd name="T123" fmla="*/ 110 h 448"/>
                <a:gd name="T124" fmla="*/ 4 w 396"/>
                <a:gd name="T125" fmla="*/ 57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6" h="448">
                  <a:moveTo>
                    <a:pt x="20" y="21"/>
                  </a:moveTo>
                  <a:lnTo>
                    <a:pt x="24" y="21"/>
                  </a:lnTo>
                  <a:lnTo>
                    <a:pt x="33" y="26"/>
                  </a:lnTo>
                  <a:lnTo>
                    <a:pt x="37" y="32"/>
                  </a:lnTo>
                  <a:lnTo>
                    <a:pt x="37" y="36"/>
                  </a:lnTo>
                  <a:lnTo>
                    <a:pt x="38" y="39"/>
                  </a:lnTo>
                  <a:lnTo>
                    <a:pt x="48" y="47"/>
                  </a:lnTo>
                  <a:lnTo>
                    <a:pt x="46" y="52"/>
                  </a:lnTo>
                  <a:lnTo>
                    <a:pt x="47" y="55"/>
                  </a:lnTo>
                  <a:lnTo>
                    <a:pt x="53" y="58"/>
                  </a:lnTo>
                  <a:lnTo>
                    <a:pt x="55" y="62"/>
                  </a:lnTo>
                  <a:lnTo>
                    <a:pt x="57" y="62"/>
                  </a:lnTo>
                  <a:lnTo>
                    <a:pt x="62" y="65"/>
                  </a:lnTo>
                  <a:lnTo>
                    <a:pt x="62" y="66"/>
                  </a:lnTo>
                  <a:lnTo>
                    <a:pt x="60" y="70"/>
                  </a:lnTo>
                  <a:lnTo>
                    <a:pt x="61" y="71"/>
                  </a:lnTo>
                  <a:lnTo>
                    <a:pt x="71" y="75"/>
                  </a:lnTo>
                  <a:lnTo>
                    <a:pt x="72" y="78"/>
                  </a:lnTo>
                  <a:lnTo>
                    <a:pt x="72" y="79"/>
                  </a:lnTo>
                  <a:lnTo>
                    <a:pt x="68" y="82"/>
                  </a:lnTo>
                  <a:lnTo>
                    <a:pt x="67" y="84"/>
                  </a:lnTo>
                  <a:lnTo>
                    <a:pt x="68" y="84"/>
                  </a:lnTo>
                  <a:lnTo>
                    <a:pt x="72" y="85"/>
                  </a:lnTo>
                  <a:lnTo>
                    <a:pt x="74" y="84"/>
                  </a:lnTo>
                  <a:lnTo>
                    <a:pt x="81" y="89"/>
                  </a:lnTo>
                  <a:lnTo>
                    <a:pt x="93" y="84"/>
                  </a:lnTo>
                  <a:lnTo>
                    <a:pt x="98" y="79"/>
                  </a:lnTo>
                  <a:lnTo>
                    <a:pt x="104" y="79"/>
                  </a:lnTo>
                  <a:lnTo>
                    <a:pt x="106" y="80"/>
                  </a:lnTo>
                  <a:lnTo>
                    <a:pt x="106" y="84"/>
                  </a:lnTo>
                  <a:lnTo>
                    <a:pt x="110" y="86"/>
                  </a:lnTo>
                  <a:lnTo>
                    <a:pt x="114" y="86"/>
                  </a:lnTo>
                  <a:lnTo>
                    <a:pt x="115" y="85"/>
                  </a:lnTo>
                  <a:lnTo>
                    <a:pt x="118" y="82"/>
                  </a:lnTo>
                  <a:lnTo>
                    <a:pt x="122" y="81"/>
                  </a:lnTo>
                  <a:lnTo>
                    <a:pt x="124" y="82"/>
                  </a:lnTo>
                  <a:lnTo>
                    <a:pt x="123" y="86"/>
                  </a:lnTo>
                  <a:lnTo>
                    <a:pt x="126" y="87"/>
                  </a:lnTo>
                  <a:lnTo>
                    <a:pt x="129" y="88"/>
                  </a:lnTo>
                  <a:lnTo>
                    <a:pt x="140" y="88"/>
                  </a:lnTo>
                  <a:lnTo>
                    <a:pt x="142" y="84"/>
                  </a:lnTo>
                  <a:lnTo>
                    <a:pt x="147" y="79"/>
                  </a:lnTo>
                  <a:lnTo>
                    <a:pt x="146" y="75"/>
                  </a:lnTo>
                  <a:lnTo>
                    <a:pt x="150" y="73"/>
                  </a:lnTo>
                  <a:lnTo>
                    <a:pt x="150" y="71"/>
                  </a:lnTo>
                  <a:lnTo>
                    <a:pt x="150" y="64"/>
                  </a:lnTo>
                  <a:lnTo>
                    <a:pt x="155" y="58"/>
                  </a:lnTo>
                  <a:lnTo>
                    <a:pt x="159" y="54"/>
                  </a:lnTo>
                  <a:lnTo>
                    <a:pt x="164" y="54"/>
                  </a:lnTo>
                  <a:lnTo>
                    <a:pt x="168" y="56"/>
                  </a:lnTo>
                  <a:lnTo>
                    <a:pt x="169" y="55"/>
                  </a:lnTo>
                  <a:lnTo>
                    <a:pt x="173" y="49"/>
                  </a:lnTo>
                  <a:lnTo>
                    <a:pt x="175" y="41"/>
                  </a:lnTo>
                  <a:lnTo>
                    <a:pt x="183" y="34"/>
                  </a:lnTo>
                  <a:lnTo>
                    <a:pt x="188" y="38"/>
                  </a:lnTo>
                  <a:lnTo>
                    <a:pt x="188" y="40"/>
                  </a:lnTo>
                  <a:lnTo>
                    <a:pt x="185" y="41"/>
                  </a:lnTo>
                  <a:lnTo>
                    <a:pt x="185" y="42"/>
                  </a:lnTo>
                  <a:lnTo>
                    <a:pt x="206" y="44"/>
                  </a:lnTo>
                  <a:lnTo>
                    <a:pt x="209" y="37"/>
                  </a:lnTo>
                  <a:lnTo>
                    <a:pt x="211" y="34"/>
                  </a:lnTo>
                  <a:lnTo>
                    <a:pt x="213" y="27"/>
                  </a:lnTo>
                  <a:lnTo>
                    <a:pt x="233" y="29"/>
                  </a:lnTo>
                  <a:lnTo>
                    <a:pt x="235" y="31"/>
                  </a:lnTo>
                  <a:lnTo>
                    <a:pt x="235" y="34"/>
                  </a:lnTo>
                  <a:lnTo>
                    <a:pt x="233" y="41"/>
                  </a:lnTo>
                  <a:lnTo>
                    <a:pt x="234" y="43"/>
                  </a:lnTo>
                  <a:lnTo>
                    <a:pt x="236" y="44"/>
                  </a:lnTo>
                  <a:lnTo>
                    <a:pt x="241" y="44"/>
                  </a:lnTo>
                  <a:lnTo>
                    <a:pt x="251" y="41"/>
                  </a:lnTo>
                  <a:lnTo>
                    <a:pt x="259" y="38"/>
                  </a:lnTo>
                  <a:lnTo>
                    <a:pt x="259" y="36"/>
                  </a:lnTo>
                  <a:lnTo>
                    <a:pt x="258" y="34"/>
                  </a:lnTo>
                  <a:lnTo>
                    <a:pt x="259" y="29"/>
                  </a:lnTo>
                  <a:lnTo>
                    <a:pt x="270" y="28"/>
                  </a:lnTo>
                  <a:lnTo>
                    <a:pt x="272" y="26"/>
                  </a:lnTo>
                  <a:lnTo>
                    <a:pt x="272" y="23"/>
                  </a:lnTo>
                  <a:lnTo>
                    <a:pt x="269" y="22"/>
                  </a:lnTo>
                  <a:lnTo>
                    <a:pt x="257" y="21"/>
                  </a:lnTo>
                  <a:lnTo>
                    <a:pt x="257" y="19"/>
                  </a:lnTo>
                  <a:lnTo>
                    <a:pt x="267" y="12"/>
                  </a:lnTo>
                  <a:lnTo>
                    <a:pt x="277" y="15"/>
                  </a:lnTo>
                  <a:lnTo>
                    <a:pt x="281" y="15"/>
                  </a:lnTo>
                  <a:lnTo>
                    <a:pt x="288" y="7"/>
                  </a:lnTo>
                  <a:lnTo>
                    <a:pt x="288" y="2"/>
                  </a:lnTo>
                  <a:lnTo>
                    <a:pt x="289" y="0"/>
                  </a:lnTo>
                  <a:lnTo>
                    <a:pt x="297" y="6"/>
                  </a:lnTo>
                  <a:lnTo>
                    <a:pt x="302" y="12"/>
                  </a:lnTo>
                  <a:lnTo>
                    <a:pt x="307" y="12"/>
                  </a:lnTo>
                  <a:lnTo>
                    <a:pt x="308" y="15"/>
                  </a:lnTo>
                  <a:lnTo>
                    <a:pt x="303" y="20"/>
                  </a:lnTo>
                  <a:lnTo>
                    <a:pt x="306" y="30"/>
                  </a:lnTo>
                  <a:lnTo>
                    <a:pt x="304" y="36"/>
                  </a:lnTo>
                  <a:lnTo>
                    <a:pt x="309" y="41"/>
                  </a:lnTo>
                  <a:lnTo>
                    <a:pt x="310" y="43"/>
                  </a:lnTo>
                  <a:lnTo>
                    <a:pt x="312" y="45"/>
                  </a:lnTo>
                  <a:lnTo>
                    <a:pt x="313" y="47"/>
                  </a:lnTo>
                  <a:lnTo>
                    <a:pt x="317" y="51"/>
                  </a:lnTo>
                  <a:lnTo>
                    <a:pt x="320" y="50"/>
                  </a:lnTo>
                  <a:lnTo>
                    <a:pt x="324" y="46"/>
                  </a:lnTo>
                  <a:lnTo>
                    <a:pt x="321" y="43"/>
                  </a:lnTo>
                  <a:lnTo>
                    <a:pt x="321" y="41"/>
                  </a:lnTo>
                  <a:lnTo>
                    <a:pt x="327" y="28"/>
                  </a:lnTo>
                  <a:lnTo>
                    <a:pt x="328" y="26"/>
                  </a:lnTo>
                  <a:lnTo>
                    <a:pt x="333" y="27"/>
                  </a:lnTo>
                  <a:lnTo>
                    <a:pt x="336" y="26"/>
                  </a:lnTo>
                  <a:lnTo>
                    <a:pt x="339" y="24"/>
                  </a:lnTo>
                  <a:lnTo>
                    <a:pt x="339" y="24"/>
                  </a:lnTo>
                  <a:lnTo>
                    <a:pt x="339" y="25"/>
                  </a:lnTo>
                  <a:lnTo>
                    <a:pt x="340" y="26"/>
                  </a:lnTo>
                  <a:lnTo>
                    <a:pt x="341" y="27"/>
                  </a:lnTo>
                  <a:lnTo>
                    <a:pt x="341" y="27"/>
                  </a:lnTo>
                  <a:lnTo>
                    <a:pt x="341" y="28"/>
                  </a:lnTo>
                  <a:lnTo>
                    <a:pt x="343" y="28"/>
                  </a:lnTo>
                  <a:lnTo>
                    <a:pt x="343" y="27"/>
                  </a:lnTo>
                  <a:lnTo>
                    <a:pt x="344" y="27"/>
                  </a:lnTo>
                  <a:lnTo>
                    <a:pt x="346" y="27"/>
                  </a:lnTo>
                  <a:lnTo>
                    <a:pt x="346" y="27"/>
                  </a:lnTo>
                  <a:lnTo>
                    <a:pt x="346" y="28"/>
                  </a:lnTo>
                  <a:lnTo>
                    <a:pt x="346" y="28"/>
                  </a:lnTo>
                  <a:lnTo>
                    <a:pt x="348" y="28"/>
                  </a:lnTo>
                  <a:lnTo>
                    <a:pt x="348" y="29"/>
                  </a:lnTo>
                  <a:lnTo>
                    <a:pt x="349" y="29"/>
                  </a:lnTo>
                  <a:lnTo>
                    <a:pt x="349" y="30"/>
                  </a:lnTo>
                  <a:lnTo>
                    <a:pt x="350" y="31"/>
                  </a:lnTo>
                  <a:lnTo>
                    <a:pt x="350" y="32"/>
                  </a:lnTo>
                  <a:lnTo>
                    <a:pt x="350" y="32"/>
                  </a:lnTo>
                  <a:lnTo>
                    <a:pt x="350" y="32"/>
                  </a:lnTo>
                  <a:lnTo>
                    <a:pt x="350" y="32"/>
                  </a:lnTo>
                  <a:lnTo>
                    <a:pt x="351" y="32"/>
                  </a:lnTo>
                  <a:lnTo>
                    <a:pt x="351" y="33"/>
                  </a:lnTo>
                  <a:lnTo>
                    <a:pt x="352" y="33"/>
                  </a:lnTo>
                  <a:lnTo>
                    <a:pt x="352" y="33"/>
                  </a:lnTo>
                  <a:lnTo>
                    <a:pt x="352" y="33"/>
                  </a:lnTo>
                  <a:lnTo>
                    <a:pt x="352" y="33"/>
                  </a:lnTo>
                  <a:lnTo>
                    <a:pt x="352" y="33"/>
                  </a:lnTo>
                  <a:lnTo>
                    <a:pt x="354" y="33"/>
                  </a:lnTo>
                  <a:lnTo>
                    <a:pt x="354" y="33"/>
                  </a:lnTo>
                  <a:lnTo>
                    <a:pt x="354" y="33"/>
                  </a:lnTo>
                  <a:lnTo>
                    <a:pt x="354" y="34"/>
                  </a:lnTo>
                  <a:lnTo>
                    <a:pt x="354" y="34"/>
                  </a:lnTo>
                  <a:lnTo>
                    <a:pt x="354" y="34"/>
                  </a:lnTo>
                  <a:lnTo>
                    <a:pt x="354" y="34"/>
                  </a:lnTo>
                  <a:lnTo>
                    <a:pt x="354" y="34"/>
                  </a:lnTo>
                  <a:lnTo>
                    <a:pt x="354" y="34"/>
                  </a:lnTo>
                  <a:lnTo>
                    <a:pt x="355" y="34"/>
                  </a:lnTo>
                  <a:lnTo>
                    <a:pt x="355" y="33"/>
                  </a:lnTo>
                  <a:lnTo>
                    <a:pt x="355" y="33"/>
                  </a:lnTo>
                  <a:lnTo>
                    <a:pt x="356" y="34"/>
                  </a:lnTo>
                  <a:lnTo>
                    <a:pt x="356" y="34"/>
                  </a:lnTo>
                  <a:lnTo>
                    <a:pt x="357" y="35"/>
                  </a:lnTo>
                  <a:lnTo>
                    <a:pt x="357" y="35"/>
                  </a:lnTo>
                  <a:lnTo>
                    <a:pt x="358" y="36"/>
                  </a:lnTo>
                  <a:lnTo>
                    <a:pt x="358" y="36"/>
                  </a:lnTo>
                  <a:lnTo>
                    <a:pt x="358" y="36"/>
                  </a:lnTo>
                  <a:lnTo>
                    <a:pt x="358" y="36"/>
                  </a:lnTo>
                  <a:lnTo>
                    <a:pt x="359" y="36"/>
                  </a:lnTo>
                  <a:lnTo>
                    <a:pt x="359" y="37"/>
                  </a:lnTo>
                  <a:lnTo>
                    <a:pt x="362" y="37"/>
                  </a:lnTo>
                  <a:lnTo>
                    <a:pt x="363" y="37"/>
                  </a:lnTo>
                  <a:lnTo>
                    <a:pt x="363" y="38"/>
                  </a:lnTo>
                  <a:lnTo>
                    <a:pt x="363" y="38"/>
                  </a:lnTo>
                  <a:lnTo>
                    <a:pt x="363" y="39"/>
                  </a:lnTo>
                  <a:lnTo>
                    <a:pt x="363" y="39"/>
                  </a:lnTo>
                  <a:lnTo>
                    <a:pt x="363" y="40"/>
                  </a:lnTo>
                  <a:lnTo>
                    <a:pt x="363" y="41"/>
                  </a:lnTo>
                  <a:lnTo>
                    <a:pt x="364" y="41"/>
                  </a:lnTo>
                  <a:lnTo>
                    <a:pt x="364" y="42"/>
                  </a:lnTo>
                  <a:lnTo>
                    <a:pt x="365" y="42"/>
                  </a:lnTo>
                  <a:lnTo>
                    <a:pt x="365" y="43"/>
                  </a:lnTo>
                  <a:lnTo>
                    <a:pt x="365" y="44"/>
                  </a:lnTo>
                  <a:lnTo>
                    <a:pt x="365" y="44"/>
                  </a:lnTo>
                  <a:lnTo>
                    <a:pt x="366" y="45"/>
                  </a:lnTo>
                  <a:lnTo>
                    <a:pt x="365" y="45"/>
                  </a:lnTo>
                  <a:lnTo>
                    <a:pt x="366" y="45"/>
                  </a:lnTo>
                  <a:lnTo>
                    <a:pt x="365" y="46"/>
                  </a:lnTo>
                  <a:lnTo>
                    <a:pt x="366" y="46"/>
                  </a:lnTo>
                  <a:lnTo>
                    <a:pt x="366" y="46"/>
                  </a:lnTo>
                  <a:lnTo>
                    <a:pt x="366" y="47"/>
                  </a:lnTo>
                  <a:lnTo>
                    <a:pt x="366" y="47"/>
                  </a:lnTo>
                  <a:lnTo>
                    <a:pt x="367" y="48"/>
                  </a:lnTo>
                  <a:lnTo>
                    <a:pt x="367" y="49"/>
                  </a:lnTo>
                  <a:lnTo>
                    <a:pt x="367" y="49"/>
                  </a:lnTo>
                  <a:lnTo>
                    <a:pt x="367" y="49"/>
                  </a:lnTo>
                  <a:lnTo>
                    <a:pt x="367" y="49"/>
                  </a:lnTo>
                  <a:lnTo>
                    <a:pt x="368" y="50"/>
                  </a:lnTo>
                  <a:lnTo>
                    <a:pt x="368" y="51"/>
                  </a:lnTo>
                  <a:lnTo>
                    <a:pt x="369" y="52"/>
                  </a:lnTo>
                  <a:lnTo>
                    <a:pt x="370" y="51"/>
                  </a:lnTo>
                  <a:lnTo>
                    <a:pt x="370" y="53"/>
                  </a:lnTo>
                  <a:lnTo>
                    <a:pt x="370" y="54"/>
                  </a:lnTo>
                  <a:lnTo>
                    <a:pt x="370" y="54"/>
                  </a:lnTo>
                  <a:lnTo>
                    <a:pt x="372" y="54"/>
                  </a:lnTo>
                  <a:lnTo>
                    <a:pt x="372" y="54"/>
                  </a:lnTo>
                  <a:lnTo>
                    <a:pt x="372" y="54"/>
                  </a:lnTo>
                  <a:lnTo>
                    <a:pt x="372" y="54"/>
                  </a:lnTo>
                  <a:lnTo>
                    <a:pt x="372" y="54"/>
                  </a:lnTo>
                  <a:lnTo>
                    <a:pt x="372" y="55"/>
                  </a:lnTo>
                  <a:lnTo>
                    <a:pt x="372" y="55"/>
                  </a:lnTo>
                  <a:lnTo>
                    <a:pt x="372" y="56"/>
                  </a:lnTo>
                  <a:lnTo>
                    <a:pt x="372" y="57"/>
                  </a:lnTo>
                  <a:lnTo>
                    <a:pt x="372" y="57"/>
                  </a:lnTo>
                  <a:lnTo>
                    <a:pt x="372" y="57"/>
                  </a:lnTo>
                  <a:lnTo>
                    <a:pt x="372" y="58"/>
                  </a:lnTo>
                  <a:lnTo>
                    <a:pt x="372" y="59"/>
                  </a:lnTo>
                  <a:lnTo>
                    <a:pt x="372" y="59"/>
                  </a:lnTo>
                  <a:lnTo>
                    <a:pt x="372" y="60"/>
                  </a:lnTo>
                  <a:lnTo>
                    <a:pt x="373" y="60"/>
                  </a:lnTo>
                  <a:lnTo>
                    <a:pt x="373" y="61"/>
                  </a:lnTo>
                  <a:lnTo>
                    <a:pt x="373" y="61"/>
                  </a:lnTo>
                  <a:lnTo>
                    <a:pt x="374" y="62"/>
                  </a:lnTo>
                  <a:lnTo>
                    <a:pt x="374" y="62"/>
                  </a:lnTo>
                  <a:lnTo>
                    <a:pt x="374" y="62"/>
                  </a:lnTo>
                  <a:lnTo>
                    <a:pt x="375" y="64"/>
                  </a:lnTo>
                  <a:lnTo>
                    <a:pt x="375" y="64"/>
                  </a:lnTo>
                  <a:lnTo>
                    <a:pt x="375" y="64"/>
                  </a:lnTo>
                  <a:lnTo>
                    <a:pt x="376" y="65"/>
                  </a:lnTo>
                  <a:lnTo>
                    <a:pt x="376" y="66"/>
                  </a:lnTo>
                  <a:lnTo>
                    <a:pt x="376" y="66"/>
                  </a:lnTo>
                  <a:lnTo>
                    <a:pt x="376" y="66"/>
                  </a:lnTo>
                  <a:lnTo>
                    <a:pt x="376" y="66"/>
                  </a:lnTo>
                  <a:lnTo>
                    <a:pt x="377" y="67"/>
                  </a:lnTo>
                  <a:lnTo>
                    <a:pt x="378" y="70"/>
                  </a:lnTo>
                  <a:lnTo>
                    <a:pt x="379" y="70"/>
                  </a:lnTo>
                  <a:lnTo>
                    <a:pt x="379" y="71"/>
                  </a:lnTo>
                  <a:lnTo>
                    <a:pt x="379" y="71"/>
                  </a:lnTo>
                  <a:lnTo>
                    <a:pt x="380" y="73"/>
                  </a:lnTo>
                  <a:lnTo>
                    <a:pt x="380" y="74"/>
                  </a:lnTo>
                  <a:lnTo>
                    <a:pt x="380" y="74"/>
                  </a:lnTo>
                  <a:lnTo>
                    <a:pt x="380" y="74"/>
                  </a:lnTo>
                  <a:lnTo>
                    <a:pt x="380" y="75"/>
                  </a:lnTo>
                  <a:lnTo>
                    <a:pt x="380" y="75"/>
                  </a:lnTo>
                  <a:lnTo>
                    <a:pt x="381" y="75"/>
                  </a:lnTo>
                  <a:lnTo>
                    <a:pt x="381" y="76"/>
                  </a:lnTo>
                  <a:lnTo>
                    <a:pt x="381" y="77"/>
                  </a:lnTo>
                  <a:lnTo>
                    <a:pt x="382" y="77"/>
                  </a:lnTo>
                  <a:lnTo>
                    <a:pt x="382" y="78"/>
                  </a:lnTo>
                  <a:lnTo>
                    <a:pt x="383" y="80"/>
                  </a:lnTo>
                  <a:lnTo>
                    <a:pt x="383" y="80"/>
                  </a:lnTo>
                  <a:lnTo>
                    <a:pt x="383" y="81"/>
                  </a:lnTo>
                  <a:lnTo>
                    <a:pt x="383" y="82"/>
                  </a:lnTo>
                  <a:lnTo>
                    <a:pt x="384" y="83"/>
                  </a:lnTo>
                  <a:lnTo>
                    <a:pt x="384" y="84"/>
                  </a:lnTo>
                  <a:lnTo>
                    <a:pt x="385" y="84"/>
                  </a:lnTo>
                  <a:lnTo>
                    <a:pt x="385" y="84"/>
                  </a:lnTo>
                  <a:lnTo>
                    <a:pt x="385" y="86"/>
                  </a:lnTo>
                  <a:lnTo>
                    <a:pt x="385" y="86"/>
                  </a:lnTo>
                  <a:lnTo>
                    <a:pt x="385" y="87"/>
                  </a:lnTo>
                  <a:lnTo>
                    <a:pt x="386" y="88"/>
                  </a:lnTo>
                  <a:lnTo>
                    <a:pt x="386" y="88"/>
                  </a:lnTo>
                  <a:lnTo>
                    <a:pt x="387" y="89"/>
                  </a:lnTo>
                  <a:lnTo>
                    <a:pt x="387" y="89"/>
                  </a:lnTo>
                  <a:lnTo>
                    <a:pt x="387" y="90"/>
                  </a:lnTo>
                  <a:lnTo>
                    <a:pt x="388" y="91"/>
                  </a:lnTo>
                  <a:lnTo>
                    <a:pt x="388" y="92"/>
                  </a:lnTo>
                  <a:lnTo>
                    <a:pt x="389" y="92"/>
                  </a:lnTo>
                  <a:lnTo>
                    <a:pt x="389" y="92"/>
                  </a:lnTo>
                  <a:lnTo>
                    <a:pt x="389" y="93"/>
                  </a:lnTo>
                  <a:lnTo>
                    <a:pt x="389" y="93"/>
                  </a:lnTo>
                  <a:lnTo>
                    <a:pt x="389" y="94"/>
                  </a:lnTo>
                  <a:lnTo>
                    <a:pt x="389" y="94"/>
                  </a:lnTo>
                  <a:lnTo>
                    <a:pt x="389" y="94"/>
                  </a:lnTo>
                  <a:lnTo>
                    <a:pt x="389" y="96"/>
                  </a:lnTo>
                  <a:lnTo>
                    <a:pt x="390" y="96"/>
                  </a:lnTo>
                  <a:lnTo>
                    <a:pt x="390" y="97"/>
                  </a:lnTo>
                  <a:lnTo>
                    <a:pt x="390" y="97"/>
                  </a:lnTo>
                  <a:lnTo>
                    <a:pt x="391" y="99"/>
                  </a:lnTo>
                  <a:lnTo>
                    <a:pt x="391" y="99"/>
                  </a:lnTo>
                  <a:lnTo>
                    <a:pt x="391" y="100"/>
                  </a:lnTo>
                  <a:lnTo>
                    <a:pt x="391" y="101"/>
                  </a:lnTo>
                  <a:lnTo>
                    <a:pt x="392" y="102"/>
                  </a:lnTo>
                  <a:lnTo>
                    <a:pt x="392" y="102"/>
                  </a:lnTo>
                  <a:lnTo>
                    <a:pt x="393" y="102"/>
                  </a:lnTo>
                  <a:lnTo>
                    <a:pt x="393" y="103"/>
                  </a:lnTo>
                  <a:lnTo>
                    <a:pt x="393" y="103"/>
                  </a:lnTo>
                  <a:lnTo>
                    <a:pt x="393" y="104"/>
                  </a:lnTo>
                  <a:lnTo>
                    <a:pt x="393" y="105"/>
                  </a:lnTo>
                  <a:lnTo>
                    <a:pt x="393" y="105"/>
                  </a:lnTo>
                  <a:lnTo>
                    <a:pt x="393" y="108"/>
                  </a:lnTo>
                  <a:lnTo>
                    <a:pt x="393" y="108"/>
                  </a:lnTo>
                  <a:lnTo>
                    <a:pt x="393" y="109"/>
                  </a:lnTo>
                  <a:lnTo>
                    <a:pt x="393" y="110"/>
                  </a:lnTo>
                  <a:lnTo>
                    <a:pt x="393" y="110"/>
                  </a:lnTo>
                  <a:lnTo>
                    <a:pt x="393" y="110"/>
                  </a:lnTo>
                  <a:lnTo>
                    <a:pt x="393" y="110"/>
                  </a:lnTo>
                  <a:lnTo>
                    <a:pt x="393" y="111"/>
                  </a:lnTo>
                  <a:lnTo>
                    <a:pt x="393" y="111"/>
                  </a:lnTo>
                  <a:lnTo>
                    <a:pt x="394" y="111"/>
                  </a:lnTo>
                  <a:lnTo>
                    <a:pt x="394" y="114"/>
                  </a:lnTo>
                  <a:lnTo>
                    <a:pt x="394" y="114"/>
                  </a:lnTo>
                  <a:lnTo>
                    <a:pt x="395" y="114"/>
                  </a:lnTo>
                  <a:lnTo>
                    <a:pt x="395" y="116"/>
                  </a:lnTo>
                  <a:lnTo>
                    <a:pt x="395" y="116"/>
                  </a:lnTo>
                  <a:lnTo>
                    <a:pt x="395" y="117"/>
                  </a:lnTo>
                  <a:lnTo>
                    <a:pt x="395" y="117"/>
                  </a:lnTo>
                  <a:lnTo>
                    <a:pt x="395" y="118"/>
                  </a:lnTo>
                  <a:lnTo>
                    <a:pt x="396" y="118"/>
                  </a:lnTo>
                  <a:lnTo>
                    <a:pt x="396" y="118"/>
                  </a:lnTo>
                  <a:lnTo>
                    <a:pt x="395" y="118"/>
                  </a:lnTo>
                  <a:lnTo>
                    <a:pt x="395" y="119"/>
                  </a:lnTo>
                  <a:lnTo>
                    <a:pt x="395" y="119"/>
                  </a:lnTo>
                  <a:lnTo>
                    <a:pt x="395" y="119"/>
                  </a:lnTo>
                  <a:lnTo>
                    <a:pt x="395" y="123"/>
                  </a:lnTo>
                  <a:lnTo>
                    <a:pt x="395" y="123"/>
                  </a:lnTo>
                  <a:lnTo>
                    <a:pt x="395" y="123"/>
                  </a:lnTo>
                  <a:lnTo>
                    <a:pt x="394" y="124"/>
                  </a:lnTo>
                  <a:lnTo>
                    <a:pt x="394" y="125"/>
                  </a:lnTo>
                  <a:lnTo>
                    <a:pt x="394" y="125"/>
                  </a:lnTo>
                  <a:lnTo>
                    <a:pt x="394" y="125"/>
                  </a:lnTo>
                  <a:lnTo>
                    <a:pt x="394" y="133"/>
                  </a:lnTo>
                  <a:lnTo>
                    <a:pt x="394" y="135"/>
                  </a:lnTo>
                  <a:lnTo>
                    <a:pt x="393" y="135"/>
                  </a:lnTo>
                  <a:lnTo>
                    <a:pt x="393" y="136"/>
                  </a:lnTo>
                  <a:lnTo>
                    <a:pt x="393" y="136"/>
                  </a:lnTo>
                  <a:lnTo>
                    <a:pt x="393" y="138"/>
                  </a:lnTo>
                  <a:lnTo>
                    <a:pt x="393" y="139"/>
                  </a:lnTo>
                  <a:lnTo>
                    <a:pt x="393" y="140"/>
                  </a:lnTo>
                  <a:lnTo>
                    <a:pt x="393" y="140"/>
                  </a:lnTo>
                  <a:lnTo>
                    <a:pt x="393" y="140"/>
                  </a:lnTo>
                  <a:lnTo>
                    <a:pt x="393" y="143"/>
                  </a:lnTo>
                  <a:lnTo>
                    <a:pt x="392" y="144"/>
                  </a:lnTo>
                  <a:lnTo>
                    <a:pt x="392" y="144"/>
                  </a:lnTo>
                  <a:lnTo>
                    <a:pt x="391" y="144"/>
                  </a:lnTo>
                  <a:lnTo>
                    <a:pt x="389" y="144"/>
                  </a:lnTo>
                  <a:lnTo>
                    <a:pt x="389" y="144"/>
                  </a:lnTo>
                  <a:lnTo>
                    <a:pt x="388" y="145"/>
                  </a:lnTo>
                  <a:lnTo>
                    <a:pt x="387" y="145"/>
                  </a:lnTo>
                  <a:lnTo>
                    <a:pt x="387" y="145"/>
                  </a:lnTo>
                  <a:lnTo>
                    <a:pt x="387" y="145"/>
                  </a:lnTo>
                  <a:lnTo>
                    <a:pt x="387" y="146"/>
                  </a:lnTo>
                  <a:lnTo>
                    <a:pt x="386" y="146"/>
                  </a:lnTo>
                  <a:lnTo>
                    <a:pt x="386" y="145"/>
                  </a:lnTo>
                  <a:lnTo>
                    <a:pt x="385" y="145"/>
                  </a:lnTo>
                  <a:lnTo>
                    <a:pt x="385" y="146"/>
                  </a:lnTo>
                  <a:lnTo>
                    <a:pt x="385" y="147"/>
                  </a:lnTo>
                  <a:lnTo>
                    <a:pt x="384" y="147"/>
                  </a:lnTo>
                  <a:lnTo>
                    <a:pt x="384" y="147"/>
                  </a:lnTo>
                  <a:lnTo>
                    <a:pt x="384" y="148"/>
                  </a:lnTo>
                  <a:lnTo>
                    <a:pt x="383" y="148"/>
                  </a:lnTo>
                  <a:lnTo>
                    <a:pt x="383" y="149"/>
                  </a:lnTo>
                  <a:lnTo>
                    <a:pt x="382" y="149"/>
                  </a:lnTo>
                  <a:lnTo>
                    <a:pt x="381" y="149"/>
                  </a:lnTo>
                  <a:lnTo>
                    <a:pt x="381" y="150"/>
                  </a:lnTo>
                  <a:lnTo>
                    <a:pt x="381" y="150"/>
                  </a:lnTo>
                  <a:lnTo>
                    <a:pt x="380" y="152"/>
                  </a:lnTo>
                  <a:lnTo>
                    <a:pt x="380" y="152"/>
                  </a:lnTo>
                  <a:lnTo>
                    <a:pt x="379" y="153"/>
                  </a:lnTo>
                  <a:lnTo>
                    <a:pt x="379" y="153"/>
                  </a:lnTo>
                  <a:lnTo>
                    <a:pt x="377" y="153"/>
                  </a:lnTo>
                  <a:lnTo>
                    <a:pt x="377" y="153"/>
                  </a:lnTo>
                  <a:lnTo>
                    <a:pt x="377" y="154"/>
                  </a:lnTo>
                  <a:lnTo>
                    <a:pt x="377" y="154"/>
                  </a:lnTo>
                  <a:lnTo>
                    <a:pt x="377" y="154"/>
                  </a:lnTo>
                  <a:lnTo>
                    <a:pt x="377" y="155"/>
                  </a:lnTo>
                  <a:lnTo>
                    <a:pt x="376" y="155"/>
                  </a:lnTo>
                  <a:lnTo>
                    <a:pt x="375" y="155"/>
                  </a:lnTo>
                  <a:lnTo>
                    <a:pt x="374" y="157"/>
                  </a:lnTo>
                  <a:lnTo>
                    <a:pt x="373" y="157"/>
                  </a:lnTo>
                  <a:lnTo>
                    <a:pt x="373" y="158"/>
                  </a:lnTo>
                  <a:lnTo>
                    <a:pt x="372" y="158"/>
                  </a:lnTo>
                  <a:lnTo>
                    <a:pt x="372" y="158"/>
                  </a:lnTo>
                  <a:lnTo>
                    <a:pt x="372" y="159"/>
                  </a:lnTo>
                  <a:lnTo>
                    <a:pt x="372" y="159"/>
                  </a:lnTo>
                  <a:lnTo>
                    <a:pt x="371" y="160"/>
                  </a:lnTo>
                  <a:lnTo>
                    <a:pt x="370" y="160"/>
                  </a:lnTo>
                  <a:lnTo>
                    <a:pt x="370" y="160"/>
                  </a:lnTo>
                  <a:lnTo>
                    <a:pt x="369" y="160"/>
                  </a:lnTo>
                  <a:lnTo>
                    <a:pt x="369" y="161"/>
                  </a:lnTo>
                  <a:lnTo>
                    <a:pt x="369" y="161"/>
                  </a:lnTo>
                  <a:lnTo>
                    <a:pt x="368" y="162"/>
                  </a:lnTo>
                  <a:lnTo>
                    <a:pt x="367" y="162"/>
                  </a:lnTo>
                  <a:lnTo>
                    <a:pt x="367" y="162"/>
                  </a:lnTo>
                  <a:lnTo>
                    <a:pt x="367" y="162"/>
                  </a:lnTo>
                  <a:lnTo>
                    <a:pt x="367" y="162"/>
                  </a:lnTo>
                  <a:lnTo>
                    <a:pt x="367" y="162"/>
                  </a:lnTo>
                  <a:lnTo>
                    <a:pt x="367" y="163"/>
                  </a:lnTo>
                  <a:lnTo>
                    <a:pt x="367" y="163"/>
                  </a:lnTo>
                  <a:lnTo>
                    <a:pt x="366" y="163"/>
                  </a:lnTo>
                  <a:lnTo>
                    <a:pt x="366" y="163"/>
                  </a:lnTo>
                  <a:lnTo>
                    <a:pt x="366" y="164"/>
                  </a:lnTo>
                  <a:lnTo>
                    <a:pt x="365" y="164"/>
                  </a:lnTo>
                  <a:lnTo>
                    <a:pt x="365" y="165"/>
                  </a:lnTo>
                  <a:lnTo>
                    <a:pt x="364" y="166"/>
                  </a:lnTo>
                  <a:lnTo>
                    <a:pt x="364" y="166"/>
                  </a:lnTo>
                  <a:lnTo>
                    <a:pt x="363" y="166"/>
                  </a:lnTo>
                  <a:lnTo>
                    <a:pt x="362" y="166"/>
                  </a:lnTo>
                  <a:lnTo>
                    <a:pt x="362" y="167"/>
                  </a:lnTo>
                  <a:lnTo>
                    <a:pt x="362" y="168"/>
                  </a:lnTo>
                  <a:lnTo>
                    <a:pt x="363" y="168"/>
                  </a:lnTo>
                  <a:lnTo>
                    <a:pt x="363" y="169"/>
                  </a:lnTo>
                  <a:lnTo>
                    <a:pt x="361" y="169"/>
                  </a:lnTo>
                  <a:lnTo>
                    <a:pt x="360" y="170"/>
                  </a:lnTo>
                  <a:lnTo>
                    <a:pt x="359" y="170"/>
                  </a:lnTo>
                  <a:lnTo>
                    <a:pt x="359" y="170"/>
                  </a:lnTo>
                  <a:lnTo>
                    <a:pt x="360" y="170"/>
                  </a:lnTo>
                  <a:lnTo>
                    <a:pt x="360" y="170"/>
                  </a:lnTo>
                  <a:lnTo>
                    <a:pt x="359" y="170"/>
                  </a:lnTo>
                  <a:lnTo>
                    <a:pt x="359" y="170"/>
                  </a:lnTo>
                  <a:lnTo>
                    <a:pt x="359" y="170"/>
                  </a:lnTo>
                  <a:lnTo>
                    <a:pt x="359" y="171"/>
                  </a:lnTo>
                  <a:lnTo>
                    <a:pt x="359" y="171"/>
                  </a:lnTo>
                  <a:lnTo>
                    <a:pt x="359" y="171"/>
                  </a:lnTo>
                  <a:lnTo>
                    <a:pt x="359" y="171"/>
                  </a:lnTo>
                  <a:lnTo>
                    <a:pt x="358" y="172"/>
                  </a:lnTo>
                  <a:lnTo>
                    <a:pt x="358" y="173"/>
                  </a:lnTo>
                  <a:lnTo>
                    <a:pt x="358" y="173"/>
                  </a:lnTo>
                  <a:lnTo>
                    <a:pt x="358" y="174"/>
                  </a:lnTo>
                  <a:lnTo>
                    <a:pt x="357" y="174"/>
                  </a:lnTo>
                  <a:lnTo>
                    <a:pt x="357" y="175"/>
                  </a:lnTo>
                  <a:lnTo>
                    <a:pt x="356" y="175"/>
                  </a:lnTo>
                  <a:lnTo>
                    <a:pt x="356" y="175"/>
                  </a:lnTo>
                  <a:lnTo>
                    <a:pt x="355" y="175"/>
                  </a:lnTo>
                  <a:lnTo>
                    <a:pt x="355" y="175"/>
                  </a:lnTo>
                  <a:lnTo>
                    <a:pt x="355" y="176"/>
                  </a:lnTo>
                  <a:lnTo>
                    <a:pt x="355" y="176"/>
                  </a:lnTo>
                  <a:lnTo>
                    <a:pt x="356" y="176"/>
                  </a:lnTo>
                  <a:lnTo>
                    <a:pt x="356" y="176"/>
                  </a:lnTo>
                  <a:lnTo>
                    <a:pt x="355" y="176"/>
                  </a:lnTo>
                  <a:lnTo>
                    <a:pt x="355" y="178"/>
                  </a:lnTo>
                  <a:lnTo>
                    <a:pt x="355" y="178"/>
                  </a:lnTo>
                  <a:lnTo>
                    <a:pt x="354" y="178"/>
                  </a:lnTo>
                  <a:lnTo>
                    <a:pt x="354" y="179"/>
                  </a:lnTo>
                  <a:lnTo>
                    <a:pt x="354" y="179"/>
                  </a:lnTo>
                  <a:lnTo>
                    <a:pt x="354" y="179"/>
                  </a:lnTo>
                  <a:lnTo>
                    <a:pt x="353" y="179"/>
                  </a:lnTo>
                  <a:lnTo>
                    <a:pt x="353" y="180"/>
                  </a:lnTo>
                  <a:lnTo>
                    <a:pt x="353" y="180"/>
                  </a:lnTo>
                  <a:lnTo>
                    <a:pt x="352" y="180"/>
                  </a:lnTo>
                  <a:lnTo>
                    <a:pt x="353" y="181"/>
                  </a:lnTo>
                  <a:lnTo>
                    <a:pt x="352" y="182"/>
                  </a:lnTo>
                  <a:lnTo>
                    <a:pt x="352" y="183"/>
                  </a:lnTo>
                  <a:lnTo>
                    <a:pt x="352" y="183"/>
                  </a:lnTo>
                  <a:lnTo>
                    <a:pt x="351" y="183"/>
                  </a:lnTo>
                  <a:lnTo>
                    <a:pt x="351" y="183"/>
                  </a:lnTo>
                  <a:lnTo>
                    <a:pt x="350" y="183"/>
                  </a:lnTo>
                  <a:lnTo>
                    <a:pt x="351" y="183"/>
                  </a:lnTo>
                  <a:lnTo>
                    <a:pt x="350" y="183"/>
                  </a:lnTo>
                  <a:lnTo>
                    <a:pt x="350" y="184"/>
                  </a:lnTo>
                  <a:lnTo>
                    <a:pt x="350" y="184"/>
                  </a:lnTo>
                  <a:lnTo>
                    <a:pt x="350" y="184"/>
                  </a:lnTo>
                  <a:lnTo>
                    <a:pt x="350" y="184"/>
                  </a:lnTo>
                  <a:lnTo>
                    <a:pt x="350" y="185"/>
                  </a:lnTo>
                  <a:lnTo>
                    <a:pt x="350" y="185"/>
                  </a:lnTo>
                  <a:lnTo>
                    <a:pt x="350" y="185"/>
                  </a:lnTo>
                  <a:lnTo>
                    <a:pt x="350" y="186"/>
                  </a:lnTo>
                  <a:lnTo>
                    <a:pt x="350" y="186"/>
                  </a:lnTo>
                  <a:lnTo>
                    <a:pt x="350" y="186"/>
                  </a:lnTo>
                  <a:lnTo>
                    <a:pt x="350" y="187"/>
                  </a:lnTo>
                  <a:lnTo>
                    <a:pt x="350" y="188"/>
                  </a:lnTo>
                  <a:lnTo>
                    <a:pt x="347" y="190"/>
                  </a:lnTo>
                  <a:lnTo>
                    <a:pt x="346" y="192"/>
                  </a:lnTo>
                  <a:lnTo>
                    <a:pt x="344" y="193"/>
                  </a:lnTo>
                  <a:lnTo>
                    <a:pt x="343" y="195"/>
                  </a:lnTo>
                  <a:lnTo>
                    <a:pt x="342" y="195"/>
                  </a:lnTo>
                  <a:lnTo>
                    <a:pt x="342" y="195"/>
                  </a:lnTo>
                  <a:lnTo>
                    <a:pt x="342" y="196"/>
                  </a:lnTo>
                  <a:lnTo>
                    <a:pt x="342" y="196"/>
                  </a:lnTo>
                  <a:lnTo>
                    <a:pt x="343" y="196"/>
                  </a:lnTo>
                  <a:lnTo>
                    <a:pt x="343" y="195"/>
                  </a:lnTo>
                  <a:lnTo>
                    <a:pt x="345" y="193"/>
                  </a:lnTo>
                  <a:lnTo>
                    <a:pt x="346" y="192"/>
                  </a:lnTo>
                  <a:lnTo>
                    <a:pt x="347" y="190"/>
                  </a:lnTo>
                  <a:lnTo>
                    <a:pt x="348" y="190"/>
                  </a:lnTo>
                  <a:lnTo>
                    <a:pt x="348" y="191"/>
                  </a:lnTo>
                  <a:lnTo>
                    <a:pt x="349" y="192"/>
                  </a:lnTo>
                  <a:lnTo>
                    <a:pt x="348" y="192"/>
                  </a:lnTo>
                  <a:lnTo>
                    <a:pt x="348" y="193"/>
                  </a:lnTo>
                  <a:lnTo>
                    <a:pt x="348" y="194"/>
                  </a:lnTo>
                  <a:lnTo>
                    <a:pt x="347" y="195"/>
                  </a:lnTo>
                  <a:lnTo>
                    <a:pt x="347" y="195"/>
                  </a:lnTo>
                  <a:lnTo>
                    <a:pt x="348" y="195"/>
                  </a:lnTo>
                  <a:lnTo>
                    <a:pt x="348" y="195"/>
                  </a:lnTo>
                  <a:lnTo>
                    <a:pt x="350" y="195"/>
                  </a:lnTo>
                  <a:lnTo>
                    <a:pt x="350" y="195"/>
                  </a:lnTo>
                  <a:lnTo>
                    <a:pt x="349" y="196"/>
                  </a:lnTo>
                  <a:lnTo>
                    <a:pt x="349" y="196"/>
                  </a:lnTo>
                  <a:lnTo>
                    <a:pt x="350" y="196"/>
                  </a:lnTo>
                  <a:lnTo>
                    <a:pt x="350" y="196"/>
                  </a:lnTo>
                  <a:lnTo>
                    <a:pt x="350" y="196"/>
                  </a:lnTo>
                  <a:lnTo>
                    <a:pt x="351" y="196"/>
                  </a:lnTo>
                  <a:lnTo>
                    <a:pt x="351" y="196"/>
                  </a:lnTo>
                  <a:lnTo>
                    <a:pt x="351" y="196"/>
                  </a:lnTo>
                  <a:lnTo>
                    <a:pt x="352" y="198"/>
                  </a:lnTo>
                  <a:lnTo>
                    <a:pt x="353" y="198"/>
                  </a:lnTo>
                  <a:lnTo>
                    <a:pt x="353" y="196"/>
                  </a:lnTo>
                  <a:lnTo>
                    <a:pt x="354" y="196"/>
                  </a:lnTo>
                  <a:lnTo>
                    <a:pt x="354" y="198"/>
                  </a:lnTo>
                  <a:lnTo>
                    <a:pt x="355" y="197"/>
                  </a:lnTo>
                  <a:lnTo>
                    <a:pt x="356" y="196"/>
                  </a:lnTo>
                  <a:lnTo>
                    <a:pt x="356" y="196"/>
                  </a:lnTo>
                  <a:lnTo>
                    <a:pt x="357" y="196"/>
                  </a:lnTo>
                  <a:lnTo>
                    <a:pt x="357" y="197"/>
                  </a:lnTo>
                  <a:lnTo>
                    <a:pt x="359" y="200"/>
                  </a:lnTo>
                  <a:lnTo>
                    <a:pt x="359" y="200"/>
                  </a:lnTo>
                  <a:lnTo>
                    <a:pt x="359" y="199"/>
                  </a:lnTo>
                  <a:lnTo>
                    <a:pt x="360" y="199"/>
                  </a:lnTo>
                  <a:lnTo>
                    <a:pt x="360" y="200"/>
                  </a:lnTo>
                  <a:lnTo>
                    <a:pt x="360" y="201"/>
                  </a:lnTo>
                  <a:lnTo>
                    <a:pt x="360" y="202"/>
                  </a:lnTo>
                  <a:lnTo>
                    <a:pt x="361" y="202"/>
                  </a:lnTo>
                  <a:lnTo>
                    <a:pt x="361" y="202"/>
                  </a:lnTo>
                  <a:lnTo>
                    <a:pt x="361" y="202"/>
                  </a:lnTo>
                  <a:lnTo>
                    <a:pt x="362" y="202"/>
                  </a:lnTo>
                  <a:lnTo>
                    <a:pt x="363" y="202"/>
                  </a:lnTo>
                  <a:lnTo>
                    <a:pt x="363" y="203"/>
                  </a:lnTo>
                  <a:lnTo>
                    <a:pt x="363" y="203"/>
                  </a:lnTo>
                  <a:lnTo>
                    <a:pt x="363" y="203"/>
                  </a:lnTo>
                  <a:lnTo>
                    <a:pt x="364" y="203"/>
                  </a:lnTo>
                  <a:lnTo>
                    <a:pt x="364" y="203"/>
                  </a:lnTo>
                  <a:lnTo>
                    <a:pt x="364" y="203"/>
                  </a:lnTo>
                  <a:lnTo>
                    <a:pt x="364" y="203"/>
                  </a:lnTo>
                  <a:lnTo>
                    <a:pt x="364" y="202"/>
                  </a:lnTo>
                  <a:lnTo>
                    <a:pt x="365" y="203"/>
                  </a:lnTo>
                  <a:lnTo>
                    <a:pt x="365" y="203"/>
                  </a:lnTo>
                  <a:lnTo>
                    <a:pt x="365" y="203"/>
                  </a:lnTo>
                  <a:lnTo>
                    <a:pt x="365" y="204"/>
                  </a:lnTo>
                  <a:lnTo>
                    <a:pt x="366" y="204"/>
                  </a:lnTo>
                  <a:lnTo>
                    <a:pt x="366" y="204"/>
                  </a:lnTo>
                  <a:lnTo>
                    <a:pt x="366" y="204"/>
                  </a:lnTo>
                  <a:lnTo>
                    <a:pt x="366" y="204"/>
                  </a:lnTo>
                  <a:lnTo>
                    <a:pt x="366" y="204"/>
                  </a:lnTo>
                  <a:lnTo>
                    <a:pt x="366" y="205"/>
                  </a:lnTo>
                  <a:lnTo>
                    <a:pt x="367" y="205"/>
                  </a:lnTo>
                  <a:lnTo>
                    <a:pt x="367" y="205"/>
                  </a:lnTo>
                  <a:lnTo>
                    <a:pt x="366" y="205"/>
                  </a:lnTo>
                  <a:lnTo>
                    <a:pt x="366" y="205"/>
                  </a:lnTo>
                  <a:lnTo>
                    <a:pt x="367" y="205"/>
                  </a:lnTo>
                  <a:lnTo>
                    <a:pt x="367" y="205"/>
                  </a:lnTo>
                  <a:lnTo>
                    <a:pt x="367" y="206"/>
                  </a:lnTo>
                  <a:lnTo>
                    <a:pt x="367" y="206"/>
                  </a:lnTo>
                  <a:lnTo>
                    <a:pt x="367" y="207"/>
                  </a:lnTo>
                  <a:lnTo>
                    <a:pt x="367" y="209"/>
                  </a:lnTo>
                  <a:lnTo>
                    <a:pt x="368" y="209"/>
                  </a:lnTo>
                  <a:lnTo>
                    <a:pt x="369" y="209"/>
                  </a:lnTo>
                  <a:lnTo>
                    <a:pt x="368" y="210"/>
                  </a:lnTo>
                  <a:lnTo>
                    <a:pt x="369" y="210"/>
                  </a:lnTo>
                  <a:lnTo>
                    <a:pt x="369" y="210"/>
                  </a:lnTo>
                  <a:lnTo>
                    <a:pt x="370" y="211"/>
                  </a:lnTo>
                  <a:lnTo>
                    <a:pt x="371" y="211"/>
                  </a:lnTo>
                  <a:lnTo>
                    <a:pt x="371" y="213"/>
                  </a:lnTo>
                  <a:lnTo>
                    <a:pt x="371" y="214"/>
                  </a:lnTo>
                  <a:lnTo>
                    <a:pt x="372" y="214"/>
                  </a:lnTo>
                  <a:lnTo>
                    <a:pt x="372" y="214"/>
                  </a:lnTo>
                  <a:lnTo>
                    <a:pt x="372" y="215"/>
                  </a:lnTo>
                  <a:lnTo>
                    <a:pt x="372" y="217"/>
                  </a:lnTo>
                  <a:lnTo>
                    <a:pt x="372" y="217"/>
                  </a:lnTo>
                  <a:lnTo>
                    <a:pt x="372" y="217"/>
                  </a:lnTo>
                  <a:lnTo>
                    <a:pt x="373" y="217"/>
                  </a:lnTo>
                  <a:lnTo>
                    <a:pt x="373" y="218"/>
                  </a:lnTo>
                  <a:lnTo>
                    <a:pt x="374" y="218"/>
                  </a:lnTo>
                  <a:lnTo>
                    <a:pt x="374" y="218"/>
                  </a:lnTo>
                  <a:lnTo>
                    <a:pt x="374" y="218"/>
                  </a:lnTo>
                  <a:lnTo>
                    <a:pt x="375" y="218"/>
                  </a:lnTo>
                  <a:lnTo>
                    <a:pt x="376" y="218"/>
                  </a:lnTo>
                  <a:lnTo>
                    <a:pt x="376" y="218"/>
                  </a:lnTo>
                  <a:lnTo>
                    <a:pt x="376" y="218"/>
                  </a:lnTo>
                  <a:lnTo>
                    <a:pt x="376" y="218"/>
                  </a:lnTo>
                  <a:lnTo>
                    <a:pt x="376" y="218"/>
                  </a:lnTo>
                  <a:lnTo>
                    <a:pt x="377" y="218"/>
                  </a:lnTo>
                  <a:lnTo>
                    <a:pt x="377" y="218"/>
                  </a:lnTo>
                  <a:lnTo>
                    <a:pt x="377" y="218"/>
                  </a:lnTo>
                  <a:lnTo>
                    <a:pt x="378" y="218"/>
                  </a:lnTo>
                  <a:lnTo>
                    <a:pt x="379" y="219"/>
                  </a:lnTo>
                  <a:lnTo>
                    <a:pt x="380" y="219"/>
                  </a:lnTo>
                  <a:lnTo>
                    <a:pt x="380" y="219"/>
                  </a:lnTo>
                  <a:lnTo>
                    <a:pt x="381" y="218"/>
                  </a:lnTo>
                  <a:lnTo>
                    <a:pt x="383" y="218"/>
                  </a:lnTo>
                  <a:lnTo>
                    <a:pt x="384" y="218"/>
                  </a:lnTo>
                  <a:lnTo>
                    <a:pt x="384" y="218"/>
                  </a:lnTo>
                  <a:lnTo>
                    <a:pt x="384" y="218"/>
                  </a:lnTo>
                  <a:lnTo>
                    <a:pt x="380" y="231"/>
                  </a:lnTo>
                  <a:lnTo>
                    <a:pt x="382" y="235"/>
                  </a:lnTo>
                  <a:lnTo>
                    <a:pt x="382" y="236"/>
                  </a:lnTo>
                  <a:lnTo>
                    <a:pt x="369" y="245"/>
                  </a:lnTo>
                  <a:lnTo>
                    <a:pt x="365" y="245"/>
                  </a:lnTo>
                  <a:lnTo>
                    <a:pt x="361" y="244"/>
                  </a:lnTo>
                  <a:lnTo>
                    <a:pt x="352" y="249"/>
                  </a:lnTo>
                  <a:lnTo>
                    <a:pt x="346" y="250"/>
                  </a:lnTo>
                  <a:lnTo>
                    <a:pt x="345" y="252"/>
                  </a:lnTo>
                  <a:lnTo>
                    <a:pt x="346" y="260"/>
                  </a:lnTo>
                  <a:lnTo>
                    <a:pt x="344" y="263"/>
                  </a:lnTo>
                  <a:lnTo>
                    <a:pt x="341" y="266"/>
                  </a:lnTo>
                  <a:lnTo>
                    <a:pt x="336" y="266"/>
                  </a:lnTo>
                  <a:lnTo>
                    <a:pt x="328" y="263"/>
                  </a:lnTo>
                  <a:lnTo>
                    <a:pt x="322" y="266"/>
                  </a:lnTo>
                  <a:lnTo>
                    <a:pt x="320" y="265"/>
                  </a:lnTo>
                  <a:lnTo>
                    <a:pt x="313" y="268"/>
                  </a:lnTo>
                  <a:lnTo>
                    <a:pt x="309" y="266"/>
                  </a:lnTo>
                  <a:lnTo>
                    <a:pt x="306" y="267"/>
                  </a:lnTo>
                  <a:lnTo>
                    <a:pt x="302" y="263"/>
                  </a:lnTo>
                  <a:lnTo>
                    <a:pt x="293" y="266"/>
                  </a:lnTo>
                  <a:lnTo>
                    <a:pt x="284" y="261"/>
                  </a:lnTo>
                  <a:lnTo>
                    <a:pt x="269" y="269"/>
                  </a:lnTo>
                  <a:lnTo>
                    <a:pt x="263" y="269"/>
                  </a:lnTo>
                  <a:lnTo>
                    <a:pt x="259" y="267"/>
                  </a:lnTo>
                  <a:lnTo>
                    <a:pt x="254" y="269"/>
                  </a:lnTo>
                  <a:lnTo>
                    <a:pt x="257" y="272"/>
                  </a:lnTo>
                  <a:lnTo>
                    <a:pt x="259" y="277"/>
                  </a:lnTo>
                  <a:lnTo>
                    <a:pt x="257" y="287"/>
                  </a:lnTo>
                  <a:lnTo>
                    <a:pt x="259" y="289"/>
                  </a:lnTo>
                  <a:lnTo>
                    <a:pt x="267" y="288"/>
                  </a:lnTo>
                  <a:lnTo>
                    <a:pt x="267" y="292"/>
                  </a:lnTo>
                  <a:lnTo>
                    <a:pt x="270" y="296"/>
                  </a:lnTo>
                  <a:lnTo>
                    <a:pt x="268" y="303"/>
                  </a:lnTo>
                  <a:lnTo>
                    <a:pt x="278" y="309"/>
                  </a:lnTo>
                  <a:lnTo>
                    <a:pt x="281" y="318"/>
                  </a:lnTo>
                  <a:lnTo>
                    <a:pt x="280" y="321"/>
                  </a:lnTo>
                  <a:lnTo>
                    <a:pt x="272" y="331"/>
                  </a:lnTo>
                  <a:lnTo>
                    <a:pt x="267" y="335"/>
                  </a:lnTo>
                  <a:lnTo>
                    <a:pt x="265" y="339"/>
                  </a:lnTo>
                  <a:lnTo>
                    <a:pt x="255" y="343"/>
                  </a:lnTo>
                  <a:lnTo>
                    <a:pt x="255" y="348"/>
                  </a:lnTo>
                  <a:lnTo>
                    <a:pt x="259" y="354"/>
                  </a:lnTo>
                  <a:lnTo>
                    <a:pt x="259" y="358"/>
                  </a:lnTo>
                  <a:lnTo>
                    <a:pt x="252" y="360"/>
                  </a:lnTo>
                  <a:lnTo>
                    <a:pt x="249" y="365"/>
                  </a:lnTo>
                  <a:lnTo>
                    <a:pt x="249" y="371"/>
                  </a:lnTo>
                  <a:lnTo>
                    <a:pt x="247" y="374"/>
                  </a:lnTo>
                  <a:lnTo>
                    <a:pt x="246" y="375"/>
                  </a:lnTo>
                  <a:lnTo>
                    <a:pt x="243" y="375"/>
                  </a:lnTo>
                  <a:lnTo>
                    <a:pt x="240" y="370"/>
                  </a:lnTo>
                  <a:lnTo>
                    <a:pt x="237" y="370"/>
                  </a:lnTo>
                  <a:lnTo>
                    <a:pt x="229" y="372"/>
                  </a:lnTo>
                  <a:lnTo>
                    <a:pt x="228" y="374"/>
                  </a:lnTo>
                  <a:lnTo>
                    <a:pt x="230" y="378"/>
                  </a:lnTo>
                  <a:lnTo>
                    <a:pt x="230" y="383"/>
                  </a:lnTo>
                  <a:lnTo>
                    <a:pt x="227" y="390"/>
                  </a:lnTo>
                  <a:lnTo>
                    <a:pt x="227" y="390"/>
                  </a:lnTo>
                  <a:lnTo>
                    <a:pt x="215" y="398"/>
                  </a:lnTo>
                  <a:lnTo>
                    <a:pt x="209" y="398"/>
                  </a:lnTo>
                  <a:lnTo>
                    <a:pt x="207" y="402"/>
                  </a:lnTo>
                  <a:lnTo>
                    <a:pt x="202" y="401"/>
                  </a:lnTo>
                  <a:lnTo>
                    <a:pt x="201" y="403"/>
                  </a:lnTo>
                  <a:lnTo>
                    <a:pt x="201" y="404"/>
                  </a:lnTo>
                  <a:lnTo>
                    <a:pt x="198" y="408"/>
                  </a:lnTo>
                  <a:lnTo>
                    <a:pt x="189" y="411"/>
                  </a:lnTo>
                  <a:lnTo>
                    <a:pt x="189" y="413"/>
                  </a:lnTo>
                  <a:lnTo>
                    <a:pt x="192" y="414"/>
                  </a:lnTo>
                  <a:lnTo>
                    <a:pt x="194" y="419"/>
                  </a:lnTo>
                  <a:lnTo>
                    <a:pt x="198" y="422"/>
                  </a:lnTo>
                  <a:lnTo>
                    <a:pt x="198" y="425"/>
                  </a:lnTo>
                  <a:lnTo>
                    <a:pt x="197" y="426"/>
                  </a:lnTo>
                  <a:lnTo>
                    <a:pt x="194" y="426"/>
                  </a:lnTo>
                  <a:lnTo>
                    <a:pt x="194" y="431"/>
                  </a:lnTo>
                  <a:lnTo>
                    <a:pt x="188" y="437"/>
                  </a:lnTo>
                  <a:lnTo>
                    <a:pt x="186" y="437"/>
                  </a:lnTo>
                  <a:lnTo>
                    <a:pt x="180" y="422"/>
                  </a:lnTo>
                  <a:lnTo>
                    <a:pt x="178" y="422"/>
                  </a:lnTo>
                  <a:lnTo>
                    <a:pt x="171" y="425"/>
                  </a:lnTo>
                  <a:lnTo>
                    <a:pt x="166" y="425"/>
                  </a:lnTo>
                  <a:lnTo>
                    <a:pt x="163" y="427"/>
                  </a:lnTo>
                  <a:lnTo>
                    <a:pt x="154" y="430"/>
                  </a:lnTo>
                  <a:lnTo>
                    <a:pt x="150" y="433"/>
                  </a:lnTo>
                  <a:lnTo>
                    <a:pt x="146" y="437"/>
                  </a:lnTo>
                  <a:lnTo>
                    <a:pt x="151" y="439"/>
                  </a:lnTo>
                  <a:lnTo>
                    <a:pt x="150" y="440"/>
                  </a:lnTo>
                  <a:lnTo>
                    <a:pt x="146" y="445"/>
                  </a:lnTo>
                  <a:lnTo>
                    <a:pt x="142" y="445"/>
                  </a:lnTo>
                  <a:lnTo>
                    <a:pt x="139" y="448"/>
                  </a:lnTo>
                  <a:lnTo>
                    <a:pt x="130" y="448"/>
                  </a:lnTo>
                  <a:lnTo>
                    <a:pt x="127" y="448"/>
                  </a:lnTo>
                  <a:lnTo>
                    <a:pt x="125" y="448"/>
                  </a:lnTo>
                  <a:lnTo>
                    <a:pt x="121" y="434"/>
                  </a:lnTo>
                  <a:lnTo>
                    <a:pt x="120" y="431"/>
                  </a:lnTo>
                  <a:lnTo>
                    <a:pt x="120" y="422"/>
                  </a:lnTo>
                  <a:lnTo>
                    <a:pt x="118" y="421"/>
                  </a:lnTo>
                  <a:lnTo>
                    <a:pt x="124" y="418"/>
                  </a:lnTo>
                  <a:lnTo>
                    <a:pt x="129" y="417"/>
                  </a:lnTo>
                  <a:lnTo>
                    <a:pt x="130" y="416"/>
                  </a:lnTo>
                  <a:lnTo>
                    <a:pt x="115" y="398"/>
                  </a:lnTo>
                  <a:lnTo>
                    <a:pt x="115" y="398"/>
                  </a:lnTo>
                  <a:lnTo>
                    <a:pt x="116" y="396"/>
                  </a:lnTo>
                  <a:lnTo>
                    <a:pt x="119" y="393"/>
                  </a:lnTo>
                  <a:lnTo>
                    <a:pt x="128" y="389"/>
                  </a:lnTo>
                  <a:lnTo>
                    <a:pt x="129" y="387"/>
                  </a:lnTo>
                  <a:lnTo>
                    <a:pt x="125" y="383"/>
                  </a:lnTo>
                  <a:lnTo>
                    <a:pt x="125" y="380"/>
                  </a:lnTo>
                  <a:lnTo>
                    <a:pt x="135" y="374"/>
                  </a:lnTo>
                  <a:lnTo>
                    <a:pt x="134" y="368"/>
                  </a:lnTo>
                  <a:lnTo>
                    <a:pt x="132" y="365"/>
                  </a:lnTo>
                  <a:lnTo>
                    <a:pt x="136" y="361"/>
                  </a:lnTo>
                  <a:lnTo>
                    <a:pt x="135" y="359"/>
                  </a:lnTo>
                  <a:lnTo>
                    <a:pt x="129" y="358"/>
                  </a:lnTo>
                  <a:lnTo>
                    <a:pt x="128" y="356"/>
                  </a:lnTo>
                  <a:lnTo>
                    <a:pt x="131" y="353"/>
                  </a:lnTo>
                  <a:lnTo>
                    <a:pt x="139" y="350"/>
                  </a:lnTo>
                  <a:lnTo>
                    <a:pt x="142" y="348"/>
                  </a:lnTo>
                  <a:lnTo>
                    <a:pt x="142" y="345"/>
                  </a:lnTo>
                  <a:lnTo>
                    <a:pt x="138" y="339"/>
                  </a:lnTo>
                  <a:lnTo>
                    <a:pt x="134" y="329"/>
                  </a:lnTo>
                  <a:lnTo>
                    <a:pt x="129" y="326"/>
                  </a:lnTo>
                  <a:lnTo>
                    <a:pt x="120" y="312"/>
                  </a:lnTo>
                  <a:lnTo>
                    <a:pt x="103" y="303"/>
                  </a:lnTo>
                  <a:lnTo>
                    <a:pt x="102" y="300"/>
                  </a:lnTo>
                  <a:lnTo>
                    <a:pt x="100" y="296"/>
                  </a:lnTo>
                  <a:lnTo>
                    <a:pt x="87" y="291"/>
                  </a:lnTo>
                  <a:lnTo>
                    <a:pt x="83" y="286"/>
                  </a:lnTo>
                  <a:lnTo>
                    <a:pt x="78" y="284"/>
                  </a:lnTo>
                  <a:lnTo>
                    <a:pt x="79" y="279"/>
                  </a:lnTo>
                  <a:lnTo>
                    <a:pt x="76" y="273"/>
                  </a:lnTo>
                  <a:lnTo>
                    <a:pt x="80" y="271"/>
                  </a:lnTo>
                  <a:lnTo>
                    <a:pt x="81" y="268"/>
                  </a:lnTo>
                  <a:lnTo>
                    <a:pt x="72" y="258"/>
                  </a:lnTo>
                  <a:lnTo>
                    <a:pt x="72" y="256"/>
                  </a:lnTo>
                  <a:lnTo>
                    <a:pt x="69" y="256"/>
                  </a:lnTo>
                  <a:lnTo>
                    <a:pt x="68" y="253"/>
                  </a:lnTo>
                  <a:lnTo>
                    <a:pt x="66" y="256"/>
                  </a:lnTo>
                  <a:lnTo>
                    <a:pt x="63" y="256"/>
                  </a:lnTo>
                  <a:lnTo>
                    <a:pt x="62" y="250"/>
                  </a:lnTo>
                  <a:lnTo>
                    <a:pt x="56" y="248"/>
                  </a:lnTo>
                  <a:lnTo>
                    <a:pt x="53" y="244"/>
                  </a:lnTo>
                  <a:lnTo>
                    <a:pt x="58" y="235"/>
                  </a:lnTo>
                  <a:lnTo>
                    <a:pt x="64" y="232"/>
                  </a:lnTo>
                  <a:lnTo>
                    <a:pt x="67" y="225"/>
                  </a:lnTo>
                  <a:lnTo>
                    <a:pt x="71" y="222"/>
                  </a:lnTo>
                  <a:lnTo>
                    <a:pt x="68" y="216"/>
                  </a:lnTo>
                  <a:lnTo>
                    <a:pt x="64" y="213"/>
                  </a:lnTo>
                  <a:lnTo>
                    <a:pt x="50" y="212"/>
                  </a:lnTo>
                  <a:lnTo>
                    <a:pt x="47" y="210"/>
                  </a:lnTo>
                  <a:lnTo>
                    <a:pt x="44" y="206"/>
                  </a:lnTo>
                  <a:lnTo>
                    <a:pt x="38" y="206"/>
                  </a:lnTo>
                  <a:lnTo>
                    <a:pt x="36" y="204"/>
                  </a:lnTo>
                  <a:lnTo>
                    <a:pt x="32" y="204"/>
                  </a:lnTo>
                  <a:lnTo>
                    <a:pt x="32" y="199"/>
                  </a:lnTo>
                  <a:lnTo>
                    <a:pt x="29" y="196"/>
                  </a:lnTo>
                  <a:lnTo>
                    <a:pt x="29" y="190"/>
                  </a:lnTo>
                  <a:lnTo>
                    <a:pt x="32" y="190"/>
                  </a:lnTo>
                  <a:lnTo>
                    <a:pt x="33" y="188"/>
                  </a:lnTo>
                  <a:lnTo>
                    <a:pt x="34" y="184"/>
                  </a:lnTo>
                  <a:lnTo>
                    <a:pt x="34" y="179"/>
                  </a:lnTo>
                  <a:lnTo>
                    <a:pt x="43" y="174"/>
                  </a:lnTo>
                  <a:lnTo>
                    <a:pt x="46" y="169"/>
                  </a:lnTo>
                  <a:lnTo>
                    <a:pt x="45" y="163"/>
                  </a:lnTo>
                  <a:lnTo>
                    <a:pt x="42" y="160"/>
                  </a:lnTo>
                  <a:lnTo>
                    <a:pt x="42" y="157"/>
                  </a:lnTo>
                  <a:lnTo>
                    <a:pt x="40" y="149"/>
                  </a:lnTo>
                  <a:lnTo>
                    <a:pt x="41" y="144"/>
                  </a:lnTo>
                  <a:lnTo>
                    <a:pt x="37" y="136"/>
                  </a:lnTo>
                  <a:lnTo>
                    <a:pt x="37" y="130"/>
                  </a:lnTo>
                  <a:lnTo>
                    <a:pt x="36" y="128"/>
                  </a:lnTo>
                  <a:lnTo>
                    <a:pt x="32" y="124"/>
                  </a:lnTo>
                  <a:lnTo>
                    <a:pt x="27" y="120"/>
                  </a:lnTo>
                  <a:lnTo>
                    <a:pt x="14" y="115"/>
                  </a:lnTo>
                  <a:lnTo>
                    <a:pt x="11" y="110"/>
                  </a:lnTo>
                  <a:lnTo>
                    <a:pt x="7" y="112"/>
                  </a:lnTo>
                  <a:lnTo>
                    <a:pt x="7" y="112"/>
                  </a:lnTo>
                  <a:lnTo>
                    <a:pt x="7" y="105"/>
                  </a:lnTo>
                  <a:lnTo>
                    <a:pt x="4" y="102"/>
                  </a:lnTo>
                  <a:lnTo>
                    <a:pt x="3" y="96"/>
                  </a:lnTo>
                  <a:lnTo>
                    <a:pt x="3" y="76"/>
                  </a:lnTo>
                  <a:lnTo>
                    <a:pt x="3" y="73"/>
                  </a:lnTo>
                  <a:lnTo>
                    <a:pt x="0" y="68"/>
                  </a:lnTo>
                  <a:lnTo>
                    <a:pt x="0" y="66"/>
                  </a:lnTo>
                  <a:lnTo>
                    <a:pt x="2" y="66"/>
                  </a:lnTo>
                  <a:lnTo>
                    <a:pt x="6" y="58"/>
                  </a:lnTo>
                  <a:lnTo>
                    <a:pt x="4" y="57"/>
                  </a:lnTo>
                  <a:lnTo>
                    <a:pt x="1" y="55"/>
                  </a:lnTo>
                  <a:lnTo>
                    <a:pt x="1" y="53"/>
                  </a:lnTo>
                  <a:lnTo>
                    <a:pt x="2" y="50"/>
                  </a:lnTo>
                  <a:lnTo>
                    <a:pt x="6" y="46"/>
                  </a:lnTo>
                  <a:lnTo>
                    <a:pt x="7" y="39"/>
                  </a:lnTo>
                  <a:lnTo>
                    <a:pt x="9" y="32"/>
                  </a:lnTo>
                  <a:lnTo>
                    <a:pt x="14" y="32"/>
                  </a:lnTo>
                  <a:lnTo>
                    <a:pt x="16" y="30"/>
                  </a:lnTo>
                  <a:lnTo>
                    <a:pt x="18" y="24"/>
                  </a:lnTo>
                  <a:lnTo>
                    <a:pt x="20"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2" name="Freeform 9"/>
            <p:cNvSpPr>
              <a:spLocks/>
            </p:cNvSpPr>
            <p:nvPr/>
          </p:nvSpPr>
          <p:spPr bwMode="auto">
            <a:xfrm>
              <a:off x="5845" y="2468"/>
              <a:ext cx="341" cy="382"/>
            </a:xfrm>
            <a:custGeom>
              <a:avLst/>
              <a:gdLst>
                <a:gd name="T0" fmla="*/ 231 w 341"/>
                <a:gd name="T1" fmla="*/ 14 h 382"/>
                <a:gd name="T2" fmla="*/ 239 w 341"/>
                <a:gd name="T3" fmla="*/ 39 h 382"/>
                <a:gd name="T4" fmla="*/ 242 w 341"/>
                <a:gd name="T5" fmla="*/ 64 h 382"/>
                <a:gd name="T6" fmla="*/ 228 w 341"/>
                <a:gd name="T7" fmla="*/ 80 h 382"/>
                <a:gd name="T8" fmla="*/ 237 w 341"/>
                <a:gd name="T9" fmla="*/ 96 h 382"/>
                <a:gd name="T10" fmla="*/ 267 w 341"/>
                <a:gd name="T11" fmla="*/ 106 h 382"/>
                <a:gd name="T12" fmla="*/ 252 w 341"/>
                <a:gd name="T13" fmla="*/ 134 h 382"/>
                <a:gd name="T14" fmla="*/ 267 w 341"/>
                <a:gd name="T15" fmla="*/ 143 h 382"/>
                <a:gd name="T16" fmla="*/ 279 w 341"/>
                <a:gd name="T17" fmla="*/ 161 h 382"/>
                <a:gd name="T18" fmla="*/ 286 w 341"/>
                <a:gd name="T19" fmla="*/ 181 h 382"/>
                <a:gd name="T20" fmla="*/ 328 w 341"/>
                <a:gd name="T21" fmla="*/ 216 h 382"/>
                <a:gd name="T22" fmla="*/ 338 w 341"/>
                <a:gd name="T23" fmla="*/ 240 h 382"/>
                <a:gd name="T24" fmla="*/ 335 w 341"/>
                <a:gd name="T25" fmla="*/ 251 h 382"/>
                <a:gd name="T26" fmla="*/ 324 w 341"/>
                <a:gd name="T27" fmla="*/ 273 h 382"/>
                <a:gd name="T28" fmla="*/ 315 w 341"/>
                <a:gd name="T29" fmla="*/ 288 h 382"/>
                <a:gd name="T30" fmla="*/ 310 w 341"/>
                <a:gd name="T31" fmla="*/ 304 h 382"/>
                <a:gd name="T32" fmla="*/ 296 w 341"/>
                <a:gd name="T33" fmla="*/ 303 h 382"/>
                <a:gd name="T34" fmla="*/ 286 w 341"/>
                <a:gd name="T35" fmla="*/ 316 h 382"/>
                <a:gd name="T36" fmla="*/ 277 w 341"/>
                <a:gd name="T37" fmla="*/ 340 h 382"/>
                <a:gd name="T38" fmla="*/ 260 w 341"/>
                <a:gd name="T39" fmla="*/ 337 h 382"/>
                <a:gd name="T40" fmla="*/ 259 w 341"/>
                <a:gd name="T41" fmla="*/ 325 h 382"/>
                <a:gd name="T42" fmla="*/ 242 w 341"/>
                <a:gd name="T43" fmla="*/ 303 h 382"/>
                <a:gd name="T44" fmla="*/ 224 w 341"/>
                <a:gd name="T45" fmla="*/ 316 h 382"/>
                <a:gd name="T46" fmla="*/ 228 w 341"/>
                <a:gd name="T47" fmla="*/ 330 h 382"/>
                <a:gd name="T48" fmla="*/ 206 w 341"/>
                <a:gd name="T49" fmla="*/ 325 h 382"/>
                <a:gd name="T50" fmla="*/ 178 w 341"/>
                <a:gd name="T51" fmla="*/ 330 h 382"/>
                <a:gd name="T52" fmla="*/ 176 w 341"/>
                <a:gd name="T53" fmla="*/ 333 h 382"/>
                <a:gd name="T54" fmla="*/ 150 w 341"/>
                <a:gd name="T55" fmla="*/ 339 h 382"/>
                <a:gd name="T56" fmla="*/ 133 w 341"/>
                <a:gd name="T57" fmla="*/ 335 h 382"/>
                <a:gd name="T58" fmla="*/ 124 w 341"/>
                <a:gd name="T59" fmla="*/ 336 h 382"/>
                <a:gd name="T60" fmla="*/ 130 w 341"/>
                <a:gd name="T61" fmla="*/ 355 h 382"/>
                <a:gd name="T62" fmla="*/ 115 w 341"/>
                <a:gd name="T63" fmla="*/ 370 h 382"/>
                <a:gd name="T64" fmla="*/ 98 w 341"/>
                <a:gd name="T65" fmla="*/ 376 h 382"/>
                <a:gd name="T66" fmla="*/ 94 w 341"/>
                <a:gd name="T67" fmla="*/ 380 h 382"/>
                <a:gd name="T68" fmla="*/ 79 w 341"/>
                <a:gd name="T69" fmla="*/ 375 h 382"/>
                <a:gd name="T70" fmla="*/ 58 w 341"/>
                <a:gd name="T71" fmla="*/ 351 h 382"/>
                <a:gd name="T72" fmla="*/ 37 w 341"/>
                <a:gd name="T73" fmla="*/ 352 h 382"/>
                <a:gd name="T74" fmla="*/ 22 w 341"/>
                <a:gd name="T75" fmla="*/ 322 h 382"/>
                <a:gd name="T76" fmla="*/ 18 w 341"/>
                <a:gd name="T77" fmla="*/ 303 h 382"/>
                <a:gd name="T78" fmla="*/ 24 w 341"/>
                <a:gd name="T79" fmla="*/ 290 h 382"/>
                <a:gd name="T80" fmla="*/ 25 w 341"/>
                <a:gd name="T81" fmla="*/ 274 h 382"/>
                <a:gd name="T82" fmla="*/ 43 w 341"/>
                <a:gd name="T83" fmla="*/ 260 h 382"/>
                <a:gd name="T84" fmla="*/ 42 w 341"/>
                <a:gd name="T85" fmla="*/ 244 h 382"/>
                <a:gd name="T86" fmla="*/ 24 w 341"/>
                <a:gd name="T87" fmla="*/ 238 h 382"/>
                <a:gd name="T88" fmla="*/ 1 w 341"/>
                <a:gd name="T89" fmla="*/ 218 h 382"/>
                <a:gd name="T90" fmla="*/ 17 w 341"/>
                <a:gd name="T91" fmla="*/ 198 h 382"/>
                <a:gd name="T92" fmla="*/ 38 w 341"/>
                <a:gd name="T93" fmla="*/ 182 h 382"/>
                <a:gd name="T94" fmla="*/ 15 w 341"/>
                <a:gd name="T95" fmla="*/ 189 h 382"/>
                <a:gd name="T96" fmla="*/ 24 w 341"/>
                <a:gd name="T97" fmla="*/ 166 h 382"/>
                <a:gd name="T98" fmla="*/ 33 w 341"/>
                <a:gd name="T99" fmla="*/ 138 h 382"/>
                <a:gd name="T100" fmla="*/ 35 w 341"/>
                <a:gd name="T101" fmla="*/ 125 h 382"/>
                <a:gd name="T102" fmla="*/ 13 w 341"/>
                <a:gd name="T103" fmla="*/ 117 h 382"/>
                <a:gd name="T104" fmla="*/ 13 w 341"/>
                <a:gd name="T105" fmla="*/ 91 h 382"/>
                <a:gd name="T106" fmla="*/ 37 w 341"/>
                <a:gd name="T107" fmla="*/ 72 h 382"/>
                <a:gd name="T108" fmla="*/ 71 w 341"/>
                <a:gd name="T109" fmla="*/ 87 h 382"/>
                <a:gd name="T110" fmla="*/ 80 w 341"/>
                <a:gd name="T111" fmla="*/ 69 h 382"/>
                <a:gd name="T112" fmla="*/ 114 w 341"/>
                <a:gd name="T113" fmla="*/ 73 h 382"/>
                <a:gd name="T114" fmla="*/ 132 w 341"/>
                <a:gd name="T115" fmla="*/ 65 h 382"/>
                <a:gd name="T116" fmla="*/ 146 w 341"/>
                <a:gd name="T117" fmla="*/ 43 h 382"/>
                <a:gd name="T118" fmla="*/ 180 w 341"/>
                <a:gd name="T119" fmla="*/ 17 h 382"/>
                <a:gd name="T120" fmla="*/ 185 w 341"/>
                <a:gd name="T121" fmla="*/ 13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 h="382">
                  <a:moveTo>
                    <a:pt x="206" y="2"/>
                  </a:moveTo>
                  <a:lnTo>
                    <a:pt x="210" y="0"/>
                  </a:lnTo>
                  <a:lnTo>
                    <a:pt x="213" y="5"/>
                  </a:lnTo>
                  <a:lnTo>
                    <a:pt x="226" y="10"/>
                  </a:lnTo>
                  <a:lnTo>
                    <a:pt x="231" y="14"/>
                  </a:lnTo>
                  <a:lnTo>
                    <a:pt x="235" y="18"/>
                  </a:lnTo>
                  <a:lnTo>
                    <a:pt x="236" y="20"/>
                  </a:lnTo>
                  <a:lnTo>
                    <a:pt x="236" y="26"/>
                  </a:lnTo>
                  <a:lnTo>
                    <a:pt x="240" y="34"/>
                  </a:lnTo>
                  <a:lnTo>
                    <a:pt x="239" y="39"/>
                  </a:lnTo>
                  <a:lnTo>
                    <a:pt x="241" y="47"/>
                  </a:lnTo>
                  <a:lnTo>
                    <a:pt x="241" y="51"/>
                  </a:lnTo>
                  <a:lnTo>
                    <a:pt x="244" y="53"/>
                  </a:lnTo>
                  <a:lnTo>
                    <a:pt x="245" y="59"/>
                  </a:lnTo>
                  <a:lnTo>
                    <a:pt x="242" y="64"/>
                  </a:lnTo>
                  <a:lnTo>
                    <a:pt x="233" y="69"/>
                  </a:lnTo>
                  <a:lnTo>
                    <a:pt x="233" y="74"/>
                  </a:lnTo>
                  <a:lnTo>
                    <a:pt x="232" y="78"/>
                  </a:lnTo>
                  <a:lnTo>
                    <a:pt x="232" y="80"/>
                  </a:lnTo>
                  <a:lnTo>
                    <a:pt x="228" y="80"/>
                  </a:lnTo>
                  <a:lnTo>
                    <a:pt x="228" y="86"/>
                  </a:lnTo>
                  <a:lnTo>
                    <a:pt x="231" y="90"/>
                  </a:lnTo>
                  <a:lnTo>
                    <a:pt x="232" y="94"/>
                  </a:lnTo>
                  <a:lnTo>
                    <a:pt x="235" y="94"/>
                  </a:lnTo>
                  <a:lnTo>
                    <a:pt x="237" y="96"/>
                  </a:lnTo>
                  <a:lnTo>
                    <a:pt x="243" y="96"/>
                  </a:lnTo>
                  <a:lnTo>
                    <a:pt x="246" y="100"/>
                  </a:lnTo>
                  <a:lnTo>
                    <a:pt x="249" y="102"/>
                  </a:lnTo>
                  <a:lnTo>
                    <a:pt x="263" y="103"/>
                  </a:lnTo>
                  <a:lnTo>
                    <a:pt x="267" y="106"/>
                  </a:lnTo>
                  <a:lnTo>
                    <a:pt x="270" y="111"/>
                  </a:lnTo>
                  <a:lnTo>
                    <a:pt x="266" y="115"/>
                  </a:lnTo>
                  <a:lnTo>
                    <a:pt x="263" y="122"/>
                  </a:lnTo>
                  <a:lnTo>
                    <a:pt x="257" y="125"/>
                  </a:lnTo>
                  <a:lnTo>
                    <a:pt x="252" y="134"/>
                  </a:lnTo>
                  <a:lnTo>
                    <a:pt x="255" y="138"/>
                  </a:lnTo>
                  <a:lnTo>
                    <a:pt x="261" y="140"/>
                  </a:lnTo>
                  <a:lnTo>
                    <a:pt x="262" y="146"/>
                  </a:lnTo>
                  <a:lnTo>
                    <a:pt x="265" y="146"/>
                  </a:lnTo>
                  <a:lnTo>
                    <a:pt x="267" y="143"/>
                  </a:lnTo>
                  <a:lnTo>
                    <a:pt x="268" y="146"/>
                  </a:lnTo>
                  <a:lnTo>
                    <a:pt x="271" y="146"/>
                  </a:lnTo>
                  <a:lnTo>
                    <a:pt x="272" y="148"/>
                  </a:lnTo>
                  <a:lnTo>
                    <a:pt x="280" y="158"/>
                  </a:lnTo>
                  <a:lnTo>
                    <a:pt x="279" y="161"/>
                  </a:lnTo>
                  <a:lnTo>
                    <a:pt x="275" y="163"/>
                  </a:lnTo>
                  <a:lnTo>
                    <a:pt x="278" y="169"/>
                  </a:lnTo>
                  <a:lnTo>
                    <a:pt x="278" y="174"/>
                  </a:lnTo>
                  <a:lnTo>
                    <a:pt x="282" y="176"/>
                  </a:lnTo>
                  <a:lnTo>
                    <a:pt x="286" y="181"/>
                  </a:lnTo>
                  <a:lnTo>
                    <a:pt x="299" y="186"/>
                  </a:lnTo>
                  <a:lnTo>
                    <a:pt x="301" y="190"/>
                  </a:lnTo>
                  <a:lnTo>
                    <a:pt x="302" y="193"/>
                  </a:lnTo>
                  <a:lnTo>
                    <a:pt x="319" y="202"/>
                  </a:lnTo>
                  <a:lnTo>
                    <a:pt x="328" y="216"/>
                  </a:lnTo>
                  <a:lnTo>
                    <a:pt x="333" y="220"/>
                  </a:lnTo>
                  <a:lnTo>
                    <a:pt x="337" y="229"/>
                  </a:lnTo>
                  <a:lnTo>
                    <a:pt x="341" y="235"/>
                  </a:lnTo>
                  <a:lnTo>
                    <a:pt x="341" y="238"/>
                  </a:lnTo>
                  <a:lnTo>
                    <a:pt x="338" y="240"/>
                  </a:lnTo>
                  <a:lnTo>
                    <a:pt x="330" y="243"/>
                  </a:lnTo>
                  <a:lnTo>
                    <a:pt x="327" y="246"/>
                  </a:lnTo>
                  <a:lnTo>
                    <a:pt x="328" y="248"/>
                  </a:lnTo>
                  <a:lnTo>
                    <a:pt x="334" y="249"/>
                  </a:lnTo>
                  <a:lnTo>
                    <a:pt x="335" y="251"/>
                  </a:lnTo>
                  <a:lnTo>
                    <a:pt x="331" y="255"/>
                  </a:lnTo>
                  <a:lnTo>
                    <a:pt x="334" y="258"/>
                  </a:lnTo>
                  <a:lnTo>
                    <a:pt x="334" y="264"/>
                  </a:lnTo>
                  <a:lnTo>
                    <a:pt x="324" y="270"/>
                  </a:lnTo>
                  <a:lnTo>
                    <a:pt x="324" y="273"/>
                  </a:lnTo>
                  <a:lnTo>
                    <a:pt x="328" y="277"/>
                  </a:lnTo>
                  <a:lnTo>
                    <a:pt x="327" y="279"/>
                  </a:lnTo>
                  <a:lnTo>
                    <a:pt x="318" y="283"/>
                  </a:lnTo>
                  <a:lnTo>
                    <a:pt x="315" y="286"/>
                  </a:lnTo>
                  <a:lnTo>
                    <a:pt x="315" y="288"/>
                  </a:lnTo>
                  <a:lnTo>
                    <a:pt x="315" y="288"/>
                  </a:lnTo>
                  <a:lnTo>
                    <a:pt x="313" y="291"/>
                  </a:lnTo>
                  <a:lnTo>
                    <a:pt x="311" y="296"/>
                  </a:lnTo>
                  <a:lnTo>
                    <a:pt x="306" y="300"/>
                  </a:lnTo>
                  <a:lnTo>
                    <a:pt x="310" y="304"/>
                  </a:lnTo>
                  <a:lnTo>
                    <a:pt x="309" y="307"/>
                  </a:lnTo>
                  <a:lnTo>
                    <a:pt x="306" y="307"/>
                  </a:lnTo>
                  <a:lnTo>
                    <a:pt x="301" y="303"/>
                  </a:lnTo>
                  <a:lnTo>
                    <a:pt x="297" y="303"/>
                  </a:lnTo>
                  <a:lnTo>
                    <a:pt x="296" y="303"/>
                  </a:lnTo>
                  <a:lnTo>
                    <a:pt x="296" y="307"/>
                  </a:lnTo>
                  <a:lnTo>
                    <a:pt x="295" y="307"/>
                  </a:lnTo>
                  <a:lnTo>
                    <a:pt x="290" y="308"/>
                  </a:lnTo>
                  <a:lnTo>
                    <a:pt x="289" y="312"/>
                  </a:lnTo>
                  <a:lnTo>
                    <a:pt x="286" y="316"/>
                  </a:lnTo>
                  <a:lnTo>
                    <a:pt x="286" y="321"/>
                  </a:lnTo>
                  <a:lnTo>
                    <a:pt x="284" y="333"/>
                  </a:lnTo>
                  <a:lnTo>
                    <a:pt x="282" y="335"/>
                  </a:lnTo>
                  <a:lnTo>
                    <a:pt x="278" y="336"/>
                  </a:lnTo>
                  <a:lnTo>
                    <a:pt x="277" y="340"/>
                  </a:lnTo>
                  <a:lnTo>
                    <a:pt x="271" y="341"/>
                  </a:lnTo>
                  <a:lnTo>
                    <a:pt x="270" y="344"/>
                  </a:lnTo>
                  <a:lnTo>
                    <a:pt x="268" y="344"/>
                  </a:lnTo>
                  <a:lnTo>
                    <a:pt x="260" y="337"/>
                  </a:lnTo>
                  <a:lnTo>
                    <a:pt x="260" y="337"/>
                  </a:lnTo>
                  <a:lnTo>
                    <a:pt x="260" y="335"/>
                  </a:lnTo>
                  <a:lnTo>
                    <a:pt x="262" y="332"/>
                  </a:lnTo>
                  <a:lnTo>
                    <a:pt x="267" y="325"/>
                  </a:lnTo>
                  <a:lnTo>
                    <a:pt x="265" y="324"/>
                  </a:lnTo>
                  <a:lnTo>
                    <a:pt x="259" y="325"/>
                  </a:lnTo>
                  <a:lnTo>
                    <a:pt x="256" y="324"/>
                  </a:lnTo>
                  <a:lnTo>
                    <a:pt x="251" y="315"/>
                  </a:lnTo>
                  <a:lnTo>
                    <a:pt x="249" y="309"/>
                  </a:lnTo>
                  <a:lnTo>
                    <a:pt x="245" y="308"/>
                  </a:lnTo>
                  <a:lnTo>
                    <a:pt x="242" y="303"/>
                  </a:lnTo>
                  <a:lnTo>
                    <a:pt x="239" y="305"/>
                  </a:lnTo>
                  <a:lnTo>
                    <a:pt x="233" y="313"/>
                  </a:lnTo>
                  <a:lnTo>
                    <a:pt x="228" y="312"/>
                  </a:lnTo>
                  <a:lnTo>
                    <a:pt x="224" y="315"/>
                  </a:lnTo>
                  <a:lnTo>
                    <a:pt x="224" y="316"/>
                  </a:lnTo>
                  <a:lnTo>
                    <a:pt x="227" y="318"/>
                  </a:lnTo>
                  <a:lnTo>
                    <a:pt x="231" y="323"/>
                  </a:lnTo>
                  <a:lnTo>
                    <a:pt x="231" y="327"/>
                  </a:lnTo>
                  <a:lnTo>
                    <a:pt x="230" y="330"/>
                  </a:lnTo>
                  <a:lnTo>
                    <a:pt x="228" y="330"/>
                  </a:lnTo>
                  <a:lnTo>
                    <a:pt x="222" y="325"/>
                  </a:lnTo>
                  <a:lnTo>
                    <a:pt x="218" y="324"/>
                  </a:lnTo>
                  <a:lnTo>
                    <a:pt x="215" y="325"/>
                  </a:lnTo>
                  <a:lnTo>
                    <a:pt x="211" y="324"/>
                  </a:lnTo>
                  <a:lnTo>
                    <a:pt x="206" y="325"/>
                  </a:lnTo>
                  <a:lnTo>
                    <a:pt x="197" y="332"/>
                  </a:lnTo>
                  <a:lnTo>
                    <a:pt x="190" y="330"/>
                  </a:lnTo>
                  <a:lnTo>
                    <a:pt x="184" y="330"/>
                  </a:lnTo>
                  <a:lnTo>
                    <a:pt x="180" y="333"/>
                  </a:lnTo>
                  <a:lnTo>
                    <a:pt x="178" y="330"/>
                  </a:lnTo>
                  <a:lnTo>
                    <a:pt x="183" y="320"/>
                  </a:lnTo>
                  <a:lnTo>
                    <a:pt x="175" y="321"/>
                  </a:lnTo>
                  <a:lnTo>
                    <a:pt x="173" y="323"/>
                  </a:lnTo>
                  <a:lnTo>
                    <a:pt x="172" y="330"/>
                  </a:lnTo>
                  <a:lnTo>
                    <a:pt x="176" y="333"/>
                  </a:lnTo>
                  <a:lnTo>
                    <a:pt x="173" y="335"/>
                  </a:lnTo>
                  <a:lnTo>
                    <a:pt x="167" y="334"/>
                  </a:lnTo>
                  <a:lnTo>
                    <a:pt x="162" y="342"/>
                  </a:lnTo>
                  <a:lnTo>
                    <a:pt x="160" y="342"/>
                  </a:lnTo>
                  <a:lnTo>
                    <a:pt x="150" y="339"/>
                  </a:lnTo>
                  <a:lnTo>
                    <a:pt x="149" y="334"/>
                  </a:lnTo>
                  <a:lnTo>
                    <a:pt x="145" y="328"/>
                  </a:lnTo>
                  <a:lnTo>
                    <a:pt x="141" y="329"/>
                  </a:lnTo>
                  <a:lnTo>
                    <a:pt x="136" y="333"/>
                  </a:lnTo>
                  <a:lnTo>
                    <a:pt x="133" y="335"/>
                  </a:lnTo>
                  <a:lnTo>
                    <a:pt x="130" y="333"/>
                  </a:lnTo>
                  <a:lnTo>
                    <a:pt x="128" y="329"/>
                  </a:lnTo>
                  <a:lnTo>
                    <a:pt x="125" y="327"/>
                  </a:lnTo>
                  <a:lnTo>
                    <a:pt x="123" y="333"/>
                  </a:lnTo>
                  <a:lnTo>
                    <a:pt x="124" y="336"/>
                  </a:lnTo>
                  <a:lnTo>
                    <a:pt x="122" y="339"/>
                  </a:lnTo>
                  <a:lnTo>
                    <a:pt x="122" y="343"/>
                  </a:lnTo>
                  <a:lnTo>
                    <a:pt x="125" y="346"/>
                  </a:lnTo>
                  <a:lnTo>
                    <a:pt x="126" y="351"/>
                  </a:lnTo>
                  <a:lnTo>
                    <a:pt x="130" y="355"/>
                  </a:lnTo>
                  <a:lnTo>
                    <a:pt x="130" y="358"/>
                  </a:lnTo>
                  <a:lnTo>
                    <a:pt x="129" y="360"/>
                  </a:lnTo>
                  <a:lnTo>
                    <a:pt x="123" y="364"/>
                  </a:lnTo>
                  <a:lnTo>
                    <a:pt x="118" y="364"/>
                  </a:lnTo>
                  <a:lnTo>
                    <a:pt x="115" y="370"/>
                  </a:lnTo>
                  <a:lnTo>
                    <a:pt x="110" y="369"/>
                  </a:lnTo>
                  <a:lnTo>
                    <a:pt x="106" y="372"/>
                  </a:lnTo>
                  <a:lnTo>
                    <a:pt x="104" y="374"/>
                  </a:lnTo>
                  <a:lnTo>
                    <a:pt x="102" y="373"/>
                  </a:lnTo>
                  <a:lnTo>
                    <a:pt x="98" y="376"/>
                  </a:lnTo>
                  <a:lnTo>
                    <a:pt x="97" y="372"/>
                  </a:lnTo>
                  <a:lnTo>
                    <a:pt x="96" y="372"/>
                  </a:lnTo>
                  <a:lnTo>
                    <a:pt x="95" y="373"/>
                  </a:lnTo>
                  <a:lnTo>
                    <a:pt x="94" y="380"/>
                  </a:lnTo>
                  <a:lnTo>
                    <a:pt x="94" y="380"/>
                  </a:lnTo>
                  <a:lnTo>
                    <a:pt x="92" y="382"/>
                  </a:lnTo>
                  <a:lnTo>
                    <a:pt x="91" y="380"/>
                  </a:lnTo>
                  <a:lnTo>
                    <a:pt x="89" y="379"/>
                  </a:lnTo>
                  <a:lnTo>
                    <a:pt x="85" y="375"/>
                  </a:lnTo>
                  <a:lnTo>
                    <a:pt x="79" y="375"/>
                  </a:lnTo>
                  <a:lnTo>
                    <a:pt x="74" y="368"/>
                  </a:lnTo>
                  <a:lnTo>
                    <a:pt x="74" y="366"/>
                  </a:lnTo>
                  <a:lnTo>
                    <a:pt x="72" y="363"/>
                  </a:lnTo>
                  <a:lnTo>
                    <a:pt x="65" y="359"/>
                  </a:lnTo>
                  <a:lnTo>
                    <a:pt x="58" y="351"/>
                  </a:lnTo>
                  <a:lnTo>
                    <a:pt x="53" y="352"/>
                  </a:lnTo>
                  <a:lnTo>
                    <a:pt x="45" y="357"/>
                  </a:lnTo>
                  <a:lnTo>
                    <a:pt x="41" y="356"/>
                  </a:lnTo>
                  <a:lnTo>
                    <a:pt x="41" y="354"/>
                  </a:lnTo>
                  <a:lnTo>
                    <a:pt x="37" y="352"/>
                  </a:lnTo>
                  <a:lnTo>
                    <a:pt x="37" y="347"/>
                  </a:lnTo>
                  <a:lnTo>
                    <a:pt x="31" y="342"/>
                  </a:lnTo>
                  <a:lnTo>
                    <a:pt x="27" y="337"/>
                  </a:lnTo>
                  <a:lnTo>
                    <a:pt x="21" y="326"/>
                  </a:lnTo>
                  <a:lnTo>
                    <a:pt x="22" y="322"/>
                  </a:lnTo>
                  <a:lnTo>
                    <a:pt x="22" y="320"/>
                  </a:lnTo>
                  <a:lnTo>
                    <a:pt x="16" y="313"/>
                  </a:lnTo>
                  <a:lnTo>
                    <a:pt x="14" y="313"/>
                  </a:lnTo>
                  <a:lnTo>
                    <a:pt x="16" y="306"/>
                  </a:lnTo>
                  <a:lnTo>
                    <a:pt x="18" y="303"/>
                  </a:lnTo>
                  <a:lnTo>
                    <a:pt x="19" y="302"/>
                  </a:lnTo>
                  <a:lnTo>
                    <a:pt x="14" y="299"/>
                  </a:lnTo>
                  <a:lnTo>
                    <a:pt x="14" y="298"/>
                  </a:lnTo>
                  <a:lnTo>
                    <a:pt x="23" y="292"/>
                  </a:lnTo>
                  <a:lnTo>
                    <a:pt x="24" y="290"/>
                  </a:lnTo>
                  <a:lnTo>
                    <a:pt x="23" y="290"/>
                  </a:lnTo>
                  <a:lnTo>
                    <a:pt x="18" y="290"/>
                  </a:lnTo>
                  <a:lnTo>
                    <a:pt x="16" y="289"/>
                  </a:lnTo>
                  <a:lnTo>
                    <a:pt x="16" y="287"/>
                  </a:lnTo>
                  <a:lnTo>
                    <a:pt x="25" y="274"/>
                  </a:lnTo>
                  <a:lnTo>
                    <a:pt x="26" y="269"/>
                  </a:lnTo>
                  <a:lnTo>
                    <a:pt x="31" y="267"/>
                  </a:lnTo>
                  <a:lnTo>
                    <a:pt x="33" y="263"/>
                  </a:lnTo>
                  <a:lnTo>
                    <a:pt x="43" y="261"/>
                  </a:lnTo>
                  <a:lnTo>
                    <a:pt x="43" y="260"/>
                  </a:lnTo>
                  <a:lnTo>
                    <a:pt x="42" y="259"/>
                  </a:lnTo>
                  <a:lnTo>
                    <a:pt x="37" y="257"/>
                  </a:lnTo>
                  <a:lnTo>
                    <a:pt x="35" y="255"/>
                  </a:lnTo>
                  <a:lnTo>
                    <a:pt x="37" y="248"/>
                  </a:lnTo>
                  <a:lnTo>
                    <a:pt x="42" y="244"/>
                  </a:lnTo>
                  <a:lnTo>
                    <a:pt x="43" y="242"/>
                  </a:lnTo>
                  <a:lnTo>
                    <a:pt x="42" y="239"/>
                  </a:lnTo>
                  <a:lnTo>
                    <a:pt x="39" y="238"/>
                  </a:lnTo>
                  <a:lnTo>
                    <a:pt x="32" y="240"/>
                  </a:lnTo>
                  <a:lnTo>
                    <a:pt x="24" y="238"/>
                  </a:lnTo>
                  <a:lnTo>
                    <a:pt x="18" y="232"/>
                  </a:lnTo>
                  <a:lnTo>
                    <a:pt x="12" y="228"/>
                  </a:lnTo>
                  <a:lnTo>
                    <a:pt x="7" y="223"/>
                  </a:lnTo>
                  <a:lnTo>
                    <a:pt x="2" y="221"/>
                  </a:lnTo>
                  <a:lnTo>
                    <a:pt x="1" y="218"/>
                  </a:lnTo>
                  <a:lnTo>
                    <a:pt x="0" y="215"/>
                  </a:lnTo>
                  <a:lnTo>
                    <a:pt x="0" y="210"/>
                  </a:lnTo>
                  <a:lnTo>
                    <a:pt x="2" y="205"/>
                  </a:lnTo>
                  <a:lnTo>
                    <a:pt x="10" y="203"/>
                  </a:lnTo>
                  <a:lnTo>
                    <a:pt x="17" y="198"/>
                  </a:lnTo>
                  <a:lnTo>
                    <a:pt x="30" y="197"/>
                  </a:lnTo>
                  <a:lnTo>
                    <a:pt x="32" y="193"/>
                  </a:lnTo>
                  <a:lnTo>
                    <a:pt x="37" y="191"/>
                  </a:lnTo>
                  <a:lnTo>
                    <a:pt x="40" y="185"/>
                  </a:lnTo>
                  <a:lnTo>
                    <a:pt x="38" y="182"/>
                  </a:lnTo>
                  <a:lnTo>
                    <a:pt x="33" y="177"/>
                  </a:lnTo>
                  <a:lnTo>
                    <a:pt x="24" y="184"/>
                  </a:lnTo>
                  <a:lnTo>
                    <a:pt x="21" y="189"/>
                  </a:lnTo>
                  <a:lnTo>
                    <a:pt x="17" y="190"/>
                  </a:lnTo>
                  <a:lnTo>
                    <a:pt x="15" y="189"/>
                  </a:lnTo>
                  <a:lnTo>
                    <a:pt x="17" y="184"/>
                  </a:lnTo>
                  <a:lnTo>
                    <a:pt x="15" y="178"/>
                  </a:lnTo>
                  <a:lnTo>
                    <a:pt x="15" y="174"/>
                  </a:lnTo>
                  <a:lnTo>
                    <a:pt x="22" y="169"/>
                  </a:lnTo>
                  <a:lnTo>
                    <a:pt x="24" y="166"/>
                  </a:lnTo>
                  <a:lnTo>
                    <a:pt x="24" y="159"/>
                  </a:lnTo>
                  <a:lnTo>
                    <a:pt x="30" y="155"/>
                  </a:lnTo>
                  <a:lnTo>
                    <a:pt x="31" y="152"/>
                  </a:lnTo>
                  <a:lnTo>
                    <a:pt x="30" y="147"/>
                  </a:lnTo>
                  <a:lnTo>
                    <a:pt x="33" y="138"/>
                  </a:lnTo>
                  <a:lnTo>
                    <a:pt x="41" y="138"/>
                  </a:lnTo>
                  <a:lnTo>
                    <a:pt x="42" y="134"/>
                  </a:lnTo>
                  <a:lnTo>
                    <a:pt x="42" y="133"/>
                  </a:lnTo>
                  <a:lnTo>
                    <a:pt x="37" y="130"/>
                  </a:lnTo>
                  <a:lnTo>
                    <a:pt x="35" y="125"/>
                  </a:lnTo>
                  <a:lnTo>
                    <a:pt x="25" y="124"/>
                  </a:lnTo>
                  <a:lnTo>
                    <a:pt x="24" y="122"/>
                  </a:lnTo>
                  <a:lnTo>
                    <a:pt x="23" y="119"/>
                  </a:lnTo>
                  <a:lnTo>
                    <a:pt x="16" y="118"/>
                  </a:lnTo>
                  <a:lnTo>
                    <a:pt x="13" y="117"/>
                  </a:lnTo>
                  <a:lnTo>
                    <a:pt x="12" y="115"/>
                  </a:lnTo>
                  <a:lnTo>
                    <a:pt x="10" y="108"/>
                  </a:lnTo>
                  <a:lnTo>
                    <a:pt x="10" y="105"/>
                  </a:lnTo>
                  <a:lnTo>
                    <a:pt x="15" y="99"/>
                  </a:lnTo>
                  <a:lnTo>
                    <a:pt x="13" y="91"/>
                  </a:lnTo>
                  <a:lnTo>
                    <a:pt x="19" y="88"/>
                  </a:lnTo>
                  <a:lnTo>
                    <a:pt x="20" y="83"/>
                  </a:lnTo>
                  <a:lnTo>
                    <a:pt x="24" y="80"/>
                  </a:lnTo>
                  <a:lnTo>
                    <a:pt x="25" y="80"/>
                  </a:lnTo>
                  <a:lnTo>
                    <a:pt x="37" y="72"/>
                  </a:lnTo>
                  <a:lnTo>
                    <a:pt x="41" y="72"/>
                  </a:lnTo>
                  <a:lnTo>
                    <a:pt x="47" y="78"/>
                  </a:lnTo>
                  <a:lnTo>
                    <a:pt x="55" y="75"/>
                  </a:lnTo>
                  <a:lnTo>
                    <a:pt x="59" y="76"/>
                  </a:lnTo>
                  <a:lnTo>
                    <a:pt x="71" y="87"/>
                  </a:lnTo>
                  <a:lnTo>
                    <a:pt x="77" y="82"/>
                  </a:lnTo>
                  <a:lnTo>
                    <a:pt x="82" y="82"/>
                  </a:lnTo>
                  <a:lnTo>
                    <a:pt x="82" y="74"/>
                  </a:lnTo>
                  <a:lnTo>
                    <a:pt x="80" y="69"/>
                  </a:lnTo>
                  <a:lnTo>
                    <a:pt x="80" y="69"/>
                  </a:lnTo>
                  <a:lnTo>
                    <a:pt x="98" y="63"/>
                  </a:lnTo>
                  <a:lnTo>
                    <a:pt x="104" y="65"/>
                  </a:lnTo>
                  <a:lnTo>
                    <a:pt x="106" y="72"/>
                  </a:lnTo>
                  <a:lnTo>
                    <a:pt x="109" y="71"/>
                  </a:lnTo>
                  <a:lnTo>
                    <a:pt x="114" y="73"/>
                  </a:lnTo>
                  <a:lnTo>
                    <a:pt x="116" y="69"/>
                  </a:lnTo>
                  <a:lnTo>
                    <a:pt x="122" y="72"/>
                  </a:lnTo>
                  <a:lnTo>
                    <a:pt x="127" y="71"/>
                  </a:lnTo>
                  <a:lnTo>
                    <a:pt x="130" y="69"/>
                  </a:lnTo>
                  <a:lnTo>
                    <a:pt x="132" y="65"/>
                  </a:lnTo>
                  <a:lnTo>
                    <a:pt x="139" y="62"/>
                  </a:lnTo>
                  <a:lnTo>
                    <a:pt x="141" y="59"/>
                  </a:lnTo>
                  <a:lnTo>
                    <a:pt x="140" y="49"/>
                  </a:lnTo>
                  <a:lnTo>
                    <a:pt x="141" y="45"/>
                  </a:lnTo>
                  <a:lnTo>
                    <a:pt x="146" y="43"/>
                  </a:lnTo>
                  <a:lnTo>
                    <a:pt x="151" y="37"/>
                  </a:lnTo>
                  <a:lnTo>
                    <a:pt x="157" y="38"/>
                  </a:lnTo>
                  <a:lnTo>
                    <a:pt x="161" y="36"/>
                  </a:lnTo>
                  <a:lnTo>
                    <a:pt x="176" y="18"/>
                  </a:lnTo>
                  <a:lnTo>
                    <a:pt x="180" y="17"/>
                  </a:lnTo>
                  <a:lnTo>
                    <a:pt x="180" y="16"/>
                  </a:lnTo>
                  <a:lnTo>
                    <a:pt x="179" y="12"/>
                  </a:lnTo>
                  <a:lnTo>
                    <a:pt x="179" y="11"/>
                  </a:lnTo>
                  <a:lnTo>
                    <a:pt x="181" y="11"/>
                  </a:lnTo>
                  <a:lnTo>
                    <a:pt x="185" y="13"/>
                  </a:lnTo>
                  <a:lnTo>
                    <a:pt x="190" y="13"/>
                  </a:lnTo>
                  <a:lnTo>
                    <a:pt x="197" y="8"/>
                  </a:lnTo>
                  <a:lnTo>
                    <a:pt x="201" y="8"/>
                  </a:lnTo>
                  <a:lnTo>
                    <a:pt x="206"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3" name="Freeform 10"/>
            <p:cNvSpPr>
              <a:spLocks noEditPoints="1"/>
            </p:cNvSpPr>
            <p:nvPr/>
          </p:nvSpPr>
          <p:spPr bwMode="auto">
            <a:xfrm>
              <a:off x="6258" y="2530"/>
              <a:ext cx="416" cy="419"/>
            </a:xfrm>
            <a:custGeom>
              <a:avLst/>
              <a:gdLst>
                <a:gd name="T0" fmla="*/ 242 w 416"/>
                <a:gd name="T1" fmla="*/ 342 h 419"/>
                <a:gd name="T2" fmla="*/ 273 w 416"/>
                <a:gd name="T3" fmla="*/ 328 h 419"/>
                <a:gd name="T4" fmla="*/ 248 w 416"/>
                <a:gd name="T5" fmla="*/ 3 h 419"/>
                <a:gd name="T6" fmla="*/ 264 w 416"/>
                <a:gd name="T7" fmla="*/ 9 h 419"/>
                <a:gd name="T8" fmla="*/ 274 w 416"/>
                <a:gd name="T9" fmla="*/ 5 h 419"/>
                <a:gd name="T10" fmla="*/ 288 w 416"/>
                <a:gd name="T11" fmla="*/ 7 h 419"/>
                <a:gd name="T12" fmla="*/ 287 w 416"/>
                <a:gd name="T13" fmla="*/ 3 h 419"/>
                <a:gd name="T14" fmla="*/ 314 w 416"/>
                <a:gd name="T15" fmla="*/ 11 h 419"/>
                <a:gd name="T16" fmla="*/ 348 w 416"/>
                <a:gd name="T17" fmla="*/ 20 h 419"/>
                <a:gd name="T18" fmla="*/ 369 w 416"/>
                <a:gd name="T19" fmla="*/ 37 h 419"/>
                <a:gd name="T20" fmla="*/ 391 w 416"/>
                <a:gd name="T21" fmla="*/ 56 h 419"/>
                <a:gd name="T22" fmla="*/ 411 w 416"/>
                <a:gd name="T23" fmla="*/ 93 h 419"/>
                <a:gd name="T24" fmla="*/ 411 w 416"/>
                <a:gd name="T25" fmla="*/ 120 h 419"/>
                <a:gd name="T26" fmla="*/ 413 w 416"/>
                <a:gd name="T27" fmla="*/ 146 h 419"/>
                <a:gd name="T28" fmla="*/ 405 w 416"/>
                <a:gd name="T29" fmla="*/ 174 h 419"/>
                <a:gd name="T30" fmla="*/ 396 w 416"/>
                <a:gd name="T31" fmla="*/ 192 h 419"/>
                <a:gd name="T32" fmla="*/ 366 w 416"/>
                <a:gd name="T33" fmla="*/ 258 h 419"/>
                <a:gd name="T34" fmla="*/ 347 w 416"/>
                <a:gd name="T35" fmla="*/ 263 h 419"/>
                <a:gd name="T36" fmla="*/ 342 w 416"/>
                <a:gd name="T37" fmla="*/ 248 h 419"/>
                <a:gd name="T38" fmla="*/ 345 w 416"/>
                <a:gd name="T39" fmla="*/ 258 h 419"/>
                <a:gd name="T40" fmla="*/ 351 w 416"/>
                <a:gd name="T41" fmla="*/ 280 h 419"/>
                <a:gd name="T42" fmla="*/ 336 w 416"/>
                <a:gd name="T43" fmla="*/ 280 h 419"/>
                <a:gd name="T44" fmla="*/ 318 w 416"/>
                <a:gd name="T45" fmla="*/ 263 h 419"/>
                <a:gd name="T46" fmla="*/ 330 w 416"/>
                <a:gd name="T47" fmla="*/ 272 h 419"/>
                <a:gd name="T48" fmla="*/ 322 w 416"/>
                <a:gd name="T49" fmla="*/ 282 h 419"/>
                <a:gd name="T50" fmla="*/ 300 w 416"/>
                <a:gd name="T51" fmla="*/ 284 h 419"/>
                <a:gd name="T52" fmla="*/ 320 w 416"/>
                <a:gd name="T53" fmla="*/ 286 h 419"/>
                <a:gd name="T54" fmla="*/ 337 w 416"/>
                <a:gd name="T55" fmla="*/ 284 h 419"/>
                <a:gd name="T56" fmla="*/ 327 w 416"/>
                <a:gd name="T57" fmla="*/ 299 h 419"/>
                <a:gd name="T58" fmla="*/ 333 w 416"/>
                <a:gd name="T59" fmla="*/ 304 h 419"/>
                <a:gd name="T60" fmla="*/ 336 w 416"/>
                <a:gd name="T61" fmla="*/ 309 h 419"/>
                <a:gd name="T62" fmla="*/ 315 w 416"/>
                <a:gd name="T63" fmla="*/ 328 h 419"/>
                <a:gd name="T64" fmla="*/ 293 w 416"/>
                <a:gd name="T65" fmla="*/ 326 h 419"/>
                <a:gd name="T66" fmla="*/ 292 w 416"/>
                <a:gd name="T67" fmla="*/ 323 h 419"/>
                <a:gd name="T68" fmla="*/ 284 w 416"/>
                <a:gd name="T69" fmla="*/ 317 h 419"/>
                <a:gd name="T70" fmla="*/ 277 w 416"/>
                <a:gd name="T71" fmla="*/ 323 h 419"/>
                <a:gd name="T72" fmla="*/ 269 w 416"/>
                <a:gd name="T73" fmla="*/ 328 h 419"/>
                <a:gd name="T74" fmla="*/ 264 w 416"/>
                <a:gd name="T75" fmla="*/ 332 h 419"/>
                <a:gd name="T76" fmla="*/ 258 w 416"/>
                <a:gd name="T77" fmla="*/ 341 h 419"/>
                <a:gd name="T78" fmla="*/ 247 w 416"/>
                <a:gd name="T79" fmla="*/ 342 h 419"/>
                <a:gd name="T80" fmla="*/ 237 w 416"/>
                <a:gd name="T81" fmla="*/ 342 h 419"/>
                <a:gd name="T82" fmla="*/ 248 w 416"/>
                <a:gd name="T83" fmla="*/ 352 h 419"/>
                <a:gd name="T84" fmla="*/ 250 w 416"/>
                <a:gd name="T85" fmla="*/ 349 h 419"/>
                <a:gd name="T86" fmla="*/ 267 w 416"/>
                <a:gd name="T87" fmla="*/ 345 h 419"/>
                <a:gd name="T88" fmla="*/ 279 w 416"/>
                <a:gd name="T89" fmla="*/ 352 h 419"/>
                <a:gd name="T90" fmla="*/ 280 w 416"/>
                <a:gd name="T91" fmla="*/ 375 h 419"/>
                <a:gd name="T92" fmla="*/ 265 w 416"/>
                <a:gd name="T93" fmla="*/ 389 h 419"/>
                <a:gd name="T94" fmla="*/ 242 w 416"/>
                <a:gd name="T95" fmla="*/ 396 h 419"/>
                <a:gd name="T96" fmla="*/ 219 w 416"/>
                <a:gd name="T97" fmla="*/ 394 h 419"/>
                <a:gd name="T98" fmla="*/ 217 w 416"/>
                <a:gd name="T99" fmla="*/ 402 h 419"/>
                <a:gd name="T100" fmla="*/ 209 w 416"/>
                <a:gd name="T101" fmla="*/ 400 h 419"/>
                <a:gd name="T102" fmla="*/ 196 w 416"/>
                <a:gd name="T103" fmla="*/ 406 h 419"/>
                <a:gd name="T104" fmla="*/ 168 w 416"/>
                <a:gd name="T105" fmla="*/ 397 h 419"/>
                <a:gd name="T106" fmla="*/ 43 w 416"/>
                <a:gd name="T107" fmla="*/ 373 h 419"/>
                <a:gd name="T108" fmla="*/ 9 w 416"/>
                <a:gd name="T109" fmla="*/ 316 h 419"/>
                <a:gd name="T110" fmla="*/ 14 w 416"/>
                <a:gd name="T111" fmla="*/ 202 h 419"/>
                <a:gd name="T112" fmla="*/ 69 w 416"/>
                <a:gd name="T113" fmla="*/ 89 h 419"/>
                <a:gd name="T114" fmla="*/ 177 w 416"/>
                <a:gd name="T115" fmla="*/ 46 h 419"/>
                <a:gd name="T116" fmla="*/ 187 w 416"/>
                <a:gd name="T117" fmla="*/ 43 h 419"/>
                <a:gd name="T118" fmla="*/ 201 w 416"/>
                <a:gd name="T119" fmla="*/ 18 h 419"/>
                <a:gd name="T120" fmla="*/ 219 w 416"/>
                <a:gd name="T121" fmla="*/ 4 h 419"/>
                <a:gd name="T122" fmla="*/ 236 w 416"/>
                <a:gd name="T123" fmla="*/ 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419">
                  <a:moveTo>
                    <a:pt x="250" y="344"/>
                  </a:moveTo>
                  <a:lnTo>
                    <a:pt x="252" y="344"/>
                  </a:lnTo>
                  <a:lnTo>
                    <a:pt x="253" y="344"/>
                  </a:lnTo>
                  <a:lnTo>
                    <a:pt x="253" y="345"/>
                  </a:lnTo>
                  <a:lnTo>
                    <a:pt x="253" y="345"/>
                  </a:lnTo>
                  <a:lnTo>
                    <a:pt x="253" y="345"/>
                  </a:lnTo>
                  <a:lnTo>
                    <a:pt x="252" y="345"/>
                  </a:lnTo>
                  <a:lnTo>
                    <a:pt x="252" y="345"/>
                  </a:lnTo>
                  <a:lnTo>
                    <a:pt x="251" y="345"/>
                  </a:lnTo>
                  <a:lnTo>
                    <a:pt x="249" y="345"/>
                  </a:lnTo>
                  <a:lnTo>
                    <a:pt x="249" y="345"/>
                  </a:lnTo>
                  <a:lnTo>
                    <a:pt x="248" y="345"/>
                  </a:lnTo>
                  <a:lnTo>
                    <a:pt x="248" y="344"/>
                  </a:lnTo>
                  <a:lnTo>
                    <a:pt x="249" y="344"/>
                  </a:lnTo>
                  <a:lnTo>
                    <a:pt x="250" y="344"/>
                  </a:lnTo>
                  <a:close/>
                  <a:moveTo>
                    <a:pt x="242" y="342"/>
                  </a:moveTo>
                  <a:lnTo>
                    <a:pt x="243" y="343"/>
                  </a:lnTo>
                  <a:lnTo>
                    <a:pt x="243" y="344"/>
                  </a:lnTo>
                  <a:lnTo>
                    <a:pt x="244" y="344"/>
                  </a:lnTo>
                  <a:lnTo>
                    <a:pt x="244" y="345"/>
                  </a:lnTo>
                  <a:lnTo>
                    <a:pt x="244" y="345"/>
                  </a:lnTo>
                  <a:lnTo>
                    <a:pt x="244" y="346"/>
                  </a:lnTo>
                  <a:lnTo>
                    <a:pt x="243" y="346"/>
                  </a:lnTo>
                  <a:lnTo>
                    <a:pt x="242" y="345"/>
                  </a:lnTo>
                  <a:lnTo>
                    <a:pt x="240" y="346"/>
                  </a:lnTo>
                  <a:lnTo>
                    <a:pt x="240" y="345"/>
                  </a:lnTo>
                  <a:lnTo>
                    <a:pt x="241" y="345"/>
                  </a:lnTo>
                  <a:lnTo>
                    <a:pt x="241" y="344"/>
                  </a:lnTo>
                  <a:lnTo>
                    <a:pt x="241" y="343"/>
                  </a:lnTo>
                  <a:lnTo>
                    <a:pt x="242" y="342"/>
                  </a:lnTo>
                  <a:lnTo>
                    <a:pt x="242" y="342"/>
                  </a:lnTo>
                  <a:lnTo>
                    <a:pt x="242" y="342"/>
                  </a:lnTo>
                  <a:close/>
                  <a:moveTo>
                    <a:pt x="284" y="322"/>
                  </a:moveTo>
                  <a:lnTo>
                    <a:pt x="286" y="323"/>
                  </a:lnTo>
                  <a:lnTo>
                    <a:pt x="288" y="323"/>
                  </a:lnTo>
                  <a:lnTo>
                    <a:pt x="288" y="323"/>
                  </a:lnTo>
                  <a:lnTo>
                    <a:pt x="289" y="323"/>
                  </a:lnTo>
                  <a:lnTo>
                    <a:pt x="290" y="324"/>
                  </a:lnTo>
                  <a:lnTo>
                    <a:pt x="289" y="325"/>
                  </a:lnTo>
                  <a:lnTo>
                    <a:pt x="289" y="326"/>
                  </a:lnTo>
                  <a:lnTo>
                    <a:pt x="288" y="326"/>
                  </a:lnTo>
                  <a:lnTo>
                    <a:pt x="288" y="326"/>
                  </a:lnTo>
                  <a:lnTo>
                    <a:pt x="288" y="326"/>
                  </a:lnTo>
                  <a:lnTo>
                    <a:pt x="288" y="327"/>
                  </a:lnTo>
                  <a:lnTo>
                    <a:pt x="288" y="327"/>
                  </a:lnTo>
                  <a:lnTo>
                    <a:pt x="287" y="328"/>
                  </a:lnTo>
                  <a:lnTo>
                    <a:pt x="286" y="328"/>
                  </a:lnTo>
                  <a:lnTo>
                    <a:pt x="286" y="328"/>
                  </a:lnTo>
                  <a:lnTo>
                    <a:pt x="285" y="328"/>
                  </a:lnTo>
                  <a:lnTo>
                    <a:pt x="284" y="328"/>
                  </a:lnTo>
                  <a:lnTo>
                    <a:pt x="283" y="328"/>
                  </a:lnTo>
                  <a:lnTo>
                    <a:pt x="282" y="329"/>
                  </a:lnTo>
                  <a:lnTo>
                    <a:pt x="282" y="329"/>
                  </a:lnTo>
                  <a:lnTo>
                    <a:pt x="280" y="331"/>
                  </a:lnTo>
                  <a:lnTo>
                    <a:pt x="279" y="331"/>
                  </a:lnTo>
                  <a:lnTo>
                    <a:pt x="278" y="331"/>
                  </a:lnTo>
                  <a:lnTo>
                    <a:pt x="275" y="331"/>
                  </a:lnTo>
                  <a:lnTo>
                    <a:pt x="273" y="331"/>
                  </a:lnTo>
                  <a:lnTo>
                    <a:pt x="272" y="331"/>
                  </a:lnTo>
                  <a:lnTo>
                    <a:pt x="272" y="331"/>
                  </a:lnTo>
                  <a:lnTo>
                    <a:pt x="272" y="329"/>
                  </a:lnTo>
                  <a:lnTo>
                    <a:pt x="272" y="329"/>
                  </a:lnTo>
                  <a:lnTo>
                    <a:pt x="272" y="328"/>
                  </a:lnTo>
                  <a:lnTo>
                    <a:pt x="273" y="328"/>
                  </a:lnTo>
                  <a:lnTo>
                    <a:pt x="273" y="327"/>
                  </a:lnTo>
                  <a:lnTo>
                    <a:pt x="274" y="327"/>
                  </a:lnTo>
                  <a:lnTo>
                    <a:pt x="275" y="326"/>
                  </a:lnTo>
                  <a:lnTo>
                    <a:pt x="275" y="326"/>
                  </a:lnTo>
                  <a:lnTo>
                    <a:pt x="275" y="326"/>
                  </a:lnTo>
                  <a:lnTo>
                    <a:pt x="275" y="324"/>
                  </a:lnTo>
                  <a:lnTo>
                    <a:pt x="276" y="324"/>
                  </a:lnTo>
                  <a:lnTo>
                    <a:pt x="276" y="323"/>
                  </a:lnTo>
                  <a:lnTo>
                    <a:pt x="278" y="323"/>
                  </a:lnTo>
                  <a:lnTo>
                    <a:pt x="278" y="323"/>
                  </a:lnTo>
                  <a:lnTo>
                    <a:pt x="279" y="323"/>
                  </a:lnTo>
                  <a:lnTo>
                    <a:pt x="279" y="322"/>
                  </a:lnTo>
                  <a:lnTo>
                    <a:pt x="281" y="322"/>
                  </a:lnTo>
                  <a:lnTo>
                    <a:pt x="282" y="322"/>
                  </a:lnTo>
                  <a:lnTo>
                    <a:pt x="284" y="322"/>
                  </a:lnTo>
                  <a:close/>
                  <a:moveTo>
                    <a:pt x="237" y="0"/>
                  </a:moveTo>
                  <a:lnTo>
                    <a:pt x="239" y="1"/>
                  </a:lnTo>
                  <a:lnTo>
                    <a:pt x="240" y="1"/>
                  </a:lnTo>
                  <a:lnTo>
                    <a:pt x="246" y="3"/>
                  </a:lnTo>
                  <a:lnTo>
                    <a:pt x="247" y="3"/>
                  </a:lnTo>
                  <a:lnTo>
                    <a:pt x="247" y="3"/>
                  </a:lnTo>
                  <a:lnTo>
                    <a:pt x="247" y="3"/>
                  </a:lnTo>
                  <a:lnTo>
                    <a:pt x="246" y="4"/>
                  </a:lnTo>
                  <a:lnTo>
                    <a:pt x="248" y="5"/>
                  </a:lnTo>
                  <a:lnTo>
                    <a:pt x="247" y="5"/>
                  </a:lnTo>
                  <a:lnTo>
                    <a:pt x="247" y="5"/>
                  </a:lnTo>
                  <a:lnTo>
                    <a:pt x="247" y="6"/>
                  </a:lnTo>
                  <a:lnTo>
                    <a:pt x="248" y="6"/>
                  </a:lnTo>
                  <a:lnTo>
                    <a:pt x="248" y="5"/>
                  </a:lnTo>
                  <a:lnTo>
                    <a:pt x="248" y="4"/>
                  </a:lnTo>
                  <a:lnTo>
                    <a:pt x="247" y="4"/>
                  </a:lnTo>
                  <a:lnTo>
                    <a:pt x="248" y="3"/>
                  </a:lnTo>
                  <a:lnTo>
                    <a:pt x="249" y="3"/>
                  </a:lnTo>
                  <a:lnTo>
                    <a:pt x="250" y="3"/>
                  </a:lnTo>
                  <a:lnTo>
                    <a:pt x="251" y="3"/>
                  </a:lnTo>
                  <a:lnTo>
                    <a:pt x="251" y="3"/>
                  </a:lnTo>
                  <a:lnTo>
                    <a:pt x="251" y="3"/>
                  </a:lnTo>
                  <a:lnTo>
                    <a:pt x="251" y="3"/>
                  </a:lnTo>
                  <a:lnTo>
                    <a:pt x="252" y="3"/>
                  </a:lnTo>
                  <a:lnTo>
                    <a:pt x="255" y="3"/>
                  </a:lnTo>
                  <a:lnTo>
                    <a:pt x="258" y="3"/>
                  </a:lnTo>
                  <a:lnTo>
                    <a:pt x="258" y="4"/>
                  </a:lnTo>
                  <a:lnTo>
                    <a:pt x="258" y="4"/>
                  </a:lnTo>
                  <a:lnTo>
                    <a:pt x="258" y="4"/>
                  </a:lnTo>
                  <a:lnTo>
                    <a:pt x="258" y="5"/>
                  </a:lnTo>
                  <a:lnTo>
                    <a:pt x="258" y="5"/>
                  </a:lnTo>
                  <a:lnTo>
                    <a:pt x="258" y="5"/>
                  </a:lnTo>
                  <a:lnTo>
                    <a:pt x="258" y="5"/>
                  </a:lnTo>
                  <a:lnTo>
                    <a:pt x="258" y="5"/>
                  </a:lnTo>
                  <a:lnTo>
                    <a:pt x="259" y="4"/>
                  </a:lnTo>
                  <a:lnTo>
                    <a:pt x="259" y="4"/>
                  </a:lnTo>
                  <a:lnTo>
                    <a:pt x="261" y="3"/>
                  </a:lnTo>
                  <a:lnTo>
                    <a:pt x="262" y="4"/>
                  </a:lnTo>
                  <a:lnTo>
                    <a:pt x="263" y="4"/>
                  </a:lnTo>
                  <a:lnTo>
                    <a:pt x="263" y="5"/>
                  </a:lnTo>
                  <a:lnTo>
                    <a:pt x="263" y="5"/>
                  </a:lnTo>
                  <a:lnTo>
                    <a:pt x="262" y="5"/>
                  </a:lnTo>
                  <a:lnTo>
                    <a:pt x="262" y="6"/>
                  </a:lnTo>
                  <a:lnTo>
                    <a:pt x="262" y="6"/>
                  </a:lnTo>
                  <a:lnTo>
                    <a:pt x="262" y="6"/>
                  </a:lnTo>
                  <a:lnTo>
                    <a:pt x="263" y="7"/>
                  </a:lnTo>
                  <a:lnTo>
                    <a:pt x="263" y="8"/>
                  </a:lnTo>
                  <a:lnTo>
                    <a:pt x="264" y="9"/>
                  </a:lnTo>
                  <a:lnTo>
                    <a:pt x="264" y="9"/>
                  </a:lnTo>
                  <a:lnTo>
                    <a:pt x="264" y="9"/>
                  </a:lnTo>
                  <a:lnTo>
                    <a:pt x="264" y="7"/>
                  </a:lnTo>
                  <a:lnTo>
                    <a:pt x="265" y="7"/>
                  </a:lnTo>
                  <a:lnTo>
                    <a:pt x="265" y="6"/>
                  </a:lnTo>
                  <a:lnTo>
                    <a:pt x="266" y="5"/>
                  </a:lnTo>
                  <a:lnTo>
                    <a:pt x="266" y="4"/>
                  </a:lnTo>
                  <a:lnTo>
                    <a:pt x="266" y="4"/>
                  </a:lnTo>
                  <a:lnTo>
                    <a:pt x="266" y="4"/>
                  </a:lnTo>
                  <a:lnTo>
                    <a:pt x="266" y="3"/>
                  </a:lnTo>
                  <a:lnTo>
                    <a:pt x="267" y="3"/>
                  </a:lnTo>
                  <a:lnTo>
                    <a:pt x="267" y="3"/>
                  </a:lnTo>
                  <a:lnTo>
                    <a:pt x="268" y="3"/>
                  </a:lnTo>
                  <a:lnTo>
                    <a:pt x="268" y="3"/>
                  </a:lnTo>
                  <a:lnTo>
                    <a:pt x="269" y="3"/>
                  </a:lnTo>
                  <a:lnTo>
                    <a:pt x="269" y="3"/>
                  </a:lnTo>
                  <a:lnTo>
                    <a:pt x="269" y="3"/>
                  </a:lnTo>
                  <a:lnTo>
                    <a:pt x="269" y="4"/>
                  </a:lnTo>
                  <a:lnTo>
                    <a:pt x="269" y="3"/>
                  </a:lnTo>
                  <a:lnTo>
                    <a:pt x="268" y="4"/>
                  </a:lnTo>
                  <a:lnTo>
                    <a:pt x="269" y="4"/>
                  </a:lnTo>
                  <a:lnTo>
                    <a:pt x="269" y="5"/>
                  </a:lnTo>
                  <a:lnTo>
                    <a:pt x="270" y="5"/>
                  </a:lnTo>
                  <a:lnTo>
                    <a:pt x="271" y="4"/>
                  </a:lnTo>
                  <a:lnTo>
                    <a:pt x="271" y="4"/>
                  </a:lnTo>
                  <a:lnTo>
                    <a:pt x="271" y="5"/>
                  </a:lnTo>
                  <a:lnTo>
                    <a:pt x="272" y="5"/>
                  </a:lnTo>
                  <a:lnTo>
                    <a:pt x="272" y="5"/>
                  </a:lnTo>
                  <a:lnTo>
                    <a:pt x="272" y="5"/>
                  </a:lnTo>
                  <a:lnTo>
                    <a:pt x="273" y="5"/>
                  </a:lnTo>
                  <a:lnTo>
                    <a:pt x="273" y="4"/>
                  </a:lnTo>
                  <a:lnTo>
                    <a:pt x="274" y="4"/>
                  </a:lnTo>
                  <a:lnTo>
                    <a:pt x="274" y="5"/>
                  </a:lnTo>
                  <a:lnTo>
                    <a:pt x="274" y="5"/>
                  </a:lnTo>
                  <a:lnTo>
                    <a:pt x="275" y="6"/>
                  </a:lnTo>
                  <a:lnTo>
                    <a:pt x="275" y="7"/>
                  </a:lnTo>
                  <a:lnTo>
                    <a:pt x="275" y="7"/>
                  </a:lnTo>
                  <a:lnTo>
                    <a:pt x="275" y="7"/>
                  </a:lnTo>
                  <a:lnTo>
                    <a:pt x="275" y="7"/>
                  </a:lnTo>
                  <a:lnTo>
                    <a:pt x="275" y="7"/>
                  </a:lnTo>
                  <a:lnTo>
                    <a:pt x="275" y="6"/>
                  </a:lnTo>
                  <a:lnTo>
                    <a:pt x="276" y="5"/>
                  </a:lnTo>
                  <a:lnTo>
                    <a:pt x="277" y="6"/>
                  </a:lnTo>
                  <a:lnTo>
                    <a:pt x="277" y="6"/>
                  </a:lnTo>
                  <a:lnTo>
                    <a:pt x="277" y="7"/>
                  </a:lnTo>
                  <a:lnTo>
                    <a:pt x="278" y="7"/>
                  </a:lnTo>
                  <a:lnTo>
                    <a:pt x="278" y="7"/>
                  </a:lnTo>
                  <a:lnTo>
                    <a:pt x="278" y="7"/>
                  </a:lnTo>
                  <a:lnTo>
                    <a:pt x="279" y="7"/>
                  </a:lnTo>
                  <a:lnTo>
                    <a:pt x="279" y="7"/>
                  </a:lnTo>
                  <a:lnTo>
                    <a:pt x="280" y="7"/>
                  </a:lnTo>
                  <a:lnTo>
                    <a:pt x="283" y="7"/>
                  </a:lnTo>
                  <a:lnTo>
                    <a:pt x="283" y="7"/>
                  </a:lnTo>
                  <a:lnTo>
                    <a:pt x="283" y="7"/>
                  </a:lnTo>
                  <a:lnTo>
                    <a:pt x="284" y="7"/>
                  </a:lnTo>
                  <a:lnTo>
                    <a:pt x="284" y="7"/>
                  </a:lnTo>
                  <a:lnTo>
                    <a:pt x="284" y="7"/>
                  </a:lnTo>
                  <a:lnTo>
                    <a:pt x="284" y="7"/>
                  </a:lnTo>
                  <a:lnTo>
                    <a:pt x="284" y="7"/>
                  </a:lnTo>
                  <a:lnTo>
                    <a:pt x="284" y="7"/>
                  </a:lnTo>
                  <a:lnTo>
                    <a:pt x="286" y="7"/>
                  </a:lnTo>
                  <a:lnTo>
                    <a:pt x="287" y="7"/>
                  </a:lnTo>
                  <a:lnTo>
                    <a:pt x="287" y="7"/>
                  </a:lnTo>
                  <a:lnTo>
                    <a:pt x="288" y="7"/>
                  </a:lnTo>
                  <a:lnTo>
                    <a:pt x="288" y="7"/>
                  </a:lnTo>
                  <a:lnTo>
                    <a:pt x="288" y="7"/>
                  </a:lnTo>
                  <a:lnTo>
                    <a:pt x="288" y="7"/>
                  </a:lnTo>
                  <a:lnTo>
                    <a:pt x="288" y="7"/>
                  </a:lnTo>
                  <a:lnTo>
                    <a:pt x="289" y="7"/>
                  </a:lnTo>
                  <a:lnTo>
                    <a:pt x="289" y="7"/>
                  </a:lnTo>
                  <a:lnTo>
                    <a:pt x="290" y="7"/>
                  </a:lnTo>
                  <a:lnTo>
                    <a:pt x="291" y="7"/>
                  </a:lnTo>
                  <a:lnTo>
                    <a:pt x="292" y="7"/>
                  </a:lnTo>
                  <a:lnTo>
                    <a:pt x="292" y="7"/>
                  </a:lnTo>
                  <a:lnTo>
                    <a:pt x="293" y="7"/>
                  </a:lnTo>
                  <a:lnTo>
                    <a:pt x="293" y="6"/>
                  </a:lnTo>
                  <a:lnTo>
                    <a:pt x="292" y="6"/>
                  </a:lnTo>
                  <a:lnTo>
                    <a:pt x="292" y="6"/>
                  </a:lnTo>
                  <a:lnTo>
                    <a:pt x="291" y="5"/>
                  </a:lnTo>
                  <a:lnTo>
                    <a:pt x="290" y="5"/>
                  </a:lnTo>
                  <a:lnTo>
                    <a:pt x="289" y="5"/>
                  </a:lnTo>
                  <a:lnTo>
                    <a:pt x="288" y="5"/>
                  </a:lnTo>
                  <a:lnTo>
                    <a:pt x="288" y="5"/>
                  </a:lnTo>
                  <a:lnTo>
                    <a:pt x="288" y="5"/>
                  </a:lnTo>
                  <a:lnTo>
                    <a:pt x="288" y="6"/>
                  </a:lnTo>
                  <a:lnTo>
                    <a:pt x="287" y="6"/>
                  </a:lnTo>
                  <a:lnTo>
                    <a:pt x="287" y="6"/>
                  </a:lnTo>
                  <a:lnTo>
                    <a:pt x="286" y="6"/>
                  </a:lnTo>
                  <a:lnTo>
                    <a:pt x="285" y="5"/>
                  </a:lnTo>
                  <a:lnTo>
                    <a:pt x="285" y="5"/>
                  </a:lnTo>
                  <a:lnTo>
                    <a:pt x="285" y="5"/>
                  </a:lnTo>
                  <a:lnTo>
                    <a:pt x="285" y="4"/>
                  </a:lnTo>
                  <a:lnTo>
                    <a:pt x="285" y="4"/>
                  </a:lnTo>
                  <a:lnTo>
                    <a:pt x="286" y="4"/>
                  </a:lnTo>
                  <a:lnTo>
                    <a:pt x="286" y="3"/>
                  </a:lnTo>
                  <a:lnTo>
                    <a:pt x="287" y="3"/>
                  </a:lnTo>
                  <a:lnTo>
                    <a:pt x="287" y="3"/>
                  </a:lnTo>
                  <a:lnTo>
                    <a:pt x="288" y="3"/>
                  </a:lnTo>
                  <a:lnTo>
                    <a:pt x="288" y="3"/>
                  </a:lnTo>
                  <a:lnTo>
                    <a:pt x="288" y="3"/>
                  </a:lnTo>
                  <a:lnTo>
                    <a:pt x="290" y="4"/>
                  </a:lnTo>
                  <a:lnTo>
                    <a:pt x="290" y="4"/>
                  </a:lnTo>
                  <a:lnTo>
                    <a:pt x="293" y="5"/>
                  </a:lnTo>
                  <a:lnTo>
                    <a:pt x="294" y="6"/>
                  </a:lnTo>
                  <a:lnTo>
                    <a:pt x="295" y="6"/>
                  </a:lnTo>
                  <a:lnTo>
                    <a:pt x="295" y="6"/>
                  </a:lnTo>
                  <a:lnTo>
                    <a:pt x="297" y="7"/>
                  </a:lnTo>
                  <a:lnTo>
                    <a:pt x="297" y="7"/>
                  </a:lnTo>
                  <a:lnTo>
                    <a:pt x="297" y="7"/>
                  </a:lnTo>
                  <a:lnTo>
                    <a:pt x="298" y="7"/>
                  </a:lnTo>
                  <a:lnTo>
                    <a:pt x="298" y="7"/>
                  </a:lnTo>
                  <a:lnTo>
                    <a:pt x="300" y="7"/>
                  </a:lnTo>
                  <a:lnTo>
                    <a:pt x="301" y="7"/>
                  </a:lnTo>
                  <a:lnTo>
                    <a:pt x="301" y="7"/>
                  </a:lnTo>
                  <a:lnTo>
                    <a:pt x="302" y="8"/>
                  </a:lnTo>
                  <a:lnTo>
                    <a:pt x="304" y="8"/>
                  </a:lnTo>
                  <a:lnTo>
                    <a:pt x="304" y="9"/>
                  </a:lnTo>
                  <a:lnTo>
                    <a:pt x="305" y="9"/>
                  </a:lnTo>
                  <a:lnTo>
                    <a:pt x="305" y="9"/>
                  </a:lnTo>
                  <a:lnTo>
                    <a:pt x="305" y="9"/>
                  </a:lnTo>
                  <a:lnTo>
                    <a:pt x="305" y="9"/>
                  </a:lnTo>
                  <a:lnTo>
                    <a:pt x="307" y="10"/>
                  </a:lnTo>
                  <a:lnTo>
                    <a:pt x="308" y="10"/>
                  </a:lnTo>
                  <a:lnTo>
                    <a:pt x="310" y="11"/>
                  </a:lnTo>
                  <a:lnTo>
                    <a:pt x="310" y="11"/>
                  </a:lnTo>
                  <a:lnTo>
                    <a:pt x="310" y="11"/>
                  </a:lnTo>
                  <a:lnTo>
                    <a:pt x="313" y="11"/>
                  </a:lnTo>
                  <a:lnTo>
                    <a:pt x="314" y="11"/>
                  </a:lnTo>
                  <a:lnTo>
                    <a:pt x="314" y="11"/>
                  </a:lnTo>
                  <a:lnTo>
                    <a:pt x="318" y="11"/>
                  </a:lnTo>
                  <a:lnTo>
                    <a:pt x="318" y="11"/>
                  </a:lnTo>
                  <a:lnTo>
                    <a:pt x="324" y="12"/>
                  </a:lnTo>
                  <a:lnTo>
                    <a:pt x="324" y="12"/>
                  </a:lnTo>
                  <a:lnTo>
                    <a:pt x="327" y="12"/>
                  </a:lnTo>
                  <a:lnTo>
                    <a:pt x="327" y="13"/>
                  </a:lnTo>
                  <a:lnTo>
                    <a:pt x="330" y="13"/>
                  </a:lnTo>
                  <a:lnTo>
                    <a:pt x="330" y="13"/>
                  </a:lnTo>
                  <a:lnTo>
                    <a:pt x="333" y="14"/>
                  </a:lnTo>
                  <a:lnTo>
                    <a:pt x="333" y="14"/>
                  </a:lnTo>
                  <a:lnTo>
                    <a:pt x="334" y="14"/>
                  </a:lnTo>
                  <a:lnTo>
                    <a:pt x="335" y="15"/>
                  </a:lnTo>
                  <a:lnTo>
                    <a:pt x="336" y="15"/>
                  </a:lnTo>
                  <a:lnTo>
                    <a:pt x="336" y="15"/>
                  </a:lnTo>
                  <a:lnTo>
                    <a:pt x="337" y="15"/>
                  </a:lnTo>
                  <a:lnTo>
                    <a:pt x="337" y="15"/>
                  </a:lnTo>
                  <a:lnTo>
                    <a:pt x="339" y="16"/>
                  </a:lnTo>
                  <a:lnTo>
                    <a:pt x="340" y="16"/>
                  </a:lnTo>
                  <a:lnTo>
                    <a:pt x="340" y="16"/>
                  </a:lnTo>
                  <a:lnTo>
                    <a:pt x="340" y="16"/>
                  </a:lnTo>
                  <a:lnTo>
                    <a:pt x="341" y="16"/>
                  </a:lnTo>
                  <a:lnTo>
                    <a:pt x="341" y="17"/>
                  </a:lnTo>
                  <a:lnTo>
                    <a:pt x="342" y="17"/>
                  </a:lnTo>
                  <a:lnTo>
                    <a:pt x="343" y="18"/>
                  </a:lnTo>
                  <a:lnTo>
                    <a:pt x="344" y="18"/>
                  </a:lnTo>
                  <a:lnTo>
                    <a:pt x="344" y="18"/>
                  </a:lnTo>
                  <a:lnTo>
                    <a:pt x="344" y="19"/>
                  </a:lnTo>
                  <a:lnTo>
                    <a:pt x="346" y="19"/>
                  </a:lnTo>
                  <a:lnTo>
                    <a:pt x="347" y="20"/>
                  </a:lnTo>
                  <a:lnTo>
                    <a:pt x="348" y="20"/>
                  </a:lnTo>
                  <a:lnTo>
                    <a:pt x="348" y="20"/>
                  </a:lnTo>
                  <a:lnTo>
                    <a:pt x="348" y="20"/>
                  </a:lnTo>
                  <a:lnTo>
                    <a:pt x="348" y="20"/>
                  </a:lnTo>
                  <a:lnTo>
                    <a:pt x="349" y="21"/>
                  </a:lnTo>
                  <a:lnTo>
                    <a:pt x="349" y="21"/>
                  </a:lnTo>
                  <a:lnTo>
                    <a:pt x="349" y="21"/>
                  </a:lnTo>
                  <a:lnTo>
                    <a:pt x="349" y="22"/>
                  </a:lnTo>
                  <a:lnTo>
                    <a:pt x="350" y="22"/>
                  </a:lnTo>
                  <a:lnTo>
                    <a:pt x="353" y="24"/>
                  </a:lnTo>
                  <a:lnTo>
                    <a:pt x="353" y="24"/>
                  </a:lnTo>
                  <a:lnTo>
                    <a:pt x="354" y="24"/>
                  </a:lnTo>
                  <a:lnTo>
                    <a:pt x="354" y="24"/>
                  </a:lnTo>
                  <a:lnTo>
                    <a:pt x="354" y="25"/>
                  </a:lnTo>
                  <a:lnTo>
                    <a:pt x="355" y="25"/>
                  </a:lnTo>
                  <a:lnTo>
                    <a:pt x="355" y="25"/>
                  </a:lnTo>
                  <a:lnTo>
                    <a:pt x="356" y="26"/>
                  </a:lnTo>
                  <a:lnTo>
                    <a:pt x="357" y="26"/>
                  </a:lnTo>
                  <a:lnTo>
                    <a:pt x="357" y="26"/>
                  </a:lnTo>
                  <a:lnTo>
                    <a:pt x="357" y="27"/>
                  </a:lnTo>
                  <a:lnTo>
                    <a:pt x="358" y="28"/>
                  </a:lnTo>
                  <a:lnTo>
                    <a:pt x="359" y="29"/>
                  </a:lnTo>
                  <a:lnTo>
                    <a:pt x="360" y="29"/>
                  </a:lnTo>
                  <a:lnTo>
                    <a:pt x="362" y="30"/>
                  </a:lnTo>
                  <a:lnTo>
                    <a:pt x="362" y="30"/>
                  </a:lnTo>
                  <a:lnTo>
                    <a:pt x="362" y="31"/>
                  </a:lnTo>
                  <a:lnTo>
                    <a:pt x="363" y="32"/>
                  </a:lnTo>
                  <a:lnTo>
                    <a:pt x="363" y="33"/>
                  </a:lnTo>
                  <a:lnTo>
                    <a:pt x="365" y="33"/>
                  </a:lnTo>
                  <a:lnTo>
                    <a:pt x="365" y="34"/>
                  </a:lnTo>
                  <a:lnTo>
                    <a:pt x="367" y="36"/>
                  </a:lnTo>
                  <a:lnTo>
                    <a:pt x="367" y="36"/>
                  </a:lnTo>
                  <a:lnTo>
                    <a:pt x="368" y="37"/>
                  </a:lnTo>
                  <a:lnTo>
                    <a:pt x="368" y="37"/>
                  </a:lnTo>
                  <a:lnTo>
                    <a:pt x="369" y="37"/>
                  </a:lnTo>
                  <a:lnTo>
                    <a:pt x="370" y="38"/>
                  </a:lnTo>
                  <a:lnTo>
                    <a:pt x="371" y="38"/>
                  </a:lnTo>
                  <a:lnTo>
                    <a:pt x="371" y="40"/>
                  </a:lnTo>
                  <a:lnTo>
                    <a:pt x="371" y="40"/>
                  </a:lnTo>
                  <a:lnTo>
                    <a:pt x="372" y="40"/>
                  </a:lnTo>
                  <a:lnTo>
                    <a:pt x="373" y="41"/>
                  </a:lnTo>
                  <a:lnTo>
                    <a:pt x="375" y="42"/>
                  </a:lnTo>
                  <a:lnTo>
                    <a:pt x="376" y="43"/>
                  </a:lnTo>
                  <a:lnTo>
                    <a:pt x="377" y="44"/>
                  </a:lnTo>
                  <a:lnTo>
                    <a:pt x="378" y="45"/>
                  </a:lnTo>
                  <a:lnTo>
                    <a:pt x="378" y="46"/>
                  </a:lnTo>
                  <a:lnTo>
                    <a:pt x="379" y="46"/>
                  </a:lnTo>
                  <a:lnTo>
                    <a:pt x="379" y="46"/>
                  </a:lnTo>
                  <a:lnTo>
                    <a:pt x="380" y="47"/>
                  </a:lnTo>
                  <a:lnTo>
                    <a:pt x="381" y="47"/>
                  </a:lnTo>
                  <a:lnTo>
                    <a:pt x="381" y="48"/>
                  </a:lnTo>
                  <a:lnTo>
                    <a:pt x="382" y="48"/>
                  </a:lnTo>
                  <a:lnTo>
                    <a:pt x="383" y="49"/>
                  </a:lnTo>
                  <a:lnTo>
                    <a:pt x="384" y="50"/>
                  </a:lnTo>
                  <a:lnTo>
                    <a:pt x="384" y="50"/>
                  </a:lnTo>
                  <a:lnTo>
                    <a:pt x="384" y="50"/>
                  </a:lnTo>
                  <a:lnTo>
                    <a:pt x="385" y="50"/>
                  </a:lnTo>
                  <a:lnTo>
                    <a:pt x="385" y="51"/>
                  </a:lnTo>
                  <a:lnTo>
                    <a:pt x="386" y="51"/>
                  </a:lnTo>
                  <a:lnTo>
                    <a:pt x="386" y="51"/>
                  </a:lnTo>
                  <a:lnTo>
                    <a:pt x="387" y="52"/>
                  </a:lnTo>
                  <a:lnTo>
                    <a:pt x="387" y="52"/>
                  </a:lnTo>
                  <a:lnTo>
                    <a:pt x="388" y="53"/>
                  </a:lnTo>
                  <a:lnTo>
                    <a:pt x="388" y="54"/>
                  </a:lnTo>
                  <a:lnTo>
                    <a:pt x="388" y="55"/>
                  </a:lnTo>
                  <a:lnTo>
                    <a:pt x="389" y="55"/>
                  </a:lnTo>
                  <a:lnTo>
                    <a:pt x="391" y="56"/>
                  </a:lnTo>
                  <a:lnTo>
                    <a:pt x="392" y="57"/>
                  </a:lnTo>
                  <a:lnTo>
                    <a:pt x="392" y="57"/>
                  </a:lnTo>
                  <a:lnTo>
                    <a:pt x="392" y="58"/>
                  </a:lnTo>
                  <a:lnTo>
                    <a:pt x="392" y="58"/>
                  </a:lnTo>
                  <a:lnTo>
                    <a:pt x="393" y="59"/>
                  </a:lnTo>
                  <a:lnTo>
                    <a:pt x="394" y="59"/>
                  </a:lnTo>
                  <a:lnTo>
                    <a:pt x="394" y="59"/>
                  </a:lnTo>
                  <a:lnTo>
                    <a:pt x="394" y="59"/>
                  </a:lnTo>
                  <a:lnTo>
                    <a:pt x="395" y="60"/>
                  </a:lnTo>
                  <a:lnTo>
                    <a:pt x="395" y="60"/>
                  </a:lnTo>
                  <a:lnTo>
                    <a:pt x="395" y="61"/>
                  </a:lnTo>
                  <a:lnTo>
                    <a:pt x="396" y="61"/>
                  </a:lnTo>
                  <a:lnTo>
                    <a:pt x="397" y="62"/>
                  </a:lnTo>
                  <a:lnTo>
                    <a:pt x="397" y="63"/>
                  </a:lnTo>
                  <a:lnTo>
                    <a:pt x="399" y="64"/>
                  </a:lnTo>
                  <a:lnTo>
                    <a:pt x="401" y="68"/>
                  </a:lnTo>
                  <a:lnTo>
                    <a:pt x="403" y="70"/>
                  </a:lnTo>
                  <a:lnTo>
                    <a:pt x="405" y="74"/>
                  </a:lnTo>
                  <a:lnTo>
                    <a:pt x="406" y="77"/>
                  </a:lnTo>
                  <a:lnTo>
                    <a:pt x="406" y="78"/>
                  </a:lnTo>
                  <a:lnTo>
                    <a:pt x="406" y="79"/>
                  </a:lnTo>
                  <a:lnTo>
                    <a:pt x="410" y="87"/>
                  </a:lnTo>
                  <a:lnTo>
                    <a:pt x="410" y="88"/>
                  </a:lnTo>
                  <a:lnTo>
                    <a:pt x="410" y="88"/>
                  </a:lnTo>
                  <a:lnTo>
                    <a:pt x="410" y="89"/>
                  </a:lnTo>
                  <a:lnTo>
                    <a:pt x="410" y="89"/>
                  </a:lnTo>
                  <a:lnTo>
                    <a:pt x="410" y="90"/>
                  </a:lnTo>
                  <a:lnTo>
                    <a:pt x="411" y="91"/>
                  </a:lnTo>
                  <a:lnTo>
                    <a:pt x="410" y="92"/>
                  </a:lnTo>
                  <a:lnTo>
                    <a:pt x="411" y="92"/>
                  </a:lnTo>
                  <a:lnTo>
                    <a:pt x="411" y="93"/>
                  </a:lnTo>
                  <a:lnTo>
                    <a:pt x="411" y="93"/>
                  </a:lnTo>
                  <a:lnTo>
                    <a:pt x="411" y="94"/>
                  </a:lnTo>
                  <a:lnTo>
                    <a:pt x="412" y="94"/>
                  </a:lnTo>
                  <a:lnTo>
                    <a:pt x="412" y="96"/>
                  </a:lnTo>
                  <a:lnTo>
                    <a:pt x="412" y="96"/>
                  </a:lnTo>
                  <a:lnTo>
                    <a:pt x="412" y="97"/>
                  </a:lnTo>
                  <a:lnTo>
                    <a:pt x="412" y="97"/>
                  </a:lnTo>
                  <a:lnTo>
                    <a:pt x="412" y="98"/>
                  </a:lnTo>
                  <a:lnTo>
                    <a:pt x="413" y="98"/>
                  </a:lnTo>
                  <a:lnTo>
                    <a:pt x="413" y="99"/>
                  </a:lnTo>
                  <a:lnTo>
                    <a:pt x="413" y="99"/>
                  </a:lnTo>
                  <a:lnTo>
                    <a:pt x="413" y="101"/>
                  </a:lnTo>
                  <a:lnTo>
                    <a:pt x="413" y="102"/>
                  </a:lnTo>
                  <a:lnTo>
                    <a:pt x="413" y="102"/>
                  </a:lnTo>
                  <a:lnTo>
                    <a:pt x="413" y="103"/>
                  </a:lnTo>
                  <a:lnTo>
                    <a:pt x="413" y="105"/>
                  </a:lnTo>
                  <a:lnTo>
                    <a:pt x="412" y="107"/>
                  </a:lnTo>
                  <a:lnTo>
                    <a:pt x="412" y="107"/>
                  </a:lnTo>
                  <a:lnTo>
                    <a:pt x="412" y="108"/>
                  </a:lnTo>
                  <a:lnTo>
                    <a:pt x="412" y="109"/>
                  </a:lnTo>
                  <a:lnTo>
                    <a:pt x="412" y="111"/>
                  </a:lnTo>
                  <a:lnTo>
                    <a:pt x="412" y="111"/>
                  </a:lnTo>
                  <a:lnTo>
                    <a:pt x="412" y="111"/>
                  </a:lnTo>
                  <a:lnTo>
                    <a:pt x="412" y="111"/>
                  </a:lnTo>
                  <a:lnTo>
                    <a:pt x="412" y="112"/>
                  </a:lnTo>
                  <a:lnTo>
                    <a:pt x="412" y="113"/>
                  </a:lnTo>
                  <a:lnTo>
                    <a:pt x="412" y="114"/>
                  </a:lnTo>
                  <a:lnTo>
                    <a:pt x="412" y="114"/>
                  </a:lnTo>
                  <a:lnTo>
                    <a:pt x="412" y="115"/>
                  </a:lnTo>
                  <a:lnTo>
                    <a:pt x="412" y="115"/>
                  </a:lnTo>
                  <a:lnTo>
                    <a:pt x="411" y="115"/>
                  </a:lnTo>
                  <a:lnTo>
                    <a:pt x="411" y="118"/>
                  </a:lnTo>
                  <a:lnTo>
                    <a:pt x="411" y="120"/>
                  </a:lnTo>
                  <a:lnTo>
                    <a:pt x="412" y="124"/>
                  </a:lnTo>
                  <a:lnTo>
                    <a:pt x="413" y="126"/>
                  </a:lnTo>
                  <a:lnTo>
                    <a:pt x="413" y="127"/>
                  </a:lnTo>
                  <a:lnTo>
                    <a:pt x="413" y="128"/>
                  </a:lnTo>
                  <a:lnTo>
                    <a:pt x="414" y="128"/>
                  </a:lnTo>
                  <a:lnTo>
                    <a:pt x="414" y="130"/>
                  </a:lnTo>
                  <a:lnTo>
                    <a:pt x="414" y="130"/>
                  </a:lnTo>
                  <a:lnTo>
                    <a:pt x="414" y="133"/>
                  </a:lnTo>
                  <a:lnTo>
                    <a:pt x="415" y="133"/>
                  </a:lnTo>
                  <a:lnTo>
                    <a:pt x="415" y="135"/>
                  </a:lnTo>
                  <a:lnTo>
                    <a:pt x="415" y="135"/>
                  </a:lnTo>
                  <a:lnTo>
                    <a:pt x="416" y="138"/>
                  </a:lnTo>
                  <a:lnTo>
                    <a:pt x="416" y="139"/>
                  </a:lnTo>
                  <a:lnTo>
                    <a:pt x="416" y="140"/>
                  </a:lnTo>
                  <a:lnTo>
                    <a:pt x="416" y="140"/>
                  </a:lnTo>
                  <a:lnTo>
                    <a:pt x="416" y="141"/>
                  </a:lnTo>
                  <a:lnTo>
                    <a:pt x="415" y="142"/>
                  </a:lnTo>
                  <a:lnTo>
                    <a:pt x="415" y="142"/>
                  </a:lnTo>
                  <a:lnTo>
                    <a:pt x="415" y="141"/>
                  </a:lnTo>
                  <a:lnTo>
                    <a:pt x="415" y="141"/>
                  </a:lnTo>
                  <a:lnTo>
                    <a:pt x="415" y="141"/>
                  </a:lnTo>
                  <a:lnTo>
                    <a:pt x="415" y="141"/>
                  </a:lnTo>
                  <a:lnTo>
                    <a:pt x="414" y="141"/>
                  </a:lnTo>
                  <a:lnTo>
                    <a:pt x="414" y="142"/>
                  </a:lnTo>
                  <a:lnTo>
                    <a:pt x="414" y="142"/>
                  </a:lnTo>
                  <a:lnTo>
                    <a:pt x="414" y="142"/>
                  </a:lnTo>
                  <a:lnTo>
                    <a:pt x="414" y="143"/>
                  </a:lnTo>
                  <a:lnTo>
                    <a:pt x="414" y="143"/>
                  </a:lnTo>
                  <a:lnTo>
                    <a:pt x="414" y="143"/>
                  </a:lnTo>
                  <a:lnTo>
                    <a:pt x="413" y="144"/>
                  </a:lnTo>
                  <a:lnTo>
                    <a:pt x="413" y="145"/>
                  </a:lnTo>
                  <a:lnTo>
                    <a:pt x="413" y="146"/>
                  </a:lnTo>
                  <a:lnTo>
                    <a:pt x="413" y="146"/>
                  </a:lnTo>
                  <a:lnTo>
                    <a:pt x="413" y="146"/>
                  </a:lnTo>
                  <a:lnTo>
                    <a:pt x="413" y="146"/>
                  </a:lnTo>
                  <a:lnTo>
                    <a:pt x="412" y="147"/>
                  </a:lnTo>
                  <a:lnTo>
                    <a:pt x="411" y="150"/>
                  </a:lnTo>
                  <a:lnTo>
                    <a:pt x="410" y="153"/>
                  </a:lnTo>
                  <a:lnTo>
                    <a:pt x="410" y="156"/>
                  </a:lnTo>
                  <a:lnTo>
                    <a:pt x="411" y="157"/>
                  </a:lnTo>
                  <a:lnTo>
                    <a:pt x="411" y="158"/>
                  </a:lnTo>
                  <a:lnTo>
                    <a:pt x="411" y="159"/>
                  </a:lnTo>
                  <a:lnTo>
                    <a:pt x="411" y="159"/>
                  </a:lnTo>
                  <a:lnTo>
                    <a:pt x="411" y="159"/>
                  </a:lnTo>
                  <a:lnTo>
                    <a:pt x="411" y="160"/>
                  </a:lnTo>
                  <a:lnTo>
                    <a:pt x="410" y="160"/>
                  </a:lnTo>
                  <a:lnTo>
                    <a:pt x="410" y="162"/>
                  </a:lnTo>
                  <a:lnTo>
                    <a:pt x="410" y="162"/>
                  </a:lnTo>
                  <a:lnTo>
                    <a:pt x="410" y="163"/>
                  </a:lnTo>
                  <a:lnTo>
                    <a:pt x="410" y="163"/>
                  </a:lnTo>
                  <a:lnTo>
                    <a:pt x="410" y="165"/>
                  </a:lnTo>
                  <a:lnTo>
                    <a:pt x="409" y="165"/>
                  </a:lnTo>
                  <a:lnTo>
                    <a:pt x="409" y="167"/>
                  </a:lnTo>
                  <a:lnTo>
                    <a:pt x="408" y="167"/>
                  </a:lnTo>
                  <a:lnTo>
                    <a:pt x="408" y="167"/>
                  </a:lnTo>
                  <a:lnTo>
                    <a:pt x="408" y="167"/>
                  </a:lnTo>
                  <a:lnTo>
                    <a:pt x="408" y="168"/>
                  </a:lnTo>
                  <a:lnTo>
                    <a:pt x="407" y="168"/>
                  </a:lnTo>
                  <a:lnTo>
                    <a:pt x="407" y="169"/>
                  </a:lnTo>
                  <a:lnTo>
                    <a:pt x="406" y="171"/>
                  </a:lnTo>
                  <a:lnTo>
                    <a:pt x="406" y="172"/>
                  </a:lnTo>
                  <a:lnTo>
                    <a:pt x="405" y="172"/>
                  </a:lnTo>
                  <a:lnTo>
                    <a:pt x="405" y="173"/>
                  </a:lnTo>
                  <a:lnTo>
                    <a:pt x="405" y="174"/>
                  </a:lnTo>
                  <a:lnTo>
                    <a:pt x="405" y="174"/>
                  </a:lnTo>
                  <a:lnTo>
                    <a:pt x="405" y="174"/>
                  </a:lnTo>
                  <a:lnTo>
                    <a:pt x="405" y="175"/>
                  </a:lnTo>
                  <a:lnTo>
                    <a:pt x="405" y="176"/>
                  </a:lnTo>
                  <a:lnTo>
                    <a:pt x="404" y="176"/>
                  </a:lnTo>
                  <a:lnTo>
                    <a:pt x="404" y="178"/>
                  </a:lnTo>
                  <a:lnTo>
                    <a:pt x="404" y="178"/>
                  </a:lnTo>
                  <a:lnTo>
                    <a:pt x="404" y="180"/>
                  </a:lnTo>
                  <a:lnTo>
                    <a:pt x="403" y="180"/>
                  </a:lnTo>
                  <a:lnTo>
                    <a:pt x="403" y="180"/>
                  </a:lnTo>
                  <a:lnTo>
                    <a:pt x="403" y="180"/>
                  </a:lnTo>
                  <a:lnTo>
                    <a:pt x="403" y="182"/>
                  </a:lnTo>
                  <a:lnTo>
                    <a:pt x="402" y="183"/>
                  </a:lnTo>
                  <a:lnTo>
                    <a:pt x="402" y="183"/>
                  </a:lnTo>
                  <a:lnTo>
                    <a:pt x="402" y="183"/>
                  </a:lnTo>
                  <a:lnTo>
                    <a:pt x="402" y="184"/>
                  </a:lnTo>
                  <a:lnTo>
                    <a:pt x="401" y="184"/>
                  </a:lnTo>
                  <a:lnTo>
                    <a:pt x="401" y="185"/>
                  </a:lnTo>
                  <a:lnTo>
                    <a:pt x="401" y="185"/>
                  </a:lnTo>
                  <a:lnTo>
                    <a:pt x="401" y="185"/>
                  </a:lnTo>
                  <a:lnTo>
                    <a:pt x="401" y="185"/>
                  </a:lnTo>
                  <a:lnTo>
                    <a:pt x="401" y="185"/>
                  </a:lnTo>
                  <a:lnTo>
                    <a:pt x="400" y="186"/>
                  </a:lnTo>
                  <a:lnTo>
                    <a:pt x="399" y="187"/>
                  </a:lnTo>
                  <a:lnTo>
                    <a:pt x="399" y="188"/>
                  </a:lnTo>
                  <a:lnTo>
                    <a:pt x="398" y="188"/>
                  </a:lnTo>
                  <a:lnTo>
                    <a:pt x="397" y="189"/>
                  </a:lnTo>
                  <a:lnTo>
                    <a:pt x="397" y="189"/>
                  </a:lnTo>
                  <a:lnTo>
                    <a:pt x="397" y="189"/>
                  </a:lnTo>
                  <a:lnTo>
                    <a:pt x="397" y="190"/>
                  </a:lnTo>
                  <a:lnTo>
                    <a:pt x="396" y="191"/>
                  </a:lnTo>
                  <a:lnTo>
                    <a:pt x="396" y="192"/>
                  </a:lnTo>
                  <a:lnTo>
                    <a:pt x="395" y="195"/>
                  </a:lnTo>
                  <a:lnTo>
                    <a:pt x="394" y="198"/>
                  </a:lnTo>
                  <a:lnTo>
                    <a:pt x="394" y="204"/>
                  </a:lnTo>
                  <a:lnTo>
                    <a:pt x="393" y="207"/>
                  </a:lnTo>
                  <a:lnTo>
                    <a:pt x="393" y="208"/>
                  </a:lnTo>
                  <a:lnTo>
                    <a:pt x="393" y="211"/>
                  </a:lnTo>
                  <a:lnTo>
                    <a:pt x="393" y="212"/>
                  </a:lnTo>
                  <a:lnTo>
                    <a:pt x="393" y="213"/>
                  </a:lnTo>
                  <a:lnTo>
                    <a:pt x="392" y="215"/>
                  </a:lnTo>
                  <a:lnTo>
                    <a:pt x="392" y="217"/>
                  </a:lnTo>
                  <a:lnTo>
                    <a:pt x="393" y="219"/>
                  </a:lnTo>
                  <a:lnTo>
                    <a:pt x="393" y="219"/>
                  </a:lnTo>
                  <a:lnTo>
                    <a:pt x="392" y="219"/>
                  </a:lnTo>
                  <a:lnTo>
                    <a:pt x="392" y="220"/>
                  </a:lnTo>
                  <a:lnTo>
                    <a:pt x="392" y="222"/>
                  </a:lnTo>
                  <a:lnTo>
                    <a:pt x="391" y="224"/>
                  </a:lnTo>
                  <a:lnTo>
                    <a:pt x="391" y="225"/>
                  </a:lnTo>
                  <a:lnTo>
                    <a:pt x="390" y="227"/>
                  </a:lnTo>
                  <a:lnTo>
                    <a:pt x="390" y="228"/>
                  </a:lnTo>
                  <a:lnTo>
                    <a:pt x="389" y="231"/>
                  </a:lnTo>
                  <a:lnTo>
                    <a:pt x="389" y="232"/>
                  </a:lnTo>
                  <a:lnTo>
                    <a:pt x="388" y="236"/>
                  </a:lnTo>
                  <a:lnTo>
                    <a:pt x="388" y="241"/>
                  </a:lnTo>
                  <a:lnTo>
                    <a:pt x="387" y="244"/>
                  </a:lnTo>
                  <a:lnTo>
                    <a:pt x="387" y="245"/>
                  </a:lnTo>
                  <a:lnTo>
                    <a:pt x="386" y="247"/>
                  </a:lnTo>
                  <a:lnTo>
                    <a:pt x="384" y="249"/>
                  </a:lnTo>
                  <a:lnTo>
                    <a:pt x="382" y="249"/>
                  </a:lnTo>
                  <a:lnTo>
                    <a:pt x="376" y="252"/>
                  </a:lnTo>
                  <a:lnTo>
                    <a:pt x="371" y="254"/>
                  </a:lnTo>
                  <a:lnTo>
                    <a:pt x="368" y="257"/>
                  </a:lnTo>
                  <a:lnTo>
                    <a:pt x="366" y="258"/>
                  </a:lnTo>
                  <a:lnTo>
                    <a:pt x="366" y="260"/>
                  </a:lnTo>
                  <a:lnTo>
                    <a:pt x="366" y="261"/>
                  </a:lnTo>
                  <a:lnTo>
                    <a:pt x="365" y="261"/>
                  </a:lnTo>
                  <a:lnTo>
                    <a:pt x="365" y="262"/>
                  </a:lnTo>
                  <a:lnTo>
                    <a:pt x="364" y="262"/>
                  </a:lnTo>
                  <a:lnTo>
                    <a:pt x="363" y="263"/>
                  </a:lnTo>
                  <a:lnTo>
                    <a:pt x="362" y="264"/>
                  </a:lnTo>
                  <a:lnTo>
                    <a:pt x="362" y="267"/>
                  </a:lnTo>
                  <a:lnTo>
                    <a:pt x="362" y="267"/>
                  </a:lnTo>
                  <a:lnTo>
                    <a:pt x="362" y="268"/>
                  </a:lnTo>
                  <a:lnTo>
                    <a:pt x="361" y="269"/>
                  </a:lnTo>
                  <a:lnTo>
                    <a:pt x="358" y="271"/>
                  </a:lnTo>
                  <a:lnTo>
                    <a:pt x="355" y="274"/>
                  </a:lnTo>
                  <a:lnTo>
                    <a:pt x="355" y="271"/>
                  </a:lnTo>
                  <a:lnTo>
                    <a:pt x="354" y="271"/>
                  </a:lnTo>
                  <a:lnTo>
                    <a:pt x="354" y="271"/>
                  </a:lnTo>
                  <a:lnTo>
                    <a:pt x="354" y="271"/>
                  </a:lnTo>
                  <a:lnTo>
                    <a:pt x="353" y="270"/>
                  </a:lnTo>
                  <a:lnTo>
                    <a:pt x="353" y="269"/>
                  </a:lnTo>
                  <a:lnTo>
                    <a:pt x="352" y="269"/>
                  </a:lnTo>
                  <a:lnTo>
                    <a:pt x="351" y="268"/>
                  </a:lnTo>
                  <a:lnTo>
                    <a:pt x="350" y="267"/>
                  </a:lnTo>
                  <a:lnTo>
                    <a:pt x="350" y="267"/>
                  </a:lnTo>
                  <a:lnTo>
                    <a:pt x="350" y="267"/>
                  </a:lnTo>
                  <a:lnTo>
                    <a:pt x="350" y="267"/>
                  </a:lnTo>
                  <a:lnTo>
                    <a:pt x="350" y="266"/>
                  </a:lnTo>
                  <a:lnTo>
                    <a:pt x="349" y="264"/>
                  </a:lnTo>
                  <a:lnTo>
                    <a:pt x="349" y="264"/>
                  </a:lnTo>
                  <a:lnTo>
                    <a:pt x="349" y="263"/>
                  </a:lnTo>
                  <a:lnTo>
                    <a:pt x="349" y="263"/>
                  </a:lnTo>
                  <a:lnTo>
                    <a:pt x="348" y="263"/>
                  </a:lnTo>
                  <a:lnTo>
                    <a:pt x="347" y="263"/>
                  </a:lnTo>
                  <a:lnTo>
                    <a:pt x="347" y="262"/>
                  </a:lnTo>
                  <a:lnTo>
                    <a:pt x="347" y="262"/>
                  </a:lnTo>
                  <a:lnTo>
                    <a:pt x="346" y="262"/>
                  </a:lnTo>
                  <a:lnTo>
                    <a:pt x="347" y="261"/>
                  </a:lnTo>
                  <a:lnTo>
                    <a:pt x="348" y="260"/>
                  </a:lnTo>
                  <a:lnTo>
                    <a:pt x="348" y="258"/>
                  </a:lnTo>
                  <a:lnTo>
                    <a:pt x="348" y="258"/>
                  </a:lnTo>
                  <a:lnTo>
                    <a:pt x="347" y="258"/>
                  </a:lnTo>
                  <a:lnTo>
                    <a:pt x="347" y="257"/>
                  </a:lnTo>
                  <a:lnTo>
                    <a:pt x="346" y="257"/>
                  </a:lnTo>
                  <a:lnTo>
                    <a:pt x="346" y="256"/>
                  </a:lnTo>
                  <a:lnTo>
                    <a:pt x="346" y="256"/>
                  </a:lnTo>
                  <a:lnTo>
                    <a:pt x="346" y="256"/>
                  </a:lnTo>
                  <a:lnTo>
                    <a:pt x="346" y="255"/>
                  </a:lnTo>
                  <a:lnTo>
                    <a:pt x="347" y="255"/>
                  </a:lnTo>
                  <a:lnTo>
                    <a:pt x="346" y="254"/>
                  </a:lnTo>
                  <a:lnTo>
                    <a:pt x="346" y="254"/>
                  </a:lnTo>
                  <a:lnTo>
                    <a:pt x="346" y="253"/>
                  </a:lnTo>
                  <a:lnTo>
                    <a:pt x="346" y="253"/>
                  </a:lnTo>
                  <a:lnTo>
                    <a:pt x="345" y="253"/>
                  </a:lnTo>
                  <a:lnTo>
                    <a:pt x="345" y="252"/>
                  </a:lnTo>
                  <a:lnTo>
                    <a:pt x="344" y="252"/>
                  </a:lnTo>
                  <a:lnTo>
                    <a:pt x="344" y="251"/>
                  </a:lnTo>
                  <a:lnTo>
                    <a:pt x="344" y="251"/>
                  </a:lnTo>
                  <a:lnTo>
                    <a:pt x="343" y="250"/>
                  </a:lnTo>
                  <a:lnTo>
                    <a:pt x="343" y="250"/>
                  </a:lnTo>
                  <a:lnTo>
                    <a:pt x="343" y="249"/>
                  </a:lnTo>
                  <a:lnTo>
                    <a:pt x="342" y="249"/>
                  </a:lnTo>
                  <a:lnTo>
                    <a:pt x="342" y="249"/>
                  </a:lnTo>
                  <a:lnTo>
                    <a:pt x="341" y="249"/>
                  </a:lnTo>
                  <a:lnTo>
                    <a:pt x="341" y="249"/>
                  </a:lnTo>
                  <a:lnTo>
                    <a:pt x="342" y="248"/>
                  </a:lnTo>
                  <a:lnTo>
                    <a:pt x="342" y="248"/>
                  </a:lnTo>
                  <a:lnTo>
                    <a:pt x="342" y="246"/>
                  </a:lnTo>
                  <a:lnTo>
                    <a:pt x="343" y="246"/>
                  </a:lnTo>
                  <a:lnTo>
                    <a:pt x="343" y="245"/>
                  </a:lnTo>
                  <a:lnTo>
                    <a:pt x="343" y="245"/>
                  </a:lnTo>
                  <a:lnTo>
                    <a:pt x="343" y="245"/>
                  </a:lnTo>
                  <a:lnTo>
                    <a:pt x="344" y="245"/>
                  </a:lnTo>
                  <a:lnTo>
                    <a:pt x="344" y="244"/>
                  </a:lnTo>
                  <a:lnTo>
                    <a:pt x="343" y="245"/>
                  </a:lnTo>
                  <a:lnTo>
                    <a:pt x="343" y="245"/>
                  </a:lnTo>
                  <a:lnTo>
                    <a:pt x="343" y="246"/>
                  </a:lnTo>
                  <a:lnTo>
                    <a:pt x="342" y="246"/>
                  </a:lnTo>
                  <a:lnTo>
                    <a:pt x="341" y="246"/>
                  </a:lnTo>
                  <a:lnTo>
                    <a:pt x="342" y="247"/>
                  </a:lnTo>
                  <a:lnTo>
                    <a:pt x="341" y="248"/>
                  </a:lnTo>
                  <a:lnTo>
                    <a:pt x="341" y="249"/>
                  </a:lnTo>
                  <a:lnTo>
                    <a:pt x="341" y="250"/>
                  </a:lnTo>
                  <a:lnTo>
                    <a:pt x="342" y="250"/>
                  </a:lnTo>
                  <a:lnTo>
                    <a:pt x="342" y="250"/>
                  </a:lnTo>
                  <a:lnTo>
                    <a:pt x="342" y="250"/>
                  </a:lnTo>
                  <a:lnTo>
                    <a:pt x="342" y="250"/>
                  </a:lnTo>
                  <a:lnTo>
                    <a:pt x="343" y="251"/>
                  </a:lnTo>
                  <a:lnTo>
                    <a:pt x="343" y="252"/>
                  </a:lnTo>
                  <a:lnTo>
                    <a:pt x="344" y="253"/>
                  </a:lnTo>
                  <a:lnTo>
                    <a:pt x="344" y="253"/>
                  </a:lnTo>
                  <a:lnTo>
                    <a:pt x="344" y="254"/>
                  </a:lnTo>
                  <a:lnTo>
                    <a:pt x="344" y="254"/>
                  </a:lnTo>
                  <a:lnTo>
                    <a:pt x="344" y="254"/>
                  </a:lnTo>
                  <a:lnTo>
                    <a:pt x="344" y="255"/>
                  </a:lnTo>
                  <a:lnTo>
                    <a:pt x="344" y="256"/>
                  </a:lnTo>
                  <a:lnTo>
                    <a:pt x="344" y="257"/>
                  </a:lnTo>
                  <a:lnTo>
                    <a:pt x="345" y="258"/>
                  </a:lnTo>
                  <a:lnTo>
                    <a:pt x="347" y="258"/>
                  </a:lnTo>
                  <a:lnTo>
                    <a:pt x="347" y="259"/>
                  </a:lnTo>
                  <a:lnTo>
                    <a:pt x="346" y="260"/>
                  </a:lnTo>
                  <a:lnTo>
                    <a:pt x="345" y="261"/>
                  </a:lnTo>
                  <a:lnTo>
                    <a:pt x="345" y="262"/>
                  </a:lnTo>
                  <a:lnTo>
                    <a:pt x="346" y="263"/>
                  </a:lnTo>
                  <a:lnTo>
                    <a:pt x="348" y="263"/>
                  </a:lnTo>
                  <a:lnTo>
                    <a:pt x="349" y="264"/>
                  </a:lnTo>
                  <a:lnTo>
                    <a:pt x="349" y="265"/>
                  </a:lnTo>
                  <a:lnTo>
                    <a:pt x="349" y="267"/>
                  </a:lnTo>
                  <a:lnTo>
                    <a:pt x="349" y="267"/>
                  </a:lnTo>
                  <a:lnTo>
                    <a:pt x="349" y="268"/>
                  </a:lnTo>
                  <a:lnTo>
                    <a:pt x="349" y="269"/>
                  </a:lnTo>
                  <a:lnTo>
                    <a:pt x="351" y="270"/>
                  </a:lnTo>
                  <a:lnTo>
                    <a:pt x="352" y="270"/>
                  </a:lnTo>
                  <a:lnTo>
                    <a:pt x="352" y="271"/>
                  </a:lnTo>
                  <a:lnTo>
                    <a:pt x="353" y="271"/>
                  </a:lnTo>
                  <a:lnTo>
                    <a:pt x="353" y="271"/>
                  </a:lnTo>
                  <a:lnTo>
                    <a:pt x="353" y="272"/>
                  </a:lnTo>
                  <a:lnTo>
                    <a:pt x="353" y="273"/>
                  </a:lnTo>
                  <a:lnTo>
                    <a:pt x="354" y="273"/>
                  </a:lnTo>
                  <a:lnTo>
                    <a:pt x="354" y="273"/>
                  </a:lnTo>
                  <a:lnTo>
                    <a:pt x="353" y="274"/>
                  </a:lnTo>
                  <a:lnTo>
                    <a:pt x="353" y="275"/>
                  </a:lnTo>
                  <a:lnTo>
                    <a:pt x="353" y="276"/>
                  </a:lnTo>
                  <a:lnTo>
                    <a:pt x="352" y="277"/>
                  </a:lnTo>
                  <a:lnTo>
                    <a:pt x="352" y="277"/>
                  </a:lnTo>
                  <a:lnTo>
                    <a:pt x="352" y="277"/>
                  </a:lnTo>
                  <a:lnTo>
                    <a:pt x="351" y="278"/>
                  </a:lnTo>
                  <a:lnTo>
                    <a:pt x="351" y="279"/>
                  </a:lnTo>
                  <a:lnTo>
                    <a:pt x="351" y="279"/>
                  </a:lnTo>
                  <a:lnTo>
                    <a:pt x="351" y="280"/>
                  </a:lnTo>
                  <a:lnTo>
                    <a:pt x="350" y="280"/>
                  </a:lnTo>
                  <a:lnTo>
                    <a:pt x="350" y="280"/>
                  </a:lnTo>
                  <a:lnTo>
                    <a:pt x="349" y="280"/>
                  </a:lnTo>
                  <a:lnTo>
                    <a:pt x="349" y="280"/>
                  </a:lnTo>
                  <a:lnTo>
                    <a:pt x="348" y="281"/>
                  </a:lnTo>
                  <a:lnTo>
                    <a:pt x="346" y="282"/>
                  </a:lnTo>
                  <a:lnTo>
                    <a:pt x="346" y="282"/>
                  </a:lnTo>
                  <a:lnTo>
                    <a:pt x="345" y="283"/>
                  </a:lnTo>
                  <a:lnTo>
                    <a:pt x="345" y="283"/>
                  </a:lnTo>
                  <a:lnTo>
                    <a:pt x="345" y="283"/>
                  </a:lnTo>
                  <a:lnTo>
                    <a:pt x="345" y="283"/>
                  </a:lnTo>
                  <a:lnTo>
                    <a:pt x="344" y="284"/>
                  </a:lnTo>
                  <a:lnTo>
                    <a:pt x="344" y="285"/>
                  </a:lnTo>
                  <a:lnTo>
                    <a:pt x="344" y="285"/>
                  </a:lnTo>
                  <a:lnTo>
                    <a:pt x="343" y="286"/>
                  </a:lnTo>
                  <a:lnTo>
                    <a:pt x="343" y="287"/>
                  </a:lnTo>
                  <a:lnTo>
                    <a:pt x="343" y="288"/>
                  </a:lnTo>
                  <a:lnTo>
                    <a:pt x="342" y="289"/>
                  </a:lnTo>
                  <a:lnTo>
                    <a:pt x="341" y="289"/>
                  </a:lnTo>
                  <a:lnTo>
                    <a:pt x="341" y="287"/>
                  </a:lnTo>
                  <a:lnTo>
                    <a:pt x="342" y="287"/>
                  </a:lnTo>
                  <a:lnTo>
                    <a:pt x="342" y="285"/>
                  </a:lnTo>
                  <a:lnTo>
                    <a:pt x="342" y="284"/>
                  </a:lnTo>
                  <a:lnTo>
                    <a:pt x="342" y="284"/>
                  </a:lnTo>
                  <a:lnTo>
                    <a:pt x="342" y="284"/>
                  </a:lnTo>
                  <a:lnTo>
                    <a:pt x="341" y="284"/>
                  </a:lnTo>
                  <a:lnTo>
                    <a:pt x="341" y="284"/>
                  </a:lnTo>
                  <a:lnTo>
                    <a:pt x="341" y="284"/>
                  </a:lnTo>
                  <a:lnTo>
                    <a:pt x="341" y="283"/>
                  </a:lnTo>
                  <a:lnTo>
                    <a:pt x="340" y="282"/>
                  </a:lnTo>
                  <a:lnTo>
                    <a:pt x="339" y="281"/>
                  </a:lnTo>
                  <a:lnTo>
                    <a:pt x="336" y="280"/>
                  </a:lnTo>
                  <a:lnTo>
                    <a:pt x="336" y="279"/>
                  </a:lnTo>
                  <a:lnTo>
                    <a:pt x="336" y="279"/>
                  </a:lnTo>
                  <a:lnTo>
                    <a:pt x="336" y="277"/>
                  </a:lnTo>
                  <a:lnTo>
                    <a:pt x="336" y="276"/>
                  </a:lnTo>
                  <a:lnTo>
                    <a:pt x="336" y="273"/>
                  </a:lnTo>
                  <a:lnTo>
                    <a:pt x="336" y="273"/>
                  </a:lnTo>
                  <a:lnTo>
                    <a:pt x="336" y="272"/>
                  </a:lnTo>
                  <a:lnTo>
                    <a:pt x="336" y="272"/>
                  </a:lnTo>
                  <a:lnTo>
                    <a:pt x="336" y="272"/>
                  </a:lnTo>
                  <a:lnTo>
                    <a:pt x="335" y="272"/>
                  </a:lnTo>
                  <a:lnTo>
                    <a:pt x="335" y="272"/>
                  </a:lnTo>
                  <a:lnTo>
                    <a:pt x="335" y="271"/>
                  </a:lnTo>
                  <a:lnTo>
                    <a:pt x="334" y="271"/>
                  </a:lnTo>
                  <a:lnTo>
                    <a:pt x="333" y="271"/>
                  </a:lnTo>
                  <a:lnTo>
                    <a:pt x="333" y="271"/>
                  </a:lnTo>
                  <a:lnTo>
                    <a:pt x="332" y="271"/>
                  </a:lnTo>
                  <a:lnTo>
                    <a:pt x="332" y="271"/>
                  </a:lnTo>
                  <a:lnTo>
                    <a:pt x="331" y="271"/>
                  </a:lnTo>
                  <a:lnTo>
                    <a:pt x="331" y="271"/>
                  </a:lnTo>
                  <a:lnTo>
                    <a:pt x="330" y="271"/>
                  </a:lnTo>
                  <a:lnTo>
                    <a:pt x="330" y="270"/>
                  </a:lnTo>
                  <a:lnTo>
                    <a:pt x="328" y="270"/>
                  </a:lnTo>
                  <a:lnTo>
                    <a:pt x="327" y="268"/>
                  </a:lnTo>
                  <a:lnTo>
                    <a:pt x="326" y="268"/>
                  </a:lnTo>
                  <a:lnTo>
                    <a:pt x="324" y="268"/>
                  </a:lnTo>
                  <a:lnTo>
                    <a:pt x="323" y="267"/>
                  </a:lnTo>
                  <a:lnTo>
                    <a:pt x="322" y="267"/>
                  </a:lnTo>
                  <a:lnTo>
                    <a:pt x="322" y="266"/>
                  </a:lnTo>
                  <a:lnTo>
                    <a:pt x="320" y="266"/>
                  </a:lnTo>
                  <a:lnTo>
                    <a:pt x="319" y="265"/>
                  </a:lnTo>
                  <a:lnTo>
                    <a:pt x="319" y="265"/>
                  </a:lnTo>
                  <a:lnTo>
                    <a:pt x="318" y="263"/>
                  </a:lnTo>
                  <a:lnTo>
                    <a:pt x="317" y="263"/>
                  </a:lnTo>
                  <a:lnTo>
                    <a:pt x="316" y="263"/>
                  </a:lnTo>
                  <a:lnTo>
                    <a:pt x="315" y="262"/>
                  </a:lnTo>
                  <a:lnTo>
                    <a:pt x="315" y="262"/>
                  </a:lnTo>
                  <a:lnTo>
                    <a:pt x="315" y="261"/>
                  </a:lnTo>
                  <a:lnTo>
                    <a:pt x="314" y="260"/>
                  </a:lnTo>
                  <a:lnTo>
                    <a:pt x="314" y="260"/>
                  </a:lnTo>
                  <a:lnTo>
                    <a:pt x="314" y="261"/>
                  </a:lnTo>
                  <a:lnTo>
                    <a:pt x="314" y="262"/>
                  </a:lnTo>
                  <a:lnTo>
                    <a:pt x="315" y="262"/>
                  </a:lnTo>
                  <a:lnTo>
                    <a:pt x="315" y="263"/>
                  </a:lnTo>
                  <a:lnTo>
                    <a:pt x="316" y="263"/>
                  </a:lnTo>
                  <a:lnTo>
                    <a:pt x="315" y="263"/>
                  </a:lnTo>
                  <a:lnTo>
                    <a:pt x="316" y="263"/>
                  </a:lnTo>
                  <a:lnTo>
                    <a:pt x="317" y="265"/>
                  </a:lnTo>
                  <a:lnTo>
                    <a:pt x="318" y="267"/>
                  </a:lnTo>
                  <a:lnTo>
                    <a:pt x="320" y="268"/>
                  </a:lnTo>
                  <a:lnTo>
                    <a:pt x="320" y="268"/>
                  </a:lnTo>
                  <a:lnTo>
                    <a:pt x="321" y="268"/>
                  </a:lnTo>
                  <a:lnTo>
                    <a:pt x="322" y="268"/>
                  </a:lnTo>
                  <a:lnTo>
                    <a:pt x="323" y="269"/>
                  </a:lnTo>
                  <a:lnTo>
                    <a:pt x="323" y="269"/>
                  </a:lnTo>
                  <a:lnTo>
                    <a:pt x="323" y="271"/>
                  </a:lnTo>
                  <a:lnTo>
                    <a:pt x="323" y="271"/>
                  </a:lnTo>
                  <a:lnTo>
                    <a:pt x="325" y="271"/>
                  </a:lnTo>
                  <a:lnTo>
                    <a:pt x="325" y="271"/>
                  </a:lnTo>
                  <a:lnTo>
                    <a:pt x="327" y="271"/>
                  </a:lnTo>
                  <a:lnTo>
                    <a:pt x="327" y="271"/>
                  </a:lnTo>
                  <a:lnTo>
                    <a:pt x="328" y="271"/>
                  </a:lnTo>
                  <a:lnTo>
                    <a:pt x="328" y="271"/>
                  </a:lnTo>
                  <a:lnTo>
                    <a:pt x="330" y="272"/>
                  </a:lnTo>
                  <a:lnTo>
                    <a:pt x="330" y="272"/>
                  </a:lnTo>
                  <a:lnTo>
                    <a:pt x="331" y="273"/>
                  </a:lnTo>
                  <a:lnTo>
                    <a:pt x="332" y="273"/>
                  </a:lnTo>
                  <a:lnTo>
                    <a:pt x="333" y="273"/>
                  </a:lnTo>
                  <a:lnTo>
                    <a:pt x="333" y="273"/>
                  </a:lnTo>
                  <a:lnTo>
                    <a:pt x="334" y="275"/>
                  </a:lnTo>
                  <a:lnTo>
                    <a:pt x="334" y="278"/>
                  </a:lnTo>
                  <a:lnTo>
                    <a:pt x="334" y="279"/>
                  </a:lnTo>
                  <a:lnTo>
                    <a:pt x="335" y="281"/>
                  </a:lnTo>
                  <a:lnTo>
                    <a:pt x="335" y="282"/>
                  </a:lnTo>
                  <a:lnTo>
                    <a:pt x="335" y="282"/>
                  </a:lnTo>
                  <a:lnTo>
                    <a:pt x="335" y="282"/>
                  </a:lnTo>
                  <a:lnTo>
                    <a:pt x="333" y="282"/>
                  </a:lnTo>
                  <a:lnTo>
                    <a:pt x="331" y="281"/>
                  </a:lnTo>
                  <a:lnTo>
                    <a:pt x="330" y="280"/>
                  </a:lnTo>
                  <a:lnTo>
                    <a:pt x="329" y="280"/>
                  </a:lnTo>
                  <a:lnTo>
                    <a:pt x="329" y="281"/>
                  </a:lnTo>
                  <a:lnTo>
                    <a:pt x="327" y="281"/>
                  </a:lnTo>
                  <a:lnTo>
                    <a:pt x="327" y="282"/>
                  </a:lnTo>
                  <a:lnTo>
                    <a:pt x="327" y="282"/>
                  </a:lnTo>
                  <a:lnTo>
                    <a:pt x="327" y="282"/>
                  </a:lnTo>
                  <a:lnTo>
                    <a:pt x="326" y="282"/>
                  </a:lnTo>
                  <a:lnTo>
                    <a:pt x="326" y="283"/>
                  </a:lnTo>
                  <a:lnTo>
                    <a:pt x="325" y="283"/>
                  </a:lnTo>
                  <a:lnTo>
                    <a:pt x="325" y="283"/>
                  </a:lnTo>
                  <a:lnTo>
                    <a:pt x="324" y="283"/>
                  </a:lnTo>
                  <a:lnTo>
                    <a:pt x="324" y="282"/>
                  </a:lnTo>
                  <a:lnTo>
                    <a:pt x="324" y="282"/>
                  </a:lnTo>
                  <a:lnTo>
                    <a:pt x="323" y="282"/>
                  </a:lnTo>
                  <a:lnTo>
                    <a:pt x="323" y="282"/>
                  </a:lnTo>
                  <a:lnTo>
                    <a:pt x="323" y="282"/>
                  </a:lnTo>
                  <a:lnTo>
                    <a:pt x="322" y="282"/>
                  </a:lnTo>
                  <a:lnTo>
                    <a:pt x="322" y="282"/>
                  </a:lnTo>
                  <a:lnTo>
                    <a:pt x="320" y="282"/>
                  </a:lnTo>
                  <a:lnTo>
                    <a:pt x="319" y="282"/>
                  </a:lnTo>
                  <a:lnTo>
                    <a:pt x="319" y="282"/>
                  </a:lnTo>
                  <a:lnTo>
                    <a:pt x="318" y="280"/>
                  </a:lnTo>
                  <a:lnTo>
                    <a:pt x="318" y="280"/>
                  </a:lnTo>
                  <a:lnTo>
                    <a:pt x="315" y="279"/>
                  </a:lnTo>
                  <a:lnTo>
                    <a:pt x="315" y="280"/>
                  </a:lnTo>
                  <a:lnTo>
                    <a:pt x="314" y="280"/>
                  </a:lnTo>
                  <a:lnTo>
                    <a:pt x="314" y="280"/>
                  </a:lnTo>
                  <a:lnTo>
                    <a:pt x="314" y="280"/>
                  </a:lnTo>
                  <a:lnTo>
                    <a:pt x="313" y="280"/>
                  </a:lnTo>
                  <a:lnTo>
                    <a:pt x="312" y="280"/>
                  </a:lnTo>
                  <a:lnTo>
                    <a:pt x="311" y="281"/>
                  </a:lnTo>
                  <a:lnTo>
                    <a:pt x="310" y="282"/>
                  </a:lnTo>
                  <a:lnTo>
                    <a:pt x="310" y="283"/>
                  </a:lnTo>
                  <a:lnTo>
                    <a:pt x="310" y="283"/>
                  </a:lnTo>
                  <a:lnTo>
                    <a:pt x="309" y="282"/>
                  </a:lnTo>
                  <a:lnTo>
                    <a:pt x="307" y="282"/>
                  </a:lnTo>
                  <a:lnTo>
                    <a:pt x="307" y="283"/>
                  </a:lnTo>
                  <a:lnTo>
                    <a:pt x="305" y="283"/>
                  </a:lnTo>
                  <a:lnTo>
                    <a:pt x="305" y="282"/>
                  </a:lnTo>
                  <a:lnTo>
                    <a:pt x="305" y="283"/>
                  </a:lnTo>
                  <a:lnTo>
                    <a:pt x="304" y="281"/>
                  </a:lnTo>
                  <a:lnTo>
                    <a:pt x="303" y="281"/>
                  </a:lnTo>
                  <a:lnTo>
                    <a:pt x="301" y="282"/>
                  </a:lnTo>
                  <a:lnTo>
                    <a:pt x="301" y="282"/>
                  </a:lnTo>
                  <a:lnTo>
                    <a:pt x="301" y="282"/>
                  </a:lnTo>
                  <a:lnTo>
                    <a:pt x="301" y="282"/>
                  </a:lnTo>
                  <a:lnTo>
                    <a:pt x="301" y="283"/>
                  </a:lnTo>
                  <a:lnTo>
                    <a:pt x="300" y="283"/>
                  </a:lnTo>
                  <a:lnTo>
                    <a:pt x="300" y="283"/>
                  </a:lnTo>
                  <a:lnTo>
                    <a:pt x="300" y="284"/>
                  </a:lnTo>
                  <a:lnTo>
                    <a:pt x="299" y="284"/>
                  </a:lnTo>
                  <a:lnTo>
                    <a:pt x="299" y="283"/>
                  </a:lnTo>
                  <a:lnTo>
                    <a:pt x="299" y="283"/>
                  </a:lnTo>
                  <a:lnTo>
                    <a:pt x="298" y="283"/>
                  </a:lnTo>
                  <a:lnTo>
                    <a:pt x="298" y="284"/>
                  </a:lnTo>
                  <a:lnTo>
                    <a:pt x="299" y="284"/>
                  </a:lnTo>
                  <a:lnTo>
                    <a:pt x="298" y="284"/>
                  </a:lnTo>
                  <a:lnTo>
                    <a:pt x="298" y="284"/>
                  </a:lnTo>
                  <a:lnTo>
                    <a:pt x="298" y="284"/>
                  </a:lnTo>
                  <a:lnTo>
                    <a:pt x="299" y="284"/>
                  </a:lnTo>
                  <a:lnTo>
                    <a:pt x="299" y="284"/>
                  </a:lnTo>
                  <a:lnTo>
                    <a:pt x="301" y="284"/>
                  </a:lnTo>
                  <a:lnTo>
                    <a:pt x="302" y="285"/>
                  </a:lnTo>
                  <a:lnTo>
                    <a:pt x="302" y="285"/>
                  </a:lnTo>
                  <a:lnTo>
                    <a:pt x="303" y="284"/>
                  </a:lnTo>
                  <a:lnTo>
                    <a:pt x="304" y="284"/>
                  </a:lnTo>
                  <a:lnTo>
                    <a:pt x="304" y="285"/>
                  </a:lnTo>
                  <a:lnTo>
                    <a:pt x="305" y="285"/>
                  </a:lnTo>
                  <a:lnTo>
                    <a:pt x="305" y="285"/>
                  </a:lnTo>
                  <a:lnTo>
                    <a:pt x="308" y="285"/>
                  </a:lnTo>
                  <a:lnTo>
                    <a:pt x="309" y="286"/>
                  </a:lnTo>
                  <a:lnTo>
                    <a:pt x="309" y="286"/>
                  </a:lnTo>
                  <a:lnTo>
                    <a:pt x="310" y="286"/>
                  </a:lnTo>
                  <a:lnTo>
                    <a:pt x="311" y="286"/>
                  </a:lnTo>
                  <a:lnTo>
                    <a:pt x="313" y="285"/>
                  </a:lnTo>
                  <a:lnTo>
                    <a:pt x="313" y="285"/>
                  </a:lnTo>
                  <a:lnTo>
                    <a:pt x="314" y="284"/>
                  </a:lnTo>
                  <a:lnTo>
                    <a:pt x="317" y="284"/>
                  </a:lnTo>
                  <a:lnTo>
                    <a:pt x="317" y="284"/>
                  </a:lnTo>
                  <a:lnTo>
                    <a:pt x="318" y="284"/>
                  </a:lnTo>
                  <a:lnTo>
                    <a:pt x="318" y="285"/>
                  </a:lnTo>
                  <a:lnTo>
                    <a:pt x="320" y="286"/>
                  </a:lnTo>
                  <a:lnTo>
                    <a:pt x="322" y="286"/>
                  </a:lnTo>
                  <a:lnTo>
                    <a:pt x="323" y="285"/>
                  </a:lnTo>
                  <a:lnTo>
                    <a:pt x="324" y="285"/>
                  </a:lnTo>
                  <a:lnTo>
                    <a:pt x="325" y="285"/>
                  </a:lnTo>
                  <a:lnTo>
                    <a:pt x="325" y="285"/>
                  </a:lnTo>
                  <a:lnTo>
                    <a:pt x="326" y="285"/>
                  </a:lnTo>
                  <a:lnTo>
                    <a:pt x="327" y="285"/>
                  </a:lnTo>
                  <a:lnTo>
                    <a:pt x="327" y="284"/>
                  </a:lnTo>
                  <a:lnTo>
                    <a:pt x="327" y="284"/>
                  </a:lnTo>
                  <a:lnTo>
                    <a:pt x="328" y="285"/>
                  </a:lnTo>
                  <a:lnTo>
                    <a:pt x="329" y="284"/>
                  </a:lnTo>
                  <a:lnTo>
                    <a:pt x="329" y="284"/>
                  </a:lnTo>
                  <a:lnTo>
                    <a:pt x="331" y="284"/>
                  </a:lnTo>
                  <a:lnTo>
                    <a:pt x="332" y="284"/>
                  </a:lnTo>
                  <a:lnTo>
                    <a:pt x="332" y="284"/>
                  </a:lnTo>
                  <a:lnTo>
                    <a:pt x="332" y="284"/>
                  </a:lnTo>
                  <a:lnTo>
                    <a:pt x="333" y="284"/>
                  </a:lnTo>
                  <a:lnTo>
                    <a:pt x="333" y="284"/>
                  </a:lnTo>
                  <a:lnTo>
                    <a:pt x="333" y="285"/>
                  </a:lnTo>
                  <a:lnTo>
                    <a:pt x="334" y="286"/>
                  </a:lnTo>
                  <a:lnTo>
                    <a:pt x="334" y="286"/>
                  </a:lnTo>
                  <a:lnTo>
                    <a:pt x="335" y="286"/>
                  </a:lnTo>
                  <a:lnTo>
                    <a:pt x="336" y="286"/>
                  </a:lnTo>
                  <a:lnTo>
                    <a:pt x="336" y="285"/>
                  </a:lnTo>
                  <a:lnTo>
                    <a:pt x="335" y="285"/>
                  </a:lnTo>
                  <a:lnTo>
                    <a:pt x="335" y="284"/>
                  </a:lnTo>
                  <a:lnTo>
                    <a:pt x="336" y="284"/>
                  </a:lnTo>
                  <a:lnTo>
                    <a:pt x="336" y="284"/>
                  </a:lnTo>
                  <a:lnTo>
                    <a:pt x="336" y="284"/>
                  </a:lnTo>
                  <a:lnTo>
                    <a:pt x="336" y="284"/>
                  </a:lnTo>
                  <a:lnTo>
                    <a:pt x="336" y="284"/>
                  </a:lnTo>
                  <a:lnTo>
                    <a:pt x="337" y="284"/>
                  </a:lnTo>
                  <a:lnTo>
                    <a:pt x="337" y="284"/>
                  </a:lnTo>
                  <a:lnTo>
                    <a:pt x="337" y="284"/>
                  </a:lnTo>
                  <a:lnTo>
                    <a:pt x="337" y="284"/>
                  </a:lnTo>
                  <a:lnTo>
                    <a:pt x="337" y="285"/>
                  </a:lnTo>
                  <a:lnTo>
                    <a:pt x="337" y="287"/>
                  </a:lnTo>
                  <a:lnTo>
                    <a:pt x="337" y="287"/>
                  </a:lnTo>
                  <a:lnTo>
                    <a:pt x="336" y="287"/>
                  </a:lnTo>
                  <a:lnTo>
                    <a:pt x="335" y="289"/>
                  </a:lnTo>
                  <a:lnTo>
                    <a:pt x="334" y="289"/>
                  </a:lnTo>
                  <a:lnTo>
                    <a:pt x="334" y="289"/>
                  </a:lnTo>
                  <a:lnTo>
                    <a:pt x="334" y="289"/>
                  </a:lnTo>
                  <a:lnTo>
                    <a:pt x="334" y="290"/>
                  </a:lnTo>
                  <a:lnTo>
                    <a:pt x="333" y="291"/>
                  </a:lnTo>
                  <a:lnTo>
                    <a:pt x="333" y="291"/>
                  </a:lnTo>
                  <a:lnTo>
                    <a:pt x="332" y="292"/>
                  </a:lnTo>
                  <a:lnTo>
                    <a:pt x="332" y="293"/>
                  </a:lnTo>
                  <a:lnTo>
                    <a:pt x="331" y="293"/>
                  </a:lnTo>
                  <a:lnTo>
                    <a:pt x="331" y="293"/>
                  </a:lnTo>
                  <a:lnTo>
                    <a:pt x="331" y="294"/>
                  </a:lnTo>
                  <a:lnTo>
                    <a:pt x="331" y="296"/>
                  </a:lnTo>
                  <a:lnTo>
                    <a:pt x="331" y="296"/>
                  </a:lnTo>
                  <a:lnTo>
                    <a:pt x="331" y="297"/>
                  </a:lnTo>
                  <a:lnTo>
                    <a:pt x="331" y="297"/>
                  </a:lnTo>
                  <a:lnTo>
                    <a:pt x="330" y="297"/>
                  </a:lnTo>
                  <a:lnTo>
                    <a:pt x="330" y="298"/>
                  </a:lnTo>
                  <a:lnTo>
                    <a:pt x="330" y="299"/>
                  </a:lnTo>
                  <a:lnTo>
                    <a:pt x="330" y="300"/>
                  </a:lnTo>
                  <a:lnTo>
                    <a:pt x="329" y="301"/>
                  </a:lnTo>
                  <a:lnTo>
                    <a:pt x="327" y="301"/>
                  </a:lnTo>
                  <a:lnTo>
                    <a:pt x="327" y="300"/>
                  </a:lnTo>
                  <a:lnTo>
                    <a:pt x="327" y="299"/>
                  </a:lnTo>
                  <a:lnTo>
                    <a:pt x="327" y="299"/>
                  </a:lnTo>
                  <a:lnTo>
                    <a:pt x="327" y="299"/>
                  </a:lnTo>
                  <a:lnTo>
                    <a:pt x="327" y="300"/>
                  </a:lnTo>
                  <a:lnTo>
                    <a:pt x="327" y="301"/>
                  </a:lnTo>
                  <a:lnTo>
                    <a:pt x="327" y="301"/>
                  </a:lnTo>
                  <a:lnTo>
                    <a:pt x="327" y="302"/>
                  </a:lnTo>
                  <a:lnTo>
                    <a:pt x="326" y="302"/>
                  </a:lnTo>
                  <a:lnTo>
                    <a:pt x="326" y="302"/>
                  </a:lnTo>
                  <a:lnTo>
                    <a:pt x="324" y="302"/>
                  </a:lnTo>
                  <a:lnTo>
                    <a:pt x="324" y="302"/>
                  </a:lnTo>
                  <a:lnTo>
                    <a:pt x="324" y="302"/>
                  </a:lnTo>
                  <a:lnTo>
                    <a:pt x="324" y="302"/>
                  </a:lnTo>
                  <a:lnTo>
                    <a:pt x="325" y="302"/>
                  </a:lnTo>
                  <a:lnTo>
                    <a:pt x="326" y="302"/>
                  </a:lnTo>
                  <a:lnTo>
                    <a:pt x="326" y="303"/>
                  </a:lnTo>
                  <a:lnTo>
                    <a:pt x="326" y="304"/>
                  </a:lnTo>
                  <a:lnTo>
                    <a:pt x="326" y="304"/>
                  </a:lnTo>
                  <a:lnTo>
                    <a:pt x="327" y="304"/>
                  </a:lnTo>
                  <a:lnTo>
                    <a:pt x="327" y="302"/>
                  </a:lnTo>
                  <a:lnTo>
                    <a:pt x="327" y="302"/>
                  </a:lnTo>
                  <a:lnTo>
                    <a:pt x="327" y="302"/>
                  </a:lnTo>
                  <a:lnTo>
                    <a:pt x="327" y="302"/>
                  </a:lnTo>
                  <a:lnTo>
                    <a:pt x="330" y="302"/>
                  </a:lnTo>
                  <a:lnTo>
                    <a:pt x="331" y="302"/>
                  </a:lnTo>
                  <a:lnTo>
                    <a:pt x="331" y="302"/>
                  </a:lnTo>
                  <a:lnTo>
                    <a:pt x="331" y="302"/>
                  </a:lnTo>
                  <a:lnTo>
                    <a:pt x="331" y="302"/>
                  </a:lnTo>
                  <a:lnTo>
                    <a:pt x="331" y="302"/>
                  </a:lnTo>
                  <a:lnTo>
                    <a:pt x="332" y="302"/>
                  </a:lnTo>
                  <a:lnTo>
                    <a:pt x="332" y="302"/>
                  </a:lnTo>
                  <a:lnTo>
                    <a:pt x="333" y="303"/>
                  </a:lnTo>
                  <a:lnTo>
                    <a:pt x="332" y="304"/>
                  </a:lnTo>
                  <a:lnTo>
                    <a:pt x="333" y="304"/>
                  </a:lnTo>
                  <a:lnTo>
                    <a:pt x="333" y="305"/>
                  </a:lnTo>
                  <a:lnTo>
                    <a:pt x="333" y="306"/>
                  </a:lnTo>
                  <a:lnTo>
                    <a:pt x="333" y="306"/>
                  </a:lnTo>
                  <a:lnTo>
                    <a:pt x="333" y="306"/>
                  </a:lnTo>
                  <a:lnTo>
                    <a:pt x="332" y="306"/>
                  </a:lnTo>
                  <a:lnTo>
                    <a:pt x="332" y="307"/>
                  </a:lnTo>
                  <a:lnTo>
                    <a:pt x="333" y="307"/>
                  </a:lnTo>
                  <a:lnTo>
                    <a:pt x="334" y="306"/>
                  </a:lnTo>
                  <a:lnTo>
                    <a:pt x="334" y="306"/>
                  </a:lnTo>
                  <a:lnTo>
                    <a:pt x="334" y="305"/>
                  </a:lnTo>
                  <a:lnTo>
                    <a:pt x="333" y="304"/>
                  </a:lnTo>
                  <a:lnTo>
                    <a:pt x="333" y="302"/>
                  </a:lnTo>
                  <a:lnTo>
                    <a:pt x="333" y="302"/>
                  </a:lnTo>
                  <a:lnTo>
                    <a:pt x="332" y="301"/>
                  </a:lnTo>
                  <a:lnTo>
                    <a:pt x="333" y="301"/>
                  </a:lnTo>
                  <a:lnTo>
                    <a:pt x="333" y="302"/>
                  </a:lnTo>
                  <a:lnTo>
                    <a:pt x="333" y="302"/>
                  </a:lnTo>
                  <a:lnTo>
                    <a:pt x="333" y="302"/>
                  </a:lnTo>
                  <a:lnTo>
                    <a:pt x="333" y="301"/>
                  </a:lnTo>
                  <a:lnTo>
                    <a:pt x="334" y="302"/>
                  </a:lnTo>
                  <a:lnTo>
                    <a:pt x="334" y="302"/>
                  </a:lnTo>
                  <a:lnTo>
                    <a:pt x="335" y="302"/>
                  </a:lnTo>
                  <a:lnTo>
                    <a:pt x="335" y="302"/>
                  </a:lnTo>
                  <a:lnTo>
                    <a:pt x="336" y="303"/>
                  </a:lnTo>
                  <a:lnTo>
                    <a:pt x="336" y="304"/>
                  </a:lnTo>
                  <a:lnTo>
                    <a:pt x="336" y="304"/>
                  </a:lnTo>
                  <a:lnTo>
                    <a:pt x="337" y="304"/>
                  </a:lnTo>
                  <a:lnTo>
                    <a:pt x="337" y="307"/>
                  </a:lnTo>
                  <a:lnTo>
                    <a:pt x="337" y="307"/>
                  </a:lnTo>
                  <a:lnTo>
                    <a:pt x="337" y="307"/>
                  </a:lnTo>
                  <a:lnTo>
                    <a:pt x="336" y="308"/>
                  </a:lnTo>
                  <a:lnTo>
                    <a:pt x="336" y="309"/>
                  </a:lnTo>
                  <a:lnTo>
                    <a:pt x="336" y="310"/>
                  </a:lnTo>
                  <a:lnTo>
                    <a:pt x="336" y="310"/>
                  </a:lnTo>
                  <a:lnTo>
                    <a:pt x="335" y="310"/>
                  </a:lnTo>
                  <a:lnTo>
                    <a:pt x="335" y="310"/>
                  </a:lnTo>
                  <a:lnTo>
                    <a:pt x="335" y="311"/>
                  </a:lnTo>
                  <a:lnTo>
                    <a:pt x="334" y="312"/>
                  </a:lnTo>
                  <a:lnTo>
                    <a:pt x="333" y="312"/>
                  </a:lnTo>
                  <a:lnTo>
                    <a:pt x="332" y="313"/>
                  </a:lnTo>
                  <a:lnTo>
                    <a:pt x="332" y="314"/>
                  </a:lnTo>
                  <a:lnTo>
                    <a:pt x="331" y="314"/>
                  </a:lnTo>
                  <a:lnTo>
                    <a:pt x="331" y="315"/>
                  </a:lnTo>
                  <a:lnTo>
                    <a:pt x="331" y="315"/>
                  </a:lnTo>
                  <a:lnTo>
                    <a:pt x="330" y="316"/>
                  </a:lnTo>
                  <a:lnTo>
                    <a:pt x="329" y="318"/>
                  </a:lnTo>
                  <a:lnTo>
                    <a:pt x="328" y="318"/>
                  </a:lnTo>
                  <a:lnTo>
                    <a:pt x="328" y="319"/>
                  </a:lnTo>
                  <a:lnTo>
                    <a:pt x="327" y="320"/>
                  </a:lnTo>
                  <a:lnTo>
                    <a:pt x="327" y="320"/>
                  </a:lnTo>
                  <a:lnTo>
                    <a:pt x="326" y="321"/>
                  </a:lnTo>
                  <a:lnTo>
                    <a:pt x="325" y="321"/>
                  </a:lnTo>
                  <a:lnTo>
                    <a:pt x="325" y="322"/>
                  </a:lnTo>
                  <a:lnTo>
                    <a:pt x="323" y="323"/>
                  </a:lnTo>
                  <a:lnTo>
                    <a:pt x="323" y="323"/>
                  </a:lnTo>
                  <a:lnTo>
                    <a:pt x="322" y="323"/>
                  </a:lnTo>
                  <a:lnTo>
                    <a:pt x="320" y="324"/>
                  </a:lnTo>
                  <a:lnTo>
                    <a:pt x="318" y="325"/>
                  </a:lnTo>
                  <a:lnTo>
                    <a:pt x="318" y="325"/>
                  </a:lnTo>
                  <a:lnTo>
                    <a:pt x="318" y="325"/>
                  </a:lnTo>
                  <a:lnTo>
                    <a:pt x="318" y="326"/>
                  </a:lnTo>
                  <a:lnTo>
                    <a:pt x="315" y="328"/>
                  </a:lnTo>
                  <a:lnTo>
                    <a:pt x="315" y="328"/>
                  </a:lnTo>
                  <a:lnTo>
                    <a:pt x="315" y="328"/>
                  </a:lnTo>
                  <a:lnTo>
                    <a:pt x="315" y="328"/>
                  </a:lnTo>
                  <a:lnTo>
                    <a:pt x="314" y="328"/>
                  </a:lnTo>
                  <a:lnTo>
                    <a:pt x="314" y="328"/>
                  </a:lnTo>
                  <a:lnTo>
                    <a:pt x="313" y="328"/>
                  </a:lnTo>
                  <a:lnTo>
                    <a:pt x="312" y="329"/>
                  </a:lnTo>
                  <a:lnTo>
                    <a:pt x="312" y="329"/>
                  </a:lnTo>
                  <a:lnTo>
                    <a:pt x="311" y="330"/>
                  </a:lnTo>
                  <a:lnTo>
                    <a:pt x="310" y="330"/>
                  </a:lnTo>
                  <a:lnTo>
                    <a:pt x="310" y="330"/>
                  </a:lnTo>
                  <a:lnTo>
                    <a:pt x="310" y="330"/>
                  </a:lnTo>
                  <a:lnTo>
                    <a:pt x="310" y="331"/>
                  </a:lnTo>
                  <a:lnTo>
                    <a:pt x="308" y="331"/>
                  </a:lnTo>
                  <a:lnTo>
                    <a:pt x="308" y="332"/>
                  </a:lnTo>
                  <a:lnTo>
                    <a:pt x="307" y="331"/>
                  </a:lnTo>
                  <a:lnTo>
                    <a:pt x="305" y="332"/>
                  </a:lnTo>
                  <a:lnTo>
                    <a:pt x="303" y="332"/>
                  </a:lnTo>
                  <a:lnTo>
                    <a:pt x="302" y="332"/>
                  </a:lnTo>
                  <a:lnTo>
                    <a:pt x="300" y="332"/>
                  </a:lnTo>
                  <a:lnTo>
                    <a:pt x="297" y="332"/>
                  </a:lnTo>
                  <a:lnTo>
                    <a:pt x="296" y="332"/>
                  </a:lnTo>
                  <a:lnTo>
                    <a:pt x="296" y="332"/>
                  </a:lnTo>
                  <a:lnTo>
                    <a:pt x="295" y="331"/>
                  </a:lnTo>
                  <a:lnTo>
                    <a:pt x="295" y="330"/>
                  </a:lnTo>
                  <a:lnTo>
                    <a:pt x="294" y="330"/>
                  </a:lnTo>
                  <a:lnTo>
                    <a:pt x="294" y="330"/>
                  </a:lnTo>
                  <a:lnTo>
                    <a:pt x="294" y="329"/>
                  </a:lnTo>
                  <a:lnTo>
                    <a:pt x="294" y="328"/>
                  </a:lnTo>
                  <a:lnTo>
                    <a:pt x="293" y="328"/>
                  </a:lnTo>
                  <a:lnTo>
                    <a:pt x="293" y="327"/>
                  </a:lnTo>
                  <a:lnTo>
                    <a:pt x="293" y="326"/>
                  </a:lnTo>
                  <a:lnTo>
                    <a:pt x="293" y="326"/>
                  </a:lnTo>
                  <a:lnTo>
                    <a:pt x="293" y="326"/>
                  </a:lnTo>
                  <a:lnTo>
                    <a:pt x="293" y="326"/>
                  </a:lnTo>
                  <a:lnTo>
                    <a:pt x="293" y="326"/>
                  </a:lnTo>
                  <a:lnTo>
                    <a:pt x="294" y="328"/>
                  </a:lnTo>
                  <a:lnTo>
                    <a:pt x="294" y="328"/>
                  </a:lnTo>
                  <a:lnTo>
                    <a:pt x="294" y="328"/>
                  </a:lnTo>
                  <a:lnTo>
                    <a:pt x="295" y="328"/>
                  </a:lnTo>
                  <a:lnTo>
                    <a:pt x="295" y="328"/>
                  </a:lnTo>
                  <a:lnTo>
                    <a:pt x="295" y="327"/>
                  </a:lnTo>
                  <a:lnTo>
                    <a:pt x="294" y="326"/>
                  </a:lnTo>
                  <a:lnTo>
                    <a:pt x="294" y="326"/>
                  </a:lnTo>
                  <a:lnTo>
                    <a:pt x="294" y="325"/>
                  </a:lnTo>
                  <a:lnTo>
                    <a:pt x="293" y="324"/>
                  </a:lnTo>
                  <a:lnTo>
                    <a:pt x="292" y="324"/>
                  </a:lnTo>
                  <a:lnTo>
                    <a:pt x="292" y="324"/>
                  </a:lnTo>
                  <a:lnTo>
                    <a:pt x="292" y="323"/>
                  </a:lnTo>
                  <a:lnTo>
                    <a:pt x="292" y="323"/>
                  </a:lnTo>
                  <a:lnTo>
                    <a:pt x="293" y="323"/>
                  </a:lnTo>
                  <a:lnTo>
                    <a:pt x="294" y="323"/>
                  </a:lnTo>
                  <a:lnTo>
                    <a:pt x="295" y="323"/>
                  </a:lnTo>
                  <a:lnTo>
                    <a:pt x="296" y="323"/>
                  </a:lnTo>
                  <a:lnTo>
                    <a:pt x="297" y="323"/>
                  </a:lnTo>
                  <a:lnTo>
                    <a:pt x="297" y="323"/>
                  </a:lnTo>
                  <a:lnTo>
                    <a:pt x="297" y="322"/>
                  </a:lnTo>
                  <a:lnTo>
                    <a:pt x="297" y="322"/>
                  </a:lnTo>
                  <a:lnTo>
                    <a:pt x="299" y="321"/>
                  </a:lnTo>
                  <a:lnTo>
                    <a:pt x="300" y="320"/>
                  </a:lnTo>
                  <a:lnTo>
                    <a:pt x="299" y="320"/>
                  </a:lnTo>
                  <a:lnTo>
                    <a:pt x="299" y="321"/>
                  </a:lnTo>
                  <a:lnTo>
                    <a:pt x="298" y="321"/>
                  </a:lnTo>
                  <a:lnTo>
                    <a:pt x="296" y="322"/>
                  </a:lnTo>
                  <a:lnTo>
                    <a:pt x="296" y="323"/>
                  </a:lnTo>
                  <a:lnTo>
                    <a:pt x="292" y="323"/>
                  </a:lnTo>
                  <a:lnTo>
                    <a:pt x="292" y="323"/>
                  </a:lnTo>
                  <a:lnTo>
                    <a:pt x="292" y="322"/>
                  </a:lnTo>
                  <a:lnTo>
                    <a:pt x="292" y="323"/>
                  </a:lnTo>
                  <a:lnTo>
                    <a:pt x="290" y="322"/>
                  </a:lnTo>
                  <a:lnTo>
                    <a:pt x="290" y="322"/>
                  </a:lnTo>
                  <a:lnTo>
                    <a:pt x="289" y="321"/>
                  </a:lnTo>
                  <a:lnTo>
                    <a:pt x="288" y="319"/>
                  </a:lnTo>
                  <a:lnTo>
                    <a:pt x="288" y="319"/>
                  </a:lnTo>
                  <a:lnTo>
                    <a:pt x="287" y="318"/>
                  </a:lnTo>
                  <a:lnTo>
                    <a:pt x="287" y="317"/>
                  </a:lnTo>
                  <a:lnTo>
                    <a:pt x="286" y="317"/>
                  </a:lnTo>
                  <a:lnTo>
                    <a:pt x="286" y="316"/>
                  </a:lnTo>
                  <a:lnTo>
                    <a:pt x="286" y="314"/>
                  </a:lnTo>
                  <a:lnTo>
                    <a:pt x="288" y="314"/>
                  </a:lnTo>
                  <a:lnTo>
                    <a:pt x="287" y="314"/>
                  </a:lnTo>
                  <a:lnTo>
                    <a:pt x="286" y="313"/>
                  </a:lnTo>
                  <a:lnTo>
                    <a:pt x="286" y="313"/>
                  </a:lnTo>
                  <a:lnTo>
                    <a:pt x="285" y="312"/>
                  </a:lnTo>
                  <a:lnTo>
                    <a:pt x="286" y="311"/>
                  </a:lnTo>
                  <a:lnTo>
                    <a:pt x="285" y="311"/>
                  </a:lnTo>
                  <a:lnTo>
                    <a:pt x="284" y="310"/>
                  </a:lnTo>
                  <a:lnTo>
                    <a:pt x="284" y="310"/>
                  </a:lnTo>
                  <a:lnTo>
                    <a:pt x="283" y="310"/>
                  </a:lnTo>
                  <a:lnTo>
                    <a:pt x="284" y="310"/>
                  </a:lnTo>
                  <a:lnTo>
                    <a:pt x="284" y="310"/>
                  </a:lnTo>
                  <a:lnTo>
                    <a:pt x="285" y="311"/>
                  </a:lnTo>
                  <a:lnTo>
                    <a:pt x="285" y="314"/>
                  </a:lnTo>
                  <a:lnTo>
                    <a:pt x="285" y="315"/>
                  </a:lnTo>
                  <a:lnTo>
                    <a:pt x="284" y="315"/>
                  </a:lnTo>
                  <a:lnTo>
                    <a:pt x="284" y="316"/>
                  </a:lnTo>
                  <a:lnTo>
                    <a:pt x="284" y="316"/>
                  </a:lnTo>
                  <a:lnTo>
                    <a:pt x="284" y="317"/>
                  </a:lnTo>
                  <a:lnTo>
                    <a:pt x="285" y="318"/>
                  </a:lnTo>
                  <a:lnTo>
                    <a:pt x="286" y="319"/>
                  </a:lnTo>
                  <a:lnTo>
                    <a:pt x="284" y="319"/>
                  </a:lnTo>
                  <a:lnTo>
                    <a:pt x="284" y="318"/>
                  </a:lnTo>
                  <a:lnTo>
                    <a:pt x="283" y="318"/>
                  </a:lnTo>
                  <a:lnTo>
                    <a:pt x="283" y="317"/>
                  </a:lnTo>
                  <a:lnTo>
                    <a:pt x="283" y="317"/>
                  </a:lnTo>
                  <a:lnTo>
                    <a:pt x="283" y="318"/>
                  </a:lnTo>
                  <a:lnTo>
                    <a:pt x="282" y="318"/>
                  </a:lnTo>
                  <a:lnTo>
                    <a:pt x="281" y="318"/>
                  </a:lnTo>
                  <a:lnTo>
                    <a:pt x="280" y="318"/>
                  </a:lnTo>
                  <a:lnTo>
                    <a:pt x="280" y="318"/>
                  </a:lnTo>
                  <a:lnTo>
                    <a:pt x="284" y="319"/>
                  </a:lnTo>
                  <a:lnTo>
                    <a:pt x="284" y="319"/>
                  </a:lnTo>
                  <a:lnTo>
                    <a:pt x="284" y="320"/>
                  </a:lnTo>
                  <a:lnTo>
                    <a:pt x="285" y="321"/>
                  </a:lnTo>
                  <a:lnTo>
                    <a:pt x="286" y="321"/>
                  </a:lnTo>
                  <a:lnTo>
                    <a:pt x="288" y="322"/>
                  </a:lnTo>
                  <a:lnTo>
                    <a:pt x="285" y="322"/>
                  </a:lnTo>
                  <a:lnTo>
                    <a:pt x="285" y="321"/>
                  </a:lnTo>
                  <a:lnTo>
                    <a:pt x="284" y="320"/>
                  </a:lnTo>
                  <a:lnTo>
                    <a:pt x="283" y="320"/>
                  </a:lnTo>
                  <a:lnTo>
                    <a:pt x="281" y="321"/>
                  </a:lnTo>
                  <a:lnTo>
                    <a:pt x="279" y="321"/>
                  </a:lnTo>
                  <a:lnTo>
                    <a:pt x="279" y="322"/>
                  </a:lnTo>
                  <a:lnTo>
                    <a:pt x="276" y="322"/>
                  </a:lnTo>
                  <a:lnTo>
                    <a:pt x="276" y="322"/>
                  </a:lnTo>
                  <a:lnTo>
                    <a:pt x="276" y="323"/>
                  </a:lnTo>
                  <a:lnTo>
                    <a:pt x="278" y="322"/>
                  </a:lnTo>
                  <a:lnTo>
                    <a:pt x="278" y="323"/>
                  </a:lnTo>
                  <a:lnTo>
                    <a:pt x="278" y="323"/>
                  </a:lnTo>
                  <a:lnTo>
                    <a:pt x="277" y="323"/>
                  </a:lnTo>
                  <a:lnTo>
                    <a:pt x="277" y="323"/>
                  </a:lnTo>
                  <a:lnTo>
                    <a:pt x="276" y="323"/>
                  </a:lnTo>
                  <a:lnTo>
                    <a:pt x="275" y="324"/>
                  </a:lnTo>
                  <a:lnTo>
                    <a:pt x="275" y="324"/>
                  </a:lnTo>
                  <a:lnTo>
                    <a:pt x="275" y="325"/>
                  </a:lnTo>
                  <a:lnTo>
                    <a:pt x="274" y="326"/>
                  </a:lnTo>
                  <a:lnTo>
                    <a:pt x="272" y="327"/>
                  </a:lnTo>
                  <a:lnTo>
                    <a:pt x="272" y="328"/>
                  </a:lnTo>
                  <a:lnTo>
                    <a:pt x="271" y="328"/>
                  </a:lnTo>
                  <a:lnTo>
                    <a:pt x="271" y="328"/>
                  </a:lnTo>
                  <a:lnTo>
                    <a:pt x="271" y="328"/>
                  </a:lnTo>
                  <a:lnTo>
                    <a:pt x="272" y="327"/>
                  </a:lnTo>
                  <a:lnTo>
                    <a:pt x="272" y="326"/>
                  </a:lnTo>
                  <a:lnTo>
                    <a:pt x="273" y="325"/>
                  </a:lnTo>
                  <a:lnTo>
                    <a:pt x="274" y="324"/>
                  </a:lnTo>
                  <a:lnTo>
                    <a:pt x="274" y="324"/>
                  </a:lnTo>
                  <a:lnTo>
                    <a:pt x="274" y="324"/>
                  </a:lnTo>
                  <a:lnTo>
                    <a:pt x="274" y="324"/>
                  </a:lnTo>
                  <a:lnTo>
                    <a:pt x="272" y="325"/>
                  </a:lnTo>
                  <a:lnTo>
                    <a:pt x="272" y="326"/>
                  </a:lnTo>
                  <a:lnTo>
                    <a:pt x="272" y="326"/>
                  </a:lnTo>
                  <a:lnTo>
                    <a:pt x="272" y="327"/>
                  </a:lnTo>
                  <a:lnTo>
                    <a:pt x="272" y="327"/>
                  </a:lnTo>
                  <a:lnTo>
                    <a:pt x="272" y="327"/>
                  </a:lnTo>
                  <a:lnTo>
                    <a:pt x="271" y="327"/>
                  </a:lnTo>
                  <a:lnTo>
                    <a:pt x="271" y="328"/>
                  </a:lnTo>
                  <a:lnTo>
                    <a:pt x="271" y="330"/>
                  </a:lnTo>
                  <a:lnTo>
                    <a:pt x="271" y="331"/>
                  </a:lnTo>
                  <a:lnTo>
                    <a:pt x="271" y="331"/>
                  </a:lnTo>
                  <a:lnTo>
                    <a:pt x="271" y="330"/>
                  </a:lnTo>
                  <a:lnTo>
                    <a:pt x="270" y="329"/>
                  </a:lnTo>
                  <a:lnTo>
                    <a:pt x="269" y="328"/>
                  </a:lnTo>
                  <a:lnTo>
                    <a:pt x="268" y="328"/>
                  </a:lnTo>
                  <a:lnTo>
                    <a:pt x="267" y="328"/>
                  </a:lnTo>
                  <a:lnTo>
                    <a:pt x="267" y="328"/>
                  </a:lnTo>
                  <a:lnTo>
                    <a:pt x="266" y="328"/>
                  </a:lnTo>
                  <a:lnTo>
                    <a:pt x="264" y="328"/>
                  </a:lnTo>
                  <a:lnTo>
                    <a:pt x="263" y="328"/>
                  </a:lnTo>
                  <a:lnTo>
                    <a:pt x="263" y="329"/>
                  </a:lnTo>
                  <a:lnTo>
                    <a:pt x="264" y="328"/>
                  </a:lnTo>
                  <a:lnTo>
                    <a:pt x="265" y="328"/>
                  </a:lnTo>
                  <a:lnTo>
                    <a:pt x="266" y="328"/>
                  </a:lnTo>
                  <a:lnTo>
                    <a:pt x="266" y="328"/>
                  </a:lnTo>
                  <a:lnTo>
                    <a:pt x="266" y="328"/>
                  </a:lnTo>
                  <a:lnTo>
                    <a:pt x="268" y="329"/>
                  </a:lnTo>
                  <a:lnTo>
                    <a:pt x="269" y="330"/>
                  </a:lnTo>
                  <a:lnTo>
                    <a:pt x="270" y="331"/>
                  </a:lnTo>
                  <a:lnTo>
                    <a:pt x="271" y="332"/>
                  </a:lnTo>
                  <a:lnTo>
                    <a:pt x="271" y="332"/>
                  </a:lnTo>
                  <a:lnTo>
                    <a:pt x="271" y="332"/>
                  </a:lnTo>
                  <a:lnTo>
                    <a:pt x="271" y="333"/>
                  </a:lnTo>
                  <a:lnTo>
                    <a:pt x="271" y="333"/>
                  </a:lnTo>
                  <a:lnTo>
                    <a:pt x="270" y="334"/>
                  </a:lnTo>
                  <a:lnTo>
                    <a:pt x="270" y="334"/>
                  </a:lnTo>
                  <a:lnTo>
                    <a:pt x="268" y="333"/>
                  </a:lnTo>
                  <a:lnTo>
                    <a:pt x="267" y="333"/>
                  </a:lnTo>
                  <a:lnTo>
                    <a:pt x="266" y="332"/>
                  </a:lnTo>
                  <a:lnTo>
                    <a:pt x="266" y="332"/>
                  </a:lnTo>
                  <a:lnTo>
                    <a:pt x="266" y="332"/>
                  </a:lnTo>
                  <a:lnTo>
                    <a:pt x="265" y="332"/>
                  </a:lnTo>
                  <a:lnTo>
                    <a:pt x="265" y="332"/>
                  </a:lnTo>
                  <a:lnTo>
                    <a:pt x="265" y="332"/>
                  </a:lnTo>
                  <a:lnTo>
                    <a:pt x="265" y="332"/>
                  </a:lnTo>
                  <a:lnTo>
                    <a:pt x="264" y="332"/>
                  </a:lnTo>
                  <a:lnTo>
                    <a:pt x="264" y="332"/>
                  </a:lnTo>
                  <a:lnTo>
                    <a:pt x="265" y="332"/>
                  </a:lnTo>
                  <a:lnTo>
                    <a:pt x="263" y="333"/>
                  </a:lnTo>
                  <a:lnTo>
                    <a:pt x="263" y="333"/>
                  </a:lnTo>
                  <a:lnTo>
                    <a:pt x="265" y="333"/>
                  </a:lnTo>
                  <a:lnTo>
                    <a:pt x="266" y="333"/>
                  </a:lnTo>
                  <a:lnTo>
                    <a:pt x="266" y="334"/>
                  </a:lnTo>
                  <a:lnTo>
                    <a:pt x="265" y="334"/>
                  </a:lnTo>
                  <a:lnTo>
                    <a:pt x="265" y="334"/>
                  </a:lnTo>
                  <a:lnTo>
                    <a:pt x="266" y="334"/>
                  </a:lnTo>
                  <a:lnTo>
                    <a:pt x="266" y="334"/>
                  </a:lnTo>
                  <a:lnTo>
                    <a:pt x="268" y="335"/>
                  </a:lnTo>
                  <a:lnTo>
                    <a:pt x="268" y="335"/>
                  </a:lnTo>
                  <a:lnTo>
                    <a:pt x="269" y="336"/>
                  </a:lnTo>
                  <a:lnTo>
                    <a:pt x="270" y="336"/>
                  </a:lnTo>
                  <a:lnTo>
                    <a:pt x="269" y="336"/>
                  </a:lnTo>
                  <a:lnTo>
                    <a:pt x="267" y="336"/>
                  </a:lnTo>
                  <a:lnTo>
                    <a:pt x="266" y="338"/>
                  </a:lnTo>
                  <a:lnTo>
                    <a:pt x="266" y="338"/>
                  </a:lnTo>
                  <a:lnTo>
                    <a:pt x="266" y="338"/>
                  </a:lnTo>
                  <a:lnTo>
                    <a:pt x="265" y="339"/>
                  </a:lnTo>
                  <a:lnTo>
                    <a:pt x="264" y="339"/>
                  </a:lnTo>
                  <a:lnTo>
                    <a:pt x="264" y="339"/>
                  </a:lnTo>
                  <a:lnTo>
                    <a:pt x="264" y="340"/>
                  </a:lnTo>
                  <a:lnTo>
                    <a:pt x="264" y="340"/>
                  </a:lnTo>
                  <a:lnTo>
                    <a:pt x="263" y="340"/>
                  </a:lnTo>
                  <a:lnTo>
                    <a:pt x="263" y="341"/>
                  </a:lnTo>
                  <a:lnTo>
                    <a:pt x="263" y="341"/>
                  </a:lnTo>
                  <a:lnTo>
                    <a:pt x="262" y="341"/>
                  </a:lnTo>
                  <a:lnTo>
                    <a:pt x="260" y="341"/>
                  </a:lnTo>
                  <a:lnTo>
                    <a:pt x="258" y="341"/>
                  </a:lnTo>
                  <a:lnTo>
                    <a:pt x="258" y="341"/>
                  </a:lnTo>
                  <a:lnTo>
                    <a:pt x="257" y="341"/>
                  </a:lnTo>
                  <a:lnTo>
                    <a:pt x="257" y="341"/>
                  </a:lnTo>
                  <a:lnTo>
                    <a:pt x="256" y="340"/>
                  </a:lnTo>
                  <a:lnTo>
                    <a:pt x="255" y="340"/>
                  </a:lnTo>
                  <a:lnTo>
                    <a:pt x="255" y="340"/>
                  </a:lnTo>
                  <a:lnTo>
                    <a:pt x="254" y="340"/>
                  </a:lnTo>
                  <a:lnTo>
                    <a:pt x="254" y="340"/>
                  </a:lnTo>
                  <a:lnTo>
                    <a:pt x="254" y="339"/>
                  </a:lnTo>
                  <a:lnTo>
                    <a:pt x="254" y="340"/>
                  </a:lnTo>
                  <a:lnTo>
                    <a:pt x="254" y="340"/>
                  </a:lnTo>
                  <a:lnTo>
                    <a:pt x="255" y="340"/>
                  </a:lnTo>
                  <a:lnTo>
                    <a:pt x="255" y="341"/>
                  </a:lnTo>
                  <a:lnTo>
                    <a:pt x="256" y="341"/>
                  </a:lnTo>
                  <a:lnTo>
                    <a:pt x="254" y="341"/>
                  </a:lnTo>
                  <a:lnTo>
                    <a:pt x="253" y="341"/>
                  </a:lnTo>
                  <a:lnTo>
                    <a:pt x="253" y="341"/>
                  </a:lnTo>
                  <a:lnTo>
                    <a:pt x="252" y="341"/>
                  </a:lnTo>
                  <a:lnTo>
                    <a:pt x="252" y="340"/>
                  </a:lnTo>
                  <a:lnTo>
                    <a:pt x="251" y="340"/>
                  </a:lnTo>
                  <a:lnTo>
                    <a:pt x="251" y="340"/>
                  </a:lnTo>
                  <a:lnTo>
                    <a:pt x="251" y="340"/>
                  </a:lnTo>
                  <a:lnTo>
                    <a:pt x="251" y="341"/>
                  </a:lnTo>
                  <a:lnTo>
                    <a:pt x="249" y="341"/>
                  </a:lnTo>
                  <a:lnTo>
                    <a:pt x="249" y="340"/>
                  </a:lnTo>
                  <a:lnTo>
                    <a:pt x="249" y="340"/>
                  </a:lnTo>
                  <a:lnTo>
                    <a:pt x="249" y="341"/>
                  </a:lnTo>
                  <a:lnTo>
                    <a:pt x="249" y="341"/>
                  </a:lnTo>
                  <a:lnTo>
                    <a:pt x="249" y="341"/>
                  </a:lnTo>
                  <a:lnTo>
                    <a:pt x="248" y="341"/>
                  </a:lnTo>
                  <a:lnTo>
                    <a:pt x="247" y="341"/>
                  </a:lnTo>
                  <a:lnTo>
                    <a:pt x="247" y="341"/>
                  </a:lnTo>
                  <a:lnTo>
                    <a:pt x="247" y="342"/>
                  </a:lnTo>
                  <a:lnTo>
                    <a:pt x="247" y="342"/>
                  </a:lnTo>
                  <a:lnTo>
                    <a:pt x="246" y="342"/>
                  </a:lnTo>
                  <a:lnTo>
                    <a:pt x="245" y="342"/>
                  </a:lnTo>
                  <a:lnTo>
                    <a:pt x="245" y="343"/>
                  </a:lnTo>
                  <a:lnTo>
                    <a:pt x="245" y="343"/>
                  </a:lnTo>
                  <a:lnTo>
                    <a:pt x="245" y="343"/>
                  </a:lnTo>
                  <a:lnTo>
                    <a:pt x="243" y="342"/>
                  </a:lnTo>
                  <a:lnTo>
                    <a:pt x="243" y="341"/>
                  </a:lnTo>
                  <a:lnTo>
                    <a:pt x="242" y="341"/>
                  </a:lnTo>
                  <a:lnTo>
                    <a:pt x="241" y="341"/>
                  </a:lnTo>
                  <a:lnTo>
                    <a:pt x="241" y="341"/>
                  </a:lnTo>
                  <a:lnTo>
                    <a:pt x="241" y="341"/>
                  </a:lnTo>
                  <a:lnTo>
                    <a:pt x="240" y="342"/>
                  </a:lnTo>
                  <a:lnTo>
                    <a:pt x="241" y="342"/>
                  </a:lnTo>
                  <a:lnTo>
                    <a:pt x="240" y="343"/>
                  </a:lnTo>
                  <a:lnTo>
                    <a:pt x="240" y="344"/>
                  </a:lnTo>
                  <a:lnTo>
                    <a:pt x="240" y="345"/>
                  </a:lnTo>
                  <a:lnTo>
                    <a:pt x="240" y="345"/>
                  </a:lnTo>
                  <a:lnTo>
                    <a:pt x="239" y="344"/>
                  </a:lnTo>
                  <a:lnTo>
                    <a:pt x="238" y="343"/>
                  </a:lnTo>
                  <a:lnTo>
                    <a:pt x="238" y="343"/>
                  </a:lnTo>
                  <a:lnTo>
                    <a:pt x="239" y="343"/>
                  </a:lnTo>
                  <a:lnTo>
                    <a:pt x="240" y="344"/>
                  </a:lnTo>
                  <a:lnTo>
                    <a:pt x="240" y="344"/>
                  </a:lnTo>
                  <a:lnTo>
                    <a:pt x="240" y="344"/>
                  </a:lnTo>
                  <a:lnTo>
                    <a:pt x="240" y="344"/>
                  </a:lnTo>
                  <a:lnTo>
                    <a:pt x="240" y="344"/>
                  </a:lnTo>
                  <a:lnTo>
                    <a:pt x="239" y="342"/>
                  </a:lnTo>
                  <a:lnTo>
                    <a:pt x="239" y="342"/>
                  </a:lnTo>
                  <a:lnTo>
                    <a:pt x="238" y="342"/>
                  </a:lnTo>
                  <a:lnTo>
                    <a:pt x="238" y="341"/>
                  </a:lnTo>
                  <a:lnTo>
                    <a:pt x="237" y="342"/>
                  </a:lnTo>
                  <a:lnTo>
                    <a:pt x="238" y="342"/>
                  </a:lnTo>
                  <a:lnTo>
                    <a:pt x="238" y="342"/>
                  </a:lnTo>
                  <a:lnTo>
                    <a:pt x="238" y="343"/>
                  </a:lnTo>
                  <a:lnTo>
                    <a:pt x="237" y="343"/>
                  </a:lnTo>
                  <a:lnTo>
                    <a:pt x="238" y="343"/>
                  </a:lnTo>
                  <a:lnTo>
                    <a:pt x="237" y="343"/>
                  </a:lnTo>
                  <a:lnTo>
                    <a:pt x="237" y="344"/>
                  </a:lnTo>
                  <a:lnTo>
                    <a:pt x="239" y="344"/>
                  </a:lnTo>
                  <a:lnTo>
                    <a:pt x="238" y="344"/>
                  </a:lnTo>
                  <a:lnTo>
                    <a:pt x="239" y="344"/>
                  </a:lnTo>
                  <a:lnTo>
                    <a:pt x="238" y="345"/>
                  </a:lnTo>
                  <a:lnTo>
                    <a:pt x="239" y="345"/>
                  </a:lnTo>
                  <a:lnTo>
                    <a:pt x="240" y="345"/>
                  </a:lnTo>
                  <a:lnTo>
                    <a:pt x="240" y="347"/>
                  </a:lnTo>
                  <a:lnTo>
                    <a:pt x="241" y="346"/>
                  </a:lnTo>
                  <a:lnTo>
                    <a:pt x="243" y="347"/>
                  </a:lnTo>
                  <a:lnTo>
                    <a:pt x="245" y="347"/>
                  </a:lnTo>
                  <a:lnTo>
                    <a:pt x="246" y="348"/>
                  </a:lnTo>
                  <a:lnTo>
                    <a:pt x="246" y="348"/>
                  </a:lnTo>
                  <a:lnTo>
                    <a:pt x="247" y="349"/>
                  </a:lnTo>
                  <a:lnTo>
                    <a:pt x="248" y="348"/>
                  </a:lnTo>
                  <a:lnTo>
                    <a:pt x="249" y="349"/>
                  </a:lnTo>
                  <a:lnTo>
                    <a:pt x="250" y="349"/>
                  </a:lnTo>
                  <a:lnTo>
                    <a:pt x="250" y="349"/>
                  </a:lnTo>
                  <a:lnTo>
                    <a:pt x="249" y="349"/>
                  </a:lnTo>
                  <a:lnTo>
                    <a:pt x="249" y="349"/>
                  </a:lnTo>
                  <a:lnTo>
                    <a:pt x="249" y="350"/>
                  </a:lnTo>
                  <a:lnTo>
                    <a:pt x="248" y="350"/>
                  </a:lnTo>
                  <a:lnTo>
                    <a:pt x="248" y="350"/>
                  </a:lnTo>
                  <a:lnTo>
                    <a:pt x="248" y="351"/>
                  </a:lnTo>
                  <a:lnTo>
                    <a:pt x="248" y="351"/>
                  </a:lnTo>
                  <a:lnTo>
                    <a:pt x="248" y="352"/>
                  </a:lnTo>
                  <a:lnTo>
                    <a:pt x="247" y="353"/>
                  </a:lnTo>
                  <a:lnTo>
                    <a:pt x="246" y="354"/>
                  </a:lnTo>
                  <a:lnTo>
                    <a:pt x="246" y="353"/>
                  </a:lnTo>
                  <a:lnTo>
                    <a:pt x="246" y="353"/>
                  </a:lnTo>
                  <a:lnTo>
                    <a:pt x="246" y="353"/>
                  </a:lnTo>
                  <a:lnTo>
                    <a:pt x="245" y="353"/>
                  </a:lnTo>
                  <a:lnTo>
                    <a:pt x="245" y="354"/>
                  </a:lnTo>
                  <a:lnTo>
                    <a:pt x="245" y="354"/>
                  </a:lnTo>
                  <a:lnTo>
                    <a:pt x="245" y="354"/>
                  </a:lnTo>
                  <a:lnTo>
                    <a:pt x="245" y="354"/>
                  </a:lnTo>
                  <a:lnTo>
                    <a:pt x="246" y="354"/>
                  </a:lnTo>
                  <a:lnTo>
                    <a:pt x="246" y="354"/>
                  </a:lnTo>
                  <a:lnTo>
                    <a:pt x="247" y="354"/>
                  </a:lnTo>
                  <a:lnTo>
                    <a:pt x="247" y="354"/>
                  </a:lnTo>
                  <a:lnTo>
                    <a:pt x="247" y="354"/>
                  </a:lnTo>
                  <a:lnTo>
                    <a:pt x="248" y="354"/>
                  </a:lnTo>
                  <a:lnTo>
                    <a:pt x="248" y="353"/>
                  </a:lnTo>
                  <a:lnTo>
                    <a:pt x="249" y="353"/>
                  </a:lnTo>
                  <a:lnTo>
                    <a:pt x="249" y="353"/>
                  </a:lnTo>
                  <a:lnTo>
                    <a:pt x="249" y="351"/>
                  </a:lnTo>
                  <a:lnTo>
                    <a:pt x="249" y="351"/>
                  </a:lnTo>
                  <a:lnTo>
                    <a:pt x="249" y="350"/>
                  </a:lnTo>
                  <a:lnTo>
                    <a:pt x="250" y="350"/>
                  </a:lnTo>
                  <a:lnTo>
                    <a:pt x="251" y="350"/>
                  </a:lnTo>
                  <a:lnTo>
                    <a:pt x="251" y="353"/>
                  </a:lnTo>
                  <a:lnTo>
                    <a:pt x="251" y="353"/>
                  </a:lnTo>
                  <a:lnTo>
                    <a:pt x="252" y="353"/>
                  </a:lnTo>
                  <a:lnTo>
                    <a:pt x="252" y="353"/>
                  </a:lnTo>
                  <a:lnTo>
                    <a:pt x="251" y="353"/>
                  </a:lnTo>
                  <a:lnTo>
                    <a:pt x="251" y="353"/>
                  </a:lnTo>
                  <a:lnTo>
                    <a:pt x="251" y="350"/>
                  </a:lnTo>
                  <a:lnTo>
                    <a:pt x="250" y="349"/>
                  </a:lnTo>
                  <a:lnTo>
                    <a:pt x="251" y="349"/>
                  </a:lnTo>
                  <a:lnTo>
                    <a:pt x="252" y="349"/>
                  </a:lnTo>
                  <a:lnTo>
                    <a:pt x="253" y="349"/>
                  </a:lnTo>
                  <a:lnTo>
                    <a:pt x="253" y="349"/>
                  </a:lnTo>
                  <a:lnTo>
                    <a:pt x="253" y="349"/>
                  </a:lnTo>
                  <a:lnTo>
                    <a:pt x="253" y="349"/>
                  </a:lnTo>
                  <a:lnTo>
                    <a:pt x="254" y="349"/>
                  </a:lnTo>
                  <a:lnTo>
                    <a:pt x="254" y="348"/>
                  </a:lnTo>
                  <a:lnTo>
                    <a:pt x="253" y="348"/>
                  </a:lnTo>
                  <a:lnTo>
                    <a:pt x="254" y="348"/>
                  </a:lnTo>
                  <a:lnTo>
                    <a:pt x="253" y="347"/>
                  </a:lnTo>
                  <a:lnTo>
                    <a:pt x="254" y="346"/>
                  </a:lnTo>
                  <a:lnTo>
                    <a:pt x="254" y="345"/>
                  </a:lnTo>
                  <a:lnTo>
                    <a:pt x="256" y="346"/>
                  </a:lnTo>
                  <a:lnTo>
                    <a:pt x="256" y="346"/>
                  </a:lnTo>
                  <a:lnTo>
                    <a:pt x="256" y="346"/>
                  </a:lnTo>
                  <a:lnTo>
                    <a:pt x="256" y="346"/>
                  </a:lnTo>
                  <a:lnTo>
                    <a:pt x="256" y="346"/>
                  </a:lnTo>
                  <a:lnTo>
                    <a:pt x="258" y="345"/>
                  </a:lnTo>
                  <a:lnTo>
                    <a:pt x="259" y="345"/>
                  </a:lnTo>
                  <a:lnTo>
                    <a:pt x="261" y="347"/>
                  </a:lnTo>
                  <a:lnTo>
                    <a:pt x="262" y="346"/>
                  </a:lnTo>
                  <a:lnTo>
                    <a:pt x="263" y="346"/>
                  </a:lnTo>
                  <a:lnTo>
                    <a:pt x="263" y="346"/>
                  </a:lnTo>
                  <a:lnTo>
                    <a:pt x="264" y="346"/>
                  </a:lnTo>
                  <a:lnTo>
                    <a:pt x="265" y="346"/>
                  </a:lnTo>
                  <a:lnTo>
                    <a:pt x="265" y="346"/>
                  </a:lnTo>
                  <a:lnTo>
                    <a:pt x="266" y="345"/>
                  </a:lnTo>
                  <a:lnTo>
                    <a:pt x="266" y="345"/>
                  </a:lnTo>
                  <a:lnTo>
                    <a:pt x="266" y="345"/>
                  </a:lnTo>
                  <a:lnTo>
                    <a:pt x="267" y="345"/>
                  </a:lnTo>
                  <a:lnTo>
                    <a:pt x="267" y="345"/>
                  </a:lnTo>
                  <a:lnTo>
                    <a:pt x="267" y="345"/>
                  </a:lnTo>
                  <a:lnTo>
                    <a:pt x="267" y="344"/>
                  </a:lnTo>
                  <a:lnTo>
                    <a:pt x="268" y="344"/>
                  </a:lnTo>
                  <a:lnTo>
                    <a:pt x="268" y="343"/>
                  </a:lnTo>
                  <a:lnTo>
                    <a:pt x="268" y="343"/>
                  </a:lnTo>
                  <a:lnTo>
                    <a:pt x="269" y="343"/>
                  </a:lnTo>
                  <a:lnTo>
                    <a:pt x="269" y="342"/>
                  </a:lnTo>
                  <a:lnTo>
                    <a:pt x="270" y="341"/>
                  </a:lnTo>
                  <a:lnTo>
                    <a:pt x="270" y="341"/>
                  </a:lnTo>
                  <a:lnTo>
                    <a:pt x="271" y="339"/>
                  </a:lnTo>
                  <a:lnTo>
                    <a:pt x="271" y="339"/>
                  </a:lnTo>
                  <a:lnTo>
                    <a:pt x="272" y="338"/>
                  </a:lnTo>
                  <a:lnTo>
                    <a:pt x="275" y="338"/>
                  </a:lnTo>
                  <a:lnTo>
                    <a:pt x="275" y="338"/>
                  </a:lnTo>
                  <a:lnTo>
                    <a:pt x="277" y="338"/>
                  </a:lnTo>
                  <a:lnTo>
                    <a:pt x="278" y="339"/>
                  </a:lnTo>
                  <a:lnTo>
                    <a:pt x="278" y="339"/>
                  </a:lnTo>
                  <a:lnTo>
                    <a:pt x="279" y="340"/>
                  </a:lnTo>
                  <a:lnTo>
                    <a:pt x="279" y="340"/>
                  </a:lnTo>
                  <a:lnTo>
                    <a:pt x="279" y="340"/>
                  </a:lnTo>
                  <a:lnTo>
                    <a:pt x="279" y="341"/>
                  </a:lnTo>
                  <a:lnTo>
                    <a:pt x="279" y="341"/>
                  </a:lnTo>
                  <a:lnTo>
                    <a:pt x="279" y="341"/>
                  </a:lnTo>
                  <a:lnTo>
                    <a:pt x="279" y="342"/>
                  </a:lnTo>
                  <a:lnTo>
                    <a:pt x="280" y="343"/>
                  </a:lnTo>
                  <a:lnTo>
                    <a:pt x="279" y="344"/>
                  </a:lnTo>
                  <a:lnTo>
                    <a:pt x="280" y="345"/>
                  </a:lnTo>
                  <a:lnTo>
                    <a:pt x="280" y="345"/>
                  </a:lnTo>
                  <a:lnTo>
                    <a:pt x="279" y="348"/>
                  </a:lnTo>
                  <a:lnTo>
                    <a:pt x="279" y="349"/>
                  </a:lnTo>
                  <a:lnTo>
                    <a:pt x="279" y="350"/>
                  </a:lnTo>
                  <a:lnTo>
                    <a:pt x="279" y="352"/>
                  </a:lnTo>
                  <a:lnTo>
                    <a:pt x="279" y="354"/>
                  </a:lnTo>
                  <a:lnTo>
                    <a:pt x="279" y="354"/>
                  </a:lnTo>
                  <a:lnTo>
                    <a:pt x="280" y="355"/>
                  </a:lnTo>
                  <a:lnTo>
                    <a:pt x="279" y="356"/>
                  </a:lnTo>
                  <a:lnTo>
                    <a:pt x="279" y="358"/>
                  </a:lnTo>
                  <a:lnTo>
                    <a:pt x="279" y="358"/>
                  </a:lnTo>
                  <a:lnTo>
                    <a:pt x="279" y="359"/>
                  </a:lnTo>
                  <a:lnTo>
                    <a:pt x="279" y="360"/>
                  </a:lnTo>
                  <a:lnTo>
                    <a:pt x="279" y="360"/>
                  </a:lnTo>
                  <a:lnTo>
                    <a:pt x="279" y="361"/>
                  </a:lnTo>
                  <a:lnTo>
                    <a:pt x="279" y="362"/>
                  </a:lnTo>
                  <a:lnTo>
                    <a:pt x="279" y="362"/>
                  </a:lnTo>
                  <a:lnTo>
                    <a:pt x="279" y="363"/>
                  </a:lnTo>
                  <a:lnTo>
                    <a:pt x="278" y="364"/>
                  </a:lnTo>
                  <a:lnTo>
                    <a:pt x="279" y="365"/>
                  </a:lnTo>
                  <a:lnTo>
                    <a:pt x="278" y="365"/>
                  </a:lnTo>
                  <a:lnTo>
                    <a:pt x="278" y="366"/>
                  </a:lnTo>
                  <a:lnTo>
                    <a:pt x="278" y="366"/>
                  </a:lnTo>
                  <a:lnTo>
                    <a:pt x="278" y="367"/>
                  </a:lnTo>
                  <a:lnTo>
                    <a:pt x="278" y="368"/>
                  </a:lnTo>
                  <a:lnTo>
                    <a:pt x="278" y="368"/>
                  </a:lnTo>
                  <a:lnTo>
                    <a:pt x="278" y="369"/>
                  </a:lnTo>
                  <a:lnTo>
                    <a:pt x="277" y="370"/>
                  </a:lnTo>
                  <a:lnTo>
                    <a:pt x="279" y="372"/>
                  </a:lnTo>
                  <a:lnTo>
                    <a:pt x="279" y="372"/>
                  </a:lnTo>
                  <a:lnTo>
                    <a:pt x="280" y="372"/>
                  </a:lnTo>
                  <a:lnTo>
                    <a:pt x="282" y="372"/>
                  </a:lnTo>
                  <a:lnTo>
                    <a:pt x="281" y="373"/>
                  </a:lnTo>
                  <a:lnTo>
                    <a:pt x="281" y="373"/>
                  </a:lnTo>
                  <a:lnTo>
                    <a:pt x="281" y="374"/>
                  </a:lnTo>
                  <a:lnTo>
                    <a:pt x="280" y="375"/>
                  </a:lnTo>
                  <a:lnTo>
                    <a:pt x="280" y="375"/>
                  </a:lnTo>
                  <a:lnTo>
                    <a:pt x="280" y="375"/>
                  </a:lnTo>
                  <a:lnTo>
                    <a:pt x="279" y="375"/>
                  </a:lnTo>
                  <a:lnTo>
                    <a:pt x="279" y="376"/>
                  </a:lnTo>
                  <a:lnTo>
                    <a:pt x="279" y="377"/>
                  </a:lnTo>
                  <a:lnTo>
                    <a:pt x="278" y="377"/>
                  </a:lnTo>
                  <a:lnTo>
                    <a:pt x="278" y="378"/>
                  </a:lnTo>
                  <a:lnTo>
                    <a:pt x="277" y="379"/>
                  </a:lnTo>
                  <a:lnTo>
                    <a:pt x="276" y="380"/>
                  </a:lnTo>
                  <a:lnTo>
                    <a:pt x="275" y="380"/>
                  </a:lnTo>
                  <a:lnTo>
                    <a:pt x="275" y="380"/>
                  </a:lnTo>
                  <a:lnTo>
                    <a:pt x="275" y="381"/>
                  </a:lnTo>
                  <a:lnTo>
                    <a:pt x="275" y="381"/>
                  </a:lnTo>
                  <a:lnTo>
                    <a:pt x="275" y="381"/>
                  </a:lnTo>
                  <a:lnTo>
                    <a:pt x="274" y="383"/>
                  </a:lnTo>
                  <a:lnTo>
                    <a:pt x="273" y="383"/>
                  </a:lnTo>
                  <a:lnTo>
                    <a:pt x="273" y="383"/>
                  </a:lnTo>
                  <a:lnTo>
                    <a:pt x="272" y="383"/>
                  </a:lnTo>
                  <a:lnTo>
                    <a:pt x="272" y="384"/>
                  </a:lnTo>
                  <a:lnTo>
                    <a:pt x="272" y="384"/>
                  </a:lnTo>
                  <a:lnTo>
                    <a:pt x="271" y="384"/>
                  </a:lnTo>
                  <a:lnTo>
                    <a:pt x="271" y="384"/>
                  </a:lnTo>
                  <a:lnTo>
                    <a:pt x="271" y="384"/>
                  </a:lnTo>
                  <a:lnTo>
                    <a:pt x="271" y="385"/>
                  </a:lnTo>
                  <a:lnTo>
                    <a:pt x="271" y="385"/>
                  </a:lnTo>
                  <a:lnTo>
                    <a:pt x="270" y="386"/>
                  </a:lnTo>
                  <a:lnTo>
                    <a:pt x="269" y="386"/>
                  </a:lnTo>
                  <a:lnTo>
                    <a:pt x="268" y="386"/>
                  </a:lnTo>
                  <a:lnTo>
                    <a:pt x="268" y="387"/>
                  </a:lnTo>
                  <a:lnTo>
                    <a:pt x="267" y="388"/>
                  </a:lnTo>
                  <a:lnTo>
                    <a:pt x="266" y="388"/>
                  </a:lnTo>
                  <a:lnTo>
                    <a:pt x="266" y="388"/>
                  </a:lnTo>
                  <a:lnTo>
                    <a:pt x="265" y="389"/>
                  </a:lnTo>
                  <a:lnTo>
                    <a:pt x="264" y="389"/>
                  </a:lnTo>
                  <a:lnTo>
                    <a:pt x="262" y="388"/>
                  </a:lnTo>
                  <a:lnTo>
                    <a:pt x="262" y="388"/>
                  </a:lnTo>
                  <a:lnTo>
                    <a:pt x="262" y="388"/>
                  </a:lnTo>
                  <a:lnTo>
                    <a:pt x="263" y="389"/>
                  </a:lnTo>
                  <a:lnTo>
                    <a:pt x="263" y="390"/>
                  </a:lnTo>
                  <a:lnTo>
                    <a:pt x="263" y="390"/>
                  </a:lnTo>
                  <a:lnTo>
                    <a:pt x="263" y="390"/>
                  </a:lnTo>
                  <a:lnTo>
                    <a:pt x="262" y="391"/>
                  </a:lnTo>
                  <a:lnTo>
                    <a:pt x="262" y="391"/>
                  </a:lnTo>
                  <a:lnTo>
                    <a:pt x="261" y="393"/>
                  </a:lnTo>
                  <a:lnTo>
                    <a:pt x="260" y="393"/>
                  </a:lnTo>
                  <a:lnTo>
                    <a:pt x="259" y="393"/>
                  </a:lnTo>
                  <a:lnTo>
                    <a:pt x="258" y="393"/>
                  </a:lnTo>
                  <a:lnTo>
                    <a:pt x="258" y="393"/>
                  </a:lnTo>
                  <a:lnTo>
                    <a:pt x="258" y="394"/>
                  </a:lnTo>
                  <a:lnTo>
                    <a:pt x="256" y="395"/>
                  </a:lnTo>
                  <a:lnTo>
                    <a:pt x="255" y="397"/>
                  </a:lnTo>
                  <a:lnTo>
                    <a:pt x="254" y="397"/>
                  </a:lnTo>
                  <a:lnTo>
                    <a:pt x="253" y="398"/>
                  </a:lnTo>
                  <a:lnTo>
                    <a:pt x="253" y="398"/>
                  </a:lnTo>
                  <a:lnTo>
                    <a:pt x="252" y="398"/>
                  </a:lnTo>
                  <a:lnTo>
                    <a:pt x="251" y="398"/>
                  </a:lnTo>
                  <a:lnTo>
                    <a:pt x="251" y="398"/>
                  </a:lnTo>
                  <a:lnTo>
                    <a:pt x="249" y="397"/>
                  </a:lnTo>
                  <a:lnTo>
                    <a:pt x="249" y="397"/>
                  </a:lnTo>
                  <a:lnTo>
                    <a:pt x="249" y="397"/>
                  </a:lnTo>
                  <a:lnTo>
                    <a:pt x="248" y="397"/>
                  </a:lnTo>
                  <a:lnTo>
                    <a:pt x="247" y="397"/>
                  </a:lnTo>
                  <a:lnTo>
                    <a:pt x="244" y="397"/>
                  </a:lnTo>
                  <a:lnTo>
                    <a:pt x="243" y="396"/>
                  </a:lnTo>
                  <a:lnTo>
                    <a:pt x="242" y="396"/>
                  </a:lnTo>
                  <a:lnTo>
                    <a:pt x="240" y="396"/>
                  </a:lnTo>
                  <a:lnTo>
                    <a:pt x="240" y="396"/>
                  </a:lnTo>
                  <a:lnTo>
                    <a:pt x="239" y="396"/>
                  </a:lnTo>
                  <a:lnTo>
                    <a:pt x="238" y="395"/>
                  </a:lnTo>
                  <a:lnTo>
                    <a:pt x="237" y="395"/>
                  </a:lnTo>
                  <a:lnTo>
                    <a:pt x="237" y="395"/>
                  </a:lnTo>
                  <a:lnTo>
                    <a:pt x="235" y="395"/>
                  </a:lnTo>
                  <a:lnTo>
                    <a:pt x="233" y="394"/>
                  </a:lnTo>
                  <a:lnTo>
                    <a:pt x="231" y="394"/>
                  </a:lnTo>
                  <a:lnTo>
                    <a:pt x="230" y="393"/>
                  </a:lnTo>
                  <a:lnTo>
                    <a:pt x="229" y="393"/>
                  </a:lnTo>
                  <a:lnTo>
                    <a:pt x="228" y="393"/>
                  </a:lnTo>
                  <a:lnTo>
                    <a:pt x="229" y="394"/>
                  </a:lnTo>
                  <a:lnTo>
                    <a:pt x="229" y="394"/>
                  </a:lnTo>
                  <a:lnTo>
                    <a:pt x="229" y="394"/>
                  </a:lnTo>
                  <a:lnTo>
                    <a:pt x="229" y="394"/>
                  </a:lnTo>
                  <a:lnTo>
                    <a:pt x="228" y="396"/>
                  </a:lnTo>
                  <a:lnTo>
                    <a:pt x="227" y="396"/>
                  </a:lnTo>
                  <a:lnTo>
                    <a:pt x="227" y="396"/>
                  </a:lnTo>
                  <a:lnTo>
                    <a:pt x="226" y="396"/>
                  </a:lnTo>
                  <a:lnTo>
                    <a:pt x="224" y="396"/>
                  </a:lnTo>
                  <a:lnTo>
                    <a:pt x="223" y="395"/>
                  </a:lnTo>
                  <a:lnTo>
                    <a:pt x="223" y="395"/>
                  </a:lnTo>
                  <a:lnTo>
                    <a:pt x="223" y="395"/>
                  </a:lnTo>
                  <a:lnTo>
                    <a:pt x="222" y="394"/>
                  </a:lnTo>
                  <a:lnTo>
                    <a:pt x="222" y="394"/>
                  </a:lnTo>
                  <a:lnTo>
                    <a:pt x="221" y="394"/>
                  </a:lnTo>
                  <a:lnTo>
                    <a:pt x="219" y="393"/>
                  </a:lnTo>
                  <a:lnTo>
                    <a:pt x="218" y="393"/>
                  </a:lnTo>
                  <a:lnTo>
                    <a:pt x="217" y="393"/>
                  </a:lnTo>
                  <a:lnTo>
                    <a:pt x="218" y="394"/>
                  </a:lnTo>
                  <a:lnTo>
                    <a:pt x="219" y="394"/>
                  </a:lnTo>
                  <a:lnTo>
                    <a:pt x="222" y="395"/>
                  </a:lnTo>
                  <a:lnTo>
                    <a:pt x="223" y="396"/>
                  </a:lnTo>
                  <a:lnTo>
                    <a:pt x="223" y="396"/>
                  </a:lnTo>
                  <a:lnTo>
                    <a:pt x="223" y="397"/>
                  </a:lnTo>
                  <a:lnTo>
                    <a:pt x="225" y="397"/>
                  </a:lnTo>
                  <a:lnTo>
                    <a:pt x="226" y="397"/>
                  </a:lnTo>
                  <a:lnTo>
                    <a:pt x="226" y="397"/>
                  </a:lnTo>
                  <a:lnTo>
                    <a:pt x="227" y="397"/>
                  </a:lnTo>
                  <a:lnTo>
                    <a:pt x="227" y="397"/>
                  </a:lnTo>
                  <a:lnTo>
                    <a:pt x="227" y="397"/>
                  </a:lnTo>
                  <a:lnTo>
                    <a:pt x="227" y="397"/>
                  </a:lnTo>
                  <a:lnTo>
                    <a:pt x="227" y="397"/>
                  </a:lnTo>
                  <a:lnTo>
                    <a:pt x="227" y="397"/>
                  </a:lnTo>
                  <a:lnTo>
                    <a:pt x="227" y="398"/>
                  </a:lnTo>
                  <a:lnTo>
                    <a:pt x="227" y="398"/>
                  </a:lnTo>
                  <a:lnTo>
                    <a:pt x="227" y="398"/>
                  </a:lnTo>
                  <a:lnTo>
                    <a:pt x="227" y="399"/>
                  </a:lnTo>
                  <a:lnTo>
                    <a:pt x="227" y="399"/>
                  </a:lnTo>
                  <a:lnTo>
                    <a:pt x="226" y="400"/>
                  </a:lnTo>
                  <a:lnTo>
                    <a:pt x="225" y="400"/>
                  </a:lnTo>
                  <a:lnTo>
                    <a:pt x="224" y="401"/>
                  </a:lnTo>
                  <a:lnTo>
                    <a:pt x="223" y="401"/>
                  </a:lnTo>
                  <a:lnTo>
                    <a:pt x="220" y="401"/>
                  </a:lnTo>
                  <a:lnTo>
                    <a:pt x="219" y="401"/>
                  </a:lnTo>
                  <a:lnTo>
                    <a:pt x="219" y="400"/>
                  </a:lnTo>
                  <a:lnTo>
                    <a:pt x="219" y="401"/>
                  </a:lnTo>
                  <a:lnTo>
                    <a:pt x="219" y="401"/>
                  </a:lnTo>
                  <a:lnTo>
                    <a:pt x="219" y="401"/>
                  </a:lnTo>
                  <a:lnTo>
                    <a:pt x="219" y="401"/>
                  </a:lnTo>
                  <a:lnTo>
                    <a:pt x="218" y="401"/>
                  </a:lnTo>
                  <a:lnTo>
                    <a:pt x="218" y="402"/>
                  </a:lnTo>
                  <a:lnTo>
                    <a:pt x="217" y="402"/>
                  </a:lnTo>
                  <a:lnTo>
                    <a:pt x="214" y="401"/>
                  </a:lnTo>
                  <a:lnTo>
                    <a:pt x="214" y="401"/>
                  </a:lnTo>
                  <a:lnTo>
                    <a:pt x="214" y="401"/>
                  </a:lnTo>
                  <a:lnTo>
                    <a:pt x="213" y="400"/>
                  </a:lnTo>
                  <a:lnTo>
                    <a:pt x="213" y="400"/>
                  </a:lnTo>
                  <a:lnTo>
                    <a:pt x="212" y="401"/>
                  </a:lnTo>
                  <a:lnTo>
                    <a:pt x="212" y="401"/>
                  </a:lnTo>
                  <a:lnTo>
                    <a:pt x="212" y="401"/>
                  </a:lnTo>
                  <a:lnTo>
                    <a:pt x="213" y="402"/>
                  </a:lnTo>
                  <a:lnTo>
                    <a:pt x="213" y="402"/>
                  </a:lnTo>
                  <a:lnTo>
                    <a:pt x="213" y="402"/>
                  </a:lnTo>
                  <a:lnTo>
                    <a:pt x="212" y="402"/>
                  </a:lnTo>
                  <a:lnTo>
                    <a:pt x="212" y="400"/>
                  </a:lnTo>
                  <a:lnTo>
                    <a:pt x="213" y="399"/>
                  </a:lnTo>
                  <a:lnTo>
                    <a:pt x="211" y="399"/>
                  </a:lnTo>
                  <a:lnTo>
                    <a:pt x="210" y="399"/>
                  </a:lnTo>
                  <a:lnTo>
                    <a:pt x="209" y="399"/>
                  </a:lnTo>
                  <a:lnTo>
                    <a:pt x="209" y="397"/>
                  </a:lnTo>
                  <a:lnTo>
                    <a:pt x="208" y="396"/>
                  </a:lnTo>
                  <a:lnTo>
                    <a:pt x="207" y="396"/>
                  </a:lnTo>
                  <a:lnTo>
                    <a:pt x="207" y="396"/>
                  </a:lnTo>
                  <a:lnTo>
                    <a:pt x="207" y="397"/>
                  </a:lnTo>
                  <a:lnTo>
                    <a:pt x="207" y="396"/>
                  </a:lnTo>
                  <a:lnTo>
                    <a:pt x="206" y="396"/>
                  </a:lnTo>
                  <a:lnTo>
                    <a:pt x="207" y="397"/>
                  </a:lnTo>
                  <a:lnTo>
                    <a:pt x="208" y="397"/>
                  </a:lnTo>
                  <a:lnTo>
                    <a:pt x="208" y="397"/>
                  </a:lnTo>
                  <a:lnTo>
                    <a:pt x="208" y="398"/>
                  </a:lnTo>
                  <a:lnTo>
                    <a:pt x="208" y="398"/>
                  </a:lnTo>
                  <a:lnTo>
                    <a:pt x="208" y="399"/>
                  </a:lnTo>
                  <a:lnTo>
                    <a:pt x="208" y="399"/>
                  </a:lnTo>
                  <a:lnTo>
                    <a:pt x="209" y="400"/>
                  </a:lnTo>
                  <a:lnTo>
                    <a:pt x="210" y="400"/>
                  </a:lnTo>
                  <a:lnTo>
                    <a:pt x="210" y="401"/>
                  </a:lnTo>
                  <a:lnTo>
                    <a:pt x="211" y="401"/>
                  </a:lnTo>
                  <a:lnTo>
                    <a:pt x="211" y="401"/>
                  </a:lnTo>
                  <a:lnTo>
                    <a:pt x="211" y="401"/>
                  </a:lnTo>
                  <a:lnTo>
                    <a:pt x="210" y="401"/>
                  </a:lnTo>
                  <a:lnTo>
                    <a:pt x="210" y="401"/>
                  </a:lnTo>
                  <a:lnTo>
                    <a:pt x="209" y="402"/>
                  </a:lnTo>
                  <a:lnTo>
                    <a:pt x="208" y="401"/>
                  </a:lnTo>
                  <a:lnTo>
                    <a:pt x="208" y="401"/>
                  </a:lnTo>
                  <a:lnTo>
                    <a:pt x="206" y="403"/>
                  </a:lnTo>
                  <a:lnTo>
                    <a:pt x="205" y="402"/>
                  </a:lnTo>
                  <a:lnTo>
                    <a:pt x="205" y="402"/>
                  </a:lnTo>
                  <a:lnTo>
                    <a:pt x="205" y="402"/>
                  </a:lnTo>
                  <a:lnTo>
                    <a:pt x="204" y="402"/>
                  </a:lnTo>
                  <a:lnTo>
                    <a:pt x="204" y="402"/>
                  </a:lnTo>
                  <a:lnTo>
                    <a:pt x="204" y="402"/>
                  </a:lnTo>
                  <a:lnTo>
                    <a:pt x="204" y="402"/>
                  </a:lnTo>
                  <a:lnTo>
                    <a:pt x="201" y="402"/>
                  </a:lnTo>
                  <a:lnTo>
                    <a:pt x="200" y="403"/>
                  </a:lnTo>
                  <a:lnTo>
                    <a:pt x="199" y="403"/>
                  </a:lnTo>
                  <a:lnTo>
                    <a:pt x="199" y="402"/>
                  </a:lnTo>
                  <a:lnTo>
                    <a:pt x="198" y="402"/>
                  </a:lnTo>
                  <a:lnTo>
                    <a:pt x="197" y="402"/>
                  </a:lnTo>
                  <a:lnTo>
                    <a:pt x="197" y="403"/>
                  </a:lnTo>
                  <a:lnTo>
                    <a:pt x="197" y="402"/>
                  </a:lnTo>
                  <a:lnTo>
                    <a:pt x="197" y="403"/>
                  </a:lnTo>
                  <a:lnTo>
                    <a:pt x="197" y="403"/>
                  </a:lnTo>
                  <a:lnTo>
                    <a:pt x="197" y="403"/>
                  </a:lnTo>
                  <a:lnTo>
                    <a:pt x="197" y="404"/>
                  </a:lnTo>
                  <a:lnTo>
                    <a:pt x="196" y="404"/>
                  </a:lnTo>
                  <a:lnTo>
                    <a:pt x="196" y="406"/>
                  </a:lnTo>
                  <a:lnTo>
                    <a:pt x="195" y="406"/>
                  </a:lnTo>
                  <a:lnTo>
                    <a:pt x="195" y="407"/>
                  </a:lnTo>
                  <a:lnTo>
                    <a:pt x="195" y="408"/>
                  </a:lnTo>
                  <a:lnTo>
                    <a:pt x="195" y="409"/>
                  </a:lnTo>
                  <a:lnTo>
                    <a:pt x="195" y="409"/>
                  </a:lnTo>
                  <a:lnTo>
                    <a:pt x="195" y="410"/>
                  </a:lnTo>
                  <a:lnTo>
                    <a:pt x="195" y="410"/>
                  </a:lnTo>
                  <a:lnTo>
                    <a:pt x="195" y="411"/>
                  </a:lnTo>
                  <a:lnTo>
                    <a:pt x="194" y="412"/>
                  </a:lnTo>
                  <a:lnTo>
                    <a:pt x="194" y="413"/>
                  </a:lnTo>
                  <a:lnTo>
                    <a:pt x="194" y="413"/>
                  </a:lnTo>
                  <a:lnTo>
                    <a:pt x="194" y="414"/>
                  </a:lnTo>
                  <a:lnTo>
                    <a:pt x="194" y="414"/>
                  </a:lnTo>
                  <a:lnTo>
                    <a:pt x="193" y="415"/>
                  </a:lnTo>
                  <a:lnTo>
                    <a:pt x="191" y="415"/>
                  </a:lnTo>
                  <a:lnTo>
                    <a:pt x="191" y="416"/>
                  </a:lnTo>
                  <a:lnTo>
                    <a:pt x="190" y="416"/>
                  </a:lnTo>
                  <a:lnTo>
                    <a:pt x="190" y="418"/>
                  </a:lnTo>
                  <a:lnTo>
                    <a:pt x="190" y="418"/>
                  </a:lnTo>
                  <a:lnTo>
                    <a:pt x="186" y="418"/>
                  </a:lnTo>
                  <a:lnTo>
                    <a:pt x="183" y="419"/>
                  </a:lnTo>
                  <a:lnTo>
                    <a:pt x="179" y="418"/>
                  </a:lnTo>
                  <a:lnTo>
                    <a:pt x="174" y="414"/>
                  </a:lnTo>
                  <a:lnTo>
                    <a:pt x="166" y="415"/>
                  </a:lnTo>
                  <a:lnTo>
                    <a:pt x="158" y="411"/>
                  </a:lnTo>
                  <a:lnTo>
                    <a:pt x="158" y="411"/>
                  </a:lnTo>
                  <a:lnTo>
                    <a:pt x="158" y="410"/>
                  </a:lnTo>
                  <a:lnTo>
                    <a:pt x="158" y="408"/>
                  </a:lnTo>
                  <a:lnTo>
                    <a:pt x="162" y="405"/>
                  </a:lnTo>
                  <a:lnTo>
                    <a:pt x="162" y="399"/>
                  </a:lnTo>
                  <a:lnTo>
                    <a:pt x="166" y="400"/>
                  </a:lnTo>
                  <a:lnTo>
                    <a:pt x="168" y="397"/>
                  </a:lnTo>
                  <a:lnTo>
                    <a:pt x="177" y="393"/>
                  </a:lnTo>
                  <a:lnTo>
                    <a:pt x="174" y="388"/>
                  </a:lnTo>
                  <a:lnTo>
                    <a:pt x="173" y="383"/>
                  </a:lnTo>
                  <a:lnTo>
                    <a:pt x="169" y="382"/>
                  </a:lnTo>
                  <a:lnTo>
                    <a:pt x="166" y="379"/>
                  </a:lnTo>
                  <a:lnTo>
                    <a:pt x="163" y="373"/>
                  </a:lnTo>
                  <a:lnTo>
                    <a:pt x="162" y="370"/>
                  </a:lnTo>
                  <a:lnTo>
                    <a:pt x="160" y="370"/>
                  </a:lnTo>
                  <a:lnTo>
                    <a:pt x="152" y="372"/>
                  </a:lnTo>
                  <a:lnTo>
                    <a:pt x="140" y="373"/>
                  </a:lnTo>
                  <a:lnTo>
                    <a:pt x="137" y="376"/>
                  </a:lnTo>
                  <a:lnTo>
                    <a:pt x="136" y="377"/>
                  </a:lnTo>
                  <a:lnTo>
                    <a:pt x="127" y="371"/>
                  </a:lnTo>
                  <a:lnTo>
                    <a:pt x="125" y="367"/>
                  </a:lnTo>
                  <a:lnTo>
                    <a:pt x="122" y="365"/>
                  </a:lnTo>
                  <a:lnTo>
                    <a:pt x="119" y="364"/>
                  </a:lnTo>
                  <a:lnTo>
                    <a:pt x="120" y="360"/>
                  </a:lnTo>
                  <a:lnTo>
                    <a:pt x="119" y="357"/>
                  </a:lnTo>
                  <a:lnTo>
                    <a:pt x="97" y="354"/>
                  </a:lnTo>
                  <a:lnTo>
                    <a:pt x="95" y="357"/>
                  </a:lnTo>
                  <a:lnTo>
                    <a:pt x="93" y="359"/>
                  </a:lnTo>
                  <a:lnTo>
                    <a:pt x="88" y="361"/>
                  </a:lnTo>
                  <a:lnTo>
                    <a:pt x="85" y="362"/>
                  </a:lnTo>
                  <a:lnTo>
                    <a:pt x="84" y="359"/>
                  </a:lnTo>
                  <a:lnTo>
                    <a:pt x="82" y="358"/>
                  </a:lnTo>
                  <a:lnTo>
                    <a:pt x="80" y="359"/>
                  </a:lnTo>
                  <a:lnTo>
                    <a:pt x="79" y="366"/>
                  </a:lnTo>
                  <a:lnTo>
                    <a:pt x="68" y="368"/>
                  </a:lnTo>
                  <a:lnTo>
                    <a:pt x="59" y="374"/>
                  </a:lnTo>
                  <a:lnTo>
                    <a:pt x="49" y="373"/>
                  </a:lnTo>
                  <a:lnTo>
                    <a:pt x="45" y="375"/>
                  </a:lnTo>
                  <a:lnTo>
                    <a:pt x="43" y="373"/>
                  </a:lnTo>
                  <a:lnTo>
                    <a:pt x="41" y="373"/>
                  </a:lnTo>
                  <a:lnTo>
                    <a:pt x="40" y="378"/>
                  </a:lnTo>
                  <a:lnTo>
                    <a:pt x="39" y="380"/>
                  </a:lnTo>
                  <a:lnTo>
                    <a:pt x="39" y="380"/>
                  </a:lnTo>
                  <a:lnTo>
                    <a:pt x="35" y="375"/>
                  </a:lnTo>
                  <a:lnTo>
                    <a:pt x="34" y="371"/>
                  </a:lnTo>
                  <a:lnTo>
                    <a:pt x="34" y="367"/>
                  </a:lnTo>
                  <a:lnTo>
                    <a:pt x="38" y="359"/>
                  </a:lnTo>
                  <a:lnTo>
                    <a:pt x="39" y="357"/>
                  </a:lnTo>
                  <a:lnTo>
                    <a:pt x="37" y="356"/>
                  </a:lnTo>
                  <a:lnTo>
                    <a:pt x="32" y="358"/>
                  </a:lnTo>
                  <a:lnTo>
                    <a:pt x="32" y="352"/>
                  </a:lnTo>
                  <a:lnTo>
                    <a:pt x="30" y="348"/>
                  </a:lnTo>
                  <a:lnTo>
                    <a:pt x="30" y="346"/>
                  </a:lnTo>
                  <a:lnTo>
                    <a:pt x="34" y="343"/>
                  </a:lnTo>
                  <a:lnTo>
                    <a:pt x="34" y="341"/>
                  </a:lnTo>
                  <a:lnTo>
                    <a:pt x="32" y="340"/>
                  </a:lnTo>
                  <a:lnTo>
                    <a:pt x="27" y="342"/>
                  </a:lnTo>
                  <a:lnTo>
                    <a:pt x="23" y="337"/>
                  </a:lnTo>
                  <a:lnTo>
                    <a:pt x="16" y="337"/>
                  </a:lnTo>
                  <a:lnTo>
                    <a:pt x="11" y="335"/>
                  </a:lnTo>
                  <a:lnTo>
                    <a:pt x="9" y="332"/>
                  </a:lnTo>
                  <a:lnTo>
                    <a:pt x="10" y="328"/>
                  </a:lnTo>
                  <a:lnTo>
                    <a:pt x="8" y="325"/>
                  </a:lnTo>
                  <a:lnTo>
                    <a:pt x="6" y="322"/>
                  </a:lnTo>
                  <a:lnTo>
                    <a:pt x="3" y="321"/>
                  </a:lnTo>
                  <a:lnTo>
                    <a:pt x="0" y="316"/>
                  </a:lnTo>
                  <a:lnTo>
                    <a:pt x="2" y="310"/>
                  </a:lnTo>
                  <a:lnTo>
                    <a:pt x="5" y="310"/>
                  </a:lnTo>
                  <a:lnTo>
                    <a:pt x="9" y="312"/>
                  </a:lnTo>
                  <a:lnTo>
                    <a:pt x="10" y="314"/>
                  </a:lnTo>
                  <a:lnTo>
                    <a:pt x="9" y="316"/>
                  </a:lnTo>
                  <a:lnTo>
                    <a:pt x="12" y="321"/>
                  </a:lnTo>
                  <a:lnTo>
                    <a:pt x="19" y="321"/>
                  </a:lnTo>
                  <a:lnTo>
                    <a:pt x="25" y="323"/>
                  </a:lnTo>
                  <a:lnTo>
                    <a:pt x="29" y="318"/>
                  </a:lnTo>
                  <a:lnTo>
                    <a:pt x="32" y="319"/>
                  </a:lnTo>
                  <a:lnTo>
                    <a:pt x="32" y="316"/>
                  </a:lnTo>
                  <a:lnTo>
                    <a:pt x="30" y="313"/>
                  </a:lnTo>
                  <a:lnTo>
                    <a:pt x="27" y="309"/>
                  </a:lnTo>
                  <a:lnTo>
                    <a:pt x="21" y="302"/>
                  </a:lnTo>
                  <a:lnTo>
                    <a:pt x="17" y="303"/>
                  </a:lnTo>
                  <a:lnTo>
                    <a:pt x="11" y="297"/>
                  </a:lnTo>
                  <a:lnTo>
                    <a:pt x="6" y="296"/>
                  </a:lnTo>
                  <a:lnTo>
                    <a:pt x="10" y="287"/>
                  </a:lnTo>
                  <a:lnTo>
                    <a:pt x="14" y="280"/>
                  </a:lnTo>
                  <a:lnTo>
                    <a:pt x="12" y="273"/>
                  </a:lnTo>
                  <a:lnTo>
                    <a:pt x="15" y="269"/>
                  </a:lnTo>
                  <a:lnTo>
                    <a:pt x="16" y="263"/>
                  </a:lnTo>
                  <a:lnTo>
                    <a:pt x="15" y="260"/>
                  </a:lnTo>
                  <a:lnTo>
                    <a:pt x="12" y="259"/>
                  </a:lnTo>
                  <a:lnTo>
                    <a:pt x="14" y="254"/>
                  </a:lnTo>
                  <a:lnTo>
                    <a:pt x="19" y="253"/>
                  </a:lnTo>
                  <a:lnTo>
                    <a:pt x="18" y="250"/>
                  </a:lnTo>
                  <a:lnTo>
                    <a:pt x="19" y="250"/>
                  </a:lnTo>
                  <a:lnTo>
                    <a:pt x="26" y="244"/>
                  </a:lnTo>
                  <a:lnTo>
                    <a:pt x="23" y="238"/>
                  </a:lnTo>
                  <a:lnTo>
                    <a:pt x="16" y="230"/>
                  </a:lnTo>
                  <a:lnTo>
                    <a:pt x="18" y="223"/>
                  </a:lnTo>
                  <a:lnTo>
                    <a:pt x="12" y="218"/>
                  </a:lnTo>
                  <a:lnTo>
                    <a:pt x="12" y="218"/>
                  </a:lnTo>
                  <a:lnTo>
                    <a:pt x="15" y="211"/>
                  </a:lnTo>
                  <a:lnTo>
                    <a:pt x="15" y="206"/>
                  </a:lnTo>
                  <a:lnTo>
                    <a:pt x="14" y="202"/>
                  </a:lnTo>
                  <a:lnTo>
                    <a:pt x="14" y="200"/>
                  </a:lnTo>
                  <a:lnTo>
                    <a:pt x="23" y="198"/>
                  </a:lnTo>
                  <a:lnTo>
                    <a:pt x="25" y="198"/>
                  </a:lnTo>
                  <a:lnTo>
                    <a:pt x="28" y="202"/>
                  </a:lnTo>
                  <a:lnTo>
                    <a:pt x="32" y="203"/>
                  </a:lnTo>
                  <a:lnTo>
                    <a:pt x="33" y="202"/>
                  </a:lnTo>
                  <a:lnTo>
                    <a:pt x="34" y="199"/>
                  </a:lnTo>
                  <a:lnTo>
                    <a:pt x="34" y="193"/>
                  </a:lnTo>
                  <a:lnTo>
                    <a:pt x="37" y="188"/>
                  </a:lnTo>
                  <a:lnTo>
                    <a:pt x="45" y="186"/>
                  </a:lnTo>
                  <a:lnTo>
                    <a:pt x="45" y="182"/>
                  </a:lnTo>
                  <a:lnTo>
                    <a:pt x="40" y="176"/>
                  </a:lnTo>
                  <a:lnTo>
                    <a:pt x="40" y="171"/>
                  </a:lnTo>
                  <a:lnTo>
                    <a:pt x="50" y="166"/>
                  </a:lnTo>
                  <a:lnTo>
                    <a:pt x="52" y="163"/>
                  </a:lnTo>
                  <a:lnTo>
                    <a:pt x="58" y="158"/>
                  </a:lnTo>
                  <a:lnTo>
                    <a:pt x="65" y="149"/>
                  </a:lnTo>
                  <a:lnTo>
                    <a:pt x="66" y="146"/>
                  </a:lnTo>
                  <a:lnTo>
                    <a:pt x="63" y="137"/>
                  </a:lnTo>
                  <a:lnTo>
                    <a:pt x="53" y="131"/>
                  </a:lnTo>
                  <a:lnTo>
                    <a:pt x="55" y="124"/>
                  </a:lnTo>
                  <a:lnTo>
                    <a:pt x="52" y="120"/>
                  </a:lnTo>
                  <a:lnTo>
                    <a:pt x="53" y="116"/>
                  </a:lnTo>
                  <a:lnTo>
                    <a:pt x="45" y="117"/>
                  </a:lnTo>
                  <a:lnTo>
                    <a:pt x="42" y="115"/>
                  </a:lnTo>
                  <a:lnTo>
                    <a:pt x="44" y="104"/>
                  </a:lnTo>
                  <a:lnTo>
                    <a:pt x="42" y="100"/>
                  </a:lnTo>
                  <a:lnTo>
                    <a:pt x="40" y="97"/>
                  </a:lnTo>
                  <a:lnTo>
                    <a:pt x="44" y="95"/>
                  </a:lnTo>
                  <a:lnTo>
                    <a:pt x="49" y="97"/>
                  </a:lnTo>
                  <a:lnTo>
                    <a:pt x="54" y="97"/>
                  </a:lnTo>
                  <a:lnTo>
                    <a:pt x="69" y="89"/>
                  </a:lnTo>
                  <a:lnTo>
                    <a:pt x="78" y="94"/>
                  </a:lnTo>
                  <a:lnTo>
                    <a:pt x="88" y="91"/>
                  </a:lnTo>
                  <a:lnTo>
                    <a:pt x="91" y="95"/>
                  </a:lnTo>
                  <a:lnTo>
                    <a:pt x="95" y="94"/>
                  </a:lnTo>
                  <a:lnTo>
                    <a:pt x="98" y="96"/>
                  </a:lnTo>
                  <a:lnTo>
                    <a:pt x="105" y="93"/>
                  </a:lnTo>
                  <a:lnTo>
                    <a:pt x="108" y="94"/>
                  </a:lnTo>
                  <a:lnTo>
                    <a:pt x="113" y="91"/>
                  </a:lnTo>
                  <a:lnTo>
                    <a:pt x="121" y="94"/>
                  </a:lnTo>
                  <a:lnTo>
                    <a:pt x="127" y="94"/>
                  </a:lnTo>
                  <a:lnTo>
                    <a:pt x="129" y="91"/>
                  </a:lnTo>
                  <a:lnTo>
                    <a:pt x="131" y="88"/>
                  </a:lnTo>
                  <a:lnTo>
                    <a:pt x="130" y="79"/>
                  </a:lnTo>
                  <a:lnTo>
                    <a:pt x="132" y="78"/>
                  </a:lnTo>
                  <a:lnTo>
                    <a:pt x="137" y="77"/>
                  </a:lnTo>
                  <a:lnTo>
                    <a:pt x="146" y="72"/>
                  </a:lnTo>
                  <a:lnTo>
                    <a:pt x="150" y="72"/>
                  </a:lnTo>
                  <a:lnTo>
                    <a:pt x="154" y="73"/>
                  </a:lnTo>
                  <a:lnTo>
                    <a:pt x="167" y="64"/>
                  </a:lnTo>
                  <a:lnTo>
                    <a:pt x="168" y="63"/>
                  </a:lnTo>
                  <a:lnTo>
                    <a:pt x="165" y="59"/>
                  </a:lnTo>
                  <a:lnTo>
                    <a:pt x="170" y="46"/>
                  </a:lnTo>
                  <a:lnTo>
                    <a:pt x="170" y="46"/>
                  </a:lnTo>
                  <a:lnTo>
                    <a:pt x="171" y="46"/>
                  </a:lnTo>
                  <a:lnTo>
                    <a:pt x="171" y="46"/>
                  </a:lnTo>
                  <a:lnTo>
                    <a:pt x="173" y="46"/>
                  </a:lnTo>
                  <a:lnTo>
                    <a:pt x="173" y="46"/>
                  </a:lnTo>
                  <a:lnTo>
                    <a:pt x="174" y="46"/>
                  </a:lnTo>
                  <a:lnTo>
                    <a:pt x="175" y="46"/>
                  </a:lnTo>
                  <a:lnTo>
                    <a:pt x="176" y="46"/>
                  </a:lnTo>
                  <a:lnTo>
                    <a:pt x="176" y="46"/>
                  </a:lnTo>
                  <a:lnTo>
                    <a:pt x="177" y="46"/>
                  </a:lnTo>
                  <a:lnTo>
                    <a:pt x="177" y="47"/>
                  </a:lnTo>
                  <a:lnTo>
                    <a:pt x="177" y="47"/>
                  </a:lnTo>
                  <a:lnTo>
                    <a:pt x="177" y="47"/>
                  </a:lnTo>
                  <a:lnTo>
                    <a:pt x="176" y="47"/>
                  </a:lnTo>
                  <a:lnTo>
                    <a:pt x="175" y="47"/>
                  </a:lnTo>
                  <a:lnTo>
                    <a:pt x="175" y="48"/>
                  </a:lnTo>
                  <a:lnTo>
                    <a:pt x="175" y="48"/>
                  </a:lnTo>
                  <a:lnTo>
                    <a:pt x="177" y="49"/>
                  </a:lnTo>
                  <a:lnTo>
                    <a:pt x="178" y="49"/>
                  </a:lnTo>
                  <a:lnTo>
                    <a:pt x="178" y="50"/>
                  </a:lnTo>
                  <a:lnTo>
                    <a:pt x="179" y="50"/>
                  </a:lnTo>
                  <a:lnTo>
                    <a:pt x="179" y="50"/>
                  </a:lnTo>
                  <a:lnTo>
                    <a:pt x="180" y="50"/>
                  </a:lnTo>
                  <a:lnTo>
                    <a:pt x="180" y="50"/>
                  </a:lnTo>
                  <a:lnTo>
                    <a:pt x="181" y="49"/>
                  </a:lnTo>
                  <a:lnTo>
                    <a:pt x="181" y="49"/>
                  </a:lnTo>
                  <a:lnTo>
                    <a:pt x="181" y="48"/>
                  </a:lnTo>
                  <a:lnTo>
                    <a:pt x="182" y="49"/>
                  </a:lnTo>
                  <a:lnTo>
                    <a:pt x="182" y="49"/>
                  </a:lnTo>
                  <a:lnTo>
                    <a:pt x="182" y="49"/>
                  </a:lnTo>
                  <a:lnTo>
                    <a:pt x="183" y="49"/>
                  </a:lnTo>
                  <a:lnTo>
                    <a:pt x="183" y="48"/>
                  </a:lnTo>
                  <a:lnTo>
                    <a:pt x="184" y="47"/>
                  </a:lnTo>
                  <a:lnTo>
                    <a:pt x="184" y="46"/>
                  </a:lnTo>
                  <a:lnTo>
                    <a:pt x="184" y="46"/>
                  </a:lnTo>
                  <a:lnTo>
                    <a:pt x="185" y="46"/>
                  </a:lnTo>
                  <a:lnTo>
                    <a:pt x="186" y="45"/>
                  </a:lnTo>
                  <a:lnTo>
                    <a:pt x="186" y="45"/>
                  </a:lnTo>
                  <a:lnTo>
                    <a:pt x="186" y="45"/>
                  </a:lnTo>
                  <a:lnTo>
                    <a:pt x="186" y="44"/>
                  </a:lnTo>
                  <a:lnTo>
                    <a:pt x="187" y="44"/>
                  </a:lnTo>
                  <a:lnTo>
                    <a:pt x="187" y="43"/>
                  </a:lnTo>
                  <a:lnTo>
                    <a:pt x="188" y="43"/>
                  </a:lnTo>
                  <a:lnTo>
                    <a:pt x="188" y="42"/>
                  </a:lnTo>
                  <a:lnTo>
                    <a:pt x="188" y="42"/>
                  </a:lnTo>
                  <a:lnTo>
                    <a:pt x="189" y="42"/>
                  </a:lnTo>
                  <a:lnTo>
                    <a:pt x="190" y="41"/>
                  </a:lnTo>
                  <a:lnTo>
                    <a:pt x="192" y="41"/>
                  </a:lnTo>
                  <a:lnTo>
                    <a:pt x="192" y="41"/>
                  </a:lnTo>
                  <a:lnTo>
                    <a:pt x="193" y="39"/>
                  </a:lnTo>
                  <a:lnTo>
                    <a:pt x="194" y="39"/>
                  </a:lnTo>
                  <a:lnTo>
                    <a:pt x="195" y="39"/>
                  </a:lnTo>
                  <a:lnTo>
                    <a:pt x="195" y="39"/>
                  </a:lnTo>
                  <a:lnTo>
                    <a:pt x="196" y="38"/>
                  </a:lnTo>
                  <a:lnTo>
                    <a:pt x="196" y="37"/>
                  </a:lnTo>
                  <a:lnTo>
                    <a:pt x="196" y="36"/>
                  </a:lnTo>
                  <a:lnTo>
                    <a:pt x="196" y="35"/>
                  </a:lnTo>
                  <a:lnTo>
                    <a:pt x="196" y="35"/>
                  </a:lnTo>
                  <a:lnTo>
                    <a:pt x="196" y="34"/>
                  </a:lnTo>
                  <a:lnTo>
                    <a:pt x="195" y="33"/>
                  </a:lnTo>
                  <a:lnTo>
                    <a:pt x="196" y="33"/>
                  </a:lnTo>
                  <a:lnTo>
                    <a:pt x="196" y="32"/>
                  </a:lnTo>
                  <a:lnTo>
                    <a:pt x="197" y="30"/>
                  </a:lnTo>
                  <a:lnTo>
                    <a:pt x="197" y="29"/>
                  </a:lnTo>
                  <a:lnTo>
                    <a:pt x="197" y="29"/>
                  </a:lnTo>
                  <a:lnTo>
                    <a:pt x="198" y="27"/>
                  </a:lnTo>
                  <a:lnTo>
                    <a:pt x="199" y="25"/>
                  </a:lnTo>
                  <a:lnTo>
                    <a:pt x="199" y="24"/>
                  </a:lnTo>
                  <a:lnTo>
                    <a:pt x="200" y="24"/>
                  </a:lnTo>
                  <a:lnTo>
                    <a:pt x="200" y="24"/>
                  </a:lnTo>
                  <a:lnTo>
                    <a:pt x="200" y="23"/>
                  </a:lnTo>
                  <a:lnTo>
                    <a:pt x="200" y="21"/>
                  </a:lnTo>
                  <a:lnTo>
                    <a:pt x="201" y="20"/>
                  </a:lnTo>
                  <a:lnTo>
                    <a:pt x="201" y="18"/>
                  </a:lnTo>
                  <a:lnTo>
                    <a:pt x="201" y="16"/>
                  </a:lnTo>
                  <a:lnTo>
                    <a:pt x="201" y="16"/>
                  </a:lnTo>
                  <a:lnTo>
                    <a:pt x="202" y="14"/>
                  </a:lnTo>
                  <a:lnTo>
                    <a:pt x="202" y="12"/>
                  </a:lnTo>
                  <a:lnTo>
                    <a:pt x="203" y="11"/>
                  </a:lnTo>
                  <a:lnTo>
                    <a:pt x="204" y="10"/>
                  </a:lnTo>
                  <a:lnTo>
                    <a:pt x="204" y="9"/>
                  </a:lnTo>
                  <a:lnTo>
                    <a:pt x="205" y="8"/>
                  </a:lnTo>
                  <a:lnTo>
                    <a:pt x="205" y="8"/>
                  </a:lnTo>
                  <a:lnTo>
                    <a:pt x="205" y="7"/>
                  </a:lnTo>
                  <a:lnTo>
                    <a:pt x="206" y="7"/>
                  </a:lnTo>
                  <a:lnTo>
                    <a:pt x="208" y="5"/>
                  </a:lnTo>
                  <a:lnTo>
                    <a:pt x="209" y="5"/>
                  </a:lnTo>
                  <a:lnTo>
                    <a:pt x="210" y="4"/>
                  </a:lnTo>
                  <a:lnTo>
                    <a:pt x="211" y="3"/>
                  </a:lnTo>
                  <a:lnTo>
                    <a:pt x="211" y="4"/>
                  </a:lnTo>
                  <a:lnTo>
                    <a:pt x="210" y="4"/>
                  </a:lnTo>
                  <a:lnTo>
                    <a:pt x="210" y="4"/>
                  </a:lnTo>
                  <a:lnTo>
                    <a:pt x="211" y="4"/>
                  </a:lnTo>
                  <a:lnTo>
                    <a:pt x="211" y="4"/>
                  </a:lnTo>
                  <a:lnTo>
                    <a:pt x="212" y="4"/>
                  </a:lnTo>
                  <a:lnTo>
                    <a:pt x="212" y="3"/>
                  </a:lnTo>
                  <a:lnTo>
                    <a:pt x="214" y="3"/>
                  </a:lnTo>
                  <a:lnTo>
                    <a:pt x="214" y="4"/>
                  </a:lnTo>
                  <a:lnTo>
                    <a:pt x="215" y="4"/>
                  </a:lnTo>
                  <a:lnTo>
                    <a:pt x="216" y="4"/>
                  </a:lnTo>
                  <a:lnTo>
                    <a:pt x="216" y="5"/>
                  </a:lnTo>
                  <a:lnTo>
                    <a:pt x="217" y="5"/>
                  </a:lnTo>
                  <a:lnTo>
                    <a:pt x="217" y="5"/>
                  </a:lnTo>
                  <a:lnTo>
                    <a:pt x="217" y="5"/>
                  </a:lnTo>
                  <a:lnTo>
                    <a:pt x="219" y="4"/>
                  </a:lnTo>
                  <a:lnTo>
                    <a:pt x="219" y="4"/>
                  </a:lnTo>
                  <a:lnTo>
                    <a:pt x="219" y="4"/>
                  </a:lnTo>
                  <a:lnTo>
                    <a:pt x="219" y="3"/>
                  </a:lnTo>
                  <a:lnTo>
                    <a:pt x="221" y="3"/>
                  </a:lnTo>
                  <a:lnTo>
                    <a:pt x="222" y="4"/>
                  </a:lnTo>
                  <a:lnTo>
                    <a:pt x="223" y="4"/>
                  </a:lnTo>
                  <a:lnTo>
                    <a:pt x="223" y="4"/>
                  </a:lnTo>
                  <a:lnTo>
                    <a:pt x="224" y="4"/>
                  </a:lnTo>
                  <a:lnTo>
                    <a:pt x="225" y="4"/>
                  </a:lnTo>
                  <a:lnTo>
                    <a:pt x="227" y="4"/>
                  </a:lnTo>
                  <a:lnTo>
                    <a:pt x="227" y="4"/>
                  </a:lnTo>
                  <a:lnTo>
                    <a:pt x="227" y="4"/>
                  </a:lnTo>
                  <a:lnTo>
                    <a:pt x="227" y="4"/>
                  </a:lnTo>
                  <a:lnTo>
                    <a:pt x="230" y="3"/>
                  </a:lnTo>
                  <a:lnTo>
                    <a:pt x="230" y="3"/>
                  </a:lnTo>
                  <a:lnTo>
                    <a:pt x="230" y="3"/>
                  </a:lnTo>
                  <a:lnTo>
                    <a:pt x="231" y="3"/>
                  </a:lnTo>
                  <a:lnTo>
                    <a:pt x="232" y="3"/>
                  </a:lnTo>
                  <a:lnTo>
                    <a:pt x="234" y="3"/>
                  </a:lnTo>
                  <a:lnTo>
                    <a:pt x="234" y="4"/>
                  </a:lnTo>
                  <a:lnTo>
                    <a:pt x="233" y="5"/>
                  </a:lnTo>
                  <a:lnTo>
                    <a:pt x="233" y="5"/>
                  </a:lnTo>
                  <a:lnTo>
                    <a:pt x="233" y="5"/>
                  </a:lnTo>
                  <a:lnTo>
                    <a:pt x="232" y="6"/>
                  </a:lnTo>
                  <a:lnTo>
                    <a:pt x="232" y="6"/>
                  </a:lnTo>
                  <a:lnTo>
                    <a:pt x="233" y="6"/>
                  </a:lnTo>
                  <a:lnTo>
                    <a:pt x="234" y="5"/>
                  </a:lnTo>
                  <a:lnTo>
                    <a:pt x="234" y="5"/>
                  </a:lnTo>
                  <a:lnTo>
                    <a:pt x="235" y="4"/>
                  </a:lnTo>
                  <a:lnTo>
                    <a:pt x="235" y="4"/>
                  </a:lnTo>
                  <a:lnTo>
                    <a:pt x="236" y="4"/>
                  </a:lnTo>
                  <a:lnTo>
                    <a:pt x="236" y="3"/>
                  </a:lnTo>
                  <a:lnTo>
                    <a:pt x="236" y="3"/>
                  </a:lnTo>
                  <a:lnTo>
                    <a:pt x="238" y="3"/>
                  </a:lnTo>
                  <a:lnTo>
                    <a:pt x="236" y="3"/>
                  </a:lnTo>
                  <a:lnTo>
                    <a:pt x="236" y="3"/>
                  </a:lnTo>
                  <a:lnTo>
                    <a:pt x="236" y="3"/>
                  </a:lnTo>
                  <a:lnTo>
                    <a:pt x="235" y="3"/>
                  </a:lnTo>
                  <a:lnTo>
                    <a:pt x="234" y="3"/>
                  </a:lnTo>
                  <a:lnTo>
                    <a:pt x="234" y="3"/>
                  </a:lnTo>
                  <a:lnTo>
                    <a:pt x="235" y="3"/>
                  </a:lnTo>
                  <a:lnTo>
                    <a:pt x="235" y="1"/>
                  </a:lnTo>
                  <a:lnTo>
                    <a:pt x="234" y="1"/>
                  </a:lnTo>
                  <a:lnTo>
                    <a:pt x="233" y="2"/>
                  </a:lnTo>
                  <a:lnTo>
                    <a:pt x="233" y="2"/>
                  </a:lnTo>
                  <a:lnTo>
                    <a:pt x="232" y="2"/>
                  </a:lnTo>
                  <a:lnTo>
                    <a:pt x="232" y="3"/>
                  </a:lnTo>
                  <a:lnTo>
                    <a:pt x="231" y="2"/>
                  </a:lnTo>
                  <a:lnTo>
                    <a:pt x="231" y="0"/>
                  </a:lnTo>
                  <a:lnTo>
                    <a:pt x="233" y="0"/>
                  </a:lnTo>
                  <a:lnTo>
                    <a:pt x="237" y="0"/>
                  </a:lnTo>
                  <a:lnTo>
                    <a:pt x="237"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4" name="Freeform 11"/>
            <p:cNvSpPr>
              <a:spLocks/>
            </p:cNvSpPr>
            <p:nvPr/>
          </p:nvSpPr>
          <p:spPr bwMode="auto">
            <a:xfrm>
              <a:off x="6297" y="2884"/>
              <a:ext cx="139" cy="108"/>
            </a:xfrm>
            <a:custGeom>
              <a:avLst/>
              <a:gdLst>
                <a:gd name="T0" fmla="*/ 2 w 139"/>
                <a:gd name="T1" fmla="*/ 24 h 108"/>
                <a:gd name="T2" fmla="*/ 5 w 139"/>
                <a:gd name="T3" fmla="*/ 19 h 108"/>
                <a:gd name="T4" fmla="*/ 11 w 139"/>
                <a:gd name="T5" fmla="*/ 19 h 108"/>
                <a:gd name="T6" fmla="*/ 30 w 139"/>
                <a:gd name="T7" fmla="*/ 14 h 108"/>
                <a:gd name="T8" fmla="*/ 42 w 139"/>
                <a:gd name="T9" fmla="*/ 5 h 108"/>
                <a:gd name="T10" fmla="*/ 45 w 139"/>
                <a:gd name="T11" fmla="*/ 5 h 108"/>
                <a:gd name="T12" fmla="*/ 49 w 139"/>
                <a:gd name="T13" fmla="*/ 7 h 108"/>
                <a:gd name="T14" fmla="*/ 57 w 139"/>
                <a:gd name="T15" fmla="*/ 4 h 108"/>
                <a:gd name="T16" fmla="*/ 81 w 139"/>
                <a:gd name="T17" fmla="*/ 3 h 108"/>
                <a:gd name="T18" fmla="*/ 81 w 139"/>
                <a:gd name="T19" fmla="*/ 10 h 108"/>
                <a:gd name="T20" fmla="*/ 87 w 139"/>
                <a:gd name="T21" fmla="*/ 13 h 108"/>
                <a:gd name="T22" fmla="*/ 97 w 139"/>
                <a:gd name="T23" fmla="*/ 23 h 108"/>
                <a:gd name="T24" fmla="*/ 101 w 139"/>
                <a:gd name="T25" fmla="*/ 19 h 108"/>
                <a:gd name="T26" fmla="*/ 122 w 139"/>
                <a:gd name="T27" fmla="*/ 16 h 108"/>
                <a:gd name="T28" fmla="*/ 125 w 139"/>
                <a:gd name="T29" fmla="*/ 19 h 108"/>
                <a:gd name="T30" fmla="*/ 131 w 139"/>
                <a:gd name="T31" fmla="*/ 28 h 108"/>
                <a:gd name="T32" fmla="*/ 136 w 139"/>
                <a:gd name="T33" fmla="*/ 34 h 108"/>
                <a:gd name="T34" fmla="*/ 130 w 139"/>
                <a:gd name="T35" fmla="*/ 43 h 108"/>
                <a:gd name="T36" fmla="*/ 124 w 139"/>
                <a:gd name="T37" fmla="*/ 45 h 108"/>
                <a:gd name="T38" fmla="*/ 119 w 139"/>
                <a:gd name="T39" fmla="*/ 54 h 108"/>
                <a:gd name="T40" fmla="*/ 120 w 139"/>
                <a:gd name="T41" fmla="*/ 57 h 108"/>
                <a:gd name="T42" fmla="*/ 119 w 139"/>
                <a:gd name="T43" fmla="*/ 62 h 108"/>
                <a:gd name="T44" fmla="*/ 110 w 139"/>
                <a:gd name="T45" fmla="*/ 73 h 108"/>
                <a:gd name="T46" fmla="*/ 109 w 139"/>
                <a:gd name="T47" fmla="*/ 89 h 108"/>
                <a:gd name="T48" fmla="*/ 103 w 139"/>
                <a:gd name="T49" fmla="*/ 97 h 108"/>
                <a:gd name="T50" fmla="*/ 99 w 139"/>
                <a:gd name="T51" fmla="*/ 107 h 108"/>
                <a:gd name="T52" fmla="*/ 93 w 139"/>
                <a:gd name="T53" fmla="*/ 106 h 108"/>
                <a:gd name="T54" fmla="*/ 87 w 139"/>
                <a:gd name="T55" fmla="*/ 106 h 108"/>
                <a:gd name="T56" fmla="*/ 83 w 139"/>
                <a:gd name="T57" fmla="*/ 95 h 108"/>
                <a:gd name="T58" fmla="*/ 75 w 139"/>
                <a:gd name="T59" fmla="*/ 99 h 108"/>
                <a:gd name="T60" fmla="*/ 69 w 139"/>
                <a:gd name="T61" fmla="*/ 100 h 108"/>
                <a:gd name="T62" fmla="*/ 62 w 139"/>
                <a:gd name="T63" fmla="*/ 106 h 108"/>
                <a:gd name="T64" fmla="*/ 54 w 139"/>
                <a:gd name="T65" fmla="*/ 93 h 108"/>
                <a:gd name="T66" fmla="*/ 46 w 139"/>
                <a:gd name="T67" fmla="*/ 96 h 108"/>
                <a:gd name="T68" fmla="*/ 43 w 139"/>
                <a:gd name="T69" fmla="*/ 84 h 108"/>
                <a:gd name="T70" fmla="*/ 34 w 139"/>
                <a:gd name="T71" fmla="*/ 95 h 108"/>
                <a:gd name="T72" fmla="*/ 31 w 139"/>
                <a:gd name="T73" fmla="*/ 90 h 108"/>
                <a:gd name="T74" fmla="*/ 32 w 139"/>
                <a:gd name="T75" fmla="*/ 79 h 108"/>
                <a:gd name="T76" fmla="*/ 26 w 139"/>
                <a:gd name="T77" fmla="*/ 78 h 108"/>
                <a:gd name="T78" fmla="*/ 16 w 139"/>
                <a:gd name="T79" fmla="*/ 70 h 108"/>
                <a:gd name="T80" fmla="*/ 10 w 139"/>
                <a:gd name="T81" fmla="*/ 67 h 108"/>
                <a:gd name="T82" fmla="*/ 4 w 139"/>
                <a:gd name="T83" fmla="*/ 61 h 108"/>
                <a:gd name="T84" fmla="*/ 2 w 139"/>
                <a:gd name="T85" fmla="*/ 52 h 108"/>
                <a:gd name="T86" fmla="*/ 1 w 139"/>
                <a:gd name="T87" fmla="*/ 2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9" h="108">
                  <a:moveTo>
                    <a:pt x="1" y="26"/>
                  </a:moveTo>
                  <a:lnTo>
                    <a:pt x="2" y="24"/>
                  </a:lnTo>
                  <a:lnTo>
                    <a:pt x="3" y="19"/>
                  </a:lnTo>
                  <a:lnTo>
                    <a:pt x="5" y="19"/>
                  </a:lnTo>
                  <a:lnTo>
                    <a:pt x="6" y="21"/>
                  </a:lnTo>
                  <a:lnTo>
                    <a:pt x="11" y="19"/>
                  </a:lnTo>
                  <a:lnTo>
                    <a:pt x="21" y="20"/>
                  </a:lnTo>
                  <a:lnTo>
                    <a:pt x="30" y="14"/>
                  </a:lnTo>
                  <a:lnTo>
                    <a:pt x="41" y="12"/>
                  </a:lnTo>
                  <a:lnTo>
                    <a:pt x="42" y="5"/>
                  </a:lnTo>
                  <a:lnTo>
                    <a:pt x="44" y="4"/>
                  </a:lnTo>
                  <a:lnTo>
                    <a:pt x="45" y="5"/>
                  </a:lnTo>
                  <a:lnTo>
                    <a:pt x="47" y="9"/>
                  </a:lnTo>
                  <a:lnTo>
                    <a:pt x="49" y="7"/>
                  </a:lnTo>
                  <a:lnTo>
                    <a:pt x="54" y="6"/>
                  </a:lnTo>
                  <a:lnTo>
                    <a:pt x="57" y="4"/>
                  </a:lnTo>
                  <a:lnTo>
                    <a:pt x="58" y="0"/>
                  </a:lnTo>
                  <a:lnTo>
                    <a:pt x="81" y="3"/>
                  </a:lnTo>
                  <a:lnTo>
                    <a:pt x="82" y="6"/>
                  </a:lnTo>
                  <a:lnTo>
                    <a:pt x="81" y="10"/>
                  </a:lnTo>
                  <a:lnTo>
                    <a:pt x="83" y="11"/>
                  </a:lnTo>
                  <a:lnTo>
                    <a:pt x="87" y="13"/>
                  </a:lnTo>
                  <a:lnTo>
                    <a:pt x="88" y="18"/>
                  </a:lnTo>
                  <a:lnTo>
                    <a:pt x="97" y="23"/>
                  </a:lnTo>
                  <a:lnTo>
                    <a:pt x="99" y="23"/>
                  </a:lnTo>
                  <a:lnTo>
                    <a:pt x="101" y="19"/>
                  </a:lnTo>
                  <a:lnTo>
                    <a:pt x="114" y="18"/>
                  </a:lnTo>
                  <a:lnTo>
                    <a:pt x="122" y="16"/>
                  </a:lnTo>
                  <a:lnTo>
                    <a:pt x="124" y="16"/>
                  </a:lnTo>
                  <a:lnTo>
                    <a:pt x="125" y="19"/>
                  </a:lnTo>
                  <a:lnTo>
                    <a:pt x="128" y="26"/>
                  </a:lnTo>
                  <a:lnTo>
                    <a:pt x="131" y="28"/>
                  </a:lnTo>
                  <a:lnTo>
                    <a:pt x="135" y="29"/>
                  </a:lnTo>
                  <a:lnTo>
                    <a:pt x="136" y="34"/>
                  </a:lnTo>
                  <a:lnTo>
                    <a:pt x="139" y="39"/>
                  </a:lnTo>
                  <a:lnTo>
                    <a:pt x="130" y="43"/>
                  </a:lnTo>
                  <a:lnTo>
                    <a:pt x="128" y="46"/>
                  </a:lnTo>
                  <a:lnTo>
                    <a:pt x="124" y="45"/>
                  </a:lnTo>
                  <a:lnTo>
                    <a:pt x="123" y="51"/>
                  </a:lnTo>
                  <a:lnTo>
                    <a:pt x="119" y="54"/>
                  </a:lnTo>
                  <a:lnTo>
                    <a:pt x="119" y="56"/>
                  </a:lnTo>
                  <a:lnTo>
                    <a:pt x="120" y="57"/>
                  </a:lnTo>
                  <a:lnTo>
                    <a:pt x="120" y="57"/>
                  </a:lnTo>
                  <a:lnTo>
                    <a:pt x="119" y="62"/>
                  </a:lnTo>
                  <a:lnTo>
                    <a:pt x="114" y="67"/>
                  </a:lnTo>
                  <a:lnTo>
                    <a:pt x="110" y="73"/>
                  </a:lnTo>
                  <a:lnTo>
                    <a:pt x="111" y="80"/>
                  </a:lnTo>
                  <a:lnTo>
                    <a:pt x="109" y="89"/>
                  </a:lnTo>
                  <a:lnTo>
                    <a:pt x="105" y="92"/>
                  </a:lnTo>
                  <a:lnTo>
                    <a:pt x="103" y="97"/>
                  </a:lnTo>
                  <a:lnTo>
                    <a:pt x="99" y="100"/>
                  </a:lnTo>
                  <a:lnTo>
                    <a:pt x="99" y="107"/>
                  </a:lnTo>
                  <a:lnTo>
                    <a:pt x="95" y="108"/>
                  </a:lnTo>
                  <a:lnTo>
                    <a:pt x="93" y="106"/>
                  </a:lnTo>
                  <a:lnTo>
                    <a:pt x="91" y="105"/>
                  </a:lnTo>
                  <a:lnTo>
                    <a:pt x="87" y="106"/>
                  </a:lnTo>
                  <a:lnTo>
                    <a:pt x="86" y="99"/>
                  </a:lnTo>
                  <a:lnTo>
                    <a:pt x="83" y="95"/>
                  </a:lnTo>
                  <a:lnTo>
                    <a:pt x="79" y="95"/>
                  </a:lnTo>
                  <a:lnTo>
                    <a:pt x="75" y="99"/>
                  </a:lnTo>
                  <a:lnTo>
                    <a:pt x="72" y="99"/>
                  </a:lnTo>
                  <a:lnTo>
                    <a:pt x="69" y="100"/>
                  </a:lnTo>
                  <a:lnTo>
                    <a:pt x="66" y="105"/>
                  </a:lnTo>
                  <a:lnTo>
                    <a:pt x="62" y="106"/>
                  </a:lnTo>
                  <a:lnTo>
                    <a:pt x="58" y="103"/>
                  </a:lnTo>
                  <a:lnTo>
                    <a:pt x="54" y="93"/>
                  </a:lnTo>
                  <a:lnTo>
                    <a:pt x="52" y="93"/>
                  </a:lnTo>
                  <a:lnTo>
                    <a:pt x="46" y="96"/>
                  </a:lnTo>
                  <a:lnTo>
                    <a:pt x="47" y="90"/>
                  </a:lnTo>
                  <a:lnTo>
                    <a:pt x="43" y="84"/>
                  </a:lnTo>
                  <a:lnTo>
                    <a:pt x="38" y="87"/>
                  </a:lnTo>
                  <a:lnTo>
                    <a:pt x="34" y="95"/>
                  </a:lnTo>
                  <a:lnTo>
                    <a:pt x="31" y="97"/>
                  </a:lnTo>
                  <a:lnTo>
                    <a:pt x="31" y="90"/>
                  </a:lnTo>
                  <a:lnTo>
                    <a:pt x="33" y="85"/>
                  </a:lnTo>
                  <a:lnTo>
                    <a:pt x="32" y="79"/>
                  </a:lnTo>
                  <a:lnTo>
                    <a:pt x="29" y="78"/>
                  </a:lnTo>
                  <a:lnTo>
                    <a:pt x="26" y="78"/>
                  </a:lnTo>
                  <a:lnTo>
                    <a:pt x="21" y="75"/>
                  </a:lnTo>
                  <a:lnTo>
                    <a:pt x="16" y="70"/>
                  </a:lnTo>
                  <a:lnTo>
                    <a:pt x="11" y="69"/>
                  </a:lnTo>
                  <a:lnTo>
                    <a:pt x="10" y="67"/>
                  </a:lnTo>
                  <a:lnTo>
                    <a:pt x="10" y="63"/>
                  </a:lnTo>
                  <a:lnTo>
                    <a:pt x="4" y="61"/>
                  </a:lnTo>
                  <a:lnTo>
                    <a:pt x="0" y="56"/>
                  </a:lnTo>
                  <a:lnTo>
                    <a:pt x="2" y="52"/>
                  </a:lnTo>
                  <a:lnTo>
                    <a:pt x="5" y="37"/>
                  </a:lnTo>
                  <a:lnTo>
                    <a:pt x="1" y="2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5" name="Freeform 12"/>
            <p:cNvSpPr>
              <a:spLocks noEditPoints="1"/>
            </p:cNvSpPr>
            <p:nvPr/>
          </p:nvSpPr>
          <p:spPr bwMode="auto">
            <a:xfrm>
              <a:off x="6055" y="2748"/>
              <a:ext cx="566" cy="430"/>
            </a:xfrm>
            <a:custGeom>
              <a:avLst/>
              <a:gdLst>
                <a:gd name="T0" fmla="*/ 110 w 566"/>
                <a:gd name="T1" fmla="*/ 382 h 430"/>
                <a:gd name="T2" fmla="*/ 135 w 566"/>
                <a:gd name="T3" fmla="*/ 391 h 430"/>
                <a:gd name="T4" fmla="*/ 144 w 566"/>
                <a:gd name="T5" fmla="*/ 404 h 430"/>
                <a:gd name="T6" fmla="*/ 124 w 566"/>
                <a:gd name="T7" fmla="*/ 426 h 430"/>
                <a:gd name="T8" fmla="*/ 91 w 566"/>
                <a:gd name="T9" fmla="*/ 416 h 430"/>
                <a:gd name="T10" fmla="*/ 61 w 566"/>
                <a:gd name="T11" fmla="*/ 408 h 430"/>
                <a:gd name="T12" fmla="*/ 91 w 566"/>
                <a:gd name="T13" fmla="*/ 394 h 430"/>
                <a:gd name="T14" fmla="*/ 175 w 566"/>
                <a:gd name="T15" fmla="*/ 366 h 430"/>
                <a:gd name="T16" fmla="*/ 165 w 566"/>
                <a:gd name="T17" fmla="*/ 373 h 430"/>
                <a:gd name="T18" fmla="*/ 155 w 566"/>
                <a:gd name="T19" fmla="*/ 375 h 430"/>
                <a:gd name="T20" fmla="*/ 455 w 566"/>
                <a:gd name="T21" fmla="*/ 202 h 430"/>
                <a:gd name="T22" fmla="*/ 480 w 566"/>
                <a:gd name="T23" fmla="*/ 223 h 430"/>
                <a:gd name="T24" fmla="*/ 452 w 566"/>
                <a:gd name="T25" fmla="*/ 217 h 430"/>
                <a:gd name="T26" fmla="*/ 449 w 566"/>
                <a:gd name="T27" fmla="*/ 200 h 430"/>
                <a:gd name="T28" fmla="*/ 231 w 566"/>
                <a:gd name="T29" fmla="*/ 124 h 430"/>
                <a:gd name="T30" fmla="*/ 321 w 566"/>
                <a:gd name="T31" fmla="*/ 231 h 430"/>
                <a:gd name="T32" fmla="*/ 401 w 566"/>
                <a:gd name="T33" fmla="*/ 196 h 430"/>
                <a:gd name="T34" fmla="*/ 429 w 566"/>
                <a:gd name="T35" fmla="*/ 193 h 430"/>
                <a:gd name="T36" fmla="*/ 437 w 566"/>
                <a:gd name="T37" fmla="*/ 202 h 430"/>
                <a:gd name="T38" fmla="*/ 427 w 566"/>
                <a:gd name="T39" fmla="*/ 205 h 430"/>
                <a:gd name="T40" fmla="*/ 414 w 566"/>
                <a:gd name="T41" fmla="*/ 210 h 430"/>
                <a:gd name="T42" fmla="*/ 429 w 566"/>
                <a:gd name="T43" fmla="*/ 218 h 430"/>
                <a:gd name="T44" fmla="*/ 437 w 566"/>
                <a:gd name="T45" fmla="*/ 219 h 430"/>
                <a:gd name="T46" fmla="*/ 442 w 566"/>
                <a:gd name="T47" fmla="*/ 213 h 430"/>
                <a:gd name="T48" fmla="*/ 452 w 566"/>
                <a:gd name="T49" fmla="*/ 222 h 430"/>
                <a:gd name="T50" fmla="*/ 478 w 566"/>
                <a:gd name="T51" fmla="*/ 228 h 430"/>
                <a:gd name="T52" fmla="*/ 524 w 566"/>
                <a:gd name="T53" fmla="*/ 218 h 430"/>
                <a:gd name="T54" fmla="*/ 563 w 566"/>
                <a:gd name="T55" fmla="*/ 214 h 430"/>
                <a:gd name="T56" fmla="*/ 559 w 566"/>
                <a:gd name="T57" fmla="*/ 233 h 430"/>
                <a:gd name="T58" fmla="*/ 554 w 566"/>
                <a:gd name="T59" fmla="*/ 283 h 430"/>
                <a:gd name="T60" fmla="*/ 528 w 566"/>
                <a:gd name="T61" fmla="*/ 293 h 430"/>
                <a:gd name="T62" fmla="*/ 490 w 566"/>
                <a:gd name="T63" fmla="*/ 314 h 430"/>
                <a:gd name="T64" fmla="*/ 457 w 566"/>
                <a:gd name="T65" fmla="*/ 337 h 430"/>
                <a:gd name="T66" fmla="*/ 425 w 566"/>
                <a:gd name="T67" fmla="*/ 357 h 430"/>
                <a:gd name="T68" fmla="*/ 376 w 566"/>
                <a:gd name="T69" fmla="*/ 378 h 430"/>
                <a:gd name="T70" fmla="*/ 330 w 566"/>
                <a:gd name="T71" fmla="*/ 377 h 430"/>
                <a:gd name="T72" fmla="*/ 270 w 566"/>
                <a:gd name="T73" fmla="*/ 367 h 430"/>
                <a:gd name="T74" fmla="*/ 214 w 566"/>
                <a:gd name="T75" fmla="*/ 376 h 430"/>
                <a:gd name="T76" fmla="*/ 174 w 566"/>
                <a:gd name="T77" fmla="*/ 376 h 430"/>
                <a:gd name="T78" fmla="*/ 188 w 566"/>
                <a:gd name="T79" fmla="*/ 366 h 430"/>
                <a:gd name="T80" fmla="*/ 176 w 566"/>
                <a:gd name="T81" fmla="*/ 369 h 430"/>
                <a:gd name="T82" fmla="*/ 173 w 566"/>
                <a:gd name="T83" fmla="*/ 371 h 430"/>
                <a:gd name="T84" fmla="*/ 164 w 566"/>
                <a:gd name="T85" fmla="*/ 361 h 430"/>
                <a:gd name="T86" fmla="*/ 152 w 566"/>
                <a:gd name="T87" fmla="*/ 364 h 430"/>
                <a:gd name="T88" fmla="*/ 141 w 566"/>
                <a:gd name="T89" fmla="*/ 375 h 430"/>
                <a:gd name="T90" fmla="*/ 142 w 566"/>
                <a:gd name="T91" fmla="*/ 364 h 430"/>
                <a:gd name="T92" fmla="*/ 133 w 566"/>
                <a:gd name="T93" fmla="*/ 362 h 430"/>
                <a:gd name="T94" fmla="*/ 128 w 566"/>
                <a:gd name="T95" fmla="*/ 375 h 430"/>
                <a:gd name="T96" fmla="*/ 104 w 566"/>
                <a:gd name="T97" fmla="*/ 359 h 430"/>
                <a:gd name="T98" fmla="*/ 93 w 566"/>
                <a:gd name="T99" fmla="*/ 341 h 430"/>
                <a:gd name="T100" fmla="*/ 82 w 566"/>
                <a:gd name="T101" fmla="*/ 344 h 430"/>
                <a:gd name="T102" fmla="*/ 91 w 566"/>
                <a:gd name="T103" fmla="*/ 352 h 430"/>
                <a:gd name="T104" fmla="*/ 103 w 566"/>
                <a:gd name="T105" fmla="*/ 364 h 430"/>
                <a:gd name="T106" fmla="*/ 95 w 566"/>
                <a:gd name="T107" fmla="*/ 376 h 430"/>
                <a:gd name="T108" fmla="*/ 86 w 566"/>
                <a:gd name="T109" fmla="*/ 369 h 430"/>
                <a:gd name="T110" fmla="*/ 78 w 566"/>
                <a:gd name="T111" fmla="*/ 382 h 430"/>
                <a:gd name="T112" fmla="*/ 70 w 566"/>
                <a:gd name="T113" fmla="*/ 383 h 430"/>
                <a:gd name="T114" fmla="*/ 65 w 566"/>
                <a:gd name="T115" fmla="*/ 393 h 430"/>
                <a:gd name="T116" fmla="*/ 51 w 566"/>
                <a:gd name="T117" fmla="*/ 390 h 430"/>
                <a:gd name="T118" fmla="*/ 57 w 566"/>
                <a:gd name="T119" fmla="*/ 312 h 430"/>
                <a:gd name="T120" fmla="*/ 50 w 566"/>
                <a:gd name="T121" fmla="*/ 140 h 430"/>
                <a:gd name="T122" fmla="*/ 113 w 566"/>
                <a:gd name="T123" fmla="*/ 28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6" h="430">
                  <a:moveTo>
                    <a:pt x="108" y="380"/>
                  </a:moveTo>
                  <a:lnTo>
                    <a:pt x="109" y="381"/>
                  </a:lnTo>
                  <a:lnTo>
                    <a:pt x="109" y="381"/>
                  </a:lnTo>
                  <a:lnTo>
                    <a:pt x="109" y="382"/>
                  </a:lnTo>
                  <a:lnTo>
                    <a:pt x="109" y="382"/>
                  </a:lnTo>
                  <a:lnTo>
                    <a:pt x="109" y="382"/>
                  </a:lnTo>
                  <a:lnTo>
                    <a:pt x="109" y="383"/>
                  </a:lnTo>
                  <a:lnTo>
                    <a:pt x="109" y="385"/>
                  </a:lnTo>
                  <a:lnTo>
                    <a:pt x="110" y="385"/>
                  </a:lnTo>
                  <a:lnTo>
                    <a:pt x="110" y="387"/>
                  </a:lnTo>
                  <a:lnTo>
                    <a:pt x="110" y="387"/>
                  </a:lnTo>
                  <a:lnTo>
                    <a:pt x="110" y="387"/>
                  </a:lnTo>
                  <a:lnTo>
                    <a:pt x="111" y="387"/>
                  </a:lnTo>
                  <a:lnTo>
                    <a:pt x="111" y="388"/>
                  </a:lnTo>
                  <a:lnTo>
                    <a:pt x="111" y="389"/>
                  </a:lnTo>
                  <a:lnTo>
                    <a:pt x="112" y="390"/>
                  </a:lnTo>
                  <a:lnTo>
                    <a:pt x="112" y="390"/>
                  </a:lnTo>
                  <a:lnTo>
                    <a:pt x="111" y="391"/>
                  </a:lnTo>
                  <a:lnTo>
                    <a:pt x="111" y="391"/>
                  </a:lnTo>
                  <a:lnTo>
                    <a:pt x="111" y="392"/>
                  </a:lnTo>
                  <a:lnTo>
                    <a:pt x="111" y="393"/>
                  </a:lnTo>
                  <a:lnTo>
                    <a:pt x="111" y="393"/>
                  </a:lnTo>
                  <a:lnTo>
                    <a:pt x="110" y="394"/>
                  </a:lnTo>
                  <a:lnTo>
                    <a:pt x="110" y="395"/>
                  </a:lnTo>
                  <a:lnTo>
                    <a:pt x="110" y="395"/>
                  </a:lnTo>
                  <a:lnTo>
                    <a:pt x="110" y="395"/>
                  </a:lnTo>
                  <a:lnTo>
                    <a:pt x="110" y="395"/>
                  </a:lnTo>
                  <a:lnTo>
                    <a:pt x="111" y="394"/>
                  </a:lnTo>
                  <a:lnTo>
                    <a:pt x="111" y="393"/>
                  </a:lnTo>
                  <a:lnTo>
                    <a:pt x="112" y="391"/>
                  </a:lnTo>
                  <a:lnTo>
                    <a:pt x="112" y="391"/>
                  </a:lnTo>
                  <a:lnTo>
                    <a:pt x="112" y="391"/>
                  </a:lnTo>
                  <a:lnTo>
                    <a:pt x="112" y="390"/>
                  </a:lnTo>
                  <a:lnTo>
                    <a:pt x="112" y="389"/>
                  </a:lnTo>
                  <a:lnTo>
                    <a:pt x="111" y="389"/>
                  </a:lnTo>
                  <a:lnTo>
                    <a:pt x="111" y="388"/>
                  </a:lnTo>
                  <a:lnTo>
                    <a:pt x="111" y="387"/>
                  </a:lnTo>
                  <a:lnTo>
                    <a:pt x="111" y="387"/>
                  </a:lnTo>
                  <a:lnTo>
                    <a:pt x="110" y="386"/>
                  </a:lnTo>
                  <a:lnTo>
                    <a:pt x="110" y="385"/>
                  </a:lnTo>
                  <a:lnTo>
                    <a:pt x="110" y="385"/>
                  </a:lnTo>
                  <a:lnTo>
                    <a:pt x="110" y="384"/>
                  </a:lnTo>
                  <a:lnTo>
                    <a:pt x="110" y="383"/>
                  </a:lnTo>
                  <a:lnTo>
                    <a:pt x="110" y="382"/>
                  </a:lnTo>
                  <a:lnTo>
                    <a:pt x="110" y="382"/>
                  </a:lnTo>
                  <a:lnTo>
                    <a:pt x="110" y="382"/>
                  </a:lnTo>
                  <a:lnTo>
                    <a:pt x="111" y="381"/>
                  </a:lnTo>
                  <a:lnTo>
                    <a:pt x="112" y="380"/>
                  </a:lnTo>
                  <a:lnTo>
                    <a:pt x="113" y="380"/>
                  </a:lnTo>
                  <a:lnTo>
                    <a:pt x="114" y="381"/>
                  </a:lnTo>
                  <a:lnTo>
                    <a:pt x="114" y="382"/>
                  </a:lnTo>
                  <a:lnTo>
                    <a:pt x="115" y="382"/>
                  </a:lnTo>
                  <a:lnTo>
                    <a:pt x="116" y="382"/>
                  </a:lnTo>
                  <a:lnTo>
                    <a:pt x="116" y="383"/>
                  </a:lnTo>
                  <a:lnTo>
                    <a:pt x="118" y="384"/>
                  </a:lnTo>
                  <a:lnTo>
                    <a:pt x="118" y="385"/>
                  </a:lnTo>
                  <a:lnTo>
                    <a:pt x="118" y="386"/>
                  </a:lnTo>
                  <a:lnTo>
                    <a:pt x="118" y="387"/>
                  </a:lnTo>
                  <a:lnTo>
                    <a:pt x="120" y="387"/>
                  </a:lnTo>
                  <a:lnTo>
                    <a:pt x="121" y="387"/>
                  </a:lnTo>
                  <a:lnTo>
                    <a:pt x="121" y="387"/>
                  </a:lnTo>
                  <a:lnTo>
                    <a:pt x="122" y="387"/>
                  </a:lnTo>
                  <a:lnTo>
                    <a:pt x="122" y="387"/>
                  </a:lnTo>
                  <a:lnTo>
                    <a:pt x="123" y="388"/>
                  </a:lnTo>
                  <a:lnTo>
                    <a:pt x="122" y="389"/>
                  </a:lnTo>
                  <a:lnTo>
                    <a:pt x="125" y="388"/>
                  </a:lnTo>
                  <a:lnTo>
                    <a:pt x="125" y="389"/>
                  </a:lnTo>
                  <a:lnTo>
                    <a:pt x="126" y="389"/>
                  </a:lnTo>
                  <a:lnTo>
                    <a:pt x="126" y="389"/>
                  </a:lnTo>
                  <a:lnTo>
                    <a:pt x="128" y="389"/>
                  </a:lnTo>
                  <a:lnTo>
                    <a:pt x="129" y="389"/>
                  </a:lnTo>
                  <a:lnTo>
                    <a:pt x="131" y="389"/>
                  </a:lnTo>
                  <a:lnTo>
                    <a:pt x="131" y="389"/>
                  </a:lnTo>
                  <a:lnTo>
                    <a:pt x="131" y="389"/>
                  </a:lnTo>
                  <a:lnTo>
                    <a:pt x="131" y="388"/>
                  </a:lnTo>
                  <a:lnTo>
                    <a:pt x="131" y="388"/>
                  </a:lnTo>
                  <a:lnTo>
                    <a:pt x="131" y="388"/>
                  </a:lnTo>
                  <a:lnTo>
                    <a:pt x="131" y="387"/>
                  </a:lnTo>
                  <a:lnTo>
                    <a:pt x="132" y="387"/>
                  </a:lnTo>
                  <a:lnTo>
                    <a:pt x="132" y="389"/>
                  </a:lnTo>
                  <a:lnTo>
                    <a:pt x="132" y="389"/>
                  </a:lnTo>
                  <a:lnTo>
                    <a:pt x="133" y="389"/>
                  </a:lnTo>
                  <a:lnTo>
                    <a:pt x="133" y="390"/>
                  </a:lnTo>
                  <a:lnTo>
                    <a:pt x="134" y="390"/>
                  </a:lnTo>
                  <a:lnTo>
                    <a:pt x="134" y="390"/>
                  </a:lnTo>
                  <a:lnTo>
                    <a:pt x="135" y="390"/>
                  </a:lnTo>
                  <a:lnTo>
                    <a:pt x="135" y="391"/>
                  </a:lnTo>
                  <a:lnTo>
                    <a:pt x="135" y="391"/>
                  </a:lnTo>
                  <a:lnTo>
                    <a:pt x="137" y="391"/>
                  </a:lnTo>
                  <a:lnTo>
                    <a:pt x="137" y="391"/>
                  </a:lnTo>
                  <a:lnTo>
                    <a:pt x="138" y="391"/>
                  </a:lnTo>
                  <a:lnTo>
                    <a:pt x="138" y="391"/>
                  </a:lnTo>
                  <a:lnTo>
                    <a:pt x="139" y="392"/>
                  </a:lnTo>
                  <a:lnTo>
                    <a:pt x="140" y="392"/>
                  </a:lnTo>
                  <a:lnTo>
                    <a:pt x="141" y="392"/>
                  </a:lnTo>
                  <a:lnTo>
                    <a:pt x="140" y="393"/>
                  </a:lnTo>
                  <a:lnTo>
                    <a:pt x="141" y="393"/>
                  </a:lnTo>
                  <a:lnTo>
                    <a:pt x="141" y="395"/>
                  </a:lnTo>
                  <a:lnTo>
                    <a:pt x="142" y="395"/>
                  </a:lnTo>
                  <a:lnTo>
                    <a:pt x="142" y="395"/>
                  </a:lnTo>
                  <a:lnTo>
                    <a:pt x="143" y="396"/>
                  </a:lnTo>
                  <a:lnTo>
                    <a:pt x="143" y="397"/>
                  </a:lnTo>
                  <a:lnTo>
                    <a:pt x="142" y="397"/>
                  </a:lnTo>
                  <a:lnTo>
                    <a:pt x="142" y="399"/>
                  </a:lnTo>
                  <a:lnTo>
                    <a:pt x="143" y="399"/>
                  </a:lnTo>
                  <a:lnTo>
                    <a:pt x="143" y="399"/>
                  </a:lnTo>
                  <a:lnTo>
                    <a:pt x="143" y="400"/>
                  </a:lnTo>
                  <a:lnTo>
                    <a:pt x="142" y="400"/>
                  </a:lnTo>
                  <a:lnTo>
                    <a:pt x="142" y="399"/>
                  </a:lnTo>
                  <a:lnTo>
                    <a:pt x="142" y="399"/>
                  </a:lnTo>
                  <a:lnTo>
                    <a:pt x="141" y="399"/>
                  </a:lnTo>
                  <a:lnTo>
                    <a:pt x="141" y="399"/>
                  </a:lnTo>
                  <a:lnTo>
                    <a:pt x="141" y="400"/>
                  </a:lnTo>
                  <a:lnTo>
                    <a:pt x="142" y="400"/>
                  </a:lnTo>
                  <a:lnTo>
                    <a:pt x="142" y="400"/>
                  </a:lnTo>
                  <a:lnTo>
                    <a:pt x="143" y="400"/>
                  </a:lnTo>
                  <a:lnTo>
                    <a:pt x="143" y="400"/>
                  </a:lnTo>
                  <a:lnTo>
                    <a:pt x="143" y="400"/>
                  </a:lnTo>
                  <a:lnTo>
                    <a:pt x="143" y="400"/>
                  </a:lnTo>
                  <a:lnTo>
                    <a:pt x="143" y="400"/>
                  </a:lnTo>
                  <a:lnTo>
                    <a:pt x="143" y="399"/>
                  </a:lnTo>
                  <a:lnTo>
                    <a:pt x="144" y="399"/>
                  </a:lnTo>
                  <a:lnTo>
                    <a:pt x="145" y="400"/>
                  </a:lnTo>
                  <a:lnTo>
                    <a:pt x="146" y="400"/>
                  </a:lnTo>
                  <a:lnTo>
                    <a:pt x="147" y="401"/>
                  </a:lnTo>
                  <a:lnTo>
                    <a:pt x="147" y="401"/>
                  </a:lnTo>
                  <a:lnTo>
                    <a:pt x="147" y="401"/>
                  </a:lnTo>
                  <a:lnTo>
                    <a:pt x="147" y="402"/>
                  </a:lnTo>
                  <a:lnTo>
                    <a:pt x="144" y="404"/>
                  </a:lnTo>
                  <a:lnTo>
                    <a:pt x="144" y="404"/>
                  </a:lnTo>
                  <a:lnTo>
                    <a:pt x="144" y="404"/>
                  </a:lnTo>
                  <a:lnTo>
                    <a:pt x="144" y="404"/>
                  </a:lnTo>
                  <a:lnTo>
                    <a:pt x="143" y="405"/>
                  </a:lnTo>
                  <a:lnTo>
                    <a:pt x="143" y="406"/>
                  </a:lnTo>
                  <a:lnTo>
                    <a:pt x="143" y="406"/>
                  </a:lnTo>
                  <a:lnTo>
                    <a:pt x="143" y="407"/>
                  </a:lnTo>
                  <a:lnTo>
                    <a:pt x="143" y="407"/>
                  </a:lnTo>
                  <a:lnTo>
                    <a:pt x="142" y="408"/>
                  </a:lnTo>
                  <a:lnTo>
                    <a:pt x="141" y="407"/>
                  </a:lnTo>
                  <a:lnTo>
                    <a:pt x="139" y="407"/>
                  </a:lnTo>
                  <a:lnTo>
                    <a:pt x="139" y="407"/>
                  </a:lnTo>
                  <a:lnTo>
                    <a:pt x="138" y="408"/>
                  </a:lnTo>
                  <a:lnTo>
                    <a:pt x="138" y="408"/>
                  </a:lnTo>
                  <a:lnTo>
                    <a:pt x="137" y="408"/>
                  </a:lnTo>
                  <a:lnTo>
                    <a:pt x="136" y="408"/>
                  </a:lnTo>
                  <a:lnTo>
                    <a:pt x="135" y="408"/>
                  </a:lnTo>
                  <a:lnTo>
                    <a:pt x="133" y="410"/>
                  </a:lnTo>
                  <a:lnTo>
                    <a:pt x="133" y="410"/>
                  </a:lnTo>
                  <a:lnTo>
                    <a:pt x="133" y="410"/>
                  </a:lnTo>
                  <a:lnTo>
                    <a:pt x="133" y="411"/>
                  </a:lnTo>
                  <a:lnTo>
                    <a:pt x="132" y="411"/>
                  </a:lnTo>
                  <a:lnTo>
                    <a:pt x="131" y="412"/>
                  </a:lnTo>
                  <a:lnTo>
                    <a:pt x="131" y="413"/>
                  </a:lnTo>
                  <a:lnTo>
                    <a:pt x="131" y="413"/>
                  </a:lnTo>
                  <a:lnTo>
                    <a:pt x="131" y="413"/>
                  </a:lnTo>
                  <a:lnTo>
                    <a:pt x="131" y="415"/>
                  </a:lnTo>
                  <a:lnTo>
                    <a:pt x="131" y="415"/>
                  </a:lnTo>
                  <a:lnTo>
                    <a:pt x="130" y="416"/>
                  </a:lnTo>
                  <a:lnTo>
                    <a:pt x="130" y="417"/>
                  </a:lnTo>
                  <a:lnTo>
                    <a:pt x="130" y="417"/>
                  </a:lnTo>
                  <a:lnTo>
                    <a:pt x="130" y="418"/>
                  </a:lnTo>
                  <a:lnTo>
                    <a:pt x="130" y="420"/>
                  </a:lnTo>
                  <a:lnTo>
                    <a:pt x="130" y="420"/>
                  </a:lnTo>
                  <a:lnTo>
                    <a:pt x="130" y="420"/>
                  </a:lnTo>
                  <a:lnTo>
                    <a:pt x="129" y="421"/>
                  </a:lnTo>
                  <a:lnTo>
                    <a:pt x="130" y="422"/>
                  </a:lnTo>
                  <a:lnTo>
                    <a:pt x="129" y="424"/>
                  </a:lnTo>
                  <a:lnTo>
                    <a:pt x="129" y="424"/>
                  </a:lnTo>
                  <a:lnTo>
                    <a:pt x="128" y="425"/>
                  </a:lnTo>
                  <a:lnTo>
                    <a:pt x="127" y="425"/>
                  </a:lnTo>
                  <a:lnTo>
                    <a:pt x="126" y="426"/>
                  </a:lnTo>
                  <a:lnTo>
                    <a:pt x="126" y="426"/>
                  </a:lnTo>
                  <a:lnTo>
                    <a:pt x="126" y="426"/>
                  </a:lnTo>
                  <a:lnTo>
                    <a:pt x="125" y="426"/>
                  </a:lnTo>
                  <a:lnTo>
                    <a:pt x="124" y="426"/>
                  </a:lnTo>
                  <a:lnTo>
                    <a:pt x="124" y="426"/>
                  </a:lnTo>
                  <a:lnTo>
                    <a:pt x="123" y="426"/>
                  </a:lnTo>
                  <a:lnTo>
                    <a:pt x="122" y="427"/>
                  </a:lnTo>
                  <a:lnTo>
                    <a:pt x="122" y="427"/>
                  </a:lnTo>
                  <a:lnTo>
                    <a:pt x="122" y="427"/>
                  </a:lnTo>
                  <a:lnTo>
                    <a:pt x="121" y="428"/>
                  </a:lnTo>
                  <a:lnTo>
                    <a:pt x="119" y="428"/>
                  </a:lnTo>
                  <a:lnTo>
                    <a:pt x="119" y="428"/>
                  </a:lnTo>
                  <a:lnTo>
                    <a:pt x="119" y="428"/>
                  </a:lnTo>
                  <a:lnTo>
                    <a:pt x="118" y="429"/>
                  </a:lnTo>
                  <a:lnTo>
                    <a:pt x="118" y="429"/>
                  </a:lnTo>
                  <a:lnTo>
                    <a:pt x="118" y="429"/>
                  </a:lnTo>
                  <a:lnTo>
                    <a:pt x="117" y="429"/>
                  </a:lnTo>
                  <a:lnTo>
                    <a:pt x="117" y="430"/>
                  </a:lnTo>
                  <a:lnTo>
                    <a:pt x="116" y="430"/>
                  </a:lnTo>
                  <a:lnTo>
                    <a:pt x="113" y="430"/>
                  </a:lnTo>
                  <a:lnTo>
                    <a:pt x="113" y="430"/>
                  </a:lnTo>
                  <a:lnTo>
                    <a:pt x="113" y="430"/>
                  </a:lnTo>
                  <a:lnTo>
                    <a:pt x="113" y="430"/>
                  </a:lnTo>
                  <a:lnTo>
                    <a:pt x="112" y="430"/>
                  </a:lnTo>
                  <a:lnTo>
                    <a:pt x="111" y="430"/>
                  </a:lnTo>
                  <a:lnTo>
                    <a:pt x="110" y="430"/>
                  </a:lnTo>
                  <a:lnTo>
                    <a:pt x="109" y="430"/>
                  </a:lnTo>
                  <a:lnTo>
                    <a:pt x="107" y="430"/>
                  </a:lnTo>
                  <a:lnTo>
                    <a:pt x="107" y="430"/>
                  </a:lnTo>
                  <a:lnTo>
                    <a:pt x="107" y="429"/>
                  </a:lnTo>
                  <a:lnTo>
                    <a:pt x="107" y="428"/>
                  </a:lnTo>
                  <a:lnTo>
                    <a:pt x="106" y="428"/>
                  </a:lnTo>
                  <a:lnTo>
                    <a:pt x="106" y="427"/>
                  </a:lnTo>
                  <a:lnTo>
                    <a:pt x="105" y="427"/>
                  </a:lnTo>
                  <a:lnTo>
                    <a:pt x="105" y="427"/>
                  </a:lnTo>
                  <a:lnTo>
                    <a:pt x="104" y="426"/>
                  </a:lnTo>
                  <a:lnTo>
                    <a:pt x="102" y="424"/>
                  </a:lnTo>
                  <a:lnTo>
                    <a:pt x="101" y="423"/>
                  </a:lnTo>
                  <a:lnTo>
                    <a:pt x="100" y="423"/>
                  </a:lnTo>
                  <a:lnTo>
                    <a:pt x="100" y="422"/>
                  </a:lnTo>
                  <a:lnTo>
                    <a:pt x="98" y="421"/>
                  </a:lnTo>
                  <a:lnTo>
                    <a:pt x="97" y="420"/>
                  </a:lnTo>
                  <a:lnTo>
                    <a:pt x="96" y="419"/>
                  </a:lnTo>
                  <a:lnTo>
                    <a:pt x="96" y="419"/>
                  </a:lnTo>
                  <a:lnTo>
                    <a:pt x="95" y="418"/>
                  </a:lnTo>
                  <a:lnTo>
                    <a:pt x="95" y="417"/>
                  </a:lnTo>
                  <a:lnTo>
                    <a:pt x="94" y="417"/>
                  </a:lnTo>
                  <a:lnTo>
                    <a:pt x="92" y="417"/>
                  </a:lnTo>
                  <a:lnTo>
                    <a:pt x="91" y="416"/>
                  </a:lnTo>
                  <a:lnTo>
                    <a:pt x="91" y="416"/>
                  </a:lnTo>
                  <a:lnTo>
                    <a:pt x="91" y="415"/>
                  </a:lnTo>
                  <a:lnTo>
                    <a:pt x="90" y="415"/>
                  </a:lnTo>
                  <a:lnTo>
                    <a:pt x="90" y="415"/>
                  </a:lnTo>
                  <a:lnTo>
                    <a:pt x="89" y="415"/>
                  </a:lnTo>
                  <a:lnTo>
                    <a:pt x="88" y="414"/>
                  </a:lnTo>
                  <a:lnTo>
                    <a:pt x="87" y="414"/>
                  </a:lnTo>
                  <a:lnTo>
                    <a:pt x="86" y="413"/>
                  </a:lnTo>
                  <a:lnTo>
                    <a:pt x="85" y="413"/>
                  </a:lnTo>
                  <a:lnTo>
                    <a:pt x="83" y="412"/>
                  </a:lnTo>
                  <a:lnTo>
                    <a:pt x="83" y="411"/>
                  </a:lnTo>
                  <a:lnTo>
                    <a:pt x="82" y="410"/>
                  </a:lnTo>
                  <a:lnTo>
                    <a:pt x="81" y="410"/>
                  </a:lnTo>
                  <a:lnTo>
                    <a:pt x="81" y="409"/>
                  </a:lnTo>
                  <a:lnTo>
                    <a:pt x="80" y="409"/>
                  </a:lnTo>
                  <a:lnTo>
                    <a:pt x="80" y="409"/>
                  </a:lnTo>
                  <a:lnTo>
                    <a:pt x="80" y="408"/>
                  </a:lnTo>
                  <a:lnTo>
                    <a:pt x="79" y="408"/>
                  </a:lnTo>
                  <a:lnTo>
                    <a:pt x="79" y="408"/>
                  </a:lnTo>
                  <a:lnTo>
                    <a:pt x="78" y="408"/>
                  </a:lnTo>
                  <a:lnTo>
                    <a:pt x="78" y="407"/>
                  </a:lnTo>
                  <a:lnTo>
                    <a:pt x="78" y="407"/>
                  </a:lnTo>
                  <a:lnTo>
                    <a:pt x="76" y="406"/>
                  </a:lnTo>
                  <a:lnTo>
                    <a:pt x="74" y="406"/>
                  </a:lnTo>
                  <a:lnTo>
                    <a:pt x="74" y="406"/>
                  </a:lnTo>
                  <a:lnTo>
                    <a:pt x="74" y="406"/>
                  </a:lnTo>
                  <a:lnTo>
                    <a:pt x="73" y="406"/>
                  </a:lnTo>
                  <a:lnTo>
                    <a:pt x="70" y="407"/>
                  </a:lnTo>
                  <a:lnTo>
                    <a:pt x="70" y="407"/>
                  </a:lnTo>
                  <a:lnTo>
                    <a:pt x="70" y="407"/>
                  </a:lnTo>
                  <a:lnTo>
                    <a:pt x="70" y="407"/>
                  </a:lnTo>
                  <a:lnTo>
                    <a:pt x="69" y="407"/>
                  </a:lnTo>
                  <a:lnTo>
                    <a:pt x="67" y="408"/>
                  </a:lnTo>
                  <a:lnTo>
                    <a:pt x="67" y="408"/>
                  </a:lnTo>
                  <a:lnTo>
                    <a:pt x="65" y="408"/>
                  </a:lnTo>
                  <a:lnTo>
                    <a:pt x="65" y="408"/>
                  </a:lnTo>
                  <a:lnTo>
                    <a:pt x="64" y="408"/>
                  </a:lnTo>
                  <a:lnTo>
                    <a:pt x="64" y="408"/>
                  </a:lnTo>
                  <a:lnTo>
                    <a:pt x="62" y="408"/>
                  </a:lnTo>
                  <a:lnTo>
                    <a:pt x="62" y="408"/>
                  </a:lnTo>
                  <a:lnTo>
                    <a:pt x="61" y="408"/>
                  </a:lnTo>
                  <a:lnTo>
                    <a:pt x="60" y="408"/>
                  </a:lnTo>
                  <a:lnTo>
                    <a:pt x="60" y="408"/>
                  </a:lnTo>
                  <a:lnTo>
                    <a:pt x="61" y="408"/>
                  </a:lnTo>
                  <a:lnTo>
                    <a:pt x="61" y="408"/>
                  </a:lnTo>
                  <a:lnTo>
                    <a:pt x="61" y="408"/>
                  </a:lnTo>
                  <a:lnTo>
                    <a:pt x="64" y="407"/>
                  </a:lnTo>
                  <a:lnTo>
                    <a:pt x="64" y="407"/>
                  </a:lnTo>
                  <a:lnTo>
                    <a:pt x="64" y="405"/>
                  </a:lnTo>
                  <a:lnTo>
                    <a:pt x="64" y="404"/>
                  </a:lnTo>
                  <a:lnTo>
                    <a:pt x="65" y="404"/>
                  </a:lnTo>
                  <a:lnTo>
                    <a:pt x="67" y="404"/>
                  </a:lnTo>
                  <a:lnTo>
                    <a:pt x="68" y="403"/>
                  </a:lnTo>
                  <a:lnTo>
                    <a:pt x="68" y="401"/>
                  </a:lnTo>
                  <a:lnTo>
                    <a:pt x="69" y="400"/>
                  </a:lnTo>
                  <a:lnTo>
                    <a:pt x="70" y="400"/>
                  </a:lnTo>
                  <a:lnTo>
                    <a:pt x="70" y="399"/>
                  </a:lnTo>
                  <a:lnTo>
                    <a:pt x="70" y="399"/>
                  </a:lnTo>
                  <a:lnTo>
                    <a:pt x="70" y="398"/>
                  </a:lnTo>
                  <a:lnTo>
                    <a:pt x="70" y="397"/>
                  </a:lnTo>
                  <a:lnTo>
                    <a:pt x="70" y="397"/>
                  </a:lnTo>
                  <a:lnTo>
                    <a:pt x="71" y="396"/>
                  </a:lnTo>
                  <a:lnTo>
                    <a:pt x="71" y="396"/>
                  </a:lnTo>
                  <a:lnTo>
                    <a:pt x="73" y="396"/>
                  </a:lnTo>
                  <a:lnTo>
                    <a:pt x="74" y="396"/>
                  </a:lnTo>
                  <a:lnTo>
                    <a:pt x="74" y="396"/>
                  </a:lnTo>
                  <a:lnTo>
                    <a:pt x="74" y="396"/>
                  </a:lnTo>
                  <a:lnTo>
                    <a:pt x="78" y="396"/>
                  </a:lnTo>
                  <a:lnTo>
                    <a:pt x="78" y="395"/>
                  </a:lnTo>
                  <a:lnTo>
                    <a:pt x="80" y="395"/>
                  </a:lnTo>
                  <a:lnTo>
                    <a:pt x="83" y="393"/>
                  </a:lnTo>
                  <a:lnTo>
                    <a:pt x="84" y="393"/>
                  </a:lnTo>
                  <a:lnTo>
                    <a:pt x="84" y="393"/>
                  </a:lnTo>
                  <a:lnTo>
                    <a:pt x="85" y="392"/>
                  </a:lnTo>
                  <a:lnTo>
                    <a:pt x="86" y="391"/>
                  </a:lnTo>
                  <a:lnTo>
                    <a:pt x="87" y="391"/>
                  </a:lnTo>
                  <a:lnTo>
                    <a:pt x="87" y="391"/>
                  </a:lnTo>
                  <a:lnTo>
                    <a:pt x="89" y="391"/>
                  </a:lnTo>
                  <a:lnTo>
                    <a:pt x="90" y="391"/>
                  </a:lnTo>
                  <a:lnTo>
                    <a:pt x="90" y="392"/>
                  </a:lnTo>
                  <a:lnTo>
                    <a:pt x="90" y="392"/>
                  </a:lnTo>
                  <a:lnTo>
                    <a:pt x="90" y="392"/>
                  </a:lnTo>
                  <a:lnTo>
                    <a:pt x="90" y="393"/>
                  </a:lnTo>
                  <a:lnTo>
                    <a:pt x="90" y="393"/>
                  </a:lnTo>
                  <a:lnTo>
                    <a:pt x="90" y="393"/>
                  </a:lnTo>
                  <a:lnTo>
                    <a:pt x="90" y="394"/>
                  </a:lnTo>
                  <a:lnTo>
                    <a:pt x="90" y="394"/>
                  </a:lnTo>
                  <a:lnTo>
                    <a:pt x="91" y="394"/>
                  </a:lnTo>
                  <a:lnTo>
                    <a:pt x="91" y="393"/>
                  </a:lnTo>
                  <a:lnTo>
                    <a:pt x="91" y="393"/>
                  </a:lnTo>
                  <a:lnTo>
                    <a:pt x="91" y="392"/>
                  </a:lnTo>
                  <a:lnTo>
                    <a:pt x="92" y="393"/>
                  </a:lnTo>
                  <a:lnTo>
                    <a:pt x="93" y="394"/>
                  </a:lnTo>
                  <a:lnTo>
                    <a:pt x="93" y="393"/>
                  </a:lnTo>
                  <a:lnTo>
                    <a:pt x="92" y="393"/>
                  </a:lnTo>
                  <a:lnTo>
                    <a:pt x="92" y="393"/>
                  </a:lnTo>
                  <a:lnTo>
                    <a:pt x="93" y="392"/>
                  </a:lnTo>
                  <a:lnTo>
                    <a:pt x="93" y="392"/>
                  </a:lnTo>
                  <a:lnTo>
                    <a:pt x="91" y="391"/>
                  </a:lnTo>
                  <a:lnTo>
                    <a:pt x="92" y="391"/>
                  </a:lnTo>
                  <a:lnTo>
                    <a:pt x="92" y="391"/>
                  </a:lnTo>
                  <a:lnTo>
                    <a:pt x="91" y="391"/>
                  </a:lnTo>
                  <a:lnTo>
                    <a:pt x="91" y="391"/>
                  </a:lnTo>
                  <a:lnTo>
                    <a:pt x="91" y="391"/>
                  </a:lnTo>
                  <a:lnTo>
                    <a:pt x="91" y="391"/>
                  </a:lnTo>
                  <a:lnTo>
                    <a:pt x="91" y="391"/>
                  </a:lnTo>
                  <a:lnTo>
                    <a:pt x="91" y="391"/>
                  </a:lnTo>
                  <a:lnTo>
                    <a:pt x="91" y="391"/>
                  </a:lnTo>
                  <a:lnTo>
                    <a:pt x="91" y="391"/>
                  </a:lnTo>
                  <a:lnTo>
                    <a:pt x="91" y="391"/>
                  </a:lnTo>
                  <a:lnTo>
                    <a:pt x="94" y="390"/>
                  </a:lnTo>
                  <a:lnTo>
                    <a:pt x="94" y="390"/>
                  </a:lnTo>
                  <a:lnTo>
                    <a:pt x="95" y="390"/>
                  </a:lnTo>
                  <a:lnTo>
                    <a:pt x="96" y="389"/>
                  </a:lnTo>
                  <a:lnTo>
                    <a:pt x="97" y="388"/>
                  </a:lnTo>
                  <a:lnTo>
                    <a:pt x="98" y="388"/>
                  </a:lnTo>
                  <a:lnTo>
                    <a:pt x="99" y="388"/>
                  </a:lnTo>
                  <a:lnTo>
                    <a:pt x="100" y="387"/>
                  </a:lnTo>
                  <a:lnTo>
                    <a:pt x="100" y="387"/>
                  </a:lnTo>
                  <a:lnTo>
                    <a:pt x="100" y="387"/>
                  </a:lnTo>
                  <a:lnTo>
                    <a:pt x="101" y="385"/>
                  </a:lnTo>
                  <a:lnTo>
                    <a:pt x="102" y="384"/>
                  </a:lnTo>
                  <a:lnTo>
                    <a:pt x="102" y="383"/>
                  </a:lnTo>
                  <a:lnTo>
                    <a:pt x="104" y="382"/>
                  </a:lnTo>
                  <a:lnTo>
                    <a:pt x="104" y="382"/>
                  </a:lnTo>
                  <a:lnTo>
                    <a:pt x="104" y="382"/>
                  </a:lnTo>
                  <a:lnTo>
                    <a:pt x="104" y="381"/>
                  </a:lnTo>
                  <a:lnTo>
                    <a:pt x="106" y="380"/>
                  </a:lnTo>
                  <a:lnTo>
                    <a:pt x="108" y="380"/>
                  </a:lnTo>
                  <a:lnTo>
                    <a:pt x="108" y="380"/>
                  </a:lnTo>
                  <a:close/>
                  <a:moveTo>
                    <a:pt x="175" y="365"/>
                  </a:moveTo>
                  <a:lnTo>
                    <a:pt x="175" y="366"/>
                  </a:lnTo>
                  <a:lnTo>
                    <a:pt x="175" y="367"/>
                  </a:lnTo>
                  <a:lnTo>
                    <a:pt x="175" y="368"/>
                  </a:lnTo>
                  <a:lnTo>
                    <a:pt x="175" y="368"/>
                  </a:lnTo>
                  <a:lnTo>
                    <a:pt x="174" y="368"/>
                  </a:lnTo>
                  <a:lnTo>
                    <a:pt x="174" y="366"/>
                  </a:lnTo>
                  <a:lnTo>
                    <a:pt x="175" y="365"/>
                  </a:lnTo>
                  <a:close/>
                  <a:moveTo>
                    <a:pt x="163" y="361"/>
                  </a:moveTo>
                  <a:lnTo>
                    <a:pt x="164" y="362"/>
                  </a:lnTo>
                  <a:lnTo>
                    <a:pt x="164" y="362"/>
                  </a:lnTo>
                  <a:lnTo>
                    <a:pt x="165" y="363"/>
                  </a:lnTo>
                  <a:lnTo>
                    <a:pt x="165" y="363"/>
                  </a:lnTo>
                  <a:lnTo>
                    <a:pt x="165" y="363"/>
                  </a:lnTo>
                  <a:lnTo>
                    <a:pt x="166" y="364"/>
                  </a:lnTo>
                  <a:lnTo>
                    <a:pt x="166" y="365"/>
                  </a:lnTo>
                  <a:lnTo>
                    <a:pt x="166" y="365"/>
                  </a:lnTo>
                  <a:lnTo>
                    <a:pt x="167" y="366"/>
                  </a:lnTo>
                  <a:lnTo>
                    <a:pt x="167" y="366"/>
                  </a:lnTo>
                  <a:lnTo>
                    <a:pt x="167" y="367"/>
                  </a:lnTo>
                  <a:lnTo>
                    <a:pt x="167" y="368"/>
                  </a:lnTo>
                  <a:lnTo>
                    <a:pt x="167" y="368"/>
                  </a:lnTo>
                  <a:lnTo>
                    <a:pt x="167" y="369"/>
                  </a:lnTo>
                  <a:lnTo>
                    <a:pt x="168" y="370"/>
                  </a:lnTo>
                  <a:lnTo>
                    <a:pt x="167" y="371"/>
                  </a:lnTo>
                  <a:lnTo>
                    <a:pt x="166" y="370"/>
                  </a:lnTo>
                  <a:lnTo>
                    <a:pt x="165" y="369"/>
                  </a:lnTo>
                  <a:lnTo>
                    <a:pt x="165" y="369"/>
                  </a:lnTo>
                  <a:lnTo>
                    <a:pt x="165" y="369"/>
                  </a:lnTo>
                  <a:lnTo>
                    <a:pt x="164" y="369"/>
                  </a:lnTo>
                  <a:lnTo>
                    <a:pt x="164" y="369"/>
                  </a:lnTo>
                  <a:lnTo>
                    <a:pt x="165" y="369"/>
                  </a:lnTo>
                  <a:lnTo>
                    <a:pt x="165" y="369"/>
                  </a:lnTo>
                  <a:lnTo>
                    <a:pt x="165" y="370"/>
                  </a:lnTo>
                  <a:lnTo>
                    <a:pt x="164" y="369"/>
                  </a:lnTo>
                  <a:lnTo>
                    <a:pt x="164" y="370"/>
                  </a:lnTo>
                  <a:lnTo>
                    <a:pt x="165" y="370"/>
                  </a:lnTo>
                  <a:lnTo>
                    <a:pt x="165" y="370"/>
                  </a:lnTo>
                  <a:lnTo>
                    <a:pt x="165" y="370"/>
                  </a:lnTo>
                  <a:lnTo>
                    <a:pt x="166" y="371"/>
                  </a:lnTo>
                  <a:lnTo>
                    <a:pt x="167" y="371"/>
                  </a:lnTo>
                  <a:lnTo>
                    <a:pt x="167" y="372"/>
                  </a:lnTo>
                  <a:lnTo>
                    <a:pt x="168" y="372"/>
                  </a:lnTo>
                  <a:lnTo>
                    <a:pt x="167" y="373"/>
                  </a:lnTo>
                  <a:lnTo>
                    <a:pt x="167" y="373"/>
                  </a:lnTo>
                  <a:lnTo>
                    <a:pt x="165" y="373"/>
                  </a:lnTo>
                  <a:lnTo>
                    <a:pt x="166" y="373"/>
                  </a:lnTo>
                  <a:lnTo>
                    <a:pt x="166" y="373"/>
                  </a:lnTo>
                  <a:lnTo>
                    <a:pt x="167" y="373"/>
                  </a:lnTo>
                  <a:lnTo>
                    <a:pt x="167" y="374"/>
                  </a:lnTo>
                  <a:lnTo>
                    <a:pt x="166" y="374"/>
                  </a:lnTo>
                  <a:lnTo>
                    <a:pt x="166" y="374"/>
                  </a:lnTo>
                  <a:lnTo>
                    <a:pt x="166" y="374"/>
                  </a:lnTo>
                  <a:lnTo>
                    <a:pt x="166" y="374"/>
                  </a:lnTo>
                  <a:lnTo>
                    <a:pt x="166" y="374"/>
                  </a:lnTo>
                  <a:lnTo>
                    <a:pt x="165" y="374"/>
                  </a:lnTo>
                  <a:lnTo>
                    <a:pt x="165" y="374"/>
                  </a:lnTo>
                  <a:lnTo>
                    <a:pt x="167" y="374"/>
                  </a:lnTo>
                  <a:lnTo>
                    <a:pt x="168" y="374"/>
                  </a:lnTo>
                  <a:lnTo>
                    <a:pt x="168" y="375"/>
                  </a:lnTo>
                  <a:lnTo>
                    <a:pt x="167" y="375"/>
                  </a:lnTo>
                  <a:lnTo>
                    <a:pt x="166" y="375"/>
                  </a:lnTo>
                  <a:lnTo>
                    <a:pt x="166" y="375"/>
                  </a:lnTo>
                  <a:lnTo>
                    <a:pt x="167" y="375"/>
                  </a:lnTo>
                  <a:lnTo>
                    <a:pt x="167" y="375"/>
                  </a:lnTo>
                  <a:lnTo>
                    <a:pt x="166" y="376"/>
                  </a:lnTo>
                  <a:lnTo>
                    <a:pt x="165" y="376"/>
                  </a:lnTo>
                  <a:lnTo>
                    <a:pt x="165" y="376"/>
                  </a:lnTo>
                  <a:lnTo>
                    <a:pt x="165" y="376"/>
                  </a:lnTo>
                  <a:lnTo>
                    <a:pt x="165" y="376"/>
                  </a:lnTo>
                  <a:lnTo>
                    <a:pt x="166" y="376"/>
                  </a:lnTo>
                  <a:lnTo>
                    <a:pt x="166" y="376"/>
                  </a:lnTo>
                  <a:lnTo>
                    <a:pt x="167" y="376"/>
                  </a:lnTo>
                  <a:lnTo>
                    <a:pt x="167" y="375"/>
                  </a:lnTo>
                  <a:lnTo>
                    <a:pt x="168" y="375"/>
                  </a:lnTo>
                  <a:lnTo>
                    <a:pt x="168" y="374"/>
                  </a:lnTo>
                  <a:lnTo>
                    <a:pt x="169" y="375"/>
                  </a:lnTo>
                  <a:lnTo>
                    <a:pt x="169" y="376"/>
                  </a:lnTo>
                  <a:lnTo>
                    <a:pt x="169" y="376"/>
                  </a:lnTo>
                  <a:lnTo>
                    <a:pt x="170" y="376"/>
                  </a:lnTo>
                  <a:lnTo>
                    <a:pt x="170" y="377"/>
                  </a:lnTo>
                  <a:lnTo>
                    <a:pt x="169" y="378"/>
                  </a:lnTo>
                  <a:lnTo>
                    <a:pt x="169" y="378"/>
                  </a:lnTo>
                  <a:lnTo>
                    <a:pt x="168" y="378"/>
                  </a:lnTo>
                  <a:lnTo>
                    <a:pt x="167" y="378"/>
                  </a:lnTo>
                  <a:lnTo>
                    <a:pt x="162" y="376"/>
                  </a:lnTo>
                  <a:lnTo>
                    <a:pt x="158" y="376"/>
                  </a:lnTo>
                  <a:lnTo>
                    <a:pt x="157" y="375"/>
                  </a:lnTo>
                  <a:lnTo>
                    <a:pt x="155" y="375"/>
                  </a:lnTo>
                  <a:lnTo>
                    <a:pt x="155" y="375"/>
                  </a:lnTo>
                  <a:lnTo>
                    <a:pt x="154" y="375"/>
                  </a:lnTo>
                  <a:lnTo>
                    <a:pt x="154" y="374"/>
                  </a:lnTo>
                  <a:lnTo>
                    <a:pt x="154" y="374"/>
                  </a:lnTo>
                  <a:lnTo>
                    <a:pt x="154" y="373"/>
                  </a:lnTo>
                  <a:lnTo>
                    <a:pt x="155" y="373"/>
                  </a:lnTo>
                  <a:lnTo>
                    <a:pt x="155" y="373"/>
                  </a:lnTo>
                  <a:lnTo>
                    <a:pt x="155" y="374"/>
                  </a:lnTo>
                  <a:lnTo>
                    <a:pt x="156" y="373"/>
                  </a:lnTo>
                  <a:lnTo>
                    <a:pt x="156" y="373"/>
                  </a:lnTo>
                  <a:lnTo>
                    <a:pt x="157" y="373"/>
                  </a:lnTo>
                  <a:lnTo>
                    <a:pt x="158" y="373"/>
                  </a:lnTo>
                  <a:lnTo>
                    <a:pt x="158" y="373"/>
                  </a:lnTo>
                  <a:lnTo>
                    <a:pt x="159" y="373"/>
                  </a:lnTo>
                  <a:lnTo>
                    <a:pt x="159" y="372"/>
                  </a:lnTo>
                  <a:lnTo>
                    <a:pt x="159" y="372"/>
                  </a:lnTo>
                  <a:lnTo>
                    <a:pt x="160" y="371"/>
                  </a:lnTo>
                  <a:lnTo>
                    <a:pt x="160" y="370"/>
                  </a:lnTo>
                  <a:lnTo>
                    <a:pt x="161" y="369"/>
                  </a:lnTo>
                  <a:lnTo>
                    <a:pt x="161" y="368"/>
                  </a:lnTo>
                  <a:lnTo>
                    <a:pt x="161" y="367"/>
                  </a:lnTo>
                  <a:lnTo>
                    <a:pt x="161" y="366"/>
                  </a:lnTo>
                  <a:lnTo>
                    <a:pt x="161" y="366"/>
                  </a:lnTo>
                  <a:lnTo>
                    <a:pt x="160" y="365"/>
                  </a:lnTo>
                  <a:lnTo>
                    <a:pt x="160" y="365"/>
                  </a:lnTo>
                  <a:lnTo>
                    <a:pt x="161" y="364"/>
                  </a:lnTo>
                  <a:lnTo>
                    <a:pt x="161" y="364"/>
                  </a:lnTo>
                  <a:lnTo>
                    <a:pt x="161" y="363"/>
                  </a:lnTo>
                  <a:lnTo>
                    <a:pt x="162" y="363"/>
                  </a:lnTo>
                  <a:lnTo>
                    <a:pt x="162" y="363"/>
                  </a:lnTo>
                  <a:lnTo>
                    <a:pt x="162" y="363"/>
                  </a:lnTo>
                  <a:lnTo>
                    <a:pt x="162" y="363"/>
                  </a:lnTo>
                  <a:lnTo>
                    <a:pt x="164" y="362"/>
                  </a:lnTo>
                  <a:lnTo>
                    <a:pt x="163" y="362"/>
                  </a:lnTo>
                  <a:lnTo>
                    <a:pt x="163" y="361"/>
                  </a:lnTo>
                  <a:close/>
                  <a:moveTo>
                    <a:pt x="449" y="200"/>
                  </a:moveTo>
                  <a:lnTo>
                    <a:pt x="449" y="200"/>
                  </a:lnTo>
                  <a:lnTo>
                    <a:pt x="450" y="200"/>
                  </a:lnTo>
                  <a:lnTo>
                    <a:pt x="451" y="201"/>
                  </a:lnTo>
                  <a:lnTo>
                    <a:pt x="452" y="201"/>
                  </a:lnTo>
                  <a:lnTo>
                    <a:pt x="452" y="201"/>
                  </a:lnTo>
                  <a:lnTo>
                    <a:pt x="453" y="202"/>
                  </a:lnTo>
                  <a:lnTo>
                    <a:pt x="454" y="202"/>
                  </a:lnTo>
                  <a:lnTo>
                    <a:pt x="454" y="202"/>
                  </a:lnTo>
                  <a:lnTo>
                    <a:pt x="455" y="202"/>
                  </a:lnTo>
                  <a:lnTo>
                    <a:pt x="456" y="202"/>
                  </a:lnTo>
                  <a:lnTo>
                    <a:pt x="459" y="204"/>
                  </a:lnTo>
                  <a:lnTo>
                    <a:pt x="460" y="205"/>
                  </a:lnTo>
                  <a:lnTo>
                    <a:pt x="461" y="205"/>
                  </a:lnTo>
                  <a:lnTo>
                    <a:pt x="461" y="205"/>
                  </a:lnTo>
                  <a:lnTo>
                    <a:pt x="462" y="206"/>
                  </a:lnTo>
                  <a:lnTo>
                    <a:pt x="464" y="206"/>
                  </a:lnTo>
                  <a:lnTo>
                    <a:pt x="465" y="206"/>
                  </a:lnTo>
                  <a:lnTo>
                    <a:pt x="465" y="206"/>
                  </a:lnTo>
                  <a:lnTo>
                    <a:pt x="468" y="207"/>
                  </a:lnTo>
                  <a:lnTo>
                    <a:pt x="469" y="207"/>
                  </a:lnTo>
                  <a:lnTo>
                    <a:pt x="469" y="207"/>
                  </a:lnTo>
                  <a:lnTo>
                    <a:pt x="472" y="207"/>
                  </a:lnTo>
                  <a:lnTo>
                    <a:pt x="473" y="207"/>
                  </a:lnTo>
                  <a:lnTo>
                    <a:pt x="474" y="208"/>
                  </a:lnTo>
                  <a:lnTo>
                    <a:pt x="475" y="209"/>
                  </a:lnTo>
                  <a:lnTo>
                    <a:pt x="475" y="209"/>
                  </a:lnTo>
                  <a:lnTo>
                    <a:pt x="476" y="209"/>
                  </a:lnTo>
                  <a:lnTo>
                    <a:pt x="476" y="209"/>
                  </a:lnTo>
                  <a:lnTo>
                    <a:pt x="477" y="210"/>
                  </a:lnTo>
                  <a:lnTo>
                    <a:pt x="477" y="211"/>
                  </a:lnTo>
                  <a:lnTo>
                    <a:pt x="478" y="212"/>
                  </a:lnTo>
                  <a:lnTo>
                    <a:pt x="478" y="212"/>
                  </a:lnTo>
                  <a:lnTo>
                    <a:pt x="478" y="212"/>
                  </a:lnTo>
                  <a:lnTo>
                    <a:pt x="478" y="212"/>
                  </a:lnTo>
                  <a:lnTo>
                    <a:pt x="478" y="213"/>
                  </a:lnTo>
                  <a:lnTo>
                    <a:pt x="479" y="213"/>
                  </a:lnTo>
                  <a:lnTo>
                    <a:pt x="480" y="214"/>
                  </a:lnTo>
                  <a:lnTo>
                    <a:pt x="481" y="214"/>
                  </a:lnTo>
                  <a:lnTo>
                    <a:pt x="482" y="215"/>
                  </a:lnTo>
                  <a:lnTo>
                    <a:pt x="482" y="217"/>
                  </a:lnTo>
                  <a:lnTo>
                    <a:pt x="482" y="218"/>
                  </a:lnTo>
                  <a:lnTo>
                    <a:pt x="482" y="218"/>
                  </a:lnTo>
                  <a:lnTo>
                    <a:pt x="483" y="219"/>
                  </a:lnTo>
                  <a:lnTo>
                    <a:pt x="483" y="219"/>
                  </a:lnTo>
                  <a:lnTo>
                    <a:pt x="483" y="221"/>
                  </a:lnTo>
                  <a:lnTo>
                    <a:pt x="482" y="221"/>
                  </a:lnTo>
                  <a:lnTo>
                    <a:pt x="482" y="222"/>
                  </a:lnTo>
                  <a:lnTo>
                    <a:pt x="482" y="222"/>
                  </a:lnTo>
                  <a:lnTo>
                    <a:pt x="482" y="221"/>
                  </a:lnTo>
                  <a:lnTo>
                    <a:pt x="480" y="222"/>
                  </a:lnTo>
                  <a:lnTo>
                    <a:pt x="480" y="222"/>
                  </a:lnTo>
                  <a:lnTo>
                    <a:pt x="480" y="222"/>
                  </a:lnTo>
                  <a:lnTo>
                    <a:pt x="480" y="223"/>
                  </a:lnTo>
                  <a:lnTo>
                    <a:pt x="478" y="224"/>
                  </a:lnTo>
                  <a:lnTo>
                    <a:pt x="477" y="225"/>
                  </a:lnTo>
                  <a:lnTo>
                    <a:pt x="477" y="225"/>
                  </a:lnTo>
                  <a:lnTo>
                    <a:pt x="477" y="225"/>
                  </a:lnTo>
                  <a:lnTo>
                    <a:pt x="474" y="225"/>
                  </a:lnTo>
                  <a:lnTo>
                    <a:pt x="474" y="225"/>
                  </a:lnTo>
                  <a:lnTo>
                    <a:pt x="473" y="224"/>
                  </a:lnTo>
                  <a:lnTo>
                    <a:pt x="472" y="224"/>
                  </a:lnTo>
                  <a:lnTo>
                    <a:pt x="472" y="224"/>
                  </a:lnTo>
                  <a:lnTo>
                    <a:pt x="470" y="223"/>
                  </a:lnTo>
                  <a:lnTo>
                    <a:pt x="469" y="222"/>
                  </a:lnTo>
                  <a:lnTo>
                    <a:pt x="468" y="222"/>
                  </a:lnTo>
                  <a:lnTo>
                    <a:pt x="467" y="222"/>
                  </a:lnTo>
                  <a:lnTo>
                    <a:pt x="466" y="222"/>
                  </a:lnTo>
                  <a:lnTo>
                    <a:pt x="465" y="222"/>
                  </a:lnTo>
                  <a:lnTo>
                    <a:pt x="465" y="222"/>
                  </a:lnTo>
                  <a:lnTo>
                    <a:pt x="462" y="222"/>
                  </a:lnTo>
                  <a:lnTo>
                    <a:pt x="462" y="221"/>
                  </a:lnTo>
                  <a:lnTo>
                    <a:pt x="461" y="221"/>
                  </a:lnTo>
                  <a:lnTo>
                    <a:pt x="461" y="221"/>
                  </a:lnTo>
                  <a:lnTo>
                    <a:pt x="461" y="221"/>
                  </a:lnTo>
                  <a:lnTo>
                    <a:pt x="460" y="221"/>
                  </a:lnTo>
                  <a:lnTo>
                    <a:pt x="460" y="221"/>
                  </a:lnTo>
                  <a:lnTo>
                    <a:pt x="459" y="221"/>
                  </a:lnTo>
                  <a:lnTo>
                    <a:pt x="459" y="221"/>
                  </a:lnTo>
                  <a:lnTo>
                    <a:pt x="458" y="221"/>
                  </a:lnTo>
                  <a:lnTo>
                    <a:pt x="458" y="221"/>
                  </a:lnTo>
                  <a:lnTo>
                    <a:pt x="457" y="221"/>
                  </a:lnTo>
                  <a:lnTo>
                    <a:pt x="456" y="220"/>
                  </a:lnTo>
                  <a:lnTo>
                    <a:pt x="456" y="220"/>
                  </a:lnTo>
                  <a:lnTo>
                    <a:pt x="456" y="220"/>
                  </a:lnTo>
                  <a:lnTo>
                    <a:pt x="456" y="221"/>
                  </a:lnTo>
                  <a:lnTo>
                    <a:pt x="456" y="221"/>
                  </a:lnTo>
                  <a:lnTo>
                    <a:pt x="455" y="221"/>
                  </a:lnTo>
                  <a:lnTo>
                    <a:pt x="455" y="222"/>
                  </a:lnTo>
                  <a:lnTo>
                    <a:pt x="454" y="221"/>
                  </a:lnTo>
                  <a:lnTo>
                    <a:pt x="453" y="221"/>
                  </a:lnTo>
                  <a:lnTo>
                    <a:pt x="453" y="221"/>
                  </a:lnTo>
                  <a:lnTo>
                    <a:pt x="452" y="221"/>
                  </a:lnTo>
                  <a:lnTo>
                    <a:pt x="452" y="219"/>
                  </a:lnTo>
                  <a:lnTo>
                    <a:pt x="453" y="218"/>
                  </a:lnTo>
                  <a:lnTo>
                    <a:pt x="453" y="218"/>
                  </a:lnTo>
                  <a:lnTo>
                    <a:pt x="453" y="217"/>
                  </a:lnTo>
                  <a:lnTo>
                    <a:pt x="452" y="217"/>
                  </a:lnTo>
                  <a:lnTo>
                    <a:pt x="452" y="216"/>
                  </a:lnTo>
                  <a:lnTo>
                    <a:pt x="452" y="216"/>
                  </a:lnTo>
                  <a:lnTo>
                    <a:pt x="452" y="216"/>
                  </a:lnTo>
                  <a:lnTo>
                    <a:pt x="452" y="216"/>
                  </a:lnTo>
                  <a:lnTo>
                    <a:pt x="451" y="216"/>
                  </a:lnTo>
                  <a:lnTo>
                    <a:pt x="451" y="215"/>
                  </a:lnTo>
                  <a:lnTo>
                    <a:pt x="451" y="214"/>
                  </a:lnTo>
                  <a:lnTo>
                    <a:pt x="450" y="214"/>
                  </a:lnTo>
                  <a:lnTo>
                    <a:pt x="449" y="213"/>
                  </a:lnTo>
                  <a:lnTo>
                    <a:pt x="449" y="213"/>
                  </a:lnTo>
                  <a:lnTo>
                    <a:pt x="448" y="213"/>
                  </a:lnTo>
                  <a:lnTo>
                    <a:pt x="448" y="213"/>
                  </a:lnTo>
                  <a:lnTo>
                    <a:pt x="447" y="213"/>
                  </a:lnTo>
                  <a:lnTo>
                    <a:pt x="447" y="211"/>
                  </a:lnTo>
                  <a:lnTo>
                    <a:pt x="447" y="210"/>
                  </a:lnTo>
                  <a:lnTo>
                    <a:pt x="446" y="209"/>
                  </a:lnTo>
                  <a:lnTo>
                    <a:pt x="445" y="209"/>
                  </a:lnTo>
                  <a:lnTo>
                    <a:pt x="445" y="209"/>
                  </a:lnTo>
                  <a:lnTo>
                    <a:pt x="446" y="209"/>
                  </a:lnTo>
                  <a:lnTo>
                    <a:pt x="446" y="209"/>
                  </a:lnTo>
                  <a:lnTo>
                    <a:pt x="446" y="209"/>
                  </a:lnTo>
                  <a:lnTo>
                    <a:pt x="447" y="209"/>
                  </a:lnTo>
                  <a:lnTo>
                    <a:pt x="447" y="209"/>
                  </a:lnTo>
                  <a:lnTo>
                    <a:pt x="447" y="209"/>
                  </a:lnTo>
                  <a:lnTo>
                    <a:pt x="447" y="209"/>
                  </a:lnTo>
                  <a:lnTo>
                    <a:pt x="447" y="209"/>
                  </a:lnTo>
                  <a:lnTo>
                    <a:pt x="447" y="210"/>
                  </a:lnTo>
                  <a:lnTo>
                    <a:pt x="448" y="210"/>
                  </a:lnTo>
                  <a:lnTo>
                    <a:pt x="449" y="209"/>
                  </a:lnTo>
                  <a:lnTo>
                    <a:pt x="449" y="209"/>
                  </a:lnTo>
                  <a:lnTo>
                    <a:pt x="448" y="209"/>
                  </a:lnTo>
                  <a:lnTo>
                    <a:pt x="448" y="208"/>
                  </a:lnTo>
                  <a:lnTo>
                    <a:pt x="448" y="208"/>
                  </a:lnTo>
                  <a:lnTo>
                    <a:pt x="448" y="208"/>
                  </a:lnTo>
                  <a:lnTo>
                    <a:pt x="448" y="207"/>
                  </a:lnTo>
                  <a:lnTo>
                    <a:pt x="448" y="207"/>
                  </a:lnTo>
                  <a:lnTo>
                    <a:pt x="448" y="206"/>
                  </a:lnTo>
                  <a:lnTo>
                    <a:pt x="448" y="205"/>
                  </a:lnTo>
                  <a:lnTo>
                    <a:pt x="448" y="205"/>
                  </a:lnTo>
                  <a:lnTo>
                    <a:pt x="448" y="204"/>
                  </a:lnTo>
                  <a:lnTo>
                    <a:pt x="448" y="204"/>
                  </a:lnTo>
                  <a:lnTo>
                    <a:pt x="448" y="202"/>
                  </a:lnTo>
                  <a:lnTo>
                    <a:pt x="449" y="201"/>
                  </a:lnTo>
                  <a:lnTo>
                    <a:pt x="449" y="200"/>
                  </a:lnTo>
                  <a:lnTo>
                    <a:pt x="449" y="200"/>
                  </a:lnTo>
                  <a:close/>
                  <a:moveTo>
                    <a:pt x="216" y="0"/>
                  </a:moveTo>
                  <a:lnTo>
                    <a:pt x="222" y="5"/>
                  </a:lnTo>
                  <a:lnTo>
                    <a:pt x="220" y="13"/>
                  </a:lnTo>
                  <a:lnTo>
                    <a:pt x="227" y="20"/>
                  </a:lnTo>
                  <a:lnTo>
                    <a:pt x="230" y="26"/>
                  </a:lnTo>
                  <a:lnTo>
                    <a:pt x="222" y="32"/>
                  </a:lnTo>
                  <a:lnTo>
                    <a:pt x="222" y="32"/>
                  </a:lnTo>
                  <a:lnTo>
                    <a:pt x="222" y="35"/>
                  </a:lnTo>
                  <a:lnTo>
                    <a:pt x="218" y="37"/>
                  </a:lnTo>
                  <a:lnTo>
                    <a:pt x="215" y="41"/>
                  </a:lnTo>
                  <a:lnTo>
                    <a:pt x="219" y="42"/>
                  </a:lnTo>
                  <a:lnTo>
                    <a:pt x="220" y="45"/>
                  </a:lnTo>
                  <a:lnTo>
                    <a:pt x="219" y="51"/>
                  </a:lnTo>
                  <a:lnTo>
                    <a:pt x="216" y="55"/>
                  </a:lnTo>
                  <a:lnTo>
                    <a:pt x="218" y="62"/>
                  </a:lnTo>
                  <a:lnTo>
                    <a:pt x="213" y="70"/>
                  </a:lnTo>
                  <a:lnTo>
                    <a:pt x="210" y="79"/>
                  </a:lnTo>
                  <a:lnTo>
                    <a:pt x="215" y="80"/>
                  </a:lnTo>
                  <a:lnTo>
                    <a:pt x="221" y="85"/>
                  </a:lnTo>
                  <a:lnTo>
                    <a:pt x="225" y="84"/>
                  </a:lnTo>
                  <a:lnTo>
                    <a:pt x="231" y="91"/>
                  </a:lnTo>
                  <a:lnTo>
                    <a:pt x="233" y="96"/>
                  </a:lnTo>
                  <a:lnTo>
                    <a:pt x="236" y="99"/>
                  </a:lnTo>
                  <a:lnTo>
                    <a:pt x="236" y="101"/>
                  </a:lnTo>
                  <a:lnTo>
                    <a:pt x="233" y="100"/>
                  </a:lnTo>
                  <a:lnTo>
                    <a:pt x="229" y="105"/>
                  </a:lnTo>
                  <a:lnTo>
                    <a:pt x="223" y="103"/>
                  </a:lnTo>
                  <a:lnTo>
                    <a:pt x="216" y="103"/>
                  </a:lnTo>
                  <a:lnTo>
                    <a:pt x="213" y="98"/>
                  </a:lnTo>
                  <a:lnTo>
                    <a:pt x="213" y="96"/>
                  </a:lnTo>
                  <a:lnTo>
                    <a:pt x="213" y="94"/>
                  </a:lnTo>
                  <a:lnTo>
                    <a:pt x="209" y="92"/>
                  </a:lnTo>
                  <a:lnTo>
                    <a:pt x="206" y="93"/>
                  </a:lnTo>
                  <a:lnTo>
                    <a:pt x="204" y="98"/>
                  </a:lnTo>
                  <a:lnTo>
                    <a:pt x="207" y="104"/>
                  </a:lnTo>
                  <a:lnTo>
                    <a:pt x="209" y="104"/>
                  </a:lnTo>
                  <a:lnTo>
                    <a:pt x="212" y="107"/>
                  </a:lnTo>
                  <a:lnTo>
                    <a:pt x="213" y="110"/>
                  </a:lnTo>
                  <a:lnTo>
                    <a:pt x="213" y="114"/>
                  </a:lnTo>
                  <a:lnTo>
                    <a:pt x="215" y="117"/>
                  </a:lnTo>
                  <a:lnTo>
                    <a:pt x="220" y="119"/>
                  </a:lnTo>
                  <a:lnTo>
                    <a:pt x="227" y="119"/>
                  </a:lnTo>
                  <a:lnTo>
                    <a:pt x="231" y="124"/>
                  </a:lnTo>
                  <a:lnTo>
                    <a:pt x="235" y="123"/>
                  </a:lnTo>
                  <a:lnTo>
                    <a:pt x="237" y="123"/>
                  </a:lnTo>
                  <a:lnTo>
                    <a:pt x="238" y="125"/>
                  </a:lnTo>
                  <a:lnTo>
                    <a:pt x="234" y="128"/>
                  </a:lnTo>
                  <a:lnTo>
                    <a:pt x="234" y="131"/>
                  </a:lnTo>
                  <a:lnTo>
                    <a:pt x="235" y="135"/>
                  </a:lnTo>
                  <a:lnTo>
                    <a:pt x="235" y="140"/>
                  </a:lnTo>
                  <a:lnTo>
                    <a:pt x="241" y="139"/>
                  </a:lnTo>
                  <a:lnTo>
                    <a:pt x="243" y="140"/>
                  </a:lnTo>
                  <a:lnTo>
                    <a:pt x="242" y="141"/>
                  </a:lnTo>
                  <a:lnTo>
                    <a:pt x="238" y="149"/>
                  </a:lnTo>
                  <a:lnTo>
                    <a:pt x="238" y="153"/>
                  </a:lnTo>
                  <a:lnTo>
                    <a:pt x="239" y="157"/>
                  </a:lnTo>
                  <a:lnTo>
                    <a:pt x="243" y="162"/>
                  </a:lnTo>
                  <a:lnTo>
                    <a:pt x="243" y="162"/>
                  </a:lnTo>
                  <a:lnTo>
                    <a:pt x="247" y="173"/>
                  </a:lnTo>
                  <a:lnTo>
                    <a:pt x="244" y="188"/>
                  </a:lnTo>
                  <a:lnTo>
                    <a:pt x="243" y="192"/>
                  </a:lnTo>
                  <a:lnTo>
                    <a:pt x="246" y="197"/>
                  </a:lnTo>
                  <a:lnTo>
                    <a:pt x="252" y="199"/>
                  </a:lnTo>
                  <a:lnTo>
                    <a:pt x="252" y="203"/>
                  </a:lnTo>
                  <a:lnTo>
                    <a:pt x="253" y="205"/>
                  </a:lnTo>
                  <a:lnTo>
                    <a:pt x="258" y="206"/>
                  </a:lnTo>
                  <a:lnTo>
                    <a:pt x="263" y="211"/>
                  </a:lnTo>
                  <a:lnTo>
                    <a:pt x="268" y="214"/>
                  </a:lnTo>
                  <a:lnTo>
                    <a:pt x="271" y="214"/>
                  </a:lnTo>
                  <a:lnTo>
                    <a:pt x="274" y="215"/>
                  </a:lnTo>
                  <a:lnTo>
                    <a:pt x="275" y="221"/>
                  </a:lnTo>
                  <a:lnTo>
                    <a:pt x="273" y="227"/>
                  </a:lnTo>
                  <a:lnTo>
                    <a:pt x="273" y="233"/>
                  </a:lnTo>
                  <a:lnTo>
                    <a:pt x="276" y="232"/>
                  </a:lnTo>
                  <a:lnTo>
                    <a:pt x="280" y="223"/>
                  </a:lnTo>
                  <a:lnTo>
                    <a:pt x="285" y="220"/>
                  </a:lnTo>
                  <a:lnTo>
                    <a:pt x="289" y="226"/>
                  </a:lnTo>
                  <a:lnTo>
                    <a:pt x="288" y="232"/>
                  </a:lnTo>
                  <a:lnTo>
                    <a:pt x="294" y="229"/>
                  </a:lnTo>
                  <a:lnTo>
                    <a:pt x="296" y="229"/>
                  </a:lnTo>
                  <a:lnTo>
                    <a:pt x="300" y="239"/>
                  </a:lnTo>
                  <a:lnTo>
                    <a:pt x="304" y="243"/>
                  </a:lnTo>
                  <a:lnTo>
                    <a:pt x="309" y="241"/>
                  </a:lnTo>
                  <a:lnTo>
                    <a:pt x="311" y="236"/>
                  </a:lnTo>
                  <a:lnTo>
                    <a:pt x="314" y="235"/>
                  </a:lnTo>
                  <a:lnTo>
                    <a:pt x="317" y="235"/>
                  </a:lnTo>
                  <a:lnTo>
                    <a:pt x="321" y="231"/>
                  </a:lnTo>
                  <a:lnTo>
                    <a:pt x="325" y="231"/>
                  </a:lnTo>
                  <a:lnTo>
                    <a:pt x="328" y="235"/>
                  </a:lnTo>
                  <a:lnTo>
                    <a:pt x="329" y="242"/>
                  </a:lnTo>
                  <a:lnTo>
                    <a:pt x="333" y="241"/>
                  </a:lnTo>
                  <a:lnTo>
                    <a:pt x="335" y="242"/>
                  </a:lnTo>
                  <a:lnTo>
                    <a:pt x="337" y="244"/>
                  </a:lnTo>
                  <a:lnTo>
                    <a:pt x="341" y="243"/>
                  </a:lnTo>
                  <a:lnTo>
                    <a:pt x="341" y="236"/>
                  </a:lnTo>
                  <a:lnTo>
                    <a:pt x="345" y="233"/>
                  </a:lnTo>
                  <a:lnTo>
                    <a:pt x="347" y="229"/>
                  </a:lnTo>
                  <a:lnTo>
                    <a:pt x="351" y="225"/>
                  </a:lnTo>
                  <a:lnTo>
                    <a:pt x="353" y="216"/>
                  </a:lnTo>
                  <a:lnTo>
                    <a:pt x="352" y="209"/>
                  </a:lnTo>
                  <a:lnTo>
                    <a:pt x="356" y="203"/>
                  </a:lnTo>
                  <a:lnTo>
                    <a:pt x="361" y="198"/>
                  </a:lnTo>
                  <a:lnTo>
                    <a:pt x="362" y="193"/>
                  </a:lnTo>
                  <a:lnTo>
                    <a:pt x="362" y="193"/>
                  </a:lnTo>
                  <a:lnTo>
                    <a:pt x="369" y="198"/>
                  </a:lnTo>
                  <a:lnTo>
                    <a:pt x="377" y="196"/>
                  </a:lnTo>
                  <a:lnTo>
                    <a:pt x="382" y="200"/>
                  </a:lnTo>
                  <a:lnTo>
                    <a:pt x="386" y="201"/>
                  </a:lnTo>
                  <a:lnTo>
                    <a:pt x="390" y="200"/>
                  </a:lnTo>
                  <a:lnTo>
                    <a:pt x="394" y="200"/>
                  </a:lnTo>
                  <a:lnTo>
                    <a:pt x="394" y="200"/>
                  </a:lnTo>
                  <a:lnTo>
                    <a:pt x="395" y="201"/>
                  </a:lnTo>
                  <a:lnTo>
                    <a:pt x="395" y="201"/>
                  </a:lnTo>
                  <a:lnTo>
                    <a:pt x="395" y="201"/>
                  </a:lnTo>
                  <a:lnTo>
                    <a:pt x="396" y="200"/>
                  </a:lnTo>
                  <a:lnTo>
                    <a:pt x="396" y="200"/>
                  </a:lnTo>
                  <a:lnTo>
                    <a:pt x="399" y="200"/>
                  </a:lnTo>
                  <a:lnTo>
                    <a:pt x="399" y="200"/>
                  </a:lnTo>
                  <a:lnTo>
                    <a:pt x="400" y="200"/>
                  </a:lnTo>
                  <a:lnTo>
                    <a:pt x="400" y="199"/>
                  </a:lnTo>
                  <a:lnTo>
                    <a:pt x="400" y="199"/>
                  </a:lnTo>
                  <a:lnTo>
                    <a:pt x="401" y="199"/>
                  </a:lnTo>
                  <a:lnTo>
                    <a:pt x="401" y="198"/>
                  </a:lnTo>
                  <a:lnTo>
                    <a:pt x="401" y="198"/>
                  </a:lnTo>
                  <a:lnTo>
                    <a:pt x="401" y="197"/>
                  </a:lnTo>
                  <a:lnTo>
                    <a:pt x="401" y="196"/>
                  </a:lnTo>
                  <a:lnTo>
                    <a:pt x="401" y="196"/>
                  </a:lnTo>
                  <a:lnTo>
                    <a:pt x="400" y="196"/>
                  </a:lnTo>
                  <a:lnTo>
                    <a:pt x="401" y="196"/>
                  </a:lnTo>
                  <a:lnTo>
                    <a:pt x="400" y="196"/>
                  </a:lnTo>
                  <a:lnTo>
                    <a:pt x="401" y="196"/>
                  </a:lnTo>
                  <a:lnTo>
                    <a:pt x="402" y="196"/>
                  </a:lnTo>
                  <a:lnTo>
                    <a:pt x="403" y="196"/>
                  </a:lnTo>
                  <a:lnTo>
                    <a:pt x="403" y="196"/>
                  </a:lnTo>
                  <a:lnTo>
                    <a:pt x="402" y="196"/>
                  </a:lnTo>
                  <a:lnTo>
                    <a:pt x="401" y="196"/>
                  </a:lnTo>
                  <a:lnTo>
                    <a:pt x="402" y="194"/>
                  </a:lnTo>
                  <a:lnTo>
                    <a:pt x="402" y="194"/>
                  </a:lnTo>
                  <a:lnTo>
                    <a:pt x="402" y="193"/>
                  </a:lnTo>
                  <a:lnTo>
                    <a:pt x="403" y="192"/>
                  </a:lnTo>
                  <a:lnTo>
                    <a:pt x="403" y="192"/>
                  </a:lnTo>
                  <a:lnTo>
                    <a:pt x="403" y="192"/>
                  </a:lnTo>
                  <a:lnTo>
                    <a:pt x="403" y="192"/>
                  </a:lnTo>
                  <a:lnTo>
                    <a:pt x="403" y="191"/>
                  </a:lnTo>
                  <a:lnTo>
                    <a:pt x="405" y="190"/>
                  </a:lnTo>
                  <a:lnTo>
                    <a:pt x="406" y="190"/>
                  </a:lnTo>
                  <a:lnTo>
                    <a:pt x="408" y="190"/>
                  </a:lnTo>
                  <a:lnTo>
                    <a:pt x="408" y="190"/>
                  </a:lnTo>
                  <a:lnTo>
                    <a:pt x="410" y="190"/>
                  </a:lnTo>
                  <a:lnTo>
                    <a:pt x="411" y="190"/>
                  </a:lnTo>
                  <a:lnTo>
                    <a:pt x="412" y="191"/>
                  </a:lnTo>
                  <a:lnTo>
                    <a:pt x="413" y="191"/>
                  </a:lnTo>
                  <a:lnTo>
                    <a:pt x="413" y="190"/>
                  </a:lnTo>
                  <a:lnTo>
                    <a:pt x="415" y="190"/>
                  </a:lnTo>
                  <a:lnTo>
                    <a:pt x="417" y="190"/>
                  </a:lnTo>
                  <a:lnTo>
                    <a:pt x="417" y="190"/>
                  </a:lnTo>
                  <a:lnTo>
                    <a:pt x="417" y="191"/>
                  </a:lnTo>
                  <a:lnTo>
                    <a:pt x="417" y="192"/>
                  </a:lnTo>
                  <a:lnTo>
                    <a:pt x="418" y="191"/>
                  </a:lnTo>
                  <a:lnTo>
                    <a:pt x="418" y="191"/>
                  </a:lnTo>
                  <a:lnTo>
                    <a:pt x="418" y="191"/>
                  </a:lnTo>
                  <a:lnTo>
                    <a:pt x="420" y="191"/>
                  </a:lnTo>
                  <a:lnTo>
                    <a:pt x="421" y="191"/>
                  </a:lnTo>
                  <a:lnTo>
                    <a:pt x="422" y="192"/>
                  </a:lnTo>
                  <a:lnTo>
                    <a:pt x="422" y="192"/>
                  </a:lnTo>
                  <a:lnTo>
                    <a:pt x="422" y="191"/>
                  </a:lnTo>
                  <a:lnTo>
                    <a:pt x="423" y="191"/>
                  </a:lnTo>
                  <a:lnTo>
                    <a:pt x="424" y="191"/>
                  </a:lnTo>
                  <a:lnTo>
                    <a:pt x="425" y="191"/>
                  </a:lnTo>
                  <a:lnTo>
                    <a:pt x="426" y="192"/>
                  </a:lnTo>
                  <a:lnTo>
                    <a:pt x="426" y="192"/>
                  </a:lnTo>
                  <a:lnTo>
                    <a:pt x="427" y="192"/>
                  </a:lnTo>
                  <a:lnTo>
                    <a:pt x="427" y="192"/>
                  </a:lnTo>
                  <a:lnTo>
                    <a:pt x="427" y="193"/>
                  </a:lnTo>
                  <a:lnTo>
                    <a:pt x="429" y="193"/>
                  </a:lnTo>
                  <a:lnTo>
                    <a:pt x="429" y="192"/>
                  </a:lnTo>
                  <a:lnTo>
                    <a:pt x="430" y="192"/>
                  </a:lnTo>
                  <a:lnTo>
                    <a:pt x="433" y="192"/>
                  </a:lnTo>
                  <a:lnTo>
                    <a:pt x="433" y="192"/>
                  </a:lnTo>
                  <a:lnTo>
                    <a:pt x="435" y="192"/>
                  </a:lnTo>
                  <a:lnTo>
                    <a:pt x="435" y="193"/>
                  </a:lnTo>
                  <a:lnTo>
                    <a:pt x="437" y="193"/>
                  </a:lnTo>
                  <a:lnTo>
                    <a:pt x="437" y="193"/>
                  </a:lnTo>
                  <a:lnTo>
                    <a:pt x="437" y="194"/>
                  </a:lnTo>
                  <a:lnTo>
                    <a:pt x="438" y="193"/>
                  </a:lnTo>
                  <a:lnTo>
                    <a:pt x="438" y="193"/>
                  </a:lnTo>
                  <a:lnTo>
                    <a:pt x="439" y="193"/>
                  </a:lnTo>
                  <a:lnTo>
                    <a:pt x="439" y="193"/>
                  </a:lnTo>
                  <a:lnTo>
                    <a:pt x="440" y="193"/>
                  </a:lnTo>
                  <a:lnTo>
                    <a:pt x="441" y="194"/>
                  </a:lnTo>
                  <a:lnTo>
                    <a:pt x="442" y="194"/>
                  </a:lnTo>
                  <a:lnTo>
                    <a:pt x="443" y="195"/>
                  </a:lnTo>
                  <a:lnTo>
                    <a:pt x="443" y="196"/>
                  </a:lnTo>
                  <a:lnTo>
                    <a:pt x="445" y="196"/>
                  </a:lnTo>
                  <a:lnTo>
                    <a:pt x="445" y="199"/>
                  </a:lnTo>
                  <a:lnTo>
                    <a:pt x="445" y="200"/>
                  </a:lnTo>
                  <a:lnTo>
                    <a:pt x="446" y="200"/>
                  </a:lnTo>
                  <a:lnTo>
                    <a:pt x="446" y="200"/>
                  </a:lnTo>
                  <a:lnTo>
                    <a:pt x="445" y="201"/>
                  </a:lnTo>
                  <a:lnTo>
                    <a:pt x="446" y="201"/>
                  </a:lnTo>
                  <a:lnTo>
                    <a:pt x="444" y="203"/>
                  </a:lnTo>
                  <a:lnTo>
                    <a:pt x="444" y="203"/>
                  </a:lnTo>
                  <a:lnTo>
                    <a:pt x="444" y="204"/>
                  </a:lnTo>
                  <a:lnTo>
                    <a:pt x="443" y="204"/>
                  </a:lnTo>
                  <a:lnTo>
                    <a:pt x="443" y="204"/>
                  </a:lnTo>
                  <a:lnTo>
                    <a:pt x="443" y="204"/>
                  </a:lnTo>
                  <a:lnTo>
                    <a:pt x="442" y="205"/>
                  </a:lnTo>
                  <a:lnTo>
                    <a:pt x="441" y="204"/>
                  </a:lnTo>
                  <a:lnTo>
                    <a:pt x="440" y="204"/>
                  </a:lnTo>
                  <a:lnTo>
                    <a:pt x="440" y="205"/>
                  </a:lnTo>
                  <a:lnTo>
                    <a:pt x="439" y="205"/>
                  </a:lnTo>
                  <a:lnTo>
                    <a:pt x="437" y="205"/>
                  </a:lnTo>
                  <a:lnTo>
                    <a:pt x="437" y="204"/>
                  </a:lnTo>
                  <a:lnTo>
                    <a:pt x="437" y="204"/>
                  </a:lnTo>
                  <a:lnTo>
                    <a:pt x="437" y="204"/>
                  </a:lnTo>
                  <a:lnTo>
                    <a:pt x="438" y="203"/>
                  </a:lnTo>
                  <a:lnTo>
                    <a:pt x="438" y="203"/>
                  </a:lnTo>
                  <a:lnTo>
                    <a:pt x="437" y="202"/>
                  </a:lnTo>
                  <a:lnTo>
                    <a:pt x="437" y="202"/>
                  </a:lnTo>
                  <a:lnTo>
                    <a:pt x="436" y="201"/>
                  </a:lnTo>
                  <a:lnTo>
                    <a:pt x="435" y="201"/>
                  </a:lnTo>
                  <a:lnTo>
                    <a:pt x="435" y="200"/>
                  </a:lnTo>
                  <a:lnTo>
                    <a:pt x="435" y="200"/>
                  </a:lnTo>
                  <a:lnTo>
                    <a:pt x="435" y="200"/>
                  </a:lnTo>
                  <a:lnTo>
                    <a:pt x="435" y="200"/>
                  </a:lnTo>
                  <a:lnTo>
                    <a:pt x="435" y="200"/>
                  </a:lnTo>
                  <a:lnTo>
                    <a:pt x="435" y="200"/>
                  </a:lnTo>
                  <a:lnTo>
                    <a:pt x="434" y="200"/>
                  </a:lnTo>
                  <a:lnTo>
                    <a:pt x="434" y="200"/>
                  </a:lnTo>
                  <a:lnTo>
                    <a:pt x="434" y="200"/>
                  </a:lnTo>
                  <a:lnTo>
                    <a:pt x="434" y="201"/>
                  </a:lnTo>
                  <a:lnTo>
                    <a:pt x="434" y="201"/>
                  </a:lnTo>
                  <a:lnTo>
                    <a:pt x="435" y="201"/>
                  </a:lnTo>
                  <a:lnTo>
                    <a:pt x="435" y="202"/>
                  </a:lnTo>
                  <a:lnTo>
                    <a:pt x="435" y="203"/>
                  </a:lnTo>
                  <a:lnTo>
                    <a:pt x="435" y="203"/>
                  </a:lnTo>
                  <a:lnTo>
                    <a:pt x="434" y="203"/>
                  </a:lnTo>
                  <a:lnTo>
                    <a:pt x="433" y="204"/>
                  </a:lnTo>
                  <a:lnTo>
                    <a:pt x="433" y="204"/>
                  </a:lnTo>
                  <a:lnTo>
                    <a:pt x="432" y="203"/>
                  </a:lnTo>
                  <a:lnTo>
                    <a:pt x="433" y="203"/>
                  </a:lnTo>
                  <a:lnTo>
                    <a:pt x="433" y="202"/>
                  </a:lnTo>
                  <a:lnTo>
                    <a:pt x="432" y="202"/>
                  </a:lnTo>
                  <a:lnTo>
                    <a:pt x="432" y="202"/>
                  </a:lnTo>
                  <a:lnTo>
                    <a:pt x="432" y="202"/>
                  </a:lnTo>
                  <a:lnTo>
                    <a:pt x="432" y="202"/>
                  </a:lnTo>
                  <a:lnTo>
                    <a:pt x="432" y="203"/>
                  </a:lnTo>
                  <a:lnTo>
                    <a:pt x="432" y="203"/>
                  </a:lnTo>
                  <a:lnTo>
                    <a:pt x="431" y="203"/>
                  </a:lnTo>
                  <a:lnTo>
                    <a:pt x="431" y="203"/>
                  </a:lnTo>
                  <a:lnTo>
                    <a:pt x="431" y="202"/>
                  </a:lnTo>
                  <a:lnTo>
                    <a:pt x="430" y="202"/>
                  </a:lnTo>
                  <a:lnTo>
                    <a:pt x="430" y="203"/>
                  </a:lnTo>
                  <a:lnTo>
                    <a:pt x="429" y="203"/>
                  </a:lnTo>
                  <a:lnTo>
                    <a:pt x="429" y="204"/>
                  </a:lnTo>
                  <a:lnTo>
                    <a:pt x="429" y="204"/>
                  </a:lnTo>
                  <a:lnTo>
                    <a:pt x="428" y="204"/>
                  </a:lnTo>
                  <a:lnTo>
                    <a:pt x="428" y="205"/>
                  </a:lnTo>
                  <a:lnTo>
                    <a:pt x="429" y="205"/>
                  </a:lnTo>
                  <a:lnTo>
                    <a:pt x="429" y="205"/>
                  </a:lnTo>
                  <a:lnTo>
                    <a:pt x="428" y="205"/>
                  </a:lnTo>
                  <a:lnTo>
                    <a:pt x="427" y="205"/>
                  </a:lnTo>
                  <a:lnTo>
                    <a:pt x="427" y="205"/>
                  </a:lnTo>
                  <a:lnTo>
                    <a:pt x="426" y="206"/>
                  </a:lnTo>
                  <a:lnTo>
                    <a:pt x="426" y="207"/>
                  </a:lnTo>
                  <a:lnTo>
                    <a:pt x="427" y="207"/>
                  </a:lnTo>
                  <a:lnTo>
                    <a:pt x="428" y="205"/>
                  </a:lnTo>
                  <a:lnTo>
                    <a:pt x="429" y="206"/>
                  </a:lnTo>
                  <a:lnTo>
                    <a:pt x="429" y="207"/>
                  </a:lnTo>
                  <a:lnTo>
                    <a:pt x="428" y="207"/>
                  </a:lnTo>
                  <a:lnTo>
                    <a:pt x="427" y="208"/>
                  </a:lnTo>
                  <a:lnTo>
                    <a:pt x="427" y="208"/>
                  </a:lnTo>
                  <a:lnTo>
                    <a:pt x="426" y="209"/>
                  </a:lnTo>
                  <a:lnTo>
                    <a:pt x="426" y="209"/>
                  </a:lnTo>
                  <a:lnTo>
                    <a:pt x="426" y="210"/>
                  </a:lnTo>
                  <a:lnTo>
                    <a:pt x="425" y="210"/>
                  </a:lnTo>
                  <a:lnTo>
                    <a:pt x="425" y="210"/>
                  </a:lnTo>
                  <a:lnTo>
                    <a:pt x="426" y="210"/>
                  </a:lnTo>
                  <a:lnTo>
                    <a:pt x="426" y="209"/>
                  </a:lnTo>
                  <a:lnTo>
                    <a:pt x="425" y="209"/>
                  </a:lnTo>
                  <a:lnTo>
                    <a:pt x="425" y="209"/>
                  </a:lnTo>
                  <a:lnTo>
                    <a:pt x="425" y="209"/>
                  </a:lnTo>
                  <a:lnTo>
                    <a:pt x="424" y="209"/>
                  </a:lnTo>
                  <a:lnTo>
                    <a:pt x="423" y="209"/>
                  </a:lnTo>
                  <a:lnTo>
                    <a:pt x="423" y="209"/>
                  </a:lnTo>
                  <a:lnTo>
                    <a:pt x="422" y="209"/>
                  </a:lnTo>
                  <a:lnTo>
                    <a:pt x="422" y="209"/>
                  </a:lnTo>
                  <a:lnTo>
                    <a:pt x="421" y="209"/>
                  </a:lnTo>
                  <a:lnTo>
                    <a:pt x="421" y="209"/>
                  </a:lnTo>
                  <a:lnTo>
                    <a:pt x="420" y="209"/>
                  </a:lnTo>
                  <a:lnTo>
                    <a:pt x="420" y="210"/>
                  </a:lnTo>
                  <a:lnTo>
                    <a:pt x="420" y="209"/>
                  </a:lnTo>
                  <a:lnTo>
                    <a:pt x="419" y="209"/>
                  </a:lnTo>
                  <a:lnTo>
                    <a:pt x="419" y="210"/>
                  </a:lnTo>
                  <a:lnTo>
                    <a:pt x="419" y="210"/>
                  </a:lnTo>
                  <a:lnTo>
                    <a:pt x="419" y="210"/>
                  </a:lnTo>
                  <a:lnTo>
                    <a:pt x="418" y="210"/>
                  </a:lnTo>
                  <a:lnTo>
                    <a:pt x="418" y="210"/>
                  </a:lnTo>
                  <a:lnTo>
                    <a:pt x="417" y="209"/>
                  </a:lnTo>
                  <a:lnTo>
                    <a:pt x="416" y="210"/>
                  </a:lnTo>
                  <a:lnTo>
                    <a:pt x="415" y="209"/>
                  </a:lnTo>
                  <a:lnTo>
                    <a:pt x="414" y="209"/>
                  </a:lnTo>
                  <a:lnTo>
                    <a:pt x="413" y="210"/>
                  </a:lnTo>
                  <a:lnTo>
                    <a:pt x="413" y="210"/>
                  </a:lnTo>
                  <a:lnTo>
                    <a:pt x="413" y="210"/>
                  </a:lnTo>
                  <a:lnTo>
                    <a:pt x="414" y="210"/>
                  </a:lnTo>
                  <a:lnTo>
                    <a:pt x="414" y="210"/>
                  </a:lnTo>
                  <a:lnTo>
                    <a:pt x="415" y="210"/>
                  </a:lnTo>
                  <a:lnTo>
                    <a:pt x="416" y="211"/>
                  </a:lnTo>
                  <a:lnTo>
                    <a:pt x="417" y="211"/>
                  </a:lnTo>
                  <a:lnTo>
                    <a:pt x="417" y="212"/>
                  </a:lnTo>
                  <a:lnTo>
                    <a:pt x="417" y="212"/>
                  </a:lnTo>
                  <a:lnTo>
                    <a:pt x="417" y="213"/>
                  </a:lnTo>
                  <a:lnTo>
                    <a:pt x="417" y="213"/>
                  </a:lnTo>
                  <a:lnTo>
                    <a:pt x="417" y="213"/>
                  </a:lnTo>
                  <a:lnTo>
                    <a:pt x="417" y="213"/>
                  </a:lnTo>
                  <a:lnTo>
                    <a:pt x="418" y="213"/>
                  </a:lnTo>
                  <a:lnTo>
                    <a:pt x="418" y="214"/>
                  </a:lnTo>
                  <a:lnTo>
                    <a:pt x="419" y="214"/>
                  </a:lnTo>
                  <a:lnTo>
                    <a:pt x="419" y="214"/>
                  </a:lnTo>
                  <a:lnTo>
                    <a:pt x="419" y="214"/>
                  </a:lnTo>
                  <a:lnTo>
                    <a:pt x="420" y="215"/>
                  </a:lnTo>
                  <a:lnTo>
                    <a:pt x="421" y="215"/>
                  </a:lnTo>
                  <a:lnTo>
                    <a:pt x="421" y="215"/>
                  </a:lnTo>
                  <a:lnTo>
                    <a:pt x="422" y="216"/>
                  </a:lnTo>
                  <a:lnTo>
                    <a:pt x="422" y="215"/>
                  </a:lnTo>
                  <a:lnTo>
                    <a:pt x="424" y="215"/>
                  </a:lnTo>
                  <a:lnTo>
                    <a:pt x="424" y="216"/>
                  </a:lnTo>
                  <a:lnTo>
                    <a:pt x="425" y="216"/>
                  </a:lnTo>
                  <a:lnTo>
                    <a:pt x="425" y="216"/>
                  </a:lnTo>
                  <a:lnTo>
                    <a:pt x="425" y="215"/>
                  </a:lnTo>
                  <a:lnTo>
                    <a:pt x="426" y="215"/>
                  </a:lnTo>
                  <a:lnTo>
                    <a:pt x="426" y="216"/>
                  </a:lnTo>
                  <a:lnTo>
                    <a:pt x="425" y="216"/>
                  </a:lnTo>
                  <a:lnTo>
                    <a:pt x="425" y="216"/>
                  </a:lnTo>
                  <a:lnTo>
                    <a:pt x="426" y="217"/>
                  </a:lnTo>
                  <a:lnTo>
                    <a:pt x="426" y="217"/>
                  </a:lnTo>
                  <a:lnTo>
                    <a:pt x="426" y="217"/>
                  </a:lnTo>
                  <a:lnTo>
                    <a:pt x="426" y="217"/>
                  </a:lnTo>
                  <a:lnTo>
                    <a:pt x="426" y="217"/>
                  </a:lnTo>
                  <a:lnTo>
                    <a:pt x="426" y="218"/>
                  </a:lnTo>
                  <a:lnTo>
                    <a:pt x="426" y="218"/>
                  </a:lnTo>
                  <a:lnTo>
                    <a:pt x="426" y="218"/>
                  </a:lnTo>
                  <a:lnTo>
                    <a:pt x="427" y="218"/>
                  </a:lnTo>
                  <a:lnTo>
                    <a:pt x="427" y="218"/>
                  </a:lnTo>
                  <a:lnTo>
                    <a:pt x="428" y="218"/>
                  </a:lnTo>
                  <a:lnTo>
                    <a:pt x="428" y="218"/>
                  </a:lnTo>
                  <a:lnTo>
                    <a:pt x="427" y="218"/>
                  </a:lnTo>
                  <a:lnTo>
                    <a:pt x="428" y="218"/>
                  </a:lnTo>
                  <a:lnTo>
                    <a:pt x="428" y="218"/>
                  </a:lnTo>
                  <a:lnTo>
                    <a:pt x="429" y="218"/>
                  </a:lnTo>
                  <a:lnTo>
                    <a:pt x="428" y="218"/>
                  </a:lnTo>
                  <a:lnTo>
                    <a:pt x="428" y="217"/>
                  </a:lnTo>
                  <a:lnTo>
                    <a:pt x="428" y="216"/>
                  </a:lnTo>
                  <a:lnTo>
                    <a:pt x="428" y="216"/>
                  </a:lnTo>
                  <a:lnTo>
                    <a:pt x="428" y="216"/>
                  </a:lnTo>
                  <a:lnTo>
                    <a:pt x="429" y="216"/>
                  </a:lnTo>
                  <a:lnTo>
                    <a:pt x="430" y="216"/>
                  </a:lnTo>
                  <a:lnTo>
                    <a:pt x="430" y="216"/>
                  </a:lnTo>
                  <a:lnTo>
                    <a:pt x="430" y="216"/>
                  </a:lnTo>
                  <a:lnTo>
                    <a:pt x="430" y="217"/>
                  </a:lnTo>
                  <a:lnTo>
                    <a:pt x="430" y="217"/>
                  </a:lnTo>
                  <a:lnTo>
                    <a:pt x="430" y="218"/>
                  </a:lnTo>
                  <a:lnTo>
                    <a:pt x="430" y="218"/>
                  </a:lnTo>
                  <a:lnTo>
                    <a:pt x="429" y="218"/>
                  </a:lnTo>
                  <a:lnTo>
                    <a:pt x="429" y="219"/>
                  </a:lnTo>
                  <a:lnTo>
                    <a:pt x="429" y="219"/>
                  </a:lnTo>
                  <a:lnTo>
                    <a:pt x="430" y="219"/>
                  </a:lnTo>
                  <a:lnTo>
                    <a:pt x="430" y="218"/>
                  </a:lnTo>
                  <a:lnTo>
                    <a:pt x="430" y="218"/>
                  </a:lnTo>
                  <a:lnTo>
                    <a:pt x="430" y="218"/>
                  </a:lnTo>
                  <a:lnTo>
                    <a:pt x="431" y="218"/>
                  </a:lnTo>
                  <a:lnTo>
                    <a:pt x="431" y="217"/>
                  </a:lnTo>
                  <a:lnTo>
                    <a:pt x="431" y="217"/>
                  </a:lnTo>
                  <a:lnTo>
                    <a:pt x="431" y="216"/>
                  </a:lnTo>
                  <a:lnTo>
                    <a:pt x="431" y="216"/>
                  </a:lnTo>
                  <a:lnTo>
                    <a:pt x="432" y="215"/>
                  </a:lnTo>
                  <a:lnTo>
                    <a:pt x="431" y="214"/>
                  </a:lnTo>
                  <a:lnTo>
                    <a:pt x="431" y="214"/>
                  </a:lnTo>
                  <a:lnTo>
                    <a:pt x="433" y="213"/>
                  </a:lnTo>
                  <a:lnTo>
                    <a:pt x="433" y="214"/>
                  </a:lnTo>
                  <a:lnTo>
                    <a:pt x="434" y="214"/>
                  </a:lnTo>
                  <a:lnTo>
                    <a:pt x="434" y="214"/>
                  </a:lnTo>
                  <a:lnTo>
                    <a:pt x="435" y="215"/>
                  </a:lnTo>
                  <a:lnTo>
                    <a:pt x="435" y="215"/>
                  </a:lnTo>
                  <a:lnTo>
                    <a:pt x="435" y="215"/>
                  </a:lnTo>
                  <a:lnTo>
                    <a:pt x="435" y="216"/>
                  </a:lnTo>
                  <a:lnTo>
                    <a:pt x="435" y="216"/>
                  </a:lnTo>
                  <a:lnTo>
                    <a:pt x="435" y="217"/>
                  </a:lnTo>
                  <a:lnTo>
                    <a:pt x="435" y="217"/>
                  </a:lnTo>
                  <a:lnTo>
                    <a:pt x="436" y="217"/>
                  </a:lnTo>
                  <a:lnTo>
                    <a:pt x="436" y="218"/>
                  </a:lnTo>
                  <a:lnTo>
                    <a:pt x="436" y="218"/>
                  </a:lnTo>
                  <a:lnTo>
                    <a:pt x="436" y="218"/>
                  </a:lnTo>
                  <a:lnTo>
                    <a:pt x="437" y="219"/>
                  </a:lnTo>
                  <a:lnTo>
                    <a:pt x="437" y="219"/>
                  </a:lnTo>
                  <a:lnTo>
                    <a:pt x="437" y="219"/>
                  </a:lnTo>
                  <a:lnTo>
                    <a:pt x="438" y="219"/>
                  </a:lnTo>
                  <a:lnTo>
                    <a:pt x="438" y="218"/>
                  </a:lnTo>
                  <a:lnTo>
                    <a:pt x="439" y="218"/>
                  </a:lnTo>
                  <a:lnTo>
                    <a:pt x="439" y="217"/>
                  </a:lnTo>
                  <a:lnTo>
                    <a:pt x="439" y="216"/>
                  </a:lnTo>
                  <a:lnTo>
                    <a:pt x="439" y="215"/>
                  </a:lnTo>
                  <a:lnTo>
                    <a:pt x="440" y="215"/>
                  </a:lnTo>
                  <a:lnTo>
                    <a:pt x="441" y="214"/>
                  </a:lnTo>
                  <a:lnTo>
                    <a:pt x="442" y="214"/>
                  </a:lnTo>
                  <a:lnTo>
                    <a:pt x="442" y="215"/>
                  </a:lnTo>
                  <a:lnTo>
                    <a:pt x="442" y="216"/>
                  </a:lnTo>
                  <a:lnTo>
                    <a:pt x="441" y="216"/>
                  </a:lnTo>
                  <a:lnTo>
                    <a:pt x="441" y="217"/>
                  </a:lnTo>
                  <a:lnTo>
                    <a:pt x="441" y="217"/>
                  </a:lnTo>
                  <a:lnTo>
                    <a:pt x="441" y="217"/>
                  </a:lnTo>
                  <a:lnTo>
                    <a:pt x="440" y="217"/>
                  </a:lnTo>
                  <a:lnTo>
                    <a:pt x="440" y="217"/>
                  </a:lnTo>
                  <a:lnTo>
                    <a:pt x="441" y="217"/>
                  </a:lnTo>
                  <a:lnTo>
                    <a:pt x="441" y="218"/>
                  </a:lnTo>
                  <a:lnTo>
                    <a:pt x="441" y="218"/>
                  </a:lnTo>
                  <a:lnTo>
                    <a:pt x="441" y="218"/>
                  </a:lnTo>
                  <a:lnTo>
                    <a:pt x="441" y="218"/>
                  </a:lnTo>
                  <a:lnTo>
                    <a:pt x="441" y="217"/>
                  </a:lnTo>
                  <a:lnTo>
                    <a:pt x="442" y="218"/>
                  </a:lnTo>
                  <a:lnTo>
                    <a:pt x="443" y="217"/>
                  </a:lnTo>
                  <a:lnTo>
                    <a:pt x="443" y="218"/>
                  </a:lnTo>
                  <a:lnTo>
                    <a:pt x="443" y="217"/>
                  </a:lnTo>
                  <a:lnTo>
                    <a:pt x="443" y="217"/>
                  </a:lnTo>
                  <a:lnTo>
                    <a:pt x="444" y="217"/>
                  </a:lnTo>
                  <a:lnTo>
                    <a:pt x="444" y="216"/>
                  </a:lnTo>
                  <a:lnTo>
                    <a:pt x="444" y="216"/>
                  </a:lnTo>
                  <a:lnTo>
                    <a:pt x="444" y="216"/>
                  </a:lnTo>
                  <a:lnTo>
                    <a:pt x="444" y="215"/>
                  </a:lnTo>
                  <a:lnTo>
                    <a:pt x="443" y="216"/>
                  </a:lnTo>
                  <a:lnTo>
                    <a:pt x="443" y="215"/>
                  </a:lnTo>
                  <a:lnTo>
                    <a:pt x="443" y="215"/>
                  </a:lnTo>
                  <a:lnTo>
                    <a:pt x="443" y="215"/>
                  </a:lnTo>
                  <a:lnTo>
                    <a:pt x="443" y="215"/>
                  </a:lnTo>
                  <a:lnTo>
                    <a:pt x="443" y="215"/>
                  </a:lnTo>
                  <a:lnTo>
                    <a:pt x="443" y="214"/>
                  </a:lnTo>
                  <a:lnTo>
                    <a:pt x="442" y="214"/>
                  </a:lnTo>
                  <a:lnTo>
                    <a:pt x="442" y="213"/>
                  </a:lnTo>
                  <a:lnTo>
                    <a:pt x="441" y="213"/>
                  </a:lnTo>
                  <a:lnTo>
                    <a:pt x="441" y="212"/>
                  </a:lnTo>
                  <a:lnTo>
                    <a:pt x="441" y="211"/>
                  </a:lnTo>
                  <a:lnTo>
                    <a:pt x="441" y="210"/>
                  </a:lnTo>
                  <a:lnTo>
                    <a:pt x="441" y="208"/>
                  </a:lnTo>
                  <a:lnTo>
                    <a:pt x="441" y="207"/>
                  </a:lnTo>
                  <a:lnTo>
                    <a:pt x="442" y="208"/>
                  </a:lnTo>
                  <a:lnTo>
                    <a:pt x="443" y="208"/>
                  </a:lnTo>
                  <a:lnTo>
                    <a:pt x="443" y="208"/>
                  </a:lnTo>
                  <a:lnTo>
                    <a:pt x="444" y="208"/>
                  </a:lnTo>
                  <a:lnTo>
                    <a:pt x="445" y="207"/>
                  </a:lnTo>
                  <a:lnTo>
                    <a:pt x="445" y="207"/>
                  </a:lnTo>
                  <a:lnTo>
                    <a:pt x="446" y="207"/>
                  </a:lnTo>
                  <a:lnTo>
                    <a:pt x="446" y="207"/>
                  </a:lnTo>
                  <a:lnTo>
                    <a:pt x="446" y="207"/>
                  </a:lnTo>
                  <a:lnTo>
                    <a:pt x="446" y="208"/>
                  </a:lnTo>
                  <a:lnTo>
                    <a:pt x="447" y="208"/>
                  </a:lnTo>
                  <a:lnTo>
                    <a:pt x="447" y="209"/>
                  </a:lnTo>
                  <a:lnTo>
                    <a:pt x="446" y="209"/>
                  </a:lnTo>
                  <a:lnTo>
                    <a:pt x="446" y="209"/>
                  </a:lnTo>
                  <a:lnTo>
                    <a:pt x="445" y="209"/>
                  </a:lnTo>
                  <a:lnTo>
                    <a:pt x="444" y="209"/>
                  </a:lnTo>
                  <a:lnTo>
                    <a:pt x="445" y="212"/>
                  </a:lnTo>
                  <a:lnTo>
                    <a:pt x="446" y="213"/>
                  </a:lnTo>
                  <a:lnTo>
                    <a:pt x="446" y="213"/>
                  </a:lnTo>
                  <a:lnTo>
                    <a:pt x="448" y="214"/>
                  </a:lnTo>
                  <a:lnTo>
                    <a:pt x="448" y="214"/>
                  </a:lnTo>
                  <a:lnTo>
                    <a:pt x="449" y="215"/>
                  </a:lnTo>
                  <a:lnTo>
                    <a:pt x="449" y="216"/>
                  </a:lnTo>
                  <a:lnTo>
                    <a:pt x="450" y="216"/>
                  </a:lnTo>
                  <a:lnTo>
                    <a:pt x="450" y="217"/>
                  </a:lnTo>
                  <a:lnTo>
                    <a:pt x="451" y="217"/>
                  </a:lnTo>
                  <a:lnTo>
                    <a:pt x="452" y="217"/>
                  </a:lnTo>
                  <a:lnTo>
                    <a:pt x="452" y="218"/>
                  </a:lnTo>
                  <a:lnTo>
                    <a:pt x="452" y="218"/>
                  </a:lnTo>
                  <a:lnTo>
                    <a:pt x="452" y="218"/>
                  </a:lnTo>
                  <a:lnTo>
                    <a:pt x="452" y="219"/>
                  </a:lnTo>
                  <a:lnTo>
                    <a:pt x="452" y="220"/>
                  </a:lnTo>
                  <a:lnTo>
                    <a:pt x="452" y="220"/>
                  </a:lnTo>
                  <a:lnTo>
                    <a:pt x="452" y="221"/>
                  </a:lnTo>
                  <a:lnTo>
                    <a:pt x="452" y="221"/>
                  </a:lnTo>
                  <a:lnTo>
                    <a:pt x="452" y="222"/>
                  </a:lnTo>
                  <a:lnTo>
                    <a:pt x="452" y="222"/>
                  </a:lnTo>
                  <a:lnTo>
                    <a:pt x="452" y="222"/>
                  </a:lnTo>
                  <a:lnTo>
                    <a:pt x="452" y="223"/>
                  </a:lnTo>
                  <a:lnTo>
                    <a:pt x="452" y="223"/>
                  </a:lnTo>
                  <a:lnTo>
                    <a:pt x="452" y="223"/>
                  </a:lnTo>
                  <a:lnTo>
                    <a:pt x="452" y="223"/>
                  </a:lnTo>
                  <a:lnTo>
                    <a:pt x="452" y="223"/>
                  </a:lnTo>
                  <a:lnTo>
                    <a:pt x="454" y="223"/>
                  </a:lnTo>
                  <a:lnTo>
                    <a:pt x="455" y="223"/>
                  </a:lnTo>
                  <a:lnTo>
                    <a:pt x="455" y="223"/>
                  </a:lnTo>
                  <a:lnTo>
                    <a:pt x="456" y="223"/>
                  </a:lnTo>
                  <a:lnTo>
                    <a:pt x="460" y="223"/>
                  </a:lnTo>
                  <a:lnTo>
                    <a:pt x="461" y="224"/>
                  </a:lnTo>
                  <a:lnTo>
                    <a:pt x="461" y="225"/>
                  </a:lnTo>
                  <a:lnTo>
                    <a:pt x="461" y="225"/>
                  </a:lnTo>
                  <a:lnTo>
                    <a:pt x="461" y="225"/>
                  </a:lnTo>
                  <a:lnTo>
                    <a:pt x="461" y="225"/>
                  </a:lnTo>
                  <a:lnTo>
                    <a:pt x="461" y="225"/>
                  </a:lnTo>
                  <a:lnTo>
                    <a:pt x="461" y="225"/>
                  </a:lnTo>
                  <a:lnTo>
                    <a:pt x="462" y="225"/>
                  </a:lnTo>
                  <a:lnTo>
                    <a:pt x="462" y="225"/>
                  </a:lnTo>
                  <a:lnTo>
                    <a:pt x="463" y="225"/>
                  </a:lnTo>
                  <a:lnTo>
                    <a:pt x="463" y="225"/>
                  </a:lnTo>
                  <a:lnTo>
                    <a:pt x="464" y="225"/>
                  </a:lnTo>
                  <a:lnTo>
                    <a:pt x="464" y="226"/>
                  </a:lnTo>
                  <a:lnTo>
                    <a:pt x="466" y="225"/>
                  </a:lnTo>
                  <a:lnTo>
                    <a:pt x="467" y="225"/>
                  </a:lnTo>
                  <a:lnTo>
                    <a:pt x="468" y="225"/>
                  </a:lnTo>
                  <a:lnTo>
                    <a:pt x="469" y="225"/>
                  </a:lnTo>
                  <a:lnTo>
                    <a:pt x="471" y="226"/>
                  </a:lnTo>
                  <a:lnTo>
                    <a:pt x="472" y="226"/>
                  </a:lnTo>
                  <a:lnTo>
                    <a:pt x="473" y="227"/>
                  </a:lnTo>
                  <a:lnTo>
                    <a:pt x="474" y="228"/>
                  </a:lnTo>
                  <a:lnTo>
                    <a:pt x="474" y="228"/>
                  </a:lnTo>
                  <a:lnTo>
                    <a:pt x="474" y="228"/>
                  </a:lnTo>
                  <a:lnTo>
                    <a:pt x="474" y="230"/>
                  </a:lnTo>
                  <a:lnTo>
                    <a:pt x="474" y="230"/>
                  </a:lnTo>
                  <a:lnTo>
                    <a:pt x="474" y="230"/>
                  </a:lnTo>
                  <a:lnTo>
                    <a:pt x="474" y="230"/>
                  </a:lnTo>
                  <a:lnTo>
                    <a:pt x="474" y="229"/>
                  </a:lnTo>
                  <a:lnTo>
                    <a:pt x="475" y="228"/>
                  </a:lnTo>
                  <a:lnTo>
                    <a:pt x="475" y="228"/>
                  </a:lnTo>
                  <a:lnTo>
                    <a:pt x="476" y="228"/>
                  </a:lnTo>
                  <a:lnTo>
                    <a:pt x="477" y="228"/>
                  </a:lnTo>
                  <a:lnTo>
                    <a:pt x="478" y="228"/>
                  </a:lnTo>
                  <a:lnTo>
                    <a:pt x="478" y="228"/>
                  </a:lnTo>
                  <a:lnTo>
                    <a:pt x="478" y="227"/>
                  </a:lnTo>
                  <a:lnTo>
                    <a:pt x="479" y="228"/>
                  </a:lnTo>
                  <a:lnTo>
                    <a:pt x="480" y="227"/>
                  </a:lnTo>
                  <a:lnTo>
                    <a:pt x="481" y="227"/>
                  </a:lnTo>
                  <a:lnTo>
                    <a:pt x="483" y="227"/>
                  </a:lnTo>
                  <a:lnTo>
                    <a:pt x="484" y="228"/>
                  </a:lnTo>
                  <a:lnTo>
                    <a:pt x="485" y="228"/>
                  </a:lnTo>
                  <a:lnTo>
                    <a:pt x="486" y="227"/>
                  </a:lnTo>
                  <a:lnTo>
                    <a:pt x="487" y="227"/>
                  </a:lnTo>
                  <a:lnTo>
                    <a:pt x="488" y="227"/>
                  </a:lnTo>
                  <a:lnTo>
                    <a:pt x="489" y="227"/>
                  </a:lnTo>
                  <a:lnTo>
                    <a:pt x="490" y="227"/>
                  </a:lnTo>
                  <a:lnTo>
                    <a:pt x="490" y="227"/>
                  </a:lnTo>
                  <a:lnTo>
                    <a:pt x="491" y="227"/>
                  </a:lnTo>
                  <a:lnTo>
                    <a:pt x="491" y="226"/>
                  </a:lnTo>
                  <a:lnTo>
                    <a:pt x="493" y="226"/>
                  </a:lnTo>
                  <a:lnTo>
                    <a:pt x="494" y="225"/>
                  </a:lnTo>
                  <a:lnTo>
                    <a:pt x="495" y="224"/>
                  </a:lnTo>
                  <a:lnTo>
                    <a:pt x="495" y="223"/>
                  </a:lnTo>
                  <a:lnTo>
                    <a:pt x="495" y="222"/>
                  </a:lnTo>
                  <a:lnTo>
                    <a:pt x="496" y="222"/>
                  </a:lnTo>
                  <a:lnTo>
                    <a:pt x="496" y="222"/>
                  </a:lnTo>
                  <a:lnTo>
                    <a:pt x="501" y="222"/>
                  </a:lnTo>
                  <a:lnTo>
                    <a:pt x="502" y="222"/>
                  </a:lnTo>
                  <a:lnTo>
                    <a:pt x="503" y="222"/>
                  </a:lnTo>
                  <a:lnTo>
                    <a:pt x="503" y="221"/>
                  </a:lnTo>
                  <a:lnTo>
                    <a:pt x="504" y="222"/>
                  </a:lnTo>
                  <a:lnTo>
                    <a:pt x="507" y="222"/>
                  </a:lnTo>
                  <a:lnTo>
                    <a:pt x="508" y="222"/>
                  </a:lnTo>
                  <a:lnTo>
                    <a:pt x="508" y="221"/>
                  </a:lnTo>
                  <a:lnTo>
                    <a:pt x="508" y="221"/>
                  </a:lnTo>
                  <a:lnTo>
                    <a:pt x="508" y="221"/>
                  </a:lnTo>
                  <a:lnTo>
                    <a:pt x="508" y="220"/>
                  </a:lnTo>
                  <a:lnTo>
                    <a:pt x="511" y="221"/>
                  </a:lnTo>
                  <a:lnTo>
                    <a:pt x="513" y="220"/>
                  </a:lnTo>
                  <a:lnTo>
                    <a:pt x="514" y="220"/>
                  </a:lnTo>
                  <a:lnTo>
                    <a:pt x="515" y="220"/>
                  </a:lnTo>
                  <a:lnTo>
                    <a:pt x="517" y="220"/>
                  </a:lnTo>
                  <a:lnTo>
                    <a:pt x="519" y="220"/>
                  </a:lnTo>
                  <a:lnTo>
                    <a:pt x="519" y="220"/>
                  </a:lnTo>
                  <a:lnTo>
                    <a:pt x="520" y="220"/>
                  </a:lnTo>
                  <a:lnTo>
                    <a:pt x="521" y="219"/>
                  </a:lnTo>
                  <a:lnTo>
                    <a:pt x="523" y="219"/>
                  </a:lnTo>
                  <a:lnTo>
                    <a:pt x="524" y="218"/>
                  </a:lnTo>
                  <a:lnTo>
                    <a:pt x="526" y="218"/>
                  </a:lnTo>
                  <a:lnTo>
                    <a:pt x="530" y="218"/>
                  </a:lnTo>
                  <a:lnTo>
                    <a:pt x="532" y="219"/>
                  </a:lnTo>
                  <a:lnTo>
                    <a:pt x="532" y="219"/>
                  </a:lnTo>
                  <a:lnTo>
                    <a:pt x="538" y="219"/>
                  </a:lnTo>
                  <a:lnTo>
                    <a:pt x="539" y="218"/>
                  </a:lnTo>
                  <a:lnTo>
                    <a:pt x="539" y="218"/>
                  </a:lnTo>
                  <a:lnTo>
                    <a:pt x="539" y="218"/>
                  </a:lnTo>
                  <a:lnTo>
                    <a:pt x="539" y="218"/>
                  </a:lnTo>
                  <a:lnTo>
                    <a:pt x="542" y="218"/>
                  </a:lnTo>
                  <a:lnTo>
                    <a:pt x="542" y="218"/>
                  </a:lnTo>
                  <a:lnTo>
                    <a:pt x="543" y="218"/>
                  </a:lnTo>
                  <a:lnTo>
                    <a:pt x="543" y="218"/>
                  </a:lnTo>
                  <a:lnTo>
                    <a:pt x="544" y="218"/>
                  </a:lnTo>
                  <a:lnTo>
                    <a:pt x="544" y="218"/>
                  </a:lnTo>
                  <a:lnTo>
                    <a:pt x="545" y="218"/>
                  </a:lnTo>
                  <a:lnTo>
                    <a:pt x="545" y="218"/>
                  </a:lnTo>
                  <a:lnTo>
                    <a:pt x="546" y="218"/>
                  </a:lnTo>
                  <a:lnTo>
                    <a:pt x="547" y="218"/>
                  </a:lnTo>
                  <a:lnTo>
                    <a:pt x="547" y="218"/>
                  </a:lnTo>
                  <a:lnTo>
                    <a:pt x="547" y="217"/>
                  </a:lnTo>
                  <a:lnTo>
                    <a:pt x="549" y="217"/>
                  </a:lnTo>
                  <a:lnTo>
                    <a:pt x="549" y="217"/>
                  </a:lnTo>
                  <a:lnTo>
                    <a:pt x="550" y="217"/>
                  </a:lnTo>
                  <a:lnTo>
                    <a:pt x="550" y="217"/>
                  </a:lnTo>
                  <a:lnTo>
                    <a:pt x="550" y="216"/>
                  </a:lnTo>
                  <a:lnTo>
                    <a:pt x="551" y="217"/>
                  </a:lnTo>
                  <a:lnTo>
                    <a:pt x="552" y="217"/>
                  </a:lnTo>
                  <a:lnTo>
                    <a:pt x="552" y="217"/>
                  </a:lnTo>
                  <a:lnTo>
                    <a:pt x="553" y="217"/>
                  </a:lnTo>
                  <a:lnTo>
                    <a:pt x="554" y="217"/>
                  </a:lnTo>
                  <a:lnTo>
                    <a:pt x="555" y="217"/>
                  </a:lnTo>
                  <a:lnTo>
                    <a:pt x="555" y="216"/>
                  </a:lnTo>
                  <a:lnTo>
                    <a:pt x="555" y="216"/>
                  </a:lnTo>
                  <a:lnTo>
                    <a:pt x="555" y="215"/>
                  </a:lnTo>
                  <a:lnTo>
                    <a:pt x="556" y="215"/>
                  </a:lnTo>
                  <a:lnTo>
                    <a:pt x="558" y="215"/>
                  </a:lnTo>
                  <a:lnTo>
                    <a:pt x="559" y="215"/>
                  </a:lnTo>
                  <a:lnTo>
                    <a:pt x="560" y="215"/>
                  </a:lnTo>
                  <a:lnTo>
                    <a:pt x="560" y="215"/>
                  </a:lnTo>
                  <a:lnTo>
                    <a:pt x="561" y="215"/>
                  </a:lnTo>
                  <a:lnTo>
                    <a:pt x="562" y="215"/>
                  </a:lnTo>
                  <a:lnTo>
                    <a:pt x="562" y="215"/>
                  </a:lnTo>
                  <a:lnTo>
                    <a:pt x="563" y="214"/>
                  </a:lnTo>
                  <a:lnTo>
                    <a:pt x="563" y="215"/>
                  </a:lnTo>
                  <a:lnTo>
                    <a:pt x="564" y="216"/>
                  </a:lnTo>
                  <a:lnTo>
                    <a:pt x="565" y="216"/>
                  </a:lnTo>
                  <a:lnTo>
                    <a:pt x="565" y="216"/>
                  </a:lnTo>
                  <a:lnTo>
                    <a:pt x="565" y="217"/>
                  </a:lnTo>
                  <a:lnTo>
                    <a:pt x="565" y="218"/>
                  </a:lnTo>
                  <a:lnTo>
                    <a:pt x="565" y="218"/>
                  </a:lnTo>
                  <a:lnTo>
                    <a:pt x="566" y="218"/>
                  </a:lnTo>
                  <a:lnTo>
                    <a:pt x="566" y="218"/>
                  </a:lnTo>
                  <a:lnTo>
                    <a:pt x="566" y="219"/>
                  </a:lnTo>
                  <a:lnTo>
                    <a:pt x="566" y="220"/>
                  </a:lnTo>
                  <a:lnTo>
                    <a:pt x="566" y="222"/>
                  </a:lnTo>
                  <a:lnTo>
                    <a:pt x="566" y="222"/>
                  </a:lnTo>
                  <a:lnTo>
                    <a:pt x="566" y="224"/>
                  </a:lnTo>
                  <a:lnTo>
                    <a:pt x="565" y="224"/>
                  </a:lnTo>
                  <a:lnTo>
                    <a:pt x="565" y="225"/>
                  </a:lnTo>
                  <a:lnTo>
                    <a:pt x="565" y="225"/>
                  </a:lnTo>
                  <a:lnTo>
                    <a:pt x="565" y="225"/>
                  </a:lnTo>
                  <a:lnTo>
                    <a:pt x="565" y="226"/>
                  </a:lnTo>
                  <a:lnTo>
                    <a:pt x="565" y="226"/>
                  </a:lnTo>
                  <a:lnTo>
                    <a:pt x="565" y="226"/>
                  </a:lnTo>
                  <a:lnTo>
                    <a:pt x="565" y="226"/>
                  </a:lnTo>
                  <a:lnTo>
                    <a:pt x="565" y="226"/>
                  </a:lnTo>
                  <a:lnTo>
                    <a:pt x="565" y="226"/>
                  </a:lnTo>
                  <a:lnTo>
                    <a:pt x="565" y="226"/>
                  </a:lnTo>
                  <a:lnTo>
                    <a:pt x="565" y="227"/>
                  </a:lnTo>
                  <a:lnTo>
                    <a:pt x="565" y="227"/>
                  </a:lnTo>
                  <a:lnTo>
                    <a:pt x="565" y="227"/>
                  </a:lnTo>
                  <a:lnTo>
                    <a:pt x="565" y="228"/>
                  </a:lnTo>
                  <a:lnTo>
                    <a:pt x="564" y="230"/>
                  </a:lnTo>
                  <a:lnTo>
                    <a:pt x="563" y="231"/>
                  </a:lnTo>
                  <a:lnTo>
                    <a:pt x="562" y="231"/>
                  </a:lnTo>
                  <a:lnTo>
                    <a:pt x="561" y="232"/>
                  </a:lnTo>
                  <a:lnTo>
                    <a:pt x="562" y="232"/>
                  </a:lnTo>
                  <a:lnTo>
                    <a:pt x="561" y="232"/>
                  </a:lnTo>
                  <a:lnTo>
                    <a:pt x="562" y="233"/>
                  </a:lnTo>
                  <a:lnTo>
                    <a:pt x="562" y="233"/>
                  </a:lnTo>
                  <a:lnTo>
                    <a:pt x="561" y="232"/>
                  </a:lnTo>
                  <a:lnTo>
                    <a:pt x="561" y="233"/>
                  </a:lnTo>
                  <a:lnTo>
                    <a:pt x="560" y="233"/>
                  </a:lnTo>
                  <a:lnTo>
                    <a:pt x="560" y="233"/>
                  </a:lnTo>
                  <a:lnTo>
                    <a:pt x="560" y="234"/>
                  </a:lnTo>
                  <a:lnTo>
                    <a:pt x="560" y="232"/>
                  </a:lnTo>
                  <a:lnTo>
                    <a:pt x="559" y="233"/>
                  </a:lnTo>
                  <a:lnTo>
                    <a:pt x="557" y="233"/>
                  </a:lnTo>
                  <a:lnTo>
                    <a:pt x="556" y="232"/>
                  </a:lnTo>
                  <a:lnTo>
                    <a:pt x="556" y="232"/>
                  </a:lnTo>
                  <a:lnTo>
                    <a:pt x="556" y="232"/>
                  </a:lnTo>
                  <a:lnTo>
                    <a:pt x="555" y="232"/>
                  </a:lnTo>
                  <a:lnTo>
                    <a:pt x="554" y="232"/>
                  </a:lnTo>
                  <a:lnTo>
                    <a:pt x="553" y="233"/>
                  </a:lnTo>
                  <a:lnTo>
                    <a:pt x="553" y="233"/>
                  </a:lnTo>
                  <a:lnTo>
                    <a:pt x="552" y="235"/>
                  </a:lnTo>
                  <a:lnTo>
                    <a:pt x="552" y="235"/>
                  </a:lnTo>
                  <a:lnTo>
                    <a:pt x="552" y="235"/>
                  </a:lnTo>
                  <a:lnTo>
                    <a:pt x="553" y="235"/>
                  </a:lnTo>
                  <a:lnTo>
                    <a:pt x="553" y="236"/>
                  </a:lnTo>
                  <a:lnTo>
                    <a:pt x="554" y="238"/>
                  </a:lnTo>
                  <a:lnTo>
                    <a:pt x="554" y="240"/>
                  </a:lnTo>
                  <a:lnTo>
                    <a:pt x="554" y="241"/>
                  </a:lnTo>
                  <a:lnTo>
                    <a:pt x="555" y="243"/>
                  </a:lnTo>
                  <a:lnTo>
                    <a:pt x="555" y="244"/>
                  </a:lnTo>
                  <a:lnTo>
                    <a:pt x="556" y="245"/>
                  </a:lnTo>
                  <a:lnTo>
                    <a:pt x="556" y="246"/>
                  </a:lnTo>
                  <a:lnTo>
                    <a:pt x="556" y="247"/>
                  </a:lnTo>
                  <a:lnTo>
                    <a:pt x="556" y="247"/>
                  </a:lnTo>
                  <a:lnTo>
                    <a:pt x="556" y="249"/>
                  </a:lnTo>
                  <a:lnTo>
                    <a:pt x="557" y="251"/>
                  </a:lnTo>
                  <a:lnTo>
                    <a:pt x="558" y="252"/>
                  </a:lnTo>
                  <a:lnTo>
                    <a:pt x="558" y="253"/>
                  </a:lnTo>
                  <a:lnTo>
                    <a:pt x="559" y="257"/>
                  </a:lnTo>
                  <a:lnTo>
                    <a:pt x="559" y="261"/>
                  </a:lnTo>
                  <a:lnTo>
                    <a:pt x="559" y="269"/>
                  </a:lnTo>
                  <a:lnTo>
                    <a:pt x="560" y="269"/>
                  </a:lnTo>
                  <a:lnTo>
                    <a:pt x="559" y="271"/>
                  </a:lnTo>
                  <a:lnTo>
                    <a:pt x="560" y="274"/>
                  </a:lnTo>
                  <a:lnTo>
                    <a:pt x="559" y="274"/>
                  </a:lnTo>
                  <a:lnTo>
                    <a:pt x="559" y="274"/>
                  </a:lnTo>
                  <a:lnTo>
                    <a:pt x="559" y="275"/>
                  </a:lnTo>
                  <a:lnTo>
                    <a:pt x="558" y="276"/>
                  </a:lnTo>
                  <a:lnTo>
                    <a:pt x="558" y="277"/>
                  </a:lnTo>
                  <a:lnTo>
                    <a:pt x="557" y="278"/>
                  </a:lnTo>
                  <a:lnTo>
                    <a:pt x="556" y="279"/>
                  </a:lnTo>
                  <a:lnTo>
                    <a:pt x="556" y="279"/>
                  </a:lnTo>
                  <a:lnTo>
                    <a:pt x="556" y="279"/>
                  </a:lnTo>
                  <a:lnTo>
                    <a:pt x="556" y="280"/>
                  </a:lnTo>
                  <a:lnTo>
                    <a:pt x="556" y="281"/>
                  </a:lnTo>
                  <a:lnTo>
                    <a:pt x="554" y="283"/>
                  </a:lnTo>
                  <a:lnTo>
                    <a:pt x="552" y="283"/>
                  </a:lnTo>
                  <a:lnTo>
                    <a:pt x="551" y="284"/>
                  </a:lnTo>
                  <a:lnTo>
                    <a:pt x="551" y="283"/>
                  </a:lnTo>
                  <a:lnTo>
                    <a:pt x="549" y="284"/>
                  </a:lnTo>
                  <a:lnTo>
                    <a:pt x="549" y="287"/>
                  </a:lnTo>
                  <a:lnTo>
                    <a:pt x="548" y="287"/>
                  </a:lnTo>
                  <a:lnTo>
                    <a:pt x="548" y="286"/>
                  </a:lnTo>
                  <a:lnTo>
                    <a:pt x="547" y="287"/>
                  </a:lnTo>
                  <a:lnTo>
                    <a:pt x="547" y="287"/>
                  </a:lnTo>
                  <a:lnTo>
                    <a:pt x="547" y="287"/>
                  </a:lnTo>
                  <a:lnTo>
                    <a:pt x="547" y="287"/>
                  </a:lnTo>
                  <a:lnTo>
                    <a:pt x="546" y="286"/>
                  </a:lnTo>
                  <a:lnTo>
                    <a:pt x="546" y="286"/>
                  </a:lnTo>
                  <a:lnTo>
                    <a:pt x="545" y="287"/>
                  </a:lnTo>
                  <a:lnTo>
                    <a:pt x="544" y="287"/>
                  </a:lnTo>
                  <a:lnTo>
                    <a:pt x="544" y="287"/>
                  </a:lnTo>
                  <a:lnTo>
                    <a:pt x="545" y="288"/>
                  </a:lnTo>
                  <a:lnTo>
                    <a:pt x="544" y="288"/>
                  </a:lnTo>
                  <a:lnTo>
                    <a:pt x="544" y="289"/>
                  </a:lnTo>
                  <a:lnTo>
                    <a:pt x="545" y="289"/>
                  </a:lnTo>
                  <a:lnTo>
                    <a:pt x="546" y="289"/>
                  </a:lnTo>
                  <a:lnTo>
                    <a:pt x="546" y="290"/>
                  </a:lnTo>
                  <a:lnTo>
                    <a:pt x="544" y="290"/>
                  </a:lnTo>
                  <a:lnTo>
                    <a:pt x="544" y="289"/>
                  </a:lnTo>
                  <a:lnTo>
                    <a:pt x="542" y="289"/>
                  </a:lnTo>
                  <a:lnTo>
                    <a:pt x="541" y="289"/>
                  </a:lnTo>
                  <a:lnTo>
                    <a:pt x="541" y="290"/>
                  </a:lnTo>
                  <a:lnTo>
                    <a:pt x="540" y="290"/>
                  </a:lnTo>
                  <a:lnTo>
                    <a:pt x="539" y="291"/>
                  </a:lnTo>
                  <a:lnTo>
                    <a:pt x="539" y="291"/>
                  </a:lnTo>
                  <a:lnTo>
                    <a:pt x="539" y="291"/>
                  </a:lnTo>
                  <a:lnTo>
                    <a:pt x="539" y="291"/>
                  </a:lnTo>
                  <a:lnTo>
                    <a:pt x="537" y="291"/>
                  </a:lnTo>
                  <a:lnTo>
                    <a:pt x="537" y="291"/>
                  </a:lnTo>
                  <a:lnTo>
                    <a:pt x="537" y="291"/>
                  </a:lnTo>
                  <a:lnTo>
                    <a:pt x="536" y="292"/>
                  </a:lnTo>
                  <a:lnTo>
                    <a:pt x="536" y="292"/>
                  </a:lnTo>
                  <a:lnTo>
                    <a:pt x="536" y="292"/>
                  </a:lnTo>
                  <a:lnTo>
                    <a:pt x="534" y="292"/>
                  </a:lnTo>
                  <a:lnTo>
                    <a:pt x="534" y="292"/>
                  </a:lnTo>
                  <a:lnTo>
                    <a:pt x="531" y="292"/>
                  </a:lnTo>
                  <a:lnTo>
                    <a:pt x="529" y="293"/>
                  </a:lnTo>
                  <a:lnTo>
                    <a:pt x="528" y="293"/>
                  </a:lnTo>
                  <a:lnTo>
                    <a:pt x="528" y="293"/>
                  </a:lnTo>
                  <a:lnTo>
                    <a:pt x="526" y="294"/>
                  </a:lnTo>
                  <a:lnTo>
                    <a:pt x="526" y="294"/>
                  </a:lnTo>
                  <a:lnTo>
                    <a:pt x="526" y="295"/>
                  </a:lnTo>
                  <a:lnTo>
                    <a:pt x="526" y="295"/>
                  </a:lnTo>
                  <a:lnTo>
                    <a:pt x="526" y="296"/>
                  </a:lnTo>
                  <a:lnTo>
                    <a:pt x="526" y="296"/>
                  </a:lnTo>
                  <a:lnTo>
                    <a:pt x="526" y="296"/>
                  </a:lnTo>
                  <a:lnTo>
                    <a:pt x="526" y="297"/>
                  </a:lnTo>
                  <a:lnTo>
                    <a:pt x="525" y="297"/>
                  </a:lnTo>
                  <a:lnTo>
                    <a:pt x="523" y="297"/>
                  </a:lnTo>
                  <a:lnTo>
                    <a:pt x="523" y="298"/>
                  </a:lnTo>
                  <a:lnTo>
                    <a:pt x="522" y="298"/>
                  </a:lnTo>
                  <a:lnTo>
                    <a:pt x="523" y="298"/>
                  </a:lnTo>
                  <a:lnTo>
                    <a:pt x="523" y="298"/>
                  </a:lnTo>
                  <a:lnTo>
                    <a:pt x="524" y="299"/>
                  </a:lnTo>
                  <a:lnTo>
                    <a:pt x="522" y="299"/>
                  </a:lnTo>
                  <a:lnTo>
                    <a:pt x="522" y="299"/>
                  </a:lnTo>
                  <a:lnTo>
                    <a:pt x="521" y="299"/>
                  </a:lnTo>
                  <a:lnTo>
                    <a:pt x="521" y="299"/>
                  </a:lnTo>
                  <a:lnTo>
                    <a:pt x="519" y="300"/>
                  </a:lnTo>
                  <a:lnTo>
                    <a:pt x="517" y="300"/>
                  </a:lnTo>
                  <a:lnTo>
                    <a:pt x="511" y="300"/>
                  </a:lnTo>
                  <a:lnTo>
                    <a:pt x="509" y="301"/>
                  </a:lnTo>
                  <a:lnTo>
                    <a:pt x="508" y="301"/>
                  </a:lnTo>
                  <a:lnTo>
                    <a:pt x="506" y="301"/>
                  </a:lnTo>
                  <a:lnTo>
                    <a:pt x="505" y="302"/>
                  </a:lnTo>
                  <a:lnTo>
                    <a:pt x="504" y="302"/>
                  </a:lnTo>
                  <a:lnTo>
                    <a:pt x="503" y="303"/>
                  </a:lnTo>
                  <a:lnTo>
                    <a:pt x="503" y="303"/>
                  </a:lnTo>
                  <a:lnTo>
                    <a:pt x="502" y="304"/>
                  </a:lnTo>
                  <a:lnTo>
                    <a:pt x="501" y="304"/>
                  </a:lnTo>
                  <a:lnTo>
                    <a:pt x="500" y="304"/>
                  </a:lnTo>
                  <a:lnTo>
                    <a:pt x="498" y="306"/>
                  </a:lnTo>
                  <a:lnTo>
                    <a:pt x="498" y="306"/>
                  </a:lnTo>
                  <a:lnTo>
                    <a:pt x="497" y="307"/>
                  </a:lnTo>
                  <a:lnTo>
                    <a:pt x="496" y="308"/>
                  </a:lnTo>
                  <a:lnTo>
                    <a:pt x="495" y="309"/>
                  </a:lnTo>
                  <a:lnTo>
                    <a:pt x="495" y="309"/>
                  </a:lnTo>
                  <a:lnTo>
                    <a:pt x="492" y="311"/>
                  </a:lnTo>
                  <a:lnTo>
                    <a:pt x="492" y="311"/>
                  </a:lnTo>
                  <a:lnTo>
                    <a:pt x="492" y="312"/>
                  </a:lnTo>
                  <a:lnTo>
                    <a:pt x="491" y="312"/>
                  </a:lnTo>
                  <a:lnTo>
                    <a:pt x="491" y="313"/>
                  </a:lnTo>
                  <a:lnTo>
                    <a:pt x="490" y="314"/>
                  </a:lnTo>
                  <a:lnTo>
                    <a:pt x="489" y="315"/>
                  </a:lnTo>
                  <a:lnTo>
                    <a:pt x="489" y="316"/>
                  </a:lnTo>
                  <a:lnTo>
                    <a:pt x="488" y="317"/>
                  </a:lnTo>
                  <a:lnTo>
                    <a:pt x="488" y="317"/>
                  </a:lnTo>
                  <a:lnTo>
                    <a:pt x="488" y="317"/>
                  </a:lnTo>
                  <a:lnTo>
                    <a:pt x="488" y="318"/>
                  </a:lnTo>
                  <a:lnTo>
                    <a:pt x="487" y="321"/>
                  </a:lnTo>
                  <a:lnTo>
                    <a:pt x="487" y="324"/>
                  </a:lnTo>
                  <a:lnTo>
                    <a:pt x="486" y="327"/>
                  </a:lnTo>
                  <a:lnTo>
                    <a:pt x="486" y="330"/>
                  </a:lnTo>
                  <a:lnTo>
                    <a:pt x="487" y="334"/>
                  </a:lnTo>
                  <a:lnTo>
                    <a:pt x="487" y="335"/>
                  </a:lnTo>
                  <a:lnTo>
                    <a:pt x="487" y="336"/>
                  </a:lnTo>
                  <a:lnTo>
                    <a:pt x="488" y="338"/>
                  </a:lnTo>
                  <a:lnTo>
                    <a:pt x="489" y="341"/>
                  </a:lnTo>
                  <a:lnTo>
                    <a:pt x="488" y="342"/>
                  </a:lnTo>
                  <a:lnTo>
                    <a:pt x="488" y="343"/>
                  </a:lnTo>
                  <a:lnTo>
                    <a:pt x="487" y="343"/>
                  </a:lnTo>
                  <a:lnTo>
                    <a:pt x="487" y="343"/>
                  </a:lnTo>
                  <a:lnTo>
                    <a:pt x="486" y="343"/>
                  </a:lnTo>
                  <a:lnTo>
                    <a:pt x="482" y="343"/>
                  </a:lnTo>
                  <a:lnTo>
                    <a:pt x="482" y="343"/>
                  </a:lnTo>
                  <a:lnTo>
                    <a:pt x="481" y="343"/>
                  </a:lnTo>
                  <a:lnTo>
                    <a:pt x="478" y="342"/>
                  </a:lnTo>
                  <a:lnTo>
                    <a:pt x="478" y="342"/>
                  </a:lnTo>
                  <a:lnTo>
                    <a:pt x="475" y="341"/>
                  </a:lnTo>
                  <a:lnTo>
                    <a:pt x="475" y="341"/>
                  </a:lnTo>
                  <a:lnTo>
                    <a:pt x="474" y="341"/>
                  </a:lnTo>
                  <a:lnTo>
                    <a:pt x="474" y="341"/>
                  </a:lnTo>
                  <a:lnTo>
                    <a:pt x="474" y="341"/>
                  </a:lnTo>
                  <a:lnTo>
                    <a:pt x="473" y="340"/>
                  </a:lnTo>
                  <a:lnTo>
                    <a:pt x="470" y="340"/>
                  </a:lnTo>
                  <a:lnTo>
                    <a:pt x="470" y="340"/>
                  </a:lnTo>
                  <a:lnTo>
                    <a:pt x="469" y="340"/>
                  </a:lnTo>
                  <a:lnTo>
                    <a:pt x="469" y="339"/>
                  </a:lnTo>
                  <a:lnTo>
                    <a:pt x="466" y="339"/>
                  </a:lnTo>
                  <a:lnTo>
                    <a:pt x="465" y="339"/>
                  </a:lnTo>
                  <a:lnTo>
                    <a:pt x="464" y="339"/>
                  </a:lnTo>
                  <a:lnTo>
                    <a:pt x="462" y="339"/>
                  </a:lnTo>
                  <a:lnTo>
                    <a:pt x="462" y="338"/>
                  </a:lnTo>
                  <a:lnTo>
                    <a:pt x="461" y="338"/>
                  </a:lnTo>
                  <a:lnTo>
                    <a:pt x="461" y="338"/>
                  </a:lnTo>
                  <a:lnTo>
                    <a:pt x="460" y="338"/>
                  </a:lnTo>
                  <a:lnTo>
                    <a:pt x="457" y="337"/>
                  </a:lnTo>
                  <a:lnTo>
                    <a:pt x="455" y="337"/>
                  </a:lnTo>
                  <a:lnTo>
                    <a:pt x="454" y="337"/>
                  </a:lnTo>
                  <a:lnTo>
                    <a:pt x="453" y="337"/>
                  </a:lnTo>
                  <a:lnTo>
                    <a:pt x="454" y="338"/>
                  </a:lnTo>
                  <a:lnTo>
                    <a:pt x="454" y="338"/>
                  </a:lnTo>
                  <a:lnTo>
                    <a:pt x="454" y="339"/>
                  </a:lnTo>
                  <a:lnTo>
                    <a:pt x="453" y="339"/>
                  </a:lnTo>
                  <a:lnTo>
                    <a:pt x="450" y="339"/>
                  </a:lnTo>
                  <a:lnTo>
                    <a:pt x="449" y="340"/>
                  </a:lnTo>
                  <a:lnTo>
                    <a:pt x="447" y="342"/>
                  </a:lnTo>
                  <a:lnTo>
                    <a:pt x="446" y="343"/>
                  </a:lnTo>
                  <a:lnTo>
                    <a:pt x="444" y="344"/>
                  </a:lnTo>
                  <a:lnTo>
                    <a:pt x="443" y="345"/>
                  </a:lnTo>
                  <a:lnTo>
                    <a:pt x="443" y="345"/>
                  </a:lnTo>
                  <a:lnTo>
                    <a:pt x="443" y="345"/>
                  </a:lnTo>
                  <a:lnTo>
                    <a:pt x="443" y="346"/>
                  </a:lnTo>
                  <a:lnTo>
                    <a:pt x="442" y="347"/>
                  </a:lnTo>
                  <a:lnTo>
                    <a:pt x="442" y="347"/>
                  </a:lnTo>
                  <a:lnTo>
                    <a:pt x="440" y="348"/>
                  </a:lnTo>
                  <a:lnTo>
                    <a:pt x="439" y="348"/>
                  </a:lnTo>
                  <a:lnTo>
                    <a:pt x="439" y="349"/>
                  </a:lnTo>
                  <a:lnTo>
                    <a:pt x="439" y="349"/>
                  </a:lnTo>
                  <a:lnTo>
                    <a:pt x="439" y="351"/>
                  </a:lnTo>
                  <a:lnTo>
                    <a:pt x="437" y="352"/>
                  </a:lnTo>
                  <a:lnTo>
                    <a:pt x="437" y="352"/>
                  </a:lnTo>
                  <a:lnTo>
                    <a:pt x="436" y="352"/>
                  </a:lnTo>
                  <a:lnTo>
                    <a:pt x="436" y="353"/>
                  </a:lnTo>
                  <a:lnTo>
                    <a:pt x="436" y="353"/>
                  </a:lnTo>
                  <a:lnTo>
                    <a:pt x="435" y="353"/>
                  </a:lnTo>
                  <a:lnTo>
                    <a:pt x="435" y="353"/>
                  </a:lnTo>
                  <a:lnTo>
                    <a:pt x="435" y="354"/>
                  </a:lnTo>
                  <a:lnTo>
                    <a:pt x="434" y="354"/>
                  </a:lnTo>
                  <a:lnTo>
                    <a:pt x="434" y="354"/>
                  </a:lnTo>
                  <a:lnTo>
                    <a:pt x="433" y="354"/>
                  </a:lnTo>
                  <a:lnTo>
                    <a:pt x="432" y="354"/>
                  </a:lnTo>
                  <a:lnTo>
                    <a:pt x="431" y="354"/>
                  </a:lnTo>
                  <a:lnTo>
                    <a:pt x="431" y="355"/>
                  </a:lnTo>
                  <a:lnTo>
                    <a:pt x="430" y="355"/>
                  </a:lnTo>
                  <a:lnTo>
                    <a:pt x="430" y="356"/>
                  </a:lnTo>
                  <a:lnTo>
                    <a:pt x="430" y="356"/>
                  </a:lnTo>
                  <a:lnTo>
                    <a:pt x="426" y="356"/>
                  </a:lnTo>
                  <a:lnTo>
                    <a:pt x="426" y="357"/>
                  </a:lnTo>
                  <a:lnTo>
                    <a:pt x="425" y="357"/>
                  </a:lnTo>
                  <a:lnTo>
                    <a:pt x="425" y="357"/>
                  </a:lnTo>
                  <a:lnTo>
                    <a:pt x="424" y="357"/>
                  </a:lnTo>
                  <a:lnTo>
                    <a:pt x="423" y="358"/>
                  </a:lnTo>
                  <a:lnTo>
                    <a:pt x="422" y="358"/>
                  </a:lnTo>
                  <a:lnTo>
                    <a:pt x="418" y="359"/>
                  </a:lnTo>
                  <a:lnTo>
                    <a:pt x="415" y="359"/>
                  </a:lnTo>
                  <a:lnTo>
                    <a:pt x="413" y="359"/>
                  </a:lnTo>
                  <a:lnTo>
                    <a:pt x="411" y="360"/>
                  </a:lnTo>
                  <a:lnTo>
                    <a:pt x="411" y="360"/>
                  </a:lnTo>
                  <a:lnTo>
                    <a:pt x="410" y="360"/>
                  </a:lnTo>
                  <a:lnTo>
                    <a:pt x="410" y="360"/>
                  </a:lnTo>
                  <a:lnTo>
                    <a:pt x="410" y="361"/>
                  </a:lnTo>
                  <a:lnTo>
                    <a:pt x="408" y="361"/>
                  </a:lnTo>
                  <a:lnTo>
                    <a:pt x="408" y="361"/>
                  </a:lnTo>
                  <a:lnTo>
                    <a:pt x="408" y="361"/>
                  </a:lnTo>
                  <a:lnTo>
                    <a:pt x="407" y="361"/>
                  </a:lnTo>
                  <a:lnTo>
                    <a:pt x="406" y="361"/>
                  </a:lnTo>
                  <a:lnTo>
                    <a:pt x="405" y="362"/>
                  </a:lnTo>
                  <a:lnTo>
                    <a:pt x="404" y="362"/>
                  </a:lnTo>
                  <a:lnTo>
                    <a:pt x="400" y="363"/>
                  </a:lnTo>
                  <a:lnTo>
                    <a:pt x="399" y="363"/>
                  </a:lnTo>
                  <a:lnTo>
                    <a:pt x="398" y="363"/>
                  </a:lnTo>
                  <a:lnTo>
                    <a:pt x="397" y="363"/>
                  </a:lnTo>
                  <a:lnTo>
                    <a:pt x="395" y="364"/>
                  </a:lnTo>
                  <a:lnTo>
                    <a:pt x="392" y="365"/>
                  </a:lnTo>
                  <a:lnTo>
                    <a:pt x="391" y="365"/>
                  </a:lnTo>
                  <a:lnTo>
                    <a:pt x="390" y="365"/>
                  </a:lnTo>
                  <a:lnTo>
                    <a:pt x="385" y="368"/>
                  </a:lnTo>
                  <a:lnTo>
                    <a:pt x="383" y="369"/>
                  </a:lnTo>
                  <a:lnTo>
                    <a:pt x="382" y="370"/>
                  </a:lnTo>
                  <a:lnTo>
                    <a:pt x="382" y="370"/>
                  </a:lnTo>
                  <a:lnTo>
                    <a:pt x="382" y="372"/>
                  </a:lnTo>
                  <a:lnTo>
                    <a:pt x="380" y="374"/>
                  </a:lnTo>
                  <a:lnTo>
                    <a:pt x="380" y="374"/>
                  </a:lnTo>
                  <a:lnTo>
                    <a:pt x="380" y="374"/>
                  </a:lnTo>
                  <a:lnTo>
                    <a:pt x="380" y="374"/>
                  </a:lnTo>
                  <a:lnTo>
                    <a:pt x="379" y="374"/>
                  </a:lnTo>
                  <a:lnTo>
                    <a:pt x="379" y="374"/>
                  </a:lnTo>
                  <a:lnTo>
                    <a:pt x="380" y="375"/>
                  </a:lnTo>
                  <a:lnTo>
                    <a:pt x="380" y="375"/>
                  </a:lnTo>
                  <a:lnTo>
                    <a:pt x="380" y="376"/>
                  </a:lnTo>
                  <a:lnTo>
                    <a:pt x="379" y="376"/>
                  </a:lnTo>
                  <a:lnTo>
                    <a:pt x="379" y="376"/>
                  </a:lnTo>
                  <a:lnTo>
                    <a:pt x="378" y="377"/>
                  </a:lnTo>
                  <a:lnTo>
                    <a:pt x="376" y="378"/>
                  </a:lnTo>
                  <a:lnTo>
                    <a:pt x="374" y="380"/>
                  </a:lnTo>
                  <a:lnTo>
                    <a:pt x="373" y="381"/>
                  </a:lnTo>
                  <a:lnTo>
                    <a:pt x="373" y="382"/>
                  </a:lnTo>
                  <a:lnTo>
                    <a:pt x="371" y="383"/>
                  </a:lnTo>
                  <a:lnTo>
                    <a:pt x="371" y="383"/>
                  </a:lnTo>
                  <a:lnTo>
                    <a:pt x="370" y="384"/>
                  </a:lnTo>
                  <a:lnTo>
                    <a:pt x="369" y="386"/>
                  </a:lnTo>
                  <a:lnTo>
                    <a:pt x="369" y="388"/>
                  </a:lnTo>
                  <a:lnTo>
                    <a:pt x="368" y="388"/>
                  </a:lnTo>
                  <a:lnTo>
                    <a:pt x="366" y="388"/>
                  </a:lnTo>
                  <a:lnTo>
                    <a:pt x="365" y="389"/>
                  </a:lnTo>
                  <a:lnTo>
                    <a:pt x="362" y="388"/>
                  </a:lnTo>
                  <a:lnTo>
                    <a:pt x="361" y="388"/>
                  </a:lnTo>
                  <a:lnTo>
                    <a:pt x="361" y="388"/>
                  </a:lnTo>
                  <a:lnTo>
                    <a:pt x="360" y="388"/>
                  </a:lnTo>
                  <a:lnTo>
                    <a:pt x="359" y="387"/>
                  </a:lnTo>
                  <a:lnTo>
                    <a:pt x="358" y="387"/>
                  </a:lnTo>
                  <a:lnTo>
                    <a:pt x="356" y="386"/>
                  </a:lnTo>
                  <a:lnTo>
                    <a:pt x="354" y="385"/>
                  </a:lnTo>
                  <a:lnTo>
                    <a:pt x="354" y="385"/>
                  </a:lnTo>
                  <a:lnTo>
                    <a:pt x="352" y="384"/>
                  </a:lnTo>
                  <a:lnTo>
                    <a:pt x="352" y="383"/>
                  </a:lnTo>
                  <a:lnTo>
                    <a:pt x="351" y="383"/>
                  </a:lnTo>
                  <a:lnTo>
                    <a:pt x="350" y="382"/>
                  </a:lnTo>
                  <a:lnTo>
                    <a:pt x="349" y="382"/>
                  </a:lnTo>
                  <a:lnTo>
                    <a:pt x="348" y="383"/>
                  </a:lnTo>
                  <a:lnTo>
                    <a:pt x="348" y="383"/>
                  </a:lnTo>
                  <a:lnTo>
                    <a:pt x="348" y="383"/>
                  </a:lnTo>
                  <a:lnTo>
                    <a:pt x="348" y="383"/>
                  </a:lnTo>
                  <a:lnTo>
                    <a:pt x="346" y="383"/>
                  </a:lnTo>
                  <a:lnTo>
                    <a:pt x="345" y="383"/>
                  </a:lnTo>
                  <a:lnTo>
                    <a:pt x="340" y="378"/>
                  </a:lnTo>
                  <a:lnTo>
                    <a:pt x="337" y="377"/>
                  </a:lnTo>
                  <a:lnTo>
                    <a:pt x="336" y="377"/>
                  </a:lnTo>
                  <a:lnTo>
                    <a:pt x="335" y="377"/>
                  </a:lnTo>
                  <a:lnTo>
                    <a:pt x="335" y="377"/>
                  </a:lnTo>
                  <a:lnTo>
                    <a:pt x="334" y="377"/>
                  </a:lnTo>
                  <a:lnTo>
                    <a:pt x="334" y="378"/>
                  </a:lnTo>
                  <a:lnTo>
                    <a:pt x="335" y="378"/>
                  </a:lnTo>
                  <a:lnTo>
                    <a:pt x="335" y="378"/>
                  </a:lnTo>
                  <a:lnTo>
                    <a:pt x="334" y="378"/>
                  </a:lnTo>
                  <a:lnTo>
                    <a:pt x="334" y="378"/>
                  </a:lnTo>
                  <a:lnTo>
                    <a:pt x="333" y="377"/>
                  </a:lnTo>
                  <a:lnTo>
                    <a:pt x="330" y="377"/>
                  </a:lnTo>
                  <a:lnTo>
                    <a:pt x="328" y="376"/>
                  </a:lnTo>
                  <a:lnTo>
                    <a:pt x="327" y="376"/>
                  </a:lnTo>
                  <a:lnTo>
                    <a:pt x="326" y="375"/>
                  </a:lnTo>
                  <a:lnTo>
                    <a:pt x="325" y="375"/>
                  </a:lnTo>
                  <a:lnTo>
                    <a:pt x="324" y="374"/>
                  </a:lnTo>
                  <a:lnTo>
                    <a:pt x="322" y="374"/>
                  </a:lnTo>
                  <a:lnTo>
                    <a:pt x="318" y="372"/>
                  </a:lnTo>
                  <a:lnTo>
                    <a:pt x="317" y="372"/>
                  </a:lnTo>
                  <a:lnTo>
                    <a:pt x="317" y="372"/>
                  </a:lnTo>
                  <a:lnTo>
                    <a:pt x="315" y="371"/>
                  </a:lnTo>
                  <a:lnTo>
                    <a:pt x="309" y="369"/>
                  </a:lnTo>
                  <a:lnTo>
                    <a:pt x="309" y="369"/>
                  </a:lnTo>
                  <a:lnTo>
                    <a:pt x="309" y="369"/>
                  </a:lnTo>
                  <a:lnTo>
                    <a:pt x="307" y="369"/>
                  </a:lnTo>
                  <a:lnTo>
                    <a:pt x="307" y="369"/>
                  </a:lnTo>
                  <a:lnTo>
                    <a:pt x="307" y="369"/>
                  </a:lnTo>
                  <a:lnTo>
                    <a:pt x="306" y="368"/>
                  </a:lnTo>
                  <a:lnTo>
                    <a:pt x="302" y="367"/>
                  </a:lnTo>
                  <a:lnTo>
                    <a:pt x="302" y="368"/>
                  </a:lnTo>
                  <a:lnTo>
                    <a:pt x="302" y="368"/>
                  </a:lnTo>
                  <a:lnTo>
                    <a:pt x="302" y="368"/>
                  </a:lnTo>
                  <a:lnTo>
                    <a:pt x="302" y="368"/>
                  </a:lnTo>
                  <a:lnTo>
                    <a:pt x="302" y="367"/>
                  </a:lnTo>
                  <a:lnTo>
                    <a:pt x="301" y="367"/>
                  </a:lnTo>
                  <a:lnTo>
                    <a:pt x="299" y="366"/>
                  </a:lnTo>
                  <a:lnTo>
                    <a:pt x="287" y="365"/>
                  </a:lnTo>
                  <a:lnTo>
                    <a:pt x="284" y="365"/>
                  </a:lnTo>
                  <a:lnTo>
                    <a:pt x="283" y="365"/>
                  </a:lnTo>
                  <a:lnTo>
                    <a:pt x="284" y="365"/>
                  </a:lnTo>
                  <a:lnTo>
                    <a:pt x="285" y="364"/>
                  </a:lnTo>
                  <a:lnTo>
                    <a:pt x="284" y="364"/>
                  </a:lnTo>
                  <a:lnTo>
                    <a:pt x="283" y="364"/>
                  </a:lnTo>
                  <a:lnTo>
                    <a:pt x="283" y="365"/>
                  </a:lnTo>
                  <a:lnTo>
                    <a:pt x="283" y="364"/>
                  </a:lnTo>
                  <a:lnTo>
                    <a:pt x="283" y="365"/>
                  </a:lnTo>
                  <a:lnTo>
                    <a:pt x="283" y="365"/>
                  </a:lnTo>
                  <a:lnTo>
                    <a:pt x="283" y="365"/>
                  </a:lnTo>
                  <a:lnTo>
                    <a:pt x="283" y="365"/>
                  </a:lnTo>
                  <a:lnTo>
                    <a:pt x="282" y="365"/>
                  </a:lnTo>
                  <a:lnTo>
                    <a:pt x="278" y="365"/>
                  </a:lnTo>
                  <a:lnTo>
                    <a:pt x="278" y="365"/>
                  </a:lnTo>
                  <a:lnTo>
                    <a:pt x="274" y="366"/>
                  </a:lnTo>
                  <a:lnTo>
                    <a:pt x="271" y="367"/>
                  </a:lnTo>
                  <a:lnTo>
                    <a:pt x="270" y="367"/>
                  </a:lnTo>
                  <a:lnTo>
                    <a:pt x="269" y="368"/>
                  </a:lnTo>
                  <a:lnTo>
                    <a:pt x="268" y="368"/>
                  </a:lnTo>
                  <a:lnTo>
                    <a:pt x="267" y="369"/>
                  </a:lnTo>
                  <a:lnTo>
                    <a:pt x="265" y="369"/>
                  </a:lnTo>
                  <a:lnTo>
                    <a:pt x="264" y="369"/>
                  </a:lnTo>
                  <a:lnTo>
                    <a:pt x="261" y="370"/>
                  </a:lnTo>
                  <a:lnTo>
                    <a:pt x="260" y="370"/>
                  </a:lnTo>
                  <a:lnTo>
                    <a:pt x="255" y="370"/>
                  </a:lnTo>
                  <a:lnTo>
                    <a:pt x="255" y="371"/>
                  </a:lnTo>
                  <a:lnTo>
                    <a:pt x="253" y="371"/>
                  </a:lnTo>
                  <a:lnTo>
                    <a:pt x="253" y="371"/>
                  </a:lnTo>
                  <a:lnTo>
                    <a:pt x="251" y="371"/>
                  </a:lnTo>
                  <a:lnTo>
                    <a:pt x="248" y="372"/>
                  </a:lnTo>
                  <a:lnTo>
                    <a:pt x="247" y="371"/>
                  </a:lnTo>
                  <a:lnTo>
                    <a:pt x="245" y="371"/>
                  </a:lnTo>
                  <a:lnTo>
                    <a:pt x="245" y="371"/>
                  </a:lnTo>
                  <a:lnTo>
                    <a:pt x="239" y="371"/>
                  </a:lnTo>
                  <a:lnTo>
                    <a:pt x="239" y="372"/>
                  </a:lnTo>
                  <a:lnTo>
                    <a:pt x="235" y="371"/>
                  </a:lnTo>
                  <a:lnTo>
                    <a:pt x="235" y="372"/>
                  </a:lnTo>
                  <a:lnTo>
                    <a:pt x="235" y="372"/>
                  </a:lnTo>
                  <a:lnTo>
                    <a:pt x="235" y="372"/>
                  </a:lnTo>
                  <a:lnTo>
                    <a:pt x="235" y="372"/>
                  </a:lnTo>
                  <a:lnTo>
                    <a:pt x="232" y="372"/>
                  </a:lnTo>
                  <a:lnTo>
                    <a:pt x="231" y="372"/>
                  </a:lnTo>
                  <a:lnTo>
                    <a:pt x="230" y="372"/>
                  </a:lnTo>
                  <a:lnTo>
                    <a:pt x="229" y="373"/>
                  </a:lnTo>
                  <a:lnTo>
                    <a:pt x="228" y="374"/>
                  </a:lnTo>
                  <a:lnTo>
                    <a:pt x="228" y="374"/>
                  </a:lnTo>
                  <a:lnTo>
                    <a:pt x="228" y="374"/>
                  </a:lnTo>
                  <a:lnTo>
                    <a:pt x="226" y="374"/>
                  </a:lnTo>
                  <a:lnTo>
                    <a:pt x="226" y="374"/>
                  </a:lnTo>
                  <a:lnTo>
                    <a:pt x="226" y="374"/>
                  </a:lnTo>
                  <a:lnTo>
                    <a:pt x="226" y="374"/>
                  </a:lnTo>
                  <a:lnTo>
                    <a:pt x="225" y="374"/>
                  </a:lnTo>
                  <a:lnTo>
                    <a:pt x="222" y="374"/>
                  </a:lnTo>
                  <a:lnTo>
                    <a:pt x="222" y="374"/>
                  </a:lnTo>
                  <a:lnTo>
                    <a:pt x="220" y="375"/>
                  </a:lnTo>
                  <a:lnTo>
                    <a:pt x="221" y="375"/>
                  </a:lnTo>
                  <a:lnTo>
                    <a:pt x="220" y="375"/>
                  </a:lnTo>
                  <a:lnTo>
                    <a:pt x="217" y="375"/>
                  </a:lnTo>
                  <a:lnTo>
                    <a:pt x="216" y="376"/>
                  </a:lnTo>
                  <a:lnTo>
                    <a:pt x="215" y="376"/>
                  </a:lnTo>
                  <a:lnTo>
                    <a:pt x="214" y="376"/>
                  </a:lnTo>
                  <a:lnTo>
                    <a:pt x="215" y="377"/>
                  </a:lnTo>
                  <a:lnTo>
                    <a:pt x="213" y="377"/>
                  </a:lnTo>
                  <a:lnTo>
                    <a:pt x="211" y="378"/>
                  </a:lnTo>
                  <a:lnTo>
                    <a:pt x="209" y="378"/>
                  </a:lnTo>
                  <a:lnTo>
                    <a:pt x="203" y="379"/>
                  </a:lnTo>
                  <a:lnTo>
                    <a:pt x="203" y="380"/>
                  </a:lnTo>
                  <a:lnTo>
                    <a:pt x="202" y="381"/>
                  </a:lnTo>
                  <a:lnTo>
                    <a:pt x="202" y="381"/>
                  </a:lnTo>
                  <a:lnTo>
                    <a:pt x="201" y="381"/>
                  </a:lnTo>
                  <a:lnTo>
                    <a:pt x="201" y="382"/>
                  </a:lnTo>
                  <a:lnTo>
                    <a:pt x="200" y="382"/>
                  </a:lnTo>
                  <a:lnTo>
                    <a:pt x="200" y="382"/>
                  </a:lnTo>
                  <a:lnTo>
                    <a:pt x="200" y="382"/>
                  </a:lnTo>
                  <a:lnTo>
                    <a:pt x="200" y="382"/>
                  </a:lnTo>
                  <a:lnTo>
                    <a:pt x="200" y="382"/>
                  </a:lnTo>
                  <a:lnTo>
                    <a:pt x="200" y="383"/>
                  </a:lnTo>
                  <a:lnTo>
                    <a:pt x="198" y="384"/>
                  </a:lnTo>
                  <a:lnTo>
                    <a:pt x="198" y="386"/>
                  </a:lnTo>
                  <a:lnTo>
                    <a:pt x="198" y="387"/>
                  </a:lnTo>
                  <a:lnTo>
                    <a:pt x="197" y="387"/>
                  </a:lnTo>
                  <a:lnTo>
                    <a:pt x="197" y="388"/>
                  </a:lnTo>
                  <a:lnTo>
                    <a:pt x="196" y="390"/>
                  </a:lnTo>
                  <a:lnTo>
                    <a:pt x="195" y="391"/>
                  </a:lnTo>
                  <a:lnTo>
                    <a:pt x="194" y="392"/>
                  </a:lnTo>
                  <a:lnTo>
                    <a:pt x="193" y="392"/>
                  </a:lnTo>
                  <a:lnTo>
                    <a:pt x="192" y="391"/>
                  </a:lnTo>
                  <a:lnTo>
                    <a:pt x="191" y="391"/>
                  </a:lnTo>
                  <a:lnTo>
                    <a:pt x="191" y="390"/>
                  </a:lnTo>
                  <a:lnTo>
                    <a:pt x="189" y="388"/>
                  </a:lnTo>
                  <a:lnTo>
                    <a:pt x="189" y="388"/>
                  </a:lnTo>
                  <a:lnTo>
                    <a:pt x="187" y="387"/>
                  </a:lnTo>
                  <a:lnTo>
                    <a:pt x="187" y="387"/>
                  </a:lnTo>
                  <a:lnTo>
                    <a:pt x="184" y="384"/>
                  </a:lnTo>
                  <a:lnTo>
                    <a:pt x="180" y="382"/>
                  </a:lnTo>
                  <a:lnTo>
                    <a:pt x="174" y="378"/>
                  </a:lnTo>
                  <a:lnTo>
                    <a:pt x="172" y="377"/>
                  </a:lnTo>
                  <a:lnTo>
                    <a:pt x="172" y="376"/>
                  </a:lnTo>
                  <a:lnTo>
                    <a:pt x="172" y="376"/>
                  </a:lnTo>
                  <a:lnTo>
                    <a:pt x="172" y="375"/>
                  </a:lnTo>
                  <a:lnTo>
                    <a:pt x="172" y="374"/>
                  </a:lnTo>
                  <a:lnTo>
                    <a:pt x="173" y="374"/>
                  </a:lnTo>
                  <a:lnTo>
                    <a:pt x="174" y="375"/>
                  </a:lnTo>
                  <a:lnTo>
                    <a:pt x="174" y="376"/>
                  </a:lnTo>
                  <a:lnTo>
                    <a:pt x="174" y="376"/>
                  </a:lnTo>
                  <a:lnTo>
                    <a:pt x="173" y="376"/>
                  </a:lnTo>
                  <a:lnTo>
                    <a:pt x="173" y="377"/>
                  </a:lnTo>
                  <a:lnTo>
                    <a:pt x="174" y="377"/>
                  </a:lnTo>
                  <a:lnTo>
                    <a:pt x="174" y="376"/>
                  </a:lnTo>
                  <a:lnTo>
                    <a:pt x="174" y="375"/>
                  </a:lnTo>
                  <a:lnTo>
                    <a:pt x="174" y="375"/>
                  </a:lnTo>
                  <a:lnTo>
                    <a:pt x="174" y="374"/>
                  </a:lnTo>
                  <a:lnTo>
                    <a:pt x="176" y="374"/>
                  </a:lnTo>
                  <a:lnTo>
                    <a:pt x="176" y="374"/>
                  </a:lnTo>
                  <a:lnTo>
                    <a:pt x="176" y="373"/>
                  </a:lnTo>
                  <a:lnTo>
                    <a:pt x="176" y="372"/>
                  </a:lnTo>
                  <a:lnTo>
                    <a:pt x="177" y="372"/>
                  </a:lnTo>
                  <a:lnTo>
                    <a:pt x="176" y="371"/>
                  </a:lnTo>
                  <a:lnTo>
                    <a:pt x="177" y="371"/>
                  </a:lnTo>
                  <a:lnTo>
                    <a:pt x="177" y="371"/>
                  </a:lnTo>
                  <a:lnTo>
                    <a:pt x="177" y="371"/>
                  </a:lnTo>
                  <a:lnTo>
                    <a:pt x="177" y="371"/>
                  </a:lnTo>
                  <a:lnTo>
                    <a:pt x="177" y="370"/>
                  </a:lnTo>
                  <a:lnTo>
                    <a:pt x="177" y="371"/>
                  </a:lnTo>
                  <a:lnTo>
                    <a:pt x="177" y="370"/>
                  </a:lnTo>
                  <a:lnTo>
                    <a:pt x="178" y="369"/>
                  </a:lnTo>
                  <a:lnTo>
                    <a:pt x="178" y="369"/>
                  </a:lnTo>
                  <a:lnTo>
                    <a:pt x="180" y="369"/>
                  </a:lnTo>
                  <a:lnTo>
                    <a:pt x="181" y="370"/>
                  </a:lnTo>
                  <a:lnTo>
                    <a:pt x="182" y="370"/>
                  </a:lnTo>
                  <a:lnTo>
                    <a:pt x="184" y="372"/>
                  </a:lnTo>
                  <a:lnTo>
                    <a:pt x="185" y="371"/>
                  </a:lnTo>
                  <a:lnTo>
                    <a:pt x="185" y="371"/>
                  </a:lnTo>
                  <a:lnTo>
                    <a:pt x="185" y="371"/>
                  </a:lnTo>
                  <a:lnTo>
                    <a:pt x="186" y="370"/>
                  </a:lnTo>
                  <a:lnTo>
                    <a:pt x="187" y="370"/>
                  </a:lnTo>
                  <a:lnTo>
                    <a:pt x="187" y="370"/>
                  </a:lnTo>
                  <a:lnTo>
                    <a:pt x="187" y="370"/>
                  </a:lnTo>
                  <a:lnTo>
                    <a:pt x="187" y="369"/>
                  </a:lnTo>
                  <a:lnTo>
                    <a:pt x="188" y="369"/>
                  </a:lnTo>
                  <a:lnTo>
                    <a:pt x="189" y="368"/>
                  </a:lnTo>
                  <a:lnTo>
                    <a:pt x="189" y="366"/>
                  </a:lnTo>
                  <a:lnTo>
                    <a:pt x="190" y="365"/>
                  </a:lnTo>
                  <a:lnTo>
                    <a:pt x="190" y="364"/>
                  </a:lnTo>
                  <a:lnTo>
                    <a:pt x="189" y="364"/>
                  </a:lnTo>
                  <a:lnTo>
                    <a:pt x="189" y="364"/>
                  </a:lnTo>
                  <a:lnTo>
                    <a:pt x="189" y="365"/>
                  </a:lnTo>
                  <a:lnTo>
                    <a:pt x="189" y="365"/>
                  </a:lnTo>
                  <a:lnTo>
                    <a:pt x="188" y="366"/>
                  </a:lnTo>
                  <a:lnTo>
                    <a:pt x="188" y="368"/>
                  </a:lnTo>
                  <a:lnTo>
                    <a:pt x="188" y="368"/>
                  </a:lnTo>
                  <a:lnTo>
                    <a:pt x="187" y="369"/>
                  </a:lnTo>
                  <a:lnTo>
                    <a:pt x="187" y="369"/>
                  </a:lnTo>
                  <a:lnTo>
                    <a:pt x="186" y="369"/>
                  </a:lnTo>
                  <a:lnTo>
                    <a:pt x="185" y="370"/>
                  </a:lnTo>
                  <a:lnTo>
                    <a:pt x="184" y="370"/>
                  </a:lnTo>
                  <a:lnTo>
                    <a:pt x="183" y="370"/>
                  </a:lnTo>
                  <a:lnTo>
                    <a:pt x="182" y="370"/>
                  </a:lnTo>
                  <a:lnTo>
                    <a:pt x="182" y="369"/>
                  </a:lnTo>
                  <a:lnTo>
                    <a:pt x="180" y="369"/>
                  </a:lnTo>
                  <a:lnTo>
                    <a:pt x="179" y="369"/>
                  </a:lnTo>
                  <a:lnTo>
                    <a:pt x="179" y="367"/>
                  </a:lnTo>
                  <a:lnTo>
                    <a:pt x="180" y="366"/>
                  </a:lnTo>
                  <a:lnTo>
                    <a:pt x="181" y="366"/>
                  </a:lnTo>
                  <a:lnTo>
                    <a:pt x="181" y="366"/>
                  </a:lnTo>
                  <a:lnTo>
                    <a:pt x="182" y="365"/>
                  </a:lnTo>
                  <a:lnTo>
                    <a:pt x="182" y="365"/>
                  </a:lnTo>
                  <a:lnTo>
                    <a:pt x="183" y="365"/>
                  </a:lnTo>
                  <a:lnTo>
                    <a:pt x="183" y="365"/>
                  </a:lnTo>
                  <a:lnTo>
                    <a:pt x="183" y="365"/>
                  </a:lnTo>
                  <a:lnTo>
                    <a:pt x="182" y="365"/>
                  </a:lnTo>
                  <a:lnTo>
                    <a:pt x="182" y="365"/>
                  </a:lnTo>
                  <a:lnTo>
                    <a:pt x="181" y="365"/>
                  </a:lnTo>
                  <a:lnTo>
                    <a:pt x="181" y="364"/>
                  </a:lnTo>
                  <a:lnTo>
                    <a:pt x="182" y="362"/>
                  </a:lnTo>
                  <a:lnTo>
                    <a:pt x="182" y="362"/>
                  </a:lnTo>
                  <a:lnTo>
                    <a:pt x="182" y="362"/>
                  </a:lnTo>
                  <a:lnTo>
                    <a:pt x="181" y="362"/>
                  </a:lnTo>
                  <a:lnTo>
                    <a:pt x="180" y="361"/>
                  </a:lnTo>
                  <a:lnTo>
                    <a:pt x="180" y="362"/>
                  </a:lnTo>
                  <a:lnTo>
                    <a:pt x="180" y="363"/>
                  </a:lnTo>
                  <a:lnTo>
                    <a:pt x="180" y="364"/>
                  </a:lnTo>
                  <a:lnTo>
                    <a:pt x="181" y="364"/>
                  </a:lnTo>
                  <a:lnTo>
                    <a:pt x="181" y="365"/>
                  </a:lnTo>
                  <a:lnTo>
                    <a:pt x="180" y="366"/>
                  </a:lnTo>
                  <a:lnTo>
                    <a:pt x="179" y="367"/>
                  </a:lnTo>
                  <a:lnTo>
                    <a:pt x="179" y="368"/>
                  </a:lnTo>
                  <a:lnTo>
                    <a:pt x="178" y="369"/>
                  </a:lnTo>
                  <a:lnTo>
                    <a:pt x="178" y="369"/>
                  </a:lnTo>
                  <a:lnTo>
                    <a:pt x="178" y="369"/>
                  </a:lnTo>
                  <a:lnTo>
                    <a:pt x="178" y="369"/>
                  </a:lnTo>
                  <a:lnTo>
                    <a:pt x="178" y="369"/>
                  </a:lnTo>
                  <a:lnTo>
                    <a:pt x="176" y="369"/>
                  </a:lnTo>
                  <a:lnTo>
                    <a:pt x="176" y="369"/>
                  </a:lnTo>
                  <a:lnTo>
                    <a:pt x="176" y="370"/>
                  </a:lnTo>
                  <a:lnTo>
                    <a:pt x="175" y="370"/>
                  </a:lnTo>
                  <a:lnTo>
                    <a:pt x="175" y="370"/>
                  </a:lnTo>
                  <a:lnTo>
                    <a:pt x="174" y="370"/>
                  </a:lnTo>
                  <a:lnTo>
                    <a:pt x="174" y="369"/>
                  </a:lnTo>
                  <a:lnTo>
                    <a:pt x="174" y="369"/>
                  </a:lnTo>
                  <a:lnTo>
                    <a:pt x="176" y="368"/>
                  </a:lnTo>
                  <a:lnTo>
                    <a:pt x="177" y="368"/>
                  </a:lnTo>
                  <a:lnTo>
                    <a:pt x="177" y="367"/>
                  </a:lnTo>
                  <a:lnTo>
                    <a:pt x="176" y="367"/>
                  </a:lnTo>
                  <a:lnTo>
                    <a:pt x="176" y="365"/>
                  </a:lnTo>
                  <a:lnTo>
                    <a:pt x="175" y="365"/>
                  </a:lnTo>
                  <a:lnTo>
                    <a:pt x="175" y="364"/>
                  </a:lnTo>
                  <a:lnTo>
                    <a:pt x="175" y="363"/>
                  </a:lnTo>
                  <a:lnTo>
                    <a:pt x="176" y="363"/>
                  </a:lnTo>
                  <a:lnTo>
                    <a:pt x="176" y="362"/>
                  </a:lnTo>
                  <a:lnTo>
                    <a:pt x="176" y="361"/>
                  </a:lnTo>
                  <a:lnTo>
                    <a:pt x="175" y="361"/>
                  </a:lnTo>
                  <a:lnTo>
                    <a:pt x="175" y="362"/>
                  </a:lnTo>
                  <a:lnTo>
                    <a:pt x="174" y="361"/>
                  </a:lnTo>
                  <a:lnTo>
                    <a:pt x="174" y="362"/>
                  </a:lnTo>
                  <a:lnTo>
                    <a:pt x="173" y="361"/>
                  </a:lnTo>
                  <a:lnTo>
                    <a:pt x="173" y="361"/>
                  </a:lnTo>
                  <a:lnTo>
                    <a:pt x="172" y="362"/>
                  </a:lnTo>
                  <a:lnTo>
                    <a:pt x="173" y="363"/>
                  </a:lnTo>
                  <a:lnTo>
                    <a:pt x="173" y="364"/>
                  </a:lnTo>
                  <a:lnTo>
                    <a:pt x="173" y="365"/>
                  </a:lnTo>
                  <a:lnTo>
                    <a:pt x="174" y="365"/>
                  </a:lnTo>
                  <a:lnTo>
                    <a:pt x="174" y="366"/>
                  </a:lnTo>
                  <a:lnTo>
                    <a:pt x="174" y="368"/>
                  </a:lnTo>
                  <a:lnTo>
                    <a:pt x="174" y="368"/>
                  </a:lnTo>
                  <a:lnTo>
                    <a:pt x="174" y="368"/>
                  </a:lnTo>
                  <a:lnTo>
                    <a:pt x="174" y="370"/>
                  </a:lnTo>
                  <a:lnTo>
                    <a:pt x="174" y="370"/>
                  </a:lnTo>
                  <a:lnTo>
                    <a:pt x="174" y="371"/>
                  </a:lnTo>
                  <a:lnTo>
                    <a:pt x="174" y="371"/>
                  </a:lnTo>
                  <a:lnTo>
                    <a:pt x="174" y="371"/>
                  </a:lnTo>
                  <a:lnTo>
                    <a:pt x="174" y="372"/>
                  </a:lnTo>
                  <a:lnTo>
                    <a:pt x="174" y="372"/>
                  </a:lnTo>
                  <a:lnTo>
                    <a:pt x="174" y="373"/>
                  </a:lnTo>
                  <a:lnTo>
                    <a:pt x="173" y="372"/>
                  </a:lnTo>
                  <a:lnTo>
                    <a:pt x="173" y="372"/>
                  </a:lnTo>
                  <a:lnTo>
                    <a:pt x="173" y="371"/>
                  </a:lnTo>
                  <a:lnTo>
                    <a:pt x="173" y="371"/>
                  </a:lnTo>
                  <a:lnTo>
                    <a:pt x="172" y="370"/>
                  </a:lnTo>
                  <a:lnTo>
                    <a:pt x="171" y="370"/>
                  </a:lnTo>
                  <a:lnTo>
                    <a:pt x="171" y="369"/>
                  </a:lnTo>
                  <a:lnTo>
                    <a:pt x="171" y="369"/>
                  </a:lnTo>
                  <a:lnTo>
                    <a:pt x="170" y="369"/>
                  </a:lnTo>
                  <a:lnTo>
                    <a:pt x="170" y="369"/>
                  </a:lnTo>
                  <a:lnTo>
                    <a:pt x="170" y="368"/>
                  </a:lnTo>
                  <a:lnTo>
                    <a:pt x="169" y="368"/>
                  </a:lnTo>
                  <a:lnTo>
                    <a:pt x="169" y="368"/>
                  </a:lnTo>
                  <a:lnTo>
                    <a:pt x="168" y="368"/>
                  </a:lnTo>
                  <a:lnTo>
                    <a:pt x="168" y="368"/>
                  </a:lnTo>
                  <a:lnTo>
                    <a:pt x="168" y="367"/>
                  </a:lnTo>
                  <a:lnTo>
                    <a:pt x="168" y="367"/>
                  </a:lnTo>
                  <a:lnTo>
                    <a:pt x="168" y="367"/>
                  </a:lnTo>
                  <a:lnTo>
                    <a:pt x="168" y="367"/>
                  </a:lnTo>
                  <a:lnTo>
                    <a:pt x="167" y="367"/>
                  </a:lnTo>
                  <a:lnTo>
                    <a:pt x="167" y="366"/>
                  </a:lnTo>
                  <a:lnTo>
                    <a:pt x="168" y="366"/>
                  </a:lnTo>
                  <a:lnTo>
                    <a:pt x="168" y="365"/>
                  </a:lnTo>
                  <a:lnTo>
                    <a:pt x="168" y="364"/>
                  </a:lnTo>
                  <a:lnTo>
                    <a:pt x="169" y="364"/>
                  </a:lnTo>
                  <a:lnTo>
                    <a:pt x="169" y="363"/>
                  </a:lnTo>
                  <a:lnTo>
                    <a:pt x="169" y="363"/>
                  </a:lnTo>
                  <a:lnTo>
                    <a:pt x="170" y="361"/>
                  </a:lnTo>
                  <a:lnTo>
                    <a:pt x="170" y="361"/>
                  </a:lnTo>
                  <a:lnTo>
                    <a:pt x="170" y="361"/>
                  </a:lnTo>
                  <a:lnTo>
                    <a:pt x="168" y="361"/>
                  </a:lnTo>
                  <a:lnTo>
                    <a:pt x="168" y="361"/>
                  </a:lnTo>
                  <a:lnTo>
                    <a:pt x="167" y="361"/>
                  </a:lnTo>
                  <a:lnTo>
                    <a:pt x="166" y="361"/>
                  </a:lnTo>
                  <a:lnTo>
                    <a:pt x="166" y="361"/>
                  </a:lnTo>
                  <a:lnTo>
                    <a:pt x="166" y="361"/>
                  </a:lnTo>
                  <a:lnTo>
                    <a:pt x="165" y="361"/>
                  </a:lnTo>
                  <a:lnTo>
                    <a:pt x="165" y="362"/>
                  </a:lnTo>
                  <a:lnTo>
                    <a:pt x="165" y="362"/>
                  </a:lnTo>
                  <a:lnTo>
                    <a:pt x="165" y="362"/>
                  </a:lnTo>
                  <a:lnTo>
                    <a:pt x="165" y="362"/>
                  </a:lnTo>
                  <a:lnTo>
                    <a:pt x="165" y="362"/>
                  </a:lnTo>
                  <a:lnTo>
                    <a:pt x="165" y="361"/>
                  </a:lnTo>
                  <a:lnTo>
                    <a:pt x="165" y="361"/>
                  </a:lnTo>
                  <a:lnTo>
                    <a:pt x="165" y="361"/>
                  </a:lnTo>
                  <a:lnTo>
                    <a:pt x="164" y="361"/>
                  </a:lnTo>
                  <a:lnTo>
                    <a:pt x="164" y="361"/>
                  </a:lnTo>
                  <a:lnTo>
                    <a:pt x="162" y="361"/>
                  </a:lnTo>
                  <a:lnTo>
                    <a:pt x="162" y="361"/>
                  </a:lnTo>
                  <a:lnTo>
                    <a:pt x="162" y="361"/>
                  </a:lnTo>
                  <a:lnTo>
                    <a:pt x="162" y="361"/>
                  </a:lnTo>
                  <a:lnTo>
                    <a:pt x="162" y="361"/>
                  </a:lnTo>
                  <a:lnTo>
                    <a:pt x="161" y="361"/>
                  </a:lnTo>
                  <a:lnTo>
                    <a:pt x="161" y="363"/>
                  </a:lnTo>
                  <a:lnTo>
                    <a:pt x="161" y="363"/>
                  </a:lnTo>
                  <a:lnTo>
                    <a:pt x="161" y="362"/>
                  </a:lnTo>
                  <a:lnTo>
                    <a:pt x="161" y="362"/>
                  </a:lnTo>
                  <a:lnTo>
                    <a:pt x="160" y="362"/>
                  </a:lnTo>
                  <a:lnTo>
                    <a:pt x="158" y="361"/>
                  </a:lnTo>
                  <a:lnTo>
                    <a:pt x="158" y="361"/>
                  </a:lnTo>
                  <a:lnTo>
                    <a:pt x="157" y="361"/>
                  </a:lnTo>
                  <a:lnTo>
                    <a:pt x="157" y="361"/>
                  </a:lnTo>
                  <a:lnTo>
                    <a:pt x="155" y="361"/>
                  </a:lnTo>
                  <a:lnTo>
                    <a:pt x="155" y="361"/>
                  </a:lnTo>
                  <a:lnTo>
                    <a:pt x="156" y="362"/>
                  </a:lnTo>
                  <a:lnTo>
                    <a:pt x="157" y="362"/>
                  </a:lnTo>
                  <a:lnTo>
                    <a:pt x="157" y="362"/>
                  </a:lnTo>
                  <a:lnTo>
                    <a:pt x="157" y="362"/>
                  </a:lnTo>
                  <a:lnTo>
                    <a:pt x="157" y="363"/>
                  </a:lnTo>
                  <a:lnTo>
                    <a:pt x="157" y="363"/>
                  </a:lnTo>
                  <a:lnTo>
                    <a:pt x="158" y="364"/>
                  </a:lnTo>
                  <a:lnTo>
                    <a:pt x="158" y="364"/>
                  </a:lnTo>
                  <a:lnTo>
                    <a:pt x="157" y="364"/>
                  </a:lnTo>
                  <a:lnTo>
                    <a:pt x="157" y="364"/>
                  </a:lnTo>
                  <a:lnTo>
                    <a:pt x="157" y="364"/>
                  </a:lnTo>
                  <a:lnTo>
                    <a:pt x="157" y="363"/>
                  </a:lnTo>
                  <a:lnTo>
                    <a:pt x="157" y="363"/>
                  </a:lnTo>
                  <a:lnTo>
                    <a:pt x="156" y="362"/>
                  </a:lnTo>
                  <a:lnTo>
                    <a:pt x="156" y="362"/>
                  </a:lnTo>
                  <a:lnTo>
                    <a:pt x="155" y="362"/>
                  </a:lnTo>
                  <a:lnTo>
                    <a:pt x="155" y="362"/>
                  </a:lnTo>
                  <a:lnTo>
                    <a:pt x="154" y="363"/>
                  </a:lnTo>
                  <a:lnTo>
                    <a:pt x="154" y="364"/>
                  </a:lnTo>
                  <a:lnTo>
                    <a:pt x="154" y="364"/>
                  </a:lnTo>
                  <a:lnTo>
                    <a:pt x="154" y="364"/>
                  </a:lnTo>
                  <a:lnTo>
                    <a:pt x="154" y="365"/>
                  </a:lnTo>
                  <a:lnTo>
                    <a:pt x="154" y="365"/>
                  </a:lnTo>
                  <a:lnTo>
                    <a:pt x="153" y="365"/>
                  </a:lnTo>
                  <a:lnTo>
                    <a:pt x="152" y="365"/>
                  </a:lnTo>
                  <a:lnTo>
                    <a:pt x="153" y="365"/>
                  </a:lnTo>
                  <a:lnTo>
                    <a:pt x="152" y="364"/>
                  </a:lnTo>
                  <a:lnTo>
                    <a:pt x="152" y="363"/>
                  </a:lnTo>
                  <a:lnTo>
                    <a:pt x="152" y="363"/>
                  </a:lnTo>
                  <a:lnTo>
                    <a:pt x="152" y="363"/>
                  </a:lnTo>
                  <a:lnTo>
                    <a:pt x="151" y="363"/>
                  </a:lnTo>
                  <a:lnTo>
                    <a:pt x="150" y="363"/>
                  </a:lnTo>
                  <a:lnTo>
                    <a:pt x="150" y="363"/>
                  </a:lnTo>
                  <a:lnTo>
                    <a:pt x="151" y="364"/>
                  </a:lnTo>
                  <a:lnTo>
                    <a:pt x="151" y="365"/>
                  </a:lnTo>
                  <a:lnTo>
                    <a:pt x="152" y="365"/>
                  </a:lnTo>
                  <a:lnTo>
                    <a:pt x="152" y="365"/>
                  </a:lnTo>
                  <a:lnTo>
                    <a:pt x="152" y="366"/>
                  </a:lnTo>
                  <a:lnTo>
                    <a:pt x="151" y="366"/>
                  </a:lnTo>
                  <a:lnTo>
                    <a:pt x="151" y="367"/>
                  </a:lnTo>
                  <a:lnTo>
                    <a:pt x="151" y="369"/>
                  </a:lnTo>
                  <a:lnTo>
                    <a:pt x="152" y="369"/>
                  </a:lnTo>
                  <a:lnTo>
                    <a:pt x="152" y="369"/>
                  </a:lnTo>
                  <a:lnTo>
                    <a:pt x="152" y="369"/>
                  </a:lnTo>
                  <a:lnTo>
                    <a:pt x="151" y="370"/>
                  </a:lnTo>
                  <a:lnTo>
                    <a:pt x="152" y="372"/>
                  </a:lnTo>
                  <a:lnTo>
                    <a:pt x="152" y="373"/>
                  </a:lnTo>
                  <a:lnTo>
                    <a:pt x="152" y="374"/>
                  </a:lnTo>
                  <a:lnTo>
                    <a:pt x="152" y="374"/>
                  </a:lnTo>
                  <a:lnTo>
                    <a:pt x="151" y="374"/>
                  </a:lnTo>
                  <a:lnTo>
                    <a:pt x="152" y="374"/>
                  </a:lnTo>
                  <a:lnTo>
                    <a:pt x="152" y="374"/>
                  </a:lnTo>
                  <a:lnTo>
                    <a:pt x="152" y="374"/>
                  </a:lnTo>
                  <a:lnTo>
                    <a:pt x="153" y="374"/>
                  </a:lnTo>
                  <a:lnTo>
                    <a:pt x="153" y="373"/>
                  </a:lnTo>
                  <a:lnTo>
                    <a:pt x="153" y="373"/>
                  </a:lnTo>
                  <a:lnTo>
                    <a:pt x="153" y="373"/>
                  </a:lnTo>
                  <a:lnTo>
                    <a:pt x="153" y="373"/>
                  </a:lnTo>
                  <a:lnTo>
                    <a:pt x="153" y="374"/>
                  </a:lnTo>
                  <a:lnTo>
                    <a:pt x="153" y="375"/>
                  </a:lnTo>
                  <a:lnTo>
                    <a:pt x="152" y="375"/>
                  </a:lnTo>
                  <a:lnTo>
                    <a:pt x="151" y="376"/>
                  </a:lnTo>
                  <a:lnTo>
                    <a:pt x="150" y="376"/>
                  </a:lnTo>
                  <a:lnTo>
                    <a:pt x="149" y="376"/>
                  </a:lnTo>
                  <a:lnTo>
                    <a:pt x="148" y="377"/>
                  </a:lnTo>
                  <a:lnTo>
                    <a:pt x="147" y="377"/>
                  </a:lnTo>
                  <a:lnTo>
                    <a:pt x="146" y="378"/>
                  </a:lnTo>
                  <a:lnTo>
                    <a:pt x="144" y="378"/>
                  </a:lnTo>
                  <a:lnTo>
                    <a:pt x="142" y="376"/>
                  </a:lnTo>
                  <a:lnTo>
                    <a:pt x="141" y="376"/>
                  </a:lnTo>
                  <a:lnTo>
                    <a:pt x="141" y="375"/>
                  </a:lnTo>
                  <a:lnTo>
                    <a:pt x="139" y="374"/>
                  </a:lnTo>
                  <a:lnTo>
                    <a:pt x="139" y="374"/>
                  </a:lnTo>
                  <a:lnTo>
                    <a:pt x="140" y="374"/>
                  </a:lnTo>
                  <a:lnTo>
                    <a:pt x="139" y="373"/>
                  </a:lnTo>
                  <a:lnTo>
                    <a:pt x="139" y="373"/>
                  </a:lnTo>
                  <a:lnTo>
                    <a:pt x="139" y="373"/>
                  </a:lnTo>
                  <a:lnTo>
                    <a:pt x="139" y="372"/>
                  </a:lnTo>
                  <a:lnTo>
                    <a:pt x="139" y="371"/>
                  </a:lnTo>
                  <a:lnTo>
                    <a:pt x="139" y="370"/>
                  </a:lnTo>
                  <a:lnTo>
                    <a:pt x="140" y="369"/>
                  </a:lnTo>
                  <a:lnTo>
                    <a:pt x="140" y="370"/>
                  </a:lnTo>
                  <a:lnTo>
                    <a:pt x="140" y="369"/>
                  </a:lnTo>
                  <a:lnTo>
                    <a:pt x="140" y="369"/>
                  </a:lnTo>
                  <a:lnTo>
                    <a:pt x="140" y="369"/>
                  </a:lnTo>
                  <a:lnTo>
                    <a:pt x="141" y="369"/>
                  </a:lnTo>
                  <a:lnTo>
                    <a:pt x="142" y="369"/>
                  </a:lnTo>
                  <a:lnTo>
                    <a:pt x="143" y="369"/>
                  </a:lnTo>
                  <a:lnTo>
                    <a:pt x="143" y="369"/>
                  </a:lnTo>
                  <a:lnTo>
                    <a:pt x="143" y="369"/>
                  </a:lnTo>
                  <a:lnTo>
                    <a:pt x="143" y="369"/>
                  </a:lnTo>
                  <a:lnTo>
                    <a:pt x="142" y="369"/>
                  </a:lnTo>
                  <a:lnTo>
                    <a:pt x="142" y="369"/>
                  </a:lnTo>
                  <a:lnTo>
                    <a:pt x="142" y="369"/>
                  </a:lnTo>
                  <a:lnTo>
                    <a:pt x="142" y="369"/>
                  </a:lnTo>
                  <a:lnTo>
                    <a:pt x="141" y="369"/>
                  </a:lnTo>
                  <a:lnTo>
                    <a:pt x="142" y="366"/>
                  </a:lnTo>
                  <a:lnTo>
                    <a:pt x="142" y="366"/>
                  </a:lnTo>
                  <a:lnTo>
                    <a:pt x="143" y="367"/>
                  </a:lnTo>
                  <a:lnTo>
                    <a:pt x="143" y="367"/>
                  </a:lnTo>
                  <a:lnTo>
                    <a:pt x="143" y="368"/>
                  </a:lnTo>
                  <a:lnTo>
                    <a:pt x="143" y="367"/>
                  </a:lnTo>
                  <a:lnTo>
                    <a:pt x="143" y="367"/>
                  </a:lnTo>
                  <a:lnTo>
                    <a:pt x="143" y="366"/>
                  </a:lnTo>
                  <a:lnTo>
                    <a:pt x="143" y="366"/>
                  </a:lnTo>
                  <a:lnTo>
                    <a:pt x="142" y="365"/>
                  </a:lnTo>
                  <a:lnTo>
                    <a:pt x="141" y="365"/>
                  </a:lnTo>
                  <a:lnTo>
                    <a:pt x="142" y="365"/>
                  </a:lnTo>
                  <a:lnTo>
                    <a:pt x="143" y="365"/>
                  </a:lnTo>
                  <a:lnTo>
                    <a:pt x="143" y="364"/>
                  </a:lnTo>
                  <a:lnTo>
                    <a:pt x="143" y="364"/>
                  </a:lnTo>
                  <a:lnTo>
                    <a:pt x="143" y="365"/>
                  </a:lnTo>
                  <a:lnTo>
                    <a:pt x="143" y="365"/>
                  </a:lnTo>
                  <a:lnTo>
                    <a:pt x="144" y="364"/>
                  </a:lnTo>
                  <a:lnTo>
                    <a:pt x="142" y="364"/>
                  </a:lnTo>
                  <a:lnTo>
                    <a:pt x="142" y="363"/>
                  </a:lnTo>
                  <a:lnTo>
                    <a:pt x="140" y="362"/>
                  </a:lnTo>
                  <a:lnTo>
                    <a:pt x="140" y="361"/>
                  </a:lnTo>
                  <a:lnTo>
                    <a:pt x="140" y="361"/>
                  </a:lnTo>
                  <a:lnTo>
                    <a:pt x="141" y="360"/>
                  </a:lnTo>
                  <a:lnTo>
                    <a:pt x="141" y="360"/>
                  </a:lnTo>
                  <a:lnTo>
                    <a:pt x="139" y="360"/>
                  </a:lnTo>
                  <a:lnTo>
                    <a:pt x="139" y="360"/>
                  </a:lnTo>
                  <a:lnTo>
                    <a:pt x="139" y="361"/>
                  </a:lnTo>
                  <a:lnTo>
                    <a:pt x="139" y="361"/>
                  </a:lnTo>
                  <a:lnTo>
                    <a:pt x="139" y="361"/>
                  </a:lnTo>
                  <a:lnTo>
                    <a:pt x="139" y="361"/>
                  </a:lnTo>
                  <a:lnTo>
                    <a:pt x="139" y="361"/>
                  </a:lnTo>
                  <a:lnTo>
                    <a:pt x="139" y="361"/>
                  </a:lnTo>
                  <a:lnTo>
                    <a:pt x="139" y="361"/>
                  </a:lnTo>
                  <a:lnTo>
                    <a:pt x="139" y="362"/>
                  </a:lnTo>
                  <a:lnTo>
                    <a:pt x="139" y="362"/>
                  </a:lnTo>
                  <a:lnTo>
                    <a:pt x="139" y="362"/>
                  </a:lnTo>
                  <a:lnTo>
                    <a:pt x="138" y="362"/>
                  </a:lnTo>
                  <a:lnTo>
                    <a:pt x="137" y="362"/>
                  </a:lnTo>
                  <a:lnTo>
                    <a:pt x="135" y="361"/>
                  </a:lnTo>
                  <a:lnTo>
                    <a:pt x="135" y="361"/>
                  </a:lnTo>
                  <a:lnTo>
                    <a:pt x="134" y="361"/>
                  </a:lnTo>
                  <a:lnTo>
                    <a:pt x="133" y="361"/>
                  </a:lnTo>
                  <a:lnTo>
                    <a:pt x="134" y="361"/>
                  </a:lnTo>
                  <a:lnTo>
                    <a:pt x="133" y="361"/>
                  </a:lnTo>
                  <a:lnTo>
                    <a:pt x="132" y="361"/>
                  </a:lnTo>
                  <a:lnTo>
                    <a:pt x="132" y="361"/>
                  </a:lnTo>
                  <a:lnTo>
                    <a:pt x="131" y="361"/>
                  </a:lnTo>
                  <a:lnTo>
                    <a:pt x="131" y="361"/>
                  </a:lnTo>
                  <a:lnTo>
                    <a:pt x="131" y="361"/>
                  </a:lnTo>
                  <a:lnTo>
                    <a:pt x="130" y="361"/>
                  </a:lnTo>
                  <a:lnTo>
                    <a:pt x="129" y="361"/>
                  </a:lnTo>
                  <a:lnTo>
                    <a:pt x="129" y="361"/>
                  </a:lnTo>
                  <a:lnTo>
                    <a:pt x="130" y="362"/>
                  </a:lnTo>
                  <a:lnTo>
                    <a:pt x="130" y="362"/>
                  </a:lnTo>
                  <a:lnTo>
                    <a:pt x="130" y="362"/>
                  </a:lnTo>
                  <a:lnTo>
                    <a:pt x="130" y="362"/>
                  </a:lnTo>
                  <a:lnTo>
                    <a:pt x="131" y="362"/>
                  </a:lnTo>
                  <a:lnTo>
                    <a:pt x="131" y="362"/>
                  </a:lnTo>
                  <a:lnTo>
                    <a:pt x="131" y="361"/>
                  </a:lnTo>
                  <a:lnTo>
                    <a:pt x="132" y="361"/>
                  </a:lnTo>
                  <a:lnTo>
                    <a:pt x="132" y="362"/>
                  </a:lnTo>
                  <a:lnTo>
                    <a:pt x="133" y="362"/>
                  </a:lnTo>
                  <a:lnTo>
                    <a:pt x="134" y="363"/>
                  </a:lnTo>
                  <a:lnTo>
                    <a:pt x="134" y="363"/>
                  </a:lnTo>
                  <a:lnTo>
                    <a:pt x="134" y="364"/>
                  </a:lnTo>
                  <a:lnTo>
                    <a:pt x="133" y="365"/>
                  </a:lnTo>
                  <a:lnTo>
                    <a:pt x="134" y="365"/>
                  </a:lnTo>
                  <a:lnTo>
                    <a:pt x="134" y="365"/>
                  </a:lnTo>
                  <a:lnTo>
                    <a:pt x="134" y="365"/>
                  </a:lnTo>
                  <a:lnTo>
                    <a:pt x="135" y="365"/>
                  </a:lnTo>
                  <a:lnTo>
                    <a:pt x="135" y="366"/>
                  </a:lnTo>
                  <a:lnTo>
                    <a:pt x="135" y="368"/>
                  </a:lnTo>
                  <a:lnTo>
                    <a:pt x="135" y="368"/>
                  </a:lnTo>
                  <a:lnTo>
                    <a:pt x="136" y="369"/>
                  </a:lnTo>
                  <a:lnTo>
                    <a:pt x="137" y="369"/>
                  </a:lnTo>
                  <a:lnTo>
                    <a:pt x="137" y="369"/>
                  </a:lnTo>
                  <a:lnTo>
                    <a:pt x="137" y="369"/>
                  </a:lnTo>
                  <a:lnTo>
                    <a:pt x="138" y="369"/>
                  </a:lnTo>
                  <a:lnTo>
                    <a:pt x="138" y="369"/>
                  </a:lnTo>
                  <a:lnTo>
                    <a:pt x="138" y="369"/>
                  </a:lnTo>
                  <a:lnTo>
                    <a:pt x="138" y="370"/>
                  </a:lnTo>
                  <a:lnTo>
                    <a:pt x="138" y="370"/>
                  </a:lnTo>
                  <a:lnTo>
                    <a:pt x="138" y="371"/>
                  </a:lnTo>
                  <a:lnTo>
                    <a:pt x="138" y="371"/>
                  </a:lnTo>
                  <a:lnTo>
                    <a:pt x="138" y="371"/>
                  </a:lnTo>
                  <a:lnTo>
                    <a:pt x="139" y="372"/>
                  </a:lnTo>
                  <a:lnTo>
                    <a:pt x="138" y="372"/>
                  </a:lnTo>
                  <a:lnTo>
                    <a:pt x="138" y="372"/>
                  </a:lnTo>
                  <a:lnTo>
                    <a:pt x="138" y="372"/>
                  </a:lnTo>
                  <a:lnTo>
                    <a:pt x="139" y="372"/>
                  </a:lnTo>
                  <a:lnTo>
                    <a:pt x="139" y="373"/>
                  </a:lnTo>
                  <a:lnTo>
                    <a:pt x="139" y="374"/>
                  </a:lnTo>
                  <a:lnTo>
                    <a:pt x="139" y="374"/>
                  </a:lnTo>
                  <a:lnTo>
                    <a:pt x="139" y="375"/>
                  </a:lnTo>
                  <a:lnTo>
                    <a:pt x="137" y="376"/>
                  </a:lnTo>
                  <a:lnTo>
                    <a:pt x="137" y="377"/>
                  </a:lnTo>
                  <a:lnTo>
                    <a:pt x="137" y="377"/>
                  </a:lnTo>
                  <a:lnTo>
                    <a:pt x="136" y="378"/>
                  </a:lnTo>
                  <a:lnTo>
                    <a:pt x="135" y="378"/>
                  </a:lnTo>
                  <a:lnTo>
                    <a:pt x="134" y="378"/>
                  </a:lnTo>
                  <a:lnTo>
                    <a:pt x="132" y="377"/>
                  </a:lnTo>
                  <a:lnTo>
                    <a:pt x="131" y="376"/>
                  </a:lnTo>
                  <a:lnTo>
                    <a:pt x="131" y="375"/>
                  </a:lnTo>
                  <a:lnTo>
                    <a:pt x="130" y="375"/>
                  </a:lnTo>
                  <a:lnTo>
                    <a:pt x="129" y="375"/>
                  </a:lnTo>
                  <a:lnTo>
                    <a:pt x="128" y="375"/>
                  </a:lnTo>
                  <a:lnTo>
                    <a:pt x="126" y="374"/>
                  </a:lnTo>
                  <a:lnTo>
                    <a:pt x="125" y="373"/>
                  </a:lnTo>
                  <a:lnTo>
                    <a:pt x="125" y="373"/>
                  </a:lnTo>
                  <a:lnTo>
                    <a:pt x="124" y="372"/>
                  </a:lnTo>
                  <a:lnTo>
                    <a:pt x="124" y="371"/>
                  </a:lnTo>
                  <a:lnTo>
                    <a:pt x="123" y="371"/>
                  </a:lnTo>
                  <a:lnTo>
                    <a:pt x="123" y="370"/>
                  </a:lnTo>
                  <a:lnTo>
                    <a:pt x="123" y="369"/>
                  </a:lnTo>
                  <a:lnTo>
                    <a:pt x="122" y="369"/>
                  </a:lnTo>
                  <a:lnTo>
                    <a:pt x="122" y="369"/>
                  </a:lnTo>
                  <a:lnTo>
                    <a:pt x="122" y="369"/>
                  </a:lnTo>
                  <a:lnTo>
                    <a:pt x="122" y="369"/>
                  </a:lnTo>
                  <a:lnTo>
                    <a:pt x="121" y="368"/>
                  </a:lnTo>
                  <a:lnTo>
                    <a:pt x="120" y="368"/>
                  </a:lnTo>
                  <a:lnTo>
                    <a:pt x="118" y="367"/>
                  </a:lnTo>
                  <a:lnTo>
                    <a:pt x="118" y="367"/>
                  </a:lnTo>
                  <a:lnTo>
                    <a:pt x="118" y="367"/>
                  </a:lnTo>
                  <a:lnTo>
                    <a:pt x="117" y="367"/>
                  </a:lnTo>
                  <a:lnTo>
                    <a:pt x="114" y="365"/>
                  </a:lnTo>
                  <a:lnTo>
                    <a:pt x="113" y="365"/>
                  </a:lnTo>
                  <a:lnTo>
                    <a:pt x="113" y="365"/>
                  </a:lnTo>
                  <a:lnTo>
                    <a:pt x="113" y="364"/>
                  </a:lnTo>
                  <a:lnTo>
                    <a:pt x="110" y="363"/>
                  </a:lnTo>
                  <a:lnTo>
                    <a:pt x="109" y="362"/>
                  </a:lnTo>
                  <a:lnTo>
                    <a:pt x="109" y="362"/>
                  </a:lnTo>
                  <a:lnTo>
                    <a:pt x="109" y="362"/>
                  </a:lnTo>
                  <a:lnTo>
                    <a:pt x="108" y="362"/>
                  </a:lnTo>
                  <a:lnTo>
                    <a:pt x="107" y="361"/>
                  </a:lnTo>
                  <a:lnTo>
                    <a:pt x="107" y="361"/>
                  </a:lnTo>
                  <a:lnTo>
                    <a:pt x="107" y="360"/>
                  </a:lnTo>
                  <a:lnTo>
                    <a:pt x="107" y="360"/>
                  </a:lnTo>
                  <a:lnTo>
                    <a:pt x="108" y="360"/>
                  </a:lnTo>
                  <a:lnTo>
                    <a:pt x="107" y="359"/>
                  </a:lnTo>
                  <a:lnTo>
                    <a:pt x="108" y="359"/>
                  </a:lnTo>
                  <a:lnTo>
                    <a:pt x="107" y="358"/>
                  </a:lnTo>
                  <a:lnTo>
                    <a:pt x="107" y="358"/>
                  </a:lnTo>
                  <a:lnTo>
                    <a:pt x="107" y="359"/>
                  </a:lnTo>
                  <a:lnTo>
                    <a:pt x="106" y="359"/>
                  </a:lnTo>
                  <a:lnTo>
                    <a:pt x="105" y="358"/>
                  </a:lnTo>
                  <a:lnTo>
                    <a:pt x="104" y="358"/>
                  </a:lnTo>
                  <a:lnTo>
                    <a:pt x="104" y="359"/>
                  </a:lnTo>
                  <a:lnTo>
                    <a:pt x="104" y="359"/>
                  </a:lnTo>
                  <a:lnTo>
                    <a:pt x="104" y="359"/>
                  </a:lnTo>
                  <a:lnTo>
                    <a:pt x="104" y="359"/>
                  </a:lnTo>
                  <a:lnTo>
                    <a:pt x="104" y="358"/>
                  </a:lnTo>
                  <a:lnTo>
                    <a:pt x="104" y="358"/>
                  </a:lnTo>
                  <a:lnTo>
                    <a:pt x="104" y="358"/>
                  </a:lnTo>
                  <a:lnTo>
                    <a:pt x="104" y="358"/>
                  </a:lnTo>
                  <a:lnTo>
                    <a:pt x="103" y="357"/>
                  </a:lnTo>
                  <a:lnTo>
                    <a:pt x="102" y="356"/>
                  </a:lnTo>
                  <a:lnTo>
                    <a:pt x="101" y="355"/>
                  </a:lnTo>
                  <a:lnTo>
                    <a:pt x="101" y="355"/>
                  </a:lnTo>
                  <a:lnTo>
                    <a:pt x="100" y="354"/>
                  </a:lnTo>
                  <a:lnTo>
                    <a:pt x="100" y="354"/>
                  </a:lnTo>
                  <a:lnTo>
                    <a:pt x="100" y="353"/>
                  </a:lnTo>
                  <a:lnTo>
                    <a:pt x="99" y="353"/>
                  </a:lnTo>
                  <a:lnTo>
                    <a:pt x="99" y="352"/>
                  </a:lnTo>
                  <a:lnTo>
                    <a:pt x="98" y="352"/>
                  </a:lnTo>
                  <a:lnTo>
                    <a:pt x="98" y="352"/>
                  </a:lnTo>
                  <a:lnTo>
                    <a:pt x="97" y="350"/>
                  </a:lnTo>
                  <a:lnTo>
                    <a:pt x="96" y="349"/>
                  </a:lnTo>
                  <a:lnTo>
                    <a:pt x="96" y="349"/>
                  </a:lnTo>
                  <a:lnTo>
                    <a:pt x="95" y="349"/>
                  </a:lnTo>
                  <a:lnTo>
                    <a:pt x="94" y="348"/>
                  </a:lnTo>
                  <a:lnTo>
                    <a:pt x="94" y="348"/>
                  </a:lnTo>
                  <a:lnTo>
                    <a:pt x="94" y="345"/>
                  </a:lnTo>
                  <a:lnTo>
                    <a:pt x="94" y="345"/>
                  </a:lnTo>
                  <a:lnTo>
                    <a:pt x="94" y="344"/>
                  </a:lnTo>
                  <a:lnTo>
                    <a:pt x="94" y="344"/>
                  </a:lnTo>
                  <a:lnTo>
                    <a:pt x="94" y="343"/>
                  </a:lnTo>
                  <a:lnTo>
                    <a:pt x="95" y="343"/>
                  </a:lnTo>
                  <a:lnTo>
                    <a:pt x="96" y="343"/>
                  </a:lnTo>
                  <a:lnTo>
                    <a:pt x="96" y="342"/>
                  </a:lnTo>
                  <a:lnTo>
                    <a:pt x="96" y="341"/>
                  </a:lnTo>
                  <a:lnTo>
                    <a:pt x="95" y="341"/>
                  </a:lnTo>
                  <a:lnTo>
                    <a:pt x="96" y="342"/>
                  </a:lnTo>
                  <a:lnTo>
                    <a:pt x="96" y="342"/>
                  </a:lnTo>
                  <a:lnTo>
                    <a:pt x="95" y="342"/>
                  </a:lnTo>
                  <a:lnTo>
                    <a:pt x="94" y="341"/>
                  </a:lnTo>
                  <a:lnTo>
                    <a:pt x="94" y="342"/>
                  </a:lnTo>
                  <a:lnTo>
                    <a:pt x="94" y="341"/>
                  </a:lnTo>
                  <a:lnTo>
                    <a:pt x="93" y="340"/>
                  </a:lnTo>
                  <a:lnTo>
                    <a:pt x="94" y="340"/>
                  </a:lnTo>
                  <a:lnTo>
                    <a:pt x="94" y="340"/>
                  </a:lnTo>
                  <a:lnTo>
                    <a:pt x="94" y="340"/>
                  </a:lnTo>
                  <a:lnTo>
                    <a:pt x="94" y="340"/>
                  </a:lnTo>
                  <a:lnTo>
                    <a:pt x="93" y="340"/>
                  </a:lnTo>
                  <a:lnTo>
                    <a:pt x="93" y="341"/>
                  </a:lnTo>
                  <a:lnTo>
                    <a:pt x="93" y="342"/>
                  </a:lnTo>
                  <a:lnTo>
                    <a:pt x="94" y="342"/>
                  </a:lnTo>
                  <a:lnTo>
                    <a:pt x="94" y="342"/>
                  </a:lnTo>
                  <a:lnTo>
                    <a:pt x="95" y="342"/>
                  </a:lnTo>
                  <a:lnTo>
                    <a:pt x="96" y="343"/>
                  </a:lnTo>
                  <a:lnTo>
                    <a:pt x="95" y="343"/>
                  </a:lnTo>
                  <a:lnTo>
                    <a:pt x="94" y="343"/>
                  </a:lnTo>
                  <a:lnTo>
                    <a:pt x="94" y="343"/>
                  </a:lnTo>
                  <a:lnTo>
                    <a:pt x="94" y="344"/>
                  </a:lnTo>
                  <a:lnTo>
                    <a:pt x="93" y="344"/>
                  </a:lnTo>
                  <a:lnTo>
                    <a:pt x="93" y="345"/>
                  </a:lnTo>
                  <a:lnTo>
                    <a:pt x="94" y="345"/>
                  </a:lnTo>
                  <a:lnTo>
                    <a:pt x="93" y="345"/>
                  </a:lnTo>
                  <a:lnTo>
                    <a:pt x="94" y="345"/>
                  </a:lnTo>
                  <a:lnTo>
                    <a:pt x="94" y="346"/>
                  </a:lnTo>
                  <a:lnTo>
                    <a:pt x="93" y="348"/>
                  </a:lnTo>
                  <a:lnTo>
                    <a:pt x="92" y="348"/>
                  </a:lnTo>
                  <a:lnTo>
                    <a:pt x="92" y="349"/>
                  </a:lnTo>
                  <a:lnTo>
                    <a:pt x="93" y="350"/>
                  </a:lnTo>
                  <a:lnTo>
                    <a:pt x="92" y="350"/>
                  </a:lnTo>
                  <a:lnTo>
                    <a:pt x="92" y="350"/>
                  </a:lnTo>
                  <a:lnTo>
                    <a:pt x="91" y="348"/>
                  </a:lnTo>
                  <a:lnTo>
                    <a:pt x="91" y="348"/>
                  </a:lnTo>
                  <a:lnTo>
                    <a:pt x="91" y="348"/>
                  </a:lnTo>
                  <a:lnTo>
                    <a:pt x="91" y="347"/>
                  </a:lnTo>
                  <a:lnTo>
                    <a:pt x="91" y="347"/>
                  </a:lnTo>
                  <a:lnTo>
                    <a:pt x="91" y="348"/>
                  </a:lnTo>
                  <a:lnTo>
                    <a:pt x="90" y="347"/>
                  </a:lnTo>
                  <a:lnTo>
                    <a:pt x="90" y="347"/>
                  </a:lnTo>
                  <a:lnTo>
                    <a:pt x="90" y="346"/>
                  </a:lnTo>
                  <a:lnTo>
                    <a:pt x="89" y="346"/>
                  </a:lnTo>
                  <a:lnTo>
                    <a:pt x="89" y="346"/>
                  </a:lnTo>
                  <a:lnTo>
                    <a:pt x="87" y="345"/>
                  </a:lnTo>
                  <a:lnTo>
                    <a:pt x="87" y="344"/>
                  </a:lnTo>
                  <a:lnTo>
                    <a:pt x="86" y="344"/>
                  </a:lnTo>
                  <a:lnTo>
                    <a:pt x="86" y="343"/>
                  </a:lnTo>
                  <a:lnTo>
                    <a:pt x="86" y="343"/>
                  </a:lnTo>
                  <a:lnTo>
                    <a:pt x="85" y="343"/>
                  </a:lnTo>
                  <a:lnTo>
                    <a:pt x="84" y="343"/>
                  </a:lnTo>
                  <a:lnTo>
                    <a:pt x="84" y="344"/>
                  </a:lnTo>
                  <a:lnTo>
                    <a:pt x="83" y="344"/>
                  </a:lnTo>
                  <a:lnTo>
                    <a:pt x="83" y="344"/>
                  </a:lnTo>
                  <a:lnTo>
                    <a:pt x="83" y="344"/>
                  </a:lnTo>
                  <a:lnTo>
                    <a:pt x="82" y="344"/>
                  </a:lnTo>
                  <a:lnTo>
                    <a:pt x="82" y="343"/>
                  </a:lnTo>
                  <a:lnTo>
                    <a:pt x="81" y="343"/>
                  </a:lnTo>
                  <a:lnTo>
                    <a:pt x="81" y="343"/>
                  </a:lnTo>
                  <a:lnTo>
                    <a:pt x="80" y="343"/>
                  </a:lnTo>
                  <a:lnTo>
                    <a:pt x="80" y="342"/>
                  </a:lnTo>
                  <a:lnTo>
                    <a:pt x="80" y="342"/>
                  </a:lnTo>
                  <a:lnTo>
                    <a:pt x="80" y="341"/>
                  </a:lnTo>
                  <a:lnTo>
                    <a:pt x="79" y="341"/>
                  </a:lnTo>
                  <a:lnTo>
                    <a:pt x="79" y="340"/>
                  </a:lnTo>
                  <a:lnTo>
                    <a:pt x="78" y="340"/>
                  </a:lnTo>
                  <a:lnTo>
                    <a:pt x="78" y="340"/>
                  </a:lnTo>
                  <a:lnTo>
                    <a:pt x="78" y="341"/>
                  </a:lnTo>
                  <a:lnTo>
                    <a:pt x="78" y="341"/>
                  </a:lnTo>
                  <a:lnTo>
                    <a:pt x="78" y="341"/>
                  </a:lnTo>
                  <a:lnTo>
                    <a:pt x="78" y="342"/>
                  </a:lnTo>
                  <a:lnTo>
                    <a:pt x="78" y="343"/>
                  </a:lnTo>
                  <a:lnTo>
                    <a:pt x="79" y="343"/>
                  </a:lnTo>
                  <a:lnTo>
                    <a:pt x="79" y="343"/>
                  </a:lnTo>
                  <a:lnTo>
                    <a:pt x="80" y="343"/>
                  </a:lnTo>
                  <a:lnTo>
                    <a:pt x="81" y="344"/>
                  </a:lnTo>
                  <a:lnTo>
                    <a:pt x="81" y="344"/>
                  </a:lnTo>
                  <a:lnTo>
                    <a:pt x="82" y="345"/>
                  </a:lnTo>
                  <a:lnTo>
                    <a:pt x="84" y="345"/>
                  </a:lnTo>
                  <a:lnTo>
                    <a:pt x="84" y="346"/>
                  </a:lnTo>
                  <a:lnTo>
                    <a:pt x="85" y="346"/>
                  </a:lnTo>
                  <a:lnTo>
                    <a:pt x="85" y="346"/>
                  </a:lnTo>
                  <a:lnTo>
                    <a:pt x="85" y="345"/>
                  </a:lnTo>
                  <a:lnTo>
                    <a:pt x="86" y="346"/>
                  </a:lnTo>
                  <a:lnTo>
                    <a:pt x="87" y="346"/>
                  </a:lnTo>
                  <a:lnTo>
                    <a:pt x="87" y="346"/>
                  </a:lnTo>
                  <a:lnTo>
                    <a:pt x="87" y="347"/>
                  </a:lnTo>
                  <a:lnTo>
                    <a:pt x="87" y="347"/>
                  </a:lnTo>
                  <a:lnTo>
                    <a:pt x="87" y="347"/>
                  </a:lnTo>
                  <a:lnTo>
                    <a:pt x="88" y="347"/>
                  </a:lnTo>
                  <a:lnTo>
                    <a:pt x="88" y="348"/>
                  </a:lnTo>
                  <a:lnTo>
                    <a:pt x="89" y="349"/>
                  </a:lnTo>
                  <a:lnTo>
                    <a:pt x="89" y="349"/>
                  </a:lnTo>
                  <a:lnTo>
                    <a:pt x="90" y="350"/>
                  </a:lnTo>
                  <a:lnTo>
                    <a:pt x="90" y="350"/>
                  </a:lnTo>
                  <a:lnTo>
                    <a:pt x="90" y="351"/>
                  </a:lnTo>
                  <a:lnTo>
                    <a:pt x="91" y="352"/>
                  </a:lnTo>
                  <a:lnTo>
                    <a:pt x="91" y="352"/>
                  </a:lnTo>
                  <a:lnTo>
                    <a:pt x="91" y="352"/>
                  </a:lnTo>
                  <a:lnTo>
                    <a:pt x="91" y="352"/>
                  </a:lnTo>
                  <a:lnTo>
                    <a:pt x="91" y="353"/>
                  </a:lnTo>
                  <a:lnTo>
                    <a:pt x="92" y="353"/>
                  </a:lnTo>
                  <a:lnTo>
                    <a:pt x="92" y="353"/>
                  </a:lnTo>
                  <a:lnTo>
                    <a:pt x="93" y="354"/>
                  </a:lnTo>
                  <a:lnTo>
                    <a:pt x="93" y="353"/>
                  </a:lnTo>
                  <a:lnTo>
                    <a:pt x="93" y="353"/>
                  </a:lnTo>
                  <a:lnTo>
                    <a:pt x="94" y="353"/>
                  </a:lnTo>
                  <a:lnTo>
                    <a:pt x="94" y="353"/>
                  </a:lnTo>
                  <a:lnTo>
                    <a:pt x="94" y="353"/>
                  </a:lnTo>
                  <a:lnTo>
                    <a:pt x="94" y="354"/>
                  </a:lnTo>
                  <a:lnTo>
                    <a:pt x="93" y="354"/>
                  </a:lnTo>
                  <a:lnTo>
                    <a:pt x="93" y="354"/>
                  </a:lnTo>
                  <a:lnTo>
                    <a:pt x="94" y="355"/>
                  </a:lnTo>
                  <a:lnTo>
                    <a:pt x="94" y="355"/>
                  </a:lnTo>
                  <a:lnTo>
                    <a:pt x="94" y="355"/>
                  </a:lnTo>
                  <a:lnTo>
                    <a:pt x="94" y="356"/>
                  </a:lnTo>
                  <a:lnTo>
                    <a:pt x="95" y="356"/>
                  </a:lnTo>
                  <a:lnTo>
                    <a:pt x="95" y="356"/>
                  </a:lnTo>
                  <a:lnTo>
                    <a:pt x="96" y="356"/>
                  </a:lnTo>
                  <a:lnTo>
                    <a:pt x="96" y="357"/>
                  </a:lnTo>
                  <a:lnTo>
                    <a:pt x="96" y="357"/>
                  </a:lnTo>
                  <a:lnTo>
                    <a:pt x="97" y="358"/>
                  </a:lnTo>
                  <a:lnTo>
                    <a:pt x="98" y="358"/>
                  </a:lnTo>
                  <a:lnTo>
                    <a:pt x="98" y="359"/>
                  </a:lnTo>
                  <a:lnTo>
                    <a:pt x="99" y="359"/>
                  </a:lnTo>
                  <a:lnTo>
                    <a:pt x="99" y="360"/>
                  </a:lnTo>
                  <a:lnTo>
                    <a:pt x="100" y="360"/>
                  </a:lnTo>
                  <a:lnTo>
                    <a:pt x="101" y="361"/>
                  </a:lnTo>
                  <a:lnTo>
                    <a:pt x="101" y="361"/>
                  </a:lnTo>
                  <a:lnTo>
                    <a:pt x="102" y="361"/>
                  </a:lnTo>
                  <a:lnTo>
                    <a:pt x="102" y="360"/>
                  </a:lnTo>
                  <a:lnTo>
                    <a:pt x="102" y="360"/>
                  </a:lnTo>
                  <a:lnTo>
                    <a:pt x="102" y="361"/>
                  </a:lnTo>
                  <a:lnTo>
                    <a:pt x="103" y="361"/>
                  </a:lnTo>
                  <a:lnTo>
                    <a:pt x="103" y="361"/>
                  </a:lnTo>
                  <a:lnTo>
                    <a:pt x="104" y="361"/>
                  </a:lnTo>
                  <a:lnTo>
                    <a:pt x="104" y="363"/>
                  </a:lnTo>
                  <a:lnTo>
                    <a:pt x="104" y="362"/>
                  </a:lnTo>
                  <a:lnTo>
                    <a:pt x="103" y="361"/>
                  </a:lnTo>
                  <a:lnTo>
                    <a:pt x="102" y="362"/>
                  </a:lnTo>
                  <a:lnTo>
                    <a:pt x="102" y="362"/>
                  </a:lnTo>
                  <a:lnTo>
                    <a:pt x="102" y="363"/>
                  </a:lnTo>
                  <a:lnTo>
                    <a:pt x="103" y="363"/>
                  </a:lnTo>
                  <a:lnTo>
                    <a:pt x="103" y="364"/>
                  </a:lnTo>
                  <a:lnTo>
                    <a:pt x="103" y="364"/>
                  </a:lnTo>
                  <a:lnTo>
                    <a:pt x="103" y="364"/>
                  </a:lnTo>
                  <a:lnTo>
                    <a:pt x="104" y="365"/>
                  </a:lnTo>
                  <a:lnTo>
                    <a:pt x="104" y="365"/>
                  </a:lnTo>
                  <a:lnTo>
                    <a:pt x="104" y="367"/>
                  </a:lnTo>
                  <a:lnTo>
                    <a:pt x="104" y="367"/>
                  </a:lnTo>
                  <a:lnTo>
                    <a:pt x="105" y="367"/>
                  </a:lnTo>
                  <a:lnTo>
                    <a:pt x="105" y="366"/>
                  </a:lnTo>
                  <a:lnTo>
                    <a:pt x="105" y="366"/>
                  </a:lnTo>
                  <a:lnTo>
                    <a:pt x="105" y="366"/>
                  </a:lnTo>
                  <a:lnTo>
                    <a:pt x="105" y="367"/>
                  </a:lnTo>
                  <a:lnTo>
                    <a:pt x="106" y="367"/>
                  </a:lnTo>
                  <a:lnTo>
                    <a:pt x="106" y="368"/>
                  </a:lnTo>
                  <a:lnTo>
                    <a:pt x="106" y="368"/>
                  </a:lnTo>
                  <a:lnTo>
                    <a:pt x="106" y="367"/>
                  </a:lnTo>
                  <a:lnTo>
                    <a:pt x="106" y="367"/>
                  </a:lnTo>
                  <a:lnTo>
                    <a:pt x="106" y="366"/>
                  </a:lnTo>
                  <a:lnTo>
                    <a:pt x="106" y="366"/>
                  </a:lnTo>
                  <a:lnTo>
                    <a:pt x="106" y="366"/>
                  </a:lnTo>
                  <a:lnTo>
                    <a:pt x="107" y="366"/>
                  </a:lnTo>
                  <a:lnTo>
                    <a:pt x="107" y="366"/>
                  </a:lnTo>
                  <a:lnTo>
                    <a:pt x="107" y="368"/>
                  </a:lnTo>
                  <a:lnTo>
                    <a:pt x="106" y="368"/>
                  </a:lnTo>
                  <a:lnTo>
                    <a:pt x="106" y="369"/>
                  </a:lnTo>
                  <a:lnTo>
                    <a:pt x="105" y="369"/>
                  </a:lnTo>
                  <a:lnTo>
                    <a:pt x="104" y="369"/>
                  </a:lnTo>
                  <a:lnTo>
                    <a:pt x="104" y="370"/>
                  </a:lnTo>
                  <a:lnTo>
                    <a:pt x="104" y="370"/>
                  </a:lnTo>
                  <a:lnTo>
                    <a:pt x="104" y="370"/>
                  </a:lnTo>
                  <a:lnTo>
                    <a:pt x="103" y="371"/>
                  </a:lnTo>
                  <a:lnTo>
                    <a:pt x="103" y="371"/>
                  </a:lnTo>
                  <a:lnTo>
                    <a:pt x="103" y="372"/>
                  </a:lnTo>
                  <a:lnTo>
                    <a:pt x="102" y="373"/>
                  </a:lnTo>
                  <a:lnTo>
                    <a:pt x="102" y="373"/>
                  </a:lnTo>
                  <a:lnTo>
                    <a:pt x="101" y="375"/>
                  </a:lnTo>
                  <a:lnTo>
                    <a:pt x="100" y="375"/>
                  </a:lnTo>
                  <a:lnTo>
                    <a:pt x="100" y="375"/>
                  </a:lnTo>
                  <a:lnTo>
                    <a:pt x="100" y="376"/>
                  </a:lnTo>
                  <a:lnTo>
                    <a:pt x="99" y="375"/>
                  </a:lnTo>
                  <a:lnTo>
                    <a:pt x="97" y="375"/>
                  </a:lnTo>
                  <a:lnTo>
                    <a:pt x="96" y="375"/>
                  </a:lnTo>
                  <a:lnTo>
                    <a:pt x="95" y="375"/>
                  </a:lnTo>
                  <a:lnTo>
                    <a:pt x="95" y="375"/>
                  </a:lnTo>
                  <a:lnTo>
                    <a:pt x="95" y="376"/>
                  </a:lnTo>
                  <a:lnTo>
                    <a:pt x="94" y="376"/>
                  </a:lnTo>
                  <a:lnTo>
                    <a:pt x="93" y="377"/>
                  </a:lnTo>
                  <a:lnTo>
                    <a:pt x="91" y="377"/>
                  </a:lnTo>
                  <a:lnTo>
                    <a:pt x="91" y="376"/>
                  </a:lnTo>
                  <a:lnTo>
                    <a:pt x="90" y="376"/>
                  </a:lnTo>
                  <a:lnTo>
                    <a:pt x="90" y="376"/>
                  </a:lnTo>
                  <a:lnTo>
                    <a:pt x="90" y="375"/>
                  </a:lnTo>
                  <a:lnTo>
                    <a:pt x="90" y="374"/>
                  </a:lnTo>
                  <a:lnTo>
                    <a:pt x="90" y="374"/>
                  </a:lnTo>
                  <a:lnTo>
                    <a:pt x="90" y="374"/>
                  </a:lnTo>
                  <a:lnTo>
                    <a:pt x="90" y="374"/>
                  </a:lnTo>
                  <a:lnTo>
                    <a:pt x="90" y="373"/>
                  </a:lnTo>
                  <a:lnTo>
                    <a:pt x="90" y="372"/>
                  </a:lnTo>
                  <a:lnTo>
                    <a:pt x="90" y="372"/>
                  </a:lnTo>
                  <a:lnTo>
                    <a:pt x="90" y="371"/>
                  </a:lnTo>
                  <a:lnTo>
                    <a:pt x="89" y="371"/>
                  </a:lnTo>
                  <a:lnTo>
                    <a:pt x="89" y="371"/>
                  </a:lnTo>
                  <a:lnTo>
                    <a:pt x="88" y="371"/>
                  </a:lnTo>
                  <a:lnTo>
                    <a:pt x="88" y="371"/>
                  </a:lnTo>
                  <a:lnTo>
                    <a:pt x="88" y="370"/>
                  </a:lnTo>
                  <a:lnTo>
                    <a:pt x="88" y="370"/>
                  </a:lnTo>
                  <a:lnTo>
                    <a:pt x="88" y="370"/>
                  </a:lnTo>
                  <a:lnTo>
                    <a:pt x="88" y="369"/>
                  </a:lnTo>
                  <a:lnTo>
                    <a:pt x="87" y="369"/>
                  </a:lnTo>
                  <a:lnTo>
                    <a:pt x="87" y="369"/>
                  </a:lnTo>
                  <a:lnTo>
                    <a:pt x="86" y="369"/>
                  </a:lnTo>
                  <a:lnTo>
                    <a:pt x="86" y="369"/>
                  </a:lnTo>
                  <a:lnTo>
                    <a:pt x="85" y="369"/>
                  </a:lnTo>
                  <a:lnTo>
                    <a:pt x="85" y="368"/>
                  </a:lnTo>
                  <a:lnTo>
                    <a:pt x="85" y="367"/>
                  </a:lnTo>
                  <a:lnTo>
                    <a:pt x="84" y="367"/>
                  </a:lnTo>
                  <a:lnTo>
                    <a:pt x="84" y="366"/>
                  </a:lnTo>
                  <a:lnTo>
                    <a:pt x="83" y="366"/>
                  </a:lnTo>
                  <a:lnTo>
                    <a:pt x="83" y="366"/>
                  </a:lnTo>
                  <a:lnTo>
                    <a:pt x="83" y="366"/>
                  </a:lnTo>
                  <a:lnTo>
                    <a:pt x="82" y="366"/>
                  </a:lnTo>
                  <a:lnTo>
                    <a:pt x="82" y="366"/>
                  </a:lnTo>
                  <a:lnTo>
                    <a:pt x="83" y="366"/>
                  </a:lnTo>
                  <a:lnTo>
                    <a:pt x="83" y="366"/>
                  </a:lnTo>
                  <a:lnTo>
                    <a:pt x="83" y="367"/>
                  </a:lnTo>
                  <a:lnTo>
                    <a:pt x="85" y="368"/>
                  </a:lnTo>
                  <a:lnTo>
                    <a:pt x="85" y="369"/>
                  </a:lnTo>
                  <a:lnTo>
                    <a:pt x="85" y="369"/>
                  </a:lnTo>
                  <a:lnTo>
                    <a:pt x="86" y="369"/>
                  </a:lnTo>
                  <a:lnTo>
                    <a:pt x="86" y="369"/>
                  </a:lnTo>
                  <a:lnTo>
                    <a:pt x="87" y="369"/>
                  </a:lnTo>
                  <a:lnTo>
                    <a:pt x="87" y="369"/>
                  </a:lnTo>
                  <a:lnTo>
                    <a:pt x="87" y="369"/>
                  </a:lnTo>
                  <a:lnTo>
                    <a:pt x="87" y="369"/>
                  </a:lnTo>
                  <a:lnTo>
                    <a:pt x="87" y="369"/>
                  </a:lnTo>
                  <a:lnTo>
                    <a:pt x="88" y="369"/>
                  </a:lnTo>
                  <a:lnTo>
                    <a:pt x="88" y="370"/>
                  </a:lnTo>
                  <a:lnTo>
                    <a:pt x="88" y="370"/>
                  </a:lnTo>
                  <a:lnTo>
                    <a:pt x="87" y="371"/>
                  </a:lnTo>
                  <a:lnTo>
                    <a:pt x="87" y="371"/>
                  </a:lnTo>
                  <a:lnTo>
                    <a:pt x="88" y="371"/>
                  </a:lnTo>
                  <a:lnTo>
                    <a:pt x="89" y="371"/>
                  </a:lnTo>
                  <a:lnTo>
                    <a:pt x="89" y="371"/>
                  </a:lnTo>
                  <a:lnTo>
                    <a:pt x="89" y="374"/>
                  </a:lnTo>
                  <a:lnTo>
                    <a:pt x="90" y="374"/>
                  </a:lnTo>
                  <a:lnTo>
                    <a:pt x="90" y="374"/>
                  </a:lnTo>
                  <a:lnTo>
                    <a:pt x="89" y="374"/>
                  </a:lnTo>
                  <a:lnTo>
                    <a:pt x="89" y="375"/>
                  </a:lnTo>
                  <a:lnTo>
                    <a:pt x="92" y="377"/>
                  </a:lnTo>
                  <a:lnTo>
                    <a:pt x="92" y="377"/>
                  </a:lnTo>
                  <a:lnTo>
                    <a:pt x="93" y="378"/>
                  </a:lnTo>
                  <a:lnTo>
                    <a:pt x="93" y="377"/>
                  </a:lnTo>
                  <a:lnTo>
                    <a:pt x="94" y="377"/>
                  </a:lnTo>
                  <a:lnTo>
                    <a:pt x="94" y="377"/>
                  </a:lnTo>
                  <a:lnTo>
                    <a:pt x="95" y="377"/>
                  </a:lnTo>
                  <a:lnTo>
                    <a:pt x="95" y="377"/>
                  </a:lnTo>
                  <a:lnTo>
                    <a:pt x="94" y="378"/>
                  </a:lnTo>
                  <a:lnTo>
                    <a:pt x="93" y="378"/>
                  </a:lnTo>
                  <a:lnTo>
                    <a:pt x="92" y="378"/>
                  </a:lnTo>
                  <a:lnTo>
                    <a:pt x="91" y="378"/>
                  </a:lnTo>
                  <a:lnTo>
                    <a:pt x="91" y="379"/>
                  </a:lnTo>
                  <a:lnTo>
                    <a:pt x="90" y="379"/>
                  </a:lnTo>
                  <a:lnTo>
                    <a:pt x="89" y="380"/>
                  </a:lnTo>
                  <a:lnTo>
                    <a:pt x="85" y="381"/>
                  </a:lnTo>
                  <a:lnTo>
                    <a:pt x="83" y="382"/>
                  </a:lnTo>
                  <a:lnTo>
                    <a:pt x="82" y="382"/>
                  </a:lnTo>
                  <a:lnTo>
                    <a:pt x="81" y="382"/>
                  </a:lnTo>
                  <a:lnTo>
                    <a:pt x="81" y="382"/>
                  </a:lnTo>
                  <a:lnTo>
                    <a:pt x="80" y="382"/>
                  </a:lnTo>
                  <a:lnTo>
                    <a:pt x="79" y="382"/>
                  </a:lnTo>
                  <a:lnTo>
                    <a:pt x="78" y="383"/>
                  </a:lnTo>
                  <a:lnTo>
                    <a:pt x="78" y="383"/>
                  </a:lnTo>
                  <a:lnTo>
                    <a:pt x="78" y="382"/>
                  </a:lnTo>
                  <a:lnTo>
                    <a:pt x="78" y="382"/>
                  </a:lnTo>
                  <a:lnTo>
                    <a:pt x="78" y="383"/>
                  </a:lnTo>
                  <a:lnTo>
                    <a:pt x="77" y="384"/>
                  </a:lnTo>
                  <a:lnTo>
                    <a:pt x="76" y="384"/>
                  </a:lnTo>
                  <a:lnTo>
                    <a:pt x="76" y="384"/>
                  </a:lnTo>
                  <a:lnTo>
                    <a:pt x="75" y="384"/>
                  </a:lnTo>
                  <a:lnTo>
                    <a:pt x="77" y="384"/>
                  </a:lnTo>
                  <a:lnTo>
                    <a:pt x="77" y="383"/>
                  </a:lnTo>
                  <a:lnTo>
                    <a:pt x="77" y="383"/>
                  </a:lnTo>
                  <a:lnTo>
                    <a:pt x="77" y="383"/>
                  </a:lnTo>
                  <a:lnTo>
                    <a:pt x="76" y="383"/>
                  </a:lnTo>
                  <a:lnTo>
                    <a:pt x="76" y="383"/>
                  </a:lnTo>
                  <a:lnTo>
                    <a:pt x="76" y="383"/>
                  </a:lnTo>
                  <a:lnTo>
                    <a:pt x="76" y="383"/>
                  </a:lnTo>
                  <a:lnTo>
                    <a:pt x="76" y="384"/>
                  </a:lnTo>
                  <a:lnTo>
                    <a:pt x="76" y="384"/>
                  </a:lnTo>
                  <a:lnTo>
                    <a:pt x="75" y="384"/>
                  </a:lnTo>
                  <a:lnTo>
                    <a:pt x="75" y="383"/>
                  </a:lnTo>
                  <a:lnTo>
                    <a:pt x="75" y="383"/>
                  </a:lnTo>
                  <a:lnTo>
                    <a:pt x="75" y="383"/>
                  </a:lnTo>
                  <a:lnTo>
                    <a:pt x="75" y="383"/>
                  </a:lnTo>
                  <a:lnTo>
                    <a:pt x="75" y="384"/>
                  </a:lnTo>
                  <a:lnTo>
                    <a:pt x="74" y="383"/>
                  </a:lnTo>
                  <a:lnTo>
                    <a:pt x="74" y="384"/>
                  </a:lnTo>
                  <a:lnTo>
                    <a:pt x="75" y="384"/>
                  </a:lnTo>
                  <a:lnTo>
                    <a:pt x="75" y="385"/>
                  </a:lnTo>
                  <a:lnTo>
                    <a:pt x="74" y="385"/>
                  </a:lnTo>
                  <a:lnTo>
                    <a:pt x="74" y="385"/>
                  </a:lnTo>
                  <a:lnTo>
                    <a:pt x="74" y="385"/>
                  </a:lnTo>
                  <a:lnTo>
                    <a:pt x="74" y="385"/>
                  </a:lnTo>
                  <a:lnTo>
                    <a:pt x="74" y="385"/>
                  </a:lnTo>
                  <a:lnTo>
                    <a:pt x="74" y="386"/>
                  </a:lnTo>
                  <a:lnTo>
                    <a:pt x="72" y="386"/>
                  </a:lnTo>
                  <a:lnTo>
                    <a:pt x="72" y="386"/>
                  </a:lnTo>
                  <a:lnTo>
                    <a:pt x="72" y="385"/>
                  </a:lnTo>
                  <a:lnTo>
                    <a:pt x="73" y="384"/>
                  </a:lnTo>
                  <a:lnTo>
                    <a:pt x="74" y="384"/>
                  </a:lnTo>
                  <a:lnTo>
                    <a:pt x="74" y="384"/>
                  </a:lnTo>
                  <a:lnTo>
                    <a:pt x="73" y="384"/>
                  </a:lnTo>
                  <a:lnTo>
                    <a:pt x="72" y="385"/>
                  </a:lnTo>
                  <a:lnTo>
                    <a:pt x="72" y="385"/>
                  </a:lnTo>
                  <a:lnTo>
                    <a:pt x="71" y="384"/>
                  </a:lnTo>
                  <a:lnTo>
                    <a:pt x="71" y="384"/>
                  </a:lnTo>
                  <a:lnTo>
                    <a:pt x="70" y="383"/>
                  </a:lnTo>
                  <a:lnTo>
                    <a:pt x="70" y="383"/>
                  </a:lnTo>
                  <a:lnTo>
                    <a:pt x="70" y="382"/>
                  </a:lnTo>
                  <a:lnTo>
                    <a:pt x="70" y="382"/>
                  </a:lnTo>
                  <a:lnTo>
                    <a:pt x="70" y="383"/>
                  </a:lnTo>
                  <a:lnTo>
                    <a:pt x="70" y="383"/>
                  </a:lnTo>
                  <a:lnTo>
                    <a:pt x="70" y="384"/>
                  </a:lnTo>
                  <a:lnTo>
                    <a:pt x="71" y="385"/>
                  </a:lnTo>
                  <a:lnTo>
                    <a:pt x="71" y="386"/>
                  </a:lnTo>
                  <a:lnTo>
                    <a:pt x="71" y="386"/>
                  </a:lnTo>
                  <a:lnTo>
                    <a:pt x="70" y="386"/>
                  </a:lnTo>
                  <a:lnTo>
                    <a:pt x="70" y="385"/>
                  </a:lnTo>
                  <a:lnTo>
                    <a:pt x="70" y="385"/>
                  </a:lnTo>
                  <a:lnTo>
                    <a:pt x="70" y="385"/>
                  </a:lnTo>
                  <a:lnTo>
                    <a:pt x="70" y="385"/>
                  </a:lnTo>
                  <a:lnTo>
                    <a:pt x="70" y="386"/>
                  </a:lnTo>
                  <a:lnTo>
                    <a:pt x="70" y="386"/>
                  </a:lnTo>
                  <a:lnTo>
                    <a:pt x="70" y="387"/>
                  </a:lnTo>
                  <a:lnTo>
                    <a:pt x="69" y="387"/>
                  </a:lnTo>
                  <a:lnTo>
                    <a:pt x="69" y="387"/>
                  </a:lnTo>
                  <a:lnTo>
                    <a:pt x="69" y="387"/>
                  </a:lnTo>
                  <a:lnTo>
                    <a:pt x="69" y="387"/>
                  </a:lnTo>
                  <a:lnTo>
                    <a:pt x="69" y="387"/>
                  </a:lnTo>
                  <a:lnTo>
                    <a:pt x="69" y="387"/>
                  </a:lnTo>
                  <a:lnTo>
                    <a:pt x="70" y="387"/>
                  </a:lnTo>
                  <a:lnTo>
                    <a:pt x="70" y="388"/>
                  </a:lnTo>
                  <a:lnTo>
                    <a:pt x="68" y="389"/>
                  </a:lnTo>
                  <a:lnTo>
                    <a:pt x="68" y="390"/>
                  </a:lnTo>
                  <a:lnTo>
                    <a:pt x="68" y="390"/>
                  </a:lnTo>
                  <a:lnTo>
                    <a:pt x="67" y="391"/>
                  </a:lnTo>
                  <a:lnTo>
                    <a:pt x="67" y="391"/>
                  </a:lnTo>
                  <a:lnTo>
                    <a:pt x="67" y="391"/>
                  </a:lnTo>
                  <a:lnTo>
                    <a:pt x="67" y="391"/>
                  </a:lnTo>
                  <a:lnTo>
                    <a:pt x="67" y="391"/>
                  </a:lnTo>
                  <a:lnTo>
                    <a:pt x="67" y="392"/>
                  </a:lnTo>
                  <a:lnTo>
                    <a:pt x="65" y="393"/>
                  </a:lnTo>
                  <a:lnTo>
                    <a:pt x="66" y="393"/>
                  </a:lnTo>
                  <a:lnTo>
                    <a:pt x="65" y="393"/>
                  </a:lnTo>
                  <a:lnTo>
                    <a:pt x="65" y="394"/>
                  </a:lnTo>
                  <a:lnTo>
                    <a:pt x="65" y="395"/>
                  </a:lnTo>
                  <a:lnTo>
                    <a:pt x="65" y="395"/>
                  </a:lnTo>
                  <a:lnTo>
                    <a:pt x="65" y="394"/>
                  </a:lnTo>
                  <a:lnTo>
                    <a:pt x="65" y="394"/>
                  </a:lnTo>
                  <a:lnTo>
                    <a:pt x="65" y="393"/>
                  </a:lnTo>
                  <a:lnTo>
                    <a:pt x="65" y="393"/>
                  </a:lnTo>
                  <a:lnTo>
                    <a:pt x="65" y="393"/>
                  </a:lnTo>
                  <a:lnTo>
                    <a:pt x="65" y="393"/>
                  </a:lnTo>
                  <a:lnTo>
                    <a:pt x="65" y="392"/>
                  </a:lnTo>
                  <a:lnTo>
                    <a:pt x="65" y="392"/>
                  </a:lnTo>
                  <a:lnTo>
                    <a:pt x="64" y="392"/>
                  </a:lnTo>
                  <a:lnTo>
                    <a:pt x="64" y="392"/>
                  </a:lnTo>
                  <a:lnTo>
                    <a:pt x="64" y="392"/>
                  </a:lnTo>
                  <a:lnTo>
                    <a:pt x="64" y="393"/>
                  </a:lnTo>
                  <a:lnTo>
                    <a:pt x="64" y="393"/>
                  </a:lnTo>
                  <a:lnTo>
                    <a:pt x="65" y="394"/>
                  </a:lnTo>
                  <a:lnTo>
                    <a:pt x="65" y="394"/>
                  </a:lnTo>
                  <a:lnTo>
                    <a:pt x="65" y="395"/>
                  </a:lnTo>
                  <a:lnTo>
                    <a:pt x="63" y="395"/>
                  </a:lnTo>
                  <a:lnTo>
                    <a:pt x="63" y="395"/>
                  </a:lnTo>
                  <a:lnTo>
                    <a:pt x="63" y="394"/>
                  </a:lnTo>
                  <a:lnTo>
                    <a:pt x="62" y="394"/>
                  </a:lnTo>
                  <a:lnTo>
                    <a:pt x="62" y="394"/>
                  </a:lnTo>
                  <a:lnTo>
                    <a:pt x="62" y="394"/>
                  </a:lnTo>
                  <a:lnTo>
                    <a:pt x="63" y="395"/>
                  </a:lnTo>
                  <a:lnTo>
                    <a:pt x="65" y="395"/>
                  </a:lnTo>
                  <a:lnTo>
                    <a:pt x="65" y="395"/>
                  </a:lnTo>
                  <a:lnTo>
                    <a:pt x="65" y="395"/>
                  </a:lnTo>
                  <a:lnTo>
                    <a:pt x="65" y="395"/>
                  </a:lnTo>
                  <a:lnTo>
                    <a:pt x="65" y="395"/>
                  </a:lnTo>
                  <a:lnTo>
                    <a:pt x="65" y="395"/>
                  </a:lnTo>
                  <a:lnTo>
                    <a:pt x="65" y="395"/>
                  </a:lnTo>
                  <a:lnTo>
                    <a:pt x="65" y="395"/>
                  </a:lnTo>
                  <a:lnTo>
                    <a:pt x="65" y="396"/>
                  </a:lnTo>
                  <a:lnTo>
                    <a:pt x="66" y="395"/>
                  </a:lnTo>
                  <a:lnTo>
                    <a:pt x="65" y="395"/>
                  </a:lnTo>
                  <a:lnTo>
                    <a:pt x="65" y="395"/>
                  </a:lnTo>
                  <a:lnTo>
                    <a:pt x="65" y="395"/>
                  </a:lnTo>
                  <a:lnTo>
                    <a:pt x="66" y="395"/>
                  </a:lnTo>
                  <a:lnTo>
                    <a:pt x="67" y="395"/>
                  </a:lnTo>
                  <a:lnTo>
                    <a:pt x="66" y="396"/>
                  </a:lnTo>
                  <a:lnTo>
                    <a:pt x="65" y="396"/>
                  </a:lnTo>
                  <a:lnTo>
                    <a:pt x="65" y="396"/>
                  </a:lnTo>
                  <a:lnTo>
                    <a:pt x="64" y="395"/>
                  </a:lnTo>
                  <a:lnTo>
                    <a:pt x="61" y="393"/>
                  </a:lnTo>
                  <a:lnTo>
                    <a:pt x="58" y="392"/>
                  </a:lnTo>
                  <a:lnTo>
                    <a:pt x="57" y="391"/>
                  </a:lnTo>
                  <a:lnTo>
                    <a:pt x="54" y="391"/>
                  </a:lnTo>
                  <a:lnTo>
                    <a:pt x="52" y="390"/>
                  </a:lnTo>
                  <a:lnTo>
                    <a:pt x="51" y="390"/>
                  </a:lnTo>
                  <a:lnTo>
                    <a:pt x="50" y="389"/>
                  </a:lnTo>
                  <a:lnTo>
                    <a:pt x="50" y="389"/>
                  </a:lnTo>
                  <a:lnTo>
                    <a:pt x="48" y="389"/>
                  </a:lnTo>
                  <a:lnTo>
                    <a:pt x="48" y="389"/>
                  </a:lnTo>
                  <a:lnTo>
                    <a:pt x="46" y="389"/>
                  </a:lnTo>
                  <a:lnTo>
                    <a:pt x="46" y="389"/>
                  </a:lnTo>
                  <a:lnTo>
                    <a:pt x="45" y="383"/>
                  </a:lnTo>
                  <a:lnTo>
                    <a:pt x="35" y="383"/>
                  </a:lnTo>
                  <a:lnTo>
                    <a:pt x="36" y="378"/>
                  </a:lnTo>
                  <a:lnTo>
                    <a:pt x="35" y="378"/>
                  </a:lnTo>
                  <a:lnTo>
                    <a:pt x="27" y="380"/>
                  </a:lnTo>
                  <a:lnTo>
                    <a:pt x="25" y="376"/>
                  </a:lnTo>
                  <a:lnTo>
                    <a:pt x="23" y="371"/>
                  </a:lnTo>
                  <a:lnTo>
                    <a:pt x="23" y="366"/>
                  </a:lnTo>
                  <a:lnTo>
                    <a:pt x="26" y="363"/>
                  </a:lnTo>
                  <a:lnTo>
                    <a:pt x="24" y="354"/>
                  </a:lnTo>
                  <a:lnTo>
                    <a:pt x="19" y="354"/>
                  </a:lnTo>
                  <a:lnTo>
                    <a:pt x="18" y="348"/>
                  </a:lnTo>
                  <a:lnTo>
                    <a:pt x="22" y="343"/>
                  </a:lnTo>
                  <a:lnTo>
                    <a:pt x="24" y="338"/>
                  </a:lnTo>
                  <a:lnTo>
                    <a:pt x="18" y="336"/>
                  </a:lnTo>
                  <a:lnTo>
                    <a:pt x="14" y="339"/>
                  </a:lnTo>
                  <a:lnTo>
                    <a:pt x="11" y="339"/>
                  </a:lnTo>
                  <a:lnTo>
                    <a:pt x="7" y="334"/>
                  </a:lnTo>
                  <a:lnTo>
                    <a:pt x="0" y="322"/>
                  </a:lnTo>
                  <a:lnTo>
                    <a:pt x="4" y="319"/>
                  </a:lnTo>
                  <a:lnTo>
                    <a:pt x="13" y="317"/>
                  </a:lnTo>
                  <a:lnTo>
                    <a:pt x="14" y="317"/>
                  </a:lnTo>
                  <a:lnTo>
                    <a:pt x="13" y="320"/>
                  </a:lnTo>
                  <a:lnTo>
                    <a:pt x="15" y="320"/>
                  </a:lnTo>
                  <a:lnTo>
                    <a:pt x="17" y="317"/>
                  </a:lnTo>
                  <a:lnTo>
                    <a:pt x="18" y="317"/>
                  </a:lnTo>
                  <a:lnTo>
                    <a:pt x="23" y="321"/>
                  </a:lnTo>
                  <a:lnTo>
                    <a:pt x="31" y="322"/>
                  </a:lnTo>
                  <a:lnTo>
                    <a:pt x="35" y="325"/>
                  </a:lnTo>
                  <a:lnTo>
                    <a:pt x="42" y="326"/>
                  </a:lnTo>
                  <a:lnTo>
                    <a:pt x="46" y="330"/>
                  </a:lnTo>
                  <a:lnTo>
                    <a:pt x="49" y="332"/>
                  </a:lnTo>
                  <a:lnTo>
                    <a:pt x="57" y="330"/>
                  </a:lnTo>
                  <a:lnTo>
                    <a:pt x="58" y="325"/>
                  </a:lnTo>
                  <a:lnTo>
                    <a:pt x="54" y="320"/>
                  </a:lnTo>
                  <a:lnTo>
                    <a:pt x="56" y="317"/>
                  </a:lnTo>
                  <a:lnTo>
                    <a:pt x="59" y="314"/>
                  </a:lnTo>
                  <a:lnTo>
                    <a:pt x="57" y="312"/>
                  </a:lnTo>
                  <a:lnTo>
                    <a:pt x="54" y="310"/>
                  </a:lnTo>
                  <a:lnTo>
                    <a:pt x="55" y="304"/>
                  </a:lnTo>
                  <a:lnTo>
                    <a:pt x="52" y="296"/>
                  </a:lnTo>
                  <a:lnTo>
                    <a:pt x="54" y="290"/>
                  </a:lnTo>
                  <a:lnTo>
                    <a:pt x="53" y="288"/>
                  </a:lnTo>
                  <a:lnTo>
                    <a:pt x="49" y="286"/>
                  </a:lnTo>
                  <a:lnTo>
                    <a:pt x="50" y="279"/>
                  </a:lnTo>
                  <a:lnTo>
                    <a:pt x="49" y="274"/>
                  </a:lnTo>
                  <a:lnTo>
                    <a:pt x="44" y="265"/>
                  </a:lnTo>
                  <a:lnTo>
                    <a:pt x="42" y="257"/>
                  </a:lnTo>
                  <a:lnTo>
                    <a:pt x="44" y="256"/>
                  </a:lnTo>
                  <a:lnTo>
                    <a:pt x="53" y="257"/>
                  </a:lnTo>
                  <a:lnTo>
                    <a:pt x="56" y="256"/>
                  </a:lnTo>
                  <a:lnTo>
                    <a:pt x="58" y="252"/>
                  </a:lnTo>
                  <a:lnTo>
                    <a:pt x="61" y="251"/>
                  </a:lnTo>
                  <a:lnTo>
                    <a:pt x="69" y="254"/>
                  </a:lnTo>
                  <a:lnTo>
                    <a:pt x="70" y="252"/>
                  </a:lnTo>
                  <a:lnTo>
                    <a:pt x="68" y="246"/>
                  </a:lnTo>
                  <a:lnTo>
                    <a:pt x="71" y="239"/>
                  </a:lnTo>
                  <a:lnTo>
                    <a:pt x="70" y="231"/>
                  </a:lnTo>
                  <a:lnTo>
                    <a:pt x="77" y="231"/>
                  </a:lnTo>
                  <a:lnTo>
                    <a:pt x="77" y="228"/>
                  </a:lnTo>
                  <a:lnTo>
                    <a:pt x="75" y="225"/>
                  </a:lnTo>
                  <a:lnTo>
                    <a:pt x="75" y="222"/>
                  </a:lnTo>
                  <a:lnTo>
                    <a:pt x="70" y="219"/>
                  </a:lnTo>
                  <a:lnTo>
                    <a:pt x="64" y="209"/>
                  </a:lnTo>
                  <a:lnTo>
                    <a:pt x="65" y="208"/>
                  </a:lnTo>
                  <a:lnTo>
                    <a:pt x="71" y="206"/>
                  </a:lnTo>
                  <a:lnTo>
                    <a:pt x="71" y="204"/>
                  </a:lnTo>
                  <a:lnTo>
                    <a:pt x="70" y="199"/>
                  </a:lnTo>
                  <a:lnTo>
                    <a:pt x="66" y="196"/>
                  </a:lnTo>
                  <a:lnTo>
                    <a:pt x="62" y="189"/>
                  </a:lnTo>
                  <a:lnTo>
                    <a:pt x="61" y="182"/>
                  </a:lnTo>
                  <a:lnTo>
                    <a:pt x="57" y="181"/>
                  </a:lnTo>
                  <a:lnTo>
                    <a:pt x="50" y="168"/>
                  </a:lnTo>
                  <a:lnTo>
                    <a:pt x="47" y="168"/>
                  </a:lnTo>
                  <a:lnTo>
                    <a:pt x="45" y="167"/>
                  </a:lnTo>
                  <a:lnTo>
                    <a:pt x="45" y="160"/>
                  </a:lnTo>
                  <a:lnTo>
                    <a:pt x="48" y="157"/>
                  </a:lnTo>
                  <a:lnTo>
                    <a:pt x="49" y="151"/>
                  </a:lnTo>
                  <a:lnTo>
                    <a:pt x="44" y="146"/>
                  </a:lnTo>
                  <a:lnTo>
                    <a:pt x="44" y="141"/>
                  </a:lnTo>
                  <a:lnTo>
                    <a:pt x="44" y="139"/>
                  </a:lnTo>
                  <a:lnTo>
                    <a:pt x="50" y="140"/>
                  </a:lnTo>
                  <a:lnTo>
                    <a:pt x="51" y="138"/>
                  </a:lnTo>
                  <a:lnTo>
                    <a:pt x="50" y="136"/>
                  </a:lnTo>
                  <a:lnTo>
                    <a:pt x="45" y="131"/>
                  </a:lnTo>
                  <a:lnTo>
                    <a:pt x="44" y="124"/>
                  </a:lnTo>
                  <a:lnTo>
                    <a:pt x="43" y="116"/>
                  </a:lnTo>
                  <a:lnTo>
                    <a:pt x="39" y="113"/>
                  </a:lnTo>
                  <a:lnTo>
                    <a:pt x="45" y="107"/>
                  </a:lnTo>
                  <a:lnTo>
                    <a:pt x="45" y="91"/>
                  </a:lnTo>
                  <a:lnTo>
                    <a:pt x="48" y="84"/>
                  </a:lnTo>
                  <a:lnTo>
                    <a:pt x="52" y="81"/>
                  </a:lnTo>
                  <a:lnTo>
                    <a:pt x="50" y="76"/>
                  </a:lnTo>
                  <a:lnTo>
                    <a:pt x="56" y="71"/>
                  </a:lnTo>
                  <a:lnTo>
                    <a:pt x="56" y="68"/>
                  </a:lnTo>
                  <a:lnTo>
                    <a:pt x="55" y="67"/>
                  </a:lnTo>
                  <a:lnTo>
                    <a:pt x="48" y="63"/>
                  </a:lnTo>
                  <a:lnTo>
                    <a:pt x="49" y="57"/>
                  </a:lnTo>
                  <a:lnTo>
                    <a:pt x="49" y="57"/>
                  </a:lnTo>
                  <a:lnTo>
                    <a:pt x="57" y="64"/>
                  </a:lnTo>
                  <a:lnTo>
                    <a:pt x="59" y="64"/>
                  </a:lnTo>
                  <a:lnTo>
                    <a:pt x="61" y="61"/>
                  </a:lnTo>
                  <a:lnTo>
                    <a:pt x="66" y="61"/>
                  </a:lnTo>
                  <a:lnTo>
                    <a:pt x="67" y="57"/>
                  </a:lnTo>
                  <a:lnTo>
                    <a:pt x="72" y="55"/>
                  </a:lnTo>
                  <a:lnTo>
                    <a:pt x="73" y="53"/>
                  </a:lnTo>
                  <a:lnTo>
                    <a:pt x="75" y="41"/>
                  </a:lnTo>
                  <a:lnTo>
                    <a:pt x="75" y="36"/>
                  </a:lnTo>
                  <a:lnTo>
                    <a:pt x="78" y="32"/>
                  </a:lnTo>
                  <a:lnTo>
                    <a:pt x="79" y="28"/>
                  </a:lnTo>
                  <a:lnTo>
                    <a:pt x="84" y="27"/>
                  </a:lnTo>
                  <a:lnTo>
                    <a:pt x="85" y="27"/>
                  </a:lnTo>
                  <a:lnTo>
                    <a:pt x="85" y="23"/>
                  </a:lnTo>
                  <a:lnTo>
                    <a:pt x="87" y="23"/>
                  </a:lnTo>
                  <a:lnTo>
                    <a:pt x="90" y="23"/>
                  </a:lnTo>
                  <a:lnTo>
                    <a:pt x="95" y="27"/>
                  </a:lnTo>
                  <a:lnTo>
                    <a:pt x="98" y="27"/>
                  </a:lnTo>
                  <a:lnTo>
                    <a:pt x="100" y="24"/>
                  </a:lnTo>
                  <a:lnTo>
                    <a:pt x="96" y="20"/>
                  </a:lnTo>
                  <a:lnTo>
                    <a:pt x="101" y="16"/>
                  </a:lnTo>
                  <a:lnTo>
                    <a:pt x="102" y="11"/>
                  </a:lnTo>
                  <a:lnTo>
                    <a:pt x="104" y="9"/>
                  </a:lnTo>
                  <a:lnTo>
                    <a:pt x="104" y="9"/>
                  </a:lnTo>
                  <a:lnTo>
                    <a:pt x="118" y="26"/>
                  </a:lnTo>
                  <a:lnTo>
                    <a:pt x="118" y="27"/>
                  </a:lnTo>
                  <a:lnTo>
                    <a:pt x="113" y="28"/>
                  </a:lnTo>
                  <a:lnTo>
                    <a:pt x="107" y="32"/>
                  </a:lnTo>
                  <a:lnTo>
                    <a:pt x="109" y="33"/>
                  </a:lnTo>
                  <a:lnTo>
                    <a:pt x="109" y="42"/>
                  </a:lnTo>
                  <a:lnTo>
                    <a:pt x="110" y="44"/>
                  </a:lnTo>
                  <a:lnTo>
                    <a:pt x="113" y="58"/>
                  </a:lnTo>
                  <a:lnTo>
                    <a:pt x="115" y="58"/>
                  </a:lnTo>
                  <a:lnTo>
                    <a:pt x="119" y="58"/>
                  </a:lnTo>
                  <a:lnTo>
                    <a:pt x="127" y="58"/>
                  </a:lnTo>
                  <a:lnTo>
                    <a:pt x="131" y="55"/>
                  </a:lnTo>
                  <a:lnTo>
                    <a:pt x="135" y="55"/>
                  </a:lnTo>
                  <a:lnTo>
                    <a:pt x="138" y="50"/>
                  </a:lnTo>
                  <a:lnTo>
                    <a:pt x="140" y="49"/>
                  </a:lnTo>
                  <a:lnTo>
                    <a:pt x="135" y="48"/>
                  </a:lnTo>
                  <a:lnTo>
                    <a:pt x="138" y="43"/>
                  </a:lnTo>
                  <a:lnTo>
                    <a:pt x="142" y="40"/>
                  </a:lnTo>
                  <a:lnTo>
                    <a:pt x="152" y="38"/>
                  </a:lnTo>
                  <a:lnTo>
                    <a:pt x="154" y="35"/>
                  </a:lnTo>
                  <a:lnTo>
                    <a:pt x="160" y="36"/>
                  </a:lnTo>
                  <a:lnTo>
                    <a:pt x="166" y="32"/>
                  </a:lnTo>
                  <a:lnTo>
                    <a:pt x="168" y="33"/>
                  </a:lnTo>
                  <a:lnTo>
                    <a:pt x="174" y="47"/>
                  </a:lnTo>
                  <a:lnTo>
                    <a:pt x="176" y="47"/>
                  </a:lnTo>
                  <a:lnTo>
                    <a:pt x="182" y="41"/>
                  </a:lnTo>
                  <a:lnTo>
                    <a:pt x="182" y="36"/>
                  </a:lnTo>
                  <a:lnTo>
                    <a:pt x="186" y="36"/>
                  </a:lnTo>
                  <a:lnTo>
                    <a:pt x="187" y="35"/>
                  </a:lnTo>
                  <a:lnTo>
                    <a:pt x="187" y="32"/>
                  </a:lnTo>
                  <a:lnTo>
                    <a:pt x="183" y="29"/>
                  </a:lnTo>
                  <a:lnTo>
                    <a:pt x="180" y="24"/>
                  </a:lnTo>
                  <a:lnTo>
                    <a:pt x="178" y="23"/>
                  </a:lnTo>
                  <a:lnTo>
                    <a:pt x="178" y="21"/>
                  </a:lnTo>
                  <a:lnTo>
                    <a:pt x="187" y="18"/>
                  </a:lnTo>
                  <a:lnTo>
                    <a:pt x="189" y="15"/>
                  </a:lnTo>
                  <a:lnTo>
                    <a:pt x="189" y="13"/>
                  </a:lnTo>
                  <a:lnTo>
                    <a:pt x="191" y="11"/>
                  </a:lnTo>
                  <a:lnTo>
                    <a:pt x="196" y="13"/>
                  </a:lnTo>
                  <a:lnTo>
                    <a:pt x="198" y="8"/>
                  </a:lnTo>
                  <a:lnTo>
                    <a:pt x="203" y="9"/>
                  </a:lnTo>
                  <a:lnTo>
                    <a:pt x="21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6" name="Freeform 13"/>
            <p:cNvSpPr>
              <a:spLocks noEditPoints="1"/>
            </p:cNvSpPr>
            <p:nvPr/>
          </p:nvSpPr>
          <p:spPr bwMode="auto">
            <a:xfrm>
              <a:off x="5317" y="2771"/>
              <a:ext cx="816" cy="587"/>
            </a:xfrm>
            <a:custGeom>
              <a:avLst/>
              <a:gdLst>
                <a:gd name="T0" fmla="*/ 17 w 816"/>
                <a:gd name="T1" fmla="*/ 576 h 587"/>
                <a:gd name="T2" fmla="*/ 4 w 816"/>
                <a:gd name="T3" fmla="*/ 576 h 587"/>
                <a:gd name="T4" fmla="*/ 7 w 816"/>
                <a:gd name="T5" fmla="*/ 567 h 587"/>
                <a:gd name="T6" fmla="*/ 13 w 816"/>
                <a:gd name="T7" fmla="*/ 563 h 587"/>
                <a:gd name="T8" fmla="*/ 646 w 816"/>
                <a:gd name="T9" fmla="*/ 61 h 587"/>
                <a:gd name="T10" fmla="*/ 796 w 816"/>
                <a:gd name="T11" fmla="*/ 158 h 587"/>
                <a:gd name="T12" fmla="*/ 773 w 816"/>
                <a:gd name="T13" fmla="*/ 370 h 587"/>
                <a:gd name="T14" fmla="*/ 737 w 816"/>
                <a:gd name="T15" fmla="*/ 371 h 587"/>
                <a:gd name="T16" fmla="*/ 725 w 816"/>
                <a:gd name="T17" fmla="*/ 374 h 587"/>
                <a:gd name="T18" fmla="*/ 738 w 816"/>
                <a:gd name="T19" fmla="*/ 387 h 587"/>
                <a:gd name="T20" fmla="*/ 699 w 816"/>
                <a:gd name="T21" fmla="*/ 395 h 587"/>
                <a:gd name="T22" fmla="*/ 657 w 816"/>
                <a:gd name="T23" fmla="*/ 408 h 587"/>
                <a:gd name="T24" fmla="*/ 603 w 816"/>
                <a:gd name="T25" fmla="*/ 372 h 587"/>
                <a:gd name="T26" fmla="*/ 519 w 816"/>
                <a:gd name="T27" fmla="*/ 381 h 587"/>
                <a:gd name="T28" fmla="*/ 488 w 816"/>
                <a:gd name="T29" fmla="*/ 390 h 587"/>
                <a:gd name="T30" fmla="*/ 476 w 816"/>
                <a:gd name="T31" fmla="*/ 416 h 587"/>
                <a:gd name="T32" fmla="*/ 471 w 816"/>
                <a:gd name="T33" fmla="*/ 445 h 587"/>
                <a:gd name="T34" fmla="*/ 468 w 816"/>
                <a:gd name="T35" fmla="*/ 466 h 587"/>
                <a:gd name="T36" fmla="*/ 462 w 816"/>
                <a:gd name="T37" fmla="*/ 456 h 587"/>
                <a:gd name="T38" fmla="*/ 454 w 816"/>
                <a:gd name="T39" fmla="*/ 500 h 587"/>
                <a:gd name="T40" fmla="*/ 439 w 816"/>
                <a:gd name="T41" fmla="*/ 489 h 587"/>
                <a:gd name="T42" fmla="*/ 426 w 816"/>
                <a:gd name="T43" fmla="*/ 499 h 587"/>
                <a:gd name="T44" fmla="*/ 413 w 816"/>
                <a:gd name="T45" fmla="*/ 481 h 587"/>
                <a:gd name="T46" fmla="*/ 391 w 816"/>
                <a:gd name="T47" fmla="*/ 481 h 587"/>
                <a:gd name="T48" fmla="*/ 378 w 816"/>
                <a:gd name="T49" fmla="*/ 474 h 587"/>
                <a:gd name="T50" fmla="*/ 368 w 816"/>
                <a:gd name="T51" fmla="*/ 462 h 587"/>
                <a:gd name="T52" fmla="*/ 365 w 816"/>
                <a:gd name="T53" fmla="*/ 443 h 587"/>
                <a:gd name="T54" fmla="*/ 363 w 816"/>
                <a:gd name="T55" fmla="*/ 450 h 587"/>
                <a:gd name="T56" fmla="*/ 361 w 816"/>
                <a:gd name="T57" fmla="*/ 455 h 587"/>
                <a:gd name="T58" fmla="*/ 369 w 816"/>
                <a:gd name="T59" fmla="*/ 465 h 587"/>
                <a:gd name="T60" fmla="*/ 324 w 816"/>
                <a:gd name="T61" fmla="*/ 463 h 587"/>
                <a:gd name="T62" fmla="*/ 293 w 816"/>
                <a:gd name="T63" fmla="*/ 469 h 587"/>
                <a:gd name="T64" fmla="*/ 282 w 816"/>
                <a:gd name="T65" fmla="*/ 467 h 587"/>
                <a:gd name="T66" fmla="*/ 269 w 816"/>
                <a:gd name="T67" fmla="*/ 491 h 587"/>
                <a:gd name="T68" fmla="*/ 239 w 816"/>
                <a:gd name="T69" fmla="*/ 503 h 587"/>
                <a:gd name="T70" fmla="*/ 228 w 816"/>
                <a:gd name="T71" fmla="*/ 515 h 587"/>
                <a:gd name="T72" fmla="*/ 221 w 816"/>
                <a:gd name="T73" fmla="*/ 515 h 587"/>
                <a:gd name="T74" fmla="*/ 213 w 816"/>
                <a:gd name="T75" fmla="*/ 530 h 587"/>
                <a:gd name="T76" fmla="*/ 213 w 816"/>
                <a:gd name="T77" fmla="*/ 534 h 587"/>
                <a:gd name="T78" fmla="*/ 207 w 816"/>
                <a:gd name="T79" fmla="*/ 554 h 587"/>
                <a:gd name="T80" fmla="*/ 188 w 816"/>
                <a:gd name="T81" fmla="*/ 558 h 587"/>
                <a:gd name="T82" fmla="*/ 168 w 816"/>
                <a:gd name="T83" fmla="*/ 531 h 587"/>
                <a:gd name="T84" fmla="*/ 135 w 816"/>
                <a:gd name="T85" fmla="*/ 543 h 587"/>
                <a:gd name="T86" fmla="*/ 115 w 816"/>
                <a:gd name="T87" fmla="*/ 536 h 587"/>
                <a:gd name="T88" fmla="*/ 128 w 816"/>
                <a:gd name="T89" fmla="*/ 511 h 587"/>
                <a:gd name="T90" fmla="*/ 155 w 816"/>
                <a:gd name="T91" fmla="*/ 506 h 587"/>
                <a:gd name="T92" fmla="*/ 180 w 816"/>
                <a:gd name="T93" fmla="*/ 489 h 587"/>
                <a:gd name="T94" fmla="*/ 206 w 816"/>
                <a:gd name="T95" fmla="*/ 461 h 587"/>
                <a:gd name="T96" fmla="*/ 224 w 816"/>
                <a:gd name="T97" fmla="*/ 442 h 587"/>
                <a:gd name="T98" fmla="*/ 230 w 816"/>
                <a:gd name="T99" fmla="*/ 416 h 587"/>
                <a:gd name="T100" fmla="*/ 249 w 816"/>
                <a:gd name="T101" fmla="*/ 418 h 587"/>
                <a:gd name="T102" fmla="*/ 256 w 816"/>
                <a:gd name="T103" fmla="*/ 403 h 587"/>
                <a:gd name="T104" fmla="*/ 282 w 816"/>
                <a:gd name="T105" fmla="*/ 376 h 587"/>
                <a:gd name="T106" fmla="*/ 304 w 816"/>
                <a:gd name="T107" fmla="*/ 344 h 587"/>
                <a:gd name="T108" fmla="*/ 308 w 816"/>
                <a:gd name="T109" fmla="*/ 305 h 587"/>
                <a:gd name="T110" fmla="*/ 356 w 816"/>
                <a:gd name="T111" fmla="*/ 286 h 587"/>
                <a:gd name="T112" fmla="*/ 384 w 816"/>
                <a:gd name="T113" fmla="*/ 276 h 587"/>
                <a:gd name="T114" fmla="*/ 359 w 816"/>
                <a:gd name="T115" fmla="*/ 247 h 587"/>
                <a:gd name="T116" fmla="*/ 418 w 816"/>
                <a:gd name="T117" fmla="*/ 236 h 587"/>
                <a:gd name="T118" fmla="*/ 505 w 816"/>
                <a:gd name="T119" fmla="*/ 247 h 587"/>
                <a:gd name="T120" fmla="*/ 560 w 816"/>
                <a:gd name="T121" fmla="*/ 243 h 587"/>
                <a:gd name="T122" fmla="*/ 572 w 816"/>
                <a:gd name="T123" fmla="*/ 190 h 587"/>
                <a:gd name="T124" fmla="*/ 613 w 816"/>
                <a:gd name="T125" fmla="*/ 158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6" h="587">
                  <a:moveTo>
                    <a:pt x="5" y="583"/>
                  </a:moveTo>
                  <a:lnTo>
                    <a:pt x="5" y="584"/>
                  </a:lnTo>
                  <a:lnTo>
                    <a:pt x="6" y="584"/>
                  </a:lnTo>
                  <a:lnTo>
                    <a:pt x="6" y="584"/>
                  </a:lnTo>
                  <a:lnTo>
                    <a:pt x="7" y="584"/>
                  </a:lnTo>
                  <a:lnTo>
                    <a:pt x="7" y="584"/>
                  </a:lnTo>
                  <a:lnTo>
                    <a:pt x="8" y="585"/>
                  </a:lnTo>
                  <a:lnTo>
                    <a:pt x="8" y="584"/>
                  </a:lnTo>
                  <a:lnTo>
                    <a:pt x="7" y="584"/>
                  </a:lnTo>
                  <a:lnTo>
                    <a:pt x="8" y="584"/>
                  </a:lnTo>
                  <a:lnTo>
                    <a:pt x="8" y="583"/>
                  </a:lnTo>
                  <a:lnTo>
                    <a:pt x="9" y="584"/>
                  </a:lnTo>
                  <a:lnTo>
                    <a:pt x="9" y="585"/>
                  </a:lnTo>
                  <a:lnTo>
                    <a:pt x="9" y="585"/>
                  </a:lnTo>
                  <a:lnTo>
                    <a:pt x="9" y="585"/>
                  </a:lnTo>
                  <a:lnTo>
                    <a:pt x="9" y="585"/>
                  </a:lnTo>
                  <a:lnTo>
                    <a:pt x="9" y="585"/>
                  </a:lnTo>
                  <a:lnTo>
                    <a:pt x="9" y="585"/>
                  </a:lnTo>
                  <a:lnTo>
                    <a:pt x="8" y="585"/>
                  </a:lnTo>
                  <a:lnTo>
                    <a:pt x="8" y="585"/>
                  </a:lnTo>
                  <a:lnTo>
                    <a:pt x="7" y="585"/>
                  </a:lnTo>
                  <a:lnTo>
                    <a:pt x="7" y="585"/>
                  </a:lnTo>
                  <a:lnTo>
                    <a:pt x="8" y="585"/>
                  </a:lnTo>
                  <a:lnTo>
                    <a:pt x="8" y="586"/>
                  </a:lnTo>
                  <a:lnTo>
                    <a:pt x="7" y="586"/>
                  </a:lnTo>
                  <a:lnTo>
                    <a:pt x="7" y="587"/>
                  </a:lnTo>
                  <a:lnTo>
                    <a:pt x="7" y="587"/>
                  </a:lnTo>
                  <a:lnTo>
                    <a:pt x="6" y="587"/>
                  </a:lnTo>
                  <a:lnTo>
                    <a:pt x="6" y="586"/>
                  </a:lnTo>
                  <a:lnTo>
                    <a:pt x="6" y="586"/>
                  </a:lnTo>
                  <a:lnTo>
                    <a:pt x="6" y="585"/>
                  </a:lnTo>
                  <a:lnTo>
                    <a:pt x="5" y="585"/>
                  </a:lnTo>
                  <a:lnTo>
                    <a:pt x="5" y="586"/>
                  </a:lnTo>
                  <a:lnTo>
                    <a:pt x="5" y="586"/>
                  </a:lnTo>
                  <a:lnTo>
                    <a:pt x="5" y="586"/>
                  </a:lnTo>
                  <a:lnTo>
                    <a:pt x="4" y="586"/>
                  </a:lnTo>
                  <a:lnTo>
                    <a:pt x="4" y="585"/>
                  </a:lnTo>
                  <a:lnTo>
                    <a:pt x="5" y="585"/>
                  </a:lnTo>
                  <a:lnTo>
                    <a:pt x="5" y="585"/>
                  </a:lnTo>
                  <a:lnTo>
                    <a:pt x="4" y="584"/>
                  </a:lnTo>
                  <a:lnTo>
                    <a:pt x="4" y="585"/>
                  </a:lnTo>
                  <a:lnTo>
                    <a:pt x="4" y="585"/>
                  </a:lnTo>
                  <a:lnTo>
                    <a:pt x="4" y="585"/>
                  </a:lnTo>
                  <a:lnTo>
                    <a:pt x="4" y="585"/>
                  </a:lnTo>
                  <a:lnTo>
                    <a:pt x="4" y="584"/>
                  </a:lnTo>
                  <a:lnTo>
                    <a:pt x="4" y="584"/>
                  </a:lnTo>
                  <a:lnTo>
                    <a:pt x="4" y="583"/>
                  </a:lnTo>
                  <a:lnTo>
                    <a:pt x="4" y="583"/>
                  </a:lnTo>
                  <a:lnTo>
                    <a:pt x="4" y="584"/>
                  </a:lnTo>
                  <a:lnTo>
                    <a:pt x="5" y="584"/>
                  </a:lnTo>
                  <a:lnTo>
                    <a:pt x="4" y="583"/>
                  </a:lnTo>
                  <a:lnTo>
                    <a:pt x="5" y="583"/>
                  </a:lnTo>
                  <a:close/>
                  <a:moveTo>
                    <a:pt x="1" y="583"/>
                  </a:moveTo>
                  <a:lnTo>
                    <a:pt x="1" y="584"/>
                  </a:lnTo>
                  <a:lnTo>
                    <a:pt x="2" y="584"/>
                  </a:lnTo>
                  <a:lnTo>
                    <a:pt x="2" y="585"/>
                  </a:lnTo>
                  <a:lnTo>
                    <a:pt x="3" y="585"/>
                  </a:lnTo>
                  <a:lnTo>
                    <a:pt x="3" y="585"/>
                  </a:lnTo>
                  <a:lnTo>
                    <a:pt x="2" y="585"/>
                  </a:lnTo>
                  <a:lnTo>
                    <a:pt x="2" y="585"/>
                  </a:lnTo>
                  <a:lnTo>
                    <a:pt x="2" y="585"/>
                  </a:lnTo>
                  <a:lnTo>
                    <a:pt x="1" y="585"/>
                  </a:lnTo>
                  <a:lnTo>
                    <a:pt x="2" y="585"/>
                  </a:lnTo>
                  <a:lnTo>
                    <a:pt x="1" y="585"/>
                  </a:lnTo>
                  <a:lnTo>
                    <a:pt x="0" y="585"/>
                  </a:lnTo>
                  <a:lnTo>
                    <a:pt x="0" y="584"/>
                  </a:lnTo>
                  <a:lnTo>
                    <a:pt x="0" y="584"/>
                  </a:lnTo>
                  <a:lnTo>
                    <a:pt x="0" y="584"/>
                  </a:lnTo>
                  <a:lnTo>
                    <a:pt x="0" y="583"/>
                  </a:lnTo>
                  <a:lnTo>
                    <a:pt x="1" y="583"/>
                  </a:lnTo>
                  <a:close/>
                  <a:moveTo>
                    <a:pt x="14" y="573"/>
                  </a:moveTo>
                  <a:lnTo>
                    <a:pt x="14" y="573"/>
                  </a:lnTo>
                  <a:lnTo>
                    <a:pt x="15" y="573"/>
                  </a:lnTo>
                  <a:lnTo>
                    <a:pt x="15" y="574"/>
                  </a:lnTo>
                  <a:lnTo>
                    <a:pt x="15" y="574"/>
                  </a:lnTo>
                  <a:lnTo>
                    <a:pt x="16" y="574"/>
                  </a:lnTo>
                  <a:lnTo>
                    <a:pt x="16" y="574"/>
                  </a:lnTo>
                  <a:lnTo>
                    <a:pt x="16" y="575"/>
                  </a:lnTo>
                  <a:lnTo>
                    <a:pt x="17" y="575"/>
                  </a:lnTo>
                  <a:lnTo>
                    <a:pt x="17" y="576"/>
                  </a:lnTo>
                  <a:lnTo>
                    <a:pt x="17" y="576"/>
                  </a:lnTo>
                  <a:lnTo>
                    <a:pt x="17" y="575"/>
                  </a:lnTo>
                  <a:lnTo>
                    <a:pt x="17" y="576"/>
                  </a:lnTo>
                  <a:lnTo>
                    <a:pt x="17" y="576"/>
                  </a:lnTo>
                  <a:lnTo>
                    <a:pt x="17" y="576"/>
                  </a:lnTo>
                  <a:lnTo>
                    <a:pt x="17" y="576"/>
                  </a:lnTo>
                  <a:lnTo>
                    <a:pt x="17" y="576"/>
                  </a:lnTo>
                  <a:lnTo>
                    <a:pt x="17" y="576"/>
                  </a:lnTo>
                  <a:lnTo>
                    <a:pt x="17" y="576"/>
                  </a:lnTo>
                  <a:lnTo>
                    <a:pt x="17" y="576"/>
                  </a:lnTo>
                  <a:lnTo>
                    <a:pt x="17" y="576"/>
                  </a:lnTo>
                  <a:lnTo>
                    <a:pt x="17" y="576"/>
                  </a:lnTo>
                  <a:lnTo>
                    <a:pt x="17" y="577"/>
                  </a:lnTo>
                  <a:lnTo>
                    <a:pt x="17" y="579"/>
                  </a:lnTo>
                  <a:lnTo>
                    <a:pt x="16" y="579"/>
                  </a:lnTo>
                  <a:lnTo>
                    <a:pt x="16" y="579"/>
                  </a:lnTo>
                  <a:lnTo>
                    <a:pt x="17" y="579"/>
                  </a:lnTo>
                  <a:lnTo>
                    <a:pt x="17" y="580"/>
                  </a:lnTo>
                  <a:lnTo>
                    <a:pt x="17" y="579"/>
                  </a:lnTo>
                  <a:lnTo>
                    <a:pt x="17" y="580"/>
                  </a:lnTo>
                  <a:lnTo>
                    <a:pt x="16" y="580"/>
                  </a:lnTo>
                  <a:lnTo>
                    <a:pt x="16" y="580"/>
                  </a:lnTo>
                  <a:lnTo>
                    <a:pt x="14" y="580"/>
                  </a:lnTo>
                  <a:lnTo>
                    <a:pt x="14" y="580"/>
                  </a:lnTo>
                  <a:lnTo>
                    <a:pt x="14" y="580"/>
                  </a:lnTo>
                  <a:lnTo>
                    <a:pt x="14" y="580"/>
                  </a:lnTo>
                  <a:lnTo>
                    <a:pt x="13" y="580"/>
                  </a:lnTo>
                  <a:lnTo>
                    <a:pt x="13" y="580"/>
                  </a:lnTo>
                  <a:lnTo>
                    <a:pt x="13" y="580"/>
                  </a:lnTo>
                  <a:lnTo>
                    <a:pt x="13" y="580"/>
                  </a:lnTo>
                  <a:lnTo>
                    <a:pt x="13" y="580"/>
                  </a:lnTo>
                  <a:lnTo>
                    <a:pt x="13" y="580"/>
                  </a:lnTo>
                  <a:lnTo>
                    <a:pt x="13" y="580"/>
                  </a:lnTo>
                  <a:lnTo>
                    <a:pt x="13" y="580"/>
                  </a:lnTo>
                  <a:lnTo>
                    <a:pt x="13" y="581"/>
                  </a:lnTo>
                  <a:lnTo>
                    <a:pt x="13" y="581"/>
                  </a:lnTo>
                  <a:lnTo>
                    <a:pt x="13" y="582"/>
                  </a:lnTo>
                  <a:lnTo>
                    <a:pt x="13" y="582"/>
                  </a:lnTo>
                  <a:lnTo>
                    <a:pt x="13" y="581"/>
                  </a:lnTo>
                  <a:lnTo>
                    <a:pt x="13" y="581"/>
                  </a:lnTo>
                  <a:lnTo>
                    <a:pt x="12" y="580"/>
                  </a:lnTo>
                  <a:lnTo>
                    <a:pt x="11" y="580"/>
                  </a:lnTo>
                  <a:lnTo>
                    <a:pt x="11" y="580"/>
                  </a:lnTo>
                  <a:lnTo>
                    <a:pt x="12" y="580"/>
                  </a:lnTo>
                  <a:lnTo>
                    <a:pt x="11" y="580"/>
                  </a:lnTo>
                  <a:lnTo>
                    <a:pt x="11" y="580"/>
                  </a:lnTo>
                  <a:lnTo>
                    <a:pt x="11" y="580"/>
                  </a:lnTo>
                  <a:lnTo>
                    <a:pt x="10" y="580"/>
                  </a:lnTo>
                  <a:lnTo>
                    <a:pt x="9" y="580"/>
                  </a:lnTo>
                  <a:lnTo>
                    <a:pt x="9" y="580"/>
                  </a:lnTo>
                  <a:lnTo>
                    <a:pt x="9" y="580"/>
                  </a:lnTo>
                  <a:lnTo>
                    <a:pt x="9" y="580"/>
                  </a:lnTo>
                  <a:lnTo>
                    <a:pt x="9" y="579"/>
                  </a:lnTo>
                  <a:lnTo>
                    <a:pt x="10" y="578"/>
                  </a:lnTo>
                  <a:lnTo>
                    <a:pt x="10" y="579"/>
                  </a:lnTo>
                  <a:lnTo>
                    <a:pt x="11" y="579"/>
                  </a:lnTo>
                  <a:lnTo>
                    <a:pt x="12" y="579"/>
                  </a:lnTo>
                  <a:lnTo>
                    <a:pt x="11" y="579"/>
                  </a:lnTo>
                  <a:lnTo>
                    <a:pt x="12" y="578"/>
                  </a:lnTo>
                  <a:lnTo>
                    <a:pt x="12" y="579"/>
                  </a:lnTo>
                  <a:lnTo>
                    <a:pt x="12" y="578"/>
                  </a:lnTo>
                  <a:lnTo>
                    <a:pt x="12" y="578"/>
                  </a:lnTo>
                  <a:lnTo>
                    <a:pt x="12" y="577"/>
                  </a:lnTo>
                  <a:lnTo>
                    <a:pt x="11" y="577"/>
                  </a:lnTo>
                  <a:lnTo>
                    <a:pt x="12" y="577"/>
                  </a:lnTo>
                  <a:lnTo>
                    <a:pt x="12" y="577"/>
                  </a:lnTo>
                  <a:lnTo>
                    <a:pt x="12" y="577"/>
                  </a:lnTo>
                  <a:lnTo>
                    <a:pt x="12" y="576"/>
                  </a:lnTo>
                  <a:lnTo>
                    <a:pt x="11" y="576"/>
                  </a:lnTo>
                  <a:lnTo>
                    <a:pt x="12" y="576"/>
                  </a:lnTo>
                  <a:lnTo>
                    <a:pt x="11" y="576"/>
                  </a:lnTo>
                  <a:lnTo>
                    <a:pt x="12" y="576"/>
                  </a:lnTo>
                  <a:lnTo>
                    <a:pt x="12" y="575"/>
                  </a:lnTo>
                  <a:lnTo>
                    <a:pt x="12" y="574"/>
                  </a:lnTo>
                  <a:lnTo>
                    <a:pt x="13" y="574"/>
                  </a:lnTo>
                  <a:lnTo>
                    <a:pt x="13" y="574"/>
                  </a:lnTo>
                  <a:lnTo>
                    <a:pt x="13" y="574"/>
                  </a:lnTo>
                  <a:lnTo>
                    <a:pt x="13" y="573"/>
                  </a:lnTo>
                  <a:lnTo>
                    <a:pt x="14" y="573"/>
                  </a:lnTo>
                  <a:lnTo>
                    <a:pt x="14" y="573"/>
                  </a:lnTo>
                  <a:close/>
                  <a:moveTo>
                    <a:pt x="4" y="573"/>
                  </a:moveTo>
                  <a:lnTo>
                    <a:pt x="4" y="573"/>
                  </a:lnTo>
                  <a:lnTo>
                    <a:pt x="5" y="573"/>
                  </a:lnTo>
                  <a:lnTo>
                    <a:pt x="5" y="573"/>
                  </a:lnTo>
                  <a:lnTo>
                    <a:pt x="5" y="574"/>
                  </a:lnTo>
                  <a:lnTo>
                    <a:pt x="5" y="575"/>
                  </a:lnTo>
                  <a:lnTo>
                    <a:pt x="5" y="575"/>
                  </a:lnTo>
                  <a:lnTo>
                    <a:pt x="5" y="576"/>
                  </a:lnTo>
                  <a:lnTo>
                    <a:pt x="5" y="576"/>
                  </a:lnTo>
                  <a:lnTo>
                    <a:pt x="5" y="576"/>
                  </a:lnTo>
                  <a:lnTo>
                    <a:pt x="5" y="576"/>
                  </a:lnTo>
                  <a:lnTo>
                    <a:pt x="4" y="576"/>
                  </a:lnTo>
                  <a:lnTo>
                    <a:pt x="4" y="576"/>
                  </a:lnTo>
                  <a:lnTo>
                    <a:pt x="4" y="576"/>
                  </a:lnTo>
                  <a:lnTo>
                    <a:pt x="4" y="575"/>
                  </a:lnTo>
                  <a:lnTo>
                    <a:pt x="4" y="574"/>
                  </a:lnTo>
                  <a:lnTo>
                    <a:pt x="4" y="574"/>
                  </a:lnTo>
                  <a:lnTo>
                    <a:pt x="4" y="573"/>
                  </a:lnTo>
                  <a:lnTo>
                    <a:pt x="4" y="573"/>
                  </a:lnTo>
                  <a:lnTo>
                    <a:pt x="4" y="573"/>
                  </a:lnTo>
                  <a:close/>
                  <a:moveTo>
                    <a:pt x="19" y="571"/>
                  </a:moveTo>
                  <a:lnTo>
                    <a:pt x="19" y="571"/>
                  </a:lnTo>
                  <a:lnTo>
                    <a:pt x="20" y="571"/>
                  </a:lnTo>
                  <a:lnTo>
                    <a:pt x="20" y="571"/>
                  </a:lnTo>
                  <a:lnTo>
                    <a:pt x="19" y="571"/>
                  </a:lnTo>
                  <a:lnTo>
                    <a:pt x="19" y="572"/>
                  </a:lnTo>
                  <a:lnTo>
                    <a:pt x="20" y="572"/>
                  </a:lnTo>
                  <a:lnTo>
                    <a:pt x="20" y="572"/>
                  </a:lnTo>
                  <a:lnTo>
                    <a:pt x="20" y="572"/>
                  </a:lnTo>
                  <a:lnTo>
                    <a:pt x="19" y="572"/>
                  </a:lnTo>
                  <a:lnTo>
                    <a:pt x="18" y="572"/>
                  </a:lnTo>
                  <a:lnTo>
                    <a:pt x="19" y="571"/>
                  </a:lnTo>
                  <a:close/>
                  <a:moveTo>
                    <a:pt x="20" y="568"/>
                  </a:moveTo>
                  <a:lnTo>
                    <a:pt x="20" y="568"/>
                  </a:lnTo>
                  <a:lnTo>
                    <a:pt x="20" y="569"/>
                  </a:lnTo>
                  <a:lnTo>
                    <a:pt x="21" y="569"/>
                  </a:lnTo>
                  <a:lnTo>
                    <a:pt x="21" y="569"/>
                  </a:lnTo>
                  <a:lnTo>
                    <a:pt x="22" y="570"/>
                  </a:lnTo>
                  <a:lnTo>
                    <a:pt x="22" y="571"/>
                  </a:lnTo>
                  <a:lnTo>
                    <a:pt x="21" y="571"/>
                  </a:lnTo>
                  <a:lnTo>
                    <a:pt x="20" y="570"/>
                  </a:lnTo>
                  <a:lnTo>
                    <a:pt x="20" y="569"/>
                  </a:lnTo>
                  <a:lnTo>
                    <a:pt x="20" y="569"/>
                  </a:lnTo>
                  <a:lnTo>
                    <a:pt x="19" y="568"/>
                  </a:lnTo>
                  <a:lnTo>
                    <a:pt x="19" y="568"/>
                  </a:lnTo>
                  <a:lnTo>
                    <a:pt x="20" y="568"/>
                  </a:lnTo>
                  <a:close/>
                  <a:moveTo>
                    <a:pt x="4" y="565"/>
                  </a:moveTo>
                  <a:lnTo>
                    <a:pt x="4" y="566"/>
                  </a:lnTo>
                  <a:lnTo>
                    <a:pt x="4" y="567"/>
                  </a:lnTo>
                  <a:lnTo>
                    <a:pt x="4" y="567"/>
                  </a:lnTo>
                  <a:lnTo>
                    <a:pt x="4" y="567"/>
                  </a:lnTo>
                  <a:lnTo>
                    <a:pt x="4" y="567"/>
                  </a:lnTo>
                  <a:lnTo>
                    <a:pt x="5" y="567"/>
                  </a:lnTo>
                  <a:lnTo>
                    <a:pt x="5" y="567"/>
                  </a:lnTo>
                  <a:lnTo>
                    <a:pt x="5" y="568"/>
                  </a:lnTo>
                  <a:lnTo>
                    <a:pt x="5" y="568"/>
                  </a:lnTo>
                  <a:lnTo>
                    <a:pt x="5" y="569"/>
                  </a:lnTo>
                  <a:lnTo>
                    <a:pt x="5" y="569"/>
                  </a:lnTo>
                  <a:lnTo>
                    <a:pt x="5" y="569"/>
                  </a:lnTo>
                  <a:lnTo>
                    <a:pt x="4" y="570"/>
                  </a:lnTo>
                  <a:lnTo>
                    <a:pt x="4" y="570"/>
                  </a:lnTo>
                  <a:lnTo>
                    <a:pt x="5" y="571"/>
                  </a:lnTo>
                  <a:lnTo>
                    <a:pt x="5" y="571"/>
                  </a:lnTo>
                  <a:lnTo>
                    <a:pt x="5" y="572"/>
                  </a:lnTo>
                  <a:lnTo>
                    <a:pt x="4" y="572"/>
                  </a:lnTo>
                  <a:lnTo>
                    <a:pt x="4" y="572"/>
                  </a:lnTo>
                  <a:lnTo>
                    <a:pt x="3" y="572"/>
                  </a:lnTo>
                  <a:lnTo>
                    <a:pt x="3" y="572"/>
                  </a:lnTo>
                  <a:lnTo>
                    <a:pt x="4" y="572"/>
                  </a:lnTo>
                  <a:lnTo>
                    <a:pt x="4" y="571"/>
                  </a:lnTo>
                  <a:lnTo>
                    <a:pt x="3" y="571"/>
                  </a:lnTo>
                  <a:lnTo>
                    <a:pt x="3" y="571"/>
                  </a:lnTo>
                  <a:lnTo>
                    <a:pt x="4" y="571"/>
                  </a:lnTo>
                  <a:lnTo>
                    <a:pt x="4" y="570"/>
                  </a:lnTo>
                  <a:lnTo>
                    <a:pt x="4" y="570"/>
                  </a:lnTo>
                  <a:lnTo>
                    <a:pt x="4" y="570"/>
                  </a:lnTo>
                  <a:lnTo>
                    <a:pt x="3" y="570"/>
                  </a:lnTo>
                  <a:lnTo>
                    <a:pt x="2" y="570"/>
                  </a:lnTo>
                  <a:lnTo>
                    <a:pt x="2" y="570"/>
                  </a:lnTo>
                  <a:lnTo>
                    <a:pt x="3" y="568"/>
                  </a:lnTo>
                  <a:lnTo>
                    <a:pt x="3" y="567"/>
                  </a:lnTo>
                  <a:lnTo>
                    <a:pt x="4" y="567"/>
                  </a:lnTo>
                  <a:lnTo>
                    <a:pt x="4" y="567"/>
                  </a:lnTo>
                  <a:lnTo>
                    <a:pt x="4" y="567"/>
                  </a:lnTo>
                  <a:lnTo>
                    <a:pt x="4" y="567"/>
                  </a:lnTo>
                  <a:lnTo>
                    <a:pt x="4" y="567"/>
                  </a:lnTo>
                  <a:lnTo>
                    <a:pt x="4" y="567"/>
                  </a:lnTo>
                  <a:lnTo>
                    <a:pt x="3" y="567"/>
                  </a:lnTo>
                  <a:lnTo>
                    <a:pt x="4" y="566"/>
                  </a:lnTo>
                  <a:lnTo>
                    <a:pt x="4" y="565"/>
                  </a:lnTo>
                  <a:close/>
                  <a:moveTo>
                    <a:pt x="6" y="565"/>
                  </a:moveTo>
                  <a:lnTo>
                    <a:pt x="6" y="565"/>
                  </a:lnTo>
                  <a:lnTo>
                    <a:pt x="7" y="566"/>
                  </a:lnTo>
                  <a:lnTo>
                    <a:pt x="7" y="566"/>
                  </a:lnTo>
                  <a:lnTo>
                    <a:pt x="7" y="566"/>
                  </a:lnTo>
                  <a:lnTo>
                    <a:pt x="7" y="566"/>
                  </a:lnTo>
                  <a:lnTo>
                    <a:pt x="7" y="567"/>
                  </a:lnTo>
                  <a:lnTo>
                    <a:pt x="7" y="567"/>
                  </a:lnTo>
                  <a:lnTo>
                    <a:pt x="8" y="566"/>
                  </a:lnTo>
                  <a:lnTo>
                    <a:pt x="8" y="566"/>
                  </a:lnTo>
                  <a:lnTo>
                    <a:pt x="9" y="567"/>
                  </a:lnTo>
                  <a:lnTo>
                    <a:pt x="8" y="567"/>
                  </a:lnTo>
                  <a:lnTo>
                    <a:pt x="9" y="567"/>
                  </a:lnTo>
                  <a:lnTo>
                    <a:pt x="9" y="567"/>
                  </a:lnTo>
                  <a:lnTo>
                    <a:pt x="9" y="567"/>
                  </a:lnTo>
                  <a:lnTo>
                    <a:pt x="9" y="567"/>
                  </a:lnTo>
                  <a:lnTo>
                    <a:pt x="9" y="567"/>
                  </a:lnTo>
                  <a:lnTo>
                    <a:pt x="9" y="568"/>
                  </a:lnTo>
                  <a:lnTo>
                    <a:pt x="10" y="568"/>
                  </a:lnTo>
                  <a:lnTo>
                    <a:pt x="10" y="569"/>
                  </a:lnTo>
                  <a:lnTo>
                    <a:pt x="10" y="569"/>
                  </a:lnTo>
                  <a:lnTo>
                    <a:pt x="10" y="570"/>
                  </a:lnTo>
                  <a:lnTo>
                    <a:pt x="10" y="571"/>
                  </a:lnTo>
                  <a:lnTo>
                    <a:pt x="10" y="571"/>
                  </a:lnTo>
                  <a:lnTo>
                    <a:pt x="11" y="572"/>
                  </a:lnTo>
                  <a:lnTo>
                    <a:pt x="11" y="572"/>
                  </a:lnTo>
                  <a:lnTo>
                    <a:pt x="10" y="572"/>
                  </a:lnTo>
                  <a:lnTo>
                    <a:pt x="9" y="572"/>
                  </a:lnTo>
                  <a:lnTo>
                    <a:pt x="9" y="572"/>
                  </a:lnTo>
                  <a:lnTo>
                    <a:pt x="9" y="572"/>
                  </a:lnTo>
                  <a:lnTo>
                    <a:pt x="9" y="573"/>
                  </a:lnTo>
                  <a:lnTo>
                    <a:pt x="8" y="572"/>
                  </a:lnTo>
                  <a:lnTo>
                    <a:pt x="8" y="573"/>
                  </a:lnTo>
                  <a:lnTo>
                    <a:pt x="7" y="573"/>
                  </a:lnTo>
                  <a:lnTo>
                    <a:pt x="7" y="572"/>
                  </a:lnTo>
                  <a:lnTo>
                    <a:pt x="8" y="572"/>
                  </a:lnTo>
                  <a:lnTo>
                    <a:pt x="8" y="572"/>
                  </a:lnTo>
                  <a:lnTo>
                    <a:pt x="8" y="572"/>
                  </a:lnTo>
                  <a:lnTo>
                    <a:pt x="8" y="571"/>
                  </a:lnTo>
                  <a:lnTo>
                    <a:pt x="7" y="571"/>
                  </a:lnTo>
                  <a:lnTo>
                    <a:pt x="7" y="571"/>
                  </a:lnTo>
                  <a:lnTo>
                    <a:pt x="7" y="570"/>
                  </a:lnTo>
                  <a:lnTo>
                    <a:pt x="6" y="569"/>
                  </a:lnTo>
                  <a:lnTo>
                    <a:pt x="6" y="569"/>
                  </a:lnTo>
                  <a:lnTo>
                    <a:pt x="7" y="569"/>
                  </a:lnTo>
                  <a:lnTo>
                    <a:pt x="7" y="569"/>
                  </a:lnTo>
                  <a:lnTo>
                    <a:pt x="6" y="568"/>
                  </a:lnTo>
                  <a:lnTo>
                    <a:pt x="6" y="568"/>
                  </a:lnTo>
                  <a:lnTo>
                    <a:pt x="6" y="567"/>
                  </a:lnTo>
                  <a:lnTo>
                    <a:pt x="6" y="567"/>
                  </a:lnTo>
                  <a:lnTo>
                    <a:pt x="5" y="567"/>
                  </a:lnTo>
                  <a:lnTo>
                    <a:pt x="4" y="566"/>
                  </a:lnTo>
                  <a:lnTo>
                    <a:pt x="5" y="565"/>
                  </a:lnTo>
                  <a:lnTo>
                    <a:pt x="6" y="565"/>
                  </a:lnTo>
                  <a:lnTo>
                    <a:pt x="6" y="565"/>
                  </a:lnTo>
                  <a:close/>
                  <a:moveTo>
                    <a:pt x="12" y="564"/>
                  </a:moveTo>
                  <a:lnTo>
                    <a:pt x="12" y="564"/>
                  </a:lnTo>
                  <a:lnTo>
                    <a:pt x="12" y="565"/>
                  </a:lnTo>
                  <a:lnTo>
                    <a:pt x="12" y="565"/>
                  </a:lnTo>
                  <a:lnTo>
                    <a:pt x="12" y="565"/>
                  </a:lnTo>
                  <a:lnTo>
                    <a:pt x="12" y="565"/>
                  </a:lnTo>
                  <a:lnTo>
                    <a:pt x="13" y="566"/>
                  </a:lnTo>
                  <a:lnTo>
                    <a:pt x="13" y="566"/>
                  </a:lnTo>
                  <a:lnTo>
                    <a:pt x="13" y="567"/>
                  </a:lnTo>
                  <a:lnTo>
                    <a:pt x="12" y="567"/>
                  </a:lnTo>
                  <a:lnTo>
                    <a:pt x="12" y="566"/>
                  </a:lnTo>
                  <a:lnTo>
                    <a:pt x="12" y="566"/>
                  </a:lnTo>
                  <a:lnTo>
                    <a:pt x="12" y="566"/>
                  </a:lnTo>
                  <a:lnTo>
                    <a:pt x="11" y="566"/>
                  </a:lnTo>
                  <a:lnTo>
                    <a:pt x="11" y="565"/>
                  </a:lnTo>
                  <a:lnTo>
                    <a:pt x="11" y="566"/>
                  </a:lnTo>
                  <a:lnTo>
                    <a:pt x="10" y="567"/>
                  </a:lnTo>
                  <a:lnTo>
                    <a:pt x="10" y="565"/>
                  </a:lnTo>
                  <a:lnTo>
                    <a:pt x="11" y="564"/>
                  </a:lnTo>
                  <a:lnTo>
                    <a:pt x="11" y="565"/>
                  </a:lnTo>
                  <a:lnTo>
                    <a:pt x="12" y="564"/>
                  </a:lnTo>
                  <a:lnTo>
                    <a:pt x="12" y="564"/>
                  </a:lnTo>
                  <a:close/>
                  <a:moveTo>
                    <a:pt x="9" y="563"/>
                  </a:moveTo>
                  <a:lnTo>
                    <a:pt x="9" y="563"/>
                  </a:lnTo>
                  <a:lnTo>
                    <a:pt x="10" y="563"/>
                  </a:lnTo>
                  <a:lnTo>
                    <a:pt x="10" y="564"/>
                  </a:lnTo>
                  <a:lnTo>
                    <a:pt x="9" y="565"/>
                  </a:lnTo>
                  <a:lnTo>
                    <a:pt x="9" y="564"/>
                  </a:lnTo>
                  <a:lnTo>
                    <a:pt x="9" y="565"/>
                  </a:lnTo>
                  <a:lnTo>
                    <a:pt x="9" y="565"/>
                  </a:lnTo>
                  <a:lnTo>
                    <a:pt x="9" y="564"/>
                  </a:lnTo>
                  <a:lnTo>
                    <a:pt x="9" y="564"/>
                  </a:lnTo>
                  <a:lnTo>
                    <a:pt x="9" y="563"/>
                  </a:lnTo>
                  <a:lnTo>
                    <a:pt x="9" y="563"/>
                  </a:lnTo>
                  <a:lnTo>
                    <a:pt x="9" y="563"/>
                  </a:lnTo>
                  <a:lnTo>
                    <a:pt x="9" y="563"/>
                  </a:lnTo>
                  <a:close/>
                  <a:moveTo>
                    <a:pt x="13" y="562"/>
                  </a:moveTo>
                  <a:lnTo>
                    <a:pt x="13" y="563"/>
                  </a:lnTo>
                  <a:lnTo>
                    <a:pt x="13" y="563"/>
                  </a:lnTo>
                  <a:lnTo>
                    <a:pt x="13" y="563"/>
                  </a:lnTo>
                  <a:lnTo>
                    <a:pt x="13" y="563"/>
                  </a:lnTo>
                  <a:lnTo>
                    <a:pt x="14" y="563"/>
                  </a:lnTo>
                  <a:lnTo>
                    <a:pt x="15" y="563"/>
                  </a:lnTo>
                  <a:lnTo>
                    <a:pt x="15" y="565"/>
                  </a:lnTo>
                  <a:lnTo>
                    <a:pt x="15" y="566"/>
                  </a:lnTo>
                  <a:lnTo>
                    <a:pt x="16" y="566"/>
                  </a:lnTo>
                  <a:lnTo>
                    <a:pt x="16" y="566"/>
                  </a:lnTo>
                  <a:lnTo>
                    <a:pt x="17" y="566"/>
                  </a:lnTo>
                  <a:lnTo>
                    <a:pt x="17" y="566"/>
                  </a:lnTo>
                  <a:lnTo>
                    <a:pt x="17" y="566"/>
                  </a:lnTo>
                  <a:lnTo>
                    <a:pt x="17" y="566"/>
                  </a:lnTo>
                  <a:lnTo>
                    <a:pt x="18" y="566"/>
                  </a:lnTo>
                  <a:lnTo>
                    <a:pt x="18" y="566"/>
                  </a:lnTo>
                  <a:lnTo>
                    <a:pt x="18" y="566"/>
                  </a:lnTo>
                  <a:lnTo>
                    <a:pt x="19" y="565"/>
                  </a:lnTo>
                  <a:lnTo>
                    <a:pt x="19" y="565"/>
                  </a:lnTo>
                  <a:lnTo>
                    <a:pt x="20" y="566"/>
                  </a:lnTo>
                  <a:lnTo>
                    <a:pt x="20" y="567"/>
                  </a:lnTo>
                  <a:lnTo>
                    <a:pt x="19" y="567"/>
                  </a:lnTo>
                  <a:lnTo>
                    <a:pt x="19" y="567"/>
                  </a:lnTo>
                  <a:lnTo>
                    <a:pt x="19" y="567"/>
                  </a:lnTo>
                  <a:lnTo>
                    <a:pt x="19" y="567"/>
                  </a:lnTo>
                  <a:lnTo>
                    <a:pt x="18" y="567"/>
                  </a:lnTo>
                  <a:lnTo>
                    <a:pt x="18" y="567"/>
                  </a:lnTo>
                  <a:lnTo>
                    <a:pt x="17" y="567"/>
                  </a:lnTo>
                  <a:lnTo>
                    <a:pt x="17" y="568"/>
                  </a:lnTo>
                  <a:lnTo>
                    <a:pt x="16" y="568"/>
                  </a:lnTo>
                  <a:lnTo>
                    <a:pt x="15" y="567"/>
                  </a:lnTo>
                  <a:lnTo>
                    <a:pt x="14" y="567"/>
                  </a:lnTo>
                  <a:lnTo>
                    <a:pt x="14" y="567"/>
                  </a:lnTo>
                  <a:lnTo>
                    <a:pt x="13" y="567"/>
                  </a:lnTo>
                  <a:lnTo>
                    <a:pt x="13" y="566"/>
                  </a:lnTo>
                  <a:lnTo>
                    <a:pt x="13" y="565"/>
                  </a:lnTo>
                  <a:lnTo>
                    <a:pt x="13" y="565"/>
                  </a:lnTo>
                  <a:lnTo>
                    <a:pt x="13" y="565"/>
                  </a:lnTo>
                  <a:lnTo>
                    <a:pt x="13" y="565"/>
                  </a:lnTo>
                  <a:lnTo>
                    <a:pt x="13" y="564"/>
                  </a:lnTo>
                  <a:lnTo>
                    <a:pt x="13" y="564"/>
                  </a:lnTo>
                  <a:lnTo>
                    <a:pt x="13" y="564"/>
                  </a:lnTo>
                  <a:lnTo>
                    <a:pt x="13" y="564"/>
                  </a:lnTo>
                  <a:lnTo>
                    <a:pt x="13" y="563"/>
                  </a:lnTo>
                  <a:lnTo>
                    <a:pt x="13" y="563"/>
                  </a:lnTo>
                  <a:lnTo>
                    <a:pt x="13" y="562"/>
                  </a:lnTo>
                  <a:close/>
                  <a:moveTo>
                    <a:pt x="14" y="562"/>
                  </a:moveTo>
                  <a:lnTo>
                    <a:pt x="15" y="562"/>
                  </a:lnTo>
                  <a:lnTo>
                    <a:pt x="15" y="562"/>
                  </a:lnTo>
                  <a:lnTo>
                    <a:pt x="15" y="563"/>
                  </a:lnTo>
                  <a:lnTo>
                    <a:pt x="16" y="563"/>
                  </a:lnTo>
                  <a:lnTo>
                    <a:pt x="16" y="563"/>
                  </a:lnTo>
                  <a:lnTo>
                    <a:pt x="15" y="563"/>
                  </a:lnTo>
                  <a:lnTo>
                    <a:pt x="15" y="563"/>
                  </a:lnTo>
                  <a:lnTo>
                    <a:pt x="15" y="563"/>
                  </a:lnTo>
                  <a:lnTo>
                    <a:pt x="14" y="563"/>
                  </a:lnTo>
                  <a:lnTo>
                    <a:pt x="14" y="563"/>
                  </a:lnTo>
                  <a:lnTo>
                    <a:pt x="14" y="563"/>
                  </a:lnTo>
                  <a:lnTo>
                    <a:pt x="14" y="562"/>
                  </a:lnTo>
                  <a:lnTo>
                    <a:pt x="14" y="562"/>
                  </a:lnTo>
                  <a:close/>
                  <a:moveTo>
                    <a:pt x="661" y="405"/>
                  </a:moveTo>
                  <a:lnTo>
                    <a:pt x="661" y="406"/>
                  </a:lnTo>
                  <a:lnTo>
                    <a:pt x="660" y="408"/>
                  </a:lnTo>
                  <a:lnTo>
                    <a:pt x="660" y="409"/>
                  </a:lnTo>
                  <a:lnTo>
                    <a:pt x="660" y="409"/>
                  </a:lnTo>
                  <a:lnTo>
                    <a:pt x="660" y="408"/>
                  </a:lnTo>
                  <a:lnTo>
                    <a:pt x="660" y="405"/>
                  </a:lnTo>
                  <a:lnTo>
                    <a:pt x="661" y="405"/>
                  </a:lnTo>
                  <a:close/>
                  <a:moveTo>
                    <a:pt x="658" y="403"/>
                  </a:moveTo>
                  <a:lnTo>
                    <a:pt x="659" y="403"/>
                  </a:lnTo>
                  <a:lnTo>
                    <a:pt x="660" y="403"/>
                  </a:lnTo>
                  <a:lnTo>
                    <a:pt x="660" y="405"/>
                  </a:lnTo>
                  <a:lnTo>
                    <a:pt x="660" y="405"/>
                  </a:lnTo>
                  <a:lnTo>
                    <a:pt x="659" y="403"/>
                  </a:lnTo>
                  <a:lnTo>
                    <a:pt x="659" y="403"/>
                  </a:lnTo>
                  <a:lnTo>
                    <a:pt x="658" y="403"/>
                  </a:lnTo>
                  <a:lnTo>
                    <a:pt x="658" y="403"/>
                  </a:lnTo>
                  <a:close/>
                  <a:moveTo>
                    <a:pt x="622" y="77"/>
                  </a:moveTo>
                  <a:lnTo>
                    <a:pt x="623" y="70"/>
                  </a:lnTo>
                  <a:lnTo>
                    <a:pt x="624" y="69"/>
                  </a:lnTo>
                  <a:lnTo>
                    <a:pt x="625" y="69"/>
                  </a:lnTo>
                  <a:lnTo>
                    <a:pt x="626" y="73"/>
                  </a:lnTo>
                  <a:lnTo>
                    <a:pt x="630" y="70"/>
                  </a:lnTo>
                  <a:lnTo>
                    <a:pt x="632" y="71"/>
                  </a:lnTo>
                  <a:lnTo>
                    <a:pt x="634" y="68"/>
                  </a:lnTo>
                  <a:lnTo>
                    <a:pt x="638" y="66"/>
                  </a:lnTo>
                  <a:lnTo>
                    <a:pt x="643" y="67"/>
                  </a:lnTo>
                  <a:lnTo>
                    <a:pt x="646" y="61"/>
                  </a:lnTo>
                  <a:lnTo>
                    <a:pt x="651" y="61"/>
                  </a:lnTo>
                  <a:lnTo>
                    <a:pt x="657" y="56"/>
                  </a:lnTo>
                  <a:lnTo>
                    <a:pt x="658" y="55"/>
                  </a:lnTo>
                  <a:lnTo>
                    <a:pt x="658" y="52"/>
                  </a:lnTo>
                  <a:lnTo>
                    <a:pt x="654" y="48"/>
                  </a:lnTo>
                  <a:lnTo>
                    <a:pt x="653" y="43"/>
                  </a:lnTo>
                  <a:lnTo>
                    <a:pt x="650" y="40"/>
                  </a:lnTo>
                  <a:lnTo>
                    <a:pt x="650" y="35"/>
                  </a:lnTo>
                  <a:lnTo>
                    <a:pt x="652" y="33"/>
                  </a:lnTo>
                  <a:lnTo>
                    <a:pt x="651" y="30"/>
                  </a:lnTo>
                  <a:lnTo>
                    <a:pt x="653" y="24"/>
                  </a:lnTo>
                  <a:lnTo>
                    <a:pt x="656" y="26"/>
                  </a:lnTo>
                  <a:lnTo>
                    <a:pt x="658" y="30"/>
                  </a:lnTo>
                  <a:lnTo>
                    <a:pt x="661" y="32"/>
                  </a:lnTo>
                  <a:lnTo>
                    <a:pt x="664" y="30"/>
                  </a:lnTo>
                  <a:lnTo>
                    <a:pt x="669" y="26"/>
                  </a:lnTo>
                  <a:lnTo>
                    <a:pt x="673" y="25"/>
                  </a:lnTo>
                  <a:lnTo>
                    <a:pt x="677" y="31"/>
                  </a:lnTo>
                  <a:lnTo>
                    <a:pt x="678" y="36"/>
                  </a:lnTo>
                  <a:lnTo>
                    <a:pt x="688" y="39"/>
                  </a:lnTo>
                  <a:lnTo>
                    <a:pt x="690" y="39"/>
                  </a:lnTo>
                  <a:lnTo>
                    <a:pt x="695" y="31"/>
                  </a:lnTo>
                  <a:lnTo>
                    <a:pt x="701" y="32"/>
                  </a:lnTo>
                  <a:lnTo>
                    <a:pt x="704" y="30"/>
                  </a:lnTo>
                  <a:lnTo>
                    <a:pt x="700" y="27"/>
                  </a:lnTo>
                  <a:lnTo>
                    <a:pt x="701" y="20"/>
                  </a:lnTo>
                  <a:lnTo>
                    <a:pt x="703" y="18"/>
                  </a:lnTo>
                  <a:lnTo>
                    <a:pt x="711" y="17"/>
                  </a:lnTo>
                  <a:lnTo>
                    <a:pt x="706" y="27"/>
                  </a:lnTo>
                  <a:lnTo>
                    <a:pt x="708" y="30"/>
                  </a:lnTo>
                  <a:lnTo>
                    <a:pt x="712" y="27"/>
                  </a:lnTo>
                  <a:lnTo>
                    <a:pt x="718" y="27"/>
                  </a:lnTo>
                  <a:lnTo>
                    <a:pt x="725" y="29"/>
                  </a:lnTo>
                  <a:lnTo>
                    <a:pt x="734" y="22"/>
                  </a:lnTo>
                  <a:lnTo>
                    <a:pt x="739" y="21"/>
                  </a:lnTo>
                  <a:lnTo>
                    <a:pt x="743" y="22"/>
                  </a:lnTo>
                  <a:lnTo>
                    <a:pt x="746" y="21"/>
                  </a:lnTo>
                  <a:lnTo>
                    <a:pt x="750" y="22"/>
                  </a:lnTo>
                  <a:lnTo>
                    <a:pt x="756" y="27"/>
                  </a:lnTo>
                  <a:lnTo>
                    <a:pt x="758" y="27"/>
                  </a:lnTo>
                  <a:lnTo>
                    <a:pt x="759" y="24"/>
                  </a:lnTo>
                  <a:lnTo>
                    <a:pt x="759" y="20"/>
                  </a:lnTo>
                  <a:lnTo>
                    <a:pt x="755" y="14"/>
                  </a:lnTo>
                  <a:lnTo>
                    <a:pt x="752" y="13"/>
                  </a:lnTo>
                  <a:lnTo>
                    <a:pt x="752" y="12"/>
                  </a:lnTo>
                  <a:lnTo>
                    <a:pt x="756" y="9"/>
                  </a:lnTo>
                  <a:lnTo>
                    <a:pt x="761" y="10"/>
                  </a:lnTo>
                  <a:lnTo>
                    <a:pt x="767" y="2"/>
                  </a:lnTo>
                  <a:lnTo>
                    <a:pt x="770" y="0"/>
                  </a:lnTo>
                  <a:lnTo>
                    <a:pt x="773" y="4"/>
                  </a:lnTo>
                  <a:lnTo>
                    <a:pt x="777" y="6"/>
                  </a:lnTo>
                  <a:lnTo>
                    <a:pt x="779" y="11"/>
                  </a:lnTo>
                  <a:lnTo>
                    <a:pt x="784" y="21"/>
                  </a:lnTo>
                  <a:lnTo>
                    <a:pt x="787" y="22"/>
                  </a:lnTo>
                  <a:lnTo>
                    <a:pt x="793" y="21"/>
                  </a:lnTo>
                  <a:lnTo>
                    <a:pt x="795" y="22"/>
                  </a:lnTo>
                  <a:lnTo>
                    <a:pt x="790" y="29"/>
                  </a:lnTo>
                  <a:lnTo>
                    <a:pt x="788" y="32"/>
                  </a:lnTo>
                  <a:lnTo>
                    <a:pt x="788" y="33"/>
                  </a:lnTo>
                  <a:lnTo>
                    <a:pt x="788" y="33"/>
                  </a:lnTo>
                  <a:lnTo>
                    <a:pt x="787" y="40"/>
                  </a:lnTo>
                  <a:lnTo>
                    <a:pt x="794" y="43"/>
                  </a:lnTo>
                  <a:lnTo>
                    <a:pt x="795" y="45"/>
                  </a:lnTo>
                  <a:lnTo>
                    <a:pt x="795" y="48"/>
                  </a:lnTo>
                  <a:lnTo>
                    <a:pt x="789" y="53"/>
                  </a:lnTo>
                  <a:lnTo>
                    <a:pt x="790" y="57"/>
                  </a:lnTo>
                  <a:lnTo>
                    <a:pt x="787" y="61"/>
                  </a:lnTo>
                  <a:lnTo>
                    <a:pt x="784" y="68"/>
                  </a:lnTo>
                  <a:lnTo>
                    <a:pt x="783" y="83"/>
                  </a:lnTo>
                  <a:lnTo>
                    <a:pt x="778" y="90"/>
                  </a:lnTo>
                  <a:lnTo>
                    <a:pt x="781" y="93"/>
                  </a:lnTo>
                  <a:lnTo>
                    <a:pt x="783" y="101"/>
                  </a:lnTo>
                  <a:lnTo>
                    <a:pt x="784" y="108"/>
                  </a:lnTo>
                  <a:lnTo>
                    <a:pt x="789" y="113"/>
                  </a:lnTo>
                  <a:lnTo>
                    <a:pt x="789" y="115"/>
                  </a:lnTo>
                  <a:lnTo>
                    <a:pt x="788" y="117"/>
                  </a:lnTo>
                  <a:lnTo>
                    <a:pt x="782" y="115"/>
                  </a:lnTo>
                  <a:lnTo>
                    <a:pt x="782" y="118"/>
                  </a:lnTo>
                  <a:lnTo>
                    <a:pt x="782" y="123"/>
                  </a:lnTo>
                  <a:lnTo>
                    <a:pt x="787" y="128"/>
                  </a:lnTo>
                  <a:lnTo>
                    <a:pt x="786" y="134"/>
                  </a:lnTo>
                  <a:lnTo>
                    <a:pt x="783" y="136"/>
                  </a:lnTo>
                  <a:lnTo>
                    <a:pt x="784" y="143"/>
                  </a:lnTo>
                  <a:lnTo>
                    <a:pt x="785" y="145"/>
                  </a:lnTo>
                  <a:lnTo>
                    <a:pt x="789" y="145"/>
                  </a:lnTo>
                  <a:lnTo>
                    <a:pt x="796" y="158"/>
                  </a:lnTo>
                  <a:lnTo>
                    <a:pt x="799" y="159"/>
                  </a:lnTo>
                  <a:lnTo>
                    <a:pt x="800" y="166"/>
                  </a:lnTo>
                  <a:lnTo>
                    <a:pt x="805" y="173"/>
                  </a:lnTo>
                  <a:lnTo>
                    <a:pt x="808" y="176"/>
                  </a:lnTo>
                  <a:lnTo>
                    <a:pt x="810" y="181"/>
                  </a:lnTo>
                  <a:lnTo>
                    <a:pt x="809" y="183"/>
                  </a:lnTo>
                  <a:lnTo>
                    <a:pt x="804" y="184"/>
                  </a:lnTo>
                  <a:lnTo>
                    <a:pt x="803" y="186"/>
                  </a:lnTo>
                  <a:lnTo>
                    <a:pt x="808" y="195"/>
                  </a:lnTo>
                  <a:lnTo>
                    <a:pt x="813" y="199"/>
                  </a:lnTo>
                  <a:lnTo>
                    <a:pt x="814" y="202"/>
                  </a:lnTo>
                  <a:lnTo>
                    <a:pt x="816" y="204"/>
                  </a:lnTo>
                  <a:lnTo>
                    <a:pt x="816" y="208"/>
                  </a:lnTo>
                  <a:lnTo>
                    <a:pt x="808" y="208"/>
                  </a:lnTo>
                  <a:lnTo>
                    <a:pt x="810" y="216"/>
                  </a:lnTo>
                  <a:lnTo>
                    <a:pt x="807" y="223"/>
                  </a:lnTo>
                  <a:lnTo>
                    <a:pt x="808" y="229"/>
                  </a:lnTo>
                  <a:lnTo>
                    <a:pt x="807" y="231"/>
                  </a:lnTo>
                  <a:lnTo>
                    <a:pt x="800" y="228"/>
                  </a:lnTo>
                  <a:lnTo>
                    <a:pt x="796" y="229"/>
                  </a:lnTo>
                  <a:lnTo>
                    <a:pt x="794" y="233"/>
                  </a:lnTo>
                  <a:lnTo>
                    <a:pt x="792" y="234"/>
                  </a:lnTo>
                  <a:lnTo>
                    <a:pt x="783" y="232"/>
                  </a:lnTo>
                  <a:lnTo>
                    <a:pt x="781" y="233"/>
                  </a:lnTo>
                  <a:lnTo>
                    <a:pt x="782" y="242"/>
                  </a:lnTo>
                  <a:lnTo>
                    <a:pt x="787" y="251"/>
                  </a:lnTo>
                  <a:lnTo>
                    <a:pt x="789" y="256"/>
                  </a:lnTo>
                  <a:lnTo>
                    <a:pt x="788" y="262"/>
                  </a:lnTo>
                  <a:lnTo>
                    <a:pt x="792" y="264"/>
                  </a:lnTo>
                  <a:lnTo>
                    <a:pt x="793" y="267"/>
                  </a:lnTo>
                  <a:lnTo>
                    <a:pt x="791" y="273"/>
                  </a:lnTo>
                  <a:lnTo>
                    <a:pt x="793" y="281"/>
                  </a:lnTo>
                  <a:lnTo>
                    <a:pt x="793" y="286"/>
                  </a:lnTo>
                  <a:lnTo>
                    <a:pt x="796" y="289"/>
                  </a:lnTo>
                  <a:lnTo>
                    <a:pt x="797" y="291"/>
                  </a:lnTo>
                  <a:lnTo>
                    <a:pt x="794" y="294"/>
                  </a:lnTo>
                  <a:lnTo>
                    <a:pt x="793" y="297"/>
                  </a:lnTo>
                  <a:lnTo>
                    <a:pt x="796" y="302"/>
                  </a:lnTo>
                  <a:lnTo>
                    <a:pt x="795" y="307"/>
                  </a:lnTo>
                  <a:lnTo>
                    <a:pt x="787" y="309"/>
                  </a:lnTo>
                  <a:lnTo>
                    <a:pt x="785" y="307"/>
                  </a:lnTo>
                  <a:lnTo>
                    <a:pt x="780" y="303"/>
                  </a:lnTo>
                  <a:lnTo>
                    <a:pt x="773" y="302"/>
                  </a:lnTo>
                  <a:lnTo>
                    <a:pt x="769" y="299"/>
                  </a:lnTo>
                  <a:lnTo>
                    <a:pt x="761" y="298"/>
                  </a:lnTo>
                  <a:lnTo>
                    <a:pt x="757" y="293"/>
                  </a:lnTo>
                  <a:lnTo>
                    <a:pt x="756" y="294"/>
                  </a:lnTo>
                  <a:lnTo>
                    <a:pt x="754" y="297"/>
                  </a:lnTo>
                  <a:lnTo>
                    <a:pt x="751" y="297"/>
                  </a:lnTo>
                  <a:lnTo>
                    <a:pt x="752" y="294"/>
                  </a:lnTo>
                  <a:lnTo>
                    <a:pt x="751" y="294"/>
                  </a:lnTo>
                  <a:lnTo>
                    <a:pt x="742" y="296"/>
                  </a:lnTo>
                  <a:lnTo>
                    <a:pt x="738" y="299"/>
                  </a:lnTo>
                  <a:lnTo>
                    <a:pt x="745" y="311"/>
                  </a:lnTo>
                  <a:lnTo>
                    <a:pt x="750" y="316"/>
                  </a:lnTo>
                  <a:lnTo>
                    <a:pt x="753" y="316"/>
                  </a:lnTo>
                  <a:lnTo>
                    <a:pt x="757" y="313"/>
                  </a:lnTo>
                  <a:lnTo>
                    <a:pt x="762" y="314"/>
                  </a:lnTo>
                  <a:lnTo>
                    <a:pt x="761" y="320"/>
                  </a:lnTo>
                  <a:lnTo>
                    <a:pt x="756" y="325"/>
                  </a:lnTo>
                  <a:lnTo>
                    <a:pt x="758" y="331"/>
                  </a:lnTo>
                  <a:lnTo>
                    <a:pt x="762" y="330"/>
                  </a:lnTo>
                  <a:lnTo>
                    <a:pt x="764" y="340"/>
                  </a:lnTo>
                  <a:lnTo>
                    <a:pt x="762" y="343"/>
                  </a:lnTo>
                  <a:lnTo>
                    <a:pt x="761" y="348"/>
                  </a:lnTo>
                  <a:lnTo>
                    <a:pt x="763" y="353"/>
                  </a:lnTo>
                  <a:lnTo>
                    <a:pt x="765" y="356"/>
                  </a:lnTo>
                  <a:lnTo>
                    <a:pt x="774" y="354"/>
                  </a:lnTo>
                  <a:lnTo>
                    <a:pt x="775" y="355"/>
                  </a:lnTo>
                  <a:lnTo>
                    <a:pt x="774" y="360"/>
                  </a:lnTo>
                  <a:lnTo>
                    <a:pt x="784" y="360"/>
                  </a:lnTo>
                  <a:lnTo>
                    <a:pt x="785" y="365"/>
                  </a:lnTo>
                  <a:lnTo>
                    <a:pt x="785" y="365"/>
                  </a:lnTo>
                  <a:lnTo>
                    <a:pt x="782" y="365"/>
                  </a:lnTo>
                  <a:lnTo>
                    <a:pt x="781" y="365"/>
                  </a:lnTo>
                  <a:lnTo>
                    <a:pt x="778" y="365"/>
                  </a:lnTo>
                  <a:lnTo>
                    <a:pt x="776" y="365"/>
                  </a:lnTo>
                  <a:lnTo>
                    <a:pt x="774" y="367"/>
                  </a:lnTo>
                  <a:lnTo>
                    <a:pt x="774" y="367"/>
                  </a:lnTo>
                  <a:lnTo>
                    <a:pt x="774" y="367"/>
                  </a:lnTo>
                  <a:lnTo>
                    <a:pt x="774" y="367"/>
                  </a:lnTo>
                  <a:lnTo>
                    <a:pt x="773" y="368"/>
                  </a:lnTo>
                  <a:lnTo>
                    <a:pt x="773" y="368"/>
                  </a:lnTo>
                  <a:lnTo>
                    <a:pt x="773" y="369"/>
                  </a:lnTo>
                  <a:lnTo>
                    <a:pt x="773" y="369"/>
                  </a:lnTo>
                  <a:lnTo>
                    <a:pt x="773" y="370"/>
                  </a:lnTo>
                  <a:lnTo>
                    <a:pt x="773" y="371"/>
                  </a:lnTo>
                  <a:lnTo>
                    <a:pt x="773" y="371"/>
                  </a:lnTo>
                  <a:lnTo>
                    <a:pt x="772" y="372"/>
                  </a:lnTo>
                  <a:lnTo>
                    <a:pt x="772" y="372"/>
                  </a:lnTo>
                  <a:lnTo>
                    <a:pt x="771" y="371"/>
                  </a:lnTo>
                  <a:lnTo>
                    <a:pt x="769" y="370"/>
                  </a:lnTo>
                  <a:lnTo>
                    <a:pt x="769" y="370"/>
                  </a:lnTo>
                  <a:lnTo>
                    <a:pt x="769" y="370"/>
                  </a:lnTo>
                  <a:lnTo>
                    <a:pt x="768" y="370"/>
                  </a:lnTo>
                  <a:lnTo>
                    <a:pt x="765" y="369"/>
                  </a:lnTo>
                  <a:lnTo>
                    <a:pt x="764" y="370"/>
                  </a:lnTo>
                  <a:lnTo>
                    <a:pt x="764" y="369"/>
                  </a:lnTo>
                  <a:lnTo>
                    <a:pt x="762" y="369"/>
                  </a:lnTo>
                  <a:lnTo>
                    <a:pt x="761" y="369"/>
                  </a:lnTo>
                  <a:lnTo>
                    <a:pt x="759" y="369"/>
                  </a:lnTo>
                  <a:lnTo>
                    <a:pt x="758" y="369"/>
                  </a:lnTo>
                  <a:lnTo>
                    <a:pt x="756" y="369"/>
                  </a:lnTo>
                  <a:lnTo>
                    <a:pt x="756" y="369"/>
                  </a:lnTo>
                  <a:lnTo>
                    <a:pt x="755" y="369"/>
                  </a:lnTo>
                  <a:lnTo>
                    <a:pt x="754" y="369"/>
                  </a:lnTo>
                  <a:lnTo>
                    <a:pt x="753" y="370"/>
                  </a:lnTo>
                  <a:lnTo>
                    <a:pt x="752" y="370"/>
                  </a:lnTo>
                  <a:lnTo>
                    <a:pt x="751" y="371"/>
                  </a:lnTo>
                  <a:lnTo>
                    <a:pt x="749" y="371"/>
                  </a:lnTo>
                  <a:lnTo>
                    <a:pt x="747" y="372"/>
                  </a:lnTo>
                  <a:lnTo>
                    <a:pt x="747" y="372"/>
                  </a:lnTo>
                  <a:lnTo>
                    <a:pt x="746" y="372"/>
                  </a:lnTo>
                  <a:lnTo>
                    <a:pt x="745" y="373"/>
                  </a:lnTo>
                  <a:lnTo>
                    <a:pt x="744" y="373"/>
                  </a:lnTo>
                  <a:lnTo>
                    <a:pt x="744" y="374"/>
                  </a:lnTo>
                  <a:lnTo>
                    <a:pt x="743" y="375"/>
                  </a:lnTo>
                  <a:lnTo>
                    <a:pt x="743" y="375"/>
                  </a:lnTo>
                  <a:lnTo>
                    <a:pt x="742" y="376"/>
                  </a:lnTo>
                  <a:lnTo>
                    <a:pt x="741" y="377"/>
                  </a:lnTo>
                  <a:lnTo>
                    <a:pt x="740" y="377"/>
                  </a:lnTo>
                  <a:lnTo>
                    <a:pt x="740" y="378"/>
                  </a:lnTo>
                  <a:lnTo>
                    <a:pt x="740" y="378"/>
                  </a:lnTo>
                  <a:lnTo>
                    <a:pt x="739" y="378"/>
                  </a:lnTo>
                  <a:lnTo>
                    <a:pt x="739" y="379"/>
                  </a:lnTo>
                  <a:lnTo>
                    <a:pt x="739" y="379"/>
                  </a:lnTo>
                  <a:lnTo>
                    <a:pt x="738" y="379"/>
                  </a:lnTo>
                  <a:lnTo>
                    <a:pt x="738" y="379"/>
                  </a:lnTo>
                  <a:lnTo>
                    <a:pt x="738" y="378"/>
                  </a:lnTo>
                  <a:lnTo>
                    <a:pt x="738" y="377"/>
                  </a:lnTo>
                  <a:lnTo>
                    <a:pt x="738" y="377"/>
                  </a:lnTo>
                  <a:lnTo>
                    <a:pt x="738" y="377"/>
                  </a:lnTo>
                  <a:lnTo>
                    <a:pt x="739" y="377"/>
                  </a:lnTo>
                  <a:lnTo>
                    <a:pt x="739" y="377"/>
                  </a:lnTo>
                  <a:lnTo>
                    <a:pt x="740" y="377"/>
                  </a:lnTo>
                  <a:lnTo>
                    <a:pt x="740" y="377"/>
                  </a:lnTo>
                  <a:lnTo>
                    <a:pt x="740" y="377"/>
                  </a:lnTo>
                  <a:lnTo>
                    <a:pt x="741" y="377"/>
                  </a:lnTo>
                  <a:lnTo>
                    <a:pt x="741" y="376"/>
                  </a:lnTo>
                  <a:lnTo>
                    <a:pt x="741" y="376"/>
                  </a:lnTo>
                  <a:lnTo>
                    <a:pt x="741" y="375"/>
                  </a:lnTo>
                  <a:lnTo>
                    <a:pt x="740" y="375"/>
                  </a:lnTo>
                  <a:lnTo>
                    <a:pt x="740" y="374"/>
                  </a:lnTo>
                  <a:lnTo>
                    <a:pt x="740" y="374"/>
                  </a:lnTo>
                  <a:lnTo>
                    <a:pt x="740" y="374"/>
                  </a:lnTo>
                  <a:lnTo>
                    <a:pt x="739" y="374"/>
                  </a:lnTo>
                  <a:lnTo>
                    <a:pt x="739" y="374"/>
                  </a:lnTo>
                  <a:lnTo>
                    <a:pt x="738" y="373"/>
                  </a:lnTo>
                  <a:lnTo>
                    <a:pt x="738" y="373"/>
                  </a:lnTo>
                  <a:lnTo>
                    <a:pt x="738" y="373"/>
                  </a:lnTo>
                  <a:lnTo>
                    <a:pt x="738" y="373"/>
                  </a:lnTo>
                  <a:lnTo>
                    <a:pt x="738" y="374"/>
                  </a:lnTo>
                  <a:lnTo>
                    <a:pt x="738" y="373"/>
                  </a:lnTo>
                  <a:lnTo>
                    <a:pt x="738" y="372"/>
                  </a:lnTo>
                  <a:lnTo>
                    <a:pt x="738" y="372"/>
                  </a:lnTo>
                  <a:lnTo>
                    <a:pt x="738" y="372"/>
                  </a:lnTo>
                  <a:lnTo>
                    <a:pt x="738" y="372"/>
                  </a:lnTo>
                  <a:lnTo>
                    <a:pt x="738" y="372"/>
                  </a:lnTo>
                  <a:lnTo>
                    <a:pt x="738" y="372"/>
                  </a:lnTo>
                  <a:lnTo>
                    <a:pt x="738" y="372"/>
                  </a:lnTo>
                  <a:lnTo>
                    <a:pt x="738" y="372"/>
                  </a:lnTo>
                  <a:lnTo>
                    <a:pt x="737" y="372"/>
                  </a:lnTo>
                  <a:lnTo>
                    <a:pt x="737" y="372"/>
                  </a:lnTo>
                  <a:lnTo>
                    <a:pt x="737" y="372"/>
                  </a:lnTo>
                  <a:lnTo>
                    <a:pt x="737" y="372"/>
                  </a:lnTo>
                  <a:lnTo>
                    <a:pt x="736" y="372"/>
                  </a:lnTo>
                  <a:lnTo>
                    <a:pt x="736" y="372"/>
                  </a:lnTo>
                  <a:lnTo>
                    <a:pt x="736" y="372"/>
                  </a:lnTo>
                  <a:lnTo>
                    <a:pt x="736" y="372"/>
                  </a:lnTo>
                  <a:lnTo>
                    <a:pt x="737" y="371"/>
                  </a:lnTo>
                  <a:lnTo>
                    <a:pt x="737" y="371"/>
                  </a:lnTo>
                  <a:lnTo>
                    <a:pt x="737" y="371"/>
                  </a:lnTo>
                  <a:lnTo>
                    <a:pt x="736" y="371"/>
                  </a:lnTo>
                  <a:lnTo>
                    <a:pt x="735" y="371"/>
                  </a:lnTo>
                  <a:lnTo>
                    <a:pt x="735" y="372"/>
                  </a:lnTo>
                  <a:lnTo>
                    <a:pt x="735" y="372"/>
                  </a:lnTo>
                  <a:lnTo>
                    <a:pt x="734" y="372"/>
                  </a:lnTo>
                  <a:lnTo>
                    <a:pt x="734" y="372"/>
                  </a:lnTo>
                  <a:lnTo>
                    <a:pt x="734" y="372"/>
                  </a:lnTo>
                  <a:lnTo>
                    <a:pt x="734" y="372"/>
                  </a:lnTo>
                  <a:lnTo>
                    <a:pt x="733" y="372"/>
                  </a:lnTo>
                  <a:lnTo>
                    <a:pt x="732" y="372"/>
                  </a:lnTo>
                  <a:lnTo>
                    <a:pt x="732" y="372"/>
                  </a:lnTo>
                  <a:lnTo>
                    <a:pt x="732" y="372"/>
                  </a:lnTo>
                  <a:lnTo>
                    <a:pt x="732" y="372"/>
                  </a:lnTo>
                  <a:lnTo>
                    <a:pt x="732" y="372"/>
                  </a:lnTo>
                  <a:lnTo>
                    <a:pt x="731" y="372"/>
                  </a:lnTo>
                  <a:lnTo>
                    <a:pt x="730" y="372"/>
                  </a:lnTo>
                  <a:lnTo>
                    <a:pt x="730" y="372"/>
                  </a:lnTo>
                  <a:lnTo>
                    <a:pt x="730" y="372"/>
                  </a:lnTo>
                  <a:lnTo>
                    <a:pt x="727" y="372"/>
                  </a:lnTo>
                  <a:lnTo>
                    <a:pt x="727" y="372"/>
                  </a:lnTo>
                  <a:lnTo>
                    <a:pt x="726" y="372"/>
                  </a:lnTo>
                  <a:lnTo>
                    <a:pt x="725" y="372"/>
                  </a:lnTo>
                  <a:lnTo>
                    <a:pt x="725" y="371"/>
                  </a:lnTo>
                  <a:lnTo>
                    <a:pt x="724" y="370"/>
                  </a:lnTo>
                  <a:lnTo>
                    <a:pt x="724" y="370"/>
                  </a:lnTo>
                  <a:lnTo>
                    <a:pt x="723" y="370"/>
                  </a:lnTo>
                  <a:lnTo>
                    <a:pt x="723" y="369"/>
                  </a:lnTo>
                  <a:lnTo>
                    <a:pt x="722" y="369"/>
                  </a:lnTo>
                  <a:lnTo>
                    <a:pt x="722" y="370"/>
                  </a:lnTo>
                  <a:lnTo>
                    <a:pt x="723" y="370"/>
                  </a:lnTo>
                  <a:lnTo>
                    <a:pt x="722" y="370"/>
                  </a:lnTo>
                  <a:lnTo>
                    <a:pt x="722" y="371"/>
                  </a:lnTo>
                  <a:lnTo>
                    <a:pt x="722" y="371"/>
                  </a:lnTo>
                  <a:lnTo>
                    <a:pt x="722" y="371"/>
                  </a:lnTo>
                  <a:lnTo>
                    <a:pt x="721" y="370"/>
                  </a:lnTo>
                  <a:lnTo>
                    <a:pt x="721" y="370"/>
                  </a:lnTo>
                  <a:lnTo>
                    <a:pt x="721" y="370"/>
                  </a:lnTo>
                  <a:lnTo>
                    <a:pt x="721" y="370"/>
                  </a:lnTo>
                  <a:lnTo>
                    <a:pt x="721" y="370"/>
                  </a:lnTo>
                  <a:lnTo>
                    <a:pt x="720" y="370"/>
                  </a:lnTo>
                  <a:lnTo>
                    <a:pt x="719" y="371"/>
                  </a:lnTo>
                  <a:lnTo>
                    <a:pt x="719" y="372"/>
                  </a:lnTo>
                  <a:lnTo>
                    <a:pt x="718" y="372"/>
                  </a:lnTo>
                  <a:lnTo>
                    <a:pt x="718" y="372"/>
                  </a:lnTo>
                  <a:lnTo>
                    <a:pt x="719" y="372"/>
                  </a:lnTo>
                  <a:lnTo>
                    <a:pt x="720" y="372"/>
                  </a:lnTo>
                  <a:lnTo>
                    <a:pt x="720" y="372"/>
                  </a:lnTo>
                  <a:lnTo>
                    <a:pt x="719" y="373"/>
                  </a:lnTo>
                  <a:lnTo>
                    <a:pt x="717" y="373"/>
                  </a:lnTo>
                  <a:lnTo>
                    <a:pt x="718" y="373"/>
                  </a:lnTo>
                  <a:lnTo>
                    <a:pt x="717" y="374"/>
                  </a:lnTo>
                  <a:lnTo>
                    <a:pt x="718" y="375"/>
                  </a:lnTo>
                  <a:lnTo>
                    <a:pt x="717" y="375"/>
                  </a:lnTo>
                  <a:lnTo>
                    <a:pt x="717" y="376"/>
                  </a:lnTo>
                  <a:lnTo>
                    <a:pt x="717" y="376"/>
                  </a:lnTo>
                  <a:lnTo>
                    <a:pt x="717" y="376"/>
                  </a:lnTo>
                  <a:lnTo>
                    <a:pt x="717" y="376"/>
                  </a:lnTo>
                  <a:lnTo>
                    <a:pt x="717" y="376"/>
                  </a:lnTo>
                  <a:lnTo>
                    <a:pt x="717" y="376"/>
                  </a:lnTo>
                  <a:lnTo>
                    <a:pt x="717" y="376"/>
                  </a:lnTo>
                  <a:lnTo>
                    <a:pt x="717" y="377"/>
                  </a:lnTo>
                  <a:lnTo>
                    <a:pt x="717" y="377"/>
                  </a:lnTo>
                  <a:lnTo>
                    <a:pt x="717" y="378"/>
                  </a:lnTo>
                  <a:lnTo>
                    <a:pt x="717" y="378"/>
                  </a:lnTo>
                  <a:lnTo>
                    <a:pt x="717" y="377"/>
                  </a:lnTo>
                  <a:lnTo>
                    <a:pt x="718" y="378"/>
                  </a:lnTo>
                  <a:lnTo>
                    <a:pt x="719" y="377"/>
                  </a:lnTo>
                  <a:lnTo>
                    <a:pt x="720" y="377"/>
                  </a:lnTo>
                  <a:lnTo>
                    <a:pt x="720" y="376"/>
                  </a:lnTo>
                  <a:lnTo>
                    <a:pt x="721" y="376"/>
                  </a:lnTo>
                  <a:lnTo>
                    <a:pt x="721" y="375"/>
                  </a:lnTo>
                  <a:lnTo>
                    <a:pt x="723" y="374"/>
                  </a:lnTo>
                  <a:lnTo>
                    <a:pt x="723" y="373"/>
                  </a:lnTo>
                  <a:lnTo>
                    <a:pt x="723" y="372"/>
                  </a:lnTo>
                  <a:lnTo>
                    <a:pt x="724" y="372"/>
                  </a:lnTo>
                  <a:lnTo>
                    <a:pt x="725" y="372"/>
                  </a:lnTo>
                  <a:lnTo>
                    <a:pt x="726" y="373"/>
                  </a:lnTo>
                  <a:lnTo>
                    <a:pt x="727" y="374"/>
                  </a:lnTo>
                  <a:lnTo>
                    <a:pt x="727" y="374"/>
                  </a:lnTo>
                  <a:lnTo>
                    <a:pt x="726" y="374"/>
                  </a:lnTo>
                  <a:lnTo>
                    <a:pt x="726" y="374"/>
                  </a:lnTo>
                  <a:lnTo>
                    <a:pt x="725" y="374"/>
                  </a:lnTo>
                  <a:lnTo>
                    <a:pt x="725" y="374"/>
                  </a:lnTo>
                  <a:lnTo>
                    <a:pt x="725" y="374"/>
                  </a:lnTo>
                  <a:lnTo>
                    <a:pt x="725" y="374"/>
                  </a:lnTo>
                  <a:lnTo>
                    <a:pt x="725" y="374"/>
                  </a:lnTo>
                  <a:lnTo>
                    <a:pt x="725" y="375"/>
                  </a:lnTo>
                  <a:lnTo>
                    <a:pt x="725" y="375"/>
                  </a:lnTo>
                  <a:lnTo>
                    <a:pt x="725" y="376"/>
                  </a:lnTo>
                  <a:lnTo>
                    <a:pt x="725" y="377"/>
                  </a:lnTo>
                  <a:lnTo>
                    <a:pt x="725" y="377"/>
                  </a:lnTo>
                  <a:lnTo>
                    <a:pt x="725" y="377"/>
                  </a:lnTo>
                  <a:lnTo>
                    <a:pt x="725" y="377"/>
                  </a:lnTo>
                  <a:lnTo>
                    <a:pt x="725" y="378"/>
                  </a:lnTo>
                  <a:lnTo>
                    <a:pt x="725" y="379"/>
                  </a:lnTo>
                  <a:lnTo>
                    <a:pt x="724" y="379"/>
                  </a:lnTo>
                  <a:lnTo>
                    <a:pt x="724" y="380"/>
                  </a:lnTo>
                  <a:lnTo>
                    <a:pt x="722" y="380"/>
                  </a:lnTo>
                  <a:lnTo>
                    <a:pt x="722" y="381"/>
                  </a:lnTo>
                  <a:lnTo>
                    <a:pt x="723" y="380"/>
                  </a:lnTo>
                  <a:lnTo>
                    <a:pt x="724" y="380"/>
                  </a:lnTo>
                  <a:lnTo>
                    <a:pt x="725" y="379"/>
                  </a:lnTo>
                  <a:lnTo>
                    <a:pt x="725" y="379"/>
                  </a:lnTo>
                  <a:lnTo>
                    <a:pt x="725" y="379"/>
                  </a:lnTo>
                  <a:lnTo>
                    <a:pt x="725" y="379"/>
                  </a:lnTo>
                  <a:lnTo>
                    <a:pt x="725" y="380"/>
                  </a:lnTo>
                  <a:lnTo>
                    <a:pt x="725" y="380"/>
                  </a:lnTo>
                  <a:lnTo>
                    <a:pt x="725" y="381"/>
                  </a:lnTo>
                  <a:lnTo>
                    <a:pt x="725" y="381"/>
                  </a:lnTo>
                  <a:lnTo>
                    <a:pt x="725" y="381"/>
                  </a:lnTo>
                  <a:lnTo>
                    <a:pt x="725" y="381"/>
                  </a:lnTo>
                  <a:lnTo>
                    <a:pt x="725" y="381"/>
                  </a:lnTo>
                  <a:lnTo>
                    <a:pt x="726" y="381"/>
                  </a:lnTo>
                  <a:lnTo>
                    <a:pt x="726" y="379"/>
                  </a:lnTo>
                  <a:lnTo>
                    <a:pt x="727" y="379"/>
                  </a:lnTo>
                  <a:lnTo>
                    <a:pt x="728" y="379"/>
                  </a:lnTo>
                  <a:lnTo>
                    <a:pt x="729" y="380"/>
                  </a:lnTo>
                  <a:lnTo>
                    <a:pt x="729" y="380"/>
                  </a:lnTo>
                  <a:lnTo>
                    <a:pt x="729" y="381"/>
                  </a:lnTo>
                  <a:lnTo>
                    <a:pt x="729" y="381"/>
                  </a:lnTo>
                  <a:lnTo>
                    <a:pt x="729" y="381"/>
                  </a:lnTo>
                  <a:lnTo>
                    <a:pt x="729" y="381"/>
                  </a:lnTo>
                  <a:lnTo>
                    <a:pt x="730" y="381"/>
                  </a:lnTo>
                  <a:lnTo>
                    <a:pt x="730" y="381"/>
                  </a:lnTo>
                  <a:lnTo>
                    <a:pt x="730" y="381"/>
                  </a:lnTo>
                  <a:lnTo>
                    <a:pt x="730" y="381"/>
                  </a:lnTo>
                  <a:lnTo>
                    <a:pt x="730" y="381"/>
                  </a:lnTo>
                  <a:lnTo>
                    <a:pt x="730" y="382"/>
                  </a:lnTo>
                  <a:lnTo>
                    <a:pt x="730" y="382"/>
                  </a:lnTo>
                  <a:lnTo>
                    <a:pt x="730" y="383"/>
                  </a:lnTo>
                  <a:lnTo>
                    <a:pt x="730" y="383"/>
                  </a:lnTo>
                  <a:lnTo>
                    <a:pt x="731" y="383"/>
                  </a:lnTo>
                  <a:lnTo>
                    <a:pt x="731" y="382"/>
                  </a:lnTo>
                  <a:lnTo>
                    <a:pt x="731" y="381"/>
                  </a:lnTo>
                  <a:lnTo>
                    <a:pt x="732" y="381"/>
                  </a:lnTo>
                  <a:lnTo>
                    <a:pt x="733" y="381"/>
                  </a:lnTo>
                  <a:lnTo>
                    <a:pt x="734" y="381"/>
                  </a:lnTo>
                  <a:lnTo>
                    <a:pt x="734" y="381"/>
                  </a:lnTo>
                  <a:lnTo>
                    <a:pt x="734" y="381"/>
                  </a:lnTo>
                  <a:lnTo>
                    <a:pt x="733" y="381"/>
                  </a:lnTo>
                  <a:lnTo>
                    <a:pt x="733" y="382"/>
                  </a:lnTo>
                  <a:lnTo>
                    <a:pt x="733" y="382"/>
                  </a:lnTo>
                  <a:lnTo>
                    <a:pt x="733" y="383"/>
                  </a:lnTo>
                  <a:lnTo>
                    <a:pt x="734" y="383"/>
                  </a:lnTo>
                  <a:lnTo>
                    <a:pt x="734" y="384"/>
                  </a:lnTo>
                  <a:lnTo>
                    <a:pt x="734" y="384"/>
                  </a:lnTo>
                  <a:lnTo>
                    <a:pt x="734" y="385"/>
                  </a:lnTo>
                  <a:lnTo>
                    <a:pt x="734" y="385"/>
                  </a:lnTo>
                  <a:lnTo>
                    <a:pt x="734" y="384"/>
                  </a:lnTo>
                  <a:lnTo>
                    <a:pt x="734" y="384"/>
                  </a:lnTo>
                  <a:lnTo>
                    <a:pt x="734" y="384"/>
                  </a:lnTo>
                  <a:lnTo>
                    <a:pt x="734" y="384"/>
                  </a:lnTo>
                  <a:lnTo>
                    <a:pt x="735" y="385"/>
                  </a:lnTo>
                  <a:lnTo>
                    <a:pt x="735" y="384"/>
                  </a:lnTo>
                  <a:lnTo>
                    <a:pt x="735" y="384"/>
                  </a:lnTo>
                  <a:lnTo>
                    <a:pt x="735" y="384"/>
                  </a:lnTo>
                  <a:lnTo>
                    <a:pt x="735" y="383"/>
                  </a:lnTo>
                  <a:lnTo>
                    <a:pt x="735" y="382"/>
                  </a:lnTo>
                  <a:lnTo>
                    <a:pt x="736" y="382"/>
                  </a:lnTo>
                  <a:lnTo>
                    <a:pt x="736" y="381"/>
                  </a:lnTo>
                  <a:lnTo>
                    <a:pt x="737" y="381"/>
                  </a:lnTo>
                  <a:lnTo>
                    <a:pt x="737" y="381"/>
                  </a:lnTo>
                  <a:lnTo>
                    <a:pt x="737" y="381"/>
                  </a:lnTo>
                  <a:lnTo>
                    <a:pt x="738" y="381"/>
                  </a:lnTo>
                  <a:lnTo>
                    <a:pt x="738" y="380"/>
                  </a:lnTo>
                  <a:lnTo>
                    <a:pt x="738" y="380"/>
                  </a:lnTo>
                  <a:lnTo>
                    <a:pt x="738" y="381"/>
                  </a:lnTo>
                  <a:lnTo>
                    <a:pt x="738" y="381"/>
                  </a:lnTo>
                  <a:lnTo>
                    <a:pt x="739" y="381"/>
                  </a:lnTo>
                  <a:lnTo>
                    <a:pt x="739" y="381"/>
                  </a:lnTo>
                  <a:lnTo>
                    <a:pt x="738" y="385"/>
                  </a:lnTo>
                  <a:lnTo>
                    <a:pt x="738" y="387"/>
                  </a:lnTo>
                  <a:lnTo>
                    <a:pt x="738" y="388"/>
                  </a:lnTo>
                  <a:lnTo>
                    <a:pt x="738" y="389"/>
                  </a:lnTo>
                  <a:lnTo>
                    <a:pt x="738" y="389"/>
                  </a:lnTo>
                  <a:lnTo>
                    <a:pt x="739" y="390"/>
                  </a:lnTo>
                  <a:lnTo>
                    <a:pt x="742" y="390"/>
                  </a:lnTo>
                  <a:lnTo>
                    <a:pt x="743" y="390"/>
                  </a:lnTo>
                  <a:lnTo>
                    <a:pt x="743" y="390"/>
                  </a:lnTo>
                  <a:lnTo>
                    <a:pt x="742" y="391"/>
                  </a:lnTo>
                  <a:lnTo>
                    <a:pt x="741" y="393"/>
                  </a:lnTo>
                  <a:lnTo>
                    <a:pt x="739" y="393"/>
                  </a:lnTo>
                  <a:lnTo>
                    <a:pt x="738" y="394"/>
                  </a:lnTo>
                  <a:lnTo>
                    <a:pt x="738" y="394"/>
                  </a:lnTo>
                  <a:lnTo>
                    <a:pt x="738" y="395"/>
                  </a:lnTo>
                  <a:lnTo>
                    <a:pt x="737" y="396"/>
                  </a:lnTo>
                  <a:lnTo>
                    <a:pt x="737" y="398"/>
                  </a:lnTo>
                  <a:lnTo>
                    <a:pt x="737" y="398"/>
                  </a:lnTo>
                  <a:lnTo>
                    <a:pt x="738" y="398"/>
                  </a:lnTo>
                  <a:lnTo>
                    <a:pt x="738" y="398"/>
                  </a:lnTo>
                  <a:lnTo>
                    <a:pt x="738" y="398"/>
                  </a:lnTo>
                  <a:lnTo>
                    <a:pt x="738" y="398"/>
                  </a:lnTo>
                  <a:lnTo>
                    <a:pt x="738" y="398"/>
                  </a:lnTo>
                  <a:lnTo>
                    <a:pt x="739" y="398"/>
                  </a:lnTo>
                  <a:lnTo>
                    <a:pt x="739" y="399"/>
                  </a:lnTo>
                  <a:lnTo>
                    <a:pt x="738" y="399"/>
                  </a:lnTo>
                  <a:lnTo>
                    <a:pt x="738" y="400"/>
                  </a:lnTo>
                  <a:lnTo>
                    <a:pt x="738" y="401"/>
                  </a:lnTo>
                  <a:lnTo>
                    <a:pt x="738" y="402"/>
                  </a:lnTo>
                  <a:lnTo>
                    <a:pt x="738" y="402"/>
                  </a:lnTo>
                  <a:lnTo>
                    <a:pt x="738" y="403"/>
                  </a:lnTo>
                  <a:lnTo>
                    <a:pt x="738" y="403"/>
                  </a:lnTo>
                  <a:lnTo>
                    <a:pt x="737" y="403"/>
                  </a:lnTo>
                  <a:lnTo>
                    <a:pt x="735" y="403"/>
                  </a:lnTo>
                  <a:lnTo>
                    <a:pt x="731" y="403"/>
                  </a:lnTo>
                  <a:lnTo>
                    <a:pt x="729" y="403"/>
                  </a:lnTo>
                  <a:lnTo>
                    <a:pt x="729" y="403"/>
                  </a:lnTo>
                  <a:lnTo>
                    <a:pt x="728" y="403"/>
                  </a:lnTo>
                  <a:lnTo>
                    <a:pt x="726" y="403"/>
                  </a:lnTo>
                  <a:lnTo>
                    <a:pt x="725" y="403"/>
                  </a:lnTo>
                  <a:lnTo>
                    <a:pt x="725" y="405"/>
                  </a:lnTo>
                  <a:lnTo>
                    <a:pt x="724" y="406"/>
                  </a:lnTo>
                  <a:lnTo>
                    <a:pt x="723" y="406"/>
                  </a:lnTo>
                  <a:lnTo>
                    <a:pt x="722" y="407"/>
                  </a:lnTo>
                  <a:lnTo>
                    <a:pt x="721" y="407"/>
                  </a:lnTo>
                  <a:lnTo>
                    <a:pt x="721" y="407"/>
                  </a:lnTo>
                  <a:lnTo>
                    <a:pt x="720" y="407"/>
                  </a:lnTo>
                  <a:lnTo>
                    <a:pt x="720" y="407"/>
                  </a:lnTo>
                  <a:lnTo>
                    <a:pt x="720" y="406"/>
                  </a:lnTo>
                  <a:lnTo>
                    <a:pt x="719" y="406"/>
                  </a:lnTo>
                  <a:lnTo>
                    <a:pt x="719" y="405"/>
                  </a:lnTo>
                  <a:lnTo>
                    <a:pt x="719" y="404"/>
                  </a:lnTo>
                  <a:lnTo>
                    <a:pt x="719" y="403"/>
                  </a:lnTo>
                  <a:lnTo>
                    <a:pt x="719" y="403"/>
                  </a:lnTo>
                  <a:lnTo>
                    <a:pt x="719" y="403"/>
                  </a:lnTo>
                  <a:lnTo>
                    <a:pt x="719" y="403"/>
                  </a:lnTo>
                  <a:lnTo>
                    <a:pt x="719" y="403"/>
                  </a:lnTo>
                  <a:lnTo>
                    <a:pt x="717" y="403"/>
                  </a:lnTo>
                  <a:lnTo>
                    <a:pt x="717" y="403"/>
                  </a:lnTo>
                  <a:lnTo>
                    <a:pt x="717" y="402"/>
                  </a:lnTo>
                  <a:lnTo>
                    <a:pt x="716" y="402"/>
                  </a:lnTo>
                  <a:lnTo>
                    <a:pt x="713" y="401"/>
                  </a:lnTo>
                  <a:lnTo>
                    <a:pt x="712" y="401"/>
                  </a:lnTo>
                  <a:lnTo>
                    <a:pt x="712" y="402"/>
                  </a:lnTo>
                  <a:lnTo>
                    <a:pt x="711" y="401"/>
                  </a:lnTo>
                  <a:lnTo>
                    <a:pt x="711" y="401"/>
                  </a:lnTo>
                  <a:lnTo>
                    <a:pt x="709" y="400"/>
                  </a:lnTo>
                  <a:lnTo>
                    <a:pt x="708" y="399"/>
                  </a:lnTo>
                  <a:lnTo>
                    <a:pt x="708" y="398"/>
                  </a:lnTo>
                  <a:lnTo>
                    <a:pt x="708" y="398"/>
                  </a:lnTo>
                  <a:lnTo>
                    <a:pt x="708" y="398"/>
                  </a:lnTo>
                  <a:lnTo>
                    <a:pt x="707" y="398"/>
                  </a:lnTo>
                  <a:lnTo>
                    <a:pt x="707" y="398"/>
                  </a:lnTo>
                  <a:lnTo>
                    <a:pt x="706" y="398"/>
                  </a:lnTo>
                  <a:lnTo>
                    <a:pt x="706" y="398"/>
                  </a:lnTo>
                  <a:lnTo>
                    <a:pt x="705" y="398"/>
                  </a:lnTo>
                  <a:lnTo>
                    <a:pt x="705" y="398"/>
                  </a:lnTo>
                  <a:lnTo>
                    <a:pt x="704" y="398"/>
                  </a:lnTo>
                  <a:lnTo>
                    <a:pt x="704" y="398"/>
                  </a:lnTo>
                  <a:lnTo>
                    <a:pt x="704" y="397"/>
                  </a:lnTo>
                  <a:lnTo>
                    <a:pt x="702" y="397"/>
                  </a:lnTo>
                  <a:lnTo>
                    <a:pt x="699" y="397"/>
                  </a:lnTo>
                  <a:lnTo>
                    <a:pt x="699" y="397"/>
                  </a:lnTo>
                  <a:lnTo>
                    <a:pt x="699" y="397"/>
                  </a:lnTo>
                  <a:lnTo>
                    <a:pt x="699" y="397"/>
                  </a:lnTo>
                  <a:lnTo>
                    <a:pt x="699" y="396"/>
                  </a:lnTo>
                  <a:lnTo>
                    <a:pt x="699" y="396"/>
                  </a:lnTo>
                  <a:lnTo>
                    <a:pt x="699" y="395"/>
                  </a:lnTo>
                  <a:lnTo>
                    <a:pt x="697" y="394"/>
                  </a:lnTo>
                  <a:lnTo>
                    <a:pt x="696" y="394"/>
                  </a:lnTo>
                  <a:lnTo>
                    <a:pt x="696" y="395"/>
                  </a:lnTo>
                  <a:lnTo>
                    <a:pt x="695" y="394"/>
                  </a:lnTo>
                  <a:lnTo>
                    <a:pt x="695" y="395"/>
                  </a:lnTo>
                  <a:lnTo>
                    <a:pt x="695" y="395"/>
                  </a:lnTo>
                  <a:lnTo>
                    <a:pt x="693" y="395"/>
                  </a:lnTo>
                  <a:lnTo>
                    <a:pt x="692" y="395"/>
                  </a:lnTo>
                  <a:lnTo>
                    <a:pt x="693" y="396"/>
                  </a:lnTo>
                  <a:lnTo>
                    <a:pt x="691" y="396"/>
                  </a:lnTo>
                  <a:lnTo>
                    <a:pt x="691" y="397"/>
                  </a:lnTo>
                  <a:lnTo>
                    <a:pt x="689" y="396"/>
                  </a:lnTo>
                  <a:lnTo>
                    <a:pt x="689" y="396"/>
                  </a:lnTo>
                  <a:lnTo>
                    <a:pt x="689" y="396"/>
                  </a:lnTo>
                  <a:lnTo>
                    <a:pt x="689" y="395"/>
                  </a:lnTo>
                  <a:lnTo>
                    <a:pt x="688" y="396"/>
                  </a:lnTo>
                  <a:lnTo>
                    <a:pt x="688" y="396"/>
                  </a:lnTo>
                  <a:lnTo>
                    <a:pt x="688" y="396"/>
                  </a:lnTo>
                  <a:lnTo>
                    <a:pt x="686" y="396"/>
                  </a:lnTo>
                  <a:lnTo>
                    <a:pt x="686" y="395"/>
                  </a:lnTo>
                  <a:lnTo>
                    <a:pt x="686" y="395"/>
                  </a:lnTo>
                  <a:lnTo>
                    <a:pt x="684" y="395"/>
                  </a:lnTo>
                  <a:lnTo>
                    <a:pt x="684" y="395"/>
                  </a:lnTo>
                  <a:lnTo>
                    <a:pt x="683" y="394"/>
                  </a:lnTo>
                  <a:lnTo>
                    <a:pt x="682" y="394"/>
                  </a:lnTo>
                  <a:lnTo>
                    <a:pt x="680" y="394"/>
                  </a:lnTo>
                  <a:lnTo>
                    <a:pt x="679" y="394"/>
                  </a:lnTo>
                  <a:lnTo>
                    <a:pt x="679" y="394"/>
                  </a:lnTo>
                  <a:lnTo>
                    <a:pt x="676" y="394"/>
                  </a:lnTo>
                  <a:lnTo>
                    <a:pt x="675" y="394"/>
                  </a:lnTo>
                  <a:lnTo>
                    <a:pt x="674" y="394"/>
                  </a:lnTo>
                  <a:lnTo>
                    <a:pt x="673" y="392"/>
                  </a:lnTo>
                  <a:lnTo>
                    <a:pt x="673" y="392"/>
                  </a:lnTo>
                  <a:lnTo>
                    <a:pt x="671" y="393"/>
                  </a:lnTo>
                  <a:lnTo>
                    <a:pt x="670" y="392"/>
                  </a:lnTo>
                  <a:lnTo>
                    <a:pt x="669" y="393"/>
                  </a:lnTo>
                  <a:lnTo>
                    <a:pt x="667" y="392"/>
                  </a:lnTo>
                  <a:lnTo>
                    <a:pt x="666" y="391"/>
                  </a:lnTo>
                  <a:lnTo>
                    <a:pt x="665" y="391"/>
                  </a:lnTo>
                  <a:lnTo>
                    <a:pt x="665" y="391"/>
                  </a:lnTo>
                  <a:lnTo>
                    <a:pt x="664" y="391"/>
                  </a:lnTo>
                  <a:lnTo>
                    <a:pt x="664" y="391"/>
                  </a:lnTo>
                  <a:lnTo>
                    <a:pt x="663" y="391"/>
                  </a:lnTo>
                  <a:lnTo>
                    <a:pt x="662" y="392"/>
                  </a:lnTo>
                  <a:lnTo>
                    <a:pt x="662" y="392"/>
                  </a:lnTo>
                  <a:lnTo>
                    <a:pt x="661" y="392"/>
                  </a:lnTo>
                  <a:lnTo>
                    <a:pt x="661" y="391"/>
                  </a:lnTo>
                  <a:lnTo>
                    <a:pt x="660" y="391"/>
                  </a:lnTo>
                  <a:lnTo>
                    <a:pt x="660" y="391"/>
                  </a:lnTo>
                  <a:lnTo>
                    <a:pt x="659" y="391"/>
                  </a:lnTo>
                  <a:lnTo>
                    <a:pt x="658" y="392"/>
                  </a:lnTo>
                  <a:lnTo>
                    <a:pt x="656" y="394"/>
                  </a:lnTo>
                  <a:lnTo>
                    <a:pt x="656" y="394"/>
                  </a:lnTo>
                  <a:lnTo>
                    <a:pt x="656" y="394"/>
                  </a:lnTo>
                  <a:lnTo>
                    <a:pt x="655" y="395"/>
                  </a:lnTo>
                  <a:lnTo>
                    <a:pt x="654" y="397"/>
                  </a:lnTo>
                  <a:lnTo>
                    <a:pt x="654" y="398"/>
                  </a:lnTo>
                  <a:lnTo>
                    <a:pt x="655" y="398"/>
                  </a:lnTo>
                  <a:lnTo>
                    <a:pt x="656" y="398"/>
                  </a:lnTo>
                  <a:lnTo>
                    <a:pt x="656" y="398"/>
                  </a:lnTo>
                  <a:lnTo>
                    <a:pt x="656" y="398"/>
                  </a:lnTo>
                  <a:lnTo>
                    <a:pt x="656" y="398"/>
                  </a:lnTo>
                  <a:lnTo>
                    <a:pt x="655" y="399"/>
                  </a:lnTo>
                  <a:lnTo>
                    <a:pt x="655" y="399"/>
                  </a:lnTo>
                  <a:lnTo>
                    <a:pt x="655" y="400"/>
                  </a:lnTo>
                  <a:lnTo>
                    <a:pt x="655" y="400"/>
                  </a:lnTo>
                  <a:lnTo>
                    <a:pt x="657" y="401"/>
                  </a:lnTo>
                  <a:lnTo>
                    <a:pt x="658" y="402"/>
                  </a:lnTo>
                  <a:lnTo>
                    <a:pt x="657" y="402"/>
                  </a:lnTo>
                  <a:lnTo>
                    <a:pt x="655" y="400"/>
                  </a:lnTo>
                  <a:lnTo>
                    <a:pt x="653" y="401"/>
                  </a:lnTo>
                  <a:lnTo>
                    <a:pt x="653" y="402"/>
                  </a:lnTo>
                  <a:lnTo>
                    <a:pt x="652" y="403"/>
                  </a:lnTo>
                  <a:lnTo>
                    <a:pt x="651" y="403"/>
                  </a:lnTo>
                  <a:lnTo>
                    <a:pt x="651" y="404"/>
                  </a:lnTo>
                  <a:lnTo>
                    <a:pt x="651" y="406"/>
                  </a:lnTo>
                  <a:lnTo>
                    <a:pt x="652" y="407"/>
                  </a:lnTo>
                  <a:lnTo>
                    <a:pt x="652" y="407"/>
                  </a:lnTo>
                  <a:lnTo>
                    <a:pt x="652" y="407"/>
                  </a:lnTo>
                  <a:lnTo>
                    <a:pt x="653" y="407"/>
                  </a:lnTo>
                  <a:lnTo>
                    <a:pt x="654" y="408"/>
                  </a:lnTo>
                  <a:lnTo>
                    <a:pt x="655" y="409"/>
                  </a:lnTo>
                  <a:lnTo>
                    <a:pt x="655" y="408"/>
                  </a:lnTo>
                  <a:lnTo>
                    <a:pt x="656" y="408"/>
                  </a:lnTo>
                  <a:lnTo>
                    <a:pt x="656" y="408"/>
                  </a:lnTo>
                  <a:lnTo>
                    <a:pt x="657" y="408"/>
                  </a:lnTo>
                  <a:lnTo>
                    <a:pt x="657" y="407"/>
                  </a:lnTo>
                  <a:lnTo>
                    <a:pt x="658" y="407"/>
                  </a:lnTo>
                  <a:lnTo>
                    <a:pt x="658" y="408"/>
                  </a:lnTo>
                  <a:lnTo>
                    <a:pt x="659" y="409"/>
                  </a:lnTo>
                  <a:lnTo>
                    <a:pt x="659" y="408"/>
                  </a:lnTo>
                  <a:lnTo>
                    <a:pt x="660" y="408"/>
                  </a:lnTo>
                  <a:lnTo>
                    <a:pt x="660" y="408"/>
                  </a:lnTo>
                  <a:lnTo>
                    <a:pt x="659" y="409"/>
                  </a:lnTo>
                  <a:lnTo>
                    <a:pt x="658" y="409"/>
                  </a:lnTo>
                  <a:lnTo>
                    <a:pt x="659" y="410"/>
                  </a:lnTo>
                  <a:lnTo>
                    <a:pt x="659" y="411"/>
                  </a:lnTo>
                  <a:lnTo>
                    <a:pt x="660" y="411"/>
                  </a:lnTo>
                  <a:lnTo>
                    <a:pt x="660" y="411"/>
                  </a:lnTo>
                  <a:lnTo>
                    <a:pt x="660" y="411"/>
                  </a:lnTo>
                  <a:lnTo>
                    <a:pt x="660" y="412"/>
                  </a:lnTo>
                  <a:lnTo>
                    <a:pt x="660" y="412"/>
                  </a:lnTo>
                  <a:lnTo>
                    <a:pt x="660" y="413"/>
                  </a:lnTo>
                  <a:lnTo>
                    <a:pt x="660" y="414"/>
                  </a:lnTo>
                  <a:lnTo>
                    <a:pt x="660" y="416"/>
                  </a:lnTo>
                  <a:lnTo>
                    <a:pt x="659" y="416"/>
                  </a:lnTo>
                  <a:lnTo>
                    <a:pt x="659" y="416"/>
                  </a:lnTo>
                  <a:lnTo>
                    <a:pt x="659" y="416"/>
                  </a:lnTo>
                  <a:lnTo>
                    <a:pt x="659" y="417"/>
                  </a:lnTo>
                  <a:lnTo>
                    <a:pt x="658" y="417"/>
                  </a:lnTo>
                  <a:lnTo>
                    <a:pt x="658" y="417"/>
                  </a:lnTo>
                  <a:lnTo>
                    <a:pt x="658" y="418"/>
                  </a:lnTo>
                  <a:lnTo>
                    <a:pt x="657" y="418"/>
                  </a:lnTo>
                  <a:lnTo>
                    <a:pt x="657" y="419"/>
                  </a:lnTo>
                  <a:lnTo>
                    <a:pt x="657" y="420"/>
                  </a:lnTo>
                  <a:lnTo>
                    <a:pt x="656" y="420"/>
                  </a:lnTo>
                  <a:lnTo>
                    <a:pt x="656" y="421"/>
                  </a:lnTo>
                  <a:lnTo>
                    <a:pt x="654" y="423"/>
                  </a:lnTo>
                  <a:lnTo>
                    <a:pt x="654" y="423"/>
                  </a:lnTo>
                  <a:lnTo>
                    <a:pt x="653" y="423"/>
                  </a:lnTo>
                  <a:lnTo>
                    <a:pt x="653" y="422"/>
                  </a:lnTo>
                  <a:lnTo>
                    <a:pt x="653" y="420"/>
                  </a:lnTo>
                  <a:lnTo>
                    <a:pt x="654" y="420"/>
                  </a:lnTo>
                  <a:lnTo>
                    <a:pt x="653" y="419"/>
                  </a:lnTo>
                  <a:lnTo>
                    <a:pt x="654" y="418"/>
                  </a:lnTo>
                  <a:lnTo>
                    <a:pt x="654" y="417"/>
                  </a:lnTo>
                  <a:lnTo>
                    <a:pt x="654" y="416"/>
                  </a:lnTo>
                  <a:lnTo>
                    <a:pt x="654" y="416"/>
                  </a:lnTo>
                  <a:lnTo>
                    <a:pt x="653" y="416"/>
                  </a:lnTo>
                  <a:lnTo>
                    <a:pt x="654" y="415"/>
                  </a:lnTo>
                  <a:lnTo>
                    <a:pt x="654" y="414"/>
                  </a:lnTo>
                  <a:lnTo>
                    <a:pt x="654" y="413"/>
                  </a:lnTo>
                  <a:lnTo>
                    <a:pt x="654" y="413"/>
                  </a:lnTo>
                  <a:lnTo>
                    <a:pt x="654" y="413"/>
                  </a:lnTo>
                  <a:lnTo>
                    <a:pt x="655" y="411"/>
                  </a:lnTo>
                  <a:lnTo>
                    <a:pt x="655" y="411"/>
                  </a:lnTo>
                  <a:lnTo>
                    <a:pt x="655" y="411"/>
                  </a:lnTo>
                  <a:lnTo>
                    <a:pt x="653" y="409"/>
                  </a:lnTo>
                  <a:lnTo>
                    <a:pt x="652" y="408"/>
                  </a:lnTo>
                  <a:lnTo>
                    <a:pt x="651" y="407"/>
                  </a:lnTo>
                  <a:lnTo>
                    <a:pt x="651" y="407"/>
                  </a:lnTo>
                  <a:lnTo>
                    <a:pt x="651" y="407"/>
                  </a:lnTo>
                  <a:lnTo>
                    <a:pt x="651" y="406"/>
                  </a:lnTo>
                  <a:lnTo>
                    <a:pt x="650" y="405"/>
                  </a:lnTo>
                  <a:lnTo>
                    <a:pt x="649" y="404"/>
                  </a:lnTo>
                  <a:lnTo>
                    <a:pt x="648" y="404"/>
                  </a:lnTo>
                  <a:lnTo>
                    <a:pt x="647" y="403"/>
                  </a:lnTo>
                  <a:lnTo>
                    <a:pt x="645" y="401"/>
                  </a:lnTo>
                  <a:lnTo>
                    <a:pt x="645" y="401"/>
                  </a:lnTo>
                  <a:lnTo>
                    <a:pt x="643" y="399"/>
                  </a:lnTo>
                  <a:lnTo>
                    <a:pt x="643" y="398"/>
                  </a:lnTo>
                  <a:lnTo>
                    <a:pt x="642" y="398"/>
                  </a:lnTo>
                  <a:lnTo>
                    <a:pt x="642" y="398"/>
                  </a:lnTo>
                  <a:lnTo>
                    <a:pt x="634" y="392"/>
                  </a:lnTo>
                  <a:lnTo>
                    <a:pt x="634" y="391"/>
                  </a:lnTo>
                  <a:lnTo>
                    <a:pt x="629" y="387"/>
                  </a:lnTo>
                  <a:lnTo>
                    <a:pt x="625" y="385"/>
                  </a:lnTo>
                  <a:lnTo>
                    <a:pt x="622" y="383"/>
                  </a:lnTo>
                  <a:lnTo>
                    <a:pt x="622" y="382"/>
                  </a:lnTo>
                  <a:lnTo>
                    <a:pt x="621" y="382"/>
                  </a:lnTo>
                  <a:lnTo>
                    <a:pt x="619" y="381"/>
                  </a:lnTo>
                  <a:lnTo>
                    <a:pt x="618" y="381"/>
                  </a:lnTo>
                  <a:lnTo>
                    <a:pt x="612" y="377"/>
                  </a:lnTo>
                  <a:lnTo>
                    <a:pt x="611" y="377"/>
                  </a:lnTo>
                  <a:lnTo>
                    <a:pt x="609" y="375"/>
                  </a:lnTo>
                  <a:lnTo>
                    <a:pt x="608" y="374"/>
                  </a:lnTo>
                  <a:lnTo>
                    <a:pt x="607" y="374"/>
                  </a:lnTo>
                  <a:lnTo>
                    <a:pt x="607" y="374"/>
                  </a:lnTo>
                  <a:lnTo>
                    <a:pt x="607" y="373"/>
                  </a:lnTo>
                  <a:lnTo>
                    <a:pt x="604" y="372"/>
                  </a:lnTo>
                  <a:lnTo>
                    <a:pt x="604" y="372"/>
                  </a:lnTo>
                  <a:lnTo>
                    <a:pt x="603" y="372"/>
                  </a:lnTo>
                  <a:lnTo>
                    <a:pt x="602" y="372"/>
                  </a:lnTo>
                  <a:lnTo>
                    <a:pt x="602" y="371"/>
                  </a:lnTo>
                  <a:lnTo>
                    <a:pt x="601" y="371"/>
                  </a:lnTo>
                  <a:lnTo>
                    <a:pt x="601" y="371"/>
                  </a:lnTo>
                  <a:lnTo>
                    <a:pt x="600" y="371"/>
                  </a:lnTo>
                  <a:lnTo>
                    <a:pt x="600" y="371"/>
                  </a:lnTo>
                  <a:lnTo>
                    <a:pt x="599" y="370"/>
                  </a:lnTo>
                  <a:lnTo>
                    <a:pt x="599" y="370"/>
                  </a:lnTo>
                  <a:lnTo>
                    <a:pt x="598" y="369"/>
                  </a:lnTo>
                  <a:lnTo>
                    <a:pt x="596" y="369"/>
                  </a:lnTo>
                  <a:lnTo>
                    <a:pt x="595" y="369"/>
                  </a:lnTo>
                  <a:lnTo>
                    <a:pt x="595" y="369"/>
                  </a:lnTo>
                  <a:lnTo>
                    <a:pt x="595" y="369"/>
                  </a:lnTo>
                  <a:lnTo>
                    <a:pt x="594" y="368"/>
                  </a:lnTo>
                  <a:lnTo>
                    <a:pt x="592" y="368"/>
                  </a:lnTo>
                  <a:lnTo>
                    <a:pt x="592" y="368"/>
                  </a:lnTo>
                  <a:lnTo>
                    <a:pt x="591" y="368"/>
                  </a:lnTo>
                  <a:lnTo>
                    <a:pt x="590" y="368"/>
                  </a:lnTo>
                  <a:lnTo>
                    <a:pt x="590" y="368"/>
                  </a:lnTo>
                  <a:lnTo>
                    <a:pt x="590" y="368"/>
                  </a:lnTo>
                  <a:lnTo>
                    <a:pt x="588" y="368"/>
                  </a:lnTo>
                  <a:lnTo>
                    <a:pt x="587" y="368"/>
                  </a:lnTo>
                  <a:lnTo>
                    <a:pt x="586" y="367"/>
                  </a:lnTo>
                  <a:lnTo>
                    <a:pt x="585" y="367"/>
                  </a:lnTo>
                  <a:lnTo>
                    <a:pt x="581" y="365"/>
                  </a:lnTo>
                  <a:lnTo>
                    <a:pt x="579" y="366"/>
                  </a:lnTo>
                  <a:lnTo>
                    <a:pt x="579" y="365"/>
                  </a:lnTo>
                  <a:lnTo>
                    <a:pt x="578" y="365"/>
                  </a:lnTo>
                  <a:lnTo>
                    <a:pt x="578" y="366"/>
                  </a:lnTo>
                  <a:lnTo>
                    <a:pt x="577" y="366"/>
                  </a:lnTo>
                  <a:lnTo>
                    <a:pt x="576" y="366"/>
                  </a:lnTo>
                  <a:lnTo>
                    <a:pt x="576" y="366"/>
                  </a:lnTo>
                  <a:lnTo>
                    <a:pt x="575" y="366"/>
                  </a:lnTo>
                  <a:lnTo>
                    <a:pt x="575" y="367"/>
                  </a:lnTo>
                  <a:lnTo>
                    <a:pt x="575" y="368"/>
                  </a:lnTo>
                  <a:lnTo>
                    <a:pt x="573" y="368"/>
                  </a:lnTo>
                  <a:lnTo>
                    <a:pt x="573" y="368"/>
                  </a:lnTo>
                  <a:lnTo>
                    <a:pt x="573" y="368"/>
                  </a:lnTo>
                  <a:lnTo>
                    <a:pt x="573" y="369"/>
                  </a:lnTo>
                  <a:lnTo>
                    <a:pt x="573" y="369"/>
                  </a:lnTo>
                  <a:lnTo>
                    <a:pt x="572" y="369"/>
                  </a:lnTo>
                  <a:lnTo>
                    <a:pt x="571" y="370"/>
                  </a:lnTo>
                  <a:lnTo>
                    <a:pt x="570" y="371"/>
                  </a:lnTo>
                  <a:lnTo>
                    <a:pt x="569" y="371"/>
                  </a:lnTo>
                  <a:lnTo>
                    <a:pt x="568" y="372"/>
                  </a:lnTo>
                  <a:lnTo>
                    <a:pt x="567" y="372"/>
                  </a:lnTo>
                  <a:lnTo>
                    <a:pt x="566" y="373"/>
                  </a:lnTo>
                  <a:lnTo>
                    <a:pt x="565" y="372"/>
                  </a:lnTo>
                  <a:lnTo>
                    <a:pt x="564" y="372"/>
                  </a:lnTo>
                  <a:lnTo>
                    <a:pt x="563" y="373"/>
                  </a:lnTo>
                  <a:lnTo>
                    <a:pt x="561" y="374"/>
                  </a:lnTo>
                  <a:lnTo>
                    <a:pt x="560" y="375"/>
                  </a:lnTo>
                  <a:lnTo>
                    <a:pt x="559" y="375"/>
                  </a:lnTo>
                  <a:lnTo>
                    <a:pt x="553" y="373"/>
                  </a:lnTo>
                  <a:lnTo>
                    <a:pt x="550" y="373"/>
                  </a:lnTo>
                  <a:lnTo>
                    <a:pt x="549" y="374"/>
                  </a:lnTo>
                  <a:lnTo>
                    <a:pt x="549" y="375"/>
                  </a:lnTo>
                  <a:lnTo>
                    <a:pt x="548" y="375"/>
                  </a:lnTo>
                  <a:lnTo>
                    <a:pt x="548" y="375"/>
                  </a:lnTo>
                  <a:lnTo>
                    <a:pt x="548" y="375"/>
                  </a:lnTo>
                  <a:lnTo>
                    <a:pt x="547" y="375"/>
                  </a:lnTo>
                  <a:lnTo>
                    <a:pt x="547" y="377"/>
                  </a:lnTo>
                  <a:lnTo>
                    <a:pt x="547" y="378"/>
                  </a:lnTo>
                  <a:lnTo>
                    <a:pt x="545" y="378"/>
                  </a:lnTo>
                  <a:lnTo>
                    <a:pt x="543" y="377"/>
                  </a:lnTo>
                  <a:lnTo>
                    <a:pt x="542" y="377"/>
                  </a:lnTo>
                  <a:lnTo>
                    <a:pt x="540" y="378"/>
                  </a:lnTo>
                  <a:lnTo>
                    <a:pt x="539" y="378"/>
                  </a:lnTo>
                  <a:lnTo>
                    <a:pt x="539" y="378"/>
                  </a:lnTo>
                  <a:lnTo>
                    <a:pt x="538" y="378"/>
                  </a:lnTo>
                  <a:lnTo>
                    <a:pt x="538" y="378"/>
                  </a:lnTo>
                  <a:lnTo>
                    <a:pt x="538" y="378"/>
                  </a:lnTo>
                  <a:lnTo>
                    <a:pt x="537" y="378"/>
                  </a:lnTo>
                  <a:lnTo>
                    <a:pt x="536" y="378"/>
                  </a:lnTo>
                  <a:lnTo>
                    <a:pt x="535" y="378"/>
                  </a:lnTo>
                  <a:lnTo>
                    <a:pt x="532" y="378"/>
                  </a:lnTo>
                  <a:lnTo>
                    <a:pt x="530" y="378"/>
                  </a:lnTo>
                  <a:lnTo>
                    <a:pt x="530" y="379"/>
                  </a:lnTo>
                  <a:lnTo>
                    <a:pt x="530" y="379"/>
                  </a:lnTo>
                  <a:lnTo>
                    <a:pt x="529" y="379"/>
                  </a:lnTo>
                  <a:lnTo>
                    <a:pt x="524" y="380"/>
                  </a:lnTo>
                  <a:lnTo>
                    <a:pt x="523" y="381"/>
                  </a:lnTo>
                  <a:lnTo>
                    <a:pt x="522" y="381"/>
                  </a:lnTo>
                  <a:lnTo>
                    <a:pt x="521" y="381"/>
                  </a:lnTo>
                  <a:lnTo>
                    <a:pt x="520" y="381"/>
                  </a:lnTo>
                  <a:lnTo>
                    <a:pt x="519" y="381"/>
                  </a:lnTo>
                  <a:lnTo>
                    <a:pt x="518" y="382"/>
                  </a:lnTo>
                  <a:lnTo>
                    <a:pt x="519" y="382"/>
                  </a:lnTo>
                  <a:lnTo>
                    <a:pt x="518" y="383"/>
                  </a:lnTo>
                  <a:lnTo>
                    <a:pt x="517" y="384"/>
                  </a:lnTo>
                  <a:lnTo>
                    <a:pt x="517" y="385"/>
                  </a:lnTo>
                  <a:lnTo>
                    <a:pt x="517" y="385"/>
                  </a:lnTo>
                  <a:lnTo>
                    <a:pt x="517" y="385"/>
                  </a:lnTo>
                  <a:lnTo>
                    <a:pt x="517" y="385"/>
                  </a:lnTo>
                  <a:lnTo>
                    <a:pt x="516" y="386"/>
                  </a:lnTo>
                  <a:lnTo>
                    <a:pt x="516" y="388"/>
                  </a:lnTo>
                  <a:lnTo>
                    <a:pt x="515" y="389"/>
                  </a:lnTo>
                  <a:lnTo>
                    <a:pt x="515" y="390"/>
                  </a:lnTo>
                  <a:lnTo>
                    <a:pt x="514" y="390"/>
                  </a:lnTo>
                  <a:lnTo>
                    <a:pt x="514" y="390"/>
                  </a:lnTo>
                  <a:lnTo>
                    <a:pt x="513" y="392"/>
                  </a:lnTo>
                  <a:lnTo>
                    <a:pt x="513" y="392"/>
                  </a:lnTo>
                  <a:lnTo>
                    <a:pt x="512" y="392"/>
                  </a:lnTo>
                  <a:lnTo>
                    <a:pt x="512" y="393"/>
                  </a:lnTo>
                  <a:lnTo>
                    <a:pt x="510" y="393"/>
                  </a:lnTo>
                  <a:lnTo>
                    <a:pt x="509" y="393"/>
                  </a:lnTo>
                  <a:lnTo>
                    <a:pt x="508" y="394"/>
                  </a:lnTo>
                  <a:lnTo>
                    <a:pt x="506" y="394"/>
                  </a:lnTo>
                  <a:lnTo>
                    <a:pt x="506" y="394"/>
                  </a:lnTo>
                  <a:lnTo>
                    <a:pt x="505" y="394"/>
                  </a:lnTo>
                  <a:lnTo>
                    <a:pt x="504" y="395"/>
                  </a:lnTo>
                  <a:lnTo>
                    <a:pt x="504" y="395"/>
                  </a:lnTo>
                  <a:lnTo>
                    <a:pt x="503" y="396"/>
                  </a:lnTo>
                  <a:lnTo>
                    <a:pt x="503" y="397"/>
                  </a:lnTo>
                  <a:lnTo>
                    <a:pt x="504" y="397"/>
                  </a:lnTo>
                  <a:lnTo>
                    <a:pt x="504" y="398"/>
                  </a:lnTo>
                  <a:lnTo>
                    <a:pt x="503" y="398"/>
                  </a:lnTo>
                  <a:lnTo>
                    <a:pt x="503" y="398"/>
                  </a:lnTo>
                  <a:lnTo>
                    <a:pt x="502" y="398"/>
                  </a:lnTo>
                  <a:lnTo>
                    <a:pt x="501" y="398"/>
                  </a:lnTo>
                  <a:lnTo>
                    <a:pt x="500" y="398"/>
                  </a:lnTo>
                  <a:lnTo>
                    <a:pt x="499" y="398"/>
                  </a:lnTo>
                  <a:lnTo>
                    <a:pt x="498" y="398"/>
                  </a:lnTo>
                  <a:lnTo>
                    <a:pt x="495" y="397"/>
                  </a:lnTo>
                  <a:lnTo>
                    <a:pt x="494" y="396"/>
                  </a:lnTo>
                  <a:lnTo>
                    <a:pt x="492" y="396"/>
                  </a:lnTo>
                  <a:lnTo>
                    <a:pt x="492" y="396"/>
                  </a:lnTo>
                  <a:lnTo>
                    <a:pt x="492" y="395"/>
                  </a:lnTo>
                  <a:lnTo>
                    <a:pt x="492" y="395"/>
                  </a:lnTo>
                  <a:lnTo>
                    <a:pt x="493" y="394"/>
                  </a:lnTo>
                  <a:lnTo>
                    <a:pt x="493" y="392"/>
                  </a:lnTo>
                  <a:lnTo>
                    <a:pt x="493" y="392"/>
                  </a:lnTo>
                  <a:lnTo>
                    <a:pt x="493" y="391"/>
                  </a:lnTo>
                  <a:lnTo>
                    <a:pt x="493" y="391"/>
                  </a:lnTo>
                  <a:lnTo>
                    <a:pt x="492" y="390"/>
                  </a:lnTo>
                  <a:lnTo>
                    <a:pt x="492" y="390"/>
                  </a:lnTo>
                  <a:lnTo>
                    <a:pt x="491" y="388"/>
                  </a:lnTo>
                  <a:lnTo>
                    <a:pt x="491" y="388"/>
                  </a:lnTo>
                  <a:lnTo>
                    <a:pt x="491" y="388"/>
                  </a:lnTo>
                  <a:lnTo>
                    <a:pt x="491" y="387"/>
                  </a:lnTo>
                  <a:lnTo>
                    <a:pt x="491" y="387"/>
                  </a:lnTo>
                  <a:lnTo>
                    <a:pt x="491" y="385"/>
                  </a:lnTo>
                  <a:lnTo>
                    <a:pt x="490" y="385"/>
                  </a:lnTo>
                  <a:lnTo>
                    <a:pt x="490" y="384"/>
                  </a:lnTo>
                  <a:lnTo>
                    <a:pt x="489" y="384"/>
                  </a:lnTo>
                  <a:lnTo>
                    <a:pt x="489" y="382"/>
                  </a:lnTo>
                  <a:lnTo>
                    <a:pt x="488" y="382"/>
                  </a:lnTo>
                  <a:lnTo>
                    <a:pt x="488" y="381"/>
                  </a:lnTo>
                  <a:lnTo>
                    <a:pt x="488" y="381"/>
                  </a:lnTo>
                  <a:lnTo>
                    <a:pt x="488" y="381"/>
                  </a:lnTo>
                  <a:lnTo>
                    <a:pt x="487" y="380"/>
                  </a:lnTo>
                  <a:lnTo>
                    <a:pt x="487" y="381"/>
                  </a:lnTo>
                  <a:lnTo>
                    <a:pt x="486" y="381"/>
                  </a:lnTo>
                  <a:lnTo>
                    <a:pt x="486" y="381"/>
                  </a:lnTo>
                  <a:lnTo>
                    <a:pt x="486" y="380"/>
                  </a:lnTo>
                  <a:lnTo>
                    <a:pt x="486" y="380"/>
                  </a:lnTo>
                  <a:lnTo>
                    <a:pt x="486" y="380"/>
                  </a:lnTo>
                  <a:lnTo>
                    <a:pt x="485" y="379"/>
                  </a:lnTo>
                  <a:lnTo>
                    <a:pt x="485" y="381"/>
                  </a:lnTo>
                  <a:lnTo>
                    <a:pt x="486" y="381"/>
                  </a:lnTo>
                  <a:lnTo>
                    <a:pt x="485" y="381"/>
                  </a:lnTo>
                  <a:lnTo>
                    <a:pt x="485" y="381"/>
                  </a:lnTo>
                  <a:lnTo>
                    <a:pt x="485" y="384"/>
                  </a:lnTo>
                  <a:lnTo>
                    <a:pt x="486" y="385"/>
                  </a:lnTo>
                  <a:lnTo>
                    <a:pt x="486" y="385"/>
                  </a:lnTo>
                  <a:lnTo>
                    <a:pt x="486" y="385"/>
                  </a:lnTo>
                  <a:lnTo>
                    <a:pt x="487" y="387"/>
                  </a:lnTo>
                  <a:lnTo>
                    <a:pt x="488" y="388"/>
                  </a:lnTo>
                  <a:lnTo>
                    <a:pt x="488" y="389"/>
                  </a:lnTo>
                  <a:lnTo>
                    <a:pt x="487" y="389"/>
                  </a:lnTo>
                  <a:lnTo>
                    <a:pt x="487" y="390"/>
                  </a:lnTo>
                  <a:lnTo>
                    <a:pt x="488" y="390"/>
                  </a:lnTo>
                  <a:lnTo>
                    <a:pt x="488" y="392"/>
                  </a:lnTo>
                  <a:lnTo>
                    <a:pt x="488" y="392"/>
                  </a:lnTo>
                  <a:lnTo>
                    <a:pt x="488" y="393"/>
                  </a:lnTo>
                  <a:lnTo>
                    <a:pt x="488" y="393"/>
                  </a:lnTo>
                  <a:lnTo>
                    <a:pt x="489" y="393"/>
                  </a:lnTo>
                  <a:lnTo>
                    <a:pt x="489" y="394"/>
                  </a:lnTo>
                  <a:lnTo>
                    <a:pt x="489" y="395"/>
                  </a:lnTo>
                  <a:lnTo>
                    <a:pt x="489" y="396"/>
                  </a:lnTo>
                  <a:lnTo>
                    <a:pt x="489" y="397"/>
                  </a:lnTo>
                  <a:lnTo>
                    <a:pt x="489" y="399"/>
                  </a:lnTo>
                  <a:lnTo>
                    <a:pt x="490" y="399"/>
                  </a:lnTo>
                  <a:lnTo>
                    <a:pt x="490" y="399"/>
                  </a:lnTo>
                  <a:lnTo>
                    <a:pt x="490" y="398"/>
                  </a:lnTo>
                  <a:lnTo>
                    <a:pt x="491" y="398"/>
                  </a:lnTo>
                  <a:lnTo>
                    <a:pt x="491" y="398"/>
                  </a:lnTo>
                  <a:lnTo>
                    <a:pt x="491" y="398"/>
                  </a:lnTo>
                  <a:lnTo>
                    <a:pt x="491" y="397"/>
                  </a:lnTo>
                  <a:lnTo>
                    <a:pt x="492" y="397"/>
                  </a:lnTo>
                  <a:lnTo>
                    <a:pt x="492" y="397"/>
                  </a:lnTo>
                  <a:lnTo>
                    <a:pt x="492" y="398"/>
                  </a:lnTo>
                  <a:lnTo>
                    <a:pt x="492" y="398"/>
                  </a:lnTo>
                  <a:lnTo>
                    <a:pt x="492" y="398"/>
                  </a:lnTo>
                  <a:lnTo>
                    <a:pt x="491" y="399"/>
                  </a:lnTo>
                  <a:lnTo>
                    <a:pt x="491" y="399"/>
                  </a:lnTo>
                  <a:lnTo>
                    <a:pt x="491" y="400"/>
                  </a:lnTo>
                  <a:lnTo>
                    <a:pt x="490" y="400"/>
                  </a:lnTo>
                  <a:lnTo>
                    <a:pt x="490" y="401"/>
                  </a:lnTo>
                  <a:lnTo>
                    <a:pt x="489" y="402"/>
                  </a:lnTo>
                  <a:lnTo>
                    <a:pt x="489" y="403"/>
                  </a:lnTo>
                  <a:lnTo>
                    <a:pt x="489" y="403"/>
                  </a:lnTo>
                  <a:lnTo>
                    <a:pt x="488" y="403"/>
                  </a:lnTo>
                  <a:lnTo>
                    <a:pt x="487" y="403"/>
                  </a:lnTo>
                  <a:lnTo>
                    <a:pt x="486" y="404"/>
                  </a:lnTo>
                  <a:lnTo>
                    <a:pt x="486" y="405"/>
                  </a:lnTo>
                  <a:lnTo>
                    <a:pt x="486" y="405"/>
                  </a:lnTo>
                  <a:lnTo>
                    <a:pt x="486" y="406"/>
                  </a:lnTo>
                  <a:lnTo>
                    <a:pt x="486" y="406"/>
                  </a:lnTo>
                  <a:lnTo>
                    <a:pt x="485" y="407"/>
                  </a:lnTo>
                  <a:lnTo>
                    <a:pt x="485" y="410"/>
                  </a:lnTo>
                  <a:lnTo>
                    <a:pt x="485" y="411"/>
                  </a:lnTo>
                  <a:lnTo>
                    <a:pt x="484" y="411"/>
                  </a:lnTo>
                  <a:lnTo>
                    <a:pt x="483" y="411"/>
                  </a:lnTo>
                  <a:lnTo>
                    <a:pt x="482" y="412"/>
                  </a:lnTo>
                  <a:lnTo>
                    <a:pt x="482" y="412"/>
                  </a:lnTo>
                  <a:lnTo>
                    <a:pt x="482" y="414"/>
                  </a:lnTo>
                  <a:lnTo>
                    <a:pt x="481" y="415"/>
                  </a:lnTo>
                  <a:lnTo>
                    <a:pt x="481" y="415"/>
                  </a:lnTo>
                  <a:lnTo>
                    <a:pt x="481" y="415"/>
                  </a:lnTo>
                  <a:lnTo>
                    <a:pt x="481" y="416"/>
                  </a:lnTo>
                  <a:lnTo>
                    <a:pt x="480" y="416"/>
                  </a:lnTo>
                  <a:lnTo>
                    <a:pt x="480" y="416"/>
                  </a:lnTo>
                  <a:lnTo>
                    <a:pt x="480" y="416"/>
                  </a:lnTo>
                  <a:lnTo>
                    <a:pt x="480" y="416"/>
                  </a:lnTo>
                  <a:lnTo>
                    <a:pt x="480" y="415"/>
                  </a:lnTo>
                  <a:lnTo>
                    <a:pt x="480" y="415"/>
                  </a:lnTo>
                  <a:lnTo>
                    <a:pt x="478" y="414"/>
                  </a:lnTo>
                  <a:lnTo>
                    <a:pt x="477" y="415"/>
                  </a:lnTo>
                  <a:lnTo>
                    <a:pt x="476" y="414"/>
                  </a:lnTo>
                  <a:lnTo>
                    <a:pt x="474" y="414"/>
                  </a:lnTo>
                  <a:lnTo>
                    <a:pt x="473" y="415"/>
                  </a:lnTo>
                  <a:lnTo>
                    <a:pt x="473" y="415"/>
                  </a:lnTo>
                  <a:lnTo>
                    <a:pt x="472" y="415"/>
                  </a:lnTo>
                  <a:lnTo>
                    <a:pt x="472" y="415"/>
                  </a:lnTo>
                  <a:lnTo>
                    <a:pt x="472" y="415"/>
                  </a:lnTo>
                  <a:lnTo>
                    <a:pt x="471" y="415"/>
                  </a:lnTo>
                  <a:lnTo>
                    <a:pt x="470" y="415"/>
                  </a:lnTo>
                  <a:lnTo>
                    <a:pt x="469" y="415"/>
                  </a:lnTo>
                  <a:lnTo>
                    <a:pt x="469" y="416"/>
                  </a:lnTo>
                  <a:lnTo>
                    <a:pt x="467" y="416"/>
                  </a:lnTo>
                  <a:lnTo>
                    <a:pt x="466" y="416"/>
                  </a:lnTo>
                  <a:lnTo>
                    <a:pt x="466" y="416"/>
                  </a:lnTo>
                  <a:lnTo>
                    <a:pt x="466" y="416"/>
                  </a:lnTo>
                  <a:lnTo>
                    <a:pt x="466" y="416"/>
                  </a:lnTo>
                  <a:lnTo>
                    <a:pt x="466" y="416"/>
                  </a:lnTo>
                  <a:lnTo>
                    <a:pt x="467" y="416"/>
                  </a:lnTo>
                  <a:lnTo>
                    <a:pt x="468" y="416"/>
                  </a:lnTo>
                  <a:lnTo>
                    <a:pt x="470" y="416"/>
                  </a:lnTo>
                  <a:lnTo>
                    <a:pt x="471" y="416"/>
                  </a:lnTo>
                  <a:lnTo>
                    <a:pt x="472" y="416"/>
                  </a:lnTo>
                  <a:lnTo>
                    <a:pt x="472" y="416"/>
                  </a:lnTo>
                  <a:lnTo>
                    <a:pt x="473" y="416"/>
                  </a:lnTo>
                  <a:lnTo>
                    <a:pt x="473" y="416"/>
                  </a:lnTo>
                  <a:lnTo>
                    <a:pt x="473" y="416"/>
                  </a:lnTo>
                  <a:lnTo>
                    <a:pt x="474" y="416"/>
                  </a:lnTo>
                  <a:lnTo>
                    <a:pt x="474" y="416"/>
                  </a:lnTo>
                  <a:lnTo>
                    <a:pt x="476" y="416"/>
                  </a:lnTo>
                  <a:lnTo>
                    <a:pt x="476" y="416"/>
                  </a:lnTo>
                  <a:lnTo>
                    <a:pt x="476" y="416"/>
                  </a:lnTo>
                  <a:lnTo>
                    <a:pt x="478" y="416"/>
                  </a:lnTo>
                  <a:lnTo>
                    <a:pt x="479" y="416"/>
                  </a:lnTo>
                  <a:lnTo>
                    <a:pt x="479" y="416"/>
                  </a:lnTo>
                  <a:lnTo>
                    <a:pt x="481" y="416"/>
                  </a:lnTo>
                  <a:lnTo>
                    <a:pt x="481" y="416"/>
                  </a:lnTo>
                  <a:lnTo>
                    <a:pt x="480" y="417"/>
                  </a:lnTo>
                  <a:lnTo>
                    <a:pt x="480" y="418"/>
                  </a:lnTo>
                  <a:lnTo>
                    <a:pt x="480" y="418"/>
                  </a:lnTo>
                  <a:lnTo>
                    <a:pt x="479" y="419"/>
                  </a:lnTo>
                  <a:lnTo>
                    <a:pt x="479" y="420"/>
                  </a:lnTo>
                  <a:lnTo>
                    <a:pt x="479" y="420"/>
                  </a:lnTo>
                  <a:lnTo>
                    <a:pt x="479" y="420"/>
                  </a:lnTo>
                  <a:lnTo>
                    <a:pt x="479" y="420"/>
                  </a:lnTo>
                  <a:lnTo>
                    <a:pt x="479" y="420"/>
                  </a:lnTo>
                  <a:lnTo>
                    <a:pt x="478" y="422"/>
                  </a:lnTo>
                  <a:lnTo>
                    <a:pt x="478" y="422"/>
                  </a:lnTo>
                  <a:lnTo>
                    <a:pt x="478" y="422"/>
                  </a:lnTo>
                  <a:lnTo>
                    <a:pt x="478" y="422"/>
                  </a:lnTo>
                  <a:lnTo>
                    <a:pt x="478" y="423"/>
                  </a:lnTo>
                  <a:lnTo>
                    <a:pt x="478" y="424"/>
                  </a:lnTo>
                  <a:lnTo>
                    <a:pt x="478" y="424"/>
                  </a:lnTo>
                  <a:lnTo>
                    <a:pt x="478" y="424"/>
                  </a:lnTo>
                  <a:lnTo>
                    <a:pt x="478" y="425"/>
                  </a:lnTo>
                  <a:lnTo>
                    <a:pt x="478" y="426"/>
                  </a:lnTo>
                  <a:lnTo>
                    <a:pt x="478" y="426"/>
                  </a:lnTo>
                  <a:lnTo>
                    <a:pt x="478" y="427"/>
                  </a:lnTo>
                  <a:lnTo>
                    <a:pt x="478" y="428"/>
                  </a:lnTo>
                  <a:lnTo>
                    <a:pt x="478" y="429"/>
                  </a:lnTo>
                  <a:lnTo>
                    <a:pt x="478" y="429"/>
                  </a:lnTo>
                  <a:lnTo>
                    <a:pt x="478" y="429"/>
                  </a:lnTo>
                  <a:lnTo>
                    <a:pt x="478" y="430"/>
                  </a:lnTo>
                  <a:lnTo>
                    <a:pt x="478" y="431"/>
                  </a:lnTo>
                  <a:lnTo>
                    <a:pt x="478" y="432"/>
                  </a:lnTo>
                  <a:lnTo>
                    <a:pt x="479" y="432"/>
                  </a:lnTo>
                  <a:lnTo>
                    <a:pt x="479" y="432"/>
                  </a:lnTo>
                  <a:lnTo>
                    <a:pt x="480" y="432"/>
                  </a:lnTo>
                  <a:lnTo>
                    <a:pt x="480" y="433"/>
                  </a:lnTo>
                  <a:lnTo>
                    <a:pt x="480" y="433"/>
                  </a:lnTo>
                  <a:lnTo>
                    <a:pt x="480" y="433"/>
                  </a:lnTo>
                  <a:lnTo>
                    <a:pt x="480" y="433"/>
                  </a:lnTo>
                  <a:lnTo>
                    <a:pt x="480" y="433"/>
                  </a:lnTo>
                  <a:lnTo>
                    <a:pt x="480" y="433"/>
                  </a:lnTo>
                  <a:lnTo>
                    <a:pt x="482" y="434"/>
                  </a:lnTo>
                  <a:lnTo>
                    <a:pt x="482" y="435"/>
                  </a:lnTo>
                  <a:lnTo>
                    <a:pt x="482" y="436"/>
                  </a:lnTo>
                  <a:lnTo>
                    <a:pt x="482" y="436"/>
                  </a:lnTo>
                  <a:lnTo>
                    <a:pt x="482" y="435"/>
                  </a:lnTo>
                  <a:lnTo>
                    <a:pt x="483" y="435"/>
                  </a:lnTo>
                  <a:lnTo>
                    <a:pt x="483" y="436"/>
                  </a:lnTo>
                  <a:lnTo>
                    <a:pt x="482" y="437"/>
                  </a:lnTo>
                  <a:lnTo>
                    <a:pt x="482" y="437"/>
                  </a:lnTo>
                  <a:lnTo>
                    <a:pt x="482" y="437"/>
                  </a:lnTo>
                  <a:lnTo>
                    <a:pt x="479" y="437"/>
                  </a:lnTo>
                  <a:lnTo>
                    <a:pt x="478" y="437"/>
                  </a:lnTo>
                  <a:lnTo>
                    <a:pt x="478" y="438"/>
                  </a:lnTo>
                  <a:lnTo>
                    <a:pt x="478" y="438"/>
                  </a:lnTo>
                  <a:lnTo>
                    <a:pt x="478" y="438"/>
                  </a:lnTo>
                  <a:lnTo>
                    <a:pt x="477" y="438"/>
                  </a:lnTo>
                  <a:lnTo>
                    <a:pt x="476" y="437"/>
                  </a:lnTo>
                  <a:lnTo>
                    <a:pt x="476" y="437"/>
                  </a:lnTo>
                  <a:lnTo>
                    <a:pt x="475" y="437"/>
                  </a:lnTo>
                  <a:lnTo>
                    <a:pt x="474" y="437"/>
                  </a:lnTo>
                  <a:lnTo>
                    <a:pt x="475" y="437"/>
                  </a:lnTo>
                  <a:lnTo>
                    <a:pt x="474" y="436"/>
                  </a:lnTo>
                  <a:lnTo>
                    <a:pt x="473" y="436"/>
                  </a:lnTo>
                  <a:lnTo>
                    <a:pt x="473" y="437"/>
                  </a:lnTo>
                  <a:lnTo>
                    <a:pt x="473" y="437"/>
                  </a:lnTo>
                  <a:lnTo>
                    <a:pt x="473" y="437"/>
                  </a:lnTo>
                  <a:lnTo>
                    <a:pt x="473" y="438"/>
                  </a:lnTo>
                  <a:lnTo>
                    <a:pt x="473" y="438"/>
                  </a:lnTo>
                  <a:lnTo>
                    <a:pt x="473" y="438"/>
                  </a:lnTo>
                  <a:lnTo>
                    <a:pt x="472" y="439"/>
                  </a:lnTo>
                  <a:lnTo>
                    <a:pt x="471" y="439"/>
                  </a:lnTo>
                  <a:lnTo>
                    <a:pt x="471" y="439"/>
                  </a:lnTo>
                  <a:lnTo>
                    <a:pt x="471" y="440"/>
                  </a:lnTo>
                  <a:lnTo>
                    <a:pt x="470" y="441"/>
                  </a:lnTo>
                  <a:lnTo>
                    <a:pt x="470" y="442"/>
                  </a:lnTo>
                  <a:lnTo>
                    <a:pt x="470" y="442"/>
                  </a:lnTo>
                  <a:lnTo>
                    <a:pt x="469" y="442"/>
                  </a:lnTo>
                  <a:lnTo>
                    <a:pt x="470" y="443"/>
                  </a:lnTo>
                  <a:lnTo>
                    <a:pt x="470" y="443"/>
                  </a:lnTo>
                  <a:lnTo>
                    <a:pt x="470" y="444"/>
                  </a:lnTo>
                  <a:lnTo>
                    <a:pt x="471" y="444"/>
                  </a:lnTo>
                  <a:lnTo>
                    <a:pt x="471" y="445"/>
                  </a:lnTo>
                  <a:lnTo>
                    <a:pt x="470" y="445"/>
                  </a:lnTo>
                  <a:lnTo>
                    <a:pt x="470" y="446"/>
                  </a:lnTo>
                  <a:lnTo>
                    <a:pt x="470" y="446"/>
                  </a:lnTo>
                  <a:lnTo>
                    <a:pt x="470" y="447"/>
                  </a:lnTo>
                  <a:lnTo>
                    <a:pt x="470" y="447"/>
                  </a:lnTo>
                  <a:lnTo>
                    <a:pt x="470" y="447"/>
                  </a:lnTo>
                  <a:lnTo>
                    <a:pt x="471" y="447"/>
                  </a:lnTo>
                  <a:lnTo>
                    <a:pt x="471" y="448"/>
                  </a:lnTo>
                  <a:lnTo>
                    <a:pt x="470" y="448"/>
                  </a:lnTo>
                  <a:lnTo>
                    <a:pt x="470" y="448"/>
                  </a:lnTo>
                  <a:lnTo>
                    <a:pt x="471" y="449"/>
                  </a:lnTo>
                  <a:lnTo>
                    <a:pt x="471" y="449"/>
                  </a:lnTo>
                  <a:lnTo>
                    <a:pt x="471" y="450"/>
                  </a:lnTo>
                  <a:lnTo>
                    <a:pt x="471" y="450"/>
                  </a:lnTo>
                  <a:lnTo>
                    <a:pt x="470" y="450"/>
                  </a:lnTo>
                  <a:lnTo>
                    <a:pt x="471" y="450"/>
                  </a:lnTo>
                  <a:lnTo>
                    <a:pt x="472" y="450"/>
                  </a:lnTo>
                  <a:lnTo>
                    <a:pt x="472" y="450"/>
                  </a:lnTo>
                  <a:lnTo>
                    <a:pt x="473" y="451"/>
                  </a:lnTo>
                  <a:lnTo>
                    <a:pt x="473" y="451"/>
                  </a:lnTo>
                  <a:lnTo>
                    <a:pt x="473" y="451"/>
                  </a:lnTo>
                  <a:lnTo>
                    <a:pt x="475" y="451"/>
                  </a:lnTo>
                  <a:lnTo>
                    <a:pt x="476" y="451"/>
                  </a:lnTo>
                  <a:lnTo>
                    <a:pt x="477" y="451"/>
                  </a:lnTo>
                  <a:lnTo>
                    <a:pt x="478" y="452"/>
                  </a:lnTo>
                  <a:lnTo>
                    <a:pt x="478" y="452"/>
                  </a:lnTo>
                  <a:lnTo>
                    <a:pt x="478" y="452"/>
                  </a:lnTo>
                  <a:lnTo>
                    <a:pt x="478" y="452"/>
                  </a:lnTo>
                  <a:lnTo>
                    <a:pt x="479" y="452"/>
                  </a:lnTo>
                  <a:lnTo>
                    <a:pt x="480" y="452"/>
                  </a:lnTo>
                  <a:lnTo>
                    <a:pt x="482" y="452"/>
                  </a:lnTo>
                  <a:lnTo>
                    <a:pt x="482" y="452"/>
                  </a:lnTo>
                  <a:lnTo>
                    <a:pt x="482" y="452"/>
                  </a:lnTo>
                  <a:lnTo>
                    <a:pt x="482" y="453"/>
                  </a:lnTo>
                  <a:lnTo>
                    <a:pt x="482" y="453"/>
                  </a:lnTo>
                  <a:lnTo>
                    <a:pt x="482" y="454"/>
                  </a:lnTo>
                  <a:lnTo>
                    <a:pt x="482" y="454"/>
                  </a:lnTo>
                  <a:lnTo>
                    <a:pt x="481" y="455"/>
                  </a:lnTo>
                  <a:lnTo>
                    <a:pt x="482" y="455"/>
                  </a:lnTo>
                  <a:lnTo>
                    <a:pt x="480" y="455"/>
                  </a:lnTo>
                  <a:lnTo>
                    <a:pt x="480" y="455"/>
                  </a:lnTo>
                  <a:lnTo>
                    <a:pt x="479" y="455"/>
                  </a:lnTo>
                  <a:lnTo>
                    <a:pt x="479" y="456"/>
                  </a:lnTo>
                  <a:lnTo>
                    <a:pt x="480" y="456"/>
                  </a:lnTo>
                  <a:lnTo>
                    <a:pt x="481" y="457"/>
                  </a:lnTo>
                  <a:lnTo>
                    <a:pt x="481" y="457"/>
                  </a:lnTo>
                  <a:lnTo>
                    <a:pt x="478" y="458"/>
                  </a:lnTo>
                  <a:lnTo>
                    <a:pt x="478" y="459"/>
                  </a:lnTo>
                  <a:lnTo>
                    <a:pt x="478" y="459"/>
                  </a:lnTo>
                  <a:lnTo>
                    <a:pt x="478" y="459"/>
                  </a:lnTo>
                  <a:lnTo>
                    <a:pt x="478" y="460"/>
                  </a:lnTo>
                  <a:lnTo>
                    <a:pt x="478" y="460"/>
                  </a:lnTo>
                  <a:lnTo>
                    <a:pt x="478" y="460"/>
                  </a:lnTo>
                  <a:lnTo>
                    <a:pt x="478" y="461"/>
                  </a:lnTo>
                  <a:lnTo>
                    <a:pt x="478" y="462"/>
                  </a:lnTo>
                  <a:lnTo>
                    <a:pt x="477" y="462"/>
                  </a:lnTo>
                  <a:lnTo>
                    <a:pt x="477" y="463"/>
                  </a:lnTo>
                  <a:lnTo>
                    <a:pt x="477" y="463"/>
                  </a:lnTo>
                  <a:lnTo>
                    <a:pt x="477" y="463"/>
                  </a:lnTo>
                  <a:lnTo>
                    <a:pt x="477" y="463"/>
                  </a:lnTo>
                  <a:lnTo>
                    <a:pt x="478" y="464"/>
                  </a:lnTo>
                  <a:lnTo>
                    <a:pt x="478" y="465"/>
                  </a:lnTo>
                  <a:lnTo>
                    <a:pt x="477" y="465"/>
                  </a:lnTo>
                  <a:lnTo>
                    <a:pt x="477" y="466"/>
                  </a:lnTo>
                  <a:lnTo>
                    <a:pt x="477" y="467"/>
                  </a:lnTo>
                  <a:lnTo>
                    <a:pt x="477" y="467"/>
                  </a:lnTo>
                  <a:lnTo>
                    <a:pt x="477" y="467"/>
                  </a:lnTo>
                  <a:lnTo>
                    <a:pt x="476" y="467"/>
                  </a:lnTo>
                  <a:lnTo>
                    <a:pt x="475" y="467"/>
                  </a:lnTo>
                  <a:lnTo>
                    <a:pt x="474" y="467"/>
                  </a:lnTo>
                  <a:lnTo>
                    <a:pt x="474" y="468"/>
                  </a:lnTo>
                  <a:lnTo>
                    <a:pt x="474" y="468"/>
                  </a:lnTo>
                  <a:lnTo>
                    <a:pt x="474" y="468"/>
                  </a:lnTo>
                  <a:lnTo>
                    <a:pt x="474" y="468"/>
                  </a:lnTo>
                  <a:lnTo>
                    <a:pt x="474" y="468"/>
                  </a:lnTo>
                  <a:lnTo>
                    <a:pt x="473" y="469"/>
                  </a:lnTo>
                  <a:lnTo>
                    <a:pt x="472" y="468"/>
                  </a:lnTo>
                  <a:lnTo>
                    <a:pt x="471" y="468"/>
                  </a:lnTo>
                  <a:lnTo>
                    <a:pt x="471" y="468"/>
                  </a:lnTo>
                  <a:lnTo>
                    <a:pt x="471" y="468"/>
                  </a:lnTo>
                  <a:lnTo>
                    <a:pt x="470" y="468"/>
                  </a:lnTo>
                  <a:lnTo>
                    <a:pt x="469" y="468"/>
                  </a:lnTo>
                  <a:lnTo>
                    <a:pt x="469" y="467"/>
                  </a:lnTo>
                  <a:lnTo>
                    <a:pt x="469" y="466"/>
                  </a:lnTo>
                  <a:lnTo>
                    <a:pt x="468" y="466"/>
                  </a:lnTo>
                  <a:lnTo>
                    <a:pt x="468" y="466"/>
                  </a:lnTo>
                  <a:lnTo>
                    <a:pt x="468" y="465"/>
                  </a:lnTo>
                  <a:lnTo>
                    <a:pt x="468" y="465"/>
                  </a:lnTo>
                  <a:lnTo>
                    <a:pt x="468" y="465"/>
                  </a:lnTo>
                  <a:lnTo>
                    <a:pt x="468" y="464"/>
                  </a:lnTo>
                  <a:lnTo>
                    <a:pt x="468" y="464"/>
                  </a:lnTo>
                  <a:lnTo>
                    <a:pt x="468" y="463"/>
                  </a:lnTo>
                  <a:lnTo>
                    <a:pt x="468" y="463"/>
                  </a:lnTo>
                  <a:lnTo>
                    <a:pt x="468" y="463"/>
                  </a:lnTo>
                  <a:lnTo>
                    <a:pt x="468" y="463"/>
                  </a:lnTo>
                  <a:lnTo>
                    <a:pt x="467" y="462"/>
                  </a:lnTo>
                  <a:lnTo>
                    <a:pt x="467" y="462"/>
                  </a:lnTo>
                  <a:lnTo>
                    <a:pt x="467" y="461"/>
                  </a:lnTo>
                  <a:lnTo>
                    <a:pt x="467" y="461"/>
                  </a:lnTo>
                  <a:lnTo>
                    <a:pt x="467" y="460"/>
                  </a:lnTo>
                  <a:lnTo>
                    <a:pt x="467" y="459"/>
                  </a:lnTo>
                  <a:lnTo>
                    <a:pt x="466" y="458"/>
                  </a:lnTo>
                  <a:lnTo>
                    <a:pt x="466" y="458"/>
                  </a:lnTo>
                  <a:lnTo>
                    <a:pt x="466" y="458"/>
                  </a:lnTo>
                  <a:lnTo>
                    <a:pt x="465" y="458"/>
                  </a:lnTo>
                  <a:lnTo>
                    <a:pt x="465" y="458"/>
                  </a:lnTo>
                  <a:lnTo>
                    <a:pt x="465" y="457"/>
                  </a:lnTo>
                  <a:lnTo>
                    <a:pt x="465" y="457"/>
                  </a:lnTo>
                  <a:lnTo>
                    <a:pt x="465" y="457"/>
                  </a:lnTo>
                  <a:lnTo>
                    <a:pt x="465" y="456"/>
                  </a:lnTo>
                  <a:lnTo>
                    <a:pt x="465" y="456"/>
                  </a:lnTo>
                  <a:lnTo>
                    <a:pt x="465" y="456"/>
                  </a:lnTo>
                  <a:lnTo>
                    <a:pt x="466" y="455"/>
                  </a:lnTo>
                  <a:lnTo>
                    <a:pt x="466" y="455"/>
                  </a:lnTo>
                  <a:lnTo>
                    <a:pt x="467" y="455"/>
                  </a:lnTo>
                  <a:lnTo>
                    <a:pt x="467" y="455"/>
                  </a:lnTo>
                  <a:lnTo>
                    <a:pt x="465" y="454"/>
                  </a:lnTo>
                  <a:lnTo>
                    <a:pt x="465" y="455"/>
                  </a:lnTo>
                  <a:lnTo>
                    <a:pt x="465" y="454"/>
                  </a:lnTo>
                  <a:lnTo>
                    <a:pt x="463" y="454"/>
                  </a:lnTo>
                  <a:lnTo>
                    <a:pt x="462" y="455"/>
                  </a:lnTo>
                  <a:lnTo>
                    <a:pt x="461" y="455"/>
                  </a:lnTo>
                  <a:lnTo>
                    <a:pt x="461" y="454"/>
                  </a:lnTo>
                  <a:lnTo>
                    <a:pt x="461" y="454"/>
                  </a:lnTo>
                  <a:lnTo>
                    <a:pt x="460" y="453"/>
                  </a:lnTo>
                  <a:lnTo>
                    <a:pt x="460" y="453"/>
                  </a:lnTo>
                  <a:lnTo>
                    <a:pt x="459" y="453"/>
                  </a:lnTo>
                  <a:lnTo>
                    <a:pt x="457" y="452"/>
                  </a:lnTo>
                  <a:lnTo>
                    <a:pt x="457" y="452"/>
                  </a:lnTo>
                  <a:lnTo>
                    <a:pt x="458" y="451"/>
                  </a:lnTo>
                  <a:lnTo>
                    <a:pt x="458" y="451"/>
                  </a:lnTo>
                  <a:lnTo>
                    <a:pt x="457" y="450"/>
                  </a:lnTo>
                  <a:lnTo>
                    <a:pt x="457" y="450"/>
                  </a:lnTo>
                  <a:lnTo>
                    <a:pt x="456" y="451"/>
                  </a:lnTo>
                  <a:lnTo>
                    <a:pt x="456" y="450"/>
                  </a:lnTo>
                  <a:lnTo>
                    <a:pt x="456" y="450"/>
                  </a:lnTo>
                  <a:lnTo>
                    <a:pt x="456" y="450"/>
                  </a:lnTo>
                  <a:lnTo>
                    <a:pt x="456" y="450"/>
                  </a:lnTo>
                  <a:lnTo>
                    <a:pt x="456" y="450"/>
                  </a:lnTo>
                  <a:lnTo>
                    <a:pt x="455" y="449"/>
                  </a:lnTo>
                  <a:lnTo>
                    <a:pt x="454" y="450"/>
                  </a:lnTo>
                  <a:lnTo>
                    <a:pt x="454" y="450"/>
                  </a:lnTo>
                  <a:lnTo>
                    <a:pt x="456" y="450"/>
                  </a:lnTo>
                  <a:lnTo>
                    <a:pt x="456" y="450"/>
                  </a:lnTo>
                  <a:lnTo>
                    <a:pt x="455" y="450"/>
                  </a:lnTo>
                  <a:lnTo>
                    <a:pt x="455" y="451"/>
                  </a:lnTo>
                  <a:lnTo>
                    <a:pt x="456" y="451"/>
                  </a:lnTo>
                  <a:lnTo>
                    <a:pt x="457" y="451"/>
                  </a:lnTo>
                  <a:lnTo>
                    <a:pt x="457" y="451"/>
                  </a:lnTo>
                  <a:lnTo>
                    <a:pt x="457" y="451"/>
                  </a:lnTo>
                  <a:lnTo>
                    <a:pt x="457" y="451"/>
                  </a:lnTo>
                  <a:lnTo>
                    <a:pt x="457" y="451"/>
                  </a:lnTo>
                  <a:lnTo>
                    <a:pt x="457" y="452"/>
                  </a:lnTo>
                  <a:lnTo>
                    <a:pt x="456" y="452"/>
                  </a:lnTo>
                  <a:lnTo>
                    <a:pt x="456" y="453"/>
                  </a:lnTo>
                  <a:lnTo>
                    <a:pt x="456" y="453"/>
                  </a:lnTo>
                  <a:lnTo>
                    <a:pt x="454" y="454"/>
                  </a:lnTo>
                  <a:lnTo>
                    <a:pt x="453" y="454"/>
                  </a:lnTo>
                  <a:lnTo>
                    <a:pt x="453" y="454"/>
                  </a:lnTo>
                  <a:lnTo>
                    <a:pt x="456" y="454"/>
                  </a:lnTo>
                  <a:lnTo>
                    <a:pt x="456" y="453"/>
                  </a:lnTo>
                  <a:lnTo>
                    <a:pt x="456" y="453"/>
                  </a:lnTo>
                  <a:lnTo>
                    <a:pt x="458" y="453"/>
                  </a:lnTo>
                  <a:lnTo>
                    <a:pt x="459" y="454"/>
                  </a:lnTo>
                  <a:lnTo>
                    <a:pt x="459" y="454"/>
                  </a:lnTo>
                  <a:lnTo>
                    <a:pt x="459" y="455"/>
                  </a:lnTo>
                  <a:lnTo>
                    <a:pt x="460" y="455"/>
                  </a:lnTo>
                  <a:lnTo>
                    <a:pt x="461" y="455"/>
                  </a:lnTo>
                  <a:lnTo>
                    <a:pt x="462" y="455"/>
                  </a:lnTo>
                  <a:lnTo>
                    <a:pt x="462" y="455"/>
                  </a:lnTo>
                  <a:lnTo>
                    <a:pt x="462" y="456"/>
                  </a:lnTo>
                  <a:lnTo>
                    <a:pt x="462" y="456"/>
                  </a:lnTo>
                  <a:lnTo>
                    <a:pt x="462" y="455"/>
                  </a:lnTo>
                  <a:lnTo>
                    <a:pt x="464" y="455"/>
                  </a:lnTo>
                  <a:lnTo>
                    <a:pt x="464" y="455"/>
                  </a:lnTo>
                  <a:lnTo>
                    <a:pt x="465" y="455"/>
                  </a:lnTo>
                  <a:lnTo>
                    <a:pt x="465" y="456"/>
                  </a:lnTo>
                  <a:lnTo>
                    <a:pt x="464" y="457"/>
                  </a:lnTo>
                  <a:lnTo>
                    <a:pt x="464" y="457"/>
                  </a:lnTo>
                  <a:lnTo>
                    <a:pt x="464" y="457"/>
                  </a:lnTo>
                  <a:lnTo>
                    <a:pt x="465" y="458"/>
                  </a:lnTo>
                  <a:lnTo>
                    <a:pt x="465" y="458"/>
                  </a:lnTo>
                  <a:lnTo>
                    <a:pt x="465" y="459"/>
                  </a:lnTo>
                  <a:lnTo>
                    <a:pt x="466" y="459"/>
                  </a:lnTo>
                  <a:lnTo>
                    <a:pt x="466" y="459"/>
                  </a:lnTo>
                  <a:lnTo>
                    <a:pt x="467" y="459"/>
                  </a:lnTo>
                  <a:lnTo>
                    <a:pt x="466" y="460"/>
                  </a:lnTo>
                  <a:lnTo>
                    <a:pt x="466" y="461"/>
                  </a:lnTo>
                  <a:lnTo>
                    <a:pt x="466" y="462"/>
                  </a:lnTo>
                  <a:lnTo>
                    <a:pt x="466" y="462"/>
                  </a:lnTo>
                  <a:lnTo>
                    <a:pt x="465" y="462"/>
                  </a:lnTo>
                  <a:lnTo>
                    <a:pt x="465" y="462"/>
                  </a:lnTo>
                  <a:lnTo>
                    <a:pt x="464" y="463"/>
                  </a:lnTo>
                  <a:lnTo>
                    <a:pt x="465" y="463"/>
                  </a:lnTo>
                  <a:lnTo>
                    <a:pt x="465" y="463"/>
                  </a:lnTo>
                  <a:lnTo>
                    <a:pt x="465" y="463"/>
                  </a:lnTo>
                  <a:lnTo>
                    <a:pt x="466" y="463"/>
                  </a:lnTo>
                  <a:lnTo>
                    <a:pt x="467" y="463"/>
                  </a:lnTo>
                  <a:lnTo>
                    <a:pt x="467" y="463"/>
                  </a:lnTo>
                  <a:lnTo>
                    <a:pt x="468" y="463"/>
                  </a:lnTo>
                  <a:lnTo>
                    <a:pt x="468" y="464"/>
                  </a:lnTo>
                  <a:lnTo>
                    <a:pt x="467" y="465"/>
                  </a:lnTo>
                  <a:lnTo>
                    <a:pt x="467" y="465"/>
                  </a:lnTo>
                  <a:lnTo>
                    <a:pt x="467" y="465"/>
                  </a:lnTo>
                  <a:lnTo>
                    <a:pt x="467" y="466"/>
                  </a:lnTo>
                  <a:lnTo>
                    <a:pt x="468" y="467"/>
                  </a:lnTo>
                  <a:lnTo>
                    <a:pt x="469" y="468"/>
                  </a:lnTo>
                  <a:lnTo>
                    <a:pt x="469" y="468"/>
                  </a:lnTo>
                  <a:lnTo>
                    <a:pt x="469" y="469"/>
                  </a:lnTo>
                  <a:lnTo>
                    <a:pt x="469" y="469"/>
                  </a:lnTo>
                  <a:lnTo>
                    <a:pt x="469" y="469"/>
                  </a:lnTo>
                  <a:lnTo>
                    <a:pt x="469" y="469"/>
                  </a:lnTo>
                  <a:lnTo>
                    <a:pt x="469" y="470"/>
                  </a:lnTo>
                  <a:lnTo>
                    <a:pt x="469" y="471"/>
                  </a:lnTo>
                  <a:lnTo>
                    <a:pt x="468" y="471"/>
                  </a:lnTo>
                  <a:lnTo>
                    <a:pt x="468" y="471"/>
                  </a:lnTo>
                  <a:lnTo>
                    <a:pt x="469" y="471"/>
                  </a:lnTo>
                  <a:lnTo>
                    <a:pt x="469" y="472"/>
                  </a:lnTo>
                  <a:lnTo>
                    <a:pt x="468" y="472"/>
                  </a:lnTo>
                  <a:lnTo>
                    <a:pt x="468" y="472"/>
                  </a:lnTo>
                  <a:lnTo>
                    <a:pt x="467" y="472"/>
                  </a:lnTo>
                  <a:lnTo>
                    <a:pt x="467" y="472"/>
                  </a:lnTo>
                  <a:lnTo>
                    <a:pt x="466" y="472"/>
                  </a:lnTo>
                  <a:lnTo>
                    <a:pt x="465" y="472"/>
                  </a:lnTo>
                  <a:lnTo>
                    <a:pt x="464" y="472"/>
                  </a:lnTo>
                  <a:lnTo>
                    <a:pt x="464" y="473"/>
                  </a:lnTo>
                  <a:lnTo>
                    <a:pt x="463" y="473"/>
                  </a:lnTo>
                  <a:lnTo>
                    <a:pt x="462" y="473"/>
                  </a:lnTo>
                  <a:lnTo>
                    <a:pt x="461" y="474"/>
                  </a:lnTo>
                  <a:lnTo>
                    <a:pt x="461" y="474"/>
                  </a:lnTo>
                  <a:lnTo>
                    <a:pt x="460" y="475"/>
                  </a:lnTo>
                  <a:lnTo>
                    <a:pt x="460" y="475"/>
                  </a:lnTo>
                  <a:lnTo>
                    <a:pt x="460" y="476"/>
                  </a:lnTo>
                  <a:lnTo>
                    <a:pt x="460" y="476"/>
                  </a:lnTo>
                  <a:lnTo>
                    <a:pt x="458" y="477"/>
                  </a:lnTo>
                  <a:lnTo>
                    <a:pt x="456" y="480"/>
                  </a:lnTo>
                  <a:lnTo>
                    <a:pt x="456" y="483"/>
                  </a:lnTo>
                  <a:lnTo>
                    <a:pt x="455" y="485"/>
                  </a:lnTo>
                  <a:lnTo>
                    <a:pt x="455" y="485"/>
                  </a:lnTo>
                  <a:lnTo>
                    <a:pt x="455" y="488"/>
                  </a:lnTo>
                  <a:lnTo>
                    <a:pt x="455" y="489"/>
                  </a:lnTo>
                  <a:lnTo>
                    <a:pt x="455" y="489"/>
                  </a:lnTo>
                  <a:lnTo>
                    <a:pt x="454" y="489"/>
                  </a:lnTo>
                  <a:lnTo>
                    <a:pt x="454" y="489"/>
                  </a:lnTo>
                  <a:lnTo>
                    <a:pt x="454" y="490"/>
                  </a:lnTo>
                  <a:lnTo>
                    <a:pt x="454" y="491"/>
                  </a:lnTo>
                  <a:lnTo>
                    <a:pt x="454" y="493"/>
                  </a:lnTo>
                  <a:lnTo>
                    <a:pt x="453" y="494"/>
                  </a:lnTo>
                  <a:lnTo>
                    <a:pt x="454" y="496"/>
                  </a:lnTo>
                  <a:lnTo>
                    <a:pt x="454" y="496"/>
                  </a:lnTo>
                  <a:lnTo>
                    <a:pt x="455" y="498"/>
                  </a:lnTo>
                  <a:lnTo>
                    <a:pt x="456" y="498"/>
                  </a:lnTo>
                  <a:lnTo>
                    <a:pt x="456" y="499"/>
                  </a:lnTo>
                  <a:lnTo>
                    <a:pt x="456" y="498"/>
                  </a:lnTo>
                  <a:lnTo>
                    <a:pt x="456" y="498"/>
                  </a:lnTo>
                  <a:lnTo>
                    <a:pt x="454" y="499"/>
                  </a:lnTo>
                  <a:lnTo>
                    <a:pt x="454" y="500"/>
                  </a:lnTo>
                  <a:lnTo>
                    <a:pt x="454" y="500"/>
                  </a:lnTo>
                  <a:lnTo>
                    <a:pt x="453" y="499"/>
                  </a:lnTo>
                  <a:lnTo>
                    <a:pt x="452" y="499"/>
                  </a:lnTo>
                  <a:lnTo>
                    <a:pt x="451" y="498"/>
                  </a:lnTo>
                  <a:lnTo>
                    <a:pt x="450" y="498"/>
                  </a:lnTo>
                  <a:lnTo>
                    <a:pt x="449" y="499"/>
                  </a:lnTo>
                  <a:lnTo>
                    <a:pt x="449" y="499"/>
                  </a:lnTo>
                  <a:lnTo>
                    <a:pt x="448" y="500"/>
                  </a:lnTo>
                  <a:lnTo>
                    <a:pt x="447" y="500"/>
                  </a:lnTo>
                  <a:lnTo>
                    <a:pt x="447" y="501"/>
                  </a:lnTo>
                  <a:lnTo>
                    <a:pt x="446" y="502"/>
                  </a:lnTo>
                  <a:lnTo>
                    <a:pt x="446" y="502"/>
                  </a:lnTo>
                  <a:lnTo>
                    <a:pt x="445" y="503"/>
                  </a:lnTo>
                  <a:lnTo>
                    <a:pt x="444" y="502"/>
                  </a:lnTo>
                  <a:lnTo>
                    <a:pt x="444" y="503"/>
                  </a:lnTo>
                  <a:lnTo>
                    <a:pt x="443" y="503"/>
                  </a:lnTo>
                  <a:lnTo>
                    <a:pt x="443" y="504"/>
                  </a:lnTo>
                  <a:lnTo>
                    <a:pt x="443" y="504"/>
                  </a:lnTo>
                  <a:lnTo>
                    <a:pt x="443" y="503"/>
                  </a:lnTo>
                  <a:lnTo>
                    <a:pt x="443" y="503"/>
                  </a:lnTo>
                  <a:lnTo>
                    <a:pt x="442" y="502"/>
                  </a:lnTo>
                  <a:lnTo>
                    <a:pt x="442" y="502"/>
                  </a:lnTo>
                  <a:lnTo>
                    <a:pt x="442" y="502"/>
                  </a:lnTo>
                  <a:lnTo>
                    <a:pt x="442" y="502"/>
                  </a:lnTo>
                  <a:lnTo>
                    <a:pt x="441" y="502"/>
                  </a:lnTo>
                  <a:lnTo>
                    <a:pt x="441" y="502"/>
                  </a:lnTo>
                  <a:lnTo>
                    <a:pt x="441" y="502"/>
                  </a:lnTo>
                  <a:lnTo>
                    <a:pt x="441" y="502"/>
                  </a:lnTo>
                  <a:lnTo>
                    <a:pt x="440" y="501"/>
                  </a:lnTo>
                  <a:lnTo>
                    <a:pt x="440" y="501"/>
                  </a:lnTo>
                  <a:lnTo>
                    <a:pt x="439" y="500"/>
                  </a:lnTo>
                  <a:lnTo>
                    <a:pt x="439" y="500"/>
                  </a:lnTo>
                  <a:lnTo>
                    <a:pt x="439" y="500"/>
                  </a:lnTo>
                  <a:lnTo>
                    <a:pt x="439" y="500"/>
                  </a:lnTo>
                  <a:lnTo>
                    <a:pt x="437" y="499"/>
                  </a:lnTo>
                  <a:lnTo>
                    <a:pt x="437" y="499"/>
                  </a:lnTo>
                  <a:lnTo>
                    <a:pt x="435" y="499"/>
                  </a:lnTo>
                  <a:lnTo>
                    <a:pt x="435" y="498"/>
                  </a:lnTo>
                  <a:lnTo>
                    <a:pt x="434" y="498"/>
                  </a:lnTo>
                  <a:lnTo>
                    <a:pt x="434" y="498"/>
                  </a:lnTo>
                  <a:lnTo>
                    <a:pt x="434" y="498"/>
                  </a:lnTo>
                  <a:lnTo>
                    <a:pt x="435" y="497"/>
                  </a:lnTo>
                  <a:lnTo>
                    <a:pt x="434" y="497"/>
                  </a:lnTo>
                  <a:lnTo>
                    <a:pt x="435" y="497"/>
                  </a:lnTo>
                  <a:lnTo>
                    <a:pt x="435" y="496"/>
                  </a:lnTo>
                  <a:lnTo>
                    <a:pt x="436" y="496"/>
                  </a:lnTo>
                  <a:lnTo>
                    <a:pt x="436" y="495"/>
                  </a:lnTo>
                  <a:lnTo>
                    <a:pt x="436" y="495"/>
                  </a:lnTo>
                  <a:lnTo>
                    <a:pt x="436" y="495"/>
                  </a:lnTo>
                  <a:lnTo>
                    <a:pt x="437" y="495"/>
                  </a:lnTo>
                  <a:lnTo>
                    <a:pt x="438" y="494"/>
                  </a:lnTo>
                  <a:lnTo>
                    <a:pt x="439" y="494"/>
                  </a:lnTo>
                  <a:lnTo>
                    <a:pt x="439" y="494"/>
                  </a:lnTo>
                  <a:lnTo>
                    <a:pt x="440" y="494"/>
                  </a:lnTo>
                  <a:lnTo>
                    <a:pt x="440" y="494"/>
                  </a:lnTo>
                  <a:lnTo>
                    <a:pt x="441" y="494"/>
                  </a:lnTo>
                  <a:lnTo>
                    <a:pt x="441" y="494"/>
                  </a:lnTo>
                  <a:lnTo>
                    <a:pt x="440" y="494"/>
                  </a:lnTo>
                  <a:lnTo>
                    <a:pt x="441" y="494"/>
                  </a:lnTo>
                  <a:lnTo>
                    <a:pt x="441" y="494"/>
                  </a:lnTo>
                  <a:lnTo>
                    <a:pt x="440" y="494"/>
                  </a:lnTo>
                  <a:lnTo>
                    <a:pt x="439" y="494"/>
                  </a:lnTo>
                  <a:lnTo>
                    <a:pt x="438" y="494"/>
                  </a:lnTo>
                  <a:lnTo>
                    <a:pt x="437" y="494"/>
                  </a:lnTo>
                  <a:lnTo>
                    <a:pt x="437" y="492"/>
                  </a:lnTo>
                  <a:lnTo>
                    <a:pt x="438" y="493"/>
                  </a:lnTo>
                  <a:lnTo>
                    <a:pt x="438" y="492"/>
                  </a:lnTo>
                  <a:lnTo>
                    <a:pt x="437" y="491"/>
                  </a:lnTo>
                  <a:lnTo>
                    <a:pt x="438" y="490"/>
                  </a:lnTo>
                  <a:lnTo>
                    <a:pt x="439" y="490"/>
                  </a:lnTo>
                  <a:lnTo>
                    <a:pt x="439" y="490"/>
                  </a:lnTo>
                  <a:lnTo>
                    <a:pt x="439" y="490"/>
                  </a:lnTo>
                  <a:lnTo>
                    <a:pt x="439" y="489"/>
                  </a:lnTo>
                  <a:lnTo>
                    <a:pt x="439" y="489"/>
                  </a:lnTo>
                  <a:lnTo>
                    <a:pt x="439" y="489"/>
                  </a:lnTo>
                  <a:lnTo>
                    <a:pt x="440" y="489"/>
                  </a:lnTo>
                  <a:lnTo>
                    <a:pt x="440" y="489"/>
                  </a:lnTo>
                  <a:lnTo>
                    <a:pt x="439" y="489"/>
                  </a:lnTo>
                  <a:lnTo>
                    <a:pt x="439" y="489"/>
                  </a:lnTo>
                  <a:lnTo>
                    <a:pt x="439" y="489"/>
                  </a:lnTo>
                  <a:lnTo>
                    <a:pt x="441" y="489"/>
                  </a:lnTo>
                  <a:lnTo>
                    <a:pt x="442" y="488"/>
                  </a:lnTo>
                  <a:lnTo>
                    <a:pt x="442" y="487"/>
                  </a:lnTo>
                  <a:lnTo>
                    <a:pt x="441" y="488"/>
                  </a:lnTo>
                  <a:lnTo>
                    <a:pt x="440" y="488"/>
                  </a:lnTo>
                  <a:lnTo>
                    <a:pt x="439" y="489"/>
                  </a:lnTo>
                  <a:lnTo>
                    <a:pt x="439" y="489"/>
                  </a:lnTo>
                  <a:lnTo>
                    <a:pt x="439" y="490"/>
                  </a:lnTo>
                  <a:lnTo>
                    <a:pt x="437" y="490"/>
                  </a:lnTo>
                  <a:lnTo>
                    <a:pt x="437" y="490"/>
                  </a:lnTo>
                  <a:lnTo>
                    <a:pt x="438" y="489"/>
                  </a:lnTo>
                  <a:lnTo>
                    <a:pt x="438" y="489"/>
                  </a:lnTo>
                  <a:lnTo>
                    <a:pt x="437" y="489"/>
                  </a:lnTo>
                  <a:lnTo>
                    <a:pt x="437" y="489"/>
                  </a:lnTo>
                  <a:lnTo>
                    <a:pt x="437" y="489"/>
                  </a:lnTo>
                  <a:lnTo>
                    <a:pt x="436" y="489"/>
                  </a:lnTo>
                  <a:lnTo>
                    <a:pt x="436" y="487"/>
                  </a:lnTo>
                  <a:lnTo>
                    <a:pt x="437" y="487"/>
                  </a:lnTo>
                  <a:lnTo>
                    <a:pt x="437" y="486"/>
                  </a:lnTo>
                  <a:lnTo>
                    <a:pt x="436" y="486"/>
                  </a:lnTo>
                  <a:lnTo>
                    <a:pt x="437" y="485"/>
                  </a:lnTo>
                  <a:lnTo>
                    <a:pt x="436" y="485"/>
                  </a:lnTo>
                  <a:lnTo>
                    <a:pt x="436" y="486"/>
                  </a:lnTo>
                  <a:lnTo>
                    <a:pt x="435" y="486"/>
                  </a:lnTo>
                  <a:lnTo>
                    <a:pt x="434" y="485"/>
                  </a:lnTo>
                  <a:lnTo>
                    <a:pt x="434" y="485"/>
                  </a:lnTo>
                  <a:lnTo>
                    <a:pt x="434" y="485"/>
                  </a:lnTo>
                  <a:lnTo>
                    <a:pt x="434" y="485"/>
                  </a:lnTo>
                  <a:lnTo>
                    <a:pt x="434" y="485"/>
                  </a:lnTo>
                  <a:lnTo>
                    <a:pt x="434" y="486"/>
                  </a:lnTo>
                  <a:lnTo>
                    <a:pt x="435" y="486"/>
                  </a:lnTo>
                  <a:lnTo>
                    <a:pt x="435" y="487"/>
                  </a:lnTo>
                  <a:lnTo>
                    <a:pt x="435" y="487"/>
                  </a:lnTo>
                  <a:lnTo>
                    <a:pt x="435" y="488"/>
                  </a:lnTo>
                  <a:lnTo>
                    <a:pt x="435" y="489"/>
                  </a:lnTo>
                  <a:lnTo>
                    <a:pt x="435" y="489"/>
                  </a:lnTo>
                  <a:lnTo>
                    <a:pt x="434" y="489"/>
                  </a:lnTo>
                  <a:lnTo>
                    <a:pt x="434" y="489"/>
                  </a:lnTo>
                  <a:lnTo>
                    <a:pt x="434" y="489"/>
                  </a:lnTo>
                  <a:lnTo>
                    <a:pt x="434" y="489"/>
                  </a:lnTo>
                  <a:lnTo>
                    <a:pt x="434" y="489"/>
                  </a:lnTo>
                  <a:lnTo>
                    <a:pt x="434" y="489"/>
                  </a:lnTo>
                  <a:lnTo>
                    <a:pt x="433" y="489"/>
                  </a:lnTo>
                  <a:lnTo>
                    <a:pt x="432" y="490"/>
                  </a:lnTo>
                  <a:lnTo>
                    <a:pt x="434" y="490"/>
                  </a:lnTo>
                  <a:lnTo>
                    <a:pt x="436" y="490"/>
                  </a:lnTo>
                  <a:lnTo>
                    <a:pt x="436" y="491"/>
                  </a:lnTo>
                  <a:lnTo>
                    <a:pt x="437" y="492"/>
                  </a:lnTo>
                  <a:lnTo>
                    <a:pt x="437" y="492"/>
                  </a:lnTo>
                  <a:lnTo>
                    <a:pt x="437" y="493"/>
                  </a:lnTo>
                  <a:lnTo>
                    <a:pt x="437" y="494"/>
                  </a:lnTo>
                  <a:lnTo>
                    <a:pt x="437" y="494"/>
                  </a:lnTo>
                  <a:lnTo>
                    <a:pt x="437" y="494"/>
                  </a:lnTo>
                  <a:lnTo>
                    <a:pt x="436" y="494"/>
                  </a:lnTo>
                  <a:lnTo>
                    <a:pt x="435" y="494"/>
                  </a:lnTo>
                  <a:lnTo>
                    <a:pt x="435" y="494"/>
                  </a:lnTo>
                  <a:lnTo>
                    <a:pt x="435" y="494"/>
                  </a:lnTo>
                  <a:lnTo>
                    <a:pt x="436" y="494"/>
                  </a:lnTo>
                  <a:lnTo>
                    <a:pt x="435" y="494"/>
                  </a:lnTo>
                  <a:lnTo>
                    <a:pt x="436" y="494"/>
                  </a:lnTo>
                  <a:lnTo>
                    <a:pt x="436" y="495"/>
                  </a:lnTo>
                  <a:lnTo>
                    <a:pt x="434" y="496"/>
                  </a:lnTo>
                  <a:lnTo>
                    <a:pt x="434" y="497"/>
                  </a:lnTo>
                  <a:lnTo>
                    <a:pt x="434" y="497"/>
                  </a:lnTo>
                  <a:lnTo>
                    <a:pt x="434" y="497"/>
                  </a:lnTo>
                  <a:lnTo>
                    <a:pt x="433" y="497"/>
                  </a:lnTo>
                  <a:lnTo>
                    <a:pt x="434" y="498"/>
                  </a:lnTo>
                  <a:lnTo>
                    <a:pt x="433" y="498"/>
                  </a:lnTo>
                  <a:lnTo>
                    <a:pt x="433" y="498"/>
                  </a:lnTo>
                  <a:lnTo>
                    <a:pt x="434" y="498"/>
                  </a:lnTo>
                  <a:lnTo>
                    <a:pt x="434" y="498"/>
                  </a:lnTo>
                  <a:lnTo>
                    <a:pt x="433" y="498"/>
                  </a:lnTo>
                  <a:lnTo>
                    <a:pt x="433" y="499"/>
                  </a:lnTo>
                  <a:lnTo>
                    <a:pt x="434" y="499"/>
                  </a:lnTo>
                  <a:lnTo>
                    <a:pt x="434" y="500"/>
                  </a:lnTo>
                  <a:lnTo>
                    <a:pt x="434" y="500"/>
                  </a:lnTo>
                  <a:lnTo>
                    <a:pt x="432" y="501"/>
                  </a:lnTo>
                  <a:lnTo>
                    <a:pt x="432" y="501"/>
                  </a:lnTo>
                  <a:lnTo>
                    <a:pt x="433" y="502"/>
                  </a:lnTo>
                  <a:lnTo>
                    <a:pt x="433" y="502"/>
                  </a:lnTo>
                  <a:lnTo>
                    <a:pt x="432" y="502"/>
                  </a:lnTo>
                  <a:lnTo>
                    <a:pt x="432" y="502"/>
                  </a:lnTo>
                  <a:lnTo>
                    <a:pt x="432" y="502"/>
                  </a:lnTo>
                  <a:lnTo>
                    <a:pt x="432" y="502"/>
                  </a:lnTo>
                  <a:lnTo>
                    <a:pt x="431" y="502"/>
                  </a:lnTo>
                  <a:lnTo>
                    <a:pt x="430" y="502"/>
                  </a:lnTo>
                  <a:lnTo>
                    <a:pt x="430" y="501"/>
                  </a:lnTo>
                  <a:lnTo>
                    <a:pt x="430" y="501"/>
                  </a:lnTo>
                  <a:lnTo>
                    <a:pt x="428" y="501"/>
                  </a:lnTo>
                  <a:lnTo>
                    <a:pt x="427" y="500"/>
                  </a:lnTo>
                  <a:lnTo>
                    <a:pt x="427" y="500"/>
                  </a:lnTo>
                  <a:lnTo>
                    <a:pt x="426" y="500"/>
                  </a:lnTo>
                  <a:lnTo>
                    <a:pt x="426" y="499"/>
                  </a:lnTo>
                  <a:lnTo>
                    <a:pt x="426" y="499"/>
                  </a:lnTo>
                  <a:lnTo>
                    <a:pt x="426" y="498"/>
                  </a:lnTo>
                  <a:lnTo>
                    <a:pt x="425" y="498"/>
                  </a:lnTo>
                  <a:lnTo>
                    <a:pt x="424" y="498"/>
                  </a:lnTo>
                  <a:lnTo>
                    <a:pt x="424" y="498"/>
                  </a:lnTo>
                  <a:lnTo>
                    <a:pt x="423" y="497"/>
                  </a:lnTo>
                  <a:lnTo>
                    <a:pt x="421" y="497"/>
                  </a:lnTo>
                  <a:lnTo>
                    <a:pt x="421" y="495"/>
                  </a:lnTo>
                  <a:lnTo>
                    <a:pt x="421" y="496"/>
                  </a:lnTo>
                  <a:lnTo>
                    <a:pt x="420" y="495"/>
                  </a:lnTo>
                  <a:lnTo>
                    <a:pt x="419" y="494"/>
                  </a:lnTo>
                  <a:lnTo>
                    <a:pt x="418" y="494"/>
                  </a:lnTo>
                  <a:lnTo>
                    <a:pt x="419" y="494"/>
                  </a:lnTo>
                  <a:lnTo>
                    <a:pt x="418" y="494"/>
                  </a:lnTo>
                  <a:lnTo>
                    <a:pt x="418" y="493"/>
                  </a:lnTo>
                  <a:lnTo>
                    <a:pt x="418" y="494"/>
                  </a:lnTo>
                  <a:lnTo>
                    <a:pt x="419" y="494"/>
                  </a:lnTo>
                  <a:lnTo>
                    <a:pt x="420" y="494"/>
                  </a:lnTo>
                  <a:lnTo>
                    <a:pt x="420" y="493"/>
                  </a:lnTo>
                  <a:lnTo>
                    <a:pt x="420" y="493"/>
                  </a:lnTo>
                  <a:lnTo>
                    <a:pt x="420" y="493"/>
                  </a:lnTo>
                  <a:lnTo>
                    <a:pt x="420" y="493"/>
                  </a:lnTo>
                  <a:lnTo>
                    <a:pt x="420" y="490"/>
                  </a:lnTo>
                  <a:lnTo>
                    <a:pt x="421" y="489"/>
                  </a:lnTo>
                  <a:lnTo>
                    <a:pt x="421" y="489"/>
                  </a:lnTo>
                  <a:lnTo>
                    <a:pt x="420" y="488"/>
                  </a:lnTo>
                  <a:lnTo>
                    <a:pt x="420" y="488"/>
                  </a:lnTo>
                  <a:lnTo>
                    <a:pt x="420" y="488"/>
                  </a:lnTo>
                  <a:lnTo>
                    <a:pt x="420" y="488"/>
                  </a:lnTo>
                  <a:lnTo>
                    <a:pt x="419" y="488"/>
                  </a:lnTo>
                  <a:lnTo>
                    <a:pt x="418" y="488"/>
                  </a:lnTo>
                  <a:lnTo>
                    <a:pt x="419" y="487"/>
                  </a:lnTo>
                  <a:lnTo>
                    <a:pt x="417" y="487"/>
                  </a:lnTo>
                  <a:lnTo>
                    <a:pt x="417" y="486"/>
                  </a:lnTo>
                  <a:lnTo>
                    <a:pt x="417" y="485"/>
                  </a:lnTo>
                  <a:lnTo>
                    <a:pt x="417" y="485"/>
                  </a:lnTo>
                  <a:lnTo>
                    <a:pt x="417" y="485"/>
                  </a:lnTo>
                  <a:lnTo>
                    <a:pt x="417" y="485"/>
                  </a:lnTo>
                  <a:lnTo>
                    <a:pt x="417" y="485"/>
                  </a:lnTo>
                  <a:lnTo>
                    <a:pt x="417" y="484"/>
                  </a:lnTo>
                  <a:lnTo>
                    <a:pt x="417" y="485"/>
                  </a:lnTo>
                  <a:lnTo>
                    <a:pt x="417" y="484"/>
                  </a:lnTo>
                  <a:lnTo>
                    <a:pt x="417" y="484"/>
                  </a:lnTo>
                  <a:lnTo>
                    <a:pt x="417" y="483"/>
                  </a:lnTo>
                  <a:lnTo>
                    <a:pt x="417" y="483"/>
                  </a:lnTo>
                  <a:lnTo>
                    <a:pt x="417" y="484"/>
                  </a:lnTo>
                  <a:lnTo>
                    <a:pt x="417" y="484"/>
                  </a:lnTo>
                  <a:lnTo>
                    <a:pt x="419" y="484"/>
                  </a:lnTo>
                  <a:lnTo>
                    <a:pt x="419" y="483"/>
                  </a:lnTo>
                  <a:lnTo>
                    <a:pt x="419" y="482"/>
                  </a:lnTo>
                  <a:lnTo>
                    <a:pt x="421" y="481"/>
                  </a:lnTo>
                  <a:lnTo>
                    <a:pt x="421" y="481"/>
                  </a:lnTo>
                  <a:lnTo>
                    <a:pt x="421" y="481"/>
                  </a:lnTo>
                  <a:lnTo>
                    <a:pt x="421" y="481"/>
                  </a:lnTo>
                  <a:lnTo>
                    <a:pt x="420" y="480"/>
                  </a:lnTo>
                  <a:lnTo>
                    <a:pt x="420" y="480"/>
                  </a:lnTo>
                  <a:lnTo>
                    <a:pt x="420" y="479"/>
                  </a:lnTo>
                  <a:lnTo>
                    <a:pt x="421" y="478"/>
                  </a:lnTo>
                  <a:lnTo>
                    <a:pt x="421" y="478"/>
                  </a:lnTo>
                  <a:lnTo>
                    <a:pt x="421" y="477"/>
                  </a:lnTo>
                  <a:lnTo>
                    <a:pt x="422" y="476"/>
                  </a:lnTo>
                  <a:lnTo>
                    <a:pt x="422" y="476"/>
                  </a:lnTo>
                  <a:lnTo>
                    <a:pt x="421" y="477"/>
                  </a:lnTo>
                  <a:lnTo>
                    <a:pt x="421" y="478"/>
                  </a:lnTo>
                  <a:lnTo>
                    <a:pt x="421" y="478"/>
                  </a:lnTo>
                  <a:lnTo>
                    <a:pt x="420" y="479"/>
                  </a:lnTo>
                  <a:lnTo>
                    <a:pt x="420" y="480"/>
                  </a:lnTo>
                  <a:lnTo>
                    <a:pt x="420" y="481"/>
                  </a:lnTo>
                  <a:lnTo>
                    <a:pt x="420" y="481"/>
                  </a:lnTo>
                  <a:lnTo>
                    <a:pt x="419" y="482"/>
                  </a:lnTo>
                  <a:lnTo>
                    <a:pt x="418" y="484"/>
                  </a:lnTo>
                  <a:lnTo>
                    <a:pt x="418" y="484"/>
                  </a:lnTo>
                  <a:lnTo>
                    <a:pt x="417" y="484"/>
                  </a:lnTo>
                  <a:lnTo>
                    <a:pt x="417" y="483"/>
                  </a:lnTo>
                  <a:lnTo>
                    <a:pt x="417" y="482"/>
                  </a:lnTo>
                  <a:lnTo>
                    <a:pt x="416" y="483"/>
                  </a:lnTo>
                  <a:lnTo>
                    <a:pt x="416" y="483"/>
                  </a:lnTo>
                  <a:lnTo>
                    <a:pt x="415" y="483"/>
                  </a:lnTo>
                  <a:lnTo>
                    <a:pt x="415" y="483"/>
                  </a:lnTo>
                  <a:lnTo>
                    <a:pt x="414" y="483"/>
                  </a:lnTo>
                  <a:lnTo>
                    <a:pt x="413" y="482"/>
                  </a:lnTo>
                  <a:lnTo>
                    <a:pt x="414" y="482"/>
                  </a:lnTo>
                  <a:lnTo>
                    <a:pt x="414" y="482"/>
                  </a:lnTo>
                  <a:lnTo>
                    <a:pt x="414" y="481"/>
                  </a:lnTo>
                  <a:lnTo>
                    <a:pt x="413" y="481"/>
                  </a:lnTo>
                  <a:lnTo>
                    <a:pt x="413" y="481"/>
                  </a:lnTo>
                  <a:lnTo>
                    <a:pt x="413" y="481"/>
                  </a:lnTo>
                  <a:lnTo>
                    <a:pt x="413" y="481"/>
                  </a:lnTo>
                  <a:lnTo>
                    <a:pt x="413" y="481"/>
                  </a:lnTo>
                  <a:lnTo>
                    <a:pt x="412" y="481"/>
                  </a:lnTo>
                  <a:lnTo>
                    <a:pt x="413" y="481"/>
                  </a:lnTo>
                  <a:lnTo>
                    <a:pt x="413" y="481"/>
                  </a:lnTo>
                  <a:lnTo>
                    <a:pt x="412" y="481"/>
                  </a:lnTo>
                  <a:lnTo>
                    <a:pt x="412" y="481"/>
                  </a:lnTo>
                  <a:lnTo>
                    <a:pt x="412" y="481"/>
                  </a:lnTo>
                  <a:lnTo>
                    <a:pt x="411" y="481"/>
                  </a:lnTo>
                  <a:lnTo>
                    <a:pt x="411" y="480"/>
                  </a:lnTo>
                  <a:lnTo>
                    <a:pt x="408" y="480"/>
                  </a:lnTo>
                  <a:lnTo>
                    <a:pt x="408" y="480"/>
                  </a:lnTo>
                  <a:lnTo>
                    <a:pt x="408" y="481"/>
                  </a:lnTo>
                  <a:lnTo>
                    <a:pt x="408" y="480"/>
                  </a:lnTo>
                  <a:lnTo>
                    <a:pt x="407" y="480"/>
                  </a:lnTo>
                  <a:lnTo>
                    <a:pt x="407" y="479"/>
                  </a:lnTo>
                  <a:lnTo>
                    <a:pt x="407" y="480"/>
                  </a:lnTo>
                  <a:lnTo>
                    <a:pt x="406" y="480"/>
                  </a:lnTo>
                  <a:lnTo>
                    <a:pt x="406" y="479"/>
                  </a:lnTo>
                  <a:lnTo>
                    <a:pt x="406" y="478"/>
                  </a:lnTo>
                  <a:lnTo>
                    <a:pt x="406" y="478"/>
                  </a:lnTo>
                  <a:lnTo>
                    <a:pt x="405" y="478"/>
                  </a:lnTo>
                  <a:lnTo>
                    <a:pt x="405" y="478"/>
                  </a:lnTo>
                  <a:lnTo>
                    <a:pt x="405" y="476"/>
                  </a:lnTo>
                  <a:lnTo>
                    <a:pt x="406" y="476"/>
                  </a:lnTo>
                  <a:lnTo>
                    <a:pt x="406" y="476"/>
                  </a:lnTo>
                  <a:lnTo>
                    <a:pt x="407" y="476"/>
                  </a:lnTo>
                  <a:lnTo>
                    <a:pt x="407" y="475"/>
                  </a:lnTo>
                  <a:lnTo>
                    <a:pt x="407" y="474"/>
                  </a:lnTo>
                  <a:lnTo>
                    <a:pt x="408" y="472"/>
                  </a:lnTo>
                  <a:lnTo>
                    <a:pt x="408" y="472"/>
                  </a:lnTo>
                  <a:lnTo>
                    <a:pt x="408" y="472"/>
                  </a:lnTo>
                  <a:lnTo>
                    <a:pt x="408" y="472"/>
                  </a:lnTo>
                  <a:lnTo>
                    <a:pt x="408" y="472"/>
                  </a:lnTo>
                  <a:lnTo>
                    <a:pt x="408" y="471"/>
                  </a:lnTo>
                  <a:lnTo>
                    <a:pt x="408" y="471"/>
                  </a:lnTo>
                  <a:lnTo>
                    <a:pt x="407" y="472"/>
                  </a:lnTo>
                  <a:lnTo>
                    <a:pt x="407" y="472"/>
                  </a:lnTo>
                  <a:lnTo>
                    <a:pt x="407" y="473"/>
                  </a:lnTo>
                  <a:lnTo>
                    <a:pt x="407" y="475"/>
                  </a:lnTo>
                  <a:lnTo>
                    <a:pt x="406" y="475"/>
                  </a:lnTo>
                  <a:lnTo>
                    <a:pt x="406" y="476"/>
                  </a:lnTo>
                  <a:lnTo>
                    <a:pt x="405" y="476"/>
                  </a:lnTo>
                  <a:lnTo>
                    <a:pt x="405" y="476"/>
                  </a:lnTo>
                  <a:lnTo>
                    <a:pt x="404" y="476"/>
                  </a:lnTo>
                  <a:lnTo>
                    <a:pt x="404" y="476"/>
                  </a:lnTo>
                  <a:lnTo>
                    <a:pt x="404" y="476"/>
                  </a:lnTo>
                  <a:lnTo>
                    <a:pt x="404" y="477"/>
                  </a:lnTo>
                  <a:lnTo>
                    <a:pt x="404" y="477"/>
                  </a:lnTo>
                  <a:lnTo>
                    <a:pt x="404" y="478"/>
                  </a:lnTo>
                  <a:lnTo>
                    <a:pt x="403" y="478"/>
                  </a:lnTo>
                  <a:lnTo>
                    <a:pt x="403" y="477"/>
                  </a:lnTo>
                  <a:lnTo>
                    <a:pt x="402" y="477"/>
                  </a:lnTo>
                  <a:lnTo>
                    <a:pt x="402" y="477"/>
                  </a:lnTo>
                  <a:lnTo>
                    <a:pt x="401" y="477"/>
                  </a:lnTo>
                  <a:lnTo>
                    <a:pt x="400" y="476"/>
                  </a:lnTo>
                  <a:lnTo>
                    <a:pt x="400" y="476"/>
                  </a:lnTo>
                  <a:lnTo>
                    <a:pt x="399" y="477"/>
                  </a:lnTo>
                  <a:lnTo>
                    <a:pt x="399" y="476"/>
                  </a:lnTo>
                  <a:lnTo>
                    <a:pt x="398" y="476"/>
                  </a:lnTo>
                  <a:lnTo>
                    <a:pt x="398" y="477"/>
                  </a:lnTo>
                  <a:lnTo>
                    <a:pt x="398" y="477"/>
                  </a:lnTo>
                  <a:lnTo>
                    <a:pt x="397" y="477"/>
                  </a:lnTo>
                  <a:lnTo>
                    <a:pt x="397" y="478"/>
                  </a:lnTo>
                  <a:lnTo>
                    <a:pt x="397" y="478"/>
                  </a:lnTo>
                  <a:lnTo>
                    <a:pt x="396" y="478"/>
                  </a:lnTo>
                  <a:lnTo>
                    <a:pt x="395" y="478"/>
                  </a:lnTo>
                  <a:lnTo>
                    <a:pt x="395" y="478"/>
                  </a:lnTo>
                  <a:lnTo>
                    <a:pt x="395" y="478"/>
                  </a:lnTo>
                  <a:lnTo>
                    <a:pt x="394" y="478"/>
                  </a:lnTo>
                  <a:lnTo>
                    <a:pt x="394" y="479"/>
                  </a:lnTo>
                  <a:lnTo>
                    <a:pt x="394" y="479"/>
                  </a:lnTo>
                  <a:lnTo>
                    <a:pt x="394" y="479"/>
                  </a:lnTo>
                  <a:lnTo>
                    <a:pt x="394" y="479"/>
                  </a:lnTo>
                  <a:lnTo>
                    <a:pt x="394" y="480"/>
                  </a:lnTo>
                  <a:lnTo>
                    <a:pt x="393" y="480"/>
                  </a:lnTo>
                  <a:lnTo>
                    <a:pt x="393" y="480"/>
                  </a:lnTo>
                  <a:lnTo>
                    <a:pt x="393" y="480"/>
                  </a:lnTo>
                  <a:lnTo>
                    <a:pt x="392" y="480"/>
                  </a:lnTo>
                  <a:lnTo>
                    <a:pt x="392" y="480"/>
                  </a:lnTo>
                  <a:lnTo>
                    <a:pt x="391" y="481"/>
                  </a:lnTo>
                  <a:lnTo>
                    <a:pt x="391" y="481"/>
                  </a:lnTo>
                  <a:lnTo>
                    <a:pt x="391" y="481"/>
                  </a:lnTo>
                  <a:lnTo>
                    <a:pt x="391" y="481"/>
                  </a:lnTo>
                  <a:lnTo>
                    <a:pt x="391" y="481"/>
                  </a:lnTo>
                  <a:lnTo>
                    <a:pt x="391" y="481"/>
                  </a:lnTo>
                  <a:lnTo>
                    <a:pt x="390" y="480"/>
                  </a:lnTo>
                  <a:lnTo>
                    <a:pt x="390" y="481"/>
                  </a:lnTo>
                  <a:lnTo>
                    <a:pt x="390" y="481"/>
                  </a:lnTo>
                  <a:lnTo>
                    <a:pt x="389" y="481"/>
                  </a:lnTo>
                  <a:lnTo>
                    <a:pt x="389" y="480"/>
                  </a:lnTo>
                  <a:lnTo>
                    <a:pt x="388" y="480"/>
                  </a:lnTo>
                  <a:lnTo>
                    <a:pt x="388" y="479"/>
                  </a:lnTo>
                  <a:lnTo>
                    <a:pt x="387" y="480"/>
                  </a:lnTo>
                  <a:lnTo>
                    <a:pt x="387" y="479"/>
                  </a:lnTo>
                  <a:lnTo>
                    <a:pt x="386" y="479"/>
                  </a:lnTo>
                  <a:lnTo>
                    <a:pt x="386" y="478"/>
                  </a:lnTo>
                  <a:lnTo>
                    <a:pt x="386" y="478"/>
                  </a:lnTo>
                  <a:lnTo>
                    <a:pt x="385" y="478"/>
                  </a:lnTo>
                  <a:lnTo>
                    <a:pt x="385" y="478"/>
                  </a:lnTo>
                  <a:lnTo>
                    <a:pt x="384" y="478"/>
                  </a:lnTo>
                  <a:lnTo>
                    <a:pt x="384" y="477"/>
                  </a:lnTo>
                  <a:lnTo>
                    <a:pt x="385" y="476"/>
                  </a:lnTo>
                  <a:lnTo>
                    <a:pt x="385" y="476"/>
                  </a:lnTo>
                  <a:lnTo>
                    <a:pt x="386" y="476"/>
                  </a:lnTo>
                  <a:lnTo>
                    <a:pt x="386" y="476"/>
                  </a:lnTo>
                  <a:lnTo>
                    <a:pt x="386" y="476"/>
                  </a:lnTo>
                  <a:lnTo>
                    <a:pt x="387" y="476"/>
                  </a:lnTo>
                  <a:lnTo>
                    <a:pt x="387" y="476"/>
                  </a:lnTo>
                  <a:lnTo>
                    <a:pt x="388" y="476"/>
                  </a:lnTo>
                  <a:lnTo>
                    <a:pt x="388" y="476"/>
                  </a:lnTo>
                  <a:lnTo>
                    <a:pt x="388" y="476"/>
                  </a:lnTo>
                  <a:lnTo>
                    <a:pt x="389" y="476"/>
                  </a:lnTo>
                  <a:lnTo>
                    <a:pt x="389" y="476"/>
                  </a:lnTo>
                  <a:lnTo>
                    <a:pt x="390" y="476"/>
                  </a:lnTo>
                  <a:lnTo>
                    <a:pt x="390" y="476"/>
                  </a:lnTo>
                  <a:lnTo>
                    <a:pt x="390" y="476"/>
                  </a:lnTo>
                  <a:lnTo>
                    <a:pt x="389" y="475"/>
                  </a:lnTo>
                  <a:lnTo>
                    <a:pt x="388" y="475"/>
                  </a:lnTo>
                  <a:lnTo>
                    <a:pt x="388" y="474"/>
                  </a:lnTo>
                  <a:lnTo>
                    <a:pt x="389" y="473"/>
                  </a:lnTo>
                  <a:lnTo>
                    <a:pt x="389" y="472"/>
                  </a:lnTo>
                  <a:lnTo>
                    <a:pt x="389" y="472"/>
                  </a:lnTo>
                  <a:lnTo>
                    <a:pt x="390" y="472"/>
                  </a:lnTo>
                  <a:lnTo>
                    <a:pt x="390" y="471"/>
                  </a:lnTo>
                  <a:lnTo>
                    <a:pt x="391" y="470"/>
                  </a:lnTo>
                  <a:lnTo>
                    <a:pt x="392" y="469"/>
                  </a:lnTo>
                  <a:lnTo>
                    <a:pt x="392" y="469"/>
                  </a:lnTo>
                  <a:lnTo>
                    <a:pt x="394" y="468"/>
                  </a:lnTo>
                  <a:lnTo>
                    <a:pt x="394" y="468"/>
                  </a:lnTo>
                  <a:lnTo>
                    <a:pt x="393" y="468"/>
                  </a:lnTo>
                  <a:lnTo>
                    <a:pt x="393" y="468"/>
                  </a:lnTo>
                  <a:lnTo>
                    <a:pt x="392" y="468"/>
                  </a:lnTo>
                  <a:lnTo>
                    <a:pt x="391" y="468"/>
                  </a:lnTo>
                  <a:lnTo>
                    <a:pt x="391" y="468"/>
                  </a:lnTo>
                  <a:lnTo>
                    <a:pt x="391" y="468"/>
                  </a:lnTo>
                  <a:lnTo>
                    <a:pt x="391" y="468"/>
                  </a:lnTo>
                  <a:lnTo>
                    <a:pt x="391" y="468"/>
                  </a:lnTo>
                  <a:lnTo>
                    <a:pt x="391" y="469"/>
                  </a:lnTo>
                  <a:lnTo>
                    <a:pt x="390" y="469"/>
                  </a:lnTo>
                  <a:lnTo>
                    <a:pt x="390" y="471"/>
                  </a:lnTo>
                  <a:lnTo>
                    <a:pt x="389" y="470"/>
                  </a:lnTo>
                  <a:lnTo>
                    <a:pt x="389" y="470"/>
                  </a:lnTo>
                  <a:lnTo>
                    <a:pt x="388" y="469"/>
                  </a:lnTo>
                  <a:lnTo>
                    <a:pt x="388" y="468"/>
                  </a:lnTo>
                  <a:lnTo>
                    <a:pt x="389" y="468"/>
                  </a:lnTo>
                  <a:lnTo>
                    <a:pt x="388" y="468"/>
                  </a:lnTo>
                  <a:lnTo>
                    <a:pt x="388" y="469"/>
                  </a:lnTo>
                  <a:lnTo>
                    <a:pt x="388" y="470"/>
                  </a:lnTo>
                  <a:lnTo>
                    <a:pt x="389" y="471"/>
                  </a:lnTo>
                  <a:lnTo>
                    <a:pt x="389" y="472"/>
                  </a:lnTo>
                  <a:lnTo>
                    <a:pt x="389" y="472"/>
                  </a:lnTo>
                  <a:lnTo>
                    <a:pt x="389" y="473"/>
                  </a:lnTo>
                  <a:lnTo>
                    <a:pt x="388" y="474"/>
                  </a:lnTo>
                  <a:lnTo>
                    <a:pt x="388" y="475"/>
                  </a:lnTo>
                  <a:lnTo>
                    <a:pt x="388" y="475"/>
                  </a:lnTo>
                  <a:lnTo>
                    <a:pt x="388" y="476"/>
                  </a:lnTo>
                  <a:lnTo>
                    <a:pt x="387" y="476"/>
                  </a:lnTo>
                  <a:lnTo>
                    <a:pt x="387" y="475"/>
                  </a:lnTo>
                  <a:lnTo>
                    <a:pt x="386" y="476"/>
                  </a:lnTo>
                  <a:lnTo>
                    <a:pt x="385" y="475"/>
                  </a:lnTo>
                  <a:lnTo>
                    <a:pt x="384" y="475"/>
                  </a:lnTo>
                  <a:lnTo>
                    <a:pt x="383" y="475"/>
                  </a:lnTo>
                  <a:lnTo>
                    <a:pt x="383" y="474"/>
                  </a:lnTo>
                  <a:lnTo>
                    <a:pt x="382" y="474"/>
                  </a:lnTo>
                  <a:lnTo>
                    <a:pt x="382" y="474"/>
                  </a:lnTo>
                  <a:lnTo>
                    <a:pt x="381" y="474"/>
                  </a:lnTo>
                  <a:lnTo>
                    <a:pt x="380" y="474"/>
                  </a:lnTo>
                  <a:lnTo>
                    <a:pt x="379" y="475"/>
                  </a:lnTo>
                  <a:lnTo>
                    <a:pt x="378" y="475"/>
                  </a:lnTo>
                  <a:lnTo>
                    <a:pt x="378" y="474"/>
                  </a:lnTo>
                  <a:lnTo>
                    <a:pt x="378" y="473"/>
                  </a:lnTo>
                  <a:lnTo>
                    <a:pt x="378" y="473"/>
                  </a:lnTo>
                  <a:lnTo>
                    <a:pt x="377" y="473"/>
                  </a:lnTo>
                  <a:lnTo>
                    <a:pt x="377" y="472"/>
                  </a:lnTo>
                  <a:lnTo>
                    <a:pt x="377" y="472"/>
                  </a:lnTo>
                  <a:lnTo>
                    <a:pt x="377" y="472"/>
                  </a:lnTo>
                  <a:lnTo>
                    <a:pt x="378" y="471"/>
                  </a:lnTo>
                  <a:lnTo>
                    <a:pt x="377" y="470"/>
                  </a:lnTo>
                  <a:lnTo>
                    <a:pt x="377" y="470"/>
                  </a:lnTo>
                  <a:lnTo>
                    <a:pt x="377" y="469"/>
                  </a:lnTo>
                  <a:lnTo>
                    <a:pt x="376" y="469"/>
                  </a:lnTo>
                  <a:lnTo>
                    <a:pt x="376" y="469"/>
                  </a:lnTo>
                  <a:lnTo>
                    <a:pt x="376" y="468"/>
                  </a:lnTo>
                  <a:lnTo>
                    <a:pt x="376" y="467"/>
                  </a:lnTo>
                  <a:lnTo>
                    <a:pt x="377" y="467"/>
                  </a:lnTo>
                  <a:lnTo>
                    <a:pt x="377" y="465"/>
                  </a:lnTo>
                  <a:lnTo>
                    <a:pt x="377" y="465"/>
                  </a:lnTo>
                  <a:lnTo>
                    <a:pt x="377" y="465"/>
                  </a:lnTo>
                  <a:lnTo>
                    <a:pt x="376" y="465"/>
                  </a:lnTo>
                  <a:lnTo>
                    <a:pt x="376" y="464"/>
                  </a:lnTo>
                  <a:lnTo>
                    <a:pt x="375" y="463"/>
                  </a:lnTo>
                  <a:lnTo>
                    <a:pt x="375" y="463"/>
                  </a:lnTo>
                  <a:lnTo>
                    <a:pt x="375" y="463"/>
                  </a:lnTo>
                  <a:lnTo>
                    <a:pt x="375" y="463"/>
                  </a:lnTo>
                  <a:lnTo>
                    <a:pt x="375" y="463"/>
                  </a:lnTo>
                  <a:lnTo>
                    <a:pt x="376" y="463"/>
                  </a:lnTo>
                  <a:lnTo>
                    <a:pt x="376" y="463"/>
                  </a:lnTo>
                  <a:lnTo>
                    <a:pt x="378" y="463"/>
                  </a:lnTo>
                  <a:lnTo>
                    <a:pt x="378" y="463"/>
                  </a:lnTo>
                  <a:lnTo>
                    <a:pt x="378" y="463"/>
                  </a:lnTo>
                  <a:lnTo>
                    <a:pt x="378" y="463"/>
                  </a:lnTo>
                  <a:lnTo>
                    <a:pt x="378" y="462"/>
                  </a:lnTo>
                  <a:lnTo>
                    <a:pt x="379" y="462"/>
                  </a:lnTo>
                  <a:lnTo>
                    <a:pt x="379" y="461"/>
                  </a:lnTo>
                  <a:lnTo>
                    <a:pt x="379" y="461"/>
                  </a:lnTo>
                  <a:lnTo>
                    <a:pt x="379" y="461"/>
                  </a:lnTo>
                  <a:lnTo>
                    <a:pt x="380" y="460"/>
                  </a:lnTo>
                  <a:lnTo>
                    <a:pt x="380" y="458"/>
                  </a:lnTo>
                  <a:lnTo>
                    <a:pt x="382" y="457"/>
                  </a:lnTo>
                  <a:lnTo>
                    <a:pt x="382" y="457"/>
                  </a:lnTo>
                  <a:lnTo>
                    <a:pt x="382" y="457"/>
                  </a:lnTo>
                  <a:lnTo>
                    <a:pt x="383" y="456"/>
                  </a:lnTo>
                  <a:lnTo>
                    <a:pt x="382" y="456"/>
                  </a:lnTo>
                  <a:lnTo>
                    <a:pt x="382" y="456"/>
                  </a:lnTo>
                  <a:lnTo>
                    <a:pt x="381" y="457"/>
                  </a:lnTo>
                  <a:lnTo>
                    <a:pt x="380" y="457"/>
                  </a:lnTo>
                  <a:lnTo>
                    <a:pt x="379" y="458"/>
                  </a:lnTo>
                  <a:lnTo>
                    <a:pt x="379" y="459"/>
                  </a:lnTo>
                  <a:lnTo>
                    <a:pt x="379" y="459"/>
                  </a:lnTo>
                  <a:lnTo>
                    <a:pt x="379" y="459"/>
                  </a:lnTo>
                  <a:lnTo>
                    <a:pt x="378" y="459"/>
                  </a:lnTo>
                  <a:lnTo>
                    <a:pt x="378" y="461"/>
                  </a:lnTo>
                  <a:lnTo>
                    <a:pt x="378" y="461"/>
                  </a:lnTo>
                  <a:lnTo>
                    <a:pt x="378" y="462"/>
                  </a:lnTo>
                  <a:lnTo>
                    <a:pt x="378" y="463"/>
                  </a:lnTo>
                  <a:lnTo>
                    <a:pt x="378" y="463"/>
                  </a:lnTo>
                  <a:lnTo>
                    <a:pt x="377" y="463"/>
                  </a:lnTo>
                  <a:lnTo>
                    <a:pt x="377" y="462"/>
                  </a:lnTo>
                  <a:lnTo>
                    <a:pt x="376" y="462"/>
                  </a:lnTo>
                  <a:lnTo>
                    <a:pt x="375" y="462"/>
                  </a:lnTo>
                  <a:lnTo>
                    <a:pt x="375" y="461"/>
                  </a:lnTo>
                  <a:lnTo>
                    <a:pt x="375" y="461"/>
                  </a:lnTo>
                  <a:lnTo>
                    <a:pt x="374" y="462"/>
                  </a:lnTo>
                  <a:lnTo>
                    <a:pt x="375" y="462"/>
                  </a:lnTo>
                  <a:lnTo>
                    <a:pt x="374" y="463"/>
                  </a:lnTo>
                  <a:lnTo>
                    <a:pt x="373" y="462"/>
                  </a:lnTo>
                  <a:lnTo>
                    <a:pt x="373" y="462"/>
                  </a:lnTo>
                  <a:lnTo>
                    <a:pt x="373" y="463"/>
                  </a:lnTo>
                  <a:lnTo>
                    <a:pt x="372" y="463"/>
                  </a:lnTo>
                  <a:lnTo>
                    <a:pt x="371" y="462"/>
                  </a:lnTo>
                  <a:lnTo>
                    <a:pt x="371" y="463"/>
                  </a:lnTo>
                  <a:lnTo>
                    <a:pt x="370" y="463"/>
                  </a:lnTo>
                  <a:lnTo>
                    <a:pt x="370" y="463"/>
                  </a:lnTo>
                  <a:lnTo>
                    <a:pt x="370" y="463"/>
                  </a:lnTo>
                  <a:lnTo>
                    <a:pt x="369" y="463"/>
                  </a:lnTo>
                  <a:lnTo>
                    <a:pt x="369" y="463"/>
                  </a:lnTo>
                  <a:lnTo>
                    <a:pt x="369" y="462"/>
                  </a:lnTo>
                  <a:lnTo>
                    <a:pt x="370" y="462"/>
                  </a:lnTo>
                  <a:lnTo>
                    <a:pt x="369" y="461"/>
                  </a:lnTo>
                  <a:lnTo>
                    <a:pt x="369" y="461"/>
                  </a:lnTo>
                  <a:lnTo>
                    <a:pt x="369" y="462"/>
                  </a:lnTo>
                  <a:lnTo>
                    <a:pt x="369" y="462"/>
                  </a:lnTo>
                  <a:lnTo>
                    <a:pt x="369" y="462"/>
                  </a:lnTo>
                  <a:lnTo>
                    <a:pt x="369" y="462"/>
                  </a:lnTo>
                  <a:lnTo>
                    <a:pt x="369" y="462"/>
                  </a:lnTo>
                  <a:lnTo>
                    <a:pt x="368" y="462"/>
                  </a:lnTo>
                  <a:lnTo>
                    <a:pt x="367" y="462"/>
                  </a:lnTo>
                  <a:lnTo>
                    <a:pt x="367" y="461"/>
                  </a:lnTo>
                  <a:lnTo>
                    <a:pt x="366" y="461"/>
                  </a:lnTo>
                  <a:lnTo>
                    <a:pt x="366" y="460"/>
                  </a:lnTo>
                  <a:lnTo>
                    <a:pt x="366" y="461"/>
                  </a:lnTo>
                  <a:lnTo>
                    <a:pt x="366" y="460"/>
                  </a:lnTo>
                  <a:lnTo>
                    <a:pt x="367" y="460"/>
                  </a:lnTo>
                  <a:lnTo>
                    <a:pt x="366" y="460"/>
                  </a:lnTo>
                  <a:lnTo>
                    <a:pt x="366" y="459"/>
                  </a:lnTo>
                  <a:lnTo>
                    <a:pt x="366" y="458"/>
                  </a:lnTo>
                  <a:lnTo>
                    <a:pt x="366" y="458"/>
                  </a:lnTo>
                  <a:lnTo>
                    <a:pt x="366" y="458"/>
                  </a:lnTo>
                  <a:lnTo>
                    <a:pt x="366" y="457"/>
                  </a:lnTo>
                  <a:lnTo>
                    <a:pt x="365" y="457"/>
                  </a:lnTo>
                  <a:lnTo>
                    <a:pt x="365" y="456"/>
                  </a:lnTo>
                  <a:lnTo>
                    <a:pt x="365" y="456"/>
                  </a:lnTo>
                  <a:lnTo>
                    <a:pt x="365" y="455"/>
                  </a:lnTo>
                  <a:lnTo>
                    <a:pt x="365" y="455"/>
                  </a:lnTo>
                  <a:lnTo>
                    <a:pt x="365" y="455"/>
                  </a:lnTo>
                  <a:lnTo>
                    <a:pt x="365" y="455"/>
                  </a:lnTo>
                  <a:lnTo>
                    <a:pt x="365" y="455"/>
                  </a:lnTo>
                  <a:lnTo>
                    <a:pt x="365" y="455"/>
                  </a:lnTo>
                  <a:lnTo>
                    <a:pt x="365" y="455"/>
                  </a:lnTo>
                  <a:lnTo>
                    <a:pt x="364" y="454"/>
                  </a:lnTo>
                  <a:lnTo>
                    <a:pt x="363" y="454"/>
                  </a:lnTo>
                  <a:lnTo>
                    <a:pt x="363" y="453"/>
                  </a:lnTo>
                  <a:lnTo>
                    <a:pt x="363" y="453"/>
                  </a:lnTo>
                  <a:lnTo>
                    <a:pt x="363" y="453"/>
                  </a:lnTo>
                  <a:lnTo>
                    <a:pt x="364" y="452"/>
                  </a:lnTo>
                  <a:lnTo>
                    <a:pt x="363" y="451"/>
                  </a:lnTo>
                  <a:lnTo>
                    <a:pt x="364" y="451"/>
                  </a:lnTo>
                  <a:lnTo>
                    <a:pt x="364" y="450"/>
                  </a:lnTo>
                  <a:lnTo>
                    <a:pt x="365" y="449"/>
                  </a:lnTo>
                  <a:lnTo>
                    <a:pt x="365" y="449"/>
                  </a:lnTo>
                  <a:lnTo>
                    <a:pt x="365" y="449"/>
                  </a:lnTo>
                  <a:lnTo>
                    <a:pt x="365" y="449"/>
                  </a:lnTo>
                  <a:lnTo>
                    <a:pt x="365" y="448"/>
                  </a:lnTo>
                  <a:lnTo>
                    <a:pt x="365" y="448"/>
                  </a:lnTo>
                  <a:lnTo>
                    <a:pt x="365" y="448"/>
                  </a:lnTo>
                  <a:lnTo>
                    <a:pt x="365" y="446"/>
                  </a:lnTo>
                  <a:lnTo>
                    <a:pt x="365" y="446"/>
                  </a:lnTo>
                  <a:lnTo>
                    <a:pt x="365" y="446"/>
                  </a:lnTo>
                  <a:lnTo>
                    <a:pt x="366" y="446"/>
                  </a:lnTo>
                  <a:lnTo>
                    <a:pt x="367" y="446"/>
                  </a:lnTo>
                  <a:lnTo>
                    <a:pt x="367" y="446"/>
                  </a:lnTo>
                  <a:lnTo>
                    <a:pt x="365" y="446"/>
                  </a:lnTo>
                  <a:lnTo>
                    <a:pt x="365" y="445"/>
                  </a:lnTo>
                  <a:lnTo>
                    <a:pt x="365" y="445"/>
                  </a:lnTo>
                  <a:lnTo>
                    <a:pt x="366" y="445"/>
                  </a:lnTo>
                  <a:lnTo>
                    <a:pt x="367" y="444"/>
                  </a:lnTo>
                  <a:lnTo>
                    <a:pt x="368" y="443"/>
                  </a:lnTo>
                  <a:lnTo>
                    <a:pt x="368" y="442"/>
                  </a:lnTo>
                  <a:lnTo>
                    <a:pt x="369" y="442"/>
                  </a:lnTo>
                  <a:lnTo>
                    <a:pt x="369" y="442"/>
                  </a:lnTo>
                  <a:lnTo>
                    <a:pt x="369" y="442"/>
                  </a:lnTo>
                  <a:lnTo>
                    <a:pt x="369" y="441"/>
                  </a:lnTo>
                  <a:lnTo>
                    <a:pt x="369" y="441"/>
                  </a:lnTo>
                  <a:lnTo>
                    <a:pt x="369" y="441"/>
                  </a:lnTo>
                  <a:lnTo>
                    <a:pt x="369" y="440"/>
                  </a:lnTo>
                  <a:lnTo>
                    <a:pt x="370" y="440"/>
                  </a:lnTo>
                  <a:lnTo>
                    <a:pt x="370" y="439"/>
                  </a:lnTo>
                  <a:lnTo>
                    <a:pt x="370" y="439"/>
                  </a:lnTo>
                  <a:lnTo>
                    <a:pt x="371" y="438"/>
                  </a:lnTo>
                  <a:lnTo>
                    <a:pt x="371" y="437"/>
                  </a:lnTo>
                  <a:lnTo>
                    <a:pt x="371" y="437"/>
                  </a:lnTo>
                  <a:lnTo>
                    <a:pt x="371" y="437"/>
                  </a:lnTo>
                  <a:lnTo>
                    <a:pt x="371" y="437"/>
                  </a:lnTo>
                  <a:lnTo>
                    <a:pt x="370" y="437"/>
                  </a:lnTo>
                  <a:lnTo>
                    <a:pt x="370" y="438"/>
                  </a:lnTo>
                  <a:lnTo>
                    <a:pt x="369" y="438"/>
                  </a:lnTo>
                  <a:lnTo>
                    <a:pt x="369" y="438"/>
                  </a:lnTo>
                  <a:lnTo>
                    <a:pt x="369" y="438"/>
                  </a:lnTo>
                  <a:lnTo>
                    <a:pt x="369" y="439"/>
                  </a:lnTo>
                  <a:lnTo>
                    <a:pt x="369" y="439"/>
                  </a:lnTo>
                  <a:lnTo>
                    <a:pt x="369" y="439"/>
                  </a:lnTo>
                  <a:lnTo>
                    <a:pt x="369" y="439"/>
                  </a:lnTo>
                  <a:lnTo>
                    <a:pt x="369" y="440"/>
                  </a:lnTo>
                  <a:lnTo>
                    <a:pt x="369" y="440"/>
                  </a:lnTo>
                  <a:lnTo>
                    <a:pt x="369" y="441"/>
                  </a:lnTo>
                  <a:lnTo>
                    <a:pt x="368" y="441"/>
                  </a:lnTo>
                  <a:lnTo>
                    <a:pt x="368" y="442"/>
                  </a:lnTo>
                  <a:lnTo>
                    <a:pt x="367" y="442"/>
                  </a:lnTo>
                  <a:lnTo>
                    <a:pt x="366" y="443"/>
                  </a:lnTo>
                  <a:lnTo>
                    <a:pt x="366" y="443"/>
                  </a:lnTo>
                  <a:lnTo>
                    <a:pt x="365" y="443"/>
                  </a:lnTo>
                  <a:lnTo>
                    <a:pt x="365" y="443"/>
                  </a:lnTo>
                  <a:lnTo>
                    <a:pt x="365" y="442"/>
                  </a:lnTo>
                  <a:lnTo>
                    <a:pt x="365" y="442"/>
                  </a:lnTo>
                  <a:lnTo>
                    <a:pt x="365" y="442"/>
                  </a:lnTo>
                  <a:lnTo>
                    <a:pt x="365" y="442"/>
                  </a:lnTo>
                  <a:lnTo>
                    <a:pt x="364" y="441"/>
                  </a:lnTo>
                  <a:lnTo>
                    <a:pt x="364" y="441"/>
                  </a:lnTo>
                  <a:lnTo>
                    <a:pt x="364" y="440"/>
                  </a:lnTo>
                  <a:lnTo>
                    <a:pt x="364" y="439"/>
                  </a:lnTo>
                  <a:lnTo>
                    <a:pt x="364" y="438"/>
                  </a:lnTo>
                  <a:lnTo>
                    <a:pt x="364" y="438"/>
                  </a:lnTo>
                  <a:lnTo>
                    <a:pt x="364" y="438"/>
                  </a:lnTo>
                  <a:lnTo>
                    <a:pt x="363" y="437"/>
                  </a:lnTo>
                  <a:lnTo>
                    <a:pt x="362" y="437"/>
                  </a:lnTo>
                  <a:lnTo>
                    <a:pt x="362" y="437"/>
                  </a:lnTo>
                  <a:lnTo>
                    <a:pt x="362" y="437"/>
                  </a:lnTo>
                  <a:lnTo>
                    <a:pt x="362" y="436"/>
                  </a:lnTo>
                  <a:lnTo>
                    <a:pt x="362" y="436"/>
                  </a:lnTo>
                  <a:lnTo>
                    <a:pt x="361" y="435"/>
                  </a:lnTo>
                  <a:lnTo>
                    <a:pt x="360" y="434"/>
                  </a:lnTo>
                  <a:lnTo>
                    <a:pt x="360" y="434"/>
                  </a:lnTo>
                  <a:lnTo>
                    <a:pt x="360" y="435"/>
                  </a:lnTo>
                  <a:lnTo>
                    <a:pt x="360" y="435"/>
                  </a:lnTo>
                  <a:lnTo>
                    <a:pt x="359" y="436"/>
                  </a:lnTo>
                  <a:lnTo>
                    <a:pt x="359" y="437"/>
                  </a:lnTo>
                  <a:lnTo>
                    <a:pt x="359" y="437"/>
                  </a:lnTo>
                  <a:lnTo>
                    <a:pt x="359" y="437"/>
                  </a:lnTo>
                  <a:lnTo>
                    <a:pt x="359" y="437"/>
                  </a:lnTo>
                  <a:lnTo>
                    <a:pt x="358" y="437"/>
                  </a:lnTo>
                  <a:lnTo>
                    <a:pt x="358" y="437"/>
                  </a:lnTo>
                  <a:lnTo>
                    <a:pt x="357" y="437"/>
                  </a:lnTo>
                  <a:lnTo>
                    <a:pt x="357" y="435"/>
                  </a:lnTo>
                  <a:lnTo>
                    <a:pt x="359" y="434"/>
                  </a:lnTo>
                  <a:lnTo>
                    <a:pt x="360" y="433"/>
                  </a:lnTo>
                  <a:lnTo>
                    <a:pt x="360" y="433"/>
                  </a:lnTo>
                  <a:lnTo>
                    <a:pt x="360" y="433"/>
                  </a:lnTo>
                  <a:lnTo>
                    <a:pt x="360" y="433"/>
                  </a:lnTo>
                  <a:lnTo>
                    <a:pt x="360" y="433"/>
                  </a:lnTo>
                  <a:lnTo>
                    <a:pt x="358" y="434"/>
                  </a:lnTo>
                  <a:lnTo>
                    <a:pt x="357" y="435"/>
                  </a:lnTo>
                  <a:lnTo>
                    <a:pt x="357" y="436"/>
                  </a:lnTo>
                  <a:lnTo>
                    <a:pt x="357" y="437"/>
                  </a:lnTo>
                  <a:lnTo>
                    <a:pt x="358" y="437"/>
                  </a:lnTo>
                  <a:lnTo>
                    <a:pt x="359" y="437"/>
                  </a:lnTo>
                  <a:lnTo>
                    <a:pt x="360" y="437"/>
                  </a:lnTo>
                  <a:lnTo>
                    <a:pt x="360" y="437"/>
                  </a:lnTo>
                  <a:lnTo>
                    <a:pt x="360" y="436"/>
                  </a:lnTo>
                  <a:lnTo>
                    <a:pt x="361" y="436"/>
                  </a:lnTo>
                  <a:lnTo>
                    <a:pt x="361" y="436"/>
                  </a:lnTo>
                  <a:lnTo>
                    <a:pt x="361" y="437"/>
                  </a:lnTo>
                  <a:lnTo>
                    <a:pt x="361" y="437"/>
                  </a:lnTo>
                  <a:lnTo>
                    <a:pt x="361" y="437"/>
                  </a:lnTo>
                  <a:lnTo>
                    <a:pt x="361" y="437"/>
                  </a:lnTo>
                  <a:lnTo>
                    <a:pt x="362" y="437"/>
                  </a:lnTo>
                  <a:lnTo>
                    <a:pt x="362" y="438"/>
                  </a:lnTo>
                  <a:lnTo>
                    <a:pt x="362" y="438"/>
                  </a:lnTo>
                  <a:lnTo>
                    <a:pt x="362" y="439"/>
                  </a:lnTo>
                  <a:lnTo>
                    <a:pt x="362" y="440"/>
                  </a:lnTo>
                  <a:lnTo>
                    <a:pt x="362" y="441"/>
                  </a:lnTo>
                  <a:lnTo>
                    <a:pt x="362" y="441"/>
                  </a:lnTo>
                  <a:lnTo>
                    <a:pt x="363" y="441"/>
                  </a:lnTo>
                  <a:lnTo>
                    <a:pt x="363" y="442"/>
                  </a:lnTo>
                  <a:lnTo>
                    <a:pt x="363" y="442"/>
                  </a:lnTo>
                  <a:lnTo>
                    <a:pt x="363" y="442"/>
                  </a:lnTo>
                  <a:lnTo>
                    <a:pt x="363" y="442"/>
                  </a:lnTo>
                  <a:lnTo>
                    <a:pt x="364" y="442"/>
                  </a:lnTo>
                  <a:lnTo>
                    <a:pt x="364" y="443"/>
                  </a:lnTo>
                  <a:lnTo>
                    <a:pt x="363" y="444"/>
                  </a:lnTo>
                  <a:lnTo>
                    <a:pt x="363" y="445"/>
                  </a:lnTo>
                  <a:lnTo>
                    <a:pt x="363" y="445"/>
                  </a:lnTo>
                  <a:lnTo>
                    <a:pt x="360" y="445"/>
                  </a:lnTo>
                  <a:lnTo>
                    <a:pt x="360" y="445"/>
                  </a:lnTo>
                  <a:lnTo>
                    <a:pt x="360" y="446"/>
                  </a:lnTo>
                  <a:lnTo>
                    <a:pt x="360" y="446"/>
                  </a:lnTo>
                  <a:lnTo>
                    <a:pt x="360" y="445"/>
                  </a:lnTo>
                  <a:lnTo>
                    <a:pt x="359" y="445"/>
                  </a:lnTo>
                  <a:lnTo>
                    <a:pt x="359" y="445"/>
                  </a:lnTo>
                  <a:lnTo>
                    <a:pt x="360" y="446"/>
                  </a:lnTo>
                  <a:lnTo>
                    <a:pt x="360" y="446"/>
                  </a:lnTo>
                  <a:lnTo>
                    <a:pt x="361" y="446"/>
                  </a:lnTo>
                  <a:lnTo>
                    <a:pt x="362" y="446"/>
                  </a:lnTo>
                  <a:lnTo>
                    <a:pt x="362" y="446"/>
                  </a:lnTo>
                  <a:lnTo>
                    <a:pt x="362" y="446"/>
                  </a:lnTo>
                  <a:lnTo>
                    <a:pt x="362" y="446"/>
                  </a:lnTo>
                  <a:lnTo>
                    <a:pt x="362" y="449"/>
                  </a:lnTo>
                  <a:lnTo>
                    <a:pt x="363" y="450"/>
                  </a:lnTo>
                  <a:lnTo>
                    <a:pt x="363" y="450"/>
                  </a:lnTo>
                  <a:lnTo>
                    <a:pt x="363" y="451"/>
                  </a:lnTo>
                  <a:lnTo>
                    <a:pt x="362" y="451"/>
                  </a:lnTo>
                  <a:lnTo>
                    <a:pt x="362" y="451"/>
                  </a:lnTo>
                  <a:lnTo>
                    <a:pt x="362" y="452"/>
                  </a:lnTo>
                  <a:lnTo>
                    <a:pt x="362" y="453"/>
                  </a:lnTo>
                  <a:lnTo>
                    <a:pt x="361" y="453"/>
                  </a:lnTo>
                  <a:lnTo>
                    <a:pt x="361" y="453"/>
                  </a:lnTo>
                  <a:lnTo>
                    <a:pt x="360" y="454"/>
                  </a:lnTo>
                  <a:lnTo>
                    <a:pt x="360" y="454"/>
                  </a:lnTo>
                  <a:lnTo>
                    <a:pt x="360" y="455"/>
                  </a:lnTo>
                  <a:lnTo>
                    <a:pt x="359" y="454"/>
                  </a:lnTo>
                  <a:lnTo>
                    <a:pt x="359" y="454"/>
                  </a:lnTo>
                  <a:lnTo>
                    <a:pt x="358" y="454"/>
                  </a:lnTo>
                  <a:lnTo>
                    <a:pt x="358" y="455"/>
                  </a:lnTo>
                  <a:lnTo>
                    <a:pt x="357" y="455"/>
                  </a:lnTo>
                  <a:lnTo>
                    <a:pt x="356" y="455"/>
                  </a:lnTo>
                  <a:lnTo>
                    <a:pt x="357" y="455"/>
                  </a:lnTo>
                  <a:lnTo>
                    <a:pt x="356" y="455"/>
                  </a:lnTo>
                  <a:lnTo>
                    <a:pt x="356" y="455"/>
                  </a:lnTo>
                  <a:lnTo>
                    <a:pt x="356" y="456"/>
                  </a:lnTo>
                  <a:lnTo>
                    <a:pt x="356" y="456"/>
                  </a:lnTo>
                  <a:lnTo>
                    <a:pt x="355" y="457"/>
                  </a:lnTo>
                  <a:lnTo>
                    <a:pt x="355" y="457"/>
                  </a:lnTo>
                  <a:lnTo>
                    <a:pt x="353" y="456"/>
                  </a:lnTo>
                  <a:lnTo>
                    <a:pt x="352" y="456"/>
                  </a:lnTo>
                  <a:lnTo>
                    <a:pt x="352" y="456"/>
                  </a:lnTo>
                  <a:lnTo>
                    <a:pt x="352" y="457"/>
                  </a:lnTo>
                  <a:lnTo>
                    <a:pt x="352" y="457"/>
                  </a:lnTo>
                  <a:lnTo>
                    <a:pt x="352" y="457"/>
                  </a:lnTo>
                  <a:lnTo>
                    <a:pt x="352" y="458"/>
                  </a:lnTo>
                  <a:lnTo>
                    <a:pt x="352" y="459"/>
                  </a:lnTo>
                  <a:lnTo>
                    <a:pt x="351" y="459"/>
                  </a:lnTo>
                  <a:lnTo>
                    <a:pt x="351" y="458"/>
                  </a:lnTo>
                  <a:lnTo>
                    <a:pt x="350" y="457"/>
                  </a:lnTo>
                  <a:lnTo>
                    <a:pt x="350" y="457"/>
                  </a:lnTo>
                  <a:lnTo>
                    <a:pt x="350" y="456"/>
                  </a:lnTo>
                  <a:lnTo>
                    <a:pt x="349" y="456"/>
                  </a:lnTo>
                  <a:lnTo>
                    <a:pt x="350" y="456"/>
                  </a:lnTo>
                  <a:lnTo>
                    <a:pt x="349" y="456"/>
                  </a:lnTo>
                  <a:lnTo>
                    <a:pt x="349" y="455"/>
                  </a:lnTo>
                  <a:lnTo>
                    <a:pt x="349" y="454"/>
                  </a:lnTo>
                  <a:lnTo>
                    <a:pt x="349" y="454"/>
                  </a:lnTo>
                  <a:lnTo>
                    <a:pt x="349" y="454"/>
                  </a:lnTo>
                  <a:lnTo>
                    <a:pt x="348" y="455"/>
                  </a:lnTo>
                  <a:lnTo>
                    <a:pt x="347" y="455"/>
                  </a:lnTo>
                  <a:lnTo>
                    <a:pt x="347" y="455"/>
                  </a:lnTo>
                  <a:lnTo>
                    <a:pt x="347" y="454"/>
                  </a:lnTo>
                  <a:lnTo>
                    <a:pt x="347" y="454"/>
                  </a:lnTo>
                  <a:lnTo>
                    <a:pt x="347" y="453"/>
                  </a:lnTo>
                  <a:lnTo>
                    <a:pt x="347" y="453"/>
                  </a:lnTo>
                  <a:lnTo>
                    <a:pt x="347" y="453"/>
                  </a:lnTo>
                  <a:lnTo>
                    <a:pt x="347" y="453"/>
                  </a:lnTo>
                  <a:lnTo>
                    <a:pt x="347" y="454"/>
                  </a:lnTo>
                  <a:lnTo>
                    <a:pt x="347" y="454"/>
                  </a:lnTo>
                  <a:lnTo>
                    <a:pt x="347" y="455"/>
                  </a:lnTo>
                  <a:lnTo>
                    <a:pt x="347" y="455"/>
                  </a:lnTo>
                  <a:lnTo>
                    <a:pt x="347" y="455"/>
                  </a:lnTo>
                  <a:lnTo>
                    <a:pt x="348" y="456"/>
                  </a:lnTo>
                  <a:lnTo>
                    <a:pt x="348" y="456"/>
                  </a:lnTo>
                  <a:lnTo>
                    <a:pt x="348" y="457"/>
                  </a:lnTo>
                  <a:lnTo>
                    <a:pt x="349" y="457"/>
                  </a:lnTo>
                  <a:lnTo>
                    <a:pt x="350" y="458"/>
                  </a:lnTo>
                  <a:lnTo>
                    <a:pt x="351" y="458"/>
                  </a:lnTo>
                  <a:lnTo>
                    <a:pt x="351" y="459"/>
                  </a:lnTo>
                  <a:lnTo>
                    <a:pt x="352" y="459"/>
                  </a:lnTo>
                  <a:lnTo>
                    <a:pt x="352" y="459"/>
                  </a:lnTo>
                  <a:lnTo>
                    <a:pt x="353" y="459"/>
                  </a:lnTo>
                  <a:lnTo>
                    <a:pt x="353" y="459"/>
                  </a:lnTo>
                  <a:lnTo>
                    <a:pt x="354" y="459"/>
                  </a:lnTo>
                  <a:lnTo>
                    <a:pt x="354" y="459"/>
                  </a:lnTo>
                  <a:lnTo>
                    <a:pt x="355" y="459"/>
                  </a:lnTo>
                  <a:lnTo>
                    <a:pt x="356" y="459"/>
                  </a:lnTo>
                  <a:lnTo>
                    <a:pt x="356" y="459"/>
                  </a:lnTo>
                  <a:lnTo>
                    <a:pt x="356" y="459"/>
                  </a:lnTo>
                  <a:lnTo>
                    <a:pt x="356" y="458"/>
                  </a:lnTo>
                  <a:lnTo>
                    <a:pt x="357" y="458"/>
                  </a:lnTo>
                  <a:lnTo>
                    <a:pt x="357" y="457"/>
                  </a:lnTo>
                  <a:lnTo>
                    <a:pt x="358" y="457"/>
                  </a:lnTo>
                  <a:lnTo>
                    <a:pt x="358" y="456"/>
                  </a:lnTo>
                  <a:lnTo>
                    <a:pt x="359" y="455"/>
                  </a:lnTo>
                  <a:lnTo>
                    <a:pt x="360" y="455"/>
                  </a:lnTo>
                  <a:lnTo>
                    <a:pt x="360" y="455"/>
                  </a:lnTo>
                  <a:lnTo>
                    <a:pt x="360" y="455"/>
                  </a:lnTo>
                  <a:lnTo>
                    <a:pt x="360" y="455"/>
                  </a:lnTo>
                  <a:lnTo>
                    <a:pt x="361" y="455"/>
                  </a:lnTo>
                  <a:lnTo>
                    <a:pt x="361" y="455"/>
                  </a:lnTo>
                  <a:lnTo>
                    <a:pt x="361" y="455"/>
                  </a:lnTo>
                  <a:lnTo>
                    <a:pt x="362" y="455"/>
                  </a:lnTo>
                  <a:lnTo>
                    <a:pt x="362" y="455"/>
                  </a:lnTo>
                  <a:lnTo>
                    <a:pt x="363" y="455"/>
                  </a:lnTo>
                  <a:lnTo>
                    <a:pt x="364" y="455"/>
                  </a:lnTo>
                  <a:lnTo>
                    <a:pt x="364" y="456"/>
                  </a:lnTo>
                  <a:lnTo>
                    <a:pt x="363" y="456"/>
                  </a:lnTo>
                  <a:lnTo>
                    <a:pt x="363" y="455"/>
                  </a:lnTo>
                  <a:lnTo>
                    <a:pt x="362" y="456"/>
                  </a:lnTo>
                  <a:lnTo>
                    <a:pt x="362" y="456"/>
                  </a:lnTo>
                  <a:lnTo>
                    <a:pt x="363" y="456"/>
                  </a:lnTo>
                  <a:lnTo>
                    <a:pt x="364" y="457"/>
                  </a:lnTo>
                  <a:lnTo>
                    <a:pt x="364" y="457"/>
                  </a:lnTo>
                  <a:lnTo>
                    <a:pt x="365" y="457"/>
                  </a:lnTo>
                  <a:lnTo>
                    <a:pt x="365" y="457"/>
                  </a:lnTo>
                  <a:lnTo>
                    <a:pt x="363" y="458"/>
                  </a:lnTo>
                  <a:lnTo>
                    <a:pt x="365" y="458"/>
                  </a:lnTo>
                  <a:lnTo>
                    <a:pt x="365" y="459"/>
                  </a:lnTo>
                  <a:lnTo>
                    <a:pt x="365" y="458"/>
                  </a:lnTo>
                  <a:lnTo>
                    <a:pt x="365" y="459"/>
                  </a:lnTo>
                  <a:lnTo>
                    <a:pt x="365" y="459"/>
                  </a:lnTo>
                  <a:lnTo>
                    <a:pt x="365" y="459"/>
                  </a:lnTo>
                  <a:lnTo>
                    <a:pt x="365" y="459"/>
                  </a:lnTo>
                  <a:lnTo>
                    <a:pt x="365" y="459"/>
                  </a:lnTo>
                  <a:lnTo>
                    <a:pt x="365" y="459"/>
                  </a:lnTo>
                  <a:lnTo>
                    <a:pt x="365" y="459"/>
                  </a:lnTo>
                  <a:lnTo>
                    <a:pt x="365" y="460"/>
                  </a:lnTo>
                  <a:lnTo>
                    <a:pt x="363" y="460"/>
                  </a:lnTo>
                  <a:lnTo>
                    <a:pt x="363" y="459"/>
                  </a:lnTo>
                  <a:lnTo>
                    <a:pt x="363" y="460"/>
                  </a:lnTo>
                  <a:lnTo>
                    <a:pt x="361" y="460"/>
                  </a:lnTo>
                  <a:lnTo>
                    <a:pt x="361" y="461"/>
                  </a:lnTo>
                  <a:lnTo>
                    <a:pt x="361" y="461"/>
                  </a:lnTo>
                  <a:lnTo>
                    <a:pt x="361" y="461"/>
                  </a:lnTo>
                  <a:lnTo>
                    <a:pt x="360" y="461"/>
                  </a:lnTo>
                  <a:lnTo>
                    <a:pt x="360" y="461"/>
                  </a:lnTo>
                  <a:lnTo>
                    <a:pt x="360" y="461"/>
                  </a:lnTo>
                  <a:lnTo>
                    <a:pt x="360" y="461"/>
                  </a:lnTo>
                  <a:lnTo>
                    <a:pt x="359" y="462"/>
                  </a:lnTo>
                  <a:lnTo>
                    <a:pt x="358" y="462"/>
                  </a:lnTo>
                  <a:lnTo>
                    <a:pt x="358" y="462"/>
                  </a:lnTo>
                  <a:lnTo>
                    <a:pt x="360" y="462"/>
                  </a:lnTo>
                  <a:lnTo>
                    <a:pt x="360" y="462"/>
                  </a:lnTo>
                  <a:lnTo>
                    <a:pt x="360" y="462"/>
                  </a:lnTo>
                  <a:lnTo>
                    <a:pt x="360" y="462"/>
                  </a:lnTo>
                  <a:lnTo>
                    <a:pt x="361" y="462"/>
                  </a:lnTo>
                  <a:lnTo>
                    <a:pt x="361" y="463"/>
                  </a:lnTo>
                  <a:lnTo>
                    <a:pt x="360" y="463"/>
                  </a:lnTo>
                  <a:lnTo>
                    <a:pt x="361" y="463"/>
                  </a:lnTo>
                  <a:lnTo>
                    <a:pt x="361" y="464"/>
                  </a:lnTo>
                  <a:lnTo>
                    <a:pt x="362" y="463"/>
                  </a:lnTo>
                  <a:lnTo>
                    <a:pt x="362" y="463"/>
                  </a:lnTo>
                  <a:lnTo>
                    <a:pt x="362" y="463"/>
                  </a:lnTo>
                  <a:lnTo>
                    <a:pt x="363" y="463"/>
                  </a:lnTo>
                  <a:lnTo>
                    <a:pt x="365" y="463"/>
                  </a:lnTo>
                  <a:lnTo>
                    <a:pt x="365" y="463"/>
                  </a:lnTo>
                  <a:lnTo>
                    <a:pt x="365" y="463"/>
                  </a:lnTo>
                  <a:lnTo>
                    <a:pt x="365" y="464"/>
                  </a:lnTo>
                  <a:lnTo>
                    <a:pt x="365" y="465"/>
                  </a:lnTo>
                  <a:lnTo>
                    <a:pt x="364" y="465"/>
                  </a:lnTo>
                  <a:lnTo>
                    <a:pt x="364" y="466"/>
                  </a:lnTo>
                  <a:lnTo>
                    <a:pt x="363" y="466"/>
                  </a:lnTo>
                  <a:lnTo>
                    <a:pt x="363" y="466"/>
                  </a:lnTo>
                  <a:lnTo>
                    <a:pt x="363" y="466"/>
                  </a:lnTo>
                  <a:lnTo>
                    <a:pt x="362" y="465"/>
                  </a:lnTo>
                  <a:lnTo>
                    <a:pt x="363" y="466"/>
                  </a:lnTo>
                  <a:lnTo>
                    <a:pt x="363" y="466"/>
                  </a:lnTo>
                  <a:lnTo>
                    <a:pt x="363" y="466"/>
                  </a:lnTo>
                  <a:lnTo>
                    <a:pt x="363" y="466"/>
                  </a:lnTo>
                  <a:lnTo>
                    <a:pt x="364" y="466"/>
                  </a:lnTo>
                  <a:lnTo>
                    <a:pt x="365" y="465"/>
                  </a:lnTo>
                  <a:lnTo>
                    <a:pt x="365" y="465"/>
                  </a:lnTo>
                  <a:lnTo>
                    <a:pt x="365" y="465"/>
                  </a:lnTo>
                  <a:lnTo>
                    <a:pt x="365" y="465"/>
                  </a:lnTo>
                  <a:lnTo>
                    <a:pt x="365" y="464"/>
                  </a:lnTo>
                  <a:lnTo>
                    <a:pt x="365" y="464"/>
                  </a:lnTo>
                  <a:lnTo>
                    <a:pt x="366" y="463"/>
                  </a:lnTo>
                  <a:lnTo>
                    <a:pt x="366" y="463"/>
                  </a:lnTo>
                  <a:lnTo>
                    <a:pt x="367" y="463"/>
                  </a:lnTo>
                  <a:lnTo>
                    <a:pt x="367" y="463"/>
                  </a:lnTo>
                  <a:lnTo>
                    <a:pt x="368" y="463"/>
                  </a:lnTo>
                  <a:lnTo>
                    <a:pt x="368" y="463"/>
                  </a:lnTo>
                  <a:lnTo>
                    <a:pt x="368" y="463"/>
                  </a:lnTo>
                  <a:lnTo>
                    <a:pt x="369" y="463"/>
                  </a:lnTo>
                  <a:lnTo>
                    <a:pt x="369" y="464"/>
                  </a:lnTo>
                  <a:lnTo>
                    <a:pt x="369" y="465"/>
                  </a:lnTo>
                  <a:lnTo>
                    <a:pt x="369" y="465"/>
                  </a:lnTo>
                  <a:lnTo>
                    <a:pt x="369" y="467"/>
                  </a:lnTo>
                  <a:lnTo>
                    <a:pt x="369" y="468"/>
                  </a:lnTo>
                  <a:lnTo>
                    <a:pt x="369" y="468"/>
                  </a:lnTo>
                  <a:lnTo>
                    <a:pt x="368" y="468"/>
                  </a:lnTo>
                  <a:lnTo>
                    <a:pt x="368" y="468"/>
                  </a:lnTo>
                  <a:lnTo>
                    <a:pt x="368" y="468"/>
                  </a:lnTo>
                  <a:lnTo>
                    <a:pt x="367" y="468"/>
                  </a:lnTo>
                  <a:lnTo>
                    <a:pt x="366" y="468"/>
                  </a:lnTo>
                  <a:lnTo>
                    <a:pt x="366" y="468"/>
                  </a:lnTo>
                  <a:lnTo>
                    <a:pt x="365" y="468"/>
                  </a:lnTo>
                  <a:lnTo>
                    <a:pt x="364" y="470"/>
                  </a:lnTo>
                  <a:lnTo>
                    <a:pt x="364" y="471"/>
                  </a:lnTo>
                  <a:lnTo>
                    <a:pt x="364" y="471"/>
                  </a:lnTo>
                  <a:lnTo>
                    <a:pt x="364" y="471"/>
                  </a:lnTo>
                  <a:lnTo>
                    <a:pt x="365" y="471"/>
                  </a:lnTo>
                  <a:lnTo>
                    <a:pt x="365" y="472"/>
                  </a:lnTo>
                  <a:lnTo>
                    <a:pt x="365" y="472"/>
                  </a:lnTo>
                  <a:lnTo>
                    <a:pt x="365" y="474"/>
                  </a:lnTo>
                  <a:lnTo>
                    <a:pt x="365" y="474"/>
                  </a:lnTo>
                  <a:lnTo>
                    <a:pt x="365" y="474"/>
                  </a:lnTo>
                  <a:lnTo>
                    <a:pt x="363" y="474"/>
                  </a:lnTo>
                  <a:lnTo>
                    <a:pt x="362" y="474"/>
                  </a:lnTo>
                  <a:lnTo>
                    <a:pt x="362" y="474"/>
                  </a:lnTo>
                  <a:lnTo>
                    <a:pt x="361" y="474"/>
                  </a:lnTo>
                  <a:lnTo>
                    <a:pt x="361" y="475"/>
                  </a:lnTo>
                  <a:lnTo>
                    <a:pt x="361" y="475"/>
                  </a:lnTo>
                  <a:lnTo>
                    <a:pt x="360" y="476"/>
                  </a:lnTo>
                  <a:lnTo>
                    <a:pt x="360" y="476"/>
                  </a:lnTo>
                  <a:lnTo>
                    <a:pt x="360" y="475"/>
                  </a:lnTo>
                  <a:lnTo>
                    <a:pt x="360" y="475"/>
                  </a:lnTo>
                  <a:lnTo>
                    <a:pt x="360" y="475"/>
                  </a:lnTo>
                  <a:lnTo>
                    <a:pt x="360" y="473"/>
                  </a:lnTo>
                  <a:lnTo>
                    <a:pt x="360" y="473"/>
                  </a:lnTo>
                  <a:lnTo>
                    <a:pt x="360" y="472"/>
                  </a:lnTo>
                  <a:lnTo>
                    <a:pt x="360" y="470"/>
                  </a:lnTo>
                  <a:lnTo>
                    <a:pt x="357" y="469"/>
                  </a:lnTo>
                  <a:lnTo>
                    <a:pt x="356" y="468"/>
                  </a:lnTo>
                  <a:lnTo>
                    <a:pt x="355" y="467"/>
                  </a:lnTo>
                  <a:lnTo>
                    <a:pt x="354" y="467"/>
                  </a:lnTo>
                  <a:lnTo>
                    <a:pt x="354" y="466"/>
                  </a:lnTo>
                  <a:lnTo>
                    <a:pt x="353" y="466"/>
                  </a:lnTo>
                  <a:lnTo>
                    <a:pt x="352" y="465"/>
                  </a:lnTo>
                  <a:lnTo>
                    <a:pt x="352" y="465"/>
                  </a:lnTo>
                  <a:lnTo>
                    <a:pt x="352" y="464"/>
                  </a:lnTo>
                  <a:lnTo>
                    <a:pt x="351" y="464"/>
                  </a:lnTo>
                  <a:lnTo>
                    <a:pt x="351" y="464"/>
                  </a:lnTo>
                  <a:lnTo>
                    <a:pt x="350" y="464"/>
                  </a:lnTo>
                  <a:lnTo>
                    <a:pt x="350" y="464"/>
                  </a:lnTo>
                  <a:lnTo>
                    <a:pt x="349" y="463"/>
                  </a:lnTo>
                  <a:lnTo>
                    <a:pt x="348" y="463"/>
                  </a:lnTo>
                  <a:lnTo>
                    <a:pt x="347" y="463"/>
                  </a:lnTo>
                  <a:lnTo>
                    <a:pt x="347" y="463"/>
                  </a:lnTo>
                  <a:lnTo>
                    <a:pt x="346" y="463"/>
                  </a:lnTo>
                  <a:lnTo>
                    <a:pt x="346" y="463"/>
                  </a:lnTo>
                  <a:lnTo>
                    <a:pt x="346" y="463"/>
                  </a:lnTo>
                  <a:lnTo>
                    <a:pt x="346" y="463"/>
                  </a:lnTo>
                  <a:lnTo>
                    <a:pt x="345" y="463"/>
                  </a:lnTo>
                  <a:lnTo>
                    <a:pt x="345" y="463"/>
                  </a:lnTo>
                  <a:lnTo>
                    <a:pt x="344" y="463"/>
                  </a:lnTo>
                  <a:lnTo>
                    <a:pt x="344" y="463"/>
                  </a:lnTo>
                  <a:lnTo>
                    <a:pt x="344" y="463"/>
                  </a:lnTo>
                  <a:lnTo>
                    <a:pt x="343" y="463"/>
                  </a:lnTo>
                  <a:lnTo>
                    <a:pt x="343" y="463"/>
                  </a:lnTo>
                  <a:lnTo>
                    <a:pt x="343" y="463"/>
                  </a:lnTo>
                  <a:lnTo>
                    <a:pt x="343" y="463"/>
                  </a:lnTo>
                  <a:lnTo>
                    <a:pt x="342" y="463"/>
                  </a:lnTo>
                  <a:lnTo>
                    <a:pt x="342" y="463"/>
                  </a:lnTo>
                  <a:lnTo>
                    <a:pt x="342" y="463"/>
                  </a:lnTo>
                  <a:lnTo>
                    <a:pt x="341" y="463"/>
                  </a:lnTo>
                  <a:lnTo>
                    <a:pt x="341" y="463"/>
                  </a:lnTo>
                  <a:lnTo>
                    <a:pt x="339" y="463"/>
                  </a:lnTo>
                  <a:lnTo>
                    <a:pt x="338" y="463"/>
                  </a:lnTo>
                  <a:lnTo>
                    <a:pt x="337" y="463"/>
                  </a:lnTo>
                  <a:lnTo>
                    <a:pt x="336" y="463"/>
                  </a:lnTo>
                  <a:lnTo>
                    <a:pt x="334" y="463"/>
                  </a:lnTo>
                  <a:lnTo>
                    <a:pt x="333" y="462"/>
                  </a:lnTo>
                  <a:lnTo>
                    <a:pt x="331" y="462"/>
                  </a:lnTo>
                  <a:lnTo>
                    <a:pt x="329" y="462"/>
                  </a:lnTo>
                  <a:lnTo>
                    <a:pt x="328" y="462"/>
                  </a:lnTo>
                  <a:lnTo>
                    <a:pt x="328" y="463"/>
                  </a:lnTo>
                  <a:lnTo>
                    <a:pt x="326" y="463"/>
                  </a:lnTo>
                  <a:lnTo>
                    <a:pt x="325" y="463"/>
                  </a:lnTo>
                  <a:lnTo>
                    <a:pt x="325" y="463"/>
                  </a:lnTo>
                  <a:lnTo>
                    <a:pt x="324" y="463"/>
                  </a:lnTo>
                  <a:lnTo>
                    <a:pt x="324" y="463"/>
                  </a:lnTo>
                  <a:lnTo>
                    <a:pt x="323" y="463"/>
                  </a:lnTo>
                  <a:lnTo>
                    <a:pt x="323" y="463"/>
                  </a:lnTo>
                  <a:lnTo>
                    <a:pt x="323" y="463"/>
                  </a:lnTo>
                  <a:lnTo>
                    <a:pt x="323" y="463"/>
                  </a:lnTo>
                  <a:lnTo>
                    <a:pt x="323" y="464"/>
                  </a:lnTo>
                  <a:lnTo>
                    <a:pt x="322" y="464"/>
                  </a:lnTo>
                  <a:lnTo>
                    <a:pt x="322" y="465"/>
                  </a:lnTo>
                  <a:lnTo>
                    <a:pt x="321" y="465"/>
                  </a:lnTo>
                  <a:lnTo>
                    <a:pt x="322" y="465"/>
                  </a:lnTo>
                  <a:lnTo>
                    <a:pt x="322" y="466"/>
                  </a:lnTo>
                  <a:lnTo>
                    <a:pt x="321" y="467"/>
                  </a:lnTo>
                  <a:lnTo>
                    <a:pt x="321" y="467"/>
                  </a:lnTo>
                  <a:lnTo>
                    <a:pt x="322" y="467"/>
                  </a:lnTo>
                  <a:lnTo>
                    <a:pt x="322" y="468"/>
                  </a:lnTo>
                  <a:lnTo>
                    <a:pt x="321" y="468"/>
                  </a:lnTo>
                  <a:lnTo>
                    <a:pt x="321" y="468"/>
                  </a:lnTo>
                  <a:lnTo>
                    <a:pt x="318" y="468"/>
                  </a:lnTo>
                  <a:lnTo>
                    <a:pt x="319" y="469"/>
                  </a:lnTo>
                  <a:lnTo>
                    <a:pt x="318" y="469"/>
                  </a:lnTo>
                  <a:lnTo>
                    <a:pt x="318" y="470"/>
                  </a:lnTo>
                  <a:lnTo>
                    <a:pt x="318" y="470"/>
                  </a:lnTo>
                  <a:lnTo>
                    <a:pt x="317" y="470"/>
                  </a:lnTo>
                  <a:lnTo>
                    <a:pt x="316" y="469"/>
                  </a:lnTo>
                  <a:lnTo>
                    <a:pt x="316" y="470"/>
                  </a:lnTo>
                  <a:lnTo>
                    <a:pt x="315" y="469"/>
                  </a:lnTo>
                  <a:lnTo>
                    <a:pt x="314" y="469"/>
                  </a:lnTo>
                  <a:lnTo>
                    <a:pt x="314" y="470"/>
                  </a:lnTo>
                  <a:lnTo>
                    <a:pt x="314" y="470"/>
                  </a:lnTo>
                  <a:lnTo>
                    <a:pt x="313" y="471"/>
                  </a:lnTo>
                  <a:lnTo>
                    <a:pt x="313" y="471"/>
                  </a:lnTo>
                  <a:lnTo>
                    <a:pt x="312" y="471"/>
                  </a:lnTo>
                  <a:lnTo>
                    <a:pt x="311" y="471"/>
                  </a:lnTo>
                  <a:lnTo>
                    <a:pt x="311" y="471"/>
                  </a:lnTo>
                  <a:lnTo>
                    <a:pt x="311" y="472"/>
                  </a:lnTo>
                  <a:lnTo>
                    <a:pt x="310" y="472"/>
                  </a:lnTo>
                  <a:lnTo>
                    <a:pt x="310" y="472"/>
                  </a:lnTo>
                  <a:lnTo>
                    <a:pt x="309" y="472"/>
                  </a:lnTo>
                  <a:lnTo>
                    <a:pt x="309" y="472"/>
                  </a:lnTo>
                  <a:lnTo>
                    <a:pt x="308" y="472"/>
                  </a:lnTo>
                  <a:lnTo>
                    <a:pt x="308" y="472"/>
                  </a:lnTo>
                  <a:lnTo>
                    <a:pt x="308" y="472"/>
                  </a:lnTo>
                  <a:lnTo>
                    <a:pt x="308" y="472"/>
                  </a:lnTo>
                  <a:lnTo>
                    <a:pt x="308" y="472"/>
                  </a:lnTo>
                  <a:lnTo>
                    <a:pt x="307" y="472"/>
                  </a:lnTo>
                  <a:lnTo>
                    <a:pt x="306" y="472"/>
                  </a:lnTo>
                  <a:lnTo>
                    <a:pt x="305" y="472"/>
                  </a:lnTo>
                  <a:lnTo>
                    <a:pt x="305" y="472"/>
                  </a:lnTo>
                  <a:lnTo>
                    <a:pt x="305" y="472"/>
                  </a:lnTo>
                  <a:lnTo>
                    <a:pt x="304" y="472"/>
                  </a:lnTo>
                  <a:lnTo>
                    <a:pt x="304" y="472"/>
                  </a:lnTo>
                  <a:lnTo>
                    <a:pt x="304" y="472"/>
                  </a:lnTo>
                  <a:lnTo>
                    <a:pt x="303" y="472"/>
                  </a:lnTo>
                  <a:lnTo>
                    <a:pt x="301" y="470"/>
                  </a:lnTo>
                  <a:lnTo>
                    <a:pt x="300" y="471"/>
                  </a:lnTo>
                  <a:lnTo>
                    <a:pt x="300" y="470"/>
                  </a:lnTo>
                  <a:lnTo>
                    <a:pt x="299" y="471"/>
                  </a:lnTo>
                  <a:lnTo>
                    <a:pt x="299" y="472"/>
                  </a:lnTo>
                  <a:lnTo>
                    <a:pt x="298" y="472"/>
                  </a:lnTo>
                  <a:lnTo>
                    <a:pt x="298" y="472"/>
                  </a:lnTo>
                  <a:lnTo>
                    <a:pt x="298" y="472"/>
                  </a:lnTo>
                  <a:lnTo>
                    <a:pt x="298" y="472"/>
                  </a:lnTo>
                  <a:lnTo>
                    <a:pt x="297" y="472"/>
                  </a:lnTo>
                  <a:lnTo>
                    <a:pt x="297" y="472"/>
                  </a:lnTo>
                  <a:lnTo>
                    <a:pt x="296" y="472"/>
                  </a:lnTo>
                  <a:lnTo>
                    <a:pt x="297" y="472"/>
                  </a:lnTo>
                  <a:lnTo>
                    <a:pt x="297" y="472"/>
                  </a:lnTo>
                  <a:lnTo>
                    <a:pt x="296" y="472"/>
                  </a:lnTo>
                  <a:lnTo>
                    <a:pt x="295" y="472"/>
                  </a:lnTo>
                  <a:lnTo>
                    <a:pt x="295" y="472"/>
                  </a:lnTo>
                  <a:lnTo>
                    <a:pt x="295" y="472"/>
                  </a:lnTo>
                  <a:lnTo>
                    <a:pt x="292" y="472"/>
                  </a:lnTo>
                  <a:lnTo>
                    <a:pt x="292" y="472"/>
                  </a:lnTo>
                  <a:lnTo>
                    <a:pt x="292" y="472"/>
                  </a:lnTo>
                  <a:lnTo>
                    <a:pt x="291" y="472"/>
                  </a:lnTo>
                  <a:lnTo>
                    <a:pt x="291" y="472"/>
                  </a:lnTo>
                  <a:lnTo>
                    <a:pt x="291" y="471"/>
                  </a:lnTo>
                  <a:lnTo>
                    <a:pt x="291" y="471"/>
                  </a:lnTo>
                  <a:lnTo>
                    <a:pt x="291" y="471"/>
                  </a:lnTo>
                  <a:lnTo>
                    <a:pt x="292" y="470"/>
                  </a:lnTo>
                  <a:lnTo>
                    <a:pt x="292" y="470"/>
                  </a:lnTo>
                  <a:lnTo>
                    <a:pt x="293" y="470"/>
                  </a:lnTo>
                  <a:lnTo>
                    <a:pt x="293" y="470"/>
                  </a:lnTo>
                  <a:lnTo>
                    <a:pt x="293" y="469"/>
                  </a:lnTo>
                  <a:lnTo>
                    <a:pt x="295" y="469"/>
                  </a:lnTo>
                  <a:lnTo>
                    <a:pt x="295" y="469"/>
                  </a:lnTo>
                  <a:lnTo>
                    <a:pt x="293" y="469"/>
                  </a:lnTo>
                  <a:lnTo>
                    <a:pt x="293" y="469"/>
                  </a:lnTo>
                  <a:lnTo>
                    <a:pt x="293" y="470"/>
                  </a:lnTo>
                  <a:lnTo>
                    <a:pt x="292" y="469"/>
                  </a:lnTo>
                  <a:lnTo>
                    <a:pt x="292" y="468"/>
                  </a:lnTo>
                  <a:lnTo>
                    <a:pt x="292" y="468"/>
                  </a:lnTo>
                  <a:lnTo>
                    <a:pt x="292" y="468"/>
                  </a:lnTo>
                  <a:lnTo>
                    <a:pt x="292" y="467"/>
                  </a:lnTo>
                  <a:lnTo>
                    <a:pt x="292" y="466"/>
                  </a:lnTo>
                  <a:lnTo>
                    <a:pt x="291" y="467"/>
                  </a:lnTo>
                  <a:lnTo>
                    <a:pt x="291" y="466"/>
                  </a:lnTo>
                  <a:lnTo>
                    <a:pt x="291" y="465"/>
                  </a:lnTo>
                  <a:lnTo>
                    <a:pt x="291" y="465"/>
                  </a:lnTo>
                  <a:lnTo>
                    <a:pt x="291" y="463"/>
                  </a:lnTo>
                  <a:lnTo>
                    <a:pt x="291" y="463"/>
                  </a:lnTo>
                  <a:lnTo>
                    <a:pt x="293" y="463"/>
                  </a:lnTo>
                  <a:lnTo>
                    <a:pt x="293" y="463"/>
                  </a:lnTo>
                  <a:lnTo>
                    <a:pt x="292" y="463"/>
                  </a:lnTo>
                  <a:lnTo>
                    <a:pt x="291" y="463"/>
                  </a:lnTo>
                  <a:lnTo>
                    <a:pt x="291" y="462"/>
                  </a:lnTo>
                  <a:lnTo>
                    <a:pt x="291" y="462"/>
                  </a:lnTo>
                  <a:lnTo>
                    <a:pt x="291" y="461"/>
                  </a:lnTo>
                  <a:lnTo>
                    <a:pt x="291" y="460"/>
                  </a:lnTo>
                  <a:lnTo>
                    <a:pt x="291" y="459"/>
                  </a:lnTo>
                  <a:lnTo>
                    <a:pt x="291" y="459"/>
                  </a:lnTo>
                  <a:lnTo>
                    <a:pt x="291" y="459"/>
                  </a:lnTo>
                  <a:lnTo>
                    <a:pt x="291" y="458"/>
                  </a:lnTo>
                  <a:lnTo>
                    <a:pt x="291" y="458"/>
                  </a:lnTo>
                  <a:lnTo>
                    <a:pt x="291" y="459"/>
                  </a:lnTo>
                  <a:lnTo>
                    <a:pt x="291" y="459"/>
                  </a:lnTo>
                  <a:lnTo>
                    <a:pt x="291" y="459"/>
                  </a:lnTo>
                  <a:lnTo>
                    <a:pt x="290" y="459"/>
                  </a:lnTo>
                  <a:lnTo>
                    <a:pt x="290" y="458"/>
                  </a:lnTo>
                  <a:lnTo>
                    <a:pt x="289" y="458"/>
                  </a:lnTo>
                  <a:lnTo>
                    <a:pt x="289" y="457"/>
                  </a:lnTo>
                  <a:lnTo>
                    <a:pt x="288" y="457"/>
                  </a:lnTo>
                  <a:lnTo>
                    <a:pt x="288" y="457"/>
                  </a:lnTo>
                  <a:lnTo>
                    <a:pt x="287" y="456"/>
                  </a:lnTo>
                  <a:lnTo>
                    <a:pt x="287" y="455"/>
                  </a:lnTo>
                  <a:lnTo>
                    <a:pt x="287" y="455"/>
                  </a:lnTo>
                  <a:lnTo>
                    <a:pt x="288" y="457"/>
                  </a:lnTo>
                  <a:lnTo>
                    <a:pt x="288" y="458"/>
                  </a:lnTo>
                  <a:lnTo>
                    <a:pt x="289" y="459"/>
                  </a:lnTo>
                  <a:lnTo>
                    <a:pt x="290" y="459"/>
                  </a:lnTo>
                  <a:lnTo>
                    <a:pt x="290" y="459"/>
                  </a:lnTo>
                  <a:lnTo>
                    <a:pt x="291" y="460"/>
                  </a:lnTo>
                  <a:lnTo>
                    <a:pt x="291" y="461"/>
                  </a:lnTo>
                  <a:lnTo>
                    <a:pt x="291" y="463"/>
                  </a:lnTo>
                  <a:lnTo>
                    <a:pt x="291" y="463"/>
                  </a:lnTo>
                  <a:lnTo>
                    <a:pt x="291" y="464"/>
                  </a:lnTo>
                  <a:lnTo>
                    <a:pt x="291" y="465"/>
                  </a:lnTo>
                  <a:lnTo>
                    <a:pt x="291" y="467"/>
                  </a:lnTo>
                  <a:lnTo>
                    <a:pt x="291" y="467"/>
                  </a:lnTo>
                  <a:lnTo>
                    <a:pt x="291" y="467"/>
                  </a:lnTo>
                  <a:lnTo>
                    <a:pt x="292" y="468"/>
                  </a:lnTo>
                  <a:lnTo>
                    <a:pt x="291" y="468"/>
                  </a:lnTo>
                  <a:lnTo>
                    <a:pt x="292" y="468"/>
                  </a:lnTo>
                  <a:lnTo>
                    <a:pt x="291" y="469"/>
                  </a:lnTo>
                  <a:lnTo>
                    <a:pt x="291" y="469"/>
                  </a:lnTo>
                  <a:lnTo>
                    <a:pt x="291" y="471"/>
                  </a:lnTo>
                  <a:lnTo>
                    <a:pt x="290" y="472"/>
                  </a:lnTo>
                  <a:lnTo>
                    <a:pt x="289" y="472"/>
                  </a:lnTo>
                  <a:lnTo>
                    <a:pt x="289" y="472"/>
                  </a:lnTo>
                  <a:lnTo>
                    <a:pt x="288" y="472"/>
                  </a:lnTo>
                  <a:lnTo>
                    <a:pt x="288" y="472"/>
                  </a:lnTo>
                  <a:lnTo>
                    <a:pt x="287" y="472"/>
                  </a:lnTo>
                  <a:lnTo>
                    <a:pt x="287" y="473"/>
                  </a:lnTo>
                  <a:lnTo>
                    <a:pt x="286" y="472"/>
                  </a:lnTo>
                  <a:lnTo>
                    <a:pt x="286" y="473"/>
                  </a:lnTo>
                  <a:lnTo>
                    <a:pt x="286" y="473"/>
                  </a:lnTo>
                  <a:lnTo>
                    <a:pt x="286" y="475"/>
                  </a:lnTo>
                  <a:lnTo>
                    <a:pt x="285" y="475"/>
                  </a:lnTo>
                  <a:lnTo>
                    <a:pt x="285" y="475"/>
                  </a:lnTo>
                  <a:lnTo>
                    <a:pt x="284" y="474"/>
                  </a:lnTo>
                  <a:lnTo>
                    <a:pt x="283" y="474"/>
                  </a:lnTo>
                  <a:lnTo>
                    <a:pt x="283" y="473"/>
                  </a:lnTo>
                  <a:lnTo>
                    <a:pt x="283" y="473"/>
                  </a:lnTo>
                  <a:lnTo>
                    <a:pt x="283" y="473"/>
                  </a:lnTo>
                  <a:lnTo>
                    <a:pt x="283" y="472"/>
                  </a:lnTo>
                  <a:lnTo>
                    <a:pt x="283" y="471"/>
                  </a:lnTo>
                  <a:lnTo>
                    <a:pt x="283" y="468"/>
                  </a:lnTo>
                  <a:lnTo>
                    <a:pt x="282" y="468"/>
                  </a:lnTo>
                  <a:lnTo>
                    <a:pt x="282" y="468"/>
                  </a:lnTo>
                  <a:lnTo>
                    <a:pt x="282" y="468"/>
                  </a:lnTo>
                  <a:lnTo>
                    <a:pt x="282" y="468"/>
                  </a:lnTo>
                  <a:lnTo>
                    <a:pt x="282" y="467"/>
                  </a:lnTo>
                  <a:lnTo>
                    <a:pt x="282" y="467"/>
                  </a:lnTo>
                  <a:lnTo>
                    <a:pt x="282" y="467"/>
                  </a:lnTo>
                  <a:lnTo>
                    <a:pt x="281" y="466"/>
                  </a:lnTo>
                  <a:lnTo>
                    <a:pt x="281" y="467"/>
                  </a:lnTo>
                  <a:lnTo>
                    <a:pt x="280" y="467"/>
                  </a:lnTo>
                  <a:lnTo>
                    <a:pt x="281" y="468"/>
                  </a:lnTo>
                  <a:lnTo>
                    <a:pt x="280" y="468"/>
                  </a:lnTo>
                  <a:lnTo>
                    <a:pt x="280" y="468"/>
                  </a:lnTo>
                  <a:lnTo>
                    <a:pt x="279" y="468"/>
                  </a:lnTo>
                  <a:lnTo>
                    <a:pt x="278" y="468"/>
                  </a:lnTo>
                  <a:lnTo>
                    <a:pt x="278" y="468"/>
                  </a:lnTo>
                  <a:lnTo>
                    <a:pt x="275" y="468"/>
                  </a:lnTo>
                  <a:lnTo>
                    <a:pt x="275" y="469"/>
                  </a:lnTo>
                  <a:lnTo>
                    <a:pt x="274" y="469"/>
                  </a:lnTo>
                  <a:lnTo>
                    <a:pt x="274" y="469"/>
                  </a:lnTo>
                  <a:lnTo>
                    <a:pt x="274" y="469"/>
                  </a:lnTo>
                  <a:lnTo>
                    <a:pt x="273" y="470"/>
                  </a:lnTo>
                  <a:lnTo>
                    <a:pt x="272" y="470"/>
                  </a:lnTo>
                  <a:lnTo>
                    <a:pt x="271" y="471"/>
                  </a:lnTo>
                  <a:lnTo>
                    <a:pt x="270" y="471"/>
                  </a:lnTo>
                  <a:lnTo>
                    <a:pt x="270" y="472"/>
                  </a:lnTo>
                  <a:lnTo>
                    <a:pt x="270" y="472"/>
                  </a:lnTo>
                  <a:lnTo>
                    <a:pt x="269" y="472"/>
                  </a:lnTo>
                  <a:lnTo>
                    <a:pt x="269" y="472"/>
                  </a:lnTo>
                  <a:lnTo>
                    <a:pt x="269" y="473"/>
                  </a:lnTo>
                  <a:lnTo>
                    <a:pt x="269" y="473"/>
                  </a:lnTo>
                  <a:lnTo>
                    <a:pt x="269" y="473"/>
                  </a:lnTo>
                  <a:lnTo>
                    <a:pt x="269" y="474"/>
                  </a:lnTo>
                  <a:lnTo>
                    <a:pt x="269" y="474"/>
                  </a:lnTo>
                  <a:lnTo>
                    <a:pt x="270" y="474"/>
                  </a:lnTo>
                  <a:lnTo>
                    <a:pt x="269" y="475"/>
                  </a:lnTo>
                  <a:lnTo>
                    <a:pt x="270" y="476"/>
                  </a:lnTo>
                  <a:lnTo>
                    <a:pt x="270" y="476"/>
                  </a:lnTo>
                  <a:lnTo>
                    <a:pt x="270" y="476"/>
                  </a:lnTo>
                  <a:lnTo>
                    <a:pt x="271" y="476"/>
                  </a:lnTo>
                  <a:lnTo>
                    <a:pt x="271" y="476"/>
                  </a:lnTo>
                  <a:lnTo>
                    <a:pt x="272" y="477"/>
                  </a:lnTo>
                  <a:lnTo>
                    <a:pt x="271" y="477"/>
                  </a:lnTo>
                  <a:lnTo>
                    <a:pt x="271" y="478"/>
                  </a:lnTo>
                  <a:lnTo>
                    <a:pt x="271" y="478"/>
                  </a:lnTo>
                  <a:lnTo>
                    <a:pt x="272" y="479"/>
                  </a:lnTo>
                  <a:lnTo>
                    <a:pt x="271" y="479"/>
                  </a:lnTo>
                  <a:lnTo>
                    <a:pt x="271" y="479"/>
                  </a:lnTo>
                  <a:lnTo>
                    <a:pt x="271" y="479"/>
                  </a:lnTo>
                  <a:lnTo>
                    <a:pt x="270" y="479"/>
                  </a:lnTo>
                  <a:lnTo>
                    <a:pt x="270" y="479"/>
                  </a:lnTo>
                  <a:lnTo>
                    <a:pt x="269" y="479"/>
                  </a:lnTo>
                  <a:lnTo>
                    <a:pt x="269" y="479"/>
                  </a:lnTo>
                  <a:lnTo>
                    <a:pt x="269" y="480"/>
                  </a:lnTo>
                  <a:lnTo>
                    <a:pt x="269" y="480"/>
                  </a:lnTo>
                  <a:lnTo>
                    <a:pt x="269" y="480"/>
                  </a:lnTo>
                  <a:lnTo>
                    <a:pt x="268" y="480"/>
                  </a:lnTo>
                  <a:lnTo>
                    <a:pt x="269" y="481"/>
                  </a:lnTo>
                  <a:lnTo>
                    <a:pt x="268" y="481"/>
                  </a:lnTo>
                  <a:lnTo>
                    <a:pt x="267" y="481"/>
                  </a:lnTo>
                  <a:lnTo>
                    <a:pt x="266" y="482"/>
                  </a:lnTo>
                  <a:lnTo>
                    <a:pt x="267" y="483"/>
                  </a:lnTo>
                  <a:lnTo>
                    <a:pt x="266" y="483"/>
                  </a:lnTo>
                  <a:lnTo>
                    <a:pt x="267" y="483"/>
                  </a:lnTo>
                  <a:lnTo>
                    <a:pt x="267" y="484"/>
                  </a:lnTo>
                  <a:lnTo>
                    <a:pt x="268" y="484"/>
                  </a:lnTo>
                  <a:lnTo>
                    <a:pt x="267" y="485"/>
                  </a:lnTo>
                  <a:lnTo>
                    <a:pt x="267" y="485"/>
                  </a:lnTo>
                  <a:lnTo>
                    <a:pt x="267" y="485"/>
                  </a:lnTo>
                  <a:lnTo>
                    <a:pt x="267" y="485"/>
                  </a:lnTo>
                  <a:lnTo>
                    <a:pt x="266" y="485"/>
                  </a:lnTo>
                  <a:lnTo>
                    <a:pt x="266" y="485"/>
                  </a:lnTo>
                  <a:lnTo>
                    <a:pt x="267" y="486"/>
                  </a:lnTo>
                  <a:lnTo>
                    <a:pt x="266" y="486"/>
                  </a:lnTo>
                  <a:lnTo>
                    <a:pt x="267" y="486"/>
                  </a:lnTo>
                  <a:lnTo>
                    <a:pt x="266" y="486"/>
                  </a:lnTo>
                  <a:lnTo>
                    <a:pt x="266" y="487"/>
                  </a:lnTo>
                  <a:lnTo>
                    <a:pt x="267" y="487"/>
                  </a:lnTo>
                  <a:lnTo>
                    <a:pt x="267" y="487"/>
                  </a:lnTo>
                  <a:lnTo>
                    <a:pt x="267" y="487"/>
                  </a:lnTo>
                  <a:lnTo>
                    <a:pt x="267" y="488"/>
                  </a:lnTo>
                  <a:lnTo>
                    <a:pt x="267" y="489"/>
                  </a:lnTo>
                  <a:lnTo>
                    <a:pt x="266" y="489"/>
                  </a:lnTo>
                  <a:lnTo>
                    <a:pt x="267" y="489"/>
                  </a:lnTo>
                  <a:lnTo>
                    <a:pt x="267" y="489"/>
                  </a:lnTo>
                  <a:lnTo>
                    <a:pt x="269" y="489"/>
                  </a:lnTo>
                  <a:lnTo>
                    <a:pt x="269" y="489"/>
                  </a:lnTo>
                  <a:lnTo>
                    <a:pt x="269" y="489"/>
                  </a:lnTo>
                  <a:lnTo>
                    <a:pt x="269" y="489"/>
                  </a:lnTo>
                  <a:lnTo>
                    <a:pt x="269" y="490"/>
                  </a:lnTo>
                  <a:lnTo>
                    <a:pt x="269" y="490"/>
                  </a:lnTo>
                  <a:lnTo>
                    <a:pt x="269" y="491"/>
                  </a:lnTo>
                  <a:lnTo>
                    <a:pt x="269" y="491"/>
                  </a:lnTo>
                  <a:lnTo>
                    <a:pt x="268" y="491"/>
                  </a:lnTo>
                  <a:lnTo>
                    <a:pt x="266" y="493"/>
                  </a:lnTo>
                  <a:lnTo>
                    <a:pt x="266" y="493"/>
                  </a:lnTo>
                  <a:lnTo>
                    <a:pt x="266" y="494"/>
                  </a:lnTo>
                  <a:lnTo>
                    <a:pt x="266" y="494"/>
                  </a:lnTo>
                  <a:lnTo>
                    <a:pt x="266" y="494"/>
                  </a:lnTo>
                  <a:lnTo>
                    <a:pt x="266" y="494"/>
                  </a:lnTo>
                  <a:lnTo>
                    <a:pt x="267" y="494"/>
                  </a:lnTo>
                  <a:lnTo>
                    <a:pt x="267" y="495"/>
                  </a:lnTo>
                  <a:lnTo>
                    <a:pt x="267" y="495"/>
                  </a:lnTo>
                  <a:lnTo>
                    <a:pt x="267" y="495"/>
                  </a:lnTo>
                  <a:lnTo>
                    <a:pt x="266" y="495"/>
                  </a:lnTo>
                  <a:lnTo>
                    <a:pt x="266" y="495"/>
                  </a:lnTo>
                  <a:lnTo>
                    <a:pt x="265" y="496"/>
                  </a:lnTo>
                  <a:lnTo>
                    <a:pt x="265" y="497"/>
                  </a:lnTo>
                  <a:lnTo>
                    <a:pt x="264" y="498"/>
                  </a:lnTo>
                  <a:lnTo>
                    <a:pt x="265" y="498"/>
                  </a:lnTo>
                  <a:lnTo>
                    <a:pt x="265" y="498"/>
                  </a:lnTo>
                  <a:lnTo>
                    <a:pt x="265" y="499"/>
                  </a:lnTo>
                  <a:lnTo>
                    <a:pt x="263" y="500"/>
                  </a:lnTo>
                  <a:lnTo>
                    <a:pt x="263" y="499"/>
                  </a:lnTo>
                  <a:lnTo>
                    <a:pt x="263" y="499"/>
                  </a:lnTo>
                  <a:lnTo>
                    <a:pt x="263" y="499"/>
                  </a:lnTo>
                  <a:lnTo>
                    <a:pt x="262" y="498"/>
                  </a:lnTo>
                  <a:lnTo>
                    <a:pt x="262" y="498"/>
                  </a:lnTo>
                  <a:lnTo>
                    <a:pt x="262" y="498"/>
                  </a:lnTo>
                  <a:lnTo>
                    <a:pt x="262" y="498"/>
                  </a:lnTo>
                  <a:lnTo>
                    <a:pt x="261" y="497"/>
                  </a:lnTo>
                  <a:lnTo>
                    <a:pt x="261" y="497"/>
                  </a:lnTo>
                  <a:lnTo>
                    <a:pt x="261" y="496"/>
                  </a:lnTo>
                  <a:lnTo>
                    <a:pt x="259" y="497"/>
                  </a:lnTo>
                  <a:lnTo>
                    <a:pt x="259" y="497"/>
                  </a:lnTo>
                  <a:lnTo>
                    <a:pt x="259" y="496"/>
                  </a:lnTo>
                  <a:lnTo>
                    <a:pt x="257" y="496"/>
                  </a:lnTo>
                  <a:lnTo>
                    <a:pt x="257" y="496"/>
                  </a:lnTo>
                  <a:lnTo>
                    <a:pt x="257" y="495"/>
                  </a:lnTo>
                  <a:lnTo>
                    <a:pt x="257" y="495"/>
                  </a:lnTo>
                  <a:lnTo>
                    <a:pt x="256" y="495"/>
                  </a:lnTo>
                  <a:lnTo>
                    <a:pt x="256" y="495"/>
                  </a:lnTo>
                  <a:lnTo>
                    <a:pt x="256" y="495"/>
                  </a:lnTo>
                  <a:lnTo>
                    <a:pt x="255" y="495"/>
                  </a:lnTo>
                  <a:lnTo>
                    <a:pt x="255" y="495"/>
                  </a:lnTo>
                  <a:lnTo>
                    <a:pt x="255" y="496"/>
                  </a:lnTo>
                  <a:lnTo>
                    <a:pt x="253" y="495"/>
                  </a:lnTo>
                  <a:lnTo>
                    <a:pt x="253" y="496"/>
                  </a:lnTo>
                  <a:lnTo>
                    <a:pt x="252" y="496"/>
                  </a:lnTo>
                  <a:lnTo>
                    <a:pt x="252" y="497"/>
                  </a:lnTo>
                  <a:lnTo>
                    <a:pt x="252" y="497"/>
                  </a:lnTo>
                  <a:lnTo>
                    <a:pt x="252" y="497"/>
                  </a:lnTo>
                  <a:lnTo>
                    <a:pt x="252" y="498"/>
                  </a:lnTo>
                  <a:lnTo>
                    <a:pt x="252" y="498"/>
                  </a:lnTo>
                  <a:lnTo>
                    <a:pt x="251" y="498"/>
                  </a:lnTo>
                  <a:lnTo>
                    <a:pt x="251" y="498"/>
                  </a:lnTo>
                  <a:lnTo>
                    <a:pt x="250" y="498"/>
                  </a:lnTo>
                  <a:lnTo>
                    <a:pt x="250" y="498"/>
                  </a:lnTo>
                  <a:lnTo>
                    <a:pt x="250" y="499"/>
                  </a:lnTo>
                  <a:lnTo>
                    <a:pt x="249" y="499"/>
                  </a:lnTo>
                  <a:lnTo>
                    <a:pt x="249" y="500"/>
                  </a:lnTo>
                  <a:lnTo>
                    <a:pt x="249" y="500"/>
                  </a:lnTo>
                  <a:lnTo>
                    <a:pt x="248" y="500"/>
                  </a:lnTo>
                  <a:lnTo>
                    <a:pt x="248" y="501"/>
                  </a:lnTo>
                  <a:lnTo>
                    <a:pt x="248" y="501"/>
                  </a:lnTo>
                  <a:lnTo>
                    <a:pt x="248" y="501"/>
                  </a:lnTo>
                  <a:lnTo>
                    <a:pt x="248" y="501"/>
                  </a:lnTo>
                  <a:lnTo>
                    <a:pt x="248" y="501"/>
                  </a:lnTo>
                  <a:lnTo>
                    <a:pt x="247" y="502"/>
                  </a:lnTo>
                  <a:lnTo>
                    <a:pt x="248" y="502"/>
                  </a:lnTo>
                  <a:lnTo>
                    <a:pt x="247" y="503"/>
                  </a:lnTo>
                  <a:lnTo>
                    <a:pt x="246" y="503"/>
                  </a:lnTo>
                  <a:lnTo>
                    <a:pt x="246" y="503"/>
                  </a:lnTo>
                  <a:lnTo>
                    <a:pt x="246" y="505"/>
                  </a:lnTo>
                  <a:lnTo>
                    <a:pt x="245" y="505"/>
                  </a:lnTo>
                  <a:lnTo>
                    <a:pt x="245" y="505"/>
                  </a:lnTo>
                  <a:lnTo>
                    <a:pt x="244" y="506"/>
                  </a:lnTo>
                  <a:lnTo>
                    <a:pt x="244" y="506"/>
                  </a:lnTo>
                  <a:lnTo>
                    <a:pt x="243" y="506"/>
                  </a:lnTo>
                  <a:lnTo>
                    <a:pt x="243" y="505"/>
                  </a:lnTo>
                  <a:lnTo>
                    <a:pt x="243" y="505"/>
                  </a:lnTo>
                  <a:lnTo>
                    <a:pt x="243" y="504"/>
                  </a:lnTo>
                  <a:lnTo>
                    <a:pt x="243" y="504"/>
                  </a:lnTo>
                  <a:lnTo>
                    <a:pt x="243" y="504"/>
                  </a:lnTo>
                  <a:lnTo>
                    <a:pt x="243" y="503"/>
                  </a:lnTo>
                  <a:lnTo>
                    <a:pt x="242" y="502"/>
                  </a:lnTo>
                  <a:lnTo>
                    <a:pt x="239" y="503"/>
                  </a:lnTo>
                  <a:lnTo>
                    <a:pt x="239" y="503"/>
                  </a:lnTo>
                  <a:lnTo>
                    <a:pt x="238" y="504"/>
                  </a:lnTo>
                  <a:lnTo>
                    <a:pt x="238" y="505"/>
                  </a:lnTo>
                  <a:lnTo>
                    <a:pt x="237" y="505"/>
                  </a:lnTo>
                  <a:lnTo>
                    <a:pt x="237" y="506"/>
                  </a:lnTo>
                  <a:lnTo>
                    <a:pt x="236" y="506"/>
                  </a:lnTo>
                  <a:lnTo>
                    <a:pt x="236" y="507"/>
                  </a:lnTo>
                  <a:lnTo>
                    <a:pt x="236" y="507"/>
                  </a:lnTo>
                  <a:lnTo>
                    <a:pt x="236" y="507"/>
                  </a:lnTo>
                  <a:lnTo>
                    <a:pt x="236" y="508"/>
                  </a:lnTo>
                  <a:lnTo>
                    <a:pt x="236" y="508"/>
                  </a:lnTo>
                  <a:lnTo>
                    <a:pt x="235" y="508"/>
                  </a:lnTo>
                  <a:lnTo>
                    <a:pt x="235" y="508"/>
                  </a:lnTo>
                  <a:lnTo>
                    <a:pt x="235" y="509"/>
                  </a:lnTo>
                  <a:lnTo>
                    <a:pt x="235" y="510"/>
                  </a:lnTo>
                  <a:lnTo>
                    <a:pt x="235" y="510"/>
                  </a:lnTo>
                  <a:lnTo>
                    <a:pt x="235" y="511"/>
                  </a:lnTo>
                  <a:lnTo>
                    <a:pt x="235" y="514"/>
                  </a:lnTo>
                  <a:lnTo>
                    <a:pt x="234" y="514"/>
                  </a:lnTo>
                  <a:lnTo>
                    <a:pt x="234" y="515"/>
                  </a:lnTo>
                  <a:lnTo>
                    <a:pt x="234" y="515"/>
                  </a:lnTo>
                  <a:lnTo>
                    <a:pt x="234" y="515"/>
                  </a:lnTo>
                  <a:lnTo>
                    <a:pt x="234" y="515"/>
                  </a:lnTo>
                  <a:lnTo>
                    <a:pt x="234" y="515"/>
                  </a:lnTo>
                  <a:lnTo>
                    <a:pt x="234" y="516"/>
                  </a:lnTo>
                  <a:lnTo>
                    <a:pt x="234" y="516"/>
                  </a:lnTo>
                  <a:lnTo>
                    <a:pt x="234" y="517"/>
                  </a:lnTo>
                  <a:lnTo>
                    <a:pt x="234" y="517"/>
                  </a:lnTo>
                  <a:lnTo>
                    <a:pt x="234" y="518"/>
                  </a:lnTo>
                  <a:lnTo>
                    <a:pt x="232" y="518"/>
                  </a:lnTo>
                  <a:lnTo>
                    <a:pt x="231" y="518"/>
                  </a:lnTo>
                  <a:lnTo>
                    <a:pt x="231" y="519"/>
                  </a:lnTo>
                  <a:lnTo>
                    <a:pt x="230" y="520"/>
                  </a:lnTo>
                  <a:lnTo>
                    <a:pt x="230" y="520"/>
                  </a:lnTo>
                  <a:lnTo>
                    <a:pt x="230" y="520"/>
                  </a:lnTo>
                  <a:lnTo>
                    <a:pt x="230" y="520"/>
                  </a:lnTo>
                  <a:lnTo>
                    <a:pt x="230" y="520"/>
                  </a:lnTo>
                  <a:lnTo>
                    <a:pt x="230" y="520"/>
                  </a:lnTo>
                  <a:lnTo>
                    <a:pt x="229" y="520"/>
                  </a:lnTo>
                  <a:lnTo>
                    <a:pt x="229" y="520"/>
                  </a:lnTo>
                  <a:lnTo>
                    <a:pt x="228" y="520"/>
                  </a:lnTo>
                  <a:lnTo>
                    <a:pt x="228" y="519"/>
                  </a:lnTo>
                  <a:lnTo>
                    <a:pt x="228" y="519"/>
                  </a:lnTo>
                  <a:lnTo>
                    <a:pt x="228" y="518"/>
                  </a:lnTo>
                  <a:lnTo>
                    <a:pt x="229" y="516"/>
                  </a:lnTo>
                  <a:lnTo>
                    <a:pt x="229" y="516"/>
                  </a:lnTo>
                  <a:lnTo>
                    <a:pt x="230" y="516"/>
                  </a:lnTo>
                  <a:lnTo>
                    <a:pt x="230" y="517"/>
                  </a:lnTo>
                  <a:lnTo>
                    <a:pt x="230" y="517"/>
                  </a:lnTo>
                  <a:lnTo>
                    <a:pt x="230" y="517"/>
                  </a:lnTo>
                  <a:lnTo>
                    <a:pt x="231" y="515"/>
                  </a:lnTo>
                  <a:lnTo>
                    <a:pt x="231" y="515"/>
                  </a:lnTo>
                  <a:lnTo>
                    <a:pt x="231" y="515"/>
                  </a:lnTo>
                  <a:lnTo>
                    <a:pt x="231" y="515"/>
                  </a:lnTo>
                  <a:lnTo>
                    <a:pt x="232" y="515"/>
                  </a:lnTo>
                  <a:lnTo>
                    <a:pt x="231" y="514"/>
                  </a:lnTo>
                  <a:lnTo>
                    <a:pt x="231" y="513"/>
                  </a:lnTo>
                  <a:lnTo>
                    <a:pt x="230" y="513"/>
                  </a:lnTo>
                  <a:lnTo>
                    <a:pt x="230" y="513"/>
                  </a:lnTo>
                  <a:lnTo>
                    <a:pt x="230" y="512"/>
                  </a:lnTo>
                  <a:lnTo>
                    <a:pt x="231" y="512"/>
                  </a:lnTo>
                  <a:lnTo>
                    <a:pt x="231" y="512"/>
                  </a:lnTo>
                  <a:lnTo>
                    <a:pt x="231" y="512"/>
                  </a:lnTo>
                  <a:lnTo>
                    <a:pt x="232" y="511"/>
                  </a:lnTo>
                  <a:lnTo>
                    <a:pt x="232" y="511"/>
                  </a:lnTo>
                  <a:lnTo>
                    <a:pt x="232" y="511"/>
                  </a:lnTo>
                  <a:lnTo>
                    <a:pt x="231" y="511"/>
                  </a:lnTo>
                  <a:lnTo>
                    <a:pt x="231" y="511"/>
                  </a:lnTo>
                  <a:lnTo>
                    <a:pt x="231" y="511"/>
                  </a:lnTo>
                  <a:lnTo>
                    <a:pt x="231" y="511"/>
                  </a:lnTo>
                  <a:lnTo>
                    <a:pt x="231" y="511"/>
                  </a:lnTo>
                  <a:lnTo>
                    <a:pt x="231" y="512"/>
                  </a:lnTo>
                  <a:lnTo>
                    <a:pt x="231" y="512"/>
                  </a:lnTo>
                  <a:lnTo>
                    <a:pt x="230" y="512"/>
                  </a:lnTo>
                  <a:lnTo>
                    <a:pt x="230" y="512"/>
                  </a:lnTo>
                  <a:lnTo>
                    <a:pt x="230" y="512"/>
                  </a:lnTo>
                  <a:lnTo>
                    <a:pt x="230" y="513"/>
                  </a:lnTo>
                  <a:lnTo>
                    <a:pt x="230" y="513"/>
                  </a:lnTo>
                  <a:lnTo>
                    <a:pt x="230" y="514"/>
                  </a:lnTo>
                  <a:lnTo>
                    <a:pt x="230" y="515"/>
                  </a:lnTo>
                  <a:lnTo>
                    <a:pt x="230" y="515"/>
                  </a:lnTo>
                  <a:lnTo>
                    <a:pt x="230" y="516"/>
                  </a:lnTo>
                  <a:lnTo>
                    <a:pt x="230" y="516"/>
                  </a:lnTo>
                  <a:lnTo>
                    <a:pt x="229" y="515"/>
                  </a:lnTo>
                  <a:lnTo>
                    <a:pt x="229" y="515"/>
                  </a:lnTo>
                  <a:lnTo>
                    <a:pt x="229" y="515"/>
                  </a:lnTo>
                  <a:lnTo>
                    <a:pt x="228" y="515"/>
                  </a:lnTo>
                  <a:lnTo>
                    <a:pt x="227" y="515"/>
                  </a:lnTo>
                  <a:lnTo>
                    <a:pt x="227" y="516"/>
                  </a:lnTo>
                  <a:lnTo>
                    <a:pt x="226" y="516"/>
                  </a:lnTo>
                  <a:lnTo>
                    <a:pt x="226" y="515"/>
                  </a:lnTo>
                  <a:lnTo>
                    <a:pt x="226" y="515"/>
                  </a:lnTo>
                  <a:lnTo>
                    <a:pt x="226" y="515"/>
                  </a:lnTo>
                  <a:lnTo>
                    <a:pt x="227" y="514"/>
                  </a:lnTo>
                  <a:lnTo>
                    <a:pt x="227" y="513"/>
                  </a:lnTo>
                  <a:lnTo>
                    <a:pt x="227" y="512"/>
                  </a:lnTo>
                  <a:lnTo>
                    <a:pt x="227" y="512"/>
                  </a:lnTo>
                  <a:lnTo>
                    <a:pt x="227" y="511"/>
                  </a:lnTo>
                  <a:lnTo>
                    <a:pt x="227" y="511"/>
                  </a:lnTo>
                  <a:lnTo>
                    <a:pt x="227" y="509"/>
                  </a:lnTo>
                  <a:lnTo>
                    <a:pt x="228" y="509"/>
                  </a:lnTo>
                  <a:lnTo>
                    <a:pt x="228" y="509"/>
                  </a:lnTo>
                  <a:lnTo>
                    <a:pt x="227" y="509"/>
                  </a:lnTo>
                  <a:lnTo>
                    <a:pt x="227" y="509"/>
                  </a:lnTo>
                  <a:lnTo>
                    <a:pt x="226" y="509"/>
                  </a:lnTo>
                  <a:lnTo>
                    <a:pt x="226" y="508"/>
                  </a:lnTo>
                  <a:lnTo>
                    <a:pt x="226" y="506"/>
                  </a:lnTo>
                  <a:lnTo>
                    <a:pt x="226" y="504"/>
                  </a:lnTo>
                  <a:lnTo>
                    <a:pt x="225" y="504"/>
                  </a:lnTo>
                  <a:lnTo>
                    <a:pt x="224" y="504"/>
                  </a:lnTo>
                  <a:lnTo>
                    <a:pt x="224" y="503"/>
                  </a:lnTo>
                  <a:lnTo>
                    <a:pt x="224" y="504"/>
                  </a:lnTo>
                  <a:lnTo>
                    <a:pt x="223" y="504"/>
                  </a:lnTo>
                  <a:lnTo>
                    <a:pt x="222" y="505"/>
                  </a:lnTo>
                  <a:lnTo>
                    <a:pt x="222" y="505"/>
                  </a:lnTo>
                  <a:lnTo>
                    <a:pt x="221" y="505"/>
                  </a:lnTo>
                  <a:lnTo>
                    <a:pt x="221" y="506"/>
                  </a:lnTo>
                  <a:lnTo>
                    <a:pt x="221" y="507"/>
                  </a:lnTo>
                  <a:lnTo>
                    <a:pt x="221" y="507"/>
                  </a:lnTo>
                  <a:lnTo>
                    <a:pt x="221" y="506"/>
                  </a:lnTo>
                  <a:lnTo>
                    <a:pt x="221" y="506"/>
                  </a:lnTo>
                  <a:lnTo>
                    <a:pt x="221" y="505"/>
                  </a:lnTo>
                  <a:lnTo>
                    <a:pt x="221" y="504"/>
                  </a:lnTo>
                  <a:lnTo>
                    <a:pt x="221" y="504"/>
                  </a:lnTo>
                  <a:lnTo>
                    <a:pt x="220" y="504"/>
                  </a:lnTo>
                  <a:lnTo>
                    <a:pt x="220" y="503"/>
                  </a:lnTo>
                  <a:lnTo>
                    <a:pt x="220" y="502"/>
                  </a:lnTo>
                  <a:lnTo>
                    <a:pt x="220" y="502"/>
                  </a:lnTo>
                  <a:lnTo>
                    <a:pt x="220" y="502"/>
                  </a:lnTo>
                  <a:lnTo>
                    <a:pt x="220" y="503"/>
                  </a:lnTo>
                  <a:lnTo>
                    <a:pt x="219" y="503"/>
                  </a:lnTo>
                  <a:lnTo>
                    <a:pt x="218" y="502"/>
                  </a:lnTo>
                  <a:lnTo>
                    <a:pt x="217" y="502"/>
                  </a:lnTo>
                  <a:lnTo>
                    <a:pt x="217" y="502"/>
                  </a:lnTo>
                  <a:lnTo>
                    <a:pt x="217" y="502"/>
                  </a:lnTo>
                  <a:lnTo>
                    <a:pt x="217" y="502"/>
                  </a:lnTo>
                  <a:lnTo>
                    <a:pt x="217" y="502"/>
                  </a:lnTo>
                  <a:lnTo>
                    <a:pt x="216" y="502"/>
                  </a:lnTo>
                  <a:lnTo>
                    <a:pt x="216" y="502"/>
                  </a:lnTo>
                  <a:lnTo>
                    <a:pt x="217" y="502"/>
                  </a:lnTo>
                  <a:lnTo>
                    <a:pt x="217" y="502"/>
                  </a:lnTo>
                  <a:lnTo>
                    <a:pt x="217" y="502"/>
                  </a:lnTo>
                  <a:lnTo>
                    <a:pt x="217" y="502"/>
                  </a:lnTo>
                  <a:lnTo>
                    <a:pt x="218" y="502"/>
                  </a:lnTo>
                  <a:lnTo>
                    <a:pt x="218" y="503"/>
                  </a:lnTo>
                  <a:lnTo>
                    <a:pt x="218" y="504"/>
                  </a:lnTo>
                  <a:lnTo>
                    <a:pt x="219" y="505"/>
                  </a:lnTo>
                  <a:lnTo>
                    <a:pt x="220" y="505"/>
                  </a:lnTo>
                  <a:lnTo>
                    <a:pt x="220" y="505"/>
                  </a:lnTo>
                  <a:lnTo>
                    <a:pt x="221" y="506"/>
                  </a:lnTo>
                  <a:lnTo>
                    <a:pt x="221" y="507"/>
                  </a:lnTo>
                  <a:lnTo>
                    <a:pt x="221" y="507"/>
                  </a:lnTo>
                  <a:lnTo>
                    <a:pt x="222" y="509"/>
                  </a:lnTo>
                  <a:lnTo>
                    <a:pt x="221" y="510"/>
                  </a:lnTo>
                  <a:lnTo>
                    <a:pt x="221" y="510"/>
                  </a:lnTo>
                  <a:lnTo>
                    <a:pt x="220" y="510"/>
                  </a:lnTo>
                  <a:lnTo>
                    <a:pt x="219" y="509"/>
                  </a:lnTo>
                  <a:lnTo>
                    <a:pt x="219" y="509"/>
                  </a:lnTo>
                  <a:lnTo>
                    <a:pt x="219" y="510"/>
                  </a:lnTo>
                  <a:lnTo>
                    <a:pt x="219" y="510"/>
                  </a:lnTo>
                  <a:lnTo>
                    <a:pt x="219" y="510"/>
                  </a:lnTo>
                  <a:lnTo>
                    <a:pt x="220" y="511"/>
                  </a:lnTo>
                  <a:lnTo>
                    <a:pt x="221" y="511"/>
                  </a:lnTo>
                  <a:lnTo>
                    <a:pt x="221" y="511"/>
                  </a:lnTo>
                  <a:lnTo>
                    <a:pt x="222" y="511"/>
                  </a:lnTo>
                  <a:lnTo>
                    <a:pt x="222" y="511"/>
                  </a:lnTo>
                  <a:lnTo>
                    <a:pt x="223" y="511"/>
                  </a:lnTo>
                  <a:lnTo>
                    <a:pt x="223" y="511"/>
                  </a:lnTo>
                  <a:lnTo>
                    <a:pt x="223" y="512"/>
                  </a:lnTo>
                  <a:lnTo>
                    <a:pt x="223" y="512"/>
                  </a:lnTo>
                  <a:lnTo>
                    <a:pt x="222" y="514"/>
                  </a:lnTo>
                  <a:lnTo>
                    <a:pt x="222" y="515"/>
                  </a:lnTo>
                  <a:lnTo>
                    <a:pt x="221" y="515"/>
                  </a:lnTo>
                  <a:lnTo>
                    <a:pt x="221" y="515"/>
                  </a:lnTo>
                  <a:lnTo>
                    <a:pt x="219" y="515"/>
                  </a:lnTo>
                  <a:lnTo>
                    <a:pt x="219" y="514"/>
                  </a:lnTo>
                  <a:lnTo>
                    <a:pt x="218" y="513"/>
                  </a:lnTo>
                  <a:lnTo>
                    <a:pt x="218" y="513"/>
                  </a:lnTo>
                  <a:lnTo>
                    <a:pt x="218" y="514"/>
                  </a:lnTo>
                  <a:lnTo>
                    <a:pt x="217" y="514"/>
                  </a:lnTo>
                  <a:lnTo>
                    <a:pt x="217" y="513"/>
                  </a:lnTo>
                  <a:lnTo>
                    <a:pt x="217" y="513"/>
                  </a:lnTo>
                  <a:lnTo>
                    <a:pt x="217" y="513"/>
                  </a:lnTo>
                  <a:lnTo>
                    <a:pt x="216" y="513"/>
                  </a:lnTo>
                  <a:lnTo>
                    <a:pt x="216" y="513"/>
                  </a:lnTo>
                  <a:lnTo>
                    <a:pt x="215" y="513"/>
                  </a:lnTo>
                  <a:lnTo>
                    <a:pt x="216" y="513"/>
                  </a:lnTo>
                  <a:lnTo>
                    <a:pt x="217" y="514"/>
                  </a:lnTo>
                  <a:lnTo>
                    <a:pt x="217" y="514"/>
                  </a:lnTo>
                  <a:lnTo>
                    <a:pt x="217" y="514"/>
                  </a:lnTo>
                  <a:lnTo>
                    <a:pt x="217" y="514"/>
                  </a:lnTo>
                  <a:lnTo>
                    <a:pt x="217" y="514"/>
                  </a:lnTo>
                  <a:lnTo>
                    <a:pt x="218" y="514"/>
                  </a:lnTo>
                  <a:lnTo>
                    <a:pt x="218" y="515"/>
                  </a:lnTo>
                  <a:lnTo>
                    <a:pt x="219" y="515"/>
                  </a:lnTo>
                  <a:lnTo>
                    <a:pt x="220" y="516"/>
                  </a:lnTo>
                  <a:lnTo>
                    <a:pt x="220" y="517"/>
                  </a:lnTo>
                  <a:lnTo>
                    <a:pt x="221" y="517"/>
                  </a:lnTo>
                  <a:lnTo>
                    <a:pt x="221" y="516"/>
                  </a:lnTo>
                  <a:lnTo>
                    <a:pt x="221" y="516"/>
                  </a:lnTo>
                  <a:lnTo>
                    <a:pt x="221" y="516"/>
                  </a:lnTo>
                  <a:lnTo>
                    <a:pt x="221" y="516"/>
                  </a:lnTo>
                  <a:lnTo>
                    <a:pt x="222" y="517"/>
                  </a:lnTo>
                  <a:lnTo>
                    <a:pt x="222" y="516"/>
                  </a:lnTo>
                  <a:lnTo>
                    <a:pt x="222" y="516"/>
                  </a:lnTo>
                  <a:lnTo>
                    <a:pt x="222" y="517"/>
                  </a:lnTo>
                  <a:lnTo>
                    <a:pt x="223" y="517"/>
                  </a:lnTo>
                  <a:lnTo>
                    <a:pt x="224" y="519"/>
                  </a:lnTo>
                  <a:lnTo>
                    <a:pt x="224" y="519"/>
                  </a:lnTo>
                  <a:lnTo>
                    <a:pt x="224" y="520"/>
                  </a:lnTo>
                  <a:lnTo>
                    <a:pt x="223" y="520"/>
                  </a:lnTo>
                  <a:lnTo>
                    <a:pt x="222" y="519"/>
                  </a:lnTo>
                  <a:lnTo>
                    <a:pt x="222" y="519"/>
                  </a:lnTo>
                  <a:lnTo>
                    <a:pt x="221" y="518"/>
                  </a:lnTo>
                  <a:lnTo>
                    <a:pt x="221" y="519"/>
                  </a:lnTo>
                  <a:lnTo>
                    <a:pt x="221" y="519"/>
                  </a:lnTo>
                  <a:lnTo>
                    <a:pt x="220" y="519"/>
                  </a:lnTo>
                  <a:lnTo>
                    <a:pt x="219" y="520"/>
                  </a:lnTo>
                  <a:lnTo>
                    <a:pt x="220" y="520"/>
                  </a:lnTo>
                  <a:lnTo>
                    <a:pt x="219" y="520"/>
                  </a:lnTo>
                  <a:lnTo>
                    <a:pt x="219" y="520"/>
                  </a:lnTo>
                  <a:lnTo>
                    <a:pt x="218" y="520"/>
                  </a:lnTo>
                  <a:lnTo>
                    <a:pt x="218" y="520"/>
                  </a:lnTo>
                  <a:lnTo>
                    <a:pt x="218" y="520"/>
                  </a:lnTo>
                  <a:lnTo>
                    <a:pt x="217" y="520"/>
                  </a:lnTo>
                  <a:lnTo>
                    <a:pt x="217" y="520"/>
                  </a:lnTo>
                  <a:lnTo>
                    <a:pt x="218" y="520"/>
                  </a:lnTo>
                  <a:lnTo>
                    <a:pt x="218" y="521"/>
                  </a:lnTo>
                  <a:lnTo>
                    <a:pt x="218" y="521"/>
                  </a:lnTo>
                  <a:lnTo>
                    <a:pt x="219" y="521"/>
                  </a:lnTo>
                  <a:lnTo>
                    <a:pt x="219" y="522"/>
                  </a:lnTo>
                  <a:lnTo>
                    <a:pt x="217" y="523"/>
                  </a:lnTo>
                  <a:lnTo>
                    <a:pt x="217" y="524"/>
                  </a:lnTo>
                  <a:lnTo>
                    <a:pt x="217" y="524"/>
                  </a:lnTo>
                  <a:lnTo>
                    <a:pt x="216" y="524"/>
                  </a:lnTo>
                  <a:lnTo>
                    <a:pt x="215" y="524"/>
                  </a:lnTo>
                  <a:lnTo>
                    <a:pt x="215" y="524"/>
                  </a:lnTo>
                  <a:lnTo>
                    <a:pt x="216" y="524"/>
                  </a:lnTo>
                  <a:lnTo>
                    <a:pt x="216" y="525"/>
                  </a:lnTo>
                  <a:lnTo>
                    <a:pt x="216" y="526"/>
                  </a:lnTo>
                  <a:lnTo>
                    <a:pt x="216" y="527"/>
                  </a:lnTo>
                  <a:lnTo>
                    <a:pt x="216" y="528"/>
                  </a:lnTo>
                  <a:lnTo>
                    <a:pt x="217" y="528"/>
                  </a:lnTo>
                  <a:lnTo>
                    <a:pt x="217" y="528"/>
                  </a:lnTo>
                  <a:lnTo>
                    <a:pt x="217" y="528"/>
                  </a:lnTo>
                  <a:lnTo>
                    <a:pt x="217" y="528"/>
                  </a:lnTo>
                  <a:lnTo>
                    <a:pt x="217" y="529"/>
                  </a:lnTo>
                  <a:lnTo>
                    <a:pt x="217" y="529"/>
                  </a:lnTo>
                  <a:lnTo>
                    <a:pt x="217" y="529"/>
                  </a:lnTo>
                  <a:lnTo>
                    <a:pt x="216" y="530"/>
                  </a:lnTo>
                  <a:lnTo>
                    <a:pt x="215" y="530"/>
                  </a:lnTo>
                  <a:lnTo>
                    <a:pt x="215" y="530"/>
                  </a:lnTo>
                  <a:lnTo>
                    <a:pt x="214" y="531"/>
                  </a:lnTo>
                  <a:lnTo>
                    <a:pt x="213" y="531"/>
                  </a:lnTo>
                  <a:lnTo>
                    <a:pt x="213" y="530"/>
                  </a:lnTo>
                  <a:lnTo>
                    <a:pt x="213" y="530"/>
                  </a:lnTo>
                  <a:lnTo>
                    <a:pt x="213" y="530"/>
                  </a:lnTo>
                  <a:lnTo>
                    <a:pt x="213" y="530"/>
                  </a:lnTo>
                  <a:lnTo>
                    <a:pt x="213" y="530"/>
                  </a:lnTo>
                  <a:lnTo>
                    <a:pt x="213" y="530"/>
                  </a:lnTo>
                  <a:lnTo>
                    <a:pt x="212" y="530"/>
                  </a:lnTo>
                  <a:lnTo>
                    <a:pt x="212" y="530"/>
                  </a:lnTo>
                  <a:lnTo>
                    <a:pt x="212" y="530"/>
                  </a:lnTo>
                  <a:lnTo>
                    <a:pt x="211" y="530"/>
                  </a:lnTo>
                  <a:lnTo>
                    <a:pt x="211" y="531"/>
                  </a:lnTo>
                  <a:lnTo>
                    <a:pt x="210" y="531"/>
                  </a:lnTo>
                  <a:lnTo>
                    <a:pt x="210" y="531"/>
                  </a:lnTo>
                  <a:lnTo>
                    <a:pt x="209" y="531"/>
                  </a:lnTo>
                  <a:lnTo>
                    <a:pt x="208" y="531"/>
                  </a:lnTo>
                  <a:lnTo>
                    <a:pt x="208" y="531"/>
                  </a:lnTo>
                  <a:lnTo>
                    <a:pt x="208" y="531"/>
                  </a:lnTo>
                  <a:lnTo>
                    <a:pt x="208" y="530"/>
                  </a:lnTo>
                  <a:lnTo>
                    <a:pt x="208" y="530"/>
                  </a:lnTo>
                  <a:lnTo>
                    <a:pt x="208" y="530"/>
                  </a:lnTo>
                  <a:lnTo>
                    <a:pt x="208" y="529"/>
                  </a:lnTo>
                  <a:lnTo>
                    <a:pt x="208" y="528"/>
                  </a:lnTo>
                  <a:lnTo>
                    <a:pt x="208" y="528"/>
                  </a:lnTo>
                  <a:lnTo>
                    <a:pt x="208" y="528"/>
                  </a:lnTo>
                  <a:lnTo>
                    <a:pt x="208" y="528"/>
                  </a:lnTo>
                  <a:lnTo>
                    <a:pt x="208" y="529"/>
                  </a:lnTo>
                  <a:lnTo>
                    <a:pt x="208" y="530"/>
                  </a:lnTo>
                  <a:lnTo>
                    <a:pt x="208" y="530"/>
                  </a:lnTo>
                  <a:lnTo>
                    <a:pt x="207" y="532"/>
                  </a:lnTo>
                  <a:lnTo>
                    <a:pt x="206" y="532"/>
                  </a:lnTo>
                  <a:lnTo>
                    <a:pt x="206" y="531"/>
                  </a:lnTo>
                  <a:lnTo>
                    <a:pt x="205" y="531"/>
                  </a:lnTo>
                  <a:lnTo>
                    <a:pt x="205" y="532"/>
                  </a:lnTo>
                  <a:lnTo>
                    <a:pt x="205" y="532"/>
                  </a:lnTo>
                  <a:lnTo>
                    <a:pt x="204" y="532"/>
                  </a:lnTo>
                  <a:lnTo>
                    <a:pt x="204" y="531"/>
                  </a:lnTo>
                  <a:lnTo>
                    <a:pt x="204" y="531"/>
                  </a:lnTo>
                  <a:lnTo>
                    <a:pt x="204" y="531"/>
                  </a:lnTo>
                  <a:lnTo>
                    <a:pt x="204" y="530"/>
                  </a:lnTo>
                  <a:lnTo>
                    <a:pt x="204" y="530"/>
                  </a:lnTo>
                  <a:lnTo>
                    <a:pt x="204" y="530"/>
                  </a:lnTo>
                  <a:lnTo>
                    <a:pt x="204" y="531"/>
                  </a:lnTo>
                  <a:lnTo>
                    <a:pt x="204" y="532"/>
                  </a:lnTo>
                  <a:lnTo>
                    <a:pt x="204" y="532"/>
                  </a:lnTo>
                  <a:lnTo>
                    <a:pt x="204" y="532"/>
                  </a:lnTo>
                  <a:lnTo>
                    <a:pt x="204" y="533"/>
                  </a:lnTo>
                  <a:lnTo>
                    <a:pt x="204" y="533"/>
                  </a:lnTo>
                  <a:lnTo>
                    <a:pt x="204" y="533"/>
                  </a:lnTo>
                  <a:lnTo>
                    <a:pt x="204" y="533"/>
                  </a:lnTo>
                  <a:lnTo>
                    <a:pt x="202" y="533"/>
                  </a:lnTo>
                  <a:lnTo>
                    <a:pt x="201" y="533"/>
                  </a:lnTo>
                  <a:lnTo>
                    <a:pt x="200" y="533"/>
                  </a:lnTo>
                  <a:lnTo>
                    <a:pt x="200" y="533"/>
                  </a:lnTo>
                  <a:lnTo>
                    <a:pt x="199" y="533"/>
                  </a:lnTo>
                  <a:lnTo>
                    <a:pt x="199" y="533"/>
                  </a:lnTo>
                  <a:lnTo>
                    <a:pt x="199" y="533"/>
                  </a:lnTo>
                  <a:lnTo>
                    <a:pt x="200" y="534"/>
                  </a:lnTo>
                  <a:lnTo>
                    <a:pt x="199" y="535"/>
                  </a:lnTo>
                  <a:lnTo>
                    <a:pt x="200" y="535"/>
                  </a:lnTo>
                  <a:lnTo>
                    <a:pt x="200" y="534"/>
                  </a:lnTo>
                  <a:lnTo>
                    <a:pt x="201" y="533"/>
                  </a:lnTo>
                  <a:lnTo>
                    <a:pt x="201" y="533"/>
                  </a:lnTo>
                  <a:lnTo>
                    <a:pt x="202" y="533"/>
                  </a:lnTo>
                  <a:lnTo>
                    <a:pt x="203" y="533"/>
                  </a:lnTo>
                  <a:lnTo>
                    <a:pt x="204" y="533"/>
                  </a:lnTo>
                  <a:lnTo>
                    <a:pt x="204" y="533"/>
                  </a:lnTo>
                  <a:lnTo>
                    <a:pt x="205" y="533"/>
                  </a:lnTo>
                  <a:lnTo>
                    <a:pt x="205" y="533"/>
                  </a:lnTo>
                  <a:lnTo>
                    <a:pt x="206" y="533"/>
                  </a:lnTo>
                  <a:lnTo>
                    <a:pt x="206" y="533"/>
                  </a:lnTo>
                  <a:lnTo>
                    <a:pt x="208" y="532"/>
                  </a:lnTo>
                  <a:lnTo>
                    <a:pt x="208" y="532"/>
                  </a:lnTo>
                  <a:lnTo>
                    <a:pt x="208" y="532"/>
                  </a:lnTo>
                  <a:lnTo>
                    <a:pt x="208" y="532"/>
                  </a:lnTo>
                  <a:lnTo>
                    <a:pt x="209" y="532"/>
                  </a:lnTo>
                  <a:lnTo>
                    <a:pt x="208" y="533"/>
                  </a:lnTo>
                  <a:lnTo>
                    <a:pt x="208" y="533"/>
                  </a:lnTo>
                  <a:lnTo>
                    <a:pt x="210" y="532"/>
                  </a:lnTo>
                  <a:lnTo>
                    <a:pt x="212" y="532"/>
                  </a:lnTo>
                  <a:lnTo>
                    <a:pt x="213" y="533"/>
                  </a:lnTo>
                  <a:lnTo>
                    <a:pt x="213" y="532"/>
                  </a:lnTo>
                  <a:lnTo>
                    <a:pt x="214" y="533"/>
                  </a:lnTo>
                  <a:lnTo>
                    <a:pt x="215" y="533"/>
                  </a:lnTo>
                  <a:lnTo>
                    <a:pt x="216" y="533"/>
                  </a:lnTo>
                  <a:lnTo>
                    <a:pt x="216" y="534"/>
                  </a:lnTo>
                  <a:lnTo>
                    <a:pt x="215" y="534"/>
                  </a:lnTo>
                  <a:lnTo>
                    <a:pt x="214" y="533"/>
                  </a:lnTo>
                  <a:lnTo>
                    <a:pt x="214" y="534"/>
                  </a:lnTo>
                  <a:lnTo>
                    <a:pt x="213" y="534"/>
                  </a:lnTo>
                  <a:lnTo>
                    <a:pt x="213" y="535"/>
                  </a:lnTo>
                  <a:lnTo>
                    <a:pt x="213" y="534"/>
                  </a:lnTo>
                  <a:lnTo>
                    <a:pt x="214" y="534"/>
                  </a:lnTo>
                  <a:lnTo>
                    <a:pt x="214" y="534"/>
                  </a:lnTo>
                  <a:lnTo>
                    <a:pt x="215" y="534"/>
                  </a:lnTo>
                  <a:lnTo>
                    <a:pt x="217" y="534"/>
                  </a:lnTo>
                  <a:lnTo>
                    <a:pt x="217" y="535"/>
                  </a:lnTo>
                  <a:lnTo>
                    <a:pt x="217" y="535"/>
                  </a:lnTo>
                  <a:lnTo>
                    <a:pt x="217" y="535"/>
                  </a:lnTo>
                  <a:lnTo>
                    <a:pt x="217" y="535"/>
                  </a:lnTo>
                  <a:lnTo>
                    <a:pt x="218" y="534"/>
                  </a:lnTo>
                  <a:lnTo>
                    <a:pt x="218" y="534"/>
                  </a:lnTo>
                  <a:lnTo>
                    <a:pt x="218" y="535"/>
                  </a:lnTo>
                  <a:lnTo>
                    <a:pt x="218" y="535"/>
                  </a:lnTo>
                  <a:lnTo>
                    <a:pt x="218" y="536"/>
                  </a:lnTo>
                  <a:lnTo>
                    <a:pt x="218" y="536"/>
                  </a:lnTo>
                  <a:lnTo>
                    <a:pt x="218" y="537"/>
                  </a:lnTo>
                  <a:lnTo>
                    <a:pt x="218" y="537"/>
                  </a:lnTo>
                  <a:lnTo>
                    <a:pt x="218" y="537"/>
                  </a:lnTo>
                  <a:lnTo>
                    <a:pt x="218" y="538"/>
                  </a:lnTo>
                  <a:lnTo>
                    <a:pt x="218" y="538"/>
                  </a:lnTo>
                  <a:lnTo>
                    <a:pt x="218" y="539"/>
                  </a:lnTo>
                  <a:lnTo>
                    <a:pt x="220" y="539"/>
                  </a:lnTo>
                  <a:lnTo>
                    <a:pt x="220" y="540"/>
                  </a:lnTo>
                  <a:lnTo>
                    <a:pt x="220" y="540"/>
                  </a:lnTo>
                  <a:lnTo>
                    <a:pt x="221" y="541"/>
                  </a:lnTo>
                  <a:lnTo>
                    <a:pt x="221" y="541"/>
                  </a:lnTo>
                  <a:lnTo>
                    <a:pt x="221" y="541"/>
                  </a:lnTo>
                  <a:lnTo>
                    <a:pt x="221" y="541"/>
                  </a:lnTo>
                  <a:lnTo>
                    <a:pt x="221" y="542"/>
                  </a:lnTo>
                  <a:lnTo>
                    <a:pt x="221" y="542"/>
                  </a:lnTo>
                  <a:lnTo>
                    <a:pt x="221" y="542"/>
                  </a:lnTo>
                  <a:lnTo>
                    <a:pt x="222" y="543"/>
                  </a:lnTo>
                  <a:lnTo>
                    <a:pt x="221" y="543"/>
                  </a:lnTo>
                  <a:lnTo>
                    <a:pt x="221" y="543"/>
                  </a:lnTo>
                  <a:lnTo>
                    <a:pt x="221" y="544"/>
                  </a:lnTo>
                  <a:lnTo>
                    <a:pt x="221" y="544"/>
                  </a:lnTo>
                  <a:lnTo>
                    <a:pt x="220" y="544"/>
                  </a:lnTo>
                  <a:lnTo>
                    <a:pt x="220" y="546"/>
                  </a:lnTo>
                  <a:lnTo>
                    <a:pt x="220" y="546"/>
                  </a:lnTo>
                  <a:lnTo>
                    <a:pt x="220" y="547"/>
                  </a:lnTo>
                  <a:lnTo>
                    <a:pt x="220" y="547"/>
                  </a:lnTo>
                  <a:lnTo>
                    <a:pt x="220" y="547"/>
                  </a:lnTo>
                  <a:lnTo>
                    <a:pt x="220" y="548"/>
                  </a:lnTo>
                  <a:lnTo>
                    <a:pt x="218" y="548"/>
                  </a:lnTo>
                  <a:lnTo>
                    <a:pt x="218" y="548"/>
                  </a:lnTo>
                  <a:lnTo>
                    <a:pt x="217" y="549"/>
                  </a:lnTo>
                  <a:lnTo>
                    <a:pt x="217" y="549"/>
                  </a:lnTo>
                  <a:lnTo>
                    <a:pt x="216" y="549"/>
                  </a:lnTo>
                  <a:lnTo>
                    <a:pt x="216" y="549"/>
                  </a:lnTo>
                  <a:lnTo>
                    <a:pt x="216" y="549"/>
                  </a:lnTo>
                  <a:lnTo>
                    <a:pt x="215" y="550"/>
                  </a:lnTo>
                  <a:lnTo>
                    <a:pt x="215" y="550"/>
                  </a:lnTo>
                  <a:lnTo>
                    <a:pt x="216" y="550"/>
                  </a:lnTo>
                  <a:lnTo>
                    <a:pt x="216" y="551"/>
                  </a:lnTo>
                  <a:lnTo>
                    <a:pt x="215" y="551"/>
                  </a:lnTo>
                  <a:lnTo>
                    <a:pt x="215" y="551"/>
                  </a:lnTo>
                  <a:lnTo>
                    <a:pt x="216" y="552"/>
                  </a:lnTo>
                  <a:lnTo>
                    <a:pt x="216" y="552"/>
                  </a:lnTo>
                  <a:lnTo>
                    <a:pt x="216" y="553"/>
                  </a:lnTo>
                  <a:lnTo>
                    <a:pt x="216" y="553"/>
                  </a:lnTo>
                  <a:lnTo>
                    <a:pt x="215" y="553"/>
                  </a:lnTo>
                  <a:lnTo>
                    <a:pt x="215" y="553"/>
                  </a:lnTo>
                  <a:lnTo>
                    <a:pt x="215" y="553"/>
                  </a:lnTo>
                  <a:lnTo>
                    <a:pt x="215" y="554"/>
                  </a:lnTo>
                  <a:lnTo>
                    <a:pt x="215" y="554"/>
                  </a:lnTo>
                  <a:lnTo>
                    <a:pt x="215" y="554"/>
                  </a:lnTo>
                  <a:lnTo>
                    <a:pt x="215" y="554"/>
                  </a:lnTo>
                  <a:lnTo>
                    <a:pt x="215" y="554"/>
                  </a:lnTo>
                  <a:lnTo>
                    <a:pt x="215" y="554"/>
                  </a:lnTo>
                  <a:lnTo>
                    <a:pt x="215" y="554"/>
                  </a:lnTo>
                  <a:lnTo>
                    <a:pt x="215" y="555"/>
                  </a:lnTo>
                  <a:lnTo>
                    <a:pt x="214" y="555"/>
                  </a:lnTo>
                  <a:lnTo>
                    <a:pt x="213" y="555"/>
                  </a:lnTo>
                  <a:lnTo>
                    <a:pt x="213" y="556"/>
                  </a:lnTo>
                  <a:lnTo>
                    <a:pt x="213" y="556"/>
                  </a:lnTo>
                  <a:lnTo>
                    <a:pt x="212" y="555"/>
                  </a:lnTo>
                  <a:lnTo>
                    <a:pt x="211" y="555"/>
                  </a:lnTo>
                  <a:lnTo>
                    <a:pt x="211" y="554"/>
                  </a:lnTo>
                  <a:lnTo>
                    <a:pt x="211" y="554"/>
                  </a:lnTo>
                  <a:lnTo>
                    <a:pt x="210" y="554"/>
                  </a:lnTo>
                  <a:lnTo>
                    <a:pt x="210" y="554"/>
                  </a:lnTo>
                  <a:lnTo>
                    <a:pt x="210" y="554"/>
                  </a:lnTo>
                  <a:lnTo>
                    <a:pt x="209" y="554"/>
                  </a:lnTo>
                  <a:lnTo>
                    <a:pt x="209" y="555"/>
                  </a:lnTo>
                  <a:lnTo>
                    <a:pt x="208" y="555"/>
                  </a:lnTo>
                  <a:lnTo>
                    <a:pt x="208" y="554"/>
                  </a:lnTo>
                  <a:lnTo>
                    <a:pt x="207" y="554"/>
                  </a:lnTo>
                  <a:lnTo>
                    <a:pt x="206" y="555"/>
                  </a:lnTo>
                  <a:lnTo>
                    <a:pt x="205" y="555"/>
                  </a:lnTo>
                  <a:lnTo>
                    <a:pt x="205" y="554"/>
                  </a:lnTo>
                  <a:lnTo>
                    <a:pt x="204" y="555"/>
                  </a:lnTo>
                  <a:lnTo>
                    <a:pt x="205" y="555"/>
                  </a:lnTo>
                  <a:lnTo>
                    <a:pt x="205" y="555"/>
                  </a:lnTo>
                  <a:lnTo>
                    <a:pt x="205" y="555"/>
                  </a:lnTo>
                  <a:lnTo>
                    <a:pt x="204" y="555"/>
                  </a:lnTo>
                  <a:lnTo>
                    <a:pt x="204" y="555"/>
                  </a:lnTo>
                  <a:lnTo>
                    <a:pt x="204" y="555"/>
                  </a:lnTo>
                  <a:lnTo>
                    <a:pt x="204" y="555"/>
                  </a:lnTo>
                  <a:lnTo>
                    <a:pt x="204" y="555"/>
                  </a:lnTo>
                  <a:lnTo>
                    <a:pt x="204" y="556"/>
                  </a:lnTo>
                  <a:lnTo>
                    <a:pt x="204" y="556"/>
                  </a:lnTo>
                  <a:lnTo>
                    <a:pt x="203" y="556"/>
                  </a:lnTo>
                  <a:lnTo>
                    <a:pt x="204" y="557"/>
                  </a:lnTo>
                  <a:lnTo>
                    <a:pt x="203" y="557"/>
                  </a:lnTo>
                  <a:lnTo>
                    <a:pt x="203" y="557"/>
                  </a:lnTo>
                  <a:lnTo>
                    <a:pt x="203" y="559"/>
                  </a:lnTo>
                  <a:lnTo>
                    <a:pt x="202" y="560"/>
                  </a:lnTo>
                  <a:lnTo>
                    <a:pt x="201" y="560"/>
                  </a:lnTo>
                  <a:lnTo>
                    <a:pt x="201" y="562"/>
                  </a:lnTo>
                  <a:lnTo>
                    <a:pt x="201" y="562"/>
                  </a:lnTo>
                  <a:lnTo>
                    <a:pt x="200" y="562"/>
                  </a:lnTo>
                  <a:lnTo>
                    <a:pt x="200" y="563"/>
                  </a:lnTo>
                  <a:lnTo>
                    <a:pt x="200" y="563"/>
                  </a:lnTo>
                  <a:lnTo>
                    <a:pt x="200" y="564"/>
                  </a:lnTo>
                  <a:lnTo>
                    <a:pt x="200" y="564"/>
                  </a:lnTo>
                  <a:lnTo>
                    <a:pt x="200" y="565"/>
                  </a:lnTo>
                  <a:lnTo>
                    <a:pt x="201" y="565"/>
                  </a:lnTo>
                  <a:lnTo>
                    <a:pt x="200" y="566"/>
                  </a:lnTo>
                  <a:lnTo>
                    <a:pt x="200" y="567"/>
                  </a:lnTo>
                  <a:lnTo>
                    <a:pt x="200" y="567"/>
                  </a:lnTo>
                  <a:lnTo>
                    <a:pt x="200" y="567"/>
                  </a:lnTo>
                  <a:lnTo>
                    <a:pt x="199" y="566"/>
                  </a:lnTo>
                  <a:lnTo>
                    <a:pt x="199" y="566"/>
                  </a:lnTo>
                  <a:lnTo>
                    <a:pt x="198" y="567"/>
                  </a:lnTo>
                  <a:lnTo>
                    <a:pt x="199" y="567"/>
                  </a:lnTo>
                  <a:lnTo>
                    <a:pt x="198" y="567"/>
                  </a:lnTo>
                  <a:lnTo>
                    <a:pt x="197" y="567"/>
                  </a:lnTo>
                  <a:lnTo>
                    <a:pt x="197" y="567"/>
                  </a:lnTo>
                  <a:lnTo>
                    <a:pt x="197" y="567"/>
                  </a:lnTo>
                  <a:lnTo>
                    <a:pt x="196" y="567"/>
                  </a:lnTo>
                  <a:lnTo>
                    <a:pt x="196" y="567"/>
                  </a:lnTo>
                  <a:lnTo>
                    <a:pt x="195" y="567"/>
                  </a:lnTo>
                  <a:lnTo>
                    <a:pt x="195" y="567"/>
                  </a:lnTo>
                  <a:lnTo>
                    <a:pt x="195" y="567"/>
                  </a:lnTo>
                  <a:lnTo>
                    <a:pt x="195" y="567"/>
                  </a:lnTo>
                  <a:lnTo>
                    <a:pt x="195" y="568"/>
                  </a:lnTo>
                  <a:lnTo>
                    <a:pt x="195" y="568"/>
                  </a:lnTo>
                  <a:lnTo>
                    <a:pt x="195" y="568"/>
                  </a:lnTo>
                  <a:lnTo>
                    <a:pt x="195" y="567"/>
                  </a:lnTo>
                  <a:lnTo>
                    <a:pt x="195" y="567"/>
                  </a:lnTo>
                  <a:lnTo>
                    <a:pt x="195" y="566"/>
                  </a:lnTo>
                  <a:lnTo>
                    <a:pt x="195" y="566"/>
                  </a:lnTo>
                  <a:lnTo>
                    <a:pt x="195" y="566"/>
                  </a:lnTo>
                  <a:lnTo>
                    <a:pt x="195" y="565"/>
                  </a:lnTo>
                  <a:lnTo>
                    <a:pt x="195" y="565"/>
                  </a:lnTo>
                  <a:lnTo>
                    <a:pt x="195" y="564"/>
                  </a:lnTo>
                  <a:lnTo>
                    <a:pt x="195" y="564"/>
                  </a:lnTo>
                  <a:lnTo>
                    <a:pt x="193" y="564"/>
                  </a:lnTo>
                  <a:lnTo>
                    <a:pt x="193" y="564"/>
                  </a:lnTo>
                  <a:lnTo>
                    <a:pt x="193" y="564"/>
                  </a:lnTo>
                  <a:lnTo>
                    <a:pt x="193" y="563"/>
                  </a:lnTo>
                  <a:lnTo>
                    <a:pt x="193" y="564"/>
                  </a:lnTo>
                  <a:lnTo>
                    <a:pt x="192" y="564"/>
                  </a:lnTo>
                  <a:lnTo>
                    <a:pt x="192" y="564"/>
                  </a:lnTo>
                  <a:lnTo>
                    <a:pt x="192" y="563"/>
                  </a:lnTo>
                  <a:lnTo>
                    <a:pt x="192" y="563"/>
                  </a:lnTo>
                  <a:lnTo>
                    <a:pt x="192" y="563"/>
                  </a:lnTo>
                  <a:lnTo>
                    <a:pt x="191" y="563"/>
                  </a:lnTo>
                  <a:lnTo>
                    <a:pt x="191" y="563"/>
                  </a:lnTo>
                  <a:lnTo>
                    <a:pt x="191" y="563"/>
                  </a:lnTo>
                  <a:lnTo>
                    <a:pt x="190" y="563"/>
                  </a:lnTo>
                  <a:lnTo>
                    <a:pt x="190" y="563"/>
                  </a:lnTo>
                  <a:lnTo>
                    <a:pt x="190" y="563"/>
                  </a:lnTo>
                  <a:lnTo>
                    <a:pt x="190" y="562"/>
                  </a:lnTo>
                  <a:lnTo>
                    <a:pt x="190" y="562"/>
                  </a:lnTo>
                  <a:lnTo>
                    <a:pt x="190" y="561"/>
                  </a:lnTo>
                  <a:lnTo>
                    <a:pt x="190" y="561"/>
                  </a:lnTo>
                  <a:lnTo>
                    <a:pt x="190" y="561"/>
                  </a:lnTo>
                  <a:lnTo>
                    <a:pt x="189" y="560"/>
                  </a:lnTo>
                  <a:lnTo>
                    <a:pt x="188" y="560"/>
                  </a:lnTo>
                  <a:lnTo>
                    <a:pt x="188" y="559"/>
                  </a:lnTo>
                  <a:lnTo>
                    <a:pt x="189" y="559"/>
                  </a:lnTo>
                  <a:lnTo>
                    <a:pt x="188" y="558"/>
                  </a:lnTo>
                  <a:lnTo>
                    <a:pt x="188" y="558"/>
                  </a:lnTo>
                  <a:lnTo>
                    <a:pt x="187" y="557"/>
                  </a:lnTo>
                  <a:lnTo>
                    <a:pt x="187" y="556"/>
                  </a:lnTo>
                  <a:lnTo>
                    <a:pt x="187" y="556"/>
                  </a:lnTo>
                  <a:lnTo>
                    <a:pt x="187" y="555"/>
                  </a:lnTo>
                  <a:lnTo>
                    <a:pt x="187" y="555"/>
                  </a:lnTo>
                  <a:lnTo>
                    <a:pt x="187" y="554"/>
                  </a:lnTo>
                  <a:lnTo>
                    <a:pt x="187" y="554"/>
                  </a:lnTo>
                  <a:lnTo>
                    <a:pt x="188" y="554"/>
                  </a:lnTo>
                  <a:lnTo>
                    <a:pt x="188" y="553"/>
                  </a:lnTo>
                  <a:lnTo>
                    <a:pt x="188" y="553"/>
                  </a:lnTo>
                  <a:lnTo>
                    <a:pt x="187" y="553"/>
                  </a:lnTo>
                  <a:lnTo>
                    <a:pt x="188" y="553"/>
                  </a:lnTo>
                  <a:lnTo>
                    <a:pt x="188" y="552"/>
                  </a:lnTo>
                  <a:lnTo>
                    <a:pt x="188" y="552"/>
                  </a:lnTo>
                  <a:lnTo>
                    <a:pt x="188" y="552"/>
                  </a:lnTo>
                  <a:lnTo>
                    <a:pt x="188" y="551"/>
                  </a:lnTo>
                  <a:lnTo>
                    <a:pt x="188" y="551"/>
                  </a:lnTo>
                  <a:lnTo>
                    <a:pt x="188" y="551"/>
                  </a:lnTo>
                  <a:lnTo>
                    <a:pt x="187" y="550"/>
                  </a:lnTo>
                  <a:lnTo>
                    <a:pt x="187" y="550"/>
                  </a:lnTo>
                  <a:lnTo>
                    <a:pt x="187" y="550"/>
                  </a:lnTo>
                  <a:lnTo>
                    <a:pt x="187" y="550"/>
                  </a:lnTo>
                  <a:lnTo>
                    <a:pt x="187" y="549"/>
                  </a:lnTo>
                  <a:lnTo>
                    <a:pt x="187" y="549"/>
                  </a:lnTo>
                  <a:lnTo>
                    <a:pt x="187" y="548"/>
                  </a:lnTo>
                  <a:lnTo>
                    <a:pt x="187" y="548"/>
                  </a:lnTo>
                  <a:lnTo>
                    <a:pt x="187" y="547"/>
                  </a:lnTo>
                  <a:lnTo>
                    <a:pt x="186" y="547"/>
                  </a:lnTo>
                  <a:lnTo>
                    <a:pt x="186" y="546"/>
                  </a:lnTo>
                  <a:lnTo>
                    <a:pt x="184" y="546"/>
                  </a:lnTo>
                  <a:lnTo>
                    <a:pt x="184" y="546"/>
                  </a:lnTo>
                  <a:lnTo>
                    <a:pt x="184" y="546"/>
                  </a:lnTo>
                  <a:lnTo>
                    <a:pt x="184" y="546"/>
                  </a:lnTo>
                  <a:lnTo>
                    <a:pt x="185" y="544"/>
                  </a:lnTo>
                  <a:lnTo>
                    <a:pt x="185" y="544"/>
                  </a:lnTo>
                  <a:lnTo>
                    <a:pt x="185" y="543"/>
                  </a:lnTo>
                  <a:lnTo>
                    <a:pt x="185" y="543"/>
                  </a:lnTo>
                  <a:lnTo>
                    <a:pt x="185" y="542"/>
                  </a:lnTo>
                  <a:lnTo>
                    <a:pt x="184" y="542"/>
                  </a:lnTo>
                  <a:lnTo>
                    <a:pt x="184" y="541"/>
                  </a:lnTo>
                  <a:lnTo>
                    <a:pt x="182" y="540"/>
                  </a:lnTo>
                  <a:lnTo>
                    <a:pt x="182" y="539"/>
                  </a:lnTo>
                  <a:lnTo>
                    <a:pt x="184" y="539"/>
                  </a:lnTo>
                  <a:lnTo>
                    <a:pt x="184" y="538"/>
                  </a:lnTo>
                  <a:lnTo>
                    <a:pt x="184" y="538"/>
                  </a:lnTo>
                  <a:lnTo>
                    <a:pt x="183" y="538"/>
                  </a:lnTo>
                  <a:lnTo>
                    <a:pt x="182" y="538"/>
                  </a:lnTo>
                  <a:lnTo>
                    <a:pt x="182" y="537"/>
                  </a:lnTo>
                  <a:lnTo>
                    <a:pt x="183" y="537"/>
                  </a:lnTo>
                  <a:lnTo>
                    <a:pt x="183" y="536"/>
                  </a:lnTo>
                  <a:lnTo>
                    <a:pt x="183" y="536"/>
                  </a:lnTo>
                  <a:lnTo>
                    <a:pt x="184" y="535"/>
                  </a:lnTo>
                  <a:lnTo>
                    <a:pt x="183" y="535"/>
                  </a:lnTo>
                  <a:lnTo>
                    <a:pt x="182" y="535"/>
                  </a:lnTo>
                  <a:lnTo>
                    <a:pt x="182" y="536"/>
                  </a:lnTo>
                  <a:lnTo>
                    <a:pt x="182" y="537"/>
                  </a:lnTo>
                  <a:lnTo>
                    <a:pt x="182" y="537"/>
                  </a:lnTo>
                  <a:lnTo>
                    <a:pt x="182" y="538"/>
                  </a:lnTo>
                  <a:lnTo>
                    <a:pt x="182" y="538"/>
                  </a:lnTo>
                  <a:lnTo>
                    <a:pt x="180" y="537"/>
                  </a:lnTo>
                  <a:lnTo>
                    <a:pt x="180" y="537"/>
                  </a:lnTo>
                  <a:lnTo>
                    <a:pt x="179" y="537"/>
                  </a:lnTo>
                  <a:lnTo>
                    <a:pt x="179" y="537"/>
                  </a:lnTo>
                  <a:lnTo>
                    <a:pt x="178" y="536"/>
                  </a:lnTo>
                  <a:lnTo>
                    <a:pt x="178" y="536"/>
                  </a:lnTo>
                  <a:lnTo>
                    <a:pt x="178" y="536"/>
                  </a:lnTo>
                  <a:lnTo>
                    <a:pt x="177" y="535"/>
                  </a:lnTo>
                  <a:lnTo>
                    <a:pt x="177" y="535"/>
                  </a:lnTo>
                  <a:lnTo>
                    <a:pt x="177" y="534"/>
                  </a:lnTo>
                  <a:lnTo>
                    <a:pt x="175" y="533"/>
                  </a:lnTo>
                  <a:lnTo>
                    <a:pt x="173" y="533"/>
                  </a:lnTo>
                  <a:lnTo>
                    <a:pt x="173" y="533"/>
                  </a:lnTo>
                  <a:lnTo>
                    <a:pt x="172" y="533"/>
                  </a:lnTo>
                  <a:lnTo>
                    <a:pt x="171" y="534"/>
                  </a:lnTo>
                  <a:lnTo>
                    <a:pt x="170" y="534"/>
                  </a:lnTo>
                  <a:lnTo>
                    <a:pt x="170" y="533"/>
                  </a:lnTo>
                  <a:lnTo>
                    <a:pt x="169" y="533"/>
                  </a:lnTo>
                  <a:lnTo>
                    <a:pt x="169" y="533"/>
                  </a:lnTo>
                  <a:lnTo>
                    <a:pt x="169" y="533"/>
                  </a:lnTo>
                  <a:lnTo>
                    <a:pt x="169" y="533"/>
                  </a:lnTo>
                  <a:lnTo>
                    <a:pt x="169" y="533"/>
                  </a:lnTo>
                  <a:lnTo>
                    <a:pt x="169" y="532"/>
                  </a:lnTo>
                  <a:lnTo>
                    <a:pt x="169" y="532"/>
                  </a:lnTo>
                  <a:lnTo>
                    <a:pt x="169" y="532"/>
                  </a:lnTo>
                  <a:lnTo>
                    <a:pt x="168" y="531"/>
                  </a:lnTo>
                  <a:lnTo>
                    <a:pt x="166" y="530"/>
                  </a:lnTo>
                  <a:lnTo>
                    <a:pt x="165" y="530"/>
                  </a:lnTo>
                  <a:lnTo>
                    <a:pt x="165" y="530"/>
                  </a:lnTo>
                  <a:lnTo>
                    <a:pt x="165" y="531"/>
                  </a:lnTo>
                  <a:lnTo>
                    <a:pt x="165" y="531"/>
                  </a:lnTo>
                  <a:lnTo>
                    <a:pt x="165" y="531"/>
                  </a:lnTo>
                  <a:lnTo>
                    <a:pt x="164" y="530"/>
                  </a:lnTo>
                  <a:lnTo>
                    <a:pt x="163" y="530"/>
                  </a:lnTo>
                  <a:lnTo>
                    <a:pt x="162" y="530"/>
                  </a:lnTo>
                  <a:lnTo>
                    <a:pt x="162" y="531"/>
                  </a:lnTo>
                  <a:lnTo>
                    <a:pt x="161" y="531"/>
                  </a:lnTo>
                  <a:lnTo>
                    <a:pt x="161" y="531"/>
                  </a:lnTo>
                  <a:lnTo>
                    <a:pt x="161" y="531"/>
                  </a:lnTo>
                  <a:lnTo>
                    <a:pt x="161" y="532"/>
                  </a:lnTo>
                  <a:lnTo>
                    <a:pt x="161" y="532"/>
                  </a:lnTo>
                  <a:lnTo>
                    <a:pt x="160" y="532"/>
                  </a:lnTo>
                  <a:lnTo>
                    <a:pt x="160" y="532"/>
                  </a:lnTo>
                  <a:lnTo>
                    <a:pt x="160" y="532"/>
                  </a:lnTo>
                  <a:lnTo>
                    <a:pt x="160" y="531"/>
                  </a:lnTo>
                  <a:lnTo>
                    <a:pt x="160" y="531"/>
                  </a:lnTo>
                  <a:lnTo>
                    <a:pt x="160" y="530"/>
                  </a:lnTo>
                  <a:lnTo>
                    <a:pt x="160" y="530"/>
                  </a:lnTo>
                  <a:lnTo>
                    <a:pt x="160" y="530"/>
                  </a:lnTo>
                  <a:lnTo>
                    <a:pt x="159" y="529"/>
                  </a:lnTo>
                  <a:lnTo>
                    <a:pt x="159" y="528"/>
                  </a:lnTo>
                  <a:lnTo>
                    <a:pt x="158" y="528"/>
                  </a:lnTo>
                  <a:lnTo>
                    <a:pt x="157" y="528"/>
                  </a:lnTo>
                  <a:lnTo>
                    <a:pt x="157" y="528"/>
                  </a:lnTo>
                  <a:lnTo>
                    <a:pt x="156" y="528"/>
                  </a:lnTo>
                  <a:lnTo>
                    <a:pt x="156" y="528"/>
                  </a:lnTo>
                  <a:lnTo>
                    <a:pt x="156" y="528"/>
                  </a:lnTo>
                  <a:lnTo>
                    <a:pt x="156" y="528"/>
                  </a:lnTo>
                  <a:lnTo>
                    <a:pt x="156" y="528"/>
                  </a:lnTo>
                  <a:lnTo>
                    <a:pt x="156" y="526"/>
                  </a:lnTo>
                  <a:lnTo>
                    <a:pt x="155" y="526"/>
                  </a:lnTo>
                  <a:lnTo>
                    <a:pt x="154" y="525"/>
                  </a:lnTo>
                  <a:lnTo>
                    <a:pt x="154" y="525"/>
                  </a:lnTo>
                  <a:lnTo>
                    <a:pt x="154" y="525"/>
                  </a:lnTo>
                  <a:lnTo>
                    <a:pt x="153" y="525"/>
                  </a:lnTo>
                  <a:lnTo>
                    <a:pt x="152" y="525"/>
                  </a:lnTo>
                  <a:lnTo>
                    <a:pt x="152" y="525"/>
                  </a:lnTo>
                  <a:lnTo>
                    <a:pt x="152" y="525"/>
                  </a:lnTo>
                  <a:lnTo>
                    <a:pt x="152" y="524"/>
                  </a:lnTo>
                  <a:lnTo>
                    <a:pt x="151" y="524"/>
                  </a:lnTo>
                  <a:lnTo>
                    <a:pt x="149" y="524"/>
                  </a:lnTo>
                  <a:lnTo>
                    <a:pt x="148" y="524"/>
                  </a:lnTo>
                  <a:lnTo>
                    <a:pt x="143" y="524"/>
                  </a:lnTo>
                  <a:lnTo>
                    <a:pt x="143" y="524"/>
                  </a:lnTo>
                  <a:lnTo>
                    <a:pt x="143" y="524"/>
                  </a:lnTo>
                  <a:lnTo>
                    <a:pt x="143" y="527"/>
                  </a:lnTo>
                  <a:lnTo>
                    <a:pt x="143" y="527"/>
                  </a:lnTo>
                  <a:lnTo>
                    <a:pt x="143" y="527"/>
                  </a:lnTo>
                  <a:lnTo>
                    <a:pt x="142" y="527"/>
                  </a:lnTo>
                  <a:lnTo>
                    <a:pt x="142" y="528"/>
                  </a:lnTo>
                  <a:lnTo>
                    <a:pt x="141" y="528"/>
                  </a:lnTo>
                  <a:lnTo>
                    <a:pt x="141" y="528"/>
                  </a:lnTo>
                  <a:lnTo>
                    <a:pt x="140" y="528"/>
                  </a:lnTo>
                  <a:lnTo>
                    <a:pt x="140" y="529"/>
                  </a:lnTo>
                  <a:lnTo>
                    <a:pt x="140" y="529"/>
                  </a:lnTo>
                  <a:lnTo>
                    <a:pt x="140" y="529"/>
                  </a:lnTo>
                  <a:lnTo>
                    <a:pt x="141" y="530"/>
                  </a:lnTo>
                  <a:lnTo>
                    <a:pt x="141" y="531"/>
                  </a:lnTo>
                  <a:lnTo>
                    <a:pt x="140" y="531"/>
                  </a:lnTo>
                  <a:lnTo>
                    <a:pt x="140" y="531"/>
                  </a:lnTo>
                  <a:lnTo>
                    <a:pt x="141" y="532"/>
                  </a:lnTo>
                  <a:lnTo>
                    <a:pt x="141" y="532"/>
                  </a:lnTo>
                  <a:lnTo>
                    <a:pt x="142" y="533"/>
                  </a:lnTo>
                  <a:lnTo>
                    <a:pt x="143" y="534"/>
                  </a:lnTo>
                  <a:lnTo>
                    <a:pt x="142" y="535"/>
                  </a:lnTo>
                  <a:lnTo>
                    <a:pt x="142" y="535"/>
                  </a:lnTo>
                  <a:lnTo>
                    <a:pt x="142" y="536"/>
                  </a:lnTo>
                  <a:lnTo>
                    <a:pt x="142" y="537"/>
                  </a:lnTo>
                  <a:lnTo>
                    <a:pt x="141" y="537"/>
                  </a:lnTo>
                  <a:lnTo>
                    <a:pt x="141" y="538"/>
                  </a:lnTo>
                  <a:lnTo>
                    <a:pt x="140" y="539"/>
                  </a:lnTo>
                  <a:lnTo>
                    <a:pt x="139" y="540"/>
                  </a:lnTo>
                  <a:lnTo>
                    <a:pt x="139" y="541"/>
                  </a:lnTo>
                  <a:lnTo>
                    <a:pt x="139" y="541"/>
                  </a:lnTo>
                  <a:lnTo>
                    <a:pt x="139" y="541"/>
                  </a:lnTo>
                  <a:lnTo>
                    <a:pt x="139" y="541"/>
                  </a:lnTo>
                  <a:lnTo>
                    <a:pt x="139" y="541"/>
                  </a:lnTo>
                  <a:lnTo>
                    <a:pt x="139" y="541"/>
                  </a:lnTo>
                  <a:lnTo>
                    <a:pt x="137" y="541"/>
                  </a:lnTo>
                  <a:lnTo>
                    <a:pt x="137" y="542"/>
                  </a:lnTo>
                  <a:lnTo>
                    <a:pt x="135" y="544"/>
                  </a:lnTo>
                  <a:lnTo>
                    <a:pt x="135" y="543"/>
                  </a:lnTo>
                  <a:lnTo>
                    <a:pt x="135" y="544"/>
                  </a:lnTo>
                  <a:lnTo>
                    <a:pt x="134" y="543"/>
                  </a:lnTo>
                  <a:lnTo>
                    <a:pt x="134" y="544"/>
                  </a:lnTo>
                  <a:lnTo>
                    <a:pt x="133" y="544"/>
                  </a:lnTo>
                  <a:lnTo>
                    <a:pt x="133" y="544"/>
                  </a:lnTo>
                  <a:lnTo>
                    <a:pt x="133" y="544"/>
                  </a:lnTo>
                  <a:lnTo>
                    <a:pt x="132" y="543"/>
                  </a:lnTo>
                  <a:lnTo>
                    <a:pt x="131" y="543"/>
                  </a:lnTo>
                  <a:lnTo>
                    <a:pt x="131" y="544"/>
                  </a:lnTo>
                  <a:lnTo>
                    <a:pt x="131" y="543"/>
                  </a:lnTo>
                  <a:lnTo>
                    <a:pt x="131" y="543"/>
                  </a:lnTo>
                  <a:lnTo>
                    <a:pt x="130" y="544"/>
                  </a:lnTo>
                  <a:lnTo>
                    <a:pt x="130" y="545"/>
                  </a:lnTo>
                  <a:lnTo>
                    <a:pt x="130" y="545"/>
                  </a:lnTo>
                  <a:lnTo>
                    <a:pt x="129" y="544"/>
                  </a:lnTo>
                  <a:lnTo>
                    <a:pt x="129" y="545"/>
                  </a:lnTo>
                  <a:lnTo>
                    <a:pt x="128" y="544"/>
                  </a:lnTo>
                  <a:lnTo>
                    <a:pt x="128" y="544"/>
                  </a:lnTo>
                  <a:lnTo>
                    <a:pt x="127" y="544"/>
                  </a:lnTo>
                  <a:lnTo>
                    <a:pt x="127" y="545"/>
                  </a:lnTo>
                  <a:lnTo>
                    <a:pt x="127" y="545"/>
                  </a:lnTo>
                  <a:lnTo>
                    <a:pt x="126" y="545"/>
                  </a:lnTo>
                  <a:lnTo>
                    <a:pt x="126" y="546"/>
                  </a:lnTo>
                  <a:lnTo>
                    <a:pt x="126" y="546"/>
                  </a:lnTo>
                  <a:lnTo>
                    <a:pt x="126" y="546"/>
                  </a:lnTo>
                  <a:lnTo>
                    <a:pt x="126" y="546"/>
                  </a:lnTo>
                  <a:lnTo>
                    <a:pt x="126" y="546"/>
                  </a:lnTo>
                  <a:lnTo>
                    <a:pt x="126" y="546"/>
                  </a:lnTo>
                  <a:lnTo>
                    <a:pt x="126" y="546"/>
                  </a:lnTo>
                  <a:lnTo>
                    <a:pt x="125" y="547"/>
                  </a:lnTo>
                  <a:lnTo>
                    <a:pt x="125" y="547"/>
                  </a:lnTo>
                  <a:lnTo>
                    <a:pt x="125" y="546"/>
                  </a:lnTo>
                  <a:lnTo>
                    <a:pt x="125" y="546"/>
                  </a:lnTo>
                  <a:lnTo>
                    <a:pt x="124" y="546"/>
                  </a:lnTo>
                  <a:lnTo>
                    <a:pt x="124" y="546"/>
                  </a:lnTo>
                  <a:lnTo>
                    <a:pt x="123" y="546"/>
                  </a:lnTo>
                  <a:lnTo>
                    <a:pt x="122" y="546"/>
                  </a:lnTo>
                  <a:lnTo>
                    <a:pt x="122" y="546"/>
                  </a:lnTo>
                  <a:lnTo>
                    <a:pt x="123" y="546"/>
                  </a:lnTo>
                  <a:lnTo>
                    <a:pt x="123" y="546"/>
                  </a:lnTo>
                  <a:lnTo>
                    <a:pt x="122" y="547"/>
                  </a:lnTo>
                  <a:lnTo>
                    <a:pt x="122" y="547"/>
                  </a:lnTo>
                  <a:lnTo>
                    <a:pt x="122" y="547"/>
                  </a:lnTo>
                  <a:lnTo>
                    <a:pt x="122" y="547"/>
                  </a:lnTo>
                  <a:lnTo>
                    <a:pt x="122" y="547"/>
                  </a:lnTo>
                  <a:lnTo>
                    <a:pt x="121" y="547"/>
                  </a:lnTo>
                  <a:lnTo>
                    <a:pt x="121" y="547"/>
                  </a:lnTo>
                  <a:lnTo>
                    <a:pt x="119" y="548"/>
                  </a:lnTo>
                  <a:lnTo>
                    <a:pt x="118" y="548"/>
                  </a:lnTo>
                  <a:lnTo>
                    <a:pt x="117" y="548"/>
                  </a:lnTo>
                  <a:lnTo>
                    <a:pt x="117" y="547"/>
                  </a:lnTo>
                  <a:lnTo>
                    <a:pt x="117" y="547"/>
                  </a:lnTo>
                  <a:lnTo>
                    <a:pt x="117" y="547"/>
                  </a:lnTo>
                  <a:lnTo>
                    <a:pt x="117" y="547"/>
                  </a:lnTo>
                  <a:lnTo>
                    <a:pt x="117" y="547"/>
                  </a:lnTo>
                  <a:lnTo>
                    <a:pt x="117" y="547"/>
                  </a:lnTo>
                  <a:lnTo>
                    <a:pt x="116" y="546"/>
                  </a:lnTo>
                  <a:lnTo>
                    <a:pt x="116" y="545"/>
                  </a:lnTo>
                  <a:lnTo>
                    <a:pt x="116" y="545"/>
                  </a:lnTo>
                  <a:lnTo>
                    <a:pt x="117" y="545"/>
                  </a:lnTo>
                  <a:lnTo>
                    <a:pt x="116" y="544"/>
                  </a:lnTo>
                  <a:lnTo>
                    <a:pt x="115" y="544"/>
                  </a:lnTo>
                  <a:lnTo>
                    <a:pt x="115" y="543"/>
                  </a:lnTo>
                  <a:lnTo>
                    <a:pt x="115" y="543"/>
                  </a:lnTo>
                  <a:lnTo>
                    <a:pt x="114" y="542"/>
                  </a:lnTo>
                  <a:lnTo>
                    <a:pt x="114" y="543"/>
                  </a:lnTo>
                  <a:lnTo>
                    <a:pt x="114" y="543"/>
                  </a:lnTo>
                  <a:lnTo>
                    <a:pt x="113" y="543"/>
                  </a:lnTo>
                  <a:lnTo>
                    <a:pt x="113" y="542"/>
                  </a:lnTo>
                  <a:lnTo>
                    <a:pt x="113" y="542"/>
                  </a:lnTo>
                  <a:lnTo>
                    <a:pt x="113" y="542"/>
                  </a:lnTo>
                  <a:lnTo>
                    <a:pt x="113" y="541"/>
                  </a:lnTo>
                  <a:lnTo>
                    <a:pt x="113" y="541"/>
                  </a:lnTo>
                  <a:lnTo>
                    <a:pt x="113" y="541"/>
                  </a:lnTo>
                  <a:lnTo>
                    <a:pt x="112" y="541"/>
                  </a:lnTo>
                  <a:lnTo>
                    <a:pt x="112" y="540"/>
                  </a:lnTo>
                  <a:lnTo>
                    <a:pt x="112" y="539"/>
                  </a:lnTo>
                  <a:lnTo>
                    <a:pt x="112" y="539"/>
                  </a:lnTo>
                  <a:lnTo>
                    <a:pt x="112" y="539"/>
                  </a:lnTo>
                  <a:lnTo>
                    <a:pt x="113" y="538"/>
                  </a:lnTo>
                  <a:lnTo>
                    <a:pt x="113" y="538"/>
                  </a:lnTo>
                  <a:lnTo>
                    <a:pt x="113" y="537"/>
                  </a:lnTo>
                  <a:lnTo>
                    <a:pt x="113" y="537"/>
                  </a:lnTo>
                  <a:lnTo>
                    <a:pt x="113" y="537"/>
                  </a:lnTo>
                  <a:lnTo>
                    <a:pt x="114" y="537"/>
                  </a:lnTo>
                  <a:lnTo>
                    <a:pt x="115" y="536"/>
                  </a:lnTo>
                  <a:lnTo>
                    <a:pt x="116" y="536"/>
                  </a:lnTo>
                  <a:lnTo>
                    <a:pt x="116" y="535"/>
                  </a:lnTo>
                  <a:lnTo>
                    <a:pt x="116" y="534"/>
                  </a:lnTo>
                  <a:lnTo>
                    <a:pt x="116" y="534"/>
                  </a:lnTo>
                  <a:lnTo>
                    <a:pt x="117" y="534"/>
                  </a:lnTo>
                  <a:lnTo>
                    <a:pt x="117" y="533"/>
                  </a:lnTo>
                  <a:lnTo>
                    <a:pt x="116" y="533"/>
                  </a:lnTo>
                  <a:lnTo>
                    <a:pt x="116" y="533"/>
                  </a:lnTo>
                  <a:lnTo>
                    <a:pt x="116" y="533"/>
                  </a:lnTo>
                  <a:lnTo>
                    <a:pt x="115" y="533"/>
                  </a:lnTo>
                  <a:lnTo>
                    <a:pt x="115" y="532"/>
                  </a:lnTo>
                  <a:lnTo>
                    <a:pt x="115" y="532"/>
                  </a:lnTo>
                  <a:lnTo>
                    <a:pt x="115" y="531"/>
                  </a:lnTo>
                  <a:lnTo>
                    <a:pt x="115" y="531"/>
                  </a:lnTo>
                  <a:lnTo>
                    <a:pt x="115" y="531"/>
                  </a:lnTo>
                  <a:lnTo>
                    <a:pt x="115" y="530"/>
                  </a:lnTo>
                  <a:lnTo>
                    <a:pt x="114" y="529"/>
                  </a:lnTo>
                  <a:lnTo>
                    <a:pt x="115" y="528"/>
                  </a:lnTo>
                  <a:lnTo>
                    <a:pt x="114" y="528"/>
                  </a:lnTo>
                  <a:lnTo>
                    <a:pt x="114" y="528"/>
                  </a:lnTo>
                  <a:lnTo>
                    <a:pt x="114" y="528"/>
                  </a:lnTo>
                  <a:lnTo>
                    <a:pt x="114" y="527"/>
                  </a:lnTo>
                  <a:lnTo>
                    <a:pt x="114" y="526"/>
                  </a:lnTo>
                  <a:lnTo>
                    <a:pt x="114" y="526"/>
                  </a:lnTo>
                  <a:lnTo>
                    <a:pt x="114" y="526"/>
                  </a:lnTo>
                  <a:lnTo>
                    <a:pt x="114" y="526"/>
                  </a:lnTo>
                  <a:lnTo>
                    <a:pt x="114" y="525"/>
                  </a:lnTo>
                  <a:lnTo>
                    <a:pt x="113" y="525"/>
                  </a:lnTo>
                  <a:lnTo>
                    <a:pt x="113" y="525"/>
                  </a:lnTo>
                  <a:lnTo>
                    <a:pt x="113" y="525"/>
                  </a:lnTo>
                  <a:lnTo>
                    <a:pt x="113" y="524"/>
                  </a:lnTo>
                  <a:lnTo>
                    <a:pt x="113" y="524"/>
                  </a:lnTo>
                  <a:lnTo>
                    <a:pt x="113" y="524"/>
                  </a:lnTo>
                  <a:lnTo>
                    <a:pt x="113" y="524"/>
                  </a:lnTo>
                  <a:lnTo>
                    <a:pt x="113" y="524"/>
                  </a:lnTo>
                  <a:lnTo>
                    <a:pt x="114" y="524"/>
                  </a:lnTo>
                  <a:lnTo>
                    <a:pt x="114" y="523"/>
                  </a:lnTo>
                  <a:lnTo>
                    <a:pt x="113" y="522"/>
                  </a:lnTo>
                  <a:lnTo>
                    <a:pt x="114" y="522"/>
                  </a:lnTo>
                  <a:lnTo>
                    <a:pt x="114" y="522"/>
                  </a:lnTo>
                  <a:lnTo>
                    <a:pt x="114" y="521"/>
                  </a:lnTo>
                  <a:lnTo>
                    <a:pt x="115" y="522"/>
                  </a:lnTo>
                  <a:lnTo>
                    <a:pt x="116" y="521"/>
                  </a:lnTo>
                  <a:lnTo>
                    <a:pt x="116" y="520"/>
                  </a:lnTo>
                  <a:lnTo>
                    <a:pt x="116" y="520"/>
                  </a:lnTo>
                  <a:lnTo>
                    <a:pt x="116" y="520"/>
                  </a:lnTo>
                  <a:lnTo>
                    <a:pt x="116" y="519"/>
                  </a:lnTo>
                  <a:lnTo>
                    <a:pt x="116" y="519"/>
                  </a:lnTo>
                  <a:lnTo>
                    <a:pt x="116" y="518"/>
                  </a:lnTo>
                  <a:lnTo>
                    <a:pt x="117" y="518"/>
                  </a:lnTo>
                  <a:lnTo>
                    <a:pt x="117" y="518"/>
                  </a:lnTo>
                  <a:lnTo>
                    <a:pt x="117" y="517"/>
                  </a:lnTo>
                  <a:lnTo>
                    <a:pt x="117" y="517"/>
                  </a:lnTo>
                  <a:lnTo>
                    <a:pt x="117" y="516"/>
                  </a:lnTo>
                  <a:lnTo>
                    <a:pt x="117" y="516"/>
                  </a:lnTo>
                  <a:lnTo>
                    <a:pt x="118" y="515"/>
                  </a:lnTo>
                  <a:lnTo>
                    <a:pt x="118" y="515"/>
                  </a:lnTo>
                  <a:lnTo>
                    <a:pt x="119" y="515"/>
                  </a:lnTo>
                  <a:lnTo>
                    <a:pt x="119" y="515"/>
                  </a:lnTo>
                  <a:lnTo>
                    <a:pt x="119" y="514"/>
                  </a:lnTo>
                  <a:lnTo>
                    <a:pt x="119" y="514"/>
                  </a:lnTo>
                  <a:lnTo>
                    <a:pt x="119" y="514"/>
                  </a:lnTo>
                  <a:lnTo>
                    <a:pt x="122" y="515"/>
                  </a:lnTo>
                  <a:lnTo>
                    <a:pt x="122" y="514"/>
                  </a:lnTo>
                  <a:lnTo>
                    <a:pt x="122" y="514"/>
                  </a:lnTo>
                  <a:lnTo>
                    <a:pt x="122" y="514"/>
                  </a:lnTo>
                  <a:lnTo>
                    <a:pt x="123" y="513"/>
                  </a:lnTo>
                  <a:lnTo>
                    <a:pt x="123" y="513"/>
                  </a:lnTo>
                  <a:lnTo>
                    <a:pt x="124" y="514"/>
                  </a:lnTo>
                  <a:lnTo>
                    <a:pt x="125" y="513"/>
                  </a:lnTo>
                  <a:lnTo>
                    <a:pt x="125" y="514"/>
                  </a:lnTo>
                  <a:lnTo>
                    <a:pt x="126" y="513"/>
                  </a:lnTo>
                  <a:lnTo>
                    <a:pt x="126" y="514"/>
                  </a:lnTo>
                  <a:lnTo>
                    <a:pt x="126" y="514"/>
                  </a:lnTo>
                  <a:lnTo>
                    <a:pt x="126" y="513"/>
                  </a:lnTo>
                  <a:lnTo>
                    <a:pt x="126" y="513"/>
                  </a:lnTo>
                  <a:lnTo>
                    <a:pt x="127" y="513"/>
                  </a:lnTo>
                  <a:lnTo>
                    <a:pt x="126" y="513"/>
                  </a:lnTo>
                  <a:lnTo>
                    <a:pt x="127" y="512"/>
                  </a:lnTo>
                  <a:lnTo>
                    <a:pt x="127" y="511"/>
                  </a:lnTo>
                  <a:lnTo>
                    <a:pt x="128" y="512"/>
                  </a:lnTo>
                  <a:lnTo>
                    <a:pt x="127" y="511"/>
                  </a:lnTo>
                  <a:lnTo>
                    <a:pt x="128" y="511"/>
                  </a:lnTo>
                  <a:lnTo>
                    <a:pt x="128" y="511"/>
                  </a:lnTo>
                  <a:lnTo>
                    <a:pt x="128" y="511"/>
                  </a:lnTo>
                  <a:lnTo>
                    <a:pt x="128" y="511"/>
                  </a:lnTo>
                  <a:lnTo>
                    <a:pt x="129" y="511"/>
                  </a:lnTo>
                  <a:lnTo>
                    <a:pt x="129" y="510"/>
                  </a:lnTo>
                  <a:lnTo>
                    <a:pt x="130" y="510"/>
                  </a:lnTo>
                  <a:lnTo>
                    <a:pt x="130" y="510"/>
                  </a:lnTo>
                  <a:lnTo>
                    <a:pt x="130" y="509"/>
                  </a:lnTo>
                  <a:lnTo>
                    <a:pt x="130" y="509"/>
                  </a:lnTo>
                  <a:lnTo>
                    <a:pt x="130" y="509"/>
                  </a:lnTo>
                  <a:lnTo>
                    <a:pt x="130" y="508"/>
                  </a:lnTo>
                  <a:lnTo>
                    <a:pt x="130" y="507"/>
                  </a:lnTo>
                  <a:lnTo>
                    <a:pt x="131" y="507"/>
                  </a:lnTo>
                  <a:lnTo>
                    <a:pt x="131" y="507"/>
                  </a:lnTo>
                  <a:lnTo>
                    <a:pt x="131" y="507"/>
                  </a:lnTo>
                  <a:lnTo>
                    <a:pt x="131" y="507"/>
                  </a:lnTo>
                  <a:lnTo>
                    <a:pt x="131" y="507"/>
                  </a:lnTo>
                  <a:lnTo>
                    <a:pt x="132" y="508"/>
                  </a:lnTo>
                  <a:lnTo>
                    <a:pt x="133" y="508"/>
                  </a:lnTo>
                  <a:lnTo>
                    <a:pt x="133" y="507"/>
                  </a:lnTo>
                  <a:lnTo>
                    <a:pt x="133" y="507"/>
                  </a:lnTo>
                  <a:lnTo>
                    <a:pt x="134" y="507"/>
                  </a:lnTo>
                  <a:lnTo>
                    <a:pt x="134" y="507"/>
                  </a:lnTo>
                  <a:lnTo>
                    <a:pt x="134" y="507"/>
                  </a:lnTo>
                  <a:lnTo>
                    <a:pt x="135" y="507"/>
                  </a:lnTo>
                  <a:lnTo>
                    <a:pt x="135" y="507"/>
                  </a:lnTo>
                  <a:lnTo>
                    <a:pt x="135" y="506"/>
                  </a:lnTo>
                  <a:lnTo>
                    <a:pt x="135" y="505"/>
                  </a:lnTo>
                  <a:lnTo>
                    <a:pt x="135" y="505"/>
                  </a:lnTo>
                  <a:lnTo>
                    <a:pt x="136" y="506"/>
                  </a:lnTo>
                  <a:lnTo>
                    <a:pt x="137" y="505"/>
                  </a:lnTo>
                  <a:lnTo>
                    <a:pt x="137" y="505"/>
                  </a:lnTo>
                  <a:lnTo>
                    <a:pt x="137" y="505"/>
                  </a:lnTo>
                  <a:lnTo>
                    <a:pt x="137" y="504"/>
                  </a:lnTo>
                  <a:lnTo>
                    <a:pt x="138" y="504"/>
                  </a:lnTo>
                  <a:lnTo>
                    <a:pt x="138" y="504"/>
                  </a:lnTo>
                  <a:lnTo>
                    <a:pt x="139" y="504"/>
                  </a:lnTo>
                  <a:lnTo>
                    <a:pt x="139" y="503"/>
                  </a:lnTo>
                  <a:lnTo>
                    <a:pt x="139" y="503"/>
                  </a:lnTo>
                  <a:lnTo>
                    <a:pt x="139" y="503"/>
                  </a:lnTo>
                  <a:lnTo>
                    <a:pt x="139" y="502"/>
                  </a:lnTo>
                  <a:lnTo>
                    <a:pt x="139" y="502"/>
                  </a:lnTo>
                  <a:lnTo>
                    <a:pt x="139" y="502"/>
                  </a:lnTo>
                  <a:lnTo>
                    <a:pt x="140" y="502"/>
                  </a:lnTo>
                  <a:lnTo>
                    <a:pt x="141" y="502"/>
                  </a:lnTo>
                  <a:lnTo>
                    <a:pt x="141" y="502"/>
                  </a:lnTo>
                  <a:lnTo>
                    <a:pt x="141" y="501"/>
                  </a:lnTo>
                  <a:lnTo>
                    <a:pt x="142" y="502"/>
                  </a:lnTo>
                  <a:lnTo>
                    <a:pt x="143" y="502"/>
                  </a:lnTo>
                  <a:lnTo>
                    <a:pt x="144" y="501"/>
                  </a:lnTo>
                  <a:lnTo>
                    <a:pt x="144" y="501"/>
                  </a:lnTo>
                  <a:lnTo>
                    <a:pt x="145" y="501"/>
                  </a:lnTo>
                  <a:lnTo>
                    <a:pt x="145" y="501"/>
                  </a:lnTo>
                  <a:lnTo>
                    <a:pt x="146" y="501"/>
                  </a:lnTo>
                  <a:lnTo>
                    <a:pt x="146" y="501"/>
                  </a:lnTo>
                  <a:lnTo>
                    <a:pt x="146" y="501"/>
                  </a:lnTo>
                  <a:lnTo>
                    <a:pt x="146" y="500"/>
                  </a:lnTo>
                  <a:lnTo>
                    <a:pt x="147" y="500"/>
                  </a:lnTo>
                  <a:lnTo>
                    <a:pt x="147" y="501"/>
                  </a:lnTo>
                  <a:lnTo>
                    <a:pt x="147" y="501"/>
                  </a:lnTo>
                  <a:lnTo>
                    <a:pt x="148" y="500"/>
                  </a:lnTo>
                  <a:lnTo>
                    <a:pt x="148" y="500"/>
                  </a:lnTo>
                  <a:lnTo>
                    <a:pt x="148" y="500"/>
                  </a:lnTo>
                  <a:lnTo>
                    <a:pt x="148" y="500"/>
                  </a:lnTo>
                  <a:lnTo>
                    <a:pt x="149" y="501"/>
                  </a:lnTo>
                  <a:lnTo>
                    <a:pt x="149" y="501"/>
                  </a:lnTo>
                  <a:lnTo>
                    <a:pt x="150" y="501"/>
                  </a:lnTo>
                  <a:lnTo>
                    <a:pt x="151" y="501"/>
                  </a:lnTo>
                  <a:lnTo>
                    <a:pt x="151" y="501"/>
                  </a:lnTo>
                  <a:lnTo>
                    <a:pt x="151" y="500"/>
                  </a:lnTo>
                  <a:lnTo>
                    <a:pt x="152" y="500"/>
                  </a:lnTo>
                  <a:lnTo>
                    <a:pt x="152" y="501"/>
                  </a:lnTo>
                  <a:lnTo>
                    <a:pt x="152" y="501"/>
                  </a:lnTo>
                  <a:lnTo>
                    <a:pt x="152" y="501"/>
                  </a:lnTo>
                  <a:lnTo>
                    <a:pt x="151" y="502"/>
                  </a:lnTo>
                  <a:lnTo>
                    <a:pt x="151" y="502"/>
                  </a:lnTo>
                  <a:lnTo>
                    <a:pt x="152" y="502"/>
                  </a:lnTo>
                  <a:lnTo>
                    <a:pt x="152" y="502"/>
                  </a:lnTo>
                  <a:lnTo>
                    <a:pt x="152" y="502"/>
                  </a:lnTo>
                  <a:lnTo>
                    <a:pt x="152" y="503"/>
                  </a:lnTo>
                  <a:lnTo>
                    <a:pt x="152" y="503"/>
                  </a:lnTo>
                  <a:lnTo>
                    <a:pt x="152" y="503"/>
                  </a:lnTo>
                  <a:lnTo>
                    <a:pt x="153" y="503"/>
                  </a:lnTo>
                  <a:lnTo>
                    <a:pt x="153" y="504"/>
                  </a:lnTo>
                  <a:lnTo>
                    <a:pt x="152" y="503"/>
                  </a:lnTo>
                  <a:lnTo>
                    <a:pt x="153" y="505"/>
                  </a:lnTo>
                  <a:lnTo>
                    <a:pt x="154" y="506"/>
                  </a:lnTo>
                  <a:lnTo>
                    <a:pt x="155" y="506"/>
                  </a:lnTo>
                  <a:lnTo>
                    <a:pt x="155" y="506"/>
                  </a:lnTo>
                  <a:lnTo>
                    <a:pt x="156" y="507"/>
                  </a:lnTo>
                  <a:lnTo>
                    <a:pt x="156" y="507"/>
                  </a:lnTo>
                  <a:lnTo>
                    <a:pt x="158" y="507"/>
                  </a:lnTo>
                  <a:lnTo>
                    <a:pt x="158" y="507"/>
                  </a:lnTo>
                  <a:lnTo>
                    <a:pt x="158" y="507"/>
                  </a:lnTo>
                  <a:lnTo>
                    <a:pt x="158" y="507"/>
                  </a:lnTo>
                  <a:lnTo>
                    <a:pt x="159" y="508"/>
                  </a:lnTo>
                  <a:lnTo>
                    <a:pt x="159" y="508"/>
                  </a:lnTo>
                  <a:lnTo>
                    <a:pt x="159" y="509"/>
                  </a:lnTo>
                  <a:lnTo>
                    <a:pt x="158" y="509"/>
                  </a:lnTo>
                  <a:lnTo>
                    <a:pt x="158" y="510"/>
                  </a:lnTo>
                  <a:lnTo>
                    <a:pt x="158" y="511"/>
                  </a:lnTo>
                  <a:lnTo>
                    <a:pt x="158" y="511"/>
                  </a:lnTo>
                  <a:lnTo>
                    <a:pt x="159" y="511"/>
                  </a:lnTo>
                  <a:lnTo>
                    <a:pt x="159" y="511"/>
                  </a:lnTo>
                  <a:lnTo>
                    <a:pt x="159" y="510"/>
                  </a:lnTo>
                  <a:lnTo>
                    <a:pt x="159" y="510"/>
                  </a:lnTo>
                  <a:lnTo>
                    <a:pt x="160" y="509"/>
                  </a:lnTo>
                  <a:lnTo>
                    <a:pt x="160" y="509"/>
                  </a:lnTo>
                  <a:lnTo>
                    <a:pt x="160" y="509"/>
                  </a:lnTo>
                  <a:lnTo>
                    <a:pt x="160" y="508"/>
                  </a:lnTo>
                  <a:lnTo>
                    <a:pt x="159" y="507"/>
                  </a:lnTo>
                  <a:lnTo>
                    <a:pt x="159" y="507"/>
                  </a:lnTo>
                  <a:lnTo>
                    <a:pt x="159" y="507"/>
                  </a:lnTo>
                  <a:lnTo>
                    <a:pt x="159" y="506"/>
                  </a:lnTo>
                  <a:lnTo>
                    <a:pt x="162" y="503"/>
                  </a:lnTo>
                  <a:lnTo>
                    <a:pt x="162" y="503"/>
                  </a:lnTo>
                  <a:lnTo>
                    <a:pt x="164" y="501"/>
                  </a:lnTo>
                  <a:lnTo>
                    <a:pt x="165" y="499"/>
                  </a:lnTo>
                  <a:lnTo>
                    <a:pt x="165" y="499"/>
                  </a:lnTo>
                  <a:lnTo>
                    <a:pt x="165" y="499"/>
                  </a:lnTo>
                  <a:lnTo>
                    <a:pt x="165" y="498"/>
                  </a:lnTo>
                  <a:lnTo>
                    <a:pt x="165" y="498"/>
                  </a:lnTo>
                  <a:lnTo>
                    <a:pt x="165" y="498"/>
                  </a:lnTo>
                  <a:lnTo>
                    <a:pt x="165" y="498"/>
                  </a:lnTo>
                  <a:lnTo>
                    <a:pt x="165" y="498"/>
                  </a:lnTo>
                  <a:lnTo>
                    <a:pt x="165" y="497"/>
                  </a:lnTo>
                  <a:lnTo>
                    <a:pt x="165" y="496"/>
                  </a:lnTo>
                  <a:lnTo>
                    <a:pt x="165" y="496"/>
                  </a:lnTo>
                  <a:lnTo>
                    <a:pt x="165" y="494"/>
                  </a:lnTo>
                  <a:lnTo>
                    <a:pt x="165" y="494"/>
                  </a:lnTo>
                  <a:lnTo>
                    <a:pt x="165" y="494"/>
                  </a:lnTo>
                  <a:lnTo>
                    <a:pt x="165" y="494"/>
                  </a:lnTo>
                  <a:lnTo>
                    <a:pt x="166" y="494"/>
                  </a:lnTo>
                  <a:lnTo>
                    <a:pt x="167" y="494"/>
                  </a:lnTo>
                  <a:lnTo>
                    <a:pt x="167" y="494"/>
                  </a:lnTo>
                  <a:lnTo>
                    <a:pt x="168" y="494"/>
                  </a:lnTo>
                  <a:lnTo>
                    <a:pt x="168" y="494"/>
                  </a:lnTo>
                  <a:lnTo>
                    <a:pt x="169" y="494"/>
                  </a:lnTo>
                  <a:lnTo>
                    <a:pt x="169" y="494"/>
                  </a:lnTo>
                  <a:lnTo>
                    <a:pt x="169" y="495"/>
                  </a:lnTo>
                  <a:lnTo>
                    <a:pt x="169" y="495"/>
                  </a:lnTo>
                  <a:lnTo>
                    <a:pt x="169" y="496"/>
                  </a:lnTo>
                  <a:lnTo>
                    <a:pt x="169" y="495"/>
                  </a:lnTo>
                  <a:lnTo>
                    <a:pt x="170" y="495"/>
                  </a:lnTo>
                  <a:lnTo>
                    <a:pt x="170" y="495"/>
                  </a:lnTo>
                  <a:lnTo>
                    <a:pt x="171" y="495"/>
                  </a:lnTo>
                  <a:lnTo>
                    <a:pt x="171" y="494"/>
                  </a:lnTo>
                  <a:lnTo>
                    <a:pt x="172" y="494"/>
                  </a:lnTo>
                  <a:lnTo>
                    <a:pt x="173" y="495"/>
                  </a:lnTo>
                  <a:lnTo>
                    <a:pt x="174" y="495"/>
                  </a:lnTo>
                  <a:lnTo>
                    <a:pt x="174" y="495"/>
                  </a:lnTo>
                  <a:lnTo>
                    <a:pt x="174" y="495"/>
                  </a:lnTo>
                  <a:lnTo>
                    <a:pt x="175" y="495"/>
                  </a:lnTo>
                  <a:lnTo>
                    <a:pt x="176" y="494"/>
                  </a:lnTo>
                  <a:lnTo>
                    <a:pt x="176" y="494"/>
                  </a:lnTo>
                  <a:lnTo>
                    <a:pt x="176" y="494"/>
                  </a:lnTo>
                  <a:lnTo>
                    <a:pt x="177" y="494"/>
                  </a:lnTo>
                  <a:lnTo>
                    <a:pt x="177" y="493"/>
                  </a:lnTo>
                  <a:lnTo>
                    <a:pt x="178" y="493"/>
                  </a:lnTo>
                  <a:lnTo>
                    <a:pt x="178" y="493"/>
                  </a:lnTo>
                  <a:lnTo>
                    <a:pt x="178" y="493"/>
                  </a:lnTo>
                  <a:lnTo>
                    <a:pt x="178" y="493"/>
                  </a:lnTo>
                  <a:lnTo>
                    <a:pt x="178" y="492"/>
                  </a:lnTo>
                  <a:lnTo>
                    <a:pt x="178" y="491"/>
                  </a:lnTo>
                  <a:lnTo>
                    <a:pt x="178" y="491"/>
                  </a:lnTo>
                  <a:lnTo>
                    <a:pt x="178" y="491"/>
                  </a:lnTo>
                  <a:lnTo>
                    <a:pt x="178" y="491"/>
                  </a:lnTo>
                  <a:lnTo>
                    <a:pt x="179" y="490"/>
                  </a:lnTo>
                  <a:lnTo>
                    <a:pt x="179" y="490"/>
                  </a:lnTo>
                  <a:lnTo>
                    <a:pt x="179" y="489"/>
                  </a:lnTo>
                  <a:lnTo>
                    <a:pt x="179" y="489"/>
                  </a:lnTo>
                  <a:lnTo>
                    <a:pt x="180" y="489"/>
                  </a:lnTo>
                  <a:lnTo>
                    <a:pt x="180" y="489"/>
                  </a:lnTo>
                  <a:lnTo>
                    <a:pt x="180" y="489"/>
                  </a:lnTo>
                  <a:lnTo>
                    <a:pt x="180" y="489"/>
                  </a:lnTo>
                  <a:lnTo>
                    <a:pt x="181" y="489"/>
                  </a:lnTo>
                  <a:lnTo>
                    <a:pt x="181" y="489"/>
                  </a:lnTo>
                  <a:lnTo>
                    <a:pt x="182" y="489"/>
                  </a:lnTo>
                  <a:lnTo>
                    <a:pt x="182" y="489"/>
                  </a:lnTo>
                  <a:lnTo>
                    <a:pt x="182" y="489"/>
                  </a:lnTo>
                  <a:lnTo>
                    <a:pt x="182" y="489"/>
                  </a:lnTo>
                  <a:lnTo>
                    <a:pt x="182" y="489"/>
                  </a:lnTo>
                  <a:lnTo>
                    <a:pt x="183" y="489"/>
                  </a:lnTo>
                  <a:lnTo>
                    <a:pt x="183" y="488"/>
                  </a:lnTo>
                  <a:lnTo>
                    <a:pt x="183" y="488"/>
                  </a:lnTo>
                  <a:lnTo>
                    <a:pt x="182" y="487"/>
                  </a:lnTo>
                  <a:lnTo>
                    <a:pt x="183" y="487"/>
                  </a:lnTo>
                  <a:lnTo>
                    <a:pt x="184" y="486"/>
                  </a:lnTo>
                  <a:lnTo>
                    <a:pt x="185" y="485"/>
                  </a:lnTo>
                  <a:lnTo>
                    <a:pt x="187" y="485"/>
                  </a:lnTo>
                  <a:lnTo>
                    <a:pt x="187" y="485"/>
                  </a:lnTo>
                  <a:lnTo>
                    <a:pt x="187" y="485"/>
                  </a:lnTo>
                  <a:lnTo>
                    <a:pt x="187" y="485"/>
                  </a:lnTo>
                  <a:lnTo>
                    <a:pt x="187" y="485"/>
                  </a:lnTo>
                  <a:lnTo>
                    <a:pt x="187" y="485"/>
                  </a:lnTo>
                  <a:lnTo>
                    <a:pt x="188" y="484"/>
                  </a:lnTo>
                  <a:lnTo>
                    <a:pt x="189" y="484"/>
                  </a:lnTo>
                  <a:lnTo>
                    <a:pt x="189" y="484"/>
                  </a:lnTo>
                  <a:lnTo>
                    <a:pt x="190" y="483"/>
                  </a:lnTo>
                  <a:lnTo>
                    <a:pt x="190" y="483"/>
                  </a:lnTo>
                  <a:lnTo>
                    <a:pt x="191" y="482"/>
                  </a:lnTo>
                  <a:lnTo>
                    <a:pt x="190" y="482"/>
                  </a:lnTo>
                  <a:lnTo>
                    <a:pt x="191" y="482"/>
                  </a:lnTo>
                  <a:lnTo>
                    <a:pt x="191" y="482"/>
                  </a:lnTo>
                  <a:lnTo>
                    <a:pt x="191" y="481"/>
                  </a:lnTo>
                  <a:lnTo>
                    <a:pt x="191" y="481"/>
                  </a:lnTo>
                  <a:lnTo>
                    <a:pt x="191" y="481"/>
                  </a:lnTo>
                  <a:lnTo>
                    <a:pt x="191" y="479"/>
                  </a:lnTo>
                  <a:lnTo>
                    <a:pt x="191" y="479"/>
                  </a:lnTo>
                  <a:lnTo>
                    <a:pt x="191" y="479"/>
                  </a:lnTo>
                  <a:lnTo>
                    <a:pt x="191" y="479"/>
                  </a:lnTo>
                  <a:lnTo>
                    <a:pt x="191" y="479"/>
                  </a:lnTo>
                  <a:lnTo>
                    <a:pt x="191" y="478"/>
                  </a:lnTo>
                  <a:lnTo>
                    <a:pt x="191" y="478"/>
                  </a:lnTo>
                  <a:lnTo>
                    <a:pt x="191" y="476"/>
                  </a:lnTo>
                  <a:lnTo>
                    <a:pt x="191" y="476"/>
                  </a:lnTo>
                  <a:lnTo>
                    <a:pt x="191" y="474"/>
                  </a:lnTo>
                  <a:lnTo>
                    <a:pt x="192" y="474"/>
                  </a:lnTo>
                  <a:lnTo>
                    <a:pt x="193" y="474"/>
                  </a:lnTo>
                  <a:lnTo>
                    <a:pt x="193" y="474"/>
                  </a:lnTo>
                  <a:lnTo>
                    <a:pt x="194" y="473"/>
                  </a:lnTo>
                  <a:lnTo>
                    <a:pt x="196" y="474"/>
                  </a:lnTo>
                  <a:lnTo>
                    <a:pt x="197" y="473"/>
                  </a:lnTo>
                  <a:lnTo>
                    <a:pt x="197" y="473"/>
                  </a:lnTo>
                  <a:lnTo>
                    <a:pt x="197" y="474"/>
                  </a:lnTo>
                  <a:lnTo>
                    <a:pt x="197" y="474"/>
                  </a:lnTo>
                  <a:lnTo>
                    <a:pt x="198" y="473"/>
                  </a:lnTo>
                  <a:lnTo>
                    <a:pt x="198" y="473"/>
                  </a:lnTo>
                  <a:lnTo>
                    <a:pt x="198" y="473"/>
                  </a:lnTo>
                  <a:lnTo>
                    <a:pt x="198" y="472"/>
                  </a:lnTo>
                  <a:lnTo>
                    <a:pt x="199" y="472"/>
                  </a:lnTo>
                  <a:lnTo>
                    <a:pt x="199" y="472"/>
                  </a:lnTo>
                  <a:lnTo>
                    <a:pt x="199" y="472"/>
                  </a:lnTo>
                  <a:lnTo>
                    <a:pt x="200" y="472"/>
                  </a:lnTo>
                  <a:lnTo>
                    <a:pt x="200" y="471"/>
                  </a:lnTo>
                  <a:lnTo>
                    <a:pt x="200" y="471"/>
                  </a:lnTo>
                  <a:lnTo>
                    <a:pt x="200" y="471"/>
                  </a:lnTo>
                  <a:lnTo>
                    <a:pt x="200" y="470"/>
                  </a:lnTo>
                  <a:lnTo>
                    <a:pt x="200" y="470"/>
                  </a:lnTo>
                  <a:lnTo>
                    <a:pt x="200" y="469"/>
                  </a:lnTo>
                  <a:lnTo>
                    <a:pt x="200" y="469"/>
                  </a:lnTo>
                  <a:lnTo>
                    <a:pt x="200" y="468"/>
                  </a:lnTo>
                  <a:lnTo>
                    <a:pt x="201" y="468"/>
                  </a:lnTo>
                  <a:lnTo>
                    <a:pt x="202" y="468"/>
                  </a:lnTo>
                  <a:lnTo>
                    <a:pt x="202" y="468"/>
                  </a:lnTo>
                  <a:lnTo>
                    <a:pt x="203" y="468"/>
                  </a:lnTo>
                  <a:lnTo>
                    <a:pt x="204" y="468"/>
                  </a:lnTo>
                  <a:lnTo>
                    <a:pt x="204" y="467"/>
                  </a:lnTo>
                  <a:lnTo>
                    <a:pt x="204" y="467"/>
                  </a:lnTo>
                  <a:lnTo>
                    <a:pt x="204" y="467"/>
                  </a:lnTo>
                  <a:lnTo>
                    <a:pt x="204" y="467"/>
                  </a:lnTo>
                  <a:lnTo>
                    <a:pt x="204" y="466"/>
                  </a:lnTo>
                  <a:lnTo>
                    <a:pt x="205" y="467"/>
                  </a:lnTo>
                  <a:lnTo>
                    <a:pt x="205" y="466"/>
                  </a:lnTo>
                  <a:lnTo>
                    <a:pt x="205" y="465"/>
                  </a:lnTo>
                  <a:lnTo>
                    <a:pt x="205" y="464"/>
                  </a:lnTo>
                  <a:lnTo>
                    <a:pt x="205" y="464"/>
                  </a:lnTo>
                  <a:lnTo>
                    <a:pt x="205" y="463"/>
                  </a:lnTo>
                  <a:lnTo>
                    <a:pt x="206" y="463"/>
                  </a:lnTo>
                  <a:lnTo>
                    <a:pt x="206" y="461"/>
                  </a:lnTo>
                  <a:lnTo>
                    <a:pt x="206" y="461"/>
                  </a:lnTo>
                  <a:lnTo>
                    <a:pt x="206" y="459"/>
                  </a:lnTo>
                  <a:lnTo>
                    <a:pt x="206" y="459"/>
                  </a:lnTo>
                  <a:lnTo>
                    <a:pt x="206" y="459"/>
                  </a:lnTo>
                  <a:lnTo>
                    <a:pt x="205" y="459"/>
                  </a:lnTo>
                  <a:lnTo>
                    <a:pt x="204" y="459"/>
                  </a:lnTo>
                  <a:lnTo>
                    <a:pt x="204" y="458"/>
                  </a:lnTo>
                  <a:lnTo>
                    <a:pt x="205" y="458"/>
                  </a:lnTo>
                  <a:lnTo>
                    <a:pt x="205" y="458"/>
                  </a:lnTo>
                  <a:lnTo>
                    <a:pt x="205" y="457"/>
                  </a:lnTo>
                  <a:lnTo>
                    <a:pt x="205" y="457"/>
                  </a:lnTo>
                  <a:lnTo>
                    <a:pt x="205" y="456"/>
                  </a:lnTo>
                  <a:lnTo>
                    <a:pt x="204" y="456"/>
                  </a:lnTo>
                  <a:lnTo>
                    <a:pt x="204" y="455"/>
                  </a:lnTo>
                  <a:lnTo>
                    <a:pt x="204" y="455"/>
                  </a:lnTo>
                  <a:lnTo>
                    <a:pt x="204" y="455"/>
                  </a:lnTo>
                  <a:lnTo>
                    <a:pt x="205" y="455"/>
                  </a:lnTo>
                  <a:lnTo>
                    <a:pt x="206" y="455"/>
                  </a:lnTo>
                  <a:lnTo>
                    <a:pt x="207" y="455"/>
                  </a:lnTo>
                  <a:lnTo>
                    <a:pt x="207" y="455"/>
                  </a:lnTo>
                  <a:lnTo>
                    <a:pt x="206" y="453"/>
                  </a:lnTo>
                  <a:lnTo>
                    <a:pt x="206" y="451"/>
                  </a:lnTo>
                  <a:lnTo>
                    <a:pt x="207" y="451"/>
                  </a:lnTo>
                  <a:lnTo>
                    <a:pt x="207" y="452"/>
                  </a:lnTo>
                  <a:lnTo>
                    <a:pt x="208" y="452"/>
                  </a:lnTo>
                  <a:lnTo>
                    <a:pt x="208" y="451"/>
                  </a:lnTo>
                  <a:lnTo>
                    <a:pt x="208" y="450"/>
                  </a:lnTo>
                  <a:lnTo>
                    <a:pt x="208" y="450"/>
                  </a:lnTo>
                  <a:lnTo>
                    <a:pt x="208" y="450"/>
                  </a:lnTo>
                  <a:lnTo>
                    <a:pt x="208" y="450"/>
                  </a:lnTo>
                  <a:lnTo>
                    <a:pt x="209" y="451"/>
                  </a:lnTo>
                  <a:lnTo>
                    <a:pt x="210" y="451"/>
                  </a:lnTo>
                  <a:lnTo>
                    <a:pt x="211" y="451"/>
                  </a:lnTo>
                  <a:lnTo>
                    <a:pt x="212" y="450"/>
                  </a:lnTo>
                  <a:lnTo>
                    <a:pt x="210" y="450"/>
                  </a:lnTo>
                  <a:lnTo>
                    <a:pt x="210" y="450"/>
                  </a:lnTo>
                  <a:lnTo>
                    <a:pt x="210" y="450"/>
                  </a:lnTo>
                  <a:lnTo>
                    <a:pt x="210" y="450"/>
                  </a:lnTo>
                  <a:lnTo>
                    <a:pt x="211" y="450"/>
                  </a:lnTo>
                  <a:lnTo>
                    <a:pt x="212" y="450"/>
                  </a:lnTo>
                  <a:lnTo>
                    <a:pt x="213" y="449"/>
                  </a:lnTo>
                  <a:lnTo>
                    <a:pt x="213" y="450"/>
                  </a:lnTo>
                  <a:lnTo>
                    <a:pt x="214" y="450"/>
                  </a:lnTo>
                  <a:lnTo>
                    <a:pt x="214" y="449"/>
                  </a:lnTo>
                  <a:lnTo>
                    <a:pt x="214" y="448"/>
                  </a:lnTo>
                  <a:lnTo>
                    <a:pt x="214" y="447"/>
                  </a:lnTo>
                  <a:lnTo>
                    <a:pt x="214" y="447"/>
                  </a:lnTo>
                  <a:lnTo>
                    <a:pt x="214" y="446"/>
                  </a:lnTo>
                  <a:lnTo>
                    <a:pt x="214" y="446"/>
                  </a:lnTo>
                  <a:lnTo>
                    <a:pt x="214" y="446"/>
                  </a:lnTo>
                  <a:lnTo>
                    <a:pt x="215" y="447"/>
                  </a:lnTo>
                  <a:lnTo>
                    <a:pt x="215" y="447"/>
                  </a:lnTo>
                  <a:lnTo>
                    <a:pt x="215" y="447"/>
                  </a:lnTo>
                  <a:lnTo>
                    <a:pt x="216" y="447"/>
                  </a:lnTo>
                  <a:lnTo>
                    <a:pt x="217" y="447"/>
                  </a:lnTo>
                  <a:lnTo>
                    <a:pt x="217" y="448"/>
                  </a:lnTo>
                  <a:lnTo>
                    <a:pt x="217" y="449"/>
                  </a:lnTo>
                  <a:lnTo>
                    <a:pt x="217" y="448"/>
                  </a:lnTo>
                  <a:lnTo>
                    <a:pt x="217" y="448"/>
                  </a:lnTo>
                  <a:lnTo>
                    <a:pt x="218" y="448"/>
                  </a:lnTo>
                  <a:lnTo>
                    <a:pt x="218" y="448"/>
                  </a:lnTo>
                  <a:lnTo>
                    <a:pt x="219" y="447"/>
                  </a:lnTo>
                  <a:lnTo>
                    <a:pt x="219" y="447"/>
                  </a:lnTo>
                  <a:lnTo>
                    <a:pt x="219" y="447"/>
                  </a:lnTo>
                  <a:lnTo>
                    <a:pt x="220" y="446"/>
                  </a:lnTo>
                  <a:lnTo>
                    <a:pt x="220" y="446"/>
                  </a:lnTo>
                  <a:lnTo>
                    <a:pt x="220" y="446"/>
                  </a:lnTo>
                  <a:lnTo>
                    <a:pt x="221" y="446"/>
                  </a:lnTo>
                  <a:lnTo>
                    <a:pt x="221" y="446"/>
                  </a:lnTo>
                  <a:lnTo>
                    <a:pt x="221" y="446"/>
                  </a:lnTo>
                  <a:lnTo>
                    <a:pt x="221" y="446"/>
                  </a:lnTo>
                  <a:lnTo>
                    <a:pt x="221" y="445"/>
                  </a:lnTo>
                  <a:lnTo>
                    <a:pt x="221" y="445"/>
                  </a:lnTo>
                  <a:lnTo>
                    <a:pt x="221" y="445"/>
                  </a:lnTo>
                  <a:lnTo>
                    <a:pt x="221" y="445"/>
                  </a:lnTo>
                  <a:lnTo>
                    <a:pt x="221" y="444"/>
                  </a:lnTo>
                  <a:lnTo>
                    <a:pt x="222" y="444"/>
                  </a:lnTo>
                  <a:lnTo>
                    <a:pt x="222" y="444"/>
                  </a:lnTo>
                  <a:lnTo>
                    <a:pt x="222" y="444"/>
                  </a:lnTo>
                  <a:lnTo>
                    <a:pt x="222" y="443"/>
                  </a:lnTo>
                  <a:lnTo>
                    <a:pt x="222" y="443"/>
                  </a:lnTo>
                  <a:lnTo>
                    <a:pt x="223" y="443"/>
                  </a:lnTo>
                  <a:lnTo>
                    <a:pt x="222" y="443"/>
                  </a:lnTo>
                  <a:lnTo>
                    <a:pt x="223" y="443"/>
                  </a:lnTo>
                  <a:lnTo>
                    <a:pt x="223" y="442"/>
                  </a:lnTo>
                  <a:lnTo>
                    <a:pt x="223" y="442"/>
                  </a:lnTo>
                  <a:lnTo>
                    <a:pt x="224" y="442"/>
                  </a:lnTo>
                  <a:lnTo>
                    <a:pt x="224" y="441"/>
                  </a:lnTo>
                  <a:lnTo>
                    <a:pt x="224" y="440"/>
                  </a:lnTo>
                  <a:lnTo>
                    <a:pt x="224" y="439"/>
                  </a:lnTo>
                  <a:lnTo>
                    <a:pt x="224" y="438"/>
                  </a:lnTo>
                  <a:lnTo>
                    <a:pt x="224" y="438"/>
                  </a:lnTo>
                  <a:lnTo>
                    <a:pt x="224" y="438"/>
                  </a:lnTo>
                  <a:lnTo>
                    <a:pt x="224" y="437"/>
                  </a:lnTo>
                  <a:lnTo>
                    <a:pt x="225" y="437"/>
                  </a:lnTo>
                  <a:lnTo>
                    <a:pt x="225" y="437"/>
                  </a:lnTo>
                  <a:lnTo>
                    <a:pt x="224" y="437"/>
                  </a:lnTo>
                  <a:lnTo>
                    <a:pt x="224" y="437"/>
                  </a:lnTo>
                  <a:lnTo>
                    <a:pt x="224" y="436"/>
                  </a:lnTo>
                  <a:lnTo>
                    <a:pt x="225" y="436"/>
                  </a:lnTo>
                  <a:lnTo>
                    <a:pt x="225" y="436"/>
                  </a:lnTo>
                  <a:lnTo>
                    <a:pt x="226" y="436"/>
                  </a:lnTo>
                  <a:lnTo>
                    <a:pt x="226" y="435"/>
                  </a:lnTo>
                  <a:lnTo>
                    <a:pt x="226" y="434"/>
                  </a:lnTo>
                  <a:lnTo>
                    <a:pt x="224" y="433"/>
                  </a:lnTo>
                  <a:lnTo>
                    <a:pt x="225" y="433"/>
                  </a:lnTo>
                  <a:lnTo>
                    <a:pt x="225" y="433"/>
                  </a:lnTo>
                  <a:lnTo>
                    <a:pt x="225" y="433"/>
                  </a:lnTo>
                  <a:lnTo>
                    <a:pt x="225" y="433"/>
                  </a:lnTo>
                  <a:lnTo>
                    <a:pt x="225" y="433"/>
                  </a:lnTo>
                  <a:lnTo>
                    <a:pt x="225" y="433"/>
                  </a:lnTo>
                  <a:lnTo>
                    <a:pt x="225" y="432"/>
                  </a:lnTo>
                  <a:lnTo>
                    <a:pt x="225" y="432"/>
                  </a:lnTo>
                  <a:lnTo>
                    <a:pt x="225" y="432"/>
                  </a:lnTo>
                  <a:lnTo>
                    <a:pt x="225" y="432"/>
                  </a:lnTo>
                  <a:lnTo>
                    <a:pt x="225" y="432"/>
                  </a:lnTo>
                  <a:lnTo>
                    <a:pt x="225" y="431"/>
                  </a:lnTo>
                  <a:lnTo>
                    <a:pt x="225" y="431"/>
                  </a:lnTo>
                  <a:lnTo>
                    <a:pt x="225" y="431"/>
                  </a:lnTo>
                  <a:lnTo>
                    <a:pt x="226" y="430"/>
                  </a:lnTo>
                  <a:lnTo>
                    <a:pt x="226" y="429"/>
                  </a:lnTo>
                  <a:lnTo>
                    <a:pt x="225" y="429"/>
                  </a:lnTo>
                  <a:lnTo>
                    <a:pt x="225" y="429"/>
                  </a:lnTo>
                  <a:lnTo>
                    <a:pt x="224" y="428"/>
                  </a:lnTo>
                  <a:lnTo>
                    <a:pt x="224" y="428"/>
                  </a:lnTo>
                  <a:lnTo>
                    <a:pt x="224" y="428"/>
                  </a:lnTo>
                  <a:lnTo>
                    <a:pt x="223" y="428"/>
                  </a:lnTo>
                  <a:lnTo>
                    <a:pt x="223" y="428"/>
                  </a:lnTo>
                  <a:lnTo>
                    <a:pt x="224" y="427"/>
                  </a:lnTo>
                  <a:lnTo>
                    <a:pt x="224" y="426"/>
                  </a:lnTo>
                  <a:lnTo>
                    <a:pt x="224" y="426"/>
                  </a:lnTo>
                  <a:lnTo>
                    <a:pt x="224" y="426"/>
                  </a:lnTo>
                  <a:lnTo>
                    <a:pt x="225" y="426"/>
                  </a:lnTo>
                  <a:lnTo>
                    <a:pt x="225" y="425"/>
                  </a:lnTo>
                  <a:lnTo>
                    <a:pt x="225" y="425"/>
                  </a:lnTo>
                  <a:lnTo>
                    <a:pt x="225" y="424"/>
                  </a:lnTo>
                  <a:lnTo>
                    <a:pt x="226" y="424"/>
                  </a:lnTo>
                  <a:lnTo>
                    <a:pt x="226" y="424"/>
                  </a:lnTo>
                  <a:lnTo>
                    <a:pt x="226" y="424"/>
                  </a:lnTo>
                  <a:lnTo>
                    <a:pt x="226" y="424"/>
                  </a:lnTo>
                  <a:lnTo>
                    <a:pt x="226" y="424"/>
                  </a:lnTo>
                  <a:lnTo>
                    <a:pt x="226" y="423"/>
                  </a:lnTo>
                  <a:lnTo>
                    <a:pt x="226" y="422"/>
                  </a:lnTo>
                  <a:lnTo>
                    <a:pt x="226" y="421"/>
                  </a:lnTo>
                  <a:lnTo>
                    <a:pt x="226" y="420"/>
                  </a:lnTo>
                  <a:lnTo>
                    <a:pt x="226" y="420"/>
                  </a:lnTo>
                  <a:lnTo>
                    <a:pt x="226" y="420"/>
                  </a:lnTo>
                  <a:lnTo>
                    <a:pt x="226" y="420"/>
                  </a:lnTo>
                  <a:lnTo>
                    <a:pt x="226" y="419"/>
                  </a:lnTo>
                  <a:lnTo>
                    <a:pt x="226" y="418"/>
                  </a:lnTo>
                  <a:lnTo>
                    <a:pt x="226" y="418"/>
                  </a:lnTo>
                  <a:lnTo>
                    <a:pt x="226" y="416"/>
                  </a:lnTo>
                  <a:lnTo>
                    <a:pt x="226" y="416"/>
                  </a:lnTo>
                  <a:lnTo>
                    <a:pt x="226" y="416"/>
                  </a:lnTo>
                  <a:lnTo>
                    <a:pt x="226" y="416"/>
                  </a:lnTo>
                  <a:lnTo>
                    <a:pt x="225" y="416"/>
                  </a:lnTo>
                  <a:lnTo>
                    <a:pt x="225" y="416"/>
                  </a:lnTo>
                  <a:lnTo>
                    <a:pt x="224" y="416"/>
                  </a:lnTo>
                  <a:lnTo>
                    <a:pt x="224" y="415"/>
                  </a:lnTo>
                  <a:lnTo>
                    <a:pt x="225" y="415"/>
                  </a:lnTo>
                  <a:lnTo>
                    <a:pt x="225" y="414"/>
                  </a:lnTo>
                  <a:lnTo>
                    <a:pt x="226" y="413"/>
                  </a:lnTo>
                  <a:lnTo>
                    <a:pt x="227" y="414"/>
                  </a:lnTo>
                  <a:lnTo>
                    <a:pt x="228" y="414"/>
                  </a:lnTo>
                  <a:lnTo>
                    <a:pt x="227" y="414"/>
                  </a:lnTo>
                  <a:lnTo>
                    <a:pt x="227" y="415"/>
                  </a:lnTo>
                  <a:lnTo>
                    <a:pt x="228" y="416"/>
                  </a:lnTo>
                  <a:lnTo>
                    <a:pt x="229" y="416"/>
                  </a:lnTo>
                  <a:lnTo>
                    <a:pt x="229" y="415"/>
                  </a:lnTo>
                  <a:lnTo>
                    <a:pt x="230" y="415"/>
                  </a:lnTo>
                  <a:lnTo>
                    <a:pt x="230" y="415"/>
                  </a:lnTo>
                  <a:lnTo>
                    <a:pt x="230" y="416"/>
                  </a:lnTo>
                  <a:lnTo>
                    <a:pt x="230" y="416"/>
                  </a:lnTo>
                  <a:lnTo>
                    <a:pt x="230" y="416"/>
                  </a:lnTo>
                  <a:lnTo>
                    <a:pt x="230" y="416"/>
                  </a:lnTo>
                  <a:lnTo>
                    <a:pt x="231" y="416"/>
                  </a:lnTo>
                  <a:lnTo>
                    <a:pt x="231" y="416"/>
                  </a:lnTo>
                  <a:lnTo>
                    <a:pt x="232" y="416"/>
                  </a:lnTo>
                  <a:lnTo>
                    <a:pt x="232" y="416"/>
                  </a:lnTo>
                  <a:lnTo>
                    <a:pt x="234" y="416"/>
                  </a:lnTo>
                  <a:lnTo>
                    <a:pt x="234" y="416"/>
                  </a:lnTo>
                  <a:lnTo>
                    <a:pt x="234" y="416"/>
                  </a:lnTo>
                  <a:lnTo>
                    <a:pt x="234" y="416"/>
                  </a:lnTo>
                  <a:lnTo>
                    <a:pt x="234" y="415"/>
                  </a:lnTo>
                  <a:lnTo>
                    <a:pt x="234" y="415"/>
                  </a:lnTo>
                  <a:lnTo>
                    <a:pt x="234" y="415"/>
                  </a:lnTo>
                  <a:lnTo>
                    <a:pt x="234" y="415"/>
                  </a:lnTo>
                  <a:lnTo>
                    <a:pt x="234" y="414"/>
                  </a:lnTo>
                  <a:lnTo>
                    <a:pt x="234" y="414"/>
                  </a:lnTo>
                  <a:lnTo>
                    <a:pt x="234" y="413"/>
                  </a:lnTo>
                  <a:lnTo>
                    <a:pt x="235" y="413"/>
                  </a:lnTo>
                  <a:lnTo>
                    <a:pt x="234" y="413"/>
                  </a:lnTo>
                  <a:lnTo>
                    <a:pt x="235" y="413"/>
                  </a:lnTo>
                  <a:lnTo>
                    <a:pt x="235" y="412"/>
                  </a:lnTo>
                  <a:lnTo>
                    <a:pt x="235" y="412"/>
                  </a:lnTo>
                  <a:lnTo>
                    <a:pt x="235" y="411"/>
                  </a:lnTo>
                  <a:lnTo>
                    <a:pt x="236" y="411"/>
                  </a:lnTo>
                  <a:lnTo>
                    <a:pt x="237" y="411"/>
                  </a:lnTo>
                  <a:lnTo>
                    <a:pt x="238" y="411"/>
                  </a:lnTo>
                  <a:lnTo>
                    <a:pt x="238" y="411"/>
                  </a:lnTo>
                  <a:lnTo>
                    <a:pt x="238" y="411"/>
                  </a:lnTo>
                  <a:lnTo>
                    <a:pt x="238" y="411"/>
                  </a:lnTo>
                  <a:lnTo>
                    <a:pt x="238" y="409"/>
                  </a:lnTo>
                  <a:lnTo>
                    <a:pt x="239" y="409"/>
                  </a:lnTo>
                  <a:lnTo>
                    <a:pt x="240" y="409"/>
                  </a:lnTo>
                  <a:lnTo>
                    <a:pt x="239" y="410"/>
                  </a:lnTo>
                  <a:lnTo>
                    <a:pt x="239" y="411"/>
                  </a:lnTo>
                  <a:lnTo>
                    <a:pt x="239" y="411"/>
                  </a:lnTo>
                  <a:lnTo>
                    <a:pt x="239" y="412"/>
                  </a:lnTo>
                  <a:lnTo>
                    <a:pt x="241" y="413"/>
                  </a:lnTo>
                  <a:lnTo>
                    <a:pt x="241" y="413"/>
                  </a:lnTo>
                  <a:lnTo>
                    <a:pt x="241" y="414"/>
                  </a:lnTo>
                  <a:lnTo>
                    <a:pt x="242" y="414"/>
                  </a:lnTo>
                  <a:lnTo>
                    <a:pt x="242" y="415"/>
                  </a:lnTo>
                  <a:lnTo>
                    <a:pt x="242" y="416"/>
                  </a:lnTo>
                  <a:lnTo>
                    <a:pt x="242" y="416"/>
                  </a:lnTo>
                  <a:lnTo>
                    <a:pt x="241" y="416"/>
                  </a:lnTo>
                  <a:lnTo>
                    <a:pt x="242" y="416"/>
                  </a:lnTo>
                  <a:lnTo>
                    <a:pt x="241" y="416"/>
                  </a:lnTo>
                  <a:lnTo>
                    <a:pt x="242" y="417"/>
                  </a:lnTo>
                  <a:lnTo>
                    <a:pt x="242" y="418"/>
                  </a:lnTo>
                  <a:lnTo>
                    <a:pt x="242" y="419"/>
                  </a:lnTo>
                  <a:lnTo>
                    <a:pt x="242" y="419"/>
                  </a:lnTo>
                  <a:lnTo>
                    <a:pt x="243" y="419"/>
                  </a:lnTo>
                  <a:lnTo>
                    <a:pt x="242" y="420"/>
                  </a:lnTo>
                  <a:lnTo>
                    <a:pt x="241" y="420"/>
                  </a:lnTo>
                  <a:lnTo>
                    <a:pt x="241" y="420"/>
                  </a:lnTo>
                  <a:lnTo>
                    <a:pt x="242" y="420"/>
                  </a:lnTo>
                  <a:lnTo>
                    <a:pt x="243" y="420"/>
                  </a:lnTo>
                  <a:lnTo>
                    <a:pt x="243" y="420"/>
                  </a:lnTo>
                  <a:lnTo>
                    <a:pt x="243" y="419"/>
                  </a:lnTo>
                  <a:lnTo>
                    <a:pt x="243" y="419"/>
                  </a:lnTo>
                  <a:lnTo>
                    <a:pt x="246" y="419"/>
                  </a:lnTo>
                  <a:lnTo>
                    <a:pt x="246" y="420"/>
                  </a:lnTo>
                  <a:lnTo>
                    <a:pt x="248" y="420"/>
                  </a:lnTo>
                  <a:lnTo>
                    <a:pt x="248" y="420"/>
                  </a:lnTo>
                  <a:lnTo>
                    <a:pt x="249" y="420"/>
                  </a:lnTo>
                  <a:lnTo>
                    <a:pt x="251" y="419"/>
                  </a:lnTo>
                  <a:lnTo>
                    <a:pt x="252" y="420"/>
                  </a:lnTo>
                  <a:lnTo>
                    <a:pt x="252" y="420"/>
                  </a:lnTo>
                  <a:lnTo>
                    <a:pt x="253" y="420"/>
                  </a:lnTo>
                  <a:lnTo>
                    <a:pt x="254" y="420"/>
                  </a:lnTo>
                  <a:lnTo>
                    <a:pt x="255" y="420"/>
                  </a:lnTo>
                  <a:lnTo>
                    <a:pt x="256" y="420"/>
                  </a:lnTo>
                  <a:lnTo>
                    <a:pt x="256" y="420"/>
                  </a:lnTo>
                  <a:lnTo>
                    <a:pt x="256" y="420"/>
                  </a:lnTo>
                  <a:lnTo>
                    <a:pt x="256" y="419"/>
                  </a:lnTo>
                  <a:lnTo>
                    <a:pt x="256" y="419"/>
                  </a:lnTo>
                  <a:lnTo>
                    <a:pt x="255" y="419"/>
                  </a:lnTo>
                  <a:lnTo>
                    <a:pt x="255" y="418"/>
                  </a:lnTo>
                  <a:lnTo>
                    <a:pt x="254" y="418"/>
                  </a:lnTo>
                  <a:lnTo>
                    <a:pt x="254" y="418"/>
                  </a:lnTo>
                  <a:lnTo>
                    <a:pt x="254" y="418"/>
                  </a:lnTo>
                  <a:lnTo>
                    <a:pt x="254" y="418"/>
                  </a:lnTo>
                  <a:lnTo>
                    <a:pt x="253" y="418"/>
                  </a:lnTo>
                  <a:lnTo>
                    <a:pt x="252" y="418"/>
                  </a:lnTo>
                  <a:lnTo>
                    <a:pt x="250" y="418"/>
                  </a:lnTo>
                  <a:lnTo>
                    <a:pt x="250" y="418"/>
                  </a:lnTo>
                  <a:lnTo>
                    <a:pt x="249" y="418"/>
                  </a:lnTo>
                  <a:lnTo>
                    <a:pt x="248" y="418"/>
                  </a:lnTo>
                  <a:lnTo>
                    <a:pt x="248" y="418"/>
                  </a:lnTo>
                  <a:lnTo>
                    <a:pt x="248" y="419"/>
                  </a:lnTo>
                  <a:lnTo>
                    <a:pt x="248" y="420"/>
                  </a:lnTo>
                  <a:lnTo>
                    <a:pt x="246" y="419"/>
                  </a:lnTo>
                  <a:lnTo>
                    <a:pt x="246" y="418"/>
                  </a:lnTo>
                  <a:lnTo>
                    <a:pt x="245" y="418"/>
                  </a:lnTo>
                  <a:lnTo>
                    <a:pt x="245" y="418"/>
                  </a:lnTo>
                  <a:lnTo>
                    <a:pt x="244" y="417"/>
                  </a:lnTo>
                  <a:lnTo>
                    <a:pt x="244" y="416"/>
                  </a:lnTo>
                  <a:lnTo>
                    <a:pt x="244" y="416"/>
                  </a:lnTo>
                  <a:lnTo>
                    <a:pt x="243" y="416"/>
                  </a:lnTo>
                  <a:lnTo>
                    <a:pt x="243" y="416"/>
                  </a:lnTo>
                  <a:lnTo>
                    <a:pt x="243" y="416"/>
                  </a:lnTo>
                  <a:lnTo>
                    <a:pt x="243" y="416"/>
                  </a:lnTo>
                  <a:lnTo>
                    <a:pt x="243" y="416"/>
                  </a:lnTo>
                  <a:lnTo>
                    <a:pt x="242" y="415"/>
                  </a:lnTo>
                  <a:lnTo>
                    <a:pt x="242" y="415"/>
                  </a:lnTo>
                  <a:lnTo>
                    <a:pt x="242" y="414"/>
                  </a:lnTo>
                  <a:lnTo>
                    <a:pt x="242" y="413"/>
                  </a:lnTo>
                  <a:lnTo>
                    <a:pt x="242" y="413"/>
                  </a:lnTo>
                  <a:lnTo>
                    <a:pt x="242" y="412"/>
                  </a:lnTo>
                  <a:lnTo>
                    <a:pt x="243" y="411"/>
                  </a:lnTo>
                  <a:lnTo>
                    <a:pt x="243" y="411"/>
                  </a:lnTo>
                  <a:lnTo>
                    <a:pt x="242" y="411"/>
                  </a:lnTo>
                  <a:lnTo>
                    <a:pt x="242" y="411"/>
                  </a:lnTo>
                  <a:lnTo>
                    <a:pt x="242" y="410"/>
                  </a:lnTo>
                  <a:lnTo>
                    <a:pt x="242" y="409"/>
                  </a:lnTo>
                  <a:lnTo>
                    <a:pt x="242" y="409"/>
                  </a:lnTo>
                  <a:lnTo>
                    <a:pt x="243" y="409"/>
                  </a:lnTo>
                  <a:lnTo>
                    <a:pt x="243" y="408"/>
                  </a:lnTo>
                  <a:lnTo>
                    <a:pt x="243" y="407"/>
                  </a:lnTo>
                  <a:lnTo>
                    <a:pt x="244" y="407"/>
                  </a:lnTo>
                  <a:lnTo>
                    <a:pt x="244" y="407"/>
                  </a:lnTo>
                  <a:lnTo>
                    <a:pt x="243" y="407"/>
                  </a:lnTo>
                  <a:lnTo>
                    <a:pt x="243" y="407"/>
                  </a:lnTo>
                  <a:lnTo>
                    <a:pt x="243" y="407"/>
                  </a:lnTo>
                  <a:lnTo>
                    <a:pt x="243" y="405"/>
                  </a:lnTo>
                  <a:lnTo>
                    <a:pt x="242" y="405"/>
                  </a:lnTo>
                  <a:lnTo>
                    <a:pt x="242" y="405"/>
                  </a:lnTo>
                  <a:lnTo>
                    <a:pt x="241" y="405"/>
                  </a:lnTo>
                  <a:lnTo>
                    <a:pt x="241" y="404"/>
                  </a:lnTo>
                  <a:lnTo>
                    <a:pt x="241" y="404"/>
                  </a:lnTo>
                  <a:lnTo>
                    <a:pt x="241" y="404"/>
                  </a:lnTo>
                  <a:lnTo>
                    <a:pt x="242" y="404"/>
                  </a:lnTo>
                  <a:lnTo>
                    <a:pt x="243" y="403"/>
                  </a:lnTo>
                  <a:lnTo>
                    <a:pt x="243" y="403"/>
                  </a:lnTo>
                  <a:lnTo>
                    <a:pt x="243" y="403"/>
                  </a:lnTo>
                  <a:lnTo>
                    <a:pt x="243" y="403"/>
                  </a:lnTo>
                  <a:lnTo>
                    <a:pt x="243" y="403"/>
                  </a:lnTo>
                  <a:lnTo>
                    <a:pt x="243" y="403"/>
                  </a:lnTo>
                  <a:lnTo>
                    <a:pt x="243" y="403"/>
                  </a:lnTo>
                  <a:lnTo>
                    <a:pt x="243" y="403"/>
                  </a:lnTo>
                  <a:lnTo>
                    <a:pt x="244" y="403"/>
                  </a:lnTo>
                  <a:lnTo>
                    <a:pt x="244" y="404"/>
                  </a:lnTo>
                  <a:lnTo>
                    <a:pt x="245" y="404"/>
                  </a:lnTo>
                  <a:lnTo>
                    <a:pt x="245" y="405"/>
                  </a:lnTo>
                  <a:lnTo>
                    <a:pt x="246" y="405"/>
                  </a:lnTo>
                  <a:lnTo>
                    <a:pt x="247" y="405"/>
                  </a:lnTo>
                  <a:lnTo>
                    <a:pt x="248" y="405"/>
                  </a:lnTo>
                  <a:lnTo>
                    <a:pt x="248" y="405"/>
                  </a:lnTo>
                  <a:lnTo>
                    <a:pt x="248" y="406"/>
                  </a:lnTo>
                  <a:lnTo>
                    <a:pt x="249" y="406"/>
                  </a:lnTo>
                  <a:lnTo>
                    <a:pt x="249" y="405"/>
                  </a:lnTo>
                  <a:lnTo>
                    <a:pt x="250" y="405"/>
                  </a:lnTo>
                  <a:lnTo>
                    <a:pt x="250" y="405"/>
                  </a:lnTo>
                  <a:lnTo>
                    <a:pt x="250" y="404"/>
                  </a:lnTo>
                  <a:lnTo>
                    <a:pt x="251" y="404"/>
                  </a:lnTo>
                  <a:lnTo>
                    <a:pt x="251" y="403"/>
                  </a:lnTo>
                  <a:lnTo>
                    <a:pt x="252" y="403"/>
                  </a:lnTo>
                  <a:lnTo>
                    <a:pt x="252" y="403"/>
                  </a:lnTo>
                  <a:lnTo>
                    <a:pt x="252" y="403"/>
                  </a:lnTo>
                  <a:lnTo>
                    <a:pt x="252" y="403"/>
                  </a:lnTo>
                  <a:lnTo>
                    <a:pt x="253" y="403"/>
                  </a:lnTo>
                  <a:lnTo>
                    <a:pt x="253" y="403"/>
                  </a:lnTo>
                  <a:lnTo>
                    <a:pt x="254" y="402"/>
                  </a:lnTo>
                  <a:lnTo>
                    <a:pt x="254" y="402"/>
                  </a:lnTo>
                  <a:lnTo>
                    <a:pt x="255" y="402"/>
                  </a:lnTo>
                  <a:lnTo>
                    <a:pt x="255" y="401"/>
                  </a:lnTo>
                  <a:lnTo>
                    <a:pt x="255" y="401"/>
                  </a:lnTo>
                  <a:lnTo>
                    <a:pt x="256" y="402"/>
                  </a:lnTo>
                  <a:lnTo>
                    <a:pt x="256" y="402"/>
                  </a:lnTo>
                  <a:lnTo>
                    <a:pt x="256" y="402"/>
                  </a:lnTo>
                  <a:lnTo>
                    <a:pt x="256" y="403"/>
                  </a:lnTo>
                  <a:lnTo>
                    <a:pt x="256" y="403"/>
                  </a:lnTo>
                  <a:lnTo>
                    <a:pt x="256" y="403"/>
                  </a:lnTo>
                  <a:lnTo>
                    <a:pt x="257" y="402"/>
                  </a:lnTo>
                  <a:lnTo>
                    <a:pt x="257" y="402"/>
                  </a:lnTo>
                  <a:lnTo>
                    <a:pt x="257" y="403"/>
                  </a:lnTo>
                  <a:lnTo>
                    <a:pt x="258" y="403"/>
                  </a:lnTo>
                  <a:lnTo>
                    <a:pt x="258" y="403"/>
                  </a:lnTo>
                  <a:lnTo>
                    <a:pt x="258" y="402"/>
                  </a:lnTo>
                  <a:lnTo>
                    <a:pt x="259" y="402"/>
                  </a:lnTo>
                  <a:lnTo>
                    <a:pt x="259" y="403"/>
                  </a:lnTo>
                  <a:lnTo>
                    <a:pt x="259" y="403"/>
                  </a:lnTo>
                  <a:lnTo>
                    <a:pt x="259" y="403"/>
                  </a:lnTo>
                  <a:lnTo>
                    <a:pt x="260" y="402"/>
                  </a:lnTo>
                  <a:lnTo>
                    <a:pt x="260" y="403"/>
                  </a:lnTo>
                  <a:lnTo>
                    <a:pt x="260" y="403"/>
                  </a:lnTo>
                  <a:lnTo>
                    <a:pt x="261" y="402"/>
                  </a:lnTo>
                  <a:lnTo>
                    <a:pt x="262" y="402"/>
                  </a:lnTo>
                  <a:lnTo>
                    <a:pt x="264" y="401"/>
                  </a:lnTo>
                  <a:lnTo>
                    <a:pt x="265" y="401"/>
                  </a:lnTo>
                  <a:lnTo>
                    <a:pt x="265" y="400"/>
                  </a:lnTo>
                  <a:lnTo>
                    <a:pt x="265" y="400"/>
                  </a:lnTo>
                  <a:lnTo>
                    <a:pt x="265" y="399"/>
                  </a:lnTo>
                  <a:lnTo>
                    <a:pt x="265" y="399"/>
                  </a:lnTo>
                  <a:lnTo>
                    <a:pt x="265" y="398"/>
                  </a:lnTo>
                  <a:lnTo>
                    <a:pt x="266" y="398"/>
                  </a:lnTo>
                  <a:lnTo>
                    <a:pt x="266" y="398"/>
                  </a:lnTo>
                  <a:lnTo>
                    <a:pt x="267" y="398"/>
                  </a:lnTo>
                  <a:lnTo>
                    <a:pt x="267" y="396"/>
                  </a:lnTo>
                  <a:lnTo>
                    <a:pt x="268" y="395"/>
                  </a:lnTo>
                  <a:lnTo>
                    <a:pt x="268" y="394"/>
                  </a:lnTo>
                  <a:lnTo>
                    <a:pt x="268" y="394"/>
                  </a:lnTo>
                  <a:lnTo>
                    <a:pt x="268" y="394"/>
                  </a:lnTo>
                  <a:lnTo>
                    <a:pt x="268" y="394"/>
                  </a:lnTo>
                  <a:lnTo>
                    <a:pt x="268" y="392"/>
                  </a:lnTo>
                  <a:lnTo>
                    <a:pt x="269" y="392"/>
                  </a:lnTo>
                  <a:lnTo>
                    <a:pt x="269" y="391"/>
                  </a:lnTo>
                  <a:lnTo>
                    <a:pt x="269" y="390"/>
                  </a:lnTo>
                  <a:lnTo>
                    <a:pt x="269" y="390"/>
                  </a:lnTo>
                  <a:lnTo>
                    <a:pt x="269" y="390"/>
                  </a:lnTo>
                  <a:lnTo>
                    <a:pt x="269" y="390"/>
                  </a:lnTo>
                  <a:lnTo>
                    <a:pt x="269" y="387"/>
                  </a:lnTo>
                  <a:lnTo>
                    <a:pt x="269" y="387"/>
                  </a:lnTo>
                  <a:lnTo>
                    <a:pt x="269" y="387"/>
                  </a:lnTo>
                  <a:lnTo>
                    <a:pt x="269" y="386"/>
                  </a:lnTo>
                  <a:lnTo>
                    <a:pt x="269" y="386"/>
                  </a:lnTo>
                  <a:lnTo>
                    <a:pt x="269" y="385"/>
                  </a:lnTo>
                  <a:lnTo>
                    <a:pt x="269" y="385"/>
                  </a:lnTo>
                  <a:lnTo>
                    <a:pt x="269" y="384"/>
                  </a:lnTo>
                  <a:lnTo>
                    <a:pt x="269" y="384"/>
                  </a:lnTo>
                  <a:lnTo>
                    <a:pt x="269" y="384"/>
                  </a:lnTo>
                  <a:lnTo>
                    <a:pt x="269" y="383"/>
                  </a:lnTo>
                  <a:lnTo>
                    <a:pt x="269" y="382"/>
                  </a:lnTo>
                  <a:lnTo>
                    <a:pt x="269" y="382"/>
                  </a:lnTo>
                  <a:lnTo>
                    <a:pt x="270" y="383"/>
                  </a:lnTo>
                  <a:lnTo>
                    <a:pt x="270" y="382"/>
                  </a:lnTo>
                  <a:lnTo>
                    <a:pt x="270" y="382"/>
                  </a:lnTo>
                  <a:lnTo>
                    <a:pt x="271" y="382"/>
                  </a:lnTo>
                  <a:lnTo>
                    <a:pt x="272" y="382"/>
                  </a:lnTo>
                  <a:lnTo>
                    <a:pt x="272" y="382"/>
                  </a:lnTo>
                  <a:lnTo>
                    <a:pt x="273" y="382"/>
                  </a:lnTo>
                  <a:lnTo>
                    <a:pt x="272" y="381"/>
                  </a:lnTo>
                  <a:lnTo>
                    <a:pt x="273" y="381"/>
                  </a:lnTo>
                  <a:lnTo>
                    <a:pt x="273" y="381"/>
                  </a:lnTo>
                  <a:lnTo>
                    <a:pt x="273" y="381"/>
                  </a:lnTo>
                  <a:lnTo>
                    <a:pt x="274" y="381"/>
                  </a:lnTo>
                  <a:lnTo>
                    <a:pt x="273" y="381"/>
                  </a:lnTo>
                  <a:lnTo>
                    <a:pt x="274" y="381"/>
                  </a:lnTo>
                  <a:lnTo>
                    <a:pt x="274" y="382"/>
                  </a:lnTo>
                  <a:lnTo>
                    <a:pt x="274" y="382"/>
                  </a:lnTo>
                  <a:lnTo>
                    <a:pt x="275" y="381"/>
                  </a:lnTo>
                  <a:lnTo>
                    <a:pt x="275" y="381"/>
                  </a:lnTo>
                  <a:lnTo>
                    <a:pt x="275" y="380"/>
                  </a:lnTo>
                  <a:lnTo>
                    <a:pt x="275" y="380"/>
                  </a:lnTo>
                  <a:lnTo>
                    <a:pt x="276" y="379"/>
                  </a:lnTo>
                  <a:lnTo>
                    <a:pt x="276" y="379"/>
                  </a:lnTo>
                  <a:lnTo>
                    <a:pt x="278" y="379"/>
                  </a:lnTo>
                  <a:lnTo>
                    <a:pt x="278" y="379"/>
                  </a:lnTo>
                  <a:lnTo>
                    <a:pt x="278" y="378"/>
                  </a:lnTo>
                  <a:lnTo>
                    <a:pt x="279" y="378"/>
                  </a:lnTo>
                  <a:lnTo>
                    <a:pt x="278" y="377"/>
                  </a:lnTo>
                  <a:lnTo>
                    <a:pt x="279" y="377"/>
                  </a:lnTo>
                  <a:lnTo>
                    <a:pt x="279" y="377"/>
                  </a:lnTo>
                  <a:lnTo>
                    <a:pt x="280" y="377"/>
                  </a:lnTo>
                  <a:lnTo>
                    <a:pt x="279" y="377"/>
                  </a:lnTo>
                  <a:lnTo>
                    <a:pt x="280" y="377"/>
                  </a:lnTo>
                  <a:lnTo>
                    <a:pt x="282" y="377"/>
                  </a:lnTo>
                  <a:lnTo>
                    <a:pt x="282" y="376"/>
                  </a:lnTo>
                  <a:lnTo>
                    <a:pt x="282" y="376"/>
                  </a:lnTo>
                  <a:lnTo>
                    <a:pt x="282" y="376"/>
                  </a:lnTo>
                  <a:lnTo>
                    <a:pt x="282" y="376"/>
                  </a:lnTo>
                  <a:lnTo>
                    <a:pt x="282" y="376"/>
                  </a:lnTo>
                  <a:lnTo>
                    <a:pt x="282" y="375"/>
                  </a:lnTo>
                  <a:lnTo>
                    <a:pt x="282" y="374"/>
                  </a:lnTo>
                  <a:lnTo>
                    <a:pt x="282" y="374"/>
                  </a:lnTo>
                  <a:lnTo>
                    <a:pt x="282" y="373"/>
                  </a:lnTo>
                  <a:lnTo>
                    <a:pt x="284" y="373"/>
                  </a:lnTo>
                  <a:lnTo>
                    <a:pt x="285" y="373"/>
                  </a:lnTo>
                  <a:lnTo>
                    <a:pt x="286" y="372"/>
                  </a:lnTo>
                  <a:lnTo>
                    <a:pt x="286" y="372"/>
                  </a:lnTo>
                  <a:lnTo>
                    <a:pt x="287" y="372"/>
                  </a:lnTo>
                  <a:lnTo>
                    <a:pt x="287" y="371"/>
                  </a:lnTo>
                  <a:lnTo>
                    <a:pt x="287" y="371"/>
                  </a:lnTo>
                  <a:lnTo>
                    <a:pt x="287" y="371"/>
                  </a:lnTo>
                  <a:lnTo>
                    <a:pt x="287" y="370"/>
                  </a:lnTo>
                  <a:lnTo>
                    <a:pt x="287" y="369"/>
                  </a:lnTo>
                  <a:lnTo>
                    <a:pt x="287" y="368"/>
                  </a:lnTo>
                  <a:lnTo>
                    <a:pt x="288" y="368"/>
                  </a:lnTo>
                  <a:lnTo>
                    <a:pt x="288" y="367"/>
                  </a:lnTo>
                  <a:lnTo>
                    <a:pt x="288" y="366"/>
                  </a:lnTo>
                  <a:lnTo>
                    <a:pt x="288" y="365"/>
                  </a:lnTo>
                  <a:lnTo>
                    <a:pt x="288" y="365"/>
                  </a:lnTo>
                  <a:lnTo>
                    <a:pt x="287" y="365"/>
                  </a:lnTo>
                  <a:lnTo>
                    <a:pt x="287" y="364"/>
                  </a:lnTo>
                  <a:lnTo>
                    <a:pt x="289" y="364"/>
                  </a:lnTo>
                  <a:lnTo>
                    <a:pt x="289" y="364"/>
                  </a:lnTo>
                  <a:lnTo>
                    <a:pt x="290" y="365"/>
                  </a:lnTo>
                  <a:lnTo>
                    <a:pt x="290" y="364"/>
                  </a:lnTo>
                  <a:lnTo>
                    <a:pt x="290" y="364"/>
                  </a:lnTo>
                  <a:lnTo>
                    <a:pt x="291" y="364"/>
                  </a:lnTo>
                  <a:lnTo>
                    <a:pt x="291" y="364"/>
                  </a:lnTo>
                  <a:lnTo>
                    <a:pt x="290" y="364"/>
                  </a:lnTo>
                  <a:lnTo>
                    <a:pt x="290" y="364"/>
                  </a:lnTo>
                  <a:lnTo>
                    <a:pt x="290" y="363"/>
                  </a:lnTo>
                  <a:lnTo>
                    <a:pt x="291" y="363"/>
                  </a:lnTo>
                  <a:lnTo>
                    <a:pt x="291" y="362"/>
                  </a:lnTo>
                  <a:lnTo>
                    <a:pt x="291" y="362"/>
                  </a:lnTo>
                  <a:lnTo>
                    <a:pt x="291" y="362"/>
                  </a:lnTo>
                  <a:lnTo>
                    <a:pt x="292" y="362"/>
                  </a:lnTo>
                  <a:lnTo>
                    <a:pt x="293" y="361"/>
                  </a:lnTo>
                  <a:lnTo>
                    <a:pt x="293" y="361"/>
                  </a:lnTo>
                  <a:lnTo>
                    <a:pt x="294" y="361"/>
                  </a:lnTo>
                  <a:lnTo>
                    <a:pt x="293" y="360"/>
                  </a:lnTo>
                  <a:lnTo>
                    <a:pt x="294" y="360"/>
                  </a:lnTo>
                  <a:lnTo>
                    <a:pt x="293" y="360"/>
                  </a:lnTo>
                  <a:lnTo>
                    <a:pt x="294" y="360"/>
                  </a:lnTo>
                  <a:lnTo>
                    <a:pt x="294" y="359"/>
                  </a:lnTo>
                  <a:lnTo>
                    <a:pt x="295" y="359"/>
                  </a:lnTo>
                  <a:lnTo>
                    <a:pt x="296" y="358"/>
                  </a:lnTo>
                  <a:lnTo>
                    <a:pt x="297" y="358"/>
                  </a:lnTo>
                  <a:lnTo>
                    <a:pt x="298" y="358"/>
                  </a:lnTo>
                  <a:lnTo>
                    <a:pt x="298" y="358"/>
                  </a:lnTo>
                  <a:lnTo>
                    <a:pt x="299" y="357"/>
                  </a:lnTo>
                  <a:lnTo>
                    <a:pt x="299" y="356"/>
                  </a:lnTo>
                  <a:lnTo>
                    <a:pt x="300" y="356"/>
                  </a:lnTo>
                  <a:lnTo>
                    <a:pt x="300" y="356"/>
                  </a:lnTo>
                  <a:lnTo>
                    <a:pt x="301" y="355"/>
                  </a:lnTo>
                  <a:lnTo>
                    <a:pt x="301" y="355"/>
                  </a:lnTo>
                  <a:lnTo>
                    <a:pt x="301" y="355"/>
                  </a:lnTo>
                  <a:lnTo>
                    <a:pt x="302" y="355"/>
                  </a:lnTo>
                  <a:lnTo>
                    <a:pt x="302" y="354"/>
                  </a:lnTo>
                  <a:lnTo>
                    <a:pt x="303" y="354"/>
                  </a:lnTo>
                  <a:lnTo>
                    <a:pt x="303" y="353"/>
                  </a:lnTo>
                  <a:lnTo>
                    <a:pt x="303" y="353"/>
                  </a:lnTo>
                  <a:lnTo>
                    <a:pt x="304" y="353"/>
                  </a:lnTo>
                  <a:lnTo>
                    <a:pt x="303" y="352"/>
                  </a:lnTo>
                  <a:lnTo>
                    <a:pt x="304" y="352"/>
                  </a:lnTo>
                  <a:lnTo>
                    <a:pt x="304" y="351"/>
                  </a:lnTo>
                  <a:lnTo>
                    <a:pt x="304" y="351"/>
                  </a:lnTo>
                  <a:lnTo>
                    <a:pt x="304" y="351"/>
                  </a:lnTo>
                  <a:lnTo>
                    <a:pt x="304" y="351"/>
                  </a:lnTo>
                  <a:lnTo>
                    <a:pt x="304" y="351"/>
                  </a:lnTo>
                  <a:lnTo>
                    <a:pt x="304" y="349"/>
                  </a:lnTo>
                  <a:lnTo>
                    <a:pt x="303" y="349"/>
                  </a:lnTo>
                  <a:lnTo>
                    <a:pt x="303" y="349"/>
                  </a:lnTo>
                  <a:lnTo>
                    <a:pt x="304" y="348"/>
                  </a:lnTo>
                  <a:lnTo>
                    <a:pt x="304" y="347"/>
                  </a:lnTo>
                  <a:lnTo>
                    <a:pt x="304" y="346"/>
                  </a:lnTo>
                  <a:lnTo>
                    <a:pt x="304" y="346"/>
                  </a:lnTo>
                  <a:lnTo>
                    <a:pt x="304" y="346"/>
                  </a:lnTo>
                  <a:lnTo>
                    <a:pt x="304" y="346"/>
                  </a:lnTo>
                  <a:lnTo>
                    <a:pt x="304" y="345"/>
                  </a:lnTo>
                  <a:lnTo>
                    <a:pt x="304" y="345"/>
                  </a:lnTo>
                  <a:lnTo>
                    <a:pt x="304" y="344"/>
                  </a:lnTo>
                  <a:lnTo>
                    <a:pt x="304" y="344"/>
                  </a:lnTo>
                  <a:lnTo>
                    <a:pt x="304" y="344"/>
                  </a:lnTo>
                  <a:lnTo>
                    <a:pt x="304" y="343"/>
                  </a:lnTo>
                  <a:lnTo>
                    <a:pt x="304" y="343"/>
                  </a:lnTo>
                  <a:lnTo>
                    <a:pt x="304" y="342"/>
                  </a:lnTo>
                  <a:lnTo>
                    <a:pt x="304" y="342"/>
                  </a:lnTo>
                  <a:lnTo>
                    <a:pt x="304" y="342"/>
                  </a:lnTo>
                  <a:lnTo>
                    <a:pt x="304" y="341"/>
                  </a:lnTo>
                  <a:lnTo>
                    <a:pt x="304" y="341"/>
                  </a:lnTo>
                  <a:lnTo>
                    <a:pt x="304" y="341"/>
                  </a:lnTo>
                  <a:lnTo>
                    <a:pt x="304" y="341"/>
                  </a:lnTo>
                  <a:lnTo>
                    <a:pt x="304" y="339"/>
                  </a:lnTo>
                  <a:lnTo>
                    <a:pt x="304" y="339"/>
                  </a:lnTo>
                  <a:lnTo>
                    <a:pt x="304" y="338"/>
                  </a:lnTo>
                  <a:lnTo>
                    <a:pt x="304" y="338"/>
                  </a:lnTo>
                  <a:lnTo>
                    <a:pt x="304" y="338"/>
                  </a:lnTo>
                  <a:lnTo>
                    <a:pt x="304" y="337"/>
                  </a:lnTo>
                  <a:lnTo>
                    <a:pt x="304" y="337"/>
                  </a:lnTo>
                  <a:lnTo>
                    <a:pt x="304" y="337"/>
                  </a:lnTo>
                  <a:lnTo>
                    <a:pt x="304" y="337"/>
                  </a:lnTo>
                  <a:lnTo>
                    <a:pt x="304" y="336"/>
                  </a:lnTo>
                  <a:lnTo>
                    <a:pt x="304" y="336"/>
                  </a:lnTo>
                  <a:lnTo>
                    <a:pt x="304" y="335"/>
                  </a:lnTo>
                  <a:lnTo>
                    <a:pt x="304" y="333"/>
                  </a:lnTo>
                  <a:lnTo>
                    <a:pt x="304" y="333"/>
                  </a:lnTo>
                  <a:lnTo>
                    <a:pt x="304" y="331"/>
                  </a:lnTo>
                  <a:lnTo>
                    <a:pt x="304" y="330"/>
                  </a:lnTo>
                  <a:lnTo>
                    <a:pt x="304" y="329"/>
                  </a:lnTo>
                  <a:lnTo>
                    <a:pt x="303" y="329"/>
                  </a:lnTo>
                  <a:lnTo>
                    <a:pt x="303" y="329"/>
                  </a:lnTo>
                  <a:lnTo>
                    <a:pt x="304" y="328"/>
                  </a:lnTo>
                  <a:lnTo>
                    <a:pt x="303" y="328"/>
                  </a:lnTo>
                  <a:lnTo>
                    <a:pt x="303" y="328"/>
                  </a:lnTo>
                  <a:lnTo>
                    <a:pt x="303" y="327"/>
                  </a:lnTo>
                  <a:lnTo>
                    <a:pt x="303" y="327"/>
                  </a:lnTo>
                  <a:lnTo>
                    <a:pt x="303" y="327"/>
                  </a:lnTo>
                  <a:lnTo>
                    <a:pt x="302" y="326"/>
                  </a:lnTo>
                  <a:lnTo>
                    <a:pt x="302" y="326"/>
                  </a:lnTo>
                  <a:lnTo>
                    <a:pt x="302" y="326"/>
                  </a:lnTo>
                  <a:lnTo>
                    <a:pt x="303" y="326"/>
                  </a:lnTo>
                  <a:lnTo>
                    <a:pt x="303" y="326"/>
                  </a:lnTo>
                  <a:lnTo>
                    <a:pt x="303" y="325"/>
                  </a:lnTo>
                  <a:lnTo>
                    <a:pt x="303" y="325"/>
                  </a:lnTo>
                  <a:lnTo>
                    <a:pt x="303" y="324"/>
                  </a:lnTo>
                  <a:lnTo>
                    <a:pt x="303" y="324"/>
                  </a:lnTo>
                  <a:lnTo>
                    <a:pt x="302" y="323"/>
                  </a:lnTo>
                  <a:lnTo>
                    <a:pt x="303" y="322"/>
                  </a:lnTo>
                  <a:lnTo>
                    <a:pt x="302" y="321"/>
                  </a:lnTo>
                  <a:lnTo>
                    <a:pt x="302" y="321"/>
                  </a:lnTo>
                  <a:lnTo>
                    <a:pt x="302" y="321"/>
                  </a:lnTo>
                  <a:lnTo>
                    <a:pt x="302" y="320"/>
                  </a:lnTo>
                  <a:lnTo>
                    <a:pt x="303" y="320"/>
                  </a:lnTo>
                  <a:lnTo>
                    <a:pt x="302" y="320"/>
                  </a:lnTo>
                  <a:lnTo>
                    <a:pt x="303" y="320"/>
                  </a:lnTo>
                  <a:lnTo>
                    <a:pt x="303" y="320"/>
                  </a:lnTo>
                  <a:lnTo>
                    <a:pt x="303" y="319"/>
                  </a:lnTo>
                  <a:lnTo>
                    <a:pt x="303" y="319"/>
                  </a:lnTo>
                  <a:lnTo>
                    <a:pt x="303" y="318"/>
                  </a:lnTo>
                  <a:lnTo>
                    <a:pt x="304" y="318"/>
                  </a:lnTo>
                  <a:lnTo>
                    <a:pt x="304" y="317"/>
                  </a:lnTo>
                  <a:lnTo>
                    <a:pt x="304" y="317"/>
                  </a:lnTo>
                  <a:lnTo>
                    <a:pt x="304" y="317"/>
                  </a:lnTo>
                  <a:lnTo>
                    <a:pt x="304" y="317"/>
                  </a:lnTo>
                  <a:lnTo>
                    <a:pt x="304" y="316"/>
                  </a:lnTo>
                  <a:lnTo>
                    <a:pt x="304" y="316"/>
                  </a:lnTo>
                  <a:lnTo>
                    <a:pt x="304" y="316"/>
                  </a:lnTo>
                  <a:lnTo>
                    <a:pt x="306" y="315"/>
                  </a:lnTo>
                  <a:lnTo>
                    <a:pt x="305" y="314"/>
                  </a:lnTo>
                  <a:lnTo>
                    <a:pt x="306" y="314"/>
                  </a:lnTo>
                  <a:lnTo>
                    <a:pt x="305" y="314"/>
                  </a:lnTo>
                  <a:lnTo>
                    <a:pt x="306" y="314"/>
                  </a:lnTo>
                  <a:lnTo>
                    <a:pt x="305" y="314"/>
                  </a:lnTo>
                  <a:lnTo>
                    <a:pt x="305" y="313"/>
                  </a:lnTo>
                  <a:lnTo>
                    <a:pt x="305" y="313"/>
                  </a:lnTo>
                  <a:lnTo>
                    <a:pt x="305" y="313"/>
                  </a:lnTo>
                  <a:lnTo>
                    <a:pt x="305" y="312"/>
                  </a:lnTo>
                  <a:lnTo>
                    <a:pt x="305" y="312"/>
                  </a:lnTo>
                  <a:lnTo>
                    <a:pt x="305" y="312"/>
                  </a:lnTo>
                  <a:lnTo>
                    <a:pt x="306" y="311"/>
                  </a:lnTo>
                  <a:lnTo>
                    <a:pt x="306" y="311"/>
                  </a:lnTo>
                  <a:lnTo>
                    <a:pt x="307" y="310"/>
                  </a:lnTo>
                  <a:lnTo>
                    <a:pt x="306" y="309"/>
                  </a:lnTo>
                  <a:lnTo>
                    <a:pt x="306" y="309"/>
                  </a:lnTo>
                  <a:lnTo>
                    <a:pt x="306" y="309"/>
                  </a:lnTo>
                  <a:lnTo>
                    <a:pt x="307" y="307"/>
                  </a:lnTo>
                  <a:lnTo>
                    <a:pt x="308" y="306"/>
                  </a:lnTo>
                  <a:lnTo>
                    <a:pt x="308" y="305"/>
                  </a:lnTo>
                  <a:lnTo>
                    <a:pt x="308" y="305"/>
                  </a:lnTo>
                  <a:lnTo>
                    <a:pt x="308" y="304"/>
                  </a:lnTo>
                  <a:lnTo>
                    <a:pt x="308" y="304"/>
                  </a:lnTo>
                  <a:lnTo>
                    <a:pt x="308" y="303"/>
                  </a:lnTo>
                  <a:lnTo>
                    <a:pt x="308" y="303"/>
                  </a:lnTo>
                  <a:lnTo>
                    <a:pt x="308" y="303"/>
                  </a:lnTo>
                  <a:lnTo>
                    <a:pt x="308" y="303"/>
                  </a:lnTo>
                  <a:lnTo>
                    <a:pt x="308" y="303"/>
                  </a:lnTo>
                  <a:lnTo>
                    <a:pt x="308" y="303"/>
                  </a:lnTo>
                  <a:lnTo>
                    <a:pt x="308" y="302"/>
                  </a:lnTo>
                  <a:lnTo>
                    <a:pt x="308" y="301"/>
                  </a:lnTo>
                  <a:lnTo>
                    <a:pt x="308" y="301"/>
                  </a:lnTo>
                  <a:lnTo>
                    <a:pt x="308" y="300"/>
                  </a:lnTo>
                  <a:lnTo>
                    <a:pt x="308" y="299"/>
                  </a:lnTo>
                  <a:lnTo>
                    <a:pt x="308" y="299"/>
                  </a:lnTo>
                  <a:lnTo>
                    <a:pt x="308" y="299"/>
                  </a:lnTo>
                  <a:lnTo>
                    <a:pt x="308" y="299"/>
                  </a:lnTo>
                  <a:lnTo>
                    <a:pt x="308" y="299"/>
                  </a:lnTo>
                  <a:lnTo>
                    <a:pt x="308" y="298"/>
                  </a:lnTo>
                  <a:lnTo>
                    <a:pt x="308" y="298"/>
                  </a:lnTo>
                  <a:lnTo>
                    <a:pt x="308" y="298"/>
                  </a:lnTo>
                  <a:lnTo>
                    <a:pt x="308" y="298"/>
                  </a:lnTo>
                  <a:lnTo>
                    <a:pt x="308" y="296"/>
                  </a:lnTo>
                  <a:lnTo>
                    <a:pt x="308" y="295"/>
                  </a:lnTo>
                  <a:lnTo>
                    <a:pt x="308" y="294"/>
                  </a:lnTo>
                  <a:lnTo>
                    <a:pt x="308" y="294"/>
                  </a:lnTo>
                  <a:lnTo>
                    <a:pt x="308" y="294"/>
                  </a:lnTo>
                  <a:lnTo>
                    <a:pt x="308" y="294"/>
                  </a:lnTo>
                  <a:lnTo>
                    <a:pt x="308" y="294"/>
                  </a:lnTo>
                  <a:lnTo>
                    <a:pt x="309" y="294"/>
                  </a:lnTo>
                  <a:lnTo>
                    <a:pt x="308" y="293"/>
                  </a:lnTo>
                  <a:lnTo>
                    <a:pt x="309" y="293"/>
                  </a:lnTo>
                  <a:lnTo>
                    <a:pt x="308" y="292"/>
                  </a:lnTo>
                  <a:lnTo>
                    <a:pt x="308" y="292"/>
                  </a:lnTo>
                  <a:lnTo>
                    <a:pt x="309" y="291"/>
                  </a:lnTo>
                  <a:lnTo>
                    <a:pt x="309" y="291"/>
                  </a:lnTo>
                  <a:lnTo>
                    <a:pt x="309" y="290"/>
                  </a:lnTo>
                  <a:lnTo>
                    <a:pt x="309" y="290"/>
                  </a:lnTo>
                  <a:lnTo>
                    <a:pt x="309" y="290"/>
                  </a:lnTo>
                  <a:lnTo>
                    <a:pt x="310" y="290"/>
                  </a:lnTo>
                  <a:lnTo>
                    <a:pt x="311" y="290"/>
                  </a:lnTo>
                  <a:lnTo>
                    <a:pt x="311" y="290"/>
                  </a:lnTo>
                  <a:lnTo>
                    <a:pt x="312" y="290"/>
                  </a:lnTo>
                  <a:lnTo>
                    <a:pt x="312" y="290"/>
                  </a:lnTo>
                  <a:lnTo>
                    <a:pt x="313" y="291"/>
                  </a:lnTo>
                  <a:lnTo>
                    <a:pt x="313" y="291"/>
                  </a:lnTo>
                  <a:lnTo>
                    <a:pt x="313" y="291"/>
                  </a:lnTo>
                  <a:lnTo>
                    <a:pt x="313" y="290"/>
                  </a:lnTo>
                  <a:lnTo>
                    <a:pt x="318" y="290"/>
                  </a:lnTo>
                  <a:lnTo>
                    <a:pt x="320" y="291"/>
                  </a:lnTo>
                  <a:lnTo>
                    <a:pt x="322" y="293"/>
                  </a:lnTo>
                  <a:lnTo>
                    <a:pt x="323" y="292"/>
                  </a:lnTo>
                  <a:lnTo>
                    <a:pt x="324" y="293"/>
                  </a:lnTo>
                  <a:lnTo>
                    <a:pt x="325" y="293"/>
                  </a:lnTo>
                  <a:lnTo>
                    <a:pt x="326" y="293"/>
                  </a:lnTo>
                  <a:lnTo>
                    <a:pt x="326" y="294"/>
                  </a:lnTo>
                  <a:lnTo>
                    <a:pt x="328" y="294"/>
                  </a:lnTo>
                  <a:lnTo>
                    <a:pt x="328" y="294"/>
                  </a:lnTo>
                  <a:lnTo>
                    <a:pt x="330" y="295"/>
                  </a:lnTo>
                  <a:lnTo>
                    <a:pt x="330" y="295"/>
                  </a:lnTo>
                  <a:lnTo>
                    <a:pt x="330" y="296"/>
                  </a:lnTo>
                  <a:lnTo>
                    <a:pt x="331" y="297"/>
                  </a:lnTo>
                  <a:lnTo>
                    <a:pt x="332" y="298"/>
                  </a:lnTo>
                  <a:lnTo>
                    <a:pt x="333" y="298"/>
                  </a:lnTo>
                  <a:lnTo>
                    <a:pt x="334" y="299"/>
                  </a:lnTo>
                  <a:lnTo>
                    <a:pt x="338" y="299"/>
                  </a:lnTo>
                  <a:lnTo>
                    <a:pt x="339" y="299"/>
                  </a:lnTo>
                  <a:lnTo>
                    <a:pt x="339" y="299"/>
                  </a:lnTo>
                  <a:lnTo>
                    <a:pt x="341" y="299"/>
                  </a:lnTo>
                  <a:lnTo>
                    <a:pt x="341" y="299"/>
                  </a:lnTo>
                  <a:lnTo>
                    <a:pt x="343" y="299"/>
                  </a:lnTo>
                  <a:lnTo>
                    <a:pt x="344" y="298"/>
                  </a:lnTo>
                  <a:lnTo>
                    <a:pt x="344" y="298"/>
                  </a:lnTo>
                  <a:lnTo>
                    <a:pt x="345" y="298"/>
                  </a:lnTo>
                  <a:lnTo>
                    <a:pt x="347" y="296"/>
                  </a:lnTo>
                  <a:lnTo>
                    <a:pt x="347" y="296"/>
                  </a:lnTo>
                  <a:lnTo>
                    <a:pt x="349" y="294"/>
                  </a:lnTo>
                  <a:lnTo>
                    <a:pt x="349" y="292"/>
                  </a:lnTo>
                  <a:lnTo>
                    <a:pt x="351" y="292"/>
                  </a:lnTo>
                  <a:lnTo>
                    <a:pt x="351" y="291"/>
                  </a:lnTo>
                  <a:lnTo>
                    <a:pt x="351" y="291"/>
                  </a:lnTo>
                  <a:lnTo>
                    <a:pt x="351" y="290"/>
                  </a:lnTo>
                  <a:lnTo>
                    <a:pt x="352" y="289"/>
                  </a:lnTo>
                  <a:lnTo>
                    <a:pt x="354" y="286"/>
                  </a:lnTo>
                  <a:lnTo>
                    <a:pt x="355" y="286"/>
                  </a:lnTo>
                  <a:lnTo>
                    <a:pt x="356" y="286"/>
                  </a:lnTo>
                  <a:lnTo>
                    <a:pt x="357" y="285"/>
                  </a:lnTo>
                  <a:lnTo>
                    <a:pt x="358" y="284"/>
                  </a:lnTo>
                  <a:lnTo>
                    <a:pt x="358" y="283"/>
                  </a:lnTo>
                  <a:lnTo>
                    <a:pt x="358" y="282"/>
                  </a:lnTo>
                  <a:lnTo>
                    <a:pt x="359" y="281"/>
                  </a:lnTo>
                  <a:lnTo>
                    <a:pt x="359" y="280"/>
                  </a:lnTo>
                  <a:lnTo>
                    <a:pt x="360" y="279"/>
                  </a:lnTo>
                  <a:lnTo>
                    <a:pt x="361" y="279"/>
                  </a:lnTo>
                  <a:lnTo>
                    <a:pt x="362" y="280"/>
                  </a:lnTo>
                  <a:lnTo>
                    <a:pt x="362" y="281"/>
                  </a:lnTo>
                  <a:lnTo>
                    <a:pt x="361" y="281"/>
                  </a:lnTo>
                  <a:lnTo>
                    <a:pt x="362" y="281"/>
                  </a:lnTo>
                  <a:lnTo>
                    <a:pt x="362" y="281"/>
                  </a:lnTo>
                  <a:lnTo>
                    <a:pt x="362" y="281"/>
                  </a:lnTo>
                  <a:lnTo>
                    <a:pt x="362" y="281"/>
                  </a:lnTo>
                  <a:lnTo>
                    <a:pt x="362" y="282"/>
                  </a:lnTo>
                  <a:lnTo>
                    <a:pt x="363" y="281"/>
                  </a:lnTo>
                  <a:lnTo>
                    <a:pt x="363" y="281"/>
                  </a:lnTo>
                  <a:lnTo>
                    <a:pt x="364" y="281"/>
                  </a:lnTo>
                  <a:lnTo>
                    <a:pt x="365" y="281"/>
                  </a:lnTo>
                  <a:lnTo>
                    <a:pt x="365" y="281"/>
                  </a:lnTo>
                  <a:lnTo>
                    <a:pt x="365" y="282"/>
                  </a:lnTo>
                  <a:lnTo>
                    <a:pt x="365" y="283"/>
                  </a:lnTo>
                  <a:lnTo>
                    <a:pt x="365" y="285"/>
                  </a:lnTo>
                  <a:lnTo>
                    <a:pt x="365" y="285"/>
                  </a:lnTo>
                  <a:lnTo>
                    <a:pt x="365" y="286"/>
                  </a:lnTo>
                  <a:lnTo>
                    <a:pt x="365" y="286"/>
                  </a:lnTo>
                  <a:lnTo>
                    <a:pt x="365" y="286"/>
                  </a:lnTo>
                  <a:lnTo>
                    <a:pt x="364" y="286"/>
                  </a:lnTo>
                  <a:lnTo>
                    <a:pt x="364" y="287"/>
                  </a:lnTo>
                  <a:lnTo>
                    <a:pt x="363" y="287"/>
                  </a:lnTo>
                  <a:lnTo>
                    <a:pt x="364" y="290"/>
                  </a:lnTo>
                  <a:lnTo>
                    <a:pt x="363" y="290"/>
                  </a:lnTo>
                  <a:lnTo>
                    <a:pt x="363" y="291"/>
                  </a:lnTo>
                  <a:lnTo>
                    <a:pt x="363" y="291"/>
                  </a:lnTo>
                  <a:lnTo>
                    <a:pt x="364" y="291"/>
                  </a:lnTo>
                  <a:lnTo>
                    <a:pt x="364" y="291"/>
                  </a:lnTo>
                  <a:lnTo>
                    <a:pt x="364" y="290"/>
                  </a:lnTo>
                  <a:lnTo>
                    <a:pt x="364" y="288"/>
                  </a:lnTo>
                  <a:lnTo>
                    <a:pt x="364" y="287"/>
                  </a:lnTo>
                  <a:lnTo>
                    <a:pt x="365" y="287"/>
                  </a:lnTo>
                  <a:lnTo>
                    <a:pt x="365" y="286"/>
                  </a:lnTo>
                  <a:lnTo>
                    <a:pt x="366" y="286"/>
                  </a:lnTo>
                  <a:lnTo>
                    <a:pt x="366" y="285"/>
                  </a:lnTo>
                  <a:lnTo>
                    <a:pt x="366" y="285"/>
                  </a:lnTo>
                  <a:lnTo>
                    <a:pt x="367" y="284"/>
                  </a:lnTo>
                  <a:lnTo>
                    <a:pt x="367" y="283"/>
                  </a:lnTo>
                  <a:lnTo>
                    <a:pt x="366" y="283"/>
                  </a:lnTo>
                  <a:lnTo>
                    <a:pt x="366" y="283"/>
                  </a:lnTo>
                  <a:lnTo>
                    <a:pt x="367" y="282"/>
                  </a:lnTo>
                  <a:lnTo>
                    <a:pt x="367" y="281"/>
                  </a:lnTo>
                  <a:lnTo>
                    <a:pt x="367" y="281"/>
                  </a:lnTo>
                  <a:lnTo>
                    <a:pt x="367" y="280"/>
                  </a:lnTo>
                  <a:lnTo>
                    <a:pt x="367" y="279"/>
                  </a:lnTo>
                  <a:lnTo>
                    <a:pt x="368" y="278"/>
                  </a:lnTo>
                  <a:lnTo>
                    <a:pt x="368" y="278"/>
                  </a:lnTo>
                  <a:lnTo>
                    <a:pt x="369" y="277"/>
                  </a:lnTo>
                  <a:lnTo>
                    <a:pt x="369" y="277"/>
                  </a:lnTo>
                  <a:lnTo>
                    <a:pt x="369" y="277"/>
                  </a:lnTo>
                  <a:lnTo>
                    <a:pt x="370" y="277"/>
                  </a:lnTo>
                  <a:lnTo>
                    <a:pt x="371" y="276"/>
                  </a:lnTo>
                  <a:lnTo>
                    <a:pt x="371" y="276"/>
                  </a:lnTo>
                  <a:lnTo>
                    <a:pt x="371" y="275"/>
                  </a:lnTo>
                  <a:lnTo>
                    <a:pt x="373" y="276"/>
                  </a:lnTo>
                  <a:lnTo>
                    <a:pt x="374" y="276"/>
                  </a:lnTo>
                  <a:lnTo>
                    <a:pt x="374" y="276"/>
                  </a:lnTo>
                  <a:lnTo>
                    <a:pt x="376" y="276"/>
                  </a:lnTo>
                  <a:lnTo>
                    <a:pt x="377" y="276"/>
                  </a:lnTo>
                  <a:lnTo>
                    <a:pt x="378" y="275"/>
                  </a:lnTo>
                  <a:lnTo>
                    <a:pt x="378" y="273"/>
                  </a:lnTo>
                  <a:lnTo>
                    <a:pt x="378" y="273"/>
                  </a:lnTo>
                  <a:lnTo>
                    <a:pt x="379" y="273"/>
                  </a:lnTo>
                  <a:lnTo>
                    <a:pt x="379" y="274"/>
                  </a:lnTo>
                  <a:lnTo>
                    <a:pt x="380" y="274"/>
                  </a:lnTo>
                  <a:lnTo>
                    <a:pt x="380" y="274"/>
                  </a:lnTo>
                  <a:lnTo>
                    <a:pt x="382" y="275"/>
                  </a:lnTo>
                  <a:lnTo>
                    <a:pt x="382" y="276"/>
                  </a:lnTo>
                  <a:lnTo>
                    <a:pt x="383" y="276"/>
                  </a:lnTo>
                  <a:lnTo>
                    <a:pt x="384" y="277"/>
                  </a:lnTo>
                  <a:lnTo>
                    <a:pt x="385" y="277"/>
                  </a:lnTo>
                  <a:lnTo>
                    <a:pt x="386" y="276"/>
                  </a:lnTo>
                  <a:lnTo>
                    <a:pt x="386" y="276"/>
                  </a:lnTo>
                  <a:lnTo>
                    <a:pt x="386" y="275"/>
                  </a:lnTo>
                  <a:lnTo>
                    <a:pt x="385" y="276"/>
                  </a:lnTo>
                  <a:lnTo>
                    <a:pt x="384" y="276"/>
                  </a:lnTo>
                  <a:lnTo>
                    <a:pt x="384" y="276"/>
                  </a:lnTo>
                  <a:lnTo>
                    <a:pt x="384" y="275"/>
                  </a:lnTo>
                  <a:lnTo>
                    <a:pt x="383" y="275"/>
                  </a:lnTo>
                  <a:lnTo>
                    <a:pt x="383" y="275"/>
                  </a:lnTo>
                  <a:lnTo>
                    <a:pt x="382" y="274"/>
                  </a:lnTo>
                  <a:lnTo>
                    <a:pt x="382" y="274"/>
                  </a:lnTo>
                  <a:lnTo>
                    <a:pt x="381" y="273"/>
                  </a:lnTo>
                  <a:lnTo>
                    <a:pt x="381" y="273"/>
                  </a:lnTo>
                  <a:lnTo>
                    <a:pt x="380" y="273"/>
                  </a:lnTo>
                  <a:lnTo>
                    <a:pt x="380" y="273"/>
                  </a:lnTo>
                  <a:lnTo>
                    <a:pt x="380" y="273"/>
                  </a:lnTo>
                  <a:lnTo>
                    <a:pt x="379" y="272"/>
                  </a:lnTo>
                  <a:lnTo>
                    <a:pt x="377" y="272"/>
                  </a:lnTo>
                  <a:lnTo>
                    <a:pt x="376" y="272"/>
                  </a:lnTo>
                  <a:lnTo>
                    <a:pt x="375" y="273"/>
                  </a:lnTo>
                  <a:lnTo>
                    <a:pt x="374" y="274"/>
                  </a:lnTo>
                  <a:lnTo>
                    <a:pt x="374" y="274"/>
                  </a:lnTo>
                  <a:lnTo>
                    <a:pt x="373" y="274"/>
                  </a:lnTo>
                  <a:lnTo>
                    <a:pt x="373" y="274"/>
                  </a:lnTo>
                  <a:lnTo>
                    <a:pt x="373" y="275"/>
                  </a:lnTo>
                  <a:lnTo>
                    <a:pt x="372" y="274"/>
                  </a:lnTo>
                  <a:lnTo>
                    <a:pt x="372" y="274"/>
                  </a:lnTo>
                  <a:lnTo>
                    <a:pt x="371" y="274"/>
                  </a:lnTo>
                  <a:lnTo>
                    <a:pt x="369" y="275"/>
                  </a:lnTo>
                  <a:lnTo>
                    <a:pt x="369" y="276"/>
                  </a:lnTo>
                  <a:lnTo>
                    <a:pt x="369" y="276"/>
                  </a:lnTo>
                  <a:lnTo>
                    <a:pt x="369" y="276"/>
                  </a:lnTo>
                  <a:lnTo>
                    <a:pt x="368" y="276"/>
                  </a:lnTo>
                  <a:lnTo>
                    <a:pt x="366" y="277"/>
                  </a:lnTo>
                  <a:lnTo>
                    <a:pt x="365" y="277"/>
                  </a:lnTo>
                  <a:lnTo>
                    <a:pt x="365" y="278"/>
                  </a:lnTo>
                  <a:lnTo>
                    <a:pt x="365" y="279"/>
                  </a:lnTo>
                  <a:lnTo>
                    <a:pt x="365" y="279"/>
                  </a:lnTo>
                  <a:lnTo>
                    <a:pt x="365" y="279"/>
                  </a:lnTo>
                  <a:lnTo>
                    <a:pt x="365" y="279"/>
                  </a:lnTo>
                  <a:lnTo>
                    <a:pt x="365" y="279"/>
                  </a:lnTo>
                  <a:lnTo>
                    <a:pt x="364" y="278"/>
                  </a:lnTo>
                  <a:lnTo>
                    <a:pt x="363" y="278"/>
                  </a:lnTo>
                  <a:lnTo>
                    <a:pt x="362" y="277"/>
                  </a:lnTo>
                  <a:lnTo>
                    <a:pt x="362" y="277"/>
                  </a:lnTo>
                  <a:lnTo>
                    <a:pt x="361" y="277"/>
                  </a:lnTo>
                  <a:lnTo>
                    <a:pt x="361" y="277"/>
                  </a:lnTo>
                  <a:lnTo>
                    <a:pt x="361" y="277"/>
                  </a:lnTo>
                  <a:lnTo>
                    <a:pt x="361" y="277"/>
                  </a:lnTo>
                  <a:lnTo>
                    <a:pt x="361" y="277"/>
                  </a:lnTo>
                  <a:lnTo>
                    <a:pt x="360" y="276"/>
                  </a:lnTo>
                  <a:lnTo>
                    <a:pt x="360" y="274"/>
                  </a:lnTo>
                  <a:lnTo>
                    <a:pt x="360" y="274"/>
                  </a:lnTo>
                  <a:lnTo>
                    <a:pt x="360" y="273"/>
                  </a:lnTo>
                  <a:lnTo>
                    <a:pt x="360" y="265"/>
                  </a:lnTo>
                  <a:lnTo>
                    <a:pt x="360" y="264"/>
                  </a:lnTo>
                  <a:lnTo>
                    <a:pt x="358" y="264"/>
                  </a:lnTo>
                  <a:lnTo>
                    <a:pt x="356" y="264"/>
                  </a:lnTo>
                  <a:lnTo>
                    <a:pt x="356" y="264"/>
                  </a:lnTo>
                  <a:lnTo>
                    <a:pt x="356" y="263"/>
                  </a:lnTo>
                  <a:lnTo>
                    <a:pt x="356" y="263"/>
                  </a:lnTo>
                  <a:lnTo>
                    <a:pt x="356" y="262"/>
                  </a:lnTo>
                  <a:lnTo>
                    <a:pt x="357" y="262"/>
                  </a:lnTo>
                  <a:lnTo>
                    <a:pt x="357" y="261"/>
                  </a:lnTo>
                  <a:lnTo>
                    <a:pt x="357" y="260"/>
                  </a:lnTo>
                  <a:lnTo>
                    <a:pt x="356" y="260"/>
                  </a:lnTo>
                  <a:lnTo>
                    <a:pt x="356" y="260"/>
                  </a:lnTo>
                  <a:lnTo>
                    <a:pt x="354" y="259"/>
                  </a:lnTo>
                  <a:lnTo>
                    <a:pt x="353" y="258"/>
                  </a:lnTo>
                  <a:lnTo>
                    <a:pt x="353" y="258"/>
                  </a:lnTo>
                  <a:lnTo>
                    <a:pt x="354" y="257"/>
                  </a:lnTo>
                  <a:lnTo>
                    <a:pt x="354" y="257"/>
                  </a:lnTo>
                  <a:lnTo>
                    <a:pt x="356" y="257"/>
                  </a:lnTo>
                  <a:lnTo>
                    <a:pt x="358" y="257"/>
                  </a:lnTo>
                  <a:lnTo>
                    <a:pt x="359" y="257"/>
                  </a:lnTo>
                  <a:lnTo>
                    <a:pt x="359" y="257"/>
                  </a:lnTo>
                  <a:lnTo>
                    <a:pt x="360" y="258"/>
                  </a:lnTo>
                  <a:lnTo>
                    <a:pt x="360" y="257"/>
                  </a:lnTo>
                  <a:lnTo>
                    <a:pt x="360" y="256"/>
                  </a:lnTo>
                  <a:lnTo>
                    <a:pt x="361" y="256"/>
                  </a:lnTo>
                  <a:lnTo>
                    <a:pt x="361" y="255"/>
                  </a:lnTo>
                  <a:lnTo>
                    <a:pt x="361" y="255"/>
                  </a:lnTo>
                  <a:lnTo>
                    <a:pt x="361" y="255"/>
                  </a:lnTo>
                  <a:lnTo>
                    <a:pt x="361" y="255"/>
                  </a:lnTo>
                  <a:lnTo>
                    <a:pt x="362" y="251"/>
                  </a:lnTo>
                  <a:lnTo>
                    <a:pt x="361" y="250"/>
                  </a:lnTo>
                  <a:lnTo>
                    <a:pt x="361" y="249"/>
                  </a:lnTo>
                  <a:lnTo>
                    <a:pt x="361" y="249"/>
                  </a:lnTo>
                  <a:lnTo>
                    <a:pt x="361" y="248"/>
                  </a:lnTo>
                  <a:lnTo>
                    <a:pt x="361" y="248"/>
                  </a:lnTo>
                  <a:lnTo>
                    <a:pt x="360" y="247"/>
                  </a:lnTo>
                  <a:lnTo>
                    <a:pt x="359" y="247"/>
                  </a:lnTo>
                  <a:lnTo>
                    <a:pt x="359" y="247"/>
                  </a:lnTo>
                  <a:lnTo>
                    <a:pt x="359" y="247"/>
                  </a:lnTo>
                  <a:lnTo>
                    <a:pt x="359" y="246"/>
                  </a:lnTo>
                  <a:lnTo>
                    <a:pt x="360" y="246"/>
                  </a:lnTo>
                  <a:lnTo>
                    <a:pt x="361" y="246"/>
                  </a:lnTo>
                  <a:lnTo>
                    <a:pt x="362" y="246"/>
                  </a:lnTo>
                  <a:lnTo>
                    <a:pt x="362" y="245"/>
                  </a:lnTo>
                  <a:lnTo>
                    <a:pt x="362" y="244"/>
                  </a:lnTo>
                  <a:lnTo>
                    <a:pt x="363" y="244"/>
                  </a:lnTo>
                  <a:lnTo>
                    <a:pt x="363" y="243"/>
                  </a:lnTo>
                  <a:lnTo>
                    <a:pt x="363" y="243"/>
                  </a:lnTo>
                  <a:lnTo>
                    <a:pt x="364" y="242"/>
                  </a:lnTo>
                  <a:lnTo>
                    <a:pt x="365" y="243"/>
                  </a:lnTo>
                  <a:lnTo>
                    <a:pt x="366" y="243"/>
                  </a:lnTo>
                  <a:lnTo>
                    <a:pt x="367" y="243"/>
                  </a:lnTo>
                  <a:lnTo>
                    <a:pt x="368" y="243"/>
                  </a:lnTo>
                  <a:lnTo>
                    <a:pt x="369" y="242"/>
                  </a:lnTo>
                  <a:lnTo>
                    <a:pt x="369" y="242"/>
                  </a:lnTo>
                  <a:lnTo>
                    <a:pt x="369" y="242"/>
                  </a:lnTo>
                  <a:lnTo>
                    <a:pt x="370" y="242"/>
                  </a:lnTo>
                  <a:lnTo>
                    <a:pt x="371" y="242"/>
                  </a:lnTo>
                  <a:lnTo>
                    <a:pt x="373" y="242"/>
                  </a:lnTo>
                  <a:lnTo>
                    <a:pt x="373" y="241"/>
                  </a:lnTo>
                  <a:lnTo>
                    <a:pt x="375" y="240"/>
                  </a:lnTo>
                  <a:lnTo>
                    <a:pt x="376" y="240"/>
                  </a:lnTo>
                  <a:lnTo>
                    <a:pt x="376" y="240"/>
                  </a:lnTo>
                  <a:lnTo>
                    <a:pt x="377" y="240"/>
                  </a:lnTo>
                  <a:lnTo>
                    <a:pt x="378" y="240"/>
                  </a:lnTo>
                  <a:lnTo>
                    <a:pt x="378" y="240"/>
                  </a:lnTo>
                  <a:lnTo>
                    <a:pt x="378" y="240"/>
                  </a:lnTo>
                  <a:lnTo>
                    <a:pt x="378" y="240"/>
                  </a:lnTo>
                  <a:lnTo>
                    <a:pt x="379" y="240"/>
                  </a:lnTo>
                  <a:lnTo>
                    <a:pt x="380" y="239"/>
                  </a:lnTo>
                  <a:lnTo>
                    <a:pt x="381" y="239"/>
                  </a:lnTo>
                  <a:lnTo>
                    <a:pt x="382" y="239"/>
                  </a:lnTo>
                  <a:lnTo>
                    <a:pt x="382" y="238"/>
                  </a:lnTo>
                  <a:lnTo>
                    <a:pt x="382" y="238"/>
                  </a:lnTo>
                  <a:lnTo>
                    <a:pt x="383" y="238"/>
                  </a:lnTo>
                  <a:lnTo>
                    <a:pt x="383" y="238"/>
                  </a:lnTo>
                  <a:lnTo>
                    <a:pt x="383" y="238"/>
                  </a:lnTo>
                  <a:lnTo>
                    <a:pt x="383" y="238"/>
                  </a:lnTo>
                  <a:lnTo>
                    <a:pt x="384" y="238"/>
                  </a:lnTo>
                  <a:lnTo>
                    <a:pt x="385" y="238"/>
                  </a:lnTo>
                  <a:lnTo>
                    <a:pt x="386" y="239"/>
                  </a:lnTo>
                  <a:lnTo>
                    <a:pt x="386" y="239"/>
                  </a:lnTo>
                  <a:lnTo>
                    <a:pt x="386" y="239"/>
                  </a:lnTo>
                  <a:lnTo>
                    <a:pt x="387" y="239"/>
                  </a:lnTo>
                  <a:lnTo>
                    <a:pt x="387" y="239"/>
                  </a:lnTo>
                  <a:lnTo>
                    <a:pt x="388" y="240"/>
                  </a:lnTo>
                  <a:lnTo>
                    <a:pt x="388" y="241"/>
                  </a:lnTo>
                  <a:lnTo>
                    <a:pt x="390" y="241"/>
                  </a:lnTo>
                  <a:lnTo>
                    <a:pt x="391" y="240"/>
                  </a:lnTo>
                  <a:lnTo>
                    <a:pt x="391" y="240"/>
                  </a:lnTo>
                  <a:lnTo>
                    <a:pt x="391" y="240"/>
                  </a:lnTo>
                  <a:lnTo>
                    <a:pt x="391" y="239"/>
                  </a:lnTo>
                  <a:lnTo>
                    <a:pt x="392" y="238"/>
                  </a:lnTo>
                  <a:lnTo>
                    <a:pt x="395" y="238"/>
                  </a:lnTo>
                  <a:lnTo>
                    <a:pt x="395" y="238"/>
                  </a:lnTo>
                  <a:lnTo>
                    <a:pt x="396" y="238"/>
                  </a:lnTo>
                  <a:lnTo>
                    <a:pt x="397" y="238"/>
                  </a:lnTo>
                  <a:lnTo>
                    <a:pt x="398" y="238"/>
                  </a:lnTo>
                  <a:lnTo>
                    <a:pt x="400" y="238"/>
                  </a:lnTo>
                  <a:lnTo>
                    <a:pt x="400" y="238"/>
                  </a:lnTo>
                  <a:lnTo>
                    <a:pt x="401" y="238"/>
                  </a:lnTo>
                  <a:lnTo>
                    <a:pt x="401" y="238"/>
                  </a:lnTo>
                  <a:lnTo>
                    <a:pt x="404" y="238"/>
                  </a:lnTo>
                  <a:lnTo>
                    <a:pt x="404" y="238"/>
                  </a:lnTo>
                  <a:lnTo>
                    <a:pt x="405" y="238"/>
                  </a:lnTo>
                  <a:lnTo>
                    <a:pt x="406" y="237"/>
                  </a:lnTo>
                  <a:lnTo>
                    <a:pt x="406" y="236"/>
                  </a:lnTo>
                  <a:lnTo>
                    <a:pt x="407" y="236"/>
                  </a:lnTo>
                  <a:lnTo>
                    <a:pt x="407" y="235"/>
                  </a:lnTo>
                  <a:lnTo>
                    <a:pt x="408" y="235"/>
                  </a:lnTo>
                  <a:lnTo>
                    <a:pt x="409" y="234"/>
                  </a:lnTo>
                  <a:lnTo>
                    <a:pt x="410" y="235"/>
                  </a:lnTo>
                  <a:lnTo>
                    <a:pt x="413" y="235"/>
                  </a:lnTo>
                  <a:lnTo>
                    <a:pt x="413" y="235"/>
                  </a:lnTo>
                  <a:lnTo>
                    <a:pt x="413" y="236"/>
                  </a:lnTo>
                  <a:lnTo>
                    <a:pt x="414" y="236"/>
                  </a:lnTo>
                  <a:lnTo>
                    <a:pt x="415" y="237"/>
                  </a:lnTo>
                  <a:lnTo>
                    <a:pt x="417" y="236"/>
                  </a:lnTo>
                  <a:lnTo>
                    <a:pt x="417" y="236"/>
                  </a:lnTo>
                  <a:lnTo>
                    <a:pt x="417" y="235"/>
                  </a:lnTo>
                  <a:lnTo>
                    <a:pt x="417" y="235"/>
                  </a:lnTo>
                  <a:lnTo>
                    <a:pt x="417" y="235"/>
                  </a:lnTo>
                  <a:lnTo>
                    <a:pt x="418" y="236"/>
                  </a:lnTo>
                  <a:lnTo>
                    <a:pt x="418" y="235"/>
                  </a:lnTo>
                  <a:lnTo>
                    <a:pt x="418" y="234"/>
                  </a:lnTo>
                  <a:lnTo>
                    <a:pt x="420" y="234"/>
                  </a:lnTo>
                  <a:lnTo>
                    <a:pt x="421" y="234"/>
                  </a:lnTo>
                  <a:lnTo>
                    <a:pt x="422" y="234"/>
                  </a:lnTo>
                  <a:lnTo>
                    <a:pt x="424" y="234"/>
                  </a:lnTo>
                  <a:lnTo>
                    <a:pt x="425" y="234"/>
                  </a:lnTo>
                  <a:lnTo>
                    <a:pt x="426" y="234"/>
                  </a:lnTo>
                  <a:lnTo>
                    <a:pt x="426" y="234"/>
                  </a:lnTo>
                  <a:lnTo>
                    <a:pt x="429" y="234"/>
                  </a:lnTo>
                  <a:lnTo>
                    <a:pt x="430" y="234"/>
                  </a:lnTo>
                  <a:lnTo>
                    <a:pt x="430" y="234"/>
                  </a:lnTo>
                  <a:lnTo>
                    <a:pt x="430" y="233"/>
                  </a:lnTo>
                  <a:lnTo>
                    <a:pt x="430" y="233"/>
                  </a:lnTo>
                  <a:lnTo>
                    <a:pt x="431" y="233"/>
                  </a:lnTo>
                  <a:lnTo>
                    <a:pt x="431" y="232"/>
                  </a:lnTo>
                  <a:lnTo>
                    <a:pt x="431" y="231"/>
                  </a:lnTo>
                  <a:lnTo>
                    <a:pt x="432" y="231"/>
                  </a:lnTo>
                  <a:lnTo>
                    <a:pt x="432" y="230"/>
                  </a:lnTo>
                  <a:lnTo>
                    <a:pt x="433" y="230"/>
                  </a:lnTo>
                  <a:lnTo>
                    <a:pt x="434" y="231"/>
                  </a:lnTo>
                  <a:lnTo>
                    <a:pt x="434" y="232"/>
                  </a:lnTo>
                  <a:lnTo>
                    <a:pt x="435" y="233"/>
                  </a:lnTo>
                  <a:lnTo>
                    <a:pt x="439" y="233"/>
                  </a:lnTo>
                  <a:lnTo>
                    <a:pt x="439" y="234"/>
                  </a:lnTo>
                  <a:lnTo>
                    <a:pt x="443" y="234"/>
                  </a:lnTo>
                  <a:lnTo>
                    <a:pt x="444" y="234"/>
                  </a:lnTo>
                  <a:lnTo>
                    <a:pt x="447" y="234"/>
                  </a:lnTo>
                  <a:lnTo>
                    <a:pt x="448" y="235"/>
                  </a:lnTo>
                  <a:lnTo>
                    <a:pt x="450" y="236"/>
                  </a:lnTo>
                  <a:lnTo>
                    <a:pt x="453" y="236"/>
                  </a:lnTo>
                  <a:lnTo>
                    <a:pt x="454" y="237"/>
                  </a:lnTo>
                  <a:lnTo>
                    <a:pt x="456" y="237"/>
                  </a:lnTo>
                  <a:lnTo>
                    <a:pt x="458" y="237"/>
                  </a:lnTo>
                  <a:lnTo>
                    <a:pt x="459" y="237"/>
                  </a:lnTo>
                  <a:lnTo>
                    <a:pt x="459" y="238"/>
                  </a:lnTo>
                  <a:lnTo>
                    <a:pt x="460" y="238"/>
                  </a:lnTo>
                  <a:lnTo>
                    <a:pt x="460" y="238"/>
                  </a:lnTo>
                  <a:lnTo>
                    <a:pt x="460" y="238"/>
                  </a:lnTo>
                  <a:lnTo>
                    <a:pt x="460" y="238"/>
                  </a:lnTo>
                  <a:lnTo>
                    <a:pt x="461" y="238"/>
                  </a:lnTo>
                  <a:lnTo>
                    <a:pt x="462" y="238"/>
                  </a:lnTo>
                  <a:lnTo>
                    <a:pt x="462" y="237"/>
                  </a:lnTo>
                  <a:lnTo>
                    <a:pt x="464" y="237"/>
                  </a:lnTo>
                  <a:lnTo>
                    <a:pt x="465" y="237"/>
                  </a:lnTo>
                  <a:lnTo>
                    <a:pt x="466" y="235"/>
                  </a:lnTo>
                  <a:lnTo>
                    <a:pt x="467" y="235"/>
                  </a:lnTo>
                  <a:lnTo>
                    <a:pt x="467" y="234"/>
                  </a:lnTo>
                  <a:lnTo>
                    <a:pt x="469" y="234"/>
                  </a:lnTo>
                  <a:lnTo>
                    <a:pt x="470" y="234"/>
                  </a:lnTo>
                  <a:lnTo>
                    <a:pt x="470" y="234"/>
                  </a:lnTo>
                  <a:lnTo>
                    <a:pt x="473" y="234"/>
                  </a:lnTo>
                  <a:lnTo>
                    <a:pt x="473" y="234"/>
                  </a:lnTo>
                  <a:lnTo>
                    <a:pt x="474" y="234"/>
                  </a:lnTo>
                  <a:lnTo>
                    <a:pt x="476" y="235"/>
                  </a:lnTo>
                  <a:lnTo>
                    <a:pt x="478" y="236"/>
                  </a:lnTo>
                  <a:lnTo>
                    <a:pt x="479" y="237"/>
                  </a:lnTo>
                  <a:lnTo>
                    <a:pt x="480" y="237"/>
                  </a:lnTo>
                  <a:lnTo>
                    <a:pt x="480" y="236"/>
                  </a:lnTo>
                  <a:lnTo>
                    <a:pt x="481" y="236"/>
                  </a:lnTo>
                  <a:lnTo>
                    <a:pt x="482" y="238"/>
                  </a:lnTo>
                  <a:lnTo>
                    <a:pt x="482" y="238"/>
                  </a:lnTo>
                  <a:lnTo>
                    <a:pt x="483" y="238"/>
                  </a:lnTo>
                  <a:lnTo>
                    <a:pt x="485" y="239"/>
                  </a:lnTo>
                  <a:lnTo>
                    <a:pt x="485" y="239"/>
                  </a:lnTo>
                  <a:lnTo>
                    <a:pt x="485" y="240"/>
                  </a:lnTo>
                  <a:lnTo>
                    <a:pt x="485" y="241"/>
                  </a:lnTo>
                  <a:lnTo>
                    <a:pt x="486" y="241"/>
                  </a:lnTo>
                  <a:lnTo>
                    <a:pt x="487" y="241"/>
                  </a:lnTo>
                  <a:lnTo>
                    <a:pt x="487" y="241"/>
                  </a:lnTo>
                  <a:lnTo>
                    <a:pt x="488" y="240"/>
                  </a:lnTo>
                  <a:lnTo>
                    <a:pt x="489" y="240"/>
                  </a:lnTo>
                  <a:lnTo>
                    <a:pt x="491" y="242"/>
                  </a:lnTo>
                  <a:lnTo>
                    <a:pt x="491" y="242"/>
                  </a:lnTo>
                  <a:lnTo>
                    <a:pt x="491" y="244"/>
                  </a:lnTo>
                  <a:lnTo>
                    <a:pt x="494" y="246"/>
                  </a:lnTo>
                  <a:lnTo>
                    <a:pt x="494" y="247"/>
                  </a:lnTo>
                  <a:lnTo>
                    <a:pt x="494" y="247"/>
                  </a:lnTo>
                  <a:lnTo>
                    <a:pt x="495" y="247"/>
                  </a:lnTo>
                  <a:lnTo>
                    <a:pt x="495" y="247"/>
                  </a:lnTo>
                  <a:lnTo>
                    <a:pt x="497" y="247"/>
                  </a:lnTo>
                  <a:lnTo>
                    <a:pt x="499" y="247"/>
                  </a:lnTo>
                  <a:lnTo>
                    <a:pt x="500" y="247"/>
                  </a:lnTo>
                  <a:lnTo>
                    <a:pt x="502" y="247"/>
                  </a:lnTo>
                  <a:lnTo>
                    <a:pt x="504" y="247"/>
                  </a:lnTo>
                  <a:lnTo>
                    <a:pt x="505" y="247"/>
                  </a:lnTo>
                  <a:lnTo>
                    <a:pt x="506" y="247"/>
                  </a:lnTo>
                  <a:lnTo>
                    <a:pt x="507" y="247"/>
                  </a:lnTo>
                  <a:lnTo>
                    <a:pt x="508" y="247"/>
                  </a:lnTo>
                  <a:lnTo>
                    <a:pt x="510" y="247"/>
                  </a:lnTo>
                  <a:lnTo>
                    <a:pt x="510" y="248"/>
                  </a:lnTo>
                  <a:lnTo>
                    <a:pt x="511" y="248"/>
                  </a:lnTo>
                  <a:lnTo>
                    <a:pt x="512" y="248"/>
                  </a:lnTo>
                  <a:lnTo>
                    <a:pt x="513" y="247"/>
                  </a:lnTo>
                  <a:lnTo>
                    <a:pt x="516" y="247"/>
                  </a:lnTo>
                  <a:lnTo>
                    <a:pt x="516" y="248"/>
                  </a:lnTo>
                  <a:lnTo>
                    <a:pt x="517" y="248"/>
                  </a:lnTo>
                  <a:lnTo>
                    <a:pt x="518" y="247"/>
                  </a:lnTo>
                  <a:lnTo>
                    <a:pt x="520" y="246"/>
                  </a:lnTo>
                  <a:lnTo>
                    <a:pt x="521" y="246"/>
                  </a:lnTo>
                  <a:lnTo>
                    <a:pt x="523" y="246"/>
                  </a:lnTo>
                  <a:lnTo>
                    <a:pt x="523" y="246"/>
                  </a:lnTo>
                  <a:lnTo>
                    <a:pt x="525" y="245"/>
                  </a:lnTo>
                  <a:lnTo>
                    <a:pt x="526" y="244"/>
                  </a:lnTo>
                  <a:lnTo>
                    <a:pt x="527" y="244"/>
                  </a:lnTo>
                  <a:lnTo>
                    <a:pt x="529" y="242"/>
                  </a:lnTo>
                  <a:lnTo>
                    <a:pt x="530" y="242"/>
                  </a:lnTo>
                  <a:lnTo>
                    <a:pt x="531" y="242"/>
                  </a:lnTo>
                  <a:lnTo>
                    <a:pt x="533" y="242"/>
                  </a:lnTo>
                  <a:lnTo>
                    <a:pt x="534" y="242"/>
                  </a:lnTo>
                  <a:lnTo>
                    <a:pt x="534" y="242"/>
                  </a:lnTo>
                  <a:lnTo>
                    <a:pt x="534" y="242"/>
                  </a:lnTo>
                  <a:lnTo>
                    <a:pt x="535" y="242"/>
                  </a:lnTo>
                  <a:lnTo>
                    <a:pt x="536" y="242"/>
                  </a:lnTo>
                  <a:lnTo>
                    <a:pt x="537" y="241"/>
                  </a:lnTo>
                  <a:lnTo>
                    <a:pt x="537" y="241"/>
                  </a:lnTo>
                  <a:lnTo>
                    <a:pt x="538" y="240"/>
                  </a:lnTo>
                  <a:lnTo>
                    <a:pt x="540" y="240"/>
                  </a:lnTo>
                  <a:lnTo>
                    <a:pt x="541" y="240"/>
                  </a:lnTo>
                  <a:lnTo>
                    <a:pt x="542" y="240"/>
                  </a:lnTo>
                  <a:lnTo>
                    <a:pt x="543" y="240"/>
                  </a:lnTo>
                  <a:lnTo>
                    <a:pt x="544" y="241"/>
                  </a:lnTo>
                  <a:lnTo>
                    <a:pt x="545" y="241"/>
                  </a:lnTo>
                  <a:lnTo>
                    <a:pt x="545" y="240"/>
                  </a:lnTo>
                  <a:lnTo>
                    <a:pt x="547" y="241"/>
                  </a:lnTo>
                  <a:lnTo>
                    <a:pt x="549" y="242"/>
                  </a:lnTo>
                  <a:lnTo>
                    <a:pt x="551" y="242"/>
                  </a:lnTo>
                  <a:lnTo>
                    <a:pt x="552" y="242"/>
                  </a:lnTo>
                  <a:lnTo>
                    <a:pt x="552" y="242"/>
                  </a:lnTo>
                  <a:lnTo>
                    <a:pt x="554" y="242"/>
                  </a:lnTo>
                  <a:lnTo>
                    <a:pt x="554" y="242"/>
                  </a:lnTo>
                  <a:lnTo>
                    <a:pt x="554" y="241"/>
                  </a:lnTo>
                  <a:lnTo>
                    <a:pt x="556" y="240"/>
                  </a:lnTo>
                  <a:lnTo>
                    <a:pt x="558" y="238"/>
                  </a:lnTo>
                  <a:lnTo>
                    <a:pt x="560" y="238"/>
                  </a:lnTo>
                  <a:lnTo>
                    <a:pt x="560" y="238"/>
                  </a:lnTo>
                  <a:lnTo>
                    <a:pt x="559" y="240"/>
                  </a:lnTo>
                  <a:lnTo>
                    <a:pt x="559" y="241"/>
                  </a:lnTo>
                  <a:lnTo>
                    <a:pt x="559" y="242"/>
                  </a:lnTo>
                  <a:lnTo>
                    <a:pt x="559" y="242"/>
                  </a:lnTo>
                  <a:lnTo>
                    <a:pt x="559" y="243"/>
                  </a:lnTo>
                  <a:lnTo>
                    <a:pt x="558" y="244"/>
                  </a:lnTo>
                  <a:lnTo>
                    <a:pt x="558" y="244"/>
                  </a:lnTo>
                  <a:lnTo>
                    <a:pt x="557" y="245"/>
                  </a:lnTo>
                  <a:lnTo>
                    <a:pt x="556" y="244"/>
                  </a:lnTo>
                  <a:lnTo>
                    <a:pt x="556" y="244"/>
                  </a:lnTo>
                  <a:lnTo>
                    <a:pt x="556" y="245"/>
                  </a:lnTo>
                  <a:lnTo>
                    <a:pt x="554" y="247"/>
                  </a:lnTo>
                  <a:lnTo>
                    <a:pt x="553" y="248"/>
                  </a:lnTo>
                  <a:lnTo>
                    <a:pt x="553" y="249"/>
                  </a:lnTo>
                  <a:lnTo>
                    <a:pt x="554" y="250"/>
                  </a:lnTo>
                  <a:lnTo>
                    <a:pt x="555" y="250"/>
                  </a:lnTo>
                  <a:lnTo>
                    <a:pt x="556" y="251"/>
                  </a:lnTo>
                  <a:lnTo>
                    <a:pt x="556" y="251"/>
                  </a:lnTo>
                  <a:lnTo>
                    <a:pt x="556" y="251"/>
                  </a:lnTo>
                  <a:lnTo>
                    <a:pt x="556" y="251"/>
                  </a:lnTo>
                  <a:lnTo>
                    <a:pt x="555" y="250"/>
                  </a:lnTo>
                  <a:lnTo>
                    <a:pt x="555" y="250"/>
                  </a:lnTo>
                  <a:lnTo>
                    <a:pt x="555" y="249"/>
                  </a:lnTo>
                  <a:lnTo>
                    <a:pt x="554" y="249"/>
                  </a:lnTo>
                  <a:lnTo>
                    <a:pt x="554" y="248"/>
                  </a:lnTo>
                  <a:lnTo>
                    <a:pt x="554" y="248"/>
                  </a:lnTo>
                  <a:lnTo>
                    <a:pt x="555" y="247"/>
                  </a:lnTo>
                  <a:lnTo>
                    <a:pt x="555" y="247"/>
                  </a:lnTo>
                  <a:lnTo>
                    <a:pt x="556" y="246"/>
                  </a:lnTo>
                  <a:lnTo>
                    <a:pt x="558" y="246"/>
                  </a:lnTo>
                  <a:lnTo>
                    <a:pt x="558" y="245"/>
                  </a:lnTo>
                  <a:lnTo>
                    <a:pt x="559" y="245"/>
                  </a:lnTo>
                  <a:lnTo>
                    <a:pt x="559" y="244"/>
                  </a:lnTo>
                  <a:lnTo>
                    <a:pt x="559" y="244"/>
                  </a:lnTo>
                  <a:lnTo>
                    <a:pt x="560" y="244"/>
                  </a:lnTo>
                  <a:lnTo>
                    <a:pt x="560" y="243"/>
                  </a:lnTo>
                  <a:lnTo>
                    <a:pt x="560" y="241"/>
                  </a:lnTo>
                  <a:lnTo>
                    <a:pt x="560" y="241"/>
                  </a:lnTo>
                  <a:lnTo>
                    <a:pt x="560" y="240"/>
                  </a:lnTo>
                  <a:lnTo>
                    <a:pt x="561" y="239"/>
                  </a:lnTo>
                  <a:lnTo>
                    <a:pt x="561" y="239"/>
                  </a:lnTo>
                  <a:lnTo>
                    <a:pt x="561" y="239"/>
                  </a:lnTo>
                  <a:lnTo>
                    <a:pt x="561" y="238"/>
                  </a:lnTo>
                  <a:lnTo>
                    <a:pt x="561" y="238"/>
                  </a:lnTo>
                  <a:lnTo>
                    <a:pt x="562" y="238"/>
                  </a:lnTo>
                  <a:lnTo>
                    <a:pt x="563" y="236"/>
                  </a:lnTo>
                  <a:lnTo>
                    <a:pt x="563" y="235"/>
                  </a:lnTo>
                  <a:lnTo>
                    <a:pt x="563" y="234"/>
                  </a:lnTo>
                  <a:lnTo>
                    <a:pt x="564" y="234"/>
                  </a:lnTo>
                  <a:lnTo>
                    <a:pt x="564" y="233"/>
                  </a:lnTo>
                  <a:lnTo>
                    <a:pt x="564" y="231"/>
                  </a:lnTo>
                  <a:lnTo>
                    <a:pt x="563" y="231"/>
                  </a:lnTo>
                  <a:lnTo>
                    <a:pt x="563" y="230"/>
                  </a:lnTo>
                  <a:lnTo>
                    <a:pt x="562" y="229"/>
                  </a:lnTo>
                  <a:lnTo>
                    <a:pt x="561" y="229"/>
                  </a:lnTo>
                  <a:lnTo>
                    <a:pt x="561" y="228"/>
                  </a:lnTo>
                  <a:lnTo>
                    <a:pt x="560" y="227"/>
                  </a:lnTo>
                  <a:lnTo>
                    <a:pt x="560" y="225"/>
                  </a:lnTo>
                  <a:lnTo>
                    <a:pt x="560" y="224"/>
                  </a:lnTo>
                  <a:lnTo>
                    <a:pt x="560" y="224"/>
                  </a:lnTo>
                  <a:lnTo>
                    <a:pt x="560" y="223"/>
                  </a:lnTo>
                  <a:lnTo>
                    <a:pt x="560" y="222"/>
                  </a:lnTo>
                  <a:lnTo>
                    <a:pt x="560" y="221"/>
                  </a:lnTo>
                  <a:lnTo>
                    <a:pt x="560" y="221"/>
                  </a:lnTo>
                  <a:lnTo>
                    <a:pt x="560" y="220"/>
                  </a:lnTo>
                  <a:lnTo>
                    <a:pt x="561" y="219"/>
                  </a:lnTo>
                  <a:lnTo>
                    <a:pt x="561" y="218"/>
                  </a:lnTo>
                  <a:lnTo>
                    <a:pt x="561" y="215"/>
                  </a:lnTo>
                  <a:lnTo>
                    <a:pt x="561" y="211"/>
                  </a:lnTo>
                  <a:lnTo>
                    <a:pt x="561" y="210"/>
                  </a:lnTo>
                  <a:lnTo>
                    <a:pt x="560" y="210"/>
                  </a:lnTo>
                  <a:lnTo>
                    <a:pt x="559" y="210"/>
                  </a:lnTo>
                  <a:lnTo>
                    <a:pt x="559" y="210"/>
                  </a:lnTo>
                  <a:lnTo>
                    <a:pt x="558" y="209"/>
                  </a:lnTo>
                  <a:lnTo>
                    <a:pt x="557" y="208"/>
                  </a:lnTo>
                  <a:lnTo>
                    <a:pt x="559" y="208"/>
                  </a:lnTo>
                  <a:lnTo>
                    <a:pt x="560" y="209"/>
                  </a:lnTo>
                  <a:lnTo>
                    <a:pt x="561" y="209"/>
                  </a:lnTo>
                  <a:lnTo>
                    <a:pt x="561" y="209"/>
                  </a:lnTo>
                  <a:lnTo>
                    <a:pt x="563" y="209"/>
                  </a:lnTo>
                  <a:lnTo>
                    <a:pt x="563" y="210"/>
                  </a:lnTo>
                  <a:lnTo>
                    <a:pt x="563" y="210"/>
                  </a:lnTo>
                  <a:lnTo>
                    <a:pt x="564" y="210"/>
                  </a:lnTo>
                  <a:lnTo>
                    <a:pt x="565" y="211"/>
                  </a:lnTo>
                  <a:lnTo>
                    <a:pt x="565" y="211"/>
                  </a:lnTo>
                  <a:lnTo>
                    <a:pt x="565" y="210"/>
                  </a:lnTo>
                  <a:lnTo>
                    <a:pt x="565" y="209"/>
                  </a:lnTo>
                  <a:lnTo>
                    <a:pt x="565" y="208"/>
                  </a:lnTo>
                  <a:lnTo>
                    <a:pt x="565" y="208"/>
                  </a:lnTo>
                  <a:lnTo>
                    <a:pt x="566" y="208"/>
                  </a:lnTo>
                  <a:lnTo>
                    <a:pt x="566" y="207"/>
                  </a:lnTo>
                  <a:lnTo>
                    <a:pt x="566" y="207"/>
                  </a:lnTo>
                  <a:lnTo>
                    <a:pt x="566" y="207"/>
                  </a:lnTo>
                  <a:lnTo>
                    <a:pt x="566" y="205"/>
                  </a:lnTo>
                  <a:lnTo>
                    <a:pt x="566" y="204"/>
                  </a:lnTo>
                  <a:lnTo>
                    <a:pt x="566" y="203"/>
                  </a:lnTo>
                  <a:lnTo>
                    <a:pt x="566" y="203"/>
                  </a:lnTo>
                  <a:lnTo>
                    <a:pt x="566" y="203"/>
                  </a:lnTo>
                  <a:lnTo>
                    <a:pt x="566" y="203"/>
                  </a:lnTo>
                  <a:lnTo>
                    <a:pt x="565" y="203"/>
                  </a:lnTo>
                  <a:lnTo>
                    <a:pt x="565" y="202"/>
                  </a:lnTo>
                  <a:lnTo>
                    <a:pt x="565" y="201"/>
                  </a:lnTo>
                  <a:lnTo>
                    <a:pt x="565" y="200"/>
                  </a:lnTo>
                  <a:lnTo>
                    <a:pt x="565" y="200"/>
                  </a:lnTo>
                  <a:lnTo>
                    <a:pt x="566" y="200"/>
                  </a:lnTo>
                  <a:lnTo>
                    <a:pt x="569" y="199"/>
                  </a:lnTo>
                  <a:lnTo>
                    <a:pt x="569" y="199"/>
                  </a:lnTo>
                  <a:lnTo>
                    <a:pt x="569" y="199"/>
                  </a:lnTo>
                  <a:lnTo>
                    <a:pt x="569" y="197"/>
                  </a:lnTo>
                  <a:lnTo>
                    <a:pt x="569" y="196"/>
                  </a:lnTo>
                  <a:lnTo>
                    <a:pt x="569" y="195"/>
                  </a:lnTo>
                  <a:lnTo>
                    <a:pt x="569" y="195"/>
                  </a:lnTo>
                  <a:lnTo>
                    <a:pt x="569" y="194"/>
                  </a:lnTo>
                  <a:lnTo>
                    <a:pt x="569" y="194"/>
                  </a:lnTo>
                  <a:lnTo>
                    <a:pt x="569" y="193"/>
                  </a:lnTo>
                  <a:lnTo>
                    <a:pt x="567" y="193"/>
                  </a:lnTo>
                  <a:lnTo>
                    <a:pt x="567" y="193"/>
                  </a:lnTo>
                  <a:lnTo>
                    <a:pt x="568" y="192"/>
                  </a:lnTo>
                  <a:lnTo>
                    <a:pt x="569" y="191"/>
                  </a:lnTo>
                  <a:lnTo>
                    <a:pt x="571" y="191"/>
                  </a:lnTo>
                  <a:lnTo>
                    <a:pt x="572" y="190"/>
                  </a:lnTo>
                  <a:lnTo>
                    <a:pt x="572" y="190"/>
                  </a:lnTo>
                  <a:lnTo>
                    <a:pt x="573" y="190"/>
                  </a:lnTo>
                  <a:lnTo>
                    <a:pt x="574" y="190"/>
                  </a:lnTo>
                  <a:lnTo>
                    <a:pt x="574" y="190"/>
                  </a:lnTo>
                  <a:lnTo>
                    <a:pt x="574" y="190"/>
                  </a:lnTo>
                  <a:lnTo>
                    <a:pt x="575" y="190"/>
                  </a:lnTo>
                  <a:lnTo>
                    <a:pt x="576" y="190"/>
                  </a:lnTo>
                  <a:lnTo>
                    <a:pt x="577" y="190"/>
                  </a:lnTo>
                  <a:lnTo>
                    <a:pt x="577" y="190"/>
                  </a:lnTo>
                  <a:lnTo>
                    <a:pt x="578" y="190"/>
                  </a:lnTo>
                  <a:lnTo>
                    <a:pt x="578" y="190"/>
                  </a:lnTo>
                  <a:lnTo>
                    <a:pt x="579" y="190"/>
                  </a:lnTo>
                  <a:lnTo>
                    <a:pt x="579" y="189"/>
                  </a:lnTo>
                  <a:lnTo>
                    <a:pt x="580" y="189"/>
                  </a:lnTo>
                  <a:lnTo>
                    <a:pt x="581" y="187"/>
                  </a:lnTo>
                  <a:lnTo>
                    <a:pt x="581" y="187"/>
                  </a:lnTo>
                  <a:lnTo>
                    <a:pt x="581" y="186"/>
                  </a:lnTo>
                  <a:lnTo>
                    <a:pt x="582" y="186"/>
                  </a:lnTo>
                  <a:lnTo>
                    <a:pt x="582" y="185"/>
                  </a:lnTo>
                  <a:lnTo>
                    <a:pt x="582" y="184"/>
                  </a:lnTo>
                  <a:lnTo>
                    <a:pt x="582" y="184"/>
                  </a:lnTo>
                  <a:lnTo>
                    <a:pt x="582" y="182"/>
                  </a:lnTo>
                  <a:lnTo>
                    <a:pt x="582" y="182"/>
                  </a:lnTo>
                  <a:lnTo>
                    <a:pt x="582" y="182"/>
                  </a:lnTo>
                  <a:lnTo>
                    <a:pt x="584" y="182"/>
                  </a:lnTo>
                  <a:lnTo>
                    <a:pt x="584" y="182"/>
                  </a:lnTo>
                  <a:lnTo>
                    <a:pt x="583" y="182"/>
                  </a:lnTo>
                  <a:lnTo>
                    <a:pt x="583" y="181"/>
                  </a:lnTo>
                  <a:lnTo>
                    <a:pt x="584" y="181"/>
                  </a:lnTo>
                  <a:lnTo>
                    <a:pt x="585" y="180"/>
                  </a:lnTo>
                  <a:lnTo>
                    <a:pt x="585" y="180"/>
                  </a:lnTo>
                  <a:lnTo>
                    <a:pt x="586" y="180"/>
                  </a:lnTo>
                  <a:lnTo>
                    <a:pt x="586" y="179"/>
                  </a:lnTo>
                  <a:lnTo>
                    <a:pt x="586" y="179"/>
                  </a:lnTo>
                  <a:lnTo>
                    <a:pt x="586" y="177"/>
                  </a:lnTo>
                  <a:lnTo>
                    <a:pt x="587" y="177"/>
                  </a:lnTo>
                  <a:lnTo>
                    <a:pt x="587" y="177"/>
                  </a:lnTo>
                  <a:lnTo>
                    <a:pt x="588" y="176"/>
                  </a:lnTo>
                  <a:lnTo>
                    <a:pt x="588" y="175"/>
                  </a:lnTo>
                  <a:lnTo>
                    <a:pt x="588" y="175"/>
                  </a:lnTo>
                  <a:lnTo>
                    <a:pt x="589" y="174"/>
                  </a:lnTo>
                  <a:lnTo>
                    <a:pt x="590" y="173"/>
                  </a:lnTo>
                  <a:lnTo>
                    <a:pt x="590" y="173"/>
                  </a:lnTo>
                  <a:lnTo>
                    <a:pt x="591" y="173"/>
                  </a:lnTo>
                  <a:lnTo>
                    <a:pt x="591" y="172"/>
                  </a:lnTo>
                  <a:lnTo>
                    <a:pt x="591" y="172"/>
                  </a:lnTo>
                  <a:lnTo>
                    <a:pt x="593" y="171"/>
                  </a:lnTo>
                  <a:lnTo>
                    <a:pt x="594" y="170"/>
                  </a:lnTo>
                  <a:lnTo>
                    <a:pt x="595" y="169"/>
                  </a:lnTo>
                  <a:lnTo>
                    <a:pt x="595" y="169"/>
                  </a:lnTo>
                  <a:lnTo>
                    <a:pt x="596" y="168"/>
                  </a:lnTo>
                  <a:lnTo>
                    <a:pt x="596" y="167"/>
                  </a:lnTo>
                  <a:lnTo>
                    <a:pt x="597" y="167"/>
                  </a:lnTo>
                  <a:lnTo>
                    <a:pt x="597" y="166"/>
                  </a:lnTo>
                  <a:lnTo>
                    <a:pt x="598" y="166"/>
                  </a:lnTo>
                  <a:lnTo>
                    <a:pt x="598" y="166"/>
                  </a:lnTo>
                  <a:lnTo>
                    <a:pt x="599" y="166"/>
                  </a:lnTo>
                  <a:lnTo>
                    <a:pt x="600" y="165"/>
                  </a:lnTo>
                  <a:lnTo>
                    <a:pt x="601" y="165"/>
                  </a:lnTo>
                  <a:lnTo>
                    <a:pt x="601" y="165"/>
                  </a:lnTo>
                  <a:lnTo>
                    <a:pt x="601" y="165"/>
                  </a:lnTo>
                  <a:lnTo>
                    <a:pt x="602" y="165"/>
                  </a:lnTo>
                  <a:lnTo>
                    <a:pt x="603" y="164"/>
                  </a:lnTo>
                  <a:lnTo>
                    <a:pt x="604" y="164"/>
                  </a:lnTo>
                  <a:lnTo>
                    <a:pt x="604" y="165"/>
                  </a:lnTo>
                  <a:lnTo>
                    <a:pt x="604" y="165"/>
                  </a:lnTo>
                  <a:lnTo>
                    <a:pt x="607" y="165"/>
                  </a:lnTo>
                  <a:lnTo>
                    <a:pt x="607" y="165"/>
                  </a:lnTo>
                  <a:lnTo>
                    <a:pt x="608" y="165"/>
                  </a:lnTo>
                  <a:lnTo>
                    <a:pt x="608" y="164"/>
                  </a:lnTo>
                  <a:lnTo>
                    <a:pt x="608" y="164"/>
                  </a:lnTo>
                  <a:lnTo>
                    <a:pt x="609" y="163"/>
                  </a:lnTo>
                  <a:lnTo>
                    <a:pt x="609" y="164"/>
                  </a:lnTo>
                  <a:lnTo>
                    <a:pt x="610" y="164"/>
                  </a:lnTo>
                  <a:lnTo>
                    <a:pt x="610" y="163"/>
                  </a:lnTo>
                  <a:lnTo>
                    <a:pt x="609" y="163"/>
                  </a:lnTo>
                  <a:lnTo>
                    <a:pt x="609" y="162"/>
                  </a:lnTo>
                  <a:lnTo>
                    <a:pt x="611" y="163"/>
                  </a:lnTo>
                  <a:lnTo>
                    <a:pt x="611" y="163"/>
                  </a:lnTo>
                  <a:lnTo>
                    <a:pt x="611" y="164"/>
                  </a:lnTo>
                  <a:lnTo>
                    <a:pt x="612" y="164"/>
                  </a:lnTo>
                  <a:lnTo>
                    <a:pt x="612" y="162"/>
                  </a:lnTo>
                  <a:lnTo>
                    <a:pt x="611" y="162"/>
                  </a:lnTo>
                  <a:lnTo>
                    <a:pt x="611" y="160"/>
                  </a:lnTo>
                  <a:lnTo>
                    <a:pt x="612" y="160"/>
                  </a:lnTo>
                  <a:lnTo>
                    <a:pt x="612" y="159"/>
                  </a:lnTo>
                  <a:lnTo>
                    <a:pt x="613" y="158"/>
                  </a:lnTo>
                  <a:lnTo>
                    <a:pt x="613" y="157"/>
                  </a:lnTo>
                  <a:lnTo>
                    <a:pt x="614" y="156"/>
                  </a:lnTo>
                  <a:lnTo>
                    <a:pt x="615" y="156"/>
                  </a:lnTo>
                  <a:lnTo>
                    <a:pt x="616" y="155"/>
                  </a:lnTo>
                  <a:lnTo>
                    <a:pt x="616" y="154"/>
                  </a:lnTo>
                  <a:lnTo>
                    <a:pt x="616" y="154"/>
                  </a:lnTo>
                  <a:lnTo>
                    <a:pt x="616" y="154"/>
                  </a:lnTo>
                  <a:lnTo>
                    <a:pt x="617" y="153"/>
                  </a:lnTo>
                  <a:lnTo>
                    <a:pt x="617" y="152"/>
                  </a:lnTo>
                  <a:lnTo>
                    <a:pt x="617" y="152"/>
                  </a:lnTo>
                  <a:lnTo>
                    <a:pt x="618" y="150"/>
                  </a:lnTo>
                  <a:lnTo>
                    <a:pt x="618" y="150"/>
                  </a:lnTo>
                  <a:lnTo>
                    <a:pt x="618" y="149"/>
                  </a:lnTo>
                  <a:lnTo>
                    <a:pt x="619" y="149"/>
                  </a:lnTo>
                  <a:lnTo>
                    <a:pt x="618" y="146"/>
                  </a:lnTo>
                  <a:lnTo>
                    <a:pt x="619" y="146"/>
                  </a:lnTo>
                  <a:lnTo>
                    <a:pt x="619" y="145"/>
                  </a:lnTo>
                  <a:lnTo>
                    <a:pt x="619" y="143"/>
                  </a:lnTo>
                  <a:lnTo>
                    <a:pt x="620" y="143"/>
                  </a:lnTo>
                  <a:lnTo>
                    <a:pt x="620" y="143"/>
                  </a:lnTo>
                  <a:lnTo>
                    <a:pt x="620" y="143"/>
                  </a:lnTo>
                  <a:lnTo>
                    <a:pt x="621" y="143"/>
                  </a:lnTo>
                  <a:lnTo>
                    <a:pt x="621" y="142"/>
                  </a:lnTo>
                  <a:lnTo>
                    <a:pt x="622" y="141"/>
                  </a:lnTo>
                  <a:lnTo>
                    <a:pt x="622" y="141"/>
                  </a:lnTo>
                  <a:lnTo>
                    <a:pt x="622" y="140"/>
                  </a:lnTo>
                  <a:lnTo>
                    <a:pt x="622" y="140"/>
                  </a:lnTo>
                  <a:lnTo>
                    <a:pt x="623" y="140"/>
                  </a:lnTo>
                  <a:lnTo>
                    <a:pt x="623" y="139"/>
                  </a:lnTo>
                  <a:lnTo>
                    <a:pt x="623" y="139"/>
                  </a:lnTo>
                  <a:lnTo>
                    <a:pt x="623" y="139"/>
                  </a:lnTo>
                  <a:lnTo>
                    <a:pt x="624" y="139"/>
                  </a:lnTo>
                  <a:lnTo>
                    <a:pt x="624" y="138"/>
                  </a:lnTo>
                  <a:lnTo>
                    <a:pt x="624" y="138"/>
                  </a:lnTo>
                  <a:lnTo>
                    <a:pt x="625" y="136"/>
                  </a:lnTo>
                  <a:lnTo>
                    <a:pt x="625" y="136"/>
                  </a:lnTo>
                  <a:lnTo>
                    <a:pt x="625" y="135"/>
                  </a:lnTo>
                  <a:lnTo>
                    <a:pt x="625" y="135"/>
                  </a:lnTo>
                  <a:lnTo>
                    <a:pt x="625" y="134"/>
                  </a:lnTo>
                  <a:lnTo>
                    <a:pt x="622" y="133"/>
                  </a:lnTo>
                  <a:lnTo>
                    <a:pt x="622" y="133"/>
                  </a:lnTo>
                  <a:lnTo>
                    <a:pt x="622" y="134"/>
                  </a:lnTo>
                  <a:lnTo>
                    <a:pt x="622" y="134"/>
                  </a:lnTo>
                  <a:lnTo>
                    <a:pt x="621" y="134"/>
                  </a:lnTo>
                  <a:lnTo>
                    <a:pt x="621" y="134"/>
                  </a:lnTo>
                  <a:lnTo>
                    <a:pt x="621" y="134"/>
                  </a:lnTo>
                  <a:lnTo>
                    <a:pt x="621" y="134"/>
                  </a:lnTo>
                  <a:lnTo>
                    <a:pt x="621" y="134"/>
                  </a:lnTo>
                  <a:lnTo>
                    <a:pt x="620" y="133"/>
                  </a:lnTo>
                  <a:lnTo>
                    <a:pt x="620" y="133"/>
                  </a:lnTo>
                  <a:lnTo>
                    <a:pt x="620" y="133"/>
                  </a:lnTo>
                  <a:lnTo>
                    <a:pt x="620" y="132"/>
                  </a:lnTo>
                  <a:lnTo>
                    <a:pt x="620" y="132"/>
                  </a:lnTo>
                  <a:lnTo>
                    <a:pt x="620" y="132"/>
                  </a:lnTo>
                  <a:lnTo>
                    <a:pt x="619" y="133"/>
                  </a:lnTo>
                  <a:lnTo>
                    <a:pt x="619" y="133"/>
                  </a:lnTo>
                  <a:lnTo>
                    <a:pt x="617" y="126"/>
                  </a:lnTo>
                  <a:lnTo>
                    <a:pt x="618" y="122"/>
                  </a:lnTo>
                  <a:lnTo>
                    <a:pt x="616" y="122"/>
                  </a:lnTo>
                  <a:lnTo>
                    <a:pt x="615" y="121"/>
                  </a:lnTo>
                  <a:lnTo>
                    <a:pt x="620" y="117"/>
                  </a:lnTo>
                  <a:lnTo>
                    <a:pt x="617" y="113"/>
                  </a:lnTo>
                  <a:lnTo>
                    <a:pt x="617" y="108"/>
                  </a:lnTo>
                  <a:lnTo>
                    <a:pt x="616" y="104"/>
                  </a:lnTo>
                  <a:lnTo>
                    <a:pt x="616" y="103"/>
                  </a:lnTo>
                  <a:lnTo>
                    <a:pt x="619" y="99"/>
                  </a:lnTo>
                  <a:lnTo>
                    <a:pt x="619" y="97"/>
                  </a:lnTo>
                  <a:lnTo>
                    <a:pt x="616" y="92"/>
                  </a:lnTo>
                  <a:lnTo>
                    <a:pt x="617" y="87"/>
                  </a:lnTo>
                  <a:lnTo>
                    <a:pt x="617" y="86"/>
                  </a:lnTo>
                  <a:lnTo>
                    <a:pt x="622" y="79"/>
                  </a:lnTo>
                  <a:lnTo>
                    <a:pt x="622" y="7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7" name="Freeform 14"/>
            <p:cNvSpPr>
              <a:spLocks noEditPoints="1"/>
            </p:cNvSpPr>
            <p:nvPr/>
          </p:nvSpPr>
          <p:spPr bwMode="auto">
            <a:xfrm>
              <a:off x="5466" y="2407"/>
              <a:ext cx="473" cy="559"/>
            </a:xfrm>
            <a:custGeom>
              <a:avLst/>
              <a:gdLst>
                <a:gd name="T0" fmla="*/ 31 w 473"/>
                <a:gd name="T1" fmla="*/ 462 h 559"/>
                <a:gd name="T2" fmla="*/ 115 w 473"/>
                <a:gd name="T3" fmla="*/ 186 h 559"/>
                <a:gd name="T4" fmla="*/ 149 w 473"/>
                <a:gd name="T5" fmla="*/ 43 h 559"/>
                <a:gd name="T6" fmla="*/ 144 w 473"/>
                <a:gd name="T7" fmla="*/ 43 h 559"/>
                <a:gd name="T8" fmla="*/ 363 w 473"/>
                <a:gd name="T9" fmla="*/ 26 h 559"/>
                <a:gd name="T10" fmla="*/ 404 w 473"/>
                <a:gd name="T11" fmla="*/ 59 h 559"/>
                <a:gd name="T12" fmla="*/ 392 w 473"/>
                <a:gd name="T13" fmla="*/ 178 h 559"/>
                <a:gd name="T14" fmla="*/ 416 w 473"/>
                <a:gd name="T15" fmla="*/ 413 h 559"/>
                <a:gd name="T16" fmla="*/ 429 w 473"/>
                <a:gd name="T17" fmla="*/ 519 h 559"/>
                <a:gd name="T18" fmla="*/ 385 w 473"/>
                <a:gd name="T19" fmla="*/ 538 h 559"/>
                <a:gd name="T20" fmla="*/ 347 w 473"/>
                <a:gd name="T21" fmla="*/ 559 h 559"/>
                <a:gd name="T22" fmla="*/ 294 w 473"/>
                <a:gd name="T23" fmla="*/ 531 h 559"/>
                <a:gd name="T24" fmla="*/ 275 w 473"/>
                <a:gd name="T25" fmla="*/ 494 h 559"/>
                <a:gd name="T26" fmla="*/ 233 w 473"/>
                <a:gd name="T27" fmla="*/ 511 h 559"/>
                <a:gd name="T28" fmla="*/ 204 w 473"/>
                <a:gd name="T29" fmla="*/ 514 h 559"/>
                <a:gd name="T30" fmla="*/ 208 w 473"/>
                <a:gd name="T31" fmla="*/ 491 h 559"/>
                <a:gd name="T32" fmla="*/ 237 w 473"/>
                <a:gd name="T33" fmla="*/ 475 h 559"/>
                <a:gd name="T34" fmla="*/ 201 w 473"/>
                <a:gd name="T35" fmla="*/ 482 h 559"/>
                <a:gd name="T36" fmla="*/ 185 w 473"/>
                <a:gd name="T37" fmla="*/ 455 h 559"/>
                <a:gd name="T38" fmla="*/ 172 w 473"/>
                <a:gd name="T39" fmla="*/ 450 h 559"/>
                <a:gd name="T40" fmla="*/ 133 w 473"/>
                <a:gd name="T41" fmla="*/ 473 h 559"/>
                <a:gd name="T42" fmla="*/ 110 w 473"/>
                <a:gd name="T43" fmla="*/ 490 h 559"/>
                <a:gd name="T44" fmla="*/ 84 w 473"/>
                <a:gd name="T45" fmla="*/ 498 h 559"/>
                <a:gd name="T46" fmla="*/ 68 w 473"/>
                <a:gd name="T47" fmla="*/ 477 h 559"/>
                <a:gd name="T48" fmla="*/ 91 w 473"/>
                <a:gd name="T49" fmla="*/ 480 h 559"/>
                <a:gd name="T50" fmla="*/ 108 w 473"/>
                <a:gd name="T51" fmla="*/ 468 h 559"/>
                <a:gd name="T52" fmla="*/ 93 w 473"/>
                <a:gd name="T53" fmla="*/ 455 h 559"/>
                <a:gd name="T54" fmla="*/ 86 w 473"/>
                <a:gd name="T55" fmla="*/ 472 h 559"/>
                <a:gd name="T56" fmla="*/ 62 w 473"/>
                <a:gd name="T57" fmla="*/ 470 h 559"/>
                <a:gd name="T58" fmla="*/ 42 w 473"/>
                <a:gd name="T59" fmla="*/ 468 h 559"/>
                <a:gd name="T60" fmla="*/ 64 w 473"/>
                <a:gd name="T61" fmla="*/ 446 h 559"/>
                <a:gd name="T62" fmla="*/ 33 w 473"/>
                <a:gd name="T63" fmla="*/ 430 h 559"/>
                <a:gd name="T64" fmla="*/ 47 w 473"/>
                <a:gd name="T65" fmla="*/ 408 h 559"/>
                <a:gd name="T66" fmla="*/ 68 w 473"/>
                <a:gd name="T67" fmla="*/ 391 h 559"/>
                <a:gd name="T68" fmla="*/ 85 w 473"/>
                <a:gd name="T69" fmla="*/ 394 h 559"/>
                <a:gd name="T70" fmla="*/ 107 w 473"/>
                <a:gd name="T71" fmla="*/ 383 h 559"/>
                <a:gd name="T72" fmla="*/ 133 w 473"/>
                <a:gd name="T73" fmla="*/ 370 h 559"/>
                <a:gd name="T74" fmla="*/ 169 w 473"/>
                <a:gd name="T75" fmla="*/ 347 h 559"/>
                <a:gd name="T76" fmla="*/ 216 w 473"/>
                <a:gd name="T77" fmla="*/ 316 h 559"/>
                <a:gd name="T78" fmla="*/ 234 w 473"/>
                <a:gd name="T79" fmla="*/ 270 h 559"/>
                <a:gd name="T80" fmla="*/ 259 w 473"/>
                <a:gd name="T81" fmla="*/ 243 h 559"/>
                <a:gd name="T82" fmla="*/ 230 w 473"/>
                <a:gd name="T83" fmla="*/ 213 h 559"/>
                <a:gd name="T84" fmla="*/ 256 w 473"/>
                <a:gd name="T85" fmla="*/ 189 h 559"/>
                <a:gd name="T86" fmla="*/ 224 w 473"/>
                <a:gd name="T87" fmla="*/ 169 h 559"/>
                <a:gd name="T88" fmla="*/ 242 w 473"/>
                <a:gd name="T89" fmla="*/ 139 h 559"/>
                <a:gd name="T90" fmla="*/ 215 w 473"/>
                <a:gd name="T91" fmla="*/ 144 h 559"/>
                <a:gd name="T92" fmla="*/ 181 w 473"/>
                <a:gd name="T93" fmla="*/ 153 h 559"/>
                <a:gd name="T94" fmla="*/ 158 w 473"/>
                <a:gd name="T95" fmla="*/ 177 h 559"/>
                <a:gd name="T96" fmla="*/ 121 w 473"/>
                <a:gd name="T97" fmla="*/ 178 h 559"/>
                <a:gd name="T98" fmla="*/ 139 w 473"/>
                <a:gd name="T99" fmla="*/ 147 h 559"/>
                <a:gd name="T100" fmla="*/ 167 w 473"/>
                <a:gd name="T101" fmla="*/ 130 h 559"/>
                <a:gd name="T102" fmla="*/ 195 w 473"/>
                <a:gd name="T103" fmla="*/ 87 h 559"/>
                <a:gd name="T104" fmla="*/ 247 w 473"/>
                <a:gd name="T105" fmla="*/ 50 h 559"/>
                <a:gd name="T106" fmla="*/ 283 w 473"/>
                <a:gd name="T107" fmla="*/ 30 h 559"/>
                <a:gd name="T108" fmla="*/ 333 w 473"/>
                <a:gd name="T109" fmla="*/ 37 h 559"/>
                <a:gd name="T110" fmla="*/ 189 w 473"/>
                <a:gd name="T111" fmla="*/ 5 h 559"/>
                <a:gd name="T112" fmla="*/ 210 w 473"/>
                <a:gd name="T113" fmla="*/ 26 h 559"/>
                <a:gd name="T114" fmla="*/ 225 w 473"/>
                <a:gd name="T115" fmla="*/ 53 h 559"/>
                <a:gd name="T116" fmla="*/ 180 w 473"/>
                <a:gd name="T117" fmla="*/ 81 h 559"/>
                <a:gd name="T118" fmla="*/ 166 w 473"/>
                <a:gd name="T119" fmla="*/ 69 h 559"/>
                <a:gd name="T120" fmla="*/ 151 w 473"/>
                <a:gd name="T121" fmla="*/ 44 h 559"/>
                <a:gd name="T122" fmla="*/ 155 w 473"/>
                <a:gd name="T123" fmla="*/ 17 h 559"/>
                <a:gd name="T124" fmla="*/ 173 w 473"/>
                <a:gd name="T125" fmla="*/ 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559">
                  <a:moveTo>
                    <a:pt x="132" y="481"/>
                  </a:moveTo>
                  <a:lnTo>
                    <a:pt x="133" y="481"/>
                  </a:lnTo>
                  <a:lnTo>
                    <a:pt x="133" y="482"/>
                  </a:lnTo>
                  <a:lnTo>
                    <a:pt x="132" y="481"/>
                  </a:lnTo>
                  <a:lnTo>
                    <a:pt x="132" y="481"/>
                  </a:lnTo>
                  <a:close/>
                  <a:moveTo>
                    <a:pt x="36" y="472"/>
                  </a:moveTo>
                  <a:lnTo>
                    <a:pt x="36" y="473"/>
                  </a:lnTo>
                  <a:lnTo>
                    <a:pt x="37" y="473"/>
                  </a:lnTo>
                  <a:lnTo>
                    <a:pt x="37" y="473"/>
                  </a:lnTo>
                  <a:lnTo>
                    <a:pt x="37" y="474"/>
                  </a:lnTo>
                  <a:lnTo>
                    <a:pt x="36" y="474"/>
                  </a:lnTo>
                  <a:lnTo>
                    <a:pt x="36" y="474"/>
                  </a:lnTo>
                  <a:lnTo>
                    <a:pt x="36" y="475"/>
                  </a:lnTo>
                  <a:lnTo>
                    <a:pt x="36" y="475"/>
                  </a:lnTo>
                  <a:lnTo>
                    <a:pt x="35" y="475"/>
                  </a:lnTo>
                  <a:lnTo>
                    <a:pt x="35" y="476"/>
                  </a:lnTo>
                  <a:lnTo>
                    <a:pt x="33" y="476"/>
                  </a:lnTo>
                  <a:lnTo>
                    <a:pt x="33" y="475"/>
                  </a:lnTo>
                  <a:lnTo>
                    <a:pt x="33" y="475"/>
                  </a:lnTo>
                  <a:lnTo>
                    <a:pt x="33" y="475"/>
                  </a:lnTo>
                  <a:lnTo>
                    <a:pt x="33" y="474"/>
                  </a:lnTo>
                  <a:lnTo>
                    <a:pt x="33" y="474"/>
                  </a:lnTo>
                  <a:lnTo>
                    <a:pt x="34" y="474"/>
                  </a:lnTo>
                  <a:lnTo>
                    <a:pt x="34" y="473"/>
                  </a:lnTo>
                  <a:lnTo>
                    <a:pt x="35" y="473"/>
                  </a:lnTo>
                  <a:lnTo>
                    <a:pt x="35" y="472"/>
                  </a:lnTo>
                  <a:lnTo>
                    <a:pt x="36" y="472"/>
                  </a:lnTo>
                  <a:lnTo>
                    <a:pt x="36" y="472"/>
                  </a:lnTo>
                  <a:close/>
                  <a:moveTo>
                    <a:pt x="2" y="465"/>
                  </a:moveTo>
                  <a:lnTo>
                    <a:pt x="2" y="465"/>
                  </a:lnTo>
                  <a:lnTo>
                    <a:pt x="1" y="466"/>
                  </a:lnTo>
                  <a:lnTo>
                    <a:pt x="1" y="466"/>
                  </a:lnTo>
                  <a:lnTo>
                    <a:pt x="0" y="465"/>
                  </a:lnTo>
                  <a:lnTo>
                    <a:pt x="1" y="465"/>
                  </a:lnTo>
                  <a:lnTo>
                    <a:pt x="2" y="465"/>
                  </a:lnTo>
                  <a:lnTo>
                    <a:pt x="2" y="465"/>
                  </a:lnTo>
                  <a:close/>
                  <a:moveTo>
                    <a:pt x="31" y="462"/>
                  </a:moveTo>
                  <a:lnTo>
                    <a:pt x="32" y="462"/>
                  </a:lnTo>
                  <a:lnTo>
                    <a:pt x="32" y="462"/>
                  </a:lnTo>
                  <a:lnTo>
                    <a:pt x="33" y="463"/>
                  </a:lnTo>
                  <a:lnTo>
                    <a:pt x="34" y="463"/>
                  </a:lnTo>
                  <a:lnTo>
                    <a:pt x="34" y="464"/>
                  </a:lnTo>
                  <a:lnTo>
                    <a:pt x="34" y="464"/>
                  </a:lnTo>
                  <a:lnTo>
                    <a:pt x="35" y="464"/>
                  </a:lnTo>
                  <a:lnTo>
                    <a:pt x="35" y="464"/>
                  </a:lnTo>
                  <a:lnTo>
                    <a:pt x="35" y="464"/>
                  </a:lnTo>
                  <a:lnTo>
                    <a:pt x="36" y="464"/>
                  </a:lnTo>
                  <a:lnTo>
                    <a:pt x="36" y="464"/>
                  </a:lnTo>
                  <a:lnTo>
                    <a:pt x="36" y="464"/>
                  </a:lnTo>
                  <a:lnTo>
                    <a:pt x="36" y="464"/>
                  </a:lnTo>
                  <a:lnTo>
                    <a:pt x="35" y="465"/>
                  </a:lnTo>
                  <a:lnTo>
                    <a:pt x="35" y="465"/>
                  </a:lnTo>
                  <a:lnTo>
                    <a:pt x="34" y="465"/>
                  </a:lnTo>
                  <a:lnTo>
                    <a:pt x="34" y="465"/>
                  </a:lnTo>
                  <a:lnTo>
                    <a:pt x="34" y="465"/>
                  </a:lnTo>
                  <a:lnTo>
                    <a:pt x="34" y="464"/>
                  </a:lnTo>
                  <a:lnTo>
                    <a:pt x="33" y="464"/>
                  </a:lnTo>
                  <a:lnTo>
                    <a:pt x="33" y="465"/>
                  </a:lnTo>
                  <a:lnTo>
                    <a:pt x="33" y="466"/>
                  </a:lnTo>
                  <a:lnTo>
                    <a:pt x="33" y="466"/>
                  </a:lnTo>
                  <a:lnTo>
                    <a:pt x="33" y="467"/>
                  </a:lnTo>
                  <a:lnTo>
                    <a:pt x="33" y="467"/>
                  </a:lnTo>
                  <a:lnTo>
                    <a:pt x="32" y="466"/>
                  </a:lnTo>
                  <a:lnTo>
                    <a:pt x="32" y="466"/>
                  </a:lnTo>
                  <a:lnTo>
                    <a:pt x="31" y="466"/>
                  </a:lnTo>
                  <a:lnTo>
                    <a:pt x="31" y="466"/>
                  </a:lnTo>
                  <a:lnTo>
                    <a:pt x="31" y="465"/>
                  </a:lnTo>
                  <a:lnTo>
                    <a:pt x="31" y="465"/>
                  </a:lnTo>
                  <a:lnTo>
                    <a:pt x="30" y="465"/>
                  </a:lnTo>
                  <a:lnTo>
                    <a:pt x="30" y="465"/>
                  </a:lnTo>
                  <a:lnTo>
                    <a:pt x="29" y="465"/>
                  </a:lnTo>
                  <a:lnTo>
                    <a:pt x="29" y="464"/>
                  </a:lnTo>
                  <a:lnTo>
                    <a:pt x="29" y="463"/>
                  </a:lnTo>
                  <a:lnTo>
                    <a:pt x="29" y="463"/>
                  </a:lnTo>
                  <a:lnTo>
                    <a:pt x="31" y="462"/>
                  </a:lnTo>
                  <a:lnTo>
                    <a:pt x="31" y="462"/>
                  </a:lnTo>
                  <a:lnTo>
                    <a:pt x="31" y="462"/>
                  </a:lnTo>
                  <a:close/>
                  <a:moveTo>
                    <a:pt x="25" y="425"/>
                  </a:moveTo>
                  <a:lnTo>
                    <a:pt x="25" y="426"/>
                  </a:lnTo>
                  <a:lnTo>
                    <a:pt x="25" y="426"/>
                  </a:lnTo>
                  <a:lnTo>
                    <a:pt x="25" y="425"/>
                  </a:lnTo>
                  <a:lnTo>
                    <a:pt x="26" y="426"/>
                  </a:lnTo>
                  <a:lnTo>
                    <a:pt x="26" y="426"/>
                  </a:lnTo>
                  <a:lnTo>
                    <a:pt x="25" y="427"/>
                  </a:lnTo>
                  <a:lnTo>
                    <a:pt x="25" y="428"/>
                  </a:lnTo>
                  <a:lnTo>
                    <a:pt x="25" y="428"/>
                  </a:lnTo>
                  <a:lnTo>
                    <a:pt x="25" y="429"/>
                  </a:lnTo>
                  <a:lnTo>
                    <a:pt x="25" y="429"/>
                  </a:lnTo>
                  <a:lnTo>
                    <a:pt x="25" y="429"/>
                  </a:lnTo>
                  <a:lnTo>
                    <a:pt x="25" y="431"/>
                  </a:lnTo>
                  <a:lnTo>
                    <a:pt x="25" y="432"/>
                  </a:lnTo>
                  <a:lnTo>
                    <a:pt x="25" y="432"/>
                  </a:lnTo>
                  <a:lnTo>
                    <a:pt x="26" y="433"/>
                  </a:lnTo>
                  <a:lnTo>
                    <a:pt x="25" y="433"/>
                  </a:lnTo>
                  <a:lnTo>
                    <a:pt x="25" y="434"/>
                  </a:lnTo>
                  <a:lnTo>
                    <a:pt x="25" y="434"/>
                  </a:lnTo>
                  <a:lnTo>
                    <a:pt x="25" y="434"/>
                  </a:lnTo>
                  <a:lnTo>
                    <a:pt x="24" y="434"/>
                  </a:lnTo>
                  <a:lnTo>
                    <a:pt x="24" y="434"/>
                  </a:lnTo>
                  <a:lnTo>
                    <a:pt x="25" y="433"/>
                  </a:lnTo>
                  <a:lnTo>
                    <a:pt x="25" y="433"/>
                  </a:lnTo>
                  <a:lnTo>
                    <a:pt x="25" y="433"/>
                  </a:lnTo>
                  <a:lnTo>
                    <a:pt x="25" y="433"/>
                  </a:lnTo>
                  <a:lnTo>
                    <a:pt x="25" y="433"/>
                  </a:lnTo>
                  <a:lnTo>
                    <a:pt x="24" y="433"/>
                  </a:lnTo>
                  <a:lnTo>
                    <a:pt x="24" y="432"/>
                  </a:lnTo>
                  <a:lnTo>
                    <a:pt x="24" y="432"/>
                  </a:lnTo>
                  <a:lnTo>
                    <a:pt x="24" y="432"/>
                  </a:lnTo>
                  <a:lnTo>
                    <a:pt x="23" y="432"/>
                  </a:lnTo>
                  <a:lnTo>
                    <a:pt x="23" y="431"/>
                  </a:lnTo>
                  <a:lnTo>
                    <a:pt x="22" y="431"/>
                  </a:lnTo>
                  <a:lnTo>
                    <a:pt x="22" y="430"/>
                  </a:lnTo>
                  <a:lnTo>
                    <a:pt x="22" y="430"/>
                  </a:lnTo>
                  <a:lnTo>
                    <a:pt x="22" y="429"/>
                  </a:lnTo>
                  <a:lnTo>
                    <a:pt x="22" y="429"/>
                  </a:lnTo>
                  <a:lnTo>
                    <a:pt x="22" y="429"/>
                  </a:lnTo>
                  <a:lnTo>
                    <a:pt x="24" y="429"/>
                  </a:lnTo>
                  <a:lnTo>
                    <a:pt x="24" y="428"/>
                  </a:lnTo>
                  <a:lnTo>
                    <a:pt x="23" y="428"/>
                  </a:lnTo>
                  <a:lnTo>
                    <a:pt x="23" y="426"/>
                  </a:lnTo>
                  <a:lnTo>
                    <a:pt x="25" y="426"/>
                  </a:lnTo>
                  <a:lnTo>
                    <a:pt x="25" y="425"/>
                  </a:lnTo>
                  <a:close/>
                  <a:moveTo>
                    <a:pt x="116" y="184"/>
                  </a:moveTo>
                  <a:lnTo>
                    <a:pt x="117" y="184"/>
                  </a:lnTo>
                  <a:lnTo>
                    <a:pt x="118" y="185"/>
                  </a:lnTo>
                  <a:lnTo>
                    <a:pt x="118" y="185"/>
                  </a:lnTo>
                  <a:lnTo>
                    <a:pt x="118" y="186"/>
                  </a:lnTo>
                  <a:lnTo>
                    <a:pt x="118" y="186"/>
                  </a:lnTo>
                  <a:lnTo>
                    <a:pt x="117" y="187"/>
                  </a:lnTo>
                  <a:lnTo>
                    <a:pt x="117" y="187"/>
                  </a:lnTo>
                  <a:lnTo>
                    <a:pt x="117" y="188"/>
                  </a:lnTo>
                  <a:lnTo>
                    <a:pt x="116" y="188"/>
                  </a:lnTo>
                  <a:lnTo>
                    <a:pt x="116" y="188"/>
                  </a:lnTo>
                  <a:lnTo>
                    <a:pt x="116" y="188"/>
                  </a:lnTo>
                  <a:lnTo>
                    <a:pt x="116" y="188"/>
                  </a:lnTo>
                  <a:lnTo>
                    <a:pt x="115" y="188"/>
                  </a:lnTo>
                  <a:lnTo>
                    <a:pt x="115" y="188"/>
                  </a:lnTo>
                  <a:lnTo>
                    <a:pt x="116" y="188"/>
                  </a:lnTo>
                  <a:lnTo>
                    <a:pt x="116" y="189"/>
                  </a:lnTo>
                  <a:lnTo>
                    <a:pt x="115" y="190"/>
                  </a:lnTo>
                  <a:lnTo>
                    <a:pt x="115" y="190"/>
                  </a:lnTo>
                  <a:lnTo>
                    <a:pt x="114" y="191"/>
                  </a:lnTo>
                  <a:lnTo>
                    <a:pt x="114" y="191"/>
                  </a:lnTo>
                  <a:lnTo>
                    <a:pt x="114" y="190"/>
                  </a:lnTo>
                  <a:lnTo>
                    <a:pt x="114" y="190"/>
                  </a:lnTo>
                  <a:lnTo>
                    <a:pt x="114" y="189"/>
                  </a:lnTo>
                  <a:lnTo>
                    <a:pt x="115" y="188"/>
                  </a:lnTo>
                  <a:lnTo>
                    <a:pt x="115" y="187"/>
                  </a:lnTo>
                  <a:lnTo>
                    <a:pt x="115" y="187"/>
                  </a:lnTo>
                  <a:lnTo>
                    <a:pt x="115" y="186"/>
                  </a:lnTo>
                  <a:lnTo>
                    <a:pt x="115" y="185"/>
                  </a:lnTo>
                  <a:lnTo>
                    <a:pt x="115" y="185"/>
                  </a:lnTo>
                  <a:lnTo>
                    <a:pt x="115" y="184"/>
                  </a:lnTo>
                  <a:lnTo>
                    <a:pt x="116" y="184"/>
                  </a:lnTo>
                  <a:lnTo>
                    <a:pt x="116" y="184"/>
                  </a:lnTo>
                  <a:lnTo>
                    <a:pt x="116" y="184"/>
                  </a:lnTo>
                  <a:close/>
                  <a:moveTo>
                    <a:pt x="145" y="28"/>
                  </a:moveTo>
                  <a:lnTo>
                    <a:pt x="145" y="29"/>
                  </a:lnTo>
                  <a:lnTo>
                    <a:pt x="144" y="29"/>
                  </a:lnTo>
                  <a:lnTo>
                    <a:pt x="143" y="30"/>
                  </a:lnTo>
                  <a:lnTo>
                    <a:pt x="141" y="30"/>
                  </a:lnTo>
                  <a:lnTo>
                    <a:pt x="140" y="30"/>
                  </a:lnTo>
                  <a:lnTo>
                    <a:pt x="140" y="31"/>
                  </a:lnTo>
                  <a:lnTo>
                    <a:pt x="141" y="32"/>
                  </a:lnTo>
                  <a:lnTo>
                    <a:pt x="141" y="32"/>
                  </a:lnTo>
                  <a:lnTo>
                    <a:pt x="142" y="32"/>
                  </a:lnTo>
                  <a:lnTo>
                    <a:pt x="143" y="33"/>
                  </a:lnTo>
                  <a:lnTo>
                    <a:pt x="143" y="33"/>
                  </a:lnTo>
                  <a:lnTo>
                    <a:pt x="143" y="31"/>
                  </a:lnTo>
                  <a:lnTo>
                    <a:pt x="144" y="32"/>
                  </a:lnTo>
                  <a:lnTo>
                    <a:pt x="144" y="30"/>
                  </a:lnTo>
                  <a:lnTo>
                    <a:pt x="145" y="30"/>
                  </a:lnTo>
                  <a:lnTo>
                    <a:pt x="145" y="30"/>
                  </a:lnTo>
                  <a:lnTo>
                    <a:pt x="144" y="30"/>
                  </a:lnTo>
                  <a:lnTo>
                    <a:pt x="144" y="32"/>
                  </a:lnTo>
                  <a:lnTo>
                    <a:pt x="145" y="31"/>
                  </a:lnTo>
                  <a:lnTo>
                    <a:pt x="145" y="32"/>
                  </a:lnTo>
                  <a:lnTo>
                    <a:pt x="144" y="32"/>
                  </a:lnTo>
                  <a:lnTo>
                    <a:pt x="144" y="33"/>
                  </a:lnTo>
                  <a:lnTo>
                    <a:pt x="145" y="33"/>
                  </a:lnTo>
                  <a:lnTo>
                    <a:pt x="145" y="33"/>
                  </a:lnTo>
                  <a:lnTo>
                    <a:pt x="143" y="33"/>
                  </a:lnTo>
                  <a:lnTo>
                    <a:pt x="143" y="34"/>
                  </a:lnTo>
                  <a:lnTo>
                    <a:pt x="142" y="34"/>
                  </a:lnTo>
                  <a:lnTo>
                    <a:pt x="142" y="35"/>
                  </a:lnTo>
                  <a:lnTo>
                    <a:pt x="143" y="34"/>
                  </a:lnTo>
                  <a:lnTo>
                    <a:pt x="143" y="34"/>
                  </a:lnTo>
                  <a:lnTo>
                    <a:pt x="144" y="34"/>
                  </a:lnTo>
                  <a:lnTo>
                    <a:pt x="145" y="34"/>
                  </a:lnTo>
                  <a:lnTo>
                    <a:pt x="145" y="34"/>
                  </a:lnTo>
                  <a:lnTo>
                    <a:pt x="146" y="35"/>
                  </a:lnTo>
                  <a:lnTo>
                    <a:pt x="145" y="35"/>
                  </a:lnTo>
                  <a:lnTo>
                    <a:pt x="146" y="36"/>
                  </a:lnTo>
                  <a:lnTo>
                    <a:pt x="146" y="36"/>
                  </a:lnTo>
                  <a:lnTo>
                    <a:pt x="146" y="36"/>
                  </a:lnTo>
                  <a:lnTo>
                    <a:pt x="147" y="36"/>
                  </a:lnTo>
                  <a:lnTo>
                    <a:pt x="147" y="35"/>
                  </a:lnTo>
                  <a:lnTo>
                    <a:pt x="147" y="35"/>
                  </a:lnTo>
                  <a:lnTo>
                    <a:pt x="148" y="35"/>
                  </a:lnTo>
                  <a:lnTo>
                    <a:pt x="149" y="35"/>
                  </a:lnTo>
                  <a:lnTo>
                    <a:pt x="149" y="37"/>
                  </a:lnTo>
                  <a:lnTo>
                    <a:pt x="150" y="37"/>
                  </a:lnTo>
                  <a:lnTo>
                    <a:pt x="150" y="37"/>
                  </a:lnTo>
                  <a:lnTo>
                    <a:pt x="150" y="37"/>
                  </a:lnTo>
                  <a:lnTo>
                    <a:pt x="150" y="38"/>
                  </a:lnTo>
                  <a:lnTo>
                    <a:pt x="150" y="39"/>
                  </a:lnTo>
                  <a:lnTo>
                    <a:pt x="150" y="39"/>
                  </a:lnTo>
                  <a:lnTo>
                    <a:pt x="150" y="39"/>
                  </a:lnTo>
                  <a:lnTo>
                    <a:pt x="150" y="39"/>
                  </a:lnTo>
                  <a:lnTo>
                    <a:pt x="150" y="39"/>
                  </a:lnTo>
                  <a:lnTo>
                    <a:pt x="149" y="39"/>
                  </a:lnTo>
                  <a:lnTo>
                    <a:pt x="148" y="41"/>
                  </a:lnTo>
                  <a:lnTo>
                    <a:pt x="148" y="40"/>
                  </a:lnTo>
                  <a:lnTo>
                    <a:pt x="148" y="40"/>
                  </a:lnTo>
                  <a:lnTo>
                    <a:pt x="148" y="40"/>
                  </a:lnTo>
                  <a:lnTo>
                    <a:pt x="147" y="40"/>
                  </a:lnTo>
                  <a:lnTo>
                    <a:pt x="147" y="40"/>
                  </a:lnTo>
                  <a:lnTo>
                    <a:pt x="147" y="40"/>
                  </a:lnTo>
                  <a:lnTo>
                    <a:pt x="147" y="41"/>
                  </a:lnTo>
                  <a:lnTo>
                    <a:pt x="148" y="41"/>
                  </a:lnTo>
                  <a:lnTo>
                    <a:pt x="148" y="42"/>
                  </a:lnTo>
                  <a:lnTo>
                    <a:pt x="148" y="43"/>
                  </a:lnTo>
                  <a:lnTo>
                    <a:pt x="149" y="42"/>
                  </a:lnTo>
                  <a:lnTo>
                    <a:pt x="149" y="43"/>
                  </a:lnTo>
                  <a:lnTo>
                    <a:pt x="149" y="43"/>
                  </a:lnTo>
                  <a:lnTo>
                    <a:pt x="148" y="43"/>
                  </a:lnTo>
                  <a:lnTo>
                    <a:pt x="148" y="43"/>
                  </a:lnTo>
                  <a:lnTo>
                    <a:pt x="149" y="44"/>
                  </a:lnTo>
                  <a:lnTo>
                    <a:pt x="149" y="43"/>
                  </a:lnTo>
                  <a:lnTo>
                    <a:pt x="150" y="43"/>
                  </a:lnTo>
                  <a:lnTo>
                    <a:pt x="150" y="44"/>
                  </a:lnTo>
                  <a:lnTo>
                    <a:pt x="151" y="44"/>
                  </a:lnTo>
                  <a:lnTo>
                    <a:pt x="151" y="44"/>
                  </a:lnTo>
                  <a:lnTo>
                    <a:pt x="151" y="45"/>
                  </a:lnTo>
                  <a:lnTo>
                    <a:pt x="151" y="46"/>
                  </a:lnTo>
                  <a:lnTo>
                    <a:pt x="151" y="46"/>
                  </a:lnTo>
                  <a:lnTo>
                    <a:pt x="151" y="46"/>
                  </a:lnTo>
                  <a:lnTo>
                    <a:pt x="151" y="47"/>
                  </a:lnTo>
                  <a:lnTo>
                    <a:pt x="151" y="47"/>
                  </a:lnTo>
                  <a:lnTo>
                    <a:pt x="151" y="47"/>
                  </a:lnTo>
                  <a:lnTo>
                    <a:pt x="152" y="47"/>
                  </a:lnTo>
                  <a:lnTo>
                    <a:pt x="153" y="47"/>
                  </a:lnTo>
                  <a:lnTo>
                    <a:pt x="154" y="47"/>
                  </a:lnTo>
                  <a:lnTo>
                    <a:pt x="154" y="48"/>
                  </a:lnTo>
                  <a:lnTo>
                    <a:pt x="153" y="48"/>
                  </a:lnTo>
                  <a:lnTo>
                    <a:pt x="153" y="47"/>
                  </a:lnTo>
                  <a:lnTo>
                    <a:pt x="153" y="47"/>
                  </a:lnTo>
                  <a:lnTo>
                    <a:pt x="153" y="48"/>
                  </a:lnTo>
                  <a:lnTo>
                    <a:pt x="152" y="48"/>
                  </a:lnTo>
                  <a:lnTo>
                    <a:pt x="153" y="48"/>
                  </a:lnTo>
                  <a:lnTo>
                    <a:pt x="153" y="48"/>
                  </a:lnTo>
                  <a:lnTo>
                    <a:pt x="154" y="48"/>
                  </a:lnTo>
                  <a:lnTo>
                    <a:pt x="154" y="49"/>
                  </a:lnTo>
                  <a:lnTo>
                    <a:pt x="155" y="50"/>
                  </a:lnTo>
                  <a:lnTo>
                    <a:pt x="155" y="51"/>
                  </a:lnTo>
                  <a:lnTo>
                    <a:pt x="154" y="51"/>
                  </a:lnTo>
                  <a:lnTo>
                    <a:pt x="154" y="50"/>
                  </a:lnTo>
                  <a:lnTo>
                    <a:pt x="154" y="51"/>
                  </a:lnTo>
                  <a:lnTo>
                    <a:pt x="154" y="51"/>
                  </a:lnTo>
                  <a:lnTo>
                    <a:pt x="154" y="52"/>
                  </a:lnTo>
                  <a:lnTo>
                    <a:pt x="155" y="52"/>
                  </a:lnTo>
                  <a:lnTo>
                    <a:pt x="155" y="51"/>
                  </a:lnTo>
                  <a:lnTo>
                    <a:pt x="155" y="51"/>
                  </a:lnTo>
                  <a:lnTo>
                    <a:pt x="155" y="52"/>
                  </a:lnTo>
                  <a:lnTo>
                    <a:pt x="155" y="52"/>
                  </a:lnTo>
                  <a:lnTo>
                    <a:pt x="155" y="52"/>
                  </a:lnTo>
                  <a:lnTo>
                    <a:pt x="154" y="52"/>
                  </a:lnTo>
                  <a:lnTo>
                    <a:pt x="153" y="52"/>
                  </a:lnTo>
                  <a:lnTo>
                    <a:pt x="154" y="52"/>
                  </a:lnTo>
                  <a:lnTo>
                    <a:pt x="153" y="52"/>
                  </a:lnTo>
                  <a:lnTo>
                    <a:pt x="151" y="53"/>
                  </a:lnTo>
                  <a:lnTo>
                    <a:pt x="151" y="53"/>
                  </a:lnTo>
                  <a:lnTo>
                    <a:pt x="151" y="54"/>
                  </a:lnTo>
                  <a:lnTo>
                    <a:pt x="151" y="54"/>
                  </a:lnTo>
                  <a:lnTo>
                    <a:pt x="150" y="53"/>
                  </a:lnTo>
                  <a:lnTo>
                    <a:pt x="150" y="52"/>
                  </a:lnTo>
                  <a:lnTo>
                    <a:pt x="150" y="52"/>
                  </a:lnTo>
                  <a:lnTo>
                    <a:pt x="149" y="52"/>
                  </a:lnTo>
                  <a:lnTo>
                    <a:pt x="149" y="52"/>
                  </a:lnTo>
                  <a:lnTo>
                    <a:pt x="149" y="53"/>
                  </a:lnTo>
                  <a:lnTo>
                    <a:pt x="150" y="54"/>
                  </a:lnTo>
                  <a:lnTo>
                    <a:pt x="149" y="54"/>
                  </a:lnTo>
                  <a:lnTo>
                    <a:pt x="148" y="53"/>
                  </a:lnTo>
                  <a:lnTo>
                    <a:pt x="146" y="52"/>
                  </a:lnTo>
                  <a:lnTo>
                    <a:pt x="146" y="52"/>
                  </a:lnTo>
                  <a:lnTo>
                    <a:pt x="145" y="52"/>
                  </a:lnTo>
                  <a:lnTo>
                    <a:pt x="146" y="51"/>
                  </a:lnTo>
                  <a:lnTo>
                    <a:pt x="145" y="50"/>
                  </a:lnTo>
                  <a:lnTo>
                    <a:pt x="146" y="49"/>
                  </a:lnTo>
                  <a:lnTo>
                    <a:pt x="146" y="48"/>
                  </a:lnTo>
                  <a:lnTo>
                    <a:pt x="144" y="48"/>
                  </a:lnTo>
                  <a:lnTo>
                    <a:pt x="144" y="48"/>
                  </a:lnTo>
                  <a:lnTo>
                    <a:pt x="143" y="48"/>
                  </a:lnTo>
                  <a:lnTo>
                    <a:pt x="144" y="46"/>
                  </a:lnTo>
                  <a:lnTo>
                    <a:pt x="143" y="46"/>
                  </a:lnTo>
                  <a:lnTo>
                    <a:pt x="143" y="46"/>
                  </a:lnTo>
                  <a:lnTo>
                    <a:pt x="143" y="44"/>
                  </a:lnTo>
                  <a:lnTo>
                    <a:pt x="143" y="44"/>
                  </a:lnTo>
                  <a:lnTo>
                    <a:pt x="143" y="44"/>
                  </a:lnTo>
                  <a:lnTo>
                    <a:pt x="144" y="43"/>
                  </a:lnTo>
                  <a:lnTo>
                    <a:pt x="145" y="43"/>
                  </a:lnTo>
                  <a:lnTo>
                    <a:pt x="144" y="43"/>
                  </a:lnTo>
                  <a:lnTo>
                    <a:pt x="144" y="43"/>
                  </a:lnTo>
                  <a:lnTo>
                    <a:pt x="143" y="43"/>
                  </a:lnTo>
                  <a:lnTo>
                    <a:pt x="142" y="43"/>
                  </a:lnTo>
                  <a:lnTo>
                    <a:pt x="141" y="43"/>
                  </a:lnTo>
                  <a:lnTo>
                    <a:pt x="141" y="41"/>
                  </a:lnTo>
                  <a:lnTo>
                    <a:pt x="139" y="41"/>
                  </a:lnTo>
                  <a:lnTo>
                    <a:pt x="139" y="41"/>
                  </a:lnTo>
                  <a:lnTo>
                    <a:pt x="138" y="41"/>
                  </a:lnTo>
                  <a:lnTo>
                    <a:pt x="138" y="41"/>
                  </a:lnTo>
                  <a:lnTo>
                    <a:pt x="138" y="42"/>
                  </a:lnTo>
                  <a:lnTo>
                    <a:pt x="137" y="42"/>
                  </a:lnTo>
                  <a:lnTo>
                    <a:pt x="136" y="43"/>
                  </a:lnTo>
                  <a:lnTo>
                    <a:pt x="136" y="42"/>
                  </a:lnTo>
                  <a:lnTo>
                    <a:pt x="135" y="42"/>
                  </a:lnTo>
                  <a:lnTo>
                    <a:pt x="135" y="41"/>
                  </a:lnTo>
                  <a:lnTo>
                    <a:pt x="134" y="42"/>
                  </a:lnTo>
                  <a:lnTo>
                    <a:pt x="134" y="42"/>
                  </a:lnTo>
                  <a:lnTo>
                    <a:pt x="133" y="42"/>
                  </a:lnTo>
                  <a:lnTo>
                    <a:pt x="133" y="41"/>
                  </a:lnTo>
                  <a:lnTo>
                    <a:pt x="133" y="41"/>
                  </a:lnTo>
                  <a:lnTo>
                    <a:pt x="133" y="40"/>
                  </a:lnTo>
                  <a:lnTo>
                    <a:pt x="133" y="39"/>
                  </a:lnTo>
                  <a:lnTo>
                    <a:pt x="133" y="39"/>
                  </a:lnTo>
                  <a:lnTo>
                    <a:pt x="134" y="39"/>
                  </a:lnTo>
                  <a:lnTo>
                    <a:pt x="133" y="38"/>
                  </a:lnTo>
                  <a:lnTo>
                    <a:pt x="134" y="38"/>
                  </a:lnTo>
                  <a:lnTo>
                    <a:pt x="133" y="37"/>
                  </a:lnTo>
                  <a:lnTo>
                    <a:pt x="133" y="37"/>
                  </a:lnTo>
                  <a:lnTo>
                    <a:pt x="132" y="37"/>
                  </a:lnTo>
                  <a:lnTo>
                    <a:pt x="132" y="36"/>
                  </a:lnTo>
                  <a:lnTo>
                    <a:pt x="131" y="36"/>
                  </a:lnTo>
                  <a:lnTo>
                    <a:pt x="131" y="35"/>
                  </a:lnTo>
                  <a:lnTo>
                    <a:pt x="130" y="35"/>
                  </a:lnTo>
                  <a:lnTo>
                    <a:pt x="130" y="35"/>
                  </a:lnTo>
                  <a:lnTo>
                    <a:pt x="131" y="35"/>
                  </a:lnTo>
                  <a:lnTo>
                    <a:pt x="132" y="34"/>
                  </a:lnTo>
                  <a:lnTo>
                    <a:pt x="133" y="34"/>
                  </a:lnTo>
                  <a:lnTo>
                    <a:pt x="133" y="34"/>
                  </a:lnTo>
                  <a:lnTo>
                    <a:pt x="133" y="34"/>
                  </a:lnTo>
                  <a:lnTo>
                    <a:pt x="133" y="34"/>
                  </a:lnTo>
                  <a:lnTo>
                    <a:pt x="133" y="33"/>
                  </a:lnTo>
                  <a:lnTo>
                    <a:pt x="133" y="32"/>
                  </a:lnTo>
                  <a:lnTo>
                    <a:pt x="133" y="31"/>
                  </a:lnTo>
                  <a:lnTo>
                    <a:pt x="133" y="30"/>
                  </a:lnTo>
                  <a:lnTo>
                    <a:pt x="133" y="30"/>
                  </a:lnTo>
                  <a:lnTo>
                    <a:pt x="133" y="30"/>
                  </a:lnTo>
                  <a:lnTo>
                    <a:pt x="133" y="30"/>
                  </a:lnTo>
                  <a:lnTo>
                    <a:pt x="134" y="30"/>
                  </a:lnTo>
                  <a:lnTo>
                    <a:pt x="134" y="31"/>
                  </a:lnTo>
                  <a:lnTo>
                    <a:pt x="135" y="31"/>
                  </a:lnTo>
                  <a:lnTo>
                    <a:pt x="135" y="31"/>
                  </a:lnTo>
                  <a:lnTo>
                    <a:pt x="136" y="31"/>
                  </a:lnTo>
                  <a:lnTo>
                    <a:pt x="136" y="31"/>
                  </a:lnTo>
                  <a:lnTo>
                    <a:pt x="137" y="31"/>
                  </a:lnTo>
                  <a:lnTo>
                    <a:pt x="138" y="31"/>
                  </a:lnTo>
                  <a:lnTo>
                    <a:pt x="138" y="30"/>
                  </a:lnTo>
                  <a:lnTo>
                    <a:pt x="138" y="30"/>
                  </a:lnTo>
                  <a:lnTo>
                    <a:pt x="139" y="30"/>
                  </a:lnTo>
                  <a:lnTo>
                    <a:pt x="140" y="30"/>
                  </a:lnTo>
                  <a:lnTo>
                    <a:pt x="142" y="30"/>
                  </a:lnTo>
                  <a:lnTo>
                    <a:pt x="145" y="28"/>
                  </a:lnTo>
                  <a:close/>
                  <a:moveTo>
                    <a:pt x="361" y="22"/>
                  </a:moveTo>
                  <a:lnTo>
                    <a:pt x="363" y="22"/>
                  </a:lnTo>
                  <a:lnTo>
                    <a:pt x="362" y="22"/>
                  </a:lnTo>
                  <a:lnTo>
                    <a:pt x="362" y="23"/>
                  </a:lnTo>
                  <a:lnTo>
                    <a:pt x="362" y="23"/>
                  </a:lnTo>
                  <a:lnTo>
                    <a:pt x="362" y="24"/>
                  </a:lnTo>
                  <a:lnTo>
                    <a:pt x="362" y="24"/>
                  </a:lnTo>
                  <a:lnTo>
                    <a:pt x="363" y="24"/>
                  </a:lnTo>
                  <a:lnTo>
                    <a:pt x="363" y="25"/>
                  </a:lnTo>
                  <a:lnTo>
                    <a:pt x="363" y="25"/>
                  </a:lnTo>
                  <a:lnTo>
                    <a:pt x="363" y="26"/>
                  </a:lnTo>
                  <a:lnTo>
                    <a:pt x="363" y="26"/>
                  </a:lnTo>
                  <a:lnTo>
                    <a:pt x="363" y="26"/>
                  </a:lnTo>
                  <a:lnTo>
                    <a:pt x="363" y="26"/>
                  </a:lnTo>
                  <a:lnTo>
                    <a:pt x="363" y="27"/>
                  </a:lnTo>
                  <a:lnTo>
                    <a:pt x="366" y="29"/>
                  </a:lnTo>
                  <a:lnTo>
                    <a:pt x="366" y="30"/>
                  </a:lnTo>
                  <a:lnTo>
                    <a:pt x="366" y="30"/>
                  </a:lnTo>
                  <a:lnTo>
                    <a:pt x="367" y="30"/>
                  </a:lnTo>
                  <a:lnTo>
                    <a:pt x="368" y="31"/>
                  </a:lnTo>
                  <a:lnTo>
                    <a:pt x="369" y="31"/>
                  </a:lnTo>
                  <a:lnTo>
                    <a:pt x="369" y="30"/>
                  </a:lnTo>
                  <a:lnTo>
                    <a:pt x="370" y="30"/>
                  </a:lnTo>
                  <a:lnTo>
                    <a:pt x="370" y="30"/>
                  </a:lnTo>
                  <a:lnTo>
                    <a:pt x="371" y="30"/>
                  </a:lnTo>
                  <a:lnTo>
                    <a:pt x="371" y="30"/>
                  </a:lnTo>
                  <a:lnTo>
                    <a:pt x="371" y="30"/>
                  </a:lnTo>
                  <a:lnTo>
                    <a:pt x="371" y="30"/>
                  </a:lnTo>
                  <a:lnTo>
                    <a:pt x="370" y="30"/>
                  </a:lnTo>
                  <a:lnTo>
                    <a:pt x="370" y="31"/>
                  </a:lnTo>
                  <a:lnTo>
                    <a:pt x="371" y="31"/>
                  </a:lnTo>
                  <a:lnTo>
                    <a:pt x="371" y="32"/>
                  </a:lnTo>
                  <a:lnTo>
                    <a:pt x="371" y="32"/>
                  </a:lnTo>
                  <a:lnTo>
                    <a:pt x="371" y="33"/>
                  </a:lnTo>
                  <a:lnTo>
                    <a:pt x="372" y="33"/>
                  </a:lnTo>
                  <a:lnTo>
                    <a:pt x="372" y="33"/>
                  </a:lnTo>
                  <a:lnTo>
                    <a:pt x="372" y="33"/>
                  </a:lnTo>
                  <a:lnTo>
                    <a:pt x="372" y="34"/>
                  </a:lnTo>
                  <a:lnTo>
                    <a:pt x="373" y="34"/>
                  </a:lnTo>
                  <a:lnTo>
                    <a:pt x="373" y="34"/>
                  </a:lnTo>
                  <a:lnTo>
                    <a:pt x="373" y="35"/>
                  </a:lnTo>
                  <a:lnTo>
                    <a:pt x="375" y="35"/>
                  </a:lnTo>
                  <a:lnTo>
                    <a:pt x="375" y="35"/>
                  </a:lnTo>
                  <a:lnTo>
                    <a:pt x="375" y="35"/>
                  </a:lnTo>
                  <a:lnTo>
                    <a:pt x="375" y="35"/>
                  </a:lnTo>
                  <a:lnTo>
                    <a:pt x="376" y="35"/>
                  </a:lnTo>
                  <a:lnTo>
                    <a:pt x="377" y="36"/>
                  </a:lnTo>
                  <a:lnTo>
                    <a:pt x="377" y="37"/>
                  </a:lnTo>
                  <a:lnTo>
                    <a:pt x="378" y="37"/>
                  </a:lnTo>
                  <a:lnTo>
                    <a:pt x="378" y="37"/>
                  </a:lnTo>
                  <a:lnTo>
                    <a:pt x="378" y="37"/>
                  </a:lnTo>
                  <a:lnTo>
                    <a:pt x="381" y="39"/>
                  </a:lnTo>
                  <a:lnTo>
                    <a:pt x="381" y="39"/>
                  </a:lnTo>
                  <a:lnTo>
                    <a:pt x="381" y="39"/>
                  </a:lnTo>
                  <a:lnTo>
                    <a:pt x="382" y="41"/>
                  </a:lnTo>
                  <a:lnTo>
                    <a:pt x="383" y="41"/>
                  </a:lnTo>
                  <a:lnTo>
                    <a:pt x="383" y="42"/>
                  </a:lnTo>
                  <a:lnTo>
                    <a:pt x="384" y="42"/>
                  </a:lnTo>
                  <a:lnTo>
                    <a:pt x="384" y="43"/>
                  </a:lnTo>
                  <a:lnTo>
                    <a:pt x="385" y="43"/>
                  </a:lnTo>
                  <a:lnTo>
                    <a:pt x="385" y="43"/>
                  </a:lnTo>
                  <a:lnTo>
                    <a:pt x="386" y="44"/>
                  </a:lnTo>
                  <a:lnTo>
                    <a:pt x="387" y="44"/>
                  </a:lnTo>
                  <a:lnTo>
                    <a:pt x="387" y="45"/>
                  </a:lnTo>
                  <a:lnTo>
                    <a:pt x="388" y="46"/>
                  </a:lnTo>
                  <a:lnTo>
                    <a:pt x="388" y="46"/>
                  </a:lnTo>
                  <a:lnTo>
                    <a:pt x="389" y="47"/>
                  </a:lnTo>
                  <a:lnTo>
                    <a:pt x="389" y="48"/>
                  </a:lnTo>
                  <a:lnTo>
                    <a:pt x="390" y="48"/>
                  </a:lnTo>
                  <a:lnTo>
                    <a:pt x="393" y="48"/>
                  </a:lnTo>
                  <a:lnTo>
                    <a:pt x="393" y="49"/>
                  </a:lnTo>
                  <a:lnTo>
                    <a:pt x="393" y="50"/>
                  </a:lnTo>
                  <a:lnTo>
                    <a:pt x="393" y="50"/>
                  </a:lnTo>
                  <a:lnTo>
                    <a:pt x="394" y="52"/>
                  </a:lnTo>
                  <a:lnTo>
                    <a:pt x="395" y="52"/>
                  </a:lnTo>
                  <a:lnTo>
                    <a:pt x="396" y="52"/>
                  </a:lnTo>
                  <a:lnTo>
                    <a:pt x="396" y="52"/>
                  </a:lnTo>
                  <a:lnTo>
                    <a:pt x="397" y="53"/>
                  </a:lnTo>
                  <a:lnTo>
                    <a:pt x="398" y="53"/>
                  </a:lnTo>
                  <a:lnTo>
                    <a:pt x="398" y="54"/>
                  </a:lnTo>
                  <a:lnTo>
                    <a:pt x="398" y="54"/>
                  </a:lnTo>
                  <a:lnTo>
                    <a:pt x="400" y="54"/>
                  </a:lnTo>
                  <a:lnTo>
                    <a:pt x="402" y="56"/>
                  </a:lnTo>
                  <a:lnTo>
                    <a:pt x="403" y="56"/>
                  </a:lnTo>
                  <a:lnTo>
                    <a:pt x="403" y="57"/>
                  </a:lnTo>
                  <a:lnTo>
                    <a:pt x="403" y="57"/>
                  </a:lnTo>
                  <a:lnTo>
                    <a:pt x="404" y="59"/>
                  </a:lnTo>
                  <a:lnTo>
                    <a:pt x="407" y="59"/>
                  </a:lnTo>
                  <a:lnTo>
                    <a:pt x="407" y="60"/>
                  </a:lnTo>
                  <a:lnTo>
                    <a:pt x="407" y="59"/>
                  </a:lnTo>
                  <a:lnTo>
                    <a:pt x="407" y="59"/>
                  </a:lnTo>
                  <a:lnTo>
                    <a:pt x="404" y="58"/>
                  </a:lnTo>
                  <a:lnTo>
                    <a:pt x="404" y="57"/>
                  </a:lnTo>
                  <a:lnTo>
                    <a:pt x="403" y="57"/>
                  </a:lnTo>
                  <a:lnTo>
                    <a:pt x="403" y="56"/>
                  </a:lnTo>
                  <a:lnTo>
                    <a:pt x="403" y="56"/>
                  </a:lnTo>
                  <a:lnTo>
                    <a:pt x="402" y="55"/>
                  </a:lnTo>
                  <a:lnTo>
                    <a:pt x="400" y="53"/>
                  </a:lnTo>
                  <a:lnTo>
                    <a:pt x="400" y="53"/>
                  </a:lnTo>
                  <a:lnTo>
                    <a:pt x="401" y="52"/>
                  </a:lnTo>
                  <a:lnTo>
                    <a:pt x="401" y="52"/>
                  </a:lnTo>
                  <a:lnTo>
                    <a:pt x="402" y="53"/>
                  </a:lnTo>
                  <a:lnTo>
                    <a:pt x="402" y="53"/>
                  </a:lnTo>
                  <a:lnTo>
                    <a:pt x="402" y="53"/>
                  </a:lnTo>
                  <a:lnTo>
                    <a:pt x="402" y="53"/>
                  </a:lnTo>
                  <a:lnTo>
                    <a:pt x="402" y="53"/>
                  </a:lnTo>
                  <a:lnTo>
                    <a:pt x="402" y="53"/>
                  </a:lnTo>
                  <a:lnTo>
                    <a:pt x="402" y="53"/>
                  </a:lnTo>
                  <a:lnTo>
                    <a:pt x="403" y="53"/>
                  </a:lnTo>
                  <a:lnTo>
                    <a:pt x="403" y="52"/>
                  </a:lnTo>
                  <a:lnTo>
                    <a:pt x="402" y="52"/>
                  </a:lnTo>
                  <a:lnTo>
                    <a:pt x="401" y="52"/>
                  </a:lnTo>
                  <a:lnTo>
                    <a:pt x="401" y="52"/>
                  </a:lnTo>
                  <a:lnTo>
                    <a:pt x="400" y="52"/>
                  </a:lnTo>
                  <a:lnTo>
                    <a:pt x="399" y="52"/>
                  </a:lnTo>
                  <a:lnTo>
                    <a:pt x="398" y="52"/>
                  </a:lnTo>
                  <a:lnTo>
                    <a:pt x="398" y="51"/>
                  </a:lnTo>
                  <a:lnTo>
                    <a:pt x="398" y="49"/>
                  </a:lnTo>
                  <a:lnTo>
                    <a:pt x="399" y="49"/>
                  </a:lnTo>
                  <a:lnTo>
                    <a:pt x="400" y="49"/>
                  </a:lnTo>
                  <a:lnTo>
                    <a:pt x="400" y="49"/>
                  </a:lnTo>
                  <a:lnTo>
                    <a:pt x="398" y="49"/>
                  </a:lnTo>
                  <a:lnTo>
                    <a:pt x="398" y="49"/>
                  </a:lnTo>
                  <a:lnTo>
                    <a:pt x="399" y="48"/>
                  </a:lnTo>
                  <a:lnTo>
                    <a:pt x="401" y="51"/>
                  </a:lnTo>
                  <a:lnTo>
                    <a:pt x="408" y="51"/>
                  </a:lnTo>
                  <a:lnTo>
                    <a:pt x="414" y="54"/>
                  </a:lnTo>
                  <a:lnTo>
                    <a:pt x="422" y="61"/>
                  </a:lnTo>
                  <a:lnTo>
                    <a:pt x="429" y="69"/>
                  </a:lnTo>
                  <a:lnTo>
                    <a:pt x="429" y="73"/>
                  </a:lnTo>
                  <a:lnTo>
                    <a:pt x="421" y="78"/>
                  </a:lnTo>
                  <a:lnTo>
                    <a:pt x="421" y="79"/>
                  </a:lnTo>
                  <a:lnTo>
                    <a:pt x="424" y="86"/>
                  </a:lnTo>
                  <a:lnTo>
                    <a:pt x="432" y="91"/>
                  </a:lnTo>
                  <a:lnTo>
                    <a:pt x="432" y="92"/>
                  </a:lnTo>
                  <a:lnTo>
                    <a:pt x="437" y="105"/>
                  </a:lnTo>
                  <a:lnTo>
                    <a:pt x="438" y="111"/>
                  </a:lnTo>
                  <a:lnTo>
                    <a:pt x="437" y="114"/>
                  </a:lnTo>
                  <a:lnTo>
                    <a:pt x="443" y="119"/>
                  </a:lnTo>
                  <a:lnTo>
                    <a:pt x="446" y="125"/>
                  </a:lnTo>
                  <a:lnTo>
                    <a:pt x="452" y="124"/>
                  </a:lnTo>
                  <a:lnTo>
                    <a:pt x="459" y="130"/>
                  </a:lnTo>
                  <a:lnTo>
                    <a:pt x="459" y="130"/>
                  </a:lnTo>
                  <a:lnTo>
                    <a:pt x="461" y="134"/>
                  </a:lnTo>
                  <a:lnTo>
                    <a:pt x="461" y="143"/>
                  </a:lnTo>
                  <a:lnTo>
                    <a:pt x="456" y="143"/>
                  </a:lnTo>
                  <a:lnTo>
                    <a:pt x="450" y="148"/>
                  </a:lnTo>
                  <a:lnTo>
                    <a:pt x="438" y="137"/>
                  </a:lnTo>
                  <a:lnTo>
                    <a:pt x="434" y="136"/>
                  </a:lnTo>
                  <a:lnTo>
                    <a:pt x="426" y="139"/>
                  </a:lnTo>
                  <a:lnTo>
                    <a:pt x="420" y="133"/>
                  </a:lnTo>
                  <a:lnTo>
                    <a:pt x="416" y="133"/>
                  </a:lnTo>
                  <a:lnTo>
                    <a:pt x="404" y="141"/>
                  </a:lnTo>
                  <a:lnTo>
                    <a:pt x="403" y="140"/>
                  </a:lnTo>
                  <a:lnTo>
                    <a:pt x="399" y="144"/>
                  </a:lnTo>
                  <a:lnTo>
                    <a:pt x="398" y="149"/>
                  </a:lnTo>
                  <a:lnTo>
                    <a:pt x="392" y="152"/>
                  </a:lnTo>
                  <a:lnTo>
                    <a:pt x="394" y="160"/>
                  </a:lnTo>
                  <a:lnTo>
                    <a:pt x="389" y="165"/>
                  </a:lnTo>
                  <a:lnTo>
                    <a:pt x="388" y="169"/>
                  </a:lnTo>
                  <a:lnTo>
                    <a:pt x="391" y="176"/>
                  </a:lnTo>
                  <a:lnTo>
                    <a:pt x="392" y="178"/>
                  </a:lnTo>
                  <a:lnTo>
                    <a:pt x="395" y="179"/>
                  </a:lnTo>
                  <a:lnTo>
                    <a:pt x="402" y="180"/>
                  </a:lnTo>
                  <a:lnTo>
                    <a:pt x="403" y="183"/>
                  </a:lnTo>
                  <a:lnTo>
                    <a:pt x="404" y="185"/>
                  </a:lnTo>
                  <a:lnTo>
                    <a:pt x="414" y="186"/>
                  </a:lnTo>
                  <a:lnTo>
                    <a:pt x="416" y="190"/>
                  </a:lnTo>
                  <a:lnTo>
                    <a:pt x="421" y="194"/>
                  </a:lnTo>
                  <a:lnTo>
                    <a:pt x="421" y="195"/>
                  </a:lnTo>
                  <a:lnTo>
                    <a:pt x="420" y="198"/>
                  </a:lnTo>
                  <a:lnTo>
                    <a:pt x="412" y="199"/>
                  </a:lnTo>
                  <a:lnTo>
                    <a:pt x="409" y="208"/>
                  </a:lnTo>
                  <a:lnTo>
                    <a:pt x="410" y="213"/>
                  </a:lnTo>
                  <a:lnTo>
                    <a:pt x="409" y="216"/>
                  </a:lnTo>
                  <a:lnTo>
                    <a:pt x="403" y="220"/>
                  </a:lnTo>
                  <a:lnTo>
                    <a:pt x="403" y="227"/>
                  </a:lnTo>
                  <a:lnTo>
                    <a:pt x="401" y="230"/>
                  </a:lnTo>
                  <a:lnTo>
                    <a:pt x="394" y="235"/>
                  </a:lnTo>
                  <a:lnTo>
                    <a:pt x="394" y="239"/>
                  </a:lnTo>
                  <a:lnTo>
                    <a:pt x="396" y="245"/>
                  </a:lnTo>
                  <a:lnTo>
                    <a:pt x="394" y="250"/>
                  </a:lnTo>
                  <a:lnTo>
                    <a:pt x="396" y="251"/>
                  </a:lnTo>
                  <a:lnTo>
                    <a:pt x="400" y="250"/>
                  </a:lnTo>
                  <a:lnTo>
                    <a:pt x="403" y="245"/>
                  </a:lnTo>
                  <a:lnTo>
                    <a:pt x="412" y="238"/>
                  </a:lnTo>
                  <a:lnTo>
                    <a:pt x="417" y="243"/>
                  </a:lnTo>
                  <a:lnTo>
                    <a:pt x="419" y="246"/>
                  </a:lnTo>
                  <a:lnTo>
                    <a:pt x="416" y="252"/>
                  </a:lnTo>
                  <a:lnTo>
                    <a:pt x="411" y="254"/>
                  </a:lnTo>
                  <a:lnTo>
                    <a:pt x="409" y="258"/>
                  </a:lnTo>
                  <a:lnTo>
                    <a:pt x="396" y="259"/>
                  </a:lnTo>
                  <a:lnTo>
                    <a:pt x="389" y="264"/>
                  </a:lnTo>
                  <a:lnTo>
                    <a:pt x="381" y="266"/>
                  </a:lnTo>
                  <a:lnTo>
                    <a:pt x="379" y="271"/>
                  </a:lnTo>
                  <a:lnTo>
                    <a:pt x="379" y="276"/>
                  </a:lnTo>
                  <a:lnTo>
                    <a:pt x="380" y="279"/>
                  </a:lnTo>
                  <a:lnTo>
                    <a:pt x="381" y="282"/>
                  </a:lnTo>
                  <a:lnTo>
                    <a:pt x="386" y="284"/>
                  </a:lnTo>
                  <a:lnTo>
                    <a:pt x="391" y="289"/>
                  </a:lnTo>
                  <a:lnTo>
                    <a:pt x="397" y="293"/>
                  </a:lnTo>
                  <a:lnTo>
                    <a:pt x="403" y="299"/>
                  </a:lnTo>
                  <a:lnTo>
                    <a:pt x="411" y="301"/>
                  </a:lnTo>
                  <a:lnTo>
                    <a:pt x="419" y="299"/>
                  </a:lnTo>
                  <a:lnTo>
                    <a:pt x="421" y="300"/>
                  </a:lnTo>
                  <a:lnTo>
                    <a:pt x="422" y="303"/>
                  </a:lnTo>
                  <a:lnTo>
                    <a:pt x="421" y="305"/>
                  </a:lnTo>
                  <a:lnTo>
                    <a:pt x="416" y="309"/>
                  </a:lnTo>
                  <a:lnTo>
                    <a:pt x="414" y="316"/>
                  </a:lnTo>
                  <a:lnTo>
                    <a:pt x="416" y="318"/>
                  </a:lnTo>
                  <a:lnTo>
                    <a:pt x="421" y="320"/>
                  </a:lnTo>
                  <a:lnTo>
                    <a:pt x="422" y="321"/>
                  </a:lnTo>
                  <a:lnTo>
                    <a:pt x="422" y="322"/>
                  </a:lnTo>
                  <a:lnTo>
                    <a:pt x="412" y="324"/>
                  </a:lnTo>
                  <a:lnTo>
                    <a:pt x="410" y="328"/>
                  </a:lnTo>
                  <a:lnTo>
                    <a:pt x="405" y="330"/>
                  </a:lnTo>
                  <a:lnTo>
                    <a:pt x="404" y="335"/>
                  </a:lnTo>
                  <a:lnTo>
                    <a:pt x="395" y="348"/>
                  </a:lnTo>
                  <a:lnTo>
                    <a:pt x="395" y="350"/>
                  </a:lnTo>
                  <a:lnTo>
                    <a:pt x="397" y="351"/>
                  </a:lnTo>
                  <a:lnTo>
                    <a:pt x="402" y="351"/>
                  </a:lnTo>
                  <a:lnTo>
                    <a:pt x="403" y="351"/>
                  </a:lnTo>
                  <a:lnTo>
                    <a:pt x="402" y="353"/>
                  </a:lnTo>
                  <a:lnTo>
                    <a:pt x="393" y="359"/>
                  </a:lnTo>
                  <a:lnTo>
                    <a:pt x="393" y="360"/>
                  </a:lnTo>
                  <a:lnTo>
                    <a:pt x="398" y="363"/>
                  </a:lnTo>
                  <a:lnTo>
                    <a:pt x="397" y="364"/>
                  </a:lnTo>
                  <a:lnTo>
                    <a:pt x="395" y="367"/>
                  </a:lnTo>
                  <a:lnTo>
                    <a:pt x="393" y="374"/>
                  </a:lnTo>
                  <a:lnTo>
                    <a:pt x="395" y="374"/>
                  </a:lnTo>
                  <a:lnTo>
                    <a:pt x="401" y="381"/>
                  </a:lnTo>
                  <a:lnTo>
                    <a:pt x="401" y="383"/>
                  </a:lnTo>
                  <a:lnTo>
                    <a:pt x="400" y="387"/>
                  </a:lnTo>
                  <a:lnTo>
                    <a:pt x="406" y="398"/>
                  </a:lnTo>
                  <a:lnTo>
                    <a:pt x="410" y="403"/>
                  </a:lnTo>
                  <a:lnTo>
                    <a:pt x="416" y="408"/>
                  </a:lnTo>
                  <a:lnTo>
                    <a:pt x="416" y="413"/>
                  </a:lnTo>
                  <a:lnTo>
                    <a:pt x="420" y="415"/>
                  </a:lnTo>
                  <a:lnTo>
                    <a:pt x="421" y="417"/>
                  </a:lnTo>
                  <a:lnTo>
                    <a:pt x="424" y="418"/>
                  </a:lnTo>
                  <a:lnTo>
                    <a:pt x="432" y="413"/>
                  </a:lnTo>
                  <a:lnTo>
                    <a:pt x="437" y="412"/>
                  </a:lnTo>
                  <a:lnTo>
                    <a:pt x="444" y="420"/>
                  </a:lnTo>
                  <a:lnTo>
                    <a:pt x="451" y="424"/>
                  </a:lnTo>
                  <a:lnTo>
                    <a:pt x="453" y="427"/>
                  </a:lnTo>
                  <a:lnTo>
                    <a:pt x="453" y="429"/>
                  </a:lnTo>
                  <a:lnTo>
                    <a:pt x="458" y="437"/>
                  </a:lnTo>
                  <a:lnTo>
                    <a:pt x="464" y="437"/>
                  </a:lnTo>
                  <a:lnTo>
                    <a:pt x="468" y="440"/>
                  </a:lnTo>
                  <a:lnTo>
                    <a:pt x="470" y="441"/>
                  </a:lnTo>
                  <a:lnTo>
                    <a:pt x="471" y="443"/>
                  </a:lnTo>
                  <a:lnTo>
                    <a:pt x="473" y="441"/>
                  </a:lnTo>
                  <a:lnTo>
                    <a:pt x="473" y="441"/>
                  </a:lnTo>
                  <a:lnTo>
                    <a:pt x="472" y="444"/>
                  </a:lnTo>
                  <a:lnTo>
                    <a:pt x="468" y="450"/>
                  </a:lnTo>
                  <a:lnTo>
                    <a:pt x="468" y="451"/>
                  </a:lnTo>
                  <a:lnTo>
                    <a:pt x="467" y="456"/>
                  </a:lnTo>
                  <a:lnTo>
                    <a:pt x="469" y="461"/>
                  </a:lnTo>
                  <a:lnTo>
                    <a:pt x="470" y="463"/>
                  </a:lnTo>
                  <a:lnTo>
                    <a:pt x="467" y="467"/>
                  </a:lnTo>
                  <a:lnTo>
                    <a:pt x="467" y="468"/>
                  </a:lnTo>
                  <a:lnTo>
                    <a:pt x="468" y="472"/>
                  </a:lnTo>
                  <a:lnTo>
                    <a:pt x="468" y="477"/>
                  </a:lnTo>
                  <a:lnTo>
                    <a:pt x="471" y="481"/>
                  </a:lnTo>
                  <a:lnTo>
                    <a:pt x="466" y="485"/>
                  </a:lnTo>
                  <a:lnTo>
                    <a:pt x="467" y="486"/>
                  </a:lnTo>
                  <a:lnTo>
                    <a:pt x="469" y="486"/>
                  </a:lnTo>
                  <a:lnTo>
                    <a:pt x="468" y="490"/>
                  </a:lnTo>
                  <a:lnTo>
                    <a:pt x="470" y="497"/>
                  </a:lnTo>
                  <a:lnTo>
                    <a:pt x="470" y="497"/>
                  </a:lnTo>
                  <a:lnTo>
                    <a:pt x="470" y="498"/>
                  </a:lnTo>
                  <a:lnTo>
                    <a:pt x="469" y="498"/>
                  </a:lnTo>
                  <a:lnTo>
                    <a:pt x="468" y="499"/>
                  </a:lnTo>
                  <a:lnTo>
                    <a:pt x="468" y="499"/>
                  </a:lnTo>
                  <a:lnTo>
                    <a:pt x="468" y="499"/>
                  </a:lnTo>
                  <a:lnTo>
                    <a:pt x="466" y="500"/>
                  </a:lnTo>
                  <a:lnTo>
                    <a:pt x="466" y="500"/>
                  </a:lnTo>
                  <a:lnTo>
                    <a:pt x="465" y="501"/>
                  </a:lnTo>
                  <a:lnTo>
                    <a:pt x="464" y="503"/>
                  </a:lnTo>
                  <a:lnTo>
                    <a:pt x="464" y="503"/>
                  </a:lnTo>
                  <a:lnTo>
                    <a:pt x="464" y="503"/>
                  </a:lnTo>
                  <a:lnTo>
                    <a:pt x="463" y="504"/>
                  </a:lnTo>
                  <a:lnTo>
                    <a:pt x="463" y="504"/>
                  </a:lnTo>
                  <a:lnTo>
                    <a:pt x="463" y="504"/>
                  </a:lnTo>
                  <a:lnTo>
                    <a:pt x="463" y="505"/>
                  </a:lnTo>
                  <a:lnTo>
                    <a:pt x="463" y="505"/>
                  </a:lnTo>
                  <a:lnTo>
                    <a:pt x="463" y="505"/>
                  </a:lnTo>
                  <a:lnTo>
                    <a:pt x="462" y="506"/>
                  </a:lnTo>
                  <a:lnTo>
                    <a:pt x="459" y="506"/>
                  </a:lnTo>
                  <a:lnTo>
                    <a:pt x="455" y="507"/>
                  </a:lnTo>
                  <a:lnTo>
                    <a:pt x="455" y="507"/>
                  </a:lnTo>
                  <a:lnTo>
                    <a:pt x="454" y="507"/>
                  </a:lnTo>
                  <a:lnTo>
                    <a:pt x="453" y="507"/>
                  </a:lnTo>
                  <a:lnTo>
                    <a:pt x="452" y="508"/>
                  </a:lnTo>
                  <a:lnTo>
                    <a:pt x="451" y="508"/>
                  </a:lnTo>
                  <a:lnTo>
                    <a:pt x="449" y="510"/>
                  </a:lnTo>
                  <a:lnTo>
                    <a:pt x="444" y="513"/>
                  </a:lnTo>
                  <a:lnTo>
                    <a:pt x="443" y="513"/>
                  </a:lnTo>
                  <a:lnTo>
                    <a:pt x="442" y="514"/>
                  </a:lnTo>
                  <a:lnTo>
                    <a:pt x="442" y="514"/>
                  </a:lnTo>
                  <a:lnTo>
                    <a:pt x="440" y="516"/>
                  </a:lnTo>
                  <a:lnTo>
                    <a:pt x="438" y="516"/>
                  </a:lnTo>
                  <a:lnTo>
                    <a:pt x="437" y="516"/>
                  </a:lnTo>
                  <a:lnTo>
                    <a:pt x="436" y="516"/>
                  </a:lnTo>
                  <a:lnTo>
                    <a:pt x="434" y="517"/>
                  </a:lnTo>
                  <a:lnTo>
                    <a:pt x="433" y="517"/>
                  </a:lnTo>
                  <a:lnTo>
                    <a:pt x="433" y="518"/>
                  </a:lnTo>
                  <a:lnTo>
                    <a:pt x="432" y="518"/>
                  </a:lnTo>
                  <a:lnTo>
                    <a:pt x="431" y="518"/>
                  </a:lnTo>
                  <a:lnTo>
                    <a:pt x="430" y="518"/>
                  </a:lnTo>
                  <a:lnTo>
                    <a:pt x="430" y="519"/>
                  </a:lnTo>
                  <a:lnTo>
                    <a:pt x="429" y="519"/>
                  </a:lnTo>
                  <a:lnTo>
                    <a:pt x="429" y="519"/>
                  </a:lnTo>
                  <a:lnTo>
                    <a:pt x="429" y="518"/>
                  </a:lnTo>
                  <a:lnTo>
                    <a:pt x="427" y="518"/>
                  </a:lnTo>
                  <a:lnTo>
                    <a:pt x="427" y="518"/>
                  </a:lnTo>
                  <a:lnTo>
                    <a:pt x="424" y="518"/>
                  </a:lnTo>
                  <a:lnTo>
                    <a:pt x="421" y="518"/>
                  </a:lnTo>
                  <a:lnTo>
                    <a:pt x="420" y="517"/>
                  </a:lnTo>
                  <a:lnTo>
                    <a:pt x="419" y="517"/>
                  </a:lnTo>
                  <a:lnTo>
                    <a:pt x="418" y="516"/>
                  </a:lnTo>
                  <a:lnTo>
                    <a:pt x="418" y="516"/>
                  </a:lnTo>
                  <a:lnTo>
                    <a:pt x="418" y="516"/>
                  </a:lnTo>
                  <a:lnTo>
                    <a:pt x="418" y="516"/>
                  </a:lnTo>
                  <a:lnTo>
                    <a:pt x="417" y="516"/>
                  </a:lnTo>
                  <a:lnTo>
                    <a:pt x="416" y="516"/>
                  </a:lnTo>
                  <a:lnTo>
                    <a:pt x="416" y="516"/>
                  </a:lnTo>
                  <a:lnTo>
                    <a:pt x="416" y="516"/>
                  </a:lnTo>
                  <a:lnTo>
                    <a:pt x="416" y="516"/>
                  </a:lnTo>
                  <a:lnTo>
                    <a:pt x="415" y="517"/>
                  </a:lnTo>
                  <a:lnTo>
                    <a:pt x="415" y="517"/>
                  </a:lnTo>
                  <a:lnTo>
                    <a:pt x="415" y="518"/>
                  </a:lnTo>
                  <a:lnTo>
                    <a:pt x="415" y="518"/>
                  </a:lnTo>
                  <a:lnTo>
                    <a:pt x="413" y="520"/>
                  </a:lnTo>
                  <a:lnTo>
                    <a:pt x="411" y="520"/>
                  </a:lnTo>
                  <a:lnTo>
                    <a:pt x="411" y="521"/>
                  </a:lnTo>
                  <a:lnTo>
                    <a:pt x="409" y="522"/>
                  </a:lnTo>
                  <a:lnTo>
                    <a:pt x="408" y="522"/>
                  </a:lnTo>
                  <a:lnTo>
                    <a:pt x="407" y="524"/>
                  </a:lnTo>
                  <a:lnTo>
                    <a:pt x="405" y="524"/>
                  </a:lnTo>
                  <a:lnTo>
                    <a:pt x="404" y="525"/>
                  </a:lnTo>
                  <a:lnTo>
                    <a:pt x="404" y="525"/>
                  </a:lnTo>
                  <a:lnTo>
                    <a:pt x="403" y="526"/>
                  </a:lnTo>
                  <a:lnTo>
                    <a:pt x="403" y="526"/>
                  </a:lnTo>
                  <a:lnTo>
                    <a:pt x="403" y="526"/>
                  </a:lnTo>
                  <a:lnTo>
                    <a:pt x="402" y="526"/>
                  </a:lnTo>
                  <a:lnTo>
                    <a:pt x="402" y="527"/>
                  </a:lnTo>
                  <a:lnTo>
                    <a:pt x="402" y="527"/>
                  </a:lnTo>
                  <a:lnTo>
                    <a:pt x="400" y="528"/>
                  </a:lnTo>
                  <a:lnTo>
                    <a:pt x="400" y="528"/>
                  </a:lnTo>
                  <a:lnTo>
                    <a:pt x="399" y="528"/>
                  </a:lnTo>
                  <a:lnTo>
                    <a:pt x="398" y="529"/>
                  </a:lnTo>
                  <a:lnTo>
                    <a:pt x="398" y="529"/>
                  </a:lnTo>
                  <a:lnTo>
                    <a:pt x="398" y="529"/>
                  </a:lnTo>
                  <a:lnTo>
                    <a:pt x="396" y="529"/>
                  </a:lnTo>
                  <a:lnTo>
                    <a:pt x="394" y="529"/>
                  </a:lnTo>
                  <a:lnTo>
                    <a:pt x="394" y="532"/>
                  </a:lnTo>
                  <a:lnTo>
                    <a:pt x="394" y="532"/>
                  </a:lnTo>
                  <a:lnTo>
                    <a:pt x="394" y="533"/>
                  </a:lnTo>
                  <a:lnTo>
                    <a:pt x="393" y="533"/>
                  </a:lnTo>
                  <a:lnTo>
                    <a:pt x="393" y="534"/>
                  </a:lnTo>
                  <a:lnTo>
                    <a:pt x="392" y="534"/>
                  </a:lnTo>
                  <a:lnTo>
                    <a:pt x="392" y="534"/>
                  </a:lnTo>
                  <a:lnTo>
                    <a:pt x="391" y="534"/>
                  </a:lnTo>
                  <a:lnTo>
                    <a:pt x="391" y="535"/>
                  </a:lnTo>
                  <a:lnTo>
                    <a:pt x="392" y="535"/>
                  </a:lnTo>
                  <a:lnTo>
                    <a:pt x="392" y="536"/>
                  </a:lnTo>
                  <a:lnTo>
                    <a:pt x="392" y="536"/>
                  </a:lnTo>
                  <a:lnTo>
                    <a:pt x="390" y="537"/>
                  </a:lnTo>
                  <a:lnTo>
                    <a:pt x="389" y="539"/>
                  </a:lnTo>
                  <a:lnTo>
                    <a:pt x="389" y="540"/>
                  </a:lnTo>
                  <a:lnTo>
                    <a:pt x="388" y="540"/>
                  </a:lnTo>
                  <a:lnTo>
                    <a:pt x="388" y="540"/>
                  </a:lnTo>
                  <a:lnTo>
                    <a:pt x="387" y="540"/>
                  </a:lnTo>
                  <a:lnTo>
                    <a:pt x="387" y="540"/>
                  </a:lnTo>
                  <a:lnTo>
                    <a:pt x="387" y="538"/>
                  </a:lnTo>
                  <a:lnTo>
                    <a:pt x="387" y="538"/>
                  </a:lnTo>
                  <a:lnTo>
                    <a:pt x="387" y="538"/>
                  </a:lnTo>
                  <a:lnTo>
                    <a:pt x="388" y="538"/>
                  </a:lnTo>
                  <a:lnTo>
                    <a:pt x="388" y="537"/>
                  </a:lnTo>
                  <a:lnTo>
                    <a:pt x="387" y="537"/>
                  </a:lnTo>
                  <a:lnTo>
                    <a:pt x="387" y="537"/>
                  </a:lnTo>
                  <a:lnTo>
                    <a:pt x="387" y="537"/>
                  </a:lnTo>
                  <a:lnTo>
                    <a:pt x="386" y="537"/>
                  </a:lnTo>
                  <a:lnTo>
                    <a:pt x="386" y="538"/>
                  </a:lnTo>
                  <a:lnTo>
                    <a:pt x="385" y="538"/>
                  </a:lnTo>
                  <a:lnTo>
                    <a:pt x="385" y="538"/>
                  </a:lnTo>
                  <a:lnTo>
                    <a:pt x="385" y="537"/>
                  </a:lnTo>
                  <a:lnTo>
                    <a:pt x="385" y="537"/>
                  </a:lnTo>
                  <a:lnTo>
                    <a:pt x="385" y="537"/>
                  </a:lnTo>
                  <a:lnTo>
                    <a:pt x="385" y="537"/>
                  </a:lnTo>
                  <a:lnTo>
                    <a:pt x="385" y="538"/>
                  </a:lnTo>
                  <a:lnTo>
                    <a:pt x="385" y="539"/>
                  </a:lnTo>
                  <a:lnTo>
                    <a:pt x="385" y="540"/>
                  </a:lnTo>
                  <a:lnTo>
                    <a:pt x="385" y="541"/>
                  </a:lnTo>
                  <a:lnTo>
                    <a:pt x="385" y="541"/>
                  </a:lnTo>
                  <a:lnTo>
                    <a:pt x="385" y="541"/>
                  </a:lnTo>
                  <a:lnTo>
                    <a:pt x="385" y="541"/>
                  </a:lnTo>
                  <a:lnTo>
                    <a:pt x="385" y="541"/>
                  </a:lnTo>
                  <a:lnTo>
                    <a:pt x="386" y="541"/>
                  </a:lnTo>
                  <a:lnTo>
                    <a:pt x="386" y="541"/>
                  </a:lnTo>
                  <a:lnTo>
                    <a:pt x="386" y="541"/>
                  </a:lnTo>
                  <a:lnTo>
                    <a:pt x="387" y="542"/>
                  </a:lnTo>
                  <a:lnTo>
                    <a:pt x="386" y="546"/>
                  </a:lnTo>
                  <a:lnTo>
                    <a:pt x="386" y="546"/>
                  </a:lnTo>
                  <a:lnTo>
                    <a:pt x="385" y="550"/>
                  </a:lnTo>
                  <a:lnTo>
                    <a:pt x="386" y="551"/>
                  </a:lnTo>
                  <a:lnTo>
                    <a:pt x="386" y="552"/>
                  </a:lnTo>
                  <a:lnTo>
                    <a:pt x="386" y="552"/>
                  </a:lnTo>
                  <a:lnTo>
                    <a:pt x="385" y="552"/>
                  </a:lnTo>
                  <a:lnTo>
                    <a:pt x="385" y="553"/>
                  </a:lnTo>
                  <a:lnTo>
                    <a:pt x="383" y="553"/>
                  </a:lnTo>
                  <a:lnTo>
                    <a:pt x="383" y="554"/>
                  </a:lnTo>
                  <a:lnTo>
                    <a:pt x="383" y="554"/>
                  </a:lnTo>
                  <a:lnTo>
                    <a:pt x="383" y="554"/>
                  </a:lnTo>
                  <a:lnTo>
                    <a:pt x="380" y="554"/>
                  </a:lnTo>
                  <a:lnTo>
                    <a:pt x="380" y="554"/>
                  </a:lnTo>
                  <a:lnTo>
                    <a:pt x="379" y="554"/>
                  </a:lnTo>
                  <a:lnTo>
                    <a:pt x="378" y="553"/>
                  </a:lnTo>
                  <a:lnTo>
                    <a:pt x="376" y="553"/>
                  </a:lnTo>
                  <a:lnTo>
                    <a:pt x="376" y="553"/>
                  </a:lnTo>
                  <a:lnTo>
                    <a:pt x="376" y="554"/>
                  </a:lnTo>
                  <a:lnTo>
                    <a:pt x="376" y="554"/>
                  </a:lnTo>
                  <a:lnTo>
                    <a:pt x="375" y="554"/>
                  </a:lnTo>
                  <a:lnTo>
                    <a:pt x="374" y="554"/>
                  </a:lnTo>
                  <a:lnTo>
                    <a:pt x="372" y="554"/>
                  </a:lnTo>
                  <a:lnTo>
                    <a:pt x="372" y="555"/>
                  </a:lnTo>
                  <a:lnTo>
                    <a:pt x="371" y="555"/>
                  </a:lnTo>
                  <a:lnTo>
                    <a:pt x="371" y="556"/>
                  </a:lnTo>
                  <a:lnTo>
                    <a:pt x="370" y="556"/>
                  </a:lnTo>
                  <a:lnTo>
                    <a:pt x="370" y="557"/>
                  </a:lnTo>
                  <a:lnTo>
                    <a:pt x="369" y="557"/>
                  </a:lnTo>
                  <a:lnTo>
                    <a:pt x="369" y="556"/>
                  </a:lnTo>
                  <a:lnTo>
                    <a:pt x="368" y="556"/>
                  </a:lnTo>
                  <a:lnTo>
                    <a:pt x="368" y="557"/>
                  </a:lnTo>
                  <a:lnTo>
                    <a:pt x="368" y="558"/>
                  </a:lnTo>
                  <a:lnTo>
                    <a:pt x="368" y="558"/>
                  </a:lnTo>
                  <a:lnTo>
                    <a:pt x="367" y="557"/>
                  </a:lnTo>
                  <a:lnTo>
                    <a:pt x="367" y="556"/>
                  </a:lnTo>
                  <a:lnTo>
                    <a:pt x="368" y="556"/>
                  </a:lnTo>
                  <a:lnTo>
                    <a:pt x="368" y="556"/>
                  </a:lnTo>
                  <a:lnTo>
                    <a:pt x="368" y="555"/>
                  </a:lnTo>
                  <a:lnTo>
                    <a:pt x="367" y="556"/>
                  </a:lnTo>
                  <a:lnTo>
                    <a:pt x="366" y="557"/>
                  </a:lnTo>
                  <a:lnTo>
                    <a:pt x="366" y="557"/>
                  </a:lnTo>
                  <a:lnTo>
                    <a:pt x="366" y="558"/>
                  </a:lnTo>
                  <a:lnTo>
                    <a:pt x="366" y="558"/>
                  </a:lnTo>
                  <a:lnTo>
                    <a:pt x="365" y="557"/>
                  </a:lnTo>
                  <a:lnTo>
                    <a:pt x="363" y="556"/>
                  </a:lnTo>
                  <a:lnTo>
                    <a:pt x="363" y="556"/>
                  </a:lnTo>
                  <a:lnTo>
                    <a:pt x="361" y="557"/>
                  </a:lnTo>
                  <a:lnTo>
                    <a:pt x="360" y="557"/>
                  </a:lnTo>
                  <a:lnTo>
                    <a:pt x="359" y="559"/>
                  </a:lnTo>
                  <a:lnTo>
                    <a:pt x="358" y="559"/>
                  </a:lnTo>
                  <a:lnTo>
                    <a:pt x="358" y="559"/>
                  </a:lnTo>
                  <a:lnTo>
                    <a:pt x="357" y="559"/>
                  </a:lnTo>
                  <a:lnTo>
                    <a:pt x="356" y="559"/>
                  </a:lnTo>
                  <a:lnTo>
                    <a:pt x="355" y="558"/>
                  </a:lnTo>
                  <a:lnTo>
                    <a:pt x="349" y="559"/>
                  </a:lnTo>
                  <a:lnTo>
                    <a:pt x="348" y="559"/>
                  </a:lnTo>
                  <a:lnTo>
                    <a:pt x="347" y="559"/>
                  </a:lnTo>
                  <a:lnTo>
                    <a:pt x="347" y="559"/>
                  </a:lnTo>
                  <a:lnTo>
                    <a:pt x="346" y="559"/>
                  </a:lnTo>
                  <a:lnTo>
                    <a:pt x="346" y="559"/>
                  </a:lnTo>
                  <a:lnTo>
                    <a:pt x="346" y="559"/>
                  </a:lnTo>
                  <a:lnTo>
                    <a:pt x="346" y="558"/>
                  </a:lnTo>
                  <a:lnTo>
                    <a:pt x="346" y="557"/>
                  </a:lnTo>
                  <a:lnTo>
                    <a:pt x="344" y="557"/>
                  </a:lnTo>
                  <a:lnTo>
                    <a:pt x="343" y="557"/>
                  </a:lnTo>
                  <a:lnTo>
                    <a:pt x="342" y="557"/>
                  </a:lnTo>
                  <a:lnTo>
                    <a:pt x="340" y="557"/>
                  </a:lnTo>
                  <a:lnTo>
                    <a:pt x="337" y="557"/>
                  </a:lnTo>
                  <a:lnTo>
                    <a:pt x="336" y="555"/>
                  </a:lnTo>
                  <a:lnTo>
                    <a:pt x="335" y="555"/>
                  </a:lnTo>
                  <a:lnTo>
                    <a:pt x="334" y="556"/>
                  </a:lnTo>
                  <a:lnTo>
                    <a:pt x="333" y="555"/>
                  </a:lnTo>
                  <a:lnTo>
                    <a:pt x="331" y="554"/>
                  </a:lnTo>
                  <a:lnTo>
                    <a:pt x="330" y="555"/>
                  </a:lnTo>
                  <a:lnTo>
                    <a:pt x="329" y="554"/>
                  </a:lnTo>
                  <a:lnTo>
                    <a:pt x="328" y="554"/>
                  </a:lnTo>
                  <a:lnTo>
                    <a:pt x="326" y="554"/>
                  </a:lnTo>
                  <a:lnTo>
                    <a:pt x="325" y="554"/>
                  </a:lnTo>
                  <a:lnTo>
                    <a:pt x="325" y="554"/>
                  </a:lnTo>
                  <a:lnTo>
                    <a:pt x="324" y="554"/>
                  </a:lnTo>
                  <a:lnTo>
                    <a:pt x="323" y="554"/>
                  </a:lnTo>
                  <a:lnTo>
                    <a:pt x="322" y="554"/>
                  </a:lnTo>
                  <a:lnTo>
                    <a:pt x="321" y="554"/>
                  </a:lnTo>
                  <a:lnTo>
                    <a:pt x="320" y="553"/>
                  </a:lnTo>
                  <a:lnTo>
                    <a:pt x="320" y="551"/>
                  </a:lnTo>
                  <a:lnTo>
                    <a:pt x="320" y="551"/>
                  </a:lnTo>
                  <a:lnTo>
                    <a:pt x="320" y="550"/>
                  </a:lnTo>
                  <a:lnTo>
                    <a:pt x="318" y="549"/>
                  </a:lnTo>
                  <a:lnTo>
                    <a:pt x="317" y="546"/>
                  </a:lnTo>
                  <a:lnTo>
                    <a:pt x="317" y="546"/>
                  </a:lnTo>
                  <a:lnTo>
                    <a:pt x="316" y="546"/>
                  </a:lnTo>
                  <a:lnTo>
                    <a:pt x="316" y="545"/>
                  </a:lnTo>
                  <a:lnTo>
                    <a:pt x="316" y="544"/>
                  </a:lnTo>
                  <a:lnTo>
                    <a:pt x="315" y="544"/>
                  </a:lnTo>
                  <a:lnTo>
                    <a:pt x="315" y="543"/>
                  </a:lnTo>
                  <a:lnTo>
                    <a:pt x="313" y="542"/>
                  </a:lnTo>
                  <a:lnTo>
                    <a:pt x="313" y="542"/>
                  </a:lnTo>
                  <a:lnTo>
                    <a:pt x="313" y="542"/>
                  </a:lnTo>
                  <a:lnTo>
                    <a:pt x="313" y="541"/>
                  </a:lnTo>
                  <a:lnTo>
                    <a:pt x="311" y="540"/>
                  </a:lnTo>
                  <a:lnTo>
                    <a:pt x="309" y="539"/>
                  </a:lnTo>
                  <a:lnTo>
                    <a:pt x="308" y="538"/>
                  </a:lnTo>
                  <a:lnTo>
                    <a:pt x="308" y="537"/>
                  </a:lnTo>
                  <a:lnTo>
                    <a:pt x="307" y="537"/>
                  </a:lnTo>
                  <a:lnTo>
                    <a:pt x="307" y="537"/>
                  </a:lnTo>
                  <a:lnTo>
                    <a:pt x="307" y="537"/>
                  </a:lnTo>
                  <a:lnTo>
                    <a:pt x="307" y="534"/>
                  </a:lnTo>
                  <a:lnTo>
                    <a:pt x="306" y="533"/>
                  </a:lnTo>
                  <a:lnTo>
                    <a:pt x="303" y="533"/>
                  </a:lnTo>
                  <a:lnTo>
                    <a:pt x="302" y="533"/>
                  </a:lnTo>
                  <a:lnTo>
                    <a:pt x="302" y="533"/>
                  </a:lnTo>
                  <a:lnTo>
                    <a:pt x="301" y="534"/>
                  </a:lnTo>
                  <a:lnTo>
                    <a:pt x="301" y="534"/>
                  </a:lnTo>
                  <a:lnTo>
                    <a:pt x="300" y="533"/>
                  </a:lnTo>
                  <a:lnTo>
                    <a:pt x="300" y="533"/>
                  </a:lnTo>
                  <a:lnTo>
                    <a:pt x="300" y="533"/>
                  </a:lnTo>
                  <a:lnTo>
                    <a:pt x="300" y="534"/>
                  </a:lnTo>
                  <a:lnTo>
                    <a:pt x="299" y="534"/>
                  </a:lnTo>
                  <a:lnTo>
                    <a:pt x="299" y="534"/>
                  </a:lnTo>
                  <a:lnTo>
                    <a:pt x="299" y="533"/>
                  </a:lnTo>
                  <a:lnTo>
                    <a:pt x="298" y="533"/>
                  </a:lnTo>
                  <a:lnTo>
                    <a:pt x="298" y="533"/>
                  </a:lnTo>
                  <a:lnTo>
                    <a:pt x="298" y="533"/>
                  </a:lnTo>
                  <a:lnTo>
                    <a:pt x="298" y="534"/>
                  </a:lnTo>
                  <a:lnTo>
                    <a:pt x="297" y="534"/>
                  </a:lnTo>
                  <a:lnTo>
                    <a:pt x="297" y="534"/>
                  </a:lnTo>
                  <a:lnTo>
                    <a:pt x="296" y="533"/>
                  </a:lnTo>
                  <a:lnTo>
                    <a:pt x="295" y="533"/>
                  </a:lnTo>
                  <a:lnTo>
                    <a:pt x="294" y="533"/>
                  </a:lnTo>
                  <a:lnTo>
                    <a:pt x="294" y="533"/>
                  </a:lnTo>
                  <a:lnTo>
                    <a:pt x="294" y="532"/>
                  </a:lnTo>
                  <a:lnTo>
                    <a:pt x="294" y="532"/>
                  </a:lnTo>
                  <a:lnTo>
                    <a:pt x="294" y="531"/>
                  </a:lnTo>
                  <a:lnTo>
                    <a:pt x="294" y="531"/>
                  </a:lnTo>
                  <a:lnTo>
                    <a:pt x="294" y="530"/>
                  </a:lnTo>
                  <a:lnTo>
                    <a:pt x="293" y="529"/>
                  </a:lnTo>
                  <a:lnTo>
                    <a:pt x="293" y="529"/>
                  </a:lnTo>
                  <a:lnTo>
                    <a:pt x="292" y="529"/>
                  </a:lnTo>
                  <a:lnTo>
                    <a:pt x="292" y="528"/>
                  </a:lnTo>
                  <a:lnTo>
                    <a:pt x="290" y="527"/>
                  </a:lnTo>
                  <a:lnTo>
                    <a:pt x="290" y="527"/>
                  </a:lnTo>
                  <a:lnTo>
                    <a:pt x="290" y="526"/>
                  </a:lnTo>
                  <a:lnTo>
                    <a:pt x="290" y="526"/>
                  </a:lnTo>
                  <a:lnTo>
                    <a:pt x="290" y="525"/>
                  </a:lnTo>
                  <a:lnTo>
                    <a:pt x="289" y="524"/>
                  </a:lnTo>
                  <a:lnTo>
                    <a:pt x="289" y="523"/>
                  </a:lnTo>
                  <a:lnTo>
                    <a:pt x="289" y="522"/>
                  </a:lnTo>
                  <a:lnTo>
                    <a:pt x="287" y="519"/>
                  </a:lnTo>
                  <a:lnTo>
                    <a:pt x="287" y="518"/>
                  </a:lnTo>
                  <a:lnTo>
                    <a:pt x="287" y="516"/>
                  </a:lnTo>
                  <a:lnTo>
                    <a:pt x="287" y="516"/>
                  </a:lnTo>
                  <a:lnTo>
                    <a:pt x="287" y="516"/>
                  </a:lnTo>
                  <a:lnTo>
                    <a:pt x="286" y="516"/>
                  </a:lnTo>
                  <a:lnTo>
                    <a:pt x="285" y="515"/>
                  </a:lnTo>
                  <a:lnTo>
                    <a:pt x="285" y="513"/>
                  </a:lnTo>
                  <a:lnTo>
                    <a:pt x="285" y="513"/>
                  </a:lnTo>
                  <a:lnTo>
                    <a:pt x="285" y="512"/>
                  </a:lnTo>
                  <a:lnTo>
                    <a:pt x="285" y="511"/>
                  </a:lnTo>
                  <a:lnTo>
                    <a:pt x="284" y="511"/>
                  </a:lnTo>
                  <a:lnTo>
                    <a:pt x="284" y="510"/>
                  </a:lnTo>
                  <a:lnTo>
                    <a:pt x="284" y="510"/>
                  </a:lnTo>
                  <a:lnTo>
                    <a:pt x="283" y="509"/>
                  </a:lnTo>
                  <a:lnTo>
                    <a:pt x="283" y="509"/>
                  </a:lnTo>
                  <a:lnTo>
                    <a:pt x="283" y="508"/>
                  </a:lnTo>
                  <a:lnTo>
                    <a:pt x="282" y="508"/>
                  </a:lnTo>
                  <a:lnTo>
                    <a:pt x="281" y="509"/>
                  </a:lnTo>
                  <a:lnTo>
                    <a:pt x="281" y="509"/>
                  </a:lnTo>
                  <a:lnTo>
                    <a:pt x="280" y="508"/>
                  </a:lnTo>
                  <a:lnTo>
                    <a:pt x="279" y="508"/>
                  </a:lnTo>
                  <a:lnTo>
                    <a:pt x="278" y="507"/>
                  </a:lnTo>
                  <a:lnTo>
                    <a:pt x="278" y="507"/>
                  </a:lnTo>
                  <a:lnTo>
                    <a:pt x="278" y="507"/>
                  </a:lnTo>
                  <a:lnTo>
                    <a:pt x="279" y="508"/>
                  </a:lnTo>
                  <a:lnTo>
                    <a:pt x="281" y="508"/>
                  </a:lnTo>
                  <a:lnTo>
                    <a:pt x="281" y="508"/>
                  </a:lnTo>
                  <a:lnTo>
                    <a:pt x="281" y="508"/>
                  </a:lnTo>
                  <a:lnTo>
                    <a:pt x="280" y="507"/>
                  </a:lnTo>
                  <a:lnTo>
                    <a:pt x="280" y="507"/>
                  </a:lnTo>
                  <a:lnTo>
                    <a:pt x="281" y="507"/>
                  </a:lnTo>
                  <a:lnTo>
                    <a:pt x="281" y="507"/>
                  </a:lnTo>
                  <a:lnTo>
                    <a:pt x="280" y="506"/>
                  </a:lnTo>
                  <a:lnTo>
                    <a:pt x="279" y="506"/>
                  </a:lnTo>
                  <a:lnTo>
                    <a:pt x="278" y="506"/>
                  </a:lnTo>
                  <a:lnTo>
                    <a:pt x="278" y="506"/>
                  </a:lnTo>
                  <a:lnTo>
                    <a:pt x="278" y="506"/>
                  </a:lnTo>
                  <a:lnTo>
                    <a:pt x="279" y="505"/>
                  </a:lnTo>
                  <a:lnTo>
                    <a:pt x="280" y="505"/>
                  </a:lnTo>
                  <a:lnTo>
                    <a:pt x="280" y="505"/>
                  </a:lnTo>
                  <a:lnTo>
                    <a:pt x="280" y="505"/>
                  </a:lnTo>
                  <a:lnTo>
                    <a:pt x="280" y="504"/>
                  </a:lnTo>
                  <a:lnTo>
                    <a:pt x="279" y="503"/>
                  </a:lnTo>
                  <a:lnTo>
                    <a:pt x="279" y="503"/>
                  </a:lnTo>
                  <a:lnTo>
                    <a:pt x="278" y="502"/>
                  </a:lnTo>
                  <a:lnTo>
                    <a:pt x="277" y="501"/>
                  </a:lnTo>
                  <a:lnTo>
                    <a:pt x="276" y="500"/>
                  </a:lnTo>
                  <a:lnTo>
                    <a:pt x="275" y="499"/>
                  </a:lnTo>
                  <a:lnTo>
                    <a:pt x="274" y="499"/>
                  </a:lnTo>
                  <a:lnTo>
                    <a:pt x="273" y="498"/>
                  </a:lnTo>
                  <a:lnTo>
                    <a:pt x="273" y="497"/>
                  </a:lnTo>
                  <a:lnTo>
                    <a:pt x="273" y="496"/>
                  </a:lnTo>
                  <a:lnTo>
                    <a:pt x="273" y="496"/>
                  </a:lnTo>
                  <a:lnTo>
                    <a:pt x="273" y="495"/>
                  </a:lnTo>
                  <a:lnTo>
                    <a:pt x="274" y="494"/>
                  </a:lnTo>
                  <a:lnTo>
                    <a:pt x="275" y="494"/>
                  </a:lnTo>
                  <a:lnTo>
                    <a:pt x="276" y="493"/>
                  </a:lnTo>
                  <a:lnTo>
                    <a:pt x="276" y="493"/>
                  </a:lnTo>
                  <a:lnTo>
                    <a:pt x="275" y="493"/>
                  </a:lnTo>
                  <a:lnTo>
                    <a:pt x="275" y="494"/>
                  </a:lnTo>
                  <a:lnTo>
                    <a:pt x="274" y="494"/>
                  </a:lnTo>
                  <a:lnTo>
                    <a:pt x="273" y="494"/>
                  </a:lnTo>
                  <a:lnTo>
                    <a:pt x="273" y="495"/>
                  </a:lnTo>
                  <a:lnTo>
                    <a:pt x="272" y="495"/>
                  </a:lnTo>
                  <a:lnTo>
                    <a:pt x="272" y="495"/>
                  </a:lnTo>
                  <a:lnTo>
                    <a:pt x="272" y="495"/>
                  </a:lnTo>
                  <a:lnTo>
                    <a:pt x="270" y="496"/>
                  </a:lnTo>
                  <a:lnTo>
                    <a:pt x="268" y="495"/>
                  </a:lnTo>
                  <a:lnTo>
                    <a:pt x="268" y="496"/>
                  </a:lnTo>
                  <a:lnTo>
                    <a:pt x="267" y="496"/>
                  </a:lnTo>
                  <a:lnTo>
                    <a:pt x="265" y="495"/>
                  </a:lnTo>
                  <a:lnTo>
                    <a:pt x="264" y="497"/>
                  </a:lnTo>
                  <a:lnTo>
                    <a:pt x="262" y="498"/>
                  </a:lnTo>
                  <a:lnTo>
                    <a:pt x="261" y="498"/>
                  </a:lnTo>
                  <a:lnTo>
                    <a:pt x="260" y="498"/>
                  </a:lnTo>
                  <a:lnTo>
                    <a:pt x="260" y="498"/>
                  </a:lnTo>
                  <a:lnTo>
                    <a:pt x="259" y="498"/>
                  </a:lnTo>
                  <a:lnTo>
                    <a:pt x="259" y="497"/>
                  </a:lnTo>
                  <a:lnTo>
                    <a:pt x="259" y="497"/>
                  </a:lnTo>
                  <a:lnTo>
                    <a:pt x="255" y="497"/>
                  </a:lnTo>
                  <a:lnTo>
                    <a:pt x="254" y="497"/>
                  </a:lnTo>
                  <a:lnTo>
                    <a:pt x="253" y="497"/>
                  </a:lnTo>
                  <a:lnTo>
                    <a:pt x="251" y="498"/>
                  </a:lnTo>
                  <a:lnTo>
                    <a:pt x="250" y="500"/>
                  </a:lnTo>
                  <a:lnTo>
                    <a:pt x="248" y="503"/>
                  </a:lnTo>
                  <a:lnTo>
                    <a:pt x="248" y="503"/>
                  </a:lnTo>
                  <a:lnTo>
                    <a:pt x="248" y="503"/>
                  </a:lnTo>
                  <a:lnTo>
                    <a:pt x="247" y="503"/>
                  </a:lnTo>
                  <a:lnTo>
                    <a:pt x="247" y="507"/>
                  </a:lnTo>
                  <a:lnTo>
                    <a:pt x="249" y="507"/>
                  </a:lnTo>
                  <a:lnTo>
                    <a:pt x="251" y="508"/>
                  </a:lnTo>
                  <a:lnTo>
                    <a:pt x="251" y="509"/>
                  </a:lnTo>
                  <a:lnTo>
                    <a:pt x="251" y="509"/>
                  </a:lnTo>
                  <a:lnTo>
                    <a:pt x="253" y="509"/>
                  </a:lnTo>
                  <a:lnTo>
                    <a:pt x="253" y="510"/>
                  </a:lnTo>
                  <a:lnTo>
                    <a:pt x="252" y="509"/>
                  </a:lnTo>
                  <a:lnTo>
                    <a:pt x="251" y="509"/>
                  </a:lnTo>
                  <a:lnTo>
                    <a:pt x="251" y="510"/>
                  </a:lnTo>
                  <a:lnTo>
                    <a:pt x="251" y="510"/>
                  </a:lnTo>
                  <a:lnTo>
                    <a:pt x="251" y="510"/>
                  </a:lnTo>
                  <a:lnTo>
                    <a:pt x="250" y="510"/>
                  </a:lnTo>
                  <a:lnTo>
                    <a:pt x="249" y="510"/>
                  </a:lnTo>
                  <a:lnTo>
                    <a:pt x="249" y="511"/>
                  </a:lnTo>
                  <a:lnTo>
                    <a:pt x="248" y="510"/>
                  </a:lnTo>
                  <a:lnTo>
                    <a:pt x="246" y="510"/>
                  </a:lnTo>
                  <a:lnTo>
                    <a:pt x="246" y="510"/>
                  </a:lnTo>
                  <a:lnTo>
                    <a:pt x="246" y="510"/>
                  </a:lnTo>
                  <a:lnTo>
                    <a:pt x="246" y="509"/>
                  </a:lnTo>
                  <a:lnTo>
                    <a:pt x="246" y="509"/>
                  </a:lnTo>
                  <a:lnTo>
                    <a:pt x="245" y="509"/>
                  </a:lnTo>
                  <a:lnTo>
                    <a:pt x="245" y="510"/>
                  </a:lnTo>
                  <a:lnTo>
                    <a:pt x="244" y="510"/>
                  </a:lnTo>
                  <a:lnTo>
                    <a:pt x="243" y="510"/>
                  </a:lnTo>
                  <a:lnTo>
                    <a:pt x="243" y="510"/>
                  </a:lnTo>
                  <a:lnTo>
                    <a:pt x="243" y="510"/>
                  </a:lnTo>
                  <a:lnTo>
                    <a:pt x="242" y="509"/>
                  </a:lnTo>
                  <a:lnTo>
                    <a:pt x="242" y="509"/>
                  </a:lnTo>
                  <a:lnTo>
                    <a:pt x="242" y="508"/>
                  </a:lnTo>
                  <a:lnTo>
                    <a:pt x="242" y="508"/>
                  </a:lnTo>
                  <a:lnTo>
                    <a:pt x="242" y="509"/>
                  </a:lnTo>
                  <a:lnTo>
                    <a:pt x="241" y="509"/>
                  </a:lnTo>
                  <a:lnTo>
                    <a:pt x="240" y="510"/>
                  </a:lnTo>
                  <a:lnTo>
                    <a:pt x="239" y="510"/>
                  </a:lnTo>
                  <a:lnTo>
                    <a:pt x="238" y="510"/>
                  </a:lnTo>
                  <a:lnTo>
                    <a:pt x="238" y="510"/>
                  </a:lnTo>
                  <a:lnTo>
                    <a:pt x="237" y="510"/>
                  </a:lnTo>
                  <a:lnTo>
                    <a:pt x="237" y="511"/>
                  </a:lnTo>
                  <a:lnTo>
                    <a:pt x="237" y="511"/>
                  </a:lnTo>
                  <a:lnTo>
                    <a:pt x="237" y="511"/>
                  </a:lnTo>
                  <a:lnTo>
                    <a:pt x="237" y="511"/>
                  </a:lnTo>
                  <a:lnTo>
                    <a:pt x="235" y="511"/>
                  </a:lnTo>
                  <a:lnTo>
                    <a:pt x="235" y="511"/>
                  </a:lnTo>
                  <a:lnTo>
                    <a:pt x="234" y="511"/>
                  </a:lnTo>
                  <a:lnTo>
                    <a:pt x="234" y="511"/>
                  </a:lnTo>
                  <a:lnTo>
                    <a:pt x="233" y="511"/>
                  </a:lnTo>
                  <a:lnTo>
                    <a:pt x="233" y="510"/>
                  </a:lnTo>
                  <a:lnTo>
                    <a:pt x="232" y="510"/>
                  </a:lnTo>
                  <a:lnTo>
                    <a:pt x="232" y="510"/>
                  </a:lnTo>
                  <a:lnTo>
                    <a:pt x="230" y="510"/>
                  </a:lnTo>
                  <a:lnTo>
                    <a:pt x="229" y="509"/>
                  </a:lnTo>
                  <a:lnTo>
                    <a:pt x="229" y="509"/>
                  </a:lnTo>
                  <a:lnTo>
                    <a:pt x="229" y="508"/>
                  </a:lnTo>
                  <a:lnTo>
                    <a:pt x="229" y="508"/>
                  </a:lnTo>
                  <a:lnTo>
                    <a:pt x="229" y="508"/>
                  </a:lnTo>
                  <a:lnTo>
                    <a:pt x="229" y="507"/>
                  </a:lnTo>
                  <a:lnTo>
                    <a:pt x="229" y="507"/>
                  </a:lnTo>
                  <a:lnTo>
                    <a:pt x="229" y="508"/>
                  </a:lnTo>
                  <a:lnTo>
                    <a:pt x="227" y="509"/>
                  </a:lnTo>
                  <a:lnTo>
                    <a:pt x="227" y="509"/>
                  </a:lnTo>
                  <a:lnTo>
                    <a:pt x="227" y="508"/>
                  </a:lnTo>
                  <a:lnTo>
                    <a:pt x="226" y="509"/>
                  </a:lnTo>
                  <a:lnTo>
                    <a:pt x="226" y="508"/>
                  </a:lnTo>
                  <a:lnTo>
                    <a:pt x="225" y="509"/>
                  </a:lnTo>
                  <a:lnTo>
                    <a:pt x="224" y="508"/>
                  </a:lnTo>
                  <a:lnTo>
                    <a:pt x="224" y="509"/>
                  </a:lnTo>
                  <a:lnTo>
                    <a:pt x="223" y="509"/>
                  </a:lnTo>
                  <a:lnTo>
                    <a:pt x="222" y="510"/>
                  </a:lnTo>
                  <a:lnTo>
                    <a:pt x="222" y="510"/>
                  </a:lnTo>
                  <a:lnTo>
                    <a:pt x="222" y="511"/>
                  </a:lnTo>
                  <a:lnTo>
                    <a:pt x="222" y="511"/>
                  </a:lnTo>
                  <a:lnTo>
                    <a:pt x="221" y="511"/>
                  </a:lnTo>
                  <a:lnTo>
                    <a:pt x="221" y="511"/>
                  </a:lnTo>
                  <a:lnTo>
                    <a:pt x="221" y="511"/>
                  </a:lnTo>
                  <a:lnTo>
                    <a:pt x="221" y="511"/>
                  </a:lnTo>
                  <a:lnTo>
                    <a:pt x="220" y="512"/>
                  </a:lnTo>
                  <a:lnTo>
                    <a:pt x="220" y="512"/>
                  </a:lnTo>
                  <a:lnTo>
                    <a:pt x="221" y="512"/>
                  </a:lnTo>
                  <a:lnTo>
                    <a:pt x="221" y="513"/>
                  </a:lnTo>
                  <a:lnTo>
                    <a:pt x="223" y="514"/>
                  </a:lnTo>
                  <a:lnTo>
                    <a:pt x="223" y="514"/>
                  </a:lnTo>
                  <a:lnTo>
                    <a:pt x="223" y="515"/>
                  </a:lnTo>
                  <a:lnTo>
                    <a:pt x="224" y="515"/>
                  </a:lnTo>
                  <a:lnTo>
                    <a:pt x="223" y="516"/>
                  </a:lnTo>
                  <a:lnTo>
                    <a:pt x="223" y="516"/>
                  </a:lnTo>
                  <a:lnTo>
                    <a:pt x="223" y="516"/>
                  </a:lnTo>
                  <a:lnTo>
                    <a:pt x="221" y="516"/>
                  </a:lnTo>
                  <a:lnTo>
                    <a:pt x="220" y="516"/>
                  </a:lnTo>
                  <a:lnTo>
                    <a:pt x="220" y="516"/>
                  </a:lnTo>
                  <a:lnTo>
                    <a:pt x="220" y="515"/>
                  </a:lnTo>
                  <a:lnTo>
                    <a:pt x="217" y="515"/>
                  </a:lnTo>
                  <a:lnTo>
                    <a:pt x="217" y="515"/>
                  </a:lnTo>
                  <a:lnTo>
                    <a:pt x="216" y="515"/>
                  </a:lnTo>
                  <a:lnTo>
                    <a:pt x="216" y="515"/>
                  </a:lnTo>
                  <a:lnTo>
                    <a:pt x="216" y="515"/>
                  </a:lnTo>
                  <a:lnTo>
                    <a:pt x="216" y="515"/>
                  </a:lnTo>
                  <a:lnTo>
                    <a:pt x="216" y="515"/>
                  </a:lnTo>
                  <a:lnTo>
                    <a:pt x="215" y="515"/>
                  </a:lnTo>
                  <a:lnTo>
                    <a:pt x="215" y="514"/>
                  </a:lnTo>
                  <a:lnTo>
                    <a:pt x="213" y="515"/>
                  </a:lnTo>
                  <a:lnTo>
                    <a:pt x="213" y="516"/>
                  </a:lnTo>
                  <a:lnTo>
                    <a:pt x="213" y="517"/>
                  </a:lnTo>
                  <a:lnTo>
                    <a:pt x="214" y="517"/>
                  </a:lnTo>
                  <a:lnTo>
                    <a:pt x="213" y="517"/>
                  </a:lnTo>
                  <a:lnTo>
                    <a:pt x="213" y="518"/>
                  </a:lnTo>
                  <a:lnTo>
                    <a:pt x="213" y="517"/>
                  </a:lnTo>
                  <a:lnTo>
                    <a:pt x="212" y="517"/>
                  </a:lnTo>
                  <a:lnTo>
                    <a:pt x="211" y="517"/>
                  </a:lnTo>
                  <a:lnTo>
                    <a:pt x="211" y="517"/>
                  </a:lnTo>
                  <a:lnTo>
                    <a:pt x="211" y="517"/>
                  </a:lnTo>
                  <a:lnTo>
                    <a:pt x="211" y="516"/>
                  </a:lnTo>
                  <a:lnTo>
                    <a:pt x="210" y="516"/>
                  </a:lnTo>
                  <a:lnTo>
                    <a:pt x="209" y="516"/>
                  </a:lnTo>
                  <a:lnTo>
                    <a:pt x="209" y="516"/>
                  </a:lnTo>
                  <a:lnTo>
                    <a:pt x="208" y="516"/>
                  </a:lnTo>
                  <a:lnTo>
                    <a:pt x="207" y="515"/>
                  </a:lnTo>
                  <a:lnTo>
                    <a:pt x="206" y="515"/>
                  </a:lnTo>
                  <a:lnTo>
                    <a:pt x="205" y="514"/>
                  </a:lnTo>
                  <a:lnTo>
                    <a:pt x="205" y="514"/>
                  </a:lnTo>
                  <a:lnTo>
                    <a:pt x="205" y="514"/>
                  </a:lnTo>
                  <a:lnTo>
                    <a:pt x="204" y="514"/>
                  </a:lnTo>
                  <a:lnTo>
                    <a:pt x="204" y="513"/>
                  </a:lnTo>
                  <a:lnTo>
                    <a:pt x="204" y="513"/>
                  </a:lnTo>
                  <a:lnTo>
                    <a:pt x="204" y="513"/>
                  </a:lnTo>
                  <a:lnTo>
                    <a:pt x="203" y="512"/>
                  </a:lnTo>
                  <a:lnTo>
                    <a:pt x="203" y="512"/>
                  </a:lnTo>
                  <a:lnTo>
                    <a:pt x="202" y="512"/>
                  </a:lnTo>
                  <a:lnTo>
                    <a:pt x="202" y="511"/>
                  </a:lnTo>
                  <a:lnTo>
                    <a:pt x="202" y="511"/>
                  </a:lnTo>
                  <a:lnTo>
                    <a:pt x="201" y="511"/>
                  </a:lnTo>
                  <a:lnTo>
                    <a:pt x="201" y="511"/>
                  </a:lnTo>
                  <a:lnTo>
                    <a:pt x="200" y="511"/>
                  </a:lnTo>
                  <a:lnTo>
                    <a:pt x="200" y="511"/>
                  </a:lnTo>
                  <a:lnTo>
                    <a:pt x="200" y="511"/>
                  </a:lnTo>
                  <a:lnTo>
                    <a:pt x="199" y="511"/>
                  </a:lnTo>
                  <a:lnTo>
                    <a:pt x="198" y="511"/>
                  </a:lnTo>
                  <a:lnTo>
                    <a:pt x="198" y="511"/>
                  </a:lnTo>
                  <a:lnTo>
                    <a:pt x="198" y="511"/>
                  </a:lnTo>
                  <a:lnTo>
                    <a:pt x="198" y="511"/>
                  </a:lnTo>
                  <a:lnTo>
                    <a:pt x="198" y="511"/>
                  </a:lnTo>
                  <a:lnTo>
                    <a:pt x="196" y="511"/>
                  </a:lnTo>
                  <a:lnTo>
                    <a:pt x="196" y="511"/>
                  </a:lnTo>
                  <a:lnTo>
                    <a:pt x="196" y="510"/>
                  </a:lnTo>
                  <a:lnTo>
                    <a:pt x="198" y="509"/>
                  </a:lnTo>
                  <a:lnTo>
                    <a:pt x="199" y="508"/>
                  </a:lnTo>
                  <a:lnTo>
                    <a:pt x="199" y="508"/>
                  </a:lnTo>
                  <a:lnTo>
                    <a:pt x="199" y="508"/>
                  </a:lnTo>
                  <a:lnTo>
                    <a:pt x="199" y="507"/>
                  </a:lnTo>
                  <a:lnTo>
                    <a:pt x="199" y="505"/>
                  </a:lnTo>
                  <a:lnTo>
                    <a:pt x="198" y="502"/>
                  </a:lnTo>
                  <a:lnTo>
                    <a:pt x="198" y="502"/>
                  </a:lnTo>
                  <a:lnTo>
                    <a:pt x="198" y="501"/>
                  </a:lnTo>
                  <a:lnTo>
                    <a:pt x="198" y="500"/>
                  </a:lnTo>
                  <a:lnTo>
                    <a:pt x="198" y="500"/>
                  </a:lnTo>
                  <a:lnTo>
                    <a:pt x="197" y="499"/>
                  </a:lnTo>
                  <a:lnTo>
                    <a:pt x="197" y="498"/>
                  </a:lnTo>
                  <a:lnTo>
                    <a:pt x="196" y="498"/>
                  </a:lnTo>
                  <a:lnTo>
                    <a:pt x="196" y="498"/>
                  </a:lnTo>
                  <a:lnTo>
                    <a:pt x="195" y="498"/>
                  </a:lnTo>
                  <a:lnTo>
                    <a:pt x="195" y="498"/>
                  </a:lnTo>
                  <a:lnTo>
                    <a:pt x="195" y="498"/>
                  </a:lnTo>
                  <a:lnTo>
                    <a:pt x="195" y="498"/>
                  </a:lnTo>
                  <a:lnTo>
                    <a:pt x="196" y="498"/>
                  </a:lnTo>
                  <a:lnTo>
                    <a:pt x="197" y="497"/>
                  </a:lnTo>
                  <a:lnTo>
                    <a:pt x="198" y="497"/>
                  </a:lnTo>
                  <a:lnTo>
                    <a:pt x="198" y="496"/>
                  </a:lnTo>
                  <a:lnTo>
                    <a:pt x="199" y="496"/>
                  </a:lnTo>
                  <a:lnTo>
                    <a:pt x="199" y="497"/>
                  </a:lnTo>
                  <a:lnTo>
                    <a:pt x="199" y="497"/>
                  </a:lnTo>
                  <a:lnTo>
                    <a:pt x="200" y="497"/>
                  </a:lnTo>
                  <a:lnTo>
                    <a:pt x="201" y="497"/>
                  </a:lnTo>
                  <a:lnTo>
                    <a:pt x="201" y="496"/>
                  </a:lnTo>
                  <a:lnTo>
                    <a:pt x="202" y="495"/>
                  </a:lnTo>
                  <a:lnTo>
                    <a:pt x="202" y="495"/>
                  </a:lnTo>
                  <a:lnTo>
                    <a:pt x="202" y="495"/>
                  </a:lnTo>
                  <a:lnTo>
                    <a:pt x="202" y="494"/>
                  </a:lnTo>
                  <a:lnTo>
                    <a:pt x="203" y="494"/>
                  </a:lnTo>
                  <a:lnTo>
                    <a:pt x="203" y="494"/>
                  </a:lnTo>
                  <a:lnTo>
                    <a:pt x="203" y="494"/>
                  </a:lnTo>
                  <a:lnTo>
                    <a:pt x="205" y="493"/>
                  </a:lnTo>
                  <a:lnTo>
                    <a:pt x="205" y="493"/>
                  </a:lnTo>
                  <a:lnTo>
                    <a:pt x="205" y="492"/>
                  </a:lnTo>
                  <a:lnTo>
                    <a:pt x="205" y="492"/>
                  </a:lnTo>
                  <a:lnTo>
                    <a:pt x="206" y="490"/>
                  </a:lnTo>
                  <a:lnTo>
                    <a:pt x="206" y="490"/>
                  </a:lnTo>
                  <a:lnTo>
                    <a:pt x="206" y="489"/>
                  </a:lnTo>
                  <a:lnTo>
                    <a:pt x="207" y="488"/>
                  </a:lnTo>
                  <a:lnTo>
                    <a:pt x="207" y="488"/>
                  </a:lnTo>
                  <a:lnTo>
                    <a:pt x="207" y="488"/>
                  </a:lnTo>
                  <a:lnTo>
                    <a:pt x="207" y="489"/>
                  </a:lnTo>
                  <a:lnTo>
                    <a:pt x="208" y="489"/>
                  </a:lnTo>
                  <a:lnTo>
                    <a:pt x="208" y="489"/>
                  </a:lnTo>
                  <a:lnTo>
                    <a:pt x="208" y="490"/>
                  </a:lnTo>
                  <a:lnTo>
                    <a:pt x="208" y="490"/>
                  </a:lnTo>
                  <a:lnTo>
                    <a:pt x="208" y="490"/>
                  </a:lnTo>
                  <a:lnTo>
                    <a:pt x="208" y="491"/>
                  </a:lnTo>
                  <a:lnTo>
                    <a:pt x="208" y="491"/>
                  </a:lnTo>
                  <a:lnTo>
                    <a:pt x="208" y="492"/>
                  </a:lnTo>
                  <a:lnTo>
                    <a:pt x="208" y="492"/>
                  </a:lnTo>
                  <a:lnTo>
                    <a:pt x="208" y="492"/>
                  </a:lnTo>
                  <a:lnTo>
                    <a:pt x="209" y="492"/>
                  </a:lnTo>
                  <a:lnTo>
                    <a:pt x="210" y="493"/>
                  </a:lnTo>
                  <a:lnTo>
                    <a:pt x="210" y="493"/>
                  </a:lnTo>
                  <a:lnTo>
                    <a:pt x="210" y="493"/>
                  </a:lnTo>
                  <a:lnTo>
                    <a:pt x="210" y="492"/>
                  </a:lnTo>
                  <a:lnTo>
                    <a:pt x="210" y="491"/>
                  </a:lnTo>
                  <a:lnTo>
                    <a:pt x="210" y="491"/>
                  </a:lnTo>
                  <a:lnTo>
                    <a:pt x="210" y="492"/>
                  </a:lnTo>
                  <a:lnTo>
                    <a:pt x="211" y="492"/>
                  </a:lnTo>
                  <a:lnTo>
                    <a:pt x="211" y="491"/>
                  </a:lnTo>
                  <a:lnTo>
                    <a:pt x="211" y="491"/>
                  </a:lnTo>
                  <a:lnTo>
                    <a:pt x="211" y="492"/>
                  </a:lnTo>
                  <a:lnTo>
                    <a:pt x="213" y="493"/>
                  </a:lnTo>
                  <a:lnTo>
                    <a:pt x="213" y="493"/>
                  </a:lnTo>
                  <a:lnTo>
                    <a:pt x="214" y="494"/>
                  </a:lnTo>
                  <a:lnTo>
                    <a:pt x="215" y="494"/>
                  </a:lnTo>
                  <a:lnTo>
                    <a:pt x="216" y="494"/>
                  </a:lnTo>
                  <a:lnTo>
                    <a:pt x="216" y="493"/>
                  </a:lnTo>
                  <a:lnTo>
                    <a:pt x="217" y="494"/>
                  </a:lnTo>
                  <a:lnTo>
                    <a:pt x="218" y="493"/>
                  </a:lnTo>
                  <a:lnTo>
                    <a:pt x="219" y="492"/>
                  </a:lnTo>
                  <a:lnTo>
                    <a:pt x="219" y="492"/>
                  </a:lnTo>
                  <a:lnTo>
                    <a:pt x="220" y="492"/>
                  </a:lnTo>
                  <a:lnTo>
                    <a:pt x="220" y="493"/>
                  </a:lnTo>
                  <a:lnTo>
                    <a:pt x="220" y="493"/>
                  </a:lnTo>
                  <a:lnTo>
                    <a:pt x="220" y="493"/>
                  </a:lnTo>
                  <a:lnTo>
                    <a:pt x="220" y="492"/>
                  </a:lnTo>
                  <a:lnTo>
                    <a:pt x="220" y="492"/>
                  </a:lnTo>
                  <a:lnTo>
                    <a:pt x="221" y="491"/>
                  </a:lnTo>
                  <a:lnTo>
                    <a:pt x="221" y="491"/>
                  </a:lnTo>
                  <a:lnTo>
                    <a:pt x="222" y="491"/>
                  </a:lnTo>
                  <a:lnTo>
                    <a:pt x="222" y="491"/>
                  </a:lnTo>
                  <a:lnTo>
                    <a:pt x="223" y="491"/>
                  </a:lnTo>
                  <a:lnTo>
                    <a:pt x="223" y="490"/>
                  </a:lnTo>
                  <a:lnTo>
                    <a:pt x="224" y="490"/>
                  </a:lnTo>
                  <a:lnTo>
                    <a:pt x="224" y="490"/>
                  </a:lnTo>
                  <a:lnTo>
                    <a:pt x="224" y="490"/>
                  </a:lnTo>
                  <a:lnTo>
                    <a:pt x="224" y="489"/>
                  </a:lnTo>
                  <a:lnTo>
                    <a:pt x="228" y="489"/>
                  </a:lnTo>
                  <a:lnTo>
                    <a:pt x="229" y="488"/>
                  </a:lnTo>
                  <a:lnTo>
                    <a:pt x="229" y="487"/>
                  </a:lnTo>
                  <a:lnTo>
                    <a:pt x="229" y="486"/>
                  </a:lnTo>
                  <a:lnTo>
                    <a:pt x="230" y="486"/>
                  </a:lnTo>
                  <a:lnTo>
                    <a:pt x="231" y="486"/>
                  </a:lnTo>
                  <a:lnTo>
                    <a:pt x="232" y="485"/>
                  </a:lnTo>
                  <a:lnTo>
                    <a:pt x="233" y="485"/>
                  </a:lnTo>
                  <a:lnTo>
                    <a:pt x="234" y="485"/>
                  </a:lnTo>
                  <a:lnTo>
                    <a:pt x="234" y="485"/>
                  </a:lnTo>
                  <a:lnTo>
                    <a:pt x="234" y="485"/>
                  </a:lnTo>
                  <a:lnTo>
                    <a:pt x="235" y="485"/>
                  </a:lnTo>
                  <a:lnTo>
                    <a:pt x="235" y="485"/>
                  </a:lnTo>
                  <a:lnTo>
                    <a:pt x="234" y="485"/>
                  </a:lnTo>
                  <a:lnTo>
                    <a:pt x="234" y="485"/>
                  </a:lnTo>
                  <a:lnTo>
                    <a:pt x="233" y="484"/>
                  </a:lnTo>
                  <a:lnTo>
                    <a:pt x="235" y="483"/>
                  </a:lnTo>
                  <a:lnTo>
                    <a:pt x="236" y="482"/>
                  </a:lnTo>
                  <a:lnTo>
                    <a:pt x="236" y="482"/>
                  </a:lnTo>
                  <a:lnTo>
                    <a:pt x="236" y="482"/>
                  </a:lnTo>
                  <a:lnTo>
                    <a:pt x="236" y="481"/>
                  </a:lnTo>
                  <a:lnTo>
                    <a:pt x="236" y="481"/>
                  </a:lnTo>
                  <a:lnTo>
                    <a:pt x="236" y="481"/>
                  </a:lnTo>
                  <a:lnTo>
                    <a:pt x="236" y="481"/>
                  </a:lnTo>
                  <a:lnTo>
                    <a:pt x="235" y="480"/>
                  </a:lnTo>
                  <a:lnTo>
                    <a:pt x="234" y="479"/>
                  </a:lnTo>
                  <a:lnTo>
                    <a:pt x="234" y="478"/>
                  </a:lnTo>
                  <a:lnTo>
                    <a:pt x="235" y="478"/>
                  </a:lnTo>
                  <a:lnTo>
                    <a:pt x="236" y="478"/>
                  </a:lnTo>
                  <a:lnTo>
                    <a:pt x="236" y="477"/>
                  </a:lnTo>
                  <a:lnTo>
                    <a:pt x="237" y="477"/>
                  </a:lnTo>
                  <a:lnTo>
                    <a:pt x="237" y="476"/>
                  </a:lnTo>
                  <a:lnTo>
                    <a:pt x="237" y="475"/>
                  </a:lnTo>
                  <a:lnTo>
                    <a:pt x="237" y="475"/>
                  </a:lnTo>
                  <a:lnTo>
                    <a:pt x="237" y="474"/>
                  </a:lnTo>
                  <a:lnTo>
                    <a:pt x="239" y="474"/>
                  </a:lnTo>
                  <a:lnTo>
                    <a:pt x="239" y="473"/>
                  </a:lnTo>
                  <a:lnTo>
                    <a:pt x="238" y="473"/>
                  </a:lnTo>
                  <a:lnTo>
                    <a:pt x="238" y="473"/>
                  </a:lnTo>
                  <a:lnTo>
                    <a:pt x="237" y="474"/>
                  </a:lnTo>
                  <a:lnTo>
                    <a:pt x="237" y="474"/>
                  </a:lnTo>
                  <a:lnTo>
                    <a:pt x="237" y="475"/>
                  </a:lnTo>
                  <a:lnTo>
                    <a:pt x="237" y="475"/>
                  </a:lnTo>
                  <a:lnTo>
                    <a:pt x="237" y="475"/>
                  </a:lnTo>
                  <a:lnTo>
                    <a:pt x="236" y="476"/>
                  </a:lnTo>
                  <a:lnTo>
                    <a:pt x="236" y="477"/>
                  </a:lnTo>
                  <a:lnTo>
                    <a:pt x="236" y="477"/>
                  </a:lnTo>
                  <a:lnTo>
                    <a:pt x="235" y="477"/>
                  </a:lnTo>
                  <a:lnTo>
                    <a:pt x="234" y="477"/>
                  </a:lnTo>
                  <a:lnTo>
                    <a:pt x="234" y="477"/>
                  </a:lnTo>
                  <a:lnTo>
                    <a:pt x="233" y="477"/>
                  </a:lnTo>
                  <a:lnTo>
                    <a:pt x="233" y="478"/>
                  </a:lnTo>
                  <a:lnTo>
                    <a:pt x="234" y="479"/>
                  </a:lnTo>
                  <a:lnTo>
                    <a:pt x="234" y="481"/>
                  </a:lnTo>
                  <a:lnTo>
                    <a:pt x="234" y="481"/>
                  </a:lnTo>
                  <a:lnTo>
                    <a:pt x="234" y="481"/>
                  </a:lnTo>
                  <a:lnTo>
                    <a:pt x="233" y="482"/>
                  </a:lnTo>
                  <a:lnTo>
                    <a:pt x="234" y="482"/>
                  </a:lnTo>
                  <a:lnTo>
                    <a:pt x="234" y="483"/>
                  </a:lnTo>
                  <a:lnTo>
                    <a:pt x="234" y="483"/>
                  </a:lnTo>
                  <a:lnTo>
                    <a:pt x="233" y="484"/>
                  </a:lnTo>
                  <a:lnTo>
                    <a:pt x="232" y="484"/>
                  </a:lnTo>
                  <a:lnTo>
                    <a:pt x="231" y="484"/>
                  </a:lnTo>
                  <a:lnTo>
                    <a:pt x="229" y="485"/>
                  </a:lnTo>
                  <a:lnTo>
                    <a:pt x="229" y="485"/>
                  </a:lnTo>
                  <a:lnTo>
                    <a:pt x="228" y="485"/>
                  </a:lnTo>
                  <a:lnTo>
                    <a:pt x="227" y="485"/>
                  </a:lnTo>
                  <a:lnTo>
                    <a:pt x="226" y="485"/>
                  </a:lnTo>
                  <a:lnTo>
                    <a:pt x="225" y="485"/>
                  </a:lnTo>
                  <a:lnTo>
                    <a:pt x="225" y="485"/>
                  </a:lnTo>
                  <a:lnTo>
                    <a:pt x="225" y="485"/>
                  </a:lnTo>
                  <a:lnTo>
                    <a:pt x="224" y="485"/>
                  </a:lnTo>
                  <a:lnTo>
                    <a:pt x="224" y="485"/>
                  </a:lnTo>
                  <a:lnTo>
                    <a:pt x="224" y="485"/>
                  </a:lnTo>
                  <a:lnTo>
                    <a:pt x="223" y="486"/>
                  </a:lnTo>
                  <a:lnTo>
                    <a:pt x="222" y="486"/>
                  </a:lnTo>
                  <a:lnTo>
                    <a:pt x="220" y="484"/>
                  </a:lnTo>
                  <a:lnTo>
                    <a:pt x="220" y="484"/>
                  </a:lnTo>
                  <a:lnTo>
                    <a:pt x="220" y="483"/>
                  </a:lnTo>
                  <a:lnTo>
                    <a:pt x="220" y="482"/>
                  </a:lnTo>
                  <a:lnTo>
                    <a:pt x="219" y="483"/>
                  </a:lnTo>
                  <a:lnTo>
                    <a:pt x="219" y="483"/>
                  </a:lnTo>
                  <a:lnTo>
                    <a:pt x="219" y="481"/>
                  </a:lnTo>
                  <a:lnTo>
                    <a:pt x="218" y="481"/>
                  </a:lnTo>
                  <a:lnTo>
                    <a:pt x="217" y="480"/>
                  </a:lnTo>
                  <a:lnTo>
                    <a:pt x="217" y="479"/>
                  </a:lnTo>
                  <a:lnTo>
                    <a:pt x="216" y="479"/>
                  </a:lnTo>
                  <a:lnTo>
                    <a:pt x="213" y="478"/>
                  </a:lnTo>
                  <a:lnTo>
                    <a:pt x="211" y="477"/>
                  </a:lnTo>
                  <a:lnTo>
                    <a:pt x="211" y="478"/>
                  </a:lnTo>
                  <a:lnTo>
                    <a:pt x="210" y="478"/>
                  </a:lnTo>
                  <a:lnTo>
                    <a:pt x="210" y="478"/>
                  </a:lnTo>
                  <a:lnTo>
                    <a:pt x="210" y="479"/>
                  </a:lnTo>
                  <a:lnTo>
                    <a:pt x="209" y="479"/>
                  </a:lnTo>
                  <a:lnTo>
                    <a:pt x="209" y="480"/>
                  </a:lnTo>
                  <a:lnTo>
                    <a:pt x="206" y="480"/>
                  </a:lnTo>
                  <a:lnTo>
                    <a:pt x="206" y="480"/>
                  </a:lnTo>
                  <a:lnTo>
                    <a:pt x="205" y="480"/>
                  </a:lnTo>
                  <a:lnTo>
                    <a:pt x="203" y="480"/>
                  </a:lnTo>
                  <a:lnTo>
                    <a:pt x="203" y="480"/>
                  </a:lnTo>
                  <a:lnTo>
                    <a:pt x="202" y="480"/>
                  </a:lnTo>
                  <a:lnTo>
                    <a:pt x="202" y="480"/>
                  </a:lnTo>
                  <a:lnTo>
                    <a:pt x="203" y="480"/>
                  </a:lnTo>
                  <a:lnTo>
                    <a:pt x="203" y="480"/>
                  </a:lnTo>
                  <a:lnTo>
                    <a:pt x="203" y="481"/>
                  </a:lnTo>
                  <a:lnTo>
                    <a:pt x="203" y="481"/>
                  </a:lnTo>
                  <a:lnTo>
                    <a:pt x="202" y="481"/>
                  </a:lnTo>
                  <a:lnTo>
                    <a:pt x="201" y="482"/>
                  </a:lnTo>
                  <a:lnTo>
                    <a:pt x="198" y="482"/>
                  </a:lnTo>
                  <a:lnTo>
                    <a:pt x="198" y="481"/>
                  </a:lnTo>
                  <a:lnTo>
                    <a:pt x="197" y="481"/>
                  </a:lnTo>
                  <a:lnTo>
                    <a:pt x="196" y="481"/>
                  </a:lnTo>
                  <a:lnTo>
                    <a:pt x="195" y="481"/>
                  </a:lnTo>
                  <a:lnTo>
                    <a:pt x="194" y="479"/>
                  </a:lnTo>
                  <a:lnTo>
                    <a:pt x="191" y="477"/>
                  </a:lnTo>
                  <a:lnTo>
                    <a:pt x="191" y="477"/>
                  </a:lnTo>
                  <a:lnTo>
                    <a:pt x="190" y="477"/>
                  </a:lnTo>
                  <a:lnTo>
                    <a:pt x="190" y="475"/>
                  </a:lnTo>
                  <a:lnTo>
                    <a:pt x="188" y="472"/>
                  </a:lnTo>
                  <a:lnTo>
                    <a:pt x="188" y="472"/>
                  </a:lnTo>
                  <a:lnTo>
                    <a:pt x="187" y="472"/>
                  </a:lnTo>
                  <a:lnTo>
                    <a:pt x="187" y="472"/>
                  </a:lnTo>
                  <a:lnTo>
                    <a:pt x="187" y="472"/>
                  </a:lnTo>
                  <a:lnTo>
                    <a:pt x="187" y="472"/>
                  </a:lnTo>
                  <a:lnTo>
                    <a:pt x="186" y="471"/>
                  </a:lnTo>
                  <a:lnTo>
                    <a:pt x="185" y="469"/>
                  </a:lnTo>
                  <a:lnTo>
                    <a:pt x="185" y="469"/>
                  </a:lnTo>
                  <a:lnTo>
                    <a:pt x="185" y="468"/>
                  </a:lnTo>
                  <a:lnTo>
                    <a:pt x="185" y="468"/>
                  </a:lnTo>
                  <a:lnTo>
                    <a:pt x="185" y="468"/>
                  </a:lnTo>
                  <a:lnTo>
                    <a:pt x="185" y="468"/>
                  </a:lnTo>
                  <a:lnTo>
                    <a:pt x="185" y="466"/>
                  </a:lnTo>
                  <a:lnTo>
                    <a:pt x="185" y="466"/>
                  </a:lnTo>
                  <a:lnTo>
                    <a:pt x="185" y="465"/>
                  </a:lnTo>
                  <a:lnTo>
                    <a:pt x="185" y="466"/>
                  </a:lnTo>
                  <a:lnTo>
                    <a:pt x="186" y="466"/>
                  </a:lnTo>
                  <a:lnTo>
                    <a:pt x="187" y="466"/>
                  </a:lnTo>
                  <a:lnTo>
                    <a:pt x="188" y="466"/>
                  </a:lnTo>
                  <a:lnTo>
                    <a:pt x="189" y="465"/>
                  </a:lnTo>
                  <a:lnTo>
                    <a:pt x="189" y="465"/>
                  </a:lnTo>
                  <a:lnTo>
                    <a:pt x="190" y="465"/>
                  </a:lnTo>
                  <a:lnTo>
                    <a:pt x="190" y="465"/>
                  </a:lnTo>
                  <a:lnTo>
                    <a:pt x="190" y="465"/>
                  </a:lnTo>
                  <a:lnTo>
                    <a:pt x="190" y="466"/>
                  </a:lnTo>
                  <a:lnTo>
                    <a:pt x="191" y="466"/>
                  </a:lnTo>
                  <a:lnTo>
                    <a:pt x="191" y="465"/>
                  </a:lnTo>
                  <a:lnTo>
                    <a:pt x="191" y="465"/>
                  </a:lnTo>
                  <a:lnTo>
                    <a:pt x="192" y="466"/>
                  </a:lnTo>
                  <a:lnTo>
                    <a:pt x="192" y="467"/>
                  </a:lnTo>
                  <a:lnTo>
                    <a:pt x="192" y="467"/>
                  </a:lnTo>
                  <a:lnTo>
                    <a:pt x="193" y="467"/>
                  </a:lnTo>
                  <a:lnTo>
                    <a:pt x="194" y="468"/>
                  </a:lnTo>
                  <a:lnTo>
                    <a:pt x="194" y="468"/>
                  </a:lnTo>
                  <a:lnTo>
                    <a:pt x="194" y="467"/>
                  </a:lnTo>
                  <a:lnTo>
                    <a:pt x="193" y="466"/>
                  </a:lnTo>
                  <a:lnTo>
                    <a:pt x="193" y="466"/>
                  </a:lnTo>
                  <a:lnTo>
                    <a:pt x="193" y="465"/>
                  </a:lnTo>
                  <a:lnTo>
                    <a:pt x="194" y="465"/>
                  </a:lnTo>
                  <a:lnTo>
                    <a:pt x="194" y="464"/>
                  </a:lnTo>
                  <a:lnTo>
                    <a:pt x="192" y="464"/>
                  </a:lnTo>
                  <a:lnTo>
                    <a:pt x="191" y="464"/>
                  </a:lnTo>
                  <a:lnTo>
                    <a:pt x="190" y="464"/>
                  </a:lnTo>
                  <a:lnTo>
                    <a:pt x="190" y="464"/>
                  </a:lnTo>
                  <a:lnTo>
                    <a:pt x="190" y="464"/>
                  </a:lnTo>
                  <a:lnTo>
                    <a:pt x="189" y="464"/>
                  </a:lnTo>
                  <a:lnTo>
                    <a:pt x="188" y="464"/>
                  </a:lnTo>
                  <a:lnTo>
                    <a:pt x="187" y="464"/>
                  </a:lnTo>
                  <a:lnTo>
                    <a:pt x="186" y="464"/>
                  </a:lnTo>
                  <a:lnTo>
                    <a:pt x="186" y="463"/>
                  </a:lnTo>
                  <a:lnTo>
                    <a:pt x="185" y="463"/>
                  </a:lnTo>
                  <a:lnTo>
                    <a:pt x="185" y="462"/>
                  </a:lnTo>
                  <a:lnTo>
                    <a:pt x="185" y="462"/>
                  </a:lnTo>
                  <a:lnTo>
                    <a:pt x="185" y="461"/>
                  </a:lnTo>
                  <a:lnTo>
                    <a:pt x="185" y="461"/>
                  </a:lnTo>
                  <a:lnTo>
                    <a:pt x="185" y="460"/>
                  </a:lnTo>
                  <a:lnTo>
                    <a:pt x="185" y="459"/>
                  </a:lnTo>
                  <a:lnTo>
                    <a:pt x="185" y="459"/>
                  </a:lnTo>
                  <a:lnTo>
                    <a:pt x="185" y="459"/>
                  </a:lnTo>
                  <a:lnTo>
                    <a:pt x="185" y="458"/>
                  </a:lnTo>
                  <a:lnTo>
                    <a:pt x="185" y="457"/>
                  </a:lnTo>
                  <a:lnTo>
                    <a:pt x="185" y="456"/>
                  </a:lnTo>
                  <a:lnTo>
                    <a:pt x="185" y="456"/>
                  </a:lnTo>
                  <a:lnTo>
                    <a:pt x="185" y="455"/>
                  </a:lnTo>
                  <a:lnTo>
                    <a:pt x="187" y="454"/>
                  </a:lnTo>
                  <a:lnTo>
                    <a:pt x="187" y="454"/>
                  </a:lnTo>
                  <a:lnTo>
                    <a:pt x="187" y="452"/>
                  </a:lnTo>
                  <a:lnTo>
                    <a:pt x="186" y="451"/>
                  </a:lnTo>
                  <a:lnTo>
                    <a:pt x="186" y="451"/>
                  </a:lnTo>
                  <a:lnTo>
                    <a:pt x="186" y="451"/>
                  </a:lnTo>
                  <a:lnTo>
                    <a:pt x="187" y="451"/>
                  </a:lnTo>
                  <a:lnTo>
                    <a:pt x="188" y="450"/>
                  </a:lnTo>
                  <a:lnTo>
                    <a:pt x="190" y="449"/>
                  </a:lnTo>
                  <a:lnTo>
                    <a:pt x="190" y="448"/>
                  </a:lnTo>
                  <a:lnTo>
                    <a:pt x="190" y="447"/>
                  </a:lnTo>
                  <a:lnTo>
                    <a:pt x="192" y="448"/>
                  </a:lnTo>
                  <a:lnTo>
                    <a:pt x="194" y="446"/>
                  </a:lnTo>
                  <a:lnTo>
                    <a:pt x="194" y="445"/>
                  </a:lnTo>
                  <a:lnTo>
                    <a:pt x="194" y="444"/>
                  </a:lnTo>
                  <a:lnTo>
                    <a:pt x="194" y="444"/>
                  </a:lnTo>
                  <a:lnTo>
                    <a:pt x="194" y="443"/>
                  </a:lnTo>
                  <a:lnTo>
                    <a:pt x="194" y="443"/>
                  </a:lnTo>
                  <a:lnTo>
                    <a:pt x="194" y="442"/>
                  </a:lnTo>
                  <a:lnTo>
                    <a:pt x="194" y="443"/>
                  </a:lnTo>
                  <a:lnTo>
                    <a:pt x="194" y="443"/>
                  </a:lnTo>
                  <a:lnTo>
                    <a:pt x="194" y="444"/>
                  </a:lnTo>
                  <a:lnTo>
                    <a:pt x="193" y="446"/>
                  </a:lnTo>
                  <a:lnTo>
                    <a:pt x="193" y="446"/>
                  </a:lnTo>
                  <a:lnTo>
                    <a:pt x="193" y="447"/>
                  </a:lnTo>
                  <a:lnTo>
                    <a:pt x="192" y="447"/>
                  </a:lnTo>
                  <a:lnTo>
                    <a:pt x="190" y="447"/>
                  </a:lnTo>
                  <a:lnTo>
                    <a:pt x="190" y="447"/>
                  </a:lnTo>
                  <a:lnTo>
                    <a:pt x="188" y="449"/>
                  </a:lnTo>
                  <a:lnTo>
                    <a:pt x="186" y="449"/>
                  </a:lnTo>
                  <a:lnTo>
                    <a:pt x="185" y="450"/>
                  </a:lnTo>
                  <a:lnTo>
                    <a:pt x="185" y="451"/>
                  </a:lnTo>
                  <a:lnTo>
                    <a:pt x="185" y="451"/>
                  </a:lnTo>
                  <a:lnTo>
                    <a:pt x="185" y="452"/>
                  </a:lnTo>
                  <a:lnTo>
                    <a:pt x="185" y="452"/>
                  </a:lnTo>
                  <a:lnTo>
                    <a:pt x="185" y="453"/>
                  </a:lnTo>
                  <a:lnTo>
                    <a:pt x="185" y="454"/>
                  </a:lnTo>
                  <a:lnTo>
                    <a:pt x="184" y="454"/>
                  </a:lnTo>
                  <a:lnTo>
                    <a:pt x="184" y="454"/>
                  </a:lnTo>
                  <a:lnTo>
                    <a:pt x="183" y="455"/>
                  </a:lnTo>
                  <a:lnTo>
                    <a:pt x="183" y="455"/>
                  </a:lnTo>
                  <a:lnTo>
                    <a:pt x="183" y="456"/>
                  </a:lnTo>
                  <a:lnTo>
                    <a:pt x="182" y="457"/>
                  </a:lnTo>
                  <a:lnTo>
                    <a:pt x="181" y="457"/>
                  </a:lnTo>
                  <a:lnTo>
                    <a:pt x="181" y="458"/>
                  </a:lnTo>
                  <a:lnTo>
                    <a:pt x="181" y="459"/>
                  </a:lnTo>
                  <a:lnTo>
                    <a:pt x="180" y="459"/>
                  </a:lnTo>
                  <a:lnTo>
                    <a:pt x="179" y="459"/>
                  </a:lnTo>
                  <a:lnTo>
                    <a:pt x="178" y="458"/>
                  </a:lnTo>
                  <a:lnTo>
                    <a:pt x="177" y="457"/>
                  </a:lnTo>
                  <a:lnTo>
                    <a:pt x="177" y="457"/>
                  </a:lnTo>
                  <a:lnTo>
                    <a:pt x="176" y="457"/>
                  </a:lnTo>
                  <a:lnTo>
                    <a:pt x="175" y="457"/>
                  </a:lnTo>
                  <a:lnTo>
                    <a:pt x="174" y="456"/>
                  </a:lnTo>
                  <a:lnTo>
                    <a:pt x="172" y="455"/>
                  </a:lnTo>
                  <a:lnTo>
                    <a:pt x="172" y="455"/>
                  </a:lnTo>
                  <a:lnTo>
                    <a:pt x="172" y="455"/>
                  </a:lnTo>
                  <a:lnTo>
                    <a:pt x="173" y="454"/>
                  </a:lnTo>
                  <a:lnTo>
                    <a:pt x="174" y="454"/>
                  </a:lnTo>
                  <a:lnTo>
                    <a:pt x="174" y="453"/>
                  </a:lnTo>
                  <a:lnTo>
                    <a:pt x="175" y="453"/>
                  </a:lnTo>
                  <a:lnTo>
                    <a:pt x="175" y="452"/>
                  </a:lnTo>
                  <a:lnTo>
                    <a:pt x="174" y="452"/>
                  </a:lnTo>
                  <a:lnTo>
                    <a:pt x="174" y="452"/>
                  </a:lnTo>
                  <a:lnTo>
                    <a:pt x="174" y="451"/>
                  </a:lnTo>
                  <a:lnTo>
                    <a:pt x="173" y="451"/>
                  </a:lnTo>
                  <a:lnTo>
                    <a:pt x="173" y="451"/>
                  </a:lnTo>
                  <a:lnTo>
                    <a:pt x="172" y="451"/>
                  </a:lnTo>
                  <a:lnTo>
                    <a:pt x="172" y="451"/>
                  </a:lnTo>
                  <a:lnTo>
                    <a:pt x="172" y="451"/>
                  </a:lnTo>
                  <a:lnTo>
                    <a:pt x="172" y="450"/>
                  </a:lnTo>
                  <a:lnTo>
                    <a:pt x="171" y="450"/>
                  </a:lnTo>
                  <a:lnTo>
                    <a:pt x="170" y="450"/>
                  </a:lnTo>
                  <a:lnTo>
                    <a:pt x="170" y="451"/>
                  </a:lnTo>
                  <a:lnTo>
                    <a:pt x="172" y="450"/>
                  </a:lnTo>
                  <a:lnTo>
                    <a:pt x="172" y="451"/>
                  </a:lnTo>
                  <a:lnTo>
                    <a:pt x="172" y="451"/>
                  </a:lnTo>
                  <a:lnTo>
                    <a:pt x="173" y="452"/>
                  </a:lnTo>
                  <a:lnTo>
                    <a:pt x="172" y="453"/>
                  </a:lnTo>
                  <a:lnTo>
                    <a:pt x="172" y="453"/>
                  </a:lnTo>
                  <a:lnTo>
                    <a:pt x="172" y="454"/>
                  </a:lnTo>
                  <a:lnTo>
                    <a:pt x="171" y="455"/>
                  </a:lnTo>
                  <a:lnTo>
                    <a:pt x="171" y="456"/>
                  </a:lnTo>
                  <a:lnTo>
                    <a:pt x="172" y="456"/>
                  </a:lnTo>
                  <a:lnTo>
                    <a:pt x="172" y="457"/>
                  </a:lnTo>
                  <a:lnTo>
                    <a:pt x="172" y="457"/>
                  </a:lnTo>
                  <a:lnTo>
                    <a:pt x="174" y="459"/>
                  </a:lnTo>
                  <a:lnTo>
                    <a:pt x="175" y="459"/>
                  </a:lnTo>
                  <a:lnTo>
                    <a:pt x="176" y="460"/>
                  </a:lnTo>
                  <a:lnTo>
                    <a:pt x="176" y="460"/>
                  </a:lnTo>
                  <a:lnTo>
                    <a:pt x="177" y="461"/>
                  </a:lnTo>
                  <a:lnTo>
                    <a:pt x="177" y="462"/>
                  </a:lnTo>
                  <a:lnTo>
                    <a:pt x="177" y="462"/>
                  </a:lnTo>
                  <a:lnTo>
                    <a:pt x="177" y="462"/>
                  </a:lnTo>
                  <a:lnTo>
                    <a:pt x="177" y="462"/>
                  </a:lnTo>
                  <a:lnTo>
                    <a:pt x="176" y="463"/>
                  </a:lnTo>
                  <a:lnTo>
                    <a:pt x="175" y="464"/>
                  </a:lnTo>
                  <a:lnTo>
                    <a:pt x="174" y="464"/>
                  </a:lnTo>
                  <a:lnTo>
                    <a:pt x="174" y="464"/>
                  </a:lnTo>
                  <a:lnTo>
                    <a:pt x="172" y="464"/>
                  </a:lnTo>
                  <a:lnTo>
                    <a:pt x="172" y="464"/>
                  </a:lnTo>
                  <a:lnTo>
                    <a:pt x="172" y="464"/>
                  </a:lnTo>
                  <a:lnTo>
                    <a:pt x="169" y="464"/>
                  </a:lnTo>
                  <a:lnTo>
                    <a:pt x="168" y="464"/>
                  </a:lnTo>
                  <a:lnTo>
                    <a:pt x="164" y="464"/>
                  </a:lnTo>
                  <a:lnTo>
                    <a:pt x="164" y="464"/>
                  </a:lnTo>
                  <a:lnTo>
                    <a:pt x="160" y="464"/>
                  </a:lnTo>
                  <a:lnTo>
                    <a:pt x="159" y="464"/>
                  </a:lnTo>
                  <a:lnTo>
                    <a:pt x="157" y="463"/>
                  </a:lnTo>
                  <a:lnTo>
                    <a:pt x="155" y="463"/>
                  </a:lnTo>
                  <a:lnTo>
                    <a:pt x="155" y="463"/>
                  </a:lnTo>
                  <a:lnTo>
                    <a:pt x="155" y="463"/>
                  </a:lnTo>
                  <a:lnTo>
                    <a:pt x="155" y="463"/>
                  </a:lnTo>
                  <a:lnTo>
                    <a:pt x="154" y="463"/>
                  </a:lnTo>
                  <a:lnTo>
                    <a:pt x="154" y="464"/>
                  </a:lnTo>
                  <a:lnTo>
                    <a:pt x="153" y="464"/>
                  </a:lnTo>
                  <a:lnTo>
                    <a:pt x="153" y="464"/>
                  </a:lnTo>
                  <a:lnTo>
                    <a:pt x="152" y="464"/>
                  </a:lnTo>
                  <a:lnTo>
                    <a:pt x="152" y="464"/>
                  </a:lnTo>
                  <a:lnTo>
                    <a:pt x="151" y="464"/>
                  </a:lnTo>
                  <a:lnTo>
                    <a:pt x="151" y="465"/>
                  </a:lnTo>
                  <a:lnTo>
                    <a:pt x="150" y="464"/>
                  </a:lnTo>
                  <a:lnTo>
                    <a:pt x="149" y="464"/>
                  </a:lnTo>
                  <a:lnTo>
                    <a:pt x="147" y="464"/>
                  </a:lnTo>
                  <a:lnTo>
                    <a:pt x="147" y="464"/>
                  </a:lnTo>
                  <a:lnTo>
                    <a:pt x="146" y="464"/>
                  </a:lnTo>
                  <a:lnTo>
                    <a:pt x="143" y="464"/>
                  </a:lnTo>
                  <a:lnTo>
                    <a:pt x="143" y="465"/>
                  </a:lnTo>
                  <a:lnTo>
                    <a:pt x="142" y="465"/>
                  </a:lnTo>
                  <a:lnTo>
                    <a:pt x="142" y="464"/>
                  </a:lnTo>
                  <a:lnTo>
                    <a:pt x="141" y="464"/>
                  </a:lnTo>
                  <a:lnTo>
                    <a:pt x="141" y="465"/>
                  </a:lnTo>
                  <a:lnTo>
                    <a:pt x="140" y="465"/>
                  </a:lnTo>
                  <a:lnTo>
                    <a:pt x="138" y="465"/>
                  </a:lnTo>
                  <a:lnTo>
                    <a:pt x="137" y="466"/>
                  </a:lnTo>
                  <a:lnTo>
                    <a:pt x="136" y="466"/>
                  </a:lnTo>
                  <a:lnTo>
                    <a:pt x="133" y="468"/>
                  </a:lnTo>
                  <a:lnTo>
                    <a:pt x="133" y="468"/>
                  </a:lnTo>
                  <a:lnTo>
                    <a:pt x="133" y="468"/>
                  </a:lnTo>
                  <a:lnTo>
                    <a:pt x="133" y="469"/>
                  </a:lnTo>
                  <a:lnTo>
                    <a:pt x="132" y="469"/>
                  </a:lnTo>
                  <a:lnTo>
                    <a:pt x="132" y="470"/>
                  </a:lnTo>
                  <a:lnTo>
                    <a:pt x="132" y="471"/>
                  </a:lnTo>
                  <a:lnTo>
                    <a:pt x="132" y="472"/>
                  </a:lnTo>
                  <a:lnTo>
                    <a:pt x="132" y="472"/>
                  </a:lnTo>
                  <a:lnTo>
                    <a:pt x="132" y="472"/>
                  </a:lnTo>
                  <a:lnTo>
                    <a:pt x="133" y="472"/>
                  </a:lnTo>
                  <a:lnTo>
                    <a:pt x="133" y="473"/>
                  </a:lnTo>
                  <a:lnTo>
                    <a:pt x="133" y="473"/>
                  </a:lnTo>
                  <a:lnTo>
                    <a:pt x="133" y="473"/>
                  </a:lnTo>
                  <a:lnTo>
                    <a:pt x="133" y="473"/>
                  </a:lnTo>
                  <a:lnTo>
                    <a:pt x="133" y="474"/>
                  </a:lnTo>
                  <a:lnTo>
                    <a:pt x="134" y="474"/>
                  </a:lnTo>
                  <a:lnTo>
                    <a:pt x="135" y="475"/>
                  </a:lnTo>
                  <a:lnTo>
                    <a:pt x="134" y="475"/>
                  </a:lnTo>
                  <a:lnTo>
                    <a:pt x="133" y="475"/>
                  </a:lnTo>
                  <a:lnTo>
                    <a:pt x="133" y="476"/>
                  </a:lnTo>
                  <a:lnTo>
                    <a:pt x="133" y="476"/>
                  </a:lnTo>
                  <a:lnTo>
                    <a:pt x="133" y="477"/>
                  </a:lnTo>
                  <a:lnTo>
                    <a:pt x="133" y="477"/>
                  </a:lnTo>
                  <a:lnTo>
                    <a:pt x="133" y="477"/>
                  </a:lnTo>
                  <a:lnTo>
                    <a:pt x="132" y="477"/>
                  </a:lnTo>
                  <a:lnTo>
                    <a:pt x="132" y="478"/>
                  </a:lnTo>
                  <a:lnTo>
                    <a:pt x="132" y="479"/>
                  </a:lnTo>
                  <a:lnTo>
                    <a:pt x="131" y="479"/>
                  </a:lnTo>
                  <a:lnTo>
                    <a:pt x="131" y="479"/>
                  </a:lnTo>
                  <a:lnTo>
                    <a:pt x="131" y="480"/>
                  </a:lnTo>
                  <a:lnTo>
                    <a:pt x="131" y="481"/>
                  </a:lnTo>
                  <a:lnTo>
                    <a:pt x="132" y="481"/>
                  </a:lnTo>
                  <a:lnTo>
                    <a:pt x="132" y="481"/>
                  </a:lnTo>
                  <a:lnTo>
                    <a:pt x="132" y="481"/>
                  </a:lnTo>
                  <a:lnTo>
                    <a:pt x="131" y="482"/>
                  </a:lnTo>
                  <a:lnTo>
                    <a:pt x="130" y="482"/>
                  </a:lnTo>
                  <a:lnTo>
                    <a:pt x="130" y="483"/>
                  </a:lnTo>
                  <a:lnTo>
                    <a:pt x="129" y="485"/>
                  </a:lnTo>
                  <a:lnTo>
                    <a:pt x="129" y="485"/>
                  </a:lnTo>
                  <a:lnTo>
                    <a:pt x="129" y="486"/>
                  </a:lnTo>
                  <a:lnTo>
                    <a:pt x="129" y="487"/>
                  </a:lnTo>
                  <a:lnTo>
                    <a:pt x="128" y="487"/>
                  </a:lnTo>
                  <a:lnTo>
                    <a:pt x="128" y="487"/>
                  </a:lnTo>
                  <a:lnTo>
                    <a:pt x="125" y="486"/>
                  </a:lnTo>
                  <a:lnTo>
                    <a:pt x="125" y="487"/>
                  </a:lnTo>
                  <a:lnTo>
                    <a:pt x="125" y="486"/>
                  </a:lnTo>
                  <a:lnTo>
                    <a:pt x="125" y="486"/>
                  </a:lnTo>
                  <a:lnTo>
                    <a:pt x="124" y="486"/>
                  </a:lnTo>
                  <a:lnTo>
                    <a:pt x="124" y="486"/>
                  </a:lnTo>
                  <a:lnTo>
                    <a:pt x="123" y="486"/>
                  </a:lnTo>
                  <a:lnTo>
                    <a:pt x="123" y="486"/>
                  </a:lnTo>
                  <a:lnTo>
                    <a:pt x="122" y="486"/>
                  </a:lnTo>
                  <a:lnTo>
                    <a:pt x="121" y="486"/>
                  </a:lnTo>
                  <a:lnTo>
                    <a:pt x="121" y="487"/>
                  </a:lnTo>
                  <a:lnTo>
                    <a:pt x="120" y="488"/>
                  </a:lnTo>
                  <a:lnTo>
                    <a:pt x="121" y="489"/>
                  </a:lnTo>
                  <a:lnTo>
                    <a:pt x="121" y="489"/>
                  </a:lnTo>
                  <a:lnTo>
                    <a:pt x="121" y="489"/>
                  </a:lnTo>
                  <a:lnTo>
                    <a:pt x="120" y="489"/>
                  </a:lnTo>
                  <a:lnTo>
                    <a:pt x="120" y="490"/>
                  </a:lnTo>
                  <a:lnTo>
                    <a:pt x="120" y="489"/>
                  </a:lnTo>
                  <a:lnTo>
                    <a:pt x="119" y="490"/>
                  </a:lnTo>
                  <a:lnTo>
                    <a:pt x="118" y="490"/>
                  </a:lnTo>
                  <a:lnTo>
                    <a:pt x="118" y="490"/>
                  </a:lnTo>
                  <a:lnTo>
                    <a:pt x="119" y="490"/>
                  </a:lnTo>
                  <a:lnTo>
                    <a:pt x="119" y="490"/>
                  </a:lnTo>
                  <a:lnTo>
                    <a:pt x="118" y="490"/>
                  </a:lnTo>
                  <a:lnTo>
                    <a:pt x="118" y="490"/>
                  </a:lnTo>
                  <a:lnTo>
                    <a:pt x="118" y="491"/>
                  </a:lnTo>
                  <a:lnTo>
                    <a:pt x="117" y="491"/>
                  </a:lnTo>
                  <a:lnTo>
                    <a:pt x="116" y="491"/>
                  </a:lnTo>
                  <a:lnTo>
                    <a:pt x="116" y="491"/>
                  </a:lnTo>
                  <a:lnTo>
                    <a:pt x="116" y="491"/>
                  </a:lnTo>
                  <a:lnTo>
                    <a:pt x="116" y="490"/>
                  </a:lnTo>
                  <a:lnTo>
                    <a:pt x="116" y="491"/>
                  </a:lnTo>
                  <a:lnTo>
                    <a:pt x="115" y="491"/>
                  </a:lnTo>
                  <a:lnTo>
                    <a:pt x="115" y="490"/>
                  </a:lnTo>
                  <a:lnTo>
                    <a:pt x="113" y="490"/>
                  </a:lnTo>
                  <a:lnTo>
                    <a:pt x="113" y="490"/>
                  </a:lnTo>
                  <a:lnTo>
                    <a:pt x="113" y="490"/>
                  </a:lnTo>
                  <a:lnTo>
                    <a:pt x="114" y="490"/>
                  </a:lnTo>
                  <a:lnTo>
                    <a:pt x="113" y="490"/>
                  </a:lnTo>
                  <a:lnTo>
                    <a:pt x="112" y="490"/>
                  </a:lnTo>
                  <a:lnTo>
                    <a:pt x="112" y="489"/>
                  </a:lnTo>
                  <a:lnTo>
                    <a:pt x="112" y="490"/>
                  </a:lnTo>
                  <a:lnTo>
                    <a:pt x="112" y="490"/>
                  </a:lnTo>
                  <a:lnTo>
                    <a:pt x="111" y="490"/>
                  </a:lnTo>
                  <a:lnTo>
                    <a:pt x="110" y="490"/>
                  </a:lnTo>
                  <a:lnTo>
                    <a:pt x="110" y="490"/>
                  </a:lnTo>
                  <a:lnTo>
                    <a:pt x="110" y="489"/>
                  </a:lnTo>
                  <a:lnTo>
                    <a:pt x="110" y="488"/>
                  </a:lnTo>
                  <a:lnTo>
                    <a:pt x="108" y="488"/>
                  </a:lnTo>
                  <a:lnTo>
                    <a:pt x="108" y="489"/>
                  </a:lnTo>
                  <a:lnTo>
                    <a:pt x="107" y="489"/>
                  </a:lnTo>
                  <a:lnTo>
                    <a:pt x="107" y="489"/>
                  </a:lnTo>
                  <a:lnTo>
                    <a:pt x="106" y="489"/>
                  </a:lnTo>
                  <a:lnTo>
                    <a:pt x="104" y="489"/>
                  </a:lnTo>
                  <a:lnTo>
                    <a:pt x="103" y="489"/>
                  </a:lnTo>
                  <a:lnTo>
                    <a:pt x="103" y="490"/>
                  </a:lnTo>
                  <a:lnTo>
                    <a:pt x="104" y="490"/>
                  </a:lnTo>
                  <a:lnTo>
                    <a:pt x="104" y="490"/>
                  </a:lnTo>
                  <a:lnTo>
                    <a:pt x="104" y="490"/>
                  </a:lnTo>
                  <a:lnTo>
                    <a:pt x="103" y="491"/>
                  </a:lnTo>
                  <a:lnTo>
                    <a:pt x="103" y="490"/>
                  </a:lnTo>
                  <a:lnTo>
                    <a:pt x="103" y="491"/>
                  </a:lnTo>
                  <a:lnTo>
                    <a:pt x="102" y="491"/>
                  </a:lnTo>
                  <a:lnTo>
                    <a:pt x="101" y="491"/>
                  </a:lnTo>
                  <a:lnTo>
                    <a:pt x="101" y="492"/>
                  </a:lnTo>
                  <a:lnTo>
                    <a:pt x="100" y="492"/>
                  </a:lnTo>
                  <a:lnTo>
                    <a:pt x="99" y="493"/>
                  </a:lnTo>
                  <a:lnTo>
                    <a:pt x="99" y="493"/>
                  </a:lnTo>
                  <a:lnTo>
                    <a:pt x="99" y="494"/>
                  </a:lnTo>
                  <a:lnTo>
                    <a:pt x="99" y="494"/>
                  </a:lnTo>
                  <a:lnTo>
                    <a:pt x="99" y="494"/>
                  </a:lnTo>
                  <a:lnTo>
                    <a:pt x="98" y="494"/>
                  </a:lnTo>
                  <a:lnTo>
                    <a:pt x="98" y="494"/>
                  </a:lnTo>
                  <a:lnTo>
                    <a:pt x="98" y="495"/>
                  </a:lnTo>
                  <a:lnTo>
                    <a:pt x="98" y="495"/>
                  </a:lnTo>
                  <a:lnTo>
                    <a:pt x="97" y="496"/>
                  </a:lnTo>
                  <a:lnTo>
                    <a:pt x="97" y="496"/>
                  </a:lnTo>
                  <a:lnTo>
                    <a:pt x="98" y="496"/>
                  </a:lnTo>
                  <a:lnTo>
                    <a:pt x="98" y="496"/>
                  </a:lnTo>
                  <a:lnTo>
                    <a:pt x="98" y="497"/>
                  </a:lnTo>
                  <a:lnTo>
                    <a:pt x="98" y="498"/>
                  </a:lnTo>
                  <a:lnTo>
                    <a:pt x="99" y="498"/>
                  </a:lnTo>
                  <a:lnTo>
                    <a:pt x="99" y="498"/>
                  </a:lnTo>
                  <a:lnTo>
                    <a:pt x="98" y="498"/>
                  </a:lnTo>
                  <a:lnTo>
                    <a:pt x="97" y="498"/>
                  </a:lnTo>
                  <a:lnTo>
                    <a:pt x="97" y="498"/>
                  </a:lnTo>
                  <a:lnTo>
                    <a:pt x="96" y="498"/>
                  </a:lnTo>
                  <a:lnTo>
                    <a:pt x="96" y="498"/>
                  </a:lnTo>
                  <a:lnTo>
                    <a:pt x="96" y="498"/>
                  </a:lnTo>
                  <a:lnTo>
                    <a:pt x="95" y="498"/>
                  </a:lnTo>
                  <a:lnTo>
                    <a:pt x="95" y="498"/>
                  </a:lnTo>
                  <a:lnTo>
                    <a:pt x="95" y="499"/>
                  </a:lnTo>
                  <a:lnTo>
                    <a:pt x="94" y="498"/>
                  </a:lnTo>
                  <a:lnTo>
                    <a:pt x="94" y="498"/>
                  </a:lnTo>
                  <a:lnTo>
                    <a:pt x="94" y="498"/>
                  </a:lnTo>
                  <a:lnTo>
                    <a:pt x="94" y="498"/>
                  </a:lnTo>
                  <a:lnTo>
                    <a:pt x="94" y="499"/>
                  </a:lnTo>
                  <a:lnTo>
                    <a:pt x="94" y="499"/>
                  </a:lnTo>
                  <a:lnTo>
                    <a:pt x="94" y="500"/>
                  </a:lnTo>
                  <a:lnTo>
                    <a:pt x="94" y="501"/>
                  </a:lnTo>
                  <a:lnTo>
                    <a:pt x="94" y="501"/>
                  </a:lnTo>
                  <a:lnTo>
                    <a:pt x="94" y="502"/>
                  </a:lnTo>
                  <a:lnTo>
                    <a:pt x="94" y="502"/>
                  </a:lnTo>
                  <a:lnTo>
                    <a:pt x="94" y="502"/>
                  </a:lnTo>
                  <a:lnTo>
                    <a:pt x="93" y="501"/>
                  </a:lnTo>
                  <a:lnTo>
                    <a:pt x="91" y="502"/>
                  </a:lnTo>
                  <a:lnTo>
                    <a:pt x="91" y="502"/>
                  </a:lnTo>
                  <a:lnTo>
                    <a:pt x="90" y="502"/>
                  </a:lnTo>
                  <a:lnTo>
                    <a:pt x="90" y="502"/>
                  </a:lnTo>
                  <a:lnTo>
                    <a:pt x="90" y="502"/>
                  </a:lnTo>
                  <a:lnTo>
                    <a:pt x="90" y="501"/>
                  </a:lnTo>
                  <a:lnTo>
                    <a:pt x="90" y="501"/>
                  </a:lnTo>
                  <a:lnTo>
                    <a:pt x="90" y="501"/>
                  </a:lnTo>
                  <a:lnTo>
                    <a:pt x="89" y="501"/>
                  </a:lnTo>
                  <a:lnTo>
                    <a:pt x="89" y="501"/>
                  </a:lnTo>
                  <a:lnTo>
                    <a:pt x="88" y="501"/>
                  </a:lnTo>
                  <a:lnTo>
                    <a:pt x="88" y="500"/>
                  </a:lnTo>
                  <a:lnTo>
                    <a:pt x="85" y="499"/>
                  </a:lnTo>
                  <a:lnTo>
                    <a:pt x="85" y="498"/>
                  </a:lnTo>
                  <a:lnTo>
                    <a:pt x="84" y="498"/>
                  </a:lnTo>
                  <a:lnTo>
                    <a:pt x="84" y="498"/>
                  </a:lnTo>
                  <a:lnTo>
                    <a:pt x="83" y="498"/>
                  </a:lnTo>
                  <a:lnTo>
                    <a:pt x="82" y="498"/>
                  </a:lnTo>
                  <a:lnTo>
                    <a:pt x="82" y="498"/>
                  </a:lnTo>
                  <a:lnTo>
                    <a:pt x="81" y="498"/>
                  </a:lnTo>
                  <a:lnTo>
                    <a:pt x="81" y="498"/>
                  </a:lnTo>
                  <a:lnTo>
                    <a:pt x="80" y="498"/>
                  </a:lnTo>
                  <a:lnTo>
                    <a:pt x="79" y="498"/>
                  </a:lnTo>
                  <a:lnTo>
                    <a:pt x="78" y="498"/>
                  </a:lnTo>
                  <a:lnTo>
                    <a:pt x="77" y="497"/>
                  </a:lnTo>
                  <a:lnTo>
                    <a:pt x="77" y="497"/>
                  </a:lnTo>
                  <a:lnTo>
                    <a:pt x="76" y="497"/>
                  </a:lnTo>
                  <a:lnTo>
                    <a:pt x="76" y="496"/>
                  </a:lnTo>
                  <a:lnTo>
                    <a:pt x="74" y="496"/>
                  </a:lnTo>
                  <a:lnTo>
                    <a:pt x="74" y="496"/>
                  </a:lnTo>
                  <a:lnTo>
                    <a:pt x="74" y="496"/>
                  </a:lnTo>
                  <a:lnTo>
                    <a:pt x="73" y="496"/>
                  </a:lnTo>
                  <a:lnTo>
                    <a:pt x="73" y="495"/>
                  </a:lnTo>
                  <a:lnTo>
                    <a:pt x="72" y="495"/>
                  </a:lnTo>
                  <a:lnTo>
                    <a:pt x="71" y="495"/>
                  </a:lnTo>
                  <a:lnTo>
                    <a:pt x="71" y="494"/>
                  </a:lnTo>
                  <a:lnTo>
                    <a:pt x="71" y="493"/>
                  </a:lnTo>
                  <a:lnTo>
                    <a:pt x="71" y="492"/>
                  </a:lnTo>
                  <a:lnTo>
                    <a:pt x="72" y="492"/>
                  </a:lnTo>
                  <a:lnTo>
                    <a:pt x="72" y="491"/>
                  </a:lnTo>
                  <a:lnTo>
                    <a:pt x="72" y="491"/>
                  </a:lnTo>
                  <a:lnTo>
                    <a:pt x="72" y="491"/>
                  </a:lnTo>
                  <a:lnTo>
                    <a:pt x="72" y="490"/>
                  </a:lnTo>
                  <a:lnTo>
                    <a:pt x="72" y="489"/>
                  </a:lnTo>
                  <a:lnTo>
                    <a:pt x="72" y="487"/>
                  </a:lnTo>
                  <a:lnTo>
                    <a:pt x="71" y="486"/>
                  </a:lnTo>
                  <a:lnTo>
                    <a:pt x="71" y="486"/>
                  </a:lnTo>
                  <a:lnTo>
                    <a:pt x="71" y="486"/>
                  </a:lnTo>
                  <a:lnTo>
                    <a:pt x="71" y="485"/>
                  </a:lnTo>
                  <a:lnTo>
                    <a:pt x="71" y="485"/>
                  </a:lnTo>
                  <a:lnTo>
                    <a:pt x="70" y="485"/>
                  </a:lnTo>
                  <a:lnTo>
                    <a:pt x="70" y="484"/>
                  </a:lnTo>
                  <a:lnTo>
                    <a:pt x="67" y="484"/>
                  </a:lnTo>
                  <a:lnTo>
                    <a:pt x="66" y="483"/>
                  </a:lnTo>
                  <a:lnTo>
                    <a:pt x="65" y="483"/>
                  </a:lnTo>
                  <a:lnTo>
                    <a:pt x="65" y="482"/>
                  </a:lnTo>
                  <a:lnTo>
                    <a:pt x="64" y="483"/>
                  </a:lnTo>
                  <a:lnTo>
                    <a:pt x="64" y="483"/>
                  </a:lnTo>
                  <a:lnTo>
                    <a:pt x="64" y="482"/>
                  </a:lnTo>
                  <a:lnTo>
                    <a:pt x="63" y="482"/>
                  </a:lnTo>
                  <a:lnTo>
                    <a:pt x="63" y="482"/>
                  </a:lnTo>
                  <a:lnTo>
                    <a:pt x="62" y="481"/>
                  </a:lnTo>
                  <a:lnTo>
                    <a:pt x="61" y="481"/>
                  </a:lnTo>
                  <a:lnTo>
                    <a:pt x="61" y="482"/>
                  </a:lnTo>
                  <a:lnTo>
                    <a:pt x="60" y="482"/>
                  </a:lnTo>
                  <a:lnTo>
                    <a:pt x="60" y="481"/>
                  </a:lnTo>
                  <a:lnTo>
                    <a:pt x="61" y="481"/>
                  </a:lnTo>
                  <a:lnTo>
                    <a:pt x="61" y="481"/>
                  </a:lnTo>
                  <a:lnTo>
                    <a:pt x="61" y="481"/>
                  </a:lnTo>
                  <a:lnTo>
                    <a:pt x="61" y="481"/>
                  </a:lnTo>
                  <a:lnTo>
                    <a:pt x="61" y="481"/>
                  </a:lnTo>
                  <a:lnTo>
                    <a:pt x="61" y="480"/>
                  </a:lnTo>
                  <a:lnTo>
                    <a:pt x="61" y="480"/>
                  </a:lnTo>
                  <a:lnTo>
                    <a:pt x="60" y="479"/>
                  </a:lnTo>
                  <a:lnTo>
                    <a:pt x="60" y="479"/>
                  </a:lnTo>
                  <a:lnTo>
                    <a:pt x="61" y="478"/>
                  </a:lnTo>
                  <a:lnTo>
                    <a:pt x="62" y="478"/>
                  </a:lnTo>
                  <a:lnTo>
                    <a:pt x="63" y="477"/>
                  </a:lnTo>
                  <a:lnTo>
                    <a:pt x="63" y="478"/>
                  </a:lnTo>
                  <a:lnTo>
                    <a:pt x="63" y="477"/>
                  </a:lnTo>
                  <a:lnTo>
                    <a:pt x="63" y="477"/>
                  </a:lnTo>
                  <a:lnTo>
                    <a:pt x="63" y="477"/>
                  </a:lnTo>
                  <a:lnTo>
                    <a:pt x="62" y="477"/>
                  </a:lnTo>
                  <a:lnTo>
                    <a:pt x="62" y="477"/>
                  </a:lnTo>
                  <a:lnTo>
                    <a:pt x="63" y="476"/>
                  </a:lnTo>
                  <a:lnTo>
                    <a:pt x="64" y="476"/>
                  </a:lnTo>
                  <a:lnTo>
                    <a:pt x="65" y="477"/>
                  </a:lnTo>
                  <a:lnTo>
                    <a:pt x="67" y="477"/>
                  </a:lnTo>
                  <a:lnTo>
                    <a:pt x="68" y="477"/>
                  </a:lnTo>
                  <a:lnTo>
                    <a:pt x="68" y="477"/>
                  </a:lnTo>
                  <a:lnTo>
                    <a:pt x="68" y="477"/>
                  </a:lnTo>
                  <a:lnTo>
                    <a:pt x="68" y="478"/>
                  </a:lnTo>
                  <a:lnTo>
                    <a:pt x="68" y="479"/>
                  </a:lnTo>
                  <a:lnTo>
                    <a:pt x="68" y="479"/>
                  </a:lnTo>
                  <a:lnTo>
                    <a:pt x="68" y="480"/>
                  </a:lnTo>
                  <a:lnTo>
                    <a:pt x="69" y="480"/>
                  </a:lnTo>
                  <a:lnTo>
                    <a:pt x="69" y="480"/>
                  </a:lnTo>
                  <a:lnTo>
                    <a:pt x="70" y="480"/>
                  </a:lnTo>
                  <a:lnTo>
                    <a:pt x="71" y="480"/>
                  </a:lnTo>
                  <a:lnTo>
                    <a:pt x="72" y="480"/>
                  </a:lnTo>
                  <a:lnTo>
                    <a:pt x="72" y="480"/>
                  </a:lnTo>
                  <a:lnTo>
                    <a:pt x="72" y="480"/>
                  </a:lnTo>
                  <a:lnTo>
                    <a:pt x="72" y="480"/>
                  </a:lnTo>
                  <a:lnTo>
                    <a:pt x="73" y="480"/>
                  </a:lnTo>
                  <a:lnTo>
                    <a:pt x="73" y="480"/>
                  </a:lnTo>
                  <a:lnTo>
                    <a:pt x="74" y="479"/>
                  </a:lnTo>
                  <a:lnTo>
                    <a:pt x="73" y="478"/>
                  </a:lnTo>
                  <a:lnTo>
                    <a:pt x="72" y="477"/>
                  </a:lnTo>
                  <a:lnTo>
                    <a:pt x="72" y="477"/>
                  </a:lnTo>
                  <a:lnTo>
                    <a:pt x="72" y="477"/>
                  </a:lnTo>
                  <a:lnTo>
                    <a:pt x="72" y="477"/>
                  </a:lnTo>
                  <a:lnTo>
                    <a:pt x="72" y="476"/>
                  </a:lnTo>
                  <a:lnTo>
                    <a:pt x="72" y="476"/>
                  </a:lnTo>
                  <a:lnTo>
                    <a:pt x="72" y="476"/>
                  </a:lnTo>
                  <a:lnTo>
                    <a:pt x="72" y="475"/>
                  </a:lnTo>
                  <a:lnTo>
                    <a:pt x="74" y="475"/>
                  </a:lnTo>
                  <a:lnTo>
                    <a:pt x="74" y="474"/>
                  </a:lnTo>
                  <a:lnTo>
                    <a:pt x="75" y="475"/>
                  </a:lnTo>
                  <a:lnTo>
                    <a:pt x="75" y="474"/>
                  </a:lnTo>
                  <a:lnTo>
                    <a:pt x="76" y="474"/>
                  </a:lnTo>
                  <a:lnTo>
                    <a:pt x="76" y="475"/>
                  </a:lnTo>
                  <a:lnTo>
                    <a:pt x="72" y="475"/>
                  </a:lnTo>
                  <a:lnTo>
                    <a:pt x="72" y="476"/>
                  </a:lnTo>
                  <a:lnTo>
                    <a:pt x="77" y="476"/>
                  </a:lnTo>
                  <a:lnTo>
                    <a:pt x="76" y="474"/>
                  </a:lnTo>
                  <a:lnTo>
                    <a:pt x="77" y="474"/>
                  </a:lnTo>
                  <a:lnTo>
                    <a:pt x="77" y="475"/>
                  </a:lnTo>
                  <a:lnTo>
                    <a:pt x="77" y="474"/>
                  </a:lnTo>
                  <a:lnTo>
                    <a:pt x="77" y="475"/>
                  </a:lnTo>
                  <a:lnTo>
                    <a:pt x="77" y="475"/>
                  </a:lnTo>
                  <a:lnTo>
                    <a:pt x="77" y="475"/>
                  </a:lnTo>
                  <a:lnTo>
                    <a:pt x="77" y="475"/>
                  </a:lnTo>
                  <a:lnTo>
                    <a:pt x="77" y="476"/>
                  </a:lnTo>
                  <a:lnTo>
                    <a:pt x="78" y="477"/>
                  </a:lnTo>
                  <a:lnTo>
                    <a:pt x="79" y="477"/>
                  </a:lnTo>
                  <a:lnTo>
                    <a:pt x="80" y="477"/>
                  </a:lnTo>
                  <a:lnTo>
                    <a:pt x="81" y="477"/>
                  </a:lnTo>
                  <a:lnTo>
                    <a:pt x="83" y="477"/>
                  </a:lnTo>
                  <a:lnTo>
                    <a:pt x="83" y="477"/>
                  </a:lnTo>
                  <a:lnTo>
                    <a:pt x="84" y="477"/>
                  </a:lnTo>
                  <a:lnTo>
                    <a:pt x="85" y="477"/>
                  </a:lnTo>
                  <a:lnTo>
                    <a:pt x="85" y="477"/>
                  </a:lnTo>
                  <a:lnTo>
                    <a:pt x="84" y="478"/>
                  </a:lnTo>
                  <a:lnTo>
                    <a:pt x="84" y="478"/>
                  </a:lnTo>
                  <a:lnTo>
                    <a:pt x="84" y="479"/>
                  </a:lnTo>
                  <a:lnTo>
                    <a:pt x="84" y="479"/>
                  </a:lnTo>
                  <a:lnTo>
                    <a:pt x="85" y="480"/>
                  </a:lnTo>
                  <a:lnTo>
                    <a:pt x="85" y="480"/>
                  </a:lnTo>
                  <a:lnTo>
                    <a:pt x="85" y="481"/>
                  </a:lnTo>
                  <a:lnTo>
                    <a:pt x="85" y="481"/>
                  </a:lnTo>
                  <a:lnTo>
                    <a:pt x="86" y="481"/>
                  </a:lnTo>
                  <a:lnTo>
                    <a:pt x="87" y="481"/>
                  </a:lnTo>
                  <a:lnTo>
                    <a:pt x="87" y="481"/>
                  </a:lnTo>
                  <a:lnTo>
                    <a:pt x="88" y="481"/>
                  </a:lnTo>
                  <a:lnTo>
                    <a:pt x="88" y="481"/>
                  </a:lnTo>
                  <a:lnTo>
                    <a:pt x="89" y="481"/>
                  </a:lnTo>
                  <a:lnTo>
                    <a:pt x="89" y="480"/>
                  </a:lnTo>
                  <a:lnTo>
                    <a:pt x="90" y="481"/>
                  </a:lnTo>
                  <a:lnTo>
                    <a:pt x="90" y="481"/>
                  </a:lnTo>
                  <a:lnTo>
                    <a:pt x="90" y="481"/>
                  </a:lnTo>
                  <a:lnTo>
                    <a:pt x="91" y="481"/>
                  </a:lnTo>
                  <a:lnTo>
                    <a:pt x="91" y="480"/>
                  </a:lnTo>
                  <a:lnTo>
                    <a:pt x="92" y="480"/>
                  </a:lnTo>
                  <a:lnTo>
                    <a:pt x="92" y="479"/>
                  </a:lnTo>
                  <a:lnTo>
                    <a:pt x="91" y="480"/>
                  </a:lnTo>
                  <a:lnTo>
                    <a:pt x="90" y="480"/>
                  </a:lnTo>
                  <a:lnTo>
                    <a:pt x="89" y="480"/>
                  </a:lnTo>
                  <a:lnTo>
                    <a:pt x="88" y="479"/>
                  </a:lnTo>
                  <a:lnTo>
                    <a:pt x="86" y="479"/>
                  </a:lnTo>
                  <a:lnTo>
                    <a:pt x="86" y="478"/>
                  </a:lnTo>
                  <a:lnTo>
                    <a:pt x="85" y="478"/>
                  </a:lnTo>
                  <a:lnTo>
                    <a:pt x="85" y="477"/>
                  </a:lnTo>
                  <a:lnTo>
                    <a:pt x="85" y="477"/>
                  </a:lnTo>
                  <a:lnTo>
                    <a:pt x="86" y="477"/>
                  </a:lnTo>
                  <a:lnTo>
                    <a:pt x="86" y="477"/>
                  </a:lnTo>
                  <a:lnTo>
                    <a:pt x="87" y="476"/>
                  </a:lnTo>
                  <a:lnTo>
                    <a:pt x="88" y="475"/>
                  </a:lnTo>
                  <a:lnTo>
                    <a:pt x="88" y="474"/>
                  </a:lnTo>
                  <a:lnTo>
                    <a:pt x="88" y="474"/>
                  </a:lnTo>
                  <a:lnTo>
                    <a:pt x="88" y="475"/>
                  </a:lnTo>
                  <a:lnTo>
                    <a:pt x="89" y="474"/>
                  </a:lnTo>
                  <a:lnTo>
                    <a:pt x="90" y="475"/>
                  </a:lnTo>
                  <a:lnTo>
                    <a:pt x="89" y="475"/>
                  </a:lnTo>
                  <a:lnTo>
                    <a:pt x="90" y="475"/>
                  </a:lnTo>
                  <a:lnTo>
                    <a:pt x="90" y="475"/>
                  </a:lnTo>
                  <a:lnTo>
                    <a:pt x="90" y="474"/>
                  </a:lnTo>
                  <a:lnTo>
                    <a:pt x="90" y="474"/>
                  </a:lnTo>
                  <a:lnTo>
                    <a:pt x="91" y="474"/>
                  </a:lnTo>
                  <a:lnTo>
                    <a:pt x="92" y="474"/>
                  </a:lnTo>
                  <a:lnTo>
                    <a:pt x="92" y="473"/>
                  </a:lnTo>
                  <a:lnTo>
                    <a:pt x="93" y="473"/>
                  </a:lnTo>
                  <a:lnTo>
                    <a:pt x="94" y="474"/>
                  </a:lnTo>
                  <a:lnTo>
                    <a:pt x="94" y="474"/>
                  </a:lnTo>
                  <a:lnTo>
                    <a:pt x="94" y="475"/>
                  </a:lnTo>
                  <a:lnTo>
                    <a:pt x="94" y="475"/>
                  </a:lnTo>
                  <a:lnTo>
                    <a:pt x="94" y="476"/>
                  </a:lnTo>
                  <a:lnTo>
                    <a:pt x="97" y="476"/>
                  </a:lnTo>
                  <a:lnTo>
                    <a:pt x="97" y="476"/>
                  </a:lnTo>
                  <a:lnTo>
                    <a:pt x="95" y="475"/>
                  </a:lnTo>
                  <a:lnTo>
                    <a:pt x="94" y="475"/>
                  </a:lnTo>
                  <a:lnTo>
                    <a:pt x="94" y="474"/>
                  </a:lnTo>
                  <a:lnTo>
                    <a:pt x="96" y="473"/>
                  </a:lnTo>
                  <a:lnTo>
                    <a:pt x="96" y="472"/>
                  </a:lnTo>
                  <a:lnTo>
                    <a:pt x="96" y="472"/>
                  </a:lnTo>
                  <a:lnTo>
                    <a:pt x="97" y="472"/>
                  </a:lnTo>
                  <a:lnTo>
                    <a:pt x="98" y="472"/>
                  </a:lnTo>
                  <a:lnTo>
                    <a:pt x="99" y="472"/>
                  </a:lnTo>
                  <a:lnTo>
                    <a:pt x="99" y="472"/>
                  </a:lnTo>
                  <a:lnTo>
                    <a:pt x="99" y="472"/>
                  </a:lnTo>
                  <a:lnTo>
                    <a:pt x="100" y="470"/>
                  </a:lnTo>
                  <a:lnTo>
                    <a:pt x="100" y="469"/>
                  </a:lnTo>
                  <a:lnTo>
                    <a:pt x="103" y="470"/>
                  </a:lnTo>
                  <a:lnTo>
                    <a:pt x="103" y="470"/>
                  </a:lnTo>
                  <a:lnTo>
                    <a:pt x="104" y="471"/>
                  </a:lnTo>
                  <a:lnTo>
                    <a:pt x="104" y="471"/>
                  </a:lnTo>
                  <a:lnTo>
                    <a:pt x="104" y="472"/>
                  </a:lnTo>
                  <a:lnTo>
                    <a:pt x="104" y="472"/>
                  </a:lnTo>
                  <a:lnTo>
                    <a:pt x="105" y="472"/>
                  </a:lnTo>
                  <a:lnTo>
                    <a:pt x="105" y="472"/>
                  </a:lnTo>
                  <a:lnTo>
                    <a:pt x="105" y="472"/>
                  </a:lnTo>
                  <a:lnTo>
                    <a:pt x="105" y="472"/>
                  </a:lnTo>
                  <a:lnTo>
                    <a:pt x="106" y="473"/>
                  </a:lnTo>
                  <a:lnTo>
                    <a:pt x="106" y="474"/>
                  </a:lnTo>
                  <a:lnTo>
                    <a:pt x="107" y="474"/>
                  </a:lnTo>
                  <a:lnTo>
                    <a:pt x="106" y="472"/>
                  </a:lnTo>
                  <a:lnTo>
                    <a:pt x="106" y="472"/>
                  </a:lnTo>
                  <a:lnTo>
                    <a:pt x="105" y="472"/>
                  </a:lnTo>
                  <a:lnTo>
                    <a:pt x="105" y="472"/>
                  </a:lnTo>
                  <a:lnTo>
                    <a:pt x="105" y="472"/>
                  </a:lnTo>
                  <a:lnTo>
                    <a:pt x="105" y="471"/>
                  </a:lnTo>
                  <a:lnTo>
                    <a:pt x="103" y="469"/>
                  </a:lnTo>
                  <a:lnTo>
                    <a:pt x="104" y="468"/>
                  </a:lnTo>
                  <a:lnTo>
                    <a:pt x="106" y="468"/>
                  </a:lnTo>
                  <a:lnTo>
                    <a:pt x="107" y="468"/>
                  </a:lnTo>
                  <a:lnTo>
                    <a:pt x="107" y="468"/>
                  </a:lnTo>
                  <a:lnTo>
                    <a:pt x="107" y="468"/>
                  </a:lnTo>
                  <a:lnTo>
                    <a:pt x="107" y="468"/>
                  </a:lnTo>
                  <a:lnTo>
                    <a:pt x="108" y="468"/>
                  </a:lnTo>
                  <a:lnTo>
                    <a:pt x="108" y="468"/>
                  </a:lnTo>
                  <a:lnTo>
                    <a:pt x="108" y="468"/>
                  </a:lnTo>
                  <a:lnTo>
                    <a:pt x="107" y="468"/>
                  </a:lnTo>
                  <a:lnTo>
                    <a:pt x="106" y="468"/>
                  </a:lnTo>
                  <a:lnTo>
                    <a:pt x="105" y="468"/>
                  </a:lnTo>
                  <a:lnTo>
                    <a:pt x="104" y="468"/>
                  </a:lnTo>
                  <a:lnTo>
                    <a:pt x="103" y="468"/>
                  </a:lnTo>
                  <a:lnTo>
                    <a:pt x="103" y="469"/>
                  </a:lnTo>
                  <a:lnTo>
                    <a:pt x="101" y="469"/>
                  </a:lnTo>
                  <a:lnTo>
                    <a:pt x="100" y="469"/>
                  </a:lnTo>
                  <a:lnTo>
                    <a:pt x="100" y="469"/>
                  </a:lnTo>
                  <a:lnTo>
                    <a:pt x="100" y="468"/>
                  </a:lnTo>
                  <a:lnTo>
                    <a:pt x="100" y="468"/>
                  </a:lnTo>
                  <a:lnTo>
                    <a:pt x="100" y="467"/>
                  </a:lnTo>
                  <a:lnTo>
                    <a:pt x="100" y="465"/>
                  </a:lnTo>
                  <a:lnTo>
                    <a:pt x="101" y="465"/>
                  </a:lnTo>
                  <a:lnTo>
                    <a:pt x="102" y="465"/>
                  </a:lnTo>
                  <a:lnTo>
                    <a:pt x="102" y="465"/>
                  </a:lnTo>
                  <a:lnTo>
                    <a:pt x="102" y="465"/>
                  </a:lnTo>
                  <a:lnTo>
                    <a:pt x="102" y="465"/>
                  </a:lnTo>
                  <a:lnTo>
                    <a:pt x="101" y="464"/>
                  </a:lnTo>
                  <a:lnTo>
                    <a:pt x="100" y="464"/>
                  </a:lnTo>
                  <a:lnTo>
                    <a:pt x="99" y="464"/>
                  </a:lnTo>
                  <a:lnTo>
                    <a:pt x="98" y="464"/>
                  </a:lnTo>
                  <a:lnTo>
                    <a:pt x="98" y="463"/>
                  </a:lnTo>
                  <a:lnTo>
                    <a:pt x="99" y="463"/>
                  </a:lnTo>
                  <a:lnTo>
                    <a:pt x="99" y="462"/>
                  </a:lnTo>
                  <a:lnTo>
                    <a:pt x="99" y="461"/>
                  </a:lnTo>
                  <a:lnTo>
                    <a:pt x="99" y="461"/>
                  </a:lnTo>
                  <a:lnTo>
                    <a:pt x="99" y="460"/>
                  </a:lnTo>
                  <a:lnTo>
                    <a:pt x="99" y="460"/>
                  </a:lnTo>
                  <a:lnTo>
                    <a:pt x="99" y="459"/>
                  </a:lnTo>
                  <a:lnTo>
                    <a:pt x="99" y="459"/>
                  </a:lnTo>
                  <a:lnTo>
                    <a:pt x="99" y="458"/>
                  </a:lnTo>
                  <a:lnTo>
                    <a:pt x="99" y="458"/>
                  </a:lnTo>
                  <a:lnTo>
                    <a:pt x="99" y="457"/>
                  </a:lnTo>
                  <a:lnTo>
                    <a:pt x="99" y="456"/>
                  </a:lnTo>
                  <a:lnTo>
                    <a:pt x="100" y="455"/>
                  </a:lnTo>
                  <a:lnTo>
                    <a:pt x="102" y="455"/>
                  </a:lnTo>
                  <a:lnTo>
                    <a:pt x="103" y="455"/>
                  </a:lnTo>
                  <a:lnTo>
                    <a:pt x="103" y="454"/>
                  </a:lnTo>
                  <a:lnTo>
                    <a:pt x="103" y="453"/>
                  </a:lnTo>
                  <a:lnTo>
                    <a:pt x="103" y="453"/>
                  </a:lnTo>
                  <a:lnTo>
                    <a:pt x="103" y="452"/>
                  </a:lnTo>
                  <a:lnTo>
                    <a:pt x="104" y="451"/>
                  </a:lnTo>
                  <a:lnTo>
                    <a:pt x="105" y="451"/>
                  </a:lnTo>
                  <a:lnTo>
                    <a:pt x="107" y="451"/>
                  </a:lnTo>
                  <a:lnTo>
                    <a:pt x="108" y="450"/>
                  </a:lnTo>
                  <a:lnTo>
                    <a:pt x="109" y="450"/>
                  </a:lnTo>
                  <a:lnTo>
                    <a:pt x="108" y="450"/>
                  </a:lnTo>
                  <a:lnTo>
                    <a:pt x="106" y="450"/>
                  </a:lnTo>
                  <a:lnTo>
                    <a:pt x="105" y="451"/>
                  </a:lnTo>
                  <a:lnTo>
                    <a:pt x="105" y="451"/>
                  </a:lnTo>
                  <a:lnTo>
                    <a:pt x="104" y="451"/>
                  </a:lnTo>
                  <a:lnTo>
                    <a:pt x="104" y="451"/>
                  </a:lnTo>
                  <a:lnTo>
                    <a:pt x="103" y="451"/>
                  </a:lnTo>
                  <a:lnTo>
                    <a:pt x="103" y="452"/>
                  </a:lnTo>
                  <a:lnTo>
                    <a:pt x="103" y="453"/>
                  </a:lnTo>
                  <a:lnTo>
                    <a:pt x="102" y="454"/>
                  </a:lnTo>
                  <a:lnTo>
                    <a:pt x="102" y="454"/>
                  </a:lnTo>
                  <a:lnTo>
                    <a:pt x="100" y="455"/>
                  </a:lnTo>
                  <a:lnTo>
                    <a:pt x="100" y="455"/>
                  </a:lnTo>
                  <a:lnTo>
                    <a:pt x="99" y="455"/>
                  </a:lnTo>
                  <a:lnTo>
                    <a:pt x="99" y="456"/>
                  </a:lnTo>
                  <a:lnTo>
                    <a:pt x="98" y="455"/>
                  </a:lnTo>
                  <a:lnTo>
                    <a:pt x="98" y="455"/>
                  </a:lnTo>
                  <a:lnTo>
                    <a:pt x="97" y="455"/>
                  </a:lnTo>
                  <a:lnTo>
                    <a:pt x="97" y="454"/>
                  </a:lnTo>
                  <a:lnTo>
                    <a:pt x="96" y="454"/>
                  </a:lnTo>
                  <a:lnTo>
                    <a:pt x="96" y="453"/>
                  </a:lnTo>
                  <a:lnTo>
                    <a:pt x="96" y="453"/>
                  </a:lnTo>
                  <a:lnTo>
                    <a:pt x="96" y="454"/>
                  </a:lnTo>
                  <a:lnTo>
                    <a:pt x="96" y="454"/>
                  </a:lnTo>
                  <a:lnTo>
                    <a:pt x="96" y="455"/>
                  </a:lnTo>
                  <a:lnTo>
                    <a:pt x="94" y="455"/>
                  </a:lnTo>
                  <a:lnTo>
                    <a:pt x="94" y="455"/>
                  </a:lnTo>
                  <a:lnTo>
                    <a:pt x="93" y="455"/>
                  </a:lnTo>
                  <a:lnTo>
                    <a:pt x="92" y="455"/>
                  </a:lnTo>
                  <a:lnTo>
                    <a:pt x="92" y="456"/>
                  </a:lnTo>
                  <a:lnTo>
                    <a:pt x="91" y="456"/>
                  </a:lnTo>
                  <a:lnTo>
                    <a:pt x="90" y="455"/>
                  </a:lnTo>
                  <a:lnTo>
                    <a:pt x="90" y="455"/>
                  </a:lnTo>
                  <a:lnTo>
                    <a:pt x="90" y="454"/>
                  </a:lnTo>
                  <a:lnTo>
                    <a:pt x="90" y="454"/>
                  </a:lnTo>
                  <a:lnTo>
                    <a:pt x="90" y="453"/>
                  </a:lnTo>
                  <a:lnTo>
                    <a:pt x="90" y="453"/>
                  </a:lnTo>
                  <a:lnTo>
                    <a:pt x="92" y="452"/>
                  </a:lnTo>
                  <a:lnTo>
                    <a:pt x="92" y="452"/>
                  </a:lnTo>
                  <a:lnTo>
                    <a:pt x="91" y="452"/>
                  </a:lnTo>
                  <a:lnTo>
                    <a:pt x="91" y="452"/>
                  </a:lnTo>
                  <a:lnTo>
                    <a:pt x="90" y="453"/>
                  </a:lnTo>
                  <a:lnTo>
                    <a:pt x="90" y="454"/>
                  </a:lnTo>
                  <a:lnTo>
                    <a:pt x="90" y="454"/>
                  </a:lnTo>
                  <a:lnTo>
                    <a:pt x="90" y="455"/>
                  </a:lnTo>
                  <a:lnTo>
                    <a:pt x="90" y="455"/>
                  </a:lnTo>
                  <a:lnTo>
                    <a:pt x="90" y="455"/>
                  </a:lnTo>
                  <a:lnTo>
                    <a:pt x="90" y="456"/>
                  </a:lnTo>
                  <a:lnTo>
                    <a:pt x="90" y="457"/>
                  </a:lnTo>
                  <a:lnTo>
                    <a:pt x="91" y="457"/>
                  </a:lnTo>
                  <a:lnTo>
                    <a:pt x="92" y="456"/>
                  </a:lnTo>
                  <a:lnTo>
                    <a:pt x="92" y="456"/>
                  </a:lnTo>
                  <a:lnTo>
                    <a:pt x="94" y="455"/>
                  </a:lnTo>
                  <a:lnTo>
                    <a:pt x="94" y="455"/>
                  </a:lnTo>
                  <a:lnTo>
                    <a:pt x="95" y="455"/>
                  </a:lnTo>
                  <a:lnTo>
                    <a:pt x="95" y="455"/>
                  </a:lnTo>
                  <a:lnTo>
                    <a:pt x="95" y="455"/>
                  </a:lnTo>
                  <a:lnTo>
                    <a:pt x="96" y="455"/>
                  </a:lnTo>
                  <a:lnTo>
                    <a:pt x="97" y="456"/>
                  </a:lnTo>
                  <a:lnTo>
                    <a:pt x="97" y="456"/>
                  </a:lnTo>
                  <a:lnTo>
                    <a:pt x="98" y="457"/>
                  </a:lnTo>
                  <a:lnTo>
                    <a:pt x="98" y="458"/>
                  </a:lnTo>
                  <a:lnTo>
                    <a:pt x="97" y="458"/>
                  </a:lnTo>
                  <a:lnTo>
                    <a:pt x="97" y="458"/>
                  </a:lnTo>
                  <a:lnTo>
                    <a:pt x="97" y="458"/>
                  </a:lnTo>
                  <a:lnTo>
                    <a:pt x="97" y="459"/>
                  </a:lnTo>
                  <a:lnTo>
                    <a:pt x="98" y="459"/>
                  </a:lnTo>
                  <a:lnTo>
                    <a:pt x="98" y="460"/>
                  </a:lnTo>
                  <a:lnTo>
                    <a:pt x="98" y="460"/>
                  </a:lnTo>
                  <a:lnTo>
                    <a:pt x="98" y="461"/>
                  </a:lnTo>
                  <a:lnTo>
                    <a:pt x="97" y="462"/>
                  </a:lnTo>
                  <a:lnTo>
                    <a:pt x="97" y="462"/>
                  </a:lnTo>
                  <a:lnTo>
                    <a:pt x="97" y="462"/>
                  </a:lnTo>
                  <a:lnTo>
                    <a:pt x="97" y="463"/>
                  </a:lnTo>
                  <a:lnTo>
                    <a:pt x="97" y="463"/>
                  </a:lnTo>
                  <a:lnTo>
                    <a:pt x="98" y="464"/>
                  </a:lnTo>
                  <a:lnTo>
                    <a:pt x="99" y="465"/>
                  </a:lnTo>
                  <a:lnTo>
                    <a:pt x="99" y="465"/>
                  </a:lnTo>
                  <a:lnTo>
                    <a:pt x="99" y="466"/>
                  </a:lnTo>
                  <a:lnTo>
                    <a:pt x="99" y="467"/>
                  </a:lnTo>
                  <a:lnTo>
                    <a:pt x="99" y="468"/>
                  </a:lnTo>
                  <a:lnTo>
                    <a:pt x="99" y="469"/>
                  </a:lnTo>
                  <a:lnTo>
                    <a:pt x="99" y="471"/>
                  </a:lnTo>
                  <a:lnTo>
                    <a:pt x="99" y="472"/>
                  </a:lnTo>
                  <a:lnTo>
                    <a:pt x="98" y="472"/>
                  </a:lnTo>
                  <a:lnTo>
                    <a:pt x="98" y="471"/>
                  </a:lnTo>
                  <a:lnTo>
                    <a:pt x="96" y="471"/>
                  </a:lnTo>
                  <a:lnTo>
                    <a:pt x="95" y="472"/>
                  </a:lnTo>
                  <a:lnTo>
                    <a:pt x="95" y="472"/>
                  </a:lnTo>
                  <a:lnTo>
                    <a:pt x="94" y="472"/>
                  </a:lnTo>
                  <a:lnTo>
                    <a:pt x="94" y="472"/>
                  </a:lnTo>
                  <a:lnTo>
                    <a:pt x="93" y="472"/>
                  </a:lnTo>
                  <a:lnTo>
                    <a:pt x="92" y="472"/>
                  </a:lnTo>
                  <a:lnTo>
                    <a:pt x="91" y="472"/>
                  </a:lnTo>
                  <a:lnTo>
                    <a:pt x="90" y="472"/>
                  </a:lnTo>
                  <a:lnTo>
                    <a:pt x="90" y="472"/>
                  </a:lnTo>
                  <a:lnTo>
                    <a:pt x="90" y="472"/>
                  </a:lnTo>
                  <a:lnTo>
                    <a:pt x="90" y="473"/>
                  </a:lnTo>
                  <a:lnTo>
                    <a:pt x="89" y="472"/>
                  </a:lnTo>
                  <a:lnTo>
                    <a:pt x="88" y="472"/>
                  </a:lnTo>
                  <a:lnTo>
                    <a:pt x="87" y="472"/>
                  </a:lnTo>
                  <a:lnTo>
                    <a:pt x="87" y="472"/>
                  </a:lnTo>
                  <a:lnTo>
                    <a:pt x="86" y="472"/>
                  </a:lnTo>
                  <a:lnTo>
                    <a:pt x="85" y="473"/>
                  </a:lnTo>
                  <a:lnTo>
                    <a:pt x="84" y="474"/>
                  </a:lnTo>
                  <a:lnTo>
                    <a:pt x="84" y="474"/>
                  </a:lnTo>
                  <a:lnTo>
                    <a:pt x="83" y="474"/>
                  </a:lnTo>
                  <a:lnTo>
                    <a:pt x="82" y="474"/>
                  </a:lnTo>
                  <a:lnTo>
                    <a:pt x="82" y="474"/>
                  </a:lnTo>
                  <a:lnTo>
                    <a:pt x="82" y="474"/>
                  </a:lnTo>
                  <a:lnTo>
                    <a:pt x="82" y="474"/>
                  </a:lnTo>
                  <a:lnTo>
                    <a:pt x="81" y="474"/>
                  </a:lnTo>
                  <a:lnTo>
                    <a:pt x="81" y="474"/>
                  </a:lnTo>
                  <a:lnTo>
                    <a:pt x="81" y="474"/>
                  </a:lnTo>
                  <a:lnTo>
                    <a:pt x="81" y="474"/>
                  </a:lnTo>
                  <a:lnTo>
                    <a:pt x="80" y="473"/>
                  </a:lnTo>
                  <a:lnTo>
                    <a:pt x="78" y="473"/>
                  </a:lnTo>
                  <a:lnTo>
                    <a:pt x="77" y="472"/>
                  </a:lnTo>
                  <a:lnTo>
                    <a:pt x="77" y="472"/>
                  </a:lnTo>
                  <a:lnTo>
                    <a:pt x="77" y="472"/>
                  </a:lnTo>
                  <a:lnTo>
                    <a:pt x="77" y="472"/>
                  </a:lnTo>
                  <a:lnTo>
                    <a:pt x="77" y="471"/>
                  </a:lnTo>
                  <a:lnTo>
                    <a:pt x="77" y="470"/>
                  </a:lnTo>
                  <a:lnTo>
                    <a:pt x="77" y="472"/>
                  </a:lnTo>
                  <a:lnTo>
                    <a:pt x="77" y="472"/>
                  </a:lnTo>
                  <a:lnTo>
                    <a:pt x="77" y="472"/>
                  </a:lnTo>
                  <a:lnTo>
                    <a:pt x="76" y="472"/>
                  </a:lnTo>
                  <a:lnTo>
                    <a:pt x="75" y="471"/>
                  </a:lnTo>
                  <a:lnTo>
                    <a:pt x="75" y="472"/>
                  </a:lnTo>
                  <a:lnTo>
                    <a:pt x="74" y="471"/>
                  </a:lnTo>
                  <a:lnTo>
                    <a:pt x="73" y="471"/>
                  </a:lnTo>
                  <a:lnTo>
                    <a:pt x="74" y="471"/>
                  </a:lnTo>
                  <a:lnTo>
                    <a:pt x="74" y="471"/>
                  </a:lnTo>
                  <a:lnTo>
                    <a:pt x="75" y="472"/>
                  </a:lnTo>
                  <a:lnTo>
                    <a:pt x="74" y="472"/>
                  </a:lnTo>
                  <a:lnTo>
                    <a:pt x="72" y="472"/>
                  </a:lnTo>
                  <a:lnTo>
                    <a:pt x="72" y="472"/>
                  </a:lnTo>
                  <a:lnTo>
                    <a:pt x="72" y="472"/>
                  </a:lnTo>
                  <a:lnTo>
                    <a:pt x="72" y="472"/>
                  </a:lnTo>
                  <a:lnTo>
                    <a:pt x="71" y="472"/>
                  </a:lnTo>
                  <a:lnTo>
                    <a:pt x="71" y="472"/>
                  </a:lnTo>
                  <a:lnTo>
                    <a:pt x="71" y="472"/>
                  </a:lnTo>
                  <a:lnTo>
                    <a:pt x="71" y="472"/>
                  </a:lnTo>
                  <a:lnTo>
                    <a:pt x="71" y="474"/>
                  </a:lnTo>
                  <a:lnTo>
                    <a:pt x="72" y="473"/>
                  </a:lnTo>
                  <a:lnTo>
                    <a:pt x="72" y="473"/>
                  </a:lnTo>
                  <a:lnTo>
                    <a:pt x="71" y="474"/>
                  </a:lnTo>
                  <a:lnTo>
                    <a:pt x="70" y="474"/>
                  </a:lnTo>
                  <a:lnTo>
                    <a:pt x="71" y="474"/>
                  </a:lnTo>
                  <a:lnTo>
                    <a:pt x="70" y="473"/>
                  </a:lnTo>
                  <a:lnTo>
                    <a:pt x="70" y="472"/>
                  </a:lnTo>
                  <a:lnTo>
                    <a:pt x="68" y="472"/>
                  </a:lnTo>
                  <a:lnTo>
                    <a:pt x="68" y="474"/>
                  </a:lnTo>
                  <a:lnTo>
                    <a:pt x="68" y="474"/>
                  </a:lnTo>
                  <a:lnTo>
                    <a:pt x="69" y="474"/>
                  </a:lnTo>
                  <a:lnTo>
                    <a:pt x="69" y="475"/>
                  </a:lnTo>
                  <a:lnTo>
                    <a:pt x="68" y="475"/>
                  </a:lnTo>
                  <a:lnTo>
                    <a:pt x="67" y="474"/>
                  </a:lnTo>
                  <a:lnTo>
                    <a:pt x="67" y="474"/>
                  </a:lnTo>
                  <a:lnTo>
                    <a:pt x="68" y="474"/>
                  </a:lnTo>
                  <a:lnTo>
                    <a:pt x="68" y="472"/>
                  </a:lnTo>
                  <a:lnTo>
                    <a:pt x="67" y="472"/>
                  </a:lnTo>
                  <a:lnTo>
                    <a:pt x="66" y="472"/>
                  </a:lnTo>
                  <a:lnTo>
                    <a:pt x="66" y="472"/>
                  </a:lnTo>
                  <a:lnTo>
                    <a:pt x="66" y="471"/>
                  </a:lnTo>
                  <a:lnTo>
                    <a:pt x="65" y="469"/>
                  </a:lnTo>
                  <a:lnTo>
                    <a:pt x="64" y="468"/>
                  </a:lnTo>
                  <a:lnTo>
                    <a:pt x="64" y="468"/>
                  </a:lnTo>
                  <a:lnTo>
                    <a:pt x="64" y="468"/>
                  </a:lnTo>
                  <a:lnTo>
                    <a:pt x="64" y="468"/>
                  </a:lnTo>
                  <a:lnTo>
                    <a:pt x="63" y="468"/>
                  </a:lnTo>
                  <a:lnTo>
                    <a:pt x="63" y="468"/>
                  </a:lnTo>
                  <a:lnTo>
                    <a:pt x="64" y="468"/>
                  </a:lnTo>
                  <a:lnTo>
                    <a:pt x="63" y="469"/>
                  </a:lnTo>
                  <a:lnTo>
                    <a:pt x="64" y="470"/>
                  </a:lnTo>
                  <a:lnTo>
                    <a:pt x="63" y="470"/>
                  </a:lnTo>
                  <a:lnTo>
                    <a:pt x="63" y="470"/>
                  </a:lnTo>
                  <a:lnTo>
                    <a:pt x="62" y="470"/>
                  </a:lnTo>
                  <a:lnTo>
                    <a:pt x="62" y="471"/>
                  </a:lnTo>
                  <a:lnTo>
                    <a:pt x="62" y="471"/>
                  </a:lnTo>
                  <a:lnTo>
                    <a:pt x="62" y="472"/>
                  </a:lnTo>
                  <a:lnTo>
                    <a:pt x="61" y="471"/>
                  </a:lnTo>
                  <a:lnTo>
                    <a:pt x="61" y="470"/>
                  </a:lnTo>
                  <a:lnTo>
                    <a:pt x="60" y="469"/>
                  </a:lnTo>
                  <a:lnTo>
                    <a:pt x="59" y="470"/>
                  </a:lnTo>
                  <a:lnTo>
                    <a:pt x="59" y="470"/>
                  </a:lnTo>
                  <a:lnTo>
                    <a:pt x="59" y="470"/>
                  </a:lnTo>
                  <a:lnTo>
                    <a:pt x="59" y="470"/>
                  </a:lnTo>
                  <a:lnTo>
                    <a:pt x="59" y="471"/>
                  </a:lnTo>
                  <a:lnTo>
                    <a:pt x="59" y="471"/>
                  </a:lnTo>
                  <a:lnTo>
                    <a:pt x="58" y="471"/>
                  </a:lnTo>
                  <a:lnTo>
                    <a:pt x="57" y="471"/>
                  </a:lnTo>
                  <a:lnTo>
                    <a:pt x="56" y="471"/>
                  </a:lnTo>
                  <a:lnTo>
                    <a:pt x="56" y="471"/>
                  </a:lnTo>
                  <a:lnTo>
                    <a:pt x="55" y="471"/>
                  </a:lnTo>
                  <a:lnTo>
                    <a:pt x="55" y="471"/>
                  </a:lnTo>
                  <a:lnTo>
                    <a:pt x="55" y="470"/>
                  </a:lnTo>
                  <a:lnTo>
                    <a:pt x="54" y="469"/>
                  </a:lnTo>
                  <a:lnTo>
                    <a:pt x="52" y="469"/>
                  </a:lnTo>
                  <a:lnTo>
                    <a:pt x="52" y="470"/>
                  </a:lnTo>
                  <a:lnTo>
                    <a:pt x="52" y="470"/>
                  </a:lnTo>
                  <a:lnTo>
                    <a:pt x="52" y="470"/>
                  </a:lnTo>
                  <a:lnTo>
                    <a:pt x="52" y="471"/>
                  </a:lnTo>
                  <a:lnTo>
                    <a:pt x="53" y="471"/>
                  </a:lnTo>
                  <a:lnTo>
                    <a:pt x="53" y="471"/>
                  </a:lnTo>
                  <a:lnTo>
                    <a:pt x="53" y="472"/>
                  </a:lnTo>
                  <a:lnTo>
                    <a:pt x="53" y="472"/>
                  </a:lnTo>
                  <a:lnTo>
                    <a:pt x="53" y="472"/>
                  </a:lnTo>
                  <a:lnTo>
                    <a:pt x="54" y="472"/>
                  </a:lnTo>
                  <a:lnTo>
                    <a:pt x="55" y="473"/>
                  </a:lnTo>
                  <a:lnTo>
                    <a:pt x="56" y="473"/>
                  </a:lnTo>
                  <a:lnTo>
                    <a:pt x="55" y="474"/>
                  </a:lnTo>
                  <a:lnTo>
                    <a:pt x="55" y="475"/>
                  </a:lnTo>
                  <a:lnTo>
                    <a:pt x="55" y="475"/>
                  </a:lnTo>
                  <a:lnTo>
                    <a:pt x="55" y="475"/>
                  </a:lnTo>
                  <a:lnTo>
                    <a:pt x="55" y="476"/>
                  </a:lnTo>
                  <a:lnTo>
                    <a:pt x="54" y="476"/>
                  </a:lnTo>
                  <a:lnTo>
                    <a:pt x="55" y="477"/>
                  </a:lnTo>
                  <a:lnTo>
                    <a:pt x="55" y="477"/>
                  </a:lnTo>
                  <a:lnTo>
                    <a:pt x="53" y="477"/>
                  </a:lnTo>
                  <a:lnTo>
                    <a:pt x="52" y="477"/>
                  </a:lnTo>
                  <a:lnTo>
                    <a:pt x="52" y="478"/>
                  </a:lnTo>
                  <a:lnTo>
                    <a:pt x="52" y="478"/>
                  </a:lnTo>
                  <a:lnTo>
                    <a:pt x="52" y="479"/>
                  </a:lnTo>
                  <a:lnTo>
                    <a:pt x="51" y="480"/>
                  </a:lnTo>
                  <a:lnTo>
                    <a:pt x="51" y="479"/>
                  </a:lnTo>
                  <a:lnTo>
                    <a:pt x="51" y="478"/>
                  </a:lnTo>
                  <a:lnTo>
                    <a:pt x="50" y="478"/>
                  </a:lnTo>
                  <a:lnTo>
                    <a:pt x="51" y="477"/>
                  </a:lnTo>
                  <a:lnTo>
                    <a:pt x="50" y="477"/>
                  </a:lnTo>
                  <a:lnTo>
                    <a:pt x="50" y="476"/>
                  </a:lnTo>
                  <a:lnTo>
                    <a:pt x="49" y="476"/>
                  </a:lnTo>
                  <a:lnTo>
                    <a:pt x="49" y="475"/>
                  </a:lnTo>
                  <a:lnTo>
                    <a:pt x="49" y="474"/>
                  </a:lnTo>
                  <a:lnTo>
                    <a:pt x="49" y="474"/>
                  </a:lnTo>
                  <a:lnTo>
                    <a:pt x="50" y="473"/>
                  </a:lnTo>
                  <a:lnTo>
                    <a:pt x="50" y="472"/>
                  </a:lnTo>
                  <a:lnTo>
                    <a:pt x="49" y="472"/>
                  </a:lnTo>
                  <a:lnTo>
                    <a:pt x="50" y="472"/>
                  </a:lnTo>
                  <a:lnTo>
                    <a:pt x="46" y="471"/>
                  </a:lnTo>
                  <a:lnTo>
                    <a:pt x="46" y="470"/>
                  </a:lnTo>
                  <a:lnTo>
                    <a:pt x="47" y="470"/>
                  </a:lnTo>
                  <a:lnTo>
                    <a:pt x="47" y="469"/>
                  </a:lnTo>
                  <a:lnTo>
                    <a:pt x="46" y="468"/>
                  </a:lnTo>
                  <a:lnTo>
                    <a:pt x="45" y="468"/>
                  </a:lnTo>
                  <a:lnTo>
                    <a:pt x="43" y="468"/>
                  </a:lnTo>
                  <a:lnTo>
                    <a:pt x="43" y="468"/>
                  </a:lnTo>
                  <a:lnTo>
                    <a:pt x="43" y="469"/>
                  </a:lnTo>
                  <a:lnTo>
                    <a:pt x="42" y="469"/>
                  </a:lnTo>
                  <a:lnTo>
                    <a:pt x="42" y="469"/>
                  </a:lnTo>
                  <a:lnTo>
                    <a:pt x="42" y="469"/>
                  </a:lnTo>
                  <a:lnTo>
                    <a:pt x="42" y="469"/>
                  </a:lnTo>
                  <a:lnTo>
                    <a:pt x="42" y="468"/>
                  </a:lnTo>
                  <a:lnTo>
                    <a:pt x="42" y="468"/>
                  </a:lnTo>
                  <a:lnTo>
                    <a:pt x="42" y="468"/>
                  </a:lnTo>
                  <a:lnTo>
                    <a:pt x="41" y="467"/>
                  </a:lnTo>
                  <a:lnTo>
                    <a:pt x="41" y="467"/>
                  </a:lnTo>
                  <a:lnTo>
                    <a:pt x="40" y="466"/>
                  </a:lnTo>
                  <a:lnTo>
                    <a:pt x="40" y="466"/>
                  </a:lnTo>
                  <a:lnTo>
                    <a:pt x="40" y="466"/>
                  </a:lnTo>
                  <a:lnTo>
                    <a:pt x="40" y="466"/>
                  </a:lnTo>
                  <a:lnTo>
                    <a:pt x="39" y="465"/>
                  </a:lnTo>
                  <a:lnTo>
                    <a:pt x="39" y="465"/>
                  </a:lnTo>
                  <a:lnTo>
                    <a:pt x="38" y="465"/>
                  </a:lnTo>
                  <a:lnTo>
                    <a:pt x="39" y="464"/>
                  </a:lnTo>
                  <a:lnTo>
                    <a:pt x="38" y="464"/>
                  </a:lnTo>
                  <a:lnTo>
                    <a:pt x="38" y="464"/>
                  </a:lnTo>
                  <a:lnTo>
                    <a:pt x="39" y="464"/>
                  </a:lnTo>
                  <a:lnTo>
                    <a:pt x="39" y="464"/>
                  </a:lnTo>
                  <a:lnTo>
                    <a:pt x="40" y="464"/>
                  </a:lnTo>
                  <a:lnTo>
                    <a:pt x="41" y="464"/>
                  </a:lnTo>
                  <a:lnTo>
                    <a:pt x="43" y="464"/>
                  </a:lnTo>
                  <a:lnTo>
                    <a:pt x="44" y="464"/>
                  </a:lnTo>
                  <a:lnTo>
                    <a:pt x="45" y="464"/>
                  </a:lnTo>
                  <a:lnTo>
                    <a:pt x="45" y="464"/>
                  </a:lnTo>
                  <a:lnTo>
                    <a:pt x="45" y="465"/>
                  </a:lnTo>
                  <a:lnTo>
                    <a:pt x="46" y="465"/>
                  </a:lnTo>
                  <a:lnTo>
                    <a:pt x="46" y="464"/>
                  </a:lnTo>
                  <a:lnTo>
                    <a:pt x="46" y="464"/>
                  </a:lnTo>
                  <a:lnTo>
                    <a:pt x="46" y="463"/>
                  </a:lnTo>
                  <a:lnTo>
                    <a:pt x="46" y="462"/>
                  </a:lnTo>
                  <a:lnTo>
                    <a:pt x="46" y="461"/>
                  </a:lnTo>
                  <a:lnTo>
                    <a:pt x="47" y="461"/>
                  </a:lnTo>
                  <a:lnTo>
                    <a:pt x="47" y="460"/>
                  </a:lnTo>
                  <a:lnTo>
                    <a:pt x="47" y="460"/>
                  </a:lnTo>
                  <a:lnTo>
                    <a:pt x="47" y="459"/>
                  </a:lnTo>
                  <a:lnTo>
                    <a:pt x="48" y="459"/>
                  </a:lnTo>
                  <a:lnTo>
                    <a:pt x="48" y="459"/>
                  </a:lnTo>
                  <a:lnTo>
                    <a:pt x="48" y="459"/>
                  </a:lnTo>
                  <a:lnTo>
                    <a:pt x="49" y="459"/>
                  </a:lnTo>
                  <a:lnTo>
                    <a:pt x="49" y="459"/>
                  </a:lnTo>
                  <a:lnTo>
                    <a:pt x="50" y="459"/>
                  </a:lnTo>
                  <a:lnTo>
                    <a:pt x="51" y="458"/>
                  </a:lnTo>
                  <a:lnTo>
                    <a:pt x="51" y="458"/>
                  </a:lnTo>
                  <a:lnTo>
                    <a:pt x="51" y="457"/>
                  </a:lnTo>
                  <a:lnTo>
                    <a:pt x="51" y="457"/>
                  </a:lnTo>
                  <a:lnTo>
                    <a:pt x="51" y="456"/>
                  </a:lnTo>
                  <a:lnTo>
                    <a:pt x="53" y="456"/>
                  </a:lnTo>
                  <a:lnTo>
                    <a:pt x="53" y="455"/>
                  </a:lnTo>
                  <a:lnTo>
                    <a:pt x="54" y="455"/>
                  </a:lnTo>
                  <a:lnTo>
                    <a:pt x="55" y="455"/>
                  </a:lnTo>
                  <a:lnTo>
                    <a:pt x="55" y="455"/>
                  </a:lnTo>
                  <a:lnTo>
                    <a:pt x="55" y="455"/>
                  </a:lnTo>
                  <a:lnTo>
                    <a:pt x="56" y="455"/>
                  </a:lnTo>
                  <a:lnTo>
                    <a:pt x="56" y="455"/>
                  </a:lnTo>
                  <a:lnTo>
                    <a:pt x="58" y="455"/>
                  </a:lnTo>
                  <a:lnTo>
                    <a:pt x="58" y="455"/>
                  </a:lnTo>
                  <a:lnTo>
                    <a:pt x="59" y="455"/>
                  </a:lnTo>
                  <a:lnTo>
                    <a:pt x="59" y="455"/>
                  </a:lnTo>
                  <a:lnTo>
                    <a:pt x="59" y="455"/>
                  </a:lnTo>
                  <a:lnTo>
                    <a:pt x="61" y="455"/>
                  </a:lnTo>
                  <a:lnTo>
                    <a:pt x="62" y="455"/>
                  </a:lnTo>
                  <a:lnTo>
                    <a:pt x="62" y="455"/>
                  </a:lnTo>
                  <a:lnTo>
                    <a:pt x="63" y="454"/>
                  </a:lnTo>
                  <a:lnTo>
                    <a:pt x="63" y="454"/>
                  </a:lnTo>
                  <a:lnTo>
                    <a:pt x="64" y="454"/>
                  </a:lnTo>
                  <a:lnTo>
                    <a:pt x="63" y="453"/>
                  </a:lnTo>
                  <a:lnTo>
                    <a:pt x="64" y="453"/>
                  </a:lnTo>
                  <a:lnTo>
                    <a:pt x="64" y="452"/>
                  </a:lnTo>
                  <a:lnTo>
                    <a:pt x="64" y="451"/>
                  </a:lnTo>
                  <a:lnTo>
                    <a:pt x="64" y="451"/>
                  </a:lnTo>
                  <a:lnTo>
                    <a:pt x="64" y="451"/>
                  </a:lnTo>
                  <a:lnTo>
                    <a:pt x="64" y="450"/>
                  </a:lnTo>
                  <a:lnTo>
                    <a:pt x="64" y="450"/>
                  </a:lnTo>
                  <a:lnTo>
                    <a:pt x="64" y="450"/>
                  </a:lnTo>
                  <a:lnTo>
                    <a:pt x="64" y="449"/>
                  </a:lnTo>
                  <a:lnTo>
                    <a:pt x="63" y="449"/>
                  </a:lnTo>
                  <a:lnTo>
                    <a:pt x="64" y="446"/>
                  </a:lnTo>
                  <a:lnTo>
                    <a:pt x="64" y="446"/>
                  </a:lnTo>
                  <a:lnTo>
                    <a:pt x="64" y="445"/>
                  </a:lnTo>
                  <a:lnTo>
                    <a:pt x="64" y="444"/>
                  </a:lnTo>
                  <a:lnTo>
                    <a:pt x="63" y="443"/>
                  </a:lnTo>
                  <a:lnTo>
                    <a:pt x="63" y="442"/>
                  </a:lnTo>
                  <a:lnTo>
                    <a:pt x="63" y="442"/>
                  </a:lnTo>
                  <a:lnTo>
                    <a:pt x="63" y="442"/>
                  </a:lnTo>
                  <a:lnTo>
                    <a:pt x="63" y="441"/>
                  </a:lnTo>
                  <a:lnTo>
                    <a:pt x="63" y="441"/>
                  </a:lnTo>
                  <a:lnTo>
                    <a:pt x="63" y="441"/>
                  </a:lnTo>
                  <a:lnTo>
                    <a:pt x="63" y="441"/>
                  </a:lnTo>
                  <a:lnTo>
                    <a:pt x="62" y="441"/>
                  </a:lnTo>
                  <a:lnTo>
                    <a:pt x="62" y="439"/>
                  </a:lnTo>
                  <a:lnTo>
                    <a:pt x="62" y="439"/>
                  </a:lnTo>
                  <a:lnTo>
                    <a:pt x="62" y="438"/>
                  </a:lnTo>
                  <a:lnTo>
                    <a:pt x="62" y="438"/>
                  </a:lnTo>
                  <a:lnTo>
                    <a:pt x="62" y="437"/>
                  </a:lnTo>
                  <a:lnTo>
                    <a:pt x="62" y="437"/>
                  </a:lnTo>
                  <a:lnTo>
                    <a:pt x="61" y="434"/>
                  </a:lnTo>
                  <a:lnTo>
                    <a:pt x="60" y="433"/>
                  </a:lnTo>
                  <a:lnTo>
                    <a:pt x="60" y="432"/>
                  </a:lnTo>
                  <a:lnTo>
                    <a:pt x="59" y="431"/>
                  </a:lnTo>
                  <a:lnTo>
                    <a:pt x="59" y="430"/>
                  </a:lnTo>
                  <a:lnTo>
                    <a:pt x="58" y="430"/>
                  </a:lnTo>
                  <a:lnTo>
                    <a:pt x="58" y="430"/>
                  </a:lnTo>
                  <a:lnTo>
                    <a:pt x="57" y="431"/>
                  </a:lnTo>
                  <a:lnTo>
                    <a:pt x="55" y="431"/>
                  </a:lnTo>
                  <a:lnTo>
                    <a:pt x="55" y="430"/>
                  </a:lnTo>
                  <a:lnTo>
                    <a:pt x="55" y="431"/>
                  </a:lnTo>
                  <a:lnTo>
                    <a:pt x="55" y="432"/>
                  </a:lnTo>
                  <a:lnTo>
                    <a:pt x="55" y="431"/>
                  </a:lnTo>
                  <a:lnTo>
                    <a:pt x="55" y="431"/>
                  </a:lnTo>
                  <a:lnTo>
                    <a:pt x="54" y="430"/>
                  </a:lnTo>
                  <a:lnTo>
                    <a:pt x="52" y="430"/>
                  </a:lnTo>
                  <a:lnTo>
                    <a:pt x="51" y="430"/>
                  </a:lnTo>
                  <a:lnTo>
                    <a:pt x="51" y="431"/>
                  </a:lnTo>
                  <a:lnTo>
                    <a:pt x="51" y="431"/>
                  </a:lnTo>
                  <a:lnTo>
                    <a:pt x="51" y="431"/>
                  </a:lnTo>
                  <a:lnTo>
                    <a:pt x="51" y="430"/>
                  </a:lnTo>
                  <a:lnTo>
                    <a:pt x="51" y="429"/>
                  </a:lnTo>
                  <a:lnTo>
                    <a:pt x="50" y="429"/>
                  </a:lnTo>
                  <a:lnTo>
                    <a:pt x="49" y="429"/>
                  </a:lnTo>
                  <a:lnTo>
                    <a:pt x="49" y="429"/>
                  </a:lnTo>
                  <a:lnTo>
                    <a:pt x="49" y="429"/>
                  </a:lnTo>
                  <a:lnTo>
                    <a:pt x="48" y="429"/>
                  </a:lnTo>
                  <a:lnTo>
                    <a:pt x="48" y="429"/>
                  </a:lnTo>
                  <a:lnTo>
                    <a:pt x="48" y="429"/>
                  </a:lnTo>
                  <a:lnTo>
                    <a:pt x="47" y="429"/>
                  </a:lnTo>
                  <a:lnTo>
                    <a:pt x="47" y="429"/>
                  </a:lnTo>
                  <a:lnTo>
                    <a:pt x="47" y="429"/>
                  </a:lnTo>
                  <a:lnTo>
                    <a:pt x="46" y="429"/>
                  </a:lnTo>
                  <a:lnTo>
                    <a:pt x="46" y="429"/>
                  </a:lnTo>
                  <a:lnTo>
                    <a:pt x="46" y="429"/>
                  </a:lnTo>
                  <a:lnTo>
                    <a:pt x="46" y="429"/>
                  </a:lnTo>
                  <a:lnTo>
                    <a:pt x="45" y="428"/>
                  </a:lnTo>
                  <a:lnTo>
                    <a:pt x="42" y="428"/>
                  </a:lnTo>
                  <a:lnTo>
                    <a:pt x="42" y="429"/>
                  </a:lnTo>
                  <a:lnTo>
                    <a:pt x="40" y="428"/>
                  </a:lnTo>
                  <a:lnTo>
                    <a:pt x="39" y="429"/>
                  </a:lnTo>
                  <a:lnTo>
                    <a:pt x="39" y="429"/>
                  </a:lnTo>
                  <a:lnTo>
                    <a:pt x="39" y="429"/>
                  </a:lnTo>
                  <a:lnTo>
                    <a:pt x="39" y="429"/>
                  </a:lnTo>
                  <a:lnTo>
                    <a:pt x="39" y="429"/>
                  </a:lnTo>
                  <a:lnTo>
                    <a:pt x="39" y="429"/>
                  </a:lnTo>
                  <a:lnTo>
                    <a:pt x="39" y="429"/>
                  </a:lnTo>
                  <a:lnTo>
                    <a:pt x="38" y="428"/>
                  </a:lnTo>
                  <a:lnTo>
                    <a:pt x="38" y="428"/>
                  </a:lnTo>
                  <a:lnTo>
                    <a:pt x="38" y="429"/>
                  </a:lnTo>
                  <a:lnTo>
                    <a:pt x="38" y="429"/>
                  </a:lnTo>
                  <a:lnTo>
                    <a:pt x="38" y="429"/>
                  </a:lnTo>
                  <a:lnTo>
                    <a:pt x="37" y="428"/>
                  </a:lnTo>
                  <a:lnTo>
                    <a:pt x="35" y="429"/>
                  </a:lnTo>
                  <a:lnTo>
                    <a:pt x="35" y="429"/>
                  </a:lnTo>
                  <a:lnTo>
                    <a:pt x="34" y="429"/>
                  </a:lnTo>
                  <a:lnTo>
                    <a:pt x="33" y="430"/>
                  </a:lnTo>
                  <a:lnTo>
                    <a:pt x="33" y="430"/>
                  </a:lnTo>
                  <a:lnTo>
                    <a:pt x="32" y="431"/>
                  </a:lnTo>
                  <a:lnTo>
                    <a:pt x="32" y="431"/>
                  </a:lnTo>
                  <a:lnTo>
                    <a:pt x="32" y="432"/>
                  </a:lnTo>
                  <a:lnTo>
                    <a:pt x="32" y="432"/>
                  </a:lnTo>
                  <a:lnTo>
                    <a:pt x="32" y="432"/>
                  </a:lnTo>
                  <a:lnTo>
                    <a:pt x="32" y="430"/>
                  </a:lnTo>
                  <a:lnTo>
                    <a:pt x="31" y="430"/>
                  </a:lnTo>
                  <a:lnTo>
                    <a:pt x="30" y="430"/>
                  </a:lnTo>
                  <a:lnTo>
                    <a:pt x="29" y="431"/>
                  </a:lnTo>
                  <a:lnTo>
                    <a:pt x="29" y="431"/>
                  </a:lnTo>
                  <a:lnTo>
                    <a:pt x="29" y="431"/>
                  </a:lnTo>
                  <a:lnTo>
                    <a:pt x="28" y="430"/>
                  </a:lnTo>
                  <a:lnTo>
                    <a:pt x="28" y="429"/>
                  </a:lnTo>
                  <a:lnTo>
                    <a:pt x="29" y="429"/>
                  </a:lnTo>
                  <a:lnTo>
                    <a:pt x="29" y="429"/>
                  </a:lnTo>
                  <a:lnTo>
                    <a:pt x="29" y="429"/>
                  </a:lnTo>
                  <a:lnTo>
                    <a:pt x="29" y="429"/>
                  </a:lnTo>
                  <a:lnTo>
                    <a:pt x="29" y="429"/>
                  </a:lnTo>
                  <a:lnTo>
                    <a:pt x="29" y="427"/>
                  </a:lnTo>
                  <a:lnTo>
                    <a:pt x="30" y="427"/>
                  </a:lnTo>
                  <a:lnTo>
                    <a:pt x="29" y="426"/>
                  </a:lnTo>
                  <a:lnTo>
                    <a:pt x="29" y="426"/>
                  </a:lnTo>
                  <a:lnTo>
                    <a:pt x="29" y="425"/>
                  </a:lnTo>
                  <a:lnTo>
                    <a:pt x="29" y="425"/>
                  </a:lnTo>
                  <a:lnTo>
                    <a:pt x="29" y="425"/>
                  </a:lnTo>
                  <a:lnTo>
                    <a:pt x="29" y="424"/>
                  </a:lnTo>
                  <a:lnTo>
                    <a:pt x="29" y="424"/>
                  </a:lnTo>
                  <a:lnTo>
                    <a:pt x="30" y="424"/>
                  </a:lnTo>
                  <a:lnTo>
                    <a:pt x="30" y="424"/>
                  </a:lnTo>
                  <a:lnTo>
                    <a:pt x="31" y="423"/>
                  </a:lnTo>
                  <a:lnTo>
                    <a:pt x="31" y="423"/>
                  </a:lnTo>
                  <a:lnTo>
                    <a:pt x="32" y="422"/>
                  </a:lnTo>
                  <a:lnTo>
                    <a:pt x="32" y="421"/>
                  </a:lnTo>
                  <a:lnTo>
                    <a:pt x="31" y="421"/>
                  </a:lnTo>
                  <a:lnTo>
                    <a:pt x="31" y="420"/>
                  </a:lnTo>
                  <a:lnTo>
                    <a:pt x="30" y="420"/>
                  </a:lnTo>
                  <a:lnTo>
                    <a:pt x="30" y="420"/>
                  </a:lnTo>
                  <a:lnTo>
                    <a:pt x="29" y="420"/>
                  </a:lnTo>
                  <a:lnTo>
                    <a:pt x="29" y="420"/>
                  </a:lnTo>
                  <a:lnTo>
                    <a:pt x="29" y="420"/>
                  </a:lnTo>
                  <a:lnTo>
                    <a:pt x="29" y="418"/>
                  </a:lnTo>
                  <a:lnTo>
                    <a:pt x="31" y="418"/>
                  </a:lnTo>
                  <a:lnTo>
                    <a:pt x="31" y="417"/>
                  </a:lnTo>
                  <a:lnTo>
                    <a:pt x="32" y="417"/>
                  </a:lnTo>
                  <a:lnTo>
                    <a:pt x="33" y="416"/>
                  </a:lnTo>
                  <a:lnTo>
                    <a:pt x="33" y="416"/>
                  </a:lnTo>
                  <a:lnTo>
                    <a:pt x="33" y="416"/>
                  </a:lnTo>
                  <a:lnTo>
                    <a:pt x="33" y="417"/>
                  </a:lnTo>
                  <a:lnTo>
                    <a:pt x="33" y="417"/>
                  </a:lnTo>
                  <a:lnTo>
                    <a:pt x="34" y="416"/>
                  </a:lnTo>
                  <a:lnTo>
                    <a:pt x="35" y="417"/>
                  </a:lnTo>
                  <a:lnTo>
                    <a:pt x="36" y="416"/>
                  </a:lnTo>
                  <a:lnTo>
                    <a:pt x="38" y="416"/>
                  </a:lnTo>
                  <a:lnTo>
                    <a:pt x="38" y="416"/>
                  </a:lnTo>
                  <a:lnTo>
                    <a:pt x="38" y="415"/>
                  </a:lnTo>
                  <a:lnTo>
                    <a:pt x="39" y="415"/>
                  </a:lnTo>
                  <a:lnTo>
                    <a:pt x="39" y="415"/>
                  </a:lnTo>
                  <a:lnTo>
                    <a:pt x="40" y="414"/>
                  </a:lnTo>
                  <a:lnTo>
                    <a:pt x="41" y="414"/>
                  </a:lnTo>
                  <a:lnTo>
                    <a:pt x="42" y="413"/>
                  </a:lnTo>
                  <a:lnTo>
                    <a:pt x="42" y="412"/>
                  </a:lnTo>
                  <a:lnTo>
                    <a:pt x="42" y="412"/>
                  </a:lnTo>
                  <a:lnTo>
                    <a:pt x="42" y="412"/>
                  </a:lnTo>
                  <a:lnTo>
                    <a:pt x="42" y="412"/>
                  </a:lnTo>
                  <a:lnTo>
                    <a:pt x="44" y="412"/>
                  </a:lnTo>
                  <a:lnTo>
                    <a:pt x="45" y="412"/>
                  </a:lnTo>
                  <a:lnTo>
                    <a:pt x="46" y="412"/>
                  </a:lnTo>
                  <a:lnTo>
                    <a:pt x="46" y="411"/>
                  </a:lnTo>
                  <a:lnTo>
                    <a:pt x="46" y="411"/>
                  </a:lnTo>
                  <a:lnTo>
                    <a:pt x="46" y="410"/>
                  </a:lnTo>
                  <a:lnTo>
                    <a:pt x="46" y="410"/>
                  </a:lnTo>
                  <a:lnTo>
                    <a:pt x="48" y="409"/>
                  </a:lnTo>
                  <a:lnTo>
                    <a:pt x="48" y="408"/>
                  </a:lnTo>
                  <a:lnTo>
                    <a:pt x="47" y="408"/>
                  </a:lnTo>
                  <a:lnTo>
                    <a:pt x="46" y="408"/>
                  </a:lnTo>
                  <a:lnTo>
                    <a:pt x="46" y="408"/>
                  </a:lnTo>
                  <a:lnTo>
                    <a:pt x="48" y="408"/>
                  </a:lnTo>
                  <a:lnTo>
                    <a:pt x="48" y="407"/>
                  </a:lnTo>
                  <a:lnTo>
                    <a:pt x="47" y="407"/>
                  </a:lnTo>
                  <a:lnTo>
                    <a:pt x="49" y="407"/>
                  </a:lnTo>
                  <a:lnTo>
                    <a:pt x="48" y="407"/>
                  </a:lnTo>
                  <a:lnTo>
                    <a:pt x="48" y="407"/>
                  </a:lnTo>
                  <a:lnTo>
                    <a:pt x="48" y="407"/>
                  </a:lnTo>
                  <a:lnTo>
                    <a:pt x="49" y="407"/>
                  </a:lnTo>
                  <a:lnTo>
                    <a:pt x="49" y="407"/>
                  </a:lnTo>
                  <a:lnTo>
                    <a:pt x="51" y="407"/>
                  </a:lnTo>
                  <a:lnTo>
                    <a:pt x="51" y="407"/>
                  </a:lnTo>
                  <a:lnTo>
                    <a:pt x="52" y="407"/>
                  </a:lnTo>
                  <a:lnTo>
                    <a:pt x="52" y="407"/>
                  </a:lnTo>
                  <a:lnTo>
                    <a:pt x="53" y="407"/>
                  </a:lnTo>
                  <a:lnTo>
                    <a:pt x="54" y="407"/>
                  </a:lnTo>
                  <a:lnTo>
                    <a:pt x="55" y="407"/>
                  </a:lnTo>
                  <a:lnTo>
                    <a:pt x="55" y="407"/>
                  </a:lnTo>
                  <a:lnTo>
                    <a:pt x="55" y="406"/>
                  </a:lnTo>
                  <a:lnTo>
                    <a:pt x="55" y="406"/>
                  </a:lnTo>
                  <a:lnTo>
                    <a:pt x="56" y="406"/>
                  </a:lnTo>
                  <a:lnTo>
                    <a:pt x="56" y="405"/>
                  </a:lnTo>
                  <a:lnTo>
                    <a:pt x="57" y="405"/>
                  </a:lnTo>
                  <a:lnTo>
                    <a:pt x="57" y="405"/>
                  </a:lnTo>
                  <a:lnTo>
                    <a:pt x="57" y="404"/>
                  </a:lnTo>
                  <a:lnTo>
                    <a:pt x="56" y="404"/>
                  </a:lnTo>
                  <a:lnTo>
                    <a:pt x="56" y="403"/>
                  </a:lnTo>
                  <a:lnTo>
                    <a:pt x="57" y="403"/>
                  </a:lnTo>
                  <a:lnTo>
                    <a:pt x="57" y="403"/>
                  </a:lnTo>
                  <a:lnTo>
                    <a:pt x="58" y="403"/>
                  </a:lnTo>
                  <a:lnTo>
                    <a:pt x="58" y="403"/>
                  </a:lnTo>
                  <a:lnTo>
                    <a:pt x="58" y="403"/>
                  </a:lnTo>
                  <a:lnTo>
                    <a:pt x="58" y="403"/>
                  </a:lnTo>
                  <a:lnTo>
                    <a:pt x="59" y="403"/>
                  </a:lnTo>
                  <a:lnTo>
                    <a:pt x="59" y="403"/>
                  </a:lnTo>
                  <a:lnTo>
                    <a:pt x="59" y="403"/>
                  </a:lnTo>
                  <a:lnTo>
                    <a:pt x="60" y="403"/>
                  </a:lnTo>
                  <a:lnTo>
                    <a:pt x="60" y="403"/>
                  </a:lnTo>
                  <a:lnTo>
                    <a:pt x="63" y="403"/>
                  </a:lnTo>
                  <a:lnTo>
                    <a:pt x="64" y="403"/>
                  </a:lnTo>
                  <a:lnTo>
                    <a:pt x="64" y="403"/>
                  </a:lnTo>
                  <a:lnTo>
                    <a:pt x="64" y="402"/>
                  </a:lnTo>
                  <a:lnTo>
                    <a:pt x="64" y="402"/>
                  </a:lnTo>
                  <a:lnTo>
                    <a:pt x="64" y="401"/>
                  </a:lnTo>
                  <a:lnTo>
                    <a:pt x="65" y="402"/>
                  </a:lnTo>
                  <a:lnTo>
                    <a:pt x="66" y="402"/>
                  </a:lnTo>
                  <a:lnTo>
                    <a:pt x="66" y="402"/>
                  </a:lnTo>
                  <a:lnTo>
                    <a:pt x="66" y="402"/>
                  </a:lnTo>
                  <a:lnTo>
                    <a:pt x="67" y="401"/>
                  </a:lnTo>
                  <a:lnTo>
                    <a:pt x="67" y="401"/>
                  </a:lnTo>
                  <a:lnTo>
                    <a:pt x="67" y="400"/>
                  </a:lnTo>
                  <a:lnTo>
                    <a:pt x="67" y="400"/>
                  </a:lnTo>
                  <a:lnTo>
                    <a:pt x="67" y="399"/>
                  </a:lnTo>
                  <a:lnTo>
                    <a:pt x="67" y="399"/>
                  </a:lnTo>
                  <a:lnTo>
                    <a:pt x="67" y="399"/>
                  </a:lnTo>
                  <a:lnTo>
                    <a:pt x="66" y="399"/>
                  </a:lnTo>
                  <a:lnTo>
                    <a:pt x="66" y="399"/>
                  </a:lnTo>
                  <a:lnTo>
                    <a:pt x="67" y="399"/>
                  </a:lnTo>
                  <a:lnTo>
                    <a:pt x="67" y="398"/>
                  </a:lnTo>
                  <a:lnTo>
                    <a:pt x="67" y="398"/>
                  </a:lnTo>
                  <a:lnTo>
                    <a:pt x="68" y="397"/>
                  </a:lnTo>
                  <a:lnTo>
                    <a:pt x="67" y="397"/>
                  </a:lnTo>
                  <a:lnTo>
                    <a:pt x="66" y="397"/>
                  </a:lnTo>
                  <a:lnTo>
                    <a:pt x="66" y="395"/>
                  </a:lnTo>
                  <a:lnTo>
                    <a:pt x="66" y="395"/>
                  </a:lnTo>
                  <a:lnTo>
                    <a:pt x="65" y="395"/>
                  </a:lnTo>
                  <a:lnTo>
                    <a:pt x="65" y="394"/>
                  </a:lnTo>
                  <a:lnTo>
                    <a:pt x="67" y="394"/>
                  </a:lnTo>
                  <a:lnTo>
                    <a:pt x="68" y="392"/>
                  </a:lnTo>
                  <a:lnTo>
                    <a:pt x="68" y="392"/>
                  </a:lnTo>
                  <a:lnTo>
                    <a:pt x="68" y="391"/>
                  </a:lnTo>
                  <a:lnTo>
                    <a:pt x="67" y="392"/>
                  </a:lnTo>
                  <a:lnTo>
                    <a:pt x="67" y="391"/>
                  </a:lnTo>
                  <a:lnTo>
                    <a:pt x="68" y="391"/>
                  </a:lnTo>
                  <a:lnTo>
                    <a:pt x="68" y="390"/>
                  </a:lnTo>
                  <a:lnTo>
                    <a:pt x="68" y="390"/>
                  </a:lnTo>
                  <a:lnTo>
                    <a:pt x="68" y="390"/>
                  </a:lnTo>
                  <a:lnTo>
                    <a:pt x="68" y="390"/>
                  </a:lnTo>
                  <a:lnTo>
                    <a:pt x="67" y="390"/>
                  </a:lnTo>
                  <a:lnTo>
                    <a:pt x="66" y="390"/>
                  </a:lnTo>
                  <a:lnTo>
                    <a:pt x="66" y="390"/>
                  </a:lnTo>
                  <a:lnTo>
                    <a:pt x="66" y="389"/>
                  </a:lnTo>
                  <a:lnTo>
                    <a:pt x="66" y="389"/>
                  </a:lnTo>
                  <a:lnTo>
                    <a:pt x="66" y="388"/>
                  </a:lnTo>
                  <a:lnTo>
                    <a:pt x="67" y="387"/>
                  </a:lnTo>
                  <a:lnTo>
                    <a:pt x="67" y="387"/>
                  </a:lnTo>
                  <a:lnTo>
                    <a:pt x="69" y="386"/>
                  </a:lnTo>
                  <a:lnTo>
                    <a:pt x="69" y="386"/>
                  </a:lnTo>
                  <a:lnTo>
                    <a:pt x="69" y="386"/>
                  </a:lnTo>
                  <a:lnTo>
                    <a:pt x="68" y="386"/>
                  </a:lnTo>
                  <a:lnTo>
                    <a:pt x="68" y="386"/>
                  </a:lnTo>
                  <a:lnTo>
                    <a:pt x="68" y="385"/>
                  </a:lnTo>
                  <a:lnTo>
                    <a:pt x="69" y="385"/>
                  </a:lnTo>
                  <a:lnTo>
                    <a:pt x="70" y="385"/>
                  </a:lnTo>
                  <a:lnTo>
                    <a:pt x="70" y="385"/>
                  </a:lnTo>
                  <a:lnTo>
                    <a:pt x="71" y="385"/>
                  </a:lnTo>
                  <a:lnTo>
                    <a:pt x="71" y="385"/>
                  </a:lnTo>
                  <a:lnTo>
                    <a:pt x="72" y="385"/>
                  </a:lnTo>
                  <a:lnTo>
                    <a:pt x="72" y="385"/>
                  </a:lnTo>
                  <a:lnTo>
                    <a:pt x="72" y="386"/>
                  </a:lnTo>
                  <a:lnTo>
                    <a:pt x="72" y="386"/>
                  </a:lnTo>
                  <a:lnTo>
                    <a:pt x="72" y="386"/>
                  </a:lnTo>
                  <a:lnTo>
                    <a:pt x="73" y="386"/>
                  </a:lnTo>
                  <a:lnTo>
                    <a:pt x="73" y="386"/>
                  </a:lnTo>
                  <a:lnTo>
                    <a:pt x="75" y="386"/>
                  </a:lnTo>
                  <a:lnTo>
                    <a:pt x="75" y="386"/>
                  </a:lnTo>
                  <a:lnTo>
                    <a:pt x="76" y="386"/>
                  </a:lnTo>
                  <a:lnTo>
                    <a:pt x="77" y="386"/>
                  </a:lnTo>
                  <a:lnTo>
                    <a:pt x="77" y="386"/>
                  </a:lnTo>
                  <a:lnTo>
                    <a:pt x="77" y="387"/>
                  </a:lnTo>
                  <a:lnTo>
                    <a:pt x="78" y="387"/>
                  </a:lnTo>
                  <a:lnTo>
                    <a:pt x="78" y="387"/>
                  </a:lnTo>
                  <a:lnTo>
                    <a:pt x="78" y="386"/>
                  </a:lnTo>
                  <a:lnTo>
                    <a:pt x="79" y="387"/>
                  </a:lnTo>
                  <a:lnTo>
                    <a:pt x="80" y="386"/>
                  </a:lnTo>
                  <a:lnTo>
                    <a:pt x="80" y="386"/>
                  </a:lnTo>
                  <a:lnTo>
                    <a:pt x="80" y="386"/>
                  </a:lnTo>
                  <a:lnTo>
                    <a:pt x="81" y="386"/>
                  </a:lnTo>
                  <a:lnTo>
                    <a:pt x="81" y="386"/>
                  </a:lnTo>
                  <a:lnTo>
                    <a:pt x="81" y="386"/>
                  </a:lnTo>
                  <a:lnTo>
                    <a:pt x="81" y="386"/>
                  </a:lnTo>
                  <a:lnTo>
                    <a:pt x="81" y="386"/>
                  </a:lnTo>
                  <a:lnTo>
                    <a:pt x="81" y="386"/>
                  </a:lnTo>
                  <a:lnTo>
                    <a:pt x="82" y="387"/>
                  </a:lnTo>
                  <a:lnTo>
                    <a:pt x="82" y="386"/>
                  </a:lnTo>
                  <a:lnTo>
                    <a:pt x="83" y="386"/>
                  </a:lnTo>
                  <a:lnTo>
                    <a:pt x="83" y="387"/>
                  </a:lnTo>
                  <a:lnTo>
                    <a:pt x="83" y="387"/>
                  </a:lnTo>
                  <a:lnTo>
                    <a:pt x="83" y="389"/>
                  </a:lnTo>
                  <a:lnTo>
                    <a:pt x="84" y="389"/>
                  </a:lnTo>
                  <a:lnTo>
                    <a:pt x="84" y="389"/>
                  </a:lnTo>
                  <a:lnTo>
                    <a:pt x="85" y="390"/>
                  </a:lnTo>
                  <a:lnTo>
                    <a:pt x="86" y="390"/>
                  </a:lnTo>
                  <a:lnTo>
                    <a:pt x="85" y="390"/>
                  </a:lnTo>
                  <a:lnTo>
                    <a:pt x="84" y="390"/>
                  </a:lnTo>
                  <a:lnTo>
                    <a:pt x="83" y="390"/>
                  </a:lnTo>
                  <a:lnTo>
                    <a:pt x="83" y="390"/>
                  </a:lnTo>
                  <a:lnTo>
                    <a:pt x="82" y="392"/>
                  </a:lnTo>
                  <a:lnTo>
                    <a:pt x="82" y="393"/>
                  </a:lnTo>
                  <a:lnTo>
                    <a:pt x="83" y="393"/>
                  </a:lnTo>
                  <a:lnTo>
                    <a:pt x="83" y="393"/>
                  </a:lnTo>
                  <a:lnTo>
                    <a:pt x="83" y="393"/>
                  </a:lnTo>
                  <a:lnTo>
                    <a:pt x="84" y="393"/>
                  </a:lnTo>
                  <a:lnTo>
                    <a:pt x="84" y="393"/>
                  </a:lnTo>
                  <a:lnTo>
                    <a:pt x="85" y="393"/>
                  </a:lnTo>
                  <a:lnTo>
                    <a:pt x="85" y="393"/>
                  </a:lnTo>
                  <a:lnTo>
                    <a:pt x="85" y="393"/>
                  </a:lnTo>
                  <a:lnTo>
                    <a:pt x="85" y="394"/>
                  </a:lnTo>
                  <a:lnTo>
                    <a:pt x="85" y="394"/>
                  </a:lnTo>
                  <a:lnTo>
                    <a:pt x="85" y="394"/>
                  </a:lnTo>
                  <a:lnTo>
                    <a:pt x="86" y="394"/>
                  </a:lnTo>
                  <a:lnTo>
                    <a:pt x="85" y="394"/>
                  </a:lnTo>
                  <a:lnTo>
                    <a:pt x="85" y="394"/>
                  </a:lnTo>
                  <a:lnTo>
                    <a:pt x="85" y="393"/>
                  </a:lnTo>
                  <a:lnTo>
                    <a:pt x="86" y="393"/>
                  </a:lnTo>
                  <a:lnTo>
                    <a:pt x="87" y="393"/>
                  </a:lnTo>
                  <a:lnTo>
                    <a:pt x="88" y="393"/>
                  </a:lnTo>
                  <a:lnTo>
                    <a:pt x="88" y="393"/>
                  </a:lnTo>
                  <a:lnTo>
                    <a:pt x="88" y="392"/>
                  </a:lnTo>
                  <a:lnTo>
                    <a:pt x="90" y="392"/>
                  </a:lnTo>
                  <a:lnTo>
                    <a:pt x="90" y="392"/>
                  </a:lnTo>
                  <a:lnTo>
                    <a:pt x="90" y="391"/>
                  </a:lnTo>
                  <a:lnTo>
                    <a:pt x="90" y="391"/>
                  </a:lnTo>
                  <a:lnTo>
                    <a:pt x="91" y="391"/>
                  </a:lnTo>
                  <a:lnTo>
                    <a:pt x="91" y="390"/>
                  </a:lnTo>
                  <a:lnTo>
                    <a:pt x="93" y="390"/>
                  </a:lnTo>
                  <a:lnTo>
                    <a:pt x="93" y="390"/>
                  </a:lnTo>
                  <a:lnTo>
                    <a:pt x="94" y="390"/>
                  </a:lnTo>
                  <a:lnTo>
                    <a:pt x="94" y="390"/>
                  </a:lnTo>
                  <a:lnTo>
                    <a:pt x="94" y="390"/>
                  </a:lnTo>
                  <a:lnTo>
                    <a:pt x="94" y="390"/>
                  </a:lnTo>
                  <a:lnTo>
                    <a:pt x="94" y="390"/>
                  </a:lnTo>
                  <a:lnTo>
                    <a:pt x="94" y="389"/>
                  </a:lnTo>
                  <a:lnTo>
                    <a:pt x="94" y="389"/>
                  </a:lnTo>
                  <a:lnTo>
                    <a:pt x="95" y="388"/>
                  </a:lnTo>
                  <a:lnTo>
                    <a:pt x="95" y="388"/>
                  </a:lnTo>
                  <a:lnTo>
                    <a:pt x="96" y="387"/>
                  </a:lnTo>
                  <a:lnTo>
                    <a:pt x="96" y="387"/>
                  </a:lnTo>
                  <a:lnTo>
                    <a:pt x="95" y="387"/>
                  </a:lnTo>
                  <a:lnTo>
                    <a:pt x="95" y="386"/>
                  </a:lnTo>
                  <a:lnTo>
                    <a:pt x="94" y="386"/>
                  </a:lnTo>
                  <a:lnTo>
                    <a:pt x="94" y="386"/>
                  </a:lnTo>
                  <a:lnTo>
                    <a:pt x="94" y="386"/>
                  </a:lnTo>
                  <a:lnTo>
                    <a:pt x="94" y="385"/>
                  </a:lnTo>
                  <a:lnTo>
                    <a:pt x="95" y="385"/>
                  </a:lnTo>
                  <a:lnTo>
                    <a:pt x="95" y="385"/>
                  </a:lnTo>
                  <a:lnTo>
                    <a:pt x="95" y="385"/>
                  </a:lnTo>
                  <a:lnTo>
                    <a:pt x="95" y="384"/>
                  </a:lnTo>
                  <a:lnTo>
                    <a:pt x="96" y="384"/>
                  </a:lnTo>
                  <a:lnTo>
                    <a:pt x="96" y="384"/>
                  </a:lnTo>
                  <a:lnTo>
                    <a:pt x="97" y="384"/>
                  </a:lnTo>
                  <a:lnTo>
                    <a:pt x="98" y="384"/>
                  </a:lnTo>
                  <a:lnTo>
                    <a:pt x="98" y="385"/>
                  </a:lnTo>
                  <a:lnTo>
                    <a:pt x="99" y="385"/>
                  </a:lnTo>
                  <a:lnTo>
                    <a:pt x="99" y="386"/>
                  </a:lnTo>
                  <a:lnTo>
                    <a:pt x="99" y="386"/>
                  </a:lnTo>
                  <a:lnTo>
                    <a:pt x="99" y="386"/>
                  </a:lnTo>
                  <a:lnTo>
                    <a:pt x="99" y="386"/>
                  </a:lnTo>
                  <a:lnTo>
                    <a:pt x="100" y="387"/>
                  </a:lnTo>
                  <a:lnTo>
                    <a:pt x="101" y="387"/>
                  </a:lnTo>
                  <a:lnTo>
                    <a:pt x="103" y="387"/>
                  </a:lnTo>
                  <a:lnTo>
                    <a:pt x="103" y="388"/>
                  </a:lnTo>
                  <a:lnTo>
                    <a:pt x="103" y="388"/>
                  </a:lnTo>
                  <a:lnTo>
                    <a:pt x="103" y="387"/>
                  </a:lnTo>
                  <a:lnTo>
                    <a:pt x="105" y="387"/>
                  </a:lnTo>
                  <a:lnTo>
                    <a:pt x="105" y="387"/>
                  </a:lnTo>
                  <a:lnTo>
                    <a:pt x="106" y="387"/>
                  </a:lnTo>
                  <a:lnTo>
                    <a:pt x="106" y="387"/>
                  </a:lnTo>
                  <a:lnTo>
                    <a:pt x="107" y="387"/>
                  </a:lnTo>
                  <a:lnTo>
                    <a:pt x="107" y="387"/>
                  </a:lnTo>
                  <a:lnTo>
                    <a:pt x="107" y="387"/>
                  </a:lnTo>
                  <a:lnTo>
                    <a:pt x="107" y="387"/>
                  </a:lnTo>
                  <a:lnTo>
                    <a:pt x="107" y="387"/>
                  </a:lnTo>
                  <a:lnTo>
                    <a:pt x="108" y="387"/>
                  </a:lnTo>
                  <a:lnTo>
                    <a:pt x="110" y="388"/>
                  </a:lnTo>
                  <a:lnTo>
                    <a:pt x="110" y="387"/>
                  </a:lnTo>
                  <a:lnTo>
                    <a:pt x="109" y="387"/>
                  </a:lnTo>
                  <a:lnTo>
                    <a:pt x="108" y="386"/>
                  </a:lnTo>
                  <a:lnTo>
                    <a:pt x="108" y="386"/>
                  </a:lnTo>
                  <a:lnTo>
                    <a:pt x="107" y="385"/>
                  </a:lnTo>
                  <a:lnTo>
                    <a:pt x="107" y="385"/>
                  </a:lnTo>
                  <a:lnTo>
                    <a:pt x="107" y="384"/>
                  </a:lnTo>
                  <a:lnTo>
                    <a:pt x="106" y="383"/>
                  </a:lnTo>
                  <a:lnTo>
                    <a:pt x="107" y="383"/>
                  </a:lnTo>
                  <a:lnTo>
                    <a:pt x="106" y="382"/>
                  </a:lnTo>
                  <a:lnTo>
                    <a:pt x="107" y="382"/>
                  </a:lnTo>
                  <a:lnTo>
                    <a:pt x="107" y="381"/>
                  </a:lnTo>
                  <a:lnTo>
                    <a:pt x="107" y="381"/>
                  </a:lnTo>
                  <a:lnTo>
                    <a:pt x="107" y="381"/>
                  </a:lnTo>
                  <a:lnTo>
                    <a:pt x="107" y="381"/>
                  </a:lnTo>
                  <a:lnTo>
                    <a:pt x="107" y="381"/>
                  </a:lnTo>
                  <a:lnTo>
                    <a:pt x="107" y="380"/>
                  </a:lnTo>
                  <a:lnTo>
                    <a:pt x="108" y="380"/>
                  </a:lnTo>
                  <a:lnTo>
                    <a:pt x="108" y="379"/>
                  </a:lnTo>
                  <a:lnTo>
                    <a:pt x="109" y="379"/>
                  </a:lnTo>
                  <a:lnTo>
                    <a:pt x="110" y="378"/>
                  </a:lnTo>
                  <a:lnTo>
                    <a:pt x="111" y="378"/>
                  </a:lnTo>
                  <a:lnTo>
                    <a:pt x="111" y="378"/>
                  </a:lnTo>
                  <a:lnTo>
                    <a:pt x="112" y="378"/>
                  </a:lnTo>
                  <a:lnTo>
                    <a:pt x="112" y="377"/>
                  </a:lnTo>
                  <a:lnTo>
                    <a:pt x="112" y="377"/>
                  </a:lnTo>
                  <a:lnTo>
                    <a:pt x="112" y="378"/>
                  </a:lnTo>
                  <a:lnTo>
                    <a:pt x="114" y="377"/>
                  </a:lnTo>
                  <a:lnTo>
                    <a:pt x="114" y="378"/>
                  </a:lnTo>
                  <a:lnTo>
                    <a:pt x="114" y="378"/>
                  </a:lnTo>
                  <a:lnTo>
                    <a:pt x="116" y="377"/>
                  </a:lnTo>
                  <a:lnTo>
                    <a:pt x="116" y="376"/>
                  </a:lnTo>
                  <a:lnTo>
                    <a:pt x="118" y="375"/>
                  </a:lnTo>
                  <a:lnTo>
                    <a:pt x="118" y="375"/>
                  </a:lnTo>
                  <a:lnTo>
                    <a:pt x="118" y="374"/>
                  </a:lnTo>
                  <a:lnTo>
                    <a:pt x="118" y="374"/>
                  </a:lnTo>
                  <a:lnTo>
                    <a:pt x="119" y="374"/>
                  </a:lnTo>
                  <a:lnTo>
                    <a:pt x="119" y="373"/>
                  </a:lnTo>
                  <a:lnTo>
                    <a:pt x="120" y="373"/>
                  </a:lnTo>
                  <a:lnTo>
                    <a:pt x="120" y="373"/>
                  </a:lnTo>
                  <a:lnTo>
                    <a:pt x="120" y="373"/>
                  </a:lnTo>
                  <a:lnTo>
                    <a:pt x="120" y="373"/>
                  </a:lnTo>
                  <a:lnTo>
                    <a:pt x="120" y="373"/>
                  </a:lnTo>
                  <a:lnTo>
                    <a:pt x="121" y="370"/>
                  </a:lnTo>
                  <a:lnTo>
                    <a:pt x="122" y="369"/>
                  </a:lnTo>
                  <a:lnTo>
                    <a:pt x="122" y="368"/>
                  </a:lnTo>
                  <a:lnTo>
                    <a:pt x="122" y="368"/>
                  </a:lnTo>
                  <a:lnTo>
                    <a:pt x="123" y="368"/>
                  </a:lnTo>
                  <a:lnTo>
                    <a:pt x="124" y="367"/>
                  </a:lnTo>
                  <a:lnTo>
                    <a:pt x="124" y="367"/>
                  </a:lnTo>
                  <a:lnTo>
                    <a:pt x="124" y="366"/>
                  </a:lnTo>
                  <a:lnTo>
                    <a:pt x="123" y="365"/>
                  </a:lnTo>
                  <a:lnTo>
                    <a:pt x="123" y="365"/>
                  </a:lnTo>
                  <a:lnTo>
                    <a:pt x="122" y="365"/>
                  </a:lnTo>
                  <a:lnTo>
                    <a:pt x="123" y="364"/>
                  </a:lnTo>
                  <a:lnTo>
                    <a:pt x="124" y="364"/>
                  </a:lnTo>
                  <a:lnTo>
                    <a:pt x="125" y="364"/>
                  </a:lnTo>
                  <a:lnTo>
                    <a:pt x="125" y="363"/>
                  </a:lnTo>
                  <a:lnTo>
                    <a:pt x="125" y="362"/>
                  </a:lnTo>
                  <a:lnTo>
                    <a:pt x="125" y="361"/>
                  </a:lnTo>
                  <a:lnTo>
                    <a:pt x="127" y="362"/>
                  </a:lnTo>
                  <a:lnTo>
                    <a:pt x="127" y="363"/>
                  </a:lnTo>
                  <a:lnTo>
                    <a:pt x="129" y="363"/>
                  </a:lnTo>
                  <a:lnTo>
                    <a:pt x="129" y="364"/>
                  </a:lnTo>
                  <a:lnTo>
                    <a:pt x="129" y="364"/>
                  </a:lnTo>
                  <a:lnTo>
                    <a:pt x="129" y="364"/>
                  </a:lnTo>
                  <a:lnTo>
                    <a:pt x="129" y="364"/>
                  </a:lnTo>
                  <a:lnTo>
                    <a:pt x="129" y="364"/>
                  </a:lnTo>
                  <a:lnTo>
                    <a:pt x="130" y="364"/>
                  </a:lnTo>
                  <a:lnTo>
                    <a:pt x="130" y="364"/>
                  </a:lnTo>
                  <a:lnTo>
                    <a:pt x="130" y="364"/>
                  </a:lnTo>
                  <a:lnTo>
                    <a:pt x="130" y="364"/>
                  </a:lnTo>
                  <a:lnTo>
                    <a:pt x="131" y="364"/>
                  </a:lnTo>
                  <a:lnTo>
                    <a:pt x="132" y="365"/>
                  </a:lnTo>
                  <a:lnTo>
                    <a:pt x="133" y="366"/>
                  </a:lnTo>
                  <a:lnTo>
                    <a:pt x="133" y="367"/>
                  </a:lnTo>
                  <a:lnTo>
                    <a:pt x="133" y="367"/>
                  </a:lnTo>
                  <a:lnTo>
                    <a:pt x="133" y="368"/>
                  </a:lnTo>
                  <a:lnTo>
                    <a:pt x="133" y="368"/>
                  </a:lnTo>
                  <a:lnTo>
                    <a:pt x="134" y="368"/>
                  </a:lnTo>
                  <a:lnTo>
                    <a:pt x="133" y="368"/>
                  </a:lnTo>
                  <a:lnTo>
                    <a:pt x="133" y="369"/>
                  </a:lnTo>
                  <a:lnTo>
                    <a:pt x="133" y="369"/>
                  </a:lnTo>
                  <a:lnTo>
                    <a:pt x="133" y="370"/>
                  </a:lnTo>
                  <a:lnTo>
                    <a:pt x="134" y="370"/>
                  </a:lnTo>
                  <a:lnTo>
                    <a:pt x="134" y="369"/>
                  </a:lnTo>
                  <a:lnTo>
                    <a:pt x="134" y="368"/>
                  </a:lnTo>
                  <a:lnTo>
                    <a:pt x="135" y="368"/>
                  </a:lnTo>
                  <a:lnTo>
                    <a:pt x="135" y="366"/>
                  </a:lnTo>
                  <a:lnTo>
                    <a:pt x="134" y="365"/>
                  </a:lnTo>
                  <a:lnTo>
                    <a:pt x="133" y="365"/>
                  </a:lnTo>
                  <a:lnTo>
                    <a:pt x="133" y="365"/>
                  </a:lnTo>
                  <a:lnTo>
                    <a:pt x="133" y="365"/>
                  </a:lnTo>
                  <a:lnTo>
                    <a:pt x="133" y="365"/>
                  </a:lnTo>
                  <a:lnTo>
                    <a:pt x="133" y="364"/>
                  </a:lnTo>
                  <a:lnTo>
                    <a:pt x="133" y="364"/>
                  </a:lnTo>
                  <a:lnTo>
                    <a:pt x="133" y="363"/>
                  </a:lnTo>
                  <a:lnTo>
                    <a:pt x="133" y="362"/>
                  </a:lnTo>
                  <a:lnTo>
                    <a:pt x="132" y="361"/>
                  </a:lnTo>
                  <a:lnTo>
                    <a:pt x="132" y="361"/>
                  </a:lnTo>
                  <a:lnTo>
                    <a:pt x="133" y="360"/>
                  </a:lnTo>
                  <a:lnTo>
                    <a:pt x="133" y="360"/>
                  </a:lnTo>
                  <a:lnTo>
                    <a:pt x="133" y="360"/>
                  </a:lnTo>
                  <a:lnTo>
                    <a:pt x="133" y="359"/>
                  </a:lnTo>
                  <a:lnTo>
                    <a:pt x="133" y="359"/>
                  </a:lnTo>
                  <a:lnTo>
                    <a:pt x="133" y="358"/>
                  </a:lnTo>
                  <a:lnTo>
                    <a:pt x="133" y="358"/>
                  </a:lnTo>
                  <a:lnTo>
                    <a:pt x="133" y="359"/>
                  </a:lnTo>
                  <a:lnTo>
                    <a:pt x="135" y="359"/>
                  </a:lnTo>
                  <a:lnTo>
                    <a:pt x="135" y="358"/>
                  </a:lnTo>
                  <a:lnTo>
                    <a:pt x="135" y="358"/>
                  </a:lnTo>
                  <a:lnTo>
                    <a:pt x="136" y="358"/>
                  </a:lnTo>
                  <a:lnTo>
                    <a:pt x="137" y="358"/>
                  </a:lnTo>
                  <a:lnTo>
                    <a:pt x="138" y="357"/>
                  </a:lnTo>
                  <a:lnTo>
                    <a:pt x="140" y="357"/>
                  </a:lnTo>
                  <a:lnTo>
                    <a:pt x="140" y="357"/>
                  </a:lnTo>
                  <a:lnTo>
                    <a:pt x="140" y="356"/>
                  </a:lnTo>
                  <a:lnTo>
                    <a:pt x="140" y="356"/>
                  </a:lnTo>
                  <a:lnTo>
                    <a:pt x="140" y="356"/>
                  </a:lnTo>
                  <a:lnTo>
                    <a:pt x="144" y="356"/>
                  </a:lnTo>
                  <a:lnTo>
                    <a:pt x="146" y="355"/>
                  </a:lnTo>
                  <a:lnTo>
                    <a:pt x="146" y="355"/>
                  </a:lnTo>
                  <a:lnTo>
                    <a:pt x="147" y="355"/>
                  </a:lnTo>
                  <a:lnTo>
                    <a:pt x="147" y="355"/>
                  </a:lnTo>
                  <a:lnTo>
                    <a:pt x="150" y="355"/>
                  </a:lnTo>
                  <a:lnTo>
                    <a:pt x="151" y="355"/>
                  </a:lnTo>
                  <a:lnTo>
                    <a:pt x="151" y="355"/>
                  </a:lnTo>
                  <a:lnTo>
                    <a:pt x="151" y="355"/>
                  </a:lnTo>
                  <a:lnTo>
                    <a:pt x="152" y="354"/>
                  </a:lnTo>
                  <a:lnTo>
                    <a:pt x="154" y="354"/>
                  </a:lnTo>
                  <a:lnTo>
                    <a:pt x="155" y="355"/>
                  </a:lnTo>
                  <a:lnTo>
                    <a:pt x="155" y="355"/>
                  </a:lnTo>
                  <a:lnTo>
                    <a:pt x="155" y="355"/>
                  </a:lnTo>
                  <a:lnTo>
                    <a:pt x="155" y="355"/>
                  </a:lnTo>
                  <a:lnTo>
                    <a:pt x="155" y="355"/>
                  </a:lnTo>
                  <a:lnTo>
                    <a:pt x="156" y="355"/>
                  </a:lnTo>
                  <a:lnTo>
                    <a:pt x="156" y="356"/>
                  </a:lnTo>
                  <a:lnTo>
                    <a:pt x="156" y="356"/>
                  </a:lnTo>
                  <a:lnTo>
                    <a:pt x="157" y="356"/>
                  </a:lnTo>
                  <a:lnTo>
                    <a:pt x="159" y="356"/>
                  </a:lnTo>
                  <a:lnTo>
                    <a:pt x="161" y="356"/>
                  </a:lnTo>
                  <a:lnTo>
                    <a:pt x="162" y="355"/>
                  </a:lnTo>
                  <a:lnTo>
                    <a:pt x="164" y="355"/>
                  </a:lnTo>
                  <a:lnTo>
                    <a:pt x="164" y="354"/>
                  </a:lnTo>
                  <a:lnTo>
                    <a:pt x="164" y="354"/>
                  </a:lnTo>
                  <a:lnTo>
                    <a:pt x="165" y="353"/>
                  </a:lnTo>
                  <a:lnTo>
                    <a:pt x="165" y="352"/>
                  </a:lnTo>
                  <a:lnTo>
                    <a:pt x="166" y="351"/>
                  </a:lnTo>
                  <a:lnTo>
                    <a:pt x="167" y="351"/>
                  </a:lnTo>
                  <a:lnTo>
                    <a:pt x="167" y="351"/>
                  </a:lnTo>
                  <a:lnTo>
                    <a:pt x="168" y="350"/>
                  </a:lnTo>
                  <a:lnTo>
                    <a:pt x="168" y="350"/>
                  </a:lnTo>
                  <a:lnTo>
                    <a:pt x="168" y="350"/>
                  </a:lnTo>
                  <a:lnTo>
                    <a:pt x="169" y="348"/>
                  </a:lnTo>
                  <a:lnTo>
                    <a:pt x="169" y="347"/>
                  </a:lnTo>
                  <a:lnTo>
                    <a:pt x="169" y="347"/>
                  </a:lnTo>
                  <a:lnTo>
                    <a:pt x="169" y="347"/>
                  </a:lnTo>
                  <a:lnTo>
                    <a:pt x="169" y="347"/>
                  </a:lnTo>
                  <a:lnTo>
                    <a:pt x="169" y="347"/>
                  </a:lnTo>
                  <a:lnTo>
                    <a:pt x="170" y="347"/>
                  </a:lnTo>
                  <a:lnTo>
                    <a:pt x="170" y="347"/>
                  </a:lnTo>
                  <a:lnTo>
                    <a:pt x="170" y="347"/>
                  </a:lnTo>
                  <a:lnTo>
                    <a:pt x="171" y="347"/>
                  </a:lnTo>
                  <a:lnTo>
                    <a:pt x="172" y="347"/>
                  </a:lnTo>
                  <a:lnTo>
                    <a:pt x="172" y="347"/>
                  </a:lnTo>
                  <a:lnTo>
                    <a:pt x="172" y="347"/>
                  </a:lnTo>
                  <a:lnTo>
                    <a:pt x="172" y="347"/>
                  </a:lnTo>
                  <a:lnTo>
                    <a:pt x="173" y="347"/>
                  </a:lnTo>
                  <a:lnTo>
                    <a:pt x="173" y="346"/>
                  </a:lnTo>
                  <a:lnTo>
                    <a:pt x="175" y="346"/>
                  </a:lnTo>
                  <a:lnTo>
                    <a:pt x="177" y="344"/>
                  </a:lnTo>
                  <a:lnTo>
                    <a:pt x="177" y="342"/>
                  </a:lnTo>
                  <a:lnTo>
                    <a:pt x="177" y="342"/>
                  </a:lnTo>
                  <a:lnTo>
                    <a:pt x="180" y="341"/>
                  </a:lnTo>
                  <a:lnTo>
                    <a:pt x="180" y="340"/>
                  </a:lnTo>
                  <a:lnTo>
                    <a:pt x="181" y="339"/>
                  </a:lnTo>
                  <a:lnTo>
                    <a:pt x="182" y="338"/>
                  </a:lnTo>
                  <a:lnTo>
                    <a:pt x="183" y="337"/>
                  </a:lnTo>
                  <a:lnTo>
                    <a:pt x="183" y="336"/>
                  </a:lnTo>
                  <a:lnTo>
                    <a:pt x="185" y="334"/>
                  </a:lnTo>
                  <a:lnTo>
                    <a:pt x="185" y="334"/>
                  </a:lnTo>
                  <a:lnTo>
                    <a:pt x="186" y="334"/>
                  </a:lnTo>
                  <a:lnTo>
                    <a:pt x="187" y="334"/>
                  </a:lnTo>
                  <a:lnTo>
                    <a:pt x="187" y="334"/>
                  </a:lnTo>
                  <a:lnTo>
                    <a:pt x="188" y="334"/>
                  </a:lnTo>
                  <a:lnTo>
                    <a:pt x="188" y="336"/>
                  </a:lnTo>
                  <a:lnTo>
                    <a:pt x="188" y="336"/>
                  </a:lnTo>
                  <a:lnTo>
                    <a:pt x="189" y="336"/>
                  </a:lnTo>
                  <a:lnTo>
                    <a:pt x="190" y="336"/>
                  </a:lnTo>
                  <a:lnTo>
                    <a:pt x="191" y="334"/>
                  </a:lnTo>
                  <a:lnTo>
                    <a:pt x="192" y="335"/>
                  </a:lnTo>
                  <a:lnTo>
                    <a:pt x="192" y="335"/>
                  </a:lnTo>
                  <a:lnTo>
                    <a:pt x="192" y="335"/>
                  </a:lnTo>
                  <a:lnTo>
                    <a:pt x="193" y="335"/>
                  </a:lnTo>
                  <a:lnTo>
                    <a:pt x="196" y="334"/>
                  </a:lnTo>
                  <a:lnTo>
                    <a:pt x="196" y="333"/>
                  </a:lnTo>
                  <a:lnTo>
                    <a:pt x="197" y="332"/>
                  </a:lnTo>
                  <a:lnTo>
                    <a:pt x="197" y="332"/>
                  </a:lnTo>
                  <a:lnTo>
                    <a:pt x="198" y="332"/>
                  </a:lnTo>
                  <a:lnTo>
                    <a:pt x="198" y="332"/>
                  </a:lnTo>
                  <a:lnTo>
                    <a:pt x="198" y="331"/>
                  </a:lnTo>
                  <a:lnTo>
                    <a:pt x="199" y="330"/>
                  </a:lnTo>
                  <a:lnTo>
                    <a:pt x="199" y="330"/>
                  </a:lnTo>
                  <a:lnTo>
                    <a:pt x="200" y="330"/>
                  </a:lnTo>
                  <a:lnTo>
                    <a:pt x="201" y="329"/>
                  </a:lnTo>
                  <a:lnTo>
                    <a:pt x="203" y="328"/>
                  </a:lnTo>
                  <a:lnTo>
                    <a:pt x="203" y="328"/>
                  </a:lnTo>
                  <a:lnTo>
                    <a:pt x="203" y="327"/>
                  </a:lnTo>
                  <a:lnTo>
                    <a:pt x="203" y="326"/>
                  </a:lnTo>
                  <a:lnTo>
                    <a:pt x="204" y="326"/>
                  </a:lnTo>
                  <a:lnTo>
                    <a:pt x="205" y="325"/>
                  </a:lnTo>
                  <a:lnTo>
                    <a:pt x="207" y="325"/>
                  </a:lnTo>
                  <a:lnTo>
                    <a:pt x="207" y="325"/>
                  </a:lnTo>
                  <a:lnTo>
                    <a:pt x="207" y="325"/>
                  </a:lnTo>
                  <a:lnTo>
                    <a:pt x="208" y="325"/>
                  </a:lnTo>
                  <a:lnTo>
                    <a:pt x="209" y="325"/>
                  </a:lnTo>
                  <a:lnTo>
                    <a:pt x="209" y="324"/>
                  </a:lnTo>
                  <a:lnTo>
                    <a:pt x="210" y="323"/>
                  </a:lnTo>
                  <a:lnTo>
                    <a:pt x="211" y="323"/>
                  </a:lnTo>
                  <a:lnTo>
                    <a:pt x="213" y="321"/>
                  </a:lnTo>
                  <a:lnTo>
                    <a:pt x="214" y="320"/>
                  </a:lnTo>
                  <a:lnTo>
                    <a:pt x="214" y="319"/>
                  </a:lnTo>
                  <a:lnTo>
                    <a:pt x="214" y="319"/>
                  </a:lnTo>
                  <a:lnTo>
                    <a:pt x="214" y="319"/>
                  </a:lnTo>
                  <a:lnTo>
                    <a:pt x="215" y="318"/>
                  </a:lnTo>
                  <a:lnTo>
                    <a:pt x="215" y="318"/>
                  </a:lnTo>
                  <a:lnTo>
                    <a:pt x="215" y="317"/>
                  </a:lnTo>
                  <a:lnTo>
                    <a:pt x="216" y="317"/>
                  </a:lnTo>
                  <a:lnTo>
                    <a:pt x="216" y="317"/>
                  </a:lnTo>
                  <a:lnTo>
                    <a:pt x="216" y="317"/>
                  </a:lnTo>
                  <a:lnTo>
                    <a:pt x="216" y="317"/>
                  </a:lnTo>
                  <a:lnTo>
                    <a:pt x="216" y="316"/>
                  </a:lnTo>
                  <a:lnTo>
                    <a:pt x="216" y="316"/>
                  </a:lnTo>
                  <a:lnTo>
                    <a:pt x="216" y="316"/>
                  </a:lnTo>
                  <a:lnTo>
                    <a:pt x="216" y="315"/>
                  </a:lnTo>
                  <a:lnTo>
                    <a:pt x="216" y="315"/>
                  </a:lnTo>
                  <a:lnTo>
                    <a:pt x="216" y="314"/>
                  </a:lnTo>
                  <a:lnTo>
                    <a:pt x="216" y="314"/>
                  </a:lnTo>
                  <a:lnTo>
                    <a:pt x="216" y="313"/>
                  </a:lnTo>
                  <a:lnTo>
                    <a:pt x="217" y="313"/>
                  </a:lnTo>
                  <a:lnTo>
                    <a:pt x="219" y="313"/>
                  </a:lnTo>
                  <a:lnTo>
                    <a:pt x="219" y="313"/>
                  </a:lnTo>
                  <a:lnTo>
                    <a:pt x="219" y="313"/>
                  </a:lnTo>
                  <a:lnTo>
                    <a:pt x="220" y="311"/>
                  </a:lnTo>
                  <a:lnTo>
                    <a:pt x="220" y="310"/>
                  </a:lnTo>
                  <a:lnTo>
                    <a:pt x="220" y="310"/>
                  </a:lnTo>
                  <a:lnTo>
                    <a:pt x="221" y="309"/>
                  </a:lnTo>
                  <a:lnTo>
                    <a:pt x="221" y="309"/>
                  </a:lnTo>
                  <a:lnTo>
                    <a:pt x="222" y="309"/>
                  </a:lnTo>
                  <a:lnTo>
                    <a:pt x="222" y="308"/>
                  </a:lnTo>
                  <a:lnTo>
                    <a:pt x="223" y="307"/>
                  </a:lnTo>
                  <a:lnTo>
                    <a:pt x="224" y="305"/>
                  </a:lnTo>
                  <a:lnTo>
                    <a:pt x="224" y="305"/>
                  </a:lnTo>
                  <a:lnTo>
                    <a:pt x="224" y="304"/>
                  </a:lnTo>
                  <a:lnTo>
                    <a:pt x="224" y="304"/>
                  </a:lnTo>
                  <a:lnTo>
                    <a:pt x="224" y="303"/>
                  </a:lnTo>
                  <a:lnTo>
                    <a:pt x="224" y="303"/>
                  </a:lnTo>
                  <a:lnTo>
                    <a:pt x="224" y="303"/>
                  </a:lnTo>
                  <a:lnTo>
                    <a:pt x="225" y="302"/>
                  </a:lnTo>
                  <a:lnTo>
                    <a:pt x="226" y="301"/>
                  </a:lnTo>
                  <a:lnTo>
                    <a:pt x="226" y="301"/>
                  </a:lnTo>
                  <a:lnTo>
                    <a:pt x="226" y="300"/>
                  </a:lnTo>
                  <a:lnTo>
                    <a:pt x="227" y="299"/>
                  </a:lnTo>
                  <a:lnTo>
                    <a:pt x="227" y="298"/>
                  </a:lnTo>
                  <a:lnTo>
                    <a:pt x="228" y="297"/>
                  </a:lnTo>
                  <a:lnTo>
                    <a:pt x="228" y="295"/>
                  </a:lnTo>
                  <a:lnTo>
                    <a:pt x="228" y="295"/>
                  </a:lnTo>
                  <a:lnTo>
                    <a:pt x="229" y="293"/>
                  </a:lnTo>
                  <a:lnTo>
                    <a:pt x="229" y="291"/>
                  </a:lnTo>
                  <a:lnTo>
                    <a:pt x="229" y="291"/>
                  </a:lnTo>
                  <a:lnTo>
                    <a:pt x="229" y="290"/>
                  </a:lnTo>
                  <a:lnTo>
                    <a:pt x="230" y="289"/>
                  </a:lnTo>
                  <a:lnTo>
                    <a:pt x="230" y="289"/>
                  </a:lnTo>
                  <a:lnTo>
                    <a:pt x="230" y="288"/>
                  </a:lnTo>
                  <a:lnTo>
                    <a:pt x="230" y="288"/>
                  </a:lnTo>
                  <a:lnTo>
                    <a:pt x="231" y="287"/>
                  </a:lnTo>
                  <a:lnTo>
                    <a:pt x="231" y="286"/>
                  </a:lnTo>
                  <a:lnTo>
                    <a:pt x="232" y="286"/>
                  </a:lnTo>
                  <a:lnTo>
                    <a:pt x="232" y="286"/>
                  </a:lnTo>
                  <a:lnTo>
                    <a:pt x="232" y="286"/>
                  </a:lnTo>
                  <a:lnTo>
                    <a:pt x="233" y="285"/>
                  </a:lnTo>
                  <a:lnTo>
                    <a:pt x="233" y="285"/>
                  </a:lnTo>
                  <a:lnTo>
                    <a:pt x="233" y="284"/>
                  </a:lnTo>
                  <a:lnTo>
                    <a:pt x="233" y="283"/>
                  </a:lnTo>
                  <a:lnTo>
                    <a:pt x="232" y="282"/>
                  </a:lnTo>
                  <a:lnTo>
                    <a:pt x="233" y="282"/>
                  </a:lnTo>
                  <a:lnTo>
                    <a:pt x="233" y="282"/>
                  </a:lnTo>
                  <a:lnTo>
                    <a:pt x="233" y="282"/>
                  </a:lnTo>
                  <a:lnTo>
                    <a:pt x="233" y="281"/>
                  </a:lnTo>
                  <a:lnTo>
                    <a:pt x="233" y="281"/>
                  </a:lnTo>
                  <a:lnTo>
                    <a:pt x="233" y="281"/>
                  </a:lnTo>
                  <a:lnTo>
                    <a:pt x="233" y="280"/>
                  </a:lnTo>
                  <a:lnTo>
                    <a:pt x="233" y="280"/>
                  </a:lnTo>
                  <a:lnTo>
                    <a:pt x="233" y="280"/>
                  </a:lnTo>
                  <a:lnTo>
                    <a:pt x="233" y="279"/>
                  </a:lnTo>
                  <a:lnTo>
                    <a:pt x="233" y="277"/>
                  </a:lnTo>
                  <a:lnTo>
                    <a:pt x="233" y="277"/>
                  </a:lnTo>
                  <a:lnTo>
                    <a:pt x="233" y="277"/>
                  </a:lnTo>
                  <a:lnTo>
                    <a:pt x="234" y="276"/>
                  </a:lnTo>
                  <a:lnTo>
                    <a:pt x="234" y="275"/>
                  </a:lnTo>
                  <a:lnTo>
                    <a:pt x="233" y="275"/>
                  </a:lnTo>
                  <a:lnTo>
                    <a:pt x="233" y="275"/>
                  </a:lnTo>
                  <a:lnTo>
                    <a:pt x="233" y="274"/>
                  </a:lnTo>
                  <a:lnTo>
                    <a:pt x="233" y="274"/>
                  </a:lnTo>
                  <a:lnTo>
                    <a:pt x="233" y="274"/>
                  </a:lnTo>
                  <a:lnTo>
                    <a:pt x="233" y="272"/>
                  </a:lnTo>
                  <a:lnTo>
                    <a:pt x="234" y="271"/>
                  </a:lnTo>
                  <a:lnTo>
                    <a:pt x="234" y="270"/>
                  </a:lnTo>
                  <a:lnTo>
                    <a:pt x="234" y="270"/>
                  </a:lnTo>
                  <a:lnTo>
                    <a:pt x="235" y="269"/>
                  </a:lnTo>
                  <a:lnTo>
                    <a:pt x="236" y="267"/>
                  </a:lnTo>
                  <a:lnTo>
                    <a:pt x="236" y="266"/>
                  </a:lnTo>
                  <a:lnTo>
                    <a:pt x="237" y="264"/>
                  </a:lnTo>
                  <a:lnTo>
                    <a:pt x="237" y="264"/>
                  </a:lnTo>
                  <a:lnTo>
                    <a:pt x="238" y="262"/>
                  </a:lnTo>
                  <a:lnTo>
                    <a:pt x="238" y="260"/>
                  </a:lnTo>
                  <a:lnTo>
                    <a:pt x="238" y="260"/>
                  </a:lnTo>
                  <a:lnTo>
                    <a:pt x="238" y="258"/>
                  </a:lnTo>
                  <a:lnTo>
                    <a:pt x="238" y="255"/>
                  </a:lnTo>
                  <a:lnTo>
                    <a:pt x="238" y="254"/>
                  </a:lnTo>
                  <a:lnTo>
                    <a:pt x="238" y="253"/>
                  </a:lnTo>
                  <a:lnTo>
                    <a:pt x="237" y="251"/>
                  </a:lnTo>
                  <a:lnTo>
                    <a:pt x="237" y="249"/>
                  </a:lnTo>
                  <a:lnTo>
                    <a:pt x="238" y="249"/>
                  </a:lnTo>
                  <a:lnTo>
                    <a:pt x="239" y="248"/>
                  </a:lnTo>
                  <a:lnTo>
                    <a:pt x="239" y="250"/>
                  </a:lnTo>
                  <a:lnTo>
                    <a:pt x="240" y="250"/>
                  </a:lnTo>
                  <a:lnTo>
                    <a:pt x="240" y="250"/>
                  </a:lnTo>
                  <a:lnTo>
                    <a:pt x="241" y="250"/>
                  </a:lnTo>
                  <a:lnTo>
                    <a:pt x="241" y="251"/>
                  </a:lnTo>
                  <a:lnTo>
                    <a:pt x="241" y="251"/>
                  </a:lnTo>
                  <a:lnTo>
                    <a:pt x="241" y="250"/>
                  </a:lnTo>
                  <a:lnTo>
                    <a:pt x="242" y="250"/>
                  </a:lnTo>
                  <a:lnTo>
                    <a:pt x="242" y="250"/>
                  </a:lnTo>
                  <a:lnTo>
                    <a:pt x="242" y="250"/>
                  </a:lnTo>
                  <a:lnTo>
                    <a:pt x="243" y="250"/>
                  </a:lnTo>
                  <a:lnTo>
                    <a:pt x="243" y="250"/>
                  </a:lnTo>
                  <a:lnTo>
                    <a:pt x="243" y="250"/>
                  </a:lnTo>
                  <a:lnTo>
                    <a:pt x="244" y="250"/>
                  </a:lnTo>
                  <a:lnTo>
                    <a:pt x="246" y="249"/>
                  </a:lnTo>
                  <a:lnTo>
                    <a:pt x="246" y="249"/>
                  </a:lnTo>
                  <a:lnTo>
                    <a:pt x="246" y="248"/>
                  </a:lnTo>
                  <a:lnTo>
                    <a:pt x="247" y="248"/>
                  </a:lnTo>
                  <a:lnTo>
                    <a:pt x="248" y="248"/>
                  </a:lnTo>
                  <a:lnTo>
                    <a:pt x="248" y="248"/>
                  </a:lnTo>
                  <a:lnTo>
                    <a:pt x="248" y="247"/>
                  </a:lnTo>
                  <a:lnTo>
                    <a:pt x="249" y="247"/>
                  </a:lnTo>
                  <a:lnTo>
                    <a:pt x="249" y="247"/>
                  </a:lnTo>
                  <a:lnTo>
                    <a:pt x="250" y="247"/>
                  </a:lnTo>
                  <a:lnTo>
                    <a:pt x="250" y="247"/>
                  </a:lnTo>
                  <a:lnTo>
                    <a:pt x="249" y="247"/>
                  </a:lnTo>
                  <a:lnTo>
                    <a:pt x="249" y="246"/>
                  </a:lnTo>
                  <a:lnTo>
                    <a:pt x="250" y="245"/>
                  </a:lnTo>
                  <a:lnTo>
                    <a:pt x="251" y="245"/>
                  </a:lnTo>
                  <a:lnTo>
                    <a:pt x="251" y="245"/>
                  </a:lnTo>
                  <a:lnTo>
                    <a:pt x="250" y="245"/>
                  </a:lnTo>
                  <a:lnTo>
                    <a:pt x="250" y="245"/>
                  </a:lnTo>
                  <a:lnTo>
                    <a:pt x="251" y="244"/>
                  </a:lnTo>
                  <a:lnTo>
                    <a:pt x="251" y="244"/>
                  </a:lnTo>
                  <a:lnTo>
                    <a:pt x="251" y="244"/>
                  </a:lnTo>
                  <a:lnTo>
                    <a:pt x="251" y="244"/>
                  </a:lnTo>
                  <a:lnTo>
                    <a:pt x="251" y="244"/>
                  </a:lnTo>
                  <a:lnTo>
                    <a:pt x="251" y="245"/>
                  </a:lnTo>
                  <a:lnTo>
                    <a:pt x="252" y="245"/>
                  </a:lnTo>
                  <a:lnTo>
                    <a:pt x="252" y="244"/>
                  </a:lnTo>
                  <a:lnTo>
                    <a:pt x="252" y="244"/>
                  </a:lnTo>
                  <a:lnTo>
                    <a:pt x="252" y="245"/>
                  </a:lnTo>
                  <a:lnTo>
                    <a:pt x="253" y="245"/>
                  </a:lnTo>
                  <a:lnTo>
                    <a:pt x="253" y="245"/>
                  </a:lnTo>
                  <a:lnTo>
                    <a:pt x="253" y="244"/>
                  </a:lnTo>
                  <a:lnTo>
                    <a:pt x="254" y="244"/>
                  </a:lnTo>
                  <a:lnTo>
                    <a:pt x="254" y="243"/>
                  </a:lnTo>
                  <a:lnTo>
                    <a:pt x="255" y="242"/>
                  </a:lnTo>
                  <a:lnTo>
                    <a:pt x="256" y="242"/>
                  </a:lnTo>
                  <a:lnTo>
                    <a:pt x="256" y="242"/>
                  </a:lnTo>
                  <a:lnTo>
                    <a:pt x="257" y="242"/>
                  </a:lnTo>
                  <a:lnTo>
                    <a:pt x="257" y="242"/>
                  </a:lnTo>
                  <a:lnTo>
                    <a:pt x="258" y="243"/>
                  </a:lnTo>
                  <a:lnTo>
                    <a:pt x="259" y="243"/>
                  </a:lnTo>
                  <a:lnTo>
                    <a:pt x="259" y="243"/>
                  </a:lnTo>
                  <a:lnTo>
                    <a:pt x="259" y="243"/>
                  </a:lnTo>
                  <a:lnTo>
                    <a:pt x="259" y="242"/>
                  </a:lnTo>
                  <a:lnTo>
                    <a:pt x="259" y="242"/>
                  </a:lnTo>
                  <a:lnTo>
                    <a:pt x="259" y="243"/>
                  </a:lnTo>
                  <a:lnTo>
                    <a:pt x="259" y="243"/>
                  </a:lnTo>
                  <a:lnTo>
                    <a:pt x="259" y="243"/>
                  </a:lnTo>
                  <a:lnTo>
                    <a:pt x="258" y="242"/>
                  </a:lnTo>
                  <a:lnTo>
                    <a:pt x="258" y="241"/>
                  </a:lnTo>
                  <a:lnTo>
                    <a:pt x="257" y="241"/>
                  </a:lnTo>
                  <a:lnTo>
                    <a:pt x="257" y="241"/>
                  </a:lnTo>
                  <a:lnTo>
                    <a:pt x="256" y="241"/>
                  </a:lnTo>
                  <a:lnTo>
                    <a:pt x="255" y="241"/>
                  </a:lnTo>
                  <a:lnTo>
                    <a:pt x="254" y="241"/>
                  </a:lnTo>
                  <a:lnTo>
                    <a:pt x="254" y="241"/>
                  </a:lnTo>
                  <a:lnTo>
                    <a:pt x="253" y="242"/>
                  </a:lnTo>
                  <a:lnTo>
                    <a:pt x="252" y="243"/>
                  </a:lnTo>
                  <a:lnTo>
                    <a:pt x="252" y="243"/>
                  </a:lnTo>
                  <a:lnTo>
                    <a:pt x="252" y="242"/>
                  </a:lnTo>
                  <a:lnTo>
                    <a:pt x="251" y="243"/>
                  </a:lnTo>
                  <a:lnTo>
                    <a:pt x="249" y="243"/>
                  </a:lnTo>
                  <a:lnTo>
                    <a:pt x="248" y="243"/>
                  </a:lnTo>
                  <a:lnTo>
                    <a:pt x="247" y="243"/>
                  </a:lnTo>
                  <a:lnTo>
                    <a:pt x="247" y="243"/>
                  </a:lnTo>
                  <a:lnTo>
                    <a:pt x="246" y="243"/>
                  </a:lnTo>
                  <a:lnTo>
                    <a:pt x="246" y="244"/>
                  </a:lnTo>
                  <a:lnTo>
                    <a:pt x="243" y="245"/>
                  </a:lnTo>
                  <a:lnTo>
                    <a:pt x="242" y="245"/>
                  </a:lnTo>
                  <a:lnTo>
                    <a:pt x="242" y="245"/>
                  </a:lnTo>
                  <a:lnTo>
                    <a:pt x="241" y="246"/>
                  </a:lnTo>
                  <a:lnTo>
                    <a:pt x="240" y="246"/>
                  </a:lnTo>
                  <a:lnTo>
                    <a:pt x="238" y="246"/>
                  </a:lnTo>
                  <a:lnTo>
                    <a:pt x="238" y="246"/>
                  </a:lnTo>
                  <a:lnTo>
                    <a:pt x="236" y="246"/>
                  </a:lnTo>
                  <a:lnTo>
                    <a:pt x="236" y="245"/>
                  </a:lnTo>
                  <a:lnTo>
                    <a:pt x="235" y="244"/>
                  </a:lnTo>
                  <a:lnTo>
                    <a:pt x="235" y="243"/>
                  </a:lnTo>
                  <a:lnTo>
                    <a:pt x="234" y="243"/>
                  </a:lnTo>
                  <a:lnTo>
                    <a:pt x="234" y="241"/>
                  </a:lnTo>
                  <a:lnTo>
                    <a:pt x="233" y="240"/>
                  </a:lnTo>
                  <a:lnTo>
                    <a:pt x="233" y="240"/>
                  </a:lnTo>
                  <a:lnTo>
                    <a:pt x="233" y="239"/>
                  </a:lnTo>
                  <a:lnTo>
                    <a:pt x="233" y="238"/>
                  </a:lnTo>
                  <a:lnTo>
                    <a:pt x="233" y="238"/>
                  </a:lnTo>
                  <a:lnTo>
                    <a:pt x="232" y="238"/>
                  </a:lnTo>
                  <a:lnTo>
                    <a:pt x="232" y="238"/>
                  </a:lnTo>
                  <a:lnTo>
                    <a:pt x="232" y="237"/>
                  </a:lnTo>
                  <a:lnTo>
                    <a:pt x="231" y="236"/>
                  </a:lnTo>
                  <a:lnTo>
                    <a:pt x="231" y="235"/>
                  </a:lnTo>
                  <a:lnTo>
                    <a:pt x="230" y="234"/>
                  </a:lnTo>
                  <a:lnTo>
                    <a:pt x="230" y="234"/>
                  </a:lnTo>
                  <a:lnTo>
                    <a:pt x="230" y="234"/>
                  </a:lnTo>
                  <a:lnTo>
                    <a:pt x="230" y="234"/>
                  </a:lnTo>
                  <a:lnTo>
                    <a:pt x="229" y="233"/>
                  </a:lnTo>
                  <a:lnTo>
                    <a:pt x="229" y="232"/>
                  </a:lnTo>
                  <a:lnTo>
                    <a:pt x="229" y="232"/>
                  </a:lnTo>
                  <a:lnTo>
                    <a:pt x="229" y="231"/>
                  </a:lnTo>
                  <a:lnTo>
                    <a:pt x="229" y="230"/>
                  </a:lnTo>
                  <a:lnTo>
                    <a:pt x="228" y="230"/>
                  </a:lnTo>
                  <a:lnTo>
                    <a:pt x="228" y="230"/>
                  </a:lnTo>
                  <a:lnTo>
                    <a:pt x="226" y="228"/>
                  </a:lnTo>
                  <a:lnTo>
                    <a:pt x="226" y="227"/>
                  </a:lnTo>
                  <a:lnTo>
                    <a:pt x="226" y="227"/>
                  </a:lnTo>
                  <a:lnTo>
                    <a:pt x="226" y="225"/>
                  </a:lnTo>
                  <a:lnTo>
                    <a:pt x="226" y="225"/>
                  </a:lnTo>
                  <a:lnTo>
                    <a:pt x="226" y="224"/>
                  </a:lnTo>
                  <a:lnTo>
                    <a:pt x="227" y="224"/>
                  </a:lnTo>
                  <a:lnTo>
                    <a:pt x="227" y="223"/>
                  </a:lnTo>
                  <a:lnTo>
                    <a:pt x="227" y="223"/>
                  </a:lnTo>
                  <a:lnTo>
                    <a:pt x="227" y="222"/>
                  </a:lnTo>
                  <a:lnTo>
                    <a:pt x="228" y="221"/>
                  </a:lnTo>
                  <a:lnTo>
                    <a:pt x="228" y="221"/>
                  </a:lnTo>
                  <a:lnTo>
                    <a:pt x="228" y="221"/>
                  </a:lnTo>
                  <a:lnTo>
                    <a:pt x="228" y="219"/>
                  </a:lnTo>
                  <a:lnTo>
                    <a:pt x="228" y="219"/>
                  </a:lnTo>
                  <a:lnTo>
                    <a:pt x="229" y="218"/>
                  </a:lnTo>
                  <a:lnTo>
                    <a:pt x="229" y="217"/>
                  </a:lnTo>
                  <a:lnTo>
                    <a:pt x="229" y="216"/>
                  </a:lnTo>
                  <a:lnTo>
                    <a:pt x="230" y="214"/>
                  </a:lnTo>
                  <a:lnTo>
                    <a:pt x="230" y="213"/>
                  </a:lnTo>
                  <a:lnTo>
                    <a:pt x="230" y="213"/>
                  </a:lnTo>
                  <a:lnTo>
                    <a:pt x="231" y="212"/>
                  </a:lnTo>
                  <a:lnTo>
                    <a:pt x="231" y="212"/>
                  </a:lnTo>
                  <a:lnTo>
                    <a:pt x="232" y="212"/>
                  </a:lnTo>
                  <a:lnTo>
                    <a:pt x="231" y="212"/>
                  </a:lnTo>
                  <a:lnTo>
                    <a:pt x="233" y="210"/>
                  </a:lnTo>
                  <a:lnTo>
                    <a:pt x="234" y="210"/>
                  </a:lnTo>
                  <a:lnTo>
                    <a:pt x="234" y="209"/>
                  </a:lnTo>
                  <a:lnTo>
                    <a:pt x="235" y="208"/>
                  </a:lnTo>
                  <a:lnTo>
                    <a:pt x="235" y="208"/>
                  </a:lnTo>
                  <a:lnTo>
                    <a:pt x="236" y="208"/>
                  </a:lnTo>
                  <a:lnTo>
                    <a:pt x="237" y="207"/>
                  </a:lnTo>
                  <a:lnTo>
                    <a:pt x="237" y="206"/>
                  </a:lnTo>
                  <a:lnTo>
                    <a:pt x="238" y="204"/>
                  </a:lnTo>
                  <a:lnTo>
                    <a:pt x="237" y="203"/>
                  </a:lnTo>
                  <a:lnTo>
                    <a:pt x="237" y="202"/>
                  </a:lnTo>
                  <a:lnTo>
                    <a:pt x="237" y="201"/>
                  </a:lnTo>
                  <a:lnTo>
                    <a:pt x="237" y="200"/>
                  </a:lnTo>
                  <a:lnTo>
                    <a:pt x="238" y="199"/>
                  </a:lnTo>
                  <a:lnTo>
                    <a:pt x="238" y="199"/>
                  </a:lnTo>
                  <a:lnTo>
                    <a:pt x="239" y="199"/>
                  </a:lnTo>
                  <a:lnTo>
                    <a:pt x="239" y="199"/>
                  </a:lnTo>
                  <a:lnTo>
                    <a:pt x="239" y="199"/>
                  </a:lnTo>
                  <a:lnTo>
                    <a:pt x="239" y="199"/>
                  </a:lnTo>
                  <a:lnTo>
                    <a:pt x="239" y="199"/>
                  </a:lnTo>
                  <a:lnTo>
                    <a:pt x="239" y="199"/>
                  </a:lnTo>
                  <a:lnTo>
                    <a:pt x="238" y="200"/>
                  </a:lnTo>
                  <a:lnTo>
                    <a:pt x="239" y="201"/>
                  </a:lnTo>
                  <a:lnTo>
                    <a:pt x="240" y="201"/>
                  </a:lnTo>
                  <a:lnTo>
                    <a:pt x="241" y="200"/>
                  </a:lnTo>
                  <a:lnTo>
                    <a:pt x="242" y="200"/>
                  </a:lnTo>
                  <a:lnTo>
                    <a:pt x="242" y="200"/>
                  </a:lnTo>
                  <a:lnTo>
                    <a:pt x="242" y="199"/>
                  </a:lnTo>
                  <a:lnTo>
                    <a:pt x="242" y="199"/>
                  </a:lnTo>
                  <a:lnTo>
                    <a:pt x="242" y="199"/>
                  </a:lnTo>
                  <a:lnTo>
                    <a:pt x="242" y="199"/>
                  </a:lnTo>
                  <a:lnTo>
                    <a:pt x="243" y="199"/>
                  </a:lnTo>
                  <a:lnTo>
                    <a:pt x="244" y="199"/>
                  </a:lnTo>
                  <a:lnTo>
                    <a:pt x="244" y="198"/>
                  </a:lnTo>
                  <a:lnTo>
                    <a:pt x="245" y="198"/>
                  </a:lnTo>
                  <a:lnTo>
                    <a:pt x="245" y="197"/>
                  </a:lnTo>
                  <a:lnTo>
                    <a:pt x="245" y="197"/>
                  </a:lnTo>
                  <a:lnTo>
                    <a:pt x="245" y="198"/>
                  </a:lnTo>
                  <a:lnTo>
                    <a:pt x="246" y="198"/>
                  </a:lnTo>
                  <a:lnTo>
                    <a:pt x="246" y="198"/>
                  </a:lnTo>
                  <a:lnTo>
                    <a:pt x="246" y="197"/>
                  </a:lnTo>
                  <a:lnTo>
                    <a:pt x="248" y="196"/>
                  </a:lnTo>
                  <a:lnTo>
                    <a:pt x="248" y="196"/>
                  </a:lnTo>
                  <a:lnTo>
                    <a:pt x="248" y="196"/>
                  </a:lnTo>
                  <a:lnTo>
                    <a:pt x="248" y="195"/>
                  </a:lnTo>
                  <a:lnTo>
                    <a:pt x="248" y="195"/>
                  </a:lnTo>
                  <a:lnTo>
                    <a:pt x="249" y="195"/>
                  </a:lnTo>
                  <a:lnTo>
                    <a:pt x="249" y="193"/>
                  </a:lnTo>
                  <a:lnTo>
                    <a:pt x="250" y="193"/>
                  </a:lnTo>
                  <a:lnTo>
                    <a:pt x="252" y="192"/>
                  </a:lnTo>
                  <a:lnTo>
                    <a:pt x="252" y="191"/>
                  </a:lnTo>
                  <a:lnTo>
                    <a:pt x="253" y="191"/>
                  </a:lnTo>
                  <a:lnTo>
                    <a:pt x="254" y="190"/>
                  </a:lnTo>
                  <a:lnTo>
                    <a:pt x="255" y="190"/>
                  </a:lnTo>
                  <a:lnTo>
                    <a:pt x="255" y="190"/>
                  </a:lnTo>
                  <a:lnTo>
                    <a:pt x="255" y="189"/>
                  </a:lnTo>
                  <a:lnTo>
                    <a:pt x="255" y="189"/>
                  </a:lnTo>
                  <a:lnTo>
                    <a:pt x="256" y="189"/>
                  </a:lnTo>
                  <a:lnTo>
                    <a:pt x="256" y="189"/>
                  </a:lnTo>
                  <a:lnTo>
                    <a:pt x="257" y="190"/>
                  </a:lnTo>
                  <a:lnTo>
                    <a:pt x="258" y="190"/>
                  </a:lnTo>
                  <a:lnTo>
                    <a:pt x="259" y="190"/>
                  </a:lnTo>
                  <a:lnTo>
                    <a:pt x="259" y="189"/>
                  </a:lnTo>
                  <a:lnTo>
                    <a:pt x="259" y="188"/>
                  </a:lnTo>
                  <a:lnTo>
                    <a:pt x="259" y="188"/>
                  </a:lnTo>
                  <a:lnTo>
                    <a:pt x="259" y="188"/>
                  </a:lnTo>
                  <a:lnTo>
                    <a:pt x="259" y="189"/>
                  </a:lnTo>
                  <a:lnTo>
                    <a:pt x="258" y="189"/>
                  </a:lnTo>
                  <a:lnTo>
                    <a:pt x="258" y="190"/>
                  </a:lnTo>
                  <a:lnTo>
                    <a:pt x="256" y="189"/>
                  </a:lnTo>
                  <a:lnTo>
                    <a:pt x="255" y="188"/>
                  </a:lnTo>
                  <a:lnTo>
                    <a:pt x="255" y="189"/>
                  </a:lnTo>
                  <a:lnTo>
                    <a:pt x="254" y="189"/>
                  </a:lnTo>
                  <a:lnTo>
                    <a:pt x="253" y="190"/>
                  </a:lnTo>
                  <a:lnTo>
                    <a:pt x="252" y="190"/>
                  </a:lnTo>
                  <a:lnTo>
                    <a:pt x="252" y="191"/>
                  </a:lnTo>
                  <a:lnTo>
                    <a:pt x="252" y="191"/>
                  </a:lnTo>
                  <a:lnTo>
                    <a:pt x="251" y="191"/>
                  </a:lnTo>
                  <a:lnTo>
                    <a:pt x="250" y="192"/>
                  </a:lnTo>
                  <a:lnTo>
                    <a:pt x="250" y="192"/>
                  </a:lnTo>
                  <a:lnTo>
                    <a:pt x="249" y="192"/>
                  </a:lnTo>
                  <a:lnTo>
                    <a:pt x="249" y="192"/>
                  </a:lnTo>
                  <a:lnTo>
                    <a:pt x="249" y="192"/>
                  </a:lnTo>
                  <a:lnTo>
                    <a:pt x="248" y="192"/>
                  </a:lnTo>
                  <a:lnTo>
                    <a:pt x="247" y="192"/>
                  </a:lnTo>
                  <a:lnTo>
                    <a:pt x="247" y="193"/>
                  </a:lnTo>
                  <a:lnTo>
                    <a:pt x="247" y="193"/>
                  </a:lnTo>
                  <a:lnTo>
                    <a:pt x="246" y="193"/>
                  </a:lnTo>
                  <a:lnTo>
                    <a:pt x="246" y="194"/>
                  </a:lnTo>
                  <a:lnTo>
                    <a:pt x="245" y="194"/>
                  </a:lnTo>
                  <a:lnTo>
                    <a:pt x="244" y="194"/>
                  </a:lnTo>
                  <a:lnTo>
                    <a:pt x="243" y="194"/>
                  </a:lnTo>
                  <a:lnTo>
                    <a:pt x="242" y="195"/>
                  </a:lnTo>
                  <a:lnTo>
                    <a:pt x="242" y="196"/>
                  </a:lnTo>
                  <a:lnTo>
                    <a:pt x="242" y="197"/>
                  </a:lnTo>
                  <a:lnTo>
                    <a:pt x="241" y="197"/>
                  </a:lnTo>
                  <a:lnTo>
                    <a:pt x="240" y="198"/>
                  </a:lnTo>
                  <a:lnTo>
                    <a:pt x="239" y="198"/>
                  </a:lnTo>
                  <a:lnTo>
                    <a:pt x="239" y="198"/>
                  </a:lnTo>
                  <a:lnTo>
                    <a:pt x="239" y="198"/>
                  </a:lnTo>
                  <a:lnTo>
                    <a:pt x="238" y="197"/>
                  </a:lnTo>
                  <a:lnTo>
                    <a:pt x="238" y="197"/>
                  </a:lnTo>
                  <a:lnTo>
                    <a:pt x="237" y="197"/>
                  </a:lnTo>
                  <a:lnTo>
                    <a:pt x="237" y="197"/>
                  </a:lnTo>
                  <a:lnTo>
                    <a:pt x="237" y="196"/>
                  </a:lnTo>
                  <a:lnTo>
                    <a:pt x="236" y="195"/>
                  </a:lnTo>
                  <a:lnTo>
                    <a:pt x="236" y="195"/>
                  </a:lnTo>
                  <a:lnTo>
                    <a:pt x="236" y="194"/>
                  </a:lnTo>
                  <a:lnTo>
                    <a:pt x="235" y="194"/>
                  </a:lnTo>
                  <a:lnTo>
                    <a:pt x="235" y="193"/>
                  </a:lnTo>
                  <a:lnTo>
                    <a:pt x="235" y="192"/>
                  </a:lnTo>
                  <a:lnTo>
                    <a:pt x="234" y="192"/>
                  </a:lnTo>
                  <a:lnTo>
                    <a:pt x="234" y="191"/>
                  </a:lnTo>
                  <a:lnTo>
                    <a:pt x="234" y="190"/>
                  </a:lnTo>
                  <a:lnTo>
                    <a:pt x="233" y="189"/>
                  </a:lnTo>
                  <a:lnTo>
                    <a:pt x="233" y="188"/>
                  </a:lnTo>
                  <a:lnTo>
                    <a:pt x="232" y="187"/>
                  </a:lnTo>
                  <a:lnTo>
                    <a:pt x="231" y="186"/>
                  </a:lnTo>
                  <a:lnTo>
                    <a:pt x="231" y="186"/>
                  </a:lnTo>
                  <a:lnTo>
                    <a:pt x="231" y="185"/>
                  </a:lnTo>
                  <a:lnTo>
                    <a:pt x="230" y="184"/>
                  </a:lnTo>
                  <a:lnTo>
                    <a:pt x="230" y="184"/>
                  </a:lnTo>
                  <a:lnTo>
                    <a:pt x="229" y="182"/>
                  </a:lnTo>
                  <a:lnTo>
                    <a:pt x="228" y="182"/>
                  </a:lnTo>
                  <a:lnTo>
                    <a:pt x="227" y="180"/>
                  </a:lnTo>
                  <a:lnTo>
                    <a:pt x="227" y="180"/>
                  </a:lnTo>
                  <a:lnTo>
                    <a:pt x="227" y="180"/>
                  </a:lnTo>
                  <a:lnTo>
                    <a:pt x="226" y="178"/>
                  </a:lnTo>
                  <a:lnTo>
                    <a:pt x="225" y="178"/>
                  </a:lnTo>
                  <a:lnTo>
                    <a:pt x="224" y="177"/>
                  </a:lnTo>
                  <a:lnTo>
                    <a:pt x="224" y="176"/>
                  </a:lnTo>
                  <a:lnTo>
                    <a:pt x="224" y="175"/>
                  </a:lnTo>
                  <a:lnTo>
                    <a:pt x="224" y="175"/>
                  </a:lnTo>
                  <a:lnTo>
                    <a:pt x="223" y="173"/>
                  </a:lnTo>
                  <a:lnTo>
                    <a:pt x="223" y="173"/>
                  </a:lnTo>
                  <a:lnTo>
                    <a:pt x="222" y="173"/>
                  </a:lnTo>
                  <a:lnTo>
                    <a:pt x="222" y="172"/>
                  </a:lnTo>
                  <a:lnTo>
                    <a:pt x="222" y="171"/>
                  </a:lnTo>
                  <a:lnTo>
                    <a:pt x="222" y="171"/>
                  </a:lnTo>
                  <a:lnTo>
                    <a:pt x="222" y="171"/>
                  </a:lnTo>
                  <a:lnTo>
                    <a:pt x="223" y="170"/>
                  </a:lnTo>
                  <a:lnTo>
                    <a:pt x="223" y="170"/>
                  </a:lnTo>
                  <a:lnTo>
                    <a:pt x="224" y="169"/>
                  </a:lnTo>
                  <a:lnTo>
                    <a:pt x="224" y="169"/>
                  </a:lnTo>
                  <a:lnTo>
                    <a:pt x="224" y="169"/>
                  </a:lnTo>
                  <a:lnTo>
                    <a:pt x="225" y="169"/>
                  </a:lnTo>
                  <a:lnTo>
                    <a:pt x="226" y="168"/>
                  </a:lnTo>
                  <a:lnTo>
                    <a:pt x="226" y="167"/>
                  </a:lnTo>
                  <a:lnTo>
                    <a:pt x="226" y="167"/>
                  </a:lnTo>
                  <a:lnTo>
                    <a:pt x="226" y="168"/>
                  </a:lnTo>
                  <a:lnTo>
                    <a:pt x="226" y="168"/>
                  </a:lnTo>
                  <a:lnTo>
                    <a:pt x="226" y="169"/>
                  </a:lnTo>
                  <a:lnTo>
                    <a:pt x="225" y="169"/>
                  </a:lnTo>
                  <a:lnTo>
                    <a:pt x="225" y="169"/>
                  </a:lnTo>
                  <a:lnTo>
                    <a:pt x="225" y="169"/>
                  </a:lnTo>
                  <a:lnTo>
                    <a:pt x="226" y="169"/>
                  </a:lnTo>
                  <a:lnTo>
                    <a:pt x="226" y="169"/>
                  </a:lnTo>
                  <a:lnTo>
                    <a:pt x="227" y="169"/>
                  </a:lnTo>
                  <a:lnTo>
                    <a:pt x="227" y="169"/>
                  </a:lnTo>
                  <a:lnTo>
                    <a:pt x="228" y="169"/>
                  </a:lnTo>
                  <a:lnTo>
                    <a:pt x="228" y="167"/>
                  </a:lnTo>
                  <a:lnTo>
                    <a:pt x="228" y="167"/>
                  </a:lnTo>
                  <a:lnTo>
                    <a:pt x="229" y="167"/>
                  </a:lnTo>
                  <a:lnTo>
                    <a:pt x="229" y="167"/>
                  </a:lnTo>
                  <a:lnTo>
                    <a:pt x="228" y="167"/>
                  </a:lnTo>
                  <a:lnTo>
                    <a:pt x="228" y="167"/>
                  </a:lnTo>
                  <a:lnTo>
                    <a:pt x="227" y="167"/>
                  </a:lnTo>
                  <a:lnTo>
                    <a:pt x="227" y="167"/>
                  </a:lnTo>
                  <a:lnTo>
                    <a:pt x="226" y="167"/>
                  </a:lnTo>
                  <a:lnTo>
                    <a:pt x="226" y="166"/>
                  </a:lnTo>
                  <a:lnTo>
                    <a:pt x="226" y="166"/>
                  </a:lnTo>
                  <a:lnTo>
                    <a:pt x="226" y="166"/>
                  </a:lnTo>
                  <a:lnTo>
                    <a:pt x="226" y="165"/>
                  </a:lnTo>
                  <a:lnTo>
                    <a:pt x="227" y="165"/>
                  </a:lnTo>
                  <a:lnTo>
                    <a:pt x="227" y="164"/>
                  </a:lnTo>
                  <a:lnTo>
                    <a:pt x="228" y="163"/>
                  </a:lnTo>
                  <a:lnTo>
                    <a:pt x="228" y="161"/>
                  </a:lnTo>
                  <a:lnTo>
                    <a:pt x="227" y="160"/>
                  </a:lnTo>
                  <a:lnTo>
                    <a:pt x="227" y="160"/>
                  </a:lnTo>
                  <a:lnTo>
                    <a:pt x="226" y="157"/>
                  </a:lnTo>
                  <a:lnTo>
                    <a:pt x="225" y="157"/>
                  </a:lnTo>
                  <a:lnTo>
                    <a:pt x="225" y="156"/>
                  </a:lnTo>
                  <a:lnTo>
                    <a:pt x="224" y="156"/>
                  </a:lnTo>
                  <a:lnTo>
                    <a:pt x="224" y="155"/>
                  </a:lnTo>
                  <a:lnTo>
                    <a:pt x="224" y="153"/>
                  </a:lnTo>
                  <a:lnTo>
                    <a:pt x="224" y="152"/>
                  </a:lnTo>
                  <a:lnTo>
                    <a:pt x="223" y="152"/>
                  </a:lnTo>
                  <a:lnTo>
                    <a:pt x="223" y="150"/>
                  </a:lnTo>
                  <a:lnTo>
                    <a:pt x="224" y="150"/>
                  </a:lnTo>
                  <a:lnTo>
                    <a:pt x="224" y="149"/>
                  </a:lnTo>
                  <a:lnTo>
                    <a:pt x="224" y="149"/>
                  </a:lnTo>
                  <a:lnTo>
                    <a:pt x="225" y="149"/>
                  </a:lnTo>
                  <a:lnTo>
                    <a:pt x="226" y="149"/>
                  </a:lnTo>
                  <a:lnTo>
                    <a:pt x="227" y="148"/>
                  </a:lnTo>
                  <a:lnTo>
                    <a:pt x="228" y="148"/>
                  </a:lnTo>
                  <a:lnTo>
                    <a:pt x="229" y="148"/>
                  </a:lnTo>
                  <a:lnTo>
                    <a:pt x="229" y="147"/>
                  </a:lnTo>
                  <a:lnTo>
                    <a:pt x="233" y="147"/>
                  </a:lnTo>
                  <a:lnTo>
                    <a:pt x="233" y="147"/>
                  </a:lnTo>
                  <a:lnTo>
                    <a:pt x="234" y="147"/>
                  </a:lnTo>
                  <a:lnTo>
                    <a:pt x="234" y="147"/>
                  </a:lnTo>
                  <a:lnTo>
                    <a:pt x="234" y="147"/>
                  </a:lnTo>
                  <a:lnTo>
                    <a:pt x="235" y="147"/>
                  </a:lnTo>
                  <a:lnTo>
                    <a:pt x="237" y="146"/>
                  </a:lnTo>
                  <a:lnTo>
                    <a:pt x="237" y="145"/>
                  </a:lnTo>
                  <a:lnTo>
                    <a:pt x="236" y="145"/>
                  </a:lnTo>
                  <a:lnTo>
                    <a:pt x="237" y="144"/>
                  </a:lnTo>
                  <a:lnTo>
                    <a:pt x="237" y="143"/>
                  </a:lnTo>
                  <a:lnTo>
                    <a:pt x="237" y="143"/>
                  </a:lnTo>
                  <a:lnTo>
                    <a:pt x="237" y="143"/>
                  </a:lnTo>
                  <a:lnTo>
                    <a:pt x="238" y="142"/>
                  </a:lnTo>
                  <a:lnTo>
                    <a:pt x="238" y="141"/>
                  </a:lnTo>
                  <a:lnTo>
                    <a:pt x="238" y="141"/>
                  </a:lnTo>
                  <a:lnTo>
                    <a:pt x="239" y="141"/>
                  </a:lnTo>
                  <a:lnTo>
                    <a:pt x="239" y="141"/>
                  </a:lnTo>
                  <a:lnTo>
                    <a:pt x="240" y="140"/>
                  </a:lnTo>
                  <a:lnTo>
                    <a:pt x="240" y="140"/>
                  </a:lnTo>
                  <a:lnTo>
                    <a:pt x="241" y="139"/>
                  </a:lnTo>
                  <a:lnTo>
                    <a:pt x="241" y="139"/>
                  </a:lnTo>
                  <a:lnTo>
                    <a:pt x="242" y="139"/>
                  </a:lnTo>
                  <a:lnTo>
                    <a:pt x="243" y="138"/>
                  </a:lnTo>
                  <a:lnTo>
                    <a:pt x="243" y="138"/>
                  </a:lnTo>
                  <a:lnTo>
                    <a:pt x="244" y="138"/>
                  </a:lnTo>
                  <a:lnTo>
                    <a:pt x="244" y="138"/>
                  </a:lnTo>
                  <a:lnTo>
                    <a:pt x="244" y="137"/>
                  </a:lnTo>
                  <a:lnTo>
                    <a:pt x="244" y="137"/>
                  </a:lnTo>
                  <a:lnTo>
                    <a:pt x="243" y="137"/>
                  </a:lnTo>
                  <a:lnTo>
                    <a:pt x="242" y="138"/>
                  </a:lnTo>
                  <a:lnTo>
                    <a:pt x="242" y="138"/>
                  </a:lnTo>
                  <a:lnTo>
                    <a:pt x="242" y="138"/>
                  </a:lnTo>
                  <a:lnTo>
                    <a:pt x="241" y="139"/>
                  </a:lnTo>
                  <a:lnTo>
                    <a:pt x="241" y="139"/>
                  </a:lnTo>
                  <a:lnTo>
                    <a:pt x="240" y="140"/>
                  </a:lnTo>
                  <a:lnTo>
                    <a:pt x="239" y="140"/>
                  </a:lnTo>
                  <a:lnTo>
                    <a:pt x="239" y="140"/>
                  </a:lnTo>
                  <a:lnTo>
                    <a:pt x="238" y="141"/>
                  </a:lnTo>
                  <a:lnTo>
                    <a:pt x="237" y="141"/>
                  </a:lnTo>
                  <a:lnTo>
                    <a:pt x="237" y="141"/>
                  </a:lnTo>
                  <a:lnTo>
                    <a:pt x="235" y="142"/>
                  </a:lnTo>
                  <a:lnTo>
                    <a:pt x="233" y="143"/>
                  </a:lnTo>
                  <a:lnTo>
                    <a:pt x="233" y="143"/>
                  </a:lnTo>
                  <a:lnTo>
                    <a:pt x="233" y="143"/>
                  </a:lnTo>
                  <a:lnTo>
                    <a:pt x="233" y="143"/>
                  </a:lnTo>
                  <a:lnTo>
                    <a:pt x="233" y="143"/>
                  </a:lnTo>
                  <a:lnTo>
                    <a:pt x="232" y="144"/>
                  </a:lnTo>
                  <a:lnTo>
                    <a:pt x="231" y="144"/>
                  </a:lnTo>
                  <a:lnTo>
                    <a:pt x="231" y="145"/>
                  </a:lnTo>
                  <a:lnTo>
                    <a:pt x="230" y="145"/>
                  </a:lnTo>
                  <a:lnTo>
                    <a:pt x="230" y="145"/>
                  </a:lnTo>
                  <a:lnTo>
                    <a:pt x="229" y="145"/>
                  </a:lnTo>
                  <a:lnTo>
                    <a:pt x="229" y="145"/>
                  </a:lnTo>
                  <a:lnTo>
                    <a:pt x="229" y="144"/>
                  </a:lnTo>
                  <a:lnTo>
                    <a:pt x="229" y="143"/>
                  </a:lnTo>
                  <a:lnTo>
                    <a:pt x="229" y="143"/>
                  </a:lnTo>
                  <a:lnTo>
                    <a:pt x="229" y="143"/>
                  </a:lnTo>
                  <a:lnTo>
                    <a:pt x="231" y="142"/>
                  </a:lnTo>
                  <a:lnTo>
                    <a:pt x="231" y="141"/>
                  </a:lnTo>
                  <a:lnTo>
                    <a:pt x="230" y="141"/>
                  </a:lnTo>
                  <a:lnTo>
                    <a:pt x="230" y="140"/>
                  </a:lnTo>
                  <a:lnTo>
                    <a:pt x="229" y="140"/>
                  </a:lnTo>
                  <a:lnTo>
                    <a:pt x="229" y="141"/>
                  </a:lnTo>
                  <a:lnTo>
                    <a:pt x="229" y="141"/>
                  </a:lnTo>
                  <a:lnTo>
                    <a:pt x="229" y="140"/>
                  </a:lnTo>
                  <a:lnTo>
                    <a:pt x="228" y="140"/>
                  </a:lnTo>
                  <a:lnTo>
                    <a:pt x="228" y="140"/>
                  </a:lnTo>
                  <a:lnTo>
                    <a:pt x="227" y="140"/>
                  </a:lnTo>
                  <a:lnTo>
                    <a:pt x="227" y="140"/>
                  </a:lnTo>
                  <a:lnTo>
                    <a:pt x="226" y="140"/>
                  </a:lnTo>
                  <a:lnTo>
                    <a:pt x="226" y="141"/>
                  </a:lnTo>
                  <a:lnTo>
                    <a:pt x="227" y="141"/>
                  </a:lnTo>
                  <a:lnTo>
                    <a:pt x="227" y="141"/>
                  </a:lnTo>
                  <a:lnTo>
                    <a:pt x="227" y="141"/>
                  </a:lnTo>
                  <a:lnTo>
                    <a:pt x="227" y="142"/>
                  </a:lnTo>
                  <a:lnTo>
                    <a:pt x="226" y="142"/>
                  </a:lnTo>
                  <a:lnTo>
                    <a:pt x="226" y="143"/>
                  </a:lnTo>
                  <a:lnTo>
                    <a:pt x="225" y="143"/>
                  </a:lnTo>
                  <a:lnTo>
                    <a:pt x="225" y="144"/>
                  </a:lnTo>
                  <a:lnTo>
                    <a:pt x="224" y="144"/>
                  </a:lnTo>
                  <a:lnTo>
                    <a:pt x="224" y="145"/>
                  </a:lnTo>
                  <a:lnTo>
                    <a:pt x="224" y="145"/>
                  </a:lnTo>
                  <a:lnTo>
                    <a:pt x="224" y="145"/>
                  </a:lnTo>
                  <a:lnTo>
                    <a:pt x="222" y="145"/>
                  </a:lnTo>
                  <a:lnTo>
                    <a:pt x="222" y="145"/>
                  </a:lnTo>
                  <a:lnTo>
                    <a:pt x="221" y="146"/>
                  </a:lnTo>
                  <a:lnTo>
                    <a:pt x="222" y="146"/>
                  </a:lnTo>
                  <a:lnTo>
                    <a:pt x="222" y="146"/>
                  </a:lnTo>
                  <a:lnTo>
                    <a:pt x="222" y="146"/>
                  </a:lnTo>
                  <a:lnTo>
                    <a:pt x="219" y="146"/>
                  </a:lnTo>
                  <a:lnTo>
                    <a:pt x="218" y="146"/>
                  </a:lnTo>
                  <a:lnTo>
                    <a:pt x="217" y="145"/>
                  </a:lnTo>
                  <a:lnTo>
                    <a:pt x="217" y="145"/>
                  </a:lnTo>
                  <a:lnTo>
                    <a:pt x="216" y="144"/>
                  </a:lnTo>
                  <a:lnTo>
                    <a:pt x="216" y="144"/>
                  </a:lnTo>
                  <a:lnTo>
                    <a:pt x="216" y="144"/>
                  </a:lnTo>
                  <a:lnTo>
                    <a:pt x="215" y="144"/>
                  </a:lnTo>
                  <a:lnTo>
                    <a:pt x="215" y="144"/>
                  </a:lnTo>
                  <a:lnTo>
                    <a:pt x="214" y="144"/>
                  </a:lnTo>
                  <a:lnTo>
                    <a:pt x="213" y="143"/>
                  </a:lnTo>
                  <a:lnTo>
                    <a:pt x="211" y="143"/>
                  </a:lnTo>
                  <a:lnTo>
                    <a:pt x="211" y="143"/>
                  </a:lnTo>
                  <a:lnTo>
                    <a:pt x="210" y="143"/>
                  </a:lnTo>
                  <a:lnTo>
                    <a:pt x="210" y="143"/>
                  </a:lnTo>
                  <a:lnTo>
                    <a:pt x="210" y="143"/>
                  </a:lnTo>
                  <a:lnTo>
                    <a:pt x="209" y="143"/>
                  </a:lnTo>
                  <a:lnTo>
                    <a:pt x="210" y="143"/>
                  </a:lnTo>
                  <a:lnTo>
                    <a:pt x="209" y="144"/>
                  </a:lnTo>
                  <a:lnTo>
                    <a:pt x="207" y="143"/>
                  </a:lnTo>
                  <a:lnTo>
                    <a:pt x="206" y="144"/>
                  </a:lnTo>
                  <a:lnTo>
                    <a:pt x="205" y="144"/>
                  </a:lnTo>
                  <a:lnTo>
                    <a:pt x="205" y="144"/>
                  </a:lnTo>
                  <a:lnTo>
                    <a:pt x="205" y="145"/>
                  </a:lnTo>
                  <a:lnTo>
                    <a:pt x="203" y="145"/>
                  </a:lnTo>
                  <a:lnTo>
                    <a:pt x="203" y="145"/>
                  </a:lnTo>
                  <a:lnTo>
                    <a:pt x="203" y="145"/>
                  </a:lnTo>
                  <a:lnTo>
                    <a:pt x="203" y="145"/>
                  </a:lnTo>
                  <a:lnTo>
                    <a:pt x="202" y="145"/>
                  </a:lnTo>
                  <a:lnTo>
                    <a:pt x="202" y="145"/>
                  </a:lnTo>
                  <a:lnTo>
                    <a:pt x="201" y="145"/>
                  </a:lnTo>
                  <a:lnTo>
                    <a:pt x="200" y="145"/>
                  </a:lnTo>
                  <a:lnTo>
                    <a:pt x="200" y="145"/>
                  </a:lnTo>
                  <a:lnTo>
                    <a:pt x="199" y="145"/>
                  </a:lnTo>
                  <a:lnTo>
                    <a:pt x="199" y="145"/>
                  </a:lnTo>
                  <a:lnTo>
                    <a:pt x="197" y="145"/>
                  </a:lnTo>
                  <a:lnTo>
                    <a:pt x="197" y="145"/>
                  </a:lnTo>
                  <a:lnTo>
                    <a:pt x="196" y="145"/>
                  </a:lnTo>
                  <a:lnTo>
                    <a:pt x="195" y="146"/>
                  </a:lnTo>
                  <a:lnTo>
                    <a:pt x="194" y="146"/>
                  </a:lnTo>
                  <a:lnTo>
                    <a:pt x="194" y="146"/>
                  </a:lnTo>
                  <a:lnTo>
                    <a:pt x="194" y="146"/>
                  </a:lnTo>
                  <a:lnTo>
                    <a:pt x="194" y="147"/>
                  </a:lnTo>
                  <a:lnTo>
                    <a:pt x="194" y="148"/>
                  </a:lnTo>
                  <a:lnTo>
                    <a:pt x="193" y="149"/>
                  </a:lnTo>
                  <a:lnTo>
                    <a:pt x="193" y="149"/>
                  </a:lnTo>
                  <a:lnTo>
                    <a:pt x="194" y="149"/>
                  </a:lnTo>
                  <a:lnTo>
                    <a:pt x="194" y="150"/>
                  </a:lnTo>
                  <a:lnTo>
                    <a:pt x="194" y="150"/>
                  </a:lnTo>
                  <a:lnTo>
                    <a:pt x="193" y="151"/>
                  </a:lnTo>
                  <a:lnTo>
                    <a:pt x="192" y="150"/>
                  </a:lnTo>
                  <a:lnTo>
                    <a:pt x="192" y="150"/>
                  </a:lnTo>
                  <a:lnTo>
                    <a:pt x="189" y="149"/>
                  </a:lnTo>
                  <a:lnTo>
                    <a:pt x="187" y="149"/>
                  </a:lnTo>
                  <a:lnTo>
                    <a:pt x="186" y="149"/>
                  </a:lnTo>
                  <a:lnTo>
                    <a:pt x="185" y="149"/>
                  </a:lnTo>
                  <a:lnTo>
                    <a:pt x="184" y="149"/>
                  </a:lnTo>
                  <a:lnTo>
                    <a:pt x="182" y="149"/>
                  </a:lnTo>
                  <a:lnTo>
                    <a:pt x="181" y="150"/>
                  </a:lnTo>
                  <a:lnTo>
                    <a:pt x="181" y="151"/>
                  </a:lnTo>
                  <a:lnTo>
                    <a:pt x="181" y="151"/>
                  </a:lnTo>
                  <a:lnTo>
                    <a:pt x="181" y="151"/>
                  </a:lnTo>
                  <a:lnTo>
                    <a:pt x="181" y="152"/>
                  </a:lnTo>
                  <a:lnTo>
                    <a:pt x="181" y="152"/>
                  </a:lnTo>
                  <a:lnTo>
                    <a:pt x="180" y="152"/>
                  </a:lnTo>
                  <a:lnTo>
                    <a:pt x="180" y="151"/>
                  </a:lnTo>
                  <a:lnTo>
                    <a:pt x="180" y="151"/>
                  </a:lnTo>
                  <a:lnTo>
                    <a:pt x="180" y="151"/>
                  </a:lnTo>
                  <a:lnTo>
                    <a:pt x="180" y="150"/>
                  </a:lnTo>
                  <a:lnTo>
                    <a:pt x="180" y="150"/>
                  </a:lnTo>
                  <a:lnTo>
                    <a:pt x="178" y="152"/>
                  </a:lnTo>
                  <a:lnTo>
                    <a:pt x="178" y="152"/>
                  </a:lnTo>
                  <a:lnTo>
                    <a:pt x="178" y="152"/>
                  </a:lnTo>
                  <a:lnTo>
                    <a:pt x="178" y="152"/>
                  </a:lnTo>
                  <a:lnTo>
                    <a:pt x="179" y="152"/>
                  </a:lnTo>
                  <a:lnTo>
                    <a:pt x="180" y="152"/>
                  </a:lnTo>
                  <a:lnTo>
                    <a:pt x="181" y="152"/>
                  </a:lnTo>
                  <a:lnTo>
                    <a:pt x="181" y="152"/>
                  </a:lnTo>
                  <a:lnTo>
                    <a:pt x="181" y="152"/>
                  </a:lnTo>
                  <a:lnTo>
                    <a:pt x="181" y="152"/>
                  </a:lnTo>
                  <a:lnTo>
                    <a:pt x="181" y="152"/>
                  </a:lnTo>
                  <a:lnTo>
                    <a:pt x="181" y="152"/>
                  </a:lnTo>
                  <a:lnTo>
                    <a:pt x="181" y="153"/>
                  </a:lnTo>
                  <a:lnTo>
                    <a:pt x="179" y="153"/>
                  </a:lnTo>
                  <a:lnTo>
                    <a:pt x="177" y="153"/>
                  </a:lnTo>
                  <a:lnTo>
                    <a:pt x="177" y="153"/>
                  </a:lnTo>
                  <a:lnTo>
                    <a:pt x="174" y="154"/>
                  </a:lnTo>
                  <a:lnTo>
                    <a:pt x="174" y="154"/>
                  </a:lnTo>
                  <a:lnTo>
                    <a:pt x="173" y="155"/>
                  </a:lnTo>
                  <a:lnTo>
                    <a:pt x="172" y="156"/>
                  </a:lnTo>
                  <a:lnTo>
                    <a:pt x="172" y="156"/>
                  </a:lnTo>
                  <a:lnTo>
                    <a:pt x="171" y="156"/>
                  </a:lnTo>
                  <a:lnTo>
                    <a:pt x="170" y="156"/>
                  </a:lnTo>
                  <a:lnTo>
                    <a:pt x="170" y="158"/>
                  </a:lnTo>
                  <a:lnTo>
                    <a:pt x="169" y="158"/>
                  </a:lnTo>
                  <a:lnTo>
                    <a:pt x="168" y="160"/>
                  </a:lnTo>
                  <a:lnTo>
                    <a:pt x="168" y="160"/>
                  </a:lnTo>
                  <a:lnTo>
                    <a:pt x="169" y="161"/>
                  </a:lnTo>
                  <a:lnTo>
                    <a:pt x="169" y="162"/>
                  </a:lnTo>
                  <a:lnTo>
                    <a:pt x="168" y="163"/>
                  </a:lnTo>
                  <a:lnTo>
                    <a:pt x="168" y="163"/>
                  </a:lnTo>
                  <a:lnTo>
                    <a:pt x="168" y="163"/>
                  </a:lnTo>
                  <a:lnTo>
                    <a:pt x="165" y="165"/>
                  </a:lnTo>
                  <a:lnTo>
                    <a:pt x="164" y="165"/>
                  </a:lnTo>
                  <a:lnTo>
                    <a:pt x="164" y="166"/>
                  </a:lnTo>
                  <a:lnTo>
                    <a:pt x="164" y="167"/>
                  </a:lnTo>
                  <a:lnTo>
                    <a:pt x="164" y="167"/>
                  </a:lnTo>
                  <a:lnTo>
                    <a:pt x="164" y="168"/>
                  </a:lnTo>
                  <a:lnTo>
                    <a:pt x="164" y="168"/>
                  </a:lnTo>
                  <a:lnTo>
                    <a:pt x="165" y="169"/>
                  </a:lnTo>
                  <a:lnTo>
                    <a:pt x="165" y="169"/>
                  </a:lnTo>
                  <a:lnTo>
                    <a:pt x="164" y="169"/>
                  </a:lnTo>
                  <a:lnTo>
                    <a:pt x="164" y="170"/>
                  </a:lnTo>
                  <a:lnTo>
                    <a:pt x="164" y="171"/>
                  </a:lnTo>
                  <a:lnTo>
                    <a:pt x="164" y="172"/>
                  </a:lnTo>
                  <a:lnTo>
                    <a:pt x="165" y="173"/>
                  </a:lnTo>
                  <a:lnTo>
                    <a:pt x="166" y="173"/>
                  </a:lnTo>
                  <a:lnTo>
                    <a:pt x="166" y="173"/>
                  </a:lnTo>
                  <a:lnTo>
                    <a:pt x="167" y="173"/>
                  </a:lnTo>
                  <a:lnTo>
                    <a:pt x="167" y="173"/>
                  </a:lnTo>
                  <a:lnTo>
                    <a:pt x="167" y="173"/>
                  </a:lnTo>
                  <a:lnTo>
                    <a:pt x="167" y="173"/>
                  </a:lnTo>
                  <a:lnTo>
                    <a:pt x="168" y="174"/>
                  </a:lnTo>
                  <a:lnTo>
                    <a:pt x="167" y="175"/>
                  </a:lnTo>
                  <a:lnTo>
                    <a:pt x="167" y="177"/>
                  </a:lnTo>
                  <a:lnTo>
                    <a:pt x="166" y="177"/>
                  </a:lnTo>
                  <a:lnTo>
                    <a:pt x="166" y="178"/>
                  </a:lnTo>
                  <a:lnTo>
                    <a:pt x="166" y="178"/>
                  </a:lnTo>
                  <a:lnTo>
                    <a:pt x="165" y="178"/>
                  </a:lnTo>
                  <a:lnTo>
                    <a:pt x="165" y="178"/>
                  </a:lnTo>
                  <a:lnTo>
                    <a:pt x="165" y="177"/>
                  </a:lnTo>
                  <a:lnTo>
                    <a:pt x="164" y="177"/>
                  </a:lnTo>
                  <a:lnTo>
                    <a:pt x="164" y="177"/>
                  </a:lnTo>
                  <a:lnTo>
                    <a:pt x="162" y="178"/>
                  </a:lnTo>
                  <a:lnTo>
                    <a:pt x="161" y="178"/>
                  </a:lnTo>
                  <a:lnTo>
                    <a:pt x="161" y="178"/>
                  </a:lnTo>
                  <a:lnTo>
                    <a:pt x="161" y="179"/>
                  </a:lnTo>
                  <a:lnTo>
                    <a:pt x="161" y="180"/>
                  </a:lnTo>
                  <a:lnTo>
                    <a:pt x="161" y="180"/>
                  </a:lnTo>
                  <a:lnTo>
                    <a:pt x="161" y="180"/>
                  </a:lnTo>
                  <a:lnTo>
                    <a:pt x="161" y="180"/>
                  </a:lnTo>
                  <a:lnTo>
                    <a:pt x="160" y="181"/>
                  </a:lnTo>
                  <a:lnTo>
                    <a:pt x="160" y="181"/>
                  </a:lnTo>
                  <a:lnTo>
                    <a:pt x="159" y="182"/>
                  </a:lnTo>
                  <a:lnTo>
                    <a:pt x="159" y="182"/>
                  </a:lnTo>
                  <a:lnTo>
                    <a:pt x="159" y="181"/>
                  </a:lnTo>
                  <a:lnTo>
                    <a:pt x="158" y="180"/>
                  </a:lnTo>
                  <a:lnTo>
                    <a:pt x="158" y="180"/>
                  </a:lnTo>
                  <a:lnTo>
                    <a:pt x="157" y="180"/>
                  </a:lnTo>
                  <a:lnTo>
                    <a:pt x="157" y="179"/>
                  </a:lnTo>
                  <a:lnTo>
                    <a:pt x="157" y="179"/>
                  </a:lnTo>
                  <a:lnTo>
                    <a:pt x="157" y="178"/>
                  </a:lnTo>
                  <a:lnTo>
                    <a:pt x="157" y="178"/>
                  </a:lnTo>
                  <a:lnTo>
                    <a:pt x="157" y="178"/>
                  </a:lnTo>
                  <a:lnTo>
                    <a:pt x="157" y="177"/>
                  </a:lnTo>
                  <a:lnTo>
                    <a:pt x="157" y="177"/>
                  </a:lnTo>
                  <a:lnTo>
                    <a:pt x="158" y="177"/>
                  </a:lnTo>
                  <a:lnTo>
                    <a:pt x="158" y="177"/>
                  </a:lnTo>
                  <a:lnTo>
                    <a:pt x="158" y="177"/>
                  </a:lnTo>
                  <a:lnTo>
                    <a:pt x="158" y="176"/>
                  </a:lnTo>
                  <a:lnTo>
                    <a:pt x="158" y="176"/>
                  </a:lnTo>
                  <a:lnTo>
                    <a:pt x="158" y="176"/>
                  </a:lnTo>
                  <a:lnTo>
                    <a:pt x="158" y="175"/>
                  </a:lnTo>
                  <a:lnTo>
                    <a:pt x="158" y="174"/>
                  </a:lnTo>
                  <a:lnTo>
                    <a:pt x="157" y="174"/>
                  </a:lnTo>
                  <a:lnTo>
                    <a:pt x="157" y="174"/>
                  </a:lnTo>
                  <a:lnTo>
                    <a:pt x="157" y="173"/>
                  </a:lnTo>
                  <a:lnTo>
                    <a:pt x="156" y="173"/>
                  </a:lnTo>
                  <a:lnTo>
                    <a:pt x="155" y="173"/>
                  </a:lnTo>
                  <a:lnTo>
                    <a:pt x="154" y="172"/>
                  </a:lnTo>
                  <a:lnTo>
                    <a:pt x="154" y="171"/>
                  </a:lnTo>
                  <a:lnTo>
                    <a:pt x="153" y="171"/>
                  </a:lnTo>
                  <a:lnTo>
                    <a:pt x="152" y="170"/>
                  </a:lnTo>
                  <a:lnTo>
                    <a:pt x="151" y="170"/>
                  </a:lnTo>
                  <a:lnTo>
                    <a:pt x="150" y="169"/>
                  </a:lnTo>
                  <a:lnTo>
                    <a:pt x="147" y="169"/>
                  </a:lnTo>
                  <a:lnTo>
                    <a:pt x="146" y="169"/>
                  </a:lnTo>
                  <a:lnTo>
                    <a:pt x="146" y="169"/>
                  </a:lnTo>
                  <a:lnTo>
                    <a:pt x="146" y="169"/>
                  </a:lnTo>
                  <a:lnTo>
                    <a:pt x="145" y="170"/>
                  </a:lnTo>
                  <a:lnTo>
                    <a:pt x="145" y="170"/>
                  </a:lnTo>
                  <a:lnTo>
                    <a:pt x="145" y="171"/>
                  </a:lnTo>
                  <a:lnTo>
                    <a:pt x="144" y="171"/>
                  </a:lnTo>
                  <a:lnTo>
                    <a:pt x="144" y="171"/>
                  </a:lnTo>
                  <a:lnTo>
                    <a:pt x="144" y="172"/>
                  </a:lnTo>
                  <a:lnTo>
                    <a:pt x="144" y="173"/>
                  </a:lnTo>
                  <a:lnTo>
                    <a:pt x="142" y="173"/>
                  </a:lnTo>
                  <a:lnTo>
                    <a:pt x="142" y="174"/>
                  </a:lnTo>
                  <a:lnTo>
                    <a:pt x="142" y="174"/>
                  </a:lnTo>
                  <a:lnTo>
                    <a:pt x="141" y="175"/>
                  </a:lnTo>
                  <a:lnTo>
                    <a:pt x="140" y="175"/>
                  </a:lnTo>
                  <a:lnTo>
                    <a:pt x="139" y="176"/>
                  </a:lnTo>
                  <a:lnTo>
                    <a:pt x="139" y="174"/>
                  </a:lnTo>
                  <a:lnTo>
                    <a:pt x="138" y="174"/>
                  </a:lnTo>
                  <a:lnTo>
                    <a:pt x="138" y="173"/>
                  </a:lnTo>
                  <a:lnTo>
                    <a:pt x="138" y="173"/>
                  </a:lnTo>
                  <a:lnTo>
                    <a:pt x="136" y="174"/>
                  </a:lnTo>
                  <a:lnTo>
                    <a:pt x="136" y="175"/>
                  </a:lnTo>
                  <a:lnTo>
                    <a:pt x="135" y="175"/>
                  </a:lnTo>
                  <a:lnTo>
                    <a:pt x="134" y="175"/>
                  </a:lnTo>
                  <a:lnTo>
                    <a:pt x="134" y="176"/>
                  </a:lnTo>
                  <a:lnTo>
                    <a:pt x="133" y="176"/>
                  </a:lnTo>
                  <a:lnTo>
                    <a:pt x="133" y="177"/>
                  </a:lnTo>
                  <a:lnTo>
                    <a:pt x="133" y="177"/>
                  </a:lnTo>
                  <a:lnTo>
                    <a:pt x="133" y="177"/>
                  </a:lnTo>
                  <a:lnTo>
                    <a:pt x="132" y="177"/>
                  </a:lnTo>
                  <a:lnTo>
                    <a:pt x="132" y="176"/>
                  </a:lnTo>
                  <a:lnTo>
                    <a:pt x="133" y="176"/>
                  </a:lnTo>
                  <a:lnTo>
                    <a:pt x="132" y="175"/>
                  </a:lnTo>
                  <a:lnTo>
                    <a:pt x="132" y="175"/>
                  </a:lnTo>
                  <a:lnTo>
                    <a:pt x="130" y="174"/>
                  </a:lnTo>
                  <a:lnTo>
                    <a:pt x="129" y="174"/>
                  </a:lnTo>
                  <a:lnTo>
                    <a:pt x="128" y="174"/>
                  </a:lnTo>
                  <a:lnTo>
                    <a:pt x="127" y="175"/>
                  </a:lnTo>
                  <a:lnTo>
                    <a:pt x="127" y="176"/>
                  </a:lnTo>
                  <a:lnTo>
                    <a:pt x="127" y="176"/>
                  </a:lnTo>
                  <a:lnTo>
                    <a:pt x="127" y="178"/>
                  </a:lnTo>
                  <a:lnTo>
                    <a:pt x="126" y="179"/>
                  </a:lnTo>
                  <a:lnTo>
                    <a:pt x="126" y="179"/>
                  </a:lnTo>
                  <a:lnTo>
                    <a:pt x="126" y="180"/>
                  </a:lnTo>
                  <a:lnTo>
                    <a:pt x="125" y="181"/>
                  </a:lnTo>
                  <a:lnTo>
                    <a:pt x="125" y="181"/>
                  </a:lnTo>
                  <a:lnTo>
                    <a:pt x="125" y="180"/>
                  </a:lnTo>
                  <a:lnTo>
                    <a:pt x="125" y="180"/>
                  </a:lnTo>
                  <a:lnTo>
                    <a:pt x="125" y="179"/>
                  </a:lnTo>
                  <a:lnTo>
                    <a:pt x="125" y="180"/>
                  </a:lnTo>
                  <a:lnTo>
                    <a:pt x="124" y="180"/>
                  </a:lnTo>
                  <a:lnTo>
                    <a:pt x="123" y="179"/>
                  </a:lnTo>
                  <a:lnTo>
                    <a:pt x="123" y="179"/>
                  </a:lnTo>
                  <a:lnTo>
                    <a:pt x="123" y="179"/>
                  </a:lnTo>
                  <a:lnTo>
                    <a:pt x="122" y="178"/>
                  </a:lnTo>
                  <a:lnTo>
                    <a:pt x="121" y="178"/>
                  </a:lnTo>
                  <a:lnTo>
                    <a:pt x="121" y="178"/>
                  </a:lnTo>
                  <a:lnTo>
                    <a:pt x="120" y="178"/>
                  </a:lnTo>
                  <a:lnTo>
                    <a:pt x="120" y="177"/>
                  </a:lnTo>
                  <a:lnTo>
                    <a:pt x="120" y="177"/>
                  </a:lnTo>
                  <a:lnTo>
                    <a:pt x="120" y="177"/>
                  </a:lnTo>
                  <a:lnTo>
                    <a:pt x="120" y="176"/>
                  </a:lnTo>
                  <a:lnTo>
                    <a:pt x="120" y="176"/>
                  </a:lnTo>
                  <a:lnTo>
                    <a:pt x="120" y="176"/>
                  </a:lnTo>
                  <a:lnTo>
                    <a:pt x="120" y="175"/>
                  </a:lnTo>
                  <a:lnTo>
                    <a:pt x="120" y="174"/>
                  </a:lnTo>
                  <a:lnTo>
                    <a:pt x="121" y="174"/>
                  </a:lnTo>
                  <a:lnTo>
                    <a:pt x="121" y="174"/>
                  </a:lnTo>
                  <a:lnTo>
                    <a:pt x="122" y="173"/>
                  </a:lnTo>
                  <a:lnTo>
                    <a:pt x="122" y="173"/>
                  </a:lnTo>
                  <a:lnTo>
                    <a:pt x="122" y="173"/>
                  </a:lnTo>
                  <a:lnTo>
                    <a:pt x="122" y="173"/>
                  </a:lnTo>
                  <a:lnTo>
                    <a:pt x="122" y="173"/>
                  </a:lnTo>
                  <a:lnTo>
                    <a:pt x="122" y="171"/>
                  </a:lnTo>
                  <a:lnTo>
                    <a:pt x="123" y="170"/>
                  </a:lnTo>
                  <a:lnTo>
                    <a:pt x="125" y="169"/>
                  </a:lnTo>
                  <a:lnTo>
                    <a:pt x="124" y="169"/>
                  </a:lnTo>
                  <a:lnTo>
                    <a:pt x="125" y="169"/>
                  </a:lnTo>
                  <a:lnTo>
                    <a:pt x="125" y="168"/>
                  </a:lnTo>
                  <a:lnTo>
                    <a:pt x="125" y="168"/>
                  </a:lnTo>
                  <a:lnTo>
                    <a:pt x="125" y="168"/>
                  </a:lnTo>
                  <a:lnTo>
                    <a:pt x="125" y="167"/>
                  </a:lnTo>
                  <a:lnTo>
                    <a:pt x="125" y="167"/>
                  </a:lnTo>
                  <a:lnTo>
                    <a:pt x="125" y="167"/>
                  </a:lnTo>
                  <a:lnTo>
                    <a:pt x="126" y="166"/>
                  </a:lnTo>
                  <a:lnTo>
                    <a:pt x="126" y="165"/>
                  </a:lnTo>
                  <a:lnTo>
                    <a:pt x="127" y="165"/>
                  </a:lnTo>
                  <a:lnTo>
                    <a:pt x="127" y="165"/>
                  </a:lnTo>
                  <a:lnTo>
                    <a:pt x="127" y="165"/>
                  </a:lnTo>
                  <a:lnTo>
                    <a:pt x="127" y="165"/>
                  </a:lnTo>
                  <a:lnTo>
                    <a:pt x="127" y="165"/>
                  </a:lnTo>
                  <a:lnTo>
                    <a:pt x="127" y="164"/>
                  </a:lnTo>
                  <a:lnTo>
                    <a:pt x="127" y="163"/>
                  </a:lnTo>
                  <a:lnTo>
                    <a:pt x="126" y="163"/>
                  </a:lnTo>
                  <a:lnTo>
                    <a:pt x="127" y="161"/>
                  </a:lnTo>
                  <a:lnTo>
                    <a:pt x="127" y="160"/>
                  </a:lnTo>
                  <a:lnTo>
                    <a:pt x="127" y="160"/>
                  </a:lnTo>
                  <a:lnTo>
                    <a:pt x="126" y="160"/>
                  </a:lnTo>
                  <a:lnTo>
                    <a:pt x="127" y="160"/>
                  </a:lnTo>
                  <a:lnTo>
                    <a:pt x="127" y="160"/>
                  </a:lnTo>
                  <a:lnTo>
                    <a:pt x="128" y="160"/>
                  </a:lnTo>
                  <a:lnTo>
                    <a:pt x="128" y="160"/>
                  </a:lnTo>
                  <a:lnTo>
                    <a:pt x="129" y="160"/>
                  </a:lnTo>
                  <a:lnTo>
                    <a:pt x="129" y="160"/>
                  </a:lnTo>
                  <a:lnTo>
                    <a:pt x="129" y="160"/>
                  </a:lnTo>
                  <a:lnTo>
                    <a:pt x="129" y="160"/>
                  </a:lnTo>
                  <a:lnTo>
                    <a:pt x="129" y="159"/>
                  </a:lnTo>
                  <a:lnTo>
                    <a:pt x="129" y="159"/>
                  </a:lnTo>
                  <a:lnTo>
                    <a:pt x="130" y="159"/>
                  </a:lnTo>
                  <a:lnTo>
                    <a:pt x="130" y="159"/>
                  </a:lnTo>
                  <a:lnTo>
                    <a:pt x="130" y="159"/>
                  </a:lnTo>
                  <a:lnTo>
                    <a:pt x="132" y="159"/>
                  </a:lnTo>
                  <a:lnTo>
                    <a:pt x="132" y="158"/>
                  </a:lnTo>
                  <a:lnTo>
                    <a:pt x="132" y="156"/>
                  </a:lnTo>
                  <a:lnTo>
                    <a:pt x="133" y="156"/>
                  </a:lnTo>
                  <a:lnTo>
                    <a:pt x="133" y="155"/>
                  </a:lnTo>
                  <a:lnTo>
                    <a:pt x="133" y="155"/>
                  </a:lnTo>
                  <a:lnTo>
                    <a:pt x="133" y="154"/>
                  </a:lnTo>
                  <a:lnTo>
                    <a:pt x="134" y="155"/>
                  </a:lnTo>
                  <a:lnTo>
                    <a:pt x="135" y="154"/>
                  </a:lnTo>
                  <a:lnTo>
                    <a:pt x="136" y="153"/>
                  </a:lnTo>
                  <a:lnTo>
                    <a:pt x="136" y="153"/>
                  </a:lnTo>
                  <a:lnTo>
                    <a:pt x="137" y="152"/>
                  </a:lnTo>
                  <a:lnTo>
                    <a:pt x="137" y="152"/>
                  </a:lnTo>
                  <a:lnTo>
                    <a:pt x="136" y="151"/>
                  </a:lnTo>
                  <a:lnTo>
                    <a:pt x="137" y="151"/>
                  </a:lnTo>
                  <a:lnTo>
                    <a:pt x="138" y="150"/>
                  </a:lnTo>
                  <a:lnTo>
                    <a:pt x="138" y="149"/>
                  </a:lnTo>
                  <a:lnTo>
                    <a:pt x="138" y="149"/>
                  </a:lnTo>
                  <a:lnTo>
                    <a:pt x="138" y="148"/>
                  </a:lnTo>
                  <a:lnTo>
                    <a:pt x="138" y="147"/>
                  </a:lnTo>
                  <a:lnTo>
                    <a:pt x="139" y="147"/>
                  </a:lnTo>
                  <a:lnTo>
                    <a:pt x="139" y="147"/>
                  </a:lnTo>
                  <a:lnTo>
                    <a:pt x="139" y="147"/>
                  </a:lnTo>
                  <a:lnTo>
                    <a:pt x="139" y="147"/>
                  </a:lnTo>
                  <a:lnTo>
                    <a:pt x="139" y="146"/>
                  </a:lnTo>
                  <a:lnTo>
                    <a:pt x="140" y="146"/>
                  </a:lnTo>
                  <a:lnTo>
                    <a:pt x="140" y="146"/>
                  </a:lnTo>
                  <a:lnTo>
                    <a:pt x="141" y="147"/>
                  </a:lnTo>
                  <a:lnTo>
                    <a:pt x="141" y="146"/>
                  </a:lnTo>
                  <a:lnTo>
                    <a:pt x="142" y="146"/>
                  </a:lnTo>
                  <a:lnTo>
                    <a:pt x="142" y="146"/>
                  </a:lnTo>
                  <a:lnTo>
                    <a:pt x="142" y="146"/>
                  </a:lnTo>
                  <a:lnTo>
                    <a:pt x="142" y="145"/>
                  </a:lnTo>
                  <a:lnTo>
                    <a:pt x="143" y="145"/>
                  </a:lnTo>
                  <a:lnTo>
                    <a:pt x="144" y="143"/>
                  </a:lnTo>
                  <a:lnTo>
                    <a:pt x="144" y="143"/>
                  </a:lnTo>
                  <a:lnTo>
                    <a:pt x="144" y="142"/>
                  </a:lnTo>
                  <a:lnTo>
                    <a:pt x="144" y="142"/>
                  </a:lnTo>
                  <a:lnTo>
                    <a:pt x="145" y="141"/>
                  </a:lnTo>
                  <a:lnTo>
                    <a:pt x="145" y="141"/>
                  </a:lnTo>
                  <a:lnTo>
                    <a:pt x="146" y="141"/>
                  </a:lnTo>
                  <a:lnTo>
                    <a:pt x="146" y="141"/>
                  </a:lnTo>
                  <a:lnTo>
                    <a:pt x="146" y="140"/>
                  </a:lnTo>
                  <a:lnTo>
                    <a:pt x="146" y="140"/>
                  </a:lnTo>
                  <a:lnTo>
                    <a:pt x="147" y="140"/>
                  </a:lnTo>
                  <a:lnTo>
                    <a:pt x="147" y="140"/>
                  </a:lnTo>
                  <a:lnTo>
                    <a:pt x="148" y="140"/>
                  </a:lnTo>
                  <a:lnTo>
                    <a:pt x="148" y="140"/>
                  </a:lnTo>
                  <a:lnTo>
                    <a:pt x="149" y="140"/>
                  </a:lnTo>
                  <a:lnTo>
                    <a:pt x="149" y="139"/>
                  </a:lnTo>
                  <a:lnTo>
                    <a:pt x="151" y="139"/>
                  </a:lnTo>
                  <a:lnTo>
                    <a:pt x="151" y="138"/>
                  </a:lnTo>
                  <a:lnTo>
                    <a:pt x="151" y="138"/>
                  </a:lnTo>
                  <a:lnTo>
                    <a:pt x="151" y="137"/>
                  </a:lnTo>
                  <a:lnTo>
                    <a:pt x="151" y="137"/>
                  </a:lnTo>
                  <a:lnTo>
                    <a:pt x="151" y="137"/>
                  </a:lnTo>
                  <a:lnTo>
                    <a:pt x="152" y="137"/>
                  </a:lnTo>
                  <a:lnTo>
                    <a:pt x="152" y="135"/>
                  </a:lnTo>
                  <a:lnTo>
                    <a:pt x="153" y="135"/>
                  </a:lnTo>
                  <a:lnTo>
                    <a:pt x="153" y="134"/>
                  </a:lnTo>
                  <a:lnTo>
                    <a:pt x="153" y="134"/>
                  </a:lnTo>
                  <a:lnTo>
                    <a:pt x="154" y="134"/>
                  </a:lnTo>
                  <a:lnTo>
                    <a:pt x="154" y="134"/>
                  </a:lnTo>
                  <a:lnTo>
                    <a:pt x="153" y="134"/>
                  </a:lnTo>
                  <a:lnTo>
                    <a:pt x="154" y="135"/>
                  </a:lnTo>
                  <a:lnTo>
                    <a:pt x="153" y="135"/>
                  </a:lnTo>
                  <a:lnTo>
                    <a:pt x="153" y="135"/>
                  </a:lnTo>
                  <a:lnTo>
                    <a:pt x="153" y="136"/>
                  </a:lnTo>
                  <a:lnTo>
                    <a:pt x="153" y="136"/>
                  </a:lnTo>
                  <a:lnTo>
                    <a:pt x="153" y="137"/>
                  </a:lnTo>
                  <a:lnTo>
                    <a:pt x="154" y="137"/>
                  </a:lnTo>
                  <a:lnTo>
                    <a:pt x="155" y="137"/>
                  </a:lnTo>
                  <a:lnTo>
                    <a:pt x="156" y="137"/>
                  </a:lnTo>
                  <a:lnTo>
                    <a:pt x="156" y="137"/>
                  </a:lnTo>
                  <a:lnTo>
                    <a:pt x="158" y="137"/>
                  </a:lnTo>
                  <a:lnTo>
                    <a:pt x="158" y="136"/>
                  </a:lnTo>
                  <a:lnTo>
                    <a:pt x="159" y="136"/>
                  </a:lnTo>
                  <a:lnTo>
                    <a:pt x="158" y="136"/>
                  </a:lnTo>
                  <a:lnTo>
                    <a:pt x="159" y="138"/>
                  </a:lnTo>
                  <a:lnTo>
                    <a:pt x="159" y="137"/>
                  </a:lnTo>
                  <a:lnTo>
                    <a:pt x="161" y="136"/>
                  </a:lnTo>
                  <a:lnTo>
                    <a:pt x="162" y="136"/>
                  </a:lnTo>
                  <a:lnTo>
                    <a:pt x="162" y="135"/>
                  </a:lnTo>
                  <a:lnTo>
                    <a:pt x="163" y="134"/>
                  </a:lnTo>
                  <a:lnTo>
                    <a:pt x="163" y="134"/>
                  </a:lnTo>
                  <a:lnTo>
                    <a:pt x="163" y="134"/>
                  </a:lnTo>
                  <a:lnTo>
                    <a:pt x="164" y="134"/>
                  </a:lnTo>
                  <a:lnTo>
                    <a:pt x="164" y="134"/>
                  </a:lnTo>
                  <a:lnTo>
                    <a:pt x="164" y="134"/>
                  </a:lnTo>
                  <a:lnTo>
                    <a:pt x="164" y="134"/>
                  </a:lnTo>
                  <a:lnTo>
                    <a:pt x="165" y="133"/>
                  </a:lnTo>
                  <a:lnTo>
                    <a:pt x="165" y="132"/>
                  </a:lnTo>
                  <a:lnTo>
                    <a:pt x="167" y="130"/>
                  </a:lnTo>
                  <a:lnTo>
                    <a:pt x="166" y="130"/>
                  </a:lnTo>
                  <a:lnTo>
                    <a:pt x="167" y="130"/>
                  </a:lnTo>
                  <a:lnTo>
                    <a:pt x="167" y="130"/>
                  </a:lnTo>
                  <a:lnTo>
                    <a:pt x="168" y="130"/>
                  </a:lnTo>
                  <a:lnTo>
                    <a:pt x="168" y="129"/>
                  </a:lnTo>
                  <a:lnTo>
                    <a:pt x="168" y="130"/>
                  </a:lnTo>
                  <a:lnTo>
                    <a:pt x="169" y="129"/>
                  </a:lnTo>
                  <a:lnTo>
                    <a:pt x="169" y="128"/>
                  </a:lnTo>
                  <a:lnTo>
                    <a:pt x="169" y="128"/>
                  </a:lnTo>
                  <a:lnTo>
                    <a:pt x="169" y="128"/>
                  </a:lnTo>
                  <a:lnTo>
                    <a:pt x="170" y="127"/>
                  </a:lnTo>
                  <a:lnTo>
                    <a:pt x="170" y="126"/>
                  </a:lnTo>
                  <a:lnTo>
                    <a:pt x="171" y="126"/>
                  </a:lnTo>
                  <a:lnTo>
                    <a:pt x="171" y="125"/>
                  </a:lnTo>
                  <a:lnTo>
                    <a:pt x="171" y="125"/>
                  </a:lnTo>
                  <a:lnTo>
                    <a:pt x="172" y="125"/>
                  </a:lnTo>
                  <a:lnTo>
                    <a:pt x="172" y="124"/>
                  </a:lnTo>
                  <a:lnTo>
                    <a:pt x="173" y="122"/>
                  </a:lnTo>
                  <a:lnTo>
                    <a:pt x="173" y="122"/>
                  </a:lnTo>
                  <a:lnTo>
                    <a:pt x="174" y="121"/>
                  </a:lnTo>
                  <a:lnTo>
                    <a:pt x="174" y="121"/>
                  </a:lnTo>
                  <a:lnTo>
                    <a:pt x="174" y="121"/>
                  </a:lnTo>
                  <a:lnTo>
                    <a:pt x="174" y="120"/>
                  </a:lnTo>
                  <a:lnTo>
                    <a:pt x="177" y="120"/>
                  </a:lnTo>
                  <a:lnTo>
                    <a:pt x="177" y="120"/>
                  </a:lnTo>
                  <a:lnTo>
                    <a:pt x="177" y="121"/>
                  </a:lnTo>
                  <a:lnTo>
                    <a:pt x="177" y="121"/>
                  </a:lnTo>
                  <a:lnTo>
                    <a:pt x="178" y="120"/>
                  </a:lnTo>
                  <a:lnTo>
                    <a:pt x="178" y="121"/>
                  </a:lnTo>
                  <a:lnTo>
                    <a:pt x="179" y="121"/>
                  </a:lnTo>
                  <a:lnTo>
                    <a:pt x="180" y="120"/>
                  </a:lnTo>
                  <a:lnTo>
                    <a:pt x="180" y="120"/>
                  </a:lnTo>
                  <a:lnTo>
                    <a:pt x="180" y="119"/>
                  </a:lnTo>
                  <a:lnTo>
                    <a:pt x="181" y="118"/>
                  </a:lnTo>
                  <a:lnTo>
                    <a:pt x="182" y="117"/>
                  </a:lnTo>
                  <a:lnTo>
                    <a:pt x="182" y="116"/>
                  </a:lnTo>
                  <a:lnTo>
                    <a:pt x="183" y="116"/>
                  </a:lnTo>
                  <a:lnTo>
                    <a:pt x="184" y="115"/>
                  </a:lnTo>
                  <a:lnTo>
                    <a:pt x="185" y="114"/>
                  </a:lnTo>
                  <a:lnTo>
                    <a:pt x="185" y="113"/>
                  </a:lnTo>
                  <a:lnTo>
                    <a:pt x="186" y="113"/>
                  </a:lnTo>
                  <a:lnTo>
                    <a:pt x="187" y="112"/>
                  </a:lnTo>
                  <a:lnTo>
                    <a:pt x="187" y="111"/>
                  </a:lnTo>
                  <a:lnTo>
                    <a:pt x="188" y="111"/>
                  </a:lnTo>
                  <a:lnTo>
                    <a:pt x="189" y="109"/>
                  </a:lnTo>
                  <a:lnTo>
                    <a:pt x="190" y="108"/>
                  </a:lnTo>
                  <a:lnTo>
                    <a:pt x="190" y="108"/>
                  </a:lnTo>
                  <a:lnTo>
                    <a:pt x="190" y="108"/>
                  </a:lnTo>
                  <a:lnTo>
                    <a:pt x="190" y="107"/>
                  </a:lnTo>
                  <a:lnTo>
                    <a:pt x="190" y="107"/>
                  </a:lnTo>
                  <a:lnTo>
                    <a:pt x="190" y="105"/>
                  </a:lnTo>
                  <a:lnTo>
                    <a:pt x="191" y="99"/>
                  </a:lnTo>
                  <a:lnTo>
                    <a:pt x="191" y="98"/>
                  </a:lnTo>
                  <a:lnTo>
                    <a:pt x="191" y="97"/>
                  </a:lnTo>
                  <a:lnTo>
                    <a:pt x="190" y="91"/>
                  </a:lnTo>
                  <a:lnTo>
                    <a:pt x="190" y="88"/>
                  </a:lnTo>
                  <a:lnTo>
                    <a:pt x="191" y="86"/>
                  </a:lnTo>
                  <a:lnTo>
                    <a:pt x="193" y="86"/>
                  </a:lnTo>
                  <a:lnTo>
                    <a:pt x="193" y="86"/>
                  </a:lnTo>
                  <a:lnTo>
                    <a:pt x="193" y="87"/>
                  </a:lnTo>
                  <a:lnTo>
                    <a:pt x="194" y="87"/>
                  </a:lnTo>
                  <a:lnTo>
                    <a:pt x="194" y="87"/>
                  </a:lnTo>
                  <a:lnTo>
                    <a:pt x="193" y="87"/>
                  </a:lnTo>
                  <a:lnTo>
                    <a:pt x="192" y="88"/>
                  </a:lnTo>
                  <a:lnTo>
                    <a:pt x="194" y="91"/>
                  </a:lnTo>
                  <a:lnTo>
                    <a:pt x="194" y="92"/>
                  </a:lnTo>
                  <a:lnTo>
                    <a:pt x="194" y="93"/>
                  </a:lnTo>
                  <a:lnTo>
                    <a:pt x="194" y="93"/>
                  </a:lnTo>
                  <a:lnTo>
                    <a:pt x="194" y="92"/>
                  </a:lnTo>
                  <a:lnTo>
                    <a:pt x="194" y="92"/>
                  </a:lnTo>
                  <a:lnTo>
                    <a:pt x="195" y="91"/>
                  </a:lnTo>
                  <a:lnTo>
                    <a:pt x="196" y="91"/>
                  </a:lnTo>
                  <a:lnTo>
                    <a:pt x="196" y="91"/>
                  </a:lnTo>
                  <a:lnTo>
                    <a:pt x="195" y="91"/>
                  </a:lnTo>
                  <a:lnTo>
                    <a:pt x="195" y="90"/>
                  </a:lnTo>
                  <a:lnTo>
                    <a:pt x="195" y="88"/>
                  </a:lnTo>
                  <a:lnTo>
                    <a:pt x="195" y="87"/>
                  </a:lnTo>
                  <a:lnTo>
                    <a:pt x="195" y="87"/>
                  </a:lnTo>
                  <a:lnTo>
                    <a:pt x="195" y="85"/>
                  </a:lnTo>
                  <a:lnTo>
                    <a:pt x="196" y="85"/>
                  </a:lnTo>
                  <a:lnTo>
                    <a:pt x="196" y="84"/>
                  </a:lnTo>
                  <a:lnTo>
                    <a:pt x="197" y="83"/>
                  </a:lnTo>
                  <a:lnTo>
                    <a:pt x="197" y="83"/>
                  </a:lnTo>
                  <a:lnTo>
                    <a:pt x="198" y="82"/>
                  </a:lnTo>
                  <a:lnTo>
                    <a:pt x="200" y="82"/>
                  </a:lnTo>
                  <a:lnTo>
                    <a:pt x="201" y="82"/>
                  </a:lnTo>
                  <a:lnTo>
                    <a:pt x="201" y="80"/>
                  </a:lnTo>
                  <a:lnTo>
                    <a:pt x="201" y="79"/>
                  </a:lnTo>
                  <a:lnTo>
                    <a:pt x="202" y="79"/>
                  </a:lnTo>
                  <a:lnTo>
                    <a:pt x="203" y="77"/>
                  </a:lnTo>
                  <a:lnTo>
                    <a:pt x="204" y="75"/>
                  </a:lnTo>
                  <a:lnTo>
                    <a:pt x="207" y="74"/>
                  </a:lnTo>
                  <a:lnTo>
                    <a:pt x="207" y="73"/>
                  </a:lnTo>
                  <a:lnTo>
                    <a:pt x="211" y="70"/>
                  </a:lnTo>
                  <a:lnTo>
                    <a:pt x="211" y="70"/>
                  </a:lnTo>
                  <a:lnTo>
                    <a:pt x="212" y="69"/>
                  </a:lnTo>
                  <a:lnTo>
                    <a:pt x="212" y="69"/>
                  </a:lnTo>
                  <a:lnTo>
                    <a:pt x="212" y="68"/>
                  </a:lnTo>
                  <a:lnTo>
                    <a:pt x="212" y="68"/>
                  </a:lnTo>
                  <a:lnTo>
                    <a:pt x="212" y="66"/>
                  </a:lnTo>
                  <a:lnTo>
                    <a:pt x="212" y="65"/>
                  </a:lnTo>
                  <a:lnTo>
                    <a:pt x="212" y="65"/>
                  </a:lnTo>
                  <a:lnTo>
                    <a:pt x="212" y="64"/>
                  </a:lnTo>
                  <a:lnTo>
                    <a:pt x="212" y="64"/>
                  </a:lnTo>
                  <a:lnTo>
                    <a:pt x="213" y="63"/>
                  </a:lnTo>
                  <a:lnTo>
                    <a:pt x="214" y="62"/>
                  </a:lnTo>
                  <a:lnTo>
                    <a:pt x="214" y="62"/>
                  </a:lnTo>
                  <a:lnTo>
                    <a:pt x="216" y="61"/>
                  </a:lnTo>
                  <a:lnTo>
                    <a:pt x="216" y="61"/>
                  </a:lnTo>
                  <a:lnTo>
                    <a:pt x="218" y="60"/>
                  </a:lnTo>
                  <a:lnTo>
                    <a:pt x="220" y="59"/>
                  </a:lnTo>
                  <a:lnTo>
                    <a:pt x="220" y="59"/>
                  </a:lnTo>
                  <a:lnTo>
                    <a:pt x="221" y="59"/>
                  </a:lnTo>
                  <a:lnTo>
                    <a:pt x="223" y="56"/>
                  </a:lnTo>
                  <a:lnTo>
                    <a:pt x="224" y="56"/>
                  </a:lnTo>
                  <a:lnTo>
                    <a:pt x="224" y="56"/>
                  </a:lnTo>
                  <a:lnTo>
                    <a:pt x="227" y="54"/>
                  </a:lnTo>
                  <a:lnTo>
                    <a:pt x="226" y="53"/>
                  </a:lnTo>
                  <a:lnTo>
                    <a:pt x="227" y="53"/>
                  </a:lnTo>
                  <a:lnTo>
                    <a:pt x="227" y="55"/>
                  </a:lnTo>
                  <a:lnTo>
                    <a:pt x="228" y="55"/>
                  </a:lnTo>
                  <a:lnTo>
                    <a:pt x="228" y="56"/>
                  </a:lnTo>
                  <a:lnTo>
                    <a:pt x="228" y="56"/>
                  </a:lnTo>
                  <a:lnTo>
                    <a:pt x="229" y="56"/>
                  </a:lnTo>
                  <a:lnTo>
                    <a:pt x="229" y="56"/>
                  </a:lnTo>
                  <a:lnTo>
                    <a:pt x="229" y="55"/>
                  </a:lnTo>
                  <a:lnTo>
                    <a:pt x="229" y="55"/>
                  </a:lnTo>
                  <a:lnTo>
                    <a:pt x="229" y="56"/>
                  </a:lnTo>
                  <a:lnTo>
                    <a:pt x="230" y="56"/>
                  </a:lnTo>
                  <a:lnTo>
                    <a:pt x="231" y="55"/>
                  </a:lnTo>
                  <a:lnTo>
                    <a:pt x="233" y="55"/>
                  </a:lnTo>
                  <a:lnTo>
                    <a:pt x="233" y="55"/>
                  </a:lnTo>
                  <a:lnTo>
                    <a:pt x="233" y="55"/>
                  </a:lnTo>
                  <a:lnTo>
                    <a:pt x="233" y="56"/>
                  </a:lnTo>
                  <a:lnTo>
                    <a:pt x="233" y="56"/>
                  </a:lnTo>
                  <a:lnTo>
                    <a:pt x="233" y="56"/>
                  </a:lnTo>
                  <a:lnTo>
                    <a:pt x="234" y="56"/>
                  </a:lnTo>
                  <a:lnTo>
                    <a:pt x="234" y="56"/>
                  </a:lnTo>
                  <a:lnTo>
                    <a:pt x="235" y="56"/>
                  </a:lnTo>
                  <a:lnTo>
                    <a:pt x="237" y="55"/>
                  </a:lnTo>
                  <a:lnTo>
                    <a:pt x="239" y="56"/>
                  </a:lnTo>
                  <a:lnTo>
                    <a:pt x="240" y="55"/>
                  </a:lnTo>
                  <a:lnTo>
                    <a:pt x="241" y="55"/>
                  </a:lnTo>
                  <a:lnTo>
                    <a:pt x="242" y="54"/>
                  </a:lnTo>
                  <a:lnTo>
                    <a:pt x="242" y="54"/>
                  </a:lnTo>
                  <a:lnTo>
                    <a:pt x="243" y="54"/>
                  </a:lnTo>
                  <a:lnTo>
                    <a:pt x="243" y="53"/>
                  </a:lnTo>
                  <a:lnTo>
                    <a:pt x="246" y="52"/>
                  </a:lnTo>
                  <a:lnTo>
                    <a:pt x="246" y="52"/>
                  </a:lnTo>
                  <a:lnTo>
                    <a:pt x="247" y="52"/>
                  </a:lnTo>
                  <a:lnTo>
                    <a:pt x="247" y="51"/>
                  </a:lnTo>
                  <a:lnTo>
                    <a:pt x="247" y="51"/>
                  </a:lnTo>
                  <a:lnTo>
                    <a:pt x="247" y="50"/>
                  </a:lnTo>
                  <a:lnTo>
                    <a:pt x="248" y="50"/>
                  </a:lnTo>
                  <a:lnTo>
                    <a:pt x="249" y="49"/>
                  </a:lnTo>
                  <a:lnTo>
                    <a:pt x="250" y="49"/>
                  </a:lnTo>
                  <a:lnTo>
                    <a:pt x="250" y="49"/>
                  </a:lnTo>
                  <a:lnTo>
                    <a:pt x="250" y="49"/>
                  </a:lnTo>
                  <a:lnTo>
                    <a:pt x="251" y="48"/>
                  </a:lnTo>
                  <a:lnTo>
                    <a:pt x="251" y="48"/>
                  </a:lnTo>
                  <a:lnTo>
                    <a:pt x="251" y="48"/>
                  </a:lnTo>
                  <a:lnTo>
                    <a:pt x="251" y="48"/>
                  </a:lnTo>
                  <a:lnTo>
                    <a:pt x="251" y="48"/>
                  </a:lnTo>
                  <a:lnTo>
                    <a:pt x="251" y="48"/>
                  </a:lnTo>
                  <a:lnTo>
                    <a:pt x="252" y="48"/>
                  </a:lnTo>
                  <a:lnTo>
                    <a:pt x="253" y="48"/>
                  </a:lnTo>
                  <a:lnTo>
                    <a:pt x="253" y="48"/>
                  </a:lnTo>
                  <a:lnTo>
                    <a:pt x="254" y="47"/>
                  </a:lnTo>
                  <a:lnTo>
                    <a:pt x="255" y="47"/>
                  </a:lnTo>
                  <a:lnTo>
                    <a:pt x="255" y="46"/>
                  </a:lnTo>
                  <a:lnTo>
                    <a:pt x="258" y="46"/>
                  </a:lnTo>
                  <a:lnTo>
                    <a:pt x="259" y="46"/>
                  </a:lnTo>
                  <a:lnTo>
                    <a:pt x="259" y="45"/>
                  </a:lnTo>
                  <a:lnTo>
                    <a:pt x="260" y="45"/>
                  </a:lnTo>
                  <a:lnTo>
                    <a:pt x="260" y="44"/>
                  </a:lnTo>
                  <a:lnTo>
                    <a:pt x="261" y="44"/>
                  </a:lnTo>
                  <a:lnTo>
                    <a:pt x="262" y="43"/>
                  </a:lnTo>
                  <a:lnTo>
                    <a:pt x="262" y="43"/>
                  </a:lnTo>
                  <a:lnTo>
                    <a:pt x="264" y="42"/>
                  </a:lnTo>
                  <a:lnTo>
                    <a:pt x="266" y="41"/>
                  </a:lnTo>
                  <a:lnTo>
                    <a:pt x="268" y="39"/>
                  </a:lnTo>
                  <a:lnTo>
                    <a:pt x="268" y="39"/>
                  </a:lnTo>
                  <a:lnTo>
                    <a:pt x="268" y="40"/>
                  </a:lnTo>
                  <a:lnTo>
                    <a:pt x="269" y="40"/>
                  </a:lnTo>
                  <a:lnTo>
                    <a:pt x="270" y="40"/>
                  </a:lnTo>
                  <a:lnTo>
                    <a:pt x="270" y="39"/>
                  </a:lnTo>
                  <a:lnTo>
                    <a:pt x="271" y="39"/>
                  </a:lnTo>
                  <a:lnTo>
                    <a:pt x="272" y="39"/>
                  </a:lnTo>
                  <a:lnTo>
                    <a:pt x="272" y="39"/>
                  </a:lnTo>
                  <a:lnTo>
                    <a:pt x="272" y="39"/>
                  </a:lnTo>
                  <a:lnTo>
                    <a:pt x="272" y="39"/>
                  </a:lnTo>
                  <a:lnTo>
                    <a:pt x="272" y="39"/>
                  </a:lnTo>
                  <a:lnTo>
                    <a:pt x="272" y="38"/>
                  </a:lnTo>
                  <a:lnTo>
                    <a:pt x="274" y="38"/>
                  </a:lnTo>
                  <a:lnTo>
                    <a:pt x="275" y="38"/>
                  </a:lnTo>
                  <a:lnTo>
                    <a:pt x="275" y="36"/>
                  </a:lnTo>
                  <a:lnTo>
                    <a:pt x="274" y="35"/>
                  </a:lnTo>
                  <a:lnTo>
                    <a:pt x="273" y="31"/>
                  </a:lnTo>
                  <a:lnTo>
                    <a:pt x="273" y="31"/>
                  </a:lnTo>
                  <a:lnTo>
                    <a:pt x="272" y="30"/>
                  </a:lnTo>
                  <a:lnTo>
                    <a:pt x="272" y="30"/>
                  </a:lnTo>
                  <a:lnTo>
                    <a:pt x="272" y="30"/>
                  </a:lnTo>
                  <a:lnTo>
                    <a:pt x="270" y="29"/>
                  </a:lnTo>
                  <a:lnTo>
                    <a:pt x="268" y="28"/>
                  </a:lnTo>
                  <a:lnTo>
                    <a:pt x="268" y="26"/>
                  </a:lnTo>
                  <a:lnTo>
                    <a:pt x="268" y="26"/>
                  </a:lnTo>
                  <a:lnTo>
                    <a:pt x="269" y="26"/>
                  </a:lnTo>
                  <a:lnTo>
                    <a:pt x="269" y="25"/>
                  </a:lnTo>
                  <a:lnTo>
                    <a:pt x="270" y="25"/>
                  </a:lnTo>
                  <a:lnTo>
                    <a:pt x="271" y="26"/>
                  </a:lnTo>
                  <a:lnTo>
                    <a:pt x="272" y="26"/>
                  </a:lnTo>
                  <a:lnTo>
                    <a:pt x="272" y="26"/>
                  </a:lnTo>
                  <a:lnTo>
                    <a:pt x="274" y="26"/>
                  </a:lnTo>
                  <a:lnTo>
                    <a:pt x="275" y="26"/>
                  </a:lnTo>
                  <a:lnTo>
                    <a:pt x="275" y="26"/>
                  </a:lnTo>
                  <a:lnTo>
                    <a:pt x="276" y="26"/>
                  </a:lnTo>
                  <a:lnTo>
                    <a:pt x="276" y="26"/>
                  </a:lnTo>
                  <a:lnTo>
                    <a:pt x="276" y="28"/>
                  </a:lnTo>
                  <a:lnTo>
                    <a:pt x="276" y="28"/>
                  </a:lnTo>
                  <a:lnTo>
                    <a:pt x="277" y="29"/>
                  </a:lnTo>
                  <a:lnTo>
                    <a:pt x="277" y="29"/>
                  </a:lnTo>
                  <a:lnTo>
                    <a:pt x="276" y="30"/>
                  </a:lnTo>
                  <a:lnTo>
                    <a:pt x="277" y="30"/>
                  </a:lnTo>
                  <a:lnTo>
                    <a:pt x="277" y="30"/>
                  </a:lnTo>
                  <a:lnTo>
                    <a:pt x="278" y="30"/>
                  </a:lnTo>
                  <a:lnTo>
                    <a:pt x="280" y="30"/>
                  </a:lnTo>
                  <a:lnTo>
                    <a:pt x="283" y="30"/>
                  </a:lnTo>
                  <a:lnTo>
                    <a:pt x="283" y="30"/>
                  </a:lnTo>
                  <a:lnTo>
                    <a:pt x="284" y="30"/>
                  </a:lnTo>
                  <a:lnTo>
                    <a:pt x="284" y="29"/>
                  </a:lnTo>
                  <a:lnTo>
                    <a:pt x="285" y="29"/>
                  </a:lnTo>
                  <a:lnTo>
                    <a:pt x="285" y="29"/>
                  </a:lnTo>
                  <a:lnTo>
                    <a:pt x="285" y="29"/>
                  </a:lnTo>
                  <a:lnTo>
                    <a:pt x="285" y="30"/>
                  </a:lnTo>
                  <a:lnTo>
                    <a:pt x="285" y="30"/>
                  </a:lnTo>
                  <a:lnTo>
                    <a:pt x="286" y="30"/>
                  </a:lnTo>
                  <a:lnTo>
                    <a:pt x="286" y="31"/>
                  </a:lnTo>
                  <a:lnTo>
                    <a:pt x="287" y="32"/>
                  </a:lnTo>
                  <a:lnTo>
                    <a:pt x="288" y="32"/>
                  </a:lnTo>
                  <a:lnTo>
                    <a:pt x="289" y="32"/>
                  </a:lnTo>
                  <a:lnTo>
                    <a:pt x="291" y="33"/>
                  </a:lnTo>
                  <a:lnTo>
                    <a:pt x="291" y="34"/>
                  </a:lnTo>
                  <a:lnTo>
                    <a:pt x="291" y="35"/>
                  </a:lnTo>
                  <a:lnTo>
                    <a:pt x="291" y="36"/>
                  </a:lnTo>
                  <a:lnTo>
                    <a:pt x="292" y="36"/>
                  </a:lnTo>
                  <a:lnTo>
                    <a:pt x="292" y="37"/>
                  </a:lnTo>
                  <a:lnTo>
                    <a:pt x="293" y="37"/>
                  </a:lnTo>
                  <a:lnTo>
                    <a:pt x="295" y="39"/>
                  </a:lnTo>
                  <a:lnTo>
                    <a:pt x="298" y="39"/>
                  </a:lnTo>
                  <a:lnTo>
                    <a:pt x="300" y="39"/>
                  </a:lnTo>
                  <a:lnTo>
                    <a:pt x="301" y="39"/>
                  </a:lnTo>
                  <a:lnTo>
                    <a:pt x="302" y="39"/>
                  </a:lnTo>
                  <a:lnTo>
                    <a:pt x="303" y="39"/>
                  </a:lnTo>
                  <a:lnTo>
                    <a:pt x="304" y="39"/>
                  </a:lnTo>
                  <a:lnTo>
                    <a:pt x="307" y="39"/>
                  </a:lnTo>
                  <a:lnTo>
                    <a:pt x="308" y="39"/>
                  </a:lnTo>
                  <a:lnTo>
                    <a:pt x="309" y="39"/>
                  </a:lnTo>
                  <a:lnTo>
                    <a:pt x="310" y="39"/>
                  </a:lnTo>
                  <a:lnTo>
                    <a:pt x="310" y="39"/>
                  </a:lnTo>
                  <a:lnTo>
                    <a:pt x="310" y="39"/>
                  </a:lnTo>
                  <a:lnTo>
                    <a:pt x="310" y="39"/>
                  </a:lnTo>
                  <a:lnTo>
                    <a:pt x="310" y="39"/>
                  </a:lnTo>
                  <a:lnTo>
                    <a:pt x="311" y="39"/>
                  </a:lnTo>
                  <a:lnTo>
                    <a:pt x="311" y="39"/>
                  </a:lnTo>
                  <a:lnTo>
                    <a:pt x="313" y="39"/>
                  </a:lnTo>
                  <a:lnTo>
                    <a:pt x="315" y="39"/>
                  </a:lnTo>
                  <a:lnTo>
                    <a:pt x="316" y="39"/>
                  </a:lnTo>
                  <a:lnTo>
                    <a:pt x="316" y="39"/>
                  </a:lnTo>
                  <a:lnTo>
                    <a:pt x="316" y="39"/>
                  </a:lnTo>
                  <a:lnTo>
                    <a:pt x="318" y="38"/>
                  </a:lnTo>
                  <a:lnTo>
                    <a:pt x="319" y="38"/>
                  </a:lnTo>
                  <a:lnTo>
                    <a:pt x="319" y="37"/>
                  </a:lnTo>
                  <a:lnTo>
                    <a:pt x="321" y="36"/>
                  </a:lnTo>
                  <a:lnTo>
                    <a:pt x="322" y="36"/>
                  </a:lnTo>
                  <a:lnTo>
                    <a:pt x="322" y="36"/>
                  </a:lnTo>
                  <a:lnTo>
                    <a:pt x="322" y="35"/>
                  </a:lnTo>
                  <a:lnTo>
                    <a:pt x="323" y="35"/>
                  </a:lnTo>
                  <a:lnTo>
                    <a:pt x="323" y="35"/>
                  </a:lnTo>
                  <a:lnTo>
                    <a:pt x="324" y="35"/>
                  </a:lnTo>
                  <a:lnTo>
                    <a:pt x="324" y="35"/>
                  </a:lnTo>
                  <a:lnTo>
                    <a:pt x="325" y="34"/>
                  </a:lnTo>
                  <a:lnTo>
                    <a:pt x="327" y="33"/>
                  </a:lnTo>
                  <a:lnTo>
                    <a:pt x="327" y="33"/>
                  </a:lnTo>
                  <a:lnTo>
                    <a:pt x="328" y="32"/>
                  </a:lnTo>
                  <a:lnTo>
                    <a:pt x="329" y="32"/>
                  </a:lnTo>
                  <a:lnTo>
                    <a:pt x="329" y="32"/>
                  </a:lnTo>
                  <a:lnTo>
                    <a:pt x="329" y="33"/>
                  </a:lnTo>
                  <a:lnTo>
                    <a:pt x="329" y="33"/>
                  </a:lnTo>
                  <a:lnTo>
                    <a:pt x="329" y="33"/>
                  </a:lnTo>
                  <a:lnTo>
                    <a:pt x="329" y="34"/>
                  </a:lnTo>
                  <a:lnTo>
                    <a:pt x="330" y="35"/>
                  </a:lnTo>
                  <a:lnTo>
                    <a:pt x="331" y="35"/>
                  </a:lnTo>
                  <a:lnTo>
                    <a:pt x="331" y="35"/>
                  </a:lnTo>
                  <a:lnTo>
                    <a:pt x="332" y="36"/>
                  </a:lnTo>
                  <a:lnTo>
                    <a:pt x="332" y="37"/>
                  </a:lnTo>
                  <a:lnTo>
                    <a:pt x="333" y="37"/>
                  </a:lnTo>
                  <a:lnTo>
                    <a:pt x="333" y="37"/>
                  </a:lnTo>
                  <a:lnTo>
                    <a:pt x="333" y="37"/>
                  </a:lnTo>
                  <a:lnTo>
                    <a:pt x="334" y="38"/>
                  </a:lnTo>
                  <a:lnTo>
                    <a:pt x="335" y="39"/>
                  </a:lnTo>
                  <a:lnTo>
                    <a:pt x="335" y="39"/>
                  </a:lnTo>
                  <a:lnTo>
                    <a:pt x="333" y="38"/>
                  </a:lnTo>
                  <a:lnTo>
                    <a:pt x="333" y="37"/>
                  </a:lnTo>
                  <a:lnTo>
                    <a:pt x="333" y="36"/>
                  </a:lnTo>
                  <a:lnTo>
                    <a:pt x="331" y="35"/>
                  </a:lnTo>
                  <a:lnTo>
                    <a:pt x="330" y="35"/>
                  </a:lnTo>
                  <a:lnTo>
                    <a:pt x="330" y="34"/>
                  </a:lnTo>
                  <a:lnTo>
                    <a:pt x="330" y="34"/>
                  </a:lnTo>
                  <a:lnTo>
                    <a:pt x="330" y="34"/>
                  </a:lnTo>
                  <a:lnTo>
                    <a:pt x="330" y="34"/>
                  </a:lnTo>
                  <a:lnTo>
                    <a:pt x="331" y="34"/>
                  </a:lnTo>
                  <a:lnTo>
                    <a:pt x="330" y="33"/>
                  </a:lnTo>
                  <a:lnTo>
                    <a:pt x="330" y="33"/>
                  </a:lnTo>
                  <a:lnTo>
                    <a:pt x="330" y="33"/>
                  </a:lnTo>
                  <a:lnTo>
                    <a:pt x="331" y="31"/>
                  </a:lnTo>
                  <a:lnTo>
                    <a:pt x="331" y="31"/>
                  </a:lnTo>
                  <a:lnTo>
                    <a:pt x="332" y="30"/>
                  </a:lnTo>
                  <a:lnTo>
                    <a:pt x="333" y="30"/>
                  </a:lnTo>
                  <a:lnTo>
                    <a:pt x="334" y="29"/>
                  </a:lnTo>
                  <a:lnTo>
                    <a:pt x="336" y="29"/>
                  </a:lnTo>
                  <a:lnTo>
                    <a:pt x="336" y="29"/>
                  </a:lnTo>
                  <a:lnTo>
                    <a:pt x="337" y="29"/>
                  </a:lnTo>
                  <a:lnTo>
                    <a:pt x="337" y="29"/>
                  </a:lnTo>
                  <a:lnTo>
                    <a:pt x="337" y="28"/>
                  </a:lnTo>
                  <a:lnTo>
                    <a:pt x="337" y="29"/>
                  </a:lnTo>
                  <a:lnTo>
                    <a:pt x="337" y="29"/>
                  </a:lnTo>
                  <a:lnTo>
                    <a:pt x="337" y="29"/>
                  </a:lnTo>
                  <a:lnTo>
                    <a:pt x="337" y="29"/>
                  </a:lnTo>
                  <a:lnTo>
                    <a:pt x="339" y="29"/>
                  </a:lnTo>
                  <a:lnTo>
                    <a:pt x="340" y="29"/>
                  </a:lnTo>
                  <a:lnTo>
                    <a:pt x="340" y="28"/>
                  </a:lnTo>
                  <a:lnTo>
                    <a:pt x="341" y="27"/>
                  </a:lnTo>
                  <a:lnTo>
                    <a:pt x="343" y="26"/>
                  </a:lnTo>
                  <a:lnTo>
                    <a:pt x="344" y="26"/>
                  </a:lnTo>
                  <a:lnTo>
                    <a:pt x="345" y="26"/>
                  </a:lnTo>
                  <a:lnTo>
                    <a:pt x="347" y="24"/>
                  </a:lnTo>
                  <a:lnTo>
                    <a:pt x="349" y="24"/>
                  </a:lnTo>
                  <a:lnTo>
                    <a:pt x="350" y="23"/>
                  </a:lnTo>
                  <a:lnTo>
                    <a:pt x="350" y="23"/>
                  </a:lnTo>
                  <a:lnTo>
                    <a:pt x="351" y="23"/>
                  </a:lnTo>
                  <a:lnTo>
                    <a:pt x="351" y="22"/>
                  </a:lnTo>
                  <a:lnTo>
                    <a:pt x="355" y="23"/>
                  </a:lnTo>
                  <a:lnTo>
                    <a:pt x="357" y="22"/>
                  </a:lnTo>
                  <a:lnTo>
                    <a:pt x="358" y="22"/>
                  </a:lnTo>
                  <a:lnTo>
                    <a:pt x="359" y="22"/>
                  </a:lnTo>
                  <a:lnTo>
                    <a:pt x="360" y="22"/>
                  </a:lnTo>
                  <a:lnTo>
                    <a:pt x="360" y="22"/>
                  </a:lnTo>
                  <a:lnTo>
                    <a:pt x="361" y="22"/>
                  </a:lnTo>
                  <a:close/>
                  <a:moveTo>
                    <a:pt x="177" y="0"/>
                  </a:moveTo>
                  <a:lnTo>
                    <a:pt x="177" y="1"/>
                  </a:lnTo>
                  <a:lnTo>
                    <a:pt x="178" y="2"/>
                  </a:lnTo>
                  <a:lnTo>
                    <a:pt x="179" y="2"/>
                  </a:lnTo>
                  <a:lnTo>
                    <a:pt x="179" y="1"/>
                  </a:lnTo>
                  <a:lnTo>
                    <a:pt x="180" y="2"/>
                  </a:lnTo>
                  <a:lnTo>
                    <a:pt x="181" y="2"/>
                  </a:lnTo>
                  <a:lnTo>
                    <a:pt x="180" y="3"/>
                  </a:lnTo>
                  <a:lnTo>
                    <a:pt x="181" y="3"/>
                  </a:lnTo>
                  <a:lnTo>
                    <a:pt x="181" y="3"/>
                  </a:lnTo>
                  <a:lnTo>
                    <a:pt x="181" y="3"/>
                  </a:lnTo>
                  <a:lnTo>
                    <a:pt x="181" y="3"/>
                  </a:lnTo>
                  <a:lnTo>
                    <a:pt x="181" y="3"/>
                  </a:lnTo>
                  <a:lnTo>
                    <a:pt x="181" y="2"/>
                  </a:lnTo>
                  <a:lnTo>
                    <a:pt x="181" y="2"/>
                  </a:lnTo>
                  <a:lnTo>
                    <a:pt x="182" y="2"/>
                  </a:lnTo>
                  <a:lnTo>
                    <a:pt x="182" y="2"/>
                  </a:lnTo>
                  <a:lnTo>
                    <a:pt x="182" y="3"/>
                  </a:lnTo>
                  <a:lnTo>
                    <a:pt x="184" y="2"/>
                  </a:lnTo>
                  <a:lnTo>
                    <a:pt x="184" y="2"/>
                  </a:lnTo>
                  <a:lnTo>
                    <a:pt x="185" y="2"/>
                  </a:lnTo>
                  <a:lnTo>
                    <a:pt x="186" y="2"/>
                  </a:lnTo>
                  <a:lnTo>
                    <a:pt x="186" y="3"/>
                  </a:lnTo>
                  <a:lnTo>
                    <a:pt x="186" y="3"/>
                  </a:lnTo>
                  <a:lnTo>
                    <a:pt x="187" y="4"/>
                  </a:lnTo>
                  <a:lnTo>
                    <a:pt x="187" y="5"/>
                  </a:lnTo>
                  <a:lnTo>
                    <a:pt x="187" y="5"/>
                  </a:lnTo>
                  <a:lnTo>
                    <a:pt x="187" y="5"/>
                  </a:lnTo>
                  <a:lnTo>
                    <a:pt x="188" y="5"/>
                  </a:lnTo>
                  <a:lnTo>
                    <a:pt x="189" y="5"/>
                  </a:lnTo>
                  <a:lnTo>
                    <a:pt x="190" y="5"/>
                  </a:lnTo>
                  <a:lnTo>
                    <a:pt x="190" y="5"/>
                  </a:lnTo>
                  <a:lnTo>
                    <a:pt x="191" y="4"/>
                  </a:lnTo>
                  <a:lnTo>
                    <a:pt x="191" y="4"/>
                  </a:lnTo>
                  <a:lnTo>
                    <a:pt x="192" y="5"/>
                  </a:lnTo>
                  <a:lnTo>
                    <a:pt x="193" y="5"/>
                  </a:lnTo>
                  <a:lnTo>
                    <a:pt x="193" y="5"/>
                  </a:lnTo>
                  <a:lnTo>
                    <a:pt x="194" y="5"/>
                  </a:lnTo>
                  <a:lnTo>
                    <a:pt x="194" y="5"/>
                  </a:lnTo>
                  <a:lnTo>
                    <a:pt x="194" y="5"/>
                  </a:lnTo>
                  <a:lnTo>
                    <a:pt x="196" y="5"/>
                  </a:lnTo>
                  <a:lnTo>
                    <a:pt x="197" y="5"/>
                  </a:lnTo>
                  <a:lnTo>
                    <a:pt x="197" y="5"/>
                  </a:lnTo>
                  <a:lnTo>
                    <a:pt x="197" y="5"/>
                  </a:lnTo>
                  <a:lnTo>
                    <a:pt x="198" y="5"/>
                  </a:lnTo>
                  <a:lnTo>
                    <a:pt x="199" y="6"/>
                  </a:lnTo>
                  <a:lnTo>
                    <a:pt x="199" y="5"/>
                  </a:lnTo>
                  <a:lnTo>
                    <a:pt x="200" y="5"/>
                  </a:lnTo>
                  <a:lnTo>
                    <a:pt x="199" y="5"/>
                  </a:lnTo>
                  <a:lnTo>
                    <a:pt x="200" y="5"/>
                  </a:lnTo>
                  <a:lnTo>
                    <a:pt x="200" y="6"/>
                  </a:lnTo>
                  <a:lnTo>
                    <a:pt x="201" y="6"/>
                  </a:lnTo>
                  <a:lnTo>
                    <a:pt x="200" y="8"/>
                  </a:lnTo>
                  <a:lnTo>
                    <a:pt x="201" y="8"/>
                  </a:lnTo>
                  <a:lnTo>
                    <a:pt x="201" y="8"/>
                  </a:lnTo>
                  <a:lnTo>
                    <a:pt x="202" y="8"/>
                  </a:lnTo>
                  <a:lnTo>
                    <a:pt x="202" y="9"/>
                  </a:lnTo>
                  <a:lnTo>
                    <a:pt x="202" y="9"/>
                  </a:lnTo>
                  <a:lnTo>
                    <a:pt x="202" y="9"/>
                  </a:lnTo>
                  <a:lnTo>
                    <a:pt x="202" y="9"/>
                  </a:lnTo>
                  <a:lnTo>
                    <a:pt x="202" y="10"/>
                  </a:lnTo>
                  <a:lnTo>
                    <a:pt x="203" y="10"/>
                  </a:lnTo>
                  <a:lnTo>
                    <a:pt x="203" y="12"/>
                  </a:lnTo>
                  <a:lnTo>
                    <a:pt x="203" y="12"/>
                  </a:lnTo>
                  <a:lnTo>
                    <a:pt x="203" y="13"/>
                  </a:lnTo>
                  <a:lnTo>
                    <a:pt x="202" y="15"/>
                  </a:lnTo>
                  <a:lnTo>
                    <a:pt x="202" y="15"/>
                  </a:lnTo>
                  <a:lnTo>
                    <a:pt x="201" y="16"/>
                  </a:lnTo>
                  <a:lnTo>
                    <a:pt x="202" y="16"/>
                  </a:lnTo>
                  <a:lnTo>
                    <a:pt x="203" y="16"/>
                  </a:lnTo>
                  <a:lnTo>
                    <a:pt x="203" y="17"/>
                  </a:lnTo>
                  <a:lnTo>
                    <a:pt x="203" y="17"/>
                  </a:lnTo>
                  <a:lnTo>
                    <a:pt x="203" y="17"/>
                  </a:lnTo>
                  <a:lnTo>
                    <a:pt x="203" y="17"/>
                  </a:lnTo>
                  <a:lnTo>
                    <a:pt x="203" y="17"/>
                  </a:lnTo>
                  <a:lnTo>
                    <a:pt x="203" y="17"/>
                  </a:lnTo>
                  <a:lnTo>
                    <a:pt x="203" y="18"/>
                  </a:lnTo>
                  <a:lnTo>
                    <a:pt x="203" y="18"/>
                  </a:lnTo>
                  <a:lnTo>
                    <a:pt x="203" y="19"/>
                  </a:lnTo>
                  <a:lnTo>
                    <a:pt x="203" y="20"/>
                  </a:lnTo>
                  <a:lnTo>
                    <a:pt x="203" y="21"/>
                  </a:lnTo>
                  <a:lnTo>
                    <a:pt x="205" y="21"/>
                  </a:lnTo>
                  <a:lnTo>
                    <a:pt x="205" y="20"/>
                  </a:lnTo>
                  <a:lnTo>
                    <a:pt x="206" y="20"/>
                  </a:lnTo>
                  <a:lnTo>
                    <a:pt x="206" y="21"/>
                  </a:lnTo>
                  <a:lnTo>
                    <a:pt x="207" y="21"/>
                  </a:lnTo>
                  <a:lnTo>
                    <a:pt x="207" y="21"/>
                  </a:lnTo>
                  <a:lnTo>
                    <a:pt x="208" y="22"/>
                  </a:lnTo>
                  <a:lnTo>
                    <a:pt x="208" y="22"/>
                  </a:lnTo>
                  <a:lnTo>
                    <a:pt x="209" y="21"/>
                  </a:lnTo>
                  <a:lnTo>
                    <a:pt x="209" y="22"/>
                  </a:lnTo>
                  <a:lnTo>
                    <a:pt x="209" y="22"/>
                  </a:lnTo>
                  <a:lnTo>
                    <a:pt x="208" y="22"/>
                  </a:lnTo>
                  <a:lnTo>
                    <a:pt x="208" y="23"/>
                  </a:lnTo>
                  <a:lnTo>
                    <a:pt x="208" y="24"/>
                  </a:lnTo>
                  <a:lnTo>
                    <a:pt x="209" y="24"/>
                  </a:lnTo>
                  <a:lnTo>
                    <a:pt x="209" y="24"/>
                  </a:lnTo>
                  <a:lnTo>
                    <a:pt x="210" y="25"/>
                  </a:lnTo>
                  <a:lnTo>
                    <a:pt x="210" y="25"/>
                  </a:lnTo>
                  <a:lnTo>
                    <a:pt x="209" y="26"/>
                  </a:lnTo>
                  <a:lnTo>
                    <a:pt x="209" y="26"/>
                  </a:lnTo>
                  <a:lnTo>
                    <a:pt x="209" y="26"/>
                  </a:lnTo>
                  <a:lnTo>
                    <a:pt x="210" y="26"/>
                  </a:lnTo>
                  <a:lnTo>
                    <a:pt x="210" y="26"/>
                  </a:lnTo>
                  <a:lnTo>
                    <a:pt x="210" y="26"/>
                  </a:lnTo>
                  <a:lnTo>
                    <a:pt x="211" y="26"/>
                  </a:lnTo>
                  <a:lnTo>
                    <a:pt x="211" y="28"/>
                  </a:lnTo>
                  <a:lnTo>
                    <a:pt x="211" y="29"/>
                  </a:lnTo>
                  <a:lnTo>
                    <a:pt x="211" y="30"/>
                  </a:lnTo>
                  <a:lnTo>
                    <a:pt x="211" y="30"/>
                  </a:lnTo>
                  <a:lnTo>
                    <a:pt x="211" y="32"/>
                  </a:lnTo>
                  <a:lnTo>
                    <a:pt x="213" y="33"/>
                  </a:lnTo>
                  <a:lnTo>
                    <a:pt x="214" y="33"/>
                  </a:lnTo>
                  <a:lnTo>
                    <a:pt x="214" y="34"/>
                  </a:lnTo>
                  <a:lnTo>
                    <a:pt x="213" y="35"/>
                  </a:lnTo>
                  <a:lnTo>
                    <a:pt x="212" y="36"/>
                  </a:lnTo>
                  <a:lnTo>
                    <a:pt x="212" y="37"/>
                  </a:lnTo>
                  <a:lnTo>
                    <a:pt x="212" y="38"/>
                  </a:lnTo>
                  <a:lnTo>
                    <a:pt x="213" y="39"/>
                  </a:lnTo>
                  <a:lnTo>
                    <a:pt x="215" y="39"/>
                  </a:lnTo>
                  <a:lnTo>
                    <a:pt x="215" y="38"/>
                  </a:lnTo>
                  <a:lnTo>
                    <a:pt x="217" y="38"/>
                  </a:lnTo>
                  <a:lnTo>
                    <a:pt x="218" y="38"/>
                  </a:lnTo>
                  <a:lnTo>
                    <a:pt x="219" y="38"/>
                  </a:lnTo>
                  <a:lnTo>
                    <a:pt x="220" y="37"/>
                  </a:lnTo>
                  <a:lnTo>
                    <a:pt x="220" y="36"/>
                  </a:lnTo>
                  <a:lnTo>
                    <a:pt x="223" y="36"/>
                  </a:lnTo>
                  <a:lnTo>
                    <a:pt x="224" y="36"/>
                  </a:lnTo>
                  <a:lnTo>
                    <a:pt x="224" y="35"/>
                  </a:lnTo>
                  <a:lnTo>
                    <a:pt x="224" y="34"/>
                  </a:lnTo>
                  <a:lnTo>
                    <a:pt x="225" y="33"/>
                  </a:lnTo>
                  <a:lnTo>
                    <a:pt x="227" y="32"/>
                  </a:lnTo>
                  <a:lnTo>
                    <a:pt x="228" y="32"/>
                  </a:lnTo>
                  <a:lnTo>
                    <a:pt x="228" y="32"/>
                  </a:lnTo>
                  <a:lnTo>
                    <a:pt x="230" y="32"/>
                  </a:lnTo>
                  <a:lnTo>
                    <a:pt x="230" y="32"/>
                  </a:lnTo>
                  <a:lnTo>
                    <a:pt x="231" y="32"/>
                  </a:lnTo>
                  <a:lnTo>
                    <a:pt x="233" y="33"/>
                  </a:lnTo>
                  <a:lnTo>
                    <a:pt x="233" y="33"/>
                  </a:lnTo>
                  <a:lnTo>
                    <a:pt x="233" y="33"/>
                  </a:lnTo>
                  <a:lnTo>
                    <a:pt x="235" y="33"/>
                  </a:lnTo>
                  <a:lnTo>
                    <a:pt x="235" y="34"/>
                  </a:lnTo>
                  <a:lnTo>
                    <a:pt x="237" y="34"/>
                  </a:lnTo>
                  <a:lnTo>
                    <a:pt x="237" y="33"/>
                  </a:lnTo>
                  <a:lnTo>
                    <a:pt x="238" y="33"/>
                  </a:lnTo>
                  <a:lnTo>
                    <a:pt x="239" y="33"/>
                  </a:lnTo>
                  <a:lnTo>
                    <a:pt x="240" y="34"/>
                  </a:lnTo>
                  <a:lnTo>
                    <a:pt x="240" y="34"/>
                  </a:lnTo>
                  <a:lnTo>
                    <a:pt x="241" y="34"/>
                  </a:lnTo>
                  <a:lnTo>
                    <a:pt x="241" y="34"/>
                  </a:lnTo>
                  <a:lnTo>
                    <a:pt x="241" y="34"/>
                  </a:lnTo>
                  <a:lnTo>
                    <a:pt x="241" y="34"/>
                  </a:lnTo>
                  <a:lnTo>
                    <a:pt x="241" y="34"/>
                  </a:lnTo>
                  <a:lnTo>
                    <a:pt x="240" y="35"/>
                  </a:lnTo>
                  <a:lnTo>
                    <a:pt x="240" y="35"/>
                  </a:lnTo>
                  <a:lnTo>
                    <a:pt x="239" y="36"/>
                  </a:lnTo>
                  <a:lnTo>
                    <a:pt x="238" y="36"/>
                  </a:lnTo>
                  <a:lnTo>
                    <a:pt x="238" y="36"/>
                  </a:lnTo>
                  <a:lnTo>
                    <a:pt x="238" y="36"/>
                  </a:lnTo>
                  <a:lnTo>
                    <a:pt x="238" y="39"/>
                  </a:lnTo>
                  <a:lnTo>
                    <a:pt x="237" y="39"/>
                  </a:lnTo>
                  <a:lnTo>
                    <a:pt x="237" y="39"/>
                  </a:lnTo>
                  <a:lnTo>
                    <a:pt x="237" y="39"/>
                  </a:lnTo>
                  <a:lnTo>
                    <a:pt x="237" y="39"/>
                  </a:lnTo>
                  <a:lnTo>
                    <a:pt x="236" y="39"/>
                  </a:lnTo>
                  <a:lnTo>
                    <a:pt x="236" y="41"/>
                  </a:lnTo>
                  <a:lnTo>
                    <a:pt x="235" y="43"/>
                  </a:lnTo>
                  <a:lnTo>
                    <a:pt x="233" y="44"/>
                  </a:lnTo>
                  <a:lnTo>
                    <a:pt x="233" y="45"/>
                  </a:lnTo>
                  <a:lnTo>
                    <a:pt x="233" y="47"/>
                  </a:lnTo>
                  <a:lnTo>
                    <a:pt x="233" y="48"/>
                  </a:lnTo>
                  <a:lnTo>
                    <a:pt x="231" y="48"/>
                  </a:lnTo>
                  <a:lnTo>
                    <a:pt x="231" y="49"/>
                  </a:lnTo>
                  <a:lnTo>
                    <a:pt x="231" y="50"/>
                  </a:lnTo>
                  <a:lnTo>
                    <a:pt x="230" y="50"/>
                  </a:lnTo>
                  <a:lnTo>
                    <a:pt x="229" y="51"/>
                  </a:lnTo>
                  <a:lnTo>
                    <a:pt x="229" y="51"/>
                  </a:lnTo>
                  <a:lnTo>
                    <a:pt x="228" y="52"/>
                  </a:lnTo>
                  <a:lnTo>
                    <a:pt x="227" y="52"/>
                  </a:lnTo>
                  <a:lnTo>
                    <a:pt x="225" y="53"/>
                  </a:lnTo>
                  <a:lnTo>
                    <a:pt x="224" y="54"/>
                  </a:lnTo>
                  <a:lnTo>
                    <a:pt x="224" y="55"/>
                  </a:lnTo>
                  <a:lnTo>
                    <a:pt x="223" y="55"/>
                  </a:lnTo>
                  <a:lnTo>
                    <a:pt x="221" y="56"/>
                  </a:lnTo>
                  <a:lnTo>
                    <a:pt x="220" y="59"/>
                  </a:lnTo>
                  <a:lnTo>
                    <a:pt x="220" y="59"/>
                  </a:lnTo>
                  <a:lnTo>
                    <a:pt x="220" y="59"/>
                  </a:lnTo>
                  <a:lnTo>
                    <a:pt x="220" y="58"/>
                  </a:lnTo>
                  <a:lnTo>
                    <a:pt x="218" y="58"/>
                  </a:lnTo>
                  <a:lnTo>
                    <a:pt x="217" y="60"/>
                  </a:lnTo>
                  <a:lnTo>
                    <a:pt x="217" y="60"/>
                  </a:lnTo>
                  <a:lnTo>
                    <a:pt x="217" y="60"/>
                  </a:lnTo>
                  <a:lnTo>
                    <a:pt x="217" y="60"/>
                  </a:lnTo>
                  <a:lnTo>
                    <a:pt x="216" y="60"/>
                  </a:lnTo>
                  <a:lnTo>
                    <a:pt x="216" y="61"/>
                  </a:lnTo>
                  <a:lnTo>
                    <a:pt x="215" y="61"/>
                  </a:lnTo>
                  <a:lnTo>
                    <a:pt x="214" y="61"/>
                  </a:lnTo>
                  <a:lnTo>
                    <a:pt x="212" y="62"/>
                  </a:lnTo>
                  <a:lnTo>
                    <a:pt x="212" y="64"/>
                  </a:lnTo>
                  <a:lnTo>
                    <a:pt x="211" y="65"/>
                  </a:lnTo>
                  <a:lnTo>
                    <a:pt x="212" y="66"/>
                  </a:lnTo>
                  <a:lnTo>
                    <a:pt x="211" y="68"/>
                  </a:lnTo>
                  <a:lnTo>
                    <a:pt x="211" y="68"/>
                  </a:lnTo>
                  <a:lnTo>
                    <a:pt x="211" y="69"/>
                  </a:lnTo>
                  <a:lnTo>
                    <a:pt x="211" y="69"/>
                  </a:lnTo>
                  <a:lnTo>
                    <a:pt x="210" y="69"/>
                  </a:lnTo>
                  <a:lnTo>
                    <a:pt x="210" y="69"/>
                  </a:lnTo>
                  <a:lnTo>
                    <a:pt x="209" y="70"/>
                  </a:lnTo>
                  <a:lnTo>
                    <a:pt x="208" y="70"/>
                  </a:lnTo>
                  <a:lnTo>
                    <a:pt x="207" y="70"/>
                  </a:lnTo>
                  <a:lnTo>
                    <a:pt x="207" y="71"/>
                  </a:lnTo>
                  <a:lnTo>
                    <a:pt x="205" y="72"/>
                  </a:lnTo>
                  <a:lnTo>
                    <a:pt x="204" y="73"/>
                  </a:lnTo>
                  <a:lnTo>
                    <a:pt x="203" y="74"/>
                  </a:lnTo>
                  <a:lnTo>
                    <a:pt x="203" y="74"/>
                  </a:lnTo>
                  <a:lnTo>
                    <a:pt x="203" y="74"/>
                  </a:lnTo>
                  <a:lnTo>
                    <a:pt x="202" y="74"/>
                  </a:lnTo>
                  <a:lnTo>
                    <a:pt x="201" y="76"/>
                  </a:lnTo>
                  <a:lnTo>
                    <a:pt x="201" y="77"/>
                  </a:lnTo>
                  <a:lnTo>
                    <a:pt x="199" y="78"/>
                  </a:lnTo>
                  <a:lnTo>
                    <a:pt x="198" y="79"/>
                  </a:lnTo>
                  <a:lnTo>
                    <a:pt x="194" y="80"/>
                  </a:lnTo>
                  <a:lnTo>
                    <a:pt x="194" y="80"/>
                  </a:lnTo>
                  <a:lnTo>
                    <a:pt x="194" y="80"/>
                  </a:lnTo>
                  <a:lnTo>
                    <a:pt x="194" y="79"/>
                  </a:lnTo>
                  <a:lnTo>
                    <a:pt x="194" y="79"/>
                  </a:lnTo>
                  <a:lnTo>
                    <a:pt x="193" y="79"/>
                  </a:lnTo>
                  <a:lnTo>
                    <a:pt x="192" y="79"/>
                  </a:lnTo>
                  <a:lnTo>
                    <a:pt x="191" y="79"/>
                  </a:lnTo>
                  <a:lnTo>
                    <a:pt x="190" y="79"/>
                  </a:lnTo>
                  <a:lnTo>
                    <a:pt x="191" y="79"/>
                  </a:lnTo>
                  <a:lnTo>
                    <a:pt x="191" y="80"/>
                  </a:lnTo>
                  <a:lnTo>
                    <a:pt x="191" y="81"/>
                  </a:lnTo>
                  <a:lnTo>
                    <a:pt x="189" y="82"/>
                  </a:lnTo>
                  <a:lnTo>
                    <a:pt x="188" y="82"/>
                  </a:lnTo>
                  <a:lnTo>
                    <a:pt x="188" y="83"/>
                  </a:lnTo>
                  <a:lnTo>
                    <a:pt x="188" y="83"/>
                  </a:lnTo>
                  <a:lnTo>
                    <a:pt x="189" y="83"/>
                  </a:lnTo>
                  <a:lnTo>
                    <a:pt x="189" y="83"/>
                  </a:lnTo>
                  <a:lnTo>
                    <a:pt x="190" y="83"/>
                  </a:lnTo>
                  <a:lnTo>
                    <a:pt x="192" y="84"/>
                  </a:lnTo>
                  <a:lnTo>
                    <a:pt x="193" y="84"/>
                  </a:lnTo>
                  <a:lnTo>
                    <a:pt x="193" y="85"/>
                  </a:lnTo>
                  <a:lnTo>
                    <a:pt x="193" y="85"/>
                  </a:lnTo>
                  <a:lnTo>
                    <a:pt x="193" y="85"/>
                  </a:lnTo>
                  <a:lnTo>
                    <a:pt x="192" y="84"/>
                  </a:lnTo>
                  <a:lnTo>
                    <a:pt x="191" y="84"/>
                  </a:lnTo>
                  <a:lnTo>
                    <a:pt x="188" y="84"/>
                  </a:lnTo>
                  <a:lnTo>
                    <a:pt x="185" y="82"/>
                  </a:lnTo>
                  <a:lnTo>
                    <a:pt x="185" y="82"/>
                  </a:lnTo>
                  <a:lnTo>
                    <a:pt x="183" y="81"/>
                  </a:lnTo>
                  <a:lnTo>
                    <a:pt x="181" y="80"/>
                  </a:lnTo>
                  <a:lnTo>
                    <a:pt x="181" y="80"/>
                  </a:lnTo>
                  <a:lnTo>
                    <a:pt x="180" y="80"/>
                  </a:lnTo>
                  <a:lnTo>
                    <a:pt x="180" y="81"/>
                  </a:lnTo>
                  <a:lnTo>
                    <a:pt x="180" y="82"/>
                  </a:lnTo>
                  <a:lnTo>
                    <a:pt x="180" y="82"/>
                  </a:lnTo>
                  <a:lnTo>
                    <a:pt x="179" y="82"/>
                  </a:lnTo>
                  <a:lnTo>
                    <a:pt x="179" y="82"/>
                  </a:lnTo>
                  <a:lnTo>
                    <a:pt x="179" y="83"/>
                  </a:lnTo>
                  <a:lnTo>
                    <a:pt x="178" y="83"/>
                  </a:lnTo>
                  <a:lnTo>
                    <a:pt x="178" y="83"/>
                  </a:lnTo>
                  <a:lnTo>
                    <a:pt x="178" y="82"/>
                  </a:lnTo>
                  <a:lnTo>
                    <a:pt x="179" y="82"/>
                  </a:lnTo>
                  <a:lnTo>
                    <a:pt x="179" y="81"/>
                  </a:lnTo>
                  <a:lnTo>
                    <a:pt x="179" y="81"/>
                  </a:lnTo>
                  <a:lnTo>
                    <a:pt x="180" y="80"/>
                  </a:lnTo>
                  <a:lnTo>
                    <a:pt x="178" y="78"/>
                  </a:lnTo>
                  <a:lnTo>
                    <a:pt x="178" y="76"/>
                  </a:lnTo>
                  <a:lnTo>
                    <a:pt x="178" y="76"/>
                  </a:lnTo>
                  <a:lnTo>
                    <a:pt x="178" y="75"/>
                  </a:lnTo>
                  <a:lnTo>
                    <a:pt x="179" y="74"/>
                  </a:lnTo>
                  <a:lnTo>
                    <a:pt x="180" y="74"/>
                  </a:lnTo>
                  <a:lnTo>
                    <a:pt x="180" y="74"/>
                  </a:lnTo>
                  <a:lnTo>
                    <a:pt x="181" y="74"/>
                  </a:lnTo>
                  <a:lnTo>
                    <a:pt x="181" y="74"/>
                  </a:lnTo>
                  <a:lnTo>
                    <a:pt x="181" y="74"/>
                  </a:lnTo>
                  <a:lnTo>
                    <a:pt x="183" y="74"/>
                  </a:lnTo>
                  <a:lnTo>
                    <a:pt x="183" y="73"/>
                  </a:lnTo>
                  <a:lnTo>
                    <a:pt x="184" y="72"/>
                  </a:lnTo>
                  <a:lnTo>
                    <a:pt x="184" y="70"/>
                  </a:lnTo>
                  <a:lnTo>
                    <a:pt x="184" y="69"/>
                  </a:lnTo>
                  <a:lnTo>
                    <a:pt x="183" y="67"/>
                  </a:lnTo>
                  <a:lnTo>
                    <a:pt x="183" y="67"/>
                  </a:lnTo>
                  <a:lnTo>
                    <a:pt x="183" y="68"/>
                  </a:lnTo>
                  <a:lnTo>
                    <a:pt x="181" y="68"/>
                  </a:lnTo>
                  <a:lnTo>
                    <a:pt x="181" y="69"/>
                  </a:lnTo>
                  <a:lnTo>
                    <a:pt x="181" y="70"/>
                  </a:lnTo>
                  <a:lnTo>
                    <a:pt x="180" y="71"/>
                  </a:lnTo>
                  <a:lnTo>
                    <a:pt x="179" y="71"/>
                  </a:lnTo>
                  <a:lnTo>
                    <a:pt x="179" y="72"/>
                  </a:lnTo>
                  <a:lnTo>
                    <a:pt x="179" y="73"/>
                  </a:lnTo>
                  <a:lnTo>
                    <a:pt x="179" y="73"/>
                  </a:lnTo>
                  <a:lnTo>
                    <a:pt x="177" y="74"/>
                  </a:lnTo>
                  <a:lnTo>
                    <a:pt x="177" y="74"/>
                  </a:lnTo>
                  <a:lnTo>
                    <a:pt x="177" y="74"/>
                  </a:lnTo>
                  <a:lnTo>
                    <a:pt x="177" y="76"/>
                  </a:lnTo>
                  <a:lnTo>
                    <a:pt x="176" y="76"/>
                  </a:lnTo>
                  <a:lnTo>
                    <a:pt x="175" y="77"/>
                  </a:lnTo>
                  <a:lnTo>
                    <a:pt x="175" y="77"/>
                  </a:lnTo>
                  <a:lnTo>
                    <a:pt x="174" y="77"/>
                  </a:lnTo>
                  <a:lnTo>
                    <a:pt x="174" y="78"/>
                  </a:lnTo>
                  <a:lnTo>
                    <a:pt x="174" y="78"/>
                  </a:lnTo>
                  <a:lnTo>
                    <a:pt x="173" y="77"/>
                  </a:lnTo>
                  <a:lnTo>
                    <a:pt x="174" y="77"/>
                  </a:lnTo>
                  <a:lnTo>
                    <a:pt x="174" y="76"/>
                  </a:lnTo>
                  <a:lnTo>
                    <a:pt x="173" y="76"/>
                  </a:lnTo>
                  <a:lnTo>
                    <a:pt x="173" y="75"/>
                  </a:lnTo>
                  <a:lnTo>
                    <a:pt x="172" y="75"/>
                  </a:lnTo>
                  <a:lnTo>
                    <a:pt x="172" y="75"/>
                  </a:lnTo>
                  <a:lnTo>
                    <a:pt x="172" y="75"/>
                  </a:lnTo>
                  <a:lnTo>
                    <a:pt x="172" y="74"/>
                  </a:lnTo>
                  <a:lnTo>
                    <a:pt x="172" y="73"/>
                  </a:lnTo>
                  <a:lnTo>
                    <a:pt x="172" y="74"/>
                  </a:lnTo>
                  <a:lnTo>
                    <a:pt x="171" y="72"/>
                  </a:lnTo>
                  <a:lnTo>
                    <a:pt x="172" y="70"/>
                  </a:lnTo>
                  <a:lnTo>
                    <a:pt x="170" y="69"/>
                  </a:lnTo>
                  <a:lnTo>
                    <a:pt x="170" y="70"/>
                  </a:lnTo>
                  <a:lnTo>
                    <a:pt x="170" y="69"/>
                  </a:lnTo>
                  <a:lnTo>
                    <a:pt x="168" y="70"/>
                  </a:lnTo>
                  <a:lnTo>
                    <a:pt x="168" y="70"/>
                  </a:lnTo>
                  <a:lnTo>
                    <a:pt x="168" y="70"/>
                  </a:lnTo>
                  <a:lnTo>
                    <a:pt x="167" y="71"/>
                  </a:lnTo>
                  <a:lnTo>
                    <a:pt x="167" y="71"/>
                  </a:lnTo>
                  <a:lnTo>
                    <a:pt x="167" y="71"/>
                  </a:lnTo>
                  <a:lnTo>
                    <a:pt x="166" y="71"/>
                  </a:lnTo>
                  <a:lnTo>
                    <a:pt x="166" y="70"/>
                  </a:lnTo>
                  <a:lnTo>
                    <a:pt x="166" y="70"/>
                  </a:lnTo>
                  <a:lnTo>
                    <a:pt x="166" y="69"/>
                  </a:lnTo>
                  <a:lnTo>
                    <a:pt x="166" y="69"/>
                  </a:lnTo>
                  <a:lnTo>
                    <a:pt x="166" y="69"/>
                  </a:lnTo>
                  <a:lnTo>
                    <a:pt x="166" y="69"/>
                  </a:lnTo>
                  <a:lnTo>
                    <a:pt x="166" y="69"/>
                  </a:lnTo>
                  <a:lnTo>
                    <a:pt x="165" y="69"/>
                  </a:lnTo>
                  <a:lnTo>
                    <a:pt x="165" y="69"/>
                  </a:lnTo>
                  <a:lnTo>
                    <a:pt x="163" y="69"/>
                  </a:lnTo>
                  <a:lnTo>
                    <a:pt x="163" y="68"/>
                  </a:lnTo>
                  <a:lnTo>
                    <a:pt x="164" y="68"/>
                  </a:lnTo>
                  <a:lnTo>
                    <a:pt x="164" y="68"/>
                  </a:lnTo>
                  <a:lnTo>
                    <a:pt x="164" y="67"/>
                  </a:lnTo>
                  <a:lnTo>
                    <a:pt x="163" y="67"/>
                  </a:lnTo>
                  <a:lnTo>
                    <a:pt x="164" y="66"/>
                  </a:lnTo>
                  <a:lnTo>
                    <a:pt x="164" y="65"/>
                  </a:lnTo>
                  <a:lnTo>
                    <a:pt x="164" y="65"/>
                  </a:lnTo>
                  <a:lnTo>
                    <a:pt x="164" y="65"/>
                  </a:lnTo>
                  <a:lnTo>
                    <a:pt x="164" y="63"/>
                  </a:lnTo>
                  <a:lnTo>
                    <a:pt x="165" y="63"/>
                  </a:lnTo>
                  <a:lnTo>
                    <a:pt x="165" y="63"/>
                  </a:lnTo>
                  <a:lnTo>
                    <a:pt x="164" y="63"/>
                  </a:lnTo>
                  <a:lnTo>
                    <a:pt x="164" y="62"/>
                  </a:lnTo>
                  <a:lnTo>
                    <a:pt x="164" y="62"/>
                  </a:lnTo>
                  <a:lnTo>
                    <a:pt x="164" y="61"/>
                  </a:lnTo>
                  <a:lnTo>
                    <a:pt x="163" y="60"/>
                  </a:lnTo>
                  <a:lnTo>
                    <a:pt x="162" y="59"/>
                  </a:lnTo>
                  <a:lnTo>
                    <a:pt x="161" y="59"/>
                  </a:lnTo>
                  <a:lnTo>
                    <a:pt x="160" y="58"/>
                  </a:lnTo>
                  <a:lnTo>
                    <a:pt x="160" y="57"/>
                  </a:lnTo>
                  <a:lnTo>
                    <a:pt x="160" y="56"/>
                  </a:lnTo>
                  <a:lnTo>
                    <a:pt x="161" y="56"/>
                  </a:lnTo>
                  <a:lnTo>
                    <a:pt x="161" y="56"/>
                  </a:lnTo>
                  <a:lnTo>
                    <a:pt x="159" y="55"/>
                  </a:lnTo>
                  <a:lnTo>
                    <a:pt x="159" y="55"/>
                  </a:lnTo>
                  <a:lnTo>
                    <a:pt x="159" y="55"/>
                  </a:lnTo>
                  <a:lnTo>
                    <a:pt x="158" y="53"/>
                  </a:lnTo>
                  <a:lnTo>
                    <a:pt x="156" y="52"/>
                  </a:lnTo>
                  <a:lnTo>
                    <a:pt x="156" y="52"/>
                  </a:lnTo>
                  <a:lnTo>
                    <a:pt x="156" y="52"/>
                  </a:lnTo>
                  <a:lnTo>
                    <a:pt x="156" y="52"/>
                  </a:lnTo>
                  <a:lnTo>
                    <a:pt x="155" y="52"/>
                  </a:lnTo>
                  <a:lnTo>
                    <a:pt x="155" y="51"/>
                  </a:lnTo>
                  <a:lnTo>
                    <a:pt x="155" y="50"/>
                  </a:lnTo>
                  <a:lnTo>
                    <a:pt x="156" y="50"/>
                  </a:lnTo>
                  <a:lnTo>
                    <a:pt x="155" y="50"/>
                  </a:lnTo>
                  <a:lnTo>
                    <a:pt x="155" y="49"/>
                  </a:lnTo>
                  <a:lnTo>
                    <a:pt x="155" y="49"/>
                  </a:lnTo>
                  <a:lnTo>
                    <a:pt x="155" y="48"/>
                  </a:lnTo>
                  <a:lnTo>
                    <a:pt x="155" y="48"/>
                  </a:lnTo>
                  <a:lnTo>
                    <a:pt x="155" y="48"/>
                  </a:lnTo>
                  <a:lnTo>
                    <a:pt x="155" y="47"/>
                  </a:lnTo>
                  <a:lnTo>
                    <a:pt x="155" y="46"/>
                  </a:lnTo>
                  <a:lnTo>
                    <a:pt x="155" y="46"/>
                  </a:lnTo>
                  <a:lnTo>
                    <a:pt x="155" y="47"/>
                  </a:lnTo>
                  <a:lnTo>
                    <a:pt x="155" y="47"/>
                  </a:lnTo>
                  <a:lnTo>
                    <a:pt x="155" y="48"/>
                  </a:lnTo>
                  <a:lnTo>
                    <a:pt x="154" y="47"/>
                  </a:lnTo>
                  <a:lnTo>
                    <a:pt x="154" y="46"/>
                  </a:lnTo>
                  <a:lnTo>
                    <a:pt x="154" y="46"/>
                  </a:lnTo>
                  <a:lnTo>
                    <a:pt x="153" y="46"/>
                  </a:lnTo>
                  <a:lnTo>
                    <a:pt x="154" y="45"/>
                  </a:lnTo>
                  <a:lnTo>
                    <a:pt x="153" y="45"/>
                  </a:lnTo>
                  <a:lnTo>
                    <a:pt x="154" y="45"/>
                  </a:lnTo>
                  <a:lnTo>
                    <a:pt x="153" y="45"/>
                  </a:lnTo>
                  <a:lnTo>
                    <a:pt x="154" y="44"/>
                  </a:lnTo>
                  <a:lnTo>
                    <a:pt x="153" y="44"/>
                  </a:lnTo>
                  <a:lnTo>
                    <a:pt x="153" y="44"/>
                  </a:lnTo>
                  <a:lnTo>
                    <a:pt x="152" y="44"/>
                  </a:lnTo>
                  <a:lnTo>
                    <a:pt x="152" y="45"/>
                  </a:lnTo>
                  <a:lnTo>
                    <a:pt x="152" y="45"/>
                  </a:lnTo>
                  <a:lnTo>
                    <a:pt x="152" y="45"/>
                  </a:lnTo>
                  <a:lnTo>
                    <a:pt x="152" y="44"/>
                  </a:lnTo>
                  <a:lnTo>
                    <a:pt x="152" y="44"/>
                  </a:lnTo>
                  <a:lnTo>
                    <a:pt x="152" y="44"/>
                  </a:lnTo>
                  <a:lnTo>
                    <a:pt x="152" y="44"/>
                  </a:lnTo>
                  <a:lnTo>
                    <a:pt x="152" y="43"/>
                  </a:lnTo>
                  <a:lnTo>
                    <a:pt x="151" y="44"/>
                  </a:lnTo>
                  <a:lnTo>
                    <a:pt x="151" y="44"/>
                  </a:lnTo>
                  <a:lnTo>
                    <a:pt x="151" y="43"/>
                  </a:lnTo>
                  <a:lnTo>
                    <a:pt x="151" y="43"/>
                  </a:lnTo>
                  <a:lnTo>
                    <a:pt x="151" y="43"/>
                  </a:lnTo>
                  <a:lnTo>
                    <a:pt x="151" y="43"/>
                  </a:lnTo>
                  <a:lnTo>
                    <a:pt x="150" y="43"/>
                  </a:lnTo>
                  <a:lnTo>
                    <a:pt x="150" y="43"/>
                  </a:lnTo>
                  <a:lnTo>
                    <a:pt x="150" y="43"/>
                  </a:lnTo>
                  <a:lnTo>
                    <a:pt x="150" y="42"/>
                  </a:lnTo>
                  <a:lnTo>
                    <a:pt x="151" y="42"/>
                  </a:lnTo>
                  <a:lnTo>
                    <a:pt x="151" y="42"/>
                  </a:lnTo>
                  <a:lnTo>
                    <a:pt x="151" y="41"/>
                  </a:lnTo>
                  <a:lnTo>
                    <a:pt x="151" y="40"/>
                  </a:lnTo>
                  <a:lnTo>
                    <a:pt x="152" y="40"/>
                  </a:lnTo>
                  <a:lnTo>
                    <a:pt x="153" y="39"/>
                  </a:lnTo>
                  <a:lnTo>
                    <a:pt x="155" y="38"/>
                  </a:lnTo>
                  <a:lnTo>
                    <a:pt x="155" y="37"/>
                  </a:lnTo>
                  <a:lnTo>
                    <a:pt x="155" y="37"/>
                  </a:lnTo>
                  <a:lnTo>
                    <a:pt x="155" y="38"/>
                  </a:lnTo>
                  <a:lnTo>
                    <a:pt x="155" y="38"/>
                  </a:lnTo>
                  <a:lnTo>
                    <a:pt x="155" y="37"/>
                  </a:lnTo>
                  <a:lnTo>
                    <a:pt x="156" y="37"/>
                  </a:lnTo>
                  <a:lnTo>
                    <a:pt x="157" y="37"/>
                  </a:lnTo>
                  <a:lnTo>
                    <a:pt x="157" y="36"/>
                  </a:lnTo>
                  <a:lnTo>
                    <a:pt x="157" y="35"/>
                  </a:lnTo>
                  <a:lnTo>
                    <a:pt x="158" y="35"/>
                  </a:lnTo>
                  <a:lnTo>
                    <a:pt x="158" y="35"/>
                  </a:lnTo>
                  <a:lnTo>
                    <a:pt x="157" y="35"/>
                  </a:lnTo>
                  <a:lnTo>
                    <a:pt x="156" y="36"/>
                  </a:lnTo>
                  <a:lnTo>
                    <a:pt x="155" y="36"/>
                  </a:lnTo>
                  <a:lnTo>
                    <a:pt x="155" y="36"/>
                  </a:lnTo>
                  <a:lnTo>
                    <a:pt x="155" y="35"/>
                  </a:lnTo>
                  <a:lnTo>
                    <a:pt x="155" y="35"/>
                  </a:lnTo>
                  <a:lnTo>
                    <a:pt x="155" y="37"/>
                  </a:lnTo>
                  <a:lnTo>
                    <a:pt x="154" y="37"/>
                  </a:lnTo>
                  <a:lnTo>
                    <a:pt x="154" y="37"/>
                  </a:lnTo>
                  <a:lnTo>
                    <a:pt x="154" y="35"/>
                  </a:lnTo>
                  <a:lnTo>
                    <a:pt x="154" y="35"/>
                  </a:lnTo>
                  <a:lnTo>
                    <a:pt x="155" y="34"/>
                  </a:lnTo>
                  <a:lnTo>
                    <a:pt x="154" y="33"/>
                  </a:lnTo>
                  <a:lnTo>
                    <a:pt x="154" y="32"/>
                  </a:lnTo>
                  <a:lnTo>
                    <a:pt x="153" y="32"/>
                  </a:lnTo>
                  <a:lnTo>
                    <a:pt x="153" y="31"/>
                  </a:lnTo>
                  <a:lnTo>
                    <a:pt x="152" y="30"/>
                  </a:lnTo>
                  <a:lnTo>
                    <a:pt x="151" y="30"/>
                  </a:lnTo>
                  <a:lnTo>
                    <a:pt x="151" y="30"/>
                  </a:lnTo>
                  <a:lnTo>
                    <a:pt x="151" y="30"/>
                  </a:lnTo>
                  <a:lnTo>
                    <a:pt x="151" y="30"/>
                  </a:lnTo>
                  <a:lnTo>
                    <a:pt x="151" y="29"/>
                  </a:lnTo>
                  <a:lnTo>
                    <a:pt x="151" y="29"/>
                  </a:lnTo>
                  <a:lnTo>
                    <a:pt x="151" y="29"/>
                  </a:lnTo>
                  <a:lnTo>
                    <a:pt x="151" y="28"/>
                  </a:lnTo>
                  <a:lnTo>
                    <a:pt x="151" y="28"/>
                  </a:lnTo>
                  <a:lnTo>
                    <a:pt x="151" y="27"/>
                  </a:lnTo>
                  <a:lnTo>
                    <a:pt x="151" y="28"/>
                  </a:lnTo>
                  <a:lnTo>
                    <a:pt x="152" y="28"/>
                  </a:lnTo>
                  <a:lnTo>
                    <a:pt x="153" y="27"/>
                  </a:lnTo>
                  <a:lnTo>
                    <a:pt x="153" y="26"/>
                  </a:lnTo>
                  <a:lnTo>
                    <a:pt x="152" y="26"/>
                  </a:lnTo>
                  <a:lnTo>
                    <a:pt x="152" y="26"/>
                  </a:lnTo>
                  <a:lnTo>
                    <a:pt x="153" y="25"/>
                  </a:lnTo>
                  <a:lnTo>
                    <a:pt x="153" y="25"/>
                  </a:lnTo>
                  <a:lnTo>
                    <a:pt x="153" y="25"/>
                  </a:lnTo>
                  <a:lnTo>
                    <a:pt x="153" y="25"/>
                  </a:lnTo>
                  <a:lnTo>
                    <a:pt x="153" y="24"/>
                  </a:lnTo>
                  <a:lnTo>
                    <a:pt x="153" y="24"/>
                  </a:lnTo>
                  <a:lnTo>
                    <a:pt x="153" y="23"/>
                  </a:lnTo>
                  <a:lnTo>
                    <a:pt x="154" y="22"/>
                  </a:lnTo>
                  <a:lnTo>
                    <a:pt x="152" y="22"/>
                  </a:lnTo>
                  <a:lnTo>
                    <a:pt x="153" y="22"/>
                  </a:lnTo>
                  <a:lnTo>
                    <a:pt x="154" y="21"/>
                  </a:lnTo>
                  <a:lnTo>
                    <a:pt x="155" y="21"/>
                  </a:lnTo>
                  <a:lnTo>
                    <a:pt x="155" y="20"/>
                  </a:lnTo>
                  <a:lnTo>
                    <a:pt x="155" y="19"/>
                  </a:lnTo>
                  <a:lnTo>
                    <a:pt x="155" y="17"/>
                  </a:lnTo>
                  <a:lnTo>
                    <a:pt x="155" y="17"/>
                  </a:lnTo>
                  <a:lnTo>
                    <a:pt x="155" y="16"/>
                  </a:lnTo>
                  <a:lnTo>
                    <a:pt x="154" y="16"/>
                  </a:lnTo>
                  <a:lnTo>
                    <a:pt x="154" y="15"/>
                  </a:lnTo>
                  <a:lnTo>
                    <a:pt x="154" y="14"/>
                  </a:lnTo>
                  <a:lnTo>
                    <a:pt x="154" y="14"/>
                  </a:lnTo>
                  <a:lnTo>
                    <a:pt x="153" y="14"/>
                  </a:lnTo>
                  <a:lnTo>
                    <a:pt x="153" y="13"/>
                  </a:lnTo>
                  <a:lnTo>
                    <a:pt x="154" y="13"/>
                  </a:lnTo>
                  <a:lnTo>
                    <a:pt x="154" y="13"/>
                  </a:lnTo>
                  <a:lnTo>
                    <a:pt x="153" y="12"/>
                  </a:lnTo>
                  <a:lnTo>
                    <a:pt x="152" y="12"/>
                  </a:lnTo>
                  <a:lnTo>
                    <a:pt x="152" y="11"/>
                  </a:lnTo>
                  <a:lnTo>
                    <a:pt x="152" y="11"/>
                  </a:lnTo>
                  <a:lnTo>
                    <a:pt x="152" y="11"/>
                  </a:lnTo>
                  <a:lnTo>
                    <a:pt x="152" y="11"/>
                  </a:lnTo>
                  <a:lnTo>
                    <a:pt x="152" y="10"/>
                  </a:lnTo>
                  <a:lnTo>
                    <a:pt x="151" y="9"/>
                  </a:lnTo>
                  <a:lnTo>
                    <a:pt x="151" y="9"/>
                  </a:lnTo>
                  <a:lnTo>
                    <a:pt x="152" y="9"/>
                  </a:lnTo>
                  <a:lnTo>
                    <a:pt x="154" y="7"/>
                  </a:lnTo>
                  <a:lnTo>
                    <a:pt x="155" y="7"/>
                  </a:lnTo>
                  <a:lnTo>
                    <a:pt x="155" y="8"/>
                  </a:lnTo>
                  <a:lnTo>
                    <a:pt x="155" y="8"/>
                  </a:lnTo>
                  <a:lnTo>
                    <a:pt x="156" y="8"/>
                  </a:lnTo>
                  <a:lnTo>
                    <a:pt x="156" y="8"/>
                  </a:lnTo>
                  <a:lnTo>
                    <a:pt x="157" y="7"/>
                  </a:lnTo>
                  <a:lnTo>
                    <a:pt x="157" y="8"/>
                  </a:lnTo>
                  <a:lnTo>
                    <a:pt x="159" y="8"/>
                  </a:lnTo>
                  <a:lnTo>
                    <a:pt x="159" y="7"/>
                  </a:lnTo>
                  <a:lnTo>
                    <a:pt x="159" y="7"/>
                  </a:lnTo>
                  <a:lnTo>
                    <a:pt x="159" y="7"/>
                  </a:lnTo>
                  <a:lnTo>
                    <a:pt x="159" y="7"/>
                  </a:lnTo>
                  <a:lnTo>
                    <a:pt x="159" y="6"/>
                  </a:lnTo>
                  <a:lnTo>
                    <a:pt x="160" y="5"/>
                  </a:lnTo>
                  <a:lnTo>
                    <a:pt x="160" y="6"/>
                  </a:lnTo>
                  <a:lnTo>
                    <a:pt x="161" y="6"/>
                  </a:lnTo>
                  <a:lnTo>
                    <a:pt x="162" y="5"/>
                  </a:lnTo>
                  <a:lnTo>
                    <a:pt x="163" y="5"/>
                  </a:lnTo>
                  <a:lnTo>
                    <a:pt x="163" y="5"/>
                  </a:lnTo>
                  <a:lnTo>
                    <a:pt x="163" y="5"/>
                  </a:lnTo>
                  <a:lnTo>
                    <a:pt x="163" y="5"/>
                  </a:lnTo>
                  <a:lnTo>
                    <a:pt x="162" y="5"/>
                  </a:lnTo>
                  <a:lnTo>
                    <a:pt x="162" y="6"/>
                  </a:lnTo>
                  <a:lnTo>
                    <a:pt x="164" y="7"/>
                  </a:lnTo>
                  <a:lnTo>
                    <a:pt x="164" y="7"/>
                  </a:lnTo>
                  <a:lnTo>
                    <a:pt x="164" y="6"/>
                  </a:lnTo>
                  <a:lnTo>
                    <a:pt x="164" y="5"/>
                  </a:lnTo>
                  <a:lnTo>
                    <a:pt x="165" y="5"/>
                  </a:lnTo>
                  <a:lnTo>
                    <a:pt x="165" y="6"/>
                  </a:lnTo>
                  <a:lnTo>
                    <a:pt x="166" y="6"/>
                  </a:lnTo>
                  <a:lnTo>
                    <a:pt x="166" y="6"/>
                  </a:lnTo>
                  <a:lnTo>
                    <a:pt x="167" y="6"/>
                  </a:lnTo>
                  <a:lnTo>
                    <a:pt x="166" y="5"/>
                  </a:lnTo>
                  <a:lnTo>
                    <a:pt x="167" y="5"/>
                  </a:lnTo>
                  <a:lnTo>
                    <a:pt x="166" y="4"/>
                  </a:lnTo>
                  <a:lnTo>
                    <a:pt x="167" y="4"/>
                  </a:lnTo>
                  <a:lnTo>
                    <a:pt x="167" y="4"/>
                  </a:lnTo>
                  <a:lnTo>
                    <a:pt x="168" y="4"/>
                  </a:lnTo>
                  <a:lnTo>
                    <a:pt x="168" y="3"/>
                  </a:lnTo>
                  <a:lnTo>
                    <a:pt x="168" y="3"/>
                  </a:lnTo>
                  <a:lnTo>
                    <a:pt x="169" y="3"/>
                  </a:lnTo>
                  <a:lnTo>
                    <a:pt x="169" y="4"/>
                  </a:lnTo>
                  <a:lnTo>
                    <a:pt x="168" y="5"/>
                  </a:lnTo>
                  <a:lnTo>
                    <a:pt x="170" y="5"/>
                  </a:lnTo>
                  <a:lnTo>
                    <a:pt x="170" y="5"/>
                  </a:lnTo>
                  <a:lnTo>
                    <a:pt x="170" y="5"/>
                  </a:lnTo>
                  <a:lnTo>
                    <a:pt x="170" y="5"/>
                  </a:lnTo>
                  <a:lnTo>
                    <a:pt x="170" y="5"/>
                  </a:lnTo>
                  <a:lnTo>
                    <a:pt x="170" y="5"/>
                  </a:lnTo>
                  <a:lnTo>
                    <a:pt x="171" y="5"/>
                  </a:lnTo>
                  <a:lnTo>
                    <a:pt x="172" y="5"/>
                  </a:lnTo>
                  <a:lnTo>
                    <a:pt x="172" y="5"/>
                  </a:lnTo>
                  <a:lnTo>
                    <a:pt x="173" y="5"/>
                  </a:lnTo>
                  <a:lnTo>
                    <a:pt x="173" y="5"/>
                  </a:lnTo>
                  <a:lnTo>
                    <a:pt x="173" y="5"/>
                  </a:lnTo>
                  <a:lnTo>
                    <a:pt x="172" y="5"/>
                  </a:lnTo>
                  <a:lnTo>
                    <a:pt x="173" y="4"/>
                  </a:lnTo>
                  <a:lnTo>
                    <a:pt x="173" y="3"/>
                  </a:lnTo>
                  <a:lnTo>
                    <a:pt x="172" y="4"/>
                  </a:lnTo>
                  <a:lnTo>
                    <a:pt x="172" y="4"/>
                  </a:lnTo>
                  <a:lnTo>
                    <a:pt x="172" y="3"/>
                  </a:lnTo>
                  <a:lnTo>
                    <a:pt x="172" y="3"/>
                  </a:lnTo>
                  <a:lnTo>
                    <a:pt x="172" y="3"/>
                  </a:lnTo>
                  <a:lnTo>
                    <a:pt x="174" y="3"/>
                  </a:lnTo>
                  <a:lnTo>
                    <a:pt x="174" y="2"/>
                  </a:lnTo>
                  <a:lnTo>
                    <a:pt x="174" y="2"/>
                  </a:lnTo>
                  <a:lnTo>
                    <a:pt x="175" y="2"/>
                  </a:lnTo>
                  <a:lnTo>
                    <a:pt x="175" y="1"/>
                  </a:lnTo>
                  <a:lnTo>
                    <a:pt x="176" y="2"/>
                  </a:lnTo>
                  <a:lnTo>
                    <a:pt x="176" y="1"/>
                  </a:lnTo>
                  <a:lnTo>
                    <a:pt x="177"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8" name="Freeform 15"/>
            <p:cNvSpPr>
              <a:spLocks noEditPoints="1"/>
            </p:cNvSpPr>
            <p:nvPr/>
          </p:nvSpPr>
          <p:spPr bwMode="auto">
            <a:xfrm>
              <a:off x="5102" y="127"/>
              <a:ext cx="1151" cy="1941"/>
            </a:xfrm>
            <a:custGeom>
              <a:avLst/>
              <a:gdLst>
                <a:gd name="T0" fmla="*/ 439 w 1151"/>
                <a:gd name="T1" fmla="*/ 1622 h 1941"/>
                <a:gd name="T2" fmla="*/ 235 w 1151"/>
                <a:gd name="T3" fmla="*/ 1606 h 1941"/>
                <a:gd name="T4" fmla="*/ 241 w 1151"/>
                <a:gd name="T5" fmla="*/ 1531 h 1941"/>
                <a:gd name="T6" fmla="*/ 290 w 1151"/>
                <a:gd name="T7" fmla="*/ 1552 h 1941"/>
                <a:gd name="T8" fmla="*/ 207 w 1151"/>
                <a:gd name="T9" fmla="*/ 1443 h 1941"/>
                <a:gd name="T10" fmla="*/ 365 w 1151"/>
                <a:gd name="T11" fmla="*/ 1379 h 1941"/>
                <a:gd name="T12" fmla="*/ 266 w 1151"/>
                <a:gd name="T13" fmla="*/ 1452 h 1941"/>
                <a:gd name="T14" fmla="*/ 254 w 1151"/>
                <a:gd name="T15" fmla="*/ 1415 h 1941"/>
                <a:gd name="T16" fmla="*/ 244 w 1151"/>
                <a:gd name="T17" fmla="*/ 1352 h 1941"/>
                <a:gd name="T18" fmla="*/ 251 w 1151"/>
                <a:gd name="T19" fmla="*/ 1280 h 1941"/>
                <a:gd name="T20" fmla="*/ 24 w 1151"/>
                <a:gd name="T21" fmla="*/ 1249 h 1941"/>
                <a:gd name="T22" fmla="*/ 281 w 1151"/>
                <a:gd name="T23" fmla="*/ 1156 h 1941"/>
                <a:gd name="T24" fmla="*/ 71 w 1151"/>
                <a:gd name="T25" fmla="*/ 1190 h 1941"/>
                <a:gd name="T26" fmla="*/ 68 w 1151"/>
                <a:gd name="T27" fmla="*/ 1098 h 1941"/>
                <a:gd name="T28" fmla="*/ 73 w 1151"/>
                <a:gd name="T29" fmla="*/ 1087 h 1941"/>
                <a:gd name="T30" fmla="*/ 281 w 1151"/>
                <a:gd name="T31" fmla="*/ 1081 h 1941"/>
                <a:gd name="T32" fmla="*/ 86 w 1151"/>
                <a:gd name="T33" fmla="*/ 1051 h 1941"/>
                <a:gd name="T34" fmla="*/ 40 w 1151"/>
                <a:gd name="T35" fmla="*/ 1039 h 1941"/>
                <a:gd name="T36" fmla="*/ 255 w 1151"/>
                <a:gd name="T37" fmla="*/ 1146 h 1941"/>
                <a:gd name="T38" fmla="*/ 282 w 1151"/>
                <a:gd name="T39" fmla="*/ 1200 h 1941"/>
                <a:gd name="T40" fmla="*/ 211 w 1151"/>
                <a:gd name="T41" fmla="*/ 1132 h 1941"/>
                <a:gd name="T42" fmla="*/ 190 w 1151"/>
                <a:gd name="T43" fmla="*/ 1073 h 1941"/>
                <a:gd name="T44" fmla="*/ 84 w 1151"/>
                <a:gd name="T45" fmla="*/ 921 h 1941"/>
                <a:gd name="T46" fmla="*/ 226 w 1151"/>
                <a:gd name="T47" fmla="*/ 847 h 1941"/>
                <a:gd name="T48" fmla="*/ 199 w 1151"/>
                <a:gd name="T49" fmla="*/ 902 h 1941"/>
                <a:gd name="T50" fmla="*/ 165 w 1151"/>
                <a:gd name="T51" fmla="*/ 919 h 1941"/>
                <a:gd name="T52" fmla="*/ 115 w 1151"/>
                <a:gd name="T53" fmla="*/ 1015 h 1941"/>
                <a:gd name="T54" fmla="*/ 106 w 1151"/>
                <a:gd name="T55" fmla="*/ 914 h 1941"/>
                <a:gd name="T56" fmla="*/ 149 w 1151"/>
                <a:gd name="T57" fmla="*/ 870 h 1941"/>
                <a:gd name="T58" fmla="*/ 463 w 1151"/>
                <a:gd name="T59" fmla="*/ 1589 h 1941"/>
                <a:gd name="T60" fmla="*/ 430 w 1151"/>
                <a:gd name="T61" fmla="*/ 1572 h 1941"/>
                <a:gd name="T62" fmla="*/ 381 w 1151"/>
                <a:gd name="T63" fmla="*/ 1583 h 1941"/>
                <a:gd name="T64" fmla="*/ 341 w 1151"/>
                <a:gd name="T65" fmla="*/ 1574 h 1941"/>
                <a:gd name="T66" fmla="*/ 361 w 1151"/>
                <a:gd name="T67" fmla="*/ 1461 h 1941"/>
                <a:gd name="T68" fmla="*/ 375 w 1151"/>
                <a:gd name="T69" fmla="*/ 1386 h 1941"/>
                <a:gd name="T70" fmla="*/ 358 w 1151"/>
                <a:gd name="T71" fmla="*/ 1366 h 1941"/>
                <a:gd name="T72" fmla="*/ 253 w 1151"/>
                <a:gd name="T73" fmla="*/ 1314 h 1941"/>
                <a:gd name="T74" fmla="*/ 302 w 1151"/>
                <a:gd name="T75" fmla="*/ 1258 h 1941"/>
                <a:gd name="T76" fmla="*/ 376 w 1151"/>
                <a:gd name="T77" fmla="*/ 1171 h 1941"/>
                <a:gd name="T78" fmla="*/ 304 w 1151"/>
                <a:gd name="T79" fmla="*/ 1064 h 1941"/>
                <a:gd name="T80" fmla="*/ 328 w 1151"/>
                <a:gd name="T81" fmla="*/ 971 h 1941"/>
                <a:gd name="T82" fmla="*/ 419 w 1151"/>
                <a:gd name="T83" fmla="*/ 964 h 1941"/>
                <a:gd name="T84" fmla="*/ 402 w 1151"/>
                <a:gd name="T85" fmla="*/ 848 h 1941"/>
                <a:gd name="T86" fmla="*/ 427 w 1151"/>
                <a:gd name="T87" fmla="*/ 779 h 1941"/>
                <a:gd name="T88" fmla="*/ 541 w 1151"/>
                <a:gd name="T89" fmla="*/ 758 h 1941"/>
                <a:gd name="T90" fmla="*/ 773 w 1151"/>
                <a:gd name="T91" fmla="*/ 729 h 1941"/>
                <a:gd name="T92" fmla="*/ 620 w 1151"/>
                <a:gd name="T93" fmla="*/ 980 h 1941"/>
                <a:gd name="T94" fmla="*/ 558 w 1151"/>
                <a:gd name="T95" fmla="*/ 1091 h 1941"/>
                <a:gd name="T96" fmla="*/ 901 w 1151"/>
                <a:gd name="T97" fmla="*/ 1031 h 1941"/>
                <a:gd name="T98" fmla="*/ 871 w 1151"/>
                <a:gd name="T99" fmla="*/ 1337 h 1941"/>
                <a:gd name="T100" fmla="*/ 731 w 1151"/>
                <a:gd name="T101" fmla="*/ 1527 h 1941"/>
                <a:gd name="T102" fmla="*/ 940 w 1151"/>
                <a:gd name="T103" fmla="*/ 1599 h 1941"/>
                <a:gd name="T104" fmla="*/ 547 w 1151"/>
                <a:gd name="T105" fmla="*/ 1865 h 1941"/>
                <a:gd name="T106" fmla="*/ 441 w 1151"/>
                <a:gd name="T107" fmla="*/ 1860 h 1941"/>
                <a:gd name="T108" fmla="*/ 741 w 1151"/>
                <a:gd name="T109" fmla="*/ 683 h 1941"/>
                <a:gd name="T110" fmla="*/ 788 w 1151"/>
                <a:gd name="T111" fmla="*/ 611 h 1941"/>
                <a:gd name="T112" fmla="*/ 782 w 1151"/>
                <a:gd name="T113" fmla="*/ 674 h 1941"/>
                <a:gd name="T114" fmla="*/ 719 w 1151"/>
                <a:gd name="T115" fmla="*/ 625 h 1941"/>
                <a:gd name="T116" fmla="*/ 765 w 1151"/>
                <a:gd name="T117" fmla="*/ 548 h 1941"/>
                <a:gd name="T118" fmla="*/ 785 w 1151"/>
                <a:gd name="T119" fmla="*/ 500 h 1941"/>
                <a:gd name="T120" fmla="*/ 1113 w 1151"/>
                <a:gd name="T121" fmla="*/ 175 h 1941"/>
                <a:gd name="T122" fmla="*/ 1048 w 1151"/>
                <a:gd name="T123" fmla="*/ 313 h 1941"/>
                <a:gd name="T124" fmla="*/ 1132 w 1151"/>
                <a:gd name="T125" fmla="*/ 93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1" h="1941">
                  <a:moveTo>
                    <a:pt x="495" y="1931"/>
                  </a:moveTo>
                  <a:lnTo>
                    <a:pt x="495" y="1931"/>
                  </a:lnTo>
                  <a:lnTo>
                    <a:pt x="495" y="1932"/>
                  </a:lnTo>
                  <a:lnTo>
                    <a:pt x="494" y="1932"/>
                  </a:lnTo>
                  <a:lnTo>
                    <a:pt x="495" y="1931"/>
                  </a:lnTo>
                  <a:close/>
                  <a:moveTo>
                    <a:pt x="402" y="1624"/>
                  </a:moveTo>
                  <a:lnTo>
                    <a:pt x="406" y="1626"/>
                  </a:lnTo>
                  <a:lnTo>
                    <a:pt x="407" y="1627"/>
                  </a:lnTo>
                  <a:lnTo>
                    <a:pt x="408" y="1627"/>
                  </a:lnTo>
                  <a:lnTo>
                    <a:pt x="409" y="1628"/>
                  </a:lnTo>
                  <a:lnTo>
                    <a:pt x="411" y="1629"/>
                  </a:lnTo>
                  <a:lnTo>
                    <a:pt x="413" y="1631"/>
                  </a:lnTo>
                  <a:lnTo>
                    <a:pt x="413" y="1632"/>
                  </a:lnTo>
                  <a:lnTo>
                    <a:pt x="414" y="1632"/>
                  </a:lnTo>
                  <a:lnTo>
                    <a:pt x="415" y="1634"/>
                  </a:lnTo>
                  <a:lnTo>
                    <a:pt x="417" y="1635"/>
                  </a:lnTo>
                  <a:lnTo>
                    <a:pt x="419" y="1636"/>
                  </a:lnTo>
                  <a:lnTo>
                    <a:pt x="419" y="1638"/>
                  </a:lnTo>
                  <a:lnTo>
                    <a:pt x="419" y="1639"/>
                  </a:lnTo>
                  <a:lnTo>
                    <a:pt x="419" y="1639"/>
                  </a:lnTo>
                  <a:lnTo>
                    <a:pt x="419" y="1639"/>
                  </a:lnTo>
                  <a:lnTo>
                    <a:pt x="419" y="1639"/>
                  </a:lnTo>
                  <a:lnTo>
                    <a:pt x="420" y="1640"/>
                  </a:lnTo>
                  <a:lnTo>
                    <a:pt x="420" y="1641"/>
                  </a:lnTo>
                  <a:lnTo>
                    <a:pt x="419" y="1641"/>
                  </a:lnTo>
                  <a:lnTo>
                    <a:pt x="419" y="1641"/>
                  </a:lnTo>
                  <a:lnTo>
                    <a:pt x="420" y="1643"/>
                  </a:lnTo>
                  <a:lnTo>
                    <a:pt x="420" y="1644"/>
                  </a:lnTo>
                  <a:lnTo>
                    <a:pt x="421" y="1645"/>
                  </a:lnTo>
                  <a:lnTo>
                    <a:pt x="422" y="1646"/>
                  </a:lnTo>
                  <a:lnTo>
                    <a:pt x="422" y="1647"/>
                  </a:lnTo>
                  <a:lnTo>
                    <a:pt x="422" y="1649"/>
                  </a:lnTo>
                  <a:lnTo>
                    <a:pt x="423" y="1651"/>
                  </a:lnTo>
                  <a:lnTo>
                    <a:pt x="423" y="1652"/>
                  </a:lnTo>
                  <a:lnTo>
                    <a:pt x="423" y="1654"/>
                  </a:lnTo>
                  <a:lnTo>
                    <a:pt x="423" y="1655"/>
                  </a:lnTo>
                  <a:lnTo>
                    <a:pt x="423" y="1657"/>
                  </a:lnTo>
                  <a:lnTo>
                    <a:pt x="423" y="1657"/>
                  </a:lnTo>
                  <a:lnTo>
                    <a:pt x="423" y="1658"/>
                  </a:lnTo>
                  <a:lnTo>
                    <a:pt x="423" y="1660"/>
                  </a:lnTo>
                  <a:lnTo>
                    <a:pt x="423" y="1660"/>
                  </a:lnTo>
                  <a:lnTo>
                    <a:pt x="422" y="1661"/>
                  </a:lnTo>
                  <a:lnTo>
                    <a:pt x="421" y="1661"/>
                  </a:lnTo>
                  <a:lnTo>
                    <a:pt x="421" y="1662"/>
                  </a:lnTo>
                  <a:lnTo>
                    <a:pt x="419" y="1662"/>
                  </a:lnTo>
                  <a:lnTo>
                    <a:pt x="419" y="1662"/>
                  </a:lnTo>
                  <a:lnTo>
                    <a:pt x="419" y="1664"/>
                  </a:lnTo>
                  <a:lnTo>
                    <a:pt x="419" y="1664"/>
                  </a:lnTo>
                  <a:lnTo>
                    <a:pt x="420" y="1665"/>
                  </a:lnTo>
                  <a:lnTo>
                    <a:pt x="419" y="1665"/>
                  </a:lnTo>
                  <a:lnTo>
                    <a:pt x="420" y="1666"/>
                  </a:lnTo>
                  <a:lnTo>
                    <a:pt x="421" y="1666"/>
                  </a:lnTo>
                  <a:lnTo>
                    <a:pt x="422" y="1666"/>
                  </a:lnTo>
                  <a:lnTo>
                    <a:pt x="422" y="1666"/>
                  </a:lnTo>
                  <a:lnTo>
                    <a:pt x="422" y="1666"/>
                  </a:lnTo>
                  <a:lnTo>
                    <a:pt x="423" y="1666"/>
                  </a:lnTo>
                  <a:lnTo>
                    <a:pt x="427" y="1668"/>
                  </a:lnTo>
                  <a:lnTo>
                    <a:pt x="428" y="1669"/>
                  </a:lnTo>
                  <a:lnTo>
                    <a:pt x="428" y="1670"/>
                  </a:lnTo>
                  <a:lnTo>
                    <a:pt x="428" y="1670"/>
                  </a:lnTo>
                  <a:lnTo>
                    <a:pt x="428" y="1670"/>
                  </a:lnTo>
                  <a:lnTo>
                    <a:pt x="428" y="1670"/>
                  </a:lnTo>
                  <a:lnTo>
                    <a:pt x="430" y="1672"/>
                  </a:lnTo>
                  <a:lnTo>
                    <a:pt x="432" y="1674"/>
                  </a:lnTo>
                  <a:lnTo>
                    <a:pt x="432" y="1674"/>
                  </a:lnTo>
                  <a:lnTo>
                    <a:pt x="432" y="1674"/>
                  </a:lnTo>
                  <a:lnTo>
                    <a:pt x="430" y="1674"/>
                  </a:lnTo>
                  <a:lnTo>
                    <a:pt x="429" y="1676"/>
                  </a:lnTo>
                  <a:lnTo>
                    <a:pt x="428" y="1676"/>
                  </a:lnTo>
                  <a:lnTo>
                    <a:pt x="428" y="1677"/>
                  </a:lnTo>
                  <a:lnTo>
                    <a:pt x="427" y="1677"/>
                  </a:lnTo>
                  <a:lnTo>
                    <a:pt x="426" y="1677"/>
                  </a:lnTo>
                  <a:lnTo>
                    <a:pt x="425" y="1678"/>
                  </a:lnTo>
                  <a:lnTo>
                    <a:pt x="425" y="1678"/>
                  </a:lnTo>
                  <a:lnTo>
                    <a:pt x="423" y="1680"/>
                  </a:lnTo>
                  <a:lnTo>
                    <a:pt x="424" y="1682"/>
                  </a:lnTo>
                  <a:lnTo>
                    <a:pt x="425" y="1682"/>
                  </a:lnTo>
                  <a:lnTo>
                    <a:pt x="426" y="1683"/>
                  </a:lnTo>
                  <a:lnTo>
                    <a:pt x="427" y="1683"/>
                  </a:lnTo>
                  <a:lnTo>
                    <a:pt x="428" y="1685"/>
                  </a:lnTo>
                  <a:lnTo>
                    <a:pt x="429" y="1685"/>
                  </a:lnTo>
                  <a:lnTo>
                    <a:pt x="431" y="1686"/>
                  </a:lnTo>
                  <a:lnTo>
                    <a:pt x="432" y="1686"/>
                  </a:lnTo>
                  <a:lnTo>
                    <a:pt x="432" y="1687"/>
                  </a:lnTo>
                  <a:lnTo>
                    <a:pt x="432" y="1687"/>
                  </a:lnTo>
                  <a:lnTo>
                    <a:pt x="432" y="1688"/>
                  </a:lnTo>
                  <a:lnTo>
                    <a:pt x="431" y="1688"/>
                  </a:lnTo>
                  <a:lnTo>
                    <a:pt x="431" y="1689"/>
                  </a:lnTo>
                  <a:lnTo>
                    <a:pt x="430" y="1689"/>
                  </a:lnTo>
                  <a:lnTo>
                    <a:pt x="430" y="1690"/>
                  </a:lnTo>
                  <a:lnTo>
                    <a:pt x="430" y="1690"/>
                  </a:lnTo>
                  <a:lnTo>
                    <a:pt x="430" y="1691"/>
                  </a:lnTo>
                  <a:lnTo>
                    <a:pt x="430" y="1694"/>
                  </a:lnTo>
                  <a:lnTo>
                    <a:pt x="430" y="1694"/>
                  </a:lnTo>
                  <a:lnTo>
                    <a:pt x="430" y="1695"/>
                  </a:lnTo>
                  <a:lnTo>
                    <a:pt x="431" y="1696"/>
                  </a:lnTo>
                  <a:lnTo>
                    <a:pt x="431" y="1697"/>
                  </a:lnTo>
                  <a:lnTo>
                    <a:pt x="432" y="1700"/>
                  </a:lnTo>
                  <a:lnTo>
                    <a:pt x="432" y="1700"/>
                  </a:lnTo>
                  <a:lnTo>
                    <a:pt x="432" y="1701"/>
                  </a:lnTo>
                  <a:lnTo>
                    <a:pt x="431" y="1703"/>
                  </a:lnTo>
                  <a:lnTo>
                    <a:pt x="429" y="1704"/>
                  </a:lnTo>
                  <a:lnTo>
                    <a:pt x="429" y="1705"/>
                  </a:lnTo>
                  <a:lnTo>
                    <a:pt x="428" y="1705"/>
                  </a:lnTo>
                  <a:lnTo>
                    <a:pt x="428" y="1706"/>
                  </a:lnTo>
                  <a:lnTo>
                    <a:pt x="428" y="1707"/>
                  </a:lnTo>
                  <a:lnTo>
                    <a:pt x="426" y="1707"/>
                  </a:lnTo>
                  <a:lnTo>
                    <a:pt x="425" y="1707"/>
                  </a:lnTo>
                  <a:lnTo>
                    <a:pt x="424" y="1706"/>
                  </a:lnTo>
                  <a:lnTo>
                    <a:pt x="423" y="1706"/>
                  </a:lnTo>
                  <a:lnTo>
                    <a:pt x="422" y="1706"/>
                  </a:lnTo>
                  <a:lnTo>
                    <a:pt x="422" y="1706"/>
                  </a:lnTo>
                  <a:lnTo>
                    <a:pt x="419" y="1706"/>
                  </a:lnTo>
                  <a:lnTo>
                    <a:pt x="419" y="1707"/>
                  </a:lnTo>
                  <a:lnTo>
                    <a:pt x="418" y="1707"/>
                  </a:lnTo>
                  <a:lnTo>
                    <a:pt x="418" y="1708"/>
                  </a:lnTo>
                  <a:lnTo>
                    <a:pt x="417" y="1708"/>
                  </a:lnTo>
                  <a:lnTo>
                    <a:pt x="416" y="1709"/>
                  </a:lnTo>
                  <a:lnTo>
                    <a:pt x="415" y="1709"/>
                  </a:lnTo>
                  <a:lnTo>
                    <a:pt x="410" y="1709"/>
                  </a:lnTo>
                  <a:lnTo>
                    <a:pt x="409" y="1708"/>
                  </a:lnTo>
                  <a:lnTo>
                    <a:pt x="408" y="1708"/>
                  </a:lnTo>
                  <a:lnTo>
                    <a:pt x="403" y="1707"/>
                  </a:lnTo>
                  <a:lnTo>
                    <a:pt x="402" y="1706"/>
                  </a:lnTo>
                  <a:lnTo>
                    <a:pt x="402" y="1706"/>
                  </a:lnTo>
                  <a:lnTo>
                    <a:pt x="402" y="1705"/>
                  </a:lnTo>
                  <a:lnTo>
                    <a:pt x="401" y="1704"/>
                  </a:lnTo>
                  <a:lnTo>
                    <a:pt x="397" y="1703"/>
                  </a:lnTo>
                  <a:lnTo>
                    <a:pt x="397" y="1702"/>
                  </a:lnTo>
                  <a:lnTo>
                    <a:pt x="394" y="1700"/>
                  </a:lnTo>
                  <a:lnTo>
                    <a:pt x="393" y="1700"/>
                  </a:lnTo>
                  <a:lnTo>
                    <a:pt x="393" y="1700"/>
                  </a:lnTo>
                  <a:lnTo>
                    <a:pt x="391" y="1695"/>
                  </a:lnTo>
                  <a:lnTo>
                    <a:pt x="390" y="1692"/>
                  </a:lnTo>
                  <a:lnTo>
                    <a:pt x="390" y="1691"/>
                  </a:lnTo>
                  <a:lnTo>
                    <a:pt x="391" y="1691"/>
                  </a:lnTo>
                  <a:lnTo>
                    <a:pt x="391" y="1690"/>
                  </a:lnTo>
                  <a:lnTo>
                    <a:pt x="390" y="1690"/>
                  </a:lnTo>
                  <a:lnTo>
                    <a:pt x="390" y="1690"/>
                  </a:lnTo>
                  <a:lnTo>
                    <a:pt x="389" y="1690"/>
                  </a:lnTo>
                  <a:lnTo>
                    <a:pt x="389" y="1689"/>
                  </a:lnTo>
                  <a:lnTo>
                    <a:pt x="389" y="1688"/>
                  </a:lnTo>
                  <a:lnTo>
                    <a:pt x="386" y="1687"/>
                  </a:lnTo>
                  <a:lnTo>
                    <a:pt x="386" y="1687"/>
                  </a:lnTo>
                  <a:lnTo>
                    <a:pt x="386" y="1687"/>
                  </a:lnTo>
                  <a:lnTo>
                    <a:pt x="386" y="1687"/>
                  </a:lnTo>
                  <a:lnTo>
                    <a:pt x="387" y="1685"/>
                  </a:lnTo>
                  <a:lnTo>
                    <a:pt x="387" y="1685"/>
                  </a:lnTo>
                  <a:lnTo>
                    <a:pt x="386" y="1684"/>
                  </a:lnTo>
                  <a:lnTo>
                    <a:pt x="386" y="1683"/>
                  </a:lnTo>
                  <a:lnTo>
                    <a:pt x="386" y="1681"/>
                  </a:lnTo>
                  <a:lnTo>
                    <a:pt x="387" y="1678"/>
                  </a:lnTo>
                  <a:lnTo>
                    <a:pt x="388" y="1676"/>
                  </a:lnTo>
                  <a:lnTo>
                    <a:pt x="388" y="1674"/>
                  </a:lnTo>
                  <a:lnTo>
                    <a:pt x="388" y="1674"/>
                  </a:lnTo>
                  <a:lnTo>
                    <a:pt x="388" y="1674"/>
                  </a:lnTo>
                  <a:lnTo>
                    <a:pt x="388" y="1673"/>
                  </a:lnTo>
                  <a:lnTo>
                    <a:pt x="387" y="1670"/>
                  </a:lnTo>
                  <a:lnTo>
                    <a:pt x="387" y="1669"/>
                  </a:lnTo>
                  <a:lnTo>
                    <a:pt x="387" y="1668"/>
                  </a:lnTo>
                  <a:lnTo>
                    <a:pt x="386" y="1667"/>
                  </a:lnTo>
                  <a:lnTo>
                    <a:pt x="385" y="1666"/>
                  </a:lnTo>
                  <a:lnTo>
                    <a:pt x="384" y="1665"/>
                  </a:lnTo>
                  <a:lnTo>
                    <a:pt x="381" y="1660"/>
                  </a:lnTo>
                  <a:lnTo>
                    <a:pt x="380" y="1658"/>
                  </a:lnTo>
                  <a:lnTo>
                    <a:pt x="380" y="1657"/>
                  </a:lnTo>
                  <a:lnTo>
                    <a:pt x="379" y="1657"/>
                  </a:lnTo>
                  <a:lnTo>
                    <a:pt x="379" y="1656"/>
                  </a:lnTo>
                  <a:lnTo>
                    <a:pt x="379" y="1653"/>
                  </a:lnTo>
                  <a:lnTo>
                    <a:pt x="379" y="1652"/>
                  </a:lnTo>
                  <a:lnTo>
                    <a:pt x="379" y="1652"/>
                  </a:lnTo>
                  <a:lnTo>
                    <a:pt x="380" y="1651"/>
                  </a:lnTo>
                  <a:lnTo>
                    <a:pt x="380" y="1650"/>
                  </a:lnTo>
                  <a:lnTo>
                    <a:pt x="380" y="1650"/>
                  </a:lnTo>
                  <a:lnTo>
                    <a:pt x="380" y="1649"/>
                  </a:lnTo>
                  <a:lnTo>
                    <a:pt x="381" y="1647"/>
                  </a:lnTo>
                  <a:lnTo>
                    <a:pt x="382" y="1643"/>
                  </a:lnTo>
                  <a:lnTo>
                    <a:pt x="382" y="1641"/>
                  </a:lnTo>
                  <a:lnTo>
                    <a:pt x="383" y="1639"/>
                  </a:lnTo>
                  <a:lnTo>
                    <a:pt x="383" y="1638"/>
                  </a:lnTo>
                  <a:lnTo>
                    <a:pt x="384" y="1636"/>
                  </a:lnTo>
                  <a:lnTo>
                    <a:pt x="385" y="1635"/>
                  </a:lnTo>
                  <a:lnTo>
                    <a:pt x="386" y="1635"/>
                  </a:lnTo>
                  <a:lnTo>
                    <a:pt x="387" y="1635"/>
                  </a:lnTo>
                  <a:lnTo>
                    <a:pt x="388" y="1634"/>
                  </a:lnTo>
                  <a:lnTo>
                    <a:pt x="390" y="1634"/>
                  </a:lnTo>
                  <a:lnTo>
                    <a:pt x="390" y="1632"/>
                  </a:lnTo>
                  <a:lnTo>
                    <a:pt x="390" y="1631"/>
                  </a:lnTo>
                  <a:lnTo>
                    <a:pt x="391" y="1631"/>
                  </a:lnTo>
                  <a:lnTo>
                    <a:pt x="391" y="1630"/>
                  </a:lnTo>
                  <a:lnTo>
                    <a:pt x="392" y="1628"/>
                  </a:lnTo>
                  <a:lnTo>
                    <a:pt x="395" y="1627"/>
                  </a:lnTo>
                  <a:lnTo>
                    <a:pt x="395" y="1628"/>
                  </a:lnTo>
                  <a:lnTo>
                    <a:pt x="396" y="1629"/>
                  </a:lnTo>
                  <a:lnTo>
                    <a:pt x="397" y="1628"/>
                  </a:lnTo>
                  <a:lnTo>
                    <a:pt x="397" y="1629"/>
                  </a:lnTo>
                  <a:lnTo>
                    <a:pt x="397" y="1629"/>
                  </a:lnTo>
                  <a:lnTo>
                    <a:pt x="397" y="1629"/>
                  </a:lnTo>
                  <a:lnTo>
                    <a:pt x="397" y="1628"/>
                  </a:lnTo>
                  <a:lnTo>
                    <a:pt x="397" y="1628"/>
                  </a:lnTo>
                  <a:lnTo>
                    <a:pt x="397" y="1628"/>
                  </a:lnTo>
                  <a:lnTo>
                    <a:pt x="396" y="1627"/>
                  </a:lnTo>
                  <a:lnTo>
                    <a:pt x="396" y="1626"/>
                  </a:lnTo>
                  <a:lnTo>
                    <a:pt x="396" y="1626"/>
                  </a:lnTo>
                  <a:lnTo>
                    <a:pt x="397" y="1625"/>
                  </a:lnTo>
                  <a:lnTo>
                    <a:pt x="397" y="1625"/>
                  </a:lnTo>
                  <a:lnTo>
                    <a:pt x="398" y="1624"/>
                  </a:lnTo>
                  <a:lnTo>
                    <a:pt x="402" y="1624"/>
                  </a:lnTo>
                  <a:close/>
                  <a:moveTo>
                    <a:pt x="324" y="1622"/>
                  </a:moveTo>
                  <a:lnTo>
                    <a:pt x="325" y="1622"/>
                  </a:lnTo>
                  <a:lnTo>
                    <a:pt x="325" y="1622"/>
                  </a:lnTo>
                  <a:lnTo>
                    <a:pt x="325" y="1622"/>
                  </a:lnTo>
                  <a:lnTo>
                    <a:pt x="325" y="1622"/>
                  </a:lnTo>
                  <a:lnTo>
                    <a:pt x="325" y="1622"/>
                  </a:lnTo>
                  <a:lnTo>
                    <a:pt x="325" y="1623"/>
                  </a:lnTo>
                  <a:lnTo>
                    <a:pt x="326" y="1623"/>
                  </a:lnTo>
                  <a:lnTo>
                    <a:pt x="326" y="1622"/>
                  </a:lnTo>
                  <a:lnTo>
                    <a:pt x="326" y="1622"/>
                  </a:lnTo>
                  <a:lnTo>
                    <a:pt x="327" y="1623"/>
                  </a:lnTo>
                  <a:lnTo>
                    <a:pt x="327" y="1624"/>
                  </a:lnTo>
                  <a:lnTo>
                    <a:pt x="326" y="1624"/>
                  </a:lnTo>
                  <a:lnTo>
                    <a:pt x="326" y="1625"/>
                  </a:lnTo>
                  <a:lnTo>
                    <a:pt x="325" y="1626"/>
                  </a:lnTo>
                  <a:lnTo>
                    <a:pt x="324" y="1626"/>
                  </a:lnTo>
                  <a:lnTo>
                    <a:pt x="324" y="1626"/>
                  </a:lnTo>
                  <a:lnTo>
                    <a:pt x="324" y="1626"/>
                  </a:lnTo>
                  <a:lnTo>
                    <a:pt x="324" y="1627"/>
                  </a:lnTo>
                  <a:lnTo>
                    <a:pt x="324" y="1628"/>
                  </a:lnTo>
                  <a:lnTo>
                    <a:pt x="323" y="1628"/>
                  </a:lnTo>
                  <a:lnTo>
                    <a:pt x="323" y="1629"/>
                  </a:lnTo>
                  <a:lnTo>
                    <a:pt x="324" y="1629"/>
                  </a:lnTo>
                  <a:lnTo>
                    <a:pt x="324" y="1629"/>
                  </a:lnTo>
                  <a:lnTo>
                    <a:pt x="324" y="1629"/>
                  </a:lnTo>
                  <a:lnTo>
                    <a:pt x="324" y="1629"/>
                  </a:lnTo>
                  <a:lnTo>
                    <a:pt x="324" y="1631"/>
                  </a:lnTo>
                  <a:lnTo>
                    <a:pt x="324" y="1630"/>
                  </a:lnTo>
                  <a:lnTo>
                    <a:pt x="324" y="1630"/>
                  </a:lnTo>
                  <a:lnTo>
                    <a:pt x="324" y="1630"/>
                  </a:lnTo>
                  <a:lnTo>
                    <a:pt x="324" y="1631"/>
                  </a:lnTo>
                  <a:lnTo>
                    <a:pt x="324" y="1631"/>
                  </a:lnTo>
                  <a:lnTo>
                    <a:pt x="325" y="1631"/>
                  </a:lnTo>
                  <a:lnTo>
                    <a:pt x="324" y="1631"/>
                  </a:lnTo>
                  <a:lnTo>
                    <a:pt x="324" y="1631"/>
                  </a:lnTo>
                  <a:lnTo>
                    <a:pt x="324" y="1631"/>
                  </a:lnTo>
                  <a:lnTo>
                    <a:pt x="324" y="1633"/>
                  </a:lnTo>
                  <a:lnTo>
                    <a:pt x="324" y="1633"/>
                  </a:lnTo>
                  <a:lnTo>
                    <a:pt x="324" y="1633"/>
                  </a:lnTo>
                  <a:lnTo>
                    <a:pt x="324" y="1634"/>
                  </a:lnTo>
                  <a:lnTo>
                    <a:pt x="323" y="1635"/>
                  </a:lnTo>
                  <a:lnTo>
                    <a:pt x="323" y="1635"/>
                  </a:lnTo>
                  <a:lnTo>
                    <a:pt x="324" y="1635"/>
                  </a:lnTo>
                  <a:lnTo>
                    <a:pt x="324" y="1635"/>
                  </a:lnTo>
                  <a:lnTo>
                    <a:pt x="324" y="1635"/>
                  </a:lnTo>
                  <a:lnTo>
                    <a:pt x="324" y="1635"/>
                  </a:lnTo>
                  <a:lnTo>
                    <a:pt x="324" y="1635"/>
                  </a:lnTo>
                  <a:lnTo>
                    <a:pt x="324" y="1634"/>
                  </a:lnTo>
                  <a:lnTo>
                    <a:pt x="324" y="1634"/>
                  </a:lnTo>
                  <a:lnTo>
                    <a:pt x="324" y="1635"/>
                  </a:lnTo>
                  <a:lnTo>
                    <a:pt x="325" y="1635"/>
                  </a:lnTo>
                  <a:lnTo>
                    <a:pt x="325" y="1634"/>
                  </a:lnTo>
                  <a:lnTo>
                    <a:pt x="325" y="1634"/>
                  </a:lnTo>
                  <a:lnTo>
                    <a:pt x="325" y="1634"/>
                  </a:lnTo>
                  <a:lnTo>
                    <a:pt x="326" y="1634"/>
                  </a:lnTo>
                  <a:lnTo>
                    <a:pt x="325" y="1635"/>
                  </a:lnTo>
                  <a:lnTo>
                    <a:pt x="325" y="1635"/>
                  </a:lnTo>
                  <a:lnTo>
                    <a:pt x="324" y="1635"/>
                  </a:lnTo>
                  <a:lnTo>
                    <a:pt x="324" y="1636"/>
                  </a:lnTo>
                  <a:lnTo>
                    <a:pt x="324" y="1636"/>
                  </a:lnTo>
                  <a:lnTo>
                    <a:pt x="324" y="1636"/>
                  </a:lnTo>
                  <a:lnTo>
                    <a:pt x="324" y="1636"/>
                  </a:lnTo>
                  <a:lnTo>
                    <a:pt x="324" y="1636"/>
                  </a:lnTo>
                  <a:lnTo>
                    <a:pt x="324" y="1636"/>
                  </a:lnTo>
                  <a:lnTo>
                    <a:pt x="323" y="1637"/>
                  </a:lnTo>
                  <a:lnTo>
                    <a:pt x="323" y="1637"/>
                  </a:lnTo>
                  <a:lnTo>
                    <a:pt x="323" y="1637"/>
                  </a:lnTo>
                  <a:lnTo>
                    <a:pt x="323" y="1638"/>
                  </a:lnTo>
                  <a:lnTo>
                    <a:pt x="322" y="1638"/>
                  </a:lnTo>
                  <a:lnTo>
                    <a:pt x="323" y="1638"/>
                  </a:lnTo>
                  <a:lnTo>
                    <a:pt x="322" y="1639"/>
                  </a:lnTo>
                  <a:lnTo>
                    <a:pt x="323" y="1639"/>
                  </a:lnTo>
                  <a:lnTo>
                    <a:pt x="323" y="1639"/>
                  </a:lnTo>
                  <a:lnTo>
                    <a:pt x="323" y="1639"/>
                  </a:lnTo>
                  <a:lnTo>
                    <a:pt x="323" y="1639"/>
                  </a:lnTo>
                  <a:lnTo>
                    <a:pt x="323" y="1639"/>
                  </a:lnTo>
                  <a:lnTo>
                    <a:pt x="323" y="1639"/>
                  </a:lnTo>
                  <a:lnTo>
                    <a:pt x="324" y="1639"/>
                  </a:lnTo>
                  <a:lnTo>
                    <a:pt x="324" y="1639"/>
                  </a:lnTo>
                  <a:lnTo>
                    <a:pt x="324" y="1640"/>
                  </a:lnTo>
                  <a:lnTo>
                    <a:pt x="324" y="1640"/>
                  </a:lnTo>
                  <a:lnTo>
                    <a:pt x="324" y="1640"/>
                  </a:lnTo>
                  <a:lnTo>
                    <a:pt x="324" y="1641"/>
                  </a:lnTo>
                  <a:lnTo>
                    <a:pt x="324" y="1641"/>
                  </a:lnTo>
                  <a:lnTo>
                    <a:pt x="324" y="1641"/>
                  </a:lnTo>
                  <a:lnTo>
                    <a:pt x="323" y="1643"/>
                  </a:lnTo>
                  <a:lnTo>
                    <a:pt x="322" y="1643"/>
                  </a:lnTo>
                  <a:lnTo>
                    <a:pt x="321" y="1643"/>
                  </a:lnTo>
                  <a:lnTo>
                    <a:pt x="321" y="1644"/>
                  </a:lnTo>
                  <a:lnTo>
                    <a:pt x="321" y="1644"/>
                  </a:lnTo>
                  <a:lnTo>
                    <a:pt x="320" y="1644"/>
                  </a:lnTo>
                  <a:lnTo>
                    <a:pt x="319" y="1644"/>
                  </a:lnTo>
                  <a:lnTo>
                    <a:pt x="319" y="1644"/>
                  </a:lnTo>
                  <a:lnTo>
                    <a:pt x="319" y="1646"/>
                  </a:lnTo>
                  <a:lnTo>
                    <a:pt x="318" y="1647"/>
                  </a:lnTo>
                  <a:lnTo>
                    <a:pt x="318" y="1647"/>
                  </a:lnTo>
                  <a:lnTo>
                    <a:pt x="318" y="1645"/>
                  </a:lnTo>
                  <a:lnTo>
                    <a:pt x="317" y="1645"/>
                  </a:lnTo>
                  <a:lnTo>
                    <a:pt x="317" y="1644"/>
                  </a:lnTo>
                  <a:lnTo>
                    <a:pt x="317" y="1643"/>
                  </a:lnTo>
                  <a:lnTo>
                    <a:pt x="317" y="1642"/>
                  </a:lnTo>
                  <a:lnTo>
                    <a:pt x="317" y="1642"/>
                  </a:lnTo>
                  <a:lnTo>
                    <a:pt x="318" y="1642"/>
                  </a:lnTo>
                  <a:lnTo>
                    <a:pt x="318" y="1642"/>
                  </a:lnTo>
                  <a:lnTo>
                    <a:pt x="318" y="1641"/>
                  </a:lnTo>
                  <a:lnTo>
                    <a:pt x="318" y="1641"/>
                  </a:lnTo>
                  <a:lnTo>
                    <a:pt x="318" y="1640"/>
                  </a:lnTo>
                  <a:lnTo>
                    <a:pt x="318" y="1640"/>
                  </a:lnTo>
                  <a:lnTo>
                    <a:pt x="319" y="1640"/>
                  </a:lnTo>
                  <a:lnTo>
                    <a:pt x="319" y="1640"/>
                  </a:lnTo>
                  <a:lnTo>
                    <a:pt x="318" y="1639"/>
                  </a:lnTo>
                  <a:lnTo>
                    <a:pt x="318" y="1639"/>
                  </a:lnTo>
                  <a:lnTo>
                    <a:pt x="317" y="1639"/>
                  </a:lnTo>
                  <a:lnTo>
                    <a:pt x="318" y="1639"/>
                  </a:lnTo>
                  <a:lnTo>
                    <a:pt x="317" y="1639"/>
                  </a:lnTo>
                  <a:lnTo>
                    <a:pt x="317" y="1639"/>
                  </a:lnTo>
                  <a:lnTo>
                    <a:pt x="317" y="1640"/>
                  </a:lnTo>
                  <a:lnTo>
                    <a:pt x="316" y="1640"/>
                  </a:lnTo>
                  <a:lnTo>
                    <a:pt x="316" y="1639"/>
                  </a:lnTo>
                  <a:lnTo>
                    <a:pt x="316" y="1639"/>
                  </a:lnTo>
                  <a:lnTo>
                    <a:pt x="316" y="1639"/>
                  </a:lnTo>
                  <a:lnTo>
                    <a:pt x="315" y="1639"/>
                  </a:lnTo>
                  <a:lnTo>
                    <a:pt x="315" y="1638"/>
                  </a:lnTo>
                  <a:lnTo>
                    <a:pt x="316" y="1636"/>
                  </a:lnTo>
                  <a:lnTo>
                    <a:pt x="317" y="1636"/>
                  </a:lnTo>
                  <a:lnTo>
                    <a:pt x="317" y="1635"/>
                  </a:lnTo>
                  <a:lnTo>
                    <a:pt x="318" y="1634"/>
                  </a:lnTo>
                  <a:lnTo>
                    <a:pt x="319" y="1631"/>
                  </a:lnTo>
                  <a:lnTo>
                    <a:pt x="319" y="1631"/>
                  </a:lnTo>
                  <a:lnTo>
                    <a:pt x="320" y="1630"/>
                  </a:lnTo>
                  <a:lnTo>
                    <a:pt x="320" y="1630"/>
                  </a:lnTo>
                  <a:lnTo>
                    <a:pt x="320" y="1629"/>
                  </a:lnTo>
                  <a:lnTo>
                    <a:pt x="320" y="1629"/>
                  </a:lnTo>
                  <a:lnTo>
                    <a:pt x="320" y="1628"/>
                  </a:lnTo>
                  <a:lnTo>
                    <a:pt x="320" y="1628"/>
                  </a:lnTo>
                  <a:lnTo>
                    <a:pt x="320" y="1628"/>
                  </a:lnTo>
                  <a:lnTo>
                    <a:pt x="320" y="1627"/>
                  </a:lnTo>
                  <a:lnTo>
                    <a:pt x="321" y="1627"/>
                  </a:lnTo>
                  <a:lnTo>
                    <a:pt x="321" y="1628"/>
                  </a:lnTo>
                  <a:lnTo>
                    <a:pt x="322" y="1628"/>
                  </a:lnTo>
                  <a:lnTo>
                    <a:pt x="322" y="1628"/>
                  </a:lnTo>
                  <a:lnTo>
                    <a:pt x="322" y="1627"/>
                  </a:lnTo>
                  <a:lnTo>
                    <a:pt x="322" y="1626"/>
                  </a:lnTo>
                  <a:lnTo>
                    <a:pt x="322" y="1626"/>
                  </a:lnTo>
                  <a:lnTo>
                    <a:pt x="322" y="1625"/>
                  </a:lnTo>
                  <a:lnTo>
                    <a:pt x="323" y="1624"/>
                  </a:lnTo>
                  <a:lnTo>
                    <a:pt x="323" y="1624"/>
                  </a:lnTo>
                  <a:lnTo>
                    <a:pt x="321" y="1625"/>
                  </a:lnTo>
                  <a:lnTo>
                    <a:pt x="321" y="1625"/>
                  </a:lnTo>
                  <a:lnTo>
                    <a:pt x="321" y="1624"/>
                  </a:lnTo>
                  <a:lnTo>
                    <a:pt x="322" y="1622"/>
                  </a:lnTo>
                  <a:lnTo>
                    <a:pt x="322" y="1622"/>
                  </a:lnTo>
                  <a:lnTo>
                    <a:pt x="322" y="1622"/>
                  </a:lnTo>
                  <a:lnTo>
                    <a:pt x="323" y="1623"/>
                  </a:lnTo>
                  <a:lnTo>
                    <a:pt x="323" y="1623"/>
                  </a:lnTo>
                  <a:lnTo>
                    <a:pt x="323" y="1623"/>
                  </a:lnTo>
                  <a:lnTo>
                    <a:pt x="324" y="1623"/>
                  </a:lnTo>
                  <a:lnTo>
                    <a:pt x="324" y="1622"/>
                  </a:lnTo>
                  <a:lnTo>
                    <a:pt x="324" y="1622"/>
                  </a:lnTo>
                  <a:lnTo>
                    <a:pt x="324" y="1622"/>
                  </a:lnTo>
                  <a:close/>
                  <a:moveTo>
                    <a:pt x="461" y="1603"/>
                  </a:moveTo>
                  <a:lnTo>
                    <a:pt x="462" y="1603"/>
                  </a:lnTo>
                  <a:lnTo>
                    <a:pt x="463" y="1603"/>
                  </a:lnTo>
                  <a:lnTo>
                    <a:pt x="463" y="1605"/>
                  </a:lnTo>
                  <a:lnTo>
                    <a:pt x="462" y="1605"/>
                  </a:lnTo>
                  <a:lnTo>
                    <a:pt x="462" y="1605"/>
                  </a:lnTo>
                  <a:lnTo>
                    <a:pt x="462" y="1609"/>
                  </a:lnTo>
                  <a:lnTo>
                    <a:pt x="463" y="1610"/>
                  </a:lnTo>
                  <a:lnTo>
                    <a:pt x="463" y="1610"/>
                  </a:lnTo>
                  <a:lnTo>
                    <a:pt x="463" y="1611"/>
                  </a:lnTo>
                  <a:lnTo>
                    <a:pt x="463" y="1612"/>
                  </a:lnTo>
                  <a:lnTo>
                    <a:pt x="462" y="1613"/>
                  </a:lnTo>
                  <a:lnTo>
                    <a:pt x="462" y="1613"/>
                  </a:lnTo>
                  <a:lnTo>
                    <a:pt x="462" y="1614"/>
                  </a:lnTo>
                  <a:lnTo>
                    <a:pt x="462" y="1614"/>
                  </a:lnTo>
                  <a:lnTo>
                    <a:pt x="462" y="1615"/>
                  </a:lnTo>
                  <a:lnTo>
                    <a:pt x="461" y="1615"/>
                  </a:lnTo>
                  <a:lnTo>
                    <a:pt x="461" y="1615"/>
                  </a:lnTo>
                  <a:lnTo>
                    <a:pt x="461" y="1615"/>
                  </a:lnTo>
                  <a:lnTo>
                    <a:pt x="461" y="1616"/>
                  </a:lnTo>
                  <a:lnTo>
                    <a:pt x="460" y="1617"/>
                  </a:lnTo>
                  <a:lnTo>
                    <a:pt x="460" y="1617"/>
                  </a:lnTo>
                  <a:lnTo>
                    <a:pt x="459" y="1618"/>
                  </a:lnTo>
                  <a:lnTo>
                    <a:pt x="459" y="1617"/>
                  </a:lnTo>
                  <a:lnTo>
                    <a:pt x="459" y="1615"/>
                  </a:lnTo>
                  <a:lnTo>
                    <a:pt x="459" y="1614"/>
                  </a:lnTo>
                  <a:lnTo>
                    <a:pt x="458" y="1614"/>
                  </a:lnTo>
                  <a:lnTo>
                    <a:pt x="458" y="1614"/>
                  </a:lnTo>
                  <a:lnTo>
                    <a:pt x="457" y="1614"/>
                  </a:lnTo>
                  <a:lnTo>
                    <a:pt x="457" y="1615"/>
                  </a:lnTo>
                  <a:lnTo>
                    <a:pt x="456" y="1616"/>
                  </a:lnTo>
                  <a:lnTo>
                    <a:pt x="455" y="1616"/>
                  </a:lnTo>
                  <a:lnTo>
                    <a:pt x="455" y="1617"/>
                  </a:lnTo>
                  <a:lnTo>
                    <a:pt x="455" y="1617"/>
                  </a:lnTo>
                  <a:lnTo>
                    <a:pt x="455" y="1618"/>
                  </a:lnTo>
                  <a:lnTo>
                    <a:pt x="455" y="1618"/>
                  </a:lnTo>
                  <a:lnTo>
                    <a:pt x="454" y="1618"/>
                  </a:lnTo>
                  <a:lnTo>
                    <a:pt x="454" y="1618"/>
                  </a:lnTo>
                  <a:lnTo>
                    <a:pt x="454" y="1618"/>
                  </a:lnTo>
                  <a:lnTo>
                    <a:pt x="454" y="1617"/>
                  </a:lnTo>
                  <a:lnTo>
                    <a:pt x="454" y="1617"/>
                  </a:lnTo>
                  <a:lnTo>
                    <a:pt x="453" y="1616"/>
                  </a:lnTo>
                  <a:lnTo>
                    <a:pt x="454" y="1614"/>
                  </a:lnTo>
                  <a:lnTo>
                    <a:pt x="454" y="1613"/>
                  </a:lnTo>
                  <a:lnTo>
                    <a:pt x="454" y="1613"/>
                  </a:lnTo>
                  <a:lnTo>
                    <a:pt x="454" y="1610"/>
                  </a:lnTo>
                  <a:lnTo>
                    <a:pt x="455" y="1609"/>
                  </a:lnTo>
                  <a:lnTo>
                    <a:pt x="455" y="1609"/>
                  </a:lnTo>
                  <a:lnTo>
                    <a:pt x="455" y="1609"/>
                  </a:lnTo>
                  <a:lnTo>
                    <a:pt x="456" y="1609"/>
                  </a:lnTo>
                  <a:lnTo>
                    <a:pt x="456" y="1608"/>
                  </a:lnTo>
                  <a:lnTo>
                    <a:pt x="457" y="1607"/>
                  </a:lnTo>
                  <a:lnTo>
                    <a:pt x="456" y="1607"/>
                  </a:lnTo>
                  <a:lnTo>
                    <a:pt x="457" y="1607"/>
                  </a:lnTo>
                  <a:lnTo>
                    <a:pt x="457" y="1606"/>
                  </a:lnTo>
                  <a:lnTo>
                    <a:pt x="457" y="1605"/>
                  </a:lnTo>
                  <a:lnTo>
                    <a:pt x="457" y="1605"/>
                  </a:lnTo>
                  <a:lnTo>
                    <a:pt x="457" y="1605"/>
                  </a:lnTo>
                  <a:lnTo>
                    <a:pt x="458" y="1604"/>
                  </a:lnTo>
                  <a:lnTo>
                    <a:pt x="458" y="1604"/>
                  </a:lnTo>
                  <a:lnTo>
                    <a:pt x="458" y="1604"/>
                  </a:lnTo>
                  <a:lnTo>
                    <a:pt x="459" y="1603"/>
                  </a:lnTo>
                  <a:lnTo>
                    <a:pt x="460" y="1603"/>
                  </a:lnTo>
                  <a:lnTo>
                    <a:pt x="461" y="1603"/>
                  </a:lnTo>
                  <a:lnTo>
                    <a:pt x="461" y="1603"/>
                  </a:lnTo>
                  <a:lnTo>
                    <a:pt x="461" y="1603"/>
                  </a:lnTo>
                  <a:close/>
                  <a:moveTo>
                    <a:pt x="397" y="1586"/>
                  </a:moveTo>
                  <a:lnTo>
                    <a:pt x="397" y="1587"/>
                  </a:lnTo>
                  <a:lnTo>
                    <a:pt x="397" y="1587"/>
                  </a:lnTo>
                  <a:lnTo>
                    <a:pt x="397" y="1586"/>
                  </a:lnTo>
                  <a:lnTo>
                    <a:pt x="397" y="1586"/>
                  </a:lnTo>
                  <a:lnTo>
                    <a:pt x="397" y="1586"/>
                  </a:lnTo>
                  <a:close/>
                  <a:moveTo>
                    <a:pt x="414" y="1563"/>
                  </a:moveTo>
                  <a:lnTo>
                    <a:pt x="415" y="1564"/>
                  </a:lnTo>
                  <a:lnTo>
                    <a:pt x="415" y="1563"/>
                  </a:lnTo>
                  <a:lnTo>
                    <a:pt x="416" y="1564"/>
                  </a:lnTo>
                  <a:lnTo>
                    <a:pt x="417" y="1565"/>
                  </a:lnTo>
                  <a:lnTo>
                    <a:pt x="417" y="1565"/>
                  </a:lnTo>
                  <a:lnTo>
                    <a:pt x="417" y="1565"/>
                  </a:lnTo>
                  <a:lnTo>
                    <a:pt x="418" y="1565"/>
                  </a:lnTo>
                  <a:lnTo>
                    <a:pt x="418" y="1565"/>
                  </a:lnTo>
                  <a:lnTo>
                    <a:pt x="419" y="1565"/>
                  </a:lnTo>
                  <a:lnTo>
                    <a:pt x="419" y="1565"/>
                  </a:lnTo>
                  <a:lnTo>
                    <a:pt x="419" y="1566"/>
                  </a:lnTo>
                  <a:lnTo>
                    <a:pt x="419" y="1566"/>
                  </a:lnTo>
                  <a:lnTo>
                    <a:pt x="419" y="1566"/>
                  </a:lnTo>
                  <a:lnTo>
                    <a:pt x="420" y="1567"/>
                  </a:lnTo>
                  <a:lnTo>
                    <a:pt x="422" y="1569"/>
                  </a:lnTo>
                  <a:lnTo>
                    <a:pt x="424" y="1571"/>
                  </a:lnTo>
                  <a:lnTo>
                    <a:pt x="425" y="1572"/>
                  </a:lnTo>
                  <a:lnTo>
                    <a:pt x="426" y="1573"/>
                  </a:lnTo>
                  <a:lnTo>
                    <a:pt x="426" y="1573"/>
                  </a:lnTo>
                  <a:lnTo>
                    <a:pt x="426" y="1573"/>
                  </a:lnTo>
                  <a:lnTo>
                    <a:pt x="427" y="1573"/>
                  </a:lnTo>
                  <a:lnTo>
                    <a:pt x="427" y="1574"/>
                  </a:lnTo>
                  <a:lnTo>
                    <a:pt x="428" y="1574"/>
                  </a:lnTo>
                  <a:lnTo>
                    <a:pt x="429" y="1574"/>
                  </a:lnTo>
                  <a:lnTo>
                    <a:pt x="430" y="1575"/>
                  </a:lnTo>
                  <a:lnTo>
                    <a:pt x="430" y="1576"/>
                  </a:lnTo>
                  <a:lnTo>
                    <a:pt x="431" y="1576"/>
                  </a:lnTo>
                  <a:lnTo>
                    <a:pt x="432" y="1576"/>
                  </a:lnTo>
                  <a:lnTo>
                    <a:pt x="432" y="1578"/>
                  </a:lnTo>
                  <a:lnTo>
                    <a:pt x="432" y="1579"/>
                  </a:lnTo>
                  <a:lnTo>
                    <a:pt x="432" y="1579"/>
                  </a:lnTo>
                  <a:lnTo>
                    <a:pt x="432" y="1580"/>
                  </a:lnTo>
                  <a:lnTo>
                    <a:pt x="432" y="1580"/>
                  </a:lnTo>
                  <a:lnTo>
                    <a:pt x="431" y="1581"/>
                  </a:lnTo>
                  <a:lnTo>
                    <a:pt x="430" y="1581"/>
                  </a:lnTo>
                  <a:lnTo>
                    <a:pt x="430" y="1582"/>
                  </a:lnTo>
                  <a:lnTo>
                    <a:pt x="430" y="1583"/>
                  </a:lnTo>
                  <a:lnTo>
                    <a:pt x="431" y="1583"/>
                  </a:lnTo>
                  <a:lnTo>
                    <a:pt x="432" y="1583"/>
                  </a:lnTo>
                  <a:lnTo>
                    <a:pt x="432" y="1583"/>
                  </a:lnTo>
                  <a:lnTo>
                    <a:pt x="433" y="1583"/>
                  </a:lnTo>
                  <a:lnTo>
                    <a:pt x="434" y="1583"/>
                  </a:lnTo>
                  <a:lnTo>
                    <a:pt x="435" y="1583"/>
                  </a:lnTo>
                  <a:lnTo>
                    <a:pt x="435" y="1587"/>
                  </a:lnTo>
                  <a:lnTo>
                    <a:pt x="435" y="1587"/>
                  </a:lnTo>
                  <a:lnTo>
                    <a:pt x="435" y="1588"/>
                  </a:lnTo>
                  <a:lnTo>
                    <a:pt x="436" y="1589"/>
                  </a:lnTo>
                  <a:lnTo>
                    <a:pt x="436" y="1589"/>
                  </a:lnTo>
                  <a:lnTo>
                    <a:pt x="436" y="1589"/>
                  </a:lnTo>
                  <a:lnTo>
                    <a:pt x="436" y="1589"/>
                  </a:lnTo>
                  <a:lnTo>
                    <a:pt x="438" y="1588"/>
                  </a:lnTo>
                  <a:lnTo>
                    <a:pt x="439" y="1587"/>
                  </a:lnTo>
                  <a:lnTo>
                    <a:pt x="441" y="1587"/>
                  </a:lnTo>
                  <a:lnTo>
                    <a:pt x="441" y="1587"/>
                  </a:lnTo>
                  <a:lnTo>
                    <a:pt x="441" y="1588"/>
                  </a:lnTo>
                  <a:lnTo>
                    <a:pt x="441" y="1591"/>
                  </a:lnTo>
                  <a:lnTo>
                    <a:pt x="441" y="1592"/>
                  </a:lnTo>
                  <a:lnTo>
                    <a:pt x="441" y="1593"/>
                  </a:lnTo>
                  <a:lnTo>
                    <a:pt x="441" y="1593"/>
                  </a:lnTo>
                  <a:lnTo>
                    <a:pt x="441" y="1594"/>
                  </a:lnTo>
                  <a:lnTo>
                    <a:pt x="441" y="1596"/>
                  </a:lnTo>
                  <a:lnTo>
                    <a:pt x="441" y="1596"/>
                  </a:lnTo>
                  <a:lnTo>
                    <a:pt x="441" y="1598"/>
                  </a:lnTo>
                  <a:lnTo>
                    <a:pt x="442" y="1599"/>
                  </a:lnTo>
                  <a:lnTo>
                    <a:pt x="442" y="1600"/>
                  </a:lnTo>
                  <a:lnTo>
                    <a:pt x="443" y="1600"/>
                  </a:lnTo>
                  <a:lnTo>
                    <a:pt x="443" y="1604"/>
                  </a:lnTo>
                  <a:lnTo>
                    <a:pt x="443" y="1604"/>
                  </a:lnTo>
                  <a:lnTo>
                    <a:pt x="443" y="1605"/>
                  </a:lnTo>
                  <a:lnTo>
                    <a:pt x="443" y="1605"/>
                  </a:lnTo>
                  <a:lnTo>
                    <a:pt x="444" y="1607"/>
                  </a:lnTo>
                  <a:lnTo>
                    <a:pt x="445" y="1608"/>
                  </a:lnTo>
                  <a:lnTo>
                    <a:pt x="445" y="1608"/>
                  </a:lnTo>
                  <a:lnTo>
                    <a:pt x="445" y="1609"/>
                  </a:lnTo>
                  <a:lnTo>
                    <a:pt x="445" y="1610"/>
                  </a:lnTo>
                  <a:lnTo>
                    <a:pt x="444" y="1612"/>
                  </a:lnTo>
                  <a:lnTo>
                    <a:pt x="441" y="1612"/>
                  </a:lnTo>
                  <a:lnTo>
                    <a:pt x="441" y="1612"/>
                  </a:lnTo>
                  <a:lnTo>
                    <a:pt x="440" y="1613"/>
                  </a:lnTo>
                  <a:lnTo>
                    <a:pt x="440" y="1614"/>
                  </a:lnTo>
                  <a:lnTo>
                    <a:pt x="443" y="1617"/>
                  </a:lnTo>
                  <a:lnTo>
                    <a:pt x="444" y="1618"/>
                  </a:lnTo>
                  <a:lnTo>
                    <a:pt x="444" y="1618"/>
                  </a:lnTo>
                  <a:lnTo>
                    <a:pt x="444" y="1620"/>
                  </a:lnTo>
                  <a:lnTo>
                    <a:pt x="445" y="1621"/>
                  </a:lnTo>
                  <a:lnTo>
                    <a:pt x="445" y="1622"/>
                  </a:lnTo>
                  <a:lnTo>
                    <a:pt x="444" y="1621"/>
                  </a:lnTo>
                  <a:lnTo>
                    <a:pt x="444" y="1622"/>
                  </a:lnTo>
                  <a:lnTo>
                    <a:pt x="442" y="1622"/>
                  </a:lnTo>
                  <a:lnTo>
                    <a:pt x="442" y="1623"/>
                  </a:lnTo>
                  <a:lnTo>
                    <a:pt x="441" y="1623"/>
                  </a:lnTo>
                  <a:lnTo>
                    <a:pt x="441" y="1623"/>
                  </a:lnTo>
                  <a:lnTo>
                    <a:pt x="441" y="1623"/>
                  </a:lnTo>
                  <a:lnTo>
                    <a:pt x="441" y="1624"/>
                  </a:lnTo>
                  <a:lnTo>
                    <a:pt x="440" y="1624"/>
                  </a:lnTo>
                  <a:lnTo>
                    <a:pt x="438" y="1622"/>
                  </a:lnTo>
                  <a:lnTo>
                    <a:pt x="439" y="1622"/>
                  </a:lnTo>
                  <a:lnTo>
                    <a:pt x="438" y="1622"/>
                  </a:lnTo>
                  <a:lnTo>
                    <a:pt x="436" y="1621"/>
                  </a:lnTo>
                  <a:lnTo>
                    <a:pt x="436" y="1620"/>
                  </a:lnTo>
                  <a:lnTo>
                    <a:pt x="436" y="1620"/>
                  </a:lnTo>
                  <a:lnTo>
                    <a:pt x="436" y="1619"/>
                  </a:lnTo>
                  <a:lnTo>
                    <a:pt x="436" y="1619"/>
                  </a:lnTo>
                  <a:lnTo>
                    <a:pt x="436" y="1618"/>
                  </a:lnTo>
                  <a:lnTo>
                    <a:pt x="436" y="1618"/>
                  </a:lnTo>
                  <a:lnTo>
                    <a:pt x="436" y="1618"/>
                  </a:lnTo>
                  <a:lnTo>
                    <a:pt x="436" y="1618"/>
                  </a:lnTo>
                  <a:lnTo>
                    <a:pt x="436" y="1618"/>
                  </a:lnTo>
                  <a:lnTo>
                    <a:pt x="435" y="1617"/>
                  </a:lnTo>
                  <a:lnTo>
                    <a:pt x="435" y="1615"/>
                  </a:lnTo>
                  <a:lnTo>
                    <a:pt x="435" y="1614"/>
                  </a:lnTo>
                  <a:lnTo>
                    <a:pt x="435" y="1614"/>
                  </a:lnTo>
                  <a:lnTo>
                    <a:pt x="435" y="1613"/>
                  </a:lnTo>
                  <a:lnTo>
                    <a:pt x="435" y="1612"/>
                  </a:lnTo>
                  <a:lnTo>
                    <a:pt x="433" y="1612"/>
                  </a:lnTo>
                  <a:lnTo>
                    <a:pt x="433" y="1612"/>
                  </a:lnTo>
                  <a:lnTo>
                    <a:pt x="433" y="1612"/>
                  </a:lnTo>
                  <a:lnTo>
                    <a:pt x="432" y="1610"/>
                  </a:lnTo>
                  <a:lnTo>
                    <a:pt x="431" y="1610"/>
                  </a:lnTo>
                  <a:lnTo>
                    <a:pt x="430" y="1609"/>
                  </a:lnTo>
                  <a:lnTo>
                    <a:pt x="429" y="1609"/>
                  </a:lnTo>
                  <a:lnTo>
                    <a:pt x="429" y="1608"/>
                  </a:lnTo>
                  <a:lnTo>
                    <a:pt x="429" y="1607"/>
                  </a:lnTo>
                  <a:lnTo>
                    <a:pt x="428" y="1607"/>
                  </a:lnTo>
                  <a:lnTo>
                    <a:pt x="428" y="1608"/>
                  </a:lnTo>
                  <a:lnTo>
                    <a:pt x="428" y="1608"/>
                  </a:lnTo>
                  <a:lnTo>
                    <a:pt x="427" y="1608"/>
                  </a:lnTo>
                  <a:lnTo>
                    <a:pt x="426" y="1609"/>
                  </a:lnTo>
                  <a:lnTo>
                    <a:pt x="425" y="1609"/>
                  </a:lnTo>
                  <a:lnTo>
                    <a:pt x="425" y="1609"/>
                  </a:lnTo>
                  <a:lnTo>
                    <a:pt x="425" y="1607"/>
                  </a:lnTo>
                  <a:lnTo>
                    <a:pt x="424" y="1606"/>
                  </a:lnTo>
                  <a:lnTo>
                    <a:pt x="423" y="1604"/>
                  </a:lnTo>
                  <a:lnTo>
                    <a:pt x="423" y="1603"/>
                  </a:lnTo>
                  <a:lnTo>
                    <a:pt x="424" y="1602"/>
                  </a:lnTo>
                  <a:lnTo>
                    <a:pt x="424" y="1601"/>
                  </a:lnTo>
                  <a:lnTo>
                    <a:pt x="424" y="1600"/>
                  </a:lnTo>
                  <a:lnTo>
                    <a:pt x="424" y="1600"/>
                  </a:lnTo>
                  <a:lnTo>
                    <a:pt x="424" y="1598"/>
                  </a:lnTo>
                  <a:lnTo>
                    <a:pt x="423" y="1598"/>
                  </a:lnTo>
                  <a:lnTo>
                    <a:pt x="423" y="1598"/>
                  </a:lnTo>
                  <a:lnTo>
                    <a:pt x="423" y="1599"/>
                  </a:lnTo>
                  <a:lnTo>
                    <a:pt x="423" y="1600"/>
                  </a:lnTo>
                  <a:lnTo>
                    <a:pt x="422" y="1600"/>
                  </a:lnTo>
                  <a:lnTo>
                    <a:pt x="422" y="1600"/>
                  </a:lnTo>
                  <a:lnTo>
                    <a:pt x="422" y="1598"/>
                  </a:lnTo>
                  <a:lnTo>
                    <a:pt x="422" y="1598"/>
                  </a:lnTo>
                  <a:lnTo>
                    <a:pt x="421" y="1597"/>
                  </a:lnTo>
                  <a:lnTo>
                    <a:pt x="422" y="1596"/>
                  </a:lnTo>
                  <a:lnTo>
                    <a:pt x="421" y="1595"/>
                  </a:lnTo>
                  <a:lnTo>
                    <a:pt x="422" y="1595"/>
                  </a:lnTo>
                  <a:lnTo>
                    <a:pt x="422" y="1593"/>
                  </a:lnTo>
                  <a:lnTo>
                    <a:pt x="422" y="1590"/>
                  </a:lnTo>
                  <a:lnTo>
                    <a:pt x="422" y="1589"/>
                  </a:lnTo>
                  <a:lnTo>
                    <a:pt x="423" y="1589"/>
                  </a:lnTo>
                  <a:lnTo>
                    <a:pt x="423" y="1588"/>
                  </a:lnTo>
                  <a:lnTo>
                    <a:pt x="423" y="1587"/>
                  </a:lnTo>
                  <a:lnTo>
                    <a:pt x="423" y="1587"/>
                  </a:lnTo>
                  <a:lnTo>
                    <a:pt x="423" y="1587"/>
                  </a:lnTo>
                  <a:lnTo>
                    <a:pt x="422" y="1586"/>
                  </a:lnTo>
                  <a:lnTo>
                    <a:pt x="421" y="1586"/>
                  </a:lnTo>
                  <a:lnTo>
                    <a:pt x="420" y="1586"/>
                  </a:lnTo>
                  <a:lnTo>
                    <a:pt x="419" y="1587"/>
                  </a:lnTo>
                  <a:lnTo>
                    <a:pt x="419" y="1587"/>
                  </a:lnTo>
                  <a:lnTo>
                    <a:pt x="419" y="1587"/>
                  </a:lnTo>
                  <a:lnTo>
                    <a:pt x="419" y="1587"/>
                  </a:lnTo>
                  <a:lnTo>
                    <a:pt x="418" y="1586"/>
                  </a:lnTo>
                  <a:lnTo>
                    <a:pt x="417" y="1585"/>
                  </a:lnTo>
                  <a:lnTo>
                    <a:pt x="416" y="1585"/>
                  </a:lnTo>
                  <a:lnTo>
                    <a:pt x="415" y="1582"/>
                  </a:lnTo>
                  <a:lnTo>
                    <a:pt x="414" y="1581"/>
                  </a:lnTo>
                  <a:lnTo>
                    <a:pt x="413" y="1581"/>
                  </a:lnTo>
                  <a:lnTo>
                    <a:pt x="410" y="1576"/>
                  </a:lnTo>
                  <a:lnTo>
                    <a:pt x="410" y="1576"/>
                  </a:lnTo>
                  <a:lnTo>
                    <a:pt x="410" y="1576"/>
                  </a:lnTo>
                  <a:lnTo>
                    <a:pt x="410" y="1575"/>
                  </a:lnTo>
                  <a:lnTo>
                    <a:pt x="410" y="1572"/>
                  </a:lnTo>
                  <a:lnTo>
                    <a:pt x="409" y="1571"/>
                  </a:lnTo>
                  <a:lnTo>
                    <a:pt x="408" y="1571"/>
                  </a:lnTo>
                  <a:lnTo>
                    <a:pt x="408" y="1570"/>
                  </a:lnTo>
                  <a:lnTo>
                    <a:pt x="409" y="1570"/>
                  </a:lnTo>
                  <a:lnTo>
                    <a:pt x="409" y="1570"/>
                  </a:lnTo>
                  <a:lnTo>
                    <a:pt x="410" y="1570"/>
                  </a:lnTo>
                  <a:lnTo>
                    <a:pt x="410" y="1568"/>
                  </a:lnTo>
                  <a:lnTo>
                    <a:pt x="410" y="1568"/>
                  </a:lnTo>
                  <a:lnTo>
                    <a:pt x="410" y="1567"/>
                  </a:lnTo>
                  <a:lnTo>
                    <a:pt x="411" y="1567"/>
                  </a:lnTo>
                  <a:lnTo>
                    <a:pt x="411" y="1567"/>
                  </a:lnTo>
                  <a:lnTo>
                    <a:pt x="412" y="1566"/>
                  </a:lnTo>
                  <a:lnTo>
                    <a:pt x="412" y="1566"/>
                  </a:lnTo>
                  <a:lnTo>
                    <a:pt x="412" y="1566"/>
                  </a:lnTo>
                  <a:lnTo>
                    <a:pt x="413" y="1566"/>
                  </a:lnTo>
                  <a:lnTo>
                    <a:pt x="414" y="1565"/>
                  </a:lnTo>
                  <a:lnTo>
                    <a:pt x="414" y="1564"/>
                  </a:lnTo>
                  <a:lnTo>
                    <a:pt x="414" y="1563"/>
                  </a:lnTo>
                  <a:close/>
                  <a:moveTo>
                    <a:pt x="258" y="1560"/>
                  </a:moveTo>
                  <a:lnTo>
                    <a:pt x="258" y="1561"/>
                  </a:lnTo>
                  <a:lnTo>
                    <a:pt x="258" y="1562"/>
                  </a:lnTo>
                  <a:lnTo>
                    <a:pt x="258" y="1566"/>
                  </a:lnTo>
                  <a:lnTo>
                    <a:pt x="258" y="1566"/>
                  </a:lnTo>
                  <a:lnTo>
                    <a:pt x="258" y="1566"/>
                  </a:lnTo>
                  <a:lnTo>
                    <a:pt x="258" y="1568"/>
                  </a:lnTo>
                  <a:lnTo>
                    <a:pt x="258" y="1568"/>
                  </a:lnTo>
                  <a:lnTo>
                    <a:pt x="258" y="1569"/>
                  </a:lnTo>
                  <a:lnTo>
                    <a:pt x="258" y="1570"/>
                  </a:lnTo>
                  <a:lnTo>
                    <a:pt x="257" y="1571"/>
                  </a:lnTo>
                  <a:lnTo>
                    <a:pt x="257" y="1572"/>
                  </a:lnTo>
                  <a:lnTo>
                    <a:pt x="257" y="1572"/>
                  </a:lnTo>
                  <a:lnTo>
                    <a:pt x="257" y="1573"/>
                  </a:lnTo>
                  <a:lnTo>
                    <a:pt x="256" y="1574"/>
                  </a:lnTo>
                  <a:lnTo>
                    <a:pt x="257" y="1574"/>
                  </a:lnTo>
                  <a:lnTo>
                    <a:pt x="257" y="1575"/>
                  </a:lnTo>
                  <a:lnTo>
                    <a:pt x="258" y="1576"/>
                  </a:lnTo>
                  <a:lnTo>
                    <a:pt x="258" y="1576"/>
                  </a:lnTo>
                  <a:lnTo>
                    <a:pt x="258" y="1576"/>
                  </a:lnTo>
                  <a:lnTo>
                    <a:pt x="258" y="1576"/>
                  </a:lnTo>
                  <a:lnTo>
                    <a:pt x="258" y="1576"/>
                  </a:lnTo>
                  <a:lnTo>
                    <a:pt x="258" y="1577"/>
                  </a:lnTo>
                  <a:lnTo>
                    <a:pt x="259" y="1579"/>
                  </a:lnTo>
                  <a:lnTo>
                    <a:pt x="259" y="1579"/>
                  </a:lnTo>
                  <a:lnTo>
                    <a:pt x="259" y="1580"/>
                  </a:lnTo>
                  <a:lnTo>
                    <a:pt x="260" y="1581"/>
                  </a:lnTo>
                  <a:lnTo>
                    <a:pt x="260" y="1581"/>
                  </a:lnTo>
                  <a:lnTo>
                    <a:pt x="260" y="1582"/>
                  </a:lnTo>
                  <a:lnTo>
                    <a:pt x="260" y="1584"/>
                  </a:lnTo>
                  <a:lnTo>
                    <a:pt x="260" y="1585"/>
                  </a:lnTo>
                  <a:lnTo>
                    <a:pt x="261" y="1585"/>
                  </a:lnTo>
                  <a:lnTo>
                    <a:pt x="261" y="1586"/>
                  </a:lnTo>
                  <a:lnTo>
                    <a:pt x="261" y="1586"/>
                  </a:lnTo>
                  <a:lnTo>
                    <a:pt x="261" y="1586"/>
                  </a:lnTo>
                  <a:lnTo>
                    <a:pt x="261" y="1587"/>
                  </a:lnTo>
                  <a:lnTo>
                    <a:pt x="262" y="1587"/>
                  </a:lnTo>
                  <a:lnTo>
                    <a:pt x="262" y="1589"/>
                  </a:lnTo>
                  <a:lnTo>
                    <a:pt x="261" y="1590"/>
                  </a:lnTo>
                  <a:lnTo>
                    <a:pt x="261" y="1592"/>
                  </a:lnTo>
                  <a:lnTo>
                    <a:pt x="261" y="1592"/>
                  </a:lnTo>
                  <a:lnTo>
                    <a:pt x="262" y="1594"/>
                  </a:lnTo>
                  <a:lnTo>
                    <a:pt x="261" y="1594"/>
                  </a:lnTo>
                  <a:lnTo>
                    <a:pt x="261" y="1595"/>
                  </a:lnTo>
                  <a:lnTo>
                    <a:pt x="261" y="1596"/>
                  </a:lnTo>
                  <a:lnTo>
                    <a:pt x="262" y="1597"/>
                  </a:lnTo>
                  <a:lnTo>
                    <a:pt x="262" y="1597"/>
                  </a:lnTo>
                  <a:lnTo>
                    <a:pt x="262" y="1598"/>
                  </a:lnTo>
                  <a:lnTo>
                    <a:pt x="263" y="1600"/>
                  </a:lnTo>
                  <a:lnTo>
                    <a:pt x="263" y="1600"/>
                  </a:lnTo>
                  <a:lnTo>
                    <a:pt x="263" y="1600"/>
                  </a:lnTo>
                  <a:lnTo>
                    <a:pt x="263" y="1600"/>
                  </a:lnTo>
                  <a:lnTo>
                    <a:pt x="263" y="1601"/>
                  </a:lnTo>
                  <a:lnTo>
                    <a:pt x="263" y="1601"/>
                  </a:lnTo>
                  <a:lnTo>
                    <a:pt x="263" y="1602"/>
                  </a:lnTo>
                  <a:lnTo>
                    <a:pt x="263" y="1602"/>
                  </a:lnTo>
                  <a:lnTo>
                    <a:pt x="263" y="1603"/>
                  </a:lnTo>
                  <a:lnTo>
                    <a:pt x="263" y="1605"/>
                  </a:lnTo>
                  <a:lnTo>
                    <a:pt x="264" y="1604"/>
                  </a:lnTo>
                  <a:lnTo>
                    <a:pt x="264" y="1605"/>
                  </a:lnTo>
                  <a:lnTo>
                    <a:pt x="264" y="1605"/>
                  </a:lnTo>
                  <a:lnTo>
                    <a:pt x="265" y="1606"/>
                  </a:lnTo>
                  <a:lnTo>
                    <a:pt x="266" y="1607"/>
                  </a:lnTo>
                  <a:lnTo>
                    <a:pt x="266" y="1607"/>
                  </a:lnTo>
                  <a:lnTo>
                    <a:pt x="267" y="1607"/>
                  </a:lnTo>
                  <a:lnTo>
                    <a:pt x="267" y="1607"/>
                  </a:lnTo>
                  <a:lnTo>
                    <a:pt x="267" y="1608"/>
                  </a:lnTo>
                  <a:lnTo>
                    <a:pt x="267" y="1608"/>
                  </a:lnTo>
                  <a:lnTo>
                    <a:pt x="267" y="1608"/>
                  </a:lnTo>
                  <a:lnTo>
                    <a:pt x="268" y="1608"/>
                  </a:lnTo>
                  <a:lnTo>
                    <a:pt x="268" y="1609"/>
                  </a:lnTo>
                  <a:lnTo>
                    <a:pt x="268" y="1609"/>
                  </a:lnTo>
                  <a:lnTo>
                    <a:pt x="269" y="1609"/>
                  </a:lnTo>
                  <a:lnTo>
                    <a:pt x="270" y="1610"/>
                  </a:lnTo>
                  <a:lnTo>
                    <a:pt x="270" y="1610"/>
                  </a:lnTo>
                  <a:lnTo>
                    <a:pt x="270" y="1611"/>
                  </a:lnTo>
                  <a:lnTo>
                    <a:pt x="270" y="1611"/>
                  </a:lnTo>
                  <a:lnTo>
                    <a:pt x="270" y="1611"/>
                  </a:lnTo>
                  <a:lnTo>
                    <a:pt x="271" y="1611"/>
                  </a:lnTo>
                  <a:lnTo>
                    <a:pt x="271" y="1612"/>
                  </a:lnTo>
                  <a:lnTo>
                    <a:pt x="271" y="1613"/>
                  </a:lnTo>
                  <a:lnTo>
                    <a:pt x="271" y="1613"/>
                  </a:lnTo>
                  <a:lnTo>
                    <a:pt x="271" y="1614"/>
                  </a:lnTo>
                  <a:lnTo>
                    <a:pt x="271" y="1614"/>
                  </a:lnTo>
                  <a:lnTo>
                    <a:pt x="271" y="1615"/>
                  </a:lnTo>
                  <a:lnTo>
                    <a:pt x="271" y="1615"/>
                  </a:lnTo>
                  <a:lnTo>
                    <a:pt x="271" y="1615"/>
                  </a:lnTo>
                  <a:lnTo>
                    <a:pt x="271" y="1616"/>
                  </a:lnTo>
                  <a:lnTo>
                    <a:pt x="270" y="1616"/>
                  </a:lnTo>
                  <a:lnTo>
                    <a:pt x="270" y="1617"/>
                  </a:lnTo>
                  <a:lnTo>
                    <a:pt x="270" y="1618"/>
                  </a:lnTo>
                  <a:lnTo>
                    <a:pt x="270" y="1618"/>
                  </a:lnTo>
                  <a:lnTo>
                    <a:pt x="271" y="1619"/>
                  </a:lnTo>
                  <a:lnTo>
                    <a:pt x="270" y="1619"/>
                  </a:lnTo>
                  <a:lnTo>
                    <a:pt x="271" y="1621"/>
                  </a:lnTo>
                  <a:lnTo>
                    <a:pt x="271" y="1621"/>
                  </a:lnTo>
                  <a:lnTo>
                    <a:pt x="271" y="1621"/>
                  </a:lnTo>
                  <a:lnTo>
                    <a:pt x="271" y="1622"/>
                  </a:lnTo>
                  <a:lnTo>
                    <a:pt x="272" y="1622"/>
                  </a:lnTo>
                  <a:lnTo>
                    <a:pt x="272" y="1622"/>
                  </a:lnTo>
                  <a:lnTo>
                    <a:pt x="273" y="1622"/>
                  </a:lnTo>
                  <a:lnTo>
                    <a:pt x="273" y="1622"/>
                  </a:lnTo>
                  <a:lnTo>
                    <a:pt x="273" y="1622"/>
                  </a:lnTo>
                  <a:lnTo>
                    <a:pt x="273" y="1622"/>
                  </a:lnTo>
                  <a:lnTo>
                    <a:pt x="273" y="1622"/>
                  </a:lnTo>
                  <a:lnTo>
                    <a:pt x="274" y="1623"/>
                  </a:lnTo>
                  <a:lnTo>
                    <a:pt x="274" y="1624"/>
                  </a:lnTo>
                  <a:lnTo>
                    <a:pt x="273" y="1624"/>
                  </a:lnTo>
                  <a:lnTo>
                    <a:pt x="273" y="1625"/>
                  </a:lnTo>
                  <a:lnTo>
                    <a:pt x="272" y="1626"/>
                  </a:lnTo>
                  <a:lnTo>
                    <a:pt x="273" y="1626"/>
                  </a:lnTo>
                  <a:lnTo>
                    <a:pt x="273" y="1626"/>
                  </a:lnTo>
                  <a:lnTo>
                    <a:pt x="272" y="1627"/>
                  </a:lnTo>
                  <a:lnTo>
                    <a:pt x="271" y="1628"/>
                  </a:lnTo>
                  <a:lnTo>
                    <a:pt x="271" y="1629"/>
                  </a:lnTo>
                  <a:lnTo>
                    <a:pt x="271" y="1630"/>
                  </a:lnTo>
                  <a:lnTo>
                    <a:pt x="272" y="1630"/>
                  </a:lnTo>
                  <a:lnTo>
                    <a:pt x="272" y="1630"/>
                  </a:lnTo>
                  <a:lnTo>
                    <a:pt x="273" y="1630"/>
                  </a:lnTo>
                  <a:lnTo>
                    <a:pt x="273" y="1631"/>
                  </a:lnTo>
                  <a:lnTo>
                    <a:pt x="273" y="1631"/>
                  </a:lnTo>
                  <a:lnTo>
                    <a:pt x="272" y="1631"/>
                  </a:lnTo>
                  <a:lnTo>
                    <a:pt x="272" y="1631"/>
                  </a:lnTo>
                  <a:lnTo>
                    <a:pt x="272" y="1632"/>
                  </a:lnTo>
                  <a:lnTo>
                    <a:pt x="272" y="1632"/>
                  </a:lnTo>
                  <a:lnTo>
                    <a:pt x="273" y="1632"/>
                  </a:lnTo>
                  <a:lnTo>
                    <a:pt x="273" y="1632"/>
                  </a:lnTo>
                  <a:lnTo>
                    <a:pt x="274" y="1632"/>
                  </a:lnTo>
                  <a:lnTo>
                    <a:pt x="275" y="1632"/>
                  </a:lnTo>
                  <a:lnTo>
                    <a:pt x="275" y="1632"/>
                  </a:lnTo>
                  <a:lnTo>
                    <a:pt x="275" y="1633"/>
                  </a:lnTo>
                  <a:lnTo>
                    <a:pt x="274" y="1633"/>
                  </a:lnTo>
                  <a:lnTo>
                    <a:pt x="275" y="1634"/>
                  </a:lnTo>
                  <a:lnTo>
                    <a:pt x="275" y="1634"/>
                  </a:lnTo>
                  <a:lnTo>
                    <a:pt x="274" y="1635"/>
                  </a:lnTo>
                  <a:lnTo>
                    <a:pt x="274" y="1635"/>
                  </a:lnTo>
                  <a:lnTo>
                    <a:pt x="274" y="1635"/>
                  </a:lnTo>
                  <a:lnTo>
                    <a:pt x="274" y="1635"/>
                  </a:lnTo>
                  <a:lnTo>
                    <a:pt x="274" y="1635"/>
                  </a:lnTo>
                  <a:lnTo>
                    <a:pt x="274" y="1635"/>
                  </a:lnTo>
                  <a:lnTo>
                    <a:pt x="274" y="1635"/>
                  </a:lnTo>
                  <a:lnTo>
                    <a:pt x="275" y="1635"/>
                  </a:lnTo>
                  <a:lnTo>
                    <a:pt x="276" y="1635"/>
                  </a:lnTo>
                  <a:lnTo>
                    <a:pt x="275" y="1635"/>
                  </a:lnTo>
                  <a:lnTo>
                    <a:pt x="274" y="1636"/>
                  </a:lnTo>
                  <a:lnTo>
                    <a:pt x="274" y="1637"/>
                  </a:lnTo>
                  <a:lnTo>
                    <a:pt x="273" y="1638"/>
                  </a:lnTo>
                  <a:lnTo>
                    <a:pt x="273" y="1638"/>
                  </a:lnTo>
                  <a:lnTo>
                    <a:pt x="272" y="1639"/>
                  </a:lnTo>
                  <a:lnTo>
                    <a:pt x="271" y="1639"/>
                  </a:lnTo>
                  <a:lnTo>
                    <a:pt x="272" y="1639"/>
                  </a:lnTo>
                  <a:lnTo>
                    <a:pt x="272" y="1638"/>
                  </a:lnTo>
                  <a:lnTo>
                    <a:pt x="271" y="1638"/>
                  </a:lnTo>
                  <a:lnTo>
                    <a:pt x="271" y="1638"/>
                  </a:lnTo>
                  <a:lnTo>
                    <a:pt x="271" y="1639"/>
                  </a:lnTo>
                  <a:lnTo>
                    <a:pt x="271" y="1639"/>
                  </a:lnTo>
                  <a:lnTo>
                    <a:pt x="271" y="1639"/>
                  </a:lnTo>
                  <a:lnTo>
                    <a:pt x="271" y="1640"/>
                  </a:lnTo>
                  <a:lnTo>
                    <a:pt x="271" y="1640"/>
                  </a:lnTo>
                  <a:lnTo>
                    <a:pt x="270" y="1639"/>
                  </a:lnTo>
                  <a:lnTo>
                    <a:pt x="270" y="1639"/>
                  </a:lnTo>
                  <a:lnTo>
                    <a:pt x="269" y="1640"/>
                  </a:lnTo>
                  <a:lnTo>
                    <a:pt x="269" y="1641"/>
                  </a:lnTo>
                  <a:lnTo>
                    <a:pt x="270" y="1641"/>
                  </a:lnTo>
                  <a:lnTo>
                    <a:pt x="270" y="1641"/>
                  </a:lnTo>
                  <a:lnTo>
                    <a:pt x="271" y="1641"/>
                  </a:lnTo>
                  <a:lnTo>
                    <a:pt x="271" y="1641"/>
                  </a:lnTo>
                  <a:lnTo>
                    <a:pt x="271" y="1641"/>
                  </a:lnTo>
                  <a:lnTo>
                    <a:pt x="270" y="1642"/>
                  </a:lnTo>
                  <a:lnTo>
                    <a:pt x="270" y="1642"/>
                  </a:lnTo>
                  <a:lnTo>
                    <a:pt x="270" y="1643"/>
                  </a:lnTo>
                  <a:lnTo>
                    <a:pt x="269" y="1643"/>
                  </a:lnTo>
                  <a:lnTo>
                    <a:pt x="269" y="1644"/>
                  </a:lnTo>
                  <a:lnTo>
                    <a:pt x="268" y="1643"/>
                  </a:lnTo>
                  <a:lnTo>
                    <a:pt x="269" y="1643"/>
                  </a:lnTo>
                  <a:lnTo>
                    <a:pt x="268" y="1643"/>
                  </a:lnTo>
                  <a:lnTo>
                    <a:pt x="268" y="1643"/>
                  </a:lnTo>
                  <a:lnTo>
                    <a:pt x="268" y="1643"/>
                  </a:lnTo>
                  <a:lnTo>
                    <a:pt x="267" y="1643"/>
                  </a:lnTo>
                  <a:lnTo>
                    <a:pt x="267" y="1644"/>
                  </a:lnTo>
                  <a:lnTo>
                    <a:pt x="267" y="1644"/>
                  </a:lnTo>
                  <a:lnTo>
                    <a:pt x="267" y="1643"/>
                  </a:lnTo>
                  <a:lnTo>
                    <a:pt x="267" y="1642"/>
                  </a:lnTo>
                  <a:lnTo>
                    <a:pt x="267" y="1642"/>
                  </a:lnTo>
                  <a:lnTo>
                    <a:pt x="267" y="1642"/>
                  </a:lnTo>
                  <a:lnTo>
                    <a:pt x="267" y="1641"/>
                  </a:lnTo>
                  <a:lnTo>
                    <a:pt x="266" y="1642"/>
                  </a:lnTo>
                  <a:lnTo>
                    <a:pt x="266" y="1642"/>
                  </a:lnTo>
                  <a:lnTo>
                    <a:pt x="267" y="1642"/>
                  </a:lnTo>
                  <a:lnTo>
                    <a:pt x="267" y="1642"/>
                  </a:lnTo>
                  <a:lnTo>
                    <a:pt x="267" y="1643"/>
                  </a:lnTo>
                  <a:lnTo>
                    <a:pt x="266" y="1643"/>
                  </a:lnTo>
                  <a:lnTo>
                    <a:pt x="266" y="1642"/>
                  </a:lnTo>
                  <a:lnTo>
                    <a:pt x="266" y="1643"/>
                  </a:lnTo>
                  <a:lnTo>
                    <a:pt x="266" y="1644"/>
                  </a:lnTo>
                  <a:lnTo>
                    <a:pt x="267" y="1644"/>
                  </a:lnTo>
                  <a:lnTo>
                    <a:pt x="267" y="1644"/>
                  </a:lnTo>
                  <a:lnTo>
                    <a:pt x="266" y="1645"/>
                  </a:lnTo>
                  <a:lnTo>
                    <a:pt x="267" y="1645"/>
                  </a:lnTo>
                  <a:lnTo>
                    <a:pt x="267" y="1645"/>
                  </a:lnTo>
                  <a:lnTo>
                    <a:pt x="266" y="1646"/>
                  </a:lnTo>
                  <a:lnTo>
                    <a:pt x="267" y="1647"/>
                  </a:lnTo>
                  <a:lnTo>
                    <a:pt x="266" y="1648"/>
                  </a:lnTo>
                  <a:lnTo>
                    <a:pt x="265" y="1648"/>
                  </a:lnTo>
                  <a:lnTo>
                    <a:pt x="265" y="1648"/>
                  </a:lnTo>
                  <a:lnTo>
                    <a:pt x="265" y="1648"/>
                  </a:lnTo>
                  <a:lnTo>
                    <a:pt x="264" y="1648"/>
                  </a:lnTo>
                  <a:lnTo>
                    <a:pt x="263" y="1648"/>
                  </a:lnTo>
                  <a:lnTo>
                    <a:pt x="263" y="1649"/>
                  </a:lnTo>
                  <a:lnTo>
                    <a:pt x="263" y="1648"/>
                  </a:lnTo>
                  <a:lnTo>
                    <a:pt x="263" y="1648"/>
                  </a:lnTo>
                  <a:lnTo>
                    <a:pt x="263" y="1648"/>
                  </a:lnTo>
                  <a:lnTo>
                    <a:pt x="263" y="1648"/>
                  </a:lnTo>
                  <a:lnTo>
                    <a:pt x="263" y="1647"/>
                  </a:lnTo>
                  <a:lnTo>
                    <a:pt x="264" y="1648"/>
                  </a:lnTo>
                  <a:lnTo>
                    <a:pt x="264" y="1648"/>
                  </a:lnTo>
                  <a:lnTo>
                    <a:pt x="264" y="1646"/>
                  </a:lnTo>
                  <a:lnTo>
                    <a:pt x="264" y="1646"/>
                  </a:lnTo>
                  <a:lnTo>
                    <a:pt x="264" y="1646"/>
                  </a:lnTo>
                  <a:lnTo>
                    <a:pt x="264" y="1646"/>
                  </a:lnTo>
                  <a:lnTo>
                    <a:pt x="263" y="1646"/>
                  </a:lnTo>
                  <a:lnTo>
                    <a:pt x="263" y="1647"/>
                  </a:lnTo>
                  <a:lnTo>
                    <a:pt x="263" y="1647"/>
                  </a:lnTo>
                  <a:lnTo>
                    <a:pt x="262" y="1648"/>
                  </a:lnTo>
                  <a:lnTo>
                    <a:pt x="262" y="1648"/>
                  </a:lnTo>
                  <a:lnTo>
                    <a:pt x="261" y="1648"/>
                  </a:lnTo>
                  <a:lnTo>
                    <a:pt x="260" y="1648"/>
                  </a:lnTo>
                  <a:lnTo>
                    <a:pt x="260" y="1649"/>
                  </a:lnTo>
                  <a:lnTo>
                    <a:pt x="259" y="1649"/>
                  </a:lnTo>
                  <a:lnTo>
                    <a:pt x="259" y="1650"/>
                  </a:lnTo>
                  <a:lnTo>
                    <a:pt x="258" y="1650"/>
                  </a:lnTo>
                  <a:lnTo>
                    <a:pt x="258" y="1650"/>
                  </a:lnTo>
                  <a:lnTo>
                    <a:pt x="258" y="1650"/>
                  </a:lnTo>
                  <a:lnTo>
                    <a:pt x="258" y="1650"/>
                  </a:lnTo>
                  <a:lnTo>
                    <a:pt x="257" y="1650"/>
                  </a:lnTo>
                  <a:lnTo>
                    <a:pt x="257" y="1650"/>
                  </a:lnTo>
                  <a:lnTo>
                    <a:pt x="257" y="1650"/>
                  </a:lnTo>
                  <a:lnTo>
                    <a:pt x="257" y="1651"/>
                  </a:lnTo>
                  <a:lnTo>
                    <a:pt x="257" y="1651"/>
                  </a:lnTo>
                  <a:lnTo>
                    <a:pt x="256" y="1651"/>
                  </a:lnTo>
                  <a:lnTo>
                    <a:pt x="255" y="1652"/>
                  </a:lnTo>
                  <a:lnTo>
                    <a:pt x="255" y="1652"/>
                  </a:lnTo>
                  <a:lnTo>
                    <a:pt x="254" y="1652"/>
                  </a:lnTo>
                  <a:lnTo>
                    <a:pt x="253" y="1652"/>
                  </a:lnTo>
                  <a:lnTo>
                    <a:pt x="254" y="1652"/>
                  </a:lnTo>
                  <a:lnTo>
                    <a:pt x="252" y="1652"/>
                  </a:lnTo>
                  <a:lnTo>
                    <a:pt x="252" y="1652"/>
                  </a:lnTo>
                  <a:lnTo>
                    <a:pt x="251" y="1651"/>
                  </a:lnTo>
                  <a:lnTo>
                    <a:pt x="250" y="1652"/>
                  </a:lnTo>
                  <a:lnTo>
                    <a:pt x="250" y="1652"/>
                  </a:lnTo>
                  <a:lnTo>
                    <a:pt x="250" y="1652"/>
                  </a:lnTo>
                  <a:lnTo>
                    <a:pt x="250" y="1652"/>
                  </a:lnTo>
                  <a:lnTo>
                    <a:pt x="249" y="1653"/>
                  </a:lnTo>
                  <a:lnTo>
                    <a:pt x="248" y="1653"/>
                  </a:lnTo>
                  <a:lnTo>
                    <a:pt x="248" y="1653"/>
                  </a:lnTo>
                  <a:lnTo>
                    <a:pt x="247" y="1653"/>
                  </a:lnTo>
                  <a:lnTo>
                    <a:pt x="247" y="1652"/>
                  </a:lnTo>
                  <a:lnTo>
                    <a:pt x="248" y="1652"/>
                  </a:lnTo>
                  <a:lnTo>
                    <a:pt x="248" y="1652"/>
                  </a:lnTo>
                  <a:lnTo>
                    <a:pt x="248" y="1652"/>
                  </a:lnTo>
                  <a:lnTo>
                    <a:pt x="247" y="1652"/>
                  </a:lnTo>
                  <a:lnTo>
                    <a:pt x="247" y="1652"/>
                  </a:lnTo>
                  <a:lnTo>
                    <a:pt x="246" y="1652"/>
                  </a:lnTo>
                  <a:lnTo>
                    <a:pt x="246" y="1650"/>
                  </a:lnTo>
                  <a:lnTo>
                    <a:pt x="245" y="1650"/>
                  </a:lnTo>
                  <a:lnTo>
                    <a:pt x="245" y="1651"/>
                  </a:lnTo>
                  <a:lnTo>
                    <a:pt x="244" y="1651"/>
                  </a:lnTo>
                  <a:lnTo>
                    <a:pt x="244" y="1651"/>
                  </a:lnTo>
                  <a:lnTo>
                    <a:pt x="242" y="1651"/>
                  </a:lnTo>
                  <a:lnTo>
                    <a:pt x="242" y="1652"/>
                  </a:lnTo>
                  <a:lnTo>
                    <a:pt x="241" y="1652"/>
                  </a:lnTo>
                  <a:lnTo>
                    <a:pt x="242" y="1652"/>
                  </a:lnTo>
                  <a:lnTo>
                    <a:pt x="242" y="1653"/>
                  </a:lnTo>
                  <a:lnTo>
                    <a:pt x="242" y="1653"/>
                  </a:lnTo>
                  <a:lnTo>
                    <a:pt x="243" y="1653"/>
                  </a:lnTo>
                  <a:lnTo>
                    <a:pt x="243" y="1654"/>
                  </a:lnTo>
                  <a:lnTo>
                    <a:pt x="243" y="1654"/>
                  </a:lnTo>
                  <a:lnTo>
                    <a:pt x="243" y="1654"/>
                  </a:lnTo>
                  <a:lnTo>
                    <a:pt x="243" y="1655"/>
                  </a:lnTo>
                  <a:lnTo>
                    <a:pt x="242" y="1655"/>
                  </a:lnTo>
                  <a:lnTo>
                    <a:pt x="242" y="1656"/>
                  </a:lnTo>
                  <a:lnTo>
                    <a:pt x="241" y="1656"/>
                  </a:lnTo>
                  <a:lnTo>
                    <a:pt x="241" y="1657"/>
                  </a:lnTo>
                  <a:lnTo>
                    <a:pt x="241" y="1657"/>
                  </a:lnTo>
                  <a:lnTo>
                    <a:pt x="241" y="1657"/>
                  </a:lnTo>
                  <a:lnTo>
                    <a:pt x="241" y="1657"/>
                  </a:lnTo>
                  <a:lnTo>
                    <a:pt x="241" y="1658"/>
                  </a:lnTo>
                  <a:lnTo>
                    <a:pt x="240" y="1658"/>
                  </a:lnTo>
                  <a:lnTo>
                    <a:pt x="240" y="1659"/>
                  </a:lnTo>
                  <a:lnTo>
                    <a:pt x="239" y="1660"/>
                  </a:lnTo>
                  <a:lnTo>
                    <a:pt x="239" y="1661"/>
                  </a:lnTo>
                  <a:lnTo>
                    <a:pt x="239" y="1661"/>
                  </a:lnTo>
                  <a:lnTo>
                    <a:pt x="239" y="1661"/>
                  </a:lnTo>
                  <a:lnTo>
                    <a:pt x="239" y="1662"/>
                  </a:lnTo>
                  <a:lnTo>
                    <a:pt x="237" y="1663"/>
                  </a:lnTo>
                  <a:lnTo>
                    <a:pt x="237" y="1663"/>
                  </a:lnTo>
                  <a:lnTo>
                    <a:pt x="236" y="1663"/>
                  </a:lnTo>
                  <a:lnTo>
                    <a:pt x="235" y="1664"/>
                  </a:lnTo>
                  <a:lnTo>
                    <a:pt x="235" y="1664"/>
                  </a:lnTo>
                  <a:lnTo>
                    <a:pt x="235" y="1665"/>
                  </a:lnTo>
                  <a:lnTo>
                    <a:pt x="234" y="1665"/>
                  </a:lnTo>
                  <a:lnTo>
                    <a:pt x="234" y="1666"/>
                  </a:lnTo>
                  <a:lnTo>
                    <a:pt x="232" y="1666"/>
                  </a:lnTo>
                  <a:lnTo>
                    <a:pt x="232" y="1666"/>
                  </a:lnTo>
                  <a:lnTo>
                    <a:pt x="231" y="1666"/>
                  </a:lnTo>
                  <a:lnTo>
                    <a:pt x="231" y="1665"/>
                  </a:lnTo>
                  <a:lnTo>
                    <a:pt x="229" y="1666"/>
                  </a:lnTo>
                  <a:lnTo>
                    <a:pt x="228" y="1665"/>
                  </a:lnTo>
                  <a:lnTo>
                    <a:pt x="228" y="1665"/>
                  </a:lnTo>
                  <a:lnTo>
                    <a:pt x="227" y="1665"/>
                  </a:lnTo>
                  <a:lnTo>
                    <a:pt x="227" y="1665"/>
                  </a:lnTo>
                  <a:lnTo>
                    <a:pt x="226" y="1665"/>
                  </a:lnTo>
                  <a:lnTo>
                    <a:pt x="226" y="1664"/>
                  </a:lnTo>
                  <a:lnTo>
                    <a:pt x="225" y="1664"/>
                  </a:lnTo>
                  <a:lnTo>
                    <a:pt x="225" y="1664"/>
                  </a:lnTo>
                  <a:lnTo>
                    <a:pt x="224" y="1664"/>
                  </a:lnTo>
                  <a:lnTo>
                    <a:pt x="224" y="1663"/>
                  </a:lnTo>
                  <a:lnTo>
                    <a:pt x="223" y="1664"/>
                  </a:lnTo>
                  <a:lnTo>
                    <a:pt x="222" y="1663"/>
                  </a:lnTo>
                  <a:lnTo>
                    <a:pt x="222" y="1662"/>
                  </a:lnTo>
                  <a:lnTo>
                    <a:pt x="223" y="1662"/>
                  </a:lnTo>
                  <a:lnTo>
                    <a:pt x="223" y="1661"/>
                  </a:lnTo>
                  <a:lnTo>
                    <a:pt x="223" y="1661"/>
                  </a:lnTo>
                  <a:lnTo>
                    <a:pt x="223" y="1660"/>
                  </a:lnTo>
                  <a:lnTo>
                    <a:pt x="223" y="1660"/>
                  </a:lnTo>
                  <a:lnTo>
                    <a:pt x="223" y="1659"/>
                  </a:lnTo>
                  <a:lnTo>
                    <a:pt x="223" y="1658"/>
                  </a:lnTo>
                  <a:lnTo>
                    <a:pt x="223" y="1658"/>
                  </a:lnTo>
                  <a:lnTo>
                    <a:pt x="224" y="1657"/>
                  </a:lnTo>
                  <a:lnTo>
                    <a:pt x="224" y="1657"/>
                  </a:lnTo>
                  <a:lnTo>
                    <a:pt x="223" y="1657"/>
                  </a:lnTo>
                  <a:lnTo>
                    <a:pt x="223" y="1657"/>
                  </a:lnTo>
                  <a:lnTo>
                    <a:pt x="224" y="1657"/>
                  </a:lnTo>
                  <a:lnTo>
                    <a:pt x="223" y="1656"/>
                  </a:lnTo>
                  <a:lnTo>
                    <a:pt x="224" y="1655"/>
                  </a:lnTo>
                  <a:lnTo>
                    <a:pt x="223" y="1655"/>
                  </a:lnTo>
                  <a:lnTo>
                    <a:pt x="223" y="1654"/>
                  </a:lnTo>
                  <a:lnTo>
                    <a:pt x="223" y="1654"/>
                  </a:lnTo>
                  <a:lnTo>
                    <a:pt x="224" y="1654"/>
                  </a:lnTo>
                  <a:lnTo>
                    <a:pt x="224" y="1652"/>
                  </a:lnTo>
                  <a:lnTo>
                    <a:pt x="224" y="1652"/>
                  </a:lnTo>
                  <a:lnTo>
                    <a:pt x="224" y="1652"/>
                  </a:lnTo>
                  <a:lnTo>
                    <a:pt x="224" y="1652"/>
                  </a:lnTo>
                  <a:lnTo>
                    <a:pt x="224" y="1651"/>
                  </a:lnTo>
                  <a:lnTo>
                    <a:pt x="224" y="1651"/>
                  </a:lnTo>
                  <a:lnTo>
                    <a:pt x="224" y="1651"/>
                  </a:lnTo>
                  <a:lnTo>
                    <a:pt x="225" y="1650"/>
                  </a:lnTo>
                  <a:lnTo>
                    <a:pt x="225" y="1650"/>
                  </a:lnTo>
                  <a:lnTo>
                    <a:pt x="226" y="1650"/>
                  </a:lnTo>
                  <a:lnTo>
                    <a:pt x="226" y="1648"/>
                  </a:lnTo>
                  <a:lnTo>
                    <a:pt x="227" y="1648"/>
                  </a:lnTo>
                  <a:lnTo>
                    <a:pt x="227" y="1647"/>
                  </a:lnTo>
                  <a:lnTo>
                    <a:pt x="227" y="1647"/>
                  </a:lnTo>
                  <a:lnTo>
                    <a:pt x="228" y="1647"/>
                  </a:lnTo>
                  <a:lnTo>
                    <a:pt x="228" y="1646"/>
                  </a:lnTo>
                  <a:lnTo>
                    <a:pt x="228" y="1646"/>
                  </a:lnTo>
                  <a:lnTo>
                    <a:pt x="228" y="1645"/>
                  </a:lnTo>
                  <a:lnTo>
                    <a:pt x="228" y="1645"/>
                  </a:lnTo>
                  <a:lnTo>
                    <a:pt x="228" y="1645"/>
                  </a:lnTo>
                  <a:lnTo>
                    <a:pt x="228" y="1645"/>
                  </a:lnTo>
                  <a:lnTo>
                    <a:pt x="231" y="1645"/>
                  </a:lnTo>
                  <a:lnTo>
                    <a:pt x="231" y="1644"/>
                  </a:lnTo>
                  <a:lnTo>
                    <a:pt x="232" y="1645"/>
                  </a:lnTo>
                  <a:lnTo>
                    <a:pt x="232" y="1645"/>
                  </a:lnTo>
                  <a:lnTo>
                    <a:pt x="233" y="1645"/>
                  </a:lnTo>
                  <a:lnTo>
                    <a:pt x="234" y="1644"/>
                  </a:lnTo>
                  <a:lnTo>
                    <a:pt x="235" y="1644"/>
                  </a:lnTo>
                  <a:lnTo>
                    <a:pt x="235" y="1643"/>
                  </a:lnTo>
                  <a:lnTo>
                    <a:pt x="235" y="1640"/>
                  </a:lnTo>
                  <a:lnTo>
                    <a:pt x="235" y="1639"/>
                  </a:lnTo>
                  <a:lnTo>
                    <a:pt x="234" y="1639"/>
                  </a:lnTo>
                  <a:lnTo>
                    <a:pt x="234" y="1639"/>
                  </a:lnTo>
                  <a:lnTo>
                    <a:pt x="234" y="1639"/>
                  </a:lnTo>
                  <a:lnTo>
                    <a:pt x="234" y="1638"/>
                  </a:lnTo>
                  <a:lnTo>
                    <a:pt x="234" y="1638"/>
                  </a:lnTo>
                  <a:lnTo>
                    <a:pt x="234" y="1637"/>
                  </a:lnTo>
                  <a:lnTo>
                    <a:pt x="234" y="1637"/>
                  </a:lnTo>
                  <a:lnTo>
                    <a:pt x="234" y="1637"/>
                  </a:lnTo>
                  <a:lnTo>
                    <a:pt x="233" y="1637"/>
                  </a:lnTo>
                  <a:lnTo>
                    <a:pt x="233" y="1636"/>
                  </a:lnTo>
                  <a:lnTo>
                    <a:pt x="234" y="1635"/>
                  </a:lnTo>
                  <a:lnTo>
                    <a:pt x="234" y="1635"/>
                  </a:lnTo>
                  <a:lnTo>
                    <a:pt x="233" y="1635"/>
                  </a:lnTo>
                  <a:lnTo>
                    <a:pt x="233" y="1635"/>
                  </a:lnTo>
                  <a:lnTo>
                    <a:pt x="233" y="1635"/>
                  </a:lnTo>
                  <a:lnTo>
                    <a:pt x="232" y="1632"/>
                  </a:lnTo>
                  <a:lnTo>
                    <a:pt x="231" y="1630"/>
                  </a:lnTo>
                  <a:lnTo>
                    <a:pt x="228" y="1626"/>
                  </a:lnTo>
                  <a:lnTo>
                    <a:pt x="226" y="1626"/>
                  </a:lnTo>
                  <a:lnTo>
                    <a:pt x="225" y="1626"/>
                  </a:lnTo>
                  <a:lnTo>
                    <a:pt x="225" y="1626"/>
                  </a:lnTo>
                  <a:lnTo>
                    <a:pt x="224" y="1626"/>
                  </a:lnTo>
                  <a:lnTo>
                    <a:pt x="224" y="1626"/>
                  </a:lnTo>
                  <a:lnTo>
                    <a:pt x="224" y="1626"/>
                  </a:lnTo>
                  <a:lnTo>
                    <a:pt x="224" y="1626"/>
                  </a:lnTo>
                  <a:lnTo>
                    <a:pt x="223" y="1626"/>
                  </a:lnTo>
                  <a:lnTo>
                    <a:pt x="223" y="1626"/>
                  </a:lnTo>
                  <a:lnTo>
                    <a:pt x="222" y="1626"/>
                  </a:lnTo>
                  <a:lnTo>
                    <a:pt x="221" y="1626"/>
                  </a:lnTo>
                  <a:lnTo>
                    <a:pt x="221" y="1625"/>
                  </a:lnTo>
                  <a:lnTo>
                    <a:pt x="222" y="1625"/>
                  </a:lnTo>
                  <a:lnTo>
                    <a:pt x="222" y="1624"/>
                  </a:lnTo>
                  <a:lnTo>
                    <a:pt x="222" y="1623"/>
                  </a:lnTo>
                  <a:lnTo>
                    <a:pt x="222" y="1623"/>
                  </a:lnTo>
                  <a:lnTo>
                    <a:pt x="222" y="1622"/>
                  </a:lnTo>
                  <a:lnTo>
                    <a:pt x="222" y="1622"/>
                  </a:lnTo>
                  <a:lnTo>
                    <a:pt x="221" y="1622"/>
                  </a:lnTo>
                  <a:lnTo>
                    <a:pt x="223" y="1621"/>
                  </a:lnTo>
                  <a:lnTo>
                    <a:pt x="223" y="1620"/>
                  </a:lnTo>
                  <a:lnTo>
                    <a:pt x="223" y="1618"/>
                  </a:lnTo>
                  <a:lnTo>
                    <a:pt x="223" y="1618"/>
                  </a:lnTo>
                  <a:lnTo>
                    <a:pt x="224" y="1618"/>
                  </a:lnTo>
                  <a:lnTo>
                    <a:pt x="224" y="1618"/>
                  </a:lnTo>
                  <a:lnTo>
                    <a:pt x="224" y="1618"/>
                  </a:lnTo>
                  <a:lnTo>
                    <a:pt x="224" y="1617"/>
                  </a:lnTo>
                  <a:lnTo>
                    <a:pt x="224" y="1618"/>
                  </a:lnTo>
                  <a:lnTo>
                    <a:pt x="225" y="1617"/>
                  </a:lnTo>
                  <a:lnTo>
                    <a:pt x="225" y="1617"/>
                  </a:lnTo>
                  <a:lnTo>
                    <a:pt x="226" y="1617"/>
                  </a:lnTo>
                  <a:lnTo>
                    <a:pt x="226" y="1616"/>
                  </a:lnTo>
                  <a:lnTo>
                    <a:pt x="227" y="1616"/>
                  </a:lnTo>
                  <a:lnTo>
                    <a:pt x="228" y="1615"/>
                  </a:lnTo>
                  <a:lnTo>
                    <a:pt x="229" y="1614"/>
                  </a:lnTo>
                  <a:lnTo>
                    <a:pt x="229" y="1613"/>
                  </a:lnTo>
                  <a:lnTo>
                    <a:pt x="229" y="1613"/>
                  </a:lnTo>
                  <a:lnTo>
                    <a:pt x="230" y="1613"/>
                  </a:lnTo>
                  <a:lnTo>
                    <a:pt x="230" y="1613"/>
                  </a:lnTo>
                  <a:lnTo>
                    <a:pt x="231" y="1613"/>
                  </a:lnTo>
                  <a:lnTo>
                    <a:pt x="231" y="1613"/>
                  </a:lnTo>
                  <a:lnTo>
                    <a:pt x="232" y="1613"/>
                  </a:lnTo>
                  <a:lnTo>
                    <a:pt x="233" y="1612"/>
                  </a:lnTo>
                  <a:lnTo>
                    <a:pt x="235" y="1611"/>
                  </a:lnTo>
                  <a:lnTo>
                    <a:pt x="235" y="1609"/>
                  </a:lnTo>
                  <a:lnTo>
                    <a:pt x="235" y="1609"/>
                  </a:lnTo>
                  <a:lnTo>
                    <a:pt x="236" y="1609"/>
                  </a:lnTo>
                  <a:lnTo>
                    <a:pt x="237" y="1609"/>
                  </a:lnTo>
                  <a:lnTo>
                    <a:pt x="237" y="1608"/>
                  </a:lnTo>
                  <a:lnTo>
                    <a:pt x="235" y="1607"/>
                  </a:lnTo>
                  <a:lnTo>
                    <a:pt x="235" y="1607"/>
                  </a:lnTo>
                  <a:lnTo>
                    <a:pt x="235" y="1606"/>
                  </a:lnTo>
                  <a:lnTo>
                    <a:pt x="234" y="1606"/>
                  </a:lnTo>
                  <a:lnTo>
                    <a:pt x="234" y="1605"/>
                  </a:lnTo>
                  <a:lnTo>
                    <a:pt x="232" y="1606"/>
                  </a:lnTo>
                  <a:lnTo>
                    <a:pt x="232" y="1606"/>
                  </a:lnTo>
                  <a:lnTo>
                    <a:pt x="232" y="1606"/>
                  </a:lnTo>
                  <a:lnTo>
                    <a:pt x="232" y="1606"/>
                  </a:lnTo>
                  <a:lnTo>
                    <a:pt x="231" y="1606"/>
                  </a:lnTo>
                  <a:lnTo>
                    <a:pt x="230" y="1605"/>
                  </a:lnTo>
                  <a:lnTo>
                    <a:pt x="228" y="1605"/>
                  </a:lnTo>
                  <a:lnTo>
                    <a:pt x="228" y="1605"/>
                  </a:lnTo>
                  <a:lnTo>
                    <a:pt x="228" y="1606"/>
                  </a:lnTo>
                  <a:lnTo>
                    <a:pt x="228" y="1606"/>
                  </a:lnTo>
                  <a:lnTo>
                    <a:pt x="226" y="1605"/>
                  </a:lnTo>
                  <a:lnTo>
                    <a:pt x="224" y="1605"/>
                  </a:lnTo>
                  <a:lnTo>
                    <a:pt x="221" y="1605"/>
                  </a:lnTo>
                  <a:lnTo>
                    <a:pt x="220" y="1605"/>
                  </a:lnTo>
                  <a:lnTo>
                    <a:pt x="219" y="1606"/>
                  </a:lnTo>
                  <a:lnTo>
                    <a:pt x="219" y="1607"/>
                  </a:lnTo>
                  <a:lnTo>
                    <a:pt x="219" y="1607"/>
                  </a:lnTo>
                  <a:lnTo>
                    <a:pt x="219" y="1607"/>
                  </a:lnTo>
                  <a:lnTo>
                    <a:pt x="219" y="1609"/>
                  </a:lnTo>
                  <a:lnTo>
                    <a:pt x="219" y="1609"/>
                  </a:lnTo>
                  <a:lnTo>
                    <a:pt x="219" y="1610"/>
                  </a:lnTo>
                  <a:lnTo>
                    <a:pt x="218" y="1611"/>
                  </a:lnTo>
                  <a:lnTo>
                    <a:pt x="218" y="1611"/>
                  </a:lnTo>
                  <a:lnTo>
                    <a:pt x="219" y="1612"/>
                  </a:lnTo>
                  <a:lnTo>
                    <a:pt x="218" y="1613"/>
                  </a:lnTo>
                  <a:lnTo>
                    <a:pt x="218" y="1613"/>
                  </a:lnTo>
                  <a:lnTo>
                    <a:pt x="218" y="1613"/>
                  </a:lnTo>
                  <a:lnTo>
                    <a:pt x="217" y="1613"/>
                  </a:lnTo>
                  <a:lnTo>
                    <a:pt x="217" y="1613"/>
                  </a:lnTo>
                  <a:lnTo>
                    <a:pt x="217" y="1613"/>
                  </a:lnTo>
                  <a:lnTo>
                    <a:pt x="217" y="1615"/>
                  </a:lnTo>
                  <a:lnTo>
                    <a:pt x="216" y="1615"/>
                  </a:lnTo>
                  <a:lnTo>
                    <a:pt x="216" y="1618"/>
                  </a:lnTo>
                  <a:lnTo>
                    <a:pt x="215" y="1618"/>
                  </a:lnTo>
                  <a:lnTo>
                    <a:pt x="215" y="1618"/>
                  </a:lnTo>
                  <a:lnTo>
                    <a:pt x="215" y="1619"/>
                  </a:lnTo>
                  <a:lnTo>
                    <a:pt x="215" y="1619"/>
                  </a:lnTo>
                  <a:lnTo>
                    <a:pt x="215" y="1620"/>
                  </a:lnTo>
                  <a:lnTo>
                    <a:pt x="215" y="1622"/>
                  </a:lnTo>
                  <a:lnTo>
                    <a:pt x="214" y="1622"/>
                  </a:lnTo>
                  <a:lnTo>
                    <a:pt x="213" y="1622"/>
                  </a:lnTo>
                  <a:lnTo>
                    <a:pt x="212" y="1623"/>
                  </a:lnTo>
                  <a:lnTo>
                    <a:pt x="212" y="1625"/>
                  </a:lnTo>
                  <a:lnTo>
                    <a:pt x="211" y="1625"/>
                  </a:lnTo>
                  <a:lnTo>
                    <a:pt x="211" y="1626"/>
                  </a:lnTo>
                  <a:lnTo>
                    <a:pt x="211" y="1626"/>
                  </a:lnTo>
                  <a:lnTo>
                    <a:pt x="211" y="1627"/>
                  </a:lnTo>
                  <a:lnTo>
                    <a:pt x="210" y="1627"/>
                  </a:lnTo>
                  <a:lnTo>
                    <a:pt x="210" y="1628"/>
                  </a:lnTo>
                  <a:lnTo>
                    <a:pt x="210" y="1629"/>
                  </a:lnTo>
                  <a:lnTo>
                    <a:pt x="209" y="1629"/>
                  </a:lnTo>
                  <a:lnTo>
                    <a:pt x="208" y="1630"/>
                  </a:lnTo>
                  <a:lnTo>
                    <a:pt x="207" y="1631"/>
                  </a:lnTo>
                  <a:lnTo>
                    <a:pt x="206" y="1632"/>
                  </a:lnTo>
                  <a:lnTo>
                    <a:pt x="206" y="1632"/>
                  </a:lnTo>
                  <a:lnTo>
                    <a:pt x="205" y="1633"/>
                  </a:lnTo>
                  <a:lnTo>
                    <a:pt x="205" y="1633"/>
                  </a:lnTo>
                  <a:lnTo>
                    <a:pt x="204" y="1634"/>
                  </a:lnTo>
                  <a:lnTo>
                    <a:pt x="203" y="1634"/>
                  </a:lnTo>
                  <a:lnTo>
                    <a:pt x="203" y="1634"/>
                  </a:lnTo>
                  <a:lnTo>
                    <a:pt x="202" y="1635"/>
                  </a:lnTo>
                  <a:lnTo>
                    <a:pt x="202" y="1635"/>
                  </a:lnTo>
                  <a:lnTo>
                    <a:pt x="202" y="1635"/>
                  </a:lnTo>
                  <a:lnTo>
                    <a:pt x="201" y="1636"/>
                  </a:lnTo>
                  <a:lnTo>
                    <a:pt x="201" y="1636"/>
                  </a:lnTo>
                  <a:lnTo>
                    <a:pt x="200" y="1636"/>
                  </a:lnTo>
                  <a:lnTo>
                    <a:pt x="199" y="1637"/>
                  </a:lnTo>
                  <a:lnTo>
                    <a:pt x="199" y="1637"/>
                  </a:lnTo>
                  <a:lnTo>
                    <a:pt x="199" y="1638"/>
                  </a:lnTo>
                  <a:lnTo>
                    <a:pt x="198" y="1638"/>
                  </a:lnTo>
                  <a:lnTo>
                    <a:pt x="198" y="1639"/>
                  </a:lnTo>
                  <a:lnTo>
                    <a:pt x="198" y="1639"/>
                  </a:lnTo>
                  <a:lnTo>
                    <a:pt x="197" y="1639"/>
                  </a:lnTo>
                  <a:lnTo>
                    <a:pt x="197" y="1639"/>
                  </a:lnTo>
                  <a:lnTo>
                    <a:pt x="196" y="1639"/>
                  </a:lnTo>
                  <a:lnTo>
                    <a:pt x="195" y="1639"/>
                  </a:lnTo>
                  <a:lnTo>
                    <a:pt x="195" y="1638"/>
                  </a:lnTo>
                  <a:lnTo>
                    <a:pt x="193" y="1638"/>
                  </a:lnTo>
                  <a:lnTo>
                    <a:pt x="193" y="1637"/>
                  </a:lnTo>
                  <a:lnTo>
                    <a:pt x="193" y="1637"/>
                  </a:lnTo>
                  <a:lnTo>
                    <a:pt x="193" y="1636"/>
                  </a:lnTo>
                  <a:lnTo>
                    <a:pt x="193" y="1636"/>
                  </a:lnTo>
                  <a:lnTo>
                    <a:pt x="193" y="1636"/>
                  </a:lnTo>
                  <a:lnTo>
                    <a:pt x="193" y="1635"/>
                  </a:lnTo>
                  <a:lnTo>
                    <a:pt x="192" y="1635"/>
                  </a:lnTo>
                  <a:lnTo>
                    <a:pt x="193" y="1634"/>
                  </a:lnTo>
                  <a:lnTo>
                    <a:pt x="192" y="1634"/>
                  </a:lnTo>
                  <a:lnTo>
                    <a:pt x="191" y="1634"/>
                  </a:lnTo>
                  <a:lnTo>
                    <a:pt x="191" y="1634"/>
                  </a:lnTo>
                  <a:lnTo>
                    <a:pt x="191" y="1634"/>
                  </a:lnTo>
                  <a:lnTo>
                    <a:pt x="191" y="1633"/>
                  </a:lnTo>
                  <a:lnTo>
                    <a:pt x="191" y="1633"/>
                  </a:lnTo>
                  <a:lnTo>
                    <a:pt x="191" y="1632"/>
                  </a:lnTo>
                  <a:lnTo>
                    <a:pt x="191" y="1632"/>
                  </a:lnTo>
                  <a:lnTo>
                    <a:pt x="191" y="1632"/>
                  </a:lnTo>
                  <a:lnTo>
                    <a:pt x="191" y="1631"/>
                  </a:lnTo>
                  <a:lnTo>
                    <a:pt x="191" y="1632"/>
                  </a:lnTo>
                  <a:lnTo>
                    <a:pt x="192" y="1631"/>
                  </a:lnTo>
                  <a:lnTo>
                    <a:pt x="193" y="1631"/>
                  </a:lnTo>
                  <a:lnTo>
                    <a:pt x="193" y="1631"/>
                  </a:lnTo>
                  <a:lnTo>
                    <a:pt x="193" y="1630"/>
                  </a:lnTo>
                  <a:lnTo>
                    <a:pt x="195" y="1629"/>
                  </a:lnTo>
                  <a:lnTo>
                    <a:pt x="195" y="1628"/>
                  </a:lnTo>
                  <a:lnTo>
                    <a:pt x="195" y="1627"/>
                  </a:lnTo>
                  <a:lnTo>
                    <a:pt x="195" y="1626"/>
                  </a:lnTo>
                  <a:lnTo>
                    <a:pt x="196" y="1626"/>
                  </a:lnTo>
                  <a:lnTo>
                    <a:pt x="197" y="1626"/>
                  </a:lnTo>
                  <a:lnTo>
                    <a:pt x="197" y="1626"/>
                  </a:lnTo>
                  <a:lnTo>
                    <a:pt x="196" y="1626"/>
                  </a:lnTo>
                  <a:lnTo>
                    <a:pt x="196" y="1626"/>
                  </a:lnTo>
                  <a:lnTo>
                    <a:pt x="196" y="1626"/>
                  </a:lnTo>
                  <a:lnTo>
                    <a:pt x="196" y="1626"/>
                  </a:lnTo>
                  <a:lnTo>
                    <a:pt x="195" y="1626"/>
                  </a:lnTo>
                  <a:lnTo>
                    <a:pt x="194" y="1626"/>
                  </a:lnTo>
                  <a:lnTo>
                    <a:pt x="194" y="1626"/>
                  </a:lnTo>
                  <a:lnTo>
                    <a:pt x="194" y="1625"/>
                  </a:lnTo>
                  <a:lnTo>
                    <a:pt x="193" y="1625"/>
                  </a:lnTo>
                  <a:lnTo>
                    <a:pt x="193" y="1625"/>
                  </a:lnTo>
                  <a:lnTo>
                    <a:pt x="193" y="1625"/>
                  </a:lnTo>
                  <a:lnTo>
                    <a:pt x="194" y="1624"/>
                  </a:lnTo>
                  <a:lnTo>
                    <a:pt x="194" y="1623"/>
                  </a:lnTo>
                  <a:lnTo>
                    <a:pt x="194" y="1623"/>
                  </a:lnTo>
                  <a:lnTo>
                    <a:pt x="194" y="1622"/>
                  </a:lnTo>
                  <a:lnTo>
                    <a:pt x="195" y="1622"/>
                  </a:lnTo>
                  <a:lnTo>
                    <a:pt x="195" y="1621"/>
                  </a:lnTo>
                  <a:lnTo>
                    <a:pt x="195" y="1621"/>
                  </a:lnTo>
                  <a:lnTo>
                    <a:pt x="195" y="1619"/>
                  </a:lnTo>
                  <a:lnTo>
                    <a:pt x="196" y="1619"/>
                  </a:lnTo>
                  <a:lnTo>
                    <a:pt x="197" y="1618"/>
                  </a:lnTo>
                  <a:lnTo>
                    <a:pt x="197" y="1618"/>
                  </a:lnTo>
                  <a:lnTo>
                    <a:pt x="198" y="1618"/>
                  </a:lnTo>
                  <a:lnTo>
                    <a:pt x="198" y="1618"/>
                  </a:lnTo>
                  <a:lnTo>
                    <a:pt x="198" y="1617"/>
                  </a:lnTo>
                  <a:lnTo>
                    <a:pt x="200" y="1615"/>
                  </a:lnTo>
                  <a:lnTo>
                    <a:pt x="200" y="1615"/>
                  </a:lnTo>
                  <a:lnTo>
                    <a:pt x="201" y="1615"/>
                  </a:lnTo>
                  <a:lnTo>
                    <a:pt x="202" y="1615"/>
                  </a:lnTo>
                  <a:lnTo>
                    <a:pt x="202" y="1615"/>
                  </a:lnTo>
                  <a:lnTo>
                    <a:pt x="201" y="1615"/>
                  </a:lnTo>
                  <a:lnTo>
                    <a:pt x="201" y="1615"/>
                  </a:lnTo>
                  <a:lnTo>
                    <a:pt x="200" y="1614"/>
                  </a:lnTo>
                  <a:lnTo>
                    <a:pt x="200" y="1614"/>
                  </a:lnTo>
                  <a:lnTo>
                    <a:pt x="200" y="1614"/>
                  </a:lnTo>
                  <a:lnTo>
                    <a:pt x="200" y="1614"/>
                  </a:lnTo>
                  <a:lnTo>
                    <a:pt x="200" y="1613"/>
                  </a:lnTo>
                  <a:lnTo>
                    <a:pt x="200" y="1613"/>
                  </a:lnTo>
                  <a:lnTo>
                    <a:pt x="200" y="1612"/>
                  </a:lnTo>
                  <a:lnTo>
                    <a:pt x="200" y="1612"/>
                  </a:lnTo>
                  <a:lnTo>
                    <a:pt x="201" y="1611"/>
                  </a:lnTo>
                  <a:lnTo>
                    <a:pt x="201" y="1611"/>
                  </a:lnTo>
                  <a:lnTo>
                    <a:pt x="202" y="1610"/>
                  </a:lnTo>
                  <a:lnTo>
                    <a:pt x="202" y="1609"/>
                  </a:lnTo>
                  <a:lnTo>
                    <a:pt x="202" y="1609"/>
                  </a:lnTo>
                  <a:lnTo>
                    <a:pt x="202" y="1605"/>
                  </a:lnTo>
                  <a:lnTo>
                    <a:pt x="202" y="1605"/>
                  </a:lnTo>
                  <a:lnTo>
                    <a:pt x="201" y="1605"/>
                  </a:lnTo>
                  <a:lnTo>
                    <a:pt x="201" y="1605"/>
                  </a:lnTo>
                  <a:lnTo>
                    <a:pt x="200" y="1605"/>
                  </a:lnTo>
                  <a:lnTo>
                    <a:pt x="199" y="1605"/>
                  </a:lnTo>
                  <a:lnTo>
                    <a:pt x="198" y="1605"/>
                  </a:lnTo>
                  <a:lnTo>
                    <a:pt x="198" y="1605"/>
                  </a:lnTo>
                  <a:lnTo>
                    <a:pt x="198" y="1605"/>
                  </a:lnTo>
                  <a:lnTo>
                    <a:pt x="198" y="1604"/>
                  </a:lnTo>
                  <a:lnTo>
                    <a:pt x="198" y="1604"/>
                  </a:lnTo>
                  <a:lnTo>
                    <a:pt x="198" y="1604"/>
                  </a:lnTo>
                  <a:lnTo>
                    <a:pt x="198" y="1604"/>
                  </a:lnTo>
                  <a:lnTo>
                    <a:pt x="197" y="1604"/>
                  </a:lnTo>
                  <a:lnTo>
                    <a:pt x="197" y="1603"/>
                  </a:lnTo>
                  <a:lnTo>
                    <a:pt x="198" y="1603"/>
                  </a:lnTo>
                  <a:lnTo>
                    <a:pt x="198" y="1602"/>
                  </a:lnTo>
                  <a:lnTo>
                    <a:pt x="198" y="1602"/>
                  </a:lnTo>
                  <a:lnTo>
                    <a:pt x="198" y="1602"/>
                  </a:lnTo>
                  <a:lnTo>
                    <a:pt x="198" y="1602"/>
                  </a:lnTo>
                  <a:lnTo>
                    <a:pt x="198" y="1601"/>
                  </a:lnTo>
                  <a:lnTo>
                    <a:pt x="198" y="1601"/>
                  </a:lnTo>
                  <a:lnTo>
                    <a:pt x="199" y="1600"/>
                  </a:lnTo>
                  <a:lnTo>
                    <a:pt x="200" y="1600"/>
                  </a:lnTo>
                  <a:lnTo>
                    <a:pt x="201" y="1598"/>
                  </a:lnTo>
                  <a:lnTo>
                    <a:pt x="202" y="1598"/>
                  </a:lnTo>
                  <a:lnTo>
                    <a:pt x="202" y="1598"/>
                  </a:lnTo>
                  <a:lnTo>
                    <a:pt x="202" y="1597"/>
                  </a:lnTo>
                  <a:lnTo>
                    <a:pt x="202" y="1596"/>
                  </a:lnTo>
                  <a:lnTo>
                    <a:pt x="202" y="1596"/>
                  </a:lnTo>
                  <a:lnTo>
                    <a:pt x="202" y="1596"/>
                  </a:lnTo>
                  <a:lnTo>
                    <a:pt x="202" y="1596"/>
                  </a:lnTo>
                  <a:lnTo>
                    <a:pt x="202" y="1596"/>
                  </a:lnTo>
                  <a:lnTo>
                    <a:pt x="202" y="1595"/>
                  </a:lnTo>
                  <a:lnTo>
                    <a:pt x="202" y="1595"/>
                  </a:lnTo>
                  <a:lnTo>
                    <a:pt x="202" y="1594"/>
                  </a:lnTo>
                  <a:lnTo>
                    <a:pt x="202" y="1594"/>
                  </a:lnTo>
                  <a:lnTo>
                    <a:pt x="202" y="1593"/>
                  </a:lnTo>
                  <a:lnTo>
                    <a:pt x="202" y="1592"/>
                  </a:lnTo>
                  <a:lnTo>
                    <a:pt x="201" y="1592"/>
                  </a:lnTo>
                  <a:lnTo>
                    <a:pt x="201" y="1592"/>
                  </a:lnTo>
                  <a:lnTo>
                    <a:pt x="201" y="1592"/>
                  </a:lnTo>
                  <a:lnTo>
                    <a:pt x="202" y="1592"/>
                  </a:lnTo>
                  <a:lnTo>
                    <a:pt x="202" y="1592"/>
                  </a:lnTo>
                  <a:lnTo>
                    <a:pt x="202" y="1591"/>
                  </a:lnTo>
                  <a:lnTo>
                    <a:pt x="202" y="1590"/>
                  </a:lnTo>
                  <a:lnTo>
                    <a:pt x="202" y="1589"/>
                  </a:lnTo>
                  <a:lnTo>
                    <a:pt x="202" y="1590"/>
                  </a:lnTo>
                  <a:lnTo>
                    <a:pt x="202" y="1589"/>
                  </a:lnTo>
                  <a:lnTo>
                    <a:pt x="202" y="1589"/>
                  </a:lnTo>
                  <a:lnTo>
                    <a:pt x="202" y="1588"/>
                  </a:lnTo>
                  <a:lnTo>
                    <a:pt x="202" y="1588"/>
                  </a:lnTo>
                  <a:lnTo>
                    <a:pt x="202" y="1587"/>
                  </a:lnTo>
                  <a:lnTo>
                    <a:pt x="202" y="1587"/>
                  </a:lnTo>
                  <a:lnTo>
                    <a:pt x="202" y="1587"/>
                  </a:lnTo>
                  <a:lnTo>
                    <a:pt x="202" y="1587"/>
                  </a:lnTo>
                  <a:lnTo>
                    <a:pt x="202" y="1586"/>
                  </a:lnTo>
                  <a:lnTo>
                    <a:pt x="202" y="1585"/>
                  </a:lnTo>
                  <a:lnTo>
                    <a:pt x="203" y="1585"/>
                  </a:lnTo>
                  <a:lnTo>
                    <a:pt x="203" y="1584"/>
                  </a:lnTo>
                  <a:lnTo>
                    <a:pt x="204" y="1584"/>
                  </a:lnTo>
                  <a:lnTo>
                    <a:pt x="204" y="1584"/>
                  </a:lnTo>
                  <a:lnTo>
                    <a:pt x="205" y="1584"/>
                  </a:lnTo>
                  <a:lnTo>
                    <a:pt x="206" y="1584"/>
                  </a:lnTo>
                  <a:lnTo>
                    <a:pt x="206" y="1583"/>
                  </a:lnTo>
                  <a:lnTo>
                    <a:pt x="206" y="1583"/>
                  </a:lnTo>
                  <a:lnTo>
                    <a:pt x="207" y="1583"/>
                  </a:lnTo>
                  <a:lnTo>
                    <a:pt x="207" y="1583"/>
                  </a:lnTo>
                  <a:lnTo>
                    <a:pt x="208" y="1583"/>
                  </a:lnTo>
                  <a:lnTo>
                    <a:pt x="208" y="1583"/>
                  </a:lnTo>
                  <a:lnTo>
                    <a:pt x="207" y="1584"/>
                  </a:lnTo>
                  <a:lnTo>
                    <a:pt x="208" y="1584"/>
                  </a:lnTo>
                  <a:lnTo>
                    <a:pt x="208" y="1584"/>
                  </a:lnTo>
                  <a:lnTo>
                    <a:pt x="208" y="1584"/>
                  </a:lnTo>
                  <a:lnTo>
                    <a:pt x="209" y="1584"/>
                  </a:lnTo>
                  <a:lnTo>
                    <a:pt x="209" y="1585"/>
                  </a:lnTo>
                  <a:lnTo>
                    <a:pt x="209" y="1585"/>
                  </a:lnTo>
                  <a:lnTo>
                    <a:pt x="210" y="1585"/>
                  </a:lnTo>
                  <a:lnTo>
                    <a:pt x="210" y="1584"/>
                  </a:lnTo>
                  <a:lnTo>
                    <a:pt x="211" y="1583"/>
                  </a:lnTo>
                  <a:lnTo>
                    <a:pt x="212" y="1583"/>
                  </a:lnTo>
                  <a:lnTo>
                    <a:pt x="213" y="1583"/>
                  </a:lnTo>
                  <a:lnTo>
                    <a:pt x="214" y="1581"/>
                  </a:lnTo>
                  <a:lnTo>
                    <a:pt x="215" y="1580"/>
                  </a:lnTo>
                  <a:lnTo>
                    <a:pt x="215" y="1580"/>
                  </a:lnTo>
                  <a:lnTo>
                    <a:pt x="215" y="1579"/>
                  </a:lnTo>
                  <a:lnTo>
                    <a:pt x="216" y="1579"/>
                  </a:lnTo>
                  <a:lnTo>
                    <a:pt x="216" y="1579"/>
                  </a:lnTo>
                  <a:lnTo>
                    <a:pt x="217" y="1578"/>
                  </a:lnTo>
                  <a:lnTo>
                    <a:pt x="219" y="1579"/>
                  </a:lnTo>
                  <a:lnTo>
                    <a:pt x="219" y="1578"/>
                  </a:lnTo>
                  <a:lnTo>
                    <a:pt x="218" y="1578"/>
                  </a:lnTo>
                  <a:lnTo>
                    <a:pt x="218" y="1578"/>
                  </a:lnTo>
                  <a:lnTo>
                    <a:pt x="219" y="1578"/>
                  </a:lnTo>
                  <a:lnTo>
                    <a:pt x="219" y="1577"/>
                  </a:lnTo>
                  <a:lnTo>
                    <a:pt x="219" y="1576"/>
                  </a:lnTo>
                  <a:lnTo>
                    <a:pt x="219" y="1577"/>
                  </a:lnTo>
                  <a:lnTo>
                    <a:pt x="219" y="1577"/>
                  </a:lnTo>
                  <a:lnTo>
                    <a:pt x="220" y="1575"/>
                  </a:lnTo>
                  <a:lnTo>
                    <a:pt x="221" y="1574"/>
                  </a:lnTo>
                  <a:lnTo>
                    <a:pt x="222" y="1574"/>
                  </a:lnTo>
                  <a:lnTo>
                    <a:pt x="223" y="1574"/>
                  </a:lnTo>
                  <a:lnTo>
                    <a:pt x="223" y="1574"/>
                  </a:lnTo>
                  <a:lnTo>
                    <a:pt x="224" y="1574"/>
                  </a:lnTo>
                  <a:lnTo>
                    <a:pt x="224" y="1574"/>
                  </a:lnTo>
                  <a:lnTo>
                    <a:pt x="224" y="1575"/>
                  </a:lnTo>
                  <a:lnTo>
                    <a:pt x="224" y="1576"/>
                  </a:lnTo>
                  <a:lnTo>
                    <a:pt x="224" y="1577"/>
                  </a:lnTo>
                  <a:lnTo>
                    <a:pt x="224" y="1577"/>
                  </a:lnTo>
                  <a:lnTo>
                    <a:pt x="224" y="1578"/>
                  </a:lnTo>
                  <a:lnTo>
                    <a:pt x="224" y="1579"/>
                  </a:lnTo>
                  <a:lnTo>
                    <a:pt x="224" y="1579"/>
                  </a:lnTo>
                  <a:lnTo>
                    <a:pt x="223" y="1579"/>
                  </a:lnTo>
                  <a:lnTo>
                    <a:pt x="223" y="1580"/>
                  </a:lnTo>
                  <a:lnTo>
                    <a:pt x="223" y="1580"/>
                  </a:lnTo>
                  <a:lnTo>
                    <a:pt x="222" y="1581"/>
                  </a:lnTo>
                  <a:lnTo>
                    <a:pt x="222" y="1585"/>
                  </a:lnTo>
                  <a:lnTo>
                    <a:pt x="222" y="1585"/>
                  </a:lnTo>
                  <a:lnTo>
                    <a:pt x="222" y="1585"/>
                  </a:lnTo>
                  <a:lnTo>
                    <a:pt x="222" y="1587"/>
                  </a:lnTo>
                  <a:lnTo>
                    <a:pt x="221" y="1587"/>
                  </a:lnTo>
                  <a:lnTo>
                    <a:pt x="221" y="1587"/>
                  </a:lnTo>
                  <a:lnTo>
                    <a:pt x="222" y="1587"/>
                  </a:lnTo>
                  <a:lnTo>
                    <a:pt x="221" y="1587"/>
                  </a:lnTo>
                  <a:lnTo>
                    <a:pt x="221" y="1588"/>
                  </a:lnTo>
                  <a:lnTo>
                    <a:pt x="221" y="1588"/>
                  </a:lnTo>
                  <a:lnTo>
                    <a:pt x="221" y="1589"/>
                  </a:lnTo>
                  <a:lnTo>
                    <a:pt x="221" y="1589"/>
                  </a:lnTo>
                  <a:lnTo>
                    <a:pt x="220" y="1590"/>
                  </a:lnTo>
                  <a:lnTo>
                    <a:pt x="220" y="1591"/>
                  </a:lnTo>
                  <a:lnTo>
                    <a:pt x="221" y="1591"/>
                  </a:lnTo>
                  <a:lnTo>
                    <a:pt x="221" y="1592"/>
                  </a:lnTo>
                  <a:lnTo>
                    <a:pt x="221" y="1592"/>
                  </a:lnTo>
                  <a:lnTo>
                    <a:pt x="222" y="1592"/>
                  </a:lnTo>
                  <a:lnTo>
                    <a:pt x="222" y="1593"/>
                  </a:lnTo>
                  <a:lnTo>
                    <a:pt x="223" y="1593"/>
                  </a:lnTo>
                  <a:lnTo>
                    <a:pt x="224" y="1593"/>
                  </a:lnTo>
                  <a:lnTo>
                    <a:pt x="224" y="1593"/>
                  </a:lnTo>
                  <a:lnTo>
                    <a:pt x="224" y="1593"/>
                  </a:lnTo>
                  <a:lnTo>
                    <a:pt x="224" y="1592"/>
                  </a:lnTo>
                  <a:lnTo>
                    <a:pt x="224" y="1592"/>
                  </a:lnTo>
                  <a:lnTo>
                    <a:pt x="224" y="1592"/>
                  </a:lnTo>
                  <a:lnTo>
                    <a:pt x="224" y="1591"/>
                  </a:lnTo>
                  <a:lnTo>
                    <a:pt x="224" y="1590"/>
                  </a:lnTo>
                  <a:lnTo>
                    <a:pt x="224" y="1589"/>
                  </a:lnTo>
                  <a:lnTo>
                    <a:pt x="224" y="1589"/>
                  </a:lnTo>
                  <a:lnTo>
                    <a:pt x="224" y="1588"/>
                  </a:lnTo>
                  <a:lnTo>
                    <a:pt x="225" y="1588"/>
                  </a:lnTo>
                  <a:lnTo>
                    <a:pt x="225" y="1586"/>
                  </a:lnTo>
                  <a:lnTo>
                    <a:pt x="225" y="1585"/>
                  </a:lnTo>
                  <a:lnTo>
                    <a:pt x="225" y="1584"/>
                  </a:lnTo>
                  <a:lnTo>
                    <a:pt x="227" y="1583"/>
                  </a:lnTo>
                  <a:lnTo>
                    <a:pt x="227" y="1583"/>
                  </a:lnTo>
                  <a:lnTo>
                    <a:pt x="227" y="1583"/>
                  </a:lnTo>
                  <a:lnTo>
                    <a:pt x="227" y="1582"/>
                  </a:lnTo>
                  <a:lnTo>
                    <a:pt x="228" y="1581"/>
                  </a:lnTo>
                  <a:lnTo>
                    <a:pt x="227" y="1580"/>
                  </a:lnTo>
                  <a:lnTo>
                    <a:pt x="226" y="1579"/>
                  </a:lnTo>
                  <a:lnTo>
                    <a:pt x="227" y="1579"/>
                  </a:lnTo>
                  <a:lnTo>
                    <a:pt x="229" y="1579"/>
                  </a:lnTo>
                  <a:lnTo>
                    <a:pt x="230" y="1579"/>
                  </a:lnTo>
                  <a:lnTo>
                    <a:pt x="230" y="1578"/>
                  </a:lnTo>
                  <a:lnTo>
                    <a:pt x="231" y="1578"/>
                  </a:lnTo>
                  <a:lnTo>
                    <a:pt x="231" y="1578"/>
                  </a:lnTo>
                  <a:lnTo>
                    <a:pt x="231" y="1578"/>
                  </a:lnTo>
                  <a:lnTo>
                    <a:pt x="232" y="1578"/>
                  </a:lnTo>
                  <a:lnTo>
                    <a:pt x="232" y="1578"/>
                  </a:lnTo>
                  <a:lnTo>
                    <a:pt x="232" y="1578"/>
                  </a:lnTo>
                  <a:lnTo>
                    <a:pt x="232" y="1577"/>
                  </a:lnTo>
                  <a:lnTo>
                    <a:pt x="232" y="1577"/>
                  </a:lnTo>
                  <a:lnTo>
                    <a:pt x="233" y="1576"/>
                  </a:lnTo>
                  <a:lnTo>
                    <a:pt x="234" y="1576"/>
                  </a:lnTo>
                  <a:lnTo>
                    <a:pt x="234" y="1574"/>
                  </a:lnTo>
                  <a:lnTo>
                    <a:pt x="233" y="1574"/>
                  </a:lnTo>
                  <a:lnTo>
                    <a:pt x="233" y="1574"/>
                  </a:lnTo>
                  <a:lnTo>
                    <a:pt x="234" y="1574"/>
                  </a:lnTo>
                  <a:lnTo>
                    <a:pt x="234" y="1574"/>
                  </a:lnTo>
                  <a:lnTo>
                    <a:pt x="235" y="1574"/>
                  </a:lnTo>
                  <a:lnTo>
                    <a:pt x="236" y="1573"/>
                  </a:lnTo>
                  <a:lnTo>
                    <a:pt x="236" y="1573"/>
                  </a:lnTo>
                  <a:lnTo>
                    <a:pt x="237" y="1572"/>
                  </a:lnTo>
                  <a:lnTo>
                    <a:pt x="237" y="1572"/>
                  </a:lnTo>
                  <a:lnTo>
                    <a:pt x="238" y="1571"/>
                  </a:lnTo>
                  <a:lnTo>
                    <a:pt x="238" y="1571"/>
                  </a:lnTo>
                  <a:lnTo>
                    <a:pt x="239" y="1571"/>
                  </a:lnTo>
                  <a:lnTo>
                    <a:pt x="239" y="1570"/>
                  </a:lnTo>
                  <a:lnTo>
                    <a:pt x="239" y="1570"/>
                  </a:lnTo>
                  <a:lnTo>
                    <a:pt x="240" y="1570"/>
                  </a:lnTo>
                  <a:lnTo>
                    <a:pt x="240" y="1569"/>
                  </a:lnTo>
                  <a:lnTo>
                    <a:pt x="241" y="1569"/>
                  </a:lnTo>
                  <a:lnTo>
                    <a:pt x="241" y="1568"/>
                  </a:lnTo>
                  <a:lnTo>
                    <a:pt x="241" y="1568"/>
                  </a:lnTo>
                  <a:lnTo>
                    <a:pt x="241" y="1568"/>
                  </a:lnTo>
                  <a:lnTo>
                    <a:pt x="241" y="1568"/>
                  </a:lnTo>
                  <a:lnTo>
                    <a:pt x="241" y="1567"/>
                  </a:lnTo>
                  <a:lnTo>
                    <a:pt x="243" y="1567"/>
                  </a:lnTo>
                  <a:lnTo>
                    <a:pt x="243" y="1566"/>
                  </a:lnTo>
                  <a:lnTo>
                    <a:pt x="244" y="1566"/>
                  </a:lnTo>
                  <a:lnTo>
                    <a:pt x="244" y="1565"/>
                  </a:lnTo>
                  <a:lnTo>
                    <a:pt x="245" y="1565"/>
                  </a:lnTo>
                  <a:lnTo>
                    <a:pt x="245" y="1564"/>
                  </a:lnTo>
                  <a:lnTo>
                    <a:pt x="245" y="1564"/>
                  </a:lnTo>
                  <a:lnTo>
                    <a:pt x="245" y="1564"/>
                  </a:lnTo>
                  <a:lnTo>
                    <a:pt x="245" y="1563"/>
                  </a:lnTo>
                  <a:lnTo>
                    <a:pt x="246" y="1563"/>
                  </a:lnTo>
                  <a:lnTo>
                    <a:pt x="246" y="1563"/>
                  </a:lnTo>
                  <a:lnTo>
                    <a:pt x="246" y="1563"/>
                  </a:lnTo>
                  <a:lnTo>
                    <a:pt x="248" y="1563"/>
                  </a:lnTo>
                  <a:lnTo>
                    <a:pt x="250" y="1563"/>
                  </a:lnTo>
                  <a:lnTo>
                    <a:pt x="250" y="1562"/>
                  </a:lnTo>
                  <a:lnTo>
                    <a:pt x="250" y="1562"/>
                  </a:lnTo>
                  <a:lnTo>
                    <a:pt x="250" y="1562"/>
                  </a:lnTo>
                  <a:lnTo>
                    <a:pt x="250" y="1562"/>
                  </a:lnTo>
                  <a:lnTo>
                    <a:pt x="250" y="1561"/>
                  </a:lnTo>
                  <a:lnTo>
                    <a:pt x="251" y="1561"/>
                  </a:lnTo>
                  <a:lnTo>
                    <a:pt x="251" y="1561"/>
                  </a:lnTo>
                  <a:lnTo>
                    <a:pt x="251" y="1561"/>
                  </a:lnTo>
                  <a:lnTo>
                    <a:pt x="252" y="1561"/>
                  </a:lnTo>
                  <a:lnTo>
                    <a:pt x="253" y="1561"/>
                  </a:lnTo>
                  <a:lnTo>
                    <a:pt x="253" y="1561"/>
                  </a:lnTo>
                  <a:lnTo>
                    <a:pt x="253" y="1561"/>
                  </a:lnTo>
                  <a:lnTo>
                    <a:pt x="254" y="1561"/>
                  </a:lnTo>
                  <a:lnTo>
                    <a:pt x="254" y="1561"/>
                  </a:lnTo>
                  <a:lnTo>
                    <a:pt x="254" y="1561"/>
                  </a:lnTo>
                  <a:lnTo>
                    <a:pt x="255" y="1561"/>
                  </a:lnTo>
                  <a:lnTo>
                    <a:pt x="254" y="1561"/>
                  </a:lnTo>
                  <a:lnTo>
                    <a:pt x="256" y="1560"/>
                  </a:lnTo>
                  <a:lnTo>
                    <a:pt x="258" y="1560"/>
                  </a:lnTo>
                  <a:close/>
                  <a:moveTo>
                    <a:pt x="501" y="1555"/>
                  </a:moveTo>
                  <a:lnTo>
                    <a:pt x="501" y="1556"/>
                  </a:lnTo>
                  <a:lnTo>
                    <a:pt x="500" y="1556"/>
                  </a:lnTo>
                  <a:lnTo>
                    <a:pt x="500" y="1556"/>
                  </a:lnTo>
                  <a:lnTo>
                    <a:pt x="500" y="1555"/>
                  </a:lnTo>
                  <a:lnTo>
                    <a:pt x="501" y="1555"/>
                  </a:lnTo>
                  <a:close/>
                  <a:moveTo>
                    <a:pt x="241" y="1533"/>
                  </a:moveTo>
                  <a:lnTo>
                    <a:pt x="241" y="1533"/>
                  </a:lnTo>
                  <a:lnTo>
                    <a:pt x="241" y="1533"/>
                  </a:lnTo>
                  <a:lnTo>
                    <a:pt x="242" y="1533"/>
                  </a:lnTo>
                  <a:lnTo>
                    <a:pt x="244" y="1533"/>
                  </a:lnTo>
                  <a:lnTo>
                    <a:pt x="244" y="1534"/>
                  </a:lnTo>
                  <a:lnTo>
                    <a:pt x="243" y="1534"/>
                  </a:lnTo>
                  <a:lnTo>
                    <a:pt x="243" y="1534"/>
                  </a:lnTo>
                  <a:lnTo>
                    <a:pt x="244" y="1535"/>
                  </a:lnTo>
                  <a:lnTo>
                    <a:pt x="244" y="1535"/>
                  </a:lnTo>
                  <a:lnTo>
                    <a:pt x="244" y="1535"/>
                  </a:lnTo>
                  <a:lnTo>
                    <a:pt x="244" y="1535"/>
                  </a:lnTo>
                  <a:lnTo>
                    <a:pt x="244" y="1535"/>
                  </a:lnTo>
                  <a:lnTo>
                    <a:pt x="243" y="1535"/>
                  </a:lnTo>
                  <a:lnTo>
                    <a:pt x="243" y="1535"/>
                  </a:lnTo>
                  <a:lnTo>
                    <a:pt x="243" y="1535"/>
                  </a:lnTo>
                  <a:lnTo>
                    <a:pt x="243" y="1535"/>
                  </a:lnTo>
                  <a:lnTo>
                    <a:pt x="242" y="1535"/>
                  </a:lnTo>
                  <a:lnTo>
                    <a:pt x="242" y="1535"/>
                  </a:lnTo>
                  <a:lnTo>
                    <a:pt x="241" y="1535"/>
                  </a:lnTo>
                  <a:lnTo>
                    <a:pt x="240" y="1535"/>
                  </a:lnTo>
                  <a:lnTo>
                    <a:pt x="240" y="1536"/>
                  </a:lnTo>
                  <a:lnTo>
                    <a:pt x="239" y="1536"/>
                  </a:lnTo>
                  <a:lnTo>
                    <a:pt x="239" y="1538"/>
                  </a:lnTo>
                  <a:lnTo>
                    <a:pt x="239" y="1539"/>
                  </a:lnTo>
                  <a:lnTo>
                    <a:pt x="239" y="1539"/>
                  </a:lnTo>
                  <a:lnTo>
                    <a:pt x="239" y="1539"/>
                  </a:lnTo>
                  <a:lnTo>
                    <a:pt x="238" y="1540"/>
                  </a:lnTo>
                  <a:lnTo>
                    <a:pt x="238" y="1540"/>
                  </a:lnTo>
                  <a:lnTo>
                    <a:pt x="237" y="1540"/>
                  </a:lnTo>
                  <a:lnTo>
                    <a:pt x="237" y="1540"/>
                  </a:lnTo>
                  <a:lnTo>
                    <a:pt x="237" y="1540"/>
                  </a:lnTo>
                  <a:lnTo>
                    <a:pt x="237" y="1541"/>
                  </a:lnTo>
                  <a:lnTo>
                    <a:pt x="236" y="1541"/>
                  </a:lnTo>
                  <a:lnTo>
                    <a:pt x="236" y="1540"/>
                  </a:lnTo>
                  <a:lnTo>
                    <a:pt x="235" y="1540"/>
                  </a:lnTo>
                  <a:lnTo>
                    <a:pt x="235" y="1540"/>
                  </a:lnTo>
                  <a:lnTo>
                    <a:pt x="236" y="1540"/>
                  </a:lnTo>
                  <a:lnTo>
                    <a:pt x="236" y="1539"/>
                  </a:lnTo>
                  <a:lnTo>
                    <a:pt x="237" y="1538"/>
                  </a:lnTo>
                  <a:lnTo>
                    <a:pt x="237" y="1537"/>
                  </a:lnTo>
                  <a:lnTo>
                    <a:pt x="236" y="1536"/>
                  </a:lnTo>
                  <a:lnTo>
                    <a:pt x="234" y="1536"/>
                  </a:lnTo>
                  <a:lnTo>
                    <a:pt x="234" y="1537"/>
                  </a:lnTo>
                  <a:lnTo>
                    <a:pt x="233" y="1537"/>
                  </a:lnTo>
                  <a:lnTo>
                    <a:pt x="232" y="1536"/>
                  </a:lnTo>
                  <a:lnTo>
                    <a:pt x="232" y="1536"/>
                  </a:lnTo>
                  <a:lnTo>
                    <a:pt x="232" y="1536"/>
                  </a:lnTo>
                  <a:lnTo>
                    <a:pt x="232" y="1535"/>
                  </a:lnTo>
                  <a:lnTo>
                    <a:pt x="235" y="1536"/>
                  </a:lnTo>
                  <a:lnTo>
                    <a:pt x="235" y="1535"/>
                  </a:lnTo>
                  <a:lnTo>
                    <a:pt x="235" y="1535"/>
                  </a:lnTo>
                  <a:lnTo>
                    <a:pt x="232" y="1535"/>
                  </a:lnTo>
                  <a:lnTo>
                    <a:pt x="233" y="1535"/>
                  </a:lnTo>
                  <a:lnTo>
                    <a:pt x="233" y="1535"/>
                  </a:lnTo>
                  <a:lnTo>
                    <a:pt x="233" y="1534"/>
                  </a:lnTo>
                  <a:lnTo>
                    <a:pt x="233" y="1534"/>
                  </a:lnTo>
                  <a:lnTo>
                    <a:pt x="236" y="1534"/>
                  </a:lnTo>
                  <a:lnTo>
                    <a:pt x="237" y="1534"/>
                  </a:lnTo>
                  <a:lnTo>
                    <a:pt x="238" y="1534"/>
                  </a:lnTo>
                  <a:lnTo>
                    <a:pt x="238" y="1533"/>
                  </a:lnTo>
                  <a:lnTo>
                    <a:pt x="238" y="1533"/>
                  </a:lnTo>
                  <a:lnTo>
                    <a:pt x="239" y="1534"/>
                  </a:lnTo>
                  <a:lnTo>
                    <a:pt x="239" y="1534"/>
                  </a:lnTo>
                  <a:lnTo>
                    <a:pt x="239" y="1534"/>
                  </a:lnTo>
                  <a:lnTo>
                    <a:pt x="240" y="1534"/>
                  </a:lnTo>
                  <a:lnTo>
                    <a:pt x="240" y="1533"/>
                  </a:lnTo>
                  <a:lnTo>
                    <a:pt x="241" y="1533"/>
                  </a:lnTo>
                  <a:close/>
                  <a:moveTo>
                    <a:pt x="254" y="1502"/>
                  </a:moveTo>
                  <a:lnTo>
                    <a:pt x="254" y="1503"/>
                  </a:lnTo>
                  <a:lnTo>
                    <a:pt x="255" y="1503"/>
                  </a:lnTo>
                  <a:lnTo>
                    <a:pt x="255" y="1503"/>
                  </a:lnTo>
                  <a:lnTo>
                    <a:pt x="255" y="1504"/>
                  </a:lnTo>
                  <a:lnTo>
                    <a:pt x="255" y="1505"/>
                  </a:lnTo>
                  <a:lnTo>
                    <a:pt x="255" y="1505"/>
                  </a:lnTo>
                  <a:lnTo>
                    <a:pt x="256" y="1505"/>
                  </a:lnTo>
                  <a:lnTo>
                    <a:pt x="256" y="1505"/>
                  </a:lnTo>
                  <a:lnTo>
                    <a:pt x="256" y="1506"/>
                  </a:lnTo>
                  <a:lnTo>
                    <a:pt x="255" y="1507"/>
                  </a:lnTo>
                  <a:lnTo>
                    <a:pt x="255" y="1507"/>
                  </a:lnTo>
                  <a:lnTo>
                    <a:pt x="255" y="1508"/>
                  </a:lnTo>
                  <a:lnTo>
                    <a:pt x="254" y="1508"/>
                  </a:lnTo>
                  <a:lnTo>
                    <a:pt x="254" y="1509"/>
                  </a:lnTo>
                  <a:lnTo>
                    <a:pt x="254" y="1509"/>
                  </a:lnTo>
                  <a:lnTo>
                    <a:pt x="254" y="1510"/>
                  </a:lnTo>
                  <a:lnTo>
                    <a:pt x="254" y="1510"/>
                  </a:lnTo>
                  <a:lnTo>
                    <a:pt x="254" y="1511"/>
                  </a:lnTo>
                  <a:lnTo>
                    <a:pt x="254" y="1511"/>
                  </a:lnTo>
                  <a:lnTo>
                    <a:pt x="254" y="1512"/>
                  </a:lnTo>
                  <a:lnTo>
                    <a:pt x="253" y="1512"/>
                  </a:lnTo>
                  <a:lnTo>
                    <a:pt x="253" y="1513"/>
                  </a:lnTo>
                  <a:lnTo>
                    <a:pt x="253" y="1513"/>
                  </a:lnTo>
                  <a:lnTo>
                    <a:pt x="252" y="1513"/>
                  </a:lnTo>
                  <a:lnTo>
                    <a:pt x="252" y="1514"/>
                  </a:lnTo>
                  <a:lnTo>
                    <a:pt x="252" y="1514"/>
                  </a:lnTo>
                  <a:lnTo>
                    <a:pt x="252" y="1514"/>
                  </a:lnTo>
                  <a:lnTo>
                    <a:pt x="251" y="1514"/>
                  </a:lnTo>
                  <a:lnTo>
                    <a:pt x="251" y="1516"/>
                  </a:lnTo>
                  <a:lnTo>
                    <a:pt x="251" y="1517"/>
                  </a:lnTo>
                  <a:lnTo>
                    <a:pt x="250" y="1517"/>
                  </a:lnTo>
                  <a:lnTo>
                    <a:pt x="250" y="1518"/>
                  </a:lnTo>
                  <a:lnTo>
                    <a:pt x="250" y="1518"/>
                  </a:lnTo>
                  <a:lnTo>
                    <a:pt x="250" y="1518"/>
                  </a:lnTo>
                  <a:lnTo>
                    <a:pt x="250" y="1518"/>
                  </a:lnTo>
                  <a:lnTo>
                    <a:pt x="250" y="1519"/>
                  </a:lnTo>
                  <a:lnTo>
                    <a:pt x="249" y="1519"/>
                  </a:lnTo>
                  <a:lnTo>
                    <a:pt x="248" y="1520"/>
                  </a:lnTo>
                  <a:lnTo>
                    <a:pt x="248" y="1520"/>
                  </a:lnTo>
                  <a:lnTo>
                    <a:pt x="248" y="1521"/>
                  </a:lnTo>
                  <a:lnTo>
                    <a:pt x="248" y="1521"/>
                  </a:lnTo>
                  <a:lnTo>
                    <a:pt x="248" y="1521"/>
                  </a:lnTo>
                  <a:lnTo>
                    <a:pt x="249" y="1522"/>
                  </a:lnTo>
                  <a:lnTo>
                    <a:pt x="248" y="1522"/>
                  </a:lnTo>
                  <a:lnTo>
                    <a:pt x="248" y="1522"/>
                  </a:lnTo>
                  <a:lnTo>
                    <a:pt x="248" y="1522"/>
                  </a:lnTo>
                  <a:lnTo>
                    <a:pt x="246" y="1522"/>
                  </a:lnTo>
                  <a:lnTo>
                    <a:pt x="246" y="1523"/>
                  </a:lnTo>
                  <a:lnTo>
                    <a:pt x="245" y="1523"/>
                  </a:lnTo>
                  <a:lnTo>
                    <a:pt x="246" y="1523"/>
                  </a:lnTo>
                  <a:lnTo>
                    <a:pt x="247" y="1524"/>
                  </a:lnTo>
                  <a:lnTo>
                    <a:pt x="247" y="1525"/>
                  </a:lnTo>
                  <a:lnTo>
                    <a:pt x="248" y="1525"/>
                  </a:lnTo>
                  <a:lnTo>
                    <a:pt x="249" y="1526"/>
                  </a:lnTo>
                  <a:lnTo>
                    <a:pt x="249" y="1527"/>
                  </a:lnTo>
                  <a:lnTo>
                    <a:pt x="248" y="1527"/>
                  </a:lnTo>
                  <a:lnTo>
                    <a:pt x="248" y="1527"/>
                  </a:lnTo>
                  <a:lnTo>
                    <a:pt x="247" y="1527"/>
                  </a:lnTo>
                  <a:lnTo>
                    <a:pt x="247" y="1527"/>
                  </a:lnTo>
                  <a:lnTo>
                    <a:pt x="248" y="1527"/>
                  </a:lnTo>
                  <a:lnTo>
                    <a:pt x="248" y="1528"/>
                  </a:lnTo>
                  <a:lnTo>
                    <a:pt x="247" y="1529"/>
                  </a:lnTo>
                  <a:lnTo>
                    <a:pt x="247" y="1529"/>
                  </a:lnTo>
                  <a:lnTo>
                    <a:pt x="247" y="1530"/>
                  </a:lnTo>
                  <a:lnTo>
                    <a:pt x="246" y="1531"/>
                  </a:lnTo>
                  <a:lnTo>
                    <a:pt x="246" y="1531"/>
                  </a:lnTo>
                  <a:lnTo>
                    <a:pt x="246" y="1531"/>
                  </a:lnTo>
                  <a:lnTo>
                    <a:pt x="245" y="1531"/>
                  </a:lnTo>
                  <a:lnTo>
                    <a:pt x="245" y="1531"/>
                  </a:lnTo>
                  <a:lnTo>
                    <a:pt x="245" y="1531"/>
                  </a:lnTo>
                  <a:lnTo>
                    <a:pt x="245" y="1532"/>
                  </a:lnTo>
                  <a:lnTo>
                    <a:pt x="245" y="1532"/>
                  </a:lnTo>
                  <a:lnTo>
                    <a:pt x="244" y="1532"/>
                  </a:lnTo>
                  <a:lnTo>
                    <a:pt x="243" y="1533"/>
                  </a:lnTo>
                  <a:lnTo>
                    <a:pt x="243" y="1533"/>
                  </a:lnTo>
                  <a:lnTo>
                    <a:pt x="242" y="1533"/>
                  </a:lnTo>
                  <a:lnTo>
                    <a:pt x="241" y="1533"/>
                  </a:lnTo>
                  <a:lnTo>
                    <a:pt x="242" y="1532"/>
                  </a:lnTo>
                  <a:lnTo>
                    <a:pt x="241" y="1532"/>
                  </a:lnTo>
                  <a:lnTo>
                    <a:pt x="241" y="1531"/>
                  </a:lnTo>
                  <a:lnTo>
                    <a:pt x="241" y="1531"/>
                  </a:lnTo>
                  <a:lnTo>
                    <a:pt x="242" y="1531"/>
                  </a:lnTo>
                  <a:lnTo>
                    <a:pt x="242" y="1531"/>
                  </a:lnTo>
                  <a:lnTo>
                    <a:pt x="241" y="1530"/>
                  </a:lnTo>
                  <a:lnTo>
                    <a:pt x="241" y="1530"/>
                  </a:lnTo>
                  <a:lnTo>
                    <a:pt x="241" y="1530"/>
                  </a:lnTo>
                  <a:lnTo>
                    <a:pt x="241" y="1530"/>
                  </a:lnTo>
                  <a:lnTo>
                    <a:pt x="241" y="1531"/>
                  </a:lnTo>
                  <a:lnTo>
                    <a:pt x="241" y="1531"/>
                  </a:lnTo>
                  <a:lnTo>
                    <a:pt x="241" y="1531"/>
                  </a:lnTo>
                  <a:lnTo>
                    <a:pt x="241" y="1531"/>
                  </a:lnTo>
                  <a:lnTo>
                    <a:pt x="239" y="1531"/>
                  </a:lnTo>
                  <a:lnTo>
                    <a:pt x="239" y="1531"/>
                  </a:lnTo>
                  <a:lnTo>
                    <a:pt x="239" y="1532"/>
                  </a:lnTo>
                  <a:lnTo>
                    <a:pt x="238" y="1532"/>
                  </a:lnTo>
                  <a:lnTo>
                    <a:pt x="238" y="1531"/>
                  </a:lnTo>
                  <a:lnTo>
                    <a:pt x="237" y="1531"/>
                  </a:lnTo>
                  <a:lnTo>
                    <a:pt x="237" y="1531"/>
                  </a:lnTo>
                  <a:lnTo>
                    <a:pt x="236" y="1531"/>
                  </a:lnTo>
                  <a:lnTo>
                    <a:pt x="236" y="1531"/>
                  </a:lnTo>
                  <a:lnTo>
                    <a:pt x="237" y="1531"/>
                  </a:lnTo>
                  <a:lnTo>
                    <a:pt x="237" y="1531"/>
                  </a:lnTo>
                  <a:lnTo>
                    <a:pt x="237" y="1531"/>
                  </a:lnTo>
                  <a:lnTo>
                    <a:pt x="237" y="1530"/>
                  </a:lnTo>
                  <a:lnTo>
                    <a:pt x="238" y="1530"/>
                  </a:lnTo>
                  <a:lnTo>
                    <a:pt x="238" y="1529"/>
                  </a:lnTo>
                  <a:lnTo>
                    <a:pt x="238" y="1529"/>
                  </a:lnTo>
                  <a:lnTo>
                    <a:pt x="238" y="1528"/>
                  </a:lnTo>
                  <a:lnTo>
                    <a:pt x="237" y="1528"/>
                  </a:lnTo>
                  <a:lnTo>
                    <a:pt x="237" y="1528"/>
                  </a:lnTo>
                  <a:lnTo>
                    <a:pt x="237" y="1529"/>
                  </a:lnTo>
                  <a:lnTo>
                    <a:pt x="237" y="1529"/>
                  </a:lnTo>
                  <a:lnTo>
                    <a:pt x="236" y="1530"/>
                  </a:lnTo>
                  <a:lnTo>
                    <a:pt x="235" y="1530"/>
                  </a:lnTo>
                  <a:lnTo>
                    <a:pt x="235" y="1530"/>
                  </a:lnTo>
                  <a:lnTo>
                    <a:pt x="235" y="1531"/>
                  </a:lnTo>
                  <a:lnTo>
                    <a:pt x="234" y="1531"/>
                  </a:lnTo>
                  <a:lnTo>
                    <a:pt x="234" y="1531"/>
                  </a:lnTo>
                  <a:lnTo>
                    <a:pt x="234" y="1531"/>
                  </a:lnTo>
                  <a:lnTo>
                    <a:pt x="233" y="1531"/>
                  </a:lnTo>
                  <a:lnTo>
                    <a:pt x="232" y="1531"/>
                  </a:lnTo>
                  <a:lnTo>
                    <a:pt x="232" y="1531"/>
                  </a:lnTo>
                  <a:lnTo>
                    <a:pt x="232" y="1530"/>
                  </a:lnTo>
                  <a:lnTo>
                    <a:pt x="233" y="1530"/>
                  </a:lnTo>
                  <a:lnTo>
                    <a:pt x="233" y="1529"/>
                  </a:lnTo>
                  <a:lnTo>
                    <a:pt x="233" y="1528"/>
                  </a:lnTo>
                  <a:lnTo>
                    <a:pt x="234" y="1528"/>
                  </a:lnTo>
                  <a:lnTo>
                    <a:pt x="235" y="1527"/>
                  </a:lnTo>
                  <a:lnTo>
                    <a:pt x="236" y="1527"/>
                  </a:lnTo>
                  <a:lnTo>
                    <a:pt x="236" y="1527"/>
                  </a:lnTo>
                  <a:lnTo>
                    <a:pt x="236" y="1526"/>
                  </a:lnTo>
                  <a:lnTo>
                    <a:pt x="236" y="1525"/>
                  </a:lnTo>
                  <a:lnTo>
                    <a:pt x="237" y="1525"/>
                  </a:lnTo>
                  <a:lnTo>
                    <a:pt x="237" y="1525"/>
                  </a:lnTo>
                  <a:lnTo>
                    <a:pt x="237" y="1525"/>
                  </a:lnTo>
                  <a:lnTo>
                    <a:pt x="237" y="1525"/>
                  </a:lnTo>
                  <a:lnTo>
                    <a:pt x="237" y="1525"/>
                  </a:lnTo>
                  <a:lnTo>
                    <a:pt x="237" y="1525"/>
                  </a:lnTo>
                  <a:lnTo>
                    <a:pt x="236" y="1525"/>
                  </a:lnTo>
                  <a:lnTo>
                    <a:pt x="235" y="1525"/>
                  </a:lnTo>
                  <a:lnTo>
                    <a:pt x="235" y="1525"/>
                  </a:lnTo>
                  <a:lnTo>
                    <a:pt x="235" y="1524"/>
                  </a:lnTo>
                  <a:lnTo>
                    <a:pt x="235" y="1524"/>
                  </a:lnTo>
                  <a:lnTo>
                    <a:pt x="236" y="1524"/>
                  </a:lnTo>
                  <a:lnTo>
                    <a:pt x="236" y="1523"/>
                  </a:lnTo>
                  <a:lnTo>
                    <a:pt x="237" y="1523"/>
                  </a:lnTo>
                  <a:lnTo>
                    <a:pt x="237" y="1522"/>
                  </a:lnTo>
                  <a:lnTo>
                    <a:pt x="237" y="1522"/>
                  </a:lnTo>
                  <a:lnTo>
                    <a:pt x="236" y="1522"/>
                  </a:lnTo>
                  <a:lnTo>
                    <a:pt x="235" y="1522"/>
                  </a:lnTo>
                  <a:lnTo>
                    <a:pt x="235" y="1522"/>
                  </a:lnTo>
                  <a:lnTo>
                    <a:pt x="235" y="1522"/>
                  </a:lnTo>
                  <a:lnTo>
                    <a:pt x="236" y="1522"/>
                  </a:lnTo>
                  <a:lnTo>
                    <a:pt x="237" y="1522"/>
                  </a:lnTo>
                  <a:lnTo>
                    <a:pt x="237" y="1522"/>
                  </a:lnTo>
                  <a:lnTo>
                    <a:pt x="237" y="1522"/>
                  </a:lnTo>
                  <a:lnTo>
                    <a:pt x="237" y="1521"/>
                  </a:lnTo>
                  <a:lnTo>
                    <a:pt x="238" y="1520"/>
                  </a:lnTo>
                  <a:lnTo>
                    <a:pt x="237" y="1519"/>
                  </a:lnTo>
                  <a:lnTo>
                    <a:pt x="237" y="1519"/>
                  </a:lnTo>
                  <a:lnTo>
                    <a:pt x="237" y="1519"/>
                  </a:lnTo>
                  <a:lnTo>
                    <a:pt x="237" y="1518"/>
                  </a:lnTo>
                  <a:lnTo>
                    <a:pt x="237" y="1518"/>
                  </a:lnTo>
                  <a:lnTo>
                    <a:pt x="237" y="1516"/>
                  </a:lnTo>
                  <a:lnTo>
                    <a:pt x="237" y="1516"/>
                  </a:lnTo>
                  <a:lnTo>
                    <a:pt x="238" y="1516"/>
                  </a:lnTo>
                  <a:lnTo>
                    <a:pt x="239" y="1514"/>
                  </a:lnTo>
                  <a:lnTo>
                    <a:pt x="239" y="1514"/>
                  </a:lnTo>
                  <a:lnTo>
                    <a:pt x="239" y="1514"/>
                  </a:lnTo>
                  <a:lnTo>
                    <a:pt x="240" y="1514"/>
                  </a:lnTo>
                  <a:lnTo>
                    <a:pt x="240" y="1514"/>
                  </a:lnTo>
                  <a:lnTo>
                    <a:pt x="241" y="1514"/>
                  </a:lnTo>
                  <a:lnTo>
                    <a:pt x="241" y="1512"/>
                  </a:lnTo>
                  <a:lnTo>
                    <a:pt x="241" y="1512"/>
                  </a:lnTo>
                  <a:lnTo>
                    <a:pt x="242" y="1512"/>
                  </a:lnTo>
                  <a:lnTo>
                    <a:pt x="242" y="1512"/>
                  </a:lnTo>
                  <a:lnTo>
                    <a:pt x="243" y="1511"/>
                  </a:lnTo>
                  <a:lnTo>
                    <a:pt x="243" y="1511"/>
                  </a:lnTo>
                  <a:lnTo>
                    <a:pt x="243" y="1511"/>
                  </a:lnTo>
                  <a:lnTo>
                    <a:pt x="243" y="1510"/>
                  </a:lnTo>
                  <a:lnTo>
                    <a:pt x="243" y="1509"/>
                  </a:lnTo>
                  <a:lnTo>
                    <a:pt x="243" y="1510"/>
                  </a:lnTo>
                  <a:lnTo>
                    <a:pt x="244" y="1509"/>
                  </a:lnTo>
                  <a:lnTo>
                    <a:pt x="244" y="1509"/>
                  </a:lnTo>
                  <a:lnTo>
                    <a:pt x="244" y="1509"/>
                  </a:lnTo>
                  <a:lnTo>
                    <a:pt x="245" y="1509"/>
                  </a:lnTo>
                  <a:lnTo>
                    <a:pt x="245" y="1509"/>
                  </a:lnTo>
                  <a:lnTo>
                    <a:pt x="245" y="1509"/>
                  </a:lnTo>
                  <a:lnTo>
                    <a:pt x="245" y="1509"/>
                  </a:lnTo>
                  <a:lnTo>
                    <a:pt x="245" y="1509"/>
                  </a:lnTo>
                  <a:lnTo>
                    <a:pt x="246" y="1509"/>
                  </a:lnTo>
                  <a:lnTo>
                    <a:pt x="246" y="1510"/>
                  </a:lnTo>
                  <a:lnTo>
                    <a:pt x="246" y="1510"/>
                  </a:lnTo>
                  <a:lnTo>
                    <a:pt x="247" y="1511"/>
                  </a:lnTo>
                  <a:lnTo>
                    <a:pt x="248" y="1510"/>
                  </a:lnTo>
                  <a:lnTo>
                    <a:pt x="249" y="1510"/>
                  </a:lnTo>
                  <a:lnTo>
                    <a:pt x="249" y="1509"/>
                  </a:lnTo>
                  <a:lnTo>
                    <a:pt x="249" y="1509"/>
                  </a:lnTo>
                  <a:lnTo>
                    <a:pt x="249" y="1509"/>
                  </a:lnTo>
                  <a:lnTo>
                    <a:pt x="248" y="1508"/>
                  </a:lnTo>
                  <a:lnTo>
                    <a:pt x="249" y="1508"/>
                  </a:lnTo>
                  <a:lnTo>
                    <a:pt x="249" y="1507"/>
                  </a:lnTo>
                  <a:lnTo>
                    <a:pt x="248" y="1508"/>
                  </a:lnTo>
                  <a:lnTo>
                    <a:pt x="248" y="1507"/>
                  </a:lnTo>
                  <a:lnTo>
                    <a:pt x="248" y="1507"/>
                  </a:lnTo>
                  <a:lnTo>
                    <a:pt x="249" y="1505"/>
                  </a:lnTo>
                  <a:lnTo>
                    <a:pt x="250" y="1505"/>
                  </a:lnTo>
                  <a:lnTo>
                    <a:pt x="250" y="1506"/>
                  </a:lnTo>
                  <a:lnTo>
                    <a:pt x="250" y="1505"/>
                  </a:lnTo>
                  <a:lnTo>
                    <a:pt x="250" y="1505"/>
                  </a:lnTo>
                  <a:lnTo>
                    <a:pt x="250" y="1505"/>
                  </a:lnTo>
                  <a:lnTo>
                    <a:pt x="250" y="1505"/>
                  </a:lnTo>
                  <a:lnTo>
                    <a:pt x="251" y="1505"/>
                  </a:lnTo>
                  <a:lnTo>
                    <a:pt x="252" y="1505"/>
                  </a:lnTo>
                  <a:lnTo>
                    <a:pt x="252" y="1505"/>
                  </a:lnTo>
                  <a:lnTo>
                    <a:pt x="252" y="1504"/>
                  </a:lnTo>
                  <a:lnTo>
                    <a:pt x="253" y="1503"/>
                  </a:lnTo>
                  <a:lnTo>
                    <a:pt x="254" y="1503"/>
                  </a:lnTo>
                  <a:lnTo>
                    <a:pt x="254" y="1503"/>
                  </a:lnTo>
                  <a:lnTo>
                    <a:pt x="253" y="1502"/>
                  </a:lnTo>
                  <a:lnTo>
                    <a:pt x="253" y="1502"/>
                  </a:lnTo>
                  <a:lnTo>
                    <a:pt x="254" y="1502"/>
                  </a:lnTo>
                  <a:lnTo>
                    <a:pt x="254" y="1502"/>
                  </a:lnTo>
                  <a:close/>
                  <a:moveTo>
                    <a:pt x="327" y="1497"/>
                  </a:moveTo>
                  <a:lnTo>
                    <a:pt x="328" y="1497"/>
                  </a:lnTo>
                  <a:lnTo>
                    <a:pt x="328" y="1497"/>
                  </a:lnTo>
                  <a:lnTo>
                    <a:pt x="328" y="1498"/>
                  </a:lnTo>
                  <a:lnTo>
                    <a:pt x="329" y="1499"/>
                  </a:lnTo>
                  <a:lnTo>
                    <a:pt x="329" y="1499"/>
                  </a:lnTo>
                  <a:lnTo>
                    <a:pt x="329" y="1500"/>
                  </a:lnTo>
                  <a:lnTo>
                    <a:pt x="330" y="1501"/>
                  </a:lnTo>
                  <a:lnTo>
                    <a:pt x="330" y="1501"/>
                  </a:lnTo>
                  <a:lnTo>
                    <a:pt x="330" y="1503"/>
                  </a:lnTo>
                  <a:lnTo>
                    <a:pt x="331" y="1503"/>
                  </a:lnTo>
                  <a:lnTo>
                    <a:pt x="330" y="1505"/>
                  </a:lnTo>
                  <a:lnTo>
                    <a:pt x="329" y="1505"/>
                  </a:lnTo>
                  <a:lnTo>
                    <a:pt x="329" y="1505"/>
                  </a:lnTo>
                  <a:lnTo>
                    <a:pt x="330" y="1505"/>
                  </a:lnTo>
                  <a:lnTo>
                    <a:pt x="330" y="1507"/>
                  </a:lnTo>
                  <a:lnTo>
                    <a:pt x="331" y="1507"/>
                  </a:lnTo>
                  <a:lnTo>
                    <a:pt x="330" y="1509"/>
                  </a:lnTo>
                  <a:lnTo>
                    <a:pt x="330" y="1509"/>
                  </a:lnTo>
                  <a:lnTo>
                    <a:pt x="329" y="1509"/>
                  </a:lnTo>
                  <a:lnTo>
                    <a:pt x="329" y="1509"/>
                  </a:lnTo>
                  <a:lnTo>
                    <a:pt x="329" y="1511"/>
                  </a:lnTo>
                  <a:lnTo>
                    <a:pt x="328" y="1512"/>
                  </a:lnTo>
                  <a:lnTo>
                    <a:pt x="328" y="1512"/>
                  </a:lnTo>
                  <a:lnTo>
                    <a:pt x="328" y="1513"/>
                  </a:lnTo>
                  <a:lnTo>
                    <a:pt x="328" y="1513"/>
                  </a:lnTo>
                  <a:lnTo>
                    <a:pt x="327" y="1514"/>
                  </a:lnTo>
                  <a:lnTo>
                    <a:pt x="327" y="1514"/>
                  </a:lnTo>
                  <a:lnTo>
                    <a:pt x="326" y="1515"/>
                  </a:lnTo>
                  <a:lnTo>
                    <a:pt x="325" y="1518"/>
                  </a:lnTo>
                  <a:lnTo>
                    <a:pt x="324" y="1518"/>
                  </a:lnTo>
                  <a:lnTo>
                    <a:pt x="324" y="1518"/>
                  </a:lnTo>
                  <a:lnTo>
                    <a:pt x="324" y="1519"/>
                  </a:lnTo>
                  <a:lnTo>
                    <a:pt x="323" y="1521"/>
                  </a:lnTo>
                  <a:lnTo>
                    <a:pt x="322" y="1522"/>
                  </a:lnTo>
                  <a:lnTo>
                    <a:pt x="321" y="1525"/>
                  </a:lnTo>
                  <a:lnTo>
                    <a:pt x="321" y="1525"/>
                  </a:lnTo>
                  <a:lnTo>
                    <a:pt x="319" y="1527"/>
                  </a:lnTo>
                  <a:lnTo>
                    <a:pt x="319" y="1527"/>
                  </a:lnTo>
                  <a:lnTo>
                    <a:pt x="319" y="1527"/>
                  </a:lnTo>
                  <a:lnTo>
                    <a:pt x="319" y="1528"/>
                  </a:lnTo>
                  <a:lnTo>
                    <a:pt x="319" y="1529"/>
                  </a:lnTo>
                  <a:lnTo>
                    <a:pt x="319" y="1529"/>
                  </a:lnTo>
                  <a:lnTo>
                    <a:pt x="319" y="1530"/>
                  </a:lnTo>
                  <a:lnTo>
                    <a:pt x="319" y="1531"/>
                  </a:lnTo>
                  <a:lnTo>
                    <a:pt x="318" y="1531"/>
                  </a:lnTo>
                  <a:lnTo>
                    <a:pt x="318" y="1532"/>
                  </a:lnTo>
                  <a:lnTo>
                    <a:pt x="317" y="1533"/>
                  </a:lnTo>
                  <a:lnTo>
                    <a:pt x="317" y="1533"/>
                  </a:lnTo>
                  <a:lnTo>
                    <a:pt x="317" y="1534"/>
                  </a:lnTo>
                  <a:lnTo>
                    <a:pt x="317" y="1535"/>
                  </a:lnTo>
                  <a:lnTo>
                    <a:pt x="316" y="1535"/>
                  </a:lnTo>
                  <a:lnTo>
                    <a:pt x="315" y="1536"/>
                  </a:lnTo>
                  <a:lnTo>
                    <a:pt x="315" y="1536"/>
                  </a:lnTo>
                  <a:lnTo>
                    <a:pt x="315" y="1537"/>
                  </a:lnTo>
                  <a:lnTo>
                    <a:pt x="315" y="1537"/>
                  </a:lnTo>
                  <a:lnTo>
                    <a:pt x="315" y="1537"/>
                  </a:lnTo>
                  <a:lnTo>
                    <a:pt x="315" y="1537"/>
                  </a:lnTo>
                  <a:lnTo>
                    <a:pt x="315" y="1537"/>
                  </a:lnTo>
                  <a:lnTo>
                    <a:pt x="314" y="1537"/>
                  </a:lnTo>
                  <a:lnTo>
                    <a:pt x="313" y="1537"/>
                  </a:lnTo>
                  <a:lnTo>
                    <a:pt x="313" y="1537"/>
                  </a:lnTo>
                  <a:lnTo>
                    <a:pt x="313" y="1539"/>
                  </a:lnTo>
                  <a:lnTo>
                    <a:pt x="312" y="1539"/>
                  </a:lnTo>
                  <a:lnTo>
                    <a:pt x="312" y="1540"/>
                  </a:lnTo>
                  <a:lnTo>
                    <a:pt x="312" y="1540"/>
                  </a:lnTo>
                  <a:lnTo>
                    <a:pt x="312" y="1541"/>
                  </a:lnTo>
                  <a:lnTo>
                    <a:pt x="311" y="1541"/>
                  </a:lnTo>
                  <a:lnTo>
                    <a:pt x="311" y="1542"/>
                  </a:lnTo>
                  <a:lnTo>
                    <a:pt x="311" y="1543"/>
                  </a:lnTo>
                  <a:lnTo>
                    <a:pt x="311" y="1543"/>
                  </a:lnTo>
                  <a:lnTo>
                    <a:pt x="311" y="1545"/>
                  </a:lnTo>
                  <a:lnTo>
                    <a:pt x="311" y="1546"/>
                  </a:lnTo>
                  <a:lnTo>
                    <a:pt x="310" y="1546"/>
                  </a:lnTo>
                  <a:lnTo>
                    <a:pt x="310" y="1546"/>
                  </a:lnTo>
                  <a:lnTo>
                    <a:pt x="310" y="1547"/>
                  </a:lnTo>
                  <a:lnTo>
                    <a:pt x="310" y="1547"/>
                  </a:lnTo>
                  <a:lnTo>
                    <a:pt x="309" y="1548"/>
                  </a:lnTo>
                  <a:lnTo>
                    <a:pt x="308" y="1550"/>
                  </a:lnTo>
                  <a:lnTo>
                    <a:pt x="307" y="1550"/>
                  </a:lnTo>
                  <a:lnTo>
                    <a:pt x="308" y="1550"/>
                  </a:lnTo>
                  <a:lnTo>
                    <a:pt x="307" y="1551"/>
                  </a:lnTo>
                  <a:lnTo>
                    <a:pt x="306" y="1551"/>
                  </a:lnTo>
                  <a:lnTo>
                    <a:pt x="306" y="1550"/>
                  </a:lnTo>
                  <a:lnTo>
                    <a:pt x="306" y="1550"/>
                  </a:lnTo>
                  <a:lnTo>
                    <a:pt x="306" y="1550"/>
                  </a:lnTo>
                  <a:lnTo>
                    <a:pt x="306" y="1551"/>
                  </a:lnTo>
                  <a:lnTo>
                    <a:pt x="306" y="1551"/>
                  </a:lnTo>
                  <a:lnTo>
                    <a:pt x="306" y="1551"/>
                  </a:lnTo>
                  <a:lnTo>
                    <a:pt x="306" y="1551"/>
                  </a:lnTo>
                  <a:lnTo>
                    <a:pt x="306" y="1552"/>
                  </a:lnTo>
                  <a:lnTo>
                    <a:pt x="306" y="1555"/>
                  </a:lnTo>
                  <a:lnTo>
                    <a:pt x="305" y="1557"/>
                  </a:lnTo>
                  <a:lnTo>
                    <a:pt x="304" y="1557"/>
                  </a:lnTo>
                  <a:lnTo>
                    <a:pt x="303" y="1558"/>
                  </a:lnTo>
                  <a:lnTo>
                    <a:pt x="303" y="1559"/>
                  </a:lnTo>
                  <a:lnTo>
                    <a:pt x="303" y="1560"/>
                  </a:lnTo>
                  <a:lnTo>
                    <a:pt x="304" y="1559"/>
                  </a:lnTo>
                  <a:lnTo>
                    <a:pt x="304" y="1559"/>
                  </a:lnTo>
                  <a:lnTo>
                    <a:pt x="304" y="1559"/>
                  </a:lnTo>
                  <a:lnTo>
                    <a:pt x="304" y="1560"/>
                  </a:lnTo>
                  <a:lnTo>
                    <a:pt x="303" y="1561"/>
                  </a:lnTo>
                  <a:lnTo>
                    <a:pt x="303" y="1561"/>
                  </a:lnTo>
                  <a:lnTo>
                    <a:pt x="303" y="1561"/>
                  </a:lnTo>
                  <a:lnTo>
                    <a:pt x="303" y="1563"/>
                  </a:lnTo>
                  <a:lnTo>
                    <a:pt x="302" y="1564"/>
                  </a:lnTo>
                  <a:lnTo>
                    <a:pt x="302" y="1565"/>
                  </a:lnTo>
                  <a:lnTo>
                    <a:pt x="302" y="1566"/>
                  </a:lnTo>
                  <a:lnTo>
                    <a:pt x="301" y="1566"/>
                  </a:lnTo>
                  <a:lnTo>
                    <a:pt x="301" y="1567"/>
                  </a:lnTo>
                  <a:lnTo>
                    <a:pt x="300" y="1568"/>
                  </a:lnTo>
                  <a:lnTo>
                    <a:pt x="300" y="1568"/>
                  </a:lnTo>
                  <a:lnTo>
                    <a:pt x="300" y="1568"/>
                  </a:lnTo>
                  <a:lnTo>
                    <a:pt x="300" y="1569"/>
                  </a:lnTo>
                  <a:lnTo>
                    <a:pt x="299" y="1570"/>
                  </a:lnTo>
                  <a:lnTo>
                    <a:pt x="299" y="1570"/>
                  </a:lnTo>
                  <a:lnTo>
                    <a:pt x="299" y="1570"/>
                  </a:lnTo>
                  <a:lnTo>
                    <a:pt x="299" y="1570"/>
                  </a:lnTo>
                  <a:lnTo>
                    <a:pt x="299" y="1571"/>
                  </a:lnTo>
                  <a:lnTo>
                    <a:pt x="299" y="1572"/>
                  </a:lnTo>
                  <a:lnTo>
                    <a:pt x="299" y="1572"/>
                  </a:lnTo>
                  <a:lnTo>
                    <a:pt x="299" y="1573"/>
                  </a:lnTo>
                  <a:lnTo>
                    <a:pt x="299" y="1573"/>
                  </a:lnTo>
                  <a:lnTo>
                    <a:pt x="299" y="1574"/>
                  </a:lnTo>
                  <a:lnTo>
                    <a:pt x="299" y="1574"/>
                  </a:lnTo>
                  <a:lnTo>
                    <a:pt x="300" y="1574"/>
                  </a:lnTo>
                  <a:lnTo>
                    <a:pt x="300" y="1574"/>
                  </a:lnTo>
                  <a:lnTo>
                    <a:pt x="297" y="1577"/>
                  </a:lnTo>
                  <a:lnTo>
                    <a:pt x="297" y="1577"/>
                  </a:lnTo>
                  <a:lnTo>
                    <a:pt x="297" y="1577"/>
                  </a:lnTo>
                  <a:lnTo>
                    <a:pt x="298" y="1575"/>
                  </a:lnTo>
                  <a:lnTo>
                    <a:pt x="298" y="1574"/>
                  </a:lnTo>
                  <a:lnTo>
                    <a:pt x="297" y="1574"/>
                  </a:lnTo>
                  <a:lnTo>
                    <a:pt x="297" y="1574"/>
                  </a:lnTo>
                  <a:lnTo>
                    <a:pt x="297" y="1574"/>
                  </a:lnTo>
                  <a:lnTo>
                    <a:pt x="296" y="1574"/>
                  </a:lnTo>
                  <a:lnTo>
                    <a:pt x="296" y="1574"/>
                  </a:lnTo>
                  <a:lnTo>
                    <a:pt x="296" y="1574"/>
                  </a:lnTo>
                  <a:lnTo>
                    <a:pt x="296" y="1574"/>
                  </a:lnTo>
                  <a:lnTo>
                    <a:pt x="296" y="1574"/>
                  </a:lnTo>
                  <a:lnTo>
                    <a:pt x="296" y="1575"/>
                  </a:lnTo>
                  <a:lnTo>
                    <a:pt x="295" y="1576"/>
                  </a:lnTo>
                  <a:lnTo>
                    <a:pt x="295" y="1577"/>
                  </a:lnTo>
                  <a:lnTo>
                    <a:pt x="296" y="1578"/>
                  </a:lnTo>
                  <a:lnTo>
                    <a:pt x="296" y="1578"/>
                  </a:lnTo>
                  <a:lnTo>
                    <a:pt x="296" y="1579"/>
                  </a:lnTo>
                  <a:lnTo>
                    <a:pt x="296" y="1579"/>
                  </a:lnTo>
                  <a:lnTo>
                    <a:pt x="296" y="1579"/>
                  </a:lnTo>
                  <a:lnTo>
                    <a:pt x="297" y="1579"/>
                  </a:lnTo>
                  <a:lnTo>
                    <a:pt x="296" y="1579"/>
                  </a:lnTo>
                  <a:lnTo>
                    <a:pt x="296" y="1580"/>
                  </a:lnTo>
                  <a:lnTo>
                    <a:pt x="296" y="1580"/>
                  </a:lnTo>
                  <a:lnTo>
                    <a:pt x="296" y="1580"/>
                  </a:lnTo>
                  <a:lnTo>
                    <a:pt x="295" y="1580"/>
                  </a:lnTo>
                  <a:lnTo>
                    <a:pt x="295" y="1581"/>
                  </a:lnTo>
                  <a:lnTo>
                    <a:pt x="294" y="1581"/>
                  </a:lnTo>
                  <a:lnTo>
                    <a:pt x="295" y="1580"/>
                  </a:lnTo>
                  <a:lnTo>
                    <a:pt x="294" y="1580"/>
                  </a:lnTo>
                  <a:lnTo>
                    <a:pt x="294" y="1581"/>
                  </a:lnTo>
                  <a:lnTo>
                    <a:pt x="294" y="1580"/>
                  </a:lnTo>
                  <a:lnTo>
                    <a:pt x="294" y="1579"/>
                  </a:lnTo>
                  <a:lnTo>
                    <a:pt x="293" y="1579"/>
                  </a:lnTo>
                  <a:lnTo>
                    <a:pt x="293" y="1579"/>
                  </a:lnTo>
                  <a:lnTo>
                    <a:pt x="293" y="1579"/>
                  </a:lnTo>
                  <a:lnTo>
                    <a:pt x="292" y="1579"/>
                  </a:lnTo>
                  <a:lnTo>
                    <a:pt x="291" y="1580"/>
                  </a:lnTo>
                  <a:lnTo>
                    <a:pt x="290" y="1580"/>
                  </a:lnTo>
                  <a:lnTo>
                    <a:pt x="289" y="1581"/>
                  </a:lnTo>
                  <a:lnTo>
                    <a:pt x="289" y="1583"/>
                  </a:lnTo>
                  <a:lnTo>
                    <a:pt x="289" y="1584"/>
                  </a:lnTo>
                  <a:lnTo>
                    <a:pt x="289" y="1585"/>
                  </a:lnTo>
                  <a:lnTo>
                    <a:pt x="288" y="1586"/>
                  </a:lnTo>
                  <a:lnTo>
                    <a:pt x="288" y="1586"/>
                  </a:lnTo>
                  <a:lnTo>
                    <a:pt x="287" y="1590"/>
                  </a:lnTo>
                  <a:lnTo>
                    <a:pt x="287" y="1591"/>
                  </a:lnTo>
                  <a:lnTo>
                    <a:pt x="288" y="1591"/>
                  </a:lnTo>
                  <a:lnTo>
                    <a:pt x="288" y="1591"/>
                  </a:lnTo>
                  <a:lnTo>
                    <a:pt x="288" y="1592"/>
                  </a:lnTo>
                  <a:lnTo>
                    <a:pt x="289" y="1592"/>
                  </a:lnTo>
                  <a:lnTo>
                    <a:pt x="289" y="1592"/>
                  </a:lnTo>
                  <a:lnTo>
                    <a:pt x="288" y="1592"/>
                  </a:lnTo>
                  <a:lnTo>
                    <a:pt x="289" y="1592"/>
                  </a:lnTo>
                  <a:lnTo>
                    <a:pt x="289" y="1593"/>
                  </a:lnTo>
                  <a:lnTo>
                    <a:pt x="289" y="1593"/>
                  </a:lnTo>
                  <a:lnTo>
                    <a:pt x="289" y="1593"/>
                  </a:lnTo>
                  <a:lnTo>
                    <a:pt x="289" y="1594"/>
                  </a:lnTo>
                  <a:lnTo>
                    <a:pt x="288" y="1594"/>
                  </a:lnTo>
                  <a:lnTo>
                    <a:pt x="288" y="1595"/>
                  </a:lnTo>
                  <a:lnTo>
                    <a:pt x="286" y="1596"/>
                  </a:lnTo>
                  <a:lnTo>
                    <a:pt x="286" y="1596"/>
                  </a:lnTo>
                  <a:lnTo>
                    <a:pt x="287" y="1596"/>
                  </a:lnTo>
                  <a:lnTo>
                    <a:pt x="287" y="1596"/>
                  </a:lnTo>
                  <a:lnTo>
                    <a:pt x="286" y="1598"/>
                  </a:lnTo>
                  <a:lnTo>
                    <a:pt x="286" y="1598"/>
                  </a:lnTo>
                  <a:lnTo>
                    <a:pt x="285" y="1599"/>
                  </a:lnTo>
                  <a:lnTo>
                    <a:pt x="285" y="1600"/>
                  </a:lnTo>
                  <a:lnTo>
                    <a:pt x="286" y="1600"/>
                  </a:lnTo>
                  <a:lnTo>
                    <a:pt x="286" y="1600"/>
                  </a:lnTo>
                  <a:lnTo>
                    <a:pt x="285" y="1600"/>
                  </a:lnTo>
                  <a:lnTo>
                    <a:pt x="285" y="1601"/>
                  </a:lnTo>
                  <a:lnTo>
                    <a:pt x="284" y="1602"/>
                  </a:lnTo>
                  <a:lnTo>
                    <a:pt x="284" y="1603"/>
                  </a:lnTo>
                  <a:lnTo>
                    <a:pt x="284" y="1603"/>
                  </a:lnTo>
                  <a:lnTo>
                    <a:pt x="283" y="1603"/>
                  </a:lnTo>
                  <a:lnTo>
                    <a:pt x="282" y="1603"/>
                  </a:lnTo>
                  <a:lnTo>
                    <a:pt x="282" y="1603"/>
                  </a:lnTo>
                  <a:lnTo>
                    <a:pt x="282" y="1603"/>
                  </a:lnTo>
                  <a:lnTo>
                    <a:pt x="282" y="1602"/>
                  </a:lnTo>
                  <a:lnTo>
                    <a:pt x="280" y="1602"/>
                  </a:lnTo>
                  <a:lnTo>
                    <a:pt x="280" y="1603"/>
                  </a:lnTo>
                  <a:lnTo>
                    <a:pt x="280" y="1602"/>
                  </a:lnTo>
                  <a:lnTo>
                    <a:pt x="279" y="1602"/>
                  </a:lnTo>
                  <a:lnTo>
                    <a:pt x="279" y="1602"/>
                  </a:lnTo>
                  <a:lnTo>
                    <a:pt x="279" y="1602"/>
                  </a:lnTo>
                  <a:lnTo>
                    <a:pt x="278" y="1601"/>
                  </a:lnTo>
                  <a:lnTo>
                    <a:pt x="277" y="1601"/>
                  </a:lnTo>
                  <a:lnTo>
                    <a:pt x="276" y="1601"/>
                  </a:lnTo>
                  <a:lnTo>
                    <a:pt x="276" y="1601"/>
                  </a:lnTo>
                  <a:lnTo>
                    <a:pt x="275" y="1602"/>
                  </a:lnTo>
                  <a:lnTo>
                    <a:pt x="274" y="1602"/>
                  </a:lnTo>
                  <a:lnTo>
                    <a:pt x="274" y="1602"/>
                  </a:lnTo>
                  <a:lnTo>
                    <a:pt x="273" y="1602"/>
                  </a:lnTo>
                  <a:lnTo>
                    <a:pt x="272" y="1602"/>
                  </a:lnTo>
                  <a:lnTo>
                    <a:pt x="272" y="1601"/>
                  </a:lnTo>
                  <a:lnTo>
                    <a:pt x="272" y="1600"/>
                  </a:lnTo>
                  <a:lnTo>
                    <a:pt x="271" y="1600"/>
                  </a:lnTo>
                  <a:lnTo>
                    <a:pt x="270" y="1600"/>
                  </a:lnTo>
                  <a:lnTo>
                    <a:pt x="269" y="1600"/>
                  </a:lnTo>
                  <a:lnTo>
                    <a:pt x="267" y="1599"/>
                  </a:lnTo>
                  <a:lnTo>
                    <a:pt x="267" y="1598"/>
                  </a:lnTo>
                  <a:lnTo>
                    <a:pt x="267" y="1598"/>
                  </a:lnTo>
                  <a:lnTo>
                    <a:pt x="267" y="1598"/>
                  </a:lnTo>
                  <a:lnTo>
                    <a:pt x="267" y="1597"/>
                  </a:lnTo>
                  <a:lnTo>
                    <a:pt x="267" y="1596"/>
                  </a:lnTo>
                  <a:lnTo>
                    <a:pt x="267" y="1596"/>
                  </a:lnTo>
                  <a:lnTo>
                    <a:pt x="265" y="1596"/>
                  </a:lnTo>
                  <a:lnTo>
                    <a:pt x="265" y="1595"/>
                  </a:lnTo>
                  <a:lnTo>
                    <a:pt x="265" y="1594"/>
                  </a:lnTo>
                  <a:lnTo>
                    <a:pt x="265" y="1594"/>
                  </a:lnTo>
                  <a:lnTo>
                    <a:pt x="265" y="1594"/>
                  </a:lnTo>
                  <a:lnTo>
                    <a:pt x="265" y="1593"/>
                  </a:lnTo>
                  <a:lnTo>
                    <a:pt x="265" y="1593"/>
                  </a:lnTo>
                  <a:lnTo>
                    <a:pt x="265" y="1592"/>
                  </a:lnTo>
                  <a:lnTo>
                    <a:pt x="264" y="1592"/>
                  </a:lnTo>
                  <a:lnTo>
                    <a:pt x="264" y="1591"/>
                  </a:lnTo>
                  <a:lnTo>
                    <a:pt x="264" y="1591"/>
                  </a:lnTo>
                  <a:lnTo>
                    <a:pt x="264" y="1590"/>
                  </a:lnTo>
                  <a:lnTo>
                    <a:pt x="264" y="1588"/>
                  </a:lnTo>
                  <a:lnTo>
                    <a:pt x="264" y="1588"/>
                  </a:lnTo>
                  <a:lnTo>
                    <a:pt x="264" y="1588"/>
                  </a:lnTo>
                  <a:lnTo>
                    <a:pt x="263" y="1587"/>
                  </a:lnTo>
                  <a:lnTo>
                    <a:pt x="263" y="1587"/>
                  </a:lnTo>
                  <a:lnTo>
                    <a:pt x="263" y="1587"/>
                  </a:lnTo>
                  <a:lnTo>
                    <a:pt x="263" y="1586"/>
                  </a:lnTo>
                  <a:lnTo>
                    <a:pt x="263" y="1586"/>
                  </a:lnTo>
                  <a:lnTo>
                    <a:pt x="263" y="1585"/>
                  </a:lnTo>
                  <a:lnTo>
                    <a:pt x="263" y="1585"/>
                  </a:lnTo>
                  <a:lnTo>
                    <a:pt x="263" y="1585"/>
                  </a:lnTo>
                  <a:lnTo>
                    <a:pt x="264" y="1584"/>
                  </a:lnTo>
                  <a:lnTo>
                    <a:pt x="264" y="1582"/>
                  </a:lnTo>
                  <a:lnTo>
                    <a:pt x="264" y="1581"/>
                  </a:lnTo>
                  <a:lnTo>
                    <a:pt x="263" y="1581"/>
                  </a:lnTo>
                  <a:lnTo>
                    <a:pt x="263" y="1580"/>
                  </a:lnTo>
                  <a:lnTo>
                    <a:pt x="263" y="1580"/>
                  </a:lnTo>
                  <a:lnTo>
                    <a:pt x="263" y="1579"/>
                  </a:lnTo>
                  <a:lnTo>
                    <a:pt x="263" y="1579"/>
                  </a:lnTo>
                  <a:lnTo>
                    <a:pt x="263" y="1579"/>
                  </a:lnTo>
                  <a:lnTo>
                    <a:pt x="263" y="1578"/>
                  </a:lnTo>
                  <a:lnTo>
                    <a:pt x="263" y="1577"/>
                  </a:lnTo>
                  <a:lnTo>
                    <a:pt x="263" y="1576"/>
                  </a:lnTo>
                  <a:lnTo>
                    <a:pt x="263" y="1576"/>
                  </a:lnTo>
                  <a:lnTo>
                    <a:pt x="263" y="1575"/>
                  </a:lnTo>
                  <a:lnTo>
                    <a:pt x="263" y="1575"/>
                  </a:lnTo>
                  <a:lnTo>
                    <a:pt x="263" y="1574"/>
                  </a:lnTo>
                  <a:lnTo>
                    <a:pt x="263" y="1573"/>
                  </a:lnTo>
                  <a:lnTo>
                    <a:pt x="263" y="1573"/>
                  </a:lnTo>
                  <a:lnTo>
                    <a:pt x="264" y="1572"/>
                  </a:lnTo>
                  <a:lnTo>
                    <a:pt x="264" y="1571"/>
                  </a:lnTo>
                  <a:lnTo>
                    <a:pt x="264" y="1570"/>
                  </a:lnTo>
                  <a:lnTo>
                    <a:pt x="265" y="1570"/>
                  </a:lnTo>
                  <a:lnTo>
                    <a:pt x="265" y="1570"/>
                  </a:lnTo>
                  <a:lnTo>
                    <a:pt x="267" y="1570"/>
                  </a:lnTo>
                  <a:lnTo>
                    <a:pt x="267" y="1569"/>
                  </a:lnTo>
                  <a:lnTo>
                    <a:pt x="267" y="1569"/>
                  </a:lnTo>
                  <a:lnTo>
                    <a:pt x="267" y="1568"/>
                  </a:lnTo>
                  <a:lnTo>
                    <a:pt x="267" y="1567"/>
                  </a:lnTo>
                  <a:lnTo>
                    <a:pt x="267" y="1566"/>
                  </a:lnTo>
                  <a:lnTo>
                    <a:pt x="267" y="1566"/>
                  </a:lnTo>
                  <a:lnTo>
                    <a:pt x="267" y="1565"/>
                  </a:lnTo>
                  <a:lnTo>
                    <a:pt x="268" y="1565"/>
                  </a:lnTo>
                  <a:lnTo>
                    <a:pt x="268" y="1564"/>
                  </a:lnTo>
                  <a:lnTo>
                    <a:pt x="268" y="1564"/>
                  </a:lnTo>
                  <a:lnTo>
                    <a:pt x="269" y="1563"/>
                  </a:lnTo>
                  <a:lnTo>
                    <a:pt x="269" y="1563"/>
                  </a:lnTo>
                  <a:lnTo>
                    <a:pt x="269" y="1562"/>
                  </a:lnTo>
                  <a:lnTo>
                    <a:pt x="271" y="1560"/>
                  </a:lnTo>
                  <a:lnTo>
                    <a:pt x="271" y="1559"/>
                  </a:lnTo>
                  <a:lnTo>
                    <a:pt x="271" y="1559"/>
                  </a:lnTo>
                  <a:lnTo>
                    <a:pt x="272" y="1558"/>
                  </a:lnTo>
                  <a:lnTo>
                    <a:pt x="273" y="1558"/>
                  </a:lnTo>
                  <a:lnTo>
                    <a:pt x="273" y="1558"/>
                  </a:lnTo>
                  <a:lnTo>
                    <a:pt x="274" y="1557"/>
                  </a:lnTo>
                  <a:lnTo>
                    <a:pt x="274" y="1557"/>
                  </a:lnTo>
                  <a:lnTo>
                    <a:pt x="275" y="1557"/>
                  </a:lnTo>
                  <a:lnTo>
                    <a:pt x="275" y="1557"/>
                  </a:lnTo>
                  <a:lnTo>
                    <a:pt x="275" y="1557"/>
                  </a:lnTo>
                  <a:lnTo>
                    <a:pt x="276" y="1557"/>
                  </a:lnTo>
                  <a:lnTo>
                    <a:pt x="276" y="1557"/>
                  </a:lnTo>
                  <a:lnTo>
                    <a:pt x="276" y="1557"/>
                  </a:lnTo>
                  <a:lnTo>
                    <a:pt x="277" y="1557"/>
                  </a:lnTo>
                  <a:lnTo>
                    <a:pt x="278" y="1556"/>
                  </a:lnTo>
                  <a:lnTo>
                    <a:pt x="278" y="1556"/>
                  </a:lnTo>
                  <a:lnTo>
                    <a:pt x="278" y="1555"/>
                  </a:lnTo>
                  <a:lnTo>
                    <a:pt x="278" y="1555"/>
                  </a:lnTo>
                  <a:lnTo>
                    <a:pt x="279" y="1555"/>
                  </a:lnTo>
                  <a:lnTo>
                    <a:pt x="279" y="1556"/>
                  </a:lnTo>
                  <a:lnTo>
                    <a:pt x="280" y="1556"/>
                  </a:lnTo>
                  <a:lnTo>
                    <a:pt x="280" y="1556"/>
                  </a:lnTo>
                  <a:lnTo>
                    <a:pt x="281" y="1556"/>
                  </a:lnTo>
                  <a:lnTo>
                    <a:pt x="281" y="1556"/>
                  </a:lnTo>
                  <a:lnTo>
                    <a:pt x="281" y="1556"/>
                  </a:lnTo>
                  <a:lnTo>
                    <a:pt x="281" y="1557"/>
                  </a:lnTo>
                  <a:lnTo>
                    <a:pt x="282" y="1557"/>
                  </a:lnTo>
                  <a:lnTo>
                    <a:pt x="283" y="1556"/>
                  </a:lnTo>
                  <a:lnTo>
                    <a:pt x="283" y="1556"/>
                  </a:lnTo>
                  <a:lnTo>
                    <a:pt x="284" y="1556"/>
                  </a:lnTo>
                  <a:lnTo>
                    <a:pt x="285" y="1555"/>
                  </a:lnTo>
                  <a:lnTo>
                    <a:pt x="285" y="1554"/>
                  </a:lnTo>
                  <a:lnTo>
                    <a:pt x="285" y="1554"/>
                  </a:lnTo>
                  <a:lnTo>
                    <a:pt x="286" y="1554"/>
                  </a:lnTo>
                  <a:lnTo>
                    <a:pt x="287" y="1555"/>
                  </a:lnTo>
                  <a:lnTo>
                    <a:pt x="289" y="1554"/>
                  </a:lnTo>
                  <a:lnTo>
                    <a:pt x="289" y="1554"/>
                  </a:lnTo>
                  <a:lnTo>
                    <a:pt x="289" y="1553"/>
                  </a:lnTo>
                  <a:lnTo>
                    <a:pt x="290" y="1553"/>
                  </a:lnTo>
                  <a:lnTo>
                    <a:pt x="290" y="1553"/>
                  </a:lnTo>
                  <a:lnTo>
                    <a:pt x="291" y="1553"/>
                  </a:lnTo>
                  <a:lnTo>
                    <a:pt x="291" y="1553"/>
                  </a:lnTo>
                  <a:lnTo>
                    <a:pt x="291" y="1553"/>
                  </a:lnTo>
                  <a:lnTo>
                    <a:pt x="291" y="1553"/>
                  </a:lnTo>
                  <a:lnTo>
                    <a:pt x="292" y="1553"/>
                  </a:lnTo>
                  <a:lnTo>
                    <a:pt x="292" y="1554"/>
                  </a:lnTo>
                  <a:lnTo>
                    <a:pt x="292" y="1554"/>
                  </a:lnTo>
                  <a:lnTo>
                    <a:pt x="293" y="1554"/>
                  </a:lnTo>
                  <a:lnTo>
                    <a:pt x="293" y="1554"/>
                  </a:lnTo>
                  <a:lnTo>
                    <a:pt x="293" y="1553"/>
                  </a:lnTo>
                  <a:lnTo>
                    <a:pt x="293" y="1553"/>
                  </a:lnTo>
                  <a:lnTo>
                    <a:pt x="294" y="1553"/>
                  </a:lnTo>
                  <a:lnTo>
                    <a:pt x="294" y="1553"/>
                  </a:lnTo>
                  <a:lnTo>
                    <a:pt x="295" y="1552"/>
                  </a:lnTo>
                  <a:lnTo>
                    <a:pt x="296" y="1552"/>
                  </a:lnTo>
                  <a:lnTo>
                    <a:pt x="297" y="1552"/>
                  </a:lnTo>
                  <a:lnTo>
                    <a:pt x="297" y="1551"/>
                  </a:lnTo>
                  <a:lnTo>
                    <a:pt x="297" y="1550"/>
                  </a:lnTo>
                  <a:lnTo>
                    <a:pt x="297" y="1549"/>
                  </a:lnTo>
                  <a:lnTo>
                    <a:pt x="297" y="1549"/>
                  </a:lnTo>
                  <a:lnTo>
                    <a:pt x="297" y="1548"/>
                  </a:lnTo>
                  <a:lnTo>
                    <a:pt x="297" y="1548"/>
                  </a:lnTo>
                  <a:lnTo>
                    <a:pt x="297" y="1548"/>
                  </a:lnTo>
                  <a:lnTo>
                    <a:pt x="297" y="1548"/>
                  </a:lnTo>
                  <a:lnTo>
                    <a:pt x="297" y="1548"/>
                  </a:lnTo>
                  <a:lnTo>
                    <a:pt x="297" y="1548"/>
                  </a:lnTo>
                  <a:lnTo>
                    <a:pt x="297" y="1548"/>
                  </a:lnTo>
                  <a:lnTo>
                    <a:pt x="297" y="1547"/>
                  </a:lnTo>
                  <a:lnTo>
                    <a:pt x="297" y="1547"/>
                  </a:lnTo>
                  <a:lnTo>
                    <a:pt x="296" y="1547"/>
                  </a:lnTo>
                  <a:lnTo>
                    <a:pt x="296" y="1548"/>
                  </a:lnTo>
                  <a:lnTo>
                    <a:pt x="296" y="1548"/>
                  </a:lnTo>
                  <a:lnTo>
                    <a:pt x="297" y="1548"/>
                  </a:lnTo>
                  <a:lnTo>
                    <a:pt x="296" y="1548"/>
                  </a:lnTo>
                  <a:lnTo>
                    <a:pt x="295" y="1548"/>
                  </a:lnTo>
                  <a:lnTo>
                    <a:pt x="295" y="1548"/>
                  </a:lnTo>
                  <a:lnTo>
                    <a:pt x="294" y="1549"/>
                  </a:lnTo>
                  <a:lnTo>
                    <a:pt x="293" y="1549"/>
                  </a:lnTo>
                  <a:lnTo>
                    <a:pt x="293" y="1549"/>
                  </a:lnTo>
                  <a:lnTo>
                    <a:pt x="293" y="1549"/>
                  </a:lnTo>
                  <a:lnTo>
                    <a:pt x="293" y="1548"/>
                  </a:lnTo>
                  <a:lnTo>
                    <a:pt x="293" y="1549"/>
                  </a:lnTo>
                  <a:lnTo>
                    <a:pt x="293" y="1549"/>
                  </a:lnTo>
                  <a:lnTo>
                    <a:pt x="292" y="1549"/>
                  </a:lnTo>
                  <a:lnTo>
                    <a:pt x="293" y="1550"/>
                  </a:lnTo>
                  <a:lnTo>
                    <a:pt x="292" y="1550"/>
                  </a:lnTo>
                  <a:lnTo>
                    <a:pt x="292" y="1551"/>
                  </a:lnTo>
                  <a:lnTo>
                    <a:pt x="292" y="1551"/>
                  </a:lnTo>
                  <a:lnTo>
                    <a:pt x="292" y="1551"/>
                  </a:lnTo>
                  <a:lnTo>
                    <a:pt x="292" y="1552"/>
                  </a:lnTo>
                  <a:lnTo>
                    <a:pt x="292" y="1552"/>
                  </a:lnTo>
                  <a:lnTo>
                    <a:pt x="292" y="1552"/>
                  </a:lnTo>
                  <a:lnTo>
                    <a:pt x="292" y="1552"/>
                  </a:lnTo>
                  <a:lnTo>
                    <a:pt x="291" y="1553"/>
                  </a:lnTo>
                  <a:lnTo>
                    <a:pt x="291" y="1553"/>
                  </a:lnTo>
                  <a:lnTo>
                    <a:pt x="290" y="1553"/>
                  </a:lnTo>
                  <a:lnTo>
                    <a:pt x="290" y="1553"/>
                  </a:lnTo>
                  <a:lnTo>
                    <a:pt x="290" y="1553"/>
                  </a:lnTo>
                  <a:lnTo>
                    <a:pt x="290" y="1552"/>
                  </a:lnTo>
                  <a:lnTo>
                    <a:pt x="290" y="1552"/>
                  </a:lnTo>
                  <a:lnTo>
                    <a:pt x="289" y="1553"/>
                  </a:lnTo>
                  <a:lnTo>
                    <a:pt x="289" y="1553"/>
                  </a:lnTo>
                  <a:lnTo>
                    <a:pt x="289" y="1553"/>
                  </a:lnTo>
                  <a:lnTo>
                    <a:pt x="289" y="1553"/>
                  </a:lnTo>
                  <a:lnTo>
                    <a:pt x="289" y="1553"/>
                  </a:lnTo>
                  <a:lnTo>
                    <a:pt x="287" y="1552"/>
                  </a:lnTo>
                  <a:lnTo>
                    <a:pt x="287" y="1553"/>
                  </a:lnTo>
                  <a:lnTo>
                    <a:pt x="287" y="1553"/>
                  </a:lnTo>
                  <a:lnTo>
                    <a:pt x="287" y="1552"/>
                  </a:lnTo>
                  <a:lnTo>
                    <a:pt x="287" y="1552"/>
                  </a:lnTo>
                  <a:lnTo>
                    <a:pt x="285" y="1551"/>
                  </a:lnTo>
                  <a:lnTo>
                    <a:pt x="284" y="1551"/>
                  </a:lnTo>
                  <a:lnTo>
                    <a:pt x="284" y="1551"/>
                  </a:lnTo>
                  <a:lnTo>
                    <a:pt x="284" y="1551"/>
                  </a:lnTo>
                  <a:lnTo>
                    <a:pt x="284" y="1552"/>
                  </a:lnTo>
                  <a:lnTo>
                    <a:pt x="284" y="1552"/>
                  </a:lnTo>
                  <a:lnTo>
                    <a:pt x="284" y="1551"/>
                  </a:lnTo>
                  <a:lnTo>
                    <a:pt x="283" y="1550"/>
                  </a:lnTo>
                  <a:lnTo>
                    <a:pt x="283" y="1549"/>
                  </a:lnTo>
                  <a:lnTo>
                    <a:pt x="283" y="1549"/>
                  </a:lnTo>
                  <a:lnTo>
                    <a:pt x="282" y="1550"/>
                  </a:lnTo>
                  <a:lnTo>
                    <a:pt x="281" y="1550"/>
                  </a:lnTo>
                  <a:lnTo>
                    <a:pt x="280" y="1549"/>
                  </a:lnTo>
                  <a:lnTo>
                    <a:pt x="280" y="1548"/>
                  </a:lnTo>
                  <a:lnTo>
                    <a:pt x="280" y="1548"/>
                  </a:lnTo>
                  <a:lnTo>
                    <a:pt x="280" y="1548"/>
                  </a:lnTo>
                  <a:lnTo>
                    <a:pt x="279" y="1548"/>
                  </a:lnTo>
                  <a:lnTo>
                    <a:pt x="279" y="1548"/>
                  </a:lnTo>
                  <a:lnTo>
                    <a:pt x="279" y="1548"/>
                  </a:lnTo>
                  <a:lnTo>
                    <a:pt x="279" y="1549"/>
                  </a:lnTo>
                  <a:lnTo>
                    <a:pt x="279" y="1549"/>
                  </a:lnTo>
                  <a:lnTo>
                    <a:pt x="278" y="1548"/>
                  </a:lnTo>
                  <a:lnTo>
                    <a:pt x="278" y="1549"/>
                  </a:lnTo>
                  <a:lnTo>
                    <a:pt x="277" y="1549"/>
                  </a:lnTo>
                  <a:lnTo>
                    <a:pt x="277" y="1548"/>
                  </a:lnTo>
                  <a:lnTo>
                    <a:pt x="278" y="1548"/>
                  </a:lnTo>
                  <a:lnTo>
                    <a:pt x="278" y="1547"/>
                  </a:lnTo>
                  <a:lnTo>
                    <a:pt x="279" y="1547"/>
                  </a:lnTo>
                  <a:lnTo>
                    <a:pt x="279" y="1547"/>
                  </a:lnTo>
                  <a:lnTo>
                    <a:pt x="279" y="1546"/>
                  </a:lnTo>
                  <a:lnTo>
                    <a:pt x="278" y="1546"/>
                  </a:lnTo>
                  <a:lnTo>
                    <a:pt x="278" y="1544"/>
                  </a:lnTo>
                  <a:lnTo>
                    <a:pt x="278" y="1544"/>
                  </a:lnTo>
                  <a:lnTo>
                    <a:pt x="279" y="1544"/>
                  </a:lnTo>
                  <a:lnTo>
                    <a:pt x="279" y="1544"/>
                  </a:lnTo>
                  <a:lnTo>
                    <a:pt x="280" y="1543"/>
                  </a:lnTo>
                  <a:lnTo>
                    <a:pt x="280" y="1542"/>
                  </a:lnTo>
                  <a:lnTo>
                    <a:pt x="280" y="1541"/>
                  </a:lnTo>
                  <a:lnTo>
                    <a:pt x="280" y="1540"/>
                  </a:lnTo>
                  <a:lnTo>
                    <a:pt x="280" y="1540"/>
                  </a:lnTo>
                  <a:lnTo>
                    <a:pt x="281" y="1540"/>
                  </a:lnTo>
                  <a:lnTo>
                    <a:pt x="281" y="1540"/>
                  </a:lnTo>
                  <a:lnTo>
                    <a:pt x="281" y="1540"/>
                  </a:lnTo>
                  <a:lnTo>
                    <a:pt x="282" y="1539"/>
                  </a:lnTo>
                  <a:lnTo>
                    <a:pt x="282" y="1539"/>
                  </a:lnTo>
                  <a:lnTo>
                    <a:pt x="282" y="1538"/>
                  </a:lnTo>
                  <a:lnTo>
                    <a:pt x="283" y="1537"/>
                  </a:lnTo>
                  <a:lnTo>
                    <a:pt x="283" y="1537"/>
                  </a:lnTo>
                  <a:lnTo>
                    <a:pt x="284" y="1536"/>
                  </a:lnTo>
                  <a:lnTo>
                    <a:pt x="284" y="1536"/>
                  </a:lnTo>
                  <a:lnTo>
                    <a:pt x="284" y="1536"/>
                  </a:lnTo>
                  <a:lnTo>
                    <a:pt x="284" y="1535"/>
                  </a:lnTo>
                  <a:lnTo>
                    <a:pt x="284" y="1535"/>
                  </a:lnTo>
                  <a:lnTo>
                    <a:pt x="284" y="1535"/>
                  </a:lnTo>
                  <a:lnTo>
                    <a:pt x="284" y="1534"/>
                  </a:lnTo>
                  <a:lnTo>
                    <a:pt x="284" y="1532"/>
                  </a:lnTo>
                  <a:lnTo>
                    <a:pt x="285" y="1532"/>
                  </a:lnTo>
                  <a:lnTo>
                    <a:pt x="286" y="1531"/>
                  </a:lnTo>
                  <a:lnTo>
                    <a:pt x="287" y="1531"/>
                  </a:lnTo>
                  <a:lnTo>
                    <a:pt x="287" y="1530"/>
                  </a:lnTo>
                  <a:lnTo>
                    <a:pt x="288" y="1530"/>
                  </a:lnTo>
                  <a:lnTo>
                    <a:pt x="288" y="1529"/>
                  </a:lnTo>
                  <a:lnTo>
                    <a:pt x="289" y="1529"/>
                  </a:lnTo>
                  <a:lnTo>
                    <a:pt x="289" y="1529"/>
                  </a:lnTo>
                  <a:lnTo>
                    <a:pt x="289" y="1528"/>
                  </a:lnTo>
                  <a:lnTo>
                    <a:pt x="291" y="1527"/>
                  </a:lnTo>
                  <a:lnTo>
                    <a:pt x="293" y="1527"/>
                  </a:lnTo>
                  <a:lnTo>
                    <a:pt x="293" y="1525"/>
                  </a:lnTo>
                  <a:lnTo>
                    <a:pt x="293" y="1525"/>
                  </a:lnTo>
                  <a:lnTo>
                    <a:pt x="294" y="1525"/>
                  </a:lnTo>
                  <a:lnTo>
                    <a:pt x="294" y="1525"/>
                  </a:lnTo>
                  <a:lnTo>
                    <a:pt x="294" y="1523"/>
                  </a:lnTo>
                  <a:lnTo>
                    <a:pt x="295" y="1522"/>
                  </a:lnTo>
                  <a:lnTo>
                    <a:pt x="295" y="1522"/>
                  </a:lnTo>
                  <a:lnTo>
                    <a:pt x="296" y="1522"/>
                  </a:lnTo>
                  <a:lnTo>
                    <a:pt x="297" y="1521"/>
                  </a:lnTo>
                  <a:lnTo>
                    <a:pt x="297" y="1521"/>
                  </a:lnTo>
                  <a:lnTo>
                    <a:pt x="297" y="1521"/>
                  </a:lnTo>
                  <a:lnTo>
                    <a:pt x="298" y="1520"/>
                  </a:lnTo>
                  <a:lnTo>
                    <a:pt x="298" y="1520"/>
                  </a:lnTo>
                  <a:lnTo>
                    <a:pt x="299" y="1519"/>
                  </a:lnTo>
                  <a:lnTo>
                    <a:pt x="300" y="1518"/>
                  </a:lnTo>
                  <a:lnTo>
                    <a:pt x="301" y="1518"/>
                  </a:lnTo>
                  <a:lnTo>
                    <a:pt x="302" y="1518"/>
                  </a:lnTo>
                  <a:lnTo>
                    <a:pt x="302" y="1518"/>
                  </a:lnTo>
                  <a:lnTo>
                    <a:pt x="302" y="1517"/>
                  </a:lnTo>
                  <a:lnTo>
                    <a:pt x="303" y="1517"/>
                  </a:lnTo>
                  <a:lnTo>
                    <a:pt x="304" y="1516"/>
                  </a:lnTo>
                  <a:lnTo>
                    <a:pt x="305" y="1516"/>
                  </a:lnTo>
                  <a:lnTo>
                    <a:pt x="305" y="1515"/>
                  </a:lnTo>
                  <a:lnTo>
                    <a:pt x="305" y="1515"/>
                  </a:lnTo>
                  <a:lnTo>
                    <a:pt x="306" y="1515"/>
                  </a:lnTo>
                  <a:lnTo>
                    <a:pt x="306" y="1514"/>
                  </a:lnTo>
                  <a:lnTo>
                    <a:pt x="306" y="1514"/>
                  </a:lnTo>
                  <a:lnTo>
                    <a:pt x="307" y="1514"/>
                  </a:lnTo>
                  <a:lnTo>
                    <a:pt x="308" y="1514"/>
                  </a:lnTo>
                  <a:lnTo>
                    <a:pt x="308" y="1514"/>
                  </a:lnTo>
                  <a:lnTo>
                    <a:pt x="308" y="1513"/>
                  </a:lnTo>
                  <a:lnTo>
                    <a:pt x="308" y="1512"/>
                  </a:lnTo>
                  <a:lnTo>
                    <a:pt x="308" y="1512"/>
                  </a:lnTo>
                  <a:lnTo>
                    <a:pt x="309" y="1511"/>
                  </a:lnTo>
                  <a:lnTo>
                    <a:pt x="310" y="1511"/>
                  </a:lnTo>
                  <a:lnTo>
                    <a:pt x="310" y="1510"/>
                  </a:lnTo>
                  <a:lnTo>
                    <a:pt x="311" y="1510"/>
                  </a:lnTo>
                  <a:lnTo>
                    <a:pt x="311" y="1510"/>
                  </a:lnTo>
                  <a:lnTo>
                    <a:pt x="311" y="1510"/>
                  </a:lnTo>
                  <a:lnTo>
                    <a:pt x="311" y="1509"/>
                  </a:lnTo>
                  <a:lnTo>
                    <a:pt x="311" y="1509"/>
                  </a:lnTo>
                  <a:lnTo>
                    <a:pt x="311" y="1508"/>
                  </a:lnTo>
                  <a:lnTo>
                    <a:pt x="311" y="1508"/>
                  </a:lnTo>
                  <a:lnTo>
                    <a:pt x="312" y="1507"/>
                  </a:lnTo>
                  <a:lnTo>
                    <a:pt x="313" y="1507"/>
                  </a:lnTo>
                  <a:lnTo>
                    <a:pt x="313" y="1508"/>
                  </a:lnTo>
                  <a:lnTo>
                    <a:pt x="314" y="1509"/>
                  </a:lnTo>
                  <a:lnTo>
                    <a:pt x="314" y="1509"/>
                  </a:lnTo>
                  <a:lnTo>
                    <a:pt x="315" y="1509"/>
                  </a:lnTo>
                  <a:lnTo>
                    <a:pt x="315" y="1509"/>
                  </a:lnTo>
                  <a:lnTo>
                    <a:pt x="315" y="1508"/>
                  </a:lnTo>
                  <a:lnTo>
                    <a:pt x="315" y="1508"/>
                  </a:lnTo>
                  <a:lnTo>
                    <a:pt x="315" y="1507"/>
                  </a:lnTo>
                  <a:lnTo>
                    <a:pt x="315" y="1506"/>
                  </a:lnTo>
                  <a:lnTo>
                    <a:pt x="315" y="1506"/>
                  </a:lnTo>
                  <a:lnTo>
                    <a:pt x="315" y="1506"/>
                  </a:lnTo>
                  <a:lnTo>
                    <a:pt x="315" y="1505"/>
                  </a:lnTo>
                  <a:lnTo>
                    <a:pt x="316" y="1506"/>
                  </a:lnTo>
                  <a:lnTo>
                    <a:pt x="317" y="1505"/>
                  </a:lnTo>
                  <a:lnTo>
                    <a:pt x="317" y="1505"/>
                  </a:lnTo>
                  <a:lnTo>
                    <a:pt x="318" y="1505"/>
                  </a:lnTo>
                  <a:lnTo>
                    <a:pt x="318" y="1505"/>
                  </a:lnTo>
                  <a:lnTo>
                    <a:pt x="319" y="1504"/>
                  </a:lnTo>
                  <a:lnTo>
                    <a:pt x="319" y="1504"/>
                  </a:lnTo>
                  <a:lnTo>
                    <a:pt x="319" y="1505"/>
                  </a:lnTo>
                  <a:lnTo>
                    <a:pt x="319" y="1505"/>
                  </a:lnTo>
                  <a:lnTo>
                    <a:pt x="319" y="1504"/>
                  </a:lnTo>
                  <a:lnTo>
                    <a:pt x="319" y="1503"/>
                  </a:lnTo>
                  <a:lnTo>
                    <a:pt x="319" y="1503"/>
                  </a:lnTo>
                  <a:lnTo>
                    <a:pt x="319" y="1503"/>
                  </a:lnTo>
                  <a:lnTo>
                    <a:pt x="320" y="1503"/>
                  </a:lnTo>
                  <a:lnTo>
                    <a:pt x="321" y="1502"/>
                  </a:lnTo>
                  <a:lnTo>
                    <a:pt x="320" y="1501"/>
                  </a:lnTo>
                  <a:lnTo>
                    <a:pt x="320" y="1501"/>
                  </a:lnTo>
                  <a:lnTo>
                    <a:pt x="321" y="1501"/>
                  </a:lnTo>
                  <a:lnTo>
                    <a:pt x="321" y="1500"/>
                  </a:lnTo>
                  <a:lnTo>
                    <a:pt x="322" y="1500"/>
                  </a:lnTo>
                  <a:lnTo>
                    <a:pt x="322" y="1500"/>
                  </a:lnTo>
                  <a:lnTo>
                    <a:pt x="322" y="1499"/>
                  </a:lnTo>
                  <a:lnTo>
                    <a:pt x="323" y="1499"/>
                  </a:lnTo>
                  <a:lnTo>
                    <a:pt x="323" y="1499"/>
                  </a:lnTo>
                  <a:lnTo>
                    <a:pt x="323" y="1499"/>
                  </a:lnTo>
                  <a:lnTo>
                    <a:pt x="324" y="1499"/>
                  </a:lnTo>
                  <a:lnTo>
                    <a:pt x="324" y="1500"/>
                  </a:lnTo>
                  <a:lnTo>
                    <a:pt x="324" y="1500"/>
                  </a:lnTo>
                  <a:lnTo>
                    <a:pt x="325" y="1500"/>
                  </a:lnTo>
                  <a:lnTo>
                    <a:pt x="325" y="1500"/>
                  </a:lnTo>
                  <a:lnTo>
                    <a:pt x="325" y="1499"/>
                  </a:lnTo>
                  <a:lnTo>
                    <a:pt x="325" y="1499"/>
                  </a:lnTo>
                  <a:lnTo>
                    <a:pt x="324" y="1497"/>
                  </a:lnTo>
                  <a:lnTo>
                    <a:pt x="325" y="1497"/>
                  </a:lnTo>
                  <a:lnTo>
                    <a:pt x="327" y="1497"/>
                  </a:lnTo>
                  <a:lnTo>
                    <a:pt x="327" y="1496"/>
                  </a:lnTo>
                  <a:lnTo>
                    <a:pt x="327" y="1496"/>
                  </a:lnTo>
                  <a:lnTo>
                    <a:pt x="327" y="1497"/>
                  </a:lnTo>
                  <a:close/>
                  <a:moveTo>
                    <a:pt x="330" y="1482"/>
                  </a:moveTo>
                  <a:lnTo>
                    <a:pt x="331" y="1482"/>
                  </a:lnTo>
                  <a:lnTo>
                    <a:pt x="331" y="1482"/>
                  </a:lnTo>
                  <a:lnTo>
                    <a:pt x="331" y="1483"/>
                  </a:lnTo>
                  <a:lnTo>
                    <a:pt x="332" y="1483"/>
                  </a:lnTo>
                  <a:lnTo>
                    <a:pt x="332" y="1483"/>
                  </a:lnTo>
                  <a:lnTo>
                    <a:pt x="332" y="1484"/>
                  </a:lnTo>
                  <a:lnTo>
                    <a:pt x="332" y="1485"/>
                  </a:lnTo>
                  <a:lnTo>
                    <a:pt x="332" y="1486"/>
                  </a:lnTo>
                  <a:lnTo>
                    <a:pt x="332" y="1486"/>
                  </a:lnTo>
                  <a:lnTo>
                    <a:pt x="332" y="1486"/>
                  </a:lnTo>
                  <a:lnTo>
                    <a:pt x="332" y="1488"/>
                  </a:lnTo>
                  <a:lnTo>
                    <a:pt x="333" y="1489"/>
                  </a:lnTo>
                  <a:lnTo>
                    <a:pt x="333" y="1490"/>
                  </a:lnTo>
                  <a:lnTo>
                    <a:pt x="333" y="1491"/>
                  </a:lnTo>
                  <a:lnTo>
                    <a:pt x="333" y="1492"/>
                  </a:lnTo>
                  <a:lnTo>
                    <a:pt x="333" y="1492"/>
                  </a:lnTo>
                  <a:lnTo>
                    <a:pt x="332" y="1492"/>
                  </a:lnTo>
                  <a:lnTo>
                    <a:pt x="332" y="1492"/>
                  </a:lnTo>
                  <a:lnTo>
                    <a:pt x="332" y="1492"/>
                  </a:lnTo>
                  <a:lnTo>
                    <a:pt x="332" y="1492"/>
                  </a:lnTo>
                  <a:lnTo>
                    <a:pt x="332" y="1491"/>
                  </a:lnTo>
                  <a:lnTo>
                    <a:pt x="331" y="1491"/>
                  </a:lnTo>
                  <a:lnTo>
                    <a:pt x="330" y="1492"/>
                  </a:lnTo>
                  <a:lnTo>
                    <a:pt x="330" y="1492"/>
                  </a:lnTo>
                  <a:lnTo>
                    <a:pt x="329" y="1493"/>
                  </a:lnTo>
                  <a:lnTo>
                    <a:pt x="329" y="1493"/>
                  </a:lnTo>
                  <a:lnTo>
                    <a:pt x="328" y="1494"/>
                  </a:lnTo>
                  <a:lnTo>
                    <a:pt x="328" y="1494"/>
                  </a:lnTo>
                  <a:lnTo>
                    <a:pt x="327" y="1494"/>
                  </a:lnTo>
                  <a:lnTo>
                    <a:pt x="327" y="1494"/>
                  </a:lnTo>
                  <a:lnTo>
                    <a:pt x="326" y="1494"/>
                  </a:lnTo>
                  <a:lnTo>
                    <a:pt x="326" y="1494"/>
                  </a:lnTo>
                  <a:lnTo>
                    <a:pt x="324" y="1494"/>
                  </a:lnTo>
                  <a:lnTo>
                    <a:pt x="324" y="1494"/>
                  </a:lnTo>
                  <a:lnTo>
                    <a:pt x="324" y="1494"/>
                  </a:lnTo>
                  <a:lnTo>
                    <a:pt x="323" y="1494"/>
                  </a:lnTo>
                  <a:lnTo>
                    <a:pt x="322" y="1494"/>
                  </a:lnTo>
                  <a:lnTo>
                    <a:pt x="321" y="1493"/>
                  </a:lnTo>
                  <a:lnTo>
                    <a:pt x="320" y="1493"/>
                  </a:lnTo>
                  <a:lnTo>
                    <a:pt x="320" y="1493"/>
                  </a:lnTo>
                  <a:lnTo>
                    <a:pt x="320" y="1492"/>
                  </a:lnTo>
                  <a:lnTo>
                    <a:pt x="320" y="1492"/>
                  </a:lnTo>
                  <a:lnTo>
                    <a:pt x="319" y="1492"/>
                  </a:lnTo>
                  <a:lnTo>
                    <a:pt x="319" y="1490"/>
                  </a:lnTo>
                  <a:lnTo>
                    <a:pt x="320" y="1490"/>
                  </a:lnTo>
                  <a:lnTo>
                    <a:pt x="320" y="1489"/>
                  </a:lnTo>
                  <a:lnTo>
                    <a:pt x="320" y="1489"/>
                  </a:lnTo>
                  <a:lnTo>
                    <a:pt x="321" y="1488"/>
                  </a:lnTo>
                  <a:lnTo>
                    <a:pt x="321" y="1488"/>
                  </a:lnTo>
                  <a:lnTo>
                    <a:pt x="322" y="1488"/>
                  </a:lnTo>
                  <a:lnTo>
                    <a:pt x="322" y="1488"/>
                  </a:lnTo>
                  <a:lnTo>
                    <a:pt x="322" y="1488"/>
                  </a:lnTo>
                  <a:lnTo>
                    <a:pt x="323" y="1488"/>
                  </a:lnTo>
                  <a:lnTo>
                    <a:pt x="323" y="1488"/>
                  </a:lnTo>
                  <a:lnTo>
                    <a:pt x="323" y="1486"/>
                  </a:lnTo>
                  <a:lnTo>
                    <a:pt x="324" y="1486"/>
                  </a:lnTo>
                  <a:lnTo>
                    <a:pt x="324" y="1485"/>
                  </a:lnTo>
                  <a:lnTo>
                    <a:pt x="324" y="1484"/>
                  </a:lnTo>
                  <a:lnTo>
                    <a:pt x="324" y="1484"/>
                  </a:lnTo>
                  <a:lnTo>
                    <a:pt x="325" y="1484"/>
                  </a:lnTo>
                  <a:lnTo>
                    <a:pt x="327" y="1483"/>
                  </a:lnTo>
                  <a:lnTo>
                    <a:pt x="327" y="1483"/>
                  </a:lnTo>
                  <a:lnTo>
                    <a:pt x="328" y="1483"/>
                  </a:lnTo>
                  <a:lnTo>
                    <a:pt x="328" y="1483"/>
                  </a:lnTo>
                  <a:lnTo>
                    <a:pt x="328" y="1483"/>
                  </a:lnTo>
                  <a:lnTo>
                    <a:pt x="328" y="1483"/>
                  </a:lnTo>
                  <a:lnTo>
                    <a:pt x="328" y="1483"/>
                  </a:lnTo>
                  <a:lnTo>
                    <a:pt x="330" y="1483"/>
                  </a:lnTo>
                  <a:lnTo>
                    <a:pt x="330" y="1483"/>
                  </a:lnTo>
                  <a:lnTo>
                    <a:pt x="330" y="1482"/>
                  </a:lnTo>
                  <a:lnTo>
                    <a:pt x="330" y="1482"/>
                  </a:lnTo>
                  <a:close/>
                  <a:moveTo>
                    <a:pt x="344" y="1473"/>
                  </a:moveTo>
                  <a:lnTo>
                    <a:pt x="344" y="1474"/>
                  </a:lnTo>
                  <a:lnTo>
                    <a:pt x="344" y="1474"/>
                  </a:lnTo>
                  <a:lnTo>
                    <a:pt x="345" y="1473"/>
                  </a:lnTo>
                  <a:lnTo>
                    <a:pt x="345" y="1473"/>
                  </a:lnTo>
                  <a:lnTo>
                    <a:pt x="345" y="1474"/>
                  </a:lnTo>
                  <a:lnTo>
                    <a:pt x="345" y="1474"/>
                  </a:lnTo>
                  <a:lnTo>
                    <a:pt x="346" y="1475"/>
                  </a:lnTo>
                  <a:lnTo>
                    <a:pt x="346" y="1475"/>
                  </a:lnTo>
                  <a:lnTo>
                    <a:pt x="346" y="1476"/>
                  </a:lnTo>
                  <a:lnTo>
                    <a:pt x="347" y="1477"/>
                  </a:lnTo>
                  <a:lnTo>
                    <a:pt x="346" y="1477"/>
                  </a:lnTo>
                  <a:lnTo>
                    <a:pt x="346" y="1479"/>
                  </a:lnTo>
                  <a:lnTo>
                    <a:pt x="347" y="1479"/>
                  </a:lnTo>
                  <a:lnTo>
                    <a:pt x="347" y="1480"/>
                  </a:lnTo>
                  <a:lnTo>
                    <a:pt x="345" y="1482"/>
                  </a:lnTo>
                  <a:lnTo>
                    <a:pt x="344" y="1483"/>
                  </a:lnTo>
                  <a:lnTo>
                    <a:pt x="343" y="1483"/>
                  </a:lnTo>
                  <a:lnTo>
                    <a:pt x="343" y="1482"/>
                  </a:lnTo>
                  <a:lnTo>
                    <a:pt x="343" y="1480"/>
                  </a:lnTo>
                  <a:lnTo>
                    <a:pt x="343" y="1480"/>
                  </a:lnTo>
                  <a:lnTo>
                    <a:pt x="342" y="1479"/>
                  </a:lnTo>
                  <a:lnTo>
                    <a:pt x="342" y="1479"/>
                  </a:lnTo>
                  <a:lnTo>
                    <a:pt x="342" y="1479"/>
                  </a:lnTo>
                  <a:lnTo>
                    <a:pt x="342" y="1478"/>
                  </a:lnTo>
                  <a:lnTo>
                    <a:pt x="342" y="1477"/>
                  </a:lnTo>
                  <a:lnTo>
                    <a:pt x="342" y="1476"/>
                  </a:lnTo>
                  <a:lnTo>
                    <a:pt x="343" y="1475"/>
                  </a:lnTo>
                  <a:lnTo>
                    <a:pt x="343" y="1475"/>
                  </a:lnTo>
                  <a:lnTo>
                    <a:pt x="343" y="1474"/>
                  </a:lnTo>
                  <a:lnTo>
                    <a:pt x="343" y="1474"/>
                  </a:lnTo>
                  <a:lnTo>
                    <a:pt x="342" y="1474"/>
                  </a:lnTo>
                  <a:lnTo>
                    <a:pt x="343" y="1474"/>
                  </a:lnTo>
                  <a:lnTo>
                    <a:pt x="343" y="1473"/>
                  </a:lnTo>
                  <a:lnTo>
                    <a:pt x="344" y="1473"/>
                  </a:lnTo>
                  <a:close/>
                  <a:moveTo>
                    <a:pt x="330" y="1471"/>
                  </a:moveTo>
                  <a:lnTo>
                    <a:pt x="330" y="1473"/>
                  </a:lnTo>
                  <a:lnTo>
                    <a:pt x="329" y="1473"/>
                  </a:lnTo>
                  <a:lnTo>
                    <a:pt x="330" y="1474"/>
                  </a:lnTo>
                  <a:lnTo>
                    <a:pt x="330" y="1475"/>
                  </a:lnTo>
                  <a:lnTo>
                    <a:pt x="330" y="1475"/>
                  </a:lnTo>
                  <a:lnTo>
                    <a:pt x="330" y="1475"/>
                  </a:lnTo>
                  <a:lnTo>
                    <a:pt x="330" y="1475"/>
                  </a:lnTo>
                  <a:lnTo>
                    <a:pt x="330" y="1477"/>
                  </a:lnTo>
                  <a:lnTo>
                    <a:pt x="330" y="1477"/>
                  </a:lnTo>
                  <a:lnTo>
                    <a:pt x="330" y="1478"/>
                  </a:lnTo>
                  <a:lnTo>
                    <a:pt x="329" y="1479"/>
                  </a:lnTo>
                  <a:lnTo>
                    <a:pt x="330" y="1479"/>
                  </a:lnTo>
                  <a:lnTo>
                    <a:pt x="330" y="1480"/>
                  </a:lnTo>
                  <a:lnTo>
                    <a:pt x="331" y="1480"/>
                  </a:lnTo>
                  <a:lnTo>
                    <a:pt x="331" y="1481"/>
                  </a:lnTo>
                  <a:lnTo>
                    <a:pt x="330" y="1481"/>
                  </a:lnTo>
                  <a:lnTo>
                    <a:pt x="330" y="1481"/>
                  </a:lnTo>
                  <a:lnTo>
                    <a:pt x="329" y="1481"/>
                  </a:lnTo>
                  <a:lnTo>
                    <a:pt x="329" y="1481"/>
                  </a:lnTo>
                  <a:lnTo>
                    <a:pt x="328" y="1481"/>
                  </a:lnTo>
                  <a:lnTo>
                    <a:pt x="328" y="1481"/>
                  </a:lnTo>
                  <a:lnTo>
                    <a:pt x="328" y="1480"/>
                  </a:lnTo>
                  <a:lnTo>
                    <a:pt x="328" y="1480"/>
                  </a:lnTo>
                  <a:lnTo>
                    <a:pt x="328" y="1479"/>
                  </a:lnTo>
                  <a:lnTo>
                    <a:pt x="328" y="1479"/>
                  </a:lnTo>
                  <a:lnTo>
                    <a:pt x="328" y="1478"/>
                  </a:lnTo>
                  <a:lnTo>
                    <a:pt x="328" y="1478"/>
                  </a:lnTo>
                  <a:lnTo>
                    <a:pt x="328" y="1479"/>
                  </a:lnTo>
                  <a:lnTo>
                    <a:pt x="327" y="1479"/>
                  </a:lnTo>
                  <a:lnTo>
                    <a:pt x="326" y="1479"/>
                  </a:lnTo>
                  <a:lnTo>
                    <a:pt x="326" y="1479"/>
                  </a:lnTo>
                  <a:lnTo>
                    <a:pt x="326" y="1479"/>
                  </a:lnTo>
                  <a:lnTo>
                    <a:pt x="326" y="1477"/>
                  </a:lnTo>
                  <a:lnTo>
                    <a:pt x="327" y="1476"/>
                  </a:lnTo>
                  <a:lnTo>
                    <a:pt x="328" y="1476"/>
                  </a:lnTo>
                  <a:lnTo>
                    <a:pt x="328" y="1475"/>
                  </a:lnTo>
                  <a:lnTo>
                    <a:pt x="328" y="1475"/>
                  </a:lnTo>
                  <a:lnTo>
                    <a:pt x="328" y="1474"/>
                  </a:lnTo>
                  <a:lnTo>
                    <a:pt x="328" y="1474"/>
                  </a:lnTo>
                  <a:lnTo>
                    <a:pt x="328" y="1473"/>
                  </a:lnTo>
                  <a:lnTo>
                    <a:pt x="328" y="1473"/>
                  </a:lnTo>
                  <a:lnTo>
                    <a:pt x="329" y="1473"/>
                  </a:lnTo>
                  <a:lnTo>
                    <a:pt x="329" y="1473"/>
                  </a:lnTo>
                  <a:lnTo>
                    <a:pt x="329" y="1472"/>
                  </a:lnTo>
                  <a:lnTo>
                    <a:pt x="330" y="1471"/>
                  </a:lnTo>
                  <a:lnTo>
                    <a:pt x="330" y="1471"/>
                  </a:lnTo>
                  <a:lnTo>
                    <a:pt x="330" y="1471"/>
                  </a:lnTo>
                  <a:close/>
                  <a:moveTo>
                    <a:pt x="339" y="1461"/>
                  </a:moveTo>
                  <a:lnTo>
                    <a:pt x="340" y="1462"/>
                  </a:lnTo>
                  <a:lnTo>
                    <a:pt x="340" y="1462"/>
                  </a:lnTo>
                  <a:lnTo>
                    <a:pt x="340" y="1462"/>
                  </a:lnTo>
                  <a:lnTo>
                    <a:pt x="340" y="1462"/>
                  </a:lnTo>
                  <a:lnTo>
                    <a:pt x="340" y="1463"/>
                  </a:lnTo>
                  <a:lnTo>
                    <a:pt x="340" y="1464"/>
                  </a:lnTo>
                  <a:lnTo>
                    <a:pt x="340" y="1464"/>
                  </a:lnTo>
                  <a:lnTo>
                    <a:pt x="340" y="1464"/>
                  </a:lnTo>
                  <a:lnTo>
                    <a:pt x="340" y="1464"/>
                  </a:lnTo>
                  <a:lnTo>
                    <a:pt x="340" y="1465"/>
                  </a:lnTo>
                  <a:lnTo>
                    <a:pt x="340" y="1466"/>
                  </a:lnTo>
                  <a:lnTo>
                    <a:pt x="340" y="1466"/>
                  </a:lnTo>
                  <a:lnTo>
                    <a:pt x="341" y="1466"/>
                  </a:lnTo>
                  <a:lnTo>
                    <a:pt x="341" y="1466"/>
                  </a:lnTo>
                  <a:lnTo>
                    <a:pt x="341" y="1466"/>
                  </a:lnTo>
                  <a:lnTo>
                    <a:pt x="341" y="1466"/>
                  </a:lnTo>
                  <a:lnTo>
                    <a:pt x="341" y="1466"/>
                  </a:lnTo>
                  <a:lnTo>
                    <a:pt x="341" y="1465"/>
                  </a:lnTo>
                  <a:lnTo>
                    <a:pt x="341" y="1465"/>
                  </a:lnTo>
                  <a:lnTo>
                    <a:pt x="341" y="1465"/>
                  </a:lnTo>
                  <a:lnTo>
                    <a:pt x="341" y="1464"/>
                  </a:lnTo>
                  <a:lnTo>
                    <a:pt x="341" y="1464"/>
                  </a:lnTo>
                  <a:lnTo>
                    <a:pt x="342" y="1464"/>
                  </a:lnTo>
                  <a:lnTo>
                    <a:pt x="342" y="1463"/>
                  </a:lnTo>
                  <a:lnTo>
                    <a:pt x="343" y="1463"/>
                  </a:lnTo>
                  <a:lnTo>
                    <a:pt x="343" y="1462"/>
                  </a:lnTo>
                  <a:lnTo>
                    <a:pt x="344" y="1462"/>
                  </a:lnTo>
                  <a:lnTo>
                    <a:pt x="344" y="1462"/>
                  </a:lnTo>
                  <a:lnTo>
                    <a:pt x="344" y="1463"/>
                  </a:lnTo>
                  <a:lnTo>
                    <a:pt x="344" y="1464"/>
                  </a:lnTo>
                  <a:lnTo>
                    <a:pt x="344" y="1464"/>
                  </a:lnTo>
                  <a:lnTo>
                    <a:pt x="344" y="1465"/>
                  </a:lnTo>
                  <a:lnTo>
                    <a:pt x="343" y="1466"/>
                  </a:lnTo>
                  <a:lnTo>
                    <a:pt x="343" y="1466"/>
                  </a:lnTo>
                  <a:lnTo>
                    <a:pt x="342" y="1467"/>
                  </a:lnTo>
                  <a:lnTo>
                    <a:pt x="341" y="1466"/>
                  </a:lnTo>
                  <a:lnTo>
                    <a:pt x="341" y="1466"/>
                  </a:lnTo>
                  <a:lnTo>
                    <a:pt x="341" y="1466"/>
                  </a:lnTo>
                  <a:lnTo>
                    <a:pt x="341" y="1466"/>
                  </a:lnTo>
                  <a:lnTo>
                    <a:pt x="341" y="1467"/>
                  </a:lnTo>
                  <a:lnTo>
                    <a:pt x="341" y="1467"/>
                  </a:lnTo>
                  <a:lnTo>
                    <a:pt x="342" y="1467"/>
                  </a:lnTo>
                  <a:lnTo>
                    <a:pt x="342" y="1467"/>
                  </a:lnTo>
                  <a:lnTo>
                    <a:pt x="342" y="1468"/>
                  </a:lnTo>
                  <a:lnTo>
                    <a:pt x="342" y="1469"/>
                  </a:lnTo>
                  <a:lnTo>
                    <a:pt x="342" y="1470"/>
                  </a:lnTo>
                  <a:lnTo>
                    <a:pt x="342" y="1470"/>
                  </a:lnTo>
                  <a:lnTo>
                    <a:pt x="341" y="1470"/>
                  </a:lnTo>
                  <a:lnTo>
                    <a:pt x="341" y="1470"/>
                  </a:lnTo>
                  <a:lnTo>
                    <a:pt x="341" y="1471"/>
                  </a:lnTo>
                  <a:lnTo>
                    <a:pt x="341" y="1472"/>
                  </a:lnTo>
                  <a:lnTo>
                    <a:pt x="341" y="1473"/>
                  </a:lnTo>
                  <a:lnTo>
                    <a:pt x="341" y="1475"/>
                  </a:lnTo>
                  <a:lnTo>
                    <a:pt x="341" y="1475"/>
                  </a:lnTo>
                  <a:lnTo>
                    <a:pt x="341" y="1475"/>
                  </a:lnTo>
                  <a:lnTo>
                    <a:pt x="340" y="1476"/>
                  </a:lnTo>
                  <a:lnTo>
                    <a:pt x="340" y="1476"/>
                  </a:lnTo>
                  <a:lnTo>
                    <a:pt x="340" y="1476"/>
                  </a:lnTo>
                  <a:lnTo>
                    <a:pt x="341" y="1477"/>
                  </a:lnTo>
                  <a:lnTo>
                    <a:pt x="340" y="1479"/>
                  </a:lnTo>
                  <a:lnTo>
                    <a:pt x="340" y="1479"/>
                  </a:lnTo>
                  <a:lnTo>
                    <a:pt x="340" y="1479"/>
                  </a:lnTo>
                  <a:lnTo>
                    <a:pt x="341" y="1480"/>
                  </a:lnTo>
                  <a:lnTo>
                    <a:pt x="340" y="1480"/>
                  </a:lnTo>
                  <a:lnTo>
                    <a:pt x="340" y="1480"/>
                  </a:lnTo>
                  <a:lnTo>
                    <a:pt x="339" y="1480"/>
                  </a:lnTo>
                  <a:lnTo>
                    <a:pt x="340" y="1481"/>
                  </a:lnTo>
                  <a:lnTo>
                    <a:pt x="341" y="1481"/>
                  </a:lnTo>
                  <a:lnTo>
                    <a:pt x="341" y="1483"/>
                  </a:lnTo>
                  <a:lnTo>
                    <a:pt x="341" y="1483"/>
                  </a:lnTo>
                  <a:lnTo>
                    <a:pt x="341" y="1484"/>
                  </a:lnTo>
                  <a:lnTo>
                    <a:pt x="340" y="1484"/>
                  </a:lnTo>
                  <a:lnTo>
                    <a:pt x="341" y="1485"/>
                  </a:lnTo>
                  <a:lnTo>
                    <a:pt x="340" y="1485"/>
                  </a:lnTo>
                  <a:lnTo>
                    <a:pt x="339" y="1486"/>
                  </a:lnTo>
                  <a:lnTo>
                    <a:pt x="339" y="1486"/>
                  </a:lnTo>
                  <a:lnTo>
                    <a:pt x="338" y="1486"/>
                  </a:lnTo>
                  <a:lnTo>
                    <a:pt x="338" y="1485"/>
                  </a:lnTo>
                  <a:lnTo>
                    <a:pt x="339" y="1485"/>
                  </a:lnTo>
                  <a:lnTo>
                    <a:pt x="339" y="1485"/>
                  </a:lnTo>
                  <a:lnTo>
                    <a:pt x="338" y="1484"/>
                  </a:lnTo>
                  <a:lnTo>
                    <a:pt x="337" y="1483"/>
                  </a:lnTo>
                  <a:lnTo>
                    <a:pt x="337" y="1481"/>
                  </a:lnTo>
                  <a:lnTo>
                    <a:pt x="337" y="1481"/>
                  </a:lnTo>
                  <a:lnTo>
                    <a:pt x="337" y="1481"/>
                  </a:lnTo>
                  <a:lnTo>
                    <a:pt x="337" y="1481"/>
                  </a:lnTo>
                  <a:lnTo>
                    <a:pt x="337" y="1480"/>
                  </a:lnTo>
                  <a:lnTo>
                    <a:pt x="337" y="1479"/>
                  </a:lnTo>
                  <a:lnTo>
                    <a:pt x="337" y="1479"/>
                  </a:lnTo>
                  <a:lnTo>
                    <a:pt x="336" y="1479"/>
                  </a:lnTo>
                  <a:lnTo>
                    <a:pt x="336" y="1479"/>
                  </a:lnTo>
                  <a:lnTo>
                    <a:pt x="335" y="1478"/>
                  </a:lnTo>
                  <a:lnTo>
                    <a:pt x="336" y="1478"/>
                  </a:lnTo>
                  <a:lnTo>
                    <a:pt x="336" y="1477"/>
                  </a:lnTo>
                  <a:lnTo>
                    <a:pt x="336" y="1477"/>
                  </a:lnTo>
                  <a:lnTo>
                    <a:pt x="336" y="1477"/>
                  </a:lnTo>
                  <a:lnTo>
                    <a:pt x="335" y="1477"/>
                  </a:lnTo>
                  <a:lnTo>
                    <a:pt x="334" y="1476"/>
                  </a:lnTo>
                  <a:lnTo>
                    <a:pt x="334" y="1476"/>
                  </a:lnTo>
                  <a:lnTo>
                    <a:pt x="334" y="1476"/>
                  </a:lnTo>
                  <a:lnTo>
                    <a:pt x="335" y="1475"/>
                  </a:lnTo>
                  <a:lnTo>
                    <a:pt x="335" y="1475"/>
                  </a:lnTo>
                  <a:lnTo>
                    <a:pt x="335" y="1474"/>
                  </a:lnTo>
                  <a:lnTo>
                    <a:pt x="335" y="1474"/>
                  </a:lnTo>
                  <a:lnTo>
                    <a:pt x="335" y="1473"/>
                  </a:lnTo>
                  <a:lnTo>
                    <a:pt x="335" y="1472"/>
                  </a:lnTo>
                  <a:lnTo>
                    <a:pt x="335" y="1472"/>
                  </a:lnTo>
                  <a:lnTo>
                    <a:pt x="335" y="1471"/>
                  </a:lnTo>
                  <a:lnTo>
                    <a:pt x="335" y="1471"/>
                  </a:lnTo>
                  <a:lnTo>
                    <a:pt x="335" y="1472"/>
                  </a:lnTo>
                  <a:lnTo>
                    <a:pt x="335" y="1472"/>
                  </a:lnTo>
                  <a:lnTo>
                    <a:pt x="334" y="1472"/>
                  </a:lnTo>
                  <a:lnTo>
                    <a:pt x="334" y="1471"/>
                  </a:lnTo>
                  <a:lnTo>
                    <a:pt x="334" y="1471"/>
                  </a:lnTo>
                  <a:lnTo>
                    <a:pt x="334" y="1470"/>
                  </a:lnTo>
                  <a:lnTo>
                    <a:pt x="335" y="1470"/>
                  </a:lnTo>
                  <a:lnTo>
                    <a:pt x="335" y="1471"/>
                  </a:lnTo>
                  <a:lnTo>
                    <a:pt x="336" y="1470"/>
                  </a:lnTo>
                  <a:lnTo>
                    <a:pt x="336" y="1471"/>
                  </a:lnTo>
                  <a:lnTo>
                    <a:pt x="336" y="1470"/>
                  </a:lnTo>
                  <a:lnTo>
                    <a:pt x="337" y="1470"/>
                  </a:lnTo>
                  <a:lnTo>
                    <a:pt x="336" y="1470"/>
                  </a:lnTo>
                  <a:lnTo>
                    <a:pt x="336" y="1470"/>
                  </a:lnTo>
                  <a:lnTo>
                    <a:pt x="335" y="1470"/>
                  </a:lnTo>
                  <a:lnTo>
                    <a:pt x="335" y="1470"/>
                  </a:lnTo>
                  <a:lnTo>
                    <a:pt x="335" y="1469"/>
                  </a:lnTo>
                  <a:lnTo>
                    <a:pt x="336" y="1469"/>
                  </a:lnTo>
                  <a:lnTo>
                    <a:pt x="336" y="1468"/>
                  </a:lnTo>
                  <a:lnTo>
                    <a:pt x="337" y="1468"/>
                  </a:lnTo>
                  <a:lnTo>
                    <a:pt x="336" y="1469"/>
                  </a:lnTo>
                  <a:lnTo>
                    <a:pt x="337" y="1469"/>
                  </a:lnTo>
                  <a:lnTo>
                    <a:pt x="337" y="1469"/>
                  </a:lnTo>
                  <a:lnTo>
                    <a:pt x="337" y="1468"/>
                  </a:lnTo>
                  <a:lnTo>
                    <a:pt x="337" y="1467"/>
                  </a:lnTo>
                  <a:lnTo>
                    <a:pt x="336" y="1467"/>
                  </a:lnTo>
                  <a:lnTo>
                    <a:pt x="336" y="1465"/>
                  </a:lnTo>
                  <a:lnTo>
                    <a:pt x="337" y="1465"/>
                  </a:lnTo>
                  <a:lnTo>
                    <a:pt x="337" y="1464"/>
                  </a:lnTo>
                  <a:lnTo>
                    <a:pt x="337" y="1463"/>
                  </a:lnTo>
                  <a:lnTo>
                    <a:pt x="337" y="1463"/>
                  </a:lnTo>
                  <a:lnTo>
                    <a:pt x="337" y="1462"/>
                  </a:lnTo>
                  <a:lnTo>
                    <a:pt x="337" y="1462"/>
                  </a:lnTo>
                  <a:lnTo>
                    <a:pt x="337" y="1462"/>
                  </a:lnTo>
                  <a:lnTo>
                    <a:pt x="338" y="1462"/>
                  </a:lnTo>
                  <a:lnTo>
                    <a:pt x="338" y="1462"/>
                  </a:lnTo>
                  <a:lnTo>
                    <a:pt x="338" y="1461"/>
                  </a:lnTo>
                  <a:lnTo>
                    <a:pt x="339" y="1461"/>
                  </a:lnTo>
                  <a:close/>
                  <a:moveTo>
                    <a:pt x="214" y="1436"/>
                  </a:moveTo>
                  <a:lnTo>
                    <a:pt x="215" y="1436"/>
                  </a:lnTo>
                  <a:lnTo>
                    <a:pt x="215" y="1437"/>
                  </a:lnTo>
                  <a:lnTo>
                    <a:pt x="215" y="1437"/>
                  </a:lnTo>
                  <a:lnTo>
                    <a:pt x="215" y="1438"/>
                  </a:lnTo>
                  <a:lnTo>
                    <a:pt x="215" y="1440"/>
                  </a:lnTo>
                  <a:lnTo>
                    <a:pt x="214" y="1441"/>
                  </a:lnTo>
                  <a:lnTo>
                    <a:pt x="214" y="1441"/>
                  </a:lnTo>
                  <a:lnTo>
                    <a:pt x="214" y="1442"/>
                  </a:lnTo>
                  <a:lnTo>
                    <a:pt x="213" y="1442"/>
                  </a:lnTo>
                  <a:lnTo>
                    <a:pt x="213" y="1444"/>
                  </a:lnTo>
                  <a:lnTo>
                    <a:pt x="212" y="1444"/>
                  </a:lnTo>
                  <a:lnTo>
                    <a:pt x="212" y="1444"/>
                  </a:lnTo>
                  <a:lnTo>
                    <a:pt x="212" y="1444"/>
                  </a:lnTo>
                  <a:lnTo>
                    <a:pt x="211" y="1446"/>
                  </a:lnTo>
                  <a:lnTo>
                    <a:pt x="211" y="1446"/>
                  </a:lnTo>
                  <a:lnTo>
                    <a:pt x="211" y="1446"/>
                  </a:lnTo>
                  <a:lnTo>
                    <a:pt x="211" y="1447"/>
                  </a:lnTo>
                  <a:lnTo>
                    <a:pt x="211" y="1448"/>
                  </a:lnTo>
                  <a:lnTo>
                    <a:pt x="211" y="1448"/>
                  </a:lnTo>
                  <a:lnTo>
                    <a:pt x="211" y="1448"/>
                  </a:lnTo>
                  <a:lnTo>
                    <a:pt x="210" y="1448"/>
                  </a:lnTo>
                  <a:lnTo>
                    <a:pt x="210" y="1449"/>
                  </a:lnTo>
                  <a:lnTo>
                    <a:pt x="209" y="1449"/>
                  </a:lnTo>
                  <a:lnTo>
                    <a:pt x="208" y="1450"/>
                  </a:lnTo>
                  <a:lnTo>
                    <a:pt x="208" y="1450"/>
                  </a:lnTo>
                  <a:lnTo>
                    <a:pt x="207" y="1449"/>
                  </a:lnTo>
                  <a:lnTo>
                    <a:pt x="207" y="1449"/>
                  </a:lnTo>
                  <a:lnTo>
                    <a:pt x="207" y="1449"/>
                  </a:lnTo>
                  <a:lnTo>
                    <a:pt x="207" y="1449"/>
                  </a:lnTo>
                  <a:lnTo>
                    <a:pt x="206" y="1449"/>
                  </a:lnTo>
                  <a:lnTo>
                    <a:pt x="206" y="1449"/>
                  </a:lnTo>
                  <a:lnTo>
                    <a:pt x="206" y="1450"/>
                  </a:lnTo>
                  <a:lnTo>
                    <a:pt x="206" y="1450"/>
                  </a:lnTo>
                  <a:lnTo>
                    <a:pt x="206" y="1449"/>
                  </a:lnTo>
                  <a:lnTo>
                    <a:pt x="206" y="1449"/>
                  </a:lnTo>
                  <a:lnTo>
                    <a:pt x="206" y="1449"/>
                  </a:lnTo>
                  <a:lnTo>
                    <a:pt x="206" y="1449"/>
                  </a:lnTo>
                  <a:lnTo>
                    <a:pt x="206" y="1449"/>
                  </a:lnTo>
                  <a:lnTo>
                    <a:pt x="205" y="1449"/>
                  </a:lnTo>
                  <a:lnTo>
                    <a:pt x="205" y="1449"/>
                  </a:lnTo>
                  <a:lnTo>
                    <a:pt x="205" y="1449"/>
                  </a:lnTo>
                  <a:lnTo>
                    <a:pt x="204" y="1448"/>
                  </a:lnTo>
                  <a:lnTo>
                    <a:pt x="204" y="1448"/>
                  </a:lnTo>
                  <a:lnTo>
                    <a:pt x="204" y="1447"/>
                  </a:lnTo>
                  <a:lnTo>
                    <a:pt x="205" y="1447"/>
                  </a:lnTo>
                  <a:lnTo>
                    <a:pt x="205" y="1447"/>
                  </a:lnTo>
                  <a:lnTo>
                    <a:pt x="206" y="1447"/>
                  </a:lnTo>
                  <a:lnTo>
                    <a:pt x="206" y="1446"/>
                  </a:lnTo>
                  <a:lnTo>
                    <a:pt x="206" y="1446"/>
                  </a:lnTo>
                  <a:lnTo>
                    <a:pt x="207" y="1445"/>
                  </a:lnTo>
                  <a:lnTo>
                    <a:pt x="207" y="1445"/>
                  </a:lnTo>
                  <a:lnTo>
                    <a:pt x="207" y="1445"/>
                  </a:lnTo>
                  <a:lnTo>
                    <a:pt x="207" y="1444"/>
                  </a:lnTo>
                  <a:lnTo>
                    <a:pt x="208" y="1444"/>
                  </a:lnTo>
                  <a:lnTo>
                    <a:pt x="208" y="1444"/>
                  </a:lnTo>
                  <a:lnTo>
                    <a:pt x="208" y="1444"/>
                  </a:lnTo>
                  <a:lnTo>
                    <a:pt x="208" y="1443"/>
                  </a:lnTo>
                  <a:lnTo>
                    <a:pt x="207" y="1443"/>
                  </a:lnTo>
                  <a:lnTo>
                    <a:pt x="207" y="1443"/>
                  </a:lnTo>
                  <a:lnTo>
                    <a:pt x="207" y="1443"/>
                  </a:lnTo>
                  <a:lnTo>
                    <a:pt x="207" y="1443"/>
                  </a:lnTo>
                  <a:lnTo>
                    <a:pt x="206" y="1443"/>
                  </a:lnTo>
                  <a:lnTo>
                    <a:pt x="206" y="1443"/>
                  </a:lnTo>
                  <a:lnTo>
                    <a:pt x="206" y="1443"/>
                  </a:lnTo>
                  <a:lnTo>
                    <a:pt x="206" y="1443"/>
                  </a:lnTo>
                  <a:lnTo>
                    <a:pt x="206" y="1443"/>
                  </a:lnTo>
                  <a:lnTo>
                    <a:pt x="207" y="1442"/>
                  </a:lnTo>
                  <a:lnTo>
                    <a:pt x="206" y="1442"/>
                  </a:lnTo>
                  <a:lnTo>
                    <a:pt x="206" y="1442"/>
                  </a:lnTo>
                  <a:lnTo>
                    <a:pt x="206" y="1442"/>
                  </a:lnTo>
                  <a:lnTo>
                    <a:pt x="206" y="1442"/>
                  </a:lnTo>
                  <a:lnTo>
                    <a:pt x="206" y="1442"/>
                  </a:lnTo>
                  <a:lnTo>
                    <a:pt x="206" y="1441"/>
                  </a:lnTo>
                  <a:lnTo>
                    <a:pt x="206" y="1441"/>
                  </a:lnTo>
                  <a:lnTo>
                    <a:pt x="207" y="1440"/>
                  </a:lnTo>
                  <a:lnTo>
                    <a:pt x="207" y="1440"/>
                  </a:lnTo>
                  <a:lnTo>
                    <a:pt x="208" y="1440"/>
                  </a:lnTo>
                  <a:lnTo>
                    <a:pt x="210" y="1440"/>
                  </a:lnTo>
                  <a:lnTo>
                    <a:pt x="210" y="1439"/>
                  </a:lnTo>
                  <a:lnTo>
                    <a:pt x="211" y="1438"/>
                  </a:lnTo>
                  <a:lnTo>
                    <a:pt x="211" y="1438"/>
                  </a:lnTo>
                  <a:lnTo>
                    <a:pt x="211" y="1437"/>
                  </a:lnTo>
                  <a:lnTo>
                    <a:pt x="211" y="1437"/>
                  </a:lnTo>
                  <a:lnTo>
                    <a:pt x="211" y="1436"/>
                  </a:lnTo>
                  <a:lnTo>
                    <a:pt x="211" y="1436"/>
                  </a:lnTo>
                  <a:lnTo>
                    <a:pt x="211" y="1437"/>
                  </a:lnTo>
                  <a:lnTo>
                    <a:pt x="212" y="1438"/>
                  </a:lnTo>
                  <a:lnTo>
                    <a:pt x="213" y="1438"/>
                  </a:lnTo>
                  <a:lnTo>
                    <a:pt x="213" y="1437"/>
                  </a:lnTo>
                  <a:lnTo>
                    <a:pt x="214" y="1436"/>
                  </a:lnTo>
                  <a:lnTo>
                    <a:pt x="214" y="1436"/>
                  </a:lnTo>
                  <a:lnTo>
                    <a:pt x="214" y="1436"/>
                  </a:lnTo>
                  <a:lnTo>
                    <a:pt x="214" y="1436"/>
                  </a:lnTo>
                  <a:lnTo>
                    <a:pt x="214" y="1436"/>
                  </a:lnTo>
                  <a:close/>
                  <a:moveTo>
                    <a:pt x="362" y="1414"/>
                  </a:moveTo>
                  <a:lnTo>
                    <a:pt x="363" y="1415"/>
                  </a:lnTo>
                  <a:lnTo>
                    <a:pt x="363" y="1415"/>
                  </a:lnTo>
                  <a:lnTo>
                    <a:pt x="363" y="1416"/>
                  </a:lnTo>
                  <a:lnTo>
                    <a:pt x="363" y="1416"/>
                  </a:lnTo>
                  <a:lnTo>
                    <a:pt x="363" y="1417"/>
                  </a:lnTo>
                  <a:lnTo>
                    <a:pt x="362" y="1417"/>
                  </a:lnTo>
                  <a:lnTo>
                    <a:pt x="362" y="1417"/>
                  </a:lnTo>
                  <a:lnTo>
                    <a:pt x="363" y="1417"/>
                  </a:lnTo>
                  <a:lnTo>
                    <a:pt x="362" y="1418"/>
                  </a:lnTo>
                  <a:lnTo>
                    <a:pt x="362" y="1418"/>
                  </a:lnTo>
                  <a:lnTo>
                    <a:pt x="361" y="1419"/>
                  </a:lnTo>
                  <a:lnTo>
                    <a:pt x="360" y="1420"/>
                  </a:lnTo>
                  <a:lnTo>
                    <a:pt x="360" y="1420"/>
                  </a:lnTo>
                  <a:lnTo>
                    <a:pt x="359" y="1420"/>
                  </a:lnTo>
                  <a:lnTo>
                    <a:pt x="359" y="1422"/>
                  </a:lnTo>
                  <a:lnTo>
                    <a:pt x="358" y="1422"/>
                  </a:lnTo>
                  <a:lnTo>
                    <a:pt x="358" y="1423"/>
                  </a:lnTo>
                  <a:lnTo>
                    <a:pt x="358" y="1423"/>
                  </a:lnTo>
                  <a:lnTo>
                    <a:pt x="358" y="1423"/>
                  </a:lnTo>
                  <a:lnTo>
                    <a:pt x="357" y="1423"/>
                  </a:lnTo>
                  <a:lnTo>
                    <a:pt x="358" y="1424"/>
                  </a:lnTo>
                  <a:lnTo>
                    <a:pt x="357" y="1425"/>
                  </a:lnTo>
                  <a:lnTo>
                    <a:pt x="357" y="1425"/>
                  </a:lnTo>
                  <a:lnTo>
                    <a:pt x="356" y="1426"/>
                  </a:lnTo>
                  <a:lnTo>
                    <a:pt x="356" y="1425"/>
                  </a:lnTo>
                  <a:lnTo>
                    <a:pt x="355" y="1426"/>
                  </a:lnTo>
                  <a:lnTo>
                    <a:pt x="355" y="1426"/>
                  </a:lnTo>
                  <a:lnTo>
                    <a:pt x="356" y="1426"/>
                  </a:lnTo>
                  <a:lnTo>
                    <a:pt x="356" y="1426"/>
                  </a:lnTo>
                  <a:lnTo>
                    <a:pt x="355" y="1427"/>
                  </a:lnTo>
                  <a:lnTo>
                    <a:pt x="355" y="1427"/>
                  </a:lnTo>
                  <a:lnTo>
                    <a:pt x="355" y="1427"/>
                  </a:lnTo>
                  <a:lnTo>
                    <a:pt x="354" y="1427"/>
                  </a:lnTo>
                  <a:lnTo>
                    <a:pt x="354" y="1428"/>
                  </a:lnTo>
                  <a:lnTo>
                    <a:pt x="354" y="1428"/>
                  </a:lnTo>
                  <a:lnTo>
                    <a:pt x="354" y="1430"/>
                  </a:lnTo>
                  <a:lnTo>
                    <a:pt x="353" y="1431"/>
                  </a:lnTo>
                  <a:lnTo>
                    <a:pt x="352" y="1431"/>
                  </a:lnTo>
                  <a:lnTo>
                    <a:pt x="352" y="1430"/>
                  </a:lnTo>
                  <a:lnTo>
                    <a:pt x="353" y="1429"/>
                  </a:lnTo>
                  <a:lnTo>
                    <a:pt x="353" y="1428"/>
                  </a:lnTo>
                  <a:lnTo>
                    <a:pt x="352" y="1428"/>
                  </a:lnTo>
                  <a:lnTo>
                    <a:pt x="351" y="1428"/>
                  </a:lnTo>
                  <a:lnTo>
                    <a:pt x="351" y="1428"/>
                  </a:lnTo>
                  <a:lnTo>
                    <a:pt x="350" y="1427"/>
                  </a:lnTo>
                  <a:lnTo>
                    <a:pt x="350" y="1428"/>
                  </a:lnTo>
                  <a:lnTo>
                    <a:pt x="350" y="1428"/>
                  </a:lnTo>
                  <a:lnTo>
                    <a:pt x="350" y="1428"/>
                  </a:lnTo>
                  <a:lnTo>
                    <a:pt x="349" y="1428"/>
                  </a:lnTo>
                  <a:lnTo>
                    <a:pt x="349" y="1428"/>
                  </a:lnTo>
                  <a:lnTo>
                    <a:pt x="349" y="1427"/>
                  </a:lnTo>
                  <a:lnTo>
                    <a:pt x="348" y="1427"/>
                  </a:lnTo>
                  <a:lnTo>
                    <a:pt x="348" y="1428"/>
                  </a:lnTo>
                  <a:lnTo>
                    <a:pt x="347" y="1428"/>
                  </a:lnTo>
                  <a:lnTo>
                    <a:pt x="347" y="1427"/>
                  </a:lnTo>
                  <a:lnTo>
                    <a:pt x="347" y="1427"/>
                  </a:lnTo>
                  <a:lnTo>
                    <a:pt x="347" y="1426"/>
                  </a:lnTo>
                  <a:lnTo>
                    <a:pt x="348" y="1426"/>
                  </a:lnTo>
                  <a:lnTo>
                    <a:pt x="348" y="1425"/>
                  </a:lnTo>
                  <a:lnTo>
                    <a:pt x="348" y="1425"/>
                  </a:lnTo>
                  <a:lnTo>
                    <a:pt x="349" y="1424"/>
                  </a:lnTo>
                  <a:lnTo>
                    <a:pt x="350" y="1424"/>
                  </a:lnTo>
                  <a:lnTo>
                    <a:pt x="350" y="1423"/>
                  </a:lnTo>
                  <a:lnTo>
                    <a:pt x="350" y="1423"/>
                  </a:lnTo>
                  <a:lnTo>
                    <a:pt x="350" y="1423"/>
                  </a:lnTo>
                  <a:lnTo>
                    <a:pt x="350" y="1423"/>
                  </a:lnTo>
                  <a:lnTo>
                    <a:pt x="350" y="1422"/>
                  </a:lnTo>
                  <a:lnTo>
                    <a:pt x="350" y="1421"/>
                  </a:lnTo>
                  <a:lnTo>
                    <a:pt x="350" y="1420"/>
                  </a:lnTo>
                  <a:lnTo>
                    <a:pt x="351" y="1420"/>
                  </a:lnTo>
                  <a:lnTo>
                    <a:pt x="351" y="1419"/>
                  </a:lnTo>
                  <a:lnTo>
                    <a:pt x="351" y="1419"/>
                  </a:lnTo>
                  <a:lnTo>
                    <a:pt x="352" y="1419"/>
                  </a:lnTo>
                  <a:lnTo>
                    <a:pt x="352" y="1419"/>
                  </a:lnTo>
                  <a:lnTo>
                    <a:pt x="353" y="1419"/>
                  </a:lnTo>
                  <a:lnTo>
                    <a:pt x="354" y="1419"/>
                  </a:lnTo>
                  <a:lnTo>
                    <a:pt x="354" y="1419"/>
                  </a:lnTo>
                  <a:lnTo>
                    <a:pt x="354" y="1419"/>
                  </a:lnTo>
                  <a:lnTo>
                    <a:pt x="355" y="1418"/>
                  </a:lnTo>
                  <a:lnTo>
                    <a:pt x="355" y="1418"/>
                  </a:lnTo>
                  <a:lnTo>
                    <a:pt x="357" y="1418"/>
                  </a:lnTo>
                  <a:lnTo>
                    <a:pt x="357" y="1418"/>
                  </a:lnTo>
                  <a:lnTo>
                    <a:pt x="357" y="1418"/>
                  </a:lnTo>
                  <a:lnTo>
                    <a:pt x="357" y="1418"/>
                  </a:lnTo>
                  <a:lnTo>
                    <a:pt x="358" y="1418"/>
                  </a:lnTo>
                  <a:lnTo>
                    <a:pt x="358" y="1418"/>
                  </a:lnTo>
                  <a:lnTo>
                    <a:pt x="359" y="1418"/>
                  </a:lnTo>
                  <a:lnTo>
                    <a:pt x="359" y="1416"/>
                  </a:lnTo>
                  <a:lnTo>
                    <a:pt x="361" y="1417"/>
                  </a:lnTo>
                  <a:lnTo>
                    <a:pt x="361" y="1416"/>
                  </a:lnTo>
                  <a:lnTo>
                    <a:pt x="361" y="1415"/>
                  </a:lnTo>
                  <a:lnTo>
                    <a:pt x="362" y="1415"/>
                  </a:lnTo>
                  <a:lnTo>
                    <a:pt x="362" y="1415"/>
                  </a:lnTo>
                  <a:lnTo>
                    <a:pt x="361" y="1414"/>
                  </a:lnTo>
                  <a:lnTo>
                    <a:pt x="361" y="1414"/>
                  </a:lnTo>
                  <a:lnTo>
                    <a:pt x="362" y="1414"/>
                  </a:lnTo>
                  <a:lnTo>
                    <a:pt x="362" y="1414"/>
                  </a:lnTo>
                  <a:close/>
                  <a:moveTo>
                    <a:pt x="377" y="1380"/>
                  </a:moveTo>
                  <a:lnTo>
                    <a:pt x="378" y="1381"/>
                  </a:lnTo>
                  <a:lnTo>
                    <a:pt x="378" y="1380"/>
                  </a:lnTo>
                  <a:lnTo>
                    <a:pt x="378" y="1381"/>
                  </a:lnTo>
                  <a:lnTo>
                    <a:pt x="377" y="1383"/>
                  </a:lnTo>
                  <a:lnTo>
                    <a:pt x="377" y="1384"/>
                  </a:lnTo>
                  <a:lnTo>
                    <a:pt x="376" y="1384"/>
                  </a:lnTo>
                  <a:lnTo>
                    <a:pt x="376" y="1384"/>
                  </a:lnTo>
                  <a:lnTo>
                    <a:pt x="375" y="1384"/>
                  </a:lnTo>
                  <a:lnTo>
                    <a:pt x="375" y="1384"/>
                  </a:lnTo>
                  <a:lnTo>
                    <a:pt x="374" y="1384"/>
                  </a:lnTo>
                  <a:lnTo>
                    <a:pt x="374" y="1384"/>
                  </a:lnTo>
                  <a:lnTo>
                    <a:pt x="374" y="1383"/>
                  </a:lnTo>
                  <a:lnTo>
                    <a:pt x="374" y="1383"/>
                  </a:lnTo>
                  <a:lnTo>
                    <a:pt x="374" y="1383"/>
                  </a:lnTo>
                  <a:lnTo>
                    <a:pt x="375" y="1382"/>
                  </a:lnTo>
                  <a:lnTo>
                    <a:pt x="376" y="1381"/>
                  </a:lnTo>
                  <a:lnTo>
                    <a:pt x="376" y="1381"/>
                  </a:lnTo>
                  <a:lnTo>
                    <a:pt x="376" y="1381"/>
                  </a:lnTo>
                  <a:lnTo>
                    <a:pt x="376" y="1380"/>
                  </a:lnTo>
                  <a:lnTo>
                    <a:pt x="377" y="1380"/>
                  </a:lnTo>
                  <a:close/>
                  <a:moveTo>
                    <a:pt x="153" y="1375"/>
                  </a:moveTo>
                  <a:lnTo>
                    <a:pt x="153" y="1375"/>
                  </a:lnTo>
                  <a:lnTo>
                    <a:pt x="154" y="1376"/>
                  </a:lnTo>
                  <a:lnTo>
                    <a:pt x="154" y="1376"/>
                  </a:lnTo>
                  <a:lnTo>
                    <a:pt x="154" y="1377"/>
                  </a:lnTo>
                  <a:lnTo>
                    <a:pt x="154" y="1377"/>
                  </a:lnTo>
                  <a:lnTo>
                    <a:pt x="154" y="1378"/>
                  </a:lnTo>
                  <a:lnTo>
                    <a:pt x="154" y="1378"/>
                  </a:lnTo>
                  <a:lnTo>
                    <a:pt x="155" y="1379"/>
                  </a:lnTo>
                  <a:lnTo>
                    <a:pt x="156" y="1379"/>
                  </a:lnTo>
                  <a:lnTo>
                    <a:pt x="157" y="1379"/>
                  </a:lnTo>
                  <a:lnTo>
                    <a:pt x="157" y="1379"/>
                  </a:lnTo>
                  <a:lnTo>
                    <a:pt x="158" y="1379"/>
                  </a:lnTo>
                  <a:lnTo>
                    <a:pt x="158" y="1382"/>
                  </a:lnTo>
                  <a:lnTo>
                    <a:pt x="158" y="1383"/>
                  </a:lnTo>
                  <a:lnTo>
                    <a:pt x="158" y="1383"/>
                  </a:lnTo>
                  <a:lnTo>
                    <a:pt x="158" y="1384"/>
                  </a:lnTo>
                  <a:lnTo>
                    <a:pt x="158" y="1384"/>
                  </a:lnTo>
                  <a:lnTo>
                    <a:pt x="157" y="1384"/>
                  </a:lnTo>
                  <a:lnTo>
                    <a:pt x="157" y="1384"/>
                  </a:lnTo>
                  <a:lnTo>
                    <a:pt x="157" y="1384"/>
                  </a:lnTo>
                  <a:lnTo>
                    <a:pt x="156" y="1384"/>
                  </a:lnTo>
                  <a:lnTo>
                    <a:pt x="154" y="1384"/>
                  </a:lnTo>
                  <a:lnTo>
                    <a:pt x="154" y="1384"/>
                  </a:lnTo>
                  <a:lnTo>
                    <a:pt x="154" y="1384"/>
                  </a:lnTo>
                  <a:lnTo>
                    <a:pt x="154" y="1384"/>
                  </a:lnTo>
                  <a:lnTo>
                    <a:pt x="154" y="1384"/>
                  </a:lnTo>
                  <a:lnTo>
                    <a:pt x="154" y="1384"/>
                  </a:lnTo>
                  <a:lnTo>
                    <a:pt x="153" y="1384"/>
                  </a:lnTo>
                  <a:lnTo>
                    <a:pt x="153" y="1384"/>
                  </a:lnTo>
                  <a:lnTo>
                    <a:pt x="152" y="1384"/>
                  </a:lnTo>
                  <a:lnTo>
                    <a:pt x="151" y="1384"/>
                  </a:lnTo>
                  <a:lnTo>
                    <a:pt x="151" y="1384"/>
                  </a:lnTo>
                  <a:lnTo>
                    <a:pt x="150" y="1384"/>
                  </a:lnTo>
                  <a:lnTo>
                    <a:pt x="150" y="1384"/>
                  </a:lnTo>
                  <a:lnTo>
                    <a:pt x="150" y="1384"/>
                  </a:lnTo>
                  <a:lnTo>
                    <a:pt x="150" y="1384"/>
                  </a:lnTo>
                  <a:lnTo>
                    <a:pt x="150" y="1384"/>
                  </a:lnTo>
                  <a:lnTo>
                    <a:pt x="148" y="1384"/>
                  </a:lnTo>
                  <a:lnTo>
                    <a:pt x="147" y="1384"/>
                  </a:lnTo>
                  <a:lnTo>
                    <a:pt x="146" y="1384"/>
                  </a:lnTo>
                  <a:lnTo>
                    <a:pt x="145" y="1384"/>
                  </a:lnTo>
                  <a:lnTo>
                    <a:pt x="145" y="1384"/>
                  </a:lnTo>
                  <a:lnTo>
                    <a:pt x="145" y="1384"/>
                  </a:lnTo>
                  <a:lnTo>
                    <a:pt x="145" y="1384"/>
                  </a:lnTo>
                  <a:lnTo>
                    <a:pt x="145" y="1384"/>
                  </a:lnTo>
                  <a:lnTo>
                    <a:pt x="144" y="1384"/>
                  </a:lnTo>
                  <a:lnTo>
                    <a:pt x="144" y="1385"/>
                  </a:lnTo>
                  <a:lnTo>
                    <a:pt x="144" y="1385"/>
                  </a:lnTo>
                  <a:lnTo>
                    <a:pt x="143" y="1386"/>
                  </a:lnTo>
                  <a:lnTo>
                    <a:pt x="143" y="1386"/>
                  </a:lnTo>
                  <a:lnTo>
                    <a:pt x="143" y="1388"/>
                  </a:lnTo>
                  <a:lnTo>
                    <a:pt x="143" y="1388"/>
                  </a:lnTo>
                  <a:lnTo>
                    <a:pt x="144" y="1388"/>
                  </a:lnTo>
                  <a:lnTo>
                    <a:pt x="144" y="1389"/>
                  </a:lnTo>
                  <a:lnTo>
                    <a:pt x="145" y="1389"/>
                  </a:lnTo>
                  <a:lnTo>
                    <a:pt x="145" y="1389"/>
                  </a:lnTo>
                  <a:lnTo>
                    <a:pt x="145" y="1389"/>
                  </a:lnTo>
                  <a:lnTo>
                    <a:pt x="145" y="1390"/>
                  </a:lnTo>
                  <a:lnTo>
                    <a:pt x="145" y="1391"/>
                  </a:lnTo>
                  <a:lnTo>
                    <a:pt x="145" y="1391"/>
                  </a:lnTo>
                  <a:lnTo>
                    <a:pt x="145" y="1391"/>
                  </a:lnTo>
                  <a:lnTo>
                    <a:pt x="145" y="1391"/>
                  </a:lnTo>
                  <a:lnTo>
                    <a:pt x="144" y="1392"/>
                  </a:lnTo>
                  <a:lnTo>
                    <a:pt x="144" y="1392"/>
                  </a:lnTo>
                  <a:lnTo>
                    <a:pt x="144" y="1392"/>
                  </a:lnTo>
                  <a:lnTo>
                    <a:pt x="144" y="1393"/>
                  </a:lnTo>
                  <a:lnTo>
                    <a:pt x="143" y="1394"/>
                  </a:lnTo>
                  <a:lnTo>
                    <a:pt x="143" y="1394"/>
                  </a:lnTo>
                  <a:lnTo>
                    <a:pt x="143" y="1394"/>
                  </a:lnTo>
                  <a:lnTo>
                    <a:pt x="143" y="1395"/>
                  </a:lnTo>
                  <a:lnTo>
                    <a:pt x="142" y="1395"/>
                  </a:lnTo>
                  <a:lnTo>
                    <a:pt x="142" y="1395"/>
                  </a:lnTo>
                  <a:lnTo>
                    <a:pt x="141" y="1395"/>
                  </a:lnTo>
                  <a:lnTo>
                    <a:pt x="141" y="1394"/>
                  </a:lnTo>
                  <a:lnTo>
                    <a:pt x="141" y="1394"/>
                  </a:lnTo>
                  <a:lnTo>
                    <a:pt x="141" y="1395"/>
                  </a:lnTo>
                  <a:lnTo>
                    <a:pt x="140" y="1395"/>
                  </a:lnTo>
                  <a:lnTo>
                    <a:pt x="140" y="1394"/>
                  </a:lnTo>
                  <a:lnTo>
                    <a:pt x="140" y="1394"/>
                  </a:lnTo>
                  <a:lnTo>
                    <a:pt x="140" y="1395"/>
                  </a:lnTo>
                  <a:lnTo>
                    <a:pt x="140" y="1395"/>
                  </a:lnTo>
                  <a:lnTo>
                    <a:pt x="138" y="1394"/>
                  </a:lnTo>
                  <a:lnTo>
                    <a:pt x="138" y="1395"/>
                  </a:lnTo>
                  <a:lnTo>
                    <a:pt x="137" y="1395"/>
                  </a:lnTo>
                  <a:lnTo>
                    <a:pt x="137" y="1395"/>
                  </a:lnTo>
                  <a:lnTo>
                    <a:pt x="137" y="1395"/>
                  </a:lnTo>
                  <a:lnTo>
                    <a:pt x="137" y="1394"/>
                  </a:lnTo>
                  <a:lnTo>
                    <a:pt x="137" y="1394"/>
                  </a:lnTo>
                  <a:lnTo>
                    <a:pt x="137" y="1394"/>
                  </a:lnTo>
                  <a:lnTo>
                    <a:pt x="135" y="1394"/>
                  </a:lnTo>
                  <a:lnTo>
                    <a:pt x="132" y="1395"/>
                  </a:lnTo>
                  <a:lnTo>
                    <a:pt x="132" y="1395"/>
                  </a:lnTo>
                  <a:lnTo>
                    <a:pt x="132" y="1397"/>
                  </a:lnTo>
                  <a:lnTo>
                    <a:pt x="132" y="1397"/>
                  </a:lnTo>
                  <a:lnTo>
                    <a:pt x="131" y="1397"/>
                  </a:lnTo>
                  <a:lnTo>
                    <a:pt x="130" y="1398"/>
                  </a:lnTo>
                  <a:lnTo>
                    <a:pt x="130" y="1398"/>
                  </a:lnTo>
                  <a:lnTo>
                    <a:pt x="129" y="1399"/>
                  </a:lnTo>
                  <a:lnTo>
                    <a:pt x="129" y="1400"/>
                  </a:lnTo>
                  <a:lnTo>
                    <a:pt x="129" y="1400"/>
                  </a:lnTo>
                  <a:lnTo>
                    <a:pt x="128" y="1401"/>
                  </a:lnTo>
                  <a:lnTo>
                    <a:pt x="129" y="1401"/>
                  </a:lnTo>
                  <a:lnTo>
                    <a:pt x="129" y="1403"/>
                  </a:lnTo>
                  <a:lnTo>
                    <a:pt x="129" y="1403"/>
                  </a:lnTo>
                  <a:lnTo>
                    <a:pt x="130" y="1404"/>
                  </a:lnTo>
                  <a:lnTo>
                    <a:pt x="130" y="1405"/>
                  </a:lnTo>
                  <a:lnTo>
                    <a:pt x="129" y="1405"/>
                  </a:lnTo>
                  <a:lnTo>
                    <a:pt x="129" y="1407"/>
                  </a:lnTo>
                  <a:lnTo>
                    <a:pt x="130" y="1407"/>
                  </a:lnTo>
                  <a:lnTo>
                    <a:pt x="130" y="1408"/>
                  </a:lnTo>
                  <a:lnTo>
                    <a:pt x="130" y="1408"/>
                  </a:lnTo>
                  <a:lnTo>
                    <a:pt x="130" y="1408"/>
                  </a:lnTo>
                  <a:lnTo>
                    <a:pt x="129" y="1408"/>
                  </a:lnTo>
                  <a:lnTo>
                    <a:pt x="128" y="1408"/>
                  </a:lnTo>
                  <a:lnTo>
                    <a:pt x="128" y="1409"/>
                  </a:lnTo>
                  <a:lnTo>
                    <a:pt x="128" y="1409"/>
                  </a:lnTo>
                  <a:lnTo>
                    <a:pt x="127" y="1410"/>
                  </a:lnTo>
                  <a:lnTo>
                    <a:pt x="125" y="1410"/>
                  </a:lnTo>
                  <a:lnTo>
                    <a:pt x="125" y="1409"/>
                  </a:lnTo>
                  <a:lnTo>
                    <a:pt x="125" y="1410"/>
                  </a:lnTo>
                  <a:lnTo>
                    <a:pt x="124" y="1410"/>
                  </a:lnTo>
                  <a:lnTo>
                    <a:pt x="124" y="1409"/>
                  </a:lnTo>
                  <a:lnTo>
                    <a:pt x="124" y="1409"/>
                  </a:lnTo>
                  <a:lnTo>
                    <a:pt x="124" y="1409"/>
                  </a:lnTo>
                  <a:lnTo>
                    <a:pt x="123" y="1409"/>
                  </a:lnTo>
                  <a:lnTo>
                    <a:pt x="123" y="1407"/>
                  </a:lnTo>
                  <a:lnTo>
                    <a:pt x="122" y="1407"/>
                  </a:lnTo>
                  <a:lnTo>
                    <a:pt x="122" y="1406"/>
                  </a:lnTo>
                  <a:lnTo>
                    <a:pt x="121" y="1406"/>
                  </a:lnTo>
                  <a:lnTo>
                    <a:pt x="121" y="1405"/>
                  </a:lnTo>
                  <a:lnTo>
                    <a:pt x="120" y="1404"/>
                  </a:lnTo>
                  <a:lnTo>
                    <a:pt x="118" y="1404"/>
                  </a:lnTo>
                  <a:lnTo>
                    <a:pt x="117" y="1405"/>
                  </a:lnTo>
                  <a:lnTo>
                    <a:pt x="117" y="1405"/>
                  </a:lnTo>
                  <a:lnTo>
                    <a:pt x="117" y="1405"/>
                  </a:lnTo>
                  <a:lnTo>
                    <a:pt x="116" y="1406"/>
                  </a:lnTo>
                  <a:lnTo>
                    <a:pt x="115" y="1406"/>
                  </a:lnTo>
                  <a:lnTo>
                    <a:pt x="115" y="1406"/>
                  </a:lnTo>
                  <a:lnTo>
                    <a:pt x="115" y="1406"/>
                  </a:lnTo>
                  <a:lnTo>
                    <a:pt x="115" y="1405"/>
                  </a:lnTo>
                  <a:lnTo>
                    <a:pt x="115" y="1405"/>
                  </a:lnTo>
                  <a:lnTo>
                    <a:pt x="115" y="1405"/>
                  </a:lnTo>
                  <a:lnTo>
                    <a:pt x="115" y="1405"/>
                  </a:lnTo>
                  <a:lnTo>
                    <a:pt x="115" y="1404"/>
                  </a:lnTo>
                  <a:lnTo>
                    <a:pt x="115" y="1404"/>
                  </a:lnTo>
                  <a:lnTo>
                    <a:pt x="115" y="1404"/>
                  </a:lnTo>
                  <a:lnTo>
                    <a:pt x="115" y="1404"/>
                  </a:lnTo>
                  <a:lnTo>
                    <a:pt x="115" y="1403"/>
                  </a:lnTo>
                  <a:lnTo>
                    <a:pt x="116" y="1402"/>
                  </a:lnTo>
                  <a:lnTo>
                    <a:pt x="116" y="1401"/>
                  </a:lnTo>
                  <a:lnTo>
                    <a:pt x="116" y="1401"/>
                  </a:lnTo>
                  <a:lnTo>
                    <a:pt x="116" y="1401"/>
                  </a:lnTo>
                  <a:lnTo>
                    <a:pt x="115" y="1401"/>
                  </a:lnTo>
                  <a:lnTo>
                    <a:pt x="115" y="1399"/>
                  </a:lnTo>
                  <a:lnTo>
                    <a:pt x="115" y="1398"/>
                  </a:lnTo>
                  <a:lnTo>
                    <a:pt x="115" y="1398"/>
                  </a:lnTo>
                  <a:lnTo>
                    <a:pt x="115" y="1397"/>
                  </a:lnTo>
                  <a:lnTo>
                    <a:pt x="115" y="1397"/>
                  </a:lnTo>
                  <a:lnTo>
                    <a:pt x="115" y="1397"/>
                  </a:lnTo>
                  <a:lnTo>
                    <a:pt x="115" y="1397"/>
                  </a:lnTo>
                  <a:lnTo>
                    <a:pt x="116" y="1395"/>
                  </a:lnTo>
                  <a:lnTo>
                    <a:pt x="115" y="1395"/>
                  </a:lnTo>
                  <a:lnTo>
                    <a:pt x="115" y="1394"/>
                  </a:lnTo>
                  <a:lnTo>
                    <a:pt x="115" y="1392"/>
                  </a:lnTo>
                  <a:lnTo>
                    <a:pt x="115" y="1392"/>
                  </a:lnTo>
                  <a:lnTo>
                    <a:pt x="115" y="1392"/>
                  </a:lnTo>
                  <a:lnTo>
                    <a:pt x="115" y="1392"/>
                  </a:lnTo>
                  <a:lnTo>
                    <a:pt x="115" y="1392"/>
                  </a:lnTo>
                  <a:lnTo>
                    <a:pt x="114" y="1392"/>
                  </a:lnTo>
                  <a:lnTo>
                    <a:pt x="114" y="1391"/>
                  </a:lnTo>
                  <a:lnTo>
                    <a:pt x="113" y="1390"/>
                  </a:lnTo>
                  <a:lnTo>
                    <a:pt x="113" y="1391"/>
                  </a:lnTo>
                  <a:lnTo>
                    <a:pt x="113" y="1391"/>
                  </a:lnTo>
                  <a:lnTo>
                    <a:pt x="112" y="1391"/>
                  </a:lnTo>
                  <a:lnTo>
                    <a:pt x="112" y="1392"/>
                  </a:lnTo>
                  <a:lnTo>
                    <a:pt x="111" y="1392"/>
                  </a:lnTo>
                  <a:lnTo>
                    <a:pt x="111" y="1391"/>
                  </a:lnTo>
                  <a:lnTo>
                    <a:pt x="111" y="1391"/>
                  </a:lnTo>
                  <a:lnTo>
                    <a:pt x="112" y="1390"/>
                  </a:lnTo>
                  <a:lnTo>
                    <a:pt x="112" y="1390"/>
                  </a:lnTo>
                  <a:lnTo>
                    <a:pt x="112" y="1390"/>
                  </a:lnTo>
                  <a:lnTo>
                    <a:pt x="113" y="1390"/>
                  </a:lnTo>
                  <a:lnTo>
                    <a:pt x="113" y="1390"/>
                  </a:lnTo>
                  <a:lnTo>
                    <a:pt x="114" y="1390"/>
                  </a:lnTo>
                  <a:lnTo>
                    <a:pt x="114" y="1390"/>
                  </a:lnTo>
                  <a:lnTo>
                    <a:pt x="114" y="1390"/>
                  </a:lnTo>
                  <a:lnTo>
                    <a:pt x="115" y="1390"/>
                  </a:lnTo>
                  <a:lnTo>
                    <a:pt x="115" y="1389"/>
                  </a:lnTo>
                  <a:lnTo>
                    <a:pt x="115" y="1388"/>
                  </a:lnTo>
                  <a:lnTo>
                    <a:pt x="115" y="1388"/>
                  </a:lnTo>
                  <a:lnTo>
                    <a:pt x="115" y="1387"/>
                  </a:lnTo>
                  <a:lnTo>
                    <a:pt x="116" y="1387"/>
                  </a:lnTo>
                  <a:lnTo>
                    <a:pt x="117" y="1386"/>
                  </a:lnTo>
                  <a:lnTo>
                    <a:pt x="117" y="1386"/>
                  </a:lnTo>
                  <a:lnTo>
                    <a:pt x="117" y="1385"/>
                  </a:lnTo>
                  <a:lnTo>
                    <a:pt x="119" y="1385"/>
                  </a:lnTo>
                  <a:lnTo>
                    <a:pt x="119" y="1385"/>
                  </a:lnTo>
                  <a:lnTo>
                    <a:pt x="119" y="1384"/>
                  </a:lnTo>
                  <a:lnTo>
                    <a:pt x="119" y="1384"/>
                  </a:lnTo>
                  <a:lnTo>
                    <a:pt x="119" y="1384"/>
                  </a:lnTo>
                  <a:lnTo>
                    <a:pt x="119" y="1383"/>
                  </a:lnTo>
                  <a:lnTo>
                    <a:pt x="123" y="1383"/>
                  </a:lnTo>
                  <a:lnTo>
                    <a:pt x="123" y="1383"/>
                  </a:lnTo>
                  <a:lnTo>
                    <a:pt x="123" y="1384"/>
                  </a:lnTo>
                  <a:lnTo>
                    <a:pt x="124" y="1384"/>
                  </a:lnTo>
                  <a:lnTo>
                    <a:pt x="124" y="1384"/>
                  </a:lnTo>
                  <a:lnTo>
                    <a:pt x="125" y="1384"/>
                  </a:lnTo>
                  <a:lnTo>
                    <a:pt x="125" y="1384"/>
                  </a:lnTo>
                  <a:lnTo>
                    <a:pt x="126" y="1384"/>
                  </a:lnTo>
                  <a:lnTo>
                    <a:pt x="126" y="1383"/>
                  </a:lnTo>
                  <a:lnTo>
                    <a:pt x="127" y="1383"/>
                  </a:lnTo>
                  <a:lnTo>
                    <a:pt x="127" y="1384"/>
                  </a:lnTo>
                  <a:lnTo>
                    <a:pt x="128" y="1384"/>
                  </a:lnTo>
                  <a:lnTo>
                    <a:pt x="128" y="1384"/>
                  </a:lnTo>
                  <a:lnTo>
                    <a:pt x="128" y="1384"/>
                  </a:lnTo>
                  <a:lnTo>
                    <a:pt x="128" y="1384"/>
                  </a:lnTo>
                  <a:lnTo>
                    <a:pt x="127" y="1384"/>
                  </a:lnTo>
                  <a:lnTo>
                    <a:pt x="127" y="1385"/>
                  </a:lnTo>
                  <a:lnTo>
                    <a:pt x="128" y="1385"/>
                  </a:lnTo>
                  <a:lnTo>
                    <a:pt x="128" y="1385"/>
                  </a:lnTo>
                  <a:lnTo>
                    <a:pt x="128" y="1385"/>
                  </a:lnTo>
                  <a:lnTo>
                    <a:pt x="129" y="1385"/>
                  </a:lnTo>
                  <a:lnTo>
                    <a:pt x="129" y="1384"/>
                  </a:lnTo>
                  <a:lnTo>
                    <a:pt x="129" y="1384"/>
                  </a:lnTo>
                  <a:lnTo>
                    <a:pt x="129" y="1384"/>
                  </a:lnTo>
                  <a:lnTo>
                    <a:pt x="130" y="1384"/>
                  </a:lnTo>
                  <a:lnTo>
                    <a:pt x="130" y="1384"/>
                  </a:lnTo>
                  <a:lnTo>
                    <a:pt x="130" y="1386"/>
                  </a:lnTo>
                  <a:lnTo>
                    <a:pt x="131" y="1386"/>
                  </a:lnTo>
                  <a:lnTo>
                    <a:pt x="132" y="1386"/>
                  </a:lnTo>
                  <a:lnTo>
                    <a:pt x="132" y="1386"/>
                  </a:lnTo>
                  <a:lnTo>
                    <a:pt x="132" y="1386"/>
                  </a:lnTo>
                  <a:lnTo>
                    <a:pt x="134" y="1385"/>
                  </a:lnTo>
                  <a:lnTo>
                    <a:pt x="134" y="1385"/>
                  </a:lnTo>
                  <a:lnTo>
                    <a:pt x="134" y="1384"/>
                  </a:lnTo>
                  <a:lnTo>
                    <a:pt x="135" y="1384"/>
                  </a:lnTo>
                  <a:lnTo>
                    <a:pt x="135" y="1383"/>
                  </a:lnTo>
                  <a:lnTo>
                    <a:pt x="136" y="1382"/>
                  </a:lnTo>
                  <a:lnTo>
                    <a:pt x="137" y="1382"/>
                  </a:lnTo>
                  <a:lnTo>
                    <a:pt x="137" y="1382"/>
                  </a:lnTo>
                  <a:lnTo>
                    <a:pt x="137" y="1382"/>
                  </a:lnTo>
                  <a:lnTo>
                    <a:pt x="137" y="1381"/>
                  </a:lnTo>
                  <a:lnTo>
                    <a:pt x="138" y="1381"/>
                  </a:lnTo>
                  <a:lnTo>
                    <a:pt x="138" y="1381"/>
                  </a:lnTo>
                  <a:lnTo>
                    <a:pt x="139" y="1381"/>
                  </a:lnTo>
                  <a:lnTo>
                    <a:pt x="139" y="1380"/>
                  </a:lnTo>
                  <a:lnTo>
                    <a:pt x="140" y="1380"/>
                  </a:lnTo>
                  <a:lnTo>
                    <a:pt x="140" y="1380"/>
                  </a:lnTo>
                  <a:lnTo>
                    <a:pt x="140" y="1379"/>
                  </a:lnTo>
                  <a:lnTo>
                    <a:pt x="141" y="1379"/>
                  </a:lnTo>
                  <a:lnTo>
                    <a:pt x="142" y="1379"/>
                  </a:lnTo>
                  <a:lnTo>
                    <a:pt x="144" y="1379"/>
                  </a:lnTo>
                  <a:lnTo>
                    <a:pt x="144" y="1379"/>
                  </a:lnTo>
                  <a:lnTo>
                    <a:pt x="144" y="1379"/>
                  </a:lnTo>
                  <a:lnTo>
                    <a:pt x="145" y="1379"/>
                  </a:lnTo>
                  <a:lnTo>
                    <a:pt x="145" y="1380"/>
                  </a:lnTo>
                  <a:lnTo>
                    <a:pt x="145" y="1380"/>
                  </a:lnTo>
                  <a:lnTo>
                    <a:pt x="145" y="1381"/>
                  </a:lnTo>
                  <a:lnTo>
                    <a:pt x="145" y="1381"/>
                  </a:lnTo>
                  <a:lnTo>
                    <a:pt x="146" y="1381"/>
                  </a:lnTo>
                  <a:lnTo>
                    <a:pt x="146" y="1381"/>
                  </a:lnTo>
                  <a:lnTo>
                    <a:pt x="147" y="1380"/>
                  </a:lnTo>
                  <a:lnTo>
                    <a:pt x="147" y="1380"/>
                  </a:lnTo>
                  <a:lnTo>
                    <a:pt x="147" y="1381"/>
                  </a:lnTo>
                  <a:lnTo>
                    <a:pt x="149" y="1381"/>
                  </a:lnTo>
                  <a:lnTo>
                    <a:pt x="149" y="1380"/>
                  </a:lnTo>
                  <a:lnTo>
                    <a:pt x="150" y="1380"/>
                  </a:lnTo>
                  <a:lnTo>
                    <a:pt x="149" y="1379"/>
                  </a:lnTo>
                  <a:lnTo>
                    <a:pt x="149" y="1378"/>
                  </a:lnTo>
                  <a:lnTo>
                    <a:pt x="150" y="1378"/>
                  </a:lnTo>
                  <a:lnTo>
                    <a:pt x="150" y="1378"/>
                  </a:lnTo>
                  <a:lnTo>
                    <a:pt x="150" y="1378"/>
                  </a:lnTo>
                  <a:lnTo>
                    <a:pt x="150" y="1378"/>
                  </a:lnTo>
                  <a:lnTo>
                    <a:pt x="150" y="1378"/>
                  </a:lnTo>
                  <a:lnTo>
                    <a:pt x="151" y="1378"/>
                  </a:lnTo>
                  <a:lnTo>
                    <a:pt x="152" y="1378"/>
                  </a:lnTo>
                  <a:lnTo>
                    <a:pt x="152" y="1375"/>
                  </a:lnTo>
                  <a:lnTo>
                    <a:pt x="153" y="1375"/>
                  </a:lnTo>
                  <a:close/>
                  <a:moveTo>
                    <a:pt x="374" y="1373"/>
                  </a:moveTo>
                  <a:lnTo>
                    <a:pt x="374" y="1374"/>
                  </a:lnTo>
                  <a:lnTo>
                    <a:pt x="374" y="1374"/>
                  </a:lnTo>
                  <a:lnTo>
                    <a:pt x="374" y="1375"/>
                  </a:lnTo>
                  <a:lnTo>
                    <a:pt x="373" y="1375"/>
                  </a:lnTo>
                  <a:lnTo>
                    <a:pt x="373" y="1376"/>
                  </a:lnTo>
                  <a:lnTo>
                    <a:pt x="371" y="1378"/>
                  </a:lnTo>
                  <a:lnTo>
                    <a:pt x="371" y="1378"/>
                  </a:lnTo>
                  <a:lnTo>
                    <a:pt x="371" y="1379"/>
                  </a:lnTo>
                  <a:lnTo>
                    <a:pt x="370" y="1379"/>
                  </a:lnTo>
                  <a:lnTo>
                    <a:pt x="369" y="1380"/>
                  </a:lnTo>
                  <a:lnTo>
                    <a:pt x="369" y="1381"/>
                  </a:lnTo>
                  <a:lnTo>
                    <a:pt x="368" y="1382"/>
                  </a:lnTo>
                  <a:lnTo>
                    <a:pt x="368" y="1382"/>
                  </a:lnTo>
                  <a:lnTo>
                    <a:pt x="367" y="1383"/>
                  </a:lnTo>
                  <a:lnTo>
                    <a:pt x="366" y="1384"/>
                  </a:lnTo>
                  <a:lnTo>
                    <a:pt x="365" y="1385"/>
                  </a:lnTo>
                  <a:lnTo>
                    <a:pt x="364" y="1387"/>
                  </a:lnTo>
                  <a:lnTo>
                    <a:pt x="363" y="1388"/>
                  </a:lnTo>
                  <a:lnTo>
                    <a:pt x="363" y="1388"/>
                  </a:lnTo>
                  <a:lnTo>
                    <a:pt x="363" y="1389"/>
                  </a:lnTo>
                  <a:lnTo>
                    <a:pt x="363" y="1389"/>
                  </a:lnTo>
                  <a:lnTo>
                    <a:pt x="362" y="1391"/>
                  </a:lnTo>
                  <a:lnTo>
                    <a:pt x="362" y="1391"/>
                  </a:lnTo>
                  <a:lnTo>
                    <a:pt x="361" y="1392"/>
                  </a:lnTo>
                  <a:lnTo>
                    <a:pt x="360" y="1392"/>
                  </a:lnTo>
                  <a:lnTo>
                    <a:pt x="359" y="1393"/>
                  </a:lnTo>
                  <a:lnTo>
                    <a:pt x="359" y="1393"/>
                  </a:lnTo>
                  <a:lnTo>
                    <a:pt x="358" y="1394"/>
                  </a:lnTo>
                  <a:lnTo>
                    <a:pt x="357" y="1395"/>
                  </a:lnTo>
                  <a:lnTo>
                    <a:pt x="356" y="1395"/>
                  </a:lnTo>
                  <a:lnTo>
                    <a:pt x="355" y="1396"/>
                  </a:lnTo>
                  <a:lnTo>
                    <a:pt x="355" y="1396"/>
                  </a:lnTo>
                  <a:lnTo>
                    <a:pt x="354" y="1397"/>
                  </a:lnTo>
                  <a:lnTo>
                    <a:pt x="354" y="1398"/>
                  </a:lnTo>
                  <a:lnTo>
                    <a:pt x="354" y="1399"/>
                  </a:lnTo>
                  <a:lnTo>
                    <a:pt x="353" y="1399"/>
                  </a:lnTo>
                  <a:lnTo>
                    <a:pt x="352" y="1400"/>
                  </a:lnTo>
                  <a:lnTo>
                    <a:pt x="350" y="1401"/>
                  </a:lnTo>
                  <a:lnTo>
                    <a:pt x="349" y="1402"/>
                  </a:lnTo>
                  <a:lnTo>
                    <a:pt x="348" y="1403"/>
                  </a:lnTo>
                  <a:lnTo>
                    <a:pt x="347" y="1403"/>
                  </a:lnTo>
                  <a:lnTo>
                    <a:pt x="345" y="1404"/>
                  </a:lnTo>
                  <a:lnTo>
                    <a:pt x="345" y="1404"/>
                  </a:lnTo>
                  <a:lnTo>
                    <a:pt x="345" y="1404"/>
                  </a:lnTo>
                  <a:lnTo>
                    <a:pt x="345" y="1402"/>
                  </a:lnTo>
                  <a:lnTo>
                    <a:pt x="346" y="1402"/>
                  </a:lnTo>
                  <a:lnTo>
                    <a:pt x="346" y="1402"/>
                  </a:lnTo>
                  <a:lnTo>
                    <a:pt x="347" y="1401"/>
                  </a:lnTo>
                  <a:lnTo>
                    <a:pt x="349" y="1400"/>
                  </a:lnTo>
                  <a:lnTo>
                    <a:pt x="350" y="1399"/>
                  </a:lnTo>
                  <a:lnTo>
                    <a:pt x="350" y="1398"/>
                  </a:lnTo>
                  <a:lnTo>
                    <a:pt x="349" y="1397"/>
                  </a:lnTo>
                  <a:lnTo>
                    <a:pt x="350" y="1395"/>
                  </a:lnTo>
                  <a:lnTo>
                    <a:pt x="350" y="1394"/>
                  </a:lnTo>
                  <a:lnTo>
                    <a:pt x="350" y="1394"/>
                  </a:lnTo>
                  <a:lnTo>
                    <a:pt x="350" y="1393"/>
                  </a:lnTo>
                  <a:lnTo>
                    <a:pt x="350" y="1393"/>
                  </a:lnTo>
                  <a:lnTo>
                    <a:pt x="350" y="1393"/>
                  </a:lnTo>
                  <a:lnTo>
                    <a:pt x="349" y="1394"/>
                  </a:lnTo>
                  <a:lnTo>
                    <a:pt x="348" y="1394"/>
                  </a:lnTo>
                  <a:lnTo>
                    <a:pt x="348" y="1394"/>
                  </a:lnTo>
                  <a:lnTo>
                    <a:pt x="348" y="1395"/>
                  </a:lnTo>
                  <a:lnTo>
                    <a:pt x="347" y="1394"/>
                  </a:lnTo>
                  <a:lnTo>
                    <a:pt x="345" y="1395"/>
                  </a:lnTo>
                  <a:lnTo>
                    <a:pt x="345" y="1395"/>
                  </a:lnTo>
                  <a:lnTo>
                    <a:pt x="346" y="1394"/>
                  </a:lnTo>
                  <a:lnTo>
                    <a:pt x="346" y="1394"/>
                  </a:lnTo>
                  <a:lnTo>
                    <a:pt x="346" y="1394"/>
                  </a:lnTo>
                  <a:lnTo>
                    <a:pt x="347" y="1393"/>
                  </a:lnTo>
                  <a:lnTo>
                    <a:pt x="347" y="1393"/>
                  </a:lnTo>
                  <a:lnTo>
                    <a:pt x="348" y="1393"/>
                  </a:lnTo>
                  <a:lnTo>
                    <a:pt x="349" y="1392"/>
                  </a:lnTo>
                  <a:lnTo>
                    <a:pt x="350" y="1392"/>
                  </a:lnTo>
                  <a:lnTo>
                    <a:pt x="350" y="1392"/>
                  </a:lnTo>
                  <a:lnTo>
                    <a:pt x="350" y="1392"/>
                  </a:lnTo>
                  <a:lnTo>
                    <a:pt x="350" y="1392"/>
                  </a:lnTo>
                  <a:lnTo>
                    <a:pt x="350" y="1392"/>
                  </a:lnTo>
                  <a:lnTo>
                    <a:pt x="351" y="1392"/>
                  </a:lnTo>
                  <a:lnTo>
                    <a:pt x="352" y="1392"/>
                  </a:lnTo>
                  <a:lnTo>
                    <a:pt x="352" y="1392"/>
                  </a:lnTo>
                  <a:lnTo>
                    <a:pt x="353" y="1391"/>
                  </a:lnTo>
                  <a:lnTo>
                    <a:pt x="354" y="1391"/>
                  </a:lnTo>
                  <a:lnTo>
                    <a:pt x="354" y="1391"/>
                  </a:lnTo>
                  <a:lnTo>
                    <a:pt x="356" y="1390"/>
                  </a:lnTo>
                  <a:lnTo>
                    <a:pt x="356" y="1389"/>
                  </a:lnTo>
                  <a:lnTo>
                    <a:pt x="357" y="1388"/>
                  </a:lnTo>
                  <a:lnTo>
                    <a:pt x="357" y="1388"/>
                  </a:lnTo>
                  <a:lnTo>
                    <a:pt x="357" y="1388"/>
                  </a:lnTo>
                  <a:lnTo>
                    <a:pt x="358" y="1388"/>
                  </a:lnTo>
                  <a:lnTo>
                    <a:pt x="358" y="1388"/>
                  </a:lnTo>
                  <a:lnTo>
                    <a:pt x="358" y="1388"/>
                  </a:lnTo>
                  <a:lnTo>
                    <a:pt x="358" y="1388"/>
                  </a:lnTo>
                  <a:lnTo>
                    <a:pt x="358" y="1388"/>
                  </a:lnTo>
                  <a:lnTo>
                    <a:pt x="358" y="1387"/>
                  </a:lnTo>
                  <a:lnTo>
                    <a:pt x="358" y="1387"/>
                  </a:lnTo>
                  <a:lnTo>
                    <a:pt x="360" y="1385"/>
                  </a:lnTo>
                  <a:lnTo>
                    <a:pt x="360" y="1385"/>
                  </a:lnTo>
                  <a:lnTo>
                    <a:pt x="361" y="1384"/>
                  </a:lnTo>
                  <a:lnTo>
                    <a:pt x="362" y="1384"/>
                  </a:lnTo>
                  <a:lnTo>
                    <a:pt x="363" y="1382"/>
                  </a:lnTo>
                  <a:lnTo>
                    <a:pt x="363" y="1381"/>
                  </a:lnTo>
                  <a:lnTo>
                    <a:pt x="363" y="1380"/>
                  </a:lnTo>
                  <a:lnTo>
                    <a:pt x="363" y="1380"/>
                  </a:lnTo>
                  <a:lnTo>
                    <a:pt x="363" y="1379"/>
                  </a:lnTo>
                  <a:lnTo>
                    <a:pt x="364" y="1379"/>
                  </a:lnTo>
                  <a:lnTo>
                    <a:pt x="365" y="1379"/>
                  </a:lnTo>
                  <a:lnTo>
                    <a:pt x="365" y="1378"/>
                  </a:lnTo>
                  <a:lnTo>
                    <a:pt x="365" y="1378"/>
                  </a:lnTo>
                  <a:lnTo>
                    <a:pt x="366" y="1377"/>
                  </a:lnTo>
                  <a:lnTo>
                    <a:pt x="366" y="1377"/>
                  </a:lnTo>
                  <a:lnTo>
                    <a:pt x="366" y="1378"/>
                  </a:lnTo>
                  <a:lnTo>
                    <a:pt x="366" y="1378"/>
                  </a:lnTo>
                  <a:lnTo>
                    <a:pt x="367" y="1378"/>
                  </a:lnTo>
                  <a:lnTo>
                    <a:pt x="367" y="1377"/>
                  </a:lnTo>
                  <a:lnTo>
                    <a:pt x="367" y="1376"/>
                  </a:lnTo>
                  <a:lnTo>
                    <a:pt x="367" y="1376"/>
                  </a:lnTo>
                  <a:lnTo>
                    <a:pt x="367" y="1376"/>
                  </a:lnTo>
                  <a:lnTo>
                    <a:pt x="367" y="1376"/>
                  </a:lnTo>
                  <a:lnTo>
                    <a:pt x="367" y="1375"/>
                  </a:lnTo>
                  <a:lnTo>
                    <a:pt x="367" y="1375"/>
                  </a:lnTo>
                  <a:lnTo>
                    <a:pt x="367" y="1375"/>
                  </a:lnTo>
                  <a:lnTo>
                    <a:pt x="367" y="1375"/>
                  </a:lnTo>
                  <a:lnTo>
                    <a:pt x="367" y="1375"/>
                  </a:lnTo>
                  <a:lnTo>
                    <a:pt x="367" y="1375"/>
                  </a:lnTo>
                  <a:lnTo>
                    <a:pt x="368" y="1375"/>
                  </a:lnTo>
                  <a:lnTo>
                    <a:pt x="367" y="1375"/>
                  </a:lnTo>
                  <a:lnTo>
                    <a:pt x="368" y="1376"/>
                  </a:lnTo>
                  <a:lnTo>
                    <a:pt x="369" y="1376"/>
                  </a:lnTo>
                  <a:lnTo>
                    <a:pt x="369" y="1375"/>
                  </a:lnTo>
                  <a:lnTo>
                    <a:pt x="369" y="1376"/>
                  </a:lnTo>
                  <a:lnTo>
                    <a:pt x="369" y="1376"/>
                  </a:lnTo>
                  <a:lnTo>
                    <a:pt x="370" y="1376"/>
                  </a:lnTo>
                  <a:lnTo>
                    <a:pt x="370" y="1376"/>
                  </a:lnTo>
                  <a:lnTo>
                    <a:pt x="370" y="1375"/>
                  </a:lnTo>
                  <a:lnTo>
                    <a:pt x="370" y="1375"/>
                  </a:lnTo>
                  <a:lnTo>
                    <a:pt x="370" y="1375"/>
                  </a:lnTo>
                  <a:lnTo>
                    <a:pt x="370" y="1375"/>
                  </a:lnTo>
                  <a:lnTo>
                    <a:pt x="371" y="1375"/>
                  </a:lnTo>
                  <a:lnTo>
                    <a:pt x="371" y="1375"/>
                  </a:lnTo>
                  <a:lnTo>
                    <a:pt x="371" y="1375"/>
                  </a:lnTo>
                  <a:lnTo>
                    <a:pt x="372" y="1375"/>
                  </a:lnTo>
                  <a:lnTo>
                    <a:pt x="372" y="1374"/>
                  </a:lnTo>
                  <a:lnTo>
                    <a:pt x="374" y="1373"/>
                  </a:lnTo>
                  <a:close/>
                  <a:moveTo>
                    <a:pt x="258" y="1345"/>
                  </a:moveTo>
                  <a:lnTo>
                    <a:pt x="258" y="1345"/>
                  </a:lnTo>
                  <a:lnTo>
                    <a:pt x="258" y="1345"/>
                  </a:lnTo>
                  <a:lnTo>
                    <a:pt x="259" y="1345"/>
                  </a:lnTo>
                  <a:lnTo>
                    <a:pt x="259" y="1347"/>
                  </a:lnTo>
                  <a:lnTo>
                    <a:pt x="259" y="1348"/>
                  </a:lnTo>
                  <a:lnTo>
                    <a:pt x="260" y="1349"/>
                  </a:lnTo>
                  <a:lnTo>
                    <a:pt x="262" y="1349"/>
                  </a:lnTo>
                  <a:lnTo>
                    <a:pt x="263" y="1349"/>
                  </a:lnTo>
                  <a:lnTo>
                    <a:pt x="263" y="1349"/>
                  </a:lnTo>
                  <a:lnTo>
                    <a:pt x="264" y="1350"/>
                  </a:lnTo>
                  <a:lnTo>
                    <a:pt x="267" y="1350"/>
                  </a:lnTo>
                  <a:lnTo>
                    <a:pt x="267" y="1350"/>
                  </a:lnTo>
                  <a:lnTo>
                    <a:pt x="267" y="1350"/>
                  </a:lnTo>
                  <a:lnTo>
                    <a:pt x="268" y="1351"/>
                  </a:lnTo>
                  <a:lnTo>
                    <a:pt x="269" y="1353"/>
                  </a:lnTo>
                  <a:lnTo>
                    <a:pt x="269" y="1353"/>
                  </a:lnTo>
                  <a:lnTo>
                    <a:pt x="269" y="1353"/>
                  </a:lnTo>
                  <a:lnTo>
                    <a:pt x="269" y="1353"/>
                  </a:lnTo>
                  <a:lnTo>
                    <a:pt x="268" y="1354"/>
                  </a:lnTo>
                  <a:lnTo>
                    <a:pt x="268" y="1355"/>
                  </a:lnTo>
                  <a:lnTo>
                    <a:pt x="268" y="1355"/>
                  </a:lnTo>
                  <a:lnTo>
                    <a:pt x="267" y="1355"/>
                  </a:lnTo>
                  <a:lnTo>
                    <a:pt x="267" y="1355"/>
                  </a:lnTo>
                  <a:lnTo>
                    <a:pt x="268" y="1356"/>
                  </a:lnTo>
                  <a:lnTo>
                    <a:pt x="268" y="1357"/>
                  </a:lnTo>
                  <a:lnTo>
                    <a:pt x="268" y="1357"/>
                  </a:lnTo>
                  <a:lnTo>
                    <a:pt x="269" y="1358"/>
                  </a:lnTo>
                  <a:lnTo>
                    <a:pt x="270" y="1358"/>
                  </a:lnTo>
                  <a:lnTo>
                    <a:pt x="270" y="1358"/>
                  </a:lnTo>
                  <a:lnTo>
                    <a:pt x="270" y="1357"/>
                  </a:lnTo>
                  <a:lnTo>
                    <a:pt x="271" y="1357"/>
                  </a:lnTo>
                  <a:lnTo>
                    <a:pt x="271" y="1358"/>
                  </a:lnTo>
                  <a:lnTo>
                    <a:pt x="272" y="1358"/>
                  </a:lnTo>
                  <a:lnTo>
                    <a:pt x="273" y="1358"/>
                  </a:lnTo>
                  <a:lnTo>
                    <a:pt x="273" y="1358"/>
                  </a:lnTo>
                  <a:lnTo>
                    <a:pt x="273" y="1359"/>
                  </a:lnTo>
                  <a:lnTo>
                    <a:pt x="275" y="1360"/>
                  </a:lnTo>
                  <a:lnTo>
                    <a:pt x="275" y="1362"/>
                  </a:lnTo>
                  <a:lnTo>
                    <a:pt x="276" y="1362"/>
                  </a:lnTo>
                  <a:lnTo>
                    <a:pt x="276" y="1364"/>
                  </a:lnTo>
                  <a:lnTo>
                    <a:pt x="276" y="1364"/>
                  </a:lnTo>
                  <a:lnTo>
                    <a:pt x="276" y="1365"/>
                  </a:lnTo>
                  <a:lnTo>
                    <a:pt x="277" y="1366"/>
                  </a:lnTo>
                  <a:lnTo>
                    <a:pt x="278" y="1366"/>
                  </a:lnTo>
                  <a:lnTo>
                    <a:pt x="278" y="1367"/>
                  </a:lnTo>
                  <a:lnTo>
                    <a:pt x="279" y="1367"/>
                  </a:lnTo>
                  <a:lnTo>
                    <a:pt x="279" y="1367"/>
                  </a:lnTo>
                  <a:lnTo>
                    <a:pt x="280" y="1367"/>
                  </a:lnTo>
                  <a:lnTo>
                    <a:pt x="280" y="1368"/>
                  </a:lnTo>
                  <a:lnTo>
                    <a:pt x="280" y="1369"/>
                  </a:lnTo>
                  <a:lnTo>
                    <a:pt x="281" y="1370"/>
                  </a:lnTo>
                  <a:lnTo>
                    <a:pt x="281" y="1370"/>
                  </a:lnTo>
                  <a:lnTo>
                    <a:pt x="280" y="1371"/>
                  </a:lnTo>
                  <a:lnTo>
                    <a:pt x="280" y="1371"/>
                  </a:lnTo>
                  <a:lnTo>
                    <a:pt x="280" y="1372"/>
                  </a:lnTo>
                  <a:lnTo>
                    <a:pt x="281" y="1372"/>
                  </a:lnTo>
                  <a:lnTo>
                    <a:pt x="281" y="1373"/>
                  </a:lnTo>
                  <a:lnTo>
                    <a:pt x="282" y="1374"/>
                  </a:lnTo>
                  <a:lnTo>
                    <a:pt x="283" y="1375"/>
                  </a:lnTo>
                  <a:lnTo>
                    <a:pt x="283" y="1375"/>
                  </a:lnTo>
                  <a:lnTo>
                    <a:pt x="283" y="1375"/>
                  </a:lnTo>
                  <a:lnTo>
                    <a:pt x="283" y="1377"/>
                  </a:lnTo>
                  <a:lnTo>
                    <a:pt x="284" y="1379"/>
                  </a:lnTo>
                  <a:lnTo>
                    <a:pt x="284" y="1379"/>
                  </a:lnTo>
                  <a:lnTo>
                    <a:pt x="284" y="1379"/>
                  </a:lnTo>
                  <a:lnTo>
                    <a:pt x="284" y="1380"/>
                  </a:lnTo>
                  <a:lnTo>
                    <a:pt x="284" y="1380"/>
                  </a:lnTo>
                  <a:lnTo>
                    <a:pt x="284" y="1381"/>
                  </a:lnTo>
                  <a:lnTo>
                    <a:pt x="284" y="1382"/>
                  </a:lnTo>
                  <a:lnTo>
                    <a:pt x="284" y="1382"/>
                  </a:lnTo>
                  <a:lnTo>
                    <a:pt x="284" y="1383"/>
                  </a:lnTo>
                  <a:lnTo>
                    <a:pt x="285" y="1383"/>
                  </a:lnTo>
                  <a:lnTo>
                    <a:pt x="285" y="1383"/>
                  </a:lnTo>
                  <a:lnTo>
                    <a:pt x="285" y="1384"/>
                  </a:lnTo>
                  <a:lnTo>
                    <a:pt x="285" y="1385"/>
                  </a:lnTo>
                  <a:lnTo>
                    <a:pt x="286" y="1385"/>
                  </a:lnTo>
                  <a:lnTo>
                    <a:pt x="286" y="1386"/>
                  </a:lnTo>
                  <a:lnTo>
                    <a:pt x="287" y="1386"/>
                  </a:lnTo>
                  <a:lnTo>
                    <a:pt x="287" y="1385"/>
                  </a:lnTo>
                  <a:lnTo>
                    <a:pt x="288" y="1385"/>
                  </a:lnTo>
                  <a:lnTo>
                    <a:pt x="288" y="1385"/>
                  </a:lnTo>
                  <a:lnTo>
                    <a:pt x="288" y="1384"/>
                  </a:lnTo>
                  <a:lnTo>
                    <a:pt x="289" y="1384"/>
                  </a:lnTo>
                  <a:lnTo>
                    <a:pt x="289" y="1384"/>
                  </a:lnTo>
                  <a:lnTo>
                    <a:pt x="290" y="1385"/>
                  </a:lnTo>
                  <a:lnTo>
                    <a:pt x="291" y="1385"/>
                  </a:lnTo>
                  <a:lnTo>
                    <a:pt x="291" y="1386"/>
                  </a:lnTo>
                  <a:lnTo>
                    <a:pt x="291" y="1387"/>
                  </a:lnTo>
                  <a:lnTo>
                    <a:pt x="292" y="1387"/>
                  </a:lnTo>
                  <a:lnTo>
                    <a:pt x="291" y="1387"/>
                  </a:lnTo>
                  <a:lnTo>
                    <a:pt x="293" y="1386"/>
                  </a:lnTo>
                  <a:lnTo>
                    <a:pt x="294" y="1385"/>
                  </a:lnTo>
                  <a:lnTo>
                    <a:pt x="295" y="1385"/>
                  </a:lnTo>
                  <a:lnTo>
                    <a:pt x="297" y="1385"/>
                  </a:lnTo>
                  <a:lnTo>
                    <a:pt x="298" y="1386"/>
                  </a:lnTo>
                  <a:lnTo>
                    <a:pt x="300" y="1385"/>
                  </a:lnTo>
                  <a:lnTo>
                    <a:pt x="300" y="1386"/>
                  </a:lnTo>
                  <a:lnTo>
                    <a:pt x="301" y="1385"/>
                  </a:lnTo>
                  <a:lnTo>
                    <a:pt x="302" y="1385"/>
                  </a:lnTo>
                  <a:lnTo>
                    <a:pt x="302" y="1385"/>
                  </a:lnTo>
                  <a:lnTo>
                    <a:pt x="303" y="1386"/>
                  </a:lnTo>
                  <a:lnTo>
                    <a:pt x="304" y="1386"/>
                  </a:lnTo>
                  <a:lnTo>
                    <a:pt x="304" y="1387"/>
                  </a:lnTo>
                  <a:lnTo>
                    <a:pt x="305" y="1388"/>
                  </a:lnTo>
                  <a:lnTo>
                    <a:pt x="305" y="1388"/>
                  </a:lnTo>
                  <a:lnTo>
                    <a:pt x="306" y="1389"/>
                  </a:lnTo>
                  <a:lnTo>
                    <a:pt x="307" y="1389"/>
                  </a:lnTo>
                  <a:lnTo>
                    <a:pt x="307" y="1389"/>
                  </a:lnTo>
                  <a:lnTo>
                    <a:pt x="307" y="1389"/>
                  </a:lnTo>
                  <a:lnTo>
                    <a:pt x="307" y="1387"/>
                  </a:lnTo>
                  <a:lnTo>
                    <a:pt x="307" y="1387"/>
                  </a:lnTo>
                  <a:lnTo>
                    <a:pt x="308" y="1387"/>
                  </a:lnTo>
                  <a:lnTo>
                    <a:pt x="309" y="1388"/>
                  </a:lnTo>
                  <a:lnTo>
                    <a:pt x="311" y="1387"/>
                  </a:lnTo>
                  <a:lnTo>
                    <a:pt x="312" y="1387"/>
                  </a:lnTo>
                  <a:lnTo>
                    <a:pt x="313" y="1388"/>
                  </a:lnTo>
                  <a:lnTo>
                    <a:pt x="313" y="1388"/>
                  </a:lnTo>
                  <a:lnTo>
                    <a:pt x="313" y="1388"/>
                  </a:lnTo>
                  <a:lnTo>
                    <a:pt x="313" y="1389"/>
                  </a:lnTo>
                  <a:lnTo>
                    <a:pt x="314" y="1389"/>
                  </a:lnTo>
                  <a:lnTo>
                    <a:pt x="314" y="1390"/>
                  </a:lnTo>
                  <a:lnTo>
                    <a:pt x="315" y="1390"/>
                  </a:lnTo>
                  <a:lnTo>
                    <a:pt x="315" y="1391"/>
                  </a:lnTo>
                  <a:lnTo>
                    <a:pt x="315" y="1391"/>
                  </a:lnTo>
                  <a:lnTo>
                    <a:pt x="315" y="1391"/>
                  </a:lnTo>
                  <a:lnTo>
                    <a:pt x="316" y="1392"/>
                  </a:lnTo>
                  <a:lnTo>
                    <a:pt x="316" y="1392"/>
                  </a:lnTo>
                  <a:lnTo>
                    <a:pt x="316" y="1393"/>
                  </a:lnTo>
                  <a:lnTo>
                    <a:pt x="317" y="1393"/>
                  </a:lnTo>
                  <a:lnTo>
                    <a:pt x="317" y="1394"/>
                  </a:lnTo>
                  <a:lnTo>
                    <a:pt x="318" y="1395"/>
                  </a:lnTo>
                  <a:lnTo>
                    <a:pt x="318" y="1395"/>
                  </a:lnTo>
                  <a:lnTo>
                    <a:pt x="319" y="1395"/>
                  </a:lnTo>
                  <a:lnTo>
                    <a:pt x="319" y="1396"/>
                  </a:lnTo>
                  <a:lnTo>
                    <a:pt x="320" y="1396"/>
                  </a:lnTo>
                  <a:lnTo>
                    <a:pt x="321" y="1397"/>
                  </a:lnTo>
                  <a:lnTo>
                    <a:pt x="321" y="1397"/>
                  </a:lnTo>
                  <a:lnTo>
                    <a:pt x="321" y="1397"/>
                  </a:lnTo>
                  <a:lnTo>
                    <a:pt x="323" y="1397"/>
                  </a:lnTo>
                  <a:lnTo>
                    <a:pt x="323" y="1397"/>
                  </a:lnTo>
                  <a:lnTo>
                    <a:pt x="323" y="1397"/>
                  </a:lnTo>
                  <a:lnTo>
                    <a:pt x="324" y="1397"/>
                  </a:lnTo>
                  <a:lnTo>
                    <a:pt x="324" y="1396"/>
                  </a:lnTo>
                  <a:lnTo>
                    <a:pt x="325" y="1396"/>
                  </a:lnTo>
                  <a:lnTo>
                    <a:pt x="327" y="1398"/>
                  </a:lnTo>
                  <a:lnTo>
                    <a:pt x="327" y="1399"/>
                  </a:lnTo>
                  <a:lnTo>
                    <a:pt x="327" y="1399"/>
                  </a:lnTo>
                  <a:lnTo>
                    <a:pt x="326" y="1399"/>
                  </a:lnTo>
                  <a:lnTo>
                    <a:pt x="327" y="1400"/>
                  </a:lnTo>
                  <a:lnTo>
                    <a:pt x="328" y="1400"/>
                  </a:lnTo>
                  <a:lnTo>
                    <a:pt x="328" y="1401"/>
                  </a:lnTo>
                  <a:lnTo>
                    <a:pt x="328" y="1401"/>
                  </a:lnTo>
                  <a:lnTo>
                    <a:pt x="329" y="1401"/>
                  </a:lnTo>
                  <a:lnTo>
                    <a:pt x="331" y="1403"/>
                  </a:lnTo>
                  <a:lnTo>
                    <a:pt x="332" y="1404"/>
                  </a:lnTo>
                  <a:lnTo>
                    <a:pt x="332" y="1405"/>
                  </a:lnTo>
                  <a:lnTo>
                    <a:pt x="332" y="1405"/>
                  </a:lnTo>
                  <a:lnTo>
                    <a:pt x="331" y="1405"/>
                  </a:lnTo>
                  <a:lnTo>
                    <a:pt x="332" y="1406"/>
                  </a:lnTo>
                  <a:lnTo>
                    <a:pt x="332" y="1405"/>
                  </a:lnTo>
                  <a:lnTo>
                    <a:pt x="332" y="1405"/>
                  </a:lnTo>
                  <a:lnTo>
                    <a:pt x="332" y="1405"/>
                  </a:lnTo>
                  <a:lnTo>
                    <a:pt x="332" y="1406"/>
                  </a:lnTo>
                  <a:lnTo>
                    <a:pt x="332" y="1406"/>
                  </a:lnTo>
                  <a:lnTo>
                    <a:pt x="334" y="1407"/>
                  </a:lnTo>
                  <a:lnTo>
                    <a:pt x="334" y="1407"/>
                  </a:lnTo>
                  <a:lnTo>
                    <a:pt x="335" y="1406"/>
                  </a:lnTo>
                  <a:lnTo>
                    <a:pt x="335" y="1406"/>
                  </a:lnTo>
                  <a:lnTo>
                    <a:pt x="335" y="1405"/>
                  </a:lnTo>
                  <a:lnTo>
                    <a:pt x="336" y="1405"/>
                  </a:lnTo>
                  <a:lnTo>
                    <a:pt x="337" y="1405"/>
                  </a:lnTo>
                  <a:lnTo>
                    <a:pt x="337" y="1406"/>
                  </a:lnTo>
                  <a:lnTo>
                    <a:pt x="337" y="1407"/>
                  </a:lnTo>
                  <a:lnTo>
                    <a:pt x="337" y="1408"/>
                  </a:lnTo>
                  <a:lnTo>
                    <a:pt x="337" y="1409"/>
                  </a:lnTo>
                  <a:lnTo>
                    <a:pt x="337" y="1410"/>
                  </a:lnTo>
                  <a:lnTo>
                    <a:pt x="337" y="1410"/>
                  </a:lnTo>
                  <a:lnTo>
                    <a:pt x="337" y="1410"/>
                  </a:lnTo>
                  <a:lnTo>
                    <a:pt x="337" y="1411"/>
                  </a:lnTo>
                  <a:lnTo>
                    <a:pt x="337" y="1413"/>
                  </a:lnTo>
                  <a:lnTo>
                    <a:pt x="337" y="1413"/>
                  </a:lnTo>
                  <a:lnTo>
                    <a:pt x="337" y="1414"/>
                  </a:lnTo>
                  <a:lnTo>
                    <a:pt x="337" y="1414"/>
                  </a:lnTo>
                  <a:lnTo>
                    <a:pt x="337" y="1413"/>
                  </a:lnTo>
                  <a:lnTo>
                    <a:pt x="337" y="1414"/>
                  </a:lnTo>
                  <a:lnTo>
                    <a:pt x="337" y="1414"/>
                  </a:lnTo>
                  <a:lnTo>
                    <a:pt x="337" y="1414"/>
                  </a:lnTo>
                  <a:lnTo>
                    <a:pt x="336" y="1414"/>
                  </a:lnTo>
                  <a:lnTo>
                    <a:pt x="335" y="1414"/>
                  </a:lnTo>
                  <a:lnTo>
                    <a:pt x="335" y="1414"/>
                  </a:lnTo>
                  <a:lnTo>
                    <a:pt x="334" y="1414"/>
                  </a:lnTo>
                  <a:lnTo>
                    <a:pt x="334" y="1414"/>
                  </a:lnTo>
                  <a:lnTo>
                    <a:pt x="333" y="1414"/>
                  </a:lnTo>
                  <a:lnTo>
                    <a:pt x="333" y="1413"/>
                  </a:lnTo>
                  <a:lnTo>
                    <a:pt x="334" y="1413"/>
                  </a:lnTo>
                  <a:lnTo>
                    <a:pt x="334" y="1412"/>
                  </a:lnTo>
                  <a:lnTo>
                    <a:pt x="334" y="1411"/>
                  </a:lnTo>
                  <a:lnTo>
                    <a:pt x="333" y="1411"/>
                  </a:lnTo>
                  <a:lnTo>
                    <a:pt x="332" y="1411"/>
                  </a:lnTo>
                  <a:lnTo>
                    <a:pt x="332" y="1410"/>
                  </a:lnTo>
                  <a:lnTo>
                    <a:pt x="332" y="1410"/>
                  </a:lnTo>
                  <a:lnTo>
                    <a:pt x="332" y="1410"/>
                  </a:lnTo>
                  <a:lnTo>
                    <a:pt x="332" y="1410"/>
                  </a:lnTo>
                  <a:lnTo>
                    <a:pt x="332" y="1410"/>
                  </a:lnTo>
                  <a:lnTo>
                    <a:pt x="332" y="1410"/>
                  </a:lnTo>
                  <a:lnTo>
                    <a:pt x="331" y="1410"/>
                  </a:lnTo>
                  <a:lnTo>
                    <a:pt x="331" y="1410"/>
                  </a:lnTo>
                  <a:lnTo>
                    <a:pt x="331" y="1411"/>
                  </a:lnTo>
                  <a:lnTo>
                    <a:pt x="331" y="1411"/>
                  </a:lnTo>
                  <a:lnTo>
                    <a:pt x="331" y="1411"/>
                  </a:lnTo>
                  <a:lnTo>
                    <a:pt x="331" y="1411"/>
                  </a:lnTo>
                  <a:lnTo>
                    <a:pt x="331" y="1411"/>
                  </a:lnTo>
                  <a:lnTo>
                    <a:pt x="332" y="1411"/>
                  </a:lnTo>
                  <a:lnTo>
                    <a:pt x="332" y="1411"/>
                  </a:lnTo>
                  <a:lnTo>
                    <a:pt x="332" y="1411"/>
                  </a:lnTo>
                  <a:lnTo>
                    <a:pt x="332" y="1412"/>
                  </a:lnTo>
                  <a:lnTo>
                    <a:pt x="332" y="1412"/>
                  </a:lnTo>
                  <a:lnTo>
                    <a:pt x="332" y="1413"/>
                  </a:lnTo>
                  <a:lnTo>
                    <a:pt x="332" y="1413"/>
                  </a:lnTo>
                  <a:lnTo>
                    <a:pt x="332" y="1414"/>
                  </a:lnTo>
                  <a:lnTo>
                    <a:pt x="332" y="1416"/>
                  </a:lnTo>
                  <a:lnTo>
                    <a:pt x="332" y="1416"/>
                  </a:lnTo>
                  <a:lnTo>
                    <a:pt x="332" y="1415"/>
                  </a:lnTo>
                  <a:lnTo>
                    <a:pt x="333" y="1415"/>
                  </a:lnTo>
                  <a:lnTo>
                    <a:pt x="333" y="1414"/>
                  </a:lnTo>
                  <a:lnTo>
                    <a:pt x="333" y="1414"/>
                  </a:lnTo>
                  <a:lnTo>
                    <a:pt x="334" y="1416"/>
                  </a:lnTo>
                  <a:lnTo>
                    <a:pt x="334" y="1416"/>
                  </a:lnTo>
                  <a:lnTo>
                    <a:pt x="334" y="1417"/>
                  </a:lnTo>
                  <a:lnTo>
                    <a:pt x="336" y="1416"/>
                  </a:lnTo>
                  <a:lnTo>
                    <a:pt x="336" y="1416"/>
                  </a:lnTo>
                  <a:lnTo>
                    <a:pt x="336" y="1417"/>
                  </a:lnTo>
                  <a:lnTo>
                    <a:pt x="337" y="1417"/>
                  </a:lnTo>
                  <a:lnTo>
                    <a:pt x="337" y="1417"/>
                  </a:lnTo>
                  <a:lnTo>
                    <a:pt x="336" y="1418"/>
                  </a:lnTo>
                  <a:lnTo>
                    <a:pt x="336" y="1418"/>
                  </a:lnTo>
                  <a:lnTo>
                    <a:pt x="336" y="1418"/>
                  </a:lnTo>
                  <a:lnTo>
                    <a:pt x="335" y="1420"/>
                  </a:lnTo>
                  <a:lnTo>
                    <a:pt x="335" y="1422"/>
                  </a:lnTo>
                  <a:lnTo>
                    <a:pt x="334" y="1422"/>
                  </a:lnTo>
                  <a:lnTo>
                    <a:pt x="334" y="1423"/>
                  </a:lnTo>
                  <a:lnTo>
                    <a:pt x="334" y="1423"/>
                  </a:lnTo>
                  <a:lnTo>
                    <a:pt x="334" y="1423"/>
                  </a:lnTo>
                  <a:lnTo>
                    <a:pt x="334" y="1425"/>
                  </a:lnTo>
                  <a:lnTo>
                    <a:pt x="333" y="1426"/>
                  </a:lnTo>
                  <a:lnTo>
                    <a:pt x="332" y="1426"/>
                  </a:lnTo>
                  <a:lnTo>
                    <a:pt x="332" y="1427"/>
                  </a:lnTo>
                  <a:lnTo>
                    <a:pt x="332" y="1427"/>
                  </a:lnTo>
                  <a:lnTo>
                    <a:pt x="332" y="1426"/>
                  </a:lnTo>
                  <a:lnTo>
                    <a:pt x="331" y="1426"/>
                  </a:lnTo>
                  <a:lnTo>
                    <a:pt x="330" y="1426"/>
                  </a:lnTo>
                  <a:lnTo>
                    <a:pt x="329" y="1426"/>
                  </a:lnTo>
                  <a:lnTo>
                    <a:pt x="327" y="1426"/>
                  </a:lnTo>
                  <a:lnTo>
                    <a:pt x="326" y="1425"/>
                  </a:lnTo>
                  <a:lnTo>
                    <a:pt x="326" y="1425"/>
                  </a:lnTo>
                  <a:lnTo>
                    <a:pt x="325" y="1424"/>
                  </a:lnTo>
                  <a:lnTo>
                    <a:pt x="325" y="1424"/>
                  </a:lnTo>
                  <a:lnTo>
                    <a:pt x="325" y="1424"/>
                  </a:lnTo>
                  <a:lnTo>
                    <a:pt x="325" y="1423"/>
                  </a:lnTo>
                  <a:lnTo>
                    <a:pt x="325" y="1423"/>
                  </a:lnTo>
                  <a:lnTo>
                    <a:pt x="325" y="1423"/>
                  </a:lnTo>
                  <a:lnTo>
                    <a:pt x="326" y="1422"/>
                  </a:lnTo>
                  <a:lnTo>
                    <a:pt x="325" y="1420"/>
                  </a:lnTo>
                  <a:lnTo>
                    <a:pt x="326" y="1420"/>
                  </a:lnTo>
                  <a:lnTo>
                    <a:pt x="326" y="1420"/>
                  </a:lnTo>
                  <a:lnTo>
                    <a:pt x="326" y="1419"/>
                  </a:lnTo>
                  <a:lnTo>
                    <a:pt x="327" y="1418"/>
                  </a:lnTo>
                  <a:lnTo>
                    <a:pt x="327" y="1418"/>
                  </a:lnTo>
                  <a:lnTo>
                    <a:pt x="326" y="1418"/>
                  </a:lnTo>
                  <a:lnTo>
                    <a:pt x="326" y="1418"/>
                  </a:lnTo>
                  <a:lnTo>
                    <a:pt x="325" y="1418"/>
                  </a:lnTo>
                  <a:lnTo>
                    <a:pt x="324" y="1418"/>
                  </a:lnTo>
                  <a:lnTo>
                    <a:pt x="325" y="1418"/>
                  </a:lnTo>
                  <a:lnTo>
                    <a:pt x="324" y="1419"/>
                  </a:lnTo>
                  <a:lnTo>
                    <a:pt x="324" y="1419"/>
                  </a:lnTo>
                  <a:lnTo>
                    <a:pt x="324" y="1418"/>
                  </a:lnTo>
                  <a:lnTo>
                    <a:pt x="324" y="1418"/>
                  </a:lnTo>
                  <a:lnTo>
                    <a:pt x="323" y="1418"/>
                  </a:lnTo>
                  <a:lnTo>
                    <a:pt x="322" y="1418"/>
                  </a:lnTo>
                  <a:lnTo>
                    <a:pt x="321" y="1418"/>
                  </a:lnTo>
                  <a:lnTo>
                    <a:pt x="321" y="1418"/>
                  </a:lnTo>
                  <a:lnTo>
                    <a:pt x="321" y="1419"/>
                  </a:lnTo>
                  <a:lnTo>
                    <a:pt x="321" y="1419"/>
                  </a:lnTo>
                  <a:lnTo>
                    <a:pt x="323" y="1419"/>
                  </a:lnTo>
                  <a:lnTo>
                    <a:pt x="324" y="1421"/>
                  </a:lnTo>
                  <a:lnTo>
                    <a:pt x="324" y="1422"/>
                  </a:lnTo>
                  <a:lnTo>
                    <a:pt x="324" y="1423"/>
                  </a:lnTo>
                  <a:lnTo>
                    <a:pt x="323" y="1423"/>
                  </a:lnTo>
                  <a:lnTo>
                    <a:pt x="322" y="1424"/>
                  </a:lnTo>
                  <a:lnTo>
                    <a:pt x="321" y="1424"/>
                  </a:lnTo>
                  <a:lnTo>
                    <a:pt x="319" y="1424"/>
                  </a:lnTo>
                  <a:lnTo>
                    <a:pt x="319" y="1424"/>
                  </a:lnTo>
                  <a:lnTo>
                    <a:pt x="319" y="1425"/>
                  </a:lnTo>
                  <a:lnTo>
                    <a:pt x="319" y="1426"/>
                  </a:lnTo>
                  <a:lnTo>
                    <a:pt x="319" y="1426"/>
                  </a:lnTo>
                  <a:lnTo>
                    <a:pt x="319" y="1427"/>
                  </a:lnTo>
                  <a:lnTo>
                    <a:pt x="319" y="1427"/>
                  </a:lnTo>
                  <a:lnTo>
                    <a:pt x="318" y="1428"/>
                  </a:lnTo>
                  <a:lnTo>
                    <a:pt x="318" y="1428"/>
                  </a:lnTo>
                  <a:lnTo>
                    <a:pt x="317" y="1429"/>
                  </a:lnTo>
                  <a:lnTo>
                    <a:pt x="316" y="1430"/>
                  </a:lnTo>
                  <a:lnTo>
                    <a:pt x="315" y="1431"/>
                  </a:lnTo>
                  <a:lnTo>
                    <a:pt x="314" y="1431"/>
                  </a:lnTo>
                  <a:lnTo>
                    <a:pt x="314" y="1431"/>
                  </a:lnTo>
                  <a:lnTo>
                    <a:pt x="313" y="1431"/>
                  </a:lnTo>
                  <a:lnTo>
                    <a:pt x="313" y="1431"/>
                  </a:lnTo>
                  <a:lnTo>
                    <a:pt x="313" y="1432"/>
                  </a:lnTo>
                  <a:lnTo>
                    <a:pt x="314" y="1432"/>
                  </a:lnTo>
                  <a:lnTo>
                    <a:pt x="315" y="1432"/>
                  </a:lnTo>
                  <a:lnTo>
                    <a:pt x="315" y="1432"/>
                  </a:lnTo>
                  <a:lnTo>
                    <a:pt x="316" y="1431"/>
                  </a:lnTo>
                  <a:lnTo>
                    <a:pt x="317" y="1431"/>
                  </a:lnTo>
                  <a:lnTo>
                    <a:pt x="319" y="1431"/>
                  </a:lnTo>
                  <a:lnTo>
                    <a:pt x="321" y="1429"/>
                  </a:lnTo>
                  <a:lnTo>
                    <a:pt x="321" y="1429"/>
                  </a:lnTo>
                  <a:lnTo>
                    <a:pt x="322" y="1428"/>
                  </a:lnTo>
                  <a:lnTo>
                    <a:pt x="323" y="1427"/>
                  </a:lnTo>
                  <a:lnTo>
                    <a:pt x="324" y="1427"/>
                  </a:lnTo>
                  <a:lnTo>
                    <a:pt x="325" y="1427"/>
                  </a:lnTo>
                  <a:lnTo>
                    <a:pt x="326" y="1427"/>
                  </a:lnTo>
                  <a:lnTo>
                    <a:pt x="327" y="1427"/>
                  </a:lnTo>
                  <a:lnTo>
                    <a:pt x="328" y="1427"/>
                  </a:lnTo>
                  <a:lnTo>
                    <a:pt x="330" y="1427"/>
                  </a:lnTo>
                  <a:lnTo>
                    <a:pt x="330" y="1428"/>
                  </a:lnTo>
                  <a:lnTo>
                    <a:pt x="330" y="1429"/>
                  </a:lnTo>
                  <a:lnTo>
                    <a:pt x="329" y="1429"/>
                  </a:lnTo>
                  <a:lnTo>
                    <a:pt x="329" y="1431"/>
                  </a:lnTo>
                  <a:lnTo>
                    <a:pt x="329" y="1431"/>
                  </a:lnTo>
                  <a:lnTo>
                    <a:pt x="328" y="1431"/>
                  </a:lnTo>
                  <a:lnTo>
                    <a:pt x="328" y="1431"/>
                  </a:lnTo>
                  <a:lnTo>
                    <a:pt x="328" y="1432"/>
                  </a:lnTo>
                  <a:lnTo>
                    <a:pt x="328" y="1433"/>
                  </a:lnTo>
                  <a:lnTo>
                    <a:pt x="328" y="1434"/>
                  </a:lnTo>
                  <a:lnTo>
                    <a:pt x="327" y="1434"/>
                  </a:lnTo>
                  <a:lnTo>
                    <a:pt x="326" y="1435"/>
                  </a:lnTo>
                  <a:lnTo>
                    <a:pt x="326" y="1435"/>
                  </a:lnTo>
                  <a:lnTo>
                    <a:pt x="325" y="1436"/>
                  </a:lnTo>
                  <a:lnTo>
                    <a:pt x="324" y="1436"/>
                  </a:lnTo>
                  <a:lnTo>
                    <a:pt x="324" y="1436"/>
                  </a:lnTo>
                  <a:lnTo>
                    <a:pt x="323" y="1437"/>
                  </a:lnTo>
                  <a:lnTo>
                    <a:pt x="323" y="1438"/>
                  </a:lnTo>
                  <a:lnTo>
                    <a:pt x="322" y="1438"/>
                  </a:lnTo>
                  <a:lnTo>
                    <a:pt x="322" y="1438"/>
                  </a:lnTo>
                  <a:lnTo>
                    <a:pt x="322" y="1438"/>
                  </a:lnTo>
                  <a:lnTo>
                    <a:pt x="321" y="1439"/>
                  </a:lnTo>
                  <a:lnTo>
                    <a:pt x="321" y="1440"/>
                  </a:lnTo>
                  <a:lnTo>
                    <a:pt x="321" y="1440"/>
                  </a:lnTo>
                  <a:lnTo>
                    <a:pt x="320" y="1440"/>
                  </a:lnTo>
                  <a:lnTo>
                    <a:pt x="320" y="1440"/>
                  </a:lnTo>
                  <a:lnTo>
                    <a:pt x="319" y="1440"/>
                  </a:lnTo>
                  <a:lnTo>
                    <a:pt x="319" y="1440"/>
                  </a:lnTo>
                  <a:lnTo>
                    <a:pt x="319" y="1440"/>
                  </a:lnTo>
                  <a:lnTo>
                    <a:pt x="317" y="1441"/>
                  </a:lnTo>
                  <a:lnTo>
                    <a:pt x="317" y="1441"/>
                  </a:lnTo>
                  <a:lnTo>
                    <a:pt x="317" y="1442"/>
                  </a:lnTo>
                  <a:lnTo>
                    <a:pt x="316" y="1442"/>
                  </a:lnTo>
                  <a:lnTo>
                    <a:pt x="315" y="1442"/>
                  </a:lnTo>
                  <a:lnTo>
                    <a:pt x="315" y="1443"/>
                  </a:lnTo>
                  <a:lnTo>
                    <a:pt x="315" y="1444"/>
                  </a:lnTo>
                  <a:lnTo>
                    <a:pt x="314" y="1444"/>
                  </a:lnTo>
                  <a:lnTo>
                    <a:pt x="314" y="1444"/>
                  </a:lnTo>
                  <a:lnTo>
                    <a:pt x="313" y="1444"/>
                  </a:lnTo>
                  <a:lnTo>
                    <a:pt x="313" y="1444"/>
                  </a:lnTo>
                  <a:lnTo>
                    <a:pt x="313" y="1444"/>
                  </a:lnTo>
                  <a:lnTo>
                    <a:pt x="312" y="1444"/>
                  </a:lnTo>
                  <a:lnTo>
                    <a:pt x="312" y="1444"/>
                  </a:lnTo>
                  <a:lnTo>
                    <a:pt x="312" y="1445"/>
                  </a:lnTo>
                  <a:lnTo>
                    <a:pt x="311" y="1445"/>
                  </a:lnTo>
                  <a:lnTo>
                    <a:pt x="311" y="1446"/>
                  </a:lnTo>
                  <a:lnTo>
                    <a:pt x="306" y="1447"/>
                  </a:lnTo>
                  <a:lnTo>
                    <a:pt x="306" y="1447"/>
                  </a:lnTo>
                  <a:lnTo>
                    <a:pt x="307" y="1448"/>
                  </a:lnTo>
                  <a:lnTo>
                    <a:pt x="307" y="1449"/>
                  </a:lnTo>
                  <a:lnTo>
                    <a:pt x="306" y="1449"/>
                  </a:lnTo>
                  <a:lnTo>
                    <a:pt x="304" y="1449"/>
                  </a:lnTo>
                  <a:lnTo>
                    <a:pt x="304" y="1449"/>
                  </a:lnTo>
                  <a:lnTo>
                    <a:pt x="303" y="1449"/>
                  </a:lnTo>
                  <a:lnTo>
                    <a:pt x="303" y="1449"/>
                  </a:lnTo>
                  <a:lnTo>
                    <a:pt x="303" y="1449"/>
                  </a:lnTo>
                  <a:lnTo>
                    <a:pt x="302" y="1448"/>
                  </a:lnTo>
                  <a:lnTo>
                    <a:pt x="302" y="1449"/>
                  </a:lnTo>
                  <a:lnTo>
                    <a:pt x="301" y="1448"/>
                  </a:lnTo>
                  <a:lnTo>
                    <a:pt x="299" y="1448"/>
                  </a:lnTo>
                  <a:lnTo>
                    <a:pt x="298" y="1447"/>
                  </a:lnTo>
                  <a:lnTo>
                    <a:pt x="297" y="1447"/>
                  </a:lnTo>
                  <a:lnTo>
                    <a:pt x="297" y="1446"/>
                  </a:lnTo>
                  <a:lnTo>
                    <a:pt x="297" y="1445"/>
                  </a:lnTo>
                  <a:lnTo>
                    <a:pt x="297" y="1445"/>
                  </a:lnTo>
                  <a:lnTo>
                    <a:pt x="297" y="1445"/>
                  </a:lnTo>
                  <a:lnTo>
                    <a:pt x="297" y="1444"/>
                  </a:lnTo>
                  <a:lnTo>
                    <a:pt x="299" y="1444"/>
                  </a:lnTo>
                  <a:lnTo>
                    <a:pt x="299" y="1444"/>
                  </a:lnTo>
                  <a:lnTo>
                    <a:pt x="299" y="1444"/>
                  </a:lnTo>
                  <a:lnTo>
                    <a:pt x="300" y="1444"/>
                  </a:lnTo>
                  <a:lnTo>
                    <a:pt x="300" y="1443"/>
                  </a:lnTo>
                  <a:lnTo>
                    <a:pt x="300" y="1443"/>
                  </a:lnTo>
                  <a:lnTo>
                    <a:pt x="301" y="1443"/>
                  </a:lnTo>
                  <a:lnTo>
                    <a:pt x="301" y="1442"/>
                  </a:lnTo>
                  <a:lnTo>
                    <a:pt x="301" y="1442"/>
                  </a:lnTo>
                  <a:lnTo>
                    <a:pt x="301" y="1441"/>
                  </a:lnTo>
                  <a:lnTo>
                    <a:pt x="302" y="1440"/>
                  </a:lnTo>
                  <a:lnTo>
                    <a:pt x="302" y="1440"/>
                  </a:lnTo>
                  <a:lnTo>
                    <a:pt x="302" y="1440"/>
                  </a:lnTo>
                  <a:lnTo>
                    <a:pt x="302" y="1440"/>
                  </a:lnTo>
                  <a:lnTo>
                    <a:pt x="301" y="1440"/>
                  </a:lnTo>
                  <a:lnTo>
                    <a:pt x="302" y="1440"/>
                  </a:lnTo>
                  <a:lnTo>
                    <a:pt x="302" y="1440"/>
                  </a:lnTo>
                  <a:lnTo>
                    <a:pt x="303" y="1440"/>
                  </a:lnTo>
                  <a:lnTo>
                    <a:pt x="304" y="1439"/>
                  </a:lnTo>
                  <a:lnTo>
                    <a:pt x="304" y="1438"/>
                  </a:lnTo>
                  <a:lnTo>
                    <a:pt x="304" y="1438"/>
                  </a:lnTo>
                  <a:lnTo>
                    <a:pt x="303" y="1438"/>
                  </a:lnTo>
                  <a:lnTo>
                    <a:pt x="303" y="1438"/>
                  </a:lnTo>
                  <a:lnTo>
                    <a:pt x="304" y="1437"/>
                  </a:lnTo>
                  <a:lnTo>
                    <a:pt x="304" y="1437"/>
                  </a:lnTo>
                  <a:lnTo>
                    <a:pt x="304" y="1436"/>
                  </a:lnTo>
                  <a:lnTo>
                    <a:pt x="303" y="1436"/>
                  </a:lnTo>
                  <a:lnTo>
                    <a:pt x="302" y="1436"/>
                  </a:lnTo>
                  <a:lnTo>
                    <a:pt x="302" y="1436"/>
                  </a:lnTo>
                  <a:lnTo>
                    <a:pt x="302" y="1436"/>
                  </a:lnTo>
                  <a:lnTo>
                    <a:pt x="302" y="1436"/>
                  </a:lnTo>
                  <a:lnTo>
                    <a:pt x="302" y="1436"/>
                  </a:lnTo>
                  <a:lnTo>
                    <a:pt x="301" y="1436"/>
                  </a:lnTo>
                  <a:lnTo>
                    <a:pt x="301" y="1437"/>
                  </a:lnTo>
                  <a:lnTo>
                    <a:pt x="300" y="1437"/>
                  </a:lnTo>
                  <a:lnTo>
                    <a:pt x="300" y="1437"/>
                  </a:lnTo>
                  <a:lnTo>
                    <a:pt x="300" y="1436"/>
                  </a:lnTo>
                  <a:lnTo>
                    <a:pt x="300" y="1436"/>
                  </a:lnTo>
                  <a:lnTo>
                    <a:pt x="301" y="1436"/>
                  </a:lnTo>
                  <a:lnTo>
                    <a:pt x="301" y="1436"/>
                  </a:lnTo>
                  <a:lnTo>
                    <a:pt x="300" y="1436"/>
                  </a:lnTo>
                  <a:lnTo>
                    <a:pt x="300" y="1436"/>
                  </a:lnTo>
                  <a:lnTo>
                    <a:pt x="299" y="1436"/>
                  </a:lnTo>
                  <a:lnTo>
                    <a:pt x="299" y="1436"/>
                  </a:lnTo>
                  <a:lnTo>
                    <a:pt x="299" y="1436"/>
                  </a:lnTo>
                  <a:lnTo>
                    <a:pt x="298" y="1436"/>
                  </a:lnTo>
                  <a:lnTo>
                    <a:pt x="297" y="1436"/>
                  </a:lnTo>
                  <a:lnTo>
                    <a:pt x="297" y="1436"/>
                  </a:lnTo>
                  <a:lnTo>
                    <a:pt x="297" y="1436"/>
                  </a:lnTo>
                  <a:lnTo>
                    <a:pt x="297" y="1436"/>
                  </a:lnTo>
                  <a:lnTo>
                    <a:pt x="297" y="1436"/>
                  </a:lnTo>
                  <a:lnTo>
                    <a:pt x="297" y="1437"/>
                  </a:lnTo>
                  <a:lnTo>
                    <a:pt x="295" y="1437"/>
                  </a:lnTo>
                  <a:lnTo>
                    <a:pt x="295" y="1438"/>
                  </a:lnTo>
                  <a:lnTo>
                    <a:pt x="295" y="1438"/>
                  </a:lnTo>
                  <a:lnTo>
                    <a:pt x="295" y="1439"/>
                  </a:lnTo>
                  <a:lnTo>
                    <a:pt x="294" y="1439"/>
                  </a:lnTo>
                  <a:lnTo>
                    <a:pt x="294" y="1439"/>
                  </a:lnTo>
                  <a:lnTo>
                    <a:pt x="293" y="1440"/>
                  </a:lnTo>
                  <a:lnTo>
                    <a:pt x="293" y="1440"/>
                  </a:lnTo>
                  <a:lnTo>
                    <a:pt x="292" y="1442"/>
                  </a:lnTo>
                  <a:lnTo>
                    <a:pt x="292" y="1443"/>
                  </a:lnTo>
                  <a:lnTo>
                    <a:pt x="291" y="1443"/>
                  </a:lnTo>
                  <a:lnTo>
                    <a:pt x="291" y="1444"/>
                  </a:lnTo>
                  <a:lnTo>
                    <a:pt x="291" y="1444"/>
                  </a:lnTo>
                  <a:lnTo>
                    <a:pt x="291" y="1444"/>
                  </a:lnTo>
                  <a:lnTo>
                    <a:pt x="290" y="1444"/>
                  </a:lnTo>
                  <a:lnTo>
                    <a:pt x="289" y="1445"/>
                  </a:lnTo>
                  <a:lnTo>
                    <a:pt x="289" y="1446"/>
                  </a:lnTo>
                  <a:lnTo>
                    <a:pt x="287" y="1446"/>
                  </a:lnTo>
                  <a:lnTo>
                    <a:pt x="285" y="1446"/>
                  </a:lnTo>
                  <a:lnTo>
                    <a:pt x="285" y="1447"/>
                  </a:lnTo>
                  <a:lnTo>
                    <a:pt x="284" y="1447"/>
                  </a:lnTo>
                  <a:lnTo>
                    <a:pt x="284" y="1446"/>
                  </a:lnTo>
                  <a:lnTo>
                    <a:pt x="283" y="1446"/>
                  </a:lnTo>
                  <a:lnTo>
                    <a:pt x="283" y="1446"/>
                  </a:lnTo>
                  <a:lnTo>
                    <a:pt x="282" y="1445"/>
                  </a:lnTo>
                  <a:lnTo>
                    <a:pt x="282" y="1445"/>
                  </a:lnTo>
                  <a:lnTo>
                    <a:pt x="280" y="1445"/>
                  </a:lnTo>
                  <a:lnTo>
                    <a:pt x="280" y="1445"/>
                  </a:lnTo>
                  <a:lnTo>
                    <a:pt x="280" y="1447"/>
                  </a:lnTo>
                  <a:lnTo>
                    <a:pt x="279" y="1448"/>
                  </a:lnTo>
                  <a:lnTo>
                    <a:pt x="279" y="1449"/>
                  </a:lnTo>
                  <a:lnTo>
                    <a:pt x="278" y="1449"/>
                  </a:lnTo>
                  <a:lnTo>
                    <a:pt x="278" y="1449"/>
                  </a:lnTo>
                  <a:lnTo>
                    <a:pt x="277" y="1449"/>
                  </a:lnTo>
                  <a:lnTo>
                    <a:pt x="277" y="1449"/>
                  </a:lnTo>
                  <a:lnTo>
                    <a:pt x="276" y="1449"/>
                  </a:lnTo>
                  <a:lnTo>
                    <a:pt x="276" y="1450"/>
                  </a:lnTo>
                  <a:lnTo>
                    <a:pt x="276" y="1450"/>
                  </a:lnTo>
                  <a:lnTo>
                    <a:pt x="276" y="1451"/>
                  </a:lnTo>
                  <a:lnTo>
                    <a:pt x="276" y="1451"/>
                  </a:lnTo>
                  <a:lnTo>
                    <a:pt x="274" y="1452"/>
                  </a:lnTo>
                  <a:lnTo>
                    <a:pt x="274" y="1452"/>
                  </a:lnTo>
                  <a:lnTo>
                    <a:pt x="274" y="1453"/>
                  </a:lnTo>
                  <a:lnTo>
                    <a:pt x="273" y="1453"/>
                  </a:lnTo>
                  <a:lnTo>
                    <a:pt x="272" y="1453"/>
                  </a:lnTo>
                  <a:lnTo>
                    <a:pt x="272" y="1453"/>
                  </a:lnTo>
                  <a:lnTo>
                    <a:pt x="271" y="1454"/>
                  </a:lnTo>
                  <a:lnTo>
                    <a:pt x="270" y="1454"/>
                  </a:lnTo>
                  <a:lnTo>
                    <a:pt x="269" y="1454"/>
                  </a:lnTo>
                  <a:lnTo>
                    <a:pt x="268" y="1454"/>
                  </a:lnTo>
                  <a:lnTo>
                    <a:pt x="267" y="1453"/>
                  </a:lnTo>
                  <a:lnTo>
                    <a:pt x="267" y="1453"/>
                  </a:lnTo>
                  <a:lnTo>
                    <a:pt x="267" y="1453"/>
                  </a:lnTo>
                  <a:lnTo>
                    <a:pt x="267" y="1453"/>
                  </a:lnTo>
                  <a:lnTo>
                    <a:pt x="267" y="1453"/>
                  </a:lnTo>
                  <a:lnTo>
                    <a:pt x="267" y="1453"/>
                  </a:lnTo>
                  <a:lnTo>
                    <a:pt x="266" y="1453"/>
                  </a:lnTo>
                  <a:lnTo>
                    <a:pt x="266" y="1452"/>
                  </a:lnTo>
                  <a:lnTo>
                    <a:pt x="266" y="1452"/>
                  </a:lnTo>
                  <a:lnTo>
                    <a:pt x="266" y="1452"/>
                  </a:lnTo>
                  <a:lnTo>
                    <a:pt x="265" y="1452"/>
                  </a:lnTo>
                  <a:lnTo>
                    <a:pt x="264" y="1453"/>
                  </a:lnTo>
                  <a:lnTo>
                    <a:pt x="264" y="1453"/>
                  </a:lnTo>
                  <a:lnTo>
                    <a:pt x="263" y="1453"/>
                  </a:lnTo>
                  <a:lnTo>
                    <a:pt x="263" y="1453"/>
                  </a:lnTo>
                  <a:lnTo>
                    <a:pt x="263" y="1453"/>
                  </a:lnTo>
                  <a:lnTo>
                    <a:pt x="261" y="1453"/>
                  </a:lnTo>
                  <a:lnTo>
                    <a:pt x="260" y="1453"/>
                  </a:lnTo>
                  <a:lnTo>
                    <a:pt x="258" y="1453"/>
                  </a:lnTo>
                  <a:lnTo>
                    <a:pt x="258" y="1453"/>
                  </a:lnTo>
                  <a:lnTo>
                    <a:pt x="257" y="1453"/>
                  </a:lnTo>
                  <a:lnTo>
                    <a:pt x="257" y="1453"/>
                  </a:lnTo>
                  <a:lnTo>
                    <a:pt x="256" y="1455"/>
                  </a:lnTo>
                  <a:lnTo>
                    <a:pt x="255" y="1456"/>
                  </a:lnTo>
                  <a:lnTo>
                    <a:pt x="254" y="1457"/>
                  </a:lnTo>
                  <a:lnTo>
                    <a:pt x="254" y="1457"/>
                  </a:lnTo>
                  <a:lnTo>
                    <a:pt x="254" y="1456"/>
                  </a:lnTo>
                  <a:lnTo>
                    <a:pt x="254" y="1456"/>
                  </a:lnTo>
                  <a:lnTo>
                    <a:pt x="254" y="1456"/>
                  </a:lnTo>
                  <a:lnTo>
                    <a:pt x="254" y="1457"/>
                  </a:lnTo>
                  <a:lnTo>
                    <a:pt x="251" y="1457"/>
                  </a:lnTo>
                  <a:lnTo>
                    <a:pt x="251" y="1456"/>
                  </a:lnTo>
                  <a:lnTo>
                    <a:pt x="251" y="1456"/>
                  </a:lnTo>
                  <a:lnTo>
                    <a:pt x="251" y="1456"/>
                  </a:lnTo>
                  <a:lnTo>
                    <a:pt x="251" y="1455"/>
                  </a:lnTo>
                  <a:lnTo>
                    <a:pt x="250" y="1455"/>
                  </a:lnTo>
                  <a:lnTo>
                    <a:pt x="250" y="1455"/>
                  </a:lnTo>
                  <a:lnTo>
                    <a:pt x="250" y="1455"/>
                  </a:lnTo>
                  <a:lnTo>
                    <a:pt x="249" y="1457"/>
                  </a:lnTo>
                  <a:lnTo>
                    <a:pt x="249" y="1457"/>
                  </a:lnTo>
                  <a:lnTo>
                    <a:pt x="248" y="1456"/>
                  </a:lnTo>
                  <a:lnTo>
                    <a:pt x="247" y="1456"/>
                  </a:lnTo>
                  <a:lnTo>
                    <a:pt x="247" y="1456"/>
                  </a:lnTo>
                  <a:lnTo>
                    <a:pt x="247" y="1456"/>
                  </a:lnTo>
                  <a:lnTo>
                    <a:pt x="247" y="1456"/>
                  </a:lnTo>
                  <a:lnTo>
                    <a:pt x="247" y="1456"/>
                  </a:lnTo>
                  <a:lnTo>
                    <a:pt x="247" y="1455"/>
                  </a:lnTo>
                  <a:lnTo>
                    <a:pt x="245" y="1456"/>
                  </a:lnTo>
                  <a:lnTo>
                    <a:pt x="245" y="1456"/>
                  </a:lnTo>
                  <a:lnTo>
                    <a:pt x="244" y="1456"/>
                  </a:lnTo>
                  <a:lnTo>
                    <a:pt x="244" y="1456"/>
                  </a:lnTo>
                  <a:lnTo>
                    <a:pt x="243" y="1455"/>
                  </a:lnTo>
                  <a:lnTo>
                    <a:pt x="242" y="1455"/>
                  </a:lnTo>
                  <a:lnTo>
                    <a:pt x="242" y="1456"/>
                  </a:lnTo>
                  <a:lnTo>
                    <a:pt x="242" y="1456"/>
                  </a:lnTo>
                  <a:lnTo>
                    <a:pt x="242" y="1457"/>
                  </a:lnTo>
                  <a:lnTo>
                    <a:pt x="241" y="1457"/>
                  </a:lnTo>
                  <a:lnTo>
                    <a:pt x="241" y="1457"/>
                  </a:lnTo>
                  <a:lnTo>
                    <a:pt x="241" y="1457"/>
                  </a:lnTo>
                  <a:lnTo>
                    <a:pt x="240" y="1457"/>
                  </a:lnTo>
                  <a:lnTo>
                    <a:pt x="239" y="1457"/>
                  </a:lnTo>
                  <a:lnTo>
                    <a:pt x="239" y="1456"/>
                  </a:lnTo>
                  <a:lnTo>
                    <a:pt x="239" y="1456"/>
                  </a:lnTo>
                  <a:lnTo>
                    <a:pt x="238" y="1456"/>
                  </a:lnTo>
                  <a:lnTo>
                    <a:pt x="237" y="1456"/>
                  </a:lnTo>
                  <a:lnTo>
                    <a:pt x="237" y="1456"/>
                  </a:lnTo>
                  <a:lnTo>
                    <a:pt x="237" y="1456"/>
                  </a:lnTo>
                  <a:lnTo>
                    <a:pt x="237" y="1457"/>
                  </a:lnTo>
                  <a:lnTo>
                    <a:pt x="236" y="1457"/>
                  </a:lnTo>
                  <a:lnTo>
                    <a:pt x="236" y="1459"/>
                  </a:lnTo>
                  <a:lnTo>
                    <a:pt x="236" y="1460"/>
                  </a:lnTo>
                  <a:lnTo>
                    <a:pt x="236" y="1461"/>
                  </a:lnTo>
                  <a:lnTo>
                    <a:pt x="235" y="1461"/>
                  </a:lnTo>
                  <a:lnTo>
                    <a:pt x="235" y="1462"/>
                  </a:lnTo>
                  <a:lnTo>
                    <a:pt x="235" y="1462"/>
                  </a:lnTo>
                  <a:lnTo>
                    <a:pt x="234" y="1462"/>
                  </a:lnTo>
                  <a:lnTo>
                    <a:pt x="234" y="1463"/>
                  </a:lnTo>
                  <a:lnTo>
                    <a:pt x="234" y="1463"/>
                  </a:lnTo>
                  <a:lnTo>
                    <a:pt x="233" y="1462"/>
                  </a:lnTo>
                  <a:lnTo>
                    <a:pt x="233" y="1462"/>
                  </a:lnTo>
                  <a:lnTo>
                    <a:pt x="232" y="1462"/>
                  </a:lnTo>
                  <a:lnTo>
                    <a:pt x="233" y="1462"/>
                  </a:lnTo>
                  <a:lnTo>
                    <a:pt x="233" y="1462"/>
                  </a:lnTo>
                  <a:lnTo>
                    <a:pt x="232" y="1462"/>
                  </a:lnTo>
                  <a:lnTo>
                    <a:pt x="232" y="1462"/>
                  </a:lnTo>
                  <a:lnTo>
                    <a:pt x="233" y="1461"/>
                  </a:lnTo>
                  <a:lnTo>
                    <a:pt x="233" y="1461"/>
                  </a:lnTo>
                  <a:lnTo>
                    <a:pt x="233" y="1461"/>
                  </a:lnTo>
                  <a:lnTo>
                    <a:pt x="232" y="1461"/>
                  </a:lnTo>
                  <a:lnTo>
                    <a:pt x="232" y="1461"/>
                  </a:lnTo>
                  <a:lnTo>
                    <a:pt x="232" y="1461"/>
                  </a:lnTo>
                  <a:lnTo>
                    <a:pt x="232" y="1460"/>
                  </a:lnTo>
                  <a:lnTo>
                    <a:pt x="232" y="1461"/>
                  </a:lnTo>
                  <a:lnTo>
                    <a:pt x="232" y="1461"/>
                  </a:lnTo>
                  <a:lnTo>
                    <a:pt x="231" y="1461"/>
                  </a:lnTo>
                  <a:lnTo>
                    <a:pt x="231" y="1462"/>
                  </a:lnTo>
                  <a:lnTo>
                    <a:pt x="231" y="1462"/>
                  </a:lnTo>
                  <a:lnTo>
                    <a:pt x="231" y="1461"/>
                  </a:lnTo>
                  <a:lnTo>
                    <a:pt x="230" y="1461"/>
                  </a:lnTo>
                  <a:lnTo>
                    <a:pt x="230" y="1461"/>
                  </a:lnTo>
                  <a:lnTo>
                    <a:pt x="229" y="1461"/>
                  </a:lnTo>
                  <a:lnTo>
                    <a:pt x="229" y="1462"/>
                  </a:lnTo>
                  <a:lnTo>
                    <a:pt x="230" y="1462"/>
                  </a:lnTo>
                  <a:lnTo>
                    <a:pt x="230" y="1462"/>
                  </a:lnTo>
                  <a:lnTo>
                    <a:pt x="229" y="1462"/>
                  </a:lnTo>
                  <a:lnTo>
                    <a:pt x="229" y="1462"/>
                  </a:lnTo>
                  <a:lnTo>
                    <a:pt x="229" y="1462"/>
                  </a:lnTo>
                  <a:lnTo>
                    <a:pt x="229" y="1462"/>
                  </a:lnTo>
                  <a:lnTo>
                    <a:pt x="229" y="1461"/>
                  </a:lnTo>
                  <a:lnTo>
                    <a:pt x="229" y="1461"/>
                  </a:lnTo>
                  <a:lnTo>
                    <a:pt x="229" y="1461"/>
                  </a:lnTo>
                  <a:lnTo>
                    <a:pt x="229" y="1460"/>
                  </a:lnTo>
                  <a:lnTo>
                    <a:pt x="228" y="1460"/>
                  </a:lnTo>
                  <a:lnTo>
                    <a:pt x="228" y="1462"/>
                  </a:lnTo>
                  <a:lnTo>
                    <a:pt x="228" y="1462"/>
                  </a:lnTo>
                  <a:lnTo>
                    <a:pt x="228" y="1462"/>
                  </a:lnTo>
                  <a:lnTo>
                    <a:pt x="227" y="1462"/>
                  </a:lnTo>
                  <a:lnTo>
                    <a:pt x="227" y="1462"/>
                  </a:lnTo>
                  <a:lnTo>
                    <a:pt x="227" y="1462"/>
                  </a:lnTo>
                  <a:lnTo>
                    <a:pt x="226" y="1462"/>
                  </a:lnTo>
                  <a:lnTo>
                    <a:pt x="224" y="1462"/>
                  </a:lnTo>
                  <a:lnTo>
                    <a:pt x="224" y="1461"/>
                  </a:lnTo>
                  <a:lnTo>
                    <a:pt x="224" y="1460"/>
                  </a:lnTo>
                  <a:lnTo>
                    <a:pt x="224" y="1459"/>
                  </a:lnTo>
                  <a:lnTo>
                    <a:pt x="224" y="1459"/>
                  </a:lnTo>
                  <a:lnTo>
                    <a:pt x="224" y="1458"/>
                  </a:lnTo>
                  <a:lnTo>
                    <a:pt x="224" y="1458"/>
                  </a:lnTo>
                  <a:lnTo>
                    <a:pt x="224" y="1458"/>
                  </a:lnTo>
                  <a:lnTo>
                    <a:pt x="224" y="1457"/>
                  </a:lnTo>
                  <a:lnTo>
                    <a:pt x="224" y="1457"/>
                  </a:lnTo>
                  <a:lnTo>
                    <a:pt x="224" y="1457"/>
                  </a:lnTo>
                  <a:lnTo>
                    <a:pt x="223" y="1457"/>
                  </a:lnTo>
                  <a:lnTo>
                    <a:pt x="223" y="1457"/>
                  </a:lnTo>
                  <a:lnTo>
                    <a:pt x="223" y="1457"/>
                  </a:lnTo>
                  <a:lnTo>
                    <a:pt x="222" y="1457"/>
                  </a:lnTo>
                  <a:lnTo>
                    <a:pt x="222" y="1457"/>
                  </a:lnTo>
                  <a:lnTo>
                    <a:pt x="221" y="1457"/>
                  </a:lnTo>
                  <a:lnTo>
                    <a:pt x="221" y="1457"/>
                  </a:lnTo>
                  <a:lnTo>
                    <a:pt x="221" y="1457"/>
                  </a:lnTo>
                  <a:lnTo>
                    <a:pt x="221" y="1457"/>
                  </a:lnTo>
                  <a:lnTo>
                    <a:pt x="220" y="1457"/>
                  </a:lnTo>
                  <a:lnTo>
                    <a:pt x="220" y="1457"/>
                  </a:lnTo>
                  <a:lnTo>
                    <a:pt x="220" y="1457"/>
                  </a:lnTo>
                  <a:lnTo>
                    <a:pt x="220" y="1457"/>
                  </a:lnTo>
                  <a:lnTo>
                    <a:pt x="220" y="1457"/>
                  </a:lnTo>
                  <a:lnTo>
                    <a:pt x="219" y="1457"/>
                  </a:lnTo>
                  <a:lnTo>
                    <a:pt x="219" y="1456"/>
                  </a:lnTo>
                  <a:lnTo>
                    <a:pt x="219" y="1456"/>
                  </a:lnTo>
                  <a:lnTo>
                    <a:pt x="220" y="1456"/>
                  </a:lnTo>
                  <a:lnTo>
                    <a:pt x="220" y="1455"/>
                  </a:lnTo>
                  <a:lnTo>
                    <a:pt x="219" y="1455"/>
                  </a:lnTo>
                  <a:lnTo>
                    <a:pt x="219" y="1454"/>
                  </a:lnTo>
                  <a:lnTo>
                    <a:pt x="219" y="1454"/>
                  </a:lnTo>
                  <a:lnTo>
                    <a:pt x="219" y="1454"/>
                  </a:lnTo>
                  <a:lnTo>
                    <a:pt x="219" y="1454"/>
                  </a:lnTo>
                  <a:lnTo>
                    <a:pt x="219" y="1456"/>
                  </a:lnTo>
                  <a:lnTo>
                    <a:pt x="219" y="1457"/>
                  </a:lnTo>
                  <a:lnTo>
                    <a:pt x="218" y="1457"/>
                  </a:lnTo>
                  <a:lnTo>
                    <a:pt x="218" y="1457"/>
                  </a:lnTo>
                  <a:lnTo>
                    <a:pt x="216" y="1457"/>
                  </a:lnTo>
                  <a:lnTo>
                    <a:pt x="216" y="1456"/>
                  </a:lnTo>
                  <a:lnTo>
                    <a:pt x="216" y="1456"/>
                  </a:lnTo>
                  <a:lnTo>
                    <a:pt x="216" y="1456"/>
                  </a:lnTo>
                  <a:lnTo>
                    <a:pt x="215" y="1456"/>
                  </a:lnTo>
                  <a:lnTo>
                    <a:pt x="215" y="1457"/>
                  </a:lnTo>
                  <a:lnTo>
                    <a:pt x="215" y="1457"/>
                  </a:lnTo>
                  <a:lnTo>
                    <a:pt x="215" y="1456"/>
                  </a:lnTo>
                  <a:lnTo>
                    <a:pt x="214" y="1455"/>
                  </a:lnTo>
                  <a:lnTo>
                    <a:pt x="214" y="1455"/>
                  </a:lnTo>
                  <a:lnTo>
                    <a:pt x="214" y="1456"/>
                  </a:lnTo>
                  <a:lnTo>
                    <a:pt x="214" y="1455"/>
                  </a:lnTo>
                  <a:lnTo>
                    <a:pt x="214" y="1455"/>
                  </a:lnTo>
                  <a:lnTo>
                    <a:pt x="214" y="1455"/>
                  </a:lnTo>
                  <a:lnTo>
                    <a:pt x="214" y="1454"/>
                  </a:lnTo>
                  <a:lnTo>
                    <a:pt x="214" y="1454"/>
                  </a:lnTo>
                  <a:lnTo>
                    <a:pt x="214" y="1454"/>
                  </a:lnTo>
                  <a:lnTo>
                    <a:pt x="215" y="1454"/>
                  </a:lnTo>
                  <a:lnTo>
                    <a:pt x="215" y="1453"/>
                  </a:lnTo>
                  <a:lnTo>
                    <a:pt x="215" y="1454"/>
                  </a:lnTo>
                  <a:lnTo>
                    <a:pt x="215" y="1454"/>
                  </a:lnTo>
                  <a:lnTo>
                    <a:pt x="215" y="1453"/>
                  </a:lnTo>
                  <a:lnTo>
                    <a:pt x="215" y="1453"/>
                  </a:lnTo>
                  <a:lnTo>
                    <a:pt x="215" y="1453"/>
                  </a:lnTo>
                  <a:lnTo>
                    <a:pt x="215" y="1453"/>
                  </a:lnTo>
                  <a:lnTo>
                    <a:pt x="216" y="1452"/>
                  </a:lnTo>
                  <a:lnTo>
                    <a:pt x="216" y="1452"/>
                  </a:lnTo>
                  <a:lnTo>
                    <a:pt x="218" y="1452"/>
                  </a:lnTo>
                  <a:lnTo>
                    <a:pt x="218" y="1453"/>
                  </a:lnTo>
                  <a:lnTo>
                    <a:pt x="219" y="1453"/>
                  </a:lnTo>
                  <a:lnTo>
                    <a:pt x="219" y="1453"/>
                  </a:lnTo>
                  <a:lnTo>
                    <a:pt x="220" y="1453"/>
                  </a:lnTo>
                  <a:lnTo>
                    <a:pt x="220" y="1452"/>
                  </a:lnTo>
                  <a:lnTo>
                    <a:pt x="220" y="1451"/>
                  </a:lnTo>
                  <a:lnTo>
                    <a:pt x="220" y="1450"/>
                  </a:lnTo>
                  <a:lnTo>
                    <a:pt x="219" y="1450"/>
                  </a:lnTo>
                  <a:lnTo>
                    <a:pt x="219" y="1451"/>
                  </a:lnTo>
                  <a:lnTo>
                    <a:pt x="219" y="1451"/>
                  </a:lnTo>
                  <a:lnTo>
                    <a:pt x="219" y="1451"/>
                  </a:lnTo>
                  <a:lnTo>
                    <a:pt x="219" y="1451"/>
                  </a:lnTo>
                  <a:lnTo>
                    <a:pt x="218" y="1451"/>
                  </a:lnTo>
                  <a:lnTo>
                    <a:pt x="218" y="1451"/>
                  </a:lnTo>
                  <a:lnTo>
                    <a:pt x="218" y="1451"/>
                  </a:lnTo>
                  <a:lnTo>
                    <a:pt x="216" y="1451"/>
                  </a:lnTo>
                  <a:lnTo>
                    <a:pt x="216" y="1450"/>
                  </a:lnTo>
                  <a:lnTo>
                    <a:pt x="217" y="1450"/>
                  </a:lnTo>
                  <a:lnTo>
                    <a:pt x="217" y="1450"/>
                  </a:lnTo>
                  <a:lnTo>
                    <a:pt x="217" y="1450"/>
                  </a:lnTo>
                  <a:lnTo>
                    <a:pt x="218" y="1450"/>
                  </a:lnTo>
                  <a:lnTo>
                    <a:pt x="218" y="1450"/>
                  </a:lnTo>
                  <a:lnTo>
                    <a:pt x="217" y="1450"/>
                  </a:lnTo>
                  <a:lnTo>
                    <a:pt x="217" y="1449"/>
                  </a:lnTo>
                  <a:lnTo>
                    <a:pt x="217" y="1449"/>
                  </a:lnTo>
                  <a:lnTo>
                    <a:pt x="217" y="1449"/>
                  </a:lnTo>
                  <a:lnTo>
                    <a:pt x="217" y="1449"/>
                  </a:lnTo>
                  <a:lnTo>
                    <a:pt x="217" y="1449"/>
                  </a:lnTo>
                  <a:lnTo>
                    <a:pt x="216" y="1449"/>
                  </a:lnTo>
                  <a:lnTo>
                    <a:pt x="216" y="1449"/>
                  </a:lnTo>
                  <a:lnTo>
                    <a:pt x="215" y="1449"/>
                  </a:lnTo>
                  <a:lnTo>
                    <a:pt x="215" y="1449"/>
                  </a:lnTo>
                  <a:lnTo>
                    <a:pt x="216" y="1449"/>
                  </a:lnTo>
                  <a:lnTo>
                    <a:pt x="216" y="1448"/>
                  </a:lnTo>
                  <a:lnTo>
                    <a:pt x="217" y="1448"/>
                  </a:lnTo>
                  <a:lnTo>
                    <a:pt x="217" y="1448"/>
                  </a:lnTo>
                  <a:lnTo>
                    <a:pt x="216" y="1448"/>
                  </a:lnTo>
                  <a:lnTo>
                    <a:pt x="216" y="1447"/>
                  </a:lnTo>
                  <a:lnTo>
                    <a:pt x="216" y="1446"/>
                  </a:lnTo>
                  <a:lnTo>
                    <a:pt x="216" y="1446"/>
                  </a:lnTo>
                  <a:lnTo>
                    <a:pt x="216" y="1446"/>
                  </a:lnTo>
                  <a:lnTo>
                    <a:pt x="216" y="1445"/>
                  </a:lnTo>
                  <a:lnTo>
                    <a:pt x="216" y="1444"/>
                  </a:lnTo>
                  <a:lnTo>
                    <a:pt x="216" y="1444"/>
                  </a:lnTo>
                  <a:lnTo>
                    <a:pt x="217" y="1444"/>
                  </a:lnTo>
                  <a:lnTo>
                    <a:pt x="217" y="1444"/>
                  </a:lnTo>
                  <a:lnTo>
                    <a:pt x="217" y="1442"/>
                  </a:lnTo>
                  <a:lnTo>
                    <a:pt x="218" y="1442"/>
                  </a:lnTo>
                  <a:lnTo>
                    <a:pt x="218" y="1440"/>
                  </a:lnTo>
                  <a:lnTo>
                    <a:pt x="218" y="1440"/>
                  </a:lnTo>
                  <a:lnTo>
                    <a:pt x="219" y="1440"/>
                  </a:lnTo>
                  <a:lnTo>
                    <a:pt x="219" y="1440"/>
                  </a:lnTo>
                  <a:lnTo>
                    <a:pt x="219" y="1440"/>
                  </a:lnTo>
                  <a:lnTo>
                    <a:pt x="219" y="1440"/>
                  </a:lnTo>
                  <a:lnTo>
                    <a:pt x="219" y="1439"/>
                  </a:lnTo>
                  <a:lnTo>
                    <a:pt x="220" y="1438"/>
                  </a:lnTo>
                  <a:lnTo>
                    <a:pt x="220" y="1438"/>
                  </a:lnTo>
                  <a:lnTo>
                    <a:pt x="222" y="1438"/>
                  </a:lnTo>
                  <a:lnTo>
                    <a:pt x="222" y="1438"/>
                  </a:lnTo>
                  <a:lnTo>
                    <a:pt x="222" y="1437"/>
                  </a:lnTo>
                  <a:lnTo>
                    <a:pt x="223" y="1438"/>
                  </a:lnTo>
                  <a:lnTo>
                    <a:pt x="223" y="1438"/>
                  </a:lnTo>
                  <a:lnTo>
                    <a:pt x="224" y="1438"/>
                  </a:lnTo>
                  <a:lnTo>
                    <a:pt x="224" y="1438"/>
                  </a:lnTo>
                  <a:lnTo>
                    <a:pt x="224" y="1439"/>
                  </a:lnTo>
                  <a:lnTo>
                    <a:pt x="224" y="1439"/>
                  </a:lnTo>
                  <a:lnTo>
                    <a:pt x="226" y="1439"/>
                  </a:lnTo>
                  <a:lnTo>
                    <a:pt x="226" y="1439"/>
                  </a:lnTo>
                  <a:lnTo>
                    <a:pt x="227" y="1439"/>
                  </a:lnTo>
                  <a:lnTo>
                    <a:pt x="227" y="1439"/>
                  </a:lnTo>
                  <a:lnTo>
                    <a:pt x="227" y="1439"/>
                  </a:lnTo>
                  <a:lnTo>
                    <a:pt x="228" y="1440"/>
                  </a:lnTo>
                  <a:lnTo>
                    <a:pt x="228" y="1440"/>
                  </a:lnTo>
                  <a:lnTo>
                    <a:pt x="228" y="1439"/>
                  </a:lnTo>
                  <a:lnTo>
                    <a:pt x="228" y="1439"/>
                  </a:lnTo>
                  <a:lnTo>
                    <a:pt x="228" y="1439"/>
                  </a:lnTo>
                  <a:lnTo>
                    <a:pt x="229" y="1439"/>
                  </a:lnTo>
                  <a:lnTo>
                    <a:pt x="230" y="1439"/>
                  </a:lnTo>
                  <a:lnTo>
                    <a:pt x="230" y="1440"/>
                  </a:lnTo>
                  <a:lnTo>
                    <a:pt x="230" y="1440"/>
                  </a:lnTo>
                  <a:lnTo>
                    <a:pt x="230" y="1441"/>
                  </a:lnTo>
                  <a:lnTo>
                    <a:pt x="231" y="1440"/>
                  </a:lnTo>
                  <a:lnTo>
                    <a:pt x="231" y="1440"/>
                  </a:lnTo>
                  <a:lnTo>
                    <a:pt x="231" y="1440"/>
                  </a:lnTo>
                  <a:lnTo>
                    <a:pt x="232" y="1440"/>
                  </a:lnTo>
                  <a:lnTo>
                    <a:pt x="232" y="1440"/>
                  </a:lnTo>
                  <a:lnTo>
                    <a:pt x="232" y="1441"/>
                  </a:lnTo>
                  <a:lnTo>
                    <a:pt x="233" y="1442"/>
                  </a:lnTo>
                  <a:lnTo>
                    <a:pt x="233" y="1442"/>
                  </a:lnTo>
                  <a:lnTo>
                    <a:pt x="233" y="1443"/>
                  </a:lnTo>
                  <a:lnTo>
                    <a:pt x="233" y="1444"/>
                  </a:lnTo>
                  <a:lnTo>
                    <a:pt x="234" y="1444"/>
                  </a:lnTo>
                  <a:lnTo>
                    <a:pt x="234" y="1444"/>
                  </a:lnTo>
                  <a:lnTo>
                    <a:pt x="233" y="1445"/>
                  </a:lnTo>
                  <a:lnTo>
                    <a:pt x="232" y="1444"/>
                  </a:lnTo>
                  <a:lnTo>
                    <a:pt x="231" y="1444"/>
                  </a:lnTo>
                  <a:lnTo>
                    <a:pt x="231" y="1444"/>
                  </a:lnTo>
                  <a:lnTo>
                    <a:pt x="230" y="1444"/>
                  </a:lnTo>
                  <a:lnTo>
                    <a:pt x="230" y="1444"/>
                  </a:lnTo>
                  <a:lnTo>
                    <a:pt x="230" y="1444"/>
                  </a:lnTo>
                  <a:lnTo>
                    <a:pt x="230" y="1445"/>
                  </a:lnTo>
                  <a:lnTo>
                    <a:pt x="231" y="1445"/>
                  </a:lnTo>
                  <a:lnTo>
                    <a:pt x="231" y="1444"/>
                  </a:lnTo>
                  <a:lnTo>
                    <a:pt x="231" y="1445"/>
                  </a:lnTo>
                  <a:lnTo>
                    <a:pt x="232" y="1445"/>
                  </a:lnTo>
                  <a:lnTo>
                    <a:pt x="232" y="1445"/>
                  </a:lnTo>
                  <a:lnTo>
                    <a:pt x="233" y="1445"/>
                  </a:lnTo>
                  <a:lnTo>
                    <a:pt x="233" y="1446"/>
                  </a:lnTo>
                  <a:lnTo>
                    <a:pt x="233" y="1446"/>
                  </a:lnTo>
                  <a:lnTo>
                    <a:pt x="233" y="1446"/>
                  </a:lnTo>
                  <a:lnTo>
                    <a:pt x="234" y="1446"/>
                  </a:lnTo>
                  <a:lnTo>
                    <a:pt x="235" y="1446"/>
                  </a:lnTo>
                  <a:lnTo>
                    <a:pt x="235" y="1446"/>
                  </a:lnTo>
                  <a:lnTo>
                    <a:pt x="236" y="1446"/>
                  </a:lnTo>
                  <a:lnTo>
                    <a:pt x="237" y="1446"/>
                  </a:lnTo>
                  <a:lnTo>
                    <a:pt x="238" y="1446"/>
                  </a:lnTo>
                  <a:lnTo>
                    <a:pt x="238" y="1447"/>
                  </a:lnTo>
                  <a:lnTo>
                    <a:pt x="239" y="1447"/>
                  </a:lnTo>
                  <a:lnTo>
                    <a:pt x="239" y="1447"/>
                  </a:lnTo>
                  <a:lnTo>
                    <a:pt x="240" y="1447"/>
                  </a:lnTo>
                  <a:lnTo>
                    <a:pt x="239" y="1446"/>
                  </a:lnTo>
                  <a:lnTo>
                    <a:pt x="239" y="1446"/>
                  </a:lnTo>
                  <a:lnTo>
                    <a:pt x="238" y="1445"/>
                  </a:lnTo>
                  <a:lnTo>
                    <a:pt x="238" y="1445"/>
                  </a:lnTo>
                  <a:lnTo>
                    <a:pt x="238" y="1444"/>
                  </a:lnTo>
                  <a:lnTo>
                    <a:pt x="239" y="1444"/>
                  </a:lnTo>
                  <a:lnTo>
                    <a:pt x="239" y="1443"/>
                  </a:lnTo>
                  <a:lnTo>
                    <a:pt x="238" y="1442"/>
                  </a:lnTo>
                  <a:lnTo>
                    <a:pt x="238" y="1443"/>
                  </a:lnTo>
                  <a:lnTo>
                    <a:pt x="238" y="1443"/>
                  </a:lnTo>
                  <a:lnTo>
                    <a:pt x="237" y="1443"/>
                  </a:lnTo>
                  <a:lnTo>
                    <a:pt x="237" y="1444"/>
                  </a:lnTo>
                  <a:lnTo>
                    <a:pt x="237" y="1443"/>
                  </a:lnTo>
                  <a:lnTo>
                    <a:pt x="237" y="1444"/>
                  </a:lnTo>
                  <a:lnTo>
                    <a:pt x="237" y="1444"/>
                  </a:lnTo>
                  <a:lnTo>
                    <a:pt x="237" y="1443"/>
                  </a:lnTo>
                  <a:lnTo>
                    <a:pt x="237" y="1442"/>
                  </a:lnTo>
                  <a:lnTo>
                    <a:pt x="237" y="1442"/>
                  </a:lnTo>
                  <a:lnTo>
                    <a:pt x="237" y="1441"/>
                  </a:lnTo>
                  <a:lnTo>
                    <a:pt x="237" y="1441"/>
                  </a:lnTo>
                  <a:lnTo>
                    <a:pt x="237" y="1440"/>
                  </a:lnTo>
                  <a:lnTo>
                    <a:pt x="237" y="1440"/>
                  </a:lnTo>
                  <a:lnTo>
                    <a:pt x="237" y="1439"/>
                  </a:lnTo>
                  <a:lnTo>
                    <a:pt x="240" y="1439"/>
                  </a:lnTo>
                  <a:lnTo>
                    <a:pt x="241" y="1440"/>
                  </a:lnTo>
                  <a:lnTo>
                    <a:pt x="241" y="1440"/>
                  </a:lnTo>
                  <a:lnTo>
                    <a:pt x="241" y="1440"/>
                  </a:lnTo>
                  <a:lnTo>
                    <a:pt x="241" y="1440"/>
                  </a:lnTo>
                  <a:lnTo>
                    <a:pt x="241" y="1440"/>
                  </a:lnTo>
                  <a:lnTo>
                    <a:pt x="242" y="1440"/>
                  </a:lnTo>
                  <a:lnTo>
                    <a:pt x="242" y="1441"/>
                  </a:lnTo>
                  <a:lnTo>
                    <a:pt x="242" y="1441"/>
                  </a:lnTo>
                  <a:lnTo>
                    <a:pt x="243" y="1441"/>
                  </a:lnTo>
                  <a:lnTo>
                    <a:pt x="243" y="1441"/>
                  </a:lnTo>
                  <a:lnTo>
                    <a:pt x="244" y="1441"/>
                  </a:lnTo>
                  <a:lnTo>
                    <a:pt x="244" y="1441"/>
                  </a:lnTo>
                  <a:lnTo>
                    <a:pt x="244" y="1441"/>
                  </a:lnTo>
                  <a:lnTo>
                    <a:pt x="245" y="1441"/>
                  </a:lnTo>
                  <a:lnTo>
                    <a:pt x="245" y="1441"/>
                  </a:lnTo>
                  <a:lnTo>
                    <a:pt x="245" y="1442"/>
                  </a:lnTo>
                  <a:lnTo>
                    <a:pt x="246" y="1442"/>
                  </a:lnTo>
                  <a:lnTo>
                    <a:pt x="246" y="1442"/>
                  </a:lnTo>
                  <a:lnTo>
                    <a:pt x="247" y="1442"/>
                  </a:lnTo>
                  <a:lnTo>
                    <a:pt x="247" y="1442"/>
                  </a:lnTo>
                  <a:lnTo>
                    <a:pt x="248" y="1442"/>
                  </a:lnTo>
                  <a:lnTo>
                    <a:pt x="249" y="1442"/>
                  </a:lnTo>
                  <a:lnTo>
                    <a:pt x="249" y="1441"/>
                  </a:lnTo>
                  <a:lnTo>
                    <a:pt x="248" y="1441"/>
                  </a:lnTo>
                  <a:lnTo>
                    <a:pt x="247" y="1441"/>
                  </a:lnTo>
                  <a:lnTo>
                    <a:pt x="248" y="1440"/>
                  </a:lnTo>
                  <a:lnTo>
                    <a:pt x="249" y="1440"/>
                  </a:lnTo>
                  <a:lnTo>
                    <a:pt x="249" y="1440"/>
                  </a:lnTo>
                  <a:lnTo>
                    <a:pt x="250" y="1440"/>
                  </a:lnTo>
                  <a:lnTo>
                    <a:pt x="250" y="1440"/>
                  </a:lnTo>
                  <a:lnTo>
                    <a:pt x="252" y="1440"/>
                  </a:lnTo>
                  <a:lnTo>
                    <a:pt x="252" y="1441"/>
                  </a:lnTo>
                  <a:lnTo>
                    <a:pt x="253" y="1441"/>
                  </a:lnTo>
                  <a:lnTo>
                    <a:pt x="254" y="1440"/>
                  </a:lnTo>
                  <a:lnTo>
                    <a:pt x="254" y="1441"/>
                  </a:lnTo>
                  <a:lnTo>
                    <a:pt x="254" y="1441"/>
                  </a:lnTo>
                  <a:lnTo>
                    <a:pt x="254" y="1440"/>
                  </a:lnTo>
                  <a:lnTo>
                    <a:pt x="255" y="1440"/>
                  </a:lnTo>
                  <a:lnTo>
                    <a:pt x="256" y="1440"/>
                  </a:lnTo>
                  <a:lnTo>
                    <a:pt x="256" y="1440"/>
                  </a:lnTo>
                  <a:lnTo>
                    <a:pt x="257" y="1440"/>
                  </a:lnTo>
                  <a:lnTo>
                    <a:pt x="257" y="1440"/>
                  </a:lnTo>
                  <a:lnTo>
                    <a:pt x="257" y="1439"/>
                  </a:lnTo>
                  <a:lnTo>
                    <a:pt x="256" y="1438"/>
                  </a:lnTo>
                  <a:lnTo>
                    <a:pt x="256" y="1438"/>
                  </a:lnTo>
                  <a:lnTo>
                    <a:pt x="257" y="1438"/>
                  </a:lnTo>
                  <a:lnTo>
                    <a:pt x="257" y="1438"/>
                  </a:lnTo>
                  <a:lnTo>
                    <a:pt x="258" y="1439"/>
                  </a:lnTo>
                  <a:lnTo>
                    <a:pt x="260" y="1439"/>
                  </a:lnTo>
                  <a:lnTo>
                    <a:pt x="260" y="1439"/>
                  </a:lnTo>
                  <a:lnTo>
                    <a:pt x="261" y="1439"/>
                  </a:lnTo>
                  <a:lnTo>
                    <a:pt x="261" y="1440"/>
                  </a:lnTo>
                  <a:lnTo>
                    <a:pt x="262" y="1439"/>
                  </a:lnTo>
                  <a:lnTo>
                    <a:pt x="262" y="1439"/>
                  </a:lnTo>
                  <a:lnTo>
                    <a:pt x="261" y="1439"/>
                  </a:lnTo>
                  <a:lnTo>
                    <a:pt x="262" y="1438"/>
                  </a:lnTo>
                  <a:lnTo>
                    <a:pt x="262" y="1438"/>
                  </a:lnTo>
                  <a:lnTo>
                    <a:pt x="263" y="1439"/>
                  </a:lnTo>
                  <a:lnTo>
                    <a:pt x="263" y="1439"/>
                  </a:lnTo>
                  <a:lnTo>
                    <a:pt x="263" y="1438"/>
                  </a:lnTo>
                  <a:lnTo>
                    <a:pt x="263" y="1437"/>
                  </a:lnTo>
                  <a:lnTo>
                    <a:pt x="263" y="1436"/>
                  </a:lnTo>
                  <a:lnTo>
                    <a:pt x="264" y="1436"/>
                  </a:lnTo>
                  <a:lnTo>
                    <a:pt x="266" y="1436"/>
                  </a:lnTo>
                  <a:lnTo>
                    <a:pt x="266" y="1436"/>
                  </a:lnTo>
                  <a:lnTo>
                    <a:pt x="267" y="1435"/>
                  </a:lnTo>
                  <a:lnTo>
                    <a:pt x="267" y="1435"/>
                  </a:lnTo>
                  <a:lnTo>
                    <a:pt x="268" y="1434"/>
                  </a:lnTo>
                  <a:lnTo>
                    <a:pt x="267" y="1434"/>
                  </a:lnTo>
                  <a:lnTo>
                    <a:pt x="267" y="1434"/>
                  </a:lnTo>
                  <a:lnTo>
                    <a:pt x="267" y="1434"/>
                  </a:lnTo>
                  <a:lnTo>
                    <a:pt x="268" y="1434"/>
                  </a:lnTo>
                  <a:lnTo>
                    <a:pt x="268" y="1434"/>
                  </a:lnTo>
                  <a:lnTo>
                    <a:pt x="268" y="1435"/>
                  </a:lnTo>
                  <a:lnTo>
                    <a:pt x="269" y="1435"/>
                  </a:lnTo>
                  <a:lnTo>
                    <a:pt x="270" y="1435"/>
                  </a:lnTo>
                  <a:lnTo>
                    <a:pt x="270" y="1434"/>
                  </a:lnTo>
                  <a:lnTo>
                    <a:pt x="271" y="1434"/>
                  </a:lnTo>
                  <a:lnTo>
                    <a:pt x="271" y="1434"/>
                  </a:lnTo>
                  <a:lnTo>
                    <a:pt x="271" y="1434"/>
                  </a:lnTo>
                  <a:lnTo>
                    <a:pt x="271" y="1434"/>
                  </a:lnTo>
                  <a:lnTo>
                    <a:pt x="271" y="1433"/>
                  </a:lnTo>
                  <a:lnTo>
                    <a:pt x="271" y="1433"/>
                  </a:lnTo>
                  <a:lnTo>
                    <a:pt x="273" y="1433"/>
                  </a:lnTo>
                  <a:lnTo>
                    <a:pt x="273" y="1432"/>
                  </a:lnTo>
                  <a:lnTo>
                    <a:pt x="273" y="1433"/>
                  </a:lnTo>
                  <a:lnTo>
                    <a:pt x="274" y="1433"/>
                  </a:lnTo>
                  <a:lnTo>
                    <a:pt x="276" y="1432"/>
                  </a:lnTo>
                  <a:lnTo>
                    <a:pt x="276" y="1431"/>
                  </a:lnTo>
                  <a:lnTo>
                    <a:pt x="276" y="1431"/>
                  </a:lnTo>
                  <a:lnTo>
                    <a:pt x="276" y="1431"/>
                  </a:lnTo>
                  <a:lnTo>
                    <a:pt x="277" y="1430"/>
                  </a:lnTo>
                  <a:lnTo>
                    <a:pt x="277" y="1430"/>
                  </a:lnTo>
                  <a:lnTo>
                    <a:pt x="277" y="1429"/>
                  </a:lnTo>
                  <a:lnTo>
                    <a:pt x="278" y="1429"/>
                  </a:lnTo>
                  <a:lnTo>
                    <a:pt x="278" y="1428"/>
                  </a:lnTo>
                  <a:lnTo>
                    <a:pt x="276" y="1428"/>
                  </a:lnTo>
                  <a:lnTo>
                    <a:pt x="276" y="1428"/>
                  </a:lnTo>
                  <a:lnTo>
                    <a:pt x="276" y="1427"/>
                  </a:lnTo>
                  <a:lnTo>
                    <a:pt x="276" y="1427"/>
                  </a:lnTo>
                  <a:lnTo>
                    <a:pt x="276" y="1427"/>
                  </a:lnTo>
                  <a:lnTo>
                    <a:pt x="276" y="1427"/>
                  </a:lnTo>
                  <a:lnTo>
                    <a:pt x="276" y="1426"/>
                  </a:lnTo>
                  <a:lnTo>
                    <a:pt x="276" y="1426"/>
                  </a:lnTo>
                  <a:lnTo>
                    <a:pt x="276" y="1426"/>
                  </a:lnTo>
                  <a:lnTo>
                    <a:pt x="277" y="1426"/>
                  </a:lnTo>
                  <a:lnTo>
                    <a:pt x="278" y="1426"/>
                  </a:lnTo>
                  <a:lnTo>
                    <a:pt x="278" y="1426"/>
                  </a:lnTo>
                  <a:lnTo>
                    <a:pt x="279" y="1426"/>
                  </a:lnTo>
                  <a:lnTo>
                    <a:pt x="279" y="1427"/>
                  </a:lnTo>
                  <a:lnTo>
                    <a:pt x="280" y="1427"/>
                  </a:lnTo>
                  <a:lnTo>
                    <a:pt x="280" y="1427"/>
                  </a:lnTo>
                  <a:lnTo>
                    <a:pt x="280" y="1427"/>
                  </a:lnTo>
                  <a:lnTo>
                    <a:pt x="281" y="1427"/>
                  </a:lnTo>
                  <a:lnTo>
                    <a:pt x="280" y="1427"/>
                  </a:lnTo>
                  <a:lnTo>
                    <a:pt x="280" y="1427"/>
                  </a:lnTo>
                  <a:lnTo>
                    <a:pt x="280" y="1427"/>
                  </a:lnTo>
                  <a:lnTo>
                    <a:pt x="280" y="1426"/>
                  </a:lnTo>
                  <a:lnTo>
                    <a:pt x="280" y="1426"/>
                  </a:lnTo>
                  <a:lnTo>
                    <a:pt x="280" y="1426"/>
                  </a:lnTo>
                  <a:lnTo>
                    <a:pt x="280" y="1426"/>
                  </a:lnTo>
                  <a:lnTo>
                    <a:pt x="280" y="1426"/>
                  </a:lnTo>
                  <a:lnTo>
                    <a:pt x="280" y="1426"/>
                  </a:lnTo>
                  <a:lnTo>
                    <a:pt x="280" y="1426"/>
                  </a:lnTo>
                  <a:lnTo>
                    <a:pt x="279" y="1426"/>
                  </a:lnTo>
                  <a:lnTo>
                    <a:pt x="279" y="1426"/>
                  </a:lnTo>
                  <a:lnTo>
                    <a:pt x="279" y="1425"/>
                  </a:lnTo>
                  <a:lnTo>
                    <a:pt x="278" y="1425"/>
                  </a:lnTo>
                  <a:lnTo>
                    <a:pt x="278" y="1424"/>
                  </a:lnTo>
                  <a:lnTo>
                    <a:pt x="278" y="1424"/>
                  </a:lnTo>
                  <a:lnTo>
                    <a:pt x="276" y="1425"/>
                  </a:lnTo>
                  <a:lnTo>
                    <a:pt x="276" y="1425"/>
                  </a:lnTo>
                  <a:lnTo>
                    <a:pt x="276" y="1424"/>
                  </a:lnTo>
                  <a:lnTo>
                    <a:pt x="275" y="1423"/>
                  </a:lnTo>
                  <a:lnTo>
                    <a:pt x="274" y="1424"/>
                  </a:lnTo>
                  <a:lnTo>
                    <a:pt x="273" y="1424"/>
                  </a:lnTo>
                  <a:lnTo>
                    <a:pt x="273" y="1424"/>
                  </a:lnTo>
                  <a:lnTo>
                    <a:pt x="272" y="1425"/>
                  </a:lnTo>
                  <a:lnTo>
                    <a:pt x="272" y="1425"/>
                  </a:lnTo>
                  <a:lnTo>
                    <a:pt x="271" y="1425"/>
                  </a:lnTo>
                  <a:lnTo>
                    <a:pt x="271" y="1426"/>
                  </a:lnTo>
                  <a:lnTo>
                    <a:pt x="271" y="1426"/>
                  </a:lnTo>
                  <a:lnTo>
                    <a:pt x="271" y="1427"/>
                  </a:lnTo>
                  <a:lnTo>
                    <a:pt x="271" y="1427"/>
                  </a:lnTo>
                  <a:lnTo>
                    <a:pt x="270" y="1427"/>
                  </a:lnTo>
                  <a:lnTo>
                    <a:pt x="270" y="1427"/>
                  </a:lnTo>
                  <a:lnTo>
                    <a:pt x="270" y="1427"/>
                  </a:lnTo>
                  <a:lnTo>
                    <a:pt x="270" y="1429"/>
                  </a:lnTo>
                  <a:lnTo>
                    <a:pt x="269" y="1429"/>
                  </a:lnTo>
                  <a:lnTo>
                    <a:pt x="268" y="1430"/>
                  </a:lnTo>
                  <a:lnTo>
                    <a:pt x="267" y="1430"/>
                  </a:lnTo>
                  <a:lnTo>
                    <a:pt x="268" y="1428"/>
                  </a:lnTo>
                  <a:lnTo>
                    <a:pt x="268" y="1428"/>
                  </a:lnTo>
                  <a:lnTo>
                    <a:pt x="267" y="1427"/>
                  </a:lnTo>
                  <a:lnTo>
                    <a:pt x="267" y="1427"/>
                  </a:lnTo>
                  <a:lnTo>
                    <a:pt x="267" y="1428"/>
                  </a:lnTo>
                  <a:lnTo>
                    <a:pt x="266" y="1428"/>
                  </a:lnTo>
                  <a:lnTo>
                    <a:pt x="266" y="1429"/>
                  </a:lnTo>
                  <a:lnTo>
                    <a:pt x="265" y="1431"/>
                  </a:lnTo>
                  <a:lnTo>
                    <a:pt x="264" y="1431"/>
                  </a:lnTo>
                  <a:lnTo>
                    <a:pt x="263" y="1431"/>
                  </a:lnTo>
                  <a:lnTo>
                    <a:pt x="262" y="1432"/>
                  </a:lnTo>
                  <a:lnTo>
                    <a:pt x="260" y="1432"/>
                  </a:lnTo>
                  <a:lnTo>
                    <a:pt x="260" y="1432"/>
                  </a:lnTo>
                  <a:lnTo>
                    <a:pt x="258" y="1432"/>
                  </a:lnTo>
                  <a:lnTo>
                    <a:pt x="258" y="1432"/>
                  </a:lnTo>
                  <a:lnTo>
                    <a:pt x="258" y="1432"/>
                  </a:lnTo>
                  <a:lnTo>
                    <a:pt x="258" y="1432"/>
                  </a:lnTo>
                  <a:lnTo>
                    <a:pt x="258" y="1432"/>
                  </a:lnTo>
                  <a:lnTo>
                    <a:pt x="257" y="1432"/>
                  </a:lnTo>
                  <a:lnTo>
                    <a:pt x="255" y="1432"/>
                  </a:lnTo>
                  <a:lnTo>
                    <a:pt x="255" y="1432"/>
                  </a:lnTo>
                  <a:lnTo>
                    <a:pt x="254" y="1432"/>
                  </a:lnTo>
                  <a:lnTo>
                    <a:pt x="253" y="1433"/>
                  </a:lnTo>
                  <a:lnTo>
                    <a:pt x="252" y="1433"/>
                  </a:lnTo>
                  <a:lnTo>
                    <a:pt x="252" y="1433"/>
                  </a:lnTo>
                  <a:lnTo>
                    <a:pt x="251" y="1434"/>
                  </a:lnTo>
                  <a:lnTo>
                    <a:pt x="250" y="1434"/>
                  </a:lnTo>
                  <a:lnTo>
                    <a:pt x="250" y="1435"/>
                  </a:lnTo>
                  <a:lnTo>
                    <a:pt x="248" y="1435"/>
                  </a:lnTo>
                  <a:lnTo>
                    <a:pt x="248" y="1435"/>
                  </a:lnTo>
                  <a:lnTo>
                    <a:pt x="245" y="1435"/>
                  </a:lnTo>
                  <a:lnTo>
                    <a:pt x="245" y="1434"/>
                  </a:lnTo>
                  <a:lnTo>
                    <a:pt x="245" y="1434"/>
                  </a:lnTo>
                  <a:lnTo>
                    <a:pt x="245" y="1433"/>
                  </a:lnTo>
                  <a:lnTo>
                    <a:pt x="245" y="1433"/>
                  </a:lnTo>
                  <a:lnTo>
                    <a:pt x="245" y="1432"/>
                  </a:lnTo>
                  <a:lnTo>
                    <a:pt x="245" y="1432"/>
                  </a:lnTo>
                  <a:lnTo>
                    <a:pt x="245" y="1431"/>
                  </a:lnTo>
                  <a:lnTo>
                    <a:pt x="244" y="1431"/>
                  </a:lnTo>
                  <a:lnTo>
                    <a:pt x="244" y="1431"/>
                  </a:lnTo>
                  <a:lnTo>
                    <a:pt x="244" y="1430"/>
                  </a:lnTo>
                  <a:lnTo>
                    <a:pt x="244" y="1429"/>
                  </a:lnTo>
                  <a:lnTo>
                    <a:pt x="244" y="1429"/>
                  </a:lnTo>
                  <a:lnTo>
                    <a:pt x="244" y="1428"/>
                  </a:lnTo>
                  <a:lnTo>
                    <a:pt x="244" y="1427"/>
                  </a:lnTo>
                  <a:lnTo>
                    <a:pt x="244" y="1427"/>
                  </a:lnTo>
                  <a:lnTo>
                    <a:pt x="244" y="1427"/>
                  </a:lnTo>
                  <a:lnTo>
                    <a:pt x="245" y="1426"/>
                  </a:lnTo>
                  <a:lnTo>
                    <a:pt x="245" y="1425"/>
                  </a:lnTo>
                  <a:lnTo>
                    <a:pt x="246" y="1424"/>
                  </a:lnTo>
                  <a:lnTo>
                    <a:pt x="247" y="1423"/>
                  </a:lnTo>
                  <a:lnTo>
                    <a:pt x="248" y="1423"/>
                  </a:lnTo>
                  <a:lnTo>
                    <a:pt x="248" y="1422"/>
                  </a:lnTo>
                  <a:lnTo>
                    <a:pt x="250" y="1421"/>
                  </a:lnTo>
                  <a:lnTo>
                    <a:pt x="250" y="1421"/>
                  </a:lnTo>
                  <a:lnTo>
                    <a:pt x="252" y="1419"/>
                  </a:lnTo>
                  <a:lnTo>
                    <a:pt x="253" y="1418"/>
                  </a:lnTo>
                  <a:lnTo>
                    <a:pt x="253" y="1418"/>
                  </a:lnTo>
                  <a:lnTo>
                    <a:pt x="253" y="1418"/>
                  </a:lnTo>
                  <a:lnTo>
                    <a:pt x="253" y="1418"/>
                  </a:lnTo>
                  <a:lnTo>
                    <a:pt x="254" y="1418"/>
                  </a:lnTo>
                  <a:lnTo>
                    <a:pt x="254" y="1416"/>
                  </a:lnTo>
                  <a:lnTo>
                    <a:pt x="254" y="1416"/>
                  </a:lnTo>
                  <a:lnTo>
                    <a:pt x="254" y="1415"/>
                  </a:lnTo>
                  <a:lnTo>
                    <a:pt x="254" y="1415"/>
                  </a:lnTo>
                  <a:lnTo>
                    <a:pt x="254" y="1414"/>
                  </a:lnTo>
                  <a:lnTo>
                    <a:pt x="254" y="1414"/>
                  </a:lnTo>
                  <a:lnTo>
                    <a:pt x="255" y="1414"/>
                  </a:lnTo>
                  <a:lnTo>
                    <a:pt x="255" y="1413"/>
                  </a:lnTo>
                  <a:lnTo>
                    <a:pt x="255" y="1412"/>
                  </a:lnTo>
                  <a:lnTo>
                    <a:pt x="255" y="1412"/>
                  </a:lnTo>
                  <a:lnTo>
                    <a:pt x="255" y="1411"/>
                  </a:lnTo>
                  <a:lnTo>
                    <a:pt x="254" y="1411"/>
                  </a:lnTo>
                  <a:lnTo>
                    <a:pt x="254" y="1410"/>
                  </a:lnTo>
                  <a:lnTo>
                    <a:pt x="255" y="1410"/>
                  </a:lnTo>
                  <a:lnTo>
                    <a:pt x="256" y="1410"/>
                  </a:lnTo>
                  <a:lnTo>
                    <a:pt x="256" y="1410"/>
                  </a:lnTo>
                  <a:lnTo>
                    <a:pt x="257" y="1409"/>
                  </a:lnTo>
                  <a:lnTo>
                    <a:pt x="257" y="1407"/>
                  </a:lnTo>
                  <a:lnTo>
                    <a:pt x="258" y="1407"/>
                  </a:lnTo>
                  <a:lnTo>
                    <a:pt x="258" y="1407"/>
                  </a:lnTo>
                  <a:lnTo>
                    <a:pt x="258" y="1406"/>
                  </a:lnTo>
                  <a:lnTo>
                    <a:pt x="258" y="1406"/>
                  </a:lnTo>
                  <a:lnTo>
                    <a:pt x="263" y="1406"/>
                  </a:lnTo>
                  <a:lnTo>
                    <a:pt x="263" y="1407"/>
                  </a:lnTo>
                  <a:lnTo>
                    <a:pt x="263" y="1407"/>
                  </a:lnTo>
                  <a:lnTo>
                    <a:pt x="264" y="1407"/>
                  </a:lnTo>
                  <a:lnTo>
                    <a:pt x="266" y="1408"/>
                  </a:lnTo>
                  <a:lnTo>
                    <a:pt x="267" y="1407"/>
                  </a:lnTo>
                  <a:lnTo>
                    <a:pt x="268" y="1407"/>
                  </a:lnTo>
                  <a:lnTo>
                    <a:pt x="269" y="1406"/>
                  </a:lnTo>
                  <a:lnTo>
                    <a:pt x="270" y="1405"/>
                  </a:lnTo>
                  <a:lnTo>
                    <a:pt x="270" y="1405"/>
                  </a:lnTo>
                  <a:lnTo>
                    <a:pt x="271" y="1405"/>
                  </a:lnTo>
                  <a:lnTo>
                    <a:pt x="271" y="1404"/>
                  </a:lnTo>
                  <a:lnTo>
                    <a:pt x="271" y="1404"/>
                  </a:lnTo>
                  <a:lnTo>
                    <a:pt x="271" y="1403"/>
                  </a:lnTo>
                  <a:lnTo>
                    <a:pt x="273" y="1402"/>
                  </a:lnTo>
                  <a:lnTo>
                    <a:pt x="273" y="1401"/>
                  </a:lnTo>
                  <a:lnTo>
                    <a:pt x="275" y="1401"/>
                  </a:lnTo>
                  <a:lnTo>
                    <a:pt x="276" y="1401"/>
                  </a:lnTo>
                  <a:lnTo>
                    <a:pt x="276" y="1401"/>
                  </a:lnTo>
                  <a:lnTo>
                    <a:pt x="276" y="1401"/>
                  </a:lnTo>
                  <a:lnTo>
                    <a:pt x="276" y="1401"/>
                  </a:lnTo>
                  <a:lnTo>
                    <a:pt x="276" y="1400"/>
                  </a:lnTo>
                  <a:lnTo>
                    <a:pt x="276" y="1400"/>
                  </a:lnTo>
                  <a:lnTo>
                    <a:pt x="276" y="1399"/>
                  </a:lnTo>
                  <a:lnTo>
                    <a:pt x="276" y="1399"/>
                  </a:lnTo>
                  <a:lnTo>
                    <a:pt x="276" y="1398"/>
                  </a:lnTo>
                  <a:lnTo>
                    <a:pt x="278" y="1398"/>
                  </a:lnTo>
                  <a:lnTo>
                    <a:pt x="278" y="1398"/>
                  </a:lnTo>
                  <a:lnTo>
                    <a:pt x="278" y="1397"/>
                  </a:lnTo>
                  <a:lnTo>
                    <a:pt x="279" y="1397"/>
                  </a:lnTo>
                  <a:lnTo>
                    <a:pt x="279" y="1397"/>
                  </a:lnTo>
                  <a:lnTo>
                    <a:pt x="279" y="1395"/>
                  </a:lnTo>
                  <a:lnTo>
                    <a:pt x="279" y="1394"/>
                  </a:lnTo>
                  <a:lnTo>
                    <a:pt x="278" y="1394"/>
                  </a:lnTo>
                  <a:lnTo>
                    <a:pt x="278" y="1394"/>
                  </a:lnTo>
                  <a:lnTo>
                    <a:pt x="277" y="1393"/>
                  </a:lnTo>
                  <a:lnTo>
                    <a:pt x="277" y="1393"/>
                  </a:lnTo>
                  <a:lnTo>
                    <a:pt x="278" y="1393"/>
                  </a:lnTo>
                  <a:lnTo>
                    <a:pt x="277" y="1392"/>
                  </a:lnTo>
                  <a:lnTo>
                    <a:pt x="277" y="1392"/>
                  </a:lnTo>
                  <a:lnTo>
                    <a:pt x="276" y="1392"/>
                  </a:lnTo>
                  <a:lnTo>
                    <a:pt x="276" y="1392"/>
                  </a:lnTo>
                  <a:lnTo>
                    <a:pt x="276" y="1392"/>
                  </a:lnTo>
                  <a:lnTo>
                    <a:pt x="275" y="1394"/>
                  </a:lnTo>
                  <a:lnTo>
                    <a:pt x="273" y="1395"/>
                  </a:lnTo>
                  <a:lnTo>
                    <a:pt x="273" y="1395"/>
                  </a:lnTo>
                  <a:lnTo>
                    <a:pt x="273" y="1395"/>
                  </a:lnTo>
                  <a:lnTo>
                    <a:pt x="273" y="1396"/>
                  </a:lnTo>
                  <a:lnTo>
                    <a:pt x="271" y="1396"/>
                  </a:lnTo>
                  <a:lnTo>
                    <a:pt x="271" y="1396"/>
                  </a:lnTo>
                  <a:lnTo>
                    <a:pt x="270" y="1396"/>
                  </a:lnTo>
                  <a:lnTo>
                    <a:pt x="270" y="1396"/>
                  </a:lnTo>
                  <a:lnTo>
                    <a:pt x="269" y="1396"/>
                  </a:lnTo>
                  <a:lnTo>
                    <a:pt x="268" y="1397"/>
                  </a:lnTo>
                  <a:lnTo>
                    <a:pt x="268" y="1397"/>
                  </a:lnTo>
                  <a:lnTo>
                    <a:pt x="268" y="1397"/>
                  </a:lnTo>
                  <a:lnTo>
                    <a:pt x="267" y="1397"/>
                  </a:lnTo>
                  <a:lnTo>
                    <a:pt x="267" y="1397"/>
                  </a:lnTo>
                  <a:lnTo>
                    <a:pt x="266" y="1397"/>
                  </a:lnTo>
                  <a:lnTo>
                    <a:pt x="265" y="1397"/>
                  </a:lnTo>
                  <a:lnTo>
                    <a:pt x="265" y="1398"/>
                  </a:lnTo>
                  <a:lnTo>
                    <a:pt x="264" y="1398"/>
                  </a:lnTo>
                  <a:lnTo>
                    <a:pt x="263" y="1398"/>
                  </a:lnTo>
                  <a:lnTo>
                    <a:pt x="263" y="1398"/>
                  </a:lnTo>
                  <a:lnTo>
                    <a:pt x="263" y="1398"/>
                  </a:lnTo>
                  <a:lnTo>
                    <a:pt x="261" y="1398"/>
                  </a:lnTo>
                  <a:lnTo>
                    <a:pt x="261" y="1398"/>
                  </a:lnTo>
                  <a:lnTo>
                    <a:pt x="261" y="1399"/>
                  </a:lnTo>
                  <a:lnTo>
                    <a:pt x="260" y="1399"/>
                  </a:lnTo>
                  <a:lnTo>
                    <a:pt x="260" y="1400"/>
                  </a:lnTo>
                  <a:lnTo>
                    <a:pt x="259" y="1400"/>
                  </a:lnTo>
                  <a:lnTo>
                    <a:pt x="258" y="1401"/>
                  </a:lnTo>
                  <a:lnTo>
                    <a:pt x="258" y="1401"/>
                  </a:lnTo>
                  <a:lnTo>
                    <a:pt x="258" y="1400"/>
                  </a:lnTo>
                  <a:lnTo>
                    <a:pt x="258" y="1400"/>
                  </a:lnTo>
                  <a:lnTo>
                    <a:pt x="257" y="1399"/>
                  </a:lnTo>
                  <a:lnTo>
                    <a:pt x="257" y="1399"/>
                  </a:lnTo>
                  <a:lnTo>
                    <a:pt x="257" y="1400"/>
                  </a:lnTo>
                  <a:lnTo>
                    <a:pt x="257" y="1400"/>
                  </a:lnTo>
                  <a:lnTo>
                    <a:pt x="256" y="1400"/>
                  </a:lnTo>
                  <a:lnTo>
                    <a:pt x="256" y="1399"/>
                  </a:lnTo>
                  <a:lnTo>
                    <a:pt x="256" y="1399"/>
                  </a:lnTo>
                  <a:lnTo>
                    <a:pt x="256" y="1399"/>
                  </a:lnTo>
                  <a:lnTo>
                    <a:pt x="256" y="1398"/>
                  </a:lnTo>
                  <a:lnTo>
                    <a:pt x="255" y="1398"/>
                  </a:lnTo>
                  <a:lnTo>
                    <a:pt x="255" y="1398"/>
                  </a:lnTo>
                  <a:lnTo>
                    <a:pt x="255" y="1398"/>
                  </a:lnTo>
                  <a:lnTo>
                    <a:pt x="254" y="1398"/>
                  </a:lnTo>
                  <a:lnTo>
                    <a:pt x="254" y="1398"/>
                  </a:lnTo>
                  <a:lnTo>
                    <a:pt x="254" y="1398"/>
                  </a:lnTo>
                  <a:lnTo>
                    <a:pt x="254" y="1398"/>
                  </a:lnTo>
                  <a:lnTo>
                    <a:pt x="254" y="1397"/>
                  </a:lnTo>
                  <a:lnTo>
                    <a:pt x="253" y="1397"/>
                  </a:lnTo>
                  <a:lnTo>
                    <a:pt x="253" y="1397"/>
                  </a:lnTo>
                  <a:lnTo>
                    <a:pt x="253" y="1397"/>
                  </a:lnTo>
                  <a:lnTo>
                    <a:pt x="253" y="1398"/>
                  </a:lnTo>
                  <a:lnTo>
                    <a:pt x="254" y="1398"/>
                  </a:lnTo>
                  <a:lnTo>
                    <a:pt x="254" y="1399"/>
                  </a:lnTo>
                  <a:lnTo>
                    <a:pt x="254" y="1399"/>
                  </a:lnTo>
                  <a:lnTo>
                    <a:pt x="254" y="1399"/>
                  </a:lnTo>
                  <a:lnTo>
                    <a:pt x="254" y="1399"/>
                  </a:lnTo>
                  <a:lnTo>
                    <a:pt x="254" y="1400"/>
                  </a:lnTo>
                  <a:lnTo>
                    <a:pt x="255" y="1400"/>
                  </a:lnTo>
                  <a:lnTo>
                    <a:pt x="255" y="1401"/>
                  </a:lnTo>
                  <a:lnTo>
                    <a:pt x="254" y="1401"/>
                  </a:lnTo>
                  <a:lnTo>
                    <a:pt x="254" y="1401"/>
                  </a:lnTo>
                  <a:lnTo>
                    <a:pt x="254" y="1401"/>
                  </a:lnTo>
                  <a:lnTo>
                    <a:pt x="254" y="1401"/>
                  </a:lnTo>
                  <a:lnTo>
                    <a:pt x="253" y="1401"/>
                  </a:lnTo>
                  <a:lnTo>
                    <a:pt x="253" y="1402"/>
                  </a:lnTo>
                  <a:lnTo>
                    <a:pt x="252" y="1402"/>
                  </a:lnTo>
                  <a:lnTo>
                    <a:pt x="252" y="1403"/>
                  </a:lnTo>
                  <a:lnTo>
                    <a:pt x="252" y="1403"/>
                  </a:lnTo>
                  <a:lnTo>
                    <a:pt x="250" y="1403"/>
                  </a:lnTo>
                  <a:lnTo>
                    <a:pt x="250" y="1403"/>
                  </a:lnTo>
                  <a:lnTo>
                    <a:pt x="250" y="1403"/>
                  </a:lnTo>
                  <a:lnTo>
                    <a:pt x="250" y="1402"/>
                  </a:lnTo>
                  <a:lnTo>
                    <a:pt x="249" y="1402"/>
                  </a:lnTo>
                  <a:lnTo>
                    <a:pt x="249" y="1403"/>
                  </a:lnTo>
                  <a:lnTo>
                    <a:pt x="248" y="1403"/>
                  </a:lnTo>
                  <a:lnTo>
                    <a:pt x="248" y="1402"/>
                  </a:lnTo>
                  <a:lnTo>
                    <a:pt x="247" y="1402"/>
                  </a:lnTo>
                  <a:lnTo>
                    <a:pt x="246" y="1402"/>
                  </a:lnTo>
                  <a:lnTo>
                    <a:pt x="246" y="1403"/>
                  </a:lnTo>
                  <a:lnTo>
                    <a:pt x="246" y="1404"/>
                  </a:lnTo>
                  <a:lnTo>
                    <a:pt x="246" y="1404"/>
                  </a:lnTo>
                  <a:lnTo>
                    <a:pt x="246" y="1404"/>
                  </a:lnTo>
                  <a:lnTo>
                    <a:pt x="245" y="1404"/>
                  </a:lnTo>
                  <a:lnTo>
                    <a:pt x="245" y="1403"/>
                  </a:lnTo>
                  <a:lnTo>
                    <a:pt x="244" y="1404"/>
                  </a:lnTo>
                  <a:lnTo>
                    <a:pt x="244" y="1403"/>
                  </a:lnTo>
                  <a:lnTo>
                    <a:pt x="244" y="1403"/>
                  </a:lnTo>
                  <a:lnTo>
                    <a:pt x="243" y="1403"/>
                  </a:lnTo>
                  <a:lnTo>
                    <a:pt x="243" y="1401"/>
                  </a:lnTo>
                  <a:lnTo>
                    <a:pt x="244" y="1401"/>
                  </a:lnTo>
                  <a:lnTo>
                    <a:pt x="244" y="1401"/>
                  </a:lnTo>
                  <a:lnTo>
                    <a:pt x="243" y="1401"/>
                  </a:lnTo>
                  <a:lnTo>
                    <a:pt x="242" y="1401"/>
                  </a:lnTo>
                  <a:lnTo>
                    <a:pt x="242" y="1401"/>
                  </a:lnTo>
                  <a:lnTo>
                    <a:pt x="242" y="1401"/>
                  </a:lnTo>
                  <a:lnTo>
                    <a:pt x="242" y="1401"/>
                  </a:lnTo>
                  <a:lnTo>
                    <a:pt x="241" y="1401"/>
                  </a:lnTo>
                  <a:lnTo>
                    <a:pt x="241" y="1401"/>
                  </a:lnTo>
                  <a:lnTo>
                    <a:pt x="241" y="1401"/>
                  </a:lnTo>
                  <a:lnTo>
                    <a:pt x="241" y="1401"/>
                  </a:lnTo>
                  <a:lnTo>
                    <a:pt x="241" y="1402"/>
                  </a:lnTo>
                  <a:lnTo>
                    <a:pt x="241" y="1401"/>
                  </a:lnTo>
                  <a:lnTo>
                    <a:pt x="241" y="1402"/>
                  </a:lnTo>
                  <a:lnTo>
                    <a:pt x="240" y="1401"/>
                  </a:lnTo>
                  <a:lnTo>
                    <a:pt x="240" y="1401"/>
                  </a:lnTo>
                  <a:lnTo>
                    <a:pt x="239" y="1401"/>
                  </a:lnTo>
                  <a:lnTo>
                    <a:pt x="239" y="1402"/>
                  </a:lnTo>
                  <a:lnTo>
                    <a:pt x="238" y="1402"/>
                  </a:lnTo>
                  <a:lnTo>
                    <a:pt x="238" y="1402"/>
                  </a:lnTo>
                  <a:lnTo>
                    <a:pt x="238" y="1402"/>
                  </a:lnTo>
                  <a:lnTo>
                    <a:pt x="237" y="1402"/>
                  </a:lnTo>
                  <a:lnTo>
                    <a:pt x="237" y="1401"/>
                  </a:lnTo>
                  <a:lnTo>
                    <a:pt x="237" y="1401"/>
                  </a:lnTo>
                  <a:lnTo>
                    <a:pt x="237" y="1401"/>
                  </a:lnTo>
                  <a:lnTo>
                    <a:pt x="237" y="1400"/>
                  </a:lnTo>
                  <a:lnTo>
                    <a:pt x="236" y="1400"/>
                  </a:lnTo>
                  <a:lnTo>
                    <a:pt x="236" y="1400"/>
                  </a:lnTo>
                  <a:lnTo>
                    <a:pt x="235" y="1400"/>
                  </a:lnTo>
                  <a:lnTo>
                    <a:pt x="234" y="1399"/>
                  </a:lnTo>
                  <a:lnTo>
                    <a:pt x="234" y="1399"/>
                  </a:lnTo>
                  <a:lnTo>
                    <a:pt x="233" y="1399"/>
                  </a:lnTo>
                  <a:lnTo>
                    <a:pt x="233" y="1398"/>
                  </a:lnTo>
                  <a:lnTo>
                    <a:pt x="234" y="1398"/>
                  </a:lnTo>
                  <a:lnTo>
                    <a:pt x="234" y="1397"/>
                  </a:lnTo>
                  <a:lnTo>
                    <a:pt x="235" y="1397"/>
                  </a:lnTo>
                  <a:lnTo>
                    <a:pt x="235" y="1397"/>
                  </a:lnTo>
                  <a:lnTo>
                    <a:pt x="234" y="1397"/>
                  </a:lnTo>
                  <a:lnTo>
                    <a:pt x="234" y="1397"/>
                  </a:lnTo>
                  <a:lnTo>
                    <a:pt x="233" y="1397"/>
                  </a:lnTo>
                  <a:lnTo>
                    <a:pt x="233" y="1398"/>
                  </a:lnTo>
                  <a:lnTo>
                    <a:pt x="233" y="1399"/>
                  </a:lnTo>
                  <a:lnTo>
                    <a:pt x="233" y="1399"/>
                  </a:lnTo>
                  <a:lnTo>
                    <a:pt x="233" y="1399"/>
                  </a:lnTo>
                  <a:lnTo>
                    <a:pt x="232" y="1399"/>
                  </a:lnTo>
                  <a:lnTo>
                    <a:pt x="232" y="1400"/>
                  </a:lnTo>
                  <a:lnTo>
                    <a:pt x="232" y="1400"/>
                  </a:lnTo>
                  <a:lnTo>
                    <a:pt x="232" y="1401"/>
                  </a:lnTo>
                  <a:lnTo>
                    <a:pt x="232" y="1401"/>
                  </a:lnTo>
                  <a:lnTo>
                    <a:pt x="232" y="1399"/>
                  </a:lnTo>
                  <a:lnTo>
                    <a:pt x="232" y="1399"/>
                  </a:lnTo>
                  <a:lnTo>
                    <a:pt x="232" y="1397"/>
                  </a:lnTo>
                  <a:lnTo>
                    <a:pt x="231" y="1397"/>
                  </a:lnTo>
                  <a:lnTo>
                    <a:pt x="230" y="1398"/>
                  </a:lnTo>
                  <a:lnTo>
                    <a:pt x="230" y="1398"/>
                  </a:lnTo>
                  <a:lnTo>
                    <a:pt x="229" y="1399"/>
                  </a:lnTo>
                  <a:lnTo>
                    <a:pt x="229" y="1399"/>
                  </a:lnTo>
                  <a:lnTo>
                    <a:pt x="229" y="1398"/>
                  </a:lnTo>
                  <a:lnTo>
                    <a:pt x="229" y="1398"/>
                  </a:lnTo>
                  <a:lnTo>
                    <a:pt x="228" y="1398"/>
                  </a:lnTo>
                  <a:lnTo>
                    <a:pt x="228" y="1398"/>
                  </a:lnTo>
                  <a:lnTo>
                    <a:pt x="228" y="1398"/>
                  </a:lnTo>
                  <a:lnTo>
                    <a:pt x="228" y="1399"/>
                  </a:lnTo>
                  <a:lnTo>
                    <a:pt x="228" y="1399"/>
                  </a:lnTo>
                  <a:lnTo>
                    <a:pt x="228" y="1398"/>
                  </a:lnTo>
                  <a:lnTo>
                    <a:pt x="228" y="1398"/>
                  </a:lnTo>
                  <a:lnTo>
                    <a:pt x="227" y="1398"/>
                  </a:lnTo>
                  <a:lnTo>
                    <a:pt x="228" y="1397"/>
                  </a:lnTo>
                  <a:lnTo>
                    <a:pt x="227" y="1397"/>
                  </a:lnTo>
                  <a:lnTo>
                    <a:pt x="227" y="1396"/>
                  </a:lnTo>
                  <a:lnTo>
                    <a:pt x="227" y="1396"/>
                  </a:lnTo>
                  <a:lnTo>
                    <a:pt x="227" y="1395"/>
                  </a:lnTo>
                  <a:lnTo>
                    <a:pt x="227" y="1395"/>
                  </a:lnTo>
                  <a:lnTo>
                    <a:pt x="228" y="1394"/>
                  </a:lnTo>
                  <a:lnTo>
                    <a:pt x="228" y="1394"/>
                  </a:lnTo>
                  <a:lnTo>
                    <a:pt x="227" y="1393"/>
                  </a:lnTo>
                  <a:lnTo>
                    <a:pt x="227" y="1393"/>
                  </a:lnTo>
                  <a:lnTo>
                    <a:pt x="227" y="1392"/>
                  </a:lnTo>
                  <a:lnTo>
                    <a:pt x="227" y="1392"/>
                  </a:lnTo>
                  <a:lnTo>
                    <a:pt x="228" y="1392"/>
                  </a:lnTo>
                  <a:lnTo>
                    <a:pt x="228" y="1392"/>
                  </a:lnTo>
                  <a:lnTo>
                    <a:pt x="228" y="1392"/>
                  </a:lnTo>
                  <a:lnTo>
                    <a:pt x="228" y="1394"/>
                  </a:lnTo>
                  <a:lnTo>
                    <a:pt x="228" y="1394"/>
                  </a:lnTo>
                  <a:lnTo>
                    <a:pt x="228" y="1394"/>
                  </a:lnTo>
                  <a:lnTo>
                    <a:pt x="228" y="1395"/>
                  </a:lnTo>
                  <a:lnTo>
                    <a:pt x="228" y="1394"/>
                  </a:lnTo>
                  <a:lnTo>
                    <a:pt x="228" y="1394"/>
                  </a:lnTo>
                  <a:lnTo>
                    <a:pt x="228" y="1393"/>
                  </a:lnTo>
                  <a:lnTo>
                    <a:pt x="228" y="1393"/>
                  </a:lnTo>
                  <a:lnTo>
                    <a:pt x="229" y="1393"/>
                  </a:lnTo>
                  <a:lnTo>
                    <a:pt x="229" y="1392"/>
                  </a:lnTo>
                  <a:lnTo>
                    <a:pt x="231" y="1393"/>
                  </a:lnTo>
                  <a:lnTo>
                    <a:pt x="231" y="1392"/>
                  </a:lnTo>
                  <a:lnTo>
                    <a:pt x="232" y="1392"/>
                  </a:lnTo>
                  <a:lnTo>
                    <a:pt x="232" y="1393"/>
                  </a:lnTo>
                  <a:lnTo>
                    <a:pt x="232" y="1393"/>
                  </a:lnTo>
                  <a:lnTo>
                    <a:pt x="232" y="1394"/>
                  </a:lnTo>
                  <a:lnTo>
                    <a:pt x="232" y="1394"/>
                  </a:lnTo>
                  <a:lnTo>
                    <a:pt x="232" y="1395"/>
                  </a:lnTo>
                  <a:lnTo>
                    <a:pt x="233" y="1395"/>
                  </a:lnTo>
                  <a:lnTo>
                    <a:pt x="233" y="1394"/>
                  </a:lnTo>
                  <a:lnTo>
                    <a:pt x="233" y="1394"/>
                  </a:lnTo>
                  <a:lnTo>
                    <a:pt x="234" y="1393"/>
                  </a:lnTo>
                  <a:lnTo>
                    <a:pt x="234" y="1393"/>
                  </a:lnTo>
                  <a:lnTo>
                    <a:pt x="235" y="1394"/>
                  </a:lnTo>
                  <a:lnTo>
                    <a:pt x="235" y="1394"/>
                  </a:lnTo>
                  <a:lnTo>
                    <a:pt x="236" y="1393"/>
                  </a:lnTo>
                  <a:lnTo>
                    <a:pt x="236" y="1394"/>
                  </a:lnTo>
                  <a:lnTo>
                    <a:pt x="237" y="1394"/>
                  </a:lnTo>
                  <a:lnTo>
                    <a:pt x="237" y="1393"/>
                  </a:lnTo>
                  <a:lnTo>
                    <a:pt x="237" y="1393"/>
                  </a:lnTo>
                  <a:lnTo>
                    <a:pt x="238" y="1392"/>
                  </a:lnTo>
                  <a:lnTo>
                    <a:pt x="238" y="1393"/>
                  </a:lnTo>
                  <a:lnTo>
                    <a:pt x="240" y="1394"/>
                  </a:lnTo>
                  <a:lnTo>
                    <a:pt x="240" y="1393"/>
                  </a:lnTo>
                  <a:lnTo>
                    <a:pt x="240" y="1392"/>
                  </a:lnTo>
                  <a:lnTo>
                    <a:pt x="241" y="1392"/>
                  </a:lnTo>
                  <a:lnTo>
                    <a:pt x="241" y="1392"/>
                  </a:lnTo>
                  <a:lnTo>
                    <a:pt x="241" y="1392"/>
                  </a:lnTo>
                  <a:lnTo>
                    <a:pt x="243" y="1393"/>
                  </a:lnTo>
                  <a:lnTo>
                    <a:pt x="243" y="1393"/>
                  </a:lnTo>
                  <a:lnTo>
                    <a:pt x="244" y="1393"/>
                  </a:lnTo>
                  <a:lnTo>
                    <a:pt x="244" y="1394"/>
                  </a:lnTo>
                  <a:lnTo>
                    <a:pt x="245" y="1394"/>
                  </a:lnTo>
                  <a:lnTo>
                    <a:pt x="245" y="1394"/>
                  </a:lnTo>
                  <a:lnTo>
                    <a:pt x="245" y="1394"/>
                  </a:lnTo>
                  <a:lnTo>
                    <a:pt x="245" y="1394"/>
                  </a:lnTo>
                  <a:lnTo>
                    <a:pt x="246" y="1395"/>
                  </a:lnTo>
                  <a:lnTo>
                    <a:pt x="246" y="1396"/>
                  </a:lnTo>
                  <a:lnTo>
                    <a:pt x="246" y="1396"/>
                  </a:lnTo>
                  <a:lnTo>
                    <a:pt x="246" y="1396"/>
                  </a:lnTo>
                  <a:lnTo>
                    <a:pt x="247" y="1397"/>
                  </a:lnTo>
                  <a:lnTo>
                    <a:pt x="248" y="1397"/>
                  </a:lnTo>
                  <a:lnTo>
                    <a:pt x="248" y="1397"/>
                  </a:lnTo>
                  <a:lnTo>
                    <a:pt x="248" y="1397"/>
                  </a:lnTo>
                  <a:lnTo>
                    <a:pt x="249" y="1397"/>
                  </a:lnTo>
                  <a:lnTo>
                    <a:pt x="249" y="1396"/>
                  </a:lnTo>
                  <a:lnTo>
                    <a:pt x="250" y="1396"/>
                  </a:lnTo>
                  <a:lnTo>
                    <a:pt x="251" y="1397"/>
                  </a:lnTo>
                  <a:lnTo>
                    <a:pt x="251" y="1397"/>
                  </a:lnTo>
                  <a:lnTo>
                    <a:pt x="251" y="1397"/>
                  </a:lnTo>
                  <a:lnTo>
                    <a:pt x="251" y="1397"/>
                  </a:lnTo>
                  <a:lnTo>
                    <a:pt x="251" y="1397"/>
                  </a:lnTo>
                  <a:lnTo>
                    <a:pt x="252" y="1397"/>
                  </a:lnTo>
                  <a:lnTo>
                    <a:pt x="252" y="1397"/>
                  </a:lnTo>
                  <a:lnTo>
                    <a:pt x="252" y="1397"/>
                  </a:lnTo>
                  <a:lnTo>
                    <a:pt x="251" y="1397"/>
                  </a:lnTo>
                  <a:lnTo>
                    <a:pt x="250" y="1397"/>
                  </a:lnTo>
                  <a:lnTo>
                    <a:pt x="250" y="1396"/>
                  </a:lnTo>
                  <a:lnTo>
                    <a:pt x="251" y="1396"/>
                  </a:lnTo>
                  <a:lnTo>
                    <a:pt x="250" y="1395"/>
                  </a:lnTo>
                  <a:lnTo>
                    <a:pt x="252" y="1396"/>
                  </a:lnTo>
                  <a:lnTo>
                    <a:pt x="253" y="1397"/>
                  </a:lnTo>
                  <a:lnTo>
                    <a:pt x="253" y="1397"/>
                  </a:lnTo>
                  <a:lnTo>
                    <a:pt x="254" y="1397"/>
                  </a:lnTo>
                  <a:lnTo>
                    <a:pt x="254" y="1397"/>
                  </a:lnTo>
                  <a:lnTo>
                    <a:pt x="254" y="1396"/>
                  </a:lnTo>
                  <a:lnTo>
                    <a:pt x="255" y="1396"/>
                  </a:lnTo>
                  <a:lnTo>
                    <a:pt x="255" y="1395"/>
                  </a:lnTo>
                  <a:lnTo>
                    <a:pt x="255" y="1395"/>
                  </a:lnTo>
                  <a:lnTo>
                    <a:pt x="255" y="1395"/>
                  </a:lnTo>
                  <a:lnTo>
                    <a:pt x="255" y="1394"/>
                  </a:lnTo>
                  <a:lnTo>
                    <a:pt x="254" y="1395"/>
                  </a:lnTo>
                  <a:lnTo>
                    <a:pt x="254" y="1394"/>
                  </a:lnTo>
                  <a:lnTo>
                    <a:pt x="254" y="1394"/>
                  </a:lnTo>
                  <a:lnTo>
                    <a:pt x="254" y="1393"/>
                  </a:lnTo>
                  <a:lnTo>
                    <a:pt x="254" y="1393"/>
                  </a:lnTo>
                  <a:lnTo>
                    <a:pt x="254" y="1392"/>
                  </a:lnTo>
                  <a:lnTo>
                    <a:pt x="254" y="1392"/>
                  </a:lnTo>
                  <a:lnTo>
                    <a:pt x="254" y="1392"/>
                  </a:lnTo>
                  <a:lnTo>
                    <a:pt x="254" y="1392"/>
                  </a:lnTo>
                  <a:lnTo>
                    <a:pt x="253" y="1392"/>
                  </a:lnTo>
                  <a:lnTo>
                    <a:pt x="251" y="1392"/>
                  </a:lnTo>
                  <a:lnTo>
                    <a:pt x="251" y="1391"/>
                  </a:lnTo>
                  <a:lnTo>
                    <a:pt x="250" y="1391"/>
                  </a:lnTo>
                  <a:lnTo>
                    <a:pt x="250" y="1391"/>
                  </a:lnTo>
                  <a:lnTo>
                    <a:pt x="250" y="1391"/>
                  </a:lnTo>
                  <a:lnTo>
                    <a:pt x="249" y="1390"/>
                  </a:lnTo>
                  <a:lnTo>
                    <a:pt x="249" y="1389"/>
                  </a:lnTo>
                  <a:lnTo>
                    <a:pt x="249" y="1389"/>
                  </a:lnTo>
                  <a:lnTo>
                    <a:pt x="248" y="1389"/>
                  </a:lnTo>
                  <a:lnTo>
                    <a:pt x="248" y="1389"/>
                  </a:lnTo>
                  <a:lnTo>
                    <a:pt x="248" y="1389"/>
                  </a:lnTo>
                  <a:lnTo>
                    <a:pt x="248" y="1389"/>
                  </a:lnTo>
                  <a:lnTo>
                    <a:pt x="247" y="1389"/>
                  </a:lnTo>
                  <a:lnTo>
                    <a:pt x="247" y="1389"/>
                  </a:lnTo>
                  <a:lnTo>
                    <a:pt x="246" y="1388"/>
                  </a:lnTo>
                  <a:lnTo>
                    <a:pt x="246" y="1388"/>
                  </a:lnTo>
                  <a:lnTo>
                    <a:pt x="246" y="1388"/>
                  </a:lnTo>
                  <a:lnTo>
                    <a:pt x="245" y="1388"/>
                  </a:lnTo>
                  <a:lnTo>
                    <a:pt x="245" y="1388"/>
                  </a:lnTo>
                  <a:lnTo>
                    <a:pt x="245" y="1388"/>
                  </a:lnTo>
                  <a:lnTo>
                    <a:pt x="245" y="1388"/>
                  </a:lnTo>
                  <a:lnTo>
                    <a:pt x="245" y="1387"/>
                  </a:lnTo>
                  <a:lnTo>
                    <a:pt x="245" y="1387"/>
                  </a:lnTo>
                  <a:lnTo>
                    <a:pt x="244" y="1387"/>
                  </a:lnTo>
                  <a:lnTo>
                    <a:pt x="244" y="1386"/>
                  </a:lnTo>
                  <a:lnTo>
                    <a:pt x="243" y="1387"/>
                  </a:lnTo>
                  <a:lnTo>
                    <a:pt x="243" y="1386"/>
                  </a:lnTo>
                  <a:lnTo>
                    <a:pt x="243" y="1385"/>
                  </a:lnTo>
                  <a:lnTo>
                    <a:pt x="241" y="1385"/>
                  </a:lnTo>
                  <a:lnTo>
                    <a:pt x="241" y="1384"/>
                  </a:lnTo>
                  <a:lnTo>
                    <a:pt x="241" y="1384"/>
                  </a:lnTo>
                  <a:lnTo>
                    <a:pt x="240" y="1384"/>
                  </a:lnTo>
                  <a:lnTo>
                    <a:pt x="240" y="1384"/>
                  </a:lnTo>
                  <a:lnTo>
                    <a:pt x="239" y="1384"/>
                  </a:lnTo>
                  <a:lnTo>
                    <a:pt x="239" y="1384"/>
                  </a:lnTo>
                  <a:lnTo>
                    <a:pt x="238" y="1384"/>
                  </a:lnTo>
                  <a:lnTo>
                    <a:pt x="238" y="1384"/>
                  </a:lnTo>
                  <a:lnTo>
                    <a:pt x="237" y="1384"/>
                  </a:lnTo>
                  <a:lnTo>
                    <a:pt x="237" y="1384"/>
                  </a:lnTo>
                  <a:lnTo>
                    <a:pt x="236" y="1384"/>
                  </a:lnTo>
                  <a:lnTo>
                    <a:pt x="235" y="1384"/>
                  </a:lnTo>
                  <a:lnTo>
                    <a:pt x="235" y="1384"/>
                  </a:lnTo>
                  <a:lnTo>
                    <a:pt x="234" y="1385"/>
                  </a:lnTo>
                  <a:lnTo>
                    <a:pt x="233" y="1385"/>
                  </a:lnTo>
                  <a:lnTo>
                    <a:pt x="232" y="1385"/>
                  </a:lnTo>
                  <a:lnTo>
                    <a:pt x="232" y="1385"/>
                  </a:lnTo>
                  <a:lnTo>
                    <a:pt x="232" y="1385"/>
                  </a:lnTo>
                  <a:lnTo>
                    <a:pt x="232" y="1385"/>
                  </a:lnTo>
                  <a:lnTo>
                    <a:pt x="231" y="1385"/>
                  </a:lnTo>
                  <a:lnTo>
                    <a:pt x="229" y="1385"/>
                  </a:lnTo>
                  <a:lnTo>
                    <a:pt x="230" y="1384"/>
                  </a:lnTo>
                  <a:lnTo>
                    <a:pt x="229" y="1384"/>
                  </a:lnTo>
                  <a:lnTo>
                    <a:pt x="229" y="1384"/>
                  </a:lnTo>
                  <a:lnTo>
                    <a:pt x="229" y="1384"/>
                  </a:lnTo>
                  <a:lnTo>
                    <a:pt x="227" y="1384"/>
                  </a:lnTo>
                  <a:lnTo>
                    <a:pt x="227" y="1384"/>
                  </a:lnTo>
                  <a:lnTo>
                    <a:pt x="226" y="1384"/>
                  </a:lnTo>
                  <a:lnTo>
                    <a:pt x="226" y="1383"/>
                  </a:lnTo>
                  <a:lnTo>
                    <a:pt x="226" y="1383"/>
                  </a:lnTo>
                  <a:lnTo>
                    <a:pt x="225" y="1383"/>
                  </a:lnTo>
                  <a:lnTo>
                    <a:pt x="224" y="1382"/>
                  </a:lnTo>
                  <a:lnTo>
                    <a:pt x="224" y="1383"/>
                  </a:lnTo>
                  <a:lnTo>
                    <a:pt x="223" y="1383"/>
                  </a:lnTo>
                  <a:lnTo>
                    <a:pt x="223" y="1382"/>
                  </a:lnTo>
                  <a:lnTo>
                    <a:pt x="223" y="1382"/>
                  </a:lnTo>
                  <a:lnTo>
                    <a:pt x="222" y="1381"/>
                  </a:lnTo>
                  <a:lnTo>
                    <a:pt x="222" y="1379"/>
                  </a:lnTo>
                  <a:lnTo>
                    <a:pt x="222" y="1379"/>
                  </a:lnTo>
                  <a:lnTo>
                    <a:pt x="222" y="1378"/>
                  </a:lnTo>
                  <a:lnTo>
                    <a:pt x="222" y="1378"/>
                  </a:lnTo>
                  <a:lnTo>
                    <a:pt x="222" y="1377"/>
                  </a:lnTo>
                  <a:lnTo>
                    <a:pt x="222" y="1377"/>
                  </a:lnTo>
                  <a:lnTo>
                    <a:pt x="222" y="1376"/>
                  </a:lnTo>
                  <a:lnTo>
                    <a:pt x="223" y="1376"/>
                  </a:lnTo>
                  <a:lnTo>
                    <a:pt x="223" y="1375"/>
                  </a:lnTo>
                  <a:lnTo>
                    <a:pt x="224" y="1375"/>
                  </a:lnTo>
                  <a:lnTo>
                    <a:pt x="224" y="1375"/>
                  </a:lnTo>
                  <a:lnTo>
                    <a:pt x="225" y="1375"/>
                  </a:lnTo>
                  <a:lnTo>
                    <a:pt x="226" y="1375"/>
                  </a:lnTo>
                  <a:lnTo>
                    <a:pt x="226" y="1375"/>
                  </a:lnTo>
                  <a:lnTo>
                    <a:pt x="227" y="1375"/>
                  </a:lnTo>
                  <a:lnTo>
                    <a:pt x="227" y="1375"/>
                  </a:lnTo>
                  <a:lnTo>
                    <a:pt x="228" y="1373"/>
                  </a:lnTo>
                  <a:lnTo>
                    <a:pt x="228" y="1373"/>
                  </a:lnTo>
                  <a:lnTo>
                    <a:pt x="228" y="1373"/>
                  </a:lnTo>
                  <a:lnTo>
                    <a:pt x="228" y="1373"/>
                  </a:lnTo>
                  <a:lnTo>
                    <a:pt x="228" y="1372"/>
                  </a:lnTo>
                  <a:lnTo>
                    <a:pt x="229" y="1371"/>
                  </a:lnTo>
                  <a:lnTo>
                    <a:pt x="229" y="1371"/>
                  </a:lnTo>
                  <a:lnTo>
                    <a:pt x="230" y="1371"/>
                  </a:lnTo>
                  <a:lnTo>
                    <a:pt x="230" y="1370"/>
                  </a:lnTo>
                  <a:lnTo>
                    <a:pt x="231" y="1370"/>
                  </a:lnTo>
                  <a:lnTo>
                    <a:pt x="231" y="1369"/>
                  </a:lnTo>
                  <a:lnTo>
                    <a:pt x="232" y="1369"/>
                  </a:lnTo>
                  <a:lnTo>
                    <a:pt x="232" y="1368"/>
                  </a:lnTo>
                  <a:lnTo>
                    <a:pt x="231" y="1368"/>
                  </a:lnTo>
                  <a:lnTo>
                    <a:pt x="230" y="1368"/>
                  </a:lnTo>
                  <a:lnTo>
                    <a:pt x="229" y="1368"/>
                  </a:lnTo>
                  <a:lnTo>
                    <a:pt x="228" y="1369"/>
                  </a:lnTo>
                  <a:lnTo>
                    <a:pt x="228" y="1369"/>
                  </a:lnTo>
                  <a:lnTo>
                    <a:pt x="228" y="1369"/>
                  </a:lnTo>
                  <a:lnTo>
                    <a:pt x="228" y="1370"/>
                  </a:lnTo>
                  <a:lnTo>
                    <a:pt x="227" y="1370"/>
                  </a:lnTo>
                  <a:lnTo>
                    <a:pt x="226" y="1369"/>
                  </a:lnTo>
                  <a:lnTo>
                    <a:pt x="226" y="1369"/>
                  </a:lnTo>
                  <a:lnTo>
                    <a:pt x="226" y="1369"/>
                  </a:lnTo>
                  <a:lnTo>
                    <a:pt x="226" y="1368"/>
                  </a:lnTo>
                  <a:lnTo>
                    <a:pt x="226" y="1366"/>
                  </a:lnTo>
                  <a:lnTo>
                    <a:pt x="226" y="1366"/>
                  </a:lnTo>
                  <a:lnTo>
                    <a:pt x="225" y="1365"/>
                  </a:lnTo>
                  <a:lnTo>
                    <a:pt x="225" y="1365"/>
                  </a:lnTo>
                  <a:lnTo>
                    <a:pt x="225" y="1364"/>
                  </a:lnTo>
                  <a:lnTo>
                    <a:pt x="225" y="1364"/>
                  </a:lnTo>
                  <a:lnTo>
                    <a:pt x="225" y="1363"/>
                  </a:lnTo>
                  <a:lnTo>
                    <a:pt x="225" y="1362"/>
                  </a:lnTo>
                  <a:lnTo>
                    <a:pt x="224" y="1362"/>
                  </a:lnTo>
                  <a:lnTo>
                    <a:pt x="224" y="1361"/>
                  </a:lnTo>
                  <a:lnTo>
                    <a:pt x="224" y="1361"/>
                  </a:lnTo>
                  <a:lnTo>
                    <a:pt x="224" y="1360"/>
                  </a:lnTo>
                  <a:lnTo>
                    <a:pt x="225" y="1360"/>
                  </a:lnTo>
                  <a:lnTo>
                    <a:pt x="225" y="1361"/>
                  </a:lnTo>
                  <a:lnTo>
                    <a:pt x="225" y="1361"/>
                  </a:lnTo>
                  <a:lnTo>
                    <a:pt x="226" y="1362"/>
                  </a:lnTo>
                  <a:lnTo>
                    <a:pt x="226" y="1362"/>
                  </a:lnTo>
                  <a:lnTo>
                    <a:pt x="227" y="1362"/>
                  </a:lnTo>
                  <a:lnTo>
                    <a:pt x="227" y="1362"/>
                  </a:lnTo>
                  <a:lnTo>
                    <a:pt x="227" y="1361"/>
                  </a:lnTo>
                  <a:lnTo>
                    <a:pt x="228" y="1361"/>
                  </a:lnTo>
                  <a:lnTo>
                    <a:pt x="228" y="1361"/>
                  </a:lnTo>
                  <a:lnTo>
                    <a:pt x="228" y="1361"/>
                  </a:lnTo>
                  <a:lnTo>
                    <a:pt x="229" y="1361"/>
                  </a:lnTo>
                  <a:lnTo>
                    <a:pt x="229" y="1361"/>
                  </a:lnTo>
                  <a:lnTo>
                    <a:pt x="229" y="1360"/>
                  </a:lnTo>
                  <a:lnTo>
                    <a:pt x="229" y="1360"/>
                  </a:lnTo>
                  <a:lnTo>
                    <a:pt x="231" y="1360"/>
                  </a:lnTo>
                  <a:lnTo>
                    <a:pt x="232" y="1360"/>
                  </a:lnTo>
                  <a:lnTo>
                    <a:pt x="232" y="1360"/>
                  </a:lnTo>
                  <a:lnTo>
                    <a:pt x="232" y="1361"/>
                  </a:lnTo>
                  <a:lnTo>
                    <a:pt x="232" y="1361"/>
                  </a:lnTo>
                  <a:lnTo>
                    <a:pt x="232" y="1361"/>
                  </a:lnTo>
                  <a:lnTo>
                    <a:pt x="233" y="1361"/>
                  </a:lnTo>
                  <a:lnTo>
                    <a:pt x="233" y="1361"/>
                  </a:lnTo>
                  <a:lnTo>
                    <a:pt x="234" y="1361"/>
                  </a:lnTo>
                  <a:lnTo>
                    <a:pt x="234" y="1361"/>
                  </a:lnTo>
                  <a:lnTo>
                    <a:pt x="234" y="1360"/>
                  </a:lnTo>
                  <a:lnTo>
                    <a:pt x="235" y="1360"/>
                  </a:lnTo>
                  <a:lnTo>
                    <a:pt x="235" y="1359"/>
                  </a:lnTo>
                  <a:lnTo>
                    <a:pt x="235" y="1358"/>
                  </a:lnTo>
                  <a:lnTo>
                    <a:pt x="235" y="1358"/>
                  </a:lnTo>
                  <a:lnTo>
                    <a:pt x="235" y="1358"/>
                  </a:lnTo>
                  <a:lnTo>
                    <a:pt x="235" y="1358"/>
                  </a:lnTo>
                  <a:lnTo>
                    <a:pt x="236" y="1358"/>
                  </a:lnTo>
                  <a:lnTo>
                    <a:pt x="236" y="1358"/>
                  </a:lnTo>
                  <a:lnTo>
                    <a:pt x="237" y="1358"/>
                  </a:lnTo>
                  <a:lnTo>
                    <a:pt x="237" y="1358"/>
                  </a:lnTo>
                  <a:lnTo>
                    <a:pt x="237" y="1359"/>
                  </a:lnTo>
                  <a:lnTo>
                    <a:pt x="237" y="1359"/>
                  </a:lnTo>
                  <a:lnTo>
                    <a:pt x="238" y="1360"/>
                  </a:lnTo>
                  <a:lnTo>
                    <a:pt x="238" y="1359"/>
                  </a:lnTo>
                  <a:lnTo>
                    <a:pt x="238" y="1359"/>
                  </a:lnTo>
                  <a:lnTo>
                    <a:pt x="239" y="1359"/>
                  </a:lnTo>
                  <a:lnTo>
                    <a:pt x="239" y="1360"/>
                  </a:lnTo>
                  <a:lnTo>
                    <a:pt x="240" y="1360"/>
                  </a:lnTo>
                  <a:lnTo>
                    <a:pt x="240" y="1360"/>
                  </a:lnTo>
                  <a:lnTo>
                    <a:pt x="240" y="1361"/>
                  </a:lnTo>
                  <a:lnTo>
                    <a:pt x="241" y="1361"/>
                  </a:lnTo>
                  <a:lnTo>
                    <a:pt x="241" y="1362"/>
                  </a:lnTo>
                  <a:lnTo>
                    <a:pt x="241" y="1362"/>
                  </a:lnTo>
                  <a:lnTo>
                    <a:pt x="242" y="1362"/>
                  </a:lnTo>
                  <a:lnTo>
                    <a:pt x="242" y="1362"/>
                  </a:lnTo>
                  <a:lnTo>
                    <a:pt x="242" y="1363"/>
                  </a:lnTo>
                  <a:lnTo>
                    <a:pt x="242" y="1362"/>
                  </a:lnTo>
                  <a:lnTo>
                    <a:pt x="242" y="1362"/>
                  </a:lnTo>
                  <a:lnTo>
                    <a:pt x="241" y="1362"/>
                  </a:lnTo>
                  <a:lnTo>
                    <a:pt x="241" y="1361"/>
                  </a:lnTo>
                  <a:lnTo>
                    <a:pt x="241" y="1361"/>
                  </a:lnTo>
                  <a:lnTo>
                    <a:pt x="241" y="1360"/>
                  </a:lnTo>
                  <a:lnTo>
                    <a:pt x="242" y="1360"/>
                  </a:lnTo>
                  <a:lnTo>
                    <a:pt x="242" y="1361"/>
                  </a:lnTo>
                  <a:lnTo>
                    <a:pt x="242" y="1361"/>
                  </a:lnTo>
                  <a:lnTo>
                    <a:pt x="242" y="1360"/>
                  </a:lnTo>
                  <a:lnTo>
                    <a:pt x="241" y="1360"/>
                  </a:lnTo>
                  <a:lnTo>
                    <a:pt x="241" y="1358"/>
                  </a:lnTo>
                  <a:lnTo>
                    <a:pt x="241" y="1358"/>
                  </a:lnTo>
                  <a:lnTo>
                    <a:pt x="241" y="1358"/>
                  </a:lnTo>
                  <a:lnTo>
                    <a:pt x="241" y="1358"/>
                  </a:lnTo>
                  <a:lnTo>
                    <a:pt x="241" y="1358"/>
                  </a:lnTo>
                  <a:lnTo>
                    <a:pt x="241" y="1357"/>
                  </a:lnTo>
                  <a:lnTo>
                    <a:pt x="241" y="1356"/>
                  </a:lnTo>
                  <a:lnTo>
                    <a:pt x="241" y="1356"/>
                  </a:lnTo>
                  <a:lnTo>
                    <a:pt x="241" y="1355"/>
                  </a:lnTo>
                  <a:lnTo>
                    <a:pt x="241" y="1354"/>
                  </a:lnTo>
                  <a:lnTo>
                    <a:pt x="241" y="1353"/>
                  </a:lnTo>
                  <a:lnTo>
                    <a:pt x="241" y="1353"/>
                  </a:lnTo>
                  <a:lnTo>
                    <a:pt x="241" y="1353"/>
                  </a:lnTo>
                  <a:lnTo>
                    <a:pt x="241" y="1352"/>
                  </a:lnTo>
                  <a:lnTo>
                    <a:pt x="241" y="1352"/>
                  </a:lnTo>
                  <a:lnTo>
                    <a:pt x="241" y="1352"/>
                  </a:lnTo>
                  <a:lnTo>
                    <a:pt x="241" y="1352"/>
                  </a:lnTo>
                  <a:lnTo>
                    <a:pt x="242" y="1352"/>
                  </a:lnTo>
                  <a:lnTo>
                    <a:pt x="243" y="1352"/>
                  </a:lnTo>
                  <a:lnTo>
                    <a:pt x="243" y="1352"/>
                  </a:lnTo>
                  <a:lnTo>
                    <a:pt x="243" y="1352"/>
                  </a:lnTo>
                  <a:lnTo>
                    <a:pt x="244" y="1353"/>
                  </a:lnTo>
                  <a:lnTo>
                    <a:pt x="245" y="1353"/>
                  </a:lnTo>
                  <a:lnTo>
                    <a:pt x="245" y="1353"/>
                  </a:lnTo>
                  <a:lnTo>
                    <a:pt x="245" y="1353"/>
                  </a:lnTo>
                  <a:lnTo>
                    <a:pt x="245" y="1353"/>
                  </a:lnTo>
                  <a:lnTo>
                    <a:pt x="245" y="1353"/>
                  </a:lnTo>
                  <a:lnTo>
                    <a:pt x="245" y="1353"/>
                  </a:lnTo>
                  <a:lnTo>
                    <a:pt x="245" y="1353"/>
                  </a:lnTo>
                  <a:lnTo>
                    <a:pt x="244" y="1352"/>
                  </a:lnTo>
                  <a:lnTo>
                    <a:pt x="244" y="1351"/>
                  </a:lnTo>
                  <a:lnTo>
                    <a:pt x="244" y="1351"/>
                  </a:lnTo>
                  <a:lnTo>
                    <a:pt x="245" y="1352"/>
                  </a:lnTo>
                  <a:lnTo>
                    <a:pt x="245" y="1351"/>
                  </a:lnTo>
                  <a:lnTo>
                    <a:pt x="245" y="1351"/>
                  </a:lnTo>
                  <a:lnTo>
                    <a:pt x="245" y="1350"/>
                  </a:lnTo>
                  <a:lnTo>
                    <a:pt x="245" y="1349"/>
                  </a:lnTo>
                  <a:lnTo>
                    <a:pt x="245" y="1349"/>
                  </a:lnTo>
                  <a:lnTo>
                    <a:pt x="246" y="1349"/>
                  </a:lnTo>
                  <a:lnTo>
                    <a:pt x="247" y="1349"/>
                  </a:lnTo>
                  <a:lnTo>
                    <a:pt x="247" y="1349"/>
                  </a:lnTo>
                  <a:lnTo>
                    <a:pt x="247" y="1349"/>
                  </a:lnTo>
                  <a:lnTo>
                    <a:pt x="248" y="1349"/>
                  </a:lnTo>
                  <a:lnTo>
                    <a:pt x="248" y="1349"/>
                  </a:lnTo>
                  <a:lnTo>
                    <a:pt x="248" y="1349"/>
                  </a:lnTo>
                  <a:lnTo>
                    <a:pt x="249" y="1349"/>
                  </a:lnTo>
                  <a:lnTo>
                    <a:pt x="249" y="1349"/>
                  </a:lnTo>
                  <a:lnTo>
                    <a:pt x="249" y="1349"/>
                  </a:lnTo>
                  <a:lnTo>
                    <a:pt x="250" y="1349"/>
                  </a:lnTo>
                  <a:lnTo>
                    <a:pt x="250" y="1349"/>
                  </a:lnTo>
                  <a:lnTo>
                    <a:pt x="250" y="1349"/>
                  </a:lnTo>
                  <a:lnTo>
                    <a:pt x="250" y="1349"/>
                  </a:lnTo>
                  <a:lnTo>
                    <a:pt x="251" y="1349"/>
                  </a:lnTo>
                  <a:lnTo>
                    <a:pt x="251" y="1348"/>
                  </a:lnTo>
                  <a:lnTo>
                    <a:pt x="252" y="1348"/>
                  </a:lnTo>
                  <a:lnTo>
                    <a:pt x="252" y="1348"/>
                  </a:lnTo>
                  <a:lnTo>
                    <a:pt x="254" y="1347"/>
                  </a:lnTo>
                  <a:lnTo>
                    <a:pt x="254" y="1346"/>
                  </a:lnTo>
                  <a:lnTo>
                    <a:pt x="254" y="1346"/>
                  </a:lnTo>
                  <a:lnTo>
                    <a:pt x="254" y="1346"/>
                  </a:lnTo>
                  <a:lnTo>
                    <a:pt x="255" y="1346"/>
                  </a:lnTo>
                  <a:lnTo>
                    <a:pt x="256" y="1347"/>
                  </a:lnTo>
                  <a:lnTo>
                    <a:pt x="257" y="1346"/>
                  </a:lnTo>
                  <a:lnTo>
                    <a:pt x="257" y="1345"/>
                  </a:lnTo>
                  <a:lnTo>
                    <a:pt x="258" y="1345"/>
                  </a:lnTo>
                  <a:close/>
                  <a:moveTo>
                    <a:pt x="201" y="1334"/>
                  </a:moveTo>
                  <a:lnTo>
                    <a:pt x="201" y="1334"/>
                  </a:lnTo>
                  <a:lnTo>
                    <a:pt x="201" y="1334"/>
                  </a:lnTo>
                  <a:lnTo>
                    <a:pt x="202" y="1335"/>
                  </a:lnTo>
                  <a:lnTo>
                    <a:pt x="202" y="1335"/>
                  </a:lnTo>
                  <a:lnTo>
                    <a:pt x="202" y="1334"/>
                  </a:lnTo>
                  <a:lnTo>
                    <a:pt x="202" y="1334"/>
                  </a:lnTo>
                  <a:lnTo>
                    <a:pt x="202" y="1335"/>
                  </a:lnTo>
                  <a:lnTo>
                    <a:pt x="202" y="1335"/>
                  </a:lnTo>
                  <a:lnTo>
                    <a:pt x="203" y="1336"/>
                  </a:lnTo>
                  <a:lnTo>
                    <a:pt x="203" y="1337"/>
                  </a:lnTo>
                  <a:lnTo>
                    <a:pt x="203" y="1337"/>
                  </a:lnTo>
                  <a:lnTo>
                    <a:pt x="203" y="1339"/>
                  </a:lnTo>
                  <a:lnTo>
                    <a:pt x="203" y="1339"/>
                  </a:lnTo>
                  <a:lnTo>
                    <a:pt x="203" y="1339"/>
                  </a:lnTo>
                  <a:lnTo>
                    <a:pt x="203" y="1339"/>
                  </a:lnTo>
                  <a:lnTo>
                    <a:pt x="203" y="1340"/>
                  </a:lnTo>
                  <a:lnTo>
                    <a:pt x="202" y="1340"/>
                  </a:lnTo>
                  <a:lnTo>
                    <a:pt x="202" y="1340"/>
                  </a:lnTo>
                  <a:lnTo>
                    <a:pt x="202" y="1341"/>
                  </a:lnTo>
                  <a:lnTo>
                    <a:pt x="202" y="1342"/>
                  </a:lnTo>
                  <a:lnTo>
                    <a:pt x="202" y="1342"/>
                  </a:lnTo>
                  <a:lnTo>
                    <a:pt x="202" y="1343"/>
                  </a:lnTo>
                  <a:lnTo>
                    <a:pt x="201" y="1343"/>
                  </a:lnTo>
                  <a:lnTo>
                    <a:pt x="201" y="1345"/>
                  </a:lnTo>
                  <a:lnTo>
                    <a:pt x="201" y="1345"/>
                  </a:lnTo>
                  <a:lnTo>
                    <a:pt x="201" y="1346"/>
                  </a:lnTo>
                  <a:lnTo>
                    <a:pt x="200" y="1346"/>
                  </a:lnTo>
                  <a:lnTo>
                    <a:pt x="200" y="1346"/>
                  </a:lnTo>
                  <a:lnTo>
                    <a:pt x="200" y="1347"/>
                  </a:lnTo>
                  <a:lnTo>
                    <a:pt x="199" y="1348"/>
                  </a:lnTo>
                  <a:lnTo>
                    <a:pt x="198" y="1349"/>
                  </a:lnTo>
                  <a:lnTo>
                    <a:pt x="198" y="1349"/>
                  </a:lnTo>
                  <a:lnTo>
                    <a:pt x="198" y="1350"/>
                  </a:lnTo>
                  <a:lnTo>
                    <a:pt x="198" y="1351"/>
                  </a:lnTo>
                  <a:lnTo>
                    <a:pt x="197" y="1352"/>
                  </a:lnTo>
                  <a:lnTo>
                    <a:pt x="197" y="1353"/>
                  </a:lnTo>
                  <a:lnTo>
                    <a:pt x="197" y="1353"/>
                  </a:lnTo>
                  <a:lnTo>
                    <a:pt x="197" y="1353"/>
                  </a:lnTo>
                  <a:lnTo>
                    <a:pt x="196" y="1353"/>
                  </a:lnTo>
                  <a:lnTo>
                    <a:pt x="195" y="1354"/>
                  </a:lnTo>
                  <a:lnTo>
                    <a:pt x="196" y="1354"/>
                  </a:lnTo>
                  <a:lnTo>
                    <a:pt x="196" y="1355"/>
                  </a:lnTo>
                  <a:lnTo>
                    <a:pt x="195" y="1355"/>
                  </a:lnTo>
                  <a:lnTo>
                    <a:pt x="195" y="1356"/>
                  </a:lnTo>
                  <a:lnTo>
                    <a:pt x="194" y="1356"/>
                  </a:lnTo>
                  <a:lnTo>
                    <a:pt x="194" y="1357"/>
                  </a:lnTo>
                  <a:lnTo>
                    <a:pt x="193" y="1357"/>
                  </a:lnTo>
                  <a:lnTo>
                    <a:pt x="193" y="1356"/>
                  </a:lnTo>
                  <a:lnTo>
                    <a:pt x="193" y="1356"/>
                  </a:lnTo>
                  <a:lnTo>
                    <a:pt x="193" y="1355"/>
                  </a:lnTo>
                  <a:lnTo>
                    <a:pt x="192" y="1354"/>
                  </a:lnTo>
                  <a:lnTo>
                    <a:pt x="192" y="1354"/>
                  </a:lnTo>
                  <a:lnTo>
                    <a:pt x="192" y="1354"/>
                  </a:lnTo>
                  <a:lnTo>
                    <a:pt x="192" y="1353"/>
                  </a:lnTo>
                  <a:lnTo>
                    <a:pt x="191" y="1353"/>
                  </a:lnTo>
                  <a:lnTo>
                    <a:pt x="191" y="1354"/>
                  </a:lnTo>
                  <a:lnTo>
                    <a:pt x="191" y="1355"/>
                  </a:lnTo>
                  <a:lnTo>
                    <a:pt x="192" y="1356"/>
                  </a:lnTo>
                  <a:lnTo>
                    <a:pt x="191" y="1358"/>
                  </a:lnTo>
                  <a:lnTo>
                    <a:pt x="191" y="1358"/>
                  </a:lnTo>
                  <a:lnTo>
                    <a:pt x="191" y="1358"/>
                  </a:lnTo>
                  <a:lnTo>
                    <a:pt x="190" y="1358"/>
                  </a:lnTo>
                  <a:lnTo>
                    <a:pt x="190" y="1358"/>
                  </a:lnTo>
                  <a:lnTo>
                    <a:pt x="190" y="1360"/>
                  </a:lnTo>
                  <a:lnTo>
                    <a:pt x="190" y="1360"/>
                  </a:lnTo>
                  <a:lnTo>
                    <a:pt x="189" y="1360"/>
                  </a:lnTo>
                  <a:lnTo>
                    <a:pt x="189" y="1361"/>
                  </a:lnTo>
                  <a:lnTo>
                    <a:pt x="188" y="1361"/>
                  </a:lnTo>
                  <a:lnTo>
                    <a:pt x="188" y="1361"/>
                  </a:lnTo>
                  <a:lnTo>
                    <a:pt x="188" y="1361"/>
                  </a:lnTo>
                  <a:lnTo>
                    <a:pt x="188" y="1361"/>
                  </a:lnTo>
                  <a:lnTo>
                    <a:pt x="188" y="1362"/>
                  </a:lnTo>
                  <a:lnTo>
                    <a:pt x="187" y="1362"/>
                  </a:lnTo>
                  <a:lnTo>
                    <a:pt x="187" y="1363"/>
                  </a:lnTo>
                  <a:lnTo>
                    <a:pt x="187" y="1363"/>
                  </a:lnTo>
                  <a:lnTo>
                    <a:pt x="186" y="1363"/>
                  </a:lnTo>
                  <a:lnTo>
                    <a:pt x="186" y="1364"/>
                  </a:lnTo>
                  <a:lnTo>
                    <a:pt x="185" y="1364"/>
                  </a:lnTo>
                  <a:lnTo>
                    <a:pt x="185" y="1363"/>
                  </a:lnTo>
                  <a:lnTo>
                    <a:pt x="185" y="1363"/>
                  </a:lnTo>
                  <a:lnTo>
                    <a:pt x="185" y="1363"/>
                  </a:lnTo>
                  <a:lnTo>
                    <a:pt x="185" y="1363"/>
                  </a:lnTo>
                  <a:lnTo>
                    <a:pt x="185" y="1365"/>
                  </a:lnTo>
                  <a:lnTo>
                    <a:pt x="185" y="1366"/>
                  </a:lnTo>
                  <a:lnTo>
                    <a:pt x="183" y="1366"/>
                  </a:lnTo>
                  <a:lnTo>
                    <a:pt x="183" y="1366"/>
                  </a:lnTo>
                  <a:lnTo>
                    <a:pt x="182" y="1366"/>
                  </a:lnTo>
                  <a:lnTo>
                    <a:pt x="182" y="1366"/>
                  </a:lnTo>
                  <a:lnTo>
                    <a:pt x="182" y="1366"/>
                  </a:lnTo>
                  <a:lnTo>
                    <a:pt x="182" y="1365"/>
                  </a:lnTo>
                  <a:lnTo>
                    <a:pt x="181" y="1365"/>
                  </a:lnTo>
                  <a:lnTo>
                    <a:pt x="181" y="1365"/>
                  </a:lnTo>
                  <a:lnTo>
                    <a:pt x="180" y="1366"/>
                  </a:lnTo>
                  <a:lnTo>
                    <a:pt x="180" y="1366"/>
                  </a:lnTo>
                  <a:lnTo>
                    <a:pt x="180" y="1366"/>
                  </a:lnTo>
                  <a:lnTo>
                    <a:pt x="180" y="1366"/>
                  </a:lnTo>
                  <a:lnTo>
                    <a:pt x="179" y="1366"/>
                  </a:lnTo>
                  <a:lnTo>
                    <a:pt x="179" y="1366"/>
                  </a:lnTo>
                  <a:lnTo>
                    <a:pt x="178" y="1366"/>
                  </a:lnTo>
                  <a:lnTo>
                    <a:pt x="178" y="1366"/>
                  </a:lnTo>
                  <a:lnTo>
                    <a:pt x="179" y="1365"/>
                  </a:lnTo>
                  <a:lnTo>
                    <a:pt x="178" y="1365"/>
                  </a:lnTo>
                  <a:lnTo>
                    <a:pt x="178" y="1366"/>
                  </a:lnTo>
                  <a:lnTo>
                    <a:pt x="177" y="1367"/>
                  </a:lnTo>
                  <a:lnTo>
                    <a:pt x="177" y="1368"/>
                  </a:lnTo>
                  <a:lnTo>
                    <a:pt x="177" y="1369"/>
                  </a:lnTo>
                  <a:lnTo>
                    <a:pt x="176" y="1369"/>
                  </a:lnTo>
                  <a:lnTo>
                    <a:pt x="176" y="1369"/>
                  </a:lnTo>
                  <a:lnTo>
                    <a:pt x="176" y="1369"/>
                  </a:lnTo>
                  <a:lnTo>
                    <a:pt x="176" y="1369"/>
                  </a:lnTo>
                  <a:lnTo>
                    <a:pt x="176" y="1368"/>
                  </a:lnTo>
                  <a:lnTo>
                    <a:pt x="175" y="1368"/>
                  </a:lnTo>
                  <a:lnTo>
                    <a:pt x="175" y="1366"/>
                  </a:lnTo>
                  <a:lnTo>
                    <a:pt x="176" y="1366"/>
                  </a:lnTo>
                  <a:lnTo>
                    <a:pt x="176" y="1366"/>
                  </a:lnTo>
                  <a:lnTo>
                    <a:pt x="176" y="1366"/>
                  </a:lnTo>
                  <a:lnTo>
                    <a:pt x="176" y="1365"/>
                  </a:lnTo>
                  <a:lnTo>
                    <a:pt x="175" y="1365"/>
                  </a:lnTo>
                  <a:lnTo>
                    <a:pt x="175" y="1364"/>
                  </a:lnTo>
                  <a:lnTo>
                    <a:pt x="175" y="1364"/>
                  </a:lnTo>
                  <a:lnTo>
                    <a:pt x="174" y="1365"/>
                  </a:lnTo>
                  <a:lnTo>
                    <a:pt x="174" y="1366"/>
                  </a:lnTo>
                  <a:lnTo>
                    <a:pt x="173" y="1366"/>
                  </a:lnTo>
                  <a:lnTo>
                    <a:pt x="173" y="1367"/>
                  </a:lnTo>
                  <a:lnTo>
                    <a:pt x="173" y="1367"/>
                  </a:lnTo>
                  <a:lnTo>
                    <a:pt x="173" y="1368"/>
                  </a:lnTo>
                  <a:lnTo>
                    <a:pt x="173" y="1368"/>
                  </a:lnTo>
                  <a:lnTo>
                    <a:pt x="172" y="1368"/>
                  </a:lnTo>
                  <a:lnTo>
                    <a:pt x="172" y="1369"/>
                  </a:lnTo>
                  <a:lnTo>
                    <a:pt x="172" y="1369"/>
                  </a:lnTo>
                  <a:lnTo>
                    <a:pt x="172" y="1370"/>
                  </a:lnTo>
                  <a:lnTo>
                    <a:pt x="172" y="1370"/>
                  </a:lnTo>
                  <a:lnTo>
                    <a:pt x="172" y="1370"/>
                  </a:lnTo>
                  <a:lnTo>
                    <a:pt x="172" y="1370"/>
                  </a:lnTo>
                  <a:lnTo>
                    <a:pt x="171" y="1370"/>
                  </a:lnTo>
                  <a:lnTo>
                    <a:pt x="171" y="1370"/>
                  </a:lnTo>
                  <a:lnTo>
                    <a:pt x="171" y="1370"/>
                  </a:lnTo>
                  <a:lnTo>
                    <a:pt x="171" y="1370"/>
                  </a:lnTo>
                  <a:lnTo>
                    <a:pt x="171" y="1369"/>
                  </a:lnTo>
                  <a:lnTo>
                    <a:pt x="171" y="1369"/>
                  </a:lnTo>
                  <a:lnTo>
                    <a:pt x="171" y="1368"/>
                  </a:lnTo>
                  <a:lnTo>
                    <a:pt x="171" y="1368"/>
                  </a:lnTo>
                  <a:lnTo>
                    <a:pt x="171" y="1366"/>
                  </a:lnTo>
                  <a:lnTo>
                    <a:pt x="171" y="1366"/>
                  </a:lnTo>
                  <a:lnTo>
                    <a:pt x="168" y="1366"/>
                  </a:lnTo>
                  <a:lnTo>
                    <a:pt x="167" y="1366"/>
                  </a:lnTo>
                  <a:lnTo>
                    <a:pt x="165" y="1367"/>
                  </a:lnTo>
                  <a:lnTo>
                    <a:pt x="165" y="1368"/>
                  </a:lnTo>
                  <a:lnTo>
                    <a:pt x="165" y="1368"/>
                  </a:lnTo>
                  <a:lnTo>
                    <a:pt x="165" y="1371"/>
                  </a:lnTo>
                  <a:lnTo>
                    <a:pt x="165" y="1371"/>
                  </a:lnTo>
                  <a:lnTo>
                    <a:pt x="165" y="1372"/>
                  </a:lnTo>
                  <a:lnTo>
                    <a:pt x="164" y="1372"/>
                  </a:lnTo>
                  <a:lnTo>
                    <a:pt x="164" y="1372"/>
                  </a:lnTo>
                  <a:lnTo>
                    <a:pt x="163" y="1373"/>
                  </a:lnTo>
                  <a:lnTo>
                    <a:pt x="163" y="1372"/>
                  </a:lnTo>
                  <a:lnTo>
                    <a:pt x="163" y="1371"/>
                  </a:lnTo>
                  <a:lnTo>
                    <a:pt x="162" y="1371"/>
                  </a:lnTo>
                  <a:lnTo>
                    <a:pt x="162" y="1370"/>
                  </a:lnTo>
                  <a:lnTo>
                    <a:pt x="162" y="1369"/>
                  </a:lnTo>
                  <a:lnTo>
                    <a:pt x="160" y="1369"/>
                  </a:lnTo>
                  <a:lnTo>
                    <a:pt x="160" y="1367"/>
                  </a:lnTo>
                  <a:lnTo>
                    <a:pt x="161" y="1366"/>
                  </a:lnTo>
                  <a:lnTo>
                    <a:pt x="163" y="1366"/>
                  </a:lnTo>
                  <a:lnTo>
                    <a:pt x="163" y="1365"/>
                  </a:lnTo>
                  <a:lnTo>
                    <a:pt x="164" y="1365"/>
                  </a:lnTo>
                  <a:lnTo>
                    <a:pt x="164" y="1364"/>
                  </a:lnTo>
                  <a:lnTo>
                    <a:pt x="164" y="1364"/>
                  </a:lnTo>
                  <a:lnTo>
                    <a:pt x="164" y="1363"/>
                  </a:lnTo>
                  <a:lnTo>
                    <a:pt x="165" y="1363"/>
                  </a:lnTo>
                  <a:lnTo>
                    <a:pt x="165" y="1362"/>
                  </a:lnTo>
                  <a:lnTo>
                    <a:pt x="166" y="1362"/>
                  </a:lnTo>
                  <a:lnTo>
                    <a:pt x="166" y="1362"/>
                  </a:lnTo>
                  <a:lnTo>
                    <a:pt x="166" y="1363"/>
                  </a:lnTo>
                  <a:lnTo>
                    <a:pt x="166" y="1364"/>
                  </a:lnTo>
                  <a:lnTo>
                    <a:pt x="167" y="1364"/>
                  </a:lnTo>
                  <a:lnTo>
                    <a:pt x="169" y="1363"/>
                  </a:lnTo>
                  <a:lnTo>
                    <a:pt x="169" y="1363"/>
                  </a:lnTo>
                  <a:lnTo>
                    <a:pt x="169" y="1362"/>
                  </a:lnTo>
                  <a:lnTo>
                    <a:pt x="169" y="1362"/>
                  </a:lnTo>
                  <a:lnTo>
                    <a:pt x="169" y="1362"/>
                  </a:lnTo>
                  <a:lnTo>
                    <a:pt x="169" y="1362"/>
                  </a:lnTo>
                  <a:lnTo>
                    <a:pt x="170" y="1361"/>
                  </a:lnTo>
                  <a:lnTo>
                    <a:pt x="170" y="1361"/>
                  </a:lnTo>
                  <a:lnTo>
                    <a:pt x="170" y="1361"/>
                  </a:lnTo>
                  <a:lnTo>
                    <a:pt x="171" y="1361"/>
                  </a:lnTo>
                  <a:lnTo>
                    <a:pt x="171" y="1360"/>
                  </a:lnTo>
                  <a:lnTo>
                    <a:pt x="172" y="1359"/>
                  </a:lnTo>
                  <a:lnTo>
                    <a:pt x="172" y="1358"/>
                  </a:lnTo>
                  <a:lnTo>
                    <a:pt x="172" y="1357"/>
                  </a:lnTo>
                  <a:lnTo>
                    <a:pt x="172" y="1357"/>
                  </a:lnTo>
                  <a:lnTo>
                    <a:pt x="172" y="1356"/>
                  </a:lnTo>
                  <a:lnTo>
                    <a:pt x="173" y="1356"/>
                  </a:lnTo>
                  <a:lnTo>
                    <a:pt x="173" y="1356"/>
                  </a:lnTo>
                  <a:lnTo>
                    <a:pt x="173" y="1355"/>
                  </a:lnTo>
                  <a:lnTo>
                    <a:pt x="174" y="1356"/>
                  </a:lnTo>
                  <a:lnTo>
                    <a:pt x="176" y="1355"/>
                  </a:lnTo>
                  <a:lnTo>
                    <a:pt x="176" y="1354"/>
                  </a:lnTo>
                  <a:lnTo>
                    <a:pt x="176" y="1353"/>
                  </a:lnTo>
                  <a:lnTo>
                    <a:pt x="176" y="1352"/>
                  </a:lnTo>
                  <a:lnTo>
                    <a:pt x="176" y="1351"/>
                  </a:lnTo>
                  <a:lnTo>
                    <a:pt x="176" y="1351"/>
                  </a:lnTo>
                  <a:lnTo>
                    <a:pt x="176" y="1350"/>
                  </a:lnTo>
                  <a:lnTo>
                    <a:pt x="178" y="1349"/>
                  </a:lnTo>
                  <a:lnTo>
                    <a:pt x="179" y="1350"/>
                  </a:lnTo>
                  <a:lnTo>
                    <a:pt x="179" y="1349"/>
                  </a:lnTo>
                  <a:lnTo>
                    <a:pt x="179" y="1349"/>
                  </a:lnTo>
                  <a:lnTo>
                    <a:pt x="180" y="1348"/>
                  </a:lnTo>
                  <a:lnTo>
                    <a:pt x="180" y="1348"/>
                  </a:lnTo>
                  <a:lnTo>
                    <a:pt x="180" y="1348"/>
                  </a:lnTo>
                  <a:lnTo>
                    <a:pt x="181" y="1348"/>
                  </a:lnTo>
                  <a:lnTo>
                    <a:pt x="181" y="1347"/>
                  </a:lnTo>
                  <a:lnTo>
                    <a:pt x="181" y="1346"/>
                  </a:lnTo>
                  <a:lnTo>
                    <a:pt x="181" y="1346"/>
                  </a:lnTo>
                  <a:lnTo>
                    <a:pt x="182" y="1346"/>
                  </a:lnTo>
                  <a:lnTo>
                    <a:pt x="183" y="1346"/>
                  </a:lnTo>
                  <a:lnTo>
                    <a:pt x="183" y="1347"/>
                  </a:lnTo>
                  <a:lnTo>
                    <a:pt x="183" y="1347"/>
                  </a:lnTo>
                  <a:lnTo>
                    <a:pt x="183" y="1346"/>
                  </a:lnTo>
                  <a:lnTo>
                    <a:pt x="184" y="1345"/>
                  </a:lnTo>
                  <a:lnTo>
                    <a:pt x="184" y="1345"/>
                  </a:lnTo>
                  <a:lnTo>
                    <a:pt x="184" y="1344"/>
                  </a:lnTo>
                  <a:lnTo>
                    <a:pt x="184" y="1344"/>
                  </a:lnTo>
                  <a:lnTo>
                    <a:pt x="185" y="1344"/>
                  </a:lnTo>
                  <a:lnTo>
                    <a:pt x="185" y="1344"/>
                  </a:lnTo>
                  <a:lnTo>
                    <a:pt x="185" y="1344"/>
                  </a:lnTo>
                  <a:lnTo>
                    <a:pt x="185" y="1344"/>
                  </a:lnTo>
                  <a:lnTo>
                    <a:pt x="186" y="1343"/>
                  </a:lnTo>
                  <a:lnTo>
                    <a:pt x="186" y="1343"/>
                  </a:lnTo>
                  <a:lnTo>
                    <a:pt x="187" y="1344"/>
                  </a:lnTo>
                  <a:lnTo>
                    <a:pt x="187" y="1344"/>
                  </a:lnTo>
                  <a:lnTo>
                    <a:pt x="188" y="1342"/>
                  </a:lnTo>
                  <a:lnTo>
                    <a:pt x="188" y="1341"/>
                  </a:lnTo>
                  <a:lnTo>
                    <a:pt x="188" y="1341"/>
                  </a:lnTo>
                  <a:lnTo>
                    <a:pt x="188" y="1340"/>
                  </a:lnTo>
                  <a:lnTo>
                    <a:pt x="189" y="1340"/>
                  </a:lnTo>
                  <a:lnTo>
                    <a:pt x="189" y="1340"/>
                  </a:lnTo>
                  <a:lnTo>
                    <a:pt x="189" y="1340"/>
                  </a:lnTo>
                  <a:lnTo>
                    <a:pt x="189" y="1340"/>
                  </a:lnTo>
                  <a:lnTo>
                    <a:pt x="189" y="1340"/>
                  </a:lnTo>
                  <a:lnTo>
                    <a:pt x="189" y="1340"/>
                  </a:lnTo>
                  <a:lnTo>
                    <a:pt x="190" y="1340"/>
                  </a:lnTo>
                  <a:lnTo>
                    <a:pt x="190" y="1340"/>
                  </a:lnTo>
                  <a:lnTo>
                    <a:pt x="189" y="1340"/>
                  </a:lnTo>
                  <a:lnTo>
                    <a:pt x="189" y="1339"/>
                  </a:lnTo>
                  <a:lnTo>
                    <a:pt x="190" y="1338"/>
                  </a:lnTo>
                  <a:lnTo>
                    <a:pt x="190" y="1339"/>
                  </a:lnTo>
                  <a:lnTo>
                    <a:pt x="191" y="1338"/>
                  </a:lnTo>
                  <a:lnTo>
                    <a:pt x="192" y="1338"/>
                  </a:lnTo>
                  <a:lnTo>
                    <a:pt x="192" y="1339"/>
                  </a:lnTo>
                  <a:lnTo>
                    <a:pt x="192" y="1339"/>
                  </a:lnTo>
                  <a:lnTo>
                    <a:pt x="192" y="1338"/>
                  </a:lnTo>
                  <a:lnTo>
                    <a:pt x="192" y="1338"/>
                  </a:lnTo>
                  <a:lnTo>
                    <a:pt x="192" y="1338"/>
                  </a:lnTo>
                  <a:lnTo>
                    <a:pt x="193" y="1337"/>
                  </a:lnTo>
                  <a:lnTo>
                    <a:pt x="193" y="1337"/>
                  </a:lnTo>
                  <a:lnTo>
                    <a:pt x="193" y="1337"/>
                  </a:lnTo>
                  <a:lnTo>
                    <a:pt x="193" y="1337"/>
                  </a:lnTo>
                  <a:lnTo>
                    <a:pt x="193" y="1337"/>
                  </a:lnTo>
                  <a:lnTo>
                    <a:pt x="193" y="1337"/>
                  </a:lnTo>
                  <a:lnTo>
                    <a:pt x="194" y="1336"/>
                  </a:lnTo>
                  <a:lnTo>
                    <a:pt x="194" y="1336"/>
                  </a:lnTo>
                  <a:lnTo>
                    <a:pt x="194" y="1336"/>
                  </a:lnTo>
                  <a:lnTo>
                    <a:pt x="194" y="1336"/>
                  </a:lnTo>
                  <a:lnTo>
                    <a:pt x="194" y="1336"/>
                  </a:lnTo>
                  <a:lnTo>
                    <a:pt x="194" y="1336"/>
                  </a:lnTo>
                  <a:lnTo>
                    <a:pt x="195" y="1336"/>
                  </a:lnTo>
                  <a:lnTo>
                    <a:pt x="195" y="1336"/>
                  </a:lnTo>
                  <a:lnTo>
                    <a:pt x="195" y="1336"/>
                  </a:lnTo>
                  <a:lnTo>
                    <a:pt x="196" y="1336"/>
                  </a:lnTo>
                  <a:lnTo>
                    <a:pt x="196" y="1335"/>
                  </a:lnTo>
                  <a:lnTo>
                    <a:pt x="196" y="1334"/>
                  </a:lnTo>
                  <a:lnTo>
                    <a:pt x="197" y="1335"/>
                  </a:lnTo>
                  <a:lnTo>
                    <a:pt x="198" y="1334"/>
                  </a:lnTo>
                  <a:lnTo>
                    <a:pt x="198" y="1335"/>
                  </a:lnTo>
                  <a:lnTo>
                    <a:pt x="198" y="1336"/>
                  </a:lnTo>
                  <a:lnTo>
                    <a:pt x="198" y="1335"/>
                  </a:lnTo>
                  <a:lnTo>
                    <a:pt x="198" y="1335"/>
                  </a:lnTo>
                  <a:lnTo>
                    <a:pt x="199" y="1335"/>
                  </a:lnTo>
                  <a:lnTo>
                    <a:pt x="199" y="1334"/>
                  </a:lnTo>
                  <a:lnTo>
                    <a:pt x="201" y="1334"/>
                  </a:lnTo>
                  <a:close/>
                  <a:moveTo>
                    <a:pt x="307" y="1305"/>
                  </a:moveTo>
                  <a:lnTo>
                    <a:pt x="308" y="1305"/>
                  </a:lnTo>
                  <a:lnTo>
                    <a:pt x="307" y="1306"/>
                  </a:lnTo>
                  <a:lnTo>
                    <a:pt x="307" y="1306"/>
                  </a:lnTo>
                  <a:lnTo>
                    <a:pt x="306" y="1305"/>
                  </a:lnTo>
                  <a:lnTo>
                    <a:pt x="306" y="1305"/>
                  </a:lnTo>
                  <a:lnTo>
                    <a:pt x="307" y="1305"/>
                  </a:lnTo>
                  <a:lnTo>
                    <a:pt x="307" y="1305"/>
                  </a:lnTo>
                  <a:close/>
                  <a:moveTo>
                    <a:pt x="7" y="1304"/>
                  </a:moveTo>
                  <a:lnTo>
                    <a:pt x="7" y="1305"/>
                  </a:lnTo>
                  <a:lnTo>
                    <a:pt x="9" y="1305"/>
                  </a:lnTo>
                  <a:lnTo>
                    <a:pt x="10" y="1306"/>
                  </a:lnTo>
                  <a:lnTo>
                    <a:pt x="11" y="1306"/>
                  </a:lnTo>
                  <a:lnTo>
                    <a:pt x="11" y="1306"/>
                  </a:lnTo>
                  <a:lnTo>
                    <a:pt x="8" y="1306"/>
                  </a:lnTo>
                  <a:lnTo>
                    <a:pt x="7" y="1307"/>
                  </a:lnTo>
                  <a:lnTo>
                    <a:pt x="7" y="1307"/>
                  </a:lnTo>
                  <a:lnTo>
                    <a:pt x="7" y="1308"/>
                  </a:lnTo>
                  <a:lnTo>
                    <a:pt x="6" y="1308"/>
                  </a:lnTo>
                  <a:lnTo>
                    <a:pt x="4" y="1307"/>
                  </a:lnTo>
                  <a:lnTo>
                    <a:pt x="4" y="1307"/>
                  </a:lnTo>
                  <a:lnTo>
                    <a:pt x="3" y="1306"/>
                  </a:lnTo>
                  <a:lnTo>
                    <a:pt x="2" y="1306"/>
                  </a:lnTo>
                  <a:lnTo>
                    <a:pt x="2" y="1306"/>
                  </a:lnTo>
                  <a:lnTo>
                    <a:pt x="2" y="1305"/>
                  </a:lnTo>
                  <a:lnTo>
                    <a:pt x="2" y="1305"/>
                  </a:lnTo>
                  <a:lnTo>
                    <a:pt x="7" y="1304"/>
                  </a:lnTo>
                  <a:close/>
                  <a:moveTo>
                    <a:pt x="299" y="1297"/>
                  </a:moveTo>
                  <a:lnTo>
                    <a:pt x="299" y="1298"/>
                  </a:lnTo>
                  <a:lnTo>
                    <a:pt x="300" y="1298"/>
                  </a:lnTo>
                  <a:lnTo>
                    <a:pt x="301" y="1299"/>
                  </a:lnTo>
                  <a:lnTo>
                    <a:pt x="301" y="1299"/>
                  </a:lnTo>
                  <a:lnTo>
                    <a:pt x="302" y="1299"/>
                  </a:lnTo>
                  <a:lnTo>
                    <a:pt x="302" y="1299"/>
                  </a:lnTo>
                  <a:lnTo>
                    <a:pt x="302" y="1299"/>
                  </a:lnTo>
                  <a:lnTo>
                    <a:pt x="302" y="1299"/>
                  </a:lnTo>
                  <a:lnTo>
                    <a:pt x="302" y="1299"/>
                  </a:lnTo>
                  <a:lnTo>
                    <a:pt x="303" y="1299"/>
                  </a:lnTo>
                  <a:lnTo>
                    <a:pt x="303" y="1300"/>
                  </a:lnTo>
                  <a:lnTo>
                    <a:pt x="305" y="1300"/>
                  </a:lnTo>
                  <a:lnTo>
                    <a:pt x="305" y="1301"/>
                  </a:lnTo>
                  <a:lnTo>
                    <a:pt x="306" y="1301"/>
                  </a:lnTo>
                  <a:lnTo>
                    <a:pt x="306" y="1301"/>
                  </a:lnTo>
                  <a:lnTo>
                    <a:pt x="306" y="1301"/>
                  </a:lnTo>
                  <a:lnTo>
                    <a:pt x="306" y="1302"/>
                  </a:lnTo>
                  <a:lnTo>
                    <a:pt x="306" y="1301"/>
                  </a:lnTo>
                  <a:lnTo>
                    <a:pt x="306" y="1301"/>
                  </a:lnTo>
                  <a:lnTo>
                    <a:pt x="307" y="1301"/>
                  </a:lnTo>
                  <a:lnTo>
                    <a:pt x="309" y="1302"/>
                  </a:lnTo>
                  <a:lnTo>
                    <a:pt x="310" y="1302"/>
                  </a:lnTo>
                  <a:lnTo>
                    <a:pt x="310" y="1302"/>
                  </a:lnTo>
                  <a:lnTo>
                    <a:pt x="311" y="1302"/>
                  </a:lnTo>
                  <a:lnTo>
                    <a:pt x="311" y="1303"/>
                  </a:lnTo>
                  <a:lnTo>
                    <a:pt x="310" y="1304"/>
                  </a:lnTo>
                  <a:lnTo>
                    <a:pt x="308" y="1304"/>
                  </a:lnTo>
                  <a:lnTo>
                    <a:pt x="308" y="1305"/>
                  </a:lnTo>
                  <a:lnTo>
                    <a:pt x="307" y="1305"/>
                  </a:lnTo>
                  <a:lnTo>
                    <a:pt x="306" y="1304"/>
                  </a:lnTo>
                  <a:lnTo>
                    <a:pt x="306" y="1303"/>
                  </a:lnTo>
                  <a:lnTo>
                    <a:pt x="306" y="1303"/>
                  </a:lnTo>
                  <a:lnTo>
                    <a:pt x="306" y="1304"/>
                  </a:lnTo>
                  <a:lnTo>
                    <a:pt x="306" y="1305"/>
                  </a:lnTo>
                  <a:lnTo>
                    <a:pt x="306" y="1305"/>
                  </a:lnTo>
                  <a:lnTo>
                    <a:pt x="305" y="1306"/>
                  </a:lnTo>
                  <a:lnTo>
                    <a:pt x="304" y="1305"/>
                  </a:lnTo>
                  <a:lnTo>
                    <a:pt x="303" y="1306"/>
                  </a:lnTo>
                  <a:lnTo>
                    <a:pt x="302" y="1306"/>
                  </a:lnTo>
                  <a:lnTo>
                    <a:pt x="302" y="1305"/>
                  </a:lnTo>
                  <a:lnTo>
                    <a:pt x="302" y="1305"/>
                  </a:lnTo>
                  <a:lnTo>
                    <a:pt x="300" y="1304"/>
                  </a:lnTo>
                  <a:lnTo>
                    <a:pt x="300" y="1304"/>
                  </a:lnTo>
                  <a:lnTo>
                    <a:pt x="300" y="1305"/>
                  </a:lnTo>
                  <a:lnTo>
                    <a:pt x="300" y="1305"/>
                  </a:lnTo>
                  <a:lnTo>
                    <a:pt x="300" y="1304"/>
                  </a:lnTo>
                  <a:lnTo>
                    <a:pt x="299" y="1304"/>
                  </a:lnTo>
                  <a:lnTo>
                    <a:pt x="299" y="1304"/>
                  </a:lnTo>
                  <a:lnTo>
                    <a:pt x="298" y="1304"/>
                  </a:lnTo>
                  <a:lnTo>
                    <a:pt x="298" y="1304"/>
                  </a:lnTo>
                  <a:lnTo>
                    <a:pt x="298" y="1304"/>
                  </a:lnTo>
                  <a:lnTo>
                    <a:pt x="298" y="1305"/>
                  </a:lnTo>
                  <a:lnTo>
                    <a:pt x="297" y="1304"/>
                  </a:lnTo>
                  <a:lnTo>
                    <a:pt x="297" y="1304"/>
                  </a:lnTo>
                  <a:lnTo>
                    <a:pt x="297" y="1303"/>
                  </a:lnTo>
                  <a:lnTo>
                    <a:pt x="297" y="1303"/>
                  </a:lnTo>
                  <a:lnTo>
                    <a:pt x="297" y="1302"/>
                  </a:lnTo>
                  <a:lnTo>
                    <a:pt x="297" y="1302"/>
                  </a:lnTo>
                  <a:lnTo>
                    <a:pt x="297" y="1302"/>
                  </a:lnTo>
                  <a:lnTo>
                    <a:pt x="297" y="1301"/>
                  </a:lnTo>
                  <a:lnTo>
                    <a:pt x="298" y="1301"/>
                  </a:lnTo>
                  <a:lnTo>
                    <a:pt x="297" y="1301"/>
                  </a:lnTo>
                  <a:lnTo>
                    <a:pt x="298" y="1301"/>
                  </a:lnTo>
                  <a:lnTo>
                    <a:pt x="298" y="1300"/>
                  </a:lnTo>
                  <a:lnTo>
                    <a:pt x="298" y="1300"/>
                  </a:lnTo>
                  <a:lnTo>
                    <a:pt x="298" y="1299"/>
                  </a:lnTo>
                  <a:lnTo>
                    <a:pt x="299" y="1299"/>
                  </a:lnTo>
                  <a:lnTo>
                    <a:pt x="298" y="1298"/>
                  </a:lnTo>
                  <a:lnTo>
                    <a:pt x="298" y="1298"/>
                  </a:lnTo>
                  <a:lnTo>
                    <a:pt x="299" y="1297"/>
                  </a:lnTo>
                  <a:close/>
                  <a:moveTo>
                    <a:pt x="9" y="1292"/>
                  </a:moveTo>
                  <a:lnTo>
                    <a:pt x="9" y="1292"/>
                  </a:lnTo>
                  <a:lnTo>
                    <a:pt x="10" y="1292"/>
                  </a:lnTo>
                  <a:lnTo>
                    <a:pt x="10" y="1292"/>
                  </a:lnTo>
                  <a:lnTo>
                    <a:pt x="10" y="1292"/>
                  </a:lnTo>
                  <a:lnTo>
                    <a:pt x="10" y="1293"/>
                  </a:lnTo>
                  <a:lnTo>
                    <a:pt x="10" y="1293"/>
                  </a:lnTo>
                  <a:lnTo>
                    <a:pt x="10" y="1293"/>
                  </a:lnTo>
                  <a:lnTo>
                    <a:pt x="9" y="1293"/>
                  </a:lnTo>
                  <a:lnTo>
                    <a:pt x="9" y="1293"/>
                  </a:lnTo>
                  <a:lnTo>
                    <a:pt x="9" y="1293"/>
                  </a:lnTo>
                  <a:lnTo>
                    <a:pt x="8" y="1294"/>
                  </a:lnTo>
                  <a:lnTo>
                    <a:pt x="8" y="1294"/>
                  </a:lnTo>
                  <a:lnTo>
                    <a:pt x="8" y="1294"/>
                  </a:lnTo>
                  <a:lnTo>
                    <a:pt x="9" y="1295"/>
                  </a:lnTo>
                  <a:lnTo>
                    <a:pt x="9" y="1296"/>
                  </a:lnTo>
                  <a:lnTo>
                    <a:pt x="9" y="1296"/>
                  </a:lnTo>
                  <a:lnTo>
                    <a:pt x="9" y="1296"/>
                  </a:lnTo>
                  <a:lnTo>
                    <a:pt x="9" y="1297"/>
                  </a:lnTo>
                  <a:lnTo>
                    <a:pt x="8" y="1297"/>
                  </a:lnTo>
                  <a:lnTo>
                    <a:pt x="7" y="1297"/>
                  </a:lnTo>
                  <a:lnTo>
                    <a:pt x="7" y="1297"/>
                  </a:lnTo>
                  <a:lnTo>
                    <a:pt x="7" y="1298"/>
                  </a:lnTo>
                  <a:lnTo>
                    <a:pt x="8" y="1298"/>
                  </a:lnTo>
                  <a:lnTo>
                    <a:pt x="9" y="1299"/>
                  </a:lnTo>
                  <a:lnTo>
                    <a:pt x="8" y="1301"/>
                  </a:lnTo>
                  <a:lnTo>
                    <a:pt x="8" y="1301"/>
                  </a:lnTo>
                  <a:lnTo>
                    <a:pt x="7" y="1301"/>
                  </a:lnTo>
                  <a:lnTo>
                    <a:pt x="6" y="1301"/>
                  </a:lnTo>
                  <a:lnTo>
                    <a:pt x="6" y="1302"/>
                  </a:lnTo>
                  <a:lnTo>
                    <a:pt x="5" y="1302"/>
                  </a:lnTo>
                  <a:lnTo>
                    <a:pt x="3" y="1302"/>
                  </a:lnTo>
                  <a:lnTo>
                    <a:pt x="3" y="1303"/>
                  </a:lnTo>
                  <a:lnTo>
                    <a:pt x="2" y="1303"/>
                  </a:lnTo>
                  <a:lnTo>
                    <a:pt x="2" y="1303"/>
                  </a:lnTo>
                  <a:lnTo>
                    <a:pt x="2" y="1303"/>
                  </a:lnTo>
                  <a:lnTo>
                    <a:pt x="3" y="1302"/>
                  </a:lnTo>
                  <a:lnTo>
                    <a:pt x="2" y="1302"/>
                  </a:lnTo>
                  <a:lnTo>
                    <a:pt x="2" y="1301"/>
                  </a:lnTo>
                  <a:lnTo>
                    <a:pt x="0" y="1301"/>
                  </a:lnTo>
                  <a:lnTo>
                    <a:pt x="0" y="1301"/>
                  </a:lnTo>
                  <a:lnTo>
                    <a:pt x="0" y="1301"/>
                  </a:lnTo>
                  <a:lnTo>
                    <a:pt x="1" y="1301"/>
                  </a:lnTo>
                  <a:lnTo>
                    <a:pt x="1" y="1299"/>
                  </a:lnTo>
                  <a:lnTo>
                    <a:pt x="2" y="1298"/>
                  </a:lnTo>
                  <a:lnTo>
                    <a:pt x="2" y="1298"/>
                  </a:lnTo>
                  <a:lnTo>
                    <a:pt x="2" y="1298"/>
                  </a:lnTo>
                  <a:lnTo>
                    <a:pt x="2" y="1298"/>
                  </a:lnTo>
                  <a:lnTo>
                    <a:pt x="2" y="1297"/>
                  </a:lnTo>
                  <a:lnTo>
                    <a:pt x="2" y="1297"/>
                  </a:lnTo>
                  <a:lnTo>
                    <a:pt x="2" y="1297"/>
                  </a:lnTo>
                  <a:lnTo>
                    <a:pt x="2" y="1297"/>
                  </a:lnTo>
                  <a:lnTo>
                    <a:pt x="2" y="1296"/>
                  </a:lnTo>
                  <a:lnTo>
                    <a:pt x="2" y="1296"/>
                  </a:lnTo>
                  <a:lnTo>
                    <a:pt x="2" y="1296"/>
                  </a:lnTo>
                  <a:lnTo>
                    <a:pt x="2" y="1296"/>
                  </a:lnTo>
                  <a:lnTo>
                    <a:pt x="2" y="1295"/>
                  </a:lnTo>
                  <a:lnTo>
                    <a:pt x="2" y="1294"/>
                  </a:lnTo>
                  <a:lnTo>
                    <a:pt x="2" y="1294"/>
                  </a:lnTo>
                  <a:lnTo>
                    <a:pt x="3" y="1293"/>
                  </a:lnTo>
                  <a:lnTo>
                    <a:pt x="3" y="1294"/>
                  </a:lnTo>
                  <a:lnTo>
                    <a:pt x="3" y="1294"/>
                  </a:lnTo>
                  <a:lnTo>
                    <a:pt x="4" y="1294"/>
                  </a:lnTo>
                  <a:lnTo>
                    <a:pt x="5" y="1294"/>
                  </a:lnTo>
                  <a:lnTo>
                    <a:pt x="6" y="1293"/>
                  </a:lnTo>
                  <a:lnTo>
                    <a:pt x="7" y="1293"/>
                  </a:lnTo>
                  <a:lnTo>
                    <a:pt x="7" y="1292"/>
                  </a:lnTo>
                  <a:lnTo>
                    <a:pt x="7" y="1292"/>
                  </a:lnTo>
                  <a:lnTo>
                    <a:pt x="8" y="1292"/>
                  </a:lnTo>
                  <a:lnTo>
                    <a:pt x="9" y="1292"/>
                  </a:lnTo>
                  <a:close/>
                  <a:moveTo>
                    <a:pt x="255" y="1257"/>
                  </a:moveTo>
                  <a:lnTo>
                    <a:pt x="256" y="1258"/>
                  </a:lnTo>
                  <a:lnTo>
                    <a:pt x="256" y="1258"/>
                  </a:lnTo>
                  <a:lnTo>
                    <a:pt x="257" y="1258"/>
                  </a:lnTo>
                  <a:lnTo>
                    <a:pt x="257" y="1258"/>
                  </a:lnTo>
                  <a:lnTo>
                    <a:pt x="258" y="1259"/>
                  </a:lnTo>
                  <a:lnTo>
                    <a:pt x="258" y="1259"/>
                  </a:lnTo>
                  <a:lnTo>
                    <a:pt x="258" y="1260"/>
                  </a:lnTo>
                  <a:lnTo>
                    <a:pt x="259" y="1262"/>
                  </a:lnTo>
                  <a:lnTo>
                    <a:pt x="259" y="1262"/>
                  </a:lnTo>
                  <a:lnTo>
                    <a:pt x="259" y="1263"/>
                  </a:lnTo>
                  <a:lnTo>
                    <a:pt x="260" y="1263"/>
                  </a:lnTo>
                  <a:lnTo>
                    <a:pt x="260" y="1263"/>
                  </a:lnTo>
                  <a:lnTo>
                    <a:pt x="259" y="1263"/>
                  </a:lnTo>
                  <a:lnTo>
                    <a:pt x="259" y="1265"/>
                  </a:lnTo>
                  <a:lnTo>
                    <a:pt x="259" y="1266"/>
                  </a:lnTo>
                  <a:lnTo>
                    <a:pt x="259" y="1268"/>
                  </a:lnTo>
                  <a:lnTo>
                    <a:pt x="259" y="1269"/>
                  </a:lnTo>
                  <a:lnTo>
                    <a:pt x="259" y="1269"/>
                  </a:lnTo>
                  <a:lnTo>
                    <a:pt x="259" y="1271"/>
                  </a:lnTo>
                  <a:lnTo>
                    <a:pt x="258" y="1272"/>
                  </a:lnTo>
                  <a:lnTo>
                    <a:pt x="259" y="1272"/>
                  </a:lnTo>
                  <a:lnTo>
                    <a:pt x="258" y="1272"/>
                  </a:lnTo>
                  <a:lnTo>
                    <a:pt x="259" y="1273"/>
                  </a:lnTo>
                  <a:lnTo>
                    <a:pt x="259" y="1274"/>
                  </a:lnTo>
                  <a:lnTo>
                    <a:pt x="259" y="1275"/>
                  </a:lnTo>
                  <a:lnTo>
                    <a:pt x="258" y="1275"/>
                  </a:lnTo>
                  <a:lnTo>
                    <a:pt x="258" y="1275"/>
                  </a:lnTo>
                  <a:lnTo>
                    <a:pt x="258" y="1275"/>
                  </a:lnTo>
                  <a:lnTo>
                    <a:pt x="258" y="1275"/>
                  </a:lnTo>
                  <a:lnTo>
                    <a:pt x="258" y="1275"/>
                  </a:lnTo>
                  <a:lnTo>
                    <a:pt x="258" y="1275"/>
                  </a:lnTo>
                  <a:lnTo>
                    <a:pt x="258" y="1274"/>
                  </a:lnTo>
                  <a:lnTo>
                    <a:pt x="257" y="1275"/>
                  </a:lnTo>
                  <a:lnTo>
                    <a:pt x="257" y="1275"/>
                  </a:lnTo>
                  <a:lnTo>
                    <a:pt x="258" y="1275"/>
                  </a:lnTo>
                  <a:lnTo>
                    <a:pt x="258" y="1276"/>
                  </a:lnTo>
                  <a:lnTo>
                    <a:pt x="257" y="1276"/>
                  </a:lnTo>
                  <a:lnTo>
                    <a:pt x="258" y="1276"/>
                  </a:lnTo>
                  <a:lnTo>
                    <a:pt x="258" y="1277"/>
                  </a:lnTo>
                  <a:lnTo>
                    <a:pt x="257" y="1277"/>
                  </a:lnTo>
                  <a:lnTo>
                    <a:pt x="257" y="1277"/>
                  </a:lnTo>
                  <a:lnTo>
                    <a:pt x="257" y="1276"/>
                  </a:lnTo>
                  <a:lnTo>
                    <a:pt x="257" y="1276"/>
                  </a:lnTo>
                  <a:lnTo>
                    <a:pt x="256" y="1277"/>
                  </a:lnTo>
                  <a:lnTo>
                    <a:pt x="257" y="1277"/>
                  </a:lnTo>
                  <a:lnTo>
                    <a:pt x="257" y="1278"/>
                  </a:lnTo>
                  <a:lnTo>
                    <a:pt x="256" y="1279"/>
                  </a:lnTo>
                  <a:lnTo>
                    <a:pt x="256" y="1279"/>
                  </a:lnTo>
                  <a:lnTo>
                    <a:pt x="255" y="1280"/>
                  </a:lnTo>
                  <a:lnTo>
                    <a:pt x="255" y="1280"/>
                  </a:lnTo>
                  <a:lnTo>
                    <a:pt x="254" y="1279"/>
                  </a:lnTo>
                  <a:lnTo>
                    <a:pt x="251" y="1280"/>
                  </a:lnTo>
                  <a:lnTo>
                    <a:pt x="250" y="1279"/>
                  </a:lnTo>
                  <a:lnTo>
                    <a:pt x="250" y="1279"/>
                  </a:lnTo>
                  <a:lnTo>
                    <a:pt x="248" y="1277"/>
                  </a:lnTo>
                  <a:lnTo>
                    <a:pt x="247" y="1277"/>
                  </a:lnTo>
                  <a:lnTo>
                    <a:pt x="246" y="1277"/>
                  </a:lnTo>
                  <a:lnTo>
                    <a:pt x="246" y="1276"/>
                  </a:lnTo>
                  <a:lnTo>
                    <a:pt x="246" y="1276"/>
                  </a:lnTo>
                  <a:lnTo>
                    <a:pt x="245" y="1275"/>
                  </a:lnTo>
                  <a:lnTo>
                    <a:pt x="245" y="1275"/>
                  </a:lnTo>
                  <a:lnTo>
                    <a:pt x="245" y="1275"/>
                  </a:lnTo>
                  <a:lnTo>
                    <a:pt x="245" y="1275"/>
                  </a:lnTo>
                  <a:lnTo>
                    <a:pt x="245" y="1275"/>
                  </a:lnTo>
                  <a:lnTo>
                    <a:pt x="244" y="1274"/>
                  </a:lnTo>
                  <a:lnTo>
                    <a:pt x="244" y="1273"/>
                  </a:lnTo>
                  <a:lnTo>
                    <a:pt x="244" y="1271"/>
                  </a:lnTo>
                  <a:lnTo>
                    <a:pt x="244" y="1271"/>
                  </a:lnTo>
                  <a:lnTo>
                    <a:pt x="244" y="1270"/>
                  </a:lnTo>
                  <a:lnTo>
                    <a:pt x="244" y="1269"/>
                  </a:lnTo>
                  <a:lnTo>
                    <a:pt x="244" y="1269"/>
                  </a:lnTo>
                  <a:lnTo>
                    <a:pt x="244" y="1268"/>
                  </a:lnTo>
                  <a:lnTo>
                    <a:pt x="245" y="1268"/>
                  </a:lnTo>
                  <a:lnTo>
                    <a:pt x="245" y="1267"/>
                  </a:lnTo>
                  <a:lnTo>
                    <a:pt x="245" y="1267"/>
                  </a:lnTo>
                  <a:lnTo>
                    <a:pt x="246" y="1267"/>
                  </a:lnTo>
                  <a:lnTo>
                    <a:pt x="246" y="1267"/>
                  </a:lnTo>
                  <a:lnTo>
                    <a:pt x="247" y="1267"/>
                  </a:lnTo>
                  <a:lnTo>
                    <a:pt x="248" y="1266"/>
                  </a:lnTo>
                  <a:lnTo>
                    <a:pt x="250" y="1266"/>
                  </a:lnTo>
                  <a:lnTo>
                    <a:pt x="251" y="1267"/>
                  </a:lnTo>
                  <a:lnTo>
                    <a:pt x="252" y="1267"/>
                  </a:lnTo>
                  <a:lnTo>
                    <a:pt x="252" y="1267"/>
                  </a:lnTo>
                  <a:lnTo>
                    <a:pt x="253" y="1266"/>
                  </a:lnTo>
                  <a:lnTo>
                    <a:pt x="253" y="1265"/>
                  </a:lnTo>
                  <a:lnTo>
                    <a:pt x="253" y="1264"/>
                  </a:lnTo>
                  <a:lnTo>
                    <a:pt x="252" y="1263"/>
                  </a:lnTo>
                  <a:lnTo>
                    <a:pt x="252" y="1263"/>
                  </a:lnTo>
                  <a:lnTo>
                    <a:pt x="252" y="1263"/>
                  </a:lnTo>
                  <a:lnTo>
                    <a:pt x="252" y="1262"/>
                  </a:lnTo>
                  <a:lnTo>
                    <a:pt x="253" y="1261"/>
                  </a:lnTo>
                  <a:lnTo>
                    <a:pt x="252" y="1261"/>
                  </a:lnTo>
                  <a:lnTo>
                    <a:pt x="252" y="1260"/>
                  </a:lnTo>
                  <a:lnTo>
                    <a:pt x="251" y="1259"/>
                  </a:lnTo>
                  <a:lnTo>
                    <a:pt x="252" y="1259"/>
                  </a:lnTo>
                  <a:lnTo>
                    <a:pt x="253" y="1259"/>
                  </a:lnTo>
                  <a:lnTo>
                    <a:pt x="253" y="1258"/>
                  </a:lnTo>
                  <a:lnTo>
                    <a:pt x="253" y="1258"/>
                  </a:lnTo>
                  <a:lnTo>
                    <a:pt x="254" y="1258"/>
                  </a:lnTo>
                  <a:lnTo>
                    <a:pt x="255" y="1258"/>
                  </a:lnTo>
                  <a:lnTo>
                    <a:pt x="255" y="1257"/>
                  </a:lnTo>
                  <a:lnTo>
                    <a:pt x="255" y="1257"/>
                  </a:lnTo>
                  <a:close/>
                  <a:moveTo>
                    <a:pt x="17" y="1255"/>
                  </a:moveTo>
                  <a:lnTo>
                    <a:pt x="17" y="1256"/>
                  </a:lnTo>
                  <a:lnTo>
                    <a:pt x="19" y="1255"/>
                  </a:lnTo>
                  <a:lnTo>
                    <a:pt x="19" y="1256"/>
                  </a:lnTo>
                  <a:lnTo>
                    <a:pt x="20" y="1256"/>
                  </a:lnTo>
                  <a:lnTo>
                    <a:pt x="20" y="1257"/>
                  </a:lnTo>
                  <a:lnTo>
                    <a:pt x="21" y="1257"/>
                  </a:lnTo>
                  <a:lnTo>
                    <a:pt x="22" y="1257"/>
                  </a:lnTo>
                  <a:lnTo>
                    <a:pt x="22" y="1257"/>
                  </a:lnTo>
                  <a:lnTo>
                    <a:pt x="24" y="1257"/>
                  </a:lnTo>
                  <a:lnTo>
                    <a:pt x="24" y="1257"/>
                  </a:lnTo>
                  <a:lnTo>
                    <a:pt x="24" y="1258"/>
                  </a:lnTo>
                  <a:lnTo>
                    <a:pt x="24" y="1258"/>
                  </a:lnTo>
                  <a:lnTo>
                    <a:pt x="24" y="1257"/>
                  </a:lnTo>
                  <a:lnTo>
                    <a:pt x="25" y="1257"/>
                  </a:lnTo>
                  <a:lnTo>
                    <a:pt x="25" y="1257"/>
                  </a:lnTo>
                  <a:lnTo>
                    <a:pt x="25" y="1258"/>
                  </a:lnTo>
                  <a:lnTo>
                    <a:pt x="24" y="1258"/>
                  </a:lnTo>
                  <a:lnTo>
                    <a:pt x="24" y="1258"/>
                  </a:lnTo>
                  <a:lnTo>
                    <a:pt x="24" y="1258"/>
                  </a:lnTo>
                  <a:lnTo>
                    <a:pt x="23" y="1258"/>
                  </a:lnTo>
                  <a:lnTo>
                    <a:pt x="23" y="1259"/>
                  </a:lnTo>
                  <a:lnTo>
                    <a:pt x="24" y="1259"/>
                  </a:lnTo>
                  <a:lnTo>
                    <a:pt x="25" y="1259"/>
                  </a:lnTo>
                  <a:lnTo>
                    <a:pt x="26" y="1259"/>
                  </a:lnTo>
                  <a:lnTo>
                    <a:pt x="26" y="1260"/>
                  </a:lnTo>
                  <a:lnTo>
                    <a:pt x="27" y="1260"/>
                  </a:lnTo>
                  <a:lnTo>
                    <a:pt x="28" y="1259"/>
                  </a:lnTo>
                  <a:lnTo>
                    <a:pt x="28" y="1260"/>
                  </a:lnTo>
                  <a:lnTo>
                    <a:pt x="28" y="1260"/>
                  </a:lnTo>
                  <a:lnTo>
                    <a:pt x="29" y="1259"/>
                  </a:lnTo>
                  <a:lnTo>
                    <a:pt x="29" y="1259"/>
                  </a:lnTo>
                  <a:lnTo>
                    <a:pt x="29" y="1260"/>
                  </a:lnTo>
                  <a:lnTo>
                    <a:pt x="30" y="1260"/>
                  </a:lnTo>
                  <a:lnTo>
                    <a:pt x="30" y="1260"/>
                  </a:lnTo>
                  <a:lnTo>
                    <a:pt x="30" y="1260"/>
                  </a:lnTo>
                  <a:lnTo>
                    <a:pt x="31" y="1261"/>
                  </a:lnTo>
                  <a:lnTo>
                    <a:pt x="32" y="1261"/>
                  </a:lnTo>
                  <a:lnTo>
                    <a:pt x="32" y="1261"/>
                  </a:lnTo>
                  <a:lnTo>
                    <a:pt x="32" y="1262"/>
                  </a:lnTo>
                  <a:lnTo>
                    <a:pt x="33" y="1262"/>
                  </a:lnTo>
                  <a:lnTo>
                    <a:pt x="33" y="1263"/>
                  </a:lnTo>
                  <a:lnTo>
                    <a:pt x="33" y="1263"/>
                  </a:lnTo>
                  <a:lnTo>
                    <a:pt x="33" y="1263"/>
                  </a:lnTo>
                  <a:lnTo>
                    <a:pt x="33" y="1263"/>
                  </a:lnTo>
                  <a:lnTo>
                    <a:pt x="32" y="1263"/>
                  </a:lnTo>
                  <a:lnTo>
                    <a:pt x="32" y="1262"/>
                  </a:lnTo>
                  <a:lnTo>
                    <a:pt x="32" y="1262"/>
                  </a:lnTo>
                  <a:lnTo>
                    <a:pt x="30" y="1262"/>
                  </a:lnTo>
                  <a:lnTo>
                    <a:pt x="29" y="1262"/>
                  </a:lnTo>
                  <a:lnTo>
                    <a:pt x="29" y="1262"/>
                  </a:lnTo>
                  <a:lnTo>
                    <a:pt x="28" y="1262"/>
                  </a:lnTo>
                  <a:lnTo>
                    <a:pt x="27" y="1262"/>
                  </a:lnTo>
                  <a:lnTo>
                    <a:pt x="26" y="1261"/>
                  </a:lnTo>
                  <a:lnTo>
                    <a:pt x="26" y="1261"/>
                  </a:lnTo>
                  <a:lnTo>
                    <a:pt x="26" y="1261"/>
                  </a:lnTo>
                  <a:lnTo>
                    <a:pt x="25" y="1261"/>
                  </a:lnTo>
                  <a:lnTo>
                    <a:pt x="24" y="1263"/>
                  </a:lnTo>
                  <a:lnTo>
                    <a:pt x="24" y="1263"/>
                  </a:lnTo>
                  <a:lnTo>
                    <a:pt x="23" y="1263"/>
                  </a:lnTo>
                  <a:lnTo>
                    <a:pt x="23" y="1264"/>
                  </a:lnTo>
                  <a:lnTo>
                    <a:pt x="23" y="1264"/>
                  </a:lnTo>
                  <a:lnTo>
                    <a:pt x="24" y="1264"/>
                  </a:lnTo>
                  <a:lnTo>
                    <a:pt x="24" y="1264"/>
                  </a:lnTo>
                  <a:lnTo>
                    <a:pt x="24" y="1264"/>
                  </a:lnTo>
                  <a:lnTo>
                    <a:pt x="25" y="1264"/>
                  </a:lnTo>
                  <a:lnTo>
                    <a:pt x="26" y="1264"/>
                  </a:lnTo>
                  <a:lnTo>
                    <a:pt x="27" y="1264"/>
                  </a:lnTo>
                  <a:lnTo>
                    <a:pt x="27" y="1264"/>
                  </a:lnTo>
                  <a:lnTo>
                    <a:pt x="28" y="1264"/>
                  </a:lnTo>
                  <a:lnTo>
                    <a:pt x="28" y="1264"/>
                  </a:lnTo>
                  <a:lnTo>
                    <a:pt x="28" y="1266"/>
                  </a:lnTo>
                  <a:lnTo>
                    <a:pt x="28" y="1266"/>
                  </a:lnTo>
                  <a:lnTo>
                    <a:pt x="28" y="1267"/>
                  </a:lnTo>
                  <a:lnTo>
                    <a:pt x="28" y="1267"/>
                  </a:lnTo>
                  <a:lnTo>
                    <a:pt x="27" y="1267"/>
                  </a:lnTo>
                  <a:lnTo>
                    <a:pt x="27" y="1267"/>
                  </a:lnTo>
                  <a:lnTo>
                    <a:pt x="27" y="1266"/>
                  </a:lnTo>
                  <a:lnTo>
                    <a:pt x="27" y="1267"/>
                  </a:lnTo>
                  <a:lnTo>
                    <a:pt x="26" y="1267"/>
                  </a:lnTo>
                  <a:lnTo>
                    <a:pt x="26" y="1267"/>
                  </a:lnTo>
                  <a:lnTo>
                    <a:pt x="26" y="1267"/>
                  </a:lnTo>
                  <a:lnTo>
                    <a:pt x="26" y="1267"/>
                  </a:lnTo>
                  <a:lnTo>
                    <a:pt x="25" y="1267"/>
                  </a:lnTo>
                  <a:lnTo>
                    <a:pt x="25" y="1267"/>
                  </a:lnTo>
                  <a:lnTo>
                    <a:pt x="24" y="1267"/>
                  </a:lnTo>
                  <a:lnTo>
                    <a:pt x="24" y="1267"/>
                  </a:lnTo>
                  <a:lnTo>
                    <a:pt x="24" y="1267"/>
                  </a:lnTo>
                  <a:lnTo>
                    <a:pt x="23" y="1267"/>
                  </a:lnTo>
                  <a:lnTo>
                    <a:pt x="23" y="1268"/>
                  </a:lnTo>
                  <a:lnTo>
                    <a:pt x="23" y="1268"/>
                  </a:lnTo>
                  <a:lnTo>
                    <a:pt x="22" y="1267"/>
                  </a:lnTo>
                  <a:lnTo>
                    <a:pt x="21" y="1267"/>
                  </a:lnTo>
                  <a:lnTo>
                    <a:pt x="21" y="1268"/>
                  </a:lnTo>
                  <a:lnTo>
                    <a:pt x="20" y="1268"/>
                  </a:lnTo>
                  <a:lnTo>
                    <a:pt x="19" y="1267"/>
                  </a:lnTo>
                  <a:lnTo>
                    <a:pt x="19" y="1267"/>
                  </a:lnTo>
                  <a:lnTo>
                    <a:pt x="20" y="1267"/>
                  </a:lnTo>
                  <a:lnTo>
                    <a:pt x="20" y="1266"/>
                  </a:lnTo>
                  <a:lnTo>
                    <a:pt x="19" y="1266"/>
                  </a:lnTo>
                  <a:lnTo>
                    <a:pt x="19" y="1265"/>
                  </a:lnTo>
                  <a:lnTo>
                    <a:pt x="18" y="1265"/>
                  </a:lnTo>
                  <a:lnTo>
                    <a:pt x="18" y="1264"/>
                  </a:lnTo>
                  <a:lnTo>
                    <a:pt x="18" y="1263"/>
                  </a:lnTo>
                  <a:lnTo>
                    <a:pt x="19" y="1263"/>
                  </a:lnTo>
                  <a:lnTo>
                    <a:pt x="19" y="1264"/>
                  </a:lnTo>
                  <a:lnTo>
                    <a:pt x="19" y="1264"/>
                  </a:lnTo>
                  <a:lnTo>
                    <a:pt x="19" y="1264"/>
                  </a:lnTo>
                  <a:lnTo>
                    <a:pt x="20" y="1264"/>
                  </a:lnTo>
                  <a:lnTo>
                    <a:pt x="20" y="1264"/>
                  </a:lnTo>
                  <a:lnTo>
                    <a:pt x="21" y="1264"/>
                  </a:lnTo>
                  <a:lnTo>
                    <a:pt x="21" y="1263"/>
                  </a:lnTo>
                  <a:lnTo>
                    <a:pt x="21" y="1263"/>
                  </a:lnTo>
                  <a:lnTo>
                    <a:pt x="22" y="1263"/>
                  </a:lnTo>
                  <a:lnTo>
                    <a:pt x="20" y="1262"/>
                  </a:lnTo>
                  <a:lnTo>
                    <a:pt x="20" y="1262"/>
                  </a:lnTo>
                  <a:lnTo>
                    <a:pt x="20" y="1263"/>
                  </a:lnTo>
                  <a:lnTo>
                    <a:pt x="20" y="1263"/>
                  </a:lnTo>
                  <a:lnTo>
                    <a:pt x="19" y="1262"/>
                  </a:lnTo>
                  <a:lnTo>
                    <a:pt x="18" y="1262"/>
                  </a:lnTo>
                  <a:lnTo>
                    <a:pt x="17" y="1261"/>
                  </a:lnTo>
                  <a:lnTo>
                    <a:pt x="17" y="1261"/>
                  </a:lnTo>
                  <a:lnTo>
                    <a:pt x="16" y="1261"/>
                  </a:lnTo>
                  <a:lnTo>
                    <a:pt x="16" y="1261"/>
                  </a:lnTo>
                  <a:lnTo>
                    <a:pt x="15" y="1261"/>
                  </a:lnTo>
                  <a:lnTo>
                    <a:pt x="15" y="1261"/>
                  </a:lnTo>
                  <a:lnTo>
                    <a:pt x="15" y="1260"/>
                  </a:lnTo>
                  <a:lnTo>
                    <a:pt x="15" y="1260"/>
                  </a:lnTo>
                  <a:lnTo>
                    <a:pt x="15" y="1259"/>
                  </a:lnTo>
                  <a:lnTo>
                    <a:pt x="16" y="1260"/>
                  </a:lnTo>
                  <a:lnTo>
                    <a:pt x="16" y="1258"/>
                  </a:lnTo>
                  <a:lnTo>
                    <a:pt x="17" y="1258"/>
                  </a:lnTo>
                  <a:lnTo>
                    <a:pt x="18" y="1258"/>
                  </a:lnTo>
                  <a:lnTo>
                    <a:pt x="17" y="1257"/>
                  </a:lnTo>
                  <a:lnTo>
                    <a:pt x="17" y="1257"/>
                  </a:lnTo>
                  <a:lnTo>
                    <a:pt x="17" y="1256"/>
                  </a:lnTo>
                  <a:lnTo>
                    <a:pt x="17" y="1255"/>
                  </a:lnTo>
                  <a:lnTo>
                    <a:pt x="17" y="1255"/>
                  </a:lnTo>
                  <a:close/>
                  <a:moveTo>
                    <a:pt x="54" y="1240"/>
                  </a:moveTo>
                  <a:lnTo>
                    <a:pt x="54" y="1240"/>
                  </a:lnTo>
                  <a:lnTo>
                    <a:pt x="54" y="1241"/>
                  </a:lnTo>
                  <a:lnTo>
                    <a:pt x="54" y="1241"/>
                  </a:lnTo>
                  <a:lnTo>
                    <a:pt x="54" y="1241"/>
                  </a:lnTo>
                  <a:lnTo>
                    <a:pt x="55" y="1241"/>
                  </a:lnTo>
                  <a:lnTo>
                    <a:pt x="55" y="1241"/>
                  </a:lnTo>
                  <a:lnTo>
                    <a:pt x="54" y="1242"/>
                  </a:lnTo>
                  <a:lnTo>
                    <a:pt x="54" y="1242"/>
                  </a:lnTo>
                  <a:lnTo>
                    <a:pt x="54" y="1242"/>
                  </a:lnTo>
                  <a:lnTo>
                    <a:pt x="53" y="1242"/>
                  </a:lnTo>
                  <a:lnTo>
                    <a:pt x="52" y="1242"/>
                  </a:lnTo>
                  <a:lnTo>
                    <a:pt x="52" y="1241"/>
                  </a:lnTo>
                  <a:lnTo>
                    <a:pt x="53" y="1241"/>
                  </a:lnTo>
                  <a:lnTo>
                    <a:pt x="53" y="1241"/>
                  </a:lnTo>
                  <a:lnTo>
                    <a:pt x="54" y="1241"/>
                  </a:lnTo>
                  <a:lnTo>
                    <a:pt x="53" y="1240"/>
                  </a:lnTo>
                  <a:lnTo>
                    <a:pt x="54" y="1240"/>
                  </a:lnTo>
                  <a:close/>
                  <a:moveTo>
                    <a:pt x="50" y="1240"/>
                  </a:moveTo>
                  <a:lnTo>
                    <a:pt x="50" y="1240"/>
                  </a:lnTo>
                  <a:lnTo>
                    <a:pt x="50" y="1240"/>
                  </a:lnTo>
                  <a:lnTo>
                    <a:pt x="51" y="1240"/>
                  </a:lnTo>
                  <a:lnTo>
                    <a:pt x="51" y="1240"/>
                  </a:lnTo>
                  <a:lnTo>
                    <a:pt x="51" y="1240"/>
                  </a:lnTo>
                  <a:lnTo>
                    <a:pt x="51" y="1241"/>
                  </a:lnTo>
                  <a:lnTo>
                    <a:pt x="52" y="1241"/>
                  </a:lnTo>
                  <a:lnTo>
                    <a:pt x="52" y="1242"/>
                  </a:lnTo>
                  <a:lnTo>
                    <a:pt x="51" y="1243"/>
                  </a:lnTo>
                  <a:lnTo>
                    <a:pt x="50" y="1243"/>
                  </a:lnTo>
                  <a:lnTo>
                    <a:pt x="50" y="1243"/>
                  </a:lnTo>
                  <a:lnTo>
                    <a:pt x="50" y="1242"/>
                  </a:lnTo>
                  <a:lnTo>
                    <a:pt x="49" y="1242"/>
                  </a:lnTo>
                  <a:lnTo>
                    <a:pt x="49" y="1241"/>
                  </a:lnTo>
                  <a:lnTo>
                    <a:pt x="49" y="1241"/>
                  </a:lnTo>
                  <a:lnTo>
                    <a:pt x="49" y="1241"/>
                  </a:lnTo>
                  <a:lnTo>
                    <a:pt x="49" y="1241"/>
                  </a:lnTo>
                  <a:lnTo>
                    <a:pt x="49" y="1240"/>
                  </a:lnTo>
                  <a:lnTo>
                    <a:pt x="50" y="1240"/>
                  </a:lnTo>
                  <a:lnTo>
                    <a:pt x="50" y="1240"/>
                  </a:lnTo>
                  <a:lnTo>
                    <a:pt x="50" y="1240"/>
                  </a:lnTo>
                  <a:lnTo>
                    <a:pt x="50" y="1240"/>
                  </a:lnTo>
                  <a:close/>
                  <a:moveTo>
                    <a:pt x="58" y="1232"/>
                  </a:moveTo>
                  <a:lnTo>
                    <a:pt x="58" y="1232"/>
                  </a:lnTo>
                  <a:lnTo>
                    <a:pt x="58" y="1232"/>
                  </a:lnTo>
                  <a:lnTo>
                    <a:pt x="59" y="1232"/>
                  </a:lnTo>
                  <a:lnTo>
                    <a:pt x="58" y="1232"/>
                  </a:lnTo>
                  <a:lnTo>
                    <a:pt x="58" y="1233"/>
                  </a:lnTo>
                  <a:lnTo>
                    <a:pt x="58" y="1233"/>
                  </a:lnTo>
                  <a:lnTo>
                    <a:pt x="58" y="1234"/>
                  </a:lnTo>
                  <a:lnTo>
                    <a:pt x="59" y="1235"/>
                  </a:lnTo>
                  <a:lnTo>
                    <a:pt x="59" y="1235"/>
                  </a:lnTo>
                  <a:lnTo>
                    <a:pt x="59" y="1236"/>
                  </a:lnTo>
                  <a:lnTo>
                    <a:pt x="59" y="1236"/>
                  </a:lnTo>
                  <a:lnTo>
                    <a:pt x="59" y="1236"/>
                  </a:lnTo>
                  <a:lnTo>
                    <a:pt x="57" y="1236"/>
                  </a:lnTo>
                  <a:lnTo>
                    <a:pt x="57" y="1237"/>
                  </a:lnTo>
                  <a:lnTo>
                    <a:pt x="57" y="1237"/>
                  </a:lnTo>
                  <a:lnTo>
                    <a:pt x="57" y="1238"/>
                  </a:lnTo>
                  <a:lnTo>
                    <a:pt x="57" y="1238"/>
                  </a:lnTo>
                  <a:lnTo>
                    <a:pt x="57" y="1238"/>
                  </a:lnTo>
                  <a:lnTo>
                    <a:pt x="56" y="1238"/>
                  </a:lnTo>
                  <a:lnTo>
                    <a:pt x="55" y="1238"/>
                  </a:lnTo>
                  <a:lnTo>
                    <a:pt x="55" y="1238"/>
                  </a:lnTo>
                  <a:lnTo>
                    <a:pt x="55" y="1238"/>
                  </a:lnTo>
                  <a:lnTo>
                    <a:pt x="55" y="1237"/>
                  </a:lnTo>
                  <a:lnTo>
                    <a:pt x="54" y="1237"/>
                  </a:lnTo>
                  <a:lnTo>
                    <a:pt x="54" y="1237"/>
                  </a:lnTo>
                  <a:lnTo>
                    <a:pt x="54" y="1237"/>
                  </a:lnTo>
                  <a:lnTo>
                    <a:pt x="54" y="1237"/>
                  </a:lnTo>
                  <a:lnTo>
                    <a:pt x="53" y="1237"/>
                  </a:lnTo>
                  <a:lnTo>
                    <a:pt x="52" y="1237"/>
                  </a:lnTo>
                  <a:lnTo>
                    <a:pt x="51" y="1237"/>
                  </a:lnTo>
                  <a:lnTo>
                    <a:pt x="51" y="1237"/>
                  </a:lnTo>
                  <a:lnTo>
                    <a:pt x="51" y="1236"/>
                  </a:lnTo>
                  <a:lnTo>
                    <a:pt x="51" y="1236"/>
                  </a:lnTo>
                  <a:lnTo>
                    <a:pt x="51" y="1236"/>
                  </a:lnTo>
                  <a:lnTo>
                    <a:pt x="52" y="1235"/>
                  </a:lnTo>
                  <a:lnTo>
                    <a:pt x="52" y="1235"/>
                  </a:lnTo>
                  <a:lnTo>
                    <a:pt x="53" y="1235"/>
                  </a:lnTo>
                  <a:lnTo>
                    <a:pt x="53" y="1235"/>
                  </a:lnTo>
                  <a:lnTo>
                    <a:pt x="54" y="1234"/>
                  </a:lnTo>
                  <a:lnTo>
                    <a:pt x="54" y="1235"/>
                  </a:lnTo>
                  <a:lnTo>
                    <a:pt x="54" y="1235"/>
                  </a:lnTo>
                  <a:lnTo>
                    <a:pt x="54" y="1236"/>
                  </a:lnTo>
                  <a:lnTo>
                    <a:pt x="55" y="1236"/>
                  </a:lnTo>
                  <a:lnTo>
                    <a:pt x="55" y="1235"/>
                  </a:lnTo>
                  <a:lnTo>
                    <a:pt x="56" y="1235"/>
                  </a:lnTo>
                  <a:lnTo>
                    <a:pt x="56" y="1237"/>
                  </a:lnTo>
                  <a:lnTo>
                    <a:pt x="55" y="1237"/>
                  </a:lnTo>
                  <a:lnTo>
                    <a:pt x="56" y="1237"/>
                  </a:lnTo>
                  <a:lnTo>
                    <a:pt x="56" y="1236"/>
                  </a:lnTo>
                  <a:lnTo>
                    <a:pt x="57" y="1236"/>
                  </a:lnTo>
                  <a:lnTo>
                    <a:pt x="56" y="1236"/>
                  </a:lnTo>
                  <a:lnTo>
                    <a:pt x="56" y="1235"/>
                  </a:lnTo>
                  <a:lnTo>
                    <a:pt x="55" y="1235"/>
                  </a:lnTo>
                  <a:lnTo>
                    <a:pt x="54" y="1234"/>
                  </a:lnTo>
                  <a:lnTo>
                    <a:pt x="54" y="1234"/>
                  </a:lnTo>
                  <a:lnTo>
                    <a:pt x="54" y="1234"/>
                  </a:lnTo>
                  <a:lnTo>
                    <a:pt x="54" y="1234"/>
                  </a:lnTo>
                  <a:lnTo>
                    <a:pt x="54" y="1234"/>
                  </a:lnTo>
                  <a:lnTo>
                    <a:pt x="54" y="1233"/>
                  </a:lnTo>
                  <a:lnTo>
                    <a:pt x="54" y="1233"/>
                  </a:lnTo>
                  <a:lnTo>
                    <a:pt x="55" y="1233"/>
                  </a:lnTo>
                  <a:lnTo>
                    <a:pt x="55" y="1233"/>
                  </a:lnTo>
                  <a:lnTo>
                    <a:pt x="55" y="1233"/>
                  </a:lnTo>
                  <a:lnTo>
                    <a:pt x="56" y="1232"/>
                  </a:lnTo>
                  <a:lnTo>
                    <a:pt x="56" y="1232"/>
                  </a:lnTo>
                  <a:lnTo>
                    <a:pt x="57" y="1232"/>
                  </a:lnTo>
                  <a:lnTo>
                    <a:pt x="57" y="1232"/>
                  </a:lnTo>
                  <a:lnTo>
                    <a:pt x="58" y="1232"/>
                  </a:lnTo>
                  <a:lnTo>
                    <a:pt x="58" y="1232"/>
                  </a:lnTo>
                  <a:close/>
                  <a:moveTo>
                    <a:pt x="37" y="1222"/>
                  </a:moveTo>
                  <a:lnTo>
                    <a:pt x="38" y="1223"/>
                  </a:lnTo>
                  <a:lnTo>
                    <a:pt x="38" y="1223"/>
                  </a:lnTo>
                  <a:lnTo>
                    <a:pt x="38" y="1223"/>
                  </a:lnTo>
                  <a:lnTo>
                    <a:pt x="38" y="1223"/>
                  </a:lnTo>
                  <a:lnTo>
                    <a:pt x="38" y="1224"/>
                  </a:lnTo>
                  <a:lnTo>
                    <a:pt x="38" y="1224"/>
                  </a:lnTo>
                  <a:lnTo>
                    <a:pt x="38" y="1225"/>
                  </a:lnTo>
                  <a:lnTo>
                    <a:pt x="39" y="1226"/>
                  </a:lnTo>
                  <a:lnTo>
                    <a:pt x="41" y="1226"/>
                  </a:lnTo>
                  <a:lnTo>
                    <a:pt x="42" y="1227"/>
                  </a:lnTo>
                  <a:lnTo>
                    <a:pt x="41" y="1228"/>
                  </a:lnTo>
                  <a:lnTo>
                    <a:pt x="41" y="1228"/>
                  </a:lnTo>
                  <a:lnTo>
                    <a:pt x="42" y="1228"/>
                  </a:lnTo>
                  <a:lnTo>
                    <a:pt x="42" y="1228"/>
                  </a:lnTo>
                  <a:lnTo>
                    <a:pt x="41" y="1228"/>
                  </a:lnTo>
                  <a:lnTo>
                    <a:pt x="42" y="1228"/>
                  </a:lnTo>
                  <a:lnTo>
                    <a:pt x="41" y="1228"/>
                  </a:lnTo>
                  <a:lnTo>
                    <a:pt x="41" y="1228"/>
                  </a:lnTo>
                  <a:lnTo>
                    <a:pt x="41" y="1229"/>
                  </a:lnTo>
                  <a:lnTo>
                    <a:pt x="41" y="1229"/>
                  </a:lnTo>
                  <a:lnTo>
                    <a:pt x="41" y="1229"/>
                  </a:lnTo>
                  <a:lnTo>
                    <a:pt x="41" y="1229"/>
                  </a:lnTo>
                  <a:lnTo>
                    <a:pt x="41" y="1230"/>
                  </a:lnTo>
                  <a:lnTo>
                    <a:pt x="41" y="1231"/>
                  </a:lnTo>
                  <a:lnTo>
                    <a:pt x="41" y="1231"/>
                  </a:lnTo>
                  <a:lnTo>
                    <a:pt x="40" y="1231"/>
                  </a:lnTo>
                  <a:lnTo>
                    <a:pt x="39" y="1232"/>
                  </a:lnTo>
                  <a:lnTo>
                    <a:pt x="39" y="1232"/>
                  </a:lnTo>
                  <a:lnTo>
                    <a:pt x="38" y="1232"/>
                  </a:lnTo>
                  <a:lnTo>
                    <a:pt x="37" y="1232"/>
                  </a:lnTo>
                  <a:lnTo>
                    <a:pt x="37" y="1232"/>
                  </a:lnTo>
                  <a:lnTo>
                    <a:pt x="37" y="1233"/>
                  </a:lnTo>
                  <a:lnTo>
                    <a:pt x="37" y="1233"/>
                  </a:lnTo>
                  <a:lnTo>
                    <a:pt x="37" y="1234"/>
                  </a:lnTo>
                  <a:lnTo>
                    <a:pt x="38" y="1234"/>
                  </a:lnTo>
                  <a:lnTo>
                    <a:pt x="40" y="1235"/>
                  </a:lnTo>
                  <a:lnTo>
                    <a:pt x="40" y="1235"/>
                  </a:lnTo>
                  <a:lnTo>
                    <a:pt x="40" y="1235"/>
                  </a:lnTo>
                  <a:lnTo>
                    <a:pt x="40" y="1236"/>
                  </a:lnTo>
                  <a:lnTo>
                    <a:pt x="41" y="1237"/>
                  </a:lnTo>
                  <a:lnTo>
                    <a:pt x="41" y="1237"/>
                  </a:lnTo>
                  <a:lnTo>
                    <a:pt x="41" y="1236"/>
                  </a:lnTo>
                  <a:lnTo>
                    <a:pt x="41" y="1236"/>
                  </a:lnTo>
                  <a:lnTo>
                    <a:pt x="41" y="1236"/>
                  </a:lnTo>
                  <a:lnTo>
                    <a:pt x="42" y="1236"/>
                  </a:lnTo>
                  <a:lnTo>
                    <a:pt x="42" y="1237"/>
                  </a:lnTo>
                  <a:lnTo>
                    <a:pt x="43" y="1237"/>
                  </a:lnTo>
                  <a:lnTo>
                    <a:pt x="43" y="1237"/>
                  </a:lnTo>
                  <a:lnTo>
                    <a:pt x="43" y="1237"/>
                  </a:lnTo>
                  <a:lnTo>
                    <a:pt x="44" y="1237"/>
                  </a:lnTo>
                  <a:lnTo>
                    <a:pt x="44" y="1237"/>
                  </a:lnTo>
                  <a:lnTo>
                    <a:pt x="44" y="1237"/>
                  </a:lnTo>
                  <a:lnTo>
                    <a:pt x="44" y="1237"/>
                  </a:lnTo>
                  <a:lnTo>
                    <a:pt x="44" y="1237"/>
                  </a:lnTo>
                  <a:lnTo>
                    <a:pt x="44" y="1237"/>
                  </a:lnTo>
                  <a:lnTo>
                    <a:pt x="45" y="1237"/>
                  </a:lnTo>
                  <a:lnTo>
                    <a:pt x="45" y="1237"/>
                  </a:lnTo>
                  <a:lnTo>
                    <a:pt x="46" y="1238"/>
                  </a:lnTo>
                  <a:lnTo>
                    <a:pt x="46" y="1239"/>
                  </a:lnTo>
                  <a:lnTo>
                    <a:pt x="46" y="1239"/>
                  </a:lnTo>
                  <a:lnTo>
                    <a:pt x="46" y="1239"/>
                  </a:lnTo>
                  <a:lnTo>
                    <a:pt x="46" y="1239"/>
                  </a:lnTo>
                  <a:lnTo>
                    <a:pt x="46" y="1239"/>
                  </a:lnTo>
                  <a:lnTo>
                    <a:pt x="46" y="1238"/>
                  </a:lnTo>
                  <a:lnTo>
                    <a:pt x="46" y="1238"/>
                  </a:lnTo>
                  <a:lnTo>
                    <a:pt x="46" y="1238"/>
                  </a:lnTo>
                  <a:lnTo>
                    <a:pt x="46" y="1238"/>
                  </a:lnTo>
                  <a:lnTo>
                    <a:pt x="47" y="1238"/>
                  </a:lnTo>
                  <a:lnTo>
                    <a:pt x="48" y="1238"/>
                  </a:lnTo>
                  <a:lnTo>
                    <a:pt x="48" y="1239"/>
                  </a:lnTo>
                  <a:lnTo>
                    <a:pt x="48" y="1239"/>
                  </a:lnTo>
                  <a:lnTo>
                    <a:pt x="48" y="1239"/>
                  </a:lnTo>
                  <a:lnTo>
                    <a:pt x="48" y="1239"/>
                  </a:lnTo>
                  <a:lnTo>
                    <a:pt x="47" y="1239"/>
                  </a:lnTo>
                  <a:lnTo>
                    <a:pt x="47" y="1239"/>
                  </a:lnTo>
                  <a:lnTo>
                    <a:pt x="48" y="1240"/>
                  </a:lnTo>
                  <a:lnTo>
                    <a:pt x="47" y="1240"/>
                  </a:lnTo>
                  <a:lnTo>
                    <a:pt x="47" y="1241"/>
                  </a:lnTo>
                  <a:lnTo>
                    <a:pt x="46" y="1241"/>
                  </a:lnTo>
                  <a:lnTo>
                    <a:pt x="46" y="1241"/>
                  </a:lnTo>
                  <a:lnTo>
                    <a:pt x="46" y="1240"/>
                  </a:lnTo>
                  <a:lnTo>
                    <a:pt x="46" y="1240"/>
                  </a:lnTo>
                  <a:lnTo>
                    <a:pt x="45" y="1240"/>
                  </a:lnTo>
                  <a:lnTo>
                    <a:pt x="45" y="1239"/>
                  </a:lnTo>
                  <a:lnTo>
                    <a:pt x="45" y="1239"/>
                  </a:lnTo>
                  <a:lnTo>
                    <a:pt x="45" y="1240"/>
                  </a:lnTo>
                  <a:lnTo>
                    <a:pt x="44" y="1240"/>
                  </a:lnTo>
                  <a:lnTo>
                    <a:pt x="43" y="1240"/>
                  </a:lnTo>
                  <a:lnTo>
                    <a:pt x="43" y="1240"/>
                  </a:lnTo>
                  <a:lnTo>
                    <a:pt x="43" y="1241"/>
                  </a:lnTo>
                  <a:lnTo>
                    <a:pt x="43" y="1241"/>
                  </a:lnTo>
                  <a:lnTo>
                    <a:pt x="43" y="1241"/>
                  </a:lnTo>
                  <a:lnTo>
                    <a:pt x="44" y="1241"/>
                  </a:lnTo>
                  <a:lnTo>
                    <a:pt x="45" y="1240"/>
                  </a:lnTo>
                  <a:lnTo>
                    <a:pt x="45" y="1240"/>
                  </a:lnTo>
                  <a:lnTo>
                    <a:pt x="45" y="1241"/>
                  </a:lnTo>
                  <a:lnTo>
                    <a:pt x="46" y="1241"/>
                  </a:lnTo>
                  <a:lnTo>
                    <a:pt x="46" y="1241"/>
                  </a:lnTo>
                  <a:lnTo>
                    <a:pt x="46" y="1241"/>
                  </a:lnTo>
                  <a:lnTo>
                    <a:pt x="46" y="1241"/>
                  </a:lnTo>
                  <a:lnTo>
                    <a:pt x="46" y="1241"/>
                  </a:lnTo>
                  <a:lnTo>
                    <a:pt x="46" y="1242"/>
                  </a:lnTo>
                  <a:lnTo>
                    <a:pt x="46" y="1242"/>
                  </a:lnTo>
                  <a:lnTo>
                    <a:pt x="47" y="1242"/>
                  </a:lnTo>
                  <a:lnTo>
                    <a:pt x="47" y="1242"/>
                  </a:lnTo>
                  <a:lnTo>
                    <a:pt x="48" y="1242"/>
                  </a:lnTo>
                  <a:lnTo>
                    <a:pt x="48" y="1243"/>
                  </a:lnTo>
                  <a:lnTo>
                    <a:pt x="49" y="1243"/>
                  </a:lnTo>
                  <a:lnTo>
                    <a:pt x="49" y="1243"/>
                  </a:lnTo>
                  <a:lnTo>
                    <a:pt x="49" y="1244"/>
                  </a:lnTo>
                  <a:lnTo>
                    <a:pt x="50" y="1244"/>
                  </a:lnTo>
                  <a:lnTo>
                    <a:pt x="50" y="1245"/>
                  </a:lnTo>
                  <a:lnTo>
                    <a:pt x="50" y="1245"/>
                  </a:lnTo>
                  <a:lnTo>
                    <a:pt x="49" y="1245"/>
                  </a:lnTo>
                  <a:lnTo>
                    <a:pt x="49" y="1246"/>
                  </a:lnTo>
                  <a:lnTo>
                    <a:pt x="49" y="1246"/>
                  </a:lnTo>
                  <a:lnTo>
                    <a:pt x="49" y="1246"/>
                  </a:lnTo>
                  <a:lnTo>
                    <a:pt x="50" y="1247"/>
                  </a:lnTo>
                  <a:lnTo>
                    <a:pt x="49" y="1247"/>
                  </a:lnTo>
                  <a:lnTo>
                    <a:pt x="48" y="1247"/>
                  </a:lnTo>
                  <a:lnTo>
                    <a:pt x="48" y="1246"/>
                  </a:lnTo>
                  <a:lnTo>
                    <a:pt x="47" y="1246"/>
                  </a:lnTo>
                  <a:lnTo>
                    <a:pt x="46" y="1246"/>
                  </a:lnTo>
                  <a:lnTo>
                    <a:pt x="46" y="1245"/>
                  </a:lnTo>
                  <a:lnTo>
                    <a:pt x="45" y="1245"/>
                  </a:lnTo>
                  <a:lnTo>
                    <a:pt x="45" y="1245"/>
                  </a:lnTo>
                  <a:lnTo>
                    <a:pt x="45" y="1246"/>
                  </a:lnTo>
                  <a:lnTo>
                    <a:pt x="45" y="1246"/>
                  </a:lnTo>
                  <a:lnTo>
                    <a:pt x="45" y="1246"/>
                  </a:lnTo>
                  <a:lnTo>
                    <a:pt x="45" y="1247"/>
                  </a:lnTo>
                  <a:lnTo>
                    <a:pt x="45" y="1247"/>
                  </a:lnTo>
                  <a:lnTo>
                    <a:pt x="45" y="1247"/>
                  </a:lnTo>
                  <a:lnTo>
                    <a:pt x="45" y="1248"/>
                  </a:lnTo>
                  <a:lnTo>
                    <a:pt x="45" y="1248"/>
                  </a:lnTo>
                  <a:lnTo>
                    <a:pt x="43" y="1248"/>
                  </a:lnTo>
                  <a:lnTo>
                    <a:pt x="43" y="1249"/>
                  </a:lnTo>
                  <a:lnTo>
                    <a:pt x="42" y="1249"/>
                  </a:lnTo>
                  <a:lnTo>
                    <a:pt x="42" y="1249"/>
                  </a:lnTo>
                  <a:lnTo>
                    <a:pt x="42" y="1249"/>
                  </a:lnTo>
                  <a:lnTo>
                    <a:pt x="42" y="1249"/>
                  </a:lnTo>
                  <a:lnTo>
                    <a:pt x="42" y="1249"/>
                  </a:lnTo>
                  <a:lnTo>
                    <a:pt x="41" y="1249"/>
                  </a:lnTo>
                  <a:lnTo>
                    <a:pt x="41" y="1250"/>
                  </a:lnTo>
                  <a:lnTo>
                    <a:pt x="41" y="1250"/>
                  </a:lnTo>
                  <a:lnTo>
                    <a:pt x="42" y="1250"/>
                  </a:lnTo>
                  <a:lnTo>
                    <a:pt x="42" y="1250"/>
                  </a:lnTo>
                  <a:lnTo>
                    <a:pt x="42" y="1251"/>
                  </a:lnTo>
                  <a:lnTo>
                    <a:pt x="41" y="1251"/>
                  </a:lnTo>
                  <a:lnTo>
                    <a:pt x="41" y="1250"/>
                  </a:lnTo>
                  <a:lnTo>
                    <a:pt x="41" y="1250"/>
                  </a:lnTo>
                  <a:lnTo>
                    <a:pt x="41" y="1251"/>
                  </a:lnTo>
                  <a:lnTo>
                    <a:pt x="41" y="1252"/>
                  </a:lnTo>
                  <a:lnTo>
                    <a:pt x="41" y="1252"/>
                  </a:lnTo>
                  <a:lnTo>
                    <a:pt x="41" y="1253"/>
                  </a:lnTo>
                  <a:lnTo>
                    <a:pt x="41" y="1253"/>
                  </a:lnTo>
                  <a:lnTo>
                    <a:pt x="41" y="1252"/>
                  </a:lnTo>
                  <a:lnTo>
                    <a:pt x="40" y="1253"/>
                  </a:lnTo>
                  <a:lnTo>
                    <a:pt x="40" y="1252"/>
                  </a:lnTo>
                  <a:lnTo>
                    <a:pt x="40" y="1252"/>
                  </a:lnTo>
                  <a:lnTo>
                    <a:pt x="39" y="1252"/>
                  </a:lnTo>
                  <a:lnTo>
                    <a:pt x="39" y="1252"/>
                  </a:lnTo>
                  <a:lnTo>
                    <a:pt x="39" y="1252"/>
                  </a:lnTo>
                  <a:lnTo>
                    <a:pt x="38" y="1252"/>
                  </a:lnTo>
                  <a:lnTo>
                    <a:pt x="39" y="1253"/>
                  </a:lnTo>
                  <a:lnTo>
                    <a:pt x="40" y="1254"/>
                  </a:lnTo>
                  <a:lnTo>
                    <a:pt x="40" y="1254"/>
                  </a:lnTo>
                  <a:lnTo>
                    <a:pt x="41" y="1254"/>
                  </a:lnTo>
                  <a:lnTo>
                    <a:pt x="41" y="1255"/>
                  </a:lnTo>
                  <a:lnTo>
                    <a:pt x="40" y="1255"/>
                  </a:lnTo>
                  <a:lnTo>
                    <a:pt x="40" y="1256"/>
                  </a:lnTo>
                  <a:lnTo>
                    <a:pt x="39" y="1256"/>
                  </a:lnTo>
                  <a:lnTo>
                    <a:pt x="39" y="1256"/>
                  </a:lnTo>
                  <a:lnTo>
                    <a:pt x="38" y="1256"/>
                  </a:lnTo>
                  <a:lnTo>
                    <a:pt x="38" y="1255"/>
                  </a:lnTo>
                  <a:lnTo>
                    <a:pt x="37" y="1256"/>
                  </a:lnTo>
                  <a:lnTo>
                    <a:pt x="37" y="1256"/>
                  </a:lnTo>
                  <a:lnTo>
                    <a:pt x="37" y="1256"/>
                  </a:lnTo>
                  <a:lnTo>
                    <a:pt x="37" y="1257"/>
                  </a:lnTo>
                  <a:lnTo>
                    <a:pt x="37" y="1257"/>
                  </a:lnTo>
                  <a:lnTo>
                    <a:pt x="37" y="1258"/>
                  </a:lnTo>
                  <a:lnTo>
                    <a:pt x="36" y="1258"/>
                  </a:lnTo>
                  <a:lnTo>
                    <a:pt x="36" y="1257"/>
                  </a:lnTo>
                  <a:lnTo>
                    <a:pt x="34" y="1257"/>
                  </a:lnTo>
                  <a:lnTo>
                    <a:pt x="34" y="1257"/>
                  </a:lnTo>
                  <a:lnTo>
                    <a:pt x="33" y="1258"/>
                  </a:lnTo>
                  <a:lnTo>
                    <a:pt x="33" y="1258"/>
                  </a:lnTo>
                  <a:lnTo>
                    <a:pt x="33" y="1257"/>
                  </a:lnTo>
                  <a:lnTo>
                    <a:pt x="32" y="1257"/>
                  </a:lnTo>
                  <a:lnTo>
                    <a:pt x="32" y="1257"/>
                  </a:lnTo>
                  <a:lnTo>
                    <a:pt x="32" y="1258"/>
                  </a:lnTo>
                  <a:lnTo>
                    <a:pt x="32" y="1258"/>
                  </a:lnTo>
                  <a:lnTo>
                    <a:pt x="31" y="1258"/>
                  </a:lnTo>
                  <a:lnTo>
                    <a:pt x="31" y="1257"/>
                  </a:lnTo>
                  <a:lnTo>
                    <a:pt x="31" y="1257"/>
                  </a:lnTo>
                  <a:lnTo>
                    <a:pt x="31" y="1257"/>
                  </a:lnTo>
                  <a:lnTo>
                    <a:pt x="31" y="1256"/>
                  </a:lnTo>
                  <a:lnTo>
                    <a:pt x="31" y="1256"/>
                  </a:lnTo>
                  <a:lnTo>
                    <a:pt x="31" y="1255"/>
                  </a:lnTo>
                  <a:lnTo>
                    <a:pt x="32" y="1254"/>
                  </a:lnTo>
                  <a:lnTo>
                    <a:pt x="31" y="1254"/>
                  </a:lnTo>
                  <a:lnTo>
                    <a:pt x="31" y="1254"/>
                  </a:lnTo>
                  <a:lnTo>
                    <a:pt x="30" y="1254"/>
                  </a:lnTo>
                  <a:lnTo>
                    <a:pt x="30" y="1254"/>
                  </a:lnTo>
                  <a:lnTo>
                    <a:pt x="30" y="1254"/>
                  </a:lnTo>
                  <a:lnTo>
                    <a:pt x="29" y="1255"/>
                  </a:lnTo>
                  <a:lnTo>
                    <a:pt x="29" y="1255"/>
                  </a:lnTo>
                  <a:lnTo>
                    <a:pt x="29" y="1255"/>
                  </a:lnTo>
                  <a:lnTo>
                    <a:pt x="28" y="1255"/>
                  </a:lnTo>
                  <a:lnTo>
                    <a:pt x="28" y="1257"/>
                  </a:lnTo>
                  <a:lnTo>
                    <a:pt x="28" y="1257"/>
                  </a:lnTo>
                  <a:lnTo>
                    <a:pt x="27" y="1257"/>
                  </a:lnTo>
                  <a:lnTo>
                    <a:pt x="27" y="1257"/>
                  </a:lnTo>
                  <a:lnTo>
                    <a:pt x="26" y="1257"/>
                  </a:lnTo>
                  <a:lnTo>
                    <a:pt x="25" y="1257"/>
                  </a:lnTo>
                  <a:lnTo>
                    <a:pt x="25" y="1256"/>
                  </a:lnTo>
                  <a:lnTo>
                    <a:pt x="24" y="1257"/>
                  </a:lnTo>
                  <a:lnTo>
                    <a:pt x="23" y="1256"/>
                  </a:lnTo>
                  <a:lnTo>
                    <a:pt x="22" y="1256"/>
                  </a:lnTo>
                  <a:lnTo>
                    <a:pt x="21" y="1255"/>
                  </a:lnTo>
                  <a:lnTo>
                    <a:pt x="19" y="1255"/>
                  </a:lnTo>
                  <a:lnTo>
                    <a:pt x="19" y="1254"/>
                  </a:lnTo>
                  <a:lnTo>
                    <a:pt x="18" y="1254"/>
                  </a:lnTo>
                  <a:lnTo>
                    <a:pt x="18" y="1254"/>
                  </a:lnTo>
                  <a:lnTo>
                    <a:pt x="18" y="1253"/>
                  </a:lnTo>
                  <a:lnTo>
                    <a:pt x="19" y="1253"/>
                  </a:lnTo>
                  <a:lnTo>
                    <a:pt x="19" y="1253"/>
                  </a:lnTo>
                  <a:lnTo>
                    <a:pt x="19" y="1252"/>
                  </a:lnTo>
                  <a:lnTo>
                    <a:pt x="19" y="1250"/>
                  </a:lnTo>
                  <a:lnTo>
                    <a:pt x="20" y="1250"/>
                  </a:lnTo>
                  <a:lnTo>
                    <a:pt x="20" y="1249"/>
                  </a:lnTo>
                  <a:lnTo>
                    <a:pt x="20" y="1249"/>
                  </a:lnTo>
                  <a:lnTo>
                    <a:pt x="21" y="1248"/>
                  </a:lnTo>
                  <a:lnTo>
                    <a:pt x="22" y="1248"/>
                  </a:lnTo>
                  <a:lnTo>
                    <a:pt x="22" y="1248"/>
                  </a:lnTo>
                  <a:lnTo>
                    <a:pt x="23" y="1248"/>
                  </a:lnTo>
                  <a:lnTo>
                    <a:pt x="24" y="1248"/>
                  </a:lnTo>
                  <a:lnTo>
                    <a:pt x="24" y="1249"/>
                  </a:lnTo>
                  <a:lnTo>
                    <a:pt x="24" y="1249"/>
                  </a:lnTo>
                  <a:lnTo>
                    <a:pt x="24" y="1248"/>
                  </a:lnTo>
                  <a:lnTo>
                    <a:pt x="24" y="1248"/>
                  </a:lnTo>
                  <a:lnTo>
                    <a:pt x="24" y="1248"/>
                  </a:lnTo>
                  <a:lnTo>
                    <a:pt x="24" y="1248"/>
                  </a:lnTo>
                  <a:lnTo>
                    <a:pt x="24" y="1249"/>
                  </a:lnTo>
                  <a:lnTo>
                    <a:pt x="25" y="1249"/>
                  </a:lnTo>
                  <a:lnTo>
                    <a:pt x="25" y="1248"/>
                  </a:lnTo>
                  <a:lnTo>
                    <a:pt x="25" y="1248"/>
                  </a:lnTo>
                  <a:lnTo>
                    <a:pt x="25" y="1248"/>
                  </a:lnTo>
                  <a:lnTo>
                    <a:pt x="26" y="1246"/>
                  </a:lnTo>
                  <a:lnTo>
                    <a:pt x="26" y="1246"/>
                  </a:lnTo>
                  <a:lnTo>
                    <a:pt x="25" y="1246"/>
                  </a:lnTo>
                  <a:lnTo>
                    <a:pt x="25" y="1245"/>
                  </a:lnTo>
                  <a:lnTo>
                    <a:pt x="24" y="1245"/>
                  </a:lnTo>
                  <a:lnTo>
                    <a:pt x="24" y="1245"/>
                  </a:lnTo>
                  <a:lnTo>
                    <a:pt x="24" y="1244"/>
                  </a:lnTo>
                  <a:lnTo>
                    <a:pt x="24" y="1244"/>
                  </a:lnTo>
                  <a:lnTo>
                    <a:pt x="25" y="1244"/>
                  </a:lnTo>
                  <a:lnTo>
                    <a:pt x="26" y="1244"/>
                  </a:lnTo>
                  <a:lnTo>
                    <a:pt x="27" y="1244"/>
                  </a:lnTo>
                  <a:lnTo>
                    <a:pt x="27" y="1244"/>
                  </a:lnTo>
                  <a:lnTo>
                    <a:pt x="27" y="1244"/>
                  </a:lnTo>
                  <a:lnTo>
                    <a:pt x="27" y="1243"/>
                  </a:lnTo>
                  <a:lnTo>
                    <a:pt x="27" y="1243"/>
                  </a:lnTo>
                  <a:lnTo>
                    <a:pt x="27" y="1242"/>
                  </a:lnTo>
                  <a:lnTo>
                    <a:pt x="27" y="1241"/>
                  </a:lnTo>
                  <a:lnTo>
                    <a:pt x="27" y="1241"/>
                  </a:lnTo>
                  <a:lnTo>
                    <a:pt x="27" y="1241"/>
                  </a:lnTo>
                  <a:lnTo>
                    <a:pt x="27" y="1241"/>
                  </a:lnTo>
                  <a:lnTo>
                    <a:pt x="27" y="1240"/>
                  </a:lnTo>
                  <a:lnTo>
                    <a:pt x="27" y="1240"/>
                  </a:lnTo>
                  <a:lnTo>
                    <a:pt x="27" y="1240"/>
                  </a:lnTo>
                  <a:lnTo>
                    <a:pt x="28" y="1240"/>
                  </a:lnTo>
                  <a:lnTo>
                    <a:pt x="28" y="1239"/>
                  </a:lnTo>
                  <a:lnTo>
                    <a:pt x="28" y="1239"/>
                  </a:lnTo>
                  <a:lnTo>
                    <a:pt x="28" y="1240"/>
                  </a:lnTo>
                  <a:lnTo>
                    <a:pt x="28" y="1240"/>
                  </a:lnTo>
                  <a:lnTo>
                    <a:pt x="28" y="1239"/>
                  </a:lnTo>
                  <a:lnTo>
                    <a:pt x="27" y="1238"/>
                  </a:lnTo>
                  <a:lnTo>
                    <a:pt x="27" y="1239"/>
                  </a:lnTo>
                  <a:lnTo>
                    <a:pt x="27" y="1238"/>
                  </a:lnTo>
                  <a:lnTo>
                    <a:pt x="26" y="1237"/>
                  </a:lnTo>
                  <a:lnTo>
                    <a:pt x="26" y="1237"/>
                  </a:lnTo>
                  <a:lnTo>
                    <a:pt x="26" y="1237"/>
                  </a:lnTo>
                  <a:lnTo>
                    <a:pt x="25" y="1237"/>
                  </a:lnTo>
                  <a:lnTo>
                    <a:pt x="25" y="1237"/>
                  </a:lnTo>
                  <a:lnTo>
                    <a:pt x="25" y="1237"/>
                  </a:lnTo>
                  <a:lnTo>
                    <a:pt x="24" y="1237"/>
                  </a:lnTo>
                  <a:lnTo>
                    <a:pt x="24" y="1237"/>
                  </a:lnTo>
                  <a:lnTo>
                    <a:pt x="24" y="1237"/>
                  </a:lnTo>
                  <a:lnTo>
                    <a:pt x="24" y="1236"/>
                  </a:lnTo>
                  <a:lnTo>
                    <a:pt x="25" y="1237"/>
                  </a:lnTo>
                  <a:lnTo>
                    <a:pt x="25" y="1236"/>
                  </a:lnTo>
                  <a:lnTo>
                    <a:pt x="25" y="1236"/>
                  </a:lnTo>
                  <a:lnTo>
                    <a:pt x="27" y="1236"/>
                  </a:lnTo>
                  <a:lnTo>
                    <a:pt x="27" y="1236"/>
                  </a:lnTo>
                  <a:lnTo>
                    <a:pt x="28" y="1236"/>
                  </a:lnTo>
                  <a:lnTo>
                    <a:pt x="28" y="1237"/>
                  </a:lnTo>
                  <a:lnTo>
                    <a:pt x="28" y="1237"/>
                  </a:lnTo>
                  <a:lnTo>
                    <a:pt x="28" y="1236"/>
                  </a:lnTo>
                  <a:lnTo>
                    <a:pt x="29" y="1236"/>
                  </a:lnTo>
                  <a:lnTo>
                    <a:pt x="29" y="1236"/>
                  </a:lnTo>
                  <a:lnTo>
                    <a:pt x="29" y="1236"/>
                  </a:lnTo>
                  <a:lnTo>
                    <a:pt x="30" y="1236"/>
                  </a:lnTo>
                  <a:lnTo>
                    <a:pt x="30" y="1236"/>
                  </a:lnTo>
                  <a:lnTo>
                    <a:pt x="31" y="1236"/>
                  </a:lnTo>
                  <a:lnTo>
                    <a:pt x="33" y="1235"/>
                  </a:lnTo>
                  <a:lnTo>
                    <a:pt x="33" y="1235"/>
                  </a:lnTo>
                  <a:lnTo>
                    <a:pt x="34" y="1234"/>
                  </a:lnTo>
                  <a:lnTo>
                    <a:pt x="34" y="1233"/>
                  </a:lnTo>
                  <a:lnTo>
                    <a:pt x="34" y="1233"/>
                  </a:lnTo>
                  <a:lnTo>
                    <a:pt x="35" y="1232"/>
                  </a:lnTo>
                  <a:lnTo>
                    <a:pt x="35" y="1232"/>
                  </a:lnTo>
                  <a:lnTo>
                    <a:pt x="35" y="1233"/>
                  </a:lnTo>
                  <a:lnTo>
                    <a:pt x="36" y="1232"/>
                  </a:lnTo>
                  <a:lnTo>
                    <a:pt x="36" y="1232"/>
                  </a:lnTo>
                  <a:lnTo>
                    <a:pt x="36" y="1232"/>
                  </a:lnTo>
                  <a:lnTo>
                    <a:pt x="37" y="1231"/>
                  </a:lnTo>
                  <a:lnTo>
                    <a:pt x="37" y="1228"/>
                  </a:lnTo>
                  <a:lnTo>
                    <a:pt x="37" y="1228"/>
                  </a:lnTo>
                  <a:lnTo>
                    <a:pt x="37" y="1227"/>
                  </a:lnTo>
                  <a:lnTo>
                    <a:pt x="37" y="1227"/>
                  </a:lnTo>
                  <a:lnTo>
                    <a:pt x="36" y="1227"/>
                  </a:lnTo>
                  <a:lnTo>
                    <a:pt x="36" y="1227"/>
                  </a:lnTo>
                  <a:lnTo>
                    <a:pt x="36" y="1226"/>
                  </a:lnTo>
                  <a:lnTo>
                    <a:pt x="37" y="1226"/>
                  </a:lnTo>
                  <a:lnTo>
                    <a:pt x="37" y="1226"/>
                  </a:lnTo>
                  <a:lnTo>
                    <a:pt x="36" y="1225"/>
                  </a:lnTo>
                  <a:lnTo>
                    <a:pt x="36" y="1225"/>
                  </a:lnTo>
                  <a:lnTo>
                    <a:pt x="36" y="1224"/>
                  </a:lnTo>
                  <a:lnTo>
                    <a:pt x="36" y="1224"/>
                  </a:lnTo>
                  <a:lnTo>
                    <a:pt x="36" y="1224"/>
                  </a:lnTo>
                  <a:lnTo>
                    <a:pt x="36" y="1223"/>
                  </a:lnTo>
                  <a:lnTo>
                    <a:pt x="36" y="1222"/>
                  </a:lnTo>
                  <a:lnTo>
                    <a:pt x="37" y="1222"/>
                  </a:lnTo>
                  <a:lnTo>
                    <a:pt x="37" y="1222"/>
                  </a:lnTo>
                  <a:close/>
                  <a:moveTo>
                    <a:pt x="224" y="1222"/>
                  </a:moveTo>
                  <a:lnTo>
                    <a:pt x="224" y="1223"/>
                  </a:lnTo>
                  <a:lnTo>
                    <a:pt x="224" y="1223"/>
                  </a:lnTo>
                  <a:lnTo>
                    <a:pt x="225" y="1223"/>
                  </a:lnTo>
                  <a:lnTo>
                    <a:pt x="226" y="1224"/>
                  </a:lnTo>
                  <a:lnTo>
                    <a:pt x="226" y="1224"/>
                  </a:lnTo>
                  <a:lnTo>
                    <a:pt x="227" y="1224"/>
                  </a:lnTo>
                  <a:lnTo>
                    <a:pt x="227" y="1224"/>
                  </a:lnTo>
                  <a:lnTo>
                    <a:pt x="227" y="1224"/>
                  </a:lnTo>
                  <a:lnTo>
                    <a:pt x="228" y="1225"/>
                  </a:lnTo>
                  <a:lnTo>
                    <a:pt x="228" y="1225"/>
                  </a:lnTo>
                  <a:lnTo>
                    <a:pt x="228" y="1226"/>
                  </a:lnTo>
                  <a:lnTo>
                    <a:pt x="229" y="1226"/>
                  </a:lnTo>
                  <a:lnTo>
                    <a:pt x="229" y="1225"/>
                  </a:lnTo>
                  <a:lnTo>
                    <a:pt x="230" y="1225"/>
                  </a:lnTo>
                  <a:lnTo>
                    <a:pt x="230" y="1227"/>
                  </a:lnTo>
                  <a:lnTo>
                    <a:pt x="231" y="1228"/>
                  </a:lnTo>
                  <a:lnTo>
                    <a:pt x="232" y="1228"/>
                  </a:lnTo>
                  <a:lnTo>
                    <a:pt x="232" y="1228"/>
                  </a:lnTo>
                  <a:lnTo>
                    <a:pt x="232" y="1228"/>
                  </a:lnTo>
                  <a:lnTo>
                    <a:pt x="233" y="1228"/>
                  </a:lnTo>
                  <a:lnTo>
                    <a:pt x="234" y="1228"/>
                  </a:lnTo>
                  <a:lnTo>
                    <a:pt x="235" y="1229"/>
                  </a:lnTo>
                  <a:lnTo>
                    <a:pt x="235" y="1229"/>
                  </a:lnTo>
                  <a:lnTo>
                    <a:pt x="235" y="1229"/>
                  </a:lnTo>
                  <a:lnTo>
                    <a:pt x="236" y="1230"/>
                  </a:lnTo>
                  <a:lnTo>
                    <a:pt x="236" y="1230"/>
                  </a:lnTo>
                  <a:lnTo>
                    <a:pt x="237" y="1231"/>
                  </a:lnTo>
                  <a:lnTo>
                    <a:pt x="237" y="1231"/>
                  </a:lnTo>
                  <a:lnTo>
                    <a:pt x="237" y="1232"/>
                  </a:lnTo>
                  <a:lnTo>
                    <a:pt x="237" y="1232"/>
                  </a:lnTo>
                  <a:lnTo>
                    <a:pt x="237" y="1233"/>
                  </a:lnTo>
                  <a:lnTo>
                    <a:pt x="237" y="1233"/>
                  </a:lnTo>
                  <a:lnTo>
                    <a:pt x="237" y="1234"/>
                  </a:lnTo>
                  <a:lnTo>
                    <a:pt x="237" y="1235"/>
                  </a:lnTo>
                  <a:lnTo>
                    <a:pt x="236" y="1235"/>
                  </a:lnTo>
                  <a:lnTo>
                    <a:pt x="236" y="1235"/>
                  </a:lnTo>
                  <a:lnTo>
                    <a:pt x="232" y="1236"/>
                  </a:lnTo>
                  <a:lnTo>
                    <a:pt x="232" y="1236"/>
                  </a:lnTo>
                  <a:lnTo>
                    <a:pt x="232" y="1237"/>
                  </a:lnTo>
                  <a:lnTo>
                    <a:pt x="232" y="1237"/>
                  </a:lnTo>
                  <a:lnTo>
                    <a:pt x="233" y="1237"/>
                  </a:lnTo>
                  <a:lnTo>
                    <a:pt x="236" y="1237"/>
                  </a:lnTo>
                  <a:lnTo>
                    <a:pt x="236" y="1237"/>
                  </a:lnTo>
                  <a:lnTo>
                    <a:pt x="238" y="1237"/>
                  </a:lnTo>
                  <a:lnTo>
                    <a:pt x="238" y="1238"/>
                  </a:lnTo>
                  <a:lnTo>
                    <a:pt x="239" y="1239"/>
                  </a:lnTo>
                  <a:lnTo>
                    <a:pt x="239" y="1239"/>
                  </a:lnTo>
                  <a:lnTo>
                    <a:pt x="238" y="1240"/>
                  </a:lnTo>
                  <a:lnTo>
                    <a:pt x="238" y="1240"/>
                  </a:lnTo>
                  <a:lnTo>
                    <a:pt x="238" y="1240"/>
                  </a:lnTo>
                  <a:lnTo>
                    <a:pt x="238" y="1241"/>
                  </a:lnTo>
                  <a:lnTo>
                    <a:pt x="238" y="1241"/>
                  </a:lnTo>
                  <a:lnTo>
                    <a:pt x="238" y="1241"/>
                  </a:lnTo>
                  <a:lnTo>
                    <a:pt x="237" y="1242"/>
                  </a:lnTo>
                  <a:lnTo>
                    <a:pt x="237" y="1243"/>
                  </a:lnTo>
                  <a:lnTo>
                    <a:pt x="237" y="1249"/>
                  </a:lnTo>
                  <a:lnTo>
                    <a:pt x="237" y="1250"/>
                  </a:lnTo>
                  <a:lnTo>
                    <a:pt x="237" y="1250"/>
                  </a:lnTo>
                  <a:lnTo>
                    <a:pt x="237" y="1250"/>
                  </a:lnTo>
                  <a:lnTo>
                    <a:pt x="236" y="1250"/>
                  </a:lnTo>
                  <a:lnTo>
                    <a:pt x="235" y="1251"/>
                  </a:lnTo>
                  <a:lnTo>
                    <a:pt x="235" y="1251"/>
                  </a:lnTo>
                  <a:lnTo>
                    <a:pt x="235" y="1252"/>
                  </a:lnTo>
                  <a:lnTo>
                    <a:pt x="235" y="1253"/>
                  </a:lnTo>
                  <a:lnTo>
                    <a:pt x="234" y="1253"/>
                  </a:lnTo>
                  <a:lnTo>
                    <a:pt x="234" y="1254"/>
                  </a:lnTo>
                  <a:lnTo>
                    <a:pt x="233" y="1254"/>
                  </a:lnTo>
                  <a:lnTo>
                    <a:pt x="233" y="1254"/>
                  </a:lnTo>
                  <a:lnTo>
                    <a:pt x="232" y="1254"/>
                  </a:lnTo>
                  <a:lnTo>
                    <a:pt x="231" y="1255"/>
                  </a:lnTo>
                  <a:lnTo>
                    <a:pt x="230" y="1256"/>
                  </a:lnTo>
                  <a:lnTo>
                    <a:pt x="230" y="1257"/>
                  </a:lnTo>
                  <a:lnTo>
                    <a:pt x="230" y="1257"/>
                  </a:lnTo>
                  <a:lnTo>
                    <a:pt x="230" y="1258"/>
                  </a:lnTo>
                  <a:lnTo>
                    <a:pt x="229" y="1258"/>
                  </a:lnTo>
                  <a:lnTo>
                    <a:pt x="229" y="1258"/>
                  </a:lnTo>
                  <a:lnTo>
                    <a:pt x="229" y="1258"/>
                  </a:lnTo>
                  <a:lnTo>
                    <a:pt x="229" y="1259"/>
                  </a:lnTo>
                  <a:lnTo>
                    <a:pt x="228" y="1259"/>
                  </a:lnTo>
                  <a:lnTo>
                    <a:pt x="228" y="1259"/>
                  </a:lnTo>
                  <a:lnTo>
                    <a:pt x="228" y="1259"/>
                  </a:lnTo>
                  <a:lnTo>
                    <a:pt x="228" y="1260"/>
                  </a:lnTo>
                  <a:lnTo>
                    <a:pt x="227" y="1260"/>
                  </a:lnTo>
                  <a:lnTo>
                    <a:pt x="227" y="1260"/>
                  </a:lnTo>
                  <a:lnTo>
                    <a:pt x="227" y="1260"/>
                  </a:lnTo>
                  <a:lnTo>
                    <a:pt x="227" y="1260"/>
                  </a:lnTo>
                  <a:lnTo>
                    <a:pt x="226" y="1260"/>
                  </a:lnTo>
                  <a:lnTo>
                    <a:pt x="225" y="1260"/>
                  </a:lnTo>
                  <a:lnTo>
                    <a:pt x="225" y="1260"/>
                  </a:lnTo>
                  <a:lnTo>
                    <a:pt x="224" y="1260"/>
                  </a:lnTo>
                  <a:lnTo>
                    <a:pt x="224" y="1260"/>
                  </a:lnTo>
                  <a:lnTo>
                    <a:pt x="224" y="1260"/>
                  </a:lnTo>
                  <a:lnTo>
                    <a:pt x="224" y="1259"/>
                  </a:lnTo>
                  <a:lnTo>
                    <a:pt x="223" y="1259"/>
                  </a:lnTo>
                  <a:lnTo>
                    <a:pt x="223" y="1258"/>
                  </a:lnTo>
                  <a:lnTo>
                    <a:pt x="222" y="1258"/>
                  </a:lnTo>
                  <a:lnTo>
                    <a:pt x="221" y="1258"/>
                  </a:lnTo>
                  <a:lnTo>
                    <a:pt x="222" y="1258"/>
                  </a:lnTo>
                  <a:lnTo>
                    <a:pt x="221" y="1257"/>
                  </a:lnTo>
                  <a:lnTo>
                    <a:pt x="221" y="1256"/>
                  </a:lnTo>
                  <a:lnTo>
                    <a:pt x="220" y="1256"/>
                  </a:lnTo>
                  <a:lnTo>
                    <a:pt x="220" y="1256"/>
                  </a:lnTo>
                  <a:lnTo>
                    <a:pt x="219" y="1256"/>
                  </a:lnTo>
                  <a:lnTo>
                    <a:pt x="219" y="1256"/>
                  </a:lnTo>
                  <a:lnTo>
                    <a:pt x="219" y="1255"/>
                  </a:lnTo>
                  <a:lnTo>
                    <a:pt x="218" y="1255"/>
                  </a:lnTo>
                  <a:lnTo>
                    <a:pt x="218" y="1255"/>
                  </a:lnTo>
                  <a:lnTo>
                    <a:pt x="218" y="1255"/>
                  </a:lnTo>
                  <a:lnTo>
                    <a:pt x="217" y="1254"/>
                  </a:lnTo>
                  <a:lnTo>
                    <a:pt x="217" y="1254"/>
                  </a:lnTo>
                  <a:lnTo>
                    <a:pt x="217" y="1254"/>
                  </a:lnTo>
                  <a:lnTo>
                    <a:pt x="217" y="1253"/>
                  </a:lnTo>
                  <a:lnTo>
                    <a:pt x="217" y="1253"/>
                  </a:lnTo>
                  <a:lnTo>
                    <a:pt x="217" y="1252"/>
                  </a:lnTo>
                  <a:lnTo>
                    <a:pt x="216" y="1251"/>
                  </a:lnTo>
                  <a:lnTo>
                    <a:pt x="216" y="1250"/>
                  </a:lnTo>
                  <a:lnTo>
                    <a:pt x="216" y="1250"/>
                  </a:lnTo>
                  <a:lnTo>
                    <a:pt x="215" y="1250"/>
                  </a:lnTo>
                  <a:lnTo>
                    <a:pt x="215" y="1250"/>
                  </a:lnTo>
                  <a:lnTo>
                    <a:pt x="215" y="1249"/>
                  </a:lnTo>
                  <a:lnTo>
                    <a:pt x="215" y="1248"/>
                  </a:lnTo>
                  <a:lnTo>
                    <a:pt x="215" y="1248"/>
                  </a:lnTo>
                  <a:lnTo>
                    <a:pt x="215" y="1249"/>
                  </a:lnTo>
                  <a:lnTo>
                    <a:pt x="213" y="1248"/>
                  </a:lnTo>
                  <a:lnTo>
                    <a:pt x="213" y="1248"/>
                  </a:lnTo>
                  <a:lnTo>
                    <a:pt x="212" y="1247"/>
                  </a:lnTo>
                  <a:lnTo>
                    <a:pt x="211" y="1247"/>
                  </a:lnTo>
                  <a:lnTo>
                    <a:pt x="211" y="1246"/>
                  </a:lnTo>
                  <a:lnTo>
                    <a:pt x="211" y="1246"/>
                  </a:lnTo>
                  <a:lnTo>
                    <a:pt x="211" y="1246"/>
                  </a:lnTo>
                  <a:lnTo>
                    <a:pt x="211" y="1246"/>
                  </a:lnTo>
                  <a:lnTo>
                    <a:pt x="211" y="1245"/>
                  </a:lnTo>
                  <a:lnTo>
                    <a:pt x="210" y="1245"/>
                  </a:lnTo>
                  <a:lnTo>
                    <a:pt x="210" y="1245"/>
                  </a:lnTo>
                  <a:lnTo>
                    <a:pt x="208" y="1244"/>
                  </a:lnTo>
                  <a:lnTo>
                    <a:pt x="208" y="1243"/>
                  </a:lnTo>
                  <a:lnTo>
                    <a:pt x="207" y="1243"/>
                  </a:lnTo>
                  <a:lnTo>
                    <a:pt x="207" y="1242"/>
                  </a:lnTo>
                  <a:lnTo>
                    <a:pt x="206" y="1242"/>
                  </a:lnTo>
                  <a:lnTo>
                    <a:pt x="206" y="1241"/>
                  </a:lnTo>
                  <a:lnTo>
                    <a:pt x="206" y="1241"/>
                  </a:lnTo>
                  <a:lnTo>
                    <a:pt x="206" y="1242"/>
                  </a:lnTo>
                  <a:lnTo>
                    <a:pt x="206" y="1242"/>
                  </a:lnTo>
                  <a:lnTo>
                    <a:pt x="205" y="1241"/>
                  </a:lnTo>
                  <a:lnTo>
                    <a:pt x="204" y="1240"/>
                  </a:lnTo>
                  <a:lnTo>
                    <a:pt x="203" y="1240"/>
                  </a:lnTo>
                  <a:lnTo>
                    <a:pt x="203" y="1240"/>
                  </a:lnTo>
                  <a:lnTo>
                    <a:pt x="202" y="1239"/>
                  </a:lnTo>
                  <a:lnTo>
                    <a:pt x="202" y="1238"/>
                  </a:lnTo>
                  <a:lnTo>
                    <a:pt x="202" y="1237"/>
                  </a:lnTo>
                  <a:lnTo>
                    <a:pt x="202" y="1237"/>
                  </a:lnTo>
                  <a:lnTo>
                    <a:pt x="203" y="1237"/>
                  </a:lnTo>
                  <a:lnTo>
                    <a:pt x="203" y="1237"/>
                  </a:lnTo>
                  <a:lnTo>
                    <a:pt x="204" y="1237"/>
                  </a:lnTo>
                  <a:lnTo>
                    <a:pt x="204" y="1237"/>
                  </a:lnTo>
                  <a:lnTo>
                    <a:pt x="205" y="1237"/>
                  </a:lnTo>
                  <a:lnTo>
                    <a:pt x="206" y="1236"/>
                  </a:lnTo>
                  <a:lnTo>
                    <a:pt x="206" y="1234"/>
                  </a:lnTo>
                  <a:lnTo>
                    <a:pt x="206" y="1234"/>
                  </a:lnTo>
                  <a:lnTo>
                    <a:pt x="206" y="1233"/>
                  </a:lnTo>
                  <a:lnTo>
                    <a:pt x="207" y="1233"/>
                  </a:lnTo>
                  <a:lnTo>
                    <a:pt x="207" y="1232"/>
                  </a:lnTo>
                  <a:lnTo>
                    <a:pt x="208" y="1232"/>
                  </a:lnTo>
                  <a:lnTo>
                    <a:pt x="208" y="1232"/>
                  </a:lnTo>
                  <a:lnTo>
                    <a:pt x="210" y="1232"/>
                  </a:lnTo>
                  <a:lnTo>
                    <a:pt x="211" y="1231"/>
                  </a:lnTo>
                  <a:lnTo>
                    <a:pt x="211" y="1231"/>
                  </a:lnTo>
                  <a:lnTo>
                    <a:pt x="211" y="1230"/>
                  </a:lnTo>
                  <a:lnTo>
                    <a:pt x="211" y="1230"/>
                  </a:lnTo>
                  <a:lnTo>
                    <a:pt x="211" y="1230"/>
                  </a:lnTo>
                  <a:lnTo>
                    <a:pt x="211" y="1228"/>
                  </a:lnTo>
                  <a:lnTo>
                    <a:pt x="211" y="1228"/>
                  </a:lnTo>
                  <a:lnTo>
                    <a:pt x="212" y="1228"/>
                  </a:lnTo>
                  <a:lnTo>
                    <a:pt x="213" y="1227"/>
                  </a:lnTo>
                  <a:lnTo>
                    <a:pt x="213" y="1227"/>
                  </a:lnTo>
                  <a:lnTo>
                    <a:pt x="214" y="1226"/>
                  </a:lnTo>
                  <a:lnTo>
                    <a:pt x="215" y="1226"/>
                  </a:lnTo>
                  <a:lnTo>
                    <a:pt x="217" y="1224"/>
                  </a:lnTo>
                  <a:lnTo>
                    <a:pt x="219" y="1224"/>
                  </a:lnTo>
                  <a:lnTo>
                    <a:pt x="219" y="1224"/>
                  </a:lnTo>
                  <a:lnTo>
                    <a:pt x="219" y="1224"/>
                  </a:lnTo>
                  <a:lnTo>
                    <a:pt x="219" y="1225"/>
                  </a:lnTo>
                  <a:lnTo>
                    <a:pt x="220" y="1224"/>
                  </a:lnTo>
                  <a:lnTo>
                    <a:pt x="220" y="1224"/>
                  </a:lnTo>
                  <a:lnTo>
                    <a:pt x="220" y="1224"/>
                  </a:lnTo>
                  <a:lnTo>
                    <a:pt x="220" y="1224"/>
                  </a:lnTo>
                  <a:lnTo>
                    <a:pt x="221" y="1224"/>
                  </a:lnTo>
                  <a:lnTo>
                    <a:pt x="221" y="1224"/>
                  </a:lnTo>
                  <a:lnTo>
                    <a:pt x="220" y="1224"/>
                  </a:lnTo>
                  <a:lnTo>
                    <a:pt x="220" y="1224"/>
                  </a:lnTo>
                  <a:lnTo>
                    <a:pt x="221" y="1223"/>
                  </a:lnTo>
                  <a:lnTo>
                    <a:pt x="222" y="1222"/>
                  </a:lnTo>
                  <a:lnTo>
                    <a:pt x="224" y="1222"/>
                  </a:lnTo>
                  <a:lnTo>
                    <a:pt x="224" y="1222"/>
                  </a:lnTo>
                  <a:close/>
                  <a:moveTo>
                    <a:pt x="47" y="1221"/>
                  </a:moveTo>
                  <a:lnTo>
                    <a:pt x="47" y="1222"/>
                  </a:lnTo>
                  <a:lnTo>
                    <a:pt x="49" y="1222"/>
                  </a:lnTo>
                  <a:lnTo>
                    <a:pt x="50" y="1224"/>
                  </a:lnTo>
                  <a:lnTo>
                    <a:pt x="50" y="1224"/>
                  </a:lnTo>
                  <a:lnTo>
                    <a:pt x="50" y="1224"/>
                  </a:lnTo>
                  <a:lnTo>
                    <a:pt x="50" y="1224"/>
                  </a:lnTo>
                  <a:lnTo>
                    <a:pt x="50" y="1224"/>
                  </a:lnTo>
                  <a:lnTo>
                    <a:pt x="50" y="1224"/>
                  </a:lnTo>
                  <a:lnTo>
                    <a:pt x="50" y="1225"/>
                  </a:lnTo>
                  <a:lnTo>
                    <a:pt x="49" y="1225"/>
                  </a:lnTo>
                  <a:lnTo>
                    <a:pt x="49" y="1225"/>
                  </a:lnTo>
                  <a:lnTo>
                    <a:pt x="49" y="1225"/>
                  </a:lnTo>
                  <a:lnTo>
                    <a:pt x="49" y="1226"/>
                  </a:lnTo>
                  <a:lnTo>
                    <a:pt x="49" y="1226"/>
                  </a:lnTo>
                  <a:lnTo>
                    <a:pt x="48" y="1227"/>
                  </a:lnTo>
                  <a:lnTo>
                    <a:pt x="47" y="1228"/>
                  </a:lnTo>
                  <a:lnTo>
                    <a:pt x="46" y="1228"/>
                  </a:lnTo>
                  <a:lnTo>
                    <a:pt x="46" y="1228"/>
                  </a:lnTo>
                  <a:lnTo>
                    <a:pt x="46" y="1228"/>
                  </a:lnTo>
                  <a:lnTo>
                    <a:pt x="46" y="1228"/>
                  </a:lnTo>
                  <a:lnTo>
                    <a:pt x="45" y="1227"/>
                  </a:lnTo>
                  <a:lnTo>
                    <a:pt x="45" y="1226"/>
                  </a:lnTo>
                  <a:lnTo>
                    <a:pt x="45" y="1225"/>
                  </a:lnTo>
                  <a:lnTo>
                    <a:pt x="46" y="1225"/>
                  </a:lnTo>
                  <a:lnTo>
                    <a:pt x="46" y="1224"/>
                  </a:lnTo>
                  <a:lnTo>
                    <a:pt x="46" y="1224"/>
                  </a:lnTo>
                  <a:lnTo>
                    <a:pt x="46" y="1223"/>
                  </a:lnTo>
                  <a:lnTo>
                    <a:pt x="46" y="1223"/>
                  </a:lnTo>
                  <a:lnTo>
                    <a:pt x="46" y="1222"/>
                  </a:lnTo>
                  <a:lnTo>
                    <a:pt x="46" y="1221"/>
                  </a:lnTo>
                  <a:lnTo>
                    <a:pt x="46" y="1222"/>
                  </a:lnTo>
                  <a:lnTo>
                    <a:pt x="47" y="1221"/>
                  </a:lnTo>
                  <a:lnTo>
                    <a:pt x="47" y="1221"/>
                  </a:lnTo>
                  <a:lnTo>
                    <a:pt x="47" y="1221"/>
                  </a:lnTo>
                  <a:close/>
                  <a:moveTo>
                    <a:pt x="66" y="1212"/>
                  </a:moveTo>
                  <a:lnTo>
                    <a:pt x="66" y="1212"/>
                  </a:lnTo>
                  <a:lnTo>
                    <a:pt x="67" y="1212"/>
                  </a:lnTo>
                  <a:lnTo>
                    <a:pt x="67" y="1212"/>
                  </a:lnTo>
                  <a:lnTo>
                    <a:pt x="67" y="1212"/>
                  </a:lnTo>
                  <a:lnTo>
                    <a:pt x="67" y="1212"/>
                  </a:lnTo>
                  <a:lnTo>
                    <a:pt x="67" y="1212"/>
                  </a:lnTo>
                  <a:lnTo>
                    <a:pt x="67" y="1214"/>
                  </a:lnTo>
                  <a:lnTo>
                    <a:pt x="67" y="1215"/>
                  </a:lnTo>
                  <a:lnTo>
                    <a:pt x="67" y="1215"/>
                  </a:lnTo>
                  <a:lnTo>
                    <a:pt x="67" y="1215"/>
                  </a:lnTo>
                  <a:lnTo>
                    <a:pt x="67" y="1215"/>
                  </a:lnTo>
                  <a:lnTo>
                    <a:pt x="67" y="1215"/>
                  </a:lnTo>
                  <a:lnTo>
                    <a:pt x="67" y="1215"/>
                  </a:lnTo>
                  <a:lnTo>
                    <a:pt x="67" y="1216"/>
                  </a:lnTo>
                  <a:lnTo>
                    <a:pt x="67" y="1217"/>
                  </a:lnTo>
                  <a:lnTo>
                    <a:pt x="67" y="1217"/>
                  </a:lnTo>
                  <a:lnTo>
                    <a:pt x="66" y="1218"/>
                  </a:lnTo>
                  <a:lnTo>
                    <a:pt x="66" y="1219"/>
                  </a:lnTo>
                  <a:lnTo>
                    <a:pt x="66" y="1219"/>
                  </a:lnTo>
                  <a:lnTo>
                    <a:pt x="66" y="1220"/>
                  </a:lnTo>
                  <a:lnTo>
                    <a:pt x="66" y="1220"/>
                  </a:lnTo>
                  <a:lnTo>
                    <a:pt x="65" y="1219"/>
                  </a:lnTo>
                  <a:lnTo>
                    <a:pt x="65" y="1220"/>
                  </a:lnTo>
                  <a:lnTo>
                    <a:pt x="65" y="1220"/>
                  </a:lnTo>
                  <a:lnTo>
                    <a:pt x="64" y="1220"/>
                  </a:lnTo>
                  <a:lnTo>
                    <a:pt x="63" y="1220"/>
                  </a:lnTo>
                  <a:lnTo>
                    <a:pt x="63" y="1220"/>
                  </a:lnTo>
                  <a:lnTo>
                    <a:pt x="63" y="1219"/>
                  </a:lnTo>
                  <a:lnTo>
                    <a:pt x="62" y="1219"/>
                  </a:lnTo>
                  <a:lnTo>
                    <a:pt x="63" y="1220"/>
                  </a:lnTo>
                  <a:lnTo>
                    <a:pt x="63" y="1220"/>
                  </a:lnTo>
                  <a:lnTo>
                    <a:pt x="63" y="1220"/>
                  </a:lnTo>
                  <a:lnTo>
                    <a:pt x="64" y="1220"/>
                  </a:lnTo>
                  <a:lnTo>
                    <a:pt x="64" y="1220"/>
                  </a:lnTo>
                  <a:lnTo>
                    <a:pt x="65" y="1221"/>
                  </a:lnTo>
                  <a:lnTo>
                    <a:pt x="65" y="1221"/>
                  </a:lnTo>
                  <a:lnTo>
                    <a:pt x="66" y="1221"/>
                  </a:lnTo>
                  <a:lnTo>
                    <a:pt x="66" y="1221"/>
                  </a:lnTo>
                  <a:lnTo>
                    <a:pt x="65" y="1222"/>
                  </a:lnTo>
                  <a:lnTo>
                    <a:pt x="65" y="1222"/>
                  </a:lnTo>
                  <a:lnTo>
                    <a:pt x="65" y="1223"/>
                  </a:lnTo>
                  <a:lnTo>
                    <a:pt x="65" y="1223"/>
                  </a:lnTo>
                  <a:lnTo>
                    <a:pt x="65" y="1223"/>
                  </a:lnTo>
                  <a:lnTo>
                    <a:pt x="65" y="1223"/>
                  </a:lnTo>
                  <a:lnTo>
                    <a:pt x="64" y="1224"/>
                  </a:lnTo>
                  <a:lnTo>
                    <a:pt x="65" y="1224"/>
                  </a:lnTo>
                  <a:lnTo>
                    <a:pt x="64" y="1224"/>
                  </a:lnTo>
                  <a:lnTo>
                    <a:pt x="64" y="1224"/>
                  </a:lnTo>
                  <a:lnTo>
                    <a:pt x="63" y="1224"/>
                  </a:lnTo>
                  <a:lnTo>
                    <a:pt x="63" y="1224"/>
                  </a:lnTo>
                  <a:lnTo>
                    <a:pt x="63" y="1224"/>
                  </a:lnTo>
                  <a:lnTo>
                    <a:pt x="62" y="1224"/>
                  </a:lnTo>
                  <a:lnTo>
                    <a:pt x="61" y="1224"/>
                  </a:lnTo>
                  <a:lnTo>
                    <a:pt x="61" y="1223"/>
                  </a:lnTo>
                  <a:lnTo>
                    <a:pt x="61" y="1223"/>
                  </a:lnTo>
                  <a:lnTo>
                    <a:pt x="60" y="1222"/>
                  </a:lnTo>
                  <a:lnTo>
                    <a:pt x="60" y="1222"/>
                  </a:lnTo>
                  <a:lnTo>
                    <a:pt x="60" y="1221"/>
                  </a:lnTo>
                  <a:lnTo>
                    <a:pt x="60" y="1221"/>
                  </a:lnTo>
                  <a:lnTo>
                    <a:pt x="60" y="1220"/>
                  </a:lnTo>
                  <a:lnTo>
                    <a:pt x="60" y="1220"/>
                  </a:lnTo>
                  <a:lnTo>
                    <a:pt x="60" y="1220"/>
                  </a:lnTo>
                  <a:lnTo>
                    <a:pt x="60" y="1219"/>
                  </a:lnTo>
                  <a:lnTo>
                    <a:pt x="60" y="1219"/>
                  </a:lnTo>
                  <a:lnTo>
                    <a:pt x="61" y="1219"/>
                  </a:lnTo>
                  <a:lnTo>
                    <a:pt x="61" y="1218"/>
                  </a:lnTo>
                  <a:lnTo>
                    <a:pt x="61" y="1217"/>
                  </a:lnTo>
                  <a:lnTo>
                    <a:pt x="60" y="1216"/>
                  </a:lnTo>
                  <a:lnTo>
                    <a:pt x="59" y="1216"/>
                  </a:lnTo>
                  <a:lnTo>
                    <a:pt x="60" y="1216"/>
                  </a:lnTo>
                  <a:lnTo>
                    <a:pt x="60" y="1215"/>
                  </a:lnTo>
                  <a:lnTo>
                    <a:pt x="60" y="1215"/>
                  </a:lnTo>
                  <a:lnTo>
                    <a:pt x="60" y="1215"/>
                  </a:lnTo>
                  <a:lnTo>
                    <a:pt x="59" y="1214"/>
                  </a:lnTo>
                  <a:lnTo>
                    <a:pt x="59" y="1214"/>
                  </a:lnTo>
                  <a:lnTo>
                    <a:pt x="60" y="1214"/>
                  </a:lnTo>
                  <a:lnTo>
                    <a:pt x="59" y="1213"/>
                  </a:lnTo>
                  <a:lnTo>
                    <a:pt x="60" y="1213"/>
                  </a:lnTo>
                  <a:lnTo>
                    <a:pt x="62" y="1214"/>
                  </a:lnTo>
                  <a:lnTo>
                    <a:pt x="62" y="1214"/>
                  </a:lnTo>
                  <a:lnTo>
                    <a:pt x="63" y="1213"/>
                  </a:lnTo>
                  <a:lnTo>
                    <a:pt x="63" y="1213"/>
                  </a:lnTo>
                  <a:lnTo>
                    <a:pt x="63" y="1212"/>
                  </a:lnTo>
                  <a:lnTo>
                    <a:pt x="63" y="1213"/>
                  </a:lnTo>
                  <a:lnTo>
                    <a:pt x="63" y="1213"/>
                  </a:lnTo>
                  <a:lnTo>
                    <a:pt x="64" y="1213"/>
                  </a:lnTo>
                  <a:lnTo>
                    <a:pt x="64" y="1213"/>
                  </a:lnTo>
                  <a:lnTo>
                    <a:pt x="64" y="1213"/>
                  </a:lnTo>
                  <a:lnTo>
                    <a:pt x="64" y="1213"/>
                  </a:lnTo>
                  <a:lnTo>
                    <a:pt x="65" y="1213"/>
                  </a:lnTo>
                  <a:lnTo>
                    <a:pt x="65" y="1213"/>
                  </a:lnTo>
                  <a:lnTo>
                    <a:pt x="66" y="1212"/>
                  </a:lnTo>
                  <a:close/>
                  <a:moveTo>
                    <a:pt x="245" y="1189"/>
                  </a:moveTo>
                  <a:lnTo>
                    <a:pt x="245" y="1189"/>
                  </a:lnTo>
                  <a:lnTo>
                    <a:pt x="245" y="1190"/>
                  </a:lnTo>
                  <a:lnTo>
                    <a:pt x="246" y="1190"/>
                  </a:lnTo>
                  <a:lnTo>
                    <a:pt x="247" y="1190"/>
                  </a:lnTo>
                  <a:lnTo>
                    <a:pt x="248" y="1190"/>
                  </a:lnTo>
                  <a:lnTo>
                    <a:pt x="249" y="1192"/>
                  </a:lnTo>
                  <a:lnTo>
                    <a:pt x="249" y="1193"/>
                  </a:lnTo>
                  <a:lnTo>
                    <a:pt x="248" y="1193"/>
                  </a:lnTo>
                  <a:lnTo>
                    <a:pt x="248" y="1194"/>
                  </a:lnTo>
                  <a:lnTo>
                    <a:pt x="247" y="1195"/>
                  </a:lnTo>
                  <a:lnTo>
                    <a:pt x="246" y="1195"/>
                  </a:lnTo>
                  <a:lnTo>
                    <a:pt x="246" y="1195"/>
                  </a:lnTo>
                  <a:lnTo>
                    <a:pt x="245" y="1195"/>
                  </a:lnTo>
                  <a:lnTo>
                    <a:pt x="245" y="1195"/>
                  </a:lnTo>
                  <a:lnTo>
                    <a:pt x="245" y="1195"/>
                  </a:lnTo>
                  <a:lnTo>
                    <a:pt x="244" y="1195"/>
                  </a:lnTo>
                  <a:lnTo>
                    <a:pt x="244" y="1194"/>
                  </a:lnTo>
                  <a:lnTo>
                    <a:pt x="244" y="1194"/>
                  </a:lnTo>
                  <a:lnTo>
                    <a:pt x="243" y="1195"/>
                  </a:lnTo>
                  <a:lnTo>
                    <a:pt x="243" y="1196"/>
                  </a:lnTo>
                  <a:lnTo>
                    <a:pt x="244" y="1197"/>
                  </a:lnTo>
                  <a:lnTo>
                    <a:pt x="244" y="1198"/>
                  </a:lnTo>
                  <a:lnTo>
                    <a:pt x="245" y="1198"/>
                  </a:lnTo>
                  <a:lnTo>
                    <a:pt x="245" y="1198"/>
                  </a:lnTo>
                  <a:lnTo>
                    <a:pt x="245" y="1198"/>
                  </a:lnTo>
                  <a:lnTo>
                    <a:pt x="245" y="1198"/>
                  </a:lnTo>
                  <a:lnTo>
                    <a:pt x="245" y="1198"/>
                  </a:lnTo>
                  <a:lnTo>
                    <a:pt x="244" y="1199"/>
                  </a:lnTo>
                  <a:lnTo>
                    <a:pt x="243" y="1199"/>
                  </a:lnTo>
                  <a:lnTo>
                    <a:pt x="243" y="1200"/>
                  </a:lnTo>
                  <a:lnTo>
                    <a:pt x="243" y="1200"/>
                  </a:lnTo>
                  <a:lnTo>
                    <a:pt x="242" y="1201"/>
                  </a:lnTo>
                  <a:lnTo>
                    <a:pt x="242" y="1201"/>
                  </a:lnTo>
                  <a:lnTo>
                    <a:pt x="241" y="1201"/>
                  </a:lnTo>
                  <a:lnTo>
                    <a:pt x="241" y="1201"/>
                  </a:lnTo>
                  <a:lnTo>
                    <a:pt x="240" y="1201"/>
                  </a:lnTo>
                  <a:lnTo>
                    <a:pt x="239" y="1200"/>
                  </a:lnTo>
                  <a:lnTo>
                    <a:pt x="239" y="1200"/>
                  </a:lnTo>
                  <a:lnTo>
                    <a:pt x="239" y="1200"/>
                  </a:lnTo>
                  <a:lnTo>
                    <a:pt x="239" y="1199"/>
                  </a:lnTo>
                  <a:lnTo>
                    <a:pt x="238" y="1199"/>
                  </a:lnTo>
                  <a:lnTo>
                    <a:pt x="238" y="1199"/>
                  </a:lnTo>
                  <a:lnTo>
                    <a:pt x="237" y="1198"/>
                  </a:lnTo>
                  <a:lnTo>
                    <a:pt x="237" y="1197"/>
                  </a:lnTo>
                  <a:lnTo>
                    <a:pt x="236" y="1196"/>
                  </a:lnTo>
                  <a:lnTo>
                    <a:pt x="236" y="1194"/>
                  </a:lnTo>
                  <a:lnTo>
                    <a:pt x="237" y="1193"/>
                  </a:lnTo>
                  <a:lnTo>
                    <a:pt x="238" y="1193"/>
                  </a:lnTo>
                  <a:lnTo>
                    <a:pt x="238" y="1193"/>
                  </a:lnTo>
                  <a:lnTo>
                    <a:pt x="239" y="1193"/>
                  </a:lnTo>
                  <a:lnTo>
                    <a:pt x="239" y="1193"/>
                  </a:lnTo>
                  <a:lnTo>
                    <a:pt x="240" y="1193"/>
                  </a:lnTo>
                  <a:lnTo>
                    <a:pt x="240" y="1192"/>
                  </a:lnTo>
                  <a:lnTo>
                    <a:pt x="241" y="1192"/>
                  </a:lnTo>
                  <a:lnTo>
                    <a:pt x="242" y="1193"/>
                  </a:lnTo>
                  <a:lnTo>
                    <a:pt x="242" y="1193"/>
                  </a:lnTo>
                  <a:lnTo>
                    <a:pt x="242" y="1193"/>
                  </a:lnTo>
                  <a:lnTo>
                    <a:pt x="242" y="1193"/>
                  </a:lnTo>
                  <a:lnTo>
                    <a:pt x="241" y="1192"/>
                  </a:lnTo>
                  <a:lnTo>
                    <a:pt x="241" y="1192"/>
                  </a:lnTo>
                  <a:lnTo>
                    <a:pt x="242" y="1192"/>
                  </a:lnTo>
                  <a:lnTo>
                    <a:pt x="242" y="1191"/>
                  </a:lnTo>
                  <a:lnTo>
                    <a:pt x="242" y="1190"/>
                  </a:lnTo>
                  <a:lnTo>
                    <a:pt x="243" y="1189"/>
                  </a:lnTo>
                  <a:lnTo>
                    <a:pt x="243" y="1190"/>
                  </a:lnTo>
                  <a:lnTo>
                    <a:pt x="245" y="1189"/>
                  </a:lnTo>
                  <a:close/>
                  <a:moveTo>
                    <a:pt x="279" y="1141"/>
                  </a:moveTo>
                  <a:lnTo>
                    <a:pt x="280" y="1141"/>
                  </a:lnTo>
                  <a:lnTo>
                    <a:pt x="280" y="1141"/>
                  </a:lnTo>
                  <a:lnTo>
                    <a:pt x="280" y="1141"/>
                  </a:lnTo>
                  <a:lnTo>
                    <a:pt x="280" y="1141"/>
                  </a:lnTo>
                  <a:lnTo>
                    <a:pt x="281" y="1141"/>
                  </a:lnTo>
                  <a:lnTo>
                    <a:pt x="282" y="1141"/>
                  </a:lnTo>
                  <a:lnTo>
                    <a:pt x="282" y="1141"/>
                  </a:lnTo>
                  <a:lnTo>
                    <a:pt x="283" y="1142"/>
                  </a:lnTo>
                  <a:lnTo>
                    <a:pt x="284" y="1142"/>
                  </a:lnTo>
                  <a:lnTo>
                    <a:pt x="284" y="1141"/>
                  </a:lnTo>
                  <a:lnTo>
                    <a:pt x="284" y="1141"/>
                  </a:lnTo>
                  <a:lnTo>
                    <a:pt x="285" y="1142"/>
                  </a:lnTo>
                  <a:lnTo>
                    <a:pt x="286" y="1142"/>
                  </a:lnTo>
                  <a:lnTo>
                    <a:pt x="286" y="1143"/>
                  </a:lnTo>
                  <a:lnTo>
                    <a:pt x="287" y="1143"/>
                  </a:lnTo>
                  <a:lnTo>
                    <a:pt x="287" y="1143"/>
                  </a:lnTo>
                  <a:lnTo>
                    <a:pt x="287" y="1142"/>
                  </a:lnTo>
                  <a:lnTo>
                    <a:pt x="287" y="1143"/>
                  </a:lnTo>
                  <a:lnTo>
                    <a:pt x="288" y="1144"/>
                  </a:lnTo>
                  <a:lnTo>
                    <a:pt x="289" y="1144"/>
                  </a:lnTo>
                  <a:lnTo>
                    <a:pt x="289" y="1145"/>
                  </a:lnTo>
                  <a:lnTo>
                    <a:pt x="291" y="1146"/>
                  </a:lnTo>
                  <a:lnTo>
                    <a:pt x="291" y="1146"/>
                  </a:lnTo>
                  <a:lnTo>
                    <a:pt x="292" y="1148"/>
                  </a:lnTo>
                  <a:lnTo>
                    <a:pt x="292" y="1149"/>
                  </a:lnTo>
                  <a:lnTo>
                    <a:pt x="292" y="1149"/>
                  </a:lnTo>
                  <a:lnTo>
                    <a:pt x="292" y="1150"/>
                  </a:lnTo>
                  <a:lnTo>
                    <a:pt x="292" y="1150"/>
                  </a:lnTo>
                  <a:lnTo>
                    <a:pt x="292" y="1150"/>
                  </a:lnTo>
                  <a:lnTo>
                    <a:pt x="291" y="1151"/>
                  </a:lnTo>
                  <a:lnTo>
                    <a:pt x="290" y="1151"/>
                  </a:lnTo>
                  <a:lnTo>
                    <a:pt x="291" y="1152"/>
                  </a:lnTo>
                  <a:lnTo>
                    <a:pt x="291" y="1153"/>
                  </a:lnTo>
                  <a:lnTo>
                    <a:pt x="291" y="1154"/>
                  </a:lnTo>
                  <a:lnTo>
                    <a:pt x="290" y="1154"/>
                  </a:lnTo>
                  <a:lnTo>
                    <a:pt x="290" y="1154"/>
                  </a:lnTo>
                  <a:lnTo>
                    <a:pt x="290" y="1154"/>
                  </a:lnTo>
                  <a:lnTo>
                    <a:pt x="290" y="1154"/>
                  </a:lnTo>
                  <a:lnTo>
                    <a:pt x="289" y="1154"/>
                  </a:lnTo>
                  <a:lnTo>
                    <a:pt x="289" y="1154"/>
                  </a:lnTo>
                  <a:lnTo>
                    <a:pt x="289" y="1155"/>
                  </a:lnTo>
                  <a:lnTo>
                    <a:pt x="289" y="1156"/>
                  </a:lnTo>
                  <a:lnTo>
                    <a:pt x="288" y="1156"/>
                  </a:lnTo>
                  <a:lnTo>
                    <a:pt x="287" y="1156"/>
                  </a:lnTo>
                  <a:lnTo>
                    <a:pt x="286" y="1156"/>
                  </a:lnTo>
                  <a:lnTo>
                    <a:pt x="285" y="1157"/>
                  </a:lnTo>
                  <a:lnTo>
                    <a:pt x="283" y="1156"/>
                  </a:lnTo>
                  <a:lnTo>
                    <a:pt x="282" y="1156"/>
                  </a:lnTo>
                  <a:lnTo>
                    <a:pt x="282" y="1156"/>
                  </a:lnTo>
                  <a:lnTo>
                    <a:pt x="281" y="1156"/>
                  </a:lnTo>
                  <a:lnTo>
                    <a:pt x="281" y="1156"/>
                  </a:lnTo>
                  <a:lnTo>
                    <a:pt x="280" y="1155"/>
                  </a:lnTo>
                  <a:lnTo>
                    <a:pt x="280" y="1154"/>
                  </a:lnTo>
                  <a:lnTo>
                    <a:pt x="280" y="1154"/>
                  </a:lnTo>
                  <a:lnTo>
                    <a:pt x="279" y="1153"/>
                  </a:lnTo>
                  <a:lnTo>
                    <a:pt x="279" y="1153"/>
                  </a:lnTo>
                  <a:lnTo>
                    <a:pt x="278" y="1153"/>
                  </a:lnTo>
                  <a:lnTo>
                    <a:pt x="278" y="1152"/>
                  </a:lnTo>
                  <a:lnTo>
                    <a:pt x="277" y="1152"/>
                  </a:lnTo>
                  <a:lnTo>
                    <a:pt x="277" y="1151"/>
                  </a:lnTo>
                  <a:lnTo>
                    <a:pt x="277" y="1151"/>
                  </a:lnTo>
                  <a:lnTo>
                    <a:pt x="277" y="1151"/>
                  </a:lnTo>
                  <a:lnTo>
                    <a:pt x="276" y="1149"/>
                  </a:lnTo>
                  <a:lnTo>
                    <a:pt x="275" y="1148"/>
                  </a:lnTo>
                  <a:lnTo>
                    <a:pt x="275" y="1148"/>
                  </a:lnTo>
                  <a:lnTo>
                    <a:pt x="275" y="1147"/>
                  </a:lnTo>
                  <a:lnTo>
                    <a:pt x="275" y="1147"/>
                  </a:lnTo>
                  <a:lnTo>
                    <a:pt x="275" y="1146"/>
                  </a:lnTo>
                  <a:lnTo>
                    <a:pt x="275" y="1146"/>
                  </a:lnTo>
                  <a:lnTo>
                    <a:pt x="275" y="1144"/>
                  </a:lnTo>
                  <a:lnTo>
                    <a:pt x="276" y="1143"/>
                  </a:lnTo>
                  <a:lnTo>
                    <a:pt x="276" y="1142"/>
                  </a:lnTo>
                  <a:lnTo>
                    <a:pt x="276" y="1142"/>
                  </a:lnTo>
                  <a:lnTo>
                    <a:pt x="276" y="1141"/>
                  </a:lnTo>
                  <a:lnTo>
                    <a:pt x="277" y="1142"/>
                  </a:lnTo>
                  <a:lnTo>
                    <a:pt x="277" y="1141"/>
                  </a:lnTo>
                  <a:lnTo>
                    <a:pt x="278" y="1141"/>
                  </a:lnTo>
                  <a:lnTo>
                    <a:pt x="279" y="1141"/>
                  </a:lnTo>
                  <a:close/>
                  <a:moveTo>
                    <a:pt x="76" y="1133"/>
                  </a:moveTo>
                  <a:lnTo>
                    <a:pt x="77" y="1133"/>
                  </a:lnTo>
                  <a:lnTo>
                    <a:pt x="77" y="1134"/>
                  </a:lnTo>
                  <a:lnTo>
                    <a:pt x="77" y="1135"/>
                  </a:lnTo>
                  <a:lnTo>
                    <a:pt x="77" y="1135"/>
                  </a:lnTo>
                  <a:lnTo>
                    <a:pt x="76" y="1135"/>
                  </a:lnTo>
                  <a:lnTo>
                    <a:pt x="76" y="1136"/>
                  </a:lnTo>
                  <a:lnTo>
                    <a:pt x="76" y="1136"/>
                  </a:lnTo>
                  <a:lnTo>
                    <a:pt x="76" y="1136"/>
                  </a:lnTo>
                  <a:lnTo>
                    <a:pt x="76" y="1136"/>
                  </a:lnTo>
                  <a:lnTo>
                    <a:pt x="75" y="1135"/>
                  </a:lnTo>
                  <a:lnTo>
                    <a:pt x="76" y="1134"/>
                  </a:lnTo>
                  <a:lnTo>
                    <a:pt x="76" y="1133"/>
                  </a:lnTo>
                  <a:lnTo>
                    <a:pt x="76" y="1133"/>
                  </a:lnTo>
                  <a:lnTo>
                    <a:pt x="76" y="1133"/>
                  </a:lnTo>
                  <a:close/>
                  <a:moveTo>
                    <a:pt x="80" y="1114"/>
                  </a:moveTo>
                  <a:lnTo>
                    <a:pt x="80" y="1115"/>
                  </a:lnTo>
                  <a:lnTo>
                    <a:pt x="80" y="1115"/>
                  </a:lnTo>
                  <a:lnTo>
                    <a:pt x="80" y="1115"/>
                  </a:lnTo>
                  <a:lnTo>
                    <a:pt x="80" y="1116"/>
                  </a:lnTo>
                  <a:lnTo>
                    <a:pt x="80" y="1117"/>
                  </a:lnTo>
                  <a:lnTo>
                    <a:pt x="80" y="1118"/>
                  </a:lnTo>
                  <a:lnTo>
                    <a:pt x="80" y="1118"/>
                  </a:lnTo>
                  <a:lnTo>
                    <a:pt x="80" y="1117"/>
                  </a:lnTo>
                  <a:lnTo>
                    <a:pt x="80" y="1116"/>
                  </a:lnTo>
                  <a:lnTo>
                    <a:pt x="80" y="1115"/>
                  </a:lnTo>
                  <a:lnTo>
                    <a:pt x="80" y="1116"/>
                  </a:lnTo>
                  <a:lnTo>
                    <a:pt x="81" y="1116"/>
                  </a:lnTo>
                  <a:lnTo>
                    <a:pt x="80" y="1117"/>
                  </a:lnTo>
                  <a:lnTo>
                    <a:pt x="80" y="1119"/>
                  </a:lnTo>
                  <a:lnTo>
                    <a:pt x="80" y="1120"/>
                  </a:lnTo>
                  <a:lnTo>
                    <a:pt x="80" y="1120"/>
                  </a:lnTo>
                  <a:lnTo>
                    <a:pt x="80" y="1120"/>
                  </a:lnTo>
                  <a:lnTo>
                    <a:pt x="79" y="1120"/>
                  </a:lnTo>
                  <a:lnTo>
                    <a:pt x="79" y="1120"/>
                  </a:lnTo>
                  <a:lnTo>
                    <a:pt x="78" y="1121"/>
                  </a:lnTo>
                  <a:lnTo>
                    <a:pt x="78" y="1121"/>
                  </a:lnTo>
                  <a:lnTo>
                    <a:pt x="77" y="1121"/>
                  </a:lnTo>
                  <a:lnTo>
                    <a:pt x="77" y="1121"/>
                  </a:lnTo>
                  <a:lnTo>
                    <a:pt x="76" y="1121"/>
                  </a:lnTo>
                  <a:lnTo>
                    <a:pt x="77" y="1121"/>
                  </a:lnTo>
                  <a:lnTo>
                    <a:pt x="77" y="1121"/>
                  </a:lnTo>
                  <a:lnTo>
                    <a:pt x="77" y="1121"/>
                  </a:lnTo>
                  <a:lnTo>
                    <a:pt x="78" y="1121"/>
                  </a:lnTo>
                  <a:lnTo>
                    <a:pt x="78" y="1122"/>
                  </a:lnTo>
                  <a:lnTo>
                    <a:pt x="77" y="1122"/>
                  </a:lnTo>
                  <a:lnTo>
                    <a:pt x="76" y="1122"/>
                  </a:lnTo>
                  <a:lnTo>
                    <a:pt x="77" y="1123"/>
                  </a:lnTo>
                  <a:lnTo>
                    <a:pt x="76" y="1123"/>
                  </a:lnTo>
                  <a:lnTo>
                    <a:pt x="76" y="1122"/>
                  </a:lnTo>
                  <a:lnTo>
                    <a:pt x="74" y="1121"/>
                  </a:lnTo>
                  <a:lnTo>
                    <a:pt x="74" y="1121"/>
                  </a:lnTo>
                  <a:lnTo>
                    <a:pt x="74" y="1121"/>
                  </a:lnTo>
                  <a:lnTo>
                    <a:pt x="74" y="1121"/>
                  </a:lnTo>
                  <a:lnTo>
                    <a:pt x="74" y="1121"/>
                  </a:lnTo>
                  <a:lnTo>
                    <a:pt x="74" y="1121"/>
                  </a:lnTo>
                  <a:lnTo>
                    <a:pt x="72" y="1120"/>
                  </a:lnTo>
                  <a:lnTo>
                    <a:pt x="72" y="1120"/>
                  </a:lnTo>
                  <a:lnTo>
                    <a:pt x="73" y="1120"/>
                  </a:lnTo>
                  <a:lnTo>
                    <a:pt x="73" y="1120"/>
                  </a:lnTo>
                  <a:lnTo>
                    <a:pt x="73" y="1120"/>
                  </a:lnTo>
                  <a:lnTo>
                    <a:pt x="74" y="1120"/>
                  </a:lnTo>
                  <a:lnTo>
                    <a:pt x="74" y="1120"/>
                  </a:lnTo>
                  <a:lnTo>
                    <a:pt x="74" y="1120"/>
                  </a:lnTo>
                  <a:lnTo>
                    <a:pt x="74" y="1119"/>
                  </a:lnTo>
                  <a:lnTo>
                    <a:pt x="74" y="1119"/>
                  </a:lnTo>
                  <a:lnTo>
                    <a:pt x="74" y="1119"/>
                  </a:lnTo>
                  <a:lnTo>
                    <a:pt x="74" y="1119"/>
                  </a:lnTo>
                  <a:lnTo>
                    <a:pt x="74" y="1118"/>
                  </a:lnTo>
                  <a:lnTo>
                    <a:pt x="75" y="1118"/>
                  </a:lnTo>
                  <a:lnTo>
                    <a:pt x="75" y="1118"/>
                  </a:lnTo>
                  <a:lnTo>
                    <a:pt x="75" y="1117"/>
                  </a:lnTo>
                  <a:lnTo>
                    <a:pt x="75" y="1117"/>
                  </a:lnTo>
                  <a:lnTo>
                    <a:pt x="75" y="1117"/>
                  </a:lnTo>
                  <a:lnTo>
                    <a:pt x="75" y="1116"/>
                  </a:lnTo>
                  <a:lnTo>
                    <a:pt x="76" y="1115"/>
                  </a:lnTo>
                  <a:lnTo>
                    <a:pt x="76" y="1115"/>
                  </a:lnTo>
                  <a:lnTo>
                    <a:pt x="76" y="1115"/>
                  </a:lnTo>
                  <a:lnTo>
                    <a:pt x="77" y="1115"/>
                  </a:lnTo>
                  <a:lnTo>
                    <a:pt x="79" y="1115"/>
                  </a:lnTo>
                  <a:lnTo>
                    <a:pt x="79" y="1115"/>
                  </a:lnTo>
                  <a:lnTo>
                    <a:pt x="78" y="1115"/>
                  </a:lnTo>
                  <a:lnTo>
                    <a:pt x="79" y="1114"/>
                  </a:lnTo>
                  <a:lnTo>
                    <a:pt x="79" y="1114"/>
                  </a:lnTo>
                  <a:lnTo>
                    <a:pt x="79" y="1115"/>
                  </a:lnTo>
                  <a:lnTo>
                    <a:pt x="80" y="1115"/>
                  </a:lnTo>
                  <a:lnTo>
                    <a:pt x="80" y="1114"/>
                  </a:lnTo>
                  <a:lnTo>
                    <a:pt x="80" y="1114"/>
                  </a:lnTo>
                  <a:lnTo>
                    <a:pt x="80" y="1114"/>
                  </a:lnTo>
                  <a:close/>
                  <a:moveTo>
                    <a:pt x="51" y="1114"/>
                  </a:moveTo>
                  <a:lnTo>
                    <a:pt x="51" y="1115"/>
                  </a:lnTo>
                  <a:lnTo>
                    <a:pt x="50" y="1115"/>
                  </a:lnTo>
                  <a:lnTo>
                    <a:pt x="50" y="1115"/>
                  </a:lnTo>
                  <a:lnTo>
                    <a:pt x="50" y="1116"/>
                  </a:lnTo>
                  <a:lnTo>
                    <a:pt x="50" y="1116"/>
                  </a:lnTo>
                  <a:lnTo>
                    <a:pt x="50" y="1116"/>
                  </a:lnTo>
                  <a:lnTo>
                    <a:pt x="50" y="1116"/>
                  </a:lnTo>
                  <a:lnTo>
                    <a:pt x="50" y="1118"/>
                  </a:lnTo>
                  <a:lnTo>
                    <a:pt x="49" y="1119"/>
                  </a:lnTo>
                  <a:lnTo>
                    <a:pt x="49" y="1119"/>
                  </a:lnTo>
                  <a:lnTo>
                    <a:pt x="50" y="1119"/>
                  </a:lnTo>
                  <a:lnTo>
                    <a:pt x="50" y="1119"/>
                  </a:lnTo>
                  <a:lnTo>
                    <a:pt x="50" y="1118"/>
                  </a:lnTo>
                  <a:lnTo>
                    <a:pt x="52" y="1118"/>
                  </a:lnTo>
                  <a:lnTo>
                    <a:pt x="52" y="1117"/>
                  </a:lnTo>
                  <a:lnTo>
                    <a:pt x="53" y="1117"/>
                  </a:lnTo>
                  <a:lnTo>
                    <a:pt x="53" y="1117"/>
                  </a:lnTo>
                  <a:lnTo>
                    <a:pt x="54" y="1117"/>
                  </a:lnTo>
                  <a:lnTo>
                    <a:pt x="54" y="1117"/>
                  </a:lnTo>
                  <a:lnTo>
                    <a:pt x="54" y="1117"/>
                  </a:lnTo>
                  <a:lnTo>
                    <a:pt x="54" y="1116"/>
                  </a:lnTo>
                  <a:lnTo>
                    <a:pt x="55" y="1116"/>
                  </a:lnTo>
                  <a:lnTo>
                    <a:pt x="57" y="1117"/>
                  </a:lnTo>
                  <a:lnTo>
                    <a:pt x="57" y="1118"/>
                  </a:lnTo>
                  <a:lnTo>
                    <a:pt x="59" y="1119"/>
                  </a:lnTo>
                  <a:lnTo>
                    <a:pt x="59" y="1120"/>
                  </a:lnTo>
                  <a:lnTo>
                    <a:pt x="59" y="1120"/>
                  </a:lnTo>
                  <a:lnTo>
                    <a:pt x="59" y="1120"/>
                  </a:lnTo>
                  <a:lnTo>
                    <a:pt x="59" y="1120"/>
                  </a:lnTo>
                  <a:lnTo>
                    <a:pt x="59" y="1121"/>
                  </a:lnTo>
                  <a:lnTo>
                    <a:pt x="59" y="1121"/>
                  </a:lnTo>
                  <a:lnTo>
                    <a:pt x="60" y="1121"/>
                  </a:lnTo>
                  <a:lnTo>
                    <a:pt x="62" y="1121"/>
                  </a:lnTo>
                  <a:lnTo>
                    <a:pt x="62" y="1122"/>
                  </a:lnTo>
                  <a:lnTo>
                    <a:pt x="63" y="1122"/>
                  </a:lnTo>
                  <a:lnTo>
                    <a:pt x="63" y="1123"/>
                  </a:lnTo>
                  <a:lnTo>
                    <a:pt x="63" y="1123"/>
                  </a:lnTo>
                  <a:lnTo>
                    <a:pt x="63" y="1122"/>
                  </a:lnTo>
                  <a:lnTo>
                    <a:pt x="63" y="1122"/>
                  </a:lnTo>
                  <a:lnTo>
                    <a:pt x="65" y="1122"/>
                  </a:lnTo>
                  <a:lnTo>
                    <a:pt x="65" y="1123"/>
                  </a:lnTo>
                  <a:lnTo>
                    <a:pt x="66" y="1123"/>
                  </a:lnTo>
                  <a:lnTo>
                    <a:pt x="67" y="1123"/>
                  </a:lnTo>
                  <a:lnTo>
                    <a:pt x="67" y="1124"/>
                  </a:lnTo>
                  <a:lnTo>
                    <a:pt x="67" y="1125"/>
                  </a:lnTo>
                  <a:lnTo>
                    <a:pt x="67" y="1126"/>
                  </a:lnTo>
                  <a:lnTo>
                    <a:pt x="67" y="1126"/>
                  </a:lnTo>
                  <a:lnTo>
                    <a:pt x="67" y="1126"/>
                  </a:lnTo>
                  <a:lnTo>
                    <a:pt x="67" y="1127"/>
                  </a:lnTo>
                  <a:lnTo>
                    <a:pt x="67" y="1127"/>
                  </a:lnTo>
                  <a:lnTo>
                    <a:pt x="66" y="1127"/>
                  </a:lnTo>
                  <a:lnTo>
                    <a:pt x="66" y="1127"/>
                  </a:lnTo>
                  <a:lnTo>
                    <a:pt x="67" y="1126"/>
                  </a:lnTo>
                  <a:lnTo>
                    <a:pt x="67" y="1126"/>
                  </a:lnTo>
                  <a:lnTo>
                    <a:pt x="66" y="1126"/>
                  </a:lnTo>
                  <a:lnTo>
                    <a:pt x="65" y="1126"/>
                  </a:lnTo>
                  <a:lnTo>
                    <a:pt x="65" y="1126"/>
                  </a:lnTo>
                  <a:lnTo>
                    <a:pt x="65" y="1127"/>
                  </a:lnTo>
                  <a:lnTo>
                    <a:pt x="66" y="1128"/>
                  </a:lnTo>
                  <a:lnTo>
                    <a:pt x="67" y="1128"/>
                  </a:lnTo>
                  <a:lnTo>
                    <a:pt x="67" y="1128"/>
                  </a:lnTo>
                  <a:lnTo>
                    <a:pt x="67" y="1128"/>
                  </a:lnTo>
                  <a:lnTo>
                    <a:pt x="68" y="1129"/>
                  </a:lnTo>
                  <a:lnTo>
                    <a:pt x="68" y="1129"/>
                  </a:lnTo>
                  <a:lnTo>
                    <a:pt x="67" y="1129"/>
                  </a:lnTo>
                  <a:lnTo>
                    <a:pt x="67" y="1129"/>
                  </a:lnTo>
                  <a:lnTo>
                    <a:pt x="67" y="1129"/>
                  </a:lnTo>
                  <a:lnTo>
                    <a:pt x="67" y="1129"/>
                  </a:lnTo>
                  <a:lnTo>
                    <a:pt x="68" y="1130"/>
                  </a:lnTo>
                  <a:lnTo>
                    <a:pt x="68" y="1130"/>
                  </a:lnTo>
                  <a:lnTo>
                    <a:pt x="69" y="1130"/>
                  </a:lnTo>
                  <a:lnTo>
                    <a:pt x="69" y="1131"/>
                  </a:lnTo>
                  <a:lnTo>
                    <a:pt x="71" y="1131"/>
                  </a:lnTo>
                  <a:lnTo>
                    <a:pt x="71" y="1131"/>
                  </a:lnTo>
                  <a:lnTo>
                    <a:pt x="71" y="1131"/>
                  </a:lnTo>
                  <a:lnTo>
                    <a:pt x="71" y="1132"/>
                  </a:lnTo>
                  <a:lnTo>
                    <a:pt x="72" y="1132"/>
                  </a:lnTo>
                  <a:lnTo>
                    <a:pt x="72" y="1132"/>
                  </a:lnTo>
                  <a:lnTo>
                    <a:pt x="72" y="1133"/>
                  </a:lnTo>
                  <a:lnTo>
                    <a:pt x="72" y="1133"/>
                  </a:lnTo>
                  <a:lnTo>
                    <a:pt x="72" y="1133"/>
                  </a:lnTo>
                  <a:lnTo>
                    <a:pt x="72" y="1133"/>
                  </a:lnTo>
                  <a:lnTo>
                    <a:pt x="72" y="1133"/>
                  </a:lnTo>
                  <a:lnTo>
                    <a:pt x="71" y="1134"/>
                  </a:lnTo>
                  <a:lnTo>
                    <a:pt x="70" y="1134"/>
                  </a:lnTo>
                  <a:lnTo>
                    <a:pt x="70" y="1134"/>
                  </a:lnTo>
                  <a:lnTo>
                    <a:pt x="70" y="1133"/>
                  </a:lnTo>
                  <a:lnTo>
                    <a:pt x="69" y="1133"/>
                  </a:lnTo>
                  <a:lnTo>
                    <a:pt x="69" y="1133"/>
                  </a:lnTo>
                  <a:lnTo>
                    <a:pt x="68" y="1133"/>
                  </a:lnTo>
                  <a:lnTo>
                    <a:pt x="67" y="1133"/>
                  </a:lnTo>
                  <a:lnTo>
                    <a:pt x="67" y="1133"/>
                  </a:lnTo>
                  <a:lnTo>
                    <a:pt x="67" y="1133"/>
                  </a:lnTo>
                  <a:lnTo>
                    <a:pt x="67" y="1133"/>
                  </a:lnTo>
                  <a:lnTo>
                    <a:pt x="67" y="1133"/>
                  </a:lnTo>
                  <a:lnTo>
                    <a:pt x="68" y="1134"/>
                  </a:lnTo>
                  <a:lnTo>
                    <a:pt x="68" y="1134"/>
                  </a:lnTo>
                  <a:lnTo>
                    <a:pt x="69" y="1134"/>
                  </a:lnTo>
                  <a:lnTo>
                    <a:pt x="70" y="1135"/>
                  </a:lnTo>
                  <a:lnTo>
                    <a:pt x="70" y="1135"/>
                  </a:lnTo>
                  <a:lnTo>
                    <a:pt x="71" y="1134"/>
                  </a:lnTo>
                  <a:lnTo>
                    <a:pt x="71" y="1134"/>
                  </a:lnTo>
                  <a:lnTo>
                    <a:pt x="72" y="1134"/>
                  </a:lnTo>
                  <a:lnTo>
                    <a:pt x="72" y="1134"/>
                  </a:lnTo>
                  <a:lnTo>
                    <a:pt x="73" y="1134"/>
                  </a:lnTo>
                  <a:lnTo>
                    <a:pt x="73" y="1134"/>
                  </a:lnTo>
                  <a:lnTo>
                    <a:pt x="72" y="1134"/>
                  </a:lnTo>
                  <a:lnTo>
                    <a:pt x="72" y="1133"/>
                  </a:lnTo>
                  <a:lnTo>
                    <a:pt x="73" y="1134"/>
                  </a:lnTo>
                  <a:lnTo>
                    <a:pt x="73" y="1133"/>
                  </a:lnTo>
                  <a:lnTo>
                    <a:pt x="74" y="1133"/>
                  </a:lnTo>
                  <a:lnTo>
                    <a:pt x="74" y="1133"/>
                  </a:lnTo>
                  <a:lnTo>
                    <a:pt x="75" y="1133"/>
                  </a:lnTo>
                  <a:lnTo>
                    <a:pt x="75" y="1133"/>
                  </a:lnTo>
                  <a:lnTo>
                    <a:pt x="76" y="1133"/>
                  </a:lnTo>
                  <a:lnTo>
                    <a:pt x="76" y="1133"/>
                  </a:lnTo>
                  <a:lnTo>
                    <a:pt x="76" y="1133"/>
                  </a:lnTo>
                  <a:lnTo>
                    <a:pt x="76" y="1133"/>
                  </a:lnTo>
                  <a:lnTo>
                    <a:pt x="76" y="1133"/>
                  </a:lnTo>
                  <a:lnTo>
                    <a:pt x="76" y="1133"/>
                  </a:lnTo>
                  <a:lnTo>
                    <a:pt x="76" y="1133"/>
                  </a:lnTo>
                  <a:lnTo>
                    <a:pt x="76" y="1133"/>
                  </a:lnTo>
                  <a:lnTo>
                    <a:pt x="76" y="1133"/>
                  </a:lnTo>
                  <a:lnTo>
                    <a:pt x="76" y="1134"/>
                  </a:lnTo>
                  <a:lnTo>
                    <a:pt x="75" y="1136"/>
                  </a:lnTo>
                  <a:lnTo>
                    <a:pt x="75" y="1136"/>
                  </a:lnTo>
                  <a:lnTo>
                    <a:pt x="75" y="1136"/>
                  </a:lnTo>
                  <a:lnTo>
                    <a:pt x="75" y="1136"/>
                  </a:lnTo>
                  <a:lnTo>
                    <a:pt x="75" y="1136"/>
                  </a:lnTo>
                  <a:lnTo>
                    <a:pt x="75" y="1136"/>
                  </a:lnTo>
                  <a:lnTo>
                    <a:pt x="75" y="1136"/>
                  </a:lnTo>
                  <a:lnTo>
                    <a:pt x="74" y="1136"/>
                  </a:lnTo>
                  <a:lnTo>
                    <a:pt x="74" y="1137"/>
                  </a:lnTo>
                  <a:lnTo>
                    <a:pt x="74" y="1137"/>
                  </a:lnTo>
                  <a:lnTo>
                    <a:pt x="74" y="1137"/>
                  </a:lnTo>
                  <a:lnTo>
                    <a:pt x="74" y="1137"/>
                  </a:lnTo>
                  <a:lnTo>
                    <a:pt x="73" y="1137"/>
                  </a:lnTo>
                  <a:lnTo>
                    <a:pt x="73" y="1137"/>
                  </a:lnTo>
                  <a:lnTo>
                    <a:pt x="73" y="1137"/>
                  </a:lnTo>
                  <a:lnTo>
                    <a:pt x="72" y="1137"/>
                  </a:lnTo>
                  <a:lnTo>
                    <a:pt x="72" y="1138"/>
                  </a:lnTo>
                  <a:lnTo>
                    <a:pt x="71" y="1138"/>
                  </a:lnTo>
                  <a:lnTo>
                    <a:pt x="70" y="1139"/>
                  </a:lnTo>
                  <a:lnTo>
                    <a:pt x="70" y="1139"/>
                  </a:lnTo>
                  <a:lnTo>
                    <a:pt x="68" y="1138"/>
                  </a:lnTo>
                  <a:lnTo>
                    <a:pt x="68" y="1139"/>
                  </a:lnTo>
                  <a:lnTo>
                    <a:pt x="68" y="1139"/>
                  </a:lnTo>
                  <a:lnTo>
                    <a:pt x="68" y="1139"/>
                  </a:lnTo>
                  <a:lnTo>
                    <a:pt x="68" y="1140"/>
                  </a:lnTo>
                  <a:lnTo>
                    <a:pt x="67" y="1140"/>
                  </a:lnTo>
                  <a:lnTo>
                    <a:pt x="67" y="1140"/>
                  </a:lnTo>
                  <a:lnTo>
                    <a:pt x="67" y="1140"/>
                  </a:lnTo>
                  <a:lnTo>
                    <a:pt x="67" y="1139"/>
                  </a:lnTo>
                  <a:lnTo>
                    <a:pt x="67" y="1138"/>
                  </a:lnTo>
                  <a:lnTo>
                    <a:pt x="67" y="1138"/>
                  </a:lnTo>
                  <a:lnTo>
                    <a:pt x="66" y="1138"/>
                  </a:lnTo>
                  <a:lnTo>
                    <a:pt x="66" y="1138"/>
                  </a:lnTo>
                  <a:lnTo>
                    <a:pt x="64" y="1137"/>
                  </a:lnTo>
                  <a:lnTo>
                    <a:pt x="63" y="1137"/>
                  </a:lnTo>
                  <a:lnTo>
                    <a:pt x="63" y="1137"/>
                  </a:lnTo>
                  <a:lnTo>
                    <a:pt x="63" y="1137"/>
                  </a:lnTo>
                  <a:lnTo>
                    <a:pt x="63" y="1137"/>
                  </a:lnTo>
                  <a:lnTo>
                    <a:pt x="65" y="1137"/>
                  </a:lnTo>
                  <a:lnTo>
                    <a:pt x="65" y="1138"/>
                  </a:lnTo>
                  <a:lnTo>
                    <a:pt x="66" y="1138"/>
                  </a:lnTo>
                  <a:lnTo>
                    <a:pt x="66" y="1139"/>
                  </a:lnTo>
                  <a:lnTo>
                    <a:pt x="66" y="1139"/>
                  </a:lnTo>
                  <a:lnTo>
                    <a:pt x="66" y="1139"/>
                  </a:lnTo>
                  <a:lnTo>
                    <a:pt x="67" y="1140"/>
                  </a:lnTo>
                  <a:lnTo>
                    <a:pt x="67" y="1140"/>
                  </a:lnTo>
                  <a:lnTo>
                    <a:pt x="67" y="1141"/>
                  </a:lnTo>
                  <a:lnTo>
                    <a:pt x="67" y="1141"/>
                  </a:lnTo>
                  <a:lnTo>
                    <a:pt x="67" y="1141"/>
                  </a:lnTo>
                  <a:lnTo>
                    <a:pt x="69" y="1141"/>
                  </a:lnTo>
                  <a:lnTo>
                    <a:pt x="70" y="1141"/>
                  </a:lnTo>
                  <a:lnTo>
                    <a:pt x="70" y="1141"/>
                  </a:lnTo>
                  <a:lnTo>
                    <a:pt x="70" y="1141"/>
                  </a:lnTo>
                  <a:lnTo>
                    <a:pt x="71" y="1141"/>
                  </a:lnTo>
                  <a:lnTo>
                    <a:pt x="71" y="1141"/>
                  </a:lnTo>
                  <a:lnTo>
                    <a:pt x="71" y="1141"/>
                  </a:lnTo>
                  <a:lnTo>
                    <a:pt x="71" y="1141"/>
                  </a:lnTo>
                  <a:lnTo>
                    <a:pt x="71" y="1141"/>
                  </a:lnTo>
                  <a:lnTo>
                    <a:pt x="71" y="1140"/>
                  </a:lnTo>
                  <a:lnTo>
                    <a:pt x="71" y="1140"/>
                  </a:lnTo>
                  <a:lnTo>
                    <a:pt x="71" y="1141"/>
                  </a:lnTo>
                  <a:lnTo>
                    <a:pt x="70" y="1141"/>
                  </a:lnTo>
                  <a:lnTo>
                    <a:pt x="70" y="1141"/>
                  </a:lnTo>
                  <a:lnTo>
                    <a:pt x="69" y="1140"/>
                  </a:lnTo>
                  <a:lnTo>
                    <a:pt x="70" y="1140"/>
                  </a:lnTo>
                  <a:lnTo>
                    <a:pt x="71" y="1140"/>
                  </a:lnTo>
                  <a:lnTo>
                    <a:pt x="72" y="1139"/>
                  </a:lnTo>
                  <a:lnTo>
                    <a:pt x="72" y="1139"/>
                  </a:lnTo>
                  <a:lnTo>
                    <a:pt x="72" y="1141"/>
                  </a:lnTo>
                  <a:lnTo>
                    <a:pt x="72" y="1141"/>
                  </a:lnTo>
                  <a:lnTo>
                    <a:pt x="72" y="1141"/>
                  </a:lnTo>
                  <a:lnTo>
                    <a:pt x="72" y="1141"/>
                  </a:lnTo>
                  <a:lnTo>
                    <a:pt x="72" y="1141"/>
                  </a:lnTo>
                  <a:lnTo>
                    <a:pt x="72" y="1141"/>
                  </a:lnTo>
                  <a:lnTo>
                    <a:pt x="72" y="1141"/>
                  </a:lnTo>
                  <a:lnTo>
                    <a:pt x="72" y="1142"/>
                  </a:lnTo>
                  <a:lnTo>
                    <a:pt x="72" y="1142"/>
                  </a:lnTo>
                  <a:lnTo>
                    <a:pt x="73" y="1141"/>
                  </a:lnTo>
                  <a:lnTo>
                    <a:pt x="73" y="1141"/>
                  </a:lnTo>
                  <a:lnTo>
                    <a:pt x="75" y="1141"/>
                  </a:lnTo>
                  <a:lnTo>
                    <a:pt x="75" y="1141"/>
                  </a:lnTo>
                  <a:lnTo>
                    <a:pt x="75" y="1141"/>
                  </a:lnTo>
                  <a:lnTo>
                    <a:pt x="76" y="1142"/>
                  </a:lnTo>
                  <a:lnTo>
                    <a:pt x="76" y="1142"/>
                  </a:lnTo>
                  <a:lnTo>
                    <a:pt x="75" y="1142"/>
                  </a:lnTo>
                  <a:lnTo>
                    <a:pt x="75" y="1142"/>
                  </a:lnTo>
                  <a:lnTo>
                    <a:pt x="75" y="1142"/>
                  </a:lnTo>
                  <a:lnTo>
                    <a:pt x="75" y="1143"/>
                  </a:lnTo>
                  <a:lnTo>
                    <a:pt x="75" y="1143"/>
                  </a:lnTo>
                  <a:lnTo>
                    <a:pt x="75" y="1143"/>
                  </a:lnTo>
                  <a:lnTo>
                    <a:pt x="75" y="1143"/>
                  </a:lnTo>
                  <a:lnTo>
                    <a:pt x="75" y="1144"/>
                  </a:lnTo>
                  <a:lnTo>
                    <a:pt x="75" y="1144"/>
                  </a:lnTo>
                  <a:lnTo>
                    <a:pt x="75" y="1145"/>
                  </a:lnTo>
                  <a:lnTo>
                    <a:pt x="76" y="1145"/>
                  </a:lnTo>
                  <a:lnTo>
                    <a:pt x="76" y="1146"/>
                  </a:lnTo>
                  <a:lnTo>
                    <a:pt x="76" y="1147"/>
                  </a:lnTo>
                  <a:lnTo>
                    <a:pt x="76" y="1147"/>
                  </a:lnTo>
                  <a:lnTo>
                    <a:pt x="76" y="1147"/>
                  </a:lnTo>
                  <a:lnTo>
                    <a:pt x="76" y="1147"/>
                  </a:lnTo>
                  <a:lnTo>
                    <a:pt x="76" y="1147"/>
                  </a:lnTo>
                  <a:lnTo>
                    <a:pt x="77" y="1147"/>
                  </a:lnTo>
                  <a:lnTo>
                    <a:pt x="77" y="1147"/>
                  </a:lnTo>
                  <a:lnTo>
                    <a:pt x="77" y="1146"/>
                  </a:lnTo>
                  <a:lnTo>
                    <a:pt x="78" y="1146"/>
                  </a:lnTo>
                  <a:lnTo>
                    <a:pt x="78" y="1146"/>
                  </a:lnTo>
                  <a:lnTo>
                    <a:pt x="78" y="1146"/>
                  </a:lnTo>
                  <a:lnTo>
                    <a:pt x="79" y="1146"/>
                  </a:lnTo>
                  <a:lnTo>
                    <a:pt x="79" y="1146"/>
                  </a:lnTo>
                  <a:lnTo>
                    <a:pt x="80" y="1147"/>
                  </a:lnTo>
                  <a:lnTo>
                    <a:pt x="80" y="1148"/>
                  </a:lnTo>
                  <a:lnTo>
                    <a:pt x="80" y="1148"/>
                  </a:lnTo>
                  <a:lnTo>
                    <a:pt x="80" y="1149"/>
                  </a:lnTo>
                  <a:lnTo>
                    <a:pt x="80" y="1149"/>
                  </a:lnTo>
                  <a:lnTo>
                    <a:pt x="80" y="1149"/>
                  </a:lnTo>
                  <a:lnTo>
                    <a:pt x="79" y="1150"/>
                  </a:lnTo>
                  <a:lnTo>
                    <a:pt x="79" y="1150"/>
                  </a:lnTo>
                  <a:lnTo>
                    <a:pt x="79" y="1150"/>
                  </a:lnTo>
                  <a:lnTo>
                    <a:pt x="78" y="1150"/>
                  </a:lnTo>
                  <a:lnTo>
                    <a:pt x="78" y="1150"/>
                  </a:lnTo>
                  <a:lnTo>
                    <a:pt x="79" y="1151"/>
                  </a:lnTo>
                  <a:lnTo>
                    <a:pt x="79" y="1151"/>
                  </a:lnTo>
                  <a:lnTo>
                    <a:pt x="79" y="1151"/>
                  </a:lnTo>
                  <a:lnTo>
                    <a:pt x="79" y="1151"/>
                  </a:lnTo>
                  <a:lnTo>
                    <a:pt x="79" y="1152"/>
                  </a:lnTo>
                  <a:lnTo>
                    <a:pt x="79" y="1152"/>
                  </a:lnTo>
                  <a:lnTo>
                    <a:pt x="79" y="1153"/>
                  </a:lnTo>
                  <a:lnTo>
                    <a:pt x="78" y="1154"/>
                  </a:lnTo>
                  <a:lnTo>
                    <a:pt x="78" y="1154"/>
                  </a:lnTo>
                  <a:lnTo>
                    <a:pt x="78" y="1154"/>
                  </a:lnTo>
                  <a:lnTo>
                    <a:pt x="77" y="1154"/>
                  </a:lnTo>
                  <a:lnTo>
                    <a:pt x="77" y="1154"/>
                  </a:lnTo>
                  <a:lnTo>
                    <a:pt x="77" y="1154"/>
                  </a:lnTo>
                  <a:lnTo>
                    <a:pt x="76" y="1155"/>
                  </a:lnTo>
                  <a:lnTo>
                    <a:pt x="76" y="1154"/>
                  </a:lnTo>
                  <a:lnTo>
                    <a:pt x="76" y="1155"/>
                  </a:lnTo>
                  <a:lnTo>
                    <a:pt x="75" y="1154"/>
                  </a:lnTo>
                  <a:lnTo>
                    <a:pt x="74" y="1154"/>
                  </a:lnTo>
                  <a:lnTo>
                    <a:pt x="74" y="1154"/>
                  </a:lnTo>
                  <a:lnTo>
                    <a:pt x="74" y="1154"/>
                  </a:lnTo>
                  <a:lnTo>
                    <a:pt x="74" y="1155"/>
                  </a:lnTo>
                  <a:lnTo>
                    <a:pt x="73" y="1155"/>
                  </a:lnTo>
                  <a:lnTo>
                    <a:pt x="74" y="1155"/>
                  </a:lnTo>
                  <a:lnTo>
                    <a:pt x="73" y="1156"/>
                  </a:lnTo>
                  <a:lnTo>
                    <a:pt x="73" y="1157"/>
                  </a:lnTo>
                  <a:lnTo>
                    <a:pt x="73" y="1157"/>
                  </a:lnTo>
                  <a:lnTo>
                    <a:pt x="72" y="1157"/>
                  </a:lnTo>
                  <a:lnTo>
                    <a:pt x="73" y="1157"/>
                  </a:lnTo>
                  <a:lnTo>
                    <a:pt x="73" y="1158"/>
                  </a:lnTo>
                  <a:lnTo>
                    <a:pt x="72" y="1158"/>
                  </a:lnTo>
                  <a:lnTo>
                    <a:pt x="72" y="1158"/>
                  </a:lnTo>
                  <a:lnTo>
                    <a:pt x="72" y="1159"/>
                  </a:lnTo>
                  <a:lnTo>
                    <a:pt x="71" y="1159"/>
                  </a:lnTo>
                  <a:lnTo>
                    <a:pt x="71" y="1160"/>
                  </a:lnTo>
                  <a:lnTo>
                    <a:pt x="70" y="1160"/>
                  </a:lnTo>
                  <a:lnTo>
                    <a:pt x="70" y="1161"/>
                  </a:lnTo>
                  <a:lnTo>
                    <a:pt x="72" y="1162"/>
                  </a:lnTo>
                  <a:lnTo>
                    <a:pt x="72" y="1162"/>
                  </a:lnTo>
                  <a:lnTo>
                    <a:pt x="71" y="1162"/>
                  </a:lnTo>
                  <a:lnTo>
                    <a:pt x="71" y="1162"/>
                  </a:lnTo>
                  <a:lnTo>
                    <a:pt x="71" y="1162"/>
                  </a:lnTo>
                  <a:lnTo>
                    <a:pt x="71" y="1163"/>
                  </a:lnTo>
                  <a:lnTo>
                    <a:pt x="71" y="1163"/>
                  </a:lnTo>
                  <a:lnTo>
                    <a:pt x="72" y="1164"/>
                  </a:lnTo>
                  <a:lnTo>
                    <a:pt x="71" y="1164"/>
                  </a:lnTo>
                  <a:lnTo>
                    <a:pt x="70" y="1165"/>
                  </a:lnTo>
                  <a:lnTo>
                    <a:pt x="70" y="1165"/>
                  </a:lnTo>
                  <a:lnTo>
                    <a:pt x="69" y="1166"/>
                  </a:lnTo>
                  <a:lnTo>
                    <a:pt x="69" y="1166"/>
                  </a:lnTo>
                  <a:lnTo>
                    <a:pt x="69" y="1166"/>
                  </a:lnTo>
                  <a:lnTo>
                    <a:pt x="69" y="1167"/>
                  </a:lnTo>
                  <a:lnTo>
                    <a:pt x="69" y="1167"/>
                  </a:lnTo>
                  <a:lnTo>
                    <a:pt x="69" y="1167"/>
                  </a:lnTo>
                  <a:lnTo>
                    <a:pt x="69" y="1167"/>
                  </a:lnTo>
                  <a:lnTo>
                    <a:pt x="69" y="1167"/>
                  </a:lnTo>
                  <a:lnTo>
                    <a:pt x="69" y="1167"/>
                  </a:lnTo>
                  <a:lnTo>
                    <a:pt x="70" y="1168"/>
                  </a:lnTo>
                  <a:lnTo>
                    <a:pt x="69" y="1168"/>
                  </a:lnTo>
                  <a:lnTo>
                    <a:pt x="69" y="1168"/>
                  </a:lnTo>
                  <a:lnTo>
                    <a:pt x="68" y="1168"/>
                  </a:lnTo>
                  <a:lnTo>
                    <a:pt x="68" y="1169"/>
                  </a:lnTo>
                  <a:lnTo>
                    <a:pt x="69" y="1170"/>
                  </a:lnTo>
                  <a:lnTo>
                    <a:pt x="68" y="1171"/>
                  </a:lnTo>
                  <a:lnTo>
                    <a:pt x="68" y="1172"/>
                  </a:lnTo>
                  <a:lnTo>
                    <a:pt x="68" y="1172"/>
                  </a:lnTo>
                  <a:lnTo>
                    <a:pt x="67" y="1172"/>
                  </a:lnTo>
                  <a:lnTo>
                    <a:pt x="67" y="1172"/>
                  </a:lnTo>
                  <a:lnTo>
                    <a:pt x="67" y="1172"/>
                  </a:lnTo>
                  <a:lnTo>
                    <a:pt x="67" y="1172"/>
                  </a:lnTo>
                  <a:lnTo>
                    <a:pt x="67" y="1172"/>
                  </a:lnTo>
                  <a:lnTo>
                    <a:pt x="66" y="1172"/>
                  </a:lnTo>
                  <a:lnTo>
                    <a:pt x="66" y="1172"/>
                  </a:lnTo>
                  <a:lnTo>
                    <a:pt x="65" y="1172"/>
                  </a:lnTo>
                  <a:lnTo>
                    <a:pt x="65" y="1172"/>
                  </a:lnTo>
                  <a:lnTo>
                    <a:pt x="65" y="1172"/>
                  </a:lnTo>
                  <a:lnTo>
                    <a:pt x="65" y="1172"/>
                  </a:lnTo>
                  <a:lnTo>
                    <a:pt x="65" y="1172"/>
                  </a:lnTo>
                  <a:lnTo>
                    <a:pt x="65" y="1172"/>
                  </a:lnTo>
                  <a:lnTo>
                    <a:pt x="64" y="1172"/>
                  </a:lnTo>
                  <a:lnTo>
                    <a:pt x="63" y="1172"/>
                  </a:lnTo>
                  <a:lnTo>
                    <a:pt x="63" y="1172"/>
                  </a:lnTo>
                  <a:lnTo>
                    <a:pt x="62" y="1172"/>
                  </a:lnTo>
                  <a:lnTo>
                    <a:pt x="61" y="1172"/>
                  </a:lnTo>
                  <a:lnTo>
                    <a:pt x="61" y="1170"/>
                  </a:lnTo>
                  <a:lnTo>
                    <a:pt x="62" y="1170"/>
                  </a:lnTo>
                  <a:lnTo>
                    <a:pt x="62" y="1171"/>
                  </a:lnTo>
                  <a:lnTo>
                    <a:pt x="62" y="1170"/>
                  </a:lnTo>
                  <a:lnTo>
                    <a:pt x="62" y="1170"/>
                  </a:lnTo>
                  <a:lnTo>
                    <a:pt x="61" y="1170"/>
                  </a:lnTo>
                  <a:lnTo>
                    <a:pt x="61" y="1169"/>
                  </a:lnTo>
                  <a:lnTo>
                    <a:pt x="61" y="1168"/>
                  </a:lnTo>
                  <a:lnTo>
                    <a:pt x="61" y="1168"/>
                  </a:lnTo>
                  <a:lnTo>
                    <a:pt x="61" y="1169"/>
                  </a:lnTo>
                  <a:lnTo>
                    <a:pt x="61" y="1169"/>
                  </a:lnTo>
                  <a:lnTo>
                    <a:pt x="61" y="1169"/>
                  </a:lnTo>
                  <a:lnTo>
                    <a:pt x="60" y="1169"/>
                  </a:lnTo>
                  <a:lnTo>
                    <a:pt x="60" y="1168"/>
                  </a:lnTo>
                  <a:lnTo>
                    <a:pt x="59" y="1168"/>
                  </a:lnTo>
                  <a:lnTo>
                    <a:pt x="59" y="1168"/>
                  </a:lnTo>
                  <a:lnTo>
                    <a:pt x="59" y="1170"/>
                  </a:lnTo>
                  <a:lnTo>
                    <a:pt x="58" y="1169"/>
                  </a:lnTo>
                  <a:lnTo>
                    <a:pt x="58" y="1169"/>
                  </a:lnTo>
                  <a:lnTo>
                    <a:pt x="58" y="1170"/>
                  </a:lnTo>
                  <a:lnTo>
                    <a:pt x="57" y="1170"/>
                  </a:lnTo>
                  <a:lnTo>
                    <a:pt x="56" y="1170"/>
                  </a:lnTo>
                  <a:lnTo>
                    <a:pt x="55" y="1169"/>
                  </a:lnTo>
                  <a:lnTo>
                    <a:pt x="55" y="1168"/>
                  </a:lnTo>
                  <a:lnTo>
                    <a:pt x="54" y="1168"/>
                  </a:lnTo>
                  <a:lnTo>
                    <a:pt x="54" y="1168"/>
                  </a:lnTo>
                  <a:lnTo>
                    <a:pt x="54" y="1169"/>
                  </a:lnTo>
                  <a:lnTo>
                    <a:pt x="54" y="1170"/>
                  </a:lnTo>
                  <a:lnTo>
                    <a:pt x="54" y="1170"/>
                  </a:lnTo>
                  <a:lnTo>
                    <a:pt x="54" y="1170"/>
                  </a:lnTo>
                  <a:lnTo>
                    <a:pt x="54" y="1171"/>
                  </a:lnTo>
                  <a:lnTo>
                    <a:pt x="55" y="1171"/>
                  </a:lnTo>
                  <a:lnTo>
                    <a:pt x="55" y="1171"/>
                  </a:lnTo>
                  <a:lnTo>
                    <a:pt x="55" y="1172"/>
                  </a:lnTo>
                  <a:lnTo>
                    <a:pt x="56" y="1172"/>
                  </a:lnTo>
                  <a:lnTo>
                    <a:pt x="56" y="1171"/>
                  </a:lnTo>
                  <a:lnTo>
                    <a:pt x="56" y="1171"/>
                  </a:lnTo>
                  <a:lnTo>
                    <a:pt x="57" y="1172"/>
                  </a:lnTo>
                  <a:lnTo>
                    <a:pt x="57" y="1172"/>
                  </a:lnTo>
                  <a:lnTo>
                    <a:pt x="57" y="1172"/>
                  </a:lnTo>
                  <a:lnTo>
                    <a:pt x="58" y="1171"/>
                  </a:lnTo>
                  <a:lnTo>
                    <a:pt x="58" y="1171"/>
                  </a:lnTo>
                  <a:lnTo>
                    <a:pt x="59" y="1170"/>
                  </a:lnTo>
                  <a:lnTo>
                    <a:pt x="59" y="1170"/>
                  </a:lnTo>
                  <a:lnTo>
                    <a:pt x="60" y="1170"/>
                  </a:lnTo>
                  <a:lnTo>
                    <a:pt x="61" y="1171"/>
                  </a:lnTo>
                  <a:lnTo>
                    <a:pt x="61" y="1171"/>
                  </a:lnTo>
                  <a:lnTo>
                    <a:pt x="61" y="1172"/>
                  </a:lnTo>
                  <a:lnTo>
                    <a:pt x="61" y="1172"/>
                  </a:lnTo>
                  <a:lnTo>
                    <a:pt x="63" y="1172"/>
                  </a:lnTo>
                  <a:lnTo>
                    <a:pt x="62" y="1172"/>
                  </a:lnTo>
                  <a:lnTo>
                    <a:pt x="62" y="1172"/>
                  </a:lnTo>
                  <a:lnTo>
                    <a:pt x="62" y="1173"/>
                  </a:lnTo>
                  <a:lnTo>
                    <a:pt x="62" y="1173"/>
                  </a:lnTo>
                  <a:lnTo>
                    <a:pt x="62" y="1173"/>
                  </a:lnTo>
                  <a:lnTo>
                    <a:pt x="62" y="1174"/>
                  </a:lnTo>
                  <a:lnTo>
                    <a:pt x="63" y="1174"/>
                  </a:lnTo>
                  <a:lnTo>
                    <a:pt x="63" y="1175"/>
                  </a:lnTo>
                  <a:lnTo>
                    <a:pt x="66" y="1174"/>
                  </a:lnTo>
                  <a:lnTo>
                    <a:pt x="67" y="1174"/>
                  </a:lnTo>
                  <a:lnTo>
                    <a:pt x="67" y="1175"/>
                  </a:lnTo>
                  <a:lnTo>
                    <a:pt x="67" y="1176"/>
                  </a:lnTo>
                  <a:lnTo>
                    <a:pt x="67" y="1176"/>
                  </a:lnTo>
                  <a:lnTo>
                    <a:pt x="68" y="1176"/>
                  </a:lnTo>
                  <a:lnTo>
                    <a:pt x="68" y="1176"/>
                  </a:lnTo>
                  <a:lnTo>
                    <a:pt x="68" y="1177"/>
                  </a:lnTo>
                  <a:lnTo>
                    <a:pt x="68" y="1177"/>
                  </a:lnTo>
                  <a:lnTo>
                    <a:pt x="68" y="1178"/>
                  </a:lnTo>
                  <a:lnTo>
                    <a:pt x="68" y="1178"/>
                  </a:lnTo>
                  <a:lnTo>
                    <a:pt x="68" y="1178"/>
                  </a:lnTo>
                  <a:lnTo>
                    <a:pt x="67" y="1180"/>
                  </a:lnTo>
                  <a:lnTo>
                    <a:pt x="68" y="1180"/>
                  </a:lnTo>
                  <a:lnTo>
                    <a:pt x="68" y="1181"/>
                  </a:lnTo>
                  <a:lnTo>
                    <a:pt x="68" y="1181"/>
                  </a:lnTo>
                  <a:lnTo>
                    <a:pt x="69" y="1181"/>
                  </a:lnTo>
                  <a:lnTo>
                    <a:pt x="69" y="1181"/>
                  </a:lnTo>
                  <a:lnTo>
                    <a:pt x="69" y="1183"/>
                  </a:lnTo>
                  <a:lnTo>
                    <a:pt x="69" y="1183"/>
                  </a:lnTo>
                  <a:lnTo>
                    <a:pt x="70" y="1184"/>
                  </a:lnTo>
                  <a:lnTo>
                    <a:pt x="71" y="1185"/>
                  </a:lnTo>
                  <a:lnTo>
                    <a:pt x="71" y="1185"/>
                  </a:lnTo>
                  <a:lnTo>
                    <a:pt x="70" y="1185"/>
                  </a:lnTo>
                  <a:lnTo>
                    <a:pt x="70" y="1186"/>
                  </a:lnTo>
                  <a:lnTo>
                    <a:pt x="71" y="1187"/>
                  </a:lnTo>
                  <a:lnTo>
                    <a:pt x="71" y="1188"/>
                  </a:lnTo>
                  <a:lnTo>
                    <a:pt x="71" y="1188"/>
                  </a:lnTo>
                  <a:lnTo>
                    <a:pt x="71" y="1189"/>
                  </a:lnTo>
                  <a:lnTo>
                    <a:pt x="71" y="1189"/>
                  </a:lnTo>
                  <a:lnTo>
                    <a:pt x="71" y="1189"/>
                  </a:lnTo>
                  <a:lnTo>
                    <a:pt x="71" y="1189"/>
                  </a:lnTo>
                  <a:lnTo>
                    <a:pt x="71" y="1189"/>
                  </a:lnTo>
                  <a:lnTo>
                    <a:pt x="72" y="1189"/>
                  </a:lnTo>
                  <a:lnTo>
                    <a:pt x="72" y="1190"/>
                  </a:lnTo>
                  <a:lnTo>
                    <a:pt x="71" y="1190"/>
                  </a:lnTo>
                  <a:lnTo>
                    <a:pt x="71" y="1191"/>
                  </a:lnTo>
                  <a:lnTo>
                    <a:pt x="71" y="1191"/>
                  </a:lnTo>
                  <a:lnTo>
                    <a:pt x="71" y="1191"/>
                  </a:lnTo>
                  <a:lnTo>
                    <a:pt x="70" y="1192"/>
                  </a:lnTo>
                  <a:lnTo>
                    <a:pt x="69" y="1192"/>
                  </a:lnTo>
                  <a:lnTo>
                    <a:pt x="69" y="1192"/>
                  </a:lnTo>
                  <a:lnTo>
                    <a:pt x="70" y="1193"/>
                  </a:lnTo>
                  <a:lnTo>
                    <a:pt x="69" y="1193"/>
                  </a:lnTo>
                  <a:lnTo>
                    <a:pt x="69" y="1193"/>
                  </a:lnTo>
                  <a:lnTo>
                    <a:pt x="68" y="1193"/>
                  </a:lnTo>
                  <a:lnTo>
                    <a:pt x="67" y="1194"/>
                  </a:lnTo>
                  <a:lnTo>
                    <a:pt x="66" y="1194"/>
                  </a:lnTo>
                  <a:lnTo>
                    <a:pt x="64" y="1194"/>
                  </a:lnTo>
                  <a:lnTo>
                    <a:pt x="62" y="1193"/>
                  </a:lnTo>
                  <a:lnTo>
                    <a:pt x="61" y="1193"/>
                  </a:lnTo>
                  <a:lnTo>
                    <a:pt x="61" y="1193"/>
                  </a:lnTo>
                  <a:lnTo>
                    <a:pt x="61" y="1193"/>
                  </a:lnTo>
                  <a:lnTo>
                    <a:pt x="62" y="1193"/>
                  </a:lnTo>
                  <a:lnTo>
                    <a:pt x="62" y="1193"/>
                  </a:lnTo>
                  <a:lnTo>
                    <a:pt x="62" y="1194"/>
                  </a:lnTo>
                  <a:lnTo>
                    <a:pt x="62" y="1195"/>
                  </a:lnTo>
                  <a:lnTo>
                    <a:pt x="62" y="1195"/>
                  </a:lnTo>
                  <a:lnTo>
                    <a:pt x="61" y="1195"/>
                  </a:lnTo>
                  <a:lnTo>
                    <a:pt x="61" y="1195"/>
                  </a:lnTo>
                  <a:lnTo>
                    <a:pt x="60" y="1195"/>
                  </a:lnTo>
                  <a:lnTo>
                    <a:pt x="60" y="1194"/>
                  </a:lnTo>
                  <a:lnTo>
                    <a:pt x="60" y="1194"/>
                  </a:lnTo>
                  <a:lnTo>
                    <a:pt x="59" y="1194"/>
                  </a:lnTo>
                  <a:lnTo>
                    <a:pt x="59" y="1194"/>
                  </a:lnTo>
                  <a:lnTo>
                    <a:pt x="59" y="1193"/>
                  </a:lnTo>
                  <a:lnTo>
                    <a:pt x="59" y="1193"/>
                  </a:lnTo>
                  <a:lnTo>
                    <a:pt x="58" y="1193"/>
                  </a:lnTo>
                  <a:lnTo>
                    <a:pt x="58" y="1194"/>
                  </a:lnTo>
                  <a:lnTo>
                    <a:pt x="58" y="1194"/>
                  </a:lnTo>
                  <a:lnTo>
                    <a:pt x="57" y="1194"/>
                  </a:lnTo>
                  <a:lnTo>
                    <a:pt x="57" y="1194"/>
                  </a:lnTo>
                  <a:lnTo>
                    <a:pt x="56" y="1194"/>
                  </a:lnTo>
                  <a:lnTo>
                    <a:pt x="56" y="1193"/>
                  </a:lnTo>
                  <a:lnTo>
                    <a:pt x="56" y="1193"/>
                  </a:lnTo>
                  <a:lnTo>
                    <a:pt x="55" y="1193"/>
                  </a:lnTo>
                  <a:lnTo>
                    <a:pt x="54" y="1193"/>
                  </a:lnTo>
                  <a:lnTo>
                    <a:pt x="54" y="1193"/>
                  </a:lnTo>
                  <a:lnTo>
                    <a:pt x="54" y="1194"/>
                  </a:lnTo>
                  <a:lnTo>
                    <a:pt x="54" y="1194"/>
                  </a:lnTo>
                  <a:lnTo>
                    <a:pt x="55" y="1194"/>
                  </a:lnTo>
                  <a:lnTo>
                    <a:pt x="56" y="1195"/>
                  </a:lnTo>
                  <a:lnTo>
                    <a:pt x="57" y="1195"/>
                  </a:lnTo>
                  <a:lnTo>
                    <a:pt x="57" y="1195"/>
                  </a:lnTo>
                  <a:lnTo>
                    <a:pt x="58" y="1196"/>
                  </a:lnTo>
                  <a:lnTo>
                    <a:pt x="58" y="1196"/>
                  </a:lnTo>
                  <a:lnTo>
                    <a:pt x="58" y="1195"/>
                  </a:lnTo>
                  <a:lnTo>
                    <a:pt x="58" y="1194"/>
                  </a:lnTo>
                  <a:lnTo>
                    <a:pt x="59" y="1194"/>
                  </a:lnTo>
                  <a:lnTo>
                    <a:pt x="59" y="1195"/>
                  </a:lnTo>
                  <a:lnTo>
                    <a:pt x="60" y="1195"/>
                  </a:lnTo>
                  <a:lnTo>
                    <a:pt x="60" y="1195"/>
                  </a:lnTo>
                  <a:lnTo>
                    <a:pt x="60" y="1195"/>
                  </a:lnTo>
                  <a:lnTo>
                    <a:pt x="61" y="1195"/>
                  </a:lnTo>
                  <a:lnTo>
                    <a:pt x="61" y="1196"/>
                  </a:lnTo>
                  <a:lnTo>
                    <a:pt x="61" y="1196"/>
                  </a:lnTo>
                  <a:lnTo>
                    <a:pt x="62" y="1196"/>
                  </a:lnTo>
                  <a:lnTo>
                    <a:pt x="62" y="1196"/>
                  </a:lnTo>
                  <a:lnTo>
                    <a:pt x="62" y="1196"/>
                  </a:lnTo>
                  <a:lnTo>
                    <a:pt x="61" y="1197"/>
                  </a:lnTo>
                  <a:lnTo>
                    <a:pt x="60" y="1197"/>
                  </a:lnTo>
                  <a:lnTo>
                    <a:pt x="60" y="1197"/>
                  </a:lnTo>
                  <a:lnTo>
                    <a:pt x="60" y="1197"/>
                  </a:lnTo>
                  <a:lnTo>
                    <a:pt x="60" y="1197"/>
                  </a:lnTo>
                  <a:lnTo>
                    <a:pt x="60" y="1197"/>
                  </a:lnTo>
                  <a:lnTo>
                    <a:pt x="60" y="1197"/>
                  </a:lnTo>
                  <a:lnTo>
                    <a:pt x="59" y="1197"/>
                  </a:lnTo>
                  <a:lnTo>
                    <a:pt x="59" y="1197"/>
                  </a:lnTo>
                  <a:lnTo>
                    <a:pt x="59" y="1197"/>
                  </a:lnTo>
                  <a:lnTo>
                    <a:pt x="58" y="1196"/>
                  </a:lnTo>
                  <a:lnTo>
                    <a:pt x="58" y="1198"/>
                  </a:lnTo>
                  <a:lnTo>
                    <a:pt x="59" y="1198"/>
                  </a:lnTo>
                  <a:lnTo>
                    <a:pt x="60" y="1198"/>
                  </a:lnTo>
                  <a:lnTo>
                    <a:pt x="60" y="1198"/>
                  </a:lnTo>
                  <a:lnTo>
                    <a:pt x="60" y="1198"/>
                  </a:lnTo>
                  <a:lnTo>
                    <a:pt x="61" y="1198"/>
                  </a:lnTo>
                  <a:lnTo>
                    <a:pt x="62" y="1198"/>
                  </a:lnTo>
                  <a:lnTo>
                    <a:pt x="62" y="1197"/>
                  </a:lnTo>
                  <a:lnTo>
                    <a:pt x="63" y="1197"/>
                  </a:lnTo>
                  <a:lnTo>
                    <a:pt x="63" y="1197"/>
                  </a:lnTo>
                  <a:lnTo>
                    <a:pt x="64" y="1197"/>
                  </a:lnTo>
                  <a:lnTo>
                    <a:pt x="64" y="1197"/>
                  </a:lnTo>
                  <a:lnTo>
                    <a:pt x="65" y="1197"/>
                  </a:lnTo>
                  <a:lnTo>
                    <a:pt x="66" y="1197"/>
                  </a:lnTo>
                  <a:lnTo>
                    <a:pt x="66" y="1197"/>
                  </a:lnTo>
                  <a:lnTo>
                    <a:pt x="67" y="1197"/>
                  </a:lnTo>
                  <a:lnTo>
                    <a:pt x="67" y="1197"/>
                  </a:lnTo>
                  <a:lnTo>
                    <a:pt x="68" y="1198"/>
                  </a:lnTo>
                  <a:lnTo>
                    <a:pt x="69" y="1198"/>
                  </a:lnTo>
                  <a:lnTo>
                    <a:pt x="69" y="1198"/>
                  </a:lnTo>
                  <a:lnTo>
                    <a:pt x="69" y="1198"/>
                  </a:lnTo>
                  <a:lnTo>
                    <a:pt x="70" y="1198"/>
                  </a:lnTo>
                  <a:lnTo>
                    <a:pt x="70" y="1199"/>
                  </a:lnTo>
                  <a:lnTo>
                    <a:pt x="71" y="1198"/>
                  </a:lnTo>
                  <a:lnTo>
                    <a:pt x="72" y="1199"/>
                  </a:lnTo>
                  <a:lnTo>
                    <a:pt x="71" y="1200"/>
                  </a:lnTo>
                  <a:lnTo>
                    <a:pt x="71" y="1201"/>
                  </a:lnTo>
                  <a:lnTo>
                    <a:pt x="71" y="1201"/>
                  </a:lnTo>
                  <a:lnTo>
                    <a:pt x="71" y="1201"/>
                  </a:lnTo>
                  <a:lnTo>
                    <a:pt x="70" y="1201"/>
                  </a:lnTo>
                  <a:lnTo>
                    <a:pt x="71" y="1202"/>
                  </a:lnTo>
                  <a:lnTo>
                    <a:pt x="71" y="1201"/>
                  </a:lnTo>
                  <a:lnTo>
                    <a:pt x="72" y="1201"/>
                  </a:lnTo>
                  <a:lnTo>
                    <a:pt x="72" y="1202"/>
                  </a:lnTo>
                  <a:lnTo>
                    <a:pt x="72" y="1202"/>
                  </a:lnTo>
                  <a:lnTo>
                    <a:pt x="72" y="1202"/>
                  </a:lnTo>
                  <a:lnTo>
                    <a:pt x="72" y="1202"/>
                  </a:lnTo>
                  <a:lnTo>
                    <a:pt x="72" y="1202"/>
                  </a:lnTo>
                  <a:lnTo>
                    <a:pt x="72" y="1202"/>
                  </a:lnTo>
                  <a:lnTo>
                    <a:pt x="72" y="1202"/>
                  </a:lnTo>
                  <a:lnTo>
                    <a:pt x="72" y="1202"/>
                  </a:lnTo>
                  <a:lnTo>
                    <a:pt x="74" y="1202"/>
                  </a:lnTo>
                  <a:lnTo>
                    <a:pt x="74" y="1202"/>
                  </a:lnTo>
                  <a:lnTo>
                    <a:pt x="74" y="1202"/>
                  </a:lnTo>
                  <a:lnTo>
                    <a:pt x="74" y="1203"/>
                  </a:lnTo>
                  <a:lnTo>
                    <a:pt x="74" y="1203"/>
                  </a:lnTo>
                  <a:lnTo>
                    <a:pt x="74" y="1203"/>
                  </a:lnTo>
                  <a:lnTo>
                    <a:pt x="75" y="1203"/>
                  </a:lnTo>
                  <a:lnTo>
                    <a:pt x="75" y="1204"/>
                  </a:lnTo>
                  <a:lnTo>
                    <a:pt x="76" y="1204"/>
                  </a:lnTo>
                  <a:lnTo>
                    <a:pt x="76" y="1204"/>
                  </a:lnTo>
                  <a:lnTo>
                    <a:pt x="76" y="1204"/>
                  </a:lnTo>
                  <a:lnTo>
                    <a:pt x="77" y="1205"/>
                  </a:lnTo>
                  <a:lnTo>
                    <a:pt x="77" y="1205"/>
                  </a:lnTo>
                  <a:lnTo>
                    <a:pt x="76" y="1205"/>
                  </a:lnTo>
                  <a:lnTo>
                    <a:pt x="76" y="1206"/>
                  </a:lnTo>
                  <a:lnTo>
                    <a:pt x="76" y="1206"/>
                  </a:lnTo>
                  <a:lnTo>
                    <a:pt x="76" y="1206"/>
                  </a:lnTo>
                  <a:lnTo>
                    <a:pt x="76" y="1206"/>
                  </a:lnTo>
                  <a:lnTo>
                    <a:pt x="76" y="1206"/>
                  </a:lnTo>
                  <a:lnTo>
                    <a:pt x="76" y="1206"/>
                  </a:lnTo>
                  <a:lnTo>
                    <a:pt x="75" y="1207"/>
                  </a:lnTo>
                  <a:lnTo>
                    <a:pt x="76" y="1207"/>
                  </a:lnTo>
                  <a:lnTo>
                    <a:pt x="76" y="1207"/>
                  </a:lnTo>
                  <a:lnTo>
                    <a:pt x="76" y="1207"/>
                  </a:lnTo>
                  <a:lnTo>
                    <a:pt x="75" y="1208"/>
                  </a:lnTo>
                  <a:lnTo>
                    <a:pt x="75" y="1207"/>
                  </a:lnTo>
                  <a:lnTo>
                    <a:pt x="75" y="1208"/>
                  </a:lnTo>
                  <a:lnTo>
                    <a:pt x="75" y="1208"/>
                  </a:lnTo>
                  <a:lnTo>
                    <a:pt x="73" y="1208"/>
                  </a:lnTo>
                  <a:lnTo>
                    <a:pt x="73" y="1209"/>
                  </a:lnTo>
                  <a:lnTo>
                    <a:pt x="73" y="1209"/>
                  </a:lnTo>
                  <a:lnTo>
                    <a:pt x="73" y="1210"/>
                  </a:lnTo>
                  <a:lnTo>
                    <a:pt x="74" y="1210"/>
                  </a:lnTo>
                  <a:lnTo>
                    <a:pt x="74" y="1211"/>
                  </a:lnTo>
                  <a:lnTo>
                    <a:pt x="72" y="1211"/>
                  </a:lnTo>
                  <a:lnTo>
                    <a:pt x="72" y="1211"/>
                  </a:lnTo>
                  <a:lnTo>
                    <a:pt x="72" y="1211"/>
                  </a:lnTo>
                  <a:lnTo>
                    <a:pt x="72" y="1211"/>
                  </a:lnTo>
                  <a:lnTo>
                    <a:pt x="71" y="1210"/>
                  </a:lnTo>
                  <a:lnTo>
                    <a:pt x="70" y="1210"/>
                  </a:lnTo>
                  <a:lnTo>
                    <a:pt x="70" y="1210"/>
                  </a:lnTo>
                  <a:lnTo>
                    <a:pt x="69" y="1210"/>
                  </a:lnTo>
                  <a:lnTo>
                    <a:pt x="67" y="1209"/>
                  </a:lnTo>
                  <a:lnTo>
                    <a:pt x="67" y="1209"/>
                  </a:lnTo>
                  <a:lnTo>
                    <a:pt x="66" y="1207"/>
                  </a:lnTo>
                  <a:lnTo>
                    <a:pt x="65" y="1207"/>
                  </a:lnTo>
                  <a:lnTo>
                    <a:pt x="64" y="1207"/>
                  </a:lnTo>
                  <a:lnTo>
                    <a:pt x="64" y="1207"/>
                  </a:lnTo>
                  <a:lnTo>
                    <a:pt x="64" y="1207"/>
                  </a:lnTo>
                  <a:lnTo>
                    <a:pt x="63" y="1207"/>
                  </a:lnTo>
                  <a:lnTo>
                    <a:pt x="62" y="1207"/>
                  </a:lnTo>
                  <a:lnTo>
                    <a:pt x="62" y="1206"/>
                  </a:lnTo>
                  <a:lnTo>
                    <a:pt x="62" y="1206"/>
                  </a:lnTo>
                  <a:lnTo>
                    <a:pt x="62" y="1207"/>
                  </a:lnTo>
                  <a:lnTo>
                    <a:pt x="62" y="1207"/>
                  </a:lnTo>
                  <a:lnTo>
                    <a:pt x="61" y="1208"/>
                  </a:lnTo>
                  <a:lnTo>
                    <a:pt x="61" y="1208"/>
                  </a:lnTo>
                  <a:lnTo>
                    <a:pt x="62" y="1208"/>
                  </a:lnTo>
                  <a:lnTo>
                    <a:pt x="62" y="1209"/>
                  </a:lnTo>
                  <a:lnTo>
                    <a:pt x="61" y="1209"/>
                  </a:lnTo>
                  <a:lnTo>
                    <a:pt x="61" y="1209"/>
                  </a:lnTo>
                  <a:lnTo>
                    <a:pt x="60" y="1209"/>
                  </a:lnTo>
                  <a:lnTo>
                    <a:pt x="59" y="1209"/>
                  </a:lnTo>
                  <a:lnTo>
                    <a:pt x="59" y="1209"/>
                  </a:lnTo>
                  <a:lnTo>
                    <a:pt x="59" y="1209"/>
                  </a:lnTo>
                  <a:lnTo>
                    <a:pt x="59" y="1209"/>
                  </a:lnTo>
                  <a:lnTo>
                    <a:pt x="59" y="1208"/>
                  </a:lnTo>
                  <a:lnTo>
                    <a:pt x="59" y="1208"/>
                  </a:lnTo>
                  <a:lnTo>
                    <a:pt x="58" y="1208"/>
                  </a:lnTo>
                  <a:lnTo>
                    <a:pt x="58" y="1208"/>
                  </a:lnTo>
                  <a:lnTo>
                    <a:pt x="58" y="1209"/>
                  </a:lnTo>
                  <a:lnTo>
                    <a:pt x="58" y="1209"/>
                  </a:lnTo>
                  <a:lnTo>
                    <a:pt x="57" y="1209"/>
                  </a:lnTo>
                  <a:lnTo>
                    <a:pt x="56" y="1209"/>
                  </a:lnTo>
                  <a:lnTo>
                    <a:pt x="55" y="1209"/>
                  </a:lnTo>
                  <a:lnTo>
                    <a:pt x="55" y="1209"/>
                  </a:lnTo>
                  <a:lnTo>
                    <a:pt x="54" y="1209"/>
                  </a:lnTo>
                  <a:lnTo>
                    <a:pt x="54" y="1209"/>
                  </a:lnTo>
                  <a:lnTo>
                    <a:pt x="54" y="1209"/>
                  </a:lnTo>
                  <a:lnTo>
                    <a:pt x="52" y="1209"/>
                  </a:lnTo>
                  <a:lnTo>
                    <a:pt x="52" y="1209"/>
                  </a:lnTo>
                  <a:lnTo>
                    <a:pt x="51" y="1209"/>
                  </a:lnTo>
                  <a:lnTo>
                    <a:pt x="51" y="1209"/>
                  </a:lnTo>
                  <a:lnTo>
                    <a:pt x="50" y="1209"/>
                  </a:lnTo>
                  <a:lnTo>
                    <a:pt x="49" y="1208"/>
                  </a:lnTo>
                  <a:lnTo>
                    <a:pt x="49" y="1207"/>
                  </a:lnTo>
                  <a:lnTo>
                    <a:pt x="49" y="1206"/>
                  </a:lnTo>
                  <a:lnTo>
                    <a:pt x="48" y="1206"/>
                  </a:lnTo>
                  <a:lnTo>
                    <a:pt x="47" y="1206"/>
                  </a:lnTo>
                  <a:lnTo>
                    <a:pt x="47" y="1206"/>
                  </a:lnTo>
                  <a:lnTo>
                    <a:pt x="46" y="1206"/>
                  </a:lnTo>
                  <a:lnTo>
                    <a:pt x="46" y="1205"/>
                  </a:lnTo>
                  <a:lnTo>
                    <a:pt x="46" y="1205"/>
                  </a:lnTo>
                  <a:lnTo>
                    <a:pt x="46" y="1204"/>
                  </a:lnTo>
                  <a:lnTo>
                    <a:pt x="47" y="1204"/>
                  </a:lnTo>
                  <a:lnTo>
                    <a:pt x="46" y="1203"/>
                  </a:lnTo>
                  <a:lnTo>
                    <a:pt x="46" y="1203"/>
                  </a:lnTo>
                  <a:lnTo>
                    <a:pt x="46" y="1202"/>
                  </a:lnTo>
                  <a:lnTo>
                    <a:pt x="46" y="1202"/>
                  </a:lnTo>
                  <a:lnTo>
                    <a:pt x="46" y="1201"/>
                  </a:lnTo>
                  <a:lnTo>
                    <a:pt x="45" y="1201"/>
                  </a:lnTo>
                  <a:lnTo>
                    <a:pt x="45" y="1201"/>
                  </a:lnTo>
                  <a:lnTo>
                    <a:pt x="45" y="1201"/>
                  </a:lnTo>
                  <a:lnTo>
                    <a:pt x="44" y="1201"/>
                  </a:lnTo>
                  <a:lnTo>
                    <a:pt x="44" y="1202"/>
                  </a:lnTo>
                  <a:lnTo>
                    <a:pt x="43" y="1202"/>
                  </a:lnTo>
                  <a:lnTo>
                    <a:pt x="43" y="1201"/>
                  </a:lnTo>
                  <a:lnTo>
                    <a:pt x="43" y="1201"/>
                  </a:lnTo>
                  <a:lnTo>
                    <a:pt x="43" y="1200"/>
                  </a:lnTo>
                  <a:lnTo>
                    <a:pt x="44" y="1200"/>
                  </a:lnTo>
                  <a:lnTo>
                    <a:pt x="44" y="1201"/>
                  </a:lnTo>
                  <a:lnTo>
                    <a:pt x="45" y="1200"/>
                  </a:lnTo>
                  <a:lnTo>
                    <a:pt x="45" y="1199"/>
                  </a:lnTo>
                  <a:lnTo>
                    <a:pt x="45" y="1198"/>
                  </a:lnTo>
                  <a:lnTo>
                    <a:pt x="45" y="1198"/>
                  </a:lnTo>
                  <a:lnTo>
                    <a:pt x="45" y="1198"/>
                  </a:lnTo>
                  <a:lnTo>
                    <a:pt x="45" y="1198"/>
                  </a:lnTo>
                  <a:lnTo>
                    <a:pt x="45" y="1197"/>
                  </a:lnTo>
                  <a:lnTo>
                    <a:pt x="44" y="1196"/>
                  </a:lnTo>
                  <a:lnTo>
                    <a:pt x="44" y="1196"/>
                  </a:lnTo>
                  <a:lnTo>
                    <a:pt x="44" y="1195"/>
                  </a:lnTo>
                  <a:lnTo>
                    <a:pt x="43" y="1195"/>
                  </a:lnTo>
                  <a:lnTo>
                    <a:pt x="43" y="1194"/>
                  </a:lnTo>
                  <a:lnTo>
                    <a:pt x="44" y="1191"/>
                  </a:lnTo>
                  <a:lnTo>
                    <a:pt x="44" y="1191"/>
                  </a:lnTo>
                  <a:lnTo>
                    <a:pt x="44" y="1190"/>
                  </a:lnTo>
                  <a:lnTo>
                    <a:pt x="43" y="1190"/>
                  </a:lnTo>
                  <a:lnTo>
                    <a:pt x="43" y="1189"/>
                  </a:lnTo>
                  <a:lnTo>
                    <a:pt x="43" y="1189"/>
                  </a:lnTo>
                  <a:lnTo>
                    <a:pt x="43" y="1189"/>
                  </a:lnTo>
                  <a:lnTo>
                    <a:pt x="43" y="1189"/>
                  </a:lnTo>
                  <a:lnTo>
                    <a:pt x="43" y="1188"/>
                  </a:lnTo>
                  <a:lnTo>
                    <a:pt x="42" y="1187"/>
                  </a:lnTo>
                  <a:lnTo>
                    <a:pt x="42" y="1185"/>
                  </a:lnTo>
                  <a:lnTo>
                    <a:pt x="41" y="1185"/>
                  </a:lnTo>
                  <a:lnTo>
                    <a:pt x="41" y="1185"/>
                  </a:lnTo>
                  <a:lnTo>
                    <a:pt x="41" y="1184"/>
                  </a:lnTo>
                  <a:lnTo>
                    <a:pt x="41" y="1184"/>
                  </a:lnTo>
                  <a:lnTo>
                    <a:pt x="41" y="1183"/>
                  </a:lnTo>
                  <a:lnTo>
                    <a:pt x="41" y="1182"/>
                  </a:lnTo>
                  <a:lnTo>
                    <a:pt x="41" y="1181"/>
                  </a:lnTo>
                  <a:lnTo>
                    <a:pt x="41" y="1180"/>
                  </a:lnTo>
                  <a:lnTo>
                    <a:pt x="41" y="1179"/>
                  </a:lnTo>
                  <a:lnTo>
                    <a:pt x="41" y="1178"/>
                  </a:lnTo>
                  <a:lnTo>
                    <a:pt x="41" y="1178"/>
                  </a:lnTo>
                  <a:lnTo>
                    <a:pt x="41" y="1177"/>
                  </a:lnTo>
                  <a:lnTo>
                    <a:pt x="41" y="1177"/>
                  </a:lnTo>
                  <a:lnTo>
                    <a:pt x="41" y="1177"/>
                  </a:lnTo>
                  <a:lnTo>
                    <a:pt x="41" y="1176"/>
                  </a:lnTo>
                  <a:lnTo>
                    <a:pt x="41" y="1174"/>
                  </a:lnTo>
                  <a:lnTo>
                    <a:pt x="41" y="1173"/>
                  </a:lnTo>
                  <a:lnTo>
                    <a:pt x="40" y="1173"/>
                  </a:lnTo>
                  <a:lnTo>
                    <a:pt x="40" y="1172"/>
                  </a:lnTo>
                  <a:lnTo>
                    <a:pt x="40" y="1172"/>
                  </a:lnTo>
                  <a:lnTo>
                    <a:pt x="40" y="1172"/>
                  </a:lnTo>
                  <a:lnTo>
                    <a:pt x="40" y="1172"/>
                  </a:lnTo>
                  <a:lnTo>
                    <a:pt x="40" y="1172"/>
                  </a:lnTo>
                  <a:lnTo>
                    <a:pt x="40" y="1172"/>
                  </a:lnTo>
                  <a:lnTo>
                    <a:pt x="40" y="1171"/>
                  </a:lnTo>
                  <a:lnTo>
                    <a:pt x="40" y="1169"/>
                  </a:lnTo>
                  <a:lnTo>
                    <a:pt x="40" y="1169"/>
                  </a:lnTo>
                  <a:lnTo>
                    <a:pt x="40" y="1168"/>
                  </a:lnTo>
                  <a:lnTo>
                    <a:pt x="39" y="1168"/>
                  </a:lnTo>
                  <a:lnTo>
                    <a:pt x="39" y="1168"/>
                  </a:lnTo>
                  <a:lnTo>
                    <a:pt x="39" y="1168"/>
                  </a:lnTo>
                  <a:lnTo>
                    <a:pt x="39" y="1168"/>
                  </a:lnTo>
                  <a:lnTo>
                    <a:pt x="38" y="1167"/>
                  </a:lnTo>
                  <a:lnTo>
                    <a:pt x="37" y="1167"/>
                  </a:lnTo>
                  <a:lnTo>
                    <a:pt x="37" y="1167"/>
                  </a:lnTo>
                  <a:lnTo>
                    <a:pt x="37" y="1167"/>
                  </a:lnTo>
                  <a:lnTo>
                    <a:pt x="37" y="1167"/>
                  </a:lnTo>
                  <a:lnTo>
                    <a:pt x="37" y="1167"/>
                  </a:lnTo>
                  <a:lnTo>
                    <a:pt x="37" y="1167"/>
                  </a:lnTo>
                  <a:lnTo>
                    <a:pt x="36" y="1167"/>
                  </a:lnTo>
                  <a:lnTo>
                    <a:pt x="36" y="1167"/>
                  </a:lnTo>
                  <a:lnTo>
                    <a:pt x="35" y="1167"/>
                  </a:lnTo>
                  <a:lnTo>
                    <a:pt x="35" y="1167"/>
                  </a:lnTo>
                  <a:lnTo>
                    <a:pt x="36" y="1166"/>
                  </a:lnTo>
                  <a:lnTo>
                    <a:pt x="36" y="1166"/>
                  </a:lnTo>
                  <a:lnTo>
                    <a:pt x="36" y="1166"/>
                  </a:lnTo>
                  <a:lnTo>
                    <a:pt x="37" y="1166"/>
                  </a:lnTo>
                  <a:lnTo>
                    <a:pt x="39" y="1166"/>
                  </a:lnTo>
                  <a:lnTo>
                    <a:pt x="39" y="1166"/>
                  </a:lnTo>
                  <a:lnTo>
                    <a:pt x="39" y="1166"/>
                  </a:lnTo>
                  <a:lnTo>
                    <a:pt x="39" y="1166"/>
                  </a:lnTo>
                  <a:lnTo>
                    <a:pt x="40" y="1166"/>
                  </a:lnTo>
                  <a:lnTo>
                    <a:pt x="39" y="1165"/>
                  </a:lnTo>
                  <a:lnTo>
                    <a:pt x="40" y="1165"/>
                  </a:lnTo>
                  <a:lnTo>
                    <a:pt x="40" y="1165"/>
                  </a:lnTo>
                  <a:lnTo>
                    <a:pt x="40" y="1165"/>
                  </a:lnTo>
                  <a:lnTo>
                    <a:pt x="40" y="1165"/>
                  </a:lnTo>
                  <a:lnTo>
                    <a:pt x="40" y="1165"/>
                  </a:lnTo>
                  <a:lnTo>
                    <a:pt x="40" y="1164"/>
                  </a:lnTo>
                  <a:lnTo>
                    <a:pt x="41" y="1163"/>
                  </a:lnTo>
                  <a:lnTo>
                    <a:pt x="41" y="1163"/>
                  </a:lnTo>
                  <a:lnTo>
                    <a:pt x="41" y="1163"/>
                  </a:lnTo>
                  <a:lnTo>
                    <a:pt x="41" y="1163"/>
                  </a:lnTo>
                  <a:lnTo>
                    <a:pt x="41" y="1163"/>
                  </a:lnTo>
                  <a:lnTo>
                    <a:pt x="41" y="1162"/>
                  </a:lnTo>
                  <a:lnTo>
                    <a:pt x="41" y="1162"/>
                  </a:lnTo>
                  <a:lnTo>
                    <a:pt x="41" y="1160"/>
                  </a:lnTo>
                  <a:lnTo>
                    <a:pt x="41" y="1159"/>
                  </a:lnTo>
                  <a:lnTo>
                    <a:pt x="41" y="1157"/>
                  </a:lnTo>
                  <a:lnTo>
                    <a:pt x="40" y="1157"/>
                  </a:lnTo>
                  <a:lnTo>
                    <a:pt x="40" y="1156"/>
                  </a:lnTo>
                  <a:lnTo>
                    <a:pt x="40" y="1156"/>
                  </a:lnTo>
                  <a:lnTo>
                    <a:pt x="41" y="1156"/>
                  </a:lnTo>
                  <a:lnTo>
                    <a:pt x="41" y="1156"/>
                  </a:lnTo>
                  <a:lnTo>
                    <a:pt x="41" y="1156"/>
                  </a:lnTo>
                  <a:lnTo>
                    <a:pt x="41" y="1155"/>
                  </a:lnTo>
                  <a:lnTo>
                    <a:pt x="41" y="1155"/>
                  </a:lnTo>
                  <a:lnTo>
                    <a:pt x="41" y="1154"/>
                  </a:lnTo>
                  <a:lnTo>
                    <a:pt x="41" y="1153"/>
                  </a:lnTo>
                  <a:lnTo>
                    <a:pt x="41" y="1153"/>
                  </a:lnTo>
                  <a:lnTo>
                    <a:pt x="41" y="1152"/>
                  </a:lnTo>
                  <a:lnTo>
                    <a:pt x="41" y="1152"/>
                  </a:lnTo>
                  <a:lnTo>
                    <a:pt x="42" y="1151"/>
                  </a:lnTo>
                  <a:lnTo>
                    <a:pt x="42" y="1151"/>
                  </a:lnTo>
                  <a:lnTo>
                    <a:pt x="42" y="1150"/>
                  </a:lnTo>
                  <a:lnTo>
                    <a:pt x="43" y="1150"/>
                  </a:lnTo>
                  <a:lnTo>
                    <a:pt x="43" y="1150"/>
                  </a:lnTo>
                  <a:lnTo>
                    <a:pt x="43" y="1150"/>
                  </a:lnTo>
                  <a:lnTo>
                    <a:pt x="43" y="1151"/>
                  </a:lnTo>
                  <a:lnTo>
                    <a:pt x="44" y="1150"/>
                  </a:lnTo>
                  <a:lnTo>
                    <a:pt x="44" y="1150"/>
                  </a:lnTo>
                  <a:lnTo>
                    <a:pt x="44" y="1150"/>
                  </a:lnTo>
                  <a:lnTo>
                    <a:pt x="44" y="1150"/>
                  </a:lnTo>
                  <a:lnTo>
                    <a:pt x="45" y="1150"/>
                  </a:lnTo>
                  <a:lnTo>
                    <a:pt x="45" y="1149"/>
                  </a:lnTo>
                  <a:lnTo>
                    <a:pt x="45" y="1149"/>
                  </a:lnTo>
                  <a:lnTo>
                    <a:pt x="45" y="1148"/>
                  </a:lnTo>
                  <a:lnTo>
                    <a:pt x="46" y="1148"/>
                  </a:lnTo>
                  <a:lnTo>
                    <a:pt x="46" y="1147"/>
                  </a:lnTo>
                  <a:lnTo>
                    <a:pt x="46" y="1146"/>
                  </a:lnTo>
                  <a:lnTo>
                    <a:pt x="45" y="1146"/>
                  </a:lnTo>
                  <a:lnTo>
                    <a:pt x="45" y="1146"/>
                  </a:lnTo>
                  <a:lnTo>
                    <a:pt x="45" y="1146"/>
                  </a:lnTo>
                  <a:lnTo>
                    <a:pt x="45" y="1145"/>
                  </a:lnTo>
                  <a:lnTo>
                    <a:pt x="45" y="1145"/>
                  </a:lnTo>
                  <a:lnTo>
                    <a:pt x="45" y="1145"/>
                  </a:lnTo>
                  <a:lnTo>
                    <a:pt x="45" y="1144"/>
                  </a:lnTo>
                  <a:lnTo>
                    <a:pt x="46" y="1144"/>
                  </a:lnTo>
                  <a:lnTo>
                    <a:pt x="45" y="1143"/>
                  </a:lnTo>
                  <a:lnTo>
                    <a:pt x="46" y="1142"/>
                  </a:lnTo>
                  <a:lnTo>
                    <a:pt x="46" y="1141"/>
                  </a:lnTo>
                  <a:lnTo>
                    <a:pt x="46" y="1139"/>
                  </a:lnTo>
                  <a:lnTo>
                    <a:pt x="46" y="1137"/>
                  </a:lnTo>
                  <a:lnTo>
                    <a:pt x="46" y="1137"/>
                  </a:lnTo>
                  <a:lnTo>
                    <a:pt x="46" y="1137"/>
                  </a:lnTo>
                  <a:lnTo>
                    <a:pt x="46" y="1137"/>
                  </a:lnTo>
                  <a:lnTo>
                    <a:pt x="46" y="1137"/>
                  </a:lnTo>
                  <a:lnTo>
                    <a:pt x="46" y="1136"/>
                  </a:lnTo>
                  <a:lnTo>
                    <a:pt x="45" y="1136"/>
                  </a:lnTo>
                  <a:lnTo>
                    <a:pt x="46" y="1136"/>
                  </a:lnTo>
                  <a:lnTo>
                    <a:pt x="45" y="1135"/>
                  </a:lnTo>
                  <a:lnTo>
                    <a:pt x="45" y="1134"/>
                  </a:lnTo>
                  <a:lnTo>
                    <a:pt x="45" y="1134"/>
                  </a:lnTo>
                  <a:lnTo>
                    <a:pt x="45" y="1133"/>
                  </a:lnTo>
                  <a:lnTo>
                    <a:pt x="44" y="1131"/>
                  </a:lnTo>
                  <a:lnTo>
                    <a:pt x="44" y="1130"/>
                  </a:lnTo>
                  <a:lnTo>
                    <a:pt x="43" y="1127"/>
                  </a:lnTo>
                  <a:lnTo>
                    <a:pt x="42" y="1126"/>
                  </a:lnTo>
                  <a:lnTo>
                    <a:pt x="42" y="1126"/>
                  </a:lnTo>
                  <a:lnTo>
                    <a:pt x="41" y="1124"/>
                  </a:lnTo>
                  <a:lnTo>
                    <a:pt x="41" y="1123"/>
                  </a:lnTo>
                  <a:lnTo>
                    <a:pt x="40" y="1123"/>
                  </a:lnTo>
                  <a:lnTo>
                    <a:pt x="40" y="1122"/>
                  </a:lnTo>
                  <a:lnTo>
                    <a:pt x="40" y="1122"/>
                  </a:lnTo>
                  <a:lnTo>
                    <a:pt x="40" y="1121"/>
                  </a:lnTo>
                  <a:lnTo>
                    <a:pt x="41" y="1120"/>
                  </a:lnTo>
                  <a:lnTo>
                    <a:pt x="41" y="1120"/>
                  </a:lnTo>
                  <a:lnTo>
                    <a:pt x="42" y="1121"/>
                  </a:lnTo>
                  <a:lnTo>
                    <a:pt x="43" y="1121"/>
                  </a:lnTo>
                  <a:lnTo>
                    <a:pt x="43" y="1121"/>
                  </a:lnTo>
                  <a:lnTo>
                    <a:pt x="44" y="1120"/>
                  </a:lnTo>
                  <a:lnTo>
                    <a:pt x="44" y="1120"/>
                  </a:lnTo>
                  <a:lnTo>
                    <a:pt x="44" y="1120"/>
                  </a:lnTo>
                  <a:lnTo>
                    <a:pt x="44" y="1120"/>
                  </a:lnTo>
                  <a:lnTo>
                    <a:pt x="44" y="1120"/>
                  </a:lnTo>
                  <a:lnTo>
                    <a:pt x="45" y="1120"/>
                  </a:lnTo>
                  <a:lnTo>
                    <a:pt x="45" y="1119"/>
                  </a:lnTo>
                  <a:lnTo>
                    <a:pt x="45" y="1119"/>
                  </a:lnTo>
                  <a:lnTo>
                    <a:pt x="45" y="1118"/>
                  </a:lnTo>
                  <a:lnTo>
                    <a:pt x="46" y="1118"/>
                  </a:lnTo>
                  <a:lnTo>
                    <a:pt x="46" y="1117"/>
                  </a:lnTo>
                  <a:lnTo>
                    <a:pt x="46" y="1117"/>
                  </a:lnTo>
                  <a:lnTo>
                    <a:pt x="46" y="1118"/>
                  </a:lnTo>
                  <a:lnTo>
                    <a:pt x="46" y="1118"/>
                  </a:lnTo>
                  <a:lnTo>
                    <a:pt x="46" y="1118"/>
                  </a:lnTo>
                  <a:lnTo>
                    <a:pt x="46" y="1117"/>
                  </a:lnTo>
                  <a:lnTo>
                    <a:pt x="47" y="1118"/>
                  </a:lnTo>
                  <a:lnTo>
                    <a:pt x="47" y="1118"/>
                  </a:lnTo>
                  <a:lnTo>
                    <a:pt x="48" y="1118"/>
                  </a:lnTo>
                  <a:lnTo>
                    <a:pt x="48" y="1118"/>
                  </a:lnTo>
                  <a:lnTo>
                    <a:pt x="49" y="1118"/>
                  </a:lnTo>
                  <a:lnTo>
                    <a:pt x="49" y="1117"/>
                  </a:lnTo>
                  <a:lnTo>
                    <a:pt x="50" y="1116"/>
                  </a:lnTo>
                  <a:lnTo>
                    <a:pt x="50" y="1116"/>
                  </a:lnTo>
                  <a:lnTo>
                    <a:pt x="50" y="1115"/>
                  </a:lnTo>
                  <a:lnTo>
                    <a:pt x="50" y="1115"/>
                  </a:lnTo>
                  <a:lnTo>
                    <a:pt x="50" y="1113"/>
                  </a:lnTo>
                  <a:lnTo>
                    <a:pt x="50" y="1112"/>
                  </a:lnTo>
                  <a:lnTo>
                    <a:pt x="51" y="1111"/>
                  </a:lnTo>
                  <a:lnTo>
                    <a:pt x="51" y="1111"/>
                  </a:lnTo>
                  <a:lnTo>
                    <a:pt x="51" y="1112"/>
                  </a:lnTo>
                  <a:lnTo>
                    <a:pt x="51" y="1113"/>
                  </a:lnTo>
                  <a:lnTo>
                    <a:pt x="51" y="1114"/>
                  </a:lnTo>
                  <a:close/>
                  <a:moveTo>
                    <a:pt x="73" y="1099"/>
                  </a:moveTo>
                  <a:lnTo>
                    <a:pt x="74" y="1100"/>
                  </a:lnTo>
                  <a:lnTo>
                    <a:pt x="74" y="1100"/>
                  </a:lnTo>
                  <a:lnTo>
                    <a:pt x="75" y="1100"/>
                  </a:lnTo>
                  <a:lnTo>
                    <a:pt x="75" y="1100"/>
                  </a:lnTo>
                  <a:lnTo>
                    <a:pt x="76" y="1101"/>
                  </a:lnTo>
                  <a:lnTo>
                    <a:pt x="75" y="1101"/>
                  </a:lnTo>
                  <a:lnTo>
                    <a:pt x="75" y="1101"/>
                  </a:lnTo>
                  <a:lnTo>
                    <a:pt x="75" y="1101"/>
                  </a:lnTo>
                  <a:lnTo>
                    <a:pt x="75" y="1102"/>
                  </a:lnTo>
                  <a:lnTo>
                    <a:pt x="75" y="1102"/>
                  </a:lnTo>
                  <a:lnTo>
                    <a:pt x="75" y="1102"/>
                  </a:lnTo>
                  <a:lnTo>
                    <a:pt x="73" y="1101"/>
                  </a:lnTo>
                  <a:lnTo>
                    <a:pt x="73" y="1101"/>
                  </a:lnTo>
                  <a:lnTo>
                    <a:pt x="73" y="1101"/>
                  </a:lnTo>
                  <a:lnTo>
                    <a:pt x="72" y="1101"/>
                  </a:lnTo>
                  <a:lnTo>
                    <a:pt x="72" y="1099"/>
                  </a:lnTo>
                  <a:lnTo>
                    <a:pt x="72" y="1099"/>
                  </a:lnTo>
                  <a:lnTo>
                    <a:pt x="72" y="1099"/>
                  </a:lnTo>
                  <a:lnTo>
                    <a:pt x="72" y="1099"/>
                  </a:lnTo>
                  <a:lnTo>
                    <a:pt x="73" y="1099"/>
                  </a:lnTo>
                  <a:lnTo>
                    <a:pt x="73" y="1099"/>
                  </a:lnTo>
                  <a:close/>
                  <a:moveTo>
                    <a:pt x="67" y="1096"/>
                  </a:moveTo>
                  <a:lnTo>
                    <a:pt x="67" y="1096"/>
                  </a:lnTo>
                  <a:lnTo>
                    <a:pt x="68" y="1096"/>
                  </a:lnTo>
                  <a:lnTo>
                    <a:pt x="68" y="1096"/>
                  </a:lnTo>
                  <a:lnTo>
                    <a:pt x="67" y="1097"/>
                  </a:lnTo>
                  <a:lnTo>
                    <a:pt x="67" y="1097"/>
                  </a:lnTo>
                  <a:lnTo>
                    <a:pt x="67" y="1097"/>
                  </a:lnTo>
                  <a:lnTo>
                    <a:pt x="67" y="1096"/>
                  </a:lnTo>
                  <a:lnTo>
                    <a:pt x="67" y="1096"/>
                  </a:lnTo>
                  <a:lnTo>
                    <a:pt x="67" y="1096"/>
                  </a:lnTo>
                  <a:lnTo>
                    <a:pt x="67" y="1096"/>
                  </a:lnTo>
                  <a:lnTo>
                    <a:pt x="67" y="1096"/>
                  </a:lnTo>
                  <a:close/>
                  <a:moveTo>
                    <a:pt x="66" y="1092"/>
                  </a:moveTo>
                  <a:lnTo>
                    <a:pt x="67" y="1092"/>
                  </a:lnTo>
                  <a:lnTo>
                    <a:pt x="67" y="1092"/>
                  </a:lnTo>
                  <a:lnTo>
                    <a:pt x="67" y="1094"/>
                  </a:lnTo>
                  <a:lnTo>
                    <a:pt x="68" y="1093"/>
                  </a:lnTo>
                  <a:lnTo>
                    <a:pt x="69" y="1094"/>
                  </a:lnTo>
                  <a:lnTo>
                    <a:pt x="68" y="1094"/>
                  </a:lnTo>
                  <a:lnTo>
                    <a:pt x="69" y="1094"/>
                  </a:lnTo>
                  <a:lnTo>
                    <a:pt x="69" y="1095"/>
                  </a:lnTo>
                  <a:lnTo>
                    <a:pt x="69" y="1095"/>
                  </a:lnTo>
                  <a:lnTo>
                    <a:pt x="68" y="1095"/>
                  </a:lnTo>
                  <a:lnTo>
                    <a:pt x="68" y="1096"/>
                  </a:lnTo>
                  <a:lnTo>
                    <a:pt x="69" y="1096"/>
                  </a:lnTo>
                  <a:lnTo>
                    <a:pt x="69" y="1096"/>
                  </a:lnTo>
                  <a:lnTo>
                    <a:pt x="68" y="1096"/>
                  </a:lnTo>
                  <a:lnTo>
                    <a:pt x="68" y="1096"/>
                  </a:lnTo>
                  <a:lnTo>
                    <a:pt x="67" y="1095"/>
                  </a:lnTo>
                  <a:lnTo>
                    <a:pt x="67" y="1094"/>
                  </a:lnTo>
                  <a:lnTo>
                    <a:pt x="66" y="1094"/>
                  </a:lnTo>
                  <a:lnTo>
                    <a:pt x="66" y="1094"/>
                  </a:lnTo>
                  <a:lnTo>
                    <a:pt x="66" y="1093"/>
                  </a:lnTo>
                  <a:lnTo>
                    <a:pt x="65" y="1093"/>
                  </a:lnTo>
                  <a:lnTo>
                    <a:pt x="65" y="1092"/>
                  </a:lnTo>
                  <a:lnTo>
                    <a:pt x="66" y="1092"/>
                  </a:lnTo>
                  <a:lnTo>
                    <a:pt x="66" y="1092"/>
                  </a:lnTo>
                  <a:lnTo>
                    <a:pt x="66" y="1092"/>
                  </a:lnTo>
                  <a:close/>
                  <a:moveTo>
                    <a:pt x="79" y="1092"/>
                  </a:moveTo>
                  <a:lnTo>
                    <a:pt x="79" y="1092"/>
                  </a:lnTo>
                  <a:lnTo>
                    <a:pt x="80" y="1093"/>
                  </a:lnTo>
                  <a:lnTo>
                    <a:pt x="80" y="1093"/>
                  </a:lnTo>
                  <a:lnTo>
                    <a:pt x="79" y="1093"/>
                  </a:lnTo>
                  <a:lnTo>
                    <a:pt x="78" y="1093"/>
                  </a:lnTo>
                  <a:lnTo>
                    <a:pt x="78" y="1092"/>
                  </a:lnTo>
                  <a:lnTo>
                    <a:pt x="79" y="1092"/>
                  </a:lnTo>
                  <a:close/>
                  <a:moveTo>
                    <a:pt x="59" y="1088"/>
                  </a:moveTo>
                  <a:lnTo>
                    <a:pt x="60" y="1089"/>
                  </a:lnTo>
                  <a:lnTo>
                    <a:pt x="60" y="1089"/>
                  </a:lnTo>
                  <a:lnTo>
                    <a:pt x="59" y="1090"/>
                  </a:lnTo>
                  <a:lnTo>
                    <a:pt x="59" y="1090"/>
                  </a:lnTo>
                  <a:lnTo>
                    <a:pt x="59" y="1091"/>
                  </a:lnTo>
                  <a:lnTo>
                    <a:pt x="57" y="1091"/>
                  </a:lnTo>
                  <a:lnTo>
                    <a:pt x="57" y="1092"/>
                  </a:lnTo>
                  <a:lnTo>
                    <a:pt x="56" y="1093"/>
                  </a:lnTo>
                  <a:lnTo>
                    <a:pt x="56" y="1093"/>
                  </a:lnTo>
                  <a:lnTo>
                    <a:pt x="57" y="1092"/>
                  </a:lnTo>
                  <a:lnTo>
                    <a:pt x="58" y="1093"/>
                  </a:lnTo>
                  <a:lnTo>
                    <a:pt x="58" y="1092"/>
                  </a:lnTo>
                  <a:lnTo>
                    <a:pt x="58" y="1092"/>
                  </a:lnTo>
                  <a:lnTo>
                    <a:pt x="59" y="1092"/>
                  </a:lnTo>
                  <a:lnTo>
                    <a:pt x="60" y="1093"/>
                  </a:lnTo>
                  <a:lnTo>
                    <a:pt x="60" y="1093"/>
                  </a:lnTo>
                  <a:lnTo>
                    <a:pt x="60" y="1092"/>
                  </a:lnTo>
                  <a:lnTo>
                    <a:pt x="61" y="1092"/>
                  </a:lnTo>
                  <a:lnTo>
                    <a:pt x="61" y="1091"/>
                  </a:lnTo>
                  <a:lnTo>
                    <a:pt x="61" y="1091"/>
                  </a:lnTo>
                  <a:lnTo>
                    <a:pt x="61" y="1091"/>
                  </a:lnTo>
                  <a:lnTo>
                    <a:pt x="60" y="1091"/>
                  </a:lnTo>
                  <a:lnTo>
                    <a:pt x="60" y="1090"/>
                  </a:lnTo>
                  <a:lnTo>
                    <a:pt x="61" y="1090"/>
                  </a:lnTo>
                  <a:lnTo>
                    <a:pt x="61" y="1090"/>
                  </a:lnTo>
                  <a:lnTo>
                    <a:pt x="62" y="1090"/>
                  </a:lnTo>
                  <a:lnTo>
                    <a:pt x="62" y="1090"/>
                  </a:lnTo>
                  <a:lnTo>
                    <a:pt x="62" y="1091"/>
                  </a:lnTo>
                  <a:lnTo>
                    <a:pt x="63" y="1091"/>
                  </a:lnTo>
                  <a:lnTo>
                    <a:pt x="63" y="1091"/>
                  </a:lnTo>
                  <a:lnTo>
                    <a:pt x="63" y="1091"/>
                  </a:lnTo>
                  <a:lnTo>
                    <a:pt x="64" y="1092"/>
                  </a:lnTo>
                  <a:lnTo>
                    <a:pt x="64" y="1092"/>
                  </a:lnTo>
                  <a:lnTo>
                    <a:pt x="64" y="1093"/>
                  </a:lnTo>
                  <a:lnTo>
                    <a:pt x="66" y="1094"/>
                  </a:lnTo>
                  <a:lnTo>
                    <a:pt x="66" y="1095"/>
                  </a:lnTo>
                  <a:lnTo>
                    <a:pt x="67" y="1095"/>
                  </a:lnTo>
                  <a:lnTo>
                    <a:pt x="67" y="1096"/>
                  </a:lnTo>
                  <a:lnTo>
                    <a:pt x="67" y="1096"/>
                  </a:lnTo>
                  <a:lnTo>
                    <a:pt x="67" y="1096"/>
                  </a:lnTo>
                  <a:lnTo>
                    <a:pt x="67" y="1096"/>
                  </a:lnTo>
                  <a:lnTo>
                    <a:pt x="67" y="1098"/>
                  </a:lnTo>
                  <a:lnTo>
                    <a:pt x="67" y="1098"/>
                  </a:lnTo>
                  <a:lnTo>
                    <a:pt x="67" y="1097"/>
                  </a:lnTo>
                  <a:lnTo>
                    <a:pt x="67" y="1097"/>
                  </a:lnTo>
                  <a:lnTo>
                    <a:pt x="68" y="1097"/>
                  </a:lnTo>
                  <a:lnTo>
                    <a:pt x="68" y="1098"/>
                  </a:lnTo>
                  <a:lnTo>
                    <a:pt x="69" y="1097"/>
                  </a:lnTo>
                  <a:lnTo>
                    <a:pt x="69" y="1096"/>
                  </a:lnTo>
                  <a:lnTo>
                    <a:pt x="70" y="1095"/>
                  </a:lnTo>
                  <a:lnTo>
                    <a:pt x="69" y="1094"/>
                  </a:lnTo>
                  <a:lnTo>
                    <a:pt x="69" y="1094"/>
                  </a:lnTo>
                  <a:lnTo>
                    <a:pt x="69" y="1094"/>
                  </a:lnTo>
                  <a:lnTo>
                    <a:pt x="71" y="1094"/>
                  </a:lnTo>
                  <a:lnTo>
                    <a:pt x="72" y="1094"/>
                  </a:lnTo>
                  <a:lnTo>
                    <a:pt x="72" y="1094"/>
                  </a:lnTo>
                  <a:lnTo>
                    <a:pt x="72" y="1095"/>
                  </a:lnTo>
                  <a:lnTo>
                    <a:pt x="72" y="1095"/>
                  </a:lnTo>
                  <a:lnTo>
                    <a:pt x="72" y="1095"/>
                  </a:lnTo>
                  <a:lnTo>
                    <a:pt x="72" y="1095"/>
                  </a:lnTo>
                  <a:lnTo>
                    <a:pt x="72" y="1096"/>
                  </a:lnTo>
                  <a:lnTo>
                    <a:pt x="72" y="1096"/>
                  </a:lnTo>
                  <a:lnTo>
                    <a:pt x="72" y="1097"/>
                  </a:lnTo>
                  <a:lnTo>
                    <a:pt x="72" y="1098"/>
                  </a:lnTo>
                  <a:lnTo>
                    <a:pt x="72" y="1098"/>
                  </a:lnTo>
                  <a:lnTo>
                    <a:pt x="73" y="1097"/>
                  </a:lnTo>
                  <a:lnTo>
                    <a:pt x="72" y="1096"/>
                  </a:lnTo>
                  <a:lnTo>
                    <a:pt x="73" y="1096"/>
                  </a:lnTo>
                  <a:lnTo>
                    <a:pt x="73" y="1096"/>
                  </a:lnTo>
                  <a:lnTo>
                    <a:pt x="75" y="1096"/>
                  </a:lnTo>
                  <a:lnTo>
                    <a:pt x="75" y="1097"/>
                  </a:lnTo>
                  <a:lnTo>
                    <a:pt x="76" y="1097"/>
                  </a:lnTo>
                  <a:lnTo>
                    <a:pt x="76" y="1098"/>
                  </a:lnTo>
                  <a:lnTo>
                    <a:pt x="77" y="1098"/>
                  </a:lnTo>
                  <a:lnTo>
                    <a:pt x="78" y="1099"/>
                  </a:lnTo>
                  <a:lnTo>
                    <a:pt x="78" y="1099"/>
                  </a:lnTo>
                  <a:lnTo>
                    <a:pt x="78" y="1099"/>
                  </a:lnTo>
                  <a:lnTo>
                    <a:pt x="77" y="1100"/>
                  </a:lnTo>
                  <a:lnTo>
                    <a:pt x="77" y="1100"/>
                  </a:lnTo>
                  <a:lnTo>
                    <a:pt x="77" y="1100"/>
                  </a:lnTo>
                  <a:lnTo>
                    <a:pt x="76" y="1101"/>
                  </a:lnTo>
                  <a:lnTo>
                    <a:pt x="76" y="1101"/>
                  </a:lnTo>
                  <a:lnTo>
                    <a:pt x="76" y="1101"/>
                  </a:lnTo>
                  <a:lnTo>
                    <a:pt x="76" y="1100"/>
                  </a:lnTo>
                  <a:lnTo>
                    <a:pt x="76" y="1100"/>
                  </a:lnTo>
                  <a:lnTo>
                    <a:pt x="76" y="1100"/>
                  </a:lnTo>
                  <a:lnTo>
                    <a:pt x="76" y="1099"/>
                  </a:lnTo>
                  <a:lnTo>
                    <a:pt x="76" y="1100"/>
                  </a:lnTo>
                  <a:lnTo>
                    <a:pt x="75" y="1100"/>
                  </a:lnTo>
                  <a:lnTo>
                    <a:pt x="75" y="1100"/>
                  </a:lnTo>
                  <a:lnTo>
                    <a:pt x="75" y="1100"/>
                  </a:lnTo>
                  <a:lnTo>
                    <a:pt x="75" y="1100"/>
                  </a:lnTo>
                  <a:lnTo>
                    <a:pt x="74" y="1100"/>
                  </a:lnTo>
                  <a:lnTo>
                    <a:pt x="74" y="1099"/>
                  </a:lnTo>
                  <a:lnTo>
                    <a:pt x="73" y="1099"/>
                  </a:lnTo>
                  <a:lnTo>
                    <a:pt x="73" y="1098"/>
                  </a:lnTo>
                  <a:lnTo>
                    <a:pt x="72" y="1098"/>
                  </a:lnTo>
                  <a:lnTo>
                    <a:pt x="72" y="1099"/>
                  </a:lnTo>
                  <a:lnTo>
                    <a:pt x="72" y="1100"/>
                  </a:lnTo>
                  <a:lnTo>
                    <a:pt x="72" y="1101"/>
                  </a:lnTo>
                  <a:lnTo>
                    <a:pt x="72" y="1101"/>
                  </a:lnTo>
                  <a:lnTo>
                    <a:pt x="72" y="1101"/>
                  </a:lnTo>
                  <a:lnTo>
                    <a:pt x="72" y="1102"/>
                  </a:lnTo>
                  <a:lnTo>
                    <a:pt x="72" y="1102"/>
                  </a:lnTo>
                  <a:lnTo>
                    <a:pt x="72" y="1102"/>
                  </a:lnTo>
                  <a:lnTo>
                    <a:pt x="72" y="1102"/>
                  </a:lnTo>
                  <a:lnTo>
                    <a:pt x="72" y="1101"/>
                  </a:lnTo>
                  <a:lnTo>
                    <a:pt x="73" y="1101"/>
                  </a:lnTo>
                  <a:lnTo>
                    <a:pt x="73" y="1102"/>
                  </a:lnTo>
                  <a:lnTo>
                    <a:pt x="75" y="1102"/>
                  </a:lnTo>
                  <a:lnTo>
                    <a:pt x="75" y="1102"/>
                  </a:lnTo>
                  <a:lnTo>
                    <a:pt x="76" y="1102"/>
                  </a:lnTo>
                  <a:lnTo>
                    <a:pt x="76" y="1102"/>
                  </a:lnTo>
                  <a:lnTo>
                    <a:pt x="76" y="1102"/>
                  </a:lnTo>
                  <a:lnTo>
                    <a:pt x="77" y="1102"/>
                  </a:lnTo>
                  <a:lnTo>
                    <a:pt x="77" y="1103"/>
                  </a:lnTo>
                  <a:lnTo>
                    <a:pt x="77" y="1104"/>
                  </a:lnTo>
                  <a:lnTo>
                    <a:pt x="76" y="1103"/>
                  </a:lnTo>
                  <a:lnTo>
                    <a:pt x="76" y="1103"/>
                  </a:lnTo>
                  <a:lnTo>
                    <a:pt x="76" y="1102"/>
                  </a:lnTo>
                  <a:lnTo>
                    <a:pt x="76" y="1103"/>
                  </a:lnTo>
                  <a:lnTo>
                    <a:pt x="76" y="1103"/>
                  </a:lnTo>
                  <a:lnTo>
                    <a:pt x="76" y="1103"/>
                  </a:lnTo>
                  <a:lnTo>
                    <a:pt x="76" y="1103"/>
                  </a:lnTo>
                  <a:lnTo>
                    <a:pt x="76" y="1103"/>
                  </a:lnTo>
                  <a:lnTo>
                    <a:pt x="75" y="1103"/>
                  </a:lnTo>
                  <a:lnTo>
                    <a:pt x="74" y="1104"/>
                  </a:lnTo>
                  <a:lnTo>
                    <a:pt x="72" y="1104"/>
                  </a:lnTo>
                  <a:lnTo>
                    <a:pt x="72" y="1103"/>
                  </a:lnTo>
                  <a:lnTo>
                    <a:pt x="72" y="1103"/>
                  </a:lnTo>
                  <a:lnTo>
                    <a:pt x="72" y="1103"/>
                  </a:lnTo>
                  <a:lnTo>
                    <a:pt x="72" y="1103"/>
                  </a:lnTo>
                  <a:lnTo>
                    <a:pt x="72" y="1102"/>
                  </a:lnTo>
                  <a:lnTo>
                    <a:pt x="71" y="1102"/>
                  </a:lnTo>
                  <a:lnTo>
                    <a:pt x="70" y="1101"/>
                  </a:lnTo>
                  <a:lnTo>
                    <a:pt x="70" y="1101"/>
                  </a:lnTo>
                  <a:lnTo>
                    <a:pt x="70" y="1102"/>
                  </a:lnTo>
                  <a:lnTo>
                    <a:pt x="71" y="1102"/>
                  </a:lnTo>
                  <a:lnTo>
                    <a:pt x="72" y="1103"/>
                  </a:lnTo>
                  <a:lnTo>
                    <a:pt x="72" y="1103"/>
                  </a:lnTo>
                  <a:lnTo>
                    <a:pt x="71" y="1103"/>
                  </a:lnTo>
                  <a:lnTo>
                    <a:pt x="70" y="1103"/>
                  </a:lnTo>
                  <a:lnTo>
                    <a:pt x="70" y="1103"/>
                  </a:lnTo>
                  <a:lnTo>
                    <a:pt x="71" y="1103"/>
                  </a:lnTo>
                  <a:lnTo>
                    <a:pt x="70" y="1103"/>
                  </a:lnTo>
                  <a:lnTo>
                    <a:pt x="70" y="1103"/>
                  </a:lnTo>
                  <a:lnTo>
                    <a:pt x="70" y="1103"/>
                  </a:lnTo>
                  <a:lnTo>
                    <a:pt x="71" y="1104"/>
                  </a:lnTo>
                  <a:lnTo>
                    <a:pt x="70" y="1105"/>
                  </a:lnTo>
                  <a:lnTo>
                    <a:pt x="71" y="1106"/>
                  </a:lnTo>
                  <a:lnTo>
                    <a:pt x="70" y="1106"/>
                  </a:lnTo>
                  <a:lnTo>
                    <a:pt x="70" y="1106"/>
                  </a:lnTo>
                  <a:lnTo>
                    <a:pt x="70" y="1106"/>
                  </a:lnTo>
                  <a:lnTo>
                    <a:pt x="70" y="1105"/>
                  </a:lnTo>
                  <a:lnTo>
                    <a:pt x="69" y="1106"/>
                  </a:lnTo>
                  <a:lnTo>
                    <a:pt x="69" y="1104"/>
                  </a:lnTo>
                  <a:lnTo>
                    <a:pt x="68" y="1104"/>
                  </a:lnTo>
                  <a:lnTo>
                    <a:pt x="68" y="1103"/>
                  </a:lnTo>
                  <a:lnTo>
                    <a:pt x="68" y="1103"/>
                  </a:lnTo>
                  <a:lnTo>
                    <a:pt x="68" y="1103"/>
                  </a:lnTo>
                  <a:lnTo>
                    <a:pt x="68" y="1102"/>
                  </a:lnTo>
                  <a:lnTo>
                    <a:pt x="68" y="1102"/>
                  </a:lnTo>
                  <a:lnTo>
                    <a:pt x="68" y="1102"/>
                  </a:lnTo>
                  <a:lnTo>
                    <a:pt x="67" y="1102"/>
                  </a:lnTo>
                  <a:lnTo>
                    <a:pt x="67" y="1102"/>
                  </a:lnTo>
                  <a:lnTo>
                    <a:pt x="67" y="1102"/>
                  </a:lnTo>
                  <a:lnTo>
                    <a:pt x="67" y="1102"/>
                  </a:lnTo>
                  <a:lnTo>
                    <a:pt x="67" y="1103"/>
                  </a:lnTo>
                  <a:lnTo>
                    <a:pt x="67" y="1103"/>
                  </a:lnTo>
                  <a:lnTo>
                    <a:pt x="67" y="1104"/>
                  </a:lnTo>
                  <a:lnTo>
                    <a:pt x="68" y="1104"/>
                  </a:lnTo>
                  <a:lnTo>
                    <a:pt x="67" y="1104"/>
                  </a:lnTo>
                  <a:lnTo>
                    <a:pt x="67" y="1104"/>
                  </a:lnTo>
                  <a:lnTo>
                    <a:pt x="67" y="1104"/>
                  </a:lnTo>
                  <a:lnTo>
                    <a:pt x="67" y="1104"/>
                  </a:lnTo>
                  <a:lnTo>
                    <a:pt x="67" y="1105"/>
                  </a:lnTo>
                  <a:lnTo>
                    <a:pt x="67" y="1105"/>
                  </a:lnTo>
                  <a:lnTo>
                    <a:pt x="67" y="1104"/>
                  </a:lnTo>
                  <a:lnTo>
                    <a:pt x="68" y="1104"/>
                  </a:lnTo>
                  <a:lnTo>
                    <a:pt x="68" y="1105"/>
                  </a:lnTo>
                  <a:lnTo>
                    <a:pt x="67" y="1105"/>
                  </a:lnTo>
                  <a:lnTo>
                    <a:pt x="67" y="1106"/>
                  </a:lnTo>
                  <a:lnTo>
                    <a:pt x="67" y="1106"/>
                  </a:lnTo>
                  <a:lnTo>
                    <a:pt x="67" y="1106"/>
                  </a:lnTo>
                  <a:lnTo>
                    <a:pt x="67" y="1106"/>
                  </a:lnTo>
                  <a:lnTo>
                    <a:pt x="68" y="1106"/>
                  </a:lnTo>
                  <a:lnTo>
                    <a:pt x="69" y="1106"/>
                  </a:lnTo>
                  <a:lnTo>
                    <a:pt x="69" y="1106"/>
                  </a:lnTo>
                  <a:lnTo>
                    <a:pt x="68" y="1107"/>
                  </a:lnTo>
                  <a:lnTo>
                    <a:pt x="69" y="1107"/>
                  </a:lnTo>
                  <a:lnTo>
                    <a:pt x="70" y="1107"/>
                  </a:lnTo>
                  <a:lnTo>
                    <a:pt x="70" y="1108"/>
                  </a:lnTo>
                  <a:lnTo>
                    <a:pt x="70" y="1108"/>
                  </a:lnTo>
                  <a:lnTo>
                    <a:pt x="70" y="1107"/>
                  </a:lnTo>
                  <a:lnTo>
                    <a:pt x="71" y="1107"/>
                  </a:lnTo>
                  <a:lnTo>
                    <a:pt x="72" y="1107"/>
                  </a:lnTo>
                  <a:lnTo>
                    <a:pt x="72" y="1107"/>
                  </a:lnTo>
                  <a:lnTo>
                    <a:pt x="71" y="1107"/>
                  </a:lnTo>
                  <a:lnTo>
                    <a:pt x="71" y="1107"/>
                  </a:lnTo>
                  <a:lnTo>
                    <a:pt x="71" y="1107"/>
                  </a:lnTo>
                  <a:lnTo>
                    <a:pt x="71" y="1107"/>
                  </a:lnTo>
                  <a:lnTo>
                    <a:pt x="70" y="1107"/>
                  </a:lnTo>
                  <a:lnTo>
                    <a:pt x="71" y="1106"/>
                  </a:lnTo>
                  <a:lnTo>
                    <a:pt x="72" y="1106"/>
                  </a:lnTo>
                  <a:lnTo>
                    <a:pt x="72" y="1106"/>
                  </a:lnTo>
                  <a:lnTo>
                    <a:pt x="72" y="1106"/>
                  </a:lnTo>
                  <a:lnTo>
                    <a:pt x="73" y="1106"/>
                  </a:lnTo>
                  <a:lnTo>
                    <a:pt x="74" y="1106"/>
                  </a:lnTo>
                  <a:lnTo>
                    <a:pt x="75" y="1106"/>
                  </a:lnTo>
                  <a:lnTo>
                    <a:pt x="76" y="1106"/>
                  </a:lnTo>
                  <a:lnTo>
                    <a:pt x="76" y="1106"/>
                  </a:lnTo>
                  <a:lnTo>
                    <a:pt x="75" y="1106"/>
                  </a:lnTo>
                  <a:lnTo>
                    <a:pt x="76" y="1107"/>
                  </a:lnTo>
                  <a:lnTo>
                    <a:pt x="76" y="1107"/>
                  </a:lnTo>
                  <a:lnTo>
                    <a:pt x="76" y="1107"/>
                  </a:lnTo>
                  <a:lnTo>
                    <a:pt x="76" y="1107"/>
                  </a:lnTo>
                  <a:lnTo>
                    <a:pt x="77" y="1107"/>
                  </a:lnTo>
                  <a:lnTo>
                    <a:pt x="77" y="1108"/>
                  </a:lnTo>
                  <a:lnTo>
                    <a:pt x="78" y="1108"/>
                  </a:lnTo>
                  <a:lnTo>
                    <a:pt x="78" y="1108"/>
                  </a:lnTo>
                  <a:lnTo>
                    <a:pt x="78" y="1109"/>
                  </a:lnTo>
                  <a:lnTo>
                    <a:pt x="78" y="1110"/>
                  </a:lnTo>
                  <a:lnTo>
                    <a:pt x="79" y="1110"/>
                  </a:lnTo>
                  <a:lnTo>
                    <a:pt x="79" y="1110"/>
                  </a:lnTo>
                  <a:lnTo>
                    <a:pt x="78" y="1111"/>
                  </a:lnTo>
                  <a:lnTo>
                    <a:pt x="78" y="1111"/>
                  </a:lnTo>
                  <a:lnTo>
                    <a:pt x="77" y="1111"/>
                  </a:lnTo>
                  <a:lnTo>
                    <a:pt x="77" y="1111"/>
                  </a:lnTo>
                  <a:lnTo>
                    <a:pt x="77" y="1111"/>
                  </a:lnTo>
                  <a:lnTo>
                    <a:pt x="77" y="1111"/>
                  </a:lnTo>
                  <a:lnTo>
                    <a:pt x="77" y="1111"/>
                  </a:lnTo>
                  <a:lnTo>
                    <a:pt x="77" y="1111"/>
                  </a:lnTo>
                  <a:lnTo>
                    <a:pt x="78" y="1111"/>
                  </a:lnTo>
                  <a:lnTo>
                    <a:pt x="78" y="1111"/>
                  </a:lnTo>
                  <a:lnTo>
                    <a:pt x="79" y="1111"/>
                  </a:lnTo>
                  <a:lnTo>
                    <a:pt x="78" y="1112"/>
                  </a:lnTo>
                  <a:lnTo>
                    <a:pt x="78" y="1112"/>
                  </a:lnTo>
                  <a:lnTo>
                    <a:pt x="78" y="1113"/>
                  </a:lnTo>
                  <a:lnTo>
                    <a:pt x="78" y="1113"/>
                  </a:lnTo>
                  <a:lnTo>
                    <a:pt x="79" y="1113"/>
                  </a:lnTo>
                  <a:lnTo>
                    <a:pt x="79" y="1114"/>
                  </a:lnTo>
                  <a:lnTo>
                    <a:pt x="77" y="1115"/>
                  </a:lnTo>
                  <a:lnTo>
                    <a:pt x="76" y="1115"/>
                  </a:lnTo>
                  <a:lnTo>
                    <a:pt x="76" y="1114"/>
                  </a:lnTo>
                  <a:lnTo>
                    <a:pt x="76" y="1115"/>
                  </a:lnTo>
                  <a:lnTo>
                    <a:pt x="76" y="1115"/>
                  </a:lnTo>
                  <a:lnTo>
                    <a:pt x="76" y="1115"/>
                  </a:lnTo>
                  <a:lnTo>
                    <a:pt x="74" y="1115"/>
                  </a:lnTo>
                  <a:lnTo>
                    <a:pt x="74" y="1115"/>
                  </a:lnTo>
                  <a:lnTo>
                    <a:pt x="73" y="1114"/>
                  </a:lnTo>
                  <a:lnTo>
                    <a:pt x="73" y="1115"/>
                  </a:lnTo>
                  <a:lnTo>
                    <a:pt x="72" y="1115"/>
                  </a:lnTo>
                  <a:lnTo>
                    <a:pt x="72" y="1115"/>
                  </a:lnTo>
                  <a:lnTo>
                    <a:pt x="72" y="1115"/>
                  </a:lnTo>
                  <a:lnTo>
                    <a:pt x="72" y="1116"/>
                  </a:lnTo>
                  <a:lnTo>
                    <a:pt x="73" y="1116"/>
                  </a:lnTo>
                  <a:lnTo>
                    <a:pt x="73" y="1117"/>
                  </a:lnTo>
                  <a:lnTo>
                    <a:pt x="72" y="1117"/>
                  </a:lnTo>
                  <a:lnTo>
                    <a:pt x="70" y="1116"/>
                  </a:lnTo>
                  <a:lnTo>
                    <a:pt x="70" y="1116"/>
                  </a:lnTo>
                  <a:lnTo>
                    <a:pt x="69" y="1115"/>
                  </a:lnTo>
                  <a:lnTo>
                    <a:pt x="68" y="1115"/>
                  </a:lnTo>
                  <a:lnTo>
                    <a:pt x="68" y="1115"/>
                  </a:lnTo>
                  <a:lnTo>
                    <a:pt x="67" y="1115"/>
                  </a:lnTo>
                  <a:lnTo>
                    <a:pt x="67" y="1115"/>
                  </a:lnTo>
                  <a:lnTo>
                    <a:pt x="67" y="1115"/>
                  </a:lnTo>
                  <a:lnTo>
                    <a:pt x="67" y="1115"/>
                  </a:lnTo>
                  <a:lnTo>
                    <a:pt x="67" y="1116"/>
                  </a:lnTo>
                  <a:lnTo>
                    <a:pt x="67" y="1116"/>
                  </a:lnTo>
                  <a:lnTo>
                    <a:pt x="67" y="1117"/>
                  </a:lnTo>
                  <a:lnTo>
                    <a:pt x="67" y="1117"/>
                  </a:lnTo>
                  <a:lnTo>
                    <a:pt x="68" y="1117"/>
                  </a:lnTo>
                  <a:lnTo>
                    <a:pt x="68" y="1117"/>
                  </a:lnTo>
                  <a:lnTo>
                    <a:pt x="68" y="1117"/>
                  </a:lnTo>
                  <a:lnTo>
                    <a:pt x="69" y="1118"/>
                  </a:lnTo>
                  <a:lnTo>
                    <a:pt x="70" y="1118"/>
                  </a:lnTo>
                  <a:lnTo>
                    <a:pt x="70" y="1118"/>
                  </a:lnTo>
                  <a:lnTo>
                    <a:pt x="71" y="1118"/>
                  </a:lnTo>
                  <a:lnTo>
                    <a:pt x="72" y="1118"/>
                  </a:lnTo>
                  <a:lnTo>
                    <a:pt x="72" y="1118"/>
                  </a:lnTo>
                  <a:lnTo>
                    <a:pt x="72" y="1119"/>
                  </a:lnTo>
                  <a:lnTo>
                    <a:pt x="72" y="1120"/>
                  </a:lnTo>
                  <a:lnTo>
                    <a:pt x="72" y="1120"/>
                  </a:lnTo>
                  <a:lnTo>
                    <a:pt x="71" y="1120"/>
                  </a:lnTo>
                  <a:lnTo>
                    <a:pt x="71" y="1120"/>
                  </a:lnTo>
                  <a:lnTo>
                    <a:pt x="71" y="1120"/>
                  </a:lnTo>
                  <a:lnTo>
                    <a:pt x="71" y="1121"/>
                  </a:lnTo>
                  <a:lnTo>
                    <a:pt x="69" y="1120"/>
                  </a:lnTo>
                  <a:lnTo>
                    <a:pt x="69" y="1121"/>
                  </a:lnTo>
                  <a:lnTo>
                    <a:pt x="68" y="1121"/>
                  </a:lnTo>
                  <a:lnTo>
                    <a:pt x="69" y="1121"/>
                  </a:lnTo>
                  <a:lnTo>
                    <a:pt x="68" y="1122"/>
                  </a:lnTo>
                  <a:lnTo>
                    <a:pt x="68" y="1121"/>
                  </a:lnTo>
                  <a:lnTo>
                    <a:pt x="67" y="1121"/>
                  </a:lnTo>
                  <a:lnTo>
                    <a:pt x="67" y="1120"/>
                  </a:lnTo>
                  <a:lnTo>
                    <a:pt x="67" y="1120"/>
                  </a:lnTo>
                  <a:lnTo>
                    <a:pt x="67" y="1120"/>
                  </a:lnTo>
                  <a:lnTo>
                    <a:pt x="67" y="1120"/>
                  </a:lnTo>
                  <a:lnTo>
                    <a:pt x="67" y="1120"/>
                  </a:lnTo>
                  <a:lnTo>
                    <a:pt x="68" y="1120"/>
                  </a:lnTo>
                  <a:lnTo>
                    <a:pt x="67" y="1120"/>
                  </a:lnTo>
                  <a:lnTo>
                    <a:pt x="68" y="1120"/>
                  </a:lnTo>
                  <a:lnTo>
                    <a:pt x="68" y="1119"/>
                  </a:lnTo>
                  <a:lnTo>
                    <a:pt x="68" y="1119"/>
                  </a:lnTo>
                  <a:lnTo>
                    <a:pt x="68" y="1119"/>
                  </a:lnTo>
                  <a:lnTo>
                    <a:pt x="69" y="1120"/>
                  </a:lnTo>
                  <a:lnTo>
                    <a:pt x="69" y="1119"/>
                  </a:lnTo>
                  <a:lnTo>
                    <a:pt x="69" y="1119"/>
                  </a:lnTo>
                  <a:lnTo>
                    <a:pt x="69" y="1118"/>
                  </a:lnTo>
                  <a:lnTo>
                    <a:pt x="68" y="1118"/>
                  </a:lnTo>
                  <a:lnTo>
                    <a:pt x="68" y="1119"/>
                  </a:lnTo>
                  <a:lnTo>
                    <a:pt x="67" y="1119"/>
                  </a:lnTo>
                  <a:lnTo>
                    <a:pt x="67" y="1119"/>
                  </a:lnTo>
                  <a:lnTo>
                    <a:pt x="67" y="1118"/>
                  </a:lnTo>
                  <a:lnTo>
                    <a:pt x="67" y="1118"/>
                  </a:lnTo>
                  <a:lnTo>
                    <a:pt x="67" y="1118"/>
                  </a:lnTo>
                  <a:lnTo>
                    <a:pt x="67" y="1118"/>
                  </a:lnTo>
                  <a:lnTo>
                    <a:pt x="66" y="1118"/>
                  </a:lnTo>
                  <a:lnTo>
                    <a:pt x="66" y="1117"/>
                  </a:lnTo>
                  <a:lnTo>
                    <a:pt x="65" y="1117"/>
                  </a:lnTo>
                  <a:lnTo>
                    <a:pt x="65" y="1117"/>
                  </a:lnTo>
                  <a:lnTo>
                    <a:pt x="64" y="1117"/>
                  </a:lnTo>
                  <a:lnTo>
                    <a:pt x="64" y="1117"/>
                  </a:lnTo>
                  <a:lnTo>
                    <a:pt x="64" y="1117"/>
                  </a:lnTo>
                  <a:lnTo>
                    <a:pt x="65" y="1118"/>
                  </a:lnTo>
                  <a:lnTo>
                    <a:pt x="65" y="1118"/>
                  </a:lnTo>
                  <a:lnTo>
                    <a:pt x="64" y="1118"/>
                  </a:lnTo>
                  <a:lnTo>
                    <a:pt x="63" y="1118"/>
                  </a:lnTo>
                  <a:lnTo>
                    <a:pt x="63" y="1116"/>
                  </a:lnTo>
                  <a:lnTo>
                    <a:pt x="63" y="1116"/>
                  </a:lnTo>
                  <a:lnTo>
                    <a:pt x="62" y="1116"/>
                  </a:lnTo>
                  <a:lnTo>
                    <a:pt x="62" y="1116"/>
                  </a:lnTo>
                  <a:lnTo>
                    <a:pt x="62" y="1116"/>
                  </a:lnTo>
                  <a:lnTo>
                    <a:pt x="61" y="1116"/>
                  </a:lnTo>
                  <a:lnTo>
                    <a:pt x="61" y="1117"/>
                  </a:lnTo>
                  <a:lnTo>
                    <a:pt x="62" y="1117"/>
                  </a:lnTo>
                  <a:lnTo>
                    <a:pt x="62" y="1119"/>
                  </a:lnTo>
                  <a:lnTo>
                    <a:pt x="61" y="1119"/>
                  </a:lnTo>
                  <a:lnTo>
                    <a:pt x="61" y="1118"/>
                  </a:lnTo>
                  <a:lnTo>
                    <a:pt x="59" y="1118"/>
                  </a:lnTo>
                  <a:lnTo>
                    <a:pt x="59" y="1117"/>
                  </a:lnTo>
                  <a:lnTo>
                    <a:pt x="59" y="1117"/>
                  </a:lnTo>
                  <a:lnTo>
                    <a:pt x="59" y="1117"/>
                  </a:lnTo>
                  <a:lnTo>
                    <a:pt x="59" y="1116"/>
                  </a:lnTo>
                  <a:lnTo>
                    <a:pt x="59" y="1116"/>
                  </a:lnTo>
                  <a:lnTo>
                    <a:pt x="58" y="1115"/>
                  </a:lnTo>
                  <a:lnTo>
                    <a:pt x="57" y="1115"/>
                  </a:lnTo>
                  <a:lnTo>
                    <a:pt x="55" y="1115"/>
                  </a:lnTo>
                  <a:lnTo>
                    <a:pt x="54" y="1115"/>
                  </a:lnTo>
                  <a:lnTo>
                    <a:pt x="54" y="1115"/>
                  </a:lnTo>
                  <a:lnTo>
                    <a:pt x="54" y="1114"/>
                  </a:lnTo>
                  <a:lnTo>
                    <a:pt x="52" y="1114"/>
                  </a:lnTo>
                  <a:lnTo>
                    <a:pt x="52" y="1113"/>
                  </a:lnTo>
                  <a:lnTo>
                    <a:pt x="52" y="1113"/>
                  </a:lnTo>
                  <a:lnTo>
                    <a:pt x="53" y="1113"/>
                  </a:lnTo>
                  <a:lnTo>
                    <a:pt x="53" y="1113"/>
                  </a:lnTo>
                  <a:lnTo>
                    <a:pt x="54" y="1113"/>
                  </a:lnTo>
                  <a:lnTo>
                    <a:pt x="54" y="1113"/>
                  </a:lnTo>
                  <a:lnTo>
                    <a:pt x="55" y="1112"/>
                  </a:lnTo>
                  <a:lnTo>
                    <a:pt x="53" y="1112"/>
                  </a:lnTo>
                  <a:lnTo>
                    <a:pt x="53" y="1111"/>
                  </a:lnTo>
                  <a:lnTo>
                    <a:pt x="53" y="1111"/>
                  </a:lnTo>
                  <a:lnTo>
                    <a:pt x="52" y="1111"/>
                  </a:lnTo>
                  <a:lnTo>
                    <a:pt x="51" y="1111"/>
                  </a:lnTo>
                  <a:lnTo>
                    <a:pt x="50" y="1111"/>
                  </a:lnTo>
                  <a:lnTo>
                    <a:pt x="50" y="1111"/>
                  </a:lnTo>
                  <a:lnTo>
                    <a:pt x="50" y="1111"/>
                  </a:lnTo>
                  <a:lnTo>
                    <a:pt x="49" y="1111"/>
                  </a:lnTo>
                  <a:lnTo>
                    <a:pt x="49" y="1111"/>
                  </a:lnTo>
                  <a:lnTo>
                    <a:pt x="48" y="1111"/>
                  </a:lnTo>
                  <a:lnTo>
                    <a:pt x="48" y="1110"/>
                  </a:lnTo>
                  <a:lnTo>
                    <a:pt x="47" y="1110"/>
                  </a:lnTo>
                  <a:lnTo>
                    <a:pt x="47" y="1111"/>
                  </a:lnTo>
                  <a:lnTo>
                    <a:pt x="46" y="1111"/>
                  </a:lnTo>
                  <a:lnTo>
                    <a:pt x="46" y="1110"/>
                  </a:lnTo>
                  <a:lnTo>
                    <a:pt x="46" y="1107"/>
                  </a:lnTo>
                  <a:lnTo>
                    <a:pt x="46" y="1107"/>
                  </a:lnTo>
                  <a:lnTo>
                    <a:pt x="46" y="1107"/>
                  </a:lnTo>
                  <a:lnTo>
                    <a:pt x="46" y="1105"/>
                  </a:lnTo>
                  <a:lnTo>
                    <a:pt x="46" y="1104"/>
                  </a:lnTo>
                  <a:lnTo>
                    <a:pt x="45" y="1103"/>
                  </a:lnTo>
                  <a:lnTo>
                    <a:pt x="45" y="1103"/>
                  </a:lnTo>
                  <a:lnTo>
                    <a:pt x="46" y="1103"/>
                  </a:lnTo>
                  <a:lnTo>
                    <a:pt x="45" y="1103"/>
                  </a:lnTo>
                  <a:lnTo>
                    <a:pt x="45" y="1103"/>
                  </a:lnTo>
                  <a:lnTo>
                    <a:pt x="43" y="1102"/>
                  </a:lnTo>
                  <a:lnTo>
                    <a:pt x="43" y="1101"/>
                  </a:lnTo>
                  <a:lnTo>
                    <a:pt x="43" y="1101"/>
                  </a:lnTo>
                  <a:lnTo>
                    <a:pt x="43" y="1100"/>
                  </a:lnTo>
                  <a:lnTo>
                    <a:pt x="44" y="1100"/>
                  </a:lnTo>
                  <a:lnTo>
                    <a:pt x="45" y="1100"/>
                  </a:lnTo>
                  <a:lnTo>
                    <a:pt x="45" y="1100"/>
                  </a:lnTo>
                  <a:lnTo>
                    <a:pt x="45" y="1100"/>
                  </a:lnTo>
                  <a:lnTo>
                    <a:pt x="45" y="1100"/>
                  </a:lnTo>
                  <a:lnTo>
                    <a:pt x="45" y="1099"/>
                  </a:lnTo>
                  <a:lnTo>
                    <a:pt x="45" y="1098"/>
                  </a:lnTo>
                  <a:lnTo>
                    <a:pt x="45" y="1098"/>
                  </a:lnTo>
                  <a:lnTo>
                    <a:pt x="43" y="1098"/>
                  </a:lnTo>
                  <a:lnTo>
                    <a:pt x="43" y="1098"/>
                  </a:lnTo>
                  <a:lnTo>
                    <a:pt x="43" y="1098"/>
                  </a:lnTo>
                  <a:lnTo>
                    <a:pt x="43" y="1098"/>
                  </a:lnTo>
                  <a:lnTo>
                    <a:pt x="44" y="1097"/>
                  </a:lnTo>
                  <a:lnTo>
                    <a:pt x="44" y="1097"/>
                  </a:lnTo>
                  <a:lnTo>
                    <a:pt x="43" y="1097"/>
                  </a:lnTo>
                  <a:lnTo>
                    <a:pt x="43" y="1096"/>
                  </a:lnTo>
                  <a:lnTo>
                    <a:pt x="43" y="1095"/>
                  </a:lnTo>
                  <a:lnTo>
                    <a:pt x="44" y="1095"/>
                  </a:lnTo>
                  <a:lnTo>
                    <a:pt x="44" y="1095"/>
                  </a:lnTo>
                  <a:lnTo>
                    <a:pt x="45" y="1095"/>
                  </a:lnTo>
                  <a:lnTo>
                    <a:pt x="45" y="1094"/>
                  </a:lnTo>
                  <a:lnTo>
                    <a:pt x="45" y="1094"/>
                  </a:lnTo>
                  <a:lnTo>
                    <a:pt x="46" y="1094"/>
                  </a:lnTo>
                  <a:lnTo>
                    <a:pt x="46" y="1094"/>
                  </a:lnTo>
                  <a:lnTo>
                    <a:pt x="46" y="1094"/>
                  </a:lnTo>
                  <a:lnTo>
                    <a:pt x="46" y="1094"/>
                  </a:lnTo>
                  <a:lnTo>
                    <a:pt x="47" y="1094"/>
                  </a:lnTo>
                  <a:lnTo>
                    <a:pt x="47" y="1094"/>
                  </a:lnTo>
                  <a:lnTo>
                    <a:pt x="48" y="1094"/>
                  </a:lnTo>
                  <a:lnTo>
                    <a:pt x="49" y="1094"/>
                  </a:lnTo>
                  <a:lnTo>
                    <a:pt x="49" y="1094"/>
                  </a:lnTo>
                  <a:lnTo>
                    <a:pt x="49" y="1094"/>
                  </a:lnTo>
                  <a:lnTo>
                    <a:pt x="50" y="1093"/>
                  </a:lnTo>
                  <a:lnTo>
                    <a:pt x="50" y="1092"/>
                  </a:lnTo>
                  <a:lnTo>
                    <a:pt x="50" y="1091"/>
                  </a:lnTo>
                  <a:lnTo>
                    <a:pt x="50" y="1090"/>
                  </a:lnTo>
                  <a:lnTo>
                    <a:pt x="50" y="1089"/>
                  </a:lnTo>
                  <a:lnTo>
                    <a:pt x="51" y="1089"/>
                  </a:lnTo>
                  <a:lnTo>
                    <a:pt x="51" y="1089"/>
                  </a:lnTo>
                  <a:lnTo>
                    <a:pt x="52" y="1089"/>
                  </a:lnTo>
                  <a:lnTo>
                    <a:pt x="54" y="1089"/>
                  </a:lnTo>
                  <a:lnTo>
                    <a:pt x="54" y="1091"/>
                  </a:lnTo>
                  <a:lnTo>
                    <a:pt x="54" y="1091"/>
                  </a:lnTo>
                  <a:lnTo>
                    <a:pt x="55" y="1091"/>
                  </a:lnTo>
                  <a:lnTo>
                    <a:pt x="55" y="1091"/>
                  </a:lnTo>
                  <a:lnTo>
                    <a:pt x="55" y="1090"/>
                  </a:lnTo>
                  <a:lnTo>
                    <a:pt x="55" y="1090"/>
                  </a:lnTo>
                  <a:lnTo>
                    <a:pt x="55" y="1089"/>
                  </a:lnTo>
                  <a:lnTo>
                    <a:pt x="56" y="1089"/>
                  </a:lnTo>
                  <a:lnTo>
                    <a:pt x="56" y="1089"/>
                  </a:lnTo>
                  <a:lnTo>
                    <a:pt x="56" y="1089"/>
                  </a:lnTo>
                  <a:lnTo>
                    <a:pt x="58" y="1089"/>
                  </a:lnTo>
                  <a:lnTo>
                    <a:pt x="58" y="1090"/>
                  </a:lnTo>
                  <a:lnTo>
                    <a:pt x="59" y="1090"/>
                  </a:lnTo>
                  <a:lnTo>
                    <a:pt x="59" y="1089"/>
                  </a:lnTo>
                  <a:lnTo>
                    <a:pt x="59" y="1089"/>
                  </a:lnTo>
                  <a:lnTo>
                    <a:pt x="59" y="1089"/>
                  </a:lnTo>
                  <a:lnTo>
                    <a:pt x="59" y="1089"/>
                  </a:lnTo>
                  <a:lnTo>
                    <a:pt x="59" y="1089"/>
                  </a:lnTo>
                  <a:lnTo>
                    <a:pt x="59" y="1088"/>
                  </a:lnTo>
                  <a:lnTo>
                    <a:pt x="59" y="1088"/>
                  </a:lnTo>
                  <a:close/>
                  <a:moveTo>
                    <a:pt x="78" y="1085"/>
                  </a:moveTo>
                  <a:lnTo>
                    <a:pt x="80" y="1086"/>
                  </a:lnTo>
                  <a:lnTo>
                    <a:pt x="80" y="1086"/>
                  </a:lnTo>
                  <a:lnTo>
                    <a:pt x="80" y="1086"/>
                  </a:lnTo>
                  <a:lnTo>
                    <a:pt x="80" y="1086"/>
                  </a:lnTo>
                  <a:lnTo>
                    <a:pt x="80" y="1086"/>
                  </a:lnTo>
                  <a:lnTo>
                    <a:pt x="80" y="1086"/>
                  </a:lnTo>
                  <a:lnTo>
                    <a:pt x="80" y="1086"/>
                  </a:lnTo>
                  <a:lnTo>
                    <a:pt x="80" y="1086"/>
                  </a:lnTo>
                  <a:lnTo>
                    <a:pt x="81" y="1085"/>
                  </a:lnTo>
                  <a:lnTo>
                    <a:pt x="81" y="1086"/>
                  </a:lnTo>
                  <a:lnTo>
                    <a:pt x="81" y="1086"/>
                  </a:lnTo>
                  <a:lnTo>
                    <a:pt x="82" y="1085"/>
                  </a:lnTo>
                  <a:lnTo>
                    <a:pt x="83" y="1085"/>
                  </a:lnTo>
                  <a:lnTo>
                    <a:pt x="84" y="1086"/>
                  </a:lnTo>
                  <a:lnTo>
                    <a:pt x="85" y="1086"/>
                  </a:lnTo>
                  <a:lnTo>
                    <a:pt x="84" y="1087"/>
                  </a:lnTo>
                  <a:lnTo>
                    <a:pt x="85" y="1088"/>
                  </a:lnTo>
                  <a:lnTo>
                    <a:pt x="85" y="1088"/>
                  </a:lnTo>
                  <a:lnTo>
                    <a:pt x="85" y="1089"/>
                  </a:lnTo>
                  <a:lnTo>
                    <a:pt x="85" y="1089"/>
                  </a:lnTo>
                  <a:lnTo>
                    <a:pt x="85" y="1089"/>
                  </a:lnTo>
                  <a:lnTo>
                    <a:pt x="85" y="1089"/>
                  </a:lnTo>
                  <a:lnTo>
                    <a:pt x="85" y="1089"/>
                  </a:lnTo>
                  <a:lnTo>
                    <a:pt x="85" y="1090"/>
                  </a:lnTo>
                  <a:lnTo>
                    <a:pt x="85" y="1090"/>
                  </a:lnTo>
                  <a:lnTo>
                    <a:pt x="85" y="1089"/>
                  </a:lnTo>
                  <a:lnTo>
                    <a:pt x="84" y="1089"/>
                  </a:lnTo>
                  <a:lnTo>
                    <a:pt x="84" y="1090"/>
                  </a:lnTo>
                  <a:lnTo>
                    <a:pt x="83" y="1090"/>
                  </a:lnTo>
                  <a:lnTo>
                    <a:pt x="83" y="1090"/>
                  </a:lnTo>
                  <a:lnTo>
                    <a:pt x="85" y="1090"/>
                  </a:lnTo>
                  <a:lnTo>
                    <a:pt x="85" y="1090"/>
                  </a:lnTo>
                  <a:lnTo>
                    <a:pt x="85" y="1090"/>
                  </a:lnTo>
                  <a:lnTo>
                    <a:pt x="85" y="1091"/>
                  </a:lnTo>
                  <a:lnTo>
                    <a:pt x="85" y="1091"/>
                  </a:lnTo>
                  <a:lnTo>
                    <a:pt x="85" y="1092"/>
                  </a:lnTo>
                  <a:lnTo>
                    <a:pt x="85" y="1092"/>
                  </a:lnTo>
                  <a:lnTo>
                    <a:pt x="85" y="1093"/>
                  </a:lnTo>
                  <a:lnTo>
                    <a:pt x="85" y="1093"/>
                  </a:lnTo>
                  <a:lnTo>
                    <a:pt x="85" y="1094"/>
                  </a:lnTo>
                  <a:lnTo>
                    <a:pt x="85" y="1094"/>
                  </a:lnTo>
                  <a:lnTo>
                    <a:pt x="85" y="1094"/>
                  </a:lnTo>
                  <a:lnTo>
                    <a:pt x="85" y="1094"/>
                  </a:lnTo>
                  <a:lnTo>
                    <a:pt x="85" y="1094"/>
                  </a:lnTo>
                  <a:lnTo>
                    <a:pt x="84" y="1094"/>
                  </a:lnTo>
                  <a:lnTo>
                    <a:pt x="84" y="1094"/>
                  </a:lnTo>
                  <a:lnTo>
                    <a:pt x="84" y="1094"/>
                  </a:lnTo>
                  <a:lnTo>
                    <a:pt x="84" y="1094"/>
                  </a:lnTo>
                  <a:lnTo>
                    <a:pt x="84" y="1095"/>
                  </a:lnTo>
                  <a:lnTo>
                    <a:pt x="83" y="1095"/>
                  </a:lnTo>
                  <a:lnTo>
                    <a:pt x="83" y="1095"/>
                  </a:lnTo>
                  <a:lnTo>
                    <a:pt x="83" y="1095"/>
                  </a:lnTo>
                  <a:lnTo>
                    <a:pt x="83" y="1096"/>
                  </a:lnTo>
                  <a:lnTo>
                    <a:pt x="83" y="1096"/>
                  </a:lnTo>
                  <a:lnTo>
                    <a:pt x="82" y="1096"/>
                  </a:lnTo>
                  <a:lnTo>
                    <a:pt x="82" y="1097"/>
                  </a:lnTo>
                  <a:lnTo>
                    <a:pt x="81" y="1097"/>
                  </a:lnTo>
                  <a:lnTo>
                    <a:pt x="81" y="1096"/>
                  </a:lnTo>
                  <a:lnTo>
                    <a:pt x="81" y="1095"/>
                  </a:lnTo>
                  <a:lnTo>
                    <a:pt x="80" y="1096"/>
                  </a:lnTo>
                  <a:lnTo>
                    <a:pt x="80" y="1095"/>
                  </a:lnTo>
                  <a:lnTo>
                    <a:pt x="80" y="1095"/>
                  </a:lnTo>
                  <a:lnTo>
                    <a:pt x="80" y="1094"/>
                  </a:lnTo>
                  <a:lnTo>
                    <a:pt x="80" y="1094"/>
                  </a:lnTo>
                  <a:lnTo>
                    <a:pt x="80" y="1094"/>
                  </a:lnTo>
                  <a:lnTo>
                    <a:pt x="80" y="1094"/>
                  </a:lnTo>
                  <a:lnTo>
                    <a:pt x="80" y="1094"/>
                  </a:lnTo>
                  <a:lnTo>
                    <a:pt x="80" y="1093"/>
                  </a:lnTo>
                  <a:lnTo>
                    <a:pt x="80" y="1093"/>
                  </a:lnTo>
                  <a:lnTo>
                    <a:pt x="80" y="1093"/>
                  </a:lnTo>
                  <a:lnTo>
                    <a:pt x="80" y="1092"/>
                  </a:lnTo>
                  <a:lnTo>
                    <a:pt x="80" y="1092"/>
                  </a:lnTo>
                  <a:lnTo>
                    <a:pt x="80" y="1091"/>
                  </a:lnTo>
                  <a:lnTo>
                    <a:pt x="79" y="1091"/>
                  </a:lnTo>
                  <a:lnTo>
                    <a:pt x="79" y="1091"/>
                  </a:lnTo>
                  <a:lnTo>
                    <a:pt x="78" y="1091"/>
                  </a:lnTo>
                  <a:lnTo>
                    <a:pt x="78" y="1091"/>
                  </a:lnTo>
                  <a:lnTo>
                    <a:pt x="78" y="1091"/>
                  </a:lnTo>
                  <a:lnTo>
                    <a:pt x="78" y="1090"/>
                  </a:lnTo>
                  <a:lnTo>
                    <a:pt x="77" y="1090"/>
                  </a:lnTo>
                  <a:lnTo>
                    <a:pt x="77" y="1089"/>
                  </a:lnTo>
                  <a:lnTo>
                    <a:pt x="77" y="1089"/>
                  </a:lnTo>
                  <a:lnTo>
                    <a:pt x="77" y="1089"/>
                  </a:lnTo>
                  <a:lnTo>
                    <a:pt x="78" y="1088"/>
                  </a:lnTo>
                  <a:lnTo>
                    <a:pt x="78" y="1087"/>
                  </a:lnTo>
                  <a:lnTo>
                    <a:pt x="79" y="1088"/>
                  </a:lnTo>
                  <a:lnTo>
                    <a:pt x="80" y="1089"/>
                  </a:lnTo>
                  <a:lnTo>
                    <a:pt x="80" y="1089"/>
                  </a:lnTo>
                  <a:lnTo>
                    <a:pt x="81" y="1089"/>
                  </a:lnTo>
                  <a:lnTo>
                    <a:pt x="82" y="1089"/>
                  </a:lnTo>
                  <a:lnTo>
                    <a:pt x="82" y="1088"/>
                  </a:lnTo>
                  <a:lnTo>
                    <a:pt x="81" y="1088"/>
                  </a:lnTo>
                  <a:lnTo>
                    <a:pt x="80" y="1087"/>
                  </a:lnTo>
                  <a:lnTo>
                    <a:pt x="79" y="1087"/>
                  </a:lnTo>
                  <a:lnTo>
                    <a:pt x="79" y="1086"/>
                  </a:lnTo>
                  <a:lnTo>
                    <a:pt x="78" y="1086"/>
                  </a:lnTo>
                  <a:lnTo>
                    <a:pt x="77" y="1086"/>
                  </a:lnTo>
                  <a:lnTo>
                    <a:pt x="77" y="1085"/>
                  </a:lnTo>
                  <a:lnTo>
                    <a:pt x="78" y="1085"/>
                  </a:lnTo>
                  <a:lnTo>
                    <a:pt x="78" y="1085"/>
                  </a:lnTo>
                  <a:close/>
                  <a:moveTo>
                    <a:pt x="172" y="1085"/>
                  </a:moveTo>
                  <a:lnTo>
                    <a:pt x="172" y="1086"/>
                  </a:lnTo>
                  <a:lnTo>
                    <a:pt x="172" y="1087"/>
                  </a:lnTo>
                  <a:lnTo>
                    <a:pt x="172" y="1087"/>
                  </a:lnTo>
                  <a:lnTo>
                    <a:pt x="172" y="1086"/>
                  </a:lnTo>
                  <a:lnTo>
                    <a:pt x="171" y="1086"/>
                  </a:lnTo>
                  <a:lnTo>
                    <a:pt x="171" y="1086"/>
                  </a:lnTo>
                  <a:lnTo>
                    <a:pt x="172" y="1085"/>
                  </a:lnTo>
                  <a:close/>
                  <a:moveTo>
                    <a:pt x="67" y="1083"/>
                  </a:moveTo>
                  <a:lnTo>
                    <a:pt x="67" y="1084"/>
                  </a:lnTo>
                  <a:lnTo>
                    <a:pt x="68" y="1084"/>
                  </a:lnTo>
                  <a:lnTo>
                    <a:pt x="68" y="1085"/>
                  </a:lnTo>
                  <a:lnTo>
                    <a:pt x="69" y="1085"/>
                  </a:lnTo>
                  <a:lnTo>
                    <a:pt x="69" y="1085"/>
                  </a:lnTo>
                  <a:lnTo>
                    <a:pt x="68" y="1085"/>
                  </a:lnTo>
                  <a:lnTo>
                    <a:pt x="68" y="1086"/>
                  </a:lnTo>
                  <a:lnTo>
                    <a:pt x="68" y="1086"/>
                  </a:lnTo>
                  <a:lnTo>
                    <a:pt x="68" y="1086"/>
                  </a:lnTo>
                  <a:lnTo>
                    <a:pt x="70" y="1086"/>
                  </a:lnTo>
                  <a:lnTo>
                    <a:pt x="70" y="1085"/>
                  </a:lnTo>
                  <a:lnTo>
                    <a:pt x="69" y="1085"/>
                  </a:lnTo>
                  <a:lnTo>
                    <a:pt x="69" y="1085"/>
                  </a:lnTo>
                  <a:lnTo>
                    <a:pt x="70" y="1085"/>
                  </a:lnTo>
                  <a:lnTo>
                    <a:pt x="70" y="1085"/>
                  </a:lnTo>
                  <a:lnTo>
                    <a:pt x="72" y="1085"/>
                  </a:lnTo>
                  <a:lnTo>
                    <a:pt x="72" y="1085"/>
                  </a:lnTo>
                  <a:lnTo>
                    <a:pt x="72" y="1085"/>
                  </a:lnTo>
                  <a:lnTo>
                    <a:pt x="72" y="1085"/>
                  </a:lnTo>
                  <a:lnTo>
                    <a:pt x="73" y="1085"/>
                  </a:lnTo>
                  <a:lnTo>
                    <a:pt x="73" y="1085"/>
                  </a:lnTo>
                  <a:lnTo>
                    <a:pt x="74" y="1086"/>
                  </a:lnTo>
                  <a:lnTo>
                    <a:pt x="73" y="1086"/>
                  </a:lnTo>
                  <a:lnTo>
                    <a:pt x="74" y="1087"/>
                  </a:lnTo>
                  <a:lnTo>
                    <a:pt x="73" y="1087"/>
                  </a:lnTo>
                  <a:lnTo>
                    <a:pt x="74" y="1087"/>
                  </a:lnTo>
                  <a:lnTo>
                    <a:pt x="75" y="1087"/>
                  </a:lnTo>
                  <a:lnTo>
                    <a:pt x="74" y="1087"/>
                  </a:lnTo>
                  <a:lnTo>
                    <a:pt x="74" y="1087"/>
                  </a:lnTo>
                  <a:lnTo>
                    <a:pt x="74" y="1086"/>
                  </a:lnTo>
                  <a:lnTo>
                    <a:pt x="74" y="1086"/>
                  </a:lnTo>
                  <a:lnTo>
                    <a:pt x="75" y="1085"/>
                  </a:lnTo>
                  <a:lnTo>
                    <a:pt x="75" y="1085"/>
                  </a:lnTo>
                  <a:lnTo>
                    <a:pt x="75" y="1085"/>
                  </a:lnTo>
                  <a:lnTo>
                    <a:pt x="76" y="1085"/>
                  </a:lnTo>
                  <a:lnTo>
                    <a:pt x="76" y="1085"/>
                  </a:lnTo>
                  <a:lnTo>
                    <a:pt x="76" y="1086"/>
                  </a:lnTo>
                  <a:lnTo>
                    <a:pt x="76" y="1086"/>
                  </a:lnTo>
                  <a:lnTo>
                    <a:pt x="75" y="1086"/>
                  </a:lnTo>
                  <a:lnTo>
                    <a:pt x="76" y="1087"/>
                  </a:lnTo>
                  <a:lnTo>
                    <a:pt x="76" y="1087"/>
                  </a:lnTo>
                  <a:lnTo>
                    <a:pt x="76" y="1088"/>
                  </a:lnTo>
                  <a:lnTo>
                    <a:pt x="76" y="1089"/>
                  </a:lnTo>
                  <a:lnTo>
                    <a:pt x="76" y="1089"/>
                  </a:lnTo>
                  <a:lnTo>
                    <a:pt x="76" y="1090"/>
                  </a:lnTo>
                  <a:lnTo>
                    <a:pt x="76" y="1090"/>
                  </a:lnTo>
                  <a:lnTo>
                    <a:pt x="76" y="1091"/>
                  </a:lnTo>
                  <a:lnTo>
                    <a:pt x="77" y="1091"/>
                  </a:lnTo>
                  <a:lnTo>
                    <a:pt x="77" y="1092"/>
                  </a:lnTo>
                  <a:lnTo>
                    <a:pt x="78" y="1092"/>
                  </a:lnTo>
                  <a:lnTo>
                    <a:pt x="78" y="1093"/>
                  </a:lnTo>
                  <a:lnTo>
                    <a:pt x="78" y="1093"/>
                  </a:lnTo>
                  <a:lnTo>
                    <a:pt x="78" y="1093"/>
                  </a:lnTo>
                  <a:lnTo>
                    <a:pt x="79" y="1094"/>
                  </a:lnTo>
                  <a:lnTo>
                    <a:pt x="78" y="1094"/>
                  </a:lnTo>
                  <a:lnTo>
                    <a:pt x="78" y="1094"/>
                  </a:lnTo>
                  <a:lnTo>
                    <a:pt x="78" y="1094"/>
                  </a:lnTo>
                  <a:lnTo>
                    <a:pt x="78" y="1095"/>
                  </a:lnTo>
                  <a:lnTo>
                    <a:pt x="78" y="1095"/>
                  </a:lnTo>
                  <a:lnTo>
                    <a:pt x="77" y="1095"/>
                  </a:lnTo>
                  <a:lnTo>
                    <a:pt x="77" y="1095"/>
                  </a:lnTo>
                  <a:lnTo>
                    <a:pt x="76" y="1095"/>
                  </a:lnTo>
                  <a:lnTo>
                    <a:pt x="76" y="1094"/>
                  </a:lnTo>
                  <a:lnTo>
                    <a:pt x="75" y="1094"/>
                  </a:lnTo>
                  <a:lnTo>
                    <a:pt x="75" y="1094"/>
                  </a:lnTo>
                  <a:lnTo>
                    <a:pt x="75" y="1094"/>
                  </a:lnTo>
                  <a:lnTo>
                    <a:pt x="75" y="1094"/>
                  </a:lnTo>
                  <a:lnTo>
                    <a:pt x="75" y="1094"/>
                  </a:lnTo>
                  <a:lnTo>
                    <a:pt x="74" y="1094"/>
                  </a:lnTo>
                  <a:lnTo>
                    <a:pt x="73" y="1093"/>
                  </a:lnTo>
                  <a:lnTo>
                    <a:pt x="73" y="1093"/>
                  </a:lnTo>
                  <a:lnTo>
                    <a:pt x="73" y="1092"/>
                  </a:lnTo>
                  <a:lnTo>
                    <a:pt x="72" y="1092"/>
                  </a:lnTo>
                  <a:lnTo>
                    <a:pt x="72" y="1092"/>
                  </a:lnTo>
                  <a:lnTo>
                    <a:pt x="72" y="1093"/>
                  </a:lnTo>
                  <a:lnTo>
                    <a:pt x="72" y="1093"/>
                  </a:lnTo>
                  <a:lnTo>
                    <a:pt x="72" y="1094"/>
                  </a:lnTo>
                  <a:lnTo>
                    <a:pt x="72" y="1094"/>
                  </a:lnTo>
                  <a:lnTo>
                    <a:pt x="71" y="1094"/>
                  </a:lnTo>
                  <a:lnTo>
                    <a:pt x="70" y="1094"/>
                  </a:lnTo>
                  <a:lnTo>
                    <a:pt x="69" y="1092"/>
                  </a:lnTo>
                  <a:lnTo>
                    <a:pt x="70" y="1092"/>
                  </a:lnTo>
                  <a:lnTo>
                    <a:pt x="69" y="1091"/>
                  </a:lnTo>
                  <a:lnTo>
                    <a:pt x="69" y="1091"/>
                  </a:lnTo>
                  <a:lnTo>
                    <a:pt x="69" y="1090"/>
                  </a:lnTo>
                  <a:lnTo>
                    <a:pt x="68" y="1091"/>
                  </a:lnTo>
                  <a:lnTo>
                    <a:pt x="68" y="1090"/>
                  </a:lnTo>
                  <a:lnTo>
                    <a:pt x="68" y="1090"/>
                  </a:lnTo>
                  <a:lnTo>
                    <a:pt x="67" y="1090"/>
                  </a:lnTo>
                  <a:lnTo>
                    <a:pt x="67" y="1089"/>
                  </a:lnTo>
                  <a:lnTo>
                    <a:pt x="67" y="1089"/>
                  </a:lnTo>
                  <a:lnTo>
                    <a:pt x="67" y="1090"/>
                  </a:lnTo>
                  <a:lnTo>
                    <a:pt x="67" y="1090"/>
                  </a:lnTo>
                  <a:lnTo>
                    <a:pt x="67" y="1091"/>
                  </a:lnTo>
                  <a:lnTo>
                    <a:pt x="67" y="1091"/>
                  </a:lnTo>
                  <a:lnTo>
                    <a:pt x="66" y="1091"/>
                  </a:lnTo>
                  <a:lnTo>
                    <a:pt x="66" y="1090"/>
                  </a:lnTo>
                  <a:lnTo>
                    <a:pt x="65" y="1090"/>
                  </a:lnTo>
                  <a:lnTo>
                    <a:pt x="65" y="1090"/>
                  </a:lnTo>
                  <a:lnTo>
                    <a:pt x="66" y="1089"/>
                  </a:lnTo>
                  <a:lnTo>
                    <a:pt x="66" y="1089"/>
                  </a:lnTo>
                  <a:lnTo>
                    <a:pt x="66" y="1089"/>
                  </a:lnTo>
                  <a:lnTo>
                    <a:pt x="65" y="1089"/>
                  </a:lnTo>
                  <a:lnTo>
                    <a:pt x="64" y="1089"/>
                  </a:lnTo>
                  <a:lnTo>
                    <a:pt x="64" y="1089"/>
                  </a:lnTo>
                  <a:lnTo>
                    <a:pt x="64" y="1090"/>
                  </a:lnTo>
                  <a:lnTo>
                    <a:pt x="63" y="1089"/>
                  </a:lnTo>
                  <a:lnTo>
                    <a:pt x="62" y="1090"/>
                  </a:lnTo>
                  <a:lnTo>
                    <a:pt x="62" y="1089"/>
                  </a:lnTo>
                  <a:lnTo>
                    <a:pt x="63" y="1089"/>
                  </a:lnTo>
                  <a:lnTo>
                    <a:pt x="63" y="1089"/>
                  </a:lnTo>
                  <a:lnTo>
                    <a:pt x="63" y="1089"/>
                  </a:lnTo>
                  <a:lnTo>
                    <a:pt x="63" y="1089"/>
                  </a:lnTo>
                  <a:lnTo>
                    <a:pt x="63" y="1089"/>
                  </a:lnTo>
                  <a:lnTo>
                    <a:pt x="64" y="1089"/>
                  </a:lnTo>
                  <a:lnTo>
                    <a:pt x="64" y="1089"/>
                  </a:lnTo>
                  <a:lnTo>
                    <a:pt x="64" y="1089"/>
                  </a:lnTo>
                  <a:lnTo>
                    <a:pt x="64" y="1089"/>
                  </a:lnTo>
                  <a:lnTo>
                    <a:pt x="63" y="1088"/>
                  </a:lnTo>
                  <a:lnTo>
                    <a:pt x="63" y="1088"/>
                  </a:lnTo>
                  <a:lnTo>
                    <a:pt x="63" y="1088"/>
                  </a:lnTo>
                  <a:lnTo>
                    <a:pt x="63" y="1088"/>
                  </a:lnTo>
                  <a:lnTo>
                    <a:pt x="63" y="1088"/>
                  </a:lnTo>
                  <a:lnTo>
                    <a:pt x="62" y="1088"/>
                  </a:lnTo>
                  <a:lnTo>
                    <a:pt x="62" y="1087"/>
                  </a:lnTo>
                  <a:lnTo>
                    <a:pt x="62" y="1087"/>
                  </a:lnTo>
                  <a:lnTo>
                    <a:pt x="62" y="1087"/>
                  </a:lnTo>
                  <a:lnTo>
                    <a:pt x="61" y="1086"/>
                  </a:lnTo>
                  <a:lnTo>
                    <a:pt x="61" y="1086"/>
                  </a:lnTo>
                  <a:lnTo>
                    <a:pt x="62" y="1086"/>
                  </a:lnTo>
                  <a:lnTo>
                    <a:pt x="62" y="1085"/>
                  </a:lnTo>
                  <a:lnTo>
                    <a:pt x="63" y="1085"/>
                  </a:lnTo>
                  <a:lnTo>
                    <a:pt x="63" y="1086"/>
                  </a:lnTo>
                  <a:lnTo>
                    <a:pt x="63" y="1086"/>
                  </a:lnTo>
                  <a:lnTo>
                    <a:pt x="63" y="1086"/>
                  </a:lnTo>
                  <a:lnTo>
                    <a:pt x="63" y="1086"/>
                  </a:lnTo>
                  <a:lnTo>
                    <a:pt x="63" y="1086"/>
                  </a:lnTo>
                  <a:lnTo>
                    <a:pt x="63" y="1087"/>
                  </a:lnTo>
                  <a:lnTo>
                    <a:pt x="64" y="1087"/>
                  </a:lnTo>
                  <a:lnTo>
                    <a:pt x="64" y="1087"/>
                  </a:lnTo>
                  <a:lnTo>
                    <a:pt x="64" y="1087"/>
                  </a:lnTo>
                  <a:lnTo>
                    <a:pt x="65" y="1087"/>
                  </a:lnTo>
                  <a:lnTo>
                    <a:pt x="65" y="1088"/>
                  </a:lnTo>
                  <a:lnTo>
                    <a:pt x="66" y="1088"/>
                  </a:lnTo>
                  <a:lnTo>
                    <a:pt x="66" y="1087"/>
                  </a:lnTo>
                  <a:lnTo>
                    <a:pt x="66" y="1087"/>
                  </a:lnTo>
                  <a:lnTo>
                    <a:pt x="66" y="1087"/>
                  </a:lnTo>
                  <a:lnTo>
                    <a:pt x="66" y="1087"/>
                  </a:lnTo>
                  <a:lnTo>
                    <a:pt x="66" y="1086"/>
                  </a:lnTo>
                  <a:lnTo>
                    <a:pt x="66" y="1086"/>
                  </a:lnTo>
                  <a:lnTo>
                    <a:pt x="67" y="1086"/>
                  </a:lnTo>
                  <a:lnTo>
                    <a:pt x="67" y="1087"/>
                  </a:lnTo>
                  <a:lnTo>
                    <a:pt x="67" y="1087"/>
                  </a:lnTo>
                  <a:lnTo>
                    <a:pt x="67" y="1086"/>
                  </a:lnTo>
                  <a:lnTo>
                    <a:pt x="67" y="1086"/>
                  </a:lnTo>
                  <a:lnTo>
                    <a:pt x="67" y="1086"/>
                  </a:lnTo>
                  <a:lnTo>
                    <a:pt x="67" y="1086"/>
                  </a:lnTo>
                  <a:lnTo>
                    <a:pt x="67" y="1086"/>
                  </a:lnTo>
                  <a:lnTo>
                    <a:pt x="67" y="1085"/>
                  </a:lnTo>
                  <a:lnTo>
                    <a:pt x="67" y="1085"/>
                  </a:lnTo>
                  <a:lnTo>
                    <a:pt x="67" y="1085"/>
                  </a:lnTo>
                  <a:lnTo>
                    <a:pt x="67" y="1085"/>
                  </a:lnTo>
                  <a:lnTo>
                    <a:pt x="65" y="1085"/>
                  </a:lnTo>
                  <a:lnTo>
                    <a:pt x="65" y="1085"/>
                  </a:lnTo>
                  <a:lnTo>
                    <a:pt x="66" y="1085"/>
                  </a:lnTo>
                  <a:lnTo>
                    <a:pt x="66" y="1085"/>
                  </a:lnTo>
                  <a:lnTo>
                    <a:pt x="66" y="1084"/>
                  </a:lnTo>
                  <a:lnTo>
                    <a:pt x="65" y="1085"/>
                  </a:lnTo>
                  <a:lnTo>
                    <a:pt x="64" y="1084"/>
                  </a:lnTo>
                  <a:lnTo>
                    <a:pt x="64" y="1084"/>
                  </a:lnTo>
                  <a:lnTo>
                    <a:pt x="64" y="1084"/>
                  </a:lnTo>
                  <a:lnTo>
                    <a:pt x="65" y="1083"/>
                  </a:lnTo>
                  <a:lnTo>
                    <a:pt x="66" y="1084"/>
                  </a:lnTo>
                  <a:lnTo>
                    <a:pt x="67" y="1083"/>
                  </a:lnTo>
                  <a:close/>
                  <a:moveTo>
                    <a:pt x="278" y="1081"/>
                  </a:moveTo>
                  <a:lnTo>
                    <a:pt x="279" y="1082"/>
                  </a:lnTo>
                  <a:lnTo>
                    <a:pt x="279" y="1082"/>
                  </a:lnTo>
                  <a:lnTo>
                    <a:pt x="280" y="1083"/>
                  </a:lnTo>
                  <a:lnTo>
                    <a:pt x="280" y="1085"/>
                  </a:lnTo>
                  <a:lnTo>
                    <a:pt x="280" y="1085"/>
                  </a:lnTo>
                  <a:lnTo>
                    <a:pt x="280" y="1085"/>
                  </a:lnTo>
                  <a:lnTo>
                    <a:pt x="280" y="1086"/>
                  </a:lnTo>
                  <a:lnTo>
                    <a:pt x="281" y="1086"/>
                  </a:lnTo>
                  <a:lnTo>
                    <a:pt x="281" y="1086"/>
                  </a:lnTo>
                  <a:lnTo>
                    <a:pt x="281" y="1088"/>
                  </a:lnTo>
                  <a:lnTo>
                    <a:pt x="282" y="1088"/>
                  </a:lnTo>
                  <a:lnTo>
                    <a:pt x="282" y="1089"/>
                  </a:lnTo>
                  <a:lnTo>
                    <a:pt x="282" y="1089"/>
                  </a:lnTo>
                  <a:lnTo>
                    <a:pt x="281" y="1089"/>
                  </a:lnTo>
                  <a:lnTo>
                    <a:pt x="282" y="1090"/>
                  </a:lnTo>
                  <a:lnTo>
                    <a:pt x="281" y="1092"/>
                  </a:lnTo>
                  <a:lnTo>
                    <a:pt x="281" y="1093"/>
                  </a:lnTo>
                  <a:lnTo>
                    <a:pt x="281" y="1093"/>
                  </a:lnTo>
                  <a:lnTo>
                    <a:pt x="281" y="1094"/>
                  </a:lnTo>
                  <a:lnTo>
                    <a:pt x="281" y="1094"/>
                  </a:lnTo>
                  <a:lnTo>
                    <a:pt x="280" y="1094"/>
                  </a:lnTo>
                  <a:lnTo>
                    <a:pt x="280" y="1095"/>
                  </a:lnTo>
                  <a:lnTo>
                    <a:pt x="280" y="1095"/>
                  </a:lnTo>
                  <a:lnTo>
                    <a:pt x="280" y="1097"/>
                  </a:lnTo>
                  <a:lnTo>
                    <a:pt x="280" y="1098"/>
                  </a:lnTo>
                  <a:lnTo>
                    <a:pt x="280" y="1098"/>
                  </a:lnTo>
                  <a:lnTo>
                    <a:pt x="279" y="1099"/>
                  </a:lnTo>
                  <a:lnTo>
                    <a:pt x="279" y="1100"/>
                  </a:lnTo>
                  <a:lnTo>
                    <a:pt x="279" y="1101"/>
                  </a:lnTo>
                  <a:lnTo>
                    <a:pt x="278" y="1101"/>
                  </a:lnTo>
                  <a:lnTo>
                    <a:pt x="278" y="1102"/>
                  </a:lnTo>
                  <a:lnTo>
                    <a:pt x="278" y="1102"/>
                  </a:lnTo>
                  <a:lnTo>
                    <a:pt x="277" y="1102"/>
                  </a:lnTo>
                  <a:lnTo>
                    <a:pt x="277" y="1102"/>
                  </a:lnTo>
                  <a:lnTo>
                    <a:pt x="277" y="1102"/>
                  </a:lnTo>
                  <a:lnTo>
                    <a:pt x="277" y="1103"/>
                  </a:lnTo>
                  <a:lnTo>
                    <a:pt x="276" y="1103"/>
                  </a:lnTo>
                  <a:lnTo>
                    <a:pt x="276" y="1103"/>
                  </a:lnTo>
                  <a:lnTo>
                    <a:pt x="276" y="1103"/>
                  </a:lnTo>
                  <a:lnTo>
                    <a:pt x="276" y="1104"/>
                  </a:lnTo>
                  <a:lnTo>
                    <a:pt x="276" y="1104"/>
                  </a:lnTo>
                  <a:lnTo>
                    <a:pt x="274" y="1105"/>
                  </a:lnTo>
                  <a:lnTo>
                    <a:pt x="274" y="1106"/>
                  </a:lnTo>
                  <a:lnTo>
                    <a:pt x="274" y="1106"/>
                  </a:lnTo>
                  <a:lnTo>
                    <a:pt x="274" y="1106"/>
                  </a:lnTo>
                  <a:lnTo>
                    <a:pt x="274" y="1107"/>
                  </a:lnTo>
                  <a:lnTo>
                    <a:pt x="273" y="1107"/>
                  </a:lnTo>
                  <a:lnTo>
                    <a:pt x="273" y="1107"/>
                  </a:lnTo>
                  <a:lnTo>
                    <a:pt x="273" y="1107"/>
                  </a:lnTo>
                  <a:lnTo>
                    <a:pt x="273" y="1108"/>
                  </a:lnTo>
                  <a:lnTo>
                    <a:pt x="273" y="1108"/>
                  </a:lnTo>
                  <a:lnTo>
                    <a:pt x="273" y="1109"/>
                  </a:lnTo>
                  <a:lnTo>
                    <a:pt x="274" y="1111"/>
                  </a:lnTo>
                  <a:lnTo>
                    <a:pt x="274" y="1111"/>
                  </a:lnTo>
                  <a:lnTo>
                    <a:pt x="275" y="1111"/>
                  </a:lnTo>
                  <a:lnTo>
                    <a:pt x="275" y="1111"/>
                  </a:lnTo>
                  <a:lnTo>
                    <a:pt x="275" y="1111"/>
                  </a:lnTo>
                  <a:lnTo>
                    <a:pt x="275" y="1111"/>
                  </a:lnTo>
                  <a:lnTo>
                    <a:pt x="275" y="1112"/>
                  </a:lnTo>
                  <a:lnTo>
                    <a:pt x="275" y="1113"/>
                  </a:lnTo>
                  <a:lnTo>
                    <a:pt x="275" y="1114"/>
                  </a:lnTo>
                  <a:lnTo>
                    <a:pt x="275" y="1115"/>
                  </a:lnTo>
                  <a:lnTo>
                    <a:pt x="276" y="1115"/>
                  </a:lnTo>
                  <a:lnTo>
                    <a:pt x="276" y="1116"/>
                  </a:lnTo>
                  <a:lnTo>
                    <a:pt x="276" y="1120"/>
                  </a:lnTo>
                  <a:lnTo>
                    <a:pt x="276" y="1121"/>
                  </a:lnTo>
                  <a:lnTo>
                    <a:pt x="276" y="1121"/>
                  </a:lnTo>
                  <a:lnTo>
                    <a:pt x="276" y="1122"/>
                  </a:lnTo>
                  <a:lnTo>
                    <a:pt x="276" y="1123"/>
                  </a:lnTo>
                  <a:lnTo>
                    <a:pt x="276" y="1123"/>
                  </a:lnTo>
                  <a:lnTo>
                    <a:pt x="276" y="1124"/>
                  </a:lnTo>
                  <a:lnTo>
                    <a:pt x="277" y="1124"/>
                  </a:lnTo>
                  <a:lnTo>
                    <a:pt x="278" y="1125"/>
                  </a:lnTo>
                  <a:lnTo>
                    <a:pt x="278" y="1126"/>
                  </a:lnTo>
                  <a:lnTo>
                    <a:pt x="278" y="1127"/>
                  </a:lnTo>
                  <a:lnTo>
                    <a:pt x="279" y="1127"/>
                  </a:lnTo>
                  <a:lnTo>
                    <a:pt x="279" y="1127"/>
                  </a:lnTo>
                  <a:lnTo>
                    <a:pt x="280" y="1127"/>
                  </a:lnTo>
                  <a:lnTo>
                    <a:pt x="280" y="1127"/>
                  </a:lnTo>
                  <a:lnTo>
                    <a:pt x="280" y="1128"/>
                  </a:lnTo>
                  <a:lnTo>
                    <a:pt x="280" y="1130"/>
                  </a:lnTo>
                  <a:lnTo>
                    <a:pt x="280" y="1132"/>
                  </a:lnTo>
                  <a:lnTo>
                    <a:pt x="279" y="1133"/>
                  </a:lnTo>
                  <a:lnTo>
                    <a:pt x="279" y="1133"/>
                  </a:lnTo>
                  <a:lnTo>
                    <a:pt x="278" y="1133"/>
                  </a:lnTo>
                  <a:lnTo>
                    <a:pt x="278" y="1133"/>
                  </a:lnTo>
                  <a:lnTo>
                    <a:pt x="278" y="1133"/>
                  </a:lnTo>
                  <a:lnTo>
                    <a:pt x="278" y="1134"/>
                  </a:lnTo>
                  <a:lnTo>
                    <a:pt x="277" y="1134"/>
                  </a:lnTo>
                  <a:lnTo>
                    <a:pt x="277" y="1134"/>
                  </a:lnTo>
                  <a:lnTo>
                    <a:pt x="276" y="1135"/>
                  </a:lnTo>
                  <a:lnTo>
                    <a:pt x="276" y="1137"/>
                  </a:lnTo>
                  <a:lnTo>
                    <a:pt x="276" y="1137"/>
                  </a:lnTo>
                  <a:lnTo>
                    <a:pt x="276" y="1137"/>
                  </a:lnTo>
                  <a:lnTo>
                    <a:pt x="276" y="1137"/>
                  </a:lnTo>
                  <a:lnTo>
                    <a:pt x="275" y="1138"/>
                  </a:lnTo>
                  <a:lnTo>
                    <a:pt x="274" y="1138"/>
                  </a:lnTo>
                  <a:lnTo>
                    <a:pt x="274" y="1138"/>
                  </a:lnTo>
                  <a:lnTo>
                    <a:pt x="273" y="1138"/>
                  </a:lnTo>
                  <a:lnTo>
                    <a:pt x="272" y="1139"/>
                  </a:lnTo>
                  <a:lnTo>
                    <a:pt x="272" y="1139"/>
                  </a:lnTo>
                  <a:lnTo>
                    <a:pt x="272" y="1139"/>
                  </a:lnTo>
                  <a:lnTo>
                    <a:pt x="271" y="1139"/>
                  </a:lnTo>
                  <a:lnTo>
                    <a:pt x="271" y="1140"/>
                  </a:lnTo>
                  <a:lnTo>
                    <a:pt x="270" y="1140"/>
                  </a:lnTo>
                  <a:lnTo>
                    <a:pt x="269" y="1139"/>
                  </a:lnTo>
                  <a:lnTo>
                    <a:pt x="268" y="1139"/>
                  </a:lnTo>
                  <a:lnTo>
                    <a:pt x="267" y="1138"/>
                  </a:lnTo>
                  <a:lnTo>
                    <a:pt x="267" y="1138"/>
                  </a:lnTo>
                  <a:lnTo>
                    <a:pt x="267" y="1138"/>
                  </a:lnTo>
                  <a:lnTo>
                    <a:pt x="267" y="1137"/>
                  </a:lnTo>
                  <a:lnTo>
                    <a:pt x="267" y="1137"/>
                  </a:lnTo>
                  <a:lnTo>
                    <a:pt x="267" y="1136"/>
                  </a:lnTo>
                  <a:lnTo>
                    <a:pt x="267" y="1136"/>
                  </a:lnTo>
                  <a:lnTo>
                    <a:pt x="267" y="1134"/>
                  </a:lnTo>
                  <a:lnTo>
                    <a:pt x="266" y="1134"/>
                  </a:lnTo>
                  <a:lnTo>
                    <a:pt x="266" y="1133"/>
                  </a:lnTo>
                  <a:lnTo>
                    <a:pt x="265" y="1133"/>
                  </a:lnTo>
                  <a:lnTo>
                    <a:pt x="264" y="1133"/>
                  </a:lnTo>
                  <a:lnTo>
                    <a:pt x="264" y="1133"/>
                  </a:lnTo>
                  <a:lnTo>
                    <a:pt x="264" y="1133"/>
                  </a:lnTo>
                  <a:lnTo>
                    <a:pt x="264" y="1133"/>
                  </a:lnTo>
                  <a:lnTo>
                    <a:pt x="264" y="1133"/>
                  </a:lnTo>
                  <a:lnTo>
                    <a:pt x="263" y="1133"/>
                  </a:lnTo>
                  <a:lnTo>
                    <a:pt x="264" y="1132"/>
                  </a:lnTo>
                  <a:lnTo>
                    <a:pt x="264" y="1132"/>
                  </a:lnTo>
                  <a:lnTo>
                    <a:pt x="264" y="1131"/>
                  </a:lnTo>
                  <a:lnTo>
                    <a:pt x="265" y="1130"/>
                  </a:lnTo>
                  <a:lnTo>
                    <a:pt x="264" y="1129"/>
                  </a:lnTo>
                  <a:lnTo>
                    <a:pt x="265" y="1129"/>
                  </a:lnTo>
                  <a:lnTo>
                    <a:pt x="265" y="1128"/>
                  </a:lnTo>
                  <a:lnTo>
                    <a:pt x="264" y="1128"/>
                  </a:lnTo>
                  <a:lnTo>
                    <a:pt x="264" y="1128"/>
                  </a:lnTo>
                  <a:lnTo>
                    <a:pt x="264" y="1128"/>
                  </a:lnTo>
                  <a:lnTo>
                    <a:pt x="264" y="1128"/>
                  </a:lnTo>
                  <a:lnTo>
                    <a:pt x="264" y="1127"/>
                  </a:lnTo>
                  <a:lnTo>
                    <a:pt x="264" y="1127"/>
                  </a:lnTo>
                  <a:lnTo>
                    <a:pt x="265" y="1126"/>
                  </a:lnTo>
                  <a:lnTo>
                    <a:pt x="265" y="1126"/>
                  </a:lnTo>
                  <a:lnTo>
                    <a:pt x="266" y="1124"/>
                  </a:lnTo>
                  <a:lnTo>
                    <a:pt x="266" y="1124"/>
                  </a:lnTo>
                  <a:lnTo>
                    <a:pt x="266" y="1123"/>
                  </a:lnTo>
                  <a:lnTo>
                    <a:pt x="266" y="1122"/>
                  </a:lnTo>
                  <a:lnTo>
                    <a:pt x="266" y="1121"/>
                  </a:lnTo>
                  <a:lnTo>
                    <a:pt x="265" y="1120"/>
                  </a:lnTo>
                  <a:lnTo>
                    <a:pt x="265" y="1120"/>
                  </a:lnTo>
                  <a:lnTo>
                    <a:pt x="265" y="1119"/>
                  </a:lnTo>
                  <a:lnTo>
                    <a:pt x="264" y="1117"/>
                  </a:lnTo>
                  <a:lnTo>
                    <a:pt x="264" y="1116"/>
                  </a:lnTo>
                  <a:lnTo>
                    <a:pt x="264" y="1116"/>
                  </a:lnTo>
                  <a:lnTo>
                    <a:pt x="265" y="1116"/>
                  </a:lnTo>
                  <a:lnTo>
                    <a:pt x="265" y="1115"/>
                  </a:lnTo>
                  <a:lnTo>
                    <a:pt x="264" y="1115"/>
                  </a:lnTo>
                  <a:lnTo>
                    <a:pt x="264" y="1113"/>
                  </a:lnTo>
                  <a:lnTo>
                    <a:pt x="264" y="1113"/>
                  </a:lnTo>
                  <a:lnTo>
                    <a:pt x="264" y="1111"/>
                  </a:lnTo>
                  <a:lnTo>
                    <a:pt x="264" y="1111"/>
                  </a:lnTo>
                  <a:lnTo>
                    <a:pt x="264" y="1110"/>
                  </a:lnTo>
                  <a:lnTo>
                    <a:pt x="265" y="1109"/>
                  </a:lnTo>
                  <a:lnTo>
                    <a:pt x="265" y="1108"/>
                  </a:lnTo>
                  <a:lnTo>
                    <a:pt x="265" y="1108"/>
                  </a:lnTo>
                  <a:lnTo>
                    <a:pt x="265" y="1107"/>
                  </a:lnTo>
                  <a:lnTo>
                    <a:pt x="266" y="1106"/>
                  </a:lnTo>
                  <a:lnTo>
                    <a:pt x="265" y="1105"/>
                  </a:lnTo>
                  <a:lnTo>
                    <a:pt x="266" y="1104"/>
                  </a:lnTo>
                  <a:lnTo>
                    <a:pt x="267" y="1103"/>
                  </a:lnTo>
                  <a:lnTo>
                    <a:pt x="267" y="1103"/>
                  </a:lnTo>
                  <a:lnTo>
                    <a:pt x="267" y="1102"/>
                  </a:lnTo>
                  <a:lnTo>
                    <a:pt x="267" y="1101"/>
                  </a:lnTo>
                  <a:lnTo>
                    <a:pt x="268" y="1100"/>
                  </a:lnTo>
                  <a:lnTo>
                    <a:pt x="268" y="1099"/>
                  </a:lnTo>
                  <a:lnTo>
                    <a:pt x="269" y="1099"/>
                  </a:lnTo>
                  <a:lnTo>
                    <a:pt x="269" y="1098"/>
                  </a:lnTo>
                  <a:lnTo>
                    <a:pt x="269" y="1098"/>
                  </a:lnTo>
                  <a:lnTo>
                    <a:pt x="270" y="1098"/>
                  </a:lnTo>
                  <a:lnTo>
                    <a:pt x="270" y="1098"/>
                  </a:lnTo>
                  <a:lnTo>
                    <a:pt x="270" y="1098"/>
                  </a:lnTo>
                  <a:lnTo>
                    <a:pt x="271" y="1099"/>
                  </a:lnTo>
                  <a:lnTo>
                    <a:pt x="271" y="1099"/>
                  </a:lnTo>
                  <a:lnTo>
                    <a:pt x="271" y="1099"/>
                  </a:lnTo>
                  <a:lnTo>
                    <a:pt x="272" y="1099"/>
                  </a:lnTo>
                  <a:lnTo>
                    <a:pt x="273" y="1099"/>
                  </a:lnTo>
                  <a:lnTo>
                    <a:pt x="274" y="1100"/>
                  </a:lnTo>
                  <a:lnTo>
                    <a:pt x="275" y="1100"/>
                  </a:lnTo>
                  <a:lnTo>
                    <a:pt x="275" y="1099"/>
                  </a:lnTo>
                  <a:lnTo>
                    <a:pt x="276" y="1099"/>
                  </a:lnTo>
                  <a:lnTo>
                    <a:pt x="276" y="1098"/>
                  </a:lnTo>
                  <a:lnTo>
                    <a:pt x="276" y="1098"/>
                  </a:lnTo>
                  <a:lnTo>
                    <a:pt x="276" y="1098"/>
                  </a:lnTo>
                  <a:lnTo>
                    <a:pt x="276" y="1098"/>
                  </a:lnTo>
                  <a:lnTo>
                    <a:pt x="276" y="1098"/>
                  </a:lnTo>
                  <a:lnTo>
                    <a:pt x="276" y="1097"/>
                  </a:lnTo>
                  <a:lnTo>
                    <a:pt x="274" y="1097"/>
                  </a:lnTo>
                  <a:lnTo>
                    <a:pt x="273" y="1096"/>
                  </a:lnTo>
                  <a:lnTo>
                    <a:pt x="273" y="1096"/>
                  </a:lnTo>
                  <a:lnTo>
                    <a:pt x="274" y="1096"/>
                  </a:lnTo>
                  <a:lnTo>
                    <a:pt x="274" y="1095"/>
                  </a:lnTo>
                  <a:lnTo>
                    <a:pt x="275" y="1095"/>
                  </a:lnTo>
                  <a:lnTo>
                    <a:pt x="275" y="1095"/>
                  </a:lnTo>
                  <a:lnTo>
                    <a:pt x="275" y="1094"/>
                  </a:lnTo>
                  <a:lnTo>
                    <a:pt x="275" y="1094"/>
                  </a:lnTo>
                  <a:lnTo>
                    <a:pt x="275" y="1094"/>
                  </a:lnTo>
                  <a:lnTo>
                    <a:pt x="275" y="1094"/>
                  </a:lnTo>
                  <a:lnTo>
                    <a:pt x="275" y="1094"/>
                  </a:lnTo>
                  <a:lnTo>
                    <a:pt x="274" y="1094"/>
                  </a:lnTo>
                  <a:lnTo>
                    <a:pt x="274" y="1094"/>
                  </a:lnTo>
                  <a:lnTo>
                    <a:pt x="273" y="1093"/>
                  </a:lnTo>
                  <a:lnTo>
                    <a:pt x="273" y="1092"/>
                  </a:lnTo>
                  <a:lnTo>
                    <a:pt x="272" y="1091"/>
                  </a:lnTo>
                  <a:lnTo>
                    <a:pt x="272" y="1089"/>
                  </a:lnTo>
                  <a:lnTo>
                    <a:pt x="272" y="1089"/>
                  </a:lnTo>
                  <a:lnTo>
                    <a:pt x="273" y="1089"/>
                  </a:lnTo>
                  <a:lnTo>
                    <a:pt x="273" y="1089"/>
                  </a:lnTo>
                  <a:lnTo>
                    <a:pt x="273" y="1089"/>
                  </a:lnTo>
                  <a:lnTo>
                    <a:pt x="274" y="1089"/>
                  </a:lnTo>
                  <a:lnTo>
                    <a:pt x="274" y="1089"/>
                  </a:lnTo>
                  <a:lnTo>
                    <a:pt x="274" y="1089"/>
                  </a:lnTo>
                  <a:lnTo>
                    <a:pt x="274" y="1088"/>
                  </a:lnTo>
                  <a:lnTo>
                    <a:pt x="275" y="1089"/>
                  </a:lnTo>
                  <a:lnTo>
                    <a:pt x="275" y="1089"/>
                  </a:lnTo>
                  <a:lnTo>
                    <a:pt x="276" y="1089"/>
                  </a:lnTo>
                  <a:lnTo>
                    <a:pt x="276" y="1090"/>
                  </a:lnTo>
                  <a:lnTo>
                    <a:pt x="276" y="1091"/>
                  </a:lnTo>
                  <a:lnTo>
                    <a:pt x="276" y="1091"/>
                  </a:lnTo>
                  <a:lnTo>
                    <a:pt x="275" y="1093"/>
                  </a:lnTo>
                  <a:lnTo>
                    <a:pt x="276" y="1093"/>
                  </a:lnTo>
                  <a:lnTo>
                    <a:pt x="276" y="1092"/>
                  </a:lnTo>
                  <a:lnTo>
                    <a:pt x="276" y="1091"/>
                  </a:lnTo>
                  <a:lnTo>
                    <a:pt x="276" y="1090"/>
                  </a:lnTo>
                  <a:lnTo>
                    <a:pt x="276" y="1090"/>
                  </a:lnTo>
                  <a:lnTo>
                    <a:pt x="276" y="1089"/>
                  </a:lnTo>
                  <a:lnTo>
                    <a:pt x="277" y="1089"/>
                  </a:lnTo>
                  <a:lnTo>
                    <a:pt x="277" y="1089"/>
                  </a:lnTo>
                  <a:lnTo>
                    <a:pt x="279" y="1089"/>
                  </a:lnTo>
                  <a:lnTo>
                    <a:pt x="280" y="1089"/>
                  </a:lnTo>
                  <a:lnTo>
                    <a:pt x="280" y="1089"/>
                  </a:lnTo>
                  <a:lnTo>
                    <a:pt x="280" y="1089"/>
                  </a:lnTo>
                  <a:lnTo>
                    <a:pt x="279" y="1088"/>
                  </a:lnTo>
                  <a:lnTo>
                    <a:pt x="279" y="1088"/>
                  </a:lnTo>
                  <a:lnTo>
                    <a:pt x="279" y="1088"/>
                  </a:lnTo>
                  <a:lnTo>
                    <a:pt x="280" y="1087"/>
                  </a:lnTo>
                  <a:lnTo>
                    <a:pt x="279" y="1086"/>
                  </a:lnTo>
                  <a:lnTo>
                    <a:pt x="280" y="1085"/>
                  </a:lnTo>
                  <a:lnTo>
                    <a:pt x="279" y="1085"/>
                  </a:lnTo>
                  <a:lnTo>
                    <a:pt x="279" y="1084"/>
                  </a:lnTo>
                  <a:lnTo>
                    <a:pt x="278" y="1084"/>
                  </a:lnTo>
                  <a:lnTo>
                    <a:pt x="277" y="1084"/>
                  </a:lnTo>
                  <a:lnTo>
                    <a:pt x="277" y="1083"/>
                  </a:lnTo>
                  <a:lnTo>
                    <a:pt x="276" y="1083"/>
                  </a:lnTo>
                  <a:lnTo>
                    <a:pt x="276" y="1082"/>
                  </a:lnTo>
                  <a:lnTo>
                    <a:pt x="276" y="1082"/>
                  </a:lnTo>
                  <a:lnTo>
                    <a:pt x="276" y="1082"/>
                  </a:lnTo>
                  <a:lnTo>
                    <a:pt x="277" y="1081"/>
                  </a:lnTo>
                  <a:lnTo>
                    <a:pt x="278" y="1081"/>
                  </a:lnTo>
                  <a:close/>
                  <a:moveTo>
                    <a:pt x="45" y="1071"/>
                  </a:moveTo>
                  <a:lnTo>
                    <a:pt x="46" y="1071"/>
                  </a:lnTo>
                  <a:lnTo>
                    <a:pt x="46" y="1072"/>
                  </a:lnTo>
                  <a:lnTo>
                    <a:pt x="45" y="1072"/>
                  </a:lnTo>
                  <a:lnTo>
                    <a:pt x="45" y="1072"/>
                  </a:lnTo>
                  <a:lnTo>
                    <a:pt x="45" y="1073"/>
                  </a:lnTo>
                  <a:lnTo>
                    <a:pt x="46" y="1073"/>
                  </a:lnTo>
                  <a:lnTo>
                    <a:pt x="46" y="1074"/>
                  </a:lnTo>
                  <a:lnTo>
                    <a:pt x="46" y="1074"/>
                  </a:lnTo>
                  <a:lnTo>
                    <a:pt x="46" y="1075"/>
                  </a:lnTo>
                  <a:lnTo>
                    <a:pt x="47" y="1075"/>
                  </a:lnTo>
                  <a:lnTo>
                    <a:pt x="47" y="1075"/>
                  </a:lnTo>
                  <a:lnTo>
                    <a:pt x="47" y="1075"/>
                  </a:lnTo>
                  <a:lnTo>
                    <a:pt x="47" y="1074"/>
                  </a:lnTo>
                  <a:lnTo>
                    <a:pt x="48" y="1074"/>
                  </a:lnTo>
                  <a:lnTo>
                    <a:pt x="48" y="1072"/>
                  </a:lnTo>
                  <a:lnTo>
                    <a:pt x="49" y="1072"/>
                  </a:lnTo>
                  <a:lnTo>
                    <a:pt x="50" y="1072"/>
                  </a:lnTo>
                  <a:lnTo>
                    <a:pt x="50" y="1072"/>
                  </a:lnTo>
                  <a:lnTo>
                    <a:pt x="51" y="1072"/>
                  </a:lnTo>
                  <a:lnTo>
                    <a:pt x="51" y="1072"/>
                  </a:lnTo>
                  <a:lnTo>
                    <a:pt x="51" y="1072"/>
                  </a:lnTo>
                  <a:lnTo>
                    <a:pt x="52" y="1072"/>
                  </a:lnTo>
                  <a:lnTo>
                    <a:pt x="52" y="1073"/>
                  </a:lnTo>
                  <a:lnTo>
                    <a:pt x="51" y="1073"/>
                  </a:lnTo>
                  <a:lnTo>
                    <a:pt x="51" y="1074"/>
                  </a:lnTo>
                  <a:lnTo>
                    <a:pt x="52" y="1073"/>
                  </a:lnTo>
                  <a:lnTo>
                    <a:pt x="52" y="1073"/>
                  </a:lnTo>
                  <a:lnTo>
                    <a:pt x="53" y="1073"/>
                  </a:lnTo>
                  <a:lnTo>
                    <a:pt x="53" y="1074"/>
                  </a:lnTo>
                  <a:lnTo>
                    <a:pt x="54" y="1075"/>
                  </a:lnTo>
                  <a:lnTo>
                    <a:pt x="54" y="1076"/>
                  </a:lnTo>
                  <a:lnTo>
                    <a:pt x="54" y="1076"/>
                  </a:lnTo>
                  <a:lnTo>
                    <a:pt x="55" y="1075"/>
                  </a:lnTo>
                  <a:lnTo>
                    <a:pt x="55" y="1076"/>
                  </a:lnTo>
                  <a:lnTo>
                    <a:pt x="56" y="1076"/>
                  </a:lnTo>
                  <a:lnTo>
                    <a:pt x="55" y="1077"/>
                  </a:lnTo>
                  <a:lnTo>
                    <a:pt x="55" y="1078"/>
                  </a:lnTo>
                  <a:lnTo>
                    <a:pt x="55" y="1078"/>
                  </a:lnTo>
                  <a:lnTo>
                    <a:pt x="54" y="1078"/>
                  </a:lnTo>
                  <a:lnTo>
                    <a:pt x="54" y="1078"/>
                  </a:lnTo>
                  <a:lnTo>
                    <a:pt x="54" y="1079"/>
                  </a:lnTo>
                  <a:lnTo>
                    <a:pt x="54" y="1079"/>
                  </a:lnTo>
                  <a:lnTo>
                    <a:pt x="54" y="1078"/>
                  </a:lnTo>
                  <a:lnTo>
                    <a:pt x="54" y="1078"/>
                  </a:lnTo>
                  <a:lnTo>
                    <a:pt x="54" y="1078"/>
                  </a:lnTo>
                  <a:lnTo>
                    <a:pt x="54" y="1078"/>
                  </a:lnTo>
                  <a:lnTo>
                    <a:pt x="54" y="1078"/>
                  </a:lnTo>
                  <a:lnTo>
                    <a:pt x="53" y="1078"/>
                  </a:lnTo>
                  <a:lnTo>
                    <a:pt x="52" y="1079"/>
                  </a:lnTo>
                  <a:lnTo>
                    <a:pt x="52" y="1080"/>
                  </a:lnTo>
                  <a:lnTo>
                    <a:pt x="53" y="1080"/>
                  </a:lnTo>
                  <a:lnTo>
                    <a:pt x="53" y="1081"/>
                  </a:lnTo>
                  <a:lnTo>
                    <a:pt x="54" y="1081"/>
                  </a:lnTo>
                  <a:lnTo>
                    <a:pt x="54" y="1081"/>
                  </a:lnTo>
                  <a:lnTo>
                    <a:pt x="54" y="1082"/>
                  </a:lnTo>
                  <a:lnTo>
                    <a:pt x="54" y="1083"/>
                  </a:lnTo>
                  <a:lnTo>
                    <a:pt x="53" y="1084"/>
                  </a:lnTo>
                  <a:lnTo>
                    <a:pt x="53" y="1085"/>
                  </a:lnTo>
                  <a:lnTo>
                    <a:pt x="53" y="1085"/>
                  </a:lnTo>
                  <a:lnTo>
                    <a:pt x="54" y="1085"/>
                  </a:lnTo>
                  <a:lnTo>
                    <a:pt x="54" y="1086"/>
                  </a:lnTo>
                  <a:lnTo>
                    <a:pt x="53" y="1086"/>
                  </a:lnTo>
                  <a:lnTo>
                    <a:pt x="53" y="1086"/>
                  </a:lnTo>
                  <a:lnTo>
                    <a:pt x="53" y="1087"/>
                  </a:lnTo>
                  <a:lnTo>
                    <a:pt x="53" y="1088"/>
                  </a:lnTo>
                  <a:lnTo>
                    <a:pt x="52" y="1087"/>
                  </a:lnTo>
                  <a:lnTo>
                    <a:pt x="52" y="1087"/>
                  </a:lnTo>
                  <a:lnTo>
                    <a:pt x="51" y="1086"/>
                  </a:lnTo>
                  <a:lnTo>
                    <a:pt x="50" y="1086"/>
                  </a:lnTo>
                  <a:lnTo>
                    <a:pt x="50" y="1086"/>
                  </a:lnTo>
                  <a:lnTo>
                    <a:pt x="50" y="1086"/>
                  </a:lnTo>
                  <a:lnTo>
                    <a:pt x="50" y="1085"/>
                  </a:lnTo>
                  <a:lnTo>
                    <a:pt x="50" y="1084"/>
                  </a:lnTo>
                  <a:lnTo>
                    <a:pt x="50" y="1084"/>
                  </a:lnTo>
                  <a:lnTo>
                    <a:pt x="50" y="1081"/>
                  </a:lnTo>
                  <a:lnTo>
                    <a:pt x="50" y="1081"/>
                  </a:lnTo>
                  <a:lnTo>
                    <a:pt x="50" y="1081"/>
                  </a:lnTo>
                  <a:lnTo>
                    <a:pt x="48" y="1079"/>
                  </a:lnTo>
                  <a:lnTo>
                    <a:pt x="47" y="1077"/>
                  </a:lnTo>
                  <a:lnTo>
                    <a:pt x="46" y="1076"/>
                  </a:lnTo>
                  <a:lnTo>
                    <a:pt x="46" y="1075"/>
                  </a:lnTo>
                  <a:lnTo>
                    <a:pt x="46" y="1075"/>
                  </a:lnTo>
                  <a:lnTo>
                    <a:pt x="44" y="1073"/>
                  </a:lnTo>
                  <a:lnTo>
                    <a:pt x="44" y="1073"/>
                  </a:lnTo>
                  <a:lnTo>
                    <a:pt x="44" y="1072"/>
                  </a:lnTo>
                  <a:lnTo>
                    <a:pt x="44" y="1072"/>
                  </a:lnTo>
                  <a:lnTo>
                    <a:pt x="45" y="1071"/>
                  </a:lnTo>
                  <a:lnTo>
                    <a:pt x="45" y="1071"/>
                  </a:lnTo>
                  <a:lnTo>
                    <a:pt x="45" y="1071"/>
                  </a:lnTo>
                  <a:close/>
                  <a:moveTo>
                    <a:pt x="40" y="1065"/>
                  </a:moveTo>
                  <a:lnTo>
                    <a:pt x="40" y="1065"/>
                  </a:lnTo>
                  <a:lnTo>
                    <a:pt x="40" y="1066"/>
                  </a:lnTo>
                  <a:lnTo>
                    <a:pt x="41" y="1066"/>
                  </a:lnTo>
                  <a:lnTo>
                    <a:pt x="41" y="1067"/>
                  </a:lnTo>
                  <a:lnTo>
                    <a:pt x="41" y="1068"/>
                  </a:lnTo>
                  <a:lnTo>
                    <a:pt x="41" y="1068"/>
                  </a:lnTo>
                  <a:lnTo>
                    <a:pt x="41" y="1068"/>
                  </a:lnTo>
                  <a:lnTo>
                    <a:pt x="42" y="1068"/>
                  </a:lnTo>
                  <a:lnTo>
                    <a:pt x="42" y="1068"/>
                  </a:lnTo>
                  <a:lnTo>
                    <a:pt x="45" y="1068"/>
                  </a:lnTo>
                  <a:lnTo>
                    <a:pt x="44" y="1068"/>
                  </a:lnTo>
                  <a:lnTo>
                    <a:pt x="45" y="1069"/>
                  </a:lnTo>
                  <a:lnTo>
                    <a:pt x="43" y="1069"/>
                  </a:lnTo>
                  <a:lnTo>
                    <a:pt x="44" y="1068"/>
                  </a:lnTo>
                  <a:lnTo>
                    <a:pt x="43" y="1068"/>
                  </a:lnTo>
                  <a:lnTo>
                    <a:pt x="43" y="1069"/>
                  </a:lnTo>
                  <a:lnTo>
                    <a:pt x="43" y="1069"/>
                  </a:lnTo>
                  <a:lnTo>
                    <a:pt x="44" y="1069"/>
                  </a:lnTo>
                  <a:lnTo>
                    <a:pt x="44" y="1070"/>
                  </a:lnTo>
                  <a:lnTo>
                    <a:pt x="45" y="1070"/>
                  </a:lnTo>
                  <a:lnTo>
                    <a:pt x="45" y="1070"/>
                  </a:lnTo>
                  <a:lnTo>
                    <a:pt x="43" y="1071"/>
                  </a:lnTo>
                  <a:lnTo>
                    <a:pt x="42" y="1071"/>
                  </a:lnTo>
                  <a:lnTo>
                    <a:pt x="42" y="1071"/>
                  </a:lnTo>
                  <a:lnTo>
                    <a:pt x="42" y="1071"/>
                  </a:lnTo>
                  <a:lnTo>
                    <a:pt x="42" y="1071"/>
                  </a:lnTo>
                  <a:lnTo>
                    <a:pt x="42" y="1071"/>
                  </a:lnTo>
                  <a:lnTo>
                    <a:pt x="41" y="1071"/>
                  </a:lnTo>
                  <a:lnTo>
                    <a:pt x="41" y="1071"/>
                  </a:lnTo>
                  <a:lnTo>
                    <a:pt x="41" y="1071"/>
                  </a:lnTo>
                  <a:lnTo>
                    <a:pt x="41" y="1070"/>
                  </a:lnTo>
                  <a:lnTo>
                    <a:pt x="40" y="1070"/>
                  </a:lnTo>
                  <a:lnTo>
                    <a:pt x="40" y="1069"/>
                  </a:lnTo>
                  <a:lnTo>
                    <a:pt x="40" y="1069"/>
                  </a:lnTo>
                  <a:lnTo>
                    <a:pt x="40" y="1068"/>
                  </a:lnTo>
                  <a:lnTo>
                    <a:pt x="39" y="1068"/>
                  </a:lnTo>
                  <a:lnTo>
                    <a:pt x="39" y="1067"/>
                  </a:lnTo>
                  <a:lnTo>
                    <a:pt x="39" y="1066"/>
                  </a:lnTo>
                  <a:lnTo>
                    <a:pt x="40" y="1065"/>
                  </a:lnTo>
                  <a:lnTo>
                    <a:pt x="40" y="1065"/>
                  </a:lnTo>
                  <a:lnTo>
                    <a:pt x="40" y="1065"/>
                  </a:lnTo>
                  <a:close/>
                  <a:moveTo>
                    <a:pt x="281" y="1082"/>
                  </a:moveTo>
                  <a:lnTo>
                    <a:pt x="281" y="1081"/>
                  </a:lnTo>
                  <a:lnTo>
                    <a:pt x="280" y="1081"/>
                  </a:lnTo>
                  <a:lnTo>
                    <a:pt x="280" y="1081"/>
                  </a:lnTo>
                  <a:lnTo>
                    <a:pt x="280" y="1081"/>
                  </a:lnTo>
                  <a:lnTo>
                    <a:pt x="280" y="1081"/>
                  </a:lnTo>
                  <a:lnTo>
                    <a:pt x="279" y="1081"/>
                  </a:lnTo>
                  <a:lnTo>
                    <a:pt x="279" y="1080"/>
                  </a:lnTo>
                  <a:lnTo>
                    <a:pt x="280" y="1081"/>
                  </a:lnTo>
                  <a:lnTo>
                    <a:pt x="280" y="1080"/>
                  </a:lnTo>
                  <a:lnTo>
                    <a:pt x="280" y="1080"/>
                  </a:lnTo>
                  <a:lnTo>
                    <a:pt x="280" y="1080"/>
                  </a:lnTo>
                  <a:lnTo>
                    <a:pt x="279" y="1078"/>
                  </a:lnTo>
                  <a:lnTo>
                    <a:pt x="279" y="1078"/>
                  </a:lnTo>
                  <a:lnTo>
                    <a:pt x="279" y="1078"/>
                  </a:lnTo>
                  <a:lnTo>
                    <a:pt x="279" y="1077"/>
                  </a:lnTo>
                  <a:lnTo>
                    <a:pt x="279" y="1076"/>
                  </a:lnTo>
                  <a:lnTo>
                    <a:pt x="280" y="1076"/>
                  </a:lnTo>
                  <a:lnTo>
                    <a:pt x="280" y="1076"/>
                  </a:lnTo>
                  <a:lnTo>
                    <a:pt x="280" y="1076"/>
                  </a:lnTo>
                  <a:lnTo>
                    <a:pt x="281" y="1075"/>
                  </a:lnTo>
                  <a:lnTo>
                    <a:pt x="281" y="1075"/>
                  </a:lnTo>
                  <a:lnTo>
                    <a:pt x="281" y="1074"/>
                  </a:lnTo>
                  <a:lnTo>
                    <a:pt x="281" y="1075"/>
                  </a:lnTo>
                  <a:lnTo>
                    <a:pt x="280" y="1075"/>
                  </a:lnTo>
                  <a:lnTo>
                    <a:pt x="280" y="1076"/>
                  </a:lnTo>
                  <a:lnTo>
                    <a:pt x="280" y="1076"/>
                  </a:lnTo>
                  <a:lnTo>
                    <a:pt x="279" y="1076"/>
                  </a:lnTo>
                  <a:lnTo>
                    <a:pt x="279" y="1075"/>
                  </a:lnTo>
                  <a:lnTo>
                    <a:pt x="279" y="1074"/>
                  </a:lnTo>
                  <a:lnTo>
                    <a:pt x="278" y="1074"/>
                  </a:lnTo>
                  <a:lnTo>
                    <a:pt x="278" y="1073"/>
                  </a:lnTo>
                  <a:lnTo>
                    <a:pt x="278" y="1073"/>
                  </a:lnTo>
                  <a:lnTo>
                    <a:pt x="278" y="1072"/>
                  </a:lnTo>
                  <a:lnTo>
                    <a:pt x="279" y="1072"/>
                  </a:lnTo>
                  <a:lnTo>
                    <a:pt x="280" y="1073"/>
                  </a:lnTo>
                  <a:lnTo>
                    <a:pt x="280" y="1073"/>
                  </a:lnTo>
                  <a:lnTo>
                    <a:pt x="280" y="1072"/>
                  </a:lnTo>
                  <a:lnTo>
                    <a:pt x="281" y="1072"/>
                  </a:lnTo>
                  <a:lnTo>
                    <a:pt x="282" y="1072"/>
                  </a:lnTo>
                  <a:lnTo>
                    <a:pt x="282" y="1072"/>
                  </a:lnTo>
                  <a:lnTo>
                    <a:pt x="281" y="1072"/>
                  </a:lnTo>
                  <a:lnTo>
                    <a:pt x="282" y="1072"/>
                  </a:lnTo>
                  <a:lnTo>
                    <a:pt x="281" y="1071"/>
                  </a:lnTo>
                  <a:lnTo>
                    <a:pt x="281" y="1071"/>
                  </a:lnTo>
                  <a:lnTo>
                    <a:pt x="281" y="1070"/>
                  </a:lnTo>
                  <a:lnTo>
                    <a:pt x="280" y="1069"/>
                  </a:lnTo>
                  <a:lnTo>
                    <a:pt x="280" y="1068"/>
                  </a:lnTo>
                  <a:lnTo>
                    <a:pt x="280" y="1068"/>
                  </a:lnTo>
                  <a:lnTo>
                    <a:pt x="280" y="1068"/>
                  </a:lnTo>
                  <a:lnTo>
                    <a:pt x="280" y="1068"/>
                  </a:lnTo>
                  <a:lnTo>
                    <a:pt x="281" y="1067"/>
                  </a:lnTo>
                  <a:lnTo>
                    <a:pt x="280" y="1066"/>
                  </a:lnTo>
                  <a:lnTo>
                    <a:pt x="280" y="1066"/>
                  </a:lnTo>
                  <a:lnTo>
                    <a:pt x="280" y="1066"/>
                  </a:lnTo>
                  <a:lnTo>
                    <a:pt x="280" y="1065"/>
                  </a:lnTo>
                  <a:lnTo>
                    <a:pt x="280" y="1065"/>
                  </a:lnTo>
                  <a:lnTo>
                    <a:pt x="280" y="1064"/>
                  </a:lnTo>
                  <a:lnTo>
                    <a:pt x="280" y="1063"/>
                  </a:lnTo>
                  <a:lnTo>
                    <a:pt x="281" y="1063"/>
                  </a:lnTo>
                  <a:lnTo>
                    <a:pt x="281" y="1063"/>
                  </a:lnTo>
                  <a:lnTo>
                    <a:pt x="281" y="1063"/>
                  </a:lnTo>
                  <a:lnTo>
                    <a:pt x="283" y="1063"/>
                  </a:lnTo>
                  <a:lnTo>
                    <a:pt x="283" y="1063"/>
                  </a:lnTo>
                  <a:lnTo>
                    <a:pt x="284" y="1064"/>
                  </a:lnTo>
                  <a:lnTo>
                    <a:pt x="284" y="1064"/>
                  </a:lnTo>
                  <a:lnTo>
                    <a:pt x="284" y="1064"/>
                  </a:lnTo>
                  <a:lnTo>
                    <a:pt x="284" y="1064"/>
                  </a:lnTo>
                  <a:lnTo>
                    <a:pt x="284" y="1063"/>
                  </a:lnTo>
                  <a:lnTo>
                    <a:pt x="284" y="1063"/>
                  </a:lnTo>
                  <a:lnTo>
                    <a:pt x="284" y="1062"/>
                  </a:lnTo>
                  <a:lnTo>
                    <a:pt x="283" y="1062"/>
                  </a:lnTo>
                  <a:lnTo>
                    <a:pt x="283" y="1062"/>
                  </a:lnTo>
                  <a:lnTo>
                    <a:pt x="283" y="1061"/>
                  </a:lnTo>
                  <a:lnTo>
                    <a:pt x="283" y="1060"/>
                  </a:lnTo>
                  <a:lnTo>
                    <a:pt x="284" y="1061"/>
                  </a:lnTo>
                  <a:lnTo>
                    <a:pt x="284" y="1060"/>
                  </a:lnTo>
                  <a:lnTo>
                    <a:pt x="285" y="1060"/>
                  </a:lnTo>
                  <a:lnTo>
                    <a:pt x="285" y="1061"/>
                  </a:lnTo>
                  <a:lnTo>
                    <a:pt x="285" y="1062"/>
                  </a:lnTo>
                  <a:lnTo>
                    <a:pt x="286" y="1063"/>
                  </a:lnTo>
                  <a:lnTo>
                    <a:pt x="285" y="1063"/>
                  </a:lnTo>
                  <a:lnTo>
                    <a:pt x="286" y="1065"/>
                  </a:lnTo>
                  <a:lnTo>
                    <a:pt x="286" y="1065"/>
                  </a:lnTo>
                  <a:lnTo>
                    <a:pt x="286" y="1065"/>
                  </a:lnTo>
                  <a:lnTo>
                    <a:pt x="286" y="1066"/>
                  </a:lnTo>
                  <a:lnTo>
                    <a:pt x="286" y="1067"/>
                  </a:lnTo>
                  <a:lnTo>
                    <a:pt x="285" y="1067"/>
                  </a:lnTo>
                  <a:lnTo>
                    <a:pt x="285" y="1068"/>
                  </a:lnTo>
                  <a:lnTo>
                    <a:pt x="286" y="1068"/>
                  </a:lnTo>
                  <a:lnTo>
                    <a:pt x="286" y="1068"/>
                  </a:lnTo>
                  <a:lnTo>
                    <a:pt x="285" y="1068"/>
                  </a:lnTo>
                  <a:lnTo>
                    <a:pt x="285" y="1068"/>
                  </a:lnTo>
                  <a:lnTo>
                    <a:pt x="285" y="1068"/>
                  </a:lnTo>
                  <a:lnTo>
                    <a:pt x="285" y="1070"/>
                  </a:lnTo>
                  <a:lnTo>
                    <a:pt x="285" y="1070"/>
                  </a:lnTo>
                  <a:lnTo>
                    <a:pt x="285" y="1071"/>
                  </a:lnTo>
                  <a:lnTo>
                    <a:pt x="285" y="1071"/>
                  </a:lnTo>
                  <a:lnTo>
                    <a:pt x="284" y="1071"/>
                  </a:lnTo>
                  <a:lnTo>
                    <a:pt x="284" y="1072"/>
                  </a:lnTo>
                  <a:lnTo>
                    <a:pt x="284" y="1072"/>
                  </a:lnTo>
                  <a:lnTo>
                    <a:pt x="284" y="1072"/>
                  </a:lnTo>
                  <a:lnTo>
                    <a:pt x="284" y="1073"/>
                  </a:lnTo>
                  <a:lnTo>
                    <a:pt x="284" y="1074"/>
                  </a:lnTo>
                  <a:lnTo>
                    <a:pt x="284" y="1074"/>
                  </a:lnTo>
                  <a:lnTo>
                    <a:pt x="284" y="1075"/>
                  </a:lnTo>
                  <a:lnTo>
                    <a:pt x="284" y="1075"/>
                  </a:lnTo>
                  <a:lnTo>
                    <a:pt x="284" y="1076"/>
                  </a:lnTo>
                  <a:lnTo>
                    <a:pt x="284" y="1076"/>
                  </a:lnTo>
                  <a:lnTo>
                    <a:pt x="283" y="1077"/>
                  </a:lnTo>
                  <a:lnTo>
                    <a:pt x="283" y="1077"/>
                  </a:lnTo>
                  <a:lnTo>
                    <a:pt x="283" y="1077"/>
                  </a:lnTo>
                  <a:lnTo>
                    <a:pt x="284" y="1078"/>
                  </a:lnTo>
                  <a:lnTo>
                    <a:pt x="284" y="1079"/>
                  </a:lnTo>
                  <a:lnTo>
                    <a:pt x="283" y="1079"/>
                  </a:lnTo>
                  <a:lnTo>
                    <a:pt x="283" y="1080"/>
                  </a:lnTo>
                  <a:lnTo>
                    <a:pt x="283" y="1080"/>
                  </a:lnTo>
                  <a:lnTo>
                    <a:pt x="283" y="1080"/>
                  </a:lnTo>
                  <a:lnTo>
                    <a:pt x="284" y="1081"/>
                  </a:lnTo>
                  <a:lnTo>
                    <a:pt x="284" y="1081"/>
                  </a:lnTo>
                  <a:lnTo>
                    <a:pt x="283" y="1081"/>
                  </a:lnTo>
                  <a:lnTo>
                    <a:pt x="283" y="1081"/>
                  </a:lnTo>
                  <a:lnTo>
                    <a:pt x="283" y="1081"/>
                  </a:lnTo>
                  <a:lnTo>
                    <a:pt x="283" y="1082"/>
                  </a:lnTo>
                  <a:lnTo>
                    <a:pt x="281" y="1082"/>
                  </a:lnTo>
                  <a:lnTo>
                    <a:pt x="281" y="1082"/>
                  </a:lnTo>
                  <a:close/>
                  <a:moveTo>
                    <a:pt x="87" y="1049"/>
                  </a:moveTo>
                  <a:lnTo>
                    <a:pt x="87" y="1049"/>
                  </a:lnTo>
                  <a:lnTo>
                    <a:pt x="89" y="1049"/>
                  </a:lnTo>
                  <a:lnTo>
                    <a:pt x="89" y="1050"/>
                  </a:lnTo>
                  <a:lnTo>
                    <a:pt x="89" y="1050"/>
                  </a:lnTo>
                  <a:lnTo>
                    <a:pt x="89" y="1050"/>
                  </a:lnTo>
                  <a:lnTo>
                    <a:pt x="89" y="1050"/>
                  </a:lnTo>
                  <a:lnTo>
                    <a:pt x="89" y="1050"/>
                  </a:lnTo>
                  <a:lnTo>
                    <a:pt x="89" y="1051"/>
                  </a:lnTo>
                  <a:lnTo>
                    <a:pt x="89" y="1051"/>
                  </a:lnTo>
                  <a:lnTo>
                    <a:pt x="89" y="1051"/>
                  </a:lnTo>
                  <a:lnTo>
                    <a:pt x="88" y="1051"/>
                  </a:lnTo>
                  <a:lnTo>
                    <a:pt x="88" y="1050"/>
                  </a:lnTo>
                  <a:lnTo>
                    <a:pt x="87" y="1050"/>
                  </a:lnTo>
                  <a:lnTo>
                    <a:pt x="87" y="1050"/>
                  </a:lnTo>
                  <a:lnTo>
                    <a:pt x="87" y="1050"/>
                  </a:lnTo>
                  <a:lnTo>
                    <a:pt x="85" y="1050"/>
                  </a:lnTo>
                  <a:lnTo>
                    <a:pt x="85" y="1050"/>
                  </a:lnTo>
                  <a:lnTo>
                    <a:pt x="86" y="1050"/>
                  </a:lnTo>
                  <a:lnTo>
                    <a:pt x="86" y="1050"/>
                  </a:lnTo>
                  <a:lnTo>
                    <a:pt x="86" y="1049"/>
                  </a:lnTo>
                  <a:lnTo>
                    <a:pt x="86" y="1049"/>
                  </a:lnTo>
                  <a:lnTo>
                    <a:pt x="86" y="1049"/>
                  </a:lnTo>
                  <a:lnTo>
                    <a:pt x="87" y="1049"/>
                  </a:lnTo>
                  <a:close/>
                  <a:moveTo>
                    <a:pt x="46" y="1034"/>
                  </a:moveTo>
                  <a:lnTo>
                    <a:pt x="48" y="1034"/>
                  </a:lnTo>
                  <a:lnTo>
                    <a:pt x="48" y="1035"/>
                  </a:lnTo>
                  <a:lnTo>
                    <a:pt x="49" y="1034"/>
                  </a:lnTo>
                  <a:lnTo>
                    <a:pt x="49" y="1034"/>
                  </a:lnTo>
                  <a:lnTo>
                    <a:pt x="50" y="1034"/>
                  </a:lnTo>
                  <a:lnTo>
                    <a:pt x="49" y="1035"/>
                  </a:lnTo>
                  <a:lnTo>
                    <a:pt x="49" y="1035"/>
                  </a:lnTo>
                  <a:lnTo>
                    <a:pt x="48" y="1036"/>
                  </a:lnTo>
                  <a:lnTo>
                    <a:pt x="48" y="1036"/>
                  </a:lnTo>
                  <a:lnTo>
                    <a:pt x="47" y="1037"/>
                  </a:lnTo>
                  <a:lnTo>
                    <a:pt x="46" y="1037"/>
                  </a:lnTo>
                  <a:lnTo>
                    <a:pt x="46" y="1038"/>
                  </a:lnTo>
                  <a:lnTo>
                    <a:pt x="46" y="1038"/>
                  </a:lnTo>
                  <a:lnTo>
                    <a:pt x="46" y="1039"/>
                  </a:lnTo>
                  <a:lnTo>
                    <a:pt x="46" y="1039"/>
                  </a:lnTo>
                  <a:lnTo>
                    <a:pt x="46" y="1039"/>
                  </a:lnTo>
                  <a:lnTo>
                    <a:pt x="46" y="1038"/>
                  </a:lnTo>
                  <a:lnTo>
                    <a:pt x="46" y="1038"/>
                  </a:lnTo>
                  <a:lnTo>
                    <a:pt x="46" y="1038"/>
                  </a:lnTo>
                  <a:lnTo>
                    <a:pt x="46" y="1037"/>
                  </a:lnTo>
                  <a:lnTo>
                    <a:pt x="46" y="1037"/>
                  </a:lnTo>
                  <a:lnTo>
                    <a:pt x="44" y="1037"/>
                  </a:lnTo>
                  <a:lnTo>
                    <a:pt x="44" y="1038"/>
                  </a:lnTo>
                  <a:lnTo>
                    <a:pt x="43" y="1038"/>
                  </a:lnTo>
                  <a:lnTo>
                    <a:pt x="42" y="1038"/>
                  </a:lnTo>
                  <a:lnTo>
                    <a:pt x="42" y="1038"/>
                  </a:lnTo>
                  <a:lnTo>
                    <a:pt x="42" y="1038"/>
                  </a:lnTo>
                  <a:lnTo>
                    <a:pt x="42" y="1038"/>
                  </a:lnTo>
                  <a:lnTo>
                    <a:pt x="42" y="1038"/>
                  </a:lnTo>
                  <a:lnTo>
                    <a:pt x="41" y="1038"/>
                  </a:lnTo>
                  <a:lnTo>
                    <a:pt x="41" y="1038"/>
                  </a:lnTo>
                  <a:lnTo>
                    <a:pt x="41" y="1038"/>
                  </a:lnTo>
                  <a:lnTo>
                    <a:pt x="41" y="1037"/>
                  </a:lnTo>
                  <a:lnTo>
                    <a:pt x="41" y="1037"/>
                  </a:lnTo>
                  <a:lnTo>
                    <a:pt x="40" y="1038"/>
                  </a:lnTo>
                  <a:lnTo>
                    <a:pt x="40" y="1038"/>
                  </a:lnTo>
                  <a:lnTo>
                    <a:pt x="39" y="1038"/>
                  </a:lnTo>
                  <a:lnTo>
                    <a:pt x="39" y="1037"/>
                  </a:lnTo>
                  <a:lnTo>
                    <a:pt x="38" y="1037"/>
                  </a:lnTo>
                  <a:lnTo>
                    <a:pt x="38" y="1036"/>
                  </a:lnTo>
                  <a:lnTo>
                    <a:pt x="39" y="1037"/>
                  </a:lnTo>
                  <a:lnTo>
                    <a:pt x="39" y="1037"/>
                  </a:lnTo>
                  <a:lnTo>
                    <a:pt x="40" y="1037"/>
                  </a:lnTo>
                  <a:lnTo>
                    <a:pt x="40" y="1037"/>
                  </a:lnTo>
                  <a:lnTo>
                    <a:pt x="40" y="1037"/>
                  </a:lnTo>
                  <a:lnTo>
                    <a:pt x="40" y="1037"/>
                  </a:lnTo>
                  <a:lnTo>
                    <a:pt x="41" y="1037"/>
                  </a:lnTo>
                  <a:lnTo>
                    <a:pt x="42" y="1036"/>
                  </a:lnTo>
                  <a:lnTo>
                    <a:pt x="43" y="1036"/>
                  </a:lnTo>
                  <a:lnTo>
                    <a:pt x="43" y="1035"/>
                  </a:lnTo>
                  <a:lnTo>
                    <a:pt x="42" y="1035"/>
                  </a:lnTo>
                  <a:lnTo>
                    <a:pt x="42" y="1034"/>
                  </a:lnTo>
                  <a:lnTo>
                    <a:pt x="42" y="1034"/>
                  </a:lnTo>
                  <a:lnTo>
                    <a:pt x="43" y="1034"/>
                  </a:lnTo>
                  <a:lnTo>
                    <a:pt x="43" y="1035"/>
                  </a:lnTo>
                  <a:lnTo>
                    <a:pt x="44" y="1034"/>
                  </a:lnTo>
                  <a:lnTo>
                    <a:pt x="43" y="1035"/>
                  </a:lnTo>
                  <a:lnTo>
                    <a:pt x="43" y="1036"/>
                  </a:lnTo>
                  <a:lnTo>
                    <a:pt x="44" y="1036"/>
                  </a:lnTo>
                  <a:lnTo>
                    <a:pt x="44" y="1035"/>
                  </a:lnTo>
                  <a:lnTo>
                    <a:pt x="45" y="1035"/>
                  </a:lnTo>
                  <a:lnTo>
                    <a:pt x="46" y="1035"/>
                  </a:lnTo>
                  <a:lnTo>
                    <a:pt x="46" y="1034"/>
                  </a:lnTo>
                  <a:lnTo>
                    <a:pt x="46" y="1034"/>
                  </a:lnTo>
                  <a:lnTo>
                    <a:pt x="46" y="1034"/>
                  </a:lnTo>
                  <a:lnTo>
                    <a:pt x="46" y="1034"/>
                  </a:lnTo>
                  <a:close/>
                  <a:moveTo>
                    <a:pt x="80" y="1025"/>
                  </a:moveTo>
                  <a:lnTo>
                    <a:pt x="80" y="1025"/>
                  </a:lnTo>
                  <a:lnTo>
                    <a:pt x="80" y="1026"/>
                  </a:lnTo>
                  <a:lnTo>
                    <a:pt x="81" y="1027"/>
                  </a:lnTo>
                  <a:lnTo>
                    <a:pt x="80" y="1027"/>
                  </a:lnTo>
                  <a:lnTo>
                    <a:pt x="80" y="1027"/>
                  </a:lnTo>
                  <a:lnTo>
                    <a:pt x="80" y="1027"/>
                  </a:lnTo>
                  <a:lnTo>
                    <a:pt x="80" y="1028"/>
                  </a:lnTo>
                  <a:lnTo>
                    <a:pt x="80" y="1028"/>
                  </a:lnTo>
                  <a:lnTo>
                    <a:pt x="80" y="1029"/>
                  </a:lnTo>
                  <a:lnTo>
                    <a:pt x="81" y="1028"/>
                  </a:lnTo>
                  <a:lnTo>
                    <a:pt x="81" y="1029"/>
                  </a:lnTo>
                  <a:lnTo>
                    <a:pt x="82" y="1029"/>
                  </a:lnTo>
                  <a:lnTo>
                    <a:pt x="83" y="1029"/>
                  </a:lnTo>
                  <a:lnTo>
                    <a:pt x="83" y="1029"/>
                  </a:lnTo>
                  <a:lnTo>
                    <a:pt x="83" y="1029"/>
                  </a:lnTo>
                  <a:lnTo>
                    <a:pt x="84" y="1029"/>
                  </a:lnTo>
                  <a:lnTo>
                    <a:pt x="84" y="1029"/>
                  </a:lnTo>
                  <a:lnTo>
                    <a:pt x="85" y="1030"/>
                  </a:lnTo>
                  <a:lnTo>
                    <a:pt x="85" y="1030"/>
                  </a:lnTo>
                  <a:lnTo>
                    <a:pt x="85" y="1030"/>
                  </a:lnTo>
                  <a:lnTo>
                    <a:pt x="84" y="1031"/>
                  </a:lnTo>
                  <a:lnTo>
                    <a:pt x="84" y="1031"/>
                  </a:lnTo>
                  <a:lnTo>
                    <a:pt x="85" y="1031"/>
                  </a:lnTo>
                  <a:lnTo>
                    <a:pt x="85" y="1031"/>
                  </a:lnTo>
                  <a:lnTo>
                    <a:pt x="85" y="1031"/>
                  </a:lnTo>
                  <a:lnTo>
                    <a:pt x="85" y="1031"/>
                  </a:lnTo>
                  <a:lnTo>
                    <a:pt x="85" y="1032"/>
                  </a:lnTo>
                  <a:lnTo>
                    <a:pt x="85" y="1032"/>
                  </a:lnTo>
                  <a:lnTo>
                    <a:pt x="85" y="1032"/>
                  </a:lnTo>
                  <a:lnTo>
                    <a:pt x="85" y="1032"/>
                  </a:lnTo>
                  <a:lnTo>
                    <a:pt x="85" y="1032"/>
                  </a:lnTo>
                  <a:lnTo>
                    <a:pt x="86" y="1032"/>
                  </a:lnTo>
                  <a:lnTo>
                    <a:pt x="86" y="1032"/>
                  </a:lnTo>
                  <a:lnTo>
                    <a:pt x="86" y="1033"/>
                  </a:lnTo>
                  <a:lnTo>
                    <a:pt x="86" y="1033"/>
                  </a:lnTo>
                  <a:lnTo>
                    <a:pt x="85" y="1033"/>
                  </a:lnTo>
                  <a:lnTo>
                    <a:pt x="85" y="1033"/>
                  </a:lnTo>
                  <a:lnTo>
                    <a:pt x="85" y="1033"/>
                  </a:lnTo>
                  <a:lnTo>
                    <a:pt x="85" y="1034"/>
                  </a:lnTo>
                  <a:lnTo>
                    <a:pt x="85" y="1034"/>
                  </a:lnTo>
                  <a:lnTo>
                    <a:pt x="85" y="1035"/>
                  </a:lnTo>
                  <a:lnTo>
                    <a:pt x="85" y="1035"/>
                  </a:lnTo>
                  <a:lnTo>
                    <a:pt x="85" y="1035"/>
                  </a:lnTo>
                  <a:lnTo>
                    <a:pt x="86" y="1035"/>
                  </a:lnTo>
                  <a:lnTo>
                    <a:pt x="86" y="1035"/>
                  </a:lnTo>
                  <a:lnTo>
                    <a:pt x="86" y="1036"/>
                  </a:lnTo>
                  <a:lnTo>
                    <a:pt x="85" y="1036"/>
                  </a:lnTo>
                  <a:lnTo>
                    <a:pt x="85" y="1036"/>
                  </a:lnTo>
                  <a:lnTo>
                    <a:pt x="85" y="1037"/>
                  </a:lnTo>
                  <a:lnTo>
                    <a:pt x="84" y="1037"/>
                  </a:lnTo>
                  <a:lnTo>
                    <a:pt x="85" y="1037"/>
                  </a:lnTo>
                  <a:lnTo>
                    <a:pt x="85" y="1037"/>
                  </a:lnTo>
                  <a:lnTo>
                    <a:pt x="85" y="1037"/>
                  </a:lnTo>
                  <a:lnTo>
                    <a:pt x="85" y="1037"/>
                  </a:lnTo>
                  <a:lnTo>
                    <a:pt x="85" y="1037"/>
                  </a:lnTo>
                  <a:lnTo>
                    <a:pt x="85" y="1037"/>
                  </a:lnTo>
                  <a:lnTo>
                    <a:pt x="85" y="1038"/>
                  </a:lnTo>
                  <a:lnTo>
                    <a:pt x="85" y="1038"/>
                  </a:lnTo>
                  <a:lnTo>
                    <a:pt x="85" y="1038"/>
                  </a:lnTo>
                  <a:lnTo>
                    <a:pt x="84" y="1038"/>
                  </a:lnTo>
                  <a:lnTo>
                    <a:pt x="84" y="1039"/>
                  </a:lnTo>
                  <a:lnTo>
                    <a:pt x="84" y="1039"/>
                  </a:lnTo>
                  <a:lnTo>
                    <a:pt x="85" y="1039"/>
                  </a:lnTo>
                  <a:lnTo>
                    <a:pt x="85" y="1039"/>
                  </a:lnTo>
                  <a:lnTo>
                    <a:pt x="86" y="1039"/>
                  </a:lnTo>
                  <a:lnTo>
                    <a:pt x="86" y="1039"/>
                  </a:lnTo>
                  <a:lnTo>
                    <a:pt x="86" y="1040"/>
                  </a:lnTo>
                  <a:lnTo>
                    <a:pt x="87" y="1039"/>
                  </a:lnTo>
                  <a:lnTo>
                    <a:pt x="87" y="1039"/>
                  </a:lnTo>
                  <a:lnTo>
                    <a:pt x="87" y="1040"/>
                  </a:lnTo>
                  <a:lnTo>
                    <a:pt x="87" y="1040"/>
                  </a:lnTo>
                  <a:lnTo>
                    <a:pt x="87" y="1040"/>
                  </a:lnTo>
                  <a:lnTo>
                    <a:pt x="87" y="1041"/>
                  </a:lnTo>
                  <a:lnTo>
                    <a:pt x="87" y="1041"/>
                  </a:lnTo>
                  <a:lnTo>
                    <a:pt x="87" y="1040"/>
                  </a:lnTo>
                  <a:lnTo>
                    <a:pt x="88" y="1040"/>
                  </a:lnTo>
                  <a:lnTo>
                    <a:pt x="88" y="1040"/>
                  </a:lnTo>
                  <a:lnTo>
                    <a:pt x="88" y="1040"/>
                  </a:lnTo>
                  <a:lnTo>
                    <a:pt x="88" y="1039"/>
                  </a:lnTo>
                  <a:lnTo>
                    <a:pt x="87" y="1039"/>
                  </a:lnTo>
                  <a:lnTo>
                    <a:pt x="87" y="1039"/>
                  </a:lnTo>
                  <a:lnTo>
                    <a:pt x="87" y="1039"/>
                  </a:lnTo>
                  <a:lnTo>
                    <a:pt x="88" y="1038"/>
                  </a:lnTo>
                  <a:lnTo>
                    <a:pt x="89" y="1037"/>
                  </a:lnTo>
                  <a:lnTo>
                    <a:pt x="89" y="1037"/>
                  </a:lnTo>
                  <a:lnTo>
                    <a:pt x="89" y="1037"/>
                  </a:lnTo>
                  <a:lnTo>
                    <a:pt x="89" y="1037"/>
                  </a:lnTo>
                  <a:lnTo>
                    <a:pt x="89" y="1037"/>
                  </a:lnTo>
                  <a:lnTo>
                    <a:pt x="90" y="1036"/>
                  </a:lnTo>
                  <a:lnTo>
                    <a:pt x="90" y="1036"/>
                  </a:lnTo>
                  <a:lnTo>
                    <a:pt x="91" y="1036"/>
                  </a:lnTo>
                  <a:lnTo>
                    <a:pt x="91" y="1037"/>
                  </a:lnTo>
                  <a:lnTo>
                    <a:pt x="91" y="1037"/>
                  </a:lnTo>
                  <a:lnTo>
                    <a:pt x="90" y="1037"/>
                  </a:lnTo>
                  <a:lnTo>
                    <a:pt x="90" y="1037"/>
                  </a:lnTo>
                  <a:lnTo>
                    <a:pt x="90" y="1037"/>
                  </a:lnTo>
                  <a:lnTo>
                    <a:pt x="90" y="1038"/>
                  </a:lnTo>
                  <a:lnTo>
                    <a:pt x="91" y="1038"/>
                  </a:lnTo>
                  <a:lnTo>
                    <a:pt x="91" y="1039"/>
                  </a:lnTo>
                  <a:lnTo>
                    <a:pt x="90" y="1039"/>
                  </a:lnTo>
                  <a:lnTo>
                    <a:pt x="90" y="1039"/>
                  </a:lnTo>
                  <a:lnTo>
                    <a:pt x="89" y="1039"/>
                  </a:lnTo>
                  <a:lnTo>
                    <a:pt x="89" y="1040"/>
                  </a:lnTo>
                  <a:lnTo>
                    <a:pt x="89" y="1040"/>
                  </a:lnTo>
                  <a:lnTo>
                    <a:pt x="89" y="1040"/>
                  </a:lnTo>
                  <a:lnTo>
                    <a:pt x="89" y="1040"/>
                  </a:lnTo>
                  <a:lnTo>
                    <a:pt x="90" y="1040"/>
                  </a:lnTo>
                  <a:lnTo>
                    <a:pt x="90" y="1040"/>
                  </a:lnTo>
                  <a:lnTo>
                    <a:pt x="89" y="1041"/>
                  </a:lnTo>
                  <a:lnTo>
                    <a:pt x="89" y="1041"/>
                  </a:lnTo>
                  <a:lnTo>
                    <a:pt x="89" y="1042"/>
                  </a:lnTo>
                  <a:lnTo>
                    <a:pt x="89" y="1042"/>
                  </a:lnTo>
                  <a:lnTo>
                    <a:pt x="89" y="1042"/>
                  </a:lnTo>
                  <a:lnTo>
                    <a:pt x="89" y="1042"/>
                  </a:lnTo>
                  <a:lnTo>
                    <a:pt x="90" y="1042"/>
                  </a:lnTo>
                  <a:lnTo>
                    <a:pt x="90" y="1042"/>
                  </a:lnTo>
                  <a:lnTo>
                    <a:pt x="91" y="1042"/>
                  </a:lnTo>
                  <a:lnTo>
                    <a:pt x="91" y="1042"/>
                  </a:lnTo>
                  <a:lnTo>
                    <a:pt x="91" y="1042"/>
                  </a:lnTo>
                  <a:lnTo>
                    <a:pt x="91" y="1042"/>
                  </a:lnTo>
                  <a:lnTo>
                    <a:pt x="90" y="1042"/>
                  </a:lnTo>
                  <a:lnTo>
                    <a:pt x="90" y="1041"/>
                  </a:lnTo>
                  <a:lnTo>
                    <a:pt x="90" y="1041"/>
                  </a:lnTo>
                  <a:lnTo>
                    <a:pt x="92" y="1040"/>
                  </a:lnTo>
                  <a:lnTo>
                    <a:pt x="92" y="1041"/>
                  </a:lnTo>
                  <a:lnTo>
                    <a:pt x="92" y="1041"/>
                  </a:lnTo>
                  <a:lnTo>
                    <a:pt x="93" y="1041"/>
                  </a:lnTo>
                  <a:lnTo>
                    <a:pt x="93" y="1041"/>
                  </a:lnTo>
                  <a:lnTo>
                    <a:pt x="93" y="1041"/>
                  </a:lnTo>
                  <a:lnTo>
                    <a:pt x="93" y="1040"/>
                  </a:lnTo>
                  <a:lnTo>
                    <a:pt x="94" y="1040"/>
                  </a:lnTo>
                  <a:lnTo>
                    <a:pt x="95" y="1041"/>
                  </a:lnTo>
                  <a:lnTo>
                    <a:pt x="94" y="1040"/>
                  </a:lnTo>
                  <a:lnTo>
                    <a:pt x="94" y="1040"/>
                  </a:lnTo>
                  <a:lnTo>
                    <a:pt x="94" y="1040"/>
                  </a:lnTo>
                  <a:lnTo>
                    <a:pt x="94" y="1040"/>
                  </a:lnTo>
                  <a:lnTo>
                    <a:pt x="94" y="1039"/>
                  </a:lnTo>
                  <a:lnTo>
                    <a:pt x="93" y="1039"/>
                  </a:lnTo>
                  <a:lnTo>
                    <a:pt x="93" y="1039"/>
                  </a:lnTo>
                  <a:lnTo>
                    <a:pt x="92" y="1038"/>
                  </a:lnTo>
                  <a:lnTo>
                    <a:pt x="91" y="1037"/>
                  </a:lnTo>
                  <a:lnTo>
                    <a:pt x="91" y="1037"/>
                  </a:lnTo>
                  <a:lnTo>
                    <a:pt x="92" y="1037"/>
                  </a:lnTo>
                  <a:lnTo>
                    <a:pt x="92" y="1036"/>
                  </a:lnTo>
                  <a:lnTo>
                    <a:pt x="93" y="1036"/>
                  </a:lnTo>
                  <a:lnTo>
                    <a:pt x="93" y="1037"/>
                  </a:lnTo>
                  <a:lnTo>
                    <a:pt x="93" y="1037"/>
                  </a:lnTo>
                  <a:lnTo>
                    <a:pt x="94" y="1037"/>
                  </a:lnTo>
                  <a:lnTo>
                    <a:pt x="95" y="1037"/>
                  </a:lnTo>
                  <a:lnTo>
                    <a:pt x="95" y="1037"/>
                  </a:lnTo>
                  <a:lnTo>
                    <a:pt x="95" y="1037"/>
                  </a:lnTo>
                  <a:lnTo>
                    <a:pt x="95" y="1037"/>
                  </a:lnTo>
                  <a:lnTo>
                    <a:pt x="94" y="1036"/>
                  </a:lnTo>
                  <a:lnTo>
                    <a:pt x="96" y="1035"/>
                  </a:lnTo>
                  <a:lnTo>
                    <a:pt x="96" y="1035"/>
                  </a:lnTo>
                  <a:lnTo>
                    <a:pt x="97" y="1036"/>
                  </a:lnTo>
                  <a:lnTo>
                    <a:pt x="97" y="1036"/>
                  </a:lnTo>
                  <a:lnTo>
                    <a:pt x="98" y="1037"/>
                  </a:lnTo>
                  <a:lnTo>
                    <a:pt x="98" y="1037"/>
                  </a:lnTo>
                  <a:lnTo>
                    <a:pt x="97" y="1037"/>
                  </a:lnTo>
                  <a:lnTo>
                    <a:pt x="96" y="1037"/>
                  </a:lnTo>
                  <a:lnTo>
                    <a:pt x="96" y="1038"/>
                  </a:lnTo>
                  <a:lnTo>
                    <a:pt x="96" y="1038"/>
                  </a:lnTo>
                  <a:lnTo>
                    <a:pt x="96" y="1038"/>
                  </a:lnTo>
                  <a:lnTo>
                    <a:pt x="95" y="1038"/>
                  </a:lnTo>
                  <a:lnTo>
                    <a:pt x="95" y="1039"/>
                  </a:lnTo>
                  <a:lnTo>
                    <a:pt x="96" y="1039"/>
                  </a:lnTo>
                  <a:lnTo>
                    <a:pt x="96" y="1039"/>
                  </a:lnTo>
                  <a:lnTo>
                    <a:pt x="96" y="1040"/>
                  </a:lnTo>
                  <a:lnTo>
                    <a:pt x="97" y="1040"/>
                  </a:lnTo>
                  <a:lnTo>
                    <a:pt x="97" y="1040"/>
                  </a:lnTo>
                  <a:lnTo>
                    <a:pt x="98" y="1041"/>
                  </a:lnTo>
                  <a:lnTo>
                    <a:pt x="98" y="1041"/>
                  </a:lnTo>
                  <a:lnTo>
                    <a:pt x="98" y="1041"/>
                  </a:lnTo>
                  <a:lnTo>
                    <a:pt x="98" y="1042"/>
                  </a:lnTo>
                  <a:lnTo>
                    <a:pt x="99" y="1042"/>
                  </a:lnTo>
                  <a:lnTo>
                    <a:pt x="99" y="1041"/>
                  </a:lnTo>
                  <a:lnTo>
                    <a:pt x="99" y="1041"/>
                  </a:lnTo>
                  <a:lnTo>
                    <a:pt x="100" y="1041"/>
                  </a:lnTo>
                  <a:lnTo>
                    <a:pt x="99" y="1041"/>
                  </a:lnTo>
                  <a:lnTo>
                    <a:pt x="100" y="1042"/>
                  </a:lnTo>
                  <a:lnTo>
                    <a:pt x="100" y="1042"/>
                  </a:lnTo>
                  <a:lnTo>
                    <a:pt x="100" y="1042"/>
                  </a:lnTo>
                  <a:lnTo>
                    <a:pt x="100" y="1042"/>
                  </a:lnTo>
                  <a:lnTo>
                    <a:pt x="101" y="1042"/>
                  </a:lnTo>
                  <a:lnTo>
                    <a:pt x="101" y="1042"/>
                  </a:lnTo>
                  <a:lnTo>
                    <a:pt x="101" y="1042"/>
                  </a:lnTo>
                  <a:lnTo>
                    <a:pt x="101" y="1042"/>
                  </a:lnTo>
                  <a:lnTo>
                    <a:pt x="102" y="1042"/>
                  </a:lnTo>
                  <a:lnTo>
                    <a:pt x="102" y="1043"/>
                  </a:lnTo>
                  <a:lnTo>
                    <a:pt x="102" y="1043"/>
                  </a:lnTo>
                  <a:lnTo>
                    <a:pt x="102" y="1044"/>
                  </a:lnTo>
                  <a:lnTo>
                    <a:pt x="101" y="1044"/>
                  </a:lnTo>
                  <a:lnTo>
                    <a:pt x="101" y="1044"/>
                  </a:lnTo>
                  <a:lnTo>
                    <a:pt x="101" y="1044"/>
                  </a:lnTo>
                  <a:lnTo>
                    <a:pt x="100" y="1045"/>
                  </a:lnTo>
                  <a:lnTo>
                    <a:pt x="101" y="1046"/>
                  </a:lnTo>
                  <a:lnTo>
                    <a:pt x="100" y="1046"/>
                  </a:lnTo>
                  <a:lnTo>
                    <a:pt x="100" y="1046"/>
                  </a:lnTo>
                  <a:lnTo>
                    <a:pt x="99" y="1046"/>
                  </a:lnTo>
                  <a:lnTo>
                    <a:pt x="99" y="1047"/>
                  </a:lnTo>
                  <a:lnTo>
                    <a:pt x="98" y="1048"/>
                  </a:lnTo>
                  <a:lnTo>
                    <a:pt x="98" y="1048"/>
                  </a:lnTo>
                  <a:lnTo>
                    <a:pt x="98" y="1048"/>
                  </a:lnTo>
                  <a:lnTo>
                    <a:pt x="98" y="1049"/>
                  </a:lnTo>
                  <a:lnTo>
                    <a:pt x="98" y="1049"/>
                  </a:lnTo>
                  <a:lnTo>
                    <a:pt x="98" y="1050"/>
                  </a:lnTo>
                  <a:lnTo>
                    <a:pt x="97" y="1050"/>
                  </a:lnTo>
                  <a:lnTo>
                    <a:pt x="97" y="1051"/>
                  </a:lnTo>
                  <a:lnTo>
                    <a:pt x="97" y="1052"/>
                  </a:lnTo>
                  <a:lnTo>
                    <a:pt x="96" y="1052"/>
                  </a:lnTo>
                  <a:lnTo>
                    <a:pt x="96" y="1053"/>
                  </a:lnTo>
                  <a:lnTo>
                    <a:pt x="95" y="1053"/>
                  </a:lnTo>
                  <a:lnTo>
                    <a:pt x="95" y="1054"/>
                  </a:lnTo>
                  <a:lnTo>
                    <a:pt x="95" y="1054"/>
                  </a:lnTo>
                  <a:lnTo>
                    <a:pt x="95" y="1053"/>
                  </a:lnTo>
                  <a:lnTo>
                    <a:pt x="94" y="1053"/>
                  </a:lnTo>
                  <a:lnTo>
                    <a:pt x="94" y="1053"/>
                  </a:lnTo>
                  <a:lnTo>
                    <a:pt x="93" y="1053"/>
                  </a:lnTo>
                  <a:lnTo>
                    <a:pt x="93" y="1052"/>
                  </a:lnTo>
                  <a:lnTo>
                    <a:pt x="93" y="1051"/>
                  </a:lnTo>
                  <a:lnTo>
                    <a:pt x="92" y="1050"/>
                  </a:lnTo>
                  <a:lnTo>
                    <a:pt x="92" y="1050"/>
                  </a:lnTo>
                  <a:lnTo>
                    <a:pt x="92" y="1050"/>
                  </a:lnTo>
                  <a:lnTo>
                    <a:pt x="91" y="1050"/>
                  </a:lnTo>
                  <a:lnTo>
                    <a:pt x="91" y="1050"/>
                  </a:lnTo>
                  <a:lnTo>
                    <a:pt x="91" y="1050"/>
                  </a:lnTo>
                  <a:lnTo>
                    <a:pt x="91" y="1050"/>
                  </a:lnTo>
                  <a:lnTo>
                    <a:pt x="91" y="1050"/>
                  </a:lnTo>
                  <a:lnTo>
                    <a:pt x="91" y="1049"/>
                  </a:lnTo>
                  <a:lnTo>
                    <a:pt x="91" y="1049"/>
                  </a:lnTo>
                  <a:lnTo>
                    <a:pt x="90" y="1049"/>
                  </a:lnTo>
                  <a:lnTo>
                    <a:pt x="90" y="1049"/>
                  </a:lnTo>
                  <a:lnTo>
                    <a:pt x="89" y="1048"/>
                  </a:lnTo>
                  <a:lnTo>
                    <a:pt x="89" y="1048"/>
                  </a:lnTo>
                  <a:lnTo>
                    <a:pt x="92" y="1047"/>
                  </a:lnTo>
                  <a:lnTo>
                    <a:pt x="92" y="1047"/>
                  </a:lnTo>
                  <a:lnTo>
                    <a:pt x="92" y="1047"/>
                  </a:lnTo>
                  <a:lnTo>
                    <a:pt x="92" y="1047"/>
                  </a:lnTo>
                  <a:lnTo>
                    <a:pt x="92" y="1046"/>
                  </a:lnTo>
                  <a:lnTo>
                    <a:pt x="93" y="1046"/>
                  </a:lnTo>
                  <a:lnTo>
                    <a:pt x="93" y="1046"/>
                  </a:lnTo>
                  <a:lnTo>
                    <a:pt x="93" y="1046"/>
                  </a:lnTo>
                  <a:lnTo>
                    <a:pt x="93" y="1046"/>
                  </a:lnTo>
                  <a:lnTo>
                    <a:pt x="93" y="1046"/>
                  </a:lnTo>
                  <a:lnTo>
                    <a:pt x="93" y="1046"/>
                  </a:lnTo>
                  <a:lnTo>
                    <a:pt x="92" y="1046"/>
                  </a:lnTo>
                  <a:lnTo>
                    <a:pt x="92" y="1046"/>
                  </a:lnTo>
                  <a:lnTo>
                    <a:pt x="91" y="1046"/>
                  </a:lnTo>
                  <a:lnTo>
                    <a:pt x="91" y="1046"/>
                  </a:lnTo>
                  <a:lnTo>
                    <a:pt x="90" y="1047"/>
                  </a:lnTo>
                  <a:lnTo>
                    <a:pt x="90" y="1047"/>
                  </a:lnTo>
                  <a:lnTo>
                    <a:pt x="89" y="1047"/>
                  </a:lnTo>
                  <a:lnTo>
                    <a:pt x="89" y="1047"/>
                  </a:lnTo>
                  <a:lnTo>
                    <a:pt x="88" y="1047"/>
                  </a:lnTo>
                  <a:lnTo>
                    <a:pt x="88" y="1048"/>
                  </a:lnTo>
                  <a:lnTo>
                    <a:pt x="88" y="1048"/>
                  </a:lnTo>
                  <a:lnTo>
                    <a:pt x="88" y="1048"/>
                  </a:lnTo>
                  <a:lnTo>
                    <a:pt x="88" y="1048"/>
                  </a:lnTo>
                  <a:lnTo>
                    <a:pt x="88" y="1048"/>
                  </a:lnTo>
                  <a:lnTo>
                    <a:pt x="88" y="1049"/>
                  </a:lnTo>
                  <a:lnTo>
                    <a:pt x="87" y="1048"/>
                  </a:lnTo>
                  <a:lnTo>
                    <a:pt x="87" y="1049"/>
                  </a:lnTo>
                  <a:lnTo>
                    <a:pt x="87" y="1048"/>
                  </a:lnTo>
                  <a:lnTo>
                    <a:pt x="87" y="1048"/>
                  </a:lnTo>
                  <a:lnTo>
                    <a:pt x="86" y="1046"/>
                  </a:lnTo>
                  <a:lnTo>
                    <a:pt x="86" y="1046"/>
                  </a:lnTo>
                  <a:lnTo>
                    <a:pt x="85" y="1046"/>
                  </a:lnTo>
                  <a:lnTo>
                    <a:pt x="85" y="1046"/>
                  </a:lnTo>
                  <a:lnTo>
                    <a:pt x="85" y="1046"/>
                  </a:lnTo>
                  <a:lnTo>
                    <a:pt x="85" y="1046"/>
                  </a:lnTo>
                  <a:lnTo>
                    <a:pt x="86" y="1047"/>
                  </a:lnTo>
                  <a:lnTo>
                    <a:pt x="86" y="1048"/>
                  </a:lnTo>
                  <a:lnTo>
                    <a:pt x="87" y="1048"/>
                  </a:lnTo>
                  <a:lnTo>
                    <a:pt x="85" y="1049"/>
                  </a:lnTo>
                  <a:lnTo>
                    <a:pt x="86" y="1049"/>
                  </a:lnTo>
                  <a:lnTo>
                    <a:pt x="86" y="1050"/>
                  </a:lnTo>
                  <a:lnTo>
                    <a:pt x="85" y="1050"/>
                  </a:lnTo>
                  <a:lnTo>
                    <a:pt x="85" y="1050"/>
                  </a:lnTo>
                  <a:lnTo>
                    <a:pt x="85" y="1050"/>
                  </a:lnTo>
                  <a:lnTo>
                    <a:pt x="85" y="1049"/>
                  </a:lnTo>
                  <a:lnTo>
                    <a:pt x="85" y="1050"/>
                  </a:lnTo>
                  <a:lnTo>
                    <a:pt x="85" y="1049"/>
                  </a:lnTo>
                  <a:lnTo>
                    <a:pt x="84" y="1049"/>
                  </a:lnTo>
                  <a:lnTo>
                    <a:pt x="84" y="1048"/>
                  </a:lnTo>
                  <a:lnTo>
                    <a:pt x="84" y="1048"/>
                  </a:lnTo>
                  <a:lnTo>
                    <a:pt x="84" y="1048"/>
                  </a:lnTo>
                  <a:lnTo>
                    <a:pt x="83" y="1048"/>
                  </a:lnTo>
                  <a:lnTo>
                    <a:pt x="83" y="1048"/>
                  </a:lnTo>
                  <a:lnTo>
                    <a:pt x="83" y="1048"/>
                  </a:lnTo>
                  <a:lnTo>
                    <a:pt x="83" y="1049"/>
                  </a:lnTo>
                  <a:lnTo>
                    <a:pt x="83" y="1049"/>
                  </a:lnTo>
                  <a:lnTo>
                    <a:pt x="84" y="1050"/>
                  </a:lnTo>
                  <a:lnTo>
                    <a:pt x="84" y="1050"/>
                  </a:lnTo>
                  <a:lnTo>
                    <a:pt x="83" y="1050"/>
                  </a:lnTo>
                  <a:lnTo>
                    <a:pt x="83" y="1050"/>
                  </a:lnTo>
                  <a:lnTo>
                    <a:pt x="83" y="1050"/>
                  </a:lnTo>
                  <a:lnTo>
                    <a:pt x="82" y="1050"/>
                  </a:lnTo>
                  <a:lnTo>
                    <a:pt x="82" y="1050"/>
                  </a:lnTo>
                  <a:lnTo>
                    <a:pt x="81" y="1050"/>
                  </a:lnTo>
                  <a:lnTo>
                    <a:pt x="81" y="1050"/>
                  </a:lnTo>
                  <a:lnTo>
                    <a:pt x="82" y="1050"/>
                  </a:lnTo>
                  <a:lnTo>
                    <a:pt x="82" y="1050"/>
                  </a:lnTo>
                  <a:lnTo>
                    <a:pt x="82" y="1050"/>
                  </a:lnTo>
                  <a:lnTo>
                    <a:pt x="82" y="1050"/>
                  </a:lnTo>
                  <a:lnTo>
                    <a:pt x="83" y="1050"/>
                  </a:lnTo>
                  <a:lnTo>
                    <a:pt x="83" y="1050"/>
                  </a:lnTo>
                  <a:lnTo>
                    <a:pt x="84" y="1050"/>
                  </a:lnTo>
                  <a:lnTo>
                    <a:pt x="84" y="1050"/>
                  </a:lnTo>
                  <a:lnTo>
                    <a:pt x="84" y="1050"/>
                  </a:lnTo>
                  <a:lnTo>
                    <a:pt x="84" y="1050"/>
                  </a:lnTo>
                  <a:lnTo>
                    <a:pt x="84" y="1050"/>
                  </a:lnTo>
                  <a:lnTo>
                    <a:pt x="85" y="1050"/>
                  </a:lnTo>
                  <a:lnTo>
                    <a:pt x="85" y="1050"/>
                  </a:lnTo>
                  <a:lnTo>
                    <a:pt x="85" y="1050"/>
                  </a:lnTo>
                  <a:lnTo>
                    <a:pt x="85" y="1050"/>
                  </a:lnTo>
                  <a:lnTo>
                    <a:pt x="85" y="1050"/>
                  </a:lnTo>
                  <a:lnTo>
                    <a:pt x="85" y="1051"/>
                  </a:lnTo>
                  <a:lnTo>
                    <a:pt x="85" y="1051"/>
                  </a:lnTo>
                  <a:lnTo>
                    <a:pt x="85" y="1051"/>
                  </a:lnTo>
                  <a:lnTo>
                    <a:pt x="85" y="1051"/>
                  </a:lnTo>
                  <a:lnTo>
                    <a:pt x="86" y="1051"/>
                  </a:lnTo>
                  <a:lnTo>
                    <a:pt x="86" y="1051"/>
                  </a:lnTo>
                  <a:lnTo>
                    <a:pt x="86" y="1050"/>
                  </a:lnTo>
                  <a:lnTo>
                    <a:pt x="86" y="1051"/>
                  </a:lnTo>
                  <a:lnTo>
                    <a:pt x="87" y="1051"/>
                  </a:lnTo>
                  <a:lnTo>
                    <a:pt x="87" y="1052"/>
                  </a:lnTo>
                  <a:lnTo>
                    <a:pt x="86" y="1052"/>
                  </a:lnTo>
                  <a:lnTo>
                    <a:pt x="87" y="1053"/>
                  </a:lnTo>
                  <a:lnTo>
                    <a:pt x="86" y="1053"/>
                  </a:lnTo>
                  <a:lnTo>
                    <a:pt x="86" y="1054"/>
                  </a:lnTo>
                  <a:lnTo>
                    <a:pt x="86" y="1054"/>
                  </a:lnTo>
                  <a:lnTo>
                    <a:pt x="86" y="1055"/>
                  </a:lnTo>
                  <a:lnTo>
                    <a:pt x="86" y="1055"/>
                  </a:lnTo>
                  <a:lnTo>
                    <a:pt x="86" y="1055"/>
                  </a:lnTo>
                  <a:lnTo>
                    <a:pt x="85" y="1055"/>
                  </a:lnTo>
                  <a:lnTo>
                    <a:pt x="86" y="1055"/>
                  </a:lnTo>
                  <a:lnTo>
                    <a:pt x="86" y="1056"/>
                  </a:lnTo>
                  <a:lnTo>
                    <a:pt x="86" y="1056"/>
                  </a:lnTo>
                  <a:lnTo>
                    <a:pt x="86" y="1056"/>
                  </a:lnTo>
                  <a:lnTo>
                    <a:pt x="86" y="1057"/>
                  </a:lnTo>
                  <a:lnTo>
                    <a:pt x="86" y="1057"/>
                  </a:lnTo>
                  <a:lnTo>
                    <a:pt x="86" y="1057"/>
                  </a:lnTo>
                  <a:lnTo>
                    <a:pt x="86" y="1057"/>
                  </a:lnTo>
                  <a:lnTo>
                    <a:pt x="85" y="1057"/>
                  </a:lnTo>
                  <a:lnTo>
                    <a:pt x="85" y="1058"/>
                  </a:lnTo>
                  <a:lnTo>
                    <a:pt x="86" y="1058"/>
                  </a:lnTo>
                  <a:lnTo>
                    <a:pt x="86" y="1058"/>
                  </a:lnTo>
                  <a:lnTo>
                    <a:pt x="86" y="1058"/>
                  </a:lnTo>
                  <a:lnTo>
                    <a:pt x="86" y="1058"/>
                  </a:lnTo>
                  <a:lnTo>
                    <a:pt x="86" y="1059"/>
                  </a:lnTo>
                  <a:lnTo>
                    <a:pt x="86" y="1059"/>
                  </a:lnTo>
                  <a:lnTo>
                    <a:pt x="86" y="1059"/>
                  </a:lnTo>
                  <a:lnTo>
                    <a:pt x="86" y="1059"/>
                  </a:lnTo>
                  <a:lnTo>
                    <a:pt x="86" y="1059"/>
                  </a:lnTo>
                  <a:lnTo>
                    <a:pt x="86" y="1059"/>
                  </a:lnTo>
                  <a:lnTo>
                    <a:pt x="87" y="1059"/>
                  </a:lnTo>
                  <a:lnTo>
                    <a:pt x="87" y="1059"/>
                  </a:lnTo>
                  <a:lnTo>
                    <a:pt x="87" y="1059"/>
                  </a:lnTo>
                  <a:lnTo>
                    <a:pt x="87" y="1059"/>
                  </a:lnTo>
                  <a:lnTo>
                    <a:pt x="87" y="1059"/>
                  </a:lnTo>
                  <a:lnTo>
                    <a:pt x="88" y="1059"/>
                  </a:lnTo>
                  <a:lnTo>
                    <a:pt x="88" y="1059"/>
                  </a:lnTo>
                  <a:lnTo>
                    <a:pt x="89" y="1058"/>
                  </a:lnTo>
                  <a:lnTo>
                    <a:pt x="89" y="1058"/>
                  </a:lnTo>
                  <a:lnTo>
                    <a:pt x="90" y="1059"/>
                  </a:lnTo>
                  <a:lnTo>
                    <a:pt x="91" y="1059"/>
                  </a:lnTo>
                  <a:lnTo>
                    <a:pt x="91" y="1058"/>
                  </a:lnTo>
                  <a:lnTo>
                    <a:pt x="92" y="1058"/>
                  </a:lnTo>
                  <a:lnTo>
                    <a:pt x="92" y="1058"/>
                  </a:lnTo>
                  <a:lnTo>
                    <a:pt x="93" y="1058"/>
                  </a:lnTo>
                  <a:lnTo>
                    <a:pt x="93" y="1057"/>
                  </a:lnTo>
                  <a:lnTo>
                    <a:pt x="94" y="1057"/>
                  </a:lnTo>
                  <a:lnTo>
                    <a:pt x="94" y="1057"/>
                  </a:lnTo>
                  <a:lnTo>
                    <a:pt x="94" y="1058"/>
                  </a:lnTo>
                  <a:lnTo>
                    <a:pt x="95" y="1058"/>
                  </a:lnTo>
                  <a:lnTo>
                    <a:pt x="95" y="1058"/>
                  </a:lnTo>
                  <a:lnTo>
                    <a:pt x="95" y="1059"/>
                  </a:lnTo>
                  <a:lnTo>
                    <a:pt x="95" y="1059"/>
                  </a:lnTo>
                  <a:lnTo>
                    <a:pt x="95" y="1060"/>
                  </a:lnTo>
                  <a:lnTo>
                    <a:pt x="94" y="1060"/>
                  </a:lnTo>
                  <a:lnTo>
                    <a:pt x="93" y="1061"/>
                  </a:lnTo>
                  <a:lnTo>
                    <a:pt x="93" y="1061"/>
                  </a:lnTo>
                  <a:lnTo>
                    <a:pt x="94" y="1061"/>
                  </a:lnTo>
                  <a:lnTo>
                    <a:pt x="94" y="1062"/>
                  </a:lnTo>
                  <a:lnTo>
                    <a:pt x="93" y="1063"/>
                  </a:lnTo>
                  <a:lnTo>
                    <a:pt x="93" y="1063"/>
                  </a:lnTo>
                  <a:lnTo>
                    <a:pt x="93" y="1063"/>
                  </a:lnTo>
                  <a:lnTo>
                    <a:pt x="93" y="1063"/>
                  </a:lnTo>
                  <a:lnTo>
                    <a:pt x="93" y="1063"/>
                  </a:lnTo>
                  <a:lnTo>
                    <a:pt x="93" y="1064"/>
                  </a:lnTo>
                  <a:lnTo>
                    <a:pt x="93" y="1065"/>
                  </a:lnTo>
                  <a:lnTo>
                    <a:pt x="93" y="1065"/>
                  </a:lnTo>
                  <a:lnTo>
                    <a:pt x="93" y="1066"/>
                  </a:lnTo>
                  <a:lnTo>
                    <a:pt x="93" y="1067"/>
                  </a:lnTo>
                  <a:lnTo>
                    <a:pt x="93" y="1067"/>
                  </a:lnTo>
                  <a:lnTo>
                    <a:pt x="92" y="1067"/>
                  </a:lnTo>
                  <a:lnTo>
                    <a:pt x="91" y="1068"/>
                  </a:lnTo>
                  <a:lnTo>
                    <a:pt x="90" y="1068"/>
                  </a:lnTo>
                  <a:lnTo>
                    <a:pt x="90" y="1068"/>
                  </a:lnTo>
                  <a:lnTo>
                    <a:pt x="90" y="1068"/>
                  </a:lnTo>
                  <a:lnTo>
                    <a:pt x="90" y="1068"/>
                  </a:lnTo>
                  <a:lnTo>
                    <a:pt x="90" y="1068"/>
                  </a:lnTo>
                  <a:lnTo>
                    <a:pt x="89" y="1068"/>
                  </a:lnTo>
                  <a:lnTo>
                    <a:pt x="89" y="1069"/>
                  </a:lnTo>
                  <a:lnTo>
                    <a:pt x="89" y="1068"/>
                  </a:lnTo>
                  <a:lnTo>
                    <a:pt x="88" y="1069"/>
                  </a:lnTo>
                  <a:lnTo>
                    <a:pt x="87" y="1069"/>
                  </a:lnTo>
                  <a:lnTo>
                    <a:pt x="86" y="1069"/>
                  </a:lnTo>
                  <a:lnTo>
                    <a:pt x="86" y="1069"/>
                  </a:lnTo>
                  <a:lnTo>
                    <a:pt x="85" y="1069"/>
                  </a:lnTo>
                  <a:lnTo>
                    <a:pt x="85" y="1069"/>
                  </a:lnTo>
                  <a:lnTo>
                    <a:pt x="85" y="1069"/>
                  </a:lnTo>
                  <a:lnTo>
                    <a:pt x="85" y="1069"/>
                  </a:lnTo>
                  <a:lnTo>
                    <a:pt x="84" y="1068"/>
                  </a:lnTo>
                  <a:lnTo>
                    <a:pt x="84" y="1068"/>
                  </a:lnTo>
                  <a:lnTo>
                    <a:pt x="84" y="1068"/>
                  </a:lnTo>
                  <a:lnTo>
                    <a:pt x="84" y="1067"/>
                  </a:lnTo>
                  <a:lnTo>
                    <a:pt x="83" y="1067"/>
                  </a:lnTo>
                  <a:lnTo>
                    <a:pt x="83" y="1068"/>
                  </a:lnTo>
                  <a:lnTo>
                    <a:pt x="82" y="1068"/>
                  </a:lnTo>
                  <a:lnTo>
                    <a:pt x="82" y="1068"/>
                  </a:lnTo>
                  <a:lnTo>
                    <a:pt x="82" y="1069"/>
                  </a:lnTo>
                  <a:lnTo>
                    <a:pt x="81" y="1069"/>
                  </a:lnTo>
                  <a:lnTo>
                    <a:pt x="80" y="1068"/>
                  </a:lnTo>
                  <a:lnTo>
                    <a:pt x="80" y="1068"/>
                  </a:lnTo>
                  <a:lnTo>
                    <a:pt x="78" y="1068"/>
                  </a:lnTo>
                  <a:lnTo>
                    <a:pt x="77" y="1068"/>
                  </a:lnTo>
                  <a:lnTo>
                    <a:pt x="77" y="1068"/>
                  </a:lnTo>
                  <a:lnTo>
                    <a:pt x="77" y="1068"/>
                  </a:lnTo>
                  <a:lnTo>
                    <a:pt x="77" y="1069"/>
                  </a:lnTo>
                  <a:lnTo>
                    <a:pt x="76" y="1069"/>
                  </a:lnTo>
                  <a:lnTo>
                    <a:pt x="76" y="1069"/>
                  </a:lnTo>
                  <a:lnTo>
                    <a:pt x="76" y="1070"/>
                  </a:lnTo>
                  <a:lnTo>
                    <a:pt x="76" y="1069"/>
                  </a:lnTo>
                  <a:lnTo>
                    <a:pt x="75" y="1069"/>
                  </a:lnTo>
                  <a:lnTo>
                    <a:pt x="75" y="1070"/>
                  </a:lnTo>
                  <a:lnTo>
                    <a:pt x="74" y="1069"/>
                  </a:lnTo>
                  <a:lnTo>
                    <a:pt x="74" y="1070"/>
                  </a:lnTo>
                  <a:lnTo>
                    <a:pt x="74" y="1070"/>
                  </a:lnTo>
                  <a:lnTo>
                    <a:pt x="70" y="1070"/>
                  </a:lnTo>
                  <a:lnTo>
                    <a:pt x="70" y="1070"/>
                  </a:lnTo>
                  <a:lnTo>
                    <a:pt x="69" y="1070"/>
                  </a:lnTo>
                  <a:lnTo>
                    <a:pt x="69" y="1070"/>
                  </a:lnTo>
                  <a:lnTo>
                    <a:pt x="69" y="1070"/>
                  </a:lnTo>
                  <a:lnTo>
                    <a:pt x="70" y="1071"/>
                  </a:lnTo>
                  <a:lnTo>
                    <a:pt x="70" y="1071"/>
                  </a:lnTo>
                  <a:lnTo>
                    <a:pt x="70" y="1070"/>
                  </a:lnTo>
                  <a:lnTo>
                    <a:pt x="70" y="1070"/>
                  </a:lnTo>
                  <a:lnTo>
                    <a:pt x="71" y="1071"/>
                  </a:lnTo>
                  <a:lnTo>
                    <a:pt x="72" y="1071"/>
                  </a:lnTo>
                  <a:lnTo>
                    <a:pt x="72" y="1071"/>
                  </a:lnTo>
                  <a:lnTo>
                    <a:pt x="72" y="1071"/>
                  </a:lnTo>
                  <a:lnTo>
                    <a:pt x="73" y="1071"/>
                  </a:lnTo>
                  <a:lnTo>
                    <a:pt x="74" y="1070"/>
                  </a:lnTo>
                  <a:lnTo>
                    <a:pt x="74" y="1071"/>
                  </a:lnTo>
                  <a:lnTo>
                    <a:pt x="76" y="1071"/>
                  </a:lnTo>
                  <a:lnTo>
                    <a:pt x="76" y="1071"/>
                  </a:lnTo>
                  <a:lnTo>
                    <a:pt x="76" y="1070"/>
                  </a:lnTo>
                  <a:lnTo>
                    <a:pt x="77" y="1070"/>
                  </a:lnTo>
                  <a:lnTo>
                    <a:pt x="77" y="1070"/>
                  </a:lnTo>
                  <a:lnTo>
                    <a:pt x="78" y="1071"/>
                  </a:lnTo>
                  <a:lnTo>
                    <a:pt x="78" y="1071"/>
                  </a:lnTo>
                  <a:lnTo>
                    <a:pt x="79" y="1071"/>
                  </a:lnTo>
                  <a:lnTo>
                    <a:pt x="79" y="1071"/>
                  </a:lnTo>
                  <a:lnTo>
                    <a:pt x="80" y="1071"/>
                  </a:lnTo>
                  <a:lnTo>
                    <a:pt x="80" y="1071"/>
                  </a:lnTo>
                  <a:lnTo>
                    <a:pt x="80" y="1070"/>
                  </a:lnTo>
                  <a:lnTo>
                    <a:pt x="81" y="1071"/>
                  </a:lnTo>
                  <a:lnTo>
                    <a:pt x="81" y="1071"/>
                  </a:lnTo>
                  <a:lnTo>
                    <a:pt x="82" y="1071"/>
                  </a:lnTo>
                  <a:lnTo>
                    <a:pt x="82" y="1071"/>
                  </a:lnTo>
                  <a:lnTo>
                    <a:pt x="82" y="1071"/>
                  </a:lnTo>
                  <a:lnTo>
                    <a:pt x="83" y="1072"/>
                  </a:lnTo>
                  <a:lnTo>
                    <a:pt x="83" y="1072"/>
                  </a:lnTo>
                  <a:lnTo>
                    <a:pt x="84" y="1072"/>
                  </a:lnTo>
                  <a:lnTo>
                    <a:pt x="84" y="1072"/>
                  </a:lnTo>
                  <a:lnTo>
                    <a:pt x="85" y="1072"/>
                  </a:lnTo>
                  <a:lnTo>
                    <a:pt x="85" y="1072"/>
                  </a:lnTo>
                  <a:lnTo>
                    <a:pt x="85" y="1072"/>
                  </a:lnTo>
                  <a:lnTo>
                    <a:pt x="85" y="1071"/>
                  </a:lnTo>
                  <a:lnTo>
                    <a:pt x="84" y="1071"/>
                  </a:lnTo>
                  <a:lnTo>
                    <a:pt x="84" y="1070"/>
                  </a:lnTo>
                  <a:lnTo>
                    <a:pt x="85" y="1069"/>
                  </a:lnTo>
                  <a:lnTo>
                    <a:pt x="85" y="1070"/>
                  </a:lnTo>
                  <a:lnTo>
                    <a:pt x="85" y="1069"/>
                  </a:lnTo>
                  <a:lnTo>
                    <a:pt x="85" y="1069"/>
                  </a:lnTo>
                  <a:lnTo>
                    <a:pt x="86" y="1069"/>
                  </a:lnTo>
                  <a:lnTo>
                    <a:pt x="88" y="1069"/>
                  </a:lnTo>
                  <a:lnTo>
                    <a:pt x="88" y="1070"/>
                  </a:lnTo>
                  <a:lnTo>
                    <a:pt x="88" y="1070"/>
                  </a:lnTo>
                  <a:lnTo>
                    <a:pt x="89" y="1070"/>
                  </a:lnTo>
                  <a:lnTo>
                    <a:pt x="89" y="1070"/>
                  </a:lnTo>
                  <a:lnTo>
                    <a:pt x="89" y="1071"/>
                  </a:lnTo>
                  <a:lnTo>
                    <a:pt x="89" y="1071"/>
                  </a:lnTo>
                  <a:lnTo>
                    <a:pt x="90" y="1072"/>
                  </a:lnTo>
                  <a:lnTo>
                    <a:pt x="89" y="1072"/>
                  </a:lnTo>
                  <a:lnTo>
                    <a:pt x="89" y="1073"/>
                  </a:lnTo>
                  <a:lnTo>
                    <a:pt x="89" y="1073"/>
                  </a:lnTo>
                  <a:lnTo>
                    <a:pt x="89" y="1074"/>
                  </a:lnTo>
                  <a:lnTo>
                    <a:pt x="89" y="1074"/>
                  </a:lnTo>
                  <a:lnTo>
                    <a:pt x="89" y="1075"/>
                  </a:lnTo>
                  <a:lnTo>
                    <a:pt x="90" y="1075"/>
                  </a:lnTo>
                  <a:lnTo>
                    <a:pt x="90" y="1076"/>
                  </a:lnTo>
                  <a:lnTo>
                    <a:pt x="89" y="1076"/>
                  </a:lnTo>
                  <a:lnTo>
                    <a:pt x="89" y="1076"/>
                  </a:lnTo>
                  <a:lnTo>
                    <a:pt x="89" y="1076"/>
                  </a:lnTo>
                  <a:lnTo>
                    <a:pt x="89" y="1077"/>
                  </a:lnTo>
                  <a:lnTo>
                    <a:pt x="89" y="1077"/>
                  </a:lnTo>
                  <a:lnTo>
                    <a:pt x="89" y="1077"/>
                  </a:lnTo>
                  <a:lnTo>
                    <a:pt x="89" y="1077"/>
                  </a:lnTo>
                  <a:lnTo>
                    <a:pt x="89" y="1078"/>
                  </a:lnTo>
                  <a:lnTo>
                    <a:pt x="89" y="1078"/>
                  </a:lnTo>
                  <a:lnTo>
                    <a:pt x="89" y="1078"/>
                  </a:lnTo>
                  <a:lnTo>
                    <a:pt x="89" y="1079"/>
                  </a:lnTo>
                  <a:lnTo>
                    <a:pt x="89" y="1079"/>
                  </a:lnTo>
                  <a:lnTo>
                    <a:pt x="89" y="1079"/>
                  </a:lnTo>
                  <a:lnTo>
                    <a:pt x="88" y="1079"/>
                  </a:lnTo>
                  <a:lnTo>
                    <a:pt x="88" y="1079"/>
                  </a:lnTo>
                  <a:lnTo>
                    <a:pt x="88" y="1080"/>
                  </a:lnTo>
                  <a:lnTo>
                    <a:pt x="88" y="1081"/>
                  </a:lnTo>
                  <a:lnTo>
                    <a:pt x="87" y="1081"/>
                  </a:lnTo>
                  <a:lnTo>
                    <a:pt x="87" y="1081"/>
                  </a:lnTo>
                  <a:lnTo>
                    <a:pt x="88" y="1081"/>
                  </a:lnTo>
                  <a:lnTo>
                    <a:pt x="87" y="1082"/>
                  </a:lnTo>
                  <a:lnTo>
                    <a:pt x="88" y="1083"/>
                  </a:lnTo>
                  <a:lnTo>
                    <a:pt x="88" y="1083"/>
                  </a:lnTo>
                  <a:lnTo>
                    <a:pt x="87" y="1084"/>
                  </a:lnTo>
                  <a:lnTo>
                    <a:pt x="87" y="1084"/>
                  </a:lnTo>
                  <a:lnTo>
                    <a:pt x="87" y="1084"/>
                  </a:lnTo>
                  <a:lnTo>
                    <a:pt x="87" y="1084"/>
                  </a:lnTo>
                  <a:lnTo>
                    <a:pt x="86" y="1084"/>
                  </a:lnTo>
                  <a:lnTo>
                    <a:pt x="85" y="1084"/>
                  </a:lnTo>
                  <a:lnTo>
                    <a:pt x="85" y="1084"/>
                  </a:lnTo>
                  <a:lnTo>
                    <a:pt x="85" y="1084"/>
                  </a:lnTo>
                  <a:lnTo>
                    <a:pt x="85" y="1084"/>
                  </a:lnTo>
                  <a:lnTo>
                    <a:pt x="85" y="1084"/>
                  </a:lnTo>
                  <a:lnTo>
                    <a:pt x="85" y="1085"/>
                  </a:lnTo>
                  <a:lnTo>
                    <a:pt x="83" y="1084"/>
                  </a:lnTo>
                  <a:lnTo>
                    <a:pt x="82" y="1085"/>
                  </a:lnTo>
                  <a:lnTo>
                    <a:pt x="82" y="1084"/>
                  </a:lnTo>
                  <a:lnTo>
                    <a:pt x="82" y="1084"/>
                  </a:lnTo>
                  <a:lnTo>
                    <a:pt x="82" y="1084"/>
                  </a:lnTo>
                  <a:lnTo>
                    <a:pt x="81" y="1084"/>
                  </a:lnTo>
                  <a:lnTo>
                    <a:pt x="80" y="1084"/>
                  </a:lnTo>
                  <a:lnTo>
                    <a:pt x="80" y="1084"/>
                  </a:lnTo>
                  <a:lnTo>
                    <a:pt x="80" y="1084"/>
                  </a:lnTo>
                  <a:lnTo>
                    <a:pt x="80" y="1083"/>
                  </a:lnTo>
                  <a:lnTo>
                    <a:pt x="79" y="1083"/>
                  </a:lnTo>
                  <a:lnTo>
                    <a:pt x="79" y="1084"/>
                  </a:lnTo>
                  <a:lnTo>
                    <a:pt x="79" y="1084"/>
                  </a:lnTo>
                  <a:lnTo>
                    <a:pt x="79" y="1085"/>
                  </a:lnTo>
                  <a:lnTo>
                    <a:pt x="78" y="1085"/>
                  </a:lnTo>
                  <a:lnTo>
                    <a:pt x="78" y="1085"/>
                  </a:lnTo>
                  <a:lnTo>
                    <a:pt x="79" y="1085"/>
                  </a:lnTo>
                  <a:lnTo>
                    <a:pt x="79" y="1085"/>
                  </a:lnTo>
                  <a:lnTo>
                    <a:pt x="79" y="1085"/>
                  </a:lnTo>
                  <a:lnTo>
                    <a:pt x="78" y="1085"/>
                  </a:lnTo>
                  <a:lnTo>
                    <a:pt x="77" y="1084"/>
                  </a:lnTo>
                  <a:lnTo>
                    <a:pt x="76" y="1085"/>
                  </a:lnTo>
                  <a:lnTo>
                    <a:pt x="76" y="1085"/>
                  </a:lnTo>
                  <a:lnTo>
                    <a:pt x="76" y="1084"/>
                  </a:lnTo>
                  <a:lnTo>
                    <a:pt x="76" y="1085"/>
                  </a:lnTo>
                  <a:lnTo>
                    <a:pt x="75" y="1085"/>
                  </a:lnTo>
                  <a:lnTo>
                    <a:pt x="74" y="1084"/>
                  </a:lnTo>
                  <a:lnTo>
                    <a:pt x="74" y="1084"/>
                  </a:lnTo>
                  <a:lnTo>
                    <a:pt x="73" y="1085"/>
                  </a:lnTo>
                  <a:lnTo>
                    <a:pt x="72" y="1085"/>
                  </a:lnTo>
                  <a:lnTo>
                    <a:pt x="71" y="1085"/>
                  </a:lnTo>
                  <a:lnTo>
                    <a:pt x="70" y="1085"/>
                  </a:lnTo>
                  <a:lnTo>
                    <a:pt x="70" y="1084"/>
                  </a:lnTo>
                  <a:lnTo>
                    <a:pt x="68" y="1084"/>
                  </a:lnTo>
                  <a:lnTo>
                    <a:pt x="68" y="1084"/>
                  </a:lnTo>
                  <a:lnTo>
                    <a:pt x="67" y="1083"/>
                  </a:lnTo>
                  <a:lnTo>
                    <a:pt x="67" y="1083"/>
                  </a:lnTo>
                  <a:lnTo>
                    <a:pt x="67" y="1083"/>
                  </a:lnTo>
                  <a:lnTo>
                    <a:pt x="65" y="1083"/>
                  </a:lnTo>
                  <a:lnTo>
                    <a:pt x="65" y="1082"/>
                  </a:lnTo>
                  <a:lnTo>
                    <a:pt x="65" y="1082"/>
                  </a:lnTo>
                  <a:lnTo>
                    <a:pt x="66" y="1082"/>
                  </a:lnTo>
                  <a:lnTo>
                    <a:pt x="65" y="1082"/>
                  </a:lnTo>
                  <a:lnTo>
                    <a:pt x="64" y="1082"/>
                  </a:lnTo>
                  <a:lnTo>
                    <a:pt x="64" y="1082"/>
                  </a:lnTo>
                  <a:lnTo>
                    <a:pt x="63" y="1083"/>
                  </a:lnTo>
                  <a:lnTo>
                    <a:pt x="63" y="1083"/>
                  </a:lnTo>
                  <a:lnTo>
                    <a:pt x="62" y="1083"/>
                  </a:lnTo>
                  <a:lnTo>
                    <a:pt x="63" y="1084"/>
                  </a:lnTo>
                  <a:lnTo>
                    <a:pt x="62" y="1084"/>
                  </a:lnTo>
                  <a:lnTo>
                    <a:pt x="62" y="1083"/>
                  </a:lnTo>
                  <a:lnTo>
                    <a:pt x="62" y="1083"/>
                  </a:lnTo>
                  <a:lnTo>
                    <a:pt x="62" y="1083"/>
                  </a:lnTo>
                  <a:lnTo>
                    <a:pt x="62" y="1084"/>
                  </a:lnTo>
                  <a:lnTo>
                    <a:pt x="61" y="1084"/>
                  </a:lnTo>
                  <a:lnTo>
                    <a:pt x="61" y="1085"/>
                  </a:lnTo>
                  <a:lnTo>
                    <a:pt x="60" y="1085"/>
                  </a:lnTo>
                  <a:lnTo>
                    <a:pt x="60" y="1084"/>
                  </a:lnTo>
                  <a:lnTo>
                    <a:pt x="60" y="1084"/>
                  </a:lnTo>
                  <a:lnTo>
                    <a:pt x="60" y="1085"/>
                  </a:lnTo>
                  <a:lnTo>
                    <a:pt x="59" y="1085"/>
                  </a:lnTo>
                  <a:lnTo>
                    <a:pt x="59" y="1084"/>
                  </a:lnTo>
                  <a:lnTo>
                    <a:pt x="59" y="1084"/>
                  </a:lnTo>
                  <a:lnTo>
                    <a:pt x="59" y="1084"/>
                  </a:lnTo>
                  <a:lnTo>
                    <a:pt x="58" y="1084"/>
                  </a:lnTo>
                  <a:lnTo>
                    <a:pt x="58" y="1083"/>
                  </a:lnTo>
                  <a:lnTo>
                    <a:pt x="57" y="1083"/>
                  </a:lnTo>
                  <a:lnTo>
                    <a:pt x="57" y="1082"/>
                  </a:lnTo>
                  <a:lnTo>
                    <a:pt x="56" y="1082"/>
                  </a:lnTo>
                  <a:lnTo>
                    <a:pt x="56" y="1081"/>
                  </a:lnTo>
                  <a:lnTo>
                    <a:pt x="56" y="1080"/>
                  </a:lnTo>
                  <a:lnTo>
                    <a:pt x="57" y="1080"/>
                  </a:lnTo>
                  <a:lnTo>
                    <a:pt x="57" y="1081"/>
                  </a:lnTo>
                  <a:lnTo>
                    <a:pt x="58" y="1081"/>
                  </a:lnTo>
                  <a:lnTo>
                    <a:pt x="58" y="1080"/>
                  </a:lnTo>
                  <a:lnTo>
                    <a:pt x="57" y="1080"/>
                  </a:lnTo>
                  <a:lnTo>
                    <a:pt x="57" y="1080"/>
                  </a:lnTo>
                  <a:lnTo>
                    <a:pt x="57" y="1080"/>
                  </a:lnTo>
                  <a:lnTo>
                    <a:pt x="57" y="1079"/>
                  </a:lnTo>
                  <a:lnTo>
                    <a:pt x="57" y="1079"/>
                  </a:lnTo>
                  <a:lnTo>
                    <a:pt x="57" y="1079"/>
                  </a:lnTo>
                  <a:lnTo>
                    <a:pt x="58" y="1079"/>
                  </a:lnTo>
                  <a:lnTo>
                    <a:pt x="58" y="1078"/>
                  </a:lnTo>
                  <a:lnTo>
                    <a:pt x="58" y="1078"/>
                  </a:lnTo>
                  <a:lnTo>
                    <a:pt x="58" y="1077"/>
                  </a:lnTo>
                  <a:lnTo>
                    <a:pt x="57" y="1077"/>
                  </a:lnTo>
                  <a:lnTo>
                    <a:pt x="57" y="1076"/>
                  </a:lnTo>
                  <a:lnTo>
                    <a:pt x="58" y="1076"/>
                  </a:lnTo>
                  <a:lnTo>
                    <a:pt x="58" y="1076"/>
                  </a:lnTo>
                  <a:lnTo>
                    <a:pt x="57" y="1076"/>
                  </a:lnTo>
                  <a:lnTo>
                    <a:pt x="56" y="1076"/>
                  </a:lnTo>
                  <a:lnTo>
                    <a:pt x="56" y="1076"/>
                  </a:lnTo>
                  <a:lnTo>
                    <a:pt x="56" y="1076"/>
                  </a:lnTo>
                  <a:lnTo>
                    <a:pt x="55" y="1076"/>
                  </a:lnTo>
                  <a:lnTo>
                    <a:pt x="55" y="1075"/>
                  </a:lnTo>
                  <a:lnTo>
                    <a:pt x="55" y="1075"/>
                  </a:lnTo>
                  <a:lnTo>
                    <a:pt x="55" y="1075"/>
                  </a:lnTo>
                  <a:lnTo>
                    <a:pt x="54" y="1075"/>
                  </a:lnTo>
                  <a:lnTo>
                    <a:pt x="54" y="1074"/>
                  </a:lnTo>
                  <a:lnTo>
                    <a:pt x="54" y="1074"/>
                  </a:lnTo>
                  <a:lnTo>
                    <a:pt x="54" y="1073"/>
                  </a:lnTo>
                  <a:lnTo>
                    <a:pt x="54" y="1073"/>
                  </a:lnTo>
                  <a:lnTo>
                    <a:pt x="54" y="1072"/>
                  </a:lnTo>
                  <a:lnTo>
                    <a:pt x="54" y="1072"/>
                  </a:lnTo>
                  <a:lnTo>
                    <a:pt x="53" y="1072"/>
                  </a:lnTo>
                  <a:lnTo>
                    <a:pt x="52" y="1072"/>
                  </a:lnTo>
                  <a:lnTo>
                    <a:pt x="52" y="1071"/>
                  </a:lnTo>
                  <a:lnTo>
                    <a:pt x="53" y="1070"/>
                  </a:lnTo>
                  <a:lnTo>
                    <a:pt x="52" y="1070"/>
                  </a:lnTo>
                  <a:lnTo>
                    <a:pt x="54" y="1070"/>
                  </a:lnTo>
                  <a:lnTo>
                    <a:pt x="54" y="1071"/>
                  </a:lnTo>
                  <a:lnTo>
                    <a:pt x="54" y="1071"/>
                  </a:lnTo>
                  <a:lnTo>
                    <a:pt x="54" y="1070"/>
                  </a:lnTo>
                  <a:lnTo>
                    <a:pt x="54" y="1070"/>
                  </a:lnTo>
                  <a:lnTo>
                    <a:pt x="54" y="1070"/>
                  </a:lnTo>
                  <a:lnTo>
                    <a:pt x="54" y="1070"/>
                  </a:lnTo>
                  <a:lnTo>
                    <a:pt x="53" y="1070"/>
                  </a:lnTo>
                  <a:lnTo>
                    <a:pt x="52" y="1070"/>
                  </a:lnTo>
                  <a:lnTo>
                    <a:pt x="51" y="1070"/>
                  </a:lnTo>
                  <a:lnTo>
                    <a:pt x="50" y="1069"/>
                  </a:lnTo>
                  <a:lnTo>
                    <a:pt x="50" y="1069"/>
                  </a:lnTo>
                  <a:lnTo>
                    <a:pt x="50" y="1069"/>
                  </a:lnTo>
                  <a:lnTo>
                    <a:pt x="50" y="1068"/>
                  </a:lnTo>
                  <a:lnTo>
                    <a:pt x="50" y="1068"/>
                  </a:lnTo>
                  <a:lnTo>
                    <a:pt x="49" y="1068"/>
                  </a:lnTo>
                  <a:lnTo>
                    <a:pt x="49" y="1068"/>
                  </a:lnTo>
                  <a:lnTo>
                    <a:pt x="48" y="1068"/>
                  </a:lnTo>
                  <a:lnTo>
                    <a:pt x="47" y="1067"/>
                  </a:lnTo>
                  <a:lnTo>
                    <a:pt x="46" y="1067"/>
                  </a:lnTo>
                  <a:lnTo>
                    <a:pt x="46" y="1066"/>
                  </a:lnTo>
                  <a:lnTo>
                    <a:pt x="45" y="1066"/>
                  </a:lnTo>
                  <a:lnTo>
                    <a:pt x="43" y="1063"/>
                  </a:lnTo>
                  <a:lnTo>
                    <a:pt x="41" y="1062"/>
                  </a:lnTo>
                  <a:lnTo>
                    <a:pt x="42" y="1062"/>
                  </a:lnTo>
                  <a:lnTo>
                    <a:pt x="41" y="1061"/>
                  </a:lnTo>
                  <a:lnTo>
                    <a:pt x="41" y="1061"/>
                  </a:lnTo>
                  <a:lnTo>
                    <a:pt x="41" y="1061"/>
                  </a:lnTo>
                  <a:lnTo>
                    <a:pt x="41" y="1061"/>
                  </a:lnTo>
                  <a:lnTo>
                    <a:pt x="41" y="1060"/>
                  </a:lnTo>
                  <a:lnTo>
                    <a:pt x="40" y="1060"/>
                  </a:lnTo>
                  <a:lnTo>
                    <a:pt x="39" y="1060"/>
                  </a:lnTo>
                  <a:lnTo>
                    <a:pt x="39" y="1059"/>
                  </a:lnTo>
                  <a:lnTo>
                    <a:pt x="39" y="1059"/>
                  </a:lnTo>
                  <a:lnTo>
                    <a:pt x="39" y="1060"/>
                  </a:lnTo>
                  <a:lnTo>
                    <a:pt x="39" y="1060"/>
                  </a:lnTo>
                  <a:lnTo>
                    <a:pt x="39" y="1061"/>
                  </a:lnTo>
                  <a:lnTo>
                    <a:pt x="39" y="1061"/>
                  </a:lnTo>
                  <a:lnTo>
                    <a:pt x="40" y="1061"/>
                  </a:lnTo>
                  <a:lnTo>
                    <a:pt x="40" y="1062"/>
                  </a:lnTo>
                  <a:lnTo>
                    <a:pt x="40" y="1062"/>
                  </a:lnTo>
                  <a:lnTo>
                    <a:pt x="40" y="1063"/>
                  </a:lnTo>
                  <a:lnTo>
                    <a:pt x="40" y="1063"/>
                  </a:lnTo>
                  <a:lnTo>
                    <a:pt x="39" y="1063"/>
                  </a:lnTo>
                  <a:lnTo>
                    <a:pt x="38" y="1063"/>
                  </a:lnTo>
                  <a:lnTo>
                    <a:pt x="38" y="1064"/>
                  </a:lnTo>
                  <a:lnTo>
                    <a:pt x="38" y="1064"/>
                  </a:lnTo>
                  <a:lnTo>
                    <a:pt x="37" y="1065"/>
                  </a:lnTo>
                  <a:lnTo>
                    <a:pt x="37" y="1065"/>
                  </a:lnTo>
                  <a:lnTo>
                    <a:pt x="37" y="1065"/>
                  </a:lnTo>
                  <a:lnTo>
                    <a:pt x="35" y="1065"/>
                  </a:lnTo>
                  <a:lnTo>
                    <a:pt x="35" y="1066"/>
                  </a:lnTo>
                  <a:lnTo>
                    <a:pt x="35" y="1066"/>
                  </a:lnTo>
                  <a:lnTo>
                    <a:pt x="35" y="1067"/>
                  </a:lnTo>
                  <a:lnTo>
                    <a:pt x="34" y="1067"/>
                  </a:lnTo>
                  <a:lnTo>
                    <a:pt x="33" y="1066"/>
                  </a:lnTo>
                  <a:lnTo>
                    <a:pt x="32" y="1066"/>
                  </a:lnTo>
                  <a:lnTo>
                    <a:pt x="32" y="1066"/>
                  </a:lnTo>
                  <a:lnTo>
                    <a:pt x="31" y="1066"/>
                  </a:lnTo>
                  <a:lnTo>
                    <a:pt x="30" y="1066"/>
                  </a:lnTo>
                  <a:lnTo>
                    <a:pt x="30" y="1066"/>
                  </a:lnTo>
                  <a:lnTo>
                    <a:pt x="31" y="1066"/>
                  </a:lnTo>
                  <a:lnTo>
                    <a:pt x="31" y="1065"/>
                  </a:lnTo>
                  <a:lnTo>
                    <a:pt x="31" y="1065"/>
                  </a:lnTo>
                  <a:lnTo>
                    <a:pt x="31" y="1064"/>
                  </a:lnTo>
                  <a:lnTo>
                    <a:pt x="31" y="1063"/>
                  </a:lnTo>
                  <a:lnTo>
                    <a:pt x="31" y="1063"/>
                  </a:lnTo>
                  <a:lnTo>
                    <a:pt x="31" y="1063"/>
                  </a:lnTo>
                  <a:lnTo>
                    <a:pt x="30" y="1063"/>
                  </a:lnTo>
                  <a:lnTo>
                    <a:pt x="30" y="1062"/>
                  </a:lnTo>
                  <a:lnTo>
                    <a:pt x="29" y="1062"/>
                  </a:lnTo>
                  <a:lnTo>
                    <a:pt x="29" y="1061"/>
                  </a:lnTo>
                  <a:lnTo>
                    <a:pt x="29" y="1061"/>
                  </a:lnTo>
                  <a:lnTo>
                    <a:pt x="29" y="1061"/>
                  </a:lnTo>
                  <a:lnTo>
                    <a:pt x="29" y="1060"/>
                  </a:lnTo>
                  <a:lnTo>
                    <a:pt x="28" y="1061"/>
                  </a:lnTo>
                  <a:lnTo>
                    <a:pt x="28" y="1061"/>
                  </a:lnTo>
                  <a:lnTo>
                    <a:pt x="27" y="1061"/>
                  </a:lnTo>
                  <a:lnTo>
                    <a:pt x="28" y="1060"/>
                  </a:lnTo>
                  <a:lnTo>
                    <a:pt x="28" y="1059"/>
                  </a:lnTo>
                  <a:lnTo>
                    <a:pt x="25" y="1059"/>
                  </a:lnTo>
                  <a:lnTo>
                    <a:pt x="24" y="1059"/>
                  </a:lnTo>
                  <a:lnTo>
                    <a:pt x="24" y="1059"/>
                  </a:lnTo>
                  <a:lnTo>
                    <a:pt x="24" y="1059"/>
                  </a:lnTo>
                  <a:lnTo>
                    <a:pt x="24" y="1059"/>
                  </a:lnTo>
                  <a:lnTo>
                    <a:pt x="24" y="1059"/>
                  </a:lnTo>
                  <a:lnTo>
                    <a:pt x="24" y="1059"/>
                  </a:lnTo>
                  <a:lnTo>
                    <a:pt x="24" y="1059"/>
                  </a:lnTo>
                  <a:lnTo>
                    <a:pt x="24" y="1059"/>
                  </a:lnTo>
                  <a:lnTo>
                    <a:pt x="24" y="1058"/>
                  </a:lnTo>
                  <a:lnTo>
                    <a:pt x="24" y="1058"/>
                  </a:lnTo>
                  <a:lnTo>
                    <a:pt x="23" y="1057"/>
                  </a:lnTo>
                  <a:lnTo>
                    <a:pt x="23" y="1057"/>
                  </a:lnTo>
                  <a:lnTo>
                    <a:pt x="23" y="1056"/>
                  </a:lnTo>
                  <a:lnTo>
                    <a:pt x="22" y="1055"/>
                  </a:lnTo>
                  <a:lnTo>
                    <a:pt x="22" y="1055"/>
                  </a:lnTo>
                  <a:lnTo>
                    <a:pt x="21" y="1055"/>
                  </a:lnTo>
                  <a:lnTo>
                    <a:pt x="21" y="1056"/>
                  </a:lnTo>
                  <a:lnTo>
                    <a:pt x="20" y="1056"/>
                  </a:lnTo>
                  <a:lnTo>
                    <a:pt x="20" y="1055"/>
                  </a:lnTo>
                  <a:lnTo>
                    <a:pt x="20" y="1055"/>
                  </a:lnTo>
                  <a:lnTo>
                    <a:pt x="20" y="1055"/>
                  </a:lnTo>
                  <a:lnTo>
                    <a:pt x="20" y="1054"/>
                  </a:lnTo>
                  <a:lnTo>
                    <a:pt x="20" y="1054"/>
                  </a:lnTo>
                  <a:lnTo>
                    <a:pt x="21" y="1054"/>
                  </a:lnTo>
                  <a:lnTo>
                    <a:pt x="21" y="1053"/>
                  </a:lnTo>
                  <a:lnTo>
                    <a:pt x="22" y="1053"/>
                  </a:lnTo>
                  <a:lnTo>
                    <a:pt x="22" y="1052"/>
                  </a:lnTo>
                  <a:lnTo>
                    <a:pt x="21" y="1052"/>
                  </a:lnTo>
                  <a:lnTo>
                    <a:pt x="21" y="1052"/>
                  </a:lnTo>
                  <a:lnTo>
                    <a:pt x="22" y="1051"/>
                  </a:lnTo>
                  <a:lnTo>
                    <a:pt x="22" y="1051"/>
                  </a:lnTo>
                  <a:lnTo>
                    <a:pt x="22" y="1052"/>
                  </a:lnTo>
                  <a:lnTo>
                    <a:pt x="23" y="1052"/>
                  </a:lnTo>
                  <a:lnTo>
                    <a:pt x="23" y="1052"/>
                  </a:lnTo>
                  <a:lnTo>
                    <a:pt x="23" y="1052"/>
                  </a:lnTo>
                  <a:lnTo>
                    <a:pt x="23" y="1054"/>
                  </a:lnTo>
                  <a:lnTo>
                    <a:pt x="24" y="1055"/>
                  </a:lnTo>
                  <a:lnTo>
                    <a:pt x="24" y="1055"/>
                  </a:lnTo>
                  <a:lnTo>
                    <a:pt x="24" y="1055"/>
                  </a:lnTo>
                  <a:lnTo>
                    <a:pt x="24" y="1055"/>
                  </a:lnTo>
                  <a:lnTo>
                    <a:pt x="25" y="1055"/>
                  </a:lnTo>
                  <a:lnTo>
                    <a:pt x="25" y="1055"/>
                  </a:lnTo>
                  <a:lnTo>
                    <a:pt x="25" y="1055"/>
                  </a:lnTo>
                  <a:lnTo>
                    <a:pt x="25" y="1054"/>
                  </a:lnTo>
                  <a:lnTo>
                    <a:pt x="25" y="1054"/>
                  </a:lnTo>
                  <a:lnTo>
                    <a:pt x="25" y="1053"/>
                  </a:lnTo>
                  <a:lnTo>
                    <a:pt x="24" y="1053"/>
                  </a:lnTo>
                  <a:lnTo>
                    <a:pt x="24" y="1053"/>
                  </a:lnTo>
                  <a:lnTo>
                    <a:pt x="24" y="1052"/>
                  </a:lnTo>
                  <a:lnTo>
                    <a:pt x="24" y="1052"/>
                  </a:lnTo>
                  <a:lnTo>
                    <a:pt x="25" y="1052"/>
                  </a:lnTo>
                  <a:lnTo>
                    <a:pt x="25" y="1052"/>
                  </a:lnTo>
                  <a:lnTo>
                    <a:pt x="25" y="1052"/>
                  </a:lnTo>
                  <a:lnTo>
                    <a:pt x="26" y="1051"/>
                  </a:lnTo>
                  <a:lnTo>
                    <a:pt x="25" y="1050"/>
                  </a:lnTo>
                  <a:lnTo>
                    <a:pt x="26" y="1050"/>
                  </a:lnTo>
                  <a:lnTo>
                    <a:pt x="25" y="1050"/>
                  </a:lnTo>
                  <a:lnTo>
                    <a:pt x="24" y="1049"/>
                  </a:lnTo>
                  <a:lnTo>
                    <a:pt x="24" y="1049"/>
                  </a:lnTo>
                  <a:lnTo>
                    <a:pt x="24" y="1049"/>
                  </a:lnTo>
                  <a:lnTo>
                    <a:pt x="24" y="1050"/>
                  </a:lnTo>
                  <a:lnTo>
                    <a:pt x="24" y="1049"/>
                  </a:lnTo>
                  <a:lnTo>
                    <a:pt x="24" y="1049"/>
                  </a:lnTo>
                  <a:lnTo>
                    <a:pt x="24" y="1048"/>
                  </a:lnTo>
                  <a:lnTo>
                    <a:pt x="24" y="1048"/>
                  </a:lnTo>
                  <a:lnTo>
                    <a:pt x="25" y="1048"/>
                  </a:lnTo>
                  <a:lnTo>
                    <a:pt x="25" y="1048"/>
                  </a:lnTo>
                  <a:lnTo>
                    <a:pt x="26" y="1048"/>
                  </a:lnTo>
                  <a:lnTo>
                    <a:pt x="26" y="1047"/>
                  </a:lnTo>
                  <a:lnTo>
                    <a:pt x="26" y="1047"/>
                  </a:lnTo>
                  <a:lnTo>
                    <a:pt x="26" y="1047"/>
                  </a:lnTo>
                  <a:lnTo>
                    <a:pt x="26" y="1047"/>
                  </a:lnTo>
                  <a:lnTo>
                    <a:pt x="26" y="1046"/>
                  </a:lnTo>
                  <a:lnTo>
                    <a:pt x="28" y="1047"/>
                  </a:lnTo>
                  <a:lnTo>
                    <a:pt x="28" y="1047"/>
                  </a:lnTo>
                  <a:lnTo>
                    <a:pt x="28" y="1046"/>
                  </a:lnTo>
                  <a:lnTo>
                    <a:pt x="28" y="1046"/>
                  </a:lnTo>
                  <a:lnTo>
                    <a:pt x="28" y="1046"/>
                  </a:lnTo>
                  <a:lnTo>
                    <a:pt x="28" y="1046"/>
                  </a:lnTo>
                  <a:lnTo>
                    <a:pt x="28" y="1045"/>
                  </a:lnTo>
                  <a:lnTo>
                    <a:pt x="28" y="1044"/>
                  </a:lnTo>
                  <a:lnTo>
                    <a:pt x="28" y="1044"/>
                  </a:lnTo>
                  <a:lnTo>
                    <a:pt x="28" y="1044"/>
                  </a:lnTo>
                  <a:lnTo>
                    <a:pt x="28" y="1043"/>
                  </a:lnTo>
                  <a:lnTo>
                    <a:pt x="28" y="1043"/>
                  </a:lnTo>
                  <a:lnTo>
                    <a:pt x="28" y="1043"/>
                  </a:lnTo>
                  <a:lnTo>
                    <a:pt x="28" y="1042"/>
                  </a:lnTo>
                  <a:lnTo>
                    <a:pt x="29" y="1042"/>
                  </a:lnTo>
                  <a:lnTo>
                    <a:pt x="30" y="1041"/>
                  </a:lnTo>
                  <a:lnTo>
                    <a:pt x="29" y="1041"/>
                  </a:lnTo>
                  <a:lnTo>
                    <a:pt x="29" y="1039"/>
                  </a:lnTo>
                  <a:lnTo>
                    <a:pt x="30" y="1039"/>
                  </a:lnTo>
                  <a:lnTo>
                    <a:pt x="30" y="1040"/>
                  </a:lnTo>
                  <a:lnTo>
                    <a:pt x="31" y="1040"/>
                  </a:lnTo>
                  <a:lnTo>
                    <a:pt x="30" y="1039"/>
                  </a:lnTo>
                  <a:lnTo>
                    <a:pt x="30" y="1039"/>
                  </a:lnTo>
                  <a:lnTo>
                    <a:pt x="30" y="1039"/>
                  </a:lnTo>
                  <a:lnTo>
                    <a:pt x="30" y="1038"/>
                  </a:lnTo>
                  <a:lnTo>
                    <a:pt x="29" y="1037"/>
                  </a:lnTo>
                  <a:lnTo>
                    <a:pt x="29" y="1037"/>
                  </a:lnTo>
                  <a:lnTo>
                    <a:pt x="29" y="1037"/>
                  </a:lnTo>
                  <a:lnTo>
                    <a:pt x="29" y="1037"/>
                  </a:lnTo>
                  <a:lnTo>
                    <a:pt x="30" y="1037"/>
                  </a:lnTo>
                  <a:lnTo>
                    <a:pt x="31" y="1037"/>
                  </a:lnTo>
                  <a:lnTo>
                    <a:pt x="30" y="1037"/>
                  </a:lnTo>
                  <a:lnTo>
                    <a:pt x="31" y="1037"/>
                  </a:lnTo>
                  <a:lnTo>
                    <a:pt x="31" y="1036"/>
                  </a:lnTo>
                  <a:lnTo>
                    <a:pt x="32" y="1036"/>
                  </a:lnTo>
                  <a:lnTo>
                    <a:pt x="33" y="1036"/>
                  </a:lnTo>
                  <a:lnTo>
                    <a:pt x="33" y="1037"/>
                  </a:lnTo>
                  <a:lnTo>
                    <a:pt x="33" y="1037"/>
                  </a:lnTo>
                  <a:lnTo>
                    <a:pt x="33" y="1037"/>
                  </a:lnTo>
                  <a:lnTo>
                    <a:pt x="34" y="1037"/>
                  </a:lnTo>
                  <a:lnTo>
                    <a:pt x="34" y="1037"/>
                  </a:lnTo>
                  <a:lnTo>
                    <a:pt x="34" y="1037"/>
                  </a:lnTo>
                  <a:lnTo>
                    <a:pt x="34" y="1037"/>
                  </a:lnTo>
                  <a:lnTo>
                    <a:pt x="34" y="1037"/>
                  </a:lnTo>
                  <a:lnTo>
                    <a:pt x="35" y="1037"/>
                  </a:lnTo>
                  <a:lnTo>
                    <a:pt x="36" y="1037"/>
                  </a:lnTo>
                  <a:lnTo>
                    <a:pt x="35" y="1037"/>
                  </a:lnTo>
                  <a:lnTo>
                    <a:pt x="35" y="1036"/>
                  </a:lnTo>
                  <a:lnTo>
                    <a:pt x="37" y="1036"/>
                  </a:lnTo>
                  <a:lnTo>
                    <a:pt x="37" y="1036"/>
                  </a:lnTo>
                  <a:lnTo>
                    <a:pt x="37" y="1036"/>
                  </a:lnTo>
                  <a:lnTo>
                    <a:pt x="37" y="1036"/>
                  </a:lnTo>
                  <a:lnTo>
                    <a:pt x="37" y="1037"/>
                  </a:lnTo>
                  <a:lnTo>
                    <a:pt x="39" y="1039"/>
                  </a:lnTo>
                  <a:lnTo>
                    <a:pt x="40" y="1039"/>
                  </a:lnTo>
                  <a:lnTo>
                    <a:pt x="41" y="1040"/>
                  </a:lnTo>
                  <a:lnTo>
                    <a:pt x="41" y="1040"/>
                  </a:lnTo>
                  <a:lnTo>
                    <a:pt x="41" y="1039"/>
                  </a:lnTo>
                  <a:lnTo>
                    <a:pt x="40" y="1039"/>
                  </a:lnTo>
                  <a:lnTo>
                    <a:pt x="40" y="1039"/>
                  </a:lnTo>
                  <a:lnTo>
                    <a:pt x="41" y="1039"/>
                  </a:lnTo>
                  <a:lnTo>
                    <a:pt x="42" y="1039"/>
                  </a:lnTo>
                  <a:lnTo>
                    <a:pt x="42" y="1040"/>
                  </a:lnTo>
                  <a:lnTo>
                    <a:pt x="41" y="1041"/>
                  </a:lnTo>
                  <a:lnTo>
                    <a:pt x="41" y="1041"/>
                  </a:lnTo>
                  <a:lnTo>
                    <a:pt x="41" y="1041"/>
                  </a:lnTo>
                  <a:lnTo>
                    <a:pt x="43" y="1042"/>
                  </a:lnTo>
                  <a:lnTo>
                    <a:pt x="42" y="1041"/>
                  </a:lnTo>
                  <a:lnTo>
                    <a:pt x="43" y="1042"/>
                  </a:lnTo>
                  <a:lnTo>
                    <a:pt x="44" y="1042"/>
                  </a:lnTo>
                  <a:lnTo>
                    <a:pt x="45" y="1041"/>
                  </a:lnTo>
                  <a:lnTo>
                    <a:pt x="46" y="1041"/>
                  </a:lnTo>
                  <a:lnTo>
                    <a:pt x="46" y="1042"/>
                  </a:lnTo>
                  <a:lnTo>
                    <a:pt x="46" y="1042"/>
                  </a:lnTo>
                  <a:lnTo>
                    <a:pt x="45" y="1042"/>
                  </a:lnTo>
                  <a:lnTo>
                    <a:pt x="44" y="1042"/>
                  </a:lnTo>
                  <a:lnTo>
                    <a:pt x="44" y="1042"/>
                  </a:lnTo>
                  <a:lnTo>
                    <a:pt x="44" y="1042"/>
                  </a:lnTo>
                  <a:lnTo>
                    <a:pt x="43" y="1042"/>
                  </a:lnTo>
                  <a:lnTo>
                    <a:pt x="44" y="1042"/>
                  </a:lnTo>
                  <a:lnTo>
                    <a:pt x="43" y="1042"/>
                  </a:lnTo>
                  <a:lnTo>
                    <a:pt x="43" y="1043"/>
                  </a:lnTo>
                  <a:lnTo>
                    <a:pt x="44" y="1043"/>
                  </a:lnTo>
                  <a:lnTo>
                    <a:pt x="44" y="1043"/>
                  </a:lnTo>
                  <a:lnTo>
                    <a:pt x="46" y="1044"/>
                  </a:lnTo>
                  <a:lnTo>
                    <a:pt x="46" y="1044"/>
                  </a:lnTo>
                  <a:lnTo>
                    <a:pt x="46" y="1044"/>
                  </a:lnTo>
                  <a:lnTo>
                    <a:pt x="46" y="1045"/>
                  </a:lnTo>
                  <a:lnTo>
                    <a:pt x="47" y="1045"/>
                  </a:lnTo>
                  <a:lnTo>
                    <a:pt x="48" y="1044"/>
                  </a:lnTo>
                  <a:lnTo>
                    <a:pt x="49" y="1043"/>
                  </a:lnTo>
                  <a:lnTo>
                    <a:pt x="49" y="1042"/>
                  </a:lnTo>
                  <a:lnTo>
                    <a:pt x="49" y="1042"/>
                  </a:lnTo>
                  <a:lnTo>
                    <a:pt x="49" y="1042"/>
                  </a:lnTo>
                  <a:lnTo>
                    <a:pt x="49" y="1041"/>
                  </a:lnTo>
                  <a:lnTo>
                    <a:pt x="50" y="1040"/>
                  </a:lnTo>
                  <a:lnTo>
                    <a:pt x="50" y="1039"/>
                  </a:lnTo>
                  <a:lnTo>
                    <a:pt x="50" y="1037"/>
                  </a:lnTo>
                  <a:lnTo>
                    <a:pt x="49" y="1037"/>
                  </a:lnTo>
                  <a:lnTo>
                    <a:pt x="49" y="1037"/>
                  </a:lnTo>
                  <a:lnTo>
                    <a:pt x="50" y="1037"/>
                  </a:lnTo>
                  <a:lnTo>
                    <a:pt x="53" y="1036"/>
                  </a:lnTo>
                  <a:lnTo>
                    <a:pt x="55" y="1034"/>
                  </a:lnTo>
                  <a:lnTo>
                    <a:pt x="56" y="1033"/>
                  </a:lnTo>
                  <a:lnTo>
                    <a:pt x="56" y="1032"/>
                  </a:lnTo>
                  <a:lnTo>
                    <a:pt x="55" y="1031"/>
                  </a:lnTo>
                  <a:lnTo>
                    <a:pt x="54" y="1031"/>
                  </a:lnTo>
                  <a:lnTo>
                    <a:pt x="54" y="1032"/>
                  </a:lnTo>
                  <a:lnTo>
                    <a:pt x="54" y="1032"/>
                  </a:lnTo>
                  <a:lnTo>
                    <a:pt x="54" y="1032"/>
                  </a:lnTo>
                  <a:lnTo>
                    <a:pt x="54" y="1031"/>
                  </a:lnTo>
                  <a:lnTo>
                    <a:pt x="54" y="1031"/>
                  </a:lnTo>
                  <a:lnTo>
                    <a:pt x="54" y="1030"/>
                  </a:lnTo>
                  <a:lnTo>
                    <a:pt x="54" y="1030"/>
                  </a:lnTo>
                  <a:lnTo>
                    <a:pt x="54" y="1030"/>
                  </a:lnTo>
                  <a:lnTo>
                    <a:pt x="55" y="1031"/>
                  </a:lnTo>
                  <a:lnTo>
                    <a:pt x="56" y="1030"/>
                  </a:lnTo>
                  <a:lnTo>
                    <a:pt x="56" y="1029"/>
                  </a:lnTo>
                  <a:lnTo>
                    <a:pt x="56" y="1029"/>
                  </a:lnTo>
                  <a:lnTo>
                    <a:pt x="56" y="1029"/>
                  </a:lnTo>
                  <a:lnTo>
                    <a:pt x="57" y="1029"/>
                  </a:lnTo>
                  <a:lnTo>
                    <a:pt x="57" y="1029"/>
                  </a:lnTo>
                  <a:lnTo>
                    <a:pt x="57" y="1029"/>
                  </a:lnTo>
                  <a:lnTo>
                    <a:pt x="58" y="1029"/>
                  </a:lnTo>
                  <a:lnTo>
                    <a:pt x="58" y="1028"/>
                  </a:lnTo>
                  <a:lnTo>
                    <a:pt x="58" y="1028"/>
                  </a:lnTo>
                  <a:lnTo>
                    <a:pt x="58" y="1028"/>
                  </a:lnTo>
                  <a:lnTo>
                    <a:pt x="59" y="1027"/>
                  </a:lnTo>
                  <a:lnTo>
                    <a:pt x="59" y="1026"/>
                  </a:lnTo>
                  <a:lnTo>
                    <a:pt x="59" y="1027"/>
                  </a:lnTo>
                  <a:lnTo>
                    <a:pt x="60" y="1028"/>
                  </a:lnTo>
                  <a:lnTo>
                    <a:pt x="60" y="1029"/>
                  </a:lnTo>
                  <a:lnTo>
                    <a:pt x="60" y="1029"/>
                  </a:lnTo>
                  <a:lnTo>
                    <a:pt x="59" y="1029"/>
                  </a:lnTo>
                  <a:lnTo>
                    <a:pt x="59" y="1029"/>
                  </a:lnTo>
                  <a:lnTo>
                    <a:pt x="58" y="1030"/>
                  </a:lnTo>
                  <a:lnTo>
                    <a:pt x="58" y="1032"/>
                  </a:lnTo>
                  <a:lnTo>
                    <a:pt x="58" y="1033"/>
                  </a:lnTo>
                  <a:lnTo>
                    <a:pt x="58" y="1033"/>
                  </a:lnTo>
                  <a:lnTo>
                    <a:pt x="56" y="1035"/>
                  </a:lnTo>
                  <a:lnTo>
                    <a:pt x="56" y="1036"/>
                  </a:lnTo>
                  <a:lnTo>
                    <a:pt x="55" y="1036"/>
                  </a:lnTo>
                  <a:lnTo>
                    <a:pt x="55" y="1037"/>
                  </a:lnTo>
                  <a:lnTo>
                    <a:pt x="55" y="1037"/>
                  </a:lnTo>
                  <a:lnTo>
                    <a:pt x="56" y="1037"/>
                  </a:lnTo>
                  <a:lnTo>
                    <a:pt x="57" y="1037"/>
                  </a:lnTo>
                  <a:lnTo>
                    <a:pt x="57" y="1038"/>
                  </a:lnTo>
                  <a:lnTo>
                    <a:pt x="58" y="1038"/>
                  </a:lnTo>
                  <a:lnTo>
                    <a:pt x="58" y="1038"/>
                  </a:lnTo>
                  <a:lnTo>
                    <a:pt x="58" y="1037"/>
                  </a:lnTo>
                  <a:lnTo>
                    <a:pt x="59" y="1037"/>
                  </a:lnTo>
                  <a:lnTo>
                    <a:pt x="59" y="1037"/>
                  </a:lnTo>
                  <a:lnTo>
                    <a:pt x="59" y="1037"/>
                  </a:lnTo>
                  <a:lnTo>
                    <a:pt x="59" y="1038"/>
                  </a:lnTo>
                  <a:lnTo>
                    <a:pt x="59" y="1038"/>
                  </a:lnTo>
                  <a:lnTo>
                    <a:pt x="60" y="1038"/>
                  </a:lnTo>
                  <a:lnTo>
                    <a:pt x="60" y="1039"/>
                  </a:lnTo>
                  <a:lnTo>
                    <a:pt x="61" y="1039"/>
                  </a:lnTo>
                  <a:lnTo>
                    <a:pt x="61" y="1038"/>
                  </a:lnTo>
                  <a:lnTo>
                    <a:pt x="61" y="1039"/>
                  </a:lnTo>
                  <a:lnTo>
                    <a:pt x="61" y="1038"/>
                  </a:lnTo>
                  <a:lnTo>
                    <a:pt x="61" y="1039"/>
                  </a:lnTo>
                  <a:lnTo>
                    <a:pt x="63" y="1039"/>
                  </a:lnTo>
                  <a:lnTo>
                    <a:pt x="63" y="1039"/>
                  </a:lnTo>
                  <a:lnTo>
                    <a:pt x="63" y="1039"/>
                  </a:lnTo>
                  <a:lnTo>
                    <a:pt x="63" y="1039"/>
                  </a:lnTo>
                  <a:lnTo>
                    <a:pt x="63" y="1040"/>
                  </a:lnTo>
                  <a:lnTo>
                    <a:pt x="63" y="1040"/>
                  </a:lnTo>
                  <a:lnTo>
                    <a:pt x="63" y="1041"/>
                  </a:lnTo>
                  <a:lnTo>
                    <a:pt x="63" y="1041"/>
                  </a:lnTo>
                  <a:lnTo>
                    <a:pt x="63" y="1042"/>
                  </a:lnTo>
                  <a:lnTo>
                    <a:pt x="63" y="1042"/>
                  </a:lnTo>
                  <a:lnTo>
                    <a:pt x="63" y="1042"/>
                  </a:lnTo>
                  <a:lnTo>
                    <a:pt x="63" y="1042"/>
                  </a:lnTo>
                  <a:lnTo>
                    <a:pt x="63" y="1042"/>
                  </a:lnTo>
                  <a:lnTo>
                    <a:pt x="63" y="1042"/>
                  </a:lnTo>
                  <a:lnTo>
                    <a:pt x="63" y="1042"/>
                  </a:lnTo>
                  <a:lnTo>
                    <a:pt x="64" y="1042"/>
                  </a:lnTo>
                  <a:lnTo>
                    <a:pt x="64" y="1042"/>
                  </a:lnTo>
                  <a:lnTo>
                    <a:pt x="64" y="1042"/>
                  </a:lnTo>
                  <a:lnTo>
                    <a:pt x="63" y="1041"/>
                  </a:lnTo>
                  <a:lnTo>
                    <a:pt x="64" y="1041"/>
                  </a:lnTo>
                  <a:lnTo>
                    <a:pt x="65" y="1041"/>
                  </a:lnTo>
                  <a:lnTo>
                    <a:pt x="65" y="1041"/>
                  </a:lnTo>
                  <a:lnTo>
                    <a:pt x="64" y="1040"/>
                  </a:lnTo>
                  <a:lnTo>
                    <a:pt x="64" y="1040"/>
                  </a:lnTo>
                  <a:lnTo>
                    <a:pt x="63" y="1040"/>
                  </a:lnTo>
                  <a:lnTo>
                    <a:pt x="64" y="1039"/>
                  </a:lnTo>
                  <a:lnTo>
                    <a:pt x="64" y="1039"/>
                  </a:lnTo>
                  <a:lnTo>
                    <a:pt x="64" y="1040"/>
                  </a:lnTo>
                  <a:lnTo>
                    <a:pt x="65" y="1039"/>
                  </a:lnTo>
                  <a:lnTo>
                    <a:pt x="64" y="1038"/>
                  </a:lnTo>
                  <a:lnTo>
                    <a:pt x="64" y="1039"/>
                  </a:lnTo>
                  <a:lnTo>
                    <a:pt x="64" y="1038"/>
                  </a:lnTo>
                  <a:lnTo>
                    <a:pt x="64" y="1037"/>
                  </a:lnTo>
                  <a:lnTo>
                    <a:pt x="63" y="1037"/>
                  </a:lnTo>
                  <a:lnTo>
                    <a:pt x="63" y="1037"/>
                  </a:lnTo>
                  <a:lnTo>
                    <a:pt x="63" y="1037"/>
                  </a:lnTo>
                  <a:lnTo>
                    <a:pt x="63" y="1037"/>
                  </a:lnTo>
                  <a:lnTo>
                    <a:pt x="62" y="1037"/>
                  </a:lnTo>
                  <a:lnTo>
                    <a:pt x="62" y="1037"/>
                  </a:lnTo>
                  <a:lnTo>
                    <a:pt x="62" y="1037"/>
                  </a:lnTo>
                  <a:lnTo>
                    <a:pt x="62" y="1037"/>
                  </a:lnTo>
                  <a:lnTo>
                    <a:pt x="62" y="1037"/>
                  </a:lnTo>
                  <a:lnTo>
                    <a:pt x="60" y="1037"/>
                  </a:lnTo>
                  <a:lnTo>
                    <a:pt x="59" y="1037"/>
                  </a:lnTo>
                  <a:lnTo>
                    <a:pt x="59" y="1037"/>
                  </a:lnTo>
                  <a:lnTo>
                    <a:pt x="60" y="1037"/>
                  </a:lnTo>
                  <a:lnTo>
                    <a:pt x="60" y="1037"/>
                  </a:lnTo>
                  <a:lnTo>
                    <a:pt x="60" y="1036"/>
                  </a:lnTo>
                  <a:lnTo>
                    <a:pt x="61" y="1036"/>
                  </a:lnTo>
                  <a:lnTo>
                    <a:pt x="61" y="1036"/>
                  </a:lnTo>
                  <a:lnTo>
                    <a:pt x="62" y="1036"/>
                  </a:lnTo>
                  <a:lnTo>
                    <a:pt x="62" y="1036"/>
                  </a:lnTo>
                  <a:lnTo>
                    <a:pt x="63" y="1035"/>
                  </a:lnTo>
                  <a:lnTo>
                    <a:pt x="63" y="1035"/>
                  </a:lnTo>
                  <a:lnTo>
                    <a:pt x="63" y="1035"/>
                  </a:lnTo>
                  <a:lnTo>
                    <a:pt x="64" y="1035"/>
                  </a:lnTo>
                  <a:lnTo>
                    <a:pt x="64" y="1035"/>
                  </a:lnTo>
                  <a:lnTo>
                    <a:pt x="64" y="1035"/>
                  </a:lnTo>
                  <a:lnTo>
                    <a:pt x="64" y="1035"/>
                  </a:lnTo>
                  <a:lnTo>
                    <a:pt x="64" y="1035"/>
                  </a:lnTo>
                  <a:lnTo>
                    <a:pt x="64" y="1036"/>
                  </a:lnTo>
                  <a:lnTo>
                    <a:pt x="64" y="1035"/>
                  </a:lnTo>
                  <a:lnTo>
                    <a:pt x="64" y="1036"/>
                  </a:lnTo>
                  <a:lnTo>
                    <a:pt x="64" y="1036"/>
                  </a:lnTo>
                  <a:lnTo>
                    <a:pt x="64" y="1037"/>
                  </a:lnTo>
                  <a:lnTo>
                    <a:pt x="65" y="1037"/>
                  </a:lnTo>
                  <a:lnTo>
                    <a:pt x="65" y="1037"/>
                  </a:lnTo>
                  <a:lnTo>
                    <a:pt x="65" y="1037"/>
                  </a:lnTo>
                  <a:lnTo>
                    <a:pt x="65" y="1038"/>
                  </a:lnTo>
                  <a:lnTo>
                    <a:pt x="65" y="1038"/>
                  </a:lnTo>
                  <a:lnTo>
                    <a:pt x="66" y="1038"/>
                  </a:lnTo>
                  <a:lnTo>
                    <a:pt x="67" y="1039"/>
                  </a:lnTo>
                  <a:lnTo>
                    <a:pt x="67" y="1039"/>
                  </a:lnTo>
                  <a:lnTo>
                    <a:pt x="66" y="1039"/>
                  </a:lnTo>
                  <a:lnTo>
                    <a:pt x="66" y="1039"/>
                  </a:lnTo>
                  <a:lnTo>
                    <a:pt x="66" y="1039"/>
                  </a:lnTo>
                  <a:lnTo>
                    <a:pt x="67" y="1040"/>
                  </a:lnTo>
                  <a:lnTo>
                    <a:pt x="66" y="1041"/>
                  </a:lnTo>
                  <a:lnTo>
                    <a:pt x="67" y="1041"/>
                  </a:lnTo>
                  <a:lnTo>
                    <a:pt x="67" y="1041"/>
                  </a:lnTo>
                  <a:lnTo>
                    <a:pt x="67" y="1040"/>
                  </a:lnTo>
                  <a:lnTo>
                    <a:pt x="68" y="1040"/>
                  </a:lnTo>
                  <a:lnTo>
                    <a:pt x="68" y="1039"/>
                  </a:lnTo>
                  <a:lnTo>
                    <a:pt x="67" y="1039"/>
                  </a:lnTo>
                  <a:lnTo>
                    <a:pt x="67" y="1038"/>
                  </a:lnTo>
                  <a:lnTo>
                    <a:pt x="69" y="1038"/>
                  </a:lnTo>
                  <a:lnTo>
                    <a:pt x="71" y="1038"/>
                  </a:lnTo>
                  <a:lnTo>
                    <a:pt x="71" y="1037"/>
                  </a:lnTo>
                  <a:lnTo>
                    <a:pt x="70" y="1037"/>
                  </a:lnTo>
                  <a:lnTo>
                    <a:pt x="69" y="1038"/>
                  </a:lnTo>
                  <a:lnTo>
                    <a:pt x="69" y="1037"/>
                  </a:lnTo>
                  <a:lnTo>
                    <a:pt x="68" y="1037"/>
                  </a:lnTo>
                  <a:lnTo>
                    <a:pt x="67" y="1038"/>
                  </a:lnTo>
                  <a:lnTo>
                    <a:pt x="67" y="1037"/>
                  </a:lnTo>
                  <a:lnTo>
                    <a:pt x="67" y="1037"/>
                  </a:lnTo>
                  <a:lnTo>
                    <a:pt x="66" y="1037"/>
                  </a:lnTo>
                  <a:lnTo>
                    <a:pt x="66" y="1037"/>
                  </a:lnTo>
                  <a:lnTo>
                    <a:pt x="65" y="1036"/>
                  </a:lnTo>
                  <a:lnTo>
                    <a:pt x="67" y="1035"/>
                  </a:lnTo>
                  <a:lnTo>
                    <a:pt x="67" y="1035"/>
                  </a:lnTo>
                  <a:lnTo>
                    <a:pt x="68" y="1035"/>
                  </a:lnTo>
                  <a:lnTo>
                    <a:pt x="70" y="1034"/>
                  </a:lnTo>
                  <a:lnTo>
                    <a:pt x="70" y="1033"/>
                  </a:lnTo>
                  <a:lnTo>
                    <a:pt x="71" y="1033"/>
                  </a:lnTo>
                  <a:lnTo>
                    <a:pt x="71" y="1033"/>
                  </a:lnTo>
                  <a:lnTo>
                    <a:pt x="72" y="1033"/>
                  </a:lnTo>
                  <a:lnTo>
                    <a:pt x="72" y="1033"/>
                  </a:lnTo>
                  <a:lnTo>
                    <a:pt x="72" y="1033"/>
                  </a:lnTo>
                  <a:lnTo>
                    <a:pt x="72" y="1033"/>
                  </a:lnTo>
                  <a:lnTo>
                    <a:pt x="72" y="1032"/>
                  </a:lnTo>
                  <a:lnTo>
                    <a:pt x="72" y="1031"/>
                  </a:lnTo>
                  <a:lnTo>
                    <a:pt x="73" y="1030"/>
                  </a:lnTo>
                  <a:lnTo>
                    <a:pt x="73" y="1029"/>
                  </a:lnTo>
                  <a:lnTo>
                    <a:pt x="74" y="1029"/>
                  </a:lnTo>
                  <a:lnTo>
                    <a:pt x="74" y="1028"/>
                  </a:lnTo>
                  <a:lnTo>
                    <a:pt x="76" y="1028"/>
                  </a:lnTo>
                  <a:lnTo>
                    <a:pt x="76" y="1029"/>
                  </a:lnTo>
                  <a:lnTo>
                    <a:pt x="76" y="1029"/>
                  </a:lnTo>
                  <a:lnTo>
                    <a:pt x="76" y="1029"/>
                  </a:lnTo>
                  <a:lnTo>
                    <a:pt x="76" y="1029"/>
                  </a:lnTo>
                  <a:lnTo>
                    <a:pt x="77" y="1029"/>
                  </a:lnTo>
                  <a:lnTo>
                    <a:pt x="77" y="1029"/>
                  </a:lnTo>
                  <a:lnTo>
                    <a:pt x="77" y="1028"/>
                  </a:lnTo>
                  <a:lnTo>
                    <a:pt x="77" y="1028"/>
                  </a:lnTo>
                  <a:lnTo>
                    <a:pt x="77" y="1027"/>
                  </a:lnTo>
                  <a:lnTo>
                    <a:pt x="78" y="1027"/>
                  </a:lnTo>
                  <a:lnTo>
                    <a:pt x="78" y="1027"/>
                  </a:lnTo>
                  <a:lnTo>
                    <a:pt x="78" y="1026"/>
                  </a:lnTo>
                  <a:lnTo>
                    <a:pt x="79" y="1025"/>
                  </a:lnTo>
                  <a:lnTo>
                    <a:pt x="79" y="1025"/>
                  </a:lnTo>
                  <a:lnTo>
                    <a:pt x="79" y="1025"/>
                  </a:lnTo>
                  <a:lnTo>
                    <a:pt x="80" y="1025"/>
                  </a:lnTo>
                  <a:lnTo>
                    <a:pt x="80" y="1025"/>
                  </a:lnTo>
                  <a:close/>
                  <a:moveTo>
                    <a:pt x="220" y="1022"/>
                  </a:moveTo>
                  <a:lnTo>
                    <a:pt x="221" y="1023"/>
                  </a:lnTo>
                  <a:lnTo>
                    <a:pt x="222" y="1024"/>
                  </a:lnTo>
                  <a:lnTo>
                    <a:pt x="222" y="1024"/>
                  </a:lnTo>
                  <a:lnTo>
                    <a:pt x="222" y="1024"/>
                  </a:lnTo>
                  <a:lnTo>
                    <a:pt x="223" y="1024"/>
                  </a:lnTo>
                  <a:lnTo>
                    <a:pt x="224" y="1024"/>
                  </a:lnTo>
                  <a:lnTo>
                    <a:pt x="224" y="1024"/>
                  </a:lnTo>
                  <a:lnTo>
                    <a:pt x="224" y="1024"/>
                  </a:lnTo>
                  <a:lnTo>
                    <a:pt x="224" y="1024"/>
                  </a:lnTo>
                  <a:lnTo>
                    <a:pt x="225" y="1024"/>
                  </a:lnTo>
                  <a:lnTo>
                    <a:pt x="225" y="1023"/>
                  </a:lnTo>
                  <a:lnTo>
                    <a:pt x="226" y="1023"/>
                  </a:lnTo>
                  <a:lnTo>
                    <a:pt x="226" y="1023"/>
                  </a:lnTo>
                  <a:lnTo>
                    <a:pt x="228" y="1022"/>
                  </a:lnTo>
                  <a:lnTo>
                    <a:pt x="228" y="1023"/>
                  </a:lnTo>
                  <a:lnTo>
                    <a:pt x="228" y="1022"/>
                  </a:lnTo>
                  <a:lnTo>
                    <a:pt x="229" y="1022"/>
                  </a:lnTo>
                  <a:lnTo>
                    <a:pt x="229" y="1023"/>
                  </a:lnTo>
                  <a:lnTo>
                    <a:pt x="230" y="1024"/>
                  </a:lnTo>
                  <a:lnTo>
                    <a:pt x="230" y="1025"/>
                  </a:lnTo>
                  <a:lnTo>
                    <a:pt x="229" y="1025"/>
                  </a:lnTo>
                  <a:lnTo>
                    <a:pt x="229" y="1026"/>
                  </a:lnTo>
                  <a:lnTo>
                    <a:pt x="229" y="1026"/>
                  </a:lnTo>
                  <a:lnTo>
                    <a:pt x="229" y="1027"/>
                  </a:lnTo>
                  <a:lnTo>
                    <a:pt x="228" y="1027"/>
                  </a:lnTo>
                  <a:lnTo>
                    <a:pt x="228" y="1027"/>
                  </a:lnTo>
                  <a:lnTo>
                    <a:pt x="229" y="1028"/>
                  </a:lnTo>
                  <a:lnTo>
                    <a:pt x="229" y="1027"/>
                  </a:lnTo>
                  <a:lnTo>
                    <a:pt x="231" y="1027"/>
                  </a:lnTo>
                  <a:lnTo>
                    <a:pt x="231" y="1028"/>
                  </a:lnTo>
                  <a:lnTo>
                    <a:pt x="232" y="1029"/>
                  </a:lnTo>
                  <a:lnTo>
                    <a:pt x="232" y="1029"/>
                  </a:lnTo>
                  <a:lnTo>
                    <a:pt x="232" y="1030"/>
                  </a:lnTo>
                  <a:lnTo>
                    <a:pt x="232" y="1030"/>
                  </a:lnTo>
                  <a:lnTo>
                    <a:pt x="234" y="1030"/>
                  </a:lnTo>
                  <a:lnTo>
                    <a:pt x="234" y="1030"/>
                  </a:lnTo>
                  <a:lnTo>
                    <a:pt x="235" y="1030"/>
                  </a:lnTo>
                  <a:lnTo>
                    <a:pt x="236" y="1031"/>
                  </a:lnTo>
                  <a:lnTo>
                    <a:pt x="236" y="1032"/>
                  </a:lnTo>
                  <a:lnTo>
                    <a:pt x="236" y="1033"/>
                  </a:lnTo>
                  <a:lnTo>
                    <a:pt x="237" y="1033"/>
                  </a:lnTo>
                  <a:lnTo>
                    <a:pt x="237" y="1033"/>
                  </a:lnTo>
                  <a:lnTo>
                    <a:pt x="237" y="1035"/>
                  </a:lnTo>
                  <a:lnTo>
                    <a:pt x="237" y="1035"/>
                  </a:lnTo>
                  <a:lnTo>
                    <a:pt x="237" y="1037"/>
                  </a:lnTo>
                  <a:lnTo>
                    <a:pt x="238" y="1037"/>
                  </a:lnTo>
                  <a:lnTo>
                    <a:pt x="239" y="1039"/>
                  </a:lnTo>
                  <a:lnTo>
                    <a:pt x="239" y="1041"/>
                  </a:lnTo>
                  <a:lnTo>
                    <a:pt x="239" y="1042"/>
                  </a:lnTo>
                  <a:lnTo>
                    <a:pt x="239" y="1042"/>
                  </a:lnTo>
                  <a:lnTo>
                    <a:pt x="240" y="1042"/>
                  </a:lnTo>
                  <a:lnTo>
                    <a:pt x="239" y="1043"/>
                  </a:lnTo>
                  <a:lnTo>
                    <a:pt x="239" y="1044"/>
                  </a:lnTo>
                  <a:lnTo>
                    <a:pt x="240" y="1044"/>
                  </a:lnTo>
                  <a:lnTo>
                    <a:pt x="240" y="1045"/>
                  </a:lnTo>
                  <a:lnTo>
                    <a:pt x="241" y="1045"/>
                  </a:lnTo>
                  <a:lnTo>
                    <a:pt x="241" y="1045"/>
                  </a:lnTo>
                  <a:lnTo>
                    <a:pt x="241" y="1045"/>
                  </a:lnTo>
                  <a:lnTo>
                    <a:pt x="242" y="1045"/>
                  </a:lnTo>
                  <a:lnTo>
                    <a:pt x="243" y="1045"/>
                  </a:lnTo>
                  <a:lnTo>
                    <a:pt x="243" y="1045"/>
                  </a:lnTo>
                  <a:lnTo>
                    <a:pt x="244" y="1045"/>
                  </a:lnTo>
                  <a:lnTo>
                    <a:pt x="244" y="1044"/>
                  </a:lnTo>
                  <a:lnTo>
                    <a:pt x="245" y="1044"/>
                  </a:lnTo>
                  <a:lnTo>
                    <a:pt x="245" y="1044"/>
                  </a:lnTo>
                  <a:lnTo>
                    <a:pt x="245" y="1045"/>
                  </a:lnTo>
                  <a:lnTo>
                    <a:pt x="245" y="1045"/>
                  </a:lnTo>
                  <a:lnTo>
                    <a:pt x="245" y="1045"/>
                  </a:lnTo>
                  <a:lnTo>
                    <a:pt x="245" y="1046"/>
                  </a:lnTo>
                  <a:lnTo>
                    <a:pt x="246" y="1046"/>
                  </a:lnTo>
                  <a:lnTo>
                    <a:pt x="246" y="1046"/>
                  </a:lnTo>
                  <a:lnTo>
                    <a:pt x="246" y="1046"/>
                  </a:lnTo>
                  <a:lnTo>
                    <a:pt x="247" y="1046"/>
                  </a:lnTo>
                  <a:lnTo>
                    <a:pt x="247" y="1046"/>
                  </a:lnTo>
                  <a:lnTo>
                    <a:pt x="247" y="1046"/>
                  </a:lnTo>
                  <a:lnTo>
                    <a:pt x="247" y="1046"/>
                  </a:lnTo>
                  <a:lnTo>
                    <a:pt x="248" y="1047"/>
                  </a:lnTo>
                  <a:lnTo>
                    <a:pt x="248" y="1048"/>
                  </a:lnTo>
                  <a:lnTo>
                    <a:pt x="249" y="1049"/>
                  </a:lnTo>
                  <a:lnTo>
                    <a:pt x="249" y="1049"/>
                  </a:lnTo>
                  <a:lnTo>
                    <a:pt x="250" y="1050"/>
                  </a:lnTo>
                  <a:lnTo>
                    <a:pt x="250" y="1050"/>
                  </a:lnTo>
                  <a:lnTo>
                    <a:pt x="250" y="1051"/>
                  </a:lnTo>
                  <a:lnTo>
                    <a:pt x="250" y="1051"/>
                  </a:lnTo>
                  <a:lnTo>
                    <a:pt x="250" y="1051"/>
                  </a:lnTo>
                  <a:lnTo>
                    <a:pt x="250" y="1053"/>
                  </a:lnTo>
                  <a:lnTo>
                    <a:pt x="250" y="1054"/>
                  </a:lnTo>
                  <a:lnTo>
                    <a:pt x="251" y="1055"/>
                  </a:lnTo>
                  <a:lnTo>
                    <a:pt x="251" y="1055"/>
                  </a:lnTo>
                  <a:lnTo>
                    <a:pt x="252" y="1055"/>
                  </a:lnTo>
                  <a:lnTo>
                    <a:pt x="252" y="1055"/>
                  </a:lnTo>
                  <a:lnTo>
                    <a:pt x="253" y="1057"/>
                  </a:lnTo>
                  <a:lnTo>
                    <a:pt x="253" y="1058"/>
                  </a:lnTo>
                  <a:lnTo>
                    <a:pt x="253" y="1058"/>
                  </a:lnTo>
                  <a:lnTo>
                    <a:pt x="253" y="1059"/>
                  </a:lnTo>
                  <a:lnTo>
                    <a:pt x="254" y="1059"/>
                  </a:lnTo>
                  <a:lnTo>
                    <a:pt x="254" y="1059"/>
                  </a:lnTo>
                  <a:lnTo>
                    <a:pt x="254" y="1060"/>
                  </a:lnTo>
                  <a:lnTo>
                    <a:pt x="255" y="1060"/>
                  </a:lnTo>
                  <a:lnTo>
                    <a:pt x="255" y="1059"/>
                  </a:lnTo>
                  <a:lnTo>
                    <a:pt x="256" y="1059"/>
                  </a:lnTo>
                  <a:lnTo>
                    <a:pt x="255" y="1060"/>
                  </a:lnTo>
                  <a:lnTo>
                    <a:pt x="255" y="1062"/>
                  </a:lnTo>
                  <a:lnTo>
                    <a:pt x="255" y="1062"/>
                  </a:lnTo>
                  <a:lnTo>
                    <a:pt x="255" y="1062"/>
                  </a:lnTo>
                  <a:lnTo>
                    <a:pt x="255" y="1063"/>
                  </a:lnTo>
                  <a:lnTo>
                    <a:pt x="255" y="1063"/>
                  </a:lnTo>
                  <a:lnTo>
                    <a:pt x="254" y="1063"/>
                  </a:lnTo>
                  <a:lnTo>
                    <a:pt x="254" y="1063"/>
                  </a:lnTo>
                  <a:lnTo>
                    <a:pt x="254" y="1063"/>
                  </a:lnTo>
                  <a:lnTo>
                    <a:pt x="254" y="1065"/>
                  </a:lnTo>
                  <a:lnTo>
                    <a:pt x="254" y="1066"/>
                  </a:lnTo>
                  <a:lnTo>
                    <a:pt x="254" y="1067"/>
                  </a:lnTo>
                  <a:lnTo>
                    <a:pt x="255" y="1068"/>
                  </a:lnTo>
                  <a:lnTo>
                    <a:pt x="255" y="1069"/>
                  </a:lnTo>
                  <a:lnTo>
                    <a:pt x="254" y="1069"/>
                  </a:lnTo>
                  <a:lnTo>
                    <a:pt x="254" y="1070"/>
                  </a:lnTo>
                  <a:lnTo>
                    <a:pt x="255" y="1070"/>
                  </a:lnTo>
                  <a:lnTo>
                    <a:pt x="255" y="1071"/>
                  </a:lnTo>
                  <a:lnTo>
                    <a:pt x="256" y="1072"/>
                  </a:lnTo>
                  <a:lnTo>
                    <a:pt x="256" y="1073"/>
                  </a:lnTo>
                  <a:lnTo>
                    <a:pt x="255" y="1074"/>
                  </a:lnTo>
                  <a:lnTo>
                    <a:pt x="255" y="1074"/>
                  </a:lnTo>
                  <a:lnTo>
                    <a:pt x="255" y="1075"/>
                  </a:lnTo>
                  <a:lnTo>
                    <a:pt x="255" y="1077"/>
                  </a:lnTo>
                  <a:lnTo>
                    <a:pt x="255" y="1077"/>
                  </a:lnTo>
                  <a:lnTo>
                    <a:pt x="255" y="1078"/>
                  </a:lnTo>
                  <a:lnTo>
                    <a:pt x="255" y="1078"/>
                  </a:lnTo>
                  <a:lnTo>
                    <a:pt x="255" y="1079"/>
                  </a:lnTo>
                  <a:lnTo>
                    <a:pt x="255" y="1081"/>
                  </a:lnTo>
                  <a:lnTo>
                    <a:pt x="255" y="1081"/>
                  </a:lnTo>
                  <a:lnTo>
                    <a:pt x="255" y="1083"/>
                  </a:lnTo>
                  <a:lnTo>
                    <a:pt x="255" y="1084"/>
                  </a:lnTo>
                  <a:lnTo>
                    <a:pt x="254" y="1085"/>
                  </a:lnTo>
                  <a:lnTo>
                    <a:pt x="254" y="1085"/>
                  </a:lnTo>
                  <a:lnTo>
                    <a:pt x="254" y="1085"/>
                  </a:lnTo>
                  <a:lnTo>
                    <a:pt x="254" y="1087"/>
                  </a:lnTo>
                  <a:lnTo>
                    <a:pt x="254" y="1088"/>
                  </a:lnTo>
                  <a:lnTo>
                    <a:pt x="254" y="1088"/>
                  </a:lnTo>
                  <a:lnTo>
                    <a:pt x="255" y="1089"/>
                  </a:lnTo>
                  <a:lnTo>
                    <a:pt x="255" y="1089"/>
                  </a:lnTo>
                  <a:lnTo>
                    <a:pt x="255" y="1090"/>
                  </a:lnTo>
                  <a:lnTo>
                    <a:pt x="255" y="1093"/>
                  </a:lnTo>
                  <a:lnTo>
                    <a:pt x="256" y="1093"/>
                  </a:lnTo>
                  <a:lnTo>
                    <a:pt x="255" y="1094"/>
                  </a:lnTo>
                  <a:lnTo>
                    <a:pt x="256" y="1095"/>
                  </a:lnTo>
                  <a:lnTo>
                    <a:pt x="256" y="1096"/>
                  </a:lnTo>
                  <a:lnTo>
                    <a:pt x="256" y="1096"/>
                  </a:lnTo>
                  <a:lnTo>
                    <a:pt x="256" y="1098"/>
                  </a:lnTo>
                  <a:lnTo>
                    <a:pt x="256" y="1099"/>
                  </a:lnTo>
                  <a:lnTo>
                    <a:pt x="256" y="1099"/>
                  </a:lnTo>
                  <a:lnTo>
                    <a:pt x="255" y="1100"/>
                  </a:lnTo>
                  <a:lnTo>
                    <a:pt x="255" y="1102"/>
                  </a:lnTo>
                  <a:lnTo>
                    <a:pt x="255" y="1102"/>
                  </a:lnTo>
                  <a:lnTo>
                    <a:pt x="255" y="1102"/>
                  </a:lnTo>
                  <a:lnTo>
                    <a:pt x="255" y="1103"/>
                  </a:lnTo>
                  <a:lnTo>
                    <a:pt x="254" y="1107"/>
                  </a:lnTo>
                  <a:lnTo>
                    <a:pt x="254" y="1109"/>
                  </a:lnTo>
                  <a:lnTo>
                    <a:pt x="254" y="1109"/>
                  </a:lnTo>
                  <a:lnTo>
                    <a:pt x="254" y="1111"/>
                  </a:lnTo>
                  <a:lnTo>
                    <a:pt x="254" y="1111"/>
                  </a:lnTo>
                  <a:lnTo>
                    <a:pt x="254" y="1111"/>
                  </a:lnTo>
                  <a:lnTo>
                    <a:pt x="252" y="1111"/>
                  </a:lnTo>
                  <a:lnTo>
                    <a:pt x="251" y="1111"/>
                  </a:lnTo>
                  <a:lnTo>
                    <a:pt x="250" y="1112"/>
                  </a:lnTo>
                  <a:lnTo>
                    <a:pt x="250" y="1113"/>
                  </a:lnTo>
                  <a:lnTo>
                    <a:pt x="250" y="1113"/>
                  </a:lnTo>
                  <a:lnTo>
                    <a:pt x="250" y="1114"/>
                  </a:lnTo>
                  <a:lnTo>
                    <a:pt x="250" y="1114"/>
                  </a:lnTo>
                  <a:lnTo>
                    <a:pt x="248" y="1113"/>
                  </a:lnTo>
                  <a:lnTo>
                    <a:pt x="248" y="1113"/>
                  </a:lnTo>
                  <a:lnTo>
                    <a:pt x="248" y="1113"/>
                  </a:lnTo>
                  <a:lnTo>
                    <a:pt x="247" y="1113"/>
                  </a:lnTo>
                  <a:lnTo>
                    <a:pt x="247" y="1114"/>
                  </a:lnTo>
                  <a:lnTo>
                    <a:pt x="247" y="1114"/>
                  </a:lnTo>
                  <a:lnTo>
                    <a:pt x="247" y="1115"/>
                  </a:lnTo>
                  <a:lnTo>
                    <a:pt x="247" y="1115"/>
                  </a:lnTo>
                  <a:lnTo>
                    <a:pt x="246" y="1115"/>
                  </a:lnTo>
                  <a:lnTo>
                    <a:pt x="246" y="1115"/>
                  </a:lnTo>
                  <a:lnTo>
                    <a:pt x="245" y="1115"/>
                  </a:lnTo>
                  <a:lnTo>
                    <a:pt x="245" y="1115"/>
                  </a:lnTo>
                  <a:lnTo>
                    <a:pt x="245" y="1115"/>
                  </a:lnTo>
                  <a:lnTo>
                    <a:pt x="245" y="1115"/>
                  </a:lnTo>
                  <a:lnTo>
                    <a:pt x="246" y="1116"/>
                  </a:lnTo>
                  <a:lnTo>
                    <a:pt x="246" y="1117"/>
                  </a:lnTo>
                  <a:lnTo>
                    <a:pt x="245" y="1117"/>
                  </a:lnTo>
                  <a:lnTo>
                    <a:pt x="245" y="1118"/>
                  </a:lnTo>
                  <a:lnTo>
                    <a:pt x="245" y="1118"/>
                  </a:lnTo>
                  <a:lnTo>
                    <a:pt x="245" y="1119"/>
                  </a:lnTo>
                  <a:lnTo>
                    <a:pt x="245" y="1119"/>
                  </a:lnTo>
                  <a:lnTo>
                    <a:pt x="245" y="1119"/>
                  </a:lnTo>
                  <a:lnTo>
                    <a:pt x="245" y="1119"/>
                  </a:lnTo>
                  <a:lnTo>
                    <a:pt x="245" y="1119"/>
                  </a:lnTo>
                  <a:lnTo>
                    <a:pt x="246" y="1119"/>
                  </a:lnTo>
                  <a:lnTo>
                    <a:pt x="246" y="1118"/>
                  </a:lnTo>
                  <a:lnTo>
                    <a:pt x="247" y="1118"/>
                  </a:lnTo>
                  <a:lnTo>
                    <a:pt x="247" y="1118"/>
                  </a:lnTo>
                  <a:lnTo>
                    <a:pt x="247" y="1118"/>
                  </a:lnTo>
                  <a:lnTo>
                    <a:pt x="247" y="1117"/>
                  </a:lnTo>
                  <a:lnTo>
                    <a:pt x="248" y="1117"/>
                  </a:lnTo>
                  <a:lnTo>
                    <a:pt x="248" y="1116"/>
                  </a:lnTo>
                  <a:lnTo>
                    <a:pt x="248" y="1116"/>
                  </a:lnTo>
                  <a:lnTo>
                    <a:pt x="248" y="1115"/>
                  </a:lnTo>
                  <a:lnTo>
                    <a:pt x="248" y="1115"/>
                  </a:lnTo>
                  <a:lnTo>
                    <a:pt x="249" y="1115"/>
                  </a:lnTo>
                  <a:lnTo>
                    <a:pt x="249" y="1115"/>
                  </a:lnTo>
                  <a:lnTo>
                    <a:pt x="250" y="1116"/>
                  </a:lnTo>
                  <a:lnTo>
                    <a:pt x="250" y="1116"/>
                  </a:lnTo>
                  <a:lnTo>
                    <a:pt x="250" y="1116"/>
                  </a:lnTo>
                  <a:lnTo>
                    <a:pt x="251" y="1115"/>
                  </a:lnTo>
                  <a:lnTo>
                    <a:pt x="252" y="1115"/>
                  </a:lnTo>
                  <a:lnTo>
                    <a:pt x="252" y="1115"/>
                  </a:lnTo>
                  <a:lnTo>
                    <a:pt x="253" y="1115"/>
                  </a:lnTo>
                  <a:lnTo>
                    <a:pt x="254" y="1115"/>
                  </a:lnTo>
                  <a:lnTo>
                    <a:pt x="255" y="1115"/>
                  </a:lnTo>
                  <a:lnTo>
                    <a:pt x="256" y="1115"/>
                  </a:lnTo>
                  <a:lnTo>
                    <a:pt x="256" y="1116"/>
                  </a:lnTo>
                  <a:lnTo>
                    <a:pt x="256" y="1116"/>
                  </a:lnTo>
                  <a:lnTo>
                    <a:pt x="256" y="1117"/>
                  </a:lnTo>
                  <a:lnTo>
                    <a:pt x="257" y="1118"/>
                  </a:lnTo>
                  <a:lnTo>
                    <a:pt x="258" y="1119"/>
                  </a:lnTo>
                  <a:lnTo>
                    <a:pt x="258" y="1120"/>
                  </a:lnTo>
                  <a:lnTo>
                    <a:pt x="258" y="1120"/>
                  </a:lnTo>
                  <a:lnTo>
                    <a:pt x="258" y="1120"/>
                  </a:lnTo>
                  <a:lnTo>
                    <a:pt x="258" y="1122"/>
                  </a:lnTo>
                  <a:lnTo>
                    <a:pt x="258" y="1122"/>
                  </a:lnTo>
                  <a:lnTo>
                    <a:pt x="258" y="1123"/>
                  </a:lnTo>
                  <a:lnTo>
                    <a:pt x="257" y="1123"/>
                  </a:lnTo>
                  <a:lnTo>
                    <a:pt x="257" y="1124"/>
                  </a:lnTo>
                  <a:lnTo>
                    <a:pt x="256" y="1126"/>
                  </a:lnTo>
                  <a:lnTo>
                    <a:pt x="256" y="1126"/>
                  </a:lnTo>
                  <a:lnTo>
                    <a:pt x="254" y="1126"/>
                  </a:lnTo>
                  <a:lnTo>
                    <a:pt x="254" y="1127"/>
                  </a:lnTo>
                  <a:lnTo>
                    <a:pt x="255" y="1128"/>
                  </a:lnTo>
                  <a:lnTo>
                    <a:pt x="255" y="1128"/>
                  </a:lnTo>
                  <a:lnTo>
                    <a:pt x="256" y="1128"/>
                  </a:lnTo>
                  <a:lnTo>
                    <a:pt x="256" y="1128"/>
                  </a:lnTo>
                  <a:lnTo>
                    <a:pt x="256" y="1129"/>
                  </a:lnTo>
                  <a:lnTo>
                    <a:pt x="257" y="1130"/>
                  </a:lnTo>
                  <a:lnTo>
                    <a:pt x="257" y="1131"/>
                  </a:lnTo>
                  <a:lnTo>
                    <a:pt x="257" y="1131"/>
                  </a:lnTo>
                  <a:lnTo>
                    <a:pt x="258" y="1132"/>
                  </a:lnTo>
                  <a:lnTo>
                    <a:pt x="258" y="1132"/>
                  </a:lnTo>
                  <a:lnTo>
                    <a:pt x="258" y="1133"/>
                  </a:lnTo>
                  <a:lnTo>
                    <a:pt x="258" y="1134"/>
                  </a:lnTo>
                  <a:lnTo>
                    <a:pt x="259" y="1135"/>
                  </a:lnTo>
                  <a:lnTo>
                    <a:pt x="259" y="1135"/>
                  </a:lnTo>
                  <a:lnTo>
                    <a:pt x="259" y="1136"/>
                  </a:lnTo>
                  <a:lnTo>
                    <a:pt x="260" y="1137"/>
                  </a:lnTo>
                  <a:lnTo>
                    <a:pt x="260" y="1137"/>
                  </a:lnTo>
                  <a:lnTo>
                    <a:pt x="261" y="1137"/>
                  </a:lnTo>
                  <a:lnTo>
                    <a:pt x="261" y="1136"/>
                  </a:lnTo>
                  <a:lnTo>
                    <a:pt x="261" y="1135"/>
                  </a:lnTo>
                  <a:lnTo>
                    <a:pt x="261" y="1135"/>
                  </a:lnTo>
                  <a:lnTo>
                    <a:pt x="261" y="1134"/>
                  </a:lnTo>
                  <a:lnTo>
                    <a:pt x="261" y="1134"/>
                  </a:lnTo>
                  <a:lnTo>
                    <a:pt x="262" y="1136"/>
                  </a:lnTo>
                  <a:lnTo>
                    <a:pt x="263" y="1136"/>
                  </a:lnTo>
                  <a:lnTo>
                    <a:pt x="263" y="1136"/>
                  </a:lnTo>
                  <a:lnTo>
                    <a:pt x="263" y="1137"/>
                  </a:lnTo>
                  <a:lnTo>
                    <a:pt x="263" y="1137"/>
                  </a:lnTo>
                  <a:lnTo>
                    <a:pt x="262" y="1137"/>
                  </a:lnTo>
                  <a:lnTo>
                    <a:pt x="262" y="1137"/>
                  </a:lnTo>
                  <a:lnTo>
                    <a:pt x="261" y="1137"/>
                  </a:lnTo>
                  <a:lnTo>
                    <a:pt x="261" y="1137"/>
                  </a:lnTo>
                  <a:lnTo>
                    <a:pt x="261" y="1138"/>
                  </a:lnTo>
                  <a:lnTo>
                    <a:pt x="261" y="1138"/>
                  </a:lnTo>
                  <a:lnTo>
                    <a:pt x="261" y="1139"/>
                  </a:lnTo>
                  <a:lnTo>
                    <a:pt x="261" y="1139"/>
                  </a:lnTo>
                  <a:lnTo>
                    <a:pt x="261" y="1140"/>
                  </a:lnTo>
                  <a:lnTo>
                    <a:pt x="261" y="1140"/>
                  </a:lnTo>
                  <a:lnTo>
                    <a:pt x="261" y="1140"/>
                  </a:lnTo>
                  <a:lnTo>
                    <a:pt x="262" y="1140"/>
                  </a:lnTo>
                  <a:lnTo>
                    <a:pt x="262" y="1141"/>
                  </a:lnTo>
                  <a:lnTo>
                    <a:pt x="262" y="1141"/>
                  </a:lnTo>
                  <a:lnTo>
                    <a:pt x="261" y="1142"/>
                  </a:lnTo>
                  <a:lnTo>
                    <a:pt x="261" y="1143"/>
                  </a:lnTo>
                  <a:lnTo>
                    <a:pt x="261" y="1142"/>
                  </a:lnTo>
                  <a:lnTo>
                    <a:pt x="260" y="1142"/>
                  </a:lnTo>
                  <a:lnTo>
                    <a:pt x="260" y="1142"/>
                  </a:lnTo>
                  <a:lnTo>
                    <a:pt x="259" y="1143"/>
                  </a:lnTo>
                  <a:lnTo>
                    <a:pt x="258" y="1143"/>
                  </a:lnTo>
                  <a:lnTo>
                    <a:pt x="258" y="1143"/>
                  </a:lnTo>
                  <a:lnTo>
                    <a:pt x="258" y="1143"/>
                  </a:lnTo>
                  <a:lnTo>
                    <a:pt x="257" y="1143"/>
                  </a:lnTo>
                  <a:lnTo>
                    <a:pt x="256" y="1144"/>
                  </a:lnTo>
                  <a:lnTo>
                    <a:pt x="255" y="1145"/>
                  </a:lnTo>
                  <a:lnTo>
                    <a:pt x="255" y="1145"/>
                  </a:lnTo>
                  <a:lnTo>
                    <a:pt x="254" y="1146"/>
                  </a:lnTo>
                  <a:lnTo>
                    <a:pt x="254" y="1146"/>
                  </a:lnTo>
                  <a:lnTo>
                    <a:pt x="254" y="1146"/>
                  </a:lnTo>
                  <a:lnTo>
                    <a:pt x="254" y="1146"/>
                  </a:lnTo>
                  <a:lnTo>
                    <a:pt x="252" y="1148"/>
                  </a:lnTo>
                  <a:lnTo>
                    <a:pt x="252" y="1148"/>
                  </a:lnTo>
                  <a:lnTo>
                    <a:pt x="252" y="1149"/>
                  </a:lnTo>
                  <a:lnTo>
                    <a:pt x="253" y="1149"/>
                  </a:lnTo>
                  <a:lnTo>
                    <a:pt x="254" y="1148"/>
                  </a:lnTo>
                  <a:lnTo>
                    <a:pt x="254" y="1149"/>
                  </a:lnTo>
                  <a:lnTo>
                    <a:pt x="254" y="1148"/>
                  </a:lnTo>
                  <a:lnTo>
                    <a:pt x="254" y="1147"/>
                  </a:lnTo>
                  <a:lnTo>
                    <a:pt x="255" y="1146"/>
                  </a:lnTo>
                  <a:lnTo>
                    <a:pt x="255" y="1146"/>
                  </a:lnTo>
                  <a:lnTo>
                    <a:pt x="256" y="1146"/>
                  </a:lnTo>
                  <a:lnTo>
                    <a:pt x="257" y="1145"/>
                  </a:lnTo>
                  <a:lnTo>
                    <a:pt x="258" y="1144"/>
                  </a:lnTo>
                  <a:lnTo>
                    <a:pt x="259" y="1144"/>
                  </a:lnTo>
                  <a:lnTo>
                    <a:pt x="262" y="1144"/>
                  </a:lnTo>
                  <a:lnTo>
                    <a:pt x="262" y="1144"/>
                  </a:lnTo>
                  <a:lnTo>
                    <a:pt x="263" y="1145"/>
                  </a:lnTo>
                  <a:lnTo>
                    <a:pt x="263" y="1145"/>
                  </a:lnTo>
                  <a:lnTo>
                    <a:pt x="264" y="1145"/>
                  </a:lnTo>
                  <a:lnTo>
                    <a:pt x="266" y="1145"/>
                  </a:lnTo>
                  <a:lnTo>
                    <a:pt x="267" y="1144"/>
                  </a:lnTo>
                  <a:lnTo>
                    <a:pt x="267" y="1144"/>
                  </a:lnTo>
                  <a:lnTo>
                    <a:pt x="270" y="1145"/>
                  </a:lnTo>
                  <a:lnTo>
                    <a:pt x="270" y="1145"/>
                  </a:lnTo>
                  <a:lnTo>
                    <a:pt x="271" y="1146"/>
                  </a:lnTo>
                  <a:lnTo>
                    <a:pt x="271" y="1146"/>
                  </a:lnTo>
                  <a:lnTo>
                    <a:pt x="270" y="1146"/>
                  </a:lnTo>
                  <a:lnTo>
                    <a:pt x="271" y="1148"/>
                  </a:lnTo>
                  <a:lnTo>
                    <a:pt x="270" y="1148"/>
                  </a:lnTo>
                  <a:lnTo>
                    <a:pt x="270" y="1149"/>
                  </a:lnTo>
                  <a:lnTo>
                    <a:pt x="271" y="1150"/>
                  </a:lnTo>
                  <a:lnTo>
                    <a:pt x="271" y="1150"/>
                  </a:lnTo>
                  <a:lnTo>
                    <a:pt x="271" y="1150"/>
                  </a:lnTo>
                  <a:lnTo>
                    <a:pt x="271" y="1150"/>
                  </a:lnTo>
                  <a:lnTo>
                    <a:pt x="271" y="1150"/>
                  </a:lnTo>
                  <a:lnTo>
                    <a:pt x="271" y="1152"/>
                  </a:lnTo>
                  <a:lnTo>
                    <a:pt x="269" y="1153"/>
                  </a:lnTo>
                  <a:lnTo>
                    <a:pt x="268" y="1154"/>
                  </a:lnTo>
                  <a:lnTo>
                    <a:pt x="268" y="1154"/>
                  </a:lnTo>
                  <a:lnTo>
                    <a:pt x="267" y="1154"/>
                  </a:lnTo>
                  <a:lnTo>
                    <a:pt x="267" y="1154"/>
                  </a:lnTo>
                  <a:lnTo>
                    <a:pt x="267" y="1154"/>
                  </a:lnTo>
                  <a:lnTo>
                    <a:pt x="267" y="1154"/>
                  </a:lnTo>
                  <a:lnTo>
                    <a:pt x="267" y="1154"/>
                  </a:lnTo>
                  <a:lnTo>
                    <a:pt x="266" y="1155"/>
                  </a:lnTo>
                  <a:lnTo>
                    <a:pt x="266" y="1155"/>
                  </a:lnTo>
                  <a:lnTo>
                    <a:pt x="266" y="1156"/>
                  </a:lnTo>
                  <a:lnTo>
                    <a:pt x="265" y="1156"/>
                  </a:lnTo>
                  <a:lnTo>
                    <a:pt x="265" y="1157"/>
                  </a:lnTo>
                  <a:lnTo>
                    <a:pt x="266" y="1158"/>
                  </a:lnTo>
                  <a:lnTo>
                    <a:pt x="266" y="1159"/>
                  </a:lnTo>
                  <a:lnTo>
                    <a:pt x="267" y="1159"/>
                  </a:lnTo>
                  <a:lnTo>
                    <a:pt x="267" y="1157"/>
                  </a:lnTo>
                  <a:lnTo>
                    <a:pt x="268" y="1157"/>
                  </a:lnTo>
                  <a:lnTo>
                    <a:pt x="268" y="1156"/>
                  </a:lnTo>
                  <a:lnTo>
                    <a:pt x="269" y="1156"/>
                  </a:lnTo>
                  <a:lnTo>
                    <a:pt x="270" y="1155"/>
                  </a:lnTo>
                  <a:lnTo>
                    <a:pt x="271" y="1155"/>
                  </a:lnTo>
                  <a:lnTo>
                    <a:pt x="271" y="1155"/>
                  </a:lnTo>
                  <a:lnTo>
                    <a:pt x="271" y="1155"/>
                  </a:lnTo>
                  <a:lnTo>
                    <a:pt x="271" y="1154"/>
                  </a:lnTo>
                  <a:lnTo>
                    <a:pt x="272" y="1154"/>
                  </a:lnTo>
                  <a:lnTo>
                    <a:pt x="272" y="1154"/>
                  </a:lnTo>
                  <a:lnTo>
                    <a:pt x="272" y="1154"/>
                  </a:lnTo>
                  <a:lnTo>
                    <a:pt x="273" y="1153"/>
                  </a:lnTo>
                  <a:lnTo>
                    <a:pt x="274" y="1153"/>
                  </a:lnTo>
                  <a:lnTo>
                    <a:pt x="275" y="1152"/>
                  </a:lnTo>
                  <a:lnTo>
                    <a:pt x="275" y="1152"/>
                  </a:lnTo>
                  <a:lnTo>
                    <a:pt x="276" y="1153"/>
                  </a:lnTo>
                  <a:lnTo>
                    <a:pt x="276" y="1153"/>
                  </a:lnTo>
                  <a:lnTo>
                    <a:pt x="276" y="1153"/>
                  </a:lnTo>
                  <a:lnTo>
                    <a:pt x="276" y="1154"/>
                  </a:lnTo>
                  <a:lnTo>
                    <a:pt x="276" y="1154"/>
                  </a:lnTo>
                  <a:lnTo>
                    <a:pt x="276" y="1154"/>
                  </a:lnTo>
                  <a:lnTo>
                    <a:pt x="278" y="1154"/>
                  </a:lnTo>
                  <a:lnTo>
                    <a:pt x="278" y="1155"/>
                  </a:lnTo>
                  <a:lnTo>
                    <a:pt x="279" y="1156"/>
                  </a:lnTo>
                  <a:lnTo>
                    <a:pt x="279" y="1157"/>
                  </a:lnTo>
                  <a:lnTo>
                    <a:pt x="280" y="1157"/>
                  </a:lnTo>
                  <a:lnTo>
                    <a:pt x="280" y="1157"/>
                  </a:lnTo>
                  <a:lnTo>
                    <a:pt x="281" y="1157"/>
                  </a:lnTo>
                  <a:lnTo>
                    <a:pt x="282" y="1158"/>
                  </a:lnTo>
                  <a:lnTo>
                    <a:pt x="282" y="1159"/>
                  </a:lnTo>
                  <a:lnTo>
                    <a:pt x="283" y="1158"/>
                  </a:lnTo>
                  <a:lnTo>
                    <a:pt x="284" y="1158"/>
                  </a:lnTo>
                  <a:lnTo>
                    <a:pt x="285" y="1159"/>
                  </a:lnTo>
                  <a:lnTo>
                    <a:pt x="285" y="1159"/>
                  </a:lnTo>
                  <a:lnTo>
                    <a:pt x="286" y="1159"/>
                  </a:lnTo>
                  <a:lnTo>
                    <a:pt x="286" y="1159"/>
                  </a:lnTo>
                  <a:lnTo>
                    <a:pt x="289" y="1160"/>
                  </a:lnTo>
                  <a:lnTo>
                    <a:pt x="289" y="1161"/>
                  </a:lnTo>
                  <a:lnTo>
                    <a:pt x="289" y="1160"/>
                  </a:lnTo>
                  <a:lnTo>
                    <a:pt x="289" y="1160"/>
                  </a:lnTo>
                  <a:lnTo>
                    <a:pt x="289" y="1159"/>
                  </a:lnTo>
                  <a:lnTo>
                    <a:pt x="289" y="1159"/>
                  </a:lnTo>
                  <a:lnTo>
                    <a:pt x="289" y="1159"/>
                  </a:lnTo>
                  <a:lnTo>
                    <a:pt x="290" y="1159"/>
                  </a:lnTo>
                  <a:lnTo>
                    <a:pt x="290" y="1159"/>
                  </a:lnTo>
                  <a:lnTo>
                    <a:pt x="291" y="1159"/>
                  </a:lnTo>
                  <a:lnTo>
                    <a:pt x="291" y="1160"/>
                  </a:lnTo>
                  <a:lnTo>
                    <a:pt x="292" y="1160"/>
                  </a:lnTo>
                  <a:lnTo>
                    <a:pt x="293" y="1162"/>
                  </a:lnTo>
                  <a:lnTo>
                    <a:pt x="294" y="1163"/>
                  </a:lnTo>
                  <a:lnTo>
                    <a:pt x="294" y="1163"/>
                  </a:lnTo>
                  <a:lnTo>
                    <a:pt x="294" y="1163"/>
                  </a:lnTo>
                  <a:lnTo>
                    <a:pt x="294" y="1164"/>
                  </a:lnTo>
                  <a:lnTo>
                    <a:pt x="294" y="1164"/>
                  </a:lnTo>
                  <a:lnTo>
                    <a:pt x="294" y="1165"/>
                  </a:lnTo>
                  <a:lnTo>
                    <a:pt x="293" y="1165"/>
                  </a:lnTo>
                  <a:lnTo>
                    <a:pt x="293" y="1166"/>
                  </a:lnTo>
                  <a:lnTo>
                    <a:pt x="293" y="1166"/>
                  </a:lnTo>
                  <a:lnTo>
                    <a:pt x="293" y="1166"/>
                  </a:lnTo>
                  <a:lnTo>
                    <a:pt x="295" y="1167"/>
                  </a:lnTo>
                  <a:lnTo>
                    <a:pt x="296" y="1167"/>
                  </a:lnTo>
                  <a:lnTo>
                    <a:pt x="297" y="1167"/>
                  </a:lnTo>
                  <a:lnTo>
                    <a:pt x="297" y="1166"/>
                  </a:lnTo>
                  <a:lnTo>
                    <a:pt x="298" y="1166"/>
                  </a:lnTo>
                  <a:lnTo>
                    <a:pt x="298" y="1167"/>
                  </a:lnTo>
                  <a:lnTo>
                    <a:pt x="299" y="1167"/>
                  </a:lnTo>
                  <a:lnTo>
                    <a:pt x="299" y="1166"/>
                  </a:lnTo>
                  <a:lnTo>
                    <a:pt x="298" y="1166"/>
                  </a:lnTo>
                  <a:lnTo>
                    <a:pt x="298" y="1166"/>
                  </a:lnTo>
                  <a:lnTo>
                    <a:pt x="299" y="1165"/>
                  </a:lnTo>
                  <a:lnTo>
                    <a:pt x="300" y="1164"/>
                  </a:lnTo>
                  <a:lnTo>
                    <a:pt x="301" y="1164"/>
                  </a:lnTo>
                  <a:lnTo>
                    <a:pt x="301" y="1164"/>
                  </a:lnTo>
                  <a:lnTo>
                    <a:pt x="302" y="1163"/>
                  </a:lnTo>
                  <a:lnTo>
                    <a:pt x="302" y="1163"/>
                  </a:lnTo>
                  <a:lnTo>
                    <a:pt x="303" y="1162"/>
                  </a:lnTo>
                  <a:lnTo>
                    <a:pt x="303" y="1162"/>
                  </a:lnTo>
                  <a:lnTo>
                    <a:pt x="305" y="1161"/>
                  </a:lnTo>
                  <a:lnTo>
                    <a:pt x="305" y="1161"/>
                  </a:lnTo>
                  <a:lnTo>
                    <a:pt x="305" y="1162"/>
                  </a:lnTo>
                  <a:lnTo>
                    <a:pt x="304" y="1163"/>
                  </a:lnTo>
                  <a:lnTo>
                    <a:pt x="305" y="1163"/>
                  </a:lnTo>
                  <a:lnTo>
                    <a:pt x="306" y="1163"/>
                  </a:lnTo>
                  <a:lnTo>
                    <a:pt x="306" y="1163"/>
                  </a:lnTo>
                  <a:lnTo>
                    <a:pt x="305" y="1163"/>
                  </a:lnTo>
                  <a:lnTo>
                    <a:pt x="304" y="1163"/>
                  </a:lnTo>
                  <a:lnTo>
                    <a:pt x="304" y="1164"/>
                  </a:lnTo>
                  <a:lnTo>
                    <a:pt x="306" y="1163"/>
                  </a:lnTo>
                  <a:lnTo>
                    <a:pt x="306" y="1163"/>
                  </a:lnTo>
                  <a:lnTo>
                    <a:pt x="307" y="1162"/>
                  </a:lnTo>
                  <a:lnTo>
                    <a:pt x="308" y="1161"/>
                  </a:lnTo>
                  <a:lnTo>
                    <a:pt x="310" y="1161"/>
                  </a:lnTo>
                  <a:lnTo>
                    <a:pt x="310" y="1162"/>
                  </a:lnTo>
                  <a:lnTo>
                    <a:pt x="310" y="1162"/>
                  </a:lnTo>
                  <a:lnTo>
                    <a:pt x="311" y="1161"/>
                  </a:lnTo>
                  <a:lnTo>
                    <a:pt x="311" y="1161"/>
                  </a:lnTo>
                  <a:lnTo>
                    <a:pt x="311" y="1160"/>
                  </a:lnTo>
                  <a:lnTo>
                    <a:pt x="312" y="1160"/>
                  </a:lnTo>
                  <a:lnTo>
                    <a:pt x="312" y="1159"/>
                  </a:lnTo>
                  <a:lnTo>
                    <a:pt x="313" y="1159"/>
                  </a:lnTo>
                  <a:lnTo>
                    <a:pt x="313" y="1159"/>
                  </a:lnTo>
                  <a:lnTo>
                    <a:pt x="314" y="1159"/>
                  </a:lnTo>
                  <a:lnTo>
                    <a:pt x="315" y="1159"/>
                  </a:lnTo>
                  <a:lnTo>
                    <a:pt x="315" y="1157"/>
                  </a:lnTo>
                  <a:lnTo>
                    <a:pt x="316" y="1157"/>
                  </a:lnTo>
                  <a:lnTo>
                    <a:pt x="316" y="1157"/>
                  </a:lnTo>
                  <a:lnTo>
                    <a:pt x="317" y="1157"/>
                  </a:lnTo>
                  <a:lnTo>
                    <a:pt x="318" y="1157"/>
                  </a:lnTo>
                  <a:lnTo>
                    <a:pt x="318" y="1157"/>
                  </a:lnTo>
                  <a:lnTo>
                    <a:pt x="319" y="1157"/>
                  </a:lnTo>
                  <a:lnTo>
                    <a:pt x="319" y="1156"/>
                  </a:lnTo>
                  <a:lnTo>
                    <a:pt x="319" y="1156"/>
                  </a:lnTo>
                  <a:lnTo>
                    <a:pt x="319" y="1156"/>
                  </a:lnTo>
                  <a:lnTo>
                    <a:pt x="320" y="1156"/>
                  </a:lnTo>
                  <a:lnTo>
                    <a:pt x="321" y="1156"/>
                  </a:lnTo>
                  <a:lnTo>
                    <a:pt x="322" y="1156"/>
                  </a:lnTo>
                  <a:lnTo>
                    <a:pt x="323" y="1157"/>
                  </a:lnTo>
                  <a:lnTo>
                    <a:pt x="323" y="1157"/>
                  </a:lnTo>
                  <a:lnTo>
                    <a:pt x="324" y="1157"/>
                  </a:lnTo>
                  <a:lnTo>
                    <a:pt x="324" y="1156"/>
                  </a:lnTo>
                  <a:lnTo>
                    <a:pt x="325" y="1157"/>
                  </a:lnTo>
                  <a:lnTo>
                    <a:pt x="326" y="1157"/>
                  </a:lnTo>
                  <a:lnTo>
                    <a:pt x="326" y="1158"/>
                  </a:lnTo>
                  <a:lnTo>
                    <a:pt x="326" y="1158"/>
                  </a:lnTo>
                  <a:lnTo>
                    <a:pt x="327" y="1157"/>
                  </a:lnTo>
                  <a:lnTo>
                    <a:pt x="327" y="1157"/>
                  </a:lnTo>
                  <a:lnTo>
                    <a:pt x="327" y="1158"/>
                  </a:lnTo>
                  <a:lnTo>
                    <a:pt x="326" y="1159"/>
                  </a:lnTo>
                  <a:lnTo>
                    <a:pt x="326" y="1159"/>
                  </a:lnTo>
                  <a:lnTo>
                    <a:pt x="325" y="1159"/>
                  </a:lnTo>
                  <a:lnTo>
                    <a:pt x="324" y="1159"/>
                  </a:lnTo>
                  <a:lnTo>
                    <a:pt x="324" y="1159"/>
                  </a:lnTo>
                  <a:lnTo>
                    <a:pt x="324" y="1159"/>
                  </a:lnTo>
                  <a:lnTo>
                    <a:pt x="324" y="1160"/>
                  </a:lnTo>
                  <a:lnTo>
                    <a:pt x="324" y="1160"/>
                  </a:lnTo>
                  <a:lnTo>
                    <a:pt x="326" y="1160"/>
                  </a:lnTo>
                  <a:lnTo>
                    <a:pt x="326" y="1160"/>
                  </a:lnTo>
                  <a:lnTo>
                    <a:pt x="328" y="1160"/>
                  </a:lnTo>
                  <a:lnTo>
                    <a:pt x="328" y="1159"/>
                  </a:lnTo>
                  <a:lnTo>
                    <a:pt x="329" y="1159"/>
                  </a:lnTo>
                  <a:lnTo>
                    <a:pt x="329" y="1159"/>
                  </a:lnTo>
                  <a:lnTo>
                    <a:pt x="331" y="1160"/>
                  </a:lnTo>
                  <a:lnTo>
                    <a:pt x="331" y="1159"/>
                  </a:lnTo>
                  <a:lnTo>
                    <a:pt x="331" y="1159"/>
                  </a:lnTo>
                  <a:lnTo>
                    <a:pt x="332" y="1159"/>
                  </a:lnTo>
                  <a:lnTo>
                    <a:pt x="333" y="1159"/>
                  </a:lnTo>
                  <a:lnTo>
                    <a:pt x="335" y="1159"/>
                  </a:lnTo>
                  <a:lnTo>
                    <a:pt x="335" y="1159"/>
                  </a:lnTo>
                  <a:lnTo>
                    <a:pt x="335" y="1159"/>
                  </a:lnTo>
                  <a:lnTo>
                    <a:pt x="335" y="1159"/>
                  </a:lnTo>
                  <a:lnTo>
                    <a:pt x="336" y="1160"/>
                  </a:lnTo>
                  <a:lnTo>
                    <a:pt x="336" y="1161"/>
                  </a:lnTo>
                  <a:lnTo>
                    <a:pt x="337" y="1162"/>
                  </a:lnTo>
                  <a:lnTo>
                    <a:pt x="337" y="1162"/>
                  </a:lnTo>
                  <a:lnTo>
                    <a:pt x="337" y="1162"/>
                  </a:lnTo>
                  <a:lnTo>
                    <a:pt x="337" y="1163"/>
                  </a:lnTo>
                  <a:lnTo>
                    <a:pt x="337" y="1163"/>
                  </a:lnTo>
                  <a:lnTo>
                    <a:pt x="337" y="1163"/>
                  </a:lnTo>
                  <a:lnTo>
                    <a:pt x="337" y="1164"/>
                  </a:lnTo>
                  <a:lnTo>
                    <a:pt x="337" y="1164"/>
                  </a:lnTo>
                  <a:lnTo>
                    <a:pt x="336" y="1165"/>
                  </a:lnTo>
                  <a:lnTo>
                    <a:pt x="336" y="1165"/>
                  </a:lnTo>
                  <a:lnTo>
                    <a:pt x="335" y="1166"/>
                  </a:lnTo>
                  <a:lnTo>
                    <a:pt x="335" y="1167"/>
                  </a:lnTo>
                  <a:lnTo>
                    <a:pt x="334" y="1167"/>
                  </a:lnTo>
                  <a:lnTo>
                    <a:pt x="334" y="1167"/>
                  </a:lnTo>
                  <a:lnTo>
                    <a:pt x="334" y="1168"/>
                  </a:lnTo>
                  <a:lnTo>
                    <a:pt x="334" y="1169"/>
                  </a:lnTo>
                  <a:lnTo>
                    <a:pt x="334" y="1169"/>
                  </a:lnTo>
                  <a:lnTo>
                    <a:pt x="334" y="1170"/>
                  </a:lnTo>
                  <a:lnTo>
                    <a:pt x="334" y="1171"/>
                  </a:lnTo>
                  <a:lnTo>
                    <a:pt x="335" y="1171"/>
                  </a:lnTo>
                  <a:lnTo>
                    <a:pt x="335" y="1172"/>
                  </a:lnTo>
                  <a:lnTo>
                    <a:pt x="334" y="1173"/>
                  </a:lnTo>
                  <a:lnTo>
                    <a:pt x="334" y="1173"/>
                  </a:lnTo>
                  <a:lnTo>
                    <a:pt x="334" y="1173"/>
                  </a:lnTo>
                  <a:lnTo>
                    <a:pt x="334" y="1174"/>
                  </a:lnTo>
                  <a:lnTo>
                    <a:pt x="334" y="1175"/>
                  </a:lnTo>
                  <a:lnTo>
                    <a:pt x="334" y="1175"/>
                  </a:lnTo>
                  <a:lnTo>
                    <a:pt x="333" y="1176"/>
                  </a:lnTo>
                  <a:lnTo>
                    <a:pt x="333" y="1176"/>
                  </a:lnTo>
                  <a:lnTo>
                    <a:pt x="333" y="1177"/>
                  </a:lnTo>
                  <a:lnTo>
                    <a:pt x="332" y="1178"/>
                  </a:lnTo>
                  <a:lnTo>
                    <a:pt x="332" y="1178"/>
                  </a:lnTo>
                  <a:lnTo>
                    <a:pt x="332" y="1179"/>
                  </a:lnTo>
                  <a:lnTo>
                    <a:pt x="331" y="1179"/>
                  </a:lnTo>
                  <a:lnTo>
                    <a:pt x="331" y="1180"/>
                  </a:lnTo>
                  <a:lnTo>
                    <a:pt x="330" y="1180"/>
                  </a:lnTo>
                  <a:lnTo>
                    <a:pt x="329" y="1180"/>
                  </a:lnTo>
                  <a:lnTo>
                    <a:pt x="329" y="1180"/>
                  </a:lnTo>
                  <a:lnTo>
                    <a:pt x="329" y="1180"/>
                  </a:lnTo>
                  <a:lnTo>
                    <a:pt x="329" y="1181"/>
                  </a:lnTo>
                  <a:lnTo>
                    <a:pt x="328" y="1181"/>
                  </a:lnTo>
                  <a:lnTo>
                    <a:pt x="328" y="1182"/>
                  </a:lnTo>
                  <a:lnTo>
                    <a:pt x="327" y="1182"/>
                  </a:lnTo>
                  <a:lnTo>
                    <a:pt x="327" y="1183"/>
                  </a:lnTo>
                  <a:lnTo>
                    <a:pt x="327" y="1183"/>
                  </a:lnTo>
                  <a:lnTo>
                    <a:pt x="327" y="1184"/>
                  </a:lnTo>
                  <a:lnTo>
                    <a:pt x="326" y="1184"/>
                  </a:lnTo>
                  <a:lnTo>
                    <a:pt x="325" y="1185"/>
                  </a:lnTo>
                  <a:lnTo>
                    <a:pt x="325" y="1185"/>
                  </a:lnTo>
                  <a:lnTo>
                    <a:pt x="324" y="1185"/>
                  </a:lnTo>
                  <a:lnTo>
                    <a:pt x="324" y="1185"/>
                  </a:lnTo>
                  <a:lnTo>
                    <a:pt x="323" y="1185"/>
                  </a:lnTo>
                  <a:lnTo>
                    <a:pt x="321" y="1185"/>
                  </a:lnTo>
                  <a:lnTo>
                    <a:pt x="320" y="1186"/>
                  </a:lnTo>
                  <a:lnTo>
                    <a:pt x="320" y="1187"/>
                  </a:lnTo>
                  <a:lnTo>
                    <a:pt x="319" y="1187"/>
                  </a:lnTo>
                  <a:lnTo>
                    <a:pt x="319" y="1188"/>
                  </a:lnTo>
                  <a:lnTo>
                    <a:pt x="318" y="1189"/>
                  </a:lnTo>
                  <a:lnTo>
                    <a:pt x="316" y="1189"/>
                  </a:lnTo>
                  <a:lnTo>
                    <a:pt x="316" y="1189"/>
                  </a:lnTo>
                  <a:lnTo>
                    <a:pt x="315" y="1189"/>
                  </a:lnTo>
                  <a:lnTo>
                    <a:pt x="315" y="1189"/>
                  </a:lnTo>
                  <a:lnTo>
                    <a:pt x="315" y="1189"/>
                  </a:lnTo>
                  <a:lnTo>
                    <a:pt x="315" y="1189"/>
                  </a:lnTo>
                  <a:lnTo>
                    <a:pt x="314" y="1189"/>
                  </a:lnTo>
                  <a:lnTo>
                    <a:pt x="314" y="1189"/>
                  </a:lnTo>
                  <a:lnTo>
                    <a:pt x="314" y="1189"/>
                  </a:lnTo>
                  <a:lnTo>
                    <a:pt x="313" y="1188"/>
                  </a:lnTo>
                  <a:lnTo>
                    <a:pt x="313" y="1188"/>
                  </a:lnTo>
                  <a:lnTo>
                    <a:pt x="312" y="1187"/>
                  </a:lnTo>
                  <a:lnTo>
                    <a:pt x="312" y="1187"/>
                  </a:lnTo>
                  <a:lnTo>
                    <a:pt x="311" y="1186"/>
                  </a:lnTo>
                  <a:lnTo>
                    <a:pt x="311" y="1186"/>
                  </a:lnTo>
                  <a:lnTo>
                    <a:pt x="311" y="1187"/>
                  </a:lnTo>
                  <a:lnTo>
                    <a:pt x="311" y="1188"/>
                  </a:lnTo>
                  <a:lnTo>
                    <a:pt x="311" y="1189"/>
                  </a:lnTo>
                  <a:lnTo>
                    <a:pt x="311" y="1189"/>
                  </a:lnTo>
                  <a:lnTo>
                    <a:pt x="312" y="1189"/>
                  </a:lnTo>
                  <a:lnTo>
                    <a:pt x="312" y="1190"/>
                  </a:lnTo>
                  <a:lnTo>
                    <a:pt x="312" y="1191"/>
                  </a:lnTo>
                  <a:lnTo>
                    <a:pt x="312" y="1191"/>
                  </a:lnTo>
                  <a:lnTo>
                    <a:pt x="312" y="1191"/>
                  </a:lnTo>
                  <a:lnTo>
                    <a:pt x="312" y="1192"/>
                  </a:lnTo>
                  <a:lnTo>
                    <a:pt x="312" y="1193"/>
                  </a:lnTo>
                  <a:lnTo>
                    <a:pt x="312" y="1193"/>
                  </a:lnTo>
                  <a:lnTo>
                    <a:pt x="312" y="1193"/>
                  </a:lnTo>
                  <a:lnTo>
                    <a:pt x="312" y="1193"/>
                  </a:lnTo>
                  <a:lnTo>
                    <a:pt x="311" y="1195"/>
                  </a:lnTo>
                  <a:lnTo>
                    <a:pt x="311" y="1195"/>
                  </a:lnTo>
                  <a:lnTo>
                    <a:pt x="312" y="1195"/>
                  </a:lnTo>
                  <a:lnTo>
                    <a:pt x="312" y="1196"/>
                  </a:lnTo>
                  <a:lnTo>
                    <a:pt x="311" y="1197"/>
                  </a:lnTo>
                  <a:lnTo>
                    <a:pt x="312" y="1197"/>
                  </a:lnTo>
                  <a:lnTo>
                    <a:pt x="313" y="1197"/>
                  </a:lnTo>
                  <a:lnTo>
                    <a:pt x="313" y="1195"/>
                  </a:lnTo>
                  <a:lnTo>
                    <a:pt x="313" y="1194"/>
                  </a:lnTo>
                  <a:lnTo>
                    <a:pt x="314" y="1194"/>
                  </a:lnTo>
                  <a:lnTo>
                    <a:pt x="314" y="1194"/>
                  </a:lnTo>
                  <a:lnTo>
                    <a:pt x="315" y="1194"/>
                  </a:lnTo>
                  <a:lnTo>
                    <a:pt x="315" y="1194"/>
                  </a:lnTo>
                  <a:lnTo>
                    <a:pt x="315" y="1194"/>
                  </a:lnTo>
                  <a:lnTo>
                    <a:pt x="315" y="1196"/>
                  </a:lnTo>
                  <a:lnTo>
                    <a:pt x="315" y="1196"/>
                  </a:lnTo>
                  <a:lnTo>
                    <a:pt x="315" y="1196"/>
                  </a:lnTo>
                  <a:lnTo>
                    <a:pt x="315" y="1197"/>
                  </a:lnTo>
                  <a:lnTo>
                    <a:pt x="315" y="1197"/>
                  </a:lnTo>
                  <a:lnTo>
                    <a:pt x="315" y="1197"/>
                  </a:lnTo>
                  <a:lnTo>
                    <a:pt x="315" y="1197"/>
                  </a:lnTo>
                  <a:lnTo>
                    <a:pt x="315" y="1197"/>
                  </a:lnTo>
                  <a:lnTo>
                    <a:pt x="314" y="1197"/>
                  </a:lnTo>
                  <a:lnTo>
                    <a:pt x="314" y="1197"/>
                  </a:lnTo>
                  <a:lnTo>
                    <a:pt x="314" y="1197"/>
                  </a:lnTo>
                  <a:lnTo>
                    <a:pt x="314" y="1197"/>
                  </a:lnTo>
                  <a:lnTo>
                    <a:pt x="314" y="1198"/>
                  </a:lnTo>
                  <a:lnTo>
                    <a:pt x="314" y="1198"/>
                  </a:lnTo>
                  <a:lnTo>
                    <a:pt x="314" y="1198"/>
                  </a:lnTo>
                  <a:lnTo>
                    <a:pt x="313" y="1198"/>
                  </a:lnTo>
                  <a:lnTo>
                    <a:pt x="312" y="1198"/>
                  </a:lnTo>
                  <a:lnTo>
                    <a:pt x="311" y="1198"/>
                  </a:lnTo>
                  <a:lnTo>
                    <a:pt x="311" y="1198"/>
                  </a:lnTo>
                  <a:lnTo>
                    <a:pt x="311" y="1199"/>
                  </a:lnTo>
                  <a:lnTo>
                    <a:pt x="311" y="1199"/>
                  </a:lnTo>
                  <a:lnTo>
                    <a:pt x="311" y="1199"/>
                  </a:lnTo>
                  <a:lnTo>
                    <a:pt x="311" y="1200"/>
                  </a:lnTo>
                  <a:lnTo>
                    <a:pt x="312" y="1200"/>
                  </a:lnTo>
                  <a:lnTo>
                    <a:pt x="312" y="1200"/>
                  </a:lnTo>
                  <a:lnTo>
                    <a:pt x="312" y="1201"/>
                  </a:lnTo>
                  <a:lnTo>
                    <a:pt x="312" y="1202"/>
                  </a:lnTo>
                  <a:lnTo>
                    <a:pt x="311" y="1202"/>
                  </a:lnTo>
                  <a:lnTo>
                    <a:pt x="311" y="1203"/>
                  </a:lnTo>
                  <a:lnTo>
                    <a:pt x="311" y="1203"/>
                  </a:lnTo>
                  <a:lnTo>
                    <a:pt x="311" y="1204"/>
                  </a:lnTo>
                  <a:lnTo>
                    <a:pt x="310" y="1204"/>
                  </a:lnTo>
                  <a:lnTo>
                    <a:pt x="310" y="1206"/>
                  </a:lnTo>
                  <a:lnTo>
                    <a:pt x="309" y="1206"/>
                  </a:lnTo>
                  <a:lnTo>
                    <a:pt x="308" y="1206"/>
                  </a:lnTo>
                  <a:lnTo>
                    <a:pt x="308" y="1206"/>
                  </a:lnTo>
                  <a:lnTo>
                    <a:pt x="307" y="1207"/>
                  </a:lnTo>
                  <a:lnTo>
                    <a:pt x="306" y="1207"/>
                  </a:lnTo>
                  <a:lnTo>
                    <a:pt x="306" y="1207"/>
                  </a:lnTo>
                  <a:lnTo>
                    <a:pt x="306" y="1207"/>
                  </a:lnTo>
                  <a:lnTo>
                    <a:pt x="306" y="1206"/>
                  </a:lnTo>
                  <a:lnTo>
                    <a:pt x="304" y="1206"/>
                  </a:lnTo>
                  <a:lnTo>
                    <a:pt x="304" y="1206"/>
                  </a:lnTo>
                  <a:lnTo>
                    <a:pt x="303" y="1206"/>
                  </a:lnTo>
                  <a:lnTo>
                    <a:pt x="302" y="1206"/>
                  </a:lnTo>
                  <a:lnTo>
                    <a:pt x="302" y="1207"/>
                  </a:lnTo>
                  <a:lnTo>
                    <a:pt x="303" y="1207"/>
                  </a:lnTo>
                  <a:lnTo>
                    <a:pt x="302" y="1207"/>
                  </a:lnTo>
                  <a:lnTo>
                    <a:pt x="302" y="1209"/>
                  </a:lnTo>
                  <a:lnTo>
                    <a:pt x="302" y="1209"/>
                  </a:lnTo>
                  <a:lnTo>
                    <a:pt x="302" y="1209"/>
                  </a:lnTo>
                  <a:lnTo>
                    <a:pt x="302" y="1209"/>
                  </a:lnTo>
                  <a:lnTo>
                    <a:pt x="302" y="1210"/>
                  </a:lnTo>
                  <a:lnTo>
                    <a:pt x="302" y="1211"/>
                  </a:lnTo>
                  <a:lnTo>
                    <a:pt x="302" y="1211"/>
                  </a:lnTo>
                  <a:lnTo>
                    <a:pt x="302" y="1211"/>
                  </a:lnTo>
                  <a:lnTo>
                    <a:pt x="301" y="1212"/>
                  </a:lnTo>
                  <a:lnTo>
                    <a:pt x="301" y="1212"/>
                  </a:lnTo>
                  <a:lnTo>
                    <a:pt x="301" y="1212"/>
                  </a:lnTo>
                  <a:lnTo>
                    <a:pt x="300" y="1214"/>
                  </a:lnTo>
                  <a:lnTo>
                    <a:pt x="299" y="1214"/>
                  </a:lnTo>
                  <a:lnTo>
                    <a:pt x="299" y="1215"/>
                  </a:lnTo>
                  <a:lnTo>
                    <a:pt x="298" y="1215"/>
                  </a:lnTo>
                  <a:lnTo>
                    <a:pt x="297" y="1215"/>
                  </a:lnTo>
                  <a:lnTo>
                    <a:pt x="297" y="1215"/>
                  </a:lnTo>
                  <a:lnTo>
                    <a:pt x="297" y="1216"/>
                  </a:lnTo>
                  <a:lnTo>
                    <a:pt x="297" y="1217"/>
                  </a:lnTo>
                  <a:lnTo>
                    <a:pt x="297" y="1218"/>
                  </a:lnTo>
                  <a:lnTo>
                    <a:pt x="297" y="1218"/>
                  </a:lnTo>
                  <a:lnTo>
                    <a:pt x="297" y="1218"/>
                  </a:lnTo>
                  <a:lnTo>
                    <a:pt x="297" y="1219"/>
                  </a:lnTo>
                  <a:lnTo>
                    <a:pt x="296" y="1219"/>
                  </a:lnTo>
                  <a:lnTo>
                    <a:pt x="296" y="1220"/>
                  </a:lnTo>
                  <a:lnTo>
                    <a:pt x="297" y="1220"/>
                  </a:lnTo>
                  <a:lnTo>
                    <a:pt x="296" y="1220"/>
                  </a:lnTo>
                  <a:lnTo>
                    <a:pt x="297" y="1221"/>
                  </a:lnTo>
                  <a:lnTo>
                    <a:pt x="297" y="1221"/>
                  </a:lnTo>
                  <a:lnTo>
                    <a:pt x="296" y="1221"/>
                  </a:lnTo>
                  <a:lnTo>
                    <a:pt x="295" y="1220"/>
                  </a:lnTo>
                  <a:lnTo>
                    <a:pt x="295" y="1220"/>
                  </a:lnTo>
                  <a:lnTo>
                    <a:pt x="295" y="1221"/>
                  </a:lnTo>
                  <a:lnTo>
                    <a:pt x="295" y="1221"/>
                  </a:lnTo>
                  <a:lnTo>
                    <a:pt x="295" y="1222"/>
                  </a:lnTo>
                  <a:lnTo>
                    <a:pt x="295" y="1222"/>
                  </a:lnTo>
                  <a:lnTo>
                    <a:pt x="295" y="1223"/>
                  </a:lnTo>
                  <a:lnTo>
                    <a:pt x="295" y="1223"/>
                  </a:lnTo>
                  <a:lnTo>
                    <a:pt x="295" y="1223"/>
                  </a:lnTo>
                  <a:lnTo>
                    <a:pt x="295" y="1223"/>
                  </a:lnTo>
                  <a:lnTo>
                    <a:pt x="295" y="1223"/>
                  </a:lnTo>
                  <a:lnTo>
                    <a:pt x="294" y="1223"/>
                  </a:lnTo>
                  <a:lnTo>
                    <a:pt x="294" y="1223"/>
                  </a:lnTo>
                  <a:lnTo>
                    <a:pt x="293" y="1224"/>
                  </a:lnTo>
                  <a:lnTo>
                    <a:pt x="293" y="1224"/>
                  </a:lnTo>
                  <a:lnTo>
                    <a:pt x="293" y="1224"/>
                  </a:lnTo>
                  <a:lnTo>
                    <a:pt x="293" y="1224"/>
                  </a:lnTo>
                  <a:lnTo>
                    <a:pt x="293" y="1225"/>
                  </a:lnTo>
                  <a:lnTo>
                    <a:pt x="292" y="1225"/>
                  </a:lnTo>
                  <a:lnTo>
                    <a:pt x="292" y="1226"/>
                  </a:lnTo>
                  <a:lnTo>
                    <a:pt x="292" y="1227"/>
                  </a:lnTo>
                  <a:lnTo>
                    <a:pt x="292" y="1227"/>
                  </a:lnTo>
                  <a:lnTo>
                    <a:pt x="291" y="1227"/>
                  </a:lnTo>
                  <a:lnTo>
                    <a:pt x="291" y="1228"/>
                  </a:lnTo>
                  <a:lnTo>
                    <a:pt x="290" y="1227"/>
                  </a:lnTo>
                  <a:lnTo>
                    <a:pt x="290" y="1228"/>
                  </a:lnTo>
                  <a:lnTo>
                    <a:pt x="289" y="1228"/>
                  </a:lnTo>
                  <a:lnTo>
                    <a:pt x="289" y="1228"/>
                  </a:lnTo>
                  <a:lnTo>
                    <a:pt x="289" y="1228"/>
                  </a:lnTo>
                  <a:lnTo>
                    <a:pt x="288" y="1228"/>
                  </a:lnTo>
                  <a:lnTo>
                    <a:pt x="287" y="1229"/>
                  </a:lnTo>
                  <a:lnTo>
                    <a:pt x="287" y="1229"/>
                  </a:lnTo>
                  <a:lnTo>
                    <a:pt x="286" y="1229"/>
                  </a:lnTo>
                  <a:lnTo>
                    <a:pt x="286" y="1229"/>
                  </a:lnTo>
                  <a:lnTo>
                    <a:pt x="286" y="1231"/>
                  </a:lnTo>
                  <a:lnTo>
                    <a:pt x="285" y="1231"/>
                  </a:lnTo>
                  <a:lnTo>
                    <a:pt x="285" y="1232"/>
                  </a:lnTo>
                  <a:lnTo>
                    <a:pt x="285" y="1232"/>
                  </a:lnTo>
                  <a:lnTo>
                    <a:pt x="284" y="1232"/>
                  </a:lnTo>
                  <a:lnTo>
                    <a:pt x="284" y="1232"/>
                  </a:lnTo>
                  <a:lnTo>
                    <a:pt x="284" y="1231"/>
                  </a:lnTo>
                  <a:lnTo>
                    <a:pt x="284" y="1231"/>
                  </a:lnTo>
                  <a:lnTo>
                    <a:pt x="283" y="1231"/>
                  </a:lnTo>
                  <a:lnTo>
                    <a:pt x="282" y="1231"/>
                  </a:lnTo>
                  <a:lnTo>
                    <a:pt x="282" y="1232"/>
                  </a:lnTo>
                  <a:lnTo>
                    <a:pt x="282" y="1232"/>
                  </a:lnTo>
                  <a:lnTo>
                    <a:pt x="281" y="1232"/>
                  </a:lnTo>
                  <a:lnTo>
                    <a:pt x="281" y="1232"/>
                  </a:lnTo>
                  <a:lnTo>
                    <a:pt x="281" y="1232"/>
                  </a:lnTo>
                  <a:lnTo>
                    <a:pt x="280" y="1232"/>
                  </a:lnTo>
                  <a:lnTo>
                    <a:pt x="280" y="1232"/>
                  </a:lnTo>
                  <a:lnTo>
                    <a:pt x="280" y="1233"/>
                  </a:lnTo>
                  <a:lnTo>
                    <a:pt x="279" y="1233"/>
                  </a:lnTo>
                  <a:lnTo>
                    <a:pt x="279" y="1234"/>
                  </a:lnTo>
                  <a:lnTo>
                    <a:pt x="278" y="1234"/>
                  </a:lnTo>
                  <a:lnTo>
                    <a:pt x="277" y="1232"/>
                  </a:lnTo>
                  <a:lnTo>
                    <a:pt x="277" y="1232"/>
                  </a:lnTo>
                  <a:lnTo>
                    <a:pt x="276" y="1233"/>
                  </a:lnTo>
                  <a:lnTo>
                    <a:pt x="276" y="1233"/>
                  </a:lnTo>
                  <a:lnTo>
                    <a:pt x="276" y="1233"/>
                  </a:lnTo>
                  <a:lnTo>
                    <a:pt x="276" y="1234"/>
                  </a:lnTo>
                  <a:lnTo>
                    <a:pt x="276" y="1234"/>
                  </a:lnTo>
                  <a:lnTo>
                    <a:pt x="276" y="1235"/>
                  </a:lnTo>
                  <a:lnTo>
                    <a:pt x="276" y="1235"/>
                  </a:lnTo>
                  <a:lnTo>
                    <a:pt x="276" y="1235"/>
                  </a:lnTo>
                  <a:lnTo>
                    <a:pt x="275" y="1234"/>
                  </a:lnTo>
                  <a:lnTo>
                    <a:pt x="275" y="1234"/>
                  </a:lnTo>
                  <a:lnTo>
                    <a:pt x="275" y="1234"/>
                  </a:lnTo>
                  <a:lnTo>
                    <a:pt x="275" y="1234"/>
                  </a:lnTo>
                  <a:lnTo>
                    <a:pt x="275" y="1233"/>
                  </a:lnTo>
                  <a:lnTo>
                    <a:pt x="275" y="1233"/>
                  </a:lnTo>
                  <a:lnTo>
                    <a:pt x="275" y="1232"/>
                  </a:lnTo>
                  <a:lnTo>
                    <a:pt x="275" y="1232"/>
                  </a:lnTo>
                  <a:lnTo>
                    <a:pt x="275" y="1232"/>
                  </a:lnTo>
                  <a:lnTo>
                    <a:pt x="275" y="1232"/>
                  </a:lnTo>
                  <a:lnTo>
                    <a:pt x="275" y="1232"/>
                  </a:lnTo>
                  <a:lnTo>
                    <a:pt x="275" y="1231"/>
                  </a:lnTo>
                  <a:lnTo>
                    <a:pt x="275" y="1231"/>
                  </a:lnTo>
                  <a:lnTo>
                    <a:pt x="275" y="1230"/>
                  </a:lnTo>
                  <a:lnTo>
                    <a:pt x="274" y="1229"/>
                  </a:lnTo>
                  <a:lnTo>
                    <a:pt x="273" y="1229"/>
                  </a:lnTo>
                  <a:lnTo>
                    <a:pt x="273" y="1229"/>
                  </a:lnTo>
                  <a:lnTo>
                    <a:pt x="273" y="1228"/>
                  </a:lnTo>
                  <a:lnTo>
                    <a:pt x="273" y="1228"/>
                  </a:lnTo>
                  <a:lnTo>
                    <a:pt x="273" y="1228"/>
                  </a:lnTo>
                  <a:lnTo>
                    <a:pt x="273" y="1228"/>
                  </a:lnTo>
                  <a:lnTo>
                    <a:pt x="273" y="1228"/>
                  </a:lnTo>
                  <a:lnTo>
                    <a:pt x="273" y="1227"/>
                  </a:lnTo>
                  <a:lnTo>
                    <a:pt x="273" y="1226"/>
                  </a:lnTo>
                  <a:lnTo>
                    <a:pt x="272" y="1226"/>
                  </a:lnTo>
                  <a:lnTo>
                    <a:pt x="272" y="1225"/>
                  </a:lnTo>
                  <a:lnTo>
                    <a:pt x="272" y="1225"/>
                  </a:lnTo>
                  <a:lnTo>
                    <a:pt x="272" y="1224"/>
                  </a:lnTo>
                  <a:lnTo>
                    <a:pt x="272" y="1224"/>
                  </a:lnTo>
                  <a:lnTo>
                    <a:pt x="272" y="1223"/>
                  </a:lnTo>
                  <a:lnTo>
                    <a:pt x="272" y="1223"/>
                  </a:lnTo>
                  <a:lnTo>
                    <a:pt x="273" y="1223"/>
                  </a:lnTo>
                  <a:lnTo>
                    <a:pt x="273" y="1221"/>
                  </a:lnTo>
                  <a:lnTo>
                    <a:pt x="273" y="1221"/>
                  </a:lnTo>
                  <a:lnTo>
                    <a:pt x="274" y="1219"/>
                  </a:lnTo>
                  <a:lnTo>
                    <a:pt x="274" y="1219"/>
                  </a:lnTo>
                  <a:lnTo>
                    <a:pt x="274" y="1219"/>
                  </a:lnTo>
                  <a:lnTo>
                    <a:pt x="275" y="1219"/>
                  </a:lnTo>
                  <a:lnTo>
                    <a:pt x="275" y="1219"/>
                  </a:lnTo>
                  <a:lnTo>
                    <a:pt x="276" y="1219"/>
                  </a:lnTo>
                  <a:lnTo>
                    <a:pt x="276" y="1219"/>
                  </a:lnTo>
                  <a:lnTo>
                    <a:pt x="276" y="1218"/>
                  </a:lnTo>
                  <a:lnTo>
                    <a:pt x="276" y="1218"/>
                  </a:lnTo>
                  <a:lnTo>
                    <a:pt x="276" y="1218"/>
                  </a:lnTo>
                  <a:lnTo>
                    <a:pt x="276" y="1218"/>
                  </a:lnTo>
                  <a:lnTo>
                    <a:pt x="276" y="1218"/>
                  </a:lnTo>
                  <a:lnTo>
                    <a:pt x="276" y="1218"/>
                  </a:lnTo>
                  <a:lnTo>
                    <a:pt x="276" y="1219"/>
                  </a:lnTo>
                  <a:lnTo>
                    <a:pt x="277" y="1219"/>
                  </a:lnTo>
                  <a:lnTo>
                    <a:pt x="277" y="1218"/>
                  </a:lnTo>
                  <a:lnTo>
                    <a:pt x="277" y="1218"/>
                  </a:lnTo>
                  <a:lnTo>
                    <a:pt x="277" y="1217"/>
                  </a:lnTo>
                  <a:lnTo>
                    <a:pt x="276" y="1217"/>
                  </a:lnTo>
                  <a:lnTo>
                    <a:pt x="277" y="1217"/>
                  </a:lnTo>
                  <a:lnTo>
                    <a:pt x="277" y="1216"/>
                  </a:lnTo>
                  <a:lnTo>
                    <a:pt x="276" y="1216"/>
                  </a:lnTo>
                  <a:lnTo>
                    <a:pt x="276" y="1215"/>
                  </a:lnTo>
                  <a:lnTo>
                    <a:pt x="277" y="1215"/>
                  </a:lnTo>
                  <a:lnTo>
                    <a:pt x="277" y="1214"/>
                  </a:lnTo>
                  <a:lnTo>
                    <a:pt x="276" y="1214"/>
                  </a:lnTo>
                  <a:lnTo>
                    <a:pt x="276" y="1213"/>
                  </a:lnTo>
                  <a:lnTo>
                    <a:pt x="277" y="1213"/>
                  </a:lnTo>
                  <a:lnTo>
                    <a:pt x="277" y="1213"/>
                  </a:lnTo>
                  <a:lnTo>
                    <a:pt x="277" y="1212"/>
                  </a:lnTo>
                  <a:lnTo>
                    <a:pt x="277" y="1212"/>
                  </a:lnTo>
                  <a:lnTo>
                    <a:pt x="278" y="1211"/>
                  </a:lnTo>
                  <a:lnTo>
                    <a:pt x="278" y="1211"/>
                  </a:lnTo>
                  <a:lnTo>
                    <a:pt x="279" y="1210"/>
                  </a:lnTo>
                  <a:lnTo>
                    <a:pt x="279" y="1209"/>
                  </a:lnTo>
                  <a:lnTo>
                    <a:pt x="278" y="1209"/>
                  </a:lnTo>
                  <a:lnTo>
                    <a:pt x="279" y="1209"/>
                  </a:lnTo>
                  <a:lnTo>
                    <a:pt x="279" y="1208"/>
                  </a:lnTo>
                  <a:lnTo>
                    <a:pt x="280" y="1208"/>
                  </a:lnTo>
                  <a:lnTo>
                    <a:pt x="280" y="1208"/>
                  </a:lnTo>
                  <a:lnTo>
                    <a:pt x="280" y="1207"/>
                  </a:lnTo>
                  <a:lnTo>
                    <a:pt x="280" y="1207"/>
                  </a:lnTo>
                  <a:lnTo>
                    <a:pt x="280" y="1206"/>
                  </a:lnTo>
                  <a:lnTo>
                    <a:pt x="280" y="1206"/>
                  </a:lnTo>
                  <a:lnTo>
                    <a:pt x="280" y="1206"/>
                  </a:lnTo>
                  <a:lnTo>
                    <a:pt x="280" y="1206"/>
                  </a:lnTo>
                  <a:lnTo>
                    <a:pt x="278" y="1206"/>
                  </a:lnTo>
                  <a:lnTo>
                    <a:pt x="278" y="1206"/>
                  </a:lnTo>
                  <a:lnTo>
                    <a:pt x="278" y="1206"/>
                  </a:lnTo>
                  <a:lnTo>
                    <a:pt x="278" y="1206"/>
                  </a:lnTo>
                  <a:lnTo>
                    <a:pt x="277" y="1206"/>
                  </a:lnTo>
                  <a:lnTo>
                    <a:pt x="278" y="1203"/>
                  </a:lnTo>
                  <a:lnTo>
                    <a:pt x="279" y="1203"/>
                  </a:lnTo>
                  <a:lnTo>
                    <a:pt x="279" y="1202"/>
                  </a:lnTo>
                  <a:lnTo>
                    <a:pt x="279" y="1202"/>
                  </a:lnTo>
                  <a:lnTo>
                    <a:pt x="280" y="1202"/>
                  </a:lnTo>
                  <a:lnTo>
                    <a:pt x="280" y="1201"/>
                  </a:lnTo>
                  <a:lnTo>
                    <a:pt x="280" y="1201"/>
                  </a:lnTo>
                  <a:lnTo>
                    <a:pt x="280" y="1201"/>
                  </a:lnTo>
                  <a:lnTo>
                    <a:pt x="280" y="1201"/>
                  </a:lnTo>
                  <a:lnTo>
                    <a:pt x="281" y="1200"/>
                  </a:lnTo>
                  <a:lnTo>
                    <a:pt x="281" y="1201"/>
                  </a:lnTo>
                  <a:lnTo>
                    <a:pt x="281" y="1200"/>
                  </a:lnTo>
                  <a:lnTo>
                    <a:pt x="282" y="1200"/>
                  </a:lnTo>
                  <a:lnTo>
                    <a:pt x="282" y="1201"/>
                  </a:lnTo>
                  <a:lnTo>
                    <a:pt x="283" y="1200"/>
                  </a:lnTo>
                  <a:lnTo>
                    <a:pt x="284" y="1199"/>
                  </a:lnTo>
                  <a:lnTo>
                    <a:pt x="283" y="1199"/>
                  </a:lnTo>
                  <a:lnTo>
                    <a:pt x="282" y="1198"/>
                  </a:lnTo>
                  <a:lnTo>
                    <a:pt x="284" y="1198"/>
                  </a:lnTo>
                  <a:lnTo>
                    <a:pt x="284" y="1197"/>
                  </a:lnTo>
                  <a:lnTo>
                    <a:pt x="284" y="1197"/>
                  </a:lnTo>
                  <a:lnTo>
                    <a:pt x="284" y="1197"/>
                  </a:lnTo>
                  <a:lnTo>
                    <a:pt x="285" y="1196"/>
                  </a:lnTo>
                  <a:lnTo>
                    <a:pt x="286" y="1196"/>
                  </a:lnTo>
                  <a:lnTo>
                    <a:pt x="286" y="1196"/>
                  </a:lnTo>
                  <a:lnTo>
                    <a:pt x="286" y="1196"/>
                  </a:lnTo>
                  <a:lnTo>
                    <a:pt x="287" y="1196"/>
                  </a:lnTo>
                  <a:lnTo>
                    <a:pt x="288" y="1196"/>
                  </a:lnTo>
                  <a:lnTo>
                    <a:pt x="288" y="1195"/>
                  </a:lnTo>
                  <a:lnTo>
                    <a:pt x="288" y="1196"/>
                  </a:lnTo>
                  <a:lnTo>
                    <a:pt x="288" y="1195"/>
                  </a:lnTo>
                  <a:lnTo>
                    <a:pt x="288" y="1194"/>
                  </a:lnTo>
                  <a:lnTo>
                    <a:pt x="289" y="1193"/>
                  </a:lnTo>
                  <a:lnTo>
                    <a:pt x="289" y="1193"/>
                  </a:lnTo>
                  <a:lnTo>
                    <a:pt x="289" y="1193"/>
                  </a:lnTo>
                  <a:lnTo>
                    <a:pt x="289" y="1193"/>
                  </a:lnTo>
                  <a:lnTo>
                    <a:pt x="289" y="1192"/>
                  </a:lnTo>
                  <a:lnTo>
                    <a:pt x="290" y="1192"/>
                  </a:lnTo>
                  <a:lnTo>
                    <a:pt x="290" y="1192"/>
                  </a:lnTo>
                  <a:lnTo>
                    <a:pt x="290" y="1193"/>
                  </a:lnTo>
                  <a:lnTo>
                    <a:pt x="291" y="1192"/>
                  </a:lnTo>
                  <a:lnTo>
                    <a:pt x="292" y="1191"/>
                  </a:lnTo>
                  <a:lnTo>
                    <a:pt x="292" y="1190"/>
                  </a:lnTo>
                  <a:lnTo>
                    <a:pt x="293" y="1189"/>
                  </a:lnTo>
                  <a:lnTo>
                    <a:pt x="293" y="1189"/>
                  </a:lnTo>
                  <a:lnTo>
                    <a:pt x="294" y="1189"/>
                  </a:lnTo>
                  <a:lnTo>
                    <a:pt x="295" y="1189"/>
                  </a:lnTo>
                  <a:lnTo>
                    <a:pt x="295" y="1189"/>
                  </a:lnTo>
                  <a:lnTo>
                    <a:pt x="296" y="1189"/>
                  </a:lnTo>
                  <a:lnTo>
                    <a:pt x="297" y="1189"/>
                  </a:lnTo>
                  <a:lnTo>
                    <a:pt x="297" y="1189"/>
                  </a:lnTo>
                  <a:lnTo>
                    <a:pt x="299" y="1189"/>
                  </a:lnTo>
                  <a:lnTo>
                    <a:pt x="300" y="1188"/>
                  </a:lnTo>
                  <a:lnTo>
                    <a:pt x="300" y="1188"/>
                  </a:lnTo>
                  <a:lnTo>
                    <a:pt x="301" y="1188"/>
                  </a:lnTo>
                  <a:lnTo>
                    <a:pt x="302" y="1187"/>
                  </a:lnTo>
                  <a:lnTo>
                    <a:pt x="302" y="1186"/>
                  </a:lnTo>
                  <a:lnTo>
                    <a:pt x="302" y="1185"/>
                  </a:lnTo>
                  <a:lnTo>
                    <a:pt x="305" y="1184"/>
                  </a:lnTo>
                  <a:lnTo>
                    <a:pt x="305" y="1183"/>
                  </a:lnTo>
                  <a:lnTo>
                    <a:pt x="305" y="1183"/>
                  </a:lnTo>
                  <a:lnTo>
                    <a:pt x="304" y="1184"/>
                  </a:lnTo>
                  <a:lnTo>
                    <a:pt x="303" y="1184"/>
                  </a:lnTo>
                  <a:lnTo>
                    <a:pt x="303" y="1184"/>
                  </a:lnTo>
                  <a:lnTo>
                    <a:pt x="303" y="1184"/>
                  </a:lnTo>
                  <a:lnTo>
                    <a:pt x="303" y="1185"/>
                  </a:lnTo>
                  <a:lnTo>
                    <a:pt x="302" y="1185"/>
                  </a:lnTo>
                  <a:lnTo>
                    <a:pt x="302" y="1185"/>
                  </a:lnTo>
                  <a:lnTo>
                    <a:pt x="302" y="1185"/>
                  </a:lnTo>
                  <a:lnTo>
                    <a:pt x="302" y="1185"/>
                  </a:lnTo>
                  <a:lnTo>
                    <a:pt x="302" y="1185"/>
                  </a:lnTo>
                  <a:lnTo>
                    <a:pt x="302" y="1185"/>
                  </a:lnTo>
                  <a:lnTo>
                    <a:pt x="302" y="1185"/>
                  </a:lnTo>
                  <a:lnTo>
                    <a:pt x="301" y="1185"/>
                  </a:lnTo>
                  <a:lnTo>
                    <a:pt x="300" y="1185"/>
                  </a:lnTo>
                  <a:lnTo>
                    <a:pt x="301" y="1186"/>
                  </a:lnTo>
                  <a:lnTo>
                    <a:pt x="300" y="1186"/>
                  </a:lnTo>
                  <a:lnTo>
                    <a:pt x="300" y="1186"/>
                  </a:lnTo>
                  <a:lnTo>
                    <a:pt x="299" y="1187"/>
                  </a:lnTo>
                  <a:lnTo>
                    <a:pt x="297" y="1186"/>
                  </a:lnTo>
                  <a:lnTo>
                    <a:pt x="297" y="1186"/>
                  </a:lnTo>
                  <a:lnTo>
                    <a:pt x="297" y="1186"/>
                  </a:lnTo>
                  <a:lnTo>
                    <a:pt x="297" y="1185"/>
                  </a:lnTo>
                  <a:lnTo>
                    <a:pt x="296" y="1185"/>
                  </a:lnTo>
                  <a:lnTo>
                    <a:pt x="296" y="1186"/>
                  </a:lnTo>
                  <a:lnTo>
                    <a:pt x="297" y="1187"/>
                  </a:lnTo>
                  <a:lnTo>
                    <a:pt x="297" y="1188"/>
                  </a:lnTo>
                  <a:lnTo>
                    <a:pt x="297" y="1188"/>
                  </a:lnTo>
                  <a:lnTo>
                    <a:pt x="297" y="1188"/>
                  </a:lnTo>
                  <a:lnTo>
                    <a:pt x="296" y="1188"/>
                  </a:lnTo>
                  <a:lnTo>
                    <a:pt x="297" y="1188"/>
                  </a:lnTo>
                  <a:lnTo>
                    <a:pt x="296" y="1188"/>
                  </a:lnTo>
                  <a:lnTo>
                    <a:pt x="295" y="1188"/>
                  </a:lnTo>
                  <a:lnTo>
                    <a:pt x="295" y="1187"/>
                  </a:lnTo>
                  <a:lnTo>
                    <a:pt x="295" y="1187"/>
                  </a:lnTo>
                  <a:lnTo>
                    <a:pt x="295" y="1188"/>
                  </a:lnTo>
                  <a:lnTo>
                    <a:pt x="295" y="1189"/>
                  </a:lnTo>
                  <a:lnTo>
                    <a:pt x="294" y="1188"/>
                  </a:lnTo>
                  <a:lnTo>
                    <a:pt x="294" y="1189"/>
                  </a:lnTo>
                  <a:lnTo>
                    <a:pt x="293" y="1188"/>
                  </a:lnTo>
                  <a:lnTo>
                    <a:pt x="293" y="1189"/>
                  </a:lnTo>
                  <a:lnTo>
                    <a:pt x="293" y="1189"/>
                  </a:lnTo>
                  <a:lnTo>
                    <a:pt x="292" y="1188"/>
                  </a:lnTo>
                  <a:lnTo>
                    <a:pt x="291" y="1188"/>
                  </a:lnTo>
                  <a:lnTo>
                    <a:pt x="291" y="1187"/>
                  </a:lnTo>
                  <a:lnTo>
                    <a:pt x="290" y="1187"/>
                  </a:lnTo>
                  <a:lnTo>
                    <a:pt x="289" y="1187"/>
                  </a:lnTo>
                  <a:lnTo>
                    <a:pt x="289" y="1187"/>
                  </a:lnTo>
                  <a:lnTo>
                    <a:pt x="289" y="1187"/>
                  </a:lnTo>
                  <a:lnTo>
                    <a:pt x="289" y="1187"/>
                  </a:lnTo>
                  <a:lnTo>
                    <a:pt x="289" y="1187"/>
                  </a:lnTo>
                  <a:lnTo>
                    <a:pt x="288" y="1187"/>
                  </a:lnTo>
                  <a:lnTo>
                    <a:pt x="287" y="1188"/>
                  </a:lnTo>
                  <a:lnTo>
                    <a:pt x="287" y="1187"/>
                  </a:lnTo>
                  <a:lnTo>
                    <a:pt x="286" y="1188"/>
                  </a:lnTo>
                  <a:lnTo>
                    <a:pt x="286" y="1188"/>
                  </a:lnTo>
                  <a:lnTo>
                    <a:pt x="285" y="1188"/>
                  </a:lnTo>
                  <a:lnTo>
                    <a:pt x="284" y="1188"/>
                  </a:lnTo>
                  <a:lnTo>
                    <a:pt x="284" y="1189"/>
                  </a:lnTo>
                  <a:lnTo>
                    <a:pt x="284" y="1189"/>
                  </a:lnTo>
                  <a:lnTo>
                    <a:pt x="283" y="1189"/>
                  </a:lnTo>
                  <a:lnTo>
                    <a:pt x="282" y="1189"/>
                  </a:lnTo>
                  <a:lnTo>
                    <a:pt x="282" y="1189"/>
                  </a:lnTo>
                  <a:lnTo>
                    <a:pt x="281" y="1189"/>
                  </a:lnTo>
                  <a:lnTo>
                    <a:pt x="281" y="1189"/>
                  </a:lnTo>
                  <a:lnTo>
                    <a:pt x="280" y="1189"/>
                  </a:lnTo>
                  <a:lnTo>
                    <a:pt x="279" y="1189"/>
                  </a:lnTo>
                  <a:lnTo>
                    <a:pt x="279" y="1188"/>
                  </a:lnTo>
                  <a:lnTo>
                    <a:pt x="279" y="1187"/>
                  </a:lnTo>
                  <a:lnTo>
                    <a:pt x="280" y="1186"/>
                  </a:lnTo>
                  <a:lnTo>
                    <a:pt x="280" y="1184"/>
                  </a:lnTo>
                  <a:lnTo>
                    <a:pt x="279" y="1183"/>
                  </a:lnTo>
                  <a:lnTo>
                    <a:pt x="279" y="1182"/>
                  </a:lnTo>
                  <a:lnTo>
                    <a:pt x="278" y="1181"/>
                  </a:lnTo>
                  <a:lnTo>
                    <a:pt x="278" y="1181"/>
                  </a:lnTo>
                  <a:lnTo>
                    <a:pt x="278" y="1180"/>
                  </a:lnTo>
                  <a:lnTo>
                    <a:pt x="278" y="1180"/>
                  </a:lnTo>
                  <a:lnTo>
                    <a:pt x="277" y="1179"/>
                  </a:lnTo>
                  <a:lnTo>
                    <a:pt x="277" y="1178"/>
                  </a:lnTo>
                  <a:lnTo>
                    <a:pt x="277" y="1178"/>
                  </a:lnTo>
                  <a:lnTo>
                    <a:pt x="277" y="1178"/>
                  </a:lnTo>
                  <a:lnTo>
                    <a:pt x="277" y="1178"/>
                  </a:lnTo>
                  <a:lnTo>
                    <a:pt x="276" y="1177"/>
                  </a:lnTo>
                  <a:lnTo>
                    <a:pt x="276" y="1177"/>
                  </a:lnTo>
                  <a:lnTo>
                    <a:pt x="276" y="1178"/>
                  </a:lnTo>
                  <a:lnTo>
                    <a:pt x="276" y="1178"/>
                  </a:lnTo>
                  <a:lnTo>
                    <a:pt x="276" y="1177"/>
                  </a:lnTo>
                  <a:lnTo>
                    <a:pt x="275" y="1177"/>
                  </a:lnTo>
                  <a:lnTo>
                    <a:pt x="275" y="1177"/>
                  </a:lnTo>
                  <a:lnTo>
                    <a:pt x="275" y="1176"/>
                  </a:lnTo>
                  <a:lnTo>
                    <a:pt x="275" y="1176"/>
                  </a:lnTo>
                  <a:lnTo>
                    <a:pt x="275" y="1176"/>
                  </a:lnTo>
                  <a:lnTo>
                    <a:pt x="275" y="1175"/>
                  </a:lnTo>
                  <a:lnTo>
                    <a:pt x="275" y="1174"/>
                  </a:lnTo>
                  <a:lnTo>
                    <a:pt x="274" y="1174"/>
                  </a:lnTo>
                  <a:lnTo>
                    <a:pt x="274" y="1173"/>
                  </a:lnTo>
                  <a:lnTo>
                    <a:pt x="273" y="1173"/>
                  </a:lnTo>
                  <a:lnTo>
                    <a:pt x="273" y="1173"/>
                  </a:lnTo>
                  <a:lnTo>
                    <a:pt x="273" y="1173"/>
                  </a:lnTo>
                  <a:lnTo>
                    <a:pt x="273" y="1172"/>
                  </a:lnTo>
                  <a:lnTo>
                    <a:pt x="273" y="1172"/>
                  </a:lnTo>
                  <a:lnTo>
                    <a:pt x="273" y="1172"/>
                  </a:lnTo>
                  <a:lnTo>
                    <a:pt x="272" y="1172"/>
                  </a:lnTo>
                  <a:lnTo>
                    <a:pt x="272" y="1172"/>
                  </a:lnTo>
                  <a:lnTo>
                    <a:pt x="272" y="1172"/>
                  </a:lnTo>
                  <a:lnTo>
                    <a:pt x="272" y="1172"/>
                  </a:lnTo>
                  <a:lnTo>
                    <a:pt x="272" y="1172"/>
                  </a:lnTo>
                  <a:lnTo>
                    <a:pt x="272" y="1173"/>
                  </a:lnTo>
                  <a:lnTo>
                    <a:pt x="272" y="1173"/>
                  </a:lnTo>
                  <a:lnTo>
                    <a:pt x="272" y="1175"/>
                  </a:lnTo>
                  <a:lnTo>
                    <a:pt x="273" y="1176"/>
                  </a:lnTo>
                  <a:lnTo>
                    <a:pt x="273" y="1176"/>
                  </a:lnTo>
                  <a:lnTo>
                    <a:pt x="274" y="1176"/>
                  </a:lnTo>
                  <a:lnTo>
                    <a:pt x="274" y="1177"/>
                  </a:lnTo>
                  <a:lnTo>
                    <a:pt x="274" y="1178"/>
                  </a:lnTo>
                  <a:lnTo>
                    <a:pt x="274" y="1178"/>
                  </a:lnTo>
                  <a:lnTo>
                    <a:pt x="274" y="1180"/>
                  </a:lnTo>
                  <a:lnTo>
                    <a:pt x="274" y="1180"/>
                  </a:lnTo>
                  <a:lnTo>
                    <a:pt x="274" y="1181"/>
                  </a:lnTo>
                  <a:lnTo>
                    <a:pt x="274" y="1181"/>
                  </a:lnTo>
                  <a:lnTo>
                    <a:pt x="274" y="1183"/>
                  </a:lnTo>
                  <a:lnTo>
                    <a:pt x="274" y="1183"/>
                  </a:lnTo>
                  <a:lnTo>
                    <a:pt x="274" y="1185"/>
                  </a:lnTo>
                  <a:lnTo>
                    <a:pt x="273" y="1185"/>
                  </a:lnTo>
                  <a:lnTo>
                    <a:pt x="273" y="1185"/>
                  </a:lnTo>
                  <a:lnTo>
                    <a:pt x="273" y="1185"/>
                  </a:lnTo>
                  <a:lnTo>
                    <a:pt x="272" y="1185"/>
                  </a:lnTo>
                  <a:lnTo>
                    <a:pt x="272" y="1186"/>
                  </a:lnTo>
                  <a:lnTo>
                    <a:pt x="271" y="1185"/>
                  </a:lnTo>
                  <a:lnTo>
                    <a:pt x="271" y="1186"/>
                  </a:lnTo>
                  <a:lnTo>
                    <a:pt x="270" y="1186"/>
                  </a:lnTo>
                  <a:lnTo>
                    <a:pt x="271" y="1187"/>
                  </a:lnTo>
                  <a:lnTo>
                    <a:pt x="271" y="1187"/>
                  </a:lnTo>
                  <a:lnTo>
                    <a:pt x="271" y="1189"/>
                  </a:lnTo>
                  <a:lnTo>
                    <a:pt x="271" y="1189"/>
                  </a:lnTo>
                  <a:lnTo>
                    <a:pt x="270" y="1190"/>
                  </a:lnTo>
                  <a:lnTo>
                    <a:pt x="270" y="1190"/>
                  </a:lnTo>
                  <a:lnTo>
                    <a:pt x="270" y="1191"/>
                  </a:lnTo>
                  <a:lnTo>
                    <a:pt x="269" y="1191"/>
                  </a:lnTo>
                  <a:lnTo>
                    <a:pt x="269" y="1191"/>
                  </a:lnTo>
                  <a:lnTo>
                    <a:pt x="269" y="1193"/>
                  </a:lnTo>
                  <a:lnTo>
                    <a:pt x="269" y="1193"/>
                  </a:lnTo>
                  <a:lnTo>
                    <a:pt x="269" y="1193"/>
                  </a:lnTo>
                  <a:lnTo>
                    <a:pt x="268" y="1193"/>
                  </a:lnTo>
                  <a:lnTo>
                    <a:pt x="268" y="1193"/>
                  </a:lnTo>
                  <a:lnTo>
                    <a:pt x="268" y="1194"/>
                  </a:lnTo>
                  <a:lnTo>
                    <a:pt x="267" y="1194"/>
                  </a:lnTo>
                  <a:lnTo>
                    <a:pt x="267" y="1195"/>
                  </a:lnTo>
                  <a:lnTo>
                    <a:pt x="267" y="1195"/>
                  </a:lnTo>
                  <a:lnTo>
                    <a:pt x="267" y="1196"/>
                  </a:lnTo>
                  <a:lnTo>
                    <a:pt x="267" y="1197"/>
                  </a:lnTo>
                  <a:lnTo>
                    <a:pt x="267" y="1197"/>
                  </a:lnTo>
                  <a:lnTo>
                    <a:pt x="267" y="1198"/>
                  </a:lnTo>
                  <a:lnTo>
                    <a:pt x="267" y="1198"/>
                  </a:lnTo>
                  <a:lnTo>
                    <a:pt x="267" y="1198"/>
                  </a:lnTo>
                  <a:lnTo>
                    <a:pt x="267" y="1198"/>
                  </a:lnTo>
                  <a:lnTo>
                    <a:pt x="266" y="1199"/>
                  </a:lnTo>
                  <a:lnTo>
                    <a:pt x="266" y="1200"/>
                  </a:lnTo>
                  <a:lnTo>
                    <a:pt x="266" y="1200"/>
                  </a:lnTo>
                  <a:lnTo>
                    <a:pt x="265" y="1201"/>
                  </a:lnTo>
                  <a:lnTo>
                    <a:pt x="265" y="1201"/>
                  </a:lnTo>
                  <a:lnTo>
                    <a:pt x="265" y="1201"/>
                  </a:lnTo>
                  <a:lnTo>
                    <a:pt x="265" y="1202"/>
                  </a:lnTo>
                  <a:lnTo>
                    <a:pt x="264" y="1202"/>
                  </a:lnTo>
                  <a:lnTo>
                    <a:pt x="264" y="1202"/>
                  </a:lnTo>
                  <a:lnTo>
                    <a:pt x="263" y="1201"/>
                  </a:lnTo>
                  <a:lnTo>
                    <a:pt x="263" y="1201"/>
                  </a:lnTo>
                  <a:lnTo>
                    <a:pt x="263" y="1200"/>
                  </a:lnTo>
                  <a:lnTo>
                    <a:pt x="263" y="1200"/>
                  </a:lnTo>
                  <a:lnTo>
                    <a:pt x="262" y="1200"/>
                  </a:lnTo>
                  <a:lnTo>
                    <a:pt x="263" y="1200"/>
                  </a:lnTo>
                  <a:lnTo>
                    <a:pt x="262" y="1199"/>
                  </a:lnTo>
                  <a:lnTo>
                    <a:pt x="262" y="1199"/>
                  </a:lnTo>
                  <a:lnTo>
                    <a:pt x="261" y="1199"/>
                  </a:lnTo>
                  <a:lnTo>
                    <a:pt x="261" y="1199"/>
                  </a:lnTo>
                  <a:lnTo>
                    <a:pt x="260" y="1199"/>
                  </a:lnTo>
                  <a:lnTo>
                    <a:pt x="260" y="1199"/>
                  </a:lnTo>
                  <a:lnTo>
                    <a:pt x="259" y="1198"/>
                  </a:lnTo>
                  <a:lnTo>
                    <a:pt x="259" y="1198"/>
                  </a:lnTo>
                  <a:lnTo>
                    <a:pt x="259" y="1197"/>
                  </a:lnTo>
                  <a:lnTo>
                    <a:pt x="260" y="1197"/>
                  </a:lnTo>
                  <a:lnTo>
                    <a:pt x="260" y="1196"/>
                  </a:lnTo>
                  <a:lnTo>
                    <a:pt x="260" y="1196"/>
                  </a:lnTo>
                  <a:lnTo>
                    <a:pt x="260" y="1195"/>
                  </a:lnTo>
                  <a:lnTo>
                    <a:pt x="260" y="1195"/>
                  </a:lnTo>
                  <a:lnTo>
                    <a:pt x="260" y="1195"/>
                  </a:lnTo>
                  <a:lnTo>
                    <a:pt x="260" y="1194"/>
                  </a:lnTo>
                  <a:lnTo>
                    <a:pt x="260" y="1193"/>
                  </a:lnTo>
                  <a:lnTo>
                    <a:pt x="260" y="1193"/>
                  </a:lnTo>
                  <a:lnTo>
                    <a:pt x="261" y="1191"/>
                  </a:lnTo>
                  <a:lnTo>
                    <a:pt x="261" y="1189"/>
                  </a:lnTo>
                  <a:lnTo>
                    <a:pt x="261" y="1189"/>
                  </a:lnTo>
                  <a:lnTo>
                    <a:pt x="261" y="1188"/>
                  </a:lnTo>
                  <a:lnTo>
                    <a:pt x="259" y="1186"/>
                  </a:lnTo>
                  <a:lnTo>
                    <a:pt x="260" y="1185"/>
                  </a:lnTo>
                  <a:lnTo>
                    <a:pt x="260" y="1183"/>
                  </a:lnTo>
                  <a:lnTo>
                    <a:pt x="259" y="1182"/>
                  </a:lnTo>
                  <a:lnTo>
                    <a:pt x="258" y="1182"/>
                  </a:lnTo>
                  <a:lnTo>
                    <a:pt x="258" y="1182"/>
                  </a:lnTo>
                  <a:lnTo>
                    <a:pt x="258" y="1183"/>
                  </a:lnTo>
                  <a:lnTo>
                    <a:pt x="257" y="1184"/>
                  </a:lnTo>
                  <a:lnTo>
                    <a:pt x="256" y="1184"/>
                  </a:lnTo>
                  <a:lnTo>
                    <a:pt x="256" y="1184"/>
                  </a:lnTo>
                  <a:lnTo>
                    <a:pt x="255" y="1183"/>
                  </a:lnTo>
                  <a:lnTo>
                    <a:pt x="255" y="1183"/>
                  </a:lnTo>
                  <a:lnTo>
                    <a:pt x="254" y="1183"/>
                  </a:lnTo>
                  <a:lnTo>
                    <a:pt x="254" y="1183"/>
                  </a:lnTo>
                  <a:lnTo>
                    <a:pt x="254" y="1183"/>
                  </a:lnTo>
                  <a:lnTo>
                    <a:pt x="254" y="1182"/>
                  </a:lnTo>
                  <a:lnTo>
                    <a:pt x="254" y="1181"/>
                  </a:lnTo>
                  <a:lnTo>
                    <a:pt x="254" y="1181"/>
                  </a:lnTo>
                  <a:lnTo>
                    <a:pt x="254" y="1180"/>
                  </a:lnTo>
                  <a:lnTo>
                    <a:pt x="253" y="1180"/>
                  </a:lnTo>
                  <a:lnTo>
                    <a:pt x="253" y="1180"/>
                  </a:lnTo>
                  <a:lnTo>
                    <a:pt x="253" y="1181"/>
                  </a:lnTo>
                  <a:lnTo>
                    <a:pt x="253" y="1181"/>
                  </a:lnTo>
                  <a:lnTo>
                    <a:pt x="252" y="1180"/>
                  </a:lnTo>
                  <a:lnTo>
                    <a:pt x="252" y="1180"/>
                  </a:lnTo>
                  <a:lnTo>
                    <a:pt x="251" y="1180"/>
                  </a:lnTo>
                  <a:lnTo>
                    <a:pt x="251" y="1180"/>
                  </a:lnTo>
                  <a:lnTo>
                    <a:pt x="251" y="1180"/>
                  </a:lnTo>
                  <a:lnTo>
                    <a:pt x="251" y="1180"/>
                  </a:lnTo>
                  <a:lnTo>
                    <a:pt x="251" y="1180"/>
                  </a:lnTo>
                  <a:lnTo>
                    <a:pt x="250" y="1180"/>
                  </a:lnTo>
                  <a:lnTo>
                    <a:pt x="250" y="1180"/>
                  </a:lnTo>
                  <a:lnTo>
                    <a:pt x="250" y="1181"/>
                  </a:lnTo>
                  <a:lnTo>
                    <a:pt x="251" y="1181"/>
                  </a:lnTo>
                  <a:lnTo>
                    <a:pt x="251" y="1182"/>
                  </a:lnTo>
                  <a:lnTo>
                    <a:pt x="251" y="1182"/>
                  </a:lnTo>
                  <a:lnTo>
                    <a:pt x="252" y="1183"/>
                  </a:lnTo>
                  <a:lnTo>
                    <a:pt x="251" y="1183"/>
                  </a:lnTo>
                  <a:lnTo>
                    <a:pt x="250" y="1183"/>
                  </a:lnTo>
                  <a:lnTo>
                    <a:pt x="251" y="1185"/>
                  </a:lnTo>
                  <a:lnTo>
                    <a:pt x="250" y="1186"/>
                  </a:lnTo>
                  <a:lnTo>
                    <a:pt x="250" y="1187"/>
                  </a:lnTo>
                  <a:lnTo>
                    <a:pt x="250" y="1187"/>
                  </a:lnTo>
                  <a:lnTo>
                    <a:pt x="250" y="1187"/>
                  </a:lnTo>
                  <a:lnTo>
                    <a:pt x="249" y="1187"/>
                  </a:lnTo>
                  <a:lnTo>
                    <a:pt x="248" y="1187"/>
                  </a:lnTo>
                  <a:lnTo>
                    <a:pt x="247" y="1188"/>
                  </a:lnTo>
                  <a:lnTo>
                    <a:pt x="246" y="1187"/>
                  </a:lnTo>
                  <a:lnTo>
                    <a:pt x="245" y="1187"/>
                  </a:lnTo>
                  <a:lnTo>
                    <a:pt x="245" y="1186"/>
                  </a:lnTo>
                  <a:lnTo>
                    <a:pt x="244" y="1186"/>
                  </a:lnTo>
                  <a:lnTo>
                    <a:pt x="244" y="1186"/>
                  </a:lnTo>
                  <a:lnTo>
                    <a:pt x="243" y="1186"/>
                  </a:lnTo>
                  <a:lnTo>
                    <a:pt x="241" y="1187"/>
                  </a:lnTo>
                  <a:lnTo>
                    <a:pt x="240" y="1187"/>
                  </a:lnTo>
                  <a:lnTo>
                    <a:pt x="240" y="1188"/>
                  </a:lnTo>
                  <a:lnTo>
                    <a:pt x="238" y="1188"/>
                  </a:lnTo>
                  <a:lnTo>
                    <a:pt x="237" y="1189"/>
                  </a:lnTo>
                  <a:lnTo>
                    <a:pt x="236" y="1189"/>
                  </a:lnTo>
                  <a:lnTo>
                    <a:pt x="236" y="1189"/>
                  </a:lnTo>
                  <a:lnTo>
                    <a:pt x="235" y="1189"/>
                  </a:lnTo>
                  <a:lnTo>
                    <a:pt x="234" y="1189"/>
                  </a:lnTo>
                  <a:lnTo>
                    <a:pt x="234" y="1189"/>
                  </a:lnTo>
                  <a:lnTo>
                    <a:pt x="233" y="1189"/>
                  </a:lnTo>
                  <a:lnTo>
                    <a:pt x="233" y="1189"/>
                  </a:lnTo>
                  <a:lnTo>
                    <a:pt x="232" y="1189"/>
                  </a:lnTo>
                  <a:lnTo>
                    <a:pt x="232" y="1189"/>
                  </a:lnTo>
                  <a:lnTo>
                    <a:pt x="232" y="1189"/>
                  </a:lnTo>
                  <a:lnTo>
                    <a:pt x="232" y="1189"/>
                  </a:lnTo>
                  <a:lnTo>
                    <a:pt x="232" y="1189"/>
                  </a:lnTo>
                  <a:lnTo>
                    <a:pt x="232" y="1189"/>
                  </a:lnTo>
                  <a:lnTo>
                    <a:pt x="231" y="1190"/>
                  </a:lnTo>
                  <a:lnTo>
                    <a:pt x="229" y="1190"/>
                  </a:lnTo>
                  <a:lnTo>
                    <a:pt x="228" y="1191"/>
                  </a:lnTo>
                  <a:lnTo>
                    <a:pt x="228" y="1191"/>
                  </a:lnTo>
                  <a:lnTo>
                    <a:pt x="228" y="1191"/>
                  </a:lnTo>
                  <a:lnTo>
                    <a:pt x="227" y="1191"/>
                  </a:lnTo>
                  <a:lnTo>
                    <a:pt x="227" y="1192"/>
                  </a:lnTo>
                  <a:lnTo>
                    <a:pt x="226" y="1192"/>
                  </a:lnTo>
                  <a:lnTo>
                    <a:pt x="226" y="1192"/>
                  </a:lnTo>
                  <a:lnTo>
                    <a:pt x="226" y="1191"/>
                  </a:lnTo>
                  <a:lnTo>
                    <a:pt x="226" y="1191"/>
                  </a:lnTo>
                  <a:lnTo>
                    <a:pt x="225" y="1191"/>
                  </a:lnTo>
                  <a:lnTo>
                    <a:pt x="224" y="1191"/>
                  </a:lnTo>
                  <a:lnTo>
                    <a:pt x="224" y="1191"/>
                  </a:lnTo>
                  <a:lnTo>
                    <a:pt x="224" y="1190"/>
                  </a:lnTo>
                  <a:lnTo>
                    <a:pt x="224" y="1190"/>
                  </a:lnTo>
                  <a:lnTo>
                    <a:pt x="226" y="1190"/>
                  </a:lnTo>
                  <a:lnTo>
                    <a:pt x="226" y="1188"/>
                  </a:lnTo>
                  <a:lnTo>
                    <a:pt x="226" y="1188"/>
                  </a:lnTo>
                  <a:lnTo>
                    <a:pt x="228" y="1187"/>
                  </a:lnTo>
                  <a:lnTo>
                    <a:pt x="228" y="1186"/>
                  </a:lnTo>
                  <a:lnTo>
                    <a:pt x="228" y="1185"/>
                  </a:lnTo>
                  <a:lnTo>
                    <a:pt x="228" y="1185"/>
                  </a:lnTo>
                  <a:lnTo>
                    <a:pt x="229" y="1185"/>
                  </a:lnTo>
                  <a:lnTo>
                    <a:pt x="229" y="1184"/>
                  </a:lnTo>
                  <a:lnTo>
                    <a:pt x="231" y="1182"/>
                  </a:lnTo>
                  <a:lnTo>
                    <a:pt x="231" y="1180"/>
                  </a:lnTo>
                  <a:lnTo>
                    <a:pt x="231" y="1179"/>
                  </a:lnTo>
                  <a:lnTo>
                    <a:pt x="229" y="1178"/>
                  </a:lnTo>
                  <a:lnTo>
                    <a:pt x="229" y="1178"/>
                  </a:lnTo>
                  <a:lnTo>
                    <a:pt x="228" y="1179"/>
                  </a:lnTo>
                  <a:lnTo>
                    <a:pt x="228" y="1180"/>
                  </a:lnTo>
                  <a:lnTo>
                    <a:pt x="228" y="1180"/>
                  </a:lnTo>
                  <a:lnTo>
                    <a:pt x="226" y="1181"/>
                  </a:lnTo>
                  <a:lnTo>
                    <a:pt x="224" y="1182"/>
                  </a:lnTo>
                  <a:lnTo>
                    <a:pt x="224" y="1183"/>
                  </a:lnTo>
                  <a:lnTo>
                    <a:pt x="224" y="1183"/>
                  </a:lnTo>
                  <a:lnTo>
                    <a:pt x="224" y="1184"/>
                  </a:lnTo>
                  <a:lnTo>
                    <a:pt x="221" y="1184"/>
                  </a:lnTo>
                  <a:lnTo>
                    <a:pt x="219" y="1183"/>
                  </a:lnTo>
                  <a:lnTo>
                    <a:pt x="219" y="1182"/>
                  </a:lnTo>
                  <a:lnTo>
                    <a:pt x="219" y="1182"/>
                  </a:lnTo>
                  <a:lnTo>
                    <a:pt x="219" y="1181"/>
                  </a:lnTo>
                  <a:lnTo>
                    <a:pt x="218" y="1181"/>
                  </a:lnTo>
                  <a:lnTo>
                    <a:pt x="217" y="1180"/>
                  </a:lnTo>
                  <a:lnTo>
                    <a:pt x="218" y="1180"/>
                  </a:lnTo>
                  <a:lnTo>
                    <a:pt x="217" y="1180"/>
                  </a:lnTo>
                  <a:lnTo>
                    <a:pt x="216" y="1179"/>
                  </a:lnTo>
                  <a:lnTo>
                    <a:pt x="216" y="1178"/>
                  </a:lnTo>
                  <a:lnTo>
                    <a:pt x="215" y="1178"/>
                  </a:lnTo>
                  <a:lnTo>
                    <a:pt x="215" y="1178"/>
                  </a:lnTo>
                  <a:lnTo>
                    <a:pt x="215" y="1177"/>
                  </a:lnTo>
                  <a:lnTo>
                    <a:pt x="215" y="1177"/>
                  </a:lnTo>
                  <a:lnTo>
                    <a:pt x="215" y="1176"/>
                  </a:lnTo>
                  <a:lnTo>
                    <a:pt x="215" y="1176"/>
                  </a:lnTo>
                  <a:lnTo>
                    <a:pt x="215" y="1176"/>
                  </a:lnTo>
                  <a:lnTo>
                    <a:pt x="214" y="1176"/>
                  </a:lnTo>
                  <a:lnTo>
                    <a:pt x="214" y="1174"/>
                  </a:lnTo>
                  <a:lnTo>
                    <a:pt x="214" y="1173"/>
                  </a:lnTo>
                  <a:lnTo>
                    <a:pt x="214" y="1173"/>
                  </a:lnTo>
                  <a:lnTo>
                    <a:pt x="214" y="1172"/>
                  </a:lnTo>
                  <a:lnTo>
                    <a:pt x="215" y="1171"/>
                  </a:lnTo>
                  <a:lnTo>
                    <a:pt x="215" y="1171"/>
                  </a:lnTo>
                  <a:lnTo>
                    <a:pt x="216" y="1171"/>
                  </a:lnTo>
                  <a:lnTo>
                    <a:pt x="217" y="1171"/>
                  </a:lnTo>
                  <a:lnTo>
                    <a:pt x="217" y="1171"/>
                  </a:lnTo>
                  <a:lnTo>
                    <a:pt x="219" y="1171"/>
                  </a:lnTo>
                  <a:lnTo>
                    <a:pt x="220" y="1170"/>
                  </a:lnTo>
                  <a:lnTo>
                    <a:pt x="220" y="1169"/>
                  </a:lnTo>
                  <a:lnTo>
                    <a:pt x="220" y="1166"/>
                  </a:lnTo>
                  <a:lnTo>
                    <a:pt x="220" y="1165"/>
                  </a:lnTo>
                  <a:lnTo>
                    <a:pt x="221" y="1165"/>
                  </a:lnTo>
                  <a:lnTo>
                    <a:pt x="221" y="1163"/>
                  </a:lnTo>
                  <a:lnTo>
                    <a:pt x="220" y="1163"/>
                  </a:lnTo>
                  <a:lnTo>
                    <a:pt x="219" y="1164"/>
                  </a:lnTo>
                  <a:lnTo>
                    <a:pt x="219" y="1164"/>
                  </a:lnTo>
                  <a:lnTo>
                    <a:pt x="219" y="1164"/>
                  </a:lnTo>
                  <a:lnTo>
                    <a:pt x="219" y="1166"/>
                  </a:lnTo>
                  <a:lnTo>
                    <a:pt x="219" y="1167"/>
                  </a:lnTo>
                  <a:lnTo>
                    <a:pt x="219" y="1167"/>
                  </a:lnTo>
                  <a:lnTo>
                    <a:pt x="219" y="1167"/>
                  </a:lnTo>
                  <a:lnTo>
                    <a:pt x="219" y="1168"/>
                  </a:lnTo>
                  <a:lnTo>
                    <a:pt x="219" y="1168"/>
                  </a:lnTo>
                  <a:lnTo>
                    <a:pt x="219" y="1168"/>
                  </a:lnTo>
                  <a:lnTo>
                    <a:pt x="218" y="1168"/>
                  </a:lnTo>
                  <a:lnTo>
                    <a:pt x="218" y="1168"/>
                  </a:lnTo>
                  <a:lnTo>
                    <a:pt x="214" y="1168"/>
                  </a:lnTo>
                  <a:lnTo>
                    <a:pt x="212" y="1169"/>
                  </a:lnTo>
                  <a:lnTo>
                    <a:pt x="211" y="1169"/>
                  </a:lnTo>
                  <a:lnTo>
                    <a:pt x="211" y="1169"/>
                  </a:lnTo>
                  <a:lnTo>
                    <a:pt x="210" y="1168"/>
                  </a:lnTo>
                  <a:lnTo>
                    <a:pt x="209" y="1168"/>
                  </a:lnTo>
                  <a:lnTo>
                    <a:pt x="209" y="1167"/>
                  </a:lnTo>
                  <a:lnTo>
                    <a:pt x="208" y="1167"/>
                  </a:lnTo>
                  <a:lnTo>
                    <a:pt x="208" y="1167"/>
                  </a:lnTo>
                  <a:lnTo>
                    <a:pt x="207" y="1166"/>
                  </a:lnTo>
                  <a:lnTo>
                    <a:pt x="207" y="1164"/>
                  </a:lnTo>
                  <a:lnTo>
                    <a:pt x="206" y="1163"/>
                  </a:lnTo>
                  <a:lnTo>
                    <a:pt x="206" y="1163"/>
                  </a:lnTo>
                  <a:lnTo>
                    <a:pt x="206" y="1162"/>
                  </a:lnTo>
                  <a:lnTo>
                    <a:pt x="206" y="1162"/>
                  </a:lnTo>
                  <a:lnTo>
                    <a:pt x="204" y="1161"/>
                  </a:lnTo>
                  <a:lnTo>
                    <a:pt x="204" y="1161"/>
                  </a:lnTo>
                  <a:lnTo>
                    <a:pt x="203" y="1160"/>
                  </a:lnTo>
                  <a:lnTo>
                    <a:pt x="203" y="1159"/>
                  </a:lnTo>
                  <a:lnTo>
                    <a:pt x="203" y="1159"/>
                  </a:lnTo>
                  <a:lnTo>
                    <a:pt x="202" y="1158"/>
                  </a:lnTo>
                  <a:lnTo>
                    <a:pt x="202" y="1158"/>
                  </a:lnTo>
                  <a:lnTo>
                    <a:pt x="202" y="1157"/>
                  </a:lnTo>
                  <a:lnTo>
                    <a:pt x="202" y="1156"/>
                  </a:lnTo>
                  <a:lnTo>
                    <a:pt x="202" y="1156"/>
                  </a:lnTo>
                  <a:lnTo>
                    <a:pt x="202" y="1155"/>
                  </a:lnTo>
                  <a:lnTo>
                    <a:pt x="202" y="1154"/>
                  </a:lnTo>
                  <a:lnTo>
                    <a:pt x="202" y="1154"/>
                  </a:lnTo>
                  <a:lnTo>
                    <a:pt x="202" y="1154"/>
                  </a:lnTo>
                  <a:lnTo>
                    <a:pt x="202" y="1154"/>
                  </a:lnTo>
                  <a:lnTo>
                    <a:pt x="202" y="1154"/>
                  </a:lnTo>
                  <a:lnTo>
                    <a:pt x="202" y="1153"/>
                  </a:lnTo>
                  <a:lnTo>
                    <a:pt x="202" y="1153"/>
                  </a:lnTo>
                  <a:lnTo>
                    <a:pt x="202" y="1153"/>
                  </a:lnTo>
                  <a:lnTo>
                    <a:pt x="201" y="1152"/>
                  </a:lnTo>
                  <a:lnTo>
                    <a:pt x="200" y="1152"/>
                  </a:lnTo>
                  <a:lnTo>
                    <a:pt x="199" y="1152"/>
                  </a:lnTo>
                  <a:lnTo>
                    <a:pt x="198" y="1152"/>
                  </a:lnTo>
                  <a:lnTo>
                    <a:pt x="198" y="1151"/>
                  </a:lnTo>
                  <a:lnTo>
                    <a:pt x="198" y="1151"/>
                  </a:lnTo>
                  <a:lnTo>
                    <a:pt x="198" y="1150"/>
                  </a:lnTo>
                  <a:lnTo>
                    <a:pt x="198" y="1150"/>
                  </a:lnTo>
                  <a:lnTo>
                    <a:pt x="198" y="1148"/>
                  </a:lnTo>
                  <a:lnTo>
                    <a:pt x="198" y="1148"/>
                  </a:lnTo>
                  <a:lnTo>
                    <a:pt x="198" y="1147"/>
                  </a:lnTo>
                  <a:lnTo>
                    <a:pt x="198" y="1146"/>
                  </a:lnTo>
                  <a:lnTo>
                    <a:pt x="198" y="1146"/>
                  </a:lnTo>
                  <a:lnTo>
                    <a:pt x="198" y="1146"/>
                  </a:lnTo>
                  <a:lnTo>
                    <a:pt x="198" y="1146"/>
                  </a:lnTo>
                  <a:lnTo>
                    <a:pt x="198" y="1145"/>
                  </a:lnTo>
                  <a:lnTo>
                    <a:pt x="200" y="1144"/>
                  </a:lnTo>
                  <a:lnTo>
                    <a:pt x="201" y="1143"/>
                  </a:lnTo>
                  <a:lnTo>
                    <a:pt x="202" y="1143"/>
                  </a:lnTo>
                  <a:lnTo>
                    <a:pt x="202" y="1143"/>
                  </a:lnTo>
                  <a:lnTo>
                    <a:pt x="202" y="1143"/>
                  </a:lnTo>
                  <a:lnTo>
                    <a:pt x="202" y="1141"/>
                  </a:lnTo>
                  <a:lnTo>
                    <a:pt x="203" y="1141"/>
                  </a:lnTo>
                  <a:lnTo>
                    <a:pt x="204" y="1142"/>
                  </a:lnTo>
                  <a:lnTo>
                    <a:pt x="204" y="1141"/>
                  </a:lnTo>
                  <a:lnTo>
                    <a:pt x="205" y="1141"/>
                  </a:lnTo>
                  <a:lnTo>
                    <a:pt x="205" y="1141"/>
                  </a:lnTo>
                  <a:lnTo>
                    <a:pt x="205" y="1141"/>
                  </a:lnTo>
                  <a:lnTo>
                    <a:pt x="205" y="1141"/>
                  </a:lnTo>
                  <a:lnTo>
                    <a:pt x="206" y="1140"/>
                  </a:lnTo>
                  <a:lnTo>
                    <a:pt x="206" y="1141"/>
                  </a:lnTo>
                  <a:lnTo>
                    <a:pt x="206" y="1141"/>
                  </a:lnTo>
                  <a:lnTo>
                    <a:pt x="207" y="1141"/>
                  </a:lnTo>
                  <a:lnTo>
                    <a:pt x="207" y="1140"/>
                  </a:lnTo>
                  <a:lnTo>
                    <a:pt x="206" y="1140"/>
                  </a:lnTo>
                  <a:lnTo>
                    <a:pt x="206" y="1138"/>
                  </a:lnTo>
                  <a:lnTo>
                    <a:pt x="206" y="1137"/>
                  </a:lnTo>
                  <a:lnTo>
                    <a:pt x="206" y="1137"/>
                  </a:lnTo>
                  <a:lnTo>
                    <a:pt x="206" y="1137"/>
                  </a:lnTo>
                  <a:lnTo>
                    <a:pt x="206" y="1136"/>
                  </a:lnTo>
                  <a:lnTo>
                    <a:pt x="207" y="1137"/>
                  </a:lnTo>
                  <a:lnTo>
                    <a:pt x="208" y="1137"/>
                  </a:lnTo>
                  <a:lnTo>
                    <a:pt x="209" y="1137"/>
                  </a:lnTo>
                  <a:lnTo>
                    <a:pt x="209" y="1137"/>
                  </a:lnTo>
                  <a:lnTo>
                    <a:pt x="210" y="1137"/>
                  </a:lnTo>
                  <a:lnTo>
                    <a:pt x="211" y="1138"/>
                  </a:lnTo>
                  <a:lnTo>
                    <a:pt x="211" y="1139"/>
                  </a:lnTo>
                  <a:lnTo>
                    <a:pt x="213" y="1139"/>
                  </a:lnTo>
                  <a:lnTo>
                    <a:pt x="214" y="1140"/>
                  </a:lnTo>
                  <a:lnTo>
                    <a:pt x="215" y="1141"/>
                  </a:lnTo>
                  <a:lnTo>
                    <a:pt x="216" y="1142"/>
                  </a:lnTo>
                  <a:lnTo>
                    <a:pt x="216" y="1142"/>
                  </a:lnTo>
                  <a:lnTo>
                    <a:pt x="216" y="1142"/>
                  </a:lnTo>
                  <a:lnTo>
                    <a:pt x="217" y="1143"/>
                  </a:lnTo>
                  <a:lnTo>
                    <a:pt x="217" y="1144"/>
                  </a:lnTo>
                  <a:lnTo>
                    <a:pt x="217" y="1144"/>
                  </a:lnTo>
                  <a:lnTo>
                    <a:pt x="218" y="1145"/>
                  </a:lnTo>
                  <a:lnTo>
                    <a:pt x="218" y="1145"/>
                  </a:lnTo>
                  <a:lnTo>
                    <a:pt x="219" y="1147"/>
                  </a:lnTo>
                  <a:lnTo>
                    <a:pt x="219" y="1147"/>
                  </a:lnTo>
                  <a:lnTo>
                    <a:pt x="219" y="1147"/>
                  </a:lnTo>
                  <a:lnTo>
                    <a:pt x="220" y="1148"/>
                  </a:lnTo>
                  <a:lnTo>
                    <a:pt x="222" y="1149"/>
                  </a:lnTo>
                  <a:lnTo>
                    <a:pt x="223" y="1149"/>
                  </a:lnTo>
                  <a:lnTo>
                    <a:pt x="224" y="1149"/>
                  </a:lnTo>
                  <a:lnTo>
                    <a:pt x="225" y="1150"/>
                  </a:lnTo>
                  <a:lnTo>
                    <a:pt x="226" y="1149"/>
                  </a:lnTo>
                  <a:lnTo>
                    <a:pt x="226" y="1148"/>
                  </a:lnTo>
                  <a:lnTo>
                    <a:pt x="226" y="1148"/>
                  </a:lnTo>
                  <a:lnTo>
                    <a:pt x="224" y="1148"/>
                  </a:lnTo>
                  <a:lnTo>
                    <a:pt x="224" y="1148"/>
                  </a:lnTo>
                  <a:lnTo>
                    <a:pt x="223" y="1148"/>
                  </a:lnTo>
                  <a:lnTo>
                    <a:pt x="222" y="1147"/>
                  </a:lnTo>
                  <a:lnTo>
                    <a:pt x="220" y="1146"/>
                  </a:lnTo>
                  <a:lnTo>
                    <a:pt x="220" y="1145"/>
                  </a:lnTo>
                  <a:lnTo>
                    <a:pt x="219" y="1144"/>
                  </a:lnTo>
                  <a:lnTo>
                    <a:pt x="219" y="1142"/>
                  </a:lnTo>
                  <a:lnTo>
                    <a:pt x="219" y="1142"/>
                  </a:lnTo>
                  <a:lnTo>
                    <a:pt x="219" y="1141"/>
                  </a:lnTo>
                  <a:lnTo>
                    <a:pt x="218" y="1141"/>
                  </a:lnTo>
                  <a:lnTo>
                    <a:pt x="217" y="1140"/>
                  </a:lnTo>
                  <a:lnTo>
                    <a:pt x="215" y="1139"/>
                  </a:lnTo>
                  <a:lnTo>
                    <a:pt x="215" y="1139"/>
                  </a:lnTo>
                  <a:lnTo>
                    <a:pt x="215" y="1138"/>
                  </a:lnTo>
                  <a:lnTo>
                    <a:pt x="215" y="1137"/>
                  </a:lnTo>
                  <a:lnTo>
                    <a:pt x="214" y="1137"/>
                  </a:lnTo>
                  <a:lnTo>
                    <a:pt x="214" y="1137"/>
                  </a:lnTo>
                  <a:lnTo>
                    <a:pt x="213" y="1137"/>
                  </a:lnTo>
                  <a:lnTo>
                    <a:pt x="213" y="1137"/>
                  </a:lnTo>
                  <a:lnTo>
                    <a:pt x="212" y="1137"/>
                  </a:lnTo>
                  <a:lnTo>
                    <a:pt x="211" y="1137"/>
                  </a:lnTo>
                  <a:lnTo>
                    <a:pt x="211" y="1136"/>
                  </a:lnTo>
                  <a:lnTo>
                    <a:pt x="211" y="1135"/>
                  </a:lnTo>
                  <a:lnTo>
                    <a:pt x="212" y="1135"/>
                  </a:lnTo>
                  <a:lnTo>
                    <a:pt x="212" y="1135"/>
                  </a:lnTo>
                  <a:lnTo>
                    <a:pt x="211" y="1135"/>
                  </a:lnTo>
                  <a:lnTo>
                    <a:pt x="211" y="1135"/>
                  </a:lnTo>
                  <a:lnTo>
                    <a:pt x="211" y="1133"/>
                  </a:lnTo>
                  <a:lnTo>
                    <a:pt x="211" y="1131"/>
                  </a:lnTo>
                  <a:lnTo>
                    <a:pt x="212" y="1130"/>
                  </a:lnTo>
                  <a:lnTo>
                    <a:pt x="213" y="1130"/>
                  </a:lnTo>
                  <a:lnTo>
                    <a:pt x="213" y="1130"/>
                  </a:lnTo>
                  <a:lnTo>
                    <a:pt x="213" y="1130"/>
                  </a:lnTo>
                  <a:lnTo>
                    <a:pt x="211" y="1130"/>
                  </a:lnTo>
                  <a:lnTo>
                    <a:pt x="211" y="1131"/>
                  </a:lnTo>
                  <a:lnTo>
                    <a:pt x="211" y="1132"/>
                  </a:lnTo>
                  <a:lnTo>
                    <a:pt x="211" y="1132"/>
                  </a:lnTo>
                  <a:lnTo>
                    <a:pt x="211" y="1133"/>
                  </a:lnTo>
                  <a:lnTo>
                    <a:pt x="210" y="1133"/>
                  </a:lnTo>
                  <a:lnTo>
                    <a:pt x="210" y="1133"/>
                  </a:lnTo>
                  <a:lnTo>
                    <a:pt x="207" y="1133"/>
                  </a:lnTo>
                  <a:lnTo>
                    <a:pt x="206" y="1133"/>
                  </a:lnTo>
                  <a:lnTo>
                    <a:pt x="206" y="1133"/>
                  </a:lnTo>
                  <a:lnTo>
                    <a:pt x="206" y="1134"/>
                  </a:lnTo>
                  <a:lnTo>
                    <a:pt x="206" y="1135"/>
                  </a:lnTo>
                  <a:lnTo>
                    <a:pt x="206" y="1134"/>
                  </a:lnTo>
                  <a:lnTo>
                    <a:pt x="206" y="1134"/>
                  </a:lnTo>
                  <a:lnTo>
                    <a:pt x="205" y="1134"/>
                  </a:lnTo>
                  <a:lnTo>
                    <a:pt x="204" y="1134"/>
                  </a:lnTo>
                  <a:lnTo>
                    <a:pt x="203" y="1135"/>
                  </a:lnTo>
                  <a:lnTo>
                    <a:pt x="202" y="1135"/>
                  </a:lnTo>
                  <a:lnTo>
                    <a:pt x="202" y="1136"/>
                  </a:lnTo>
                  <a:lnTo>
                    <a:pt x="202" y="1137"/>
                  </a:lnTo>
                  <a:lnTo>
                    <a:pt x="202" y="1137"/>
                  </a:lnTo>
                  <a:lnTo>
                    <a:pt x="202" y="1136"/>
                  </a:lnTo>
                  <a:lnTo>
                    <a:pt x="202" y="1135"/>
                  </a:lnTo>
                  <a:lnTo>
                    <a:pt x="202" y="1134"/>
                  </a:lnTo>
                  <a:lnTo>
                    <a:pt x="202" y="1134"/>
                  </a:lnTo>
                  <a:lnTo>
                    <a:pt x="202" y="1134"/>
                  </a:lnTo>
                  <a:lnTo>
                    <a:pt x="202" y="1133"/>
                  </a:lnTo>
                  <a:lnTo>
                    <a:pt x="202" y="1132"/>
                  </a:lnTo>
                  <a:lnTo>
                    <a:pt x="202" y="1131"/>
                  </a:lnTo>
                  <a:lnTo>
                    <a:pt x="202" y="1131"/>
                  </a:lnTo>
                  <a:lnTo>
                    <a:pt x="202" y="1130"/>
                  </a:lnTo>
                  <a:lnTo>
                    <a:pt x="202" y="1129"/>
                  </a:lnTo>
                  <a:lnTo>
                    <a:pt x="202" y="1129"/>
                  </a:lnTo>
                  <a:lnTo>
                    <a:pt x="202" y="1130"/>
                  </a:lnTo>
                  <a:lnTo>
                    <a:pt x="201" y="1129"/>
                  </a:lnTo>
                  <a:lnTo>
                    <a:pt x="201" y="1129"/>
                  </a:lnTo>
                  <a:lnTo>
                    <a:pt x="200" y="1129"/>
                  </a:lnTo>
                  <a:lnTo>
                    <a:pt x="200" y="1129"/>
                  </a:lnTo>
                  <a:lnTo>
                    <a:pt x="199" y="1128"/>
                  </a:lnTo>
                  <a:lnTo>
                    <a:pt x="198" y="1128"/>
                  </a:lnTo>
                  <a:lnTo>
                    <a:pt x="198" y="1128"/>
                  </a:lnTo>
                  <a:lnTo>
                    <a:pt x="198" y="1127"/>
                  </a:lnTo>
                  <a:lnTo>
                    <a:pt x="199" y="1126"/>
                  </a:lnTo>
                  <a:lnTo>
                    <a:pt x="200" y="1125"/>
                  </a:lnTo>
                  <a:lnTo>
                    <a:pt x="200" y="1125"/>
                  </a:lnTo>
                  <a:lnTo>
                    <a:pt x="199" y="1124"/>
                  </a:lnTo>
                  <a:lnTo>
                    <a:pt x="199" y="1124"/>
                  </a:lnTo>
                  <a:lnTo>
                    <a:pt x="198" y="1124"/>
                  </a:lnTo>
                  <a:lnTo>
                    <a:pt x="198" y="1124"/>
                  </a:lnTo>
                  <a:lnTo>
                    <a:pt x="198" y="1123"/>
                  </a:lnTo>
                  <a:lnTo>
                    <a:pt x="197" y="1122"/>
                  </a:lnTo>
                  <a:lnTo>
                    <a:pt x="197" y="1121"/>
                  </a:lnTo>
                  <a:lnTo>
                    <a:pt x="198" y="1120"/>
                  </a:lnTo>
                  <a:lnTo>
                    <a:pt x="198" y="1119"/>
                  </a:lnTo>
                  <a:lnTo>
                    <a:pt x="198" y="1119"/>
                  </a:lnTo>
                  <a:lnTo>
                    <a:pt x="198" y="1119"/>
                  </a:lnTo>
                  <a:lnTo>
                    <a:pt x="198" y="1119"/>
                  </a:lnTo>
                  <a:lnTo>
                    <a:pt x="197" y="1117"/>
                  </a:lnTo>
                  <a:lnTo>
                    <a:pt x="197" y="1116"/>
                  </a:lnTo>
                  <a:lnTo>
                    <a:pt x="197" y="1116"/>
                  </a:lnTo>
                  <a:lnTo>
                    <a:pt x="196" y="1117"/>
                  </a:lnTo>
                  <a:lnTo>
                    <a:pt x="197" y="1118"/>
                  </a:lnTo>
                  <a:lnTo>
                    <a:pt x="196" y="1119"/>
                  </a:lnTo>
                  <a:lnTo>
                    <a:pt x="196" y="1120"/>
                  </a:lnTo>
                  <a:lnTo>
                    <a:pt x="196" y="1120"/>
                  </a:lnTo>
                  <a:lnTo>
                    <a:pt x="196" y="1121"/>
                  </a:lnTo>
                  <a:lnTo>
                    <a:pt x="195" y="1121"/>
                  </a:lnTo>
                  <a:lnTo>
                    <a:pt x="195" y="1122"/>
                  </a:lnTo>
                  <a:lnTo>
                    <a:pt x="194" y="1123"/>
                  </a:lnTo>
                  <a:lnTo>
                    <a:pt x="193" y="1124"/>
                  </a:lnTo>
                  <a:lnTo>
                    <a:pt x="193" y="1124"/>
                  </a:lnTo>
                  <a:lnTo>
                    <a:pt x="193" y="1125"/>
                  </a:lnTo>
                  <a:lnTo>
                    <a:pt x="192" y="1125"/>
                  </a:lnTo>
                  <a:lnTo>
                    <a:pt x="192" y="1126"/>
                  </a:lnTo>
                  <a:lnTo>
                    <a:pt x="192" y="1127"/>
                  </a:lnTo>
                  <a:lnTo>
                    <a:pt x="191" y="1127"/>
                  </a:lnTo>
                  <a:lnTo>
                    <a:pt x="191" y="1127"/>
                  </a:lnTo>
                  <a:lnTo>
                    <a:pt x="191" y="1125"/>
                  </a:lnTo>
                  <a:lnTo>
                    <a:pt x="191" y="1124"/>
                  </a:lnTo>
                  <a:lnTo>
                    <a:pt x="193" y="1123"/>
                  </a:lnTo>
                  <a:lnTo>
                    <a:pt x="192" y="1123"/>
                  </a:lnTo>
                  <a:lnTo>
                    <a:pt x="192" y="1124"/>
                  </a:lnTo>
                  <a:lnTo>
                    <a:pt x="191" y="1124"/>
                  </a:lnTo>
                  <a:lnTo>
                    <a:pt x="191" y="1124"/>
                  </a:lnTo>
                  <a:lnTo>
                    <a:pt x="191" y="1122"/>
                  </a:lnTo>
                  <a:lnTo>
                    <a:pt x="191" y="1122"/>
                  </a:lnTo>
                  <a:lnTo>
                    <a:pt x="192" y="1121"/>
                  </a:lnTo>
                  <a:lnTo>
                    <a:pt x="192" y="1120"/>
                  </a:lnTo>
                  <a:lnTo>
                    <a:pt x="192" y="1120"/>
                  </a:lnTo>
                  <a:lnTo>
                    <a:pt x="192" y="1120"/>
                  </a:lnTo>
                  <a:lnTo>
                    <a:pt x="192" y="1119"/>
                  </a:lnTo>
                  <a:lnTo>
                    <a:pt x="192" y="1119"/>
                  </a:lnTo>
                  <a:lnTo>
                    <a:pt x="192" y="1119"/>
                  </a:lnTo>
                  <a:lnTo>
                    <a:pt x="191" y="1119"/>
                  </a:lnTo>
                  <a:lnTo>
                    <a:pt x="191" y="1118"/>
                  </a:lnTo>
                  <a:lnTo>
                    <a:pt x="191" y="1117"/>
                  </a:lnTo>
                  <a:lnTo>
                    <a:pt x="190" y="1116"/>
                  </a:lnTo>
                  <a:lnTo>
                    <a:pt x="190" y="1116"/>
                  </a:lnTo>
                  <a:lnTo>
                    <a:pt x="190" y="1118"/>
                  </a:lnTo>
                  <a:lnTo>
                    <a:pt x="189" y="1118"/>
                  </a:lnTo>
                  <a:lnTo>
                    <a:pt x="189" y="1118"/>
                  </a:lnTo>
                  <a:lnTo>
                    <a:pt x="190" y="1120"/>
                  </a:lnTo>
                  <a:lnTo>
                    <a:pt x="189" y="1120"/>
                  </a:lnTo>
                  <a:lnTo>
                    <a:pt x="189" y="1120"/>
                  </a:lnTo>
                  <a:lnTo>
                    <a:pt x="189" y="1120"/>
                  </a:lnTo>
                  <a:lnTo>
                    <a:pt x="189" y="1120"/>
                  </a:lnTo>
                  <a:lnTo>
                    <a:pt x="188" y="1120"/>
                  </a:lnTo>
                  <a:lnTo>
                    <a:pt x="189" y="1120"/>
                  </a:lnTo>
                  <a:lnTo>
                    <a:pt x="189" y="1119"/>
                  </a:lnTo>
                  <a:lnTo>
                    <a:pt x="189" y="1119"/>
                  </a:lnTo>
                  <a:lnTo>
                    <a:pt x="189" y="1119"/>
                  </a:lnTo>
                  <a:lnTo>
                    <a:pt x="188" y="1119"/>
                  </a:lnTo>
                  <a:lnTo>
                    <a:pt x="187" y="1120"/>
                  </a:lnTo>
                  <a:lnTo>
                    <a:pt x="187" y="1121"/>
                  </a:lnTo>
                  <a:lnTo>
                    <a:pt x="187" y="1122"/>
                  </a:lnTo>
                  <a:lnTo>
                    <a:pt x="187" y="1122"/>
                  </a:lnTo>
                  <a:lnTo>
                    <a:pt x="187" y="1122"/>
                  </a:lnTo>
                  <a:lnTo>
                    <a:pt x="186" y="1122"/>
                  </a:lnTo>
                  <a:lnTo>
                    <a:pt x="185" y="1122"/>
                  </a:lnTo>
                  <a:lnTo>
                    <a:pt x="185" y="1121"/>
                  </a:lnTo>
                  <a:lnTo>
                    <a:pt x="185" y="1120"/>
                  </a:lnTo>
                  <a:lnTo>
                    <a:pt x="184" y="1120"/>
                  </a:lnTo>
                  <a:lnTo>
                    <a:pt x="183" y="1121"/>
                  </a:lnTo>
                  <a:lnTo>
                    <a:pt x="183" y="1122"/>
                  </a:lnTo>
                  <a:lnTo>
                    <a:pt x="184" y="1122"/>
                  </a:lnTo>
                  <a:lnTo>
                    <a:pt x="184" y="1122"/>
                  </a:lnTo>
                  <a:lnTo>
                    <a:pt x="184" y="1124"/>
                  </a:lnTo>
                  <a:lnTo>
                    <a:pt x="184" y="1124"/>
                  </a:lnTo>
                  <a:lnTo>
                    <a:pt x="184" y="1124"/>
                  </a:lnTo>
                  <a:lnTo>
                    <a:pt x="184" y="1125"/>
                  </a:lnTo>
                  <a:lnTo>
                    <a:pt x="185" y="1128"/>
                  </a:lnTo>
                  <a:lnTo>
                    <a:pt x="185" y="1128"/>
                  </a:lnTo>
                  <a:lnTo>
                    <a:pt x="185" y="1129"/>
                  </a:lnTo>
                  <a:lnTo>
                    <a:pt x="185" y="1129"/>
                  </a:lnTo>
                  <a:lnTo>
                    <a:pt x="185" y="1129"/>
                  </a:lnTo>
                  <a:lnTo>
                    <a:pt x="185" y="1130"/>
                  </a:lnTo>
                  <a:lnTo>
                    <a:pt x="184" y="1130"/>
                  </a:lnTo>
                  <a:lnTo>
                    <a:pt x="184" y="1131"/>
                  </a:lnTo>
                  <a:lnTo>
                    <a:pt x="185" y="1131"/>
                  </a:lnTo>
                  <a:lnTo>
                    <a:pt x="185" y="1132"/>
                  </a:lnTo>
                  <a:lnTo>
                    <a:pt x="185" y="1132"/>
                  </a:lnTo>
                  <a:lnTo>
                    <a:pt x="185" y="1133"/>
                  </a:lnTo>
                  <a:lnTo>
                    <a:pt x="185" y="1133"/>
                  </a:lnTo>
                  <a:lnTo>
                    <a:pt x="185" y="1134"/>
                  </a:lnTo>
                  <a:lnTo>
                    <a:pt x="185" y="1134"/>
                  </a:lnTo>
                  <a:lnTo>
                    <a:pt x="185" y="1135"/>
                  </a:lnTo>
                  <a:lnTo>
                    <a:pt x="185" y="1136"/>
                  </a:lnTo>
                  <a:lnTo>
                    <a:pt x="185" y="1136"/>
                  </a:lnTo>
                  <a:lnTo>
                    <a:pt x="185" y="1137"/>
                  </a:lnTo>
                  <a:lnTo>
                    <a:pt x="185" y="1137"/>
                  </a:lnTo>
                  <a:lnTo>
                    <a:pt x="184" y="1138"/>
                  </a:lnTo>
                  <a:lnTo>
                    <a:pt x="184" y="1138"/>
                  </a:lnTo>
                  <a:lnTo>
                    <a:pt x="184" y="1138"/>
                  </a:lnTo>
                  <a:lnTo>
                    <a:pt x="181" y="1138"/>
                  </a:lnTo>
                  <a:lnTo>
                    <a:pt x="181" y="1138"/>
                  </a:lnTo>
                  <a:lnTo>
                    <a:pt x="181" y="1137"/>
                  </a:lnTo>
                  <a:lnTo>
                    <a:pt x="180" y="1137"/>
                  </a:lnTo>
                  <a:lnTo>
                    <a:pt x="178" y="1136"/>
                  </a:lnTo>
                  <a:lnTo>
                    <a:pt x="178" y="1136"/>
                  </a:lnTo>
                  <a:lnTo>
                    <a:pt x="177" y="1136"/>
                  </a:lnTo>
                  <a:lnTo>
                    <a:pt x="176" y="1135"/>
                  </a:lnTo>
                  <a:lnTo>
                    <a:pt x="176" y="1135"/>
                  </a:lnTo>
                  <a:lnTo>
                    <a:pt x="176" y="1134"/>
                  </a:lnTo>
                  <a:lnTo>
                    <a:pt x="176" y="1134"/>
                  </a:lnTo>
                  <a:lnTo>
                    <a:pt x="175" y="1134"/>
                  </a:lnTo>
                  <a:lnTo>
                    <a:pt x="175" y="1133"/>
                  </a:lnTo>
                  <a:lnTo>
                    <a:pt x="175" y="1133"/>
                  </a:lnTo>
                  <a:lnTo>
                    <a:pt x="175" y="1133"/>
                  </a:lnTo>
                  <a:lnTo>
                    <a:pt x="174" y="1133"/>
                  </a:lnTo>
                  <a:lnTo>
                    <a:pt x="173" y="1133"/>
                  </a:lnTo>
                  <a:lnTo>
                    <a:pt x="173" y="1133"/>
                  </a:lnTo>
                  <a:lnTo>
                    <a:pt x="172" y="1133"/>
                  </a:lnTo>
                  <a:lnTo>
                    <a:pt x="172" y="1133"/>
                  </a:lnTo>
                  <a:lnTo>
                    <a:pt x="170" y="1132"/>
                  </a:lnTo>
                  <a:lnTo>
                    <a:pt x="170" y="1131"/>
                  </a:lnTo>
                  <a:lnTo>
                    <a:pt x="169" y="1131"/>
                  </a:lnTo>
                  <a:lnTo>
                    <a:pt x="168" y="1131"/>
                  </a:lnTo>
                  <a:lnTo>
                    <a:pt x="166" y="1131"/>
                  </a:lnTo>
                  <a:lnTo>
                    <a:pt x="166" y="1130"/>
                  </a:lnTo>
                  <a:lnTo>
                    <a:pt x="165" y="1130"/>
                  </a:lnTo>
                  <a:lnTo>
                    <a:pt x="165" y="1130"/>
                  </a:lnTo>
                  <a:lnTo>
                    <a:pt x="165" y="1129"/>
                  </a:lnTo>
                  <a:lnTo>
                    <a:pt x="164" y="1129"/>
                  </a:lnTo>
                  <a:lnTo>
                    <a:pt x="163" y="1128"/>
                  </a:lnTo>
                  <a:lnTo>
                    <a:pt x="163" y="1128"/>
                  </a:lnTo>
                  <a:lnTo>
                    <a:pt x="163" y="1128"/>
                  </a:lnTo>
                  <a:lnTo>
                    <a:pt x="162" y="1128"/>
                  </a:lnTo>
                  <a:lnTo>
                    <a:pt x="162" y="1127"/>
                  </a:lnTo>
                  <a:lnTo>
                    <a:pt x="161" y="1127"/>
                  </a:lnTo>
                  <a:lnTo>
                    <a:pt x="161" y="1127"/>
                  </a:lnTo>
                  <a:lnTo>
                    <a:pt x="160" y="1127"/>
                  </a:lnTo>
                  <a:lnTo>
                    <a:pt x="159" y="1127"/>
                  </a:lnTo>
                  <a:lnTo>
                    <a:pt x="159" y="1127"/>
                  </a:lnTo>
                  <a:lnTo>
                    <a:pt x="158" y="1126"/>
                  </a:lnTo>
                  <a:lnTo>
                    <a:pt x="157" y="1124"/>
                  </a:lnTo>
                  <a:lnTo>
                    <a:pt x="156" y="1124"/>
                  </a:lnTo>
                  <a:lnTo>
                    <a:pt x="156" y="1122"/>
                  </a:lnTo>
                  <a:lnTo>
                    <a:pt x="156" y="1122"/>
                  </a:lnTo>
                  <a:lnTo>
                    <a:pt x="156" y="1121"/>
                  </a:lnTo>
                  <a:lnTo>
                    <a:pt x="155" y="1121"/>
                  </a:lnTo>
                  <a:lnTo>
                    <a:pt x="155" y="1120"/>
                  </a:lnTo>
                  <a:lnTo>
                    <a:pt x="156" y="1120"/>
                  </a:lnTo>
                  <a:lnTo>
                    <a:pt x="157" y="1120"/>
                  </a:lnTo>
                  <a:lnTo>
                    <a:pt x="157" y="1119"/>
                  </a:lnTo>
                  <a:lnTo>
                    <a:pt x="156" y="1119"/>
                  </a:lnTo>
                  <a:lnTo>
                    <a:pt x="156" y="1119"/>
                  </a:lnTo>
                  <a:lnTo>
                    <a:pt x="156" y="1118"/>
                  </a:lnTo>
                  <a:lnTo>
                    <a:pt x="155" y="1115"/>
                  </a:lnTo>
                  <a:lnTo>
                    <a:pt x="155" y="1114"/>
                  </a:lnTo>
                  <a:lnTo>
                    <a:pt x="154" y="1114"/>
                  </a:lnTo>
                  <a:lnTo>
                    <a:pt x="154" y="1112"/>
                  </a:lnTo>
                  <a:lnTo>
                    <a:pt x="153" y="1111"/>
                  </a:lnTo>
                  <a:lnTo>
                    <a:pt x="153" y="1111"/>
                  </a:lnTo>
                  <a:lnTo>
                    <a:pt x="153" y="1111"/>
                  </a:lnTo>
                  <a:lnTo>
                    <a:pt x="152" y="1111"/>
                  </a:lnTo>
                  <a:lnTo>
                    <a:pt x="151" y="1111"/>
                  </a:lnTo>
                  <a:lnTo>
                    <a:pt x="151" y="1111"/>
                  </a:lnTo>
                  <a:lnTo>
                    <a:pt x="151" y="1110"/>
                  </a:lnTo>
                  <a:lnTo>
                    <a:pt x="151" y="1110"/>
                  </a:lnTo>
                  <a:lnTo>
                    <a:pt x="151" y="1110"/>
                  </a:lnTo>
                  <a:lnTo>
                    <a:pt x="150" y="1109"/>
                  </a:lnTo>
                  <a:lnTo>
                    <a:pt x="151" y="1109"/>
                  </a:lnTo>
                  <a:lnTo>
                    <a:pt x="150" y="1109"/>
                  </a:lnTo>
                  <a:lnTo>
                    <a:pt x="150" y="1109"/>
                  </a:lnTo>
                  <a:lnTo>
                    <a:pt x="149" y="1109"/>
                  </a:lnTo>
                  <a:lnTo>
                    <a:pt x="149" y="1110"/>
                  </a:lnTo>
                  <a:lnTo>
                    <a:pt x="149" y="1110"/>
                  </a:lnTo>
                  <a:lnTo>
                    <a:pt x="149" y="1110"/>
                  </a:lnTo>
                  <a:lnTo>
                    <a:pt x="148" y="1111"/>
                  </a:lnTo>
                  <a:lnTo>
                    <a:pt x="148" y="1111"/>
                  </a:lnTo>
                  <a:lnTo>
                    <a:pt x="147" y="1111"/>
                  </a:lnTo>
                  <a:lnTo>
                    <a:pt x="146" y="1111"/>
                  </a:lnTo>
                  <a:lnTo>
                    <a:pt x="147" y="1110"/>
                  </a:lnTo>
                  <a:lnTo>
                    <a:pt x="148" y="1109"/>
                  </a:lnTo>
                  <a:lnTo>
                    <a:pt x="148" y="1108"/>
                  </a:lnTo>
                  <a:lnTo>
                    <a:pt x="147" y="1108"/>
                  </a:lnTo>
                  <a:lnTo>
                    <a:pt x="147" y="1105"/>
                  </a:lnTo>
                  <a:lnTo>
                    <a:pt x="148" y="1105"/>
                  </a:lnTo>
                  <a:lnTo>
                    <a:pt x="149" y="1104"/>
                  </a:lnTo>
                  <a:lnTo>
                    <a:pt x="149" y="1103"/>
                  </a:lnTo>
                  <a:lnTo>
                    <a:pt x="149" y="1102"/>
                  </a:lnTo>
                  <a:lnTo>
                    <a:pt x="149" y="1102"/>
                  </a:lnTo>
                  <a:lnTo>
                    <a:pt x="148" y="1102"/>
                  </a:lnTo>
                  <a:lnTo>
                    <a:pt x="148" y="1100"/>
                  </a:lnTo>
                  <a:lnTo>
                    <a:pt x="149" y="1099"/>
                  </a:lnTo>
                  <a:lnTo>
                    <a:pt x="150" y="1099"/>
                  </a:lnTo>
                  <a:lnTo>
                    <a:pt x="151" y="1099"/>
                  </a:lnTo>
                  <a:lnTo>
                    <a:pt x="154" y="1100"/>
                  </a:lnTo>
                  <a:lnTo>
                    <a:pt x="154" y="1102"/>
                  </a:lnTo>
                  <a:lnTo>
                    <a:pt x="154" y="1102"/>
                  </a:lnTo>
                  <a:lnTo>
                    <a:pt x="155" y="1102"/>
                  </a:lnTo>
                  <a:lnTo>
                    <a:pt x="155" y="1102"/>
                  </a:lnTo>
                  <a:lnTo>
                    <a:pt x="156" y="1102"/>
                  </a:lnTo>
                  <a:lnTo>
                    <a:pt x="157" y="1102"/>
                  </a:lnTo>
                  <a:lnTo>
                    <a:pt x="158" y="1102"/>
                  </a:lnTo>
                  <a:lnTo>
                    <a:pt x="159" y="1102"/>
                  </a:lnTo>
                  <a:lnTo>
                    <a:pt x="159" y="1102"/>
                  </a:lnTo>
                  <a:lnTo>
                    <a:pt x="158" y="1101"/>
                  </a:lnTo>
                  <a:lnTo>
                    <a:pt x="157" y="1100"/>
                  </a:lnTo>
                  <a:lnTo>
                    <a:pt x="156" y="1099"/>
                  </a:lnTo>
                  <a:lnTo>
                    <a:pt x="155" y="1099"/>
                  </a:lnTo>
                  <a:lnTo>
                    <a:pt x="154" y="1098"/>
                  </a:lnTo>
                  <a:lnTo>
                    <a:pt x="154" y="1097"/>
                  </a:lnTo>
                  <a:lnTo>
                    <a:pt x="154" y="1095"/>
                  </a:lnTo>
                  <a:lnTo>
                    <a:pt x="154" y="1094"/>
                  </a:lnTo>
                  <a:lnTo>
                    <a:pt x="154" y="1092"/>
                  </a:lnTo>
                  <a:lnTo>
                    <a:pt x="154" y="1089"/>
                  </a:lnTo>
                  <a:lnTo>
                    <a:pt x="154" y="1088"/>
                  </a:lnTo>
                  <a:lnTo>
                    <a:pt x="154" y="1088"/>
                  </a:lnTo>
                  <a:lnTo>
                    <a:pt x="154" y="1087"/>
                  </a:lnTo>
                  <a:lnTo>
                    <a:pt x="154" y="1086"/>
                  </a:lnTo>
                  <a:lnTo>
                    <a:pt x="154" y="1086"/>
                  </a:lnTo>
                  <a:lnTo>
                    <a:pt x="154" y="1085"/>
                  </a:lnTo>
                  <a:lnTo>
                    <a:pt x="155" y="1085"/>
                  </a:lnTo>
                  <a:lnTo>
                    <a:pt x="155" y="1085"/>
                  </a:lnTo>
                  <a:lnTo>
                    <a:pt x="155" y="1085"/>
                  </a:lnTo>
                  <a:lnTo>
                    <a:pt x="155" y="1085"/>
                  </a:lnTo>
                  <a:lnTo>
                    <a:pt x="156" y="1084"/>
                  </a:lnTo>
                  <a:lnTo>
                    <a:pt x="157" y="1083"/>
                  </a:lnTo>
                  <a:lnTo>
                    <a:pt x="159" y="1082"/>
                  </a:lnTo>
                  <a:lnTo>
                    <a:pt x="159" y="1082"/>
                  </a:lnTo>
                  <a:lnTo>
                    <a:pt x="160" y="1083"/>
                  </a:lnTo>
                  <a:lnTo>
                    <a:pt x="160" y="1084"/>
                  </a:lnTo>
                  <a:lnTo>
                    <a:pt x="161" y="1085"/>
                  </a:lnTo>
                  <a:lnTo>
                    <a:pt x="161" y="1086"/>
                  </a:lnTo>
                  <a:lnTo>
                    <a:pt x="161" y="1088"/>
                  </a:lnTo>
                  <a:lnTo>
                    <a:pt x="162" y="1088"/>
                  </a:lnTo>
                  <a:lnTo>
                    <a:pt x="163" y="1089"/>
                  </a:lnTo>
                  <a:lnTo>
                    <a:pt x="163" y="1089"/>
                  </a:lnTo>
                  <a:lnTo>
                    <a:pt x="163" y="1089"/>
                  </a:lnTo>
                  <a:lnTo>
                    <a:pt x="163" y="1089"/>
                  </a:lnTo>
                  <a:lnTo>
                    <a:pt x="163" y="1089"/>
                  </a:lnTo>
                  <a:lnTo>
                    <a:pt x="164" y="1089"/>
                  </a:lnTo>
                  <a:lnTo>
                    <a:pt x="164" y="1091"/>
                  </a:lnTo>
                  <a:lnTo>
                    <a:pt x="164" y="1091"/>
                  </a:lnTo>
                  <a:lnTo>
                    <a:pt x="164" y="1092"/>
                  </a:lnTo>
                  <a:lnTo>
                    <a:pt x="165" y="1093"/>
                  </a:lnTo>
                  <a:lnTo>
                    <a:pt x="166" y="1094"/>
                  </a:lnTo>
                  <a:lnTo>
                    <a:pt x="166" y="1094"/>
                  </a:lnTo>
                  <a:lnTo>
                    <a:pt x="165" y="1094"/>
                  </a:lnTo>
                  <a:lnTo>
                    <a:pt x="166" y="1094"/>
                  </a:lnTo>
                  <a:lnTo>
                    <a:pt x="167" y="1095"/>
                  </a:lnTo>
                  <a:lnTo>
                    <a:pt x="167" y="1095"/>
                  </a:lnTo>
                  <a:lnTo>
                    <a:pt x="167" y="1096"/>
                  </a:lnTo>
                  <a:lnTo>
                    <a:pt x="167" y="1096"/>
                  </a:lnTo>
                  <a:lnTo>
                    <a:pt x="167" y="1097"/>
                  </a:lnTo>
                  <a:lnTo>
                    <a:pt x="167" y="1097"/>
                  </a:lnTo>
                  <a:lnTo>
                    <a:pt x="167" y="1097"/>
                  </a:lnTo>
                  <a:lnTo>
                    <a:pt x="167" y="1097"/>
                  </a:lnTo>
                  <a:lnTo>
                    <a:pt x="167" y="1098"/>
                  </a:lnTo>
                  <a:lnTo>
                    <a:pt x="167" y="1099"/>
                  </a:lnTo>
                  <a:lnTo>
                    <a:pt x="167" y="1099"/>
                  </a:lnTo>
                  <a:lnTo>
                    <a:pt x="167" y="1099"/>
                  </a:lnTo>
                  <a:lnTo>
                    <a:pt x="167" y="1098"/>
                  </a:lnTo>
                  <a:lnTo>
                    <a:pt x="168" y="1098"/>
                  </a:lnTo>
                  <a:lnTo>
                    <a:pt x="170" y="1099"/>
                  </a:lnTo>
                  <a:lnTo>
                    <a:pt x="170" y="1100"/>
                  </a:lnTo>
                  <a:lnTo>
                    <a:pt x="170" y="1101"/>
                  </a:lnTo>
                  <a:lnTo>
                    <a:pt x="170" y="1102"/>
                  </a:lnTo>
                  <a:lnTo>
                    <a:pt x="170" y="1102"/>
                  </a:lnTo>
                  <a:lnTo>
                    <a:pt x="171" y="1102"/>
                  </a:lnTo>
                  <a:lnTo>
                    <a:pt x="172" y="1103"/>
                  </a:lnTo>
                  <a:lnTo>
                    <a:pt x="172" y="1104"/>
                  </a:lnTo>
                  <a:lnTo>
                    <a:pt x="172" y="1105"/>
                  </a:lnTo>
                  <a:lnTo>
                    <a:pt x="172" y="1104"/>
                  </a:lnTo>
                  <a:lnTo>
                    <a:pt x="172" y="1105"/>
                  </a:lnTo>
                  <a:lnTo>
                    <a:pt x="173" y="1105"/>
                  </a:lnTo>
                  <a:lnTo>
                    <a:pt x="174" y="1105"/>
                  </a:lnTo>
                  <a:lnTo>
                    <a:pt x="173" y="1106"/>
                  </a:lnTo>
                  <a:lnTo>
                    <a:pt x="174" y="1106"/>
                  </a:lnTo>
                  <a:lnTo>
                    <a:pt x="174" y="1107"/>
                  </a:lnTo>
                  <a:lnTo>
                    <a:pt x="175" y="1107"/>
                  </a:lnTo>
                  <a:lnTo>
                    <a:pt x="175" y="1107"/>
                  </a:lnTo>
                  <a:lnTo>
                    <a:pt x="176" y="1107"/>
                  </a:lnTo>
                  <a:lnTo>
                    <a:pt x="176" y="1107"/>
                  </a:lnTo>
                  <a:lnTo>
                    <a:pt x="176" y="1106"/>
                  </a:lnTo>
                  <a:lnTo>
                    <a:pt x="176" y="1105"/>
                  </a:lnTo>
                  <a:lnTo>
                    <a:pt x="176" y="1106"/>
                  </a:lnTo>
                  <a:lnTo>
                    <a:pt x="176" y="1104"/>
                  </a:lnTo>
                  <a:lnTo>
                    <a:pt x="176" y="1104"/>
                  </a:lnTo>
                  <a:lnTo>
                    <a:pt x="176" y="1104"/>
                  </a:lnTo>
                  <a:lnTo>
                    <a:pt x="176" y="1103"/>
                  </a:lnTo>
                  <a:lnTo>
                    <a:pt x="176" y="1103"/>
                  </a:lnTo>
                  <a:lnTo>
                    <a:pt x="177" y="1103"/>
                  </a:lnTo>
                  <a:lnTo>
                    <a:pt x="177" y="1103"/>
                  </a:lnTo>
                  <a:lnTo>
                    <a:pt x="179" y="1103"/>
                  </a:lnTo>
                  <a:lnTo>
                    <a:pt x="179" y="1105"/>
                  </a:lnTo>
                  <a:lnTo>
                    <a:pt x="180" y="1105"/>
                  </a:lnTo>
                  <a:lnTo>
                    <a:pt x="180" y="1106"/>
                  </a:lnTo>
                  <a:lnTo>
                    <a:pt x="180" y="1107"/>
                  </a:lnTo>
                  <a:lnTo>
                    <a:pt x="180" y="1107"/>
                  </a:lnTo>
                  <a:lnTo>
                    <a:pt x="180" y="1109"/>
                  </a:lnTo>
                  <a:lnTo>
                    <a:pt x="180" y="1109"/>
                  </a:lnTo>
                  <a:lnTo>
                    <a:pt x="180" y="1109"/>
                  </a:lnTo>
                  <a:lnTo>
                    <a:pt x="180" y="1110"/>
                  </a:lnTo>
                  <a:lnTo>
                    <a:pt x="180" y="1110"/>
                  </a:lnTo>
                  <a:lnTo>
                    <a:pt x="180" y="1110"/>
                  </a:lnTo>
                  <a:lnTo>
                    <a:pt x="180" y="1110"/>
                  </a:lnTo>
                  <a:lnTo>
                    <a:pt x="181" y="1110"/>
                  </a:lnTo>
                  <a:lnTo>
                    <a:pt x="181" y="1109"/>
                  </a:lnTo>
                  <a:lnTo>
                    <a:pt x="181" y="1109"/>
                  </a:lnTo>
                  <a:lnTo>
                    <a:pt x="181" y="1108"/>
                  </a:lnTo>
                  <a:lnTo>
                    <a:pt x="181" y="1107"/>
                  </a:lnTo>
                  <a:lnTo>
                    <a:pt x="182" y="1107"/>
                  </a:lnTo>
                  <a:lnTo>
                    <a:pt x="182" y="1107"/>
                  </a:lnTo>
                  <a:lnTo>
                    <a:pt x="181" y="1107"/>
                  </a:lnTo>
                  <a:lnTo>
                    <a:pt x="181" y="1106"/>
                  </a:lnTo>
                  <a:lnTo>
                    <a:pt x="180" y="1105"/>
                  </a:lnTo>
                  <a:lnTo>
                    <a:pt x="180" y="1103"/>
                  </a:lnTo>
                  <a:lnTo>
                    <a:pt x="180" y="1103"/>
                  </a:lnTo>
                  <a:lnTo>
                    <a:pt x="180" y="1102"/>
                  </a:lnTo>
                  <a:lnTo>
                    <a:pt x="180" y="1102"/>
                  </a:lnTo>
                  <a:lnTo>
                    <a:pt x="180" y="1101"/>
                  </a:lnTo>
                  <a:lnTo>
                    <a:pt x="179" y="1101"/>
                  </a:lnTo>
                  <a:lnTo>
                    <a:pt x="179" y="1101"/>
                  </a:lnTo>
                  <a:lnTo>
                    <a:pt x="178" y="1100"/>
                  </a:lnTo>
                  <a:lnTo>
                    <a:pt x="178" y="1099"/>
                  </a:lnTo>
                  <a:lnTo>
                    <a:pt x="178" y="1100"/>
                  </a:lnTo>
                  <a:lnTo>
                    <a:pt x="177" y="1099"/>
                  </a:lnTo>
                  <a:lnTo>
                    <a:pt x="177" y="1099"/>
                  </a:lnTo>
                  <a:lnTo>
                    <a:pt x="177" y="1100"/>
                  </a:lnTo>
                  <a:lnTo>
                    <a:pt x="177" y="1100"/>
                  </a:lnTo>
                  <a:lnTo>
                    <a:pt x="177" y="1101"/>
                  </a:lnTo>
                  <a:lnTo>
                    <a:pt x="177" y="1101"/>
                  </a:lnTo>
                  <a:lnTo>
                    <a:pt x="176" y="1100"/>
                  </a:lnTo>
                  <a:lnTo>
                    <a:pt x="176" y="1101"/>
                  </a:lnTo>
                  <a:lnTo>
                    <a:pt x="176" y="1101"/>
                  </a:lnTo>
                  <a:lnTo>
                    <a:pt x="176" y="1100"/>
                  </a:lnTo>
                  <a:lnTo>
                    <a:pt x="176" y="1100"/>
                  </a:lnTo>
                  <a:lnTo>
                    <a:pt x="175" y="1100"/>
                  </a:lnTo>
                  <a:lnTo>
                    <a:pt x="174" y="1098"/>
                  </a:lnTo>
                  <a:lnTo>
                    <a:pt x="174" y="1098"/>
                  </a:lnTo>
                  <a:lnTo>
                    <a:pt x="175" y="1098"/>
                  </a:lnTo>
                  <a:lnTo>
                    <a:pt x="176" y="1098"/>
                  </a:lnTo>
                  <a:lnTo>
                    <a:pt x="176" y="1098"/>
                  </a:lnTo>
                  <a:lnTo>
                    <a:pt x="176" y="1098"/>
                  </a:lnTo>
                  <a:lnTo>
                    <a:pt x="176" y="1098"/>
                  </a:lnTo>
                  <a:lnTo>
                    <a:pt x="176" y="1097"/>
                  </a:lnTo>
                  <a:lnTo>
                    <a:pt x="176" y="1097"/>
                  </a:lnTo>
                  <a:lnTo>
                    <a:pt x="176" y="1095"/>
                  </a:lnTo>
                  <a:lnTo>
                    <a:pt x="175" y="1095"/>
                  </a:lnTo>
                  <a:lnTo>
                    <a:pt x="175" y="1095"/>
                  </a:lnTo>
                  <a:lnTo>
                    <a:pt x="175" y="1095"/>
                  </a:lnTo>
                  <a:lnTo>
                    <a:pt x="175" y="1094"/>
                  </a:lnTo>
                  <a:lnTo>
                    <a:pt x="174" y="1093"/>
                  </a:lnTo>
                  <a:lnTo>
                    <a:pt x="174" y="1092"/>
                  </a:lnTo>
                  <a:lnTo>
                    <a:pt x="174" y="1092"/>
                  </a:lnTo>
                  <a:lnTo>
                    <a:pt x="174" y="1091"/>
                  </a:lnTo>
                  <a:lnTo>
                    <a:pt x="174" y="1091"/>
                  </a:lnTo>
                  <a:lnTo>
                    <a:pt x="174" y="1091"/>
                  </a:lnTo>
                  <a:lnTo>
                    <a:pt x="174" y="1089"/>
                  </a:lnTo>
                  <a:lnTo>
                    <a:pt x="173" y="1089"/>
                  </a:lnTo>
                  <a:lnTo>
                    <a:pt x="173" y="1089"/>
                  </a:lnTo>
                  <a:lnTo>
                    <a:pt x="172" y="1089"/>
                  </a:lnTo>
                  <a:lnTo>
                    <a:pt x="172" y="1087"/>
                  </a:lnTo>
                  <a:lnTo>
                    <a:pt x="172" y="1086"/>
                  </a:lnTo>
                  <a:lnTo>
                    <a:pt x="172" y="1086"/>
                  </a:lnTo>
                  <a:lnTo>
                    <a:pt x="172" y="1085"/>
                  </a:lnTo>
                  <a:lnTo>
                    <a:pt x="173" y="1085"/>
                  </a:lnTo>
                  <a:lnTo>
                    <a:pt x="173" y="1085"/>
                  </a:lnTo>
                  <a:lnTo>
                    <a:pt x="173" y="1086"/>
                  </a:lnTo>
                  <a:lnTo>
                    <a:pt x="176" y="1086"/>
                  </a:lnTo>
                  <a:lnTo>
                    <a:pt x="176" y="1085"/>
                  </a:lnTo>
                  <a:lnTo>
                    <a:pt x="176" y="1085"/>
                  </a:lnTo>
                  <a:lnTo>
                    <a:pt x="176" y="1085"/>
                  </a:lnTo>
                  <a:lnTo>
                    <a:pt x="176" y="1085"/>
                  </a:lnTo>
                  <a:lnTo>
                    <a:pt x="177" y="1085"/>
                  </a:lnTo>
                  <a:lnTo>
                    <a:pt x="178" y="1084"/>
                  </a:lnTo>
                  <a:lnTo>
                    <a:pt x="179" y="1084"/>
                  </a:lnTo>
                  <a:lnTo>
                    <a:pt x="180" y="1085"/>
                  </a:lnTo>
                  <a:lnTo>
                    <a:pt x="180" y="1085"/>
                  </a:lnTo>
                  <a:lnTo>
                    <a:pt x="181" y="1086"/>
                  </a:lnTo>
                  <a:lnTo>
                    <a:pt x="183" y="1088"/>
                  </a:lnTo>
                  <a:lnTo>
                    <a:pt x="183" y="1089"/>
                  </a:lnTo>
                  <a:lnTo>
                    <a:pt x="184" y="1089"/>
                  </a:lnTo>
                  <a:lnTo>
                    <a:pt x="184" y="1089"/>
                  </a:lnTo>
                  <a:lnTo>
                    <a:pt x="184" y="1088"/>
                  </a:lnTo>
                  <a:lnTo>
                    <a:pt x="185" y="1088"/>
                  </a:lnTo>
                  <a:lnTo>
                    <a:pt x="185" y="1087"/>
                  </a:lnTo>
                  <a:lnTo>
                    <a:pt x="184" y="1086"/>
                  </a:lnTo>
                  <a:lnTo>
                    <a:pt x="184" y="1085"/>
                  </a:lnTo>
                  <a:lnTo>
                    <a:pt x="185" y="1085"/>
                  </a:lnTo>
                  <a:lnTo>
                    <a:pt x="185" y="1085"/>
                  </a:lnTo>
                  <a:lnTo>
                    <a:pt x="185" y="1084"/>
                  </a:lnTo>
                  <a:lnTo>
                    <a:pt x="184" y="1083"/>
                  </a:lnTo>
                  <a:lnTo>
                    <a:pt x="183" y="1082"/>
                  </a:lnTo>
                  <a:lnTo>
                    <a:pt x="181" y="1082"/>
                  </a:lnTo>
                  <a:lnTo>
                    <a:pt x="181" y="1081"/>
                  </a:lnTo>
                  <a:lnTo>
                    <a:pt x="180" y="1081"/>
                  </a:lnTo>
                  <a:lnTo>
                    <a:pt x="181" y="1080"/>
                  </a:lnTo>
                  <a:lnTo>
                    <a:pt x="180" y="1079"/>
                  </a:lnTo>
                  <a:lnTo>
                    <a:pt x="180" y="1078"/>
                  </a:lnTo>
                  <a:lnTo>
                    <a:pt x="180" y="1078"/>
                  </a:lnTo>
                  <a:lnTo>
                    <a:pt x="180" y="1077"/>
                  </a:lnTo>
                  <a:lnTo>
                    <a:pt x="178" y="1076"/>
                  </a:lnTo>
                  <a:lnTo>
                    <a:pt x="178" y="1076"/>
                  </a:lnTo>
                  <a:lnTo>
                    <a:pt x="178" y="1076"/>
                  </a:lnTo>
                  <a:lnTo>
                    <a:pt x="178" y="1076"/>
                  </a:lnTo>
                  <a:lnTo>
                    <a:pt x="177" y="1075"/>
                  </a:lnTo>
                  <a:lnTo>
                    <a:pt x="176" y="1075"/>
                  </a:lnTo>
                  <a:lnTo>
                    <a:pt x="176" y="1075"/>
                  </a:lnTo>
                  <a:lnTo>
                    <a:pt x="175" y="1073"/>
                  </a:lnTo>
                  <a:lnTo>
                    <a:pt x="175" y="1073"/>
                  </a:lnTo>
                  <a:lnTo>
                    <a:pt x="174" y="1073"/>
                  </a:lnTo>
                  <a:lnTo>
                    <a:pt x="172" y="1072"/>
                  </a:lnTo>
                  <a:lnTo>
                    <a:pt x="172" y="1072"/>
                  </a:lnTo>
                  <a:lnTo>
                    <a:pt x="172" y="1071"/>
                  </a:lnTo>
                  <a:lnTo>
                    <a:pt x="171" y="1071"/>
                  </a:lnTo>
                  <a:lnTo>
                    <a:pt x="170" y="1071"/>
                  </a:lnTo>
                  <a:lnTo>
                    <a:pt x="170" y="1072"/>
                  </a:lnTo>
                  <a:lnTo>
                    <a:pt x="170" y="1072"/>
                  </a:lnTo>
                  <a:lnTo>
                    <a:pt x="171" y="1072"/>
                  </a:lnTo>
                  <a:lnTo>
                    <a:pt x="171" y="1073"/>
                  </a:lnTo>
                  <a:lnTo>
                    <a:pt x="170" y="1073"/>
                  </a:lnTo>
                  <a:lnTo>
                    <a:pt x="169" y="1073"/>
                  </a:lnTo>
                  <a:lnTo>
                    <a:pt x="170" y="1072"/>
                  </a:lnTo>
                  <a:lnTo>
                    <a:pt x="169" y="1070"/>
                  </a:lnTo>
                  <a:lnTo>
                    <a:pt x="170" y="1070"/>
                  </a:lnTo>
                  <a:lnTo>
                    <a:pt x="171" y="1070"/>
                  </a:lnTo>
                  <a:lnTo>
                    <a:pt x="171" y="1069"/>
                  </a:lnTo>
                  <a:lnTo>
                    <a:pt x="172" y="1068"/>
                  </a:lnTo>
                  <a:lnTo>
                    <a:pt x="172" y="1068"/>
                  </a:lnTo>
                  <a:lnTo>
                    <a:pt x="172" y="1067"/>
                  </a:lnTo>
                  <a:lnTo>
                    <a:pt x="172" y="1066"/>
                  </a:lnTo>
                  <a:lnTo>
                    <a:pt x="172" y="1064"/>
                  </a:lnTo>
                  <a:lnTo>
                    <a:pt x="172" y="1063"/>
                  </a:lnTo>
                  <a:lnTo>
                    <a:pt x="172" y="1062"/>
                  </a:lnTo>
                  <a:lnTo>
                    <a:pt x="172" y="1059"/>
                  </a:lnTo>
                  <a:lnTo>
                    <a:pt x="173" y="1059"/>
                  </a:lnTo>
                  <a:lnTo>
                    <a:pt x="173" y="1058"/>
                  </a:lnTo>
                  <a:lnTo>
                    <a:pt x="173" y="1057"/>
                  </a:lnTo>
                  <a:lnTo>
                    <a:pt x="172" y="1057"/>
                  </a:lnTo>
                  <a:lnTo>
                    <a:pt x="172" y="1056"/>
                  </a:lnTo>
                  <a:lnTo>
                    <a:pt x="172" y="1056"/>
                  </a:lnTo>
                  <a:lnTo>
                    <a:pt x="172" y="1055"/>
                  </a:lnTo>
                  <a:lnTo>
                    <a:pt x="172" y="1055"/>
                  </a:lnTo>
                  <a:lnTo>
                    <a:pt x="172" y="1053"/>
                  </a:lnTo>
                  <a:lnTo>
                    <a:pt x="173" y="1053"/>
                  </a:lnTo>
                  <a:lnTo>
                    <a:pt x="174" y="1054"/>
                  </a:lnTo>
                  <a:lnTo>
                    <a:pt x="173" y="1054"/>
                  </a:lnTo>
                  <a:lnTo>
                    <a:pt x="174" y="1054"/>
                  </a:lnTo>
                  <a:lnTo>
                    <a:pt x="176" y="1054"/>
                  </a:lnTo>
                  <a:lnTo>
                    <a:pt x="176" y="1055"/>
                  </a:lnTo>
                  <a:lnTo>
                    <a:pt x="176" y="1055"/>
                  </a:lnTo>
                  <a:lnTo>
                    <a:pt x="178" y="1055"/>
                  </a:lnTo>
                  <a:lnTo>
                    <a:pt x="178" y="1056"/>
                  </a:lnTo>
                  <a:lnTo>
                    <a:pt x="179" y="1057"/>
                  </a:lnTo>
                  <a:lnTo>
                    <a:pt x="179" y="1057"/>
                  </a:lnTo>
                  <a:lnTo>
                    <a:pt x="180" y="1057"/>
                  </a:lnTo>
                  <a:lnTo>
                    <a:pt x="180" y="1058"/>
                  </a:lnTo>
                  <a:lnTo>
                    <a:pt x="181" y="1059"/>
                  </a:lnTo>
                  <a:lnTo>
                    <a:pt x="181" y="1059"/>
                  </a:lnTo>
                  <a:lnTo>
                    <a:pt x="181" y="1059"/>
                  </a:lnTo>
                  <a:lnTo>
                    <a:pt x="181" y="1059"/>
                  </a:lnTo>
                  <a:lnTo>
                    <a:pt x="181" y="1059"/>
                  </a:lnTo>
                  <a:lnTo>
                    <a:pt x="182" y="1061"/>
                  </a:lnTo>
                  <a:lnTo>
                    <a:pt x="182" y="1061"/>
                  </a:lnTo>
                  <a:lnTo>
                    <a:pt x="183" y="1062"/>
                  </a:lnTo>
                  <a:lnTo>
                    <a:pt x="183" y="1063"/>
                  </a:lnTo>
                  <a:lnTo>
                    <a:pt x="183" y="1063"/>
                  </a:lnTo>
                  <a:lnTo>
                    <a:pt x="184" y="1064"/>
                  </a:lnTo>
                  <a:lnTo>
                    <a:pt x="184" y="1064"/>
                  </a:lnTo>
                  <a:lnTo>
                    <a:pt x="184" y="1066"/>
                  </a:lnTo>
                  <a:lnTo>
                    <a:pt x="184" y="1067"/>
                  </a:lnTo>
                  <a:lnTo>
                    <a:pt x="184" y="1067"/>
                  </a:lnTo>
                  <a:lnTo>
                    <a:pt x="184" y="1071"/>
                  </a:lnTo>
                  <a:lnTo>
                    <a:pt x="185" y="1072"/>
                  </a:lnTo>
                  <a:lnTo>
                    <a:pt x="185" y="1072"/>
                  </a:lnTo>
                  <a:lnTo>
                    <a:pt x="185" y="1072"/>
                  </a:lnTo>
                  <a:lnTo>
                    <a:pt x="185" y="1072"/>
                  </a:lnTo>
                  <a:lnTo>
                    <a:pt x="186" y="1072"/>
                  </a:lnTo>
                  <a:lnTo>
                    <a:pt x="186" y="1072"/>
                  </a:lnTo>
                  <a:lnTo>
                    <a:pt x="186" y="1072"/>
                  </a:lnTo>
                  <a:lnTo>
                    <a:pt x="186" y="1073"/>
                  </a:lnTo>
                  <a:lnTo>
                    <a:pt x="187" y="1073"/>
                  </a:lnTo>
                  <a:lnTo>
                    <a:pt x="188" y="1072"/>
                  </a:lnTo>
                  <a:lnTo>
                    <a:pt x="189" y="1072"/>
                  </a:lnTo>
                  <a:lnTo>
                    <a:pt x="189" y="1072"/>
                  </a:lnTo>
                  <a:lnTo>
                    <a:pt x="190" y="1072"/>
                  </a:lnTo>
                  <a:lnTo>
                    <a:pt x="190" y="1073"/>
                  </a:lnTo>
                  <a:lnTo>
                    <a:pt x="190" y="1073"/>
                  </a:lnTo>
                  <a:lnTo>
                    <a:pt x="190" y="1073"/>
                  </a:lnTo>
                  <a:lnTo>
                    <a:pt x="190" y="1074"/>
                  </a:lnTo>
                  <a:lnTo>
                    <a:pt x="190" y="1074"/>
                  </a:lnTo>
                  <a:lnTo>
                    <a:pt x="191" y="1074"/>
                  </a:lnTo>
                  <a:lnTo>
                    <a:pt x="191" y="1075"/>
                  </a:lnTo>
                  <a:lnTo>
                    <a:pt x="193" y="1075"/>
                  </a:lnTo>
                  <a:lnTo>
                    <a:pt x="193" y="1075"/>
                  </a:lnTo>
                  <a:lnTo>
                    <a:pt x="193" y="1076"/>
                  </a:lnTo>
                  <a:lnTo>
                    <a:pt x="195" y="1076"/>
                  </a:lnTo>
                  <a:lnTo>
                    <a:pt x="195" y="1076"/>
                  </a:lnTo>
                  <a:lnTo>
                    <a:pt x="196" y="1079"/>
                  </a:lnTo>
                  <a:lnTo>
                    <a:pt x="196" y="1079"/>
                  </a:lnTo>
                  <a:lnTo>
                    <a:pt x="198" y="1080"/>
                  </a:lnTo>
                  <a:lnTo>
                    <a:pt x="198" y="1080"/>
                  </a:lnTo>
                  <a:lnTo>
                    <a:pt x="198" y="1081"/>
                  </a:lnTo>
                  <a:lnTo>
                    <a:pt x="199" y="1081"/>
                  </a:lnTo>
                  <a:lnTo>
                    <a:pt x="199" y="1081"/>
                  </a:lnTo>
                  <a:lnTo>
                    <a:pt x="200" y="1082"/>
                  </a:lnTo>
                  <a:lnTo>
                    <a:pt x="200" y="1083"/>
                  </a:lnTo>
                  <a:lnTo>
                    <a:pt x="201" y="1084"/>
                  </a:lnTo>
                  <a:lnTo>
                    <a:pt x="201" y="1084"/>
                  </a:lnTo>
                  <a:lnTo>
                    <a:pt x="201" y="1085"/>
                  </a:lnTo>
                  <a:lnTo>
                    <a:pt x="202" y="1085"/>
                  </a:lnTo>
                  <a:lnTo>
                    <a:pt x="202" y="1086"/>
                  </a:lnTo>
                  <a:lnTo>
                    <a:pt x="202" y="1086"/>
                  </a:lnTo>
                  <a:lnTo>
                    <a:pt x="202" y="1087"/>
                  </a:lnTo>
                  <a:lnTo>
                    <a:pt x="202" y="1087"/>
                  </a:lnTo>
                  <a:lnTo>
                    <a:pt x="202" y="1086"/>
                  </a:lnTo>
                  <a:lnTo>
                    <a:pt x="202" y="1086"/>
                  </a:lnTo>
                  <a:lnTo>
                    <a:pt x="203" y="1085"/>
                  </a:lnTo>
                  <a:lnTo>
                    <a:pt x="203" y="1085"/>
                  </a:lnTo>
                  <a:lnTo>
                    <a:pt x="204" y="1084"/>
                  </a:lnTo>
                  <a:lnTo>
                    <a:pt x="205" y="1083"/>
                  </a:lnTo>
                  <a:lnTo>
                    <a:pt x="205" y="1082"/>
                  </a:lnTo>
                  <a:lnTo>
                    <a:pt x="206" y="1081"/>
                  </a:lnTo>
                  <a:lnTo>
                    <a:pt x="206" y="1081"/>
                  </a:lnTo>
                  <a:lnTo>
                    <a:pt x="207" y="1081"/>
                  </a:lnTo>
                  <a:lnTo>
                    <a:pt x="207" y="1081"/>
                  </a:lnTo>
                  <a:lnTo>
                    <a:pt x="207" y="1082"/>
                  </a:lnTo>
                  <a:lnTo>
                    <a:pt x="208" y="1082"/>
                  </a:lnTo>
                  <a:lnTo>
                    <a:pt x="208" y="1082"/>
                  </a:lnTo>
                  <a:lnTo>
                    <a:pt x="207" y="1083"/>
                  </a:lnTo>
                  <a:lnTo>
                    <a:pt x="207" y="1083"/>
                  </a:lnTo>
                  <a:lnTo>
                    <a:pt x="207" y="1083"/>
                  </a:lnTo>
                  <a:lnTo>
                    <a:pt x="207" y="1084"/>
                  </a:lnTo>
                  <a:lnTo>
                    <a:pt x="207" y="1085"/>
                  </a:lnTo>
                  <a:lnTo>
                    <a:pt x="206" y="1085"/>
                  </a:lnTo>
                  <a:lnTo>
                    <a:pt x="206" y="1085"/>
                  </a:lnTo>
                  <a:lnTo>
                    <a:pt x="206" y="1085"/>
                  </a:lnTo>
                  <a:lnTo>
                    <a:pt x="206" y="1086"/>
                  </a:lnTo>
                  <a:lnTo>
                    <a:pt x="206" y="1086"/>
                  </a:lnTo>
                  <a:lnTo>
                    <a:pt x="206" y="1086"/>
                  </a:lnTo>
                  <a:lnTo>
                    <a:pt x="206" y="1088"/>
                  </a:lnTo>
                  <a:lnTo>
                    <a:pt x="206" y="1088"/>
                  </a:lnTo>
                  <a:lnTo>
                    <a:pt x="206" y="1088"/>
                  </a:lnTo>
                  <a:lnTo>
                    <a:pt x="206" y="1088"/>
                  </a:lnTo>
                  <a:lnTo>
                    <a:pt x="205" y="1089"/>
                  </a:lnTo>
                  <a:lnTo>
                    <a:pt x="205" y="1089"/>
                  </a:lnTo>
                  <a:lnTo>
                    <a:pt x="205" y="1089"/>
                  </a:lnTo>
                  <a:lnTo>
                    <a:pt x="205" y="1089"/>
                  </a:lnTo>
                  <a:lnTo>
                    <a:pt x="205" y="1090"/>
                  </a:lnTo>
                  <a:lnTo>
                    <a:pt x="204" y="1090"/>
                  </a:lnTo>
                  <a:lnTo>
                    <a:pt x="204" y="1090"/>
                  </a:lnTo>
                  <a:lnTo>
                    <a:pt x="203" y="1091"/>
                  </a:lnTo>
                  <a:lnTo>
                    <a:pt x="204" y="1093"/>
                  </a:lnTo>
                  <a:lnTo>
                    <a:pt x="204" y="1093"/>
                  </a:lnTo>
                  <a:lnTo>
                    <a:pt x="204" y="1093"/>
                  </a:lnTo>
                  <a:lnTo>
                    <a:pt x="204" y="1093"/>
                  </a:lnTo>
                  <a:lnTo>
                    <a:pt x="205" y="1092"/>
                  </a:lnTo>
                  <a:lnTo>
                    <a:pt x="205" y="1093"/>
                  </a:lnTo>
                  <a:lnTo>
                    <a:pt x="205" y="1093"/>
                  </a:lnTo>
                  <a:lnTo>
                    <a:pt x="205" y="1093"/>
                  </a:lnTo>
                  <a:lnTo>
                    <a:pt x="206" y="1093"/>
                  </a:lnTo>
                  <a:lnTo>
                    <a:pt x="206" y="1094"/>
                  </a:lnTo>
                  <a:lnTo>
                    <a:pt x="206" y="1094"/>
                  </a:lnTo>
                  <a:lnTo>
                    <a:pt x="206" y="1094"/>
                  </a:lnTo>
                  <a:lnTo>
                    <a:pt x="206" y="1095"/>
                  </a:lnTo>
                  <a:lnTo>
                    <a:pt x="206" y="1095"/>
                  </a:lnTo>
                  <a:lnTo>
                    <a:pt x="206" y="1094"/>
                  </a:lnTo>
                  <a:lnTo>
                    <a:pt x="206" y="1093"/>
                  </a:lnTo>
                  <a:lnTo>
                    <a:pt x="206" y="1092"/>
                  </a:lnTo>
                  <a:lnTo>
                    <a:pt x="206" y="1091"/>
                  </a:lnTo>
                  <a:lnTo>
                    <a:pt x="206" y="1089"/>
                  </a:lnTo>
                  <a:lnTo>
                    <a:pt x="206" y="1089"/>
                  </a:lnTo>
                  <a:lnTo>
                    <a:pt x="207" y="1089"/>
                  </a:lnTo>
                  <a:lnTo>
                    <a:pt x="207" y="1088"/>
                  </a:lnTo>
                  <a:lnTo>
                    <a:pt x="208" y="1087"/>
                  </a:lnTo>
                  <a:lnTo>
                    <a:pt x="208" y="1087"/>
                  </a:lnTo>
                  <a:lnTo>
                    <a:pt x="208" y="1085"/>
                  </a:lnTo>
                  <a:lnTo>
                    <a:pt x="209" y="1085"/>
                  </a:lnTo>
                  <a:lnTo>
                    <a:pt x="209" y="1085"/>
                  </a:lnTo>
                  <a:lnTo>
                    <a:pt x="211" y="1085"/>
                  </a:lnTo>
                  <a:lnTo>
                    <a:pt x="211" y="1084"/>
                  </a:lnTo>
                  <a:lnTo>
                    <a:pt x="212" y="1084"/>
                  </a:lnTo>
                  <a:lnTo>
                    <a:pt x="211" y="1083"/>
                  </a:lnTo>
                  <a:lnTo>
                    <a:pt x="212" y="1081"/>
                  </a:lnTo>
                  <a:lnTo>
                    <a:pt x="211" y="1081"/>
                  </a:lnTo>
                  <a:lnTo>
                    <a:pt x="211" y="1081"/>
                  </a:lnTo>
                  <a:lnTo>
                    <a:pt x="211" y="1080"/>
                  </a:lnTo>
                  <a:lnTo>
                    <a:pt x="211" y="1079"/>
                  </a:lnTo>
                  <a:lnTo>
                    <a:pt x="211" y="1079"/>
                  </a:lnTo>
                  <a:lnTo>
                    <a:pt x="211" y="1078"/>
                  </a:lnTo>
                  <a:lnTo>
                    <a:pt x="212" y="1078"/>
                  </a:lnTo>
                  <a:lnTo>
                    <a:pt x="214" y="1079"/>
                  </a:lnTo>
                  <a:lnTo>
                    <a:pt x="214" y="1079"/>
                  </a:lnTo>
                  <a:lnTo>
                    <a:pt x="214" y="1080"/>
                  </a:lnTo>
                  <a:lnTo>
                    <a:pt x="214" y="1080"/>
                  </a:lnTo>
                  <a:lnTo>
                    <a:pt x="215" y="1080"/>
                  </a:lnTo>
                  <a:lnTo>
                    <a:pt x="215" y="1080"/>
                  </a:lnTo>
                  <a:lnTo>
                    <a:pt x="215" y="1080"/>
                  </a:lnTo>
                  <a:lnTo>
                    <a:pt x="215" y="1081"/>
                  </a:lnTo>
                  <a:lnTo>
                    <a:pt x="215" y="1081"/>
                  </a:lnTo>
                  <a:lnTo>
                    <a:pt x="215" y="1081"/>
                  </a:lnTo>
                  <a:lnTo>
                    <a:pt x="215" y="1082"/>
                  </a:lnTo>
                  <a:lnTo>
                    <a:pt x="215" y="1082"/>
                  </a:lnTo>
                  <a:lnTo>
                    <a:pt x="215" y="1083"/>
                  </a:lnTo>
                  <a:lnTo>
                    <a:pt x="215" y="1083"/>
                  </a:lnTo>
                  <a:lnTo>
                    <a:pt x="215" y="1084"/>
                  </a:lnTo>
                  <a:lnTo>
                    <a:pt x="215" y="1084"/>
                  </a:lnTo>
                  <a:lnTo>
                    <a:pt x="216" y="1085"/>
                  </a:lnTo>
                  <a:lnTo>
                    <a:pt x="216" y="1085"/>
                  </a:lnTo>
                  <a:lnTo>
                    <a:pt x="216" y="1085"/>
                  </a:lnTo>
                  <a:lnTo>
                    <a:pt x="216" y="1086"/>
                  </a:lnTo>
                  <a:lnTo>
                    <a:pt x="216" y="1086"/>
                  </a:lnTo>
                  <a:lnTo>
                    <a:pt x="217" y="1085"/>
                  </a:lnTo>
                  <a:lnTo>
                    <a:pt x="217" y="1085"/>
                  </a:lnTo>
                  <a:lnTo>
                    <a:pt x="217" y="1085"/>
                  </a:lnTo>
                  <a:lnTo>
                    <a:pt x="217" y="1085"/>
                  </a:lnTo>
                  <a:lnTo>
                    <a:pt x="218" y="1085"/>
                  </a:lnTo>
                  <a:lnTo>
                    <a:pt x="218" y="1086"/>
                  </a:lnTo>
                  <a:lnTo>
                    <a:pt x="218" y="1086"/>
                  </a:lnTo>
                  <a:lnTo>
                    <a:pt x="219" y="1086"/>
                  </a:lnTo>
                  <a:lnTo>
                    <a:pt x="219" y="1088"/>
                  </a:lnTo>
                  <a:lnTo>
                    <a:pt x="220" y="1088"/>
                  </a:lnTo>
                  <a:lnTo>
                    <a:pt x="220" y="1089"/>
                  </a:lnTo>
                  <a:lnTo>
                    <a:pt x="221" y="1089"/>
                  </a:lnTo>
                  <a:lnTo>
                    <a:pt x="221" y="1091"/>
                  </a:lnTo>
                  <a:lnTo>
                    <a:pt x="221" y="1092"/>
                  </a:lnTo>
                  <a:lnTo>
                    <a:pt x="221" y="1092"/>
                  </a:lnTo>
                  <a:lnTo>
                    <a:pt x="221" y="1092"/>
                  </a:lnTo>
                  <a:lnTo>
                    <a:pt x="221" y="1092"/>
                  </a:lnTo>
                  <a:lnTo>
                    <a:pt x="222" y="1092"/>
                  </a:lnTo>
                  <a:lnTo>
                    <a:pt x="222" y="1091"/>
                  </a:lnTo>
                  <a:lnTo>
                    <a:pt x="222" y="1091"/>
                  </a:lnTo>
                  <a:lnTo>
                    <a:pt x="222" y="1089"/>
                  </a:lnTo>
                  <a:lnTo>
                    <a:pt x="222" y="1089"/>
                  </a:lnTo>
                  <a:lnTo>
                    <a:pt x="222" y="1089"/>
                  </a:lnTo>
                  <a:lnTo>
                    <a:pt x="222" y="1089"/>
                  </a:lnTo>
                  <a:lnTo>
                    <a:pt x="223" y="1089"/>
                  </a:lnTo>
                  <a:lnTo>
                    <a:pt x="223" y="1091"/>
                  </a:lnTo>
                  <a:lnTo>
                    <a:pt x="223" y="1093"/>
                  </a:lnTo>
                  <a:lnTo>
                    <a:pt x="224" y="1094"/>
                  </a:lnTo>
                  <a:lnTo>
                    <a:pt x="224" y="1095"/>
                  </a:lnTo>
                  <a:lnTo>
                    <a:pt x="224" y="1096"/>
                  </a:lnTo>
                  <a:lnTo>
                    <a:pt x="224" y="1098"/>
                  </a:lnTo>
                  <a:lnTo>
                    <a:pt x="224" y="1098"/>
                  </a:lnTo>
                  <a:lnTo>
                    <a:pt x="224" y="1098"/>
                  </a:lnTo>
                  <a:lnTo>
                    <a:pt x="224" y="1098"/>
                  </a:lnTo>
                  <a:lnTo>
                    <a:pt x="224" y="1098"/>
                  </a:lnTo>
                  <a:lnTo>
                    <a:pt x="224" y="1099"/>
                  </a:lnTo>
                  <a:lnTo>
                    <a:pt x="224" y="1099"/>
                  </a:lnTo>
                  <a:lnTo>
                    <a:pt x="224" y="1100"/>
                  </a:lnTo>
                  <a:lnTo>
                    <a:pt x="225" y="1100"/>
                  </a:lnTo>
                  <a:lnTo>
                    <a:pt x="225" y="1100"/>
                  </a:lnTo>
                  <a:lnTo>
                    <a:pt x="225" y="1101"/>
                  </a:lnTo>
                  <a:lnTo>
                    <a:pt x="226" y="1100"/>
                  </a:lnTo>
                  <a:lnTo>
                    <a:pt x="226" y="1101"/>
                  </a:lnTo>
                  <a:lnTo>
                    <a:pt x="226" y="1100"/>
                  </a:lnTo>
                  <a:lnTo>
                    <a:pt x="225" y="1098"/>
                  </a:lnTo>
                  <a:lnTo>
                    <a:pt x="225" y="1098"/>
                  </a:lnTo>
                  <a:lnTo>
                    <a:pt x="225" y="1098"/>
                  </a:lnTo>
                  <a:lnTo>
                    <a:pt x="225" y="1097"/>
                  </a:lnTo>
                  <a:lnTo>
                    <a:pt x="225" y="1095"/>
                  </a:lnTo>
                  <a:lnTo>
                    <a:pt x="225" y="1094"/>
                  </a:lnTo>
                  <a:lnTo>
                    <a:pt x="224" y="1094"/>
                  </a:lnTo>
                  <a:lnTo>
                    <a:pt x="224" y="1094"/>
                  </a:lnTo>
                  <a:lnTo>
                    <a:pt x="224" y="1094"/>
                  </a:lnTo>
                  <a:lnTo>
                    <a:pt x="224" y="1094"/>
                  </a:lnTo>
                  <a:lnTo>
                    <a:pt x="224" y="1093"/>
                  </a:lnTo>
                  <a:lnTo>
                    <a:pt x="224" y="1091"/>
                  </a:lnTo>
                  <a:lnTo>
                    <a:pt x="224" y="1091"/>
                  </a:lnTo>
                  <a:lnTo>
                    <a:pt x="225" y="1091"/>
                  </a:lnTo>
                  <a:lnTo>
                    <a:pt x="226" y="1091"/>
                  </a:lnTo>
                  <a:lnTo>
                    <a:pt x="226" y="1091"/>
                  </a:lnTo>
                  <a:lnTo>
                    <a:pt x="226" y="1092"/>
                  </a:lnTo>
                  <a:lnTo>
                    <a:pt x="226" y="1092"/>
                  </a:lnTo>
                  <a:lnTo>
                    <a:pt x="227" y="1092"/>
                  </a:lnTo>
                  <a:lnTo>
                    <a:pt x="227" y="1091"/>
                  </a:lnTo>
                  <a:lnTo>
                    <a:pt x="226" y="1090"/>
                  </a:lnTo>
                  <a:lnTo>
                    <a:pt x="224" y="1089"/>
                  </a:lnTo>
                  <a:lnTo>
                    <a:pt x="224" y="1089"/>
                  </a:lnTo>
                  <a:lnTo>
                    <a:pt x="224" y="1089"/>
                  </a:lnTo>
                  <a:lnTo>
                    <a:pt x="224" y="1088"/>
                  </a:lnTo>
                  <a:lnTo>
                    <a:pt x="223" y="1087"/>
                  </a:lnTo>
                  <a:lnTo>
                    <a:pt x="223" y="1087"/>
                  </a:lnTo>
                  <a:lnTo>
                    <a:pt x="223" y="1087"/>
                  </a:lnTo>
                  <a:lnTo>
                    <a:pt x="220" y="1085"/>
                  </a:lnTo>
                  <a:lnTo>
                    <a:pt x="219" y="1085"/>
                  </a:lnTo>
                  <a:lnTo>
                    <a:pt x="219" y="1084"/>
                  </a:lnTo>
                  <a:lnTo>
                    <a:pt x="218" y="1082"/>
                  </a:lnTo>
                  <a:lnTo>
                    <a:pt x="218" y="1082"/>
                  </a:lnTo>
                  <a:lnTo>
                    <a:pt x="217" y="1082"/>
                  </a:lnTo>
                  <a:lnTo>
                    <a:pt x="216" y="1081"/>
                  </a:lnTo>
                  <a:lnTo>
                    <a:pt x="216" y="1079"/>
                  </a:lnTo>
                  <a:lnTo>
                    <a:pt x="217" y="1079"/>
                  </a:lnTo>
                  <a:lnTo>
                    <a:pt x="216" y="1079"/>
                  </a:lnTo>
                  <a:lnTo>
                    <a:pt x="215" y="1078"/>
                  </a:lnTo>
                  <a:lnTo>
                    <a:pt x="215" y="1077"/>
                  </a:lnTo>
                  <a:lnTo>
                    <a:pt x="216" y="1076"/>
                  </a:lnTo>
                  <a:lnTo>
                    <a:pt x="216" y="1076"/>
                  </a:lnTo>
                  <a:lnTo>
                    <a:pt x="215" y="1075"/>
                  </a:lnTo>
                  <a:lnTo>
                    <a:pt x="215" y="1074"/>
                  </a:lnTo>
                  <a:lnTo>
                    <a:pt x="214" y="1073"/>
                  </a:lnTo>
                  <a:lnTo>
                    <a:pt x="213" y="1073"/>
                  </a:lnTo>
                  <a:lnTo>
                    <a:pt x="214" y="1072"/>
                  </a:lnTo>
                  <a:lnTo>
                    <a:pt x="214" y="1072"/>
                  </a:lnTo>
                  <a:lnTo>
                    <a:pt x="214" y="1073"/>
                  </a:lnTo>
                  <a:lnTo>
                    <a:pt x="215" y="1073"/>
                  </a:lnTo>
                  <a:lnTo>
                    <a:pt x="215" y="1072"/>
                  </a:lnTo>
                  <a:lnTo>
                    <a:pt x="214" y="1072"/>
                  </a:lnTo>
                  <a:lnTo>
                    <a:pt x="214" y="1072"/>
                  </a:lnTo>
                  <a:lnTo>
                    <a:pt x="213" y="1072"/>
                  </a:lnTo>
                  <a:lnTo>
                    <a:pt x="213" y="1071"/>
                  </a:lnTo>
                  <a:lnTo>
                    <a:pt x="212" y="1070"/>
                  </a:lnTo>
                  <a:lnTo>
                    <a:pt x="212" y="1070"/>
                  </a:lnTo>
                  <a:lnTo>
                    <a:pt x="212" y="1070"/>
                  </a:lnTo>
                  <a:lnTo>
                    <a:pt x="212" y="1069"/>
                  </a:lnTo>
                  <a:lnTo>
                    <a:pt x="212" y="1069"/>
                  </a:lnTo>
                  <a:lnTo>
                    <a:pt x="212" y="1068"/>
                  </a:lnTo>
                  <a:lnTo>
                    <a:pt x="212" y="1068"/>
                  </a:lnTo>
                  <a:lnTo>
                    <a:pt x="212" y="1067"/>
                  </a:lnTo>
                  <a:lnTo>
                    <a:pt x="213" y="1065"/>
                  </a:lnTo>
                  <a:lnTo>
                    <a:pt x="213" y="1065"/>
                  </a:lnTo>
                  <a:lnTo>
                    <a:pt x="214" y="1066"/>
                  </a:lnTo>
                  <a:lnTo>
                    <a:pt x="215" y="1067"/>
                  </a:lnTo>
                  <a:lnTo>
                    <a:pt x="215" y="1067"/>
                  </a:lnTo>
                  <a:lnTo>
                    <a:pt x="215" y="1065"/>
                  </a:lnTo>
                  <a:lnTo>
                    <a:pt x="216" y="1064"/>
                  </a:lnTo>
                  <a:lnTo>
                    <a:pt x="216" y="1064"/>
                  </a:lnTo>
                  <a:lnTo>
                    <a:pt x="217" y="1063"/>
                  </a:lnTo>
                  <a:lnTo>
                    <a:pt x="217" y="1062"/>
                  </a:lnTo>
                  <a:lnTo>
                    <a:pt x="218" y="1061"/>
                  </a:lnTo>
                  <a:lnTo>
                    <a:pt x="218" y="1059"/>
                  </a:lnTo>
                  <a:lnTo>
                    <a:pt x="219" y="1059"/>
                  </a:lnTo>
                  <a:lnTo>
                    <a:pt x="219" y="1059"/>
                  </a:lnTo>
                  <a:lnTo>
                    <a:pt x="218" y="1059"/>
                  </a:lnTo>
                  <a:lnTo>
                    <a:pt x="218" y="1059"/>
                  </a:lnTo>
                  <a:lnTo>
                    <a:pt x="217" y="1059"/>
                  </a:lnTo>
                  <a:lnTo>
                    <a:pt x="217" y="1059"/>
                  </a:lnTo>
                  <a:lnTo>
                    <a:pt x="216" y="1059"/>
                  </a:lnTo>
                  <a:lnTo>
                    <a:pt x="216" y="1059"/>
                  </a:lnTo>
                  <a:lnTo>
                    <a:pt x="216" y="1059"/>
                  </a:lnTo>
                  <a:lnTo>
                    <a:pt x="216" y="1060"/>
                  </a:lnTo>
                  <a:lnTo>
                    <a:pt x="215" y="1060"/>
                  </a:lnTo>
                  <a:lnTo>
                    <a:pt x="214" y="1060"/>
                  </a:lnTo>
                  <a:lnTo>
                    <a:pt x="214" y="1060"/>
                  </a:lnTo>
                  <a:lnTo>
                    <a:pt x="212" y="1060"/>
                  </a:lnTo>
                  <a:lnTo>
                    <a:pt x="212" y="1060"/>
                  </a:lnTo>
                  <a:lnTo>
                    <a:pt x="213" y="1059"/>
                  </a:lnTo>
                  <a:lnTo>
                    <a:pt x="213" y="1058"/>
                  </a:lnTo>
                  <a:lnTo>
                    <a:pt x="212" y="1057"/>
                  </a:lnTo>
                  <a:lnTo>
                    <a:pt x="212" y="1056"/>
                  </a:lnTo>
                  <a:lnTo>
                    <a:pt x="212" y="1056"/>
                  </a:lnTo>
                  <a:lnTo>
                    <a:pt x="212" y="1055"/>
                  </a:lnTo>
                  <a:lnTo>
                    <a:pt x="212" y="1055"/>
                  </a:lnTo>
                  <a:lnTo>
                    <a:pt x="212" y="1054"/>
                  </a:lnTo>
                  <a:lnTo>
                    <a:pt x="212" y="1053"/>
                  </a:lnTo>
                  <a:lnTo>
                    <a:pt x="212" y="1053"/>
                  </a:lnTo>
                  <a:lnTo>
                    <a:pt x="213" y="1053"/>
                  </a:lnTo>
                  <a:lnTo>
                    <a:pt x="213" y="1051"/>
                  </a:lnTo>
                  <a:lnTo>
                    <a:pt x="212" y="1051"/>
                  </a:lnTo>
                  <a:lnTo>
                    <a:pt x="212" y="1050"/>
                  </a:lnTo>
                  <a:lnTo>
                    <a:pt x="211" y="1048"/>
                  </a:lnTo>
                  <a:lnTo>
                    <a:pt x="210" y="1047"/>
                  </a:lnTo>
                  <a:lnTo>
                    <a:pt x="210" y="1047"/>
                  </a:lnTo>
                  <a:lnTo>
                    <a:pt x="210" y="1046"/>
                  </a:lnTo>
                  <a:lnTo>
                    <a:pt x="210" y="1046"/>
                  </a:lnTo>
                  <a:lnTo>
                    <a:pt x="208" y="1045"/>
                  </a:lnTo>
                  <a:lnTo>
                    <a:pt x="207" y="1043"/>
                  </a:lnTo>
                  <a:lnTo>
                    <a:pt x="207" y="1042"/>
                  </a:lnTo>
                  <a:lnTo>
                    <a:pt x="207" y="1042"/>
                  </a:lnTo>
                  <a:lnTo>
                    <a:pt x="207" y="1042"/>
                  </a:lnTo>
                  <a:lnTo>
                    <a:pt x="208" y="1041"/>
                  </a:lnTo>
                  <a:lnTo>
                    <a:pt x="211" y="1041"/>
                  </a:lnTo>
                  <a:lnTo>
                    <a:pt x="211" y="1040"/>
                  </a:lnTo>
                  <a:lnTo>
                    <a:pt x="211" y="1040"/>
                  </a:lnTo>
                  <a:lnTo>
                    <a:pt x="211" y="1039"/>
                  </a:lnTo>
                  <a:lnTo>
                    <a:pt x="211" y="1038"/>
                  </a:lnTo>
                  <a:lnTo>
                    <a:pt x="210" y="1037"/>
                  </a:lnTo>
                  <a:lnTo>
                    <a:pt x="210" y="1037"/>
                  </a:lnTo>
                  <a:lnTo>
                    <a:pt x="211" y="1037"/>
                  </a:lnTo>
                  <a:lnTo>
                    <a:pt x="211" y="1037"/>
                  </a:lnTo>
                  <a:lnTo>
                    <a:pt x="211" y="1037"/>
                  </a:lnTo>
                  <a:lnTo>
                    <a:pt x="212" y="1037"/>
                  </a:lnTo>
                  <a:lnTo>
                    <a:pt x="212" y="1037"/>
                  </a:lnTo>
                  <a:lnTo>
                    <a:pt x="213" y="1037"/>
                  </a:lnTo>
                  <a:lnTo>
                    <a:pt x="214" y="1037"/>
                  </a:lnTo>
                  <a:lnTo>
                    <a:pt x="214" y="1037"/>
                  </a:lnTo>
                  <a:lnTo>
                    <a:pt x="215" y="1037"/>
                  </a:lnTo>
                  <a:lnTo>
                    <a:pt x="215" y="1037"/>
                  </a:lnTo>
                  <a:lnTo>
                    <a:pt x="216" y="1036"/>
                  </a:lnTo>
                  <a:lnTo>
                    <a:pt x="217" y="1035"/>
                  </a:lnTo>
                  <a:lnTo>
                    <a:pt x="217" y="1035"/>
                  </a:lnTo>
                  <a:lnTo>
                    <a:pt x="218" y="1034"/>
                  </a:lnTo>
                  <a:lnTo>
                    <a:pt x="219" y="1034"/>
                  </a:lnTo>
                  <a:lnTo>
                    <a:pt x="219" y="1033"/>
                  </a:lnTo>
                  <a:lnTo>
                    <a:pt x="219" y="1033"/>
                  </a:lnTo>
                  <a:lnTo>
                    <a:pt x="220" y="1032"/>
                  </a:lnTo>
                  <a:lnTo>
                    <a:pt x="220" y="1031"/>
                  </a:lnTo>
                  <a:lnTo>
                    <a:pt x="221" y="1031"/>
                  </a:lnTo>
                  <a:lnTo>
                    <a:pt x="221" y="1030"/>
                  </a:lnTo>
                  <a:lnTo>
                    <a:pt x="220" y="1030"/>
                  </a:lnTo>
                  <a:lnTo>
                    <a:pt x="220" y="1029"/>
                  </a:lnTo>
                  <a:lnTo>
                    <a:pt x="221" y="1029"/>
                  </a:lnTo>
                  <a:lnTo>
                    <a:pt x="221" y="1029"/>
                  </a:lnTo>
                  <a:lnTo>
                    <a:pt x="221" y="1029"/>
                  </a:lnTo>
                  <a:lnTo>
                    <a:pt x="220" y="1027"/>
                  </a:lnTo>
                  <a:lnTo>
                    <a:pt x="220" y="1026"/>
                  </a:lnTo>
                  <a:lnTo>
                    <a:pt x="219" y="1026"/>
                  </a:lnTo>
                  <a:lnTo>
                    <a:pt x="219" y="1025"/>
                  </a:lnTo>
                  <a:lnTo>
                    <a:pt x="219" y="1025"/>
                  </a:lnTo>
                  <a:lnTo>
                    <a:pt x="219" y="1025"/>
                  </a:lnTo>
                  <a:lnTo>
                    <a:pt x="219" y="1025"/>
                  </a:lnTo>
                  <a:lnTo>
                    <a:pt x="220" y="1024"/>
                  </a:lnTo>
                  <a:lnTo>
                    <a:pt x="220" y="1024"/>
                  </a:lnTo>
                  <a:lnTo>
                    <a:pt x="220" y="1024"/>
                  </a:lnTo>
                  <a:lnTo>
                    <a:pt x="220" y="1024"/>
                  </a:lnTo>
                  <a:lnTo>
                    <a:pt x="219" y="1024"/>
                  </a:lnTo>
                  <a:lnTo>
                    <a:pt x="219" y="1023"/>
                  </a:lnTo>
                  <a:lnTo>
                    <a:pt x="219" y="1023"/>
                  </a:lnTo>
                  <a:lnTo>
                    <a:pt x="219" y="1022"/>
                  </a:lnTo>
                  <a:lnTo>
                    <a:pt x="220" y="1022"/>
                  </a:lnTo>
                  <a:lnTo>
                    <a:pt x="220" y="1022"/>
                  </a:lnTo>
                  <a:close/>
                  <a:moveTo>
                    <a:pt x="162" y="968"/>
                  </a:moveTo>
                  <a:lnTo>
                    <a:pt x="163" y="968"/>
                  </a:lnTo>
                  <a:lnTo>
                    <a:pt x="163" y="969"/>
                  </a:lnTo>
                  <a:lnTo>
                    <a:pt x="166" y="969"/>
                  </a:lnTo>
                  <a:lnTo>
                    <a:pt x="166" y="970"/>
                  </a:lnTo>
                  <a:lnTo>
                    <a:pt x="166" y="970"/>
                  </a:lnTo>
                  <a:lnTo>
                    <a:pt x="166" y="970"/>
                  </a:lnTo>
                  <a:lnTo>
                    <a:pt x="167" y="971"/>
                  </a:lnTo>
                  <a:lnTo>
                    <a:pt x="167" y="970"/>
                  </a:lnTo>
                  <a:lnTo>
                    <a:pt x="167" y="970"/>
                  </a:lnTo>
                  <a:lnTo>
                    <a:pt x="167" y="971"/>
                  </a:lnTo>
                  <a:lnTo>
                    <a:pt x="167" y="970"/>
                  </a:lnTo>
                  <a:lnTo>
                    <a:pt x="169" y="971"/>
                  </a:lnTo>
                  <a:lnTo>
                    <a:pt x="169" y="971"/>
                  </a:lnTo>
                  <a:lnTo>
                    <a:pt x="170" y="972"/>
                  </a:lnTo>
                  <a:lnTo>
                    <a:pt x="171" y="972"/>
                  </a:lnTo>
                  <a:lnTo>
                    <a:pt x="170" y="972"/>
                  </a:lnTo>
                  <a:lnTo>
                    <a:pt x="171" y="972"/>
                  </a:lnTo>
                  <a:lnTo>
                    <a:pt x="171" y="973"/>
                  </a:lnTo>
                  <a:lnTo>
                    <a:pt x="171" y="974"/>
                  </a:lnTo>
                  <a:lnTo>
                    <a:pt x="172" y="974"/>
                  </a:lnTo>
                  <a:lnTo>
                    <a:pt x="172" y="975"/>
                  </a:lnTo>
                  <a:lnTo>
                    <a:pt x="172" y="975"/>
                  </a:lnTo>
                  <a:lnTo>
                    <a:pt x="172" y="976"/>
                  </a:lnTo>
                  <a:lnTo>
                    <a:pt x="170" y="977"/>
                  </a:lnTo>
                  <a:lnTo>
                    <a:pt x="169" y="977"/>
                  </a:lnTo>
                  <a:lnTo>
                    <a:pt x="168" y="977"/>
                  </a:lnTo>
                  <a:lnTo>
                    <a:pt x="167" y="977"/>
                  </a:lnTo>
                  <a:lnTo>
                    <a:pt x="167" y="978"/>
                  </a:lnTo>
                  <a:lnTo>
                    <a:pt x="167" y="978"/>
                  </a:lnTo>
                  <a:lnTo>
                    <a:pt x="167" y="977"/>
                  </a:lnTo>
                  <a:lnTo>
                    <a:pt x="167" y="977"/>
                  </a:lnTo>
                  <a:lnTo>
                    <a:pt x="167" y="977"/>
                  </a:lnTo>
                  <a:lnTo>
                    <a:pt x="167" y="977"/>
                  </a:lnTo>
                  <a:lnTo>
                    <a:pt x="166" y="977"/>
                  </a:lnTo>
                  <a:lnTo>
                    <a:pt x="165" y="977"/>
                  </a:lnTo>
                  <a:lnTo>
                    <a:pt x="165" y="977"/>
                  </a:lnTo>
                  <a:lnTo>
                    <a:pt x="165" y="977"/>
                  </a:lnTo>
                  <a:lnTo>
                    <a:pt x="164" y="977"/>
                  </a:lnTo>
                  <a:lnTo>
                    <a:pt x="164" y="977"/>
                  </a:lnTo>
                  <a:lnTo>
                    <a:pt x="163" y="977"/>
                  </a:lnTo>
                  <a:lnTo>
                    <a:pt x="163" y="977"/>
                  </a:lnTo>
                  <a:lnTo>
                    <a:pt x="163" y="977"/>
                  </a:lnTo>
                  <a:lnTo>
                    <a:pt x="163" y="977"/>
                  </a:lnTo>
                  <a:lnTo>
                    <a:pt x="162" y="976"/>
                  </a:lnTo>
                  <a:lnTo>
                    <a:pt x="163" y="976"/>
                  </a:lnTo>
                  <a:lnTo>
                    <a:pt x="163" y="976"/>
                  </a:lnTo>
                  <a:lnTo>
                    <a:pt x="163" y="976"/>
                  </a:lnTo>
                  <a:lnTo>
                    <a:pt x="163" y="975"/>
                  </a:lnTo>
                  <a:lnTo>
                    <a:pt x="164" y="974"/>
                  </a:lnTo>
                  <a:lnTo>
                    <a:pt x="163" y="974"/>
                  </a:lnTo>
                  <a:lnTo>
                    <a:pt x="163" y="973"/>
                  </a:lnTo>
                  <a:lnTo>
                    <a:pt x="163" y="972"/>
                  </a:lnTo>
                  <a:lnTo>
                    <a:pt x="163" y="972"/>
                  </a:lnTo>
                  <a:lnTo>
                    <a:pt x="163" y="972"/>
                  </a:lnTo>
                  <a:lnTo>
                    <a:pt x="163" y="972"/>
                  </a:lnTo>
                  <a:lnTo>
                    <a:pt x="163" y="972"/>
                  </a:lnTo>
                  <a:lnTo>
                    <a:pt x="162" y="975"/>
                  </a:lnTo>
                  <a:lnTo>
                    <a:pt x="162" y="975"/>
                  </a:lnTo>
                  <a:lnTo>
                    <a:pt x="161" y="974"/>
                  </a:lnTo>
                  <a:lnTo>
                    <a:pt x="161" y="974"/>
                  </a:lnTo>
                  <a:lnTo>
                    <a:pt x="161" y="974"/>
                  </a:lnTo>
                  <a:lnTo>
                    <a:pt x="160" y="973"/>
                  </a:lnTo>
                  <a:lnTo>
                    <a:pt x="161" y="972"/>
                  </a:lnTo>
                  <a:lnTo>
                    <a:pt x="161" y="972"/>
                  </a:lnTo>
                  <a:lnTo>
                    <a:pt x="161" y="972"/>
                  </a:lnTo>
                  <a:lnTo>
                    <a:pt x="160" y="971"/>
                  </a:lnTo>
                  <a:lnTo>
                    <a:pt x="160" y="971"/>
                  </a:lnTo>
                  <a:lnTo>
                    <a:pt x="160" y="971"/>
                  </a:lnTo>
                  <a:lnTo>
                    <a:pt x="160" y="971"/>
                  </a:lnTo>
                  <a:lnTo>
                    <a:pt x="159" y="970"/>
                  </a:lnTo>
                  <a:lnTo>
                    <a:pt x="160" y="970"/>
                  </a:lnTo>
                  <a:lnTo>
                    <a:pt x="161" y="970"/>
                  </a:lnTo>
                  <a:lnTo>
                    <a:pt x="162" y="971"/>
                  </a:lnTo>
                  <a:lnTo>
                    <a:pt x="162" y="970"/>
                  </a:lnTo>
                  <a:lnTo>
                    <a:pt x="162" y="970"/>
                  </a:lnTo>
                  <a:lnTo>
                    <a:pt x="162" y="969"/>
                  </a:lnTo>
                  <a:lnTo>
                    <a:pt x="162" y="970"/>
                  </a:lnTo>
                  <a:lnTo>
                    <a:pt x="161" y="969"/>
                  </a:lnTo>
                  <a:lnTo>
                    <a:pt x="161" y="969"/>
                  </a:lnTo>
                  <a:lnTo>
                    <a:pt x="161" y="968"/>
                  </a:lnTo>
                  <a:lnTo>
                    <a:pt x="162" y="968"/>
                  </a:lnTo>
                  <a:close/>
                  <a:moveTo>
                    <a:pt x="208" y="929"/>
                  </a:moveTo>
                  <a:lnTo>
                    <a:pt x="209" y="929"/>
                  </a:lnTo>
                  <a:lnTo>
                    <a:pt x="209" y="930"/>
                  </a:lnTo>
                  <a:lnTo>
                    <a:pt x="210" y="930"/>
                  </a:lnTo>
                  <a:lnTo>
                    <a:pt x="210" y="931"/>
                  </a:lnTo>
                  <a:lnTo>
                    <a:pt x="210" y="931"/>
                  </a:lnTo>
                  <a:lnTo>
                    <a:pt x="210" y="932"/>
                  </a:lnTo>
                  <a:lnTo>
                    <a:pt x="209" y="932"/>
                  </a:lnTo>
                  <a:lnTo>
                    <a:pt x="208" y="932"/>
                  </a:lnTo>
                  <a:lnTo>
                    <a:pt x="207" y="931"/>
                  </a:lnTo>
                  <a:lnTo>
                    <a:pt x="207" y="932"/>
                  </a:lnTo>
                  <a:lnTo>
                    <a:pt x="206" y="932"/>
                  </a:lnTo>
                  <a:lnTo>
                    <a:pt x="206" y="932"/>
                  </a:lnTo>
                  <a:lnTo>
                    <a:pt x="206" y="932"/>
                  </a:lnTo>
                  <a:lnTo>
                    <a:pt x="205" y="932"/>
                  </a:lnTo>
                  <a:lnTo>
                    <a:pt x="204" y="932"/>
                  </a:lnTo>
                  <a:lnTo>
                    <a:pt x="204" y="931"/>
                  </a:lnTo>
                  <a:lnTo>
                    <a:pt x="203" y="931"/>
                  </a:lnTo>
                  <a:lnTo>
                    <a:pt x="203" y="930"/>
                  </a:lnTo>
                  <a:lnTo>
                    <a:pt x="204" y="930"/>
                  </a:lnTo>
                  <a:lnTo>
                    <a:pt x="204" y="929"/>
                  </a:lnTo>
                  <a:lnTo>
                    <a:pt x="204" y="929"/>
                  </a:lnTo>
                  <a:lnTo>
                    <a:pt x="205" y="929"/>
                  </a:lnTo>
                  <a:lnTo>
                    <a:pt x="205" y="929"/>
                  </a:lnTo>
                  <a:lnTo>
                    <a:pt x="206" y="929"/>
                  </a:lnTo>
                  <a:lnTo>
                    <a:pt x="206" y="929"/>
                  </a:lnTo>
                  <a:lnTo>
                    <a:pt x="206" y="929"/>
                  </a:lnTo>
                  <a:lnTo>
                    <a:pt x="207" y="929"/>
                  </a:lnTo>
                  <a:lnTo>
                    <a:pt x="208" y="929"/>
                  </a:lnTo>
                  <a:lnTo>
                    <a:pt x="208" y="929"/>
                  </a:lnTo>
                  <a:lnTo>
                    <a:pt x="208" y="929"/>
                  </a:lnTo>
                  <a:close/>
                  <a:moveTo>
                    <a:pt x="158" y="929"/>
                  </a:moveTo>
                  <a:lnTo>
                    <a:pt x="159" y="929"/>
                  </a:lnTo>
                  <a:lnTo>
                    <a:pt x="159" y="932"/>
                  </a:lnTo>
                  <a:lnTo>
                    <a:pt x="159" y="932"/>
                  </a:lnTo>
                  <a:lnTo>
                    <a:pt x="159" y="933"/>
                  </a:lnTo>
                  <a:lnTo>
                    <a:pt x="159" y="933"/>
                  </a:lnTo>
                  <a:lnTo>
                    <a:pt x="159" y="933"/>
                  </a:lnTo>
                  <a:lnTo>
                    <a:pt x="159" y="935"/>
                  </a:lnTo>
                  <a:lnTo>
                    <a:pt x="159" y="935"/>
                  </a:lnTo>
                  <a:lnTo>
                    <a:pt x="158" y="936"/>
                  </a:lnTo>
                  <a:lnTo>
                    <a:pt x="158" y="936"/>
                  </a:lnTo>
                  <a:lnTo>
                    <a:pt x="157" y="935"/>
                  </a:lnTo>
                  <a:lnTo>
                    <a:pt x="157" y="933"/>
                  </a:lnTo>
                  <a:lnTo>
                    <a:pt x="155" y="932"/>
                  </a:lnTo>
                  <a:lnTo>
                    <a:pt x="155" y="931"/>
                  </a:lnTo>
                  <a:lnTo>
                    <a:pt x="155" y="930"/>
                  </a:lnTo>
                  <a:lnTo>
                    <a:pt x="155" y="930"/>
                  </a:lnTo>
                  <a:lnTo>
                    <a:pt x="156" y="929"/>
                  </a:lnTo>
                  <a:lnTo>
                    <a:pt x="157" y="929"/>
                  </a:lnTo>
                  <a:lnTo>
                    <a:pt x="158" y="929"/>
                  </a:lnTo>
                  <a:lnTo>
                    <a:pt x="158" y="929"/>
                  </a:lnTo>
                  <a:close/>
                  <a:moveTo>
                    <a:pt x="90" y="919"/>
                  </a:moveTo>
                  <a:lnTo>
                    <a:pt x="91" y="920"/>
                  </a:lnTo>
                  <a:lnTo>
                    <a:pt x="91" y="920"/>
                  </a:lnTo>
                  <a:lnTo>
                    <a:pt x="91" y="920"/>
                  </a:lnTo>
                  <a:lnTo>
                    <a:pt x="91" y="920"/>
                  </a:lnTo>
                  <a:lnTo>
                    <a:pt x="91" y="920"/>
                  </a:lnTo>
                  <a:lnTo>
                    <a:pt x="92" y="920"/>
                  </a:lnTo>
                  <a:lnTo>
                    <a:pt x="92" y="920"/>
                  </a:lnTo>
                  <a:lnTo>
                    <a:pt x="92" y="920"/>
                  </a:lnTo>
                  <a:lnTo>
                    <a:pt x="93" y="921"/>
                  </a:lnTo>
                  <a:lnTo>
                    <a:pt x="93" y="920"/>
                  </a:lnTo>
                  <a:lnTo>
                    <a:pt x="93" y="921"/>
                  </a:lnTo>
                  <a:lnTo>
                    <a:pt x="93" y="921"/>
                  </a:lnTo>
                  <a:lnTo>
                    <a:pt x="94" y="922"/>
                  </a:lnTo>
                  <a:lnTo>
                    <a:pt x="94" y="922"/>
                  </a:lnTo>
                  <a:lnTo>
                    <a:pt x="94" y="922"/>
                  </a:lnTo>
                  <a:lnTo>
                    <a:pt x="94" y="923"/>
                  </a:lnTo>
                  <a:lnTo>
                    <a:pt x="94" y="923"/>
                  </a:lnTo>
                  <a:lnTo>
                    <a:pt x="94" y="925"/>
                  </a:lnTo>
                  <a:lnTo>
                    <a:pt x="95" y="925"/>
                  </a:lnTo>
                  <a:lnTo>
                    <a:pt x="95" y="925"/>
                  </a:lnTo>
                  <a:lnTo>
                    <a:pt x="95" y="925"/>
                  </a:lnTo>
                  <a:lnTo>
                    <a:pt x="95" y="925"/>
                  </a:lnTo>
                  <a:lnTo>
                    <a:pt x="94" y="925"/>
                  </a:lnTo>
                  <a:lnTo>
                    <a:pt x="94" y="926"/>
                  </a:lnTo>
                  <a:lnTo>
                    <a:pt x="95" y="927"/>
                  </a:lnTo>
                  <a:lnTo>
                    <a:pt x="95" y="927"/>
                  </a:lnTo>
                  <a:lnTo>
                    <a:pt x="95" y="928"/>
                  </a:lnTo>
                  <a:lnTo>
                    <a:pt x="96" y="928"/>
                  </a:lnTo>
                  <a:lnTo>
                    <a:pt x="96" y="928"/>
                  </a:lnTo>
                  <a:lnTo>
                    <a:pt x="95" y="928"/>
                  </a:lnTo>
                  <a:lnTo>
                    <a:pt x="95" y="929"/>
                  </a:lnTo>
                  <a:lnTo>
                    <a:pt x="95" y="929"/>
                  </a:lnTo>
                  <a:lnTo>
                    <a:pt x="95" y="929"/>
                  </a:lnTo>
                  <a:lnTo>
                    <a:pt x="95" y="929"/>
                  </a:lnTo>
                  <a:lnTo>
                    <a:pt x="93" y="929"/>
                  </a:lnTo>
                  <a:lnTo>
                    <a:pt x="93" y="930"/>
                  </a:lnTo>
                  <a:lnTo>
                    <a:pt x="93" y="930"/>
                  </a:lnTo>
                  <a:lnTo>
                    <a:pt x="92" y="930"/>
                  </a:lnTo>
                  <a:lnTo>
                    <a:pt x="92" y="929"/>
                  </a:lnTo>
                  <a:lnTo>
                    <a:pt x="92" y="929"/>
                  </a:lnTo>
                  <a:lnTo>
                    <a:pt x="92" y="929"/>
                  </a:lnTo>
                  <a:lnTo>
                    <a:pt x="91" y="928"/>
                  </a:lnTo>
                  <a:lnTo>
                    <a:pt x="90" y="929"/>
                  </a:lnTo>
                  <a:lnTo>
                    <a:pt x="89" y="928"/>
                  </a:lnTo>
                  <a:lnTo>
                    <a:pt x="89" y="928"/>
                  </a:lnTo>
                  <a:lnTo>
                    <a:pt x="89" y="928"/>
                  </a:lnTo>
                  <a:lnTo>
                    <a:pt x="89" y="928"/>
                  </a:lnTo>
                  <a:lnTo>
                    <a:pt x="89" y="928"/>
                  </a:lnTo>
                  <a:lnTo>
                    <a:pt x="89" y="928"/>
                  </a:lnTo>
                  <a:lnTo>
                    <a:pt x="87" y="928"/>
                  </a:lnTo>
                  <a:lnTo>
                    <a:pt x="87" y="929"/>
                  </a:lnTo>
                  <a:lnTo>
                    <a:pt x="86" y="929"/>
                  </a:lnTo>
                  <a:lnTo>
                    <a:pt x="86" y="928"/>
                  </a:lnTo>
                  <a:lnTo>
                    <a:pt x="86" y="928"/>
                  </a:lnTo>
                  <a:lnTo>
                    <a:pt x="86" y="927"/>
                  </a:lnTo>
                  <a:lnTo>
                    <a:pt x="85" y="927"/>
                  </a:lnTo>
                  <a:lnTo>
                    <a:pt x="85" y="927"/>
                  </a:lnTo>
                  <a:lnTo>
                    <a:pt x="85" y="925"/>
                  </a:lnTo>
                  <a:lnTo>
                    <a:pt x="85" y="925"/>
                  </a:lnTo>
                  <a:lnTo>
                    <a:pt x="85" y="925"/>
                  </a:lnTo>
                  <a:lnTo>
                    <a:pt x="85" y="925"/>
                  </a:lnTo>
                  <a:lnTo>
                    <a:pt x="85" y="925"/>
                  </a:lnTo>
                  <a:lnTo>
                    <a:pt x="84" y="925"/>
                  </a:lnTo>
                  <a:lnTo>
                    <a:pt x="84" y="924"/>
                  </a:lnTo>
                  <a:lnTo>
                    <a:pt x="84" y="924"/>
                  </a:lnTo>
                  <a:lnTo>
                    <a:pt x="84" y="924"/>
                  </a:lnTo>
                  <a:lnTo>
                    <a:pt x="84" y="923"/>
                  </a:lnTo>
                  <a:lnTo>
                    <a:pt x="83" y="923"/>
                  </a:lnTo>
                  <a:lnTo>
                    <a:pt x="83" y="921"/>
                  </a:lnTo>
                  <a:lnTo>
                    <a:pt x="84" y="921"/>
                  </a:lnTo>
                  <a:lnTo>
                    <a:pt x="84" y="921"/>
                  </a:lnTo>
                  <a:lnTo>
                    <a:pt x="85" y="921"/>
                  </a:lnTo>
                  <a:lnTo>
                    <a:pt x="85" y="921"/>
                  </a:lnTo>
                  <a:lnTo>
                    <a:pt x="85" y="920"/>
                  </a:lnTo>
                  <a:lnTo>
                    <a:pt x="86" y="920"/>
                  </a:lnTo>
                  <a:lnTo>
                    <a:pt x="86" y="920"/>
                  </a:lnTo>
                  <a:lnTo>
                    <a:pt x="87" y="920"/>
                  </a:lnTo>
                  <a:lnTo>
                    <a:pt x="88" y="920"/>
                  </a:lnTo>
                  <a:lnTo>
                    <a:pt x="88" y="920"/>
                  </a:lnTo>
                  <a:lnTo>
                    <a:pt x="88" y="920"/>
                  </a:lnTo>
                  <a:lnTo>
                    <a:pt x="89" y="920"/>
                  </a:lnTo>
                  <a:lnTo>
                    <a:pt x="89" y="920"/>
                  </a:lnTo>
                  <a:lnTo>
                    <a:pt x="89" y="919"/>
                  </a:lnTo>
                  <a:lnTo>
                    <a:pt x="90" y="919"/>
                  </a:lnTo>
                  <a:close/>
                  <a:moveTo>
                    <a:pt x="215" y="900"/>
                  </a:moveTo>
                  <a:lnTo>
                    <a:pt x="216" y="901"/>
                  </a:lnTo>
                  <a:lnTo>
                    <a:pt x="216" y="900"/>
                  </a:lnTo>
                  <a:lnTo>
                    <a:pt x="216" y="903"/>
                  </a:lnTo>
                  <a:lnTo>
                    <a:pt x="216" y="903"/>
                  </a:lnTo>
                  <a:lnTo>
                    <a:pt x="216" y="902"/>
                  </a:lnTo>
                  <a:lnTo>
                    <a:pt x="215" y="902"/>
                  </a:lnTo>
                  <a:lnTo>
                    <a:pt x="215" y="901"/>
                  </a:lnTo>
                  <a:lnTo>
                    <a:pt x="215" y="901"/>
                  </a:lnTo>
                  <a:lnTo>
                    <a:pt x="215" y="901"/>
                  </a:lnTo>
                  <a:lnTo>
                    <a:pt x="215" y="900"/>
                  </a:lnTo>
                  <a:lnTo>
                    <a:pt x="215" y="900"/>
                  </a:lnTo>
                  <a:lnTo>
                    <a:pt x="215" y="900"/>
                  </a:lnTo>
                  <a:close/>
                  <a:moveTo>
                    <a:pt x="215" y="899"/>
                  </a:moveTo>
                  <a:lnTo>
                    <a:pt x="215" y="900"/>
                  </a:lnTo>
                  <a:lnTo>
                    <a:pt x="215" y="900"/>
                  </a:lnTo>
                  <a:lnTo>
                    <a:pt x="215" y="900"/>
                  </a:lnTo>
                  <a:lnTo>
                    <a:pt x="215" y="900"/>
                  </a:lnTo>
                  <a:lnTo>
                    <a:pt x="215" y="899"/>
                  </a:lnTo>
                  <a:close/>
                  <a:moveTo>
                    <a:pt x="199" y="899"/>
                  </a:moveTo>
                  <a:lnTo>
                    <a:pt x="199" y="899"/>
                  </a:lnTo>
                  <a:lnTo>
                    <a:pt x="200" y="899"/>
                  </a:lnTo>
                  <a:lnTo>
                    <a:pt x="200" y="899"/>
                  </a:lnTo>
                  <a:lnTo>
                    <a:pt x="200" y="899"/>
                  </a:lnTo>
                  <a:lnTo>
                    <a:pt x="200" y="899"/>
                  </a:lnTo>
                  <a:lnTo>
                    <a:pt x="199" y="899"/>
                  </a:lnTo>
                  <a:lnTo>
                    <a:pt x="199" y="899"/>
                  </a:lnTo>
                  <a:lnTo>
                    <a:pt x="198" y="899"/>
                  </a:lnTo>
                  <a:lnTo>
                    <a:pt x="199" y="899"/>
                  </a:lnTo>
                  <a:close/>
                  <a:moveTo>
                    <a:pt x="215" y="899"/>
                  </a:moveTo>
                  <a:lnTo>
                    <a:pt x="214" y="899"/>
                  </a:lnTo>
                  <a:lnTo>
                    <a:pt x="214" y="899"/>
                  </a:lnTo>
                  <a:lnTo>
                    <a:pt x="214" y="899"/>
                  </a:lnTo>
                  <a:lnTo>
                    <a:pt x="215" y="899"/>
                  </a:lnTo>
                  <a:lnTo>
                    <a:pt x="215" y="899"/>
                  </a:lnTo>
                  <a:lnTo>
                    <a:pt x="215" y="899"/>
                  </a:lnTo>
                  <a:close/>
                  <a:moveTo>
                    <a:pt x="207" y="896"/>
                  </a:moveTo>
                  <a:lnTo>
                    <a:pt x="207" y="897"/>
                  </a:lnTo>
                  <a:lnTo>
                    <a:pt x="207" y="897"/>
                  </a:lnTo>
                  <a:lnTo>
                    <a:pt x="206" y="898"/>
                  </a:lnTo>
                  <a:lnTo>
                    <a:pt x="206" y="899"/>
                  </a:lnTo>
                  <a:lnTo>
                    <a:pt x="206" y="899"/>
                  </a:lnTo>
                  <a:lnTo>
                    <a:pt x="205" y="900"/>
                  </a:lnTo>
                  <a:lnTo>
                    <a:pt x="204" y="900"/>
                  </a:lnTo>
                  <a:lnTo>
                    <a:pt x="204" y="899"/>
                  </a:lnTo>
                  <a:lnTo>
                    <a:pt x="203" y="900"/>
                  </a:lnTo>
                  <a:lnTo>
                    <a:pt x="203" y="899"/>
                  </a:lnTo>
                  <a:lnTo>
                    <a:pt x="203" y="899"/>
                  </a:lnTo>
                  <a:lnTo>
                    <a:pt x="204" y="899"/>
                  </a:lnTo>
                  <a:lnTo>
                    <a:pt x="204" y="898"/>
                  </a:lnTo>
                  <a:lnTo>
                    <a:pt x="205" y="897"/>
                  </a:lnTo>
                  <a:lnTo>
                    <a:pt x="205" y="897"/>
                  </a:lnTo>
                  <a:lnTo>
                    <a:pt x="205" y="897"/>
                  </a:lnTo>
                  <a:lnTo>
                    <a:pt x="206" y="897"/>
                  </a:lnTo>
                  <a:lnTo>
                    <a:pt x="206" y="897"/>
                  </a:lnTo>
                  <a:lnTo>
                    <a:pt x="206" y="897"/>
                  </a:lnTo>
                  <a:lnTo>
                    <a:pt x="207" y="897"/>
                  </a:lnTo>
                  <a:lnTo>
                    <a:pt x="206" y="896"/>
                  </a:lnTo>
                  <a:lnTo>
                    <a:pt x="207" y="896"/>
                  </a:lnTo>
                  <a:lnTo>
                    <a:pt x="207" y="896"/>
                  </a:lnTo>
                  <a:close/>
                  <a:moveTo>
                    <a:pt x="215" y="893"/>
                  </a:moveTo>
                  <a:lnTo>
                    <a:pt x="215" y="893"/>
                  </a:lnTo>
                  <a:lnTo>
                    <a:pt x="215" y="894"/>
                  </a:lnTo>
                  <a:lnTo>
                    <a:pt x="214" y="894"/>
                  </a:lnTo>
                  <a:lnTo>
                    <a:pt x="214" y="894"/>
                  </a:lnTo>
                  <a:lnTo>
                    <a:pt x="214" y="893"/>
                  </a:lnTo>
                  <a:lnTo>
                    <a:pt x="215" y="893"/>
                  </a:lnTo>
                  <a:close/>
                  <a:moveTo>
                    <a:pt x="215" y="893"/>
                  </a:moveTo>
                  <a:lnTo>
                    <a:pt x="216" y="893"/>
                  </a:lnTo>
                  <a:lnTo>
                    <a:pt x="216" y="894"/>
                  </a:lnTo>
                  <a:lnTo>
                    <a:pt x="215" y="894"/>
                  </a:lnTo>
                  <a:lnTo>
                    <a:pt x="215" y="894"/>
                  </a:lnTo>
                  <a:lnTo>
                    <a:pt x="215" y="893"/>
                  </a:lnTo>
                  <a:lnTo>
                    <a:pt x="215" y="893"/>
                  </a:lnTo>
                  <a:lnTo>
                    <a:pt x="215" y="893"/>
                  </a:lnTo>
                  <a:close/>
                  <a:moveTo>
                    <a:pt x="208" y="892"/>
                  </a:moveTo>
                  <a:lnTo>
                    <a:pt x="208" y="892"/>
                  </a:lnTo>
                  <a:lnTo>
                    <a:pt x="207" y="892"/>
                  </a:lnTo>
                  <a:lnTo>
                    <a:pt x="207" y="892"/>
                  </a:lnTo>
                  <a:lnTo>
                    <a:pt x="208" y="892"/>
                  </a:lnTo>
                  <a:close/>
                  <a:moveTo>
                    <a:pt x="211" y="891"/>
                  </a:moveTo>
                  <a:lnTo>
                    <a:pt x="211" y="892"/>
                  </a:lnTo>
                  <a:lnTo>
                    <a:pt x="210" y="892"/>
                  </a:lnTo>
                  <a:lnTo>
                    <a:pt x="210" y="893"/>
                  </a:lnTo>
                  <a:lnTo>
                    <a:pt x="209" y="893"/>
                  </a:lnTo>
                  <a:lnTo>
                    <a:pt x="209" y="893"/>
                  </a:lnTo>
                  <a:lnTo>
                    <a:pt x="209" y="892"/>
                  </a:lnTo>
                  <a:lnTo>
                    <a:pt x="209" y="892"/>
                  </a:lnTo>
                  <a:lnTo>
                    <a:pt x="209" y="891"/>
                  </a:lnTo>
                  <a:lnTo>
                    <a:pt x="210" y="891"/>
                  </a:lnTo>
                  <a:lnTo>
                    <a:pt x="211" y="891"/>
                  </a:lnTo>
                  <a:close/>
                  <a:moveTo>
                    <a:pt x="211" y="891"/>
                  </a:moveTo>
                  <a:lnTo>
                    <a:pt x="211" y="891"/>
                  </a:lnTo>
                  <a:lnTo>
                    <a:pt x="211" y="891"/>
                  </a:lnTo>
                  <a:lnTo>
                    <a:pt x="211" y="892"/>
                  </a:lnTo>
                  <a:lnTo>
                    <a:pt x="211" y="892"/>
                  </a:lnTo>
                  <a:lnTo>
                    <a:pt x="211" y="891"/>
                  </a:lnTo>
                  <a:lnTo>
                    <a:pt x="211" y="891"/>
                  </a:lnTo>
                  <a:close/>
                  <a:moveTo>
                    <a:pt x="245" y="871"/>
                  </a:moveTo>
                  <a:lnTo>
                    <a:pt x="245" y="872"/>
                  </a:lnTo>
                  <a:lnTo>
                    <a:pt x="245" y="872"/>
                  </a:lnTo>
                  <a:lnTo>
                    <a:pt x="245" y="871"/>
                  </a:lnTo>
                  <a:lnTo>
                    <a:pt x="245" y="871"/>
                  </a:lnTo>
                  <a:close/>
                  <a:moveTo>
                    <a:pt x="131" y="845"/>
                  </a:moveTo>
                  <a:lnTo>
                    <a:pt x="131" y="846"/>
                  </a:lnTo>
                  <a:lnTo>
                    <a:pt x="132" y="846"/>
                  </a:lnTo>
                  <a:lnTo>
                    <a:pt x="132" y="847"/>
                  </a:lnTo>
                  <a:lnTo>
                    <a:pt x="133" y="846"/>
                  </a:lnTo>
                  <a:lnTo>
                    <a:pt x="133" y="846"/>
                  </a:lnTo>
                  <a:lnTo>
                    <a:pt x="133" y="847"/>
                  </a:lnTo>
                  <a:lnTo>
                    <a:pt x="133" y="847"/>
                  </a:lnTo>
                  <a:lnTo>
                    <a:pt x="133" y="847"/>
                  </a:lnTo>
                  <a:lnTo>
                    <a:pt x="134" y="847"/>
                  </a:lnTo>
                  <a:lnTo>
                    <a:pt x="135" y="847"/>
                  </a:lnTo>
                  <a:lnTo>
                    <a:pt x="134" y="847"/>
                  </a:lnTo>
                  <a:lnTo>
                    <a:pt x="134" y="847"/>
                  </a:lnTo>
                  <a:lnTo>
                    <a:pt x="135" y="847"/>
                  </a:lnTo>
                  <a:lnTo>
                    <a:pt x="135" y="847"/>
                  </a:lnTo>
                  <a:lnTo>
                    <a:pt x="135" y="847"/>
                  </a:lnTo>
                  <a:lnTo>
                    <a:pt x="136" y="847"/>
                  </a:lnTo>
                  <a:lnTo>
                    <a:pt x="136" y="848"/>
                  </a:lnTo>
                  <a:lnTo>
                    <a:pt x="135" y="849"/>
                  </a:lnTo>
                  <a:lnTo>
                    <a:pt x="134" y="849"/>
                  </a:lnTo>
                  <a:lnTo>
                    <a:pt x="134" y="849"/>
                  </a:lnTo>
                  <a:lnTo>
                    <a:pt x="133" y="849"/>
                  </a:lnTo>
                  <a:lnTo>
                    <a:pt x="132" y="849"/>
                  </a:lnTo>
                  <a:lnTo>
                    <a:pt x="134" y="850"/>
                  </a:lnTo>
                  <a:lnTo>
                    <a:pt x="135" y="850"/>
                  </a:lnTo>
                  <a:lnTo>
                    <a:pt x="136" y="850"/>
                  </a:lnTo>
                  <a:lnTo>
                    <a:pt x="136" y="850"/>
                  </a:lnTo>
                  <a:lnTo>
                    <a:pt x="137" y="849"/>
                  </a:lnTo>
                  <a:lnTo>
                    <a:pt x="137" y="850"/>
                  </a:lnTo>
                  <a:lnTo>
                    <a:pt x="137" y="850"/>
                  </a:lnTo>
                  <a:lnTo>
                    <a:pt x="137" y="850"/>
                  </a:lnTo>
                  <a:lnTo>
                    <a:pt x="137" y="850"/>
                  </a:lnTo>
                  <a:lnTo>
                    <a:pt x="137" y="851"/>
                  </a:lnTo>
                  <a:lnTo>
                    <a:pt x="137" y="851"/>
                  </a:lnTo>
                  <a:lnTo>
                    <a:pt x="137" y="851"/>
                  </a:lnTo>
                  <a:lnTo>
                    <a:pt x="138" y="851"/>
                  </a:lnTo>
                  <a:lnTo>
                    <a:pt x="138" y="851"/>
                  </a:lnTo>
                  <a:lnTo>
                    <a:pt x="138" y="851"/>
                  </a:lnTo>
                  <a:lnTo>
                    <a:pt x="138" y="851"/>
                  </a:lnTo>
                  <a:lnTo>
                    <a:pt x="138" y="852"/>
                  </a:lnTo>
                  <a:lnTo>
                    <a:pt x="138" y="853"/>
                  </a:lnTo>
                  <a:lnTo>
                    <a:pt x="138" y="853"/>
                  </a:lnTo>
                  <a:lnTo>
                    <a:pt x="138" y="854"/>
                  </a:lnTo>
                  <a:lnTo>
                    <a:pt x="138" y="854"/>
                  </a:lnTo>
                  <a:lnTo>
                    <a:pt x="138" y="855"/>
                  </a:lnTo>
                  <a:lnTo>
                    <a:pt x="138" y="855"/>
                  </a:lnTo>
                  <a:lnTo>
                    <a:pt x="138" y="855"/>
                  </a:lnTo>
                  <a:lnTo>
                    <a:pt x="138" y="855"/>
                  </a:lnTo>
                  <a:lnTo>
                    <a:pt x="138" y="855"/>
                  </a:lnTo>
                  <a:lnTo>
                    <a:pt x="138" y="855"/>
                  </a:lnTo>
                  <a:lnTo>
                    <a:pt x="138" y="856"/>
                  </a:lnTo>
                  <a:lnTo>
                    <a:pt x="139" y="856"/>
                  </a:lnTo>
                  <a:lnTo>
                    <a:pt x="139" y="857"/>
                  </a:lnTo>
                  <a:lnTo>
                    <a:pt x="139" y="857"/>
                  </a:lnTo>
                  <a:lnTo>
                    <a:pt x="139" y="857"/>
                  </a:lnTo>
                  <a:lnTo>
                    <a:pt x="139" y="857"/>
                  </a:lnTo>
                  <a:lnTo>
                    <a:pt x="139" y="855"/>
                  </a:lnTo>
                  <a:lnTo>
                    <a:pt x="140" y="855"/>
                  </a:lnTo>
                  <a:lnTo>
                    <a:pt x="140" y="856"/>
                  </a:lnTo>
                  <a:lnTo>
                    <a:pt x="140" y="856"/>
                  </a:lnTo>
                  <a:lnTo>
                    <a:pt x="140" y="857"/>
                  </a:lnTo>
                  <a:lnTo>
                    <a:pt x="141" y="858"/>
                  </a:lnTo>
                  <a:lnTo>
                    <a:pt x="141" y="858"/>
                  </a:lnTo>
                  <a:lnTo>
                    <a:pt x="141" y="858"/>
                  </a:lnTo>
                  <a:lnTo>
                    <a:pt x="141" y="858"/>
                  </a:lnTo>
                  <a:lnTo>
                    <a:pt x="141" y="859"/>
                  </a:lnTo>
                  <a:lnTo>
                    <a:pt x="142" y="859"/>
                  </a:lnTo>
                  <a:lnTo>
                    <a:pt x="142" y="859"/>
                  </a:lnTo>
                  <a:lnTo>
                    <a:pt x="141" y="858"/>
                  </a:lnTo>
                  <a:lnTo>
                    <a:pt x="141" y="858"/>
                  </a:lnTo>
                  <a:lnTo>
                    <a:pt x="141" y="857"/>
                  </a:lnTo>
                  <a:lnTo>
                    <a:pt x="141" y="856"/>
                  </a:lnTo>
                  <a:lnTo>
                    <a:pt x="141" y="856"/>
                  </a:lnTo>
                  <a:lnTo>
                    <a:pt x="141" y="856"/>
                  </a:lnTo>
                  <a:lnTo>
                    <a:pt x="141" y="856"/>
                  </a:lnTo>
                  <a:lnTo>
                    <a:pt x="141" y="856"/>
                  </a:lnTo>
                  <a:lnTo>
                    <a:pt x="141" y="856"/>
                  </a:lnTo>
                  <a:lnTo>
                    <a:pt x="141" y="855"/>
                  </a:lnTo>
                  <a:lnTo>
                    <a:pt x="142" y="855"/>
                  </a:lnTo>
                  <a:lnTo>
                    <a:pt x="142" y="855"/>
                  </a:lnTo>
                  <a:lnTo>
                    <a:pt x="142" y="855"/>
                  </a:lnTo>
                  <a:lnTo>
                    <a:pt x="142" y="856"/>
                  </a:lnTo>
                  <a:lnTo>
                    <a:pt x="142" y="856"/>
                  </a:lnTo>
                  <a:lnTo>
                    <a:pt x="142" y="856"/>
                  </a:lnTo>
                  <a:lnTo>
                    <a:pt x="143" y="856"/>
                  </a:lnTo>
                  <a:lnTo>
                    <a:pt x="143" y="857"/>
                  </a:lnTo>
                  <a:lnTo>
                    <a:pt x="144" y="857"/>
                  </a:lnTo>
                  <a:lnTo>
                    <a:pt x="144" y="858"/>
                  </a:lnTo>
                  <a:lnTo>
                    <a:pt x="143" y="857"/>
                  </a:lnTo>
                  <a:lnTo>
                    <a:pt x="143" y="858"/>
                  </a:lnTo>
                  <a:lnTo>
                    <a:pt x="144" y="858"/>
                  </a:lnTo>
                  <a:lnTo>
                    <a:pt x="145" y="859"/>
                  </a:lnTo>
                  <a:lnTo>
                    <a:pt x="145" y="860"/>
                  </a:lnTo>
                  <a:lnTo>
                    <a:pt x="145" y="859"/>
                  </a:lnTo>
                  <a:lnTo>
                    <a:pt x="145" y="860"/>
                  </a:lnTo>
                  <a:lnTo>
                    <a:pt x="145" y="860"/>
                  </a:lnTo>
                  <a:lnTo>
                    <a:pt x="145" y="861"/>
                  </a:lnTo>
                  <a:lnTo>
                    <a:pt x="146" y="862"/>
                  </a:lnTo>
                  <a:lnTo>
                    <a:pt x="146" y="862"/>
                  </a:lnTo>
                  <a:lnTo>
                    <a:pt x="146" y="861"/>
                  </a:lnTo>
                  <a:lnTo>
                    <a:pt x="146" y="861"/>
                  </a:lnTo>
                  <a:lnTo>
                    <a:pt x="146" y="860"/>
                  </a:lnTo>
                  <a:lnTo>
                    <a:pt x="146" y="859"/>
                  </a:lnTo>
                  <a:lnTo>
                    <a:pt x="146" y="859"/>
                  </a:lnTo>
                  <a:lnTo>
                    <a:pt x="146" y="860"/>
                  </a:lnTo>
                  <a:lnTo>
                    <a:pt x="147" y="860"/>
                  </a:lnTo>
                  <a:lnTo>
                    <a:pt x="147" y="860"/>
                  </a:lnTo>
                  <a:lnTo>
                    <a:pt x="147" y="860"/>
                  </a:lnTo>
                  <a:lnTo>
                    <a:pt x="147" y="860"/>
                  </a:lnTo>
                  <a:lnTo>
                    <a:pt x="147" y="860"/>
                  </a:lnTo>
                  <a:lnTo>
                    <a:pt x="147" y="861"/>
                  </a:lnTo>
                  <a:lnTo>
                    <a:pt x="147" y="861"/>
                  </a:lnTo>
                  <a:lnTo>
                    <a:pt x="148" y="862"/>
                  </a:lnTo>
                  <a:lnTo>
                    <a:pt x="148" y="862"/>
                  </a:lnTo>
                  <a:lnTo>
                    <a:pt x="148" y="863"/>
                  </a:lnTo>
                  <a:lnTo>
                    <a:pt x="148" y="864"/>
                  </a:lnTo>
                  <a:lnTo>
                    <a:pt x="148" y="864"/>
                  </a:lnTo>
                  <a:lnTo>
                    <a:pt x="148" y="864"/>
                  </a:lnTo>
                  <a:lnTo>
                    <a:pt x="148" y="865"/>
                  </a:lnTo>
                  <a:lnTo>
                    <a:pt x="148" y="865"/>
                  </a:lnTo>
                  <a:lnTo>
                    <a:pt x="148" y="865"/>
                  </a:lnTo>
                  <a:lnTo>
                    <a:pt x="148" y="866"/>
                  </a:lnTo>
                  <a:lnTo>
                    <a:pt x="148" y="868"/>
                  </a:lnTo>
                  <a:lnTo>
                    <a:pt x="146" y="868"/>
                  </a:lnTo>
                  <a:lnTo>
                    <a:pt x="145" y="867"/>
                  </a:lnTo>
                  <a:lnTo>
                    <a:pt x="145" y="866"/>
                  </a:lnTo>
                  <a:lnTo>
                    <a:pt x="145" y="866"/>
                  </a:lnTo>
                  <a:lnTo>
                    <a:pt x="144" y="866"/>
                  </a:lnTo>
                  <a:lnTo>
                    <a:pt x="143" y="866"/>
                  </a:lnTo>
                  <a:lnTo>
                    <a:pt x="142" y="866"/>
                  </a:lnTo>
                  <a:lnTo>
                    <a:pt x="141" y="866"/>
                  </a:lnTo>
                  <a:lnTo>
                    <a:pt x="141" y="866"/>
                  </a:lnTo>
                  <a:lnTo>
                    <a:pt x="140" y="867"/>
                  </a:lnTo>
                  <a:lnTo>
                    <a:pt x="140" y="867"/>
                  </a:lnTo>
                  <a:lnTo>
                    <a:pt x="137" y="866"/>
                  </a:lnTo>
                  <a:lnTo>
                    <a:pt x="137" y="866"/>
                  </a:lnTo>
                  <a:lnTo>
                    <a:pt x="136" y="866"/>
                  </a:lnTo>
                  <a:lnTo>
                    <a:pt x="136" y="866"/>
                  </a:lnTo>
                  <a:lnTo>
                    <a:pt x="135" y="866"/>
                  </a:lnTo>
                  <a:lnTo>
                    <a:pt x="135" y="866"/>
                  </a:lnTo>
                  <a:lnTo>
                    <a:pt x="135" y="866"/>
                  </a:lnTo>
                  <a:lnTo>
                    <a:pt x="135" y="866"/>
                  </a:lnTo>
                  <a:lnTo>
                    <a:pt x="134" y="866"/>
                  </a:lnTo>
                  <a:lnTo>
                    <a:pt x="134" y="866"/>
                  </a:lnTo>
                  <a:lnTo>
                    <a:pt x="133" y="864"/>
                  </a:lnTo>
                  <a:lnTo>
                    <a:pt x="133" y="864"/>
                  </a:lnTo>
                  <a:lnTo>
                    <a:pt x="133" y="864"/>
                  </a:lnTo>
                  <a:lnTo>
                    <a:pt x="132" y="863"/>
                  </a:lnTo>
                  <a:lnTo>
                    <a:pt x="132" y="863"/>
                  </a:lnTo>
                  <a:lnTo>
                    <a:pt x="132" y="863"/>
                  </a:lnTo>
                  <a:lnTo>
                    <a:pt x="132" y="863"/>
                  </a:lnTo>
                  <a:lnTo>
                    <a:pt x="132" y="863"/>
                  </a:lnTo>
                  <a:lnTo>
                    <a:pt x="132" y="862"/>
                  </a:lnTo>
                  <a:lnTo>
                    <a:pt x="132" y="862"/>
                  </a:lnTo>
                  <a:lnTo>
                    <a:pt x="132" y="861"/>
                  </a:lnTo>
                  <a:lnTo>
                    <a:pt x="133" y="862"/>
                  </a:lnTo>
                  <a:lnTo>
                    <a:pt x="134" y="862"/>
                  </a:lnTo>
                  <a:lnTo>
                    <a:pt x="134" y="862"/>
                  </a:lnTo>
                  <a:lnTo>
                    <a:pt x="135" y="861"/>
                  </a:lnTo>
                  <a:lnTo>
                    <a:pt x="135" y="861"/>
                  </a:lnTo>
                  <a:lnTo>
                    <a:pt x="135" y="862"/>
                  </a:lnTo>
                  <a:lnTo>
                    <a:pt x="136" y="861"/>
                  </a:lnTo>
                  <a:lnTo>
                    <a:pt x="135" y="860"/>
                  </a:lnTo>
                  <a:lnTo>
                    <a:pt x="134" y="860"/>
                  </a:lnTo>
                  <a:lnTo>
                    <a:pt x="134" y="860"/>
                  </a:lnTo>
                  <a:lnTo>
                    <a:pt x="134" y="860"/>
                  </a:lnTo>
                  <a:lnTo>
                    <a:pt x="134" y="860"/>
                  </a:lnTo>
                  <a:lnTo>
                    <a:pt x="134" y="860"/>
                  </a:lnTo>
                  <a:lnTo>
                    <a:pt x="133" y="860"/>
                  </a:lnTo>
                  <a:lnTo>
                    <a:pt x="132" y="859"/>
                  </a:lnTo>
                  <a:lnTo>
                    <a:pt x="132" y="857"/>
                  </a:lnTo>
                  <a:lnTo>
                    <a:pt x="132" y="857"/>
                  </a:lnTo>
                  <a:lnTo>
                    <a:pt x="132" y="856"/>
                  </a:lnTo>
                  <a:lnTo>
                    <a:pt x="132" y="855"/>
                  </a:lnTo>
                  <a:lnTo>
                    <a:pt x="132" y="855"/>
                  </a:lnTo>
                  <a:lnTo>
                    <a:pt x="132" y="855"/>
                  </a:lnTo>
                  <a:lnTo>
                    <a:pt x="132" y="855"/>
                  </a:lnTo>
                  <a:lnTo>
                    <a:pt x="132" y="855"/>
                  </a:lnTo>
                  <a:lnTo>
                    <a:pt x="131" y="855"/>
                  </a:lnTo>
                  <a:lnTo>
                    <a:pt x="130" y="855"/>
                  </a:lnTo>
                  <a:lnTo>
                    <a:pt x="130" y="855"/>
                  </a:lnTo>
                  <a:lnTo>
                    <a:pt x="130" y="854"/>
                  </a:lnTo>
                  <a:lnTo>
                    <a:pt x="130" y="853"/>
                  </a:lnTo>
                  <a:lnTo>
                    <a:pt x="131" y="853"/>
                  </a:lnTo>
                  <a:lnTo>
                    <a:pt x="131" y="853"/>
                  </a:lnTo>
                  <a:lnTo>
                    <a:pt x="130" y="853"/>
                  </a:lnTo>
                  <a:lnTo>
                    <a:pt x="130" y="852"/>
                  </a:lnTo>
                  <a:lnTo>
                    <a:pt x="130" y="852"/>
                  </a:lnTo>
                  <a:lnTo>
                    <a:pt x="130" y="851"/>
                  </a:lnTo>
                  <a:lnTo>
                    <a:pt x="130" y="851"/>
                  </a:lnTo>
                  <a:lnTo>
                    <a:pt x="129" y="851"/>
                  </a:lnTo>
                  <a:lnTo>
                    <a:pt x="129" y="850"/>
                  </a:lnTo>
                  <a:lnTo>
                    <a:pt x="130" y="850"/>
                  </a:lnTo>
                  <a:lnTo>
                    <a:pt x="130" y="849"/>
                  </a:lnTo>
                  <a:lnTo>
                    <a:pt x="131" y="849"/>
                  </a:lnTo>
                  <a:lnTo>
                    <a:pt x="131" y="850"/>
                  </a:lnTo>
                  <a:lnTo>
                    <a:pt x="131" y="850"/>
                  </a:lnTo>
                  <a:lnTo>
                    <a:pt x="131" y="850"/>
                  </a:lnTo>
                  <a:lnTo>
                    <a:pt x="132" y="850"/>
                  </a:lnTo>
                  <a:lnTo>
                    <a:pt x="132" y="850"/>
                  </a:lnTo>
                  <a:lnTo>
                    <a:pt x="132" y="849"/>
                  </a:lnTo>
                  <a:lnTo>
                    <a:pt x="132" y="848"/>
                  </a:lnTo>
                  <a:lnTo>
                    <a:pt x="132" y="848"/>
                  </a:lnTo>
                  <a:lnTo>
                    <a:pt x="131" y="847"/>
                  </a:lnTo>
                  <a:lnTo>
                    <a:pt x="131" y="847"/>
                  </a:lnTo>
                  <a:lnTo>
                    <a:pt x="131" y="847"/>
                  </a:lnTo>
                  <a:lnTo>
                    <a:pt x="131" y="847"/>
                  </a:lnTo>
                  <a:lnTo>
                    <a:pt x="131" y="846"/>
                  </a:lnTo>
                  <a:lnTo>
                    <a:pt x="130" y="846"/>
                  </a:lnTo>
                  <a:lnTo>
                    <a:pt x="130" y="846"/>
                  </a:lnTo>
                  <a:lnTo>
                    <a:pt x="130" y="846"/>
                  </a:lnTo>
                  <a:lnTo>
                    <a:pt x="130" y="845"/>
                  </a:lnTo>
                  <a:lnTo>
                    <a:pt x="131" y="845"/>
                  </a:lnTo>
                  <a:lnTo>
                    <a:pt x="131" y="845"/>
                  </a:lnTo>
                  <a:close/>
                  <a:moveTo>
                    <a:pt x="236" y="842"/>
                  </a:moveTo>
                  <a:lnTo>
                    <a:pt x="235" y="842"/>
                  </a:lnTo>
                  <a:lnTo>
                    <a:pt x="235" y="842"/>
                  </a:lnTo>
                  <a:lnTo>
                    <a:pt x="234" y="842"/>
                  </a:lnTo>
                  <a:lnTo>
                    <a:pt x="234" y="842"/>
                  </a:lnTo>
                  <a:lnTo>
                    <a:pt x="236" y="841"/>
                  </a:lnTo>
                  <a:lnTo>
                    <a:pt x="236" y="842"/>
                  </a:lnTo>
                  <a:close/>
                  <a:moveTo>
                    <a:pt x="235" y="840"/>
                  </a:moveTo>
                  <a:lnTo>
                    <a:pt x="236" y="841"/>
                  </a:lnTo>
                  <a:lnTo>
                    <a:pt x="236" y="841"/>
                  </a:lnTo>
                  <a:lnTo>
                    <a:pt x="235" y="841"/>
                  </a:lnTo>
                  <a:lnTo>
                    <a:pt x="235" y="841"/>
                  </a:lnTo>
                  <a:lnTo>
                    <a:pt x="234" y="841"/>
                  </a:lnTo>
                  <a:lnTo>
                    <a:pt x="233" y="841"/>
                  </a:lnTo>
                  <a:lnTo>
                    <a:pt x="233" y="840"/>
                  </a:lnTo>
                  <a:lnTo>
                    <a:pt x="235" y="840"/>
                  </a:lnTo>
                  <a:close/>
                  <a:moveTo>
                    <a:pt x="235" y="767"/>
                  </a:moveTo>
                  <a:lnTo>
                    <a:pt x="235" y="768"/>
                  </a:lnTo>
                  <a:lnTo>
                    <a:pt x="236" y="768"/>
                  </a:lnTo>
                  <a:lnTo>
                    <a:pt x="237" y="769"/>
                  </a:lnTo>
                  <a:lnTo>
                    <a:pt x="237" y="769"/>
                  </a:lnTo>
                  <a:lnTo>
                    <a:pt x="237" y="770"/>
                  </a:lnTo>
                  <a:lnTo>
                    <a:pt x="237" y="770"/>
                  </a:lnTo>
                  <a:lnTo>
                    <a:pt x="237" y="770"/>
                  </a:lnTo>
                  <a:lnTo>
                    <a:pt x="237" y="770"/>
                  </a:lnTo>
                  <a:lnTo>
                    <a:pt x="238" y="771"/>
                  </a:lnTo>
                  <a:lnTo>
                    <a:pt x="239" y="771"/>
                  </a:lnTo>
                  <a:lnTo>
                    <a:pt x="240" y="771"/>
                  </a:lnTo>
                  <a:lnTo>
                    <a:pt x="240" y="772"/>
                  </a:lnTo>
                  <a:lnTo>
                    <a:pt x="241" y="773"/>
                  </a:lnTo>
                  <a:lnTo>
                    <a:pt x="241" y="773"/>
                  </a:lnTo>
                  <a:lnTo>
                    <a:pt x="241" y="773"/>
                  </a:lnTo>
                  <a:lnTo>
                    <a:pt x="241" y="773"/>
                  </a:lnTo>
                  <a:lnTo>
                    <a:pt x="241" y="773"/>
                  </a:lnTo>
                  <a:lnTo>
                    <a:pt x="241" y="773"/>
                  </a:lnTo>
                  <a:lnTo>
                    <a:pt x="241" y="774"/>
                  </a:lnTo>
                  <a:lnTo>
                    <a:pt x="242" y="774"/>
                  </a:lnTo>
                  <a:lnTo>
                    <a:pt x="242" y="775"/>
                  </a:lnTo>
                  <a:lnTo>
                    <a:pt x="241" y="775"/>
                  </a:lnTo>
                  <a:lnTo>
                    <a:pt x="241" y="776"/>
                  </a:lnTo>
                  <a:lnTo>
                    <a:pt x="241" y="776"/>
                  </a:lnTo>
                  <a:lnTo>
                    <a:pt x="241" y="776"/>
                  </a:lnTo>
                  <a:lnTo>
                    <a:pt x="241" y="777"/>
                  </a:lnTo>
                  <a:lnTo>
                    <a:pt x="241" y="777"/>
                  </a:lnTo>
                  <a:lnTo>
                    <a:pt x="242" y="777"/>
                  </a:lnTo>
                  <a:lnTo>
                    <a:pt x="242" y="777"/>
                  </a:lnTo>
                  <a:lnTo>
                    <a:pt x="242" y="777"/>
                  </a:lnTo>
                  <a:lnTo>
                    <a:pt x="242" y="777"/>
                  </a:lnTo>
                  <a:lnTo>
                    <a:pt x="242" y="778"/>
                  </a:lnTo>
                  <a:lnTo>
                    <a:pt x="243" y="778"/>
                  </a:lnTo>
                  <a:lnTo>
                    <a:pt x="244" y="778"/>
                  </a:lnTo>
                  <a:lnTo>
                    <a:pt x="245" y="778"/>
                  </a:lnTo>
                  <a:lnTo>
                    <a:pt x="245" y="778"/>
                  </a:lnTo>
                  <a:lnTo>
                    <a:pt x="244" y="779"/>
                  </a:lnTo>
                  <a:lnTo>
                    <a:pt x="245" y="780"/>
                  </a:lnTo>
                  <a:lnTo>
                    <a:pt x="246" y="781"/>
                  </a:lnTo>
                  <a:lnTo>
                    <a:pt x="247" y="782"/>
                  </a:lnTo>
                  <a:lnTo>
                    <a:pt x="249" y="782"/>
                  </a:lnTo>
                  <a:lnTo>
                    <a:pt x="248" y="783"/>
                  </a:lnTo>
                  <a:lnTo>
                    <a:pt x="249" y="783"/>
                  </a:lnTo>
                  <a:lnTo>
                    <a:pt x="248" y="785"/>
                  </a:lnTo>
                  <a:lnTo>
                    <a:pt x="247" y="786"/>
                  </a:lnTo>
                  <a:lnTo>
                    <a:pt x="246" y="786"/>
                  </a:lnTo>
                  <a:lnTo>
                    <a:pt x="246" y="787"/>
                  </a:lnTo>
                  <a:lnTo>
                    <a:pt x="246" y="787"/>
                  </a:lnTo>
                  <a:lnTo>
                    <a:pt x="246" y="787"/>
                  </a:lnTo>
                  <a:lnTo>
                    <a:pt x="246" y="787"/>
                  </a:lnTo>
                  <a:lnTo>
                    <a:pt x="246" y="788"/>
                  </a:lnTo>
                  <a:lnTo>
                    <a:pt x="247" y="789"/>
                  </a:lnTo>
                  <a:lnTo>
                    <a:pt x="247" y="789"/>
                  </a:lnTo>
                  <a:lnTo>
                    <a:pt x="246" y="790"/>
                  </a:lnTo>
                  <a:lnTo>
                    <a:pt x="246" y="790"/>
                  </a:lnTo>
                  <a:lnTo>
                    <a:pt x="246" y="790"/>
                  </a:lnTo>
                  <a:lnTo>
                    <a:pt x="247" y="791"/>
                  </a:lnTo>
                  <a:lnTo>
                    <a:pt x="248" y="791"/>
                  </a:lnTo>
                  <a:lnTo>
                    <a:pt x="248" y="791"/>
                  </a:lnTo>
                  <a:lnTo>
                    <a:pt x="248" y="791"/>
                  </a:lnTo>
                  <a:lnTo>
                    <a:pt x="248" y="791"/>
                  </a:lnTo>
                  <a:lnTo>
                    <a:pt x="248" y="791"/>
                  </a:lnTo>
                  <a:lnTo>
                    <a:pt x="248" y="792"/>
                  </a:lnTo>
                  <a:lnTo>
                    <a:pt x="249" y="792"/>
                  </a:lnTo>
                  <a:lnTo>
                    <a:pt x="249" y="793"/>
                  </a:lnTo>
                  <a:lnTo>
                    <a:pt x="249" y="793"/>
                  </a:lnTo>
                  <a:lnTo>
                    <a:pt x="249" y="794"/>
                  </a:lnTo>
                  <a:lnTo>
                    <a:pt x="250" y="794"/>
                  </a:lnTo>
                  <a:lnTo>
                    <a:pt x="250" y="794"/>
                  </a:lnTo>
                  <a:lnTo>
                    <a:pt x="250" y="794"/>
                  </a:lnTo>
                  <a:lnTo>
                    <a:pt x="250" y="794"/>
                  </a:lnTo>
                  <a:lnTo>
                    <a:pt x="250" y="794"/>
                  </a:lnTo>
                  <a:lnTo>
                    <a:pt x="250" y="794"/>
                  </a:lnTo>
                  <a:lnTo>
                    <a:pt x="250" y="795"/>
                  </a:lnTo>
                  <a:lnTo>
                    <a:pt x="250" y="795"/>
                  </a:lnTo>
                  <a:lnTo>
                    <a:pt x="250" y="795"/>
                  </a:lnTo>
                  <a:lnTo>
                    <a:pt x="250" y="795"/>
                  </a:lnTo>
                  <a:lnTo>
                    <a:pt x="251" y="795"/>
                  </a:lnTo>
                  <a:lnTo>
                    <a:pt x="251" y="795"/>
                  </a:lnTo>
                  <a:lnTo>
                    <a:pt x="250" y="796"/>
                  </a:lnTo>
                  <a:lnTo>
                    <a:pt x="250" y="799"/>
                  </a:lnTo>
                  <a:lnTo>
                    <a:pt x="249" y="800"/>
                  </a:lnTo>
                  <a:lnTo>
                    <a:pt x="248" y="801"/>
                  </a:lnTo>
                  <a:lnTo>
                    <a:pt x="247" y="802"/>
                  </a:lnTo>
                  <a:lnTo>
                    <a:pt x="246" y="805"/>
                  </a:lnTo>
                  <a:lnTo>
                    <a:pt x="246" y="806"/>
                  </a:lnTo>
                  <a:lnTo>
                    <a:pt x="245" y="806"/>
                  </a:lnTo>
                  <a:lnTo>
                    <a:pt x="245" y="807"/>
                  </a:lnTo>
                  <a:lnTo>
                    <a:pt x="245" y="807"/>
                  </a:lnTo>
                  <a:lnTo>
                    <a:pt x="245" y="808"/>
                  </a:lnTo>
                  <a:lnTo>
                    <a:pt x="245" y="808"/>
                  </a:lnTo>
                  <a:lnTo>
                    <a:pt x="245" y="809"/>
                  </a:lnTo>
                  <a:lnTo>
                    <a:pt x="244" y="809"/>
                  </a:lnTo>
                  <a:lnTo>
                    <a:pt x="244" y="810"/>
                  </a:lnTo>
                  <a:lnTo>
                    <a:pt x="245" y="810"/>
                  </a:lnTo>
                  <a:lnTo>
                    <a:pt x="244" y="811"/>
                  </a:lnTo>
                  <a:lnTo>
                    <a:pt x="244" y="811"/>
                  </a:lnTo>
                  <a:lnTo>
                    <a:pt x="244" y="811"/>
                  </a:lnTo>
                  <a:lnTo>
                    <a:pt x="244" y="812"/>
                  </a:lnTo>
                  <a:lnTo>
                    <a:pt x="244" y="812"/>
                  </a:lnTo>
                  <a:lnTo>
                    <a:pt x="244" y="812"/>
                  </a:lnTo>
                  <a:lnTo>
                    <a:pt x="244" y="812"/>
                  </a:lnTo>
                  <a:lnTo>
                    <a:pt x="244" y="812"/>
                  </a:lnTo>
                  <a:lnTo>
                    <a:pt x="244" y="813"/>
                  </a:lnTo>
                  <a:lnTo>
                    <a:pt x="243" y="814"/>
                  </a:lnTo>
                  <a:lnTo>
                    <a:pt x="243" y="814"/>
                  </a:lnTo>
                  <a:lnTo>
                    <a:pt x="242" y="815"/>
                  </a:lnTo>
                  <a:lnTo>
                    <a:pt x="243" y="816"/>
                  </a:lnTo>
                  <a:lnTo>
                    <a:pt x="244" y="816"/>
                  </a:lnTo>
                  <a:lnTo>
                    <a:pt x="243" y="816"/>
                  </a:lnTo>
                  <a:lnTo>
                    <a:pt x="245" y="818"/>
                  </a:lnTo>
                  <a:lnTo>
                    <a:pt x="245" y="820"/>
                  </a:lnTo>
                  <a:lnTo>
                    <a:pt x="246" y="820"/>
                  </a:lnTo>
                  <a:lnTo>
                    <a:pt x="246" y="821"/>
                  </a:lnTo>
                  <a:lnTo>
                    <a:pt x="248" y="821"/>
                  </a:lnTo>
                  <a:lnTo>
                    <a:pt x="248" y="821"/>
                  </a:lnTo>
                  <a:lnTo>
                    <a:pt x="249" y="821"/>
                  </a:lnTo>
                  <a:lnTo>
                    <a:pt x="250" y="822"/>
                  </a:lnTo>
                  <a:lnTo>
                    <a:pt x="250" y="821"/>
                  </a:lnTo>
                  <a:lnTo>
                    <a:pt x="251" y="821"/>
                  </a:lnTo>
                  <a:lnTo>
                    <a:pt x="251" y="822"/>
                  </a:lnTo>
                  <a:lnTo>
                    <a:pt x="251" y="822"/>
                  </a:lnTo>
                  <a:lnTo>
                    <a:pt x="251" y="823"/>
                  </a:lnTo>
                  <a:lnTo>
                    <a:pt x="251" y="823"/>
                  </a:lnTo>
                  <a:lnTo>
                    <a:pt x="250" y="823"/>
                  </a:lnTo>
                  <a:lnTo>
                    <a:pt x="250" y="824"/>
                  </a:lnTo>
                  <a:lnTo>
                    <a:pt x="249" y="824"/>
                  </a:lnTo>
                  <a:lnTo>
                    <a:pt x="249" y="824"/>
                  </a:lnTo>
                  <a:lnTo>
                    <a:pt x="248" y="824"/>
                  </a:lnTo>
                  <a:lnTo>
                    <a:pt x="248" y="824"/>
                  </a:lnTo>
                  <a:lnTo>
                    <a:pt x="246" y="824"/>
                  </a:lnTo>
                  <a:lnTo>
                    <a:pt x="245" y="825"/>
                  </a:lnTo>
                  <a:lnTo>
                    <a:pt x="245" y="825"/>
                  </a:lnTo>
                  <a:lnTo>
                    <a:pt x="245" y="825"/>
                  </a:lnTo>
                  <a:lnTo>
                    <a:pt x="245" y="825"/>
                  </a:lnTo>
                  <a:lnTo>
                    <a:pt x="245" y="825"/>
                  </a:lnTo>
                  <a:lnTo>
                    <a:pt x="245" y="826"/>
                  </a:lnTo>
                  <a:lnTo>
                    <a:pt x="245" y="827"/>
                  </a:lnTo>
                  <a:lnTo>
                    <a:pt x="244" y="827"/>
                  </a:lnTo>
                  <a:lnTo>
                    <a:pt x="244" y="828"/>
                  </a:lnTo>
                  <a:lnTo>
                    <a:pt x="242" y="829"/>
                  </a:lnTo>
                  <a:lnTo>
                    <a:pt x="241" y="831"/>
                  </a:lnTo>
                  <a:lnTo>
                    <a:pt x="241" y="831"/>
                  </a:lnTo>
                  <a:lnTo>
                    <a:pt x="241" y="831"/>
                  </a:lnTo>
                  <a:lnTo>
                    <a:pt x="240" y="831"/>
                  </a:lnTo>
                  <a:lnTo>
                    <a:pt x="240" y="832"/>
                  </a:lnTo>
                  <a:lnTo>
                    <a:pt x="239" y="833"/>
                  </a:lnTo>
                  <a:lnTo>
                    <a:pt x="239" y="834"/>
                  </a:lnTo>
                  <a:lnTo>
                    <a:pt x="238" y="834"/>
                  </a:lnTo>
                  <a:lnTo>
                    <a:pt x="237" y="834"/>
                  </a:lnTo>
                  <a:lnTo>
                    <a:pt x="237" y="834"/>
                  </a:lnTo>
                  <a:lnTo>
                    <a:pt x="238" y="834"/>
                  </a:lnTo>
                  <a:lnTo>
                    <a:pt x="239" y="835"/>
                  </a:lnTo>
                  <a:lnTo>
                    <a:pt x="239" y="835"/>
                  </a:lnTo>
                  <a:lnTo>
                    <a:pt x="239" y="835"/>
                  </a:lnTo>
                  <a:lnTo>
                    <a:pt x="239" y="837"/>
                  </a:lnTo>
                  <a:lnTo>
                    <a:pt x="238" y="838"/>
                  </a:lnTo>
                  <a:lnTo>
                    <a:pt x="237" y="838"/>
                  </a:lnTo>
                  <a:lnTo>
                    <a:pt x="236" y="838"/>
                  </a:lnTo>
                  <a:lnTo>
                    <a:pt x="236" y="838"/>
                  </a:lnTo>
                  <a:lnTo>
                    <a:pt x="236" y="838"/>
                  </a:lnTo>
                  <a:lnTo>
                    <a:pt x="235" y="838"/>
                  </a:lnTo>
                  <a:lnTo>
                    <a:pt x="234" y="839"/>
                  </a:lnTo>
                  <a:lnTo>
                    <a:pt x="233" y="839"/>
                  </a:lnTo>
                  <a:lnTo>
                    <a:pt x="233" y="838"/>
                  </a:lnTo>
                  <a:lnTo>
                    <a:pt x="232" y="838"/>
                  </a:lnTo>
                  <a:lnTo>
                    <a:pt x="232" y="839"/>
                  </a:lnTo>
                  <a:lnTo>
                    <a:pt x="232" y="840"/>
                  </a:lnTo>
                  <a:lnTo>
                    <a:pt x="232" y="841"/>
                  </a:lnTo>
                  <a:lnTo>
                    <a:pt x="232" y="842"/>
                  </a:lnTo>
                  <a:lnTo>
                    <a:pt x="232" y="842"/>
                  </a:lnTo>
                  <a:lnTo>
                    <a:pt x="232" y="842"/>
                  </a:lnTo>
                  <a:lnTo>
                    <a:pt x="232" y="843"/>
                  </a:lnTo>
                  <a:lnTo>
                    <a:pt x="232" y="843"/>
                  </a:lnTo>
                  <a:lnTo>
                    <a:pt x="232" y="844"/>
                  </a:lnTo>
                  <a:lnTo>
                    <a:pt x="232" y="844"/>
                  </a:lnTo>
                  <a:lnTo>
                    <a:pt x="232" y="844"/>
                  </a:lnTo>
                  <a:lnTo>
                    <a:pt x="232" y="844"/>
                  </a:lnTo>
                  <a:lnTo>
                    <a:pt x="232" y="844"/>
                  </a:lnTo>
                  <a:lnTo>
                    <a:pt x="232" y="845"/>
                  </a:lnTo>
                  <a:lnTo>
                    <a:pt x="232" y="845"/>
                  </a:lnTo>
                  <a:lnTo>
                    <a:pt x="232" y="845"/>
                  </a:lnTo>
                  <a:lnTo>
                    <a:pt x="232" y="846"/>
                  </a:lnTo>
                  <a:lnTo>
                    <a:pt x="232" y="846"/>
                  </a:lnTo>
                  <a:lnTo>
                    <a:pt x="232" y="846"/>
                  </a:lnTo>
                  <a:lnTo>
                    <a:pt x="232" y="847"/>
                  </a:lnTo>
                  <a:lnTo>
                    <a:pt x="231" y="847"/>
                  </a:lnTo>
                  <a:lnTo>
                    <a:pt x="230" y="847"/>
                  </a:lnTo>
                  <a:lnTo>
                    <a:pt x="229" y="847"/>
                  </a:lnTo>
                  <a:lnTo>
                    <a:pt x="228" y="847"/>
                  </a:lnTo>
                  <a:lnTo>
                    <a:pt x="226" y="847"/>
                  </a:lnTo>
                  <a:lnTo>
                    <a:pt x="225" y="847"/>
                  </a:lnTo>
                  <a:lnTo>
                    <a:pt x="224" y="847"/>
                  </a:lnTo>
                  <a:lnTo>
                    <a:pt x="224" y="850"/>
                  </a:lnTo>
                  <a:lnTo>
                    <a:pt x="224" y="851"/>
                  </a:lnTo>
                  <a:lnTo>
                    <a:pt x="224" y="852"/>
                  </a:lnTo>
                  <a:lnTo>
                    <a:pt x="226" y="852"/>
                  </a:lnTo>
                  <a:lnTo>
                    <a:pt x="226" y="854"/>
                  </a:lnTo>
                  <a:lnTo>
                    <a:pt x="225" y="855"/>
                  </a:lnTo>
                  <a:lnTo>
                    <a:pt x="226" y="855"/>
                  </a:lnTo>
                  <a:lnTo>
                    <a:pt x="224" y="855"/>
                  </a:lnTo>
                  <a:lnTo>
                    <a:pt x="224" y="855"/>
                  </a:lnTo>
                  <a:lnTo>
                    <a:pt x="225" y="855"/>
                  </a:lnTo>
                  <a:lnTo>
                    <a:pt x="225" y="856"/>
                  </a:lnTo>
                  <a:lnTo>
                    <a:pt x="224" y="856"/>
                  </a:lnTo>
                  <a:lnTo>
                    <a:pt x="224" y="856"/>
                  </a:lnTo>
                  <a:lnTo>
                    <a:pt x="224" y="856"/>
                  </a:lnTo>
                  <a:lnTo>
                    <a:pt x="223" y="856"/>
                  </a:lnTo>
                  <a:lnTo>
                    <a:pt x="222" y="856"/>
                  </a:lnTo>
                  <a:lnTo>
                    <a:pt x="221" y="856"/>
                  </a:lnTo>
                  <a:lnTo>
                    <a:pt x="221" y="857"/>
                  </a:lnTo>
                  <a:lnTo>
                    <a:pt x="222" y="857"/>
                  </a:lnTo>
                  <a:lnTo>
                    <a:pt x="222" y="858"/>
                  </a:lnTo>
                  <a:lnTo>
                    <a:pt x="221" y="859"/>
                  </a:lnTo>
                  <a:lnTo>
                    <a:pt x="221" y="860"/>
                  </a:lnTo>
                  <a:lnTo>
                    <a:pt x="221" y="860"/>
                  </a:lnTo>
                  <a:lnTo>
                    <a:pt x="221" y="860"/>
                  </a:lnTo>
                  <a:lnTo>
                    <a:pt x="222" y="860"/>
                  </a:lnTo>
                  <a:lnTo>
                    <a:pt x="223" y="860"/>
                  </a:lnTo>
                  <a:lnTo>
                    <a:pt x="224" y="860"/>
                  </a:lnTo>
                  <a:lnTo>
                    <a:pt x="224" y="860"/>
                  </a:lnTo>
                  <a:lnTo>
                    <a:pt x="224" y="861"/>
                  </a:lnTo>
                  <a:lnTo>
                    <a:pt x="225" y="863"/>
                  </a:lnTo>
                  <a:lnTo>
                    <a:pt x="226" y="863"/>
                  </a:lnTo>
                  <a:lnTo>
                    <a:pt x="227" y="863"/>
                  </a:lnTo>
                  <a:lnTo>
                    <a:pt x="227" y="863"/>
                  </a:lnTo>
                  <a:lnTo>
                    <a:pt x="228" y="864"/>
                  </a:lnTo>
                  <a:lnTo>
                    <a:pt x="228" y="865"/>
                  </a:lnTo>
                  <a:lnTo>
                    <a:pt x="228" y="865"/>
                  </a:lnTo>
                  <a:lnTo>
                    <a:pt x="229" y="865"/>
                  </a:lnTo>
                  <a:lnTo>
                    <a:pt x="230" y="866"/>
                  </a:lnTo>
                  <a:lnTo>
                    <a:pt x="230" y="866"/>
                  </a:lnTo>
                  <a:lnTo>
                    <a:pt x="230" y="866"/>
                  </a:lnTo>
                  <a:lnTo>
                    <a:pt x="232" y="866"/>
                  </a:lnTo>
                  <a:lnTo>
                    <a:pt x="232" y="865"/>
                  </a:lnTo>
                  <a:lnTo>
                    <a:pt x="232" y="864"/>
                  </a:lnTo>
                  <a:lnTo>
                    <a:pt x="232" y="864"/>
                  </a:lnTo>
                  <a:lnTo>
                    <a:pt x="233" y="864"/>
                  </a:lnTo>
                  <a:lnTo>
                    <a:pt x="234" y="864"/>
                  </a:lnTo>
                  <a:lnTo>
                    <a:pt x="236" y="861"/>
                  </a:lnTo>
                  <a:lnTo>
                    <a:pt x="237" y="860"/>
                  </a:lnTo>
                  <a:lnTo>
                    <a:pt x="239" y="860"/>
                  </a:lnTo>
                  <a:lnTo>
                    <a:pt x="240" y="860"/>
                  </a:lnTo>
                  <a:lnTo>
                    <a:pt x="241" y="860"/>
                  </a:lnTo>
                  <a:lnTo>
                    <a:pt x="241" y="860"/>
                  </a:lnTo>
                  <a:lnTo>
                    <a:pt x="241" y="859"/>
                  </a:lnTo>
                  <a:lnTo>
                    <a:pt x="242" y="859"/>
                  </a:lnTo>
                  <a:lnTo>
                    <a:pt x="242" y="858"/>
                  </a:lnTo>
                  <a:lnTo>
                    <a:pt x="242" y="856"/>
                  </a:lnTo>
                  <a:lnTo>
                    <a:pt x="243" y="856"/>
                  </a:lnTo>
                  <a:lnTo>
                    <a:pt x="243" y="856"/>
                  </a:lnTo>
                  <a:lnTo>
                    <a:pt x="244" y="856"/>
                  </a:lnTo>
                  <a:lnTo>
                    <a:pt x="245" y="855"/>
                  </a:lnTo>
                  <a:lnTo>
                    <a:pt x="245" y="854"/>
                  </a:lnTo>
                  <a:lnTo>
                    <a:pt x="245" y="854"/>
                  </a:lnTo>
                  <a:lnTo>
                    <a:pt x="245" y="853"/>
                  </a:lnTo>
                  <a:lnTo>
                    <a:pt x="245" y="853"/>
                  </a:lnTo>
                  <a:lnTo>
                    <a:pt x="246" y="853"/>
                  </a:lnTo>
                  <a:lnTo>
                    <a:pt x="248" y="851"/>
                  </a:lnTo>
                  <a:lnTo>
                    <a:pt x="250" y="851"/>
                  </a:lnTo>
                  <a:lnTo>
                    <a:pt x="250" y="851"/>
                  </a:lnTo>
                  <a:lnTo>
                    <a:pt x="250" y="851"/>
                  </a:lnTo>
                  <a:lnTo>
                    <a:pt x="250" y="851"/>
                  </a:lnTo>
                  <a:lnTo>
                    <a:pt x="250" y="851"/>
                  </a:lnTo>
                  <a:lnTo>
                    <a:pt x="251" y="851"/>
                  </a:lnTo>
                  <a:lnTo>
                    <a:pt x="251" y="850"/>
                  </a:lnTo>
                  <a:lnTo>
                    <a:pt x="251" y="850"/>
                  </a:lnTo>
                  <a:lnTo>
                    <a:pt x="251" y="850"/>
                  </a:lnTo>
                  <a:lnTo>
                    <a:pt x="251" y="849"/>
                  </a:lnTo>
                  <a:lnTo>
                    <a:pt x="251" y="849"/>
                  </a:lnTo>
                  <a:lnTo>
                    <a:pt x="251" y="848"/>
                  </a:lnTo>
                  <a:lnTo>
                    <a:pt x="251" y="848"/>
                  </a:lnTo>
                  <a:lnTo>
                    <a:pt x="252" y="848"/>
                  </a:lnTo>
                  <a:lnTo>
                    <a:pt x="253" y="848"/>
                  </a:lnTo>
                  <a:lnTo>
                    <a:pt x="253" y="848"/>
                  </a:lnTo>
                  <a:lnTo>
                    <a:pt x="254" y="849"/>
                  </a:lnTo>
                  <a:lnTo>
                    <a:pt x="254" y="849"/>
                  </a:lnTo>
                  <a:lnTo>
                    <a:pt x="254" y="849"/>
                  </a:lnTo>
                  <a:lnTo>
                    <a:pt x="254" y="849"/>
                  </a:lnTo>
                  <a:lnTo>
                    <a:pt x="254" y="848"/>
                  </a:lnTo>
                  <a:lnTo>
                    <a:pt x="255" y="848"/>
                  </a:lnTo>
                  <a:lnTo>
                    <a:pt x="255" y="849"/>
                  </a:lnTo>
                  <a:lnTo>
                    <a:pt x="256" y="849"/>
                  </a:lnTo>
                  <a:lnTo>
                    <a:pt x="256" y="849"/>
                  </a:lnTo>
                  <a:lnTo>
                    <a:pt x="256" y="849"/>
                  </a:lnTo>
                  <a:lnTo>
                    <a:pt x="256" y="850"/>
                  </a:lnTo>
                  <a:lnTo>
                    <a:pt x="256" y="850"/>
                  </a:lnTo>
                  <a:lnTo>
                    <a:pt x="256" y="850"/>
                  </a:lnTo>
                  <a:lnTo>
                    <a:pt x="256" y="851"/>
                  </a:lnTo>
                  <a:lnTo>
                    <a:pt x="256" y="851"/>
                  </a:lnTo>
                  <a:lnTo>
                    <a:pt x="255" y="851"/>
                  </a:lnTo>
                  <a:lnTo>
                    <a:pt x="255" y="852"/>
                  </a:lnTo>
                  <a:lnTo>
                    <a:pt x="254" y="852"/>
                  </a:lnTo>
                  <a:lnTo>
                    <a:pt x="253" y="854"/>
                  </a:lnTo>
                  <a:lnTo>
                    <a:pt x="253" y="855"/>
                  </a:lnTo>
                  <a:lnTo>
                    <a:pt x="254" y="855"/>
                  </a:lnTo>
                  <a:lnTo>
                    <a:pt x="254" y="855"/>
                  </a:lnTo>
                  <a:lnTo>
                    <a:pt x="254" y="855"/>
                  </a:lnTo>
                  <a:lnTo>
                    <a:pt x="254" y="855"/>
                  </a:lnTo>
                  <a:lnTo>
                    <a:pt x="254" y="855"/>
                  </a:lnTo>
                  <a:lnTo>
                    <a:pt x="254" y="856"/>
                  </a:lnTo>
                  <a:lnTo>
                    <a:pt x="253" y="856"/>
                  </a:lnTo>
                  <a:lnTo>
                    <a:pt x="253" y="856"/>
                  </a:lnTo>
                  <a:lnTo>
                    <a:pt x="253" y="856"/>
                  </a:lnTo>
                  <a:lnTo>
                    <a:pt x="253" y="857"/>
                  </a:lnTo>
                  <a:lnTo>
                    <a:pt x="253" y="858"/>
                  </a:lnTo>
                  <a:lnTo>
                    <a:pt x="253" y="858"/>
                  </a:lnTo>
                  <a:lnTo>
                    <a:pt x="253" y="858"/>
                  </a:lnTo>
                  <a:lnTo>
                    <a:pt x="252" y="858"/>
                  </a:lnTo>
                  <a:lnTo>
                    <a:pt x="251" y="859"/>
                  </a:lnTo>
                  <a:lnTo>
                    <a:pt x="251" y="860"/>
                  </a:lnTo>
                  <a:lnTo>
                    <a:pt x="252" y="860"/>
                  </a:lnTo>
                  <a:lnTo>
                    <a:pt x="252" y="860"/>
                  </a:lnTo>
                  <a:lnTo>
                    <a:pt x="254" y="861"/>
                  </a:lnTo>
                  <a:lnTo>
                    <a:pt x="254" y="861"/>
                  </a:lnTo>
                  <a:lnTo>
                    <a:pt x="253" y="862"/>
                  </a:lnTo>
                  <a:lnTo>
                    <a:pt x="253" y="862"/>
                  </a:lnTo>
                  <a:lnTo>
                    <a:pt x="253" y="862"/>
                  </a:lnTo>
                  <a:lnTo>
                    <a:pt x="253" y="862"/>
                  </a:lnTo>
                  <a:lnTo>
                    <a:pt x="252" y="862"/>
                  </a:lnTo>
                  <a:lnTo>
                    <a:pt x="252" y="862"/>
                  </a:lnTo>
                  <a:lnTo>
                    <a:pt x="251" y="862"/>
                  </a:lnTo>
                  <a:lnTo>
                    <a:pt x="251" y="863"/>
                  </a:lnTo>
                  <a:lnTo>
                    <a:pt x="252" y="863"/>
                  </a:lnTo>
                  <a:lnTo>
                    <a:pt x="252" y="864"/>
                  </a:lnTo>
                  <a:lnTo>
                    <a:pt x="252" y="864"/>
                  </a:lnTo>
                  <a:lnTo>
                    <a:pt x="252" y="864"/>
                  </a:lnTo>
                  <a:lnTo>
                    <a:pt x="252" y="864"/>
                  </a:lnTo>
                  <a:lnTo>
                    <a:pt x="251" y="864"/>
                  </a:lnTo>
                  <a:lnTo>
                    <a:pt x="251" y="865"/>
                  </a:lnTo>
                  <a:lnTo>
                    <a:pt x="250" y="865"/>
                  </a:lnTo>
                  <a:lnTo>
                    <a:pt x="250" y="865"/>
                  </a:lnTo>
                  <a:lnTo>
                    <a:pt x="250" y="866"/>
                  </a:lnTo>
                  <a:lnTo>
                    <a:pt x="250" y="866"/>
                  </a:lnTo>
                  <a:lnTo>
                    <a:pt x="250" y="867"/>
                  </a:lnTo>
                  <a:lnTo>
                    <a:pt x="249" y="867"/>
                  </a:lnTo>
                  <a:lnTo>
                    <a:pt x="250" y="867"/>
                  </a:lnTo>
                  <a:lnTo>
                    <a:pt x="249" y="867"/>
                  </a:lnTo>
                  <a:lnTo>
                    <a:pt x="248" y="867"/>
                  </a:lnTo>
                  <a:lnTo>
                    <a:pt x="248" y="868"/>
                  </a:lnTo>
                  <a:lnTo>
                    <a:pt x="246" y="868"/>
                  </a:lnTo>
                  <a:lnTo>
                    <a:pt x="246" y="868"/>
                  </a:lnTo>
                  <a:lnTo>
                    <a:pt x="246" y="868"/>
                  </a:lnTo>
                  <a:lnTo>
                    <a:pt x="246" y="868"/>
                  </a:lnTo>
                  <a:lnTo>
                    <a:pt x="246" y="868"/>
                  </a:lnTo>
                  <a:lnTo>
                    <a:pt x="245" y="868"/>
                  </a:lnTo>
                  <a:lnTo>
                    <a:pt x="245" y="868"/>
                  </a:lnTo>
                  <a:lnTo>
                    <a:pt x="245" y="868"/>
                  </a:lnTo>
                  <a:lnTo>
                    <a:pt x="245" y="868"/>
                  </a:lnTo>
                  <a:lnTo>
                    <a:pt x="244" y="868"/>
                  </a:lnTo>
                  <a:lnTo>
                    <a:pt x="244" y="868"/>
                  </a:lnTo>
                  <a:lnTo>
                    <a:pt x="244" y="869"/>
                  </a:lnTo>
                  <a:lnTo>
                    <a:pt x="244" y="869"/>
                  </a:lnTo>
                  <a:lnTo>
                    <a:pt x="244" y="870"/>
                  </a:lnTo>
                  <a:lnTo>
                    <a:pt x="244" y="870"/>
                  </a:lnTo>
                  <a:lnTo>
                    <a:pt x="244" y="871"/>
                  </a:lnTo>
                  <a:lnTo>
                    <a:pt x="245" y="871"/>
                  </a:lnTo>
                  <a:lnTo>
                    <a:pt x="245" y="872"/>
                  </a:lnTo>
                  <a:lnTo>
                    <a:pt x="244" y="872"/>
                  </a:lnTo>
                  <a:lnTo>
                    <a:pt x="243" y="872"/>
                  </a:lnTo>
                  <a:lnTo>
                    <a:pt x="243" y="872"/>
                  </a:lnTo>
                  <a:lnTo>
                    <a:pt x="243" y="872"/>
                  </a:lnTo>
                  <a:lnTo>
                    <a:pt x="243" y="873"/>
                  </a:lnTo>
                  <a:lnTo>
                    <a:pt x="241" y="873"/>
                  </a:lnTo>
                  <a:lnTo>
                    <a:pt x="241" y="874"/>
                  </a:lnTo>
                  <a:lnTo>
                    <a:pt x="240" y="874"/>
                  </a:lnTo>
                  <a:lnTo>
                    <a:pt x="240" y="874"/>
                  </a:lnTo>
                  <a:lnTo>
                    <a:pt x="239" y="874"/>
                  </a:lnTo>
                  <a:lnTo>
                    <a:pt x="237" y="874"/>
                  </a:lnTo>
                  <a:lnTo>
                    <a:pt x="237" y="874"/>
                  </a:lnTo>
                  <a:lnTo>
                    <a:pt x="236" y="874"/>
                  </a:lnTo>
                  <a:lnTo>
                    <a:pt x="236" y="873"/>
                  </a:lnTo>
                  <a:lnTo>
                    <a:pt x="236" y="873"/>
                  </a:lnTo>
                  <a:lnTo>
                    <a:pt x="236" y="873"/>
                  </a:lnTo>
                  <a:lnTo>
                    <a:pt x="235" y="873"/>
                  </a:lnTo>
                  <a:lnTo>
                    <a:pt x="235" y="873"/>
                  </a:lnTo>
                  <a:lnTo>
                    <a:pt x="235" y="872"/>
                  </a:lnTo>
                  <a:lnTo>
                    <a:pt x="233" y="872"/>
                  </a:lnTo>
                  <a:lnTo>
                    <a:pt x="232" y="870"/>
                  </a:lnTo>
                  <a:lnTo>
                    <a:pt x="232" y="869"/>
                  </a:lnTo>
                  <a:lnTo>
                    <a:pt x="232" y="869"/>
                  </a:lnTo>
                  <a:lnTo>
                    <a:pt x="232" y="868"/>
                  </a:lnTo>
                  <a:lnTo>
                    <a:pt x="232" y="868"/>
                  </a:lnTo>
                  <a:lnTo>
                    <a:pt x="232" y="868"/>
                  </a:lnTo>
                  <a:lnTo>
                    <a:pt x="231" y="867"/>
                  </a:lnTo>
                  <a:lnTo>
                    <a:pt x="231" y="867"/>
                  </a:lnTo>
                  <a:lnTo>
                    <a:pt x="231" y="866"/>
                  </a:lnTo>
                  <a:lnTo>
                    <a:pt x="228" y="866"/>
                  </a:lnTo>
                  <a:lnTo>
                    <a:pt x="227" y="867"/>
                  </a:lnTo>
                  <a:lnTo>
                    <a:pt x="227" y="867"/>
                  </a:lnTo>
                  <a:lnTo>
                    <a:pt x="226" y="867"/>
                  </a:lnTo>
                  <a:lnTo>
                    <a:pt x="226" y="867"/>
                  </a:lnTo>
                  <a:lnTo>
                    <a:pt x="226" y="868"/>
                  </a:lnTo>
                  <a:lnTo>
                    <a:pt x="226" y="868"/>
                  </a:lnTo>
                  <a:lnTo>
                    <a:pt x="226" y="868"/>
                  </a:lnTo>
                  <a:lnTo>
                    <a:pt x="226" y="868"/>
                  </a:lnTo>
                  <a:lnTo>
                    <a:pt x="225" y="868"/>
                  </a:lnTo>
                  <a:lnTo>
                    <a:pt x="225" y="868"/>
                  </a:lnTo>
                  <a:lnTo>
                    <a:pt x="225" y="868"/>
                  </a:lnTo>
                  <a:lnTo>
                    <a:pt x="225" y="868"/>
                  </a:lnTo>
                  <a:lnTo>
                    <a:pt x="224" y="868"/>
                  </a:lnTo>
                  <a:lnTo>
                    <a:pt x="224" y="868"/>
                  </a:lnTo>
                  <a:lnTo>
                    <a:pt x="225" y="869"/>
                  </a:lnTo>
                  <a:lnTo>
                    <a:pt x="226" y="869"/>
                  </a:lnTo>
                  <a:lnTo>
                    <a:pt x="225" y="869"/>
                  </a:lnTo>
                  <a:lnTo>
                    <a:pt x="226" y="869"/>
                  </a:lnTo>
                  <a:lnTo>
                    <a:pt x="225" y="870"/>
                  </a:lnTo>
                  <a:lnTo>
                    <a:pt x="225" y="870"/>
                  </a:lnTo>
                  <a:lnTo>
                    <a:pt x="225" y="871"/>
                  </a:lnTo>
                  <a:lnTo>
                    <a:pt x="225" y="872"/>
                  </a:lnTo>
                  <a:lnTo>
                    <a:pt x="224" y="871"/>
                  </a:lnTo>
                  <a:lnTo>
                    <a:pt x="224" y="871"/>
                  </a:lnTo>
                  <a:lnTo>
                    <a:pt x="225" y="871"/>
                  </a:lnTo>
                  <a:lnTo>
                    <a:pt x="225" y="871"/>
                  </a:lnTo>
                  <a:lnTo>
                    <a:pt x="224" y="871"/>
                  </a:lnTo>
                  <a:lnTo>
                    <a:pt x="224" y="871"/>
                  </a:lnTo>
                  <a:lnTo>
                    <a:pt x="224" y="871"/>
                  </a:lnTo>
                  <a:lnTo>
                    <a:pt x="224" y="871"/>
                  </a:lnTo>
                  <a:lnTo>
                    <a:pt x="224" y="871"/>
                  </a:lnTo>
                  <a:lnTo>
                    <a:pt x="224" y="872"/>
                  </a:lnTo>
                  <a:lnTo>
                    <a:pt x="223" y="872"/>
                  </a:lnTo>
                  <a:lnTo>
                    <a:pt x="223" y="871"/>
                  </a:lnTo>
                  <a:lnTo>
                    <a:pt x="223" y="871"/>
                  </a:lnTo>
                  <a:lnTo>
                    <a:pt x="223" y="872"/>
                  </a:lnTo>
                  <a:lnTo>
                    <a:pt x="223" y="873"/>
                  </a:lnTo>
                  <a:lnTo>
                    <a:pt x="221" y="873"/>
                  </a:lnTo>
                  <a:lnTo>
                    <a:pt x="221" y="872"/>
                  </a:lnTo>
                  <a:lnTo>
                    <a:pt x="221" y="872"/>
                  </a:lnTo>
                  <a:lnTo>
                    <a:pt x="221" y="872"/>
                  </a:lnTo>
                  <a:lnTo>
                    <a:pt x="220" y="872"/>
                  </a:lnTo>
                  <a:lnTo>
                    <a:pt x="219" y="872"/>
                  </a:lnTo>
                  <a:lnTo>
                    <a:pt x="219" y="872"/>
                  </a:lnTo>
                  <a:lnTo>
                    <a:pt x="219" y="871"/>
                  </a:lnTo>
                  <a:lnTo>
                    <a:pt x="219" y="870"/>
                  </a:lnTo>
                  <a:lnTo>
                    <a:pt x="219" y="870"/>
                  </a:lnTo>
                  <a:lnTo>
                    <a:pt x="219" y="870"/>
                  </a:lnTo>
                  <a:lnTo>
                    <a:pt x="219" y="870"/>
                  </a:lnTo>
                  <a:lnTo>
                    <a:pt x="219" y="870"/>
                  </a:lnTo>
                  <a:lnTo>
                    <a:pt x="219" y="868"/>
                  </a:lnTo>
                  <a:lnTo>
                    <a:pt x="219" y="868"/>
                  </a:lnTo>
                  <a:lnTo>
                    <a:pt x="218" y="868"/>
                  </a:lnTo>
                  <a:lnTo>
                    <a:pt x="219" y="868"/>
                  </a:lnTo>
                  <a:lnTo>
                    <a:pt x="219" y="867"/>
                  </a:lnTo>
                  <a:lnTo>
                    <a:pt x="218" y="867"/>
                  </a:lnTo>
                  <a:lnTo>
                    <a:pt x="217" y="868"/>
                  </a:lnTo>
                  <a:lnTo>
                    <a:pt x="217" y="868"/>
                  </a:lnTo>
                  <a:lnTo>
                    <a:pt x="218" y="868"/>
                  </a:lnTo>
                  <a:lnTo>
                    <a:pt x="218" y="868"/>
                  </a:lnTo>
                  <a:lnTo>
                    <a:pt x="217" y="868"/>
                  </a:lnTo>
                  <a:lnTo>
                    <a:pt x="216" y="868"/>
                  </a:lnTo>
                  <a:lnTo>
                    <a:pt x="216" y="867"/>
                  </a:lnTo>
                  <a:lnTo>
                    <a:pt x="215" y="868"/>
                  </a:lnTo>
                  <a:lnTo>
                    <a:pt x="215" y="868"/>
                  </a:lnTo>
                  <a:lnTo>
                    <a:pt x="215" y="868"/>
                  </a:lnTo>
                  <a:lnTo>
                    <a:pt x="215" y="867"/>
                  </a:lnTo>
                  <a:lnTo>
                    <a:pt x="215" y="867"/>
                  </a:lnTo>
                  <a:lnTo>
                    <a:pt x="215" y="867"/>
                  </a:lnTo>
                  <a:lnTo>
                    <a:pt x="215" y="867"/>
                  </a:lnTo>
                  <a:lnTo>
                    <a:pt x="214" y="867"/>
                  </a:lnTo>
                  <a:lnTo>
                    <a:pt x="213" y="865"/>
                  </a:lnTo>
                  <a:lnTo>
                    <a:pt x="213" y="865"/>
                  </a:lnTo>
                  <a:lnTo>
                    <a:pt x="212" y="866"/>
                  </a:lnTo>
                  <a:lnTo>
                    <a:pt x="213" y="867"/>
                  </a:lnTo>
                  <a:lnTo>
                    <a:pt x="213" y="868"/>
                  </a:lnTo>
                  <a:lnTo>
                    <a:pt x="214" y="868"/>
                  </a:lnTo>
                  <a:lnTo>
                    <a:pt x="214" y="868"/>
                  </a:lnTo>
                  <a:lnTo>
                    <a:pt x="214" y="868"/>
                  </a:lnTo>
                  <a:lnTo>
                    <a:pt x="214" y="869"/>
                  </a:lnTo>
                  <a:lnTo>
                    <a:pt x="214" y="869"/>
                  </a:lnTo>
                  <a:lnTo>
                    <a:pt x="215" y="870"/>
                  </a:lnTo>
                  <a:lnTo>
                    <a:pt x="215" y="872"/>
                  </a:lnTo>
                  <a:lnTo>
                    <a:pt x="215" y="871"/>
                  </a:lnTo>
                  <a:lnTo>
                    <a:pt x="215" y="872"/>
                  </a:lnTo>
                  <a:lnTo>
                    <a:pt x="215" y="872"/>
                  </a:lnTo>
                  <a:lnTo>
                    <a:pt x="215" y="871"/>
                  </a:lnTo>
                  <a:lnTo>
                    <a:pt x="215" y="872"/>
                  </a:lnTo>
                  <a:lnTo>
                    <a:pt x="215" y="871"/>
                  </a:lnTo>
                  <a:lnTo>
                    <a:pt x="215" y="871"/>
                  </a:lnTo>
                  <a:lnTo>
                    <a:pt x="215" y="871"/>
                  </a:lnTo>
                  <a:lnTo>
                    <a:pt x="215" y="871"/>
                  </a:lnTo>
                  <a:lnTo>
                    <a:pt x="216" y="870"/>
                  </a:lnTo>
                  <a:lnTo>
                    <a:pt x="217" y="870"/>
                  </a:lnTo>
                  <a:lnTo>
                    <a:pt x="217" y="871"/>
                  </a:lnTo>
                  <a:lnTo>
                    <a:pt x="217" y="871"/>
                  </a:lnTo>
                  <a:lnTo>
                    <a:pt x="217" y="872"/>
                  </a:lnTo>
                  <a:lnTo>
                    <a:pt x="217" y="873"/>
                  </a:lnTo>
                  <a:lnTo>
                    <a:pt x="216" y="873"/>
                  </a:lnTo>
                  <a:lnTo>
                    <a:pt x="215" y="873"/>
                  </a:lnTo>
                  <a:lnTo>
                    <a:pt x="215" y="873"/>
                  </a:lnTo>
                  <a:lnTo>
                    <a:pt x="215" y="873"/>
                  </a:lnTo>
                  <a:lnTo>
                    <a:pt x="215" y="874"/>
                  </a:lnTo>
                  <a:lnTo>
                    <a:pt x="215" y="874"/>
                  </a:lnTo>
                  <a:lnTo>
                    <a:pt x="215" y="874"/>
                  </a:lnTo>
                  <a:lnTo>
                    <a:pt x="215" y="875"/>
                  </a:lnTo>
                  <a:lnTo>
                    <a:pt x="216" y="876"/>
                  </a:lnTo>
                  <a:lnTo>
                    <a:pt x="216" y="876"/>
                  </a:lnTo>
                  <a:lnTo>
                    <a:pt x="215" y="876"/>
                  </a:lnTo>
                  <a:lnTo>
                    <a:pt x="215" y="876"/>
                  </a:lnTo>
                  <a:lnTo>
                    <a:pt x="215" y="877"/>
                  </a:lnTo>
                  <a:lnTo>
                    <a:pt x="216" y="877"/>
                  </a:lnTo>
                  <a:lnTo>
                    <a:pt x="216" y="877"/>
                  </a:lnTo>
                  <a:lnTo>
                    <a:pt x="216" y="879"/>
                  </a:lnTo>
                  <a:lnTo>
                    <a:pt x="217" y="880"/>
                  </a:lnTo>
                  <a:lnTo>
                    <a:pt x="217" y="880"/>
                  </a:lnTo>
                  <a:lnTo>
                    <a:pt x="217" y="881"/>
                  </a:lnTo>
                  <a:lnTo>
                    <a:pt x="217" y="881"/>
                  </a:lnTo>
                  <a:lnTo>
                    <a:pt x="218" y="882"/>
                  </a:lnTo>
                  <a:lnTo>
                    <a:pt x="218" y="883"/>
                  </a:lnTo>
                  <a:lnTo>
                    <a:pt x="217" y="884"/>
                  </a:lnTo>
                  <a:lnTo>
                    <a:pt x="216" y="884"/>
                  </a:lnTo>
                  <a:lnTo>
                    <a:pt x="216" y="885"/>
                  </a:lnTo>
                  <a:lnTo>
                    <a:pt x="215" y="885"/>
                  </a:lnTo>
                  <a:lnTo>
                    <a:pt x="215" y="885"/>
                  </a:lnTo>
                  <a:lnTo>
                    <a:pt x="213" y="885"/>
                  </a:lnTo>
                  <a:lnTo>
                    <a:pt x="213" y="886"/>
                  </a:lnTo>
                  <a:lnTo>
                    <a:pt x="212" y="886"/>
                  </a:lnTo>
                  <a:lnTo>
                    <a:pt x="211" y="886"/>
                  </a:lnTo>
                  <a:lnTo>
                    <a:pt x="211" y="886"/>
                  </a:lnTo>
                  <a:lnTo>
                    <a:pt x="211" y="886"/>
                  </a:lnTo>
                  <a:lnTo>
                    <a:pt x="209" y="886"/>
                  </a:lnTo>
                  <a:lnTo>
                    <a:pt x="209" y="886"/>
                  </a:lnTo>
                  <a:lnTo>
                    <a:pt x="209" y="886"/>
                  </a:lnTo>
                  <a:lnTo>
                    <a:pt x="210" y="886"/>
                  </a:lnTo>
                  <a:lnTo>
                    <a:pt x="210" y="887"/>
                  </a:lnTo>
                  <a:lnTo>
                    <a:pt x="209" y="887"/>
                  </a:lnTo>
                  <a:lnTo>
                    <a:pt x="209" y="888"/>
                  </a:lnTo>
                  <a:lnTo>
                    <a:pt x="210" y="888"/>
                  </a:lnTo>
                  <a:lnTo>
                    <a:pt x="211" y="886"/>
                  </a:lnTo>
                  <a:lnTo>
                    <a:pt x="211" y="886"/>
                  </a:lnTo>
                  <a:lnTo>
                    <a:pt x="212" y="886"/>
                  </a:lnTo>
                  <a:lnTo>
                    <a:pt x="213" y="886"/>
                  </a:lnTo>
                  <a:lnTo>
                    <a:pt x="215" y="886"/>
                  </a:lnTo>
                  <a:lnTo>
                    <a:pt x="215" y="886"/>
                  </a:lnTo>
                  <a:lnTo>
                    <a:pt x="215" y="886"/>
                  </a:lnTo>
                  <a:lnTo>
                    <a:pt x="216" y="886"/>
                  </a:lnTo>
                  <a:lnTo>
                    <a:pt x="217" y="886"/>
                  </a:lnTo>
                  <a:lnTo>
                    <a:pt x="218" y="887"/>
                  </a:lnTo>
                  <a:lnTo>
                    <a:pt x="217" y="888"/>
                  </a:lnTo>
                  <a:lnTo>
                    <a:pt x="217" y="888"/>
                  </a:lnTo>
                  <a:lnTo>
                    <a:pt x="217" y="889"/>
                  </a:lnTo>
                  <a:lnTo>
                    <a:pt x="217" y="889"/>
                  </a:lnTo>
                  <a:lnTo>
                    <a:pt x="217" y="890"/>
                  </a:lnTo>
                  <a:lnTo>
                    <a:pt x="217" y="890"/>
                  </a:lnTo>
                  <a:lnTo>
                    <a:pt x="216" y="890"/>
                  </a:lnTo>
                  <a:lnTo>
                    <a:pt x="216" y="890"/>
                  </a:lnTo>
                  <a:lnTo>
                    <a:pt x="215" y="890"/>
                  </a:lnTo>
                  <a:lnTo>
                    <a:pt x="215" y="890"/>
                  </a:lnTo>
                  <a:lnTo>
                    <a:pt x="215" y="890"/>
                  </a:lnTo>
                  <a:lnTo>
                    <a:pt x="214" y="890"/>
                  </a:lnTo>
                  <a:lnTo>
                    <a:pt x="213" y="889"/>
                  </a:lnTo>
                  <a:lnTo>
                    <a:pt x="211" y="889"/>
                  </a:lnTo>
                  <a:lnTo>
                    <a:pt x="211" y="889"/>
                  </a:lnTo>
                  <a:lnTo>
                    <a:pt x="211" y="889"/>
                  </a:lnTo>
                  <a:lnTo>
                    <a:pt x="211" y="890"/>
                  </a:lnTo>
                  <a:lnTo>
                    <a:pt x="211" y="890"/>
                  </a:lnTo>
                  <a:lnTo>
                    <a:pt x="211" y="890"/>
                  </a:lnTo>
                  <a:lnTo>
                    <a:pt x="211" y="890"/>
                  </a:lnTo>
                  <a:lnTo>
                    <a:pt x="211" y="890"/>
                  </a:lnTo>
                  <a:lnTo>
                    <a:pt x="211" y="890"/>
                  </a:lnTo>
                  <a:lnTo>
                    <a:pt x="210" y="890"/>
                  </a:lnTo>
                  <a:lnTo>
                    <a:pt x="209" y="890"/>
                  </a:lnTo>
                  <a:lnTo>
                    <a:pt x="208" y="890"/>
                  </a:lnTo>
                  <a:lnTo>
                    <a:pt x="207" y="890"/>
                  </a:lnTo>
                  <a:lnTo>
                    <a:pt x="206" y="890"/>
                  </a:lnTo>
                  <a:lnTo>
                    <a:pt x="206" y="890"/>
                  </a:lnTo>
                  <a:lnTo>
                    <a:pt x="206" y="890"/>
                  </a:lnTo>
                  <a:lnTo>
                    <a:pt x="204" y="890"/>
                  </a:lnTo>
                  <a:lnTo>
                    <a:pt x="204" y="889"/>
                  </a:lnTo>
                  <a:lnTo>
                    <a:pt x="203" y="889"/>
                  </a:lnTo>
                  <a:lnTo>
                    <a:pt x="202" y="889"/>
                  </a:lnTo>
                  <a:lnTo>
                    <a:pt x="202" y="889"/>
                  </a:lnTo>
                  <a:lnTo>
                    <a:pt x="202" y="888"/>
                  </a:lnTo>
                  <a:lnTo>
                    <a:pt x="201" y="887"/>
                  </a:lnTo>
                  <a:lnTo>
                    <a:pt x="199" y="887"/>
                  </a:lnTo>
                  <a:lnTo>
                    <a:pt x="199" y="887"/>
                  </a:lnTo>
                  <a:lnTo>
                    <a:pt x="198" y="887"/>
                  </a:lnTo>
                  <a:lnTo>
                    <a:pt x="198" y="886"/>
                  </a:lnTo>
                  <a:lnTo>
                    <a:pt x="198" y="886"/>
                  </a:lnTo>
                  <a:lnTo>
                    <a:pt x="198" y="887"/>
                  </a:lnTo>
                  <a:lnTo>
                    <a:pt x="198" y="887"/>
                  </a:lnTo>
                  <a:lnTo>
                    <a:pt x="198" y="887"/>
                  </a:lnTo>
                  <a:lnTo>
                    <a:pt x="198" y="887"/>
                  </a:lnTo>
                  <a:lnTo>
                    <a:pt x="198" y="888"/>
                  </a:lnTo>
                  <a:lnTo>
                    <a:pt x="198" y="888"/>
                  </a:lnTo>
                  <a:lnTo>
                    <a:pt x="198" y="888"/>
                  </a:lnTo>
                  <a:lnTo>
                    <a:pt x="199" y="888"/>
                  </a:lnTo>
                  <a:lnTo>
                    <a:pt x="199" y="888"/>
                  </a:lnTo>
                  <a:lnTo>
                    <a:pt x="199" y="888"/>
                  </a:lnTo>
                  <a:lnTo>
                    <a:pt x="199" y="888"/>
                  </a:lnTo>
                  <a:lnTo>
                    <a:pt x="200" y="888"/>
                  </a:lnTo>
                  <a:lnTo>
                    <a:pt x="201" y="889"/>
                  </a:lnTo>
                  <a:lnTo>
                    <a:pt x="201" y="889"/>
                  </a:lnTo>
                  <a:lnTo>
                    <a:pt x="202" y="889"/>
                  </a:lnTo>
                  <a:lnTo>
                    <a:pt x="201" y="890"/>
                  </a:lnTo>
                  <a:lnTo>
                    <a:pt x="202" y="890"/>
                  </a:lnTo>
                  <a:lnTo>
                    <a:pt x="202" y="890"/>
                  </a:lnTo>
                  <a:lnTo>
                    <a:pt x="202" y="890"/>
                  </a:lnTo>
                  <a:lnTo>
                    <a:pt x="203" y="890"/>
                  </a:lnTo>
                  <a:lnTo>
                    <a:pt x="203" y="891"/>
                  </a:lnTo>
                  <a:lnTo>
                    <a:pt x="204" y="891"/>
                  </a:lnTo>
                  <a:lnTo>
                    <a:pt x="204" y="892"/>
                  </a:lnTo>
                  <a:lnTo>
                    <a:pt x="204" y="891"/>
                  </a:lnTo>
                  <a:lnTo>
                    <a:pt x="203" y="890"/>
                  </a:lnTo>
                  <a:lnTo>
                    <a:pt x="203" y="890"/>
                  </a:lnTo>
                  <a:lnTo>
                    <a:pt x="204" y="890"/>
                  </a:lnTo>
                  <a:lnTo>
                    <a:pt x="205" y="890"/>
                  </a:lnTo>
                  <a:lnTo>
                    <a:pt x="204" y="890"/>
                  </a:lnTo>
                  <a:lnTo>
                    <a:pt x="205" y="890"/>
                  </a:lnTo>
                  <a:lnTo>
                    <a:pt x="206" y="890"/>
                  </a:lnTo>
                  <a:lnTo>
                    <a:pt x="206" y="890"/>
                  </a:lnTo>
                  <a:lnTo>
                    <a:pt x="206" y="890"/>
                  </a:lnTo>
                  <a:lnTo>
                    <a:pt x="206" y="891"/>
                  </a:lnTo>
                  <a:lnTo>
                    <a:pt x="207" y="891"/>
                  </a:lnTo>
                  <a:lnTo>
                    <a:pt x="207" y="893"/>
                  </a:lnTo>
                  <a:lnTo>
                    <a:pt x="207" y="893"/>
                  </a:lnTo>
                  <a:lnTo>
                    <a:pt x="207" y="893"/>
                  </a:lnTo>
                  <a:lnTo>
                    <a:pt x="207" y="893"/>
                  </a:lnTo>
                  <a:lnTo>
                    <a:pt x="206" y="894"/>
                  </a:lnTo>
                  <a:lnTo>
                    <a:pt x="206" y="894"/>
                  </a:lnTo>
                  <a:lnTo>
                    <a:pt x="206" y="893"/>
                  </a:lnTo>
                  <a:lnTo>
                    <a:pt x="206" y="894"/>
                  </a:lnTo>
                  <a:lnTo>
                    <a:pt x="205" y="894"/>
                  </a:lnTo>
                  <a:lnTo>
                    <a:pt x="204" y="895"/>
                  </a:lnTo>
                  <a:lnTo>
                    <a:pt x="203" y="895"/>
                  </a:lnTo>
                  <a:lnTo>
                    <a:pt x="203" y="896"/>
                  </a:lnTo>
                  <a:lnTo>
                    <a:pt x="203" y="897"/>
                  </a:lnTo>
                  <a:lnTo>
                    <a:pt x="202" y="898"/>
                  </a:lnTo>
                  <a:lnTo>
                    <a:pt x="202" y="898"/>
                  </a:lnTo>
                  <a:lnTo>
                    <a:pt x="202" y="899"/>
                  </a:lnTo>
                  <a:lnTo>
                    <a:pt x="201" y="899"/>
                  </a:lnTo>
                  <a:lnTo>
                    <a:pt x="200" y="899"/>
                  </a:lnTo>
                  <a:lnTo>
                    <a:pt x="198" y="899"/>
                  </a:lnTo>
                  <a:lnTo>
                    <a:pt x="198" y="899"/>
                  </a:lnTo>
                  <a:lnTo>
                    <a:pt x="198" y="899"/>
                  </a:lnTo>
                  <a:lnTo>
                    <a:pt x="197" y="900"/>
                  </a:lnTo>
                  <a:lnTo>
                    <a:pt x="196" y="899"/>
                  </a:lnTo>
                  <a:lnTo>
                    <a:pt x="196" y="899"/>
                  </a:lnTo>
                  <a:lnTo>
                    <a:pt x="195" y="899"/>
                  </a:lnTo>
                  <a:lnTo>
                    <a:pt x="196" y="899"/>
                  </a:lnTo>
                  <a:lnTo>
                    <a:pt x="195" y="899"/>
                  </a:lnTo>
                  <a:lnTo>
                    <a:pt x="195" y="899"/>
                  </a:lnTo>
                  <a:lnTo>
                    <a:pt x="195" y="899"/>
                  </a:lnTo>
                  <a:lnTo>
                    <a:pt x="195" y="899"/>
                  </a:lnTo>
                  <a:lnTo>
                    <a:pt x="194" y="899"/>
                  </a:lnTo>
                  <a:lnTo>
                    <a:pt x="193" y="899"/>
                  </a:lnTo>
                  <a:lnTo>
                    <a:pt x="194" y="899"/>
                  </a:lnTo>
                  <a:lnTo>
                    <a:pt x="193" y="900"/>
                  </a:lnTo>
                  <a:lnTo>
                    <a:pt x="193" y="900"/>
                  </a:lnTo>
                  <a:lnTo>
                    <a:pt x="193" y="900"/>
                  </a:lnTo>
                  <a:lnTo>
                    <a:pt x="193" y="901"/>
                  </a:lnTo>
                  <a:lnTo>
                    <a:pt x="192" y="901"/>
                  </a:lnTo>
                  <a:lnTo>
                    <a:pt x="192" y="901"/>
                  </a:lnTo>
                  <a:lnTo>
                    <a:pt x="191" y="900"/>
                  </a:lnTo>
                  <a:lnTo>
                    <a:pt x="192" y="900"/>
                  </a:lnTo>
                  <a:lnTo>
                    <a:pt x="190" y="900"/>
                  </a:lnTo>
                  <a:lnTo>
                    <a:pt x="190" y="899"/>
                  </a:lnTo>
                  <a:lnTo>
                    <a:pt x="190" y="899"/>
                  </a:lnTo>
                  <a:lnTo>
                    <a:pt x="190" y="900"/>
                  </a:lnTo>
                  <a:lnTo>
                    <a:pt x="190" y="900"/>
                  </a:lnTo>
                  <a:lnTo>
                    <a:pt x="190" y="901"/>
                  </a:lnTo>
                  <a:lnTo>
                    <a:pt x="189" y="901"/>
                  </a:lnTo>
                  <a:lnTo>
                    <a:pt x="189" y="902"/>
                  </a:lnTo>
                  <a:lnTo>
                    <a:pt x="186" y="902"/>
                  </a:lnTo>
                  <a:lnTo>
                    <a:pt x="185" y="902"/>
                  </a:lnTo>
                  <a:lnTo>
                    <a:pt x="185" y="902"/>
                  </a:lnTo>
                  <a:lnTo>
                    <a:pt x="183" y="903"/>
                  </a:lnTo>
                  <a:lnTo>
                    <a:pt x="183" y="903"/>
                  </a:lnTo>
                  <a:lnTo>
                    <a:pt x="182" y="903"/>
                  </a:lnTo>
                  <a:lnTo>
                    <a:pt x="182" y="903"/>
                  </a:lnTo>
                  <a:lnTo>
                    <a:pt x="180" y="903"/>
                  </a:lnTo>
                  <a:lnTo>
                    <a:pt x="180" y="903"/>
                  </a:lnTo>
                  <a:lnTo>
                    <a:pt x="179" y="903"/>
                  </a:lnTo>
                  <a:lnTo>
                    <a:pt x="178" y="903"/>
                  </a:lnTo>
                  <a:lnTo>
                    <a:pt x="176" y="903"/>
                  </a:lnTo>
                  <a:lnTo>
                    <a:pt x="176" y="904"/>
                  </a:lnTo>
                  <a:lnTo>
                    <a:pt x="175" y="904"/>
                  </a:lnTo>
                  <a:lnTo>
                    <a:pt x="173" y="904"/>
                  </a:lnTo>
                  <a:lnTo>
                    <a:pt x="173" y="905"/>
                  </a:lnTo>
                  <a:lnTo>
                    <a:pt x="174" y="905"/>
                  </a:lnTo>
                  <a:lnTo>
                    <a:pt x="174" y="906"/>
                  </a:lnTo>
                  <a:lnTo>
                    <a:pt x="175" y="906"/>
                  </a:lnTo>
                  <a:lnTo>
                    <a:pt x="175" y="905"/>
                  </a:lnTo>
                  <a:lnTo>
                    <a:pt x="175" y="905"/>
                  </a:lnTo>
                  <a:lnTo>
                    <a:pt x="175" y="905"/>
                  </a:lnTo>
                  <a:lnTo>
                    <a:pt x="177" y="904"/>
                  </a:lnTo>
                  <a:lnTo>
                    <a:pt x="177" y="904"/>
                  </a:lnTo>
                  <a:lnTo>
                    <a:pt x="177" y="905"/>
                  </a:lnTo>
                  <a:lnTo>
                    <a:pt x="177" y="905"/>
                  </a:lnTo>
                  <a:lnTo>
                    <a:pt x="177" y="905"/>
                  </a:lnTo>
                  <a:lnTo>
                    <a:pt x="178" y="903"/>
                  </a:lnTo>
                  <a:lnTo>
                    <a:pt x="178" y="903"/>
                  </a:lnTo>
                  <a:lnTo>
                    <a:pt x="179" y="903"/>
                  </a:lnTo>
                  <a:lnTo>
                    <a:pt x="180" y="903"/>
                  </a:lnTo>
                  <a:lnTo>
                    <a:pt x="180" y="903"/>
                  </a:lnTo>
                  <a:lnTo>
                    <a:pt x="180" y="903"/>
                  </a:lnTo>
                  <a:lnTo>
                    <a:pt x="181" y="903"/>
                  </a:lnTo>
                  <a:lnTo>
                    <a:pt x="182" y="903"/>
                  </a:lnTo>
                  <a:lnTo>
                    <a:pt x="183" y="903"/>
                  </a:lnTo>
                  <a:lnTo>
                    <a:pt x="184" y="904"/>
                  </a:lnTo>
                  <a:lnTo>
                    <a:pt x="184" y="904"/>
                  </a:lnTo>
                  <a:lnTo>
                    <a:pt x="185" y="905"/>
                  </a:lnTo>
                  <a:lnTo>
                    <a:pt x="185" y="904"/>
                  </a:lnTo>
                  <a:lnTo>
                    <a:pt x="185" y="904"/>
                  </a:lnTo>
                  <a:lnTo>
                    <a:pt x="185" y="903"/>
                  </a:lnTo>
                  <a:lnTo>
                    <a:pt x="185" y="903"/>
                  </a:lnTo>
                  <a:lnTo>
                    <a:pt x="185" y="903"/>
                  </a:lnTo>
                  <a:lnTo>
                    <a:pt x="186" y="903"/>
                  </a:lnTo>
                  <a:lnTo>
                    <a:pt x="186" y="903"/>
                  </a:lnTo>
                  <a:lnTo>
                    <a:pt x="186" y="903"/>
                  </a:lnTo>
                  <a:lnTo>
                    <a:pt x="187" y="903"/>
                  </a:lnTo>
                  <a:lnTo>
                    <a:pt x="187" y="903"/>
                  </a:lnTo>
                  <a:lnTo>
                    <a:pt x="188" y="903"/>
                  </a:lnTo>
                  <a:lnTo>
                    <a:pt x="189" y="903"/>
                  </a:lnTo>
                  <a:lnTo>
                    <a:pt x="189" y="903"/>
                  </a:lnTo>
                  <a:lnTo>
                    <a:pt x="189" y="904"/>
                  </a:lnTo>
                  <a:lnTo>
                    <a:pt x="189" y="903"/>
                  </a:lnTo>
                  <a:lnTo>
                    <a:pt x="189" y="903"/>
                  </a:lnTo>
                  <a:lnTo>
                    <a:pt x="189" y="903"/>
                  </a:lnTo>
                  <a:lnTo>
                    <a:pt x="190" y="903"/>
                  </a:lnTo>
                  <a:lnTo>
                    <a:pt x="191" y="903"/>
                  </a:lnTo>
                  <a:lnTo>
                    <a:pt x="191" y="903"/>
                  </a:lnTo>
                  <a:lnTo>
                    <a:pt x="191" y="903"/>
                  </a:lnTo>
                  <a:lnTo>
                    <a:pt x="192" y="903"/>
                  </a:lnTo>
                  <a:lnTo>
                    <a:pt x="193" y="902"/>
                  </a:lnTo>
                  <a:lnTo>
                    <a:pt x="195" y="902"/>
                  </a:lnTo>
                  <a:lnTo>
                    <a:pt x="198" y="901"/>
                  </a:lnTo>
                  <a:lnTo>
                    <a:pt x="198" y="902"/>
                  </a:lnTo>
                  <a:lnTo>
                    <a:pt x="199" y="902"/>
                  </a:lnTo>
                  <a:lnTo>
                    <a:pt x="199" y="902"/>
                  </a:lnTo>
                  <a:lnTo>
                    <a:pt x="200" y="901"/>
                  </a:lnTo>
                  <a:lnTo>
                    <a:pt x="200" y="901"/>
                  </a:lnTo>
                  <a:lnTo>
                    <a:pt x="202" y="900"/>
                  </a:lnTo>
                  <a:lnTo>
                    <a:pt x="202" y="901"/>
                  </a:lnTo>
                  <a:lnTo>
                    <a:pt x="203" y="901"/>
                  </a:lnTo>
                  <a:lnTo>
                    <a:pt x="203" y="901"/>
                  </a:lnTo>
                  <a:lnTo>
                    <a:pt x="203" y="901"/>
                  </a:lnTo>
                  <a:lnTo>
                    <a:pt x="204" y="901"/>
                  </a:lnTo>
                  <a:lnTo>
                    <a:pt x="205" y="901"/>
                  </a:lnTo>
                  <a:lnTo>
                    <a:pt x="205" y="901"/>
                  </a:lnTo>
                  <a:lnTo>
                    <a:pt x="206" y="902"/>
                  </a:lnTo>
                  <a:lnTo>
                    <a:pt x="206" y="902"/>
                  </a:lnTo>
                  <a:lnTo>
                    <a:pt x="206" y="902"/>
                  </a:lnTo>
                  <a:lnTo>
                    <a:pt x="207" y="902"/>
                  </a:lnTo>
                  <a:lnTo>
                    <a:pt x="207" y="902"/>
                  </a:lnTo>
                  <a:lnTo>
                    <a:pt x="207" y="902"/>
                  </a:lnTo>
                  <a:lnTo>
                    <a:pt x="207" y="900"/>
                  </a:lnTo>
                  <a:lnTo>
                    <a:pt x="208" y="900"/>
                  </a:lnTo>
                  <a:lnTo>
                    <a:pt x="208" y="900"/>
                  </a:lnTo>
                  <a:lnTo>
                    <a:pt x="208" y="900"/>
                  </a:lnTo>
                  <a:lnTo>
                    <a:pt x="207" y="900"/>
                  </a:lnTo>
                  <a:lnTo>
                    <a:pt x="206" y="900"/>
                  </a:lnTo>
                  <a:lnTo>
                    <a:pt x="206" y="900"/>
                  </a:lnTo>
                  <a:lnTo>
                    <a:pt x="206" y="900"/>
                  </a:lnTo>
                  <a:lnTo>
                    <a:pt x="206" y="900"/>
                  </a:lnTo>
                  <a:lnTo>
                    <a:pt x="206" y="899"/>
                  </a:lnTo>
                  <a:lnTo>
                    <a:pt x="207" y="899"/>
                  </a:lnTo>
                  <a:lnTo>
                    <a:pt x="207" y="899"/>
                  </a:lnTo>
                  <a:lnTo>
                    <a:pt x="207" y="898"/>
                  </a:lnTo>
                  <a:lnTo>
                    <a:pt x="209" y="898"/>
                  </a:lnTo>
                  <a:lnTo>
                    <a:pt x="209" y="898"/>
                  </a:lnTo>
                  <a:lnTo>
                    <a:pt x="209" y="898"/>
                  </a:lnTo>
                  <a:lnTo>
                    <a:pt x="209" y="899"/>
                  </a:lnTo>
                  <a:lnTo>
                    <a:pt x="209" y="899"/>
                  </a:lnTo>
                  <a:lnTo>
                    <a:pt x="210" y="899"/>
                  </a:lnTo>
                  <a:lnTo>
                    <a:pt x="210" y="898"/>
                  </a:lnTo>
                  <a:lnTo>
                    <a:pt x="209" y="897"/>
                  </a:lnTo>
                  <a:lnTo>
                    <a:pt x="210" y="897"/>
                  </a:lnTo>
                  <a:lnTo>
                    <a:pt x="210" y="897"/>
                  </a:lnTo>
                  <a:lnTo>
                    <a:pt x="211" y="897"/>
                  </a:lnTo>
                  <a:lnTo>
                    <a:pt x="211" y="896"/>
                  </a:lnTo>
                  <a:lnTo>
                    <a:pt x="212" y="896"/>
                  </a:lnTo>
                  <a:lnTo>
                    <a:pt x="212" y="896"/>
                  </a:lnTo>
                  <a:lnTo>
                    <a:pt x="212" y="897"/>
                  </a:lnTo>
                  <a:lnTo>
                    <a:pt x="212" y="899"/>
                  </a:lnTo>
                  <a:lnTo>
                    <a:pt x="213" y="899"/>
                  </a:lnTo>
                  <a:lnTo>
                    <a:pt x="212" y="898"/>
                  </a:lnTo>
                  <a:lnTo>
                    <a:pt x="212" y="897"/>
                  </a:lnTo>
                  <a:lnTo>
                    <a:pt x="213" y="897"/>
                  </a:lnTo>
                  <a:lnTo>
                    <a:pt x="214" y="897"/>
                  </a:lnTo>
                  <a:lnTo>
                    <a:pt x="213" y="898"/>
                  </a:lnTo>
                  <a:lnTo>
                    <a:pt x="213" y="898"/>
                  </a:lnTo>
                  <a:lnTo>
                    <a:pt x="214" y="898"/>
                  </a:lnTo>
                  <a:lnTo>
                    <a:pt x="215" y="898"/>
                  </a:lnTo>
                  <a:lnTo>
                    <a:pt x="214" y="899"/>
                  </a:lnTo>
                  <a:lnTo>
                    <a:pt x="214" y="899"/>
                  </a:lnTo>
                  <a:lnTo>
                    <a:pt x="213" y="899"/>
                  </a:lnTo>
                  <a:lnTo>
                    <a:pt x="212" y="899"/>
                  </a:lnTo>
                  <a:lnTo>
                    <a:pt x="213" y="899"/>
                  </a:lnTo>
                  <a:lnTo>
                    <a:pt x="212" y="899"/>
                  </a:lnTo>
                  <a:lnTo>
                    <a:pt x="212" y="900"/>
                  </a:lnTo>
                  <a:lnTo>
                    <a:pt x="211" y="900"/>
                  </a:lnTo>
                  <a:lnTo>
                    <a:pt x="211" y="901"/>
                  </a:lnTo>
                  <a:lnTo>
                    <a:pt x="212" y="901"/>
                  </a:lnTo>
                  <a:lnTo>
                    <a:pt x="214" y="900"/>
                  </a:lnTo>
                  <a:lnTo>
                    <a:pt x="214" y="901"/>
                  </a:lnTo>
                  <a:lnTo>
                    <a:pt x="215" y="902"/>
                  </a:lnTo>
                  <a:lnTo>
                    <a:pt x="214" y="902"/>
                  </a:lnTo>
                  <a:lnTo>
                    <a:pt x="213" y="902"/>
                  </a:lnTo>
                  <a:lnTo>
                    <a:pt x="213" y="903"/>
                  </a:lnTo>
                  <a:lnTo>
                    <a:pt x="213" y="903"/>
                  </a:lnTo>
                  <a:lnTo>
                    <a:pt x="212" y="902"/>
                  </a:lnTo>
                  <a:lnTo>
                    <a:pt x="212" y="902"/>
                  </a:lnTo>
                  <a:lnTo>
                    <a:pt x="212" y="902"/>
                  </a:lnTo>
                  <a:lnTo>
                    <a:pt x="212" y="903"/>
                  </a:lnTo>
                  <a:lnTo>
                    <a:pt x="212" y="903"/>
                  </a:lnTo>
                  <a:lnTo>
                    <a:pt x="212" y="903"/>
                  </a:lnTo>
                  <a:lnTo>
                    <a:pt x="212" y="904"/>
                  </a:lnTo>
                  <a:lnTo>
                    <a:pt x="213" y="904"/>
                  </a:lnTo>
                  <a:lnTo>
                    <a:pt x="214" y="903"/>
                  </a:lnTo>
                  <a:lnTo>
                    <a:pt x="214" y="903"/>
                  </a:lnTo>
                  <a:lnTo>
                    <a:pt x="215" y="903"/>
                  </a:lnTo>
                  <a:lnTo>
                    <a:pt x="215" y="902"/>
                  </a:lnTo>
                  <a:lnTo>
                    <a:pt x="215" y="902"/>
                  </a:lnTo>
                  <a:lnTo>
                    <a:pt x="215" y="902"/>
                  </a:lnTo>
                  <a:lnTo>
                    <a:pt x="215" y="903"/>
                  </a:lnTo>
                  <a:lnTo>
                    <a:pt x="215" y="903"/>
                  </a:lnTo>
                  <a:lnTo>
                    <a:pt x="215" y="903"/>
                  </a:lnTo>
                  <a:lnTo>
                    <a:pt x="215" y="903"/>
                  </a:lnTo>
                  <a:lnTo>
                    <a:pt x="215" y="904"/>
                  </a:lnTo>
                  <a:lnTo>
                    <a:pt x="215" y="905"/>
                  </a:lnTo>
                  <a:lnTo>
                    <a:pt x="215" y="905"/>
                  </a:lnTo>
                  <a:lnTo>
                    <a:pt x="215" y="906"/>
                  </a:lnTo>
                  <a:lnTo>
                    <a:pt x="215" y="906"/>
                  </a:lnTo>
                  <a:lnTo>
                    <a:pt x="215" y="906"/>
                  </a:lnTo>
                  <a:lnTo>
                    <a:pt x="215" y="906"/>
                  </a:lnTo>
                  <a:lnTo>
                    <a:pt x="216" y="906"/>
                  </a:lnTo>
                  <a:lnTo>
                    <a:pt x="217" y="907"/>
                  </a:lnTo>
                  <a:lnTo>
                    <a:pt x="217" y="907"/>
                  </a:lnTo>
                  <a:lnTo>
                    <a:pt x="215" y="910"/>
                  </a:lnTo>
                  <a:lnTo>
                    <a:pt x="215" y="910"/>
                  </a:lnTo>
                  <a:lnTo>
                    <a:pt x="217" y="911"/>
                  </a:lnTo>
                  <a:lnTo>
                    <a:pt x="217" y="912"/>
                  </a:lnTo>
                  <a:lnTo>
                    <a:pt x="217" y="912"/>
                  </a:lnTo>
                  <a:lnTo>
                    <a:pt x="217" y="913"/>
                  </a:lnTo>
                  <a:lnTo>
                    <a:pt x="217" y="913"/>
                  </a:lnTo>
                  <a:lnTo>
                    <a:pt x="216" y="914"/>
                  </a:lnTo>
                  <a:lnTo>
                    <a:pt x="216" y="914"/>
                  </a:lnTo>
                  <a:lnTo>
                    <a:pt x="216" y="915"/>
                  </a:lnTo>
                  <a:lnTo>
                    <a:pt x="217" y="915"/>
                  </a:lnTo>
                  <a:lnTo>
                    <a:pt x="217" y="916"/>
                  </a:lnTo>
                  <a:lnTo>
                    <a:pt x="216" y="916"/>
                  </a:lnTo>
                  <a:lnTo>
                    <a:pt x="216" y="916"/>
                  </a:lnTo>
                  <a:lnTo>
                    <a:pt x="215" y="916"/>
                  </a:lnTo>
                  <a:lnTo>
                    <a:pt x="214" y="916"/>
                  </a:lnTo>
                  <a:lnTo>
                    <a:pt x="214" y="916"/>
                  </a:lnTo>
                  <a:lnTo>
                    <a:pt x="213" y="916"/>
                  </a:lnTo>
                  <a:lnTo>
                    <a:pt x="213" y="916"/>
                  </a:lnTo>
                  <a:lnTo>
                    <a:pt x="209" y="916"/>
                  </a:lnTo>
                  <a:lnTo>
                    <a:pt x="208" y="916"/>
                  </a:lnTo>
                  <a:lnTo>
                    <a:pt x="206" y="916"/>
                  </a:lnTo>
                  <a:lnTo>
                    <a:pt x="206" y="916"/>
                  </a:lnTo>
                  <a:lnTo>
                    <a:pt x="206" y="916"/>
                  </a:lnTo>
                  <a:lnTo>
                    <a:pt x="208" y="916"/>
                  </a:lnTo>
                  <a:lnTo>
                    <a:pt x="208" y="916"/>
                  </a:lnTo>
                  <a:lnTo>
                    <a:pt x="208" y="916"/>
                  </a:lnTo>
                  <a:lnTo>
                    <a:pt x="208" y="916"/>
                  </a:lnTo>
                  <a:lnTo>
                    <a:pt x="209" y="916"/>
                  </a:lnTo>
                  <a:lnTo>
                    <a:pt x="209" y="916"/>
                  </a:lnTo>
                  <a:lnTo>
                    <a:pt x="210" y="916"/>
                  </a:lnTo>
                  <a:lnTo>
                    <a:pt x="210" y="916"/>
                  </a:lnTo>
                  <a:lnTo>
                    <a:pt x="211" y="916"/>
                  </a:lnTo>
                  <a:lnTo>
                    <a:pt x="211" y="917"/>
                  </a:lnTo>
                  <a:lnTo>
                    <a:pt x="211" y="917"/>
                  </a:lnTo>
                  <a:lnTo>
                    <a:pt x="211" y="917"/>
                  </a:lnTo>
                  <a:lnTo>
                    <a:pt x="211" y="917"/>
                  </a:lnTo>
                  <a:lnTo>
                    <a:pt x="211" y="918"/>
                  </a:lnTo>
                  <a:lnTo>
                    <a:pt x="212" y="918"/>
                  </a:lnTo>
                  <a:lnTo>
                    <a:pt x="212" y="918"/>
                  </a:lnTo>
                  <a:lnTo>
                    <a:pt x="212" y="918"/>
                  </a:lnTo>
                  <a:lnTo>
                    <a:pt x="215" y="918"/>
                  </a:lnTo>
                  <a:lnTo>
                    <a:pt x="215" y="917"/>
                  </a:lnTo>
                  <a:lnTo>
                    <a:pt x="215" y="917"/>
                  </a:lnTo>
                  <a:lnTo>
                    <a:pt x="217" y="918"/>
                  </a:lnTo>
                  <a:lnTo>
                    <a:pt x="218" y="918"/>
                  </a:lnTo>
                  <a:lnTo>
                    <a:pt x="219" y="918"/>
                  </a:lnTo>
                  <a:lnTo>
                    <a:pt x="219" y="922"/>
                  </a:lnTo>
                  <a:lnTo>
                    <a:pt x="219" y="922"/>
                  </a:lnTo>
                  <a:lnTo>
                    <a:pt x="218" y="922"/>
                  </a:lnTo>
                  <a:lnTo>
                    <a:pt x="218" y="923"/>
                  </a:lnTo>
                  <a:lnTo>
                    <a:pt x="218" y="925"/>
                  </a:lnTo>
                  <a:lnTo>
                    <a:pt x="217" y="925"/>
                  </a:lnTo>
                  <a:lnTo>
                    <a:pt x="215" y="926"/>
                  </a:lnTo>
                  <a:lnTo>
                    <a:pt x="215" y="927"/>
                  </a:lnTo>
                  <a:lnTo>
                    <a:pt x="215" y="928"/>
                  </a:lnTo>
                  <a:lnTo>
                    <a:pt x="215" y="928"/>
                  </a:lnTo>
                  <a:lnTo>
                    <a:pt x="215" y="929"/>
                  </a:lnTo>
                  <a:lnTo>
                    <a:pt x="214" y="929"/>
                  </a:lnTo>
                  <a:lnTo>
                    <a:pt x="214" y="929"/>
                  </a:lnTo>
                  <a:lnTo>
                    <a:pt x="214" y="931"/>
                  </a:lnTo>
                  <a:lnTo>
                    <a:pt x="214" y="931"/>
                  </a:lnTo>
                  <a:lnTo>
                    <a:pt x="213" y="931"/>
                  </a:lnTo>
                  <a:lnTo>
                    <a:pt x="212" y="931"/>
                  </a:lnTo>
                  <a:lnTo>
                    <a:pt x="212" y="931"/>
                  </a:lnTo>
                  <a:lnTo>
                    <a:pt x="211" y="930"/>
                  </a:lnTo>
                  <a:lnTo>
                    <a:pt x="211" y="929"/>
                  </a:lnTo>
                  <a:lnTo>
                    <a:pt x="211" y="929"/>
                  </a:lnTo>
                  <a:lnTo>
                    <a:pt x="211" y="928"/>
                  </a:lnTo>
                  <a:lnTo>
                    <a:pt x="210" y="928"/>
                  </a:lnTo>
                  <a:lnTo>
                    <a:pt x="209" y="927"/>
                  </a:lnTo>
                  <a:lnTo>
                    <a:pt x="209" y="927"/>
                  </a:lnTo>
                  <a:lnTo>
                    <a:pt x="208" y="928"/>
                  </a:lnTo>
                  <a:lnTo>
                    <a:pt x="207" y="928"/>
                  </a:lnTo>
                  <a:lnTo>
                    <a:pt x="206" y="927"/>
                  </a:lnTo>
                  <a:lnTo>
                    <a:pt x="206" y="927"/>
                  </a:lnTo>
                  <a:lnTo>
                    <a:pt x="206" y="926"/>
                  </a:lnTo>
                  <a:lnTo>
                    <a:pt x="206" y="926"/>
                  </a:lnTo>
                  <a:lnTo>
                    <a:pt x="206" y="927"/>
                  </a:lnTo>
                  <a:lnTo>
                    <a:pt x="206" y="927"/>
                  </a:lnTo>
                  <a:lnTo>
                    <a:pt x="206" y="927"/>
                  </a:lnTo>
                  <a:lnTo>
                    <a:pt x="206" y="928"/>
                  </a:lnTo>
                  <a:lnTo>
                    <a:pt x="206" y="928"/>
                  </a:lnTo>
                  <a:lnTo>
                    <a:pt x="205" y="928"/>
                  </a:lnTo>
                  <a:lnTo>
                    <a:pt x="205" y="928"/>
                  </a:lnTo>
                  <a:lnTo>
                    <a:pt x="205" y="929"/>
                  </a:lnTo>
                  <a:lnTo>
                    <a:pt x="203" y="929"/>
                  </a:lnTo>
                  <a:lnTo>
                    <a:pt x="202" y="927"/>
                  </a:lnTo>
                  <a:lnTo>
                    <a:pt x="202" y="927"/>
                  </a:lnTo>
                  <a:lnTo>
                    <a:pt x="202" y="927"/>
                  </a:lnTo>
                  <a:lnTo>
                    <a:pt x="201" y="925"/>
                  </a:lnTo>
                  <a:lnTo>
                    <a:pt x="201" y="925"/>
                  </a:lnTo>
                  <a:lnTo>
                    <a:pt x="201" y="926"/>
                  </a:lnTo>
                  <a:lnTo>
                    <a:pt x="201" y="926"/>
                  </a:lnTo>
                  <a:lnTo>
                    <a:pt x="201" y="927"/>
                  </a:lnTo>
                  <a:lnTo>
                    <a:pt x="201" y="928"/>
                  </a:lnTo>
                  <a:lnTo>
                    <a:pt x="200" y="928"/>
                  </a:lnTo>
                  <a:lnTo>
                    <a:pt x="199" y="928"/>
                  </a:lnTo>
                  <a:lnTo>
                    <a:pt x="199" y="928"/>
                  </a:lnTo>
                  <a:lnTo>
                    <a:pt x="198" y="928"/>
                  </a:lnTo>
                  <a:lnTo>
                    <a:pt x="198" y="928"/>
                  </a:lnTo>
                  <a:lnTo>
                    <a:pt x="197" y="928"/>
                  </a:lnTo>
                  <a:lnTo>
                    <a:pt x="197" y="927"/>
                  </a:lnTo>
                  <a:lnTo>
                    <a:pt x="197" y="927"/>
                  </a:lnTo>
                  <a:lnTo>
                    <a:pt x="197" y="927"/>
                  </a:lnTo>
                  <a:lnTo>
                    <a:pt x="197" y="927"/>
                  </a:lnTo>
                  <a:lnTo>
                    <a:pt x="197" y="928"/>
                  </a:lnTo>
                  <a:lnTo>
                    <a:pt x="197" y="928"/>
                  </a:lnTo>
                  <a:lnTo>
                    <a:pt x="197" y="928"/>
                  </a:lnTo>
                  <a:lnTo>
                    <a:pt x="197" y="929"/>
                  </a:lnTo>
                  <a:lnTo>
                    <a:pt x="196" y="929"/>
                  </a:lnTo>
                  <a:lnTo>
                    <a:pt x="195" y="929"/>
                  </a:lnTo>
                  <a:lnTo>
                    <a:pt x="195" y="929"/>
                  </a:lnTo>
                  <a:lnTo>
                    <a:pt x="194" y="929"/>
                  </a:lnTo>
                  <a:lnTo>
                    <a:pt x="193" y="929"/>
                  </a:lnTo>
                  <a:lnTo>
                    <a:pt x="192" y="928"/>
                  </a:lnTo>
                  <a:lnTo>
                    <a:pt x="191" y="927"/>
                  </a:lnTo>
                  <a:lnTo>
                    <a:pt x="191" y="926"/>
                  </a:lnTo>
                  <a:lnTo>
                    <a:pt x="191" y="927"/>
                  </a:lnTo>
                  <a:lnTo>
                    <a:pt x="191" y="928"/>
                  </a:lnTo>
                  <a:lnTo>
                    <a:pt x="190" y="929"/>
                  </a:lnTo>
                  <a:lnTo>
                    <a:pt x="191" y="929"/>
                  </a:lnTo>
                  <a:lnTo>
                    <a:pt x="191" y="929"/>
                  </a:lnTo>
                  <a:lnTo>
                    <a:pt x="189" y="929"/>
                  </a:lnTo>
                  <a:lnTo>
                    <a:pt x="189" y="929"/>
                  </a:lnTo>
                  <a:lnTo>
                    <a:pt x="188" y="929"/>
                  </a:lnTo>
                  <a:lnTo>
                    <a:pt x="187" y="929"/>
                  </a:lnTo>
                  <a:lnTo>
                    <a:pt x="186" y="929"/>
                  </a:lnTo>
                  <a:lnTo>
                    <a:pt x="185" y="929"/>
                  </a:lnTo>
                  <a:lnTo>
                    <a:pt x="183" y="929"/>
                  </a:lnTo>
                  <a:lnTo>
                    <a:pt x="183" y="929"/>
                  </a:lnTo>
                  <a:lnTo>
                    <a:pt x="184" y="930"/>
                  </a:lnTo>
                  <a:lnTo>
                    <a:pt x="185" y="930"/>
                  </a:lnTo>
                  <a:lnTo>
                    <a:pt x="185" y="930"/>
                  </a:lnTo>
                  <a:lnTo>
                    <a:pt x="187" y="929"/>
                  </a:lnTo>
                  <a:lnTo>
                    <a:pt x="188" y="930"/>
                  </a:lnTo>
                  <a:lnTo>
                    <a:pt x="188" y="930"/>
                  </a:lnTo>
                  <a:lnTo>
                    <a:pt x="189" y="931"/>
                  </a:lnTo>
                  <a:lnTo>
                    <a:pt x="189" y="931"/>
                  </a:lnTo>
                  <a:lnTo>
                    <a:pt x="192" y="931"/>
                  </a:lnTo>
                  <a:lnTo>
                    <a:pt x="192" y="931"/>
                  </a:lnTo>
                  <a:lnTo>
                    <a:pt x="194" y="931"/>
                  </a:lnTo>
                  <a:lnTo>
                    <a:pt x="195" y="930"/>
                  </a:lnTo>
                  <a:lnTo>
                    <a:pt x="198" y="930"/>
                  </a:lnTo>
                  <a:lnTo>
                    <a:pt x="198" y="930"/>
                  </a:lnTo>
                  <a:lnTo>
                    <a:pt x="198" y="930"/>
                  </a:lnTo>
                  <a:lnTo>
                    <a:pt x="198" y="930"/>
                  </a:lnTo>
                  <a:lnTo>
                    <a:pt x="200" y="930"/>
                  </a:lnTo>
                  <a:lnTo>
                    <a:pt x="201" y="931"/>
                  </a:lnTo>
                  <a:lnTo>
                    <a:pt x="201" y="931"/>
                  </a:lnTo>
                  <a:lnTo>
                    <a:pt x="202" y="932"/>
                  </a:lnTo>
                  <a:lnTo>
                    <a:pt x="202" y="932"/>
                  </a:lnTo>
                  <a:lnTo>
                    <a:pt x="202" y="933"/>
                  </a:lnTo>
                  <a:lnTo>
                    <a:pt x="202" y="933"/>
                  </a:lnTo>
                  <a:lnTo>
                    <a:pt x="203" y="933"/>
                  </a:lnTo>
                  <a:lnTo>
                    <a:pt x="203" y="934"/>
                  </a:lnTo>
                  <a:lnTo>
                    <a:pt x="204" y="934"/>
                  </a:lnTo>
                  <a:lnTo>
                    <a:pt x="203" y="934"/>
                  </a:lnTo>
                  <a:lnTo>
                    <a:pt x="203" y="934"/>
                  </a:lnTo>
                  <a:lnTo>
                    <a:pt x="203" y="935"/>
                  </a:lnTo>
                  <a:lnTo>
                    <a:pt x="202" y="935"/>
                  </a:lnTo>
                  <a:lnTo>
                    <a:pt x="202" y="936"/>
                  </a:lnTo>
                  <a:lnTo>
                    <a:pt x="203" y="936"/>
                  </a:lnTo>
                  <a:lnTo>
                    <a:pt x="203" y="937"/>
                  </a:lnTo>
                  <a:lnTo>
                    <a:pt x="204" y="937"/>
                  </a:lnTo>
                  <a:lnTo>
                    <a:pt x="204" y="938"/>
                  </a:lnTo>
                  <a:lnTo>
                    <a:pt x="204" y="938"/>
                  </a:lnTo>
                  <a:lnTo>
                    <a:pt x="204" y="938"/>
                  </a:lnTo>
                  <a:lnTo>
                    <a:pt x="204" y="938"/>
                  </a:lnTo>
                  <a:lnTo>
                    <a:pt x="204" y="939"/>
                  </a:lnTo>
                  <a:lnTo>
                    <a:pt x="203" y="939"/>
                  </a:lnTo>
                  <a:lnTo>
                    <a:pt x="204" y="939"/>
                  </a:lnTo>
                  <a:lnTo>
                    <a:pt x="203" y="939"/>
                  </a:lnTo>
                  <a:lnTo>
                    <a:pt x="203" y="940"/>
                  </a:lnTo>
                  <a:lnTo>
                    <a:pt x="203" y="940"/>
                  </a:lnTo>
                  <a:lnTo>
                    <a:pt x="203" y="941"/>
                  </a:lnTo>
                  <a:lnTo>
                    <a:pt x="204" y="941"/>
                  </a:lnTo>
                  <a:lnTo>
                    <a:pt x="203" y="941"/>
                  </a:lnTo>
                  <a:lnTo>
                    <a:pt x="204" y="941"/>
                  </a:lnTo>
                  <a:lnTo>
                    <a:pt x="204" y="942"/>
                  </a:lnTo>
                  <a:lnTo>
                    <a:pt x="203" y="942"/>
                  </a:lnTo>
                  <a:lnTo>
                    <a:pt x="203" y="942"/>
                  </a:lnTo>
                  <a:lnTo>
                    <a:pt x="202" y="943"/>
                  </a:lnTo>
                  <a:lnTo>
                    <a:pt x="202" y="943"/>
                  </a:lnTo>
                  <a:lnTo>
                    <a:pt x="202" y="943"/>
                  </a:lnTo>
                  <a:lnTo>
                    <a:pt x="201" y="943"/>
                  </a:lnTo>
                  <a:lnTo>
                    <a:pt x="201" y="944"/>
                  </a:lnTo>
                  <a:lnTo>
                    <a:pt x="201" y="945"/>
                  </a:lnTo>
                  <a:lnTo>
                    <a:pt x="202" y="945"/>
                  </a:lnTo>
                  <a:lnTo>
                    <a:pt x="201" y="947"/>
                  </a:lnTo>
                  <a:lnTo>
                    <a:pt x="201" y="948"/>
                  </a:lnTo>
                  <a:lnTo>
                    <a:pt x="201" y="949"/>
                  </a:lnTo>
                  <a:lnTo>
                    <a:pt x="201" y="949"/>
                  </a:lnTo>
                  <a:lnTo>
                    <a:pt x="201" y="950"/>
                  </a:lnTo>
                  <a:lnTo>
                    <a:pt x="201" y="950"/>
                  </a:lnTo>
                  <a:lnTo>
                    <a:pt x="200" y="950"/>
                  </a:lnTo>
                  <a:lnTo>
                    <a:pt x="200" y="951"/>
                  </a:lnTo>
                  <a:lnTo>
                    <a:pt x="199" y="951"/>
                  </a:lnTo>
                  <a:lnTo>
                    <a:pt x="198" y="950"/>
                  </a:lnTo>
                  <a:lnTo>
                    <a:pt x="198" y="951"/>
                  </a:lnTo>
                  <a:lnTo>
                    <a:pt x="198" y="951"/>
                  </a:lnTo>
                  <a:lnTo>
                    <a:pt x="197" y="951"/>
                  </a:lnTo>
                  <a:lnTo>
                    <a:pt x="196" y="950"/>
                  </a:lnTo>
                  <a:lnTo>
                    <a:pt x="195" y="950"/>
                  </a:lnTo>
                  <a:lnTo>
                    <a:pt x="195" y="950"/>
                  </a:lnTo>
                  <a:lnTo>
                    <a:pt x="195" y="950"/>
                  </a:lnTo>
                  <a:lnTo>
                    <a:pt x="195" y="951"/>
                  </a:lnTo>
                  <a:lnTo>
                    <a:pt x="194" y="951"/>
                  </a:lnTo>
                  <a:lnTo>
                    <a:pt x="195" y="951"/>
                  </a:lnTo>
                  <a:lnTo>
                    <a:pt x="194" y="951"/>
                  </a:lnTo>
                  <a:lnTo>
                    <a:pt x="194" y="951"/>
                  </a:lnTo>
                  <a:lnTo>
                    <a:pt x="194" y="951"/>
                  </a:lnTo>
                  <a:lnTo>
                    <a:pt x="194" y="952"/>
                  </a:lnTo>
                  <a:lnTo>
                    <a:pt x="193" y="953"/>
                  </a:lnTo>
                  <a:lnTo>
                    <a:pt x="193" y="953"/>
                  </a:lnTo>
                  <a:lnTo>
                    <a:pt x="193" y="953"/>
                  </a:lnTo>
                  <a:lnTo>
                    <a:pt x="193" y="954"/>
                  </a:lnTo>
                  <a:lnTo>
                    <a:pt x="192" y="954"/>
                  </a:lnTo>
                  <a:lnTo>
                    <a:pt x="191" y="952"/>
                  </a:lnTo>
                  <a:lnTo>
                    <a:pt x="191" y="951"/>
                  </a:lnTo>
                  <a:lnTo>
                    <a:pt x="191" y="951"/>
                  </a:lnTo>
                  <a:lnTo>
                    <a:pt x="191" y="951"/>
                  </a:lnTo>
                  <a:lnTo>
                    <a:pt x="190" y="951"/>
                  </a:lnTo>
                  <a:lnTo>
                    <a:pt x="190" y="951"/>
                  </a:lnTo>
                  <a:lnTo>
                    <a:pt x="191" y="951"/>
                  </a:lnTo>
                  <a:lnTo>
                    <a:pt x="191" y="951"/>
                  </a:lnTo>
                  <a:lnTo>
                    <a:pt x="191" y="951"/>
                  </a:lnTo>
                  <a:lnTo>
                    <a:pt x="190" y="950"/>
                  </a:lnTo>
                  <a:lnTo>
                    <a:pt x="189" y="950"/>
                  </a:lnTo>
                  <a:lnTo>
                    <a:pt x="189" y="949"/>
                  </a:lnTo>
                  <a:lnTo>
                    <a:pt x="189" y="950"/>
                  </a:lnTo>
                  <a:lnTo>
                    <a:pt x="189" y="949"/>
                  </a:lnTo>
                  <a:lnTo>
                    <a:pt x="189" y="948"/>
                  </a:lnTo>
                  <a:lnTo>
                    <a:pt x="189" y="948"/>
                  </a:lnTo>
                  <a:lnTo>
                    <a:pt x="188" y="947"/>
                  </a:lnTo>
                  <a:lnTo>
                    <a:pt x="188" y="947"/>
                  </a:lnTo>
                  <a:lnTo>
                    <a:pt x="188" y="946"/>
                  </a:lnTo>
                  <a:lnTo>
                    <a:pt x="188" y="946"/>
                  </a:lnTo>
                  <a:lnTo>
                    <a:pt x="188" y="945"/>
                  </a:lnTo>
                  <a:lnTo>
                    <a:pt x="188" y="944"/>
                  </a:lnTo>
                  <a:lnTo>
                    <a:pt x="187" y="945"/>
                  </a:lnTo>
                  <a:lnTo>
                    <a:pt x="187" y="946"/>
                  </a:lnTo>
                  <a:lnTo>
                    <a:pt x="187" y="946"/>
                  </a:lnTo>
                  <a:lnTo>
                    <a:pt x="188" y="946"/>
                  </a:lnTo>
                  <a:lnTo>
                    <a:pt x="188" y="947"/>
                  </a:lnTo>
                  <a:lnTo>
                    <a:pt x="188" y="947"/>
                  </a:lnTo>
                  <a:lnTo>
                    <a:pt x="188" y="948"/>
                  </a:lnTo>
                  <a:lnTo>
                    <a:pt x="188" y="948"/>
                  </a:lnTo>
                  <a:lnTo>
                    <a:pt x="188" y="949"/>
                  </a:lnTo>
                  <a:lnTo>
                    <a:pt x="188" y="949"/>
                  </a:lnTo>
                  <a:lnTo>
                    <a:pt x="188" y="950"/>
                  </a:lnTo>
                  <a:lnTo>
                    <a:pt x="187" y="950"/>
                  </a:lnTo>
                  <a:lnTo>
                    <a:pt x="187" y="950"/>
                  </a:lnTo>
                  <a:lnTo>
                    <a:pt x="188" y="951"/>
                  </a:lnTo>
                  <a:lnTo>
                    <a:pt x="188" y="951"/>
                  </a:lnTo>
                  <a:lnTo>
                    <a:pt x="188" y="951"/>
                  </a:lnTo>
                  <a:lnTo>
                    <a:pt x="188" y="951"/>
                  </a:lnTo>
                  <a:lnTo>
                    <a:pt x="188" y="951"/>
                  </a:lnTo>
                  <a:lnTo>
                    <a:pt x="189" y="952"/>
                  </a:lnTo>
                  <a:lnTo>
                    <a:pt x="189" y="952"/>
                  </a:lnTo>
                  <a:lnTo>
                    <a:pt x="189" y="952"/>
                  </a:lnTo>
                  <a:lnTo>
                    <a:pt x="189" y="953"/>
                  </a:lnTo>
                  <a:lnTo>
                    <a:pt x="189" y="954"/>
                  </a:lnTo>
                  <a:lnTo>
                    <a:pt x="189" y="955"/>
                  </a:lnTo>
                  <a:lnTo>
                    <a:pt x="189" y="955"/>
                  </a:lnTo>
                  <a:lnTo>
                    <a:pt x="189" y="955"/>
                  </a:lnTo>
                  <a:lnTo>
                    <a:pt x="189" y="956"/>
                  </a:lnTo>
                  <a:lnTo>
                    <a:pt x="189" y="957"/>
                  </a:lnTo>
                  <a:lnTo>
                    <a:pt x="188" y="957"/>
                  </a:lnTo>
                  <a:lnTo>
                    <a:pt x="187" y="957"/>
                  </a:lnTo>
                  <a:lnTo>
                    <a:pt x="187" y="957"/>
                  </a:lnTo>
                  <a:lnTo>
                    <a:pt x="186" y="957"/>
                  </a:lnTo>
                  <a:lnTo>
                    <a:pt x="186" y="957"/>
                  </a:lnTo>
                  <a:lnTo>
                    <a:pt x="186" y="958"/>
                  </a:lnTo>
                  <a:lnTo>
                    <a:pt x="185" y="958"/>
                  </a:lnTo>
                  <a:lnTo>
                    <a:pt x="185" y="957"/>
                  </a:lnTo>
                  <a:lnTo>
                    <a:pt x="185" y="958"/>
                  </a:lnTo>
                  <a:lnTo>
                    <a:pt x="185" y="958"/>
                  </a:lnTo>
                  <a:lnTo>
                    <a:pt x="185" y="958"/>
                  </a:lnTo>
                  <a:lnTo>
                    <a:pt x="185" y="957"/>
                  </a:lnTo>
                  <a:lnTo>
                    <a:pt x="184" y="956"/>
                  </a:lnTo>
                  <a:lnTo>
                    <a:pt x="184" y="955"/>
                  </a:lnTo>
                  <a:lnTo>
                    <a:pt x="184" y="955"/>
                  </a:lnTo>
                  <a:lnTo>
                    <a:pt x="185" y="955"/>
                  </a:lnTo>
                  <a:lnTo>
                    <a:pt x="185" y="955"/>
                  </a:lnTo>
                  <a:lnTo>
                    <a:pt x="184" y="955"/>
                  </a:lnTo>
                  <a:lnTo>
                    <a:pt x="183" y="955"/>
                  </a:lnTo>
                  <a:lnTo>
                    <a:pt x="183" y="955"/>
                  </a:lnTo>
                  <a:lnTo>
                    <a:pt x="183" y="956"/>
                  </a:lnTo>
                  <a:lnTo>
                    <a:pt x="184" y="956"/>
                  </a:lnTo>
                  <a:lnTo>
                    <a:pt x="184" y="957"/>
                  </a:lnTo>
                  <a:lnTo>
                    <a:pt x="184" y="957"/>
                  </a:lnTo>
                  <a:lnTo>
                    <a:pt x="184" y="957"/>
                  </a:lnTo>
                  <a:lnTo>
                    <a:pt x="184" y="957"/>
                  </a:lnTo>
                  <a:lnTo>
                    <a:pt x="184" y="958"/>
                  </a:lnTo>
                  <a:lnTo>
                    <a:pt x="184" y="958"/>
                  </a:lnTo>
                  <a:lnTo>
                    <a:pt x="184" y="959"/>
                  </a:lnTo>
                  <a:lnTo>
                    <a:pt x="183" y="959"/>
                  </a:lnTo>
                  <a:lnTo>
                    <a:pt x="183" y="959"/>
                  </a:lnTo>
                  <a:lnTo>
                    <a:pt x="183" y="959"/>
                  </a:lnTo>
                  <a:lnTo>
                    <a:pt x="182" y="959"/>
                  </a:lnTo>
                  <a:lnTo>
                    <a:pt x="182" y="958"/>
                  </a:lnTo>
                  <a:lnTo>
                    <a:pt x="183" y="957"/>
                  </a:lnTo>
                  <a:lnTo>
                    <a:pt x="182" y="957"/>
                  </a:lnTo>
                  <a:lnTo>
                    <a:pt x="181" y="958"/>
                  </a:lnTo>
                  <a:lnTo>
                    <a:pt x="181" y="958"/>
                  </a:lnTo>
                  <a:lnTo>
                    <a:pt x="180" y="956"/>
                  </a:lnTo>
                  <a:lnTo>
                    <a:pt x="180" y="955"/>
                  </a:lnTo>
                  <a:lnTo>
                    <a:pt x="180" y="955"/>
                  </a:lnTo>
                  <a:lnTo>
                    <a:pt x="179" y="955"/>
                  </a:lnTo>
                  <a:lnTo>
                    <a:pt x="180" y="955"/>
                  </a:lnTo>
                  <a:lnTo>
                    <a:pt x="179" y="955"/>
                  </a:lnTo>
                  <a:lnTo>
                    <a:pt x="178" y="954"/>
                  </a:lnTo>
                  <a:lnTo>
                    <a:pt x="179" y="954"/>
                  </a:lnTo>
                  <a:lnTo>
                    <a:pt x="179" y="954"/>
                  </a:lnTo>
                  <a:lnTo>
                    <a:pt x="180" y="955"/>
                  </a:lnTo>
                  <a:lnTo>
                    <a:pt x="180" y="955"/>
                  </a:lnTo>
                  <a:lnTo>
                    <a:pt x="178" y="953"/>
                  </a:lnTo>
                  <a:lnTo>
                    <a:pt x="178" y="951"/>
                  </a:lnTo>
                  <a:lnTo>
                    <a:pt x="176" y="950"/>
                  </a:lnTo>
                  <a:lnTo>
                    <a:pt x="177" y="949"/>
                  </a:lnTo>
                  <a:lnTo>
                    <a:pt x="176" y="948"/>
                  </a:lnTo>
                  <a:lnTo>
                    <a:pt x="176" y="948"/>
                  </a:lnTo>
                  <a:lnTo>
                    <a:pt x="176" y="948"/>
                  </a:lnTo>
                  <a:lnTo>
                    <a:pt x="177" y="947"/>
                  </a:lnTo>
                  <a:lnTo>
                    <a:pt x="176" y="946"/>
                  </a:lnTo>
                  <a:lnTo>
                    <a:pt x="176" y="946"/>
                  </a:lnTo>
                  <a:lnTo>
                    <a:pt x="176" y="946"/>
                  </a:lnTo>
                  <a:lnTo>
                    <a:pt x="176" y="946"/>
                  </a:lnTo>
                  <a:lnTo>
                    <a:pt x="176" y="947"/>
                  </a:lnTo>
                  <a:lnTo>
                    <a:pt x="176" y="947"/>
                  </a:lnTo>
                  <a:lnTo>
                    <a:pt x="176" y="947"/>
                  </a:lnTo>
                  <a:lnTo>
                    <a:pt x="174" y="946"/>
                  </a:lnTo>
                  <a:lnTo>
                    <a:pt x="174" y="946"/>
                  </a:lnTo>
                  <a:lnTo>
                    <a:pt x="173" y="946"/>
                  </a:lnTo>
                  <a:lnTo>
                    <a:pt x="173" y="945"/>
                  </a:lnTo>
                  <a:lnTo>
                    <a:pt x="173" y="945"/>
                  </a:lnTo>
                  <a:lnTo>
                    <a:pt x="173" y="944"/>
                  </a:lnTo>
                  <a:lnTo>
                    <a:pt x="172" y="944"/>
                  </a:lnTo>
                  <a:lnTo>
                    <a:pt x="172" y="943"/>
                  </a:lnTo>
                  <a:lnTo>
                    <a:pt x="172" y="942"/>
                  </a:lnTo>
                  <a:lnTo>
                    <a:pt x="172" y="943"/>
                  </a:lnTo>
                  <a:lnTo>
                    <a:pt x="172" y="944"/>
                  </a:lnTo>
                  <a:lnTo>
                    <a:pt x="172" y="944"/>
                  </a:lnTo>
                  <a:lnTo>
                    <a:pt x="172" y="945"/>
                  </a:lnTo>
                  <a:lnTo>
                    <a:pt x="173" y="946"/>
                  </a:lnTo>
                  <a:lnTo>
                    <a:pt x="174" y="947"/>
                  </a:lnTo>
                  <a:lnTo>
                    <a:pt x="174" y="948"/>
                  </a:lnTo>
                  <a:lnTo>
                    <a:pt x="174" y="948"/>
                  </a:lnTo>
                  <a:lnTo>
                    <a:pt x="175" y="950"/>
                  </a:lnTo>
                  <a:lnTo>
                    <a:pt x="175" y="950"/>
                  </a:lnTo>
                  <a:lnTo>
                    <a:pt x="175" y="951"/>
                  </a:lnTo>
                  <a:lnTo>
                    <a:pt x="175" y="951"/>
                  </a:lnTo>
                  <a:lnTo>
                    <a:pt x="175" y="951"/>
                  </a:lnTo>
                  <a:lnTo>
                    <a:pt x="175" y="951"/>
                  </a:lnTo>
                  <a:lnTo>
                    <a:pt x="175" y="951"/>
                  </a:lnTo>
                  <a:lnTo>
                    <a:pt x="175" y="951"/>
                  </a:lnTo>
                  <a:lnTo>
                    <a:pt x="175" y="952"/>
                  </a:lnTo>
                  <a:lnTo>
                    <a:pt x="175" y="952"/>
                  </a:lnTo>
                  <a:lnTo>
                    <a:pt x="175" y="952"/>
                  </a:lnTo>
                  <a:lnTo>
                    <a:pt x="176" y="952"/>
                  </a:lnTo>
                  <a:lnTo>
                    <a:pt x="176" y="954"/>
                  </a:lnTo>
                  <a:lnTo>
                    <a:pt x="176" y="954"/>
                  </a:lnTo>
                  <a:lnTo>
                    <a:pt x="176" y="955"/>
                  </a:lnTo>
                  <a:lnTo>
                    <a:pt x="177" y="956"/>
                  </a:lnTo>
                  <a:lnTo>
                    <a:pt x="178" y="956"/>
                  </a:lnTo>
                  <a:lnTo>
                    <a:pt x="178" y="957"/>
                  </a:lnTo>
                  <a:lnTo>
                    <a:pt x="177" y="958"/>
                  </a:lnTo>
                  <a:lnTo>
                    <a:pt x="176" y="958"/>
                  </a:lnTo>
                  <a:lnTo>
                    <a:pt x="176" y="957"/>
                  </a:lnTo>
                  <a:lnTo>
                    <a:pt x="176" y="958"/>
                  </a:lnTo>
                  <a:lnTo>
                    <a:pt x="176" y="957"/>
                  </a:lnTo>
                  <a:lnTo>
                    <a:pt x="175" y="957"/>
                  </a:lnTo>
                  <a:lnTo>
                    <a:pt x="175" y="957"/>
                  </a:lnTo>
                  <a:lnTo>
                    <a:pt x="175" y="956"/>
                  </a:lnTo>
                  <a:lnTo>
                    <a:pt x="174" y="956"/>
                  </a:lnTo>
                  <a:lnTo>
                    <a:pt x="174" y="955"/>
                  </a:lnTo>
                  <a:lnTo>
                    <a:pt x="174" y="955"/>
                  </a:lnTo>
                  <a:lnTo>
                    <a:pt x="174" y="955"/>
                  </a:lnTo>
                  <a:lnTo>
                    <a:pt x="173" y="955"/>
                  </a:lnTo>
                  <a:lnTo>
                    <a:pt x="174" y="955"/>
                  </a:lnTo>
                  <a:lnTo>
                    <a:pt x="174" y="955"/>
                  </a:lnTo>
                  <a:lnTo>
                    <a:pt x="173" y="955"/>
                  </a:lnTo>
                  <a:lnTo>
                    <a:pt x="172" y="955"/>
                  </a:lnTo>
                  <a:lnTo>
                    <a:pt x="172" y="955"/>
                  </a:lnTo>
                  <a:lnTo>
                    <a:pt x="172" y="955"/>
                  </a:lnTo>
                  <a:lnTo>
                    <a:pt x="172" y="955"/>
                  </a:lnTo>
                  <a:lnTo>
                    <a:pt x="172" y="956"/>
                  </a:lnTo>
                  <a:lnTo>
                    <a:pt x="172" y="957"/>
                  </a:lnTo>
                  <a:lnTo>
                    <a:pt x="170" y="956"/>
                  </a:lnTo>
                  <a:lnTo>
                    <a:pt x="170" y="956"/>
                  </a:lnTo>
                  <a:lnTo>
                    <a:pt x="169" y="955"/>
                  </a:lnTo>
                  <a:lnTo>
                    <a:pt x="169" y="955"/>
                  </a:lnTo>
                  <a:lnTo>
                    <a:pt x="168" y="955"/>
                  </a:lnTo>
                  <a:lnTo>
                    <a:pt x="167" y="953"/>
                  </a:lnTo>
                  <a:lnTo>
                    <a:pt x="167" y="953"/>
                  </a:lnTo>
                  <a:lnTo>
                    <a:pt x="167" y="951"/>
                  </a:lnTo>
                  <a:lnTo>
                    <a:pt x="166" y="949"/>
                  </a:lnTo>
                  <a:lnTo>
                    <a:pt x="165" y="947"/>
                  </a:lnTo>
                  <a:lnTo>
                    <a:pt x="164" y="946"/>
                  </a:lnTo>
                  <a:lnTo>
                    <a:pt x="164" y="946"/>
                  </a:lnTo>
                  <a:lnTo>
                    <a:pt x="163" y="946"/>
                  </a:lnTo>
                  <a:lnTo>
                    <a:pt x="163" y="945"/>
                  </a:lnTo>
                  <a:lnTo>
                    <a:pt x="163" y="944"/>
                  </a:lnTo>
                  <a:lnTo>
                    <a:pt x="163" y="943"/>
                  </a:lnTo>
                  <a:lnTo>
                    <a:pt x="163" y="943"/>
                  </a:lnTo>
                  <a:lnTo>
                    <a:pt x="163" y="943"/>
                  </a:lnTo>
                  <a:lnTo>
                    <a:pt x="163" y="944"/>
                  </a:lnTo>
                  <a:lnTo>
                    <a:pt x="162" y="944"/>
                  </a:lnTo>
                  <a:lnTo>
                    <a:pt x="162" y="943"/>
                  </a:lnTo>
                  <a:lnTo>
                    <a:pt x="162" y="942"/>
                  </a:lnTo>
                  <a:lnTo>
                    <a:pt x="162" y="942"/>
                  </a:lnTo>
                  <a:lnTo>
                    <a:pt x="162" y="942"/>
                  </a:lnTo>
                  <a:lnTo>
                    <a:pt x="161" y="942"/>
                  </a:lnTo>
                  <a:lnTo>
                    <a:pt x="161" y="942"/>
                  </a:lnTo>
                  <a:lnTo>
                    <a:pt x="161" y="938"/>
                  </a:lnTo>
                  <a:lnTo>
                    <a:pt x="160" y="938"/>
                  </a:lnTo>
                  <a:lnTo>
                    <a:pt x="160" y="937"/>
                  </a:lnTo>
                  <a:lnTo>
                    <a:pt x="160" y="937"/>
                  </a:lnTo>
                  <a:lnTo>
                    <a:pt x="160" y="935"/>
                  </a:lnTo>
                  <a:lnTo>
                    <a:pt x="161" y="934"/>
                  </a:lnTo>
                  <a:lnTo>
                    <a:pt x="160" y="934"/>
                  </a:lnTo>
                  <a:lnTo>
                    <a:pt x="161" y="934"/>
                  </a:lnTo>
                  <a:lnTo>
                    <a:pt x="161" y="933"/>
                  </a:lnTo>
                  <a:lnTo>
                    <a:pt x="161" y="933"/>
                  </a:lnTo>
                  <a:lnTo>
                    <a:pt x="161" y="933"/>
                  </a:lnTo>
                  <a:lnTo>
                    <a:pt x="161" y="931"/>
                  </a:lnTo>
                  <a:lnTo>
                    <a:pt x="160" y="930"/>
                  </a:lnTo>
                  <a:lnTo>
                    <a:pt x="160" y="929"/>
                  </a:lnTo>
                  <a:lnTo>
                    <a:pt x="160" y="929"/>
                  </a:lnTo>
                  <a:lnTo>
                    <a:pt x="160" y="928"/>
                  </a:lnTo>
                  <a:lnTo>
                    <a:pt x="160" y="927"/>
                  </a:lnTo>
                  <a:lnTo>
                    <a:pt x="160" y="926"/>
                  </a:lnTo>
                  <a:lnTo>
                    <a:pt x="162" y="925"/>
                  </a:lnTo>
                  <a:lnTo>
                    <a:pt x="162" y="925"/>
                  </a:lnTo>
                  <a:lnTo>
                    <a:pt x="162" y="924"/>
                  </a:lnTo>
                  <a:lnTo>
                    <a:pt x="163" y="922"/>
                  </a:lnTo>
                  <a:lnTo>
                    <a:pt x="164" y="920"/>
                  </a:lnTo>
                  <a:lnTo>
                    <a:pt x="165" y="919"/>
                  </a:lnTo>
                  <a:lnTo>
                    <a:pt x="167" y="920"/>
                  </a:lnTo>
                  <a:lnTo>
                    <a:pt x="167" y="919"/>
                  </a:lnTo>
                  <a:lnTo>
                    <a:pt x="167" y="917"/>
                  </a:lnTo>
                  <a:lnTo>
                    <a:pt x="167" y="916"/>
                  </a:lnTo>
                  <a:lnTo>
                    <a:pt x="167" y="915"/>
                  </a:lnTo>
                  <a:lnTo>
                    <a:pt x="168" y="914"/>
                  </a:lnTo>
                  <a:lnTo>
                    <a:pt x="169" y="913"/>
                  </a:lnTo>
                  <a:lnTo>
                    <a:pt x="172" y="913"/>
                  </a:lnTo>
                  <a:lnTo>
                    <a:pt x="172" y="914"/>
                  </a:lnTo>
                  <a:lnTo>
                    <a:pt x="173" y="914"/>
                  </a:lnTo>
                  <a:lnTo>
                    <a:pt x="173" y="914"/>
                  </a:lnTo>
                  <a:lnTo>
                    <a:pt x="174" y="914"/>
                  </a:lnTo>
                  <a:lnTo>
                    <a:pt x="175" y="915"/>
                  </a:lnTo>
                  <a:lnTo>
                    <a:pt x="175" y="916"/>
                  </a:lnTo>
                  <a:lnTo>
                    <a:pt x="175" y="916"/>
                  </a:lnTo>
                  <a:lnTo>
                    <a:pt x="175" y="916"/>
                  </a:lnTo>
                  <a:lnTo>
                    <a:pt x="176" y="916"/>
                  </a:lnTo>
                  <a:lnTo>
                    <a:pt x="176" y="915"/>
                  </a:lnTo>
                  <a:lnTo>
                    <a:pt x="178" y="915"/>
                  </a:lnTo>
                  <a:lnTo>
                    <a:pt x="179" y="915"/>
                  </a:lnTo>
                  <a:lnTo>
                    <a:pt x="179" y="915"/>
                  </a:lnTo>
                  <a:lnTo>
                    <a:pt x="178" y="915"/>
                  </a:lnTo>
                  <a:lnTo>
                    <a:pt x="177" y="914"/>
                  </a:lnTo>
                  <a:lnTo>
                    <a:pt x="175" y="914"/>
                  </a:lnTo>
                  <a:lnTo>
                    <a:pt x="175" y="914"/>
                  </a:lnTo>
                  <a:lnTo>
                    <a:pt x="174" y="914"/>
                  </a:lnTo>
                  <a:lnTo>
                    <a:pt x="172" y="913"/>
                  </a:lnTo>
                  <a:lnTo>
                    <a:pt x="171" y="913"/>
                  </a:lnTo>
                  <a:lnTo>
                    <a:pt x="170" y="913"/>
                  </a:lnTo>
                  <a:lnTo>
                    <a:pt x="170" y="913"/>
                  </a:lnTo>
                  <a:lnTo>
                    <a:pt x="166" y="913"/>
                  </a:lnTo>
                  <a:lnTo>
                    <a:pt x="166" y="913"/>
                  </a:lnTo>
                  <a:lnTo>
                    <a:pt x="164" y="913"/>
                  </a:lnTo>
                  <a:lnTo>
                    <a:pt x="164" y="913"/>
                  </a:lnTo>
                  <a:lnTo>
                    <a:pt x="164" y="913"/>
                  </a:lnTo>
                  <a:lnTo>
                    <a:pt x="164" y="914"/>
                  </a:lnTo>
                  <a:lnTo>
                    <a:pt x="165" y="913"/>
                  </a:lnTo>
                  <a:lnTo>
                    <a:pt x="167" y="914"/>
                  </a:lnTo>
                  <a:lnTo>
                    <a:pt x="167" y="915"/>
                  </a:lnTo>
                  <a:lnTo>
                    <a:pt x="167" y="916"/>
                  </a:lnTo>
                  <a:lnTo>
                    <a:pt x="167" y="916"/>
                  </a:lnTo>
                  <a:lnTo>
                    <a:pt x="167" y="917"/>
                  </a:lnTo>
                  <a:lnTo>
                    <a:pt x="165" y="919"/>
                  </a:lnTo>
                  <a:lnTo>
                    <a:pt x="164" y="919"/>
                  </a:lnTo>
                  <a:lnTo>
                    <a:pt x="163" y="920"/>
                  </a:lnTo>
                  <a:lnTo>
                    <a:pt x="162" y="921"/>
                  </a:lnTo>
                  <a:lnTo>
                    <a:pt x="162" y="923"/>
                  </a:lnTo>
                  <a:lnTo>
                    <a:pt x="161" y="924"/>
                  </a:lnTo>
                  <a:lnTo>
                    <a:pt x="161" y="924"/>
                  </a:lnTo>
                  <a:lnTo>
                    <a:pt x="159" y="925"/>
                  </a:lnTo>
                  <a:lnTo>
                    <a:pt x="159" y="925"/>
                  </a:lnTo>
                  <a:lnTo>
                    <a:pt x="159" y="926"/>
                  </a:lnTo>
                  <a:lnTo>
                    <a:pt x="159" y="927"/>
                  </a:lnTo>
                  <a:lnTo>
                    <a:pt x="154" y="929"/>
                  </a:lnTo>
                  <a:lnTo>
                    <a:pt x="153" y="929"/>
                  </a:lnTo>
                  <a:lnTo>
                    <a:pt x="153" y="930"/>
                  </a:lnTo>
                  <a:lnTo>
                    <a:pt x="154" y="931"/>
                  </a:lnTo>
                  <a:lnTo>
                    <a:pt x="154" y="931"/>
                  </a:lnTo>
                  <a:lnTo>
                    <a:pt x="154" y="931"/>
                  </a:lnTo>
                  <a:lnTo>
                    <a:pt x="154" y="932"/>
                  </a:lnTo>
                  <a:lnTo>
                    <a:pt x="154" y="932"/>
                  </a:lnTo>
                  <a:lnTo>
                    <a:pt x="153" y="933"/>
                  </a:lnTo>
                  <a:lnTo>
                    <a:pt x="153" y="933"/>
                  </a:lnTo>
                  <a:lnTo>
                    <a:pt x="154" y="933"/>
                  </a:lnTo>
                  <a:lnTo>
                    <a:pt x="154" y="933"/>
                  </a:lnTo>
                  <a:lnTo>
                    <a:pt x="154" y="933"/>
                  </a:lnTo>
                  <a:lnTo>
                    <a:pt x="155" y="933"/>
                  </a:lnTo>
                  <a:lnTo>
                    <a:pt x="156" y="934"/>
                  </a:lnTo>
                  <a:lnTo>
                    <a:pt x="156" y="935"/>
                  </a:lnTo>
                  <a:lnTo>
                    <a:pt x="156" y="935"/>
                  </a:lnTo>
                  <a:lnTo>
                    <a:pt x="156" y="936"/>
                  </a:lnTo>
                  <a:lnTo>
                    <a:pt x="157" y="937"/>
                  </a:lnTo>
                  <a:lnTo>
                    <a:pt x="157" y="938"/>
                  </a:lnTo>
                  <a:lnTo>
                    <a:pt x="157" y="938"/>
                  </a:lnTo>
                  <a:lnTo>
                    <a:pt x="157" y="938"/>
                  </a:lnTo>
                  <a:lnTo>
                    <a:pt x="158" y="938"/>
                  </a:lnTo>
                  <a:lnTo>
                    <a:pt x="157" y="938"/>
                  </a:lnTo>
                  <a:lnTo>
                    <a:pt x="158" y="938"/>
                  </a:lnTo>
                  <a:lnTo>
                    <a:pt x="158" y="939"/>
                  </a:lnTo>
                  <a:lnTo>
                    <a:pt x="158" y="940"/>
                  </a:lnTo>
                  <a:lnTo>
                    <a:pt x="158" y="941"/>
                  </a:lnTo>
                  <a:lnTo>
                    <a:pt x="158" y="941"/>
                  </a:lnTo>
                  <a:lnTo>
                    <a:pt x="158" y="942"/>
                  </a:lnTo>
                  <a:lnTo>
                    <a:pt x="159" y="942"/>
                  </a:lnTo>
                  <a:lnTo>
                    <a:pt x="159" y="943"/>
                  </a:lnTo>
                  <a:lnTo>
                    <a:pt x="158" y="944"/>
                  </a:lnTo>
                  <a:lnTo>
                    <a:pt x="158" y="945"/>
                  </a:lnTo>
                  <a:lnTo>
                    <a:pt x="158" y="946"/>
                  </a:lnTo>
                  <a:lnTo>
                    <a:pt x="158" y="946"/>
                  </a:lnTo>
                  <a:lnTo>
                    <a:pt x="157" y="946"/>
                  </a:lnTo>
                  <a:lnTo>
                    <a:pt x="157" y="946"/>
                  </a:lnTo>
                  <a:lnTo>
                    <a:pt x="156" y="946"/>
                  </a:lnTo>
                  <a:lnTo>
                    <a:pt x="155" y="946"/>
                  </a:lnTo>
                  <a:lnTo>
                    <a:pt x="154" y="946"/>
                  </a:lnTo>
                  <a:lnTo>
                    <a:pt x="156" y="946"/>
                  </a:lnTo>
                  <a:lnTo>
                    <a:pt x="157" y="946"/>
                  </a:lnTo>
                  <a:lnTo>
                    <a:pt x="159" y="946"/>
                  </a:lnTo>
                  <a:lnTo>
                    <a:pt x="159" y="946"/>
                  </a:lnTo>
                  <a:lnTo>
                    <a:pt x="159" y="945"/>
                  </a:lnTo>
                  <a:lnTo>
                    <a:pt x="161" y="945"/>
                  </a:lnTo>
                  <a:lnTo>
                    <a:pt x="161" y="946"/>
                  </a:lnTo>
                  <a:lnTo>
                    <a:pt x="161" y="947"/>
                  </a:lnTo>
                  <a:lnTo>
                    <a:pt x="162" y="948"/>
                  </a:lnTo>
                  <a:lnTo>
                    <a:pt x="163" y="949"/>
                  </a:lnTo>
                  <a:lnTo>
                    <a:pt x="163" y="949"/>
                  </a:lnTo>
                  <a:lnTo>
                    <a:pt x="163" y="950"/>
                  </a:lnTo>
                  <a:lnTo>
                    <a:pt x="163" y="950"/>
                  </a:lnTo>
                  <a:lnTo>
                    <a:pt x="163" y="951"/>
                  </a:lnTo>
                  <a:lnTo>
                    <a:pt x="163" y="951"/>
                  </a:lnTo>
                  <a:lnTo>
                    <a:pt x="163" y="951"/>
                  </a:lnTo>
                  <a:lnTo>
                    <a:pt x="165" y="952"/>
                  </a:lnTo>
                  <a:lnTo>
                    <a:pt x="165" y="955"/>
                  </a:lnTo>
                  <a:lnTo>
                    <a:pt x="166" y="955"/>
                  </a:lnTo>
                  <a:lnTo>
                    <a:pt x="167" y="955"/>
                  </a:lnTo>
                  <a:lnTo>
                    <a:pt x="167" y="955"/>
                  </a:lnTo>
                  <a:lnTo>
                    <a:pt x="166" y="955"/>
                  </a:lnTo>
                  <a:lnTo>
                    <a:pt x="166" y="956"/>
                  </a:lnTo>
                  <a:lnTo>
                    <a:pt x="167" y="957"/>
                  </a:lnTo>
                  <a:lnTo>
                    <a:pt x="167" y="957"/>
                  </a:lnTo>
                  <a:lnTo>
                    <a:pt x="166" y="957"/>
                  </a:lnTo>
                  <a:lnTo>
                    <a:pt x="166" y="957"/>
                  </a:lnTo>
                  <a:lnTo>
                    <a:pt x="166" y="957"/>
                  </a:lnTo>
                  <a:lnTo>
                    <a:pt x="165" y="957"/>
                  </a:lnTo>
                  <a:lnTo>
                    <a:pt x="165" y="957"/>
                  </a:lnTo>
                  <a:lnTo>
                    <a:pt x="164" y="957"/>
                  </a:lnTo>
                  <a:lnTo>
                    <a:pt x="163" y="957"/>
                  </a:lnTo>
                  <a:lnTo>
                    <a:pt x="163" y="957"/>
                  </a:lnTo>
                  <a:lnTo>
                    <a:pt x="162" y="957"/>
                  </a:lnTo>
                  <a:lnTo>
                    <a:pt x="162" y="957"/>
                  </a:lnTo>
                  <a:lnTo>
                    <a:pt x="162" y="958"/>
                  </a:lnTo>
                  <a:lnTo>
                    <a:pt x="160" y="958"/>
                  </a:lnTo>
                  <a:lnTo>
                    <a:pt x="160" y="958"/>
                  </a:lnTo>
                  <a:lnTo>
                    <a:pt x="160" y="958"/>
                  </a:lnTo>
                  <a:lnTo>
                    <a:pt x="161" y="959"/>
                  </a:lnTo>
                  <a:lnTo>
                    <a:pt x="162" y="959"/>
                  </a:lnTo>
                  <a:lnTo>
                    <a:pt x="163" y="959"/>
                  </a:lnTo>
                  <a:lnTo>
                    <a:pt x="164" y="960"/>
                  </a:lnTo>
                  <a:lnTo>
                    <a:pt x="165" y="960"/>
                  </a:lnTo>
                  <a:lnTo>
                    <a:pt x="165" y="960"/>
                  </a:lnTo>
                  <a:lnTo>
                    <a:pt x="165" y="961"/>
                  </a:lnTo>
                  <a:lnTo>
                    <a:pt x="166" y="961"/>
                  </a:lnTo>
                  <a:lnTo>
                    <a:pt x="167" y="962"/>
                  </a:lnTo>
                  <a:lnTo>
                    <a:pt x="167" y="964"/>
                  </a:lnTo>
                  <a:lnTo>
                    <a:pt x="167" y="964"/>
                  </a:lnTo>
                  <a:lnTo>
                    <a:pt x="167" y="964"/>
                  </a:lnTo>
                  <a:lnTo>
                    <a:pt x="167" y="964"/>
                  </a:lnTo>
                  <a:lnTo>
                    <a:pt x="167" y="964"/>
                  </a:lnTo>
                  <a:lnTo>
                    <a:pt x="167" y="965"/>
                  </a:lnTo>
                  <a:lnTo>
                    <a:pt x="168" y="966"/>
                  </a:lnTo>
                  <a:lnTo>
                    <a:pt x="167" y="968"/>
                  </a:lnTo>
                  <a:lnTo>
                    <a:pt x="167" y="968"/>
                  </a:lnTo>
                  <a:lnTo>
                    <a:pt x="165" y="968"/>
                  </a:lnTo>
                  <a:lnTo>
                    <a:pt x="165" y="968"/>
                  </a:lnTo>
                  <a:lnTo>
                    <a:pt x="164" y="968"/>
                  </a:lnTo>
                  <a:lnTo>
                    <a:pt x="163" y="968"/>
                  </a:lnTo>
                  <a:lnTo>
                    <a:pt x="163" y="968"/>
                  </a:lnTo>
                  <a:lnTo>
                    <a:pt x="163" y="968"/>
                  </a:lnTo>
                  <a:lnTo>
                    <a:pt x="162" y="968"/>
                  </a:lnTo>
                  <a:lnTo>
                    <a:pt x="162" y="968"/>
                  </a:lnTo>
                  <a:lnTo>
                    <a:pt x="161" y="968"/>
                  </a:lnTo>
                  <a:lnTo>
                    <a:pt x="160" y="968"/>
                  </a:lnTo>
                  <a:lnTo>
                    <a:pt x="159" y="968"/>
                  </a:lnTo>
                  <a:lnTo>
                    <a:pt x="159" y="967"/>
                  </a:lnTo>
                  <a:lnTo>
                    <a:pt x="159" y="967"/>
                  </a:lnTo>
                  <a:lnTo>
                    <a:pt x="158" y="968"/>
                  </a:lnTo>
                  <a:lnTo>
                    <a:pt x="157" y="968"/>
                  </a:lnTo>
                  <a:lnTo>
                    <a:pt x="156" y="967"/>
                  </a:lnTo>
                  <a:lnTo>
                    <a:pt x="156" y="966"/>
                  </a:lnTo>
                  <a:lnTo>
                    <a:pt x="155" y="967"/>
                  </a:lnTo>
                  <a:lnTo>
                    <a:pt x="155" y="967"/>
                  </a:lnTo>
                  <a:lnTo>
                    <a:pt x="155" y="967"/>
                  </a:lnTo>
                  <a:lnTo>
                    <a:pt x="154" y="967"/>
                  </a:lnTo>
                  <a:lnTo>
                    <a:pt x="154" y="967"/>
                  </a:lnTo>
                  <a:lnTo>
                    <a:pt x="154" y="966"/>
                  </a:lnTo>
                  <a:lnTo>
                    <a:pt x="153" y="966"/>
                  </a:lnTo>
                  <a:lnTo>
                    <a:pt x="153" y="966"/>
                  </a:lnTo>
                  <a:lnTo>
                    <a:pt x="152" y="964"/>
                  </a:lnTo>
                  <a:lnTo>
                    <a:pt x="152" y="964"/>
                  </a:lnTo>
                  <a:lnTo>
                    <a:pt x="152" y="964"/>
                  </a:lnTo>
                  <a:lnTo>
                    <a:pt x="151" y="964"/>
                  </a:lnTo>
                  <a:lnTo>
                    <a:pt x="151" y="964"/>
                  </a:lnTo>
                  <a:lnTo>
                    <a:pt x="150" y="964"/>
                  </a:lnTo>
                  <a:lnTo>
                    <a:pt x="150" y="964"/>
                  </a:lnTo>
                  <a:lnTo>
                    <a:pt x="150" y="963"/>
                  </a:lnTo>
                  <a:lnTo>
                    <a:pt x="149" y="963"/>
                  </a:lnTo>
                  <a:lnTo>
                    <a:pt x="149" y="963"/>
                  </a:lnTo>
                  <a:lnTo>
                    <a:pt x="149" y="964"/>
                  </a:lnTo>
                  <a:lnTo>
                    <a:pt x="148" y="963"/>
                  </a:lnTo>
                  <a:lnTo>
                    <a:pt x="148" y="964"/>
                  </a:lnTo>
                  <a:lnTo>
                    <a:pt x="147" y="964"/>
                  </a:lnTo>
                  <a:lnTo>
                    <a:pt x="146" y="964"/>
                  </a:lnTo>
                  <a:lnTo>
                    <a:pt x="145" y="964"/>
                  </a:lnTo>
                  <a:lnTo>
                    <a:pt x="145" y="963"/>
                  </a:lnTo>
                  <a:lnTo>
                    <a:pt x="145" y="964"/>
                  </a:lnTo>
                  <a:lnTo>
                    <a:pt x="145" y="964"/>
                  </a:lnTo>
                  <a:lnTo>
                    <a:pt x="146" y="964"/>
                  </a:lnTo>
                  <a:lnTo>
                    <a:pt x="146" y="965"/>
                  </a:lnTo>
                  <a:lnTo>
                    <a:pt x="147" y="966"/>
                  </a:lnTo>
                  <a:lnTo>
                    <a:pt x="146" y="967"/>
                  </a:lnTo>
                  <a:lnTo>
                    <a:pt x="146" y="967"/>
                  </a:lnTo>
                  <a:lnTo>
                    <a:pt x="147" y="967"/>
                  </a:lnTo>
                  <a:lnTo>
                    <a:pt x="147" y="968"/>
                  </a:lnTo>
                  <a:lnTo>
                    <a:pt x="147" y="968"/>
                  </a:lnTo>
                  <a:lnTo>
                    <a:pt x="147" y="968"/>
                  </a:lnTo>
                  <a:lnTo>
                    <a:pt x="146" y="968"/>
                  </a:lnTo>
                  <a:lnTo>
                    <a:pt x="145" y="968"/>
                  </a:lnTo>
                  <a:lnTo>
                    <a:pt x="145" y="968"/>
                  </a:lnTo>
                  <a:lnTo>
                    <a:pt x="145" y="967"/>
                  </a:lnTo>
                  <a:lnTo>
                    <a:pt x="145" y="968"/>
                  </a:lnTo>
                  <a:lnTo>
                    <a:pt x="145" y="968"/>
                  </a:lnTo>
                  <a:lnTo>
                    <a:pt x="144" y="968"/>
                  </a:lnTo>
                  <a:lnTo>
                    <a:pt x="144" y="968"/>
                  </a:lnTo>
                  <a:lnTo>
                    <a:pt x="144" y="968"/>
                  </a:lnTo>
                  <a:lnTo>
                    <a:pt x="144" y="968"/>
                  </a:lnTo>
                  <a:lnTo>
                    <a:pt x="143" y="968"/>
                  </a:lnTo>
                  <a:lnTo>
                    <a:pt x="143" y="968"/>
                  </a:lnTo>
                  <a:lnTo>
                    <a:pt x="144" y="968"/>
                  </a:lnTo>
                  <a:lnTo>
                    <a:pt x="144" y="969"/>
                  </a:lnTo>
                  <a:lnTo>
                    <a:pt x="144" y="970"/>
                  </a:lnTo>
                  <a:lnTo>
                    <a:pt x="145" y="972"/>
                  </a:lnTo>
                  <a:lnTo>
                    <a:pt x="145" y="972"/>
                  </a:lnTo>
                  <a:lnTo>
                    <a:pt x="145" y="972"/>
                  </a:lnTo>
                  <a:lnTo>
                    <a:pt x="145" y="972"/>
                  </a:lnTo>
                  <a:lnTo>
                    <a:pt x="145" y="972"/>
                  </a:lnTo>
                  <a:lnTo>
                    <a:pt x="146" y="972"/>
                  </a:lnTo>
                  <a:lnTo>
                    <a:pt x="146" y="972"/>
                  </a:lnTo>
                  <a:lnTo>
                    <a:pt x="146" y="972"/>
                  </a:lnTo>
                  <a:lnTo>
                    <a:pt x="147" y="972"/>
                  </a:lnTo>
                  <a:lnTo>
                    <a:pt x="148" y="972"/>
                  </a:lnTo>
                  <a:lnTo>
                    <a:pt x="149" y="972"/>
                  </a:lnTo>
                  <a:lnTo>
                    <a:pt x="149" y="972"/>
                  </a:lnTo>
                  <a:lnTo>
                    <a:pt x="150" y="972"/>
                  </a:lnTo>
                  <a:lnTo>
                    <a:pt x="150" y="973"/>
                  </a:lnTo>
                  <a:lnTo>
                    <a:pt x="150" y="973"/>
                  </a:lnTo>
                  <a:lnTo>
                    <a:pt x="150" y="974"/>
                  </a:lnTo>
                  <a:lnTo>
                    <a:pt x="150" y="974"/>
                  </a:lnTo>
                  <a:lnTo>
                    <a:pt x="150" y="974"/>
                  </a:lnTo>
                  <a:lnTo>
                    <a:pt x="151" y="974"/>
                  </a:lnTo>
                  <a:lnTo>
                    <a:pt x="151" y="974"/>
                  </a:lnTo>
                  <a:lnTo>
                    <a:pt x="151" y="975"/>
                  </a:lnTo>
                  <a:lnTo>
                    <a:pt x="151" y="976"/>
                  </a:lnTo>
                  <a:lnTo>
                    <a:pt x="151" y="977"/>
                  </a:lnTo>
                  <a:lnTo>
                    <a:pt x="151" y="976"/>
                  </a:lnTo>
                  <a:lnTo>
                    <a:pt x="151" y="977"/>
                  </a:lnTo>
                  <a:lnTo>
                    <a:pt x="150" y="977"/>
                  </a:lnTo>
                  <a:lnTo>
                    <a:pt x="150" y="977"/>
                  </a:lnTo>
                  <a:lnTo>
                    <a:pt x="151" y="977"/>
                  </a:lnTo>
                  <a:lnTo>
                    <a:pt x="151" y="977"/>
                  </a:lnTo>
                  <a:lnTo>
                    <a:pt x="151" y="977"/>
                  </a:lnTo>
                  <a:lnTo>
                    <a:pt x="151" y="977"/>
                  </a:lnTo>
                  <a:lnTo>
                    <a:pt x="152" y="978"/>
                  </a:lnTo>
                  <a:lnTo>
                    <a:pt x="152" y="979"/>
                  </a:lnTo>
                  <a:lnTo>
                    <a:pt x="153" y="979"/>
                  </a:lnTo>
                  <a:lnTo>
                    <a:pt x="153" y="980"/>
                  </a:lnTo>
                  <a:lnTo>
                    <a:pt x="153" y="980"/>
                  </a:lnTo>
                  <a:lnTo>
                    <a:pt x="153" y="981"/>
                  </a:lnTo>
                  <a:lnTo>
                    <a:pt x="153" y="981"/>
                  </a:lnTo>
                  <a:lnTo>
                    <a:pt x="154" y="980"/>
                  </a:lnTo>
                  <a:lnTo>
                    <a:pt x="154" y="980"/>
                  </a:lnTo>
                  <a:lnTo>
                    <a:pt x="155" y="981"/>
                  </a:lnTo>
                  <a:lnTo>
                    <a:pt x="155" y="981"/>
                  </a:lnTo>
                  <a:lnTo>
                    <a:pt x="154" y="981"/>
                  </a:lnTo>
                  <a:lnTo>
                    <a:pt x="154" y="981"/>
                  </a:lnTo>
                  <a:lnTo>
                    <a:pt x="154" y="981"/>
                  </a:lnTo>
                  <a:lnTo>
                    <a:pt x="155" y="982"/>
                  </a:lnTo>
                  <a:lnTo>
                    <a:pt x="155" y="982"/>
                  </a:lnTo>
                  <a:lnTo>
                    <a:pt x="155" y="983"/>
                  </a:lnTo>
                  <a:lnTo>
                    <a:pt x="155" y="984"/>
                  </a:lnTo>
                  <a:lnTo>
                    <a:pt x="155" y="984"/>
                  </a:lnTo>
                  <a:lnTo>
                    <a:pt x="155" y="984"/>
                  </a:lnTo>
                  <a:lnTo>
                    <a:pt x="155" y="984"/>
                  </a:lnTo>
                  <a:lnTo>
                    <a:pt x="155" y="985"/>
                  </a:lnTo>
                  <a:lnTo>
                    <a:pt x="156" y="985"/>
                  </a:lnTo>
                  <a:lnTo>
                    <a:pt x="155" y="985"/>
                  </a:lnTo>
                  <a:lnTo>
                    <a:pt x="155" y="985"/>
                  </a:lnTo>
                  <a:lnTo>
                    <a:pt x="155" y="986"/>
                  </a:lnTo>
                  <a:lnTo>
                    <a:pt x="154" y="986"/>
                  </a:lnTo>
                  <a:lnTo>
                    <a:pt x="154" y="986"/>
                  </a:lnTo>
                  <a:lnTo>
                    <a:pt x="154" y="987"/>
                  </a:lnTo>
                  <a:lnTo>
                    <a:pt x="154" y="987"/>
                  </a:lnTo>
                  <a:lnTo>
                    <a:pt x="153" y="986"/>
                  </a:lnTo>
                  <a:lnTo>
                    <a:pt x="153" y="985"/>
                  </a:lnTo>
                  <a:lnTo>
                    <a:pt x="153" y="985"/>
                  </a:lnTo>
                  <a:lnTo>
                    <a:pt x="152" y="985"/>
                  </a:lnTo>
                  <a:lnTo>
                    <a:pt x="152" y="986"/>
                  </a:lnTo>
                  <a:lnTo>
                    <a:pt x="152" y="987"/>
                  </a:lnTo>
                  <a:lnTo>
                    <a:pt x="151" y="987"/>
                  </a:lnTo>
                  <a:lnTo>
                    <a:pt x="151" y="987"/>
                  </a:lnTo>
                  <a:lnTo>
                    <a:pt x="150" y="986"/>
                  </a:lnTo>
                  <a:lnTo>
                    <a:pt x="150" y="986"/>
                  </a:lnTo>
                  <a:lnTo>
                    <a:pt x="150" y="986"/>
                  </a:lnTo>
                  <a:lnTo>
                    <a:pt x="150" y="985"/>
                  </a:lnTo>
                  <a:lnTo>
                    <a:pt x="150" y="985"/>
                  </a:lnTo>
                  <a:lnTo>
                    <a:pt x="150" y="985"/>
                  </a:lnTo>
                  <a:lnTo>
                    <a:pt x="150" y="986"/>
                  </a:lnTo>
                  <a:lnTo>
                    <a:pt x="149" y="985"/>
                  </a:lnTo>
                  <a:lnTo>
                    <a:pt x="148" y="985"/>
                  </a:lnTo>
                  <a:lnTo>
                    <a:pt x="148" y="985"/>
                  </a:lnTo>
                  <a:lnTo>
                    <a:pt x="147" y="985"/>
                  </a:lnTo>
                  <a:lnTo>
                    <a:pt x="147" y="984"/>
                  </a:lnTo>
                  <a:lnTo>
                    <a:pt x="146" y="984"/>
                  </a:lnTo>
                  <a:lnTo>
                    <a:pt x="146" y="983"/>
                  </a:lnTo>
                  <a:lnTo>
                    <a:pt x="146" y="983"/>
                  </a:lnTo>
                  <a:lnTo>
                    <a:pt x="145" y="984"/>
                  </a:lnTo>
                  <a:lnTo>
                    <a:pt x="145" y="984"/>
                  </a:lnTo>
                  <a:lnTo>
                    <a:pt x="146" y="985"/>
                  </a:lnTo>
                  <a:lnTo>
                    <a:pt x="146" y="985"/>
                  </a:lnTo>
                  <a:lnTo>
                    <a:pt x="146" y="985"/>
                  </a:lnTo>
                  <a:lnTo>
                    <a:pt x="147" y="985"/>
                  </a:lnTo>
                  <a:lnTo>
                    <a:pt x="147" y="988"/>
                  </a:lnTo>
                  <a:lnTo>
                    <a:pt x="146" y="988"/>
                  </a:lnTo>
                  <a:lnTo>
                    <a:pt x="146" y="987"/>
                  </a:lnTo>
                  <a:lnTo>
                    <a:pt x="145" y="987"/>
                  </a:lnTo>
                  <a:lnTo>
                    <a:pt x="146" y="988"/>
                  </a:lnTo>
                  <a:lnTo>
                    <a:pt x="147" y="988"/>
                  </a:lnTo>
                  <a:lnTo>
                    <a:pt x="147" y="989"/>
                  </a:lnTo>
                  <a:lnTo>
                    <a:pt x="147" y="989"/>
                  </a:lnTo>
                  <a:lnTo>
                    <a:pt x="147" y="990"/>
                  </a:lnTo>
                  <a:lnTo>
                    <a:pt x="148" y="990"/>
                  </a:lnTo>
                  <a:lnTo>
                    <a:pt x="148" y="990"/>
                  </a:lnTo>
                  <a:lnTo>
                    <a:pt x="147" y="990"/>
                  </a:lnTo>
                  <a:lnTo>
                    <a:pt x="147" y="991"/>
                  </a:lnTo>
                  <a:lnTo>
                    <a:pt x="147" y="991"/>
                  </a:lnTo>
                  <a:lnTo>
                    <a:pt x="147" y="992"/>
                  </a:lnTo>
                  <a:lnTo>
                    <a:pt x="147" y="992"/>
                  </a:lnTo>
                  <a:lnTo>
                    <a:pt x="146" y="992"/>
                  </a:lnTo>
                  <a:lnTo>
                    <a:pt x="145" y="992"/>
                  </a:lnTo>
                  <a:lnTo>
                    <a:pt x="145" y="991"/>
                  </a:lnTo>
                  <a:lnTo>
                    <a:pt x="145" y="990"/>
                  </a:lnTo>
                  <a:lnTo>
                    <a:pt x="145" y="990"/>
                  </a:lnTo>
                  <a:lnTo>
                    <a:pt x="145" y="990"/>
                  </a:lnTo>
                  <a:lnTo>
                    <a:pt x="145" y="990"/>
                  </a:lnTo>
                  <a:lnTo>
                    <a:pt x="145" y="990"/>
                  </a:lnTo>
                  <a:lnTo>
                    <a:pt x="144" y="990"/>
                  </a:lnTo>
                  <a:lnTo>
                    <a:pt x="144" y="989"/>
                  </a:lnTo>
                  <a:lnTo>
                    <a:pt x="144" y="989"/>
                  </a:lnTo>
                  <a:lnTo>
                    <a:pt x="144" y="989"/>
                  </a:lnTo>
                  <a:lnTo>
                    <a:pt x="144" y="990"/>
                  </a:lnTo>
                  <a:lnTo>
                    <a:pt x="143" y="990"/>
                  </a:lnTo>
                  <a:lnTo>
                    <a:pt x="143" y="990"/>
                  </a:lnTo>
                  <a:lnTo>
                    <a:pt x="144" y="990"/>
                  </a:lnTo>
                  <a:lnTo>
                    <a:pt x="144" y="990"/>
                  </a:lnTo>
                  <a:lnTo>
                    <a:pt x="143" y="990"/>
                  </a:lnTo>
                  <a:lnTo>
                    <a:pt x="142" y="990"/>
                  </a:lnTo>
                  <a:lnTo>
                    <a:pt x="141" y="990"/>
                  </a:lnTo>
                  <a:lnTo>
                    <a:pt x="141" y="990"/>
                  </a:lnTo>
                  <a:lnTo>
                    <a:pt x="143" y="991"/>
                  </a:lnTo>
                  <a:lnTo>
                    <a:pt x="144" y="992"/>
                  </a:lnTo>
                  <a:lnTo>
                    <a:pt x="144" y="992"/>
                  </a:lnTo>
                  <a:lnTo>
                    <a:pt x="144" y="993"/>
                  </a:lnTo>
                  <a:lnTo>
                    <a:pt x="143" y="992"/>
                  </a:lnTo>
                  <a:lnTo>
                    <a:pt x="143" y="993"/>
                  </a:lnTo>
                  <a:lnTo>
                    <a:pt x="141" y="992"/>
                  </a:lnTo>
                  <a:lnTo>
                    <a:pt x="141" y="992"/>
                  </a:lnTo>
                  <a:lnTo>
                    <a:pt x="141" y="993"/>
                  </a:lnTo>
                  <a:lnTo>
                    <a:pt x="141" y="993"/>
                  </a:lnTo>
                  <a:lnTo>
                    <a:pt x="141" y="993"/>
                  </a:lnTo>
                  <a:lnTo>
                    <a:pt x="141" y="993"/>
                  </a:lnTo>
                  <a:lnTo>
                    <a:pt x="141" y="992"/>
                  </a:lnTo>
                  <a:lnTo>
                    <a:pt x="141" y="992"/>
                  </a:lnTo>
                  <a:lnTo>
                    <a:pt x="141" y="992"/>
                  </a:lnTo>
                  <a:lnTo>
                    <a:pt x="141" y="991"/>
                  </a:lnTo>
                  <a:lnTo>
                    <a:pt x="141" y="992"/>
                  </a:lnTo>
                  <a:lnTo>
                    <a:pt x="141" y="991"/>
                  </a:lnTo>
                  <a:lnTo>
                    <a:pt x="141" y="990"/>
                  </a:lnTo>
                  <a:lnTo>
                    <a:pt x="140" y="990"/>
                  </a:lnTo>
                  <a:lnTo>
                    <a:pt x="141" y="990"/>
                  </a:lnTo>
                  <a:lnTo>
                    <a:pt x="141" y="990"/>
                  </a:lnTo>
                  <a:lnTo>
                    <a:pt x="141" y="989"/>
                  </a:lnTo>
                  <a:lnTo>
                    <a:pt x="140" y="988"/>
                  </a:lnTo>
                  <a:lnTo>
                    <a:pt x="138" y="985"/>
                  </a:lnTo>
                  <a:lnTo>
                    <a:pt x="138" y="985"/>
                  </a:lnTo>
                  <a:lnTo>
                    <a:pt x="138" y="984"/>
                  </a:lnTo>
                  <a:lnTo>
                    <a:pt x="137" y="984"/>
                  </a:lnTo>
                  <a:lnTo>
                    <a:pt x="137" y="985"/>
                  </a:lnTo>
                  <a:lnTo>
                    <a:pt x="137" y="985"/>
                  </a:lnTo>
                  <a:lnTo>
                    <a:pt x="136" y="984"/>
                  </a:lnTo>
                  <a:lnTo>
                    <a:pt x="137" y="985"/>
                  </a:lnTo>
                  <a:lnTo>
                    <a:pt x="137" y="986"/>
                  </a:lnTo>
                  <a:lnTo>
                    <a:pt x="138" y="987"/>
                  </a:lnTo>
                  <a:lnTo>
                    <a:pt x="138" y="987"/>
                  </a:lnTo>
                  <a:lnTo>
                    <a:pt x="138" y="987"/>
                  </a:lnTo>
                  <a:lnTo>
                    <a:pt x="138" y="988"/>
                  </a:lnTo>
                  <a:lnTo>
                    <a:pt x="139" y="988"/>
                  </a:lnTo>
                  <a:lnTo>
                    <a:pt x="140" y="989"/>
                  </a:lnTo>
                  <a:lnTo>
                    <a:pt x="139" y="989"/>
                  </a:lnTo>
                  <a:lnTo>
                    <a:pt x="138" y="990"/>
                  </a:lnTo>
                  <a:lnTo>
                    <a:pt x="138" y="990"/>
                  </a:lnTo>
                  <a:lnTo>
                    <a:pt x="138" y="991"/>
                  </a:lnTo>
                  <a:lnTo>
                    <a:pt x="138" y="991"/>
                  </a:lnTo>
                  <a:lnTo>
                    <a:pt x="138" y="992"/>
                  </a:lnTo>
                  <a:lnTo>
                    <a:pt x="138" y="993"/>
                  </a:lnTo>
                  <a:lnTo>
                    <a:pt x="137" y="993"/>
                  </a:lnTo>
                  <a:lnTo>
                    <a:pt x="137" y="993"/>
                  </a:lnTo>
                  <a:lnTo>
                    <a:pt x="137" y="992"/>
                  </a:lnTo>
                  <a:lnTo>
                    <a:pt x="137" y="992"/>
                  </a:lnTo>
                  <a:lnTo>
                    <a:pt x="137" y="991"/>
                  </a:lnTo>
                  <a:lnTo>
                    <a:pt x="137" y="990"/>
                  </a:lnTo>
                  <a:lnTo>
                    <a:pt x="137" y="990"/>
                  </a:lnTo>
                  <a:lnTo>
                    <a:pt x="136" y="990"/>
                  </a:lnTo>
                  <a:lnTo>
                    <a:pt x="136" y="990"/>
                  </a:lnTo>
                  <a:lnTo>
                    <a:pt x="136" y="990"/>
                  </a:lnTo>
                  <a:lnTo>
                    <a:pt x="136" y="991"/>
                  </a:lnTo>
                  <a:lnTo>
                    <a:pt x="136" y="991"/>
                  </a:lnTo>
                  <a:lnTo>
                    <a:pt x="135" y="990"/>
                  </a:lnTo>
                  <a:lnTo>
                    <a:pt x="135" y="990"/>
                  </a:lnTo>
                  <a:lnTo>
                    <a:pt x="135" y="990"/>
                  </a:lnTo>
                  <a:lnTo>
                    <a:pt x="135" y="991"/>
                  </a:lnTo>
                  <a:lnTo>
                    <a:pt x="136" y="992"/>
                  </a:lnTo>
                  <a:lnTo>
                    <a:pt x="136" y="992"/>
                  </a:lnTo>
                  <a:lnTo>
                    <a:pt x="135" y="992"/>
                  </a:lnTo>
                  <a:lnTo>
                    <a:pt x="135" y="992"/>
                  </a:lnTo>
                  <a:lnTo>
                    <a:pt x="135" y="992"/>
                  </a:lnTo>
                  <a:lnTo>
                    <a:pt x="135" y="993"/>
                  </a:lnTo>
                  <a:lnTo>
                    <a:pt x="136" y="993"/>
                  </a:lnTo>
                  <a:lnTo>
                    <a:pt x="136" y="994"/>
                  </a:lnTo>
                  <a:lnTo>
                    <a:pt x="136" y="994"/>
                  </a:lnTo>
                  <a:lnTo>
                    <a:pt x="136" y="994"/>
                  </a:lnTo>
                  <a:lnTo>
                    <a:pt x="136" y="994"/>
                  </a:lnTo>
                  <a:lnTo>
                    <a:pt x="136" y="994"/>
                  </a:lnTo>
                  <a:lnTo>
                    <a:pt x="135" y="994"/>
                  </a:lnTo>
                  <a:lnTo>
                    <a:pt x="135" y="994"/>
                  </a:lnTo>
                  <a:lnTo>
                    <a:pt x="136" y="995"/>
                  </a:lnTo>
                  <a:lnTo>
                    <a:pt x="136" y="996"/>
                  </a:lnTo>
                  <a:lnTo>
                    <a:pt x="136" y="996"/>
                  </a:lnTo>
                  <a:lnTo>
                    <a:pt x="136" y="997"/>
                  </a:lnTo>
                  <a:lnTo>
                    <a:pt x="136" y="997"/>
                  </a:lnTo>
                  <a:lnTo>
                    <a:pt x="134" y="997"/>
                  </a:lnTo>
                  <a:lnTo>
                    <a:pt x="133" y="996"/>
                  </a:lnTo>
                  <a:lnTo>
                    <a:pt x="133" y="995"/>
                  </a:lnTo>
                  <a:lnTo>
                    <a:pt x="132" y="995"/>
                  </a:lnTo>
                  <a:lnTo>
                    <a:pt x="132" y="994"/>
                  </a:lnTo>
                  <a:lnTo>
                    <a:pt x="132" y="994"/>
                  </a:lnTo>
                  <a:lnTo>
                    <a:pt x="132" y="995"/>
                  </a:lnTo>
                  <a:lnTo>
                    <a:pt x="132" y="996"/>
                  </a:lnTo>
                  <a:lnTo>
                    <a:pt x="132" y="996"/>
                  </a:lnTo>
                  <a:lnTo>
                    <a:pt x="132" y="996"/>
                  </a:lnTo>
                  <a:lnTo>
                    <a:pt x="131" y="996"/>
                  </a:lnTo>
                  <a:lnTo>
                    <a:pt x="131" y="996"/>
                  </a:lnTo>
                  <a:lnTo>
                    <a:pt x="131" y="997"/>
                  </a:lnTo>
                  <a:lnTo>
                    <a:pt x="132" y="997"/>
                  </a:lnTo>
                  <a:lnTo>
                    <a:pt x="132" y="998"/>
                  </a:lnTo>
                  <a:lnTo>
                    <a:pt x="132" y="999"/>
                  </a:lnTo>
                  <a:lnTo>
                    <a:pt x="132" y="999"/>
                  </a:lnTo>
                  <a:lnTo>
                    <a:pt x="132" y="1000"/>
                  </a:lnTo>
                  <a:lnTo>
                    <a:pt x="132" y="1000"/>
                  </a:lnTo>
                  <a:lnTo>
                    <a:pt x="133" y="1001"/>
                  </a:lnTo>
                  <a:lnTo>
                    <a:pt x="133" y="1002"/>
                  </a:lnTo>
                  <a:lnTo>
                    <a:pt x="132" y="1002"/>
                  </a:lnTo>
                  <a:lnTo>
                    <a:pt x="132" y="1002"/>
                  </a:lnTo>
                  <a:lnTo>
                    <a:pt x="132" y="1003"/>
                  </a:lnTo>
                  <a:lnTo>
                    <a:pt x="132" y="1003"/>
                  </a:lnTo>
                  <a:lnTo>
                    <a:pt x="131" y="1003"/>
                  </a:lnTo>
                  <a:lnTo>
                    <a:pt x="131" y="1003"/>
                  </a:lnTo>
                  <a:lnTo>
                    <a:pt x="131" y="1003"/>
                  </a:lnTo>
                  <a:lnTo>
                    <a:pt x="130" y="1002"/>
                  </a:lnTo>
                  <a:lnTo>
                    <a:pt x="129" y="1002"/>
                  </a:lnTo>
                  <a:lnTo>
                    <a:pt x="129" y="1002"/>
                  </a:lnTo>
                  <a:lnTo>
                    <a:pt x="128" y="1002"/>
                  </a:lnTo>
                  <a:lnTo>
                    <a:pt x="128" y="1001"/>
                  </a:lnTo>
                  <a:lnTo>
                    <a:pt x="128" y="1001"/>
                  </a:lnTo>
                  <a:lnTo>
                    <a:pt x="128" y="1000"/>
                  </a:lnTo>
                  <a:lnTo>
                    <a:pt x="128" y="999"/>
                  </a:lnTo>
                  <a:lnTo>
                    <a:pt x="126" y="999"/>
                  </a:lnTo>
                  <a:lnTo>
                    <a:pt x="126" y="1000"/>
                  </a:lnTo>
                  <a:lnTo>
                    <a:pt x="127" y="1000"/>
                  </a:lnTo>
                  <a:lnTo>
                    <a:pt x="128" y="1002"/>
                  </a:lnTo>
                  <a:lnTo>
                    <a:pt x="127" y="1002"/>
                  </a:lnTo>
                  <a:lnTo>
                    <a:pt x="127" y="1002"/>
                  </a:lnTo>
                  <a:lnTo>
                    <a:pt x="125" y="1001"/>
                  </a:lnTo>
                  <a:lnTo>
                    <a:pt x="125" y="1001"/>
                  </a:lnTo>
                  <a:lnTo>
                    <a:pt x="125" y="1001"/>
                  </a:lnTo>
                  <a:lnTo>
                    <a:pt x="125" y="1002"/>
                  </a:lnTo>
                  <a:lnTo>
                    <a:pt x="125" y="1002"/>
                  </a:lnTo>
                  <a:lnTo>
                    <a:pt x="126" y="1002"/>
                  </a:lnTo>
                  <a:lnTo>
                    <a:pt x="127" y="1003"/>
                  </a:lnTo>
                  <a:lnTo>
                    <a:pt x="128" y="1003"/>
                  </a:lnTo>
                  <a:lnTo>
                    <a:pt x="128" y="1003"/>
                  </a:lnTo>
                  <a:lnTo>
                    <a:pt x="128" y="1003"/>
                  </a:lnTo>
                  <a:lnTo>
                    <a:pt x="128" y="1003"/>
                  </a:lnTo>
                  <a:lnTo>
                    <a:pt x="127" y="1003"/>
                  </a:lnTo>
                  <a:lnTo>
                    <a:pt x="128" y="1003"/>
                  </a:lnTo>
                  <a:lnTo>
                    <a:pt x="128" y="1004"/>
                  </a:lnTo>
                  <a:lnTo>
                    <a:pt x="128" y="1003"/>
                  </a:lnTo>
                  <a:lnTo>
                    <a:pt x="128" y="1004"/>
                  </a:lnTo>
                  <a:lnTo>
                    <a:pt x="128" y="1005"/>
                  </a:lnTo>
                  <a:lnTo>
                    <a:pt x="128" y="1005"/>
                  </a:lnTo>
                  <a:lnTo>
                    <a:pt x="128" y="1005"/>
                  </a:lnTo>
                  <a:lnTo>
                    <a:pt x="127" y="1006"/>
                  </a:lnTo>
                  <a:lnTo>
                    <a:pt x="127" y="1006"/>
                  </a:lnTo>
                  <a:lnTo>
                    <a:pt x="126" y="1006"/>
                  </a:lnTo>
                  <a:lnTo>
                    <a:pt x="125" y="1007"/>
                  </a:lnTo>
                  <a:lnTo>
                    <a:pt x="125" y="1007"/>
                  </a:lnTo>
                  <a:lnTo>
                    <a:pt x="124" y="1007"/>
                  </a:lnTo>
                  <a:lnTo>
                    <a:pt x="124" y="1007"/>
                  </a:lnTo>
                  <a:lnTo>
                    <a:pt x="123" y="1007"/>
                  </a:lnTo>
                  <a:lnTo>
                    <a:pt x="123" y="1007"/>
                  </a:lnTo>
                  <a:lnTo>
                    <a:pt x="122" y="1007"/>
                  </a:lnTo>
                  <a:lnTo>
                    <a:pt x="122" y="1007"/>
                  </a:lnTo>
                  <a:lnTo>
                    <a:pt x="122" y="1007"/>
                  </a:lnTo>
                  <a:lnTo>
                    <a:pt x="122" y="1009"/>
                  </a:lnTo>
                  <a:lnTo>
                    <a:pt x="122" y="1009"/>
                  </a:lnTo>
                  <a:lnTo>
                    <a:pt x="122" y="1010"/>
                  </a:lnTo>
                  <a:lnTo>
                    <a:pt x="122" y="1010"/>
                  </a:lnTo>
                  <a:lnTo>
                    <a:pt x="122" y="1011"/>
                  </a:lnTo>
                  <a:lnTo>
                    <a:pt x="122" y="1011"/>
                  </a:lnTo>
                  <a:lnTo>
                    <a:pt x="121" y="1011"/>
                  </a:lnTo>
                  <a:lnTo>
                    <a:pt x="121" y="1012"/>
                  </a:lnTo>
                  <a:lnTo>
                    <a:pt x="122" y="1012"/>
                  </a:lnTo>
                  <a:lnTo>
                    <a:pt x="122" y="1012"/>
                  </a:lnTo>
                  <a:lnTo>
                    <a:pt x="121" y="1012"/>
                  </a:lnTo>
                  <a:lnTo>
                    <a:pt x="121" y="1013"/>
                  </a:lnTo>
                  <a:lnTo>
                    <a:pt x="121" y="1012"/>
                  </a:lnTo>
                  <a:lnTo>
                    <a:pt x="119" y="1012"/>
                  </a:lnTo>
                  <a:lnTo>
                    <a:pt x="119" y="1013"/>
                  </a:lnTo>
                  <a:lnTo>
                    <a:pt x="119" y="1014"/>
                  </a:lnTo>
                  <a:lnTo>
                    <a:pt x="119" y="1015"/>
                  </a:lnTo>
                  <a:lnTo>
                    <a:pt x="119" y="1014"/>
                  </a:lnTo>
                  <a:lnTo>
                    <a:pt x="119" y="1014"/>
                  </a:lnTo>
                  <a:lnTo>
                    <a:pt x="119" y="1013"/>
                  </a:lnTo>
                  <a:lnTo>
                    <a:pt x="119" y="1013"/>
                  </a:lnTo>
                  <a:lnTo>
                    <a:pt x="118" y="1013"/>
                  </a:lnTo>
                  <a:lnTo>
                    <a:pt x="119" y="1013"/>
                  </a:lnTo>
                  <a:lnTo>
                    <a:pt x="119" y="1014"/>
                  </a:lnTo>
                  <a:lnTo>
                    <a:pt x="118" y="1014"/>
                  </a:lnTo>
                  <a:lnTo>
                    <a:pt x="118" y="1013"/>
                  </a:lnTo>
                  <a:lnTo>
                    <a:pt x="117" y="1012"/>
                  </a:lnTo>
                  <a:lnTo>
                    <a:pt x="117" y="1012"/>
                  </a:lnTo>
                  <a:lnTo>
                    <a:pt x="115" y="1011"/>
                  </a:lnTo>
                  <a:lnTo>
                    <a:pt x="116" y="1012"/>
                  </a:lnTo>
                  <a:lnTo>
                    <a:pt x="116" y="1014"/>
                  </a:lnTo>
                  <a:lnTo>
                    <a:pt x="117" y="1014"/>
                  </a:lnTo>
                  <a:lnTo>
                    <a:pt x="117" y="1015"/>
                  </a:lnTo>
                  <a:lnTo>
                    <a:pt x="118" y="1016"/>
                  </a:lnTo>
                  <a:lnTo>
                    <a:pt x="118" y="1016"/>
                  </a:lnTo>
                  <a:lnTo>
                    <a:pt x="116" y="1016"/>
                  </a:lnTo>
                  <a:lnTo>
                    <a:pt x="115" y="1016"/>
                  </a:lnTo>
                  <a:lnTo>
                    <a:pt x="115" y="1015"/>
                  </a:lnTo>
                  <a:lnTo>
                    <a:pt x="115" y="1014"/>
                  </a:lnTo>
                  <a:lnTo>
                    <a:pt x="115" y="1014"/>
                  </a:lnTo>
                  <a:lnTo>
                    <a:pt x="115" y="1013"/>
                  </a:lnTo>
                  <a:lnTo>
                    <a:pt x="115" y="1012"/>
                  </a:lnTo>
                  <a:lnTo>
                    <a:pt x="114" y="1011"/>
                  </a:lnTo>
                  <a:lnTo>
                    <a:pt x="114" y="1011"/>
                  </a:lnTo>
                  <a:lnTo>
                    <a:pt x="113" y="1011"/>
                  </a:lnTo>
                  <a:lnTo>
                    <a:pt x="112" y="1009"/>
                  </a:lnTo>
                  <a:lnTo>
                    <a:pt x="112" y="1009"/>
                  </a:lnTo>
                  <a:lnTo>
                    <a:pt x="111" y="1009"/>
                  </a:lnTo>
                  <a:lnTo>
                    <a:pt x="111" y="1008"/>
                  </a:lnTo>
                  <a:lnTo>
                    <a:pt x="111" y="1008"/>
                  </a:lnTo>
                  <a:lnTo>
                    <a:pt x="111" y="1009"/>
                  </a:lnTo>
                  <a:lnTo>
                    <a:pt x="110" y="1008"/>
                  </a:lnTo>
                  <a:lnTo>
                    <a:pt x="110" y="1007"/>
                  </a:lnTo>
                  <a:lnTo>
                    <a:pt x="109" y="1007"/>
                  </a:lnTo>
                  <a:lnTo>
                    <a:pt x="109" y="1007"/>
                  </a:lnTo>
                  <a:lnTo>
                    <a:pt x="109" y="1007"/>
                  </a:lnTo>
                  <a:lnTo>
                    <a:pt x="108" y="1007"/>
                  </a:lnTo>
                  <a:lnTo>
                    <a:pt x="108" y="1006"/>
                  </a:lnTo>
                  <a:lnTo>
                    <a:pt x="108" y="1006"/>
                  </a:lnTo>
                  <a:lnTo>
                    <a:pt x="108" y="1005"/>
                  </a:lnTo>
                  <a:lnTo>
                    <a:pt x="108" y="1005"/>
                  </a:lnTo>
                  <a:lnTo>
                    <a:pt x="108" y="1004"/>
                  </a:lnTo>
                  <a:lnTo>
                    <a:pt x="108" y="1004"/>
                  </a:lnTo>
                  <a:lnTo>
                    <a:pt x="108" y="1004"/>
                  </a:lnTo>
                  <a:lnTo>
                    <a:pt x="108" y="1004"/>
                  </a:lnTo>
                  <a:lnTo>
                    <a:pt x="107" y="1004"/>
                  </a:lnTo>
                  <a:lnTo>
                    <a:pt x="107" y="1003"/>
                  </a:lnTo>
                  <a:lnTo>
                    <a:pt x="106" y="1003"/>
                  </a:lnTo>
                  <a:lnTo>
                    <a:pt x="106" y="1003"/>
                  </a:lnTo>
                  <a:lnTo>
                    <a:pt x="106" y="1003"/>
                  </a:lnTo>
                  <a:lnTo>
                    <a:pt x="106" y="1003"/>
                  </a:lnTo>
                  <a:lnTo>
                    <a:pt x="104" y="1002"/>
                  </a:lnTo>
                  <a:lnTo>
                    <a:pt x="104" y="1001"/>
                  </a:lnTo>
                  <a:lnTo>
                    <a:pt x="104" y="1001"/>
                  </a:lnTo>
                  <a:lnTo>
                    <a:pt x="103" y="1000"/>
                  </a:lnTo>
                  <a:lnTo>
                    <a:pt x="102" y="1000"/>
                  </a:lnTo>
                  <a:lnTo>
                    <a:pt x="102" y="1000"/>
                  </a:lnTo>
                  <a:lnTo>
                    <a:pt x="102" y="999"/>
                  </a:lnTo>
                  <a:lnTo>
                    <a:pt x="102" y="999"/>
                  </a:lnTo>
                  <a:lnTo>
                    <a:pt x="102" y="998"/>
                  </a:lnTo>
                  <a:lnTo>
                    <a:pt x="101" y="998"/>
                  </a:lnTo>
                  <a:lnTo>
                    <a:pt x="101" y="997"/>
                  </a:lnTo>
                  <a:lnTo>
                    <a:pt x="100" y="997"/>
                  </a:lnTo>
                  <a:lnTo>
                    <a:pt x="99" y="995"/>
                  </a:lnTo>
                  <a:lnTo>
                    <a:pt x="99" y="994"/>
                  </a:lnTo>
                  <a:lnTo>
                    <a:pt x="99" y="994"/>
                  </a:lnTo>
                  <a:lnTo>
                    <a:pt x="99" y="994"/>
                  </a:lnTo>
                  <a:lnTo>
                    <a:pt x="99" y="993"/>
                  </a:lnTo>
                  <a:lnTo>
                    <a:pt x="98" y="993"/>
                  </a:lnTo>
                  <a:lnTo>
                    <a:pt x="98" y="993"/>
                  </a:lnTo>
                  <a:lnTo>
                    <a:pt x="98" y="991"/>
                  </a:lnTo>
                  <a:lnTo>
                    <a:pt x="98" y="991"/>
                  </a:lnTo>
                  <a:lnTo>
                    <a:pt x="96" y="991"/>
                  </a:lnTo>
                  <a:lnTo>
                    <a:pt x="96" y="991"/>
                  </a:lnTo>
                  <a:lnTo>
                    <a:pt x="95" y="990"/>
                  </a:lnTo>
                  <a:lnTo>
                    <a:pt x="95" y="991"/>
                  </a:lnTo>
                  <a:lnTo>
                    <a:pt x="95" y="991"/>
                  </a:lnTo>
                  <a:lnTo>
                    <a:pt x="94" y="991"/>
                  </a:lnTo>
                  <a:lnTo>
                    <a:pt x="94" y="990"/>
                  </a:lnTo>
                  <a:lnTo>
                    <a:pt x="93" y="990"/>
                  </a:lnTo>
                  <a:lnTo>
                    <a:pt x="92" y="989"/>
                  </a:lnTo>
                  <a:lnTo>
                    <a:pt x="92" y="988"/>
                  </a:lnTo>
                  <a:lnTo>
                    <a:pt x="91" y="987"/>
                  </a:lnTo>
                  <a:lnTo>
                    <a:pt x="91" y="986"/>
                  </a:lnTo>
                  <a:lnTo>
                    <a:pt x="90" y="986"/>
                  </a:lnTo>
                  <a:lnTo>
                    <a:pt x="90" y="985"/>
                  </a:lnTo>
                  <a:lnTo>
                    <a:pt x="91" y="985"/>
                  </a:lnTo>
                  <a:lnTo>
                    <a:pt x="91" y="984"/>
                  </a:lnTo>
                  <a:lnTo>
                    <a:pt x="90" y="983"/>
                  </a:lnTo>
                  <a:lnTo>
                    <a:pt x="90" y="983"/>
                  </a:lnTo>
                  <a:lnTo>
                    <a:pt x="90" y="983"/>
                  </a:lnTo>
                  <a:lnTo>
                    <a:pt x="89" y="982"/>
                  </a:lnTo>
                  <a:lnTo>
                    <a:pt x="89" y="981"/>
                  </a:lnTo>
                  <a:lnTo>
                    <a:pt x="89" y="981"/>
                  </a:lnTo>
                  <a:lnTo>
                    <a:pt x="90" y="981"/>
                  </a:lnTo>
                  <a:lnTo>
                    <a:pt x="91" y="981"/>
                  </a:lnTo>
                  <a:lnTo>
                    <a:pt x="93" y="981"/>
                  </a:lnTo>
                  <a:lnTo>
                    <a:pt x="93" y="981"/>
                  </a:lnTo>
                  <a:lnTo>
                    <a:pt x="93" y="981"/>
                  </a:lnTo>
                  <a:lnTo>
                    <a:pt x="94" y="981"/>
                  </a:lnTo>
                  <a:lnTo>
                    <a:pt x="95" y="981"/>
                  </a:lnTo>
                  <a:lnTo>
                    <a:pt x="96" y="982"/>
                  </a:lnTo>
                  <a:lnTo>
                    <a:pt x="96" y="982"/>
                  </a:lnTo>
                  <a:lnTo>
                    <a:pt x="98" y="983"/>
                  </a:lnTo>
                  <a:lnTo>
                    <a:pt x="98" y="983"/>
                  </a:lnTo>
                  <a:lnTo>
                    <a:pt x="98" y="984"/>
                  </a:lnTo>
                  <a:lnTo>
                    <a:pt x="98" y="985"/>
                  </a:lnTo>
                  <a:lnTo>
                    <a:pt x="99" y="985"/>
                  </a:lnTo>
                  <a:lnTo>
                    <a:pt x="98" y="985"/>
                  </a:lnTo>
                  <a:lnTo>
                    <a:pt x="99" y="986"/>
                  </a:lnTo>
                  <a:lnTo>
                    <a:pt x="98" y="988"/>
                  </a:lnTo>
                  <a:lnTo>
                    <a:pt x="98" y="989"/>
                  </a:lnTo>
                  <a:lnTo>
                    <a:pt x="98" y="990"/>
                  </a:lnTo>
                  <a:lnTo>
                    <a:pt x="99" y="990"/>
                  </a:lnTo>
                  <a:lnTo>
                    <a:pt x="100" y="989"/>
                  </a:lnTo>
                  <a:lnTo>
                    <a:pt x="100" y="989"/>
                  </a:lnTo>
                  <a:lnTo>
                    <a:pt x="99" y="988"/>
                  </a:lnTo>
                  <a:lnTo>
                    <a:pt x="99" y="988"/>
                  </a:lnTo>
                  <a:lnTo>
                    <a:pt x="99" y="985"/>
                  </a:lnTo>
                  <a:lnTo>
                    <a:pt x="102" y="986"/>
                  </a:lnTo>
                  <a:lnTo>
                    <a:pt x="102" y="985"/>
                  </a:lnTo>
                  <a:lnTo>
                    <a:pt x="104" y="985"/>
                  </a:lnTo>
                  <a:lnTo>
                    <a:pt x="105" y="984"/>
                  </a:lnTo>
                  <a:lnTo>
                    <a:pt x="105" y="984"/>
                  </a:lnTo>
                  <a:lnTo>
                    <a:pt x="105" y="983"/>
                  </a:lnTo>
                  <a:lnTo>
                    <a:pt x="105" y="983"/>
                  </a:lnTo>
                  <a:lnTo>
                    <a:pt x="106" y="983"/>
                  </a:lnTo>
                  <a:lnTo>
                    <a:pt x="108" y="983"/>
                  </a:lnTo>
                  <a:lnTo>
                    <a:pt x="108" y="982"/>
                  </a:lnTo>
                  <a:lnTo>
                    <a:pt x="108" y="982"/>
                  </a:lnTo>
                  <a:lnTo>
                    <a:pt x="109" y="981"/>
                  </a:lnTo>
                  <a:lnTo>
                    <a:pt x="109" y="981"/>
                  </a:lnTo>
                  <a:lnTo>
                    <a:pt x="110" y="981"/>
                  </a:lnTo>
                  <a:lnTo>
                    <a:pt x="110" y="981"/>
                  </a:lnTo>
                  <a:lnTo>
                    <a:pt x="110" y="980"/>
                  </a:lnTo>
                  <a:lnTo>
                    <a:pt x="111" y="980"/>
                  </a:lnTo>
                  <a:lnTo>
                    <a:pt x="111" y="979"/>
                  </a:lnTo>
                  <a:lnTo>
                    <a:pt x="111" y="978"/>
                  </a:lnTo>
                  <a:lnTo>
                    <a:pt x="111" y="978"/>
                  </a:lnTo>
                  <a:lnTo>
                    <a:pt x="111" y="977"/>
                  </a:lnTo>
                  <a:lnTo>
                    <a:pt x="111" y="977"/>
                  </a:lnTo>
                  <a:lnTo>
                    <a:pt x="111" y="977"/>
                  </a:lnTo>
                  <a:lnTo>
                    <a:pt x="111" y="976"/>
                  </a:lnTo>
                  <a:lnTo>
                    <a:pt x="111" y="975"/>
                  </a:lnTo>
                  <a:lnTo>
                    <a:pt x="112" y="975"/>
                  </a:lnTo>
                  <a:lnTo>
                    <a:pt x="113" y="974"/>
                  </a:lnTo>
                  <a:lnTo>
                    <a:pt x="113" y="974"/>
                  </a:lnTo>
                  <a:lnTo>
                    <a:pt x="112" y="973"/>
                  </a:lnTo>
                  <a:lnTo>
                    <a:pt x="112" y="972"/>
                  </a:lnTo>
                  <a:lnTo>
                    <a:pt x="113" y="972"/>
                  </a:lnTo>
                  <a:lnTo>
                    <a:pt x="113" y="972"/>
                  </a:lnTo>
                  <a:lnTo>
                    <a:pt x="114" y="972"/>
                  </a:lnTo>
                  <a:lnTo>
                    <a:pt x="115" y="972"/>
                  </a:lnTo>
                  <a:lnTo>
                    <a:pt x="115" y="973"/>
                  </a:lnTo>
                  <a:lnTo>
                    <a:pt x="115" y="974"/>
                  </a:lnTo>
                  <a:lnTo>
                    <a:pt x="115" y="973"/>
                  </a:lnTo>
                  <a:lnTo>
                    <a:pt x="115" y="973"/>
                  </a:lnTo>
                  <a:lnTo>
                    <a:pt x="116" y="973"/>
                  </a:lnTo>
                  <a:lnTo>
                    <a:pt x="117" y="972"/>
                  </a:lnTo>
                  <a:lnTo>
                    <a:pt x="118" y="972"/>
                  </a:lnTo>
                  <a:lnTo>
                    <a:pt x="118" y="972"/>
                  </a:lnTo>
                  <a:lnTo>
                    <a:pt x="119" y="972"/>
                  </a:lnTo>
                  <a:lnTo>
                    <a:pt x="119" y="972"/>
                  </a:lnTo>
                  <a:lnTo>
                    <a:pt x="119" y="972"/>
                  </a:lnTo>
                  <a:lnTo>
                    <a:pt x="119" y="971"/>
                  </a:lnTo>
                  <a:lnTo>
                    <a:pt x="119" y="970"/>
                  </a:lnTo>
                  <a:lnTo>
                    <a:pt x="119" y="970"/>
                  </a:lnTo>
                  <a:lnTo>
                    <a:pt x="120" y="972"/>
                  </a:lnTo>
                  <a:lnTo>
                    <a:pt x="120" y="972"/>
                  </a:lnTo>
                  <a:lnTo>
                    <a:pt x="121" y="972"/>
                  </a:lnTo>
                  <a:lnTo>
                    <a:pt x="120" y="972"/>
                  </a:lnTo>
                  <a:lnTo>
                    <a:pt x="121" y="972"/>
                  </a:lnTo>
                  <a:lnTo>
                    <a:pt x="121" y="972"/>
                  </a:lnTo>
                  <a:lnTo>
                    <a:pt x="121" y="972"/>
                  </a:lnTo>
                  <a:lnTo>
                    <a:pt x="121" y="972"/>
                  </a:lnTo>
                  <a:lnTo>
                    <a:pt x="122" y="972"/>
                  </a:lnTo>
                  <a:lnTo>
                    <a:pt x="122" y="972"/>
                  </a:lnTo>
                  <a:lnTo>
                    <a:pt x="122" y="972"/>
                  </a:lnTo>
                  <a:lnTo>
                    <a:pt x="122" y="972"/>
                  </a:lnTo>
                  <a:lnTo>
                    <a:pt x="122" y="971"/>
                  </a:lnTo>
                  <a:lnTo>
                    <a:pt x="123" y="972"/>
                  </a:lnTo>
                  <a:lnTo>
                    <a:pt x="123" y="972"/>
                  </a:lnTo>
                  <a:lnTo>
                    <a:pt x="124" y="972"/>
                  </a:lnTo>
                  <a:lnTo>
                    <a:pt x="124" y="972"/>
                  </a:lnTo>
                  <a:lnTo>
                    <a:pt x="124" y="972"/>
                  </a:lnTo>
                  <a:lnTo>
                    <a:pt x="125" y="973"/>
                  </a:lnTo>
                  <a:lnTo>
                    <a:pt x="126" y="972"/>
                  </a:lnTo>
                  <a:lnTo>
                    <a:pt x="126" y="972"/>
                  </a:lnTo>
                  <a:lnTo>
                    <a:pt x="127" y="972"/>
                  </a:lnTo>
                  <a:lnTo>
                    <a:pt x="128" y="972"/>
                  </a:lnTo>
                  <a:lnTo>
                    <a:pt x="128" y="972"/>
                  </a:lnTo>
                  <a:lnTo>
                    <a:pt x="127" y="972"/>
                  </a:lnTo>
                  <a:lnTo>
                    <a:pt x="126" y="971"/>
                  </a:lnTo>
                  <a:lnTo>
                    <a:pt x="126" y="971"/>
                  </a:lnTo>
                  <a:lnTo>
                    <a:pt x="125" y="971"/>
                  </a:lnTo>
                  <a:lnTo>
                    <a:pt x="125" y="970"/>
                  </a:lnTo>
                  <a:lnTo>
                    <a:pt x="124" y="970"/>
                  </a:lnTo>
                  <a:lnTo>
                    <a:pt x="124" y="969"/>
                  </a:lnTo>
                  <a:lnTo>
                    <a:pt x="123" y="969"/>
                  </a:lnTo>
                  <a:lnTo>
                    <a:pt x="123" y="968"/>
                  </a:lnTo>
                  <a:lnTo>
                    <a:pt x="122" y="969"/>
                  </a:lnTo>
                  <a:lnTo>
                    <a:pt x="122" y="968"/>
                  </a:lnTo>
                  <a:lnTo>
                    <a:pt x="122" y="968"/>
                  </a:lnTo>
                  <a:lnTo>
                    <a:pt x="121" y="968"/>
                  </a:lnTo>
                  <a:lnTo>
                    <a:pt x="121" y="968"/>
                  </a:lnTo>
                  <a:lnTo>
                    <a:pt x="120" y="968"/>
                  </a:lnTo>
                  <a:lnTo>
                    <a:pt x="120" y="968"/>
                  </a:lnTo>
                  <a:lnTo>
                    <a:pt x="120" y="968"/>
                  </a:lnTo>
                  <a:lnTo>
                    <a:pt x="119" y="967"/>
                  </a:lnTo>
                  <a:lnTo>
                    <a:pt x="119" y="967"/>
                  </a:lnTo>
                  <a:lnTo>
                    <a:pt x="118" y="965"/>
                  </a:lnTo>
                  <a:lnTo>
                    <a:pt x="119" y="965"/>
                  </a:lnTo>
                  <a:lnTo>
                    <a:pt x="120" y="964"/>
                  </a:lnTo>
                  <a:lnTo>
                    <a:pt x="120" y="963"/>
                  </a:lnTo>
                  <a:lnTo>
                    <a:pt x="120" y="963"/>
                  </a:lnTo>
                  <a:lnTo>
                    <a:pt x="119" y="962"/>
                  </a:lnTo>
                  <a:lnTo>
                    <a:pt x="120" y="962"/>
                  </a:lnTo>
                  <a:lnTo>
                    <a:pt x="120" y="961"/>
                  </a:lnTo>
                  <a:lnTo>
                    <a:pt x="120" y="961"/>
                  </a:lnTo>
                  <a:lnTo>
                    <a:pt x="120" y="961"/>
                  </a:lnTo>
                  <a:lnTo>
                    <a:pt x="122" y="962"/>
                  </a:lnTo>
                  <a:lnTo>
                    <a:pt x="123" y="960"/>
                  </a:lnTo>
                  <a:lnTo>
                    <a:pt x="124" y="960"/>
                  </a:lnTo>
                  <a:lnTo>
                    <a:pt x="124" y="959"/>
                  </a:lnTo>
                  <a:lnTo>
                    <a:pt x="125" y="959"/>
                  </a:lnTo>
                  <a:lnTo>
                    <a:pt x="126" y="959"/>
                  </a:lnTo>
                  <a:lnTo>
                    <a:pt x="126" y="959"/>
                  </a:lnTo>
                  <a:lnTo>
                    <a:pt x="127" y="959"/>
                  </a:lnTo>
                  <a:lnTo>
                    <a:pt x="127" y="959"/>
                  </a:lnTo>
                  <a:lnTo>
                    <a:pt x="128" y="959"/>
                  </a:lnTo>
                  <a:lnTo>
                    <a:pt x="128" y="960"/>
                  </a:lnTo>
                  <a:lnTo>
                    <a:pt x="129" y="960"/>
                  </a:lnTo>
                  <a:lnTo>
                    <a:pt x="129" y="960"/>
                  </a:lnTo>
                  <a:lnTo>
                    <a:pt x="130" y="960"/>
                  </a:lnTo>
                  <a:lnTo>
                    <a:pt x="130" y="960"/>
                  </a:lnTo>
                  <a:lnTo>
                    <a:pt x="131" y="960"/>
                  </a:lnTo>
                  <a:lnTo>
                    <a:pt x="131" y="960"/>
                  </a:lnTo>
                  <a:lnTo>
                    <a:pt x="132" y="960"/>
                  </a:lnTo>
                  <a:lnTo>
                    <a:pt x="132" y="961"/>
                  </a:lnTo>
                  <a:lnTo>
                    <a:pt x="132" y="961"/>
                  </a:lnTo>
                  <a:lnTo>
                    <a:pt x="132" y="962"/>
                  </a:lnTo>
                  <a:lnTo>
                    <a:pt x="132" y="962"/>
                  </a:lnTo>
                  <a:lnTo>
                    <a:pt x="133" y="962"/>
                  </a:lnTo>
                  <a:lnTo>
                    <a:pt x="134" y="961"/>
                  </a:lnTo>
                  <a:lnTo>
                    <a:pt x="134" y="961"/>
                  </a:lnTo>
                  <a:lnTo>
                    <a:pt x="137" y="963"/>
                  </a:lnTo>
                  <a:lnTo>
                    <a:pt x="137" y="962"/>
                  </a:lnTo>
                  <a:lnTo>
                    <a:pt x="137" y="962"/>
                  </a:lnTo>
                  <a:lnTo>
                    <a:pt x="137" y="961"/>
                  </a:lnTo>
                  <a:lnTo>
                    <a:pt x="137" y="961"/>
                  </a:lnTo>
                  <a:lnTo>
                    <a:pt x="137" y="960"/>
                  </a:lnTo>
                  <a:lnTo>
                    <a:pt x="139" y="961"/>
                  </a:lnTo>
                  <a:lnTo>
                    <a:pt x="141" y="962"/>
                  </a:lnTo>
                  <a:lnTo>
                    <a:pt x="141" y="962"/>
                  </a:lnTo>
                  <a:lnTo>
                    <a:pt x="142" y="962"/>
                  </a:lnTo>
                  <a:lnTo>
                    <a:pt x="143" y="962"/>
                  </a:lnTo>
                  <a:lnTo>
                    <a:pt x="142" y="962"/>
                  </a:lnTo>
                  <a:lnTo>
                    <a:pt x="141" y="961"/>
                  </a:lnTo>
                  <a:lnTo>
                    <a:pt x="141" y="961"/>
                  </a:lnTo>
                  <a:lnTo>
                    <a:pt x="141" y="961"/>
                  </a:lnTo>
                  <a:lnTo>
                    <a:pt x="140" y="960"/>
                  </a:lnTo>
                  <a:lnTo>
                    <a:pt x="139" y="959"/>
                  </a:lnTo>
                  <a:lnTo>
                    <a:pt x="138" y="959"/>
                  </a:lnTo>
                  <a:lnTo>
                    <a:pt x="137" y="959"/>
                  </a:lnTo>
                  <a:lnTo>
                    <a:pt x="137" y="958"/>
                  </a:lnTo>
                  <a:lnTo>
                    <a:pt x="137" y="958"/>
                  </a:lnTo>
                  <a:lnTo>
                    <a:pt x="136" y="957"/>
                  </a:lnTo>
                  <a:lnTo>
                    <a:pt x="136" y="957"/>
                  </a:lnTo>
                  <a:lnTo>
                    <a:pt x="135" y="957"/>
                  </a:lnTo>
                  <a:lnTo>
                    <a:pt x="135" y="956"/>
                  </a:lnTo>
                  <a:lnTo>
                    <a:pt x="135" y="955"/>
                  </a:lnTo>
                  <a:lnTo>
                    <a:pt x="135" y="955"/>
                  </a:lnTo>
                  <a:lnTo>
                    <a:pt x="134" y="955"/>
                  </a:lnTo>
                  <a:lnTo>
                    <a:pt x="134" y="955"/>
                  </a:lnTo>
                  <a:lnTo>
                    <a:pt x="134" y="955"/>
                  </a:lnTo>
                  <a:lnTo>
                    <a:pt x="134" y="955"/>
                  </a:lnTo>
                  <a:lnTo>
                    <a:pt x="135" y="955"/>
                  </a:lnTo>
                  <a:lnTo>
                    <a:pt x="135" y="955"/>
                  </a:lnTo>
                  <a:lnTo>
                    <a:pt x="135" y="954"/>
                  </a:lnTo>
                  <a:lnTo>
                    <a:pt x="136" y="954"/>
                  </a:lnTo>
                  <a:lnTo>
                    <a:pt x="137" y="955"/>
                  </a:lnTo>
                  <a:lnTo>
                    <a:pt x="137" y="955"/>
                  </a:lnTo>
                  <a:lnTo>
                    <a:pt x="137" y="954"/>
                  </a:lnTo>
                  <a:lnTo>
                    <a:pt x="138" y="954"/>
                  </a:lnTo>
                  <a:lnTo>
                    <a:pt x="138" y="953"/>
                  </a:lnTo>
                  <a:lnTo>
                    <a:pt x="137" y="953"/>
                  </a:lnTo>
                  <a:lnTo>
                    <a:pt x="137" y="953"/>
                  </a:lnTo>
                  <a:lnTo>
                    <a:pt x="137" y="952"/>
                  </a:lnTo>
                  <a:lnTo>
                    <a:pt x="137" y="952"/>
                  </a:lnTo>
                  <a:lnTo>
                    <a:pt x="136" y="953"/>
                  </a:lnTo>
                  <a:lnTo>
                    <a:pt x="135" y="953"/>
                  </a:lnTo>
                  <a:lnTo>
                    <a:pt x="135" y="953"/>
                  </a:lnTo>
                  <a:lnTo>
                    <a:pt x="134" y="953"/>
                  </a:lnTo>
                  <a:lnTo>
                    <a:pt x="134" y="952"/>
                  </a:lnTo>
                  <a:lnTo>
                    <a:pt x="134" y="952"/>
                  </a:lnTo>
                  <a:lnTo>
                    <a:pt x="133" y="952"/>
                  </a:lnTo>
                  <a:lnTo>
                    <a:pt x="133" y="953"/>
                  </a:lnTo>
                  <a:lnTo>
                    <a:pt x="132" y="953"/>
                  </a:lnTo>
                  <a:lnTo>
                    <a:pt x="132" y="953"/>
                  </a:lnTo>
                  <a:lnTo>
                    <a:pt x="132" y="953"/>
                  </a:lnTo>
                  <a:lnTo>
                    <a:pt x="132" y="953"/>
                  </a:lnTo>
                  <a:lnTo>
                    <a:pt x="131" y="952"/>
                  </a:lnTo>
                  <a:lnTo>
                    <a:pt x="132" y="951"/>
                  </a:lnTo>
                  <a:lnTo>
                    <a:pt x="131" y="951"/>
                  </a:lnTo>
                  <a:lnTo>
                    <a:pt x="129" y="951"/>
                  </a:lnTo>
                  <a:lnTo>
                    <a:pt x="129" y="951"/>
                  </a:lnTo>
                  <a:lnTo>
                    <a:pt x="128" y="951"/>
                  </a:lnTo>
                  <a:lnTo>
                    <a:pt x="127" y="951"/>
                  </a:lnTo>
                  <a:lnTo>
                    <a:pt x="126" y="951"/>
                  </a:lnTo>
                  <a:lnTo>
                    <a:pt x="126" y="950"/>
                  </a:lnTo>
                  <a:lnTo>
                    <a:pt x="128" y="948"/>
                  </a:lnTo>
                  <a:lnTo>
                    <a:pt x="128" y="948"/>
                  </a:lnTo>
                  <a:lnTo>
                    <a:pt x="128" y="947"/>
                  </a:lnTo>
                  <a:lnTo>
                    <a:pt x="128" y="946"/>
                  </a:lnTo>
                  <a:lnTo>
                    <a:pt x="128" y="946"/>
                  </a:lnTo>
                  <a:lnTo>
                    <a:pt x="128" y="947"/>
                  </a:lnTo>
                  <a:lnTo>
                    <a:pt x="127" y="949"/>
                  </a:lnTo>
                  <a:lnTo>
                    <a:pt x="125" y="950"/>
                  </a:lnTo>
                  <a:lnTo>
                    <a:pt x="125" y="950"/>
                  </a:lnTo>
                  <a:lnTo>
                    <a:pt x="125" y="950"/>
                  </a:lnTo>
                  <a:lnTo>
                    <a:pt x="124" y="950"/>
                  </a:lnTo>
                  <a:lnTo>
                    <a:pt x="124" y="949"/>
                  </a:lnTo>
                  <a:lnTo>
                    <a:pt x="124" y="948"/>
                  </a:lnTo>
                  <a:lnTo>
                    <a:pt x="124" y="948"/>
                  </a:lnTo>
                  <a:lnTo>
                    <a:pt x="123" y="948"/>
                  </a:lnTo>
                  <a:lnTo>
                    <a:pt x="123" y="948"/>
                  </a:lnTo>
                  <a:lnTo>
                    <a:pt x="121" y="947"/>
                  </a:lnTo>
                  <a:lnTo>
                    <a:pt x="121" y="946"/>
                  </a:lnTo>
                  <a:lnTo>
                    <a:pt x="121" y="946"/>
                  </a:lnTo>
                  <a:lnTo>
                    <a:pt x="119" y="947"/>
                  </a:lnTo>
                  <a:lnTo>
                    <a:pt x="119" y="947"/>
                  </a:lnTo>
                  <a:lnTo>
                    <a:pt x="119" y="947"/>
                  </a:lnTo>
                  <a:lnTo>
                    <a:pt x="119" y="946"/>
                  </a:lnTo>
                  <a:lnTo>
                    <a:pt x="119" y="946"/>
                  </a:lnTo>
                  <a:lnTo>
                    <a:pt x="119" y="946"/>
                  </a:lnTo>
                  <a:lnTo>
                    <a:pt x="119" y="946"/>
                  </a:lnTo>
                  <a:lnTo>
                    <a:pt x="118" y="946"/>
                  </a:lnTo>
                  <a:lnTo>
                    <a:pt x="117" y="946"/>
                  </a:lnTo>
                  <a:lnTo>
                    <a:pt x="116" y="946"/>
                  </a:lnTo>
                  <a:lnTo>
                    <a:pt x="116" y="946"/>
                  </a:lnTo>
                  <a:lnTo>
                    <a:pt x="116" y="946"/>
                  </a:lnTo>
                  <a:lnTo>
                    <a:pt x="116" y="946"/>
                  </a:lnTo>
                  <a:lnTo>
                    <a:pt x="115" y="946"/>
                  </a:lnTo>
                  <a:lnTo>
                    <a:pt x="114" y="945"/>
                  </a:lnTo>
                  <a:lnTo>
                    <a:pt x="114" y="944"/>
                  </a:lnTo>
                  <a:lnTo>
                    <a:pt x="114" y="944"/>
                  </a:lnTo>
                  <a:lnTo>
                    <a:pt x="113" y="943"/>
                  </a:lnTo>
                  <a:lnTo>
                    <a:pt x="112" y="942"/>
                  </a:lnTo>
                  <a:lnTo>
                    <a:pt x="112" y="942"/>
                  </a:lnTo>
                  <a:lnTo>
                    <a:pt x="112" y="942"/>
                  </a:lnTo>
                  <a:lnTo>
                    <a:pt x="112" y="942"/>
                  </a:lnTo>
                  <a:lnTo>
                    <a:pt x="111" y="942"/>
                  </a:lnTo>
                  <a:lnTo>
                    <a:pt x="111" y="942"/>
                  </a:lnTo>
                  <a:lnTo>
                    <a:pt x="111" y="942"/>
                  </a:lnTo>
                  <a:lnTo>
                    <a:pt x="112" y="943"/>
                  </a:lnTo>
                  <a:lnTo>
                    <a:pt x="112" y="943"/>
                  </a:lnTo>
                  <a:lnTo>
                    <a:pt x="112" y="943"/>
                  </a:lnTo>
                  <a:lnTo>
                    <a:pt x="113" y="944"/>
                  </a:lnTo>
                  <a:lnTo>
                    <a:pt x="112" y="944"/>
                  </a:lnTo>
                  <a:lnTo>
                    <a:pt x="112" y="944"/>
                  </a:lnTo>
                  <a:lnTo>
                    <a:pt x="113" y="945"/>
                  </a:lnTo>
                  <a:lnTo>
                    <a:pt x="113" y="945"/>
                  </a:lnTo>
                  <a:lnTo>
                    <a:pt x="111" y="946"/>
                  </a:lnTo>
                  <a:lnTo>
                    <a:pt x="111" y="946"/>
                  </a:lnTo>
                  <a:lnTo>
                    <a:pt x="111" y="946"/>
                  </a:lnTo>
                  <a:lnTo>
                    <a:pt x="111" y="946"/>
                  </a:lnTo>
                  <a:lnTo>
                    <a:pt x="111" y="946"/>
                  </a:lnTo>
                  <a:lnTo>
                    <a:pt x="111" y="946"/>
                  </a:lnTo>
                  <a:lnTo>
                    <a:pt x="110" y="946"/>
                  </a:lnTo>
                  <a:lnTo>
                    <a:pt x="110" y="945"/>
                  </a:lnTo>
                  <a:lnTo>
                    <a:pt x="110" y="945"/>
                  </a:lnTo>
                  <a:lnTo>
                    <a:pt x="109" y="946"/>
                  </a:lnTo>
                  <a:lnTo>
                    <a:pt x="108" y="946"/>
                  </a:lnTo>
                  <a:lnTo>
                    <a:pt x="107" y="946"/>
                  </a:lnTo>
                  <a:lnTo>
                    <a:pt x="106" y="946"/>
                  </a:lnTo>
                  <a:lnTo>
                    <a:pt x="106" y="945"/>
                  </a:lnTo>
                  <a:lnTo>
                    <a:pt x="105" y="945"/>
                  </a:lnTo>
                  <a:lnTo>
                    <a:pt x="105" y="944"/>
                  </a:lnTo>
                  <a:lnTo>
                    <a:pt x="104" y="944"/>
                  </a:lnTo>
                  <a:lnTo>
                    <a:pt x="104" y="944"/>
                  </a:lnTo>
                  <a:lnTo>
                    <a:pt x="104" y="944"/>
                  </a:lnTo>
                  <a:lnTo>
                    <a:pt x="103" y="944"/>
                  </a:lnTo>
                  <a:lnTo>
                    <a:pt x="103" y="943"/>
                  </a:lnTo>
                  <a:lnTo>
                    <a:pt x="102" y="943"/>
                  </a:lnTo>
                  <a:lnTo>
                    <a:pt x="102" y="943"/>
                  </a:lnTo>
                  <a:lnTo>
                    <a:pt x="102" y="942"/>
                  </a:lnTo>
                  <a:lnTo>
                    <a:pt x="102" y="942"/>
                  </a:lnTo>
                  <a:lnTo>
                    <a:pt x="102" y="942"/>
                  </a:lnTo>
                  <a:lnTo>
                    <a:pt x="102" y="942"/>
                  </a:lnTo>
                  <a:lnTo>
                    <a:pt x="102" y="941"/>
                  </a:lnTo>
                  <a:lnTo>
                    <a:pt x="102" y="941"/>
                  </a:lnTo>
                  <a:lnTo>
                    <a:pt x="101" y="941"/>
                  </a:lnTo>
                  <a:lnTo>
                    <a:pt x="101" y="942"/>
                  </a:lnTo>
                  <a:lnTo>
                    <a:pt x="102" y="942"/>
                  </a:lnTo>
                  <a:lnTo>
                    <a:pt x="101" y="942"/>
                  </a:lnTo>
                  <a:lnTo>
                    <a:pt x="100" y="942"/>
                  </a:lnTo>
                  <a:lnTo>
                    <a:pt x="100" y="942"/>
                  </a:lnTo>
                  <a:lnTo>
                    <a:pt x="98" y="942"/>
                  </a:lnTo>
                  <a:lnTo>
                    <a:pt x="98" y="941"/>
                  </a:lnTo>
                  <a:lnTo>
                    <a:pt x="98" y="941"/>
                  </a:lnTo>
                  <a:lnTo>
                    <a:pt x="98" y="941"/>
                  </a:lnTo>
                  <a:lnTo>
                    <a:pt x="98" y="940"/>
                  </a:lnTo>
                  <a:lnTo>
                    <a:pt x="98" y="940"/>
                  </a:lnTo>
                  <a:lnTo>
                    <a:pt x="98" y="939"/>
                  </a:lnTo>
                  <a:lnTo>
                    <a:pt x="98" y="938"/>
                  </a:lnTo>
                  <a:lnTo>
                    <a:pt x="98" y="938"/>
                  </a:lnTo>
                  <a:lnTo>
                    <a:pt x="98" y="938"/>
                  </a:lnTo>
                  <a:lnTo>
                    <a:pt x="98" y="936"/>
                  </a:lnTo>
                  <a:lnTo>
                    <a:pt x="98" y="936"/>
                  </a:lnTo>
                  <a:lnTo>
                    <a:pt x="98" y="935"/>
                  </a:lnTo>
                  <a:lnTo>
                    <a:pt x="98" y="935"/>
                  </a:lnTo>
                  <a:lnTo>
                    <a:pt x="98" y="935"/>
                  </a:lnTo>
                  <a:lnTo>
                    <a:pt x="98" y="934"/>
                  </a:lnTo>
                  <a:lnTo>
                    <a:pt x="98" y="933"/>
                  </a:lnTo>
                  <a:lnTo>
                    <a:pt x="97" y="933"/>
                  </a:lnTo>
                  <a:lnTo>
                    <a:pt x="97" y="933"/>
                  </a:lnTo>
                  <a:lnTo>
                    <a:pt x="96" y="933"/>
                  </a:lnTo>
                  <a:lnTo>
                    <a:pt x="96" y="933"/>
                  </a:lnTo>
                  <a:lnTo>
                    <a:pt x="96" y="933"/>
                  </a:lnTo>
                  <a:lnTo>
                    <a:pt x="95" y="933"/>
                  </a:lnTo>
                  <a:lnTo>
                    <a:pt x="95" y="933"/>
                  </a:lnTo>
                  <a:lnTo>
                    <a:pt x="95" y="934"/>
                  </a:lnTo>
                  <a:lnTo>
                    <a:pt x="95" y="934"/>
                  </a:lnTo>
                  <a:lnTo>
                    <a:pt x="95" y="934"/>
                  </a:lnTo>
                  <a:lnTo>
                    <a:pt x="95" y="935"/>
                  </a:lnTo>
                  <a:lnTo>
                    <a:pt x="95" y="935"/>
                  </a:lnTo>
                  <a:lnTo>
                    <a:pt x="94" y="935"/>
                  </a:lnTo>
                  <a:lnTo>
                    <a:pt x="94" y="935"/>
                  </a:lnTo>
                  <a:lnTo>
                    <a:pt x="93" y="936"/>
                  </a:lnTo>
                  <a:lnTo>
                    <a:pt x="93" y="935"/>
                  </a:lnTo>
                  <a:lnTo>
                    <a:pt x="93" y="935"/>
                  </a:lnTo>
                  <a:lnTo>
                    <a:pt x="93" y="934"/>
                  </a:lnTo>
                  <a:lnTo>
                    <a:pt x="93" y="933"/>
                  </a:lnTo>
                  <a:lnTo>
                    <a:pt x="93" y="933"/>
                  </a:lnTo>
                  <a:lnTo>
                    <a:pt x="93" y="933"/>
                  </a:lnTo>
                  <a:lnTo>
                    <a:pt x="93" y="933"/>
                  </a:lnTo>
                  <a:lnTo>
                    <a:pt x="93" y="932"/>
                  </a:lnTo>
                  <a:lnTo>
                    <a:pt x="94" y="932"/>
                  </a:lnTo>
                  <a:lnTo>
                    <a:pt x="95" y="931"/>
                  </a:lnTo>
                  <a:lnTo>
                    <a:pt x="96" y="931"/>
                  </a:lnTo>
                  <a:lnTo>
                    <a:pt x="96" y="931"/>
                  </a:lnTo>
                  <a:lnTo>
                    <a:pt x="97" y="930"/>
                  </a:lnTo>
                  <a:lnTo>
                    <a:pt x="97" y="929"/>
                  </a:lnTo>
                  <a:lnTo>
                    <a:pt x="97" y="929"/>
                  </a:lnTo>
                  <a:lnTo>
                    <a:pt x="96" y="929"/>
                  </a:lnTo>
                  <a:lnTo>
                    <a:pt x="96" y="928"/>
                  </a:lnTo>
                  <a:lnTo>
                    <a:pt x="97" y="927"/>
                  </a:lnTo>
                  <a:lnTo>
                    <a:pt x="98" y="925"/>
                  </a:lnTo>
                  <a:lnTo>
                    <a:pt x="98" y="925"/>
                  </a:lnTo>
                  <a:lnTo>
                    <a:pt x="98" y="925"/>
                  </a:lnTo>
                  <a:lnTo>
                    <a:pt x="98" y="925"/>
                  </a:lnTo>
                  <a:lnTo>
                    <a:pt x="98" y="925"/>
                  </a:lnTo>
                  <a:lnTo>
                    <a:pt x="98" y="925"/>
                  </a:lnTo>
                  <a:lnTo>
                    <a:pt x="99" y="925"/>
                  </a:lnTo>
                  <a:lnTo>
                    <a:pt x="99" y="925"/>
                  </a:lnTo>
                  <a:lnTo>
                    <a:pt x="100" y="925"/>
                  </a:lnTo>
                  <a:lnTo>
                    <a:pt x="100" y="926"/>
                  </a:lnTo>
                  <a:lnTo>
                    <a:pt x="101" y="926"/>
                  </a:lnTo>
                  <a:lnTo>
                    <a:pt x="101" y="927"/>
                  </a:lnTo>
                  <a:lnTo>
                    <a:pt x="101" y="928"/>
                  </a:lnTo>
                  <a:lnTo>
                    <a:pt x="102" y="928"/>
                  </a:lnTo>
                  <a:lnTo>
                    <a:pt x="102" y="928"/>
                  </a:lnTo>
                  <a:lnTo>
                    <a:pt x="102" y="928"/>
                  </a:lnTo>
                  <a:lnTo>
                    <a:pt x="102" y="928"/>
                  </a:lnTo>
                  <a:lnTo>
                    <a:pt x="103" y="928"/>
                  </a:lnTo>
                  <a:lnTo>
                    <a:pt x="102" y="926"/>
                  </a:lnTo>
                  <a:lnTo>
                    <a:pt x="103" y="926"/>
                  </a:lnTo>
                  <a:lnTo>
                    <a:pt x="103" y="925"/>
                  </a:lnTo>
                  <a:lnTo>
                    <a:pt x="104" y="925"/>
                  </a:lnTo>
                  <a:lnTo>
                    <a:pt x="104" y="924"/>
                  </a:lnTo>
                  <a:lnTo>
                    <a:pt x="104" y="924"/>
                  </a:lnTo>
                  <a:lnTo>
                    <a:pt x="104" y="923"/>
                  </a:lnTo>
                  <a:lnTo>
                    <a:pt x="105" y="923"/>
                  </a:lnTo>
                  <a:lnTo>
                    <a:pt x="106" y="923"/>
                  </a:lnTo>
                  <a:lnTo>
                    <a:pt x="106" y="922"/>
                  </a:lnTo>
                  <a:lnTo>
                    <a:pt x="107" y="921"/>
                  </a:lnTo>
                  <a:lnTo>
                    <a:pt x="109" y="920"/>
                  </a:lnTo>
                  <a:lnTo>
                    <a:pt x="109" y="920"/>
                  </a:lnTo>
                  <a:lnTo>
                    <a:pt x="110" y="920"/>
                  </a:lnTo>
                  <a:lnTo>
                    <a:pt x="111" y="920"/>
                  </a:lnTo>
                  <a:lnTo>
                    <a:pt x="111" y="919"/>
                  </a:lnTo>
                  <a:lnTo>
                    <a:pt x="112" y="919"/>
                  </a:lnTo>
                  <a:lnTo>
                    <a:pt x="112" y="919"/>
                  </a:lnTo>
                  <a:lnTo>
                    <a:pt x="112" y="919"/>
                  </a:lnTo>
                  <a:lnTo>
                    <a:pt x="113" y="918"/>
                  </a:lnTo>
                  <a:lnTo>
                    <a:pt x="114" y="918"/>
                  </a:lnTo>
                  <a:lnTo>
                    <a:pt x="115" y="918"/>
                  </a:lnTo>
                  <a:lnTo>
                    <a:pt x="116" y="918"/>
                  </a:lnTo>
                  <a:lnTo>
                    <a:pt x="117" y="918"/>
                  </a:lnTo>
                  <a:lnTo>
                    <a:pt x="118" y="918"/>
                  </a:lnTo>
                  <a:lnTo>
                    <a:pt x="118" y="917"/>
                  </a:lnTo>
                  <a:lnTo>
                    <a:pt x="119" y="917"/>
                  </a:lnTo>
                  <a:lnTo>
                    <a:pt x="119" y="916"/>
                  </a:lnTo>
                  <a:lnTo>
                    <a:pt x="120" y="916"/>
                  </a:lnTo>
                  <a:lnTo>
                    <a:pt x="121" y="916"/>
                  </a:lnTo>
                  <a:lnTo>
                    <a:pt x="122" y="916"/>
                  </a:lnTo>
                  <a:lnTo>
                    <a:pt x="124" y="916"/>
                  </a:lnTo>
                  <a:lnTo>
                    <a:pt x="124" y="915"/>
                  </a:lnTo>
                  <a:lnTo>
                    <a:pt x="126" y="915"/>
                  </a:lnTo>
                  <a:lnTo>
                    <a:pt x="127" y="916"/>
                  </a:lnTo>
                  <a:lnTo>
                    <a:pt x="128" y="916"/>
                  </a:lnTo>
                  <a:lnTo>
                    <a:pt x="126" y="915"/>
                  </a:lnTo>
                  <a:lnTo>
                    <a:pt x="125" y="915"/>
                  </a:lnTo>
                  <a:lnTo>
                    <a:pt x="124" y="915"/>
                  </a:lnTo>
                  <a:lnTo>
                    <a:pt x="124" y="915"/>
                  </a:lnTo>
                  <a:lnTo>
                    <a:pt x="124" y="915"/>
                  </a:lnTo>
                  <a:lnTo>
                    <a:pt x="124" y="915"/>
                  </a:lnTo>
                  <a:lnTo>
                    <a:pt x="123" y="916"/>
                  </a:lnTo>
                  <a:lnTo>
                    <a:pt x="122" y="916"/>
                  </a:lnTo>
                  <a:lnTo>
                    <a:pt x="121" y="916"/>
                  </a:lnTo>
                  <a:lnTo>
                    <a:pt x="119" y="916"/>
                  </a:lnTo>
                  <a:lnTo>
                    <a:pt x="117" y="916"/>
                  </a:lnTo>
                  <a:lnTo>
                    <a:pt x="115" y="916"/>
                  </a:lnTo>
                  <a:lnTo>
                    <a:pt x="115" y="916"/>
                  </a:lnTo>
                  <a:lnTo>
                    <a:pt x="115" y="917"/>
                  </a:lnTo>
                  <a:lnTo>
                    <a:pt x="114" y="916"/>
                  </a:lnTo>
                  <a:lnTo>
                    <a:pt x="112" y="917"/>
                  </a:lnTo>
                  <a:lnTo>
                    <a:pt x="112" y="918"/>
                  </a:lnTo>
                  <a:lnTo>
                    <a:pt x="111" y="918"/>
                  </a:lnTo>
                  <a:lnTo>
                    <a:pt x="111" y="918"/>
                  </a:lnTo>
                  <a:lnTo>
                    <a:pt x="111" y="918"/>
                  </a:lnTo>
                  <a:lnTo>
                    <a:pt x="111" y="918"/>
                  </a:lnTo>
                  <a:lnTo>
                    <a:pt x="109" y="918"/>
                  </a:lnTo>
                  <a:lnTo>
                    <a:pt x="109" y="919"/>
                  </a:lnTo>
                  <a:lnTo>
                    <a:pt x="108" y="920"/>
                  </a:lnTo>
                  <a:lnTo>
                    <a:pt x="107" y="920"/>
                  </a:lnTo>
                  <a:lnTo>
                    <a:pt x="106" y="920"/>
                  </a:lnTo>
                  <a:lnTo>
                    <a:pt x="106" y="920"/>
                  </a:lnTo>
                  <a:lnTo>
                    <a:pt x="106" y="920"/>
                  </a:lnTo>
                  <a:lnTo>
                    <a:pt x="106" y="920"/>
                  </a:lnTo>
                  <a:lnTo>
                    <a:pt x="105" y="920"/>
                  </a:lnTo>
                  <a:lnTo>
                    <a:pt x="105" y="920"/>
                  </a:lnTo>
                  <a:lnTo>
                    <a:pt x="105" y="920"/>
                  </a:lnTo>
                  <a:lnTo>
                    <a:pt x="104" y="920"/>
                  </a:lnTo>
                  <a:lnTo>
                    <a:pt x="104" y="920"/>
                  </a:lnTo>
                  <a:lnTo>
                    <a:pt x="103" y="920"/>
                  </a:lnTo>
                  <a:lnTo>
                    <a:pt x="103" y="918"/>
                  </a:lnTo>
                  <a:lnTo>
                    <a:pt x="102" y="918"/>
                  </a:lnTo>
                  <a:lnTo>
                    <a:pt x="102" y="918"/>
                  </a:lnTo>
                  <a:lnTo>
                    <a:pt x="102" y="918"/>
                  </a:lnTo>
                  <a:lnTo>
                    <a:pt x="101" y="917"/>
                  </a:lnTo>
                  <a:lnTo>
                    <a:pt x="102" y="916"/>
                  </a:lnTo>
                  <a:lnTo>
                    <a:pt x="102" y="916"/>
                  </a:lnTo>
                  <a:lnTo>
                    <a:pt x="103" y="916"/>
                  </a:lnTo>
                  <a:lnTo>
                    <a:pt x="104" y="916"/>
                  </a:lnTo>
                  <a:lnTo>
                    <a:pt x="104" y="916"/>
                  </a:lnTo>
                  <a:lnTo>
                    <a:pt x="104" y="915"/>
                  </a:lnTo>
                  <a:lnTo>
                    <a:pt x="105" y="915"/>
                  </a:lnTo>
                  <a:lnTo>
                    <a:pt x="106" y="916"/>
                  </a:lnTo>
                  <a:lnTo>
                    <a:pt x="106" y="916"/>
                  </a:lnTo>
                  <a:lnTo>
                    <a:pt x="107" y="915"/>
                  </a:lnTo>
                  <a:lnTo>
                    <a:pt x="108" y="915"/>
                  </a:lnTo>
                  <a:lnTo>
                    <a:pt x="108" y="914"/>
                  </a:lnTo>
                  <a:lnTo>
                    <a:pt x="107" y="913"/>
                  </a:lnTo>
                  <a:lnTo>
                    <a:pt x="106" y="913"/>
                  </a:lnTo>
                  <a:lnTo>
                    <a:pt x="106" y="914"/>
                  </a:lnTo>
                  <a:lnTo>
                    <a:pt x="104" y="914"/>
                  </a:lnTo>
                  <a:lnTo>
                    <a:pt x="103" y="915"/>
                  </a:lnTo>
                  <a:lnTo>
                    <a:pt x="102" y="915"/>
                  </a:lnTo>
                  <a:lnTo>
                    <a:pt x="102" y="914"/>
                  </a:lnTo>
                  <a:lnTo>
                    <a:pt x="102" y="913"/>
                  </a:lnTo>
                  <a:lnTo>
                    <a:pt x="102" y="912"/>
                  </a:lnTo>
                  <a:lnTo>
                    <a:pt x="102" y="912"/>
                  </a:lnTo>
                  <a:lnTo>
                    <a:pt x="102" y="912"/>
                  </a:lnTo>
                  <a:lnTo>
                    <a:pt x="103" y="911"/>
                  </a:lnTo>
                  <a:lnTo>
                    <a:pt x="104" y="911"/>
                  </a:lnTo>
                  <a:lnTo>
                    <a:pt x="105" y="911"/>
                  </a:lnTo>
                  <a:lnTo>
                    <a:pt x="106" y="911"/>
                  </a:lnTo>
                  <a:lnTo>
                    <a:pt x="105" y="911"/>
                  </a:lnTo>
                  <a:lnTo>
                    <a:pt x="105" y="910"/>
                  </a:lnTo>
                  <a:lnTo>
                    <a:pt x="106" y="910"/>
                  </a:lnTo>
                  <a:lnTo>
                    <a:pt x="106" y="910"/>
                  </a:lnTo>
                  <a:lnTo>
                    <a:pt x="106" y="910"/>
                  </a:lnTo>
                  <a:lnTo>
                    <a:pt x="106" y="910"/>
                  </a:lnTo>
                  <a:lnTo>
                    <a:pt x="107" y="909"/>
                  </a:lnTo>
                  <a:lnTo>
                    <a:pt x="108" y="909"/>
                  </a:lnTo>
                  <a:lnTo>
                    <a:pt x="108" y="908"/>
                  </a:lnTo>
                  <a:lnTo>
                    <a:pt x="107" y="908"/>
                  </a:lnTo>
                  <a:lnTo>
                    <a:pt x="107" y="906"/>
                  </a:lnTo>
                  <a:lnTo>
                    <a:pt x="107" y="906"/>
                  </a:lnTo>
                  <a:lnTo>
                    <a:pt x="106" y="906"/>
                  </a:lnTo>
                  <a:lnTo>
                    <a:pt x="106" y="907"/>
                  </a:lnTo>
                  <a:lnTo>
                    <a:pt x="106" y="908"/>
                  </a:lnTo>
                  <a:lnTo>
                    <a:pt x="105" y="908"/>
                  </a:lnTo>
                  <a:lnTo>
                    <a:pt x="104" y="908"/>
                  </a:lnTo>
                  <a:lnTo>
                    <a:pt x="103" y="909"/>
                  </a:lnTo>
                  <a:lnTo>
                    <a:pt x="102" y="910"/>
                  </a:lnTo>
                  <a:lnTo>
                    <a:pt x="102" y="910"/>
                  </a:lnTo>
                  <a:lnTo>
                    <a:pt x="102" y="910"/>
                  </a:lnTo>
                  <a:lnTo>
                    <a:pt x="102" y="910"/>
                  </a:lnTo>
                  <a:lnTo>
                    <a:pt x="102" y="910"/>
                  </a:lnTo>
                  <a:lnTo>
                    <a:pt x="101" y="911"/>
                  </a:lnTo>
                  <a:lnTo>
                    <a:pt x="102" y="911"/>
                  </a:lnTo>
                  <a:lnTo>
                    <a:pt x="102" y="911"/>
                  </a:lnTo>
                  <a:lnTo>
                    <a:pt x="102" y="912"/>
                  </a:lnTo>
                  <a:lnTo>
                    <a:pt x="101" y="912"/>
                  </a:lnTo>
                  <a:lnTo>
                    <a:pt x="101" y="912"/>
                  </a:lnTo>
                  <a:lnTo>
                    <a:pt x="100" y="912"/>
                  </a:lnTo>
                  <a:lnTo>
                    <a:pt x="100" y="912"/>
                  </a:lnTo>
                  <a:lnTo>
                    <a:pt x="99" y="912"/>
                  </a:lnTo>
                  <a:lnTo>
                    <a:pt x="99" y="911"/>
                  </a:lnTo>
                  <a:lnTo>
                    <a:pt x="98" y="912"/>
                  </a:lnTo>
                  <a:lnTo>
                    <a:pt x="98" y="912"/>
                  </a:lnTo>
                  <a:lnTo>
                    <a:pt x="98" y="912"/>
                  </a:lnTo>
                  <a:lnTo>
                    <a:pt x="98" y="912"/>
                  </a:lnTo>
                  <a:lnTo>
                    <a:pt x="98" y="911"/>
                  </a:lnTo>
                  <a:lnTo>
                    <a:pt x="98" y="911"/>
                  </a:lnTo>
                  <a:lnTo>
                    <a:pt x="98" y="911"/>
                  </a:lnTo>
                  <a:lnTo>
                    <a:pt x="97" y="911"/>
                  </a:lnTo>
                  <a:lnTo>
                    <a:pt x="97" y="911"/>
                  </a:lnTo>
                  <a:lnTo>
                    <a:pt x="98" y="910"/>
                  </a:lnTo>
                  <a:lnTo>
                    <a:pt x="98" y="910"/>
                  </a:lnTo>
                  <a:lnTo>
                    <a:pt x="98" y="910"/>
                  </a:lnTo>
                  <a:lnTo>
                    <a:pt x="97" y="910"/>
                  </a:lnTo>
                  <a:lnTo>
                    <a:pt x="96" y="909"/>
                  </a:lnTo>
                  <a:lnTo>
                    <a:pt x="95" y="910"/>
                  </a:lnTo>
                  <a:lnTo>
                    <a:pt x="95" y="909"/>
                  </a:lnTo>
                  <a:lnTo>
                    <a:pt x="95" y="908"/>
                  </a:lnTo>
                  <a:lnTo>
                    <a:pt x="95" y="908"/>
                  </a:lnTo>
                  <a:lnTo>
                    <a:pt x="94" y="907"/>
                  </a:lnTo>
                  <a:lnTo>
                    <a:pt x="95" y="907"/>
                  </a:lnTo>
                  <a:lnTo>
                    <a:pt x="95" y="907"/>
                  </a:lnTo>
                  <a:lnTo>
                    <a:pt x="95" y="907"/>
                  </a:lnTo>
                  <a:lnTo>
                    <a:pt x="95" y="907"/>
                  </a:lnTo>
                  <a:lnTo>
                    <a:pt x="95" y="907"/>
                  </a:lnTo>
                  <a:lnTo>
                    <a:pt x="94" y="905"/>
                  </a:lnTo>
                  <a:lnTo>
                    <a:pt x="94" y="904"/>
                  </a:lnTo>
                  <a:lnTo>
                    <a:pt x="95" y="903"/>
                  </a:lnTo>
                  <a:lnTo>
                    <a:pt x="94" y="903"/>
                  </a:lnTo>
                  <a:lnTo>
                    <a:pt x="95" y="903"/>
                  </a:lnTo>
                  <a:lnTo>
                    <a:pt x="94" y="902"/>
                  </a:lnTo>
                  <a:lnTo>
                    <a:pt x="94" y="901"/>
                  </a:lnTo>
                  <a:lnTo>
                    <a:pt x="94" y="901"/>
                  </a:lnTo>
                  <a:lnTo>
                    <a:pt x="93" y="901"/>
                  </a:lnTo>
                  <a:lnTo>
                    <a:pt x="93" y="901"/>
                  </a:lnTo>
                  <a:lnTo>
                    <a:pt x="93" y="901"/>
                  </a:lnTo>
                  <a:lnTo>
                    <a:pt x="94" y="900"/>
                  </a:lnTo>
                  <a:lnTo>
                    <a:pt x="94" y="900"/>
                  </a:lnTo>
                  <a:lnTo>
                    <a:pt x="93" y="900"/>
                  </a:lnTo>
                  <a:lnTo>
                    <a:pt x="93" y="899"/>
                  </a:lnTo>
                  <a:lnTo>
                    <a:pt x="93" y="899"/>
                  </a:lnTo>
                  <a:lnTo>
                    <a:pt x="93" y="899"/>
                  </a:lnTo>
                  <a:lnTo>
                    <a:pt x="93" y="899"/>
                  </a:lnTo>
                  <a:lnTo>
                    <a:pt x="93" y="899"/>
                  </a:lnTo>
                  <a:lnTo>
                    <a:pt x="93" y="899"/>
                  </a:lnTo>
                  <a:lnTo>
                    <a:pt x="93" y="898"/>
                  </a:lnTo>
                  <a:lnTo>
                    <a:pt x="93" y="898"/>
                  </a:lnTo>
                  <a:lnTo>
                    <a:pt x="93" y="897"/>
                  </a:lnTo>
                  <a:lnTo>
                    <a:pt x="93" y="896"/>
                  </a:lnTo>
                  <a:lnTo>
                    <a:pt x="93" y="896"/>
                  </a:lnTo>
                  <a:lnTo>
                    <a:pt x="93" y="896"/>
                  </a:lnTo>
                  <a:lnTo>
                    <a:pt x="93" y="895"/>
                  </a:lnTo>
                  <a:lnTo>
                    <a:pt x="93" y="895"/>
                  </a:lnTo>
                  <a:lnTo>
                    <a:pt x="92" y="895"/>
                  </a:lnTo>
                  <a:lnTo>
                    <a:pt x="92" y="895"/>
                  </a:lnTo>
                  <a:lnTo>
                    <a:pt x="92" y="895"/>
                  </a:lnTo>
                  <a:lnTo>
                    <a:pt x="91" y="895"/>
                  </a:lnTo>
                  <a:lnTo>
                    <a:pt x="91" y="895"/>
                  </a:lnTo>
                  <a:lnTo>
                    <a:pt x="91" y="894"/>
                  </a:lnTo>
                  <a:lnTo>
                    <a:pt x="91" y="894"/>
                  </a:lnTo>
                  <a:lnTo>
                    <a:pt x="90" y="894"/>
                  </a:lnTo>
                  <a:lnTo>
                    <a:pt x="90" y="894"/>
                  </a:lnTo>
                  <a:lnTo>
                    <a:pt x="90" y="894"/>
                  </a:lnTo>
                  <a:lnTo>
                    <a:pt x="90" y="894"/>
                  </a:lnTo>
                  <a:lnTo>
                    <a:pt x="89" y="893"/>
                  </a:lnTo>
                  <a:lnTo>
                    <a:pt x="89" y="893"/>
                  </a:lnTo>
                  <a:lnTo>
                    <a:pt x="89" y="892"/>
                  </a:lnTo>
                  <a:lnTo>
                    <a:pt x="90" y="892"/>
                  </a:lnTo>
                  <a:lnTo>
                    <a:pt x="90" y="892"/>
                  </a:lnTo>
                  <a:lnTo>
                    <a:pt x="89" y="892"/>
                  </a:lnTo>
                  <a:lnTo>
                    <a:pt x="89" y="891"/>
                  </a:lnTo>
                  <a:lnTo>
                    <a:pt x="89" y="891"/>
                  </a:lnTo>
                  <a:lnTo>
                    <a:pt x="89" y="890"/>
                  </a:lnTo>
                  <a:lnTo>
                    <a:pt x="89" y="890"/>
                  </a:lnTo>
                  <a:lnTo>
                    <a:pt x="89" y="890"/>
                  </a:lnTo>
                  <a:lnTo>
                    <a:pt x="90" y="890"/>
                  </a:lnTo>
                  <a:lnTo>
                    <a:pt x="90" y="888"/>
                  </a:lnTo>
                  <a:lnTo>
                    <a:pt x="90" y="887"/>
                  </a:lnTo>
                  <a:lnTo>
                    <a:pt x="91" y="887"/>
                  </a:lnTo>
                  <a:lnTo>
                    <a:pt x="92" y="887"/>
                  </a:lnTo>
                  <a:lnTo>
                    <a:pt x="92" y="888"/>
                  </a:lnTo>
                  <a:lnTo>
                    <a:pt x="93" y="888"/>
                  </a:lnTo>
                  <a:lnTo>
                    <a:pt x="93" y="887"/>
                  </a:lnTo>
                  <a:lnTo>
                    <a:pt x="93" y="886"/>
                  </a:lnTo>
                  <a:lnTo>
                    <a:pt x="93" y="886"/>
                  </a:lnTo>
                  <a:lnTo>
                    <a:pt x="93" y="886"/>
                  </a:lnTo>
                  <a:lnTo>
                    <a:pt x="93" y="886"/>
                  </a:lnTo>
                  <a:lnTo>
                    <a:pt x="93" y="886"/>
                  </a:lnTo>
                  <a:lnTo>
                    <a:pt x="93" y="886"/>
                  </a:lnTo>
                  <a:lnTo>
                    <a:pt x="93" y="885"/>
                  </a:lnTo>
                  <a:lnTo>
                    <a:pt x="93" y="885"/>
                  </a:lnTo>
                  <a:lnTo>
                    <a:pt x="93" y="885"/>
                  </a:lnTo>
                  <a:lnTo>
                    <a:pt x="93" y="884"/>
                  </a:lnTo>
                  <a:lnTo>
                    <a:pt x="93" y="884"/>
                  </a:lnTo>
                  <a:lnTo>
                    <a:pt x="93" y="884"/>
                  </a:lnTo>
                  <a:lnTo>
                    <a:pt x="93" y="884"/>
                  </a:lnTo>
                  <a:lnTo>
                    <a:pt x="94" y="884"/>
                  </a:lnTo>
                  <a:lnTo>
                    <a:pt x="95" y="883"/>
                  </a:lnTo>
                  <a:lnTo>
                    <a:pt x="95" y="883"/>
                  </a:lnTo>
                  <a:lnTo>
                    <a:pt x="95" y="883"/>
                  </a:lnTo>
                  <a:lnTo>
                    <a:pt x="95" y="883"/>
                  </a:lnTo>
                  <a:lnTo>
                    <a:pt x="95" y="882"/>
                  </a:lnTo>
                  <a:lnTo>
                    <a:pt x="96" y="881"/>
                  </a:lnTo>
                  <a:lnTo>
                    <a:pt x="96" y="881"/>
                  </a:lnTo>
                  <a:lnTo>
                    <a:pt x="96" y="881"/>
                  </a:lnTo>
                  <a:lnTo>
                    <a:pt x="96" y="881"/>
                  </a:lnTo>
                  <a:lnTo>
                    <a:pt x="96" y="881"/>
                  </a:lnTo>
                  <a:lnTo>
                    <a:pt x="97" y="880"/>
                  </a:lnTo>
                  <a:lnTo>
                    <a:pt x="97" y="880"/>
                  </a:lnTo>
                  <a:lnTo>
                    <a:pt x="97" y="880"/>
                  </a:lnTo>
                  <a:lnTo>
                    <a:pt x="97" y="880"/>
                  </a:lnTo>
                  <a:lnTo>
                    <a:pt x="96" y="879"/>
                  </a:lnTo>
                  <a:lnTo>
                    <a:pt x="96" y="879"/>
                  </a:lnTo>
                  <a:lnTo>
                    <a:pt x="96" y="879"/>
                  </a:lnTo>
                  <a:lnTo>
                    <a:pt x="95" y="878"/>
                  </a:lnTo>
                  <a:lnTo>
                    <a:pt x="95" y="878"/>
                  </a:lnTo>
                  <a:lnTo>
                    <a:pt x="95" y="878"/>
                  </a:lnTo>
                  <a:lnTo>
                    <a:pt x="95" y="877"/>
                  </a:lnTo>
                  <a:lnTo>
                    <a:pt x="95" y="877"/>
                  </a:lnTo>
                  <a:lnTo>
                    <a:pt x="94" y="876"/>
                  </a:lnTo>
                  <a:lnTo>
                    <a:pt x="94" y="876"/>
                  </a:lnTo>
                  <a:lnTo>
                    <a:pt x="93" y="876"/>
                  </a:lnTo>
                  <a:lnTo>
                    <a:pt x="93" y="875"/>
                  </a:lnTo>
                  <a:lnTo>
                    <a:pt x="94" y="874"/>
                  </a:lnTo>
                  <a:lnTo>
                    <a:pt x="94" y="873"/>
                  </a:lnTo>
                  <a:lnTo>
                    <a:pt x="95" y="873"/>
                  </a:lnTo>
                  <a:lnTo>
                    <a:pt x="95" y="873"/>
                  </a:lnTo>
                  <a:lnTo>
                    <a:pt x="95" y="873"/>
                  </a:lnTo>
                  <a:lnTo>
                    <a:pt x="95" y="873"/>
                  </a:lnTo>
                  <a:lnTo>
                    <a:pt x="96" y="873"/>
                  </a:lnTo>
                  <a:lnTo>
                    <a:pt x="96" y="872"/>
                  </a:lnTo>
                  <a:lnTo>
                    <a:pt x="97" y="873"/>
                  </a:lnTo>
                  <a:lnTo>
                    <a:pt x="97" y="872"/>
                  </a:lnTo>
                  <a:lnTo>
                    <a:pt x="98" y="872"/>
                  </a:lnTo>
                  <a:lnTo>
                    <a:pt x="98" y="871"/>
                  </a:lnTo>
                  <a:lnTo>
                    <a:pt x="98" y="871"/>
                  </a:lnTo>
                  <a:lnTo>
                    <a:pt x="98" y="871"/>
                  </a:lnTo>
                  <a:lnTo>
                    <a:pt x="98" y="873"/>
                  </a:lnTo>
                  <a:lnTo>
                    <a:pt x="98" y="873"/>
                  </a:lnTo>
                  <a:lnTo>
                    <a:pt x="98" y="873"/>
                  </a:lnTo>
                  <a:lnTo>
                    <a:pt x="99" y="873"/>
                  </a:lnTo>
                  <a:lnTo>
                    <a:pt x="99" y="873"/>
                  </a:lnTo>
                  <a:lnTo>
                    <a:pt x="99" y="873"/>
                  </a:lnTo>
                  <a:lnTo>
                    <a:pt x="100" y="873"/>
                  </a:lnTo>
                  <a:lnTo>
                    <a:pt x="101" y="873"/>
                  </a:lnTo>
                  <a:lnTo>
                    <a:pt x="102" y="873"/>
                  </a:lnTo>
                  <a:lnTo>
                    <a:pt x="102" y="873"/>
                  </a:lnTo>
                  <a:lnTo>
                    <a:pt x="102" y="874"/>
                  </a:lnTo>
                  <a:lnTo>
                    <a:pt x="102" y="874"/>
                  </a:lnTo>
                  <a:lnTo>
                    <a:pt x="102" y="874"/>
                  </a:lnTo>
                  <a:lnTo>
                    <a:pt x="102" y="874"/>
                  </a:lnTo>
                  <a:lnTo>
                    <a:pt x="102" y="874"/>
                  </a:lnTo>
                  <a:lnTo>
                    <a:pt x="103" y="874"/>
                  </a:lnTo>
                  <a:lnTo>
                    <a:pt x="102" y="874"/>
                  </a:lnTo>
                  <a:lnTo>
                    <a:pt x="102" y="873"/>
                  </a:lnTo>
                  <a:lnTo>
                    <a:pt x="103" y="873"/>
                  </a:lnTo>
                  <a:lnTo>
                    <a:pt x="102" y="873"/>
                  </a:lnTo>
                  <a:lnTo>
                    <a:pt x="102" y="873"/>
                  </a:lnTo>
                  <a:lnTo>
                    <a:pt x="102" y="873"/>
                  </a:lnTo>
                  <a:lnTo>
                    <a:pt x="103" y="873"/>
                  </a:lnTo>
                  <a:lnTo>
                    <a:pt x="103" y="873"/>
                  </a:lnTo>
                  <a:lnTo>
                    <a:pt x="104" y="873"/>
                  </a:lnTo>
                  <a:lnTo>
                    <a:pt x="104" y="874"/>
                  </a:lnTo>
                  <a:lnTo>
                    <a:pt x="104" y="875"/>
                  </a:lnTo>
                  <a:lnTo>
                    <a:pt x="103" y="875"/>
                  </a:lnTo>
                  <a:lnTo>
                    <a:pt x="103" y="876"/>
                  </a:lnTo>
                  <a:lnTo>
                    <a:pt x="104" y="876"/>
                  </a:lnTo>
                  <a:lnTo>
                    <a:pt x="104" y="876"/>
                  </a:lnTo>
                  <a:lnTo>
                    <a:pt x="106" y="875"/>
                  </a:lnTo>
                  <a:lnTo>
                    <a:pt x="106" y="874"/>
                  </a:lnTo>
                  <a:lnTo>
                    <a:pt x="106" y="874"/>
                  </a:lnTo>
                  <a:lnTo>
                    <a:pt x="106" y="873"/>
                  </a:lnTo>
                  <a:lnTo>
                    <a:pt x="106" y="873"/>
                  </a:lnTo>
                  <a:lnTo>
                    <a:pt x="106" y="873"/>
                  </a:lnTo>
                  <a:lnTo>
                    <a:pt x="107" y="873"/>
                  </a:lnTo>
                  <a:lnTo>
                    <a:pt x="109" y="873"/>
                  </a:lnTo>
                  <a:lnTo>
                    <a:pt x="109" y="873"/>
                  </a:lnTo>
                  <a:lnTo>
                    <a:pt x="109" y="873"/>
                  </a:lnTo>
                  <a:lnTo>
                    <a:pt x="110" y="873"/>
                  </a:lnTo>
                  <a:lnTo>
                    <a:pt x="109" y="873"/>
                  </a:lnTo>
                  <a:lnTo>
                    <a:pt x="110" y="873"/>
                  </a:lnTo>
                  <a:lnTo>
                    <a:pt x="109" y="871"/>
                  </a:lnTo>
                  <a:lnTo>
                    <a:pt x="109" y="871"/>
                  </a:lnTo>
                  <a:lnTo>
                    <a:pt x="109" y="872"/>
                  </a:lnTo>
                  <a:lnTo>
                    <a:pt x="108" y="872"/>
                  </a:lnTo>
                  <a:lnTo>
                    <a:pt x="108" y="872"/>
                  </a:lnTo>
                  <a:lnTo>
                    <a:pt x="108" y="870"/>
                  </a:lnTo>
                  <a:lnTo>
                    <a:pt x="107" y="870"/>
                  </a:lnTo>
                  <a:lnTo>
                    <a:pt x="107" y="870"/>
                  </a:lnTo>
                  <a:lnTo>
                    <a:pt x="107" y="871"/>
                  </a:lnTo>
                  <a:lnTo>
                    <a:pt x="107" y="871"/>
                  </a:lnTo>
                  <a:lnTo>
                    <a:pt x="106" y="871"/>
                  </a:lnTo>
                  <a:lnTo>
                    <a:pt x="106" y="870"/>
                  </a:lnTo>
                  <a:lnTo>
                    <a:pt x="107" y="870"/>
                  </a:lnTo>
                  <a:lnTo>
                    <a:pt x="106" y="868"/>
                  </a:lnTo>
                  <a:lnTo>
                    <a:pt x="106" y="868"/>
                  </a:lnTo>
                  <a:lnTo>
                    <a:pt x="106" y="869"/>
                  </a:lnTo>
                  <a:lnTo>
                    <a:pt x="106" y="870"/>
                  </a:lnTo>
                  <a:lnTo>
                    <a:pt x="106" y="871"/>
                  </a:lnTo>
                  <a:lnTo>
                    <a:pt x="106" y="872"/>
                  </a:lnTo>
                  <a:lnTo>
                    <a:pt x="106" y="872"/>
                  </a:lnTo>
                  <a:lnTo>
                    <a:pt x="105" y="873"/>
                  </a:lnTo>
                  <a:lnTo>
                    <a:pt x="105" y="873"/>
                  </a:lnTo>
                  <a:lnTo>
                    <a:pt x="104" y="872"/>
                  </a:lnTo>
                  <a:lnTo>
                    <a:pt x="104" y="872"/>
                  </a:lnTo>
                  <a:lnTo>
                    <a:pt x="103" y="872"/>
                  </a:lnTo>
                  <a:lnTo>
                    <a:pt x="103" y="872"/>
                  </a:lnTo>
                  <a:lnTo>
                    <a:pt x="104" y="872"/>
                  </a:lnTo>
                  <a:lnTo>
                    <a:pt x="104" y="871"/>
                  </a:lnTo>
                  <a:lnTo>
                    <a:pt x="104" y="871"/>
                  </a:lnTo>
                  <a:lnTo>
                    <a:pt x="104" y="871"/>
                  </a:lnTo>
                  <a:lnTo>
                    <a:pt x="104" y="870"/>
                  </a:lnTo>
                  <a:lnTo>
                    <a:pt x="103" y="870"/>
                  </a:lnTo>
                  <a:lnTo>
                    <a:pt x="103" y="870"/>
                  </a:lnTo>
                  <a:lnTo>
                    <a:pt x="102" y="870"/>
                  </a:lnTo>
                  <a:lnTo>
                    <a:pt x="102" y="870"/>
                  </a:lnTo>
                  <a:lnTo>
                    <a:pt x="101" y="870"/>
                  </a:lnTo>
                  <a:lnTo>
                    <a:pt x="101" y="870"/>
                  </a:lnTo>
                  <a:lnTo>
                    <a:pt x="101" y="870"/>
                  </a:lnTo>
                  <a:lnTo>
                    <a:pt x="101" y="870"/>
                  </a:lnTo>
                  <a:lnTo>
                    <a:pt x="101" y="869"/>
                  </a:lnTo>
                  <a:lnTo>
                    <a:pt x="101" y="869"/>
                  </a:lnTo>
                  <a:lnTo>
                    <a:pt x="101" y="869"/>
                  </a:lnTo>
                  <a:lnTo>
                    <a:pt x="102" y="869"/>
                  </a:lnTo>
                  <a:lnTo>
                    <a:pt x="102" y="869"/>
                  </a:lnTo>
                  <a:lnTo>
                    <a:pt x="101" y="869"/>
                  </a:lnTo>
                  <a:lnTo>
                    <a:pt x="102" y="868"/>
                  </a:lnTo>
                  <a:lnTo>
                    <a:pt x="102" y="868"/>
                  </a:lnTo>
                  <a:lnTo>
                    <a:pt x="102" y="867"/>
                  </a:lnTo>
                  <a:lnTo>
                    <a:pt x="102" y="867"/>
                  </a:lnTo>
                  <a:lnTo>
                    <a:pt x="102" y="867"/>
                  </a:lnTo>
                  <a:lnTo>
                    <a:pt x="102" y="866"/>
                  </a:lnTo>
                  <a:lnTo>
                    <a:pt x="102" y="866"/>
                  </a:lnTo>
                  <a:lnTo>
                    <a:pt x="103" y="866"/>
                  </a:lnTo>
                  <a:lnTo>
                    <a:pt x="103" y="865"/>
                  </a:lnTo>
                  <a:lnTo>
                    <a:pt x="102" y="865"/>
                  </a:lnTo>
                  <a:lnTo>
                    <a:pt x="102" y="865"/>
                  </a:lnTo>
                  <a:lnTo>
                    <a:pt x="102" y="864"/>
                  </a:lnTo>
                  <a:lnTo>
                    <a:pt x="102" y="864"/>
                  </a:lnTo>
                  <a:lnTo>
                    <a:pt x="102" y="864"/>
                  </a:lnTo>
                  <a:lnTo>
                    <a:pt x="103" y="863"/>
                  </a:lnTo>
                  <a:lnTo>
                    <a:pt x="103" y="863"/>
                  </a:lnTo>
                  <a:lnTo>
                    <a:pt x="102" y="862"/>
                  </a:lnTo>
                  <a:lnTo>
                    <a:pt x="102" y="861"/>
                  </a:lnTo>
                  <a:lnTo>
                    <a:pt x="103" y="860"/>
                  </a:lnTo>
                  <a:lnTo>
                    <a:pt x="103" y="860"/>
                  </a:lnTo>
                  <a:lnTo>
                    <a:pt x="104" y="860"/>
                  </a:lnTo>
                  <a:lnTo>
                    <a:pt x="103" y="859"/>
                  </a:lnTo>
                  <a:lnTo>
                    <a:pt x="104" y="858"/>
                  </a:lnTo>
                  <a:lnTo>
                    <a:pt x="105" y="858"/>
                  </a:lnTo>
                  <a:lnTo>
                    <a:pt x="106" y="858"/>
                  </a:lnTo>
                  <a:lnTo>
                    <a:pt x="106" y="858"/>
                  </a:lnTo>
                  <a:lnTo>
                    <a:pt x="105" y="857"/>
                  </a:lnTo>
                  <a:lnTo>
                    <a:pt x="106" y="856"/>
                  </a:lnTo>
                  <a:lnTo>
                    <a:pt x="106" y="856"/>
                  </a:lnTo>
                  <a:lnTo>
                    <a:pt x="106" y="855"/>
                  </a:lnTo>
                  <a:lnTo>
                    <a:pt x="106" y="855"/>
                  </a:lnTo>
                  <a:lnTo>
                    <a:pt x="106" y="855"/>
                  </a:lnTo>
                  <a:lnTo>
                    <a:pt x="107" y="855"/>
                  </a:lnTo>
                  <a:lnTo>
                    <a:pt x="107" y="855"/>
                  </a:lnTo>
                  <a:lnTo>
                    <a:pt x="108" y="855"/>
                  </a:lnTo>
                  <a:lnTo>
                    <a:pt x="108" y="855"/>
                  </a:lnTo>
                  <a:lnTo>
                    <a:pt x="108" y="855"/>
                  </a:lnTo>
                  <a:lnTo>
                    <a:pt x="108" y="855"/>
                  </a:lnTo>
                  <a:lnTo>
                    <a:pt x="108" y="855"/>
                  </a:lnTo>
                  <a:lnTo>
                    <a:pt x="107" y="857"/>
                  </a:lnTo>
                  <a:lnTo>
                    <a:pt x="107" y="858"/>
                  </a:lnTo>
                  <a:lnTo>
                    <a:pt x="107" y="858"/>
                  </a:lnTo>
                  <a:lnTo>
                    <a:pt x="107" y="858"/>
                  </a:lnTo>
                  <a:lnTo>
                    <a:pt x="109" y="858"/>
                  </a:lnTo>
                  <a:lnTo>
                    <a:pt x="109" y="857"/>
                  </a:lnTo>
                  <a:lnTo>
                    <a:pt x="110" y="858"/>
                  </a:lnTo>
                  <a:lnTo>
                    <a:pt x="112" y="858"/>
                  </a:lnTo>
                  <a:lnTo>
                    <a:pt x="112" y="858"/>
                  </a:lnTo>
                  <a:lnTo>
                    <a:pt x="113" y="858"/>
                  </a:lnTo>
                  <a:lnTo>
                    <a:pt x="113" y="859"/>
                  </a:lnTo>
                  <a:lnTo>
                    <a:pt x="113" y="859"/>
                  </a:lnTo>
                  <a:lnTo>
                    <a:pt x="112" y="859"/>
                  </a:lnTo>
                  <a:lnTo>
                    <a:pt x="113" y="860"/>
                  </a:lnTo>
                  <a:lnTo>
                    <a:pt x="113" y="860"/>
                  </a:lnTo>
                  <a:lnTo>
                    <a:pt x="113" y="860"/>
                  </a:lnTo>
                  <a:lnTo>
                    <a:pt x="113" y="860"/>
                  </a:lnTo>
                  <a:lnTo>
                    <a:pt x="114" y="860"/>
                  </a:lnTo>
                  <a:lnTo>
                    <a:pt x="115" y="860"/>
                  </a:lnTo>
                  <a:lnTo>
                    <a:pt x="115" y="860"/>
                  </a:lnTo>
                  <a:lnTo>
                    <a:pt x="115" y="861"/>
                  </a:lnTo>
                  <a:lnTo>
                    <a:pt x="115" y="861"/>
                  </a:lnTo>
                  <a:lnTo>
                    <a:pt x="115" y="862"/>
                  </a:lnTo>
                  <a:lnTo>
                    <a:pt x="117" y="863"/>
                  </a:lnTo>
                  <a:lnTo>
                    <a:pt x="118" y="862"/>
                  </a:lnTo>
                  <a:lnTo>
                    <a:pt x="118" y="861"/>
                  </a:lnTo>
                  <a:lnTo>
                    <a:pt x="118" y="861"/>
                  </a:lnTo>
                  <a:lnTo>
                    <a:pt x="117" y="860"/>
                  </a:lnTo>
                  <a:lnTo>
                    <a:pt x="118" y="860"/>
                  </a:lnTo>
                  <a:lnTo>
                    <a:pt x="117" y="860"/>
                  </a:lnTo>
                  <a:lnTo>
                    <a:pt x="117" y="859"/>
                  </a:lnTo>
                  <a:lnTo>
                    <a:pt x="117" y="859"/>
                  </a:lnTo>
                  <a:lnTo>
                    <a:pt x="117" y="858"/>
                  </a:lnTo>
                  <a:lnTo>
                    <a:pt x="118" y="859"/>
                  </a:lnTo>
                  <a:lnTo>
                    <a:pt x="118" y="858"/>
                  </a:lnTo>
                  <a:lnTo>
                    <a:pt x="118" y="857"/>
                  </a:lnTo>
                  <a:lnTo>
                    <a:pt x="119" y="857"/>
                  </a:lnTo>
                  <a:lnTo>
                    <a:pt x="119" y="858"/>
                  </a:lnTo>
                  <a:lnTo>
                    <a:pt x="119" y="858"/>
                  </a:lnTo>
                  <a:lnTo>
                    <a:pt x="119" y="859"/>
                  </a:lnTo>
                  <a:lnTo>
                    <a:pt x="119" y="859"/>
                  </a:lnTo>
                  <a:lnTo>
                    <a:pt x="119" y="859"/>
                  </a:lnTo>
                  <a:lnTo>
                    <a:pt x="120" y="859"/>
                  </a:lnTo>
                  <a:lnTo>
                    <a:pt x="119" y="860"/>
                  </a:lnTo>
                  <a:lnTo>
                    <a:pt x="120" y="860"/>
                  </a:lnTo>
                  <a:lnTo>
                    <a:pt x="120" y="860"/>
                  </a:lnTo>
                  <a:lnTo>
                    <a:pt x="120" y="860"/>
                  </a:lnTo>
                  <a:lnTo>
                    <a:pt x="120" y="861"/>
                  </a:lnTo>
                  <a:lnTo>
                    <a:pt x="121" y="861"/>
                  </a:lnTo>
                  <a:lnTo>
                    <a:pt x="121" y="861"/>
                  </a:lnTo>
                  <a:lnTo>
                    <a:pt x="122" y="861"/>
                  </a:lnTo>
                  <a:lnTo>
                    <a:pt x="122" y="862"/>
                  </a:lnTo>
                  <a:lnTo>
                    <a:pt x="122" y="862"/>
                  </a:lnTo>
                  <a:lnTo>
                    <a:pt x="121" y="863"/>
                  </a:lnTo>
                  <a:lnTo>
                    <a:pt x="122" y="864"/>
                  </a:lnTo>
                  <a:lnTo>
                    <a:pt x="124" y="864"/>
                  </a:lnTo>
                  <a:lnTo>
                    <a:pt x="125" y="864"/>
                  </a:lnTo>
                  <a:lnTo>
                    <a:pt x="125" y="863"/>
                  </a:lnTo>
                  <a:lnTo>
                    <a:pt x="126" y="863"/>
                  </a:lnTo>
                  <a:lnTo>
                    <a:pt x="126" y="864"/>
                  </a:lnTo>
                  <a:lnTo>
                    <a:pt x="127" y="864"/>
                  </a:lnTo>
                  <a:lnTo>
                    <a:pt x="127" y="864"/>
                  </a:lnTo>
                  <a:lnTo>
                    <a:pt x="127" y="864"/>
                  </a:lnTo>
                  <a:lnTo>
                    <a:pt x="127" y="864"/>
                  </a:lnTo>
                  <a:lnTo>
                    <a:pt x="128" y="864"/>
                  </a:lnTo>
                  <a:lnTo>
                    <a:pt x="127" y="865"/>
                  </a:lnTo>
                  <a:lnTo>
                    <a:pt x="126" y="865"/>
                  </a:lnTo>
                  <a:lnTo>
                    <a:pt x="127" y="867"/>
                  </a:lnTo>
                  <a:lnTo>
                    <a:pt x="127" y="868"/>
                  </a:lnTo>
                  <a:lnTo>
                    <a:pt x="124" y="868"/>
                  </a:lnTo>
                  <a:lnTo>
                    <a:pt x="124" y="868"/>
                  </a:lnTo>
                  <a:lnTo>
                    <a:pt x="123" y="868"/>
                  </a:lnTo>
                  <a:lnTo>
                    <a:pt x="123" y="868"/>
                  </a:lnTo>
                  <a:lnTo>
                    <a:pt x="123" y="868"/>
                  </a:lnTo>
                  <a:lnTo>
                    <a:pt x="121" y="868"/>
                  </a:lnTo>
                  <a:lnTo>
                    <a:pt x="121" y="868"/>
                  </a:lnTo>
                  <a:lnTo>
                    <a:pt x="121" y="869"/>
                  </a:lnTo>
                  <a:lnTo>
                    <a:pt x="120" y="868"/>
                  </a:lnTo>
                  <a:lnTo>
                    <a:pt x="119" y="868"/>
                  </a:lnTo>
                  <a:lnTo>
                    <a:pt x="119" y="868"/>
                  </a:lnTo>
                  <a:lnTo>
                    <a:pt x="119" y="867"/>
                  </a:lnTo>
                  <a:lnTo>
                    <a:pt x="118" y="867"/>
                  </a:lnTo>
                  <a:lnTo>
                    <a:pt x="118" y="868"/>
                  </a:lnTo>
                  <a:lnTo>
                    <a:pt x="120" y="868"/>
                  </a:lnTo>
                  <a:lnTo>
                    <a:pt x="120" y="869"/>
                  </a:lnTo>
                  <a:lnTo>
                    <a:pt x="120" y="869"/>
                  </a:lnTo>
                  <a:lnTo>
                    <a:pt x="120" y="869"/>
                  </a:lnTo>
                  <a:lnTo>
                    <a:pt x="121" y="870"/>
                  </a:lnTo>
                  <a:lnTo>
                    <a:pt x="121" y="870"/>
                  </a:lnTo>
                  <a:lnTo>
                    <a:pt x="121" y="870"/>
                  </a:lnTo>
                  <a:lnTo>
                    <a:pt x="122" y="870"/>
                  </a:lnTo>
                  <a:lnTo>
                    <a:pt x="122" y="871"/>
                  </a:lnTo>
                  <a:lnTo>
                    <a:pt x="122" y="871"/>
                  </a:lnTo>
                  <a:lnTo>
                    <a:pt x="122" y="871"/>
                  </a:lnTo>
                  <a:lnTo>
                    <a:pt x="123" y="872"/>
                  </a:lnTo>
                  <a:lnTo>
                    <a:pt x="125" y="872"/>
                  </a:lnTo>
                  <a:lnTo>
                    <a:pt x="125" y="873"/>
                  </a:lnTo>
                  <a:lnTo>
                    <a:pt x="125" y="873"/>
                  </a:lnTo>
                  <a:lnTo>
                    <a:pt x="125" y="873"/>
                  </a:lnTo>
                  <a:lnTo>
                    <a:pt x="125" y="873"/>
                  </a:lnTo>
                  <a:lnTo>
                    <a:pt x="126" y="873"/>
                  </a:lnTo>
                  <a:lnTo>
                    <a:pt x="126" y="873"/>
                  </a:lnTo>
                  <a:lnTo>
                    <a:pt x="126" y="873"/>
                  </a:lnTo>
                  <a:lnTo>
                    <a:pt x="127" y="873"/>
                  </a:lnTo>
                  <a:lnTo>
                    <a:pt x="127" y="873"/>
                  </a:lnTo>
                  <a:lnTo>
                    <a:pt x="128" y="873"/>
                  </a:lnTo>
                  <a:lnTo>
                    <a:pt x="128" y="873"/>
                  </a:lnTo>
                  <a:lnTo>
                    <a:pt x="129" y="873"/>
                  </a:lnTo>
                  <a:lnTo>
                    <a:pt x="130" y="873"/>
                  </a:lnTo>
                  <a:lnTo>
                    <a:pt x="130" y="874"/>
                  </a:lnTo>
                  <a:lnTo>
                    <a:pt x="131" y="876"/>
                  </a:lnTo>
                  <a:lnTo>
                    <a:pt x="131" y="877"/>
                  </a:lnTo>
                  <a:lnTo>
                    <a:pt x="131" y="878"/>
                  </a:lnTo>
                  <a:lnTo>
                    <a:pt x="130" y="881"/>
                  </a:lnTo>
                  <a:lnTo>
                    <a:pt x="131" y="885"/>
                  </a:lnTo>
                  <a:lnTo>
                    <a:pt x="132" y="888"/>
                  </a:lnTo>
                  <a:lnTo>
                    <a:pt x="132" y="890"/>
                  </a:lnTo>
                  <a:lnTo>
                    <a:pt x="132" y="891"/>
                  </a:lnTo>
                  <a:lnTo>
                    <a:pt x="133" y="893"/>
                  </a:lnTo>
                  <a:lnTo>
                    <a:pt x="134" y="893"/>
                  </a:lnTo>
                  <a:lnTo>
                    <a:pt x="135" y="895"/>
                  </a:lnTo>
                  <a:lnTo>
                    <a:pt x="135" y="895"/>
                  </a:lnTo>
                  <a:lnTo>
                    <a:pt x="135" y="894"/>
                  </a:lnTo>
                  <a:lnTo>
                    <a:pt x="133" y="891"/>
                  </a:lnTo>
                  <a:lnTo>
                    <a:pt x="134" y="890"/>
                  </a:lnTo>
                  <a:lnTo>
                    <a:pt x="134" y="890"/>
                  </a:lnTo>
                  <a:lnTo>
                    <a:pt x="134" y="890"/>
                  </a:lnTo>
                  <a:lnTo>
                    <a:pt x="134" y="890"/>
                  </a:lnTo>
                  <a:lnTo>
                    <a:pt x="133" y="889"/>
                  </a:lnTo>
                  <a:lnTo>
                    <a:pt x="133" y="887"/>
                  </a:lnTo>
                  <a:lnTo>
                    <a:pt x="132" y="887"/>
                  </a:lnTo>
                  <a:lnTo>
                    <a:pt x="132" y="886"/>
                  </a:lnTo>
                  <a:lnTo>
                    <a:pt x="132" y="886"/>
                  </a:lnTo>
                  <a:lnTo>
                    <a:pt x="131" y="883"/>
                  </a:lnTo>
                  <a:lnTo>
                    <a:pt x="131" y="881"/>
                  </a:lnTo>
                  <a:lnTo>
                    <a:pt x="132" y="881"/>
                  </a:lnTo>
                  <a:lnTo>
                    <a:pt x="132" y="880"/>
                  </a:lnTo>
                  <a:lnTo>
                    <a:pt x="132" y="880"/>
                  </a:lnTo>
                  <a:lnTo>
                    <a:pt x="131" y="881"/>
                  </a:lnTo>
                  <a:lnTo>
                    <a:pt x="131" y="881"/>
                  </a:lnTo>
                  <a:lnTo>
                    <a:pt x="131" y="880"/>
                  </a:lnTo>
                  <a:lnTo>
                    <a:pt x="132" y="877"/>
                  </a:lnTo>
                  <a:lnTo>
                    <a:pt x="132" y="877"/>
                  </a:lnTo>
                  <a:lnTo>
                    <a:pt x="132" y="877"/>
                  </a:lnTo>
                  <a:lnTo>
                    <a:pt x="132" y="877"/>
                  </a:lnTo>
                  <a:lnTo>
                    <a:pt x="132" y="877"/>
                  </a:lnTo>
                  <a:lnTo>
                    <a:pt x="132" y="877"/>
                  </a:lnTo>
                  <a:lnTo>
                    <a:pt x="133" y="877"/>
                  </a:lnTo>
                  <a:lnTo>
                    <a:pt x="133" y="877"/>
                  </a:lnTo>
                  <a:lnTo>
                    <a:pt x="133" y="877"/>
                  </a:lnTo>
                  <a:lnTo>
                    <a:pt x="132" y="876"/>
                  </a:lnTo>
                  <a:lnTo>
                    <a:pt x="132" y="874"/>
                  </a:lnTo>
                  <a:lnTo>
                    <a:pt x="132" y="873"/>
                  </a:lnTo>
                  <a:lnTo>
                    <a:pt x="132" y="873"/>
                  </a:lnTo>
                  <a:lnTo>
                    <a:pt x="132" y="872"/>
                  </a:lnTo>
                  <a:lnTo>
                    <a:pt x="132" y="872"/>
                  </a:lnTo>
                  <a:lnTo>
                    <a:pt x="132" y="872"/>
                  </a:lnTo>
                  <a:lnTo>
                    <a:pt x="133" y="873"/>
                  </a:lnTo>
                  <a:lnTo>
                    <a:pt x="133" y="873"/>
                  </a:lnTo>
                  <a:lnTo>
                    <a:pt x="132" y="873"/>
                  </a:lnTo>
                  <a:lnTo>
                    <a:pt x="133" y="873"/>
                  </a:lnTo>
                  <a:lnTo>
                    <a:pt x="135" y="874"/>
                  </a:lnTo>
                  <a:lnTo>
                    <a:pt x="135" y="874"/>
                  </a:lnTo>
                  <a:lnTo>
                    <a:pt x="135" y="874"/>
                  </a:lnTo>
                  <a:lnTo>
                    <a:pt x="135" y="873"/>
                  </a:lnTo>
                  <a:lnTo>
                    <a:pt x="135" y="873"/>
                  </a:lnTo>
                  <a:lnTo>
                    <a:pt x="134" y="873"/>
                  </a:lnTo>
                  <a:lnTo>
                    <a:pt x="134" y="872"/>
                  </a:lnTo>
                  <a:lnTo>
                    <a:pt x="134" y="871"/>
                  </a:lnTo>
                  <a:lnTo>
                    <a:pt x="135" y="872"/>
                  </a:lnTo>
                  <a:lnTo>
                    <a:pt x="135" y="873"/>
                  </a:lnTo>
                  <a:lnTo>
                    <a:pt x="135" y="873"/>
                  </a:lnTo>
                  <a:lnTo>
                    <a:pt x="135" y="872"/>
                  </a:lnTo>
                  <a:lnTo>
                    <a:pt x="135" y="872"/>
                  </a:lnTo>
                  <a:lnTo>
                    <a:pt x="135" y="871"/>
                  </a:lnTo>
                  <a:lnTo>
                    <a:pt x="135" y="871"/>
                  </a:lnTo>
                  <a:lnTo>
                    <a:pt x="135" y="871"/>
                  </a:lnTo>
                  <a:lnTo>
                    <a:pt x="135" y="871"/>
                  </a:lnTo>
                  <a:lnTo>
                    <a:pt x="136" y="871"/>
                  </a:lnTo>
                  <a:lnTo>
                    <a:pt x="136" y="871"/>
                  </a:lnTo>
                  <a:lnTo>
                    <a:pt x="136" y="870"/>
                  </a:lnTo>
                  <a:lnTo>
                    <a:pt x="137" y="870"/>
                  </a:lnTo>
                  <a:lnTo>
                    <a:pt x="137" y="869"/>
                  </a:lnTo>
                  <a:lnTo>
                    <a:pt x="137" y="868"/>
                  </a:lnTo>
                  <a:lnTo>
                    <a:pt x="137" y="868"/>
                  </a:lnTo>
                  <a:lnTo>
                    <a:pt x="137" y="868"/>
                  </a:lnTo>
                  <a:lnTo>
                    <a:pt x="138" y="869"/>
                  </a:lnTo>
                  <a:lnTo>
                    <a:pt x="137" y="869"/>
                  </a:lnTo>
                  <a:lnTo>
                    <a:pt x="138" y="869"/>
                  </a:lnTo>
                  <a:lnTo>
                    <a:pt x="139" y="868"/>
                  </a:lnTo>
                  <a:lnTo>
                    <a:pt x="138" y="868"/>
                  </a:lnTo>
                  <a:lnTo>
                    <a:pt x="139" y="868"/>
                  </a:lnTo>
                  <a:lnTo>
                    <a:pt x="139" y="868"/>
                  </a:lnTo>
                  <a:lnTo>
                    <a:pt x="139" y="868"/>
                  </a:lnTo>
                  <a:lnTo>
                    <a:pt x="140" y="868"/>
                  </a:lnTo>
                  <a:lnTo>
                    <a:pt x="141" y="868"/>
                  </a:lnTo>
                  <a:lnTo>
                    <a:pt x="141" y="867"/>
                  </a:lnTo>
                  <a:lnTo>
                    <a:pt x="141" y="867"/>
                  </a:lnTo>
                  <a:lnTo>
                    <a:pt x="141" y="868"/>
                  </a:lnTo>
                  <a:lnTo>
                    <a:pt x="141" y="868"/>
                  </a:lnTo>
                  <a:lnTo>
                    <a:pt x="141" y="868"/>
                  </a:lnTo>
                  <a:lnTo>
                    <a:pt x="142" y="868"/>
                  </a:lnTo>
                  <a:lnTo>
                    <a:pt x="142" y="868"/>
                  </a:lnTo>
                  <a:lnTo>
                    <a:pt x="143" y="868"/>
                  </a:lnTo>
                  <a:lnTo>
                    <a:pt x="143" y="868"/>
                  </a:lnTo>
                  <a:lnTo>
                    <a:pt x="144" y="868"/>
                  </a:lnTo>
                  <a:lnTo>
                    <a:pt x="144" y="868"/>
                  </a:lnTo>
                  <a:lnTo>
                    <a:pt x="144" y="868"/>
                  </a:lnTo>
                  <a:lnTo>
                    <a:pt x="144" y="868"/>
                  </a:lnTo>
                  <a:lnTo>
                    <a:pt x="144" y="868"/>
                  </a:lnTo>
                  <a:lnTo>
                    <a:pt x="145" y="868"/>
                  </a:lnTo>
                  <a:lnTo>
                    <a:pt x="145" y="868"/>
                  </a:lnTo>
                  <a:lnTo>
                    <a:pt x="145" y="868"/>
                  </a:lnTo>
                  <a:lnTo>
                    <a:pt x="145" y="868"/>
                  </a:lnTo>
                  <a:lnTo>
                    <a:pt x="146" y="868"/>
                  </a:lnTo>
                  <a:lnTo>
                    <a:pt x="146" y="868"/>
                  </a:lnTo>
                  <a:lnTo>
                    <a:pt x="146" y="868"/>
                  </a:lnTo>
                  <a:lnTo>
                    <a:pt x="147" y="869"/>
                  </a:lnTo>
                  <a:lnTo>
                    <a:pt x="147" y="870"/>
                  </a:lnTo>
                  <a:lnTo>
                    <a:pt x="147" y="870"/>
                  </a:lnTo>
                  <a:lnTo>
                    <a:pt x="148" y="870"/>
                  </a:lnTo>
                  <a:lnTo>
                    <a:pt x="148" y="869"/>
                  </a:lnTo>
                  <a:lnTo>
                    <a:pt x="149" y="870"/>
                  </a:lnTo>
                  <a:lnTo>
                    <a:pt x="149" y="871"/>
                  </a:lnTo>
                  <a:lnTo>
                    <a:pt x="148" y="871"/>
                  </a:lnTo>
                  <a:lnTo>
                    <a:pt x="149" y="871"/>
                  </a:lnTo>
                  <a:lnTo>
                    <a:pt x="149" y="870"/>
                  </a:lnTo>
                  <a:lnTo>
                    <a:pt x="149" y="870"/>
                  </a:lnTo>
                  <a:lnTo>
                    <a:pt x="149" y="870"/>
                  </a:lnTo>
                  <a:lnTo>
                    <a:pt x="149" y="870"/>
                  </a:lnTo>
                  <a:lnTo>
                    <a:pt x="149" y="870"/>
                  </a:lnTo>
                  <a:lnTo>
                    <a:pt x="150" y="870"/>
                  </a:lnTo>
                  <a:lnTo>
                    <a:pt x="150" y="870"/>
                  </a:lnTo>
                  <a:lnTo>
                    <a:pt x="150" y="871"/>
                  </a:lnTo>
                  <a:lnTo>
                    <a:pt x="150" y="871"/>
                  </a:lnTo>
                  <a:lnTo>
                    <a:pt x="150" y="871"/>
                  </a:lnTo>
                  <a:lnTo>
                    <a:pt x="151" y="871"/>
                  </a:lnTo>
                  <a:lnTo>
                    <a:pt x="152" y="872"/>
                  </a:lnTo>
                  <a:lnTo>
                    <a:pt x="152" y="872"/>
                  </a:lnTo>
                  <a:lnTo>
                    <a:pt x="152" y="872"/>
                  </a:lnTo>
                  <a:lnTo>
                    <a:pt x="153" y="871"/>
                  </a:lnTo>
                  <a:lnTo>
                    <a:pt x="153" y="871"/>
                  </a:lnTo>
                  <a:lnTo>
                    <a:pt x="153" y="871"/>
                  </a:lnTo>
                  <a:lnTo>
                    <a:pt x="154" y="871"/>
                  </a:lnTo>
                  <a:lnTo>
                    <a:pt x="154" y="870"/>
                  </a:lnTo>
                  <a:lnTo>
                    <a:pt x="154" y="870"/>
                  </a:lnTo>
                  <a:lnTo>
                    <a:pt x="154" y="871"/>
                  </a:lnTo>
                  <a:lnTo>
                    <a:pt x="154" y="872"/>
                  </a:lnTo>
                  <a:lnTo>
                    <a:pt x="154" y="872"/>
                  </a:lnTo>
                  <a:lnTo>
                    <a:pt x="154" y="872"/>
                  </a:lnTo>
                  <a:lnTo>
                    <a:pt x="154" y="873"/>
                  </a:lnTo>
                  <a:lnTo>
                    <a:pt x="154" y="873"/>
                  </a:lnTo>
                  <a:lnTo>
                    <a:pt x="154" y="873"/>
                  </a:lnTo>
                  <a:lnTo>
                    <a:pt x="155" y="873"/>
                  </a:lnTo>
                  <a:lnTo>
                    <a:pt x="155" y="875"/>
                  </a:lnTo>
                  <a:lnTo>
                    <a:pt x="156" y="875"/>
                  </a:lnTo>
                  <a:lnTo>
                    <a:pt x="156" y="876"/>
                  </a:lnTo>
                  <a:lnTo>
                    <a:pt x="156" y="877"/>
                  </a:lnTo>
                  <a:lnTo>
                    <a:pt x="156" y="877"/>
                  </a:lnTo>
                  <a:lnTo>
                    <a:pt x="157" y="877"/>
                  </a:lnTo>
                  <a:lnTo>
                    <a:pt x="156" y="877"/>
                  </a:lnTo>
                  <a:lnTo>
                    <a:pt x="156" y="878"/>
                  </a:lnTo>
                  <a:lnTo>
                    <a:pt x="156" y="878"/>
                  </a:lnTo>
                  <a:lnTo>
                    <a:pt x="157" y="877"/>
                  </a:lnTo>
                  <a:lnTo>
                    <a:pt x="157" y="877"/>
                  </a:lnTo>
                  <a:lnTo>
                    <a:pt x="156" y="876"/>
                  </a:lnTo>
                  <a:lnTo>
                    <a:pt x="157" y="876"/>
                  </a:lnTo>
                  <a:lnTo>
                    <a:pt x="157" y="876"/>
                  </a:lnTo>
                  <a:lnTo>
                    <a:pt x="158" y="876"/>
                  </a:lnTo>
                  <a:lnTo>
                    <a:pt x="158" y="877"/>
                  </a:lnTo>
                  <a:lnTo>
                    <a:pt x="158" y="877"/>
                  </a:lnTo>
                  <a:lnTo>
                    <a:pt x="158" y="877"/>
                  </a:lnTo>
                  <a:lnTo>
                    <a:pt x="159" y="877"/>
                  </a:lnTo>
                  <a:lnTo>
                    <a:pt x="159" y="877"/>
                  </a:lnTo>
                  <a:lnTo>
                    <a:pt x="159" y="877"/>
                  </a:lnTo>
                  <a:lnTo>
                    <a:pt x="159" y="877"/>
                  </a:lnTo>
                  <a:lnTo>
                    <a:pt x="159" y="877"/>
                  </a:lnTo>
                  <a:lnTo>
                    <a:pt x="159" y="877"/>
                  </a:lnTo>
                  <a:lnTo>
                    <a:pt x="159" y="877"/>
                  </a:lnTo>
                  <a:lnTo>
                    <a:pt x="159" y="877"/>
                  </a:lnTo>
                  <a:lnTo>
                    <a:pt x="159" y="877"/>
                  </a:lnTo>
                  <a:lnTo>
                    <a:pt x="159" y="876"/>
                  </a:lnTo>
                  <a:lnTo>
                    <a:pt x="159" y="875"/>
                  </a:lnTo>
                  <a:lnTo>
                    <a:pt x="158" y="875"/>
                  </a:lnTo>
                  <a:lnTo>
                    <a:pt x="158" y="875"/>
                  </a:lnTo>
                  <a:lnTo>
                    <a:pt x="158" y="875"/>
                  </a:lnTo>
                  <a:lnTo>
                    <a:pt x="158" y="873"/>
                  </a:lnTo>
                  <a:lnTo>
                    <a:pt x="158" y="873"/>
                  </a:lnTo>
                  <a:lnTo>
                    <a:pt x="159" y="873"/>
                  </a:lnTo>
                  <a:lnTo>
                    <a:pt x="159" y="873"/>
                  </a:lnTo>
                  <a:lnTo>
                    <a:pt x="160" y="873"/>
                  </a:lnTo>
                  <a:lnTo>
                    <a:pt x="160" y="873"/>
                  </a:lnTo>
                  <a:lnTo>
                    <a:pt x="159" y="873"/>
                  </a:lnTo>
                  <a:lnTo>
                    <a:pt x="159" y="872"/>
                  </a:lnTo>
                  <a:lnTo>
                    <a:pt x="159" y="872"/>
                  </a:lnTo>
                  <a:lnTo>
                    <a:pt x="158" y="871"/>
                  </a:lnTo>
                  <a:lnTo>
                    <a:pt x="157" y="870"/>
                  </a:lnTo>
                  <a:lnTo>
                    <a:pt x="157" y="869"/>
                  </a:lnTo>
                  <a:lnTo>
                    <a:pt x="157" y="869"/>
                  </a:lnTo>
                  <a:lnTo>
                    <a:pt x="156" y="868"/>
                  </a:lnTo>
                  <a:lnTo>
                    <a:pt x="156" y="868"/>
                  </a:lnTo>
                  <a:lnTo>
                    <a:pt x="156" y="869"/>
                  </a:lnTo>
                  <a:lnTo>
                    <a:pt x="157" y="869"/>
                  </a:lnTo>
                  <a:lnTo>
                    <a:pt x="156" y="871"/>
                  </a:lnTo>
                  <a:lnTo>
                    <a:pt x="157" y="871"/>
                  </a:lnTo>
                  <a:lnTo>
                    <a:pt x="157" y="871"/>
                  </a:lnTo>
                  <a:lnTo>
                    <a:pt x="157" y="872"/>
                  </a:lnTo>
                  <a:lnTo>
                    <a:pt x="157" y="872"/>
                  </a:lnTo>
                  <a:lnTo>
                    <a:pt x="156" y="872"/>
                  </a:lnTo>
                  <a:lnTo>
                    <a:pt x="156" y="873"/>
                  </a:lnTo>
                  <a:lnTo>
                    <a:pt x="156" y="873"/>
                  </a:lnTo>
                  <a:lnTo>
                    <a:pt x="155" y="873"/>
                  </a:lnTo>
                  <a:lnTo>
                    <a:pt x="155" y="873"/>
                  </a:lnTo>
                  <a:lnTo>
                    <a:pt x="155" y="871"/>
                  </a:lnTo>
                  <a:lnTo>
                    <a:pt x="155" y="871"/>
                  </a:lnTo>
                  <a:lnTo>
                    <a:pt x="156" y="871"/>
                  </a:lnTo>
                  <a:lnTo>
                    <a:pt x="156" y="871"/>
                  </a:lnTo>
                  <a:lnTo>
                    <a:pt x="156" y="871"/>
                  </a:lnTo>
                  <a:lnTo>
                    <a:pt x="155" y="870"/>
                  </a:lnTo>
                  <a:lnTo>
                    <a:pt x="156" y="869"/>
                  </a:lnTo>
                  <a:lnTo>
                    <a:pt x="155" y="868"/>
                  </a:lnTo>
                  <a:lnTo>
                    <a:pt x="155" y="868"/>
                  </a:lnTo>
                  <a:lnTo>
                    <a:pt x="155" y="869"/>
                  </a:lnTo>
                  <a:lnTo>
                    <a:pt x="154" y="870"/>
                  </a:lnTo>
                  <a:lnTo>
                    <a:pt x="154" y="869"/>
                  </a:lnTo>
                  <a:lnTo>
                    <a:pt x="154" y="869"/>
                  </a:lnTo>
                  <a:lnTo>
                    <a:pt x="154" y="869"/>
                  </a:lnTo>
                  <a:lnTo>
                    <a:pt x="153" y="868"/>
                  </a:lnTo>
                  <a:lnTo>
                    <a:pt x="153" y="868"/>
                  </a:lnTo>
                  <a:lnTo>
                    <a:pt x="154" y="869"/>
                  </a:lnTo>
                  <a:lnTo>
                    <a:pt x="153" y="870"/>
                  </a:lnTo>
                  <a:lnTo>
                    <a:pt x="153" y="869"/>
                  </a:lnTo>
                  <a:lnTo>
                    <a:pt x="153" y="869"/>
                  </a:lnTo>
                  <a:lnTo>
                    <a:pt x="153" y="868"/>
                  </a:lnTo>
                  <a:lnTo>
                    <a:pt x="152" y="868"/>
                  </a:lnTo>
                  <a:lnTo>
                    <a:pt x="152" y="868"/>
                  </a:lnTo>
                  <a:lnTo>
                    <a:pt x="151" y="868"/>
                  </a:lnTo>
                  <a:lnTo>
                    <a:pt x="151" y="867"/>
                  </a:lnTo>
                  <a:lnTo>
                    <a:pt x="152" y="867"/>
                  </a:lnTo>
                  <a:lnTo>
                    <a:pt x="152" y="866"/>
                  </a:lnTo>
                  <a:lnTo>
                    <a:pt x="152" y="865"/>
                  </a:lnTo>
                  <a:lnTo>
                    <a:pt x="152" y="864"/>
                  </a:lnTo>
                  <a:lnTo>
                    <a:pt x="154" y="864"/>
                  </a:lnTo>
                  <a:lnTo>
                    <a:pt x="154" y="865"/>
                  </a:lnTo>
                  <a:lnTo>
                    <a:pt x="154" y="864"/>
                  </a:lnTo>
                  <a:lnTo>
                    <a:pt x="154" y="864"/>
                  </a:lnTo>
                  <a:lnTo>
                    <a:pt x="154" y="864"/>
                  </a:lnTo>
                  <a:lnTo>
                    <a:pt x="154" y="863"/>
                  </a:lnTo>
                  <a:lnTo>
                    <a:pt x="153" y="863"/>
                  </a:lnTo>
                  <a:lnTo>
                    <a:pt x="152" y="863"/>
                  </a:lnTo>
                  <a:lnTo>
                    <a:pt x="152" y="862"/>
                  </a:lnTo>
                  <a:lnTo>
                    <a:pt x="151" y="861"/>
                  </a:lnTo>
                  <a:lnTo>
                    <a:pt x="151" y="860"/>
                  </a:lnTo>
                  <a:lnTo>
                    <a:pt x="151" y="860"/>
                  </a:lnTo>
                  <a:lnTo>
                    <a:pt x="151" y="860"/>
                  </a:lnTo>
                  <a:lnTo>
                    <a:pt x="151" y="860"/>
                  </a:lnTo>
                  <a:lnTo>
                    <a:pt x="151" y="859"/>
                  </a:lnTo>
                  <a:lnTo>
                    <a:pt x="150" y="859"/>
                  </a:lnTo>
                  <a:lnTo>
                    <a:pt x="150" y="859"/>
                  </a:lnTo>
                  <a:lnTo>
                    <a:pt x="150" y="858"/>
                  </a:lnTo>
                  <a:lnTo>
                    <a:pt x="150" y="858"/>
                  </a:lnTo>
                  <a:lnTo>
                    <a:pt x="150" y="857"/>
                  </a:lnTo>
                  <a:lnTo>
                    <a:pt x="150" y="856"/>
                  </a:lnTo>
                  <a:lnTo>
                    <a:pt x="150" y="856"/>
                  </a:lnTo>
                  <a:lnTo>
                    <a:pt x="150" y="857"/>
                  </a:lnTo>
                  <a:lnTo>
                    <a:pt x="149" y="857"/>
                  </a:lnTo>
                  <a:lnTo>
                    <a:pt x="150" y="857"/>
                  </a:lnTo>
                  <a:lnTo>
                    <a:pt x="149" y="858"/>
                  </a:lnTo>
                  <a:lnTo>
                    <a:pt x="149" y="857"/>
                  </a:lnTo>
                  <a:lnTo>
                    <a:pt x="148" y="856"/>
                  </a:lnTo>
                  <a:lnTo>
                    <a:pt x="148" y="856"/>
                  </a:lnTo>
                  <a:lnTo>
                    <a:pt x="147" y="856"/>
                  </a:lnTo>
                  <a:lnTo>
                    <a:pt x="147" y="857"/>
                  </a:lnTo>
                  <a:lnTo>
                    <a:pt x="147" y="857"/>
                  </a:lnTo>
                  <a:lnTo>
                    <a:pt x="147" y="856"/>
                  </a:lnTo>
                  <a:lnTo>
                    <a:pt x="147" y="855"/>
                  </a:lnTo>
                  <a:lnTo>
                    <a:pt x="147" y="855"/>
                  </a:lnTo>
                  <a:lnTo>
                    <a:pt x="147" y="855"/>
                  </a:lnTo>
                  <a:lnTo>
                    <a:pt x="146" y="855"/>
                  </a:lnTo>
                  <a:lnTo>
                    <a:pt x="146" y="855"/>
                  </a:lnTo>
                  <a:lnTo>
                    <a:pt x="146" y="855"/>
                  </a:lnTo>
                  <a:lnTo>
                    <a:pt x="146" y="855"/>
                  </a:lnTo>
                  <a:lnTo>
                    <a:pt x="146" y="855"/>
                  </a:lnTo>
                  <a:lnTo>
                    <a:pt x="145" y="854"/>
                  </a:lnTo>
                  <a:lnTo>
                    <a:pt x="145" y="854"/>
                  </a:lnTo>
                  <a:lnTo>
                    <a:pt x="145" y="853"/>
                  </a:lnTo>
                  <a:lnTo>
                    <a:pt x="145" y="853"/>
                  </a:lnTo>
                  <a:lnTo>
                    <a:pt x="145" y="852"/>
                  </a:lnTo>
                  <a:lnTo>
                    <a:pt x="145" y="852"/>
                  </a:lnTo>
                  <a:lnTo>
                    <a:pt x="145" y="851"/>
                  </a:lnTo>
                  <a:lnTo>
                    <a:pt x="144" y="851"/>
                  </a:lnTo>
                  <a:lnTo>
                    <a:pt x="144" y="851"/>
                  </a:lnTo>
                  <a:lnTo>
                    <a:pt x="144" y="850"/>
                  </a:lnTo>
                  <a:lnTo>
                    <a:pt x="144" y="849"/>
                  </a:lnTo>
                  <a:lnTo>
                    <a:pt x="144" y="849"/>
                  </a:lnTo>
                  <a:lnTo>
                    <a:pt x="144" y="848"/>
                  </a:lnTo>
                  <a:lnTo>
                    <a:pt x="143" y="848"/>
                  </a:lnTo>
                  <a:lnTo>
                    <a:pt x="143" y="847"/>
                  </a:lnTo>
                  <a:lnTo>
                    <a:pt x="143" y="847"/>
                  </a:lnTo>
                  <a:lnTo>
                    <a:pt x="143" y="847"/>
                  </a:lnTo>
                  <a:lnTo>
                    <a:pt x="143" y="847"/>
                  </a:lnTo>
                  <a:lnTo>
                    <a:pt x="143" y="847"/>
                  </a:lnTo>
                  <a:lnTo>
                    <a:pt x="143" y="847"/>
                  </a:lnTo>
                  <a:lnTo>
                    <a:pt x="142" y="846"/>
                  </a:lnTo>
                  <a:lnTo>
                    <a:pt x="142" y="846"/>
                  </a:lnTo>
                  <a:lnTo>
                    <a:pt x="142" y="845"/>
                  </a:lnTo>
                  <a:lnTo>
                    <a:pt x="142" y="845"/>
                  </a:lnTo>
                  <a:lnTo>
                    <a:pt x="142" y="844"/>
                  </a:lnTo>
                  <a:lnTo>
                    <a:pt x="144" y="845"/>
                  </a:lnTo>
                  <a:lnTo>
                    <a:pt x="144" y="844"/>
                  </a:lnTo>
                  <a:lnTo>
                    <a:pt x="144" y="845"/>
                  </a:lnTo>
                  <a:lnTo>
                    <a:pt x="145" y="844"/>
                  </a:lnTo>
                  <a:lnTo>
                    <a:pt x="145" y="844"/>
                  </a:lnTo>
                  <a:lnTo>
                    <a:pt x="145" y="844"/>
                  </a:lnTo>
                  <a:lnTo>
                    <a:pt x="145" y="844"/>
                  </a:lnTo>
                  <a:lnTo>
                    <a:pt x="145" y="844"/>
                  </a:lnTo>
                  <a:lnTo>
                    <a:pt x="146" y="844"/>
                  </a:lnTo>
                  <a:lnTo>
                    <a:pt x="147" y="844"/>
                  </a:lnTo>
                  <a:lnTo>
                    <a:pt x="147" y="843"/>
                  </a:lnTo>
                  <a:lnTo>
                    <a:pt x="147" y="843"/>
                  </a:lnTo>
                  <a:lnTo>
                    <a:pt x="147" y="843"/>
                  </a:lnTo>
                  <a:lnTo>
                    <a:pt x="146" y="843"/>
                  </a:lnTo>
                  <a:lnTo>
                    <a:pt x="146" y="843"/>
                  </a:lnTo>
                  <a:lnTo>
                    <a:pt x="145" y="843"/>
                  </a:lnTo>
                  <a:lnTo>
                    <a:pt x="145" y="843"/>
                  </a:lnTo>
                  <a:lnTo>
                    <a:pt x="145" y="842"/>
                  </a:lnTo>
                  <a:lnTo>
                    <a:pt x="145" y="842"/>
                  </a:lnTo>
                  <a:lnTo>
                    <a:pt x="144" y="843"/>
                  </a:lnTo>
                  <a:lnTo>
                    <a:pt x="142" y="843"/>
                  </a:lnTo>
                  <a:lnTo>
                    <a:pt x="141" y="842"/>
                  </a:lnTo>
                  <a:lnTo>
                    <a:pt x="141" y="842"/>
                  </a:lnTo>
                  <a:lnTo>
                    <a:pt x="141" y="842"/>
                  </a:lnTo>
                  <a:lnTo>
                    <a:pt x="141" y="842"/>
                  </a:lnTo>
                  <a:lnTo>
                    <a:pt x="141" y="842"/>
                  </a:lnTo>
                  <a:lnTo>
                    <a:pt x="141" y="841"/>
                  </a:lnTo>
                  <a:lnTo>
                    <a:pt x="141" y="841"/>
                  </a:lnTo>
                  <a:lnTo>
                    <a:pt x="141" y="841"/>
                  </a:lnTo>
                  <a:lnTo>
                    <a:pt x="141" y="841"/>
                  </a:lnTo>
                  <a:lnTo>
                    <a:pt x="141" y="840"/>
                  </a:lnTo>
                  <a:lnTo>
                    <a:pt x="142" y="840"/>
                  </a:lnTo>
                  <a:lnTo>
                    <a:pt x="142" y="840"/>
                  </a:lnTo>
                  <a:lnTo>
                    <a:pt x="142" y="840"/>
                  </a:lnTo>
                  <a:lnTo>
                    <a:pt x="143" y="839"/>
                  </a:lnTo>
                  <a:lnTo>
                    <a:pt x="143" y="839"/>
                  </a:lnTo>
                  <a:lnTo>
                    <a:pt x="143" y="839"/>
                  </a:lnTo>
                  <a:lnTo>
                    <a:pt x="144" y="839"/>
                  </a:lnTo>
                  <a:lnTo>
                    <a:pt x="144" y="839"/>
                  </a:lnTo>
                  <a:lnTo>
                    <a:pt x="145" y="838"/>
                  </a:lnTo>
                  <a:lnTo>
                    <a:pt x="144" y="838"/>
                  </a:lnTo>
                  <a:lnTo>
                    <a:pt x="145" y="838"/>
                  </a:lnTo>
                  <a:lnTo>
                    <a:pt x="145" y="838"/>
                  </a:lnTo>
                  <a:lnTo>
                    <a:pt x="144" y="838"/>
                  </a:lnTo>
                  <a:lnTo>
                    <a:pt x="144" y="837"/>
                  </a:lnTo>
                  <a:lnTo>
                    <a:pt x="145" y="837"/>
                  </a:lnTo>
                  <a:lnTo>
                    <a:pt x="145" y="837"/>
                  </a:lnTo>
                  <a:lnTo>
                    <a:pt x="145" y="837"/>
                  </a:lnTo>
                  <a:lnTo>
                    <a:pt x="145" y="837"/>
                  </a:lnTo>
                  <a:lnTo>
                    <a:pt x="145" y="837"/>
                  </a:lnTo>
                  <a:lnTo>
                    <a:pt x="145" y="836"/>
                  </a:lnTo>
                  <a:lnTo>
                    <a:pt x="145" y="836"/>
                  </a:lnTo>
                  <a:lnTo>
                    <a:pt x="144" y="835"/>
                  </a:lnTo>
                  <a:lnTo>
                    <a:pt x="145" y="835"/>
                  </a:lnTo>
                  <a:lnTo>
                    <a:pt x="145" y="835"/>
                  </a:lnTo>
                  <a:lnTo>
                    <a:pt x="145" y="834"/>
                  </a:lnTo>
                  <a:lnTo>
                    <a:pt x="146" y="834"/>
                  </a:lnTo>
                  <a:lnTo>
                    <a:pt x="146" y="834"/>
                  </a:lnTo>
                  <a:lnTo>
                    <a:pt x="147" y="834"/>
                  </a:lnTo>
                  <a:lnTo>
                    <a:pt x="147" y="834"/>
                  </a:lnTo>
                  <a:lnTo>
                    <a:pt x="148" y="834"/>
                  </a:lnTo>
                  <a:lnTo>
                    <a:pt x="148" y="834"/>
                  </a:lnTo>
                  <a:lnTo>
                    <a:pt x="149" y="834"/>
                  </a:lnTo>
                  <a:lnTo>
                    <a:pt x="149" y="834"/>
                  </a:lnTo>
                  <a:lnTo>
                    <a:pt x="150" y="834"/>
                  </a:lnTo>
                  <a:lnTo>
                    <a:pt x="150" y="834"/>
                  </a:lnTo>
                  <a:lnTo>
                    <a:pt x="150" y="834"/>
                  </a:lnTo>
                  <a:lnTo>
                    <a:pt x="150" y="834"/>
                  </a:lnTo>
                  <a:lnTo>
                    <a:pt x="151" y="834"/>
                  </a:lnTo>
                  <a:lnTo>
                    <a:pt x="151" y="834"/>
                  </a:lnTo>
                  <a:lnTo>
                    <a:pt x="151" y="834"/>
                  </a:lnTo>
                  <a:lnTo>
                    <a:pt x="152" y="834"/>
                  </a:lnTo>
                  <a:lnTo>
                    <a:pt x="151" y="834"/>
                  </a:lnTo>
                  <a:lnTo>
                    <a:pt x="152" y="834"/>
                  </a:lnTo>
                  <a:lnTo>
                    <a:pt x="153" y="834"/>
                  </a:lnTo>
                  <a:lnTo>
                    <a:pt x="153" y="834"/>
                  </a:lnTo>
                  <a:lnTo>
                    <a:pt x="153" y="834"/>
                  </a:lnTo>
                  <a:lnTo>
                    <a:pt x="153" y="833"/>
                  </a:lnTo>
                  <a:lnTo>
                    <a:pt x="153" y="833"/>
                  </a:lnTo>
                  <a:lnTo>
                    <a:pt x="153" y="833"/>
                  </a:lnTo>
                  <a:lnTo>
                    <a:pt x="153" y="832"/>
                  </a:lnTo>
                  <a:lnTo>
                    <a:pt x="154" y="832"/>
                  </a:lnTo>
                  <a:lnTo>
                    <a:pt x="155" y="832"/>
                  </a:lnTo>
                  <a:lnTo>
                    <a:pt x="155" y="832"/>
                  </a:lnTo>
                  <a:lnTo>
                    <a:pt x="155" y="832"/>
                  </a:lnTo>
                  <a:lnTo>
                    <a:pt x="155" y="832"/>
                  </a:lnTo>
                  <a:lnTo>
                    <a:pt x="155" y="832"/>
                  </a:lnTo>
                  <a:lnTo>
                    <a:pt x="155" y="831"/>
                  </a:lnTo>
                  <a:lnTo>
                    <a:pt x="155" y="831"/>
                  </a:lnTo>
                  <a:lnTo>
                    <a:pt x="154" y="830"/>
                  </a:lnTo>
                  <a:lnTo>
                    <a:pt x="155" y="830"/>
                  </a:lnTo>
                  <a:lnTo>
                    <a:pt x="155" y="830"/>
                  </a:lnTo>
                  <a:lnTo>
                    <a:pt x="155" y="829"/>
                  </a:lnTo>
                  <a:lnTo>
                    <a:pt x="156" y="830"/>
                  </a:lnTo>
                  <a:lnTo>
                    <a:pt x="157" y="829"/>
                  </a:lnTo>
                  <a:lnTo>
                    <a:pt x="157" y="829"/>
                  </a:lnTo>
                  <a:lnTo>
                    <a:pt x="158" y="828"/>
                  </a:lnTo>
                  <a:lnTo>
                    <a:pt x="158" y="827"/>
                  </a:lnTo>
                  <a:lnTo>
                    <a:pt x="159" y="827"/>
                  </a:lnTo>
                  <a:lnTo>
                    <a:pt x="159" y="826"/>
                  </a:lnTo>
                  <a:lnTo>
                    <a:pt x="160" y="826"/>
                  </a:lnTo>
                  <a:lnTo>
                    <a:pt x="160" y="825"/>
                  </a:lnTo>
                  <a:lnTo>
                    <a:pt x="160" y="825"/>
                  </a:lnTo>
                  <a:lnTo>
                    <a:pt x="160" y="825"/>
                  </a:lnTo>
                  <a:lnTo>
                    <a:pt x="161" y="825"/>
                  </a:lnTo>
                  <a:lnTo>
                    <a:pt x="161" y="825"/>
                  </a:lnTo>
                  <a:lnTo>
                    <a:pt x="161" y="825"/>
                  </a:lnTo>
                  <a:lnTo>
                    <a:pt x="161" y="825"/>
                  </a:lnTo>
                  <a:lnTo>
                    <a:pt x="162" y="825"/>
                  </a:lnTo>
                  <a:lnTo>
                    <a:pt x="162" y="825"/>
                  </a:lnTo>
                  <a:lnTo>
                    <a:pt x="162" y="825"/>
                  </a:lnTo>
                  <a:lnTo>
                    <a:pt x="163" y="825"/>
                  </a:lnTo>
                  <a:lnTo>
                    <a:pt x="163" y="826"/>
                  </a:lnTo>
                  <a:lnTo>
                    <a:pt x="163" y="826"/>
                  </a:lnTo>
                  <a:lnTo>
                    <a:pt x="163" y="826"/>
                  </a:lnTo>
                  <a:lnTo>
                    <a:pt x="163" y="826"/>
                  </a:lnTo>
                  <a:lnTo>
                    <a:pt x="164" y="826"/>
                  </a:lnTo>
                  <a:lnTo>
                    <a:pt x="164" y="825"/>
                  </a:lnTo>
                  <a:lnTo>
                    <a:pt x="163" y="825"/>
                  </a:lnTo>
                  <a:lnTo>
                    <a:pt x="164" y="825"/>
                  </a:lnTo>
                  <a:lnTo>
                    <a:pt x="166" y="824"/>
                  </a:lnTo>
                  <a:lnTo>
                    <a:pt x="166" y="823"/>
                  </a:lnTo>
                  <a:lnTo>
                    <a:pt x="167" y="823"/>
                  </a:lnTo>
                  <a:lnTo>
                    <a:pt x="166" y="822"/>
                  </a:lnTo>
                  <a:lnTo>
                    <a:pt x="167" y="822"/>
                  </a:lnTo>
                  <a:lnTo>
                    <a:pt x="167" y="821"/>
                  </a:lnTo>
                  <a:lnTo>
                    <a:pt x="167" y="821"/>
                  </a:lnTo>
                  <a:lnTo>
                    <a:pt x="167" y="821"/>
                  </a:lnTo>
                  <a:lnTo>
                    <a:pt x="167" y="820"/>
                  </a:lnTo>
                  <a:lnTo>
                    <a:pt x="168" y="821"/>
                  </a:lnTo>
                  <a:lnTo>
                    <a:pt x="169" y="820"/>
                  </a:lnTo>
                  <a:lnTo>
                    <a:pt x="169" y="820"/>
                  </a:lnTo>
                  <a:lnTo>
                    <a:pt x="169" y="820"/>
                  </a:lnTo>
                  <a:lnTo>
                    <a:pt x="170" y="820"/>
                  </a:lnTo>
                  <a:lnTo>
                    <a:pt x="170" y="820"/>
                  </a:lnTo>
                  <a:lnTo>
                    <a:pt x="170" y="819"/>
                  </a:lnTo>
                  <a:lnTo>
                    <a:pt x="171" y="819"/>
                  </a:lnTo>
                  <a:lnTo>
                    <a:pt x="171" y="820"/>
                  </a:lnTo>
                  <a:lnTo>
                    <a:pt x="172" y="821"/>
                  </a:lnTo>
                  <a:lnTo>
                    <a:pt x="172" y="821"/>
                  </a:lnTo>
                  <a:lnTo>
                    <a:pt x="172" y="822"/>
                  </a:lnTo>
                  <a:lnTo>
                    <a:pt x="172" y="822"/>
                  </a:lnTo>
                  <a:lnTo>
                    <a:pt x="172" y="821"/>
                  </a:lnTo>
                  <a:lnTo>
                    <a:pt x="173" y="821"/>
                  </a:lnTo>
                  <a:lnTo>
                    <a:pt x="173" y="821"/>
                  </a:lnTo>
                  <a:lnTo>
                    <a:pt x="174" y="821"/>
                  </a:lnTo>
                  <a:lnTo>
                    <a:pt x="174" y="821"/>
                  </a:lnTo>
                  <a:lnTo>
                    <a:pt x="175" y="821"/>
                  </a:lnTo>
                  <a:lnTo>
                    <a:pt x="175" y="821"/>
                  </a:lnTo>
                  <a:lnTo>
                    <a:pt x="176" y="821"/>
                  </a:lnTo>
                  <a:lnTo>
                    <a:pt x="176" y="821"/>
                  </a:lnTo>
                  <a:lnTo>
                    <a:pt x="176" y="821"/>
                  </a:lnTo>
                  <a:lnTo>
                    <a:pt x="175" y="820"/>
                  </a:lnTo>
                  <a:lnTo>
                    <a:pt x="175" y="820"/>
                  </a:lnTo>
                  <a:lnTo>
                    <a:pt x="176" y="820"/>
                  </a:lnTo>
                  <a:lnTo>
                    <a:pt x="177" y="820"/>
                  </a:lnTo>
                  <a:lnTo>
                    <a:pt x="177" y="820"/>
                  </a:lnTo>
                  <a:lnTo>
                    <a:pt x="178" y="819"/>
                  </a:lnTo>
                  <a:lnTo>
                    <a:pt x="179" y="818"/>
                  </a:lnTo>
                  <a:lnTo>
                    <a:pt x="179" y="818"/>
                  </a:lnTo>
                  <a:lnTo>
                    <a:pt x="180" y="817"/>
                  </a:lnTo>
                  <a:lnTo>
                    <a:pt x="180" y="816"/>
                  </a:lnTo>
                  <a:lnTo>
                    <a:pt x="180" y="817"/>
                  </a:lnTo>
                  <a:lnTo>
                    <a:pt x="181" y="817"/>
                  </a:lnTo>
                  <a:lnTo>
                    <a:pt x="181" y="816"/>
                  </a:lnTo>
                  <a:lnTo>
                    <a:pt x="181" y="816"/>
                  </a:lnTo>
                  <a:lnTo>
                    <a:pt x="181" y="816"/>
                  </a:lnTo>
                  <a:lnTo>
                    <a:pt x="182" y="816"/>
                  </a:lnTo>
                  <a:lnTo>
                    <a:pt x="185" y="816"/>
                  </a:lnTo>
                  <a:lnTo>
                    <a:pt x="185" y="816"/>
                  </a:lnTo>
                  <a:lnTo>
                    <a:pt x="185" y="815"/>
                  </a:lnTo>
                  <a:lnTo>
                    <a:pt x="186" y="815"/>
                  </a:lnTo>
                  <a:lnTo>
                    <a:pt x="187" y="816"/>
                  </a:lnTo>
                  <a:lnTo>
                    <a:pt x="187" y="816"/>
                  </a:lnTo>
                  <a:lnTo>
                    <a:pt x="187" y="815"/>
                  </a:lnTo>
                  <a:lnTo>
                    <a:pt x="187" y="814"/>
                  </a:lnTo>
                  <a:lnTo>
                    <a:pt x="187" y="813"/>
                  </a:lnTo>
                  <a:lnTo>
                    <a:pt x="188" y="812"/>
                  </a:lnTo>
                  <a:lnTo>
                    <a:pt x="188" y="812"/>
                  </a:lnTo>
                  <a:lnTo>
                    <a:pt x="189" y="812"/>
                  </a:lnTo>
                  <a:lnTo>
                    <a:pt x="189" y="811"/>
                  </a:lnTo>
                  <a:lnTo>
                    <a:pt x="189" y="811"/>
                  </a:lnTo>
                  <a:lnTo>
                    <a:pt x="189" y="811"/>
                  </a:lnTo>
                  <a:lnTo>
                    <a:pt x="189" y="809"/>
                  </a:lnTo>
                  <a:lnTo>
                    <a:pt x="190" y="809"/>
                  </a:lnTo>
                  <a:lnTo>
                    <a:pt x="190" y="809"/>
                  </a:lnTo>
                  <a:lnTo>
                    <a:pt x="190" y="808"/>
                  </a:lnTo>
                  <a:lnTo>
                    <a:pt x="191" y="808"/>
                  </a:lnTo>
                  <a:lnTo>
                    <a:pt x="191" y="808"/>
                  </a:lnTo>
                  <a:lnTo>
                    <a:pt x="191" y="807"/>
                  </a:lnTo>
                  <a:lnTo>
                    <a:pt x="191" y="806"/>
                  </a:lnTo>
                  <a:lnTo>
                    <a:pt x="192" y="806"/>
                  </a:lnTo>
                  <a:lnTo>
                    <a:pt x="192" y="805"/>
                  </a:lnTo>
                  <a:lnTo>
                    <a:pt x="193" y="805"/>
                  </a:lnTo>
                  <a:lnTo>
                    <a:pt x="193" y="805"/>
                  </a:lnTo>
                  <a:lnTo>
                    <a:pt x="195" y="805"/>
                  </a:lnTo>
                  <a:lnTo>
                    <a:pt x="196" y="804"/>
                  </a:lnTo>
                  <a:lnTo>
                    <a:pt x="196" y="803"/>
                  </a:lnTo>
                  <a:lnTo>
                    <a:pt x="197" y="803"/>
                  </a:lnTo>
                  <a:lnTo>
                    <a:pt x="197" y="802"/>
                  </a:lnTo>
                  <a:lnTo>
                    <a:pt x="197" y="802"/>
                  </a:lnTo>
                  <a:lnTo>
                    <a:pt x="198" y="801"/>
                  </a:lnTo>
                  <a:lnTo>
                    <a:pt x="199" y="801"/>
                  </a:lnTo>
                  <a:lnTo>
                    <a:pt x="199" y="800"/>
                  </a:lnTo>
                  <a:lnTo>
                    <a:pt x="201" y="799"/>
                  </a:lnTo>
                  <a:lnTo>
                    <a:pt x="201" y="799"/>
                  </a:lnTo>
                  <a:lnTo>
                    <a:pt x="202" y="799"/>
                  </a:lnTo>
                  <a:lnTo>
                    <a:pt x="202" y="799"/>
                  </a:lnTo>
                  <a:lnTo>
                    <a:pt x="202" y="799"/>
                  </a:lnTo>
                  <a:lnTo>
                    <a:pt x="202" y="798"/>
                  </a:lnTo>
                  <a:lnTo>
                    <a:pt x="202" y="798"/>
                  </a:lnTo>
                  <a:lnTo>
                    <a:pt x="203" y="797"/>
                  </a:lnTo>
                  <a:lnTo>
                    <a:pt x="203" y="797"/>
                  </a:lnTo>
                  <a:lnTo>
                    <a:pt x="204" y="796"/>
                  </a:lnTo>
                  <a:lnTo>
                    <a:pt x="204" y="796"/>
                  </a:lnTo>
                  <a:lnTo>
                    <a:pt x="204" y="796"/>
                  </a:lnTo>
                  <a:lnTo>
                    <a:pt x="204" y="795"/>
                  </a:lnTo>
                  <a:lnTo>
                    <a:pt x="204" y="795"/>
                  </a:lnTo>
                  <a:lnTo>
                    <a:pt x="204" y="795"/>
                  </a:lnTo>
                  <a:lnTo>
                    <a:pt x="205" y="795"/>
                  </a:lnTo>
                  <a:lnTo>
                    <a:pt x="205" y="795"/>
                  </a:lnTo>
                  <a:lnTo>
                    <a:pt x="205" y="795"/>
                  </a:lnTo>
                  <a:lnTo>
                    <a:pt x="206" y="794"/>
                  </a:lnTo>
                  <a:lnTo>
                    <a:pt x="206" y="794"/>
                  </a:lnTo>
                  <a:lnTo>
                    <a:pt x="206" y="794"/>
                  </a:lnTo>
                  <a:lnTo>
                    <a:pt x="206" y="793"/>
                  </a:lnTo>
                  <a:lnTo>
                    <a:pt x="207" y="793"/>
                  </a:lnTo>
                  <a:lnTo>
                    <a:pt x="209" y="791"/>
                  </a:lnTo>
                  <a:lnTo>
                    <a:pt x="210" y="790"/>
                  </a:lnTo>
                  <a:lnTo>
                    <a:pt x="212" y="789"/>
                  </a:lnTo>
                  <a:lnTo>
                    <a:pt x="214" y="789"/>
                  </a:lnTo>
                  <a:lnTo>
                    <a:pt x="214" y="789"/>
                  </a:lnTo>
                  <a:lnTo>
                    <a:pt x="215" y="789"/>
                  </a:lnTo>
                  <a:lnTo>
                    <a:pt x="215" y="788"/>
                  </a:lnTo>
                  <a:lnTo>
                    <a:pt x="215" y="788"/>
                  </a:lnTo>
                  <a:lnTo>
                    <a:pt x="215" y="788"/>
                  </a:lnTo>
                  <a:lnTo>
                    <a:pt x="216" y="787"/>
                  </a:lnTo>
                  <a:lnTo>
                    <a:pt x="217" y="786"/>
                  </a:lnTo>
                  <a:lnTo>
                    <a:pt x="218" y="786"/>
                  </a:lnTo>
                  <a:lnTo>
                    <a:pt x="218" y="786"/>
                  </a:lnTo>
                  <a:lnTo>
                    <a:pt x="218" y="786"/>
                  </a:lnTo>
                  <a:lnTo>
                    <a:pt x="219" y="786"/>
                  </a:lnTo>
                  <a:lnTo>
                    <a:pt x="219" y="786"/>
                  </a:lnTo>
                  <a:lnTo>
                    <a:pt x="220" y="784"/>
                  </a:lnTo>
                  <a:lnTo>
                    <a:pt x="221" y="783"/>
                  </a:lnTo>
                  <a:lnTo>
                    <a:pt x="221" y="782"/>
                  </a:lnTo>
                  <a:lnTo>
                    <a:pt x="222" y="782"/>
                  </a:lnTo>
                  <a:lnTo>
                    <a:pt x="222" y="781"/>
                  </a:lnTo>
                  <a:lnTo>
                    <a:pt x="223" y="780"/>
                  </a:lnTo>
                  <a:lnTo>
                    <a:pt x="223" y="780"/>
                  </a:lnTo>
                  <a:lnTo>
                    <a:pt x="223" y="780"/>
                  </a:lnTo>
                  <a:lnTo>
                    <a:pt x="223" y="779"/>
                  </a:lnTo>
                  <a:lnTo>
                    <a:pt x="226" y="780"/>
                  </a:lnTo>
                  <a:lnTo>
                    <a:pt x="227" y="780"/>
                  </a:lnTo>
                  <a:lnTo>
                    <a:pt x="227" y="779"/>
                  </a:lnTo>
                  <a:lnTo>
                    <a:pt x="227" y="779"/>
                  </a:lnTo>
                  <a:lnTo>
                    <a:pt x="227" y="779"/>
                  </a:lnTo>
                  <a:lnTo>
                    <a:pt x="228" y="779"/>
                  </a:lnTo>
                  <a:lnTo>
                    <a:pt x="228" y="778"/>
                  </a:lnTo>
                  <a:lnTo>
                    <a:pt x="229" y="777"/>
                  </a:lnTo>
                  <a:lnTo>
                    <a:pt x="229" y="777"/>
                  </a:lnTo>
                  <a:lnTo>
                    <a:pt x="230" y="776"/>
                  </a:lnTo>
                  <a:lnTo>
                    <a:pt x="231" y="776"/>
                  </a:lnTo>
                  <a:lnTo>
                    <a:pt x="231" y="775"/>
                  </a:lnTo>
                  <a:lnTo>
                    <a:pt x="232" y="775"/>
                  </a:lnTo>
                  <a:lnTo>
                    <a:pt x="232" y="774"/>
                  </a:lnTo>
                  <a:lnTo>
                    <a:pt x="232" y="774"/>
                  </a:lnTo>
                  <a:lnTo>
                    <a:pt x="233" y="774"/>
                  </a:lnTo>
                  <a:lnTo>
                    <a:pt x="233" y="773"/>
                  </a:lnTo>
                  <a:lnTo>
                    <a:pt x="232" y="773"/>
                  </a:lnTo>
                  <a:lnTo>
                    <a:pt x="232" y="772"/>
                  </a:lnTo>
                  <a:lnTo>
                    <a:pt x="232" y="772"/>
                  </a:lnTo>
                  <a:lnTo>
                    <a:pt x="232" y="772"/>
                  </a:lnTo>
                  <a:lnTo>
                    <a:pt x="232" y="772"/>
                  </a:lnTo>
                  <a:lnTo>
                    <a:pt x="233" y="771"/>
                  </a:lnTo>
                  <a:lnTo>
                    <a:pt x="232" y="770"/>
                  </a:lnTo>
                  <a:lnTo>
                    <a:pt x="231" y="771"/>
                  </a:lnTo>
                  <a:lnTo>
                    <a:pt x="231" y="770"/>
                  </a:lnTo>
                  <a:lnTo>
                    <a:pt x="231" y="769"/>
                  </a:lnTo>
                  <a:lnTo>
                    <a:pt x="232" y="769"/>
                  </a:lnTo>
                  <a:lnTo>
                    <a:pt x="232" y="769"/>
                  </a:lnTo>
                  <a:lnTo>
                    <a:pt x="232" y="769"/>
                  </a:lnTo>
                  <a:lnTo>
                    <a:pt x="232" y="769"/>
                  </a:lnTo>
                  <a:lnTo>
                    <a:pt x="232" y="769"/>
                  </a:lnTo>
                  <a:lnTo>
                    <a:pt x="232" y="769"/>
                  </a:lnTo>
                  <a:lnTo>
                    <a:pt x="233" y="769"/>
                  </a:lnTo>
                  <a:lnTo>
                    <a:pt x="233" y="769"/>
                  </a:lnTo>
                  <a:lnTo>
                    <a:pt x="235" y="768"/>
                  </a:lnTo>
                  <a:lnTo>
                    <a:pt x="235" y="768"/>
                  </a:lnTo>
                  <a:lnTo>
                    <a:pt x="235" y="767"/>
                  </a:lnTo>
                  <a:lnTo>
                    <a:pt x="235" y="767"/>
                  </a:lnTo>
                  <a:lnTo>
                    <a:pt x="235" y="767"/>
                  </a:lnTo>
                  <a:lnTo>
                    <a:pt x="235" y="767"/>
                  </a:lnTo>
                  <a:lnTo>
                    <a:pt x="235" y="767"/>
                  </a:lnTo>
                  <a:close/>
                  <a:moveTo>
                    <a:pt x="464" y="1622"/>
                  </a:moveTo>
                  <a:lnTo>
                    <a:pt x="465" y="1622"/>
                  </a:lnTo>
                  <a:lnTo>
                    <a:pt x="466" y="1622"/>
                  </a:lnTo>
                  <a:lnTo>
                    <a:pt x="466" y="1621"/>
                  </a:lnTo>
                  <a:lnTo>
                    <a:pt x="466" y="1620"/>
                  </a:lnTo>
                  <a:lnTo>
                    <a:pt x="467" y="1618"/>
                  </a:lnTo>
                  <a:lnTo>
                    <a:pt x="467" y="1618"/>
                  </a:lnTo>
                  <a:lnTo>
                    <a:pt x="465" y="1615"/>
                  </a:lnTo>
                  <a:lnTo>
                    <a:pt x="465" y="1615"/>
                  </a:lnTo>
                  <a:lnTo>
                    <a:pt x="466" y="1614"/>
                  </a:lnTo>
                  <a:lnTo>
                    <a:pt x="466" y="1613"/>
                  </a:lnTo>
                  <a:lnTo>
                    <a:pt x="466" y="1614"/>
                  </a:lnTo>
                  <a:lnTo>
                    <a:pt x="466" y="1614"/>
                  </a:lnTo>
                  <a:lnTo>
                    <a:pt x="466" y="1615"/>
                  </a:lnTo>
                  <a:lnTo>
                    <a:pt x="466" y="1615"/>
                  </a:lnTo>
                  <a:lnTo>
                    <a:pt x="467" y="1616"/>
                  </a:lnTo>
                  <a:lnTo>
                    <a:pt x="467" y="1616"/>
                  </a:lnTo>
                  <a:lnTo>
                    <a:pt x="467" y="1616"/>
                  </a:lnTo>
                  <a:lnTo>
                    <a:pt x="467" y="1617"/>
                  </a:lnTo>
                  <a:lnTo>
                    <a:pt x="467" y="1617"/>
                  </a:lnTo>
                  <a:lnTo>
                    <a:pt x="467" y="1617"/>
                  </a:lnTo>
                  <a:lnTo>
                    <a:pt x="467" y="1617"/>
                  </a:lnTo>
                  <a:lnTo>
                    <a:pt x="468" y="1617"/>
                  </a:lnTo>
                  <a:lnTo>
                    <a:pt x="467" y="1616"/>
                  </a:lnTo>
                  <a:lnTo>
                    <a:pt x="468" y="1616"/>
                  </a:lnTo>
                  <a:lnTo>
                    <a:pt x="468" y="1616"/>
                  </a:lnTo>
                  <a:lnTo>
                    <a:pt x="469" y="1616"/>
                  </a:lnTo>
                  <a:lnTo>
                    <a:pt x="469" y="1615"/>
                  </a:lnTo>
                  <a:lnTo>
                    <a:pt x="468" y="1615"/>
                  </a:lnTo>
                  <a:lnTo>
                    <a:pt x="468" y="1614"/>
                  </a:lnTo>
                  <a:lnTo>
                    <a:pt x="468" y="1614"/>
                  </a:lnTo>
                  <a:lnTo>
                    <a:pt x="469" y="1613"/>
                  </a:lnTo>
                  <a:lnTo>
                    <a:pt x="469" y="1612"/>
                  </a:lnTo>
                  <a:lnTo>
                    <a:pt x="468" y="1612"/>
                  </a:lnTo>
                  <a:lnTo>
                    <a:pt x="468" y="1611"/>
                  </a:lnTo>
                  <a:lnTo>
                    <a:pt x="469" y="1610"/>
                  </a:lnTo>
                  <a:lnTo>
                    <a:pt x="469" y="1610"/>
                  </a:lnTo>
                  <a:lnTo>
                    <a:pt x="469" y="1609"/>
                  </a:lnTo>
                  <a:lnTo>
                    <a:pt x="469" y="1609"/>
                  </a:lnTo>
                  <a:lnTo>
                    <a:pt x="468" y="1609"/>
                  </a:lnTo>
                  <a:lnTo>
                    <a:pt x="468" y="1609"/>
                  </a:lnTo>
                  <a:lnTo>
                    <a:pt x="468" y="1608"/>
                  </a:lnTo>
                  <a:lnTo>
                    <a:pt x="469" y="1607"/>
                  </a:lnTo>
                  <a:lnTo>
                    <a:pt x="468" y="1606"/>
                  </a:lnTo>
                  <a:lnTo>
                    <a:pt x="468" y="1606"/>
                  </a:lnTo>
                  <a:lnTo>
                    <a:pt x="467" y="1605"/>
                  </a:lnTo>
                  <a:lnTo>
                    <a:pt x="467" y="1605"/>
                  </a:lnTo>
                  <a:lnTo>
                    <a:pt x="467" y="1604"/>
                  </a:lnTo>
                  <a:lnTo>
                    <a:pt x="467" y="1604"/>
                  </a:lnTo>
                  <a:lnTo>
                    <a:pt x="467" y="1603"/>
                  </a:lnTo>
                  <a:lnTo>
                    <a:pt x="467" y="1602"/>
                  </a:lnTo>
                  <a:lnTo>
                    <a:pt x="467" y="1601"/>
                  </a:lnTo>
                  <a:lnTo>
                    <a:pt x="467" y="1601"/>
                  </a:lnTo>
                  <a:lnTo>
                    <a:pt x="467" y="1600"/>
                  </a:lnTo>
                  <a:lnTo>
                    <a:pt x="467" y="1600"/>
                  </a:lnTo>
                  <a:lnTo>
                    <a:pt x="466" y="1600"/>
                  </a:lnTo>
                  <a:lnTo>
                    <a:pt x="466" y="1600"/>
                  </a:lnTo>
                  <a:lnTo>
                    <a:pt x="465" y="1598"/>
                  </a:lnTo>
                  <a:lnTo>
                    <a:pt x="464" y="1598"/>
                  </a:lnTo>
                  <a:lnTo>
                    <a:pt x="464" y="1596"/>
                  </a:lnTo>
                  <a:lnTo>
                    <a:pt x="463" y="1596"/>
                  </a:lnTo>
                  <a:lnTo>
                    <a:pt x="464" y="1596"/>
                  </a:lnTo>
                  <a:lnTo>
                    <a:pt x="463" y="1594"/>
                  </a:lnTo>
                  <a:lnTo>
                    <a:pt x="463" y="1591"/>
                  </a:lnTo>
                  <a:lnTo>
                    <a:pt x="463" y="1589"/>
                  </a:lnTo>
                  <a:lnTo>
                    <a:pt x="463" y="1588"/>
                  </a:lnTo>
                  <a:lnTo>
                    <a:pt x="463" y="1587"/>
                  </a:lnTo>
                  <a:lnTo>
                    <a:pt x="463" y="1584"/>
                  </a:lnTo>
                  <a:lnTo>
                    <a:pt x="463" y="1580"/>
                  </a:lnTo>
                  <a:lnTo>
                    <a:pt x="463" y="1579"/>
                  </a:lnTo>
                  <a:lnTo>
                    <a:pt x="463" y="1577"/>
                  </a:lnTo>
                  <a:lnTo>
                    <a:pt x="463" y="1576"/>
                  </a:lnTo>
                  <a:lnTo>
                    <a:pt x="463" y="1575"/>
                  </a:lnTo>
                  <a:lnTo>
                    <a:pt x="462" y="1574"/>
                  </a:lnTo>
                  <a:lnTo>
                    <a:pt x="462" y="1574"/>
                  </a:lnTo>
                  <a:lnTo>
                    <a:pt x="463" y="1572"/>
                  </a:lnTo>
                  <a:lnTo>
                    <a:pt x="462" y="1572"/>
                  </a:lnTo>
                  <a:lnTo>
                    <a:pt x="463" y="1571"/>
                  </a:lnTo>
                  <a:lnTo>
                    <a:pt x="463" y="1572"/>
                  </a:lnTo>
                  <a:lnTo>
                    <a:pt x="463" y="1572"/>
                  </a:lnTo>
                  <a:lnTo>
                    <a:pt x="464" y="1570"/>
                  </a:lnTo>
                  <a:lnTo>
                    <a:pt x="464" y="1570"/>
                  </a:lnTo>
                  <a:lnTo>
                    <a:pt x="465" y="1570"/>
                  </a:lnTo>
                  <a:lnTo>
                    <a:pt x="465" y="1569"/>
                  </a:lnTo>
                  <a:lnTo>
                    <a:pt x="466" y="1568"/>
                  </a:lnTo>
                  <a:lnTo>
                    <a:pt x="465" y="1568"/>
                  </a:lnTo>
                  <a:lnTo>
                    <a:pt x="465" y="1567"/>
                  </a:lnTo>
                  <a:lnTo>
                    <a:pt x="464" y="1566"/>
                  </a:lnTo>
                  <a:lnTo>
                    <a:pt x="465" y="1565"/>
                  </a:lnTo>
                  <a:lnTo>
                    <a:pt x="466" y="1565"/>
                  </a:lnTo>
                  <a:lnTo>
                    <a:pt x="466" y="1562"/>
                  </a:lnTo>
                  <a:lnTo>
                    <a:pt x="466" y="1561"/>
                  </a:lnTo>
                  <a:lnTo>
                    <a:pt x="465" y="1561"/>
                  </a:lnTo>
                  <a:lnTo>
                    <a:pt x="465" y="1561"/>
                  </a:lnTo>
                  <a:lnTo>
                    <a:pt x="465" y="1560"/>
                  </a:lnTo>
                  <a:lnTo>
                    <a:pt x="465" y="1558"/>
                  </a:lnTo>
                  <a:lnTo>
                    <a:pt x="467" y="1557"/>
                  </a:lnTo>
                  <a:lnTo>
                    <a:pt x="467" y="1557"/>
                  </a:lnTo>
                  <a:lnTo>
                    <a:pt x="469" y="1556"/>
                  </a:lnTo>
                  <a:lnTo>
                    <a:pt x="469" y="1556"/>
                  </a:lnTo>
                  <a:lnTo>
                    <a:pt x="470" y="1556"/>
                  </a:lnTo>
                  <a:lnTo>
                    <a:pt x="473" y="1554"/>
                  </a:lnTo>
                  <a:lnTo>
                    <a:pt x="474" y="1553"/>
                  </a:lnTo>
                  <a:lnTo>
                    <a:pt x="475" y="1553"/>
                  </a:lnTo>
                  <a:lnTo>
                    <a:pt x="476" y="1552"/>
                  </a:lnTo>
                  <a:lnTo>
                    <a:pt x="476" y="1553"/>
                  </a:lnTo>
                  <a:lnTo>
                    <a:pt x="476" y="1553"/>
                  </a:lnTo>
                  <a:lnTo>
                    <a:pt x="478" y="1554"/>
                  </a:lnTo>
                  <a:lnTo>
                    <a:pt x="478" y="1553"/>
                  </a:lnTo>
                  <a:lnTo>
                    <a:pt x="480" y="1553"/>
                  </a:lnTo>
                  <a:lnTo>
                    <a:pt x="480" y="1552"/>
                  </a:lnTo>
                  <a:lnTo>
                    <a:pt x="482" y="1553"/>
                  </a:lnTo>
                  <a:lnTo>
                    <a:pt x="484" y="1553"/>
                  </a:lnTo>
                  <a:lnTo>
                    <a:pt x="484" y="1554"/>
                  </a:lnTo>
                  <a:lnTo>
                    <a:pt x="486" y="1556"/>
                  </a:lnTo>
                  <a:lnTo>
                    <a:pt x="487" y="1557"/>
                  </a:lnTo>
                  <a:lnTo>
                    <a:pt x="489" y="1557"/>
                  </a:lnTo>
                  <a:lnTo>
                    <a:pt x="489" y="1557"/>
                  </a:lnTo>
                  <a:lnTo>
                    <a:pt x="489" y="1557"/>
                  </a:lnTo>
                  <a:lnTo>
                    <a:pt x="489" y="1557"/>
                  </a:lnTo>
                  <a:lnTo>
                    <a:pt x="489" y="1557"/>
                  </a:lnTo>
                  <a:lnTo>
                    <a:pt x="491" y="1557"/>
                  </a:lnTo>
                  <a:lnTo>
                    <a:pt x="493" y="1557"/>
                  </a:lnTo>
                  <a:lnTo>
                    <a:pt x="493" y="1558"/>
                  </a:lnTo>
                  <a:lnTo>
                    <a:pt x="492" y="1558"/>
                  </a:lnTo>
                  <a:lnTo>
                    <a:pt x="492" y="1557"/>
                  </a:lnTo>
                  <a:lnTo>
                    <a:pt x="491" y="1557"/>
                  </a:lnTo>
                  <a:lnTo>
                    <a:pt x="491" y="1558"/>
                  </a:lnTo>
                  <a:lnTo>
                    <a:pt x="492" y="1558"/>
                  </a:lnTo>
                  <a:lnTo>
                    <a:pt x="492" y="1558"/>
                  </a:lnTo>
                  <a:lnTo>
                    <a:pt x="493" y="1558"/>
                  </a:lnTo>
                  <a:lnTo>
                    <a:pt x="497" y="1560"/>
                  </a:lnTo>
                  <a:lnTo>
                    <a:pt x="497" y="1560"/>
                  </a:lnTo>
                  <a:lnTo>
                    <a:pt x="497" y="1560"/>
                  </a:lnTo>
                  <a:lnTo>
                    <a:pt x="498" y="1560"/>
                  </a:lnTo>
                  <a:lnTo>
                    <a:pt x="500" y="1561"/>
                  </a:lnTo>
                  <a:lnTo>
                    <a:pt x="502" y="1561"/>
                  </a:lnTo>
                  <a:lnTo>
                    <a:pt x="503" y="1561"/>
                  </a:lnTo>
                  <a:lnTo>
                    <a:pt x="504" y="1561"/>
                  </a:lnTo>
                  <a:lnTo>
                    <a:pt x="505" y="1561"/>
                  </a:lnTo>
                  <a:lnTo>
                    <a:pt x="506" y="1561"/>
                  </a:lnTo>
                  <a:lnTo>
                    <a:pt x="507" y="1561"/>
                  </a:lnTo>
                  <a:lnTo>
                    <a:pt x="507" y="1561"/>
                  </a:lnTo>
                  <a:lnTo>
                    <a:pt x="508" y="1561"/>
                  </a:lnTo>
                  <a:lnTo>
                    <a:pt x="508" y="1561"/>
                  </a:lnTo>
                  <a:lnTo>
                    <a:pt x="510" y="1561"/>
                  </a:lnTo>
                  <a:lnTo>
                    <a:pt x="510" y="1562"/>
                  </a:lnTo>
                  <a:lnTo>
                    <a:pt x="513" y="1563"/>
                  </a:lnTo>
                  <a:lnTo>
                    <a:pt x="515" y="1564"/>
                  </a:lnTo>
                  <a:lnTo>
                    <a:pt x="517" y="1564"/>
                  </a:lnTo>
                  <a:lnTo>
                    <a:pt x="520" y="1564"/>
                  </a:lnTo>
                  <a:lnTo>
                    <a:pt x="523" y="1564"/>
                  </a:lnTo>
                  <a:lnTo>
                    <a:pt x="524" y="1564"/>
                  </a:lnTo>
                  <a:lnTo>
                    <a:pt x="526" y="1563"/>
                  </a:lnTo>
                  <a:lnTo>
                    <a:pt x="526" y="1561"/>
                  </a:lnTo>
                  <a:lnTo>
                    <a:pt x="525" y="1561"/>
                  </a:lnTo>
                  <a:lnTo>
                    <a:pt x="523" y="1561"/>
                  </a:lnTo>
                  <a:lnTo>
                    <a:pt x="522" y="1561"/>
                  </a:lnTo>
                  <a:lnTo>
                    <a:pt x="520" y="1561"/>
                  </a:lnTo>
                  <a:lnTo>
                    <a:pt x="519" y="1560"/>
                  </a:lnTo>
                  <a:lnTo>
                    <a:pt x="519" y="1561"/>
                  </a:lnTo>
                  <a:lnTo>
                    <a:pt x="518" y="1561"/>
                  </a:lnTo>
                  <a:lnTo>
                    <a:pt x="518" y="1560"/>
                  </a:lnTo>
                  <a:lnTo>
                    <a:pt x="518" y="1560"/>
                  </a:lnTo>
                  <a:lnTo>
                    <a:pt x="518" y="1559"/>
                  </a:lnTo>
                  <a:lnTo>
                    <a:pt x="518" y="1558"/>
                  </a:lnTo>
                  <a:lnTo>
                    <a:pt x="518" y="1559"/>
                  </a:lnTo>
                  <a:lnTo>
                    <a:pt x="515" y="1560"/>
                  </a:lnTo>
                  <a:lnTo>
                    <a:pt x="515" y="1560"/>
                  </a:lnTo>
                  <a:lnTo>
                    <a:pt x="514" y="1559"/>
                  </a:lnTo>
                  <a:lnTo>
                    <a:pt x="513" y="1558"/>
                  </a:lnTo>
                  <a:lnTo>
                    <a:pt x="510" y="1557"/>
                  </a:lnTo>
                  <a:lnTo>
                    <a:pt x="510" y="1557"/>
                  </a:lnTo>
                  <a:lnTo>
                    <a:pt x="508" y="1556"/>
                  </a:lnTo>
                  <a:lnTo>
                    <a:pt x="508" y="1556"/>
                  </a:lnTo>
                  <a:lnTo>
                    <a:pt x="506" y="1556"/>
                  </a:lnTo>
                  <a:lnTo>
                    <a:pt x="506" y="1555"/>
                  </a:lnTo>
                  <a:lnTo>
                    <a:pt x="504" y="1554"/>
                  </a:lnTo>
                  <a:lnTo>
                    <a:pt x="504" y="1554"/>
                  </a:lnTo>
                  <a:lnTo>
                    <a:pt x="503" y="1553"/>
                  </a:lnTo>
                  <a:lnTo>
                    <a:pt x="502" y="1553"/>
                  </a:lnTo>
                  <a:lnTo>
                    <a:pt x="502" y="1553"/>
                  </a:lnTo>
                  <a:lnTo>
                    <a:pt x="502" y="1553"/>
                  </a:lnTo>
                  <a:lnTo>
                    <a:pt x="502" y="1554"/>
                  </a:lnTo>
                  <a:lnTo>
                    <a:pt x="500" y="1553"/>
                  </a:lnTo>
                  <a:lnTo>
                    <a:pt x="500" y="1553"/>
                  </a:lnTo>
                  <a:lnTo>
                    <a:pt x="499" y="1553"/>
                  </a:lnTo>
                  <a:lnTo>
                    <a:pt x="499" y="1551"/>
                  </a:lnTo>
                  <a:lnTo>
                    <a:pt x="498" y="1550"/>
                  </a:lnTo>
                  <a:lnTo>
                    <a:pt x="497" y="1550"/>
                  </a:lnTo>
                  <a:lnTo>
                    <a:pt x="497" y="1551"/>
                  </a:lnTo>
                  <a:lnTo>
                    <a:pt x="497" y="1551"/>
                  </a:lnTo>
                  <a:lnTo>
                    <a:pt x="497" y="1551"/>
                  </a:lnTo>
                  <a:lnTo>
                    <a:pt x="495" y="1551"/>
                  </a:lnTo>
                  <a:lnTo>
                    <a:pt x="494" y="1550"/>
                  </a:lnTo>
                  <a:lnTo>
                    <a:pt x="494" y="1549"/>
                  </a:lnTo>
                  <a:lnTo>
                    <a:pt x="494" y="1548"/>
                  </a:lnTo>
                  <a:lnTo>
                    <a:pt x="495" y="1548"/>
                  </a:lnTo>
                  <a:lnTo>
                    <a:pt x="495" y="1548"/>
                  </a:lnTo>
                  <a:lnTo>
                    <a:pt x="497" y="1549"/>
                  </a:lnTo>
                  <a:lnTo>
                    <a:pt x="497" y="1548"/>
                  </a:lnTo>
                  <a:lnTo>
                    <a:pt x="497" y="1548"/>
                  </a:lnTo>
                  <a:lnTo>
                    <a:pt x="497" y="1548"/>
                  </a:lnTo>
                  <a:lnTo>
                    <a:pt x="496" y="1548"/>
                  </a:lnTo>
                  <a:lnTo>
                    <a:pt x="496" y="1547"/>
                  </a:lnTo>
                  <a:lnTo>
                    <a:pt x="496" y="1547"/>
                  </a:lnTo>
                  <a:lnTo>
                    <a:pt x="496" y="1545"/>
                  </a:lnTo>
                  <a:lnTo>
                    <a:pt x="496" y="1545"/>
                  </a:lnTo>
                  <a:lnTo>
                    <a:pt x="496" y="1544"/>
                  </a:lnTo>
                  <a:lnTo>
                    <a:pt x="495" y="1544"/>
                  </a:lnTo>
                  <a:lnTo>
                    <a:pt x="493" y="1544"/>
                  </a:lnTo>
                  <a:lnTo>
                    <a:pt x="493" y="1543"/>
                  </a:lnTo>
                  <a:lnTo>
                    <a:pt x="493" y="1543"/>
                  </a:lnTo>
                  <a:lnTo>
                    <a:pt x="492" y="1542"/>
                  </a:lnTo>
                  <a:lnTo>
                    <a:pt x="491" y="1541"/>
                  </a:lnTo>
                  <a:lnTo>
                    <a:pt x="489" y="1541"/>
                  </a:lnTo>
                  <a:lnTo>
                    <a:pt x="489" y="1540"/>
                  </a:lnTo>
                  <a:lnTo>
                    <a:pt x="486" y="1540"/>
                  </a:lnTo>
                  <a:lnTo>
                    <a:pt x="484" y="1540"/>
                  </a:lnTo>
                  <a:lnTo>
                    <a:pt x="484" y="1539"/>
                  </a:lnTo>
                  <a:lnTo>
                    <a:pt x="484" y="1538"/>
                  </a:lnTo>
                  <a:lnTo>
                    <a:pt x="483" y="1537"/>
                  </a:lnTo>
                  <a:lnTo>
                    <a:pt x="483" y="1538"/>
                  </a:lnTo>
                  <a:lnTo>
                    <a:pt x="483" y="1538"/>
                  </a:lnTo>
                  <a:lnTo>
                    <a:pt x="482" y="1537"/>
                  </a:lnTo>
                  <a:lnTo>
                    <a:pt x="482" y="1537"/>
                  </a:lnTo>
                  <a:lnTo>
                    <a:pt x="481" y="1537"/>
                  </a:lnTo>
                  <a:lnTo>
                    <a:pt x="480" y="1537"/>
                  </a:lnTo>
                  <a:lnTo>
                    <a:pt x="480" y="1537"/>
                  </a:lnTo>
                  <a:lnTo>
                    <a:pt x="480" y="1536"/>
                  </a:lnTo>
                  <a:lnTo>
                    <a:pt x="480" y="1534"/>
                  </a:lnTo>
                  <a:lnTo>
                    <a:pt x="480" y="1534"/>
                  </a:lnTo>
                  <a:lnTo>
                    <a:pt x="480" y="1533"/>
                  </a:lnTo>
                  <a:lnTo>
                    <a:pt x="480" y="1533"/>
                  </a:lnTo>
                  <a:lnTo>
                    <a:pt x="479" y="1532"/>
                  </a:lnTo>
                  <a:lnTo>
                    <a:pt x="479" y="1532"/>
                  </a:lnTo>
                  <a:lnTo>
                    <a:pt x="479" y="1531"/>
                  </a:lnTo>
                  <a:lnTo>
                    <a:pt x="477" y="1528"/>
                  </a:lnTo>
                  <a:lnTo>
                    <a:pt x="476" y="1527"/>
                  </a:lnTo>
                  <a:lnTo>
                    <a:pt x="476" y="1527"/>
                  </a:lnTo>
                  <a:lnTo>
                    <a:pt x="476" y="1526"/>
                  </a:lnTo>
                  <a:lnTo>
                    <a:pt x="475" y="1526"/>
                  </a:lnTo>
                  <a:lnTo>
                    <a:pt x="475" y="1525"/>
                  </a:lnTo>
                  <a:lnTo>
                    <a:pt x="475" y="1522"/>
                  </a:lnTo>
                  <a:lnTo>
                    <a:pt x="476" y="1522"/>
                  </a:lnTo>
                  <a:lnTo>
                    <a:pt x="476" y="1522"/>
                  </a:lnTo>
                  <a:lnTo>
                    <a:pt x="475" y="1522"/>
                  </a:lnTo>
                  <a:lnTo>
                    <a:pt x="474" y="1521"/>
                  </a:lnTo>
                  <a:lnTo>
                    <a:pt x="474" y="1519"/>
                  </a:lnTo>
                  <a:lnTo>
                    <a:pt x="474" y="1518"/>
                  </a:lnTo>
                  <a:lnTo>
                    <a:pt x="473" y="1518"/>
                  </a:lnTo>
                  <a:lnTo>
                    <a:pt x="472" y="1518"/>
                  </a:lnTo>
                  <a:lnTo>
                    <a:pt x="471" y="1524"/>
                  </a:lnTo>
                  <a:lnTo>
                    <a:pt x="472" y="1527"/>
                  </a:lnTo>
                  <a:lnTo>
                    <a:pt x="473" y="1527"/>
                  </a:lnTo>
                  <a:lnTo>
                    <a:pt x="475" y="1531"/>
                  </a:lnTo>
                  <a:lnTo>
                    <a:pt x="475" y="1532"/>
                  </a:lnTo>
                  <a:lnTo>
                    <a:pt x="475" y="1533"/>
                  </a:lnTo>
                  <a:lnTo>
                    <a:pt x="476" y="1534"/>
                  </a:lnTo>
                  <a:lnTo>
                    <a:pt x="476" y="1534"/>
                  </a:lnTo>
                  <a:lnTo>
                    <a:pt x="476" y="1535"/>
                  </a:lnTo>
                  <a:lnTo>
                    <a:pt x="476" y="1535"/>
                  </a:lnTo>
                  <a:lnTo>
                    <a:pt x="477" y="1537"/>
                  </a:lnTo>
                  <a:lnTo>
                    <a:pt x="477" y="1537"/>
                  </a:lnTo>
                  <a:lnTo>
                    <a:pt x="478" y="1537"/>
                  </a:lnTo>
                  <a:lnTo>
                    <a:pt x="478" y="1537"/>
                  </a:lnTo>
                  <a:lnTo>
                    <a:pt x="479" y="1537"/>
                  </a:lnTo>
                  <a:lnTo>
                    <a:pt x="480" y="1538"/>
                  </a:lnTo>
                  <a:lnTo>
                    <a:pt x="480" y="1539"/>
                  </a:lnTo>
                  <a:lnTo>
                    <a:pt x="480" y="1539"/>
                  </a:lnTo>
                  <a:lnTo>
                    <a:pt x="480" y="1540"/>
                  </a:lnTo>
                  <a:lnTo>
                    <a:pt x="480" y="1540"/>
                  </a:lnTo>
                  <a:lnTo>
                    <a:pt x="481" y="1541"/>
                  </a:lnTo>
                  <a:lnTo>
                    <a:pt x="483" y="1540"/>
                  </a:lnTo>
                  <a:lnTo>
                    <a:pt x="483" y="1540"/>
                  </a:lnTo>
                  <a:lnTo>
                    <a:pt x="484" y="1541"/>
                  </a:lnTo>
                  <a:lnTo>
                    <a:pt x="484" y="1542"/>
                  </a:lnTo>
                  <a:lnTo>
                    <a:pt x="484" y="1543"/>
                  </a:lnTo>
                  <a:lnTo>
                    <a:pt x="484" y="1543"/>
                  </a:lnTo>
                  <a:lnTo>
                    <a:pt x="484" y="1543"/>
                  </a:lnTo>
                  <a:lnTo>
                    <a:pt x="484" y="1544"/>
                  </a:lnTo>
                  <a:lnTo>
                    <a:pt x="484" y="1545"/>
                  </a:lnTo>
                  <a:lnTo>
                    <a:pt x="483" y="1545"/>
                  </a:lnTo>
                  <a:lnTo>
                    <a:pt x="483" y="1545"/>
                  </a:lnTo>
                  <a:lnTo>
                    <a:pt x="482" y="1545"/>
                  </a:lnTo>
                  <a:lnTo>
                    <a:pt x="480" y="1546"/>
                  </a:lnTo>
                  <a:lnTo>
                    <a:pt x="479" y="1546"/>
                  </a:lnTo>
                  <a:lnTo>
                    <a:pt x="478" y="1547"/>
                  </a:lnTo>
                  <a:lnTo>
                    <a:pt x="477" y="1547"/>
                  </a:lnTo>
                  <a:lnTo>
                    <a:pt x="476" y="1546"/>
                  </a:lnTo>
                  <a:lnTo>
                    <a:pt x="476" y="1546"/>
                  </a:lnTo>
                  <a:lnTo>
                    <a:pt x="474" y="1546"/>
                  </a:lnTo>
                  <a:lnTo>
                    <a:pt x="472" y="1546"/>
                  </a:lnTo>
                  <a:lnTo>
                    <a:pt x="471" y="1545"/>
                  </a:lnTo>
                  <a:lnTo>
                    <a:pt x="470" y="1544"/>
                  </a:lnTo>
                  <a:lnTo>
                    <a:pt x="469" y="1543"/>
                  </a:lnTo>
                  <a:lnTo>
                    <a:pt x="470" y="1541"/>
                  </a:lnTo>
                  <a:lnTo>
                    <a:pt x="469" y="1540"/>
                  </a:lnTo>
                  <a:lnTo>
                    <a:pt x="467" y="1538"/>
                  </a:lnTo>
                  <a:lnTo>
                    <a:pt x="467" y="1537"/>
                  </a:lnTo>
                  <a:lnTo>
                    <a:pt x="467" y="1535"/>
                  </a:lnTo>
                  <a:lnTo>
                    <a:pt x="467" y="1532"/>
                  </a:lnTo>
                  <a:lnTo>
                    <a:pt x="467" y="1531"/>
                  </a:lnTo>
                  <a:lnTo>
                    <a:pt x="467" y="1530"/>
                  </a:lnTo>
                  <a:lnTo>
                    <a:pt x="467" y="1529"/>
                  </a:lnTo>
                  <a:lnTo>
                    <a:pt x="466" y="1528"/>
                  </a:lnTo>
                  <a:lnTo>
                    <a:pt x="465" y="1527"/>
                  </a:lnTo>
                  <a:lnTo>
                    <a:pt x="465" y="1526"/>
                  </a:lnTo>
                  <a:lnTo>
                    <a:pt x="465" y="1524"/>
                  </a:lnTo>
                  <a:lnTo>
                    <a:pt x="465" y="1523"/>
                  </a:lnTo>
                  <a:lnTo>
                    <a:pt x="466" y="1522"/>
                  </a:lnTo>
                  <a:lnTo>
                    <a:pt x="466" y="1522"/>
                  </a:lnTo>
                  <a:lnTo>
                    <a:pt x="467" y="1521"/>
                  </a:lnTo>
                  <a:lnTo>
                    <a:pt x="467" y="1521"/>
                  </a:lnTo>
                  <a:lnTo>
                    <a:pt x="468" y="1516"/>
                  </a:lnTo>
                  <a:lnTo>
                    <a:pt x="469" y="1514"/>
                  </a:lnTo>
                  <a:lnTo>
                    <a:pt x="470" y="1512"/>
                  </a:lnTo>
                  <a:lnTo>
                    <a:pt x="470" y="1512"/>
                  </a:lnTo>
                  <a:lnTo>
                    <a:pt x="471" y="1511"/>
                  </a:lnTo>
                  <a:lnTo>
                    <a:pt x="471" y="1509"/>
                  </a:lnTo>
                  <a:lnTo>
                    <a:pt x="471" y="1508"/>
                  </a:lnTo>
                  <a:lnTo>
                    <a:pt x="471" y="1508"/>
                  </a:lnTo>
                  <a:lnTo>
                    <a:pt x="471" y="1508"/>
                  </a:lnTo>
                  <a:lnTo>
                    <a:pt x="472" y="1506"/>
                  </a:lnTo>
                  <a:lnTo>
                    <a:pt x="473" y="1506"/>
                  </a:lnTo>
                  <a:lnTo>
                    <a:pt x="475" y="1505"/>
                  </a:lnTo>
                  <a:lnTo>
                    <a:pt x="476" y="1503"/>
                  </a:lnTo>
                  <a:lnTo>
                    <a:pt x="476" y="1502"/>
                  </a:lnTo>
                  <a:lnTo>
                    <a:pt x="476" y="1499"/>
                  </a:lnTo>
                  <a:lnTo>
                    <a:pt x="477" y="1498"/>
                  </a:lnTo>
                  <a:lnTo>
                    <a:pt x="477" y="1496"/>
                  </a:lnTo>
                  <a:lnTo>
                    <a:pt x="478" y="1496"/>
                  </a:lnTo>
                  <a:lnTo>
                    <a:pt x="479" y="1494"/>
                  </a:lnTo>
                  <a:lnTo>
                    <a:pt x="481" y="1491"/>
                  </a:lnTo>
                  <a:lnTo>
                    <a:pt x="481" y="1490"/>
                  </a:lnTo>
                  <a:lnTo>
                    <a:pt x="481" y="1489"/>
                  </a:lnTo>
                  <a:lnTo>
                    <a:pt x="482" y="1488"/>
                  </a:lnTo>
                  <a:lnTo>
                    <a:pt x="484" y="1486"/>
                  </a:lnTo>
                  <a:lnTo>
                    <a:pt x="485" y="1485"/>
                  </a:lnTo>
                  <a:lnTo>
                    <a:pt x="486" y="1483"/>
                  </a:lnTo>
                  <a:lnTo>
                    <a:pt x="487" y="1483"/>
                  </a:lnTo>
                  <a:lnTo>
                    <a:pt x="487" y="1482"/>
                  </a:lnTo>
                  <a:lnTo>
                    <a:pt x="487" y="1481"/>
                  </a:lnTo>
                  <a:lnTo>
                    <a:pt x="488" y="1481"/>
                  </a:lnTo>
                  <a:lnTo>
                    <a:pt x="486" y="1480"/>
                  </a:lnTo>
                  <a:lnTo>
                    <a:pt x="486" y="1481"/>
                  </a:lnTo>
                  <a:lnTo>
                    <a:pt x="485" y="1483"/>
                  </a:lnTo>
                  <a:lnTo>
                    <a:pt x="484" y="1483"/>
                  </a:lnTo>
                  <a:lnTo>
                    <a:pt x="483" y="1483"/>
                  </a:lnTo>
                  <a:lnTo>
                    <a:pt x="482" y="1484"/>
                  </a:lnTo>
                  <a:lnTo>
                    <a:pt x="482" y="1485"/>
                  </a:lnTo>
                  <a:lnTo>
                    <a:pt x="482" y="1486"/>
                  </a:lnTo>
                  <a:lnTo>
                    <a:pt x="481" y="1486"/>
                  </a:lnTo>
                  <a:lnTo>
                    <a:pt x="480" y="1488"/>
                  </a:lnTo>
                  <a:lnTo>
                    <a:pt x="480" y="1489"/>
                  </a:lnTo>
                  <a:lnTo>
                    <a:pt x="479" y="1490"/>
                  </a:lnTo>
                  <a:lnTo>
                    <a:pt x="479" y="1492"/>
                  </a:lnTo>
                  <a:lnTo>
                    <a:pt x="478" y="1492"/>
                  </a:lnTo>
                  <a:lnTo>
                    <a:pt x="478" y="1493"/>
                  </a:lnTo>
                  <a:lnTo>
                    <a:pt x="477" y="1493"/>
                  </a:lnTo>
                  <a:lnTo>
                    <a:pt x="477" y="1494"/>
                  </a:lnTo>
                  <a:lnTo>
                    <a:pt x="476" y="1496"/>
                  </a:lnTo>
                  <a:lnTo>
                    <a:pt x="476" y="1496"/>
                  </a:lnTo>
                  <a:lnTo>
                    <a:pt x="476" y="1497"/>
                  </a:lnTo>
                  <a:lnTo>
                    <a:pt x="475" y="1498"/>
                  </a:lnTo>
                  <a:lnTo>
                    <a:pt x="475" y="1499"/>
                  </a:lnTo>
                  <a:lnTo>
                    <a:pt x="474" y="1501"/>
                  </a:lnTo>
                  <a:lnTo>
                    <a:pt x="474" y="1504"/>
                  </a:lnTo>
                  <a:lnTo>
                    <a:pt x="473" y="1504"/>
                  </a:lnTo>
                  <a:lnTo>
                    <a:pt x="473" y="1505"/>
                  </a:lnTo>
                  <a:lnTo>
                    <a:pt x="473" y="1505"/>
                  </a:lnTo>
                  <a:lnTo>
                    <a:pt x="472" y="1505"/>
                  </a:lnTo>
                  <a:lnTo>
                    <a:pt x="472" y="1505"/>
                  </a:lnTo>
                  <a:lnTo>
                    <a:pt x="471" y="1505"/>
                  </a:lnTo>
                  <a:lnTo>
                    <a:pt x="471" y="1505"/>
                  </a:lnTo>
                  <a:lnTo>
                    <a:pt x="471" y="1506"/>
                  </a:lnTo>
                  <a:lnTo>
                    <a:pt x="470" y="1507"/>
                  </a:lnTo>
                  <a:lnTo>
                    <a:pt x="470" y="1508"/>
                  </a:lnTo>
                  <a:lnTo>
                    <a:pt x="469" y="1509"/>
                  </a:lnTo>
                  <a:lnTo>
                    <a:pt x="469" y="1510"/>
                  </a:lnTo>
                  <a:lnTo>
                    <a:pt x="468" y="1512"/>
                  </a:lnTo>
                  <a:lnTo>
                    <a:pt x="467" y="1512"/>
                  </a:lnTo>
                  <a:lnTo>
                    <a:pt x="467" y="1510"/>
                  </a:lnTo>
                  <a:lnTo>
                    <a:pt x="466" y="1510"/>
                  </a:lnTo>
                  <a:lnTo>
                    <a:pt x="465" y="1510"/>
                  </a:lnTo>
                  <a:lnTo>
                    <a:pt x="464" y="1510"/>
                  </a:lnTo>
                  <a:lnTo>
                    <a:pt x="463" y="1506"/>
                  </a:lnTo>
                  <a:lnTo>
                    <a:pt x="463" y="1504"/>
                  </a:lnTo>
                  <a:lnTo>
                    <a:pt x="463" y="1503"/>
                  </a:lnTo>
                  <a:lnTo>
                    <a:pt x="464" y="1501"/>
                  </a:lnTo>
                  <a:lnTo>
                    <a:pt x="464" y="1499"/>
                  </a:lnTo>
                  <a:lnTo>
                    <a:pt x="464" y="1497"/>
                  </a:lnTo>
                  <a:lnTo>
                    <a:pt x="464" y="1496"/>
                  </a:lnTo>
                  <a:lnTo>
                    <a:pt x="463" y="1496"/>
                  </a:lnTo>
                  <a:lnTo>
                    <a:pt x="463" y="1496"/>
                  </a:lnTo>
                  <a:lnTo>
                    <a:pt x="463" y="1496"/>
                  </a:lnTo>
                  <a:lnTo>
                    <a:pt x="463" y="1495"/>
                  </a:lnTo>
                  <a:lnTo>
                    <a:pt x="463" y="1494"/>
                  </a:lnTo>
                  <a:lnTo>
                    <a:pt x="462" y="1493"/>
                  </a:lnTo>
                  <a:lnTo>
                    <a:pt x="462" y="1492"/>
                  </a:lnTo>
                  <a:lnTo>
                    <a:pt x="462" y="1491"/>
                  </a:lnTo>
                  <a:lnTo>
                    <a:pt x="461" y="1491"/>
                  </a:lnTo>
                  <a:lnTo>
                    <a:pt x="460" y="1491"/>
                  </a:lnTo>
                  <a:lnTo>
                    <a:pt x="459" y="1492"/>
                  </a:lnTo>
                  <a:lnTo>
                    <a:pt x="459" y="1492"/>
                  </a:lnTo>
                  <a:lnTo>
                    <a:pt x="459" y="1493"/>
                  </a:lnTo>
                  <a:lnTo>
                    <a:pt x="460" y="1495"/>
                  </a:lnTo>
                  <a:lnTo>
                    <a:pt x="462" y="1497"/>
                  </a:lnTo>
                  <a:lnTo>
                    <a:pt x="462" y="1498"/>
                  </a:lnTo>
                  <a:lnTo>
                    <a:pt x="462" y="1502"/>
                  </a:lnTo>
                  <a:lnTo>
                    <a:pt x="461" y="1502"/>
                  </a:lnTo>
                  <a:lnTo>
                    <a:pt x="460" y="1504"/>
                  </a:lnTo>
                  <a:lnTo>
                    <a:pt x="461" y="1505"/>
                  </a:lnTo>
                  <a:lnTo>
                    <a:pt x="460" y="1505"/>
                  </a:lnTo>
                  <a:lnTo>
                    <a:pt x="460" y="1506"/>
                  </a:lnTo>
                  <a:lnTo>
                    <a:pt x="460" y="1506"/>
                  </a:lnTo>
                  <a:lnTo>
                    <a:pt x="460" y="1507"/>
                  </a:lnTo>
                  <a:lnTo>
                    <a:pt x="460" y="1508"/>
                  </a:lnTo>
                  <a:lnTo>
                    <a:pt x="462" y="1509"/>
                  </a:lnTo>
                  <a:lnTo>
                    <a:pt x="462" y="1510"/>
                  </a:lnTo>
                  <a:lnTo>
                    <a:pt x="462" y="1510"/>
                  </a:lnTo>
                  <a:lnTo>
                    <a:pt x="463" y="1510"/>
                  </a:lnTo>
                  <a:lnTo>
                    <a:pt x="463" y="1511"/>
                  </a:lnTo>
                  <a:lnTo>
                    <a:pt x="463" y="1512"/>
                  </a:lnTo>
                  <a:lnTo>
                    <a:pt x="464" y="1513"/>
                  </a:lnTo>
                  <a:lnTo>
                    <a:pt x="464" y="1513"/>
                  </a:lnTo>
                  <a:lnTo>
                    <a:pt x="466" y="1514"/>
                  </a:lnTo>
                  <a:lnTo>
                    <a:pt x="466" y="1515"/>
                  </a:lnTo>
                  <a:lnTo>
                    <a:pt x="466" y="1517"/>
                  </a:lnTo>
                  <a:lnTo>
                    <a:pt x="466" y="1517"/>
                  </a:lnTo>
                  <a:lnTo>
                    <a:pt x="465" y="1518"/>
                  </a:lnTo>
                  <a:lnTo>
                    <a:pt x="465" y="1519"/>
                  </a:lnTo>
                  <a:lnTo>
                    <a:pt x="464" y="1519"/>
                  </a:lnTo>
                  <a:lnTo>
                    <a:pt x="464" y="1519"/>
                  </a:lnTo>
                  <a:lnTo>
                    <a:pt x="463" y="1522"/>
                  </a:lnTo>
                  <a:lnTo>
                    <a:pt x="463" y="1523"/>
                  </a:lnTo>
                  <a:lnTo>
                    <a:pt x="462" y="1524"/>
                  </a:lnTo>
                  <a:lnTo>
                    <a:pt x="461" y="1525"/>
                  </a:lnTo>
                  <a:lnTo>
                    <a:pt x="461" y="1525"/>
                  </a:lnTo>
                  <a:lnTo>
                    <a:pt x="461" y="1526"/>
                  </a:lnTo>
                  <a:lnTo>
                    <a:pt x="460" y="1527"/>
                  </a:lnTo>
                  <a:lnTo>
                    <a:pt x="460" y="1527"/>
                  </a:lnTo>
                  <a:lnTo>
                    <a:pt x="460" y="1527"/>
                  </a:lnTo>
                  <a:lnTo>
                    <a:pt x="461" y="1528"/>
                  </a:lnTo>
                  <a:lnTo>
                    <a:pt x="461" y="1531"/>
                  </a:lnTo>
                  <a:lnTo>
                    <a:pt x="461" y="1531"/>
                  </a:lnTo>
                  <a:lnTo>
                    <a:pt x="461" y="1531"/>
                  </a:lnTo>
                  <a:lnTo>
                    <a:pt x="461" y="1532"/>
                  </a:lnTo>
                  <a:lnTo>
                    <a:pt x="461" y="1534"/>
                  </a:lnTo>
                  <a:lnTo>
                    <a:pt x="462" y="1535"/>
                  </a:lnTo>
                  <a:lnTo>
                    <a:pt x="462" y="1535"/>
                  </a:lnTo>
                  <a:lnTo>
                    <a:pt x="462" y="1535"/>
                  </a:lnTo>
                  <a:lnTo>
                    <a:pt x="462" y="1536"/>
                  </a:lnTo>
                  <a:lnTo>
                    <a:pt x="461" y="1538"/>
                  </a:lnTo>
                  <a:lnTo>
                    <a:pt x="462" y="1540"/>
                  </a:lnTo>
                  <a:lnTo>
                    <a:pt x="463" y="1542"/>
                  </a:lnTo>
                  <a:lnTo>
                    <a:pt x="463" y="1544"/>
                  </a:lnTo>
                  <a:lnTo>
                    <a:pt x="463" y="1545"/>
                  </a:lnTo>
                  <a:lnTo>
                    <a:pt x="463" y="1546"/>
                  </a:lnTo>
                  <a:lnTo>
                    <a:pt x="461" y="1546"/>
                  </a:lnTo>
                  <a:lnTo>
                    <a:pt x="458" y="1545"/>
                  </a:lnTo>
                  <a:lnTo>
                    <a:pt x="457" y="1544"/>
                  </a:lnTo>
                  <a:lnTo>
                    <a:pt x="457" y="1544"/>
                  </a:lnTo>
                  <a:lnTo>
                    <a:pt x="457" y="1544"/>
                  </a:lnTo>
                  <a:lnTo>
                    <a:pt x="457" y="1544"/>
                  </a:lnTo>
                  <a:lnTo>
                    <a:pt x="455" y="1543"/>
                  </a:lnTo>
                  <a:lnTo>
                    <a:pt x="455" y="1543"/>
                  </a:lnTo>
                  <a:lnTo>
                    <a:pt x="454" y="1544"/>
                  </a:lnTo>
                  <a:lnTo>
                    <a:pt x="454" y="1543"/>
                  </a:lnTo>
                  <a:lnTo>
                    <a:pt x="453" y="1542"/>
                  </a:lnTo>
                  <a:lnTo>
                    <a:pt x="453" y="1542"/>
                  </a:lnTo>
                  <a:lnTo>
                    <a:pt x="453" y="1541"/>
                  </a:lnTo>
                  <a:lnTo>
                    <a:pt x="452" y="1542"/>
                  </a:lnTo>
                  <a:lnTo>
                    <a:pt x="453" y="1544"/>
                  </a:lnTo>
                  <a:lnTo>
                    <a:pt x="453" y="1544"/>
                  </a:lnTo>
                  <a:lnTo>
                    <a:pt x="452" y="1544"/>
                  </a:lnTo>
                  <a:lnTo>
                    <a:pt x="452" y="1544"/>
                  </a:lnTo>
                  <a:lnTo>
                    <a:pt x="452" y="1544"/>
                  </a:lnTo>
                  <a:lnTo>
                    <a:pt x="451" y="1544"/>
                  </a:lnTo>
                  <a:lnTo>
                    <a:pt x="452" y="1544"/>
                  </a:lnTo>
                  <a:lnTo>
                    <a:pt x="453" y="1545"/>
                  </a:lnTo>
                  <a:lnTo>
                    <a:pt x="453" y="1546"/>
                  </a:lnTo>
                  <a:lnTo>
                    <a:pt x="454" y="1546"/>
                  </a:lnTo>
                  <a:lnTo>
                    <a:pt x="454" y="1547"/>
                  </a:lnTo>
                  <a:lnTo>
                    <a:pt x="455" y="1547"/>
                  </a:lnTo>
                  <a:lnTo>
                    <a:pt x="456" y="1547"/>
                  </a:lnTo>
                  <a:lnTo>
                    <a:pt x="457" y="1547"/>
                  </a:lnTo>
                  <a:lnTo>
                    <a:pt x="457" y="1547"/>
                  </a:lnTo>
                  <a:lnTo>
                    <a:pt x="458" y="1548"/>
                  </a:lnTo>
                  <a:lnTo>
                    <a:pt x="459" y="1548"/>
                  </a:lnTo>
                  <a:lnTo>
                    <a:pt x="460" y="1550"/>
                  </a:lnTo>
                  <a:lnTo>
                    <a:pt x="460" y="1552"/>
                  </a:lnTo>
                  <a:lnTo>
                    <a:pt x="460" y="1553"/>
                  </a:lnTo>
                  <a:lnTo>
                    <a:pt x="460" y="1553"/>
                  </a:lnTo>
                  <a:lnTo>
                    <a:pt x="459" y="1554"/>
                  </a:lnTo>
                  <a:lnTo>
                    <a:pt x="459" y="1555"/>
                  </a:lnTo>
                  <a:lnTo>
                    <a:pt x="458" y="1555"/>
                  </a:lnTo>
                  <a:lnTo>
                    <a:pt x="458" y="1556"/>
                  </a:lnTo>
                  <a:lnTo>
                    <a:pt x="458" y="1556"/>
                  </a:lnTo>
                  <a:lnTo>
                    <a:pt x="458" y="1556"/>
                  </a:lnTo>
                  <a:lnTo>
                    <a:pt x="458" y="1557"/>
                  </a:lnTo>
                  <a:lnTo>
                    <a:pt x="458" y="1557"/>
                  </a:lnTo>
                  <a:lnTo>
                    <a:pt x="458" y="1557"/>
                  </a:lnTo>
                  <a:lnTo>
                    <a:pt x="458" y="1557"/>
                  </a:lnTo>
                  <a:lnTo>
                    <a:pt x="457" y="1558"/>
                  </a:lnTo>
                  <a:lnTo>
                    <a:pt x="455" y="1562"/>
                  </a:lnTo>
                  <a:lnTo>
                    <a:pt x="456" y="1562"/>
                  </a:lnTo>
                  <a:lnTo>
                    <a:pt x="455" y="1563"/>
                  </a:lnTo>
                  <a:lnTo>
                    <a:pt x="455" y="1564"/>
                  </a:lnTo>
                  <a:lnTo>
                    <a:pt x="454" y="1567"/>
                  </a:lnTo>
                  <a:lnTo>
                    <a:pt x="454" y="1567"/>
                  </a:lnTo>
                  <a:lnTo>
                    <a:pt x="454" y="1567"/>
                  </a:lnTo>
                  <a:lnTo>
                    <a:pt x="454" y="1570"/>
                  </a:lnTo>
                  <a:lnTo>
                    <a:pt x="454" y="1570"/>
                  </a:lnTo>
                  <a:lnTo>
                    <a:pt x="454" y="1570"/>
                  </a:lnTo>
                  <a:lnTo>
                    <a:pt x="454" y="1572"/>
                  </a:lnTo>
                  <a:lnTo>
                    <a:pt x="453" y="1574"/>
                  </a:lnTo>
                  <a:lnTo>
                    <a:pt x="452" y="1574"/>
                  </a:lnTo>
                  <a:lnTo>
                    <a:pt x="452" y="1574"/>
                  </a:lnTo>
                  <a:lnTo>
                    <a:pt x="451" y="1575"/>
                  </a:lnTo>
                  <a:lnTo>
                    <a:pt x="451" y="1576"/>
                  </a:lnTo>
                  <a:lnTo>
                    <a:pt x="450" y="1576"/>
                  </a:lnTo>
                  <a:lnTo>
                    <a:pt x="450" y="1577"/>
                  </a:lnTo>
                  <a:lnTo>
                    <a:pt x="449" y="1577"/>
                  </a:lnTo>
                  <a:lnTo>
                    <a:pt x="449" y="1579"/>
                  </a:lnTo>
                  <a:lnTo>
                    <a:pt x="449" y="1580"/>
                  </a:lnTo>
                  <a:lnTo>
                    <a:pt x="449" y="1580"/>
                  </a:lnTo>
                  <a:lnTo>
                    <a:pt x="449" y="1582"/>
                  </a:lnTo>
                  <a:lnTo>
                    <a:pt x="449" y="1583"/>
                  </a:lnTo>
                  <a:lnTo>
                    <a:pt x="449" y="1583"/>
                  </a:lnTo>
                  <a:lnTo>
                    <a:pt x="448" y="1583"/>
                  </a:lnTo>
                  <a:lnTo>
                    <a:pt x="448" y="1583"/>
                  </a:lnTo>
                  <a:lnTo>
                    <a:pt x="447" y="1583"/>
                  </a:lnTo>
                  <a:lnTo>
                    <a:pt x="447" y="1582"/>
                  </a:lnTo>
                  <a:lnTo>
                    <a:pt x="445" y="1582"/>
                  </a:lnTo>
                  <a:lnTo>
                    <a:pt x="445" y="1582"/>
                  </a:lnTo>
                  <a:lnTo>
                    <a:pt x="442" y="1581"/>
                  </a:lnTo>
                  <a:lnTo>
                    <a:pt x="441" y="1582"/>
                  </a:lnTo>
                  <a:lnTo>
                    <a:pt x="441" y="1581"/>
                  </a:lnTo>
                  <a:lnTo>
                    <a:pt x="441" y="1581"/>
                  </a:lnTo>
                  <a:lnTo>
                    <a:pt x="441" y="1580"/>
                  </a:lnTo>
                  <a:lnTo>
                    <a:pt x="439" y="1581"/>
                  </a:lnTo>
                  <a:lnTo>
                    <a:pt x="438" y="1580"/>
                  </a:lnTo>
                  <a:lnTo>
                    <a:pt x="439" y="1580"/>
                  </a:lnTo>
                  <a:lnTo>
                    <a:pt x="438" y="1580"/>
                  </a:lnTo>
                  <a:lnTo>
                    <a:pt x="438" y="1580"/>
                  </a:lnTo>
                  <a:lnTo>
                    <a:pt x="438" y="1579"/>
                  </a:lnTo>
                  <a:lnTo>
                    <a:pt x="437" y="1580"/>
                  </a:lnTo>
                  <a:lnTo>
                    <a:pt x="437" y="1579"/>
                  </a:lnTo>
                  <a:lnTo>
                    <a:pt x="438" y="1578"/>
                  </a:lnTo>
                  <a:lnTo>
                    <a:pt x="438" y="1576"/>
                  </a:lnTo>
                  <a:lnTo>
                    <a:pt x="437" y="1574"/>
                  </a:lnTo>
                  <a:lnTo>
                    <a:pt x="437" y="1573"/>
                  </a:lnTo>
                  <a:lnTo>
                    <a:pt x="436" y="1573"/>
                  </a:lnTo>
                  <a:lnTo>
                    <a:pt x="437" y="1572"/>
                  </a:lnTo>
                  <a:lnTo>
                    <a:pt x="436" y="1570"/>
                  </a:lnTo>
                  <a:lnTo>
                    <a:pt x="436" y="1565"/>
                  </a:lnTo>
                  <a:lnTo>
                    <a:pt x="436" y="1563"/>
                  </a:lnTo>
                  <a:lnTo>
                    <a:pt x="435" y="1562"/>
                  </a:lnTo>
                  <a:lnTo>
                    <a:pt x="435" y="1561"/>
                  </a:lnTo>
                  <a:lnTo>
                    <a:pt x="435" y="1561"/>
                  </a:lnTo>
                  <a:lnTo>
                    <a:pt x="435" y="1561"/>
                  </a:lnTo>
                  <a:lnTo>
                    <a:pt x="434" y="1557"/>
                  </a:lnTo>
                  <a:lnTo>
                    <a:pt x="433" y="1556"/>
                  </a:lnTo>
                  <a:lnTo>
                    <a:pt x="432" y="1555"/>
                  </a:lnTo>
                  <a:lnTo>
                    <a:pt x="432" y="1553"/>
                  </a:lnTo>
                  <a:lnTo>
                    <a:pt x="430" y="1553"/>
                  </a:lnTo>
                  <a:lnTo>
                    <a:pt x="429" y="1552"/>
                  </a:lnTo>
                  <a:lnTo>
                    <a:pt x="428" y="1550"/>
                  </a:lnTo>
                  <a:lnTo>
                    <a:pt x="428" y="1549"/>
                  </a:lnTo>
                  <a:lnTo>
                    <a:pt x="427" y="1545"/>
                  </a:lnTo>
                  <a:lnTo>
                    <a:pt x="426" y="1544"/>
                  </a:lnTo>
                  <a:lnTo>
                    <a:pt x="426" y="1544"/>
                  </a:lnTo>
                  <a:lnTo>
                    <a:pt x="426" y="1543"/>
                  </a:lnTo>
                  <a:lnTo>
                    <a:pt x="425" y="1543"/>
                  </a:lnTo>
                  <a:lnTo>
                    <a:pt x="425" y="1542"/>
                  </a:lnTo>
                  <a:lnTo>
                    <a:pt x="424" y="1541"/>
                  </a:lnTo>
                  <a:lnTo>
                    <a:pt x="425" y="1541"/>
                  </a:lnTo>
                  <a:lnTo>
                    <a:pt x="425" y="1541"/>
                  </a:lnTo>
                  <a:lnTo>
                    <a:pt x="425" y="1541"/>
                  </a:lnTo>
                  <a:lnTo>
                    <a:pt x="424" y="1540"/>
                  </a:lnTo>
                  <a:lnTo>
                    <a:pt x="424" y="1540"/>
                  </a:lnTo>
                  <a:lnTo>
                    <a:pt x="423" y="1540"/>
                  </a:lnTo>
                  <a:lnTo>
                    <a:pt x="424" y="1540"/>
                  </a:lnTo>
                  <a:lnTo>
                    <a:pt x="423" y="1543"/>
                  </a:lnTo>
                  <a:lnTo>
                    <a:pt x="423" y="1543"/>
                  </a:lnTo>
                  <a:lnTo>
                    <a:pt x="425" y="1547"/>
                  </a:lnTo>
                  <a:lnTo>
                    <a:pt x="425" y="1550"/>
                  </a:lnTo>
                  <a:lnTo>
                    <a:pt x="426" y="1550"/>
                  </a:lnTo>
                  <a:lnTo>
                    <a:pt x="426" y="1551"/>
                  </a:lnTo>
                  <a:lnTo>
                    <a:pt x="427" y="1552"/>
                  </a:lnTo>
                  <a:lnTo>
                    <a:pt x="428" y="1552"/>
                  </a:lnTo>
                  <a:lnTo>
                    <a:pt x="428" y="1553"/>
                  </a:lnTo>
                  <a:lnTo>
                    <a:pt x="428" y="1554"/>
                  </a:lnTo>
                  <a:lnTo>
                    <a:pt x="429" y="1555"/>
                  </a:lnTo>
                  <a:lnTo>
                    <a:pt x="430" y="1557"/>
                  </a:lnTo>
                  <a:lnTo>
                    <a:pt x="432" y="1560"/>
                  </a:lnTo>
                  <a:lnTo>
                    <a:pt x="432" y="1563"/>
                  </a:lnTo>
                  <a:lnTo>
                    <a:pt x="432" y="1565"/>
                  </a:lnTo>
                  <a:lnTo>
                    <a:pt x="432" y="1570"/>
                  </a:lnTo>
                  <a:lnTo>
                    <a:pt x="432" y="1571"/>
                  </a:lnTo>
                  <a:lnTo>
                    <a:pt x="432" y="1572"/>
                  </a:lnTo>
                  <a:lnTo>
                    <a:pt x="430" y="1572"/>
                  </a:lnTo>
                  <a:lnTo>
                    <a:pt x="430" y="1571"/>
                  </a:lnTo>
                  <a:lnTo>
                    <a:pt x="428" y="1571"/>
                  </a:lnTo>
                  <a:lnTo>
                    <a:pt x="428" y="1571"/>
                  </a:lnTo>
                  <a:lnTo>
                    <a:pt x="428" y="1571"/>
                  </a:lnTo>
                  <a:lnTo>
                    <a:pt x="427" y="1571"/>
                  </a:lnTo>
                  <a:lnTo>
                    <a:pt x="426" y="1570"/>
                  </a:lnTo>
                  <a:lnTo>
                    <a:pt x="425" y="1570"/>
                  </a:lnTo>
                  <a:lnTo>
                    <a:pt x="424" y="1568"/>
                  </a:lnTo>
                  <a:lnTo>
                    <a:pt x="423" y="1567"/>
                  </a:lnTo>
                  <a:lnTo>
                    <a:pt x="422" y="1566"/>
                  </a:lnTo>
                  <a:lnTo>
                    <a:pt x="422" y="1566"/>
                  </a:lnTo>
                  <a:lnTo>
                    <a:pt x="421" y="1565"/>
                  </a:lnTo>
                  <a:lnTo>
                    <a:pt x="419" y="1565"/>
                  </a:lnTo>
                  <a:lnTo>
                    <a:pt x="419" y="1564"/>
                  </a:lnTo>
                  <a:lnTo>
                    <a:pt x="419" y="1563"/>
                  </a:lnTo>
                  <a:lnTo>
                    <a:pt x="419" y="1563"/>
                  </a:lnTo>
                  <a:lnTo>
                    <a:pt x="418" y="1562"/>
                  </a:lnTo>
                  <a:lnTo>
                    <a:pt x="418" y="1562"/>
                  </a:lnTo>
                  <a:lnTo>
                    <a:pt x="416" y="1561"/>
                  </a:lnTo>
                  <a:lnTo>
                    <a:pt x="416" y="1561"/>
                  </a:lnTo>
                  <a:lnTo>
                    <a:pt x="415" y="1561"/>
                  </a:lnTo>
                  <a:lnTo>
                    <a:pt x="415" y="1561"/>
                  </a:lnTo>
                  <a:lnTo>
                    <a:pt x="415" y="1560"/>
                  </a:lnTo>
                  <a:lnTo>
                    <a:pt x="415" y="1559"/>
                  </a:lnTo>
                  <a:lnTo>
                    <a:pt x="415" y="1559"/>
                  </a:lnTo>
                  <a:lnTo>
                    <a:pt x="415" y="1560"/>
                  </a:lnTo>
                  <a:lnTo>
                    <a:pt x="415" y="1560"/>
                  </a:lnTo>
                  <a:lnTo>
                    <a:pt x="414" y="1558"/>
                  </a:lnTo>
                  <a:lnTo>
                    <a:pt x="414" y="1557"/>
                  </a:lnTo>
                  <a:lnTo>
                    <a:pt x="414" y="1557"/>
                  </a:lnTo>
                  <a:lnTo>
                    <a:pt x="414" y="1555"/>
                  </a:lnTo>
                  <a:lnTo>
                    <a:pt x="414" y="1555"/>
                  </a:lnTo>
                  <a:lnTo>
                    <a:pt x="414" y="1553"/>
                  </a:lnTo>
                  <a:lnTo>
                    <a:pt x="414" y="1552"/>
                  </a:lnTo>
                  <a:lnTo>
                    <a:pt x="414" y="1551"/>
                  </a:lnTo>
                  <a:lnTo>
                    <a:pt x="414" y="1551"/>
                  </a:lnTo>
                  <a:lnTo>
                    <a:pt x="415" y="1549"/>
                  </a:lnTo>
                  <a:lnTo>
                    <a:pt x="414" y="1549"/>
                  </a:lnTo>
                  <a:lnTo>
                    <a:pt x="414" y="1548"/>
                  </a:lnTo>
                  <a:lnTo>
                    <a:pt x="414" y="1548"/>
                  </a:lnTo>
                  <a:lnTo>
                    <a:pt x="414" y="1548"/>
                  </a:lnTo>
                  <a:lnTo>
                    <a:pt x="413" y="1548"/>
                  </a:lnTo>
                  <a:lnTo>
                    <a:pt x="412" y="1549"/>
                  </a:lnTo>
                  <a:lnTo>
                    <a:pt x="412" y="1550"/>
                  </a:lnTo>
                  <a:lnTo>
                    <a:pt x="412" y="1551"/>
                  </a:lnTo>
                  <a:lnTo>
                    <a:pt x="412" y="1552"/>
                  </a:lnTo>
                  <a:lnTo>
                    <a:pt x="412" y="1554"/>
                  </a:lnTo>
                  <a:lnTo>
                    <a:pt x="412" y="1554"/>
                  </a:lnTo>
                  <a:lnTo>
                    <a:pt x="412" y="1555"/>
                  </a:lnTo>
                  <a:lnTo>
                    <a:pt x="412" y="1556"/>
                  </a:lnTo>
                  <a:lnTo>
                    <a:pt x="411" y="1557"/>
                  </a:lnTo>
                  <a:lnTo>
                    <a:pt x="411" y="1559"/>
                  </a:lnTo>
                  <a:lnTo>
                    <a:pt x="413" y="1560"/>
                  </a:lnTo>
                  <a:lnTo>
                    <a:pt x="413" y="1561"/>
                  </a:lnTo>
                  <a:lnTo>
                    <a:pt x="412" y="1561"/>
                  </a:lnTo>
                  <a:lnTo>
                    <a:pt x="412" y="1561"/>
                  </a:lnTo>
                  <a:lnTo>
                    <a:pt x="412" y="1561"/>
                  </a:lnTo>
                  <a:lnTo>
                    <a:pt x="412" y="1561"/>
                  </a:lnTo>
                  <a:lnTo>
                    <a:pt x="411" y="1562"/>
                  </a:lnTo>
                  <a:lnTo>
                    <a:pt x="410" y="1565"/>
                  </a:lnTo>
                  <a:lnTo>
                    <a:pt x="410" y="1566"/>
                  </a:lnTo>
                  <a:lnTo>
                    <a:pt x="409" y="1566"/>
                  </a:lnTo>
                  <a:lnTo>
                    <a:pt x="407" y="1569"/>
                  </a:lnTo>
                  <a:lnTo>
                    <a:pt x="406" y="1569"/>
                  </a:lnTo>
                  <a:lnTo>
                    <a:pt x="406" y="1570"/>
                  </a:lnTo>
                  <a:lnTo>
                    <a:pt x="406" y="1570"/>
                  </a:lnTo>
                  <a:lnTo>
                    <a:pt x="405" y="1570"/>
                  </a:lnTo>
                  <a:lnTo>
                    <a:pt x="405" y="1573"/>
                  </a:lnTo>
                  <a:lnTo>
                    <a:pt x="405" y="1574"/>
                  </a:lnTo>
                  <a:lnTo>
                    <a:pt x="406" y="1576"/>
                  </a:lnTo>
                  <a:lnTo>
                    <a:pt x="407" y="1578"/>
                  </a:lnTo>
                  <a:lnTo>
                    <a:pt x="408" y="1581"/>
                  </a:lnTo>
                  <a:lnTo>
                    <a:pt x="409" y="1581"/>
                  </a:lnTo>
                  <a:lnTo>
                    <a:pt x="409" y="1581"/>
                  </a:lnTo>
                  <a:lnTo>
                    <a:pt x="409" y="1582"/>
                  </a:lnTo>
                  <a:lnTo>
                    <a:pt x="410" y="1583"/>
                  </a:lnTo>
                  <a:lnTo>
                    <a:pt x="410" y="1583"/>
                  </a:lnTo>
                  <a:lnTo>
                    <a:pt x="410" y="1583"/>
                  </a:lnTo>
                  <a:lnTo>
                    <a:pt x="410" y="1584"/>
                  </a:lnTo>
                  <a:lnTo>
                    <a:pt x="410" y="1584"/>
                  </a:lnTo>
                  <a:lnTo>
                    <a:pt x="410" y="1585"/>
                  </a:lnTo>
                  <a:lnTo>
                    <a:pt x="410" y="1587"/>
                  </a:lnTo>
                  <a:lnTo>
                    <a:pt x="410" y="1588"/>
                  </a:lnTo>
                  <a:lnTo>
                    <a:pt x="410" y="1588"/>
                  </a:lnTo>
                  <a:lnTo>
                    <a:pt x="411" y="1588"/>
                  </a:lnTo>
                  <a:lnTo>
                    <a:pt x="411" y="1592"/>
                  </a:lnTo>
                  <a:lnTo>
                    <a:pt x="411" y="1592"/>
                  </a:lnTo>
                  <a:lnTo>
                    <a:pt x="411" y="1592"/>
                  </a:lnTo>
                  <a:lnTo>
                    <a:pt x="411" y="1593"/>
                  </a:lnTo>
                  <a:lnTo>
                    <a:pt x="410" y="1593"/>
                  </a:lnTo>
                  <a:lnTo>
                    <a:pt x="410" y="1592"/>
                  </a:lnTo>
                  <a:lnTo>
                    <a:pt x="410" y="1592"/>
                  </a:lnTo>
                  <a:lnTo>
                    <a:pt x="410" y="1593"/>
                  </a:lnTo>
                  <a:lnTo>
                    <a:pt x="409" y="1593"/>
                  </a:lnTo>
                  <a:lnTo>
                    <a:pt x="408" y="1592"/>
                  </a:lnTo>
                  <a:lnTo>
                    <a:pt x="407" y="1591"/>
                  </a:lnTo>
                  <a:lnTo>
                    <a:pt x="407" y="1590"/>
                  </a:lnTo>
                  <a:lnTo>
                    <a:pt x="406" y="1589"/>
                  </a:lnTo>
                  <a:lnTo>
                    <a:pt x="406" y="1589"/>
                  </a:lnTo>
                  <a:lnTo>
                    <a:pt x="403" y="1589"/>
                  </a:lnTo>
                  <a:lnTo>
                    <a:pt x="403" y="1588"/>
                  </a:lnTo>
                  <a:lnTo>
                    <a:pt x="403" y="1587"/>
                  </a:lnTo>
                  <a:lnTo>
                    <a:pt x="402" y="1586"/>
                  </a:lnTo>
                  <a:lnTo>
                    <a:pt x="402" y="1586"/>
                  </a:lnTo>
                  <a:lnTo>
                    <a:pt x="402" y="1585"/>
                  </a:lnTo>
                  <a:lnTo>
                    <a:pt x="401" y="1585"/>
                  </a:lnTo>
                  <a:lnTo>
                    <a:pt x="401" y="1586"/>
                  </a:lnTo>
                  <a:lnTo>
                    <a:pt x="401" y="1587"/>
                  </a:lnTo>
                  <a:lnTo>
                    <a:pt x="400" y="1587"/>
                  </a:lnTo>
                  <a:lnTo>
                    <a:pt x="400" y="1587"/>
                  </a:lnTo>
                  <a:lnTo>
                    <a:pt x="399" y="1587"/>
                  </a:lnTo>
                  <a:lnTo>
                    <a:pt x="399" y="1587"/>
                  </a:lnTo>
                  <a:lnTo>
                    <a:pt x="399" y="1587"/>
                  </a:lnTo>
                  <a:lnTo>
                    <a:pt x="398" y="1587"/>
                  </a:lnTo>
                  <a:lnTo>
                    <a:pt x="398" y="1587"/>
                  </a:lnTo>
                  <a:lnTo>
                    <a:pt x="397" y="1586"/>
                  </a:lnTo>
                  <a:lnTo>
                    <a:pt x="397" y="1587"/>
                  </a:lnTo>
                  <a:lnTo>
                    <a:pt x="397" y="1586"/>
                  </a:lnTo>
                  <a:lnTo>
                    <a:pt x="397" y="1584"/>
                  </a:lnTo>
                  <a:lnTo>
                    <a:pt x="397" y="1584"/>
                  </a:lnTo>
                  <a:lnTo>
                    <a:pt x="396" y="1583"/>
                  </a:lnTo>
                  <a:lnTo>
                    <a:pt x="396" y="1584"/>
                  </a:lnTo>
                  <a:lnTo>
                    <a:pt x="395" y="1584"/>
                  </a:lnTo>
                  <a:lnTo>
                    <a:pt x="395" y="1585"/>
                  </a:lnTo>
                  <a:lnTo>
                    <a:pt x="395" y="1585"/>
                  </a:lnTo>
                  <a:lnTo>
                    <a:pt x="394" y="1585"/>
                  </a:lnTo>
                  <a:lnTo>
                    <a:pt x="394" y="1586"/>
                  </a:lnTo>
                  <a:lnTo>
                    <a:pt x="393" y="1585"/>
                  </a:lnTo>
                  <a:lnTo>
                    <a:pt x="393" y="1585"/>
                  </a:lnTo>
                  <a:lnTo>
                    <a:pt x="394" y="1584"/>
                  </a:lnTo>
                  <a:lnTo>
                    <a:pt x="392" y="1584"/>
                  </a:lnTo>
                  <a:lnTo>
                    <a:pt x="393" y="1582"/>
                  </a:lnTo>
                  <a:lnTo>
                    <a:pt x="393" y="1580"/>
                  </a:lnTo>
                  <a:lnTo>
                    <a:pt x="393" y="1580"/>
                  </a:lnTo>
                  <a:lnTo>
                    <a:pt x="393" y="1580"/>
                  </a:lnTo>
                  <a:lnTo>
                    <a:pt x="392" y="1579"/>
                  </a:lnTo>
                  <a:lnTo>
                    <a:pt x="392" y="1579"/>
                  </a:lnTo>
                  <a:lnTo>
                    <a:pt x="393" y="1578"/>
                  </a:lnTo>
                  <a:lnTo>
                    <a:pt x="392" y="1578"/>
                  </a:lnTo>
                  <a:lnTo>
                    <a:pt x="391" y="1577"/>
                  </a:lnTo>
                  <a:lnTo>
                    <a:pt x="391" y="1578"/>
                  </a:lnTo>
                  <a:lnTo>
                    <a:pt x="390" y="1578"/>
                  </a:lnTo>
                  <a:lnTo>
                    <a:pt x="390" y="1578"/>
                  </a:lnTo>
                  <a:lnTo>
                    <a:pt x="391" y="1577"/>
                  </a:lnTo>
                  <a:lnTo>
                    <a:pt x="391" y="1577"/>
                  </a:lnTo>
                  <a:lnTo>
                    <a:pt x="391" y="1576"/>
                  </a:lnTo>
                  <a:lnTo>
                    <a:pt x="391" y="1576"/>
                  </a:lnTo>
                  <a:lnTo>
                    <a:pt x="390" y="1576"/>
                  </a:lnTo>
                  <a:lnTo>
                    <a:pt x="390" y="1575"/>
                  </a:lnTo>
                  <a:lnTo>
                    <a:pt x="390" y="1575"/>
                  </a:lnTo>
                  <a:lnTo>
                    <a:pt x="390" y="1575"/>
                  </a:lnTo>
                  <a:lnTo>
                    <a:pt x="390" y="1575"/>
                  </a:lnTo>
                  <a:lnTo>
                    <a:pt x="389" y="1575"/>
                  </a:lnTo>
                  <a:lnTo>
                    <a:pt x="389" y="1576"/>
                  </a:lnTo>
                  <a:lnTo>
                    <a:pt x="389" y="1575"/>
                  </a:lnTo>
                  <a:lnTo>
                    <a:pt x="389" y="1575"/>
                  </a:lnTo>
                  <a:lnTo>
                    <a:pt x="389" y="1574"/>
                  </a:lnTo>
                  <a:lnTo>
                    <a:pt x="388" y="1575"/>
                  </a:lnTo>
                  <a:lnTo>
                    <a:pt x="387" y="1575"/>
                  </a:lnTo>
                  <a:lnTo>
                    <a:pt x="387" y="1574"/>
                  </a:lnTo>
                  <a:lnTo>
                    <a:pt x="388" y="1573"/>
                  </a:lnTo>
                  <a:lnTo>
                    <a:pt x="387" y="1572"/>
                  </a:lnTo>
                  <a:lnTo>
                    <a:pt x="387" y="1572"/>
                  </a:lnTo>
                  <a:lnTo>
                    <a:pt x="386" y="1573"/>
                  </a:lnTo>
                  <a:lnTo>
                    <a:pt x="386" y="1573"/>
                  </a:lnTo>
                  <a:lnTo>
                    <a:pt x="386" y="1572"/>
                  </a:lnTo>
                  <a:lnTo>
                    <a:pt x="386" y="1571"/>
                  </a:lnTo>
                  <a:lnTo>
                    <a:pt x="386" y="1570"/>
                  </a:lnTo>
                  <a:lnTo>
                    <a:pt x="387" y="1570"/>
                  </a:lnTo>
                  <a:lnTo>
                    <a:pt x="387" y="1570"/>
                  </a:lnTo>
                  <a:lnTo>
                    <a:pt x="388" y="1570"/>
                  </a:lnTo>
                  <a:lnTo>
                    <a:pt x="388" y="1570"/>
                  </a:lnTo>
                  <a:lnTo>
                    <a:pt x="387" y="1570"/>
                  </a:lnTo>
                  <a:lnTo>
                    <a:pt x="387" y="1570"/>
                  </a:lnTo>
                  <a:lnTo>
                    <a:pt x="386" y="1569"/>
                  </a:lnTo>
                  <a:lnTo>
                    <a:pt x="387" y="1566"/>
                  </a:lnTo>
                  <a:lnTo>
                    <a:pt x="387" y="1566"/>
                  </a:lnTo>
                  <a:lnTo>
                    <a:pt x="388" y="1566"/>
                  </a:lnTo>
                  <a:lnTo>
                    <a:pt x="388" y="1566"/>
                  </a:lnTo>
                  <a:lnTo>
                    <a:pt x="387" y="1565"/>
                  </a:lnTo>
                  <a:lnTo>
                    <a:pt x="387" y="1563"/>
                  </a:lnTo>
                  <a:lnTo>
                    <a:pt x="387" y="1562"/>
                  </a:lnTo>
                  <a:lnTo>
                    <a:pt x="388" y="1561"/>
                  </a:lnTo>
                  <a:lnTo>
                    <a:pt x="388" y="1559"/>
                  </a:lnTo>
                  <a:lnTo>
                    <a:pt x="389" y="1557"/>
                  </a:lnTo>
                  <a:lnTo>
                    <a:pt x="390" y="1553"/>
                  </a:lnTo>
                  <a:lnTo>
                    <a:pt x="389" y="1553"/>
                  </a:lnTo>
                  <a:lnTo>
                    <a:pt x="389" y="1553"/>
                  </a:lnTo>
                  <a:lnTo>
                    <a:pt x="389" y="1553"/>
                  </a:lnTo>
                  <a:lnTo>
                    <a:pt x="389" y="1553"/>
                  </a:lnTo>
                  <a:lnTo>
                    <a:pt x="389" y="1553"/>
                  </a:lnTo>
                  <a:lnTo>
                    <a:pt x="388" y="1553"/>
                  </a:lnTo>
                  <a:lnTo>
                    <a:pt x="388" y="1552"/>
                  </a:lnTo>
                  <a:lnTo>
                    <a:pt x="388" y="1552"/>
                  </a:lnTo>
                  <a:lnTo>
                    <a:pt x="387" y="1551"/>
                  </a:lnTo>
                  <a:lnTo>
                    <a:pt x="388" y="1551"/>
                  </a:lnTo>
                  <a:lnTo>
                    <a:pt x="387" y="1549"/>
                  </a:lnTo>
                  <a:lnTo>
                    <a:pt x="388" y="1548"/>
                  </a:lnTo>
                  <a:lnTo>
                    <a:pt x="388" y="1548"/>
                  </a:lnTo>
                  <a:lnTo>
                    <a:pt x="389" y="1548"/>
                  </a:lnTo>
                  <a:lnTo>
                    <a:pt x="389" y="1546"/>
                  </a:lnTo>
                  <a:lnTo>
                    <a:pt x="389" y="1545"/>
                  </a:lnTo>
                  <a:lnTo>
                    <a:pt x="388" y="1544"/>
                  </a:lnTo>
                  <a:lnTo>
                    <a:pt x="388" y="1543"/>
                  </a:lnTo>
                  <a:lnTo>
                    <a:pt x="389" y="1542"/>
                  </a:lnTo>
                  <a:lnTo>
                    <a:pt x="389" y="1542"/>
                  </a:lnTo>
                  <a:lnTo>
                    <a:pt x="389" y="1541"/>
                  </a:lnTo>
                  <a:lnTo>
                    <a:pt x="389" y="1541"/>
                  </a:lnTo>
                  <a:lnTo>
                    <a:pt x="389" y="1540"/>
                  </a:lnTo>
                  <a:lnTo>
                    <a:pt x="390" y="1540"/>
                  </a:lnTo>
                  <a:lnTo>
                    <a:pt x="390" y="1540"/>
                  </a:lnTo>
                  <a:lnTo>
                    <a:pt x="390" y="1539"/>
                  </a:lnTo>
                  <a:lnTo>
                    <a:pt x="391" y="1539"/>
                  </a:lnTo>
                  <a:lnTo>
                    <a:pt x="392" y="1539"/>
                  </a:lnTo>
                  <a:lnTo>
                    <a:pt x="392" y="1538"/>
                  </a:lnTo>
                  <a:lnTo>
                    <a:pt x="393" y="1538"/>
                  </a:lnTo>
                  <a:lnTo>
                    <a:pt x="393" y="1535"/>
                  </a:lnTo>
                  <a:lnTo>
                    <a:pt x="394" y="1535"/>
                  </a:lnTo>
                  <a:lnTo>
                    <a:pt x="394" y="1535"/>
                  </a:lnTo>
                  <a:lnTo>
                    <a:pt x="394" y="1535"/>
                  </a:lnTo>
                  <a:lnTo>
                    <a:pt x="395" y="1534"/>
                  </a:lnTo>
                  <a:lnTo>
                    <a:pt x="395" y="1533"/>
                  </a:lnTo>
                  <a:lnTo>
                    <a:pt x="395" y="1531"/>
                  </a:lnTo>
                  <a:lnTo>
                    <a:pt x="396" y="1531"/>
                  </a:lnTo>
                  <a:lnTo>
                    <a:pt x="396" y="1530"/>
                  </a:lnTo>
                  <a:lnTo>
                    <a:pt x="396" y="1529"/>
                  </a:lnTo>
                  <a:lnTo>
                    <a:pt x="396" y="1528"/>
                  </a:lnTo>
                  <a:lnTo>
                    <a:pt x="397" y="1527"/>
                  </a:lnTo>
                  <a:lnTo>
                    <a:pt x="398" y="1525"/>
                  </a:lnTo>
                  <a:lnTo>
                    <a:pt x="399" y="1524"/>
                  </a:lnTo>
                  <a:lnTo>
                    <a:pt x="399" y="1523"/>
                  </a:lnTo>
                  <a:lnTo>
                    <a:pt x="400" y="1522"/>
                  </a:lnTo>
                  <a:lnTo>
                    <a:pt x="400" y="1522"/>
                  </a:lnTo>
                  <a:lnTo>
                    <a:pt x="400" y="1522"/>
                  </a:lnTo>
                  <a:lnTo>
                    <a:pt x="401" y="1522"/>
                  </a:lnTo>
                  <a:lnTo>
                    <a:pt x="401" y="1521"/>
                  </a:lnTo>
                  <a:lnTo>
                    <a:pt x="401" y="1520"/>
                  </a:lnTo>
                  <a:lnTo>
                    <a:pt x="402" y="1518"/>
                  </a:lnTo>
                  <a:lnTo>
                    <a:pt x="404" y="1518"/>
                  </a:lnTo>
                  <a:lnTo>
                    <a:pt x="404" y="1518"/>
                  </a:lnTo>
                  <a:lnTo>
                    <a:pt x="404" y="1517"/>
                  </a:lnTo>
                  <a:lnTo>
                    <a:pt x="405" y="1516"/>
                  </a:lnTo>
                  <a:lnTo>
                    <a:pt x="406" y="1514"/>
                  </a:lnTo>
                  <a:lnTo>
                    <a:pt x="406" y="1514"/>
                  </a:lnTo>
                  <a:lnTo>
                    <a:pt x="408" y="1513"/>
                  </a:lnTo>
                  <a:lnTo>
                    <a:pt x="409" y="1513"/>
                  </a:lnTo>
                  <a:lnTo>
                    <a:pt x="409" y="1511"/>
                  </a:lnTo>
                  <a:lnTo>
                    <a:pt x="410" y="1509"/>
                  </a:lnTo>
                  <a:lnTo>
                    <a:pt x="410" y="1509"/>
                  </a:lnTo>
                  <a:lnTo>
                    <a:pt x="410" y="1508"/>
                  </a:lnTo>
                  <a:lnTo>
                    <a:pt x="410" y="1507"/>
                  </a:lnTo>
                  <a:lnTo>
                    <a:pt x="410" y="1507"/>
                  </a:lnTo>
                  <a:lnTo>
                    <a:pt x="410" y="1506"/>
                  </a:lnTo>
                  <a:lnTo>
                    <a:pt x="410" y="1506"/>
                  </a:lnTo>
                  <a:lnTo>
                    <a:pt x="410" y="1505"/>
                  </a:lnTo>
                  <a:lnTo>
                    <a:pt x="410" y="1505"/>
                  </a:lnTo>
                  <a:lnTo>
                    <a:pt x="411" y="1504"/>
                  </a:lnTo>
                  <a:lnTo>
                    <a:pt x="411" y="1503"/>
                  </a:lnTo>
                  <a:lnTo>
                    <a:pt x="415" y="1501"/>
                  </a:lnTo>
                  <a:lnTo>
                    <a:pt x="415" y="1501"/>
                  </a:lnTo>
                  <a:lnTo>
                    <a:pt x="416" y="1501"/>
                  </a:lnTo>
                  <a:lnTo>
                    <a:pt x="417" y="1500"/>
                  </a:lnTo>
                  <a:lnTo>
                    <a:pt x="417" y="1500"/>
                  </a:lnTo>
                  <a:lnTo>
                    <a:pt x="418" y="1500"/>
                  </a:lnTo>
                  <a:lnTo>
                    <a:pt x="418" y="1500"/>
                  </a:lnTo>
                  <a:lnTo>
                    <a:pt x="420" y="1500"/>
                  </a:lnTo>
                  <a:lnTo>
                    <a:pt x="421" y="1500"/>
                  </a:lnTo>
                  <a:lnTo>
                    <a:pt x="423" y="1499"/>
                  </a:lnTo>
                  <a:lnTo>
                    <a:pt x="424" y="1497"/>
                  </a:lnTo>
                  <a:lnTo>
                    <a:pt x="426" y="1496"/>
                  </a:lnTo>
                  <a:lnTo>
                    <a:pt x="426" y="1496"/>
                  </a:lnTo>
                  <a:lnTo>
                    <a:pt x="428" y="1495"/>
                  </a:lnTo>
                  <a:lnTo>
                    <a:pt x="429" y="1494"/>
                  </a:lnTo>
                  <a:lnTo>
                    <a:pt x="429" y="1493"/>
                  </a:lnTo>
                  <a:lnTo>
                    <a:pt x="429" y="1493"/>
                  </a:lnTo>
                  <a:lnTo>
                    <a:pt x="430" y="1493"/>
                  </a:lnTo>
                  <a:lnTo>
                    <a:pt x="430" y="1493"/>
                  </a:lnTo>
                  <a:lnTo>
                    <a:pt x="431" y="1492"/>
                  </a:lnTo>
                  <a:lnTo>
                    <a:pt x="432" y="1492"/>
                  </a:lnTo>
                  <a:lnTo>
                    <a:pt x="432" y="1491"/>
                  </a:lnTo>
                  <a:lnTo>
                    <a:pt x="431" y="1489"/>
                  </a:lnTo>
                  <a:lnTo>
                    <a:pt x="432" y="1486"/>
                  </a:lnTo>
                  <a:lnTo>
                    <a:pt x="432" y="1484"/>
                  </a:lnTo>
                  <a:lnTo>
                    <a:pt x="432" y="1483"/>
                  </a:lnTo>
                  <a:lnTo>
                    <a:pt x="433" y="1483"/>
                  </a:lnTo>
                  <a:lnTo>
                    <a:pt x="433" y="1483"/>
                  </a:lnTo>
                  <a:lnTo>
                    <a:pt x="434" y="1481"/>
                  </a:lnTo>
                  <a:lnTo>
                    <a:pt x="435" y="1481"/>
                  </a:lnTo>
                  <a:lnTo>
                    <a:pt x="435" y="1479"/>
                  </a:lnTo>
                  <a:lnTo>
                    <a:pt x="436" y="1479"/>
                  </a:lnTo>
                  <a:lnTo>
                    <a:pt x="436" y="1478"/>
                  </a:lnTo>
                  <a:lnTo>
                    <a:pt x="437" y="1477"/>
                  </a:lnTo>
                  <a:lnTo>
                    <a:pt x="438" y="1476"/>
                  </a:lnTo>
                  <a:lnTo>
                    <a:pt x="439" y="1476"/>
                  </a:lnTo>
                  <a:lnTo>
                    <a:pt x="439" y="1475"/>
                  </a:lnTo>
                  <a:lnTo>
                    <a:pt x="440" y="1475"/>
                  </a:lnTo>
                  <a:lnTo>
                    <a:pt x="440" y="1475"/>
                  </a:lnTo>
                  <a:lnTo>
                    <a:pt x="444" y="1473"/>
                  </a:lnTo>
                  <a:lnTo>
                    <a:pt x="444" y="1472"/>
                  </a:lnTo>
                  <a:lnTo>
                    <a:pt x="445" y="1472"/>
                  </a:lnTo>
                  <a:lnTo>
                    <a:pt x="446" y="1471"/>
                  </a:lnTo>
                  <a:lnTo>
                    <a:pt x="446" y="1471"/>
                  </a:lnTo>
                  <a:lnTo>
                    <a:pt x="448" y="1471"/>
                  </a:lnTo>
                  <a:lnTo>
                    <a:pt x="449" y="1470"/>
                  </a:lnTo>
                  <a:lnTo>
                    <a:pt x="450" y="1468"/>
                  </a:lnTo>
                  <a:lnTo>
                    <a:pt x="451" y="1468"/>
                  </a:lnTo>
                  <a:lnTo>
                    <a:pt x="452" y="1467"/>
                  </a:lnTo>
                  <a:lnTo>
                    <a:pt x="453" y="1467"/>
                  </a:lnTo>
                  <a:lnTo>
                    <a:pt x="454" y="1466"/>
                  </a:lnTo>
                  <a:lnTo>
                    <a:pt x="454" y="1465"/>
                  </a:lnTo>
                  <a:lnTo>
                    <a:pt x="455" y="1464"/>
                  </a:lnTo>
                  <a:lnTo>
                    <a:pt x="456" y="1464"/>
                  </a:lnTo>
                  <a:lnTo>
                    <a:pt x="456" y="1463"/>
                  </a:lnTo>
                  <a:lnTo>
                    <a:pt x="458" y="1462"/>
                  </a:lnTo>
                  <a:lnTo>
                    <a:pt x="456" y="1461"/>
                  </a:lnTo>
                  <a:lnTo>
                    <a:pt x="454" y="1464"/>
                  </a:lnTo>
                  <a:lnTo>
                    <a:pt x="452" y="1465"/>
                  </a:lnTo>
                  <a:lnTo>
                    <a:pt x="449" y="1466"/>
                  </a:lnTo>
                  <a:lnTo>
                    <a:pt x="447" y="1468"/>
                  </a:lnTo>
                  <a:lnTo>
                    <a:pt x="445" y="1469"/>
                  </a:lnTo>
                  <a:lnTo>
                    <a:pt x="444" y="1469"/>
                  </a:lnTo>
                  <a:lnTo>
                    <a:pt x="441" y="1470"/>
                  </a:lnTo>
                  <a:lnTo>
                    <a:pt x="438" y="1471"/>
                  </a:lnTo>
                  <a:lnTo>
                    <a:pt x="437" y="1471"/>
                  </a:lnTo>
                  <a:lnTo>
                    <a:pt x="437" y="1471"/>
                  </a:lnTo>
                  <a:lnTo>
                    <a:pt x="437" y="1468"/>
                  </a:lnTo>
                  <a:lnTo>
                    <a:pt x="436" y="1468"/>
                  </a:lnTo>
                  <a:lnTo>
                    <a:pt x="436" y="1468"/>
                  </a:lnTo>
                  <a:lnTo>
                    <a:pt x="434" y="1470"/>
                  </a:lnTo>
                  <a:lnTo>
                    <a:pt x="433" y="1471"/>
                  </a:lnTo>
                  <a:lnTo>
                    <a:pt x="432" y="1472"/>
                  </a:lnTo>
                  <a:lnTo>
                    <a:pt x="433" y="1472"/>
                  </a:lnTo>
                  <a:lnTo>
                    <a:pt x="433" y="1473"/>
                  </a:lnTo>
                  <a:lnTo>
                    <a:pt x="432" y="1473"/>
                  </a:lnTo>
                  <a:lnTo>
                    <a:pt x="432" y="1475"/>
                  </a:lnTo>
                  <a:lnTo>
                    <a:pt x="432" y="1475"/>
                  </a:lnTo>
                  <a:lnTo>
                    <a:pt x="431" y="1476"/>
                  </a:lnTo>
                  <a:lnTo>
                    <a:pt x="430" y="1476"/>
                  </a:lnTo>
                  <a:lnTo>
                    <a:pt x="430" y="1476"/>
                  </a:lnTo>
                  <a:lnTo>
                    <a:pt x="429" y="1479"/>
                  </a:lnTo>
                  <a:lnTo>
                    <a:pt x="429" y="1480"/>
                  </a:lnTo>
                  <a:lnTo>
                    <a:pt x="428" y="1480"/>
                  </a:lnTo>
                  <a:lnTo>
                    <a:pt x="428" y="1480"/>
                  </a:lnTo>
                  <a:lnTo>
                    <a:pt x="428" y="1481"/>
                  </a:lnTo>
                  <a:lnTo>
                    <a:pt x="428" y="1483"/>
                  </a:lnTo>
                  <a:lnTo>
                    <a:pt x="427" y="1483"/>
                  </a:lnTo>
                  <a:lnTo>
                    <a:pt x="427" y="1483"/>
                  </a:lnTo>
                  <a:lnTo>
                    <a:pt x="428" y="1483"/>
                  </a:lnTo>
                  <a:lnTo>
                    <a:pt x="428" y="1484"/>
                  </a:lnTo>
                  <a:lnTo>
                    <a:pt x="428" y="1487"/>
                  </a:lnTo>
                  <a:lnTo>
                    <a:pt x="427" y="1488"/>
                  </a:lnTo>
                  <a:lnTo>
                    <a:pt x="426" y="1488"/>
                  </a:lnTo>
                  <a:lnTo>
                    <a:pt x="426" y="1489"/>
                  </a:lnTo>
                  <a:lnTo>
                    <a:pt x="425" y="1490"/>
                  </a:lnTo>
                  <a:lnTo>
                    <a:pt x="425" y="1491"/>
                  </a:lnTo>
                  <a:lnTo>
                    <a:pt x="425" y="1492"/>
                  </a:lnTo>
                  <a:lnTo>
                    <a:pt x="424" y="1492"/>
                  </a:lnTo>
                  <a:lnTo>
                    <a:pt x="423" y="1493"/>
                  </a:lnTo>
                  <a:lnTo>
                    <a:pt x="422" y="1494"/>
                  </a:lnTo>
                  <a:lnTo>
                    <a:pt x="420" y="1495"/>
                  </a:lnTo>
                  <a:lnTo>
                    <a:pt x="419" y="1494"/>
                  </a:lnTo>
                  <a:lnTo>
                    <a:pt x="418" y="1495"/>
                  </a:lnTo>
                  <a:lnTo>
                    <a:pt x="418" y="1495"/>
                  </a:lnTo>
                  <a:lnTo>
                    <a:pt x="417" y="1495"/>
                  </a:lnTo>
                  <a:lnTo>
                    <a:pt x="417" y="1496"/>
                  </a:lnTo>
                  <a:lnTo>
                    <a:pt x="416" y="1496"/>
                  </a:lnTo>
                  <a:lnTo>
                    <a:pt x="415" y="1496"/>
                  </a:lnTo>
                  <a:lnTo>
                    <a:pt x="413" y="1496"/>
                  </a:lnTo>
                  <a:lnTo>
                    <a:pt x="411" y="1498"/>
                  </a:lnTo>
                  <a:lnTo>
                    <a:pt x="411" y="1498"/>
                  </a:lnTo>
                  <a:lnTo>
                    <a:pt x="410" y="1499"/>
                  </a:lnTo>
                  <a:lnTo>
                    <a:pt x="410" y="1500"/>
                  </a:lnTo>
                  <a:lnTo>
                    <a:pt x="409" y="1501"/>
                  </a:lnTo>
                  <a:lnTo>
                    <a:pt x="408" y="1501"/>
                  </a:lnTo>
                  <a:lnTo>
                    <a:pt x="406" y="1502"/>
                  </a:lnTo>
                  <a:lnTo>
                    <a:pt x="406" y="1502"/>
                  </a:lnTo>
                  <a:lnTo>
                    <a:pt x="406" y="1503"/>
                  </a:lnTo>
                  <a:lnTo>
                    <a:pt x="406" y="1505"/>
                  </a:lnTo>
                  <a:lnTo>
                    <a:pt x="404" y="1505"/>
                  </a:lnTo>
                  <a:lnTo>
                    <a:pt x="404" y="1505"/>
                  </a:lnTo>
                  <a:lnTo>
                    <a:pt x="403" y="1506"/>
                  </a:lnTo>
                  <a:lnTo>
                    <a:pt x="403" y="1507"/>
                  </a:lnTo>
                  <a:lnTo>
                    <a:pt x="402" y="1508"/>
                  </a:lnTo>
                  <a:lnTo>
                    <a:pt x="402" y="1509"/>
                  </a:lnTo>
                  <a:lnTo>
                    <a:pt x="402" y="1509"/>
                  </a:lnTo>
                  <a:lnTo>
                    <a:pt x="402" y="1510"/>
                  </a:lnTo>
                  <a:lnTo>
                    <a:pt x="402" y="1511"/>
                  </a:lnTo>
                  <a:lnTo>
                    <a:pt x="402" y="1511"/>
                  </a:lnTo>
                  <a:lnTo>
                    <a:pt x="402" y="1513"/>
                  </a:lnTo>
                  <a:lnTo>
                    <a:pt x="402" y="1513"/>
                  </a:lnTo>
                  <a:lnTo>
                    <a:pt x="402" y="1513"/>
                  </a:lnTo>
                  <a:lnTo>
                    <a:pt x="400" y="1514"/>
                  </a:lnTo>
                  <a:lnTo>
                    <a:pt x="400" y="1514"/>
                  </a:lnTo>
                  <a:lnTo>
                    <a:pt x="397" y="1515"/>
                  </a:lnTo>
                  <a:lnTo>
                    <a:pt x="397" y="1516"/>
                  </a:lnTo>
                  <a:lnTo>
                    <a:pt x="397" y="1516"/>
                  </a:lnTo>
                  <a:lnTo>
                    <a:pt x="397" y="1517"/>
                  </a:lnTo>
                  <a:lnTo>
                    <a:pt x="397" y="1518"/>
                  </a:lnTo>
                  <a:lnTo>
                    <a:pt x="396" y="1519"/>
                  </a:lnTo>
                  <a:lnTo>
                    <a:pt x="396" y="1521"/>
                  </a:lnTo>
                  <a:lnTo>
                    <a:pt x="396" y="1521"/>
                  </a:lnTo>
                  <a:lnTo>
                    <a:pt x="395" y="1522"/>
                  </a:lnTo>
                  <a:lnTo>
                    <a:pt x="394" y="1522"/>
                  </a:lnTo>
                  <a:lnTo>
                    <a:pt x="394" y="1522"/>
                  </a:lnTo>
                  <a:lnTo>
                    <a:pt x="393" y="1523"/>
                  </a:lnTo>
                  <a:lnTo>
                    <a:pt x="393" y="1523"/>
                  </a:lnTo>
                  <a:lnTo>
                    <a:pt x="393" y="1524"/>
                  </a:lnTo>
                  <a:lnTo>
                    <a:pt x="393" y="1524"/>
                  </a:lnTo>
                  <a:lnTo>
                    <a:pt x="393" y="1524"/>
                  </a:lnTo>
                  <a:lnTo>
                    <a:pt x="392" y="1524"/>
                  </a:lnTo>
                  <a:lnTo>
                    <a:pt x="392" y="1524"/>
                  </a:lnTo>
                  <a:lnTo>
                    <a:pt x="391" y="1523"/>
                  </a:lnTo>
                  <a:lnTo>
                    <a:pt x="391" y="1523"/>
                  </a:lnTo>
                  <a:lnTo>
                    <a:pt x="391" y="1522"/>
                  </a:lnTo>
                  <a:lnTo>
                    <a:pt x="391" y="1522"/>
                  </a:lnTo>
                  <a:lnTo>
                    <a:pt x="391" y="1522"/>
                  </a:lnTo>
                  <a:lnTo>
                    <a:pt x="391" y="1521"/>
                  </a:lnTo>
                  <a:lnTo>
                    <a:pt x="390" y="1521"/>
                  </a:lnTo>
                  <a:lnTo>
                    <a:pt x="389" y="1521"/>
                  </a:lnTo>
                  <a:lnTo>
                    <a:pt x="389" y="1522"/>
                  </a:lnTo>
                  <a:lnTo>
                    <a:pt x="389" y="1522"/>
                  </a:lnTo>
                  <a:lnTo>
                    <a:pt x="389" y="1523"/>
                  </a:lnTo>
                  <a:lnTo>
                    <a:pt x="390" y="1524"/>
                  </a:lnTo>
                  <a:lnTo>
                    <a:pt x="391" y="1524"/>
                  </a:lnTo>
                  <a:lnTo>
                    <a:pt x="390" y="1525"/>
                  </a:lnTo>
                  <a:lnTo>
                    <a:pt x="389" y="1525"/>
                  </a:lnTo>
                  <a:lnTo>
                    <a:pt x="389" y="1526"/>
                  </a:lnTo>
                  <a:lnTo>
                    <a:pt x="389" y="1526"/>
                  </a:lnTo>
                  <a:lnTo>
                    <a:pt x="389" y="1527"/>
                  </a:lnTo>
                  <a:lnTo>
                    <a:pt x="388" y="1527"/>
                  </a:lnTo>
                  <a:lnTo>
                    <a:pt x="389" y="1527"/>
                  </a:lnTo>
                  <a:lnTo>
                    <a:pt x="389" y="1529"/>
                  </a:lnTo>
                  <a:lnTo>
                    <a:pt x="389" y="1530"/>
                  </a:lnTo>
                  <a:lnTo>
                    <a:pt x="389" y="1530"/>
                  </a:lnTo>
                  <a:lnTo>
                    <a:pt x="389" y="1532"/>
                  </a:lnTo>
                  <a:lnTo>
                    <a:pt x="388" y="1534"/>
                  </a:lnTo>
                  <a:lnTo>
                    <a:pt x="388" y="1535"/>
                  </a:lnTo>
                  <a:lnTo>
                    <a:pt x="387" y="1535"/>
                  </a:lnTo>
                  <a:lnTo>
                    <a:pt x="386" y="1535"/>
                  </a:lnTo>
                  <a:lnTo>
                    <a:pt x="386" y="1535"/>
                  </a:lnTo>
                  <a:lnTo>
                    <a:pt x="385" y="1534"/>
                  </a:lnTo>
                  <a:lnTo>
                    <a:pt x="385" y="1535"/>
                  </a:lnTo>
                  <a:lnTo>
                    <a:pt x="384" y="1535"/>
                  </a:lnTo>
                  <a:lnTo>
                    <a:pt x="384" y="1535"/>
                  </a:lnTo>
                  <a:lnTo>
                    <a:pt x="384" y="1537"/>
                  </a:lnTo>
                  <a:lnTo>
                    <a:pt x="383" y="1537"/>
                  </a:lnTo>
                  <a:lnTo>
                    <a:pt x="381" y="1540"/>
                  </a:lnTo>
                  <a:lnTo>
                    <a:pt x="380" y="1540"/>
                  </a:lnTo>
                  <a:lnTo>
                    <a:pt x="380" y="1540"/>
                  </a:lnTo>
                  <a:lnTo>
                    <a:pt x="380" y="1540"/>
                  </a:lnTo>
                  <a:lnTo>
                    <a:pt x="380" y="1540"/>
                  </a:lnTo>
                  <a:lnTo>
                    <a:pt x="380" y="1540"/>
                  </a:lnTo>
                  <a:lnTo>
                    <a:pt x="380" y="1540"/>
                  </a:lnTo>
                  <a:lnTo>
                    <a:pt x="380" y="1540"/>
                  </a:lnTo>
                  <a:lnTo>
                    <a:pt x="380" y="1540"/>
                  </a:lnTo>
                  <a:lnTo>
                    <a:pt x="379" y="1540"/>
                  </a:lnTo>
                  <a:lnTo>
                    <a:pt x="378" y="1540"/>
                  </a:lnTo>
                  <a:lnTo>
                    <a:pt x="377" y="1541"/>
                  </a:lnTo>
                  <a:lnTo>
                    <a:pt x="377" y="1540"/>
                  </a:lnTo>
                  <a:lnTo>
                    <a:pt x="376" y="1540"/>
                  </a:lnTo>
                  <a:lnTo>
                    <a:pt x="376" y="1540"/>
                  </a:lnTo>
                  <a:lnTo>
                    <a:pt x="376" y="1540"/>
                  </a:lnTo>
                  <a:lnTo>
                    <a:pt x="376" y="1539"/>
                  </a:lnTo>
                  <a:lnTo>
                    <a:pt x="376" y="1540"/>
                  </a:lnTo>
                  <a:lnTo>
                    <a:pt x="375" y="1539"/>
                  </a:lnTo>
                  <a:lnTo>
                    <a:pt x="374" y="1538"/>
                  </a:lnTo>
                  <a:lnTo>
                    <a:pt x="374" y="1538"/>
                  </a:lnTo>
                  <a:lnTo>
                    <a:pt x="374" y="1538"/>
                  </a:lnTo>
                  <a:lnTo>
                    <a:pt x="373" y="1536"/>
                  </a:lnTo>
                  <a:lnTo>
                    <a:pt x="374" y="1535"/>
                  </a:lnTo>
                  <a:lnTo>
                    <a:pt x="373" y="1534"/>
                  </a:lnTo>
                  <a:lnTo>
                    <a:pt x="373" y="1533"/>
                  </a:lnTo>
                  <a:lnTo>
                    <a:pt x="373" y="1531"/>
                  </a:lnTo>
                  <a:lnTo>
                    <a:pt x="372" y="1531"/>
                  </a:lnTo>
                  <a:lnTo>
                    <a:pt x="371" y="1531"/>
                  </a:lnTo>
                  <a:lnTo>
                    <a:pt x="371" y="1531"/>
                  </a:lnTo>
                  <a:lnTo>
                    <a:pt x="371" y="1532"/>
                  </a:lnTo>
                  <a:lnTo>
                    <a:pt x="371" y="1533"/>
                  </a:lnTo>
                  <a:lnTo>
                    <a:pt x="371" y="1533"/>
                  </a:lnTo>
                  <a:lnTo>
                    <a:pt x="371" y="1535"/>
                  </a:lnTo>
                  <a:lnTo>
                    <a:pt x="371" y="1536"/>
                  </a:lnTo>
                  <a:lnTo>
                    <a:pt x="371" y="1537"/>
                  </a:lnTo>
                  <a:lnTo>
                    <a:pt x="371" y="1537"/>
                  </a:lnTo>
                  <a:lnTo>
                    <a:pt x="371" y="1538"/>
                  </a:lnTo>
                  <a:lnTo>
                    <a:pt x="370" y="1539"/>
                  </a:lnTo>
                  <a:lnTo>
                    <a:pt x="370" y="1540"/>
                  </a:lnTo>
                  <a:lnTo>
                    <a:pt x="371" y="1541"/>
                  </a:lnTo>
                  <a:lnTo>
                    <a:pt x="371" y="1542"/>
                  </a:lnTo>
                  <a:lnTo>
                    <a:pt x="371" y="1544"/>
                  </a:lnTo>
                  <a:lnTo>
                    <a:pt x="371" y="1544"/>
                  </a:lnTo>
                  <a:lnTo>
                    <a:pt x="371" y="1544"/>
                  </a:lnTo>
                  <a:lnTo>
                    <a:pt x="371" y="1546"/>
                  </a:lnTo>
                  <a:lnTo>
                    <a:pt x="371" y="1547"/>
                  </a:lnTo>
                  <a:lnTo>
                    <a:pt x="371" y="1548"/>
                  </a:lnTo>
                  <a:lnTo>
                    <a:pt x="371" y="1548"/>
                  </a:lnTo>
                  <a:lnTo>
                    <a:pt x="371" y="1549"/>
                  </a:lnTo>
                  <a:lnTo>
                    <a:pt x="371" y="1549"/>
                  </a:lnTo>
                  <a:lnTo>
                    <a:pt x="371" y="1549"/>
                  </a:lnTo>
                  <a:lnTo>
                    <a:pt x="370" y="1549"/>
                  </a:lnTo>
                  <a:lnTo>
                    <a:pt x="370" y="1550"/>
                  </a:lnTo>
                  <a:lnTo>
                    <a:pt x="371" y="1552"/>
                  </a:lnTo>
                  <a:lnTo>
                    <a:pt x="371" y="1552"/>
                  </a:lnTo>
                  <a:lnTo>
                    <a:pt x="371" y="1553"/>
                  </a:lnTo>
                  <a:lnTo>
                    <a:pt x="371" y="1554"/>
                  </a:lnTo>
                  <a:lnTo>
                    <a:pt x="373" y="1555"/>
                  </a:lnTo>
                  <a:lnTo>
                    <a:pt x="374" y="1557"/>
                  </a:lnTo>
                  <a:lnTo>
                    <a:pt x="374" y="1561"/>
                  </a:lnTo>
                  <a:lnTo>
                    <a:pt x="374" y="1561"/>
                  </a:lnTo>
                  <a:lnTo>
                    <a:pt x="375" y="1566"/>
                  </a:lnTo>
                  <a:lnTo>
                    <a:pt x="375" y="1567"/>
                  </a:lnTo>
                  <a:lnTo>
                    <a:pt x="375" y="1569"/>
                  </a:lnTo>
                  <a:lnTo>
                    <a:pt x="376" y="1569"/>
                  </a:lnTo>
                  <a:lnTo>
                    <a:pt x="376" y="1570"/>
                  </a:lnTo>
                  <a:lnTo>
                    <a:pt x="376" y="1570"/>
                  </a:lnTo>
                  <a:lnTo>
                    <a:pt x="376" y="1572"/>
                  </a:lnTo>
                  <a:lnTo>
                    <a:pt x="376" y="1573"/>
                  </a:lnTo>
                  <a:lnTo>
                    <a:pt x="376" y="1574"/>
                  </a:lnTo>
                  <a:lnTo>
                    <a:pt x="376" y="1574"/>
                  </a:lnTo>
                  <a:lnTo>
                    <a:pt x="376" y="1574"/>
                  </a:lnTo>
                  <a:lnTo>
                    <a:pt x="377" y="1573"/>
                  </a:lnTo>
                  <a:lnTo>
                    <a:pt x="378" y="1574"/>
                  </a:lnTo>
                  <a:lnTo>
                    <a:pt x="378" y="1575"/>
                  </a:lnTo>
                  <a:lnTo>
                    <a:pt x="377" y="1575"/>
                  </a:lnTo>
                  <a:lnTo>
                    <a:pt x="376" y="1574"/>
                  </a:lnTo>
                  <a:lnTo>
                    <a:pt x="377" y="1577"/>
                  </a:lnTo>
                  <a:lnTo>
                    <a:pt x="378" y="1579"/>
                  </a:lnTo>
                  <a:lnTo>
                    <a:pt x="379" y="1580"/>
                  </a:lnTo>
                  <a:lnTo>
                    <a:pt x="379" y="1580"/>
                  </a:lnTo>
                  <a:lnTo>
                    <a:pt x="379" y="1580"/>
                  </a:lnTo>
                  <a:lnTo>
                    <a:pt x="378" y="1581"/>
                  </a:lnTo>
                  <a:lnTo>
                    <a:pt x="377" y="1581"/>
                  </a:lnTo>
                  <a:lnTo>
                    <a:pt x="377" y="1580"/>
                  </a:lnTo>
                  <a:lnTo>
                    <a:pt x="376" y="1582"/>
                  </a:lnTo>
                  <a:lnTo>
                    <a:pt x="378" y="1581"/>
                  </a:lnTo>
                  <a:lnTo>
                    <a:pt x="379" y="1581"/>
                  </a:lnTo>
                  <a:lnTo>
                    <a:pt x="380" y="1582"/>
                  </a:lnTo>
                  <a:lnTo>
                    <a:pt x="381" y="1582"/>
                  </a:lnTo>
                  <a:lnTo>
                    <a:pt x="381" y="1583"/>
                  </a:lnTo>
                  <a:lnTo>
                    <a:pt x="382" y="1585"/>
                  </a:lnTo>
                  <a:lnTo>
                    <a:pt x="384" y="1586"/>
                  </a:lnTo>
                  <a:lnTo>
                    <a:pt x="384" y="1587"/>
                  </a:lnTo>
                  <a:lnTo>
                    <a:pt x="384" y="1588"/>
                  </a:lnTo>
                  <a:lnTo>
                    <a:pt x="385" y="1591"/>
                  </a:lnTo>
                  <a:lnTo>
                    <a:pt x="388" y="1592"/>
                  </a:lnTo>
                  <a:lnTo>
                    <a:pt x="389" y="1592"/>
                  </a:lnTo>
                  <a:lnTo>
                    <a:pt x="389" y="1594"/>
                  </a:lnTo>
                  <a:lnTo>
                    <a:pt x="389" y="1595"/>
                  </a:lnTo>
                  <a:lnTo>
                    <a:pt x="389" y="1596"/>
                  </a:lnTo>
                  <a:lnTo>
                    <a:pt x="390" y="1598"/>
                  </a:lnTo>
                  <a:lnTo>
                    <a:pt x="391" y="1598"/>
                  </a:lnTo>
                  <a:lnTo>
                    <a:pt x="391" y="1600"/>
                  </a:lnTo>
                  <a:lnTo>
                    <a:pt x="391" y="1600"/>
                  </a:lnTo>
                  <a:lnTo>
                    <a:pt x="392" y="1601"/>
                  </a:lnTo>
                  <a:lnTo>
                    <a:pt x="392" y="1602"/>
                  </a:lnTo>
                  <a:lnTo>
                    <a:pt x="392" y="1603"/>
                  </a:lnTo>
                  <a:lnTo>
                    <a:pt x="392" y="1604"/>
                  </a:lnTo>
                  <a:lnTo>
                    <a:pt x="393" y="1605"/>
                  </a:lnTo>
                  <a:lnTo>
                    <a:pt x="393" y="1605"/>
                  </a:lnTo>
                  <a:lnTo>
                    <a:pt x="392" y="1607"/>
                  </a:lnTo>
                  <a:lnTo>
                    <a:pt x="393" y="1608"/>
                  </a:lnTo>
                  <a:lnTo>
                    <a:pt x="392" y="1609"/>
                  </a:lnTo>
                  <a:lnTo>
                    <a:pt x="392" y="1609"/>
                  </a:lnTo>
                  <a:lnTo>
                    <a:pt x="392" y="1610"/>
                  </a:lnTo>
                  <a:lnTo>
                    <a:pt x="390" y="1611"/>
                  </a:lnTo>
                  <a:lnTo>
                    <a:pt x="390" y="1612"/>
                  </a:lnTo>
                  <a:lnTo>
                    <a:pt x="389" y="1611"/>
                  </a:lnTo>
                  <a:lnTo>
                    <a:pt x="386" y="1611"/>
                  </a:lnTo>
                  <a:lnTo>
                    <a:pt x="386" y="1612"/>
                  </a:lnTo>
                  <a:lnTo>
                    <a:pt x="384" y="1613"/>
                  </a:lnTo>
                  <a:lnTo>
                    <a:pt x="383" y="1614"/>
                  </a:lnTo>
                  <a:lnTo>
                    <a:pt x="382" y="1614"/>
                  </a:lnTo>
                  <a:lnTo>
                    <a:pt x="382" y="1614"/>
                  </a:lnTo>
                  <a:lnTo>
                    <a:pt x="380" y="1615"/>
                  </a:lnTo>
                  <a:lnTo>
                    <a:pt x="379" y="1615"/>
                  </a:lnTo>
                  <a:lnTo>
                    <a:pt x="379" y="1616"/>
                  </a:lnTo>
                  <a:lnTo>
                    <a:pt x="378" y="1617"/>
                  </a:lnTo>
                  <a:lnTo>
                    <a:pt x="377" y="1618"/>
                  </a:lnTo>
                  <a:lnTo>
                    <a:pt x="376" y="1619"/>
                  </a:lnTo>
                  <a:lnTo>
                    <a:pt x="376" y="1620"/>
                  </a:lnTo>
                  <a:lnTo>
                    <a:pt x="376" y="1620"/>
                  </a:lnTo>
                  <a:lnTo>
                    <a:pt x="375" y="1621"/>
                  </a:lnTo>
                  <a:lnTo>
                    <a:pt x="374" y="1622"/>
                  </a:lnTo>
                  <a:lnTo>
                    <a:pt x="374" y="1622"/>
                  </a:lnTo>
                  <a:lnTo>
                    <a:pt x="373" y="1623"/>
                  </a:lnTo>
                  <a:lnTo>
                    <a:pt x="372" y="1624"/>
                  </a:lnTo>
                  <a:lnTo>
                    <a:pt x="372" y="1625"/>
                  </a:lnTo>
                  <a:lnTo>
                    <a:pt x="371" y="1626"/>
                  </a:lnTo>
                  <a:lnTo>
                    <a:pt x="371" y="1626"/>
                  </a:lnTo>
                  <a:lnTo>
                    <a:pt x="371" y="1626"/>
                  </a:lnTo>
                  <a:lnTo>
                    <a:pt x="371" y="1627"/>
                  </a:lnTo>
                  <a:lnTo>
                    <a:pt x="371" y="1627"/>
                  </a:lnTo>
                  <a:lnTo>
                    <a:pt x="370" y="1629"/>
                  </a:lnTo>
                  <a:lnTo>
                    <a:pt x="371" y="1629"/>
                  </a:lnTo>
                  <a:lnTo>
                    <a:pt x="371" y="1630"/>
                  </a:lnTo>
                  <a:lnTo>
                    <a:pt x="371" y="1630"/>
                  </a:lnTo>
                  <a:lnTo>
                    <a:pt x="371" y="1631"/>
                  </a:lnTo>
                  <a:lnTo>
                    <a:pt x="371" y="1631"/>
                  </a:lnTo>
                  <a:lnTo>
                    <a:pt x="371" y="1633"/>
                  </a:lnTo>
                  <a:lnTo>
                    <a:pt x="370" y="1635"/>
                  </a:lnTo>
                  <a:lnTo>
                    <a:pt x="369" y="1635"/>
                  </a:lnTo>
                  <a:lnTo>
                    <a:pt x="368" y="1635"/>
                  </a:lnTo>
                  <a:lnTo>
                    <a:pt x="368" y="1635"/>
                  </a:lnTo>
                  <a:lnTo>
                    <a:pt x="369" y="1635"/>
                  </a:lnTo>
                  <a:lnTo>
                    <a:pt x="369" y="1637"/>
                  </a:lnTo>
                  <a:lnTo>
                    <a:pt x="368" y="1638"/>
                  </a:lnTo>
                  <a:lnTo>
                    <a:pt x="368" y="1640"/>
                  </a:lnTo>
                  <a:lnTo>
                    <a:pt x="367" y="1644"/>
                  </a:lnTo>
                  <a:lnTo>
                    <a:pt x="367" y="1644"/>
                  </a:lnTo>
                  <a:lnTo>
                    <a:pt x="367" y="1645"/>
                  </a:lnTo>
                  <a:lnTo>
                    <a:pt x="365" y="1646"/>
                  </a:lnTo>
                  <a:lnTo>
                    <a:pt x="365" y="1646"/>
                  </a:lnTo>
                  <a:lnTo>
                    <a:pt x="364" y="1647"/>
                  </a:lnTo>
                  <a:lnTo>
                    <a:pt x="365" y="1648"/>
                  </a:lnTo>
                  <a:lnTo>
                    <a:pt x="365" y="1648"/>
                  </a:lnTo>
                  <a:lnTo>
                    <a:pt x="365" y="1649"/>
                  </a:lnTo>
                  <a:lnTo>
                    <a:pt x="366" y="1650"/>
                  </a:lnTo>
                  <a:lnTo>
                    <a:pt x="366" y="1652"/>
                  </a:lnTo>
                  <a:lnTo>
                    <a:pt x="366" y="1653"/>
                  </a:lnTo>
                  <a:lnTo>
                    <a:pt x="365" y="1654"/>
                  </a:lnTo>
                  <a:lnTo>
                    <a:pt x="366" y="1657"/>
                  </a:lnTo>
                  <a:lnTo>
                    <a:pt x="366" y="1658"/>
                  </a:lnTo>
                  <a:lnTo>
                    <a:pt x="367" y="1661"/>
                  </a:lnTo>
                  <a:lnTo>
                    <a:pt x="368" y="1661"/>
                  </a:lnTo>
                  <a:lnTo>
                    <a:pt x="368" y="1662"/>
                  </a:lnTo>
                  <a:lnTo>
                    <a:pt x="368" y="1663"/>
                  </a:lnTo>
                  <a:lnTo>
                    <a:pt x="368" y="1664"/>
                  </a:lnTo>
                  <a:lnTo>
                    <a:pt x="367" y="1664"/>
                  </a:lnTo>
                  <a:lnTo>
                    <a:pt x="368" y="1665"/>
                  </a:lnTo>
                  <a:lnTo>
                    <a:pt x="368" y="1666"/>
                  </a:lnTo>
                  <a:lnTo>
                    <a:pt x="368" y="1666"/>
                  </a:lnTo>
                  <a:lnTo>
                    <a:pt x="368" y="1667"/>
                  </a:lnTo>
                  <a:lnTo>
                    <a:pt x="368" y="1667"/>
                  </a:lnTo>
                  <a:lnTo>
                    <a:pt x="367" y="1667"/>
                  </a:lnTo>
                  <a:lnTo>
                    <a:pt x="367" y="1669"/>
                  </a:lnTo>
                  <a:lnTo>
                    <a:pt x="367" y="1669"/>
                  </a:lnTo>
                  <a:lnTo>
                    <a:pt x="367" y="1668"/>
                  </a:lnTo>
                  <a:lnTo>
                    <a:pt x="367" y="1667"/>
                  </a:lnTo>
                  <a:lnTo>
                    <a:pt x="367" y="1665"/>
                  </a:lnTo>
                  <a:lnTo>
                    <a:pt x="367" y="1665"/>
                  </a:lnTo>
                  <a:lnTo>
                    <a:pt x="367" y="1665"/>
                  </a:lnTo>
                  <a:lnTo>
                    <a:pt x="365" y="1665"/>
                  </a:lnTo>
                  <a:lnTo>
                    <a:pt x="364" y="1666"/>
                  </a:lnTo>
                  <a:lnTo>
                    <a:pt x="363" y="1666"/>
                  </a:lnTo>
                  <a:lnTo>
                    <a:pt x="364" y="1667"/>
                  </a:lnTo>
                  <a:lnTo>
                    <a:pt x="364" y="1668"/>
                  </a:lnTo>
                  <a:lnTo>
                    <a:pt x="363" y="1668"/>
                  </a:lnTo>
                  <a:lnTo>
                    <a:pt x="363" y="1669"/>
                  </a:lnTo>
                  <a:lnTo>
                    <a:pt x="363" y="1670"/>
                  </a:lnTo>
                  <a:lnTo>
                    <a:pt x="363" y="1670"/>
                  </a:lnTo>
                  <a:lnTo>
                    <a:pt x="363" y="1670"/>
                  </a:lnTo>
                  <a:lnTo>
                    <a:pt x="363" y="1672"/>
                  </a:lnTo>
                  <a:lnTo>
                    <a:pt x="363" y="1674"/>
                  </a:lnTo>
                  <a:lnTo>
                    <a:pt x="363" y="1674"/>
                  </a:lnTo>
                  <a:lnTo>
                    <a:pt x="363" y="1674"/>
                  </a:lnTo>
                  <a:lnTo>
                    <a:pt x="363" y="1674"/>
                  </a:lnTo>
                  <a:lnTo>
                    <a:pt x="363" y="1675"/>
                  </a:lnTo>
                  <a:lnTo>
                    <a:pt x="363" y="1675"/>
                  </a:lnTo>
                  <a:lnTo>
                    <a:pt x="363" y="1677"/>
                  </a:lnTo>
                  <a:lnTo>
                    <a:pt x="363" y="1678"/>
                  </a:lnTo>
                  <a:lnTo>
                    <a:pt x="363" y="1678"/>
                  </a:lnTo>
                  <a:lnTo>
                    <a:pt x="364" y="1678"/>
                  </a:lnTo>
                  <a:lnTo>
                    <a:pt x="363" y="1678"/>
                  </a:lnTo>
                  <a:lnTo>
                    <a:pt x="363" y="1680"/>
                  </a:lnTo>
                  <a:lnTo>
                    <a:pt x="363" y="1680"/>
                  </a:lnTo>
                  <a:lnTo>
                    <a:pt x="363" y="1681"/>
                  </a:lnTo>
                  <a:lnTo>
                    <a:pt x="363" y="1681"/>
                  </a:lnTo>
                  <a:lnTo>
                    <a:pt x="363" y="1681"/>
                  </a:lnTo>
                  <a:lnTo>
                    <a:pt x="363" y="1681"/>
                  </a:lnTo>
                  <a:lnTo>
                    <a:pt x="362" y="1681"/>
                  </a:lnTo>
                  <a:lnTo>
                    <a:pt x="361" y="1685"/>
                  </a:lnTo>
                  <a:lnTo>
                    <a:pt x="361" y="1685"/>
                  </a:lnTo>
                  <a:lnTo>
                    <a:pt x="361" y="1686"/>
                  </a:lnTo>
                  <a:lnTo>
                    <a:pt x="360" y="1687"/>
                  </a:lnTo>
                  <a:lnTo>
                    <a:pt x="360" y="1688"/>
                  </a:lnTo>
                  <a:lnTo>
                    <a:pt x="360" y="1688"/>
                  </a:lnTo>
                  <a:lnTo>
                    <a:pt x="360" y="1689"/>
                  </a:lnTo>
                  <a:lnTo>
                    <a:pt x="360" y="1690"/>
                  </a:lnTo>
                  <a:lnTo>
                    <a:pt x="360" y="1690"/>
                  </a:lnTo>
                  <a:lnTo>
                    <a:pt x="359" y="1690"/>
                  </a:lnTo>
                  <a:lnTo>
                    <a:pt x="359" y="1690"/>
                  </a:lnTo>
                  <a:lnTo>
                    <a:pt x="359" y="1691"/>
                  </a:lnTo>
                  <a:lnTo>
                    <a:pt x="359" y="1692"/>
                  </a:lnTo>
                  <a:lnTo>
                    <a:pt x="360" y="1692"/>
                  </a:lnTo>
                  <a:lnTo>
                    <a:pt x="360" y="1692"/>
                  </a:lnTo>
                  <a:lnTo>
                    <a:pt x="360" y="1693"/>
                  </a:lnTo>
                  <a:lnTo>
                    <a:pt x="360" y="1693"/>
                  </a:lnTo>
                  <a:lnTo>
                    <a:pt x="359" y="1693"/>
                  </a:lnTo>
                  <a:lnTo>
                    <a:pt x="358" y="1694"/>
                  </a:lnTo>
                  <a:lnTo>
                    <a:pt x="358" y="1694"/>
                  </a:lnTo>
                  <a:lnTo>
                    <a:pt x="358" y="1695"/>
                  </a:lnTo>
                  <a:lnTo>
                    <a:pt x="358" y="1696"/>
                  </a:lnTo>
                  <a:lnTo>
                    <a:pt x="357" y="1696"/>
                  </a:lnTo>
                  <a:lnTo>
                    <a:pt x="357" y="1696"/>
                  </a:lnTo>
                  <a:lnTo>
                    <a:pt x="356" y="1697"/>
                  </a:lnTo>
                  <a:lnTo>
                    <a:pt x="357" y="1697"/>
                  </a:lnTo>
                  <a:lnTo>
                    <a:pt x="355" y="1697"/>
                  </a:lnTo>
                  <a:lnTo>
                    <a:pt x="354" y="1698"/>
                  </a:lnTo>
                  <a:lnTo>
                    <a:pt x="354" y="1698"/>
                  </a:lnTo>
                  <a:lnTo>
                    <a:pt x="354" y="1699"/>
                  </a:lnTo>
                  <a:lnTo>
                    <a:pt x="355" y="1700"/>
                  </a:lnTo>
                  <a:lnTo>
                    <a:pt x="354" y="1700"/>
                  </a:lnTo>
                  <a:lnTo>
                    <a:pt x="354" y="1702"/>
                  </a:lnTo>
                  <a:lnTo>
                    <a:pt x="354" y="1703"/>
                  </a:lnTo>
                  <a:lnTo>
                    <a:pt x="354" y="1704"/>
                  </a:lnTo>
                  <a:lnTo>
                    <a:pt x="354" y="1705"/>
                  </a:lnTo>
                  <a:lnTo>
                    <a:pt x="354" y="1706"/>
                  </a:lnTo>
                  <a:lnTo>
                    <a:pt x="354" y="1706"/>
                  </a:lnTo>
                  <a:lnTo>
                    <a:pt x="353" y="1706"/>
                  </a:lnTo>
                  <a:lnTo>
                    <a:pt x="353" y="1707"/>
                  </a:lnTo>
                  <a:lnTo>
                    <a:pt x="353" y="1708"/>
                  </a:lnTo>
                  <a:lnTo>
                    <a:pt x="354" y="1709"/>
                  </a:lnTo>
                  <a:lnTo>
                    <a:pt x="353" y="1709"/>
                  </a:lnTo>
                  <a:lnTo>
                    <a:pt x="353" y="1709"/>
                  </a:lnTo>
                  <a:lnTo>
                    <a:pt x="351" y="1709"/>
                  </a:lnTo>
                  <a:lnTo>
                    <a:pt x="350" y="1710"/>
                  </a:lnTo>
                  <a:lnTo>
                    <a:pt x="350" y="1711"/>
                  </a:lnTo>
                  <a:lnTo>
                    <a:pt x="350" y="1711"/>
                  </a:lnTo>
                  <a:lnTo>
                    <a:pt x="349" y="1711"/>
                  </a:lnTo>
                  <a:lnTo>
                    <a:pt x="349" y="1711"/>
                  </a:lnTo>
                  <a:lnTo>
                    <a:pt x="348" y="1712"/>
                  </a:lnTo>
                  <a:lnTo>
                    <a:pt x="348" y="1711"/>
                  </a:lnTo>
                  <a:lnTo>
                    <a:pt x="347" y="1710"/>
                  </a:lnTo>
                  <a:lnTo>
                    <a:pt x="345" y="1710"/>
                  </a:lnTo>
                  <a:lnTo>
                    <a:pt x="345" y="1710"/>
                  </a:lnTo>
                  <a:lnTo>
                    <a:pt x="345" y="1711"/>
                  </a:lnTo>
                  <a:lnTo>
                    <a:pt x="345" y="1711"/>
                  </a:lnTo>
                  <a:lnTo>
                    <a:pt x="345" y="1712"/>
                  </a:lnTo>
                  <a:lnTo>
                    <a:pt x="345" y="1712"/>
                  </a:lnTo>
                  <a:lnTo>
                    <a:pt x="345" y="1713"/>
                  </a:lnTo>
                  <a:lnTo>
                    <a:pt x="347" y="1713"/>
                  </a:lnTo>
                  <a:lnTo>
                    <a:pt x="347" y="1714"/>
                  </a:lnTo>
                  <a:lnTo>
                    <a:pt x="348" y="1714"/>
                  </a:lnTo>
                  <a:lnTo>
                    <a:pt x="349" y="1714"/>
                  </a:lnTo>
                  <a:lnTo>
                    <a:pt x="350" y="1714"/>
                  </a:lnTo>
                  <a:lnTo>
                    <a:pt x="350" y="1714"/>
                  </a:lnTo>
                  <a:lnTo>
                    <a:pt x="350" y="1714"/>
                  </a:lnTo>
                  <a:lnTo>
                    <a:pt x="351" y="1714"/>
                  </a:lnTo>
                  <a:lnTo>
                    <a:pt x="351" y="1713"/>
                  </a:lnTo>
                  <a:lnTo>
                    <a:pt x="351" y="1712"/>
                  </a:lnTo>
                  <a:lnTo>
                    <a:pt x="351" y="1712"/>
                  </a:lnTo>
                  <a:lnTo>
                    <a:pt x="351" y="1713"/>
                  </a:lnTo>
                  <a:lnTo>
                    <a:pt x="354" y="1713"/>
                  </a:lnTo>
                  <a:lnTo>
                    <a:pt x="354" y="1717"/>
                  </a:lnTo>
                  <a:lnTo>
                    <a:pt x="355" y="1717"/>
                  </a:lnTo>
                  <a:lnTo>
                    <a:pt x="355" y="1717"/>
                  </a:lnTo>
                  <a:lnTo>
                    <a:pt x="357" y="1719"/>
                  </a:lnTo>
                  <a:lnTo>
                    <a:pt x="357" y="1721"/>
                  </a:lnTo>
                  <a:lnTo>
                    <a:pt x="358" y="1721"/>
                  </a:lnTo>
                  <a:lnTo>
                    <a:pt x="358" y="1724"/>
                  </a:lnTo>
                  <a:lnTo>
                    <a:pt x="359" y="1727"/>
                  </a:lnTo>
                  <a:lnTo>
                    <a:pt x="358" y="1730"/>
                  </a:lnTo>
                  <a:lnTo>
                    <a:pt x="358" y="1730"/>
                  </a:lnTo>
                  <a:lnTo>
                    <a:pt x="356" y="1734"/>
                  </a:lnTo>
                  <a:lnTo>
                    <a:pt x="355" y="1735"/>
                  </a:lnTo>
                  <a:lnTo>
                    <a:pt x="355" y="1735"/>
                  </a:lnTo>
                  <a:lnTo>
                    <a:pt x="354" y="1735"/>
                  </a:lnTo>
                  <a:lnTo>
                    <a:pt x="354" y="1738"/>
                  </a:lnTo>
                  <a:lnTo>
                    <a:pt x="352" y="1739"/>
                  </a:lnTo>
                  <a:lnTo>
                    <a:pt x="351" y="1739"/>
                  </a:lnTo>
                  <a:lnTo>
                    <a:pt x="351" y="1741"/>
                  </a:lnTo>
                  <a:lnTo>
                    <a:pt x="351" y="1741"/>
                  </a:lnTo>
                  <a:lnTo>
                    <a:pt x="350" y="1742"/>
                  </a:lnTo>
                  <a:lnTo>
                    <a:pt x="349" y="1742"/>
                  </a:lnTo>
                  <a:lnTo>
                    <a:pt x="348" y="1743"/>
                  </a:lnTo>
                  <a:lnTo>
                    <a:pt x="346" y="1744"/>
                  </a:lnTo>
                  <a:lnTo>
                    <a:pt x="345" y="1745"/>
                  </a:lnTo>
                  <a:lnTo>
                    <a:pt x="341" y="1746"/>
                  </a:lnTo>
                  <a:lnTo>
                    <a:pt x="340" y="1745"/>
                  </a:lnTo>
                  <a:lnTo>
                    <a:pt x="339" y="1745"/>
                  </a:lnTo>
                  <a:lnTo>
                    <a:pt x="338" y="1746"/>
                  </a:lnTo>
                  <a:lnTo>
                    <a:pt x="337" y="1746"/>
                  </a:lnTo>
                  <a:lnTo>
                    <a:pt x="337" y="1745"/>
                  </a:lnTo>
                  <a:lnTo>
                    <a:pt x="337" y="1745"/>
                  </a:lnTo>
                  <a:lnTo>
                    <a:pt x="337" y="1745"/>
                  </a:lnTo>
                  <a:lnTo>
                    <a:pt x="336" y="1745"/>
                  </a:lnTo>
                  <a:lnTo>
                    <a:pt x="335" y="1745"/>
                  </a:lnTo>
                  <a:lnTo>
                    <a:pt x="333" y="1746"/>
                  </a:lnTo>
                  <a:lnTo>
                    <a:pt x="333" y="1746"/>
                  </a:lnTo>
                  <a:lnTo>
                    <a:pt x="333" y="1745"/>
                  </a:lnTo>
                  <a:lnTo>
                    <a:pt x="331" y="1745"/>
                  </a:lnTo>
                  <a:lnTo>
                    <a:pt x="331" y="1746"/>
                  </a:lnTo>
                  <a:lnTo>
                    <a:pt x="330" y="1746"/>
                  </a:lnTo>
                  <a:lnTo>
                    <a:pt x="330" y="1747"/>
                  </a:lnTo>
                  <a:lnTo>
                    <a:pt x="330" y="1747"/>
                  </a:lnTo>
                  <a:lnTo>
                    <a:pt x="329" y="1747"/>
                  </a:lnTo>
                  <a:lnTo>
                    <a:pt x="328" y="1747"/>
                  </a:lnTo>
                  <a:lnTo>
                    <a:pt x="328" y="1748"/>
                  </a:lnTo>
                  <a:lnTo>
                    <a:pt x="328" y="1748"/>
                  </a:lnTo>
                  <a:lnTo>
                    <a:pt x="327" y="1748"/>
                  </a:lnTo>
                  <a:lnTo>
                    <a:pt x="326" y="1749"/>
                  </a:lnTo>
                  <a:lnTo>
                    <a:pt x="325" y="1750"/>
                  </a:lnTo>
                  <a:lnTo>
                    <a:pt x="320" y="1751"/>
                  </a:lnTo>
                  <a:lnTo>
                    <a:pt x="318" y="1751"/>
                  </a:lnTo>
                  <a:lnTo>
                    <a:pt x="312" y="1748"/>
                  </a:lnTo>
                  <a:lnTo>
                    <a:pt x="311" y="1746"/>
                  </a:lnTo>
                  <a:lnTo>
                    <a:pt x="311" y="1744"/>
                  </a:lnTo>
                  <a:lnTo>
                    <a:pt x="312" y="1742"/>
                  </a:lnTo>
                  <a:lnTo>
                    <a:pt x="311" y="1739"/>
                  </a:lnTo>
                  <a:lnTo>
                    <a:pt x="312" y="1739"/>
                  </a:lnTo>
                  <a:lnTo>
                    <a:pt x="312" y="1737"/>
                  </a:lnTo>
                  <a:lnTo>
                    <a:pt x="312" y="1735"/>
                  </a:lnTo>
                  <a:lnTo>
                    <a:pt x="311" y="1734"/>
                  </a:lnTo>
                  <a:lnTo>
                    <a:pt x="311" y="1731"/>
                  </a:lnTo>
                  <a:lnTo>
                    <a:pt x="311" y="1730"/>
                  </a:lnTo>
                  <a:lnTo>
                    <a:pt x="311" y="1730"/>
                  </a:lnTo>
                  <a:lnTo>
                    <a:pt x="311" y="1729"/>
                  </a:lnTo>
                  <a:lnTo>
                    <a:pt x="311" y="1729"/>
                  </a:lnTo>
                  <a:lnTo>
                    <a:pt x="311" y="1728"/>
                  </a:lnTo>
                  <a:lnTo>
                    <a:pt x="312" y="1728"/>
                  </a:lnTo>
                  <a:lnTo>
                    <a:pt x="312" y="1726"/>
                  </a:lnTo>
                  <a:lnTo>
                    <a:pt x="312" y="1726"/>
                  </a:lnTo>
                  <a:lnTo>
                    <a:pt x="313" y="1724"/>
                  </a:lnTo>
                  <a:lnTo>
                    <a:pt x="312" y="1721"/>
                  </a:lnTo>
                  <a:lnTo>
                    <a:pt x="313" y="1720"/>
                  </a:lnTo>
                  <a:lnTo>
                    <a:pt x="313" y="1720"/>
                  </a:lnTo>
                  <a:lnTo>
                    <a:pt x="313" y="1720"/>
                  </a:lnTo>
                  <a:lnTo>
                    <a:pt x="315" y="1719"/>
                  </a:lnTo>
                  <a:lnTo>
                    <a:pt x="315" y="1718"/>
                  </a:lnTo>
                  <a:lnTo>
                    <a:pt x="315" y="1717"/>
                  </a:lnTo>
                  <a:lnTo>
                    <a:pt x="316" y="1717"/>
                  </a:lnTo>
                  <a:lnTo>
                    <a:pt x="316" y="1716"/>
                  </a:lnTo>
                  <a:lnTo>
                    <a:pt x="317" y="1716"/>
                  </a:lnTo>
                  <a:lnTo>
                    <a:pt x="318" y="1715"/>
                  </a:lnTo>
                  <a:lnTo>
                    <a:pt x="319" y="1714"/>
                  </a:lnTo>
                  <a:lnTo>
                    <a:pt x="319" y="1713"/>
                  </a:lnTo>
                  <a:lnTo>
                    <a:pt x="319" y="1713"/>
                  </a:lnTo>
                  <a:lnTo>
                    <a:pt x="319" y="1712"/>
                  </a:lnTo>
                  <a:lnTo>
                    <a:pt x="319" y="1712"/>
                  </a:lnTo>
                  <a:lnTo>
                    <a:pt x="320" y="1712"/>
                  </a:lnTo>
                  <a:lnTo>
                    <a:pt x="320" y="1711"/>
                  </a:lnTo>
                  <a:lnTo>
                    <a:pt x="319" y="1711"/>
                  </a:lnTo>
                  <a:lnTo>
                    <a:pt x="319" y="1711"/>
                  </a:lnTo>
                  <a:lnTo>
                    <a:pt x="320" y="1711"/>
                  </a:lnTo>
                  <a:lnTo>
                    <a:pt x="321" y="1712"/>
                  </a:lnTo>
                  <a:lnTo>
                    <a:pt x="321" y="1712"/>
                  </a:lnTo>
                  <a:lnTo>
                    <a:pt x="322" y="1711"/>
                  </a:lnTo>
                  <a:lnTo>
                    <a:pt x="322" y="1712"/>
                  </a:lnTo>
                  <a:lnTo>
                    <a:pt x="323" y="1712"/>
                  </a:lnTo>
                  <a:lnTo>
                    <a:pt x="323" y="1711"/>
                  </a:lnTo>
                  <a:lnTo>
                    <a:pt x="324" y="1711"/>
                  </a:lnTo>
                  <a:lnTo>
                    <a:pt x="325" y="1709"/>
                  </a:lnTo>
                  <a:lnTo>
                    <a:pt x="325" y="1709"/>
                  </a:lnTo>
                  <a:lnTo>
                    <a:pt x="326" y="1704"/>
                  </a:lnTo>
                  <a:lnTo>
                    <a:pt x="326" y="1697"/>
                  </a:lnTo>
                  <a:lnTo>
                    <a:pt x="326" y="1692"/>
                  </a:lnTo>
                  <a:lnTo>
                    <a:pt x="327" y="1690"/>
                  </a:lnTo>
                  <a:lnTo>
                    <a:pt x="327" y="1687"/>
                  </a:lnTo>
                  <a:lnTo>
                    <a:pt x="326" y="1686"/>
                  </a:lnTo>
                  <a:lnTo>
                    <a:pt x="326" y="1683"/>
                  </a:lnTo>
                  <a:lnTo>
                    <a:pt x="326" y="1683"/>
                  </a:lnTo>
                  <a:lnTo>
                    <a:pt x="327" y="1681"/>
                  </a:lnTo>
                  <a:lnTo>
                    <a:pt x="328" y="1681"/>
                  </a:lnTo>
                  <a:lnTo>
                    <a:pt x="328" y="1676"/>
                  </a:lnTo>
                  <a:lnTo>
                    <a:pt x="328" y="1674"/>
                  </a:lnTo>
                  <a:lnTo>
                    <a:pt x="327" y="1672"/>
                  </a:lnTo>
                  <a:lnTo>
                    <a:pt x="326" y="1670"/>
                  </a:lnTo>
                  <a:lnTo>
                    <a:pt x="326" y="1670"/>
                  </a:lnTo>
                  <a:lnTo>
                    <a:pt x="326" y="1666"/>
                  </a:lnTo>
                  <a:lnTo>
                    <a:pt x="326" y="1665"/>
                  </a:lnTo>
                  <a:lnTo>
                    <a:pt x="329" y="1664"/>
                  </a:lnTo>
                  <a:lnTo>
                    <a:pt x="329" y="1664"/>
                  </a:lnTo>
                  <a:lnTo>
                    <a:pt x="330" y="1661"/>
                  </a:lnTo>
                  <a:lnTo>
                    <a:pt x="331" y="1661"/>
                  </a:lnTo>
                  <a:lnTo>
                    <a:pt x="331" y="1660"/>
                  </a:lnTo>
                  <a:lnTo>
                    <a:pt x="332" y="1656"/>
                  </a:lnTo>
                  <a:lnTo>
                    <a:pt x="331" y="1656"/>
                  </a:lnTo>
                  <a:lnTo>
                    <a:pt x="332" y="1655"/>
                  </a:lnTo>
                  <a:lnTo>
                    <a:pt x="332" y="1655"/>
                  </a:lnTo>
                  <a:lnTo>
                    <a:pt x="332" y="1652"/>
                  </a:lnTo>
                  <a:lnTo>
                    <a:pt x="332" y="1651"/>
                  </a:lnTo>
                  <a:lnTo>
                    <a:pt x="332" y="1651"/>
                  </a:lnTo>
                  <a:lnTo>
                    <a:pt x="333" y="1649"/>
                  </a:lnTo>
                  <a:lnTo>
                    <a:pt x="332" y="1648"/>
                  </a:lnTo>
                  <a:lnTo>
                    <a:pt x="333" y="1646"/>
                  </a:lnTo>
                  <a:lnTo>
                    <a:pt x="332" y="1646"/>
                  </a:lnTo>
                  <a:lnTo>
                    <a:pt x="333" y="1645"/>
                  </a:lnTo>
                  <a:lnTo>
                    <a:pt x="333" y="1644"/>
                  </a:lnTo>
                  <a:lnTo>
                    <a:pt x="333" y="1644"/>
                  </a:lnTo>
                  <a:lnTo>
                    <a:pt x="334" y="1642"/>
                  </a:lnTo>
                  <a:lnTo>
                    <a:pt x="333" y="1641"/>
                  </a:lnTo>
                  <a:lnTo>
                    <a:pt x="334" y="1640"/>
                  </a:lnTo>
                  <a:lnTo>
                    <a:pt x="335" y="1639"/>
                  </a:lnTo>
                  <a:lnTo>
                    <a:pt x="334" y="1638"/>
                  </a:lnTo>
                  <a:lnTo>
                    <a:pt x="332" y="1636"/>
                  </a:lnTo>
                  <a:lnTo>
                    <a:pt x="332" y="1635"/>
                  </a:lnTo>
                  <a:lnTo>
                    <a:pt x="333" y="1635"/>
                  </a:lnTo>
                  <a:lnTo>
                    <a:pt x="334" y="1635"/>
                  </a:lnTo>
                  <a:lnTo>
                    <a:pt x="339" y="1631"/>
                  </a:lnTo>
                  <a:lnTo>
                    <a:pt x="340" y="1631"/>
                  </a:lnTo>
                  <a:lnTo>
                    <a:pt x="341" y="1628"/>
                  </a:lnTo>
                  <a:lnTo>
                    <a:pt x="341" y="1627"/>
                  </a:lnTo>
                  <a:lnTo>
                    <a:pt x="342" y="1626"/>
                  </a:lnTo>
                  <a:lnTo>
                    <a:pt x="344" y="1622"/>
                  </a:lnTo>
                  <a:lnTo>
                    <a:pt x="345" y="1622"/>
                  </a:lnTo>
                  <a:lnTo>
                    <a:pt x="345" y="1620"/>
                  </a:lnTo>
                  <a:lnTo>
                    <a:pt x="345" y="1619"/>
                  </a:lnTo>
                  <a:lnTo>
                    <a:pt x="345" y="1619"/>
                  </a:lnTo>
                  <a:lnTo>
                    <a:pt x="345" y="1618"/>
                  </a:lnTo>
                  <a:lnTo>
                    <a:pt x="345" y="1618"/>
                  </a:lnTo>
                  <a:lnTo>
                    <a:pt x="346" y="1618"/>
                  </a:lnTo>
                  <a:lnTo>
                    <a:pt x="346" y="1618"/>
                  </a:lnTo>
                  <a:lnTo>
                    <a:pt x="346" y="1618"/>
                  </a:lnTo>
                  <a:lnTo>
                    <a:pt x="347" y="1617"/>
                  </a:lnTo>
                  <a:lnTo>
                    <a:pt x="347" y="1617"/>
                  </a:lnTo>
                  <a:lnTo>
                    <a:pt x="347" y="1616"/>
                  </a:lnTo>
                  <a:lnTo>
                    <a:pt x="348" y="1616"/>
                  </a:lnTo>
                  <a:lnTo>
                    <a:pt x="348" y="1615"/>
                  </a:lnTo>
                  <a:lnTo>
                    <a:pt x="348" y="1614"/>
                  </a:lnTo>
                  <a:lnTo>
                    <a:pt x="348" y="1613"/>
                  </a:lnTo>
                  <a:lnTo>
                    <a:pt x="348" y="1613"/>
                  </a:lnTo>
                  <a:lnTo>
                    <a:pt x="349" y="1612"/>
                  </a:lnTo>
                  <a:lnTo>
                    <a:pt x="350" y="1611"/>
                  </a:lnTo>
                  <a:lnTo>
                    <a:pt x="350" y="1610"/>
                  </a:lnTo>
                  <a:lnTo>
                    <a:pt x="351" y="1610"/>
                  </a:lnTo>
                  <a:lnTo>
                    <a:pt x="351" y="1610"/>
                  </a:lnTo>
                  <a:lnTo>
                    <a:pt x="352" y="1610"/>
                  </a:lnTo>
                  <a:lnTo>
                    <a:pt x="353" y="1610"/>
                  </a:lnTo>
                  <a:lnTo>
                    <a:pt x="354" y="1609"/>
                  </a:lnTo>
                  <a:lnTo>
                    <a:pt x="354" y="1609"/>
                  </a:lnTo>
                  <a:lnTo>
                    <a:pt x="356" y="1608"/>
                  </a:lnTo>
                  <a:lnTo>
                    <a:pt x="357" y="1606"/>
                  </a:lnTo>
                  <a:lnTo>
                    <a:pt x="358" y="1605"/>
                  </a:lnTo>
                  <a:lnTo>
                    <a:pt x="358" y="1605"/>
                  </a:lnTo>
                  <a:lnTo>
                    <a:pt x="359" y="1605"/>
                  </a:lnTo>
                  <a:lnTo>
                    <a:pt x="359" y="1604"/>
                  </a:lnTo>
                  <a:lnTo>
                    <a:pt x="360" y="1603"/>
                  </a:lnTo>
                  <a:lnTo>
                    <a:pt x="360" y="1602"/>
                  </a:lnTo>
                  <a:lnTo>
                    <a:pt x="362" y="1602"/>
                  </a:lnTo>
                  <a:lnTo>
                    <a:pt x="362" y="1601"/>
                  </a:lnTo>
                  <a:lnTo>
                    <a:pt x="363" y="1601"/>
                  </a:lnTo>
                  <a:lnTo>
                    <a:pt x="363" y="1600"/>
                  </a:lnTo>
                  <a:lnTo>
                    <a:pt x="363" y="1600"/>
                  </a:lnTo>
                  <a:lnTo>
                    <a:pt x="364" y="1600"/>
                  </a:lnTo>
                  <a:lnTo>
                    <a:pt x="364" y="1600"/>
                  </a:lnTo>
                  <a:lnTo>
                    <a:pt x="365" y="1600"/>
                  </a:lnTo>
                  <a:lnTo>
                    <a:pt x="365" y="1600"/>
                  </a:lnTo>
                  <a:lnTo>
                    <a:pt x="365" y="1598"/>
                  </a:lnTo>
                  <a:lnTo>
                    <a:pt x="365" y="1598"/>
                  </a:lnTo>
                  <a:lnTo>
                    <a:pt x="366" y="1597"/>
                  </a:lnTo>
                  <a:lnTo>
                    <a:pt x="367" y="1597"/>
                  </a:lnTo>
                  <a:lnTo>
                    <a:pt x="367" y="1596"/>
                  </a:lnTo>
                  <a:lnTo>
                    <a:pt x="367" y="1596"/>
                  </a:lnTo>
                  <a:lnTo>
                    <a:pt x="367" y="1596"/>
                  </a:lnTo>
                  <a:lnTo>
                    <a:pt x="367" y="1596"/>
                  </a:lnTo>
                  <a:lnTo>
                    <a:pt x="367" y="1596"/>
                  </a:lnTo>
                  <a:lnTo>
                    <a:pt x="367" y="1595"/>
                  </a:lnTo>
                  <a:lnTo>
                    <a:pt x="367" y="1593"/>
                  </a:lnTo>
                  <a:lnTo>
                    <a:pt x="367" y="1592"/>
                  </a:lnTo>
                  <a:lnTo>
                    <a:pt x="368" y="1592"/>
                  </a:lnTo>
                  <a:lnTo>
                    <a:pt x="368" y="1592"/>
                  </a:lnTo>
                  <a:lnTo>
                    <a:pt x="369" y="1591"/>
                  </a:lnTo>
                  <a:lnTo>
                    <a:pt x="369" y="1591"/>
                  </a:lnTo>
                  <a:lnTo>
                    <a:pt x="369" y="1590"/>
                  </a:lnTo>
                  <a:lnTo>
                    <a:pt x="370" y="1590"/>
                  </a:lnTo>
                  <a:lnTo>
                    <a:pt x="370" y="1590"/>
                  </a:lnTo>
                  <a:lnTo>
                    <a:pt x="371" y="1588"/>
                  </a:lnTo>
                  <a:lnTo>
                    <a:pt x="371" y="1588"/>
                  </a:lnTo>
                  <a:lnTo>
                    <a:pt x="371" y="1587"/>
                  </a:lnTo>
                  <a:lnTo>
                    <a:pt x="370" y="1588"/>
                  </a:lnTo>
                  <a:lnTo>
                    <a:pt x="370" y="1587"/>
                  </a:lnTo>
                  <a:lnTo>
                    <a:pt x="370" y="1587"/>
                  </a:lnTo>
                  <a:lnTo>
                    <a:pt x="371" y="1584"/>
                  </a:lnTo>
                  <a:lnTo>
                    <a:pt x="371" y="1584"/>
                  </a:lnTo>
                  <a:lnTo>
                    <a:pt x="372" y="1583"/>
                  </a:lnTo>
                  <a:lnTo>
                    <a:pt x="371" y="1583"/>
                  </a:lnTo>
                  <a:lnTo>
                    <a:pt x="371" y="1583"/>
                  </a:lnTo>
                  <a:lnTo>
                    <a:pt x="371" y="1583"/>
                  </a:lnTo>
                  <a:lnTo>
                    <a:pt x="370" y="1584"/>
                  </a:lnTo>
                  <a:lnTo>
                    <a:pt x="370" y="1586"/>
                  </a:lnTo>
                  <a:lnTo>
                    <a:pt x="369" y="1587"/>
                  </a:lnTo>
                  <a:lnTo>
                    <a:pt x="369" y="1588"/>
                  </a:lnTo>
                  <a:lnTo>
                    <a:pt x="368" y="1589"/>
                  </a:lnTo>
                  <a:lnTo>
                    <a:pt x="368" y="1590"/>
                  </a:lnTo>
                  <a:lnTo>
                    <a:pt x="367" y="1591"/>
                  </a:lnTo>
                  <a:lnTo>
                    <a:pt x="367" y="1590"/>
                  </a:lnTo>
                  <a:lnTo>
                    <a:pt x="367" y="1590"/>
                  </a:lnTo>
                  <a:lnTo>
                    <a:pt x="366" y="1591"/>
                  </a:lnTo>
                  <a:lnTo>
                    <a:pt x="366" y="1592"/>
                  </a:lnTo>
                  <a:lnTo>
                    <a:pt x="366" y="1593"/>
                  </a:lnTo>
                  <a:lnTo>
                    <a:pt x="365" y="1594"/>
                  </a:lnTo>
                  <a:lnTo>
                    <a:pt x="364" y="1595"/>
                  </a:lnTo>
                  <a:lnTo>
                    <a:pt x="363" y="1596"/>
                  </a:lnTo>
                  <a:lnTo>
                    <a:pt x="363" y="1596"/>
                  </a:lnTo>
                  <a:lnTo>
                    <a:pt x="361" y="1597"/>
                  </a:lnTo>
                  <a:lnTo>
                    <a:pt x="360" y="1599"/>
                  </a:lnTo>
                  <a:lnTo>
                    <a:pt x="359" y="1600"/>
                  </a:lnTo>
                  <a:lnTo>
                    <a:pt x="358" y="1601"/>
                  </a:lnTo>
                  <a:lnTo>
                    <a:pt x="358" y="1602"/>
                  </a:lnTo>
                  <a:lnTo>
                    <a:pt x="357" y="1603"/>
                  </a:lnTo>
                  <a:lnTo>
                    <a:pt x="355" y="1605"/>
                  </a:lnTo>
                  <a:lnTo>
                    <a:pt x="355" y="1605"/>
                  </a:lnTo>
                  <a:lnTo>
                    <a:pt x="354" y="1605"/>
                  </a:lnTo>
                  <a:lnTo>
                    <a:pt x="353" y="1605"/>
                  </a:lnTo>
                  <a:lnTo>
                    <a:pt x="353" y="1607"/>
                  </a:lnTo>
                  <a:lnTo>
                    <a:pt x="350" y="1608"/>
                  </a:lnTo>
                  <a:lnTo>
                    <a:pt x="350" y="1609"/>
                  </a:lnTo>
                  <a:lnTo>
                    <a:pt x="349" y="1608"/>
                  </a:lnTo>
                  <a:lnTo>
                    <a:pt x="350" y="1607"/>
                  </a:lnTo>
                  <a:lnTo>
                    <a:pt x="350" y="1607"/>
                  </a:lnTo>
                  <a:lnTo>
                    <a:pt x="349" y="1607"/>
                  </a:lnTo>
                  <a:lnTo>
                    <a:pt x="349" y="1607"/>
                  </a:lnTo>
                  <a:lnTo>
                    <a:pt x="348" y="1609"/>
                  </a:lnTo>
                  <a:lnTo>
                    <a:pt x="348" y="1609"/>
                  </a:lnTo>
                  <a:lnTo>
                    <a:pt x="346" y="1610"/>
                  </a:lnTo>
                  <a:lnTo>
                    <a:pt x="345" y="1611"/>
                  </a:lnTo>
                  <a:lnTo>
                    <a:pt x="345" y="1611"/>
                  </a:lnTo>
                  <a:lnTo>
                    <a:pt x="345" y="1611"/>
                  </a:lnTo>
                  <a:lnTo>
                    <a:pt x="345" y="1612"/>
                  </a:lnTo>
                  <a:lnTo>
                    <a:pt x="344" y="1612"/>
                  </a:lnTo>
                  <a:lnTo>
                    <a:pt x="342" y="1613"/>
                  </a:lnTo>
                  <a:lnTo>
                    <a:pt x="342" y="1613"/>
                  </a:lnTo>
                  <a:lnTo>
                    <a:pt x="342" y="1612"/>
                  </a:lnTo>
                  <a:lnTo>
                    <a:pt x="342" y="1611"/>
                  </a:lnTo>
                  <a:lnTo>
                    <a:pt x="342" y="1610"/>
                  </a:lnTo>
                  <a:lnTo>
                    <a:pt x="342" y="1609"/>
                  </a:lnTo>
                  <a:lnTo>
                    <a:pt x="342" y="1609"/>
                  </a:lnTo>
                  <a:lnTo>
                    <a:pt x="342" y="1609"/>
                  </a:lnTo>
                  <a:lnTo>
                    <a:pt x="343" y="1609"/>
                  </a:lnTo>
                  <a:lnTo>
                    <a:pt x="343" y="1608"/>
                  </a:lnTo>
                  <a:lnTo>
                    <a:pt x="345" y="1608"/>
                  </a:lnTo>
                  <a:lnTo>
                    <a:pt x="343" y="1608"/>
                  </a:lnTo>
                  <a:lnTo>
                    <a:pt x="343" y="1608"/>
                  </a:lnTo>
                  <a:lnTo>
                    <a:pt x="342" y="1607"/>
                  </a:lnTo>
                  <a:lnTo>
                    <a:pt x="342" y="1607"/>
                  </a:lnTo>
                  <a:lnTo>
                    <a:pt x="342" y="1606"/>
                  </a:lnTo>
                  <a:lnTo>
                    <a:pt x="341" y="1606"/>
                  </a:lnTo>
                  <a:lnTo>
                    <a:pt x="341" y="1605"/>
                  </a:lnTo>
                  <a:lnTo>
                    <a:pt x="343" y="1604"/>
                  </a:lnTo>
                  <a:lnTo>
                    <a:pt x="344" y="1604"/>
                  </a:lnTo>
                  <a:lnTo>
                    <a:pt x="344" y="1603"/>
                  </a:lnTo>
                  <a:lnTo>
                    <a:pt x="343" y="1602"/>
                  </a:lnTo>
                  <a:lnTo>
                    <a:pt x="342" y="1603"/>
                  </a:lnTo>
                  <a:lnTo>
                    <a:pt x="342" y="1603"/>
                  </a:lnTo>
                  <a:lnTo>
                    <a:pt x="341" y="1604"/>
                  </a:lnTo>
                  <a:lnTo>
                    <a:pt x="341" y="1604"/>
                  </a:lnTo>
                  <a:lnTo>
                    <a:pt x="341" y="1605"/>
                  </a:lnTo>
                  <a:lnTo>
                    <a:pt x="338" y="1605"/>
                  </a:lnTo>
                  <a:lnTo>
                    <a:pt x="337" y="1604"/>
                  </a:lnTo>
                  <a:lnTo>
                    <a:pt x="337" y="1603"/>
                  </a:lnTo>
                  <a:lnTo>
                    <a:pt x="336" y="1603"/>
                  </a:lnTo>
                  <a:lnTo>
                    <a:pt x="336" y="1602"/>
                  </a:lnTo>
                  <a:lnTo>
                    <a:pt x="335" y="1601"/>
                  </a:lnTo>
                  <a:lnTo>
                    <a:pt x="335" y="1601"/>
                  </a:lnTo>
                  <a:lnTo>
                    <a:pt x="334" y="1601"/>
                  </a:lnTo>
                  <a:lnTo>
                    <a:pt x="334" y="1600"/>
                  </a:lnTo>
                  <a:lnTo>
                    <a:pt x="334" y="1600"/>
                  </a:lnTo>
                  <a:lnTo>
                    <a:pt x="333" y="1598"/>
                  </a:lnTo>
                  <a:lnTo>
                    <a:pt x="334" y="1598"/>
                  </a:lnTo>
                  <a:lnTo>
                    <a:pt x="334" y="1597"/>
                  </a:lnTo>
                  <a:lnTo>
                    <a:pt x="334" y="1597"/>
                  </a:lnTo>
                  <a:lnTo>
                    <a:pt x="333" y="1597"/>
                  </a:lnTo>
                  <a:lnTo>
                    <a:pt x="333" y="1596"/>
                  </a:lnTo>
                  <a:lnTo>
                    <a:pt x="334" y="1593"/>
                  </a:lnTo>
                  <a:lnTo>
                    <a:pt x="334" y="1592"/>
                  </a:lnTo>
                  <a:lnTo>
                    <a:pt x="335" y="1590"/>
                  </a:lnTo>
                  <a:lnTo>
                    <a:pt x="334" y="1588"/>
                  </a:lnTo>
                  <a:lnTo>
                    <a:pt x="334" y="1587"/>
                  </a:lnTo>
                  <a:lnTo>
                    <a:pt x="334" y="1587"/>
                  </a:lnTo>
                  <a:lnTo>
                    <a:pt x="335" y="1585"/>
                  </a:lnTo>
                  <a:lnTo>
                    <a:pt x="336" y="1585"/>
                  </a:lnTo>
                  <a:lnTo>
                    <a:pt x="336" y="1584"/>
                  </a:lnTo>
                  <a:lnTo>
                    <a:pt x="336" y="1584"/>
                  </a:lnTo>
                  <a:lnTo>
                    <a:pt x="337" y="1582"/>
                  </a:lnTo>
                  <a:lnTo>
                    <a:pt x="337" y="1581"/>
                  </a:lnTo>
                  <a:lnTo>
                    <a:pt x="337" y="1580"/>
                  </a:lnTo>
                  <a:lnTo>
                    <a:pt x="341" y="1576"/>
                  </a:lnTo>
                  <a:lnTo>
                    <a:pt x="341" y="1575"/>
                  </a:lnTo>
                  <a:lnTo>
                    <a:pt x="341" y="1575"/>
                  </a:lnTo>
                  <a:lnTo>
                    <a:pt x="341" y="1575"/>
                  </a:lnTo>
                  <a:lnTo>
                    <a:pt x="341" y="1574"/>
                  </a:lnTo>
                  <a:lnTo>
                    <a:pt x="341" y="1574"/>
                  </a:lnTo>
                  <a:lnTo>
                    <a:pt x="341" y="1574"/>
                  </a:lnTo>
                  <a:lnTo>
                    <a:pt x="340" y="1575"/>
                  </a:lnTo>
                  <a:lnTo>
                    <a:pt x="340" y="1574"/>
                  </a:lnTo>
                  <a:lnTo>
                    <a:pt x="341" y="1574"/>
                  </a:lnTo>
                  <a:lnTo>
                    <a:pt x="341" y="1574"/>
                  </a:lnTo>
                  <a:lnTo>
                    <a:pt x="341" y="1573"/>
                  </a:lnTo>
                  <a:lnTo>
                    <a:pt x="341" y="1573"/>
                  </a:lnTo>
                  <a:lnTo>
                    <a:pt x="341" y="1573"/>
                  </a:lnTo>
                  <a:lnTo>
                    <a:pt x="341" y="1572"/>
                  </a:lnTo>
                  <a:lnTo>
                    <a:pt x="341" y="1571"/>
                  </a:lnTo>
                  <a:lnTo>
                    <a:pt x="342" y="1570"/>
                  </a:lnTo>
                  <a:lnTo>
                    <a:pt x="343" y="1569"/>
                  </a:lnTo>
                  <a:lnTo>
                    <a:pt x="344" y="1567"/>
                  </a:lnTo>
                  <a:lnTo>
                    <a:pt x="344" y="1566"/>
                  </a:lnTo>
                  <a:lnTo>
                    <a:pt x="345" y="1566"/>
                  </a:lnTo>
                  <a:lnTo>
                    <a:pt x="346" y="1566"/>
                  </a:lnTo>
                  <a:lnTo>
                    <a:pt x="347" y="1566"/>
                  </a:lnTo>
                  <a:lnTo>
                    <a:pt x="348" y="1564"/>
                  </a:lnTo>
                  <a:lnTo>
                    <a:pt x="348" y="1563"/>
                  </a:lnTo>
                  <a:lnTo>
                    <a:pt x="348" y="1562"/>
                  </a:lnTo>
                  <a:lnTo>
                    <a:pt x="349" y="1561"/>
                  </a:lnTo>
                  <a:lnTo>
                    <a:pt x="350" y="1561"/>
                  </a:lnTo>
                  <a:lnTo>
                    <a:pt x="349" y="1560"/>
                  </a:lnTo>
                  <a:lnTo>
                    <a:pt x="349" y="1560"/>
                  </a:lnTo>
                  <a:lnTo>
                    <a:pt x="348" y="1560"/>
                  </a:lnTo>
                  <a:lnTo>
                    <a:pt x="348" y="1560"/>
                  </a:lnTo>
                  <a:lnTo>
                    <a:pt x="345" y="1562"/>
                  </a:lnTo>
                  <a:lnTo>
                    <a:pt x="345" y="1562"/>
                  </a:lnTo>
                  <a:lnTo>
                    <a:pt x="345" y="1562"/>
                  </a:lnTo>
                  <a:lnTo>
                    <a:pt x="344" y="1562"/>
                  </a:lnTo>
                  <a:lnTo>
                    <a:pt x="344" y="1562"/>
                  </a:lnTo>
                  <a:lnTo>
                    <a:pt x="342" y="1564"/>
                  </a:lnTo>
                  <a:lnTo>
                    <a:pt x="341" y="1564"/>
                  </a:lnTo>
                  <a:lnTo>
                    <a:pt x="341" y="1566"/>
                  </a:lnTo>
                  <a:lnTo>
                    <a:pt x="340" y="1566"/>
                  </a:lnTo>
                  <a:lnTo>
                    <a:pt x="340" y="1567"/>
                  </a:lnTo>
                  <a:lnTo>
                    <a:pt x="339" y="1568"/>
                  </a:lnTo>
                  <a:lnTo>
                    <a:pt x="338" y="1568"/>
                  </a:lnTo>
                  <a:lnTo>
                    <a:pt x="338" y="1569"/>
                  </a:lnTo>
                  <a:lnTo>
                    <a:pt x="337" y="1570"/>
                  </a:lnTo>
                  <a:lnTo>
                    <a:pt x="337" y="1571"/>
                  </a:lnTo>
                  <a:lnTo>
                    <a:pt x="337" y="1570"/>
                  </a:lnTo>
                  <a:lnTo>
                    <a:pt x="337" y="1570"/>
                  </a:lnTo>
                  <a:lnTo>
                    <a:pt x="337" y="1570"/>
                  </a:lnTo>
                  <a:lnTo>
                    <a:pt x="336" y="1570"/>
                  </a:lnTo>
                  <a:lnTo>
                    <a:pt x="336" y="1570"/>
                  </a:lnTo>
                  <a:lnTo>
                    <a:pt x="335" y="1570"/>
                  </a:lnTo>
                  <a:lnTo>
                    <a:pt x="333" y="1574"/>
                  </a:lnTo>
                  <a:lnTo>
                    <a:pt x="332" y="1574"/>
                  </a:lnTo>
                  <a:lnTo>
                    <a:pt x="332" y="1574"/>
                  </a:lnTo>
                  <a:lnTo>
                    <a:pt x="331" y="1575"/>
                  </a:lnTo>
                  <a:lnTo>
                    <a:pt x="331" y="1575"/>
                  </a:lnTo>
                  <a:lnTo>
                    <a:pt x="331" y="1574"/>
                  </a:lnTo>
                  <a:lnTo>
                    <a:pt x="331" y="1573"/>
                  </a:lnTo>
                  <a:lnTo>
                    <a:pt x="331" y="1573"/>
                  </a:lnTo>
                  <a:lnTo>
                    <a:pt x="330" y="1573"/>
                  </a:lnTo>
                  <a:lnTo>
                    <a:pt x="330" y="1571"/>
                  </a:lnTo>
                  <a:lnTo>
                    <a:pt x="331" y="1570"/>
                  </a:lnTo>
                  <a:lnTo>
                    <a:pt x="332" y="1569"/>
                  </a:lnTo>
                  <a:lnTo>
                    <a:pt x="331" y="1568"/>
                  </a:lnTo>
                  <a:lnTo>
                    <a:pt x="331" y="1568"/>
                  </a:lnTo>
                  <a:lnTo>
                    <a:pt x="331" y="1568"/>
                  </a:lnTo>
                  <a:lnTo>
                    <a:pt x="330" y="1569"/>
                  </a:lnTo>
                  <a:lnTo>
                    <a:pt x="330" y="1568"/>
                  </a:lnTo>
                  <a:lnTo>
                    <a:pt x="330" y="1568"/>
                  </a:lnTo>
                  <a:lnTo>
                    <a:pt x="330" y="1568"/>
                  </a:lnTo>
                  <a:lnTo>
                    <a:pt x="331" y="1566"/>
                  </a:lnTo>
                  <a:lnTo>
                    <a:pt x="332" y="1564"/>
                  </a:lnTo>
                  <a:lnTo>
                    <a:pt x="332" y="1564"/>
                  </a:lnTo>
                  <a:lnTo>
                    <a:pt x="331" y="1563"/>
                  </a:lnTo>
                  <a:lnTo>
                    <a:pt x="332" y="1561"/>
                  </a:lnTo>
                  <a:lnTo>
                    <a:pt x="333" y="1559"/>
                  </a:lnTo>
                  <a:lnTo>
                    <a:pt x="334" y="1557"/>
                  </a:lnTo>
                  <a:lnTo>
                    <a:pt x="334" y="1557"/>
                  </a:lnTo>
                  <a:lnTo>
                    <a:pt x="334" y="1556"/>
                  </a:lnTo>
                  <a:lnTo>
                    <a:pt x="335" y="1556"/>
                  </a:lnTo>
                  <a:lnTo>
                    <a:pt x="335" y="1555"/>
                  </a:lnTo>
                  <a:lnTo>
                    <a:pt x="336" y="1554"/>
                  </a:lnTo>
                  <a:lnTo>
                    <a:pt x="338" y="1551"/>
                  </a:lnTo>
                  <a:lnTo>
                    <a:pt x="339" y="1549"/>
                  </a:lnTo>
                  <a:lnTo>
                    <a:pt x="340" y="1548"/>
                  </a:lnTo>
                  <a:lnTo>
                    <a:pt x="341" y="1548"/>
                  </a:lnTo>
                  <a:lnTo>
                    <a:pt x="341" y="1547"/>
                  </a:lnTo>
                  <a:lnTo>
                    <a:pt x="341" y="1545"/>
                  </a:lnTo>
                  <a:lnTo>
                    <a:pt x="342" y="1544"/>
                  </a:lnTo>
                  <a:lnTo>
                    <a:pt x="343" y="1542"/>
                  </a:lnTo>
                  <a:lnTo>
                    <a:pt x="344" y="1541"/>
                  </a:lnTo>
                  <a:lnTo>
                    <a:pt x="345" y="1540"/>
                  </a:lnTo>
                  <a:lnTo>
                    <a:pt x="345" y="1539"/>
                  </a:lnTo>
                  <a:lnTo>
                    <a:pt x="346" y="1539"/>
                  </a:lnTo>
                  <a:lnTo>
                    <a:pt x="347" y="1538"/>
                  </a:lnTo>
                  <a:lnTo>
                    <a:pt x="349" y="1538"/>
                  </a:lnTo>
                  <a:lnTo>
                    <a:pt x="349" y="1537"/>
                  </a:lnTo>
                  <a:lnTo>
                    <a:pt x="350" y="1536"/>
                  </a:lnTo>
                  <a:lnTo>
                    <a:pt x="350" y="1535"/>
                  </a:lnTo>
                  <a:lnTo>
                    <a:pt x="350" y="1535"/>
                  </a:lnTo>
                  <a:lnTo>
                    <a:pt x="350" y="1534"/>
                  </a:lnTo>
                  <a:lnTo>
                    <a:pt x="350" y="1534"/>
                  </a:lnTo>
                  <a:lnTo>
                    <a:pt x="351" y="1533"/>
                  </a:lnTo>
                  <a:lnTo>
                    <a:pt x="351" y="1532"/>
                  </a:lnTo>
                  <a:lnTo>
                    <a:pt x="351" y="1532"/>
                  </a:lnTo>
                  <a:lnTo>
                    <a:pt x="350" y="1532"/>
                  </a:lnTo>
                  <a:lnTo>
                    <a:pt x="350" y="1534"/>
                  </a:lnTo>
                  <a:lnTo>
                    <a:pt x="350" y="1534"/>
                  </a:lnTo>
                  <a:lnTo>
                    <a:pt x="349" y="1535"/>
                  </a:lnTo>
                  <a:lnTo>
                    <a:pt x="349" y="1535"/>
                  </a:lnTo>
                  <a:lnTo>
                    <a:pt x="349" y="1535"/>
                  </a:lnTo>
                  <a:lnTo>
                    <a:pt x="348" y="1535"/>
                  </a:lnTo>
                  <a:lnTo>
                    <a:pt x="347" y="1536"/>
                  </a:lnTo>
                  <a:lnTo>
                    <a:pt x="346" y="1537"/>
                  </a:lnTo>
                  <a:lnTo>
                    <a:pt x="345" y="1536"/>
                  </a:lnTo>
                  <a:lnTo>
                    <a:pt x="346" y="1536"/>
                  </a:lnTo>
                  <a:lnTo>
                    <a:pt x="345" y="1536"/>
                  </a:lnTo>
                  <a:lnTo>
                    <a:pt x="345" y="1536"/>
                  </a:lnTo>
                  <a:lnTo>
                    <a:pt x="345" y="1536"/>
                  </a:lnTo>
                  <a:lnTo>
                    <a:pt x="346" y="1535"/>
                  </a:lnTo>
                  <a:lnTo>
                    <a:pt x="348" y="1533"/>
                  </a:lnTo>
                  <a:lnTo>
                    <a:pt x="349" y="1532"/>
                  </a:lnTo>
                  <a:lnTo>
                    <a:pt x="349" y="1531"/>
                  </a:lnTo>
                  <a:lnTo>
                    <a:pt x="350" y="1531"/>
                  </a:lnTo>
                  <a:lnTo>
                    <a:pt x="350" y="1529"/>
                  </a:lnTo>
                  <a:lnTo>
                    <a:pt x="350" y="1529"/>
                  </a:lnTo>
                  <a:lnTo>
                    <a:pt x="350" y="1530"/>
                  </a:lnTo>
                  <a:lnTo>
                    <a:pt x="349" y="1531"/>
                  </a:lnTo>
                  <a:lnTo>
                    <a:pt x="348" y="1531"/>
                  </a:lnTo>
                  <a:lnTo>
                    <a:pt x="347" y="1532"/>
                  </a:lnTo>
                  <a:lnTo>
                    <a:pt x="346" y="1532"/>
                  </a:lnTo>
                  <a:lnTo>
                    <a:pt x="346" y="1531"/>
                  </a:lnTo>
                  <a:lnTo>
                    <a:pt x="348" y="1530"/>
                  </a:lnTo>
                  <a:lnTo>
                    <a:pt x="348" y="1530"/>
                  </a:lnTo>
                  <a:lnTo>
                    <a:pt x="347" y="1530"/>
                  </a:lnTo>
                  <a:lnTo>
                    <a:pt x="347" y="1530"/>
                  </a:lnTo>
                  <a:lnTo>
                    <a:pt x="347" y="1530"/>
                  </a:lnTo>
                  <a:lnTo>
                    <a:pt x="346" y="1531"/>
                  </a:lnTo>
                  <a:lnTo>
                    <a:pt x="346" y="1532"/>
                  </a:lnTo>
                  <a:lnTo>
                    <a:pt x="345" y="1532"/>
                  </a:lnTo>
                  <a:lnTo>
                    <a:pt x="345" y="1534"/>
                  </a:lnTo>
                  <a:lnTo>
                    <a:pt x="345" y="1534"/>
                  </a:lnTo>
                  <a:lnTo>
                    <a:pt x="344" y="1534"/>
                  </a:lnTo>
                  <a:lnTo>
                    <a:pt x="344" y="1534"/>
                  </a:lnTo>
                  <a:lnTo>
                    <a:pt x="344" y="1534"/>
                  </a:lnTo>
                  <a:lnTo>
                    <a:pt x="343" y="1534"/>
                  </a:lnTo>
                  <a:lnTo>
                    <a:pt x="344" y="1533"/>
                  </a:lnTo>
                  <a:lnTo>
                    <a:pt x="344" y="1532"/>
                  </a:lnTo>
                  <a:lnTo>
                    <a:pt x="343" y="1534"/>
                  </a:lnTo>
                  <a:lnTo>
                    <a:pt x="342" y="1534"/>
                  </a:lnTo>
                  <a:lnTo>
                    <a:pt x="342" y="1535"/>
                  </a:lnTo>
                  <a:lnTo>
                    <a:pt x="341" y="1534"/>
                  </a:lnTo>
                  <a:lnTo>
                    <a:pt x="341" y="1534"/>
                  </a:lnTo>
                  <a:lnTo>
                    <a:pt x="341" y="1535"/>
                  </a:lnTo>
                  <a:lnTo>
                    <a:pt x="341" y="1535"/>
                  </a:lnTo>
                  <a:lnTo>
                    <a:pt x="341" y="1535"/>
                  </a:lnTo>
                  <a:lnTo>
                    <a:pt x="341" y="1535"/>
                  </a:lnTo>
                  <a:lnTo>
                    <a:pt x="342" y="1535"/>
                  </a:lnTo>
                  <a:lnTo>
                    <a:pt x="343" y="1536"/>
                  </a:lnTo>
                  <a:lnTo>
                    <a:pt x="341" y="1540"/>
                  </a:lnTo>
                  <a:lnTo>
                    <a:pt x="341" y="1540"/>
                  </a:lnTo>
                  <a:lnTo>
                    <a:pt x="341" y="1540"/>
                  </a:lnTo>
                  <a:lnTo>
                    <a:pt x="340" y="1540"/>
                  </a:lnTo>
                  <a:lnTo>
                    <a:pt x="339" y="1544"/>
                  </a:lnTo>
                  <a:lnTo>
                    <a:pt x="337" y="1546"/>
                  </a:lnTo>
                  <a:lnTo>
                    <a:pt x="337" y="1547"/>
                  </a:lnTo>
                  <a:lnTo>
                    <a:pt x="335" y="1546"/>
                  </a:lnTo>
                  <a:lnTo>
                    <a:pt x="337" y="1544"/>
                  </a:lnTo>
                  <a:lnTo>
                    <a:pt x="337" y="1544"/>
                  </a:lnTo>
                  <a:lnTo>
                    <a:pt x="337" y="1543"/>
                  </a:lnTo>
                  <a:lnTo>
                    <a:pt x="337" y="1541"/>
                  </a:lnTo>
                  <a:lnTo>
                    <a:pt x="338" y="1540"/>
                  </a:lnTo>
                  <a:lnTo>
                    <a:pt x="338" y="1539"/>
                  </a:lnTo>
                  <a:lnTo>
                    <a:pt x="339" y="1537"/>
                  </a:lnTo>
                  <a:lnTo>
                    <a:pt x="338" y="1538"/>
                  </a:lnTo>
                  <a:lnTo>
                    <a:pt x="337" y="1540"/>
                  </a:lnTo>
                  <a:lnTo>
                    <a:pt x="337" y="1540"/>
                  </a:lnTo>
                  <a:lnTo>
                    <a:pt x="337" y="1540"/>
                  </a:lnTo>
                  <a:lnTo>
                    <a:pt x="337" y="1540"/>
                  </a:lnTo>
                  <a:lnTo>
                    <a:pt x="337" y="1540"/>
                  </a:lnTo>
                  <a:lnTo>
                    <a:pt x="337" y="1541"/>
                  </a:lnTo>
                  <a:lnTo>
                    <a:pt x="337" y="1540"/>
                  </a:lnTo>
                  <a:lnTo>
                    <a:pt x="337" y="1541"/>
                  </a:lnTo>
                  <a:lnTo>
                    <a:pt x="336" y="1543"/>
                  </a:lnTo>
                  <a:lnTo>
                    <a:pt x="336" y="1543"/>
                  </a:lnTo>
                  <a:lnTo>
                    <a:pt x="336" y="1543"/>
                  </a:lnTo>
                  <a:lnTo>
                    <a:pt x="336" y="1544"/>
                  </a:lnTo>
                  <a:lnTo>
                    <a:pt x="336" y="1544"/>
                  </a:lnTo>
                  <a:lnTo>
                    <a:pt x="335" y="1544"/>
                  </a:lnTo>
                  <a:lnTo>
                    <a:pt x="335" y="1545"/>
                  </a:lnTo>
                  <a:lnTo>
                    <a:pt x="335" y="1545"/>
                  </a:lnTo>
                  <a:lnTo>
                    <a:pt x="334" y="1546"/>
                  </a:lnTo>
                  <a:lnTo>
                    <a:pt x="334" y="1547"/>
                  </a:lnTo>
                  <a:lnTo>
                    <a:pt x="334" y="1548"/>
                  </a:lnTo>
                  <a:lnTo>
                    <a:pt x="334" y="1548"/>
                  </a:lnTo>
                  <a:lnTo>
                    <a:pt x="333" y="1548"/>
                  </a:lnTo>
                  <a:lnTo>
                    <a:pt x="333" y="1548"/>
                  </a:lnTo>
                  <a:lnTo>
                    <a:pt x="333" y="1548"/>
                  </a:lnTo>
                  <a:lnTo>
                    <a:pt x="332" y="1548"/>
                  </a:lnTo>
                  <a:lnTo>
                    <a:pt x="332" y="1548"/>
                  </a:lnTo>
                  <a:lnTo>
                    <a:pt x="333" y="1548"/>
                  </a:lnTo>
                  <a:lnTo>
                    <a:pt x="333" y="1549"/>
                  </a:lnTo>
                  <a:lnTo>
                    <a:pt x="333" y="1549"/>
                  </a:lnTo>
                  <a:lnTo>
                    <a:pt x="333" y="1549"/>
                  </a:lnTo>
                  <a:lnTo>
                    <a:pt x="334" y="1548"/>
                  </a:lnTo>
                  <a:lnTo>
                    <a:pt x="335" y="1548"/>
                  </a:lnTo>
                  <a:lnTo>
                    <a:pt x="336" y="1547"/>
                  </a:lnTo>
                  <a:lnTo>
                    <a:pt x="336" y="1547"/>
                  </a:lnTo>
                  <a:lnTo>
                    <a:pt x="336" y="1547"/>
                  </a:lnTo>
                  <a:lnTo>
                    <a:pt x="337" y="1547"/>
                  </a:lnTo>
                  <a:lnTo>
                    <a:pt x="337" y="1547"/>
                  </a:lnTo>
                  <a:lnTo>
                    <a:pt x="337" y="1548"/>
                  </a:lnTo>
                  <a:lnTo>
                    <a:pt x="336" y="1548"/>
                  </a:lnTo>
                  <a:lnTo>
                    <a:pt x="336" y="1548"/>
                  </a:lnTo>
                  <a:lnTo>
                    <a:pt x="336" y="1548"/>
                  </a:lnTo>
                  <a:lnTo>
                    <a:pt x="334" y="1552"/>
                  </a:lnTo>
                  <a:lnTo>
                    <a:pt x="333" y="1552"/>
                  </a:lnTo>
                  <a:lnTo>
                    <a:pt x="333" y="1552"/>
                  </a:lnTo>
                  <a:lnTo>
                    <a:pt x="333" y="1553"/>
                  </a:lnTo>
                  <a:lnTo>
                    <a:pt x="333" y="1553"/>
                  </a:lnTo>
                  <a:lnTo>
                    <a:pt x="332" y="1553"/>
                  </a:lnTo>
                  <a:lnTo>
                    <a:pt x="332" y="1553"/>
                  </a:lnTo>
                  <a:lnTo>
                    <a:pt x="332" y="1554"/>
                  </a:lnTo>
                  <a:lnTo>
                    <a:pt x="332" y="1554"/>
                  </a:lnTo>
                  <a:lnTo>
                    <a:pt x="332" y="1555"/>
                  </a:lnTo>
                  <a:lnTo>
                    <a:pt x="331" y="1555"/>
                  </a:lnTo>
                  <a:lnTo>
                    <a:pt x="332" y="1556"/>
                  </a:lnTo>
                  <a:lnTo>
                    <a:pt x="333" y="1553"/>
                  </a:lnTo>
                  <a:lnTo>
                    <a:pt x="334" y="1553"/>
                  </a:lnTo>
                  <a:lnTo>
                    <a:pt x="334" y="1553"/>
                  </a:lnTo>
                  <a:lnTo>
                    <a:pt x="332" y="1555"/>
                  </a:lnTo>
                  <a:lnTo>
                    <a:pt x="332" y="1556"/>
                  </a:lnTo>
                  <a:lnTo>
                    <a:pt x="332" y="1557"/>
                  </a:lnTo>
                  <a:lnTo>
                    <a:pt x="331" y="1559"/>
                  </a:lnTo>
                  <a:lnTo>
                    <a:pt x="330" y="1561"/>
                  </a:lnTo>
                  <a:lnTo>
                    <a:pt x="329" y="1562"/>
                  </a:lnTo>
                  <a:lnTo>
                    <a:pt x="329" y="1561"/>
                  </a:lnTo>
                  <a:lnTo>
                    <a:pt x="328" y="1561"/>
                  </a:lnTo>
                  <a:lnTo>
                    <a:pt x="328" y="1561"/>
                  </a:lnTo>
                  <a:lnTo>
                    <a:pt x="328" y="1561"/>
                  </a:lnTo>
                  <a:lnTo>
                    <a:pt x="328" y="1561"/>
                  </a:lnTo>
                  <a:lnTo>
                    <a:pt x="328" y="1561"/>
                  </a:lnTo>
                  <a:lnTo>
                    <a:pt x="328" y="1561"/>
                  </a:lnTo>
                  <a:lnTo>
                    <a:pt x="328" y="1560"/>
                  </a:lnTo>
                  <a:lnTo>
                    <a:pt x="328" y="1560"/>
                  </a:lnTo>
                  <a:lnTo>
                    <a:pt x="327" y="1561"/>
                  </a:lnTo>
                  <a:lnTo>
                    <a:pt x="327" y="1561"/>
                  </a:lnTo>
                  <a:lnTo>
                    <a:pt x="328" y="1559"/>
                  </a:lnTo>
                  <a:lnTo>
                    <a:pt x="328" y="1558"/>
                  </a:lnTo>
                  <a:lnTo>
                    <a:pt x="328" y="1557"/>
                  </a:lnTo>
                  <a:lnTo>
                    <a:pt x="328" y="1556"/>
                  </a:lnTo>
                  <a:lnTo>
                    <a:pt x="328" y="1556"/>
                  </a:lnTo>
                  <a:lnTo>
                    <a:pt x="328" y="1555"/>
                  </a:lnTo>
                  <a:lnTo>
                    <a:pt x="328" y="1555"/>
                  </a:lnTo>
                  <a:lnTo>
                    <a:pt x="329" y="1555"/>
                  </a:lnTo>
                  <a:lnTo>
                    <a:pt x="329" y="1554"/>
                  </a:lnTo>
                  <a:lnTo>
                    <a:pt x="330" y="1554"/>
                  </a:lnTo>
                  <a:lnTo>
                    <a:pt x="331" y="1552"/>
                  </a:lnTo>
                  <a:lnTo>
                    <a:pt x="331" y="1552"/>
                  </a:lnTo>
                  <a:lnTo>
                    <a:pt x="330" y="1552"/>
                  </a:lnTo>
                  <a:lnTo>
                    <a:pt x="330" y="1553"/>
                  </a:lnTo>
                  <a:lnTo>
                    <a:pt x="329" y="1553"/>
                  </a:lnTo>
                  <a:lnTo>
                    <a:pt x="329" y="1553"/>
                  </a:lnTo>
                  <a:lnTo>
                    <a:pt x="328" y="1553"/>
                  </a:lnTo>
                  <a:lnTo>
                    <a:pt x="328" y="1553"/>
                  </a:lnTo>
                  <a:lnTo>
                    <a:pt x="328" y="1554"/>
                  </a:lnTo>
                  <a:lnTo>
                    <a:pt x="327" y="1555"/>
                  </a:lnTo>
                  <a:lnTo>
                    <a:pt x="326" y="1557"/>
                  </a:lnTo>
                  <a:lnTo>
                    <a:pt x="326" y="1557"/>
                  </a:lnTo>
                  <a:lnTo>
                    <a:pt x="326" y="1556"/>
                  </a:lnTo>
                  <a:lnTo>
                    <a:pt x="327" y="1555"/>
                  </a:lnTo>
                  <a:lnTo>
                    <a:pt x="328" y="1553"/>
                  </a:lnTo>
                  <a:lnTo>
                    <a:pt x="327" y="1552"/>
                  </a:lnTo>
                  <a:lnTo>
                    <a:pt x="328" y="1551"/>
                  </a:lnTo>
                  <a:lnTo>
                    <a:pt x="328" y="1550"/>
                  </a:lnTo>
                  <a:lnTo>
                    <a:pt x="328" y="1549"/>
                  </a:lnTo>
                  <a:lnTo>
                    <a:pt x="328" y="1548"/>
                  </a:lnTo>
                  <a:lnTo>
                    <a:pt x="331" y="1546"/>
                  </a:lnTo>
                  <a:lnTo>
                    <a:pt x="332" y="1544"/>
                  </a:lnTo>
                  <a:lnTo>
                    <a:pt x="330" y="1546"/>
                  </a:lnTo>
                  <a:lnTo>
                    <a:pt x="331" y="1544"/>
                  </a:lnTo>
                  <a:lnTo>
                    <a:pt x="332" y="1542"/>
                  </a:lnTo>
                  <a:lnTo>
                    <a:pt x="334" y="1538"/>
                  </a:lnTo>
                  <a:lnTo>
                    <a:pt x="335" y="1537"/>
                  </a:lnTo>
                  <a:lnTo>
                    <a:pt x="335" y="1537"/>
                  </a:lnTo>
                  <a:lnTo>
                    <a:pt x="335" y="1537"/>
                  </a:lnTo>
                  <a:lnTo>
                    <a:pt x="336" y="1535"/>
                  </a:lnTo>
                  <a:lnTo>
                    <a:pt x="335" y="1535"/>
                  </a:lnTo>
                  <a:lnTo>
                    <a:pt x="335" y="1535"/>
                  </a:lnTo>
                  <a:lnTo>
                    <a:pt x="334" y="1535"/>
                  </a:lnTo>
                  <a:lnTo>
                    <a:pt x="334" y="1535"/>
                  </a:lnTo>
                  <a:lnTo>
                    <a:pt x="334" y="1534"/>
                  </a:lnTo>
                  <a:lnTo>
                    <a:pt x="335" y="1533"/>
                  </a:lnTo>
                  <a:lnTo>
                    <a:pt x="335" y="1534"/>
                  </a:lnTo>
                  <a:lnTo>
                    <a:pt x="336" y="1534"/>
                  </a:lnTo>
                  <a:lnTo>
                    <a:pt x="336" y="1534"/>
                  </a:lnTo>
                  <a:lnTo>
                    <a:pt x="337" y="1532"/>
                  </a:lnTo>
                  <a:lnTo>
                    <a:pt x="337" y="1533"/>
                  </a:lnTo>
                  <a:lnTo>
                    <a:pt x="337" y="1533"/>
                  </a:lnTo>
                  <a:lnTo>
                    <a:pt x="337" y="1532"/>
                  </a:lnTo>
                  <a:lnTo>
                    <a:pt x="339" y="1533"/>
                  </a:lnTo>
                  <a:lnTo>
                    <a:pt x="339" y="1532"/>
                  </a:lnTo>
                  <a:lnTo>
                    <a:pt x="339" y="1531"/>
                  </a:lnTo>
                  <a:lnTo>
                    <a:pt x="338" y="1531"/>
                  </a:lnTo>
                  <a:lnTo>
                    <a:pt x="338" y="1531"/>
                  </a:lnTo>
                  <a:lnTo>
                    <a:pt x="339" y="1530"/>
                  </a:lnTo>
                  <a:lnTo>
                    <a:pt x="339" y="1529"/>
                  </a:lnTo>
                  <a:lnTo>
                    <a:pt x="338" y="1529"/>
                  </a:lnTo>
                  <a:lnTo>
                    <a:pt x="338" y="1530"/>
                  </a:lnTo>
                  <a:lnTo>
                    <a:pt x="337" y="1531"/>
                  </a:lnTo>
                  <a:lnTo>
                    <a:pt x="337" y="1530"/>
                  </a:lnTo>
                  <a:lnTo>
                    <a:pt x="337" y="1529"/>
                  </a:lnTo>
                  <a:lnTo>
                    <a:pt x="338" y="1529"/>
                  </a:lnTo>
                  <a:lnTo>
                    <a:pt x="338" y="1528"/>
                  </a:lnTo>
                  <a:lnTo>
                    <a:pt x="339" y="1528"/>
                  </a:lnTo>
                  <a:lnTo>
                    <a:pt x="339" y="1528"/>
                  </a:lnTo>
                  <a:lnTo>
                    <a:pt x="339" y="1527"/>
                  </a:lnTo>
                  <a:lnTo>
                    <a:pt x="340" y="1526"/>
                  </a:lnTo>
                  <a:lnTo>
                    <a:pt x="341" y="1524"/>
                  </a:lnTo>
                  <a:lnTo>
                    <a:pt x="341" y="1523"/>
                  </a:lnTo>
                  <a:lnTo>
                    <a:pt x="342" y="1522"/>
                  </a:lnTo>
                  <a:lnTo>
                    <a:pt x="342" y="1523"/>
                  </a:lnTo>
                  <a:lnTo>
                    <a:pt x="342" y="1523"/>
                  </a:lnTo>
                  <a:lnTo>
                    <a:pt x="343" y="1522"/>
                  </a:lnTo>
                  <a:lnTo>
                    <a:pt x="344" y="1521"/>
                  </a:lnTo>
                  <a:lnTo>
                    <a:pt x="344" y="1520"/>
                  </a:lnTo>
                  <a:lnTo>
                    <a:pt x="345" y="1518"/>
                  </a:lnTo>
                  <a:lnTo>
                    <a:pt x="345" y="1518"/>
                  </a:lnTo>
                  <a:lnTo>
                    <a:pt x="345" y="1518"/>
                  </a:lnTo>
                  <a:lnTo>
                    <a:pt x="345" y="1518"/>
                  </a:lnTo>
                  <a:lnTo>
                    <a:pt x="345" y="1517"/>
                  </a:lnTo>
                  <a:lnTo>
                    <a:pt x="346" y="1516"/>
                  </a:lnTo>
                  <a:lnTo>
                    <a:pt x="347" y="1516"/>
                  </a:lnTo>
                  <a:lnTo>
                    <a:pt x="347" y="1514"/>
                  </a:lnTo>
                  <a:lnTo>
                    <a:pt x="347" y="1514"/>
                  </a:lnTo>
                  <a:lnTo>
                    <a:pt x="347" y="1514"/>
                  </a:lnTo>
                  <a:lnTo>
                    <a:pt x="348" y="1514"/>
                  </a:lnTo>
                  <a:lnTo>
                    <a:pt x="349" y="1514"/>
                  </a:lnTo>
                  <a:lnTo>
                    <a:pt x="350" y="1515"/>
                  </a:lnTo>
                  <a:lnTo>
                    <a:pt x="350" y="1515"/>
                  </a:lnTo>
                  <a:lnTo>
                    <a:pt x="352" y="1514"/>
                  </a:lnTo>
                  <a:lnTo>
                    <a:pt x="353" y="1514"/>
                  </a:lnTo>
                  <a:lnTo>
                    <a:pt x="354" y="1515"/>
                  </a:lnTo>
                  <a:lnTo>
                    <a:pt x="354" y="1516"/>
                  </a:lnTo>
                  <a:lnTo>
                    <a:pt x="354" y="1516"/>
                  </a:lnTo>
                  <a:lnTo>
                    <a:pt x="353" y="1518"/>
                  </a:lnTo>
                  <a:lnTo>
                    <a:pt x="354" y="1518"/>
                  </a:lnTo>
                  <a:lnTo>
                    <a:pt x="354" y="1518"/>
                  </a:lnTo>
                  <a:lnTo>
                    <a:pt x="355" y="1518"/>
                  </a:lnTo>
                  <a:lnTo>
                    <a:pt x="357" y="1519"/>
                  </a:lnTo>
                  <a:lnTo>
                    <a:pt x="356" y="1518"/>
                  </a:lnTo>
                  <a:lnTo>
                    <a:pt x="356" y="1518"/>
                  </a:lnTo>
                  <a:lnTo>
                    <a:pt x="356" y="1517"/>
                  </a:lnTo>
                  <a:lnTo>
                    <a:pt x="356" y="1517"/>
                  </a:lnTo>
                  <a:lnTo>
                    <a:pt x="356" y="1517"/>
                  </a:lnTo>
                  <a:lnTo>
                    <a:pt x="357" y="1516"/>
                  </a:lnTo>
                  <a:lnTo>
                    <a:pt x="355" y="1516"/>
                  </a:lnTo>
                  <a:lnTo>
                    <a:pt x="354" y="1516"/>
                  </a:lnTo>
                  <a:lnTo>
                    <a:pt x="354" y="1516"/>
                  </a:lnTo>
                  <a:lnTo>
                    <a:pt x="354" y="1516"/>
                  </a:lnTo>
                  <a:lnTo>
                    <a:pt x="354" y="1515"/>
                  </a:lnTo>
                  <a:lnTo>
                    <a:pt x="354" y="1515"/>
                  </a:lnTo>
                  <a:lnTo>
                    <a:pt x="356" y="1514"/>
                  </a:lnTo>
                  <a:lnTo>
                    <a:pt x="356" y="1513"/>
                  </a:lnTo>
                  <a:lnTo>
                    <a:pt x="357" y="1513"/>
                  </a:lnTo>
                  <a:lnTo>
                    <a:pt x="357" y="1512"/>
                  </a:lnTo>
                  <a:lnTo>
                    <a:pt x="356" y="1511"/>
                  </a:lnTo>
                  <a:lnTo>
                    <a:pt x="356" y="1511"/>
                  </a:lnTo>
                  <a:lnTo>
                    <a:pt x="355" y="1511"/>
                  </a:lnTo>
                  <a:lnTo>
                    <a:pt x="355" y="1511"/>
                  </a:lnTo>
                  <a:lnTo>
                    <a:pt x="355" y="1510"/>
                  </a:lnTo>
                  <a:lnTo>
                    <a:pt x="355" y="1510"/>
                  </a:lnTo>
                  <a:lnTo>
                    <a:pt x="354" y="1510"/>
                  </a:lnTo>
                  <a:lnTo>
                    <a:pt x="354" y="1511"/>
                  </a:lnTo>
                  <a:lnTo>
                    <a:pt x="353" y="1511"/>
                  </a:lnTo>
                  <a:lnTo>
                    <a:pt x="353" y="1511"/>
                  </a:lnTo>
                  <a:lnTo>
                    <a:pt x="352" y="1511"/>
                  </a:lnTo>
                  <a:lnTo>
                    <a:pt x="353" y="1509"/>
                  </a:lnTo>
                  <a:lnTo>
                    <a:pt x="353" y="1509"/>
                  </a:lnTo>
                  <a:lnTo>
                    <a:pt x="354" y="1509"/>
                  </a:lnTo>
                  <a:lnTo>
                    <a:pt x="353" y="1509"/>
                  </a:lnTo>
                  <a:lnTo>
                    <a:pt x="353" y="1509"/>
                  </a:lnTo>
                  <a:lnTo>
                    <a:pt x="353" y="1508"/>
                  </a:lnTo>
                  <a:lnTo>
                    <a:pt x="353" y="1509"/>
                  </a:lnTo>
                  <a:lnTo>
                    <a:pt x="352" y="1509"/>
                  </a:lnTo>
                  <a:lnTo>
                    <a:pt x="351" y="1509"/>
                  </a:lnTo>
                  <a:lnTo>
                    <a:pt x="351" y="1509"/>
                  </a:lnTo>
                  <a:lnTo>
                    <a:pt x="351" y="1509"/>
                  </a:lnTo>
                  <a:lnTo>
                    <a:pt x="350" y="1509"/>
                  </a:lnTo>
                  <a:lnTo>
                    <a:pt x="350" y="1507"/>
                  </a:lnTo>
                  <a:lnTo>
                    <a:pt x="351" y="1505"/>
                  </a:lnTo>
                  <a:lnTo>
                    <a:pt x="351" y="1505"/>
                  </a:lnTo>
                  <a:lnTo>
                    <a:pt x="352" y="1504"/>
                  </a:lnTo>
                  <a:lnTo>
                    <a:pt x="352" y="1502"/>
                  </a:lnTo>
                  <a:lnTo>
                    <a:pt x="353" y="1501"/>
                  </a:lnTo>
                  <a:lnTo>
                    <a:pt x="353" y="1501"/>
                  </a:lnTo>
                  <a:lnTo>
                    <a:pt x="354" y="1501"/>
                  </a:lnTo>
                  <a:lnTo>
                    <a:pt x="354" y="1499"/>
                  </a:lnTo>
                  <a:lnTo>
                    <a:pt x="354" y="1498"/>
                  </a:lnTo>
                  <a:lnTo>
                    <a:pt x="354" y="1497"/>
                  </a:lnTo>
                  <a:lnTo>
                    <a:pt x="355" y="1496"/>
                  </a:lnTo>
                  <a:lnTo>
                    <a:pt x="355" y="1496"/>
                  </a:lnTo>
                  <a:lnTo>
                    <a:pt x="356" y="1495"/>
                  </a:lnTo>
                  <a:lnTo>
                    <a:pt x="356" y="1494"/>
                  </a:lnTo>
                  <a:lnTo>
                    <a:pt x="358" y="1493"/>
                  </a:lnTo>
                  <a:lnTo>
                    <a:pt x="358" y="1493"/>
                  </a:lnTo>
                  <a:lnTo>
                    <a:pt x="358" y="1492"/>
                  </a:lnTo>
                  <a:lnTo>
                    <a:pt x="358" y="1491"/>
                  </a:lnTo>
                  <a:lnTo>
                    <a:pt x="358" y="1489"/>
                  </a:lnTo>
                  <a:lnTo>
                    <a:pt x="359" y="1488"/>
                  </a:lnTo>
                  <a:lnTo>
                    <a:pt x="359" y="1488"/>
                  </a:lnTo>
                  <a:lnTo>
                    <a:pt x="360" y="1488"/>
                  </a:lnTo>
                  <a:lnTo>
                    <a:pt x="361" y="1487"/>
                  </a:lnTo>
                  <a:lnTo>
                    <a:pt x="361" y="1486"/>
                  </a:lnTo>
                  <a:lnTo>
                    <a:pt x="362" y="1486"/>
                  </a:lnTo>
                  <a:lnTo>
                    <a:pt x="361" y="1485"/>
                  </a:lnTo>
                  <a:lnTo>
                    <a:pt x="359" y="1484"/>
                  </a:lnTo>
                  <a:lnTo>
                    <a:pt x="358" y="1485"/>
                  </a:lnTo>
                  <a:lnTo>
                    <a:pt x="357" y="1486"/>
                  </a:lnTo>
                  <a:lnTo>
                    <a:pt x="357" y="1487"/>
                  </a:lnTo>
                  <a:lnTo>
                    <a:pt x="357" y="1487"/>
                  </a:lnTo>
                  <a:lnTo>
                    <a:pt x="357" y="1488"/>
                  </a:lnTo>
                  <a:lnTo>
                    <a:pt x="356" y="1488"/>
                  </a:lnTo>
                  <a:lnTo>
                    <a:pt x="356" y="1488"/>
                  </a:lnTo>
                  <a:lnTo>
                    <a:pt x="354" y="1489"/>
                  </a:lnTo>
                  <a:lnTo>
                    <a:pt x="354" y="1490"/>
                  </a:lnTo>
                  <a:lnTo>
                    <a:pt x="354" y="1491"/>
                  </a:lnTo>
                  <a:lnTo>
                    <a:pt x="353" y="1491"/>
                  </a:lnTo>
                  <a:lnTo>
                    <a:pt x="352" y="1492"/>
                  </a:lnTo>
                  <a:lnTo>
                    <a:pt x="352" y="1492"/>
                  </a:lnTo>
                  <a:lnTo>
                    <a:pt x="351" y="1492"/>
                  </a:lnTo>
                  <a:lnTo>
                    <a:pt x="350" y="1494"/>
                  </a:lnTo>
                  <a:lnTo>
                    <a:pt x="349" y="1495"/>
                  </a:lnTo>
                  <a:lnTo>
                    <a:pt x="349" y="1496"/>
                  </a:lnTo>
                  <a:lnTo>
                    <a:pt x="349" y="1496"/>
                  </a:lnTo>
                  <a:lnTo>
                    <a:pt x="349" y="1496"/>
                  </a:lnTo>
                  <a:lnTo>
                    <a:pt x="348" y="1497"/>
                  </a:lnTo>
                  <a:lnTo>
                    <a:pt x="348" y="1498"/>
                  </a:lnTo>
                  <a:lnTo>
                    <a:pt x="346" y="1499"/>
                  </a:lnTo>
                  <a:lnTo>
                    <a:pt x="346" y="1500"/>
                  </a:lnTo>
                  <a:lnTo>
                    <a:pt x="346" y="1501"/>
                  </a:lnTo>
                  <a:lnTo>
                    <a:pt x="345" y="1501"/>
                  </a:lnTo>
                  <a:lnTo>
                    <a:pt x="344" y="1503"/>
                  </a:lnTo>
                  <a:lnTo>
                    <a:pt x="344" y="1502"/>
                  </a:lnTo>
                  <a:lnTo>
                    <a:pt x="342" y="1502"/>
                  </a:lnTo>
                  <a:lnTo>
                    <a:pt x="345" y="1499"/>
                  </a:lnTo>
                  <a:lnTo>
                    <a:pt x="345" y="1498"/>
                  </a:lnTo>
                  <a:lnTo>
                    <a:pt x="345" y="1497"/>
                  </a:lnTo>
                  <a:lnTo>
                    <a:pt x="346" y="1497"/>
                  </a:lnTo>
                  <a:lnTo>
                    <a:pt x="346" y="1496"/>
                  </a:lnTo>
                  <a:lnTo>
                    <a:pt x="347" y="1496"/>
                  </a:lnTo>
                  <a:lnTo>
                    <a:pt x="346" y="1496"/>
                  </a:lnTo>
                  <a:lnTo>
                    <a:pt x="345" y="1497"/>
                  </a:lnTo>
                  <a:lnTo>
                    <a:pt x="345" y="1497"/>
                  </a:lnTo>
                  <a:lnTo>
                    <a:pt x="345" y="1497"/>
                  </a:lnTo>
                  <a:lnTo>
                    <a:pt x="345" y="1496"/>
                  </a:lnTo>
                  <a:lnTo>
                    <a:pt x="345" y="1495"/>
                  </a:lnTo>
                  <a:lnTo>
                    <a:pt x="345" y="1494"/>
                  </a:lnTo>
                  <a:lnTo>
                    <a:pt x="345" y="1493"/>
                  </a:lnTo>
                  <a:lnTo>
                    <a:pt x="345" y="1493"/>
                  </a:lnTo>
                  <a:lnTo>
                    <a:pt x="345" y="1493"/>
                  </a:lnTo>
                  <a:lnTo>
                    <a:pt x="345" y="1493"/>
                  </a:lnTo>
                  <a:lnTo>
                    <a:pt x="345" y="1493"/>
                  </a:lnTo>
                  <a:lnTo>
                    <a:pt x="345" y="1493"/>
                  </a:lnTo>
                  <a:lnTo>
                    <a:pt x="345" y="1492"/>
                  </a:lnTo>
                  <a:lnTo>
                    <a:pt x="346" y="1492"/>
                  </a:lnTo>
                  <a:lnTo>
                    <a:pt x="346" y="1491"/>
                  </a:lnTo>
                  <a:lnTo>
                    <a:pt x="347" y="1492"/>
                  </a:lnTo>
                  <a:lnTo>
                    <a:pt x="347" y="1491"/>
                  </a:lnTo>
                  <a:lnTo>
                    <a:pt x="347" y="1490"/>
                  </a:lnTo>
                  <a:lnTo>
                    <a:pt x="347" y="1490"/>
                  </a:lnTo>
                  <a:lnTo>
                    <a:pt x="347" y="1490"/>
                  </a:lnTo>
                  <a:lnTo>
                    <a:pt x="347" y="1489"/>
                  </a:lnTo>
                  <a:lnTo>
                    <a:pt x="347" y="1488"/>
                  </a:lnTo>
                  <a:lnTo>
                    <a:pt x="348" y="1488"/>
                  </a:lnTo>
                  <a:lnTo>
                    <a:pt x="347" y="1488"/>
                  </a:lnTo>
                  <a:lnTo>
                    <a:pt x="348" y="1488"/>
                  </a:lnTo>
                  <a:lnTo>
                    <a:pt x="349" y="1488"/>
                  </a:lnTo>
                  <a:lnTo>
                    <a:pt x="349" y="1487"/>
                  </a:lnTo>
                  <a:lnTo>
                    <a:pt x="349" y="1486"/>
                  </a:lnTo>
                  <a:lnTo>
                    <a:pt x="349" y="1486"/>
                  </a:lnTo>
                  <a:lnTo>
                    <a:pt x="350" y="1485"/>
                  </a:lnTo>
                  <a:lnTo>
                    <a:pt x="350" y="1483"/>
                  </a:lnTo>
                  <a:lnTo>
                    <a:pt x="351" y="1482"/>
                  </a:lnTo>
                  <a:lnTo>
                    <a:pt x="351" y="1481"/>
                  </a:lnTo>
                  <a:lnTo>
                    <a:pt x="352" y="1481"/>
                  </a:lnTo>
                  <a:lnTo>
                    <a:pt x="352" y="1480"/>
                  </a:lnTo>
                  <a:lnTo>
                    <a:pt x="352" y="1479"/>
                  </a:lnTo>
                  <a:lnTo>
                    <a:pt x="352" y="1479"/>
                  </a:lnTo>
                  <a:lnTo>
                    <a:pt x="351" y="1479"/>
                  </a:lnTo>
                  <a:lnTo>
                    <a:pt x="352" y="1479"/>
                  </a:lnTo>
                  <a:lnTo>
                    <a:pt x="352" y="1479"/>
                  </a:lnTo>
                  <a:lnTo>
                    <a:pt x="352" y="1479"/>
                  </a:lnTo>
                  <a:lnTo>
                    <a:pt x="352" y="1478"/>
                  </a:lnTo>
                  <a:lnTo>
                    <a:pt x="353" y="1477"/>
                  </a:lnTo>
                  <a:lnTo>
                    <a:pt x="353" y="1478"/>
                  </a:lnTo>
                  <a:lnTo>
                    <a:pt x="353" y="1478"/>
                  </a:lnTo>
                  <a:lnTo>
                    <a:pt x="353" y="1478"/>
                  </a:lnTo>
                  <a:lnTo>
                    <a:pt x="354" y="1478"/>
                  </a:lnTo>
                  <a:lnTo>
                    <a:pt x="354" y="1477"/>
                  </a:lnTo>
                  <a:lnTo>
                    <a:pt x="354" y="1477"/>
                  </a:lnTo>
                  <a:lnTo>
                    <a:pt x="354" y="1476"/>
                  </a:lnTo>
                  <a:lnTo>
                    <a:pt x="354" y="1476"/>
                  </a:lnTo>
                  <a:lnTo>
                    <a:pt x="354" y="1475"/>
                  </a:lnTo>
                  <a:lnTo>
                    <a:pt x="354" y="1473"/>
                  </a:lnTo>
                  <a:lnTo>
                    <a:pt x="352" y="1472"/>
                  </a:lnTo>
                  <a:lnTo>
                    <a:pt x="351" y="1472"/>
                  </a:lnTo>
                  <a:lnTo>
                    <a:pt x="351" y="1472"/>
                  </a:lnTo>
                  <a:lnTo>
                    <a:pt x="350" y="1471"/>
                  </a:lnTo>
                  <a:lnTo>
                    <a:pt x="350" y="1470"/>
                  </a:lnTo>
                  <a:lnTo>
                    <a:pt x="350" y="1470"/>
                  </a:lnTo>
                  <a:lnTo>
                    <a:pt x="352" y="1470"/>
                  </a:lnTo>
                  <a:lnTo>
                    <a:pt x="352" y="1470"/>
                  </a:lnTo>
                  <a:lnTo>
                    <a:pt x="352" y="1470"/>
                  </a:lnTo>
                  <a:lnTo>
                    <a:pt x="354" y="1470"/>
                  </a:lnTo>
                  <a:lnTo>
                    <a:pt x="354" y="1470"/>
                  </a:lnTo>
                  <a:lnTo>
                    <a:pt x="355" y="1470"/>
                  </a:lnTo>
                  <a:lnTo>
                    <a:pt x="355" y="1469"/>
                  </a:lnTo>
                  <a:lnTo>
                    <a:pt x="355" y="1468"/>
                  </a:lnTo>
                  <a:lnTo>
                    <a:pt x="356" y="1469"/>
                  </a:lnTo>
                  <a:lnTo>
                    <a:pt x="357" y="1468"/>
                  </a:lnTo>
                  <a:lnTo>
                    <a:pt x="357" y="1468"/>
                  </a:lnTo>
                  <a:lnTo>
                    <a:pt x="357" y="1467"/>
                  </a:lnTo>
                  <a:lnTo>
                    <a:pt x="358" y="1467"/>
                  </a:lnTo>
                  <a:lnTo>
                    <a:pt x="358" y="1467"/>
                  </a:lnTo>
                  <a:lnTo>
                    <a:pt x="358" y="1467"/>
                  </a:lnTo>
                  <a:lnTo>
                    <a:pt x="358" y="1468"/>
                  </a:lnTo>
                  <a:lnTo>
                    <a:pt x="358" y="1468"/>
                  </a:lnTo>
                  <a:lnTo>
                    <a:pt x="358" y="1468"/>
                  </a:lnTo>
                  <a:lnTo>
                    <a:pt x="359" y="1468"/>
                  </a:lnTo>
                  <a:lnTo>
                    <a:pt x="359" y="1468"/>
                  </a:lnTo>
                  <a:lnTo>
                    <a:pt x="360" y="1468"/>
                  </a:lnTo>
                  <a:lnTo>
                    <a:pt x="360" y="1466"/>
                  </a:lnTo>
                  <a:lnTo>
                    <a:pt x="360" y="1466"/>
                  </a:lnTo>
                  <a:lnTo>
                    <a:pt x="362" y="1465"/>
                  </a:lnTo>
                  <a:lnTo>
                    <a:pt x="362" y="1465"/>
                  </a:lnTo>
                  <a:lnTo>
                    <a:pt x="362" y="1465"/>
                  </a:lnTo>
                  <a:lnTo>
                    <a:pt x="364" y="1466"/>
                  </a:lnTo>
                  <a:lnTo>
                    <a:pt x="364" y="1465"/>
                  </a:lnTo>
                  <a:lnTo>
                    <a:pt x="364" y="1465"/>
                  </a:lnTo>
                  <a:lnTo>
                    <a:pt x="363" y="1465"/>
                  </a:lnTo>
                  <a:lnTo>
                    <a:pt x="363" y="1464"/>
                  </a:lnTo>
                  <a:lnTo>
                    <a:pt x="363" y="1463"/>
                  </a:lnTo>
                  <a:lnTo>
                    <a:pt x="362" y="1462"/>
                  </a:lnTo>
                  <a:lnTo>
                    <a:pt x="363" y="1462"/>
                  </a:lnTo>
                  <a:lnTo>
                    <a:pt x="363" y="1461"/>
                  </a:lnTo>
                  <a:lnTo>
                    <a:pt x="361" y="1461"/>
                  </a:lnTo>
                  <a:lnTo>
                    <a:pt x="360" y="1462"/>
                  </a:lnTo>
                  <a:lnTo>
                    <a:pt x="360" y="1462"/>
                  </a:lnTo>
                  <a:lnTo>
                    <a:pt x="360" y="1462"/>
                  </a:lnTo>
                  <a:lnTo>
                    <a:pt x="359" y="1463"/>
                  </a:lnTo>
                  <a:lnTo>
                    <a:pt x="358" y="1464"/>
                  </a:lnTo>
                  <a:lnTo>
                    <a:pt x="358" y="1463"/>
                  </a:lnTo>
                  <a:lnTo>
                    <a:pt x="358" y="1463"/>
                  </a:lnTo>
                  <a:lnTo>
                    <a:pt x="356" y="1464"/>
                  </a:lnTo>
                  <a:lnTo>
                    <a:pt x="356" y="1464"/>
                  </a:lnTo>
                  <a:lnTo>
                    <a:pt x="356" y="1465"/>
                  </a:lnTo>
                  <a:lnTo>
                    <a:pt x="354" y="1464"/>
                  </a:lnTo>
                  <a:lnTo>
                    <a:pt x="354" y="1464"/>
                  </a:lnTo>
                  <a:lnTo>
                    <a:pt x="351" y="1464"/>
                  </a:lnTo>
                  <a:lnTo>
                    <a:pt x="349" y="1466"/>
                  </a:lnTo>
                  <a:lnTo>
                    <a:pt x="349" y="1466"/>
                  </a:lnTo>
                  <a:lnTo>
                    <a:pt x="348" y="1467"/>
                  </a:lnTo>
                  <a:lnTo>
                    <a:pt x="348" y="1467"/>
                  </a:lnTo>
                  <a:lnTo>
                    <a:pt x="346" y="1466"/>
                  </a:lnTo>
                  <a:lnTo>
                    <a:pt x="345" y="1467"/>
                  </a:lnTo>
                  <a:lnTo>
                    <a:pt x="345" y="1466"/>
                  </a:lnTo>
                  <a:lnTo>
                    <a:pt x="345" y="1465"/>
                  </a:lnTo>
                  <a:lnTo>
                    <a:pt x="346" y="1463"/>
                  </a:lnTo>
                  <a:lnTo>
                    <a:pt x="346" y="1463"/>
                  </a:lnTo>
                  <a:lnTo>
                    <a:pt x="346" y="1462"/>
                  </a:lnTo>
                  <a:lnTo>
                    <a:pt x="347" y="1459"/>
                  </a:lnTo>
                  <a:lnTo>
                    <a:pt x="348" y="1458"/>
                  </a:lnTo>
                  <a:lnTo>
                    <a:pt x="348" y="1457"/>
                  </a:lnTo>
                  <a:lnTo>
                    <a:pt x="348" y="1457"/>
                  </a:lnTo>
                  <a:lnTo>
                    <a:pt x="349" y="1457"/>
                  </a:lnTo>
                  <a:lnTo>
                    <a:pt x="347" y="1456"/>
                  </a:lnTo>
                  <a:lnTo>
                    <a:pt x="347" y="1457"/>
                  </a:lnTo>
                  <a:lnTo>
                    <a:pt x="346" y="1457"/>
                  </a:lnTo>
                  <a:lnTo>
                    <a:pt x="346" y="1457"/>
                  </a:lnTo>
                  <a:lnTo>
                    <a:pt x="347" y="1452"/>
                  </a:lnTo>
                  <a:lnTo>
                    <a:pt x="347" y="1450"/>
                  </a:lnTo>
                  <a:lnTo>
                    <a:pt x="347" y="1450"/>
                  </a:lnTo>
                  <a:lnTo>
                    <a:pt x="348" y="1448"/>
                  </a:lnTo>
                  <a:lnTo>
                    <a:pt x="348" y="1448"/>
                  </a:lnTo>
                  <a:lnTo>
                    <a:pt x="348" y="1448"/>
                  </a:lnTo>
                  <a:lnTo>
                    <a:pt x="348" y="1447"/>
                  </a:lnTo>
                  <a:lnTo>
                    <a:pt x="348" y="1447"/>
                  </a:lnTo>
                  <a:lnTo>
                    <a:pt x="348" y="1447"/>
                  </a:lnTo>
                  <a:lnTo>
                    <a:pt x="347" y="1448"/>
                  </a:lnTo>
                  <a:lnTo>
                    <a:pt x="347" y="1448"/>
                  </a:lnTo>
                  <a:lnTo>
                    <a:pt x="346" y="1450"/>
                  </a:lnTo>
                  <a:lnTo>
                    <a:pt x="346" y="1451"/>
                  </a:lnTo>
                  <a:lnTo>
                    <a:pt x="345" y="1452"/>
                  </a:lnTo>
                  <a:lnTo>
                    <a:pt x="345" y="1452"/>
                  </a:lnTo>
                  <a:lnTo>
                    <a:pt x="344" y="1453"/>
                  </a:lnTo>
                  <a:lnTo>
                    <a:pt x="344" y="1454"/>
                  </a:lnTo>
                  <a:lnTo>
                    <a:pt x="345" y="1454"/>
                  </a:lnTo>
                  <a:lnTo>
                    <a:pt x="345" y="1455"/>
                  </a:lnTo>
                  <a:lnTo>
                    <a:pt x="345" y="1456"/>
                  </a:lnTo>
                  <a:lnTo>
                    <a:pt x="345" y="1457"/>
                  </a:lnTo>
                  <a:lnTo>
                    <a:pt x="345" y="1458"/>
                  </a:lnTo>
                  <a:lnTo>
                    <a:pt x="345" y="1458"/>
                  </a:lnTo>
                  <a:lnTo>
                    <a:pt x="344" y="1458"/>
                  </a:lnTo>
                  <a:lnTo>
                    <a:pt x="344" y="1458"/>
                  </a:lnTo>
                  <a:lnTo>
                    <a:pt x="344" y="1458"/>
                  </a:lnTo>
                  <a:lnTo>
                    <a:pt x="343" y="1459"/>
                  </a:lnTo>
                  <a:lnTo>
                    <a:pt x="343" y="1460"/>
                  </a:lnTo>
                  <a:lnTo>
                    <a:pt x="342" y="1461"/>
                  </a:lnTo>
                  <a:lnTo>
                    <a:pt x="342" y="1462"/>
                  </a:lnTo>
                  <a:lnTo>
                    <a:pt x="342" y="1462"/>
                  </a:lnTo>
                  <a:lnTo>
                    <a:pt x="341" y="1462"/>
                  </a:lnTo>
                  <a:lnTo>
                    <a:pt x="341" y="1462"/>
                  </a:lnTo>
                  <a:lnTo>
                    <a:pt x="341" y="1462"/>
                  </a:lnTo>
                  <a:lnTo>
                    <a:pt x="340" y="1462"/>
                  </a:lnTo>
                  <a:lnTo>
                    <a:pt x="340" y="1461"/>
                  </a:lnTo>
                  <a:lnTo>
                    <a:pt x="340" y="1461"/>
                  </a:lnTo>
                  <a:lnTo>
                    <a:pt x="339" y="1460"/>
                  </a:lnTo>
                  <a:lnTo>
                    <a:pt x="339" y="1459"/>
                  </a:lnTo>
                  <a:lnTo>
                    <a:pt x="339" y="1459"/>
                  </a:lnTo>
                  <a:lnTo>
                    <a:pt x="339" y="1458"/>
                  </a:lnTo>
                  <a:lnTo>
                    <a:pt x="339" y="1457"/>
                  </a:lnTo>
                  <a:lnTo>
                    <a:pt x="339" y="1457"/>
                  </a:lnTo>
                  <a:lnTo>
                    <a:pt x="339" y="1456"/>
                  </a:lnTo>
                  <a:lnTo>
                    <a:pt x="340" y="1455"/>
                  </a:lnTo>
                  <a:lnTo>
                    <a:pt x="340" y="1455"/>
                  </a:lnTo>
                  <a:lnTo>
                    <a:pt x="337" y="1453"/>
                  </a:lnTo>
                  <a:lnTo>
                    <a:pt x="337" y="1454"/>
                  </a:lnTo>
                  <a:lnTo>
                    <a:pt x="337" y="1453"/>
                  </a:lnTo>
                  <a:lnTo>
                    <a:pt x="337" y="1453"/>
                  </a:lnTo>
                  <a:lnTo>
                    <a:pt x="336" y="1453"/>
                  </a:lnTo>
                  <a:lnTo>
                    <a:pt x="336" y="1453"/>
                  </a:lnTo>
                  <a:lnTo>
                    <a:pt x="337" y="1453"/>
                  </a:lnTo>
                  <a:lnTo>
                    <a:pt x="337" y="1453"/>
                  </a:lnTo>
                  <a:lnTo>
                    <a:pt x="337" y="1453"/>
                  </a:lnTo>
                  <a:lnTo>
                    <a:pt x="337" y="1452"/>
                  </a:lnTo>
                  <a:lnTo>
                    <a:pt x="337" y="1451"/>
                  </a:lnTo>
                  <a:lnTo>
                    <a:pt x="337" y="1451"/>
                  </a:lnTo>
                  <a:lnTo>
                    <a:pt x="337" y="1450"/>
                  </a:lnTo>
                  <a:lnTo>
                    <a:pt x="338" y="1449"/>
                  </a:lnTo>
                  <a:lnTo>
                    <a:pt x="338" y="1449"/>
                  </a:lnTo>
                  <a:lnTo>
                    <a:pt x="339" y="1448"/>
                  </a:lnTo>
                  <a:lnTo>
                    <a:pt x="340" y="1447"/>
                  </a:lnTo>
                  <a:lnTo>
                    <a:pt x="341" y="1447"/>
                  </a:lnTo>
                  <a:lnTo>
                    <a:pt x="341" y="1447"/>
                  </a:lnTo>
                  <a:lnTo>
                    <a:pt x="341" y="1446"/>
                  </a:lnTo>
                  <a:lnTo>
                    <a:pt x="341" y="1445"/>
                  </a:lnTo>
                  <a:lnTo>
                    <a:pt x="342" y="1445"/>
                  </a:lnTo>
                  <a:lnTo>
                    <a:pt x="342" y="1446"/>
                  </a:lnTo>
                  <a:lnTo>
                    <a:pt x="343" y="1446"/>
                  </a:lnTo>
                  <a:lnTo>
                    <a:pt x="344" y="1446"/>
                  </a:lnTo>
                  <a:lnTo>
                    <a:pt x="344" y="1446"/>
                  </a:lnTo>
                  <a:lnTo>
                    <a:pt x="344" y="1446"/>
                  </a:lnTo>
                  <a:lnTo>
                    <a:pt x="343" y="1447"/>
                  </a:lnTo>
                  <a:lnTo>
                    <a:pt x="343" y="1446"/>
                  </a:lnTo>
                  <a:lnTo>
                    <a:pt x="343" y="1447"/>
                  </a:lnTo>
                  <a:lnTo>
                    <a:pt x="344" y="1447"/>
                  </a:lnTo>
                  <a:lnTo>
                    <a:pt x="344" y="1447"/>
                  </a:lnTo>
                  <a:lnTo>
                    <a:pt x="345" y="1446"/>
                  </a:lnTo>
                  <a:lnTo>
                    <a:pt x="345" y="1447"/>
                  </a:lnTo>
                  <a:lnTo>
                    <a:pt x="343" y="1449"/>
                  </a:lnTo>
                  <a:lnTo>
                    <a:pt x="343" y="1449"/>
                  </a:lnTo>
                  <a:lnTo>
                    <a:pt x="342" y="1450"/>
                  </a:lnTo>
                  <a:lnTo>
                    <a:pt x="343" y="1451"/>
                  </a:lnTo>
                  <a:lnTo>
                    <a:pt x="343" y="1449"/>
                  </a:lnTo>
                  <a:lnTo>
                    <a:pt x="343" y="1449"/>
                  </a:lnTo>
                  <a:lnTo>
                    <a:pt x="344" y="1448"/>
                  </a:lnTo>
                  <a:lnTo>
                    <a:pt x="345" y="1448"/>
                  </a:lnTo>
                  <a:lnTo>
                    <a:pt x="345" y="1448"/>
                  </a:lnTo>
                  <a:lnTo>
                    <a:pt x="345" y="1447"/>
                  </a:lnTo>
                  <a:lnTo>
                    <a:pt x="345" y="1447"/>
                  </a:lnTo>
                  <a:lnTo>
                    <a:pt x="345" y="1446"/>
                  </a:lnTo>
                  <a:lnTo>
                    <a:pt x="345" y="1445"/>
                  </a:lnTo>
                  <a:lnTo>
                    <a:pt x="345" y="1444"/>
                  </a:lnTo>
                  <a:lnTo>
                    <a:pt x="346" y="1444"/>
                  </a:lnTo>
                  <a:lnTo>
                    <a:pt x="346" y="1444"/>
                  </a:lnTo>
                  <a:lnTo>
                    <a:pt x="346" y="1444"/>
                  </a:lnTo>
                  <a:lnTo>
                    <a:pt x="346" y="1444"/>
                  </a:lnTo>
                  <a:lnTo>
                    <a:pt x="347" y="1444"/>
                  </a:lnTo>
                  <a:lnTo>
                    <a:pt x="346" y="1444"/>
                  </a:lnTo>
                  <a:lnTo>
                    <a:pt x="347" y="1443"/>
                  </a:lnTo>
                  <a:lnTo>
                    <a:pt x="348" y="1443"/>
                  </a:lnTo>
                  <a:lnTo>
                    <a:pt x="347" y="1444"/>
                  </a:lnTo>
                  <a:lnTo>
                    <a:pt x="347" y="1444"/>
                  </a:lnTo>
                  <a:lnTo>
                    <a:pt x="346" y="1445"/>
                  </a:lnTo>
                  <a:lnTo>
                    <a:pt x="346" y="1445"/>
                  </a:lnTo>
                  <a:lnTo>
                    <a:pt x="346" y="1446"/>
                  </a:lnTo>
                  <a:lnTo>
                    <a:pt x="347" y="1444"/>
                  </a:lnTo>
                  <a:lnTo>
                    <a:pt x="348" y="1444"/>
                  </a:lnTo>
                  <a:lnTo>
                    <a:pt x="349" y="1443"/>
                  </a:lnTo>
                  <a:lnTo>
                    <a:pt x="349" y="1442"/>
                  </a:lnTo>
                  <a:lnTo>
                    <a:pt x="350" y="1441"/>
                  </a:lnTo>
                  <a:lnTo>
                    <a:pt x="350" y="1440"/>
                  </a:lnTo>
                  <a:lnTo>
                    <a:pt x="350" y="1440"/>
                  </a:lnTo>
                  <a:lnTo>
                    <a:pt x="351" y="1439"/>
                  </a:lnTo>
                  <a:lnTo>
                    <a:pt x="352" y="1438"/>
                  </a:lnTo>
                  <a:lnTo>
                    <a:pt x="353" y="1438"/>
                  </a:lnTo>
                  <a:lnTo>
                    <a:pt x="354" y="1437"/>
                  </a:lnTo>
                  <a:lnTo>
                    <a:pt x="354" y="1437"/>
                  </a:lnTo>
                  <a:lnTo>
                    <a:pt x="354" y="1438"/>
                  </a:lnTo>
                  <a:lnTo>
                    <a:pt x="354" y="1439"/>
                  </a:lnTo>
                  <a:lnTo>
                    <a:pt x="354" y="1437"/>
                  </a:lnTo>
                  <a:lnTo>
                    <a:pt x="355" y="1437"/>
                  </a:lnTo>
                  <a:lnTo>
                    <a:pt x="355" y="1437"/>
                  </a:lnTo>
                  <a:lnTo>
                    <a:pt x="356" y="1437"/>
                  </a:lnTo>
                  <a:lnTo>
                    <a:pt x="356" y="1437"/>
                  </a:lnTo>
                  <a:lnTo>
                    <a:pt x="356" y="1437"/>
                  </a:lnTo>
                  <a:lnTo>
                    <a:pt x="357" y="1438"/>
                  </a:lnTo>
                  <a:lnTo>
                    <a:pt x="357" y="1439"/>
                  </a:lnTo>
                  <a:lnTo>
                    <a:pt x="358" y="1439"/>
                  </a:lnTo>
                  <a:lnTo>
                    <a:pt x="358" y="1439"/>
                  </a:lnTo>
                  <a:lnTo>
                    <a:pt x="359" y="1439"/>
                  </a:lnTo>
                  <a:lnTo>
                    <a:pt x="360" y="1438"/>
                  </a:lnTo>
                  <a:lnTo>
                    <a:pt x="361" y="1437"/>
                  </a:lnTo>
                  <a:lnTo>
                    <a:pt x="362" y="1436"/>
                  </a:lnTo>
                  <a:lnTo>
                    <a:pt x="363" y="1436"/>
                  </a:lnTo>
                  <a:lnTo>
                    <a:pt x="364" y="1436"/>
                  </a:lnTo>
                  <a:lnTo>
                    <a:pt x="366" y="1436"/>
                  </a:lnTo>
                  <a:lnTo>
                    <a:pt x="367" y="1436"/>
                  </a:lnTo>
                  <a:lnTo>
                    <a:pt x="367" y="1436"/>
                  </a:lnTo>
                  <a:lnTo>
                    <a:pt x="368" y="1435"/>
                  </a:lnTo>
                  <a:lnTo>
                    <a:pt x="369" y="1434"/>
                  </a:lnTo>
                  <a:lnTo>
                    <a:pt x="371" y="1433"/>
                  </a:lnTo>
                  <a:lnTo>
                    <a:pt x="371" y="1433"/>
                  </a:lnTo>
                  <a:lnTo>
                    <a:pt x="371" y="1433"/>
                  </a:lnTo>
                  <a:lnTo>
                    <a:pt x="370" y="1431"/>
                  </a:lnTo>
                  <a:lnTo>
                    <a:pt x="370" y="1431"/>
                  </a:lnTo>
                  <a:lnTo>
                    <a:pt x="369" y="1431"/>
                  </a:lnTo>
                  <a:lnTo>
                    <a:pt x="367" y="1433"/>
                  </a:lnTo>
                  <a:lnTo>
                    <a:pt x="367" y="1434"/>
                  </a:lnTo>
                  <a:lnTo>
                    <a:pt x="366" y="1435"/>
                  </a:lnTo>
                  <a:lnTo>
                    <a:pt x="366" y="1435"/>
                  </a:lnTo>
                  <a:lnTo>
                    <a:pt x="365" y="1436"/>
                  </a:lnTo>
                  <a:lnTo>
                    <a:pt x="364" y="1436"/>
                  </a:lnTo>
                  <a:lnTo>
                    <a:pt x="364" y="1435"/>
                  </a:lnTo>
                  <a:lnTo>
                    <a:pt x="363" y="1435"/>
                  </a:lnTo>
                  <a:lnTo>
                    <a:pt x="363" y="1435"/>
                  </a:lnTo>
                  <a:lnTo>
                    <a:pt x="362" y="1435"/>
                  </a:lnTo>
                  <a:lnTo>
                    <a:pt x="361" y="1436"/>
                  </a:lnTo>
                  <a:lnTo>
                    <a:pt x="361" y="1436"/>
                  </a:lnTo>
                  <a:lnTo>
                    <a:pt x="360" y="1436"/>
                  </a:lnTo>
                  <a:lnTo>
                    <a:pt x="359" y="1438"/>
                  </a:lnTo>
                  <a:lnTo>
                    <a:pt x="358" y="1438"/>
                  </a:lnTo>
                  <a:lnTo>
                    <a:pt x="358" y="1438"/>
                  </a:lnTo>
                  <a:lnTo>
                    <a:pt x="358" y="1437"/>
                  </a:lnTo>
                  <a:lnTo>
                    <a:pt x="358" y="1436"/>
                  </a:lnTo>
                  <a:lnTo>
                    <a:pt x="357" y="1436"/>
                  </a:lnTo>
                  <a:lnTo>
                    <a:pt x="357" y="1436"/>
                  </a:lnTo>
                  <a:lnTo>
                    <a:pt x="357" y="1436"/>
                  </a:lnTo>
                  <a:lnTo>
                    <a:pt x="356" y="1436"/>
                  </a:lnTo>
                  <a:lnTo>
                    <a:pt x="355" y="1433"/>
                  </a:lnTo>
                  <a:lnTo>
                    <a:pt x="356" y="1431"/>
                  </a:lnTo>
                  <a:lnTo>
                    <a:pt x="357" y="1431"/>
                  </a:lnTo>
                  <a:lnTo>
                    <a:pt x="356" y="1431"/>
                  </a:lnTo>
                  <a:lnTo>
                    <a:pt x="356" y="1430"/>
                  </a:lnTo>
                  <a:lnTo>
                    <a:pt x="357" y="1429"/>
                  </a:lnTo>
                  <a:lnTo>
                    <a:pt x="357" y="1429"/>
                  </a:lnTo>
                  <a:lnTo>
                    <a:pt x="358" y="1429"/>
                  </a:lnTo>
                  <a:lnTo>
                    <a:pt x="358" y="1428"/>
                  </a:lnTo>
                  <a:lnTo>
                    <a:pt x="358" y="1428"/>
                  </a:lnTo>
                  <a:lnTo>
                    <a:pt x="357" y="1428"/>
                  </a:lnTo>
                  <a:lnTo>
                    <a:pt x="357" y="1428"/>
                  </a:lnTo>
                  <a:lnTo>
                    <a:pt x="358" y="1427"/>
                  </a:lnTo>
                  <a:lnTo>
                    <a:pt x="358" y="1426"/>
                  </a:lnTo>
                  <a:lnTo>
                    <a:pt x="358" y="1426"/>
                  </a:lnTo>
                  <a:lnTo>
                    <a:pt x="358" y="1425"/>
                  </a:lnTo>
                  <a:lnTo>
                    <a:pt x="358" y="1425"/>
                  </a:lnTo>
                  <a:lnTo>
                    <a:pt x="359" y="1424"/>
                  </a:lnTo>
                  <a:lnTo>
                    <a:pt x="359" y="1423"/>
                  </a:lnTo>
                  <a:lnTo>
                    <a:pt x="361" y="1423"/>
                  </a:lnTo>
                  <a:lnTo>
                    <a:pt x="361" y="1422"/>
                  </a:lnTo>
                  <a:lnTo>
                    <a:pt x="361" y="1421"/>
                  </a:lnTo>
                  <a:lnTo>
                    <a:pt x="363" y="1420"/>
                  </a:lnTo>
                  <a:lnTo>
                    <a:pt x="363" y="1419"/>
                  </a:lnTo>
                  <a:lnTo>
                    <a:pt x="363" y="1419"/>
                  </a:lnTo>
                  <a:lnTo>
                    <a:pt x="363" y="1418"/>
                  </a:lnTo>
                  <a:lnTo>
                    <a:pt x="365" y="1418"/>
                  </a:lnTo>
                  <a:lnTo>
                    <a:pt x="365" y="1418"/>
                  </a:lnTo>
                  <a:lnTo>
                    <a:pt x="365" y="1418"/>
                  </a:lnTo>
                  <a:lnTo>
                    <a:pt x="366" y="1418"/>
                  </a:lnTo>
                  <a:lnTo>
                    <a:pt x="366" y="1417"/>
                  </a:lnTo>
                  <a:lnTo>
                    <a:pt x="365" y="1416"/>
                  </a:lnTo>
                  <a:lnTo>
                    <a:pt x="364" y="1415"/>
                  </a:lnTo>
                  <a:lnTo>
                    <a:pt x="364" y="1414"/>
                  </a:lnTo>
                  <a:lnTo>
                    <a:pt x="364" y="1414"/>
                  </a:lnTo>
                  <a:lnTo>
                    <a:pt x="364" y="1413"/>
                  </a:lnTo>
                  <a:lnTo>
                    <a:pt x="364" y="1412"/>
                  </a:lnTo>
                  <a:lnTo>
                    <a:pt x="364" y="1412"/>
                  </a:lnTo>
                  <a:lnTo>
                    <a:pt x="364" y="1410"/>
                  </a:lnTo>
                  <a:lnTo>
                    <a:pt x="365" y="1410"/>
                  </a:lnTo>
                  <a:lnTo>
                    <a:pt x="365" y="1411"/>
                  </a:lnTo>
                  <a:lnTo>
                    <a:pt x="365" y="1411"/>
                  </a:lnTo>
                  <a:lnTo>
                    <a:pt x="367" y="1410"/>
                  </a:lnTo>
                  <a:lnTo>
                    <a:pt x="367" y="1409"/>
                  </a:lnTo>
                  <a:lnTo>
                    <a:pt x="367" y="1408"/>
                  </a:lnTo>
                  <a:lnTo>
                    <a:pt x="368" y="1408"/>
                  </a:lnTo>
                  <a:lnTo>
                    <a:pt x="369" y="1407"/>
                  </a:lnTo>
                  <a:lnTo>
                    <a:pt x="370" y="1407"/>
                  </a:lnTo>
                  <a:lnTo>
                    <a:pt x="370" y="1406"/>
                  </a:lnTo>
                  <a:lnTo>
                    <a:pt x="371" y="1406"/>
                  </a:lnTo>
                  <a:lnTo>
                    <a:pt x="371" y="1406"/>
                  </a:lnTo>
                  <a:lnTo>
                    <a:pt x="371" y="1406"/>
                  </a:lnTo>
                  <a:lnTo>
                    <a:pt x="371" y="1405"/>
                  </a:lnTo>
                  <a:lnTo>
                    <a:pt x="372" y="1405"/>
                  </a:lnTo>
                  <a:lnTo>
                    <a:pt x="372" y="1405"/>
                  </a:lnTo>
                  <a:lnTo>
                    <a:pt x="372" y="1406"/>
                  </a:lnTo>
                  <a:lnTo>
                    <a:pt x="372" y="1406"/>
                  </a:lnTo>
                  <a:lnTo>
                    <a:pt x="371" y="1407"/>
                  </a:lnTo>
                  <a:lnTo>
                    <a:pt x="371" y="1407"/>
                  </a:lnTo>
                  <a:lnTo>
                    <a:pt x="372" y="1408"/>
                  </a:lnTo>
                  <a:lnTo>
                    <a:pt x="373" y="1407"/>
                  </a:lnTo>
                  <a:lnTo>
                    <a:pt x="374" y="1407"/>
                  </a:lnTo>
                  <a:lnTo>
                    <a:pt x="376" y="1405"/>
                  </a:lnTo>
                  <a:lnTo>
                    <a:pt x="376" y="1405"/>
                  </a:lnTo>
                  <a:lnTo>
                    <a:pt x="376" y="1406"/>
                  </a:lnTo>
                  <a:lnTo>
                    <a:pt x="376" y="1407"/>
                  </a:lnTo>
                  <a:lnTo>
                    <a:pt x="377" y="1407"/>
                  </a:lnTo>
                  <a:lnTo>
                    <a:pt x="377" y="1406"/>
                  </a:lnTo>
                  <a:lnTo>
                    <a:pt x="377" y="1406"/>
                  </a:lnTo>
                  <a:lnTo>
                    <a:pt x="378" y="1406"/>
                  </a:lnTo>
                  <a:lnTo>
                    <a:pt x="379" y="1406"/>
                  </a:lnTo>
                  <a:lnTo>
                    <a:pt x="380" y="1405"/>
                  </a:lnTo>
                  <a:lnTo>
                    <a:pt x="380" y="1405"/>
                  </a:lnTo>
                  <a:lnTo>
                    <a:pt x="383" y="1405"/>
                  </a:lnTo>
                  <a:lnTo>
                    <a:pt x="384" y="1405"/>
                  </a:lnTo>
                  <a:lnTo>
                    <a:pt x="384" y="1405"/>
                  </a:lnTo>
                  <a:lnTo>
                    <a:pt x="384" y="1405"/>
                  </a:lnTo>
                  <a:lnTo>
                    <a:pt x="386" y="1405"/>
                  </a:lnTo>
                  <a:lnTo>
                    <a:pt x="386" y="1404"/>
                  </a:lnTo>
                  <a:lnTo>
                    <a:pt x="387" y="1404"/>
                  </a:lnTo>
                  <a:lnTo>
                    <a:pt x="388" y="1405"/>
                  </a:lnTo>
                  <a:lnTo>
                    <a:pt x="389" y="1405"/>
                  </a:lnTo>
                  <a:lnTo>
                    <a:pt x="389" y="1406"/>
                  </a:lnTo>
                  <a:lnTo>
                    <a:pt x="389" y="1406"/>
                  </a:lnTo>
                  <a:lnTo>
                    <a:pt x="389" y="1405"/>
                  </a:lnTo>
                  <a:lnTo>
                    <a:pt x="390" y="1407"/>
                  </a:lnTo>
                  <a:lnTo>
                    <a:pt x="391" y="1406"/>
                  </a:lnTo>
                  <a:lnTo>
                    <a:pt x="392" y="1405"/>
                  </a:lnTo>
                  <a:lnTo>
                    <a:pt x="392" y="1405"/>
                  </a:lnTo>
                  <a:lnTo>
                    <a:pt x="392" y="1405"/>
                  </a:lnTo>
                  <a:lnTo>
                    <a:pt x="393" y="1405"/>
                  </a:lnTo>
                  <a:lnTo>
                    <a:pt x="393" y="1405"/>
                  </a:lnTo>
                  <a:lnTo>
                    <a:pt x="393" y="1405"/>
                  </a:lnTo>
                  <a:lnTo>
                    <a:pt x="394" y="1405"/>
                  </a:lnTo>
                  <a:lnTo>
                    <a:pt x="395" y="1405"/>
                  </a:lnTo>
                  <a:lnTo>
                    <a:pt x="396" y="1405"/>
                  </a:lnTo>
                  <a:lnTo>
                    <a:pt x="396" y="1405"/>
                  </a:lnTo>
                  <a:lnTo>
                    <a:pt x="396" y="1406"/>
                  </a:lnTo>
                  <a:lnTo>
                    <a:pt x="397" y="1406"/>
                  </a:lnTo>
                  <a:lnTo>
                    <a:pt x="397" y="1406"/>
                  </a:lnTo>
                  <a:lnTo>
                    <a:pt x="397" y="1407"/>
                  </a:lnTo>
                  <a:lnTo>
                    <a:pt x="398" y="1406"/>
                  </a:lnTo>
                  <a:lnTo>
                    <a:pt x="399" y="1406"/>
                  </a:lnTo>
                  <a:lnTo>
                    <a:pt x="399" y="1405"/>
                  </a:lnTo>
                  <a:lnTo>
                    <a:pt x="400" y="1406"/>
                  </a:lnTo>
                  <a:lnTo>
                    <a:pt x="400" y="1405"/>
                  </a:lnTo>
                  <a:lnTo>
                    <a:pt x="400" y="1405"/>
                  </a:lnTo>
                  <a:lnTo>
                    <a:pt x="401" y="1405"/>
                  </a:lnTo>
                  <a:lnTo>
                    <a:pt x="402" y="1406"/>
                  </a:lnTo>
                  <a:lnTo>
                    <a:pt x="402" y="1407"/>
                  </a:lnTo>
                  <a:lnTo>
                    <a:pt x="402" y="1408"/>
                  </a:lnTo>
                  <a:lnTo>
                    <a:pt x="403" y="1409"/>
                  </a:lnTo>
                  <a:lnTo>
                    <a:pt x="403" y="1410"/>
                  </a:lnTo>
                  <a:lnTo>
                    <a:pt x="404" y="1410"/>
                  </a:lnTo>
                  <a:lnTo>
                    <a:pt x="405" y="1411"/>
                  </a:lnTo>
                  <a:lnTo>
                    <a:pt x="406" y="1410"/>
                  </a:lnTo>
                  <a:lnTo>
                    <a:pt x="406" y="1409"/>
                  </a:lnTo>
                  <a:lnTo>
                    <a:pt x="406" y="1409"/>
                  </a:lnTo>
                  <a:lnTo>
                    <a:pt x="407" y="1409"/>
                  </a:lnTo>
                  <a:lnTo>
                    <a:pt x="409" y="1409"/>
                  </a:lnTo>
                  <a:lnTo>
                    <a:pt x="410" y="1409"/>
                  </a:lnTo>
                  <a:lnTo>
                    <a:pt x="410" y="1408"/>
                  </a:lnTo>
                  <a:lnTo>
                    <a:pt x="411" y="1407"/>
                  </a:lnTo>
                  <a:lnTo>
                    <a:pt x="412" y="1408"/>
                  </a:lnTo>
                  <a:lnTo>
                    <a:pt x="414" y="1407"/>
                  </a:lnTo>
                  <a:lnTo>
                    <a:pt x="415" y="1406"/>
                  </a:lnTo>
                  <a:lnTo>
                    <a:pt x="415" y="1405"/>
                  </a:lnTo>
                  <a:lnTo>
                    <a:pt x="415" y="1405"/>
                  </a:lnTo>
                  <a:lnTo>
                    <a:pt x="416" y="1405"/>
                  </a:lnTo>
                  <a:lnTo>
                    <a:pt x="417" y="1404"/>
                  </a:lnTo>
                  <a:lnTo>
                    <a:pt x="418" y="1403"/>
                  </a:lnTo>
                  <a:lnTo>
                    <a:pt x="418" y="1403"/>
                  </a:lnTo>
                  <a:lnTo>
                    <a:pt x="418" y="1402"/>
                  </a:lnTo>
                  <a:lnTo>
                    <a:pt x="418" y="1402"/>
                  </a:lnTo>
                  <a:lnTo>
                    <a:pt x="418" y="1402"/>
                  </a:lnTo>
                  <a:lnTo>
                    <a:pt x="418" y="1401"/>
                  </a:lnTo>
                  <a:lnTo>
                    <a:pt x="419" y="1401"/>
                  </a:lnTo>
                  <a:lnTo>
                    <a:pt x="419" y="1401"/>
                  </a:lnTo>
                  <a:lnTo>
                    <a:pt x="420" y="1400"/>
                  </a:lnTo>
                  <a:lnTo>
                    <a:pt x="422" y="1399"/>
                  </a:lnTo>
                  <a:lnTo>
                    <a:pt x="423" y="1399"/>
                  </a:lnTo>
                  <a:lnTo>
                    <a:pt x="421" y="1398"/>
                  </a:lnTo>
                  <a:lnTo>
                    <a:pt x="421" y="1397"/>
                  </a:lnTo>
                  <a:lnTo>
                    <a:pt x="421" y="1397"/>
                  </a:lnTo>
                  <a:lnTo>
                    <a:pt x="421" y="1397"/>
                  </a:lnTo>
                  <a:lnTo>
                    <a:pt x="422" y="1396"/>
                  </a:lnTo>
                  <a:lnTo>
                    <a:pt x="422" y="1395"/>
                  </a:lnTo>
                  <a:lnTo>
                    <a:pt x="423" y="1395"/>
                  </a:lnTo>
                  <a:lnTo>
                    <a:pt x="423" y="1395"/>
                  </a:lnTo>
                  <a:lnTo>
                    <a:pt x="424" y="1394"/>
                  </a:lnTo>
                  <a:lnTo>
                    <a:pt x="424" y="1393"/>
                  </a:lnTo>
                  <a:lnTo>
                    <a:pt x="424" y="1393"/>
                  </a:lnTo>
                  <a:lnTo>
                    <a:pt x="425" y="1392"/>
                  </a:lnTo>
                  <a:lnTo>
                    <a:pt x="425" y="1392"/>
                  </a:lnTo>
                  <a:lnTo>
                    <a:pt x="425" y="1391"/>
                  </a:lnTo>
                  <a:lnTo>
                    <a:pt x="426" y="1390"/>
                  </a:lnTo>
                  <a:lnTo>
                    <a:pt x="427" y="1390"/>
                  </a:lnTo>
                  <a:lnTo>
                    <a:pt x="428" y="1388"/>
                  </a:lnTo>
                  <a:lnTo>
                    <a:pt x="428" y="1388"/>
                  </a:lnTo>
                  <a:lnTo>
                    <a:pt x="428" y="1387"/>
                  </a:lnTo>
                  <a:lnTo>
                    <a:pt x="428" y="1386"/>
                  </a:lnTo>
                  <a:lnTo>
                    <a:pt x="429" y="1383"/>
                  </a:lnTo>
                  <a:lnTo>
                    <a:pt x="429" y="1382"/>
                  </a:lnTo>
                  <a:lnTo>
                    <a:pt x="430" y="1382"/>
                  </a:lnTo>
                  <a:lnTo>
                    <a:pt x="431" y="1381"/>
                  </a:lnTo>
                  <a:lnTo>
                    <a:pt x="431" y="1380"/>
                  </a:lnTo>
                  <a:lnTo>
                    <a:pt x="431" y="1380"/>
                  </a:lnTo>
                  <a:lnTo>
                    <a:pt x="432" y="1379"/>
                  </a:lnTo>
                  <a:lnTo>
                    <a:pt x="432" y="1378"/>
                  </a:lnTo>
                  <a:lnTo>
                    <a:pt x="432" y="1378"/>
                  </a:lnTo>
                  <a:lnTo>
                    <a:pt x="432" y="1376"/>
                  </a:lnTo>
                  <a:lnTo>
                    <a:pt x="433" y="1375"/>
                  </a:lnTo>
                  <a:lnTo>
                    <a:pt x="434" y="1375"/>
                  </a:lnTo>
                  <a:lnTo>
                    <a:pt x="434" y="1375"/>
                  </a:lnTo>
                  <a:lnTo>
                    <a:pt x="433" y="1374"/>
                  </a:lnTo>
                  <a:lnTo>
                    <a:pt x="432" y="1374"/>
                  </a:lnTo>
                  <a:lnTo>
                    <a:pt x="432" y="1374"/>
                  </a:lnTo>
                  <a:lnTo>
                    <a:pt x="432" y="1375"/>
                  </a:lnTo>
                  <a:lnTo>
                    <a:pt x="432" y="1376"/>
                  </a:lnTo>
                  <a:lnTo>
                    <a:pt x="430" y="1379"/>
                  </a:lnTo>
                  <a:lnTo>
                    <a:pt x="430" y="1379"/>
                  </a:lnTo>
                  <a:lnTo>
                    <a:pt x="429" y="1380"/>
                  </a:lnTo>
                  <a:lnTo>
                    <a:pt x="429" y="1381"/>
                  </a:lnTo>
                  <a:lnTo>
                    <a:pt x="428" y="1383"/>
                  </a:lnTo>
                  <a:lnTo>
                    <a:pt x="428" y="1385"/>
                  </a:lnTo>
                  <a:lnTo>
                    <a:pt x="427" y="1386"/>
                  </a:lnTo>
                  <a:lnTo>
                    <a:pt x="426" y="1387"/>
                  </a:lnTo>
                  <a:lnTo>
                    <a:pt x="425" y="1388"/>
                  </a:lnTo>
                  <a:lnTo>
                    <a:pt x="425" y="1388"/>
                  </a:lnTo>
                  <a:lnTo>
                    <a:pt x="424" y="1388"/>
                  </a:lnTo>
                  <a:lnTo>
                    <a:pt x="423" y="1389"/>
                  </a:lnTo>
                  <a:lnTo>
                    <a:pt x="423" y="1391"/>
                  </a:lnTo>
                  <a:lnTo>
                    <a:pt x="423" y="1391"/>
                  </a:lnTo>
                  <a:lnTo>
                    <a:pt x="422" y="1391"/>
                  </a:lnTo>
                  <a:lnTo>
                    <a:pt x="422" y="1391"/>
                  </a:lnTo>
                  <a:lnTo>
                    <a:pt x="422" y="1391"/>
                  </a:lnTo>
                  <a:lnTo>
                    <a:pt x="421" y="1391"/>
                  </a:lnTo>
                  <a:lnTo>
                    <a:pt x="420" y="1391"/>
                  </a:lnTo>
                  <a:lnTo>
                    <a:pt x="420" y="1391"/>
                  </a:lnTo>
                  <a:lnTo>
                    <a:pt x="419" y="1392"/>
                  </a:lnTo>
                  <a:lnTo>
                    <a:pt x="419" y="1394"/>
                  </a:lnTo>
                  <a:lnTo>
                    <a:pt x="419" y="1395"/>
                  </a:lnTo>
                  <a:lnTo>
                    <a:pt x="418" y="1397"/>
                  </a:lnTo>
                  <a:lnTo>
                    <a:pt x="417" y="1397"/>
                  </a:lnTo>
                  <a:lnTo>
                    <a:pt x="417" y="1397"/>
                  </a:lnTo>
                  <a:lnTo>
                    <a:pt x="416" y="1397"/>
                  </a:lnTo>
                  <a:lnTo>
                    <a:pt x="416" y="1397"/>
                  </a:lnTo>
                  <a:lnTo>
                    <a:pt x="416" y="1399"/>
                  </a:lnTo>
                  <a:lnTo>
                    <a:pt x="416" y="1401"/>
                  </a:lnTo>
                  <a:lnTo>
                    <a:pt x="415" y="1401"/>
                  </a:lnTo>
                  <a:lnTo>
                    <a:pt x="415" y="1401"/>
                  </a:lnTo>
                  <a:lnTo>
                    <a:pt x="415" y="1401"/>
                  </a:lnTo>
                  <a:lnTo>
                    <a:pt x="415" y="1403"/>
                  </a:lnTo>
                  <a:lnTo>
                    <a:pt x="415" y="1404"/>
                  </a:lnTo>
                  <a:lnTo>
                    <a:pt x="415" y="1404"/>
                  </a:lnTo>
                  <a:lnTo>
                    <a:pt x="413" y="1405"/>
                  </a:lnTo>
                  <a:lnTo>
                    <a:pt x="413" y="1405"/>
                  </a:lnTo>
                  <a:lnTo>
                    <a:pt x="411" y="1405"/>
                  </a:lnTo>
                  <a:lnTo>
                    <a:pt x="411" y="1405"/>
                  </a:lnTo>
                  <a:lnTo>
                    <a:pt x="411" y="1405"/>
                  </a:lnTo>
                  <a:lnTo>
                    <a:pt x="411" y="1405"/>
                  </a:lnTo>
                  <a:lnTo>
                    <a:pt x="410" y="1406"/>
                  </a:lnTo>
                  <a:lnTo>
                    <a:pt x="410" y="1406"/>
                  </a:lnTo>
                  <a:lnTo>
                    <a:pt x="410" y="1406"/>
                  </a:lnTo>
                  <a:lnTo>
                    <a:pt x="409" y="1406"/>
                  </a:lnTo>
                  <a:lnTo>
                    <a:pt x="409" y="1406"/>
                  </a:lnTo>
                  <a:lnTo>
                    <a:pt x="408" y="1407"/>
                  </a:lnTo>
                  <a:lnTo>
                    <a:pt x="407" y="1408"/>
                  </a:lnTo>
                  <a:lnTo>
                    <a:pt x="406" y="1408"/>
                  </a:lnTo>
                  <a:lnTo>
                    <a:pt x="406" y="1408"/>
                  </a:lnTo>
                  <a:lnTo>
                    <a:pt x="406" y="1407"/>
                  </a:lnTo>
                  <a:lnTo>
                    <a:pt x="406" y="1406"/>
                  </a:lnTo>
                  <a:lnTo>
                    <a:pt x="405" y="1405"/>
                  </a:lnTo>
                  <a:lnTo>
                    <a:pt x="405" y="1405"/>
                  </a:lnTo>
                  <a:lnTo>
                    <a:pt x="403" y="1405"/>
                  </a:lnTo>
                  <a:lnTo>
                    <a:pt x="403" y="1404"/>
                  </a:lnTo>
                  <a:lnTo>
                    <a:pt x="402" y="1403"/>
                  </a:lnTo>
                  <a:lnTo>
                    <a:pt x="402" y="1403"/>
                  </a:lnTo>
                  <a:lnTo>
                    <a:pt x="402" y="1403"/>
                  </a:lnTo>
                  <a:lnTo>
                    <a:pt x="401" y="1403"/>
                  </a:lnTo>
                  <a:lnTo>
                    <a:pt x="399" y="1403"/>
                  </a:lnTo>
                  <a:lnTo>
                    <a:pt x="398" y="1403"/>
                  </a:lnTo>
                  <a:lnTo>
                    <a:pt x="398" y="1404"/>
                  </a:lnTo>
                  <a:lnTo>
                    <a:pt x="397" y="1404"/>
                  </a:lnTo>
                  <a:lnTo>
                    <a:pt x="397" y="1403"/>
                  </a:lnTo>
                  <a:lnTo>
                    <a:pt x="396" y="1403"/>
                  </a:lnTo>
                  <a:lnTo>
                    <a:pt x="396" y="1403"/>
                  </a:lnTo>
                  <a:lnTo>
                    <a:pt x="394" y="1403"/>
                  </a:lnTo>
                  <a:lnTo>
                    <a:pt x="393" y="1403"/>
                  </a:lnTo>
                  <a:lnTo>
                    <a:pt x="393" y="1403"/>
                  </a:lnTo>
                  <a:lnTo>
                    <a:pt x="392" y="1403"/>
                  </a:lnTo>
                  <a:lnTo>
                    <a:pt x="391" y="1402"/>
                  </a:lnTo>
                  <a:lnTo>
                    <a:pt x="391" y="1402"/>
                  </a:lnTo>
                  <a:lnTo>
                    <a:pt x="391" y="1402"/>
                  </a:lnTo>
                  <a:lnTo>
                    <a:pt x="390" y="1402"/>
                  </a:lnTo>
                  <a:lnTo>
                    <a:pt x="390" y="1402"/>
                  </a:lnTo>
                  <a:lnTo>
                    <a:pt x="389" y="1401"/>
                  </a:lnTo>
                  <a:lnTo>
                    <a:pt x="389" y="1401"/>
                  </a:lnTo>
                  <a:lnTo>
                    <a:pt x="387" y="1401"/>
                  </a:lnTo>
                  <a:lnTo>
                    <a:pt x="387" y="1401"/>
                  </a:lnTo>
                  <a:lnTo>
                    <a:pt x="386" y="1401"/>
                  </a:lnTo>
                  <a:lnTo>
                    <a:pt x="385" y="1401"/>
                  </a:lnTo>
                  <a:lnTo>
                    <a:pt x="384" y="1401"/>
                  </a:lnTo>
                  <a:lnTo>
                    <a:pt x="384" y="1401"/>
                  </a:lnTo>
                  <a:lnTo>
                    <a:pt x="384" y="1403"/>
                  </a:lnTo>
                  <a:lnTo>
                    <a:pt x="384" y="1404"/>
                  </a:lnTo>
                  <a:lnTo>
                    <a:pt x="384" y="1404"/>
                  </a:lnTo>
                  <a:lnTo>
                    <a:pt x="382" y="1405"/>
                  </a:lnTo>
                  <a:lnTo>
                    <a:pt x="380" y="1404"/>
                  </a:lnTo>
                  <a:lnTo>
                    <a:pt x="380" y="1405"/>
                  </a:lnTo>
                  <a:lnTo>
                    <a:pt x="378" y="1405"/>
                  </a:lnTo>
                  <a:lnTo>
                    <a:pt x="376" y="1405"/>
                  </a:lnTo>
                  <a:lnTo>
                    <a:pt x="377" y="1404"/>
                  </a:lnTo>
                  <a:lnTo>
                    <a:pt x="378" y="1403"/>
                  </a:lnTo>
                  <a:lnTo>
                    <a:pt x="378" y="1401"/>
                  </a:lnTo>
                  <a:lnTo>
                    <a:pt x="378" y="1400"/>
                  </a:lnTo>
                  <a:lnTo>
                    <a:pt x="378" y="1400"/>
                  </a:lnTo>
                  <a:lnTo>
                    <a:pt x="377" y="1397"/>
                  </a:lnTo>
                  <a:lnTo>
                    <a:pt x="376" y="1396"/>
                  </a:lnTo>
                  <a:lnTo>
                    <a:pt x="376" y="1395"/>
                  </a:lnTo>
                  <a:lnTo>
                    <a:pt x="376" y="1394"/>
                  </a:lnTo>
                  <a:lnTo>
                    <a:pt x="376" y="1393"/>
                  </a:lnTo>
                  <a:lnTo>
                    <a:pt x="375" y="1393"/>
                  </a:lnTo>
                  <a:lnTo>
                    <a:pt x="374" y="1393"/>
                  </a:lnTo>
                  <a:lnTo>
                    <a:pt x="374" y="1393"/>
                  </a:lnTo>
                  <a:lnTo>
                    <a:pt x="374" y="1393"/>
                  </a:lnTo>
                  <a:lnTo>
                    <a:pt x="375" y="1392"/>
                  </a:lnTo>
                  <a:lnTo>
                    <a:pt x="374" y="1392"/>
                  </a:lnTo>
                  <a:lnTo>
                    <a:pt x="374" y="1392"/>
                  </a:lnTo>
                  <a:lnTo>
                    <a:pt x="375" y="1392"/>
                  </a:lnTo>
                  <a:lnTo>
                    <a:pt x="374" y="1392"/>
                  </a:lnTo>
                  <a:lnTo>
                    <a:pt x="373" y="1393"/>
                  </a:lnTo>
                  <a:lnTo>
                    <a:pt x="372" y="1394"/>
                  </a:lnTo>
                  <a:lnTo>
                    <a:pt x="372" y="1395"/>
                  </a:lnTo>
                  <a:lnTo>
                    <a:pt x="371" y="1396"/>
                  </a:lnTo>
                  <a:lnTo>
                    <a:pt x="371" y="1397"/>
                  </a:lnTo>
                  <a:lnTo>
                    <a:pt x="371" y="1398"/>
                  </a:lnTo>
                  <a:lnTo>
                    <a:pt x="370" y="1398"/>
                  </a:lnTo>
                  <a:lnTo>
                    <a:pt x="369" y="1399"/>
                  </a:lnTo>
                  <a:lnTo>
                    <a:pt x="368" y="1400"/>
                  </a:lnTo>
                  <a:lnTo>
                    <a:pt x="368" y="1399"/>
                  </a:lnTo>
                  <a:lnTo>
                    <a:pt x="369" y="1398"/>
                  </a:lnTo>
                  <a:lnTo>
                    <a:pt x="370" y="1397"/>
                  </a:lnTo>
                  <a:lnTo>
                    <a:pt x="370" y="1396"/>
                  </a:lnTo>
                  <a:lnTo>
                    <a:pt x="370" y="1396"/>
                  </a:lnTo>
                  <a:lnTo>
                    <a:pt x="369" y="1396"/>
                  </a:lnTo>
                  <a:lnTo>
                    <a:pt x="368" y="1397"/>
                  </a:lnTo>
                  <a:lnTo>
                    <a:pt x="367" y="1397"/>
                  </a:lnTo>
                  <a:lnTo>
                    <a:pt x="367" y="1398"/>
                  </a:lnTo>
                  <a:lnTo>
                    <a:pt x="366" y="1397"/>
                  </a:lnTo>
                  <a:lnTo>
                    <a:pt x="366" y="1397"/>
                  </a:lnTo>
                  <a:lnTo>
                    <a:pt x="367" y="1395"/>
                  </a:lnTo>
                  <a:lnTo>
                    <a:pt x="367" y="1395"/>
                  </a:lnTo>
                  <a:lnTo>
                    <a:pt x="368" y="1394"/>
                  </a:lnTo>
                  <a:lnTo>
                    <a:pt x="369" y="1394"/>
                  </a:lnTo>
                  <a:lnTo>
                    <a:pt x="369" y="1393"/>
                  </a:lnTo>
                  <a:lnTo>
                    <a:pt x="370" y="1393"/>
                  </a:lnTo>
                  <a:lnTo>
                    <a:pt x="369" y="1392"/>
                  </a:lnTo>
                  <a:lnTo>
                    <a:pt x="369" y="1392"/>
                  </a:lnTo>
                  <a:lnTo>
                    <a:pt x="369" y="1392"/>
                  </a:lnTo>
                  <a:lnTo>
                    <a:pt x="371" y="1392"/>
                  </a:lnTo>
                  <a:lnTo>
                    <a:pt x="371" y="1391"/>
                  </a:lnTo>
                  <a:lnTo>
                    <a:pt x="370" y="1391"/>
                  </a:lnTo>
                  <a:lnTo>
                    <a:pt x="370" y="1392"/>
                  </a:lnTo>
                  <a:lnTo>
                    <a:pt x="370" y="1390"/>
                  </a:lnTo>
                  <a:lnTo>
                    <a:pt x="371" y="1388"/>
                  </a:lnTo>
                  <a:lnTo>
                    <a:pt x="371" y="1388"/>
                  </a:lnTo>
                  <a:lnTo>
                    <a:pt x="371" y="1387"/>
                  </a:lnTo>
                  <a:lnTo>
                    <a:pt x="371" y="1386"/>
                  </a:lnTo>
                  <a:lnTo>
                    <a:pt x="372" y="1386"/>
                  </a:lnTo>
                  <a:lnTo>
                    <a:pt x="373" y="1385"/>
                  </a:lnTo>
                  <a:lnTo>
                    <a:pt x="373" y="1386"/>
                  </a:lnTo>
                  <a:lnTo>
                    <a:pt x="374" y="1387"/>
                  </a:lnTo>
                  <a:lnTo>
                    <a:pt x="374" y="1386"/>
                  </a:lnTo>
                  <a:lnTo>
                    <a:pt x="375" y="1386"/>
                  </a:lnTo>
                  <a:lnTo>
                    <a:pt x="375" y="1384"/>
                  </a:lnTo>
                  <a:lnTo>
                    <a:pt x="376" y="1384"/>
                  </a:lnTo>
                  <a:lnTo>
                    <a:pt x="376" y="1384"/>
                  </a:lnTo>
                  <a:lnTo>
                    <a:pt x="376" y="1385"/>
                  </a:lnTo>
                  <a:lnTo>
                    <a:pt x="377" y="1385"/>
                  </a:lnTo>
                  <a:lnTo>
                    <a:pt x="378" y="1384"/>
                  </a:lnTo>
                  <a:lnTo>
                    <a:pt x="378" y="1384"/>
                  </a:lnTo>
                  <a:lnTo>
                    <a:pt x="379" y="1385"/>
                  </a:lnTo>
                  <a:lnTo>
                    <a:pt x="378" y="1386"/>
                  </a:lnTo>
                  <a:lnTo>
                    <a:pt x="378" y="1387"/>
                  </a:lnTo>
                  <a:lnTo>
                    <a:pt x="380" y="1388"/>
                  </a:lnTo>
                  <a:lnTo>
                    <a:pt x="380" y="1388"/>
                  </a:lnTo>
                  <a:lnTo>
                    <a:pt x="381" y="1389"/>
                  </a:lnTo>
                  <a:lnTo>
                    <a:pt x="383" y="1388"/>
                  </a:lnTo>
                  <a:lnTo>
                    <a:pt x="384" y="1388"/>
                  </a:lnTo>
                  <a:lnTo>
                    <a:pt x="384" y="1387"/>
                  </a:lnTo>
                  <a:lnTo>
                    <a:pt x="384" y="1387"/>
                  </a:lnTo>
                  <a:lnTo>
                    <a:pt x="384" y="1388"/>
                  </a:lnTo>
                  <a:lnTo>
                    <a:pt x="385" y="1388"/>
                  </a:lnTo>
                  <a:lnTo>
                    <a:pt x="385" y="1388"/>
                  </a:lnTo>
                  <a:lnTo>
                    <a:pt x="386" y="1387"/>
                  </a:lnTo>
                  <a:lnTo>
                    <a:pt x="385" y="1387"/>
                  </a:lnTo>
                  <a:lnTo>
                    <a:pt x="385" y="1387"/>
                  </a:lnTo>
                  <a:lnTo>
                    <a:pt x="385" y="1387"/>
                  </a:lnTo>
                  <a:lnTo>
                    <a:pt x="386" y="1386"/>
                  </a:lnTo>
                  <a:lnTo>
                    <a:pt x="386" y="1386"/>
                  </a:lnTo>
                  <a:lnTo>
                    <a:pt x="387" y="1386"/>
                  </a:lnTo>
                  <a:lnTo>
                    <a:pt x="389" y="1386"/>
                  </a:lnTo>
                  <a:lnTo>
                    <a:pt x="389" y="1386"/>
                  </a:lnTo>
                  <a:lnTo>
                    <a:pt x="390" y="1384"/>
                  </a:lnTo>
                  <a:lnTo>
                    <a:pt x="391" y="1384"/>
                  </a:lnTo>
                  <a:lnTo>
                    <a:pt x="390" y="1384"/>
                  </a:lnTo>
                  <a:lnTo>
                    <a:pt x="393" y="1383"/>
                  </a:lnTo>
                  <a:lnTo>
                    <a:pt x="393" y="1383"/>
                  </a:lnTo>
                  <a:lnTo>
                    <a:pt x="393" y="1382"/>
                  </a:lnTo>
                  <a:lnTo>
                    <a:pt x="394" y="1380"/>
                  </a:lnTo>
                  <a:lnTo>
                    <a:pt x="394" y="1380"/>
                  </a:lnTo>
                  <a:lnTo>
                    <a:pt x="394" y="1379"/>
                  </a:lnTo>
                  <a:lnTo>
                    <a:pt x="395" y="1379"/>
                  </a:lnTo>
                  <a:lnTo>
                    <a:pt x="395" y="1379"/>
                  </a:lnTo>
                  <a:lnTo>
                    <a:pt x="396" y="1379"/>
                  </a:lnTo>
                  <a:lnTo>
                    <a:pt x="396" y="1379"/>
                  </a:lnTo>
                  <a:lnTo>
                    <a:pt x="396" y="1378"/>
                  </a:lnTo>
                  <a:lnTo>
                    <a:pt x="397" y="1378"/>
                  </a:lnTo>
                  <a:lnTo>
                    <a:pt x="397" y="1378"/>
                  </a:lnTo>
                  <a:lnTo>
                    <a:pt x="399" y="1379"/>
                  </a:lnTo>
                  <a:lnTo>
                    <a:pt x="401" y="1378"/>
                  </a:lnTo>
                  <a:lnTo>
                    <a:pt x="403" y="1378"/>
                  </a:lnTo>
                  <a:lnTo>
                    <a:pt x="403" y="1377"/>
                  </a:lnTo>
                  <a:lnTo>
                    <a:pt x="404" y="1376"/>
                  </a:lnTo>
                  <a:lnTo>
                    <a:pt x="403" y="1375"/>
                  </a:lnTo>
                  <a:lnTo>
                    <a:pt x="403" y="1375"/>
                  </a:lnTo>
                  <a:lnTo>
                    <a:pt x="402" y="1375"/>
                  </a:lnTo>
                  <a:lnTo>
                    <a:pt x="402" y="1375"/>
                  </a:lnTo>
                  <a:lnTo>
                    <a:pt x="397" y="1378"/>
                  </a:lnTo>
                  <a:lnTo>
                    <a:pt x="395" y="1377"/>
                  </a:lnTo>
                  <a:lnTo>
                    <a:pt x="395" y="1377"/>
                  </a:lnTo>
                  <a:lnTo>
                    <a:pt x="394" y="1377"/>
                  </a:lnTo>
                  <a:lnTo>
                    <a:pt x="393" y="1377"/>
                  </a:lnTo>
                  <a:lnTo>
                    <a:pt x="391" y="1378"/>
                  </a:lnTo>
                  <a:lnTo>
                    <a:pt x="391" y="1378"/>
                  </a:lnTo>
                  <a:lnTo>
                    <a:pt x="390" y="1379"/>
                  </a:lnTo>
                  <a:lnTo>
                    <a:pt x="390" y="1379"/>
                  </a:lnTo>
                  <a:lnTo>
                    <a:pt x="389" y="1380"/>
                  </a:lnTo>
                  <a:lnTo>
                    <a:pt x="389" y="1380"/>
                  </a:lnTo>
                  <a:lnTo>
                    <a:pt x="389" y="1381"/>
                  </a:lnTo>
                  <a:lnTo>
                    <a:pt x="388" y="1382"/>
                  </a:lnTo>
                  <a:lnTo>
                    <a:pt x="388" y="1382"/>
                  </a:lnTo>
                  <a:lnTo>
                    <a:pt x="385" y="1384"/>
                  </a:lnTo>
                  <a:lnTo>
                    <a:pt x="384" y="1384"/>
                  </a:lnTo>
                  <a:lnTo>
                    <a:pt x="384" y="1384"/>
                  </a:lnTo>
                  <a:lnTo>
                    <a:pt x="384" y="1385"/>
                  </a:lnTo>
                  <a:lnTo>
                    <a:pt x="384" y="1384"/>
                  </a:lnTo>
                  <a:lnTo>
                    <a:pt x="384" y="1384"/>
                  </a:lnTo>
                  <a:lnTo>
                    <a:pt x="383" y="1384"/>
                  </a:lnTo>
                  <a:lnTo>
                    <a:pt x="383" y="1384"/>
                  </a:lnTo>
                  <a:lnTo>
                    <a:pt x="382" y="1384"/>
                  </a:lnTo>
                  <a:lnTo>
                    <a:pt x="381" y="1385"/>
                  </a:lnTo>
                  <a:lnTo>
                    <a:pt x="381" y="1384"/>
                  </a:lnTo>
                  <a:lnTo>
                    <a:pt x="380" y="1384"/>
                  </a:lnTo>
                  <a:lnTo>
                    <a:pt x="380" y="1382"/>
                  </a:lnTo>
                  <a:lnTo>
                    <a:pt x="380" y="1382"/>
                  </a:lnTo>
                  <a:lnTo>
                    <a:pt x="380" y="1382"/>
                  </a:lnTo>
                  <a:lnTo>
                    <a:pt x="380" y="1382"/>
                  </a:lnTo>
                  <a:lnTo>
                    <a:pt x="379" y="1380"/>
                  </a:lnTo>
                  <a:lnTo>
                    <a:pt x="380" y="1379"/>
                  </a:lnTo>
                  <a:lnTo>
                    <a:pt x="379" y="1379"/>
                  </a:lnTo>
                  <a:lnTo>
                    <a:pt x="377" y="1379"/>
                  </a:lnTo>
                  <a:lnTo>
                    <a:pt x="376" y="1380"/>
                  </a:lnTo>
                  <a:lnTo>
                    <a:pt x="376" y="1379"/>
                  </a:lnTo>
                  <a:lnTo>
                    <a:pt x="376" y="1379"/>
                  </a:lnTo>
                  <a:lnTo>
                    <a:pt x="376" y="1379"/>
                  </a:lnTo>
                  <a:lnTo>
                    <a:pt x="377" y="1377"/>
                  </a:lnTo>
                  <a:lnTo>
                    <a:pt x="377" y="1377"/>
                  </a:lnTo>
                  <a:lnTo>
                    <a:pt x="376" y="1377"/>
                  </a:lnTo>
                  <a:lnTo>
                    <a:pt x="376" y="1378"/>
                  </a:lnTo>
                  <a:lnTo>
                    <a:pt x="375" y="1378"/>
                  </a:lnTo>
                  <a:lnTo>
                    <a:pt x="375" y="1378"/>
                  </a:lnTo>
                  <a:lnTo>
                    <a:pt x="376" y="1376"/>
                  </a:lnTo>
                  <a:lnTo>
                    <a:pt x="376" y="1375"/>
                  </a:lnTo>
                  <a:lnTo>
                    <a:pt x="376" y="1375"/>
                  </a:lnTo>
                  <a:lnTo>
                    <a:pt x="377" y="1375"/>
                  </a:lnTo>
                  <a:lnTo>
                    <a:pt x="377" y="1375"/>
                  </a:lnTo>
                  <a:lnTo>
                    <a:pt x="377" y="1374"/>
                  </a:lnTo>
                  <a:lnTo>
                    <a:pt x="377" y="1374"/>
                  </a:lnTo>
                  <a:lnTo>
                    <a:pt x="378" y="1373"/>
                  </a:lnTo>
                  <a:lnTo>
                    <a:pt x="379" y="1372"/>
                  </a:lnTo>
                  <a:lnTo>
                    <a:pt x="380" y="1371"/>
                  </a:lnTo>
                  <a:lnTo>
                    <a:pt x="380" y="1371"/>
                  </a:lnTo>
                  <a:lnTo>
                    <a:pt x="380" y="1371"/>
                  </a:lnTo>
                  <a:lnTo>
                    <a:pt x="380" y="1372"/>
                  </a:lnTo>
                  <a:lnTo>
                    <a:pt x="380" y="1373"/>
                  </a:lnTo>
                  <a:lnTo>
                    <a:pt x="380" y="1373"/>
                  </a:lnTo>
                  <a:lnTo>
                    <a:pt x="380" y="1374"/>
                  </a:lnTo>
                  <a:lnTo>
                    <a:pt x="380" y="1373"/>
                  </a:lnTo>
                  <a:lnTo>
                    <a:pt x="380" y="1374"/>
                  </a:lnTo>
                  <a:lnTo>
                    <a:pt x="380" y="1374"/>
                  </a:lnTo>
                  <a:lnTo>
                    <a:pt x="380" y="1374"/>
                  </a:lnTo>
                  <a:lnTo>
                    <a:pt x="380" y="1373"/>
                  </a:lnTo>
                  <a:lnTo>
                    <a:pt x="381" y="1373"/>
                  </a:lnTo>
                  <a:lnTo>
                    <a:pt x="382" y="1372"/>
                  </a:lnTo>
                  <a:lnTo>
                    <a:pt x="382" y="1371"/>
                  </a:lnTo>
                  <a:lnTo>
                    <a:pt x="382" y="1371"/>
                  </a:lnTo>
                  <a:lnTo>
                    <a:pt x="381" y="1371"/>
                  </a:lnTo>
                  <a:lnTo>
                    <a:pt x="381" y="1371"/>
                  </a:lnTo>
                  <a:lnTo>
                    <a:pt x="381" y="1369"/>
                  </a:lnTo>
                  <a:lnTo>
                    <a:pt x="380" y="1370"/>
                  </a:lnTo>
                  <a:lnTo>
                    <a:pt x="380" y="1369"/>
                  </a:lnTo>
                  <a:lnTo>
                    <a:pt x="380" y="1367"/>
                  </a:lnTo>
                  <a:lnTo>
                    <a:pt x="381" y="1367"/>
                  </a:lnTo>
                  <a:lnTo>
                    <a:pt x="381" y="1368"/>
                  </a:lnTo>
                  <a:lnTo>
                    <a:pt x="381" y="1368"/>
                  </a:lnTo>
                  <a:lnTo>
                    <a:pt x="382" y="1367"/>
                  </a:lnTo>
                  <a:lnTo>
                    <a:pt x="382" y="1366"/>
                  </a:lnTo>
                  <a:lnTo>
                    <a:pt x="383" y="1365"/>
                  </a:lnTo>
                  <a:lnTo>
                    <a:pt x="383" y="1364"/>
                  </a:lnTo>
                  <a:lnTo>
                    <a:pt x="384" y="1363"/>
                  </a:lnTo>
                  <a:lnTo>
                    <a:pt x="384" y="1362"/>
                  </a:lnTo>
                  <a:lnTo>
                    <a:pt x="384" y="1362"/>
                  </a:lnTo>
                  <a:lnTo>
                    <a:pt x="384" y="1361"/>
                  </a:lnTo>
                  <a:lnTo>
                    <a:pt x="384" y="1361"/>
                  </a:lnTo>
                  <a:lnTo>
                    <a:pt x="385" y="1360"/>
                  </a:lnTo>
                  <a:lnTo>
                    <a:pt x="386" y="1359"/>
                  </a:lnTo>
                  <a:lnTo>
                    <a:pt x="386" y="1359"/>
                  </a:lnTo>
                  <a:lnTo>
                    <a:pt x="387" y="1358"/>
                  </a:lnTo>
                  <a:lnTo>
                    <a:pt x="389" y="1357"/>
                  </a:lnTo>
                  <a:lnTo>
                    <a:pt x="390" y="1356"/>
                  </a:lnTo>
                  <a:lnTo>
                    <a:pt x="390" y="1356"/>
                  </a:lnTo>
                  <a:lnTo>
                    <a:pt x="392" y="1355"/>
                  </a:lnTo>
                  <a:lnTo>
                    <a:pt x="392" y="1354"/>
                  </a:lnTo>
                  <a:lnTo>
                    <a:pt x="392" y="1353"/>
                  </a:lnTo>
                  <a:lnTo>
                    <a:pt x="393" y="1353"/>
                  </a:lnTo>
                  <a:lnTo>
                    <a:pt x="393" y="1352"/>
                  </a:lnTo>
                  <a:lnTo>
                    <a:pt x="395" y="1351"/>
                  </a:lnTo>
                  <a:lnTo>
                    <a:pt x="395" y="1349"/>
                  </a:lnTo>
                  <a:lnTo>
                    <a:pt x="396" y="1349"/>
                  </a:lnTo>
                  <a:lnTo>
                    <a:pt x="395" y="1348"/>
                  </a:lnTo>
                  <a:lnTo>
                    <a:pt x="394" y="1348"/>
                  </a:lnTo>
                  <a:lnTo>
                    <a:pt x="393" y="1348"/>
                  </a:lnTo>
                  <a:lnTo>
                    <a:pt x="393" y="1348"/>
                  </a:lnTo>
                  <a:lnTo>
                    <a:pt x="393" y="1348"/>
                  </a:lnTo>
                  <a:lnTo>
                    <a:pt x="393" y="1347"/>
                  </a:lnTo>
                  <a:lnTo>
                    <a:pt x="392" y="1347"/>
                  </a:lnTo>
                  <a:lnTo>
                    <a:pt x="390" y="1348"/>
                  </a:lnTo>
                  <a:lnTo>
                    <a:pt x="392" y="1346"/>
                  </a:lnTo>
                  <a:lnTo>
                    <a:pt x="393" y="1345"/>
                  </a:lnTo>
                  <a:lnTo>
                    <a:pt x="393" y="1344"/>
                  </a:lnTo>
                  <a:lnTo>
                    <a:pt x="395" y="1343"/>
                  </a:lnTo>
                  <a:lnTo>
                    <a:pt x="396" y="1343"/>
                  </a:lnTo>
                  <a:lnTo>
                    <a:pt x="397" y="1343"/>
                  </a:lnTo>
                  <a:lnTo>
                    <a:pt x="397" y="1342"/>
                  </a:lnTo>
                  <a:lnTo>
                    <a:pt x="397" y="1342"/>
                  </a:lnTo>
                  <a:lnTo>
                    <a:pt x="397" y="1342"/>
                  </a:lnTo>
                  <a:lnTo>
                    <a:pt x="397" y="1341"/>
                  </a:lnTo>
                  <a:lnTo>
                    <a:pt x="397" y="1341"/>
                  </a:lnTo>
                  <a:lnTo>
                    <a:pt x="399" y="1340"/>
                  </a:lnTo>
                  <a:lnTo>
                    <a:pt x="400" y="1341"/>
                  </a:lnTo>
                  <a:lnTo>
                    <a:pt x="400" y="1340"/>
                  </a:lnTo>
                  <a:lnTo>
                    <a:pt x="401" y="1340"/>
                  </a:lnTo>
                  <a:lnTo>
                    <a:pt x="401" y="1340"/>
                  </a:lnTo>
                  <a:lnTo>
                    <a:pt x="401" y="1340"/>
                  </a:lnTo>
                  <a:lnTo>
                    <a:pt x="402" y="1340"/>
                  </a:lnTo>
                  <a:lnTo>
                    <a:pt x="402" y="1340"/>
                  </a:lnTo>
                  <a:lnTo>
                    <a:pt x="402" y="1341"/>
                  </a:lnTo>
                  <a:lnTo>
                    <a:pt x="403" y="1341"/>
                  </a:lnTo>
                  <a:lnTo>
                    <a:pt x="403" y="1340"/>
                  </a:lnTo>
                  <a:lnTo>
                    <a:pt x="404" y="1339"/>
                  </a:lnTo>
                  <a:lnTo>
                    <a:pt x="405" y="1338"/>
                  </a:lnTo>
                  <a:lnTo>
                    <a:pt x="406" y="1337"/>
                  </a:lnTo>
                  <a:lnTo>
                    <a:pt x="407" y="1336"/>
                  </a:lnTo>
                  <a:lnTo>
                    <a:pt x="408" y="1336"/>
                  </a:lnTo>
                  <a:lnTo>
                    <a:pt x="410" y="1336"/>
                  </a:lnTo>
                  <a:lnTo>
                    <a:pt x="412" y="1336"/>
                  </a:lnTo>
                  <a:lnTo>
                    <a:pt x="412" y="1336"/>
                  </a:lnTo>
                  <a:lnTo>
                    <a:pt x="413" y="1336"/>
                  </a:lnTo>
                  <a:lnTo>
                    <a:pt x="414" y="1335"/>
                  </a:lnTo>
                  <a:lnTo>
                    <a:pt x="417" y="1336"/>
                  </a:lnTo>
                  <a:lnTo>
                    <a:pt x="417" y="1336"/>
                  </a:lnTo>
                  <a:lnTo>
                    <a:pt x="419" y="1337"/>
                  </a:lnTo>
                  <a:lnTo>
                    <a:pt x="419" y="1338"/>
                  </a:lnTo>
                  <a:lnTo>
                    <a:pt x="419" y="1339"/>
                  </a:lnTo>
                  <a:lnTo>
                    <a:pt x="420" y="1339"/>
                  </a:lnTo>
                  <a:lnTo>
                    <a:pt x="422" y="1338"/>
                  </a:lnTo>
                  <a:lnTo>
                    <a:pt x="422" y="1338"/>
                  </a:lnTo>
                  <a:lnTo>
                    <a:pt x="423" y="1338"/>
                  </a:lnTo>
                  <a:lnTo>
                    <a:pt x="423" y="1337"/>
                  </a:lnTo>
                  <a:lnTo>
                    <a:pt x="423" y="1337"/>
                  </a:lnTo>
                  <a:lnTo>
                    <a:pt x="423" y="1337"/>
                  </a:lnTo>
                  <a:lnTo>
                    <a:pt x="423" y="1337"/>
                  </a:lnTo>
                  <a:lnTo>
                    <a:pt x="426" y="1337"/>
                  </a:lnTo>
                  <a:lnTo>
                    <a:pt x="426" y="1337"/>
                  </a:lnTo>
                  <a:lnTo>
                    <a:pt x="427" y="1336"/>
                  </a:lnTo>
                  <a:lnTo>
                    <a:pt x="427" y="1336"/>
                  </a:lnTo>
                  <a:lnTo>
                    <a:pt x="427" y="1336"/>
                  </a:lnTo>
                  <a:lnTo>
                    <a:pt x="427" y="1336"/>
                  </a:lnTo>
                  <a:lnTo>
                    <a:pt x="427" y="1334"/>
                  </a:lnTo>
                  <a:lnTo>
                    <a:pt x="428" y="1333"/>
                  </a:lnTo>
                  <a:lnTo>
                    <a:pt x="430" y="1333"/>
                  </a:lnTo>
                  <a:lnTo>
                    <a:pt x="430" y="1333"/>
                  </a:lnTo>
                  <a:lnTo>
                    <a:pt x="432" y="1332"/>
                  </a:lnTo>
                  <a:lnTo>
                    <a:pt x="432" y="1332"/>
                  </a:lnTo>
                  <a:lnTo>
                    <a:pt x="435" y="1332"/>
                  </a:lnTo>
                  <a:lnTo>
                    <a:pt x="436" y="1332"/>
                  </a:lnTo>
                  <a:lnTo>
                    <a:pt x="436" y="1331"/>
                  </a:lnTo>
                  <a:lnTo>
                    <a:pt x="436" y="1330"/>
                  </a:lnTo>
                  <a:lnTo>
                    <a:pt x="436" y="1330"/>
                  </a:lnTo>
                  <a:lnTo>
                    <a:pt x="435" y="1330"/>
                  </a:lnTo>
                  <a:lnTo>
                    <a:pt x="434" y="1331"/>
                  </a:lnTo>
                  <a:lnTo>
                    <a:pt x="434" y="1331"/>
                  </a:lnTo>
                  <a:lnTo>
                    <a:pt x="433" y="1331"/>
                  </a:lnTo>
                  <a:lnTo>
                    <a:pt x="433" y="1331"/>
                  </a:lnTo>
                  <a:lnTo>
                    <a:pt x="432" y="1331"/>
                  </a:lnTo>
                  <a:lnTo>
                    <a:pt x="431" y="1332"/>
                  </a:lnTo>
                  <a:lnTo>
                    <a:pt x="430" y="1332"/>
                  </a:lnTo>
                  <a:lnTo>
                    <a:pt x="428" y="1332"/>
                  </a:lnTo>
                  <a:lnTo>
                    <a:pt x="428" y="1332"/>
                  </a:lnTo>
                  <a:lnTo>
                    <a:pt x="427" y="1333"/>
                  </a:lnTo>
                  <a:lnTo>
                    <a:pt x="426" y="1333"/>
                  </a:lnTo>
                  <a:lnTo>
                    <a:pt x="424" y="1333"/>
                  </a:lnTo>
                  <a:lnTo>
                    <a:pt x="423" y="1333"/>
                  </a:lnTo>
                  <a:lnTo>
                    <a:pt x="423" y="1334"/>
                  </a:lnTo>
                  <a:lnTo>
                    <a:pt x="423" y="1334"/>
                  </a:lnTo>
                  <a:lnTo>
                    <a:pt x="423" y="1335"/>
                  </a:lnTo>
                  <a:lnTo>
                    <a:pt x="421" y="1335"/>
                  </a:lnTo>
                  <a:lnTo>
                    <a:pt x="421" y="1336"/>
                  </a:lnTo>
                  <a:lnTo>
                    <a:pt x="420" y="1336"/>
                  </a:lnTo>
                  <a:lnTo>
                    <a:pt x="420" y="1336"/>
                  </a:lnTo>
                  <a:lnTo>
                    <a:pt x="419" y="1336"/>
                  </a:lnTo>
                  <a:lnTo>
                    <a:pt x="419" y="1336"/>
                  </a:lnTo>
                  <a:lnTo>
                    <a:pt x="419" y="1336"/>
                  </a:lnTo>
                  <a:lnTo>
                    <a:pt x="418" y="1336"/>
                  </a:lnTo>
                  <a:lnTo>
                    <a:pt x="418" y="1335"/>
                  </a:lnTo>
                  <a:lnTo>
                    <a:pt x="417" y="1335"/>
                  </a:lnTo>
                  <a:lnTo>
                    <a:pt x="417" y="1334"/>
                  </a:lnTo>
                  <a:lnTo>
                    <a:pt x="417" y="1334"/>
                  </a:lnTo>
                  <a:lnTo>
                    <a:pt x="417" y="1335"/>
                  </a:lnTo>
                  <a:lnTo>
                    <a:pt x="417" y="1334"/>
                  </a:lnTo>
                  <a:lnTo>
                    <a:pt x="416" y="1334"/>
                  </a:lnTo>
                  <a:lnTo>
                    <a:pt x="416" y="1334"/>
                  </a:lnTo>
                  <a:lnTo>
                    <a:pt x="415" y="1335"/>
                  </a:lnTo>
                  <a:lnTo>
                    <a:pt x="415" y="1335"/>
                  </a:lnTo>
                  <a:lnTo>
                    <a:pt x="415" y="1335"/>
                  </a:lnTo>
                  <a:lnTo>
                    <a:pt x="414" y="1335"/>
                  </a:lnTo>
                  <a:lnTo>
                    <a:pt x="414" y="1333"/>
                  </a:lnTo>
                  <a:lnTo>
                    <a:pt x="415" y="1333"/>
                  </a:lnTo>
                  <a:lnTo>
                    <a:pt x="415" y="1332"/>
                  </a:lnTo>
                  <a:lnTo>
                    <a:pt x="414" y="1332"/>
                  </a:lnTo>
                  <a:lnTo>
                    <a:pt x="414" y="1332"/>
                  </a:lnTo>
                  <a:lnTo>
                    <a:pt x="412" y="1332"/>
                  </a:lnTo>
                  <a:lnTo>
                    <a:pt x="410" y="1331"/>
                  </a:lnTo>
                  <a:lnTo>
                    <a:pt x="409" y="1332"/>
                  </a:lnTo>
                  <a:lnTo>
                    <a:pt x="408" y="1331"/>
                  </a:lnTo>
                  <a:lnTo>
                    <a:pt x="408" y="1332"/>
                  </a:lnTo>
                  <a:lnTo>
                    <a:pt x="407" y="1332"/>
                  </a:lnTo>
                  <a:lnTo>
                    <a:pt x="406" y="1332"/>
                  </a:lnTo>
                  <a:lnTo>
                    <a:pt x="406" y="1331"/>
                  </a:lnTo>
                  <a:lnTo>
                    <a:pt x="405" y="1331"/>
                  </a:lnTo>
                  <a:lnTo>
                    <a:pt x="404" y="1331"/>
                  </a:lnTo>
                  <a:lnTo>
                    <a:pt x="404" y="1331"/>
                  </a:lnTo>
                  <a:lnTo>
                    <a:pt x="404" y="1330"/>
                  </a:lnTo>
                  <a:lnTo>
                    <a:pt x="405" y="1328"/>
                  </a:lnTo>
                  <a:lnTo>
                    <a:pt x="405" y="1327"/>
                  </a:lnTo>
                  <a:lnTo>
                    <a:pt x="405" y="1327"/>
                  </a:lnTo>
                  <a:lnTo>
                    <a:pt x="406" y="1325"/>
                  </a:lnTo>
                  <a:lnTo>
                    <a:pt x="406" y="1325"/>
                  </a:lnTo>
                  <a:lnTo>
                    <a:pt x="406" y="1325"/>
                  </a:lnTo>
                  <a:lnTo>
                    <a:pt x="406" y="1323"/>
                  </a:lnTo>
                  <a:lnTo>
                    <a:pt x="408" y="1322"/>
                  </a:lnTo>
                  <a:lnTo>
                    <a:pt x="409" y="1321"/>
                  </a:lnTo>
                  <a:lnTo>
                    <a:pt x="410" y="1319"/>
                  </a:lnTo>
                  <a:lnTo>
                    <a:pt x="410" y="1319"/>
                  </a:lnTo>
                  <a:lnTo>
                    <a:pt x="410" y="1319"/>
                  </a:lnTo>
                  <a:lnTo>
                    <a:pt x="411" y="1318"/>
                  </a:lnTo>
                  <a:lnTo>
                    <a:pt x="411" y="1318"/>
                  </a:lnTo>
                  <a:lnTo>
                    <a:pt x="412" y="1317"/>
                  </a:lnTo>
                  <a:lnTo>
                    <a:pt x="413" y="1316"/>
                  </a:lnTo>
                  <a:lnTo>
                    <a:pt x="413" y="1314"/>
                  </a:lnTo>
                  <a:lnTo>
                    <a:pt x="415" y="1313"/>
                  </a:lnTo>
                  <a:lnTo>
                    <a:pt x="415" y="1313"/>
                  </a:lnTo>
                  <a:lnTo>
                    <a:pt x="415" y="1312"/>
                  </a:lnTo>
                  <a:lnTo>
                    <a:pt x="415" y="1311"/>
                  </a:lnTo>
                  <a:lnTo>
                    <a:pt x="416" y="1310"/>
                  </a:lnTo>
                  <a:lnTo>
                    <a:pt x="418" y="1307"/>
                  </a:lnTo>
                  <a:lnTo>
                    <a:pt x="419" y="1306"/>
                  </a:lnTo>
                  <a:lnTo>
                    <a:pt x="419" y="1304"/>
                  </a:lnTo>
                  <a:lnTo>
                    <a:pt x="421" y="1303"/>
                  </a:lnTo>
                  <a:lnTo>
                    <a:pt x="422" y="1301"/>
                  </a:lnTo>
                  <a:lnTo>
                    <a:pt x="424" y="1298"/>
                  </a:lnTo>
                  <a:lnTo>
                    <a:pt x="425" y="1297"/>
                  </a:lnTo>
                  <a:lnTo>
                    <a:pt x="425" y="1297"/>
                  </a:lnTo>
                  <a:lnTo>
                    <a:pt x="425" y="1297"/>
                  </a:lnTo>
                  <a:lnTo>
                    <a:pt x="427" y="1296"/>
                  </a:lnTo>
                  <a:lnTo>
                    <a:pt x="427" y="1295"/>
                  </a:lnTo>
                  <a:lnTo>
                    <a:pt x="427" y="1295"/>
                  </a:lnTo>
                  <a:lnTo>
                    <a:pt x="426" y="1295"/>
                  </a:lnTo>
                  <a:lnTo>
                    <a:pt x="426" y="1296"/>
                  </a:lnTo>
                  <a:lnTo>
                    <a:pt x="426" y="1296"/>
                  </a:lnTo>
                  <a:lnTo>
                    <a:pt x="426" y="1295"/>
                  </a:lnTo>
                  <a:lnTo>
                    <a:pt x="426" y="1295"/>
                  </a:lnTo>
                  <a:lnTo>
                    <a:pt x="427" y="1294"/>
                  </a:lnTo>
                  <a:lnTo>
                    <a:pt x="428" y="1294"/>
                  </a:lnTo>
                  <a:lnTo>
                    <a:pt x="428" y="1293"/>
                  </a:lnTo>
                  <a:lnTo>
                    <a:pt x="428" y="1293"/>
                  </a:lnTo>
                  <a:lnTo>
                    <a:pt x="428" y="1293"/>
                  </a:lnTo>
                  <a:lnTo>
                    <a:pt x="428" y="1293"/>
                  </a:lnTo>
                  <a:lnTo>
                    <a:pt x="428" y="1293"/>
                  </a:lnTo>
                  <a:lnTo>
                    <a:pt x="428" y="1293"/>
                  </a:lnTo>
                  <a:lnTo>
                    <a:pt x="427" y="1293"/>
                  </a:lnTo>
                  <a:lnTo>
                    <a:pt x="427" y="1292"/>
                  </a:lnTo>
                  <a:lnTo>
                    <a:pt x="427" y="1292"/>
                  </a:lnTo>
                  <a:lnTo>
                    <a:pt x="428" y="1292"/>
                  </a:lnTo>
                  <a:lnTo>
                    <a:pt x="428" y="1291"/>
                  </a:lnTo>
                  <a:lnTo>
                    <a:pt x="426" y="1289"/>
                  </a:lnTo>
                  <a:lnTo>
                    <a:pt x="424" y="1289"/>
                  </a:lnTo>
                  <a:lnTo>
                    <a:pt x="424" y="1289"/>
                  </a:lnTo>
                  <a:lnTo>
                    <a:pt x="424" y="1288"/>
                  </a:lnTo>
                  <a:lnTo>
                    <a:pt x="423" y="1288"/>
                  </a:lnTo>
                  <a:lnTo>
                    <a:pt x="423" y="1289"/>
                  </a:lnTo>
                  <a:lnTo>
                    <a:pt x="422" y="1289"/>
                  </a:lnTo>
                  <a:lnTo>
                    <a:pt x="422" y="1289"/>
                  </a:lnTo>
                  <a:lnTo>
                    <a:pt x="420" y="1290"/>
                  </a:lnTo>
                  <a:lnTo>
                    <a:pt x="420" y="1290"/>
                  </a:lnTo>
                  <a:lnTo>
                    <a:pt x="417" y="1288"/>
                  </a:lnTo>
                  <a:lnTo>
                    <a:pt x="418" y="1287"/>
                  </a:lnTo>
                  <a:lnTo>
                    <a:pt x="417" y="1287"/>
                  </a:lnTo>
                  <a:lnTo>
                    <a:pt x="416" y="1286"/>
                  </a:lnTo>
                  <a:lnTo>
                    <a:pt x="416" y="1286"/>
                  </a:lnTo>
                  <a:lnTo>
                    <a:pt x="415" y="1285"/>
                  </a:lnTo>
                  <a:lnTo>
                    <a:pt x="413" y="1285"/>
                  </a:lnTo>
                  <a:lnTo>
                    <a:pt x="414" y="1285"/>
                  </a:lnTo>
                  <a:lnTo>
                    <a:pt x="410" y="1284"/>
                  </a:lnTo>
                  <a:lnTo>
                    <a:pt x="409" y="1284"/>
                  </a:lnTo>
                  <a:lnTo>
                    <a:pt x="405" y="1285"/>
                  </a:lnTo>
                  <a:lnTo>
                    <a:pt x="405" y="1285"/>
                  </a:lnTo>
                  <a:lnTo>
                    <a:pt x="404" y="1285"/>
                  </a:lnTo>
                  <a:lnTo>
                    <a:pt x="403" y="1285"/>
                  </a:lnTo>
                  <a:lnTo>
                    <a:pt x="403" y="1285"/>
                  </a:lnTo>
                  <a:lnTo>
                    <a:pt x="402" y="1285"/>
                  </a:lnTo>
                  <a:lnTo>
                    <a:pt x="402" y="1285"/>
                  </a:lnTo>
                  <a:lnTo>
                    <a:pt x="402" y="1285"/>
                  </a:lnTo>
                  <a:lnTo>
                    <a:pt x="402" y="1285"/>
                  </a:lnTo>
                  <a:lnTo>
                    <a:pt x="401" y="1285"/>
                  </a:lnTo>
                  <a:lnTo>
                    <a:pt x="401" y="1285"/>
                  </a:lnTo>
                  <a:lnTo>
                    <a:pt x="399" y="1285"/>
                  </a:lnTo>
                  <a:lnTo>
                    <a:pt x="399" y="1284"/>
                  </a:lnTo>
                  <a:lnTo>
                    <a:pt x="398" y="1285"/>
                  </a:lnTo>
                  <a:lnTo>
                    <a:pt x="398" y="1284"/>
                  </a:lnTo>
                  <a:lnTo>
                    <a:pt x="397" y="1284"/>
                  </a:lnTo>
                  <a:lnTo>
                    <a:pt x="396" y="1284"/>
                  </a:lnTo>
                  <a:lnTo>
                    <a:pt x="395" y="1284"/>
                  </a:lnTo>
                  <a:lnTo>
                    <a:pt x="394" y="1284"/>
                  </a:lnTo>
                  <a:lnTo>
                    <a:pt x="393" y="1284"/>
                  </a:lnTo>
                  <a:lnTo>
                    <a:pt x="392" y="1284"/>
                  </a:lnTo>
                  <a:lnTo>
                    <a:pt x="389" y="1284"/>
                  </a:lnTo>
                  <a:lnTo>
                    <a:pt x="389" y="1284"/>
                  </a:lnTo>
                  <a:lnTo>
                    <a:pt x="389" y="1284"/>
                  </a:lnTo>
                  <a:lnTo>
                    <a:pt x="390" y="1285"/>
                  </a:lnTo>
                  <a:lnTo>
                    <a:pt x="390" y="1286"/>
                  </a:lnTo>
                  <a:lnTo>
                    <a:pt x="392" y="1286"/>
                  </a:lnTo>
                  <a:lnTo>
                    <a:pt x="392" y="1286"/>
                  </a:lnTo>
                  <a:lnTo>
                    <a:pt x="394" y="1287"/>
                  </a:lnTo>
                  <a:lnTo>
                    <a:pt x="395" y="1287"/>
                  </a:lnTo>
                  <a:lnTo>
                    <a:pt x="395" y="1287"/>
                  </a:lnTo>
                  <a:lnTo>
                    <a:pt x="396" y="1287"/>
                  </a:lnTo>
                  <a:lnTo>
                    <a:pt x="396" y="1287"/>
                  </a:lnTo>
                  <a:lnTo>
                    <a:pt x="397" y="1287"/>
                  </a:lnTo>
                  <a:lnTo>
                    <a:pt x="397" y="1287"/>
                  </a:lnTo>
                  <a:lnTo>
                    <a:pt x="398" y="1288"/>
                  </a:lnTo>
                  <a:lnTo>
                    <a:pt x="399" y="1288"/>
                  </a:lnTo>
                  <a:lnTo>
                    <a:pt x="400" y="1288"/>
                  </a:lnTo>
                  <a:lnTo>
                    <a:pt x="402" y="1288"/>
                  </a:lnTo>
                  <a:lnTo>
                    <a:pt x="402" y="1288"/>
                  </a:lnTo>
                  <a:lnTo>
                    <a:pt x="402" y="1288"/>
                  </a:lnTo>
                  <a:lnTo>
                    <a:pt x="404" y="1288"/>
                  </a:lnTo>
                  <a:lnTo>
                    <a:pt x="406" y="1288"/>
                  </a:lnTo>
                  <a:lnTo>
                    <a:pt x="410" y="1288"/>
                  </a:lnTo>
                  <a:lnTo>
                    <a:pt x="411" y="1288"/>
                  </a:lnTo>
                  <a:lnTo>
                    <a:pt x="414" y="1288"/>
                  </a:lnTo>
                  <a:lnTo>
                    <a:pt x="415" y="1288"/>
                  </a:lnTo>
                  <a:lnTo>
                    <a:pt x="415" y="1288"/>
                  </a:lnTo>
                  <a:lnTo>
                    <a:pt x="416" y="1288"/>
                  </a:lnTo>
                  <a:lnTo>
                    <a:pt x="416" y="1288"/>
                  </a:lnTo>
                  <a:lnTo>
                    <a:pt x="417" y="1288"/>
                  </a:lnTo>
                  <a:lnTo>
                    <a:pt x="419" y="1290"/>
                  </a:lnTo>
                  <a:lnTo>
                    <a:pt x="419" y="1290"/>
                  </a:lnTo>
                  <a:lnTo>
                    <a:pt x="421" y="1290"/>
                  </a:lnTo>
                  <a:lnTo>
                    <a:pt x="424" y="1291"/>
                  </a:lnTo>
                  <a:lnTo>
                    <a:pt x="425" y="1291"/>
                  </a:lnTo>
                  <a:lnTo>
                    <a:pt x="425" y="1291"/>
                  </a:lnTo>
                  <a:lnTo>
                    <a:pt x="424" y="1292"/>
                  </a:lnTo>
                  <a:lnTo>
                    <a:pt x="424" y="1293"/>
                  </a:lnTo>
                  <a:lnTo>
                    <a:pt x="424" y="1293"/>
                  </a:lnTo>
                  <a:lnTo>
                    <a:pt x="424" y="1294"/>
                  </a:lnTo>
                  <a:lnTo>
                    <a:pt x="423" y="1295"/>
                  </a:lnTo>
                  <a:lnTo>
                    <a:pt x="423" y="1296"/>
                  </a:lnTo>
                  <a:lnTo>
                    <a:pt x="423" y="1296"/>
                  </a:lnTo>
                  <a:lnTo>
                    <a:pt x="422" y="1296"/>
                  </a:lnTo>
                  <a:lnTo>
                    <a:pt x="422" y="1297"/>
                  </a:lnTo>
                  <a:lnTo>
                    <a:pt x="419" y="1300"/>
                  </a:lnTo>
                  <a:lnTo>
                    <a:pt x="419" y="1301"/>
                  </a:lnTo>
                  <a:lnTo>
                    <a:pt x="419" y="1301"/>
                  </a:lnTo>
                  <a:lnTo>
                    <a:pt x="417" y="1302"/>
                  </a:lnTo>
                  <a:lnTo>
                    <a:pt x="417" y="1303"/>
                  </a:lnTo>
                  <a:lnTo>
                    <a:pt x="416" y="1303"/>
                  </a:lnTo>
                  <a:lnTo>
                    <a:pt x="416" y="1304"/>
                  </a:lnTo>
                  <a:lnTo>
                    <a:pt x="413" y="1306"/>
                  </a:lnTo>
                  <a:lnTo>
                    <a:pt x="411" y="1309"/>
                  </a:lnTo>
                  <a:lnTo>
                    <a:pt x="410" y="1310"/>
                  </a:lnTo>
                  <a:lnTo>
                    <a:pt x="410" y="1310"/>
                  </a:lnTo>
                  <a:lnTo>
                    <a:pt x="410" y="1311"/>
                  </a:lnTo>
                  <a:lnTo>
                    <a:pt x="409" y="1311"/>
                  </a:lnTo>
                  <a:lnTo>
                    <a:pt x="408" y="1312"/>
                  </a:lnTo>
                  <a:lnTo>
                    <a:pt x="408" y="1312"/>
                  </a:lnTo>
                  <a:lnTo>
                    <a:pt x="408" y="1311"/>
                  </a:lnTo>
                  <a:lnTo>
                    <a:pt x="407" y="1311"/>
                  </a:lnTo>
                  <a:lnTo>
                    <a:pt x="406" y="1311"/>
                  </a:lnTo>
                  <a:lnTo>
                    <a:pt x="406" y="1313"/>
                  </a:lnTo>
                  <a:lnTo>
                    <a:pt x="406" y="1313"/>
                  </a:lnTo>
                  <a:lnTo>
                    <a:pt x="406" y="1313"/>
                  </a:lnTo>
                  <a:lnTo>
                    <a:pt x="406" y="1313"/>
                  </a:lnTo>
                  <a:lnTo>
                    <a:pt x="406" y="1314"/>
                  </a:lnTo>
                  <a:lnTo>
                    <a:pt x="406" y="1314"/>
                  </a:lnTo>
                  <a:lnTo>
                    <a:pt x="406" y="1315"/>
                  </a:lnTo>
                  <a:lnTo>
                    <a:pt x="406" y="1315"/>
                  </a:lnTo>
                  <a:lnTo>
                    <a:pt x="406" y="1316"/>
                  </a:lnTo>
                  <a:lnTo>
                    <a:pt x="404" y="1319"/>
                  </a:lnTo>
                  <a:lnTo>
                    <a:pt x="403" y="1320"/>
                  </a:lnTo>
                  <a:lnTo>
                    <a:pt x="402" y="1320"/>
                  </a:lnTo>
                  <a:lnTo>
                    <a:pt x="402" y="1322"/>
                  </a:lnTo>
                  <a:lnTo>
                    <a:pt x="402" y="1322"/>
                  </a:lnTo>
                  <a:lnTo>
                    <a:pt x="402" y="1323"/>
                  </a:lnTo>
                  <a:lnTo>
                    <a:pt x="402" y="1323"/>
                  </a:lnTo>
                  <a:lnTo>
                    <a:pt x="402" y="1323"/>
                  </a:lnTo>
                  <a:lnTo>
                    <a:pt x="404" y="1325"/>
                  </a:lnTo>
                  <a:lnTo>
                    <a:pt x="404" y="1326"/>
                  </a:lnTo>
                  <a:lnTo>
                    <a:pt x="401" y="1327"/>
                  </a:lnTo>
                  <a:lnTo>
                    <a:pt x="399" y="1328"/>
                  </a:lnTo>
                  <a:lnTo>
                    <a:pt x="399" y="1328"/>
                  </a:lnTo>
                  <a:lnTo>
                    <a:pt x="398" y="1329"/>
                  </a:lnTo>
                  <a:lnTo>
                    <a:pt x="398" y="1330"/>
                  </a:lnTo>
                  <a:lnTo>
                    <a:pt x="398" y="1331"/>
                  </a:lnTo>
                  <a:lnTo>
                    <a:pt x="397" y="1331"/>
                  </a:lnTo>
                  <a:lnTo>
                    <a:pt x="397" y="1332"/>
                  </a:lnTo>
                  <a:lnTo>
                    <a:pt x="397" y="1332"/>
                  </a:lnTo>
                  <a:lnTo>
                    <a:pt x="397" y="1332"/>
                  </a:lnTo>
                  <a:lnTo>
                    <a:pt x="397" y="1331"/>
                  </a:lnTo>
                  <a:lnTo>
                    <a:pt x="397" y="1331"/>
                  </a:lnTo>
                  <a:lnTo>
                    <a:pt x="397" y="1330"/>
                  </a:lnTo>
                  <a:lnTo>
                    <a:pt x="397" y="1330"/>
                  </a:lnTo>
                  <a:lnTo>
                    <a:pt x="397" y="1329"/>
                  </a:lnTo>
                  <a:lnTo>
                    <a:pt x="397" y="1328"/>
                  </a:lnTo>
                  <a:lnTo>
                    <a:pt x="395" y="1328"/>
                  </a:lnTo>
                  <a:lnTo>
                    <a:pt x="394" y="1328"/>
                  </a:lnTo>
                  <a:lnTo>
                    <a:pt x="393" y="1330"/>
                  </a:lnTo>
                  <a:lnTo>
                    <a:pt x="393" y="1330"/>
                  </a:lnTo>
                  <a:lnTo>
                    <a:pt x="393" y="1331"/>
                  </a:lnTo>
                  <a:lnTo>
                    <a:pt x="392" y="1331"/>
                  </a:lnTo>
                  <a:lnTo>
                    <a:pt x="392" y="1332"/>
                  </a:lnTo>
                  <a:lnTo>
                    <a:pt x="389" y="1335"/>
                  </a:lnTo>
                  <a:lnTo>
                    <a:pt x="389" y="1335"/>
                  </a:lnTo>
                  <a:lnTo>
                    <a:pt x="389" y="1336"/>
                  </a:lnTo>
                  <a:lnTo>
                    <a:pt x="388" y="1336"/>
                  </a:lnTo>
                  <a:lnTo>
                    <a:pt x="386" y="1336"/>
                  </a:lnTo>
                  <a:lnTo>
                    <a:pt x="385" y="1338"/>
                  </a:lnTo>
                  <a:lnTo>
                    <a:pt x="386" y="1339"/>
                  </a:lnTo>
                  <a:lnTo>
                    <a:pt x="385" y="1340"/>
                  </a:lnTo>
                  <a:lnTo>
                    <a:pt x="384" y="1340"/>
                  </a:lnTo>
                  <a:lnTo>
                    <a:pt x="384" y="1341"/>
                  </a:lnTo>
                  <a:lnTo>
                    <a:pt x="384" y="1342"/>
                  </a:lnTo>
                  <a:lnTo>
                    <a:pt x="383" y="1343"/>
                  </a:lnTo>
                  <a:lnTo>
                    <a:pt x="381" y="1345"/>
                  </a:lnTo>
                  <a:lnTo>
                    <a:pt x="381" y="1345"/>
                  </a:lnTo>
                  <a:lnTo>
                    <a:pt x="380" y="1345"/>
                  </a:lnTo>
                  <a:lnTo>
                    <a:pt x="380" y="1345"/>
                  </a:lnTo>
                  <a:lnTo>
                    <a:pt x="380" y="1345"/>
                  </a:lnTo>
                  <a:lnTo>
                    <a:pt x="379" y="1348"/>
                  </a:lnTo>
                  <a:lnTo>
                    <a:pt x="377" y="1349"/>
                  </a:lnTo>
                  <a:lnTo>
                    <a:pt x="377" y="1349"/>
                  </a:lnTo>
                  <a:lnTo>
                    <a:pt x="376" y="1349"/>
                  </a:lnTo>
                  <a:lnTo>
                    <a:pt x="376" y="1348"/>
                  </a:lnTo>
                  <a:lnTo>
                    <a:pt x="375" y="1348"/>
                  </a:lnTo>
                  <a:lnTo>
                    <a:pt x="373" y="1349"/>
                  </a:lnTo>
                  <a:lnTo>
                    <a:pt x="372" y="1349"/>
                  </a:lnTo>
                  <a:lnTo>
                    <a:pt x="372" y="1350"/>
                  </a:lnTo>
                  <a:lnTo>
                    <a:pt x="371" y="1351"/>
                  </a:lnTo>
                  <a:lnTo>
                    <a:pt x="371" y="1353"/>
                  </a:lnTo>
                  <a:lnTo>
                    <a:pt x="370" y="1353"/>
                  </a:lnTo>
                  <a:lnTo>
                    <a:pt x="370" y="1354"/>
                  </a:lnTo>
                  <a:lnTo>
                    <a:pt x="368" y="1355"/>
                  </a:lnTo>
                  <a:lnTo>
                    <a:pt x="368" y="1356"/>
                  </a:lnTo>
                  <a:lnTo>
                    <a:pt x="367" y="1356"/>
                  </a:lnTo>
                  <a:lnTo>
                    <a:pt x="367" y="1357"/>
                  </a:lnTo>
                  <a:lnTo>
                    <a:pt x="367" y="1358"/>
                  </a:lnTo>
                  <a:lnTo>
                    <a:pt x="367" y="1358"/>
                  </a:lnTo>
                  <a:lnTo>
                    <a:pt x="366" y="1358"/>
                  </a:lnTo>
                  <a:lnTo>
                    <a:pt x="365" y="1358"/>
                  </a:lnTo>
                  <a:lnTo>
                    <a:pt x="363" y="1358"/>
                  </a:lnTo>
                  <a:lnTo>
                    <a:pt x="364" y="1358"/>
                  </a:lnTo>
                  <a:lnTo>
                    <a:pt x="363" y="1359"/>
                  </a:lnTo>
                  <a:lnTo>
                    <a:pt x="363" y="1359"/>
                  </a:lnTo>
                  <a:lnTo>
                    <a:pt x="363" y="1358"/>
                  </a:lnTo>
                  <a:lnTo>
                    <a:pt x="362" y="1358"/>
                  </a:lnTo>
                  <a:lnTo>
                    <a:pt x="360" y="1357"/>
                  </a:lnTo>
                  <a:lnTo>
                    <a:pt x="358" y="1357"/>
                  </a:lnTo>
                  <a:lnTo>
                    <a:pt x="358" y="1358"/>
                  </a:lnTo>
                  <a:lnTo>
                    <a:pt x="358" y="1358"/>
                  </a:lnTo>
                  <a:lnTo>
                    <a:pt x="358" y="1358"/>
                  </a:lnTo>
                  <a:lnTo>
                    <a:pt x="360" y="1359"/>
                  </a:lnTo>
                  <a:lnTo>
                    <a:pt x="362" y="1360"/>
                  </a:lnTo>
                  <a:lnTo>
                    <a:pt x="363" y="1360"/>
                  </a:lnTo>
                  <a:lnTo>
                    <a:pt x="363" y="1361"/>
                  </a:lnTo>
                  <a:lnTo>
                    <a:pt x="363" y="1362"/>
                  </a:lnTo>
                  <a:lnTo>
                    <a:pt x="362" y="1362"/>
                  </a:lnTo>
                  <a:lnTo>
                    <a:pt x="362" y="1363"/>
                  </a:lnTo>
                  <a:lnTo>
                    <a:pt x="360" y="1365"/>
                  </a:lnTo>
                  <a:lnTo>
                    <a:pt x="360" y="1366"/>
                  </a:lnTo>
                  <a:lnTo>
                    <a:pt x="359" y="1366"/>
                  </a:lnTo>
                  <a:lnTo>
                    <a:pt x="358" y="1366"/>
                  </a:lnTo>
                  <a:lnTo>
                    <a:pt x="358" y="1368"/>
                  </a:lnTo>
                  <a:lnTo>
                    <a:pt x="358" y="1370"/>
                  </a:lnTo>
                  <a:lnTo>
                    <a:pt x="357" y="1371"/>
                  </a:lnTo>
                  <a:lnTo>
                    <a:pt x="357" y="1371"/>
                  </a:lnTo>
                  <a:lnTo>
                    <a:pt x="355" y="1372"/>
                  </a:lnTo>
                  <a:lnTo>
                    <a:pt x="355" y="1373"/>
                  </a:lnTo>
                  <a:lnTo>
                    <a:pt x="354" y="1374"/>
                  </a:lnTo>
                  <a:lnTo>
                    <a:pt x="354" y="1375"/>
                  </a:lnTo>
                  <a:lnTo>
                    <a:pt x="354" y="1375"/>
                  </a:lnTo>
                  <a:lnTo>
                    <a:pt x="354" y="1376"/>
                  </a:lnTo>
                  <a:lnTo>
                    <a:pt x="354" y="1376"/>
                  </a:lnTo>
                  <a:lnTo>
                    <a:pt x="353" y="1377"/>
                  </a:lnTo>
                  <a:lnTo>
                    <a:pt x="352" y="1377"/>
                  </a:lnTo>
                  <a:lnTo>
                    <a:pt x="351" y="1378"/>
                  </a:lnTo>
                  <a:lnTo>
                    <a:pt x="352" y="1379"/>
                  </a:lnTo>
                  <a:lnTo>
                    <a:pt x="350" y="1379"/>
                  </a:lnTo>
                  <a:lnTo>
                    <a:pt x="350" y="1380"/>
                  </a:lnTo>
                  <a:lnTo>
                    <a:pt x="350" y="1380"/>
                  </a:lnTo>
                  <a:lnTo>
                    <a:pt x="349" y="1381"/>
                  </a:lnTo>
                  <a:lnTo>
                    <a:pt x="347" y="1382"/>
                  </a:lnTo>
                  <a:lnTo>
                    <a:pt x="346" y="1384"/>
                  </a:lnTo>
                  <a:lnTo>
                    <a:pt x="345" y="1384"/>
                  </a:lnTo>
                  <a:lnTo>
                    <a:pt x="345" y="1385"/>
                  </a:lnTo>
                  <a:lnTo>
                    <a:pt x="345" y="1385"/>
                  </a:lnTo>
                  <a:lnTo>
                    <a:pt x="343" y="1386"/>
                  </a:lnTo>
                  <a:lnTo>
                    <a:pt x="341" y="1387"/>
                  </a:lnTo>
                  <a:lnTo>
                    <a:pt x="341" y="1388"/>
                  </a:lnTo>
                  <a:lnTo>
                    <a:pt x="340" y="1388"/>
                  </a:lnTo>
                  <a:lnTo>
                    <a:pt x="339" y="1388"/>
                  </a:lnTo>
                  <a:lnTo>
                    <a:pt x="337" y="1390"/>
                  </a:lnTo>
                  <a:lnTo>
                    <a:pt x="337" y="1390"/>
                  </a:lnTo>
                  <a:lnTo>
                    <a:pt x="332" y="1392"/>
                  </a:lnTo>
                  <a:lnTo>
                    <a:pt x="332" y="1392"/>
                  </a:lnTo>
                  <a:lnTo>
                    <a:pt x="331" y="1393"/>
                  </a:lnTo>
                  <a:lnTo>
                    <a:pt x="331" y="1393"/>
                  </a:lnTo>
                  <a:lnTo>
                    <a:pt x="330" y="1392"/>
                  </a:lnTo>
                  <a:lnTo>
                    <a:pt x="329" y="1392"/>
                  </a:lnTo>
                  <a:lnTo>
                    <a:pt x="330" y="1391"/>
                  </a:lnTo>
                  <a:lnTo>
                    <a:pt x="329" y="1389"/>
                  </a:lnTo>
                  <a:lnTo>
                    <a:pt x="327" y="1388"/>
                  </a:lnTo>
                  <a:lnTo>
                    <a:pt x="323" y="1388"/>
                  </a:lnTo>
                  <a:lnTo>
                    <a:pt x="323" y="1387"/>
                  </a:lnTo>
                  <a:lnTo>
                    <a:pt x="322" y="1387"/>
                  </a:lnTo>
                  <a:lnTo>
                    <a:pt x="322" y="1386"/>
                  </a:lnTo>
                  <a:lnTo>
                    <a:pt x="322" y="1386"/>
                  </a:lnTo>
                  <a:lnTo>
                    <a:pt x="321" y="1385"/>
                  </a:lnTo>
                  <a:lnTo>
                    <a:pt x="320" y="1385"/>
                  </a:lnTo>
                  <a:lnTo>
                    <a:pt x="320" y="1385"/>
                  </a:lnTo>
                  <a:lnTo>
                    <a:pt x="319" y="1386"/>
                  </a:lnTo>
                  <a:lnTo>
                    <a:pt x="319" y="1387"/>
                  </a:lnTo>
                  <a:lnTo>
                    <a:pt x="319" y="1387"/>
                  </a:lnTo>
                  <a:lnTo>
                    <a:pt x="319" y="1387"/>
                  </a:lnTo>
                  <a:lnTo>
                    <a:pt x="319" y="1386"/>
                  </a:lnTo>
                  <a:lnTo>
                    <a:pt x="318" y="1385"/>
                  </a:lnTo>
                  <a:lnTo>
                    <a:pt x="318" y="1384"/>
                  </a:lnTo>
                  <a:lnTo>
                    <a:pt x="316" y="1383"/>
                  </a:lnTo>
                  <a:lnTo>
                    <a:pt x="316" y="1381"/>
                  </a:lnTo>
                  <a:lnTo>
                    <a:pt x="315" y="1381"/>
                  </a:lnTo>
                  <a:lnTo>
                    <a:pt x="315" y="1382"/>
                  </a:lnTo>
                  <a:lnTo>
                    <a:pt x="314" y="1383"/>
                  </a:lnTo>
                  <a:lnTo>
                    <a:pt x="313" y="1383"/>
                  </a:lnTo>
                  <a:lnTo>
                    <a:pt x="311" y="1383"/>
                  </a:lnTo>
                  <a:lnTo>
                    <a:pt x="308" y="1381"/>
                  </a:lnTo>
                  <a:lnTo>
                    <a:pt x="306" y="1381"/>
                  </a:lnTo>
                  <a:lnTo>
                    <a:pt x="304" y="1379"/>
                  </a:lnTo>
                  <a:lnTo>
                    <a:pt x="304" y="1379"/>
                  </a:lnTo>
                  <a:lnTo>
                    <a:pt x="303" y="1379"/>
                  </a:lnTo>
                  <a:lnTo>
                    <a:pt x="301" y="1379"/>
                  </a:lnTo>
                  <a:lnTo>
                    <a:pt x="301" y="1379"/>
                  </a:lnTo>
                  <a:lnTo>
                    <a:pt x="301" y="1378"/>
                  </a:lnTo>
                  <a:lnTo>
                    <a:pt x="299" y="1378"/>
                  </a:lnTo>
                  <a:lnTo>
                    <a:pt x="299" y="1378"/>
                  </a:lnTo>
                  <a:lnTo>
                    <a:pt x="299" y="1378"/>
                  </a:lnTo>
                  <a:lnTo>
                    <a:pt x="300" y="1378"/>
                  </a:lnTo>
                  <a:lnTo>
                    <a:pt x="300" y="1377"/>
                  </a:lnTo>
                  <a:lnTo>
                    <a:pt x="298" y="1377"/>
                  </a:lnTo>
                  <a:lnTo>
                    <a:pt x="298" y="1376"/>
                  </a:lnTo>
                  <a:lnTo>
                    <a:pt x="297" y="1376"/>
                  </a:lnTo>
                  <a:lnTo>
                    <a:pt x="297" y="1377"/>
                  </a:lnTo>
                  <a:lnTo>
                    <a:pt x="294" y="1376"/>
                  </a:lnTo>
                  <a:lnTo>
                    <a:pt x="294" y="1375"/>
                  </a:lnTo>
                  <a:lnTo>
                    <a:pt x="292" y="1374"/>
                  </a:lnTo>
                  <a:lnTo>
                    <a:pt x="291" y="1373"/>
                  </a:lnTo>
                  <a:lnTo>
                    <a:pt x="290" y="1371"/>
                  </a:lnTo>
                  <a:lnTo>
                    <a:pt x="289" y="1371"/>
                  </a:lnTo>
                  <a:lnTo>
                    <a:pt x="289" y="1371"/>
                  </a:lnTo>
                  <a:lnTo>
                    <a:pt x="288" y="1370"/>
                  </a:lnTo>
                  <a:lnTo>
                    <a:pt x="288" y="1368"/>
                  </a:lnTo>
                  <a:lnTo>
                    <a:pt x="287" y="1368"/>
                  </a:lnTo>
                  <a:lnTo>
                    <a:pt x="285" y="1367"/>
                  </a:lnTo>
                  <a:lnTo>
                    <a:pt x="285" y="1366"/>
                  </a:lnTo>
                  <a:lnTo>
                    <a:pt x="284" y="1365"/>
                  </a:lnTo>
                  <a:lnTo>
                    <a:pt x="284" y="1364"/>
                  </a:lnTo>
                  <a:lnTo>
                    <a:pt x="284" y="1363"/>
                  </a:lnTo>
                  <a:lnTo>
                    <a:pt x="283" y="1363"/>
                  </a:lnTo>
                  <a:lnTo>
                    <a:pt x="282" y="1358"/>
                  </a:lnTo>
                  <a:lnTo>
                    <a:pt x="281" y="1358"/>
                  </a:lnTo>
                  <a:lnTo>
                    <a:pt x="281" y="1358"/>
                  </a:lnTo>
                  <a:lnTo>
                    <a:pt x="280" y="1358"/>
                  </a:lnTo>
                  <a:lnTo>
                    <a:pt x="279" y="1356"/>
                  </a:lnTo>
                  <a:lnTo>
                    <a:pt x="278" y="1356"/>
                  </a:lnTo>
                  <a:lnTo>
                    <a:pt x="278" y="1355"/>
                  </a:lnTo>
                  <a:lnTo>
                    <a:pt x="277" y="1354"/>
                  </a:lnTo>
                  <a:lnTo>
                    <a:pt x="278" y="1353"/>
                  </a:lnTo>
                  <a:lnTo>
                    <a:pt x="277" y="1353"/>
                  </a:lnTo>
                  <a:lnTo>
                    <a:pt x="278" y="1353"/>
                  </a:lnTo>
                  <a:lnTo>
                    <a:pt x="278" y="1351"/>
                  </a:lnTo>
                  <a:lnTo>
                    <a:pt x="278" y="1350"/>
                  </a:lnTo>
                  <a:lnTo>
                    <a:pt x="277" y="1348"/>
                  </a:lnTo>
                  <a:lnTo>
                    <a:pt x="278" y="1348"/>
                  </a:lnTo>
                  <a:lnTo>
                    <a:pt x="278" y="1347"/>
                  </a:lnTo>
                  <a:lnTo>
                    <a:pt x="280" y="1346"/>
                  </a:lnTo>
                  <a:lnTo>
                    <a:pt x="280" y="1347"/>
                  </a:lnTo>
                  <a:lnTo>
                    <a:pt x="283" y="1347"/>
                  </a:lnTo>
                  <a:lnTo>
                    <a:pt x="284" y="1347"/>
                  </a:lnTo>
                  <a:lnTo>
                    <a:pt x="284" y="1346"/>
                  </a:lnTo>
                  <a:lnTo>
                    <a:pt x="284" y="1346"/>
                  </a:lnTo>
                  <a:lnTo>
                    <a:pt x="286" y="1345"/>
                  </a:lnTo>
                  <a:lnTo>
                    <a:pt x="286" y="1345"/>
                  </a:lnTo>
                  <a:lnTo>
                    <a:pt x="286" y="1345"/>
                  </a:lnTo>
                  <a:lnTo>
                    <a:pt x="287" y="1345"/>
                  </a:lnTo>
                  <a:lnTo>
                    <a:pt x="288" y="1345"/>
                  </a:lnTo>
                  <a:lnTo>
                    <a:pt x="289" y="1345"/>
                  </a:lnTo>
                  <a:lnTo>
                    <a:pt x="289" y="1346"/>
                  </a:lnTo>
                  <a:lnTo>
                    <a:pt x="290" y="1346"/>
                  </a:lnTo>
                  <a:lnTo>
                    <a:pt x="292" y="1346"/>
                  </a:lnTo>
                  <a:lnTo>
                    <a:pt x="292" y="1345"/>
                  </a:lnTo>
                  <a:lnTo>
                    <a:pt x="292" y="1345"/>
                  </a:lnTo>
                  <a:lnTo>
                    <a:pt x="293" y="1345"/>
                  </a:lnTo>
                  <a:lnTo>
                    <a:pt x="293" y="1345"/>
                  </a:lnTo>
                  <a:lnTo>
                    <a:pt x="292" y="1344"/>
                  </a:lnTo>
                  <a:lnTo>
                    <a:pt x="291" y="1345"/>
                  </a:lnTo>
                  <a:lnTo>
                    <a:pt x="291" y="1345"/>
                  </a:lnTo>
                  <a:lnTo>
                    <a:pt x="290" y="1344"/>
                  </a:lnTo>
                  <a:lnTo>
                    <a:pt x="289" y="1345"/>
                  </a:lnTo>
                  <a:lnTo>
                    <a:pt x="289" y="1345"/>
                  </a:lnTo>
                  <a:lnTo>
                    <a:pt x="288" y="1345"/>
                  </a:lnTo>
                  <a:lnTo>
                    <a:pt x="287" y="1345"/>
                  </a:lnTo>
                  <a:lnTo>
                    <a:pt x="287" y="1344"/>
                  </a:lnTo>
                  <a:lnTo>
                    <a:pt x="287" y="1344"/>
                  </a:lnTo>
                  <a:lnTo>
                    <a:pt x="287" y="1343"/>
                  </a:lnTo>
                  <a:lnTo>
                    <a:pt x="288" y="1343"/>
                  </a:lnTo>
                  <a:lnTo>
                    <a:pt x="288" y="1342"/>
                  </a:lnTo>
                  <a:lnTo>
                    <a:pt x="288" y="1340"/>
                  </a:lnTo>
                  <a:lnTo>
                    <a:pt x="289" y="1340"/>
                  </a:lnTo>
                  <a:lnTo>
                    <a:pt x="289" y="1341"/>
                  </a:lnTo>
                  <a:lnTo>
                    <a:pt x="289" y="1342"/>
                  </a:lnTo>
                  <a:lnTo>
                    <a:pt x="289" y="1341"/>
                  </a:lnTo>
                  <a:lnTo>
                    <a:pt x="289" y="1340"/>
                  </a:lnTo>
                  <a:lnTo>
                    <a:pt x="290" y="1341"/>
                  </a:lnTo>
                  <a:lnTo>
                    <a:pt x="290" y="1341"/>
                  </a:lnTo>
                  <a:lnTo>
                    <a:pt x="290" y="1341"/>
                  </a:lnTo>
                  <a:lnTo>
                    <a:pt x="290" y="1340"/>
                  </a:lnTo>
                  <a:lnTo>
                    <a:pt x="291" y="1340"/>
                  </a:lnTo>
                  <a:lnTo>
                    <a:pt x="291" y="1340"/>
                  </a:lnTo>
                  <a:lnTo>
                    <a:pt x="292" y="1342"/>
                  </a:lnTo>
                  <a:lnTo>
                    <a:pt x="292" y="1343"/>
                  </a:lnTo>
                  <a:lnTo>
                    <a:pt x="293" y="1342"/>
                  </a:lnTo>
                  <a:lnTo>
                    <a:pt x="294" y="1343"/>
                  </a:lnTo>
                  <a:lnTo>
                    <a:pt x="294" y="1344"/>
                  </a:lnTo>
                  <a:lnTo>
                    <a:pt x="294" y="1344"/>
                  </a:lnTo>
                  <a:lnTo>
                    <a:pt x="295" y="1345"/>
                  </a:lnTo>
                  <a:lnTo>
                    <a:pt x="296" y="1345"/>
                  </a:lnTo>
                  <a:lnTo>
                    <a:pt x="295" y="1345"/>
                  </a:lnTo>
                  <a:lnTo>
                    <a:pt x="296" y="1345"/>
                  </a:lnTo>
                  <a:lnTo>
                    <a:pt x="296" y="1345"/>
                  </a:lnTo>
                  <a:lnTo>
                    <a:pt x="296" y="1345"/>
                  </a:lnTo>
                  <a:lnTo>
                    <a:pt x="296" y="1345"/>
                  </a:lnTo>
                  <a:lnTo>
                    <a:pt x="296" y="1344"/>
                  </a:lnTo>
                  <a:lnTo>
                    <a:pt x="296" y="1343"/>
                  </a:lnTo>
                  <a:lnTo>
                    <a:pt x="297" y="1341"/>
                  </a:lnTo>
                  <a:lnTo>
                    <a:pt x="297" y="1340"/>
                  </a:lnTo>
                  <a:lnTo>
                    <a:pt x="298" y="1340"/>
                  </a:lnTo>
                  <a:lnTo>
                    <a:pt x="299" y="1340"/>
                  </a:lnTo>
                  <a:lnTo>
                    <a:pt x="299" y="1341"/>
                  </a:lnTo>
                  <a:lnTo>
                    <a:pt x="300" y="1341"/>
                  </a:lnTo>
                  <a:lnTo>
                    <a:pt x="300" y="1342"/>
                  </a:lnTo>
                  <a:lnTo>
                    <a:pt x="300" y="1343"/>
                  </a:lnTo>
                  <a:lnTo>
                    <a:pt x="300" y="1343"/>
                  </a:lnTo>
                  <a:lnTo>
                    <a:pt x="299" y="1344"/>
                  </a:lnTo>
                  <a:lnTo>
                    <a:pt x="298" y="1345"/>
                  </a:lnTo>
                  <a:lnTo>
                    <a:pt x="298" y="1345"/>
                  </a:lnTo>
                  <a:lnTo>
                    <a:pt x="297" y="1345"/>
                  </a:lnTo>
                  <a:lnTo>
                    <a:pt x="297" y="1346"/>
                  </a:lnTo>
                  <a:lnTo>
                    <a:pt x="296" y="1346"/>
                  </a:lnTo>
                  <a:lnTo>
                    <a:pt x="297" y="1347"/>
                  </a:lnTo>
                  <a:lnTo>
                    <a:pt x="297" y="1349"/>
                  </a:lnTo>
                  <a:lnTo>
                    <a:pt x="297" y="1349"/>
                  </a:lnTo>
                  <a:lnTo>
                    <a:pt x="297" y="1349"/>
                  </a:lnTo>
                  <a:lnTo>
                    <a:pt x="298" y="1349"/>
                  </a:lnTo>
                  <a:lnTo>
                    <a:pt x="299" y="1349"/>
                  </a:lnTo>
                  <a:lnTo>
                    <a:pt x="299" y="1349"/>
                  </a:lnTo>
                  <a:lnTo>
                    <a:pt x="300" y="1350"/>
                  </a:lnTo>
                  <a:lnTo>
                    <a:pt x="300" y="1349"/>
                  </a:lnTo>
                  <a:lnTo>
                    <a:pt x="301" y="1350"/>
                  </a:lnTo>
                  <a:lnTo>
                    <a:pt x="302" y="1350"/>
                  </a:lnTo>
                  <a:lnTo>
                    <a:pt x="302" y="1351"/>
                  </a:lnTo>
                  <a:lnTo>
                    <a:pt x="302" y="1352"/>
                  </a:lnTo>
                  <a:lnTo>
                    <a:pt x="302" y="1352"/>
                  </a:lnTo>
                  <a:lnTo>
                    <a:pt x="303" y="1353"/>
                  </a:lnTo>
                  <a:lnTo>
                    <a:pt x="305" y="1353"/>
                  </a:lnTo>
                  <a:lnTo>
                    <a:pt x="305" y="1353"/>
                  </a:lnTo>
                  <a:lnTo>
                    <a:pt x="306" y="1354"/>
                  </a:lnTo>
                  <a:lnTo>
                    <a:pt x="306" y="1355"/>
                  </a:lnTo>
                  <a:lnTo>
                    <a:pt x="307" y="1354"/>
                  </a:lnTo>
                  <a:lnTo>
                    <a:pt x="307" y="1353"/>
                  </a:lnTo>
                  <a:lnTo>
                    <a:pt x="306" y="1353"/>
                  </a:lnTo>
                  <a:lnTo>
                    <a:pt x="306" y="1352"/>
                  </a:lnTo>
                  <a:lnTo>
                    <a:pt x="304" y="1351"/>
                  </a:lnTo>
                  <a:lnTo>
                    <a:pt x="303" y="1350"/>
                  </a:lnTo>
                  <a:lnTo>
                    <a:pt x="302" y="1350"/>
                  </a:lnTo>
                  <a:lnTo>
                    <a:pt x="301" y="1350"/>
                  </a:lnTo>
                  <a:lnTo>
                    <a:pt x="301" y="1349"/>
                  </a:lnTo>
                  <a:lnTo>
                    <a:pt x="299" y="1349"/>
                  </a:lnTo>
                  <a:lnTo>
                    <a:pt x="299" y="1348"/>
                  </a:lnTo>
                  <a:lnTo>
                    <a:pt x="298" y="1346"/>
                  </a:lnTo>
                  <a:lnTo>
                    <a:pt x="298" y="1345"/>
                  </a:lnTo>
                  <a:lnTo>
                    <a:pt x="299" y="1345"/>
                  </a:lnTo>
                  <a:lnTo>
                    <a:pt x="299" y="1345"/>
                  </a:lnTo>
                  <a:lnTo>
                    <a:pt x="301" y="1344"/>
                  </a:lnTo>
                  <a:lnTo>
                    <a:pt x="301" y="1344"/>
                  </a:lnTo>
                  <a:lnTo>
                    <a:pt x="302" y="1344"/>
                  </a:lnTo>
                  <a:lnTo>
                    <a:pt x="302" y="1343"/>
                  </a:lnTo>
                  <a:lnTo>
                    <a:pt x="303" y="1343"/>
                  </a:lnTo>
                  <a:lnTo>
                    <a:pt x="305" y="1344"/>
                  </a:lnTo>
                  <a:lnTo>
                    <a:pt x="306" y="1343"/>
                  </a:lnTo>
                  <a:lnTo>
                    <a:pt x="306" y="1343"/>
                  </a:lnTo>
                  <a:lnTo>
                    <a:pt x="306" y="1342"/>
                  </a:lnTo>
                  <a:lnTo>
                    <a:pt x="308" y="1341"/>
                  </a:lnTo>
                  <a:lnTo>
                    <a:pt x="308" y="1341"/>
                  </a:lnTo>
                  <a:lnTo>
                    <a:pt x="308" y="1340"/>
                  </a:lnTo>
                  <a:lnTo>
                    <a:pt x="309" y="1340"/>
                  </a:lnTo>
                  <a:lnTo>
                    <a:pt x="310" y="1340"/>
                  </a:lnTo>
                  <a:lnTo>
                    <a:pt x="311" y="1339"/>
                  </a:lnTo>
                  <a:lnTo>
                    <a:pt x="311" y="1339"/>
                  </a:lnTo>
                  <a:lnTo>
                    <a:pt x="312" y="1339"/>
                  </a:lnTo>
                  <a:lnTo>
                    <a:pt x="312" y="1338"/>
                  </a:lnTo>
                  <a:lnTo>
                    <a:pt x="313" y="1338"/>
                  </a:lnTo>
                  <a:lnTo>
                    <a:pt x="314" y="1337"/>
                  </a:lnTo>
                  <a:lnTo>
                    <a:pt x="315" y="1335"/>
                  </a:lnTo>
                  <a:lnTo>
                    <a:pt x="315" y="1334"/>
                  </a:lnTo>
                  <a:lnTo>
                    <a:pt x="317" y="1334"/>
                  </a:lnTo>
                  <a:lnTo>
                    <a:pt x="318" y="1333"/>
                  </a:lnTo>
                  <a:lnTo>
                    <a:pt x="319" y="1332"/>
                  </a:lnTo>
                  <a:lnTo>
                    <a:pt x="319" y="1332"/>
                  </a:lnTo>
                  <a:lnTo>
                    <a:pt x="320" y="1332"/>
                  </a:lnTo>
                  <a:lnTo>
                    <a:pt x="320" y="1332"/>
                  </a:lnTo>
                  <a:lnTo>
                    <a:pt x="321" y="1331"/>
                  </a:lnTo>
                  <a:lnTo>
                    <a:pt x="322" y="1332"/>
                  </a:lnTo>
                  <a:lnTo>
                    <a:pt x="323" y="1332"/>
                  </a:lnTo>
                  <a:lnTo>
                    <a:pt x="324" y="1332"/>
                  </a:lnTo>
                  <a:lnTo>
                    <a:pt x="324" y="1332"/>
                  </a:lnTo>
                  <a:lnTo>
                    <a:pt x="325" y="1332"/>
                  </a:lnTo>
                  <a:lnTo>
                    <a:pt x="326" y="1333"/>
                  </a:lnTo>
                  <a:lnTo>
                    <a:pt x="328" y="1336"/>
                  </a:lnTo>
                  <a:lnTo>
                    <a:pt x="328" y="1336"/>
                  </a:lnTo>
                  <a:lnTo>
                    <a:pt x="328" y="1336"/>
                  </a:lnTo>
                  <a:lnTo>
                    <a:pt x="328" y="1336"/>
                  </a:lnTo>
                  <a:lnTo>
                    <a:pt x="329" y="1336"/>
                  </a:lnTo>
                  <a:lnTo>
                    <a:pt x="332" y="1336"/>
                  </a:lnTo>
                  <a:lnTo>
                    <a:pt x="332" y="1336"/>
                  </a:lnTo>
                  <a:lnTo>
                    <a:pt x="332" y="1337"/>
                  </a:lnTo>
                  <a:lnTo>
                    <a:pt x="333" y="1338"/>
                  </a:lnTo>
                  <a:lnTo>
                    <a:pt x="334" y="1338"/>
                  </a:lnTo>
                  <a:lnTo>
                    <a:pt x="336" y="1339"/>
                  </a:lnTo>
                  <a:lnTo>
                    <a:pt x="338" y="1338"/>
                  </a:lnTo>
                  <a:lnTo>
                    <a:pt x="338" y="1338"/>
                  </a:lnTo>
                  <a:lnTo>
                    <a:pt x="339" y="1338"/>
                  </a:lnTo>
                  <a:lnTo>
                    <a:pt x="341" y="1339"/>
                  </a:lnTo>
                  <a:lnTo>
                    <a:pt x="342" y="1338"/>
                  </a:lnTo>
                  <a:lnTo>
                    <a:pt x="344" y="1338"/>
                  </a:lnTo>
                  <a:lnTo>
                    <a:pt x="345" y="1337"/>
                  </a:lnTo>
                  <a:lnTo>
                    <a:pt x="345" y="1337"/>
                  </a:lnTo>
                  <a:lnTo>
                    <a:pt x="345" y="1336"/>
                  </a:lnTo>
                  <a:lnTo>
                    <a:pt x="347" y="1337"/>
                  </a:lnTo>
                  <a:lnTo>
                    <a:pt x="351" y="1336"/>
                  </a:lnTo>
                  <a:lnTo>
                    <a:pt x="354" y="1336"/>
                  </a:lnTo>
                  <a:lnTo>
                    <a:pt x="354" y="1336"/>
                  </a:lnTo>
                  <a:lnTo>
                    <a:pt x="355" y="1336"/>
                  </a:lnTo>
                  <a:lnTo>
                    <a:pt x="355" y="1336"/>
                  </a:lnTo>
                  <a:lnTo>
                    <a:pt x="355" y="1336"/>
                  </a:lnTo>
                  <a:lnTo>
                    <a:pt x="355" y="1336"/>
                  </a:lnTo>
                  <a:lnTo>
                    <a:pt x="354" y="1335"/>
                  </a:lnTo>
                  <a:lnTo>
                    <a:pt x="352" y="1336"/>
                  </a:lnTo>
                  <a:lnTo>
                    <a:pt x="350" y="1334"/>
                  </a:lnTo>
                  <a:lnTo>
                    <a:pt x="350" y="1334"/>
                  </a:lnTo>
                  <a:lnTo>
                    <a:pt x="350" y="1334"/>
                  </a:lnTo>
                  <a:lnTo>
                    <a:pt x="349" y="1334"/>
                  </a:lnTo>
                  <a:lnTo>
                    <a:pt x="348" y="1335"/>
                  </a:lnTo>
                  <a:lnTo>
                    <a:pt x="347" y="1335"/>
                  </a:lnTo>
                  <a:lnTo>
                    <a:pt x="346" y="1336"/>
                  </a:lnTo>
                  <a:lnTo>
                    <a:pt x="346" y="1335"/>
                  </a:lnTo>
                  <a:lnTo>
                    <a:pt x="345" y="1334"/>
                  </a:lnTo>
                  <a:lnTo>
                    <a:pt x="344" y="1335"/>
                  </a:lnTo>
                  <a:lnTo>
                    <a:pt x="342" y="1335"/>
                  </a:lnTo>
                  <a:lnTo>
                    <a:pt x="340" y="1336"/>
                  </a:lnTo>
                  <a:lnTo>
                    <a:pt x="338" y="1336"/>
                  </a:lnTo>
                  <a:lnTo>
                    <a:pt x="338" y="1336"/>
                  </a:lnTo>
                  <a:lnTo>
                    <a:pt x="337" y="1336"/>
                  </a:lnTo>
                  <a:lnTo>
                    <a:pt x="335" y="1337"/>
                  </a:lnTo>
                  <a:lnTo>
                    <a:pt x="334" y="1337"/>
                  </a:lnTo>
                  <a:lnTo>
                    <a:pt x="334" y="1336"/>
                  </a:lnTo>
                  <a:lnTo>
                    <a:pt x="335" y="1336"/>
                  </a:lnTo>
                  <a:lnTo>
                    <a:pt x="335" y="1336"/>
                  </a:lnTo>
                  <a:lnTo>
                    <a:pt x="334" y="1336"/>
                  </a:lnTo>
                  <a:lnTo>
                    <a:pt x="333" y="1335"/>
                  </a:lnTo>
                  <a:lnTo>
                    <a:pt x="332" y="1335"/>
                  </a:lnTo>
                  <a:lnTo>
                    <a:pt x="332" y="1335"/>
                  </a:lnTo>
                  <a:lnTo>
                    <a:pt x="331" y="1335"/>
                  </a:lnTo>
                  <a:lnTo>
                    <a:pt x="331" y="1334"/>
                  </a:lnTo>
                  <a:lnTo>
                    <a:pt x="332" y="1334"/>
                  </a:lnTo>
                  <a:lnTo>
                    <a:pt x="332" y="1334"/>
                  </a:lnTo>
                  <a:lnTo>
                    <a:pt x="331" y="1333"/>
                  </a:lnTo>
                  <a:lnTo>
                    <a:pt x="330" y="1333"/>
                  </a:lnTo>
                  <a:lnTo>
                    <a:pt x="330" y="1333"/>
                  </a:lnTo>
                  <a:lnTo>
                    <a:pt x="330" y="1333"/>
                  </a:lnTo>
                  <a:lnTo>
                    <a:pt x="330" y="1332"/>
                  </a:lnTo>
                  <a:lnTo>
                    <a:pt x="330" y="1332"/>
                  </a:lnTo>
                  <a:lnTo>
                    <a:pt x="330" y="1332"/>
                  </a:lnTo>
                  <a:lnTo>
                    <a:pt x="330" y="1332"/>
                  </a:lnTo>
                  <a:lnTo>
                    <a:pt x="328" y="1332"/>
                  </a:lnTo>
                  <a:lnTo>
                    <a:pt x="328" y="1331"/>
                  </a:lnTo>
                  <a:lnTo>
                    <a:pt x="327" y="1330"/>
                  </a:lnTo>
                  <a:lnTo>
                    <a:pt x="326" y="1329"/>
                  </a:lnTo>
                  <a:lnTo>
                    <a:pt x="326" y="1328"/>
                  </a:lnTo>
                  <a:lnTo>
                    <a:pt x="325" y="1328"/>
                  </a:lnTo>
                  <a:lnTo>
                    <a:pt x="324" y="1328"/>
                  </a:lnTo>
                  <a:lnTo>
                    <a:pt x="323" y="1328"/>
                  </a:lnTo>
                  <a:lnTo>
                    <a:pt x="321" y="1328"/>
                  </a:lnTo>
                  <a:lnTo>
                    <a:pt x="319" y="1329"/>
                  </a:lnTo>
                  <a:lnTo>
                    <a:pt x="319" y="1329"/>
                  </a:lnTo>
                  <a:lnTo>
                    <a:pt x="319" y="1329"/>
                  </a:lnTo>
                  <a:lnTo>
                    <a:pt x="319" y="1329"/>
                  </a:lnTo>
                  <a:lnTo>
                    <a:pt x="319" y="1328"/>
                  </a:lnTo>
                  <a:lnTo>
                    <a:pt x="318" y="1328"/>
                  </a:lnTo>
                  <a:lnTo>
                    <a:pt x="317" y="1329"/>
                  </a:lnTo>
                  <a:lnTo>
                    <a:pt x="316" y="1328"/>
                  </a:lnTo>
                  <a:lnTo>
                    <a:pt x="316" y="1327"/>
                  </a:lnTo>
                  <a:lnTo>
                    <a:pt x="315" y="1327"/>
                  </a:lnTo>
                  <a:lnTo>
                    <a:pt x="315" y="1327"/>
                  </a:lnTo>
                  <a:lnTo>
                    <a:pt x="316" y="1327"/>
                  </a:lnTo>
                  <a:lnTo>
                    <a:pt x="316" y="1327"/>
                  </a:lnTo>
                  <a:lnTo>
                    <a:pt x="315" y="1330"/>
                  </a:lnTo>
                  <a:lnTo>
                    <a:pt x="315" y="1330"/>
                  </a:lnTo>
                  <a:lnTo>
                    <a:pt x="315" y="1330"/>
                  </a:lnTo>
                  <a:lnTo>
                    <a:pt x="314" y="1331"/>
                  </a:lnTo>
                  <a:lnTo>
                    <a:pt x="313" y="1332"/>
                  </a:lnTo>
                  <a:lnTo>
                    <a:pt x="312" y="1333"/>
                  </a:lnTo>
                  <a:lnTo>
                    <a:pt x="312" y="1333"/>
                  </a:lnTo>
                  <a:lnTo>
                    <a:pt x="311" y="1333"/>
                  </a:lnTo>
                  <a:lnTo>
                    <a:pt x="311" y="1335"/>
                  </a:lnTo>
                  <a:lnTo>
                    <a:pt x="310" y="1336"/>
                  </a:lnTo>
                  <a:lnTo>
                    <a:pt x="310" y="1336"/>
                  </a:lnTo>
                  <a:lnTo>
                    <a:pt x="309" y="1336"/>
                  </a:lnTo>
                  <a:lnTo>
                    <a:pt x="309" y="1336"/>
                  </a:lnTo>
                  <a:lnTo>
                    <a:pt x="308" y="1336"/>
                  </a:lnTo>
                  <a:lnTo>
                    <a:pt x="306" y="1338"/>
                  </a:lnTo>
                  <a:lnTo>
                    <a:pt x="306" y="1339"/>
                  </a:lnTo>
                  <a:lnTo>
                    <a:pt x="306" y="1340"/>
                  </a:lnTo>
                  <a:lnTo>
                    <a:pt x="306" y="1340"/>
                  </a:lnTo>
                  <a:lnTo>
                    <a:pt x="305" y="1340"/>
                  </a:lnTo>
                  <a:lnTo>
                    <a:pt x="305" y="1340"/>
                  </a:lnTo>
                  <a:lnTo>
                    <a:pt x="305" y="1340"/>
                  </a:lnTo>
                  <a:lnTo>
                    <a:pt x="304" y="1340"/>
                  </a:lnTo>
                  <a:lnTo>
                    <a:pt x="304" y="1340"/>
                  </a:lnTo>
                  <a:lnTo>
                    <a:pt x="302" y="1338"/>
                  </a:lnTo>
                  <a:lnTo>
                    <a:pt x="302" y="1338"/>
                  </a:lnTo>
                  <a:lnTo>
                    <a:pt x="302" y="1337"/>
                  </a:lnTo>
                  <a:lnTo>
                    <a:pt x="302" y="1337"/>
                  </a:lnTo>
                  <a:lnTo>
                    <a:pt x="302" y="1337"/>
                  </a:lnTo>
                  <a:lnTo>
                    <a:pt x="301" y="1337"/>
                  </a:lnTo>
                  <a:lnTo>
                    <a:pt x="301" y="1337"/>
                  </a:lnTo>
                  <a:lnTo>
                    <a:pt x="300" y="1338"/>
                  </a:lnTo>
                  <a:lnTo>
                    <a:pt x="299" y="1338"/>
                  </a:lnTo>
                  <a:lnTo>
                    <a:pt x="297" y="1339"/>
                  </a:lnTo>
                  <a:lnTo>
                    <a:pt x="297" y="1339"/>
                  </a:lnTo>
                  <a:lnTo>
                    <a:pt x="297" y="1339"/>
                  </a:lnTo>
                  <a:lnTo>
                    <a:pt x="297" y="1339"/>
                  </a:lnTo>
                  <a:lnTo>
                    <a:pt x="297" y="1339"/>
                  </a:lnTo>
                  <a:lnTo>
                    <a:pt x="296" y="1340"/>
                  </a:lnTo>
                  <a:lnTo>
                    <a:pt x="296" y="1340"/>
                  </a:lnTo>
                  <a:lnTo>
                    <a:pt x="295" y="1339"/>
                  </a:lnTo>
                  <a:lnTo>
                    <a:pt x="295" y="1340"/>
                  </a:lnTo>
                  <a:lnTo>
                    <a:pt x="294" y="1339"/>
                  </a:lnTo>
                  <a:lnTo>
                    <a:pt x="294" y="1338"/>
                  </a:lnTo>
                  <a:lnTo>
                    <a:pt x="294" y="1338"/>
                  </a:lnTo>
                  <a:lnTo>
                    <a:pt x="294" y="1339"/>
                  </a:lnTo>
                  <a:lnTo>
                    <a:pt x="293" y="1339"/>
                  </a:lnTo>
                  <a:lnTo>
                    <a:pt x="293" y="1339"/>
                  </a:lnTo>
                  <a:lnTo>
                    <a:pt x="292" y="1338"/>
                  </a:lnTo>
                  <a:lnTo>
                    <a:pt x="292" y="1339"/>
                  </a:lnTo>
                  <a:lnTo>
                    <a:pt x="291" y="1339"/>
                  </a:lnTo>
                  <a:lnTo>
                    <a:pt x="290" y="1338"/>
                  </a:lnTo>
                  <a:lnTo>
                    <a:pt x="290" y="1336"/>
                  </a:lnTo>
                  <a:lnTo>
                    <a:pt x="290" y="1336"/>
                  </a:lnTo>
                  <a:lnTo>
                    <a:pt x="289" y="1336"/>
                  </a:lnTo>
                  <a:lnTo>
                    <a:pt x="289" y="1336"/>
                  </a:lnTo>
                  <a:lnTo>
                    <a:pt x="289" y="1336"/>
                  </a:lnTo>
                  <a:lnTo>
                    <a:pt x="289" y="1335"/>
                  </a:lnTo>
                  <a:lnTo>
                    <a:pt x="289" y="1336"/>
                  </a:lnTo>
                  <a:lnTo>
                    <a:pt x="289" y="1337"/>
                  </a:lnTo>
                  <a:lnTo>
                    <a:pt x="288" y="1338"/>
                  </a:lnTo>
                  <a:lnTo>
                    <a:pt x="287" y="1337"/>
                  </a:lnTo>
                  <a:lnTo>
                    <a:pt x="288" y="1336"/>
                  </a:lnTo>
                  <a:lnTo>
                    <a:pt x="288" y="1336"/>
                  </a:lnTo>
                  <a:lnTo>
                    <a:pt x="288" y="1336"/>
                  </a:lnTo>
                  <a:lnTo>
                    <a:pt x="287" y="1336"/>
                  </a:lnTo>
                  <a:lnTo>
                    <a:pt x="287" y="1336"/>
                  </a:lnTo>
                  <a:lnTo>
                    <a:pt x="287" y="1336"/>
                  </a:lnTo>
                  <a:lnTo>
                    <a:pt x="286" y="1336"/>
                  </a:lnTo>
                  <a:lnTo>
                    <a:pt x="285" y="1336"/>
                  </a:lnTo>
                  <a:lnTo>
                    <a:pt x="285" y="1336"/>
                  </a:lnTo>
                  <a:lnTo>
                    <a:pt x="285" y="1336"/>
                  </a:lnTo>
                  <a:lnTo>
                    <a:pt x="284" y="1337"/>
                  </a:lnTo>
                  <a:lnTo>
                    <a:pt x="284" y="1337"/>
                  </a:lnTo>
                  <a:lnTo>
                    <a:pt x="283" y="1337"/>
                  </a:lnTo>
                  <a:lnTo>
                    <a:pt x="284" y="1338"/>
                  </a:lnTo>
                  <a:lnTo>
                    <a:pt x="284" y="1340"/>
                  </a:lnTo>
                  <a:lnTo>
                    <a:pt x="283" y="1340"/>
                  </a:lnTo>
                  <a:lnTo>
                    <a:pt x="282" y="1340"/>
                  </a:lnTo>
                  <a:lnTo>
                    <a:pt x="280" y="1338"/>
                  </a:lnTo>
                  <a:lnTo>
                    <a:pt x="280" y="1337"/>
                  </a:lnTo>
                  <a:lnTo>
                    <a:pt x="281" y="1336"/>
                  </a:lnTo>
                  <a:lnTo>
                    <a:pt x="280" y="1336"/>
                  </a:lnTo>
                  <a:lnTo>
                    <a:pt x="280" y="1336"/>
                  </a:lnTo>
                  <a:lnTo>
                    <a:pt x="280" y="1337"/>
                  </a:lnTo>
                  <a:lnTo>
                    <a:pt x="279" y="1336"/>
                  </a:lnTo>
                  <a:lnTo>
                    <a:pt x="278" y="1336"/>
                  </a:lnTo>
                  <a:lnTo>
                    <a:pt x="276" y="1336"/>
                  </a:lnTo>
                  <a:lnTo>
                    <a:pt x="276" y="1336"/>
                  </a:lnTo>
                  <a:lnTo>
                    <a:pt x="273" y="1337"/>
                  </a:lnTo>
                  <a:lnTo>
                    <a:pt x="273" y="1337"/>
                  </a:lnTo>
                  <a:lnTo>
                    <a:pt x="271" y="1336"/>
                  </a:lnTo>
                  <a:lnTo>
                    <a:pt x="271" y="1335"/>
                  </a:lnTo>
                  <a:lnTo>
                    <a:pt x="271" y="1335"/>
                  </a:lnTo>
                  <a:lnTo>
                    <a:pt x="270" y="1334"/>
                  </a:lnTo>
                  <a:lnTo>
                    <a:pt x="270" y="1333"/>
                  </a:lnTo>
                  <a:lnTo>
                    <a:pt x="270" y="1333"/>
                  </a:lnTo>
                  <a:lnTo>
                    <a:pt x="267" y="1333"/>
                  </a:lnTo>
                  <a:lnTo>
                    <a:pt x="267" y="1333"/>
                  </a:lnTo>
                  <a:lnTo>
                    <a:pt x="267" y="1334"/>
                  </a:lnTo>
                  <a:lnTo>
                    <a:pt x="267" y="1334"/>
                  </a:lnTo>
                  <a:lnTo>
                    <a:pt x="266" y="1334"/>
                  </a:lnTo>
                  <a:lnTo>
                    <a:pt x="266" y="1334"/>
                  </a:lnTo>
                  <a:lnTo>
                    <a:pt x="266" y="1334"/>
                  </a:lnTo>
                  <a:lnTo>
                    <a:pt x="265" y="1334"/>
                  </a:lnTo>
                  <a:lnTo>
                    <a:pt x="264" y="1333"/>
                  </a:lnTo>
                  <a:lnTo>
                    <a:pt x="264" y="1334"/>
                  </a:lnTo>
                  <a:lnTo>
                    <a:pt x="263" y="1334"/>
                  </a:lnTo>
                  <a:lnTo>
                    <a:pt x="263" y="1335"/>
                  </a:lnTo>
                  <a:lnTo>
                    <a:pt x="263" y="1335"/>
                  </a:lnTo>
                  <a:lnTo>
                    <a:pt x="263" y="1335"/>
                  </a:lnTo>
                  <a:lnTo>
                    <a:pt x="263" y="1336"/>
                  </a:lnTo>
                  <a:lnTo>
                    <a:pt x="262" y="1335"/>
                  </a:lnTo>
                  <a:lnTo>
                    <a:pt x="262" y="1335"/>
                  </a:lnTo>
                  <a:lnTo>
                    <a:pt x="262" y="1334"/>
                  </a:lnTo>
                  <a:lnTo>
                    <a:pt x="260" y="1334"/>
                  </a:lnTo>
                  <a:lnTo>
                    <a:pt x="260" y="1335"/>
                  </a:lnTo>
                  <a:lnTo>
                    <a:pt x="259" y="1335"/>
                  </a:lnTo>
                  <a:lnTo>
                    <a:pt x="259" y="1334"/>
                  </a:lnTo>
                  <a:lnTo>
                    <a:pt x="259" y="1334"/>
                  </a:lnTo>
                  <a:lnTo>
                    <a:pt x="259" y="1334"/>
                  </a:lnTo>
                  <a:lnTo>
                    <a:pt x="259" y="1334"/>
                  </a:lnTo>
                  <a:lnTo>
                    <a:pt x="260" y="1333"/>
                  </a:lnTo>
                  <a:lnTo>
                    <a:pt x="260" y="1333"/>
                  </a:lnTo>
                  <a:lnTo>
                    <a:pt x="260" y="1333"/>
                  </a:lnTo>
                  <a:lnTo>
                    <a:pt x="259" y="1333"/>
                  </a:lnTo>
                  <a:lnTo>
                    <a:pt x="259" y="1333"/>
                  </a:lnTo>
                  <a:lnTo>
                    <a:pt x="259" y="1332"/>
                  </a:lnTo>
                  <a:lnTo>
                    <a:pt x="259" y="1332"/>
                  </a:lnTo>
                  <a:lnTo>
                    <a:pt x="258" y="1333"/>
                  </a:lnTo>
                  <a:lnTo>
                    <a:pt x="257" y="1334"/>
                  </a:lnTo>
                  <a:lnTo>
                    <a:pt x="257" y="1335"/>
                  </a:lnTo>
                  <a:lnTo>
                    <a:pt x="256" y="1336"/>
                  </a:lnTo>
                  <a:lnTo>
                    <a:pt x="254" y="1336"/>
                  </a:lnTo>
                  <a:lnTo>
                    <a:pt x="254" y="1336"/>
                  </a:lnTo>
                  <a:lnTo>
                    <a:pt x="251" y="1336"/>
                  </a:lnTo>
                  <a:lnTo>
                    <a:pt x="251" y="1336"/>
                  </a:lnTo>
                  <a:lnTo>
                    <a:pt x="251" y="1336"/>
                  </a:lnTo>
                  <a:lnTo>
                    <a:pt x="247" y="1336"/>
                  </a:lnTo>
                  <a:lnTo>
                    <a:pt x="247" y="1335"/>
                  </a:lnTo>
                  <a:lnTo>
                    <a:pt x="247" y="1334"/>
                  </a:lnTo>
                  <a:lnTo>
                    <a:pt x="246" y="1334"/>
                  </a:lnTo>
                  <a:lnTo>
                    <a:pt x="246" y="1334"/>
                  </a:lnTo>
                  <a:lnTo>
                    <a:pt x="245" y="1333"/>
                  </a:lnTo>
                  <a:lnTo>
                    <a:pt x="244" y="1332"/>
                  </a:lnTo>
                  <a:lnTo>
                    <a:pt x="244" y="1332"/>
                  </a:lnTo>
                  <a:lnTo>
                    <a:pt x="243" y="1332"/>
                  </a:lnTo>
                  <a:lnTo>
                    <a:pt x="243" y="1331"/>
                  </a:lnTo>
                  <a:lnTo>
                    <a:pt x="242" y="1331"/>
                  </a:lnTo>
                  <a:lnTo>
                    <a:pt x="242" y="1331"/>
                  </a:lnTo>
                  <a:lnTo>
                    <a:pt x="242" y="1331"/>
                  </a:lnTo>
                  <a:lnTo>
                    <a:pt x="241" y="1329"/>
                  </a:lnTo>
                  <a:lnTo>
                    <a:pt x="241" y="1328"/>
                  </a:lnTo>
                  <a:lnTo>
                    <a:pt x="241" y="1328"/>
                  </a:lnTo>
                  <a:lnTo>
                    <a:pt x="241" y="1327"/>
                  </a:lnTo>
                  <a:lnTo>
                    <a:pt x="241" y="1327"/>
                  </a:lnTo>
                  <a:lnTo>
                    <a:pt x="241" y="1326"/>
                  </a:lnTo>
                  <a:lnTo>
                    <a:pt x="241" y="1325"/>
                  </a:lnTo>
                  <a:lnTo>
                    <a:pt x="241" y="1325"/>
                  </a:lnTo>
                  <a:lnTo>
                    <a:pt x="241" y="1324"/>
                  </a:lnTo>
                  <a:lnTo>
                    <a:pt x="241" y="1323"/>
                  </a:lnTo>
                  <a:lnTo>
                    <a:pt x="241" y="1323"/>
                  </a:lnTo>
                  <a:lnTo>
                    <a:pt x="243" y="1323"/>
                  </a:lnTo>
                  <a:lnTo>
                    <a:pt x="244" y="1322"/>
                  </a:lnTo>
                  <a:lnTo>
                    <a:pt x="243" y="1322"/>
                  </a:lnTo>
                  <a:lnTo>
                    <a:pt x="243" y="1322"/>
                  </a:lnTo>
                  <a:lnTo>
                    <a:pt x="243" y="1321"/>
                  </a:lnTo>
                  <a:lnTo>
                    <a:pt x="244" y="1320"/>
                  </a:lnTo>
                  <a:lnTo>
                    <a:pt x="245" y="1320"/>
                  </a:lnTo>
                  <a:lnTo>
                    <a:pt x="245" y="1319"/>
                  </a:lnTo>
                  <a:lnTo>
                    <a:pt x="245" y="1319"/>
                  </a:lnTo>
                  <a:lnTo>
                    <a:pt x="247" y="1320"/>
                  </a:lnTo>
                  <a:lnTo>
                    <a:pt x="248" y="1319"/>
                  </a:lnTo>
                  <a:lnTo>
                    <a:pt x="248" y="1319"/>
                  </a:lnTo>
                  <a:lnTo>
                    <a:pt x="247" y="1319"/>
                  </a:lnTo>
                  <a:lnTo>
                    <a:pt x="247" y="1319"/>
                  </a:lnTo>
                  <a:lnTo>
                    <a:pt x="248" y="1319"/>
                  </a:lnTo>
                  <a:lnTo>
                    <a:pt x="248" y="1318"/>
                  </a:lnTo>
                  <a:lnTo>
                    <a:pt x="247" y="1318"/>
                  </a:lnTo>
                  <a:lnTo>
                    <a:pt x="247" y="1318"/>
                  </a:lnTo>
                  <a:lnTo>
                    <a:pt x="247" y="1317"/>
                  </a:lnTo>
                  <a:lnTo>
                    <a:pt x="248" y="1317"/>
                  </a:lnTo>
                  <a:lnTo>
                    <a:pt x="248" y="1317"/>
                  </a:lnTo>
                  <a:lnTo>
                    <a:pt x="247" y="1316"/>
                  </a:lnTo>
                  <a:lnTo>
                    <a:pt x="246" y="1315"/>
                  </a:lnTo>
                  <a:lnTo>
                    <a:pt x="247" y="1314"/>
                  </a:lnTo>
                  <a:lnTo>
                    <a:pt x="249" y="1314"/>
                  </a:lnTo>
                  <a:lnTo>
                    <a:pt x="250" y="1314"/>
                  </a:lnTo>
                  <a:lnTo>
                    <a:pt x="250" y="1314"/>
                  </a:lnTo>
                  <a:lnTo>
                    <a:pt x="250" y="1315"/>
                  </a:lnTo>
                  <a:lnTo>
                    <a:pt x="250" y="1315"/>
                  </a:lnTo>
                  <a:lnTo>
                    <a:pt x="251" y="1315"/>
                  </a:lnTo>
                  <a:lnTo>
                    <a:pt x="252" y="1314"/>
                  </a:lnTo>
                  <a:lnTo>
                    <a:pt x="252" y="1314"/>
                  </a:lnTo>
                  <a:lnTo>
                    <a:pt x="253" y="1314"/>
                  </a:lnTo>
                  <a:lnTo>
                    <a:pt x="252" y="1314"/>
                  </a:lnTo>
                  <a:lnTo>
                    <a:pt x="253" y="1314"/>
                  </a:lnTo>
                  <a:lnTo>
                    <a:pt x="254" y="1313"/>
                  </a:lnTo>
                  <a:lnTo>
                    <a:pt x="254" y="1313"/>
                  </a:lnTo>
                  <a:lnTo>
                    <a:pt x="254" y="1313"/>
                  </a:lnTo>
                  <a:lnTo>
                    <a:pt x="256" y="1313"/>
                  </a:lnTo>
                  <a:lnTo>
                    <a:pt x="256" y="1312"/>
                  </a:lnTo>
                  <a:lnTo>
                    <a:pt x="257" y="1312"/>
                  </a:lnTo>
                  <a:lnTo>
                    <a:pt x="257" y="1312"/>
                  </a:lnTo>
                  <a:lnTo>
                    <a:pt x="258" y="1312"/>
                  </a:lnTo>
                  <a:lnTo>
                    <a:pt x="259" y="1311"/>
                  </a:lnTo>
                  <a:lnTo>
                    <a:pt x="259" y="1311"/>
                  </a:lnTo>
                  <a:lnTo>
                    <a:pt x="262" y="1311"/>
                  </a:lnTo>
                  <a:lnTo>
                    <a:pt x="263" y="1312"/>
                  </a:lnTo>
                  <a:lnTo>
                    <a:pt x="263" y="1313"/>
                  </a:lnTo>
                  <a:lnTo>
                    <a:pt x="263" y="1312"/>
                  </a:lnTo>
                  <a:lnTo>
                    <a:pt x="263" y="1312"/>
                  </a:lnTo>
                  <a:lnTo>
                    <a:pt x="265" y="1312"/>
                  </a:lnTo>
                  <a:lnTo>
                    <a:pt x="266" y="1312"/>
                  </a:lnTo>
                  <a:lnTo>
                    <a:pt x="267" y="1312"/>
                  </a:lnTo>
                  <a:lnTo>
                    <a:pt x="267" y="1313"/>
                  </a:lnTo>
                  <a:lnTo>
                    <a:pt x="267" y="1313"/>
                  </a:lnTo>
                  <a:lnTo>
                    <a:pt x="267" y="1313"/>
                  </a:lnTo>
                  <a:lnTo>
                    <a:pt x="267" y="1313"/>
                  </a:lnTo>
                  <a:lnTo>
                    <a:pt x="269" y="1313"/>
                  </a:lnTo>
                  <a:lnTo>
                    <a:pt x="269" y="1313"/>
                  </a:lnTo>
                  <a:lnTo>
                    <a:pt x="268" y="1312"/>
                  </a:lnTo>
                  <a:lnTo>
                    <a:pt x="268" y="1311"/>
                  </a:lnTo>
                  <a:lnTo>
                    <a:pt x="269" y="1312"/>
                  </a:lnTo>
                  <a:lnTo>
                    <a:pt x="269" y="1312"/>
                  </a:lnTo>
                  <a:lnTo>
                    <a:pt x="269" y="1312"/>
                  </a:lnTo>
                  <a:lnTo>
                    <a:pt x="270" y="1313"/>
                  </a:lnTo>
                  <a:lnTo>
                    <a:pt x="270" y="1312"/>
                  </a:lnTo>
                  <a:lnTo>
                    <a:pt x="269" y="1311"/>
                  </a:lnTo>
                  <a:lnTo>
                    <a:pt x="270" y="1311"/>
                  </a:lnTo>
                  <a:lnTo>
                    <a:pt x="270" y="1311"/>
                  </a:lnTo>
                  <a:lnTo>
                    <a:pt x="271" y="1311"/>
                  </a:lnTo>
                  <a:lnTo>
                    <a:pt x="271" y="1311"/>
                  </a:lnTo>
                  <a:lnTo>
                    <a:pt x="273" y="1312"/>
                  </a:lnTo>
                  <a:lnTo>
                    <a:pt x="273" y="1311"/>
                  </a:lnTo>
                  <a:lnTo>
                    <a:pt x="274" y="1311"/>
                  </a:lnTo>
                  <a:lnTo>
                    <a:pt x="275" y="1312"/>
                  </a:lnTo>
                  <a:lnTo>
                    <a:pt x="276" y="1311"/>
                  </a:lnTo>
                  <a:lnTo>
                    <a:pt x="276" y="1311"/>
                  </a:lnTo>
                  <a:lnTo>
                    <a:pt x="276" y="1310"/>
                  </a:lnTo>
                  <a:lnTo>
                    <a:pt x="276" y="1310"/>
                  </a:lnTo>
                  <a:lnTo>
                    <a:pt x="276" y="1310"/>
                  </a:lnTo>
                  <a:lnTo>
                    <a:pt x="276" y="1310"/>
                  </a:lnTo>
                  <a:lnTo>
                    <a:pt x="276" y="1310"/>
                  </a:lnTo>
                  <a:lnTo>
                    <a:pt x="277" y="1310"/>
                  </a:lnTo>
                  <a:lnTo>
                    <a:pt x="278" y="1310"/>
                  </a:lnTo>
                  <a:lnTo>
                    <a:pt x="278" y="1310"/>
                  </a:lnTo>
                  <a:lnTo>
                    <a:pt x="279" y="1310"/>
                  </a:lnTo>
                  <a:lnTo>
                    <a:pt x="280" y="1310"/>
                  </a:lnTo>
                  <a:lnTo>
                    <a:pt x="281" y="1310"/>
                  </a:lnTo>
                  <a:lnTo>
                    <a:pt x="282" y="1310"/>
                  </a:lnTo>
                  <a:lnTo>
                    <a:pt x="282" y="1310"/>
                  </a:lnTo>
                  <a:lnTo>
                    <a:pt x="282" y="1309"/>
                  </a:lnTo>
                  <a:lnTo>
                    <a:pt x="283" y="1309"/>
                  </a:lnTo>
                  <a:lnTo>
                    <a:pt x="283" y="1310"/>
                  </a:lnTo>
                  <a:lnTo>
                    <a:pt x="284" y="1309"/>
                  </a:lnTo>
                  <a:lnTo>
                    <a:pt x="284" y="1307"/>
                  </a:lnTo>
                  <a:lnTo>
                    <a:pt x="284" y="1306"/>
                  </a:lnTo>
                  <a:lnTo>
                    <a:pt x="284" y="1306"/>
                  </a:lnTo>
                  <a:lnTo>
                    <a:pt x="284" y="1306"/>
                  </a:lnTo>
                  <a:lnTo>
                    <a:pt x="284" y="1306"/>
                  </a:lnTo>
                  <a:lnTo>
                    <a:pt x="285" y="1306"/>
                  </a:lnTo>
                  <a:lnTo>
                    <a:pt x="285" y="1306"/>
                  </a:lnTo>
                  <a:lnTo>
                    <a:pt x="286" y="1306"/>
                  </a:lnTo>
                  <a:lnTo>
                    <a:pt x="286" y="1307"/>
                  </a:lnTo>
                  <a:lnTo>
                    <a:pt x="288" y="1307"/>
                  </a:lnTo>
                  <a:lnTo>
                    <a:pt x="288" y="1308"/>
                  </a:lnTo>
                  <a:lnTo>
                    <a:pt x="288" y="1309"/>
                  </a:lnTo>
                  <a:lnTo>
                    <a:pt x="289" y="1310"/>
                  </a:lnTo>
                  <a:lnTo>
                    <a:pt x="289" y="1310"/>
                  </a:lnTo>
                  <a:lnTo>
                    <a:pt x="289" y="1310"/>
                  </a:lnTo>
                  <a:lnTo>
                    <a:pt x="289" y="1311"/>
                  </a:lnTo>
                  <a:lnTo>
                    <a:pt x="290" y="1311"/>
                  </a:lnTo>
                  <a:lnTo>
                    <a:pt x="290" y="1312"/>
                  </a:lnTo>
                  <a:lnTo>
                    <a:pt x="291" y="1312"/>
                  </a:lnTo>
                  <a:lnTo>
                    <a:pt x="292" y="1313"/>
                  </a:lnTo>
                  <a:lnTo>
                    <a:pt x="293" y="1315"/>
                  </a:lnTo>
                  <a:lnTo>
                    <a:pt x="293" y="1315"/>
                  </a:lnTo>
                  <a:lnTo>
                    <a:pt x="293" y="1315"/>
                  </a:lnTo>
                  <a:lnTo>
                    <a:pt x="293" y="1316"/>
                  </a:lnTo>
                  <a:lnTo>
                    <a:pt x="294" y="1316"/>
                  </a:lnTo>
                  <a:lnTo>
                    <a:pt x="294" y="1316"/>
                  </a:lnTo>
                  <a:lnTo>
                    <a:pt x="294" y="1315"/>
                  </a:lnTo>
                  <a:lnTo>
                    <a:pt x="295" y="1314"/>
                  </a:lnTo>
                  <a:lnTo>
                    <a:pt x="296" y="1314"/>
                  </a:lnTo>
                  <a:lnTo>
                    <a:pt x="296" y="1314"/>
                  </a:lnTo>
                  <a:lnTo>
                    <a:pt x="297" y="1314"/>
                  </a:lnTo>
                  <a:lnTo>
                    <a:pt x="297" y="1312"/>
                  </a:lnTo>
                  <a:lnTo>
                    <a:pt x="297" y="1312"/>
                  </a:lnTo>
                  <a:lnTo>
                    <a:pt x="298" y="1313"/>
                  </a:lnTo>
                  <a:lnTo>
                    <a:pt x="300" y="1314"/>
                  </a:lnTo>
                  <a:lnTo>
                    <a:pt x="300" y="1314"/>
                  </a:lnTo>
                  <a:lnTo>
                    <a:pt x="300" y="1315"/>
                  </a:lnTo>
                  <a:lnTo>
                    <a:pt x="300" y="1316"/>
                  </a:lnTo>
                  <a:lnTo>
                    <a:pt x="300" y="1316"/>
                  </a:lnTo>
                  <a:lnTo>
                    <a:pt x="300" y="1317"/>
                  </a:lnTo>
                  <a:lnTo>
                    <a:pt x="299" y="1318"/>
                  </a:lnTo>
                  <a:lnTo>
                    <a:pt x="299" y="1318"/>
                  </a:lnTo>
                  <a:lnTo>
                    <a:pt x="299" y="1319"/>
                  </a:lnTo>
                  <a:lnTo>
                    <a:pt x="300" y="1319"/>
                  </a:lnTo>
                  <a:lnTo>
                    <a:pt x="300" y="1319"/>
                  </a:lnTo>
                  <a:lnTo>
                    <a:pt x="301" y="1319"/>
                  </a:lnTo>
                  <a:lnTo>
                    <a:pt x="301" y="1318"/>
                  </a:lnTo>
                  <a:lnTo>
                    <a:pt x="302" y="1318"/>
                  </a:lnTo>
                  <a:lnTo>
                    <a:pt x="302" y="1319"/>
                  </a:lnTo>
                  <a:lnTo>
                    <a:pt x="302" y="1319"/>
                  </a:lnTo>
                  <a:lnTo>
                    <a:pt x="302" y="1318"/>
                  </a:lnTo>
                  <a:lnTo>
                    <a:pt x="302" y="1318"/>
                  </a:lnTo>
                  <a:lnTo>
                    <a:pt x="302" y="1318"/>
                  </a:lnTo>
                  <a:lnTo>
                    <a:pt x="302" y="1317"/>
                  </a:lnTo>
                  <a:lnTo>
                    <a:pt x="302" y="1318"/>
                  </a:lnTo>
                  <a:lnTo>
                    <a:pt x="303" y="1319"/>
                  </a:lnTo>
                  <a:lnTo>
                    <a:pt x="304" y="1319"/>
                  </a:lnTo>
                  <a:lnTo>
                    <a:pt x="304" y="1319"/>
                  </a:lnTo>
                  <a:lnTo>
                    <a:pt x="304" y="1318"/>
                  </a:lnTo>
                  <a:lnTo>
                    <a:pt x="303" y="1318"/>
                  </a:lnTo>
                  <a:lnTo>
                    <a:pt x="303" y="1317"/>
                  </a:lnTo>
                  <a:lnTo>
                    <a:pt x="304" y="1317"/>
                  </a:lnTo>
                  <a:lnTo>
                    <a:pt x="304" y="1316"/>
                  </a:lnTo>
                  <a:lnTo>
                    <a:pt x="304" y="1316"/>
                  </a:lnTo>
                  <a:lnTo>
                    <a:pt x="304" y="1315"/>
                  </a:lnTo>
                  <a:lnTo>
                    <a:pt x="304" y="1315"/>
                  </a:lnTo>
                  <a:lnTo>
                    <a:pt x="304" y="1316"/>
                  </a:lnTo>
                  <a:lnTo>
                    <a:pt x="303" y="1315"/>
                  </a:lnTo>
                  <a:lnTo>
                    <a:pt x="302" y="1315"/>
                  </a:lnTo>
                  <a:lnTo>
                    <a:pt x="302" y="1314"/>
                  </a:lnTo>
                  <a:lnTo>
                    <a:pt x="303" y="1314"/>
                  </a:lnTo>
                  <a:lnTo>
                    <a:pt x="303" y="1314"/>
                  </a:lnTo>
                  <a:lnTo>
                    <a:pt x="303" y="1314"/>
                  </a:lnTo>
                  <a:lnTo>
                    <a:pt x="303" y="1313"/>
                  </a:lnTo>
                  <a:lnTo>
                    <a:pt x="302" y="1313"/>
                  </a:lnTo>
                  <a:lnTo>
                    <a:pt x="302" y="1313"/>
                  </a:lnTo>
                  <a:lnTo>
                    <a:pt x="302" y="1314"/>
                  </a:lnTo>
                  <a:lnTo>
                    <a:pt x="302" y="1314"/>
                  </a:lnTo>
                  <a:lnTo>
                    <a:pt x="301" y="1313"/>
                  </a:lnTo>
                  <a:lnTo>
                    <a:pt x="300" y="1313"/>
                  </a:lnTo>
                  <a:lnTo>
                    <a:pt x="300" y="1313"/>
                  </a:lnTo>
                  <a:lnTo>
                    <a:pt x="299" y="1313"/>
                  </a:lnTo>
                  <a:lnTo>
                    <a:pt x="299" y="1312"/>
                  </a:lnTo>
                  <a:lnTo>
                    <a:pt x="298" y="1312"/>
                  </a:lnTo>
                  <a:lnTo>
                    <a:pt x="298" y="1312"/>
                  </a:lnTo>
                  <a:lnTo>
                    <a:pt x="297" y="1311"/>
                  </a:lnTo>
                  <a:lnTo>
                    <a:pt x="297" y="1311"/>
                  </a:lnTo>
                  <a:lnTo>
                    <a:pt x="297" y="1311"/>
                  </a:lnTo>
                  <a:lnTo>
                    <a:pt x="297" y="1310"/>
                  </a:lnTo>
                  <a:lnTo>
                    <a:pt x="297" y="1310"/>
                  </a:lnTo>
                  <a:lnTo>
                    <a:pt x="297" y="1310"/>
                  </a:lnTo>
                  <a:lnTo>
                    <a:pt x="297" y="1310"/>
                  </a:lnTo>
                  <a:lnTo>
                    <a:pt x="296" y="1310"/>
                  </a:lnTo>
                  <a:lnTo>
                    <a:pt x="296" y="1309"/>
                  </a:lnTo>
                  <a:lnTo>
                    <a:pt x="296" y="1309"/>
                  </a:lnTo>
                  <a:lnTo>
                    <a:pt x="296" y="1308"/>
                  </a:lnTo>
                  <a:lnTo>
                    <a:pt x="296" y="1307"/>
                  </a:lnTo>
                  <a:lnTo>
                    <a:pt x="297" y="1307"/>
                  </a:lnTo>
                  <a:lnTo>
                    <a:pt x="297" y="1306"/>
                  </a:lnTo>
                  <a:lnTo>
                    <a:pt x="297" y="1306"/>
                  </a:lnTo>
                  <a:lnTo>
                    <a:pt x="298" y="1306"/>
                  </a:lnTo>
                  <a:lnTo>
                    <a:pt x="298" y="1306"/>
                  </a:lnTo>
                  <a:lnTo>
                    <a:pt x="299" y="1306"/>
                  </a:lnTo>
                  <a:lnTo>
                    <a:pt x="299" y="1306"/>
                  </a:lnTo>
                  <a:lnTo>
                    <a:pt x="300" y="1306"/>
                  </a:lnTo>
                  <a:lnTo>
                    <a:pt x="301" y="1306"/>
                  </a:lnTo>
                  <a:lnTo>
                    <a:pt x="301" y="1307"/>
                  </a:lnTo>
                  <a:lnTo>
                    <a:pt x="302" y="1308"/>
                  </a:lnTo>
                  <a:lnTo>
                    <a:pt x="302" y="1308"/>
                  </a:lnTo>
                  <a:lnTo>
                    <a:pt x="302" y="1309"/>
                  </a:lnTo>
                  <a:lnTo>
                    <a:pt x="302" y="1309"/>
                  </a:lnTo>
                  <a:lnTo>
                    <a:pt x="302" y="1308"/>
                  </a:lnTo>
                  <a:lnTo>
                    <a:pt x="302" y="1307"/>
                  </a:lnTo>
                  <a:lnTo>
                    <a:pt x="303" y="1307"/>
                  </a:lnTo>
                  <a:lnTo>
                    <a:pt x="304" y="1307"/>
                  </a:lnTo>
                  <a:lnTo>
                    <a:pt x="306" y="1307"/>
                  </a:lnTo>
                  <a:lnTo>
                    <a:pt x="306" y="1310"/>
                  </a:lnTo>
                  <a:lnTo>
                    <a:pt x="306" y="1310"/>
                  </a:lnTo>
                  <a:lnTo>
                    <a:pt x="306" y="1309"/>
                  </a:lnTo>
                  <a:lnTo>
                    <a:pt x="307" y="1308"/>
                  </a:lnTo>
                  <a:lnTo>
                    <a:pt x="306" y="1307"/>
                  </a:lnTo>
                  <a:lnTo>
                    <a:pt x="307" y="1306"/>
                  </a:lnTo>
                  <a:lnTo>
                    <a:pt x="307" y="1306"/>
                  </a:lnTo>
                  <a:lnTo>
                    <a:pt x="306" y="1306"/>
                  </a:lnTo>
                  <a:lnTo>
                    <a:pt x="306" y="1306"/>
                  </a:lnTo>
                  <a:lnTo>
                    <a:pt x="306" y="1306"/>
                  </a:lnTo>
                  <a:lnTo>
                    <a:pt x="307" y="1306"/>
                  </a:lnTo>
                  <a:lnTo>
                    <a:pt x="307" y="1306"/>
                  </a:lnTo>
                  <a:lnTo>
                    <a:pt x="308" y="1306"/>
                  </a:lnTo>
                  <a:lnTo>
                    <a:pt x="309" y="1305"/>
                  </a:lnTo>
                  <a:lnTo>
                    <a:pt x="311" y="1306"/>
                  </a:lnTo>
                  <a:lnTo>
                    <a:pt x="311" y="1306"/>
                  </a:lnTo>
                  <a:lnTo>
                    <a:pt x="311" y="1305"/>
                  </a:lnTo>
                  <a:lnTo>
                    <a:pt x="311" y="1305"/>
                  </a:lnTo>
                  <a:lnTo>
                    <a:pt x="311" y="1304"/>
                  </a:lnTo>
                  <a:lnTo>
                    <a:pt x="312" y="1304"/>
                  </a:lnTo>
                  <a:lnTo>
                    <a:pt x="312" y="1303"/>
                  </a:lnTo>
                  <a:lnTo>
                    <a:pt x="313" y="1303"/>
                  </a:lnTo>
                  <a:lnTo>
                    <a:pt x="314" y="1304"/>
                  </a:lnTo>
                  <a:lnTo>
                    <a:pt x="314" y="1305"/>
                  </a:lnTo>
                  <a:lnTo>
                    <a:pt x="315" y="1305"/>
                  </a:lnTo>
                  <a:lnTo>
                    <a:pt x="315" y="1306"/>
                  </a:lnTo>
                  <a:lnTo>
                    <a:pt x="315" y="1306"/>
                  </a:lnTo>
                  <a:lnTo>
                    <a:pt x="315" y="1306"/>
                  </a:lnTo>
                  <a:lnTo>
                    <a:pt x="315" y="1306"/>
                  </a:lnTo>
                  <a:lnTo>
                    <a:pt x="315" y="1305"/>
                  </a:lnTo>
                  <a:lnTo>
                    <a:pt x="315" y="1306"/>
                  </a:lnTo>
                  <a:lnTo>
                    <a:pt x="316" y="1306"/>
                  </a:lnTo>
                  <a:lnTo>
                    <a:pt x="316" y="1306"/>
                  </a:lnTo>
                  <a:lnTo>
                    <a:pt x="317" y="1306"/>
                  </a:lnTo>
                  <a:lnTo>
                    <a:pt x="318" y="1306"/>
                  </a:lnTo>
                  <a:lnTo>
                    <a:pt x="318" y="1306"/>
                  </a:lnTo>
                  <a:lnTo>
                    <a:pt x="318" y="1306"/>
                  </a:lnTo>
                  <a:lnTo>
                    <a:pt x="319" y="1306"/>
                  </a:lnTo>
                  <a:lnTo>
                    <a:pt x="319" y="1306"/>
                  </a:lnTo>
                  <a:lnTo>
                    <a:pt x="319" y="1306"/>
                  </a:lnTo>
                  <a:lnTo>
                    <a:pt x="317" y="1305"/>
                  </a:lnTo>
                  <a:lnTo>
                    <a:pt x="317" y="1305"/>
                  </a:lnTo>
                  <a:lnTo>
                    <a:pt x="317" y="1304"/>
                  </a:lnTo>
                  <a:lnTo>
                    <a:pt x="315" y="1304"/>
                  </a:lnTo>
                  <a:lnTo>
                    <a:pt x="313" y="1302"/>
                  </a:lnTo>
                  <a:lnTo>
                    <a:pt x="311" y="1302"/>
                  </a:lnTo>
                  <a:lnTo>
                    <a:pt x="311" y="1302"/>
                  </a:lnTo>
                  <a:lnTo>
                    <a:pt x="310" y="1301"/>
                  </a:lnTo>
                  <a:lnTo>
                    <a:pt x="308" y="1301"/>
                  </a:lnTo>
                  <a:lnTo>
                    <a:pt x="308" y="1301"/>
                  </a:lnTo>
                  <a:lnTo>
                    <a:pt x="307" y="1301"/>
                  </a:lnTo>
                  <a:lnTo>
                    <a:pt x="306" y="1300"/>
                  </a:lnTo>
                  <a:lnTo>
                    <a:pt x="306" y="1300"/>
                  </a:lnTo>
                  <a:lnTo>
                    <a:pt x="306" y="1300"/>
                  </a:lnTo>
                  <a:lnTo>
                    <a:pt x="305" y="1300"/>
                  </a:lnTo>
                  <a:lnTo>
                    <a:pt x="304" y="1299"/>
                  </a:lnTo>
                  <a:lnTo>
                    <a:pt x="302" y="1298"/>
                  </a:lnTo>
                  <a:lnTo>
                    <a:pt x="301" y="1298"/>
                  </a:lnTo>
                  <a:lnTo>
                    <a:pt x="301" y="1298"/>
                  </a:lnTo>
                  <a:lnTo>
                    <a:pt x="301" y="1297"/>
                  </a:lnTo>
                  <a:lnTo>
                    <a:pt x="301" y="1297"/>
                  </a:lnTo>
                  <a:lnTo>
                    <a:pt x="301" y="1297"/>
                  </a:lnTo>
                  <a:lnTo>
                    <a:pt x="301" y="1295"/>
                  </a:lnTo>
                  <a:lnTo>
                    <a:pt x="301" y="1294"/>
                  </a:lnTo>
                  <a:lnTo>
                    <a:pt x="301" y="1294"/>
                  </a:lnTo>
                  <a:lnTo>
                    <a:pt x="301" y="1293"/>
                  </a:lnTo>
                  <a:lnTo>
                    <a:pt x="302" y="1293"/>
                  </a:lnTo>
                  <a:lnTo>
                    <a:pt x="302" y="1293"/>
                  </a:lnTo>
                  <a:lnTo>
                    <a:pt x="302" y="1293"/>
                  </a:lnTo>
                  <a:lnTo>
                    <a:pt x="302" y="1292"/>
                  </a:lnTo>
                  <a:lnTo>
                    <a:pt x="302" y="1292"/>
                  </a:lnTo>
                  <a:lnTo>
                    <a:pt x="302" y="1291"/>
                  </a:lnTo>
                  <a:lnTo>
                    <a:pt x="302" y="1290"/>
                  </a:lnTo>
                  <a:lnTo>
                    <a:pt x="303" y="1291"/>
                  </a:lnTo>
                  <a:lnTo>
                    <a:pt x="303" y="1290"/>
                  </a:lnTo>
                  <a:lnTo>
                    <a:pt x="304" y="1290"/>
                  </a:lnTo>
                  <a:lnTo>
                    <a:pt x="304" y="1290"/>
                  </a:lnTo>
                  <a:lnTo>
                    <a:pt x="305" y="1290"/>
                  </a:lnTo>
                  <a:lnTo>
                    <a:pt x="306" y="1291"/>
                  </a:lnTo>
                  <a:lnTo>
                    <a:pt x="306" y="1290"/>
                  </a:lnTo>
                  <a:lnTo>
                    <a:pt x="307" y="1290"/>
                  </a:lnTo>
                  <a:lnTo>
                    <a:pt x="307" y="1290"/>
                  </a:lnTo>
                  <a:lnTo>
                    <a:pt x="307" y="1290"/>
                  </a:lnTo>
                  <a:lnTo>
                    <a:pt x="308" y="1290"/>
                  </a:lnTo>
                  <a:lnTo>
                    <a:pt x="308" y="1291"/>
                  </a:lnTo>
                  <a:lnTo>
                    <a:pt x="308" y="1291"/>
                  </a:lnTo>
                  <a:lnTo>
                    <a:pt x="309" y="1292"/>
                  </a:lnTo>
                  <a:lnTo>
                    <a:pt x="309" y="1290"/>
                  </a:lnTo>
                  <a:lnTo>
                    <a:pt x="311" y="1289"/>
                  </a:lnTo>
                  <a:lnTo>
                    <a:pt x="311" y="1289"/>
                  </a:lnTo>
                  <a:lnTo>
                    <a:pt x="311" y="1289"/>
                  </a:lnTo>
                  <a:lnTo>
                    <a:pt x="312" y="1289"/>
                  </a:lnTo>
                  <a:lnTo>
                    <a:pt x="312" y="1289"/>
                  </a:lnTo>
                  <a:lnTo>
                    <a:pt x="314" y="1289"/>
                  </a:lnTo>
                  <a:lnTo>
                    <a:pt x="314" y="1289"/>
                  </a:lnTo>
                  <a:lnTo>
                    <a:pt x="315" y="1288"/>
                  </a:lnTo>
                  <a:lnTo>
                    <a:pt x="316" y="1288"/>
                  </a:lnTo>
                  <a:lnTo>
                    <a:pt x="315" y="1288"/>
                  </a:lnTo>
                  <a:lnTo>
                    <a:pt x="318" y="1287"/>
                  </a:lnTo>
                  <a:lnTo>
                    <a:pt x="318" y="1286"/>
                  </a:lnTo>
                  <a:lnTo>
                    <a:pt x="318" y="1286"/>
                  </a:lnTo>
                  <a:lnTo>
                    <a:pt x="319" y="1286"/>
                  </a:lnTo>
                  <a:lnTo>
                    <a:pt x="319" y="1286"/>
                  </a:lnTo>
                  <a:lnTo>
                    <a:pt x="320" y="1286"/>
                  </a:lnTo>
                  <a:lnTo>
                    <a:pt x="320" y="1287"/>
                  </a:lnTo>
                  <a:lnTo>
                    <a:pt x="321" y="1287"/>
                  </a:lnTo>
                  <a:lnTo>
                    <a:pt x="322" y="1287"/>
                  </a:lnTo>
                  <a:lnTo>
                    <a:pt x="322" y="1286"/>
                  </a:lnTo>
                  <a:lnTo>
                    <a:pt x="322" y="1286"/>
                  </a:lnTo>
                  <a:lnTo>
                    <a:pt x="323" y="1288"/>
                  </a:lnTo>
                  <a:lnTo>
                    <a:pt x="324" y="1288"/>
                  </a:lnTo>
                  <a:lnTo>
                    <a:pt x="325" y="1288"/>
                  </a:lnTo>
                  <a:lnTo>
                    <a:pt x="327" y="1286"/>
                  </a:lnTo>
                  <a:lnTo>
                    <a:pt x="327" y="1284"/>
                  </a:lnTo>
                  <a:lnTo>
                    <a:pt x="327" y="1284"/>
                  </a:lnTo>
                  <a:lnTo>
                    <a:pt x="327" y="1284"/>
                  </a:lnTo>
                  <a:lnTo>
                    <a:pt x="328" y="1284"/>
                  </a:lnTo>
                  <a:lnTo>
                    <a:pt x="328" y="1283"/>
                  </a:lnTo>
                  <a:lnTo>
                    <a:pt x="327" y="1283"/>
                  </a:lnTo>
                  <a:lnTo>
                    <a:pt x="327" y="1282"/>
                  </a:lnTo>
                  <a:lnTo>
                    <a:pt x="328" y="1281"/>
                  </a:lnTo>
                  <a:lnTo>
                    <a:pt x="329" y="1280"/>
                  </a:lnTo>
                  <a:lnTo>
                    <a:pt x="330" y="1280"/>
                  </a:lnTo>
                  <a:lnTo>
                    <a:pt x="330" y="1280"/>
                  </a:lnTo>
                  <a:lnTo>
                    <a:pt x="331" y="1280"/>
                  </a:lnTo>
                  <a:lnTo>
                    <a:pt x="331" y="1280"/>
                  </a:lnTo>
                  <a:lnTo>
                    <a:pt x="331" y="1280"/>
                  </a:lnTo>
                  <a:lnTo>
                    <a:pt x="331" y="1280"/>
                  </a:lnTo>
                  <a:lnTo>
                    <a:pt x="332" y="1279"/>
                  </a:lnTo>
                  <a:lnTo>
                    <a:pt x="333" y="1279"/>
                  </a:lnTo>
                  <a:lnTo>
                    <a:pt x="332" y="1278"/>
                  </a:lnTo>
                  <a:lnTo>
                    <a:pt x="332" y="1277"/>
                  </a:lnTo>
                  <a:lnTo>
                    <a:pt x="332" y="1276"/>
                  </a:lnTo>
                  <a:lnTo>
                    <a:pt x="332" y="1276"/>
                  </a:lnTo>
                  <a:lnTo>
                    <a:pt x="331" y="1277"/>
                  </a:lnTo>
                  <a:lnTo>
                    <a:pt x="330" y="1276"/>
                  </a:lnTo>
                  <a:lnTo>
                    <a:pt x="330" y="1277"/>
                  </a:lnTo>
                  <a:lnTo>
                    <a:pt x="328" y="1278"/>
                  </a:lnTo>
                  <a:lnTo>
                    <a:pt x="328" y="1278"/>
                  </a:lnTo>
                  <a:lnTo>
                    <a:pt x="328" y="1278"/>
                  </a:lnTo>
                  <a:lnTo>
                    <a:pt x="328" y="1279"/>
                  </a:lnTo>
                  <a:lnTo>
                    <a:pt x="328" y="1280"/>
                  </a:lnTo>
                  <a:lnTo>
                    <a:pt x="327" y="1280"/>
                  </a:lnTo>
                  <a:lnTo>
                    <a:pt x="326" y="1281"/>
                  </a:lnTo>
                  <a:lnTo>
                    <a:pt x="326" y="1281"/>
                  </a:lnTo>
                  <a:lnTo>
                    <a:pt x="325" y="1284"/>
                  </a:lnTo>
                  <a:lnTo>
                    <a:pt x="326" y="1284"/>
                  </a:lnTo>
                  <a:lnTo>
                    <a:pt x="325" y="1284"/>
                  </a:lnTo>
                  <a:lnTo>
                    <a:pt x="325" y="1285"/>
                  </a:lnTo>
                  <a:lnTo>
                    <a:pt x="324" y="1285"/>
                  </a:lnTo>
                  <a:lnTo>
                    <a:pt x="324" y="1285"/>
                  </a:lnTo>
                  <a:lnTo>
                    <a:pt x="324" y="1284"/>
                  </a:lnTo>
                  <a:lnTo>
                    <a:pt x="323" y="1284"/>
                  </a:lnTo>
                  <a:lnTo>
                    <a:pt x="322" y="1284"/>
                  </a:lnTo>
                  <a:lnTo>
                    <a:pt x="322" y="1284"/>
                  </a:lnTo>
                  <a:lnTo>
                    <a:pt x="322" y="1284"/>
                  </a:lnTo>
                  <a:lnTo>
                    <a:pt x="323" y="1284"/>
                  </a:lnTo>
                  <a:lnTo>
                    <a:pt x="323" y="1285"/>
                  </a:lnTo>
                  <a:lnTo>
                    <a:pt x="322" y="1285"/>
                  </a:lnTo>
                  <a:lnTo>
                    <a:pt x="322" y="1285"/>
                  </a:lnTo>
                  <a:lnTo>
                    <a:pt x="322" y="1286"/>
                  </a:lnTo>
                  <a:lnTo>
                    <a:pt x="322" y="1286"/>
                  </a:lnTo>
                  <a:lnTo>
                    <a:pt x="321" y="1284"/>
                  </a:lnTo>
                  <a:lnTo>
                    <a:pt x="320" y="1284"/>
                  </a:lnTo>
                  <a:lnTo>
                    <a:pt x="319" y="1284"/>
                  </a:lnTo>
                  <a:lnTo>
                    <a:pt x="319" y="1283"/>
                  </a:lnTo>
                  <a:lnTo>
                    <a:pt x="319" y="1283"/>
                  </a:lnTo>
                  <a:lnTo>
                    <a:pt x="318" y="1283"/>
                  </a:lnTo>
                  <a:lnTo>
                    <a:pt x="316" y="1283"/>
                  </a:lnTo>
                  <a:lnTo>
                    <a:pt x="316" y="1283"/>
                  </a:lnTo>
                  <a:lnTo>
                    <a:pt x="316" y="1283"/>
                  </a:lnTo>
                  <a:lnTo>
                    <a:pt x="315" y="1282"/>
                  </a:lnTo>
                  <a:lnTo>
                    <a:pt x="315" y="1283"/>
                  </a:lnTo>
                  <a:lnTo>
                    <a:pt x="315" y="1282"/>
                  </a:lnTo>
                  <a:lnTo>
                    <a:pt x="314" y="1283"/>
                  </a:lnTo>
                  <a:lnTo>
                    <a:pt x="314" y="1283"/>
                  </a:lnTo>
                  <a:lnTo>
                    <a:pt x="314" y="1282"/>
                  </a:lnTo>
                  <a:lnTo>
                    <a:pt x="314" y="1282"/>
                  </a:lnTo>
                  <a:lnTo>
                    <a:pt x="314" y="1281"/>
                  </a:lnTo>
                  <a:lnTo>
                    <a:pt x="314" y="1281"/>
                  </a:lnTo>
                  <a:lnTo>
                    <a:pt x="314" y="1280"/>
                  </a:lnTo>
                  <a:lnTo>
                    <a:pt x="315" y="1280"/>
                  </a:lnTo>
                  <a:lnTo>
                    <a:pt x="317" y="1278"/>
                  </a:lnTo>
                  <a:lnTo>
                    <a:pt x="317" y="1278"/>
                  </a:lnTo>
                  <a:lnTo>
                    <a:pt x="318" y="1277"/>
                  </a:lnTo>
                  <a:lnTo>
                    <a:pt x="319" y="1276"/>
                  </a:lnTo>
                  <a:lnTo>
                    <a:pt x="319" y="1276"/>
                  </a:lnTo>
                  <a:lnTo>
                    <a:pt x="319" y="1276"/>
                  </a:lnTo>
                  <a:lnTo>
                    <a:pt x="319" y="1276"/>
                  </a:lnTo>
                  <a:lnTo>
                    <a:pt x="319" y="1275"/>
                  </a:lnTo>
                  <a:lnTo>
                    <a:pt x="321" y="1275"/>
                  </a:lnTo>
                  <a:lnTo>
                    <a:pt x="322" y="1275"/>
                  </a:lnTo>
                  <a:lnTo>
                    <a:pt x="324" y="1275"/>
                  </a:lnTo>
                  <a:lnTo>
                    <a:pt x="324" y="1275"/>
                  </a:lnTo>
                  <a:lnTo>
                    <a:pt x="324" y="1275"/>
                  </a:lnTo>
                  <a:lnTo>
                    <a:pt x="324" y="1275"/>
                  </a:lnTo>
                  <a:lnTo>
                    <a:pt x="324" y="1275"/>
                  </a:lnTo>
                  <a:lnTo>
                    <a:pt x="323" y="1274"/>
                  </a:lnTo>
                  <a:lnTo>
                    <a:pt x="321" y="1274"/>
                  </a:lnTo>
                  <a:lnTo>
                    <a:pt x="321" y="1274"/>
                  </a:lnTo>
                  <a:lnTo>
                    <a:pt x="322" y="1273"/>
                  </a:lnTo>
                  <a:lnTo>
                    <a:pt x="323" y="1273"/>
                  </a:lnTo>
                  <a:lnTo>
                    <a:pt x="323" y="1273"/>
                  </a:lnTo>
                  <a:lnTo>
                    <a:pt x="323" y="1272"/>
                  </a:lnTo>
                  <a:lnTo>
                    <a:pt x="322" y="1272"/>
                  </a:lnTo>
                  <a:lnTo>
                    <a:pt x="322" y="1271"/>
                  </a:lnTo>
                  <a:lnTo>
                    <a:pt x="322" y="1271"/>
                  </a:lnTo>
                  <a:lnTo>
                    <a:pt x="321" y="1272"/>
                  </a:lnTo>
                  <a:lnTo>
                    <a:pt x="320" y="1272"/>
                  </a:lnTo>
                  <a:lnTo>
                    <a:pt x="319" y="1272"/>
                  </a:lnTo>
                  <a:lnTo>
                    <a:pt x="318" y="1272"/>
                  </a:lnTo>
                  <a:lnTo>
                    <a:pt x="317" y="1272"/>
                  </a:lnTo>
                  <a:lnTo>
                    <a:pt x="317" y="1272"/>
                  </a:lnTo>
                  <a:lnTo>
                    <a:pt x="316" y="1272"/>
                  </a:lnTo>
                  <a:lnTo>
                    <a:pt x="315" y="1272"/>
                  </a:lnTo>
                  <a:lnTo>
                    <a:pt x="315" y="1272"/>
                  </a:lnTo>
                  <a:lnTo>
                    <a:pt x="315" y="1272"/>
                  </a:lnTo>
                  <a:lnTo>
                    <a:pt x="313" y="1274"/>
                  </a:lnTo>
                  <a:lnTo>
                    <a:pt x="313" y="1273"/>
                  </a:lnTo>
                  <a:lnTo>
                    <a:pt x="313" y="1273"/>
                  </a:lnTo>
                  <a:lnTo>
                    <a:pt x="311" y="1273"/>
                  </a:lnTo>
                  <a:lnTo>
                    <a:pt x="311" y="1273"/>
                  </a:lnTo>
                  <a:lnTo>
                    <a:pt x="311" y="1274"/>
                  </a:lnTo>
                  <a:lnTo>
                    <a:pt x="311" y="1274"/>
                  </a:lnTo>
                  <a:lnTo>
                    <a:pt x="311" y="1273"/>
                  </a:lnTo>
                  <a:lnTo>
                    <a:pt x="311" y="1273"/>
                  </a:lnTo>
                  <a:lnTo>
                    <a:pt x="311" y="1273"/>
                  </a:lnTo>
                  <a:lnTo>
                    <a:pt x="311" y="1273"/>
                  </a:lnTo>
                  <a:lnTo>
                    <a:pt x="311" y="1273"/>
                  </a:lnTo>
                  <a:lnTo>
                    <a:pt x="311" y="1273"/>
                  </a:lnTo>
                  <a:lnTo>
                    <a:pt x="311" y="1274"/>
                  </a:lnTo>
                  <a:lnTo>
                    <a:pt x="309" y="1275"/>
                  </a:lnTo>
                  <a:lnTo>
                    <a:pt x="308" y="1275"/>
                  </a:lnTo>
                  <a:lnTo>
                    <a:pt x="309" y="1275"/>
                  </a:lnTo>
                  <a:lnTo>
                    <a:pt x="308" y="1275"/>
                  </a:lnTo>
                  <a:lnTo>
                    <a:pt x="308" y="1276"/>
                  </a:lnTo>
                  <a:lnTo>
                    <a:pt x="307" y="1276"/>
                  </a:lnTo>
                  <a:lnTo>
                    <a:pt x="307" y="1275"/>
                  </a:lnTo>
                  <a:lnTo>
                    <a:pt x="308" y="1275"/>
                  </a:lnTo>
                  <a:lnTo>
                    <a:pt x="308" y="1275"/>
                  </a:lnTo>
                  <a:lnTo>
                    <a:pt x="307" y="1275"/>
                  </a:lnTo>
                  <a:lnTo>
                    <a:pt x="307" y="1274"/>
                  </a:lnTo>
                  <a:lnTo>
                    <a:pt x="306" y="1274"/>
                  </a:lnTo>
                  <a:lnTo>
                    <a:pt x="306" y="1274"/>
                  </a:lnTo>
                  <a:lnTo>
                    <a:pt x="306" y="1275"/>
                  </a:lnTo>
                  <a:lnTo>
                    <a:pt x="306" y="1275"/>
                  </a:lnTo>
                  <a:lnTo>
                    <a:pt x="305" y="1275"/>
                  </a:lnTo>
                  <a:lnTo>
                    <a:pt x="304" y="1275"/>
                  </a:lnTo>
                  <a:lnTo>
                    <a:pt x="303" y="1276"/>
                  </a:lnTo>
                  <a:lnTo>
                    <a:pt x="303" y="1276"/>
                  </a:lnTo>
                  <a:lnTo>
                    <a:pt x="302" y="1275"/>
                  </a:lnTo>
                  <a:lnTo>
                    <a:pt x="302" y="1276"/>
                  </a:lnTo>
                  <a:lnTo>
                    <a:pt x="302" y="1275"/>
                  </a:lnTo>
                  <a:lnTo>
                    <a:pt x="302" y="1276"/>
                  </a:lnTo>
                  <a:lnTo>
                    <a:pt x="302" y="1275"/>
                  </a:lnTo>
                  <a:lnTo>
                    <a:pt x="301" y="1275"/>
                  </a:lnTo>
                  <a:lnTo>
                    <a:pt x="300" y="1276"/>
                  </a:lnTo>
                  <a:lnTo>
                    <a:pt x="300" y="1276"/>
                  </a:lnTo>
                  <a:lnTo>
                    <a:pt x="298" y="1277"/>
                  </a:lnTo>
                  <a:lnTo>
                    <a:pt x="298" y="1277"/>
                  </a:lnTo>
                  <a:lnTo>
                    <a:pt x="298" y="1278"/>
                  </a:lnTo>
                  <a:lnTo>
                    <a:pt x="298" y="1278"/>
                  </a:lnTo>
                  <a:lnTo>
                    <a:pt x="298" y="1278"/>
                  </a:lnTo>
                  <a:lnTo>
                    <a:pt x="297" y="1278"/>
                  </a:lnTo>
                  <a:lnTo>
                    <a:pt x="297" y="1278"/>
                  </a:lnTo>
                  <a:lnTo>
                    <a:pt x="297" y="1278"/>
                  </a:lnTo>
                  <a:lnTo>
                    <a:pt x="297" y="1278"/>
                  </a:lnTo>
                  <a:lnTo>
                    <a:pt x="296" y="1278"/>
                  </a:lnTo>
                  <a:lnTo>
                    <a:pt x="296" y="1277"/>
                  </a:lnTo>
                  <a:lnTo>
                    <a:pt x="296" y="1277"/>
                  </a:lnTo>
                  <a:lnTo>
                    <a:pt x="295" y="1278"/>
                  </a:lnTo>
                  <a:lnTo>
                    <a:pt x="295" y="1278"/>
                  </a:lnTo>
                  <a:lnTo>
                    <a:pt x="295" y="1277"/>
                  </a:lnTo>
                  <a:lnTo>
                    <a:pt x="294" y="1277"/>
                  </a:lnTo>
                  <a:lnTo>
                    <a:pt x="294" y="1275"/>
                  </a:lnTo>
                  <a:lnTo>
                    <a:pt x="293" y="1275"/>
                  </a:lnTo>
                  <a:lnTo>
                    <a:pt x="293" y="1276"/>
                  </a:lnTo>
                  <a:lnTo>
                    <a:pt x="293" y="1276"/>
                  </a:lnTo>
                  <a:lnTo>
                    <a:pt x="292" y="1276"/>
                  </a:lnTo>
                  <a:lnTo>
                    <a:pt x="292" y="1276"/>
                  </a:lnTo>
                  <a:lnTo>
                    <a:pt x="292" y="1275"/>
                  </a:lnTo>
                  <a:lnTo>
                    <a:pt x="292" y="1275"/>
                  </a:lnTo>
                  <a:lnTo>
                    <a:pt x="292" y="1275"/>
                  </a:lnTo>
                  <a:lnTo>
                    <a:pt x="291" y="1274"/>
                  </a:lnTo>
                  <a:lnTo>
                    <a:pt x="291" y="1274"/>
                  </a:lnTo>
                  <a:lnTo>
                    <a:pt x="291" y="1273"/>
                  </a:lnTo>
                  <a:lnTo>
                    <a:pt x="291" y="1273"/>
                  </a:lnTo>
                  <a:lnTo>
                    <a:pt x="292" y="1272"/>
                  </a:lnTo>
                  <a:lnTo>
                    <a:pt x="293" y="1272"/>
                  </a:lnTo>
                  <a:lnTo>
                    <a:pt x="294" y="1272"/>
                  </a:lnTo>
                  <a:lnTo>
                    <a:pt x="294" y="1272"/>
                  </a:lnTo>
                  <a:lnTo>
                    <a:pt x="294" y="1271"/>
                  </a:lnTo>
                  <a:lnTo>
                    <a:pt x="295" y="1271"/>
                  </a:lnTo>
                  <a:lnTo>
                    <a:pt x="295" y="1271"/>
                  </a:lnTo>
                  <a:lnTo>
                    <a:pt x="296" y="1271"/>
                  </a:lnTo>
                  <a:lnTo>
                    <a:pt x="295" y="1270"/>
                  </a:lnTo>
                  <a:lnTo>
                    <a:pt x="295" y="1270"/>
                  </a:lnTo>
                  <a:lnTo>
                    <a:pt x="296" y="1270"/>
                  </a:lnTo>
                  <a:lnTo>
                    <a:pt x="296" y="1269"/>
                  </a:lnTo>
                  <a:lnTo>
                    <a:pt x="297" y="1269"/>
                  </a:lnTo>
                  <a:lnTo>
                    <a:pt x="297" y="1268"/>
                  </a:lnTo>
                  <a:lnTo>
                    <a:pt x="298" y="1270"/>
                  </a:lnTo>
                  <a:lnTo>
                    <a:pt x="298" y="1271"/>
                  </a:lnTo>
                  <a:lnTo>
                    <a:pt x="298" y="1271"/>
                  </a:lnTo>
                  <a:lnTo>
                    <a:pt x="300" y="1271"/>
                  </a:lnTo>
                  <a:lnTo>
                    <a:pt x="301" y="1271"/>
                  </a:lnTo>
                  <a:lnTo>
                    <a:pt x="301" y="1271"/>
                  </a:lnTo>
                  <a:lnTo>
                    <a:pt x="301" y="1271"/>
                  </a:lnTo>
                  <a:lnTo>
                    <a:pt x="302" y="1271"/>
                  </a:lnTo>
                  <a:lnTo>
                    <a:pt x="302" y="1271"/>
                  </a:lnTo>
                  <a:lnTo>
                    <a:pt x="302" y="1271"/>
                  </a:lnTo>
                  <a:lnTo>
                    <a:pt x="302" y="1271"/>
                  </a:lnTo>
                  <a:lnTo>
                    <a:pt x="302" y="1271"/>
                  </a:lnTo>
                  <a:lnTo>
                    <a:pt x="302" y="1271"/>
                  </a:lnTo>
                  <a:lnTo>
                    <a:pt x="302" y="1271"/>
                  </a:lnTo>
                  <a:lnTo>
                    <a:pt x="303" y="1271"/>
                  </a:lnTo>
                  <a:lnTo>
                    <a:pt x="303" y="1270"/>
                  </a:lnTo>
                  <a:lnTo>
                    <a:pt x="302" y="1270"/>
                  </a:lnTo>
                  <a:lnTo>
                    <a:pt x="302" y="1269"/>
                  </a:lnTo>
                  <a:lnTo>
                    <a:pt x="304" y="1268"/>
                  </a:lnTo>
                  <a:lnTo>
                    <a:pt x="304" y="1267"/>
                  </a:lnTo>
                  <a:lnTo>
                    <a:pt x="304" y="1267"/>
                  </a:lnTo>
                  <a:lnTo>
                    <a:pt x="304" y="1267"/>
                  </a:lnTo>
                  <a:lnTo>
                    <a:pt x="303" y="1267"/>
                  </a:lnTo>
                  <a:lnTo>
                    <a:pt x="303" y="1267"/>
                  </a:lnTo>
                  <a:lnTo>
                    <a:pt x="302" y="1267"/>
                  </a:lnTo>
                  <a:lnTo>
                    <a:pt x="302" y="1267"/>
                  </a:lnTo>
                  <a:lnTo>
                    <a:pt x="302" y="1267"/>
                  </a:lnTo>
                  <a:lnTo>
                    <a:pt x="302" y="1267"/>
                  </a:lnTo>
                  <a:lnTo>
                    <a:pt x="301" y="1267"/>
                  </a:lnTo>
                  <a:lnTo>
                    <a:pt x="301" y="1267"/>
                  </a:lnTo>
                  <a:lnTo>
                    <a:pt x="300" y="1267"/>
                  </a:lnTo>
                  <a:lnTo>
                    <a:pt x="299" y="1267"/>
                  </a:lnTo>
                  <a:lnTo>
                    <a:pt x="298" y="1266"/>
                  </a:lnTo>
                  <a:lnTo>
                    <a:pt x="298" y="1266"/>
                  </a:lnTo>
                  <a:lnTo>
                    <a:pt x="297" y="1263"/>
                  </a:lnTo>
                  <a:lnTo>
                    <a:pt x="299" y="1263"/>
                  </a:lnTo>
                  <a:lnTo>
                    <a:pt x="299" y="1263"/>
                  </a:lnTo>
                  <a:lnTo>
                    <a:pt x="299" y="1263"/>
                  </a:lnTo>
                  <a:lnTo>
                    <a:pt x="299" y="1263"/>
                  </a:lnTo>
                  <a:lnTo>
                    <a:pt x="299" y="1262"/>
                  </a:lnTo>
                  <a:lnTo>
                    <a:pt x="300" y="1262"/>
                  </a:lnTo>
                  <a:lnTo>
                    <a:pt x="300" y="1262"/>
                  </a:lnTo>
                  <a:lnTo>
                    <a:pt x="300" y="1263"/>
                  </a:lnTo>
                  <a:lnTo>
                    <a:pt x="300" y="1262"/>
                  </a:lnTo>
                  <a:lnTo>
                    <a:pt x="301" y="1262"/>
                  </a:lnTo>
                  <a:lnTo>
                    <a:pt x="301" y="1263"/>
                  </a:lnTo>
                  <a:lnTo>
                    <a:pt x="302" y="1262"/>
                  </a:lnTo>
                  <a:lnTo>
                    <a:pt x="301" y="1261"/>
                  </a:lnTo>
                  <a:lnTo>
                    <a:pt x="301" y="1262"/>
                  </a:lnTo>
                  <a:lnTo>
                    <a:pt x="301" y="1261"/>
                  </a:lnTo>
                  <a:lnTo>
                    <a:pt x="301" y="1261"/>
                  </a:lnTo>
                  <a:lnTo>
                    <a:pt x="301" y="1261"/>
                  </a:lnTo>
                  <a:lnTo>
                    <a:pt x="301" y="1259"/>
                  </a:lnTo>
                  <a:lnTo>
                    <a:pt x="302" y="1259"/>
                  </a:lnTo>
                  <a:lnTo>
                    <a:pt x="302" y="1258"/>
                  </a:lnTo>
                  <a:lnTo>
                    <a:pt x="302" y="1258"/>
                  </a:lnTo>
                  <a:lnTo>
                    <a:pt x="302" y="1258"/>
                  </a:lnTo>
                  <a:lnTo>
                    <a:pt x="301" y="1258"/>
                  </a:lnTo>
                  <a:lnTo>
                    <a:pt x="302" y="1258"/>
                  </a:lnTo>
                  <a:lnTo>
                    <a:pt x="302" y="1258"/>
                  </a:lnTo>
                  <a:lnTo>
                    <a:pt x="302" y="1258"/>
                  </a:lnTo>
                  <a:lnTo>
                    <a:pt x="302" y="1258"/>
                  </a:lnTo>
                  <a:lnTo>
                    <a:pt x="303" y="1258"/>
                  </a:lnTo>
                  <a:lnTo>
                    <a:pt x="302" y="1257"/>
                  </a:lnTo>
                  <a:lnTo>
                    <a:pt x="302" y="1257"/>
                  </a:lnTo>
                  <a:lnTo>
                    <a:pt x="303" y="1257"/>
                  </a:lnTo>
                  <a:lnTo>
                    <a:pt x="302" y="1257"/>
                  </a:lnTo>
                  <a:lnTo>
                    <a:pt x="302" y="1256"/>
                  </a:lnTo>
                  <a:lnTo>
                    <a:pt x="302" y="1256"/>
                  </a:lnTo>
                  <a:lnTo>
                    <a:pt x="302" y="1256"/>
                  </a:lnTo>
                  <a:lnTo>
                    <a:pt x="302" y="1255"/>
                  </a:lnTo>
                  <a:lnTo>
                    <a:pt x="302" y="1254"/>
                  </a:lnTo>
                  <a:lnTo>
                    <a:pt x="303" y="1254"/>
                  </a:lnTo>
                  <a:lnTo>
                    <a:pt x="303" y="1254"/>
                  </a:lnTo>
                  <a:lnTo>
                    <a:pt x="303" y="1253"/>
                  </a:lnTo>
                  <a:lnTo>
                    <a:pt x="302" y="1253"/>
                  </a:lnTo>
                  <a:lnTo>
                    <a:pt x="302" y="1253"/>
                  </a:lnTo>
                  <a:lnTo>
                    <a:pt x="302" y="1253"/>
                  </a:lnTo>
                  <a:lnTo>
                    <a:pt x="302" y="1253"/>
                  </a:lnTo>
                  <a:lnTo>
                    <a:pt x="303" y="1253"/>
                  </a:lnTo>
                  <a:lnTo>
                    <a:pt x="304" y="1253"/>
                  </a:lnTo>
                  <a:lnTo>
                    <a:pt x="304" y="1252"/>
                  </a:lnTo>
                  <a:lnTo>
                    <a:pt x="304" y="1252"/>
                  </a:lnTo>
                  <a:lnTo>
                    <a:pt x="303" y="1251"/>
                  </a:lnTo>
                  <a:lnTo>
                    <a:pt x="303" y="1251"/>
                  </a:lnTo>
                  <a:lnTo>
                    <a:pt x="303" y="1251"/>
                  </a:lnTo>
                  <a:lnTo>
                    <a:pt x="304" y="1251"/>
                  </a:lnTo>
                  <a:lnTo>
                    <a:pt x="304" y="1250"/>
                  </a:lnTo>
                  <a:lnTo>
                    <a:pt x="306" y="1250"/>
                  </a:lnTo>
                  <a:lnTo>
                    <a:pt x="306" y="1250"/>
                  </a:lnTo>
                  <a:lnTo>
                    <a:pt x="306" y="1250"/>
                  </a:lnTo>
                  <a:lnTo>
                    <a:pt x="307" y="1250"/>
                  </a:lnTo>
                  <a:lnTo>
                    <a:pt x="307" y="1251"/>
                  </a:lnTo>
                  <a:lnTo>
                    <a:pt x="308" y="1252"/>
                  </a:lnTo>
                  <a:lnTo>
                    <a:pt x="308" y="1251"/>
                  </a:lnTo>
                  <a:lnTo>
                    <a:pt x="308" y="1251"/>
                  </a:lnTo>
                  <a:lnTo>
                    <a:pt x="308" y="1250"/>
                  </a:lnTo>
                  <a:lnTo>
                    <a:pt x="307" y="1250"/>
                  </a:lnTo>
                  <a:lnTo>
                    <a:pt x="308" y="1250"/>
                  </a:lnTo>
                  <a:lnTo>
                    <a:pt x="307" y="1250"/>
                  </a:lnTo>
                  <a:lnTo>
                    <a:pt x="307" y="1249"/>
                  </a:lnTo>
                  <a:lnTo>
                    <a:pt x="307" y="1248"/>
                  </a:lnTo>
                  <a:lnTo>
                    <a:pt x="307" y="1248"/>
                  </a:lnTo>
                  <a:lnTo>
                    <a:pt x="306" y="1248"/>
                  </a:lnTo>
                  <a:lnTo>
                    <a:pt x="306" y="1248"/>
                  </a:lnTo>
                  <a:lnTo>
                    <a:pt x="306" y="1248"/>
                  </a:lnTo>
                  <a:lnTo>
                    <a:pt x="306" y="1249"/>
                  </a:lnTo>
                  <a:lnTo>
                    <a:pt x="306" y="1249"/>
                  </a:lnTo>
                  <a:lnTo>
                    <a:pt x="306" y="1249"/>
                  </a:lnTo>
                  <a:lnTo>
                    <a:pt x="305" y="1249"/>
                  </a:lnTo>
                  <a:lnTo>
                    <a:pt x="304" y="1249"/>
                  </a:lnTo>
                  <a:lnTo>
                    <a:pt x="304" y="1248"/>
                  </a:lnTo>
                  <a:lnTo>
                    <a:pt x="304" y="1246"/>
                  </a:lnTo>
                  <a:lnTo>
                    <a:pt x="305" y="1245"/>
                  </a:lnTo>
                  <a:lnTo>
                    <a:pt x="304" y="1245"/>
                  </a:lnTo>
                  <a:lnTo>
                    <a:pt x="304" y="1244"/>
                  </a:lnTo>
                  <a:lnTo>
                    <a:pt x="304" y="1244"/>
                  </a:lnTo>
                  <a:lnTo>
                    <a:pt x="304" y="1242"/>
                  </a:lnTo>
                  <a:lnTo>
                    <a:pt x="306" y="1242"/>
                  </a:lnTo>
                  <a:lnTo>
                    <a:pt x="306" y="1242"/>
                  </a:lnTo>
                  <a:lnTo>
                    <a:pt x="306" y="1241"/>
                  </a:lnTo>
                  <a:lnTo>
                    <a:pt x="306" y="1241"/>
                  </a:lnTo>
                  <a:lnTo>
                    <a:pt x="306" y="1240"/>
                  </a:lnTo>
                  <a:lnTo>
                    <a:pt x="306" y="1239"/>
                  </a:lnTo>
                  <a:lnTo>
                    <a:pt x="306" y="1239"/>
                  </a:lnTo>
                  <a:lnTo>
                    <a:pt x="306" y="1239"/>
                  </a:lnTo>
                  <a:lnTo>
                    <a:pt x="306" y="1238"/>
                  </a:lnTo>
                  <a:lnTo>
                    <a:pt x="306" y="1237"/>
                  </a:lnTo>
                  <a:lnTo>
                    <a:pt x="306" y="1237"/>
                  </a:lnTo>
                  <a:lnTo>
                    <a:pt x="307" y="1237"/>
                  </a:lnTo>
                  <a:lnTo>
                    <a:pt x="307" y="1237"/>
                  </a:lnTo>
                  <a:lnTo>
                    <a:pt x="308" y="1237"/>
                  </a:lnTo>
                  <a:lnTo>
                    <a:pt x="308" y="1237"/>
                  </a:lnTo>
                  <a:lnTo>
                    <a:pt x="311" y="1235"/>
                  </a:lnTo>
                  <a:lnTo>
                    <a:pt x="311" y="1236"/>
                  </a:lnTo>
                  <a:lnTo>
                    <a:pt x="311" y="1235"/>
                  </a:lnTo>
                  <a:lnTo>
                    <a:pt x="312" y="1236"/>
                  </a:lnTo>
                  <a:lnTo>
                    <a:pt x="313" y="1235"/>
                  </a:lnTo>
                  <a:lnTo>
                    <a:pt x="313" y="1236"/>
                  </a:lnTo>
                  <a:lnTo>
                    <a:pt x="314" y="1235"/>
                  </a:lnTo>
                  <a:lnTo>
                    <a:pt x="314" y="1235"/>
                  </a:lnTo>
                  <a:lnTo>
                    <a:pt x="315" y="1235"/>
                  </a:lnTo>
                  <a:lnTo>
                    <a:pt x="315" y="1235"/>
                  </a:lnTo>
                  <a:lnTo>
                    <a:pt x="315" y="1235"/>
                  </a:lnTo>
                  <a:lnTo>
                    <a:pt x="316" y="1235"/>
                  </a:lnTo>
                  <a:lnTo>
                    <a:pt x="317" y="1235"/>
                  </a:lnTo>
                  <a:lnTo>
                    <a:pt x="319" y="1235"/>
                  </a:lnTo>
                  <a:lnTo>
                    <a:pt x="319" y="1235"/>
                  </a:lnTo>
                  <a:lnTo>
                    <a:pt x="320" y="1234"/>
                  </a:lnTo>
                  <a:lnTo>
                    <a:pt x="321" y="1235"/>
                  </a:lnTo>
                  <a:lnTo>
                    <a:pt x="321" y="1234"/>
                  </a:lnTo>
                  <a:lnTo>
                    <a:pt x="322" y="1234"/>
                  </a:lnTo>
                  <a:lnTo>
                    <a:pt x="323" y="1234"/>
                  </a:lnTo>
                  <a:lnTo>
                    <a:pt x="324" y="1234"/>
                  </a:lnTo>
                  <a:lnTo>
                    <a:pt x="324" y="1235"/>
                  </a:lnTo>
                  <a:lnTo>
                    <a:pt x="325" y="1237"/>
                  </a:lnTo>
                  <a:lnTo>
                    <a:pt x="325" y="1238"/>
                  </a:lnTo>
                  <a:lnTo>
                    <a:pt x="326" y="1240"/>
                  </a:lnTo>
                  <a:lnTo>
                    <a:pt x="326" y="1240"/>
                  </a:lnTo>
                  <a:lnTo>
                    <a:pt x="327" y="1242"/>
                  </a:lnTo>
                  <a:lnTo>
                    <a:pt x="328" y="1243"/>
                  </a:lnTo>
                  <a:lnTo>
                    <a:pt x="328" y="1244"/>
                  </a:lnTo>
                  <a:lnTo>
                    <a:pt x="329" y="1244"/>
                  </a:lnTo>
                  <a:lnTo>
                    <a:pt x="329" y="1244"/>
                  </a:lnTo>
                  <a:lnTo>
                    <a:pt x="330" y="1243"/>
                  </a:lnTo>
                  <a:lnTo>
                    <a:pt x="330" y="1244"/>
                  </a:lnTo>
                  <a:lnTo>
                    <a:pt x="330" y="1244"/>
                  </a:lnTo>
                  <a:lnTo>
                    <a:pt x="332" y="1245"/>
                  </a:lnTo>
                  <a:lnTo>
                    <a:pt x="332" y="1245"/>
                  </a:lnTo>
                  <a:lnTo>
                    <a:pt x="333" y="1246"/>
                  </a:lnTo>
                  <a:lnTo>
                    <a:pt x="335" y="1247"/>
                  </a:lnTo>
                  <a:lnTo>
                    <a:pt x="336" y="1246"/>
                  </a:lnTo>
                  <a:lnTo>
                    <a:pt x="336" y="1246"/>
                  </a:lnTo>
                  <a:lnTo>
                    <a:pt x="337" y="1247"/>
                  </a:lnTo>
                  <a:lnTo>
                    <a:pt x="338" y="1247"/>
                  </a:lnTo>
                  <a:lnTo>
                    <a:pt x="338" y="1248"/>
                  </a:lnTo>
                  <a:lnTo>
                    <a:pt x="338" y="1248"/>
                  </a:lnTo>
                  <a:lnTo>
                    <a:pt x="338" y="1248"/>
                  </a:lnTo>
                  <a:lnTo>
                    <a:pt x="339" y="1249"/>
                  </a:lnTo>
                  <a:lnTo>
                    <a:pt x="339" y="1249"/>
                  </a:lnTo>
                  <a:lnTo>
                    <a:pt x="340" y="1249"/>
                  </a:lnTo>
                  <a:lnTo>
                    <a:pt x="339" y="1247"/>
                  </a:lnTo>
                  <a:lnTo>
                    <a:pt x="340" y="1247"/>
                  </a:lnTo>
                  <a:lnTo>
                    <a:pt x="341" y="1247"/>
                  </a:lnTo>
                  <a:lnTo>
                    <a:pt x="342" y="1247"/>
                  </a:lnTo>
                  <a:lnTo>
                    <a:pt x="342" y="1246"/>
                  </a:lnTo>
                  <a:lnTo>
                    <a:pt x="343" y="1245"/>
                  </a:lnTo>
                  <a:lnTo>
                    <a:pt x="345" y="1245"/>
                  </a:lnTo>
                  <a:lnTo>
                    <a:pt x="347" y="1245"/>
                  </a:lnTo>
                  <a:lnTo>
                    <a:pt x="348" y="1245"/>
                  </a:lnTo>
                  <a:lnTo>
                    <a:pt x="351" y="1244"/>
                  </a:lnTo>
                  <a:lnTo>
                    <a:pt x="352" y="1244"/>
                  </a:lnTo>
                  <a:lnTo>
                    <a:pt x="354" y="1242"/>
                  </a:lnTo>
                  <a:lnTo>
                    <a:pt x="355" y="1242"/>
                  </a:lnTo>
                  <a:lnTo>
                    <a:pt x="356" y="1242"/>
                  </a:lnTo>
                  <a:lnTo>
                    <a:pt x="357" y="1241"/>
                  </a:lnTo>
                  <a:lnTo>
                    <a:pt x="359" y="1241"/>
                  </a:lnTo>
                  <a:lnTo>
                    <a:pt x="359" y="1241"/>
                  </a:lnTo>
                  <a:lnTo>
                    <a:pt x="358" y="1241"/>
                  </a:lnTo>
                  <a:lnTo>
                    <a:pt x="358" y="1240"/>
                  </a:lnTo>
                  <a:lnTo>
                    <a:pt x="358" y="1240"/>
                  </a:lnTo>
                  <a:lnTo>
                    <a:pt x="358" y="1240"/>
                  </a:lnTo>
                  <a:lnTo>
                    <a:pt x="358" y="1239"/>
                  </a:lnTo>
                  <a:lnTo>
                    <a:pt x="358" y="1239"/>
                  </a:lnTo>
                  <a:lnTo>
                    <a:pt x="358" y="1239"/>
                  </a:lnTo>
                  <a:lnTo>
                    <a:pt x="357" y="1239"/>
                  </a:lnTo>
                  <a:lnTo>
                    <a:pt x="356" y="1239"/>
                  </a:lnTo>
                  <a:lnTo>
                    <a:pt x="354" y="1241"/>
                  </a:lnTo>
                  <a:lnTo>
                    <a:pt x="353" y="1240"/>
                  </a:lnTo>
                  <a:lnTo>
                    <a:pt x="352" y="1241"/>
                  </a:lnTo>
                  <a:lnTo>
                    <a:pt x="352" y="1241"/>
                  </a:lnTo>
                  <a:lnTo>
                    <a:pt x="350" y="1241"/>
                  </a:lnTo>
                  <a:lnTo>
                    <a:pt x="350" y="1241"/>
                  </a:lnTo>
                  <a:lnTo>
                    <a:pt x="350" y="1241"/>
                  </a:lnTo>
                  <a:lnTo>
                    <a:pt x="349" y="1242"/>
                  </a:lnTo>
                  <a:lnTo>
                    <a:pt x="348" y="1242"/>
                  </a:lnTo>
                  <a:lnTo>
                    <a:pt x="347" y="1242"/>
                  </a:lnTo>
                  <a:lnTo>
                    <a:pt x="346" y="1242"/>
                  </a:lnTo>
                  <a:lnTo>
                    <a:pt x="345" y="1243"/>
                  </a:lnTo>
                  <a:lnTo>
                    <a:pt x="345" y="1244"/>
                  </a:lnTo>
                  <a:lnTo>
                    <a:pt x="344" y="1244"/>
                  </a:lnTo>
                  <a:lnTo>
                    <a:pt x="342" y="1245"/>
                  </a:lnTo>
                  <a:lnTo>
                    <a:pt x="342" y="1245"/>
                  </a:lnTo>
                  <a:lnTo>
                    <a:pt x="341" y="1245"/>
                  </a:lnTo>
                  <a:lnTo>
                    <a:pt x="341" y="1244"/>
                  </a:lnTo>
                  <a:lnTo>
                    <a:pt x="341" y="1244"/>
                  </a:lnTo>
                  <a:lnTo>
                    <a:pt x="340" y="1244"/>
                  </a:lnTo>
                  <a:lnTo>
                    <a:pt x="339" y="1244"/>
                  </a:lnTo>
                  <a:lnTo>
                    <a:pt x="338" y="1244"/>
                  </a:lnTo>
                  <a:lnTo>
                    <a:pt x="339" y="1244"/>
                  </a:lnTo>
                  <a:lnTo>
                    <a:pt x="339" y="1242"/>
                  </a:lnTo>
                  <a:lnTo>
                    <a:pt x="338" y="1242"/>
                  </a:lnTo>
                  <a:lnTo>
                    <a:pt x="336" y="1242"/>
                  </a:lnTo>
                  <a:lnTo>
                    <a:pt x="335" y="1241"/>
                  </a:lnTo>
                  <a:lnTo>
                    <a:pt x="334" y="1240"/>
                  </a:lnTo>
                  <a:lnTo>
                    <a:pt x="333" y="1240"/>
                  </a:lnTo>
                  <a:lnTo>
                    <a:pt x="333" y="1239"/>
                  </a:lnTo>
                  <a:lnTo>
                    <a:pt x="332" y="1238"/>
                  </a:lnTo>
                  <a:lnTo>
                    <a:pt x="332" y="1237"/>
                  </a:lnTo>
                  <a:lnTo>
                    <a:pt x="332" y="1237"/>
                  </a:lnTo>
                  <a:lnTo>
                    <a:pt x="331" y="1234"/>
                  </a:lnTo>
                  <a:lnTo>
                    <a:pt x="331" y="1234"/>
                  </a:lnTo>
                  <a:lnTo>
                    <a:pt x="331" y="1233"/>
                  </a:lnTo>
                  <a:lnTo>
                    <a:pt x="331" y="1232"/>
                  </a:lnTo>
                  <a:lnTo>
                    <a:pt x="331" y="1232"/>
                  </a:lnTo>
                  <a:lnTo>
                    <a:pt x="331" y="1232"/>
                  </a:lnTo>
                  <a:lnTo>
                    <a:pt x="332" y="1232"/>
                  </a:lnTo>
                  <a:lnTo>
                    <a:pt x="332" y="1232"/>
                  </a:lnTo>
                  <a:lnTo>
                    <a:pt x="333" y="1232"/>
                  </a:lnTo>
                  <a:lnTo>
                    <a:pt x="333" y="1231"/>
                  </a:lnTo>
                  <a:lnTo>
                    <a:pt x="332" y="1229"/>
                  </a:lnTo>
                  <a:lnTo>
                    <a:pt x="332" y="1229"/>
                  </a:lnTo>
                  <a:lnTo>
                    <a:pt x="331" y="1228"/>
                  </a:lnTo>
                  <a:lnTo>
                    <a:pt x="331" y="1228"/>
                  </a:lnTo>
                  <a:lnTo>
                    <a:pt x="330" y="1228"/>
                  </a:lnTo>
                  <a:lnTo>
                    <a:pt x="328" y="1228"/>
                  </a:lnTo>
                  <a:lnTo>
                    <a:pt x="327" y="1228"/>
                  </a:lnTo>
                  <a:lnTo>
                    <a:pt x="325" y="1228"/>
                  </a:lnTo>
                  <a:lnTo>
                    <a:pt x="322" y="1229"/>
                  </a:lnTo>
                  <a:lnTo>
                    <a:pt x="321" y="1229"/>
                  </a:lnTo>
                  <a:lnTo>
                    <a:pt x="323" y="1229"/>
                  </a:lnTo>
                  <a:lnTo>
                    <a:pt x="323" y="1230"/>
                  </a:lnTo>
                  <a:lnTo>
                    <a:pt x="323" y="1230"/>
                  </a:lnTo>
                  <a:lnTo>
                    <a:pt x="323" y="1230"/>
                  </a:lnTo>
                  <a:lnTo>
                    <a:pt x="323" y="1230"/>
                  </a:lnTo>
                  <a:lnTo>
                    <a:pt x="323" y="1231"/>
                  </a:lnTo>
                  <a:lnTo>
                    <a:pt x="320" y="1231"/>
                  </a:lnTo>
                  <a:lnTo>
                    <a:pt x="320" y="1230"/>
                  </a:lnTo>
                  <a:lnTo>
                    <a:pt x="319" y="1230"/>
                  </a:lnTo>
                  <a:lnTo>
                    <a:pt x="319" y="1229"/>
                  </a:lnTo>
                  <a:lnTo>
                    <a:pt x="319" y="1229"/>
                  </a:lnTo>
                  <a:lnTo>
                    <a:pt x="319" y="1228"/>
                  </a:lnTo>
                  <a:lnTo>
                    <a:pt x="319" y="1228"/>
                  </a:lnTo>
                  <a:lnTo>
                    <a:pt x="319" y="1227"/>
                  </a:lnTo>
                  <a:lnTo>
                    <a:pt x="318" y="1227"/>
                  </a:lnTo>
                  <a:lnTo>
                    <a:pt x="318" y="1227"/>
                  </a:lnTo>
                  <a:lnTo>
                    <a:pt x="319" y="1226"/>
                  </a:lnTo>
                  <a:lnTo>
                    <a:pt x="318" y="1225"/>
                  </a:lnTo>
                  <a:lnTo>
                    <a:pt x="318" y="1224"/>
                  </a:lnTo>
                  <a:lnTo>
                    <a:pt x="318" y="1224"/>
                  </a:lnTo>
                  <a:lnTo>
                    <a:pt x="317" y="1224"/>
                  </a:lnTo>
                  <a:lnTo>
                    <a:pt x="316" y="1225"/>
                  </a:lnTo>
                  <a:lnTo>
                    <a:pt x="315" y="1226"/>
                  </a:lnTo>
                  <a:lnTo>
                    <a:pt x="315" y="1226"/>
                  </a:lnTo>
                  <a:lnTo>
                    <a:pt x="315" y="1226"/>
                  </a:lnTo>
                  <a:lnTo>
                    <a:pt x="315" y="1226"/>
                  </a:lnTo>
                  <a:lnTo>
                    <a:pt x="315" y="1224"/>
                  </a:lnTo>
                  <a:lnTo>
                    <a:pt x="315" y="1224"/>
                  </a:lnTo>
                  <a:lnTo>
                    <a:pt x="314" y="1225"/>
                  </a:lnTo>
                  <a:lnTo>
                    <a:pt x="314" y="1224"/>
                  </a:lnTo>
                  <a:lnTo>
                    <a:pt x="313" y="1224"/>
                  </a:lnTo>
                  <a:lnTo>
                    <a:pt x="312" y="1221"/>
                  </a:lnTo>
                  <a:lnTo>
                    <a:pt x="312" y="1221"/>
                  </a:lnTo>
                  <a:lnTo>
                    <a:pt x="312" y="1220"/>
                  </a:lnTo>
                  <a:lnTo>
                    <a:pt x="312" y="1220"/>
                  </a:lnTo>
                  <a:lnTo>
                    <a:pt x="312" y="1219"/>
                  </a:lnTo>
                  <a:lnTo>
                    <a:pt x="313" y="1219"/>
                  </a:lnTo>
                  <a:lnTo>
                    <a:pt x="314" y="1219"/>
                  </a:lnTo>
                  <a:lnTo>
                    <a:pt x="314" y="1218"/>
                  </a:lnTo>
                  <a:lnTo>
                    <a:pt x="315" y="1217"/>
                  </a:lnTo>
                  <a:lnTo>
                    <a:pt x="315" y="1216"/>
                  </a:lnTo>
                  <a:lnTo>
                    <a:pt x="315" y="1215"/>
                  </a:lnTo>
                  <a:lnTo>
                    <a:pt x="316" y="1215"/>
                  </a:lnTo>
                  <a:lnTo>
                    <a:pt x="317" y="1214"/>
                  </a:lnTo>
                  <a:lnTo>
                    <a:pt x="317" y="1215"/>
                  </a:lnTo>
                  <a:lnTo>
                    <a:pt x="317" y="1213"/>
                  </a:lnTo>
                  <a:lnTo>
                    <a:pt x="318" y="1213"/>
                  </a:lnTo>
                  <a:lnTo>
                    <a:pt x="318" y="1212"/>
                  </a:lnTo>
                  <a:lnTo>
                    <a:pt x="319" y="1212"/>
                  </a:lnTo>
                  <a:lnTo>
                    <a:pt x="319" y="1212"/>
                  </a:lnTo>
                  <a:lnTo>
                    <a:pt x="319" y="1211"/>
                  </a:lnTo>
                  <a:lnTo>
                    <a:pt x="320" y="1211"/>
                  </a:lnTo>
                  <a:lnTo>
                    <a:pt x="322" y="1211"/>
                  </a:lnTo>
                  <a:lnTo>
                    <a:pt x="322" y="1210"/>
                  </a:lnTo>
                  <a:lnTo>
                    <a:pt x="322" y="1210"/>
                  </a:lnTo>
                  <a:lnTo>
                    <a:pt x="323" y="1210"/>
                  </a:lnTo>
                  <a:lnTo>
                    <a:pt x="324" y="1209"/>
                  </a:lnTo>
                  <a:lnTo>
                    <a:pt x="323" y="1208"/>
                  </a:lnTo>
                  <a:lnTo>
                    <a:pt x="324" y="1207"/>
                  </a:lnTo>
                  <a:lnTo>
                    <a:pt x="324" y="1206"/>
                  </a:lnTo>
                  <a:lnTo>
                    <a:pt x="324" y="1206"/>
                  </a:lnTo>
                  <a:lnTo>
                    <a:pt x="324" y="1204"/>
                  </a:lnTo>
                  <a:lnTo>
                    <a:pt x="324" y="1204"/>
                  </a:lnTo>
                  <a:lnTo>
                    <a:pt x="324" y="1204"/>
                  </a:lnTo>
                  <a:lnTo>
                    <a:pt x="324" y="1204"/>
                  </a:lnTo>
                  <a:lnTo>
                    <a:pt x="324" y="1203"/>
                  </a:lnTo>
                  <a:lnTo>
                    <a:pt x="324" y="1203"/>
                  </a:lnTo>
                  <a:lnTo>
                    <a:pt x="325" y="1203"/>
                  </a:lnTo>
                  <a:lnTo>
                    <a:pt x="329" y="1203"/>
                  </a:lnTo>
                  <a:lnTo>
                    <a:pt x="331" y="1203"/>
                  </a:lnTo>
                  <a:lnTo>
                    <a:pt x="332" y="1203"/>
                  </a:lnTo>
                  <a:lnTo>
                    <a:pt x="332" y="1203"/>
                  </a:lnTo>
                  <a:lnTo>
                    <a:pt x="332" y="1202"/>
                  </a:lnTo>
                  <a:lnTo>
                    <a:pt x="333" y="1202"/>
                  </a:lnTo>
                  <a:lnTo>
                    <a:pt x="334" y="1202"/>
                  </a:lnTo>
                  <a:lnTo>
                    <a:pt x="334" y="1202"/>
                  </a:lnTo>
                  <a:lnTo>
                    <a:pt x="335" y="1201"/>
                  </a:lnTo>
                  <a:lnTo>
                    <a:pt x="336" y="1201"/>
                  </a:lnTo>
                  <a:lnTo>
                    <a:pt x="336" y="1201"/>
                  </a:lnTo>
                  <a:lnTo>
                    <a:pt x="337" y="1201"/>
                  </a:lnTo>
                  <a:lnTo>
                    <a:pt x="337" y="1201"/>
                  </a:lnTo>
                  <a:lnTo>
                    <a:pt x="338" y="1201"/>
                  </a:lnTo>
                  <a:lnTo>
                    <a:pt x="338" y="1202"/>
                  </a:lnTo>
                  <a:lnTo>
                    <a:pt x="339" y="1202"/>
                  </a:lnTo>
                  <a:lnTo>
                    <a:pt x="341" y="1202"/>
                  </a:lnTo>
                  <a:lnTo>
                    <a:pt x="344" y="1203"/>
                  </a:lnTo>
                  <a:lnTo>
                    <a:pt x="345" y="1203"/>
                  </a:lnTo>
                  <a:lnTo>
                    <a:pt x="345" y="1203"/>
                  </a:lnTo>
                  <a:lnTo>
                    <a:pt x="346" y="1203"/>
                  </a:lnTo>
                  <a:lnTo>
                    <a:pt x="347" y="1204"/>
                  </a:lnTo>
                  <a:lnTo>
                    <a:pt x="347" y="1206"/>
                  </a:lnTo>
                  <a:lnTo>
                    <a:pt x="349" y="1206"/>
                  </a:lnTo>
                  <a:lnTo>
                    <a:pt x="349" y="1207"/>
                  </a:lnTo>
                  <a:lnTo>
                    <a:pt x="350" y="1208"/>
                  </a:lnTo>
                  <a:lnTo>
                    <a:pt x="350" y="1209"/>
                  </a:lnTo>
                  <a:lnTo>
                    <a:pt x="350" y="1211"/>
                  </a:lnTo>
                  <a:lnTo>
                    <a:pt x="351" y="1211"/>
                  </a:lnTo>
                  <a:lnTo>
                    <a:pt x="351" y="1210"/>
                  </a:lnTo>
                  <a:lnTo>
                    <a:pt x="351" y="1210"/>
                  </a:lnTo>
                  <a:lnTo>
                    <a:pt x="351" y="1210"/>
                  </a:lnTo>
                  <a:lnTo>
                    <a:pt x="351" y="1209"/>
                  </a:lnTo>
                  <a:lnTo>
                    <a:pt x="351" y="1209"/>
                  </a:lnTo>
                  <a:lnTo>
                    <a:pt x="351" y="1209"/>
                  </a:lnTo>
                  <a:lnTo>
                    <a:pt x="352" y="1209"/>
                  </a:lnTo>
                  <a:lnTo>
                    <a:pt x="352" y="1210"/>
                  </a:lnTo>
                  <a:lnTo>
                    <a:pt x="352" y="1210"/>
                  </a:lnTo>
                  <a:lnTo>
                    <a:pt x="353" y="1211"/>
                  </a:lnTo>
                  <a:lnTo>
                    <a:pt x="353" y="1211"/>
                  </a:lnTo>
                  <a:lnTo>
                    <a:pt x="354" y="1211"/>
                  </a:lnTo>
                  <a:lnTo>
                    <a:pt x="354" y="1211"/>
                  </a:lnTo>
                  <a:lnTo>
                    <a:pt x="354" y="1212"/>
                  </a:lnTo>
                  <a:lnTo>
                    <a:pt x="355" y="1212"/>
                  </a:lnTo>
                  <a:lnTo>
                    <a:pt x="355" y="1212"/>
                  </a:lnTo>
                  <a:lnTo>
                    <a:pt x="356" y="1213"/>
                  </a:lnTo>
                  <a:lnTo>
                    <a:pt x="356" y="1213"/>
                  </a:lnTo>
                  <a:lnTo>
                    <a:pt x="358" y="1213"/>
                  </a:lnTo>
                  <a:lnTo>
                    <a:pt x="358" y="1214"/>
                  </a:lnTo>
                  <a:lnTo>
                    <a:pt x="358" y="1214"/>
                  </a:lnTo>
                  <a:lnTo>
                    <a:pt x="358" y="1213"/>
                  </a:lnTo>
                  <a:lnTo>
                    <a:pt x="358" y="1213"/>
                  </a:lnTo>
                  <a:lnTo>
                    <a:pt x="359" y="1211"/>
                  </a:lnTo>
                  <a:lnTo>
                    <a:pt x="359" y="1210"/>
                  </a:lnTo>
                  <a:lnTo>
                    <a:pt x="361" y="1210"/>
                  </a:lnTo>
                  <a:lnTo>
                    <a:pt x="363" y="1210"/>
                  </a:lnTo>
                  <a:lnTo>
                    <a:pt x="364" y="1209"/>
                  </a:lnTo>
                  <a:lnTo>
                    <a:pt x="364" y="1209"/>
                  </a:lnTo>
                  <a:lnTo>
                    <a:pt x="367" y="1209"/>
                  </a:lnTo>
                  <a:lnTo>
                    <a:pt x="367" y="1208"/>
                  </a:lnTo>
                  <a:lnTo>
                    <a:pt x="368" y="1208"/>
                  </a:lnTo>
                  <a:lnTo>
                    <a:pt x="370" y="1207"/>
                  </a:lnTo>
                  <a:lnTo>
                    <a:pt x="372" y="1207"/>
                  </a:lnTo>
                  <a:lnTo>
                    <a:pt x="373" y="1207"/>
                  </a:lnTo>
                  <a:lnTo>
                    <a:pt x="373" y="1207"/>
                  </a:lnTo>
                  <a:lnTo>
                    <a:pt x="374" y="1207"/>
                  </a:lnTo>
                  <a:lnTo>
                    <a:pt x="374" y="1206"/>
                  </a:lnTo>
                  <a:lnTo>
                    <a:pt x="375" y="1206"/>
                  </a:lnTo>
                  <a:lnTo>
                    <a:pt x="376" y="1206"/>
                  </a:lnTo>
                  <a:lnTo>
                    <a:pt x="376" y="1206"/>
                  </a:lnTo>
                  <a:lnTo>
                    <a:pt x="376" y="1206"/>
                  </a:lnTo>
                  <a:lnTo>
                    <a:pt x="378" y="1206"/>
                  </a:lnTo>
                  <a:lnTo>
                    <a:pt x="379" y="1206"/>
                  </a:lnTo>
                  <a:lnTo>
                    <a:pt x="379" y="1206"/>
                  </a:lnTo>
                  <a:lnTo>
                    <a:pt x="380" y="1206"/>
                  </a:lnTo>
                  <a:lnTo>
                    <a:pt x="380" y="1206"/>
                  </a:lnTo>
                  <a:lnTo>
                    <a:pt x="380" y="1206"/>
                  </a:lnTo>
                  <a:lnTo>
                    <a:pt x="380" y="1206"/>
                  </a:lnTo>
                  <a:lnTo>
                    <a:pt x="380" y="1206"/>
                  </a:lnTo>
                  <a:lnTo>
                    <a:pt x="379" y="1206"/>
                  </a:lnTo>
                  <a:lnTo>
                    <a:pt x="378" y="1206"/>
                  </a:lnTo>
                  <a:lnTo>
                    <a:pt x="377" y="1206"/>
                  </a:lnTo>
                  <a:lnTo>
                    <a:pt x="377" y="1206"/>
                  </a:lnTo>
                  <a:lnTo>
                    <a:pt x="376" y="1206"/>
                  </a:lnTo>
                  <a:lnTo>
                    <a:pt x="376" y="1205"/>
                  </a:lnTo>
                  <a:lnTo>
                    <a:pt x="376" y="1205"/>
                  </a:lnTo>
                  <a:lnTo>
                    <a:pt x="374" y="1204"/>
                  </a:lnTo>
                  <a:lnTo>
                    <a:pt x="372" y="1205"/>
                  </a:lnTo>
                  <a:lnTo>
                    <a:pt x="371" y="1206"/>
                  </a:lnTo>
                  <a:lnTo>
                    <a:pt x="371" y="1206"/>
                  </a:lnTo>
                  <a:lnTo>
                    <a:pt x="369" y="1206"/>
                  </a:lnTo>
                  <a:lnTo>
                    <a:pt x="369" y="1206"/>
                  </a:lnTo>
                  <a:lnTo>
                    <a:pt x="368" y="1206"/>
                  </a:lnTo>
                  <a:lnTo>
                    <a:pt x="368" y="1206"/>
                  </a:lnTo>
                  <a:lnTo>
                    <a:pt x="367" y="1207"/>
                  </a:lnTo>
                  <a:lnTo>
                    <a:pt x="364" y="1207"/>
                  </a:lnTo>
                  <a:lnTo>
                    <a:pt x="364" y="1208"/>
                  </a:lnTo>
                  <a:lnTo>
                    <a:pt x="364" y="1208"/>
                  </a:lnTo>
                  <a:lnTo>
                    <a:pt x="363" y="1209"/>
                  </a:lnTo>
                  <a:lnTo>
                    <a:pt x="363" y="1209"/>
                  </a:lnTo>
                  <a:lnTo>
                    <a:pt x="363" y="1208"/>
                  </a:lnTo>
                  <a:lnTo>
                    <a:pt x="363" y="1207"/>
                  </a:lnTo>
                  <a:lnTo>
                    <a:pt x="363" y="1207"/>
                  </a:lnTo>
                  <a:lnTo>
                    <a:pt x="361" y="1207"/>
                  </a:lnTo>
                  <a:lnTo>
                    <a:pt x="359" y="1209"/>
                  </a:lnTo>
                  <a:lnTo>
                    <a:pt x="358" y="1209"/>
                  </a:lnTo>
                  <a:lnTo>
                    <a:pt x="358" y="1209"/>
                  </a:lnTo>
                  <a:lnTo>
                    <a:pt x="358" y="1209"/>
                  </a:lnTo>
                  <a:lnTo>
                    <a:pt x="358" y="1208"/>
                  </a:lnTo>
                  <a:lnTo>
                    <a:pt x="357" y="1208"/>
                  </a:lnTo>
                  <a:lnTo>
                    <a:pt x="356" y="1208"/>
                  </a:lnTo>
                  <a:lnTo>
                    <a:pt x="356" y="1208"/>
                  </a:lnTo>
                  <a:lnTo>
                    <a:pt x="356" y="1207"/>
                  </a:lnTo>
                  <a:lnTo>
                    <a:pt x="354" y="1206"/>
                  </a:lnTo>
                  <a:lnTo>
                    <a:pt x="354" y="1206"/>
                  </a:lnTo>
                  <a:lnTo>
                    <a:pt x="353" y="1206"/>
                  </a:lnTo>
                  <a:lnTo>
                    <a:pt x="353" y="1205"/>
                  </a:lnTo>
                  <a:lnTo>
                    <a:pt x="353" y="1204"/>
                  </a:lnTo>
                  <a:lnTo>
                    <a:pt x="353" y="1204"/>
                  </a:lnTo>
                  <a:lnTo>
                    <a:pt x="352" y="1202"/>
                  </a:lnTo>
                  <a:lnTo>
                    <a:pt x="352" y="1202"/>
                  </a:lnTo>
                  <a:lnTo>
                    <a:pt x="353" y="1202"/>
                  </a:lnTo>
                  <a:lnTo>
                    <a:pt x="351" y="1201"/>
                  </a:lnTo>
                  <a:lnTo>
                    <a:pt x="351" y="1199"/>
                  </a:lnTo>
                  <a:lnTo>
                    <a:pt x="351" y="1199"/>
                  </a:lnTo>
                  <a:lnTo>
                    <a:pt x="350" y="1198"/>
                  </a:lnTo>
                  <a:lnTo>
                    <a:pt x="350" y="1198"/>
                  </a:lnTo>
                  <a:lnTo>
                    <a:pt x="350" y="1199"/>
                  </a:lnTo>
                  <a:lnTo>
                    <a:pt x="350" y="1199"/>
                  </a:lnTo>
                  <a:lnTo>
                    <a:pt x="349" y="1199"/>
                  </a:lnTo>
                  <a:lnTo>
                    <a:pt x="348" y="1198"/>
                  </a:lnTo>
                  <a:lnTo>
                    <a:pt x="347" y="1197"/>
                  </a:lnTo>
                  <a:lnTo>
                    <a:pt x="346" y="1197"/>
                  </a:lnTo>
                  <a:lnTo>
                    <a:pt x="345" y="1197"/>
                  </a:lnTo>
                  <a:lnTo>
                    <a:pt x="345" y="1197"/>
                  </a:lnTo>
                  <a:lnTo>
                    <a:pt x="345" y="1196"/>
                  </a:lnTo>
                  <a:lnTo>
                    <a:pt x="344" y="1196"/>
                  </a:lnTo>
                  <a:lnTo>
                    <a:pt x="344" y="1196"/>
                  </a:lnTo>
                  <a:lnTo>
                    <a:pt x="343" y="1195"/>
                  </a:lnTo>
                  <a:lnTo>
                    <a:pt x="341" y="1195"/>
                  </a:lnTo>
                  <a:lnTo>
                    <a:pt x="341" y="1195"/>
                  </a:lnTo>
                  <a:lnTo>
                    <a:pt x="338" y="1196"/>
                  </a:lnTo>
                  <a:lnTo>
                    <a:pt x="337" y="1196"/>
                  </a:lnTo>
                  <a:lnTo>
                    <a:pt x="337" y="1196"/>
                  </a:lnTo>
                  <a:lnTo>
                    <a:pt x="337" y="1196"/>
                  </a:lnTo>
                  <a:lnTo>
                    <a:pt x="336" y="1196"/>
                  </a:lnTo>
                  <a:lnTo>
                    <a:pt x="335" y="1196"/>
                  </a:lnTo>
                  <a:lnTo>
                    <a:pt x="335" y="1196"/>
                  </a:lnTo>
                  <a:lnTo>
                    <a:pt x="334" y="1195"/>
                  </a:lnTo>
                  <a:lnTo>
                    <a:pt x="333" y="1196"/>
                  </a:lnTo>
                  <a:lnTo>
                    <a:pt x="333" y="1195"/>
                  </a:lnTo>
                  <a:lnTo>
                    <a:pt x="332" y="1194"/>
                  </a:lnTo>
                  <a:lnTo>
                    <a:pt x="332" y="1194"/>
                  </a:lnTo>
                  <a:lnTo>
                    <a:pt x="331" y="1193"/>
                  </a:lnTo>
                  <a:lnTo>
                    <a:pt x="331" y="1193"/>
                  </a:lnTo>
                  <a:lnTo>
                    <a:pt x="330" y="1192"/>
                  </a:lnTo>
                  <a:lnTo>
                    <a:pt x="330" y="1190"/>
                  </a:lnTo>
                  <a:lnTo>
                    <a:pt x="329" y="1190"/>
                  </a:lnTo>
                  <a:lnTo>
                    <a:pt x="330" y="1189"/>
                  </a:lnTo>
                  <a:lnTo>
                    <a:pt x="330" y="1189"/>
                  </a:lnTo>
                  <a:lnTo>
                    <a:pt x="330" y="1188"/>
                  </a:lnTo>
                  <a:lnTo>
                    <a:pt x="330" y="1189"/>
                  </a:lnTo>
                  <a:lnTo>
                    <a:pt x="329" y="1189"/>
                  </a:lnTo>
                  <a:lnTo>
                    <a:pt x="328" y="1189"/>
                  </a:lnTo>
                  <a:lnTo>
                    <a:pt x="328" y="1189"/>
                  </a:lnTo>
                  <a:lnTo>
                    <a:pt x="328" y="1189"/>
                  </a:lnTo>
                  <a:lnTo>
                    <a:pt x="328" y="1188"/>
                  </a:lnTo>
                  <a:lnTo>
                    <a:pt x="329" y="1188"/>
                  </a:lnTo>
                  <a:lnTo>
                    <a:pt x="329" y="1187"/>
                  </a:lnTo>
                  <a:lnTo>
                    <a:pt x="330" y="1187"/>
                  </a:lnTo>
                  <a:lnTo>
                    <a:pt x="330" y="1186"/>
                  </a:lnTo>
                  <a:lnTo>
                    <a:pt x="330" y="1186"/>
                  </a:lnTo>
                  <a:lnTo>
                    <a:pt x="331" y="1186"/>
                  </a:lnTo>
                  <a:lnTo>
                    <a:pt x="331" y="1186"/>
                  </a:lnTo>
                  <a:lnTo>
                    <a:pt x="332" y="1184"/>
                  </a:lnTo>
                  <a:lnTo>
                    <a:pt x="332" y="1183"/>
                  </a:lnTo>
                  <a:lnTo>
                    <a:pt x="334" y="1183"/>
                  </a:lnTo>
                  <a:lnTo>
                    <a:pt x="334" y="1182"/>
                  </a:lnTo>
                  <a:lnTo>
                    <a:pt x="334" y="1182"/>
                  </a:lnTo>
                  <a:lnTo>
                    <a:pt x="334" y="1181"/>
                  </a:lnTo>
                  <a:lnTo>
                    <a:pt x="335" y="1181"/>
                  </a:lnTo>
                  <a:lnTo>
                    <a:pt x="336" y="1180"/>
                  </a:lnTo>
                  <a:lnTo>
                    <a:pt x="336" y="1180"/>
                  </a:lnTo>
                  <a:lnTo>
                    <a:pt x="337" y="1180"/>
                  </a:lnTo>
                  <a:lnTo>
                    <a:pt x="337" y="1180"/>
                  </a:lnTo>
                  <a:lnTo>
                    <a:pt x="338" y="1178"/>
                  </a:lnTo>
                  <a:lnTo>
                    <a:pt x="338" y="1178"/>
                  </a:lnTo>
                  <a:lnTo>
                    <a:pt x="338" y="1178"/>
                  </a:lnTo>
                  <a:lnTo>
                    <a:pt x="339" y="1177"/>
                  </a:lnTo>
                  <a:lnTo>
                    <a:pt x="339" y="1176"/>
                  </a:lnTo>
                  <a:lnTo>
                    <a:pt x="340" y="1176"/>
                  </a:lnTo>
                  <a:lnTo>
                    <a:pt x="340" y="1175"/>
                  </a:lnTo>
                  <a:lnTo>
                    <a:pt x="341" y="1175"/>
                  </a:lnTo>
                  <a:lnTo>
                    <a:pt x="341" y="1175"/>
                  </a:lnTo>
                  <a:lnTo>
                    <a:pt x="341" y="1174"/>
                  </a:lnTo>
                  <a:lnTo>
                    <a:pt x="340" y="1173"/>
                  </a:lnTo>
                  <a:lnTo>
                    <a:pt x="340" y="1173"/>
                  </a:lnTo>
                  <a:lnTo>
                    <a:pt x="339" y="1172"/>
                  </a:lnTo>
                  <a:lnTo>
                    <a:pt x="340" y="1172"/>
                  </a:lnTo>
                  <a:lnTo>
                    <a:pt x="338" y="1171"/>
                  </a:lnTo>
                  <a:lnTo>
                    <a:pt x="337" y="1171"/>
                  </a:lnTo>
                  <a:lnTo>
                    <a:pt x="337" y="1171"/>
                  </a:lnTo>
                  <a:lnTo>
                    <a:pt x="336" y="1170"/>
                  </a:lnTo>
                  <a:lnTo>
                    <a:pt x="336" y="1168"/>
                  </a:lnTo>
                  <a:lnTo>
                    <a:pt x="336" y="1167"/>
                  </a:lnTo>
                  <a:lnTo>
                    <a:pt x="337" y="1165"/>
                  </a:lnTo>
                  <a:lnTo>
                    <a:pt x="338" y="1164"/>
                  </a:lnTo>
                  <a:lnTo>
                    <a:pt x="338" y="1163"/>
                  </a:lnTo>
                  <a:lnTo>
                    <a:pt x="339" y="1163"/>
                  </a:lnTo>
                  <a:lnTo>
                    <a:pt x="340" y="1163"/>
                  </a:lnTo>
                  <a:lnTo>
                    <a:pt x="341" y="1163"/>
                  </a:lnTo>
                  <a:lnTo>
                    <a:pt x="342" y="1163"/>
                  </a:lnTo>
                  <a:lnTo>
                    <a:pt x="343" y="1162"/>
                  </a:lnTo>
                  <a:lnTo>
                    <a:pt x="344" y="1162"/>
                  </a:lnTo>
                  <a:lnTo>
                    <a:pt x="344" y="1161"/>
                  </a:lnTo>
                  <a:lnTo>
                    <a:pt x="345" y="1161"/>
                  </a:lnTo>
                  <a:lnTo>
                    <a:pt x="345" y="1160"/>
                  </a:lnTo>
                  <a:lnTo>
                    <a:pt x="345" y="1160"/>
                  </a:lnTo>
                  <a:lnTo>
                    <a:pt x="346" y="1160"/>
                  </a:lnTo>
                  <a:lnTo>
                    <a:pt x="346" y="1161"/>
                  </a:lnTo>
                  <a:lnTo>
                    <a:pt x="346" y="1161"/>
                  </a:lnTo>
                  <a:lnTo>
                    <a:pt x="346" y="1161"/>
                  </a:lnTo>
                  <a:lnTo>
                    <a:pt x="347" y="1161"/>
                  </a:lnTo>
                  <a:lnTo>
                    <a:pt x="349" y="1161"/>
                  </a:lnTo>
                  <a:lnTo>
                    <a:pt x="349" y="1160"/>
                  </a:lnTo>
                  <a:lnTo>
                    <a:pt x="350" y="1160"/>
                  </a:lnTo>
                  <a:lnTo>
                    <a:pt x="352" y="1159"/>
                  </a:lnTo>
                  <a:lnTo>
                    <a:pt x="352" y="1159"/>
                  </a:lnTo>
                  <a:lnTo>
                    <a:pt x="353" y="1159"/>
                  </a:lnTo>
                  <a:lnTo>
                    <a:pt x="354" y="1159"/>
                  </a:lnTo>
                  <a:lnTo>
                    <a:pt x="354" y="1158"/>
                  </a:lnTo>
                  <a:lnTo>
                    <a:pt x="354" y="1158"/>
                  </a:lnTo>
                  <a:lnTo>
                    <a:pt x="355" y="1158"/>
                  </a:lnTo>
                  <a:lnTo>
                    <a:pt x="357" y="1157"/>
                  </a:lnTo>
                  <a:lnTo>
                    <a:pt x="357" y="1157"/>
                  </a:lnTo>
                  <a:lnTo>
                    <a:pt x="357" y="1157"/>
                  </a:lnTo>
                  <a:lnTo>
                    <a:pt x="358" y="1158"/>
                  </a:lnTo>
                  <a:lnTo>
                    <a:pt x="358" y="1159"/>
                  </a:lnTo>
                  <a:lnTo>
                    <a:pt x="358" y="1159"/>
                  </a:lnTo>
                  <a:lnTo>
                    <a:pt x="359" y="1160"/>
                  </a:lnTo>
                  <a:lnTo>
                    <a:pt x="359" y="1160"/>
                  </a:lnTo>
                  <a:lnTo>
                    <a:pt x="359" y="1161"/>
                  </a:lnTo>
                  <a:lnTo>
                    <a:pt x="360" y="1161"/>
                  </a:lnTo>
                  <a:lnTo>
                    <a:pt x="360" y="1162"/>
                  </a:lnTo>
                  <a:lnTo>
                    <a:pt x="362" y="1163"/>
                  </a:lnTo>
                  <a:lnTo>
                    <a:pt x="362" y="1163"/>
                  </a:lnTo>
                  <a:lnTo>
                    <a:pt x="363" y="1164"/>
                  </a:lnTo>
                  <a:lnTo>
                    <a:pt x="363" y="1166"/>
                  </a:lnTo>
                  <a:lnTo>
                    <a:pt x="364" y="1167"/>
                  </a:lnTo>
                  <a:lnTo>
                    <a:pt x="364" y="1167"/>
                  </a:lnTo>
                  <a:lnTo>
                    <a:pt x="365" y="1167"/>
                  </a:lnTo>
                  <a:lnTo>
                    <a:pt x="365" y="1167"/>
                  </a:lnTo>
                  <a:lnTo>
                    <a:pt x="365" y="1168"/>
                  </a:lnTo>
                  <a:lnTo>
                    <a:pt x="366" y="1169"/>
                  </a:lnTo>
                  <a:lnTo>
                    <a:pt x="367" y="1169"/>
                  </a:lnTo>
                  <a:lnTo>
                    <a:pt x="367" y="1169"/>
                  </a:lnTo>
                  <a:lnTo>
                    <a:pt x="368" y="1170"/>
                  </a:lnTo>
                  <a:lnTo>
                    <a:pt x="369" y="1171"/>
                  </a:lnTo>
                  <a:lnTo>
                    <a:pt x="370" y="1172"/>
                  </a:lnTo>
                  <a:lnTo>
                    <a:pt x="371" y="1172"/>
                  </a:lnTo>
                  <a:lnTo>
                    <a:pt x="371" y="1173"/>
                  </a:lnTo>
                  <a:lnTo>
                    <a:pt x="372" y="1174"/>
                  </a:lnTo>
                  <a:lnTo>
                    <a:pt x="372" y="1174"/>
                  </a:lnTo>
                  <a:lnTo>
                    <a:pt x="373" y="1174"/>
                  </a:lnTo>
                  <a:lnTo>
                    <a:pt x="373" y="1173"/>
                  </a:lnTo>
                  <a:lnTo>
                    <a:pt x="374" y="1173"/>
                  </a:lnTo>
                  <a:lnTo>
                    <a:pt x="375" y="1173"/>
                  </a:lnTo>
                  <a:lnTo>
                    <a:pt x="375" y="1172"/>
                  </a:lnTo>
                  <a:lnTo>
                    <a:pt x="375" y="1172"/>
                  </a:lnTo>
                  <a:lnTo>
                    <a:pt x="375" y="1172"/>
                  </a:lnTo>
                  <a:lnTo>
                    <a:pt x="375" y="1171"/>
                  </a:lnTo>
                  <a:lnTo>
                    <a:pt x="376" y="1171"/>
                  </a:lnTo>
                  <a:lnTo>
                    <a:pt x="376" y="1171"/>
                  </a:lnTo>
                  <a:lnTo>
                    <a:pt x="376" y="1171"/>
                  </a:lnTo>
                  <a:lnTo>
                    <a:pt x="377" y="1171"/>
                  </a:lnTo>
                  <a:lnTo>
                    <a:pt x="377" y="1170"/>
                  </a:lnTo>
                  <a:lnTo>
                    <a:pt x="377" y="1170"/>
                  </a:lnTo>
                  <a:lnTo>
                    <a:pt x="378" y="1169"/>
                  </a:lnTo>
                  <a:lnTo>
                    <a:pt x="378" y="1168"/>
                  </a:lnTo>
                  <a:lnTo>
                    <a:pt x="378" y="1168"/>
                  </a:lnTo>
                  <a:lnTo>
                    <a:pt x="377" y="1168"/>
                  </a:lnTo>
                  <a:lnTo>
                    <a:pt x="376" y="1169"/>
                  </a:lnTo>
                  <a:lnTo>
                    <a:pt x="376" y="1170"/>
                  </a:lnTo>
                  <a:lnTo>
                    <a:pt x="376" y="1169"/>
                  </a:lnTo>
                  <a:lnTo>
                    <a:pt x="376" y="1169"/>
                  </a:lnTo>
                  <a:lnTo>
                    <a:pt x="375" y="1168"/>
                  </a:lnTo>
                  <a:lnTo>
                    <a:pt x="374" y="1168"/>
                  </a:lnTo>
                  <a:lnTo>
                    <a:pt x="373" y="1168"/>
                  </a:lnTo>
                  <a:lnTo>
                    <a:pt x="372" y="1168"/>
                  </a:lnTo>
                  <a:lnTo>
                    <a:pt x="372" y="1167"/>
                  </a:lnTo>
                  <a:lnTo>
                    <a:pt x="371" y="1167"/>
                  </a:lnTo>
                  <a:lnTo>
                    <a:pt x="371" y="1167"/>
                  </a:lnTo>
                  <a:lnTo>
                    <a:pt x="371" y="1167"/>
                  </a:lnTo>
                  <a:lnTo>
                    <a:pt x="371" y="1167"/>
                  </a:lnTo>
                  <a:lnTo>
                    <a:pt x="370" y="1167"/>
                  </a:lnTo>
                  <a:lnTo>
                    <a:pt x="370" y="1167"/>
                  </a:lnTo>
                  <a:lnTo>
                    <a:pt x="369" y="1167"/>
                  </a:lnTo>
                  <a:lnTo>
                    <a:pt x="368" y="1166"/>
                  </a:lnTo>
                  <a:lnTo>
                    <a:pt x="367" y="1165"/>
                  </a:lnTo>
                  <a:lnTo>
                    <a:pt x="367" y="1164"/>
                  </a:lnTo>
                  <a:lnTo>
                    <a:pt x="367" y="1164"/>
                  </a:lnTo>
                  <a:lnTo>
                    <a:pt x="366" y="1163"/>
                  </a:lnTo>
                  <a:lnTo>
                    <a:pt x="365" y="1162"/>
                  </a:lnTo>
                  <a:lnTo>
                    <a:pt x="364" y="1161"/>
                  </a:lnTo>
                  <a:lnTo>
                    <a:pt x="363" y="1161"/>
                  </a:lnTo>
                  <a:lnTo>
                    <a:pt x="363" y="1160"/>
                  </a:lnTo>
                  <a:lnTo>
                    <a:pt x="362" y="1159"/>
                  </a:lnTo>
                  <a:lnTo>
                    <a:pt x="361" y="1159"/>
                  </a:lnTo>
                  <a:lnTo>
                    <a:pt x="361" y="1158"/>
                  </a:lnTo>
                  <a:lnTo>
                    <a:pt x="360" y="1158"/>
                  </a:lnTo>
                  <a:lnTo>
                    <a:pt x="360" y="1158"/>
                  </a:lnTo>
                  <a:lnTo>
                    <a:pt x="360" y="1157"/>
                  </a:lnTo>
                  <a:lnTo>
                    <a:pt x="360" y="1157"/>
                  </a:lnTo>
                  <a:lnTo>
                    <a:pt x="358" y="1156"/>
                  </a:lnTo>
                  <a:lnTo>
                    <a:pt x="358" y="1155"/>
                  </a:lnTo>
                  <a:lnTo>
                    <a:pt x="358" y="1154"/>
                  </a:lnTo>
                  <a:lnTo>
                    <a:pt x="358" y="1154"/>
                  </a:lnTo>
                  <a:lnTo>
                    <a:pt x="358" y="1153"/>
                  </a:lnTo>
                  <a:lnTo>
                    <a:pt x="359" y="1153"/>
                  </a:lnTo>
                  <a:lnTo>
                    <a:pt x="359" y="1153"/>
                  </a:lnTo>
                  <a:lnTo>
                    <a:pt x="359" y="1152"/>
                  </a:lnTo>
                  <a:lnTo>
                    <a:pt x="360" y="1152"/>
                  </a:lnTo>
                  <a:lnTo>
                    <a:pt x="361" y="1152"/>
                  </a:lnTo>
                  <a:lnTo>
                    <a:pt x="361" y="1151"/>
                  </a:lnTo>
                  <a:lnTo>
                    <a:pt x="362" y="1151"/>
                  </a:lnTo>
                  <a:lnTo>
                    <a:pt x="363" y="1150"/>
                  </a:lnTo>
                  <a:lnTo>
                    <a:pt x="363" y="1150"/>
                  </a:lnTo>
                  <a:lnTo>
                    <a:pt x="363" y="1149"/>
                  </a:lnTo>
                  <a:lnTo>
                    <a:pt x="363" y="1147"/>
                  </a:lnTo>
                  <a:lnTo>
                    <a:pt x="363" y="1146"/>
                  </a:lnTo>
                  <a:lnTo>
                    <a:pt x="364" y="1146"/>
                  </a:lnTo>
                  <a:lnTo>
                    <a:pt x="364" y="1146"/>
                  </a:lnTo>
                  <a:lnTo>
                    <a:pt x="364" y="1146"/>
                  </a:lnTo>
                  <a:lnTo>
                    <a:pt x="366" y="1146"/>
                  </a:lnTo>
                  <a:lnTo>
                    <a:pt x="366" y="1145"/>
                  </a:lnTo>
                  <a:lnTo>
                    <a:pt x="366" y="1145"/>
                  </a:lnTo>
                  <a:lnTo>
                    <a:pt x="366" y="1145"/>
                  </a:lnTo>
                  <a:lnTo>
                    <a:pt x="367" y="1145"/>
                  </a:lnTo>
                  <a:lnTo>
                    <a:pt x="368" y="1145"/>
                  </a:lnTo>
                  <a:lnTo>
                    <a:pt x="371" y="1144"/>
                  </a:lnTo>
                  <a:lnTo>
                    <a:pt x="371" y="1144"/>
                  </a:lnTo>
                  <a:lnTo>
                    <a:pt x="371" y="1143"/>
                  </a:lnTo>
                  <a:lnTo>
                    <a:pt x="371" y="1143"/>
                  </a:lnTo>
                  <a:lnTo>
                    <a:pt x="371" y="1142"/>
                  </a:lnTo>
                  <a:lnTo>
                    <a:pt x="369" y="1143"/>
                  </a:lnTo>
                  <a:lnTo>
                    <a:pt x="368" y="1143"/>
                  </a:lnTo>
                  <a:lnTo>
                    <a:pt x="367" y="1143"/>
                  </a:lnTo>
                  <a:lnTo>
                    <a:pt x="367" y="1144"/>
                  </a:lnTo>
                  <a:lnTo>
                    <a:pt x="367" y="1144"/>
                  </a:lnTo>
                  <a:lnTo>
                    <a:pt x="366" y="1144"/>
                  </a:lnTo>
                  <a:lnTo>
                    <a:pt x="364" y="1144"/>
                  </a:lnTo>
                  <a:lnTo>
                    <a:pt x="364" y="1145"/>
                  </a:lnTo>
                  <a:lnTo>
                    <a:pt x="364" y="1146"/>
                  </a:lnTo>
                  <a:lnTo>
                    <a:pt x="363" y="1146"/>
                  </a:lnTo>
                  <a:lnTo>
                    <a:pt x="363" y="1146"/>
                  </a:lnTo>
                  <a:lnTo>
                    <a:pt x="363" y="1148"/>
                  </a:lnTo>
                  <a:lnTo>
                    <a:pt x="362" y="1150"/>
                  </a:lnTo>
                  <a:lnTo>
                    <a:pt x="362" y="1150"/>
                  </a:lnTo>
                  <a:lnTo>
                    <a:pt x="360" y="1150"/>
                  </a:lnTo>
                  <a:lnTo>
                    <a:pt x="359" y="1151"/>
                  </a:lnTo>
                  <a:lnTo>
                    <a:pt x="359" y="1151"/>
                  </a:lnTo>
                  <a:lnTo>
                    <a:pt x="358" y="1153"/>
                  </a:lnTo>
                  <a:lnTo>
                    <a:pt x="358" y="1155"/>
                  </a:lnTo>
                  <a:lnTo>
                    <a:pt x="358" y="1154"/>
                  </a:lnTo>
                  <a:lnTo>
                    <a:pt x="358" y="1154"/>
                  </a:lnTo>
                  <a:lnTo>
                    <a:pt x="358" y="1154"/>
                  </a:lnTo>
                  <a:lnTo>
                    <a:pt x="356" y="1154"/>
                  </a:lnTo>
                  <a:lnTo>
                    <a:pt x="356" y="1154"/>
                  </a:lnTo>
                  <a:lnTo>
                    <a:pt x="354" y="1154"/>
                  </a:lnTo>
                  <a:lnTo>
                    <a:pt x="354" y="1154"/>
                  </a:lnTo>
                  <a:lnTo>
                    <a:pt x="353" y="1155"/>
                  </a:lnTo>
                  <a:lnTo>
                    <a:pt x="352" y="1155"/>
                  </a:lnTo>
                  <a:lnTo>
                    <a:pt x="351" y="1154"/>
                  </a:lnTo>
                  <a:lnTo>
                    <a:pt x="351" y="1154"/>
                  </a:lnTo>
                  <a:lnTo>
                    <a:pt x="351" y="1154"/>
                  </a:lnTo>
                  <a:lnTo>
                    <a:pt x="350" y="1155"/>
                  </a:lnTo>
                  <a:lnTo>
                    <a:pt x="350" y="1156"/>
                  </a:lnTo>
                  <a:lnTo>
                    <a:pt x="348" y="1156"/>
                  </a:lnTo>
                  <a:lnTo>
                    <a:pt x="349" y="1155"/>
                  </a:lnTo>
                  <a:lnTo>
                    <a:pt x="348" y="1155"/>
                  </a:lnTo>
                  <a:lnTo>
                    <a:pt x="347" y="1156"/>
                  </a:lnTo>
                  <a:lnTo>
                    <a:pt x="346" y="1156"/>
                  </a:lnTo>
                  <a:lnTo>
                    <a:pt x="346" y="1157"/>
                  </a:lnTo>
                  <a:lnTo>
                    <a:pt x="345" y="1157"/>
                  </a:lnTo>
                  <a:lnTo>
                    <a:pt x="345" y="1157"/>
                  </a:lnTo>
                  <a:lnTo>
                    <a:pt x="345" y="1156"/>
                  </a:lnTo>
                  <a:lnTo>
                    <a:pt x="345" y="1154"/>
                  </a:lnTo>
                  <a:lnTo>
                    <a:pt x="345" y="1154"/>
                  </a:lnTo>
                  <a:lnTo>
                    <a:pt x="344" y="1154"/>
                  </a:lnTo>
                  <a:lnTo>
                    <a:pt x="341" y="1155"/>
                  </a:lnTo>
                  <a:lnTo>
                    <a:pt x="341" y="1155"/>
                  </a:lnTo>
                  <a:lnTo>
                    <a:pt x="341" y="1154"/>
                  </a:lnTo>
                  <a:lnTo>
                    <a:pt x="340" y="1154"/>
                  </a:lnTo>
                  <a:lnTo>
                    <a:pt x="338" y="1153"/>
                  </a:lnTo>
                  <a:lnTo>
                    <a:pt x="338" y="1152"/>
                  </a:lnTo>
                  <a:lnTo>
                    <a:pt x="337" y="1152"/>
                  </a:lnTo>
                  <a:lnTo>
                    <a:pt x="336" y="1152"/>
                  </a:lnTo>
                  <a:lnTo>
                    <a:pt x="335" y="1153"/>
                  </a:lnTo>
                  <a:lnTo>
                    <a:pt x="334" y="1154"/>
                  </a:lnTo>
                  <a:lnTo>
                    <a:pt x="333" y="1154"/>
                  </a:lnTo>
                  <a:lnTo>
                    <a:pt x="333" y="1154"/>
                  </a:lnTo>
                  <a:lnTo>
                    <a:pt x="332" y="1154"/>
                  </a:lnTo>
                  <a:lnTo>
                    <a:pt x="332" y="1154"/>
                  </a:lnTo>
                  <a:lnTo>
                    <a:pt x="330" y="1154"/>
                  </a:lnTo>
                  <a:lnTo>
                    <a:pt x="329" y="1153"/>
                  </a:lnTo>
                  <a:lnTo>
                    <a:pt x="329" y="1154"/>
                  </a:lnTo>
                  <a:lnTo>
                    <a:pt x="328" y="1154"/>
                  </a:lnTo>
                  <a:lnTo>
                    <a:pt x="327" y="1154"/>
                  </a:lnTo>
                  <a:lnTo>
                    <a:pt x="327" y="1154"/>
                  </a:lnTo>
                  <a:lnTo>
                    <a:pt x="327" y="1154"/>
                  </a:lnTo>
                  <a:lnTo>
                    <a:pt x="327" y="1154"/>
                  </a:lnTo>
                  <a:lnTo>
                    <a:pt x="326" y="1154"/>
                  </a:lnTo>
                  <a:lnTo>
                    <a:pt x="325" y="1154"/>
                  </a:lnTo>
                  <a:lnTo>
                    <a:pt x="324" y="1154"/>
                  </a:lnTo>
                  <a:lnTo>
                    <a:pt x="324" y="1154"/>
                  </a:lnTo>
                  <a:lnTo>
                    <a:pt x="323" y="1154"/>
                  </a:lnTo>
                  <a:lnTo>
                    <a:pt x="323" y="1154"/>
                  </a:lnTo>
                  <a:lnTo>
                    <a:pt x="322" y="1154"/>
                  </a:lnTo>
                  <a:lnTo>
                    <a:pt x="321" y="1154"/>
                  </a:lnTo>
                  <a:lnTo>
                    <a:pt x="321" y="1154"/>
                  </a:lnTo>
                  <a:lnTo>
                    <a:pt x="323" y="1154"/>
                  </a:lnTo>
                  <a:lnTo>
                    <a:pt x="323" y="1153"/>
                  </a:lnTo>
                  <a:lnTo>
                    <a:pt x="323" y="1152"/>
                  </a:lnTo>
                  <a:lnTo>
                    <a:pt x="323" y="1152"/>
                  </a:lnTo>
                  <a:lnTo>
                    <a:pt x="324" y="1152"/>
                  </a:lnTo>
                  <a:lnTo>
                    <a:pt x="324" y="1152"/>
                  </a:lnTo>
                  <a:lnTo>
                    <a:pt x="324" y="1152"/>
                  </a:lnTo>
                  <a:lnTo>
                    <a:pt x="324" y="1151"/>
                  </a:lnTo>
                  <a:lnTo>
                    <a:pt x="324" y="1150"/>
                  </a:lnTo>
                  <a:lnTo>
                    <a:pt x="324" y="1150"/>
                  </a:lnTo>
                  <a:lnTo>
                    <a:pt x="324" y="1150"/>
                  </a:lnTo>
                  <a:lnTo>
                    <a:pt x="324" y="1150"/>
                  </a:lnTo>
                  <a:lnTo>
                    <a:pt x="324" y="1149"/>
                  </a:lnTo>
                  <a:lnTo>
                    <a:pt x="324" y="1148"/>
                  </a:lnTo>
                  <a:lnTo>
                    <a:pt x="324" y="1148"/>
                  </a:lnTo>
                  <a:lnTo>
                    <a:pt x="324" y="1147"/>
                  </a:lnTo>
                  <a:lnTo>
                    <a:pt x="325" y="1147"/>
                  </a:lnTo>
                  <a:lnTo>
                    <a:pt x="325" y="1146"/>
                  </a:lnTo>
                  <a:lnTo>
                    <a:pt x="324" y="1146"/>
                  </a:lnTo>
                  <a:lnTo>
                    <a:pt x="324" y="1146"/>
                  </a:lnTo>
                  <a:lnTo>
                    <a:pt x="324" y="1146"/>
                  </a:lnTo>
                  <a:lnTo>
                    <a:pt x="324" y="1145"/>
                  </a:lnTo>
                  <a:lnTo>
                    <a:pt x="324" y="1145"/>
                  </a:lnTo>
                  <a:lnTo>
                    <a:pt x="324" y="1144"/>
                  </a:lnTo>
                  <a:lnTo>
                    <a:pt x="324" y="1144"/>
                  </a:lnTo>
                  <a:lnTo>
                    <a:pt x="325" y="1144"/>
                  </a:lnTo>
                  <a:lnTo>
                    <a:pt x="325" y="1143"/>
                  </a:lnTo>
                  <a:lnTo>
                    <a:pt x="325" y="1143"/>
                  </a:lnTo>
                  <a:lnTo>
                    <a:pt x="325" y="1143"/>
                  </a:lnTo>
                  <a:lnTo>
                    <a:pt x="324" y="1143"/>
                  </a:lnTo>
                  <a:lnTo>
                    <a:pt x="324" y="1143"/>
                  </a:lnTo>
                  <a:lnTo>
                    <a:pt x="324" y="1143"/>
                  </a:lnTo>
                  <a:lnTo>
                    <a:pt x="325" y="1142"/>
                  </a:lnTo>
                  <a:lnTo>
                    <a:pt x="325" y="1143"/>
                  </a:lnTo>
                  <a:lnTo>
                    <a:pt x="326" y="1142"/>
                  </a:lnTo>
                  <a:lnTo>
                    <a:pt x="325" y="1142"/>
                  </a:lnTo>
                  <a:lnTo>
                    <a:pt x="325" y="1142"/>
                  </a:lnTo>
                  <a:lnTo>
                    <a:pt x="326" y="1142"/>
                  </a:lnTo>
                  <a:lnTo>
                    <a:pt x="326" y="1142"/>
                  </a:lnTo>
                  <a:lnTo>
                    <a:pt x="326" y="1142"/>
                  </a:lnTo>
                  <a:lnTo>
                    <a:pt x="326" y="1142"/>
                  </a:lnTo>
                  <a:lnTo>
                    <a:pt x="328" y="1142"/>
                  </a:lnTo>
                  <a:lnTo>
                    <a:pt x="328" y="1141"/>
                  </a:lnTo>
                  <a:lnTo>
                    <a:pt x="328" y="1140"/>
                  </a:lnTo>
                  <a:lnTo>
                    <a:pt x="328" y="1140"/>
                  </a:lnTo>
                  <a:lnTo>
                    <a:pt x="328" y="1140"/>
                  </a:lnTo>
                  <a:lnTo>
                    <a:pt x="328" y="1139"/>
                  </a:lnTo>
                  <a:lnTo>
                    <a:pt x="328" y="1140"/>
                  </a:lnTo>
                  <a:lnTo>
                    <a:pt x="329" y="1140"/>
                  </a:lnTo>
                  <a:lnTo>
                    <a:pt x="330" y="1140"/>
                  </a:lnTo>
                  <a:lnTo>
                    <a:pt x="330" y="1140"/>
                  </a:lnTo>
                  <a:lnTo>
                    <a:pt x="330" y="1140"/>
                  </a:lnTo>
                  <a:lnTo>
                    <a:pt x="332" y="1140"/>
                  </a:lnTo>
                  <a:lnTo>
                    <a:pt x="332" y="1140"/>
                  </a:lnTo>
                  <a:lnTo>
                    <a:pt x="331" y="1139"/>
                  </a:lnTo>
                  <a:lnTo>
                    <a:pt x="331" y="1139"/>
                  </a:lnTo>
                  <a:lnTo>
                    <a:pt x="331" y="1137"/>
                  </a:lnTo>
                  <a:lnTo>
                    <a:pt x="332" y="1137"/>
                  </a:lnTo>
                  <a:lnTo>
                    <a:pt x="332" y="1137"/>
                  </a:lnTo>
                  <a:lnTo>
                    <a:pt x="332" y="1136"/>
                  </a:lnTo>
                  <a:lnTo>
                    <a:pt x="331" y="1136"/>
                  </a:lnTo>
                  <a:lnTo>
                    <a:pt x="331" y="1137"/>
                  </a:lnTo>
                  <a:lnTo>
                    <a:pt x="331" y="1137"/>
                  </a:lnTo>
                  <a:lnTo>
                    <a:pt x="330" y="1136"/>
                  </a:lnTo>
                  <a:lnTo>
                    <a:pt x="330" y="1136"/>
                  </a:lnTo>
                  <a:lnTo>
                    <a:pt x="330" y="1135"/>
                  </a:lnTo>
                  <a:lnTo>
                    <a:pt x="332" y="1135"/>
                  </a:lnTo>
                  <a:lnTo>
                    <a:pt x="333" y="1135"/>
                  </a:lnTo>
                  <a:lnTo>
                    <a:pt x="334" y="1135"/>
                  </a:lnTo>
                  <a:lnTo>
                    <a:pt x="335" y="1135"/>
                  </a:lnTo>
                  <a:lnTo>
                    <a:pt x="335" y="1135"/>
                  </a:lnTo>
                  <a:lnTo>
                    <a:pt x="335" y="1135"/>
                  </a:lnTo>
                  <a:lnTo>
                    <a:pt x="335" y="1134"/>
                  </a:lnTo>
                  <a:lnTo>
                    <a:pt x="335" y="1133"/>
                  </a:lnTo>
                  <a:lnTo>
                    <a:pt x="335" y="1133"/>
                  </a:lnTo>
                  <a:lnTo>
                    <a:pt x="335" y="1133"/>
                  </a:lnTo>
                  <a:lnTo>
                    <a:pt x="337" y="1133"/>
                  </a:lnTo>
                  <a:lnTo>
                    <a:pt x="337" y="1133"/>
                  </a:lnTo>
                  <a:lnTo>
                    <a:pt x="337" y="1133"/>
                  </a:lnTo>
                  <a:lnTo>
                    <a:pt x="337" y="1133"/>
                  </a:lnTo>
                  <a:lnTo>
                    <a:pt x="337" y="1136"/>
                  </a:lnTo>
                  <a:lnTo>
                    <a:pt x="337" y="1136"/>
                  </a:lnTo>
                  <a:lnTo>
                    <a:pt x="337" y="1136"/>
                  </a:lnTo>
                  <a:lnTo>
                    <a:pt x="337" y="1136"/>
                  </a:lnTo>
                  <a:lnTo>
                    <a:pt x="337" y="1136"/>
                  </a:lnTo>
                  <a:lnTo>
                    <a:pt x="337" y="1137"/>
                  </a:lnTo>
                  <a:lnTo>
                    <a:pt x="336" y="1137"/>
                  </a:lnTo>
                  <a:lnTo>
                    <a:pt x="337" y="1137"/>
                  </a:lnTo>
                  <a:lnTo>
                    <a:pt x="337" y="1137"/>
                  </a:lnTo>
                  <a:lnTo>
                    <a:pt x="338" y="1137"/>
                  </a:lnTo>
                  <a:lnTo>
                    <a:pt x="338" y="1136"/>
                  </a:lnTo>
                  <a:lnTo>
                    <a:pt x="339" y="1136"/>
                  </a:lnTo>
                  <a:lnTo>
                    <a:pt x="341" y="1136"/>
                  </a:lnTo>
                  <a:lnTo>
                    <a:pt x="341" y="1136"/>
                  </a:lnTo>
                  <a:lnTo>
                    <a:pt x="342" y="1136"/>
                  </a:lnTo>
                  <a:lnTo>
                    <a:pt x="343" y="1135"/>
                  </a:lnTo>
                  <a:lnTo>
                    <a:pt x="345" y="1134"/>
                  </a:lnTo>
                  <a:lnTo>
                    <a:pt x="345" y="1134"/>
                  </a:lnTo>
                  <a:lnTo>
                    <a:pt x="345" y="1134"/>
                  </a:lnTo>
                  <a:lnTo>
                    <a:pt x="345" y="1134"/>
                  </a:lnTo>
                  <a:lnTo>
                    <a:pt x="346" y="1134"/>
                  </a:lnTo>
                  <a:lnTo>
                    <a:pt x="347" y="1133"/>
                  </a:lnTo>
                  <a:lnTo>
                    <a:pt x="346" y="1133"/>
                  </a:lnTo>
                  <a:lnTo>
                    <a:pt x="347" y="1132"/>
                  </a:lnTo>
                  <a:lnTo>
                    <a:pt x="349" y="1131"/>
                  </a:lnTo>
                  <a:lnTo>
                    <a:pt x="350" y="1131"/>
                  </a:lnTo>
                  <a:lnTo>
                    <a:pt x="351" y="1131"/>
                  </a:lnTo>
                  <a:lnTo>
                    <a:pt x="352" y="1131"/>
                  </a:lnTo>
                  <a:lnTo>
                    <a:pt x="353" y="1131"/>
                  </a:lnTo>
                  <a:lnTo>
                    <a:pt x="355" y="1132"/>
                  </a:lnTo>
                  <a:lnTo>
                    <a:pt x="356" y="1131"/>
                  </a:lnTo>
                  <a:lnTo>
                    <a:pt x="357" y="1130"/>
                  </a:lnTo>
                  <a:lnTo>
                    <a:pt x="357" y="1130"/>
                  </a:lnTo>
                  <a:lnTo>
                    <a:pt x="357" y="1130"/>
                  </a:lnTo>
                  <a:lnTo>
                    <a:pt x="358" y="1129"/>
                  </a:lnTo>
                  <a:lnTo>
                    <a:pt x="358" y="1129"/>
                  </a:lnTo>
                  <a:lnTo>
                    <a:pt x="359" y="1128"/>
                  </a:lnTo>
                  <a:lnTo>
                    <a:pt x="359" y="1128"/>
                  </a:lnTo>
                  <a:lnTo>
                    <a:pt x="360" y="1128"/>
                  </a:lnTo>
                  <a:lnTo>
                    <a:pt x="361" y="1125"/>
                  </a:lnTo>
                  <a:lnTo>
                    <a:pt x="362" y="1125"/>
                  </a:lnTo>
                  <a:lnTo>
                    <a:pt x="362" y="1124"/>
                  </a:lnTo>
                  <a:lnTo>
                    <a:pt x="363" y="1124"/>
                  </a:lnTo>
                  <a:lnTo>
                    <a:pt x="363" y="1124"/>
                  </a:lnTo>
                  <a:lnTo>
                    <a:pt x="364" y="1123"/>
                  </a:lnTo>
                  <a:lnTo>
                    <a:pt x="366" y="1122"/>
                  </a:lnTo>
                  <a:lnTo>
                    <a:pt x="366" y="1121"/>
                  </a:lnTo>
                  <a:lnTo>
                    <a:pt x="367" y="1121"/>
                  </a:lnTo>
                  <a:lnTo>
                    <a:pt x="367" y="1120"/>
                  </a:lnTo>
                  <a:lnTo>
                    <a:pt x="367" y="1120"/>
                  </a:lnTo>
                  <a:lnTo>
                    <a:pt x="368" y="1119"/>
                  </a:lnTo>
                  <a:lnTo>
                    <a:pt x="368" y="1118"/>
                  </a:lnTo>
                  <a:lnTo>
                    <a:pt x="368" y="1117"/>
                  </a:lnTo>
                  <a:lnTo>
                    <a:pt x="369" y="1115"/>
                  </a:lnTo>
                  <a:lnTo>
                    <a:pt x="370" y="1114"/>
                  </a:lnTo>
                  <a:lnTo>
                    <a:pt x="370" y="1114"/>
                  </a:lnTo>
                  <a:lnTo>
                    <a:pt x="371" y="1114"/>
                  </a:lnTo>
                  <a:lnTo>
                    <a:pt x="371" y="1113"/>
                  </a:lnTo>
                  <a:lnTo>
                    <a:pt x="371" y="1112"/>
                  </a:lnTo>
                  <a:lnTo>
                    <a:pt x="371" y="1112"/>
                  </a:lnTo>
                  <a:lnTo>
                    <a:pt x="367" y="1111"/>
                  </a:lnTo>
                  <a:lnTo>
                    <a:pt x="367" y="1111"/>
                  </a:lnTo>
                  <a:lnTo>
                    <a:pt x="367" y="1111"/>
                  </a:lnTo>
                  <a:lnTo>
                    <a:pt x="366" y="1112"/>
                  </a:lnTo>
                  <a:lnTo>
                    <a:pt x="366" y="1113"/>
                  </a:lnTo>
                  <a:lnTo>
                    <a:pt x="366" y="1113"/>
                  </a:lnTo>
                  <a:lnTo>
                    <a:pt x="365" y="1114"/>
                  </a:lnTo>
                  <a:lnTo>
                    <a:pt x="364" y="1115"/>
                  </a:lnTo>
                  <a:lnTo>
                    <a:pt x="362" y="1117"/>
                  </a:lnTo>
                  <a:lnTo>
                    <a:pt x="362" y="1118"/>
                  </a:lnTo>
                  <a:lnTo>
                    <a:pt x="361" y="1118"/>
                  </a:lnTo>
                  <a:lnTo>
                    <a:pt x="360" y="1120"/>
                  </a:lnTo>
                  <a:lnTo>
                    <a:pt x="360" y="1120"/>
                  </a:lnTo>
                  <a:lnTo>
                    <a:pt x="361" y="1120"/>
                  </a:lnTo>
                  <a:lnTo>
                    <a:pt x="361" y="1120"/>
                  </a:lnTo>
                  <a:lnTo>
                    <a:pt x="360" y="1120"/>
                  </a:lnTo>
                  <a:lnTo>
                    <a:pt x="359" y="1121"/>
                  </a:lnTo>
                  <a:lnTo>
                    <a:pt x="359" y="1121"/>
                  </a:lnTo>
                  <a:lnTo>
                    <a:pt x="359" y="1121"/>
                  </a:lnTo>
                  <a:lnTo>
                    <a:pt x="358" y="1122"/>
                  </a:lnTo>
                  <a:lnTo>
                    <a:pt x="358" y="1122"/>
                  </a:lnTo>
                  <a:lnTo>
                    <a:pt x="358" y="1123"/>
                  </a:lnTo>
                  <a:lnTo>
                    <a:pt x="358" y="1123"/>
                  </a:lnTo>
                  <a:lnTo>
                    <a:pt x="358" y="1124"/>
                  </a:lnTo>
                  <a:lnTo>
                    <a:pt x="357" y="1124"/>
                  </a:lnTo>
                  <a:lnTo>
                    <a:pt x="357" y="1124"/>
                  </a:lnTo>
                  <a:lnTo>
                    <a:pt x="356" y="1125"/>
                  </a:lnTo>
                  <a:lnTo>
                    <a:pt x="355" y="1126"/>
                  </a:lnTo>
                  <a:lnTo>
                    <a:pt x="354" y="1127"/>
                  </a:lnTo>
                  <a:lnTo>
                    <a:pt x="354" y="1128"/>
                  </a:lnTo>
                  <a:lnTo>
                    <a:pt x="353" y="1128"/>
                  </a:lnTo>
                  <a:lnTo>
                    <a:pt x="353" y="1130"/>
                  </a:lnTo>
                  <a:lnTo>
                    <a:pt x="352" y="1130"/>
                  </a:lnTo>
                  <a:lnTo>
                    <a:pt x="351" y="1130"/>
                  </a:lnTo>
                  <a:lnTo>
                    <a:pt x="352" y="1129"/>
                  </a:lnTo>
                  <a:lnTo>
                    <a:pt x="351" y="1129"/>
                  </a:lnTo>
                  <a:lnTo>
                    <a:pt x="350" y="1130"/>
                  </a:lnTo>
                  <a:lnTo>
                    <a:pt x="349" y="1130"/>
                  </a:lnTo>
                  <a:lnTo>
                    <a:pt x="348" y="1129"/>
                  </a:lnTo>
                  <a:lnTo>
                    <a:pt x="347" y="1129"/>
                  </a:lnTo>
                  <a:lnTo>
                    <a:pt x="347" y="1129"/>
                  </a:lnTo>
                  <a:lnTo>
                    <a:pt x="347" y="1130"/>
                  </a:lnTo>
                  <a:lnTo>
                    <a:pt x="345" y="1130"/>
                  </a:lnTo>
                  <a:lnTo>
                    <a:pt x="345" y="1130"/>
                  </a:lnTo>
                  <a:lnTo>
                    <a:pt x="344" y="1131"/>
                  </a:lnTo>
                  <a:lnTo>
                    <a:pt x="343" y="1130"/>
                  </a:lnTo>
                  <a:lnTo>
                    <a:pt x="342" y="1129"/>
                  </a:lnTo>
                  <a:lnTo>
                    <a:pt x="342" y="1129"/>
                  </a:lnTo>
                  <a:lnTo>
                    <a:pt x="343" y="1128"/>
                  </a:lnTo>
                  <a:lnTo>
                    <a:pt x="344" y="1128"/>
                  </a:lnTo>
                  <a:lnTo>
                    <a:pt x="345" y="1128"/>
                  </a:lnTo>
                  <a:lnTo>
                    <a:pt x="344" y="1128"/>
                  </a:lnTo>
                  <a:lnTo>
                    <a:pt x="344" y="1128"/>
                  </a:lnTo>
                  <a:lnTo>
                    <a:pt x="342" y="1128"/>
                  </a:lnTo>
                  <a:lnTo>
                    <a:pt x="341" y="1128"/>
                  </a:lnTo>
                  <a:lnTo>
                    <a:pt x="340" y="1127"/>
                  </a:lnTo>
                  <a:lnTo>
                    <a:pt x="339" y="1128"/>
                  </a:lnTo>
                  <a:lnTo>
                    <a:pt x="339" y="1128"/>
                  </a:lnTo>
                  <a:lnTo>
                    <a:pt x="339" y="1127"/>
                  </a:lnTo>
                  <a:lnTo>
                    <a:pt x="338" y="1127"/>
                  </a:lnTo>
                  <a:lnTo>
                    <a:pt x="338" y="1125"/>
                  </a:lnTo>
                  <a:lnTo>
                    <a:pt x="338" y="1125"/>
                  </a:lnTo>
                  <a:lnTo>
                    <a:pt x="338" y="1124"/>
                  </a:lnTo>
                  <a:lnTo>
                    <a:pt x="339" y="1123"/>
                  </a:lnTo>
                  <a:lnTo>
                    <a:pt x="339" y="1123"/>
                  </a:lnTo>
                  <a:lnTo>
                    <a:pt x="341" y="1123"/>
                  </a:lnTo>
                  <a:lnTo>
                    <a:pt x="341" y="1122"/>
                  </a:lnTo>
                  <a:lnTo>
                    <a:pt x="343" y="1122"/>
                  </a:lnTo>
                  <a:lnTo>
                    <a:pt x="343" y="1121"/>
                  </a:lnTo>
                  <a:lnTo>
                    <a:pt x="343" y="1121"/>
                  </a:lnTo>
                  <a:lnTo>
                    <a:pt x="344" y="1120"/>
                  </a:lnTo>
                  <a:lnTo>
                    <a:pt x="345" y="1120"/>
                  </a:lnTo>
                  <a:lnTo>
                    <a:pt x="345" y="1120"/>
                  </a:lnTo>
                  <a:lnTo>
                    <a:pt x="345" y="1120"/>
                  </a:lnTo>
                  <a:lnTo>
                    <a:pt x="345" y="1119"/>
                  </a:lnTo>
                  <a:lnTo>
                    <a:pt x="345" y="1118"/>
                  </a:lnTo>
                  <a:lnTo>
                    <a:pt x="344" y="1119"/>
                  </a:lnTo>
                  <a:lnTo>
                    <a:pt x="344" y="1118"/>
                  </a:lnTo>
                  <a:lnTo>
                    <a:pt x="343" y="1118"/>
                  </a:lnTo>
                  <a:lnTo>
                    <a:pt x="343" y="1117"/>
                  </a:lnTo>
                  <a:lnTo>
                    <a:pt x="342" y="1117"/>
                  </a:lnTo>
                  <a:lnTo>
                    <a:pt x="341" y="1117"/>
                  </a:lnTo>
                  <a:lnTo>
                    <a:pt x="341" y="1116"/>
                  </a:lnTo>
                  <a:lnTo>
                    <a:pt x="342" y="1116"/>
                  </a:lnTo>
                  <a:lnTo>
                    <a:pt x="342" y="1115"/>
                  </a:lnTo>
                  <a:lnTo>
                    <a:pt x="342" y="1115"/>
                  </a:lnTo>
                  <a:lnTo>
                    <a:pt x="343" y="1115"/>
                  </a:lnTo>
                  <a:lnTo>
                    <a:pt x="343" y="1114"/>
                  </a:lnTo>
                  <a:lnTo>
                    <a:pt x="343" y="1113"/>
                  </a:lnTo>
                  <a:lnTo>
                    <a:pt x="343" y="1113"/>
                  </a:lnTo>
                  <a:lnTo>
                    <a:pt x="343" y="1113"/>
                  </a:lnTo>
                  <a:lnTo>
                    <a:pt x="343" y="1112"/>
                  </a:lnTo>
                  <a:lnTo>
                    <a:pt x="342" y="1112"/>
                  </a:lnTo>
                  <a:lnTo>
                    <a:pt x="342" y="1114"/>
                  </a:lnTo>
                  <a:lnTo>
                    <a:pt x="341" y="1115"/>
                  </a:lnTo>
                  <a:lnTo>
                    <a:pt x="341" y="1115"/>
                  </a:lnTo>
                  <a:lnTo>
                    <a:pt x="341" y="1117"/>
                  </a:lnTo>
                  <a:lnTo>
                    <a:pt x="341" y="1117"/>
                  </a:lnTo>
                  <a:lnTo>
                    <a:pt x="340" y="1117"/>
                  </a:lnTo>
                  <a:lnTo>
                    <a:pt x="339" y="1118"/>
                  </a:lnTo>
                  <a:lnTo>
                    <a:pt x="338" y="1118"/>
                  </a:lnTo>
                  <a:lnTo>
                    <a:pt x="338" y="1119"/>
                  </a:lnTo>
                  <a:lnTo>
                    <a:pt x="338" y="1119"/>
                  </a:lnTo>
                  <a:lnTo>
                    <a:pt x="338" y="1120"/>
                  </a:lnTo>
                  <a:lnTo>
                    <a:pt x="337" y="1120"/>
                  </a:lnTo>
                  <a:lnTo>
                    <a:pt x="337" y="1120"/>
                  </a:lnTo>
                  <a:lnTo>
                    <a:pt x="337" y="1120"/>
                  </a:lnTo>
                  <a:lnTo>
                    <a:pt x="336" y="1120"/>
                  </a:lnTo>
                  <a:lnTo>
                    <a:pt x="336" y="1120"/>
                  </a:lnTo>
                  <a:lnTo>
                    <a:pt x="334" y="1120"/>
                  </a:lnTo>
                  <a:lnTo>
                    <a:pt x="333" y="1122"/>
                  </a:lnTo>
                  <a:lnTo>
                    <a:pt x="333" y="1122"/>
                  </a:lnTo>
                  <a:lnTo>
                    <a:pt x="332" y="1122"/>
                  </a:lnTo>
                  <a:lnTo>
                    <a:pt x="332" y="1123"/>
                  </a:lnTo>
                  <a:lnTo>
                    <a:pt x="332" y="1123"/>
                  </a:lnTo>
                  <a:lnTo>
                    <a:pt x="331" y="1123"/>
                  </a:lnTo>
                  <a:lnTo>
                    <a:pt x="331" y="1124"/>
                  </a:lnTo>
                  <a:lnTo>
                    <a:pt x="330" y="1124"/>
                  </a:lnTo>
                  <a:lnTo>
                    <a:pt x="329" y="1124"/>
                  </a:lnTo>
                  <a:lnTo>
                    <a:pt x="329" y="1124"/>
                  </a:lnTo>
                  <a:lnTo>
                    <a:pt x="328" y="1125"/>
                  </a:lnTo>
                  <a:lnTo>
                    <a:pt x="328" y="1126"/>
                  </a:lnTo>
                  <a:lnTo>
                    <a:pt x="325" y="1128"/>
                  </a:lnTo>
                  <a:lnTo>
                    <a:pt x="325" y="1128"/>
                  </a:lnTo>
                  <a:lnTo>
                    <a:pt x="324" y="1128"/>
                  </a:lnTo>
                  <a:lnTo>
                    <a:pt x="324" y="1129"/>
                  </a:lnTo>
                  <a:lnTo>
                    <a:pt x="323" y="1130"/>
                  </a:lnTo>
                  <a:lnTo>
                    <a:pt x="323" y="1131"/>
                  </a:lnTo>
                  <a:lnTo>
                    <a:pt x="322" y="1131"/>
                  </a:lnTo>
                  <a:lnTo>
                    <a:pt x="319" y="1132"/>
                  </a:lnTo>
                  <a:lnTo>
                    <a:pt x="318" y="1133"/>
                  </a:lnTo>
                  <a:lnTo>
                    <a:pt x="318" y="1132"/>
                  </a:lnTo>
                  <a:lnTo>
                    <a:pt x="316" y="1133"/>
                  </a:lnTo>
                  <a:lnTo>
                    <a:pt x="316" y="1133"/>
                  </a:lnTo>
                  <a:lnTo>
                    <a:pt x="315" y="1133"/>
                  </a:lnTo>
                  <a:lnTo>
                    <a:pt x="315" y="1133"/>
                  </a:lnTo>
                  <a:lnTo>
                    <a:pt x="314" y="1133"/>
                  </a:lnTo>
                  <a:lnTo>
                    <a:pt x="313" y="1133"/>
                  </a:lnTo>
                  <a:lnTo>
                    <a:pt x="313" y="1133"/>
                  </a:lnTo>
                  <a:lnTo>
                    <a:pt x="313" y="1133"/>
                  </a:lnTo>
                  <a:lnTo>
                    <a:pt x="312" y="1132"/>
                  </a:lnTo>
                  <a:lnTo>
                    <a:pt x="312" y="1131"/>
                  </a:lnTo>
                  <a:lnTo>
                    <a:pt x="311" y="1131"/>
                  </a:lnTo>
                  <a:lnTo>
                    <a:pt x="311" y="1130"/>
                  </a:lnTo>
                  <a:lnTo>
                    <a:pt x="311" y="1130"/>
                  </a:lnTo>
                  <a:lnTo>
                    <a:pt x="310" y="1125"/>
                  </a:lnTo>
                  <a:lnTo>
                    <a:pt x="310" y="1124"/>
                  </a:lnTo>
                  <a:lnTo>
                    <a:pt x="310" y="1124"/>
                  </a:lnTo>
                  <a:lnTo>
                    <a:pt x="310" y="1125"/>
                  </a:lnTo>
                  <a:lnTo>
                    <a:pt x="309" y="1125"/>
                  </a:lnTo>
                  <a:lnTo>
                    <a:pt x="309" y="1126"/>
                  </a:lnTo>
                  <a:lnTo>
                    <a:pt x="309" y="1126"/>
                  </a:lnTo>
                  <a:lnTo>
                    <a:pt x="309" y="1128"/>
                  </a:lnTo>
                  <a:lnTo>
                    <a:pt x="309" y="1128"/>
                  </a:lnTo>
                  <a:lnTo>
                    <a:pt x="309" y="1128"/>
                  </a:lnTo>
                  <a:lnTo>
                    <a:pt x="308" y="1128"/>
                  </a:lnTo>
                  <a:lnTo>
                    <a:pt x="308" y="1128"/>
                  </a:lnTo>
                  <a:lnTo>
                    <a:pt x="308" y="1128"/>
                  </a:lnTo>
                  <a:lnTo>
                    <a:pt x="307" y="1125"/>
                  </a:lnTo>
                  <a:lnTo>
                    <a:pt x="307" y="1124"/>
                  </a:lnTo>
                  <a:lnTo>
                    <a:pt x="307" y="1124"/>
                  </a:lnTo>
                  <a:lnTo>
                    <a:pt x="306" y="1124"/>
                  </a:lnTo>
                  <a:lnTo>
                    <a:pt x="306" y="1123"/>
                  </a:lnTo>
                  <a:lnTo>
                    <a:pt x="307" y="1122"/>
                  </a:lnTo>
                  <a:lnTo>
                    <a:pt x="306" y="1120"/>
                  </a:lnTo>
                  <a:lnTo>
                    <a:pt x="306" y="1120"/>
                  </a:lnTo>
                  <a:lnTo>
                    <a:pt x="306" y="1120"/>
                  </a:lnTo>
                  <a:lnTo>
                    <a:pt x="306" y="1120"/>
                  </a:lnTo>
                  <a:lnTo>
                    <a:pt x="307" y="1120"/>
                  </a:lnTo>
                  <a:lnTo>
                    <a:pt x="307" y="1120"/>
                  </a:lnTo>
                  <a:lnTo>
                    <a:pt x="307" y="1120"/>
                  </a:lnTo>
                  <a:lnTo>
                    <a:pt x="308" y="1120"/>
                  </a:lnTo>
                  <a:lnTo>
                    <a:pt x="307" y="1118"/>
                  </a:lnTo>
                  <a:lnTo>
                    <a:pt x="308" y="1116"/>
                  </a:lnTo>
                  <a:lnTo>
                    <a:pt x="308" y="1116"/>
                  </a:lnTo>
                  <a:lnTo>
                    <a:pt x="308" y="1116"/>
                  </a:lnTo>
                  <a:lnTo>
                    <a:pt x="308" y="1116"/>
                  </a:lnTo>
                  <a:lnTo>
                    <a:pt x="309" y="1117"/>
                  </a:lnTo>
                  <a:lnTo>
                    <a:pt x="309" y="1118"/>
                  </a:lnTo>
                  <a:lnTo>
                    <a:pt x="310" y="1118"/>
                  </a:lnTo>
                  <a:lnTo>
                    <a:pt x="309" y="1117"/>
                  </a:lnTo>
                  <a:lnTo>
                    <a:pt x="310" y="1117"/>
                  </a:lnTo>
                  <a:lnTo>
                    <a:pt x="310" y="1117"/>
                  </a:lnTo>
                  <a:lnTo>
                    <a:pt x="310" y="1115"/>
                  </a:lnTo>
                  <a:lnTo>
                    <a:pt x="309" y="1115"/>
                  </a:lnTo>
                  <a:lnTo>
                    <a:pt x="308" y="1113"/>
                  </a:lnTo>
                  <a:lnTo>
                    <a:pt x="308" y="1113"/>
                  </a:lnTo>
                  <a:lnTo>
                    <a:pt x="308" y="1113"/>
                  </a:lnTo>
                  <a:lnTo>
                    <a:pt x="307" y="1113"/>
                  </a:lnTo>
                  <a:lnTo>
                    <a:pt x="307" y="1111"/>
                  </a:lnTo>
                  <a:lnTo>
                    <a:pt x="307" y="1108"/>
                  </a:lnTo>
                  <a:lnTo>
                    <a:pt x="308" y="1108"/>
                  </a:lnTo>
                  <a:lnTo>
                    <a:pt x="308" y="1107"/>
                  </a:lnTo>
                  <a:lnTo>
                    <a:pt x="310" y="1106"/>
                  </a:lnTo>
                  <a:lnTo>
                    <a:pt x="311" y="1105"/>
                  </a:lnTo>
                  <a:lnTo>
                    <a:pt x="310" y="1104"/>
                  </a:lnTo>
                  <a:lnTo>
                    <a:pt x="309" y="1104"/>
                  </a:lnTo>
                  <a:lnTo>
                    <a:pt x="308" y="1103"/>
                  </a:lnTo>
                  <a:lnTo>
                    <a:pt x="308" y="1103"/>
                  </a:lnTo>
                  <a:lnTo>
                    <a:pt x="307" y="1104"/>
                  </a:lnTo>
                  <a:lnTo>
                    <a:pt x="304" y="1104"/>
                  </a:lnTo>
                  <a:lnTo>
                    <a:pt x="303" y="1104"/>
                  </a:lnTo>
                  <a:lnTo>
                    <a:pt x="302" y="1103"/>
                  </a:lnTo>
                  <a:lnTo>
                    <a:pt x="302" y="1102"/>
                  </a:lnTo>
                  <a:lnTo>
                    <a:pt x="301" y="1101"/>
                  </a:lnTo>
                  <a:lnTo>
                    <a:pt x="301" y="1098"/>
                  </a:lnTo>
                  <a:lnTo>
                    <a:pt x="301" y="1098"/>
                  </a:lnTo>
                  <a:lnTo>
                    <a:pt x="300" y="1097"/>
                  </a:lnTo>
                  <a:lnTo>
                    <a:pt x="300" y="1095"/>
                  </a:lnTo>
                  <a:lnTo>
                    <a:pt x="300" y="1095"/>
                  </a:lnTo>
                  <a:lnTo>
                    <a:pt x="299" y="1095"/>
                  </a:lnTo>
                  <a:lnTo>
                    <a:pt x="299" y="1093"/>
                  </a:lnTo>
                  <a:lnTo>
                    <a:pt x="299" y="1093"/>
                  </a:lnTo>
                  <a:lnTo>
                    <a:pt x="300" y="1093"/>
                  </a:lnTo>
                  <a:lnTo>
                    <a:pt x="300" y="1091"/>
                  </a:lnTo>
                  <a:lnTo>
                    <a:pt x="299" y="1089"/>
                  </a:lnTo>
                  <a:lnTo>
                    <a:pt x="300" y="1089"/>
                  </a:lnTo>
                  <a:lnTo>
                    <a:pt x="300" y="1086"/>
                  </a:lnTo>
                  <a:lnTo>
                    <a:pt x="300" y="1085"/>
                  </a:lnTo>
                  <a:lnTo>
                    <a:pt x="299" y="1085"/>
                  </a:lnTo>
                  <a:lnTo>
                    <a:pt x="300" y="1085"/>
                  </a:lnTo>
                  <a:lnTo>
                    <a:pt x="300" y="1083"/>
                  </a:lnTo>
                  <a:lnTo>
                    <a:pt x="301" y="1083"/>
                  </a:lnTo>
                  <a:lnTo>
                    <a:pt x="301" y="1081"/>
                  </a:lnTo>
                  <a:lnTo>
                    <a:pt x="302" y="1077"/>
                  </a:lnTo>
                  <a:lnTo>
                    <a:pt x="302" y="1074"/>
                  </a:lnTo>
                  <a:lnTo>
                    <a:pt x="302" y="1072"/>
                  </a:lnTo>
                  <a:lnTo>
                    <a:pt x="302" y="1070"/>
                  </a:lnTo>
                  <a:lnTo>
                    <a:pt x="303" y="1070"/>
                  </a:lnTo>
                  <a:lnTo>
                    <a:pt x="303" y="1069"/>
                  </a:lnTo>
                  <a:lnTo>
                    <a:pt x="303" y="1069"/>
                  </a:lnTo>
                  <a:lnTo>
                    <a:pt x="303" y="1069"/>
                  </a:lnTo>
                  <a:lnTo>
                    <a:pt x="304" y="1068"/>
                  </a:lnTo>
                  <a:lnTo>
                    <a:pt x="303" y="1068"/>
                  </a:lnTo>
                  <a:lnTo>
                    <a:pt x="303" y="1068"/>
                  </a:lnTo>
                  <a:lnTo>
                    <a:pt x="303" y="1068"/>
                  </a:lnTo>
                  <a:lnTo>
                    <a:pt x="302" y="1067"/>
                  </a:lnTo>
                  <a:lnTo>
                    <a:pt x="303" y="1067"/>
                  </a:lnTo>
                  <a:lnTo>
                    <a:pt x="303" y="1066"/>
                  </a:lnTo>
                  <a:lnTo>
                    <a:pt x="303" y="1066"/>
                  </a:lnTo>
                  <a:lnTo>
                    <a:pt x="303" y="1066"/>
                  </a:lnTo>
                  <a:lnTo>
                    <a:pt x="304" y="1067"/>
                  </a:lnTo>
                  <a:lnTo>
                    <a:pt x="304" y="1068"/>
                  </a:lnTo>
                  <a:lnTo>
                    <a:pt x="305" y="1068"/>
                  </a:lnTo>
                  <a:lnTo>
                    <a:pt x="305" y="1068"/>
                  </a:lnTo>
                  <a:lnTo>
                    <a:pt x="305" y="1067"/>
                  </a:lnTo>
                  <a:lnTo>
                    <a:pt x="305" y="1067"/>
                  </a:lnTo>
                  <a:lnTo>
                    <a:pt x="305" y="1064"/>
                  </a:lnTo>
                  <a:lnTo>
                    <a:pt x="305" y="1064"/>
                  </a:lnTo>
                  <a:lnTo>
                    <a:pt x="304" y="1064"/>
                  </a:lnTo>
                  <a:lnTo>
                    <a:pt x="304" y="1063"/>
                  </a:lnTo>
                  <a:lnTo>
                    <a:pt x="304" y="1063"/>
                  </a:lnTo>
                  <a:lnTo>
                    <a:pt x="305" y="1062"/>
                  </a:lnTo>
                  <a:lnTo>
                    <a:pt x="305" y="1061"/>
                  </a:lnTo>
                  <a:lnTo>
                    <a:pt x="306" y="1061"/>
                  </a:lnTo>
                  <a:lnTo>
                    <a:pt x="306" y="1061"/>
                  </a:lnTo>
                  <a:lnTo>
                    <a:pt x="306" y="1061"/>
                  </a:lnTo>
                  <a:lnTo>
                    <a:pt x="306" y="1061"/>
                  </a:lnTo>
                  <a:lnTo>
                    <a:pt x="306" y="1061"/>
                  </a:lnTo>
                  <a:lnTo>
                    <a:pt x="306" y="1061"/>
                  </a:lnTo>
                  <a:lnTo>
                    <a:pt x="306" y="1061"/>
                  </a:lnTo>
                  <a:lnTo>
                    <a:pt x="307" y="1062"/>
                  </a:lnTo>
                  <a:lnTo>
                    <a:pt x="306" y="1062"/>
                  </a:lnTo>
                  <a:lnTo>
                    <a:pt x="307" y="1062"/>
                  </a:lnTo>
                  <a:lnTo>
                    <a:pt x="307" y="1062"/>
                  </a:lnTo>
                  <a:lnTo>
                    <a:pt x="308" y="1061"/>
                  </a:lnTo>
                  <a:lnTo>
                    <a:pt x="308" y="1061"/>
                  </a:lnTo>
                  <a:lnTo>
                    <a:pt x="307" y="1061"/>
                  </a:lnTo>
                  <a:lnTo>
                    <a:pt x="307" y="1060"/>
                  </a:lnTo>
                  <a:lnTo>
                    <a:pt x="307" y="1060"/>
                  </a:lnTo>
                  <a:lnTo>
                    <a:pt x="307" y="1060"/>
                  </a:lnTo>
                  <a:lnTo>
                    <a:pt x="308" y="1059"/>
                  </a:lnTo>
                  <a:lnTo>
                    <a:pt x="310" y="1059"/>
                  </a:lnTo>
                  <a:lnTo>
                    <a:pt x="310" y="1061"/>
                  </a:lnTo>
                  <a:lnTo>
                    <a:pt x="311" y="1061"/>
                  </a:lnTo>
                  <a:lnTo>
                    <a:pt x="311" y="1061"/>
                  </a:lnTo>
                  <a:lnTo>
                    <a:pt x="311" y="1061"/>
                  </a:lnTo>
                  <a:lnTo>
                    <a:pt x="311" y="1062"/>
                  </a:lnTo>
                  <a:lnTo>
                    <a:pt x="311" y="1062"/>
                  </a:lnTo>
                  <a:lnTo>
                    <a:pt x="311" y="1063"/>
                  </a:lnTo>
                  <a:lnTo>
                    <a:pt x="311" y="1063"/>
                  </a:lnTo>
                  <a:lnTo>
                    <a:pt x="311" y="1062"/>
                  </a:lnTo>
                  <a:lnTo>
                    <a:pt x="312" y="1062"/>
                  </a:lnTo>
                  <a:lnTo>
                    <a:pt x="312" y="1063"/>
                  </a:lnTo>
                  <a:lnTo>
                    <a:pt x="312" y="1063"/>
                  </a:lnTo>
                  <a:lnTo>
                    <a:pt x="312" y="1063"/>
                  </a:lnTo>
                  <a:lnTo>
                    <a:pt x="314" y="1063"/>
                  </a:lnTo>
                  <a:lnTo>
                    <a:pt x="314" y="1063"/>
                  </a:lnTo>
                  <a:lnTo>
                    <a:pt x="314" y="1063"/>
                  </a:lnTo>
                  <a:lnTo>
                    <a:pt x="314" y="1063"/>
                  </a:lnTo>
                  <a:lnTo>
                    <a:pt x="315" y="1063"/>
                  </a:lnTo>
                  <a:lnTo>
                    <a:pt x="314" y="1063"/>
                  </a:lnTo>
                  <a:lnTo>
                    <a:pt x="315" y="1063"/>
                  </a:lnTo>
                  <a:lnTo>
                    <a:pt x="315" y="1063"/>
                  </a:lnTo>
                  <a:lnTo>
                    <a:pt x="314" y="1064"/>
                  </a:lnTo>
                  <a:lnTo>
                    <a:pt x="315" y="1065"/>
                  </a:lnTo>
                  <a:lnTo>
                    <a:pt x="315" y="1065"/>
                  </a:lnTo>
                  <a:lnTo>
                    <a:pt x="315" y="1065"/>
                  </a:lnTo>
                  <a:lnTo>
                    <a:pt x="315" y="1064"/>
                  </a:lnTo>
                  <a:lnTo>
                    <a:pt x="315" y="1065"/>
                  </a:lnTo>
                  <a:lnTo>
                    <a:pt x="316" y="1066"/>
                  </a:lnTo>
                  <a:lnTo>
                    <a:pt x="316" y="1066"/>
                  </a:lnTo>
                  <a:lnTo>
                    <a:pt x="316" y="1068"/>
                  </a:lnTo>
                  <a:lnTo>
                    <a:pt x="317" y="1068"/>
                  </a:lnTo>
                  <a:lnTo>
                    <a:pt x="317" y="1067"/>
                  </a:lnTo>
                  <a:lnTo>
                    <a:pt x="318" y="1067"/>
                  </a:lnTo>
                  <a:lnTo>
                    <a:pt x="319" y="1067"/>
                  </a:lnTo>
                  <a:lnTo>
                    <a:pt x="319" y="1068"/>
                  </a:lnTo>
                  <a:lnTo>
                    <a:pt x="319" y="1068"/>
                  </a:lnTo>
                  <a:lnTo>
                    <a:pt x="319" y="1068"/>
                  </a:lnTo>
                  <a:lnTo>
                    <a:pt x="319" y="1068"/>
                  </a:lnTo>
                  <a:lnTo>
                    <a:pt x="320" y="1069"/>
                  </a:lnTo>
                  <a:lnTo>
                    <a:pt x="320" y="1069"/>
                  </a:lnTo>
                  <a:lnTo>
                    <a:pt x="321" y="1069"/>
                  </a:lnTo>
                  <a:lnTo>
                    <a:pt x="321" y="1070"/>
                  </a:lnTo>
                  <a:lnTo>
                    <a:pt x="320" y="1070"/>
                  </a:lnTo>
                  <a:lnTo>
                    <a:pt x="319" y="1070"/>
                  </a:lnTo>
                  <a:lnTo>
                    <a:pt x="319" y="1071"/>
                  </a:lnTo>
                  <a:lnTo>
                    <a:pt x="320" y="1072"/>
                  </a:lnTo>
                  <a:lnTo>
                    <a:pt x="322" y="1072"/>
                  </a:lnTo>
                  <a:lnTo>
                    <a:pt x="322" y="1072"/>
                  </a:lnTo>
                  <a:lnTo>
                    <a:pt x="324" y="1072"/>
                  </a:lnTo>
                  <a:lnTo>
                    <a:pt x="324" y="1072"/>
                  </a:lnTo>
                  <a:lnTo>
                    <a:pt x="324" y="1072"/>
                  </a:lnTo>
                  <a:lnTo>
                    <a:pt x="324" y="1072"/>
                  </a:lnTo>
                  <a:lnTo>
                    <a:pt x="324" y="1072"/>
                  </a:lnTo>
                  <a:lnTo>
                    <a:pt x="324" y="1072"/>
                  </a:lnTo>
                  <a:lnTo>
                    <a:pt x="325" y="1073"/>
                  </a:lnTo>
                  <a:lnTo>
                    <a:pt x="326" y="1073"/>
                  </a:lnTo>
                  <a:lnTo>
                    <a:pt x="326" y="1072"/>
                  </a:lnTo>
                  <a:lnTo>
                    <a:pt x="325" y="1072"/>
                  </a:lnTo>
                  <a:lnTo>
                    <a:pt x="325" y="1072"/>
                  </a:lnTo>
                  <a:lnTo>
                    <a:pt x="326" y="1072"/>
                  </a:lnTo>
                  <a:lnTo>
                    <a:pt x="326" y="1072"/>
                  </a:lnTo>
                  <a:lnTo>
                    <a:pt x="326" y="1072"/>
                  </a:lnTo>
                  <a:lnTo>
                    <a:pt x="326" y="1072"/>
                  </a:lnTo>
                  <a:lnTo>
                    <a:pt x="325" y="1071"/>
                  </a:lnTo>
                  <a:lnTo>
                    <a:pt x="325" y="1070"/>
                  </a:lnTo>
                  <a:lnTo>
                    <a:pt x="325" y="1070"/>
                  </a:lnTo>
                  <a:lnTo>
                    <a:pt x="325" y="1069"/>
                  </a:lnTo>
                  <a:lnTo>
                    <a:pt x="326" y="1069"/>
                  </a:lnTo>
                  <a:lnTo>
                    <a:pt x="327" y="1069"/>
                  </a:lnTo>
                  <a:lnTo>
                    <a:pt x="327" y="1070"/>
                  </a:lnTo>
                  <a:lnTo>
                    <a:pt x="328" y="1071"/>
                  </a:lnTo>
                  <a:lnTo>
                    <a:pt x="328" y="1072"/>
                  </a:lnTo>
                  <a:lnTo>
                    <a:pt x="328" y="1072"/>
                  </a:lnTo>
                  <a:lnTo>
                    <a:pt x="328" y="1073"/>
                  </a:lnTo>
                  <a:lnTo>
                    <a:pt x="328" y="1073"/>
                  </a:lnTo>
                  <a:lnTo>
                    <a:pt x="328" y="1073"/>
                  </a:lnTo>
                  <a:lnTo>
                    <a:pt x="328" y="1076"/>
                  </a:lnTo>
                  <a:lnTo>
                    <a:pt x="328" y="1076"/>
                  </a:lnTo>
                  <a:lnTo>
                    <a:pt x="328" y="1076"/>
                  </a:lnTo>
                  <a:lnTo>
                    <a:pt x="328" y="1077"/>
                  </a:lnTo>
                  <a:lnTo>
                    <a:pt x="329" y="1077"/>
                  </a:lnTo>
                  <a:lnTo>
                    <a:pt x="329" y="1077"/>
                  </a:lnTo>
                  <a:lnTo>
                    <a:pt x="331" y="1078"/>
                  </a:lnTo>
                  <a:lnTo>
                    <a:pt x="331" y="1078"/>
                  </a:lnTo>
                  <a:lnTo>
                    <a:pt x="332" y="1079"/>
                  </a:lnTo>
                  <a:lnTo>
                    <a:pt x="332" y="1078"/>
                  </a:lnTo>
                  <a:lnTo>
                    <a:pt x="332" y="1078"/>
                  </a:lnTo>
                  <a:lnTo>
                    <a:pt x="332" y="1080"/>
                  </a:lnTo>
                  <a:lnTo>
                    <a:pt x="333" y="1080"/>
                  </a:lnTo>
                  <a:lnTo>
                    <a:pt x="333" y="1081"/>
                  </a:lnTo>
                  <a:lnTo>
                    <a:pt x="333" y="1081"/>
                  </a:lnTo>
                  <a:lnTo>
                    <a:pt x="334" y="1082"/>
                  </a:lnTo>
                  <a:lnTo>
                    <a:pt x="334" y="1082"/>
                  </a:lnTo>
                  <a:lnTo>
                    <a:pt x="335" y="1081"/>
                  </a:lnTo>
                  <a:lnTo>
                    <a:pt x="335" y="1082"/>
                  </a:lnTo>
                  <a:lnTo>
                    <a:pt x="336" y="1083"/>
                  </a:lnTo>
                  <a:lnTo>
                    <a:pt x="336" y="1084"/>
                  </a:lnTo>
                  <a:lnTo>
                    <a:pt x="337" y="1083"/>
                  </a:lnTo>
                  <a:lnTo>
                    <a:pt x="337" y="1082"/>
                  </a:lnTo>
                  <a:lnTo>
                    <a:pt x="337" y="1082"/>
                  </a:lnTo>
                  <a:lnTo>
                    <a:pt x="337" y="1081"/>
                  </a:lnTo>
                  <a:lnTo>
                    <a:pt x="336" y="1081"/>
                  </a:lnTo>
                  <a:lnTo>
                    <a:pt x="337" y="1079"/>
                  </a:lnTo>
                  <a:lnTo>
                    <a:pt x="336" y="1078"/>
                  </a:lnTo>
                  <a:lnTo>
                    <a:pt x="336" y="1076"/>
                  </a:lnTo>
                  <a:lnTo>
                    <a:pt x="336" y="1076"/>
                  </a:lnTo>
                  <a:lnTo>
                    <a:pt x="335" y="1076"/>
                  </a:lnTo>
                  <a:lnTo>
                    <a:pt x="335" y="1076"/>
                  </a:lnTo>
                  <a:lnTo>
                    <a:pt x="335" y="1075"/>
                  </a:lnTo>
                  <a:lnTo>
                    <a:pt x="335" y="1074"/>
                  </a:lnTo>
                  <a:lnTo>
                    <a:pt x="335" y="1074"/>
                  </a:lnTo>
                  <a:lnTo>
                    <a:pt x="335" y="1073"/>
                  </a:lnTo>
                  <a:lnTo>
                    <a:pt x="335" y="1073"/>
                  </a:lnTo>
                  <a:lnTo>
                    <a:pt x="335" y="1072"/>
                  </a:lnTo>
                  <a:lnTo>
                    <a:pt x="336" y="1072"/>
                  </a:lnTo>
                  <a:lnTo>
                    <a:pt x="335" y="1073"/>
                  </a:lnTo>
                  <a:lnTo>
                    <a:pt x="337" y="1073"/>
                  </a:lnTo>
                  <a:lnTo>
                    <a:pt x="337" y="1075"/>
                  </a:lnTo>
                  <a:lnTo>
                    <a:pt x="337" y="1075"/>
                  </a:lnTo>
                  <a:lnTo>
                    <a:pt x="337" y="1076"/>
                  </a:lnTo>
                  <a:lnTo>
                    <a:pt x="337" y="1076"/>
                  </a:lnTo>
                  <a:lnTo>
                    <a:pt x="338" y="1075"/>
                  </a:lnTo>
                  <a:lnTo>
                    <a:pt x="340" y="1076"/>
                  </a:lnTo>
                  <a:lnTo>
                    <a:pt x="340" y="1076"/>
                  </a:lnTo>
                  <a:lnTo>
                    <a:pt x="339" y="1077"/>
                  </a:lnTo>
                  <a:lnTo>
                    <a:pt x="340" y="1077"/>
                  </a:lnTo>
                  <a:lnTo>
                    <a:pt x="339" y="1079"/>
                  </a:lnTo>
                  <a:lnTo>
                    <a:pt x="339" y="1080"/>
                  </a:lnTo>
                  <a:lnTo>
                    <a:pt x="341" y="1080"/>
                  </a:lnTo>
                  <a:lnTo>
                    <a:pt x="341" y="1079"/>
                  </a:lnTo>
                  <a:lnTo>
                    <a:pt x="341" y="1079"/>
                  </a:lnTo>
                  <a:lnTo>
                    <a:pt x="341" y="1078"/>
                  </a:lnTo>
                  <a:lnTo>
                    <a:pt x="341" y="1077"/>
                  </a:lnTo>
                  <a:lnTo>
                    <a:pt x="341" y="1076"/>
                  </a:lnTo>
                  <a:lnTo>
                    <a:pt x="341" y="1077"/>
                  </a:lnTo>
                  <a:lnTo>
                    <a:pt x="341" y="1078"/>
                  </a:lnTo>
                  <a:lnTo>
                    <a:pt x="343" y="1076"/>
                  </a:lnTo>
                  <a:lnTo>
                    <a:pt x="344" y="1076"/>
                  </a:lnTo>
                  <a:lnTo>
                    <a:pt x="344" y="1076"/>
                  </a:lnTo>
                  <a:lnTo>
                    <a:pt x="345" y="1076"/>
                  </a:lnTo>
                  <a:lnTo>
                    <a:pt x="345" y="1076"/>
                  </a:lnTo>
                  <a:lnTo>
                    <a:pt x="345" y="1077"/>
                  </a:lnTo>
                  <a:lnTo>
                    <a:pt x="346" y="1077"/>
                  </a:lnTo>
                  <a:lnTo>
                    <a:pt x="346" y="1076"/>
                  </a:lnTo>
                  <a:lnTo>
                    <a:pt x="346" y="1076"/>
                  </a:lnTo>
                  <a:lnTo>
                    <a:pt x="347" y="1076"/>
                  </a:lnTo>
                  <a:lnTo>
                    <a:pt x="348" y="1076"/>
                  </a:lnTo>
                  <a:lnTo>
                    <a:pt x="348" y="1076"/>
                  </a:lnTo>
                  <a:lnTo>
                    <a:pt x="349" y="1077"/>
                  </a:lnTo>
                  <a:lnTo>
                    <a:pt x="349" y="1077"/>
                  </a:lnTo>
                  <a:lnTo>
                    <a:pt x="349" y="1077"/>
                  </a:lnTo>
                  <a:lnTo>
                    <a:pt x="349" y="1077"/>
                  </a:lnTo>
                  <a:lnTo>
                    <a:pt x="349" y="1076"/>
                  </a:lnTo>
                  <a:lnTo>
                    <a:pt x="348" y="1076"/>
                  </a:lnTo>
                  <a:lnTo>
                    <a:pt x="348" y="1076"/>
                  </a:lnTo>
                  <a:lnTo>
                    <a:pt x="349" y="1076"/>
                  </a:lnTo>
                  <a:lnTo>
                    <a:pt x="350" y="1075"/>
                  </a:lnTo>
                  <a:lnTo>
                    <a:pt x="350" y="1076"/>
                  </a:lnTo>
                  <a:lnTo>
                    <a:pt x="350" y="1076"/>
                  </a:lnTo>
                  <a:lnTo>
                    <a:pt x="350" y="1076"/>
                  </a:lnTo>
                  <a:lnTo>
                    <a:pt x="351" y="1076"/>
                  </a:lnTo>
                  <a:lnTo>
                    <a:pt x="351" y="1076"/>
                  </a:lnTo>
                  <a:lnTo>
                    <a:pt x="351" y="1076"/>
                  </a:lnTo>
                  <a:lnTo>
                    <a:pt x="350" y="1076"/>
                  </a:lnTo>
                  <a:lnTo>
                    <a:pt x="350" y="1075"/>
                  </a:lnTo>
                  <a:lnTo>
                    <a:pt x="351" y="1075"/>
                  </a:lnTo>
                  <a:lnTo>
                    <a:pt x="351" y="1075"/>
                  </a:lnTo>
                  <a:lnTo>
                    <a:pt x="351" y="1076"/>
                  </a:lnTo>
                  <a:lnTo>
                    <a:pt x="351" y="1075"/>
                  </a:lnTo>
                  <a:lnTo>
                    <a:pt x="352" y="1075"/>
                  </a:lnTo>
                  <a:lnTo>
                    <a:pt x="352" y="1076"/>
                  </a:lnTo>
                  <a:lnTo>
                    <a:pt x="353" y="1076"/>
                  </a:lnTo>
                  <a:lnTo>
                    <a:pt x="353" y="1076"/>
                  </a:lnTo>
                  <a:lnTo>
                    <a:pt x="354" y="1076"/>
                  </a:lnTo>
                  <a:lnTo>
                    <a:pt x="354" y="1077"/>
                  </a:lnTo>
                  <a:lnTo>
                    <a:pt x="354" y="1077"/>
                  </a:lnTo>
                  <a:lnTo>
                    <a:pt x="355" y="1077"/>
                  </a:lnTo>
                  <a:lnTo>
                    <a:pt x="355" y="1077"/>
                  </a:lnTo>
                  <a:lnTo>
                    <a:pt x="355" y="1077"/>
                  </a:lnTo>
                  <a:lnTo>
                    <a:pt x="356" y="1077"/>
                  </a:lnTo>
                  <a:lnTo>
                    <a:pt x="357" y="1077"/>
                  </a:lnTo>
                  <a:lnTo>
                    <a:pt x="358" y="1077"/>
                  </a:lnTo>
                  <a:lnTo>
                    <a:pt x="358" y="1077"/>
                  </a:lnTo>
                  <a:lnTo>
                    <a:pt x="358" y="1076"/>
                  </a:lnTo>
                  <a:lnTo>
                    <a:pt x="358" y="1074"/>
                  </a:lnTo>
                  <a:lnTo>
                    <a:pt x="358" y="1074"/>
                  </a:lnTo>
                  <a:lnTo>
                    <a:pt x="358" y="1073"/>
                  </a:lnTo>
                  <a:lnTo>
                    <a:pt x="358" y="1073"/>
                  </a:lnTo>
                  <a:lnTo>
                    <a:pt x="358" y="1072"/>
                  </a:lnTo>
                  <a:lnTo>
                    <a:pt x="358" y="1072"/>
                  </a:lnTo>
                  <a:lnTo>
                    <a:pt x="358" y="1072"/>
                  </a:lnTo>
                  <a:lnTo>
                    <a:pt x="358" y="1072"/>
                  </a:lnTo>
                  <a:lnTo>
                    <a:pt x="358" y="1072"/>
                  </a:lnTo>
                  <a:lnTo>
                    <a:pt x="358" y="1072"/>
                  </a:lnTo>
                  <a:lnTo>
                    <a:pt x="357" y="1071"/>
                  </a:lnTo>
                  <a:lnTo>
                    <a:pt x="357" y="1072"/>
                  </a:lnTo>
                  <a:lnTo>
                    <a:pt x="355" y="1071"/>
                  </a:lnTo>
                  <a:lnTo>
                    <a:pt x="354" y="1070"/>
                  </a:lnTo>
                  <a:lnTo>
                    <a:pt x="353" y="1070"/>
                  </a:lnTo>
                  <a:lnTo>
                    <a:pt x="352" y="1070"/>
                  </a:lnTo>
                  <a:lnTo>
                    <a:pt x="350" y="1070"/>
                  </a:lnTo>
                  <a:lnTo>
                    <a:pt x="350" y="1070"/>
                  </a:lnTo>
                  <a:lnTo>
                    <a:pt x="350" y="1070"/>
                  </a:lnTo>
                  <a:lnTo>
                    <a:pt x="349" y="1070"/>
                  </a:lnTo>
                  <a:lnTo>
                    <a:pt x="347" y="1070"/>
                  </a:lnTo>
                  <a:lnTo>
                    <a:pt x="346" y="1069"/>
                  </a:lnTo>
                  <a:lnTo>
                    <a:pt x="346" y="1069"/>
                  </a:lnTo>
                  <a:lnTo>
                    <a:pt x="344" y="1069"/>
                  </a:lnTo>
                  <a:lnTo>
                    <a:pt x="344" y="1070"/>
                  </a:lnTo>
                  <a:lnTo>
                    <a:pt x="342" y="1071"/>
                  </a:lnTo>
                  <a:lnTo>
                    <a:pt x="341" y="1070"/>
                  </a:lnTo>
                  <a:lnTo>
                    <a:pt x="341" y="1070"/>
                  </a:lnTo>
                  <a:lnTo>
                    <a:pt x="339" y="1070"/>
                  </a:lnTo>
                  <a:lnTo>
                    <a:pt x="339" y="1069"/>
                  </a:lnTo>
                  <a:lnTo>
                    <a:pt x="338" y="1070"/>
                  </a:lnTo>
                  <a:lnTo>
                    <a:pt x="339" y="1071"/>
                  </a:lnTo>
                  <a:lnTo>
                    <a:pt x="339" y="1071"/>
                  </a:lnTo>
                  <a:lnTo>
                    <a:pt x="339" y="1071"/>
                  </a:lnTo>
                  <a:lnTo>
                    <a:pt x="339" y="1072"/>
                  </a:lnTo>
                  <a:lnTo>
                    <a:pt x="337" y="1071"/>
                  </a:lnTo>
                  <a:lnTo>
                    <a:pt x="337" y="1071"/>
                  </a:lnTo>
                  <a:lnTo>
                    <a:pt x="337" y="1071"/>
                  </a:lnTo>
                  <a:lnTo>
                    <a:pt x="336" y="1071"/>
                  </a:lnTo>
                  <a:lnTo>
                    <a:pt x="335" y="1072"/>
                  </a:lnTo>
                  <a:lnTo>
                    <a:pt x="334" y="1072"/>
                  </a:lnTo>
                  <a:lnTo>
                    <a:pt x="334" y="1072"/>
                  </a:lnTo>
                  <a:lnTo>
                    <a:pt x="333" y="1072"/>
                  </a:lnTo>
                  <a:lnTo>
                    <a:pt x="333" y="1072"/>
                  </a:lnTo>
                  <a:lnTo>
                    <a:pt x="333" y="1072"/>
                  </a:lnTo>
                  <a:lnTo>
                    <a:pt x="333" y="1071"/>
                  </a:lnTo>
                  <a:lnTo>
                    <a:pt x="333" y="1071"/>
                  </a:lnTo>
                  <a:lnTo>
                    <a:pt x="332" y="1070"/>
                  </a:lnTo>
                  <a:lnTo>
                    <a:pt x="332" y="1070"/>
                  </a:lnTo>
                  <a:lnTo>
                    <a:pt x="331" y="1070"/>
                  </a:lnTo>
                  <a:lnTo>
                    <a:pt x="330" y="1070"/>
                  </a:lnTo>
                  <a:lnTo>
                    <a:pt x="330" y="1068"/>
                  </a:lnTo>
                  <a:lnTo>
                    <a:pt x="329" y="1068"/>
                  </a:lnTo>
                  <a:lnTo>
                    <a:pt x="329" y="1068"/>
                  </a:lnTo>
                  <a:lnTo>
                    <a:pt x="328" y="1068"/>
                  </a:lnTo>
                  <a:lnTo>
                    <a:pt x="328" y="1068"/>
                  </a:lnTo>
                  <a:lnTo>
                    <a:pt x="328" y="1068"/>
                  </a:lnTo>
                  <a:lnTo>
                    <a:pt x="327" y="1065"/>
                  </a:lnTo>
                  <a:lnTo>
                    <a:pt x="328" y="1064"/>
                  </a:lnTo>
                  <a:lnTo>
                    <a:pt x="328" y="1065"/>
                  </a:lnTo>
                  <a:lnTo>
                    <a:pt x="329" y="1065"/>
                  </a:lnTo>
                  <a:lnTo>
                    <a:pt x="330" y="1065"/>
                  </a:lnTo>
                  <a:lnTo>
                    <a:pt x="330" y="1066"/>
                  </a:lnTo>
                  <a:lnTo>
                    <a:pt x="331" y="1066"/>
                  </a:lnTo>
                  <a:lnTo>
                    <a:pt x="331" y="1065"/>
                  </a:lnTo>
                  <a:lnTo>
                    <a:pt x="331" y="1063"/>
                  </a:lnTo>
                  <a:lnTo>
                    <a:pt x="330" y="1063"/>
                  </a:lnTo>
                  <a:lnTo>
                    <a:pt x="330" y="1063"/>
                  </a:lnTo>
                  <a:lnTo>
                    <a:pt x="330" y="1063"/>
                  </a:lnTo>
                  <a:lnTo>
                    <a:pt x="330" y="1063"/>
                  </a:lnTo>
                  <a:lnTo>
                    <a:pt x="327" y="1063"/>
                  </a:lnTo>
                  <a:lnTo>
                    <a:pt x="325" y="1062"/>
                  </a:lnTo>
                  <a:lnTo>
                    <a:pt x="325" y="1061"/>
                  </a:lnTo>
                  <a:lnTo>
                    <a:pt x="324" y="1060"/>
                  </a:lnTo>
                  <a:lnTo>
                    <a:pt x="323" y="1060"/>
                  </a:lnTo>
                  <a:lnTo>
                    <a:pt x="323" y="1059"/>
                  </a:lnTo>
                  <a:lnTo>
                    <a:pt x="323" y="1059"/>
                  </a:lnTo>
                  <a:lnTo>
                    <a:pt x="323" y="1058"/>
                  </a:lnTo>
                  <a:lnTo>
                    <a:pt x="322" y="1058"/>
                  </a:lnTo>
                  <a:lnTo>
                    <a:pt x="322" y="1057"/>
                  </a:lnTo>
                  <a:lnTo>
                    <a:pt x="322" y="1057"/>
                  </a:lnTo>
                  <a:lnTo>
                    <a:pt x="322" y="1055"/>
                  </a:lnTo>
                  <a:lnTo>
                    <a:pt x="322" y="1054"/>
                  </a:lnTo>
                  <a:lnTo>
                    <a:pt x="322" y="1054"/>
                  </a:lnTo>
                  <a:lnTo>
                    <a:pt x="322" y="1054"/>
                  </a:lnTo>
                  <a:lnTo>
                    <a:pt x="321" y="1052"/>
                  </a:lnTo>
                  <a:lnTo>
                    <a:pt x="321" y="1052"/>
                  </a:lnTo>
                  <a:lnTo>
                    <a:pt x="320" y="1052"/>
                  </a:lnTo>
                  <a:lnTo>
                    <a:pt x="320" y="1051"/>
                  </a:lnTo>
                  <a:lnTo>
                    <a:pt x="320" y="1050"/>
                  </a:lnTo>
                  <a:lnTo>
                    <a:pt x="319" y="1050"/>
                  </a:lnTo>
                  <a:lnTo>
                    <a:pt x="319" y="1050"/>
                  </a:lnTo>
                  <a:lnTo>
                    <a:pt x="319" y="1048"/>
                  </a:lnTo>
                  <a:lnTo>
                    <a:pt x="318" y="1048"/>
                  </a:lnTo>
                  <a:lnTo>
                    <a:pt x="318" y="1048"/>
                  </a:lnTo>
                  <a:lnTo>
                    <a:pt x="317" y="1047"/>
                  </a:lnTo>
                  <a:lnTo>
                    <a:pt x="317" y="1046"/>
                  </a:lnTo>
                  <a:lnTo>
                    <a:pt x="315" y="1046"/>
                  </a:lnTo>
                  <a:lnTo>
                    <a:pt x="314" y="1045"/>
                  </a:lnTo>
                  <a:lnTo>
                    <a:pt x="314" y="1045"/>
                  </a:lnTo>
                  <a:lnTo>
                    <a:pt x="314" y="1045"/>
                  </a:lnTo>
                  <a:lnTo>
                    <a:pt x="313" y="1044"/>
                  </a:lnTo>
                  <a:lnTo>
                    <a:pt x="312" y="1044"/>
                  </a:lnTo>
                  <a:lnTo>
                    <a:pt x="311" y="1043"/>
                  </a:lnTo>
                  <a:lnTo>
                    <a:pt x="311" y="1043"/>
                  </a:lnTo>
                  <a:lnTo>
                    <a:pt x="311" y="1043"/>
                  </a:lnTo>
                  <a:lnTo>
                    <a:pt x="311" y="1043"/>
                  </a:lnTo>
                  <a:lnTo>
                    <a:pt x="310" y="1044"/>
                  </a:lnTo>
                  <a:lnTo>
                    <a:pt x="309" y="1044"/>
                  </a:lnTo>
                  <a:lnTo>
                    <a:pt x="309" y="1044"/>
                  </a:lnTo>
                  <a:lnTo>
                    <a:pt x="309" y="1044"/>
                  </a:lnTo>
                  <a:lnTo>
                    <a:pt x="308" y="1044"/>
                  </a:lnTo>
                  <a:lnTo>
                    <a:pt x="308" y="1043"/>
                  </a:lnTo>
                  <a:lnTo>
                    <a:pt x="308" y="1041"/>
                  </a:lnTo>
                  <a:lnTo>
                    <a:pt x="308" y="1041"/>
                  </a:lnTo>
                  <a:lnTo>
                    <a:pt x="308" y="1040"/>
                  </a:lnTo>
                  <a:lnTo>
                    <a:pt x="309" y="1040"/>
                  </a:lnTo>
                  <a:lnTo>
                    <a:pt x="310" y="1040"/>
                  </a:lnTo>
                  <a:lnTo>
                    <a:pt x="310" y="1040"/>
                  </a:lnTo>
                  <a:lnTo>
                    <a:pt x="310" y="1039"/>
                  </a:lnTo>
                  <a:lnTo>
                    <a:pt x="310" y="1039"/>
                  </a:lnTo>
                  <a:lnTo>
                    <a:pt x="309" y="1038"/>
                  </a:lnTo>
                  <a:lnTo>
                    <a:pt x="310" y="1038"/>
                  </a:lnTo>
                  <a:lnTo>
                    <a:pt x="310" y="1037"/>
                  </a:lnTo>
                  <a:lnTo>
                    <a:pt x="309" y="1037"/>
                  </a:lnTo>
                  <a:lnTo>
                    <a:pt x="310" y="1036"/>
                  </a:lnTo>
                  <a:lnTo>
                    <a:pt x="310" y="1036"/>
                  </a:lnTo>
                  <a:lnTo>
                    <a:pt x="310" y="1036"/>
                  </a:lnTo>
                  <a:lnTo>
                    <a:pt x="310" y="1035"/>
                  </a:lnTo>
                  <a:lnTo>
                    <a:pt x="311" y="1033"/>
                  </a:lnTo>
                  <a:lnTo>
                    <a:pt x="311" y="1033"/>
                  </a:lnTo>
                  <a:lnTo>
                    <a:pt x="311" y="1032"/>
                  </a:lnTo>
                  <a:lnTo>
                    <a:pt x="312" y="1032"/>
                  </a:lnTo>
                  <a:lnTo>
                    <a:pt x="314" y="1029"/>
                  </a:lnTo>
                  <a:lnTo>
                    <a:pt x="314" y="1029"/>
                  </a:lnTo>
                  <a:lnTo>
                    <a:pt x="313" y="1029"/>
                  </a:lnTo>
                  <a:lnTo>
                    <a:pt x="313" y="1029"/>
                  </a:lnTo>
                  <a:lnTo>
                    <a:pt x="313" y="1029"/>
                  </a:lnTo>
                  <a:lnTo>
                    <a:pt x="312" y="1028"/>
                  </a:lnTo>
                  <a:lnTo>
                    <a:pt x="313" y="1025"/>
                  </a:lnTo>
                  <a:lnTo>
                    <a:pt x="313" y="1025"/>
                  </a:lnTo>
                  <a:lnTo>
                    <a:pt x="313" y="1025"/>
                  </a:lnTo>
                  <a:lnTo>
                    <a:pt x="315" y="1025"/>
                  </a:lnTo>
                  <a:lnTo>
                    <a:pt x="315" y="1025"/>
                  </a:lnTo>
                  <a:lnTo>
                    <a:pt x="316" y="1025"/>
                  </a:lnTo>
                  <a:lnTo>
                    <a:pt x="316" y="1024"/>
                  </a:lnTo>
                  <a:lnTo>
                    <a:pt x="316" y="1024"/>
                  </a:lnTo>
                  <a:lnTo>
                    <a:pt x="317" y="1024"/>
                  </a:lnTo>
                  <a:lnTo>
                    <a:pt x="318" y="1023"/>
                  </a:lnTo>
                  <a:lnTo>
                    <a:pt x="318" y="1023"/>
                  </a:lnTo>
                  <a:lnTo>
                    <a:pt x="319" y="1022"/>
                  </a:lnTo>
                  <a:lnTo>
                    <a:pt x="319" y="1023"/>
                  </a:lnTo>
                  <a:lnTo>
                    <a:pt x="320" y="1022"/>
                  </a:lnTo>
                  <a:lnTo>
                    <a:pt x="321" y="1022"/>
                  </a:lnTo>
                  <a:lnTo>
                    <a:pt x="321" y="1022"/>
                  </a:lnTo>
                  <a:lnTo>
                    <a:pt x="324" y="1023"/>
                  </a:lnTo>
                  <a:lnTo>
                    <a:pt x="324" y="1024"/>
                  </a:lnTo>
                  <a:lnTo>
                    <a:pt x="324" y="1024"/>
                  </a:lnTo>
                  <a:lnTo>
                    <a:pt x="324" y="1024"/>
                  </a:lnTo>
                  <a:lnTo>
                    <a:pt x="323" y="1024"/>
                  </a:lnTo>
                  <a:lnTo>
                    <a:pt x="324" y="1025"/>
                  </a:lnTo>
                  <a:lnTo>
                    <a:pt x="324" y="1024"/>
                  </a:lnTo>
                  <a:lnTo>
                    <a:pt x="325" y="1024"/>
                  </a:lnTo>
                  <a:lnTo>
                    <a:pt x="324" y="1023"/>
                  </a:lnTo>
                  <a:lnTo>
                    <a:pt x="324" y="1022"/>
                  </a:lnTo>
                  <a:lnTo>
                    <a:pt x="325" y="1022"/>
                  </a:lnTo>
                  <a:lnTo>
                    <a:pt x="325" y="1022"/>
                  </a:lnTo>
                  <a:lnTo>
                    <a:pt x="326" y="1022"/>
                  </a:lnTo>
                  <a:lnTo>
                    <a:pt x="326" y="1022"/>
                  </a:lnTo>
                  <a:lnTo>
                    <a:pt x="326" y="1023"/>
                  </a:lnTo>
                  <a:lnTo>
                    <a:pt x="325" y="1024"/>
                  </a:lnTo>
                  <a:lnTo>
                    <a:pt x="325" y="1024"/>
                  </a:lnTo>
                  <a:lnTo>
                    <a:pt x="327" y="1024"/>
                  </a:lnTo>
                  <a:lnTo>
                    <a:pt x="327" y="1026"/>
                  </a:lnTo>
                  <a:lnTo>
                    <a:pt x="328" y="1026"/>
                  </a:lnTo>
                  <a:lnTo>
                    <a:pt x="328" y="1025"/>
                  </a:lnTo>
                  <a:lnTo>
                    <a:pt x="328" y="1025"/>
                  </a:lnTo>
                  <a:lnTo>
                    <a:pt x="328" y="1026"/>
                  </a:lnTo>
                  <a:lnTo>
                    <a:pt x="329" y="1026"/>
                  </a:lnTo>
                  <a:lnTo>
                    <a:pt x="329" y="1027"/>
                  </a:lnTo>
                  <a:lnTo>
                    <a:pt x="329" y="1027"/>
                  </a:lnTo>
                  <a:lnTo>
                    <a:pt x="331" y="1028"/>
                  </a:lnTo>
                  <a:lnTo>
                    <a:pt x="331" y="1028"/>
                  </a:lnTo>
                  <a:lnTo>
                    <a:pt x="331" y="1027"/>
                  </a:lnTo>
                  <a:lnTo>
                    <a:pt x="330" y="1026"/>
                  </a:lnTo>
                  <a:lnTo>
                    <a:pt x="330" y="1024"/>
                  </a:lnTo>
                  <a:lnTo>
                    <a:pt x="330" y="1024"/>
                  </a:lnTo>
                  <a:lnTo>
                    <a:pt x="331" y="1024"/>
                  </a:lnTo>
                  <a:lnTo>
                    <a:pt x="331" y="1024"/>
                  </a:lnTo>
                  <a:lnTo>
                    <a:pt x="332" y="1024"/>
                  </a:lnTo>
                  <a:lnTo>
                    <a:pt x="332" y="1024"/>
                  </a:lnTo>
                  <a:lnTo>
                    <a:pt x="332" y="1024"/>
                  </a:lnTo>
                  <a:lnTo>
                    <a:pt x="332" y="1024"/>
                  </a:lnTo>
                  <a:lnTo>
                    <a:pt x="332" y="1024"/>
                  </a:lnTo>
                  <a:lnTo>
                    <a:pt x="332" y="1023"/>
                  </a:lnTo>
                  <a:lnTo>
                    <a:pt x="331" y="1023"/>
                  </a:lnTo>
                  <a:lnTo>
                    <a:pt x="331" y="1022"/>
                  </a:lnTo>
                  <a:lnTo>
                    <a:pt x="331" y="1021"/>
                  </a:lnTo>
                  <a:lnTo>
                    <a:pt x="332" y="1021"/>
                  </a:lnTo>
                  <a:lnTo>
                    <a:pt x="332" y="1020"/>
                  </a:lnTo>
                  <a:lnTo>
                    <a:pt x="331" y="1020"/>
                  </a:lnTo>
                  <a:lnTo>
                    <a:pt x="331" y="1021"/>
                  </a:lnTo>
                  <a:lnTo>
                    <a:pt x="331" y="1021"/>
                  </a:lnTo>
                  <a:lnTo>
                    <a:pt x="330" y="1021"/>
                  </a:lnTo>
                  <a:lnTo>
                    <a:pt x="330" y="1021"/>
                  </a:lnTo>
                  <a:lnTo>
                    <a:pt x="330" y="1021"/>
                  </a:lnTo>
                  <a:lnTo>
                    <a:pt x="329" y="1021"/>
                  </a:lnTo>
                  <a:lnTo>
                    <a:pt x="329" y="1021"/>
                  </a:lnTo>
                  <a:lnTo>
                    <a:pt x="329" y="1021"/>
                  </a:lnTo>
                  <a:lnTo>
                    <a:pt x="329" y="1020"/>
                  </a:lnTo>
                  <a:lnTo>
                    <a:pt x="329" y="1020"/>
                  </a:lnTo>
                  <a:lnTo>
                    <a:pt x="329" y="1020"/>
                  </a:lnTo>
                  <a:lnTo>
                    <a:pt x="329" y="1020"/>
                  </a:lnTo>
                  <a:lnTo>
                    <a:pt x="329" y="1020"/>
                  </a:lnTo>
                  <a:lnTo>
                    <a:pt x="330" y="1020"/>
                  </a:lnTo>
                  <a:lnTo>
                    <a:pt x="330" y="1019"/>
                  </a:lnTo>
                  <a:lnTo>
                    <a:pt x="330" y="1019"/>
                  </a:lnTo>
                  <a:lnTo>
                    <a:pt x="330" y="1018"/>
                  </a:lnTo>
                  <a:lnTo>
                    <a:pt x="330" y="1018"/>
                  </a:lnTo>
                  <a:lnTo>
                    <a:pt x="330" y="1018"/>
                  </a:lnTo>
                  <a:lnTo>
                    <a:pt x="330" y="1018"/>
                  </a:lnTo>
                  <a:lnTo>
                    <a:pt x="329" y="1017"/>
                  </a:lnTo>
                  <a:lnTo>
                    <a:pt x="329" y="1017"/>
                  </a:lnTo>
                  <a:lnTo>
                    <a:pt x="329" y="1016"/>
                  </a:lnTo>
                  <a:lnTo>
                    <a:pt x="329" y="1016"/>
                  </a:lnTo>
                  <a:lnTo>
                    <a:pt x="328" y="1016"/>
                  </a:lnTo>
                  <a:lnTo>
                    <a:pt x="328" y="1015"/>
                  </a:lnTo>
                  <a:lnTo>
                    <a:pt x="327" y="1015"/>
                  </a:lnTo>
                  <a:lnTo>
                    <a:pt x="326" y="1015"/>
                  </a:lnTo>
                  <a:lnTo>
                    <a:pt x="325" y="1015"/>
                  </a:lnTo>
                  <a:lnTo>
                    <a:pt x="324" y="1015"/>
                  </a:lnTo>
                  <a:lnTo>
                    <a:pt x="318" y="1015"/>
                  </a:lnTo>
                  <a:lnTo>
                    <a:pt x="317" y="1014"/>
                  </a:lnTo>
                  <a:lnTo>
                    <a:pt x="317" y="1013"/>
                  </a:lnTo>
                  <a:lnTo>
                    <a:pt x="316" y="1012"/>
                  </a:lnTo>
                  <a:lnTo>
                    <a:pt x="315" y="1011"/>
                  </a:lnTo>
                  <a:lnTo>
                    <a:pt x="313" y="1011"/>
                  </a:lnTo>
                  <a:lnTo>
                    <a:pt x="311" y="1011"/>
                  </a:lnTo>
                  <a:lnTo>
                    <a:pt x="310" y="1010"/>
                  </a:lnTo>
                  <a:lnTo>
                    <a:pt x="310" y="1010"/>
                  </a:lnTo>
                  <a:lnTo>
                    <a:pt x="310" y="1010"/>
                  </a:lnTo>
                  <a:lnTo>
                    <a:pt x="309" y="1009"/>
                  </a:lnTo>
                  <a:lnTo>
                    <a:pt x="309" y="1008"/>
                  </a:lnTo>
                  <a:lnTo>
                    <a:pt x="309" y="1007"/>
                  </a:lnTo>
                  <a:lnTo>
                    <a:pt x="309" y="1007"/>
                  </a:lnTo>
                  <a:lnTo>
                    <a:pt x="310" y="1006"/>
                  </a:lnTo>
                  <a:lnTo>
                    <a:pt x="310" y="1005"/>
                  </a:lnTo>
                  <a:lnTo>
                    <a:pt x="311" y="1005"/>
                  </a:lnTo>
                  <a:lnTo>
                    <a:pt x="311" y="1005"/>
                  </a:lnTo>
                  <a:lnTo>
                    <a:pt x="310" y="1004"/>
                  </a:lnTo>
                  <a:lnTo>
                    <a:pt x="310" y="1004"/>
                  </a:lnTo>
                  <a:lnTo>
                    <a:pt x="309" y="1004"/>
                  </a:lnTo>
                  <a:lnTo>
                    <a:pt x="309" y="1003"/>
                  </a:lnTo>
                  <a:lnTo>
                    <a:pt x="310" y="1003"/>
                  </a:lnTo>
                  <a:lnTo>
                    <a:pt x="310" y="1003"/>
                  </a:lnTo>
                  <a:lnTo>
                    <a:pt x="310" y="1003"/>
                  </a:lnTo>
                  <a:lnTo>
                    <a:pt x="310" y="1000"/>
                  </a:lnTo>
                  <a:lnTo>
                    <a:pt x="311" y="999"/>
                  </a:lnTo>
                  <a:lnTo>
                    <a:pt x="311" y="999"/>
                  </a:lnTo>
                  <a:lnTo>
                    <a:pt x="311" y="998"/>
                  </a:lnTo>
                  <a:lnTo>
                    <a:pt x="311" y="998"/>
                  </a:lnTo>
                  <a:lnTo>
                    <a:pt x="311" y="998"/>
                  </a:lnTo>
                  <a:lnTo>
                    <a:pt x="311" y="996"/>
                  </a:lnTo>
                  <a:lnTo>
                    <a:pt x="311" y="995"/>
                  </a:lnTo>
                  <a:lnTo>
                    <a:pt x="311" y="994"/>
                  </a:lnTo>
                  <a:lnTo>
                    <a:pt x="311" y="994"/>
                  </a:lnTo>
                  <a:lnTo>
                    <a:pt x="310" y="992"/>
                  </a:lnTo>
                  <a:lnTo>
                    <a:pt x="310" y="990"/>
                  </a:lnTo>
                  <a:lnTo>
                    <a:pt x="310" y="989"/>
                  </a:lnTo>
                  <a:lnTo>
                    <a:pt x="309" y="988"/>
                  </a:lnTo>
                  <a:lnTo>
                    <a:pt x="309" y="987"/>
                  </a:lnTo>
                  <a:lnTo>
                    <a:pt x="309" y="987"/>
                  </a:lnTo>
                  <a:lnTo>
                    <a:pt x="309" y="987"/>
                  </a:lnTo>
                  <a:lnTo>
                    <a:pt x="309" y="986"/>
                  </a:lnTo>
                  <a:lnTo>
                    <a:pt x="309" y="986"/>
                  </a:lnTo>
                  <a:lnTo>
                    <a:pt x="309" y="984"/>
                  </a:lnTo>
                  <a:lnTo>
                    <a:pt x="308" y="984"/>
                  </a:lnTo>
                  <a:lnTo>
                    <a:pt x="308" y="983"/>
                  </a:lnTo>
                  <a:lnTo>
                    <a:pt x="309" y="982"/>
                  </a:lnTo>
                  <a:lnTo>
                    <a:pt x="309" y="981"/>
                  </a:lnTo>
                  <a:lnTo>
                    <a:pt x="310" y="981"/>
                  </a:lnTo>
                  <a:lnTo>
                    <a:pt x="310" y="981"/>
                  </a:lnTo>
                  <a:lnTo>
                    <a:pt x="310" y="980"/>
                  </a:lnTo>
                  <a:lnTo>
                    <a:pt x="310" y="980"/>
                  </a:lnTo>
                  <a:lnTo>
                    <a:pt x="309" y="978"/>
                  </a:lnTo>
                  <a:lnTo>
                    <a:pt x="309" y="977"/>
                  </a:lnTo>
                  <a:lnTo>
                    <a:pt x="309" y="977"/>
                  </a:lnTo>
                  <a:lnTo>
                    <a:pt x="309" y="977"/>
                  </a:lnTo>
                  <a:lnTo>
                    <a:pt x="309" y="975"/>
                  </a:lnTo>
                  <a:lnTo>
                    <a:pt x="310" y="974"/>
                  </a:lnTo>
                  <a:lnTo>
                    <a:pt x="310" y="974"/>
                  </a:lnTo>
                  <a:lnTo>
                    <a:pt x="311" y="974"/>
                  </a:lnTo>
                  <a:lnTo>
                    <a:pt x="312" y="974"/>
                  </a:lnTo>
                  <a:lnTo>
                    <a:pt x="312" y="975"/>
                  </a:lnTo>
                  <a:lnTo>
                    <a:pt x="312" y="975"/>
                  </a:lnTo>
                  <a:lnTo>
                    <a:pt x="313" y="975"/>
                  </a:lnTo>
                  <a:lnTo>
                    <a:pt x="313" y="975"/>
                  </a:lnTo>
                  <a:lnTo>
                    <a:pt x="314" y="974"/>
                  </a:lnTo>
                  <a:lnTo>
                    <a:pt x="314" y="975"/>
                  </a:lnTo>
                  <a:lnTo>
                    <a:pt x="315" y="975"/>
                  </a:lnTo>
                  <a:lnTo>
                    <a:pt x="315" y="974"/>
                  </a:lnTo>
                  <a:lnTo>
                    <a:pt x="315" y="974"/>
                  </a:lnTo>
                  <a:lnTo>
                    <a:pt x="315" y="973"/>
                  </a:lnTo>
                  <a:lnTo>
                    <a:pt x="316" y="972"/>
                  </a:lnTo>
                  <a:lnTo>
                    <a:pt x="317" y="972"/>
                  </a:lnTo>
                  <a:lnTo>
                    <a:pt x="317" y="972"/>
                  </a:lnTo>
                  <a:lnTo>
                    <a:pt x="317" y="972"/>
                  </a:lnTo>
                  <a:lnTo>
                    <a:pt x="318" y="972"/>
                  </a:lnTo>
                  <a:lnTo>
                    <a:pt x="319" y="972"/>
                  </a:lnTo>
                  <a:lnTo>
                    <a:pt x="319" y="972"/>
                  </a:lnTo>
                  <a:lnTo>
                    <a:pt x="319" y="972"/>
                  </a:lnTo>
                  <a:lnTo>
                    <a:pt x="319" y="972"/>
                  </a:lnTo>
                  <a:lnTo>
                    <a:pt x="319" y="972"/>
                  </a:lnTo>
                  <a:lnTo>
                    <a:pt x="320" y="972"/>
                  </a:lnTo>
                  <a:lnTo>
                    <a:pt x="322" y="972"/>
                  </a:lnTo>
                  <a:lnTo>
                    <a:pt x="322" y="972"/>
                  </a:lnTo>
                  <a:lnTo>
                    <a:pt x="323" y="972"/>
                  </a:lnTo>
                  <a:lnTo>
                    <a:pt x="323" y="972"/>
                  </a:lnTo>
                  <a:lnTo>
                    <a:pt x="324" y="972"/>
                  </a:lnTo>
                  <a:lnTo>
                    <a:pt x="324" y="971"/>
                  </a:lnTo>
                  <a:lnTo>
                    <a:pt x="324" y="971"/>
                  </a:lnTo>
                  <a:lnTo>
                    <a:pt x="324" y="971"/>
                  </a:lnTo>
                  <a:lnTo>
                    <a:pt x="324" y="972"/>
                  </a:lnTo>
                  <a:lnTo>
                    <a:pt x="324" y="972"/>
                  </a:lnTo>
                  <a:lnTo>
                    <a:pt x="325" y="972"/>
                  </a:lnTo>
                  <a:lnTo>
                    <a:pt x="325" y="972"/>
                  </a:lnTo>
                  <a:lnTo>
                    <a:pt x="327" y="972"/>
                  </a:lnTo>
                  <a:lnTo>
                    <a:pt x="328" y="971"/>
                  </a:lnTo>
                  <a:lnTo>
                    <a:pt x="328" y="971"/>
                  </a:lnTo>
                  <a:lnTo>
                    <a:pt x="328" y="971"/>
                  </a:lnTo>
                  <a:lnTo>
                    <a:pt x="328" y="971"/>
                  </a:lnTo>
                  <a:lnTo>
                    <a:pt x="328" y="971"/>
                  </a:lnTo>
                  <a:lnTo>
                    <a:pt x="328" y="971"/>
                  </a:lnTo>
                  <a:lnTo>
                    <a:pt x="328" y="972"/>
                  </a:lnTo>
                  <a:lnTo>
                    <a:pt x="328" y="972"/>
                  </a:lnTo>
                  <a:lnTo>
                    <a:pt x="328" y="972"/>
                  </a:lnTo>
                  <a:lnTo>
                    <a:pt x="328" y="972"/>
                  </a:lnTo>
                  <a:lnTo>
                    <a:pt x="329" y="972"/>
                  </a:lnTo>
                  <a:lnTo>
                    <a:pt x="330" y="972"/>
                  </a:lnTo>
                  <a:lnTo>
                    <a:pt x="329" y="972"/>
                  </a:lnTo>
                  <a:lnTo>
                    <a:pt x="329" y="972"/>
                  </a:lnTo>
                  <a:lnTo>
                    <a:pt x="330" y="972"/>
                  </a:lnTo>
                  <a:lnTo>
                    <a:pt x="330" y="972"/>
                  </a:lnTo>
                  <a:lnTo>
                    <a:pt x="330" y="972"/>
                  </a:lnTo>
                  <a:lnTo>
                    <a:pt x="330" y="973"/>
                  </a:lnTo>
                  <a:lnTo>
                    <a:pt x="331" y="973"/>
                  </a:lnTo>
                  <a:lnTo>
                    <a:pt x="331" y="973"/>
                  </a:lnTo>
                  <a:lnTo>
                    <a:pt x="331" y="974"/>
                  </a:lnTo>
                  <a:lnTo>
                    <a:pt x="331" y="974"/>
                  </a:lnTo>
                  <a:lnTo>
                    <a:pt x="330" y="975"/>
                  </a:lnTo>
                  <a:lnTo>
                    <a:pt x="330" y="976"/>
                  </a:lnTo>
                  <a:lnTo>
                    <a:pt x="329" y="976"/>
                  </a:lnTo>
                  <a:lnTo>
                    <a:pt x="329" y="976"/>
                  </a:lnTo>
                  <a:lnTo>
                    <a:pt x="330" y="977"/>
                  </a:lnTo>
                  <a:lnTo>
                    <a:pt x="330" y="977"/>
                  </a:lnTo>
                  <a:lnTo>
                    <a:pt x="329" y="977"/>
                  </a:lnTo>
                  <a:lnTo>
                    <a:pt x="329" y="977"/>
                  </a:lnTo>
                  <a:lnTo>
                    <a:pt x="329" y="977"/>
                  </a:lnTo>
                  <a:lnTo>
                    <a:pt x="329" y="979"/>
                  </a:lnTo>
                  <a:lnTo>
                    <a:pt x="329" y="980"/>
                  </a:lnTo>
                  <a:lnTo>
                    <a:pt x="329" y="980"/>
                  </a:lnTo>
                  <a:lnTo>
                    <a:pt x="330" y="980"/>
                  </a:lnTo>
                  <a:lnTo>
                    <a:pt x="330" y="980"/>
                  </a:lnTo>
                  <a:lnTo>
                    <a:pt x="331" y="980"/>
                  </a:lnTo>
                  <a:lnTo>
                    <a:pt x="332" y="980"/>
                  </a:lnTo>
                  <a:lnTo>
                    <a:pt x="331" y="981"/>
                  </a:lnTo>
                  <a:lnTo>
                    <a:pt x="331" y="981"/>
                  </a:lnTo>
                  <a:lnTo>
                    <a:pt x="331" y="982"/>
                  </a:lnTo>
                  <a:lnTo>
                    <a:pt x="331" y="983"/>
                  </a:lnTo>
                  <a:lnTo>
                    <a:pt x="332" y="983"/>
                  </a:lnTo>
                  <a:lnTo>
                    <a:pt x="332" y="984"/>
                  </a:lnTo>
                  <a:lnTo>
                    <a:pt x="332" y="984"/>
                  </a:lnTo>
                  <a:lnTo>
                    <a:pt x="332" y="983"/>
                  </a:lnTo>
                  <a:lnTo>
                    <a:pt x="333" y="983"/>
                  </a:lnTo>
                  <a:lnTo>
                    <a:pt x="333" y="985"/>
                  </a:lnTo>
                  <a:lnTo>
                    <a:pt x="333" y="985"/>
                  </a:lnTo>
                  <a:lnTo>
                    <a:pt x="333" y="985"/>
                  </a:lnTo>
                  <a:lnTo>
                    <a:pt x="334" y="985"/>
                  </a:lnTo>
                  <a:lnTo>
                    <a:pt x="334" y="985"/>
                  </a:lnTo>
                  <a:lnTo>
                    <a:pt x="334" y="985"/>
                  </a:lnTo>
                  <a:lnTo>
                    <a:pt x="334" y="986"/>
                  </a:lnTo>
                  <a:lnTo>
                    <a:pt x="334" y="987"/>
                  </a:lnTo>
                  <a:lnTo>
                    <a:pt x="334" y="988"/>
                  </a:lnTo>
                  <a:lnTo>
                    <a:pt x="334" y="988"/>
                  </a:lnTo>
                  <a:lnTo>
                    <a:pt x="333" y="989"/>
                  </a:lnTo>
                  <a:lnTo>
                    <a:pt x="333" y="990"/>
                  </a:lnTo>
                  <a:lnTo>
                    <a:pt x="334" y="990"/>
                  </a:lnTo>
                  <a:lnTo>
                    <a:pt x="333" y="990"/>
                  </a:lnTo>
                  <a:lnTo>
                    <a:pt x="333" y="991"/>
                  </a:lnTo>
                  <a:lnTo>
                    <a:pt x="334" y="992"/>
                  </a:lnTo>
                  <a:lnTo>
                    <a:pt x="333" y="993"/>
                  </a:lnTo>
                  <a:lnTo>
                    <a:pt x="333" y="993"/>
                  </a:lnTo>
                  <a:lnTo>
                    <a:pt x="333" y="994"/>
                  </a:lnTo>
                  <a:lnTo>
                    <a:pt x="335" y="995"/>
                  </a:lnTo>
                  <a:lnTo>
                    <a:pt x="335" y="996"/>
                  </a:lnTo>
                  <a:lnTo>
                    <a:pt x="335" y="996"/>
                  </a:lnTo>
                  <a:lnTo>
                    <a:pt x="336" y="997"/>
                  </a:lnTo>
                  <a:lnTo>
                    <a:pt x="336" y="997"/>
                  </a:lnTo>
                  <a:lnTo>
                    <a:pt x="337" y="998"/>
                  </a:lnTo>
                  <a:lnTo>
                    <a:pt x="337" y="998"/>
                  </a:lnTo>
                  <a:lnTo>
                    <a:pt x="338" y="1000"/>
                  </a:lnTo>
                  <a:lnTo>
                    <a:pt x="338" y="1000"/>
                  </a:lnTo>
                  <a:lnTo>
                    <a:pt x="339" y="1001"/>
                  </a:lnTo>
                  <a:lnTo>
                    <a:pt x="339" y="1002"/>
                  </a:lnTo>
                  <a:lnTo>
                    <a:pt x="340" y="1002"/>
                  </a:lnTo>
                  <a:lnTo>
                    <a:pt x="341" y="1003"/>
                  </a:lnTo>
                  <a:lnTo>
                    <a:pt x="341" y="1004"/>
                  </a:lnTo>
                  <a:lnTo>
                    <a:pt x="341" y="1004"/>
                  </a:lnTo>
                  <a:lnTo>
                    <a:pt x="342" y="1003"/>
                  </a:lnTo>
                  <a:lnTo>
                    <a:pt x="343" y="1003"/>
                  </a:lnTo>
                  <a:lnTo>
                    <a:pt x="344" y="1003"/>
                  </a:lnTo>
                  <a:lnTo>
                    <a:pt x="344" y="1003"/>
                  </a:lnTo>
                  <a:lnTo>
                    <a:pt x="345" y="1003"/>
                  </a:lnTo>
                  <a:lnTo>
                    <a:pt x="345" y="1002"/>
                  </a:lnTo>
                  <a:lnTo>
                    <a:pt x="345" y="1002"/>
                  </a:lnTo>
                  <a:lnTo>
                    <a:pt x="344" y="1001"/>
                  </a:lnTo>
                  <a:lnTo>
                    <a:pt x="343" y="1002"/>
                  </a:lnTo>
                  <a:lnTo>
                    <a:pt x="343" y="1001"/>
                  </a:lnTo>
                  <a:lnTo>
                    <a:pt x="343" y="1001"/>
                  </a:lnTo>
                  <a:lnTo>
                    <a:pt x="343" y="1001"/>
                  </a:lnTo>
                  <a:lnTo>
                    <a:pt x="343" y="1001"/>
                  </a:lnTo>
                  <a:lnTo>
                    <a:pt x="343" y="1000"/>
                  </a:lnTo>
                  <a:lnTo>
                    <a:pt x="343" y="1000"/>
                  </a:lnTo>
                  <a:lnTo>
                    <a:pt x="343" y="999"/>
                  </a:lnTo>
                  <a:lnTo>
                    <a:pt x="342" y="999"/>
                  </a:lnTo>
                  <a:lnTo>
                    <a:pt x="342" y="998"/>
                  </a:lnTo>
                  <a:lnTo>
                    <a:pt x="342" y="998"/>
                  </a:lnTo>
                  <a:lnTo>
                    <a:pt x="342" y="998"/>
                  </a:lnTo>
                  <a:lnTo>
                    <a:pt x="341" y="998"/>
                  </a:lnTo>
                  <a:lnTo>
                    <a:pt x="341" y="997"/>
                  </a:lnTo>
                  <a:lnTo>
                    <a:pt x="341" y="996"/>
                  </a:lnTo>
                  <a:lnTo>
                    <a:pt x="341" y="996"/>
                  </a:lnTo>
                  <a:lnTo>
                    <a:pt x="341" y="995"/>
                  </a:lnTo>
                  <a:lnTo>
                    <a:pt x="342" y="995"/>
                  </a:lnTo>
                  <a:lnTo>
                    <a:pt x="342" y="994"/>
                  </a:lnTo>
                  <a:lnTo>
                    <a:pt x="343" y="994"/>
                  </a:lnTo>
                  <a:lnTo>
                    <a:pt x="344" y="994"/>
                  </a:lnTo>
                  <a:lnTo>
                    <a:pt x="345" y="995"/>
                  </a:lnTo>
                  <a:lnTo>
                    <a:pt x="345" y="996"/>
                  </a:lnTo>
                  <a:lnTo>
                    <a:pt x="345" y="997"/>
                  </a:lnTo>
                  <a:lnTo>
                    <a:pt x="344" y="997"/>
                  </a:lnTo>
                  <a:lnTo>
                    <a:pt x="344" y="997"/>
                  </a:lnTo>
                  <a:lnTo>
                    <a:pt x="344" y="997"/>
                  </a:lnTo>
                  <a:lnTo>
                    <a:pt x="345" y="997"/>
                  </a:lnTo>
                  <a:lnTo>
                    <a:pt x="345" y="997"/>
                  </a:lnTo>
                  <a:lnTo>
                    <a:pt x="345" y="997"/>
                  </a:lnTo>
                  <a:lnTo>
                    <a:pt x="347" y="997"/>
                  </a:lnTo>
                  <a:lnTo>
                    <a:pt x="347" y="997"/>
                  </a:lnTo>
                  <a:lnTo>
                    <a:pt x="347" y="997"/>
                  </a:lnTo>
                  <a:lnTo>
                    <a:pt x="348" y="996"/>
                  </a:lnTo>
                  <a:lnTo>
                    <a:pt x="348" y="996"/>
                  </a:lnTo>
                  <a:lnTo>
                    <a:pt x="348" y="996"/>
                  </a:lnTo>
                  <a:lnTo>
                    <a:pt x="348" y="995"/>
                  </a:lnTo>
                  <a:lnTo>
                    <a:pt x="348" y="995"/>
                  </a:lnTo>
                  <a:lnTo>
                    <a:pt x="348" y="994"/>
                  </a:lnTo>
                  <a:lnTo>
                    <a:pt x="345" y="994"/>
                  </a:lnTo>
                  <a:lnTo>
                    <a:pt x="345" y="993"/>
                  </a:lnTo>
                  <a:lnTo>
                    <a:pt x="345" y="992"/>
                  </a:lnTo>
                  <a:lnTo>
                    <a:pt x="346" y="990"/>
                  </a:lnTo>
                  <a:lnTo>
                    <a:pt x="346" y="990"/>
                  </a:lnTo>
                  <a:lnTo>
                    <a:pt x="346" y="990"/>
                  </a:lnTo>
                  <a:lnTo>
                    <a:pt x="347" y="988"/>
                  </a:lnTo>
                  <a:lnTo>
                    <a:pt x="347" y="988"/>
                  </a:lnTo>
                  <a:lnTo>
                    <a:pt x="347" y="987"/>
                  </a:lnTo>
                  <a:lnTo>
                    <a:pt x="347" y="985"/>
                  </a:lnTo>
                  <a:lnTo>
                    <a:pt x="347" y="985"/>
                  </a:lnTo>
                  <a:lnTo>
                    <a:pt x="347" y="985"/>
                  </a:lnTo>
                  <a:lnTo>
                    <a:pt x="347" y="985"/>
                  </a:lnTo>
                  <a:lnTo>
                    <a:pt x="348" y="984"/>
                  </a:lnTo>
                  <a:lnTo>
                    <a:pt x="347" y="983"/>
                  </a:lnTo>
                  <a:lnTo>
                    <a:pt x="347" y="981"/>
                  </a:lnTo>
                  <a:lnTo>
                    <a:pt x="347" y="981"/>
                  </a:lnTo>
                  <a:lnTo>
                    <a:pt x="347" y="981"/>
                  </a:lnTo>
                  <a:lnTo>
                    <a:pt x="346" y="981"/>
                  </a:lnTo>
                  <a:lnTo>
                    <a:pt x="345" y="981"/>
                  </a:lnTo>
                  <a:lnTo>
                    <a:pt x="345" y="981"/>
                  </a:lnTo>
                  <a:lnTo>
                    <a:pt x="345" y="981"/>
                  </a:lnTo>
                  <a:lnTo>
                    <a:pt x="345" y="981"/>
                  </a:lnTo>
                  <a:lnTo>
                    <a:pt x="345" y="981"/>
                  </a:lnTo>
                  <a:lnTo>
                    <a:pt x="345" y="981"/>
                  </a:lnTo>
                  <a:lnTo>
                    <a:pt x="345" y="981"/>
                  </a:lnTo>
                  <a:lnTo>
                    <a:pt x="345" y="980"/>
                  </a:lnTo>
                  <a:lnTo>
                    <a:pt x="345" y="979"/>
                  </a:lnTo>
                  <a:lnTo>
                    <a:pt x="345" y="978"/>
                  </a:lnTo>
                  <a:lnTo>
                    <a:pt x="344" y="978"/>
                  </a:lnTo>
                  <a:lnTo>
                    <a:pt x="344" y="978"/>
                  </a:lnTo>
                  <a:lnTo>
                    <a:pt x="344" y="978"/>
                  </a:lnTo>
                  <a:lnTo>
                    <a:pt x="343" y="977"/>
                  </a:lnTo>
                  <a:lnTo>
                    <a:pt x="342" y="977"/>
                  </a:lnTo>
                  <a:lnTo>
                    <a:pt x="341" y="977"/>
                  </a:lnTo>
                  <a:lnTo>
                    <a:pt x="341" y="977"/>
                  </a:lnTo>
                  <a:lnTo>
                    <a:pt x="340" y="977"/>
                  </a:lnTo>
                  <a:lnTo>
                    <a:pt x="340" y="977"/>
                  </a:lnTo>
                  <a:lnTo>
                    <a:pt x="340" y="977"/>
                  </a:lnTo>
                  <a:lnTo>
                    <a:pt x="339" y="977"/>
                  </a:lnTo>
                  <a:lnTo>
                    <a:pt x="339" y="977"/>
                  </a:lnTo>
                  <a:lnTo>
                    <a:pt x="339" y="976"/>
                  </a:lnTo>
                  <a:lnTo>
                    <a:pt x="339" y="976"/>
                  </a:lnTo>
                  <a:lnTo>
                    <a:pt x="338" y="977"/>
                  </a:lnTo>
                  <a:lnTo>
                    <a:pt x="337" y="977"/>
                  </a:lnTo>
                  <a:lnTo>
                    <a:pt x="337" y="977"/>
                  </a:lnTo>
                  <a:lnTo>
                    <a:pt x="337" y="976"/>
                  </a:lnTo>
                  <a:lnTo>
                    <a:pt x="337" y="976"/>
                  </a:lnTo>
                  <a:lnTo>
                    <a:pt x="337" y="976"/>
                  </a:lnTo>
                  <a:lnTo>
                    <a:pt x="337" y="975"/>
                  </a:lnTo>
                  <a:lnTo>
                    <a:pt x="338" y="974"/>
                  </a:lnTo>
                  <a:lnTo>
                    <a:pt x="337" y="972"/>
                  </a:lnTo>
                  <a:lnTo>
                    <a:pt x="337" y="972"/>
                  </a:lnTo>
                  <a:lnTo>
                    <a:pt x="337" y="972"/>
                  </a:lnTo>
                  <a:lnTo>
                    <a:pt x="337" y="972"/>
                  </a:lnTo>
                  <a:lnTo>
                    <a:pt x="336" y="970"/>
                  </a:lnTo>
                  <a:lnTo>
                    <a:pt x="336" y="970"/>
                  </a:lnTo>
                  <a:lnTo>
                    <a:pt x="335" y="968"/>
                  </a:lnTo>
                  <a:lnTo>
                    <a:pt x="335" y="968"/>
                  </a:lnTo>
                  <a:lnTo>
                    <a:pt x="336" y="968"/>
                  </a:lnTo>
                  <a:lnTo>
                    <a:pt x="337" y="968"/>
                  </a:lnTo>
                  <a:lnTo>
                    <a:pt x="337" y="968"/>
                  </a:lnTo>
                  <a:lnTo>
                    <a:pt x="337" y="968"/>
                  </a:lnTo>
                  <a:lnTo>
                    <a:pt x="336" y="966"/>
                  </a:lnTo>
                  <a:lnTo>
                    <a:pt x="335" y="966"/>
                  </a:lnTo>
                  <a:lnTo>
                    <a:pt x="335" y="966"/>
                  </a:lnTo>
                  <a:lnTo>
                    <a:pt x="335" y="965"/>
                  </a:lnTo>
                  <a:lnTo>
                    <a:pt x="336" y="965"/>
                  </a:lnTo>
                  <a:lnTo>
                    <a:pt x="336" y="965"/>
                  </a:lnTo>
                  <a:lnTo>
                    <a:pt x="336" y="964"/>
                  </a:lnTo>
                  <a:lnTo>
                    <a:pt x="337" y="964"/>
                  </a:lnTo>
                  <a:lnTo>
                    <a:pt x="337" y="964"/>
                  </a:lnTo>
                  <a:lnTo>
                    <a:pt x="337" y="962"/>
                  </a:lnTo>
                  <a:lnTo>
                    <a:pt x="337" y="961"/>
                  </a:lnTo>
                  <a:lnTo>
                    <a:pt x="337" y="961"/>
                  </a:lnTo>
                  <a:lnTo>
                    <a:pt x="337" y="959"/>
                  </a:lnTo>
                  <a:lnTo>
                    <a:pt x="338" y="959"/>
                  </a:lnTo>
                  <a:lnTo>
                    <a:pt x="338" y="958"/>
                  </a:lnTo>
                  <a:lnTo>
                    <a:pt x="340" y="958"/>
                  </a:lnTo>
                  <a:lnTo>
                    <a:pt x="340" y="957"/>
                  </a:lnTo>
                  <a:lnTo>
                    <a:pt x="340" y="956"/>
                  </a:lnTo>
                  <a:lnTo>
                    <a:pt x="341" y="956"/>
                  </a:lnTo>
                  <a:lnTo>
                    <a:pt x="341" y="955"/>
                  </a:lnTo>
                  <a:lnTo>
                    <a:pt x="341" y="955"/>
                  </a:lnTo>
                  <a:lnTo>
                    <a:pt x="343" y="955"/>
                  </a:lnTo>
                  <a:lnTo>
                    <a:pt x="343" y="955"/>
                  </a:lnTo>
                  <a:lnTo>
                    <a:pt x="344" y="955"/>
                  </a:lnTo>
                  <a:lnTo>
                    <a:pt x="345" y="955"/>
                  </a:lnTo>
                  <a:lnTo>
                    <a:pt x="345" y="955"/>
                  </a:lnTo>
                  <a:lnTo>
                    <a:pt x="345" y="955"/>
                  </a:lnTo>
                  <a:lnTo>
                    <a:pt x="345" y="955"/>
                  </a:lnTo>
                  <a:lnTo>
                    <a:pt x="346" y="956"/>
                  </a:lnTo>
                  <a:lnTo>
                    <a:pt x="346" y="956"/>
                  </a:lnTo>
                  <a:lnTo>
                    <a:pt x="346" y="956"/>
                  </a:lnTo>
                  <a:lnTo>
                    <a:pt x="347" y="956"/>
                  </a:lnTo>
                  <a:lnTo>
                    <a:pt x="347" y="956"/>
                  </a:lnTo>
                  <a:lnTo>
                    <a:pt x="347" y="956"/>
                  </a:lnTo>
                  <a:lnTo>
                    <a:pt x="348" y="957"/>
                  </a:lnTo>
                  <a:lnTo>
                    <a:pt x="348" y="957"/>
                  </a:lnTo>
                  <a:lnTo>
                    <a:pt x="348" y="957"/>
                  </a:lnTo>
                  <a:lnTo>
                    <a:pt x="348" y="958"/>
                  </a:lnTo>
                  <a:lnTo>
                    <a:pt x="349" y="957"/>
                  </a:lnTo>
                  <a:lnTo>
                    <a:pt x="349" y="957"/>
                  </a:lnTo>
                  <a:lnTo>
                    <a:pt x="349" y="957"/>
                  </a:lnTo>
                  <a:lnTo>
                    <a:pt x="350" y="957"/>
                  </a:lnTo>
                  <a:lnTo>
                    <a:pt x="350" y="957"/>
                  </a:lnTo>
                  <a:lnTo>
                    <a:pt x="350" y="956"/>
                  </a:lnTo>
                  <a:lnTo>
                    <a:pt x="351" y="957"/>
                  </a:lnTo>
                  <a:lnTo>
                    <a:pt x="351" y="957"/>
                  </a:lnTo>
                  <a:lnTo>
                    <a:pt x="351" y="958"/>
                  </a:lnTo>
                  <a:lnTo>
                    <a:pt x="352" y="959"/>
                  </a:lnTo>
                  <a:lnTo>
                    <a:pt x="353" y="959"/>
                  </a:lnTo>
                  <a:lnTo>
                    <a:pt x="353" y="959"/>
                  </a:lnTo>
                  <a:lnTo>
                    <a:pt x="352" y="960"/>
                  </a:lnTo>
                  <a:lnTo>
                    <a:pt x="352" y="961"/>
                  </a:lnTo>
                  <a:lnTo>
                    <a:pt x="352" y="961"/>
                  </a:lnTo>
                  <a:lnTo>
                    <a:pt x="351" y="961"/>
                  </a:lnTo>
                  <a:lnTo>
                    <a:pt x="351" y="962"/>
                  </a:lnTo>
                  <a:lnTo>
                    <a:pt x="352" y="963"/>
                  </a:lnTo>
                  <a:lnTo>
                    <a:pt x="352" y="962"/>
                  </a:lnTo>
                  <a:lnTo>
                    <a:pt x="353" y="963"/>
                  </a:lnTo>
                  <a:lnTo>
                    <a:pt x="353" y="963"/>
                  </a:lnTo>
                  <a:lnTo>
                    <a:pt x="353" y="964"/>
                  </a:lnTo>
                  <a:lnTo>
                    <a:pt x="352" y="964"/>
                  </a:lnTo>
                  <a:lnTo>
                    <a:pt x="352" y="965"/>
                  </a:lnTo>
                  <a:lnTo>
                    <a:pt x="353" y="967"/>
                  </a:lnTo>
                  <a:lnTo>
                    <a:pt x="353" y="968"/>
                  </a:lnTo>
                  <a:lnTo>
                    <a:pt x="354" y="969"/>
                  </a:lnTo>
                  <a:lnTo>
                    <a:pt x="354" y="969"/>
                  </a:lnTo>
                  <a:lnTo>
                    <a:pt x="354" y="970"/>
                  </a:lnTo>
                  <a:lnTo>
                    <a:pt x="354" y="970"/>
                  </a:lnTo>
                  <a:lnTo>
                    <a:pt x="354" y="971"/>
                  </a:lnTo>
                  <a:lnTo>
                    <a:pt x="354" y="971"/>
                  </a:lnTo>
                  <a:lnTo>
                    <a:pt x="354" y="972"/>
                  </a:lnTo>
                  <a:lnTo>
                    <a:pt x="354" y="972"/>
                  </a:lnTo>
                  <a:lnTo>
                    <a:pt x="355" y="972"/>
                  </a:lnTo>
                  <a:lnTo>
                    <a:pt x="356" y="972"/>
                  </a:lnTo>
                  <a:lnTo>
                    <a:pt x="357" y="972"/>
                  </a:lnTo>
                  <a:lnTo>
                    <a:pt x="358" y="973"/>
                  </a:lnTo>
                  <a:lnTo>
                    <a:pt x="358" y="973"/>
                  </a:lnTo>
                  <a:lnTo>
                    <a:pt x="358" y="973"/>
                  </a:lnTo>
                  <a:lnTo>
                    <a:pt x="358" y="973"/>
                  </a:lnTo>
                  <a:lnTo>
                    <a:pt x="358" y="973"/>
                  </a:lnTo>
                  <a:lnTo>
                    <a:pt x="359" y="973"/>
                  </a:lnTo>
                  <a:lnTo>
                    <a:pt x="359" y="974"/>
                  </a:lnTo>
                  <a:lnTo>
                    <a:pt x="360" y="974"/>
                  </a:lnTo>
                  <a:lnTo>
                    <a:pt x="360" y="974"/>
                  </a:lnTo>
                  <a:lnTo>
                    <a:pt x="361" y="975"/>
                  </a:lnTo>
                  <a:lnTo>
                    <a:pt x="361" y="974"/>
                  </a:lnTo>
                  <a:lnTo>
                    <a:pt x="363" y="975"/>
                  </a:lnTo>
                  <a:lnTo>
                    <a:pt x="363" y="975"/>
                  </a:lnTo>
                  <a:lnTo>
                    <a:pt x="363" y="976"/>
                  </a:lnTo>
                  <a:lnTo>
                    <a:pt x="364" y="976"/>
                  </a:lnTo>
                  <a:lnTo>
                    <a:pt x="365" y="976"/>
                  </a:lnTo>
                  <a:lnTo>
                    <a:pt x="365" y="976"/>
                  </a:lnTo>
                  <a:lnTo>
                    <a:pt x="366" y="976"/>
                  </a:lnTo>
                  <a:lnTo>
                    <a:pt x="366" y="977"/>
                  </a:lnTo>
                  <a:lnTo>
                    <a:pt x="367" y="977"/>
                  </a:lnTo>
                  <a:lnTo>
                    <a:pt x="368" y="977"/>
                  </a:lnTo>
                  <a:lnTo>
                    <a:pt x="369" y="977"/>
                  </a:lnTo>
                  <a:lnTo>
                    <a:pt x="369" y="976"/>
                  </a:lnTo>
                  <a:lnTo>
                    <a:pt x="369" y="976"/>
                  </a:lnTo>
                  <a:lnTo>
                    <a:pt x="369" y="976"/>
                  </a:lnTo>
                  <a:lnTo>
                    <a:pt x="369" y="975"/>
                  </a:lnTo>
                  <a:lnTo>
                    <a:pt x="369" y="975"/>
                  </a:lnTo>
                  <a:lnTo>
                    <a:pt x="369" y="974"/>
                  </a:lnTo>
                  <a:lnTo>
                    <a:pt x="368" y="974"/>
                  </a:lnTo>
                  <a:lnTo>
                    <a:pt x="368" y="975"/>
                  </a:lnTo>
                  <a:lnTo>
                    <a:pt x="367" y="975"/>
                  </a:lnTo>
                  <a:lnTo>
                    <a:pt x="367" y="974"/>
                  </a:lnTo>
                  <a:lnTo>
                    <a:pt x="368" y="974"/>
                  </a:lnTo>
                  <a:lnTo>
                    <a:pt x="368" y="973"/>
                  </a:lnTo>
                  <a:lnTo>
                    <a:pt x="368" y="973"/>
                  </a:lnTo>
                  <a:lnTo>
                    <a:pt x="368" y="972"/>
                  </a:lnTo>
                  <a:lnTo>
                    <a:pt x="370" y="972"/>
                  </a:lnTo>
                  <a:lnTo>
                    <a:pt x="371" y="971"/>
                  </a:lnTo>
                  <a:lnTo>
                    <a:pt x="371" y="971"/>
                  </a:lnTo>
                  <a:lnTo>
                    <a:pt x="371" y="970"/>
                  </a:lnTo>
                  <a:lnTo>
                    <a:pt x="371" y="969"/>
                  </a:lnTo>
                  <a:lnTo>
                    <a:pt x="371" y="968"/>
                  </a:lnTo>
                  <a:lnTo>
                    <a:pt x="372" y="968"/>
                  </a:lnTo>
                  <a:lnTo>
                    <a:pt x="372" y="968"/>
                  </a:lnTo>
                  <a:lnTo>
                    <a:pt x="371" y="967"/>
                  </a:lnTo>
                  <a:lnTo>
                    <a:pt x="371" y="967"/>
                  </a:lnTo>
                  <a:lnTo>
                    <a:pt x="371" y="966"/>
                  </a:lnTo>
                  <a:lnTo>
                    <a:pt x="371" y="965"/>
                  </a:lnTo>
                  <a:lnTo>
                    <a:pt x="371" y="964"/>
                  </a:lnTo>
                  <a:lnTo>
                    <a:pt x="371" y="964"/>
                  </a:lnTo>
                  <a:lnTo>
                    <a:pt x="372" y="964"/>
                  </a:lnTo>
                  <a:lnTo>
                    <a:pt x="372" y="962"/>
                  </a:lnTo>
                  <a:lnTo>
                    <a:pt x="373" y="961"/>
                  </a:lnTo>
                  <a:lnTo>
                    <a:pt x="373" y="960"/>
                  </a:lnTo>
                  <a:lnTo>
                    <a:pt x="374" y="959"/>
                  </a:lnTo>
                  <a:lnTo>
                    <a:pt x="374" y="959"/>
                  </a:lnTo>
                  <a:lnTo>
                    <a:pt x="376" y="960"/>
                  </a:lnTo>
                  <a:lnTo>
                    <a:pt x="376" y="960"/>
                  </a:lnTo>
                  <a:lnTo>
                    <a:pt x="378" y="961"/>
                  </a:lnTo>
                  <a:lnTo>
                    <a:pt x="378" y="961"/>
                  </a:lnTo>
                  <a:lnTo>
                    <a:pt x="379" y="962"/>
                  </a:lnTo>
                  <a:lnTo>
                    <a:pt x="380" y="963"/>
                  </a:lnTo>
                  <a:lnTo>
                    <a:pt x="380" y="963"/>
                  </a:lnTo>
                  <a:lnTo>
                    <a:pt x="383" y="964"/>
                  </a:lnTo>
                  <a:lnTo>
                    <a:pt x="384" y="965"/>
                  </a:lnTo>
                  <a:lnTo>
                    <a:pt x="387" y="967"/>
                  </a:lnTo>
                  <a:lnTo>
                    <a:pt x="387" y="968"/>
                  </a:lnTo>
                  <a:lnTo>
                    <a:pt x="389" y="969"/>
                  </a:lnTo>
                  <a:lnTo>
                    <a:pt x="389" y="971"/>
                  </a:lnTo>
                  <a:lnTo>
                    <a:pt x="389" y="972"/>
                  </a:lnTo>
                  <a:lnTo>
                    <a:pt x="391" y="973"/>
                  </a:lnTo>
                  <a:lnTo>
                    <a:pt x="391" y="974"/>
                  </a:lnTo>
                  <a:lnTo>
                    <a:pt x="393" y="974"/>
                  </a:lnTo>
                  <a:lnTo>
                    <a:pt x="393" y="974"/>
                  </a:lnTo>
                  <a:lnTo>
                    <a:pt x="394" y="975"/>
                  </a:lnTo>
                  <a:lnTo>
                    <a:pt x="395" y="976"/>
                  </a:lnTo>
                  <a:lnTo>
                    <a:pt x="397" y="977"/>
                  </a:lnTo>
                  <a:lnTo>
                    <a:pt x="397" y="976"/>
                  </a:lnTo>
                  <a:lnTo>
                    <a:pt x="397" y="976"/>
                  </a:lnTo>
                  <a:lnTo>
                    <a:pt x="400" y="977"/>
                  </a:lnTo>
                  <a:lnTo>
                    <a:pt x="401" y="977"/>
                  </a:lnTo>
                  <a:lnTo>
                    <a:pt x="401" y="978"/>
                  </a:lnTo>
                  <a:lnTo>
                    <a:pt x="404" y="979"/>
                  </a:lnTo>
                  <a:lnTo>
                    <a:pt x="406" y="980"/>
                  </a:lnTo>
                  <a:lnTo>
                    <a:pt x="406" y="980"/>
                  </a:lnTo>
                  <a:lnTo>
                    <a:pt x="406" y="981"/>
                  </a:lnTo>
                  <a:lnTo>
                    <a:pt x="407" y="980"/>
                  </a:lnTo>
                  <a:lnTo>
                    <a:pt x="407" y="980"/>
                  </a:lnTo>
                  <a:lnTo>
                    <a:pt x="407" y="978"/>
                  </a:lnTo>
                  <a:lnTo>
                    <a:pt x="407" y="978"/>
                  </a:lnTo>
                  <a:lnTo>
                    <a:pt x="406" y="977"/>
                  </a:lnTo>
                  <a:lnTo>
                    <a:pt x="406" y="977"/>
                  </a:lnTo>
                  <a:lnTo>
                    <a:pt x="404" y="977"/>
                  </a:lnTo>
                  <a:lnTo>
                    <a:pt x="404" y="976"/>
                  </a:lnTo>
                  <a:lnTo>
                    <a:pt x="404" y="976"/>
                  </a:lnTo>
                  <a:lnTo>
                    <a:pt x="404" y="975"/>
                  </a:lnTo>
                  <a:lnTo>
                    <a:pt x="404" y="974"/>
                  </a:lnTo>
                  <a:lnTo>
                    <a:pt x="404" y="973"/>
                  </a:lnTo>
                  <a:lnTo>
                    <a:pt x="404" y="973"/>
                  </a:lnTo>
                  <a:lnTo>
                    <a:pt x="402" y="972"/>
                  </a:lnTo>
                  <a:lnTo>
                    <a:pt x="398" y="971"/>
                  </a:lnTo>
                  <a:lnTo>
                    <a:pt x="397" y="971"/>
                  </a:lnTo>
                  <a:lnTo>
                    <a:pt x="395" y="971"/>
                  </a:lnTo>
                  <a:lnTo>
                    <a:pt x="394" y="970"/>
                  </a:lnTo>
                  <a:lnTo>
                    <a:pt x="394" y="970"/>
                  </a:lnTo>
                  <a:lnTo>
                    <a:pt x="393" y="969"/>
                  </a:lnTo>
                  <a:lnTo>
                    <a:pt x="393" y="969"/>
                  </a:lnTo>
                  <a:lnTo>
                    <a:pt x="393" y="969"/>
                  </a:lnTo>
                  <a:lnTo>
                    <a:pt x="393" y="968"/>
                  </a:lnTo>
                  <a:lnTo>
                    <a:pt x="392" y="968"/>
                  </a:lnTo>
                  <a:lnTo>
                    <a:pt x="392" y="968"/>
                  </a:lnTo>
                  <a:lnTo>
                    <a:pt x="392" y="967"/>
                  </a:lnTo>
                  <a:lnTo>
                    <a:pt x="392" y="966"/>
                  </a:lnTo>
                  <a:lnTo>
                    <a:pt x="392" y="966"/>
                  </a:lnTo>
                  <a:lnTo>
                    <a:pt x="392" y="965"/>
                  </a:lnTo>
                  <a:lnTo>
                    <a:pt x="391" y="964"/>
                  </a:lnTo>
                  <a:lnTo>
                    <a:pt x="389" y="962"/>
                  </a:lnTo>
                  <a:lnTo>
                    <a:pt x="389" y="962"/>
                  </a:lnTo>
                  <a:lnTo>
                    <a:pt x="389" y="961"/>
                  </a:lnTo>
                  <a:lnTo>
                    <a:pt x="388" y="961"/>
                  </a:lnTo>
                  <a:lnTo>
                    <a:pt x="388" y="960"/>
                  </a:lnTo>
                  <a:lnTo>
                    <a:pt x="387" y="960"/>
                  </a:lnTo>
                  <a:lnTo>
                    <a:pt x="384" y="960"/>
                  </a:lnTo>
                  <a:lnTo>
                    <a:pt x="381" y="959"/>
                  </a:lnTo>
                  <a:lnTo>
                    <a:pt x="380" y="959"/>
                  </a:lnTo>
                  <a:lnTo>
                    <a:pt x="380" y="959"/>
                  </a:lnTo>
                  <a:lnTo>
                    <a:pt x="380" y="959"/>
                  </a:lnTo>
                  <a:lnTo>
                    <a:pt x="379" y="958"/>
                  </a:lnTo>
                  <a:lnTo>
                    <a:pt x="379" y="956"/>
                  </a:lnTo>
                  <a:lnTo>
                    <a:pt x="379" y="955"/>
                  </a:lnTo>
                  <a:lnTo>
                    <a:pt x="378" y="955"/>
                  </a:lnTo>
                  <a:lnTo>
                    <a:pt x="377" y="955"/>
                  </a:lnTo>
                  <a:lnTo>
                    <a:pt x="377" y="954"/>
                  </a:lnTo>
                  <a:lnTo>
                    <a:pt x="376" y="953"/>
                  </a:lnTo>
                  <a:lnTo>
                    <a:pt x="377" y="953"/>
                  </a:lnTo>
                  <a:lnTo>
                    <a:pt x="376" y="953"/>
                  </a:lnTo>
                  <a:lnTo>
                    <a:pt x="377" y="952"/>
                  </a:lnTo>
                  <a:lnTo>
                    <a:pt x="379" y="951"/>
                  </a:lnTo>
                  <a:lnTo>
                    <a:pt x="380" y="952"/>
                  </a:lnTo>
                  <a:lnTo>
                    <a:pt x="380" y="952"/>
                  </a:lnTo>
                  <a:lnTo>
                    <a:pt x="381" y="952"/>
                  </a:lnTo>
                  <a:lnTo>
                    <a:pt x="382" y="953"/>
                  </a:lnTo>
                  <a:lnTo>
                    <a:pt x="383" y="953"/>
                  </a:lnTo>
                  <a:lnTo>
                    <a:pt x="383" y="953"/>
                  </a:lnTo>
                  <a:lnTo>
                    <a:pt x="383" y="952"/>
                  </a:lnTo>
                  <a:lnTo>
                    <a:pt x="383" y="951"/>
                  </a:lnTo>
                  <a:lnTo>
                    <a:pt x="383" y="951"/>
                  </a:lnTo>
                  <a:lnTo>
                    <a:pt x="382" y="951"/>
                  </a:lnTo>
                  <a:lnTo>
                    <a:pt x="383" y="951"/>
                  </a:lnTo>
                  <a:lnTo>
                    <a:pt x="383" y="951"/>
                  </a:lnTo>
                  <a:lnTo>
                    <a:pt x="385" y="950"/>
                  </a:lnTo>
                  <a:lnTo>
                    <a:pt x="385" y="951"/>
                  </a:lnTo>
                  <a:lnTo>
                    <a:pt x="385" y="951"/>
                  </a:lnTo>
                  <a:lnTo>
                    <a:pt x="386" y="951"/>
                  </a:lnTo>
                  <a:lnTo>
                    <a:pt x="386" y="952"/>
                  </a:lnTo>
                  <a:lnTo>
                    <a:pt x="386" y="953"/>
                  </a:lnTo>
                  <a:lnTo>
                    <a:pt x="385" y="953"/>
                  </a:lnTo>
                  <a:lnTo>
                    <a:pt x="385" y="954"/>
                  </a:lnTo>
                  <a:lnTo>
                    <a:pt x="386" y="955"/>
                  </a:lnTo>
                  <a:lnTo>
                    <a:pt x="387" y="955"/>
                  </a:lnTo>
                  <a:lnTo>
                    <a:pt x="388" y="955"/>
                  </a:lnTo>
                  <a:lnTo>
                    <a:pt x="388" y="955"/>
                  </a:lnTo>
                  <a:lnTo>
                    <a:pt x="389" y="956"/>
                  </a:lnTo>
                  <a:lnTo>
                    <a:pt x="389" y="956"/>
                  </a:lnTo>
                  <a:lnTo>
                    <a:pt x="389" y="957"/>
                  </a:lnTo>
                  <a:lnTo>
                    <a:pt x="390" y="958"/>
                  </a:lnTo>
                  <a:lnTo>
                    <a:pt x="392" y="959"/>
                  </a:lnTo>
                  <a:lnTo>
                    <a:pt x="395" y="959"/>
                  </a:lnTo>
                  <a:lnTo>
                    <a:pt x="397" y="959"/>
                  </a:lnTo>
                  <a:lnTo>
                    <a:pt x="398" y="958"/>
                  </a:lnTo>
                  <a:lnTo>
                    <a:pt x="399" y="957"/>
                  </a:lnTo>
                  <a:lnTo>
                    <a:pt x="401" y="957"/>
                  </a:lnTo>
                  <a:lnTo>
                    <a:pt x="402" y="957"/>
                  </a:lnTo>
                  <a:lnTo>
                    <a:pt x="402" y="956"/>
                  </a:lnTo>
                  <a:lnTo>
                    <a:pt x="403" y="957"/>
                  </a:lnTo>
                  <a:lnTo>
                    <a:pt x="403" y="956"/>
                  </a:lnTo>
                  <a:lnTo>
                    <a:pt x="405" y="956"/>
                  </a:lnTo>
                  <a:lnTo>
                    <a:pt x="405" y="956"/>
                  </a:lnTo>
                  <a:lnTo>
                    <a:pt x="405" y="957"/>
                  </a:lnTo>
                  <a:lnTo>
                    <a:pt x="405" y="957"/>
                  </a:lnTo>
                  <a:lnTo>
                    <a:pt x="405" y="958"/>
                  </a:lnTo>
                  <a:lnTo>
                    <a:pt x="404" y="958"/>
                  </a:lnTo>
                  <a:lnTo>
                    <a:pt x="404" y="958"/>
                  </a:lnTo>
                  <a:lnTo>
                    <a:pt x="405" y="958"/>
                  </a:lnTo>
                  <a:lnTo>
                    <a:pt x="406" y="958"/>
                  </a:lnTo>
                  <a:lnTo>
                    <a:pt x="406" y="958"/>
                  </a:lnTo>
                  <a:lnTo>
                    <a:pt x="406" y="959"/>
                  </a:lnTo>
                  <a:lnTo>
                    <a:pt x="407" y="959"/>
                  </a:lnTo>
                  <a:lnTo>
                    <a:pt x="409" y="959"/>
                  </a:lnTo>
                  <a:lnTo>
                    <a:pt x="409" y="960"/>
                  </a:lnTo>
                  <a:lnTo>
                    <a:pt x="410" y="962"/>
                  </a:lnTo>
                  <a:lnTo>
                    <a:pt x="410" y="962"/>
                  </a:lnTo>
                  <a:lnTo>
                    <a:pt x="411" y="962"/>
                  </a:lnTo>
                  <a:lnTo>
                    <a:pt x="410" y="963"/>
                  </a:lnTo>
                  <a:lnTo>
                    <a:pt x="411" y="963"/>
                  </a:lnTo>
                  <a:lnTo>
                    <a:pt x="411" y="963"/>
                  </a:lnTo>
                  <a:lnTo>
                    <a:pt x="412" y="964"/>
                  </a:lnTo>
                  <a:lnTo>
                    <a:pt x="412" y="964"/>
                  </a:lnTo>
                  <a:lnTo>
                    <a:pt x="413" y="964"/>
                  </a:lnTo>
                  <a:lnTo>
                    <a:pt x="413" y="965"/>
                  </a:lnTo>
                  <a:lnTo>
                    <a:pt x="414" y="965"/>
                  </a:lnTo>
                  <a:lnTo>
                    <a:pt x="415" y="966"/>
                  </a:lnTo>
                  <a:lnTo>
                    <a:pt x="415" y="967"/>
                  </a:lnTo>
                  <a:lnTo>
                    <a:pt x="415" y="966"/>
                  </a:lnTo>
                  <a:lnTo>
                    <a:pt x="417" y="967"/>
                  </a:lnTo>
                  <a:lnTo>
                    <a:pt x="417" y="968"/>
                  </a:lnTo>
                  <a:lnTo>
                    <a:pt x="418" y="968"/>
                  </a:lnTo>
                  <a:lnTo>
                    <a:pt x="418" y="968"/>
                  </a:lnTo>
                  <a:lnTo>
                    <a:pt x="419" y="968"/>
                  </a:lnTo>
                  <a:lnTo>
                    <a:pt x="419" y="970"/>
                  </a:lnTo>
                  <a:lnTo>
                    <a:pt x="421" y="970"/>
                  </a:lnTo>
                  <a:lnTo>
                    <a:pt x="421" y="970"/>
                  </a:lnTo>
                  <a:lnTo>
                    <a:pt x="422" y="970"/>
                  </a:lnTo>
                  <a:lnTo>
                    <a:pt x="423" y="970"/>
                  </a:lnTo>
                  <a:lnTo>
                    <a:pt x="423" y="971"/>
                  </a:lnTo>
                  <a:lnTo>
                    <a:pt x="424" y="972"/>
                  </a:lnTo>
                  <a:lnTo>
                    <a:pt x="424" y="972"/>
                  </a:lnTo>
                  <a:lnTo>
                    <a:pt x="425" y="972"/>
                  </a:lnTo>
                  <a:lnTo>
                    <a:pt x="425" y="974"/>
                  </a:lnTo>
                  <a:lnTo>
                    <a:pt x="426" y="975"/>
                  </a:lnTo>
                  <a:lnTo>
                    <a:pt x="427" y="977"/>
                  </a:lnTo>
                  <a:lnTo>
                    <a:pt x="427" y="977"/>
                  </a:lnTo>
                  <a:lnTo>
                    <a:pt x="427" y="977"/>
                  </a:lnTo>
                  <a:lnTo>
                    <a:pt x="428" y="977"/>
                  </a:lnTo>
                  <a:lnTo>
                    <a:pt x="428" y="978"/>
                  </a:lnTo>
                  <a:lnTo>
                    <a:pt x="428" y="979"/>
                  </a:lnTo>
                  <a:lnTo>
                    <a:pt x="428" y="980"/>
                  </a:lnTo>
                  <a:lnTo>
                    <a:pt x="428" y="981"/>
                  </a:lnTo>
                  <a:lnTo>
                    <a:pt x="428" y="981"/>
                  </a:lnTo>
                  <a:lnTo>
                    <a:pt x="429" y="982"/>
                  </a:lnTo>
                  <a:lnTo>
                    <a:pt x="429" y="983"/>
                  </a:lnTo>
                  <a:lnTo>
                    <a:pt x="430" y="983"/>
                  </a:lnTo>
                  <a:lnTo>
                    <a:pt x="430" y="985"/>
                  </a:lnTo>
                  <a:lnTo>
                    <a:pt x="431" y="985"/>
                  </a:lnTo>
                  <a:lnTo>
                    <a:pt x="431" y="985"/>
                  </a:lnTo>
                  <a:lnTo>
                    <a:pt x="432" y="986"/>
                  </a:lnTo>
                  <a:lnTo>
                    <a:pt x="432" y="987"/>
                  </a:lnTo>
                  <a:lnTo>
                    <a:pt x="432" y="987"/>
                  </a:lnTo>
                  <a:lnTo>
                    <a:pt x="432" y="987"/>
                  </a:lnTo>
                  <a:lnTo>
                    <a:pt x="432" y="986"/>
                  </a:lnTo>
                  <a:lnTo>
                    <a:pt x="433" y="985"/>
                  </a:lnTo>
                  <a:lnTo>
                    <a:pt x="434" y="985"/>
                  </a:lnTo>
                  <a:lnTo>
                    <a:pt x="433" y="985"/>
                  </a:lnTo>
                  <a:lnTo>
                    <a:pt x="433" y="984"/>
                  </a:lnTo>
                  <a:lnTo>
                    <a:pt x="432" y="982"/>
                  </a:lnTo>
                  <a:lnTo>
                    <a:pt x="432" y="982"/>
                  </a:lnTo>
                  <a:lnTo>
                    <a:pt x="432" y="981"/>
                  </a:lnTo>
                  <a:lnTo>
                    <a:pt x="432" y="981"/>
                  </a:lnTo>
                  <a:lnTo>
                    <a:pt x="432" y="980"/>
                  </a:lnTo>
                  <a:lnTo>
                    <a:pt x="431" y="979"/>
                  </a:lnTo>
                  <a:lnTo>
                    <a:pt x="431" y="978"/>
                  </a:lnTo>
                  <a:lnTo>
                    <a:pt x="431" y="978"/>
                  </a:lnTo>
                  <a:lnTo>
                    <a:pt x="431" y="977"/>
                  </a:lnTo>
                  <a:lnTo>
                    <a:pt x="430" y="976"/>
                  </a:lnTo>
                  <a:lnTo>
                    <a:pt x="429" y="975"/>
                  </a:lnTo>
                  <a:lnTo>
                    <a:pt x="428" y="974"/>
                  </a:lnTo>
                  <a:lnTo>
                    <a:pt x="429" y="973"/>
                  </a:lnTo>
                  <a:lnTo>
                    <a:pt x="428" y="973"/>
                  </a:lnTo>
                  <a:lnTo>
                    <a:pt x="428" y="973"/>
                  </a:lnTo>
                  <a:lnTo>
                    <a:pt x="428" y="972"/>
                  </a:lnTo>
                  <a:lnTo>
                    <a:pt x="428" y="972"/>
                  </a:lnTo>
                  <a:lnTo>
                    <a:pt x="427" y="970"/>
                  </a:lnTo>
                  <a:lnTo>
                    <a:pt x="425" y="969"/>
                  </a:lnTo>
                  <a:lnTo>
                    <a:pt x="423" y="969"/>
                  </a:lnTo>
                  <a:lnTo>
                    <a:pt x="423" y="968"/>
                  </a:lnTo>
                  <a:lnTo>
                    <a:pt x="422" y="968"/>
                  </a:lnTo>
                  <a:lnTo>
                    <a:pt x="422" y="968"/>
                  </a:lnTo>
                  <a:lnTo>
                    <a:pt x="422" y="967"/>
                  </a:lnTo>
                  <a:lnTo>
                    <a:pt x="422" y="966"/>
                  </a:lnTo>
                  <a:lnTo>
                    <a:pt x="422" y="966"/>
                  </a:lnTo>
                  <a:lnTo>
                    <a:pt x="421" y="966"/>
                  </a:lnTo>
                  <a:lnTo>
                    <a:pt x="420" y="964"/>
                  </a:lnTo>
                  <a:lnTo>
                    <a:pt x="419" y="964"/>
                  </a:lnTo>
                  <a:lnTo>
                    <a:pt x="419" y="964"/>
                  </a:lnTo>
                  <a:lnTo>
                    <a:pt x="419" y="964"/>
                  </a:lnTo>
                  <a:lnTo>
                    <a:pt x="419" y="964"/>
                  </a:lnTo>
                  <a:lnTo>
                    <a:pt x="418" y="964"/>
                  </a:lnTo>
                  <a:lnTo>
                    <a:pt x="418" y="964"/>
                  </a:lnTo>
                  <a:lnTo>
                    <a:pt x="417" y="964"/>
                  </a:lnTo>
                  <a:lnTo>
                    <a:pt x="417" y="964"/>
                  </a:lnTo>
                  <a:lnTo>
                    <a:pt x="417" y="964"/>
                  </a:lnTo>
                  <a:lnTo>
                    <a:pt x="417" y="963"/>
                  </a:lnTo>
                  <a:lnTo>
                    <a:pt x="416" y="962"/>
                  </a:lnTo>
                  <a:lnTo>
                    <a:pt x="416" y="962"/>
                  </a:lnTo>
                  <a:lnTo>
                    <a:pt x="415" y="961"/>
                  </a:lnTo>
                  <a:lnTo>
                    <a:pt x="415" y="959"/>
                  </a:lnTo>
                  <a:lnTo>
                    <a:pt x="414" y="959"/>
                  </a:lnTo>
                  <a:lnTo>
                    <a:pt x="412" y="959"/>
                  </a:lnTo>
                  <a:lnTo>
                    <a:pt x="412" y="958"/>
                  </a:lnTo>
                  <a:lnTo>
                    <a:pt x="410" y="957"/>
                  </a:lnTo>
                  <a:lnTo>
                    <a:pt x="410" y="956"/>
                  </a:lnTo>
                  <a:lnTo>
                    <a:pt x="410" y="955"/>
                  </a:lnTo>
                  <a:lnTo>
                    <a:pt x="409" y="955"/>
                  </a:lnTo>
                  <a:lnTo>
                    <a:pt x="408" y="955"/>
                  </a:lnTo>
                  <a:lnTo>
                    <a:pt x="407" y="955"/>
                  </a:lnTo>
                  <a:lnTo>
                    <a:pt x="407" y="954"/>
                  </a:lnTo>
                  <a:lnTo>
                    <a:pt x="407" y="954"/>
                  </a:lnTo>
                  <a:lnTo>
                    <a:pt x="407" y="954"/>
                  </a:lnTo>
                  <a:lnTo>
                    <a:pt x="409" y="953"/>
                  </a:lnTo>
                  <a:lnTo>
                    <a:pt x="409" y="953"/>
                  </a:lnTo>
                  <a:lnTo>
                    <a:pt x="410" y="953"/>
                  </a:lnTo>
                  <a:lnTo>
                    <a:pt x="410" y="953"/>
                  </a:lnTo>
                  <a:lnTo>
                    <a:pt x="411" y="953"/>
                  </a:lnTo>
                  <a:lnTo>
                    <a:pt x="411" y="953"/>
                  </a:lnTo>
                  <a:lnTo>
                    <a:pt x="411" y="952"/>
                  </a:lnTo>
                  <a:lnTo>
                    <a:pt x="411" y="951"/>
                  </a:lnTo>
                  <a:lnTo>
                    <a:pt x="413" y="951"/>
                  </a:lnTo>
                  <a:lnTo>
                    <a:pt x="414" y="951"/>
                  </a:lnTo>
                  <a:lnTo>
                    <a:pt x="414" y="950"/>
                  </a:lnTo>
                  <a:lnTo>
                    <a:pt x="415" y="950"/>
                  </a:lnTo>
                  <a:lnTo>
                    <a:pt x="415" y="948"/>
                  </a:lnTo>
                  <a:lnTo>
                    <a:pt x="415" y="948"/>
                  </a:lnTo>
                  <a:lnTo>
                    <a:pt x="415" y="947"/>
                  </a:lnTo>
                  <a:lnTo>
                    <a:pt x="415" y="946"/>
                  </a:lnTo>
                  <a:lnTo>
                    <a:pt x="415" y="946"/>
                  </a:lnTo>
                  <a:lnTo>
                    <a:pt x="415" y="946"/>
                  </a:lnTo>
                  <a:lnTo>
                    <a:pt x="415" y="945"/>
                  </a:lnTo>
                  <a:lnTo>
                    <a:pt x="415" y="946"/>
                  </a:lnTo>
                  <a:lnTo>
                    <a:pt x="415" y="946"/>
                  </a:lnTo>
                  <a:lnTo>
                    <a:pt x="414" y="946"/>
                  </a:lnTo>
                  <a:lnTo>
                    <a:pt x="414" y="947"/>
                  </a:lnTo>
                  <a:lnTo>
                    <a:pt x="414" y="947"/>
                  </a:lnTo>
                  <a:lnTo>
                    <a:pt x="414" y="947"/>
                  </a:lnTo>
                  <a:lnTo>
                    <a:pt x="413" y="948"/>
                  </a:lnTo>
                  <a:lnTo>
                    <a:pt x="412" y="948"/>
                  </a:lnTo>
                  <a:lnTo>
                    <a:pt x="412" y="948"/>
                  </a:lnTo>
                  <a:lnTo>
                    <a:pt x="412" y="947"/>
                  </a:lnTo>
                  <a:lnTo>
                    <a:pt x="413" y="947"/>
                  </a:lnTo>
                  <a:lnTo>
                    <a:pt x="412" y="946"/>
                  </a:lnTo>
                  <a:lnTo>
                    <a:pt x="412" y="946"/>
                  </a:lnTo>
                  <a:lnTo>
                    <a:pt x="412" y="946"/>
                  </a:lnTo>
                  <a:lnTo>
                    <a:pt x="413" y="946"/>
                  </a:lnTo>
                  <a:lnTo>
                    <a:pt x="413" y="945"/>
                  </a:lnTo>
                  <a:lnTo>
                    <a:pt x="412" y="945"/>
                  </a:lnTo>
                  <a:lnTo>
                    <a:pt x="413" y="945"/>
                  </a:lnTo>
                  <a:lnTo>
                    <a:pt x="412" y="945"/>
                  </a:lnTo>
                  <a:lnTo>
                    <a:pt x="412" y="944"/>
                  </a:lnTo>
                  <a:lnTo>
                    <a:pt x="411" y="944"/>
                  </a:lnTo>
                  <a:lnTo>
                    <a:pt x="410" y="944"/>
                  </a:lnTo>
                  <a:lnTo>
                    <a:pt x="410" y="944"/>
                  </a:lnTo>
                  <a:lnTo>
                    <a:pt x="407" y="944"/>
                  </a:lnTo>
                  <a:lnTo>
                    <a:pt x="406" y="944"/>
                  </a:lnTo>
                  <a:lnTo>
                    <a:pt x="406" y="943"/>
                  </a:lnTo>
                  <a:lnTo>
                    <a:pt x="406" y="943"/>
                  </a:lnTo>
                  <a:lnTo>
                    <a:pt x="406" y="943"/>
                  </a:lnTo>
                  <a:lnTo>
                    <a:pt x="406" y="943"/>
                  </a:lnTo>
                  <a:lnTo>
                    <a:pt x="405" y="942"/>
                  </a:lnTo>
                  <a:lnTo>
                    <a:pt x="405" y="942"/>
                  </a:lnTo>
                  <a:lnTo>
                    <a:pt x="404" y="942"/>
                  </a:lnTo>
                  <a:lnTo>
                    <a:pt x="404" y="942"/>
                  </a:lnTo>
                  <a:lnTo>
                    <a:pt x="404" y="941"/>
                  </a:lnTo>
                  <a:lnTo>
                    <a:pt x="404" y="941"/>
                  </a:lnTo>
                  <a:lnTo>
                    <a:pt x="403" y="940"/>
                  </a:lnTo>
                  <a:lnTo>
                    <a:pt x="402" y="940"/>
                  </a:lnTo>
                  <a:lnTo>
                    <a:pt x="402" y="940"/>
                  </a:lnTo>
                  <a:lnTo>
                    <a:pt x="402" y="940"/>
                  </a:lnTo>
                  <a:lnTo>
                    <a:pt x="399" y="938"/>
                  </a:lnTo>
                  <a:lnTo>
                    <a:pt x="398" y="938"/>
                  </a:lnTo>
                  <a:lnTo>
                    <a:pt x="397" y="938"/>
                  </a:lnTo>
                  <a:lnTo>
                    <a:pt x="397" y="938"/>
                  </a:lnTo>
                  <a:lnTo>
                    <a:pt x="396" y="938"/>
                  </a:lnTo>
                  <a:lnTo>
                    <a:pt x="395" y="938"/>
                  </a:lnTo>
                  <a:lnTo>
                    <a:pt x="395" y="938"/>
                  </a:lnTo>
                  <a:lnTo>
                    <a:pt x="395" y="938"/>
                  </a:lnTo>
                  <a:lnTo>
                    <a:pt x="395" y="938"/>
                  </a:lnTo>
                  <a:lnTo>
                    <a:pt x="395" y="938"/>
                  </a:lnTo>
                  <a:lnTo>
                    <a:pt x="393" y="938"/>
                  </a:lnTo>
                  <a:lnTo>
                    <a:pt x="393" y="938"/>
                  </a:lnTo>
                  <a:lnTo>
                    <a:pt x="393" y="938"/>
                  </a:lnTo>
                  <a:lnTo>
                    <a:pt x="393" y="938"/>
                  </a:lnTo>
                  <a:lnTo>
                    <a:pt x="393" y="938"/>
                  </a:lnTo>
                  <a:lnTo>
                    <a:pt x="392" y="937"/>
                  </a:lnTo>
                  <a:lnTo>
                    <a:pt x="393" y="937"/>
                  </a:lnTo>
                  <a:lnTo>
                    <a:pt x="393" y="937"/>
                  </a:lnTo>
                  <a:lnTo>
                    <a:pt x="393" y="936"/>
                  </a:lnTo>
                  <a:lnTo>
                    <a:pt x="393" y="936"/>
                  </a:lnTo>
                  <a:lnTo>
                    <a:pt x="393" y="936"/>
                  </a:lnTo>
                  <a:lnTo>
                    <a:pt x="393" y="935"/>
                  </a:lnTo>
                  <a:lnTo>
                    <a:pt x="393" y="934"/>
                  </a:lnTo>
                  <a:lnTo>
                    <a:pt x="393" y="934"/>
                  </a:lnTo>
                  <a:lnTo>
                    <a:pt x="393" y="933"/>
                  </a:lnTo>
                  <a:lnTo>
                    <a:pt x="393" y="933"/>
                  </a:lnTo>
                  <a:lnTo>
                    <a:pt x="393" y="933"/>
                  </a:lnTo>
                  <a:lnTo>
                    <a:pt x="392" y="933"/>
                  </a:lnTo>
                  <a:lnTo>
                    <a:pt x="391" y="932"/>
                  </a:lnTo>
                  <a:lnTo>
                    <a:pt x="391" y="931"/>
                  </a:lnTo>
                  <a:lnTo>
                    <a:pt x="390" y="930"/>
                  </a:lnTo>
                  <a:lnTo>
                    <a:pt x="389" y="929"/>
                  </a:lnTo>
                  <a:lnTo>
                    <a:pt x="389" y="929"/>
                  </a:lnTo>
                  <a:lnTo>
                    <a:pt x="388" y="929"/>
                  </a:lnTo>
                  <a:lnTo>
                    <a:pt x="387" y="929"/>
                  </a:lnTo>
                  <a:lnTo>
                    <a:pt x="386" y="929"/>
                  </a:lnTo>
                  <a:lnTo>
                    <a:pt x="385" y="929"/>
                  </a:lnTo>
                  <a:lnTo>
                    <a:pt x="385" y="929"/>
                  </a:lnTo>
                  <a:lnTo>
                    <a:pt x="385" y="929"/>
                  </a:lnTo>
                  <a:lnTo>
                    <a:pt x="385" y="928"/>
                  </a:lnTo>
                  <a:lnTo>
                    <a:pt x="386" y="927"/>
                  </a:lnTo>
                  <a:lnTo>
                    <a:pt x="387" y="926"/>
                  </a:lnTo>
                  <a:lnTo>
                    <a:pt x="386" y="926"/>
                  </a:lnTo>
                  <a:lnTo>
                    <a:pt x="386" y="925"/>
                  </a:lnTo>
                  <a:lnTo>
                    <a:pt x="386" y="925"/>
                  </a:lnTo>
                  <a:lnTo>
                    <a:pt x="384" y="922"/>
                  </a:lnTo>
                  <a:lnTo>
                    <a:pt x="383" y="921"/>
                  </a:lnTo>
                  <a:lnTo>
                    <a:pt x="380" y="922"/>
                  </a:lnTo>
                  <a:lnTo>
                    <a:pt x="380" y="921"/>
                  </a:lnTo>
                  <a:lnTo>
                    <a:pt x="378" y="920"/>
                  </a:lnTo>
                  <a:lnTo>
                    <a:pt x="376" y="920"/>
                  </a:lnTo>
                  <a:lnTo>
                    <a:pt x="376" y="920"/>
                  </a:lnTo>
                  <a:lnTo>
                    <a:pt x="376" y="920"/>
                  </a:lnTo>
                  <a:lnTo>
                    <a:pt x="376" y="920"/>
                  </a:lnTo>
                  <a:lnTo>
                    <a:pt x="376" y="920"/>
                  </a:lnTo>
                  <a:lnTo>
                    <a:pt x="375" y="920"/>
                  </a:lnTo>
                  <a:lnTo>
                    <a:pt x="375" y="920"/>
                  </a:lnTo>
                  <a:lnTo>
                    <a:pt x="375" y="920"/>
                  </a:lnTo>
                  <a:lnTo>
                    <a:pt x="375" y="920"/>
                  </a:lnTo>
                  <a:lnTo>
                    <a:pt x="374" y="920"/>
                  </a:lnTo>
                  <a:lnTo>
                    <a:pt x="374" y="918"/>
                  </a:lnTo>
                  <a:lnTo>
                    <a:pt x="374" y="918"/>
                  </a:lnTo>
                  <a:lnTo>
                    <a:pt x="374" y="917"/>
                  </a:lnTo>
                  <a:lnTo>
                    <a:pt x="376" y="917"/>
                  </a:lnTo>
                  <a:lnTo>
                    <a:pt x="376" y="916"/>
                  </a:lnTo>
                  <a:lnTo>
                    <a:pt x="375" y="916"/>
                  </a:lnTo>
                  <a:lnTo>
                    <a:pt x="375" y="915"/>
                  </a:lnTo>
                  <a:lnTo>
                    <a:pt x="376" y="915"/>
                  </a:lnTo>
                  <a:lnTo>
                    <a:pt x="376" y="914"/>
                  </a:lnTo>
                  <a:lnTo>
                    <a:pt x="376" y="914"/>
                  </a:lnTo>
                  <a:lnTo>
                    <a:pt x="376" y="914"/>
                  </a:lnTo>
                  <a:lnTo>
                    <a:pt x="375" y="913"/>
                  </a:lnTo>
                  <a:lnTo>
                    <a:pt x="374" y="913"/>
                  </a:lnTo>
                  <a:lnTo>
                    <a:pt x="374" y="913"/>
                  </a:lnTo>
                  <a:lnTo>
                    <a:pt x="374" y="912"/>
                  </a:lnTo>
                  <a:lnTo>
                    <a:pt x="371" y="912"/>
                  </a:lnTo>
                  <a:lnTo>
                    <a:pt x="371" y="912"/>
                  </a:lnTo>
                  <a:lnTo>
                    <a:pt x="370" y="910"/>
                  </a:lnTo>
                  <a:lnTo>
                    <a:pt x="370" y="909"/>
                  </a:lnTo>
                  <a:lnTo>
                    <a:pt x="370" y="908"/>
                  </a:lnTo>
                  <a:lnTo>
                    <a:pt x="369" y="908"/>
                  </a:lnTo>
                  <a:lnTo>
                    <a:pt x="369" y="909"/>
                  </a:lnTo>
                  <a:lnTo>
                    <a:pt x="369" y="909"/>
                  </a:lnTo>
                  <a:lnTo>
                    <a:pt x="368" y="909"/>
                  </a:lnTo>
                  <a:lnTo>
                    <a:pt x="368" y="909"/>
                  </a:lnTo>
                  <a:lnTo>
                    <a:pt x="368" y="907"/>
                  </a:lnTo>
                  <a:lnTo>
                    <a:pt x="369" y="906"/>
                  </a:lnTo>
                  <a:lnTo>
                    <a:pt x="370" y="906"/>
                  </a:lnTo>
                  <a:lnTo>
                    <a:pt x="370" y="906"/>
                  </a:lnTo>
                  <a:lnTo>
                    <a:pt x="370" y="905"/>
                  </a:lnTo>
                  <a:lnTo>
                    <a:pt x="369" y="904"/>
                  </a:lnTo>
                  <a:lnTo>
                    <a:pt x="369" y="903"/>
                  </a:lnTo>
                  <a:lnTo>
                    <a:pt x="369" y="903"/>
                  </a:lnTo>
                  <a:lnTo>
                    <a:pt x="369" y="903"/>
                  </a:lnTo>
                  <a:lnTo>
                    <a:pt x="370" y="902"/>
                  </a:lnTo>
                  <a:lnTo>
                    <a:pt x="370" y="900"/>
                  </a:lnTo>
                  <a:lnTo>
                    <a:pt x="371" y="899"/>
                  </a:lnTo>
                  <a:lnTo>
                    <a:pt x="371" y="899"/>
                  </a:lnTo>
                  <a:lnTo>
                    <a:pt x="371" y="900"/>
                  </a:lnTo>
                  <a:lnTo>
                    <a:pt x="371" y="899"/>
                  </a:lnTo>
                  <a:lnTo>
                    <a:pt x="371" y="899"/>
                  </a:lnTo>
                  <a:lnTo>
                    <a:pt x="372" y="898"/>
                  </a:lnTo>
                  <a:lnTo>
                    <a:pt x="373" y="897"/>
                  </a:lnTo>
                  <a:lnTo>
                    <a:pt x="374" y="898"/>
                  </a:lnTo>
                  <a:lnTo>
                    <a:pt x="375" y="898"/>
                  </a:lnTo>
                  <a:lnTo>
                    <a:pt x="375" y="898"/>
                  </a:lnTo>
                  <a:lnTo>
                    <a:pt x="376" y="898"/>
                  </a:lnTo>
                  <a:lnTo>
                    <a:pt x="376" y="899"/>
                  </a:lnTo>
                  <a:lnTo>
                    <a:pt x="376" y="899"/>
                  </a:lnTo>
                  <a:lnTo>
                    <a:pt x="376" y="899"/>
                  </a:lnTo>
                  <a:lnTo>
                    <a:pt x="377" y="899"/>
                  </a:lnTo>
                  <a:lnTo>
                    <a:pt x="378" y="900"/>
                  </a:lnTo>
                  <a:lnTo>
                    <a:pt x="378" y="902"/>
                  </a:lnTo>
                  <a:lnTo>
                    <a:pt x="379" y="902"/>
                  </a:lnTo>
                  <a:lnTo>
                    <a:pt x="379" y="902"/>
                  </a:lnTo>
                  <a:lnTo>
                    <a:pt x="379" y="902"/>
                  </a:lnTo>
                  <a:lnTo>
                    <a:pt x="380" y="903"/>
                  </a:lnTo>
                  <a:lnTo>
                    <a:pt x="380" y="903"/>
                  </a:lnTo>
                  <a:lnTo>
                    <a:pt x="380" y="903"/>
                  </a:lnTo>
                  <a:lnTo>
                    <a:pt x="380" y="903"/>
                  </a:lnTo>
                  <a:lnTo>
                    <a:pt x="380" y="903"/>
                  </a:lnTo>
                  <a:lnTo>
                    <a:pt x="380" y="903"/>
                  </a:lnTo>
                  <a:lnTo>
                    <a:pt x="380" y="903"/>
                  </a:lnTo>
                  <a:lnTo>
                    <a:pt x="381" y="903"/>
                  </a:lnTo>
                  <a:lnTo>
                    <a:pt x="381" y="905"/>
                  </a:lnTo>
                  <a:lnTo>
                    <a:pt x="381" y="905"/>
                  </a:lnTo>
                  <a:lnTo>
                    <a:pt x="382" y="905"/>
                  </a:lnTo>
                  <a:lnTo>
                    <a:pt x="382" y="906"/>
                  </a:lnTo>
                  <a:lnTo>
                    <a:pt x="384" y="906"/>
                  </a:lnTo>
                  <a:lnTo>
                    <a:pt x="384" y="908"/>
                  </a:lnTo>
                  <a:lnTo>
                    <a:pt x="384" y="910"/>
                  </a:lnTo>
                  <a:lnTo>
                    <a:pt x="384" y="910"/>
                  </a:lnTo>
                  <a:lnTo>
                    <a:pt x="384" y="911"/>
                  </a:lnTo>
                  <a:lnTo>
                    <a:pt x="384" y="912"/>
                  </a:lnTo>
                  <a:lnTo>
                    <a:pt x="384" y="912"/>
                  </a:lnTo>
                  <a:lnTo>
                    <a:pt x="385" y="912"/>
                  </a:lnTo>
                  <a:lnTo>
                    <a:pt x="385" y="912"/>
                  </a:lnTo>
                  <a:lnTo>
                    <a:pt x="385" y="912"/>
                  </a:lnTo>
                  <a:lnTo>
                    <a:pt x="385" y="911"/>
                  </a:lnTo>
                  <a:lnTo>
                    <a:pt x="385" y="911"/>
                  </a:lnTo>
                  <a:lnTo>
                    <a:pt x="385" y="910"/>
                  </a:lnTo>
                  <a:lnTo>
                    <a:pt x="385" y="908"/>
                  </a:lnTo>
                  <a:lnTo>
                    <a:pt x="385" y="907"/>
                  </a:lnTo>
                  <a:lnTo>
                    <a:pt x="386" y="907"/>
                  </a:lnTo>
                  <a:lnTo>
                    <a:pt x="386" y="907"/>
                  </a:lnTo>
                  <a:lnTo>
                    <a:pt x="386" y="906"/>
                  </a:lnTo>
                  <a:lnTo>
                    <a:pt x="386" y="906"/>
                  </a:lnTo>
                  <a:lnTo>
                    <a:pt x="386" y="906"/>
                  </a:lnTo>
                  <a:lnTo>
                    <a:pt x="388" y="907"/>
                  </a:lnTo>
                  <a:lnTo>
                    <a:pt x="389" y="906"/>
                  </a:lnTo>
                  <a:lnTo>
                    <a:pt x="388" y="905"/>
                  </a:lnTo>
                  <a:lnTo>
                    <a:pt x="389" y="905"/>
                  </a:lnTo>
                  <a:lnTo>
                    <a:pt x="389" y="906"/>
                  </a:lnTo>
                  <a:lnTo>
                    <a:pt x="389" y="907"/>
                  </a:lnTo>
                  <a:lnTo>
                    <a:pt x="390" y="909"/>
                  </a:lnTo>
                  <a:lnTo>
                    <a:pt x="391" y="909"/>
                  </a:lnTo>
                  <a:lnTo>
                    <a:pt x="392" y="908"/>
                  </a:lnTo>
                  <a:lnTo>
                    <a:pt x="393" y="909"/>
                  </a:lnTo>
                  <a:lnTo>
                    <a:pt x="393" y="908"/>
                  </a:lnTo>
                  <a:lnTo>
                    <a:pt x="393" y="909"/>
                  </a:lnTo>
                  <a:lnTo>
                    <a:pt x="393" y="909"/>
                  </a:lnTo>
                  <a:lnTo>
                    <a:pt x="393" y="910"/>
                  </a:lnTo>
                  <a:lnTo>
                    <a:pt x="393" y="910"/>
                  </a:lnTo>
                  <a:lnTo>
                    <a:pt x="394" y="910"/>
                  </a:lnTo>
                  <a:lnTo>
                    <a:pt x="394" y="910"/>
                  </a:lnTo>
                  <a:lnTo>
                    <a:pt x="394" y="910"/>
                  </a:lnTo>
                  <a:lnTo>
                    <a:pt x="395" y="908"/>
                  </a:lnTo>
                  <a:lnTo>
                    <a:pt x="395" y="908"/>
                  </a:lnTo>
                  <a:lnTo>
                    <a:pt x="396" y="908"/>
                  </a:lnTo>
                  <a:lnTo>
                    <a:pt x="396" y="907"/>
                  </a:lnTo>
                  <a:lnTo>
                    <a:pt x="396" y="907"/>
                  </a:lnTo>
                  <a:lnTo>
                    <a:pt x="397" y="907"/>
                  </a:lnTo>
                  <a:lnTo>
                    <a:pt x="397" y="907"/>
                  </a:lnTo>
                  <a:lnTo>
                    <a:pt x="397" y="907"/>
                  </a:lnTo>
                  <a:lnTo>
                    <a:pt x="397" y="906"/>
                  </a:lnTo>
                  <a:lnTo>
                    <a:pt x="397" y="906"/>
                  </a:lnTo>
                  <a:lnTo>
                    <a:pt x="397" y="905"/>
                  </a:lnTo>
                  <a:lnTo>
                    <a:pt x="397" y="904"/>
                  </a:lnTo>
                  <a:lnTo>
                    <a:pt x="397" y="904"/>
                  </a:lnTo>
                  <a:lnTo>
                    <a:pt x="397" y="903"/>
                  </a:lnTo>
                  <a:lnTo>
                    <a:pt x="397" y="903"/>
                  </a:lnTo>
                  <a:lnTo>
                    <a:pt x="397" y="903"/>
                  </a:lnTo>
                  <a:lnTo>
                    <a:pt x="397" y="903"/>
                  </a:lnTo>
                  <a:lnTo>
                    <a:pt x="397" y="903"/>
                  </a:lnTo>
                  <a:lnTo>
                    <a:pt x="398" y="903"/>
                  </a:lnTo>
                  <a:lnTo>
                    <a:pt x="397" y="903"/>
                  </a:lnTo>
                  <a:lnTo>
                    <a:pt x="397" y="902"/>
                  </a:lnTo>
                  <a:lnTo>
                    <a:pt x="398" y="902"/>
                  </a:lnTo>
                  <a:lnTo>
                    <a:pt x="397" y="901"/>
                  </a:lnTo>
                  <a:lnTo>
                    <a:pt x="397" y="901"/>
                  </a:lnTo>
                  <a:lnTo>
                    <a:pt x="397" y="900"/>
                  </a:lnTo>
                  <a:lnTo>
                    <a:pt x="397" y="901"/>
                  </a:lnTo>
                  <a:lnTo>
                    <a:pt x="398" y="901"/>
                  </a:lnTo>
                  <a:lnTo>
                    <a:pt x="398" y="900"/>
                  </a:lnTo>
                  <a:lnTo>
                    <a:pt x="399" y="900"/>
                  </a:lnTo>
                  <a:lnTo>
                    <a:pt x="399" y="899"/>
                  </a:lnTo>
                  <a:lnTo>
                    <a:pt x="399" y="899"/>
                  </a:lnTo>
                  <a:lnTo>
                    <a:pt x="399" y="899"/>
                  </a:lnTo>
                  <a:lnTo>
                    <a:pt x="398" y="899"/>
                  </a:lnTo>
                  <a:lnTo>
                    <a:pt x="397" y="899"/>
                  </a:lnTo>
                  <a:lnTo>
                    <a:pt x="398" y="899"/>
                  </a:lnTo>
                  <a:lnTo>
                    <a:pt x="398" y="898"/>
                  </a:lnTo>
                  <a:lnTo>
                    <a:pt x="399" y="899"/>
                  </a:lnTo>
                  <a:lnTo>
                    <a:pt x="399" y="898"/>
                  </a:lnTo>
                  <a:lnTo>
                    <a:pt x="399" y="898"/>
                  </a:lnTo>
                  <a:lnTo>
                    <a:pt x="399" y="897"/>
                  </a:lnTo>
                  <a:lnTo>
                    <a:pt x="398" y="897"/>
                  </a:lnTo>
                  <a:lnTo>
                    <a:pt x="398" y="898"/>
                  </a:lnTo>
                  <a:lnTo>
                    <a:pt x="398" y="898"/>
                  </a:lnTo>
                  <a:lnTo>
                    <a:pt x="397" y="897"/>
                  </a:lnTo>
                  <a:lnTo>
                    <a:pt x="397" y="897"/>
                  </a:lnTo>
                  <a:lnTo>
                    <a:pt x="398" y="897"/>
                  </a:lnTo>
                  <a:lnTo>
                    <a:pt x="398" y="897"/>
                  </a:lnTo>
                  <a:lnTo>
                    <a:pt x="397" y="897"/>
                  </a:lnTo>
                  <a:lnTo>
                    <a:pt x="397" y="896"/>
                  </a:lnTo>
                  <a:lnTo>
                    <a:pt x="397" y="896"/>
                  </a:lnTo>
                  <a:lnTo>
                    <a:pt x="398" y="895"/>
                  </a:lnTo>
                  <a:lnTo>
                    <a:pt x="398" y="895"/>
                  </a:lnTo>
                  <a:lnTo>
                    <a:pt x="397" y="895"/>
                  </a:lnTo>
                  <a:lnTo>
                    <a:pt x="397" y="895"/>
                  </a:lnTo>
                  <a:lnTo>
                    <a:pt x="397" y="895"/>
                  </a:lnTo>
                  <a:lnTo>
                    <a:pt x="396" y="895"/>
                  </a:lnTo>
                  <a:lnTo>
                    <a:pt x="396" y="895"/>
                  </a:lnTo>
                  <a:lnTo>
                    <a:pt x="395" y="894"/>
                  </a:lnTo>
                  <a:lnTo>
                    <a:pt x="395" y="894"/>
                  </a:lnTo>
                  <a:lnTo>
                    <a:pt x="395" y="894"/>
                  </a:lnTo>
                  <a:lnTo>
                    <a:pt x="395" y="893"/>
                  </a:lnTo>
                  <a:lnTo>
                    <a:pt x="396" y="893"/>
                  </a:lnTo>
                  <a:lnTo>
                    <a:pt x="397" y="893"/>
                  </a:lnTo>
                  <a:lnTo>
                    <a:pt x="397" y="892"/>
                  </a:lnTo>
                  <a:lnTo>
                    <a:pt x="397" y="893"/>
                  </a:lnTo>
                  <a:lnTo>
                    <a:pt x="397" y="893"/>
                  </a:lnTo>
                  <a:lnTo>
                    <a:pt x="397" y="893"/>
                  </a:lnTo>
                  <a:lnTo>
                    <a:pt x="398" y="892"/>
                  </a:lnTo>
                  <a:lnTo>
                    <a:pt x="399" y="892"/>
                  </a:lnTo>
                  <a:lnTo>
                    <a:pt x="400" y="893"/>
                  </a:lnTo>
                  <a:lnTo>
                    <a:pt x="401" y="892"/>
                  </a:lnTo>
                  <a:lnTo>
                    <a:pt x="401" y="892"/>
                  </a:lnTo>
                  <a:lnTo>
                    <a:pt x="400" y="891"/>
                  </a:lnTo>
                  <a:lnTo>
                    <a:pt x="399" y="892"/>
                  </a:lnTo>
                  <a:lnTo>
                    <a:pt x="397" y="891"/>
                  </a:lnTo>
                  <a:lnTo>
                    <a:pt x="397" y="891"/>
                  </a:lnTo>
                  <a:lnTo>
                    <a:pt x="397" y="890"/>
                  </a:lnTo>
                  <a:lnTo>
                    <a:pt x="397" y="890"/>
                  </a:lnTo>
                  <a:lnTo>
                    <a:pt x="397" y="890"/>
                  </a:lnTo>
                  <a:lnTo>
                    <a:pt x="396" y="889"/>
                  </a:lnTo>
                  <a:lnTo>
                    <a:pt x="395" y="888"/>
                  </a:lnTo>
                  <a:lnTo>
                    <a:pt x="395" y="887"/>
                  </a:lnTo>
                  <a:lnTo>
                    <a:pt x="397" y="887"/>
                  </a:lnTo>
                  <a:lnTo>
                    <a:pt x="397" y="887"/>
                  </a:lnTo>
                  <a:lnTo>
                    <a:pt x="397" y="887"/>
                  </a:lnTo>
                  <a:lnTo>
                    <a:pt x="398" y="887"/>
                  </a:lnTo>
                  <a:lnTo>
                    <a:pt x="398" y="887"/>
                  </a:lnTo>
                  <a:lnTo>
                    <a:pt x="400" y="887"/>
                  </a:lnTo>
                  <a:lnTo>
                    <a:pt x="402" y="887"/>
                  </a:lnTo>
                  <a:lnTo>
                    <a:pt x="402" y="887"/>
                  </a:lnTo>
                  <a:lnTo>
                    <a:pt x="401" y="887"/>
                  </a:lnTo>
                  <a:lnTo>
                    <a:pt x="401" y="886"/>
                  </a:lnTo>
                  <a:lnTo>
                    <a:pt x="402" y="886"/>
                  </a:lnTo>
                  <a:lnTo>
                    <a:pt x="402" y="886"/>
                  </a:lnTo>
                  <a:lnTo>
                    <a:pt x="402" y="886"/>
                  </a:lnTo>
                  <a:lnTo>
                    <a:pt x="403" y="886"/>
                  </a:lnTo>
                  <a:lnTo>
                    <a:pt x="403" y="886"/>
                  </a:lnTo>
                  <a:lnTo>
                    <a:pt x="403" y="885"/>
                  </a:lnTo>
                  <a:lnTo>
                    <a:pt x="403" y="885"/>
                  </a:lnTo>
                  <a:lnTo>
                    <a:pt x="402" y="885"/>
                  </a:lnTo>
                  <a:lnTo>
                    <a:pt x="403" y="885"/>
                  </a:lnTo>
                  <a:lnTo>
                    <a:pt x="403" y="885"/>
                  </a:lnTo>
                  <a:lnTo>
                    <a:pt x="404" y="885"/>
                  </a:lnTo>
                  <a:lnTo>
                    <a:pt x="405" y="884"/>
                  </a:lnTo>
                  <a:lnTo>
                    <a:pt x="405" y="884"/>
                  </a:lnTo>
                  <a:lnTo>
                    <a:pt x="405" y="883"/>
                  </a:lnTo>
                  <a:lnTo>
                    <a:pt x="404" y="883"/>
                  </a:lnTo>
                  <a:lnTo>
                    <a:pt x="405" y="883"/>
                  </a:lnTo>
                  <a:lnTo>
                    <a:pt x="405" y="883"/>
                  </a:lnTo>
                  <a:lnTo>
                    <a:pt x="404" y="883"/>
                  </a:lnTo>
                  <a:lnTo>
                    <a:pt x="403" y="883"/>
                  </a:lnTo>
                  <a:lnTo>
                    <a:pt x="403" y="883"/>
                  </a:lnTo>
                  <a:lnTo>
                    <a:pt x="402" y="883"/>
                  </a:lnTo>
                  <a:lnTo>
                    <a:pt x="402" y="885"/>
                  </a:lnTo>
                  <a:lnTo>
                    <a:pt x="401" y="885"/>
                  </a:lnTo>
                  <a:lnTo>
                    <a:pt x="400" y="885"/>
                  </a:lnTo>
                  <a:lnTo>
                    <a:pt x="400" y="884"/>
                  </a:lnTo>
                  <a:lnTo>
                    <a:pt x="399" y="884"/>
                  </a:lnTo>
                  <a:lnTo>
                    <a:pt x="398" y="885"/>
                  </a:lnTo>
                  <a:lnTo>
                    <a:pt x="398" y="884"/>
                  </a:lnTo>
                  <a:lnTo>
                    <a:pt x="398" y="884"/>
                  </a:lnTo>
                  <a:lnTo>
                    <a:pt x="397" y="883"/>
                  </a:lnTo>
                  <a:lnTo>
                    <a:pt x="398" y="883"/>
                  </a:lnTo>
                  <a:lnTo>
                    <a:pt x="397" y="883"/>
                  </a:lnTo>
                  <a:lnTo>
                    <a:pt x="397" y="883"/>
                  </a:lnTo>
                  <a:lnTo>
                    <a:pt x="396" y="884"/>
                  </a:lnTo>
                  <a:lnTo>
                    <a:pt x="395" y="884"/>
                  </a:lnTo>
                  <a:lnTo>
                    <a:pt x="395" y="883"/>
                  </a:lnTo>
                  <a:lnTo>
                    <a:pt x="394" y="883"/>
                  </a:lnTo>
                  <a:lnTo>
                    <a:pt x="393" y="882"/>
                  </a:lnTo>
                  <a:lnTo>
                    <a:pt x="393" y="881"/>
                  </a:lnTo>
                  <a:lnTo>
                    <a:pt x="393" y="881"/>
                  </a:lnTo>
                  <a:lnTo>
                    <a:pt x="394" y="880"/>
                  </a:lnTo>
                  <a:lnTo>
                    <a:pt x="394" y="880"/>
                  </a:lnTo>
                  <a:lnTo>
                    <a:pt x="393" y="880"/>
                  </a:lnTo>
                  <a:lnTo>
                    <a:pt x="393" y="880"/>
                  </a:lnTo>
                  <a:lnTo>
                    <a:pt x="393" y="880"/>
                  </a:lnTo>
                  <a:lnTo>
                    <a:pt x="393" y="878"/>
                  </a:lnTo>
                  <a:lnTo>
                    <a:pt x="393" y="878"/>
                  </a:lnTo>
                  <a:lnTo>
                    <a:pt x="392" y="878"/>
                  </a:lnTo>
                  <a:lnTo>
                    <a:pt x="392" y="877"/>
                  </a:lnTo>
                  <a:lnTo>
                    <a:pt x="393" y="877"/>
                  </a:lnTo>
                  <a:lnTo>
                    <a:pt x="393" y="877"/>
                  </a:lnTo>
                  <a:lnTo>
                    <a:pt x="393" y="877"/>
                  </a:lnTo>
                  <a:lnTo>
                    <a:pt x="393" y="877"/>
                  </a:lnTo>
                  <a:lnTo>
                    <a:pt x="394" y="877"/>
                  </a:lnTo>
                  <a:lnTo>
                    <a:pt x="394" y="877"/>
                  </a:lnTo>
                  <a:lnTo>
                    <a:pt x="394" y="877"/>
                  </a:lnTo>
                  <a:lnTo>
                    <a:pt x="394" y="877"/>
                  </a:lnTo>
                  <a:lnTo>
                    <a:pt x="394" y="877"/>
                  </a:lnTo>
                  <a:lnTo>
                    <a:pt x="394" y="877"/>
                  </a:lnTo>
                  <a:lnTo>
                    <a:pt x="395" y="877"/>
                  </a:lnTo>
                  <a:lnTo>
                    <a:pt x="394" y="877"/>
                  </a:lnTo>
                  <a:lnTo>
                    <a:pt x="394" y="875"/>
                  </a:lnTo>
                  <a:lnTo>
                    <a:pt x="393" y="876"/>
                  </a:lnTo>
                  <a:lnTo>
                    <a:pt x="393" y="874"/>
                  </a:lnTo>
                  <a:lnTo>
                    <a:pt x="392" y="874"/>
                  </a:lnTo>
                  <a:lnTo>
                    <a:pt x="390" y="874"/>
                  </a:lnTo>
                  <a:lnTo>
                    <a:pt x="390" y="873"/>
                  </a:lnTo>
                  <a:lnTo>
                    <a:pt x="389" y="873"/>
                  </a:lnTo>
                  <a:lnTo>
                    <a:pt x="389" y="873"/>
                  </a:lnTo>
                  <a:lnTo>
                    <a:pt x="389" y="873"/>
                  </a:lnTo>
                  <a:lnTo>
                    <a:pt x="389" y="872"/>
                  </a:lnTo>
                  <a:lnTo>
                    <a:pt x="388" y="872"/>
                  </a:lnTo>
                  <a:lnTo>
                    <a:pt x="388" y="871"/>
                  </a:lnTo>
                  <a:lnTo>
                    <a:pt x="388" y="870"/>
                  </a:lnTo>
                  <a:lnTo>
                    <a:pt x="388" y="869"/>
                  </a:lnTo>
                  <a:lnTo>
                    <a:pt x="388" y="869"/>
                  </a:lnTo>
                  <a:lnTo>
                    <a:pt x="389" y="868"/>
                  </a:lnTo>
                  <a:lnTo>
                    <a:pt x="389" y="868"/>
                  </a:lnTo>
                  <a:lnTo>
                    <a:pt x="388" y="868"/>
                  </a:lnTo>
                  <a:lnTo>
                    <a:pt x="387" y="868"/>
                  </a:lnTo>
                  <a:lnTo>
                    <a:pt x="386" y="868"/>
                  </a:lnTo>
                  <a:lnTo>
                    <a:pt x="385" y="867"/>
                  </a:lnTo>
                  <a:lnTo>
                    <a:pt x="385" y="866"/>
                  </a:lnTo>
                  <a:lnTo>
                    <a:pt x="385" y="865"/>
                  </a:lnTo>
                  <a:lnTo>
                    <a:pt x="384" y="864"/>
                  </a:lnTo>
                  <a:lnTo>
                    <a:pt x="384" y="863"/>
                  </a:lnTo>
                  <a:lnTo>
                    <a:pt x="384" y="863"/>
                  </a:lnTo>
                  <a:lnTo>
                    <a:pt x="384" y="862"/>
                  </a:lnTo>
                  <a:lnTo>
                    <a:pt x="384" y="862"/>
                  </a:lnTo>
                  <a:lnTo>
                    <a:pt x="384" y="862"/>
                  </a:lnTo>
                  <a:lnTo>
                    <a:pt x="383" y="860"/>
                  </a:lnTo>
                  <a:lnTo>
                    <a:pt x="382" y="860"/>
                  </a:lnTo>
                  <a:lnTo>
                    <a:pt x="382" y="859"/>
                  </a:lnTo>
                  <a:lnTo>
                    <a:pt x="381" y="859"/>
                  </a:lnTo>
                  <a:lnTo>
                    <a:pt x="381" y="859"/>
                  </a:lnTo>
                  <a:lnTo>
                    <a:pt x="380" y="859"/>
                  </a:lnTo>
                  <a:lnTo>
                    <a:pt x="380" y="858"/>
                  </a:lnTo>
                  <a:lnTo>
                    <a:pt x="379" y="858"/>
                  </a:lnTo>
                  <a:lnTo>
                    <a:pt x="378" y="857"/>
                  </a:lnTo>
                  <a:lnTo>
                    <a:pt x="378" y="857"/>
                  </a:lnTo>
                  <a:lnTo>
                    <a:pt x="378" y="855"/>
                  </a:lnTo>
                  <a:lnTo>
                    <a:pt x="378" y="855"/>
                  </a:lnTo>
                  <a:lnTo>
                    <a:pt x="378" y="855"/>
                  </a:lnTo>
                  <a:lnTo>
                    <a:pt x="378" y="855"/>
                  </a:lnTo>
                  <a:lnTo>
                    <a:pt x="379" y="855"/>
                  </a:lnTo>
                  <a:lnTo>
                    <a:pt x="379" y="855"/>
                  </a:lnTo>
                  <a:lnTo>
                    <a:pt x="379" y="853"/>
                  </a:lnTo>
                  <a:lnTo>
                    <a:pt x="379" y="853"/>
                  </a:lnTo>
                  <a:lnTo>
                    <a:pt x="379" y="852"/>
                  </a:lnTo>
                  <a:lnTo>
                    <a:pt x="379" y="852"/>
                  </a:lnTo>
                  <a:lnTo>
                    <a:pt x="379" y="852"/>
                  </a:lnTo>
                  <a:lnTo>
                    <a:pt x="379" y="851"/>
                  </a:lnTo>
                  <a:lnTo>
                    <a:pt x="379" y="851"/>
                  </a:lnTo>
                  <a:lnTo>
                    <a:pt x="380" y="851"/>
                  </a:lnTo>
                  <a:lnTo>
                    <a:pt x="380" y="850"/>
                  </a:lnTo>
                  <a:lnTo>
                    <a:pt x="381" y="849"/>
                  </a:lnTo>
                  <a:lnTo>
                    <a:pt x="382" y="848"/>
                  </a:lnTo>
                  <a:lnTo>
                    <a:pt x="382" y="847"/>
                  </a:lnTo>
                  <a:lnTo>
                    <a:pt x="383" y="847"/>
                  </a:lnTo>
                  <a:lnTo>
                    <a:pt x="383" y="847"/>
                  </a:lnTo>
                  <a:lnTo>
                    <a:pt x="383" y="849"/>
                  </a:lnTo>
                  <a:lnTo>
                    <a:pt x="384" y="849"/>
                  </a:lnTo>
                  <a:lnTo>
                    <a:pt x="384" y="851"/>
                  </a:lnTo>
                  <a:lnTo>
                    <a:pt x="384" y="851"/>
                  </a:lnTo>
                  <a:lnTo>
                    <a:pt x="384" y="851"/>
                  </a:lnTo>
                  <a:lnTo>
                    <a:pt x="384" y="851"/>
                  </a:lnTo>
                  <a:lnTo>
                    <a:pt x="384" y="851"/>
                  </a:lnTo>
                  <a:lnTo>
                    <a:pt x="385" y="851"/>
                  </a:lnTo>
                  <a:lnTo>
                    <a:pt x="385" y="851"/>
                  </a:lnTo>
                  <a:lnTo>
                    <a:pt x="386" y="851"/>
                  </a:lnTo>
                  <a:lnTo>
                    <a:pt x="386" y="851"/>
                  </a:lnTo>
                  <a:lnTo>
                    <a:pt x="387" y="851"/>
                  </a:lnTo>
                  <a:lnTo>
                    <a:pt x="387" y="851"/>
                  </a:lnTo>
                  <a:lnTo>
                    <a:pt x="388" y="851"/>
                  </a:lnTo>
                  <a:lnTo>
                    <a:pt x="389" y="851"/>
                  </a:lnTo>
                  <a:lnTo>
                    <a:pt x="389" y="851"/>
                  </a:lnTo>
                  <a:lnTo>
                    <a:pt x="389" y="851"/>
                  </a:lnTo>
                  <a:lnTo>
                    <a:pt x="389" y="852"/>
                  </a:lnTo>
                  <a:lnTo>
                    <a:pt x="389" y="852"/>
                  </a:lnTo>
                  <a:lnTo>
                    <a:pt x="389" y="853"/>
                  </a:lnTo>
                  <a:lnTo>
                    <a:pt x="389" y="854"/>
                  </a:lnTo>
                  <a:lnTo>
                    <a:pt x="389" y="854"/>
                  </a:lnTo>
                  <a:lnTo>
                    <a:pt x="389" y="854"/>
                  </a:lnTo>
                  <a:lnTo>
                    <a:pt x="389" y="855"/>
                  </a:lnTo>
                  <a:lnTo>
                    <a:pt x="391" y="855"/>
                  </a:lnTo>
                  <a:lnTo>
                    <a:pt x="392" y="855"/>
                  </a:lnTo>
                  <a:lnTo>
                    <a:pt x="392" y="855"/>
                  </a:lnTo>
                  <a:lnTo>
                    <a:pt x="392" y="856"/>
                  </a:lnTo>
                  <a:lnTo>
                    <a:pt x="393" y="856"/>
                  </a:lnTo>
                  <a:lnTo>
                    <a:pt x="393" y="857"/>
                  </a:lnTo>
                  <a:lnTo>
                    <a:pt x="393" y="857"/>
                  </a:lnTo>
                  <a:lnTo>
                    <a:pt x="393" y="858"/>
                  </a:lnTo>
                  <a:lnTo>
                    <a:pt x="393" y="859"/>
                  </a:lnTo>
                  <a:lnTo>
                    <a:pt x="393" y="860"/>
                  </a:lnTo>
                  <a:lnTo>
                    <a:pt x="394" y="860"/>
                  </a:lnTo>
                  <a:lnTo>
                    <a:pt x="394" y="860"/>
                  </a:lnTo>
                  <a:lnTo>
                    <a:pt x="394" y="859"/>
                  </a:lnTo>
                  <a:lnTo>
                    <a:pt x="395" y="859"/>
                  </a:lnTo>
                  <a:lnTo>
                    <a:pt x="395" y="858"/>
                  </a:lnTo>
                  <a:lnTo>
                    <a:pt x="395" y="858"/>
                  </a:lnTo>
                  <a:lnTo>
                    <a:pt x="395" y="859"/>
                  </a:lnTo>
                  <a:lnTo>
                    <a:pt x="395" y="859"/>
                  </a:lnTo>
                  <a:lnTo>
                    <a:pt x="395" y="859"/>
                  </a:lnTo>
                  <a:lnTo>
                    <a:pt x="396" y="858"/>
                  </a:lnTo>
                  <a:lnTo>
                    <a:pt x="396" y="857"/>
                  </a:lnTo>
                  <a:lnTo>
                    <a:pt x="396" y="857"/>
                  </a:lnTo>
                  <a:lnTo>
                    <a:pt x="397" y="857"/>
                  </a:lnTo>
                  <a:lnTo>
                    <a:pt x="397" y="856"/>
                  </a:lnTo>
                  <a:lnTo>
                    <a:pt x="398" y="856"/>
                  </a:lnTo>
                  <a:lnTo>
                    <a:pt x="398" y="855"/>
                  </a:lnTo>
                  <a:lnTo>
                    <a:pt x="399" y="855"/>
                  </a:lnTo>
                  <a:lnTo>
                    <a:pt x="400" y="855"/>
                  </a:lnTo>
                  <a:lnTo>
                    <a:pt x="400" y="854"/>
                  </a:lnTo>
                  <a:lnTo>
                    <a:pt x="401" y="854"/>
                  </a:lnTo>
                  <a:lnTo>
                    <a:pt x="402" y="854"/>
                  </a:lnTo>
                  <a:lnTo>
                    <a:pt x="402" y="853"/>
                  </a:lnTo>
                  <a:lnTo>
                    <a:pt x="402" y="853"/>
                  </a:lnTo>
                  <a:lnTo>
                    <a:pt x="402" y="853"/>
                  </a:lnTo>
                  <a:lnTo>
                    <a:pt x="403" y="852"/>
                  </a:lnTo>
                  <a:lnTo>
                    <a:pt x="403" y="851"/>
                  </a:lnTo>
                  <a:lnTo>
                    <a:pt x="402" y="852"/>
                  </a:lnTo>
                  <a:lnTo>
                    <a:pt x="401" y="851"/>
                  </a:lnTo>
                  <a:lnTo>
                    <a:pt x="401" y="851"/>
                  </a:lnTo>
                  <a:lnTo>
                    <a:pt x="399" y="851"/>
                  </a:lnTo>
                  <a:lnTo>
                    <a:pt x="399" y="851"/>
                  </a:lnTo>
                  <a:lnTo>
                    <a:pt x="400" y="851"/>
                  </a:lnTo>
                  <a:lnTo>
                    <a:pt x="400" y="851"/>
                  </a:lnTo>
                  <a:lnTo>
                    <a:pt x="400" y="850"/>
                  </a:lnTo>
                  <a:lnTo>
                    <a:pt x="398" y="850"/>
                  </a:lnTo>
                  <a:lnTo>
                    <a:pt x="398" y="849"/>
                  </a:lnTo>
                  <a:lnTo>
                    <a:pt x="398" y="848"/>
                  </a:lnTo>
                  <a:lnTo>
                    <a:pt x="399" y="848"/>
                  </a:lnTo>
                  <a:lnTo>
                    <a:pt x="400" y="847"/>
                  </a:lnTo>
                  <a:lnTo>
                    <a:pt x="400" y="847"/>
                  </a:lnTo>
                  <a:lnTo>
                    <a:pt x="401" y="846"/>
                  </a:lnTo>
                  <a:lnTo>
                    <a:pt x="402" y="846"/>
                  </a:lnTo>
                  <a:lnTo>
                    <a:pt x="402" y="847"/>
                  </a:lnTo>
                  <a:lnTo>
                    <a:pt x="402" y="848"/>
                  </a:lnTo>
                  <a:lnTo>
                    <a:pt x="402" y="848"/>
                  </a:lnTo>
                  <a:lnTo>
                    <a:pt x="402" y="848"/>
                  </a:lnTo>
                  <a:lnTo>
                    <a:pt x="403" y="848"/>
                  </a:lnTo>
                  <a:lnTo>
                    <a:pt x="404" y="849"/>
                  </a:lnTo>
                  <a:lnTo>
                    <a:pt x="404" y="849"/>
                  </a:lnTo>
                  <a:lnTo>
                    <a:pt x="405" y="849"/>
                  </a:lnTo>
                  <a:lnTo>
                    <a:pt x="404" y="848"/>
                  </a:lnTo>
                  <a:lnTo>
                    <a:pt x="405" y="847"/>
                  </a:lnTo>
                  <a:lnTo>
                    <a:pt x="405" y="848"/>
                  </a:lnTo>
                  <a:lnTo>
                    <a:pt x="406" y="850"/>
                  </a:lnTo>
                  <a:lnTo>
                    <a:pt x="406" y="851"/>
                  </a:lnTo>
                  <a:lnTo>
                    <a:pt x="406" y="851"/>
                  </a:lnTo>
                  <a:lnTo>
                    <a:pt x="406" y="850"/>
                  </a:lnTo>
                  <a:lnTo>
                    <a:pt x="407" y="849"/>
                  </a:lnTo>
                  <a:lnTo>
                    <a:pt x="407" y="850"/>
                  </a:lnTo>
                  <a:lnTo>
                    <a:pt x="408" y="850"/>
                  </a:lnTo>
                  <a:lnTo>
                    <a:pt x="408" y="850"/>
                  </a:lnTo>
                  <a:lnTo>
                    <a:pt x="410" y="850"/>
                  </a:lnTo>
                  <a:lnTo>
                    <a:pt x="410" y="851"/>
                  </a:lnTo>
                  <a:lnTo>
                    <a:pt x="410" y="851"/>
                  </a:lnTo>
                  <a:lnTo>
                    <a:pt x="410" y="851"/>
                  </a:lnTo>
                  <a:lnTo>
                    <a:pt x="410" y="852"/>
                  </a:lnTo>
                  <a:lnTo>
                    <a:pt x="410" y="852"/>
                  </a:lnTo>
                  <a:lnTo>
                    <a:pt x="410" y="852"/>
                  </a:lnTo>
                  <a:lnTo>
                    <a:pt x="411" y="853"/>
                  </a:lnTo>
                  <a:lnTo>
                    <a:pt x="411" y="853"/>
                  </a:lnTo>
                  <a:lnTo>
                    <a:pt x="411" y="852"/>
                  </a:lnTo>
                  <a:lnTo>
                    <a:pt x="410" y="851"/>
                  </a:lnTo>
                  <a:lnTo>
                    <a:pt x="410" y="851"/>
                  </a:lnTo>
                  <a:lnTo>
                    <a:pt x="411" y="851"/>
                  </a:lnTo>
                  <a:lnTo>
                    <a:pt x="412" y="851"/>
                  </a:lnTo>
                  <a:lnTo>
                    <a:pt x="412" y="852"/>
                  </a:lnTo>
                  <a:lnTo>
                    <a:pt x="413" y="852"/>
                  </a:lnTo>
                  <a:lnTo>
                    <a:pt x="414" y="852"/>
                  </a:lnTo>
                  <a:lnTo>
                    <a:pt x="414" y="851"/>
                  </a:lnTo>
                  <a:lnTo>
                    <a:pt x="415" y="851"/>
                  </a:lnTo>
                  <a:lnTo>
                    <a:pt x="415" y="851"/>
                  </a:lnTo>
                  <a:lnTo>
                    <a:pt x="416" y="852"/>
                  </a:lnTo>
                  <a:lnTo>
                    <a:pt x="415" y="853"/>
                  </a:lnTo>
                  <a:lnTo>
                    <a:pt x="416" y="853"/>
                  </a:lnTo>
                  <a:lnTo>
                    <a:pt x="416" y="855"/>
                  </a:lnTo>
                  <a:lnTo>
                    <a:pt x="417" y="856"/>
                  </a:lnTo>
                  <a:lnTo>
                    <a:pt x="417" y="856"/>
                  </a:lnTo>
                  <a:lnTo>
                    <a:pt x="418" y="856"/>
                  </a:lnTo>
                  <a:lnTo>
                    <a:pt x="417" y="855"/>
                  </a:lnTo>
                  <a:lnTo>
                    <a:pt x="417" y="855"/>
                  </a:lnTo>
                  <a:lnTo>
                    <a:pt x="417" y="855"/>
                  </a:lnTo>
                  <a:lnTo>
                    <a:pt x="416" y="855"/>
                  </a:lnTo>
                  <a:lnTo>
                    <a:pt x="416" y="855"/>
                  </a:lnTo>
                  <a:lnTo>
                    <a:pt x="417" y="854"/>
                  </a:lnTo>
                  <a:lnTo>
                    <a:pt x="417" y="854"/>
                  </a:lnTo>
                  <a:lnTo>
                    <a:pt x="416" y="852"/>
                  </a:lnTo>
                  <a:lnTo>
                    <a:pt x="417" y="852"/>
                  </a:lnTo>
                  <a:lnTo>
                    <a:pt x="417" y="851"/>
                  </a:lnTo>
                  <a:lnTo>
                    <a:pt x="416" y="851"/>
                  </a:lnTo>
                  <a:lnTo>
                    <a:pt x="417" y="851"/>
                  </a:lnTo>
                  <a:lnTo>
                    <a:pt x="417" y="851"/>
                  </a:lnTo>
                  <a:lnTo>
                    <a:pt x="418" y="851"/>
                  </a:lnTo>
                  <a:lnTo>
                    <a:pt x="418" y="849"/>
                  </a:lnTo>
                  <a:lnTo>
                    <a:pt x="418" y="849"/>
                  </a:lnTo>
                  <a:lnTo>
                    <a:pt x="419" y="849"/>
                  </a:lnTo>
                  <a:lnTo>
                    <a:pt x="419" y="850"/>
                  </a:lnTo>
                  <a:lnTo>
                    <a:pt x="419" y="851"/>
                  </a:lnTo>
                  <a:lnTo>
                    <a:pt x="420" y="851"/>
                  </a:lnTo>
                  <a:lnTo>
                    <a:pt x="420" y="851"/>
                  </a:lnTo>
                  <a:lnTo>
                    <a:pt x="421" y="850"/>
                  </a:lnTo>
                  <a:lnTo>
                    <a:pt x="420" y="850"/>
                  </a:lnTo>
                  <a:lnTo>
                    <a:pt x="420" y="850"/>
                  </a:lnTo>
                  <a:lnTo>
                    <a:pt x="422" y="849"/>
                  </a:lnTo>
                  <a:lnTo>
                    <a:pt x="423" y="849"/>
                  </a:lnTo>
                  <a:lnTo>
                    <a:pt x="423" y="848"/>
                  </a:lnTo>
                  <a:lnTo>
                    <a:pt x="423" y="848"/>
                  </a:lnTo>
                  <a:lnTo>
                    <a:pt x="423" y="848"/>
                  </a:lnTo>
                  <a:lnTo>
                    <a:pt x="423" y="848"/>
                  </a:lnTo>
                  <a:lnTo>
                    <a:pt x="423" y="847"/>
                  </a:lnTo>
                  <a:lnTo>
                    <a:pt x="423" y="847"/>
                  </a:lnTo>
                  <a:lnTo>
                    <a:pt x="423" y="847"/>
                  </a:lnTo>
                  <a:lnTo>
                    <a:pt x="425" y="847"/>
                  </a:lnTo>
                  <a:lnTo>
                    <a:pt x="425" y="847"/>
                  </a:lnTo>
                  <a:lnTo>
                    <a:pt x="426" y="847"/>
                  </a:lnTo>
                  <a:lnTo>
                    <a:pt x="426" y="847"/>
                  </a:lnTo>
                  <a:lnTo>
                    <a:pt x="425" y="846"/>
                  </a:lnTo>
                  <a:lnTo>
                    <a:pt x="425" y="846"/>
                  </a:lnTo>
                  <a:lnTo>
                    <a:pt x="427" y="846"/>
                  </a:lnTo>
                  <a:lnTo>
                    <a:pt x="428" y="846"/>
                  </a:lnTo>
                  <a:lnTo>
                    <a:pt x="428" y="847"/>
                  </a:lnTo>
                  <a:lnTo>
                    <a:pt x="428" y="847"/>
                  </a:lnTo>
                  <a:lnTo>
                    <a:pt x="428" y="847"/>
                  </a:lnTo>
                  <a:lnTo>
                    <a:pt x="428" y="847"/>
                  </a:lnTo>
                  <a:lnTo>
                    <a:pt x="429" y="848"/>
                  </a:lnTo>
                  <a:lnTo>
                    <a:pt x="429" y="848"/>
                  </a:lnTo>
                  <a:lnTo>
                    <a:pt x="429" y="849"/>
                  </a:lnTo>
                  <a:lnTo>
                    <a:pt x="430" y="849"/>
                  </a:lnTo>
                  <a:lnTo>
                    <a:pt x="430" y="849"/>
                  </a:lnTo>
                  <a:lnTo>
                    <a:pt x="431" y="850"/>
                  </a:lnTo>
                  <a:lnTo>
                    <a:pt x="432" y="851"/>
                  </a:lnTo>
                  <a:lnTo>
                    <a:pt x="435" y="852"/>
                  </a:lnTo>
                  <a:lnTo>
                    <a:pt x="436" y="853"/>
                  </a:lnTo>
                  <a:lnTo>
                    <a:pt x="436" y="853"/>
                  </a:lnTo>
                  <a:lnTo>
                    <a:pt x="436" y="851"/>
                  </a:lnTo>
                  <a:lnTo>
                    <a:pt x="437" y="851"/>
                  </a:lnTo>
                  <a:lnTo>
                    <a:pt x="437" y="851"/>
                  </a:lnTo>
                  <a:lnTo>
                    <a:pt x="438" y="852"/>
                  </a:lnTo>
                  <a:lnTo>
                    <a:pt x="439" y="853"/>
                  </a:lnTo>
                  <a:lnTo>
                    <a:pt x="439" y="852"/>
                  </a:lnTo>
                  <a:lnTo>
                    <a:pt x="439" y="852"/>
                  </a:lnTo>
                  <a:lnTo>
                    <a:pt x="440" y="852"/>
                  </a:lnTo>
                  <a:lnTo>
                    <a:pt x="440" y="852"/>
                  </a:lnTo>
                  <a:lnTo>
                    <a:pt x="441" y="852"/>
                  </a:lnTo>
                  <a:lnTo>
                    <a:pt x="441" y="851"/>
                  </a:lnTo>
                  <a:lnTo>
                    <a:pt x="441" y="851"/>
                  </a:lnTo>
                  <a:lnTo>
                    <a:pt x="441" y="851"/>
                  </a:lnTo>
                  <a:lnTo>
                    <a:pt x="440" y="851"/>
                  </a:lnTo>
                  <a:lnTo>
                    <a:pt x="440" y="851"/>
                  </a:lnTo>
                  <a:lnTo>
                    <a:pt x="439" y="850"/>
                  </a:lnTo>
                  <a:lnTo>
                    <a:pt x="439" y="850"/>
                  </a:lnTo>
                  <a:lnTo>
                    <a:pt x="438" y="849"/>
                  </a:lnTo>
                  <a:lnTo>
                    <a:pt x="437" y="849"/>
                  </a:lnTo>
                  <a:lnTo>
                    <a:pt x="436" y="850"/>
                  </a:lnTo>
                  <a:lnTo>
                    <a:pt x="436" y="850"/>
                  </a:lnTo>
                  <a:lnTo>
                    <a:pt x="436" y="849"/>
                  </a:lnTo>
                  <a:lnTo>
                    <a:pt x="435" y="849"/>
                  </a:lnTo>
                  <a:lnTo>
                    <a:pt x="434" y="849"/>
                  </a:lnTo>
                  <a:lnTo>
                    <a:pt x="434" y="849"/>
                  </a:lnTo>
                  <a:lnTo>
                    <a:pt x="432" y="848"/>
                  </a:lnTo>
                  <a:lnTo>
                    <a:pt x="431" y="847"/>
                  </a:lnTo>
                  <a:lnTo>
                    <a:pt x="431" y="847"/>
                  </a:lnTo>
                  <a:lnTo>
                    <a:pt x="430" y="847"/>
                  </a:lnTo>
                  <a:lnTo>
                    <a:pt x="429" y="846"/>
                  </a:lnTo>
                  <a:lnTo>
                    <a:pt x="429" y="845"/>
                  </a:lnTo>
                  <a:lnTo>
                    <a:pt x="428" y="845"/>
                  </a:lnTo>
                  <a:lnTo>
                    <a:pt x="428" y="844"/>
                  </a:lnTo>
                  <a:lnTo>
                    <a:pt x="427" y="844"/>
                  </a:lnTo>
                  <a:lnTo>
                    <a:pt x="426" y="843"/>
                  </a:lnTo>
                  <a:lnTo>
                    <a:pt x="425" y="843"/>
                  </a:lnTo>
                  <a:lnTo>
                    <a:pt x="425" y="842"/>
                  </a:lnTo>
                  <a:lnTo>
                    <a:pt x="424" y="842"/>
                  </a:lnTo>
                  <a:lnTo>
                    <a:pt x="423" y="843"/>
                  </a:lnTo>
                  <a:lnTo>
                    <a:pt x="423" y="843"/>
                  </a:lnTo>
                  <a:lnTo>
                    <a:pt x="423" y="843"/>
                  </a:lnTo>
                  <a:lnTo>
                    <a:pt x="422" y="843"/>
                  </a:lnTo>
                  <a:lnTo>
                    <a:pt x="422" y="842"/>
                  </a:lnTo>
                  <a:lnTo>
                    <a:pt x="422" y="842"/>
                  </a:lnTo>
                  <a:lnTo>
                    <a:pt x="422" y="842"/>
                  </a:lnTo>
                  <a:lnTo>
                    <a:pt x="422" y="841"/>
                  </a:lnTo>
                  <a:lnTo>
                    <a:pt x="422" y="840"/>
                  </a:lnTo>
                  <a:lnTo>
                    <a:pt x="423" y="840"/>
                  </a:lnTo>
                  <a:lnTo>
                    <a:pt x="423" y="840"/>
                  </a:lnTo>
                  <a:lnTo>
                    <a:pt x="423" y="840"/>
                  </a:lnTo>
                  <a:lnTo>
                    <a:pt x="424" y="840"/>
                  </a:lnTo>
                  <a:lnTo>
                    <a:pt x="423" y="841"/>
                  </a:lnTo>
                  <a:lnTo>
                    <a:pt x="424" y="841"/>
                  </a:lnTo>
                  <a:lnTo>
                    <a:pt x="425" y="842"/>
                  </a:lnTo>
                  <a:lnTo>
                    <a:pt x="425" y="841"/>
                  </a:lnTo>
                  <a:lnTo>
                    <a:pt x="424" y="841"/>
                  </a:lnTo>
                  <a:lnTo>
                    <a:pt x="424" y="841"/>
                  </a:lnTo>
                  <a:lnTo>
                    <a:pt x="424" y="840"/>
                  </a:lnTo>
                  <a:lnTo>
                    <a:pt x="424" y="840"/>
                  </a:lnTo>
                  <a:lnTo>
                    <a:pt x="423" y="838"/>
                  </a:lnTo>
                  <a:lnTo>
                    <a:pt x="423" y="838"/>
                  </a:lnTo>
                  <a:lnTo>
                    <a:pt x="423" y="838"/>
                  </a:lnTo>
                  <a:lnTo>
                    <a:pt x="422" y="839"/>
                  </a:lnTo>
                  <a:lnTo>
                    <a:pt x="422" y="839"/>
                  </a:lnTo>
                  <a:lnTo>
                    <a:pt x="422" y="839"/>
                  </a:lnTo>
                  <a:lnTo>
                    <a:pt x="422" y="838"/>
                  </a:lnTo>
                  <a:lnTo>
                    <a:pt x="423" y="837"/>
                  </a:lnTo>
                  <a:lnTo>
                    <a:pt x="422" y="837"/>
                  </a:lnTo>
                  <a:lnTo>
                    <a:pt x="422" y="837"/>
                  </a:lnTo>
                  <a:lnTo>
                    <a:pt x="421" y="837"/>
                  </a:lnTo>
                  <a:lnTo>
                    <a:pt x="421" y="837"/>
                  </a:lnTo>
                  <a:lnTo>
                    <a:pt x="420" y="836"/>
                  </a:lnTo>
                  <a:lnTo>
                    <a:pt x="420" y="836"/>
                  </a:lnTo>
                  <a:lnTo>
                    <a:pt x="420" y="835"/>
                  </a:lnTo>
                  <a:lnTo>
                    <a:pt x="421" y="835"/>
                  </a:lnTo>
                  <a:lnTo>
                    <a:pt x="421" y="834"/>
                  </a:lnTo>
                  <a:lnTo>
                    <a:pt x="422" y="834"/>
                  </a:lnTo>
                  <a:lnTo>
                    <a:pt x="422" y="833"/>
                  </a:lnTo>
                  <a:lnTo>
                    <a:pt x="421" y="833"/>
                  </a:lnTo>
                  <a:lnTo>
                    <a:pt x="420" y="833"/>
                  </a:lnTo>
                  <a:lnTo>
                    <a:pt x="419" y="834"/>
                  </a:lnTo>
                  <a:lnTo>
                    <a:pt x="419" y="834"/>
                  </a:lnTo>
                  <a:lnTo>
                    <a:pt x="419" y="834"/>
                  </a:lnTo>
                  <a:lnTo>
                    <a:pt x="419" y="832"/>
                  </a:lnTo>
                  <a:lnTo>
                    <a:pt x="419" y="832"/>
                  </a:lnTo>
                  <a:lnTo>
                    <a:pt x="419" y="831"/>
                  </a:lnTo>
                  <a:lnTo>
                    <a:pt x="419" y="831"/>
                  </a:lnTo>
                  <a:lnTo>
                    <a:pt x="420" y="831"/>
                  </a:lnTo>
                  <a:lnTo>
                    <a:pt x="420" y="831"/>
                  </a:lnTo>
                  <a:lnTo>
                    <a:pt x="420" y="830"/>
                  </a:lnTo>
                  <a:lnTo>
                    <a:pt x="421" y="830"/>
                  </a:lnTo>
                  <a:lnTo>
                    <a:pt x="422" y="830"/>
                  </a:lnTo>
                  <a:lnTo>
                    <a:pt x="421" y="830"/>
                  </a:lnTo>
                  <a:lnTo>
                    <a:pt x="423" y="830"/>
                  </a:lnTo>
                  <a:lnTo>
                    <a:pt x="423" y="829"/>
                  </a:lnTo>
                  <a:lnTo>
                    <a:pt x="423" y="829"/>
                  </a:lnTo>
                  <a:lnTo>
                    <a:pt x="422" y="829"/>
                  </a:lnTo>
                  <a:lnTo>
                    <a:pt x="422" y="828"/>
                  </a:lnTo>
                  <a:lnTo>
                    <a:pt x="422" y="828"/>
                  </a:lnTo>
                  <a:lnTo>
                    <a:pt x="420" y="828"/>
                  </a:lnTo>
                  <a:lnTo>
                    <a:pt x="421" y="829"/>
                  </a:lnTo>
                  <a:lnTo>
                    <a:pt x="419" y="829"/>
                  </a:lnTo>
                  <a:lnTo>
                    <a:pt x="420" y="829"/>
                  </a:lnTo>
                  <a:lnTo>
                    <a:pt x="421" y="829"/>
                  </a:lnTo>
                  <a:lnTo>
                    <a:pt x="421" y="828"/>
                  </a:lnTo>
                  <a:lnTo>
                    <a:pt x="421" y="829"/>
                  </a:lnTo>
                  <a:lnTo>
                    <a:pt x="421" y="829"/>
                  </a:lnTo>
                  <a:lnTo>
                    <a:pt x="421" y="829"/>
                  </a:lnTo>
                  <a:lnTo>
                    <a:pt x="418" y="830"/>
                  </a:lnTo>
                  <a:lnTo>
                    <a:pt x="418" y="831"/>
                  </a:lnTo>
                  <a:lnTo>
                    <a:pt x="417" y="831"/>
                  </a:lnTo>
                  <a:lnTo>
                    <a:pt x="417" y="831"/>
                  </a:lnTo>
                  <a:lnTo>
                    <a:pt x="417" y="832"/>
                  </a:lnTo>
                  <a:lnTo>
                    <a:pt x="418" y="833"/>
                  </a:lnTo>
                  <a:lnTo>
                    <a:pt x="417" y="833"/>
                  </a:lnTo>
                  <a:lnTo>
                    <a:pt x="417" y="833"/>
                  </a:lnTo>
                  <a:lnTo>
                    <a:pt x="416" y="832"/>
                  </a:lnTo>
                  <a:lnTo>
                    <a:pt x="416" y="832"/>
                  </a:lnTo>
                  <a:lnTo>
                    <a:pt x="415" y="831"/>
                  </a:lnTo>
                  <a:lnTo>
                    <a:pt x="416" y="831"/>
                  </a:lnTo>
                  <a:lnTo>
                    <a:pt x="417" y="830"/>
                  </a:lnTo>
                  <a:lnTo>
                    <a:pt x="418" y="830"/>
                  </a:lnTo>
                  <a:lnTo>
                    <a:pt x="418" y="829"/>
                  </a:lnTo>
                  <a:lnTo>
                    <a:pt x="417" y="829"/>
                  </a:lnTo>
                  <a:lnTo>
                    <a:pt x="417" y="829"/>
                  </a:lnTo>
                  <a:lnTo>
                    <a:pt x="416" y="829"/>
                  </a:lnTo>
                  <a:lnTo>
                    <a:pt x="417" y="827"/>
                  </a:lnTo>
                  <a:lnTo>
                    <a:pt x="417" y="827"/>
                  </a:lnTo>
                  <a:lnTo>
                    <a:pt x="417" y="826"/>
                  </a:lnTo>
                  <a:lnTo>
                    <a:pt x="417" y="825"/>
                  </a:lnTo>
                  <a:lnTo>
                    <a:pt x="418" y="825"/>
                  </a:lnTo>
                  <a:lnTo>
                    <a:pt x="419" y="825"/>
                  </a:lnTo>
                  <a:lnTo>
                    <a:pt x="418" y="825"/>
                  </a:lnTo>
                  <a:lnTo>
                    <a:pt x="418" y="825"/>
                  </a:lnTo>
                  <a:lnTo>
                    <a:pt x="418" y="825"/>
                  </a:lnTo>
                  <a:lnTo>
                    <a:pt x="417" y="825"/>
                  </a:lnTo>
                  <a:lnTo>
                    <a:pt x="416" y="824"/>
                  </a:lnTo>
                  <a:lnTo>
                    <a:pt x="416" y="824"/>
                  </a:lnTo>
                  <a:lnTo>
                    <a:pt x="416" y="824"/>
                  </a:lnTo>
                  <a:lnTo>
                    <a:pt x="415" y="824"/>
                  </a:lnTo>
                  <a:lnTo>
                    <a:pt x="415" y="823"/>
                  </a:lnTo>
                  <a:lnTo>
                    <a:pt x="417" y="823"/>
                  </a:lnTo>
                  <a:lnTo>
                    <a:pt x="416" y="822"/>
                  </a:lnTo>
                  <a:lnTo>
                    <a:pt x="416" y="821"/>
                  </a:lnTo>
                  <a:lnTo>
                    <a:pt x="416" y="821"/>
                  </a:lnTo>
                  <a:lnTo>
                    <a:pt x="415" y="821"/>
                  </a:lnTo>
                  <a:lnTo>
                    <a:pt x="415" y="821"/>
                  </a:lnTo>
                  <a:lnTo>
                    <a:pt x="415" y="821"/>
                  </a:lnTo>
                  <a:lnTo>
                    <a:pt x="415" y="821"/>
                  </a:lnTo>
                  <a:lnTo>
                    <a:pt x="415" y="821"/>
                  </a:lnTo>
                  <a:lnTo>
                    <a:pt x="414" y="820"/>
                  </a:lnTo>
                  <a:lnTo>
                    <a:pt x="414" y="820"/>
                  </a:lnTo>
                  <a:lnTo>
                    <a:pt x="414" y="820"/>
                  </a:lnTo>
                  <a:lnTo>
                    <a:pt x="414" y="820"/>
                  </a:lnTo>
                  <a:lnTo>
                    <a:pt x="414" y="820"/>
                  </a:lnTo>
                  <a:lnTo>
                    <a:pt x="414" y="820"/>
                  </a:lnTo>
                  <a:lnTo>
                    <a:pt x="414" y="819"/>
                  </a:lnTo>
                  <a:lnTo>
                    <a:pt x="415" y="819"/>
                  </a:lnTo>
                  <a:lnTo>
                    <a:pt x="415" y="819"/>
                  </a:lnTo>
                  <a:lnTo>
                    <a:pt x="416" y="819"/>
                  </a:lnTo>
                  <a:lnTo>
                    <a:pt x="417" y="819"/>
                  </a:lnTo>
                  <a:lnTo>
                    <a:pt x="418" y="819"/>
                  </a:lnTo>
                  <a:lnTo>
                    <a:pt x="418" y="819"/>
                  </a:lnTo>
                  <a:lnTo>
                    <a:pt x="418" y="818"/>
                  </a:lnTo>
                  <a:lnTo>
                    <a:pt x="417" y="818"/>
                  </a:lnTo>
                  <a:lnTo>
                    <a:pt x="417" y="816"/>
                  </a:lnTo>
                  <a:lnTo>
                    <a:pt x="416" y="817"/>
                  </a:lnTo>
                  <a:lnTo>
                    <a:pt x="415" y="816"/>
                  </a:lnTo>
                  <a:lnTo>
                    <a:pt x="416" y="816"/>
                  </a:lnTo>
                  <a:lnTo>
                    <a:pt x="417" y="812"/>
                  </a:lnTo>
                  <a:lnTo>
                    <a:pt x="418" y="812"/>
                  </a:lnTo>
                  <a:lnTo>
                    <a:pt x="419" y="812"/>
                  </a:lnTo>
                  <a:lnTo>
                    <a:pt x="419" y="811"/>
                  </a:lnTo>
                  <a:lnTo>
                    <a:pt x="419" y="811"/>
                  </a:lnTo>
                  <a:lnTo>
                    <a:pt x="419" y="809"/>
                  </a:lnTo>
                  <a:lnTo>
                    <a:pt x="419" y="809"/>
                  </a:lnTo>
                  <a:lnTo>
                    <a:pt x="419" y="809"/>
                  </a:lnTo>
                  <a:lnTo>
                    <a:pt x="420" y="808"/>
                  </a:lnTo>
                  <a:lnTo>
                    <a:pt x="419" y="808"/>
                  </a:lnTo>
                  <a:lnTo>
                    <a:pt x="419" y="808"/>
                  </a:lnTo>
                  <a:lnTo>
                    <a:pt x="418" y="808"/>
                  </a:lnTo>
                  <a:lnTo>
                    <a:pt x="419" y="808"/>
                  </a:lnTo>
                  <a:lnTo>
                    <a:pt x="419" y="808"/>
                  </a:lnTo>
                  <a:lnTo>
                    <a:pt x="417" y="808"/>
                  </a:lnTo>
                  <a:lnTo>
                    <a:pt x="417" y="808"/>
                  </a:lnTo>
                  <a:lnTo>
                    <a:pt x="418" y="808"/>
                  </a:lnTo>
                  <a:lnTo>
                    <a:pt x="418" y="807"/>
                  </a:lnTo>
                  <a:lnTo>
                    <a:pt x="418" y="807"/>
                  </a:lnTo>
                  <a:lnTo>
                    <a:pt x="419" y="807"/>
                  </a:lnTo>
                  <a:lnTo>
                    <a:pt x="419" y="807"/>
                  </a:lnTo>
                  <a:lnTo>
                    <a:pt x="419" y="806"/>
                  </a:lnTo>
                  <a:lnTo>
                    <a:pt x="420" y="807"/>
                  </a:lnTo>
                  <a:lnTo>
                    <a:pt x="420" y="805"/>
                  </a:lnTo>
                  <a:lnTo>
                    <a:pt x="419" y="805"/>
                  </a:lnTo>
                  <a:lnTo>
                    <a:pt x="419" y="803"/>
                  </a:lnTo>
                  <a:lnTo>
                    <a:pt x="419" y="803"/>
                  </a:lnTo>
                  <a:lnTo>
                    <a:pt x="420" y="803"/>
                  </a:lnTo>
                  <a:lnTo>
                    <a:pt x="420" y="802"/>
                  </a:lnTo>
                  <a:lnTo>
                    <a:pt x="420" y="802"/>
                  </a:lnTo>
                  <a:lnTo>
                    <a:pt x="421" y="802"/>
                  </a:lnTo>
                  <a:lnTo>
                    <a:pt x="420" y="801"/>
                  </a:lnTo>
                  <a:lnTo>
                    <a:pt x="421" y="800"/>
                  </a:lnTo>
                  <a:lnTo>
                    <a:pt x="421" y="801"/>
                  </a:lnTo>
                  <a:lnTo>
                    <a:pt x="421" y="800"/>
                  </a:lnTo>
                  <a:lnTo>
                    <a:pt x="421" y="800"/>
                  </a:lnTo>
                  <a:lnTo>
                    <a:pt x="422" y="800"/>
                  </a:lnTo>
                  <a:lnTo>
                    <a:pt x="422" y="800"/>
                  </a:lnTo>
                  <a:lnTo>
                    <a:pt x="422" y="799"/>
                  </a:lnTo>
                  <a:lnTo>
                    <a:pt x="423" y="799"/>
                  </a:lnTo>
                  <a:lnTo>
                    <a:pt x="423" y="800"/>
                  </a:lnTo>
                  <a:lnTo>
                    <a:pt x="423" y="800"/>
                  </a:lnTo>
                  <a:lnTo>
                    <a:pt x="423" y="801"/>
                  </a:lnTo>
                  <a:lnTo>
                    <a:pt x="423" y="800"/>
                  </a:lnTo>
                  <a:lnTo>
                    <a:pt x="424" y="800"/>
                  </a:lnTo>
                  <a:lnTo>
                    <a:pt x="424" y="801"/>
                  </a:lnTo>
                  <a:lnTo>
                    <a:pt x="424" y="801"/>
                  </a:lnTo>
                  <a:lnTo>
                    <a:pt x="423" y="802"/>
                  </a:lnTo>
                  <a:lnTo>
                    <a:pt x="424" y="802"/>
                  </a:lnTo>
                  <a:lnTo>
                    <a:pt x="424" y="803"/>
                  </a:lnTo>
                  <a:lnTo>
                    <a:pt x="425" y="803"/>
                  </a:lnTo>
                  <a:lnTo>
                    <a:pt x="425" y="803"/>
                  </a:lnTo>
                  <a:lnTo>
                    <a:pt x="425" y="803"/>
                  </a:lnTo>
                  <a:lnTo>
                    <a:pt x="426" y="804"/>
                  </a:lnTo>
                  <a:lnTo>
                    <a:pt x="426" y="804"/>
                  </a:lnTo>
                  <a:lnTo>
                    <a:pt x="426" y="804"/>
                  </a:lnTo>
                  <a:lnTo>
                    <a:pt x="426" y="805"/>
                  </a:lnTo>
                  <a:lnTo>
                    <a:pt x="426" y="805"/>
                  </a:lnTo>
                  <a:lnTo>
                    <a:pt x="426" y="804"/>
                  </a:lnTo>
                  <a:lnTo>
                    <a:pt x="428" y="805"/>
                  </a:lnTo>
                  <a:lnTo>
                    <a:pt x="428" y="805"/>
                  </a:lnTo>
                  <a:lnTo>
                    <a:pt x="428" y="804"/>
                  </a:lnTo>
                  <a:lnTo>
                    <a:pt x="429" y="804"/>
                  </a:lnTo>
                  <a:lnTo>
                    <a:pt x="430" y="804"/>
                  </a:lnTo>
                  <a:lnTo>
                    <a:pt x="431" y="804"/>
                  </a:lnTo>
                  <a:lnTo>
                    <a:pt x="432" y="805"/>
                  </a:lnTo>
                  <a:lnTo>
                    <a:pt x="430" y="806"/>
                  </a:lnTo>
                  <a:lnTo>
                    <a:pt x="430" y="807"/>
                  </a:lnTo>
                  <a:lnTo>
                    <a:pt x="431" y="807"/>
                  </a:lnTo>
                  <a:lnTo>
                    <a:pt x="431" y="807"/>
                  </a:lnTo>
                  <a:lnTo>
                    <a:pt x="432" y="807"/>
                  </a:lnTo>
                  <a:lnTo>
                    <a:pt x="431" y="806"/>
                  </a:lnTo>
                  <a:lnTo>
                    <a:pt x="431" y="806"/>
                  </a:lnTo>
                  <a:lnTo>
                    <a:pt x="432" y="806"/>
                  </a:lnTo>
                  <a:lnTo>
                    <a:pt x="432" y="806"/>
                  </a:lnTo>
                  <a:lnTo>
                    <a:pt x="432" y="806"/>
                  </a:lnTo>
                  <a:lnTo>
                    <a:pt x="433" y="807"/>
                  </a:lnTo>
                  <a:lnTo>
                    <a:pt x="434" y="808"/>
                  </a:lnTo>
                  <a:lnTo>
                    <a:pt x="434" y="808"/>
                  </a:lnTo>
                  <a:lnTo>
                    <a:pt x="435" y="808"/>
                  </a:lnTo>
                  <a:lnTo>
                    <a:pt x="434" y="808"/>
                  </a:lnTo>
                  <a:lnTo>
                    <a:pt x="435" y="809"/>
                  </a:lnTo>
                  <a:lnTo>
                    <a:pt x="435" y="809"/>
                  </a:lnTo>
                  <a:lnTo>
                    <a:pt x="435" y="809"/>
                  </a:lnTo>
                  <a:lnTo>
                    <a:pt x="436" y="808"/>
                  </a:lnTo>
                  <a:lnTo>
                    <a:pt x="436" y="809"/>
                  </a:lnTo>
                  <a:lnTo>
                    <a:pt x="436" y="810"/>
                  </a:lnTo>
                  <a:lnTo>
                    <a:pt x="436" y="810"/>
                  </a:lnTo>
                  <a:lnTo>
                    <a:pt x="437" y="809"/>
                  </a:lnTo>
                  <a:lnTo>
                    <a:pt x="438" y="809"/>
                  </a:lnTo>
                  <a:lnTo>
                    <a:pt x="439" y="810"/>
                  </a:lnTo>
                  <a:lnTo>
                    <a:pt x="439" y="810"/>
                  </a:lnTo>
                  <a:lnTo>
                    <a:pt x="439" y="810"/>
                  </a:lnTo>
                  <a:lnTo>
                    <a:pt x="438" y="809"/>
                  </a:lnTo>
                  <a:lnTo>
                    <a:pt x="437" y="809"/>
                  </a:lnTo>
                  <a:lnTo>
                    <a:pt x="437" y="808"/>
                  </a:lnTo>
                  <a:lnTo>
                    <a:pt x="438" y="808"/>
                  </a:lnTo>
                  <a:lnTo>
                    <a:pt x="439" y="807"/>
                  </a:lnTo>
                  <a:lnTo>
                    <a:pt x="439" y="807"/>
                  </a:lnTo>
                  <a:lnTo>
                    <a:pt x="437" y="807"/>
                  </a:lnTo>
                  <a:lnTo>
                    <a:pt x="437" y="806"/>
                  </a:lnTo>
                  <a:lnTo>
                    <a:pt x="436" y="806"/>
                  </a:lnTo>
                  <a:lnTo>
                    <a:pt x="436" y="806"/>
                  </a:lnTo>
                  <a:lnTo>
                    <a:pt x="435" y="806"/>
                  </a:lnTo>
                  <a:lnTo>
                    <a:pt x="434" y="805"/>
                  </a:lnTo>
                  <a:lnTo>
                    <a:pt x="435" y="804"/>
                  </a:lnTo>
                  <a:lnTo>
                    <a:pt x="436" y="803"/>
                  </a:lnTo>
                  <a:lnTo>
                    <a:pt x="436" y="803"/>
                  </a:lnTo>
                  <a:lnTo>
                    <a:pt x="435" y="803"/>
                  </a:lnTo>
                  <a:lnTo>
                    <a:pt x="433" y="804"/>
                  </a:lnTo>
                  <a:lnTo>
                    <a:pt x="433" y="803"/>
                  </a:lnTo>
                  <a:lnTo>
                    <a:pt x="433" y="803"/>
                  </a:lnTo>
                  <a:lnTo>
                    <a:pt x="434" y="803"/>
                  </a:lnTo>
                  <a:lnTo>
                    <a:pt x="434" y="802"/>
                  </a:lnTo>
                  <a:lnTo>
                    <a:pt x="435" y="802"/>
                  </a:lnTo>
                  <a:lnTo>
                    <a:pt x="435" y="801"/>
                  </a:lnTo>
                  <a:lnTo>
                    <a:pt x="434" y="801"/>
                  </a:lnTo>
                  <a:lnTo>
                    <a:pt x="434" y="801"/>
                  </a:lnTo>
                  <a:lnTo>
                    <a:pt x="436" y="800"/>
                  </a:lnTo>
                  <a:lnTo>
                    <a:pt x="436" y="801"/>
                  </a:lnTo>
                  <a:lnTo>
                    <a:pt x="436" y="801"/>
                  </a:lnTo>
                  <a:lnTo>
                    <a:pt x="436" y="801"/>
                  </a:lnTo>
                  <a:lnTo>
                    <a:pt x="437" y="801"/>
                  </a:lnTo>
                  <a:lnTo>
                    <a:pt x="437" y="800"/>
                  </a:lnTo>
                  <a:lnTo>
                    <a:pt x="436" y="800"/>
                  </a:lnTo>
                  <a:lnTo>
                    <a:pt x="434" y="800"/>
                  </a:lnTo>
                  <a:lnTo>
                    <a:pt x="434" y="801"/>
                  </a:lnTo>
                  <a:lnTo>
                    <a:pt x="434" y="801"/>
                  </a:lnTo>
                  <a:lnTo>
                    <a:pt x="433" y="802"/>
                  </a:lnTo>
                  <a:lnTo>
                    <a:pt x="432" y="803"/>
                  </a:lnTo>
                  <a:lnTo>
                    <a:pt x="433" y="803"/>
                  </a:lnTo>
                  <a:lnTo>
                    <a:pt x="433" y="803"/>
                  </a:lnTo>
                  <a:lnTo>
                    <a:pt x="432" y="803"/>
                  </a:lnTo>
                  <a:lnTo>
                    <a:pt x="432" y="803"/>
                  </a:lnTo>
                  <a:lnTo>
                    <a:pt x="432" y="803"/>
                  </a:lnTo>
                  <a:lnTo>
                    <a:pt x="430" y="803"/>
                  </a:lnTo>
                  <a:lnTo>
                    <a:pt x="430" y="803"/>
                  </a:lnTo>
                  <a:lnTo>
                    <a:pt x="431" y="803"/>
                  </a:lnTo>
                  <a:lnTo>
                    <a:pt x="431" y="803"/>
                  </a:lnTo>
                  <a:lnTo>
                    <a:pt x="430" y="802"/>
                  </a:lnTo>
                  <a:lnTo>
                    <a:pt x="429" y="803"/>
                  </a:lnTo>
                  <a:lnTo>
                    <a:pt x="428" y="802"/>
                  </a:lnTo>
                  <a:lnTo>
                    <a:pt x="428" y="801"/>
                  </a:lnTo>
                  <a:lnTo>
                    <a:pt x="428" y="802"/>
                  </a:lnTo>
                  <a:lnTo>
                    <a:pt x="427" y="801"/>
                  </a:lnTo>
                  <a:lnTo>
                    <a:pt x="427" y="800"/>
                  </a:lnTo>
                  <a:lnTo>
                    <a:pt x="426" y="800"/>
                  </a:lnTo>
                  <a:lnTo>
                    <a:pt x="426" y="799"/>
                  </a:lnTo>
                  <a:lnTo>
                    <a:pt x="427" y="799"/>
                  </a:lnTo>
                  <a:lnTo>
                    <a:pt x="428" y="799"/>
                  </a:lnTo>
                  <a:lnTo>
                    <a:pt x="427" y="799"/>
                  </a:lnTo>
                  <a:lnTo>
                    <a:pt x="428" y="799"/>
                  </a:lnTo>
                  <a:lnTo>
                    <a:pt x="428" y="799"/>
                  </a:lnTo>
                  <a:lnTo>
                    <a:pt x="428" y="799"/>
                  </a:lnTo>
                  <a:lnTo>
                    <a:pt x="429" y="799"/>
                  </a:lnTo>
                  <a:lnTo>
                    <a:pt x="432" y="799"/>
                  </a:lnTo>
                  <a:lnTo>
                    <a:pt x="432" y="799"/>
                  </a:lnTo>
                  <a:lnTo>
                    <a:pt x="432" y="799"/>
                  </a:lnTo>
                  <a:lnTo>
                    <a:pt x="429" y="799"/>
                  </a:lnTo>
                  <a:lnTo>
                    <a:pt x="429" y="798"/>
                  </a:lnTo>
                  <a:lnTo>
                    <a:pt x="429" y="797"/>
                  </a:lnTo>
                  <a:lnTo>
                    <a:pt x="428" y="798"/>
                  </a:lnTo>
                  <a:lnTo>
                    <a:pt x="428" y="797"/>
                  </a:lnTo>
                  <a:lnTo>
                    <a:pt x="426" y="798"/>
                  </a:lnTo>
                  <a:lnTo>
                    <a:pt x="426" y="796"/>
                  </a:lnTo>
                  <a:lnTo>
                    <a:pt x="425" y="796"/>
                  </a:lnTo>
                  <a:lnTo>
                    <a:pt x="425" y="796"/>
                  </a:lnTo>
                  <a:lnTo>
                    <a:pt x="425" y="795"/>
                  </a:lnTo>
                  <a:lnTo>
                    <a:pt x="425" y="796"/>
                  </a:lnTo>
                  <a:lnTo>
                    <a:pt x="424" y="795"/>
                  </a:lnTo>
                  <a:lnTo>
                    <a:pt x="424" y="795"/>
                  </a:lnTo>
                  <a:lnTo>
                    <a:pt x="425" y="794"/>
                  </a:lnTo>
                  <a:lnTo>
                    <a:pt x="425" y="795"/>
                  </a:lnTo>
                  <a:lnTo>
                    <a:pt x="426" y="795"/>
                  </a:lnTo>
                  <a:lnTo>
                    <a:pt x="427" y="795"/>
                  </a:lnTo>
                  <a:lnTo>
                    <a:pt x="427" y="793"/>
                  </a:lnTo>
                  <a:lnTo>
                    <a:pt x="427" y="793"/>
                  </a:lnTo>
                  <a:lnTo>
                    <a:pt x="428" y="792"/>
                  </a:lnTo>
                  <a:lnTo>
                    <a:pt x="428" y="792"/>
                  </a:lnTo>
                  <a:lnTo>
                    <a:pt x="428" y="792"/>
                  </a:lnTo>
                  <a:lnTo>
                    <a:pt x="428" y="791"/>
                  </a:lnTo>
                  <a:lnTo>
                    <a:pt x="429" y="790"/>
                  </a:lnTo>
                  <a:lnTo>
                    <a:pt x="430" y="790"/>
                  </a:lnTo>
                  <a:lnTo>
                    <a:pt x="430" y="790"/>
                  </a:lnTo>
                  <a:lnTo>
                    <a:pt x="432" y="789"/>
                  </a:lnTo>
                  <a:lnTo>
                    <a:pt x="432" y="789"/>
                  </a:lnTo>
                  <a:lnTo>
                    <a:pt x="432" y="789"/>
                  </a:lnTo>
                  <a:lnTo>
                    <a:pt x="431" y="789"/>
                  </a:lnTo>
                  <a:lnTo>
                    <a:pt x="431" y="789"/>
                  </a:lnTo>
                  <a:lnTo>
                    <a:pt x="432" y="788"/>
                  </a:lnTo>
                  <a:lnTo>
                    <a:pt x="433" y="788"/>
                  </a:lnTo>
                  <a:lnTo>
                    <a:pt x="433" y="788"/>
                  </a:lnTo>
                  <a:lnTo>
                    <a:pt x="434" y="788"/>
                  </a:lnTo>
                  <a:lnTo>
                    <a:pt x="435" y="788"/>
                  </a:lnTo>
                  <a:lnTo>
                    <a:pt x="435" y="788"/>
                  </a:lnTo>
                  <a:lnTo>
                    <a:pt x="436" y="788"/>
                  </a:lnTo>
                  <a:lnTo>
                    <a:pt x="436" y="789"/>
                  </a:lnTo>
                  <a:lnTo>
                    <a:pt x="436" y="789"/>
                  </a:lnTo>
                  <a:lnTo>
                    <a:pt x="436" y="788"/>
                  </a:lnTo>
                  <a:lnTo>
                    <a:pt x="437" y="788"/>
                  </a:lnTo>
                  <a:lnTo>
                    <a:pt x="438" y="789"/>
                  </a:lnTo>
                  <a:lnTo>
                    <a:pt x="440" y="789"/>
                  </a:lnTo>
                  <a:lnTo>
                    <a:pt x="441" y="789"/>
                  </a:lnTo>
                  <a:lnTo>
                    <a:pt x="441" y="790"/>
                  </a:lnTo>
                  <a:lnTo>
                    <a:pt x="441" y="790"/>
                  </a:lnTo>
                  <a:lnTo>
                    <a:pt x="442" y="791"/>
                  </a:lnTo>
                  <a:lnTo>
                    <a:pt x="443" y="792"/>
                  </a:lnTo>
                  <a:lnTo>
                    <a:pt x="443" y="793"/>
                  </a:lnTo>
                  <a:lnTo>
                    <a:pt x="444" y="793"/>
                  </a:lnTo>
                  <a:lnTo>
                    <a:pt x="444" y="794"/>
                  </a:lnTo>
                  <a:lnTo>
                    <a:pt x="445" y="795"/>
                  </a:lnTo>
                  <a:lnTo>
                    <a:pt x="445" y="795"/>
                  </a:lnTo>
                  <a:lnTo>
                    <a:pt x="445" y="795"/>
                  </a:lnTo>
                  <a:lnTo>
                    <a:pt x="445" y="795"/>
                  </a:lnTo>
                  <a:lnTo>
                    <a:pt x="445" y="795"/>
                  </a:lnTo>
                  <a:lnTo>
                    <a:pt x="445" y="796"/>
                  </a:lnTo>
                  <a:lnTo>
                    <a:pt x="446" y="796"/>
                  </a:lnTo>
                  <a:lnTo>
                    <a:pt x="446" y="795"/>
                  </a:lnTo>
                  <a:lnTo>
                    <a:pt x="446" y="795"/>
                  </a:lnTo>
                  <a:lnTo>
                    <a:pt x="446" y="795"/>
                  </a:lnTo>
                  <a:lnTo>
                    <a:pt x="445" y="795"/>
                  </a:lnTo>
                  <a:lnTo>
                    <a:pt x="445" y="794"/>
                  </a:lnTo>
                  <a:lnTo>
                    <a:pt x="445" y="793"/>
                  </a:lnTo>
                  <a:lnTo>
                    <a:pt x="445" y="793"/>
                  </a:lnTo>
                  <a:lnTo>
                    <a:pt x="445" y="792"/>
                  </a:lnTo>
                  <a:lnTo>
                    <a:pt x="446" y="792"/>
                  </a:lnTo>
                  <a:lnTo>
                    <a:pt x="444" y="791"/>
                  </a:lnTo>
                  <a:lnTo>
                    <a:pt x="444" y="790"/>
                  </a:lnTo>
                  <a:lnTo>
                    <a:pt x="442" y="790"/>
                  </a:lnTo>
                  <a:lnTo>
                    <a:pt x="442" y="789"/>
                  </a:lnTo>
                  <a:lnTo>
                    <a:pt x="442" y="789"/>
                  </a:lnTo>
                  <a:lnTo>
                    <a:pt x="441" y="788"/>
                  </a:lnTo>
                  <a:lnTo>
                    <a:pt x="441" y="788"/>
                  </a:lnTo>
                  <a:lnTo>
                    <a:pt x="440" y="788"/>
                  </a:lnTo>
                  <a:lnTo>
                    <a:pt x="437" y="787"/>
                  </a:lnTo>
                  <a:lnTo>
                    <a:pt x="437" y="787"/>
                  </a:lnTo>
                  <a:lnTo>
                    <a:pt x="436" y="787"/>
                  </a:lnTo>
                  <a:lnTo>
                    <a:pt x="435" y="787"/>
                  </a:lnTo>
                  <a:lnTo>
                    <a:pt x="435" y="787"/>
                  </a:lnTo>
                  <a:lnTo>
                    <a:pt x="432" y="786"/>
                  </a:lnTo>
                  <a:lnTo>
                    <a:pt x="432" y="786"/>
                  </a:lnTo>
                  <a:lnTo>
                    <a:pt x="432" y="786"/>
                  </a:lnTo>
                  <a:lnTo>
                    <a:pt x="433" y="786"/>
                  </a:lnTo>
                  <a:lnTo>
                    <a:pt x="433" y="786"/>
                  </a:lnTo>
                  <a:lnTo>
                    <a:pt x="434" y="785"/>
                  </a:lnTo>
                  <a:lnTo>
                    <a:pt x="435" y="785"/>
                  </a:lnTo>
                  <a:lnTo>
                    <a:pt x="435" y="786"/>
                  </a:lnTo>
                  <a:lnTo>
                    <a:pt x="436" y="786"/>
                  </a:lnTo>
                  <a:lnTo>
                    <a:pt x="436" y="784"/>
                  </a:lnTo>
                  <a:lnTo>
                    <a:pt x="434" y="785"/>
                  </a:lnTo>
                  <a:lnTo>
                    <a:pt x="433" y="784"/>
                  </a:lnTo>
                  <a:lnTo>
                    <a:pt x="432" y="783"/>
                  </a:lnTo>
                  <a:lnTo>
                    <a:pt x="432" y="783"/>
                  </a:lnTo>
                  <a:lnTo>
                    <a:pt x="432" y="782"/>
                  </a:lnTo>
                  <a:lnTo>
                    <a:pt x="431" y="782"/>
                  </a:lnTo>
                  <a:lnTo>
                    <a:pt x="431" y="782"/>
                  </a:lnTo>
                  <a:lnTo>
                    <a:pt x="430" y="782"/>
                  </a:lnTo>
                  <a:lnTo>
                    <a:pt x="430" y="781"/>
                  </a:lnTo>
                  <a:lnTo>
                    <a:pt x="430" y="780"/>
                  </a:lnTo>
                  <a:lnTo>
                    <a:pt x="431" y="780"/>
                  </a:lnTo>
                  <a:lnTo>
                    <a:pt x="431" y="779"/>
                  </a:lnTo>
                  <a:lnTo>
                    <a:pt x="429" y="779"/>
                  </a:lnTo>
                  <a:lnTo>
                    <a:pt x="428" y="781"/>
                  </a:lnTo>
                  <a:lnTo>
                    <a:pt x="428" y="781"/>
                  </a:lnTo>
                  <a:lnTo>
                    <a:pt x="428" y="780"/>
                  </a:lnTo>
                  <a:lnTo>
                    <a:pt x="428" y="779"/>
                  </a:lnTo>
                  <a:lnTo>
                    <a:pt x="428" y="779"/>
                  </a:lnTo>
                  <a:lnTo>
                    <a:pt x="428" y="779"/>
                  </a:lnTo>
                  <a:lnTo>
                    <a:pt x="428" y="778"/>
                  </a:lnTo>
                  <a:lnTo>
                    <a:pt x="428" y="778"/>
                  </a:lnTo>
                  <a:lnTo>
                    <a:pt x="427" y="778"/>
                  </a:lnTo>
                  <a:lnTo>
                    <a:pt x="427" y="779"/>
                  </a:lnTo>
                  <a:lnTo>
                    <a:pt x="426" y="779"/>
                  </a:lnTo>
                  <a:lnTo>
                    <a:pt x="426" y="780"/>
                  </a:lnTo>
                  <a:lnTo>
                    <a:pt x="425" y="780"/>
                  </a:lnTo>
                  <a:lnTo>
                    <a:pt x="425" y="780"/>
                  </a:lnTo>
                  <a:lnTo>
                    <a:pt x="424" y="781"/>
                  </a:lnTo>
                  <a:lnTo>
                    <a:pt x="424" y="781"/>
                  </a:lnTo>
                  <a:lnTo>
                    <a:pt x="423" y="781"/>
                  </a:lnTo>
                  <a:lnTo>
                    <a:pt x="423" y="782"/>
                  </a:lnTo>
                  <a:lnTo>
                    <a:pt x="422" y="781"/>
                  </a:lnTo>
                  <a:lnTo>
                    <a:pt x="422" y="781"/>
                  </a:lnTo>
                  <a:lnTo>
                    <a:pt x="421" y="780"/>
                  </a:lnTo>
                  <a:lnTo>
                    <a:pt x="423" y="780"/>
                  </a:lnTo>
                  <a:lnTo>
                    <a:pt x="423" y="780"/>
                  </a:lnTo>
                  <a:lnTo>
                    <a:pt x="423" y="780"/>
                  </a:lnTo>
                  <a:lnTo>
                    <a:pt x="423" y="779"/>
                  </a:lnTo>
                  <a:lnTo>
                    <a:pt x="424" y="779"/>
                  </a:lnTo>
                  <a:lnTo>
                    <a:pt x="425" y="779"/>
                  </a:lnTo>
                  <a:lnTo>
                    <a:pt x="425" y="778"/>
                  </a:lnTo>
                  <a:lnTo>
                    <a:pt x="426" y="778"/>
                  </a:lnTo>
                  <a:lnTo>
                    <a:pt x="426" y="777"/>
                  </a:lnTo>
                  <a:lnTo>
                    <a:pt x="425" y="777"/>
                  </a:lnTo>
                  <a:lnTo>
                    <a:pt x="425" y="777"/>
                  </a:lnTo>
                  <a:lnTo>
                    <a:pt x="425" y="776"/>
                  </a:lnTo>
                  <a:lnTo>
                    <a:pt x="424" y="776"/>
                  </a:lnTo>
                  <a:lnTo>
                    <a:pt x="424" y="776"/>
                  </a:lnTo>
                  <a:lnTo>
                    <a:pt x="423" y="776"/>
                  </a:lnTo>
                  <a:lnTo>
                    <a:pt x="423" y="774"/>
                  </a:lnTo>
                  <a:lnTo>
                    <a:pt x="424" y="774"/>
                  </a:lnTo>
                  <a:lnTo>
                    <a:pt x="425" y="774"/>
                  </a:lnTo>
                  <a:lnTo>
                    <a:pt x="425" y="773"/>
                  </a:lnTo>
                  <a:lnTo>
                    <a:pt x="424" y="773"/>
                  </a:lnTo>
                  <a:lnTo>
                    <a:pt x="424" y="773"/>
                  </a:lnTo>
                  <a:lnTo>
                    <a:pt x="425" y="773"/>
                  </a:lnTo>
                  <a:lnTo>
                    <a:pt x="425" y="771"/>
                  </a:lnTo>
                  <a:lnTo>
                    <a:pt x="425" y="771"/>
                  </a:lnTo>
                  <a:lnTo>
                    <a:pt x="425" y="769"/>
                  </a:lnTo>
                  <a:lnTo>
                    <a:pt x="425" y="769"/>
                  </a:lnTo>
                  <a:lnTo>
                    <a:pt x="425" y="769"/>
                  </a:lnTo>
                  <a:lnTo>
                    <a:pt x="425" y="769"/>
                  </a:lnTo>
                  <a:lnTo>
                    <a:pt x="425" y="769"/>
                  </a:lnTo>
                  <a:lnTo>
                    <a:pt x="425" y="768"/>
                  </a:lnTo>
                  <a:lnTo>
                    <a:pt x="425" y="767"/>
                  </a:lnTo>
                  <a:lnTo>
                    <a:pt x="426" y="767"/>
                  </a:lnTo>
                  <a:lnTo>
                    <a:pt x="426" y="767"/>
                  </a:lnTo>
                  <a:lnTo>
                    <a:pt x="426" y="767"/>
                  </a:lnTo>
                  <a:lnTo>
                    <a:pt x="426" y="765"/>
                  </a:lnTo>
                  <a:lnTo>
                    <a:pt x="427" y="765"/>
                  </a:lnTo>
                  <a:lnTo>
                    <a:pt x="428" y="764"/>
                  </a:lnTo>
                  <a:lnTo>
                    <a:pt x="427" y="764"/>
                  </a:lnTo>
                  <a:lnTo>
                    <a:pt x="428" y="764"/>
                  </a:lnTo>
                  <a:lnTo>
                    <a:pt x="428" y="763"/>
                  </a:lnTo>
                  <a:lnTo>
                    <a:pt x="428" y="763"/>
                  </a:lnTo>
                  <a:lnTo>
                    <a:pt x="428" y="763"/>
                  </a:lnTo>
                  <a:lnTo>
                    <a:pt x="428" y="764"/>
                  </a:lnTo>
                  <a:lnTo>
                    <a:pt x="428" y="763"/>
                  </a:lnTo>
                  <a:lnTo>
                    <a:pt x="429" y="762"/>
                  </a:lnTo>
                  <a:lnTo>
                    <a:pt x="429" y="762"/>
                  </a:lnTo>
                  <a:lnTo>
                    <a:pt x="430" y="761"/>
                  </a:lnTo>
                  <a:lnTo>
                    <a:pt x="429" y="761"/>
                  </a:lnTo>
                  <a:lnTo>
                    <a:pt x="429" y="761"/>
                  </a:lnTo>
                  <a:lnTo>
                    <a:pt x="429" y="760"/>
                  </a:lnTo>
                  <a:lnTo>
                    <a:pt x="430" y="760"/>
                  </a:lnTo>
                  <a:lnTo>
                    <a:pt x="432" y="760"/>
                  </a:lnTo>
                  <a:lnTo>
                    <a:pt x="434" y="761"/>
                  </a:lnTo>
                  <a:lnTo>
                    <a:pt x="434" y="760"/>
                  </a:lnTo>
                  <a:lnTo>
                    <a:pt x="435" y="760"/>
                  </a:lnTo>
                  <a:lnTo>
                    <a:pt x="435" y="760"/>
                  </a:lnTo>
                  <a:lnTo>
                    <a:pt x="436" y="760"/>
                  </a:lnTo>
                  <a:lnTo>
                    <a:pt x="436" y="758"/>
                  </a:lnTo>
                  <a:lnTo>
                    <a:pt x="437" y="758"/>
                  </a:lnTo>
                  <a:lnTo>
                    <a:pt x="437" y="757"/>
                  </a:lnTo>
                  <a:lnTo>
                    <a:pt x="438" y="756"/>
                  </a:lnTo>
                  <a:lnTo>
                    <a:pt x="438" y="756"/>
                  </a:lnTo>
                  <a:lnTo>
                    <a:pt x="438" y="756"/>
                  </a:lnTo>
                  <a:lnTo>
                    <a:pt x="438" y="754"/>
                  </a:lnTo>
                  <a:lnTo>
                    <a:pt x="439" y="753"/>
                  </a:lnTo>
                  <a:lnTo>
                    <a:pt x="439" y="753"/>
                  </a:lnTo>
                  <a:lnTo>
                    <a:pt x="440" y="752"/>
                  </a:lnTo>
                  <a:lnTo>
                    <a:pt x="440" y="751"/>
                  </a:lnTo>
                  <a:lnTo>
                    <a:pt x="440" y="751"/>
                  </a:lnTo>
                  <a:lnTo>
                    <a:pt x="439" y="751"/>
                  </a:lnTo>
                  <a:lnTo>
                    <a:pt x="441" y="751"/>
                  </a:lnTo>
                  <a:lnTo>
                    <a:pt x="441" y="750"/>
                  </a:lnTo>
                  <a:lnTo>
                    <a:pt x="441" y="749"/>
                  </a:lnTo>
                  <a:lnTo>
                    <a:pt x="441" y="749"/>
                  </a:lnTo>
                  <a:lnTo>
                    <a:pt x="441" y="748"/>
                  </a:lnTo>
                  <a:lnTo>
                    <a:pt x="442" y="748"/>
                  </a:lnTo>
                  <a:lnTo>
                    <a:pt x="442" y="747"/>
                  </a:lnTo>
                  <a:lnTo>
                    <a:pt x="441" y="747"/>
                  </a:lnTo>
                  <a:lnTo>
                    <a:pt x="441" y="747"/>
                  </a:lnTo>
                  <a:lnTo>
                    <a:pt x="441" y="747"/>
                  </a:lnTo>
                  <a:lnTo>
                    <a:pt x="441" y="747"/>
                  </a:lnTo>
                  <a:lnTo>
                    <a:pt x="442" y="746"/>
                  </a:lnTo>
                  <a:lnTo>
                    <a:pt x="442" y="746"/>
                  </a:lnTo>
                  <a:lnTo>
                    <a:pt x="441" y="745"/>
                  </a:lnTo>
                  <a:lnTo>
                    <a:pt x="441" y="744"/>
                  </a:lnTo>
                  <a:lnTo>
                    <a:pt x="441" y="744"/>
                  </a:lnTo>
                  <a:lnTo>
                    <a:pt x="443" y="743"/>
                  </a:lnTo>
                  <a:lnTo>
                    <a:pt x="443" y="743"/>
                  </a:lnTo>
                  <a:lnTo>
                    <a:pt x="443" y="742"/>
                  </a:lnTo>
                  <a:lnTo>
                    <a:pt x="443" y="741"/>
                  </a:lnTo>
                  <a:lnTo>
                    <a:pt x="442" y="741"/>
                  </a:lnTo>
                  <a:lnTo>
                    <a:pt x="442" y="739"/>
                  </a:lnTo>
                  <a:lnTo>
                    <a:pt x="443" y="739"/>
                  </a:lnTo>
                  <a:lnTo>
                    <a:pt x="443" y="739"/>
                  </a:lnTo>
                  <a:lnTo>
                    <a:pt x="443" y="738"/>
                  </a:lnTo>
                  <a:lnTo>
                    <a:pt x="443" y="738"/>
                  </a:lnTo>
                  <a:lnTo>
                    <a:pt x="442" y="736"/>
                  </a:lnTo>
                  <a:lnTo>
                    <a:pt x="442" y="736"/>
                  </a:lnTo>
                  <a:lnTo>
                    <a:pt x="442" y="734"/>
                  </a:lnTo>
                  <a:lnTo>
                    <a:pt x="443" y="734"/>
                  </a:lnTo>
                  <a:lnTo>
                    <a:pt x="443" y="734"/>
                  </a:lnTo>
                  <a:lnTo>
                    <a:pt x="443" y="734"/>
                  </a:lnTo>
                  <a:lnTo>
                    <a:pt x="443" y="733"/>
                  </a:lnTo>
                  <a:lnTo>
                    <a:pt x="444" y="732"/>
                  </a:lnTo>
                  <a:lnTo>
                    <a:pt x="444" y="732"/>
                  </a:lnTo>
                  <a:lnTo>
                    <a:pt x="445" y="732"/>
                  </a:lnTo>
                  <a:lnTo>
                    <a:pt x="445" y="732"/>
                  </a:lnTo>
                  <a:lnTo>
                    <a:pt x="445" y="732"/>
                  </a:lnTo>
                  <a:lnTo>
                    <a:pt x="445" y="733"/>
                  </a:lnTo>
                  <a:lnTo>
                    <a:pt x="446" y="733"/>
                  </a:lnTo>
                  <a:lnTo>
                    <a:pt x="446" y="734"/>
                  </a:lnTo>
                  <a:lnTo>
                    <a:pt x="449" y="734"/>
                  </a:lnTo>
                  <a:lnTo>
                    <a:pt x="449" y="735"/>
                  </a:lnTo>
                  <a:lnTo>
                    <a:pt x="452" y="736"/>
                  </a:lnTo>
                  <a:lnTo>
                    <a:pt x="452" y="737"/>
                  </a:lnTo>
                  <a:lnTo>
                    <a:pt x="452" y="737"/>
                  </a:lnTo>
                  <a:lnTo>
                    <a:pt x="453" y="737"/>
                  </a:lnTo>
                  <a:lnTo>
                    <a:pt x="453" y="737"/>
                  </a:lnTo>
                  <a:lnTo>
                    <a:pt x="454" y="737"/>
                  </a:lnTo>
                  <a:lnTo>
                    <a:pt x="454" y="737"/>
                  </a:lnTo>
                  <a:lnTo>
                    <a:pt x="454" y="737"/>
                  </a:lnTo>
                  <a:lnTo>
                    <a:pt x="454" y="736"/>
                  </a:lnTo>
                  <a:lnTo>
                    <a:pt x="454" y="736"/>
                  </a:lnTo>
                  <a:lnTo>
                    <a:pt x="455" y="736"/>
                  </a:lnTo>
                  <a:lnTo>
                    <a:pt x="455" y="735"/>
                  </a:lnTo>
                  <a:lnTo>
                    <a:pt x="455" y="735"/>
                  </a:lnTo>
                  <a:lnTo>
                    <a:pt x="456" y="735"/>
                  </a:lnTo>
                  <a:lnTo>
                    <a:pt x="458" y="736"/>
                  </a:lnTo>
                  <a:lnTo>
                    <a:pt x="458" y="736"/>
                  </a:lnTo>
                  <a:lnTo>
                    <a:pt x="459" y="736"/>
                  </a:lnTo>
                  <a:lnTo>
                    <a:pt x="460" y="736"/>
                  </a:lnTo>
                  <a:lnTo>
                    <a:pt x="463" y="737"/>
                  </a:lnTo>
                  <a:lnTo>
                    <a:pt x="463" y="736"/>
                  </a:lnTo>
                  <a:lnTo>
                    <a:pt x="465" y="736"/>
                  </a:lnTo>
                  <a:lnTo>
                    <a:pt x="466" y="735"/>
                  </a:lnTo>
                  <a:lnTo>
                    <a:pt x="466" y="737"/>
                  </a:lnTo>
                  <a:lnTo>
                    <a:pt x="467" y="737"/>
                  </a:lnTo>
                  <a:lnTo>
                    <a:pt x="467" y="737"/>
                  </a:lnTo>
                  <a:lnTo>
                    <a:pt x="467" y="737"/>
                  </a:lnTo>
                  <a:lnTo>
                    <a:pt x="467" y="738"/>
                  </a:lnTo>
                  <a:lnTo>
                    <a:pt x="468" y="738"/>
                  </a:lnTo>
                  <a:lnTo>
                    <a:pt x="470" y="740"/>
                  </a:lnTo>
                  <a:lnTo>
                    <a:pt x="471" y="740"/>
                  </a:lnTo>
                  <a:lnTo>
                    <a:pt x="471" y="740"/>
                  </a:lnTo>
                  <a:lnTo>
                    <a:pt x="471" y="740"/>
                  </a:lnTo>
                  <a:lnTo>
                    <a:pt x="471" y="740"/>
                  </a:lnTo>
                  <a:lnTo>
                    <a:pt x="472" y="740"/>
                  </a:lnTo>
                  <a:lnTo>
                    <a:pt x="472" y="741"/>
                  </a:lnTo>
                  <a:lnTo>
                    <a:pt x="474" y="741"/>
                  </a:lnTo>
                  <a:lnTo>
                    <a:pt x="475" y="742"/>
                  </a:lnTo>
                  <a:lnTo>
                    <a:pt x="474" y="742"/>
                  </a:lnTo>
                  <a:lnTo>
                    <a:pt x="474" y="743"/>
                  </a:lnTo>
                  <a:lnTo>
                    <a:pt x="475" y="743"/>
                  </a:lnTo>
                  <a:lnTo>
                    <a:pt x="475" y="743"/>
                  </a:lnTo>
                  <a:lnTo>
                    <a:pt x="476" y="743"/>
                  </a:lnTo>
                  <a:lnTo>
                    <a:pt x="476" y="745"/>
                  </a:lnTo>
                  <a:lnTo>
                    <a:pt x="476" y="746"/>
                  </a:lnTo>
                  <a:lnTo>
                    <a:pt x="476" y="746"/>
                  </a:lnTo>
                  <a:lnTo>
                    <a:pt x="476" y="747"/>
                  </a:lnTo>
                  <a:lnTo>
                    <a:pt x="475" y="747"/>
                  </a:lnTo>
                  <a:lnTo>
                    <a:pt x="475" y="747"/>
                  </a:lnTo>
                  <a:lnTo>
                    <a:pt x="476" y="747"/>
                  </a:lnTo>
                  <a:lnTo>
                    <a:pt x="476" y="747"/>
                  </a:lnTo>
                  <a:lnTo>
                    <a:pt x="475" y="747"/>
                  </a:lnTo>
                  <a:lnTo>
                    <a:pt x="475" y="750"/>
                  </a:lnTo>
                  <a:lnTo>
                    <a:pt x="475" y="750"/>
                  </a:lnTo>
                  <a:lnTo>
                    <a:pt x="475" y="750"/>
                  </a:lnTo>
                  <a:lnTo>
                    <a:pt x="476" y="749"/>
                  </a:lnTo>
                  <a:lnTo>
                    <a:pt x="476" y="750"/>
                  </a:lnTo>
                  <a:lnTo>
                    <a:pt x="476" y="750"/>
                  </a:lnTo>
                  <a:lnTo>
                    <a:pt x="475" y="752"/>
                  </a:lnTo>
                  <a:lnTo>
                    <a:pt x="476" y="753"/>
                  </a:lnTo>
                  <a:lnTo>
                    <a:pt x="476" y="755"/>
                  </a:lnTo>
                  <a:lnTo>
                    <a:pt x="476" y="755"/>
                  </a:lnTo>
                  <a:lnTo>
                    <a:pt x="477" y="756"/>
                  </a:lnTo>
                  <a:lnTo>
                    <a:pt x="477" y="756"/>
                  </a:lnTo>
                  <a:lnTo>
                    <a:pt x="479" y="756"/>
                  </a:lnTo>
                  <a:lnTo>
                    <a:pt x="479" y="756"/>
                  </a:lnTo>
                  <a:lnTo>
                    <a:pt x="479" y="756"/>
                  </a:lnTo>
                  <a:lnTo>
                    <a:pt x="480" y="757"/>
                  </a:lnTo>
                  <a:lnTo>
                    <a:pt x="480" y="758"/>
                  </a:lnTo>
                  <a:lnTo>
                    <a:pt x="480" y="758"/>
                  </a:lnTo>
                  <a:lnTo>
                    <a:pt x="480" y="759"/>
                  </a:lnTo>
                  <a:lnTo>
                    <a:pt x="480" y="759"/>
                  </a:lnTo>
                  <a:lnTo>
                    <a:pt x="480" y="759"/>
                  </a:lnTo>
                  <a:lnTo>
                    <a:pt x="479" y="760"/>
                  </a:lnTo>
                  <a:lnTo>
                    <a:pt x="479" y="760"/>
                  </a:lnTo>
                  <a:lnTo>
                    <a:pt x="478" y="760"/>
                  </a:lnTo>
                  <a:lnTo>
                    <a:pt x="477" y="760"/>
                  </a:lnTo>
                  <a:lnTo>
                    <a:pt x="476" y="763"/>
                  </a:lnTo>
                  <a:lnTo>
                    <a:pt x="476" y="764"/>
                  </a:lnTo>
                  <a:lnTo>
                    <a:pt x="475" y="764"/>
                  </a:lnTo>
                  <a:lnTo>
                    <a:pt x="475" y="764"/>
                  </a:lnTo>
                  <a:lnTo>
                    <a:pt x="475" y="764"/>
                  </a:lnTo>
                  <a:lnTo>
                    <a:pt x="475" y="764"/>
                  </a:lnTo>
                  <a:lnTo>
                    <a:pt x="475" y="764"/>
                  </a:lnTo>
                  <a:lnTo>
                    <a:pt x="476" y="764"/>
                  </a:lnTo>
                  <a:lnTo>
                    <a:pt x="476" y="765"/>
                  </a:lnTo>
                  <a:lnTo>
                    <a:pt x="476" y="766"/>
                  </a:lnTo>
                  <a:lnTo>
                    <a:pt x="476" y="765"/>
                  </a:lnTo>
                  <a:lnTo>
                    <a:pt x="477" y="765"/>
                  </a:lnTo>
                  <a:lnTo>
                    <a:pt x="477" y="765"/>
                  </a:lnTo>
                  <a:lnTo>
                    <a:pt x="477" y="764"/>
                  </a:lnTo>
                  <a:lnTo>
                    <a:pt x="478" y="764"/>
                  </a:lnTo>
                  <a:lnTo>
                    <a:pt x="478" y="764"/>
                  </a:lnTo>
                  <a:lnTo>
                    <a:pt x="478" y="764"/>
                  </a:lnTo>
                  <a:lnTo>
                    <a:pt x="479" y="764"/>
                  </a:lnTo>
                  <a:lnTo>
                    <a:pt x="479" y="763"/>
                  </a:lnTo>
                  <a:lnTo>
                    <a:pt x="479" y="763"/>
                  </a:lnTo>
                  <a:lnTo>
                    <a:pt x="479" y="762"/>
                  </a:lnTo>
                  <a:lnTo>
                    <a:pt x="480" y="762"/>
                  </a:lnTo>
                  <a:lnTo>
                    <a:pt x="480" y="760"/>
                  </a:lnTo>
                  <a:lnTo>
                    <a:pt x="481" y="760"/>
                  </a:lnTo>
                  <a:lnTo>
                    <a:pt x="481" y="759"/>
                  </a:lnTo>
                  <a:lnTo>
                    <a:pt x="481" y="759"/>
                  </a:lnTo>
                  <a:lnTo>
                    <a:pt x="481" y="757"/>
                  </a:lnTo>
                  <a:lnTo>
                    <a:pt x="482" y="756"/>
                  </a:lnTo>
                  <a:lnTo>
                    <a:pt x="480" y="756"/>
                  </a:lnTo>
                  <a:lnTo>
                    <a:pt x="479" y="755"/>
                  </a:lnTo>
                  <a:lnTo>
                    <a:pt x="478" y="755"/>
                  </a:lnTo>
                  <a:lnTo>
                    <a:pt x="479" y="754"/>
                  </a:lnTo>
                  <a:lnTo>
                    <a:pt x="477" y="753"/>
                  </a:lnTo>
                  <a:lnTo>
                    <a:pt x="477" y="753"/>
                  </a:lnTo>
                  <a:lnTo>
                    <a:pt x="477" y="752"/>
                  </a:lnTo>
                  <a:lnTo>
                    <a:pt x="477" y="752"/>
                  </a:lnTo>
                  <a:lnTo>
                    <a:pt x="478" y="751"/>
                  </a:lnTo>
                  <a:lnTo>
                    <a:pt x="478" y="751"/>
                  </a:lnTo>
                  <a:lnTo>
                    <a:pt x="477" y="751"/>
                  </a:lnTo>
                  <a:lnTo>
                    <a:pt x="478" y="751"/>
                  </a:lnTo>
                  <a:lnTo>
                    <a:pt x="478" y="749"/>
                  </a:lnTo>
                  <a:lnTo>
                    <a:pt x="479" y="747"/>
                  </a:lnTo>
                  <a:lnTo>
                    <a:pt x="478" y="747"/>
                  </a:lnTo>
                  <a:lnTo>
                    <a:pt x="479" y="747"/>
                  </a:lnTo>
                  <a:lnTo>
                    <a:pt x="479" y="747"/>
                  </a:lnTo>
                  <a:lnTo>
                    <a:pt x="479" y="747"/>
                  </a:lnTo>
                  <a:lnTo>
                    <a:pt x="480" y="747"/>
                  </a:lnTo>
                  <a:lnTo>
                    <a:pt x="482" y="747"/>
                  </a:lnTo>
                  <a:lnTo>
                    <a:pt x="484" y="748"/>
                  </a:lnTo>
                  <a:lnTo>
                    <a:pt x="484" y="747"/>
                  </a:lnTo>
                  <a:lnTo>
                    <a:pt x="484" y="747"/>
                  </a:lnTo>
                  <a:lnTo>
                    <a:pt x="484" y="746"/>
                  </a:lnTo>
                  <a:lnTo>
                    <a:pt x="483" y="745"/>
                  </a:lnTo>
                  <a:lnTo>
                    <a:pt x="483" y="744"/>
                  </a:lnTo>
                  <a:lnTo>
                    <a:pt x="482" y="743"/>
                  </a:lnTo>
                  <a:lnTo>
                    <a:pt x="482" y="743"/>
                  </a:lnTo>
                  <a:lnTo>
                    <a:pt x="480" y="743"/>
                  </a:lnTo>
                  <a:lnTo>
                    <a:pt x="480" y="743"/>
                  </a:lnTo>
                  <a:lnTo>
                    <a:pt x="480" y="741"/>
                  </a:lnTo>
                  <a:lnTo>
                    <a:pt x="480" y="741"/>
                  </a:lnTo>
                  <a:lnTo>
                    <a:pt x="479" y="740"/>
                  </a:lnTo>
                  <a:lnTo>
                    <a:pt x="480" y="740"/>
                  </a:lnTo>
                  <a:lnTo>
                    <a:pt x="480" y="740"/>
                  </a:lnTo>
                  <a:lnTo>
                    <a:pt x="480" y="740"/>
                  </a:lnTo>
                  <a:lnTo>
                    <a:pt x="481" y="740"/>
                  </a:lnTo>
                  <a:lnTo>
                    <a:pt x="481" y="739"/>
                  </a:lnTo>
                  <a:lnTo>
                    <a:pt x="481" y="740"/>
                  </a:lnTo>
                  <a:lnTo>
                    <a:pt x="482" y="739"/>
                  </a:lnTo>
                  <a:lnTo>
                    <a:pt x="482" y="739"/>
                  </a:lnTo>
                  <a:lnTo>
                    <a:pt x="483" y="739"/>
                  </a:lnTo>
                  <a:lnTo>
                    <a:pt x="483" y="739"/>
                  </a:lnTo>
                  <a:lnTo>
                    <a:pt x="484" y="739"/>
                  </a:lnTo>
                  <a:lnTo>
                    <a:pt x="484" y="739"/>
                  </a:lnTo>
                  <a:lnTo>
                    <a:pt x="483" y="739"/>
                  </a:lnTo>
                  <a:lnTo>
                    <a:pt x="483" y="740"/>
                  </a:lnTo>
                  <a:lnTo>
                    <a:pt x="484" y="741"/>
                  </a:lnTo>
                  <a:lnTo>
                    <a:pt x="484" y="740"/>
                  </a:lnTo>
                  <a:lnTo>
                    <a:pt x="485" y="740"/>
                  </a:lnTo>
                  <a:lnTo>
                    <a:pt x="485" y="741"/>
                  </a:lnTo>
                  <a:lnTo>
                    <a:pt x="485" y="741"/>
                  </a:lnTo>
                  <a:lnTo>
                    <a:pt x="485" y="741"/>
                  </a:lnTo>
                  <a:lnTo>
                    <a:pt x="484" y="741"/>
                  </a:lnTo>
                  <a:lnTo>
                    <a:pt x="484" y="742"/>
                  </a:lnTo>
                  <a:lnTo>
                    <a:pt x="484" y="742"/>
                  </a:lnTo>
                  <a:lnTo>
                    <a:pt x="484" y="743"/>
                  </a:lnTo>
                  <a:lnTo>
                    <a:pt x="484" y="744"/>
                  </a:lnTo>
                  <a:lnTo>
                    <a:pt x="484" y="744"/>
                  </a:lnTo>
                  <a:lnTo>
                    <a:pt x="485" y="743"/>
                  </a:lnTo>
                  <a:lnTo>
                    <a:pt x="485" y="744"/>
                  </a:lnTo>
                  <a:lnTo>
                    <a:pt x="486" y="744"/>
                  </a:lnTo>
                  <a:lnTo>
                    <a:pt x="486" y="746"/>
                  </a:lnTo>
                  <a:lnTo>
                    <a:pt x="486" y="746"/>
                  </a:lnTo>
                  <a:lnTo>
                    <a:pt x="487" y="745"/>
                  </a:lnTo>
                  <a:lnTo>
                    <a:pt x="487" y="745"/>
                  </a:lnTo>
                  <a:lnTo>
                    <a:pt x="488" y="745"/>
                  </a:lnTo>
                  <a:lnTo>
                    <a:pt x="489" y="746"/>
                  </a:lnTo>
                  <a:lnTo>
                    <a:pt x="489" y="747"/>
                  </a:lnTo>
                  <a:lnTo>
                    <a:pt x="489" y="747"/>
                  </a:lnTo>
                  <a:lnTo>
                    <a:pt x="488" y="748"/>
                  </a:lnTo>
                  <a:lnTo>
                    <a:pt x="488" y="750"/>
                  </a:lnTo>
                  <a:lnTo>
                    <a:pt x="489" y="750"/>
                  </a:lnTo>
                  <a:lnTo>
                    <a:pt x="488" y="751"/>
                  </a:lnTo>
                  <a:lnTo>
                    <a:pt x="489" y="751"/>
                  </a:lnTo>
                  <a:lnTo>
                    <a:pt x="489" y="751"/>
                  </a:lnTo>
                  <a:lnTo>
                    <a:pt x="489" y="751"/>
                  </a:lnTo>
                  <a:lnTo>
                    <a:pt x="489" y="751"/>
                  </a:lnTo>
                  <a:lnTo>
                    <a:pt x="489" y="751"/>
                  </a:lnTo>
                  <a:lnTo>
                    <a:pt x="489" y="751"/>
                  </a:lnTo>
                  <a:lnTo>
                    <a:pt x="489" y="751"/>
                  </a:lnTo>
                  <a:lnTo>
                    <a:pt x="490" y="750"/>
                  </a:lnTo>
                  <a:lnTo>
                    <a:pt x="491" y="750"/>
                  </a:lnTo>
                  <a:lnTo>
                    <a:pt x="493" y="751"/>
                  </a:lnTo>
                  <a:lnTo>
                    <a:pt x="493" y="751"/>
                  </a:lnTo>
                  <a:lnTo>
                    <a:pt x="493" y="751"/>
                  </a:lnTo>
                  <a:lnTo>
                    <a:pt x="494" y="751"/>
                  </a:lnTo>
                  <a:lnTo>
                    <a:pt x="494" y="752"/>
                  </a:lnTo>
                  <a:lnTo>
                    <a:pt x="493" y="752"/>
                  </a:lnTo>
                  <a:lnTo>
                    <a:pt x="493" y="753"/>
                  </a:lnTo>
                  <a:lnTo>
                    <a:pt x="493" y="753"/>
                  </a:lnTo>
                  <a:lnTo>
                    <a:pt x="494" y="755"/>
                  </a:lnTo>
                  <a:lnTo>
                    <a:pt x="494" y="755"/>
                  </a:lnTo>
                  <a:lnTo>
                    <a:pt x="495" y="754"/>
                  </a:lnTo>
                  <a:lnTo>
                    <a:pt x="496" y="755"/>
                  </a:lnTo>
                  <a:lnTo>
                    <a:pt x="497" y="755"/>
                  </a:lnTo>
                  <a:lnTo>
                    <a:pt x="498" y="755"/>
                  </a:lnTo>
                  <a:lnTo>
                    <a:pt x="498" y="756"/>
                  </a:lnTo>
                  <a:lnTo>
                    <a:pt x="498" y="756"/>
                  </a:lnTo>
                  <a:lnTo>
                    <a:pt x="498" y="756"/>
                  </a:lnTo>
                  <a:lnTo>
                    <a:pt x="499" y="756"/>
                  </a:lnTo>
                  <a:lnTo>
                    <a:pt x="500" y="756"/>
                  </a:lnTo>
                  <a:lnTo>
                    <a:pt x="500" y="756"/>
                  </a:lnTo>
                  <a:lnTo>
                    <a:pt x="501" y="756"/>
                  </a:lnTo>
                  <a:lnTo>
                    <a:pt x="502" y="756"/>
                  </a:lnTo>
                  <a:lnTo>
                    <a:pt x="502" y="756"/>
                  </a:lnTo>
                  <a:lnTo>
                    <a:pt x="502" y="756"/>
                  </a:lnTo>
                  <a:lnTo>
                    <a:pt x="502" y="756"/>
                  </a:lnTo>
                  <a:lnTo>
                    <a:pt x="502" y="756"/>
                  </a:lnTo>
                  <a:lnTo>
                    <a:pt x="502" y="757"/>
                  </a:lnTo>
                  <a:lnTo>
                    <a:pt x="502" y="757"/>
                  </a:lnTo>
                  <a:lnTo>
                    <a:pt x="502" y="757"/>
                  </a:lnTo>
                  <a:lnTo>
                    <a:pt x="502" y="757"/>
                  </a:lnTo>
                  <a:lnTo>
                    <a:pt x="502" y="758"/>
                  </a:lnTo>
                  <a:lnTo>
                    <a:pt x="502" y="758"/>
                  </a:lnTo>
                  <a:lnTo>
                    <a:pt x="502" y="759"/>
                  </a:lnTo>
                  <a:lnTo>
                    <a:pt x="502" y="759"/>
                  </a:lnTo>
                  <a:lnTo>
                    <a:pt x="502" y="759"/>
                  </a:lnTo>
                  <a:lnTo>
                    <a:pt x="503" y="760"/>
                  </a:lnTo>
                  <a:lnTo>
                    <a:pt x="503" y="762"/>
                  </a:lnTo>
                  <a:lnTo>
                    <a:pt x="502" y="762"/>
                  </a:lnTo>
                  <a:lnTo>
                    <a:pt x="502" y="764"/>
                  </a:lnTo>
                  <a:lnTo>
                    <a:pt x="501" y="764"/>
                  </a:lnTo>
                  <a:lnTo>
                    <a:pt x="501" y="764"/>
                  </a:lnTo>
                  <a:lnTo>
                    <a:pt x="500" y="764"/>
                  </a:lnTo>
                  <a:lnTo>
                    <a:pt x="500" y="764"/>
                  </a:lnTo>
                  <a:lnTo>
                    <a:pt x="499" y="765"/>
                  </a:lnTo>
                  <a:lnTo>
                    <a:pt x="499" y="766"/>
                  </a:lnTo>
                  <a:lnTo>
                    <a:pt x="499" y="766"/>
                  </a:lnTo>
                  <a:lnTo>
                    <a:pt x="498" y="766"/>
                  </a:lnTo>
                  <a:lnTo>
                    <a:pt x="499" y="766"/>
                  </a:lnTo>
                  <a:lnTo>
                    <a:pt x="499" y="767"/>
                  </a:lnTo>
                  <a:lnTo>
                    <a:pt x="498" y="767"/>
                  </a:lnTo>
                  <a:lnTo>
                    <a:pt x="498" y="767"/>
                  </a:lnTo>
                  <a:lnTo>
                    <a:pt x="498" y="767"/>
                  </a:lnTo>
                  <a:lnTo>
                    <a:pt x="497" y="768"/>
                  </a:lnTo>
                  <a:lnTo>
                    <a:pt x="498" y="768"/>
                  </a:lnTo>
                  <a:lnTo>
                    <a:pt x="498" y="769"/>
                  </a:lnTo>
                  <a:lnTo>
                    <a:pt x="498" y="769"/>
                  </a:lnTo>
                  <a:lnTo>
                    <a:pt x="498" y="769"/>
                  </a:lnTo>
                  <a:lnTo>
                    <a:pt x="497" y="770"/>
                  </a:lnTo>
                  <a:lnTo>
                    <a:pt x="496" y="770"/>
                  </a:lnTo>
                  <a:lnTo>
                    <a:pt x="496" y="771"/>
                  </a:lnTo>
                  <a:lnTo>
                    <a:pt x="496" y="771"/>
                  </a:lnTo>
                  <a:lnTo>
                    <a:pt x="495" y="772"/>
                  </a:lnTo>
                  <a:lnTo>
                    <a:pt x="495" y="772"/>
                  </a:lnTo>
                  <a:lnTo>
                    <a:pt x="494" y="773"/>
                  </a:lnTo>
                  <a:lnTo>
                    <a:pt x="493" y="773"/>
                  </a:lnTo>
                  <a:lnTo>
                    <a:pt x="493" y="774"/>
                  </a:lnTo>
                  <a:lnTo>
                    <a:pt x="492" y="776"/>
                  </a:lnTo>
                  <a:lnTo>
                    <a:pt x="492" y="777"/>
                  </a:lnTo>
                  <a:lnTo>
                    <a:pt x="492" y="777"/>
                  </a:lnTo>
                  <a:lnTo>
                    <a:pt x="491" y="777"/>
                  </a:lnTo>
                  <a:lnTo>
                    <a:pt x="492" y="777"/>
                  </a:lnTo>
                  <a:lnTo>
                    <a:pt x="490" y="779"/>
                  </a:lnTo>
                  <a:lnTo>
                    <a:pt x="490" y="780"/>
                  </a:lnTo>
                  <a:lnTo>
                    <a:pt x="489" y="781"/>
                  </a:lnTo>
                  <a:lnTo>
                    <a:pt x="489" y="782"/>
                  </a:lnTo>
                  <a:lnTo>
                    <a:pt x="489" y="782"/>
                  </a:lnTo>
                  <a:lnTo>
                    <a:pt x="489" y="782"/>
                  </a:lnTo>
                  <a:lnTo>
                    <a:pt x="488" y="785"/>
                  </a:lnTo>
                  <a:lnTo>
                    <a:pt x="488" y="786"/>
                  </a:lnTo>
                  <a:lnTo>
                    <a:pt x="487" y="786"/>
                  </a:lnTo>
                  <a:lnTo>
                    <a:pt x="487" y="786"/>
                  </a:lnTo>
                  <a:lnTo>
                    <a:pt x="487" y="786"/>
                  </a:lnTo>
                  <a:lnTo>
                    <a:pt x="486" y="786"/>
                  </a:lnTo>
                  <a:lnTo>
                    <a:pt x="487" y="788"/>
                  </a:lnTo>
                  <a:lnTo>
                    <a:pt x="488" y="788"/>
                  </a:lnTo>
                  <a:lnTo>
                    <a:pt x="488" y="789"/>
                  </a:lnTo>
                  <a:lnTo>
                    <a:pt x="489" y="789"/>
                  </a:lnTo>
                  <a:lnTo>
                    <a:pt x="489" y="789"/>
                  </a:lnTo>
                  <a:lnTo>
                    <a:pt x="489" y="788"/>
                  </a:lnTo>
                  <a:lnTo>
                    <a:pt x="490" y="787"/>
                  </a:lnTo>
                  <a:lnTo>
                    <a:pt x="490" y="786"/>
                  </a:lnTo>
                  <a:lnTo>
                    <a:pt x="490" y="786"/>
                  </a:lnTo>
                  <a:lnTo>
                    <a:pt x="490" y="786"/>
                  </a:lnTo>
                  <a:lnTo>
                    <a:pt x="491" y="784"/>
                  </a:lnTo>
                  <a:lnTo>
                    <a:pt x="491" y="784"/>
                  </a:lnTo>
                  <a:lnTo>
                    <a:pt x="493" y="784"/>
                  </a:lnTo>
                  <a:lnTo>
                    <a:pt x="493" y="783"/>
                  </a:lnTo>
                  <a:lnTo>
                    <a:pt x="493" y="783"/>
                  </a:lnTo>
                  <a:lnTo>
                    <a:pt x="495" y="782"/>
                  </a:lnTo>
                  <a:lnTo>
                    <a:pt x="495" y="782"/>
                  </a:lnTo>
                  <a:lnTo>
                    <a:pt x="496" y="779"/>
                  </a:lnTo>
                  <a:lnTo>
                    <a:pt x="497" y="779"/>
                  </a:lnTo>
                  <a:lnTo>
                    <a:pt x="497" y="779"/>
                  </a:lnTo>
                  <a:lnTo>
                    <a:pt x="497" y="779"/>
                  </a:lnTo>
                  <a:lnTo>
                    <a:pt x="498" y="777"/>
                  </a:lnTo>
                  <a:lnTo>
                    <a:pt x="500" y="777"/>
                  </a:lnTo>
                  <a:lnTo>
                    <a:pt x="501" y="777"/>
                  </a:lnTo>
                  <a:lnTo>
                    <a:pt x="501" y="777"/>
                  </a:lnTo>
                  <a:lnTo>
                    <a:pt x="502" y="776"/>
                  </a:lnTo>
                  <a:lnTo>
                    <a:pt x="501" y="775"/>
                  </a:lnTo>
                  <a:lnTo>
                    <a:pt x="502" y="774"/>
                  </a:lnTo>
                  <a:lnTo>
                    <a:pt x="502" y="773"/>
                  </a:lnTo>
                  <a:lnTo>
                    <a:pt x="501" y="773"/>
                  </a:lnTo>
                  <a:lnTo>
                    <a:pt x="500" y="773"/>
                  </a:lnTo>
                  <a:lnTo>
                    <a:pt x="500" y="773"/>
                  </a:lnTo>
                  <a:lnTo>
                    <a:pt x="501" y="773"/>
                  </a:lnTo>
                  <a:lnTo>
                    <a:pt x="502" y="773"/>
                  </a:lnTo>
                  <a:lnTo>
                    <a:pt x="502" y="772"/>
                  </a:lnTo>
                  <a:lnTo>
                    <a:pt x="502" y="771"/>
                  </a:lnTo>
                  <a:lnTo>
                    <a:pt x="502" y="770"/>
                  </a:lnTo>
                  <a:lnTo>
                    <a:pt x="502" y="769"/>
                  </a:lnTo>
                  <a:lnTo>
                    <a:pt x="503" y="768"/>
                  </a:lnTo>
                  <a:lnTo>
                    <a:pt x="503" y="768"/>
                  </a:lnTo>
                  <a:lnTo>
                    <a:pt x="503" y="767"/>
                  </a:lnTo>
                  <a:lnTo>
                    <a:pt x="504" y="766"/>
                  </a:lnTo>
                  <a:lnTo>
                    <a:pt x="505" y="765"/>
                  </a:lnTo>
                  <a:lnTo>
                    <a:pt x="505" y="765"/>
                  </a:lnTo>
                  <a:lnTo>
                    <a:pt x="506" y="765"/>
                  </a:lnTo>
                  <a:lnTo>
                    <a:pt x="506" y="765"/>
                  </a:lnTo>
                  <a:lnTo>
                    <a:pt x="507" y="765"/>
                  </a:lnTo>
                  <a:lnTo>
                    <a:pt x="507" y="764"/>
                  </a:lnTo>
                  <a:lnTo>
                    <a:pt x="509" y="764"/>
                  </a:lnTo>
                  <a:lnTo>
                    <a:pt x="509" y="765"/>
                  </a:lnTo>
                  <a:lnTo>
                    <a:pt x="509" y="765"/>
                  </a:lnTo>
                  <a:lnTo>
                    <a:pt x="510" y="765"/>
                  </a:lnTo>
                  <a:lnTo>
                    <a:pt x="510" y="764"/>
                  </a:lnTo>
                  <a:lnTo>
                    <a:pt x="510" y="764"/>
                  </a:lnTo>
                  <a:lnTo>
                    <a:pt x="511" y="764"/>
                  </a:lnTo>
                  <a:lnTo>
                    <a:pt x="511" y="762"/>
                  </a:lnTo>
                  <a:lnTo>
                    <a:pt x="512" y="761"/>
                  </a:lnTo>
                  <a:lnTo>
                    <a:pt x="512" y="760"/>
                  </a:lnTo>
                  <a:lnTo>
                    <a:pt x="513" y="760"/>
                  </a:lnTo>
                  <a:lnTo>
                    <a:pt x="512" y="757"/>
                  </a:lnTo>
                  <a:lnTo>
                    <a:pt x="511" y="756"/>
                  </a:lnTo>
                  <a:lnTo>
                    <a:pt x="511" y="756"/>
                  </a:lnTo>
                  <a:lnTo>
                    <a:pt x="511" y="756"/>
                  </a:lnTo>
                  <a:lnTo>
                    <a:pt x="511" y="755"/>
                  </a:lnTo>
                  <a:lnTo>
                    <a:pt x="512" y="753"/>
                  </a:lnTo>
                  <a:lnTo>
                    <a:pt x="512" y="753"/>
                  </a:lnTo>
                  <a:lnTo>
                    <a:pt x="512" y="752"/>
                  </a:lnTo>
                  <a:lnTo>
                    <a:pt x="512" y="752"/>
                  </a:lnTo>
                  <a:lnTo>
                    <a:pt x="512" y="751"/>
                  </a:lnTo>
                  <a:lnTo>
                    <a:pt x="512" y="751"/>
                  </a:lnTo>
                  <a:lnTo>
                    <a:pt x="512" y="751"/>
                  </a:lnTo>
                  <a:lnTo>
                    <a:pt x="512" y="750"/>
                  </a:lnTo>
                  <a:lnTo>
                    <a:pt x="513" y="749"/>
                  </a:lnTo>
                  <a:lnTo>
                    <a:pt x="513" y="748"/>
                  </a:lnTo>
                  <a:lnTo>
                    <a:pt x="514" y="748"/>
                  </a:lnTo>
                  <a:lnTo>
                    <a:pt x="514" y="747"/>
                  </a:lnTo>
                  <a:lnTo>
                    <a:pt x="515" y="747"/>
                  </a:lnTo>
                  <a:lnTo>
                    <a:pt x="515" y="747"/>
                  </a:lnTo>
                  <a:lnTo>
                    <a:pt x="515" y="747"/>
                  </a:lnTo>
                  <a:lnTo>
                    <a:pt x="515" y="747"/>
                  </a:lnTo>
                  <a:lnTo>
                    <a:pt x="515" y="747"/>
                  </a:lnTo>
                  <a:lnTo>
                    <a:pt x="516" y="747"/>
                  </a:lnTo>
                  <a:lnTo>
                    <a:pt x="516" y="747"/>
                  </a:lnTo>
                  <a:lnTo>
                    <a:pt x="516" y="747"/>
                  </a:lnTo>
                  <a:lnTo>
                    <a:pt x="517" y="748"/>
                  </a:lnTo>
                  <a:lnTo>
                    <a:pt x="517" y="747"/>
                  </a:lnTo>
                  <a:lnTo>
                    <a:pt x="518" y="747"/>
                  </a:lnTo>
                  <a:lnTo>
                    <a:pt x="519" y="747"/>
                  </a:lnTo>
                  <a:lnTo>
                    <a:pt x="519" y="747"/>
                  </a:lnTo>
                  <a:lnTo>
                    <a:pt x="519" y="747"/>
                  </a:lnTo>
                  <a:lnTo>
                    <a:pt x="519" y="747"/>
                  </a:lnTo>
                  <a:lnTo>
                    <a:pt x="519" y="747"/>
                  </a:lnTo>
                  <a:lnTo>
                    <a:pt x="519" y="747"/>
                  </a:lnTo>
                  <a:lnTo>
                    <a:pt x="520" y="747"/>
                  </a:lnTo>
                  <a:lnTo>
                    <a:pt x="521" y="747"/>
                  </a:lnTo>
                  <a:lnTo>
                    <a:pt x="521" y="747"/>
                  </a:lnTo>
                  <a:lnTo>
                    <a:pt x="522" y="747"/>
                  </a:lnTo>
                  <a:lnTo>
                    <a:pt x="523" y="747"/>
                  </a:lnTo>
                  <a:lnTo>
                    <a:pt x="523" y="747"/>
                  </a:lnTo>
                  <a:lnTo>
                    <a:pt x="523" y="747"/>
                  </a:lnTo>
                  <a:lnTo>
                    <a:pt x="523" y="747"/>
                  </a:lnTo>
                  <a:lnTo>
                    <a:pt x="523" y="747"/>
                  </a:lnTo>
                  <a:lnTo>
                    <a:pt x="524" y="747"/>
                  </a:lnTo>
                  <a:lnTo>
                    <a:pt x="524" y="747"/>
                  </a:lnTo>
                  <a:lnTo>
                    <a:pt x="524" y="747"/>
                  </a:lnTo>
                  <a:lnTo>
                    <a:pt x="525" y="747"/>
                  </a:lnTo>
                  <a:lnTo>
                    <a:pt x="526" y="747"/>
                  </a:lnTo>
                  <a:lnTo>
                    <a:pt x="528" y="748"/>
                  </a:lnTo>
                  <a:lnTo>
                    <a:pt x="528" y="748"/>
                  </a:lnTo>
                  <a:lnTo>
                    <a:pt x="529" y="748"/>
                  </a:lnTo>
                  <a:lnTo>
                    <a:pt x="529" y="749"/>
                  </a:lnTo>
                  <a:lnTo>
                    <a:pt x="530" y="749"/>
                  </a:lnTo>
                  <a:lnTo>
                    <a:pt x="530" y="751"/>
                  </a:lnTo>
                  <a:lnTo>
                    <a:pt x="531" y="751"/>
                  </a:lnTo>
                  <a:lnTo>
                    <a:pt x="531" y="751"/>
                  </a:lnTo>
                  <a:lnTo>
                    <a:pt x="532" y="751"/>
                  </a:lnTo>
                  <a:lnTo>
                    <a:pt x="532" y="752"/>
                  </a:lnTo>
                  <a:lnTo>
                    <a:pt x="533" y="752"/>
                  </a:lnTo>
                  <a:lnTo>
                    <a:pt x="533" y="751"/>
                  </a:lnTo>
                  <a:lnTo>
                    <a:pt x="534" y="752"/>
                  </a:lnTo>
                  <a:lnTo>
                    <a:pt x="536" y="753"/>
                  </a:lnTo>
                  <a:lnTo>
                    <a:pt x="536" y="754"/>
                  </a:lnTo>
                  <a:lnTo>
                    <a:pt x="536" y="755"/>
                  </a:lnTo>
                  <a:lnTo>
                    <a:pt x="536" y="756"/>
                  </a:lnTo>
                  <a:lnTo>
                    <a:pt x="536" y="757"/>
                  </a:lnTo>
                  <a:lnTo>
                    <a:pt x="536" y="757"/>
                  </a:lnTo>
                  <a:lnTo>
                    <a:pt x="536" y="756"/>
                  </a:lnTo>
                  <a:lnTo>
                    <a:pt x="536" y="756"/>
                  </a:lnTo>
                  <a:lnTo>
                    <a:pt x="537" y="755"/>
                  </a:lnTo>
                  <a:lnTo>
                    <a:pt x="537" y="756"/>
                  </a:lnTo>
                  <a:lnTo>
                    <a:pt x="538" y="756"/>
                  </a:lnTo>
                  <a:lnTo>
                    <a:pt x="538" y="756"/>
                  </a:lnTo>
                  <a:lnTo>
                    <a:pt x="537" y="755"/>
                  </a:lnTo>
                  <a:lnTo>
                    <a:pt x="538" y="755"/>
                  </a:lnTo>
                  <a:lnTo>
                    <a:pt x="539" y="755"/>
                  </a:lnTo>
                  <a:lnTo>
                    <a:pt x="539" y="755"/>
                  </a:lnTo>
                  <a:lnTo>
                    <a:pt x="540" y="756"/>
                  </a:lnTo>
                  <a:lnTo>
                    <a:pt x="540" y="756"/>
                  </a:lnTo>
                  <a:lnTo>
                    <a:pt x="541" y="756"/>
                  </a:lnTo>
                  <a:lnTo>
                    <a:pt x="541" y="756"/>
                  </a:lnTo>
                  <a:lnTo>
                    <a:pt x="541" y="756"/>
                  </a:lnTo>
                  <a:lnTo>
                    <a:pt x="541" y="757"/>
                  </a:lnTo>
                  <a:lnTo>
                    <a:pt x="541" y="757"/>
                  </a:lnTo>
                  <a:lnTo>
                    <a:pt x="541" y="758"/>
                  </a:lnTo>
                  <a:lnTo>
                    <a:pt x="541" y="760"/>
                  </a:lnTo>
                  <a:lnTo>
                    <a:pt x="541" y="760"/>
                  </a:lnTo>
                  <a:lnTo>
                    <a:pt x="541" y="760"/>
                  </a:lnTo>
                  <a:lnTo>
                    <a:pt x="541" y="761"/>
                  </a:lnTo>
                  <a:lnTo>
                    <a:pt x="541" y="761"/>
                  </a:lnTo>
                  <a:lnTo>
                    <a:pt x="541" y="762"/>
                  </a:lnTo>
                  <a:lnTo>
                    <a:pt x="540" y="762"/>
                  </a:lnTo>
                  <a:lnTo>
                    <a:pt x="540" y="763"/>
                  </a:lnTo>
                  <a:lnTo>
                    <a:pt x="541" y="764"/>
                  </a:lnTo>
                  <a:lnTo>
                    <a:pt x="541" y="764"/>
                  </a:lnTo>
                  <a:lnTo>
                    <a:pt x="541" y="764"/>
                  </a:lnTo>
                  <a:lnTo>
                    <a:pt x="541" y="764"/>
                  </a:lnTo>
                  <a:lnTo>
                    <a:pt x="541" y="764"/>
                  </a:lnTo>
                  <a:lnTo>
                    <a:pt x="541" y="764"/>
                  </a:lnTo>
                  <a:lnTo>
                    <a:pt x="543" y="764"/>
                  </a:lnTo>
                  <a:lnTo>
                    <a:pt x="543" y="764"/>
                  </a:lnTo>
                  <a:lnTo>
                    <a:pt x="543" y="764"/>
                  </a:lnTo>
                  <a:lnTo>
                    <a:pt x="544" y="765"/>
                  </a:lnTo>
                  <a:lnTo>
                    <a:pt x="543" y="766"/>
                  </a:lnTo>
                  <a:lnTo>
                    <a:pt x="543" y="766"/>
                  </a:lnTo>
                  <a:lnTo>
                    <a:pt x="542" y="767"/>
                  </a:lnTo>
                  <a:lnTo>
                    <a:pt x="542" y="767"/>
                  </a:lnTo>
                  <a:lnTo>
                    <a:pt x="541" y="769"/>
                  </a:lnTo>
                  <a:lnTo>
                    <a:pt x="541" y="769"/>
                  </a:lnTo>
                  <a:lnTo>
                    <a:pt x="541" y="769"/>
                  </a:lnTo>
                  <a:lnTo>
                    <a:pt x="541" y="769"/>
                  </a:lnTo>
                  <a:lnTo>
                    <a:pt x="541" y="768"/>
                  </a:lnTo>
                  <a:lnTo>
                    <a:pt x="541" y="769"/>
                  </a:lnTo>
                  <a:lnTo>
                    <a:pt x="541" y="769"/>
                  </a:lnTo>
                  <a:lnTo>
                    <a:pt x="541" y="769"/>
                  </a:lnTo>
                  <a:lnTo>
                    <a:pt x="541" y="769"/>
                  </a:lnTo>
                  <a:lnTo>
                    <a:pt x="539" y="770"/>
                  </a:lnTo>
                  <a:lnTo>
                    <a:pt x="538" y="771"/>
                  </a:lnTo>
                  <a:lnTo>
                    <a:pt x="537" y="772"/>
                  </a:lnTo>
                  <a:lnTo>
                    <a:pt x="537" y="773"/>
                  </a:lnTo>
                  <a:lnTo>
                    <a:pt x="536" y="773"/>
                  </a:lnTo>
                  <a:lnTo>
                    <a:pt x="536" y="773"/>
                  </a:lnTo>
                  <a:lnTo>
                    <a:pt x="536" y="774"/>
                  </a:lnTo>
                  <a:lnTo>
                    <a:pt x="536" y="774"/>
                  </a:lnTo>
                  <a:lnTo>
                    <a:pt x="536" y="775"/>
                  </a:lnTo>
                  <a:lnTo>
                    <a:pt x="536" y="776"/>
                  </a:lnTo>
                  <a:lnTo>
                    <a:pt x="536" y="777"/>
                  </a:lnTo>
                  <a:lnTo>
                    <a:pt x="536" y="777"/>
                  </a:lnTo>
                  <a:lnTo>
                    <a:pt x="536" y="778"/>
                  </a:lnTo>
                  <a:lnTo>
                    <a:pt x="535" y="779"/>
                  </a:lnTo>
                  <a:lnTo>
                    <a:pt x="535" y="779"/>
                  </a:lnTo>
                  <a:lnTo>
                    <a:pt x="535" y="780"/>
                  </a:lnTo>
                  <a:lnTo>
                    <a:pt x="534" y="782"/>
                  </a:lnTo>
                  <a:lnTo>
                    <a:pt x="534" y="782"/>
                  </a:lnTo>
                  <a:lnTo>
                    <a:pt x="534" y="782"/>
                  </a:lnTo>
                  <a:lnTo>
                    <a:pt x="534" y="783"/>
                  </a:lnTo>
                  <a:lnTo>
                    <a:pt x="534" y="783"/>
                  </a:lnTo>
                  <a:lnTo>
                    <a:pt x="534" y="786"/>
                  </a:lnTo>
                  <a:lnTo>
                    <a:pt x="534" y="786"/>
                  </a:lnTo>
                  <a:lnTo>
                    <a:pt x="533" y="786"/>
                  </a:lnTo>
                  <a:lnTo>
                    <a:pt x="533" y="786"/>
                  </a:lnTo>
                  <a:lnTo>
                    <a:pt x="532" y="787"/>
                  </a:lnTo>
                  <a:lnTo>
                    <a:pt x="532" y="787"/>
                  </a:lnTo>
                  <a:lnTo>
                    <a:pt x="532" y="788"/>
                  </a:lnTo>
                  <a:lnTo>
                    <a:pt x="532" y="789"/>
                  </a:lnTo>
                  <a:lnTo>
                    <a:pt x="532" y="790"/>
                  </a:lnTo>
                  <a:lnTo>
                    <a:pt x="532" y="790"/>
                  </a:lnTo>
                  <a:lnTo>
                    <a:pt x="532" y="790"/>
                  </a:lnTo>
                  <a:lnTo>
                    <a:pt x="532" y="790"/>
                  </a:lnTo>
                  <a:lnTo>
                    <a:pt x="533" y="789"/>
                  </a:lnTo>
                  <a:lnTo>
                    <a:pt x="533" y="789"/>
                  </a:lnTo>
                  <a:lnTo>
                    <a:pt x="534" y="788"/>
                  </a:lnTo>
                  <a:lnTo>
                    <a:pt x="534" y="788"/>
                  </a:lnTo>
                  <a:lnTo>
                    <a:pt x="535" y="786"/>
                  </a:lnTo>
                  <a:lnTo>
                    <a:pt x="535" y="786"/>
                  </a:lnTo>
                  <a:lnTo>
                    <a:pt x="536" y="786"/>
                  </a:lnTo>
                  <a:lnTo>
                    <a:pt x="536" y="785"/>
                  </a:lnTo>
                  <a:lnTo>
                    <a:pt x="536" y="785"/>
                  </a:lnTo>
                  <a:lnTo>
                    <a:pt x="536" y="784"/>
                  </a:lnTo>
                  <a:lnTo>
                    <a:pt x="537" y="783"/>
                  </a:lnTo>
                  <a:lnTo>
                    <a:pt x="537" y="782"/>
                  </a:lnTo>
                  <a:lnTo>
                    <a:pt x="537" y="782"/>
                  </a:lnTo>
                  <a:lnTo>
                    <a:pt x="538" y="781"/>
                  </a:lnTo>
                  <a:lnTo>
                    <a:pt x="539" y="780"/>
                  </a:lnTo>
                  <a:lnTo>
                    <a:pt x="539" y="779"/>
                  </a:lnTo>
                  <a:lnTo>
                    <a:pt x="540" y="779"/>
                  </a:lnTo>
                  <a:lnTo>
                    <a:pt x="540" y="779"/>
                  </a:lnTo>
                  <a:lnTo>
                    <a:pt x="541" y="778"/>
                  </a:lnTo>
                  <a:lnTo>
                    <a:pt x="541" y="776"/>
                  </a:lnTo>
                  <a:lnTo>
                    <a:pt x="540" y="775"/>
                  </a:lnTo>
                  <a:lnTo>
                    <a:pt x="540" y="775"/>
                  </a:lnTo>
                  <a:lnTo>
                    <a:pt x="538" y="775"/>
                  </a:lnTo>
                  <a:lnTo>
                    <a:pt x="539" y="774"/>
                  </a:lnTo>
                  <a:lnTo>
                    <a:pt x="541" y="774"/>
                  </a:lnTo>
                  <a:lnTo>
                    <a:pt x="543" y="773"/>
                  </a:lnTo>
                  <a:lnTo>
                    <a:pt x="544" y="772"/>
                  </a:lnTo>
                  <a:lnTo>
                    <a:pt x="545" y="770"/>
                  </a:lnTo>
                  <a:lnTo>
                    <a:pt x="545" y="769"/>
                  </a:lnTo>
                  <a:lnTo>
                    <a:pt x="547" y="769"/>
                  </a:lnTo>
                  <a:lnTo>
                    <a:pt x="547" y="769"/>
                  </a:lnTo>
                  <a:lnTo>
                    <a:pt x="548" y="768"/>
                  </a:lnTo>
                  <a:lnTo>
                    <a:pt x="548" y="767"/>
                  </a:lnTo>
                  <a:lnTo>
                    <a:pt x="549" y="766"/>
                  </a:lnTo>
                  <a:lnTo>
                    <a:pt x="549" y="765"/>
                  </a:lnTo>
                  <a:lnTo>
                    <a:pt x="549" y="764"/>
                  </a:lnTo>
                  <a:lnTo>
                    <a:pt x="550" y="764"/>
                  </a:lnTo>
                  <a:lnTo>
                    <a:pt x="550" y="763"/>
                  </a:lnTo>
                  <a:lnTo>
                    <a:pt x="551" y="763"/>
                  </a:lnTo>
                  <a:lnTo>
                    <a:pt x="551" y="761"/>
                  </a:lnTo>
                  <a:lnTo>
                    <a:pt x="552" y="761"/>
                  </a:lnTo>
                  <a:lnTo>
                    <a:pt x="552" y="760"/>
                  </a:lnTo>
                  <a:lnTo>
                    <a:pt x="554" y="760"/>
                  </a:lnTo>
                  <a:lnTo>
                    <a:pt x="554" y="760"/>
                  </a:lnTo>
                  <a:lnTo>
                    <a:pt x="555" y="759"/>
                  </a:lnTo>
                  <a:lnTo>
                    <a:pt x="556" y="760"/>
                  </a:lnTo>
                  <a:lnTo>
                    <a:pt x="556" y="760"/>
                  </a:lnTo>
                  <a:lnTo>
                    <a:pt x="556" y="759"/>
                  </a:lnTo>
                  <a:lnTo>
                    <a:pt x="557" y="759"/>
                  </a:lnTo>
                  <a:lnTo>
                    <a:pt x="558" y="760"/>
                  </a:lnTo>
                  <a:lnTo>
                    <a:pt x="558" y="759"/>
                  </a:lnTo>
                  <a:lnTo>
                    <a:pt x="559" y="759"/>
                  </a:lnTo>
                  <a:lnTo>
                    <a:pt x="561" y="758"/>
                  </a:lnTo>
                  <a:lnTo>
                    <a:pt x="561" y="758"/>
                  </a:lnTo>
                  <a:lnTo>
                    <a:pt x="562" y="759"/>
                  </a:lnTo>
                  <a:lnTo>
                    <a:pt x="563" y="760"/>
                  </a:lnTo>
                  <a:lnTo>
                    <a:pt x="565" y="760"/>
                  </a:lnTo>
                  <a:lnTo>
                    <a:pt x="565" y="760"/>
                  </a:lnTo>
                  <a:lnTo>
                    <a:pt x="565" y="760"/>
                  </a:lnTo>
                  <a:lnTo>
                    <a:pt x="566" y="760"/>
                  </a:lnTo>
                  <a:lnTo>
                    <a:pt x="566" y="760"/>
                  </a:lnTo>
                  <a:lnTo>
                    <a:pt x="567" y="760"/>
                  </a:lnTo>
                  <a:lnTo>
                    <a:pt x="567" y="761"/>
                  </a:lnTo>
                  <a:lnTo>
                    <a:pt x="568" y="762"/>
                  </a:lnTo>
                  <a:lnTo>
                    <a:pt x="568" y="762"/>
                  </a:lnTo>
                  <a:lnTo>
                    <a:pt x="568" y="763"/>
                  </a:lnTo>
                  <a:lnTo>
                    <a:pt x="568" y="763"/>
                  </a:lnTo>
                  <a:lnTo>
                    <a:pt x="567" y="764"/>
                  </a:lnTo>
                  <a:lnTo>
                    <a:pt x="567" y="764"/>
                  </a:lnTo>
                  <a:lnTo>
                    <a:pt x="567" y="764"/>
                  </a:lnTo>
                  <a:lnTo>
                    <a:pt x="567" y="764"/>
                  </a:lnTo>
                  <a:lnTo>
                    <a:pt x="567" y="764"/>
                  </a:lnTo>
                  <a:lnTo>
                    <a:pt x="567" y="764"/>
                  </a:lnTo>
                  <a:lnTo>
                    <a:pt x="567" y="765"/>
                  </a:lnTo>
                  <a:lnTo>
                    <a:pt x="568" y="765"/>
                  </a:lnTo>
                  <a:lnTo>
                    <a:pt x="568" y="764"/>
                  </a:lnTo>
                  <a:lnTo>
                    <a:pt x="569" y="764"/>
                  </a:lnTo>
                  <a:lnTo>
                    <a:pt x="571" y="764"/>
                  </a:lnTo>
                  <a:lnTo>
                    <a:pt x="571" y="764"/>
                  </a:lnTo>
                  <a:lnTo>
                    <a:pt x="571" y="764"/>
                  </a:lnTo>
                  <a:lnTo>
                    <a:pt x="571" y="765"/>
                  </a:lnTo>
                  <a:lnTo>
                    <a:pt x="572" y="765"/>
                  </a:lnTo>
                  <a:lnTo>
                    <a:pt x="573" y="765"/>
                  </a:lnTo>
                  <a:lnTo>
                    <a:pt x="573" y="765"/>
                  </a:lnTo>
                  <a:lnTo>
                    <a:pt x="573" y="764"/>
                  </a:lnTo>
                  <a:lnTo>
                    <a:pt x="572" y="764"/>
                  </a:lnTo>
                  <a:lnTo>
                    <a:pt x="572" y="764"/>
                  </a:lnTo>
                  <a:lnTo>
                    <a:pt x="572" y="764"/>
                  </a:lnTo>
                  <a:lnTo>
                    <a:pt x="571" y="762"/>
                  </a:lnTo>
                  <a:lnTo>
                    <a:pt x="571" y="762"/>
                  </a:lnTo>
                  <a:lnTo>
                    <a:pt x="571" y="762"/>
                  </a:lnTo>
                  <a:lnTo>
                    <a:pt x="571" y="761"/>
                  </a:lnTo>
                  <a:lnTo>
                    <a:pt x="571" y="760"/>
                  </a:lnTo>
                  <a:lnTo>
                    <a:pt x="571" y="760"/>
                  </a:lnTo>
                  <a:lnTo>
                    <a:pt x="573" y="760"/>
                  </a:lnTo>
                  <a:lnTo>
                    <a:pt x="574" y="761"/>
                  </a:lnTo>
                  <a:lnTo>
                    <a:pt x="574" y="761"/>
                  </a:lnTo>
                  <a:lnTo>
                    <a:pt x="575" y="762"/>
                  </a:lnTo>
                  <a:lnTo>
                    <a:pt x="575" y="762"/>
                  </a:lnTo>
                  <a:lnTo>
                    <a:pt x="576" y="762"/>
                  </a:lnTo>
                  <a:lnTo>
                    <a:pt x="576" y="763"/>
                  </a:lnTo>
                  <a:lnTo>
                    <a:pt x="577" y="762"/>
                  </a:lnTo>
                  <a:lnTo>
                    <a:pt x="575" y="761"/>
                  </a:lnTo>
                  <a:lnTo>
                    <a:pt x="575" y="760"/>
                  </a:lnTo>
                  <a:lnTo>
                    <a:pt x="575" y="760"/>
                  </a:lnTo>
                  <a:lnTo>
                    <a:pt x="575" y="760"/>
                  </a:lnTo>
                  <a:lnTo>
                    <a:pt x="576" y="760"/>
                  </a:lnTo>
                  <a:lnTo>
                    <a:pt x="576" y="758"/>
                  </a:lnTo>
                  <a:lnTo>
                    <a:pt x="576" y="758"/>
                  </a:lnTo>
                  <a:lnTo>
                    <a:pt x="576" y="756"/>
                  </a:lnTo>
                  <a:lnTo>
                    <a:pt x="576" y="756"/>
                  </a:lnTo>
                  <a:lnTo>
                    <a:pt x="577" y="756"/>
                  </a:lnTo>
                  <a:lnTo>
                    <a:pt x="579" y="756"/>
                  </a:lnTo>
                  <a:lnTo>
                    <a:pt x="579" y="756"/>
                  </a:lnTo>
                  <a:lnTo>
                    <a:pt x="579" y="756"/>
                  </a:lnTo>
                  <a:lnTo>
                    <a:pt x="580" y="757"/>
                  </a:lnTo>
                  <a:lnTo>
                    <a:pt x="580" y="757"/>
                  </a:lnTo>
                  <a:lnTo>
                    <a:pt x="581" y="757"/>
                  </a:lnTo>
                  <a:lnTo>
                    <a:pt x="581" y="758"/>
                  </a:lnTo>
                  <a:lnTo>
                    <a:pt x="582" y="759"/>
                  </a:lnTo>
                  <a:lnTo>
                    <a:pt x="582" y="759"/>
                  </a:lnTo>
                  <a:lnTo>
                    <a:pt x="582" y="758"/>
                  </a:lnTo>
                  <a:lnTo>
                    <a:pt x="584" y="758"/>
                  </a:lnTo>
                  <a:lnTo>
                    <a:pt x="584" y="756"/>
                  </a:lnTo>
                  <a:lnTo>
                    <a:pt x="584" y="756"/>
                  </a:lnTo>
                  <a:lnTo>
                    <a:pt x="585" y="757"/>
                  </a:lnTo>
                  <a:lnTo>
                    <a:pt x="585" y="756"/>
                  </a:lnTo>
                  <a:lnTo>
                    <a:pt x="585" y="756"/>
                  </a:lnTo>
                  <a:lnTo>
                    <a:pt x="585" y="756"/>
                  </a:lnTo>
                  <a:lnTo>
                    <a:pt x="585" y="756"/>
                  </a:lnTo>
                  <a:lnTo>
                    <a:pt x="585" y="755"/>
                  </a:lnTo>
                  <a:lnTo>
                    <a:pt x="586" y="753"/>
                  </a:lnTo>
                  <a:lnTo>
                    <a:pt x="586" y="752"/>
                  </a:lnTo>
                  <a:lnTo>
                    <a:pt x="586" y="752"/>
                  </a:lnTo>
                  <a:lnTo>
                    <a:pt x="587" y="752"/>
                  </a:lnTo>
                  <a:lnTo>
                    <a:pt x="587" y="751"/>
                  </a:lnTo>
                  <a:lnTo>
                    <a:pt x="588" y="751"/>
                  </a:lnTo>
                  <a:lnTo>
                    <a:pt x="588" y="751"/>
                  </a:lnTo>
                  <a:lnTo>
                    <a:pt x="588" y="751"/>
                  </a:lnTo>
                  <a:lnTo>
                    <a:pt x="589" y="752"/>
                  </a:lnTo>
                  <a:lnTo>
                    <a:pt x="590" y="751"/>
                  </a:lnTo>
                  <a:lnTo>
                    <a:pt x="590" y="751"/>
                  </a:lnTo>
                  <a:lnTo>
                    <a:pt x="590" y="750"/>
                  </a:lnTo>
                  <a:lnTo>
                    <a:pt x="591" y="750"/>
                  </a:lnTo>
                  <a:lnTo>
                    <a:pt x="592" y="751"/>
                  </a:lnTo>
                  <a:lnTo>
                    <a:pt x="592" y="750"/>
                  </a:lnTo>
                  <a:lnTo>
                    <a:pt x="593" y="750"/>
                  </a:lnTo>
                  <a:lnTo>
                    <a:pt x="593" y="751"/>
                  </a:lnTo>
                  <a:lnTo>
                    <a:pt x="593" y="751"/>
                  </a:lnTo>
                  <a:lnTo>
                    <a:pt x="593" y="752"/>
                  </a:lnTo>
                  <a:lnTo>
                    <a:pt x="593" y="753"/>
                  </a:lnTo>
                  <a:lnTo>
                    <a:pt x="593" y="752"/>
                  </a:lnTo>
                  <a:lnTo>
                    <a:pt x="593" y="751"/>
                  </a:lnTo>
                  <a:lnTo>
                    <a:pt x="594" y="751"/>
                  </a:lnTo>
                  <a:lnTo>
                    <a:pt x="594" y="752"/>
                  </a:lnTo>
                  <a:lnTo>
                    <a:pt x="595" y="752"/>
                  </a:lnTo>
                  <a:lnTo>
                    <a:pt x="596" y="754"/>
                  </a:lnTo>
                  <a:lnTo>
                    <a:pt x="597" y="754"/>
                  </a:lnTo>
                  <a:lnTo>
                    <a:pt x="597" y="753"/>
                  </a:lnTo>
                  <a:lnTo>
                    <a:pt x="597" y="753"/>
                  </a:lnTo>
                  <a:lnTo>
                    <a:pt x="597" y="753"/>
                  </a:lnTo>
                  <a:lnTo>
                    <a:pt x="597" y="752"/>
                  </a:lnTo>
                  <a:lnTo>
                    <a:pt x="597" y="752"/>
                  </a:lnTo>
                  <a:lnTo>
                    <a:pt x="597" y="753"/>
                  </a:lnTo>
                  <a:lnTo>
                    <a:pt x="597" y="753"/>
                  </a:lnTo>
                  <a:lnTo>
                    <a:pt x="598" y="756"/>
                  </a:lnTo>
                  <a:lnTo>
                    <a:pt x="600" y="756"/>
                  </a:lnTo>
                  <a:lnTo>
                    <a:pt x="600" y="756"/>
                  </a:lnTo>
                  <a:lnTo>
                    <a:pt x="600" y="756"/>
                  </a:lnTo>
                  <a:lnTo>
                    <a:pt x="600" y="755"/>
                  </a:lnTo>
                  <a:lnTo>
                    <a:pt x="600" y="755"/>
                  </a:lnTo>
                  <a:lnTo>
                    <a:pt x="600" y="754"/>
                  </a:lnTo>
                  <a:lnTo>
                    <a:pt x="599" y="752"/>
                  </a:lnTo>
                  <a:lnTo>
                    <a:pt x="600" y="751"/>
                  </a:lnTo>
                  <a:lnTo>
                    <a:pt x="601" y="751"/>
                  </a:lnTo>
                  <a:lnTo>
                    <a:pt x="601" y="751"/>
                  </a:lnTo>
                  <a:lnTo>
                    <a:pt x="601" y="751"/>
                  </a:lnTo>
                  <a:lnTo>
                    <a:pt x="602" y="751"/>
                  </a:lnTo>
                  <a:lnTo>
                    <a:pt x="603" y="749"/>
                  </a:lnTo>
                  <a:lnTo>
                    <a:pt x="603" y="749"/>
                  </a:lnTo>
                  <a:lnTo>
                    <a:pt x="603" y="748"/>
                  </a:lnTo>
                  <a:lnTo>
                    <a:pt x="603" y="748"/>
                  </a:lnTo>
                  <a:lnTo>
                    <a:pt x="603" y="748"/>
                  </a:lnTo>
                  <a:lnTo>
                    <a:pt x="603" y="747"/>
                  </a:lnTo>
                  <a:lnTo>
                    <a:pt x="603" y="747"/>
                  </a:lnTo>
                  <a:lnTo>
                    <a:pt x="602" y="747"/>
                  </a:lnTo>
                  <a:lnTo>
                    <a:pt x="602" y="747"/>
                  </a:lnTo>
                  <a:lnTo>
                    <a:pt x="603" y="747"/>
                  </a:lnTo>
                  <a:lnTo>
                    <a:pt x="603" y="747"/>
                  </a:lnTo>
                  <a:lnTo>
                    <a:pt x="603" y="747"/>
                  </a:lnTo>
                  <a:lnTo>
                    <a:pt x="603" y="746"/>
                  </a:lnTo>
                  <a:lnTo>
                    <a:pt x="603" y="746"/>
                  </a:lnTo>
                  <a:lnTo>
                    <a:pt x="604" y="746"/>
                  </a:lnTo>
                  <a:lnTo>
                    <a:pt x="604" y="745"/>
                  </a:lnTo>
                  <a:lnTo>
                    <a:pt x="604" y="743"/>
                  </a:lnTo>
                  <a:lnTo>
                    <a:pt x="605" y="743"/>
                  </a:lnTo>
                  <a:lnTo>
                    <a:pt x="606" y="743"/>
                  </a:lnTo>
                  <a:lnTo>
                    <a:pt x="606" y="743"/>
                  </a:lnTo>
                  <a:lnTo>
                    <a:pt x="606" y="743"/>
                  </a:lnTo>
                  <a:lnTo>
                    <a:pt x="606" y="743"/>
                  </a:lnTo>
                  <a:lnTo>
                    <a:pt x="606" y="742"/>
                  </a:lnTo>
                  <a:lnTo>
                    <a:pt x="607" y="743"/>
                  </a:lnTo>
                  <a:lnTo>
                    <a:pt x="608" y="743"/>
                  </a:lnTo>
                  <a:lnTo>
                    <a:pt x="608" y="742"/>
                  </a:lnTo>
                  <a:lnTo>
                    <a:pt x="608" y="742"/>
                  </a:lnTo>
                  <a:lnTo>
                    <a:pt x="608" y="741"/>
                  </a:lnTo>
                  <a:lnTo>
                    <a:pt x="608" y="740"/>
                  </a:lnTo>
                  <a:lnTo>
                    <a:pt x="608" y="740"/>
                  </a:lnTo>
                  <a:lnTo>
                    <a:pt x="608" y="740"/>
                  </a:lnTo>
                  <a:lnTo>
                    <a:pt x="608" y="740"/>
                  </a:lnTo>
                  <a:lnTo>
                    <a:pt x="609" y="740"/>
                  </a:lnTo>
                  <a:lnTo>
                    <a:pt x="609" y="742"/>
                  </a:lnTo>
                  <a:lnTo>
                    <a:pt x="609" y="743"/>
                  </a:lnTo>
                  <a:lnTo>
                    <a:pt x="610" y="743"/>
                  </a:lnTo>
                  <a:lnTo>
                    <a:pt x="610" y="743"/>
                  </a:lnTo>
                  <a:lnTo>
                    <a:pt x="610" y="744"/>
                  </a:lnTo>
                  <a:lnTo>
                    <a:pt x="610" y="745"/>
                  </a:lnTo>
                  <a:lnTo>
                    <a:pt x="610" y="746"/>
                  </a:lnTo>
                  <a:lnTo>
                    <a:pt x="610" y="747"/>
                  </a:lnTo>
                  <a:lnTo>
                    <a:pt x="610" y="747"/>
                  </a:lnTo>
                  <a:lnTo>
                    <a:pt x="610" y="749"/>
                  </a:lnTo>
                  <a:lnTo>
                    <a:pt x="610" y="750"/>
                  </a:lnTo>
                  <a:lnTo>
                    <a:pt x="610" y="751"/>
                  </a:lnTo>
                  <a:lnTo>
                    <a:pt x="611" y="751"/>
                  </a:lnTo>
                  <a:lnTo>
                    <a:pt x="612" y="751"/>
                  </a:lnTo>
                  <a:lnTo>
                    <a:pt x="612" y="751"/>
                  </a:lnTo>
                  <a:lnTo>
                    <a:pt x="613" y="751"/>
                  </a:lnTo>
                  <a:lnTo>
                    <a:pt x="615" y="750"/>
                  </a:lnTo>
                  <a:lnTo>
                    <a:pt x="616" y="750"/>
                  </a:lnTo>
                  <a:lnTo>
                    <a:pt x="616" y="750"/>
                  </a:lnTo>
                  <a:lnTo>
                    <a:pt x="617" y="750"/>
                  </a:lnTo>
                  <a:lnTo>
                    <a:pt x="618" y="749"/>
                  </a:lnTo>
                  <a:lnTo>
                    <a:pt x="619" y="748"/>
                  </a:lnTo>
                  <a:lnTo>
                    <a:pt x="619" y="749"/>
                  </a:lnTo>
                  <a:lnTo>
                    <a:pt x="620" y="750"/>
                  </a:lnTo>
                  <a:lnTo>
                    <a:pt x="620" y="750"/>
                  </a:lnTo>
                  <a:lnTo>
                    <a:pt x="620" y="751"/>
                  </a:lnTo>
                  <a:lnTo>
                    <a:pt x="621" y="751"/>
                  </a:lnTo>
                  <a:lnTo>
                    <a:pt x="621" y="751"/>
                  </a:lnTo>
                  <a:lnTo>
                    <a:pt x="621" y="750"/>
                  </a:lnTo>
                  <a:lnTo>
                    <a:pt x="621" y="749"/>
                  </a:lnTo>
                  <a:lnTo>
                    <a:pt x="622" y="749"/>
                  </a:lnTo>
                  <a:lnTo>
                    <a:pt x="623" y="749"/>
                  </a:lnTo>
                  <a:lnTo>
                    <a:pt x="623" y="749"/>
                  </a:lnTo>
                  <a:lnTo>
                    <a:pt x="623" y="749"/>
                  </a:lnTo>
                  <a:lnTo>
                    <a:pt x="623" y="749"/>
                  </a:lnTo>
                  <a:lnTo>
                    <a:pt x="623" y="750"/>
                  </a:lnTo>
                  <a:lnTo>
                    <a:pt x="623" y="750"/>
                  </a:lnTo>
                  <a:lnTo>
                    <a:pt x="624" y="751"/>
                  </a:lnTo>
                  <a:lnTo>
                    <a:pt x="625" y="753"/>
                  </a:lnTo>
                  <a:lnTo>
                    <a:pt x="626" y="754"/>
                  </a:lnTo>
                  <a:lnTo>
                    <a:pt x="627" y="753"/>
                  </a:lnTo>
                  <a:lnTo>
                    <a:pt x="627" y="751"/>
                  </a:lnTo>
                  <a:lnTo>
                    <a:pt x="628" y="751"/>
                  </a:lnTo>
                  <a:lnTo>
                    <a:pt x="628" y="751"/>
                  </a:lnTo>
                  <a:lnTo>
                    <a:pt x="628" y="751"/>
                  </a:lnTo>
                  <a:lnTo>
                    <a:pt x="630" y="751"/>
                  </a:lnTo>
                  <a:lnTo>
                    <a:pt x="630" y="751"/>
                  </a:lnTo>
                  <a:lnTo>
                    <a:pt x="632" y="751"/>
                  </a:lnTo>
                  <a:lnTo>
                    <a:pt x="634" y="751"/>
                  </a:lnTo>
                  <a:lnTo>
                    <a:pt x="635" y="751"/>
                  </a:lnTo>
                  <a:lnTo>
                    <a:pt x="636" y="751"/>
                  </a:lnTo>
                  <a:lnTo>
                    <a:pt x="637" y="751"/>
                  </a:lnTo>
                  <a:lnTo>
                    <a:pt x="637" y="751"/>
                  </a:lnTo>
                  <a:lnTo>
                    <a:pt x="638" y="751"/>
                  </a:lnTo>
                  <a:lnTo>
                    <a:pt x="641" y="751"/>
                  </a:lnTo>
                  <a:lnTo>
                    <a:pt x="645" y="749"/>
                  </a:lnTo>
                  <a:lnTo>
                    <a:pt x="646" y="749"/>
                  </a:lnTo>
                  <a:lnTo>
                    <a:pt x="646" y="751"/>
                  </a:lnTo>
                  <a:lnTo>
                    <a:pt x="646" y="751"/>
                  </a:lnTo>
                  <a:lnTo>
                    <a:pt x="646" y="751"/>
                  </a:lnTo>
                  <a:lnTo>
                    <a:pt x="646" y="751"/>
                  </a:lnTo>
                  <a:lnTo>
                    <a:pt x="647" y="752"/>
                  </a:lnTo>
                  <a:lnTo>
                    <a:pt x="649" y="752"/>
                  </a:lnTo>
                  <a:lnTo>
                    <a:pt x="649" y="751"/>
                  </a:lnTo>
                  <a:lnTo>
                    <a:pt x="649" y="751"/>
                  </a:lnTo>
                  <a:lnTo>
                    <a:pt x="649" y="750"/>
                  </a:lnTo>
                  <a:lnTo>
                    <a:pt x="649" y="748"/>
                  </a:lnTo>
                  <a:lnTo>
                    <a:pt x="650" y="748"/>
                  </a:lnTo>
                  <a:lnTo>
                    <a:pt x="651" y="747"/>
                  </a:lnTo>
                  <a:lnTo>
                    <a:pt x="651" y="747"/>
                  </a:lnTo>
                  <a:lnTo>
                    <a:pt x="653" y="747"/>
                  </a:lnTo>
                  <a:lnTo>
                    <a:pt x="654" y="746"/>
                  </a:lnTo>
                  <a:lnTo>
                    <a:pt x="654" y="746"/>
                  </a:lnTo>
                  <a:lnTo>
                    <a:pt x="657" y="742"/>
                  </a:lnTo>
                  <a:lnTo>
                    <a:pt x="660" y="740"/>
                  </a:lnTo>
                  <a:lnTo>
                    <a:pt x="662" y="739"/>
                  </a:lnTo>
                  <a:lnTo>
                    <a:pt x="663" y="739"/>
                  </a:lnTo>
                  <a:lnTo>
                    <a:pt x="664" y="738"/>
                  </a:lnTo>
                  <a:lnTo>
                    <a:pt x="665" y="738"/>
                  </a:lnTo>
                  <a:lnTo>
                    <a:pt x="666" y="738"/>
                  </a:lnTo>
                  <a:lnTo>
                    <a:pt x="666" y="736"/>
                  </a:lnTo>
                  <a:lnTo>
                    <a:pt x="667" y="735"/>
                  </a:lnTo>
                  <a:lnTo>
                    <a:pt x="667" y="734"/>
                  </a:lnTo>
                  <a:lnTo>
                    <a:pt x="667" y="734"/>
                  </a:lnTo>
                  <a:lnTo>
                    <a:pt x="670" y="733"/>
                  </a:lnTo>
                  <a:lnTo>
                    <a:pt x="670" y="733"/>
                  </a:lnTo>
                  <a:lnTo>
                    <a:pt x="671" y="734"/>
                  </a:lnTo>
                  <a:lnTo>
                    <a:pt x="671" y="734"/>
                  </a:lnTo>
                  <a:lnTo>
                    <a:pt x="671" y="735"/>
                  </a:lnTo>
                  <a:lnTo>
                    <a:pt x="674" y="735"/>
                  </a:lnTo>
                  <a:lnTo>
                    <a:pt x="676" y="735"/>
                  </a:lnTo>
                  <a:lnTo>
                    <a:pt x="678" y="735"/>
                  </a:lnTo>
                  <a:lnTo>
                    <a:pt x="680" y="734"/>
                  </a:lnTo>
                  <a:lnTo>
                    <a:pt x="681" y="734"/>
                  </a:lnTo>
                  <a:lnTo>
                    <a:pt x="684" y="734"/>
                  </a:lnTo>
                  <a:lnTo>
                    <a:pt x="685" y="733"/>
                  </a:lnTo>
                  <a:lnTo>
                    <a:pt x="688" y="733"/>
                  </a:lnTo>
                  <a:lnTo>
                    <a:pt x="689" y="734"/>
                  </a:lnTo>
                  <a:lnTo>
                    <a:pt x="688" y="735"/>
                  </a:lnTo>
                  <a:lnTo>
                    <a:pt x="688" y="736"/>
                  </a:lnTo>
                  <a:lnTo>
                    <a:pt x="688" y="736"/>
                  </a:lnTo>
                  <a:lnTo>
                    <a:pt x="688" y="737"/>
                  </a:lnTo>
                  <a:lnTo>
                    <a:pt x="687" y="737"/>
                  </a:lnTo>
                  <a:lnTo>
                    <a:pt x="687" y="738"/>
                  </a:lnTo>
                  <a:lnTo>
                    <a:pt x="686" y="738"/>
                  </a:lnTo>
                  <a:lnTo>
                    <a:pt x="687" y="739"/>
                  </a:lnTo>
                  <a:lnTo>
                    <a:pt x="687" y="739"/>
                  </a:lnTo>
                  <a:lnTo>
                    <a:pt x="688" y="740"/>
                  </a:lnTo>
                  <a:lnTo>
                    <a:pt x="688" y="740"/>
                  </a:lnTo>
                  <a:lnTo>
                    <a:pt x="690" y="740"/>
                  </a:lnTo>
                  <a:lnTo>
                    <a:pt x="691" y="742"/>
                  </a:lnTo>
                  <a:lnTo>
                    <a:pt x="693" y="741"/>
                  </a:lnTo>
                  <a:lnTo>
                    <a:pt x="692" y="741"/>
                  </a:lnTo>
                  <a:lnTo>
                    <a:pt x="693" y="740"/>
                  </a:lnTo>
                  <a:lnTo>
                    <a:pt x="693" y="741"/>
                  </a:lnTo>
                  <a:lnTo>
                    <a:pt x="693" y="741"/>
                  </a:lnTo>
                  <a:lnTo>
                    <a:pt x="693" y="739"/>
                  </a:lnTo>
                  <a:lnTo>
                    <a:pt x="693" y="739"/>
                  </a:lnTo>
                  <a:lnTo>
                    <a:pt x="694" y="739"/>
                  </a:lnTo>
                  <a:lnTo>
                    <a:pt x="697" y="738"/>
                  </a:lnTo>
                  <a:lnTo>
                    <a:pt x="699" y="737"/>
                  </a:lnTo>
                  <a:lnTo>
                    <a:pt x="702" y="737"/>
                  </a:lnTo>
                  <a:lnTo>
                    <a:pt x="703" y="737"/>
                  </a:lnTo>
                  <a:lnTo>
                    <a:pt x="703" y="738"/>
                  </a:lnTo>
                  <a:lnTo>
                    <a:pt x="703" y="738"/>
                  </a:lnTo>
                  <a:lnTo>
                    <a:pt x="704" y="737"/>
                  </a:lnTo>
                  <a:lnTo>
                    <a:pt x="705" y="737"/>
                  </a:lnTo>
                  <a:lnTo>
                    <a:pt x="706" y="737"/>
                  </a:lnTo>
                  <a:lnTo>
                    <a:pt x="706" y="737"/>
                  </a:lnTo>
                  <a:lnTo>
                    <a:pt x="706" y="737"/>
                  </a:lnTo>
                  <a:lnTo>
                    <a:pt x="706" y="737"/>
                  </a:lnTo>
                  <a:lnTo>
                    <a:pt x="707" y="737"/>
                  </a:lnTo>
                  <a:lnTo>
                    <a:pt x="707" y="739"/>
                  </a:lnTo>
                  <a:lnTo>
                    <a:pt x="706" y="739"/>
                  </a:lnTo>
                  <a:lnTo>
                    <a:pt x="706" y="739"/>
                  </a:lnTo>
                  <a:lnTo>
                    <a:pt x="706" y="739"/>
                  </a:lnTo>
                  <a:lnTo>
                    <a:pt x="707" y="739"/>
                  </a:lnTo>
                  <a:lnTo>
                    <a:pt x="707" y="739"/>
                  </a:lnTo>
                  <a:lnTo>
                    <a:pt x="707" y="739"/>
                  </a:lnTo>
                  <a:lnTo>
                    <a:pt x="707" y="739"/>
                  </a:lnTo>
                  <a:lnTo>
                    <a:pt x="708" y="739"/>
                  </a:lnTo>
                  <a:lnTo>
                    <a:pt x="708" y="739"/>
                  </a:lnTo>
                  <a:lnTo>
                    <a:pt x="709" y="739"/>
                  </a:lnTo>
                  <a:lnTo>
                    <a:pt x="710" y="739"/>
                  </a:lnTo>
                  <a:lnTo>
                    <a:pt x="711" y="739"/>
                  </a:lnTo>
                  <a:lnTo>
                    <a:pt x="713" y="739"/>
                  </a:lnTo>
                  <a:lnTo>
                    <a:pt x="714" y="740"/>
                  </a:lnTo>
                  <a:lnTo>
                    <a:pt x="715" y="742"/>
                  </a:lnTo>
                  <a:lnTo>
                    <a:pt x="716" y="743"/>
                  </a:lnTo>
                  <a:lnTo>
                    <a:pt x="717" y="742"/>
                  </a:lnTo>
                  <a:lnTo>
                    <a:pt x="718" y="742"/>
                  </a:lnTo>
                  <a:lnTo>
                    <a:pt x="718" y="741"/>
                  </a:lnTo>
                  <a:lnTo>
                    <a:pt x="719" y="740"/>
                  </a:lnTo>
                  <a:lnTo>
                    <a:pt x="719" y="739"/>
                  </a:lnTo>
                  <a:lnTo>
                    <a:pt x="719" y="739"/>
                  </a:lnTo>
                  <a:lnTo>
                    <a:pt x="720" y="737"/>
                  </a:lnTo>
                  <a:lnTo>
                    <a:pt x="720" y="736"/>
                  </a:lnTo>
                  <a:lnTo>
                    <a:pt x="720" y="735"/>
                  </a:lnTo>
                  <a:lnTo>
                    <a:pt x="720" y="734"/>
                  </a:lnTo>
                  <a:lnTo>
                    <a:pt x="719" y="734"/>
                  </a:lnTo>
                  <a:lnTo>
                    <a:pt x="719" y="734"/>
                  </a:lnTo>
                  <a:lnTo>
                    <a:pt x="719" y="734"/>
                  </a:lnTo>
                  <a:lnTo>
                    <a:pt x="718" y="734"/>
                  </a:lnTo>
                  <a:lnTo>
                    <a:pt x="718" y="734"/>
                  </a:lnTo>
                  <a:lnTo>
                    <a:pt x="716" y="734"/>
                  </a:lnTo>
                  <a:lnTo>
                    <a:pt x="716" y="732"/>
                  </a:lnTo>
                  <a:lnTo>
                    <a:pt x="714" y="732"/>
                  </a:lnTo>
                  <a:lnTo>
                    <a:pt x="714" y="731"/>
                  </a:lnTo>
                  <a:lnTo>
                    <a:pt x="710" y="729"/>
                  </a:lnTo>
                  <a:lnTo>
                    <a:pt x="709" y="727"/>
                  </a:lnTo>
                  <a:lnTo>
                    <a:pt x="710" y="726"/>
                  </a:lnTo>
                  <a:lnTo>
                    <a:pt x="709" y="726"/>
                  </a:lnTo>
                  <a:lnTo>
                    <a:pt x="710" y="726"/>
                  </a:lnTo>
                  <a:lnTo>
                    <a:pt x="710" y="725"/>
                  </a:lnTo>
                  <a:lnTo>
                    <a:pt x="710" y="721"/>
                  </a:lnTo>
                  <a:lnTo>
                    <a:pt x="710" y="721"/>
                  </a:lnTo>
                  <a:lnTo>
                    <a:pt x="710" y="721"/>
                  </a:lnTo>
                  <a:lnTo>
                    <a:pt x="711" y="721"/>
                  </a:lnTo>
                  <a:lnTo>
                    <a:pt x="712" y="719"/>
                  </a:lnTo>
                  <a:lnTo>
                    <a:pt x="713" y="719"/>
                  </a:lnTo>
                  <a:lnTo>
                    <a:pt x="713" y="719"/>
                  </a:lnTo>
                  <a:lnTo>
                    <a:pt x="714" y="718"/>
                  </a:lnTo>
                  <a:lnTo>
                    <a:pt x="715" y="717"/>
                  </a:lnTo>
                  <a:lnTo>
                    <a:pt x="716" y="717"/>
                  </a:lnTo>
                  <a:lnTo>
                    <a:pt x="718" y="718"/>
                  </a:lnTo>
                  <a:lnTo>
                    <a:pt x="719" y="720"/>
                  </a:lnTo>
                  <a:lnTo>
                    <a:pt x="719" y="721"/>
                  </a:lnTo>
                  <a:lnTo>
                    <a:pt x="719" y="722"/>
                  </a:lnTo>
                  <a:lnTo>
                    <a:pt x="720" y="723"/>
                  </a:lnTo>
                  <a:lnTo>
                    <a:pt x="721" y="725"/>
                  </a:lnTo>
                  <a:lnTo>
                    <a:pt x="721" y="725"/>
                  </a:lnTo>
                  <a:lnTo>
                    <a:pt x="721" y="725"/>
                  </a:lnTo>
                  <a:lnTo>
                    <a:pt x="721" y="725"/>
                  </a:lnTo>
                  <a:lnTo>
                    <a:pt x="721" y="726"/>
                  </a:lnTo>
                  <a:lnTo>
                    <a:pt x="722" y="726"/>
                  </a:lnTo>
                  <a:lnTo>
                    <a:pt x="723" y="725"/>
                  </a:lnTo>
                  <a:lnTo>
                    <a:pt x="724" y="726"/>
                  </a:lnTo>
                  <a:lnTo>
                    <a:pt x="724" y="725"/>
                  </a:lnTo>
                  <a:lnTo>
                    <a:pt x="725" y="725"/>
                  </a:lnTo>
                  <a:lnTo>
                    <a:pt x="726" y="725"/>
                  </a:lnTo>
                  <a:lnTo>
                    <a:pt x="726" y="726"/>
                  </a:lnTo>
                  <a:lnTo>
                    <a:pt x="727" y="726"/>
                  </a:lnTo>
                  <a:lnTo>
                    <a:pt x="727" y="726"/>
                  </a:lnTo>
                  <a:lnTo>
                    <a:pt x="727" y="727"/>
                  </a:lnTo>
                  <a:lnTo>
                    <a:pt x="729" y="726"/>
                  </a:lnTo>
                  <a:lnTo>
                    <a:pt x="730" y="726"/>
                  </a:lnTo>
                  <a:lnTo>
                    <a:pt x="731" y="726"/>
                  </a:lnTo>
                  <a:lnTo>
                    <a:pt x="732" y="725"/>
                  </a:lnTo>
                  <a:lnTo>
                    <a:pt x="732" y="725"/>
                  </a:lnTo>
                  <a:lnTo>
                    <a:pt x="732" y="724"/>
                  </a:lnTo>
                  <a:lnTo>
                    <a:pt x="732" y="724"/>
                  </a:lnTo>
                  <a:lnTo>
                    <a:pt x="733" y="724"/>
                  </a:lnTo>
                  <a:lnTo>
                    <a:pt x="733" y="724"/>
                  </a:lnTo>
                  <a:lnTo>
                    <a:pt x="733" y="724"/>
                  </a:lnTo>
                  <a:lnTo>
                    <a:pt x="735" y="725"/>
                  </a:lnTo>
                  <a:lnTo>
                    <a:pt x="736" y="724"/>
                  </a:lnTo>
                  <a:lnTo>
                    <a:pt x="737" y="724"/>
                  </a:lnTo>
                  <a:lnTo>
                    <a:pt x="739" y="724"/>
                  </a:lnTo>
                  <a:lnTo>
                    <a:pt x="739" y="725"/>
                  </a:lnTo>
                  <a:lnTo>
                    <a:pt x="739" y="725"/>
                  </a:lnTo>
                  <a:lnTo>
                    <a:pt x="739" y="725"/>
                  </a:lnTo>
                  <a:lnTo>
                    <a:pt x="740" y="725"/>
                  </a:lnTo>
                  <a:lnTo>
                    <a:pt x="740" y="725"/>
                  </a:lnTo>
                  <a:lnTo>
                    <a:pt x="740" y="725"/>
                  </a:lnTo>
                  <a:lnTo>
                    <a:pt x="741" y="724"/>
                  </a:lnTo>
                  <a:lnTo>
                    <a:pt x="741" y="724"/>
                  </a:lnTo>
                  <a:lnTo>
                    <a:pt x="741" y="723"/>
                  </a:lnTo>
                  <a:lnTo>
                    <a:pt x="745" y="723"/>
                  </a:lnTo>
                  <a:lnTo>
                    <a:pt x="745" y="723"/>
                  </a:lnTo>
                  <a:lnTo>
                    <a:pt x="746" y="722"/>
                  </a:lnTo>
                  <a:lnTo>
                    <a:pt x="747" y="722"/>
                  </a:lnTo>
                  <a:lnTo>
                    <a:pt x="748" y="723"/>
                  </a:lnTo>
                  <a:lnTo>
                    <a:pt x="749" y="725"/>
                  </a:lnTo>
                  <a:lnTo>
                    <a:pt x="749" y="725"/>
                  </a:lnTo>
                  <a:lnTo>
                    <a:pt x="749" y="724"/>
                  </a:lnTo>
                  <a:lnTo>
                    <a:pt x="749" y="725"/>
                  </a:lnTo>
                  <a:lnTo>
                    <a:pt x="749" y="725"/>
                  </a:lnTo>
                  <a:lnTo>
                    <a:pt x="750" y="727"/>
                  </a:lnTo>
                  <a:lnTo>
                    <a:pt x="750" y="727"/>
                  </a:lnTo>
                  <a:lnTo>
                    <a:pt x="751" y="728"/>
                  </a:lnTo>
                  <a:lnTo>
                    <a:pt x="751" y="729"/>
                  </a:lnTo>
                  <a:lnTo>
                    <a:pt x="752" y="729"/>
                  </a:lnTo>
                  <a:lnTo>
                    <a:pt x="752" y="729"/>
                  </a:lnTo>
                  <a:lnTo>
                    <a:pt x="753" y="729"/>
                  </a:lnTo>
                  <a:lnTo>
                    <a:pt x="753" y="729"/>
                  </a:lnTo>
                  <a:lnTo>
                    <a:pt x="755" y="729"/>
                  </a:lnTo>
                  <a:lnTo>
                    <a:pt x="757" y="727"/>
                  </a:lnTo>
                  <a:lnTo>
                    <a:pt x="759" y="728"/>
                  </a:lnTo>
                  <a:lnTo>
                    <a:pt x="760" y="727"/>
                  </a:lnTo>
                  <a:lnTo>
                    <a:pt x="761" y="726"/>
                  </a:lnTo>
                  <a:lnTo>
                    <a:pt x="761" y="726"/>
                  </a:lnTo>
                  <a:lnTo>
                    <a:pt x="763" y="726"/>
                  </a:lnTo>
                  <a:lnTo>
                    <a:pt x="767" y="727"/>
                  </a:lnTo>
                  <a:lnTo>
                    <a:pt x="769" y="726"/>
                  </a:lnTo>
                  <a:lnTo>
                    <a:pt x="769" y="726"/>
                  </a:lnTo>
                  <a:lnTo>
                    <a:pt x="770" y="726"/>
                  </a:lnTo>
                  <a:lnTo>
                    <a:pt x="772" y="727"/>
                  </a:lnTo>
                  <a:lnTo>
                    <a:pt x="772" y="726"/>
                  </a:lnTo>
                  <a:lnTo>
                    <a:pt x="773" y="726"/>
                  </a:lnTo>
                  <a:lnTo>
                    <a:pt x="775" y="727"/>
                  </a:lnTo>
                  <a:lnTo>
                    <a:pt x="775" y="727"/>
                  </a:lnTo>
                  <a:lnTo>
                    <a:pt x="775" y="729"/>
                  </a:lnTo>
                  <a:lnTo>
                    <a:pt x="773" y="729"/>
                  </a:lnTo>
                  <a:lnTo>
                    <a:pt x="773" y="730"/>
                  </a:lnTo>
                  <a:lnTo>
                    <a:pt x="773" y="730"/>
                  </a:lnTo>
                  <a:lnTo>
                    <a:pt x="772" y="731"/>
                  </a:lnTo>
                  <a:lnTo>
                    <a:pt x="772" y="734"/>
                  </a:lnTo>
                  <a:lnTo>
                    <a:pt x="772" y="735"/>
                  </a:lnTo>
                  <a:lnTo>
                    <a:pt x="772" y="737"/>
                  </a:lnTo>
                  <a:lnTo>
                    <a:pt x="772" y="738"/>
                  </a:lnTo>
                  <a:lnTo>
                    <a:pt x="772" y="739"/>
                  </a:lnTo>
                  <a:lnTo>
                    <a:pt x="771" y="740"/>
                  </a:lnTo>
                  <a:lnTo>
                    <a:pt x="771" y="742"/>
                  </a:lnTo>
                  <a:lnTo>
                    <a:pt x="771" y="743"/>
                  </a:lnTo>
                  <a:lnTo>
                    <a:pt x="768" y="743"/>
                  </a:lnTo>
                  <a:lnTo>
                    <a:pt x="767" y="743"/>
                  </a:lnTo>
                  <a:lnTo>
                    <a:pt x="767" y="743"/>
                  </a:lnTo>
                  <a:lnTo>
                    <a:pt x="767" y="745"/>
                  </a:lnTo>
                  <a:lnTo>
                    <a:pt x="767" y="745"/>
                  </a:lnTo>
                  <a:lnTo>
                    <a:pt x="767" y="746"/>
                  </a:lnTo>
                  <a:lnTo>
                    <a:pt x="768" y="747"/>
                  </a:lnTo>
                  <a:lnTo>
                    <a:pt x="767" y="751"/>
                  </a:lnTo>
                  <a:lnTo>
                    <a:pt x="767" y="753"/>
                  </a:lnTo>
                  <a:lnTo>
                    <a:pt x="767" y="753"/>
                  </a:lnTo>
                  <a:lnTo>
                    <a:pt x="766" y="754"/>
                  </a:lnTo>
                  <a:lnTo>
                    <a:pt x="765" y="756"/>
                  </a:lnTo>
                  <a:lnTo>
                    <a:pt x="765" y="757"/>
                  </a:lnTo>
                  <a:lnTo>
                    <a:pt x="764" y="758"/>
                  </a:lnTo>
                  <a:lnTo>
                    <a:pt x="764" y="758"/>
                  </a:lnTo>
                  <a:lnTo>
                    <a:pt x="762" y="760"/>
                  </a:lnTo>
                  <a:lnTo>
                    <a:pt x="762" y="760"/>
                  </a:lnTo>
                  <a:lnTo>
                    <a:pt x="761" y="761"/>
                  </a:lnTo>
                  <a:lnTo>
                    <a:pt x="761" y="762"/>
                  </a:lnTo>
                  <a:lnTo>
                    <a:pt x="760" y="763"/>
                  </a:lnTo>
                  <a:lnTo>
                    <a:pt x="758" y="763"/>
                  </a:lnTo>
                  <a:lnTo>
                    <a:pt x="758" y="765"/>
                  </a:lnTo>
                  <a:lnTo>
                    <a:pt x="757" y="768"/>
                  </a:lnTo>
                  <a:lnTo>
                    <a:pt x="756" y="771"/>
                  </a:lnTo>
                  <a:lnTo>
                    <a:pt x="757" y="773"/>
                  </a:lnTo>
                  <a:lnTo>
                    <a:pt x="758" y="777"/>
                  </a:lnTo>
                  <a:lnTo>
                    <a:pt x="758" y="780"/>
                  </a:lnTo>
                  <a:lnTo>
                    <a:pt x="760" y="781"/>
                  </a:lnTo>
                  <a:lnTo>
                    <a:pt x="761" y="782"/>
                  </a:lnTo>
                  <a:lnTo>
                    <a:pt x="762" y="782"/>
                  </a:lnTo>
                  <a:lnTo>
                    <a:pt x="762" y="782"/>
                  </a:lnTo>
                  <a:lnTo>
                    <a:pt x="765" y="781"/>
                  </a:lnTo>
                  <a:lnTo>
                    <a:pt x="766" y="781"/>
                  </a:lnTo>
                  <a:lnTo>
                    <a:pt x="768" y="780"/>
                  </a:lnTo>
                  <a:lnTo>
                    <a:pt x="769" y="780"/>
                  </a:lnTo>
                  <a:lnTo>
                    <a:pt x="771" y="779"/>
                  </a:lnTo>
                  <a:lnTo>
                    <a:pt x="771" y="781"/>
                  </a:lnTo>
                  <a:lnTo>
                    <a:pt x="771" y="783"/>
                  </a:lnTo>
                  <a:lnTo>
                    <a:pt x="770" y="786"/>
                  </a:lnTo>
                  <a:lnTo>
                    <a:pt x="771" y="789"/>
                  </a:lnTo>
                  <a:lnTo>
                    <a:pt x="770" y="790"/>
                  </a:lnTo>
                  <a:lnTo>
                    <a:pt x="770" y="790"/>
                  </a:lnTo>
                  <a:lnTo>
                    <a:pt x="769" y="790"/>
                  </a:lnTo>
                  <a:lnTo>
                    <a:pt x="769" y="790"/>
                  </a:lnTo>
                  <a:lnTo>
                    <a:pt x="768" y="790"/>
                  </a:lnTo>
                  <a:lnTo>
                    <a:pt x="769" y="791"/>
                  </a:lnTo>
                  <a:lnTo>
                    <a:pt x="769" y="792"/>
                  </a:lnTo>
                  <a:lnTo>
                    <a:pt x="764" y="791"/>
                  </a:lnTo>
                  <a:lnTo>
                    <a:pt x="765" y="792"/>
                  </a:lnTo>
                  <a:lnTo>
                    <a:pt x="765" y="792"/>
                  </a:lnTo>
                  <a:lnTo>
                    <a:pt x="765" y="793"/>
                  </a:lnTo>
                  <a:lnTo>
                    <a:pt x="767" y="795"/>
                  </a:lnTo>
                  <a:lnTo>
                    <a:pt x="767" y="795"/>
                  </a:lnTo>
                  <a:lnTo>
                    <a:pt x="767" y="796"/>
                  </a:lnTo>
                  <a:lnTo>
                    <a:pt x="767" y="797"/>
                  </a:lnTo>
                  <a:lnTo>
                    <a:pt x="766" y="798"/>
                  </a:lnTo>
                  <a:lnTo>
                    <a:pt x="765" y="799"/>
                  </a:lnTo>
                  <a:lnTo>
                    <a:pt x="765" y="799"/>
                  </a:lnTo>
                  <a:lnTo>
                    <a:pt x="765" y="800"/>
                  </a:lnTo>
                  <a:lnTo>
                    <a:pt x="764" y="803"/>
                  </a:lnTo>
                  <a:lnTo>
                    <a:pt x="763" y="804"/>
                  </a:lnTo>
                  <a:lnTo>
                    <a:pt x="762" y="806"/>
                  </a:lnTo>
                  <a:lnTo>
                    <a:pt x="762" y="807"/>
                  </a:lnTo>
                  <a:lnTo>
                    <a:pt x="762" y="807"/>
                  </a:lnTo>
                  <a:lnTo>
                    <a:pt x="762" y="809"/>
                  </a:lnTo>
                  <a:lnTo>
                    <a:pt x="761" y="812"/>
                  </a:lnTo>
                  <a:lnTo>
                    <a:pt x="761" y="814"/>
                  </a:lnTo>
                  <a:lnTo>
                    <a:pt x="761" y="814"/>
                  </a:lnTo>
                  <a:lnTo>
                    <a:pt x="759" y="816"/>
                  </a:lnTo>
                  <a:lnTo>
                    <a:pt x="758" y="816"/>
                  </a:lnTo>
                  <a:lnTo>
                    <a:pt x="758" y="817"/>
                  </a:lnTo>
                  <a:lnTo>
                    <a:pt x="757" y="818"/>
                  </a:lnTo>
                  <a:lnTo>
                    <a:pt x="757" y="818"/>
                  </a:lnTo>
                  <a:lnTo>
                    <a:pt x="755" y="819"/>
                  </a:lnTo>
                  <a:lnTo>
                    <a:pt x="754" y="821"/>
                  </a:lnTo>
                  <a:lnTo>
                    <a:pt x="753" y="821"/>
                  </a:lnTo>
                  <a:lnTo>
                    <a:pt x="753" y="821"/>
                  </a:lnTo>
                  <a:lnTo>
                    <a:pt x="753" y="821"/>
                  </a:lnTo>
                  <a:lnTo>
                    <a:pt x="753" y="822"/>
                  </a:lnTo>
                  <a:lnTo>
                    <a:pt x="753" y="822"/>
                  </a:lnTo>
                  <a:lnTo>
                    <a:pt x="752" y="823"/>
                  </a:lnTo>
                  <a:lnTo>
                    <a:pt x="752" y="824"/>
                  </a:lnTo>
                  <a:lnTo>
                    <a:pt x="750" y="825"/>
                  </a:lnTo>
                  <a:lnTo>
                    <a:pt x="750" y="825"/>
                  </a:lnTo>
                  <a:lnTo>
                    <a:pt x="749" y="826"/>
                  </a:lnTo>
                  <a:lnTo>
                    <a:pt x="748" y="827"/>
                  </a:lnTo>
                  <a:lnTo>
                    <a:pt x="748" y="828"/>
                  </a:lnTo>
                  <a:lnTo>
                    <a:pt x="747" y="828"/>
                  </a:lnTo>
                  <a:lnTo>
                    <a:pt x="747" y="829"/>
                  </a:lnTo>
                  <a:lnTo>
                    <a:pt x="747" y="829"/>
                  </a:lnTo>
                  <a:lnTo>
                    <a:pt x="746" y="830"/>
                  </a:lnTo>
                  <a:lnTo>
                    <a:pt x="745" y="832"/>
                  </a:lnTo>
                  <a:lnTo>
                    <a:pt x="744" y="833"/>
                  </a:lnTo>
                  <a:lnTo>
                    <a:pt x="742" y="834"/>
                  </a:lnTo>
                  <a:lnTo>
                    <a:pt x="741" y="835"/>
                  </a:lnTo>
                  <a:lnTo>
                    <a:pt x="740" y="835"/>
                  </a:lnTo>
                  <a:lnTo>
                    <a:pt x="740" y="836"/>
                  </a:lnTo>
                  <a:lnTo>
                    <a:pt x="739" y="836"/>
                  </a:lnTo>
                  <a:lnTo>
                    <a:pt x="739" y="836"/>
                  </a:lnTo>
                  <a:lnTo>
                    <a:pt x="738" y="837"/>
                  </a:lnTo>
                  <a:lnTo>
                    <a:pt x="738" y="837"/>
                  </a:lnTo>
                  <a:lnTo>
                    <a:pt x="736" y="838"/>
                  </a:lnTo>
                  <a:lnTo>
                    <a:pt x="736" y="837"/>
                  </a:lnTo>
                  <a:lnTo>
                    <a:pt x="733" y="838"/>
                  </a:lnTo>
                  <a:lnTo>
                    <a:pt x="732" y="838"/>
                  </a:lnTo>
                  <a:lnTo>
                    <a:pt x="732" y="838"/>
                  </a:lnTo>
                  <a:lnTo>
                    <a:pt x="732" y="838"/>
                  </a:lnTo>
                  <a:lnTo>
                    <a:pt x="731" y="838"/>
                  </a:lnTo>
                  <a:lnTo>
                    <a:pt x="730" y="838"/>
                  </a:lnTo>
                  <a:lnTo>
                    <a:pt x="730" y="840"/>
                  </a:lnTo>
                  <a:lnTo>
                    <a:pt x="729" y="840"/>
                  </a:lnTo>
                  <a:lnTo>
                    <a:pt x="725" y="841"/>
                  </a:lnTo>
                  <a:lnTo>
                    <a:pt x="723" y="841"/>
                  </a:lnTo>
                  <a:lnTo>
                    <a:pt x="723" y="842"/>
                  </a:lnTo>
                  <a:lnTo>
                    <a:pt x="724" y="842"/>
                  </a:lnTo>
                  <a:lnTo>
                    <a:pt x="723" y="842"/>
                  </a:lnTo>
                  <a:lnTo>
                    <a:pt x="723" y="842"/>
                  </a:lnTo>
                  <a:lnTo>
                    <a:pt x="722" y="843"/>
                  </a:lnTo>
                  <a:lnTo>
                    <a:pt x="720" y="843"/>
                  </a:lnTo>
                  <a:lnTo>
                    <a:pt x="717" y="845"/>
                  </a:lnTo>
                  <a:lnTo>
                    <a:pt x="714" y="847"/>
                  </a:lnTo>
                  <a:lnTo>
                    <a:pt x="714" y="848"/>
                  </a:lnTo>
                  <a:lnTo>
                    <a:pt x="713" y="848"/>
                  </a:lnTo>
                  <a:lnTo>
                    <a:pt x="713" y="849"/>
                  </a:lnTo>
                  <a:lnTo>
                    <a:pt x="712" y="850"/>
                  </a:lnTo>
                  <a:lnTo>
                    <a:pt x="712" y="851"/>
                  </a:lnTo>
                  <a:lnTo>
                    <a:pt x="710" y="852"/>
                  </a:lnTo>
                  <a:lnTo>
                    <a:pt x="710" y="854"/>
                  </a:lnTo>
                  <a:lnTo>
                    <a:pt x="709" y="854"/>
                  </a:lnTo>
                  <a:lnTo>
                    <a:pt x="707" y="854"/>
                  </a:lnTo>
                  <a:lnTo>
                    <a:pt x="707" y="856"/>
                  </a:lnTo>
                  <a:lnTo>
                    <a:pt x="706" y="859"/>
                  </a:lnTo>
                  <a:lnTo>
                    <a:pt x="706" y="860"/>
                  </a:lnTo>
                  <a:lnTo>
                    <a:pt x="706" y="860"/>
                  </a:lnTo>
                  <a:lnTo>
                    <a:pt x="705" y="860"/>
                  </a:lnTo>
                  <a:lnTo>
                    <a:pt x="704" y="861"/>
                  </a:lnTo>
                  <a:lnTo>
                    <a:pt x="702" y="862"/>
                  </a:lnTo>
                  <a:lnTo>
                    <a:pt x="702" y="864"/>
                  </a:lnTo>
                  <a:lnTo>
                    <a:pt x="702" y="864"/>
                  </a:lnTo>
                  <a:lnTo>
                    <a:pt x="701" y="865"/>
                  </a:lnTo>
                  <a:lnTo>
                    <a:pt x="701" y="865"/>
                  </a:lnTo>
                  <a:lnTo>
                    <a:pt x="701" y="865"/>
                  </a:lnTo>
                  <a:lnTo>
                    <a:pt x="701" y="866"/>
                  </a:lnTo>
                  <a:lnTo>
                    <a:pt x="700" y="867"/>
                  </a:lnTo>
                  <a:lnTo>
                    <a:pt x="700" y="868"/>
                  </a:lnTo>
                  <a:lnTo>
                    <a:pt x="700" y="869"/>
                  </a:lnTo>
                  <a:lnTo>
                    <a:pt x="700" y="869"/>
                  </a:lnTo>
                  <a:lnTo>
                    <a:pt x="698" y="870"/>
                  </a:lnTo>
                  <a:lnTo>
                    <a:pt x="697" y="871"/>
                  </a:lnTo>
                  <a:lnTo>
                    <a:pt x="697" y="873"/>
                  </a:lnTo>
                  <a:lnTo>
                    <a:pt x="696" y="875"/>
                  </a:lnTo>
                  <a:lnTo>
                    <a:pt x="695" y="875"/>
                  </a:lnTo>
                  <a:lnTo>
                    <a:pt x="694" y="877"/>
                  </a:lnTo>
                  <a:lnTo>
                    <a:pt x="694" y="877"/>
                  </a:lnTo>
                  <a:lnTo>
                    <a:pt x="693" y="877"/>
                  </a:lnTo>
                  <a:lnTo>
                    <a:pt x="693" y="878"/>
                  </a:lnTo>
                  <a:lnTo>
                    <a:pt x="693" y="878"/>
                  </a:lnTo>
                  <a:lnTo>
                    <a:pt x="690" y="879"/>
                  </a:lnTo>
                  <a:lnTo>
                    <a:pt x="688" y="881"/>
                  </a:lnTo>
                  <a:lnTo>
                    <a:pt x="688" y="881"/>
                  </a:lnTo>
                  <a:lnTo>
                    <a:pt x="685" y="884"/>
                  </a:lnTo>
                  <a:lnTo>
                    <a:pt x="684" y="886"/>
                  </a:lnTo>
                  <a:lnTo>
                    <a:pt x="684" y="886"/>
                  </a:lnTo>
                  <a:lnTo>
                    <a:pt x="680" y="888"/>
                  </a:lnTo>
                  <a:lnTo>
                    <a:pt x="680" y="889"/>
                  </a:lnTo>
                  <a:lnTo>
                    <a:pt x="679" y="889"/>
                  </a:lnTo>
                  <a:lnTo>
                    <a:pt x="678" y="889"/>
                  </a:lnTo>
                  <a:lnTo>
                    <a:pt x="676" y="890"/>
                  </a:lnTo>
                  <a:lnTo>
                    <a:pt x="676" y="890"/>
                  </a:lnTo>
                  <a:lnTo>
                    <a:pt x="675" y="890"/>
                  </a:lnTo>
                  <a:lnTo>
                    <a:pt x="675" y="891"/>
                  </a:lnTo>
                  <a:lnTo>
                    <a:pt x="675" y="892"/>
                  </a:lnTo>
                  <a:lnTo>
                    <a:pt x="674" y="893"/>
                  </a:lnTo>
                  <a:lnTo>
                    <a:pt x="673" y="894"/>
                  </a:lnTo>
                  <a:lnTo>
                    <a:pt x="672" y="894"/>
                  </a:lnTo>
                  <a:lnTo>
                    <a:pt x="671" y="894"/>
                  </a:lnTo>
                  <a:lnTo>
                    <a:pt x="669" y="895"/>
                  </a:lnTo>
                  <a:lnTo>
                    <a:pt x="668" y="895"/>
                  </a:lnTo>
                  <a:lnTo>
                    <a:pt x="667" y="899"/>
                  </a:lnTo>
                  <a:lnTo>
                    <a:pt x="665" y="899"/>
                  </a:lnTo>
                  <a:lnTo>
                    <a:pt x="663" y="902"/>
                  </a:lnTo>
                  <a:lnTo>
                    <a:pt x="662" y="903"/>
                  </a:lnTo>
                  <a:lnTo>
                    <a:pt x="661" y="903"/>
                  </a:lnTo>
                  <a:lnTo>
                    <a:pt x="661" y="904"/>
                  </a:lnTo>
                  <a:lnTo>
                    <a:pt x="659" y="904"/>
                  </a:lnTo>
                  <a:lnTo>
                    <a:pt x="659" y="905"/>
                  </a:lnTo>
                  <a:lnTo>
                    <a:pt x="658" y="905"/>
                  </a:lnTo>
                  <a:lnTo>
                    <a:pt x="656" y="906"/>
                  </a:lnTo>
                  <a:lnTo>
                    <a:pt x="655" y="907"/>
                  </a:lnTo>
                  <a:lnTo>
                    <a:pt x="654" y="909"/>
                  </a:lnTo>
                  <a:lnTo>
                    <a:pt x="654" y="910"/>
                  </a:lnTo>
                  <a:lnTo>
                    <a:pt x="652" y="910"/>
                  </a:lnTo>
                  <a:lnTo>
                    <a:pt x="652" y="910"/>
                  </a:lnTo>
                  <a:lnTo>
                    <a:pt x="651" y="912"/>
                  </a:lnTo>
                  <a:lnTo>
                    <a:pt x="649" y="911"/>
                  </a:lnTo>
                  <a:lnTo>
                    <a:pt x="649" y="911"/>
                  </a:lnTo>
                  <a:lnTo>
                    <a:pt x="648" y="911"/>
                  </a:lnTo>
                  <a:lnTo>
                    <a:pt x="646" y="912"/>
                  </a:lnTo>
                  <a:lnTo>
                    <a:pt x="645" y="912"/>
                  </a:lnTo>
                  <a:lnTo>
                    <a:pt x="645" y="913"/>
                  </a:lnTo>
                  <a:lnTo>
                    <a:pt x="643" y="916"/>
                  </a:lnTo>
                  <a:lnTo>
                    <a:pt x="642" y="917"/>
                  </a:lnTo>
                  <a:lnTo>
                    <a:pt x="641" y="917"/>
                  </a:lnTo>
                  <a:lnTo>
                    <a:pt x="640" y="919"/>
                  </a:lnTo>
                  <a:lnTo>
                    <a:pt x="638" y="925"/>
                  </a:lnTo>
                  <a:lnTo>
                    <a:pt x="639" y="927"/>
                  </a:lnTo>
                  <a:lnTo>
                    <a:pt x="638" y="927"/>
                  </a:lnTo>
                  <a:lnTo>
                    <a:pt x="638" y="927"/>
                  </a:lnTo>
                  <a:lnTo>
                    <a:pt x="637" y="928"/>
                  </a:lnTo>
                  <a:lnTo>
                    <a:pt x="637" y="929"/>
                  </a:lnTo>
                  <a:lnTo>
                    <a:pt x="635" y="929"/>
                  </a:lnTo>
                  <a:lnTo>
                    <a:pt x="634" y="930"/>
                  </a:lnTo>
                  <a:lnTo>
                    <a:pt x="633" y="930"/>
                  </a:lnTo>
                  <a:lnTo>
                    <a:pt x="632" y="931"/>
                  </a:lnTo>
                  <a:lnTo>
                    <a:pt x="632" y="931"/>
                  </a:lnTo>
                  <a:lnTo>
                    <a:pt x="632" y="932"/>
                  </a:lnTo>
                  <a:lnTo>
                    <a:pt x="632" y="932"/>
                  </a:lnTo>
                  <a:lnTo>
                    <a:pt x="631" y="933"/>
                  </a:lnTo>
                  <a:lnTo>
                    <a:pt x="631" y="933"/>
                  </a:lnTo>
                  <a:lnTo>
                    <a:pt x="630" y="934"/>
                  </a:lnTo>
                  <a:lnTo>
                    <a:pt x="630" y="934"/>
                  </a:lnTo>
                  <a:lnTo>
                    <a:pt x="629" y="935"/>
                  </a:lnTo>
                  <a:lnTo>
                    <a:pt x="628" y="935"/>
                  </a:lnTo>
                  <a:lnTo>
                    <a:pt x="626" y="936"/>
                  </a:lnTo>
                  <a:lnTo>
                    <a:pt x="623" y="936"/>
                  </a:lnTo>
                  <a:lnTo>
                    <a:pt x="622" y="937"/>
                  </a:lnTo>
                  <a:lnTo>
                    <a:pt x="622" y="937"/>
                  </a:lnTo>
                  <a:lnTo>
                    <a:pt x="621" y="938"/>
                  </a:lnTo>
                  <a:lnTo>
                    <a:pt x="620" y="938"/>
                  </a:lnTo>
                  <a:lnTo>
                    <a:pt x="619" y="938"/>
                  </a:lnTo>
                  <a:lnTo>
                    <a:pt x="619" y="938"/>
                  </a:lnTo>
                  <a:lnTo>
                    <a:pt x="618" y="939"/>
                  </a:lnTo>
                  <a:lnTo>
                    <a:pt x="618" y="939"/>
                  </a:lnTo>
                  <a:lnTo>
                    <a:pt x="618" y="939"/>
                  </a:lnTo>
                  <a:lnTo>
                    <a:pt x="617" y="939"/>
                  </a:lnTo>
                  <a:lnTo>
                    <a:pt x="616" y="939"/>
                  </a:lnTo>
                  <a:lnTo>
                    <a:pt x="615" y="940"/>
                  </a:lnTo>
                  <a:lnTo>
                    <a:pt x="615" y="940"/>
                  </a:lnTo>
                  <a:lnTo>
                    <a:pt x="615" y="940"/>
                  </a:lnTo>
                  <a:lnTo>
                    <a:pt x="614" y="941"/>
                  </a:lnTo>
                  <a:lnTo>
                    <a:pt x="614" y="942"/>
                  </a:lnTo>
                  <a:lnTo>
                    <a:pt x="614" y="942"/>
                  </a:lnTo>
                  <a:lnTo>
                    <a:pt x="613" y="944"/>
                  </a:lnTo>
                  <a:lnTo>
                    <a:pt x="613" y="944"/>
                  </a:lnTo>
                  <a:lnTo>
                    <a:pt x="613" y="946"/>
                  </a:lnTo>
                  <a:lnTo>
                    <a:pt x="613" y="946"/>
                  </a:lnTo>
                  <a:lnTo>
                    <a:pt x="612" y="948"/>
                  </a:lnTo>
                  <a:lnTo>
                    <a:pt x="612" y="948"/>
                  </a:lnTo>
                  <a:lnTo>
                    <a:pt x="611" y="951"/>
                  </a:lnTo>
                  <a:lnTo>
                    <a:pt x="611" y="951"/>
                  </a:lnTo>
                  <a:lnTo>
                    <a:pt x="611" y="951"/>
                  </a:lnTo>
                  <a:lnTo>
                    <a:pt x="610" y="951"/>
                  </a:lnTo>
                  <a:lnTo>
                    <a:pt x="610" y="951"/>
                  </a:lnTo>
                  <a:lnTo>
                    <a:pt x="610" y="951"/>
                  </a:lnTo>
                  <a:lnTo>
                    <a:pt x="610" y="951"/>
                  </a:lnTo>
                  <a:lnTo>
                    <a:pt x="608" y="951"/>
                  </a:lnTo>
                  <a:lnTo>
                    <a:pt x="607" y="951"/>
                  </a:lnTo>
                  <a:lnTo>
                    <a:pt x="606" y="952"/>
                  </a:lnTo>
                  <a:lnTo>
                    <a:pt x="606" y="951"/>
                  </a:lnTo>
                  <a:lnTo>
                    <a:pt x="606" y="951"/>
                  </a:lnTo>
                  <a:lnTo>
                    <a:pt x="607" y="951"/>
                  </a:lnTo>
                  <a:lnTo>
                    <a:pt x="608" y="951"/>
                  </a:lnTo>
                  <a:lnTo>
                    <a:pt x="608" y="949"/>
                  </a:lnTo>
                  <a:lnTo>
                    <a:pt x="609" y="948"/>
                  </a:lnTo>
                  <a:lnTo>
                    <a:pt x="610" y="948"/>
                  </a:lnTo>
                  <a:lnTo>
                    <a:pt x="610" y="947"/>
                  </a:lnTo>
                  <a:lnTo>
                    <a:pt x="610" y="947"/>
                  </a:lnTo>
                  <a:lnTo>
                    <a:pt x="610" y="946"/>
                  </a:lnTo>
                  <a:lnTo>
                    <a:pt x="608" y="946"/>
                  </a:lnTo>
                  <a:lnTo>
                    <a:pt x="607" y="947"/>
                  </a:lnTo>
                  <a:lnTo>
                    <a:pt x="606" y="947"/>
                  </a:lnTo>
                  <a:lnTo>
                    <a:pt x="605" y="948"/>
                  </a:lnTo>
                  <a:lnTo>
                    <a:pt x="605" y="948"/>
                  </a:lnTo>
                  <a:lnTo>
                    <a:pt x="604" y="948"/>
                  </a:lnTo>
                  <a:lnTo>
                    <a:pt x="603" y="947"/>
                  </a:lnTo>
                  <a:lnTo>
                    <a:pt x="603" y="947"/>
                  </a:lnTo>
                  <a:lnTo>
                    <a:pt x="603" y="946"/>
                  </a:lnTo>
                  <a:lnTo>
                    <a:pt x="602" y="946"/>
                  </a:lnTo>
                  <a:lnTo>
                    <a:pt x="602" y="946"/>
                  </a:lnTo>
                  <a:lnTo>
                    <a:pt x="601" y="946"/>
                  </a:lnTo>
                  <a:lnTo>
                    <a:pt x="601" y="946"/>
                  </a:lnTo>
                  <a:lnTo>
                    <a:pt x="601" y="946"/>
                  </a:lnTo>
                  <a:lnTo>
                    <a:pt x="600" y="945"/>
                  </a:lnTo>
                  <a:lnTo>
                    <a:pt x="599" y="944"/>
                  </a:lnTo>
                  <a:lnTo>
                    <a:pt x="598" y="944"/>
                  </a:lnTo>
                  <a:lnTo>
                    <a:pt x="598" y="944"/>
                  </a:lnTo>
                  <a:lnTo>
                    <a:pt x="598" y="944"/>
                  </a:lnTo>
                  <a:lnTo>
                    <a:pt x="599" y="945"/>
                  </a:lnTo>
                  <a:lnTo>
                    <a:pt x="599" y="945"/>
                  </a:lnTo>
                  <a:lnTo>
                    <a:pt x="598" y="946"/>
                  </a:lnTo>
                  <a:lnTo>
                    <a:pt x="598" y="948"/>
                  </a:lnTo>
                  <a:lnTo>
                    <a:pt x="599" y="948"/>
                  </a:lnTo>
                  <a:lnTo>
                    <a:pt x="600" y="950"/>
                  </a:lnTo>
                  <a:lnTo>
                    <a:pt x="601" y="951"/>
                  </a:lnTo>
                  <a:lnTo>
                    <a:pt x="602" y="951"/>
                  </a:lnTo>
                  <a:lnTo>
                    <a:pt x="605" y="952"/>
                  </a:lnTo>
                  <a:lnTo>
                    <a:pt x="605" y="952"/>
                  </a:lnTo>
                  <a:lnTo>
                    <a:pt x="605" y="952"/>
                  </a:lnTo>
                  <a:lnTo>
                    <a:pt x="606" y="953"/>
                  </a:lnTo>
                  <a:lnTo>
                    <a:pt x="606" y="953"/>
                  </a:lnTo>
                  <a:lnTo>
                    <a:pt x="606" y="954"/>
                  </a:lnTo>
                  <a:lnTo>
                    <a:pt x="606" y="954"/>
                  </a:lnTo>
                  <a:lnTo>
                    <a:pt x="608" y="953"/>
                  </a:lnTo>
                  <a:lnTo>
                    <a:pt x="609" y="952"/>
                  </a:lnTo>
                  <a:lnTo>
                    <a:pt x="609" y="952"/>
                  </a:lnTo>
                  <a:lnTo>
                    <a:pt x="610" y="952"/>
                  </a:lnTo>
                  <a:lnTo>
                    <a:pt x="610" y="952"/>
                  </a:lnTo>
                  <a:lnTo>
                    <a:pt x="610" y="952"/>
                  </a:lnTo>
                  <a:lnTo>
                    <a:pt x="610" y="952"/>
                  </a:lnTo>
                  <a:lnTo>
                    <a:pt x="610" y="952"/>
                  </a:lnTo>
                  <a:lnTo>
                    <a:pt x="611" y="954"/>
                  </a:lnTo>
                  <a:lnTo>
                    <a:pt x="612" y="958"/>
                  </a:lnTo>
                  <a:lnTo>
                    <a:pt x="612" y="959"/>
                  </a:lnTo>
                  <a:lnTo>
                    <a:pt x="613" y="961"/>
                  </a:lnTo>
                  <a:lnTo>
                    <a:pt x="612" y="961"/>
                  </a:lnTo>
                  <a:lnTo>
                    <a:pt x="612" y="962"/>
                  </a:lnTo>
                  <a:lnTo>
                    <a:pt x="611" y="962"/>
                  </a:lnTo>
                  <a:lnTo>
                    <a:pt x="611" y="964"/>
                  </a:lnTo>
                  <a:lnTo>
                    <a:pt x="610" y="964"/>
                  </a:lnTo>
                  <a:lnTo>
                    <a:pt x="610" y="965"/>
                  </a:lnTo>
                  <a:lnTo>
                    <a:pt x="610" y="966"/>
                  </a:lnTo>
                  <a:lnTo>
                    <a:pt x="610" y="967"/>
                  </a:lnTo>
                  <a:lnTo>
                    <a:pt x="610" y="967"/>
                  </a:lnTo>
                  <a:lnTo>
                    <a:pt x="610" y="968"/>
                  </a:lnTo>
                  <a:lnTo>
                    <a:pt x="610" y="968"/>
                  </a:lnTo>
                  <a:lnTo>
                    <a:pt x="609" y="970"/>
                  </a:lnTo>
                  <a:lnTo>
                    <a:pt x="610" y="971"/>
                  </a:lnTo>
                  <a:lnTo>
                    <a:pt x="610" y="971"/>
                  </a:lnTo>
                  <a:lnTo>
                    <a:pt x="610" y="973"/>
                  </a:lnTo>
                  <a:lnTo>
                    <a:pt x="610" y="974"/>
                  </a:lnTo>
                  <a:lnTo>
                    <a:pt x="610" y="975"/>
                  </a:lnTo>
                  <a:lnTo>
                    <a:pt x="610" y="975"/>
                  </a:lnTo>
                  <a:lnTo>
                    <a:pt x="608" y="976"/>
                  </a:lnTo>
                  <a:lnTo>
                    <a:pt x="608" y="975"/>
                  </a:lnTo>
                  <a:lnTo>
                    <a:pt x="609" y="975"/>
                  </a:lnTo>
                  <a:lnTo>
                    <a:pt x="610" y="975"/>
                  </a:lnTo>
                  <a:lnTo>
                    <a:pt x="610" y="974"/>
                  </a:lnTo>
                  <a:lnTo>
                    <a:pt x="609" y="974"/>
                  </a:lnTo>
                  <a:lnTo>
                    <a:pt x="609" y="974"/>
                  </a:lnTo>
                  <a:lnTo>
                    <a:pt x="609" y="973"/>
                  </a:lnTo>
                  <a:lnTo>
                    <a:pt x="608" y="973"/>
                  </a:lnTo>
                  <a:lnTo>
                    <a:pt x="607" y="973"/>
                  </a:lnTo>
                  <a:lnTo>
                    <a:pt x="606" y="972"/>
                  </a:lnTo>
                  <a:lnTo>
                    <a:pt x="603" y="972"/>
                  </a:lnTo>
                  <a:lnTo>
                    <a:pt x="602" y="972"/>
                  </a:lnTo>
                  <a:lnTo>
                    <a:pt x="601" y="972"/>
                  </a:lnTo>
                  <a:lnTo>
                    <a:pt x="601" y="972"/>
                  </a:lnTo>
                  <a:lnTo>
                    <a:pt x="599" y="972"/>
                  </a:lnTo>
                  <a:lnTo>
                    <a:pt x="597" y="973"/>
                  </a:lnTo>
                  <a:lnTo>
                    <a:pt x="595" y="975"/>
                  </a:lnTo>
                  <a:lnTo>
                    <a:pt x="595" y="976"/>
                  </a:lnTo>
                  <a:lnTo>
                    <a:pt x="593" y="977"/>
                  </a:lnTo>
                  <a:lnTo>
                    <a:pt x="593" y="978"/>
                  </a:lnTo>
                  <a:lnTo>
                    <a:pt x="593" y="978"/>
                  </a:lnTo>
                  <a:lnTo>
                    <a:pt x="593" y="977"/>
                  </a:lnTo>
                  <a:lnTo>
                    <a:pt x="593" y="977"/>
                  </a:lnTo>
                  <a:lnTo>
                    <a:pt x="591" y="976"/>
                  </a:lnTo>
                  <a:lnTo>
                    <a:pt x="591" y="977"/>
                  </a:lnTo>
                  <a:lnTo>
                    <a:pt x="589" y="976"/>
                  </a:lnTo>
                  <a:lnTo>
                    <a:pt x="588" y="977"/>
                  </a:lnTo>
                  <a:lnTo>
                    <a:pt x="587" y="976"/>
                  </a:lnTo>
                  <a:lnTo>
                    <a:pt x="587" y="975"/>
                  </a:lnTo>
                  <a:lnTo>
                    <a:pt x="584" y="975"/>
                  </a:lnTo>
                  <a:lnTo>
                    <a:pt x="584" y="975"/>
                  </a:lnTo>
                  <a:lnTo>
                    <a:pt x="584" y="975"/>
                  </a:lnTo>
                  <a:lnTo>
                    <a:pt x="583" y="975"/>
                  </a:lnTo>
                  <a:lnTo>
                    <a:pt x="583" y="974"/>
                  </a:lnTo>
                  <a:lnTo>
                    <a:pt x="583" y="972"/>
                  </a:lnTo>
                  <a:lnTo>
                    <a:pt x="583" y="972"/>
                  </a:lnTo>
                  <a:lnTo>
                    <a:pt x="582" y="972"/>
                  </a:lnTo>
                  <a:lnTo>
                    <a:pt x="582" y="972"/>
                  </a:lnTo>
                  <a:lnTo>
                    <a:pt x="580" y="972"/>
                  </a:lnTo>
                  <a:lnTo>
                    <a:pt x="580" y="972"/>
                  </a:lnTo>
                  <a:lnTo>
                    <a:pt x="579" y="972"/>
                  </a:lnTo>
                  <a:lnTo>
                    <a:pt x="578" y="971"/>
                  </a:lnTo>
                  <a:lnTo>
                    <a:pt x="576" y="971"/>
                  </a:lnTo>
                  <a:lnTo>
                    <a:pt x="575" y="971"/>
                  </a:lnTo>
                  <a:lnTo>
                    <a:pt x="573" y="970"/>
                  </a:lnTo>
                  <a:lnTo>
                    <a:pt x="573" y="971"/>
                  </a:lnTo>
                  <a:lnTo>
                    <a:pt x="567" y="972"/>
                  </a:lnTo>
                  <a:lnTo>
                    <a:pt x="567" y="972"/>
                  </a:lnTo>
                  <a:lnTo>
                    <a:pt x="567" y="972"/>
                  </a:lnTo>
                  <a:lnTo>
                    <a:pt x="567" y="974"/>
                  </a:lnTo>
                  <a:lnTo>
                    <a:pt x="565" y="974"/>
                  </a:lnTo>
                  <a:lnTo>
                    <a:pt x="563" y="974"/>
                  </a:lnTo>
                  <a:lnTo>
                    <a:pt x="561" y="971"/>
                  </a:lnTo>
                  <a:lnTo>
                    <a:pt x="561" y="971"/>
                  </a:lnTo>
                  <a:lnTo>
                    <a:pt x="561" y="971"/>
                  </a:lnTo>
                  <a:lnTo>
                    <a:pt x="559" y="970"/>
                  </a:lnTo>
                  <a:lnTo>
                    <a:pt x="558" y="969"/>
                  </a:lnTo>
                  <a:lnTo>
                    <a:pt x="557" y="969"/>
                  </a:lnTo>
                  <a:lnTo>
                    <a:pt x="557" y="968"/>
                  </a:lnTo>
                  <a:lnTo>
                    <a:pt x="556" y="968"/>
                  </a:lnTo>
                  <a:lnTo>
                    <a:pt x="555" y="967"/>
                  </a:lnTo>
                  <a:lnTo>
                    <a:pt x="555" y="967"/>
                  </a:lnTo>
                  <a:lnTo>
                    <a:pt x="555" y="967"/>
                  </a:lnTo>
                  <a:lnTo>
                    <a:pt x="554" y="966"/>
                  </a:lnTo>
                  <a:lnTo>
                    <a:pt x="554" y="964"/>
                  </a:lnTo>
                  <a:lnTo>
                    <a:pt x="554" y="963"/>
                  </a:lnTo>
                  <a:lnTo>
                    <a:pt x="552" y="961"/>
                  </a:lnTo>
                  <a:lnTo>
                    <a:pt x="551" y="960"/>
                  </a:lnTo>
                  <a:lnTo>
                    <a:pt x="549" y="959"/>
                  </a:lnTo>
                  <a:lnTo>
                    <a:pt x="549" y="959"/>
                  </a:lnTo>
                  <a:lnTo>
                    <a:pt x="549" y="959"/>
                  </a:lnTo>
                  <a:lnTo>
                    <a:pt x="549" y="959"/>
                  </a:lnTo>
                  <a:lnTo>
                    <a:pt x="548" y="959"/>
                  </a:lnTo>
                  <a:lnTo>
                    <a:pt x="548" y="959"/>
                  </a:lnTo>
                  <a:lnTo>
                    <a:pt x="545" y="958"/>
                  </a:lnTo>
                  <a:lnTo>
                    <a:pt x="545" y="956"/>
                  </a:lnTo>
                  <a:lnTo>
                    <a:pt x="545" y="956"/>
                  </a:lnTo>
                  <a:lnTo>
                    <a:pt x="545" y="958"/>
                  </a:lnTo>
                  <a:lnTo>
                    <a:pt x="546" y="958"/>
                  </a:lnTo>
                  <a:lnTo>
                    <a:pt x="546" y="959"/>
                  </a:lnTo>
                  <a:lnTo>
                    <a:pt x="546" y="959"/>
                  </a:lnTo>
                  <a:lnTo>
                    <a:pt x="546" y="959"/>
                  </a:lnTo>
                  <a:lnTo>
                    <a:pt x="546" y="959"/>
                  </a:lnTo>
                  <a:lnTo>
                    <a:pt x="547" y="960"/>
                  </a:lnTo>
                  <a:lnTo>
                    <a:pt x="549" y="962"/>
                  </a:lnTo>
                  <a:lnTo>
                    <a:pt x="549" y="962"/>
                  </a:lnTo>
                  <a:lnTo>
                    <a:pt x="549" y="962"/>
                  </a:lnTo>
                  <a:lnTo>
                    <a:pt x="549" y="961"/>
                  </a:lnTo>
                  <a:lnTo>
                    <a:pt x="550" y="962"/>
                  </a:lnTo>
                  <a:lnTo>
                    <a:pt x="551" y="962"/>
                  </a:lnTo>
                  <a:lnTo>
                    <a:pt x="553" y="963"/>
                  </a:lnTo>
                  <a:lnTo>
                    <a:pt x="554" y="964"/>
                  </a:lnTo>
                  <a:lnTo>
                    <a:pt x="554" y="966"/>
                  </a:lnTo>
                  <a:lnTo>
                    <a:pt x="554" y="966"/>
                  </a:lnTo>
                  <a:lnTo>
                    <a:pt x="554" y="966"/>
                  </a:lnTo>
                  <a:lnTo>
                    <a:pt x="553" y="966"/>
                  </a:lnTo>
                  <a:lnTo>
                    <a:pt x="552" y="967"/>
                  </a:lnTo>
                  <a:lnTo>
                    <a:pt x="552" y="968"/>
                  </a:lnTo>
                  <a:lnTo>
                    <a:pt x="552" y="969"/>
                  </a:lnTo>
                  <a:lnTo>
                    <a:pt x="553" y="969"/>
                  </a:lnTo>
                  <a:lnTo>
                    <a:pt x="554" y="969"/>
                  </a:lnTo>
                  <a:lnTo>
                    <a:pt x="554" y="971"/>
                  </a:lnTo>
                  <a:lnTo>
                    <a:pt x="556" y="972"/>
                  </a:lnTo>
                  <a:lnTo>
                    <a:pt x="556" y="972"/>
                  </a:lnTo>
                  <a:lnTo>
                    <a:pt x="556" y="972"/>
                  </a:lnTo>
                  <a:lnTo>
                    <a:pt x="558" y="973"/>
                  </a:lnTo>
                  <a:lnTo>
                    <a:pt x="558" y="973"/>
                  </a:lnTo>
                  <a:lnTo>
                    <a:pt x="559" y="974"/>
                  </a:lnTo>
                  <a:lnTo>
                    <a:pt x="560" y="974"/>
                  </a:lnTo>
                  <a:lnTo>
                    <a:pt x="561" y="974"/>
                  </a:lnTo>
                  <a:lnTo>
                    <a:pt x="562" y="976"/>
                  </a:lnTo>
                  <a:lnTo>
                    <a:pt x="562" y="976"/>
                  </a:lnTo>
                  <a:lnTo>
                    <a:pt x="562" y="977"/>
                  </a:lnTo>
                  <a:lnTo>
                    <a:pt x="563" y="977"/>
                  </a:lnTo>
                  <a:lnTo>
                    <a:pt x="563" y="977"/>
                  </a:lnTo>
                  <a:lnTo>
                    <a:pt x="563" y="977"/>
                  </a:lnTo>
                  <a:lnTo>
                    <a:pt x="563" y="976"/>
                  </a:lnTo>
                  <a:lnTo>
                    <a:pt x="565" y="976"/>
                  </a:lnTo>
                  <a:lnTo>
                    <a:pt x="565" y="976"/>
                  </a:lnTo>
                  <a:lnTo>
                    <a:pt x="565" y="976"/>
                  </a:lnTo>
                  <a:lnTo>
                    <a:pt x="566" y="977"/>
                  </a:lnTo>
                  <a:lnTo>
                    <a:pt x="567" y="977"/>
                  </a:lnTo>
                  <a:lnTo>
                    <a:pt x="567" y="977"/>
                  </a:lnTo>
                  <a:lnTo>
                    <a:pt x="567" y="977"/>
                  </a:lnTo>
                  <a:lnTo>
                    <a:pt x="570" y="976"/>
                  </a:lnTo>
                  <a:lnTo>
                    <a:pt x="572" y="975"/>
                  </a:lnTo>
                  <a:lnTo>
                    <a:pt x="575" y="975"/>
                  </a:lnTo>
                  <a:lnTo>
                    <a:pt x="575" y="975"/>
                  </a:lnTo>
                  <a:lnTo>
                    <a:pt x="576" y="975"/>
                  </a:lnTo>
                  <a:lnTo>
                    <a:pt x="577" y="974"/>
                  </a:lnTo>
                  <a:lnTo>
                    <a:pt x="577" y="974"/>
                  </a:lnTo>
                  <a:lnTo>
                    <a:pt x="579" y="974"/>
                  </a:lnTo>
                  <a:lnTo>
                    <a:pt x="580" y="974"/>
                  </a:lnTo>
                  <a:lnTo>
                    <a:pt x="580" y="977"/>
                  </a:lnTo>
                  <a:lnTo>
                    <a:pt x="580" y="977"/>
                  </a:lnTo>
                  <a:lnTo>
                    <a:pt x="580" y="977"/>
                  </a:lnTo>
                  <a:lnTo>
                    <a:pt x="580" y="976"/>
                  </a:lnTo>
                  <a:lnTo>
                    <a:pt x="581" y="976"/>
                  </a:lnTo>
                  <a:lnTo>
                    <a:pt x="582" y="977"/>
                  </a:lnTo>
                  <a:lnTo>
                    <a:pt x="582" y="978"/>
                  </a:lnTo>
                  <a:lnTo>
                    <a:pt x="584" y="979"/>
                  </a:lnTo>
                  <a:lnTo>
                    <a:pt x="584" y="983"/>
                  </a:lnTo>
                  <a:lnTo>
                    <a:pt x="586" y="983"/>
                  </a:lnTo>
                  <a:lnTo>
                    <a:pt x="587" y="984"/>
                  </a:lnTo>
                  <a:lnTo>
                    <a:pt x="588" y="985"/>
                  </a:lnTo>
                  <a:lnTo>
                    <a:pt x="589" y="985"/>
                  </a:lnTo>
                  <a:lnTo>
                    <a:pt x="589" y="985"/>
                  </a:lnTo>
                  <a:lnTo>
                    <a:pt x="590" y="985"/>
                  </a:lnTo>
                  <a:lnTo>
                    <a:pt x="592" y="984"/>
                  </a:lnTo>
                  <a:lnTo>
                    <a:pt x="592" y="984"/>
                  </a:lnTo>
                  <a:lnTo>
                    <a:pt x="592" y="983"/>
                  </a:lnTo>
                  <a:lnTo>
                    <a:pt x="591" y="982"/>
                  </a:lnTo>
                  <a:lnTo>
                    <a:pt x="590" y="982"/>
                  </a:lnTo>
                  <a:lnTo>
                    <a:pt x="590" y="982"/>
                  </a:lnTo>
                  <a:lnTo>
                    <a:pt x="589" y="981"/>
                  </a:lnTo>
                  <a:lnTo>
                    <a:pt x="589" y="981"/>
                  </a:lnTo>
                  <a:lnTo>
                    <a:pt x="588" y="980"/>
                  </a:lnTo>
                  <a:lnTo>
                    <a:pt x="588" y="980"/>
                  </a:lnTo>
                  <a:lnTo>
                    <a:pt x="589" y="979"/>
                  </a:lnTo>
                  <a:lnTo>
                    <a:pt x="589" y="980"/>
                  </a:lnTo>
                  <a:lnTo>
                    <a:pt x="590" y="981"/>
                  </a:lnTo>
                  <a:lnTo>
                    <a:pt x="590" y="981"/>
                  </a:lnTo>
                  <a:lnTo>
                    <a:pt x="593" y="982"/>
                  </a:lnTo>
                  <a:lnTo>
                    <a:pt x="593" y="983"/>
                  </a:lnTo>
                  <a:lnTo>
                    <a:pt x="594" y="982"/>
                  </a:lnTo>
                  <a:lnTo>
                    <a:pt x="595" y="981"/>
                  </a:lnTo>
                  <a:lnTo>
                    <a:pt x="596" y="982"/>
                  </a:lnTo>
                  <a:lnTo>
                    <a:pt x="595" y="983"/>
                  </a:lnTo>
                  <a:lnTo>
                    <a:pt x="595" y="983"/>
                  </a:lnTo>
                  <a:lnTo>
                    <a:pt x="599" y="985"/>
                  </a:lnTo>
                  <a:lnTo>
                    <a:pt x="600" y="985"/>
                  </a:lnTo>
                  <a:lnTo>
                    <a:pt x="601" y="985"/>
                  </a:lnTo>
                  <a:lnTo>
                    <a:pt x="601" y="986"/>
                  </a:lnTo>
                  <a:lnTo>
                    <a:pt x="601" y="986"/>
                  </a:lnTo>
                  <a:lnTo>
                    <a:pt x="601" y="987"/>
                  </a:lnTo>
                  <a:lnTo>
                    <a:pt x="602" y="988"/>
                  </a:lnTo>
                  <a:lnTo>
                    <a:pt x="603" y="988"/>
                  </a:lnTo>
                  <a:lnTo>
                    <a:pt x="603" y="989"/>
                  </a:lnTo>
                  <a:lnTo>
                    <a:pt x="604" y="989"/>
                  </a:lnTo>
                  <a:lnTo>
                    <a:pt x="605" y="988"/>
                  </a:lnTo>
                  <a:lnTo>
                    <a:pt x="606" y="988"/>
                  </a:lnTo>
                  <a:lnTo>
                    <a:pt x="607" y="987"/>
                  </a:lnTo>
                  <a:lnTo>
                    <a:pt x="608" y="986"/>
                  </a:lnTo>
                  <a:lnTo>
                    <a:pt x="608" y="985"/>
                  </a:lnTo>
                  <a:lnTo>
                    <a:pt x="609" y="985"/>
                  </a:lnTo>
                  <a:lnTo>
                    <a:pt x="609" y="985"/>
                  </a:lnTo>
                  <a:lnTo>
                    <a:pt x="610" y="985"/>
                  </a:lnTo>
                  <a:lnTo>
                    <a:pt x="611" y="984"/>
                  </a:lnTo>
                  <a:lnTo>
                    <a:pt x="614" y="981"/>
                  </a:lnTo>
                  <a:lnTo>
                    <a:pt x="615" y="981"/>
                  </a:lnTo>
                  <a:lnTo>
                    <a:pt x="617" y="979"/>
                  </a:lnTo>
                  <a:lnTo>
                    <a:pt x="618" y="979"/>
                  </a:lnTo>
                  <a:lnTo>
                    <a:pt x="619" y="979"/>
                  </a:lnTo>
                  <a:lnTo>
                    <a:pt x="620" y="980"/>
                  </a:lnTo>
                  <a:lnTo>
                    <a:pt x="620" y="980"/>
                  </a:lnTo>
                  <a:lnTo>
                    <a:pt x="622" y="981"/>
                  </a:lnTo>
                  <a:lnTo>
                    <a:pt x="622" y="981"/>
                  </a:lnTo>
                  <a:lnTo>
                    <a:pt x="623" y="981"/>
                  </a:lnTo>
                  <a:lnTo>
                    <a:pt x="623" y="982"/>
                  </a:lnTo>
                  <a:lnTo>
                    <a:pt x="623" y="982"/>
                  </a:lnTo>
                  <a:lnTo>
                    <a:pt x="623" y="982"/>
                  </a:lnTo>
                  <a:lnTo>
                    <a:pt x="625" y="982"/>
                  </a:lnTo>
                  <a:lnTo>
                    <a:pt x="625" y="981"/>
                  </a:lnTo>
                  <a:lnTo>
                    <a:pt x="625" y="981"/>
                  </a:lnTo>
                  <a:lnTo>
                    <a:pt x="628" y="983"/>
                  </a:lnTo>
                  <a:lnTo>
                    <a:pt x="628" y="984"/>
                  </a:lnTo>
                  <a:lnTo>
                    <a:pt x="628" y="985"/>
                  </a:lnTo>
                  <a:lnTo>
                    <a:pt x="629" y="985"/>
                  </a:lnTo>
                  <a:lnTo>
                    <a:pt x="628" y="985"/>
                  </a:lnTo>
                  <a:lnTo>
                    <a:pt x="628" y="985"/>
                  </a:lnTo>
                  <a:lnTo>
                    <a:pt x="627" y="985"/>
                  </a:lnTo>
                  <a:lnTo>
                    <a:pt x="626" y="985"/>
                  </a:lnTo>
                  <a:lnTo>
                    <a:pt x="626" y="985"/>
                  </a:lnTo>
                  <a:lnTo>
                    <a:pt x="626" y="985"/>
                  </a:lnTo>
                  <a:lnTo>
                    <a:pt x="624" y="985"/>
                  </a:lnTo>
                  <a:lnTo>
                    <a:pt x="624" y="986"/>
                  </a:lnTo>
                  <a:lnTo>
                    <a:pt x="624" y="987"/>
                  </a:lnTo>
                  <a:lnTo>
                    <a:pt x="622" y="987"/>
                  </a:lnTo>
                  <a:lnTo>
                    <a:pt x="621" y="988"/>
                  </a:lnTo>
                  <a:lnTo>
                    <a:pt x="621" y="988"/>
                  </a:lnTo>
                  <a:lnTo>
                    <a:pt x="621" y="989"/>
                  </a:lnTo>
                  <a:lnTo>
                    <a:pt x="621" y="989"/>
                  </a:lnTo>
                  <a:lnTo>
                    <a:pt x="620" y="990"/>
                  </a:lnTo>
                  <a:lnTo>
                    <a:pt x="620" y="989"/>
                  </a:lnTo>
                  <a:lnTo>
                    <a:pt x="620" y="989"/>
                  </a:lnTo>
                  <a:lnTo>
                    <a:pt x="619" y="989"/>
                  </a:lnTo>
                  <a:lnTo>
                    <a:pt x="619" y="989"/>
                  </a:lnTo>
                  <a:lnTo>
                    <a:pt x="619" y="990"/>
                  </a:lnTo>
                  <a:lnTo>
                    <a:pt x="620" y="990"/>
                  </a:lnTo>
                  <a:lnTo>
                    <a:pt x="621" y="990"/>
                  </a:lnTo>
                  <a:lnTo>
                    <a:pt x="622" y="990"/>
                  </a:lnTo>
                  <a:lnTo>
                    <a:pt x="622" y="990"/>
                  </a:lnTo>
                  <a:lnTo>
                    <a:pt x="622" y="990"/>
                  </a:lnTo>
                  <a:lnTo>
                    <a:pt x="622" y="989"/>
                  </a:lnTo>
                  <a:lnTo>
                    <a:pt x="622" y="989"/>
                  </a:lnTo>
                  <a:lnTo>
                    <a:pt x="623" y="988"/>
                  </a:lnTo>
                  <a:lnTo>
                    <a:pt x="623" y="989"/>
                  </a:lnTo>
                  <a:lnTo>
                    <a:pt x="625" y="988"/>
                  </a:lnTo>
                  <a:lnTo>
                    <a:pt x="625" y="987"/>
                  </a:lnTo>
                  <a:lnTo>
                    <a:pt x="627" y="986"/>
                  </a:lnTo>
                  <a:lnTo>
                    <a:pt x="627" y="986"/>
                  </a:lnTo>
                  <a:lnTo>
                    <a:pt x="627" y="986"/>
                  </a:lnTo>
                  <a:lnTo>
                    <a:pt x="629" y="987"/>
                  </a:lnTo>
                  <a:lnTo>
                    <a:pt x="630" y="987"/>
                  </a:lnTo>
                  <a:lnTo>
                    <a:pt x="631" y="986"/>
                  </a:lnTo>
                  <a:lnTo>
                    <a:pt x="632" y="986"/>
                  </a:lnTo>
                  <a:lnTo>
                    <a:pt x="633" y="986"/>
                  </a:lnTo>
                  <a:lnTo>
                    <a:pt x="633" y="986"/>
                  </a:lnTo>
                  <a:lnTo>
                    <a:pt x="633" y="986"/>
                  </a:lnTo>
                  <a:lnTo>
                    <a:pt x="636" y="985"/>
                  </a:lnTo>
                  <a:lnTo>
                    <a:pt x="636" y="985"/>
                  </a:lnTo>
                  <a:lnTo>
                    <a:pt x="636" y="985"/>
                  </a:lnTo>
                  <a:lnTo>
                    <a:pt x="636" y="984"/>
                  </a:lnTo>
                  <a:lnTo>
                    <a:pt x="637" y="984"/>
                  </a:lnTo>
                  <a:lnTo>
                    <a:pt x="638" y="983"/>
                  </a:lnTo>
                  <a:lnTo>
                    <a:pt x="640" y="983"/>
                  </a:lnTo>
                  <a:lnTo>
                    <a:pt x="640" y="983"/>
                  </a:lnTo>
                  <a:lnTo>
                    <a:pt x="641" y="982"/>
                  </a:lnTo>
                  <a:lnTo>
                    <a:pt x="640" y="982"/>
                  </a:lnTo>
                  <a:lnTo>
                    <a:pt x="641" y="981"/>
                  </a:lnTo>
                  <a:lnTo>
                    <a:pt x="641" y="980"/>
                  </a:lnTo>
                  <a:lnTo>
                    <a:pt x="641" y="978"/>
                  </a:lnTo>
                  <a:lnTo>
                    <a:pt x="641" y="978"/>
                  </a:lnTo>
                  <a:lnTo>
                    <a:pt x="642" y="977"/>
                  </a:lnTo>
                  <a:lnTo>
                    <a:pt x="642" y="977"/>
                  </a:lnTo>
                  <a:lnTo>
                    <a:pt x="643" y="976"/>
                  </a:lnTo>
                  <a:lnTo>
                    <a:pt x="642" y="976"/>
                  </a:lnTo>
                  <a:lnTo>
                    <a:pt x="642" y="975"/>
                  </a:lnTo>
                  <a:lnTo>
                    <a:pt x="643" y="975"/>
                  </a:lnTo>
                  <a:lnTo>
                    <a:pt x="645" y="973"/>
                  </a:lnTo>
                  <a:lnTo>
                    <a:pt x="647" y="973"/>
                  </a:lnTo>
                  <a:lnTo>
                    <a:pt x="648" y="972"/>
                  </a:lnTo>
                  <a:lnTo>
                    <a:pt x="649" y="972"/>
                  </a:lnTo>
                  <a:lnTo>
                    <a:pt x="649" y="972"/>
                  </a:lnTo>
                  <a:lnTo>
                    <a:pt x="649" y="973"/>
                  </a:lnTo>
                  <a:lnTo>
                    <a:pt x="649" y="973"/>
                  </a:lnTo>
                  <a:lnTo>
                    <a:pt x="649" y="975"/>
                  </a:lnTo>
                  <a:lnTo>
                    <a:pt x="649" y="975"/>
                  </a:lnTo>
                  <a:lnTo>
                    <a:pt x="649" y="976"/>
                  </a:lnTo>
                  <a:lnTo>
                    <a:pt x="649" y="976"/>
                  </a:lnTo>
                  <a:lnTo>
                    <a:pt x="649" y="977"/>
                  </a:lnTo>
                  <a:lnTo>
                    <a:pt x="647" y="982"/>
                  </a:lnTo>
                  <a:lnTo>
                    <a:pt x="645" y="983"/>
                  </a:lnTo>
                  <a:lnTo>
                    <a:pt x="645" y="984"/>
                  </a:lnTo>
                  <a:lnTo>
                    <a:pt x="645" y="985"/>
                  </a:lnTo>
                  <a:lnTo>
                    <a:pt x="643" y="986"/>
                  </a:lnTo>
                  <a:lnTo>
                    <a:pt x="643" y="988"/>
                  </a:lnTo>
                  <a:lnTo>
                    <a:pt x="642" y="988"/>
                  </a:lnTo>
                  <a:lnTo>
                    <a:pt x="641" y="990"/>
                  </a:lnTo>
                  <a:lnTo>
                    <a:pt x="641" y="990"/>
                  </a:lnTo>
                  <a:lnTo>
                    <a:pt x="641" y="991"/>
                  </a:lnTo>
                  <a:lnTo>
                    <a:pt x="640" y="992"/>
                  </a:lnTo>
                  <a:lnTo>
                    <a:pt x="640" y="992"/>
                  </a:lnTo>
                  <a:lnTo>
                    <a:pt x="639" y="993"/>
                  </a:lnTo>
                  <a:lnTo>
                    <a:pt x="638" y="994"/>
                  </a:lnTo>
                  <a:lnTo>
                    <a:pt x="638" y="994"/>
                  </a:lnTo>
                  <a:lnTo>
                    <a:pt x="636" y="997"/>
                  </a:lnTo>
                  <a:lnTo>
                    <a:pt x="636" y="997"/>
                  </a:lnTo>
                  <a:lnTo>
                    <a:pt x="636" y="998"/>
                  </a:lnTo>
                  <a:lnTo>
                    <a:pt x="636" y="998"/>
                  </a:lnTo>
                  <a:lnTo>
                    <a:pt x="634" y="1000"/>
                  </a:lnTo>
                  <a:lnTo>
                    <a:pt x="633" y="1002"/>
                  </a:lnTo>
                  <a:lnTo>
                    <a:pt x="632" y="1003"/>
                  </a:lnTo>
                  <a:lnTo>
                    <a:pt x="631" y="1003"/>
                  </a:lnTo>
                  <a:lnTo>
                    <a:pt x="631" y="1003"/>
                  </a:lnTo>
                  <a:lnTo>
                    <a:pt x="629" y="1004"/>
                  </a:lnTo>
                  <a:lnTo>
                    <a:pt x="629" y="1006"/>
                  </a:lnTo>
                  <a:lnTo>
                    <a:pt x="628" y="1007"/>
                  </a:lnTo>
                  <a:lnTo>
                    <a:pt x="628" y="1007"/>
                  </a:lnTo>
                  <a:lnTo>
                    <a:pt x="627" y="1008"/>
                  </a:lnTo>
                  <a:lnTo>
                    <a:pt x="626" y="1008"/>
                  </a:lnTo>
                  <a:lnTo>
                    <a:pt x="625" y="1009"/>
                  </a:lnTo>
                  <a:lnTo>
                    <a:pt x="626" y="1011"/>
                  </a:lnTo>
                  <a:lnTo>
                    <a:pt x="625" y="1011"/>
                  </a:lnTo>
                  <a:lnTo>
                    <a:pt x="624" y="1014"/>
                  </a:lnTo>
                  <a:lnTo>
                    <a:pt x="623" y="1014"/>
                  </a:lnTo>
                  <a:lnTo>
                    <a:pt x="623" y="1015"/>
                  </a:lnTo>
                  <a:lnTo>
                    <a:pt x="623" y="1016"/>
                  </a:lnTo>
                  <a:lnTo>
                    <a:pt x="623" y="1017"/>
                  </a:lnTo>
                  <a:lnTo>
                    <a:pt x="622" y="1019"/>
                  </a:lnTo>
                  <a:lnTo>
                    <a:pt x="621" y="1020"/>
                  </a:lnTo>
                  <a:lnTo>
                    <a:pt x="621" y="1020"/>
                  </a:lnTo>
                  <a:lnTo>
                    <a:pt x="620" y="1020"/>
                  </a:lnTo>
                  <a:lnTo>
                    <a:pt x="620" y="1021"/>
                  </a:lnTo>
                  <a:lnTo>
                    <a:pt x="619" y="1022"/>
                  </a:lnTo>
                  <a:lnTo>
                    <a:pt x="619" y="1023"/>
                  </a:lnTo>
                  <a:lnTo>
                    <a:pt x="617" y="1024"/>
                  </a:lnTo>
                  <a:lnTo>
                    <a:pt x="617" y="1026"/>
                  </a:lnTo>
                  <a:lnTo>
                    <a:pt x="616" y="1026"/>
                  </a:lnTo>
                  <a:lnTo>
                    <a:pt x="616" y="1027"/>
                  </a:lnTo>
                  <a:lnTo>
                    <a:pt x="615" y="1027"/>
                  </a:lnTo>
                  <a:lnTo>
                    <a:pt x="614" y="1028"/>
                  </a:lnTo>
                  <a:lnTo>
                    <a:pt x="612" y="1027"/>
                  </a:lnTo>
                  <a:lnTo>
                    <a:pt x="610" y="1027"/>
                  </a:lnTo>
                  <a:lnTo>
                    <a:pt x="608" y="1028"/>
                  </a:lnTo>
                  <a:lnTo>
                    <a:pt x="608" y="1027"/>
                  </a:lnTo>
                  <a:lnTo>
                    <a:pt x="607" y="1027"/>
                  </a:lnTo>
                  <a:lnTo>
                    <a:pt x="606" y="1027"/>
                  </a:lnTo>
                  <a:lnTo>
                    <a:pt x="606" y="1025"/>
                  </a:lnTo>
                  <a:lnTo>
                    <a:pt x="606" y="1025"/>
                  </a:lnTo>
                  <a:lnTo>
                    <a:pt x="606" y="1024"/>
                  </a:lnTo>
                  <a:lnTo>
                    <a:pt x="606" y="1022"/>
                  </a:lnTo>
                  <a:lnTo>
                    <a:pt x="607" y="1020"/>
                  </a:lnTo>
                  <a:lnTo>
                    <a:pt x="607" y="1020"/>
                  </a:lnTo>
                  <a:lnTo>
                    <a:pt x="607" y="1020"/>
                  </a:lnTo>
                  <a:lnTo>
                    <a:pt x="607" y="1020"/>
                  </a:lnTo>
                  <a:lnTo>
                    <a:pt x="607" y="1019"/>
                  </a:lnTo>
                  <a:lnTo>
                    <a:pt x="608" y="1018"/>
                  </a:lnTo>
                  <a:lnTo>
                    <a:pt x="610" y="1016"/>
                  </a:lnTo>
                  <a:lnTo>
                    <a:pt x="610" y="1016"/>
                  </a:lnTo>
                  <a:lnTo>
                    <a:pt x="610" y="1016"/>
                  </a:lnTo>
                  <a:lnTo>
                    <a:pt x="610" y="1015"/>
                  </a:lnTo>
                  <a:lnTo>
                    <a:pt x="610" y="1014"/>
                  </a:lnTo>
                  <a:lnTo>
                    <a:pt x="610" y="1013"/>
                  </a:lnTo>
                  <a:lnTo>
                    <a:pt x="610" y="1014"/>
                  </a:lnTo>
                  <a:lnTo>
                    <a:pt x="609" y="1014"/>
                  </a:lnTo>
                  <a:lnTo>
                    <a:pt x="609" y="1014"/>
                  </a:lnTo>
                  <a:lnTo>
                    <a:pt x="609" y="1013"/>
                  </a:lnTo>
                  <a:lnTo>
                    <a:pt x="608" y="1013"/>
                  </a:lnTo>
                  <a:lnTo>
                    <a:pt x="608" y="1013"/>
                  </a:lnTo>
                  <a:lnTo>
                    <a:pt x="606" y="1013"/>
                  </a:lnTo>
                  <a:lnTo>
                    <a:pt x="605" y="1014"/>
                  </a:lnTo>
                  <a:lnTo>
                    <a:pt x="604" y="1015"/>
                  </a:lnTo>
                  <a:lnTo>
                    <a:pt x="604" y="1016"/>
                  </a:lnTo>
                  <a:lnTo>
                    <a:pt x="601" y="1016"/>
                  </a:lnTo>
                  <a:lnTo>
                    <a:pt x="599" y="1015"/>
                  </a:lnTo>
                  <a:lnTo>
                    <a:pt x="598" y="1016"/>
                  </a:lnTo>
                  <a:lnTo>
                    <a:pt x="597" y="1016"/>
                  </a:lnTo>
                  <a:lnTo>
                    <a:pt x="597" y="1016"/>
                  </a:lnTo>
                  <a:lnTo>
                    <a:pt x="597" y="1017"/>
                  </a:lnTo>
                  <a:lnTo>
                    <a:pt x="597" y="1017"/>
                  </a:lnTo>
                  <a:lnTo>
                    <a:pt x="596" y="1017"/>
                  </a:lnTo>
                  <a:lnTo>
                    <a:pt x="596" y="1018"/>
                  </a:lnTo>
                  <a:lnTo>
                    <a:pt x="595" y="1019"/>
                  </a:lnTo>
                  <a:lnTo>
                    <a:pt x="594" y="1019"/>
                  </a:lnTo>
                  <a:lnTo>
                    <a:pt x="593" y="1019"/>
                  </a:lnTo>
                  <a:lnTo>
                    <a:pt x="593" y="1020"/>
                  </a:lnTo>
                  <a:lnTo>
                    <a:pt x="593" y="1020"/>
                  </a:lnTo>
                  <a:lnTo>
                    <a:pt x="593" y="1021"/>
                  </a:lnTo>
                  <a:lnTo>
                    <a:pt x="591" y="1022"/>
                  </a:lnTo>
                  <a:lnTo>
                    <a:pt x="590" y="1023"/>
                  </a:lnTo>
                  <a:lnTo>
                    <a:pt x="590" y="1023"/>
                  </a:lnTo>
                  <a:lnTo>
                    <a:pt x="589" y="1024"/>
                  </a:lnTo>
                  <a:lnTo>
                    <a:pt x="589" y="1024"/>
                  </a:lnTo>
                  <a:lnTo>
                    <a:pt x="588" y="1024"/>
                  </a:lnTo>
                  <a:lnTo>
                    <a:pt x="588" y="1024"/>
                  </a:lnTo>
                  <a:lnTo>
                    <a:pt x="588" y="1026"/>
                  </a:lnTo>
                  <a:lnTo>
                    <a:pt x="587" y="1026"/>
                  </a:lnTo>
                  <a:lnTo>
                    <a:pt x="587" y="1026"/>
                  </a:lnTo>
                  <a:lnTo>
                    <a:pt x="585" y="1028"/>
                  </a:lnTo>
                  <a:lnTo>
                    <a:pt x="584" y="1029"/>
                  </a:lnTo>
                  <a:lnTo>
                    <a:pt x="584" y="1029"/>
                  </a:lnTo>
                  <a:lnTo>
                    <a:pt x="584" y="1029"/>
                  </a:lnTo>
                  <a:lnTo>
                    <a:pt x="582" y="1029"/>
                  </a:lnTo>
                  <a:lnTo>
                    <a:pt x="582" y="1029"/>
                  </a:lnTo>
                  <a:lnTo>
                    <a:pt x="581" y="1029"/>
                  </a:lnTo>
                  <a:lnTo>
                    <a:pt x="581" y="1029"/>
                  </a:lnTo>
                  <a:lnTo>
                    <a:pt x="577" y="1027"/>
                  </a:lnTo>
                  <a:lnTo>
                    <a:pt x="576" y="1028"/>
                  </a:lnTo>
                  <a:lnTo>
                    <a:pt x="573" y="1028"/>
                  </a:lnTo>
                  <a:lnTo>
                    <a:pt x="573" y="1029"/>
                  </a:lnTo>
                  <a:lnTo>
                    <a:pt x="571" y="1029"/>
                  </a:lnTo>
                  <a:lnTo>
                    <a:pt x="571" y="1029"/>
                  </a:lnTo>
                  <a:lnTo>
                    <a:pt x="571" y="1029"/>
                  </a:lnTo>
                  <a:lnTo>
                    <a:pt x="571" y="1030"/>
                  </a:lnTo>
                  <a:lnTo>
                    <a:pt x="569" y="1032"/>
                  </a:lnTo>
                  <a:lnTo>
                    <a:pt x="567" y="1032"/>
                  </a:lnTo>
                  <a:lnTo>
                    <a:pt x="567" y="1031"/>
                  </a:lnTo>
                  <a:lnTo>
                    <a:pt x="567" y="1031"/>
                  </a:lnTo>
                  <a:lnTo>
                    <a:pt x="566" y="1030"/>
                  </a:lnTo>
                  <a:lnTo>
                    <a:pt x="565" y="1030"/>
                  </a:lnTo>
                  <a:lnTo>
                    <a:pt x="563" y="1031"/>
                  </a:lnTo>
                  <a:lnTo>
                    <a:pt x="562" y="1031"/>
                  </a:lnTo>
                  <a:lnTo>
                    <a:pt x="562" y="1032"/>
                  </a:lnTo>
                  <a:lnTo>
                    <a:pt x="562" y="1032"/>
                  </a:lnTo>
                  <a:lnTo>
                    <a:pt x="562" y="1033"/>
                  </a:lnTo>
                  <a:lnTo>
                    <a:pt x="561" y="1034"/>
                  </a:lnTo>
                  <a:lnTo>
                    <a:pt x="562" y="1035"/>
                  </a:lnTo>
                  <a:lnTo>
                    <a:pt x="562" y="1036"/>
                  </a:lnTo>
                  <a:lnTo>
                    <a:pt x="562" y="1036"/>
                  </a:lnTo>
                  <a:lnTo>
                    <a:pt x="562" y="1037"/>
                  </a:lnTo>
                  <a:lnTo>
                    <a:pt x="562" y="1037"/>
                  </a:lnTo>
                  <a:lnTo>
                    <a:pt x="561" y="1037"/>
                  </a:lnTo>
                  <a:lnTo>
                    <a:pt x="561" y="1038"/>
                  </a:lnTo>
                  <a:lnTo>
                    <a:pt x="560" y="1038"/>
                  </a:lnTo>
                  <a:lnTo>
                    <a:pt x="559" y="1039"/>
                  </a:lnTo>
                  <a:lnTo>
                    <a:pt x="558" y="1039"/>
                  </a:lnTo>
                  <a:lnTo>
                    <a:pt x="558" y="1039"/>
                  </a:lnTo>
                  <a:lnTo>
                    <a:pt x="558" y="1039"/>
                  </a:lnTo>
                  <a:lnTo>
                    <a:pt x="558" y="1039"/>
                  </a:lnTo>
                  <a:lnTo>
                    <a:pt x="557" y="1039"/>
                  </a:lnTo>
                  <a:lnTo>
                    <a:pt x="556" y="1040"/>
                  </a:lnTo>
                  <a:lnTo>
                    <a:pt x="555" y="1041"/>
                  </a:lnTo>
                  <a:lnTo>
                    <a:pt x="554" y="1043"/>
                  </a:lnTo>
                  <a:lnTo>
                    <a:pt x="554" y="1043"/>
                  </a:lnTo>
                  <a:lnTo>
                    <a:pt x="554" y="1043"/>
                  </a:lnTo>
                  <a:lnTo>
                    <a:pt x="553" y="1044"/>
                  </a:lnTo>
                  <a:lnTo>
                    <a:pt x="553" y="1044"/>
                  </a:lnTo>
                  <a:lnTo>
                    <a:pt x="553" y="1044"/>
                  </a:lnTo>
                  <a:lnTo>
                    <a:pt x="551" y="1046"/>
                  </a:lnTo>
                  <a:lnTo>
                    <a:pt x="550" y="1046"/>
                  </a:lnTo>
                  <a:lnTo>
                    <a:pt x="550" y="1047"/>
                  </a:lnTo>
                  <a:lnTo>
                    <a:pt x="549" y="1048"/>
                  </a:lnTo>
                  <a:lnTo>
                    <a:pt x="549" y="1048"/>
                  </a:lnTo>
                  <a:lnTo>
                    <a:pt x="548" y="1049"/>
                  </a:lnTo>
                  <a:lnTo>
                    <a:pt x="548" y="1050"/>
                  </a:lnTo>
                  <a:lnTo>
                    <a:pt x="547" y="1050"/>
                  </a:lnTo>
                  <a:lnTo>
                    <a:pt x="547" y="1050"/>
                  </a:lnTo>
                  <a:lnTo>
                    <a:pt x="545" y="1050"/>
                  </a:lnTo>
                  <a:lnTo>
                    <a:pt x="545" y="1051"/>
                  </a:lnTo>
                  <a:lnTo>
                    <a:pt x="545" y="1051"/>
                  </a:lnTo>
                  <a:lnTo>
                    <a:pt x="545" y="1052"/>
                  </a:lnTo>
                  <a:lnTo>
                    <a:pt x="544" y="1052"/>
                  </a:lnTo>
                  <a:lnTo>
                    <a:pt x="543" y="1053"/>
                  </a:lnTo>
                  <a:lnTo>
                    <a:pt x="543" y="1054"/>
                  </a:lnTo>
                  <a:lnTo>
                    <a:pt x="542" y="1054"/>
                  </a:lnTo>
                  <a:lnTo>
                    <a:pt x="542" y="1055"/>
                  </a:lnTo>
                  <a:lnTo>
                    <a:pt x="542" y="1055"/>
                  </a:lnTo>
                  <a:lnTo>
                    <a:pt x="542" y="1055"/>
                  </a:lnTo>
                  <a:lnTo>
                    <a:pt x="542" y="1056"/>
                  </a:lnTo>
                  <a:lnTo>
                    <a:pt x="543" y="1057"/>
                  </a:lnTo>
                  <a:lnTo>
                    <a:pt x="543" y="1057"/>
                  </a:lnTo>
                  <a:lnTo>
                    <a:pt x="543" y="1058"/>
                  </a:lnTo>
                  <a:lnTo>
                    <a:pt x="544" y="1058"/>
                  </a:lnTo>
                  <a:lnTo>
                    <a:pt x="544" y="1059"/>
                  </a:lnTo>
                  <a:lnTo>
                    <a:pt x="543" y="1059"/>
                  </a:lnTo>
                  <a:lnTo>
                    <a:pt x="543" y="1059"/>
                  </a:lnTo>
                  <a:lnTo>
                    <a:pt x="542" y="1059"/>
                  </a:lnTo>
                  <a:lnTo>
                    <a:pt x="542" y="1060"/>
                  </a:lnTo>
                  <a:lnTo>
                    <a:pt x="541" y="1060"/>
                  </a:lnTo>
                  <a:lnTo>
                    <a:pt x="541" y="1061"/>
                  </a:lnTo>
                  <a:lnTo>
                    <a:pt x="541" y="1061"/>
                  </a:lnTo>
                  <a:lnTo>
                    <a:pt x="541" y="1061"/>
                  </a:lnTo>
                  <a:lnTo>
                    <a:pt x="541" y="1062"/>
                  </a:lnTo>
                  <a:lnTo>
                    <a:pt x="541" y="1062"/>
                  </a:lnTo>
                  <a:lnTo>
                    <a:pt x="542" y="1061"/>
                  </a:lnTo>
                  <a:lnTo>
                    <a:pt x="541" y="1061"/>
                  </a:lnTo>
                  <a:lnTo>
                    <a:pt x="541" y="1061"/>
                  </a:lnTo>
                  <a:lnTo>
                    <a:pt x="542" y="1061"/>
                  </a:lnTo>
                  <a:lnTo>
                    <a:pt x="542" y="1062"/>
                  </a:lnTo>
                  <a:lnTo>
                    <a:pt x="542" y="1062"/>
                  </a:lnTo>
                  <a:lnTo>
                    <a:pt x="543" y="1062"/>
                  </a:lnTo>
                  <a:lnTo>
                    <a:pt x="543" y="1062"/>
                  </a:lnTo>
                  <a:lnTo>
                    <a:pt x="545" y="1060"/>
                  </a:lnTo>
                  <a:lnTo>
                    <a:pt x="545" y="1060"/>
                  </a:lnTo>
                  <a:lnTo>
                    <a:pt x="545" y="1059"/>
                  </a:lnTo>
                  <a:lnTo>
                    <a:pt x="546" y="1059"/>
                  </a:lnTo>
                  <a:lnTo>
                    <a:pt x="547" y="1059"/>
                  </a:lnTo>
                  <a:lnTo>
                    <a:pt x="547" y="1058"/>
                  </a:lnTo>
                  <a:lnTo>
                    <a:pt x="548" y="1058"/>
                  </a:lnTo>
                  <a:lnTo>
                    <a:pt x="549" y="1056"/>
                  </a:lnTo>
                  <a:lnTo>
                    <a:pt x="550" y="1055"/>
                  </a:lnTo>
                  <a:lnTo>
                    <a:pt x="550" y="1055"/>
                  </a:lnTo>
                  <a:lnTo>
                    <a:pt x="551" y="1054"/>
                  </a:lnTo>
                  <a:lnTo>
                    <a:pt x="551" y="1054"/>
                  </a:lnTo>
                  <a:lnTo>
                    <a:pt x="553" y="1053"/>
                  </a:lnTo>
                  <a:lnTo>
                    <a:pt x="553" y="1052"/>
                  </a:lnTo>
                  <a:lnTo>
                    <a:pt x="553" y="1052"/>
                  </a:lnTo>
                  <a:lnTo>
                    <a:pt x="553" y="1052"/>
                  </a:lnTo>
                  <a:lnTo>
                    <a:pt x="553" y="1052"/>
                  </a:lnTo>
                  <a:lnTo>
                    <a:pt x="554" y="1050"/>
                  </a:lnTo>
                  <a:lnTo>
                    <a:pt x="557" y="1046"/>
                  </a:lnTo>
                  <a:lnTo>
                    <a:pt x="558" y="1046"/>
                  </a:lnTo>
                  <a:lnTo>
                    <a:pt x="559" y="1045"/>
                  </a:lnTo>
                  <a:lnTo>
                    <a:pt x="560" y="1044"/>
                  </a:lnTo>
                  <a:lnTo>
                    <a:pt x="562" y="1043"/>
                  </a:lnTo>
                  <a:lnTo>
                    <a:pt x="562" y="1042"/>
                  </a:lnTo>
                  <a:lnTo>
                    <a:pt x="563" y="1042"/>
                  </a:lnTo>
                  <a:lnTo>
                    <a:pt x="563" y="1042"/>
                  </a:lnTo>
                  <a:lnTo>
                    <a:pt x="564" y="1042"/>
                  </a:lnTo>
                  <a:lnTo>
                    <a:pt x="564" y="1041"/>
                  </a:lnTo>
                  <a:lnTo>
                    <a:pt x="565" y="1041"/>
                  </a:lnTo>
                  <a:lnTo>
                    <a:pt x="565" y="1040"/>
                  </a:lnTo>
                  <a:lnTo>
                    <a:pt x="566" y="1040"/>
                  </a:lnTo>
                  <a:lnTo>
                    <a:pt x="567" y="1039"/>
                  </a:lnTo>
                  <a:lnTo>
                    <a:pt x="567" y="1038"/>
                  </a:lnTo>
                  <a:lnTo>
                    <a:pt x="567" y="1038"/>
                  </a:lnTo>
                  <a:lnTo>
                    <a:pt x="567" y="1038"/>
                  </a:lnTo>
                  <a:lnTo>
                    <a:pt x="567" y="1037"/>
                  </a:lnTo>
                  <a:lnTo>
                    <a:pt x="569" y="1037"/>
                  </a:lnTo>
                  <a:lnTo>
                    <a:pt x="571" y="1035"/>
                  </a:lnTo>
                  <a:lnTo>
                    <a:pt x="574" y="1033"/>
                  </a:lnTo>
                  <a:lnTo>
                    <a:pt x="574" y="1033"/>
                  </a:lnTo>
                  <a:lnTo>
                    <a:pt x="575" y="1033"/>
                  </a:lnTo>
                  <a:lnTo>
                    <a:pt x="575" y="1033"/>
                  </a:lnTo>
                  <a:lnTo>
                    <a:pt x="577" y="1033"/>
                  </a:lnTo>
                  <a:lnTo>
                    <a:pt x="579" y="1033"/>
                  </a:lnTo>
                  <a:lnTo>
                    <a:pt x="580" y="1033"/>
                  </a:lnTo>
                  <a:lnTo>
                    <a:pt x="580" y="1033"/>
                  </a:lnTo>
                  <a:lnTo>
                    <a:pt x="581" y="1033"/>
                  </a:lnTo>
                  <a:lnTo>
                    <a:pt x="583" y="1033"/>
                  </a:lnTo>
                  <a:lnTo>
                    <a:pt x="584" y="1033"/>
                  </a:lnTo>
                  <a:lnTo>
                    <a:pt x="584" y="1033"/>
                  </a:lnTo>
                  <a:lnTo>
                    <a:pt x="584" y="1034"/>
                  </a:lnTo>
                  <a:lnTo>
                    <a:pt x="584" y="1035"/>
                  </a:lnTo>
                  <a:lnTo>
                    <a:pt x="584" y="1035"/>
                  </a:lnTo>
                  <a:lnTo>
                    <a:pt x="584" y="1037"/>
                  </a:lnTo>
                  <a:lnTo>
                    <a:pt x="584" y="1037"/>
                  </a:lnTo>
                  <a:lnTo>
                    <a:pt x="584" y="1038"/>
                  </a:lnTo>
                  <a:lnTo>
                    <a:pt x="585" y="1038"/>
                  </a:lnTo>
                  <a:lnTo>
                    <a:pt x="588" y="1037"/>
                  </a:lnTo>
                  <a:lnTo>
                    <a:pt x="589" y="1037"/>
                  </a:lnTo>
                  <a:lnTo>
                    <a:pt x="589" y="1037"/>
                  </a:lnTo>
                  <a:lnTo>
                    <a:pt x="590" y="1037"/>
                  </a:lnTo>
                  <a:lnTo>
                    <a:pt x="592" y="1037"/>
                  </a:lnTo>
                  <a:lnTo>
                    <a:pt x="593" y="1037"/>
                  </a:lnTo>
                  <a:lnTo>
                    <a:pt x="593" y="1037"/>
                  </a:lnTo>
                  <a:lnTo>
                    <a:pt x="594" y="1036"/>
                  </a:lnTo>
                  <a:lnTo>
                    <a:pt x="597" y="1036"/>
                  </a:lnTo>
                  <a:lnTo>
                    <a:pt x="599" y="1034"/>
                  </a:lnTo>
                  <a:lnTo>
                    <a:pt x="600" y="1034"/>
                  </a:lnTo>
                  <a:lnTo>
                    <a:pt x="601" y="1033"/>
                  </a:lnTo>
                  <a:lnTo>
                    <a:pt x="601" y="1033"/>
                  </a:lnTo>
                  <a:lnTo>
                    <a:pt x="602" y="1033"/>
                  </a:lnTo>
                  <a:lnTo>
                    <a:pt x="603" y="1033"/>
                  </a:lnTo>
                  <a:lnTo>
                    <a:pt x="604" y="1032"/>
                  </a:lnTo>
                  <a:lnTo>
                    <a:pt x="605" y="1031"/>
                  </a:lnTo>
                  <a:lnTo>
                    <a:pt x="606" y="1030"/>
                  </a:lnTo>
                  <a:lnTo>
                    <a:pt x="605" y="1030"/>
                  </a:lnTo>
                  <a:lnTo>
                    <a:pt x="605" y="1030"/>
                  </a:lnTo>
                  <a:lnTo>
                    <a:pt x="606" y="1030"/>
                  </a:lnTo>
                  <a:lnTo>
                    <a:pt x="606" y="1029"/>
                  </a:lnTo>
                  <a:lnTo>
                    <a:pt x="606" y="1030"/>
                  </a:lnTo>
                  <a:lnTo>
                    <a:pt x="606" y="1031"/>
                  </a:lnTo>
                  <a:lnTo>
                    <a:pt x="608" y="1031"/>
                  </a:lnTo>
                  <a:lnTo>
                    <a:pt x="610" y="1031"/>
                  </a:lnTo>
                  <a:lnTo>
                    <a:pt x="610" y="1031"/>
                  </a:lnTo>
                  <a:lnTo>
                    <a:pt x="611" y="1031"/>
                  </a:lnTo>
                  <a:lnTo>
                    <a:pt x="613" y="1032"/>
                  </a:lnTo>
                  <a:lnTo>
                    <a:pt x="613" y="1033"/>
                  </a:lnTo>
                  <a:lnTo>
                    <a:pt x="613" y="1033"/>
                  </a:lnTo>
                  <a:lnTo>
                    <a:pt x="613" y="1033"/>
                  </a:lnTo>
                  <a:lnTo>
                    <a:pt x="612" y="1033"/>
                  </a:lnTo>
                  <a:lnTo>
                    <a:pt x="611" y="1035"/>
                  </a:lnTo>
                  <a:lnTo>
                    <a:pt x="610" y="1036"/>
                  </a:lnTo>
                  <a:lnTo>
                    <a:pt x="610" y="1037"/>
                  </a:lnTo>
                  <a:lnTo>
                    <a:pt x="610" y="1037"/>
                  </a:lnTo>
                  <a:lnTo>
                    <a:pt x="607" y="1037"/>
                  </a:lnTo>
                  <a:lnTo>
                    <a:pt x="607" y="1038"/>
                  </a:lnTo>
                  <a:lnTo>
                    <a:pt x="607" y="1039"/>
                  </a:lnTo>
                  <a:lnTo>
                    <a:pt x="607" y="1039"/>
                  </a:lnTo>
                  <a:lnTo>
                    <a:pt x="605" y="1041"/>
                  </a:lnTo>
                  <a:lnTo>
                    <a:pt x="605" y="1042"/>
                  </a:lnTo>
                  <a:lnTo>
                    <a:pt x="604" y="1042"/>
                  </a:lnTo>
                  <a:lnTo>
                    <a:pt x="603" y="1043"/>
                  </a:lnTo>
                  <a:lnTo>
                    <a:pt x="603" y="1043"/>
                  </a:lnTo>
                  <a:lnTo>
                    <a:pt x="601" y="1046"/>
                  </a:lnTo>
                  <a:lnTo>
                    <a:pt x="601" y="1047"/>
                  </a:lnTo>
                  <a:lnTo>
                    <a:pt x="601" y="1047"/>
                  </a:lnTo>
                  <a:lnTo>
                    <a:pt x="598" y="1049"/>
                  </a:lnTo>
                  <a:lnTo>
                    <a:pt x="598" y="1050"/>
                  </a:lnTo>
                  <a:lnTo>
                    <a:pt x="597" y="1050"/>
                  </a:lnTo>
                  <a:lnTo>
                    <a:pt x="597" y="1052"/>
                  </a:lnTo>
                  <a:lnTo>
                    <a:pt x="595" y="1054"/>
                  </a:lnTo>
                  <a:lnTo>
                    <a:pt x="594" y="1057"/>
                  </a:lnTo>
                  <a:lnTo>
                    <a:pt x="593" y="1057"/>
                  </a:lnTo>
                  <a:lnTo>
                    <a:pt x="593" y="1058"/>
                  </a:lnTo>
                  <a:lnTo>
                    <a:pt x="593" y="1059"/>
                  </a:lnTo>
                  <a:lnTo>
                    <a:pt x="594" y="1061"/>
                  </a:lnTo>
                  <a:lnTo>
                    <a:pt x="594" y="1062"/>
                  </a:lnTo>
                  <a:lnTo>
                    <a:pt x="594" y="1062"/>
                  </a:lnTo>
                  <a:lnTo>
                    <a:pt x="595" y="1063"/>
                  </a:lnTo>
                  <a:lnTo>
                    <a:pt x="596" y="1063"/>
                  </a:lnTo>
                  <a:lnTo>
                    <a:pt x="597" y="1063"/>
                  </a:lnTo>
                  <a:lnTo>
                    <a:pt x="597" y="1064"/>
                  </a:lnTo>
                  <a:lnTo>
                    <a:pt x="596" y="1064"/>
                  </a:lnTo>
                  <a:lnTo>
                    <a:pt x="595" y="1063"/>
                  </a:lnTo>
                  <a:lnTo>
                    <a:pt x="593" y="1063"/>
                  </a:lnTo>
                  <a:lnTo>
                    <a:pt x="591" y="1063"/>
                  </a:lnTo>
                  <a:lnTo>
                    <a:pt x="589" y="1062"/>
                  </a:lnTo>
                  <a:lnTo>
                    <a:pt x="588" y="1063"/>
                  </a:lnTo>
                  <a:lnTo>
                    <a:pt x="588" y="1063"/>
                  </a:lnTo>
                  <a:lnTo>
                    <a:pt x="588" y="1063"/>
                  </a:lnTo>
                  <a:lnTo>
                    <a:pt x="587" y="1063"/>
                  </a:lnTo>
                  <a:lnTo>
                    <a:pt x="585" y="1064"/>
                  </a:lnTo>
                  <a:lnTo>
                    <a:pt x="585" y="1065"/>
                  </a:lnTo>
                  <a:lnTo>
                    <a:pt x="584" y="1066"/>
                  </a:lnTo>
                  <a:lnTo>
                    <a:pt x="584" y="1066"/>
                  </a:lnTo>
                  <a:lnTo>
                    <a:pt x="584" y="1066"/>
                  </a:lnTo>
                  <a:lnTo>
                    <a:pt x="584" y="1066"/>
                  </a:lnTo>
                  <a:lnTo>
                    <a:pt x="584" y="1067"/>
                  </a:lnTo>
                  <a:lnTo>
                    <a:pt x="583" y="1067"/>
                  </a:lnTo>
                  <a:lnTo>
                    <a:pt x="583" y="1068"/>
                  </a:lnTo>
                  <a:lnTo>
                    <a:pt x="582" y="1068"/>
                  </a:lnTo>
                  <a:lnTo>
                    <a:pt x="583" y="1070"/>
                  </a:lnTo>
                  <a:lnTo>
                    <a:pt x="583" y="1071"/>
                  </a:lnTo>
                  <a:lnTo>
                    <a:pt x="582" y="1071"/>
                  </a:lnTo>
                  <a:lnTo>
                    <a:pt x="581" y="1072"/>
                  </a:lnTo>
                  <a:lnTo>
                    <a:pt x="580" y="1072"/>
                  </a:lnTo>
                  <a:lnTo>
                    <a:pt x="580" y="1072"/>
                  </a:lnTo>
                  <a:lnTo>
                    <a:pt x="579" y="1072"/>
                  </a:lnTo>
                  <a:lnTo>
                    <a:pt x="579" y="1072"/>
                  </a:lnTo>
                  <a:lnTo>
                    <a:pt x="578" y="1072"/>
                  </a:lnTo>
                  <a:lnTo>
                    <a:pt x="577" y="1072"/>
                  </a:lnTo>
                  <a:lnTo>
                    <a:pt x="576" y="1072"/>
                  </a:lnTo>
                  <a:lnTo>
                    <a:pt x="574" y="1071"/>
                  </a:lnTo>
                  <a:lnTo>
                    <a:pt x="573" y="1071"/>
                  </a:lnTo>
                  <a:lnTo>
                    <a:pt x="572" y="1071"/>
                  </a:lnTo>
                  <a:lnTo>
                    <a:pt x="571" y="1071"/>
                  </a:lnTo>
                  <a:lnTo>
                    <a:pt x="571" y="1071"/>
                  </a:lnTo>
                  <a:lnTo>
                    <a:pt x="571" y="1071"/>
                  </a:lnTo>
                  <a:lnTo>
                    <a:pt x="571" y="1072"/>
                  </a:lnTo>
                  <a:lnTo>
                    <a:pt x="571" y="1072"/>
                  </a:lnTo>
                  <a:lnTo>
                    <a:pt x="571" y="1072"/>
                  </a:lnTo>
                  <a:lnTo>
                    <a:pt x="571" y="1072"/>
                  </a:lnTo>
                  <a:lnTo>
                    <a:pt x="571" y="1072"/>
                  </a:lnTo>
                  <a:lnTo>
                    <a:pt x="573" y="1072"/>
                  </a:lnTo>
                  <a:lnTo>
                    <a:pt x="574" y="1073"/>
                  </a:lnTo>
                  <a:lnTo>
                    <a:pt x="574" y="1073"/>
                  </a:lnTo>
                  <a:lnTo>
                    <a:pt x="575" y="1073"/>
                  </a:lnTo>
                  <a:lnTo>
                    <a:pt x="576" y="1073"/>
                  </a:lnTo>
                  <a:lnTo>
                    <a:pt x="577" y="1074"/>
                  </a:lnTo>
                  <a:lnTo>
                    <a:pt x="578" y="1073"/>
                  </a:lnTo>
                  <a:lnTo>
                    <a:pt x="579" y="1073"/>
                  </a:lnTo>
                  <a:lnTo>
                    <a:pt x="579" y="1074"/>
                  </a:lnTo>
                  <a:lnTo>
                    <a:pt x="580" y="1074"/>
                  </a:lnTo>
                  <a:lnTo>
                    <a:pt x="580" y="1076"/>
                  </a:lnTo>
                  <a:lnTo>
                    <a:pt x="579" y="1076"/>
                  </a:lnTo>
                  <a:lnTo>
                    <a:pt x="579" y="1078"/>
                  </a:lnTo>
                  <a:lnTo>
                    <a:pt x="578" y="1079"/>
                  </a:lnTo>
                  <a:lnTo>
                    <a:pt x="577" y="1081"/>
                  </a:lnTo>
                  <a:lnTo>
                    <a:pt x="577" y="1081"/>
                  </a:lnTo>
                  <a:lnTo>
                    <a:pt x="575" y="1081"/>
                  </a:lnTo>
                  <a:lnTo>
                    <a:pt x="575" y="1082"/>
                  </a:lnTo>
                  <a:lnTo>
                    <a:pt x="575" y="1083"/>
                  </a:lnTo>
                  <a:lnTo>
                    <a:pt x="574" y="1084"/>
                  </a:lnTo>
                  <a:lnTo>
                    <a:pt x="573" y="1085"/>
                  </a:lnTo>
                  <a:lnTo>
                    <a:pt x="573" y="1085"/>
                  </a:lnTo>
                  <a:lnTo>
                    <a:pt x="573" y="1085"/>
                  </a:lnTo>
                  <a:lnTo>
                    <a:pt x="573" y="1086"/>
                  </a:lnTo>
                  <a:lnTo>
                    <a:pt x="571" y="1087"/>
                  </a:lnTo>
                  <a:lnTo>
                    <a:pt x="568" y="1086"/>
                  </a:lnTo>
                  <a:lnTo>
                    <a:pt x="567" y="1085"/>
                  </a:lnTo>
                  <a:lnTo>
                    <a:pt x="566" y="1085"/>
                  </a:lnTo>
                  <a:lnTo>
                    <a:pt x="564" y="1085"/>
                  </a:lnTo>
                  <a:lnTo>
                    <a:pt x="560" y="1086"/>
                  </a:lnTo>
                  <a:lnTo>
                    <a:pt x="559" y="1086"/>
                  </a:lnTo>
                  <a:lnTo>
                    <a:pt x="558" y="1085"/>
                  </a:lnTo>
                  <a:lnTo>
                    <a:pt x="557" y="1085"/>
                  </a:lnTo>
                  <a:lnTo>
                    <a:pt x="556" y="1085"/>
                  </a:lnTo>
                  <a:lnTo>
                    <a:pt x="555" y="1085"/>
                  </a:lnTo>
                  <a:lnTo>
                    <a:pt x="554" y="1085"/>
                  </a:lnTo>
                  <a:lnTo>
                    <a:pt x="554" y="1085"/>
                  </a:lnTo>
                  <a:lnTo>
                    <a:pt x="554" y="1085"/>
                  </a:lnTo>
                  <a:lnTo>
                    <a:pt x="553" y="1084"/>
                  </a:lnTo>
                  <a:lnTo>
                    <a:pt x="553" y="1084"/>
                  </a:lnTo>
                  <a:lnTo>
                    <a:pt x="551" y="1083"/>
                  </a:lnTo>
                  <a:lnTo>
                    <a:pt x="550" y="1084"/>
                  </a:lnTo>
                  <a:lnTo>
                    <a:pt x="550" y="1083"/>
                  </a:lnTo>
                  <a:lnTo>
                    <a:pt x="550" y="1083"/>
                  </a:lnTo>
                  <a:lnTo>
                    <a:pt x="549" y="1084"/>
                  </a:lnTo>
                  <a:lnTo>
                    <a:pt x="549" y="1083"/>
                  </a:lnTo>
                  <a:lnTo>
                    <a:pt x="546" y="1084"/>
                  </a:lnTo>
                  <a:lnTo>
                    <a:pt x="545" y="1085"/>
                  </a:lnTo>
                  <a:lnTo>
                    <a:pt x="544" y="1085"/>
                  </a:lnTo>
                  <a:lnTo>
                    <a:pt x="542" y="1085"/>
                  </a:lnTo>
                  <a:lnTo>
                    <a:pt x="542" y="1087"/>
                  </a:lnTo>
                  <a:lnTo>
                    <a:pt x="541" y="1089"/>
                  </a:lnTo>
                  <a:lnTo>
                    <a:pt x="540" y="1089"/>
                  </a:lnTo>
                  <a:lnTo>
                    <a:pt x="540" y="1090"/>
                  </a:lnTo>
                  <a:lnTo>
                    <a:pt x="539" y="1092"/>
                  </a:lnTo>
                  <a:lnTo>
                    <a:pt x="538" y="1092"/>
                  </a:lnTo>
                  <a:lnTo>
                    <a:pt x="537" y="1092"/>
                  </a:lnTo>
                  <a:lnTo>
                    <a:pt x="537" y="1092"/>
                  </a:lnTo>
                  <a:lnTo>
                    <a:pt x="539" y="1092"/>
                  </a:lnTo>
                  <a:lnTo>
                    <a:pt x="539" y="1092"/>
                  </a:lnTo>
                  <a:lnTo>
                    <a:pt x="539" y="1092"/>
                  </a:lnTo>
                  <a:lnTo>
                    <a:pt x="540" y="1090"/>
                  </a:lnTo>
                  <a:lnTo>
                    <a:pt x="540" y="1090"/>
                  </a:lnTo>
                  <a:lnTo>
                    <a:pt x="540" y="1090"/>
                  </a:lnTo>
                  <a:lnTo>
                    <a:pt x="541" y="1089"/>
                  </a:lnTo>
                  <a:lnTo>
                    <a:pt x="541" y="1089"/>
                  </a:lnTo>
                  <a:lnTo>
                    <a:pt x="541" y="1089"/>
                  </a:lnTo>
                  <a:lnTo>
                    <a:pt x="542" y="1088"/>
                  </a:lnTo>
                  <a:lnTo>
                    <a:pt x="543" y="1088"/>
                  </a:lnTo>
                  <a:lnTo>
                    <a:pt x="544" y="1087"/>
                  </a:lnTo>
                  <a:lnTo>
                    <a:pt x="545" y="1089"/>
                  </a:lnTo>
                  <a:lnTo>
                    <a:pt x="545" y="1089"/>
                  </a:lnTo>
                  <a:lnTo>
                    <a:pt x="546" y="1089"/>
                  </a:lnTo>
                  <a:lnTo>
                    <a:pt x="546" y="1090"/>
                  </a:lnTo>
                  <a:lnTo>
                    <a:pt x="547" y="1091"/>
                  </a:lnTo>
                  <a:lnTo>
                    <a:pt x="547" y="1092"/>
                  </a:lnTo>
                  <a:lnTo>
                    <a:pt x="548" y="1092"/>
                  </a:lnTo>
                  <a:lnTo>
                    <a:pt x="548" y="1092"/>
                  </a:lnTo>
                  <a:lnTo>
                    <a:pt x="548" y="1092"/>
                  </a:lnTo>
                  <a:lnTo>
                    <a:pt x="549" y="1093"/>
                  </a:lnTo>
                  <a:lnTo>
                    <a:pt x="550" y="1093"/>
                  </a:lnTo>
                  <a:lnTo>
                    <a:pt x="551" y="1093"/>
                  </a:lnTo>
                  <a:lnTo>
                    <a:pt x="551" y="1093"/>
                  </a:lnTo>
                  <a:lnTo>
                    <a:pt x="551" y="1092"/>
                  </a:lnTo>
                  <a:lnTo>
                    <a:pt x="553" y="1092"/>
                  </a:lnTo>
                  <a:lnTo>
                    <a:pt x="558" y="1091"/>
                  </a:lnTo>
                  <a:lnTo>
                    <a:pt x="558" y="1092"/>
                  </a:lnTo>
                  <a:lnTo>
                    <a:pt x="558" y="1092"/>
                  </a:lnTo>
                  <a:lnTo>
                    <a:pt x="558" y="1093"/>
                  </a:lnTo>
                  <a:lnTo>
                    <a:pt x="559" y="1093"/>
                  </a:lnTo>
                  <a:lnTo>
                    <a:pt x="559" y="1093"/>
                  </a:lnTo>
                  <a:lnTo>
                    <a:pt x="560" y="1093"/>
                  </a:lnTo>
                  <a:lnTo>
                    <a:pt x="561" y="1092"/>
                  </a:lnTo>
                  <a:lnTo>
                    <a:pt x="561" y="1092"/>
                  </a:lnTo>
                  <a:lnTo>
                    <a:pt x="561" y="1092"/>
                  </a:lnTo>
                  <a:lnTo>
                    <a:pt x="563" y="1092"/>
                  </a:lnTo>
                  <a:lnTo>
                    <a:pt x="564" y="1092"/>
                  </a:lnTo>
                  <a:lnTo>
                    <a:pt x="565" y="1092"/>
                  </a:lnTo>
                  <a:lnTo>
                    <a:pt x="566" y="1091"/>
                  </a:lnTo>
                  <a:lnTo>
                    <a:pt x="568" y="1090"/>
                  </a:lnTo>
                  <a:lnTo>
                    <a:pt x="568" y="1090"/>
                  </a:lnTo>
                  <a:lnTo>
                    <a:pt x="567" y="1089"/>
                  </a:lnTo>
                  <a:lnTo>
                    <a:pt x="568" y="1089"/>
                  </a:lnTo>
                  <a:lnTo>
                    <a:pt x="568" y="1089"/>
                  </a:lnTo>
                  <a:lnTo>
                    <a:pt x="570" y="1089"/>
                  </a:lnTo>
                  <a:lnTo>
                    <a:pt x="571" y="1089"/>
                  </a:lnTo>
                  <a:lnTo>
                    <a:pt x="571" y="1088"/>
                  </a:lnTo>
                  <a:lnTo>
                    <a:pt x="571" y="1088"/>
                  </a:lnTo>
                  <a:lnTo>
                    <a:pt x="571" y="1088"/>
                  </a:lnTo>
                  <a:lnTo>
                    <a:pt x="572" y="1089"/>
                  </a:lnTo>
                  <a:lnTo>
                    <a:pt x="575" y="1088"/>
                  </a:lnTo>
                  <a:lnTo>
                    <a:pt x="575" y="1088"/>
                  </a:lnTo>
                  <a:lnTo>
                    <a:pt x="575" y="1088"/>
                  </a:lnTo>
                  <a:lnTo>
                    <a:pt x="576" y="1088"/>
                  </a:lnTo>
                  <a:lnTo>
                    <a:pt x="576" y="1089"/>
                  </a:lnTo>
                  <a:lnTo>
                    <a:pt x="577" y="1089"/>
                  </a:lnTo>
                  <a:lnTo>
                    <a:pt x="577" y="1089"/>
                  </a:lnTo>
                  <a:lnTo>
                    <a:pt x="578" y="1089"/>
                  </a:lnTo>
                  <a:lnTo>
                    <a:pt x="578" y="1089"/>
                  </a:lnTo>
                  <a:lnTo>
                    <a:pt x="578" y="1089"/>
                  </a:lnTo>
                  <a:lnTo>
                    <a:pt x="579" y="1090"/>
                  </a:lnTo>
                  <a:lnTo>
                    <a:pt x="580" y="1090"/>
                  </a:lnTo>
                  <a:lnTo>
                    <a:pt x="580" y="1090"/>
                  </a:lnTo>
                  <a:lnTo>
                    <a:pt x="580" y="1090"/>
                  </a:lnTo>
                  <a:lnTo>
                    <a:pt x="580" y="1091"/>
                  </a:lnTo>
                  <a:lnTo>
                    <a:pt x="581" y="1091"/>
                  </a:lnTo>
                  <a:lnTo>
                    <a:pt x="582" y="1091"/>
                  </a:lnTo>
                  <a:lnTo>
                    <a:pt x="583" y="1090"/>
                  </a:lnTo>
                  <a:lnTo>
                    <a:pt x="584" y="1089"/>
                  </a:lnTo>
                  <a:lnTo>
                    <a:pt x="584" y="1089"/>
                  </a:lnTo>
                  <a:lnTo>
                    <a:pt x="584" y="1089"/>
                  </a:lnTo>
                  <a:lnTo>
                    <a:pt x="584" y="1089"/>
                  </a:lnTo>
                  <a:lnTo>
                    <a:pt x="585" y="1089"/>
                  </a:lnTo>
                  <a:lnTo>
                    <a:pt x="585" y="1089"/>
                  </a:lnTo>
                  <a:lnTo>
                    <a:pt x="585" y="1088"/>
                  </a:lnTo>
                  <a:lnTo>
                    <a:pt x="586" y="1088"/>
                  </a:lnTo>
                  <a:lnTo>
                    <a:pt x="586" y="1087"/>
                  </a:lnTo>
                  <a:lnTo>
                    <a:pt x="587" y="1086"/>
                  </a:lnTo>
                  <a:lnTo>
                    <a:pt x="587" y="1085"/>
                  </a:lnTo>
                  <a:lnTo>
                    <a:pt x="587" y="1083"/>
                  </a:lnTo>
                  <a:lnTo>
                    <a:pt x="587" y="1081"/>
                  </a:lnTo>
                  <a:lnTo>
                    <a:pt x="588" y="1081"/>
                  </a:lnTo>
                  <a:lnTo>
                    <a:pt x="589" y="1081"/>
                  </a:lnTo>
                  <a:lnTo>
                    <a:pt x="591" y="1082"/>
                  </a:lnTo>
                  <a:lnTo>
                    <a:pt x="593" y="1081"/>
                  </a:lnTo>
                  <a:lnTo>
                    <a:pt x="593" y="1081"/>
                  </a:lnTo>
                  <a:lnTo>
                    <a:pt x="593" y="1081"/>
                  </a:lnTo>
                  <a:lnTo>
                    <a:pt x="592" y="1081"/>
                  </a:lnTo>
                  <a:lnTo>
                    <a:pt x="592" y="1081"/>
                  </a:lnTo>
                  <a:lnTo>
                    <a:pt x="593" y="1080"/>
                  </a:lnTo>
                  <a:lnTo>
                    <a:pt x="594" y="1076"/>
                  </a:lnTo>
                  <a:lnTo>
                    <a:pt x="596" y="1075"/>
                  </a:lnTo>
                  <a:lnTo>
                    <a:pt x="597" y="1074"/>
                  </a:lnTo>
                  <a:lnTo>
                    <a:pt x="597" y="1074"/>
                  </a:lnTo>
                  <a:lnTo>
                    <a:pt x="597" y="1073"/>
                  </a:lnTo>
                  <a:lnTo>
                    <a:pt x="599" y="1072"/>
                  </a:lnTo>
                  <a:lnTo>
                    <a:pt x="599" y="1072"/>
                  </a:lnTo>
                  <a:lnTo>
                    <a:pt x="601" y="1072"/>
                  </a:lnTo>
                  <a:lnTo>
                    <a:pt x="603" y="1070"/>
                  </a:lnTo>
                  <a:lnTo>
                    <a:pt x="605" y="1069"/>
                  </a:lnTo>
                  <a:lnTo>
                    <a:pt x="605" y="1068"/>
                  </a:lnTo>
                  <a:lnTo>
                    <a:pt x="605" y="1068"/>
                  </a:lnTo>
                  <a:lnTo>
                    <a:pt x="605" y="1067"/>
                  </a:lnTo>
                  <a:lnTo>
                    <a:pt x="606" y="1065"/>
                  </a:lnTo>
                  <a:lnTo>
                    <a:pt x="604" y="1063"/>
                  </a:lnTo>
                  <a:lnTo>
                    <a:pt x="602" y="1061"/>
                  </a:lnTo>
                  <a:lnTo>
                    <a:pt x="601" y="1061"/>
                  </a:lnTo>
                  <a:lnTo>
                    <a:pt x="601" y="1061"/>
                  </a:lnTo>
                  <a:lnTo>
                    <a:pt x="600" y="1062"/>
                  </a:lnTo>
                  <a:lnTo>
                    <a:pt x="599" y="1061"/>
                  </a:lnTo>
                  <a:lnTo>
                    <a:pt x="599" y="1061"/>
                  </a:lnTo>
                  <a:lnTo>
                    <a:pt x="600" y="1060"/>
                  </a:lnTo>
                  <a:lnTo>
                    <a:pt x="601" y="1059"/>
                  </a:lnTo>
                  <a:lnTo>
                    <a:pt x="601" y="1059"/>
                  </a:lnTo>
                  <a:lnTo>
                    <a:pt x="601" y="1059"/>
                  </a:lnTo>
                  <a:lnTo>
                    <a:pt x="602" y="1058"/>
                  </a:lnTo>
                  <a:lnTo>
                    <a:pt x="602" y="1058"/>
                  </a:lnTo>
                  <a:lnTo>
                    <a:pt x="603" y="1059"/>
                  </a:lnTo>
                  <a:lnTo>
                    <a:pt x="605" y="1058"/>
                  </a:lnTo>
                  <a:lnTo>
                    <a:pt x="606" y="1059"/>
                  </a:lnTo>
                  <a:lnTo>
                    <a:pt x="609" y="1058"/>
                  </a:lnTo>
                  <a:lnTo>
                    <a:pt x="610" y="1058"/>
                  </a:lnTo>
                  <a:lnTo>
                    <a:pt x="610" y="1057"/>
                  </a:lnTo>
                  <a:lnTo>
                    <a:pt x="610" y="1058"/>
                  </a:lnTo>
                  <a:lnTo>
                    <a:pt x="610" y="1057"/>
                  </a:lnTo>
                  <a:lnTo>
                    <a:pt x="609" y="1057"/>
                  </a:lnTo>
                  <a:lnTo>
                    <a:pt x="609" y="1056"/>
                  </a:lnTo>
                  <a:lnTo>
                    <a:pt x="610" y="1055"/>
                  </a:lnTo>
                  <a:lnTo>
                    <a:pt x="611" y="1055"/>
                  </a:lnTo>
                  <a:lnTo>
                    <a:pt x="611" y="1055"/>
                  </a:lnTo>
                  <a:lnTo>
                    <a:pt x="613" y="1056"/>
                  </a:lnTo>
                  <a:lnTo>
                    <a:pt x="615" y="1058"/>
                  </a:lnTo>
                  <a:lnTo>
                    <a:pt x="615" y="1057"/>
                  </a:lnTo>
                  <a:lnTo>
                    <a:pt x="615" y="1057"/>
                  </a:lnTo>
                  <a:lnTo>
                    <a:pt x="614" y="1056"/>
                  </a:lnTo>
                  <a:lnTo>
                    <a:pt x="612" y="1055"/>
                  </a:lnTo>
                  <a:lnTo>
                    <a:pt x="611" y="1055"/>
                  </a:lnTo>
                  <a:lnTo>
                    <a:pt x="610" y="1055"/>
                  </a:lnTo>
                  <a:lnTo>
                    <a:pt x="610" y="1055"/>
                  </a:lnTo>
                  <a:lnTo>
                    <a:pt x="611" y="1055"/>
                  </a:lnTo>
                  <a:lnTo>
                    <a:pt x="617" y="1058"/>
                  </a:lnTo>
                  <a:lnTo>
                    <a:pt x="619" y="1059"/>
                  </a:lnTo>
                  <a:lnTo>
                    <a:pt x="619" y="1059"/>
                  </a:lnTo>
                  <a:lnTo>
                    <a:pt x="623" y="1060"/>
                  </a:lnTo>
                  <a:lnTo>
                    <a:pt x="623" y="1060"/>
                  </a:lnTo>
                  <a:lnTo>
                    <a:pt x="624" y="1059"/>
                  </a:lnTo>
                  <a:lnTo>
                    <a:pt x="626" y="1060"/>
                  </a:lnTo>
                  <a:lnTo>
                    <a:pt x="627" y="1060"/>
                  </a:lnTo>
                  <a:lnTo>
                    <a:pt x="627" y="1059"/>
                  </a:lnTo>
                  <a:lnTo>
                    <a:pt x="628" y="1060"/>
                  </a:lnTo>
                  <a:lnTo>
                    <a:pt x="628" y="1059"/>
                  </a:lnTo>
                  <a:lnTo>
                    <a:pt x="629" y="1059"/>
                  </a:lnTo>
                  <a:lnTo>
                    <a:pt x="630" y="1059"/>
                  </a:lnTo>
                  <a:lnTo>
                    <a:pt x="632" y="1059"/>
                  </a:lnTo>
                  <a:lnTo>
                    <a:pt x="634" y="1059"/>
                  </a:lnTo>
                  <a:lnTo>
                    <a:pt x="639" y="1056"/>
                  </a:lnTo>
                  <a:lnTo>
                    <a:pt x="641" y="1056"/>
                  </a:lnTo>
                  <a:lnTo>
                    <a:pt x="642" y="1055"/>
                  </a:lnTo>
                  <a:lnTo>
                    <a:pt x="643" y="1055"/>
                  </a:lnTo>
                  <a:lnTo>
                    <a:pt x="643" y="1054"/>
                  </a:lnTo>
                  <a:lnTo>
                    <a:pt x="644" y="1054"/>
                  </a:lnTo>
                  <a:lnTo>
                    <a:pt x="644" y="1053"/>
                  </a:lnTo>
                  <a:lnTo>
                    <a:pt x="645" y="1053"/>
                  </a:lnTo>
                  <a:lnTo>
                    <a:pt x="645" y="1053"/>
                  </a:lnTo>
                  <a:lnTo>
                    <a:pt x="645" y="1051"/>
                  </a:lnTo>
                  <a:lnTo>
                    <a:pt x="646" y="1051"/>
                  </a:lnTo>
                  <a:lnTo>
                    <a:pt x="646" y="1051"/>
                  </a:lnTo>
                  <a:lnTo>
                    <a:pt x="646" y="1050"/>
                  </a:lnTo>
                  <a:lnTo>
                    <a:pt x="646" y="1050"/>
                  </a:lnTo>
                  <a:lnTo>
                    <a:pt x="648" y="1050"/>
                  </a:lnTo>
                  <a:lnTo>
                    <a:pt x="647" y="1050"/>
                  </a:lnTo>
                  <a:lnTo>
                    <a:pt x="648" y="1050"/>
                  </a:lnTo>
                  <a:lnTo>
                    <a:pt x="648" y="1049"/>
                  </a:lnTo>
                  <a:lnTo>
                    <a:pt x="648" y="1049"/>
                  </a:lnTo>
                  <a:lnTo>
                    <a:pt x="648" y="1048"/>
                  </a:lnTo>
                  <a:lnTo>
                    <a:pt x="646" y="1049"/>
                  </a:lnTo>
                  <a:lnTo>
                    <a:pt x="645" y="1050"/>
                  </a:lnTo>
                  <a:lnTo>
                    <a:pt x="645" y="1050"/>
                  </a:lnTo>
                  <a:lnTo>
                    <a:pt x="644" y="1050"/>
                  </a:lnTo>
                  <a:lnTo>
                    <a:pt x="644" y="1050"/>
                  </a:lnTo>
                  <a:lnTo>
                    <a:pt x="642" y="1052"/>
                  </a:lnTo>
                  <a:lnTo>
                    <a:pt x="641" y="1052"/>
                  </a:lnTo>
                  <a:lnTo>
                    <a:pt x="641" y="1053"/>
                  </a:lnTo>
                  <a:lnTo>
                    <a:pt x="641" y="1053"/>
                  </a:lnTo>
                  <a:lnTo>
                    <a:pt x="641" y="1052"/>
                  </a:lnTo>
                  <a:lnTo>
                    <a:pt x="642" y="1051"/>
                  </a:lnTo>
                  <a:lnTo>
                    <a:pt x="642" y="1050"/>
                  </a:lnTo>
                  <a:lnTo>
                    <a:pt x="643" y="1050"/>
                  </a:lnTo>
                  <a:lnTo>
                    <a:pt x="643" y="1050"/>
                  </a:lnTo>
                  <a:lnTo>
                    <a:pt x="645" y="1048"/>
                  </a:lnTo>
                  <a:lnTo>
                    <a:pt x="648" y="1048"/>
                  </a:lnTo>
                  <a:lnTo>
                    <a:pt x="650" y="1047"/>
                  </a:lnTo>
                  <a:lnTo>
                    <a:pt x="650" y="1046"/>
                  </a:lnTo>
                  <a:lnTo>
                    <a:pt x="654" y="1045"/>
                  </a:lnTo>
                  <a:lnTo>
                    <a:pt x="654" y="1044"/>
                  </a:lnTo>
                  <a:lnTo>
                    <a:pt x="654" y="1043"/>
                  </a:lnTo>
                  <a:lnTo>
                    <a:pt x="654" y="1043"/>
                  </a:lnTo>
                  <a:lnTo>
                    <a:pt x="656" y="1042"/>
                  </a:lnTo>
                  <a:lnTo>
                    <a:pt x="656" y="1042"/>
                  </a:lnTo>
                  <a:lnTo>
                    <a:pt x="656" y="1042"/>
                  </a:lnTo>
                  <a:lnTo>
                    <a:pt x="657" y="1042"/>
                  </a:lnTo>
                  <a:lnTo>
                    <a:pt x="657" y="1042"/>
                  </a:lnTo>
                  <a:lnTo>
                    <a:pt x="656" y="1042"/>
                  </a:lnTo>
                  <a:lnTo>
                    <a:pt x="656" y="1042"/>
                  </a:lnTo>
                  <a:lnTo>
                    <a:pt x="654" y="1044"/>
                  </a:lnTo>
                  <a:lnTo>
                    <a:pt x="654" y="1045"/>
                  </a:lnTo>
                  <a:lnTo>
                    <a:pt x="654" y="1045"/>
                  </a:lnTo>
                  <a:lnTo>
                    <a:pt x="654" y="1046"/>
                  </a:lnTo>
                  <a:lnTo>
                    <a:pt x="654" y="1046"/>
                  </a:lnTo>
                  <a:lnTo>
                    <a:pt x="655" y="1046"/>
                  </a:lnTo>
                  <a:lnTo>
                    <a:pt x="657" y="1044"/>
                  </a:lnTo>
                  <a:lnTo>
                    <a:pt x="661" y="1042"/>
                  </a:lnTo>
                  <a:lnTo>
                    <a:pt x="661" y="1042"/>
                  </a:lnTo>
                  <a:lnTo>
                    <a:pt x="662" y="1042"/>
                  </a:lnTo>
                  <a:lnTo>
                    <a:pt x="662" y="1040"/>
                  </a:lnTo>
                  <a:lnTo>
                    <a:pt x="662" y="1040"/>
                  </a:lnTo>
                  <a:lnTo>
                    <a:pt x="662" y="1039"/>
                  </a:lnTo>
                  <a:lnTo>
                    <a:pt x="662" y="1039"/>
                  </a:lnTo>
                  <a:lnTo>
                    <a:pt x="662" y="1038"/>
                  </a:lnTo>
                  <a:lnTo>
                    <a:pt x="662" y="1038"/>
                  </a:lnTo>
                  <a:lnTo>
                    <a:pt x="663" y="1038"/>
                  </a:lnTo>
                  <a:lnTo>
                    <a:pt x="662" y="1037"/>
                  </a:lnTo>
                  <a:lnTo>
                    <a:pt x="662" y="1038"/>
                  </a:lnTo>
                  <a:lnTo>
                    <a:pt x="661" y="1038"/>
                  </a:lnTo>
                  <a:lnTo>
                    <a:pt x="659" y="1039"/>
                  </a:lnTo>
                  <a:lnTo>
                    <a:pt x="659" y="1039"/>
                  </a:lnTo>
                  <a:lnTo>
                    <a:pt x="658" y="1040"/>
                  </a:lnTo>
                  <a:lnTo>
                    <a:pt x="658" y="1039"/>
                  </a:lnTo>
                  <a:lnTo>
                    <a:pt x="660" y="1038"/>
                  </a:lnTo>
                  <a:lnTo>
                    <a:pt x="662" y="1037"/>
                  </a:lnTo>
                  <a:lnTo>
                    <a:pt x="664" y="1037"/>
                  </a:lnTo>
                  <a:lnTo>
                    <a:pt x="664" y="1037"/>
                  </a:lnTo>
                  <a:lnTo>
                    <a:pt x="667" y="1037"/>
                  </a:lnTo>
                  <a:lnTo>
                    <a:pt x="671" y="1036"/>
                  </a:lnTo>
                  <a:lnTo>
                    <a:pt x="673" y="1037"/>
                  </a:lnTo>
                  <a:lnTo>
                    <a:pt x="673" y="1037"/>
                  </a:lnTo>
                  <a:lnTo>
                    <a:pt x="675" y="1037"/>
                  </a:lnTo>
                  <a:lnTo>
                    <a:pt x="675" y="1038"/>
                  </a:lnTo>
                  <a:lnTo>
                    <a:pt x="675" y="1038"/>
                  </a:lnTo>
                  <a:lnTo>
                    <a:pt x="675" y="1039"/>
                  </a:lnTo>
                  <a:lnTo>
                    <a:pt x="675" y="1040"/>
                  </a:lnTo>
                  <a:lnTo>
                    <a:pt x="674" y="1041"/>
                  </a:lnTo>
                  <a:lnTo>
                    <a:pt x="674" y="1042"/>
                  </a:lnTo>
                  <a:lnTo>
                    <a:pt x="674" y="1042"/>
                  </a:lnTo>
                  <a:lnTo>
                    <a:pt x="674" y="1042"/>
                  </a:lnTo>
                  <a:lnTo>
                    <a:pt x="673" y="1042"/>
                  </a:lnTo>
                  <a:lnTo>
                    <a:pt x="672" y="1042"/>
                  </a:lnTo>
                  <a:lnTo>
                    <a:pt x="671" y="1042"/>
                  </a:lnTo>
                  <a:lnTo>
                    <a:pt x="671" y="1042"/>
                  </a:lnTo>
                  <a:lnTo>
                    <a:pt x="671" y="1043"/>
                  </a:lnTo>
                  <a:lnTo>
                    <a:pt x="671" y="1043"/>
                  </a:lnTo>
                  <a:lnTo>
                    <a:pt x="673" y="1044"/>
                  </a:lnTo>
                  <a:lnTo>
                    <a:pt x="673" y="1044"/>
                  </a:lnTo>
                  <a:lnTo>
                    <a:pt x="673" y="1043"/>
                  </a:lnTo>
                  <a:lnTo>
                    <a:pt x="673" y="1043"/>
                  </a:lnTo>
                  <a:lnTo>
                    <a:pt x="673" y="1044"/>
                  </a:lnTo>
                  <a:lnTo>
                    <a:pt x="674" y="1044"/>
                  </a:lnTo>
                  <a:lnTo>
                    <a:pt x="674" y="1044"/>
                  </a:lnTo>
                  <a:lnTo>
                    <a:pt x="675" y="1045"/>
                  </a:lnTo>
                  <a:lnTo>
                    <a:pt x="675" y="1044"/>
                  </a:lnTo>
                  <a:lnTo>
                    <a:pt x="675" y="1045"/>
                  </a:lnTo>
                  <a:lnTo>
                    <a:pt x="676" y="1045"/>
                  </a:lnTo>
                  <a:lnTo>
                    <a:pt x="677" y="1045"/>
                  </a:lnTo>
                  <a:lnTo>
                    <a:pt x="677" y="1045"/>
                  </a:lnTo>
                  <a:lnTo>
                    <a:pt x="678" y="1046"/>
                  </a:lnTo>
                  <a:lnTo>
                    <a:pt x="680" y="1046"/>
                  </a:lnTo>
                  <a:lnTo>
                    <a:pt x="680" y="1046"/>
                  </a:lnTo>
                  <a:lnTo>
                    <a:pt x="680" y="1046"/>
                  </a:lnTo>
                  <a:lnTo>
                    <a:pt x="680" y="1045"/>
                  </a:lnTo>
                  <a:lnTo>
                    <a:pt x="681" y="1045"/>
                  </a:lnTo>
                  <a:lnTo>
                    <a:pt x="681" y="1045"/>
                  </a:lnTo>
                  <a:lnTo>
                    <a:pt x="681" y="1043"/>
                  </a:lnTo>
                  <a:lnTo>
                    <a:pt x="681" y="1043"/>
                  </a:lnTo>
                  <a:lnTo>
                    <a:pt x="681" y="1042"/>
                  </a:lnTo>
                  <a:lnTo>
                    <a:pt x="681" y="1042"/>
                  </a:lnTo>
                  <a:lnTo>
                    <a:pt x="681" y="1042"/>
                  </a:lnTo>
                  <a:lnTo>
                    <a:pt x="681" y="1042"/>
                  </a:lnTo>
                  <a:lnTo>
                    <a:pt x="680" y="1041"/>
                  </a:lnTo>
                  <a:lnTo>
                    <a:pt x="680" y="1041"/>
                  </a:lnTo>
                  <a:lnTo>
                    <a:pt x="680" y="1040"/>
                  </a:lnTo>
                  <a:lnTo>
                    <a:pt x="679" y="1040"/>
                  </a:lnTo>
                  <a:lnTo>
                    <a:pt x="678" y="1040"/>
                  </a:lnTo>
                  <a:lnTo>
                    <a:pt x="678" y="1039"/>
                  </a:lnTo>
                  <a:lnTo>
                    <a:pt x="677" y="1038"/>
                  </a:lnTo>
                  <a:lnTo>
                    <a:pt x="676" y="1037"/>
                  </a:lnTo>
                  <a:lnTo>
                    <a:pt x="675" y="1037"/>
                  </a:lnTo>
                  <a:lnTo>
                    <a:pt x="675" y="1036"/>
                  </a:lnTo>
                  <a:lnTo>
                    <a:pt x="675" y="1037"/>
                  </a:lnTo>
                  <a:lnTo>
                    <a:pt x="675" y="1036"/>
                  </a:lnTo>
                  <a:lnTo>
                    <a:pt x="675" y="1036"/>
                  </a:lnTo>
                  <a:lnTo>
                    <a:pt x="676" y="1036"/>
                  </a:lnTo>
                  <a:lnTo>
                    <a:pt x="680" y="1036"/>
                  </a:lnTo>
                  <a:lnTo>
                    <a:pt x="680" y="1036"/>
                  </a:lnTo>
                  <a:lnTo>
                    <a:pt x="680" y="1037"/>
                  </a:lnTo>
                  <a:lnTo>
                    <a:pt x="681" y="1036"/>
                  </a:lnTo>
                  <a:lnTo>
                    <a:pt x="682" y="1037"/>
                  </a:lnTo>
                  <a:lnTo>
                    <a:pt x="684" y="1037"/>
                  </a:lnTo>
                  <a:lnTo>
                    <a:pt x="684" y="1037"/>
                  </a:lnTo>
                  <a:lnTo>
                    <a:pt x="687" y="1037"/>
                  </a:lnTo>
                  <a:lnTo>
                    <a:pt x="690" y="1036"/>
                  </a:lnTo>
                  <a:lnTo>
                    <a:pt x="693" y="1035"/>
                  </a:lnTo>
                  <a:lnTo>
                    <a:pt x="693" y="1033"/>
                  </a:lnTo>
                  <a:lnTo>
                    <a:pt x="696" y="1031"/>
                  </a:lnTo>
                  <a:lnTo>
                    <a:pt x="697" y="1026"/>
                  </a:lnTo>
                  <a:lnTo>
                    <a:pt x="697" y="1024"/>
                  </a:lnTo>
                  <a:lnTo>
                    <a:pt x="695" y="1024"/>
                  </a:lnTo>
                  <a:lnTo>
                    <a:pt x="695" y="1024"/>
                  </a:lnTo>
                  <a:lnTo>
                    <a:pt x="695" y="1024"/>
                  </a:lnTo>
                  <a:lnTo>
                    <a:pt x="697" y="1023"/>
                  </a:lnTo>
                  <a:lnTo>
                    <a:pt x="697" y="1024"/>
                  </a:lnTo>
                  <a:lnTo>
                    <a:pt x="701" y="1023"/>
                  </a:lnTo>
                  <a:lnTo>
                    <a:pt x="701" y="1023"/>
                  </a:lnTo>
                  <a:lnTo>
                    <a:pt x="702" y="1023"/>
                  </a:lnTo>
                  <a:lnTo>
                    <a:pt x="702" y="1023"/>
                  </a:lnTo>
                  <a:lnTo>
                    <a:pt x="704" y="1022"/>
                  </a:lnTo>
                  <a:lnTo>
                    <a:pt x="704" y="1021"/>
                  </a:lnTo>
                  <a:lnTo>
                    <a:pt x="705" y="1021"/>
                  </a:lnTo>
                  <a:lnTo>
                    <a:pt x="706" y="1022"/>
                  </a:lnTo>
                  <a:lnTo>
                    <a:pt x="706" y="1020"/>
                  </a:lnTo>
                  <a:lnTo>
                    <a:pt x="706" y="1021"/>
                  </a:lnTo>
                  <a:lnTo>
                    <a:pt x="706" y="1021"/>
                  </a:lnTo>
                  <a:lnTo>
                    <a:pt x="706" y="1021"/>
                  </a:lnTo>
                  <a:lnTo>
                    <a:pt x="707" y="1021"/>
                  </a:lnTo>
                  <a:lnTo>
                    <a:pt x="707" y="1020"/>
                  </a:lnTo>
                  <a:lnTo>
                    <a:pt x="708" y="1020"/>
                  </a:lnTo>
                  <a:lnTo>
                    <a:pt x="708" y="1020"/>
                  </a:lnTo>
                  <a:lnTo>
                    <a:pt x="709" y="1020"/>
                  </a:lnTo>
                  <a:lnTo>
                    <a:pt x="709" y="1020"/>
                  </a:lnTo>
                  <a:lnTo>
                    <a:pt x="710" y="1020"/>
                  </a:lnTo>
                  <a:lnTo>
                    <a:pt x="712" y="1019"/>
                  </a:lnTo>
                  <a:lnTo>
                    <a:pt x="712" y="1020"/>
                  </a:lnTo>
                  <a:lnTo>
                    <a:pt x="713" y="1020"/>
                  </a:lnTo>
                  <a:lnTo>
                    <a:pt x="714" y="1018"/>
                  </a:lnTo>
                  <a:lnTo>
                    <a:pt x="715" y="1018"/>
                  </a:lnTo>
                  <a:lnTo>
                    <a:pt x="715" y="1018"/>
                  </a:lnTo>
                  <a:lnTo>
                    <a:pt x="718" y="1017"/>
                  </a:lnTo>
                  <a:lnTo>
                    <a:pt x="720" y="1017"/>
                  </a:lnTo>
                  <a:lnTo>
                    <a:pt x="722" y="1017"/>
                  </a:lnTo>
                  <a:lnTo>
                    <a:pt x="723" y="1016"/>
                  </a:lnTo>
                  <a:lnTo>
                    <a:pt x="723" y="1017"/>
                  </a:lnTo>
                  <a:lnTo>
                    <a:pt x="726" y="1018"/>
                  </a:lnTo>
                  <a:lnTo>
                    <a:pt x="727" y="1018"/>
                  </a:lnTo>
                  <a:lnTo>
                    <a:pt x="727" y="1017"/>
                  </a:lnTo>
                  <a:lnTo>
                    <a:pt x="728" y="1017"/>
                  </a:lnTo>
                  <a:lnTo>
                    <a:pt x="729" y="1016"/>
                  </a:lnTo>
                  <a:lnTo>
                    <a:pt x="730" y="1016"/>
                  </a:lnTo>
                  <a:lnTo>
                    <a:pt x="732" y="1016"/>
                  </a:lnTo>
                  <a:lnTo>
                    <a:pt x="732" y="1017"/>
                  </a:lnTo>
                  <a:lnTo>
                    <a:pt x="732" y="1018"/>
                  </a:lnTo>
                  <a:lnTo>
                    <a:pt x="732" y="1019"/>
                  </a:lnTo>
                  <a:lnTo>
                    <a:pt x="732" y="1020"/>
                  </a:lnTo>
                  <a:lnTo>
                    <a:pt x="732" y="1020"/>
                  </a:lnTo>
                  <a:lnTo>
                    <a:pt x="732" y="1020"/>
                  </a:lnTo>
                  <a:lnTo>
                    <a:pt x="732" y="1020"/>
                  </a:lnTo>
                  <a:lnTo>
                    <a:pt x="732" y="1019"/>
                  </a:lnTo>
                  <a:lnTo>
                    <a:pt x="732" y="1019"/>
                  </a:lnTo>
                  <a:lnTo>
                    <a:pt x="732" y="1020"/>
                  </a:lnTo>
                  <a:lnTo>
                    <a:pt x="733" y="1020"/>
                  </a:lnTo>
                  <a:lnTo>
                    <a:pt x="736" y="1021"/>
                  </a:lnTo>
                  <a:lnTo>
                    <a:pt x="736" y="1022"/>
                  </a:lnTo>
                  <a:lnTo>
                    <a:pt x="737" y="1023"/>
                  </a:lnTo>
                  <a:lnTo>
                    <a:pt x="741" y="1024"/>
                  </a:lnTo>
                  <a:lnTo>
                    <a:pt x="745" y="1026"/>
                  </a:lnTo>
                  <a:lnTo>
                    <a:pt x="745" y="1027"/>
                  </a:lnTo>
                  <a:lnTo>
                    <a:pt x="746" y="1027"/>
                  </a:lnTo>
                  <a:lnTo>
                    <a:pt x="749" y="1029"/>
                  </a:lnTo>
                  <a:lnTo>
                    <a:pt x="757" y="1031"/>
                  </a:lnTo>
                  <a:lnTo>
                    <a:pt x="760" y="1032"/>
                  </a:lnTo>
                  <a:lnTo>
                    <a:pt x="762" y="1032"/>
                  </a:lnTo>
                  <a:lnTo>
                    <a:pt x="762" y="1032"/>
                  </a:lnTo>
                  <a:lnTo>
                    <a:pt x="763" y="1033"/>
                  </a:lnTo>
                  <a:lnTo>
                    <a:pt x="767" y="1034"/>
                  </a:lnTo>
                  <a:lnTo>
                    <a:pt x="768" y="1034"/>
                  </a:lnTo>
                  <a:lnTo>
                    <a:pt x="768" y="1034"/>
                  </a:lnTo>
                  <a:lnTo>
                    <a:pt x="769" y="1034"/>
                  </a:lnTo>
                  <a:lnTo>
                    <a:pt x="769" y="1034"/>
                  </a:lnTo>
                  <a:lnTo>
                    <a:pt x="773" y="1036"/>
                  </a:lnTo>
                  <a:lnTo>
                    <a:pt x="775" y="1036"/>
                  </a:lnTo>
                  <a:lnTo>
                    <a:pt x="776" y="1035"/>
                  </a:lnTo>
                  <a:lnTo>
                    <a:pt x="777" y="1035"/>
                  </a:lnTo>
                  <a:lnTo>
                    <a:pt x="779" y="1034"/>
                  </a:lnTo>
                  <a:lnTo>
                    <a:pt x="779" y="1033"/>
                  </a:lnTo>
                  <a:lnTo>
                    <a:pt x="780" y="1033"/>
                  </a:lnTo>
                  <a:lnTo>
                    <a:pt x="781" y="1032"/>
                  </a:lnTo>
                  <a:lnTo>
                    <a:pt x="782" y="1032"/>
                  </a:lnTo>
                  <a:lnTo>
                    <a:pt x="782" y="1032"/>
                  </a:lnTo>
                  <a:lnTo>
                    <a:pt x="783" y="1031"/>
                  </a:lnTo>
                  <a:lnTo>
                    <a:pt x="783" y="1031"/>
                  </a:lnTo>
                  <a:lnTo>
                    <a:pt x="784" y="1031"/>
                  </a:lnTo>
                  <a:lnTo>
                    <a:pt x="784" y="1031"/>
                  </a:lnTo>
                  <a:lnTo>
                    <a:pt x="785" y="1030"/>
                  </a:lnTo>
                  <a:lnTo>
                    <a:pt x="786" y="1030"/>
                  </a:lnTo>
                  <a:lnTo>
                    <a:pt x="786" y="1029"/>
                  </a:lnTo>
                  <a:lnTo>
                    <a:pt x="787" y="1029"/>
                  </a:lnTo>
                  <a:lnTo>
                    <a:pt x="787" y="1029"/>
                  </a:lnTo>
                  <a:lnTo>
                    <a:pt x="789" y="1029"/>
                  </a:lnTo>
                  <a:lnTo>
                    <a:pt x="790" y="1028"/>
                  </a:lnTo>
                  <a:lnTo>
                    <a:pt x="790" y="1027"/>
                  </a:lnTo>
                  <a:lnTo>
                    <a:pt x="790" y="1026"/>
                  </a:lnTo>
                  <a:lnTo>
                    <a:pt x="791" y="1025"/>
                  </a:lnTo>
                  <a:lnTo>
                    <a:pt x="792" y="1025"/>
                  </a:lnTo>
                  <a:lnTo>
                    <a:pt x="793" y="1024"/>
                  </a:lnTo>
                  <a:lnTo>
                    <a:pt x="794" y="1024"/>
                  </a:lnTo>
                  <a:lnTo>
                    <a:pt x="794" y="1024"/>
                  </a:lnTo>
                  <a:lnTo>
                    <a:pt x="794" y="1024"/>
                  </a:lnTo>
                  <a:lnTo>
                    <a:pt x="795" y="1024"/>
                  </a:lnTo>
                  <a:lnTo>
                    <a:pt x="796" y="1024"/>
                  </a:lnTo>
                  <a:lnTo>
                    <a:pt x="796" y="1024"/>
                  </a:lnTo>
                  <a:lnTo>
                    <a:pt x="797" y="1024"/>
                  </a:lnTo>
                  <a:lnTo>
                    <a:pt x="797" y="1024"/>
                  </a:lnTo>
                  <a:lnTo>
                    <a:pt x="798" y="1023"/>
                  </a:lnTo>
                  <a:lnTo>
                    <a:pt x="798" y="1023"/>
                  </a:lnTo>
                  <a:lnTo>
                    <a:pt x="799" y="1023"/>
                  </a:lnTo>
                  <a:lnTo>
                    <a:pt x="800" y="1023"/>
                  </a:lnTo>
                  <a:lnTo>
                    <a:pt x="801" y="1023"/>
                  </a:lnTo>
                  <a:lnTo>
                    <a:pt x="801" y="1023"/>
                  </a:lnTo>
                  <a:lnTo>
                    <a:pt x="802" y="1023"/>
                  </a:lnTo>
                  <a:lnTo>
                    <a:pt x="803" y="1022"/>
                  </a:lnTo>
                  <a:lnTo>
                    <a:pt x="803" y="1023"/>
                  </a:lnTo>
                  <a:lnTo>
                    <a:pt x="804" y="1023"/>
                  </a:lnTo>
                  <a:lnTo>
                    <a:pt x="804" y="1025"/>
                  </a:lnTo>
                  <a:lnTo>
                    <a:pt x="805" y="1026"/>
                  </a:lnTo>
                  <a:lnTo>
                    <a:pt x="806" y="1026"/>
                  </a:lnTo>
                  <a:lnTo>
                    <a:pt x="806" y="1026"/>
                  </a:lnTo>
                  <a:lnTo>
                    <a:pt x="807" y="1026"/>
                  </a:lnTo>
                  <a:lnTo>
                    <a:pt x="807" y="1026"/>
                  </a:lnTo>
                  <a:lnTo>
                    <a:pt x="808" y="1026"/>
                  </a:lnTo>
                  <a:lnTo>
                    <a:pt x="808" y="1026"/>
                  </a:lnTo>
                  <a:lnTo>
                    <a:pt x="810" y="1025"/>
                  </a:lnTo>
                  <a:lnTo>
                    <a:pt x="810" y="1025"/>
                  </a:lnTo>
                  <a:lnTo>
                    <a:pt x="811" y="1025"/>
                  </a:lnTo>
                  <a:lnTo>
                    <a:pt x="812" y="1025"/>
                  </a:lnTo>
                  <a:lnTo>
                    <a:pt x="812" y="1024"/>
                  </a:lnTo>
                  <a:lnTo>
                    <a:pt x="813" y="1024"/>
                  </a:lnTo>
                  <a:lnTo>
                    <a:pt x="814" y="1024"/>
                  </a:lnTo>
                  <a:lnTo>
                    <a:pt x="814" y="1025"/>
                  </a:lnTo>
                  <a:lnTo>
                    <a:pt x="814" y="1025"/>
                  </a:lnTo>
                  <a:lnTo>
                    <a:pt x="814" y="1026"/>
                  </a:lnTo>
                  <a:lnTo>
                    <a:pt x="814" y="1026"/>
                  </a:lnTo>
                  <a:lnTo>
                    <a:pt x="814" y="1026"/>
                  </a:lnTo>
                  <a:lnTo>
                    <a:pt x="816" y="1027"/>
                  </a:lnTo>
                  <a:lnTo>
                    <a:pt x="817" y="1026"/>
                  </a:lnTo>
                  <a:lnTo>
                    <a:pt x="819" y="1026"/>
                  </a:lnTo>
                  <a:lnTo>
                    <a:pt x="819" y="1027"/>
                  </a:lnTo>
                  <a:lnTo>
                    <a:pt x="820" y="1027"/>
                  </a:lnTo>
                  <a:lnTo>
                    <a:pt x="820" y="1029"/>
                  </a:lnTo>
                  <a:lnTo>
                    <a:pt x="820" y="1030"/>
                  </a:lnTo>
                  <a:lnTo>
                    <a:pt x="820" y="1030"/>
                  </a:lnTo>
                  <a:lnTo>
                    <a:pt x="820" y="1030"/>
                  </a:lnTo>
                  <a:lnTo>
                    <a:pt x="821" y="1030"/>
                  </a:lnTo>
                  <a:lnTo>
                    <a:pt x="822" y="1030"/>
                  </a:lnTo>
                  <a:lnTo>
                    <a:pt x="822" y="1029"/>
                  </a:lnTo>
                  <a:lnTo>
                    <a:pt x="824" y="1028"/>
                  </a:lnTo>
                  <a:lnTo>
                    <a:pt x="824" y="1028"/>
                  </a:lnTo>
                  <a:lnTo>
                    <a:pt x="825" y="1027"/>
                  </a:lnTo>
                  <a:lnTo>
                    <a:pt x="826" y="1027"/>
                  </a:lnTo>
                  <a:lnTo>
                    <a:pt x="826" y="1027"/>
                  </a:lnTo>
                  <a:lnTo>
                    <a:pt x="827" y="1029"/>
                  </a:lnTo>
                  <a:lnTo>
                    <a:pt x="828" y="1029"/>
                  </a:lnTo>
                  <a:lnTo>
                    <a:pt x="829" y="1029"/>
                  </a:lnTo>
                  <a:lnTo>
                    <a:pt x="830" y="1029"/>
                  </a:lnTo>
                  <a:lnTo>
                    <a:pt x="831" y="1029"/>
                  </a:lnTo>
                  <a:lnTo>
                    <a:pt x="831" y="1029"/>
                  </a:lnTo>
                  <a:lnTo>
                    <a:pt x="831" y="1029"/>
                  </a:lnTo>
                  <a:lnTo>
                    <a:pt x="831" y="1029"/>
                  </a:lnTo>
                  <a:lnTo>
                    <a:pt x="832" y="1029"/>
                  </a:lnTo>
                  <a:lnTo>
                    <a:pt x="832" y="1029"/>
                  </a:lnTo>
                  <a:lnTo>
                    <a:pt x="833" y="1028"/>
                  </a:lnTo>
                  <a:lnTo>
                    <a:pt x="834" y="1028"/>
                  </a:lnTo>
                  <a:lnTo>
                    <a:pt x="835" y="1028"/>
                  </a:lnTo>
                  <a:lnTo>
                    <a:pt x="835" y="1029"/>
                  </a:lnTo>
                  <a:lnTo>
                    <a:pt x="835" y="1029"/>
                  </a:lnTo>
                  <a:lnTo>
                    <a:pt x="837" y="1029"/>
                  </a:lnTo>
                  <a:lnTo>
                    <a:pt x="837" y="1029"/>
                  </a:lnTo>
                  <a:lnTo>
                    <a:pt x="837" y="1029"/>
                  </a:lnTo>
                  <a:lnTo>
                    <a:pt x="837" y="1029"/>
                  </a:lnTo>
                  <a:lnTo>
                    <a:pt x="839" y="1030"/>
                  </a:lnTo>
                  <a:lnTo>
                    <a:pt x="840" y="1030"/>
                  </a:lnTo>
                  <a:lnTo>
                    <a:pt x="840" y="1030"/>
                  </a:lnTo>
                  <a:lnTo>
                    <a:pt x="840" y="1030"/>
                  </a:lnTo>
                  <a:lnTo>
                    <a:pt x="840" y="1030"/>
                  </a:lnTo>
                  <a:lnTo>
                    <a:pt x="842" y="1030"/>
                  </a:lnTo>
                  <a:lnTo>
                    <a:pt x="842" y="1031"/>
                  </a:lnTo>
                  <a:lnTo>
                    <a:pt x="843" y="1031"/>
                  </a:lnTo>
                  <a:lnTo>
                    <a:pt x="843" y="1030"/>
                  </a:lnTo>
                  <a:lnTo>
                    <a:pt x="843" y="1030"/>
                  </a:lnTo>
                  <a:lnTo>
                    <a:pt x="845" y="1030"/>
                  </a:lnTo>
                  <a:lnTo>
                    <a:pt x="845" y="1030"/>
                  </a:lnTo>
                  <a:lnTo>
                    <a:pt x="846" y="1031"/>
                  </a:lnTo>
                  <a:lnTo>
                    <a:pt x="848" y="1031"/>
                  </a:lnTo>
                  <a:lnTo>
                    <a:pt x="848" y="1031"/>
                  </a:lnTo>
                  <a:lnTo>
                    <a:pt x="849" y="1030"/>
                  </a:lnTo>
                  <a:lnTo>
                    <a:pt x="850" y="1030"/>
                  </a:lnTo>
                  <a:lnTo>
                    <a:pt x="850" y="1031"/>
                  </a:lnTo>
                  <a:lnTo>
                    <a:pt x="850" y="1032"/>
                  </a:lnTo>
                  <a:lnTo>
                    <a:pt x="852" y="1033"/>
                  </a:lnTo>
                  <a:lnTo>
                    <a:pt x="853" y="1033"/>
                  </a:lnTo>
                  <a:lnTo>
                    <a:pt x="855" y="1033"/>
                  </a:lnTo>
                  <a:lnTo>
                    <a:pt x="856" y="1033"/>
                  </a:lnTo>
                  <a:lnTo>
                    <a:pt x="858" y="1033"/>
                  </a:lnTo>
                  <a:lnTo>
                    <a:pt x="858" y="1033"/>
                  </a:lnTo>
                  <a:lnTo>
                    <a:pt x="858" y="1034"/>
                  </a:lnTo>
                  <a:lnTo>
                    <a:pt x="858" y="1035"/>
                  </a:lnTo>
                  <a:lnTo>
                    <a:pt x="859" y="1035"/>
                  </a:lnTo>
                  <a:lnTo>
                    <a:pt x="860" y="1035"/>
                  </a:lnTo>
                  <a:lnTo>
                    <a:pt x="860" y="1034"/>
                  </a:lnTo>
                  <a:lnTo>
                    <a:pt x="862" y="1033"/>
                  </a:lnTo>
                  <a:lnTo>
                    <a:pt x="862" y="1033"/>
                  </a:lnTo>
                  <a:lnTo>
                    <a:pt x="862" y="1033"/>
                  </a:lnTo>
                  <a:lnTo>
                    <a:pt x="862" y="1033"/>
                  </a:lnTo>
                  <a:lnTo>
                    <a:pt x="863" y="1033"/>
                  </a:lnTo>
                  <a:lnTo>
                    <a:pt x="864" y="1033"/>
                  </a:lnTo>
                  <a:lnTo>
                    <a:pt x="866" y="1033"/>
                  </a:lnTo>
                  <a:lnTo>
                    <a:pt x="866" y="1033"/>
                  </a:lnTo>
                  <a:lnTo>
                    <a:pt x="866" y="1033"/>
                  </a:lnTo>
                  <a:lnTo>
                    <a:pt x="866" y="1033"/>
                  </a:lnTo>
                  <a:lnTo>
                    <a:pt x="866" y="1033"/>
                  </a:lnTo>
                  <a:lnTo>
                    <a:pt x="867" y="1033"/>
                  </a:lnTo>
                  <a:lnTo>
                    <a:pt x="867" y="1033"/>
                  </a:lnTo>
                  <a:lnTo>
                    <a:pt x="868" y="1033"/>
                  </a:lnTo>
                  <a:lnTo>
                    <a:pt x="869" y="1033"/>
                  </a:lnTo>
                  <a:lnTo>
                    <a:pt x="871" y="1033"/>
                  </a:lnTo>
                  <a:lnTo>
                    <a:pt x="871" y="1033"/>
                  </a:lnTo>
                  <a:lnTo>
                    <a:pt x="872" y="1033"/>
                  </a:lnTo>
                  <a:lnTo>
                    <a:pt x="874" y="1033"/>
                  </a:lnTo>
                  <a:lnTo>
                    <a:pt x="874" y="1033"/>
                  </a:lnTo>
                  <a:lnTo>
                    <a:pt x="875" y="1033"/>
                  </a:lnTo>
                  <a:lnTo>
                    <a:pt x="876" y="1033"/>
                  </a:lnTo>
                  <a:lnTo>
                    <a:pt x="877" y="1033"/>
                  </a:lnTo>
                  <a:lnTo>
                    <a:pt x="877" y="1034"/>
                  </a:lnTo>
                  <a:lnTo>
                    <a:pt x="879" y="1034"/>
                  </a:lnTo>
                  <a:lnTo>
                    <a:pt x="881" y="1034"/>
                  </a:lnTo>
                  <a:lnTo>
                    <a:pt x="884" y="1032"/>
                  </a:lnTo>
                  <a:lnTo>
                    <a:pt x="884" y="1032"/>
                  </a:lnTo>
                  <a:lnTo>
                    <a:pt x="886" y="1033"/>
                  </a:lnTo>
                  <a:lnTo>
                    <a:pt x="886" y="1033"/>
                  </a:lnTo>
                  <a:lnTo>
                    <a:pt x="887" y="1033"/>
                  </a:lnTo>
                  <a:lnTo>
                    <a:pt x="888" y="1033"/>
                  </a:lnTo>
                  <a:lnTo>
                    <a:pt x="888" y="1033"/>
                  </a:lnTo>
                  <a:lnTo>
                    <a:pt x="889" y="1033"/>
                  </a:lnTo>
                  <a:lnTo>
                    <a:pt x="889" y="1032"/>
                  </a:lnTo>
                  <a:lnTo>
                    <a:pt x="890" y="1032"/>
                  </a:lnTo>
                  <a:lnTo>
                    <a:pt x="891" y="1031"/>
                  </a:lnTo>
                  <a:lnTo>
                    <a:pt x="890" y="1030"/>
                  </a:lnTo>
                  <a:lnTo>
                    <a:pt x="890" y="1030"/>
                  </a:lnTo>
                  <a:lnTo>
                    <a:pt x="890" y="1029"/>
                  </a:lnTo>
                  <a:lnTo>
                    <a:pt x="892" y="1028"/>
                  </a:lnTo>
                  <a:lnTo>
                    <a:pt x="892" y="1027"/>
                  </a:lnTo>
                  <a:lnTo>
                    <a:pt x="892" y="1027"/>
                  </a:lnTo>
                  <a:lnTo>
                    <a:pt x="892" y="1027"/>
                  </a:lnTo>
                  <a:lnTo>
                    <a:pt x="893" y="1027"/>
                  </a:lnTo>
                  <a:lnTo>
                    <a:pt x="895" y="1026"/>
                  </a:lnTo>
                  <a:lnTo>
                    <a:pt x="896" y="1026"/>
                  </a:lnTo>
                  <a:lnTo>
                    <a:pt x="897" y="1026"/>
                  </a:lnTo>
                  <a:lnTo>
                    <a:pt x="897" y="1027"/>
                  </a:lnTo>
                  <a:lnTo>
                    <a:pt x="897" y="1028"/>
                  </a:lnTo>
                  <a:lnTo>
                    <a:pt x="897" y="1028"/>
                  </a:lnTo>
                  <a:lnTo>
                    <a:pt x="898" y="1028"/>
                  </a:lnTo>
                  <a:lnTo>
                    <a:pt x="900" y="1029"/>
                  </a:lnTo>
                  <a:lnTo>
                    <a:pt x="900" y="1030"/>
                  </a:lnTo>
                  <a:lnTo>
                    <a:pt x="901" y="1030"/>
                  </a:lnTo>
                  <a:lnTo>
                    <a:pt x="901" y="1030"/>
                  </a:lnTo>
                  <a:lnTo>
                    <a:pt x="901" y="1030"/>
                  </a:lnTo>
                  <a:lnTo>
                    <a:pt x="901" y="1031"/>
                  </a:lnTo>
                  <a:lnTo>
                    <a:pt x="901" y="1031"/>
                  </a:lnTo>
                  <a:lnTo>
                    <a:pt x="902" y="1030"/>
                  </a:lnTo>
                  <a:lnTo>
                    <a:pt x="902" y="1030"/>
                  </a:lnTo>
                  <a:lnTo>
                    <a:pt x="904" y="1030"/>
                  </a:lnTo>
                  <a:lnTo>
                    <a:pt x="905" y="1030"/>
                  </a:lnTo>
                  <a:lnTo>
                    <a:pt x="906" y="1030"/>
                  </a:lnTo>
                  <a:lnTo>
                    <a:pt x="909" y="1031"/>
                  </a:lnTo>
                  <a:lnTo>
                    <a:pt x="910" y="1031"/>
                  </a:lnTo>
                  <a:lnTo>
                    <a:pt x="912" y="1033"/>
                  </a:lnTo>
                  <a:lnTo>
                    <a:pt x="914" y="1033"/>
                  </a:lnTo>
                  <a:lnTo>
                    <a:pt x="915" y="1033"/>
                  </a:lnTo>
                  <a:lnTo>
                    <a:pt x="916" y="1032"/>
                  </a:lnTo>
                  <a:lnTo>
                    <a:pt x="917" y="1031"/>
                  </a:lnTo>
                  <a:lnTo>
                    <a:pt x="917" y="1031"/>
                  </a:lnTo>
                  <a:lnTo>
                    <a:pt x="918" y="1029"/>
                  </a:lnTo>
                  <a:lnTo>
                    <a:pt x="919" y="1029"/>
                  </a:lnTo>
                  <a:lnTo>
                    <a:pt x="919" y="1030"/>
                  </a:lnTo>
                  <a:lnTo>
                    <a:pt x="919" y="1030"/>
                  </a:lnTo>
                  <a:lnTo>
                    <a:pt x="919" y="1029"/>
                  </a:lnTo>
                  <a:lnTo>
                    <a:pt x="920" y="1029"/>
                  </a:lnTo>
                  <a:lnTo>
                    <a:pt x="920" y="1029"/>
                  </a:lnTo>
                  <a:lnTo>
                    <a:pt x="920" y="1029"/>
                  </a:lnTo>
                  <a:lnTo>
                    <a:pt x="921" y="1028"/>
                  </a:lnTo>
                  <a:lnTo>
                    <a:pt x="921" y="1028"/>
                  </a:lnTo>
                  <a:lnTo>
                    <a:pt x="923" y="1026"/>
                  </a:lnTo>
                  <a:lnTo>
                    <a:pt x="923" y="1026"/>
                  </a:lnTo>
                  <a:lnTo>
                    <a:pt x="923" y="1025"/>
                  </a:lnTo>
                  <a:lnTo>
                    <a:pt x="925" y="1024"/>
                  </a:lnTo>
                  <a:lnTo>
                    <a:pt x="926" y="1024"/>
                  </a:lnTo>
                  <a:lnTo>
                    <a:pt x="926" y="1025"/>
                  </a:lnTo>
                  <a:lnTo>
                    <a:pt x="927" y="1025"/>
                  </a:lnTo>
                  <a:lnTo>
                    <a:pt x="932" y="1024"/>
                  </a:lnTo>
                  <a:lnTo>
                    <a:pt x="936" y="1025"/>
                  </a:lnTo>
                  <a:lnTo>
                    <a:pt x="936" y="1026"/>
                  </a:lnTo>
                  <a:lnTo>
                    <a:pt x="937" y="1026"/>
                  </a:lnTo>
                  <a:lnTo>
                    <a:pt x="938" y="1027"/>
                  </a:lnTo>
                  <a:lnTo>
                    <a:pt x="938" y="1027"/>
                  </a:lnTo>
                  <a:lnTo>
                    <a:pt x="941" y="1025"/>
                  </a:lnTo>
                  <a:lnTo>
                    <a:pt x="942" y="1025"/>
                  </a:lnTo>
                  <a:lnTo>
                    <a:pt x="943" y="1025"/>
                  </a:lnTo>
                  <a:lnTo>
                    <a:pt x="942" y="1025"/>
                  </a:lnTo>
                  <a:lnTo>
                    <a:pt x="943" y="1026"/>
                  </a:lnTo>
                  <a:lnTo>
                    <a:pt x="943" y="1025"/>
                  </a:lnTo>
                  <a:lnTo>
                    <a:pt x="945" y="1025"/>
                  </a:lnTo>
                  <a:lnTo>
                    <a:pt x="945" y="1025"/>
                  </a:lnTo>
                  <a:lnTo>
                    <a:pt x="945" y="1026"/>
                  </a:lnTo>
                  <a:lnTo>
                    <a:pt x="945" y="1027"/>
                  </a:lnTo>
                  <a:lnTo>
                    <a:pt x="945" y="1027"/>
                  </a:lnTo>
                  <a:lnTo>
                    <a:pt x="945" y="1027"/>
                  </a:lnTo>
                  <a:lnTo>
                    <a:pt x="945" y="1029"/>
                  </a:lnTo>
                  <a:lnTo>
                    <a:pt x="945" y="1029"/>
                  </a:lnTo>
                  <a:lnTo>
                    <a:pt x="945" y="1029"/>
                  </a:lnTo>
                  <a:lnTo>
                    <a:pt x="945" y="1030"/>
                  </a:lnTo>
                  <a:lnTo>
                    <a:pt x="946" y="1030"/>
                  </a:lnTo>
                  <a:lnTo>
                    <a:pt x="949" y="1032"/>
                  </a:lnTo>
                  <a:lnTo>
                    <a:pt x="952" y="1033"/>
                  </a:lnTo>
                  <a:lnTo>
                    <a:pt x="953" y="1033"/>
                  </a:lnTo>
                  <a:lnTo>
                    <a:pt x="953" y="1032"/>
                  </a:lnTo>
                  <a:lnTo>
                    <a:pt x="953" y="1032"/>
                  </a:lnTo>
                  <a:lnTo>
                    <a:pt x="953" y="1031"/>
                  </a:lnTo>
                  <a:lnTo>
                    <a:pt x="953" y="1031"/>
                  </a:lnTo>
                  <a:lnTo>
                    <a:pt x="953" y="1030"/>
                  </a:lnTo>
                  <a:lnTo>
                    <a:pt x="954" y="1030"/>
                  </a:lnTo>
                  <a:lnTo>
                    <a:pt x="954" y="1030"/>
                  </a:lnTo>
                  <a:lnTo>
                    <a:pt x="957" y="1031"/>
                  </a:lnTo>
                  <a:lnTo>
                    <a:pt x="958" y="1033"/>
                  </a:lnTo>
                  <a:lnTo>
                    <a:pt x="959" y="1033"/>
                  </a:lnTo>
                  <a:lnTo>
                    <a:pt x="958" y="1033"/>
                  </a:lnTo>
                  <a:lnTo>
                    <a:pt x="958" y="1034"/>
                  </a:lnTo>
                  <a:lnTo>
                    <a:pt x="959" y="1035"/>
                  </a:lnTo>
                  <a:lnTo>
                    <a:pt x="960" y="1036"/>
                  </a:lnTo>
                  <a:lnTo>
                    <a:pt x="960" y="1037"/>
                  </a:lnTo>
                  <a:lnTo>
                    <a:pt x="961" y="1037"/>
                  </a:lnTo>
                  <a:lnTo>
                    <a:pt x="962" y="1038"/>
                  </a:lnTo>
                  <a:lnTo>
                    <a:pt x="962" y="1038"/>
                  </a:lnTo>
                  <a:lnTo>
                    <a:pt x="962" y="1039"/>
                  </a:lnTo>
                  <a:lnTo>
                    <a:pt x="962" y="1040"/>
                  </a:lnTo>
                  <a:lnTo>
                    <a:pt x="962" y="1041"/>
                  </a:lnTo>
                  <a:lnTo>
                    <a:pt x="962" y="1042"/>
                  </a:lnTo>
                  <a:lnTo>
                    <a:pt x="963" y="1044"/>
                  </a:lnTo>
                  <a:lnTo>
                    <a:pt x="966" y="1047"/>
                  </a:lnTo>
                  <a:lnTo>
                    <a:pt x="970" y="1049"/>
                  </a:lnTo>
                  <a:lnTo>
                    <a:pt x="971" y="1050"/>
                  </a:lnTo>
                  <a:lnTo>
                    <a:pt x="974" y="1051"/>
                  </a:lnTo>
                  <a:lnTo>
                    <a:pt x="975" y="1053"/>
                  </a:lnTo>
                  <a:lnTo>
                    <a:pt x="974" y="1055"/>
                  </a:lnTo>
                  <a:lnTo>
                    <a:pt x="974" y="1055"/>
                  </a:lnTo>
                  <a:lnTo>
                    <a:pt x="973" y="1059"/>
                  </a:lnTo>
                  <a:lnTo>
                    <a:pt x="974" y="1063"/>
                  </a:lnTo>
                  <a:lnTo>
                    <a:pt x="975" y="1065"/>
                  </a:lnTo>
                  <a:lnTo>
                    <a:pt x="975" y="1066"/>
                  </a:lnTo>
                  <a:lnTo>
                    <a:pt x="975" y="1068"/>
                  </a:lnTo>
                  <a:lnTo>
                    <a:pt x="976" y="1068"/>
                  </a:lnTo>
                  <a:lnTo>
                    <a:pt x="978" y="1069"/>
                  </a:lnTo>
                  <a:lnTo>
                    <a:pt x="978" y="1069"/>
                  </a:lnTo>
                  <a:lnTo>
                    <a:pt x="977" y="1070"/>
                  </a:lnTo>
                  <a:lnTo>
                    <a:pt x="977" y="1070"/>
                  </a:lnTo>
                  <a:lnTo>
                    <a:pt x="977" y="1070"/>
                  </a:lnTo>
                  <a:lnTo>
                    <a:pt x="977" y="1071"/>
                  </a:lnTo>
                  <a:lnTo>
                    <a:pt x="978" y="1073"/>
                  </a:lnTo>
                  <a:lnTo>
                    <a:pt x="977" y="1075"/>
                  </a:lnTo>
                  <a:lnTo>
                    <a:pt x="977" y="1077"/>
                  </a:lnTo>
                  <a:lnTo>
                    <a:pt x="978" y="1079"/>
                  </a:lnTo>
                  <a:lnTo>
                    <a:pt x="978" y="1079"/>
                  </a:lnTo>
                  <a:lnTo>
                    <a:pt x="978" y="1081"/>
                  </a:lnTo>
                  <a:lnTo>
                    <a:pt x="979" y="1081"/>
                  </a:lnTo>
                  <a:lnTo>
                    <a:pt x="979" y="1081"/>
                  </a:lnTo>
                  <a:lnTo>
                    <a:pt x="980" y="1082"/>
                  </a:lnTo>
                  <a:lnTo>
                    <a:pt x="981" y="1082"/>
                  </a:lnTo>
                  <a:lnTo>
                    <a:pt x="981" y="1083"/>
                  </a:lnTo>
                  <a:lnTo>
                    <a:pt x="983" y="1083"/>
                  </a:lnTo>
                  <a:lnTo>
                    <a:pt x="983" y="1084"/>
                  </a:lnTo>
                  <a:lnTo>
                    <a:pt x="984" y="1085"/>
                  </a:lnTo>
                  <a:lnTo>
                    <a:pt x="984" y="1085"/>
                  </a:lnTo>
                  <a:lnTo>
                    <a:pt x="984" y="1085"/>
                  </a:lnTo>
                  <a:lnTo>
                    <a:pt x="984" y="1086"/>
                  </a:lnTo>
                  <a:lnTo>
                    <a:pt x="983" y="1086"/>
                  </a:lnTo>
                  <a:lnTo>
                    <a:pt x="982" y="1087"/>
                  </a:lnTo>
                  <a:lnTo>
                    <a:pt x="982" y="1086"/>
                  </a:lnTo>
                  <a:lnTo>
                    <a:pt x="981" y="1086"/>
                  </a:lnTo>
                  <a:lnTo>
                    <a:pt x="980" y="1085"/>
                  </a:lnTo>
                  <a:lnTo>
                    <a:pt x="980" y="1086"/>
                  </a:lnTo>
                  <a:lnTo>
                    <a:pt x="980" y="1087"/>
                  </a:lnTo>
                  <a:lnTo>
                    <a:pt x="979" y="1087"/>
                  </a:lnTo>
                  <a:lnTo>
                    <a:pt x="979" y="1088"/>
                  </a:lnTo>
                  <a:lnTo>
                    <a:pt x="980" y="1088"/>
                  </a:lnTo>
                  <a:lnTo>
                    <a:pt x="980" y="1089"/>
                  </a:lnTo>
                  <a:lnTo>
                    <a:pt x="981" y="1089"/>
                  </a:lnTo>
                  <a:lnTo>
                    <a:pt x="981" y="1089"/>
                  </a:lnTo>
                  <a:lnTo>
                    <a:pt x="981" y="1088"/>
                  </a:lnTo>
                  <a:lnTo>
                    <a:pt x="981" y="1089"/>
                  </a:lnTo>
                  <a:lnTo>
                    <a:pt x="981" y="1089"/>
                  </a:lnTo>
                  <a:lnTo>
                    <a:pt x="981" y="1089"/>
                  </a:lnTo>
                  <a:lnTo>
                    <a:pt x="981" y="1089"/>
                  </a:lnTo>
                  <a:lnTo>
                    <a:pt x="981" y="1090"/>
                  </a:lnTo>
                  <a:lnTo>
                    <a:pt x="979" y="1091"/>
                  </a:lnTo>
                  <a:lnTo>
                    <a:pt x="979" y="1091"/>
                  </a:lnTo>
                  <a:lnTo>
                    <a:pt x="979" y="1091"/>
                  </a:lnTo>
                  <a:lnTo>
                    <a:pt x="979" y="1092"/>
                  </a:lnTo>
                  <a:lnTo>
                    <a:pt x="979" y="1093"/>
                  </a:lnTo>
                  <a:lnTo>
                    <a:pt x="980" y="1093"/>
                  </a:lnTo>
                  <a:lnTo>
                    <a:pt x="980" y="1094"/>
                  </a:lnTo>
                  <a:lnTo>
                    <a:pt x="981" y="1094"/>
                  </a:lnTo>
                  <a:lnTo>
                    <a:pt x="983" y="1094"/>
                  </a:lnTo>
                  <a:lnTo>
                    <a:pt x="983" y="1095"/>
                  </a:lnTo>
                  <a:lnTo>
                    <a:pt x="982" y="1095"/>
                  </a:lnTo>
                  <a:lnTo>
                    <a:pt x="983" y="1095"/>
                  </a:lnTo>
                  <a:lnTo>
                    <a:pt x="983" y="1096"/>
                  </a:lnTo>
                  <a:lnTo>
                    <a:pt x="982" y="1096"/>
                  </a:lnTo>
                  <a:lnTo>
                    <a:pt x="981" y="1098"/>
                  </a:lnTo>
                  <a:lnTo>
                    <a:pt x="981" y="1098"/>
                  </a:lnTo>
                  <a:lnTo>
                    <a:pt x="981" y="1099"/>
                  </a:lnTo>
                  <a:lnTo>
                    <a:pt x="980" y="1099"/>
                  </a:lnTo>
                  <a:lnTo>
                    <a:pt x="979" y="1100"/>
                  </a:lnTo>
                  <a:lnTo>
                    <a:pt x="979" y="1101"/>
                  </a:lnTo>
                  <a:lnTo>
                    <a:pt x="979" y="1101"/>
                  </a:lnTo>
                  <a:lnTo>
                    <a:pt x="979" y="1102"/>
                  </a:lnTo>
                  <a:lnTo>
                    <a:pt x="979" y="1103"/>
                  </a:lnTo>
                  <a:lnTo>
                    <a:pt x="977" y="1104"/>
                  </a:lnTo>
                  <a:lnTo>
                    <a:pt x="977" y="1106"/>
                  </a:lnTo>
                  <a:lnTo>
                    <a:pt x="976" y="1106"/>
                  </a:lnTo>
                  <a:lnTo>
                    <a:pt x="975" y="1107"/>
                  </a:lnTo>
                  <a:lnTo>
                    <a:pt x="975" y="1107"/>
                  </a:lnTo>
                  <a:lnTo>
                    <a:pt x="975" y="1107"/>
                  </a:lnTo>
                  <a:lnTo>
                    <a:pt x="975" y="1107"/>
                  </a:lnTo>
                  <a:lnTo>
                    <a:pt x="975" y="1108"/>
                  </a:lnTo>
                  <a:lnTo>
                    <a:pt x="975" y="1109"/>
                  </a:lnTo>
                  <a:lnTo>
                    <a:pt x="975" y="1109"/>
                  </a:lnTo>
                  <a:lnTo>
                    <a:pt x="975" y="1109"/>
                  </a:lnTo>
                  <a:lnTo>
                    <a:pt x="975" y="1111"/>
                  </a:lnTo>
                  <a:lnTo>
                    <a:pt x="975" y="1111"/>
                  </a:lnTo>
                  <a:lnTo>
                    <a:pt x="973" y="1111"/>
                  </a:lnTo>
                  <a:lnTo>
                    <a:pt x="973" y="1112"/>
                  </a:lnTo>
                  <a:lnTo>
                    <a:pt x="973" y="1112"/>
                  </a:lnTo>
                  <a:lnTo>
                    <a:pt x="973" y="1113"/>
                  </a:lnTo>
                  <a:lnTo>
                    <a:pt x="972" y="1114"/>
                  </a:lnTo>
                  <a:lnTo>
                    <a:pt x="972" y="1115"/>
                  </a:lnTo>
                  <a:lnTo>
                    <a:pt x="971" y="1115"/>
                  </a:lnTo>
                  <a:lnTo>
                    <a:pt x="971" y="1115"/>
                  </a:lnTo>
                  <a:lnTo>
                    <a:pt x="971" y="1115"/>
                  </a:lnTo>
                  <a:lnTo>
                    <a:pt x="970" y="1114"/>
                  </a:lnTo>
                  <a:lnTo>
                    <a:pt x="970" y="1114"/>
                  </a:lnTo>
                  <a:lnTo>
                    <a:pt x="968" y="1115"/>
                  </a:lnTo>
                  <a:lnTo>
                    <a:pt x="968" y="1115"/>
                  </a:lnTo>
                  <a:lnTo>
                    <a:pt x="967" y="1116"/>
                  </a:lnTo>
                  <a:lnTo>
                    <a:pt x="967" y="1118"/>
                  </a:lnTo>
                  <a:lnTo>
                    <a:pt x="967" y="1119"/>
                  </a:lnTo>
                  <a:lnTo>
                    <a:pt x="968" y="1120"/>
                  </a:lnTo>
                  <a:lnTo>
                    <a:pt x="968" y="1121"/>
                  </a:lnTo>
                  <a:lnTo>
                    <a:pt x="966" y="1122"/>
                  </a:lnTo>
                  <a:lnTo>
                    <a:pt x="966" y="1123"/>
                  </a:lnTo>
                  <a:lnTo>
                    <a:pt x="964" y="1125"/>
                  </a:lnTo>
                  <a:lnTo>
                    <a:pt x="964" y="1125"/>
                  </a:lnTo>
                  <a:lnTo>
                    <a:pt x="964" y="1125"/>
                  </a:lnTo>
                  <a:lnTo>
                    <a:pt x="963" y="1126"/>
                  </a:lnTo>
                  <a:lnTo>
                    <a:pt x="962" y="1126"/>
                  </a:lnTo>
                  <a:lnTo>
                    <a:pt x="962" y="1126"/>
                  </a:lnTo>
                  <a:lnTo>
                    <a:pt x="962" y="1128"/>
                  </a:lnTo>
                  <a:lnTo>
                    <a:pt x="961" y="1128"/>
                  </a:lnTo>
                  <a:lnTo>
                    <a:pt x="960" y="1128"/>
                  </a:lnTo>
                  <a:lnTo>
                    <a:pt x="960" y="1128"/>
                  </a:lnTo>
                  <a:lnTo>
                    <a:pt x="960" y="1128"/>
                  </a:lnTo>
                  <a:lnTo>
                    <a:pt x="959" y="1129"/>
                  </a:lnTo>
                  <a:lnTo>
                    <a:pt x="959" y="1129"/>
                  </a:lnTo>
                  <a:lnTo>
                    <a:pt x="960" y="1129"/>
                  </a:lnTo>
                  <a:lnTo>
                    <a:pt x="960" y="1130"/>
                  </a:lnTo>
                  <a:lnTo>
                    <a:pt x="959" y="1130"/>
                  </a:lnTo>
                  <a:lnTo>
                    <a:pt x="958" y="1132"/>
                  </a:lnTo>
                  <a:lnTo>
                    <a:pt x="958" y="1133"/>
                  </a:lnTo>
                  <a:lnTo>
                    <a:pt x="957" y="1133"/>
                  </a:lnTo>
                  <a:lnTo>
                    <a:pt x="957" y="1133"/>
                  </a:lnTo>
                  <a:lnTo>
                    <a:pt x="956" y="1134"/>
                  </a:lnTo>
                  <a:lnTo>
                    <a:pt x="956" y="1135"/>
                  </a:lnTo>
                  <a:lnTo>
                    <a:pt x="955" y="1135"/>
                  </a:lnTo>
                  <a:lnTo>
                    <a:pt x="955" y="1136"/>
                  </a:lnTo>
                  <a:lnTo>
                    <a:pt x="954" y="1137"/>
                  </a:lnTo>
                  <a:lnTo>
                    <a:pt x="953" y="1137"/>
                  </a:lnTo>
                  <a:lnTo>
                    <a:pt x="953" y="1138"/>
                  </a:lnTo>
                  <a:lnTo>
                    <a:pt x="953" y="1139"/>
                  </a:lnTo>
                  <a:lnTo>
                    <a:pt x="952" y="1140"/>
                  </a:lnTo>
                  <a:lnTo>
                    <a:pt x="951" y="1140"/>
                  </a:lnTo>
                  <a:lnTo>
                    <a:pt x="950" y="1140"/>
                  </a:lnTo>
                  <a:lnTo>
                    <a:pt x="949" y="1141"/>
                  </a:lnTo>
                  <a:lnTo>
                    <a:pt x="949" y="1142"/>
                  </a:lnTo>
                  <a:lnTo>
                    <a:pt x="949" y="1143"/>
                  </a:lnTo>
                  <a:lnTo>
                    <a:pt x="948" y="1144"/>
                  </a:lnTo>
                  <a:lnTo>
                    <a:pt x="947" y="1145"/>
                  </a:lnTo>
                  <a:lnTo>
                    <a:pt x="947" y="1146"/>
                  </a:lnTo>
                  <a:lnTo>
                    <a:pt x="946" y="1147"/>
                  </a:lnTo>
                  <a:lnTo>
                    <a:pt x="946" y="1148"/>
                  </a:lnTo>
                  <a:lnTo>
                    <a:pt x="944" y="1151"/>
                  </a:lnTo>
                  <a:lnTo>
                    <a:pt x="943" y="1154"/>
                  </a:lnTo>
                  <a:lnTo>
                    <a:pt x="942" y="1154"/>
                  </a:lnTo>
                  <a:lnTo>
                    <a:pt x="940" y="1161"/>
                  </a:lnTo>
                  <a:lnTo>
                    <a:pt x="940" y="1161"/>
                  </a:lnTo>
                  <a:lnTo>
                    <a:pt x="940" y="1162"/>
                  </a:lnTo>
                  <a:lnTo>
                    <a:pt x="939" y="1163"/>
                  </a:lnTo>
                  <a:lnTo>
                    <a:pt x="939" y="1163"/>
                  </a:lnTo>
                  <a:lnTo>
                    <a:pt x="938" y="1164"/>
                  </a:lnTo>
                  <a:lnTo>
                    <a:pt x="938" y="1164"/>
                  </a:lnTo>
                  <a:lnTo>
                    <a:pt x="937" y="1167"/>
                  </a:lnTo>
                  <a:lnTo>
                    <a:pt x="936" y="1169"/>
                  </a:lnTo>
                  <a:lnTo>
                    <a:pt x="936" y="1169"/>
                  </a:lnTo>
                  <a:lnTo>
                    <a:pt x="936" y="1170"/>
                  </a:lnTo>
                  <a:lnTo>
                    <a:pt x="936" y="1173"/>
                  </a:lnTo>
                  <a:lnTo>
                    <a:pt x="935" y="1176"/>
                  </a:lnTo>
                  <a:lnTo>
                    <a:pt x="933" y="1180"/>
                  </a:lnTo>
                  <a:lnTo>
                    <a:pt x="932" y="1183"/>
                  </a:lnTo>
                  <a:lnTo>
                    <a:pt x="932" y="1186"/>
                  </a:lnTo>
                  <a:lnTo>
                    <a:pt x="932" y="1192"/>
                  </a:lnTo>
                  <a:lnTo>
                    <a:pt x="932" y="1193"/>
                  </a:lnTo>
                  <a:lnTo>
                    <a:pt x="933" y="1196"/>
                  </a:lnTo>
                  <a:lnTo>
                    <a:pt x="933" y="1197"/>
                  </a:lnTo>
                  <a:lnTo>
                    <a:pt x="934" y="1197"/>
                  </a:lnTo>
                  <a:lnTo>
                    <a:pt x="935" y="1197"/>
                  </a:lnTo>
                  <a:lnTo>
                    <a:pt x="936" y="1197"/>
                  </a:lnTo>
                  <a:lnTo>
                    <a:pt x="936" y="1198"/>
                  </a:lnTo>
                  <a:lnTo>
                    <a:pt x="937" y="1198"/>
                  </a:lnTo>
                  <a:lnTo>
                    <a:pt x="937" y="1198"/>
                  </a:lnTo>
                  <a:lnTo>
                    <a:pt x="937" y="1198"/>
                  </a:lnTo>
                  <a:lnTo>
                    <a:pt x="937" y="1198"/>
                  </a:lnTo>
                  <a:lnTo>
                    <a:pt x="936" y="1199"/>
                  </a:lnTo>
                  <a:lnTo>
                    <a:pt x="935" y="1199"/>
                  </a:lnTo>
                  <a:lnTo>
                    <a:pt x="935" y="1200"/>
                  </a:lnTo>
                  <a:lnTo>
                    <a:pt x="935" y="1200"/>
                  </a:lnTo>
                  <a:lnTo>
                    <a:pt x="935" y="1200"/>
                  </a:lnTo>
                  <a:lnTo>
                    <a:pt x="936" y="1201"/>
                  </a:lnTo>
                  <a:lnTo>
                    <a:pt x="936" y="1201"/>
                  </a:lnTo>
                  <a:lnTo>
                    <a:pt x="936" y="1202"/>
                  </a:lnTo>
                  <a:lnTo>
                    <a:pt x="936" y="1202"/>
                  </a:lnTo>
                  <a:lnTo>
                    <a:pt x="936" y="1202"/>
                  </a:lnTo>
                  <a:lnTo>
                    <a:pt x="936" y="1202"/>
                  </a:lnTo>
                  <a:lnTo>
                    <a:pt x="936" y="1203"/>
                  </a:lnTo>
                  <a:lnTo>
                    <a:pt x="936" y="1205"/>
                  </a:lnTo>
                  <a:lnTo>
                    <a:pt x="934" y="1207"/>
                  </a:lnTo>
                  <a:lnTo>
                    <a:pt x="934" y="1208"/>
                  </a:lnTo>
                  <a:lnTo>
                    <a:pt x="933" y="1209"/>
                  </a:lnTo>
                  <a:lnTo>
                    <a:pt x="932" y="1211"/>
                  </a:lnTo>
                  <a:lnTo>
                    <a:pt x="933" y="1211"/>
                  </a:lnTo>
                  <a:lnTo>
                    <a:pt x="933" y="1211"/>
                  </a:lnTo>
                  <a:lnTo>
                    <a:pt x="932" y="1211"/>
                  </a:lnTo>
                  <a:lnTo>
                    <a:pt x="932" y="1211"/>
                  </a:lnTo>
                  <a:lnTo>
                    <a:pt x="932" y="1212"/>
                  </a:lnTo>
                  <a:lnTo>
                    <a:pt x="931" y="1214"/>
                  </a:lnTo>
                  <a:lnTo>
                    <a:pt x="931" y="1214"/>
                  </a:lnTo>
                  <a:lnTo>
                    <a:pt x="930" y="1215"/>
                  </a:lnTo>
                  <a:lnTo>
                    <a:pt x="930" y="1216"/>
                  </a:lnTo>
                  <a:lnTo>
                    <a:pt x="930" y="1216"/>
                  </a:lnTo>
                  <a:lnTo>
                    <a:pt x="929" y="1217"/>
                  </a:lnTo>
                  <a:lnTo>
                    <a:pt x="929" y="1218"/>
                  </a:lnTo>
                  <a:lnTo>
                    <a:pt x="929" y="1219"/>
                  </a:lnTo>
                  <a:lnTo>
                    <a:pt x="927" y="1220"/>
                  </a:lnTo>
                  <a:lnTo>
                    <a:pt x="927" y="1222"/>
                  </a:lnTo>
                  <a:lnTo>
                    <a:pt x="927" y="1222"/>
                  </a:lnTo>
                  <a:lnTo>
                    <a:pt x="927" y="1222"/>
                  </a:lnTo>
                  <a:lnTo>
                    <a:pt x="927" y="1222"/>
                  </a:lnTo>
                  <a:lnTo>
                    <a:pt x="927" y="1223"/>
                  </a:lnTo>
                  <a:lnTo>
                    <a:pt x="927" y="1223"/>
                  </a:lnTo>
                  <a:lnTo>
                    <a:pt x="927" y="1224"/>
                  </a:lnTo>
                  <a:lnTo>
                    <a:pt x="926" y="1224"/>
                  </a:lnTo>
                  <a:lnTo>
                    <a:pt x="926" y="1224"/>
                  </a:lnTo>
                  <a:lnTo>
                    <a:pt x="926" y="1224"/>
                  </a:lnTo>
                  <a:lnTo>
                    <a:pt x="926" y="1225"/>
                  </a:lnTo>
                  <a:lnTo>
                    <a:pt x="924" y="1226"/>
                  </a:lnTo>
                  <a:lnTo>
                    <a:pt x="924" y="1226"/>
                  </a:lnTo>
                  <a:lnTo>
                    <a:pt x="925" y="1227"/>
                  </a:lnTo>
                  <a:lnTo>
                    <a:pt x="925" y="1227"/>
                  </a:lnTo>
                  <a:lnTo>
                    <a:pt x="923" y="1228"/>
                  </a:lnTo>
                  <a:lnTo>
                    <a:pt x="923" y="1228"/>
                  </a:lnTo>
                  <a:lnTo>
                    <a:pt x="923" y="1228"/>
                  </a:lnTo>
                  <a:lnTo>
                    <a:pt x="923" y="1229"/>
                  </a:lnTo>
                  <a:lnTo>
                    <a:pt x="923" y="1229"/>
                  </a:lnTo>
                  <a:lnTo>
                    <a:pt x="923" y="1230"/>
                  </a:lnTo>
                  <a:lnTo>
                    <a:pt x="921" y="1231"/>
                  </a:lnTo>
                  <a:lnTo>
                    <a:pt x="921" y="1232"/>
                  </a:lnTo>
                  <a:lnTo>
                    <a:pt x="921" y="1232"/>
                  </a:lnTo>
                  <a:lnTo>
                    <a:pt x="920" y="1233"/>
                  </a:lnTo>
                  <a:lnTo>
                    <a:pt x="919" y="1235"/>
                  </a:lnTo>
                  <a:lnTo>
                    <a:pt x="918" y="1235"/>
                  </a:lnTo>
                  <a:lnTo>
                    <a:pt x="919" y="1236"/>
                  </a:lnTo>
                  <a:lnTo>
                    <a:pt x="918" y="1237"/>
                  </a:lnTo>
                  <a:lnTo>
                    <a:pt x="918" y="1237"/>
                  </a:lnTo>
                  <a:lnTo>
                    <a:pt x="917" y="1238"/>
                  </a:lnTo>
                  <a:lnTo>
                    <a:pt x="917" y="1240"/>
                  </a:lnTo>
                  <a:lnTo>
                    <a:pt x="917" y="1240"/>
                  </a:lnTo>
                  <a:lnTo>
                    <a:pt x="917" y="1241"/>
                  </a:lnTo>
                  <a:lnTo>
                    <a:pt x="916" y="1241"/>
                  </a:lnTo>
                  <a:lnTo>
                    <a:pt x="915" y="1241"/>
                  </a:lnTo>
                  <a:lnTo>
                    <a:pt x="915" y="1243"/>
                  </a:lnTo>
                  <a:lnTo>
                    <a:pt x="915" y="1243"/>
                  </a:lnTo>
                  <a:lnTo>
                    <a:pt x="914" y="1245"/>
                  </a:lnTo>
                  <a:lnTo>
                    <a:pt x="914" y="1245"/>
                  </a:lnTo>
                  <a:lnTo>
                    <a:pt x="914" y="1245"/>
                  </a:lnTo>
                  <a:lnTo>
                    <a:pt x="914" y="1246"/>
                  </a:lnTo>
                  <a:lnTo>
                    <a:pt x="915" y="1246"/>
                  </a:lnTo>
                  <a:lnTo>
                    <a:pt x="915" y="1247"/>
                  </a:lnTo>
                  <a:lnTo>
                    <a:pt x="914" y="1247"/>
                  </a:lnTo>
                  <a:lnTo>
                    <a:pt x="914" y="1247"/>
                  </a:lnTo>
                  <a:lnTo>
                    <a:pt x="914" y="1248"/>
                  </a:lnTo>
                  <a:lnTo>
                    <a:pt x="913" y="1248"/>
                  </a:lnTo>
                  <a:lnTo>
                    <a:pt x="913" y="1248"/>
                  </a:lnTo>
                  <a:lnTo>
                    <a:pt x="912" y="1249"/>
                  </a:lnTo>
                  <a:lnTo>
                    <a:pt x="912" y="1250"/>
                  </a:lnTo>
                  <a:lnTo>
                    <a:pt x="911" y="1250"/>
                  </a:lnTo>
                  <a:lnTo>
                    <a:pt x="910" y="1250"/>
                  </a:lnTo>
                  <a:lnTo>
                    <a:pt x="910" y="1252"/>
                  </a:lnTo>
                  <a:lnTo>
                    <a:pt x="911" y="1252"/>
                  </a:lnTo>
                  <a:lnTo>
                    <a:pt x="911" y="1253"/>
                  </a:lnTo>
                  <a:lnTo>
                    <a:pt x="911" y="1254"/>
                  </a:lnTo>
                  <a:lnTo>
                    <a:pt x="912" y="1253"/>
                  </a:lnTo>
                  <a:lnTo>
                    <a:pt x="912" y="1254"/>
                  </a:lnTo>
                  <a:lnTo>
                    <a:pt x="912" y="1254"/>
                  </a:lnTo>
                  <a:lnTo>
                    <a:pt x="911" y="1254"/>
                  </a:lnTo>
                  <a:lnTo>
                    <a:pt x="912" y="1254"/>
                  </a:lnTo>
                  <a:lnTo>
                    <a:pt x="913" y="1254"/>
                  </a:lnTo>
                  <a:lnTo>
                    <a:pt x="913" y="1256"/>
                  </a:lnTo>
                  <a:lnTo>
                    <a:pt x="912" y="1256"/>
                  </a:lnTo>
                  <a:lnTo>
                    <a:pt x="911" y="1256"/>
                  </a:lnTo>
                  <a:lnTo>
                    <a:pt x="911" y="1256"/>
                  </a:lnTo>
                  <a:lnTo>
                    <a:pt x="912" y="1257"/>
                  </a:lnTo>
                  <a:lnTo>
                    <a:pt x="912" y="1257"/>
                  </a:lnTo>
                  <a:lnTo>
                    <a:pt x="913" y="1257"/>
                  </a:lnTo>
                  <a:lnTo>
                    <a:pt x="912" y="1257"/>
                  </a:lnTo>
                  <a:lnTo>
                    <a:pt x="912" y="1257"/>
                  </a:lnTo>
                  <a:lnTo>
                    <a:pt x="911" y="1258"/>
                  </a:lnTo>
                  <a:lnTo>
                    <a:pt x="912" y="1258"/>
                  </a:lnTo>
                  <a:lnTo>
                    <a:pt x="912" y="1258"/>
                  </a:lnTo>
                  <a:lnTo>
                    <a:pt x="912" y="1259"/>
                  </a:lnTo>
                  <a:lnTo>
                    <a:pt x="912" y="1259"/>
                  </a:lnTo>
                  <a:lnTo>
                    <a:pt x="911" y="1259"/>
                  </a:lnTo>
                  <a:lnTo>
                    <a:pt x="911" y="1260"/>
                  </a:lnTo>
                  <a:lnTo>
                    <a:pt x="912" y="1260"/>
                  </a:lnTo>
                  <a:lnTo>
                    <a:pt x="911" y="1261"/>
                  </a:lnTo>
                  <a:lnTo>
                    <a:pt x="911" y="1261"/>
                  </a:lnTo>
                  <a:lnTo>
                    <a:pt x="912" y="1262"/>
                  </a:lnTo>
                  <a:lnTo>
                    <a:pt x="912" y="1263"/>
                  </a:lnTo>
                  <a:lnTo>
                    <a:pt x="912" y="1263"/>
                  </a:lnTo>
                  <a:lnTo>
                    <a:pt x="912" y="1263"/>
                  </a:lnTo>
                  <a:lnTo>
                    <a:pt x="911" y="1263"/>
                  </a:lnTo>
                  <a:lnTo>
                    <a:pt x="911" y="1265"/>
                  </a:lnTo>
                  <a:lnTo>
                    <a:pt x="912" y="1267"/>
                  </a:lnTo>
                  <a:lnTo>
                    <a:pt x="912" y="1267"/>
                  </a:lnTo>
                  <a:lnTo>
                    <a:pt x="912" y="1268"/>
                  </a:lnTo>
                  <a:lnTo>
                    <a:pt x="912" y="1268"/>
                  </a:lnTo>
                  <a:lnTo>
                    <a:pt x="911" y="1269"/>
                  </a:lnTo>
                  <a:lnTo>
                    <a:pt x="911" y="1269"/>
                  </a:lnTo>
                  <a:lnTo>
                    <a:pt x="911" y="1271"/>
                  </a:lnTo>
                  <a:lnTo>
                    <a:pt x="910" y="1271"/>
                  </a:lnTo>
                  <a:lnTo>
                    <a:pt x="910" y="1271"/>
                  </a:lnTo>
                  <a:lnTo>
                    <a:pt x="910" y="1271"/>
                  </a:lnTo>
                  <a:lnTo>
                    <a:pt x="909" y="1272"/>
                  </a:lnTo>
                  <a:lnTo>
                    <a:pt x="909" y="1273"/>
                  </a:lnTo>
                  <a:lnTo>
                    <a:pt x="910" y="1273"/>
                  </a:lnTo>
                  <a:lnTo>
                    <a:pt x="910" y="1273"/>
                  </a:lnTo>
                  <a:lnTo>
                    <a:pt x="910" y="1273"/>
                  </a:lnTo>
                  <a:lnTo>
                    <a:pt x="909" y="1275"/>
                  </a:lnTo>
                  <a:lnTo>
                    <a:pt x="908" y="1275"/>
                  </a:lnTo>
                  <a:lnTo>
                    <a:pt x="908" y="1275"/>
                  </a:lnTo>
                  <a:lnTo>
                    <a:pt x="909" y="1275"/>
                  </a:lnTo>
                  <a:lnTo>
                    <a:pt x="909" y="1275"/>
                  </a:lnTo>
                  <a:lnTo>
                    <a:pt x="910" y="1275"/>
                  </a:lnTo>
                  <a:lnTo>
                    <a:pt x="909" y="1276"/>
                  </a:lnTo>
                  <a:lnTo>
                    <a:pt x="909" y="1277"/>
                  </a:lnTo>
                  <a:lnTo>
                    <a:pt x="908" y="1279"/>
                  </a:lnTo>
                  <a:lnTo>
                    <a:pt x="907" y="1280"/>
                  </a:lnTo>
                  <a:lnTo>
                    <a:pt x="907" y="1280"/>
                  </a:lnTo>
                  <a:lnTo>
                    <a:pt x="906" y="1282"/>
                  </a:lnTo>
                  <a:lnTo>
                    <a:pt x="906" y="1282"/>
                  </a:lnTo>
                  <a:lnTo>
                    <a:pt x="905" y="1282"/>
                  </a:lnTo>
                  <a:lnTo>
                    <a:pt x="905" y="1283"/>
                  </a:lnTo>
                  <a:lnTo>
                    <a:pt x="905" y="1283"/>
                  </a:lnTo>
                  <a:lnTo>
                    <a:pt x="905" y="1283"/>
                  </a:lnTo>
                  <a:lnTo>
                    <a:pt x="905" y="1284"/>
                  </a:lnTo>
                  <a:lnTo>
                    <a:pt x="904" y="1284"/>
                  </a:lnTo>
                  <a:lnTo>
                    <a:pt x="903" y="1286"/>
                  </a:lnTo>
                  <a:lnTo>
                    <a:pt x="902" y="1286"/>
                  </a:lnTo>
                  <a:lnTo>
                    <a:pt x="902" y="1287"/>
                  </a:lnTo>
                  <a:lnTo>
                    <a:pt x="902" y="1288"/>
                  </a:lnTo>
                  <a:lnTo>
                    <a:pt x="899" y="1288"/>
                  </a:lnTo>
                  <a:lnTo>
                    <a:pt x="899" y="1289"/>
                  </a:lnTo>
                  <a:lnTo>
                    <a:pt x="899" y="1289"/>
                  </a:lnTo>
                  <a:lnTo>
                    <a:pt x="900" y="1291"/>
                  </a:lnTo>
                  <a:lnTo>
                    <a:pt x="899" y="1291"/>
                  </a:lnTo>
                  <a:lnTo>
                    <a:pt x="899" y="1292"/>
                  </a:lnTo>
                  <a:lnTo>
                    <a:pt x="899" y="1293"/>
                  </a:lnTo>
                  <a:lnTo>
                    <a:pt x="897" y="1293"/>
                  </a:lnTo>
                  <a:lnTo>
                    <a:pt x="897" y="1293"/>
                  </a:lnTo>
                  <a:lnTo>
                    <a:pt x="897" y="1293"/>
                  </a:lnTo>
                  <a:lnTo>
                    <a:pt x="897" y="1294"/>
                  </a:lnTo>
                  <a:lnTo>
                    <a:pt x="896" y="1295"/>
                  </a:lnTo>
                  <a:lnTo>
                    <a:pt x="896" y="1296"/>
                  </a:lnTo>
                  <a:lnTo>
                    <a:pt x="895" y="1297"/>
                  </a:lnTo>
                  <a:lnTo>
                    <a:pt x="894" y="1298"/>
                  </a:lnTo>
                  <a:lnTo>
                    <a:pt x="894" y="1299"/>
                  </a:lnTo>
                  <a:lnTo>
                    <a:pt x="893" y="1300"/>
                  </a:lnTo>
                  <a:lnTo>
                    <a:pt x="892" y="1300"/>
                  </a:lnTo>
                  <a:lnTo>
                    <a:pt x="892" y="1301"/>
                  </a:lnTo>
                  <a:lnTo>
                    <a:pt x="892" y="1301"/>
                  </a:lnTo>
                  <a:lnTo>
                    <a:pt x="892" y="1301"/>
                  </a:lnTo>
                  <a:lnTo>
                    <a:pt x="892" y="1302"/>
                  </a:lnTo>
                  <a:lnTo>
                    <a:pt x="891" y="1303"/>
                  </a:lnTo>
                  <a:lnTo>
                    <a:pt x="889" y="1303"/>
                  </a:lnTo>
                  <a:lnTo>
                    <a:pt x="889" y="1303"/>
                  </a:lnTo>
                  <a:lnTo>
                    <a:pt x="888" y="1304"/>
                  </a:lnTo>
                  <a:lnTo>
                    <a:pt x="888" y="1304"/>
                  </a:lnTo>
                  <a:lnTo>
                    <a:pt x="888" y="1304"/>
                  </a:lnTo>
                  <a:lnTo>
                    <a:pt x="887" y="1304"/>
                  </a:lnTo>
                  <a:lnTo>
                    <a:pt x="887" y="1305"/>
                  </a:lnTo>
                  <a:lnTo>
                    <a:pt x="885" y="1305"/>
                  </a:lnTo>
                  <a:lnTo>
                    <a:pt x="884" y="1306"/>
                  </a:lnTo>
                  <a:lnTo>
                    <a:pt x="884" y="1306"/>
                  </a:lnTo>
                  <a:lnTo>
                    <a:pt x="884" y="1307"/>
                  </a:lnTo>
                  <a:lnTo>
                    <a:pt x="884" y="1307"/>
                  </a:lnTo>
                  <a:lnTo>
                    <a:pt x="884" y="1308"/>
                  </a:lnTo>
                  <a:lnTo>
                    <a:pt x="883" y="1308"/>
                  </a:lnTo>
                  <a:lnTo>
                    <a:pt x="883" y="1309"/>
                  </a:lnTo>
                  <a:lnTo>
                    <a:pt x="881" y="1309"/>
                  </a:lnTo>
                  <a:lnTo>
                    <a:pt x="880" y="1309"/>
                  </a:lnTo>
                  <a:lnTo>
                    <a:pt x="878" y="1309"/>
                  </a:lnTo>
                  <a:lnTo>
                    <a:pt x="877" y="1310"/>
                  </a:lnTo>
                  <a:lnTo>
                    <a:pt x="876" y="1311"/>
                  </a:lnTo>
                  <a:lnTo>
                    <a:pt x="876" y="1311"/>
                  </a:lnTo>
                  <a:lnTo>
                    <a:pt x="875" y="1313"/>
                  </a:lnTo>
                  <a:lnTo>
                    <a:pt x="875" y="1314"/>
                  </a:lnTo>
                  <a:lnTo>
                    <a:pt x="875" y="1314"/>
                  </a:lnTo>
                  <a:lnTo>
                    <a:pt x="874" y="1315"/>
                  </a:lnTo>
                  <a:lnTo>
                    <a:pt x="874" y="1315"/>
                  </a:lnTo>
                  <a:lnTo>
                    <a:pt x="874" y="1315"/>
                  </a:lnTo>
                  <a:lnTo>
                    <a:pt x="873" y="1319"/>
                  </a:lnTo>
                  <a:lnTo>
                    <a:pt x="872" y="1319"/>
                  </a:lnTo>
                  <a:lnTo>
                    <a:pt x="872" y="1321"/>
                  </a:lnTo>
                  <a:lnTo>
                    <a:pt x="871" y="1323"/>
                  </a:lnTo>
                  <a:lnTo>
                    <a:pt x="871" y="1324"/>
                  </a:lnTo>
                  <a:lnTo>
                    <a:pt x="871" y="1324"/>
                  </a:lnTo>
                  <a:lnTo>
                    <a:pt x="871" y="1326"/>
                  </a:lnTo>
                  <a:lnTo>
                    <a:pt x="871" y="1326"/>
                  </a:lnTo>
                  <a:lnTo>
                    <a:pt x="871" y="1327"/>
                  </a:lnTo>
                  <a:lnTo>
                    <a:pt x="870" y="1329"/>
                  </a:lnTo>
                  <a:lnTo>
                    <a:pt x="870" y="1330"/>
                  </a:lnTo>
                  <a:lnTo>
                    <a:pt x="870" y="1330"/>
                  </a:lnTo>
                  <a:lnTo>
                    <a:pt x="867" y="1331"/>
                  </a:lnTo>
                  <a:lnTo>
                    <a:pt x="866" y="1330"/>
                  </a:lnTo>
                  <a:lnTo>
                    <a:pt x="866" y="1329"/>
                  </a:lnTo>
                  <a:lnTo>
                    <a:pt x="866" y="1329"/>
                  </a:lnTo>
                  <a:lnTo>
                    <a:pt x="866" y="1329"/>
                  </a:lnTo>
                  <a:lnTo>
                    <a:pt x="866" y="1327"/>
                  </a:lnTo>
                  <a:lnTo>
                    <a:pt x="866" y="1327"/>
                  </a:lnTo>
                  <a:lnTo>
                    <a:pt x="866" y="1326"/>
                  </a:lnTo>
                  <a:lnTo>
                    <a:pt x="866" y="1326"/>
                  </a:lnTo>
                  <a:lnTo>
                    <a:pt x="866" y="1325"/>
                  </a:lnTo>
                  <a:lnTo>
                    <a:pt x="865" y="1325"/>
                  </a:lnTo>
                  <a:lnTo>
                    <a:pt x="864" y="1325"/>
                  </a:lnTo>
                  <a:lnTo>
                    <a:pt x="863" y="1325"/>
                  </a:lnTo>
                  <a:lnTo>
                    <a:pt x="862" y="1325"/>
                  </a:lnTo>
                  <a:lnTo>
                    <a:pt x="861" y="1324"/>
                  </a:lnTo>
                  <a:lnTo>
                    <a:pt x="859" y="1324"/>
                  </a:lnTo>
                  <a:lnTo>
                    <a:pt x="858" y="1325"/>
                  </a:lnTo>
                  <a:lnTo>
                    <a:pt x="858" y="1326"/>
                  </a:lnTo>
                  <a:lnTo>
                    <a:pt x="858" y="1327"/>
                  </a:lnTo>
                  <a:lnTo>
                    <a:pt x="858" y="1327"/>
                  </a:lnTo>
                  <a:lnTo>
                    <a:pt x="858" y="1327"/>
                  </a:lnTo>
                  <a:lnTo>
                    <a:pt x="857" y="1328"/>
                  </a:lnTo>
                  <a:lnTo>
                    <a:pt x="856" y="1328"/>
                  </a:lnTo>
                  <a:lnTo>
                    <a:pt x="856" y="1328"/>
                  </a:lnTo>
                  <a:lnTo>
                    <a:pt x="856" y="1329"/>
                  </a:lnTo>
                  <a:lnTo>
                    <a:pt x="857" y="1330"/>
                  </a:lnTo>
                  <a:lnTo>
                    <a:pt x="858" y="1330"/>
                  </a:lnTo>
                  <a:lnTo>
                    <a:pt x="858" y="1331"/>
                  </a:lnTo>
                  <a:lnTo>
                    <a:pt x="858" y="1332"/>
                  </a:lnTo>
                  <a:lnTo>
                    <a:pt x="859" y="1332"/>
                  </a:lnTo>
                  <a:lnTo>
                    <a:pt x="861" y="1332"/>
                  </a:lnTo>
                  <a:lnTo>
                    <a:pt x="862" y="1332"/>
                  </a:lnTo>
                  <a:lnTo>
                    <a:pt x="862" y="1332"/>
                  </a:lnTo>
                  <a:lnTo>
                    <a:pt x="864" y="1332"/>
                  </a:lnTo>
                  <a:lnTo>
                    <a:pt x="864" y="1331"/>
                  </a:lnTo>
                  <a:lnTo>
                    <a:pt x="864" y="1331"/>
                  </a:lnTo>
                  <a:lnTo>
                    <a:pt x="864" y="1332"/>
                  </a:lnTo>
                  <a:lnTo>
                    <a:pt x="865" y="1332"/>
                  </a:lnTo>
                  <a:lnTo>
                    <a:pt x="865" y="1330"/>
                  </a:lnTo>
                  <a:lnTo>
                    <a:pt x="866" y="1330"/>
                  </a:lnTo>
                  <a:lnTo>
                    <a:pt x="866" y="1330"/>
                  </a:lnTo>
                  <a:lnTo>
                    <a:pt x="866" y="1331"/>
                  </a:lnTo>
                  <a:lnTo>
                    <a:pt x="868" y="1331"/>
                  </a:lnTo>
                  <a:lnTo>
                    <a:pt x="871" y="1331"/>
                  </a:lnTo>
                  <a:lnTo>
                    <a:pt x="872" y="1331"/>
                  </a:lnTo>
                  <a:lnTo>
                    <a:pt x="873" y="1331"/>
                  </a:lnTo>
                  <a:lnTo>
                    <a:pt x="873" y="1332"/>
                  </a:lnTo>
                  <a:lnTo>
                    <a:pt x="872" y="1332"/>
                  </a:lnTo>
                  <a:lnTo>
                    <a:pt x="871" y="1332"/>
                  </a:lnTo>
                  <a:lnTo>
                    <a:pt x="871" y="1334"/>
                  </a:lnTo>
                  <a:lnTo>
                    <a:pt x="872" y="1334"/>
                  </a:lnTo>
                  <a:lnTo>
                    <a:pt x="872" y="1335"/>
                  </a:lnTo>
                  <a:lnTo>
                    <a:pt x="872" y="1336"/>
                  </a:lnTo>
                  <a:lnTo>
                    <a:pt x="871" y="1336"/>
                  </a:lnTo>
                  <a:lnTo>
                    <a:pt x="871" y="1336"/>
                  </a:lnTo>
                  <a:lnTo>
                    <a:pt x="871" y="1336"/>
                  </a:lnTo>
                  <a:lnTo>
                    <a:pt x="871" y="1336"/>
                  </a:lnTo>
                  <a:lnTo>
                    <a:pt x="871" y="1337"/>
                  </a:lnTo>
                  <a:lnTo>
                    <a:pt x="870" y="1338"/>
                  </a:lnTo>
                  <a:lnTo>
                    <a:pt x="869" y="1338"/>
                  </a:lnTo>
                  <a:lnTo>
                    <a:pt x="868" y="1339"/>
                  </a:lnTo>
                  <a:lnTo>
                    <a:pt x="867" y="1339"/>
                  </a:lnTo>
                  <a:lnTo>
                    <a:pt x="867" y="1340"/>
                  </a:lnTo>
                  <a:lnTo>
                    <a:pt x="867" y="1340"/>
                  </a:lnTo>
                  <a:lnTo>
                    <a:pt x="866" y="1340"/>
                  </a:lnTo>
                  <a:lnTo>
                    <a:pt x="866" y="1340"/>
                  </a:lnTo>
                  <a:lnTo>
                    <a:pt x="866" y="1340"/>
                  </a:lnTo>
                  <a:lnTo>
                    <a:pt x="865" y="1340"/>
                  </a:lnTo>
                  <a:lnTo>
                    <a:pt x="864" y="1341"/>
                  </a:lnTo>
                  <a:lnTo>
                    <a:pt x="862" y="1343"/>
                  </a:lnTo>
                  <a:lnTo>
                    <a:pt x="862" y="1345"/>
                  </a:lnTo>
                  <a:lnTo>
                    <a:pt x="861" y="1345"/>
                  </a:lnTo>
                  <a:lnTo>
                    <a:pt x="861" y="1345"/>
                  </a:lnTo>
                  <a:lnTo>
                    <a:pt x="861" y="1345"/>
                  </a:lnTo>
                  <a:lnTo>
                    <a:pt x="861" y="1345"/>
                  </a:lnTo>
                  <a:lnTo>
                    <a:pt x="861" y="1346"/>
                  </a:lnTo>
                  <a:lnTo>
                    <a:pt x="860" y="1346"/>
                  </a:lnTo>
                  <a:lnTo>
                    <a:pt x="861" y="1352"/>
                  </a:lnTo>
                  <a:lnTo>
                    <a:pt x="862" y="1353"/>
                  </a:lnTo>
                  <a:lnTo>
                    <a:pt x="864" y="1353"/>
                  </a:lnTo>
                  <a:lnTo>
                    <a:pt x="864" y="1353"/>
                  </a:lnTo>
                  <a:lnTo>
                    <a:pt x="865" y="1353"/>
                  </a:lnTo>
                  <a:lnTo>
                    <a:pt x="865" y="1353"/>
                  </a:lnTo>
                  <a:lnTo>
                    <a:pt x="865" y="1354"/>
                  </a:lnTo>
                  <a:lnTo>
                    <a:pt x="865" y="1355"/>
                  </a:lnTo>
                  <a:lnTo>
                    <a:pt x="864" y="1356"/>
                  </a:lnTo>
                  <a:lnTo>
                    <a:pt x="864" y="1356"/>
                  </a:lnTo>
                  <a:lnTo>
                    <a:pt x="864" y="1356"/>
                  </a:lnTo>
                  <a:lnTo>
                    <a:pt x="864" y="1358"/>
                  </a:lnTo>
                  <a:lnTo>
                    <a:pt x="863" y="1358"/>
                  </a:lnTo>
                  <a:lnTo>
                    <a:pt x="862" y="1359"/>
                  </a:lnTo>
                  <a:lnTo>
                    <a:pt x="862" y="1360"/>
                  </a:lnTo>
                  <a:lnTo>
                    <a:pt x="862" y="1360"/>
                  </a:lnTo>
                  <a:lnTo>
                    <a:pt x="862" y="1360"/>
                  </a:lnTo>
                  <a:lnTo>
                    <a:pt x="861" y="1362"/>
                  </a:lnTo>
                  <a:lnTo>
                    <a:pt x="861" y="1362"/>
                  </a:lnTo>
                  <a:lnTo>
                    <a:pt x="860" y="1363"/>
                  </a:lnTo>
                  <a:lnTo>
                    <a:pt x="860" y="1363"/>
                  </a:lnTo>
                  <a:lnTo>
                    <a:pt x="859" y="1364"/>
                  </a:lnTo>
                  <a:lnTo>
                    <a:pt x="858" y="1364"/>
                  </a:lnTo>
                  <a:lnTo>
                    <a:pt x="858" y="1365"/>
                  </a:lnTo>
                  <a:lnTo>
                    <a:pt x="859" y="1365"/>
                  </a:lnTo>
                  <a:lnTo>
                    <a:pt x="859" y="1366"/>
                  </a:lnTo>
                  <a:lnTo>
                    <a:pt x="858" y="1366"/>
                  </a:lnTo>
                  <a:lnTo>
                    <a:pt x="858" y="1367"/>
                  </a:lnTo>
                  <a:lnTo>
                    <a:pt x="858" y="1367"/>
                  </a:lnTo>
                  <a:lnTo>
                    <a:pt x="858" y="1368"/>
                  </a:lnTo>
                  <a:lnTo>
                    <a:pt x="856" y="1368"/>
                  </a:lnTo>
                  <a:lnTo>
                    <a:pt x="856" y="1369"/>
                  </a:lnTo>
                  <a:lnTo>
                    <a:pt x="856" y="1369"/>
                  </a:lnTo>
                  <a:lnTo>
                    <a:pt x="856" y="1369"/>
                  </a:lnTo>
                  <a:lnTo>
                    <a:pt x="856" y="1370"/>
                  </a:lnTo>
                  <a:lnTo>
                    <a:pt x="855" y="1370"/>
                  </a:lnTo>
                  <a:lnTo>
                    <a:pt x="856" y="1371"/>
                  </a:lnTo>
                  <a:lnTo>
                    <a:pt x="856" y="1371"/>
                  </a:lnTo>
                  <a:lnTo>
                    <a:pt x="855" y="1371"/>
                  </a:lnTo>
                  <a:lnTo>
                    <a:pt x="855" y="1372"/>
                  </a:lnTo>
                  <a:lnTo>
                    <a:pt x="854" y="1373"/>
                  </a:lnTo>
                  <a:lnTo>
                    <a:pt x="852" y="1374"/>
                  </a:lnTo>
                  <a:lnTo>
                    <a:pt x="851" y="1374"/>
                  </a:lnTo>
                  <a:lnTo>
                    <a:pt x="850" y="1374"/>
                  </a:lnTo>
                  <a:lnTo>
                    <a:pt x="849" y="1375"/>
                  </a:lnTo>
                  <a:lnTo>
                    <a:pt x="849" y="1375"/>
                  </a:lnTo>
                  <a:lnTo>
                    <a:pt x="849" y="1375"/>
                  </a:lnTo>
                  <a:lnTo>
                    <a:pt x="848" y="1375"/>
                  </a:lnTo>
                  <a:lnTo>
                    <a:pt x="847" y="1375"/>
                  </a:lnTo>
                  <a:lnTo>
                    <a:pt x="848" y="1376"/>
                  </a:lnTo>
                  <a:lnTo>
                    <a:pt x="847" y="1376"/>
                  </a:lnTo>
                  <a:lnTo>
                    <a:pt x="846" y="1376"/>
                  </a:lnTo>
                  <a:lnTo>
                    <a:pt x="845" y="1377"/>
                  </a:lnTo>
                  <a:lnTo>
                    <a:pt x="845" y="1376"/>
                  </a:lnTo>
                  <a:lnTo>
                    <a:pt x="844" y="1377"/>
                  </a:lnTo>
                  <a:lnTo>
                    <a:pt x="843" y="1378"/>
                  </a:lnTo>
                  <a:lnTo>
                    <a:pt x="842" y="1379"/>
                  </a:lnTo>
                  <a:lnTo>
                    <a:pt x="842" y="1379"/>
                  </a:lnTo>
                  <a:lnTo>
                    <a:pt x="841" y="1380"/>
                  </a:lnTo>
                  <a:lnTo>
                    <a:pt x="840" y="1380"/>
                  </a:lnTo>
                  <a:lnTo>
                    <a:pt x="840" y="1383"/>
                  </a:lnTo>
                  <a:lnTo>
                    <a:pt x="839" y="1383"/>
                  </a:lnTo>
                  <a:lnTo>
                    <a:pt x="839" y="1384"/>
                  </a:lnTo>
                  <a:lnTo>
                    <a:pt x="840" y="1384"/>
                  </a:lnTo>
                  <a:lnTo>
                    <a:pt x="838" y="1384"/>
                  </a:lnTo>
                  <a:lnTo>
                    <a:pt x="838" y="1385"/>
                  </a:lnTo>
                  <a:lnTo>
                    <a:pt x="836" y="1385"/>
                  </a:lnTo>
                  <a:lnTo>
                    <a:pt x="836" y="1386"/>
                  </a:lnTo>
                  <a:lnTo>
                    <a:pt x="836" y="1386"/>
                  </a:lnTo>
                  <a:lnTo>
                    <a:pt x="835" y="1387"/>
                  </a:lnTo>
                  <a:lnTo>
                    <a:pt x="835" y="1387"/>
                  </a:lnTo>
                  <a:lnTo>
                    <a:pt x="834" y="1387"/>
                  </a:lnTo>
                  <a:lnTo>
                    <a:pt x="834" y="1387"/>
                  </a:lnTo>
                  <a:lnTo>
                    <a:pt x="834" y="1388"/>
                  </a:lnTo>
                  <a:lnTo>
                    <a:pt x="833" y="1389"/>
                  </a:lnTo>
                  <a:lnTo>
                    <a:pt x="833" y="1389"/>
                  </a:lnTo>
                  <a:lnTo>
                    <a:pt x="832" y="1390"/>
                  </a:lnTo>
                  <a:lnTo>
                    <a:pt x="832" y="1390"/>
                  </a:lnTo>
                  <a:lnTo>
                    <a:pt x="831" y="1390"/>
                  </a:lnTo>
                  <a:lnTo>
                    <a:pt x="830" y="1391"/>
                  </a:lnTo>
                  <a:lnTo>
                    <a:pt x="830" y="1392"/>
                  </a:lnTo>
                  <a:lnTo>
                    <a:pt x="829" y="1392"/>
                  </a:lnTo>
                  <a:lnTo>
                    <a:pt x="828" y="1392"/>
                  </a:lnTo>
                  <a:lnTo>
                    <a:pt x="827" y="1392"/>
                  </a:lnTo>
                  <a:lnTo>
                    <a:pt x="827" y="1392"/>
                  </a:lnTo>
                  <a:lnTo>
                    <a:pt x="826" y="1394"/>
                  </a:lnTo>
                  <a:lnTo>
                    <a:pt x="825" y="1398"/>
                  </a:lnTo>
                  <a:lnTo>
                    <a:pt x="825" y="1399"/>
                  </a:lnTo>
                  <a:lnTo>
                    <a:pt x="824" y="1400"/>
                  </a:lnTo>
                  <a:lnTo>
                    <a:pt x="823" y="1401"/>
                  </a:lnTo>
                  <a:lnTo>
                    <a:pt x="823" y="1402"/>
                  </a:lnTo>
                  <a:lnTo>
                    <a:pt x="823" y="1402"/>
                  </a:lnTo>
                  <a:lnTo>
                    <a:pt x="823" y="1402"/>
                  </a:lnTo>
                  <a:lnTo>
                    <a:pt x="822" y="1403"/>
                  </a:lnTo>
                  <a:lnTo>
                    <a:pt x="820" y="1402"/>
                  </a:lnTo>
                  <a:lnTo>
                    <a:pt x="819" y="1401"/>
                  </a:lnTo>
                  <a:lnTo>
                    <a:pt x="819" y="1401"/>
                  </a:lnTo>
                  <a:lnTo>
                    <a:pt x="819" y="1401"/>
                  </a:lnTo>
                  <a:lnTo>
                    <a:pt x="817" y="1401"/>
                  </a:lnTo>
                  <a:lnTo>
                    <a:pt x="814" y="1398"/>
                  </a:lnTo>
                  <a:lnTo>
                    <a:pt x="811" y="1398"/>
                  </a:lnTo>
                  <a:lnTo>
                    <a:pt x="807" y="1399"/>
                  </a:lnTo>
                  <a:lnTo>
                    <a:pt x="807" y="1399"/>
                  </a:lnTo>
                  <a:lnTo>
                    <a:pt x="806" y="1399"/>
                  </a:lnTo>
                  <a:lnTo>
                    <a:pt x="806" y="1400"/>
                  </a:lnTo>
                  <a:lnTo>
                    <a:pt x="806" y="1400"/>
                  </a:lnTo>
                  <a:lnTo>
                    <a:pt x="806" y="1400"/>
                  </a:lnTo>
                  <a:lnTo>
                    <a:pt x="805" y="1401"/>
                  </a:lnTo>
                  <a:lnTo>
                    <a:pt x="804" y="1401"/>
                  </a:lnTo>
                  <a:lnTo>
                    <a:pt x="801" y="1401"/>
                  </a:lnTo>
                  <a:lnTo>
                    <a:pt x="801" y="1402"/>
                  </a:lnTo>
                  <a:lnTo>
                    <a:pt x="801" y="1402"/>
                  </a:lnTo>
                  <a:lnTo>
                    <a:pt x="800" y="1403"/>
                  </a:lnTo>
                  <a:lnTo>
                    <a:pt x="800" y="1402"/>
                  </a:lnTo>
                  <a:lnTo>
                    <a:pt x="798" y="1402"/>
                  </a:lnTo>
                  <a:lnTo>
                    <a:pt x="797" y="1401"/>
                  </a:lnTo>
                  <a:lnTo>
                    <a:pt x="797" y="1401"/>
                  </a:lnTo>
                  <a:lnTo>
                    <a:pt x="796" y="1401"/>
                  </a:lnTo>
                  <a:lnTo>
                    <a:pt x="793" y="1401"/>
                  </a:lnTo>
                  <a:lnTo>
                    <a:pt x="793" y="1401"/>
                  </a:lnTo>
                  <a:lnTo>
                    <a:pt x="793" y="1401"/>
                  </a:lnTo>
                  <a:lnTo>
                    <a:pt x="793" y="1402"/>
                  </a:lnTo>
                  <a:lnTo>
                    <a:pt x="793" y="1402"/>
                  </a:lnTo>
                  <a:lnTo>
                    <a:pt x="791" y="1402"/>
                  </a:lnTo>
                  <a:lnTo>
                    <a:pt x="789" y="1402"/>
                  </a:lnTo>
                  <a:lnTo>
                    <a:pt x="786" y="1403"/>
                  </a:lnTo>
                  <a:lnTo>
                    <a:pt x="786" y="1403"/>
                  </a:lnTo>
                  <a:lnTo>
                    <a:pt x="785" y="1404"/>
                  </a:lnTo>
                  <a:lnTo>
                    <a:pt x="783" y="1405"/>
                  </a:lnTo>
                  <a:lnTo>
                    <a:pt x="781" y="1406"/>
                  </a:lnTo>
                  <a:lnTo>
                    <a:pt x="780" y="1406"/>
                  </a:lnTo>
                  <a:lnTo>
                    <a:pt x="771" y="1406"/>
                  </a:lnTo>
                  <a:lnTo>
                    <a:pt x="771" y="1406"/>
                  </a:lnTo>
                  <a:lnTo>
                    <a:pt x="770" y="1405"/>
                  </a:lnTo>
                  <a:lnTo>
                    <a:pt x="770" y="1405"/>
                  </a:lnTo>
                  <a:lnTo>
                    <a:pt x="769" y="1405"/>
                  </a:lnTo>
                  <a:lnTo>
                    <a:pt x="769" y="1405"/>
                  </a:lnTo>
                  <a:lnTo>
                    <a:pt x="768" y="1406"/>
                  </a:lnTo>
                  <a:lnTo>
                    <a:pt x="767" y="1406"/>
                  </a:lnTo>
                  <a:lnTo>
                    <a:pt x="767" y="1407"/>
                  </a:lnTo>
                  <a:lnTo>
                    <a:pt x="765" y="1406"/>
                  </a:lnTo>
                  <a:lnTo>
                    <a:pt x="763" y="1409"/>
                  </a:lnTo>
                  <a:lnTo>
                    <a:pt x="762" y="1410"/>
                  </a:lnTo>
                  <a:lnTo>
                    <a:pt x="762" y="1410"/>
                  </a:lnTo>
                  <a:lnTo>
                    <a:pt x="760" y="1411"/>
                  </a:lnTo>
                  <a:lnTo>
                    <a:pt x="759" y="1412"/>
                  </a:lnTo>
                  <a:lnTo>
                    <a:pt x="758" y="1413"/>
                  </a:lnTo>
                  <a:lnTo>
                    <a:pt x="757" y="1414"/>
                  </a:lnTo>
                  <a:lnTo>
                    <a:pt x="756" y="1416"/>
                  </a:lnTo>
                  <a:lnTo>
                    <a:pt x="754" y="1417"/>
                  </a:lnTo>
                  <a:lnTo>
                    <a:pt x="753" y="1418"/>
                  </a:lnTo>
                  <a:lnTo>
                    <a:pt x="753" y="1419"/>
                  </a:lnTo>
                  <a:lnTo>
                    <a:pt x="753" y="1420"/>
                  </a:lnTo>
                  <a:lnTo>
                    <a:pt x="750" y="1423"/>
                  </a:lnTo>
                  <a:lnTo>
                    <a:pt x="749" y="1423"/>
                  </a:lnTo>
                  <a:lnTo>
                    <a:pt x="749" y="1424"/>
                  </a:lnTo>
                  <a:lnTo>
                    <a:pt x="748" y="1425"/>
                  </a:lnTo>
                  <a:lnTo>
                    <a:pt x="746" y="1427"/>
                  </a:lnTo>
                  <a:lnTo>
                    <a:pt x="745" y="1428"/>
                  </a:lnTo>
                  <a:lnTo>
                    <a:pt x="741" y="1430"/>
                  </a:lnTo>
                  <a:lnTo>
                    <a:pt x="740" y="1431"/>
                  </a:lnTo>
                  <a:lnTo>
                    <a:pt x="740" y="1431"/>
                  </a:lnTo>
                  <a:lnTo>
                    <a:pt x="736" y="1432"/>
                  </a:lnTo>
                  <a:lnTo>
                    <a:pt x="736" y="1431"/>
                  </a:lnTo>
                  <a:lnTo>
                    <a:pt x="734" y="1433"/>
                  </a:lnTo>
                  <a:lnTo>
                    <a:pt x="732" y="1434"/>
                  </a:lnTo>
                  <a:lnTo>
                    <a:pt x="731" y="1435"/>
                  </a:lnTo>
                  <a:lnTo>
                    <a:pt x="731" y="1436"/>
                  </a:lnTo>
                  <a:lnTo>
                    <a:pt x="735" y="1436"/>
                  </a:lnTo>
                  <a:lnTo>
                    <a:pt x="739" y="1436"/>
                  </a:lnTo>
                  <a:lnTo>
                    <a:pt x="740" y="1435"/>
                  </a:lnTo>
                  <a:lnTo>
                    <a:pt x="743" y="1434"/>
                  </a:lnTo>
                  <a:lnTo>
                    <a:pt x="745" y="1433"/>
                  </a:lnTo>
                  <a:lnTo>
                    <a:pt x="746" y="1432"/>
                  </a:lnTo>
                  <a:lnTo>
                    <a:pt x="747" y="1431"/>
                  </a:lnTo>
                  <a:lnTo>
                    <a:pt x="749" y="1430"/>
                  </a:lnTo>
                  <a:lnTo>
                    <a:pt x="751" y="1429"/>
                  </a:lnTo>
                  <a:lnTo>
                    <a:pt x="753" y="1427"/>
                  </a:lnTo>
                  <a:lnTo>
                    <a:pt x="753" y="1427"/>
                  </a:lnTo>
                  <a:lnTo>
                    <a:pt x="757" y="1426"/>
                  </a:lnTo>
                  <a:lnTo>
                    <a:pt x="758" y="1425"/>
                  </a:lnTo>
                  <a:lnTo>
                    <a:pt x="758" y="1425"/>
                  </a:lnTo>
                  <a:lnTo>
                    <a:pt x="762" y="1424"/>
                  </a:lnTo>
                  <a:lnTo>
                    <a:pt x="765" y="1422"/>
                  </a:lnTo>
                  <a:lnTo>
                    <a:pt x="768" y="1421"/>
                  </a:lnTo>
                  <a:lnTo>
                    <a:pt x="771" y="1419"/>
                  </a:lnTo>
                  <a:lnTo>
                    <a:pt x="771" y="1418"/>
                  </a:lnTo>
                  <a:lnTo>
                    <a:pt x="771" y="1418"/>
                  </a:lnTo>
                  <a:lnTo>
                    <a:pt x="772" y="1417"/>
                  </a:lnTo>
                  <a:lnTo>
                    <a:pt x="775" y="1417"/>
                  </a:lnTo>
                  <a:lnTo>
                    <a:pt x="775" y="1417"/>
                  </a:lnTo>
                  <a:lnTo>
                    <a:pt x="777" y="1416"/>
                  </a:lnTo>
                  <a:lnTo>
                    <a:pt x="780" y="1416"/>
                  </a:lnTo>
                  <a:lnTo>
                    <a:pt x="780" y="1416"/>
                  </a:lnTo>
                  <a:lnTo>
                    <a:pt x="780" y="1415"/>
                  </a:lnTo>
                  <a:lnTo>
                    <a:pt x="781" y="1414"/>
                  </a:lnTo>
                  <a:lnTo>
                    <a:pt x="781" y="1414"/>
                  </a:lnTo>
                  <a:lnTo>
                    <a:pt x="783" y="1414"/>
                  </a:lnTo>
                  <a:lnTo>
                    <a:pt x="783" y="1414"/>
                  </a:lnTo>
                  <a:lnTo>
                    <a:pt x="784" y="1413"/>
                  </a:lnTo>
                  <a:lnTo>
                    <a:pt x="785" y="1412"/>
                  </a:lnTo>
                  <a:lnTo>
                    <a:pt x="786" y="1411"/>
                  </a:lnTo>
                  <a:lnTo>
                    <a:pt x="787" y="1411"/>
                  </a:lnTo>
                  <a:lnTo>
                    <a:pt x="787" y="1410"/>
                  </a:lnTo>
                  <a:lnTo>
                    <a:pt x="788" y="1410"/>
                  </a:lnTo>
                  <a:lnTo>
                    <a:pt x="788" y="1410"/>
                  </a:lnTo>
                  <a:lnTo>
                    <a:pt x="788" y="1410"/>
                  </a:lnTo>
                  <a:lnTo>
                    <a:pt x="788" y="1409"/>
                  </a:lnTo>
                  <a:lnTo>
                    <a:pt x="788" y="1408"/>
                  </a:lnTo>
                  <a:lnTo>
                    <a:pt x="791" y="1407"/>
                  </a:lnTo>
                  <a:lnTo>
                    <a:pt x="791" y="1406"/>
                  </a:lnTo>
                  <a:lnTo>
                    <a:pt x="793" y="1406"/>
                  </a:lnTo>
                  <a:lnTo>
                    <a:pt x="794" y="1406"/>
                  </a:lnTo>
                  <a:lnTo>
                    <a:pt x="796" y="1406"/>
                  </a:lnTo>
                  <a:lnTo>
                    <a:pt x="797" y="1406"/>
                  </a:lnTo>
                  <a:lnTo>
                    <a:pt x="798" y="1406"/>
                  </a:lnTo>
                  <a:lnTo>
                    <a:pt x="799" y="1407"/>
                  </a:lnTo>
                  <a:lnTo>
                    <a:pt x="800" y="1408"/>
                  </a:lnTo>
                  <a:lnTo>
                    <a:pt x="801" y="1408"/>
                  </a:lnTo>
                  <a:lnTo>
                    <a:pt x="801" y="1408"/>
                  </a:lnTo>
                  <a:lnTo>
                    <a:pt x="801" y="1408"/>
                  </a:lnTo>
                  <a:lnTo>
                    <a:pt x="801" y="1409"/>
                  </a:lnTo>
                  <a:lnTo>
                    <a:pt x="801" y="1409"/>
                  </a:lnTo>
                  <a:lnTo>
                    <a:pt x="801" y="1410"/>
                  </a:lnTo>
                  <a:lnTo>
                    <a:pt x="801" y="1409"/>
                  </a:lnTo>
                  <a:lnTo>
                    <a:pt x="801" y="1409"/>
                  </a:lnTo>
                  <a:lnTo>
                    <a:pt x="801" y="1410"/>
                  </a:lnTo>
                  <a:lnTo>
                    <a:pt x="801" y="1410"/>
                  </a:lnTo>
                  <a:lnTo>
                    <a:pt x="801" y="1410"/>
                  </a:lnTo>
                  <a:lnTo>
                    <a:pt x="801" y="1410"/>
                  </a:lnTo>
                  <a:lnTo>
                    <a:pt x="801" y="1410"/>
                  </a:lnTo>
                  <a:lnTo>
                    <a:pt x="803" y="1410"/>
                  </a:lnTo>
                  <a:lnTo>
                    <a:pt x="805" y="1410"/>
                  </a:lnTo>
                  <a:lnTo>
                    <a:pt x="806" y="1409"/>
                  </a:lnTo>
                  <a:lnTo>
                    <a:pt x="809" y="1409"/>
                  </a:lnTo>
                  <a:lnTo>
                    <a:pt x="809" y="1408"/>
                  </a:lnTo>
                  <a:lnTo>
                    <a:pt x="810" y="1408"/>
                  </a:lnTo>
                  <a:lnTo>
                    <a:pt x="810" y="1409"/>
                  </a:lnTo>
                  <a:lnTo>
                    <a:pt x="810" y="1409"/>
                  </a:lnTo>
                  <a:lnTo>
                    <a:pt x="810" y="1410"/>
                  </a:lnTo>
                  <a:lnTo>
                    <a:pt x="810" y="1410"/>
                  </a:lnTo>
                  <a:lnTo>
                    <a:pt x="810" y="1410"/>
                  </a:lnTo>
                  <a:lnTo>
                    <a:pt x="810" y="1409"/>
                  </a:lnTo>
                  <a:lnTo>
                    <a:pt x="810" y="1409"/>
                  </a:lnTo>
                  <a:lnTo>
                    <a:pt x="810" y="1409"/>
                  </a:lnTo>
                  <a:lnTo>
                    <a:pt x="811" y="1410"/>
                  </a:lnTo>
                  <a:lnTo>
                    <a:pt x="811" y="1411"/>
                  </a:lnTo>
                  <a:lnTo>
                    <a:pt x="810" y="1415"/>
                  </a:lnTo>
                  <a:lnTo>
                    <a:pt x="810" y="1415"/>
                  </a:lnTo>
                  <a:lnTo>
                    <a:pt x="810" y="1417"/>
                  </a:lnTo>
                  <a:lnTo>
                    <a:pt x="810" y="1418"/>
                  </a:lnTo>
                  <a:lnTo>
                    <a:pt x="810" y="1426"/>
                  </a:lnTo>
                  <a:lnTo>
                    <a:pt x="809" y="1426"/>
                  </a:lnTo>
                  <a:lnTo>
                    <a:pt x="808" y="1427"/>
                  </a:lnTo>
                  <a:lnTo>
                    <a:pt x="807" y="1429"/>
                  </a:lnTo>
                  <a:lnTo>
                    <a:pt x="806" y="1429"/>
                  </a:lnTo>
                  <a:lnTo>
                    <a:pt x="806" y="1430"/>
                  </a:lnTo>
                  <a:lnTo>
                    <a:pt x="806" y="1430"/>
                  </a:lnTo>
                  <a:lnTo>
                    <a:pt x="804" y="1431"/>
                  </a:lnTo>
                  <a:lnTo>
                    <a:pt x="802" y="1431"/>
                  </a:lnTo>
                  <a:lnTo>
                    <a:pt x="802" y="1431"/>
                  </a:lnTo>
                  <a:lnTo>
                    <a:pt x="802" y="1431"/>
                  </a:lnTo>
                  <a:lnTo>
                    <a:pt x="801" y="1431"/>
                  </a:lnTo>
                  <a:lnTo>
                    <a:pt x="801" y="1431"/>
                  </a:lnTo>
                  <a:lnTo>
                    <a:pt x="800" y="1431"/>
                  </a:lnTo>
                  <a:lnTo>
                    <a:pt x="800" y="1431"/>
                  </a:lnTo>
                  <a:lnTo>
                    <a:pt x="799" y="1431"/>
                  </a:lnTo>
                  <a:lnTo>
                    <a:pt x="798" y="1431"/>
                  </a:lnTo>
                  <a:lnTo>
                    <a:pt x="797" y="1432"/>
                  </a:lnTo>
                  <a:lnTo>
                    <a:pt x="797" y="1432"/>
                  </a:lnTo>
                  <a:lnTo>
                    <a:pt x="797" y="1434"/>
                  </a:lnTo>
                  <a:lnTo>
                    <a:pt x="797" y="1433"/>
                  </a:lnTo>
                  <a:lnTo>
                    <a:pt x="798" y="1433"/>
                  </a:lnTo>
                  <a:lnTo>
                    <a:pt x="798" y="1434"/>
                  </a:lnTo>
                  <a:lnTo>
                    <a:pt x="800" y="1434"/>
                  </a:lnTo>
                  <a:lnTo>
                    <a:pt x="801" y="1433"/>
                  </a:lnTo>
                  <a:lnTo>
                    <a:pt x="801" y="1434"/>
                  </a:lnTo>
                  <a:lnTo>
                    <a:pt x="803" y="1435"/>
                  </a:lnTo>
                  <a:lnTo>
                    <a:pt x="804" y="1435"/>
                  </a:lnTo>
                  <a:lnTo>
                    <a:pt x="805" y="1436"/>
                  </a:lnTo>
                  <a:lnTo>
                    <a:pt x="805" y="1436"/>
                  </a:lnTo>
                  <a:lnTo>
                    <a:pt x="806" y="1436"/>
                  </a:lnTo>
                  <a:lnTo>
                    <a:pt x="807" y="1435"/>
                  </a:lnTo>
                  <a:lnTo>
                    <a:pt x="807" y="1433"/>
                  </a:lnTo>
                  <a:lnTo>
                    <a:pt x="808" y="1432"/>
                  </a:lnTo>
                  <a:lnTo>
                    <a:pt x="809" y="1431"/>
                  </a:lnTo>
                  <a:lnTo>
                    <a:pt x="810" y="1433"/>
                  </a:lnTo>
                  <a:lnTo>
                    <a:pt x="810" y="1434"/>
                  </a:lnTo>
                  <a:lnTo>
                    <a:pt x="811" y="1439"/>
                  </a:lnTo>
                  <a:lnTo>
                    <a:pt x="812" y="1439"/>
                  </a:lnTo>
                  <a:lnTo>
                    <a:pt x="813" y="1439"/>
                  </a:lnTo>
                  <a:lnTo>
                    <a:pt x="814" y="1439"/>
                  </a:lnTo>
                  <a:lnTo>
                    <a:pt x="814" y="1440"/>
                  </a:lnTo>
                  <a:lnTo>
                    <a:pt x="814" y="1441"/>
                  </a:lnTo>
                  <a:lnTo>
                    <a:pt x="815" y="1442"/>
                  </a:lnTo>
                  <a:lnTo>
                    <a:pt x="815" y="1442"/>
                  </a:lnTo>
                  <a:lnTo>
                    <a:pt x="817" y="1442"/>
                  </a:lnTo>
                  <a:lnTo>
                    <a:pt x="818" y="1442"/>
                  </a:lnTo>
                  <a:lnTo>
                    <a:pt x="819" y="1442"/>
                  </a:lnTo>
                  <a:lnTo>
                    <a:pt x="819" y="1442"/>
                  </a:lnTo>
                  <a:lnTo>
                    <a:pt x="820" y="1442"/>
                  </a:lnTo>
                  <a:lnTo>
                    <a:pt x="821" y="1443"/>
                  </a:lnTo>
                  <a:lnTo>
                    <a:pt x="822" y="1444"/>
                  </a:lnTo>
                  <a:lnTo>
                    <a:pt x="824" y="1444"/>
                  </a:lnTo>
                  <a:lnTo>
                    <a:pt x="824" y="1444"/>
                  </a:lnTo>
                  <a:lnTo>
                    <a:pt x="825" y="1444"/>
                  </a:lnTo>
                  <a:lnTo>
                    <a:pt x="826" y="1444"/>
                  </a:lnTo>
                  <a:lnTo>
                    <a:pt x="827" y="1444"/>
                  </a:lnTo>
                  <a:lnTo>
                    <a:pt x="827" y="1444"/>
                  </a:lnTo>
                  <a:lnTo>
                    <a:pt x="827" y="1444"/>
                  </a:lnTo>
                  <a:lnTo>
                    <a:pt x="829" y="1444"/>
                  </a:lnTo>
                  <a:lnTo>
                    <a:pt x="830" y="1444"/>
                  </a:lnTo>
                  <a:lnTo>
                    <a:pt x="831" y="1444"/>
                  </a:lnTo>
                  <a:lnTo>
                    <a:pt x="832" y="1445"/>
                  </a:lnTo>
                  <a:lnTo>
                    <a:pt x="832" y="1445"/>
                  </a:lnTo>
                  <a:lnTo>
                    <a:pt x="832" y="1446"/>
                  </a:lnTo>
                  <a:lnTo>
                    <a:pt x="832" y="1446"/>
                  </a:lnTo>
                  <a:lnTo>
                    <a:pt x="833" y="1445"/>
                  </a:lnTo>
                  <a:lnTo>
                    <a:pt x="833" y="1446"/>
                  </a:lnTo>
                  <a:lnTo>
                    <a:pt x="835" y="1446"/>
                  </a:lnTo>
                  <a:lnTo>
                    <a:pt x="836" y="1447"/>
                  </a:lnTo>
                  <a:lnTo>
                    <a:pt x="836" y="1448"/>
                  </a:lnTo>
                  <a:lnTo>
                    <a:pt x="836" y="1449"/>
                  </a:lnTo>
                  <a:lnTo>
                    <a:pt x="836" y="1449"/>
                  </a:lnTo>
                  <a:lnTo>
                    <a:pt x="837" y="1450"/>
                  </a:lnTo>
                  <a:lnTo>
                    <a:pt x="838" y="1450"/>
                  </a:lnTo>
                  <a:lnTo>
                    <a:pt x="838" y="1450"/>
                  </a:lnTo>
                  <a:lnTo>
                    <a:pt x="838" y="1451"/>
                  </a:lnTo>
                  <a:lnTo>
                    <a:pt x="838" y="1452"/>
                  </a:lnTo>
                  <a:lnTo>
                    <a:pt x="839" y="1453"/>
                  </a:lnTo>
                  <a:lnTo>
                    <a:pt x="840" y="1453"/>
                  </a:lnTo>
                  <a:lnTo>
                    <a:pt x="840" y="1453"/>
                  </a:lnTo>
                  <a:lnTo>
                    <a:pt x="840" y="1453"/>
                  </a:lnTo>
                  <a:lnTo>
                    <a:pt x="841" y="1454"/>
                  </a:lnTo>
                  <a:lnTo>
                    <a:pt x="841" y="1454"/>
                  </a:lnTo>
                  <a:lnTo>
                    <a:pt x="842" y="1454"/>
                  </a:lnTo>
                  <a:lnTo>
                    <a:pt x="842" y="1455"/>
                  </a:lnTo>
                  <a:lnTo>
                    <a:pt x="843" y="1455"/>
                  </a:lnTo>
                  <a:lnTo>
                    <a:pt x="843" y="1455"/>
                  </a:lnTo>
                  <a:lnTo>
                    <a:pt x="844" y="1455"/>
                  </a:lnTo>
                  <a:lnTo>
                    <a:pt x="844" y="1455"/>
                  </a:lnTo>
                  <a:lnTo>
                    <a:pt x="845" y="1456"/>
                  </a:lnTo>
                  <a:lnTo>
                    <a:pt x="845" y="1457"/>
                  </a:lnTo>
                  <a:lnTo>
                    <a:pt x="846" y="1457"/>
                  </a:lnTo>
                  <a:lnTo>
                    <a:pt x="846" y="1457"/>
                  </a:lnTo>
                  <a:lnTo>
                    <a:pt x="847" y="1457"/>
                  </a:lnTo>
                  <a:lnTo>
                    <a:pt x="848" y="1458"/>
                  </a:lnTo>
                  <a:lnTo>
                    <a:pt x="848" y="1458"/>
                  </a:lnTo>
                  <a:lnTo>
                    <a:pt x="848" y="1458"/>
                  </a:lnTo>
                  <a:lnTo>
                    <a:pt x="847" y="1460"/>
                  </a:lnTo>
                  <a:lnTo>
                    <a:pt x="846" y="1461"/>
                  </a:lnTo>
                  <a:lnTo>
                    <a:pt x="846" y="1461"/>
                  </a:lnTo>
                  <a:lnTo>
                    <a:pt x="845" y="1462"/>
                  </a:lnTo>
                  <a:lnTo>
                    <a:pt x="845" y="1463"/>
                  </a:lnTo>
                  <a:lnTo>
                    <a:pt x="843" y="1464"/>
                  </a:lnTo>
                  <a:lnTo>
                    <a:pt x="842" y="1464"/>
                  </a:lnTo>
                  <a:lnTo>
                    <a:pt x="841" y="1464"/>
                  </a:lnTo>
                  <a:lnTo>
                    <a:pt x="841" y="1465"/>
                  </a:lnTo>
                  <a:lnTo>
                    <a:pt x="840" y="1465"/>
                  </a:lnTo>
                  <a:lnTo>
                    <a:pt x="840" y="1466"/>
                  </a:lnTo>
                  <a:lnTo>
                    <a:pt x="840" y="1466"/>
                  </a:lnTo>
                  <a:lnTo>
                    <a:pt x="839" y="1467"/>
                  </a:lnTo>
                  <a:lnTo>
                    <a:pt x="838" y="1468"/>
                  </a:lnTo>
                  <a:lnTo>
                    <a:pt x="837" y="1469"/>
                  </a:lnTo>
                  <a:lnTo>
                    <a:pt x="837" y="1470"/>
                  </a:lnTo>
                  <a:lnTo>
                    <a:pt x="836" y="1470"/>
                  </a:lnTo>
                  <a:lnTo>
                    <a:pt x="833" y="1472"/>
                  </a:lnTo>
                  <a:lnTo>
                    <a:pt x="832" y="1473"/>
                  </a:lnTo>
                  <a:lnTo>
                    <a:pt x="832" y="1473"/>
                  </a:lnTo>
                  <a:lnTo>
                    <a:pt x="832" y="1475"/>
                  </a:lnTo>
                  <a:lnTo>
                    <a:pt x="830" y="1475"/>
                  </a:lnTo>
                  <a:lnTo>
                    <a:pt x="828" y="1475"/>
                  </a:lnTo>
                  <a:lnTo>
                    <a:pt x="828" y="1475"/>
                  </a:lnTo>
                  <a:lnTo>
                    <a:pt x="827" y="1475"/>
                  </a:lnTo>
                  <a:lnTo>
                    <a:pt x="827" y="1476"/>
                  </a:lnTo>
                  <a:lnTo>
                    <a:pt x="827" y="1477"/>
                  </a:lnTo>
                  <a:lnTo>
                    <a:pt x="827" y="1477"/>
                  </a:lnTo>
                  <a:lnTo>
                    <a:pt x="826" y="1477"/>
                  </a:lnTo>
                  <a:lnTo>
                    <a:pt x="826" y="1478"/>
                  </a:lnTo>
                  <a:lnTo>
                    <a:pt x="825" y="1478"/>
                  </a:lnTo>
                  <a:lnTo>
                    <a:pt x="824" y="1478"/>
                  </a:lnTo>
                  <a:lnTo>
                    <a:pt x="823" y="1479"/>
                  </a:lnTo>
                  <a:lnTo>
                    <a:pt x="821" y="1479"/>
                  </a:lnTo>
                  <a:lnTo>
                    <a:pt x="820" y="1479"/>
                  </a:lnTo>
                  <a:lnTo>
                    <a:pt x="819" y="1480"/>
                  </a:lnTo>
                  <a:lnTo>
                    <a:pt x="818" y="1481"/>
                  </a:lnTo>
                  <a:lnTo>
                    <a:pt x="817" y="1481"/>
                  </a:lnTo>
                  <a:lnTo>
                    <a:pt x="816" y="1482"/>
                  </a:lnTo>
                  <a:lnTo>
                    <a:pt x="814" y="1482"/>
                  </a:lnTo>
                  <a:lnTo>
                    <a:pt x="814" y="1483"/>
                  </a:lnTo>
                  <a:lnTo>
                    <a:pt x="813" y="1483"/>
                  </a:lnTo>
                  <a:lnTo>
                    <a:pt x="813" y="1483"/>
                  </a:lnTo>
                  <a:lnTo>
                    <a:pt x="812" y="1483"/>
                  </a:lnTo>
                  <a:lnTo>
                    <a:pt x="812" y="1484"/>
                  </a:lnTo>
                  <a:lnTo>
                    <a:pt x="811" y="1484"/>
                  </a:lnTo>
                  <a:lnTo>
                    <a:pt x="811" y="1485"/>
                  </a:lnTo>
                  <a:lnTo>
                    <a:pt x="810" y="1487"/>
                  </a:lnTo>
                  <a:lnTo>
                    <a:pt x="810" y="1487"/>
                  </a:lnTo>
                  <a:lnTo>
                    <a:pt x="810" y="1487"/>
                  </a:lnTo>
                  <a:lnTo>
                    <a:pt x="809" y="1487"/>
                  </a:lnTo>
                  <a:lnTo>
                    <a:pt x="810" y="1486"/>
                  </a:lnTo>
                  <a:lnTo>
                    <a:pt x="809" y="1486"/>
                  </a:lnTo>
                  <a:lnTo>
                    <a:pt x="809" y="1486"/>
                  </a:lnTo>
                  <a:lnTo>
                    <a:pt x="808" y="1487"/>
                  </a:lnTo>
                  <a:lnTo>
                    <a:pt x="808" y="1486"/>
                  </a:lnTo>
                  <a:lnTo>
                    <a:pt x="809" y="1486"/>
                  </a:lnTo>
                  <a:lnTo>
                    <a:pt x="809" y="1485"/>
                  </a:lnTo>
                  <a:lnTo>
                    <a:pt x="808" y="1485"/>
                  </a:lnTo>
                  <a:lnTo>
                    <a:pt x="807" y="1485"/>
                  </a:lnTo>
                  <a:lnTo>
                    <a:pt x="806" y="1486"/>
                  </a:lnTo>
                  <a:lnTo>
                    <a:pt x="806" y="1487"/>
                  </a:lnTo>
                  <a:lnTo>
                    <a:pt x="805" y="1487"/>
                  </a:lnTo>
                  <a:lnTo>
                    <a:pt x="804" y="1487"/>
                  </a:lnTo>
                  <a:lnTo>
                    <a:pt x="804" y="1486"/>
                  </a:lnTo>
                  <a:lnTo>
                    <a:pt x="802" y="1485"/>
                  </a:lnTo>
                  <a:lnTo>
                    <a:pt x="801" y="1486"/>
                  </a:lnTo>
                  <a:lnTo>
                    <a:pt x="801" y="1486"/>
                  </a:lnTo>
                  <a:lnTo>
                    <a:pt x="800" y="1486"/>
                  </a:lnTo>
                  <a:lnTo>
                    <a:pt x="800" y="1485"/>
                  </a:lnTo>
                  <a:lnTo>
                    <a:pt x="800" y="1485"/>
                  </a:lnTo>
                  <a:lnTo>
                    <a:pt x="801" y="1484"/>
                  </a:lnTo>
                  <a:lnTo>
                    <a:pt x="800" y="1483"/>
                  </a:lnTo>
                  <a:lnTo>
                    <a:pt x="798" y="1484"/>
                  </a:lnTo>
                  <a:lnTo>
                    <a:pt x="798" y="1484"/>
                  </a:lnTo>
                  <a:lnTo>
                    <a:pt x="798" y="1485"/>
                  </a:lnTo>
                  <a:lnTo>
                    <a:pt x="798" y="1484"/>
                  </a:lnTo>
                  <a:lnTo>
                    <a:pt x="797" y="1484"/>
                  </a:lnTo>
                  <a:lnTo>
                    <a:pt x="798" y="1483"/>
                  </a:lnTo>
                  <a:lnTo>
                    <a:pt x="799" y="1483"/>
                  </a:lnTo>
                  <a:lnTo>
                    <a:pt x="799" y="1483"/>
                  </a:lnTo>
                  <a:lnTo>
                    <a:pt x="799" y="1483"/>
                  </a:lnTo>
                  <a:lnTo>
                    <a:pt x="799" y="1483"/>
                  </a:lnTo>
                  <a:lnTo>
                    <a:pt x="798" y="1482"/>
                  </a:lnTo>
                  <a:lnTo>
                    <a:pt x="798" y="1481"/>
                  </a:lnTo>
                  <a:lnTo>
                    <a:pt x="798" y="1481"/>
                  </a:lnTo>
                  <a:lnTo>
                    <a:pt x="797" y="1480"/>
                  </a:lnTo>
                  <a:lnTo>
                    <a:pt x="797" y="1480"/>
                  </a:lnTo>
                  <a:lnTo>
                    <a:pt x="794" y="1479"/>
                  </a:lnTo>
                  <a:lnTo>
                    <a:pt x="793" y="1479"/>
                  </a:lnTo>
                  <a:lnTo>
                    <a:pt x="793" y="1479"/>
                  </a:lnTo>
                  <a:lnTo>
                    <a:pt x="793" y="1479"/>
                  </a:lnTo>
                  <a:lnTo>
                    <a:pt x="789" y="1479"/>
                  </a:lnTo>
                  <a:lnTo>
                    <a:pt x="786" y="1479"/>
                  </a:lnTo>
                  <a:lnTo>
                    <a:pt x="786" y="1479"/>
                  </a:lnTo>
                  <a:lnTo>
                    <a:pt x="785" y="1479"/>
                  </a:lnTo>
                  <a:lnTo>
                    <a:pt x="783" y="1480"/>
                  </a:lnTo>
                  <a:lnTo>
                    <a:pt x="781" y="1482"/>
                  </a:lnTo>
                  <a:lnTo>
                    <a:pt x="780" y="1483"/>
                  </a:lnTo>
                  <a:lnTo>
                    <a:pt x="780" y="1483"/>
                  </a:lnTo>
                  <a:lnTo>
                    <a:pt x="780" y="1485"/>
                  </a:lnTo>
                  <a:lnTo>
                    <a:pt x="778" y="1486"/>
                  </a:lnTo>
                  <a:lnTo>
                    <a:pt x="777" y="1488"/>
                  </a:lnTo>
                  <a:lnTo>
                    <a:pt x="776" y="1488"/>
                  </a:lnTo>
                  <a:lnTo>
                    <a:pt x="776" y="1488"/>
                  </a:lnTo>
                  <a:lnTo>
                    <a:pt x="775" y="1489"/>
                  </a:lnTo>
                  <a:lnTo>
                    <a:pt x="774" y="1490"/>
                  </a:lnTo>
                  <a:lnTo>
                    <a:pt x="772" y="1492"/>
                  </a:lnTo>
                  <a:lnTo>
                    <a:pt x="772" y="1492"/>
                  </a:lnTo>
                  <a:lnTo>
                    <a:pt x="771" y="1492"/>
                  </a:lnTo>
                  <a:lnTo>
                    <a:pt x="771" y="1492"/>
                  </a:lnTo>
                  <a:lnTo>
                    <a:pt x="770" y="1492"/>
                  </a:lnTo>
                  <a:lnTo>
                    <a:pt x="769" y="1493"/>
                  </a:lnTo>
                  <a:lnTo>
                    <a:pt x="768" y="1494"/>
                  </a:lnTo>
                  <a:lnTo>
                    <a:pt x="768" y="1494"/>
                  </a:lnTo>
                  <a:lnTo>
                    <a:pt x="767" y="1495"/>
                  </a:lnTo>
                  <a:lnTo>
                    <a:pt x="767" y="1495"/>
                  </a:lnTo>
                  <a:lnTo>
                    <a:pt x="767" y="1496"/>
                  </a:lnTo>
                  <a:lnTo>
                    <a:pt x="766" y="1497"/>
                  </a:lnTo>
                  <a:lnTo>
                    <a:pt x="766" y="1497"/>
                  </a:lnTo>
                  <a:lnTo>
                    <a:pt x="764" y="1500"/>
                  </a:lnTo>
                  <a:lnTo>
                    <a:pt x="763" y="1500"/>
                  </a:lnTo>
                  <a:lnTo>
                    <a:pt x="762" y="1500"/>
                  </a:lnTo>
                  <a:lnTo>
                    <a:pt x="762" y="1501"/>
                  </a:lnTo>
                  <a:lnTo>
                    <a:pt x="761" y="1501"/>
                  </a:lnTo>
                  <a:lnTo>
                    <a:pt x="760" y="1502"/>
                  </a:lnTo>
                  <a:lnTo>
                    <a:pt x="760" y="1502"/>
                  </a:lnTo>
                  <a:lnTo>
                    <a:pt x="759" y="1503"/>
                  </a:lnTo>
                  <a:lnTo>
                    <a:pt x="758" y="1505"/>
                  </a:lnTo>
                  <a:lnTo>
                    <a:pt x="758" y="1505"/>
                  </a:lnTo>
                  <a:lnTo>
                    <a:pt x="756" y="1506"/>
                  </a:lnTo>
                  <a:lnTo>
                    <a:pt x="755" y="1506"/>
                  </a:lnTo>
                  <a:lnTo>
                    <a:pt x="755" y="1506"/>
                  </a:lnTo>
                  <a:lnTo>
                    <a:pt x="754" y="1506"/>
                  </a:lnTo>
                  <a:lnTo>
                    <a:pt x="753" y="1507"/>
                  </a:lnTo>
                  <a:lnTo>
                    <a:pt x="753" y="1507"/>
                  </a:lnTo>
                  <a:lnTo>
                    <a:pt x="753" y="1508"/>
                  </a:lnTo>
                  <a:lnTo>
                    <a:pt x="753" y="1509"/>
                  </a:lnTo>
                  <a:lnTo>
                    <a:pt x="752" y="1511"/>
                  </a:lnTo>
                  <a:lnTo>
                    <a:pt x="752" y="1514"/>
                  </a:lnTo>
                  <a:lnTo>
                    <a:pt x="752" y="1515"/>
                  </a:lnTo>
                  <a:lnTo>
                    <a:pt x="752" y="1517"/>
                  </a:lnTo>
                  <a:lnTo>
                    <a:pt x="751" y="1519"/>
                  </a:lnTo>
                  <a:lnTo>
                    <a:pt x="750" y="1520"/>
                  </a:lnTo>
                  <a:lnTo>
                    <a:pt x="750" y="1521"/>
                  </a:lnTo>
                  <a:lnTo>
                    <a:pt x="749" y="1521"/>
                  </a:lnTo>
                  <a:lnTo>
                    <a:pt x="749" y="1522"/>
                  </a:lnTo>
                  <a:lnTo>
                    <a:pt x="749" y="1522"/>
                  </a:lnTo>
                  <a:lnTo>
                    <a:pt x="748" y="1523"/>
                  </a:lnTo>
                  <a:lnTo>
                    <a:pt x="748" y="1522"/>
                  </a:lnTo>
                  <a:lnTo>
                    <a:pt x="747" y="1522"/>
                  </a:lnTo>
                  <a:lnTo>
                    <a:pt x="742" y="1522"/>
                  </a:lnTo>
                  <a:lnTo>
                    <a:pt x="741" y="1523"/>
                  </a:lnTo>
                  <a:lnTo>
                    <a:pt x="740" y="1523"/>
                  </a:lnTo>
                  <a:lnTo>
                    <a:pt x="741" y="1525"/>
                  </a:lnTo>
                  <a:lnTo>
                    <a:pt x="740" y="1524"/>
                  </a:lnTo>
                  <a:lnTo>
                    <a:pt x="740" y="1525"/>
                  </a:lnTo>
                  <a:lnTo>
                    <a:pt x="739" y="1526"/>
                  </a:lnTo>
                  <a:lnTo>
                    <a:pt x="739" y="1525"/>
                  </a:lnTo>
                  <a:lnTo>
                    <a:pt x="738" y="1525"/>
                  </a:lnTo>
                  <a:lnTo>
                    <a:pt x="737" y="1524"/>
                  </a:lnTo>
                  <a:lnTo>
                    <a:pt x="736" y="1524"/>
                  </a:lnTo>
                  <a:lnTo>
                    <a:pt x="737" y="1523"/>
                  </a:lnTo>
                  <a:lnTo>
                    <a:pt x="736" y="1523"/>
                  </a:lnTo>
                  <a:lnTo>
                    <a:pt x="735" y="1524"/>
                  </a:lnTo>
                  <a:lnTo>
                    <a:pt x="734" y="1523"/>
                  </a:lnTo>
                  <a:lnTo>
                    <a:pt x="731" y="1525"/>
                  </a:lnTo>
                  <a:lnTo>
                    <a:pt x="731" y="1526"/>
                  </a:lnTo>
                  <a:lnTo>
                    <a:pt x="731" y="1526"/>
                  </a:lnTo>
                  <a:lnTo>
                    <a:pt x="731" y="1527"/>
                  </a:lnTo>
                  <a:lnTo>
                    <a:pt x="731" y="1527"/>
                  </a:lnTo>
                  <a:lnTo>
                    <a:pt x="730" y="1527"/>
                  </a:lnTo>
                  <a:lnTo>
                    <a:pt x="730" y="1527"/>
                  </a:lnTo>
                  <a:lnTo>
                    <a:pt x="729" y="1526"/>
                  </a:lnTo>
                  <a:lnTo>
                    <a:pt x="728" y="1527"/>
                  </a:lnTo>
                  <a:lnTo>
                    <a:pt x="728" y="1527"/>
                  </a:lnTo>
                  <a:lnTo>
                    <a:pt x="728" y="1527"/>
                  </a:lnTo>
                  <a:lnTo>
                    <a:pt x="727" y="1527"/>
                  </a:lnTo>
                  <a:lnTo>
                    <a:pt x="727" y="1528"/>
                  </a:lnTo>
                  <a:lnTo>
                    <a:pt x="727" y="1528"/>
                  </a:lnTo>
                  <a:lnTo>
                    <a:pt x="727" y="1528"/>
                  </a:lnTo>
                  <a:lnTo>
                    <a:pt x="727" y="1529"/>
                  </a:lnTo>
                  <a:lnTo>
                    <a:pt x="727" y="1529"/>
                  </a:lnTo>
                  <a:lnTo>
                    <a:pt x="727" y="1530"/>
                  </a:lnTo>
                  <a:lnTo>
                    <a:pt x="727" y="1530"/>
                  </a:lnTo>
                  <a:lnTo>
                    <a:pt x="726" y="1530"/>
                  </a:lnTo>
                  <a:lnTo>
                    <a:pt x="727" y="1530"/>
                  </a:lnTo>
                  <a:lnTo>
                    <a:pt x="727" y="1531"/>
                  </a:lnTo>
                  <a:lnTo>
                    <a:pt x="726" y="1531"/>
                  </a:lnTo>
                  <a:lnTo>
                    <a:pt x="726" y="1531"/>
                  </a:lnTo>
                  <a:lnTo>
                    <a:pt x="725" y="1531"/>
                  </a:lnTo>
                  <a:lnTo>
                    <a:pt x="725" y="1531"/>
                  </a:lnTo>
                  <a:lnTo>
                    <a:pt x="724" y="1531"/>
                  </a:lnTo>
                  <a:lnTo>
                    <a:pt x="724" y="1531"/>
                  </a:lnTo>
                  <a:lnTo>
                    <a:pt x="723" y="1530"/>
                  </a:lnTo>
                  <a:lnTo>
                    <a:pt x="722" y="1530"/>
                  </a:lnTo>
                  <a:lnTo>
                    <a:pt x="720" y="1530"/>
                  </a:lnTo>
                  <a:lnTo>
                    <a:pt x="720" y="1531"/>
                  </a:lnTo>
                  <a:lnTo>
                    <a:pt x="722" y="1531"/>
                  </a:lnTo>
                  <a:lnTo>
                    <a:pt x="722" y="1531"/>
                  </a:lnTo>
                  <a:lnTo>
                    <a:pt x="721" y="1531"/>
                  </a:lnTo>
                  <a:lnTo>
                    <a:pt x="719" y="1532"/>
                  </a:lnTo>
                  <a:lnTo>
                    <a:pt x="719" y="1533"/>
                  </a:lnTo>
                  <a:lnTo>
                    <a:pt x="720" y="1533"/>
                  </a:lnTo>
                  <a:lnTo>
                    <a:pt x="719" y="1534"/>
                  </a:lnTo>
                  <a:lnTo>
                    <a:pt x="718" y="1534"/>
                  </a:lnTo>
                  <a:lnTo>
                    <a:pt x="716" y="1533"/>
                  </a:lnTo>
                  <a:lnTo>
                    <a:pt x="715" y="1533"/>
                  </a:lnTo>
                  <a:lnTo>
                    <a:pt x="714" y="1534"/>
                  </a:lnTo>
                  <a:lnTo>
                    <a:pt x="714" y="1534"/>
                  </a:lnTo>
                  <a:lnTo>
                    <a:pt x="712" y="1534"/>
                  </a:lnTo>
                  <a:lnTo>
                    <a:pt x="711" y="1534"/>
                  </a:lnTo>
                  <a:lnTo>
                    <a:pt x="714" y="1535"/>
                  </a:lnTo>
                  <a:lnTo>
                    <a:pt x="714" y="1535"/>
                  </a:lnTo>
                  <a:lnTo>
                    <a:pt x="713" y="1536"/>
                  </a:lnTo>
                  <a:lnTo>
                    <a:pt x="714" y="1537"/>
                  </a:lnTo>
                  <a:lnTo>
                    <a:pt x="714" y="1538"/>
                  </a:lnTo>
                  <a:lnTo>
                    <a:pt x="714" y="1539"/>
                  </a:lnTo>
                  <a:lnTo>
                    <a:pt x="713" y="1540"/>
                  </a:lnTo>
                  <a:lnTo>
                    <a:pt x="712" y="1539"/>
                  </a:lnTo>
                  <a:lnTo>
                    <a:pt x="711" y="1539"/>
                  </a:lnTo>
                  <a:lnTo>
                    <a:pt x="711" y="1539"/>
                  </a:lnTo>
                  <a:lnTo>
                    <a:pt x="710" y="1539"/>
                  </a:lnTo>
                  <a:lnTo>
                    <a:pt x="710" y="1538"/>
                  </a:lnTo>
                  <a:lnTo>
                    <a:pt x="710" y="1536"/>
                  </a:lnTo>
                  <a:lnTo>
                    <a:pt x="709" y="1536"/>
                  </a:lnTo>
                  <a:lnTo>
                    <a:pt x="706" y="1535"/>
                  </a:lnTo>
                  <a:lnTo>
                    <a:pt x="704" y="1535"/>
                  </a:lnTo>
                  <a:lnTo>
                    <a:pt x="704" y="1535"/>
                  </a:lnTo>
                  <a:lnTo>
                    <a:pt x="704" y="1535"/>
                  </a:lnTo>
                  <a:lnTo>
                    <a:pt x="702" y="1535"/>
                  </a:lnTo>
                  <a:lnTo>
                    <a:pt x="702" y="1535"/>
                  </a:lnTo>
                  <a:lnTo>
                    <a:pt x="701" y="1535"/>
                  </a:lnTo>
                  <a:lnTo>
                    <a:pt x="701" y="1535"/>
                  </a:lnTo>
                  <a:lnTo>
                    <a:pt x="701" y="1534"/>
                  </a:lnTo>
                  <a:lnTo>
                    <a:pt x="701" y="1533"/>
                  </a:lnTo>
                  <a:lnTo>
                    <a:pt x="701" y="1533"/>
                  </a:lnTo>
                  <a:lnTo>
                    <a:pt x="700" y="1532"/>
                  </a:lnTo>
                  <a:lnTo>
                    <a:pt x="697" y="1531"/>
                  </a:lnTo>
                  <a:lnTo>
                    <a:pt x="694" y="1531"/>
                  </a:lnTo>
                  <a:lnTo>
                    <a:pt x="694" y="1531"/>
                  </a:lnTo>
                  <a:lnTo>
                    <a:pt x="693" y="1530"/>
                  </a:lnTo>
                  <a:lnTo>
                    <a:pt x="693" y="1530"/>
                  </a:lnTo>
                  <a:lnTo>
                    <a:pt x="693" y="1529"/>
                  </a:lnTo>
                  <a:lnTo>
                    <a:pt x="690" y="1529"/>
                  </a:lnTo>
                  <a:lnTo>
                    <a:pt x="690" y="1530"/>
                  </a:lnTo>
                  <a:lnTo>
                    <a:pt x="690" y="1530"/>
                  </a:lnTo>
                  <a:lnTo>
                    <a:pt x="687" y="1529"/>
                  </a:lnTo>
                  <a:lnTo>
                    <a:pt x="687" y="1529"/>
                  </a:lnTo>
                  <a:lnTo>
                    <a:pt x="686" y="1529"/>
                  </a:lnTo>
                  <a:lnTo>
                    <a:pt x="685" y="1528"/>
                  </a:lnTo>
                  <a:lnTo>
                    <a:pt x="685" y="1527"/>
                  </a:lnTo>
                  <a:lnTo>
                    <a:pt x="684" y="1526"/>
                  </a:lnTo>
                  <a:lnTo>
                    <a:pt x="684" y="1525"/>
                  </a:lnTo>
                  <a:lnTo>
                    <a:pt x="683" y="1525"/>
                  </a:lnTo>
                  <a:lnTo>
                    <a:pt x="682" y="1524"/>
                  </a:lnTo>
                  <a:lnTo>
                    <a:pt x="680" y="1524"/>
                  </a:lnTo>
                  <a:lnTo>
                    <a:pt x="680" y="1523"/>
                  </a:lnTo>
                  <a:lnTo>
                    <a:pt x="680" y="1524"/>
                  </a:lnTo>
                  <a:lnTo>
                    <a:pt x="680" y="1524"/>
                  </a:lnTo>
                  <a:lnTo>
                    <a:pt x="680" y="1525"/>
                  </a:lnTo>
                  <a:lnTo>
                    <a:pt x="680" y="1526"/>
                  </a:lnTo>
                  <a:lnTo>
                    <a:pt x="680" y="1526"/>
                  </a:lnTo>
                  <a:lnTo>
                    <a:pt x="680" y="1527"/>
                  </a:lnTo>
                  <a:lnTo>
                    <a:pt x="680" y="1527"/>
                  </a:lnTo>
                  <a:lnTo>
                    <a:pt x="680" y="1527"/>
                  </a:lnTo>
                  <a:lnTo>
                    <a:pt x="680" y="1527"/>
                  </a:lnTo>
                  <a:lnTo>
                    <a:pt x="677" y="1528"/>
                  </a:lnTo>
                  <a:lnTo>
                    <a:pt x="676" y="1527"/>
                  </a:lnTo>
                  <a:lnTo>
                    <a:pt x="676" y="1526"/>
                  </a:lnTo>
                  <a:lnTo>
                    <a:pt x="675" y="1525"/>
                  </a:lnTo>
                  <a:lnTo>
                    <a:pt x="675" y="1525"/>
                  </a:lnTo>
                  <a:lnTo>
                    <a:pt x="675" y="1525"/>
                  </a:lnTo>
                  <a:lnTo>
                    <a:pt x="673" y="1526"/>
                  </a:lnTo>
                  <a:lnTo>
                    <a:pt x="672" y="1525"/>
                  </a:lnTo>
                  <a:lnTo>
                    <a:pt x="671" y="1526"/>
                  </a:lnTo>
                  <a:lnTo>
                    <a:pt x="669" y="1526"/>
                  </a:lnTo>
                  <a:lnTo>
                    <a:pt x="667" y="1527"/>
                  </a:lnTo>
                  <a:lnTo>
                    <a:pt x="666" y="1527"/>
                  </a:lnTo>
                  <a:lnTo>
                    <a:pt x="664" y="1527"/>
                  </a:lnTo>
                  <a:lnTo>
                    <a:pt x="661" y="1526"/>
                  </a:lnTo>
                  <a:lnTo>
                    <a:pt x="658" y="1522"/>
                  </a:lnTo>
                  <a:lnTo>
                    <a:pt x="657" y="1522"/>
                  </a:lnTo>
                  <a:lnTo>
                    <a:pt x="657" y="1522"/>
                  </a:lnTo>
                  <a:lnTo>
                    <a:pt x="656" y="1525"/>
                  </a:lnTo>
                  <a:lnTo>
                    <a:pt x="657" y="1525"/>
                  </a:lnTo>
                  <a:lnTo>
                    <a:pt x="657" y="1527"/>
                  </a:lnTo>
                  <a:lnTo>
                    <a:pt x="657" y="1531"/>
                  </a:lnTo>
                  <a:lnTo>
                    <a:pt x="657" y="1531"/>
                  </a:lnTo>
                  <a:lnTo>
                    <a:pt x="658" y="1533"/>
                  </a:lnTo>
                  <a:lnTo>
                    <a:pt x="658" y="1533"/>
                  </a:lnTo>
                  <a:lnTo>
                    <a:pt x="659" y="1534"/>
                  </a:lnTo>
                  <a:lnTo>
                    <a:pt x="660" y="1534"/>
                  </a:lnTo>
                  <a:lnTo>
                    <a:pt x="661" y="1533"/>
                  </a:lnTo>
                  <a:lnTo>
                    <a:pt x="662" y="1533"/>
                  </a:lnTo>
                  <a:lnTo>
                    <a:pt x="662" y="1531"/>
                  </a:lnTo>
                  <a:lnTo>
                    <a:pt x="663" y="1531"/>
                  </a:lnTo>
                  <a:lnTo>
                    <a:pt x="664" y="1530"/>
                  </a:lnTo>
                  <a:lnTo>
                    <a:pt x="664" y="1531"/>
                  </a:lnTo>
                  <a:lnTo>
                    <a:pt x="665" y="1531"/>
                  </a:lnTo>
                  <a:lnTo>
                    <a:pt x="665" y="1534"/>
                  </a:lnTo>
                  <a:lnTo>
                    <a:pt x="665" y="1534"/>
                  </a:lnTo>
                  <a:lnTo>
                    <a:pt x="665" y="1535"/>
                  </a:lnTo>
                  <a:lnTo>
                    <a:pt x="667" y="1536"/>
                  </a:lnTo>
                  <a:lnTo>
                    <a:pt x="667" y="1537"/>
                  </a:lnTo>
                  <a:lnTo>
                    <a:pt x="666" y="1538"/>
                  </a:lnTo>
                  <a:lnTo>
                    <a:pt x="666" y="1538"/>
                  </a:lnTo>
                  <a:lnTo>
                    <a:pt x="668" y="1537"/>
                  </a:lnTo>
                  <a:lnTo>
                    <a:pt x="668" y="1538"/>
                  </a:lnTo>
                  <a:lnTo>
                    <a:pt x="669" y="1538"/>
                  </a:lnTo>
                  <a:lnTo>
                    <a:pt x="669" y="1537"/>
                  </a:lnTo>
                  <a:lnTo>
                    <a:pt x="669" y="1537"/>
                  </a:lnTo>
                  <a:lnTo>
                    <a:pt x="672" y="1537"/>
                  </a:lnTo>
                  <a:lnTo>
                    <a:pt x="673" y="1537"/>
                  </a:lnTo>
                  <a:lnTo>
                    <a:pt x="673" y="1537"/>
                  </a:lnTo>
                  <a:lnTo>
                    <a:pt x="672" y="1536"/>
                  </a:lnTo>
                  <a:lnTo>
                    <a:pt x="673" y="1536"/>
                  </a:lnTo>
                  <a:lnTo>
                    <a:pt x="675" y="1535"/>
                  </a:lnTo>
                  <a:lnTo>
                    <a:pt x="675" y="1536"/>
                  </a:lnTo>
                  <a:lnTo>
                    <a:pt x="675" y="1536"/>
                  </a:lnTo>
                  <a:lnTo>
                    <a:pt x="676" y="1536"/>
                  </a:lnTo>
                  <a:lnTo>
                    <a:pt x="677" y="1535"/>
                  </a:lnTo>
                  <a:lnTo>
                    <a:pt x="678" y="1535"/>
                  </a:lnTo>
                  <a:lnTo>
                    <a:pt x="679" y="1535"/>
                  </a:lnTo>
                  <a:lnTo>
                    <a:pt x="680" y="1535"/>
                  </a:lnTo>
                  <a:lnTo>
                    <a:pt x="681" y="1536"/>
                  </a:lnTo>
                  <a:lnTo>
                    <a:pt x="682" y="1535"/>
                  </a:lnTo>
                  <a:lnTo>
                    <a:pt x="682" y="1536"/>
                  </a:lnTo>
                  <a:lnTo>
                    <a:pt x="684" y="1536"/>
                  </a:lnTo>
                  <a:lnTo>
                    <a:pt x="684" y="1537"/>
                  </a:lnTo>
                  <a:lnTo>
                    <a:pt x="684" y="1538"/>
                  </a:lnTo>
                  <a:lnTo>
                    <a:pt x="685" y="1538"/>
                  </a:lnTo>
                  <a:lnTo>
                    <a:pt x="687" y="1539"/>
                  </a:lnTo>
                  <a:lnTo>
                    <a:pt x="690" y="1540"/>
                  </a:lnTo>
                  <a:lnTo>
                    <a:pt x="691" y="1540"/>
                  </a:lnTo>
                  <a:lnTo>
                    <a:pt x="692" y="1540"/>
                  </a:lnTo>
                  <a:lnTo>
                    <a:pt x="693" y="1540"/>
                  </a:lnTo>
                  <a:lnTo>
                    <a:pt x="693" y="1540"/>
                  </a:lnTo>
                  <a:lnTo>
                    <a:pt x="693" y="1540"/>
                  </a:lnTo>
                  <a:lnTo>
                    <a:pt x="693" y="1541"/>
                  </a:lnTo>
                  <a:lnTo>
                    <a:pt x="693" y="1542"/>
                  </a:lnTo>
                  <a:lnTo>
                    <a:pt x="697" y="1542"/>
                  </a:lnTo>
                  <a:lnTo>
                    <a:pt x="698" y="1541"/>
                  </a:lnTo>
                  <a:lnTo>
                    <a:pt x="700" y="1541"/>
                  </a:lnTo>
                  <a:lnTo>
                    <a:pt x="701" y="1542"/>
                  </a:lnTo>
                  <a:lnTo>
                    <a:pt x="703" y="1542"/>
                  </a:lnTo>
                  <a:lnTo>
                    <a:pt x="705" y="1543"/>
                  </a:lnTo>
                  <a:lnTo>
                    <a:pt x="707" y="1544"/>
                  </a:lnTo>
                  <a:lnTo>
                    <a:pt x="708" y="1543"/>
                  </a:lnTo>
                  <a:lnTo>
                    <a:pt x="710" y="1544"/>
                  </a:lnTo>
                  <a:lnTo>
                    <a:pt x="710" y="1544"/>
                  </a:lnTo>
                  <a:lnTo>
                    <a:pt x="710" y="1543"/>
                  </a:lnTo>
                  <a:lnTo>
                    <a:pt x="710" y="1543"/>
                  </a:lnTo>
                  <a:lnTo>
                    <a:pt x="710" y="1543"/>
                  </a:lnTo>
                  <a:lnTo>
                    <a:pt x="711" y="1544"/>
                  </a:lnTo>
                  <a:lnTo>
                    <a:pt x="713" y="1544"/>
                  </a:lnTo>
                  <a:lnTo>
                    <a:pt x="714" y="1544"/>
                  </a:lnTo>
                  <a:lnTo>
                    <a:pt x="716" y="1544"/>
                  </a:lnTo>
                  <a:lnTo>
                    <a:pt x="716" y="1544"/>
                  </a:lnTo>
                  <a:lnTo>
                    <a:pt x="717" y="1543"/>
                  </a:lnTo>
                  <a:lnTo>
                    <a:pt x="717" y="1542"/>
                  </a:lnTo>
                  <a:lnTo>
                    <a:pt x="720" y="1541"/>
                  </a:lnTo>
                  <a:lnTo>
                    <a:pt x="722" y="1543"/>
                  </a:lnTo>
                  <a:lnTo>
                    <a:pt x="723" y="1544"/>
                  </a:lnTo>
                  <a:lnTo>
                    <a:pt x="723" y="1544"/>
                  </a:lnTo>
                  <a:lnTo>
                    <a:pt x="723" y="1544"/>
                  </a:lnTo>
                  <a:lnTo>
                    <a:pt x="724" y="1545"/>
                  </a:lnTo>
                  <a:lnTo>
                    <a:pt x="725" y="1546"/>
                  </a:lnTo>
                  <a:lnTo>
                    <a:pt x="726" y="1546"/>
                  </a:lnTo>
                  <a:lnTo>
                    <a:pt x="726" y="1546"/>
                  </a:lnTo>
                  <a:lnTo>
                    <a:pt x="727" y="1546"/>
                  </a:lnTo>
                  <a:lnTo>
                    <a:pt x="728" y="1547"/>
                  </a:lnTo>
                  <a:lnTo>
                    <a:pt x="731" y="1548"/>
                  </a:lnTo>
                  <a:lnTo>
                    <a:pt x="732" y="1547"/>
                  </a:lnTo>
                  <a:lnTo>
                    <a:pt x="735" y="1548"/>
                  </a:lnTo>
                  <a:lnTo>
                    <a:pt x="736" y="1547"/>
                  </a:lnTo>
                  <a:lnTo>
                    <a:pt x="736" y="1546"/>
                  </a:lnTo>
                  <a:lnTo>
                    <a:pt x="736" y="1546"/>
                  </a:lnTo>
                  <a:lnTo>
                    <a:pt x="738" y="1546"/>
                  </a:lnTo>
                  <a:lnTo>
                    <a:pt x="739" y="1546"/>
                  </a:lnTo>
                  <a:lnTo>
                    <a:pt x="739" y="1546"/>
                  </a:lnTo>
                  <a:lnTo>
                    <a:pt x="740" y="1546"/>
                  </a:lnTo>
                  <a:lnTo>
                    <a:pt x="740" y="1545"/>
                  </a:lnTo>
                  <a:lnTo>
                    <a:pt x="740" y="1545"/>
                  </a:lnTo>
                  <a:lnTo>
                    <a:pt x="740" y="1545"/>
                  </a:lnTo>
                  <a:lnTo>
                    <a:pt x="740" y="1545"/>
                  </a:lnTo>
                  <a:lnTo>
                    <a:pt x="740" y="1546"/>
                  </a:lnTo>
                  <a:lnTo>
                    <a:pt x="740" y="1546"/>
                  </a:lnTo>
                  <a:lnTo>
                    <a:pt x="741" y="1545"/>
                  </a:lnTo>
                  <a:lnTo>
                    <a:pt x="741" y="1545"/>
                  </a:lnTo>
                  <a:lnTo>
                    <a:pt x="741" y="1546"/>
                  </a:lnTo>
                  <a:lnTo>
                    <a:pt x="741" y="1547"/>
                  </a:lnTo>
                  <a:lnTo>
                    <a:pt x="741" y="1547"/>
                  </a:lnTo>
                  <a:lnTo>
                    <a:pt x="742" y="1547"/>
                  </a:lnTo>
                  <a:lnTo>
                    <a:pt x="743" y="1547"/>
                  </a:lnTo>
                  <a:lnTo>
                    <a:pt x="745" y="1547"/>
                  </a:lnTo>
                  <a:lnTo>
                    <a:pt x="745" y="1547"/>
                  </a:lnTo>
                  <a:lnTo>
                    <a:pt x="745" y="1546"/>
                  </a:lnTo>
                  <a:lnTo>
                    <a:pt x="747" y="1545"/>
                  </a:lnTo>
                  <a:lnTo>
                    <a:pt x="748" y="1545"/>
                  </a:lnTo>
                  <a:lnTo>
                    <a:pt x="748" y="1545"/>
                  </a:lnTo>
                  <a:lnTo>
                    <a:pt x="747" y="1545"/>
                  </a:lnTo>
                  <a:lnTo>
                    <a:pt x="746" y="1546"/>
                  </a:lnTo>
                  <a:lnTo>
                    <a:pt x="747" y="1547"/>
                  </a:lnTo>
                  <a:lnTo>
                    <a:pt x="748" y="1547"/>
                  </a:lnTo>
                  <a:lnTo>
                    <a:pt x="749" y="1547"/>
                  </a:lnTo>
                  <a:lnTo>
                    <a:pt x="749" y="1546"/>
                  </a:lnTo>
                  <a:lnTo>
                    <a:pt x="749" y="1545"/>
                  </a:lnTo>
                  <a:lnTo>
                    <a:pt x="749" y="1545"/>
                  </a:lnTo>
                  <a:lnTo>
                    <a:pt x="748" y="1545"/>
                  </a:lnTo>
                  <a:lnTo>
                    <a:pt x="748" y="1544"/>
                  </a:lnTo>
                  <a:lnTo>
                    <a:pt x="749" y="1544"/>
                  </a:lnTo>
                  <a:lnTo>
                    <a:pt x="752" y="1546"/>
                  </a:lnTo>
                  <a:lnTo>
                    <a:pt x="753" y="1547"/>
                  </a:lnTo>
                  <a:lnTo>
                    <a:pt x="752" y="1547"/>
                  </a:lnTo>
                  <a:lnTo>
                    <a:pt x="753" y="1548"/>
                  </a:lnTo>
                  <a:lnTo>
                    <a:pt x="754" y="1549"/>
                  </a:lnTo>
                  <a:lnTo>
                    <a:pt x="755" y="1550"/>
                  </a:lnTo>
                  <a:lnTo>
                    <a:pt x="755" y="1550"/>
                  </a:lnTo>
                  <a:lnTo>
                    <a:pt x="756" y="1551"/>
                  </a:lnTo>
                  <a:lnTo>
                    <a:pt x="757" y="1551"/>
                  </a:lnTo>
                  <a:lnTo>
                    <a:pt x="758" y="1553"/>
                  </a:lnTo>
                  <a:lnTo>
                    <a:pt x="760" y="1555"/>
                  </a:lnTo>
                  <a:lnTo>
                    <a:pt x="760" y="1555"/>
                  </a:lnTo>
                  <a:lnTo>
                    <a:pt x="762" y="1556"/>
                  </a:lnTo>
                  <a:lnTo>
                    <a:pt x="763" y="1557"/>
                  </a:lnTo>
                  <a:lnTo>
                    <a:pt x="764" y="1557"/>
                  </a:lnTo>
                  <a:lnTo>
                    <a:pt x="766" y="1557"/>
                  </a:lnTo>
                  <a:lnTo>
                    <a:pt x="767" y="1557"/>
                  </a:lnTo>
                  <a:lnTo>
                    <a:pt x="767" y="1557"/>
                  </a:lnTo>
                  <a:lnTo>
                    <a:pt x="769" y="1557"/>
                  </a:lnTo>
                  <a:lnTo>
                    <a:pt x="769" y="1556"/>
                  </a:lnTo>
                  <a:lnTo>
                    <a:pt x="773" y="1555"/>
                  </a:lnTo>
                  <a:lnTo>
                    <a:pt x="775" y="1556"/>
                  </a:lnTo>
                  <a:lnTo>
                    <a:pt x="775" y="1556"/>
                  </a:lnTo>
                  <a:lnTo>
                    <a:pt x="777" y="1555"/>
                  </a:lnTo>
                  <a:lnTo>
                    <a:pt x="777" y="1555"/>
                  </a:lnTo>
                  <a:lnTo>
                    <a:pt x="779" y="1554"/>
                  </a:lnTo>
                  <a:lnTo>
                    <a:pt x="780" y="1554"/>
                  </a:lnTo>
                  <a:lnTo>
                    <a:pt x="782" y="1553"/>
                  </a:lnTo>
                  <a:lnTo>
                    <a:pt x="782" y="1551"/>
                  </a:lnTo>
                  <a:lnTo>
                    <a:pt x="783" y="1550"/>
                  </a:lnTo>
                  <a:lnTo>
                    <a:pt x="784" y="1550"/>
                  </a:lnTo>
                  <a:lnTo>
                    <a:pt x="784" y="1550"/>
                  </a:lnTo>
                  <a:lnTo>
                    <a:pt x="784" y="1550"/>
                  </a:lnTo>
                  <a:lnTo>
                    <a:pt x="784" y="1550"/>
                  </a:lnTo>
                  <a:lnTo>
                    <a:pt x="786" y="1549"/>
                  </a:lnTo>
                  <a:lnTo>
                    <a:pt x="788" y="1549"/>
                  </a:lnTo>
                  <a:lnTo>
                    <a:pt x="789" y="1549"/>
                  </a:lnTo>
                  <a:lnTo>
                    <a:pt x="791" y="1549"/>
                  </a:lnTo>
                  <a:lnTo>
                    <a:pt x="793" y="1548"/>
                  </a:lnTo>
                  <a:lnTo>
                    <a:pt x="794" y="1548"/>
                  </a:lnTo>
                  <a:lnTo>
                    <a:pt x="794" y="1547"/>
                  </a:lnTo>
                  <a:lnTo>
                    <a:pt x="795" y="1547"/>
                  </a:lnTo>
                  <a:lnTo>
                    <a:pt x="796" y="1546"/>
                  </a:lnTo>
                  <a:lnTo>
                    <a:pt x="796" y="1545"/>
                  </a:lnTo>
                  <a:lnTo>
                    <a:pt x="794" y="1545"/>
                  </a:lnTo>
                  <a:lnTo>
                    <a:pt x="794" y="1545"/>
                  </a:lnTo>
                  <a:lnTo>
                    <a:pt x="796" y="1544"/>
                  </a:lnTo>
                  <a:lnTo>
                    <a:pt x="797" y="1544"/>
                  </a:lnTo>
                  <a:lnTo>
                    <a:pt x="797" y="1544"/>
                  </a:lnTo>
                  <a:lnTo>
                    <a:pt x="797" y="1544"/>
                  </a:lnTo>
                  <a:lnTo>
                    <a:pt x="797" y="1542"/>
                  </a:lnTo>
                  <a:lnTo>
                    <a:pt x="797" y="1541"/>
                  </a:lnTo>
                  <a:lnTo>
                    <a:pt x="797" y="1540"/>
                  </a:lnTo>
                  <a:lnTo>
                    <a:pt x="796" y="1539"/>
                  </a:lnTo>
                  <a:lnTo>
                    <a:pt x="797" y="1538"/>
                  </a:lnTo>
                  <a:lnTo>
                    <a:pt x="797" y="1537"/>
                  </a:lnTo>
                  <a:lnTo>
                    <a:pt x="798" y="1538"/>
                  </a:lnTo>
                  <a:lnTo>
                    <a:pt x="799" y="1537"/>
                  </a:lnTo>
                  <a:lnTo>
                    <a:pt x="801" y="1538"/>
                  </a:lnTo>
                  <a:lnTo>
                    <a:pt x="801" y="1538"/>
                  </a:lnTo>
                  <a:lnTo>
                    <a:pt x="802" y="1538"/>
                  </a:lnTo>
                  <a:lnTo>
                    <a:pt x="803" y="1537"/>
                  </a:lnTo>
                  <a:lnTo>
                    <a:pt x="802" y="1536"/>
                  </a:lnTo>
                  <a:lnTo>
                    <a:pt x="800" y="1535"/>
                  </a:lnTo>
                  <a:lnTo>
                    <a:pt x="800" y="1535"/>
                  </a:lnTo>
                  <a:lnTo>
                    <a:pt x="800" y="1533"/>
                  </a:lnTo>
                  <a:lnTo>
                    <a:pt x="800" y="1532"/>
                  </a:lnTo>
                  <a:lnTo>
                    <a:pt x="801" y="1531"/>
                  </a:lnTo>
                  <a:lnTo>
                    <a:pt x="801" y="1531"/>
                  </a:lnTo>
                  <a:lnTo>
                    <a:pt x="801" y="1531"/>
                  </a:lnTo>
                  <a:lnTo>
                    <a:pt x="801" y="1530"/>
                  </a:lnTo>
                  <a:lnTo>
                    <a:pt x="801" y="1530"/>
                  </a:lnTo>
                  <a:lnTo>
                    <a:pt x="801" y="1530"/>
                  </a:lnTo>
                  <a:lnTo>
                    <a:pt x="801" y="1530"/>
                  </a:lnTo>
                  <a:lnTo>
                    <a:pt x="803" y="1530"/>
                  </a:lnTo>
                  <a:lnTo>
                    <a:pt x="803" y="1530"/>
                  </a:lnTo>
                  <a:lnTo>
                    <a:pt x="804" y="1530"/>
                  </a:lnTo>
                  <a:lnTo>
                    <a:pt x="805" y="1530"/>
                  </a:lnTo>
                  <a:lnTo>
                    <a:pt x="806" y="1528"/>
                  </a:lnTo>
                  <a:lnTo>
                    <a:pt x="806" y="1527"/>
                  </a:lnTo>
                  <a:lnTo>
                    <a:pt x="806" y="1527"/>
                  </a:lnTo>
                  <a:lnTo>
                    <a:pt x="807" y="1526"/>
                  </a:lnTo>
                  <a:lnTo>
                    <a:pt x="808" y="1525"/>
                  </a:lnTo>
                  <a:lnTo>
                    <a:pt x="808" y="1524"/>
                  </a:lnTo>
                  <a:lnTo>
                    <a:pt x="809" y="1523"/>
                  </a:lnTo>
                  <a:lnTo>
                    <a:pt x="809" y="1523"/>
                  </a:lnTo>
                  <a:lnTo>
                    <a:pt x="809" y="1522"/>
                  </a:lnTo>
                  <a:lnTo>
                    <a:pt x="810" y="1522"/>
                  </a:lnTo>
                  <a:lnTo>
                    <a:pt x="810" y="1522"/>
                  </a:lnTo>
                  <a:lnTo>
                    <a:pt x="812" y="1522"/>
                  </a:lnTo>
                  <a:lnTo>
                    <a:pt x="813" y="1522"/>
                  </a:lnTo>
                  <a:lnTo>
                    <a:pt x="814" y="1522"/>
                  </a:lnTo>
                  <a:lnTo>
                    <a:pt x="814" y="1522"/>
                  </a:lnTo>
                  <a:lnTo>
                    <a:pt x="814" y="1522"/>
                  </a:lnTo>
                  <a:lnTo>
                    <a:pt x="815" y="1522"/>
                  </a:lnTo>
                  <a:lnTo>
                    <a:pt x="816" y="1522"/>
                  </a:lnTo>
                  <a:lnTo>
                    <a:pt x="816" y="1522"/>
                  </a:lnTo>
                  <a:lnTo>
                    <a:pt x="817" y="1522"/>
                  </a:lnTo>
                  <a:lnTo>
                    <a:pt x="817" y="1522"/>
                  </a:lnTo>
                  <a:lnTo>
                    <a:pt x="816" y="1522"/>
                  </a:lnTo>
                  <a:lnTo>
                    <a:pt x="817" y="1522"/>
                  </a:lnTo>
                  <a:lnTo>
                    <a:pt x="819" y="1523"/>
                  </a:lnTo>
                  <a:lnTo>
                    <a:pt x="821" y="1522"/>
                  </a:lnTo>
                  <a:lnTo>
                    <a:pt x="822" y="1522"/>
                  </a:lnTo>
                  <a:lnTo>
                    <a:pt x="822" y="1522"/>
                  </a:lnTo>
                  <a:lnTo>
                    <a:pt x="824" y="1523"/>
                  </a:lnTo>
                  <a:lnTo>
                    <a:pt x="824" y="1523"/>
                  </a:lnTo>
                  <a:lnTo>
                    <a:pt x="825" y="1523"/>
                  </a:lnTo>
                  <a:lnTo>
                    <a:pt x="825" y="1523"/>
                  </a:lnTo>
                  <a:lnTo>
                    <a:pt x="826" y="1522"/>
                  </a:lnTo>
                  <a:lnTo>
                    <a:pt x="826" y="1523"/>
                  </a:lnTo>
                  <a:lnTo>
                    <a:pt x="827" y="1524"/>
                  </a:lnTo>
                  <a:lnTo>
                    <a:pt x="827" y="1523"/>
                  </a:lnTo>
                  <a:lnTo>
                    <a:pt x="827" y="1523"/>
                  </a:lnTo>
                  <a:lnTo>
                    <a:pt x="827" y="1524"/>
                  </a:lnTo>
                  <a:lnTo>
                    <a:pt x="828" y="1524"/>
                  </a:lnTo>
                  <a:lnTo>
                    <a:pt x="828" y="1524"/>
                  </a:lnTo>
                  <a:lnTo>
                    <a:pt x="828" y="1523"/>
                  </a:lnTo>
                  <a:lnTo>
                    <a:pt x="830" y="1523"/>
                  </a:lnTo>
                  <a:lnTo>
                    <a:pt x="830" y="1522"/>
                  </a:lnTo>
                  <a:lnTo>
                    <a:pt x="830" y="1522"/>
                  </a:lnTo>
                  <a:lnTo>
                    <a:pt x="830" y="1522"/>
                  </a:lnTo>
                  <a:lnTo>
                    <a:pt x="830" y="1522"/>
                  </a:lnTo>
                  <a:lnTo>
                    <a:pt x="831" y="1523"/>
                  </a:lnTo>
                  <a:lnTo>
                    <a:pt x="831" y="1523"/>
                  </a:lnTo>
                  <a:lnTo>
                    <a:pt x="832" y="1522"/>
                  </a:lnTo>
                  <a:lnTo>
                    <a:pt x="832" y="1522"/>
                  </a:lnTo>
                  <a:lnTo>
                    <a:pt x="832" y="1522"/>
                  </a:lnTo>
                  <a:lnTo>
                    <a:pt x="832" y="1522"/>
                  </a:lnTo>
                  <a:lnTo>
                    <a:pt x="832" y="1523"/>
                  </a:lnTo>
                  <a:lnTo>
                    <a:pt x="832" y="1523"/>
                  </a:lnTo>
                  <a:lnTo>
                    <a:pt x="833" y="1524"/>
                  </a:lnTo>
                  <a:lnTo>
                    <a:pt x="834" y="1524"/>
                  </a:lnTo>
                  <a:lnTo>
                    <a:pt x="835" y="1523"/>
                  </a:lnTo>
                  <a:lnTo>
                    <a:pt x="835" y="1523"/>
                  </a:lnTo>
                  <a:lnTo>
                    <a:pt x="836" y="1523"/>
                  </a:lnTo>
                  <a:lnTo>
                    <a:pt x="836" y="1525"/>
                  </a:lnTo>
                  <a:lnTo>
                    <a:pt x="837" y="1525"/>
                  </a:lnTo>
                  <a:lnTo>
                    <a:pt x="838" y="1525"/>
                  </a:lnTo>
                  <a:lnTo>
                    <a:pt x="838" y="1525"/>
                  </a:lnTo>
                  <a:lnTo>
                    <a:pt x="839" y="1526"/>
                  </a:lnTo>
                  <a:lnTo>
                    <a:pt x="840" y="1526"/>
                  </a:lnTo>
                  <a:lnTo>
                    <a:pt x="840" y="1526"/>
                  </a:lnTo>
                  <a:lnTo>
                    <a:pt x="840" y="1526"/>
                  </a:lnTo>
                  <a:lnTo>
                    <a:pt x="840" y="1526"/>
                  </a:lnTo>
                  <a:lnTo>
                    <a:pt x="840" y="1526"/>
                  </a:lnTo>
                  <a:lnTo>
                    <a:pt x="841" y="1526"/>
                  </a:lnTo>
                  <a:lnTo>
                    <a:pt x="841" y="1527"/>
                  </a:lnTo>
                  <a:lnTo>
                    <a:pt x="842" y="1527"/>
                  </a:lnTo>
                  <a:lnTo>
                    <a:pt x="842" y="1528"/>
                  </a:lnTo>
                  <a:lnTo>
                    <a:pt x="842" y="1528"/>
                  </a:lnTo>
                  <a:lnTo>
                    <a:pt x="842" y="1528"/>
                  </a:lnTo>
                  <a:lnTo>
                    <a:pt x="843" y="1529"/>
                  </a:lnTo>
                  <a:lnTo>
                    <a:pt x="844" y="1529"/>
                  </a:lnTo>
                  <a:lnTo>
                    <a:pt x="844" y="1530"/>
                  </a:lnTo>
                  <a:lnTo>
                    <a:pt x="844" y="1530"/>
                  </a:lnTo>
                  <a:lnTo>
                    <a:pt x="843" y="1531"/>
                  </a:lnTo>
                  <a:lnTo>
                    <a:pt x="845" y="1533"/>
                  </a:lnTo>
                  <a:lnTo>
                    <a:pt x="845" y="1533"/>
                  </a:lnTo>
                  <a:lnTo>
                    <a:pt x="845" y="1534"/>
                  </a:lnTo>
                  <a:lnTo>
                    <a:pt x="848" y="1535"/>
                  </a:lnTo>
                  <a:lnTo>
                    <a:pt x="848" y="1535"/>
                  </a:lnTo>
                  <a:lnTo>
                    <a:pt x="848" y="1535"/>
                  </a:lnTo>
                  <a:lnTo>
                    <a:pt x="847" y="1536"/>
                  </a:lnTo>
                  <a:lnTo>
                    <a:pt x="849" y="1538"/>
                  </a:lnTo>
                  <a:lnTo>
                    <a:pt x="851" y="1539"/>
                  </a:lnTo>
                  <a:lnTo>
                    <a:pt x="852" y="1540"/>
                  </a:lnTo>
                  <a:lnTo>
                    <a:pt x="853" y="1540"/>
                  </a:lnTo>
                  <a:lnTo>
                    <a:pt x="853" y="1540"/>
                  </a:lnTo>
                  <a:lnTo>
                    <a:pt x="854" y="1540"/>
                  </a:lnTo>
                  <a:lnTo>
                    <a:pt x="854" y="1540"/>
                  </a:lnTo>
                  <a:lnTo>
                    <a:pt x="856" y="1540"/>
                  </a:lnTo>
                  <a:lnTo>
                    <a:pt x="858" y="1540"/>
                  </a:lnTo>
                  <a:lnTo>
                    <a:pt x="858" y="1540"/>
                  </a:lnTo>
                  <a:lnTo>
                    <a:pt x="858" y="1540"/>
                  </a:lnTo>
                  <a:lnTo>
                    <a:pt x="859" y="1540"/>
                  </a:lnTo>
                  <a:lnTo>
                    <a:pt x="859" y="1540"/>
                  </a:lnTo>
                  <a:lnTo>
                    <a:pt x="859" y="1540"/>
                  </a:lnTo>
                  <a:lnTo>
                    <a:pt x="860" y="1540"/>
                  </a:lnTo>
                  <a:lnTo>
                    <a:pt x="860" y="1540"/>
                  </a:lnTo>
                  <a:lnTo>
                    <a:pt x="861" y="1541"/>
                  </a:lnTo>
                  <a:lnTo>
                    <a:pt x="862" y="1542"/>
                  </a:lnTo>
                  <a:lnTo>
                    <a:pt x="863" y="1542"/>
                  </a:lnTo>
                  <a:lnTo>
                    <a:pt x="865" y="1542"/>
                  </a:lnTo>
                  <a:lnTo>
                    <a:pt x="866" y="1543"/>
                  </a:lnTo>
                  <a:lnTo>
                    <a:pt x="866" y="1543"/>
                  </a:lnTo>
                  <a:lnTo>
                    <a:pt x="866" y="1543"/>
                  </a:lnTo>
                  <a:lnTo>
                    <a:pt x="866" y="1544"/>
                  </a:lnTo>
                  <a:lnTo>
                    <a:pt x="867" y="1545"/>
                  </a:lnTo>
                  <a:lnTo>
                    <a:pt x="868" y="1545"/>
                  </a:lnTo>
                  <a:lnTo>
                    <a:pt x="870" y="1544"/>
                  </a:lnTo>
                  <a:lnTo>
                    <a:pt x="871" y="1544"/>
                  </a:lnTo>
                  <a:lnTo>
                    <a:pt x="871" y="1544"/>
                  </a:lnTo>
                  <a:lnTo>
                    <a:pt x="871" y="1546"/>
                  </a:lnTo>
                  <a:lnTo>
                    <a:pt x="872" y="1547"/>
                  </a:lnTo>
                  <a:lnTo>
                    <a:pt x="872" y="1548"/>
                  </a:lnTo>
                  <a:lnTo>
                    <a:pt x="875" y="1548"/>
                  </a:lnTo>
                  <a:lnTo>
                    <a:pt x="875" y="1549"/>
                  </a:lnTo>
                  <a:lnTo>
                    <a:pt x="875" y="1549"/>
                  </a:lnTo>
                  <a:lnTo>
                    <a:pt x="875" y="1549"/>
                  </a:lnTo>
                  <a:lnTo>
                    <a:pt x="876" y="1550"/>
                  </a:lnTo>
                  <a:lnTo>
                    <a:pt x="877" y="1550"/>
                  </a:lnTo>
                  <a:lnTo>
                    <a:pt x="877" y="1549"/>
                  </a:lnTo>
                  <a:lnTo>
                    <a:pt x="877" y="1549"/>
                  </a:lnTo>
                  <a:lnTo>
                    <a:pt x="879" y="1550"/>
                  </a:lnTo>
                  <a:lnTo>
                    <a:pt x="879" y="1551"/>
                  </a:lnTo>
                  <a:lnTo>
                    <a:pt x="879" y="1552"/>
                  </a:lnTo>
                  <a:lnTo>
                    <a:pt x="879" y="1552"/>
                  </a:lnTo>
                  <a:lnTo>
                    <a:pt x="879" y="1553"/>
                  </a:lnTo>
                  <a:lnTo>
                    <a:pt x="879" y="1553"/>
                  </a:lnTo>
                  <a:lnTo>
                    <a:pt x="879" y="1555"/>
                  </a:lnTo>
                  <a:lnTo>
                    <a:pt x="880" y="1555"/>
                  </a:lnTo>
                  <a:lnTo>
                    <a:pt x="883" y="1557"/>
                  </a:lnTo>
                  <a:lnTo>
                    <a:pt x="884" y="1557"/>
                  </a:lnTo>
                  <a:lnTo>
                    <a:pt x="884" y="1557"/>
                  </a:lnTo>
                  <a:lnTo>
                    <a:pt x="884" y="1557"/>
                  </a:lnTo>
                  <a:lnTo>
                    <a:pt x="886" y="1558"/>
                  </a:lnTo>
                  <a:lnTo>
                    <a:pt x="886" y="1559"/>
                  </a:lnTo>
                  <a:lnTo>
                    <a:pt x="888" y="1560"/>
                  </a:lnTo>
                  <a:lnTo>
                    <a:pt x="888" y="1560"/>
                  </a:lnTo>
                  <a:lnTo>
                    <a:pt x="888" y="1561"/>
                  </a:lnTo>
                  <a:lnTo>
                    <a:pt x="889" y="1561"/>
                  </a:lnTo>
                  <a:lnTo>
                    <a:pt x="890" y="1562"/>
                  </a:lnTo>
                  <a:lnTo>
                    <a:pt x="891" y="1561"/>
                  </a:lnTo>
                  <a:lnTo>
                    <a:pt x="894" y="1561"/>
                  </a:lnTo>
                  <a:lnTo>
                    <a:pt x="895" y="1561"/>
                  </a:lnTo>
                  <a:lnTo>
                    <a:pt x="898" y="1562"/>
                  </a:lnTo>
                  <a:lnTo>
                    <a:pt x="898" y="1563"/>
                  </a:lnTo>
                  <a:lnTo>
                    <a:pt x="898" y="1563"/>
                  </a:lnTo>
                  <a:lnTo>
                    <a:pt x="902" y="1564"/>
                  </a:lnTo>
                  <a:lnTo>
                    <a:pt x="903" y="1563"/>
                  </a:lnTo>
                  <a:lnTo>
                    <a:pt x="904" y="1563"/>
                  </a:lnTo>
                  <a:lnTo>
                    <a:pt x="904" y="1562"/>
                  </a:lnTo>
                  <a:lnTo>
                    <a:pt x="905" y="1561"/>
                  </a:lnTo>
                  <a:lnTo>
                    <a:pt x="908" y="1561"/>
                  </a:lnTo>
                  <a:lnTo>
                    <a:pt x="909" y="1561"/>
                  </a:lnTo>
                  <a:lnTo>
                    <a:pt x="910" y="1561"/>
                  </a:lnTo>
                  <a:lnTo>
                    <a:pt x="910" y="1562"/>
                  </a:lnTo>
                  <a:lnTo>
                    <a:pt x="911" y="1563"/>
                  </a:lnTo>
                  <a:lnTo>
                    <a:pt x="912" y="1564"/>
                  </a:lnTo>
                  <a:lnTo>
                    <a:pt x="914" y="1565"/>
                  </a:lnTo>
                  <a:lnTo>
                    <a:pt x="914" y="1565"/>
                  </a:lnTo>
                  <a:lnTo>
                    <a:pt x="915" y="1566"/>
                  </a:lnTo>
                  <a:lnTo>
                    <a:pt x="916" y="1566"/>
                  </a:lnTo>
                  <a:lnTo>
                    <a:pt x="918" y="1566"/>
                  </a:lnTo>
                  <a:lnTo>
                    <a:pt x="919" y="1566"/>
                  </a:lnTo>
                  <a:lnTo>
                    <a:pt x="920" y="1566"/>
                  </a:lnTo>
                  <a:lnTo>
                    <a:pt x="921" y="1566"/>
                  </a:lnTo>
                  <a:lnTo>
                    <a:pt x="922" y="1566"/>
                  </a:lnTo>
                  <a:lnTo>
                    <a:pt x="923" y="1569"/>
                  </a:lnTo>
                  <a:lnTo>
                    <a:pt x="923" y="1570"/>
                  </a:lnTo>
                  <a:lnTo>
                    <a:pt x="923" y="1570"/>
                  </a:lnTo>
                  <a:lnTo>
                    <a:pt x="923" y="1570"/>
                  </a:lnTo>
                  <a:lnTo>
                    <a:pt x="923" y="1570"/>
                  </a:lnTo>
                  <a:lnTo>
                    <a:pt x="924" y="1572"/>
                  </a:lnTo>
                  <a:lnTo>
                    <a:pt x="923" y="1574"/>
                  </a:lnTo>
                  <a:lnTo>
                    <a:pt x="923" y="1574"/>
                  </a:lnTo>
                  <a:lnTo>
                    <a:pt x="924" y="1574"/>
                  </a:lnTo>
                  <a:lnTo>
                    <a:pt x="924" y="1575"/>
                  </a:lnTo>
                  <a:lnTo>
                    <a:pt x="927" y="1577"/>
                  </a:lnTo>
                  <a:lnTo>
                    <a:pt x="927" y="1577"/>
                  </a:lnTo>
                  <a:lnTo>
                    <a:pt x="927" y="1577"/>
                  </a:lnTo>
                  <a:lnTo>
                    <a:pt x="928" y="1578"/>
                  </a:lnTo>
                  <a:lnTo>
                    <a:pt x="929" y="1577"/>
                  </a:lnTo>
                  <a:lnTo>
                    <a:pt x="930" y="1578"/>
                  </a:lnTo>
                  <a:lnTo>
                    <a:pt x="930" y="1578"/>
                  </a:lnTo>
                  <a:lnTo>
                    <a:pt x="930" y="1579"/>
                  </a:lnTo>
                  <a:lnTo>
                    <a:pt x="930" y="1579"/>
                  </a:lnTo>
                  <a:lnTo>
                    <a:pt x="930" y="1579"/>
                  </a:lnTo>
                  <a:lnTo>
                    <a:pt x="932" y="1579"/>
                  </a:lnTo>
                  <a:lnTo>
                    <a:pt x="932" y="1579"/>
                  </a:lnTo>
                  <a:lnTo>
                    <a:pt x="933" y="1580"/>
                  </a:lnTo>
                  <a:lnTo>
                    <a:pt x="933" y="1582"/>
                  </a:lnTo>
                  <a:lnTo>
                    <a:pt x="933" y="1583"/>
                  </a:lnTo>
                  <a:lnTo>
                    <a:pt x="933" y="1583"/>
                  </a:lnTo>
                  <a:lnTo>
                    <a:pt x="933" y="1586"/>
                  </a:lnTo>
                  <a:lnTo>
                    <a:pt x="934" y="1587"/>
                  </a:lnTo>
                  <a:lnTo>
                    <a:pt x="934" y="1587"/>
                  </a:lnTo>
                  <a:lnTo>
                    <a:pt x="934" y="1587"/>
                  </a:lnTo>
                  <a:lnTo>
                    <a:pt x="934" y="1587"/>
                  </a:lnTo>
                  <a:lnTo>
                    <a:pt x="933" y="1587"/>
                  </a:lnTo>
                  <a:lnTo>
                    <a:pt x="935" y="1588"/>
                  </a:lnTo>
                  <a:lnTo>
                    <a:pt x="935" y="1588"/>
                  </a:lnTo>
                  <a:lnTo>
                    <a:pt x="935" y="1588"/>
                  </a:lnTo>
                  <a:lnTo>
                    <a:pt x="935" y="1589"/>
                  </a:lnTo>
                  <a:lnTo>
                    <a:pt x="936" y="1589"/>
                  </a:lnTo>
                  <a:lnTo>
                    <a:pt x="936" y="1591"/>
                  </a:lnTo>
                  <a:lnTo>
                    <a:pt x="936" y="1592"/>
                  </a:lnTo>
                  <a:lnTo>
                    <a:pt x="936" y="1592"/>
                  </a:lnTo>
                  <a:lnTo>
                    <a:pt x="937" y="1593"/>
                  </a:lnTo>
                  <a:lnTo>
                    <a:pt x="937" y="1594"/>
                  </a:lnTo>
                  <a:lnTo>
                    <a:pt x="937" y="1595"/>
                  </a:lnTo>
                  <a:lnTo>
                    <a:pt x="939" y="1596"/>
                  </a:lnTo>
                  <a:lnTo>
                    <a:pt x="940" y="1597"/>
                  </a:lnTo>
                  <a:lnTo>
                    <a:pt x="940" y="1598"/>
                  </a:lnTo>
                  <a:lnTo>
                    <a:pt x="940" y="1599"/>
                  </a:lnTo>
                  <a:lnTo>
                    <a:pt x="940" y="1600"/>
                  </a:lnTo>
                  <a:lnTo>
                    <a:pt x="940" y="1600"/>
                  </a:lnTo>
                  <a:lnTo>
                    <a:pt x="932" y="1602"/>
                  </a:lnTo>
                  <a:lnTo>
                    <a:pt x="930" y="1613"/>
                  </a:lnTo>
                  <a:lnTo>
                    <a:pt x="926" y="1618"/>
                  </a:lnTo>
                  <a:lnTo>
                    <a:pt x="922" y="1619"/>
                  </a:lnTo>
                  <a:lnTo>
                    <a:pt x="916" y="1625"/>
                  </a:lnTo>
                  <a:lnTo>
                    <a:pt x="915" y="1630"/>
                  </a:lnTo>
                  <a:lnTo>
                    <a:pt x="913" y="1632"/>
                  </a:lnTo>
                  <a:lnTo>
                    <a:pt x="908" y="1640"/>
                  </a:lnTo>
                  <a:lnTo>
                    <a:pt x="905" y="1644"/>
                  </a:lnTo>
                  <a:lnTo>
                    <a:pt x="890" y="1648"/>
                  </a:lnTo>
                  <a:lnTo>
                    <a:pt x="891" y="1653"/>
                  </a:lnTo>
                  <a:lnTo>
                    <a:pt x="895" y="1656"/>
                  </a:lnTo>
                  <a:lnTo>
                    <a:pt x="895" y="1658"/>
                  </a:lnTo>
                  <a:lnTo>
                    <a:pt x="899" y="1662"/>
                  </a:lnTo>
                  <a:lnTo>
                    <a:pt x="902" y="1674"/>
                  </a:lnTo>
                  <a:lnTo>
                    <a:pt x="909" y="1686"/>
                  </a:lnTo>
                  <a:lnTo>
                    <a:pt x="910" y="1691"/>
                  </a:lnTo>
                  <a:lnTo>
                    <a:pt x="914" y="1698"/>
                  </a:lnTo>
                  <a:lnTo>
                    <a:pt x="914" y="1701"/>
                  </a:lnTo>
                  <a:lnTo>
                    <a:pt x="909" y="1711"/>
                  </a:lnTo>
                  <a:lnTo>
                    <a:pt x="900" y="1713"/>
                  </a:lnTo>
                  <a:lnTo>
                    <a:pt x="896" y="1717"/>
                  </a:lnTo>
                  <a:lnTo>
                    <a:pt x="890" y="1718"/>
                  </a:lnTo>
                  <a:lnTo>
                    <a:pt x="888" y="1722"/>
                  </a:lnTo>
                  <a:lnTo>
                    <a:pt x="887" y="1729"/>
                  </a:lnTo>
                  <a:lnTo>
                    <a:pt x="881" y="1735"/>
                  </a:lnTo>
                  <a:lnTo>
                    <a:pt x="878" y="1730"/>
                  </a:lnTo>
                  <a:lnTo>
                    <a:pt x="874" y="1728"/>
                  </a:lnTo>
                  <a:lnTo>
                    <a:pt x="868" y="1730"/>
                  </a:lnTo>
                  <a:lnTo>
                    <a:pt x="862" y="1735"/>
                  </a:lnTo>
                  <a:lnTo>
                    <a:pt x="858" y="1740"/>
                  </a:lnTo>
                  <a:lnTo>
                    <a:pt x="853" y="1743"/>
                  </a:lnTo>
                  <a:lnTo>
                    <a:pt x="850" y="1750"/>
                  </a:lnTo>
                  <a:lnTo>
                    <a:pt x="840" y="1757"/>
                  </a:lnTo>
                  <a:lnTo>
                    <a:pt x="840" y="1761"/>
                  </a:lnTo>
                  <a:lnTo>
                    <a:pt x="842" y="1764"/>
                  </a:lnTo>
                  <a:lnTo>
                    <a:pt x="840" y="1769"/>
                  </a:lnTo>
                  <a:lnTo>
                    <a:pt x="835" y="1772"/>
                  </a:lnTo>
                  <a:lnTo>
                    <a:pt x="831" y="1779"/>
                  </a:lnTo>
                  <a:lnTo>
                    <a:pt x="831" y="1779"/>
                  </a:lnTo>
                  <a:lnTo>
                    <a:pt x="828" y="1783"/>
                  </a:lnTo>
                  <a:lnTo>
                    <a:pt x="821" y="1790"/>
                  </a:lnTo>
                  <a:lnTo>
                    <a:pt x="817" y="1792"/>
                  </a:lnTo>
                  <a:lnTo>
                    <a:pt x="808" y="1794"/>
                  </a:lnTo>
                  <a:lnTo>
                    <a:pt x="806" y="1799"/>
                  </a:lnTo>
                  <a:lnTo>
                    <a:pt x="800" y="1805"/>
                  </a:lnTo>
                  <a:lnTo>
                    <a:pt x="797" y="1811"/>
                  </a:lnTo>
                  <a:lnTo>
                    <a:pt x="790" y="1814"/>
                  </a:lnTo>
                  <a:lnTo>
                    <a:pt x="787" y="1823"/>
                  </a:lnTo>
                  <a:lnTo>
                    <a:pt x="782" y="1823"/>
                  </a:lnTo>
                  <a:lnTo>
                    <a:pt x="775" y="1819"/>
                  </a:lnTo>
                  <a:lnTo>
                    <a:pt x="773" y="1819"/>
                  </a:lnTo>
                  <a:lnTo>
                    <a:pt x="773" y="1830"/>
                  </a:lnTo>
                  <a:lnTo>
                    <a:pt x="771" y="1834"/>
                  </a:lnTo>
                  <a:lnTo>
                    <a:pt x="770" y="1838"/>
                  </a:lnTo>
                  <a:lnTo>
                    <a:pt x="770" y="1838"/>
                  </a:lnTo>
                  <a:lnTo>
                    <a:pt x="769" y="1838"/>
                  </a:lnTo>
                  <a:lnTo>
                    <a:pt x="767" y="1838"/>
                  </a:lnTo>
                  <a:lnTo>
                    <a:pt x="766" y="1840"/>
                  </a:lnTo>
                  <a:lnTo>
                    <a:pt x="764" y="1840"/>
                  </a:lnTo>
                  <a:lnTo>
                    <a:pt x="763" y="1841"/>
                  </a:lnTo>
                  <a:lnTo>
                    <a:pt x="763" y="1842"/>
                  </a:lnTo>
                  <a:lnTo>
                    <a:pt x="763" y="1842"/>
                  </a:lnTo>
                  <a:lnTo>
                    <a:pt x="762" y="1841"/>
                  </a:lnTo>
                  <a:lnTo>
                    <a:pt x="761" y="1841"/>
                  </a:lnTo>
                  <a:lnTo>
                    <a:pt x="759" y="1841"/>
                  </a:lnTo>
                  <a:lnTo>
                    <a:pt x="758" y="1843"/>
                  </a:lnTo>
                  <a:lnTo>
                    <a:pt x="755" y="1844"/>
                  </a:lnTo>
                  <a:lnTo>
                    <a:pt x="754" y="1845"/>
                  </a:lnTo>
                  <a:lnTo>
                    <a:pt x="753" y="1845"/>
                  </a:lnTo>
                  <a:lnTo>
                    <a:pt x="752" y="1844"/>
                  </a:lnTo>
                  <a:lnTo>
                    <a:pt x="751" y="1843"/>
                  </a:lnTo>
                  <a:lnTo>
                    <a:pt x="750" y="1843"/>
                  </a:lnTo>
                  <a:lnTo>
                    <a:pt x="747" y="1843"/>
                  </a:lnTo>
                  <a:lnTo>
                    <a:pt x="744" y="1842"/>
                  </a:lnTo>
                  <a:lnTo>
                    <a:pt x="740" y="1843"/>
                  </a:lnTo>
                  <a:lnTo>
                    <a:pt x="739" y="1843"/>
                  </a:lnTo>
                  <a:lnTo>
                    <a:pt x="738" y="1843"/>
                  </a:lnTo>
                  <a:lnTo>
                    <a:pt x="738" y="1843"/>
                  </a:lnTo>
                  <a:lnTo>
                    <a:pt x="738" y="1843"/>
                  </a:lnTo>
                  <a:lnTo>
                    <a:pt x="737" y="1843"/>
                  </a:lnTo>
                  <a:lnTo>
                    <a:pt x="736" y="1843"/>
                  </a:lnTo>
                  <a:lnTo>
                    <a:pt x="735" y="1843"/>
                  </a:lnTo>
                  <a:lnTo>
                    <a:pt x="734" y="1843"/>
                  </a:lnTo>
                  <a:lnTo>
                    <a:pt x="734" y="1844"/>
                  </a:lnTo>
                  <a:lnTo>
                    <a:pt x="735" y="1844"/>
                  </a:lnTo>
                  <a:lnTo>
                    <a:pt x="733" y="1845"/>
                  </a:lnTo>
                  <a:lnTo>
                    <a:pt x="732" y="1844"/>
                  </a:lnTo>
                  <a:lnTo>
                    <a:pt x="729" y="1843"/>
                  </a:lnTo>
                  <a:lnTo>
                    <a:pt x="727" y="1842"/>
                  </a:lnTo>
                  <a:lnTo>
                    <a:pt x="725" y="1841"/>
                  </a:lnTo>
                  <a:lnTo>
                    <a:pt x="723" y="1841"/>
                  </a:lnTo>
                  <a:lnTo>
                    <a:pt x="723" y="1842"/>
                  </a:lnTo>
                  <a:lnTo>
                    <a:pt x="722" y="1842"/>
                  </a:lnTo>
                  <a:lnTo>
                    <a:pt x="721" y="1843"/>
                  </a:lnTo>
                  <a:lnTo>
                    <a:pt x="719" y="1842"/>
                  </a:lnTo>
                  <a:lnTo>
                    <a:pt x="717" y="1843"/>
                  </a:lnTo>
                  <a:lnTo>
                    <a:pt x="716" y="1843"/>
                  </a:lnTo>
                  <a:lnTo>
                    <a:pt x="715" y="1843"/>
                  </a:lnTo>
                  <a:lnTo>
                    <a:pt x="714" y="1843"/>
                  </a:lnTo>
                  <a:lnTo>
                    <a:pt x="710" y="1842"/>
                  </a:lnTo>
                  <a:lnTo>
                    <a:pt x="707" y="1838"/>
                  </a:lnTo>
                  <a:lnTo>
                    <a:pt x="706" y="1837"/>
                  </a:lnTo>
                  <a:lnTo>
                    <a:pt x="706" y="1837"/>
                  </a:lnTo>
                  <a:lnTo>
                    <a:pt x="704" y="1837"/>
                  </a:lnTo>
                  <a:lnTo>
                    <a:pt x="703" y="1837"/>
                  </a:lnTo>
                  <a:lnTo>
                    <a:pt x="703" y="1837"/>
                  </a:lnTo>
                  <a:lnTo>
                    <a:pt x="704" y="1838"/>
                  </a:lnTo>
                  <a:lnTo>
                    <a:pt x="706" y="1838"/>
                  </a:lnTo>
                  <a:lnTo>
                    <a:pt x="706" y="1838"/>
                  </a:lnTo>
                  <a:lnTo>
                    <a:pt x="706" y="1838"/>
                  </a:lnTo>
                  <a:lnTo>
                    <a:pt x="705" y="1839"/>
                  </a:lnTo>
                  <a:lnTo>
                    <a:pt x="703" y="1842"/>
                  </a:lnTo>
                  <a:lnTo>
                    <a:pt x="702" y="1843"/>
                  </a:lnTo>
                  <a:lnTo>
                    <a:pt x="701" y="1843"/>
                  </a:lnTo>
                  <a:lnTo>
                    <a:pt x="701" y="1843"/>
                  </a:lnTo>
                  <a:lnTo>
                    <a:pt x="698" y="1844"/>
                  </a:lnTo>
                  <a:lnTo>
                    <a:pt x="696" y="1844"/>
                  </a:lnTo>
                  <a:lnTo>
                    <a:pt x="694" y="1843"/>
                  </a:lnTo>
                  <a:lnTo>
                    <a:pt x="690" y="1844"/>
                  </a:lnTo>
                  <a:lnTo>
                    <a:pt x="688" y="1843"/>
                  </a:lnTo>
                  <a:lnTo>
                    <a:pt x="686" y="1841"/>
                  </a:lnTo>
                  <a:lnTo>
                    <a:pt x="685" y="1838"/>
                  </a:lnTo>
                  <a:lnTo>
                    <a:pt x="684" y="1836"/>
                  </a:lnTo>
                  <a:lnTo>
                    <a:pt x="683" y="1834"/>
                  </a:lnTo>
                  <a:lnTo>
                    <a:pt x="683" y="1834"/>
                  </a:lnTo>
                  <a:lnTo>
                    <a:pt x="682" y="1834"/>
                  </a:lnTo>
                  <a:lnTo>
                    <a:pt x="682" y="1834"/>
                  </a:lnTo>
                  <a:lnTo>
                    <a:pt x="682" y="1836"/>
                  </a:lnTo>
                  <a:lnTo>
                    <a:pt x="683" y="1840"/>
                  </a:lnTo>
                  <a:lnTo>
                    <a:pt x="683" y="1841"/>
                  </a:lnTo>
                  <a:lnTo>
                    <a:pt x="682" y="1841"/>
                  </a:lnTo>
                  <a:lnTo>
                    <a:pt x="681" y="1842"/>
                  </a:lnTo>
                  <a:lnTo>
                    <a:pt x="681" y="1842"/>
                  </a:lnTo>
                  <a:lnTo>
                    <a:pt x="681" y="1843"/>
                  </a:lnTo>
                  <a:lnTo>
                    <a:pt x="681" y="1844"/>
                  </a:lnTo>
                  <a:lnTo>
                    <a:pt x="682" y="1845"/>
                  </a:lnTo>
                  <a:lnTo>
                    <a:pt x="682" y="1848"/>
                  </a:lnTo>
                  <a:lnTo>
                    <a:pt x="682" y="1848"/>
                  </a:lnTo>
                  <a:lnTo>
                    <a:pt x="682" y="1849"/>
                  </a:lnTo>
                  <a:lnTo>
                    <a:pt x="681" y="1850"/>
                  </a:lnTo>
                  <a:lnTo>
                    <a:pt x="681" y="1851"/>
                  </a:lnTo>
                  <a:lnTo>
                    <a:pt x="681" y="1851"/>
                  </a:lnTo>
                  <a:lnTo>
                    <a:pt x="680" y="1851"/>
                  </a:lnTo>
                  <a:lnTo>
                    <a:pt x="681" y="1852"/>
                  </a:lnTo>
                  <a:lnTo>
                    <a:pt x="680" y="1853"/>
                  </a:lnTo>
                  <a:lnTo>
                    <a:pt x="681" y="1854"/>
                  </a:lnTo>
                  <a:lnTo>
                    <a:pt x="680" y="1855"/>
                  </a:lnTo>
                  <a:lnTo>
                    <a:pt x="681" y="1856"/>
                  </a:lnTo>
                  <a:lnTo>
                    <a:pt x="682" y="1856"/>
                  </a:lnTo>
                  <a:lnTo>
                    <a:pt x="683" y="1856"/>
                  </a:lnTo>
                  <a:lnTo>
                    <a:pt x="684" y="1857"/>
                  </a:lnTo>
                  <a:lnTo>
                    <a:pt x="684" y="1859"/>
                  </a:lnTo>
                  <a:lnTo>
                    <a:pt x="684" y="1860"/>
                  </a:lnTo>
                  <a:lnTo>
                    <a:pt x="684" y="1860"/>
                  </a:lnTo>
                  <a:lnTo>
                    <a:pt x="684" y="1860"/>
                  </a:lnTo>
                  <a:lnTo>
                    <a:pt x="684" y="1860"/>
                  </a:lnTo>
                  <a:lnTo>
                    <a:pt x="684" y="1861"/>
                  </a:lnTo>
                  <a:lnTo>
                    <a:pt x="684" y="1862"/>
                  </a:lnTo>
                  <a:lnTo>
                    <a:pt x="684" y="1863"/>
                  </a:lnTo>
                  <a:lnTo>
                    <a:pt x="684" y="1864"/>
                  </a:lnTo>
                  <a:lnTo>
                    <a:pt x="684" y="1864"/>
                  </a:lnTo>
                  <a:lnTo>
                    <a:pt x="683" y="1864"/>
                  </a:lnTo>
                  <a:lnTo>
                    <a:pt x="683" y="1865"/>
                  </a:lnTo>
                  <a:lnTo>
                    <a:pt x="681" y="1866"/>
                  </a:lnTo>
                  <a:lnTo>
                    <a:pt x="680" y="1868"/>
                  </a:lnTo>
                  <a:lnTo>
                    <a:pt x="680" y="1869"/>
                  </a:lnTo>
                  <a:lnTo>
                    <a:pt x="679" y="1869"/>
                  </a:lnTo>
                  <a:lnTo>
                    <a:pt x="680" y="1871"/>
                  </a:lnTo>
                  <a:lnTo>
                    <a:pt x="680" y="1871"/>
                  </a:lnTo>
                  <a:lnTo>
                    <a:pt x="680" y="1872"/>
                  </a:lnTo>
                  <a:lnTo>
                    <a:pt x="677" y="1872"/>
                  </a:lnTo>
                  <a:lnTo>
                    <a:pt x="677" y="1871"/>
                  </a:lnTo>
                  <a:lnTo>
                    <a:pt x="677" y="1871"/>
                  </a:lnTo>
                  <a:lnTo>
                    <a:pt x="672" y="1869"/>
                  </a:lnTo>
                  <a:lnTo>
                    <a:pt x="667" y="1869"/>
                  </a:lnTo>
                  <a:lnTo>
                    <a:pt x="662" y="1869"/>
                  </a:lnTo>
                  <a:lnTo>
                    <a:pt x="662" y="1869"/>
                  </a:lnTo>
                  <a:lnTo>
                    <a:pt x="661" y="1869"/>
                  </a:lnTo>
                  <a:lnTo>
                    <a:pt x="661" y="1869"/>
                  </a:lnTo>
                  <a:lnTo>
                    <a:pt x="662" y="1869"/>
                  </a:lnTo>
                  <a:lnTo>
                    <a:pt x="662" y="1868"/>
                  </a:lnTo>
                  <a:lnTo>
                    <a:pt x="660" y="1869"/>
                  </a:lnTo>
                  <a:lnTo>
                    <a:pt x="659" y="1869"/>
                  </a:lnTo>
                  <a:lnTo>
                    <a:pt x="659" y="1869"/>
                  </a:lnTo>
                  <a:lnTo>
                    <a:pt x="658" y="1869"/>
                  </a:lnTo>
                  <a:lnTo>
                    <a:pt x="657" y="1869"/>
                  </a:lnTo>
                  <a:lnTo>
                    <a:pt x="657" y="1870"/>
                  </a:lnTo>
                  <a:lnTo>
                    <a:pt x="658" y="1870"/>
                  </a:lnTo>
                  <a:lnTo>
                    <a:pt x="658" y="1870"/>
                  </a:lnTo>
                  <a:lnTo>
                    <a:pt x="655" y="1873"/>
                  </a:lnTo>
                  <a:lnTo>
                    <a:pt x="655" y="1873"/>
                  </a:lnTo>
                  <a:lnTo>
                    <a:pt x="653" y="1874"/>
                  </a:lnTo>
                  <a:lnTo>
                    <a:pt x="653" y="1875"/>
                  </a:lnTo>
                  <a:lnTo>
                    <a:pt x="652" y="1876"/>
                  </a:lnTo>
                  <a:lnTo>
                    <a:pt x="650" y="1876"/>
                  </a:lnTo>
                  <a:lnTo>
                    <a:pt x="649" y="1877"/>
                  </a:lnTo>
                  <a:lnTo>
                    <a:pt x="647" y="1877"/>
                  </a:lnTo>
                  <a:lnTo>
                    <a:pt x="647" y="1877"/>
                  </a:lnTo>
                  <a:lnTo>
                    <a:pt x="647" y="1875"/>
                  </a:lnTo>
                  <a:lnTo>
                    <a:pt x="646" y="1874"/>
                  </a:lnTo>
                  <a:lnTo>
                    <a:pt x="645" y="1873"/>
                  </a:lnTo>
                  <a:lnTo>
                    <a:pt x="645" y="1873"/>
                  </a:lnTo>
                  <a:lnTo>
                    <a:pt x="644" y="1873"/>
                  </a:lnTo>
                  <a:lnTo>
                    <a:pt x="643" y="1872"/>
                  </a:lnTo>
                  <a:lnTo>
                    <a:pt x="643" y="1869"/>
                  </a:lnTo>
                  <a:lnTo>
                    <a:pt x="641" y="1869"/>
                  </a:lnTo>
                  <a:lnTo>
                    <a:pt x="641" y="1869"/>
                  </a:lnTo>
                  <a:lnTo>
                    <a:pt x="642" y="1868"/>
                  </a:lnTo>
                  <a:lnTo>
                    <a:pt x="642" y="1867"/>
                  </a:lnTo>
                  <a:lnTo>
                    <a:pt x="642" y="1866"/>
                  </a:lnTo>
                  <a:lnTo>
                    <a:pt x="642" y="1866"/>
                  </a:lnTo>
                  <a:lnTo>
                    <a:pt x="641" y="1866"/>
                  </a:lnTo>
                  <a:lnTo>
                    <a:pt x="641" y="1867"/>
                  </a:lnTo>
                  <a:lnTo>
                    <a:pt x="642" y="1867"/>
                  </a:lnTo>
                  <a:lnTo>
                    <a:pt x="642" y="1868"/>
                  </a:lnTo>
                  <a:lnTo>
                    <a:pt x="641" y="1868"/>
                  </a:lnTo>
                  <a:lnTo>
                    <a:pt x="641" y="1869"/>
                  </a:lnTo>
                  <a:lnTo>
                    <a:pt x="641" y="1869"/>
                  </a:lnTo>
                  <a:lnTo>
                    <a:pt x="642" y="1869"/>
                  </a:lnTo>
                  <a:lnTo>
                    <a:pt x="642" y="1871"/>
                  </a:lnTo>
                  <a:lnTo>
                    <a:pt x="641" y="1871"/>
                  </a:lnTo>
                  <a:lnTo>
                    <a:pt x="641" y="1870"/>
                  </a:lnTo>
                  <a:lnTo>
                    <a:pt x="641" y="1870"/>
                  </a:lnTo>
                  <a:lnTo>
                    <a:pt x="641" y="1871"/>
                  </a:lnTo>
                  <a:lnTo>
                    <a:pt x="641" y="1872"/>
                  </a:lnTo>
                  <a:lnTo>
                    <a:pt x="641" y="1873"/>
                  </a:lnTo>
                  <a:lnTo>
                    <a:pt x="641" y="1874"/>
                  </a:lnTo>
                  <a:lnTo>
                    <a:pt x="642" y="1875"/>
                  </a:lnTo>
                  <a:lnTo>
                    <a:pt x="642" y="1876"/>
                  </a:lnTo>
                  <a:lnTo>
                    <a:pt x="643" y="1877"/>
                  </a:lnTo>
                  <a:lnTo>
                    <a:pt x="643" y="1877"/>
                  </a:lnTo>
                  <a:lnTo>
                    <a:pt x="643" y="1877"/>
                  </a:lnTo>
                  <a:lnTo>
                    <a:pt x="644" y="1877"/>
                  </a:lnTo>
                  <a:lnTo>
                    <a:pt x="644" y="1878"/>
                  </a:lnTo>
                  <a:lnTo>
                    <a:pt x="644" y="1878"/>
                  </a:lnTo>
                  <a:lnTo>
                    <a:pt x="644" y="1878"/>
                  </a:lnTo>
                  <a:lnTo>
                    <a:pt x="644" y="1879"/>
                  </a:lnTo>
                  <a:lnTo>
                    <a:pt x="644" y="1879"/>
                  </a:lnTo>
                  <a:lnTo>
                    <a:pt x="644" y="1879"/>
                  </a:lnTo>
                  <a:lnTo>
                    <a:pt x="643" y="1879"/>
                  </a:lnTo>
                  <a:lnTo>
                    <a:pt x="641" y="1878"/>
                  </a:lnTo>
                  <a:lnTo>
                    <a:pt x="641" y="1878"/>
                  </a:lnTo>
                  <a:lnTo>
                    <a:pt x="641" y="1877"/>
                  </a:lnTo>
                  <a:lnTo>
                    <a:pt x="641" y="1877"/>
                  </a:lnTo>
                  <a:lnTo>
                    <a:pt x="640" y="1877"/>
                  </a:lnTo>
                  <a:lnTo>
                    <a:pt x="640" y="1877"/>
                  </a:lnTo>
                  <a:lnTo>
                    <a:pt x="640" y="1875"/>
                  </a:lnTo>
                  <a:lnTo>
                    <a:pt x="639" y="1875"/>
                  </a:lnTo>
                  <a:lnTo>
                    <a:pt x="639" y="1874"/>
                  </a:lnTo>
                  <a:lnTo>
                    <a:pt x="638" y="1874"/>
                  </a:lnTo>
                  <a:lnTo>
                    <a:pt x="638" y="1874"/>
                  </a:lnTo>
                  <a:lnTo>
                    <a:pt x="637" y="1875"/>
                  </a:lnTo>
                  <a:lnTo>
                    <a:pt x="638" y="1877"/>
                  </a:lnTo>
                  <a:lnTo>
                    <a:pt x="638" y="1877"/>
                  </a:lnTo>
                  <a:lnTo>
                    <a:pt x="637" y="1877"/>
                  </a:lnTo>
                  <a:lnTo>
                    <a:pt x="637" y="1877"/>
                  </a:lnTo>
                  <a:lnTo>
                    <a:pt x="639" y="1877"/>
                  </a:lnTo>
                  <a:lnTo>
                    <a:pt x="639" y="1878"/>
                  </a:lnTo>
                  <a:lnTo>
                    <a:pt x="639" y="1879"/>
                  </a:lnTo>
                  <a:lnTo>
                    <a:pt x="638" y="1879"/>
                  </a:lnTo>
                  <a:lnTo>
                    <a:pt x="638" y="1878"/>
                  </a:lnTo>
                  <a:lnTo>
                    <a:pt x="637" y="1878"/>
                  </a:lnTo>
                  <a:lnTo>
                    <a:pt x="637" y="1878"/>
                  </a:lnTo>
                  <a:lnTo>
                    <a:pt x="636" y="1877"/>
                  </a:lnTo>
                  <a:lnTo>
                    <a:pt x="636" y="1878"/>
                  </a:lnTo>
                  <a:lnTo>
                    <a:pt x="635" y="1879"/>
                  </a:lnTo>
                  <a:lnTo>
                    <a:pt x="636" y="1881"/>
                  </a:lnTo>
                  <a:lnTo>
                    <a:pt x="636" y="1881"/>
                  </a:lnTo>
                  <a:lnTo>
                    <a:pt x="636" y="1882"/>
                  </a:lnTo>
                  <a:lnTo>
                    <a:pt x="637" y="1882"/>
                  </a:lnTo>
                  <a:lnTo>
                    <a:pt x="638" y="1882"/>
                  </a:lnTo>
                  <a:lnTo>
                    <a:pt x="639" y="1884"/>
                  </a:lnTo>
                  <a:lnTo>
                    <a:pt x="641" y="1884"/>
                  </a:lnTo>
                  <a:lnTo>
                    <a:pt x="641" y="1885"/>
                  </a:lnTo>
                  <a:lnTo>
                    <a:pt x="641" y="1886"/>
                  </a:lnTo>
                  <a:lnTo>
                    <a:pt x="640" y="1886"/>
                  </a:lnTo>
                  <a:lnTo>
                    <a:pt x="640" y="1887"/>
                  </a:lnTo>
                  <a:lnTo>
                    <a:pt x="639" y="1888"/>
                  </a:lnTo>
                  <a:lnTo>
                    <a:pt x="636" y="1888"/>
                  </a:lnTo>
                  <a:lnTo>
                    <a:pt x="636" y="1888"/>
                  </a:lnTo>
                  <a:lnTo>
                    <a:pt x="635" y="1888"/>
                  </a:lnTo>
                  <a:lnTo>
                    <a:pt x="634" y="1889"/>
                  </a:lnTo>
                  <a:lnTo>
                    <a:pt x="634" y="1890"/>
                  </a:lnTo>
                  <a:lnTo>
                    <a:pt x="632" y="1891"/>
                  </a:lnTo>
                  <a:lnTo>
                    <a:pt x="631" y="1891"/>
                  </a:lnTo>
                  <a:lnTo>
                    <a:pt x="631" y="1892"/>
                  </a:lnTo>
                  <a:lnTo>
                    <a:pt x="630" y="1892"/>
                  </a:lnTo>
                  <a:lnTo>
                    <a:pt x="628" y="1893"/>
                  </a:lnTo>
                  <a:lnTo>
                    <a:pt x="628" y="1894"/>
                  </a:lnTo>
                  <a:lnTo>
                    <a:pt x="626" y="1895"/>
                  </a:lnTo>
                  <a:lnTo>
                    <a:pt x="624" y="1895"/>
                  </a:lnTo>
                  <a:lnTo>
                    <a:pt x="622" y="1895"/>
                  </a:lnTo>
                  <a:lnTo>
                    <a:pt x="622" y="1896"/>
                  </a:lnTo>
                  <a:lnTo>
                    <a:pt x="621" y="1897"/>
                  </a:lnTo>
                  <a:lnTo>
                    <a:pt x="619" y="1898"/>
                  </a:lnTo>
                  <a:lnTo>
                    <a:pt x="619" y="1899"/>
                  </a:lnTo>
                  <a:lnTo>
                    <a:pt x="618" y="1900"/>
                  </a:lnTo>
                  <a:lnTo>
                    <a:pt x="615" y="1901"/>
                  </a:lnTo>
                  <a:lnTo>
                    <a:pt x="615" y="1901"/>
                  </a:lnTo>
                  <a:lnTo>
                    <a:pt x="613" y="1901"/>
                  </a:lnTo>
                  <a:lnTo>
                    <a:pt x="612" y="1900"/>
                  </a:lnTo>
                  <a:lnTo>
                    <a:pt x="611" y="1900"/>
                  </a:lnTo>
                  <a:lnTo>
                    <a:pt x="610" y="1900"/>
                  </a:lnTo>
                  <a:lnTo>
                    <a:pt x="610" y="1900"/>
                  </a:lnTo>
                  <a:lnTo>
                    <a:pt x="609" y="1900"/>
                  </a:lnTo>
                  <a:lnTo>
                    <a:pt x="608" y="1900"/>
                  </a:lnTo>
                  <a:lnTo>
                    <a:pt x="607" y="1900"/>
                  </a:lnTo>
                  <a:lnTo>
                    <a:pt x="607" y="1900"/>
                  </a:lnTo>
                  <a:lnTo>
                    <a:pt x="605" y="1901"/>
                  </a:lnTo>
                  <a:lnTo>
                    <a:pt x="604" y="1901"/>
                  </a:lnTo>
                  <a:lnTo>
                    <a:pt x="604" y="1900"/>
                  </a:lnTo>
                  <a:lnTo>
                    <a:pt x="602" y="1899"/>
                  </a:lnTo>
                  <a:lnTo>
                    <a:pt x="601" y="1899"/>
                  </a:lnTo>
                  <a:lnTo>
                    <a:pt x="601" y="1898"/>
                  </a:lnTo>
                  <a:lnTo>
                    <a:pt x="601" y="1896"/>
                  </a:lnTo>
                  <a:lnTo>
                    <a:pt x="601" y="1895"/>
                  </a:lnTo>
                  <a:lnTo>
                    <a:pt x="601" y="1894"/>
                  </a:lnTo>
                  <a:lnTo>
                    <a:pt x="601" y="1893"/>
                  </a:lnTo>
                  <a:lnTo>
                    <a:pt x="601" y="1892"/>
                  </a:lnTo>
                  <a:lnTo>
                    <a:pt x="601" y="1892"/>
                  </a:lnTo>
                  <a:lnTo>
                    <a:pt x="602" y="1892"/>
                  </a:lnTo>
                  <a:lnTo>
                    <a:pt x="602" y="1890"/>
                  </a:lnTo>
                  <a:lnTo>
                    <a:pt x="603" y="1890"/>
                  </a:lnTo>
                  <a:lnTo>
                    <a:pt x="603" y="1888"/>
                  </a:lnTo>
                  <a:lnTo>
                    <a:pt x="604" y="1888"/>
                  </a:lnTo>
                  <a:lnTo>
                    <a:pt x="604" y="1888"/>
                  </a:lnTo>
                  <a:lnTo>
                    <a:pt x="603" y="1886"/>
                  </a:lnTo>
                  <a:lnTo>
                    <a:pt x="603" y="1886"/>
                  </a:lnTo>
                  <a:lnTo>
                    <a:pt x="603" y="1886"/>
                  </a:lnTo>
                  <a:lnTo>
                    <a:pt x="603" y="1886"/>
                  </a:lnTo>
                  <a:lnTo>
                    <a:pt x="602" y="1885"/>
                  </a:lnTo>
                  <a:lnTo>
                    <a:pt x="601" y="1886"/>
                  </a:lnTo>
                  <a:lnTo>
                    <a:pt x="602" y="1886"/>
                  </a:lnTo>
                  <a:lnTo>
                    <a:pt x="601" y="1888"/>
                  </a:lnTo>
                  <a:lnTo>
                    <a:pt x="601" y="1888"/>
                  </a:lnTo>
                  <a:lnTo>
                    <a:pt x="601" y="1888"/>
                  </a:lnTo>
                  <a:lnTo>
                    <a:pt x="601" y="1889"/>
                  </a:lnTo>
                  <a:lnTo>
                    <a:pt x="600" y="1889"/>
                  </a:lnTo>
                  <a:lnTo>
                    <a:pt x="600" y="1889"/>
                  </a:lnTo>
                  <a:lnTo>
                    <a:pt x="599" y="1887"/>
                  </a:lnTo>
                  <a:lnTo>
                    <a:pt x="600" y="1886"/>
                  </a:lnTo>
                  <a:lnTo>
                    <a:pt x="600" y="1886"/>
                  </a:lnTo>
                  <a:lnTo>
                    <a:pt x="600" y="1886"/>
                  </a:lnTo>
                  <a:lnTo>
                    <a:pt x="600" y="1886"/>
                  </a:lnTo>
                  <a:lnTo>
                    <a:pt x="601" y="1884"/>
                  </a:lnTo>
                  <a:lnTo>
                    <a:pt x="601" y="1883"/>
                  </a:lnTo>
                  <a:lnTo>
                    <a:pt x="601" y="1883"/>
                  </a:lnTo>
                  <a:lnTo>
                    <a:pt x="601" y="1882"/>
                  </a:lnTo>
                  <a:lnTo>
                    <a:pt x="601" y="1882"/>
                  </a:lnTo>
                  <a:lnTo>
                    <a:pt x="601" y="1881"/>
                  </a:lnTo>
                  <a:lnTo>
                    <a:pt x="604" y="1881"/>
                  </a:lnTo>
                  <a:lnTo>
                    <a:pt x="605" y="1878"/>
                  </a:lnTo>
                  <a:lnTo>
                    <a:pt x="605" y="1878"/>
                  </a:lnTo>
                  <a:lnTo>
                    <a:pt x="604" y="1877"/>
                  </a:lnTo>
                  <a:lnTo>
                    <a:pt x="604" y="1877"/>
                  </a:lnTo>
                  <a:lnTo>
                    <a:pt x="604" y="1879"/>
                  </a:lnTo>
                  <a:lnTo>
                    <a:pt x="604" y="1879"/>
                  </a:lnTo>
                  <a:lnTo>
                    <a:pt x="603" y="1881"/>
                  </a:lnTo>
                  <a:lnTo>
                    <a:pt x="602" y="1881"/>
                  </a:lnTo>
                  <a:lnTo>
                    <a:pt x="602" y="1881"/>
                  </a:lnTo>
                  <a:lnTo>
                    <a:pt x="602" y="1881"/>
                  </a:lnTo>
                  <a:lnTo>
                    <a:pt x="601" y="1881"/>
                  </a:lnTo>
                  <a:lnTo>
                    <a:pt x="601" y="1882"/>
                  </a:lnTo>
                  <a:lnTo>
                    <a:pt x="601" y="1882"/>
                  </a:lnTo>
                  <a:lnTo>
                    <a:pt x="601" y="1883"/>
                  </a:lnTo>
                  <a:lnTo>
                    <a:pt x="600" y="1883"/>
                  </a:lnTo>
                  <a:lnTo>
                    <a:pt x="599" y="1884"/>
                  </a:lnTo>
                  <a:lnTo>
                    <a:pt x="600" y="1884"/>
                  </a:lnTo>
                  <a:lnTo>
                    <a:pt x="599" y="1885"/>
                  </a:lnTo>
                  <a:lnTo>
                    <a:pt x="599" y="1886"/>
                  </a:lnTo>
                  <a:lnTo>
                    <a:pt x="598" y="1887"/>
                  </a:lnTo>
                  <a:lnTo>
                    <a:pt x="597" y="1888"/>
                  </a:lnTo>
                  <a:lnTo>
                    <a:pt x="597" y="1890"/>
                  </a:lnTo>
                  <a:lnTo>
                    <a:pt x="597" y="1891"/>
                  </a:lnTo>
                  <a:lnTo>
                    <a:pt x="597" y="1893"/>
                  </a:lnTo>
                  <a:lnTo>
                    <a:pt x="597" y="1894"/>
                  </a:lnTo>
                  <a:lnTo>
                    <a:pt x="597" y="1895"/>
                  </a:lnTo>
                  <a:lnTo>
                    <a:pt x="597" y="1895"/>
                  </a:lnTo>
                  <a:lnTo>
                    <a:pt x="597" y="1896"/>
                  </a:lnTo>
                  <a:lnTo>
                    <a:pt x="597" y="1897"/>
                  </a:lnTo>
                  <a:lnTo>
                    <a:pt x="596" y="1897"/>
                  </a:lnTo>
                  <a:lnTo>
                    <a:pt x="596" y="1897"/>
                  </a:lnTo>
                  <a:lnTo>
                    <a:pt x="595" y="1898"/>
                  </a:lnTo>
                  <a:lnTo>
                    <a:pt x="594" y="1898"/>
                  </a:lnTo>
                  <a:lnTo>
                    <a:pt x="594" y="1898"/>
                  </a:lnTo>
                  <a:lnTo>
                    <a:pt x="594" y="1898"/>
                  </a:lnTo>
                  <a:lnTo>
                    <a:pt x="594" y="1899"/>
                  </a:lnTo>
                  <a:lnTo>
                    <a:pt x="595" y="1899"/>
                  </a:lnTo>
                  <a:lnTo>
                    <a:pt x="597" y="1899"/>
                  </a:lnTo>
                  <a:lnTo>
                    <a:pt x="597" y="1899"/>
                  </a:lnTo>
                  <a:lnTo>
                    <a:pt x="597" y="1899"/>
                  </a:lnTo>
                  <a:lnTo>
                    <a:pt x="597" y="1901"/>
                  </a:lnTo>
                  <a:lnTo>
                    <a:pt x="597" y="1902"/>
                  </a:lnTo>
                  <a:lnTo>
                    <a:pt x="597" y="1903"/>
                  </a:lnTo>
                  <a:lnTo>
                    <a:pt x="596" y="1903"/>
                  </a:lnTo>
                  <a:lnTo>
                    <a:pt x="594" y="1902"/>
                  </a:lnTo>
                  <a:lnTo>
                    <a:pt x="593" y="1902"/>
                  </a:lnTo>
                  <a:lnTo>
                    <a:pt x="593" y="1901"/>
                  </a:lnTo>
                  <a:lnTo>
                    <a:pt x="593" y="1899"/>
                  </a:lnTo>
                  <a:lnTo>
                    <a:pt x="593" y="1899"/>
                  </a:lnTo>
                  <a:lnTo>
                    <a:pt x="593" y="1899"/>
                  </a:lnTo>
                  <a:lnTo>
                    <a:pt x="593" y="1899"/>
                  </a:lnTo>
                  <a:lnTo>
                    <a:pt x="591" y="1899"/>
                  </a:lnTo>
                  <a:lnTo>
                    <a:pt x="591" y="1899"/>
                  </a:lnTo>
                  <a:lnTo>
                    <a:pt x="591" y="1898"/>
                  </a:lnTo>
                  <a:lnTo>
                    <a:pt x="591" y="1897"/>
                  </a:lnTo>
                  <a:lnTo>
                    <a:pt x="591" y="1896"/>
                  </a:lnTo>
                  <a:lnTo>
                    <a:pt x="591" y="1896"/>
                  </a:lnTo>
                  <a:lnTo>
                    <a:pt x="590" y="1899"/>
                  </a:lnTo>
                  <a:lnTo>
                    <a:pt x="590" y="1899"/>
                  </a:lnTo>
                  <a:lnTo>
                    <a:pt x="590" y="1899"/>
                  </a:lnTo>
                  <a:lnTo>
                    <a:pt x="589" y="1899"/>
                  </a:lnTo>
                  <a:lnTo>
                    <a:pt x="588" y="1899"/>
                  </a:lnTo>
                  <a:lnTo>
                    <a:pt x="588" y="1899"/>
                  </a:lnTo>
                  <a:lnTo>
                    <a:pt x="586" y="1899"/>
                  </a:lnTo>
                  <a:lnTo>
                    <a:pt x="586" y="1899"/>
                  </a:lnTo>
                  <a:lnTo>
                    <a:pt x="585" y="1899"/>
                  </a:lnTo>
                  <a:lnTo>
                    <a:pt x="585" y="1898"/>
                  </a:lnTo>
                  <a:lnTo>
                    <a:pt x="585" y="1898"/>
                  </a:lnTo>
                  <a:lnTo>
                    <a:pt x="585" y="1897"/>
                  </a:lnTo>
                  <a:lnTo>
                    <a:pt x="584" y="1897"/>
                  </a:lnTo>
                  <a:lnTo>
                    <a:pt x="584" y="1896"/>
                  </a:lnTo>
                  <a:lnTo>
                    <a:pt x="584" y="1896"/>
                  </a:lnTo>
                  <a:lnTo>
                    <a:pt x="583" y="1896"/>
                  </a:lnTo>
                  <a:lnTo>
                    <a:pt x="583" y="1895"/>
                  </a:lnTo>
                  <a:lnTo>
                    <a:pt x="582" y="1895"/>
                  </a:lnTo>
                  <a:lnTo>
                    <a:pt x="582" y="1894"/>
                  </a:lnTo>
                  <a:lnTo>
                    <a:pt x="581" y="1893"/>
                  </a:lnTo>
                  <a:lnTo>
                    <a:pt x="580" y="1891"/>
                  </a:lnTo>
                  <a:lnTo>
                    <a:pt x="582" y="1890"/>
                  </a:lnTo>
                  <a:lnTo>
                    <a:pt x="582" y="1890"/>
                  </a:lnTo>
                  <a:lnTo>
                    <a:pt x="581" y="1890"/>
                  </a:lnTo>
                  <a:lnTo>
                    <a:pt x="581" y="1891"/>
                  </a:lnTo>
                  <a:lnTo>
                    <a:pt x="580" y="1891"/>
                  </a:lnTo>
                  <a:lnTo>
                    <a:pt x="581" y="1890"/>
                  </a:lnTo>
                  <a:lnTo>
                    <a:pt x="580" y="1890"/>
                  </a:lnTo>
                  <a:lnTo>
                    <a:pt x="580" y="1890"/>
                  </a:lnTo>
                  <a:lnTo>
                    <a:pt x="580" y="1890"/>
                  </a:lnTo>
                  <a:lnTo>
                    <a:pt x="580" y="1890"/>
                  </a:lnTo>
                  <a:lnTo>
                    <a:pt x="580" y="1890"/>
                  </a:lnTo>
                  <a:lnTo>
                    <a:pt x="580" y="1890"/>
                  </a:lnTo>
                  <a:lnTo>
                    <a:pt x="580" y="1890"/>
                  </a:lnTo>
                  <a:lnTo>
                    <a:pt x="580" y="1890"/>
                  </a:lnTo>
                  <a:lnTo>
                    <a:pt x="579" y="1890"/>
                  </a:lnTo>
                  <a:lnTo>
                    <a:pt x="579" y="1890"/>
                  </a:lnTo>
                  <a:lnTo>
                    <a:pt x="578" y="1890"/>
                  </a:lnTo>
                  <a:lnTo>
                    <a:pt x="579" y="1889"/>
                  </a:lnTo>
                  <a:lnTo>
                    <a:pt x="577" y="1889"/>
                  </a:lnTo>
                  <a:lnTo>
                    <a:pt x="577" y="1889"/>
                  </a:lnTo>
                  <a:lnTo>
                    <a:pt x="577" y="1889"/>
                  </a:lnTo>
                  <a:lnTo>
                    <a:pt x="577" y="1887"/>
                  </a:lnTo>
                  <a:lnTo>
                    <a:pt x="577" y="1886"/>
                  </a:lnTo>
                  <a:lnTo>
                    <a:pt x="576" y="1886"/>
                  </a:lnTo>
                  <a:lnTo>
                    <a:pt x="576" y="1886"/>
                  </a:lnTo>
                  <a:lnTo>
                    <a:pt x="575" y="1886"/>
                  </a:lnTo>
                  <a:lnTo>
                    <a:pt x="575" y="1886"/>
                  </a:lnTo>
                  <a:lnTo>
                    <a:pt x="575" y="1886"/>
                  </a:lnTo>
                  <a:lnTo>
                    <a:pt x="575" y="1885"/>
                  </a:lnTo>
                  <a:lnTo>
                    <a:pt x="575" y="1885"/>
                  </a:lnTo>
                  <a:lnTo>
                    <a:pt x="575" y="1884"/>
                  </a:lnTo>
                  <a:lnTo>
                    <a:pt x="575" y="1884"/>
                  </a:lnTo>
                  <a:lnTo>
                    <a:pt x="575" y="1884"/>
                  </a:lnTo>
                  <a:lnTo>
                    <a:pt x="575" y="1883"/>
                  </a:lnTo>
                  <a:lnTo>
                    <a:pt x="576" y="1882"/>
                  </a:lnTo>
                  <a:lnTo>
                    <a:pt x="575" y="1882"/>
                  </a:lnTo>
                  <a:lnTo>
                    <a:pt x="575" y="1882"/>
                  </a:lnTo>
                  <a:lnTo>
                    <a:pt x="575" y="1882"/>
                  </a:lnTo>
                  <a:lnTo>
                    <a:pt x="575" y="1882"/>
                  </a:lnTo>
                  <a:lnTo>
                    <a:pt x="575" y="1882"/>
                  </a:lnTo>
                  <a:lnTo>
                    <a:pt x="575" y="1881"/>
                  </a:lnTo>
                  <a:lnTo>
                    <a:pt x="575" y="1881"/>
                  </a:lnTo>
                  <a:lnTo>
                    <a:pt x="575" y="1880"/>
                  </a:lnTo>
                  <a:lnTo>
                    <a:pt x="575" y="1879"/>
                  </a:lnTo>
                  <a:lnTo>
                    <a:pt x="575" y="1879"/>
                  </a:lnTo>
                  <a:lnTo>
                    <a:pt x="575" y="1878"/>
                  </a:lnTo>
                  <a:lnTo>
                    <a:pt x="575" y="1878"/>
                  </a:lnTo>
                  <a:lnTo>
                    <a:pt x="575" y="1877"/>
                  </a:lnTo>
                  <a:lnTo>
                    <a:pt x="576" y="1876"/>
                  </a:lnTo>
                  <a:lnTo>
                    <a:pt x="576" y="1876"/>
                  </a:lnTo>
                  <a:lnTo>
                    <a:pt x="577" y="1875"/>
                  </a:lnTo>
                  <a:lnTo>
                    <a:pt x="577" y="1874"/>
                  </a:lnTo>
                  <a:lnTo>
                    <a:pt x="576" y="1874"/>
                  </a:lnTo>
                  <a:lnTo>
                    <a:pt x="575" y="1874"/>
                  </a:lnTo>
                  <a:lnTo>
                    <a:pt x="575" y="1874"/>
                  </a:lnTo>
                  <a:lnTo>
                    <a:pt x="575" y="1874"/>
                  </a:lnTo>
                  <a:lnTo>
                    <a:pt x="574" y="1874"/>
                  </a:lnTo>
                  <a:lnTo>
                    <a:pt x="574" y="1877"/>
                  </a:lnTo>
                  <a:lnTo>
                    <a:pt x="573" y="1877"/>
                  </a:lnTo>
                  <a:lnTo>
                    <a:pt x="572" y="1877"/>
                  </a:lnTo>
                  <a:lnTo>
                    <a:pt x="572" y="1878"/>
                  </a:lnTo>
                  <a:lnTo>
                    <a:pt x="571" y="1879"/>
                  </a:lnTo>
                  <a:lnTo>
                    <a:pt x="571" y="1879"/>
                  </a:lnTo>
                  <a:lnTo>
                    <a:pt x="571" y="1880"/>
                  </a:lnTo>
                  <a:lnTo>
                    <a:pt x="570" y="1880"/>
                  </a:lnTo>
                  <a:lnTo>
                    <a:pt x="570" y="1880"/>
                  </a:lnTo>
                  <a:lnTo>
                    <a:pt x="570" y="1881"/>
                  </a:lnTo>
                  <a:lnTo>
                    <a:pt x="570" y="1881"/>
                  </a:lnTo>
                  <a:lnTo>
                    <a:pt x="570" y="1882"/>
                  </a:lnTo>
                  <a:lnTo>
                    <a:pt x="568" y="1882"/>
                  </a:lnTo>
                  <a:lnTo>
                    <a:pt x="569" y="1882"/>
                  </a:lnTo>
                  <a:lnTo>
                    <a:pt x="568" y="1882"/>
                  </a:lnTo>
                  <a:lnTo>
                    <a:pt x="568" y="1882"/>
                  </a:lnTo>
                  <a:lnTo>
                    <a:pt x="567" y="1882"/>
                  </a:lnTo>
                  <a:lnTo>
                    <a:pt x="567" y="1882"/>
                  </a:lnTo>
                  <a:lnTo>
                    <a:pt x="567" y="1882"/>
                  </a:lnTo>
                  <a:lnTo>
                    <a:pt x="566" y="1882"/>
                  </a:lnTo>
                  <a:lnTo>
                    <a:pt x="565" y="1881"/>
                  </a:lnTo>
                  <a:lnTo>
                    <a:pt x="564" y="1881"/>
                  </a:lnTo>
                  <a:lnTo>
                    <a:pt x="563" y="1880"/>
                  </a:lnTo>
                  <a:lnTo>
                    <a:pt x="562" y="1880"/>
                  </a:lnTo>
                  <a:lnTo>
                    <a:pt x="561" y="1880"/>
                  </a:lnTo>
                  <a:lnTo>
                    <a:pt x="561" y="1880"/>
                  </a:lnTo>
                  <a:lnTo>
                    <a:pt x="560" y="1879"/>
                  </a:lnTo>
                  <a:lnTo>
                    <a:pt x="558" y="1878"/>
                  </a:lnTo>
                  <a:lnTo>
                    <a:pt x="558" y="1878"/>
                  </a:lnTo>
                  <a:lnTo>
                    <a:pt x="557" y="1877"/>
                  </a:lnTo>
                  <a:lnTo>
                    <a:pt x="554" y="1876"/>
                  </a:lnTo>
                  <a:lnTo>
                    <a:pt x="554" y="1875"/>
                  </a:lnTo>
                  <a:lnTo>
                    <a:pt x="552" y="1874"/>
                  </a:lnTo>
                  <a:lnTo>
                    <a:pt x="552" y="1874"/>
                  </a:lnTo>
                  <a:lnTo>
                    <a:pt x="551" y="1873"/>
                  </a:lnTo>
                  <a:lnTo>
                    <a:pt x="551" y="1873"/>
                  </a:lnTo>
                  <a:lnTo>
                    <a:pt x="550" y="1873"/>
                  </a:lnTo>
                  <a:lnTo>
                    <a:pt x="550" y="1871"/>
                  </a:lnTo>
                  <a:lnTo>
                    <a:pt x="549" y="1871"/>
                  </a:lnTo>
                  <a:lnTo>
                    <a:pt x="549" y="1870"/>
                  </a:lnTo>
                  <a:lnTo>
                    <a:pt x="549" y="1870"/>
                  </a:lnTo>
                  <a:lnTo>
                    <a:pt x="548" y="1870"/>
                  </a:lnTo>
                  <a:lnTo>
                    <a:pt x="548" y="1870"/>
                  </a:lnTo>
                  <a:lnTo>
                    <a:pt x="549" y="1869"/>
                  </a:lnTo>
                  <a:lnTo>
                    <a:pt x="549" y="1867"/>
                  </a:lnTo>
                  <a:lnTo>
                    <a:pt x="548" y="1867"/>
                  </a:lnTo>
                  <a:lnTo>
                    <a:pt x="548" y="1866"/>
                  </a:lnTo>
                  <a:lnTo>
                    <a:pt x="548" y="1865"/>
                  </a:lnTo>
                  <a:lnTo>
                    <a:pt x="547" y="1865"/>
                  </a:lnTo>
                  <a:lnTo>
                    <a:pt x="546" y="1864"/>
                  </a:lnTo>
                  <a:lnTo>
                    <a:pt x="545" y="1863"/>
                  </a:lnTo>
                  <a:lnTo>
                    <a:pt x="545" y="1862"/>
                  </a:lnTo>
                  <a:lnTo>
                    <a:pt x="546" y="1860"/>
                  </a:lnTo>
                  <a:lnTo>
                    <a:pt x="546" y="1859"/>
                  </a:lnTo>
                  <a:lnTo>
                    <a:pt x="545" y="1859"/>
                  </a:lnTo>
                  <a:lnTo>
                    <a:pt x="545" y="1859"/>
                  </a:lnTo>
                  <a:lnTo>
                    <a:pt x="543" y="1858"/>
                  </a:lnTo>
                  <a:lnTo>
                    <a:pt x="542" y="1857"/>
                  </a:lnTo>
                  <a:lnTo>
                    <a:pt x="542" y="1856"/>
                  </a:lnTo>
                  <a:lnTo>
                    <a:pt x="542" y="1855"/>
                  </a:lnTo>
                  <a:lnTo>
                    <a:pt x="542" y="1855"/>
                  </a:lnTo>
                  <a:lnTo>
                    <a:pt x="541" y="1854"/>
                  </a:lnTo>
                  <a:lnTo>
                    <a:pt x="539" y="1854"/>
                  </a:lnTo>
                  <a:lnTo>
                    <a:pt x="538" y="1855"/>
                  </a:lnTo>
                  <a:lnTo>
                    <a:pt x="537" y="1854"/>
                  </a:lnTo>
                  <a:lnTo>
                    <a:pt x="537" y="1853"/>
                  </a:lnTo>
                  <a:lnTo>
                    <a:pt x="537" y="1853"/>
                  </a:lnTo>
                  <a:lnTo>
                    <a:pt x="537" y="1853"/>
                  </a:lnTo>
                  <a:lnTo>
                    <a:pt x="538" y="1853"/>
                  </a:lnTo>
                  <a:lnTo>
                    <a:pt x="538" y="1853"/>
                  </a:lnTo>
                  <a:lnTo>
                    <a:pt x="538" y="1853"/>
                  </a:lnTo>
                  <a:lnTo>
                    <a:pt x="536" y="1852"/>
                  </a:lnTo>
                  <a:lnTo>
                    <a:pt x="536" y="1853"/>
                  </a:lnTo>
                  <a:lnTo>
                    <a:pt x="537" y="1854"/>
                  </a:lnTo>
                  <a:lnTo>
                    <a:pt x="537" y="1855"/>
                  </a:lnTo>
                  <a:lnTo>
                    <a:pt x="538" y="1855"/>
                  </a:lnTo>
                  <a:lnTo>
                    <a:pt x="538" y="1855"/>
                  </a:lnTo>
                  <a:lnTo>
                    <a:pt x="539" y="1855"/>
                  </a:lnTo>
                  <a:lnTo>
                    <a:pt x="540" y="1854"/>
                  </a:lnTo>
                  <a:lnTo>
                    <a:pt x="540" y="1855"/>
                  </a:lnTo>
                  <a:lnTo>
                    <a:pt x="541" y="1854"/>
                  </a:lnTo>
                  <a:lnTo>
                    <a:pt x="541" y="1855"/>
                  </a:lnTo>
                  <a:lnTo>
                    <a:pt x="541" y="1856"/>
                  </a:lnTo>
                  <a:lnTo>
                    <a:pt x="541" y="1856"/>
                  </a:lnTo>
                  <a:lnTo>
                    <a:pt x="541" y="1857"/>
                  </a:lnTo>
                  <a:lnTo>
                    <a:pt x="542" y="1858"/>
                  </a:lnTo>
                  <a:lnTo>
                    <a:pt x="545" y="1859"/>
                  </a:lnTo>
                  <a:lnTo>
                    <a:pt x="545" y="1860"/>
                  </a:lnTo>
                  <a:lnTo>
                    <a:pt x="545" y="1860"/>
                  </a:lnTo>
                  <a:lnTo>
                    <a:pt x="545" y="1862"/>
                  </a:lnTo>
                  <a:lnTo>
                    <a:pt x="545" y="1864"/>
                  </a:lnTo>
                  <a:lnTo>
                    <a:pt x="545" y="1865"/>
                  </a:lnTo>
                  <a:lnTo>
                    <a:pt x="546" y="1866"/>
                  </a:lnTo>
                  <a:lnTo>
                    <a:pt x="545" y="1867"/>
                  </a:lnTo>
                  <a:lnTo>
                    <a:pt x="544" y="1867"/>
                  </a:lnTo>
                  <a:lnTo>
                    <a:pt x="544" y="1868"/>
                  </a:lnTo>
                  <a:lnTo>
                    <a:pt x="543" y="1868"/>
                  </a:lnTo>
                  <a:lnTo>
                    <a:pt x="542" y="1868"/>
                  </a:lnTo>
                  <a:lnTo>
                    <a:pt x="543" y="1868"/>
                  </a:lnTo>
                  <a:lnTo>
                    <a:pt x="542" y="1869"/>
                  </a:lnTo>
                  <a:lnTo>
                    <a:pt x="542" y="1869"/>
                  </a:lnTo>
                  <a:lnTo>
                    <a:pt x="542" y="1869"/>
                  </a:lnTo>
                  <a:lnTo>
                    <a:pt x="541" y="1869"/>
                  </a:lnTo>
                  <a:lnTo>
                    <a:pt x="541" y="1870"/>
                  </a:lnTo>
                  <a:lnTo>
                    <a:pt x="541" y="1872"/>
                  </a:lnTo>
                  <a:lnTo>
                    <a:pt x="542" y="1873"/>
                  </a:lnTo>
                  <a:lnTo>
                    <a:pt x="541" y="1873"/>
                  </a:lnTo>
                  <a:lnTo>
                    <a:pt x="541" y="1873"/>
                  </a:lnTo>
                  <a:lnTo>
                    <a:pt x="541" y="1874"/>
                  </a:lnTo>
                  <a:lnTo>
                    <a:pt x="541" y="1874"/>
                  </a:lnTo>
                  <a:lnTo>
                    <a:pt x="541" y="1873"/>
                  </a:lnTo>
                  <a:lnTo>
                    <a:pt x="542" y="1873"/>
                  </a:lnTo>
                  <a:lnTo>
                    <a:pt x="542" y="1874"/>
                  </a:lnTo>
                  <a:lnTo>
                    <a:pt x="542" y="1875"/>
                  </a:lnTo>
                  <a:lnTo>
                    <a:pt x="542" y="1877"/>
                  </a:lnTo>
                  <a:lnTo>
                    <a:pt x="542" y="1877"/>
                  </a:lnTo>
                  <a:lnTo>
                    <a:pt x="542" y="1878"/>
                  </a:lnTo>
                  <a:lnTo>
                    <a:pt x="542" y="1879"/>
                  </a:lnTo>
                  <a:lnTo>
                    <a:pt x="543" y="1883"/>
                  </a:lnTo>
                  <a:lnTo>
                    <a:pt x="543" y="1884"/>
                  </a:lnTo>
                  <a:lnTo>
                    <a:pt x="544" y="1884"/>
                  </a:lnTo>
                  <a:lnTo>
                    <a:pt x="544" y="1885"/>
                  </a:lnTo>
                  <a:lnTo>
                    <a:pt x="544" y="1885"/>
                  </a:lnTo>
                  <a:lnTo>
                    <a:pt x="545" y="1886"/>
                  </a:lnTo>
                  <a:lnTo>
                    <a:pt x="545" y="1886"/>
                  </a:lnTo>
                  <a:lnTo>
                    <a:pt x="546" y="1886"/>
                  </a:lnTo>
                  <a:lnTo>
                    <a:pt x="547" y="1886"/>
                  </a:lnTo>
                  <a:lnTo>
                    <a:pt x="548" y="1886"/>
                  </a:lnTo>
                  <a:lnTo>
                    <a:pt x="549" y="1887"/>
                  </a:lnTo>
                  <a:lnTo>
                    <a:pt x="550" y="1888"/>
                  </a:lnTo>
                  <a:lnTo>
                    <a:pt x="552" y="1888"/>
                  </a:lnTo>
                  <a:lnTo>
                    <a:pt x="553" y="1889"/>
                  </a:lnTo>
                  <a:lnTo>
                    <a:pt x="553" y="1889"/>
                  </a:lnTo>
                  <a:lnTo>
                    <a:pt x="554" y="1889"/>
                  </a:lnTo>
                  <a:lnTo>
                    <a:pt x="554" y="1890"/>
                  </a:lnTo>
                  <a:lnTo>
                    <a:pt x="554" y="1890"/>
                  </a:lnTo>
                  <a:lnTo>
                    <a:pt x="554" y="1890"/>
                  </a:lnTo>
                  <a:lnTo>
                    <a:pt x="555" y="1892"/>
                  </a:lnTo>
                  <a:lnTo>
                    <a:pt x="555" y="1893"/>
                  </a:lnTo>
                  <a:lnTo>
                    <a:pt x="555" y="1895"/>
                  </a:lnTo>
                  <a:lnTo>
                    <a:pt x="554" y="1895"/>
                  </a:lnTo>
                  <a:lnTo>
                    <a:pt x="554" y="1895"/>
                  </a:lnTo>
                  <a:lnTo>
                    <a:pt x="554" y="1895"/>
                  </a:lnTo>
                  <a:lnTo>
                    <a:pt x="554" y="1895"/>
                  </a:lnTo>
                  <a:lnTo>
                    <a:pt x="553" y="1895"/>
                  </a:lnTo>
                  <a:lnTo>
                    <a:pt x="551" y="1894"/>
                  </a:lnTo>
                  <a:lnTo>
                    <a:pt x="550" y="1895"/>
                  </a:lnTo>
                  <a:lnTo>
                    <a:pt x="551" y="1895"/>
                  </a:lnTo>
                  <a:lnTo>
                    <a:pt x="551" y="1895"/>
                  </a:lnTo>
                  <a:lnTo>
                    <a:pt x="550" y="1895"/>
                  </a:lnTo>
                  <a:lnTo>
                    <a:pt x="550" y="1896"/>
                  </a:lnTo>
                  <a:lnTo>
                    <a:pt x="551" y="1896"/>
                  </a:lnTo>
                  <a:lnTo>
                    <a:pt x="551" y="1896"/>
                  </a:lnTo>
                  <a:lnTo>
                    <a:pt x="552" y="1896"/>
                  </a:lnTo>
                  <a:lnTo>
                    <a:pt x="552" y="1899"/>
                  </a:lnTo>
                  <a:lnTo>
                    <a:pt x="552" y="1899"/>
                  </a:lnTo>
                  <a:lnTo>
                    <a:pt x="552" y="1899"/>
                  </a:lnTo>
                  <a:lnTo>
                    <a:pt x="550" y="1900"/>
                  </a:lnTo>
                  <a:lnTo>
                    <a:pt x="550" y="1901"/>
                  </a:lnTo>
                  <a:lnTo>
                    <a:pt x="551" y="1901"/>
                  </a:lnTo>
                  <a:lnTo>
                    <a:pt x="553" y="1902"/>
                  </a:lnTo>
                  <a:lnTo>
                    <a:pt x="553" y="1902"/>
                  </a:lnTo>
                  <a:lnTo>
                    <a:pt x="553" y="1904"/>
                  </a:lnTo>
                  <a:lnTo>
                    <a:pt x="553" y="1905"/>
                  </a:lnTo>
                  <a:lnTo>
                    <a:pt x="552" y="1906"/>
                  </a:lnTo>
                  <a:lnTo>
                    <a:pt x="553" y="1906"/>
                  </a:lnTo>
                  <a:lnTo>
                    <a:pt x="553" y="1907"/>
                  </a:lnTo>
                  <a:lnTo>
                    <a:pt x="552" y="1907"/>
                  </a:lnTo>
                  <a:lnTo>
                    <a:pt x="551" y="1910"/>
                  </a:lnTo>
                  <a:lnTo>
                    <a:pt x="551" y="1910"/>
                  </a:lnTo>
                  <a:lnTo>
                    <a:pt x="552" y="1911"/>
                  </a:lnTo>
                  <a:lnTo>
                    <a:pt x="551" y="1912"/>
                  </a:lnTo>
                  <a:lnTo>
                    <a:pt x="551" y="1912"/>
                  </a:lnTo>
                  <a:lnTo>
                    <a:pt x="551" y="1912"/>
                  </a:lnTo>
                  <a:lnTo>
                    <a:pt x="551" y="1913"/>
                  </a:lnTo>
                  <a:lnTo>
                    <a:pt x="551" y="1914"/>
                  </a:lnTo>
                  <a:lnTo>
                    <a:pt x="551" y="1914"/>
                  </a:lnTo>
                  <a:lnTo>
                    <a:pt x="551" y="1915"/>
                  </a:lnTo>
                  <a:lnTo>
                    <a:pt x="552" y="1916"/>
                  </a:lnTo>
                  <a:lnTo>
                    <a:pt x="552" y="1916"/>
                  </a:lnTo>
                  <a:lnTo>
                    <a:pt x="553" y="1916"/>
                  </a:lnTo>
                  <a:lnTo>
                    <a:pt x="553" y="1916"/>
                  </a:lnTo>
                  <a:lnTo>
                    <a:pt x="554" y="1916"/>
                  </a:lnTo>
                  <a:lnTo>
                    <a:pt x="554" y="1918"/>
                  </a:lnTo>
                  <a:lnTo>
                    <a:pt x="554" y="1920"/>
                  </a:lnTo>
                  <a:lnTo>
                    <a:pt x="552" y="1921"/>
                  </a:lnTo>
                  <a:lnTo>
                    <a:pt x="552" y="1922"/>
                  </a:lnTo>
                  <a:lnTo>
                    <a:pt x="552" y="1922"/>
                  </a:lnTo>
                  <a:lnTo>
                    <a:pt x="552" y="1923"/>
                  </a:lnTo>
                  <a:lnTo>
                    <a:pt x="552" y="1923"/>
                  </a:lnTo>
                  <a:lnTo>
                    <a:pt x="552" y="1922"/>
                  </a:lnTo>
                  <a:lnTo>
                    <a:pt x="551" y="1922"/>
                  </a:lnTo>
                  <a:lnTo>
                    <a:pt x="551" y="1921"/>
                  </a:lnTo>
                  <a:lnTo>
                    <a:pt x="551" y="1921"/>
                  </a:lnTo>
                  <a:lnTo>
                    <a:pt x="551" y="1921"/>
                  </a:lnTo>
                  <a:lnTo>
                    <a:pt x="551" y="1924"/>
                  </a:lnTo>
                  <a:lnTo>
                    <a:pt x="549" y="1925"/>
                  </a:lnTo>
                  <a:lnTo>
                    <a:pt x="549" y="1926"/>
                  </a:lnTo>
                  <a:lnTo>
                    <a:pt x="549" y="1926"/>
                  </a:lnTo>
                  <a:lnTo>
                    <a:pt x="548" y="1927"/>
                  </a:lnTo>
                  <a:lnTo>
                    <a:pt x="548" y="1927"/>
                  </a:lnTo>
                  <a:lnTo>
                    <a:pt x="546" y="1928"/>
                  </a:lnTo>
                  <a:lnTo>
                    <a:pt x="545" y="1928"/>
                  </a:lnTo>
                  <a:lnTo>
                    <a:pt x="544" y="1928"/>
                  </a:lnTo>
                  <a:lnTo>
                    <a:pt x="541" y="1926"/>
                  </a:lnTo>
                  <a:lnTo>
                    <a:pt x="540" y="1925"/>
                  </a:lnTo>
                  <a:lnTo>
                    <a:pt x="539" y="1925"/>
                  </a:lnTo>
                  <a:lnTo>
                    <a:pt x="538" y="1924"/>
                  </a:lnTo>
                  <a:lnTo>
                    <a:pt x="536" y="1923"/>
                  </a:lnTo>
                  <a:lnTo>
                    <a:pt x="536" y="1923"/>
                  </a:lnTo>
                  <a:lnTo>
                    <a:pt x="535" y="1923"/>
                  </a:lnTo>
                  <a:lnTo>
                    <a:pt x="532" y="1921"/>
                  </a:lnTo>
                  <a:lnTo>
                    <a:pt x="530" y="1921"/>
                  </a:lnTo>
                  <a:lnTo>
                    <a:pt x="530" y="1921"/>
                  </a:lnTo>
                  <a:lnTo>
                    <a:pt x="529" y="1921"/>
                  </a:lnTo>
                  <a:lnTo>
                    <a:pt x="528" y="1919"/>
                  </a:lnTo>
                  <a:lnTo>
                    <a:pt x="528" y="1919"/>
                  </a:lnTo>
                  <a:lnTo>
                    <a:pt x="526" y="1918"/>
                  </a:lnTo>
                  <a:lnTo>
                    <a:pt x="526" y="1918"/>
                  </a:lnTo>
                  <a:lnTo>
                    <a:pt x="525" y="1917"/>
                  </a:lnTo>
                  <a:lnTo>
                    <a:pt x="525" y="1916"/>
                  </a:lnTo>
                  <a:lnTo>
                    <a:pt x="523" y="1915"/>
                  </a:lnTo>
                  <a:lnTo>
                    <a:pt x="523" y="1915"/>
                  </a:lnTo>
                  <a:lnTo>
                    <a:pt x="522" y="1915"/>
                  </a:lnTo>
                  <a:lnTo>
                    <a:pt x="521" y="1914"/>
                  </a:lnTo>
                  <a:lnTo>
                    <a:pt x="522" y="1914"/>
                  </a:lnTo>
                  <a:lnTo>
                    <a:pt x="522" y="1913"/>
                  </a:lnTo>
                  <a:lnTo>
                    <a:pt x="521" y="1912"/>
                  </a:lnTo>
                  <a:lnTo>
                    <a:pt x="519" y="1911"/>
                  </a:lnTo>
                  <a:lnTo>
                    <a:pt x="519" y="1911"/>
                  </a:lnTo>
                  <a:lnTo>
                    <a:pt x="517" y="1911"/>
                  </a:lnTo>
                  <a:lnTo>
                    <a:pt x="517" y="1911"/>
                  </a:lnTo>
                  <a:lnTo>
                    <a:pt x="516" y="1909"/>
                  </a:lnTo>
                  <a:lnTo>
                    <a:pt x="515" y="1908"/>
                  </a:lnTo>
                  <a:lnTo>
                    <a:pt x="515" y="1907"/>
                  </a:lnTo>
                  <a:lnTo>
                    <a:pt x="515" y="1906"/>
                  </a:lnTo>
                  <a:lnTo>
                    <a:pt x="515" y="1905"/>
                  </a:lnTo>
                  <a:lnTo>
                    <a:pt x="515" y="1905"/>
                  </a:lnTo>
                  <a:lnTo>
                    <a:pt x="515" y="1904"/>
                  </a:lnTo>
                  <a:lnTo>
                    <a:pt x="515" y="1903"/>
                  </a:lnTo>
                  <a:lnTo>
                    <a:pt x="514" y="1902"/>
                  </a:lnTo>
                  <a:lnTo>
                    <a:pt x="513" y="1901"/>
                  </a:lnTo>
                  <a:lnTo>
                    <a:pt x="513" y="1901"/>
                  </a:lnTo>
                  <a:lnTo>
                    <a:pt x="512" y="1900"/>
                  </a:lnTo>
                  <a:lnTo>
                    <a:pt x="511" y="1899"/>
                  </a:lnTo>
                  <a:lnTo>
                    <a:pt x="511" y="1899"/>
                  </a:lnTo>
                  <a:lnTo>
                    <a:pt x="511" y="1899"/>
                  </a:lnTo>
                  <a:lnTo>
                    <a:pt x="510" y="1899"/>
                  </a:lnTo>
                  <a:lnTo>
                    <a:pt x="510" y="1899"/>
                  </a:lnTo>
                  <a:lnTo>
                    <a:pt x="510" y="1899"/>
                  </a:lnTo>
                  <a:lnTo>
                    <a:pt x="510" y="1899"/>
                  </a:lnTo>
                  <a:lnTo>
                    <a:pt x="510" y="1899"/>
                  </a:lnTo>
                  <a:lnTo>
                    <a:pt x="510" y="1899"/>
                  </a:lnTo>
                  <a:lnTo>
                    <a:pt x="510" y="1898"/>
                  </a:lnTo>
                  <a:lnTo>
                    <a:pt x="508" y="1898"/>
                  </a:lnTo>
                  <a:lnTo>
                    <a:pt x="508" y="1898"/>
                  </a:lnTo>
                  <a:lnTo>
                    <a:pt x="508" y="1898"/>
                  </a:lnTo>
                  <a:lnTo>
                    <a:pt x="504" y="1895"/>
                  </a:lnTo>
                  <a:lnTo>
                    <a:pt x="501" y="1893"/>
                  </a:lnTo>
                  <a:lnTo>
                    <a:pt x="498" y="1891"/>
                  </a:lnTo>
                  <a:lnTo>
                    <a:pt x="496" y="1888"/>
                  </a:lnTo>
                  <a:lnTo>
                    <a:pt x="496" y="1888"/>
                  </a:lnTo>
                  <a:lnTo>
                    <a:pt x="494" y="1886"/>
                  </a:lnTo>
                  <a:lnTo>
                    <a:pt x="493" y="1885"/>
                  </a:lnTo>
                  <a:lnTo>
                    <a:pt x="488" y="1885"/>
                  </a:lnTo>
                  <a:lnTo>
                    <a:pt x="488" y="1884"/>
                  </a:lnTo>
                  <a:lnTo>
                    <a:pt x="486" y="1884"/>
                  </a:lnTo>
                  <a:lnTo>
                    <a:pt x="486" y="1885"/>
                  </a:lnTo>
                  <a:lnTo>
                    <a:pt x="486" y="1885"/>
                  </a:lnTo>
                  <a:lnTo>
                    <a:pt x="484" y="1885"/>
                  </a:lnTo>
                  <a:lnTo>
                    <a:pt x="482" y="1883"/>
                  </a:lnTo>
                  <a:lnTo>
                    <a:pt x="481" y="1883"/>
                  </a:lnTo>
                  <a:lnTo>
                    <a:pt x="480" y="1882"/>
                  </a:lnTo>
                  <a:lnTo>
                    <a:pt x="480" y="1881"/>
                  </a:lnTo>
                  <a:lnTo>
                    <a:pt x="480" y="1879"/>
                  </a:lnTo>
                  <a:lnTo>
                    <a:pt x="479" y="1879"/>
                  </a:lnTo>
                  <a:lnTo>
                    <a:pt x="478" y="1878"/>
                  </a:lnTo>
                  <a:lnTo>
                    <a:pt x="478" y="1877"/>
                  </a:lnTo>
                  <a:lnTo>
                    <a:pt x="477" y="1875"/>
                  </a:lnTo>
                  <a:lnTo>
                    <a:pt x="476" y="1875"/>
                  </a:lnTo>
                  <a:lnTo>
                    <a:pt x="476" y="1874"/>
                  </a:lnTo>
                  <a:lnTo>
                    <a:pt x="476" y="1875"/>
                  </a:lnTo>
                  <a:lnTo>
                    <a:pt x="476" y="1874"/>
                  </a:lnTo>
                  <a:lnTo>
                    <a:pt x="472" y="1874"/>
                  </a:lnTo>
                  <a:lnTo>
                    <a:pt x="471" y="1873"/>
                  </a:lnTo>
                  <a:lnTo>
                    <a:pt x="471" y="1873"/>
                  </a:lnTo>
                  <a:lnTo>
                    <a:pt x="471" y="1873"/>
                  </a:lnTo>
                  <a:lnTo>
                    <a:pt x="471" y="1873"/>
                  </a:lnTo>
                  <a:lnTo>
                    <a:pt x="471" y="1873"/>
                  </a:lnTo>
                  <a:lnTo>
                    <a:pt x="471" y="1876"/>
                  </a:lnTo>
                  <a:lnTo>
                    <a:pt x="469" y="1877"/>
                  </a:lnTo>
                  <a:lnTo>
                    <a:pt x="467" y="1877"/>
                  </a:lnTo>
                  <a:lnTo>
                    <a:pt x="465" y="1878"/>
                  </a:lnTo>
                  <a:lnTo>
                    <a:pt x="460" y="1882"/>
                  </a:lnTo>
                  <a:lnTo>
                    <a:pt x="460" y="1882"/>
                  </a:lnTo>
                  <a:lnTo>
                    <a:pt x="458" y="1882"/>
                  </a:lnTo>
                  <a:lnTo>
                    <a:pt x="458" y="1883"/>
                  </a:lnTo>
                  <a:lnTo>
                    <a:pt x="456" y="1883"/>
                  </a:lnTo>
                  <a:lnTo>
                    <a:pt x="454" y="1886"/>
                  </a:lnTo>
                  <a:lnTo>
                    <a:pt x="454" y="1888"/>
                  </a:lnTo>
                  <a:lnTo>
                    <a:pt x="452" y="1890"/>
                  </a:lnTo>
                  <a:lnTo>
                    <a:pt x="452" y="1892"/>
                  </a:lnTo>
                  <a:lnTo>
                    <a:pt x="453" y="1893"/>
                  </a:lnTo>
                  <a:lnTo>
                    <a:pt x="454" y="1893"/>
                  </a:lnTo>
                  <a:lnTo>
                    <a:pt x="454" y="1894"/>
                  </a:lnTo>
                  <a:lnTo>
                    <a:pt x="454" y="1894"/>
                  </a:lnTo>
                  <a:lnTo>
                    <a:pt x="454" y="1895"/>
                  </a:lnTo>
                  <a:lnTo>
                    <a:pt x="454" y="1897"/>
                  </a:lnTo>
                  <a:lnTo>
                    <a:pt x="455" y="1897"/>
                  </a:lnTo>
                  <a:lnTo>
                    <a:pt x="455" y="1899"/>
                  </a:lnTo>
                  <a:lnTo>
                    <a:pt x="455" y="1899"/>
                  </a:lnTo>
                  <a:lnTo>
                    <a:pt x="455" y="1899"/>
                  </a:lnTo>
                  <a:lnTo>
                    <a:pt x="456" y="1900"/>
                  </a:lnTo>
                  <a:lnTo>
                    <a:pt x="455" y="1900"/>
                  </a:lnTo>
                  <a:lnTo>
                    <a:pt x="456" y="1902"/>
                  </a:lnTo>
                  <a:lnTo>
                    <a:pt x="455" y="1902"/>
                  </a:lnTo>
                  <a:lnTo>
                    <a:pt x="455" y="1903"/>
                  </a:lnTo>
                  <a:lnTo>
                    <a:pt x="457" y="1903"/>
                  </a:lnTo>
                  <a:lnTo>
                    <a:pt x="457" y="1904"/>
                  </a:lnTo>
                  <a:lnTo>
                    <a:pt x="458" y="1905"/>
                  </a:lnTo>
                  <a:lnTo>
                    <a:pt x="458" y="1906"/>
                  </a:lnTo>
                  <a:lnTo>
                    <a:pt x="458" y="1907"/>
                  </a:lnTo>
                  <a:lnTo>
                    <a:pt x="458" y="1907"/>
                  </a:lnTo>
                  <a:lnTo>
                    <a:pt x="459" y="1908"/>
                  </a:lnTo>
                  <a:lnTo>
                    <a:pt x="459" y="1909"/>
                  </a:lnTo>
                  <a:lnTo>
                    <a:pt x="459" y="1909"/>
                  </a:lnTo>
                  <a:lnTo>
                    <a:pt x="458" y="1909"/>
                  </a:lnTo>
                  <a:lnTo>
                    <a:pt x="458" y="1911"/>
                  </a:lnTo>
                  <a:lnTo>
                    <a:pt x="459" y="1911"/>
                  </a:lnTo>
                  <a:lnTo>
                    <a:pt x="459" y="1911"/>
                  </a:lnTo>
                  <a:lnTo>
                    <a:pt x="459" y="1913"/>
                  </a:lnTo>
                  <a:lnTo>
                    <a:pt x="460" y="1913"/>
                  </a:lnTo>
                  <a:lnTo>
                    <a:pt x="460" y="1915"/>
                  </a:lnTo>
                  <a:lnTo>
                    <a:pt x="461" y="1917"/>
                  </a:lnTo>
                  <a:lnTo>
                    <a:pt x="461" y="1917"/>
                  </a:lnTo>
                  <a:lnTo>
                    <a:pt x="462" y="1918"/>
                  </a:lnTo>
                  <a:lnTo>
                    <a:pt x="461" y="1918"/>
                  </a:lnTo>
                  <a:lnTo>
                    <a:pt x="461" y="1920"/>
                  </a:lnTo>
                  <a:lnTo>
                    <a:pt x="461" y="1921"/>
                  </a:lnTo>
                  <a:lnTo>
                    <a:pt x="461" y="1921"/>
                  </a:lnTo>
                  <a:lnTo>
                    <a:pt x="462" y="1921"/>
                  </a:lnTo>
                  <a:lnTo>
                    <a:pt x="463" y="1922"/>
                  </a:lnTo>
                  <a:lnTo>
                    <a:pt x="463" y="1923"/>
                  </a:lnTo>
                  <a:lnTo>
                    <a:pt x="463" y="1923"/>
                  </a:lnTo>
                  <a:lnTo>
                    <a:pt x="463" y="1924"/>
                  </a:lnTo>
                  <a:lnTo>
                    <a:pt x="463" y="1924"/>
                  </a:lnTo>
                  <a:lnTo>
                    <a:pt x="463" y="1923"/>
                  </a:lnTo>
                  <a:lnTo>
                    <a:pt x="464" y="1924"/>
                  </a:lnTo>
                  <a:lnTo>
                    <a:pt x="464" y="1925"/>
                  </a:lnTo>
                  <a:lnTo>
                    <a:pt x="465" y="1925"/>
                  </a:lnTo>
                  <a:lnTo>
                    <a:pt x="465" y="1925"/>
                  </a:lnTo>
                  <a:lnTo>
                    <a:pt x="466" y="1925"/>
                  </a:lnTo>
                  <a:lnTo>
                    <a:pt x="467" y="1926"/>
                  </a:lnTo>
                  <a:lnTo>
                    <a:pt x="467" y="1926"/>
                  </a:lnTo>
                  <a:lnTo>
                    <a:pt x="466" y="1928"/>
                  </a:lnTo>
                  <a:lnTo>
                    <a:pt x="465" y="1929"/>
                  </a:lnTo>
                  <a:lnTo>
                    <a:pt x="465" y="1930"/>
                  </a:lnTo>
                  <a:lnTo>
                    <a:pt x="466" y="1932"/>
                  </a:lnTo>
                  <a:lnTo>
                    <a:pt x="466" y="1933"/>
                  </a:lnTo>
                  <a:lnTo>
                    <a:pt x="465" y="1933"/>
                  </a:lnTo>
                  <a:lnTo>
                    <a:pt x="465" y="1933"/>
                  </a:lnTo>
                  <a:lnTo>
                    <a:pt x="465" y="1934"/>
                  </a:lnTo>
                  <a:lnTo>
                    <a:pt x="466" y="1936"/>
                  </a:lnTo>
                  <a:lnTo>
                    <a:pt x="466" y="1938"/>
                  </a:lnTo>
                  <a:lnTo>
                    <a:pt x="467" y="1939"/>
                  </a:lnTo>
                  <a:lnTo>
                    <a:pt x="469" y="1938"/>
                  </a:lnTo>
                  <a:lnTo>
                    <a:pt x="470" y="1939"/>
                  </a:lnTo>
                  <a:lnTo>
                    <a:pt x="470" y="1940"/>
                  </a:lnTo>
                  <a:lnTo>
                    <a:pt x="469" y="1940"/>
                  </a:lnTo>
                  <a:lnTo>
                    <a:pt x="467" y="1940"/>
                  </a:lnTo>
                  <a:lnTo>
                    <a:pt x="467" y="1941"/>
                  </a:lnTo>
                  <a:lnTo>
                    <a:pt x="466" y="1941"/>
                  </a:lnTo>
                  <a:lnTo>
                    <a:pt x="466" y="1940"/>
                  </a:lnTo>
                  <a:lnTo>
                    <a:pt x="465" y="1940"/>
                  </a:lnTo>
                  <a:lnTo>
                    <a:pt x="465" y="1939"/>
                  </a:lnTo>
                  <a:lnTo>
                    <a:pt x="464" y="1939"/>
                  </a:lnTo>
                  <a:lnTo>
                    <a:pt x="465" y="1939"/>
                  </a:lnTo>
                  <a:lnTo>
                    <a:pt x="465" y="1938"/>
                  </a:lnTo>
                  <a:lnTo>
                    <a:pt x="463" y="1939"/>
                  </a:lnTo>
                  <a:lnTo>
                    <a:pt x="462" y="1938"/>
                  </a:lnTo>
                  <a:lnTo>
                    <a:pt x="461" y="1938"/>
                  </a:lnTo>
                  <a:lnTo>
                    <a:pt x="458" y="1938"/>
                  </a:lnTo>
                  <a:lnTo>
                    <a:pt x="456" y="1936"/>
                  </a:lnTo>
                  <a:lnTo>
                    <a:pt x="456" y="1935"/>
                  </a:lnTo>
                  <a:lnTo>
                    <a:pt x="455" y="1935"/>
                  </a:lnTo>
                  <a:lnTo>
                    <a:pt x="454" y="1934"/>
                  </a:lnTo>
                  <a:lnTo>
                    <a:pt x="454" y="1934"/>
                  </a:lnTo>
                  <a:lnTo>
                    <a:pt x="454" y="1934"/>
                  </a:lnTo>
                  <a:lnTo>
                    <a:pt x="453" y="1932"/>
                  </a:lnTo>
                  <a:lnTo>
                    <a:pt x="451" y="1932"/>
                  </a:lnTo>
                  <a:lnTo>
                    <a:pt x="451" y="1931"/>
                  </a:lnTo>
                  <a:lnTo>
                    <a:pt x="451" y="1930"/>
                  </a:lnTo>
                  <a:lnTo>
                    <a:pt x="450" y="1929"/>
                  </a:lnTo>
                  <a:lnTo>
                    <a:pt x="451" y="1928"/>
                  </a:lnTo>
                  <a:lnTo>
                    <a:pt x="450" y="1928"/>
                  </a:lnTo>
                  <a:lnTo>
                    <a:pt x="450" y="1927"/>
                  </a:lnTo>
                  <a:lnTo>
                    <a:pt x="449" y="1926"/>
                  </a:lnTo>
                  <a:lnTo>
                    <a:pt x="449" y="1925"/>
                  </a:lnTo>
                  <a:lnTo>
                    <a:pt x="450" y="1925"/>
                  </a:lnTo>
                  <a:lnTo>
                    <a:pt x="449" y="1924"/>
                  </a:lnTo>
                  <a:lnTo>
                    <a:pt x="450" y="1924"/>
                  </a:lnTo>
                  <a:lnTo>
                    <a:pt x="450" y="1924"/>
                  </a:lnTo>
                  <a:lnTo>
                    <a:pt x="451" y="1924"/>
                  </a:lnTo>
                  <a:lnTo>
                    <a:pt x="453" y="1921"/>
                  </a:lnTo>
                  <a:lnTo>
                    <a:pt x="454" y="1921"/>
                  </a:lnTo>
                  <a:lnTo>
                    <a:pt x="454" y="1921"/>
                  </a:lnTo>
                  <a:lnTo>
                    <a:pt x="453" y="1921"/>
                  </a:lnTo>
                  <a:lnTo>
                    <a:pt x="453" y="1920"/>
                  </a:lnTo>
                  <a:lnTo>
                    <a:pt x="453" y="1920"/>
                  </a:lnTo>
                  <a:lnTo>
                    <a:pt x="452" y="1919"/>
                  </a:lnTo>
                  <a:lnTo>
                    <a:pt x="452" y="1918"/>
                  </a:lnTo>
                  <a:lnTo>
                    <a:pt x="451" y="1916"/>
                  </a:lnTo>
                  <a:lnTo>
                    <a:pt x="451" y="1916"/>
                  </a:lnTo>
                  <a:lnTo>
                    <a:pt x="451" y="1915"/>
                  </a:lnTo>
                  <a:lnTo>
                    <a:pt x="453" y="1914"/>
                  </a:lnTo>
                  <a:lnTo>
                    <a:pt x="453" y="1914"/>
                  </a:lnTo>
                  <a:lnTo>
                    <a:pt x="453" y="1913"/>
                  </a:lnTo>
                  <a:lnTo>
                    <a:pt x="452" y="1912"/>
                  </a:lnTo>
                  <a:lnTo>
                    <a:pt x="451" y="1912"/>
                  </a:lnTo>
                  <a:lnTo>
                    <a:pt x="449" y="1912"/>
                  </a:lnTo>
                  <a:lnTo>
                    <a:pt x="449" y="1912"/>
                  </a:lnTo>
                  <a:lnTo>
                    <a:pt x="448" y="1912"/>
                  </a:lnTo>
                  <a:lnTo>
                    <a:pt x="447" y="1912"/>
                  </a:lnTo>
                  <a:lnTo>
                    <a:pt x="446" y="1911"/>
                  </a:lnTo>
                  <a:lnTo>
                    <a:pt x="447" y="1910"/>
                  </a:lnTo>
                  <a:lnTo>
                    <a:pt x="447" y="1909"/>
                  </a:lnTo>
                  <a:lnTo>
                    <a:pt x="447" y="1909"/>
                  </a:lnTo>
                  <a:lnTo>
                    <a:pt x="447" y="1908"/>
                  </a:lnTo>
                  <a:lnTo>
                    <a:pt x="447" y="1908"/>
                  </a:lnTo>
                  <a:lnTo>
                    <a:pt x="448" y="1907"/>
                  </a:lnTo>
                  <a:lnTo>
                    <a:pt x="446" y="1907"/>
                  </a:lnTo>
                  <a:lnTo>
                    <a:pt x="446" y="1906"/>
                  </a:lnTo>
                  <a:lnTo>
                    <a:pt x="445" y="1906"/>
                  </a:lnTo>
                  <a:lnTo>
                    <a:pt x="445" y="1906"/>
                  </a:lnTo>
                  <a:lnTo>
                    <a:pt x="445" y="1906"/>
                  </a:lnTo>
                  <a:lnTo>
                    <a:pt x="445" y="1904"/>
                  </a:lnTo>
                  <a:lnTo>
                    <a:pt x="444" y="1904"/>
                  </a:lnTo>
                  <a:lnTo>
                    <a:pt x="445" y="1903"/>
                  </a:lnTo>
                  <a:lnTo>
                    <a:pt x="445" y="1903"/>
                  </a:lnTo>
                  <a:lnTo>
                    <a:pt x="445" y="1903"/>
                  </a:lnTo>
                  <a:lnTo>
                    <a:pt x="445" y="1903"/>
                  </a:lnTo>
                  <a:lnTo>
                    <a:pt x="445" y="1903"/>
                  </a:lnTo>
                  <a:lnTo>
                    <a:pt x="445" y="1901"/>
                  </a:lnTo>
                  <a:lnTo>
                    <a:pt x="445" y="1901"/>
                  </a:lnTo>
                  <a:lnTo>
                    <a:pt x="445" y="1900"/>
                  </a:lnTo>
                  <a:lnTo>
                    <a:pt x="444" y="1899"/>
                  </a:lnTo>
                  <a:lnTo>
                    <a:pt x="444" y="1899"/>
                  </a:lnTo>
                  <a:lnTo>
                    <a:pt x="443" y="1899"/>
                  </a:lnTo>
                  <a:lnTo>
                    <a:pt x="443" y="1898"/>
                  </a:lnTo>
                  <a:lnTo>
                    <a:pt x="444" y="1898"/>
                  </a:lnTo>
                  <a:lnTo>
                    <a:pt x="443" y="1897"/>
                  </a:lnTo>
                  <a:lnTo>
                    <a:pt x="442" y="1898"/>
                  </a:lnTo>
                  <a:lnTo>
                    <a:pt x="442" y="1898"/>
                  </a:lnTo>
                  <a:lnTo>
                    <a:pt x="442" y="1897"/>
                  </a:lnTo>
                  <a:lnTo>
                    <a:pt x="441" y="1897"/>
                  </a:lnTo>
                  <a:lnTo>
                    <a:pt x="440" y="1895"/>
                  </a:lnTo>
                  <a:lnTo>
                    <a:pt x="439" y="1895"/>
                  </a:lnTo>
                  <a:lnTo>
                    <a:pt x="439" y="1895"/>
                  </a:lnTo>
                  <a:lnTo>
                    <a:pt x="438" y="1895"/>
                  </a:lnTo>
                  <a:lnTo>
                    <a:pt x="438" y="1895"/>
                  </a:lnTo>
                  <a:lnTo>
                    <a:pt x="438" y="1893"/>
                  </a:lnTo>
                  <a:lnTo>
                    <a:pt x="439" y="1893"/>
                  </a:lnTo>
                  <a:lnTo>
                    <a:pt x="438" y="1891"/>
                  </a:lnTo>
                  <a:lnTo>
                    <a:pt x="437" y="1891"/>
                  </a:lnTo>
                  <a:lnTo>
                    <a:pt x="437" y="1891"/>
                  </a:lnTo>
                  <a:lnTo>
                    <a:pt x="437" y="1891"/>
                  </a:lnTo>
                  <a:lnTo>
                    <a:pt x="436" y="1891"/>
                  </a:lnTo>
                  <a:lnTo>
                    <a:pt x="436" y="1890"/>
                  </a:lnTo>
                  <a:lnTo>
                    <a:pt x="435" y="1890"/>
                  </a:lnTo>
                  <a:lnTo>
                    <a:pt x="433" y="1888"/>
                  </a:lnTo>
                  <a:lnTo>
                    <a:pt x="432" y="1888"/>
                  </a:lnTo>
                  <a:lnTo>
                    <a:pt x="432" y="1887"/>
                  </a:lnTo>
                  <a:lnTo>
                    <a:pt x="431" y="1885"/>
                  </a:lnTo>
                  <a:lnTo>
                    <a:pt x="430" y="1884"/>
                  </a:lnTo>
                  <a:lnTo>
                    <a:pt x="429" y="1885"/>
                  </a:lnTo>
                  <a:lnTo>
                    <a:pt x="429" y="1884"/>
                  </a:lnTo>
                  <a:lnTo>
                    <a:pt x="428" y="1884"/>
                  </a:lnTo>
                  <a:lnTo>
                    <a:pt x="428" y="1884"/>
                  </a:lnTo>
                  <a:lnTo>
                    <a:pt x="428" y="1882"/>
                  </a:lnTo>
                  <a:lnTo>
                    <a:pt x="426" y="1882"/>
                  </a:lnTo>
                  <a:lnTo>
                    <a:pt x="426" y="1881"/>
                  </a:lnTo>
                  <a:lnTo>
                    <a:pt x="424" y="1880"/>
                  </a:lnTo>
                  <a:lnTo>
                    <a:pt x="424" y="1879"/>
                  </a:lnTo>
                  <a:lnTo>
                    <a:pt x="424" y="1878"/>
                  </a:lnTo>
                  <a:lnTo>
                    <a:pt x="423" y="1878"/>
                  </a:lnTo>
                  <a:lnTo>
                    <a:pt x="422" y="1878"/>
                  </a:lnTo>
                  <a:lnTo>
                    <a:pt x="422" y="1877"/>
                  </a:lnTo>
                  <a:lnTo>
                    <a:pt x="421" y="1877"/>
                  </a:lnTo>
                  <a:lnTo>
                    <a:pt x="421" y="1875"/>
                  </a:lnTo>
                  <a:lnTo>
                    <a:pt x="421" y="1875"/>
                  </a:lnTo>
                  <a:lnTo>
                    <a:pt x="420" y="1874"/>
                  </a:lnTo>
                  <a:lnTo>
                    <a:pt x="421" y="1873"/>
                  </a:lnTo>
                  <a:lnTo>
                    <a:pt x="421" y="1872"/>
                  </a:lnTo>
                  <a:lnTo>
                    <a:pt x="421" y="1872"/>
                  </a:lnTo>
                  <a:lnTo>
                    <a:pt x="420" y="1871"/>
                  </a:lnTo>
                  <a:lnTo>
                    <a:pt x="419" y="1869"/>
                  </a:lnTo>
                  <a:lnTo>
                    <a:pt x="419" y="1869"/>
                  </a:lnTo>
                  <a:lnTo>
                    <a:pt x="419" y="1867"/>
                  </a:lnTo>
                  <a:lnTo>
                    <a:pt x="419" y="1866"/>
                  </a:lnTo>
                  <a:lnTo>
                    <a:pt x="418" y="1865"/>
                  </a:lnTo>
                  <a:lnTo>
                    <a:pt x="418" y="1865"/>
                  </a:lnTo>
                  <a:lnTo>
                    <a:pt x="418" y="1864"/>
                  </a:lnTo>
                  <a:lnTo>
                    <a:pt x="418" y="1864"/>
                  </a:lnTo>
                  <a:lnTo>
                    <a:pt x="417" y="1864"/>
                  </a:lnTo>
                  <a:lnTo>
                    <a:pt x="416" y="1863"/>
                  </a:lnTo>
                  <a:lnTo>
                    <a:pt x="416" y="1862"/>
                  </a:lnTo>
                  <a:lnTo>
                    <a:pt x="415" y="1862"/>
                  </a:lnTo>
                  <a:lnTo>
                    <a:pt x="415" y="1861"/>
                  </a:lnTo>
                  <a:lnTo>
                    <a:pt x="415" y="1860"/>
                  </a:lnTo>
                  <a:lnTo>
                    <a:pt x="415" y="1856"/>
                  </a:lnTo>
                  <a:lnTo>
                    <a:pt x="415" y="1854"/>
                  </a:lnTo>
                  <a:lnTo>
                    <a:pt x="415" y="1852"/>
                  </a:lnTo>
                  <a:lnTo>
                    <a:pt x="415" y="1849"/>
                  </a:lnTo>
                  <a:lnTo>
                    <a:pt x="415" y="1844"/>
                  </a:lnTo>
                  <a:lnTo>
                    <a:pt x="415" y="1843"/>
                  </a:lnTo>
                  <a:lnTo>
                    <a:pt x="415" y="1843"/>
                  </a:lnTo>
                  <a:lnTo>
                    <a:pt x="415" y="1843"/>
                  </a:lnTo>
                  <a:lnTo>
                    <a:pt x="414" y="1843"/>
                  </a:lnTo>
                  <a:lnTo>
                    <a:pt x="414" y="1842"/>
                  </a:lnTo>
                  <a:lnTo>
                    <a:pt x="415" y="1840"/>
                  </a:lnTo>
                  <a:lnTo>
                    <a:pt x="415" y="1838"/>
                  </a:lnTo>
                  <a:lnTo>
                    <a:pt x="416" y="1838"/>
                  </a:lnTo>
                  <a:lnTo>
                    <a:pt x="416" y="1838"/>
                  </a:lnTo>
                  <a:lnTo>
                    <a:pt x="416" y="1836"/>
                  </a:lnTo>
                  <a:lnTo>
                    <a:pt x="417" y="1834"/>
                  </a:lnTo>
                  <a:lnTo>
                    <a:pt x="417" y="1834"/>
                  </a:lnTo>
                  <a:lnTo>
                    <a:pt x="418" y="1834"/>
                  </a:lnTo>
                  <a:lnTo>
                    <a:pt x="418" y="1833"/>
                  </a:lnTo>
                  <a:lnTo>
                    <a:pt x="418" y="1833"/>
                  </a:lnTo>
                  <a:lnTo>
                    <a:pt x="419" y="1832"/>
                  </a:lnTo>
                  <a:lnTo>
                    <a:pt x="420" y="1832"/>
                  </a:lnTo>
                  <a:lnTo>
                    <a:pt x="420" y="1832"/>
                  </a:lnTo>
                  <a:lnTo>
                    <a:pt x="421" y="1832"/>
                  </a:lnTo>
                  <a:lnTo>
                    <a:pt x="421" y="1833"/>
                  </a:lnTo>
                  <a:lnTo>
                    <a:pt x="421" y="1833"/>
                  </a:lnTo>
                  <a:lnTo>
                    <a:pt x="422" y="1833"/>
                  </a:lnTo>
                  <a:lnTo>
                    <a:pt x="423" y="1832"/>
                  </a:lnTo>
                  <a:lnTo>
                    <a:pt x="424" y="1831"/>
                  </a:lnTo>
                  <a:lnTo>
                    <a:pt x="424" y="1830"/>
                  </a:lnTo>
                  <a:lnTo>
                    <a:pt x="426" y="1830"/>
                  </a:lnTo>
                  <a:lnTo>
                    <a:pt x="428" y="1830"/>
                  </a:lnTo>
                  <a:lnTo>
                    <a:pt x="429" y="1830"/>
                  </a:lnTo>
                  <a:lnTo>
                    <a:pt x="430" y="1830"/>
                  </a:lnTo>
                  <a:lnTo>
                    <a:pt x="431" y="1833"/>
                  </a:lnTo>
                  <a:lnTo>
                    <a:pt x="431" y="1834"/>
                  </a:lnTo>
                  <a:lnTo>
                    <a:pt x="431" y="1834"/>
                  </a:lnTo>
                  <a:lnTo>
                    <a:pt x="431" y="1834"/>
                  </a:lnTo>
                  <a:lnTo>
                    <a:pt x="432" y="1834"/>
                  </a:lnTo>
                  <a:lnTo>
                    <a:pt x="432" y="1836"/>
                  </a:lnTo>
                  <a:lnTo>
                    <a:pt x="432" y="1838"/>
                  </a:lnTo>
                  <a:lnTo>
                    <a:pt x="433" y="1838"/>
                  </a:lnTo>
                  <a:lnTo>
                    <a:pt x="433" y="1839"/>
                  </a:lnTo>
                  <a:lnTo>
                    <a:pt x="433" y="1840"/>
                  </a:lnTo>
                  <a:lnTo>
                    <a:pt x="433" y="1841"/>
                  </a:lnTo>
                  <a:lnTo>
                    <a:pt x="434" y="1843"/>
                  </a:lnTo>
                  <a:lnTo>
                    <a:pt x="434" y="1843"/>
                  </a:lnTo>
                  <a:lnTo>
                    <a:pt x="436" y="1845"/>
                  </a:lnTo>
                  <a:lnTo>
                    <a:pt x="436" y="1845"/>
                  </a:lnTo>
                  <a:lnTo>
                    <a:pt x="436" y="1845"/>
                  </a:lnTo>
                  <a:lnTo>
                    <a:pt x="436" y="1845"/>
                  </a:lnTo>
                  <a:lnTo>
                    <a:pt x="435" y="1844"/>
                  </a:lnTo>
                  <a:lnTo>
                    <a:pt x="434" y="1844"/>
                  </a:lnTo>
                  <a:lnTo>
                    <a:pt x="433" y="1845"/>
                  </a:lnTo>
                  <a:lnTo>
                    <a:pt x="433" y="1847"/>
                  </a:lnTo>
                  <a:lnTo>
                    <a:pt x="433" y="1847"/>
                  </a:lnTo>
                  <a:lnTo>
                    <a:pt x="434" y="1848"/>
                  </a:lnTo>
                  <a:lnTo>
                    <a:pt x="433" y="1848"/>
                  </a:lnTo>
                  <a:lnTo>
                    <a:pt x="433" y="1849"/>
                  </a:lnTo>
                  <a:lnTo>
                    <a:pt x="434" y="1851"/>
                  </a:lnTo>
                  <a:lnTo>
                    <a:pt x="433" y="1852"/>
                  </a:lnTo>
                  <a:lnTo>
                    <a:pt x="434" y="1853"/>
                  </a:lnTo>
                  <a:lnTo>
                    <a:pt x="434" y="1854"/>
                  </a:lnTo>
                  <a:lnTo>
                    <a:pt x="434" y="1855"/>
                  </a:lnTo>
                  <a:lnTo>
                    <a:pt x="434" y="1856"/>
                  </a:lnTo>
                  <a:lnTo>
                    <a:pt x="435" y="1856"/>
                  </a:lnTo>
                  <a:lnTo>
                    <a:pt x="436" y="1857"/>
                  </a:lnTo>
                  <a:lnTo>
                    <a:pt x="437" y="1859"/>
                  </a:lnTo>
                  <a:lnTo>
                    <a:pt x="439" y="1860"/>
                  </a:lnTo>
                  <a:lnTo>
                    <a:pt x="440" y="1861"/>
                  </a:lnTo>
                  <a:lnTo>
                    <a:pt x="440" y="1861"/>
                  </a:lnTo>
                  <a:lnTo>
                    <a:pt x="441" y="1861"/>
                  </a:lnTo>
                  <a:lnTo>
                    <a:pt x="441" y="1862"/>
                  </a:lnTo>
                  <a:lnTo>
                    <a:pt x="441" y="1862"/>
                  </a:lnTo>
                  <a:lnTo>
                    <a:pt x="441" y="1862"/>
                  </a:lnTo>
                  <a:lnTo>
                    <a:pt x="441" y="1861"/>
                  </a:lnTo>
                  <a:lnTo>
                    <a:pt x="441" y="1861"/>
                  </a:lnTo>
                  <a:lnTo>
                    <a:pt x="441" y="1860"/>
                  </a:lnTo>
                  <a:lnTo>
                    <a:pt x="441" y="1861"/>
                  </a:lnTo>
                  <a:lnTo>
                    <a:pt x="441" y="1861"/>
                  </a:lnTo>
                  <a:lnTo>
                    <a:pt x="441" y="1862"/>
                  </a:lnTo>
                  <a:lnTo>
                    <a:pt x="443" y="1862"/>
                  </a:lnTo>
                  <a:lnTo>
                    <a:pt x="445" y="1860"/>
                  </a:lnTo>
                  <a:lnTo>
                    <a:pt x="445" y="1860"/>
                  </a:lnTo>
                  <a:lnTo>
                    <a:pt x="446" y="1859"/>
                  </a:lnTo>
                  <a:lnTo>
                    <a:pt x="447" y="1859"/>
                  </a:lnTo>
                  <a:lnTo>
                    <a:pt x="447" y="1858"/>
                  </a:lnTo>
                  <a:lnTo>
                    <a:pt x="446" y="1858"/>
                  </a:lnTo>
                  <a:lnTo>
                    <a:pt x="446" y="1857"/>
                  </a:lnTo>
                  <a:lnTo>
                    <a:pt x="446" y="1856"/>
                  </a:lnTo>
                  <a:lnTo>
                    <a:pt x="446" y="1856"/>
                  </a:lnTo>
                  <a:lnTo>
                    <a:pt x="445" y="1853"/>
                  </a:lnTo>
                  <a:lnTo>
                    <a:pt x="445" y="1852"/>
                  </a:lnTo>
                  <a:lnTo>
                    <a:pt x="445" y="1851"/>
                  </a:lnTo>
                  <a:lnTo>
                    <a:pt x="445" y="1851"/>
                  </a:lnTo>
                  <a:lnTo>
                    <a:pt x="444" y="1851"/>
                  </a:lnTo>
                  <a:lnTo>
                    <a:pt x="444" y="1850"/>
                  </a:lnTo>
                  <a:lnTo>
                    <a:pt x="444" y="1849"/>
                  </a:lnTo>
                  <a:lnTo>
                    <a:pt x="444" y="1849"/>
                  </a:lnTo>
                  <a:lnTo>
                    <a:pt x="444" y="1848"/>
                  </a:lnTo>
                  <a:lnTo>
                    <a:pt x="443" y="1847"/>
                  </a:lnTo>
                  <a:lnTo>
                    <a:pt x="443" y="1846"/>
                  </a:lnTo>
                  <a:lnTo>
                    <a:pt x="442" y="1846"/>
                  </a:lnTo>
                  <a:lnTo>
                    <a:pt x="442" y="1846"/>
                  </a:lnTo>
                  <a:lnTo>
                    <a:pt x="442" y="1845"/>
                  </a:lnTo>
                  <a:lnTo>
                    <a:pt x="442" y="1845"/>
                  </a:lnTo>
                  <a:lnTo>
                    <a:pt x="442" y="1845"/>
                  </a:lnTo>
                  <a:lnTo>
                    <a:pt x="442" y="1843"/>
                  </a:lnTo>
                  <a:lnTo>
                    <a:pt x="441" y="1843"/>
                  </a:lnTo>
                  <a:lnTo>
                    <a:pt x="441" y="1843"/>
                  </a:lnTo>
                  <a:lnTo>
                    <a:pt x="441" y="1844"/>
                  </a:lnTo>
                  <a:lnTo>
                    <a:pt x="440" y="1843"/>
                  </a:lnTo>
                  <a:lnTo>
                    <a:pt x="440" y="1842"/>
                  </a:lnTo>
                  <a:lnTo>
                    <a:pt x="440" y="1840"/>
                  </a:lnTo>
                  <a:lnTo>
                    <a:pt x="439" y="1839"/>
                  </a:lnTo>
                  <a:lnTo>
                    <a:pt x="439" y="1838"/>
                  </a:lnTo>
                  <a:lnTo>
                    <a:pt x="439" y="1838"/>
                  </a:lnTo>
                  <a:lnTo>
                    <a:pt x="438" y="1836"/>
                  </a:lnTo>
                  <a:lnTo>
                    <a:pt x="436" y="1833"/>
                  </a:lnTo>
                  <a:lnTo>
                    <a:pt x="436" y="1831"/>
                  </a:lnTo>
                  <a:lnTo>
                    <a:pt x="436" y="1832"/>
                  </a:lnTo>
                  <a:lnTo>
                    <a:pt x="436" y="1831"/>
                  </a:lnTo>
                  <a:lnTo>
                    <a:pt x="436" y="1830"/>
                  </a:lnTo>
                  <a:lnTo>
                    <a:pt x="435" y="1826"/>
                  </a:lnTo>
                  <a:lnTo>
                    <a:pt x="435" y="1825"/>
                  </a:lnTo>
                  <a:lnTo>
                    <a:pt x="436" y="1822"/>
                  </a:lnTo>
                  <a:lnTo>
                    <a:pt x="436" y="1820"/>
                  </a:lnTo>
                  <a:lnTo>
                    <a:pt x="436" y="1818"/>
                  </a:lnTo>
                  <a:lnTo>
                    <a:pt x="437" y="1817"/>
                  </a:lnTo>
                  <a:lnTo>
                    <a:pt x="437" y="1817"/>
                  </a:lnTo>
                  <a:lnTo>
                    <a:pt x="439" y="1814"/>
                  </a:lnTo>
                  <a:lnTo>
                    <a:pt x="440" y="1812"/>
                  </a:lnTo>
                  <a:lnTo>
                    <a:pt x="441" y="1811"/>
                  </a:lnTo>
                  <a:lnTo>
                    <a:pt x="441" y="1811"/>
                  </a:lnTo>
                  <a:lnTo>
                    <a:pt x="441" y="1810"/>
                  </a:lnTo>
                  <a:lnTo>
                    <a:pt x="442" y="1809"/>
                  </a:lnTo>
                  <a:lnTo>
                    <a:pt x="443" y="1808"/>
                  </a:lnTo>
                  <a:lnTo>
                    <a:pt x="443" y="1804"/>
                  </a:lnTo>
                  <a:lnTo>
                    <a:pt x="443" y="1804"/>
                  </a:lnTo>
                  <a:lnTo>
                    <a:pt x="444" y="1804"/>
                  </a:lnTo>
                  <a:lnTo>
                    <a:pt x="444" y="1804"/>
                  </a:lnTo>
                  <a:lnTo>
                    <a:pt x="445" y="1804"/>
                  </a:lnTo>
                  <a:lnTo>
                    <a:pt x="445" y="1804"/>
                  </a:lnTo>
                  <a:lnTo>
                    <a:pt x="445" y="1804"/>
                  </a:lnTo>
                  <a:lnTo>
                    <a:pt x="445" y="1804"/>
                  </a:lnTo>
                  <a:lnTo>
                    <a:pt x="445" y="1797"/>
                  </a:lnTo>
                  <a:lnTo>
                    <a:pt x="445" y="1795"/>
                  </a:lnTo>
                  <a:lnTo>
                    <a:pt x="445" y="1794"/>
                  </a:lnTo>
                  <a:lnTo>
                    <a:pt x="446" y="1794"/>
                  </a:lnTo>
                  <a:lnTo>
                    <a:pt x="446" y="1793"/>
                  </a:lnTo>
                  <a:lnTo>
                    <a:pt x="446" y="1793"/>
                  </a:lnTo>
                  <a:lnTo>
                    <a:pt x="447" y="1792"/>
                  </a:lnTo>
                  <a:lnTo>
                    <a:pt x="448" y="1791"/>
                  </a:lnTo>
                  <a:lnTo>
                    <a:pt x="449" y="1791"/>
                  </a:lnTo>
                  <a:lnTo>
                    <a:pt x="449" y="1791"/>
                  </a:lnTo>
                  <a:lnTo>
                    <a:pt x="451" y="1789"/>
                  </a:lnTo>
                  <a:lnTo>
                    <a:pt x="451" y="1789"/>
                  </a:lnTo>
                  <a:lnTo>
                    <a:pt x="452" y="1789"/>
                  </a:lnTo>
                  <a:lnTo>
                    <a:pt x="453" y="1788"/>
                  </a:lnTo>
                  <a:lnTo>
                    <a:pt x="454" y="1787"/>
                  </a:lnTo>
                  <a:lnTo>
                    <a:pt x="454" y="1787"/>
                  </a:lnTo>
                  <a:lnTo>
                    <a:pt x="454" y="1787"/>
                  </a:lnTo>
                  <a:lnTo>
                    <a:pt x="455" y="1786"/>
                  </a:lnTo>
                  <a:lnTo>
                    <a:pt x="456" y="1785"/>
                  </a:lnTo>
                  <a:lnTo>
                    <a:pt x="457" y="1783"/>
                  </a:lnTo>
                  <a:lnTo>
                    <a:pt x="458" y="1781"/>
                  </a:lnTo>
                  <a:lnTo>
                    <a:pt x="458" y="1779"/>
                  </a:lnTo>
                  <a:lnTo>
                    <a:pt x="459" y="1778"/>
                  </a:lnTo>
                  <a:lnTo>
                    <a:pt x="460" y="1777"/>
                  </a:lnTo>
                  <a:lnTo>
                    <a:pt x="461" y="1777"/>
                  </a:lnTo>
                  <a:lnTo>
                    <a:pt x="461" y="1776"/>
                  </a:lnTo>
                  <a:lnTo>
                    <a:pt x="463" y="1774"/>
                  </a:lnTo>
                  <a:lnTo>
                    <a:pt x="463" y="1774"/>
                  </a:lnTo>
                  <a:lnTo>
                    <a:pt x="463" y="1774"/>
                  </a:lnTo>
                  <a:lnTo>
                    <a:pt x="464" y="1773"/>
                  </a:lnTo>
                  <a:lnTo>
                    <a:pt x="465" y="1773"/>
                  </a:lnTo>
                  <a:lnTo>
                    <a:pt x="465" y="1772"/>
                  </a:lnTo>
                  <a:lnTo>
                    <a:pt x="466" y="1771"/>
                  </a:lnTo>
                  <a:lnTo>
                    <a:pt x="467" y="1772"/>
                  </a:lnTo>
                  <a:lnTo>
                    <a:pt x="467" y="1771"/>
                  </a:lnTo>
                  <a:lnTo>
                    <a:pt x="467" y="1770"/>
                  </a:lnTo>
                  <a:lnTo>
                    <a:pt x="467" y="1769"/>
                  </a:lnTo>
                  <a:lnTo>
                    <a:pt x="468" y="1769"/>
                  </a:lnTo>
                  <a:lnTo>
                    <a:pt x="468" y="1767"/>
                  </a:lnTo>
                  <a:lnTo>
                    <a:pt x="468" y="1765"/>
                  </a:lnTo>
                  <a:lnTo>
                    <a:pt x="468" y="1765"/>
                  </a:lnTo>
                  <a:lnTo>
                    <a:pt x="468" y="1763"/>
                  </a:lnTo>
                  <a:lnTo>
                    <a:pt x="468" y="1761"/>
                  </a:lnTo>
                  <a:lnTo>
                    <a:pt x="469" y="1761"/>
                  </a:lnTo>
                  <a:lnTo>
                    <a:pt x="469" y="1761"/>
                  </a:lnTo>
                  <a:lnTo>
                    <a:pt x="469" y="1761"/>
                  </a:lnTo>
                  <a:lnTo>
                    <a:pt x="471" y="1756"/>
                  </a:lnTo>
                  <a:lnTo>
                    <a:pt x="471" y="1755"/>
                  </a:lnTo>
                  <a:lnTo>
                    <a:pt x="471" y="1755"/>
                  </a:lnTo>
                  <a:lnTo>
                    <a:pt x="471" y="1755"/>
                  </a:lnTo>
                  <a:lnTo>
                    <a:pt x="472" y="1754"/>
                  </a:lnTo>
                  <a:lnTo>
                    <a:pt x="472" y="1750"/>
                  </a:lnTo>
                  <a:lnTo>
                    <a:pt x="472" y="1749"/>
                  </a:lnTo>
                  <a:lnTo>
                    <a:pt x="471" y="1747"/>
                  </a:lnTo>
                  <a:lnTo>
                    <a:pt x="472" y="1746"/>
                  </a:lnTo>
                  <a:lnTo>
                    <a:pt x="472" y="1746"/>
                  </a:lnTo>
                  <a:lnTo>
                    <a:pt x="472" y="1744"/>
                  </a:lnTo>
                  <a:lnTo>
                    <a:pt x="472" y="1743"/>
                  </a:lnTo>
                  <a:lnTo>
                    <a:pt x="471" y="1741"/>
                  </a:lnTo>
                  <a:lnTo>
                    <a:pt x="471" y="1740"/>
                  </a:lnTo>
                  <a:lnTo>
                    <a:pt x="471" y="1739"/>
                  </a:lnTo>
                  <a:lnTo>
                    <a:pt x="473" y="1738"/>
                  </a:lnTo>
                  <a:lnTo>
                    <a:pt x="474" y="1738"/>
                  </a:lnTo>
                  <a:lnTo>
                    <a:pt x="475" y="1737"/>
                  </a:lnTo>
                  <a:lnTo>
                    <a:pt x="476" y="1737"/>
                  </a:lnTo>
                  <a:lnTo>
                    <a:pt x="477" y="1735"/>
                  </a:lnTo>
                  <a:lnTo>
                    <a:pt x="477" y="1734"/>
                  </a:lnTo>
                  <a:lnTo>
                    <a:pt x="478" y="1733"/>
                  </a:lnTo>
                  <a:lnTo>
                    <a:pt x="479" y="1732"/>
                  </a:lnTo>
                  <a:lnTo>
                    <a:pt x="480" y="1731"/>
                  </a:lnTo>
                  <a:lnTo>
                    <a:pt x="480" y="1731"/>
                  </a:lnTo>
                  <a:lnTo>
                    <a:pt x="481" y="1731"/>
                  </a:lnTo>
                  <a:lnTo>
                    <a:pt x="481" y="1730"/>
                  </a:lnTo>
                  <a:lnTo>
                    <a:pt x="482" y="1730"/>
                  </a:lnTo>
                  <a:lnTo>
                    <a:pt x="482" y="1730"/>
                  </a:lnTo>
                  <a:lnTo>
                    <a:pt x="483" y="1730"/>
                  </a:lnTo>
                  <a:lnTo>
                    <a:pt x="483" y="1730"/>
                  </a:lnTo>
                  <a:lnTo>
                    <a:pt x="484" y="1726"/>
                  </a:lnTo>
                  <a:lnTo>
                    <a:pt x="483" y="1724"/>
                  </a:lnTo>
                  <a:lnTo>
                    <a:pt x="484" y="1723"/>
                  </a:lnTo>
                  <a:lnTo>
                    <a:pt x="483" y="1722"/>
                  </a:lnTo>
                  <a:lnTo>
                    <a:pt x="483" y="1720"/>
                  </a:lnTo>
                  <a:lnTo>
                    <a:pt x="484" y="1718"/>
                  </a:lnTo>
                  <a:lnTo>
                    <a:pt x="484" y="1718"/>
                  </a:lnTo>
                  <a:lnTo>
                    <a:pt x="484" y="1717"/>
                  </a:lnTo>
                  <a:lnTo>
                    <a:pt x="484" y="1717"/>
                  </a:lnTo>
                  <a:lnTo>
                    <a:pt x="484" y="1717"/>
                  </a:lnTo>
                  <a:lnTo>
                    <a:pt x="484" y="1717"/>
                  </a:lnTo>
                  <a:lnTo>
                    <a:pt x="485" y="1717"/>
                  </a:lnTo>
                  <a:lnTo>
                    <a:pt x="485" y="1716"/>
                  </a:lnTo>
                  <a:lnTo>
                    <a:pt x="485" y="1716"/>
                  </a:lnTo>
                  <a:lnTo>
                    <a:pt x="486" y="1714"/>
                  </a:lnTo>
                  <a:lnTo>
                    <a:pt x="488" y="1712"/>
                  </a:lnTo>
                  <a:lnTo>
                    <a:pt x="490" y="1710"/>
                  </a:lnTo>
                  <a:lnTo>
                    <a:pt x="492" y="1710"/>
                  </a:lnTo>
                  <a:lnTo>
                    <a:pt x="492" y="1710"/>
                  </a:lnTo>
                  <a:lnTo>
                    <a:pt x="493" y="1709"/>
                  </a:lnTo>
                  <a:lnTo>
                    <a:pt x="493" y="1709"/>
                  </a:lnTo>
                  <a:lnTo>
                    <a:pt x="493" y="1709"/>
                  </a:lnTo>
                  <a:lnTo>
                    <a:pt x="494" y="1709"/>
                  </a:lnTo>
                  <a:lnTo>
                    <a:pt x="495" y="1708"/>
                  </a:lnTo>
                  <a:lnTo>
                    <a:pt x="497" y="1709"/>
                  </a:lnTo>
                  <a:lnTo>
                    <a:pt x="497" y="1709"/>
                  </a:lnTo>
                  <a:lnTo>
                    <a:pt x="499" y="1707"/>
                  </a:lnTo>
                  <a:lnTo>
                    <a:pt x="500" y="1707"/>
                  </a:lnTo>
                  <a:lnTo>
                    <a:pt x="502" y="1707"/>
                  </a:lnTo>
                  <a:lnTo>
                    <a:pt x="503" y="1705"/>
                  </a:lnTo>
                  <a:lnTo>
                    <a:pt x="504" y="1704"/>
                  </a:lnTo>
                  <a:lnTo>
                    <a:pt x="505" y="1701"/>
                  </a:lnTo>
                  <a:lnTo>
                    <a:pt x="505" y="1698"/>
                  </a:lnTo>
                  <a:lnTo>
                    <a:pt x="505" y="1697"/>
                  </a:lnTo>
                  <a:lnTo>
                    <a:pt x="506" y="1696"/>
                  </a:lnTo>
                  <a:lnTo>
                    <a:pt x="507" y="1696"/>
                  </a:lnTo>
                  <a:lnTo>
                    <a:pt x="507" y="1691"/>
                  </a:lnTo>
                  <a:lnTo>
                    <a:pt x="509" y="1691"/>
                  </a:lnTo>
                  <a:lnTo>
                    <a:pt x="509" y="1689"/>
                  </a:lnTo>
                  <a:lnTo>
                    <a:pt x="508" y="1686"/>
                  </a:lnTo>
                  <a:lnTo>
                    <a:pt x="506" y="1683"/>
                  </a:lnTo>
                  <a:lnTo>
                    <a:pt x="505" y="1682"/>
                  </a:lnTo>
                  <a:lnTo>
                    <a:pt x="504" y="1681"/>
                  </a:lnTo>
                  <a:lnTo>
                    <a:pt x="503" y="1679"/>
                  </a:lnTo>
                  <a:lnTo>
                    <a:pt x="502" y="1677"/>
                  </a:lnTo>
                  <a:lnTo>
                    <a:pt x="501" y="1677"/>
                  </a:lnTo>
                  <a:lnTo>
                    <a:pt x="500" y="1678"/>
                  </a:lnTo>
                  <a:lnTo>
                    <a:pt x="498" y="1677"/>
                  </a:lnTo>
                  <a:lnTo>
                    <a:pt x="498" y="1676"/>
                  </a:lnTo>
                  <a:lnTo>
                    <a:pt x="497" y="1676"/>
                  </a:lnTo>
                  <a:lnTo>
                    <a:pt x="497" y="1674"/>
                  </a:lnTo>
                  <a:lnTo>
                    <a:pt x="498" y="1674"/>
                  </a:lnTo>
                  <a:lnTo>
                    <a:pt x="498" y="1674"/>
                  </a:lnTo>
                  <a:lnTo>
                    <a:pt x="498" y="1675"/>
                  </a:lnTo>
                  <a:lnTo>
                    <a:pt x="498" y="1674"/>
                  </a:lnTo>
                  <a:lnTo>
                    <a:pt x="499" y="1675"/>
                  </a:lnTo>
                  <a:lnTo>
                    <a:pt x="499" y="1675"/>
                  </a:lnTo>
                  <a:lnTo>
                    <a:pt x="500" y="1675"/>
                  </a:lnTo>
                  <a:lnTo>
                    <a:pt x="502" y="1675"/>
                  </a:lnTo>
                  <a:lnTo>
                    <a:pt x="502" y="1675"/>
                  </a:lnTo>
                  <a:lnTo>
                    <a:pt x="502" y="1675"/>
                  </a:lnTo>
                  <a:lnTo>
                    <a:pt x="502" y="1673"/>
                  </a:lnTo>
                  <a:lnTo>
                    <a:pt x="502" y="1669"/>
                  </a:lnTo>
                  <a:lnTo>
                    <a:pt x="502" y="1669"/>
                  </a:lnTo>
                  <a:lnTo>
                    <a:pt x="502" y="1668"/>
                  </a:lnTo>
                  <a:lnTo>
                    <a:pt x="502" y="1668"/>
                  </a:lnTo>
                  <a:lnTo>
                    <a:pt x="502" y="1667"/>
                  </a:lnTo>
                  <a:lnTo>
                    <a:pt x="502" y="1666"/>
                  </a:lnTo>
                  <a:lnTo>
                    <a:pt x="502" y="1665"/>
                  </a:lnTo>
                  <a:lnTo>
                    <a:pt x="502" y="1665"/>
                  </a:lnTo>
                  <a:lnTo>
                    <a:pt x="502" y="1665"/>
                  </a:lnTo>
                  <a:lnTo>
                    <a:pt x="502" y="1664"/>
                  </a:lnTo>
                  <a:lnTo>
                    <a:pt x="501" y="1664"/>
                  </a:lnTo>
                  <a:lnTo>
                    <a:pt x="501" y="1663"/>
                  </a:lnTo>
                  <a:lnTo>
                    <a:pt x="500" y="1662"/>
                  </a:lnTo>
                  <a:lnTo>
                    <a:pt x="500" y="1662"/>
                  </a:lnTo>
                  <a:lnTo>
                    <a:pt x="497" y="1659"/>
                  </a:lnTo>
                  <a:lnTo>
                    <a:pt x="496" y="1658"/>
                  </a:lnTo>
                  <a:lnTo>
                    <a:pt x="496" y="1657"/>
                  </a:lnTo>
                  <a:lnTo>
                    <a:pt x="497" y="1657"/>
                  </a:lnTo>
                  <a:lnTo>
                    <a:pt x="497" y="1657"/>
                  </a:lnTo>
                  <a:lnTo>
                    <a:pt x="497" y="1655"/>
                  </a:lnTo>
                  <a:lnTo>
                    <a:pt x="496" y="1654"/>
                  </a:lnTo>
                  <a:lnTo>
                    <a:pt x="495" y="1654"/>
                  </a:lnTo>
                  <a:lnTo>
                    <a:pt x="493" y="1650"/>
                  </a:lnTo>
                  <a:lnTo>
                    <a:pt x="493" y="1650"/>
                  </a:lnTo>
                  <a:lnTo>
                    <a:pt x="494" y="1653"/>
                  </a:lnTo>
                  <a:lnTo>
                    <a:pt x="497" y="1656"/>
                  </a:lnTo>
                  <a:lnTo>
                    <a:pt x="497" y="1657"/>
                  </a:lnTo>
                  <a:lnTo>
                    <a:pt x="496" y="1657"/>
                  </a:lnTo>
                  <a:lnTo>
                    <a:pt x="496" y="1658"/>
                  </a:lnTo>
                  <a:lnTo>
                    <a:pt x="496" y="1657"/>
                  </a:lnTo>
                  <a:lnTo>
                    <a:pt x="496" y="1657"/>
                  </a:lnTo>
                  <a:lnTo>
                    <a:pt x="494" y="1657"/>
                  </a:lnTo>
                  <a:lnTo>
                    <a:pt x="493" y="1655"/>
                  </a:lnTo>
                  <a:lnTo>
                    <a:pt x="490" y="1653"/>
                  </a:lnTo>
                  <a:lnTo>
                    <a:pt x="489" y="1652"/>
                  </a:lnTo>
                  <a:lnTo>
                    <a:pt x="488" y="1652"/>
                  </a:lnTo>
                  <a:lnTo>
                    <a:pt x="487" y="1652"/>
                  </a:lnTo>
                  <a:lnTo>
                    <a:pt x="487" y="1651"/>
                  </a:lnTo>
                  <a:lnTo>
                    <a:pt x="486" y="1651"/>
                  </a:lnTo>
                  <a:lnTo>
                    <a:pt x="486" y="1650"/>
                  </a:lnTo>
                  <a:lnTo>
                    <a:pt x="485" y="1651"/>
                  </a:lnTo>
                  <a:lnTo>
                    <a:pt x="484" y="1650"/>
                  </a:lnTo>
                  <a:lnTo>
                    <a:pt x="482" y="1650"/>
                  </a:lnTo>
                  <a:lnTo>
                    <a:pt x="481" y="1650"/>
                  </a:lnTo>
                  <a:lnTo>
                    <a:pt x="481" y="1651"/>
                  </a:lnTo>
                  <a:lnTo>
                    <a:pt x="480" y="1651"/>
                  </a:lnTo>
                  <a:lnTo>
                    <a:pt x="479" y="1651"/>
                  </a:lnTo>
                  <a:lnTo>
                    <a:pt x="479" y="1650"/>
                  </a:lnTo>
                  <a:lnTo>
                    <a:pt x="479" y="1650"/>
                  </a:lnTo>
                  <a:lnTo>
                    <a:pt x="479" y="1649"/>
                  </a:lnTo>
                  <a:lnTo>
                    <a:pt x="479" y="1648"/>
                  </a:lnTo>
                  <a:lnTo>
                    <a:pt x="478" y="1648"/>
                  </a:lnTo>
                  <a:lnTo>
                    <a:pt x="477" y="1648"/>
                  </a:lnTo>
                  <a:lnTo>
                    <a:pt x="477" y="1648"/>
                  </a:lnTo>
                  <a:lnTo>
                    <a:pt x="476" y="1648"/>
                  </a:lnTo>
                  <a:lnTo>
                    <a:pt x="476" y="1649"/>
                  </a:lnTo>
                  <a:lnTo>
                    <a:pt x="476" y="1649"/>
                  </a:lnTo>
                  <a:lnTo>
                    <a:pt x="475" y="1649"/>
                  </a:lnTo>
                  <a:lnTo>
                    <a:pt x="475" y="1648"/>
                  </a:lnTo>
                  <a:lnTo>
                    <a:pt x="475" y="1648"/>
                  </a:lnTo>
                  <a:lnTo>
                    <a:pt x="475" y="1647"/>
                  </a:lnTo>
                  <a:lnTo>
                    <a:pt x="476" y="1647"/>
                  </a:lnTo>
                  <a:lnTo>
                    <a:pt x="476" y="1647"/>
                  </a:lnTo>
                  <a:lnTo>
                    <a:pt x="476" y="1646"/>
                  </a:lnTo>
                  <a:lnTo>
                    <a:pt x="476" y="1645"/>
                  </a:lnTo>
                  <a:lnTo>
                    <a:pt x="476" y="1644"/>
                  </a:lnTo>
                  <a:lnTo>
                    <a:pt x="475" y="1644"/>
                  </a:lnTo>
                  <a:lnTo>
                    <a:pt x="474" y="1644"/>
                  </a:lnTo>
                  <a:lnTo>
                    <a:pt x="473" y="1642"/>
                  </a:lnTo>
                  <a:lnTo>
                    <a:pt x="473" y="1641"/>
                  </a:lnTo>
                  <a:lnTo>
                    <a:pt x="472" y="1641"/>
                  </a:lnTo>
                  <a:lnTo>
                    <a:pt x="472" y="1640"/>
                  </a:lnTo>
                  <a:lnTo>
                    <a:pt x="472" y="1640"/>
                  </a:lnTo>
                  <a:lnTo>
                    <a:pt x="470" y="1639"/>
                  </a:lnTo>
                  <a:lnTo>
                    <a:pt x="468" y="1637"/>
                  </a:lnTo>
                  <a:lnTo>
                    <a:pt x="468" y="1637"/>
                  </a:lnTo>
                  <a:lnTo>
                    <a:pt x="468" y="1637"/>
                  </a:lnTo>
                  <a:lnTo>
                    <a:pt x="468" y="1636"/>
                  </a:lnTo>
                  <a:lnTo>
                    <a:pt x="467" y="1635"/>
                  </a:lnTo>
                  <a:lnTo>
                    <a:pt x="467" y="1635"/>
                  </a:lnTo>
                  <a:lnTo>
                    <a:pt x="467" y="1635"/>
                  </a:lnTo>
                  <a:lnTo>
                    <a:pt x="467" y="1634"/>
                  </a:lnTo>
                  <a:lnTo>
                    <a:pt x="467" y="1634"/>
                  </a:lnTo>
                  <a:lnTo>
                    <a:pt x="465" y="1632"/>
                  </a:lnTo>
                  <a:lnTo>
                    <a:pt x="464" y="1631"/>
                  </a:lnTo>
                  <a:lnTo>
                    <a:pt x="463" y="1631"/>
                  </a:lnTo>
                  <a:lnTo>
                    <a:pt x="463" y="1631"/>
                  </a:lnTo>
                  <a:lnTo>
                    <a:pt x="462" y="1631"/>
                  </a:lnTo>
                  <a:lnTo>
                    <a:pt x="462" y="1631"/>
                  </a:lnTo>
                  <a:lnTo>
                    <a:pt x="461" y="1631"/>
                  </a:lnTo>
                  <a:lnTo>
                    <a:pt x="461" y="1626"/>
                  </a:lnTo>
                  <a:lnTo>
                    <a:pt x="462" y="1625"/>
                  </a:lnTo>
                  <a:lnTo>
                    <a:pt x="461" y="1623"/>
                  </a:lnTo>
                  <a:lnTo>
                    <a:pt x="462" y="1622"/>
                  </a:lnTo>
                  <a:lnTo>
                    <a:pt x="462" y="1622"/>
                  </a:lnTo>
                  <a:lnTo>
                    <a:pt x="461" y="1621"/>
                  </a:lnTo>
                  <a:lnTo>
                    <a:pt x="462" y="1621"/>
                  </a:lnTo>
                  <a:lnTo>
                    <a:pt x="462" y="1622"/>
                  </a:lnTo>
                  <a:lnTo>
                    <a:pt x="463" y="1622"/>
                  </a:lnTo>
                  <a:lnTo>
                    <a:pt x="463" y="1622"/>
                  </a:lnTo>
                  <a:lnTo>
                    <a:pt x="464" y="1622"/>
                  </a:lnTo>
                  <a:lnTo>
                    <a:pt x="464" y="1622"/>
                  </a:lnTo>
                  <a:close/>
                  <a:moveTo>
                    <a:pt x="759" y="662"/>
                  </a:moveTo>
                  <a:lnTo>
                    <a:pt x="759" y="663"/>
                  </a:lnTo>
                  <a:lnTo>
                    <a:pt x="759" y="663"/>
                  </a:lnTo>
                  <a:lnTo>
                    <a:pt x="758" y="663"/>
                  </a:lnTo>
                  <a:lnTo>
                    <a:pt x="758" y="662"/>
                  </a:lnTo>
                  <a:lnTo>
                    <a:pt x="759" y="662"/>
                  </a:lnTo>
                  <a:close/>
                  <a:moveTo>
                    <a:pt x="767" y="661"/>
                  </a:moveTo>
                  <a:lnTo>
                    <a:pt x="767" y="661"/>
                  </a:lnTo>
                  <a:lnTo>
                    <a:pt x="767" y="662"/>
                  </a:lnTo>
                  <a:lnTo>
                    <a:pt x="768" y="662"/>
                  </a:lnTo>
                  <a:lnTo>
                    <a:pt x="767" y="663"/>
                  </a:lnTo>
                  <a:lnTo>
                    <a:pt x="767" y="664"/>
                  </a:lnTo>
                  <a:lnTo>
                    <a:pt x="766" y="663"/>
                  </a:lnTo>
                  <a:lnTo>
                    <a:pt x="765" y="663"/>
                  </a:lnTo>
                  <a:lnTo>
                    <a:pt x="764" y="664"/>
                  </a:lnTo>
                  <a:lnTo>
                    <a:pt x="763" y="664"/>
                  </a:lnTo>
                  <a:lnTo>
                    <a:pt x="762" y="665"/>
                  </a:lnTo>
                  <a:lnTo>
                    <a:pt x="762" y="665"/>
                  </a:lnTo>
                  <a:lnTo>
                    <a:pt x="762" y="666"/>
                  </a:lnTo>
                  <a:lnTo>
                    <a:pt x="761" y="666"/>
                  </a:lnTo>
                  <a:lnTo>
                    <a:pt x="761" y="665"/>
                  </a:lnTo>
                  <a:lnTo>
                    <a:pt x="761" y="665"/>
                  </a:lnTo>
                  <a:lnTo>
                    <a:pt x="759" y="665"/>
                  </a:lnTo>
                  <a:lnTo>
                    <a:pt x="760" y="665"/>
                  </a:lnTo>
                  <a:lnTo>
                    <a:pt x="760" y="666"/>
                  </a:lnTo>
                  <a:lnTo>
                    <a:pt x="760" y="667"/>
                  </a:lnTo>
                  <a:lnTo>
                    <a:pt x="761" y="668"/>
                  </a:lnTo>
                  <a:lnTo>
                    <a:pt x="762" y="668"/>
                  </a:lnTo>
                  <a:lnTo>
                    <a:pt x="763" y="668"/>
                  </a:lnTo>
                  <a:lnTo>
                    <a:pt x="763" y="667"/>
                  </a:lnTo>
                  <a:lnTo>
                    <a:pt x="763" y="667"/>
                  </a:lnTo>
                  <a:lnTo>
                    <a:pt x="763" y="667"/>
                  </a:lnTo>
                  <a:lnTo>
                    <a:pt x="764" y="667"/>
                  </a:lnTo>
                  <a:lnTo>
                    <a:pt x="764" y="667"/>
                  </a:lnTo>
                  <a:lnTo>
                    <a:pt x="765" y="666"/>
                  </a:lnTo>
                  <a:lnTo>
                    <a:pt x="766" y="667"/>
                  </a:lnTo>
                  <a:lnTo>
                    <a:pt x="766" y="669"/>
                  </a:lnTo>
                  <a:lnTo>
                    <a:pt x="764" y="669"/>
                  </a:lnTo>
                  <a:lnTo>
                    <a:pt x="764" y="670"/>
                  </a:lnTo>
                  <a:lnTo>
                    <a:pt x="765" y="671"/>
                  </a:lnTo>
                  <a:lnTo>
                    <a:pt x="765" y="673"/>
                  </a:lnTo>
                  <a:lnTo>
                    <a:pt x="765" y="673"/>
                  </a:lnTo>
                  <a:lnTo>
                    <a:pt x="763" y="673"/>
                  </a:lnTo>
                  <a:lnTo>
                    <a:pt x="763" y="672"/>
                  </a:lnTo>
                  <a:lnTo>
                    <a:pt x="762" y="671"/>
                  </a:lnTo>
                  <a:lnTo>
                    <a:pt x="762" y="671"/>
                  </a:lnTo>
                  <a:lnTo>
                    <a:pt x="762" y="671"/>
                  </a:lnTo>
                  <a:lnTo>
                    <a:pt x="761" y="671"/>
                  </a:lnTo>
                  <a:lnTo>
                    <a:pt x="761" y="672"/>
                  </a:lnTo>
                  <a:lnTo>
                    <a:pt x="761" y="673"/>
                  </a:lnTo>
                  <a:lnTo>
                    <a:pt x="760" y="673"/>
                  </a:lnTo>
                  <a:lnTo>
                    <a:pt x="758" y="672"/>
                  </a:lnTo>
                  <a:lnTo>
                    <a:pt x="758" y="672"/>
                  </a:lnTo>
                  <a:lnTo>
                    <a:pt x="758" y="673"/>
                  </a:lnTo>
                  <a:lnTo>
                    <a:pt x="758" y="673"/>
                  </a:lnTo>
                  <a:lnTo>
                    <a:pt x="758" y="673"/>
                  </a:lnTo>
                  <a:lnTo>
                    <a:pt x="757" y="673"/>
                  </a:lnTo>
                  <a:lnTo>
                    <a:pt x="755" y="672"/>
                  </a:lnTo>
                  <a:lnTo>
                    <a:pt x="753" y="668"/>
                  </a:lnTo>
                  <a:lnTo>
                    <a:pt x="753" y="667"/>
                  </a:lnTo>
                  <a:lnTo>
                    <a:pt x="754" y="666"/>
                  </a:lnTo>
                  <a:lnTo>
                    <a:pt x="755" y="666"/>
                  </a:lnTo>
                  <a:lnTo>
                    <a:pt x="755" y="665"/>
                  </a:lnTo>
                  <a:lnTo>
                    <a:pt x="756" y="665"/>
                  </a:lnTo>
                  <a:lnTo>
                    <a:pt x="756" y="665"/>
                  </a:lnTo>
                  <a:lnTo>
                    <a:pt x="756" y="666"/>
                  </a:lnTo>
                  <a:lnTo>
                    <a:pt x="757" y="665"/>
                  </a:lnTo>
                  <a:lnTo>
                    <a:pt x="757" y="664"/>
                  </a:lnTo>
                  <a:lnTo>
                    <a:pt x="758" y="663"/>
                  </a:lnTo>
                  <a:lnTo>
                    <a:pt x="759" y="663"/>
                  </a:lnTo>
                  <a:lnTo>
                    <a:pt x="761" y="662"/>
                  </a:lnTo>
                  <a:lnTo>
                    <a:pt x="763" y="662"/>
                  </a:lnTo>
                  <a:lnTo>
                    <a:pt x="765" y="661"/>
                  </a:lnTo>
                  <a:lnTo>
                    <a:pt x="766" y="661"/>
                  </a:lnTo>
                  <a:lnTo>
                    <a:pt x="767" y="661"/>
                  </a:lnTo>
                  <a:lnTo>
                    <a:pt x="767" y="661"/>
                  </a:lnTo>
                  <a:close/>
                  <a:moveTo>
                    <a:pt x="721" y="635"/>
                  </a:moveTo>
                  <a:lnTo>
                    <a:pt x="722" y="635"/>
                  </a:lnTo>
                  <a:lnTo>
                    <a:pt x="723" y="635"/>
                  </a:lnTo>
                  <a:lnTo>
                    <a:pt x="724" y="636"/>
                  </a:lnTo>
                  <a:lnTo>
                    <a:pt x="724" y="636"/>
                  </a:lnTo>
                  <a:lnTo>
                    <a:pt x="724" y="638"/>
                  </a:lnTo>
                  <a:lnTo>
                    <a:pt x="724" y="639"/>
                  </a:lnTo>
                  <a:lnTo>
                    <a:pt x="725" y="639"/>
                  </a:lnTo>
                  <a:lnTo>
                    <a:pt x="725" y="639"/>
                  </a:lnTo>
                  <a:lnTo>
                    <a:pt x="726" y="639"/>
                  </a:lnTo>
                  <a:lnTo>
                    <a:pt x="727" y="639"/>
                  </a:lnTo>
                  <a:lnTo>
                    <a:pt x="727" y="640"/>
                  </a:lnTo>
                  <a:lnTo>
                    <a:pt x="726" y="641"/>
                  </a:lnTo>
                  <a:lnTo>
                    <a:pt x="726" y="641"/>
                  </a:lnTo>
                  <a:lnTo>
                    <a:pt x="725" y="642"/>
                  </a:lnTo>
                  <a:lnTo>
                    <a:pt x="726" y="643"/>
                  </a:lnTo>
                  <a:lnTo>
                    <a:pt x="727" y="643"/>
                  </a:lnTo>
                  <a:lnTo>
                    <a:pt x="728" y="643"/>
                  </a:lnTo>
                  <a:lnTo>
                    <a:pt x="729" y="643"/>
                  </a:lnTo>
                  <a:lnTo>
                    <a:pt x="730" y="643"/>
                  </a:lnTo>
                  <a:lnTo>
                    <a:pt x="730" y="643"/>
                  </a:lnTo>
                  <a:lnTo>
                    <a:pt x="731" y="643"/>
                  </a:lnTo>
                  <a:lnTo>
                    <a:pt x="732" y="644"/>
                  </a:lnTo>
                  <a:lnTo>
                    <a:pt x="734" y="645"/>
                  </a:lnTo>
                  <a:lnTo>
                    <a:pt x="734" y="645"/>
                  </a:lnTo>
                  <a:lnTo>
                    <a:pt x="734" y="645"/>
                  </a:lnTo>
                  <a:lnTo>
                    <a:pt x="735" y="646"/>
                  </a:lnTo>
                  <a:lnTo>
                    <a:pt x="736" y="647"/>
                  </a:lnTo>
                  <a:lnTo>
                    <a:pt x="736" y="648"/>
                  </a:lnTo>
                  <a:lnTo>
                    <a:pt x="738" y="648"/>
                  </a:lnTo>
                  <a:lnTo>
                    <a:pt x="738" y="649"/>
                  </a:lnTo>
                  <a:lnTo>
                    <a:pt x="739" y="649"/>
                  </a:lnTo>
                  <a:lnTo>
                    <a:pt x="739" y="648"/>
                  </a:lnTo>
                  <a:lnTo>
                    <a:pt x="739" y="648"/>
                  </a:lnTo>
                  <a:lnTo>
                    <a:pt x="740" y="649"/>
                  </a:lnTo>
                  <a:lnTo>
                    <a:pt x="740" y="650"/>
                  </a:lnTo>
                  <a:lnTo>
                    <a:pt x="741" y="651"/>
                  </a:lnTo>
                  <a:lnTo>
                    <a:pt x="743" y="652"/>
                  </a:lnTo>
                  <a:lnTo>
                    <a:pt x="743" y="653"/>
                  </a:lnTo>
                  <a:lnTo>
                    <a:pt x="743" y="653"/>
                  </a:lnTo>
                  <a:lnTo>
                    <a:pt x="741" y="653"/>
                  </a:lnTo>
                  <a:lnTo>
                    <a:pt x="741" y="653"/>
                  </a:lnTo>
                  <a:lnTo>
                    <a:pt x="740" y="654"/>
                  </a:lnTo>
                  <a:lnTo>
                    <a:pt x="740" y="655"/>
                  </a:lnTo>
                  <a:lnTo>
                    <a:pt x="741" y="655"/>
                  </a:lnTo>
                  <a:lnTo>
                    <a:pt x="743" y="655"/>
                  </a:lnTo>
                  <a:lnTo>
                    <a:pt x="743" y="656"/>
                  </a:lnTo>
                  <a:lnTo>
                    <a:pt x="743" y="656"/>
                  </a:lnTo>
                  <a:lnTo>
                    <a:pt x="742" y="657"/>
                  </a:lnTo>
                  <a:lnTo>
                    <a:pt x="742" y="658"/>
                  </a:lnTo>
                  <a:lnTo>
                    <a:pt x="743" y="658"/>
                  </a:lnTo>
                  <a:lnTo>
                    <a:pt x="744" y="659"/>
                  </a:lnTo>
                  <a:lnTo>
                    <a:pt x="745" y="659"/>
                  </a:lnTo>
                  <a:lnTo>
                    <a:pt x="745" y="661"/>
                  </a:lnTo>
                  <a:lnTo>
                    <a:pt x="745" y="661"/>
                  </a:lnTo>
                  <a:lnTo>
                    <a:pt x="745" y="661"/>
                  </a:lnTo>
                  <a:lnTo>
                    <a:pt x="745" y="661"/>
                  </a:lnTo>
                  <a:lnTo>
                    <a:pt x="745" y="662"/>
                  </a:lnTo>
                  <a:lnTo>
                    <a:pt x="745" y="662"/>
                  </a:lnTo>
                  <a:lnTo>
                    <a:pt x="744" y="663"/>
                  </a:lnTo>
                  <a:lnTo>
                    <a:pt x="743" y="664"/>
                  </a:lnTo>
                  <a:lnTo>
                    <a:pt x="743" y="664"/>
                  </a:lnTo>
                  <a:lnTo>
                    <a:pt x="743" y="665"/>
                  </a:lnTo>
                  <a:lnTo>
                    <a:pt x="743" y="665"/>
                  </a:lnTo>
                  <a:lnTo>
                    <a:pt x="745" y="665"/>
                  </a:lnTo>
                  <a:lnTo>
                    <a:pt x="746" y="665"/>
                  </a:lnTo>
                  <a:lnTo>
                    <a:pt x="746" y="665"/>
                  </a:lnTo>
                  <a:lnTo>
                    <a:pt x="747" y="666"/>
                  </a:lnTo>
                  <a:lnTo>
                    <a:pt x="747" y="666"/>
                  </a:lnTo>
                  <a:lnTo>
                    <a:pt x="746" y="666"/>
                  </a:lnTo>
                  <a:lnTo>
                    <a:pt x="745" y="667"/>
                  </a:lnTo>
                  <a:lnTo>
                    <a:pt x="745" y="668"/>
                  </a:lnTo>
                  <a:lnTo>
                    <a:pt x="745" y="669"/>
                  </a:lnTo>
                  <a:lnTo>
                    <a:pt x="747" y="669"/>
                  </a:lnTo>
                  <a:lnTo>
                    <a:pt x="747" y="669"/>
                  </a:lnTo>
                  <a:lnTo>
                    <a:pt x="748" y="669"/>
                  </a:lnTo>
                  <a:lnTo>
                    <a:pt x="749" y="669"/>
                  </a:lnTo>
                  <a:lnTo>
                    <a:pt x="749" y="669"/>
                  </a:lnTo>
                  <a:lnTo>
                    <a:pt x="750" y="669"/>
                  </a:lnTo>
                  <a:lnTo>
                    <a:pt x="750" y="671"/>
                  </a:lnTo>
                  <a:lnTo>
                    <a:pt x="749" y="671"/>
                  </a:lnTo>
                  <a:lnTo>
                    <a:pt x="749" y="671"/>
                  </a:lnTo>
                  <a:lnTo>
                    <a:pt x="748" y="673"/>
                  </a:lnTo>
                  <a:lnTo>
                    <a:pt x="746" y="673"/>
                  </a:lnTo>
                  <a:lnTo>
                    <a:pt x="745" y="673"/>
                  </a:lnTo>
                  <a:lnTo>
                    <a:pt x="745" y="674"/>
                  </a:lnTo>
                  <a:lnTo>
                    <a:pt x="745" y="675"/>
                  </a:lnTo>
                  <a:lnTo>
                    <a:pt x="745" y="675"/>
                  </a:lnTo>
                  <a:lnTo>
                    <a:pt x="745" y="676"/>
                  </a:lnTo>
                  <a:lnTo>
                    <a:pt x="744" y="676"/>
                  </a:lnTo>
                  <a:lnTo>
                    <a:pt x="743" y="675"/>
                  </a:lnTo>
                  <a:lnTo>
                    <a:pt x="743" y="675"/>
                  </a:lnTo>
                  <a:lnTo>
                    <a:pt x="742" y="675"/>
                  </a:lnTo>
                  <a:lnTo>
                    <a:pt x="740" y="677"/>
                  </a:lnTo>
                  <a:lnTo>
                    <a:pt x="739" y="677"/>
                  </a:lnTo>
                  <a:lnTo>
                    <a:pt x="737" y="677"/>
                  </a:lnTo>
                  <a:lnTo>
                    <a:pt x="736" y="678"/>
                  </a:lnTo>
                  <a:lnTo>
                    <a:pt x="736" y="679"/>
                  </a:lnTo>
                  <a:lnTo>
                    <a:pt x="736" y="680"/>
                  </a:lnTo>
                  <a:lnTo>
                    <a:pt x="736" y="680"/>
                  </a:lnTo>
                  <a:lnTo>
                    <a:pt x="736" y="681"/>
                  </a:lnTo>
                  <a:lnTo>
                    <a:pt x="735" y="681"/>
                  </a:lnTo>
                  <a:lnTo>
                    <a:pt x="736" y="681"/>
                  </a:lnTo>
                  <a:lnTo>
                    <a:pt x="736" y="682"/>
                  </a:lnTo>
                  <a:lnTo>
                    <a:pt x="737" y="682"/>
                  </a:lnTo>
                  <a:lnTo>
                    <a:pt x="737" y="682"/>
                  </a:lnTo>
                  <a:lnTo>
                    <a:pt x="738" y="682"/>
                  </a:lnTo>
                  <a:lnTo>
                    <a:pt x="739" y="682"/>
                  </a:lnTo>
                  <a:lnTo>
                    <a:pt x="739" y="682"/>
                  </a:lnTo>
                  <a:lnTo>
                    <a:pt x="740" y="682"/>
                  </a:lnTo>
                  <a:lnTo>
                    <a:pt x="740" y="682"/>
                  </a:lnTo>
                  <a:lnTo>
                    <a:pt x="740" y="682"/>
                  </a:lnTo>
                  <a:lnTo>
                    <a:pt x="740" y="682"/>
                  </a:lnTo>
                  <a:lnTo>
                    <a:pt x="741" y="681"/>
                  </a:lnTo>
                  <a:lnTo>
                    <a:pt x="742" y="679"/>
                  </a:lnTo>
                  <a:lnTo>
                    <a:pt x="743" y="678"/>
                  </a:lnTo>
                  <a:lnTo>
                    <a:pt x="743" y="677"/>
                  </a:lnTo>
                  <a:lnTo>
                    <a:pt x="745" y="677"/>
                  </a:lnTo>
                  <a:lnTo>
                    <a:pt x="745" y="677"/>
                  </a:lnTo>
                  <a:lnTo>
                    <a:pt x="745" y="677"/>
                  </a:lnTo>
                  <a:lnTo>
                    <a:pt x="745" y="678"/>
                  </a:lnTo>
                  <a:lnTo>
                    <a:pt x="746" y="677"/>
                  </a:lnTo>
                  <a:lnTo>
                    <a:pt x="748" y="677"/>
                  </a:lnTo>
                  <a:lnTo>
                    <a:pt x="748" y="676"/>
                  </a:lnTo>
                  <a:lnTo>
                    <a:pt x="749" y="676"/>
                  </a:lnTo>
                  <a:lnTo>
                    <a:pt x="750" y="677"/>
                  </a:lnTo>
                  <a:lnTo>
                    <a:pt x="751" y="677"/>
                  </a:lnTo>
                  <a:lnTo>
                    <a:pt x="752" y="675"/>
                  </a:lnTo>
                  <a:lnTo>
                    <a:pt x="753" y="675"/>
                  </a:lnTo>
                  <a:lnTo>
                    <a:pt x="753" y="675"/>
                  </a:lnTo>
                  <a:lnTo>
                    <a:pt x="754" y="675"/>
                  </a:lnTo>
                  <a:lnTo>
                    <a:pt x="755" y="676"/>
                  </a:lnTo>
                  <a:lnTo>
                    <a:pt x="755" y="676"/>
                  </a:lnTo>
                  <a:lnTo>
                    <a:pt x="755" y="676"/>
                  </a:lnTo>
                  <a:lnTo>
                    <a:pt x="755" y="678"/>
                  </a:lnTo>
                  <a:lnTo>
                    <a:pt x="755" y="678"/>
                  </a:lnTo>
                  <a:lnTo>
                    <a:pt x="754" y="679"/>
                  </a:lnTo>
                  <a:lnTo>
                    <a:pt x="753" y="680"/>
                  </a:lnTo>
                  <a:lnTo>
                    <a:pt x="753" y="682"/>
                  </a:lnTo>
                  <a:lnTo>
                    <a:pt x="754" y="682"/>
                  </a:lnTo>
                  <a:lnTo>
                    <a:pt x="754" y="681"/>
                  </a:lnTo>
                  <a:lnTo>
                    <a:pt x="755" y="680"/>
                  </a:lnTo>
                  <a:lnTo>
                    <a:pt x="756" y="680"/>
                  </a:lnTo>
                  <a:lnTo>
                    <a:pt x="757" y="681"/>
                  </a:lnTo>
                  <a:lnTo>
                    <a:pt x="756" y="682"/>
                  </a:lnTo>
                  <a:lnTo>
                    <a:pt x="755" y="682"/>
                  </a:lnTo>
                  <a:lnTo>
                    <a:pt x="750" y="683"/>
                  </a:lnTo>
                  <a:lnTo>
                    <a:pt x="748" y="684"/>
                  </a:lnTo>
                  <a:lnTo>
                    <a:pt x="745" y="684"/>
                  </a:lnTo>
                  <a:lnTo>
                    <a:pt x="744" y="683"/>
                  </a:lnTo>
                  <a:lnTo>
                    <a:pt x="743" y="683"/>
                  </a:lnTo>
                  <a:lnTo>
                    <a:pt x="743" y="683"/>
                  </a:lnTo>
                  <a:lnTo>
                    <a:pt x="742" y="683"/>
                  </a:lnTo>
                  <a:lnTo>
                    <a:pt x="741" y="683"/>
                  </a:lnTo>
                  <a:lnTo>
                    <a:pt x="741" y="682"/>
                  </a:lnTo>
                  <a:lnTo>
                    <a:pt x="740" y="682"/>
                  </a:lnTo>
                  <a:lnTo>
                    <a:pt x="740" y="682"/>
                  </a:lnTo>
                  <a:lnTo>
                    <a:pt x="740" y="682"/>
                  </a:lnTo>
                  <a:lnTo>
                    <a:pt x="740" y="683"/>
                  </a:lnTo>
                  <a:lnTo>
                    <a:pt x="740" y="684"/>
                  </a:lnTo>
                  <a:lnTo>
                    <a:pt x="741" y="685"/>
                  </a:lnTo>
                  <a:lnTo>
                    <a:pt x="741" y="686"/>
                  </a:lnTo>
                  <a:lnTo>
                    <a:pt x="740" y="686"/>
                  </a:lnTo>
                  <a:lnTo>
                    <a:pt x="740" y="687"/>
                  </a:lnTo>
                  <a:lnTo>
                    <a:pt x="740" y="687"/>
                  </a:lnTo>
                  <a:lnTo>
                    <a:pt x="740" y="687"/>
                  </a:lnTo>
                  <a:lnTo>
                    <a:pt x="738" y="686"/>
                  </a:lnTo>
                  <a:lnTo>
                    <a:pt x="738" y="684"/>
                  </a:lnTo>
                  <a:lnTo>
                    <a:pt x="737" y="684"/>
                  </a:lnTo>
                  <a:lnTo>
                    <a:pt x="736" y="683"/>
                  </a:lnTo>
                  <a:lnTo>
                    <a:pt x="736" y="683"/>
                  </a:lnTo>
                  <a:lnTo>
                    <a:pt x="735" y="684"/>
                  </a:lnTo>
                  <a:lnTo>
                    <a:pt x="733" y="684"/>
                  </a:lnTo>
                  <a:lnTo>
                    <a:pt x="733" y="684"/>
                  </a:lnTo>
                  <a:lnTo>
                    <a:pt x="732" y="684"/>
                  </a:lnTo>
                  <a:lnTo>
                    <a:pt x="732" y="684"/>
                  </a:lnTo>
                  <a:lnTo>
                    <a:pt x="732" y="684"/>
                  </a:lnTo>
                  <a:lnTo>
                    <a:pt x="731" y="684"/>
                  </a:lnTo>
                  <a:lnTo>
                    <a:pt x="731" y="685"/>
                  </a:lnTo>
                  <a:lnTo>
                    <a:pt x="730" y="685"/>
                  </a:lnTo>
                  <a:lnTo>
                    <a:pt x="729" y="684"/>
                  </a:lnTo>
                  <a:lnTo>
                    <a:pt x="728" y="684"/>
                  </a:lnTo>
                  <a:lnTo>
                    <a:pt x="728" y="683"/>
                  </a:lnTo>
                  <a:lnTo>
                    <a:pt x="728" y="682"/>
                  </a:lnTo>
                  <a:lnTo>
                    <a:pt x="727" y="682"/>
                  </a:lnTo>
                  <a:lnTo>
                    <a:pt x="727" y="681"/>
                  </a:lnTo>
                  <a:lnTo>
                    <a:pt x="726" y="680"/>
                  </a:lnTo>
                  <a:lnTo>
                    <a:pt x="726" y="680"/>
                  </a:lnTo>
                  <a:lnTo>
                    <a:pt x="725" y="679"/>
                  </a:lnTo>
                  <a:lnTo>
                    <a:pt x="725" y="679"/>
                  </a:lnTo>
                  <a:lnTo>
                    <a:pt x="725" y="678"/>
                  </a:lnTo>
                  <a:lnTo>
                    <a:pt x="725" y="678"/>
                  </a:lnTo>
                  <a:lnTo>
                    <a:pt x="725" y="678"/>
                  </a:lnTo>
                  <a:lnTo>
                    <a:pt x="724" y="678"/>
                  </a:lnTo>
                  <a:lnTo>
                    <a:pt x="724" y="678"/>
                  </a:lnTo>
                  <a:lnTo>
                    <a:pt x="724" y="676"/>
                  </a:lnTo>
                  <a:lnTo>
                    <a:pt x="723" y="675"/>
                  </a:lnTo>
                  <a:lnTo>
                    <a:pt x="723" y="674"/>
                  </a:lnTo>
                  <a:lnTo>
                    <a:pt x="723" y="674"/>
                  </a:lnTo>
                  <a:lnTo>
                    <a:pt x="723" y="674"/>
                  </a:lnTo>
                  <a:lnTo>
                    <a:pt x="723" y="674"/>
                  </a:lnTo>
                  <a:lnTo>
                    <a:pt x="723" y="673"/>
                  </a:lnTo>
                  <a:lnTo>
                    <a:pt x="723" y="673"/>
                  </a:lnTo>
                  <a:lnTo>
                    <a:pt x="723" y="672"/>
                  </a:lnTo>
                  <a:lnTo>
                    <a:pt x="723" y="672"/>
                  </a:lnTo>
                  <a:lnTo>
                    <a:pt x="723" y="671"/>
                  </a:lnTo>
                  <a:lnTo>
                    <a:pt x="722" y="671"/>
                  </a:lnTo>
                  <a:lnTo>
                    <a:pt x="722" y="671"/>
                  </a:lnTo>
                  <a:lnTo>
                    <a:pt x="721" y="670"/>
                  </a:lnTo>
                  <a:lnTo>
                    <a:pt x="721" y="670"/>
                  </a:lnTo>
                  <a:lnTo>
                    <a:pt x="721" y="670"/>
                  </a:lnTo>
                  <a:lnTo>
                    <a:pt x="721" y="669"/>
                  </a:lnTo>
                  <a:lnTo>
                    <a:pt x="720" y="669"/>
                  </a:lnTo>
                  <a:lnTo>
                    <a:pt x="720" y="669"/>
                  </a:lnTo>
                  <a:lnTo>
                    <a:pt x="719" y="669"/>
                  </a:lnTo>
                  <a:lnTo>
                    <a:pt x="719" y="668"/>
                  </a:lnTo>
                  <a:lnTo>
                    <a:pt x="719" y="667"/>
                  </a:lnTo>
                  <a:lnTo>
                    <a:pt x="719" y="667"/>
                  </a:lnTo>
                  <a:lnTo>
                    <a:pt x="719" y="667"/>
                  </a:lnTo>
                  <a:lnTo>
                    <a:pt x="718" y="667"/>
                  </a:lnTo>
                  <a:lnTo>
                    <a:pt x="718" y="665"/>
                  </a:lnTo>
                  <a:lnTo>
                    <a:pt x="717" y="665"/>
                  </a:lnTo>
                  <a:lnTo>
                    <a:pt x="717" y="665"/>
                  </a:lnTo>
                  <a:lnTo>
                    <a:pt x="717" y="664"/>
                  </a:lnTo>
                  <a:lnTo>
                    <a:pt x="716" y="664"/>
                  </a:lnTo>
                  <a:lnTo>
                    <a:pt x="716" y="663"/>
                  </a:lnTo>
                  <a:lnTo>
                    <a:pt x="715" y="663"/>
                  </a:lnTo>
                  <a:lnTo>
                    <a:pt x="716" y="661"/>
                  </a:lnTo>
                  <a:lnTo>
                    <a:pt x="716" y="661"/>
                  </a:lnTo>
                  <a:lnTo>
                    <a:pt x="716" y="661"/>
                  </a:lnTo>
                  <a:lnTo>
                    <a:pt x="715" y="660"/>
                  </a:lnTo>
                  <a:lnTo>
                    <a:pt x="715" y="659"/>
                  </a:lnTo>
                  <a:lnTo>
                    <a:pt x="715" y="658"/>
                  </a:lnTo>
                  <a:lnTo>
                    <a:pt x="715" y="657"/>
                  </a:lnTo>
                  <a:lnTo>
                    <a:pt x="715" y="656"/>
                  </a:lnTo>
                  <a:lnTo>
                    <a:pt x="715" y="656"/>
                  </a:lnTo>
                  <a:lnTo>
                    <a:pt x="714" y="655"/>
                  </a:lnTo>
                  <a:lnTo>
                    <a:pt x="712" y="655"/>
                  </a:lnTo>
                  <a:lnTo>
                    <a:pt x="711" y="655"/>
                  </a:lnTo>
                  <a:lnTo>
                    <a:pt x="710" y="655"/>
                  </a:lnTo>
                  <a:lnTo>
                    <a:pt x="709" y="654"/>
                  </a:lnTo>
                  <a:lnTo>
                    <a:pt x="708" y="654"/>
                  </a:lnTo>
                  <a:lnTo>
                    <a:pt x="707" y="654"/>
                  </a:lnTo>
                  <a:lnTo>
                    <a:pt x="707" y="655"/>
                  </a:lnTo>
                  <a:lnTo>
                    <a:pt x="706" y="655"/>
                  </a:lnTo>
                  <a:lnTo>
                    <a:pt x="706" y="654"/>
                  </a:lnTo>
                  <a:lnTo>
                    <a:pt x="706" y="652"/>
                  </a:lnTo>
                  <a:lnTo>
                    <a:pt x="706" y="651"/>
                  </a:lnTo>
                  <a:lnTo>
                    <a:pt x="706" y="651"/>
                  </a:lnTo>
                  <a:lnTo>
                    <a:pt x="707" y="650"/>
                  </a:lnTo>
                  <a:lnTo>
                    <a:pt x="707" y="650"/>
                  </a:lnTo>
                  <a:lnTo>
                    <a:pt x="706" y="650"/>
                  </a:lnTo>
                  <a:lnTo>
                    <a:pt x="706" y="649"/>
                  </a:lnTo>
                  <a:lnTo>
                    <a:pt x="706" y="649"/>
                  </a:lnTo>
                  <a:lnTo>
                    <a:pt x="707" y="649"/>
                  </a:lnTo>
                  <a:lnTo>
                    <a:pt x="707" y="648"/>
                  </a:lnTo>
                  <a:lnTo>
                    <a:pt x="708" y="644"/>
                  </a:lnTo>
                  <a:lnTo>
                    <a:pt x="708" y="643"/>
                  </a:lnTo>
                  <a:lnTo>
                    <a:pt x="708" y="643"/>
                  </a:lnTo>
                  <a:lnTo>
                    <a:pt x="709" y="642"/>
                  </a:lnTo>
                  <a:lnTo>
                    <a:pt x="709" y="642"/>
                  </a:lnTo>
                  <a:lnTo>
                    <a:pt x="709" y="642"/>
                  </a:lnTo>
                  <a:lnTo>
                    <a:pt x="710" y="640"/>
                  </a:lnTo>
                  <a:lnTo>
                    <a:pt x="710" y="640"/>
                  </a:lnTo>
                  <a:lnTo>
                    <a:pt x="710" y="640"/>
                  </a:lnTo>
                  <a:lnTo>
                    <a:pt x="710" y="639"/>
                  </a:lnTo>
                  <a:lnTo>
                    <a:pt x="710" y="639"/>
                  </a:lnTo>
                  <a:lnTo>
                    <a:pt x="710" y="639"/>
                  </a:lnTo>
                  <a:lnTo>
                    <a:pt x="711" y="639"/>
                  </a:lnTo>
                  <a:lnTo>
                    <a:pt x="711" y="639"/>
                  </a:lnTo>
                  <a:lnTo>
                    <a:pt x="712" y="637"/>
                  </a:lnTo>
                  <a:lnTo>
                    <a:pt x="713" y="637"/>
                  </a:lnTo>
                  <a:lnTo>
                    <a:pt x="713" y="638"/>
                  </a:lnTo>
                  <a:lnTo>
                    <a:pt x="713" y="637"/>
                  </a:lnTo>
                  <a:lnTo>
                    <a:pt x="714" y="638"/>
                  </a:lnTo>
                  <a:lnTo>
                    <a:pt x="714" y="638"/>
                  </a:lnTo>
                  <a:lnTo>
                    <a:pt x="714" y="637"/>
                  </a:lnTo>
                  <a:lnTo>
                    <a:pt x="715" y="637"/>
                  </a:lnTo>
                  <a:lnTo>
                    <a:pt x="715" y="636"/>
                  </a:lnTo>
                  <a:lnTo>
                    <a:pt x="716" y="636"/>
                  </a:lnTo>
                  <a:lnTo>
                    <a:pt x="717" y="635"/>
                  </a:lnTo>
                  <a:lnTo>
                    <a:pt x="719" y="635"/>
                  </a:lnTo>
                  <a:lnTo>
                    <a:pt x="719" y="635"/>
                  </a:lnTo>
                  <a:lnTo>
                    <a:pt x="721" y="635"/>
                  </a:lnTo>
                  <a:lnTo>
                    <a:pt x="722" y="635"/>
                  </a:lnTo>
                  <a:lnTo>
                    <a:pt x="721" y="635"/>
                  </a:lnTo>
                  <a:lnTo>
                    <a:pt x="721" y="635"/>
                  </a:lnTo>
                  <a:lnTo>
                    <a:pt x="721" y="635"/>
                  </a:lnTo>
                  <a:close/>
                  <a:moveTo>
                    <a:pt x="811" y="584"/>
                  </a:moveTo>
                  <a:lnTo>
                    <a:pt x="812" y="585"/>
                  </a:lnTo>
                  <a:lnTo>
                    <a:pt x="812" y="586"/>
                  </a:lnTo>
                  <a:lnTo>
                    <a:pt x="812" y="587"/>
                  </a:lnTo>
                  <a:lnTo>
                    <a:pt x="812" y="587"/>
                  </a:lnTo>
                  <a:lnTo>
                    <a:pt x="812" y="590"/>
                  </a:lnTo>
                  <a:lnTo>
                    <a:pt x="811" y="591"/>
                  </a:lnTo>
                  <a:lnTo>
                    <a:pt x="810" y="592"/>
                  </a:lnTo>
                  <a:lnTo>
                    <a:pt x="810" y="592"/>
                  </a:lnTo>
                  <a:lnTo>
                    <a:pt x="810" y="593"/>
                  </a:lnTo>
                  <a:lnTo>
                    <a:pt x="810" y="593"/>
                  </a:lnTo>
                  <a:lnTo>
                    <a:pt x="809" y="594"/>
                  </a:lnTo>
                  <a:lnTo>
                    <a:pt x="809" y="596"/>
                  </a:lnTo>
                  <a:lnTo>
                    <a:pt x="809" y="596"/>
                  </a:lnTo>
                  <a:lnTo>
                    <a:pt x="808" y="596"/>
                  </a:lnTo>
                  <a:lnTo>
                    <a:pt x="808" y="596"/>
                  </a:lnTo>
                  <a:lnTo>
                    <a:pt x="808" y="597"/>
                  </a:lnTo>
                  <a:lnTo>
                    <a:pt x="808" y="598"/>
                  </a:lnTo>
                  <a:lnTo>
                    <a:pt x="809" y="599"/>
                  </a:lnTo>
                  <a:lnTo>
                    <a:pt x="809" y="600"/>
                  </a:lnTo>
                  <a:lnTo>
                    <a:pt x="810" y="600"/>
                  </a:lnTo>
                  <a:lnTo>
                    <a:pt x="810" y="600"/>
                  </a:lnTo>
                  <a:lnTo>
                    <a:pt x="810" y="601"/>
                  </a:lnTo>
                  <a:lnTo>
                    <a:pt x="811" y="603"/>
                  </a:lnTo>
                  <a:lnTo>
                    <a:pt x="810" y="604"/>
                  </a:lnTo>
                  <a:lnTo>
                    <a:pt x="810" y="604"/>
                  </a:lnTo>
                  <a:lnTo>
                    <a:pt x="809" y="605"/>
                  </a:lnTo>
                  <a:lnTo>
                    <a:pt x="808" y="606"/>
                  </a:lnTo>
                  <a:lnTo>
                    <a:pt x="807" y="607"/>
                  </a:lnTo>
                  <a:lnTo>
                    <a:pt x="806" y="608"/>
                  </a:lnTo>
                  <a:lnTo>
                    <a:pt x="806" y="608"/>
                  </a:lnTo>
                  <a:lnTo>
                    <a:pt x="806" y="607"/>
                  </a:lnTo>
                  <a:lnTo>
                    <a:pt x="806" y="606"/>
                  </a:lnTo>
                  <a:lnTo>
                    <a:pt x="806" y="606"/>
                  </a:lnTo>
                  <a:lnTo>
                    <a:pt x="806" y="605"/>
                  </a:lnTo>
                  <a:lnTo>
                    <a:pt x="806" y="604"/>
                  </a:lnTo>
                  <a:lnTo>
                    <a:pt x="805" y="604"/>
                  </a:lnTo>
                  <a:lnTo>
                    <a:pt x="805" y="605"/>
                  </a:lnTo>
                  <a:lnTo>
                    <a:pt x="803" y="604"/>
                  </a:lnTo>
                  <a:lnTo>
                    <a:pt x="803" y="604"/>
                  </a:lnTo>
                  <a:lnTo>
                    <a:pt x="802" y="604"/>
                  </a:lnTo>
                  <a:lnTo>
                    <a:pt x="802" y="603"/>
                  </a:lnTo>
                  <a:lnTo>
                    <a:pt x="800" y="603"/>
                  </a:lnTo>
                  <a:lnTo>
                    <a:pt x="799" y="603"/>
                  </a:lnTo>
                  <a:lnTo>
                    <a:pt x="799" y="602"/>
                  </a:lnTo>
                  <a:lnTo>
                    <a:pt x="798" y="602"/>
                  </a:lnTo>
                  <a:lnTo>
                    <a:pt x="797" y="603"/>
                  </a:lnTo>
                  <a:lnTo>
                    <a:pt x="797" y="603"/>
                  </a:lnTo>
                  <a:lnTo>
                    <a:pt x="796" y="603"/>
                  </a:lnTo>
                  <a:lnTo>
                    <a:pt x="796" y="602"/>
                  </a:lnTo>
                  <a:lnTo>
                    <a:pt x="795" y="601"/>
                  </a:lnTo>
                  <a:lnTo>
                    <a:pt x="795" y="601"/>
                  </a:lnTo>
                  <a:lnTo>
                    <a:pt x="795" y="602"/>
                  </a:lnTo>
                  <a:lnTo>
                    <a:pt x="793" y="604"/>
                  </a:lnTo>
                  <a:lnTo>
                    <a:pt x="791" y="604"/>
                  </a:lnTo>
                  <a:lnTo>
                    <a:pt x="791" y="603"/>
                  </a:lnTo>
                  <a:lnTo>
                    <a:pt x="790" y="603"/>
                  </a:lnTo>
                  <a:lnTo>
                    <a:pt x="789" y="603"/>
                  </a:lnTo>
                  <a:lnTo>
                    <a:pt x="789" y="601"/>
                  </a:lnTo>
                  <a:lnTo>
                    <a:pt x="790" y="600"/>
                  </a:lnTo>
                  <a:lnTo>
                    <a:pt x="790" y="599"/>
                  </a:lnTo>
                  <a:lnTo>
                    <a:pt x="790" y="599"/>
                  </a:lnTo>
                  <a:lnTo>
                    <a:pt x="791" y="598"/>
                  </a:lnTo>
                  <a:lnTo>
                    <a:pt x="791" y="596"/>
                  </a:lnTo>
                  <a:lnTo>
                    <a:pt x="791" y="596"/>
                  </a:lnTo>
                  <a:lnTo>
                    <a:pt x="792" y="596"/>
                  </a:lnTo>
                  <a:lnTo>
                    <a:pt x="793" y="596"/>
                  </a:lnTo>
                  <a:lnTo>
                    <a:pt x="793" y="596"/>
                  </a:lnTo>
                  <a:lnTo>
                    <a:pt x="792" y="592"/>
                  </a:lnTo>
                  <a:lnTo>
                    <a:pt x="793" y="591"/>
                  </a:lnTo>
                  <a:lnTo>
                    <a:pt x="794" y="591"/>
                  </a:lnTo>
                  <a:lnTo>
                    <a:pt x="794" y="590"/>
                  </a:lnTo>
                  <a:lnTo>
                    <a:pt x="794" y="590"/>
                  </a:lnTo>
                  <a:lnTo>
                    <a:pt x="794" y="590"/>
                  </a:lnTo>
                  <a:lnTo>
                    <a:pt x="794" y="587"/>
                  </a:lnTo>
                  <a:lnTo>
                    <a:pt x="795" y="588"/>
                  </a:lnTo>
                  <a:lnTo>
                    <a:pt x="795" y="590"/>
                  </a:lnTo>
                  <a:lnTo>
                    <a:pt x="796" y="590"/>
                  </a:lnTo>
                  <a:lnTo>
                    <a:pt x="796" y="591"/>
                  </a:lnTo>
                  <a:lnTo>
                    <a:pt x="796" y="591"/>
                  </a:lnTo>
                  <a:lnTo>
                    <a:pt x="797" y="592"/>
                  </a:lnTo>
                  <a:lnTo>
                    <a:pt x="797" y="592"/>
                  </a:lnTo>
                  <a:lnTo>
                    <a:pt x="797" y="593"/>
                  </a:lnTo>
                  <a:lnTo>
                    <a:pt x="797" y="593"/>
                  </a:lnTo>
                  <a:lnTo>
                    <a:pt x="798" y="594"/>
                  </a:lnTo>
                  <a:lnTo>
                    <a:pt x="800" y="594"/>
                  </a:lnTo>
                  <a:lnTo>
                    <a:pt x="800" y="593"/>
                  </a:lnTo>
                  <a:lnTo>
                    <a:pt x="800" y="594"/>
                  </a:lnTo>
                  <a:lnTo>
                    <a:pt x="801" y="595"/>
                  </a:lnTo>
                  <a:lnTo>
                    <a:pt x="802" y="595"/>
                  </a:lnTo>
                  <a:lnTo>
                    <a:pt x="802" y="595"/>
                  </a:lnTo>
                  <a:lnTo>
                    <a:pt x="802" y="594"/>
                  </a:lnTo>
                  <a:lnTo>
                    <a:pt x="804" y="594"/>
                  </a:lnTo>
                  <a:lnTo>
                    <a:pt x="804" y="593"/>
                  </a:lnTo>
                  <a:lnTo>
                    <a:pt x="804" y="592"/>
                  </a:lnTo>
                  <a:lnTo>
                    <a:pt x="805" y="592"/>
                  </a:lnTo>
                  <a:lnTo>
                    <a:pt x="806" y="591"/>
                  </a:lnTo>
                  <a:lnTo>
                    <a:pt x="806" y="591"/>
                  </a:lnTo>
                  <a:lnTo>
                    <a:pt x="805" y="590"/>
                  </a:lnTo>
                  <a:lnTo>
                    <a:pt x="805" y="589"/>
                  </a:lnTo>
                  <a:lnTo>
                    <a:pt x="805" y="588"/>
                  </a:lnTo>
                  <a:lnTo>
                    <a:pt x="805" y="587"/>
                  </a:lnTo>
                  <a:lnTo>
                    <a:pt x="806" y="587"/>
                  </a:lnTo>
                  <a:lnTo>
                    <a:pt x="806" y="587"/>
                  </a:lnTo>
                  <a:lnTo>
                    <a:pt x="806" y="588"/>
                  </a:lnTo>
                  <a:lnTo>
                    <a:pt x="806" y="587"/>
                  </a:lnTo>
                  <a:lnTo>
                    <a:pt x="806" y="587"/>
                  </a:lnTo>
                  <a:lnTo>
                    <a:pt x="809" y="587"/>
                  </a:lnTo>
                  <a:lnTo>
                    <a:pt x="809" y="587"/>
                  </a:lnTo>
                  <a:lnTo>
                    <a:pt x="810" y="585"/>
                  </a:lnTo>
                  <a:lnTo>
                    <a:pt x="810" y="585"/>
                  </a:lnTo>
                  <a:lnTo>
                    <a:pt x="811" y="584"/>
                  </a:lnTo>
                  <a:close/>
                  <a:moveTo>
                    <a:pt x="745" y="563"/>
                  </a:moveTo>
                  <a:lnTo>
                    <a:pt x="746" y="563"/>
                  </a:lnTo>
                  <a:lnTo>
                    <a:pt x="746" y="564"/>
                  </a:lnTo>
                  <a:lnTo>
                    <a:pt x="746" y="564"/>
                  </a:lnTo>
                  <a:lnTo>
                    <a:pt x="746" y="564"/>
                  </a:lnTo>
                  <a:lnTo>
                    <a:pt x="746" y="564"/>
                  </a:lnTo>
                  <a:lnTo>
                    <a:pt x="746" y="565"/>
                  </a:lnTo>
                  <a:lnTo>
                    <a:pt x="747" y="565"/>
                  </a:lnTo>
                  <a:lnTo>
                    <a:pt x="747" y="565"/>
                  </a:lnTo>
                  <a:lnTo>
                    <a:pt x="747" y="565"/>
                  </a:lnTo>
                  <a:lnTo>
                    <a:pt x="749" y="566"/>
                  </a:lnTo>
                  <a:lnTo>
                    <a:pt x="750" y="567"/>
                  </a:lnTo>
                  <a:lnTo>
                    <a:pt x="751" y="567"/>
                  </a:lnTo>
                  <a:lnTo>
                    <a:pt x="751" y="567"/>
                  </a:lnTo>
                  <a:lnTo>
                    <a:pt x="752" y="568"/>
                  </a:lnTo>
                  <a:lnTo>
                    <a:pt x="753" y="568"/>
                  </a:lnTo>
                  <a:lnTo>
                    <a:pt x="753" y="568"/>
                  </a:lnTo>
                  <a:lnTo>
                    <a:pt x="753" y="568"/>
                  </a:lnTo>
                  <a:lnTo>
                    <a:pt x="753" y="569"/>
                  </a:lnTo>
                  <a:lnTo>
                    <a:pt x="753" y="570"/>
                  </a:lnTo>
                  <a:lnTo>
                    <a:pt x="753" y="570"/>
                  </a:lnTo>
                  <a:lnTo>
                    <a:pt x="755" y="570"/>
                  </a:lnTo>
                  <a:lnTo>
                    <a:pt x="755" y="570"/>
                  </a:lnTo>
                  <a:lnTo>
                    <a:pt x="756" y="570"/>
                  </a:lnTo>
                  <a:lnTo>
                    <a:pt x="757" y="570"/>
                  </a:lnTo>
                  <a:lnTo>
                    <a:pt x="757" y="570"/>
                  </a:lnTo>
                  <a:lnTo>
                    <a:pt x="757" y="570"/>
                  </a:lnTo>
                  <a:lnTo>
                    <a:pt x="757" y="571"/>
                  </a:lnTo>
                  <a:lnTo>
                    <a:pt x="758" y="571"/>
                  </a:lnTo>
                  <a:lnTo>
                    <a:pt x="758" y="571"/>
                  </a:lnTo>
                  <a:lnTo>
                    <a:pt x="759" y="572"/>
                  </a:lnTo>
                  <a:lnTo>
                    <a:pt x="759" y="573"/>
                  </a:lnTo>
                  <a:lnTo>
                    <a:pt x="759" y="573"/>
                  </a:lnTo>
                  <a:lnTo>
                    <a:pt x="761" y="573"/>
                  </a:lnTo>
                  <a:lnTo>
                    <a:pt x="761" y="574"/>
                  </a:lnTo>
                  <a:lnTo>
                    <a:pt x="762" y="574"/>
                  </a:lnTo>
                  <a:lnTo>
                    <a:pt x="762" y="574"/>
                  </a:lnTo>
                  <a:lnTo>
                    <a:pt x="763" y="574"/>
                  </a:lnTo>
                  <a:lnTo>
                    <a:pt x="763" y="574"/>
                  </a:lnTo>
                  <a:lnTo>
                    <a:pt x="764" y="574"/>
                  </a:lnTo>
                  <a:lnTo>
                    <a:pt x="764" y="574"/>
                  </a:lnTo>
                  <a:lnTo>
                    <a:pt x="764" y="574"/>
                  </a:lnTo>
                  <a:lnTo>
                    <a:pt x="764" y="573"/>
                  </a:lnTo>
                  <a:lnTo>
                    <a:pt x="765" y="573"/>
                  </a:lnTo>
                  <a:lnTo>
                    <a:pt x="765" y="573"/>
                  </a:lnTo>
                  <a:lnTo>
                    <a:pt x="765" y="573"/>
                  </a:lnTo>
                  <a:lnTo>
                    <a:pt x="766" y="573"/>
                  </a:lnTo>
                  <a:lnTo>
                    <a:pt x="767" y="573"/>
                  </a:lnTo>
                  <a:lnTo>
                    <a:pt x="767" y="574"/>
                  </a:lnTo>
                  <a:lnTo>
                    <a:pt x="767" y="574"/>
                  </a:lnTo>
                  <a:lnTo>
                    <a:pt x="767" y="574"/>
                  </a:lnTo>
                  <a:lnTo>
                    <a:pt x="767" y="574"/>
                  </a:lnTo>
                  <a:lnTo>
                    <a:pt x="767" y="575"/>
                  </a:lnTo>
                  <a:lnTo>
                    <a:pt x="767" y="576"/>
                  </a:lnTo>
                  <a:lnTo>
                    <a:pt x="767" y="577"/>
                  </a:lnTo>
                  <a:lnTo>
                    <a:pt x="767" y="577"/>
                  </a:lnTo>
                  <a:lnTo>
                    <a:pt x="767" y="576"/>
                  </a:lnTo>
                  <a:lnTo>
                    <a:pt x="768" y="576"/>
                  </a:lnTo>
                  <a:lnTo>
                    <a:pt x="768" y="577"/>
                  </a:lnTo>
                  <a:lnTo>
                    <a:pt x="769" y="577"/>
                  </a:lnTo>
                  <a:lnTo>
                    <a:pt x="769" y="577"/>
                  </a:lnTo>
                  <a:lnTo>
                    <a:pt x="769" y="577"/>
                  </a:lnTo>
                  <a:lnTo>
                    <a:pt x="770" y="577"/>
                  </a:lnTo>
                  <a:lnTo>
                    <a:pt x="770" y="577"/>
                  </a:lnTo>
                  <a:lnTo>
                    <a:pt x="770" y="577"/>
                  </a:lnTo>
                  <a:lnTo>
                    <a:pt x="770" y="578"/>
                  </a:lnTo>
                  <a:lnTo>
                    <a:pt x="770" y="578"/>
                  </a:lnTo>
                  <a:lnTo>
                    <a:pt x="770" y="578"/>
                  </a:lnTo>
                  <a:lnTo>
                    <a:pt x="771" y="578"/>
                  </a:lnTo>
                  <a:lnTo>
                    <a:pt x="771" y="578"/>
                  </a:lnTo>
                  <a:lnTo>
                    <a:pt x="771" y="579"/>
                  </a:lnTo>
                  <a:lnTo>
                    <a:pt x="771" y="580"/>
                  </a:lnTo>
                  <a:lnTo>
                    <a:pt x="770" y="580"/>
                  </a:lnTo>
                  <a:lnTo>
                    <a:pt x="770" y="580"/>
                  </a:lnTo>
                  <a:lnTo>
                    <a:pt x="769" y="580"/>
                  </a:lnTo>
                  <a:lnTo>
                    <a:pt x="769" y="580"/>
                  </a:lnTo>
                  <a:lnTo>
                    <a:pt x="768" y="581"/>
                  </a:lnTo>
                  <a:lnTo>
                    <a:pt x="768" y="580"/>
                  </a:lnTo>
                  <a:lnTo>
                    <a:pt x="767" y="581"/>
                  </a:lnTo>
                  <a:lnTo>
                    <a:pt x="768" y="582"/>
                  </a:lnTo>
                  <a:lnTo>
                    <a:pt x="768" y="582"/>
                  </a:lnTo>
                  <a:lnTo>
                    <a:pt x="768" y="582"/>
                  </a:lnTo>
                  <a:lnTo>
                    <a:pt x="769" y="582"/>
                  </a:lnTo>
                  <a:lnTo>
                    <a:pt x="769" y="582"/>
                  </a:lnTo>
                  <a:lnTo>
                    <a:pt x="770" y="582"/>
                  </a:lnTo>
                  <a:lnTo>
                    <a:pt x="770" y="583"/>
                  </a:lnTo>
                  <a:lnTo>
                    <a:pt x="771" y="582"/>
                  </a:lnTo>
                  <a:lnTo>
                    <a:pt x="771" y="583"/>
                  </a:lnTo>
                  <a:lnTo>
                    <a:pt x="771" y="583"/>
                  </a:lnTo>
                  <a:lnTo>
                    <a:pt x="772" y="584"/>
                  </a:lnTo>
                  <a:lnTo>
                    <a:pt x="772" y="585"/>
                  </a:lnTo>
                  <a:lnTo>
                    <a:pt x="772" y="585"/>
                  </a:lnTo>
                  <a:lnTo>
                    <a:pt x="772" y="585"/>
                  </a:lnTo>
                  <a:lnTo>
                    <a:pt x="773" y="585"/>
                  </a:lnTo>
                  <a:lnTo>
                    <a:pt x="773" y="586"/>
                  </a:lnTo>
                  <a:lnTo>
                    <a:pt x="773" y="586"/>
                  </a:lnTo>
                  <a:lnTo>
                    <a:pt x="774" y="587"/>
                  </a:lnTo>
                  <a:lnTo>
                    <a:pt x="774" y="587"/>
                  </a:lnTo>
                  <a:lnTo>
                    <a:pt x="775" y="587"/>
                  </a:lnTo>
                  <a:lnTo>
                    <a:pt x="775" y="587"/>
                  </a:lnTo>
                  <a:lnTo>
                    <a:pt x="776" y="587"/>
                  </a:lnTo>
                  <a:lnTo>
                    <a:pt x="776" y="587"/>
                  </a:lnTo>
                  <a:lnTo>
                    <a:pt x="777" y="587"/>
                  </a:lnTo>
                  <a:lnTo>
                    <a:pt x="777" y="587"/>
                  </a:lnTo>
                  <a:lnTo>
                    <a:pt x="777" y="588"/>
                  </a:lnTo>
                  <a:lnTo>
                    <a:pt x="777" y="589"/>
                  </a:lnTo>
                  <a:lnTo>
                    <a:pt x="777" y="589"/>
                  </a:lnTo>
                  <a:lnTo>
                    <a:pt x="778" y="590"/>
                  </a:lnTo>
                  <a:lnTo>
                    <a:pt x="778" y="590"/>
                  </a:lnTo>
                  <a:lnTo>
                    <a:pt x="778" y="591"/>
                  </a:lnTo>
                  <a:lnTo>
                    <a:pt x="777" y="591"/>
                  </a:lnTo>
                  <a:lnTo>
                    <a:pt x="777" y="591"/>
                  </a:lnTo>
                  <a:lnTo>
                    <a:pt x="778" y="591"/>
                  </a:lnTo>
                  <a:lnTo>
                    <a:pt x="778" y="591"/>
                  </a:lnTo>
                  <a:lnTo>
                    <a:pt x="778" y="591"/>
                  </a:lnTo>
                  <a:lnTo>
                    <a:pt x="778" y="592"/>
                  </a:lnTo>
                  <a:lnTo>
                    <a:pt x="778" y="592"/>
                  </a:lnTo>
                  <a:lnTo>
                    <a:pt x="778" y="593"/>
                  </a:lnTo>
                  <a:lnTo>
                    <a:pt x="777" y="593"/>
                  </a:lnTo>
                  <a:lnTo>
                    <a:pt x="777" y="594"/>
                  </a:lnTo>
                  <a:lnTo>
                    <a:pt x="777" y="594"/>
                  </a:lnTo>
                  <a:lnTo>
                    <a:pt x="778" y="595"/>
                  </a:lnTo>
                  <a:lnTo>
                    <a:pt x="778" y="596"/>
                  </a:lnTo>
                  <a:lnTo>
                    <a:pt x="778" y="596"/>
                  </a:lnTo>
                  <a:lnTo>
                    <a:pt x="777" y="596"/>
                  </a:lnTo>
                  <a:lnTo>
                    <a:pt x="777" y="596"/>
                  </a:lnTo>
                  <a:lnTo>
                    <a:pt x="776" y="596"/>
                  </a:lnTo>
                  <a:lnTo>
                    <a:pt x="776" y="596"/>
                  </a:lnTo>
                  <a:lnTo>
                    <a:pt x="776" y="597"/>
                  </a:lnTo>
                  <a:lnTo>
                    <a:pt x="776" y="598"/>
                  </a:lnTo>
                  <a:lnTo>
                    <a:pt x="776" y="598"/>
                  </a:lnTo>
                  <a:lnTo>
                    <a:pt x="776" y="599"/>
                  </a:lnTo>
                  <a:lnTo>
                    <a:pt x="776" y="599"/>
                  </a:lnTo>
                  <a:lnTo>
                    <a:pt x="776" y="599"/>
                  </a:lnTo>
                  <a:lnTo>
                    <a:pt x="775" y="599"/>
                  </a:lnTo>
                  <a:lnTo>
                    <a:pt x="775" y="599"/>
                  </a:lnTo>
                  <a:lnTo>
                    <a:pt x="776" y="600"/>
                  </a:lnTo>
                  <a:lnTo>
                    <a:pt x="776" y="600"/>
                  </a:lnTo>
                  <a:lnTo>
                    <a:pt x="777" y="600"/>
                  </a:lnTo>
                  <a:lnTo>
                    <a:pt x="777" y="600"/>
                  </a:lnTo>
                  <a:lnTo>
                    <a:pt x="776" y="600"/>
                  </a:lnTo>
                  <a:lnTo>
                    <a:pt x="776" y="600"/>
                  </a:lnTo>
                  <a:lnTo>
                    <a:pt x="775" y="600"/>
                  </a:lnTo>
                  <a:lnTo>
                    <a:pt x="775" y="600"/>
                  </a:lnTo>
                  <a:lnTo>
                    <a:pt x="775" y="601"/>
                  </a:lnTo>
                  <a:lnTo>
                    <a:pt x="775" y="601"/>
                  </a:lnTo>
                  <a:lnTo>
                    <a:pt x="775" y="600"/>
                  </a:lnTo>
                  <a:lnTo>
                    <a:pt x="774" y="600"/>
                  </a:lnTo>
                  <a:lnTo>
                    <a:pt x="774" y="600"/>
                  </a:lnTo>
                  <a:lnTo>
                    <a:pt x="773" y="599"/>
                  </a:lnTo>
                  <a:lnTo>
                    <a:pt x="773" y="598"/>
                  </a:lnTo>
                  <a:lnTo>
                    <a:pt x="772" y="598"/>
                  </a:lnTo>
                  <a:lnTo>
                    <a:pt x="772" y="597"/>
                  </a:lnTo>
                  <a:lnTo>
                    <a:pt x="771" y="597"/>
                  </a:lnTo>
                  <a:lnTo>
                    <a:pt x="771" y="597"/>
                  </a:lnTo>
                  <a:lnTo>
                    <a:pt x="771" y="597"/>
                  </a:lnTo>
                  <a:lnTo>
                    <a:pt x="770" y="597"/>
                  </a:lnTo>
                  <a:lnTo>
                    <a:pt x="770" y="597"/>
                  </a:lnTo>
                  <a:lnTo>
                    <a:pt x="770" y="597"/>
                  </a:lnTo>
                  <a:lnTo>
                    <a:pt x="769" y="597"/>
                  </a:lnTo>
                  <a:lnTo>
                    <a:pt x="769" y="597"/>
                  </a:lnTo>
                  <a:lnTo>
                    <a:pt x="769" y="597"/>
                  </a:lnTo>
                  <a:lnTo>
                    <a:pt x="769" y="598"/>
                  </a:lnTo>
                  <a:lnTo>
                    <a:pt x="768" y="598"/>
                  </a:lnTo>
                  <a:lnTo>
                    <a:pt x="768" y="598"/>
                  </a:lnTo>
                  <a:lnTo>
                    <a:pt x="768" y="598"/>
                  </a:lnTo>
                  <a:lnTo>
                    <a:pt x="768" y="599"/>
                  </a:lnTo>
                  <a:lnTo>
                    <a:pt x="769" y="600"/>
                  </a:lnTo>
                  <a:lnTo>
                    <a:pt x="769" y="600"/>
                  </a:lnTo>
                  <a:lnTo>
                    <a:pt x="769" y="600"/>
                  </a:lnTo>
                  <a:lnTo>
                    <a:pt x="770" y="600"/>
                  </a:lnTo>
                  <a:lnTo>
                    <a:pt x="770" y="601"/>
                  </a:lnTo>
                  <a:lnTo>
                    <a:pt x="770" y="601"/>
                  </a:lnTo>
                  <a:lnTo>
                    <a:pt x="769" y="603"/>
                  </a:lnTo>
                  <a:lnTo>
                    <a:pt x="768" y="603"/>
                  </a:lnTo>
                  <a:lnTo>
                    <a:pt x="768" y="603"/>
                  </a:lnTo>
                  <a:lnTo>
                    <a:pt x="768" y="603"/>
                  </a:lnTo>
                  <a:lnTo>
                    <a:pt x="768" y="604"/>
                  </a:lnTo>
                  <a:lnTo>
                    <a:pt x="768" y="604"/>
                  </a:lnTo>
                  <a:lnTo>
                    <a:pt x="768" y="605"/>
                  </a:lnTo>
                  <a:lnTo>
                    <a:pt x="768" y="606"/>
                  </a:lnTo>
                  <a:lnTo>
                    <a:pt x="767" y="606"/>
                  </a:lnTo>
                  <a:lnTo>
                    <a:pt x="767" y="605"/>
                  </a:lnTo>
                  <a:lnTo>
                    <a:pt x="767" y="605"/>
                  </a:lnTo>
                  <a:lnTo>
                    <a:pt x="767" y="605"/>
                  </a:lnTo>
                  <a:lnTo>
                    <a:pt x="766" y="605"/>
                  </a:lnTo>
                  <a:lnTo>
                    <a:pt x="765" y="605"/>
                  </a:lnTo>
                  <a:lnTo>
                    <a:pt x="765" y="606"/>
                  </a:lnTo>
                  <a:lnTo>
                    <a:pt x="764" y="605"/>
                  </a:lnTo>
                  <a:lnTo>
                    <a:pt x="764" y="606"/>
                  </a:lnTo>
                  <a:lnTo>
                    <a:pt x="764" y="606"/>
                  </a:lnTo>
                  <a:lnTo>
                    <a:pt x="764" y="607"/>
                  </a:lnTo>
                  <a:lnTo>
                    <a:pt x="763" y="607"/>
                  </a:lnTo>
                  <a:lnTo>
                    <a:pt x="763" y="607"/>
                  </a:lnTo>
                  <a:lnTo>
                    <a:pt x="763" y="608"/>
                  </a:lnTo>
                  <a:lnTo>
                    <a:pt x="762" y="608"/>
                  </a:lnTo>
                  <a:lnTo>
                    <a:pt x="762" y="608"/>
                  </a:lnTo>
                  <a:lnTo>
                    <a:pt x="762" y="608"/>
                  </a:lnTo>
                  <a:lnTo>
                    <a:pt x="762" y="609"/>
                  </a:lnTo>
                  <a:lnTo>
                    <a:pt x="762" y="609"/>
                  </a:lnTo>
                  <a:lnTo>
                    <a:pt x="762" y="609"/>
                  </a:lnTo>
                  <a:lnTo>
                    <a:pt x="762" y="609"/>
                  </a:lnTo>
                  <a:lnTo>
                    <a:pt x="762" y="609"/>
                  </a:lnTo>
                  <a:lnTo>
                    <a:pt x="762" y="609"/>
                  </a:lnTo>
                  <a:lnTo>
                    <a:pt x="762" y="610"/>
                  </a:lnTo>
                  <a:lnTo>
                    <a:pt x="762" y="610"/>
                  </a:lnTo>
                  <a:lnTo>
                    <a:pt x="761" y="610"/>
                  </a:lnTo>
                  <a:lnTo>
                    <a:pt x="761" y="610"/>
                  </a:lnTo>
                  <a:lnTo>
                    <a:pt x="760" y="610"/>
                  </a:lnTo>
                  <a:lnTo>
                    <a:pt x="760" y="610"/>
                  </a:lnTo>
                  <a:lnTo>
                    <a:pt x="759" y="610"/>
                  </a:lnTo>
                  <a:lnTo>
                    <a:pt x="759" y="610"/>
                  </a:lnTo>
                  <a:lnTo>
                    <a:pt x="760" y="610"/>
                  </a:lnTo>
                  <a:lnTo>
                    <a:pt x="759" y="611"/>
                  </a:lnTo>
                  <a:lnTo>
                    <a:pt x="760" y="611"/>
                  </a:lnTo>
                  <a:lnTo>
                    <a:pt x="760" y="612"/>
                  </a:lnTo>
                  <a:lnTo>
                    <a:pt x="761" y="612"/>
                  </a:lnTo>
                  <a:lnTo>
                    <a:pt x="761" y="612"/>
                  </a:lnTo>
                  <a:lnTo>
                    <a:pt x="762" y="613"/>
                  </a:lnTo>
                  <a:lnTo>
                    <a:pt x="763" y="613"/>
                  </a:lnTo>
                  <a:lnTo>
                    <a:pt x="764" y="613"/>
                  </a:lnTo>
                  <a:lnTo>
                    <a:pt x="763" y="613"/>
                  </a:lnTo>
                  <a:lnTo>
                    <a:pt x="763" y="613"/>
                  </a:lnTo>
                  <a:lnTo>
                    <a:pt x="765" y="613"/>
                  </a:lnTo>
                  <a:lnTo>
                    <a:pt x="766" y="613"/>
                  </a:lnTo>
                  <a:lnTo>
                    <a:pt x="766" y="614"/>
                  </a:lnTo>
                  <a:lnTo>
                    <a:pt x="767" y="614"/>
                  </a:lnTo>
                  <a:lnTo>
                    <a:pt x="767" y="614"/>
                  </a:lnTo>
                  <a:lnTo>
                    <a:pt x="767" y="614"/>
                  </a:lnTo>
                  <a:lnTo>
                    <a:pt x="767" y="613"/>
                  </a:lnTo>
                  <a:lnTo>
                    <a:pt x="768" y="613"/>
                  </a:lnTo>
                  <a:lnTo>
                    <a:pt x="769" y="615"/>
                  </a:lnTo>
                  <a:lnTo>
                    <a:pt x="770" y="615"/>
                  </a:lnTo>
                  <a:lnTo>
                    <a:pt x="769" y="614"/>
                  </a:lnTo>
                  <a:lnTo>
                    <a:pt x="769" y="614"/>
                  </a:lnTo>
                  <a:lnTo>
                    <a:pt x="770" y="613"/>
                  </a:lnTo>
                  <a:lnTo>
                    <a:pt x="770" y="613"/>
                  </a:lnTo>
                  <a:lnTo>
                    <a:pt x="770" y="613"/>
                  </a:lnTo>
                  <a:lnTo>
                    <a:pt x="771" y="613"/>
                  </a:lnTo>
                  <a:lnTo>
                    <a:pt x="771" y="613"/>
                  </a:lnTo>
                  <a:lnTo>
                    <a:pt x="771" y="613"/>
                  </a:lnTo>
                  <a:lnTo>
                    <a:pt x="771" y="612"/>
                  </a:lnTo>
                  <a:lnTo>
                    <a:pt x="771" y="612"/>
                  </a:lnTo>
                  <a:lnTo>
                    <a:pt x="771" y="612"/>
                  </a:lnTo>
                  <a:lnTo>
                    <a:pt x="771" y="611"/>
                  </a:lnTo>
                  <a:lnTo>
                    <a:pt x="771" y="611"/>
                  </a:lnTo>
                  <a:lnTo>
                    <a:pt x="771" y="610"/>
                  </a:lnTo>
                  <a:lnTo>
                    <a:pt x="772" y="609"/>
                  </a:lnTo>
                  <a:lnTo>
                    <a:pt x="773" y="609"/>
                  </a:lnTo>
                  <a:lnTo>
                    <a:pt x="774" y="610"/>
                  </a:lnTo>
                  <a:lnTo>
                    <a:pt x="775" y="610"/>
                  </a:lnTo>
                  <a:lnTo>
                    <a:pt x="775" y="610"/>
                  </a:lnTo>
                  <a:lnTo>
                    <a:pt x="775" y="610"/>
                  </a:lnTo>
                  <a:lnTo>
                    <a:pt x="775" y="610"/>
                  </a:lnTo>
                  <a:lnTo>
                    <a:pt x="777" y="609"/>
                  </a:lnTo>
                  <a:lnTo>
                    <a:pt x="778" y="610"/>
                  </a:lnTo>
                  <a:lnTo>
                    <a:pt x="778" y="610"/>
                  </a:lnTo>
                  <a:lnTo>
                    <a:pt x="778" y="610"/>
                  </a:lnTo>
                  <a:lnTo>
                    <a:pt x="779" y="611"/>
                  </a:lnTo>
                  <a:lnTo>
                    <a:pt x="779" y="612"/>
                  </a:lnTo>
                  <a:lnTo>
                    <a:pt x="779" y="612"/>
                  </a:lnTo>
                  <a:lnTo>
                    <a:pt x="780" y="612"/>
                  </a:lnTo>
                  <a:lnTo>
                    <a:pt x="780" y="613"/>
                  </a:lnTo>
                  <a:lnTo>
                    <a:pt x="780" y="613"/>
                  </a:lnTo>
                  <a:lnTo>
                    <a:pt x="782" y="613"/>
                  </a:lnTo>
                  <a:lnTo>
                    <a:pt x="782" y="613"/>
                  </a:lnTo>
                  <a:lnTo>
                    <a:pt x="782" y="613"/>
                  </a:lnTo>
                  <a:lnTo>
                    <a:pt x="783" y="614"/>
                  </a:lnTo>
                  <a:lnTo>
                    <a:pt x="784" y="614"/>
                  </a:lnTo>
                  <a:lnTo>
                    <a:pt x="784" y="615"/>
                  </a:lnTo>
                  <a:lnTo>
                    <a:pt x="784" y="616"/>
                  </a:lnTo>
                  <a:lnTo>
                    <a:pt x="784" y="616"/>
                  </a:lnTo>
                  <a:lnTo>
                    <a:pt x="784" y="616"/>
                  </a:lnTo>
                  <a:lnTo>
                    <a:pt x="784" y="617"/>
                  </a:lnTo>
                  <a:lnTo>
                    <a:pt x="784" y="617"/>
                  </a:lnTo>
                  <a:lnTo>
                    <a:pt x="783" y="617"/>
                  </a:lnTo>
                  <a:lnTo>
                    <a:pt x="783" y="618"/>
                  </a:lnTo>
                  <a:lnTo>
                    <a:pt x="784" y="619"/>
                  </a:lnTo>
                  <a:lnTo>
                    <a:pt x="784" y="619"/>
                  </a:lnTo>
                  <a:lnTo>
                    <a:pt x="784" y="618"/>
                  </a:lnTo>
                  <a:lnTo>
                    <a:pt x="785" y="617"/>
                  </a:lnTo>
                  <a:lnTo>
                    <a:pt x="784" y="617"/>
                  </a:lnTo>
                  <a:lnTo>
                    <a:pt x="785" y="617"/>
                  </a:lnTo>
                  <a:lnTo>
                    <a:pt x="785" y="617"/>
                  </a:lnTo>
                  <a:lnTo>
                    <a:pt x="786" y="617"/>
                  </a:lnTo>
                  <a:lnTo>
                    <a:pt x="786" y="617"/>
                  </a:lnTo>
                  <a:lnTo>
                    <a:pt x="787" y="616"/>
                  </a:lnTo>
                  <a:lnTo>
                    <a:pt x="788" y="615"/>
                  </a:lnTo>
                  <a:lnTo>
                    <a:pt x="787" y="614"/>
                  </a:lnTo>
                  <a:lnTo>
                    <a:pt x="788" y="614"/>
                  </a:lnTo>
                  <a:lnTo>
                    <a:pt x="788" y="613"/>
                  </a:lnTo>
                  <a:lnTo>
                    <a:pt x="788" y="611"/>
                  </a:lnTo>
                  <a:lnTo>
                    <a:pt x="788" y="610"/>
                  </a:lnTo>
                  <a:lnTo>
                    <a:pt x="788" y="610"/>
                  </a:lnTo>
                  <a:lnTo>
                    <a:pt x="788" y="609"/>
                  </a:lnTo>
                  <a:lnTo>
                    <a:pt x="789" y="609"/>
                  </a:lnTo>
                  <a:lnTo>
                    <a:pt x="790" y="608"/>
                  </a:lnTo>
                  <a:lnTo>
                    <a:pt x="790" y="608"/>
                  </a:lnTo>
                  <a:lnTo>
                    <a:pt x="791" y="609"/>
                  </a:lnTo>
                  <a:lnTo>
                    <a:pt x="791" y="609"/>
                  </a:lnTo>
                  <a:lnTo>
                    <a:pt x="789" y="610"/>
                  </a:lnTo>
                  <a:lnTo>
                    <a:pt x="790" y="611"/>
                  </a:lnTo>
                  <a:lnTo>
                    <a:pt x="791" y="611"/>
                  </a:lnTo>
                  <a:lnTo>
                    <a:pt x="793" y="609"/>
                  </a:lnTo>
                  <a:lnTo>
                    <a:pt x="793" y="609"/>
                  </a:lnTo>
                  <a:lnTo>
                    <a:pt x="793" y="609"/>
                  </a:lnTo>
                  <a:lnTo>
                    <a:pt x="795" y="610"/>
                  </a:lnTo>
                  <a:lnTo>
                    <a:pt x="795" y="610"/>
                  </a:lnTo>
                  <a:lnTo>
                    <a:pt x="796" y="610"/>
                  </a:lnTo>
                  <a:lnTo>
                    <a:pt x="796" y="611"/>
                  </a:lnTo>
                  <a:lnTo>
                    <a:pt x="796" y="611"/>
                  </a:lnTo>
                  <a:lnTo>
                    <a:pt x="794" y="611"/>
                  </a:lnTo>
                  <a:lnTo>
                    <a:pt x="794" y="611"/>
                  </a:lnTo>
                  <a:lnTo>
                    <a:pt x="794" y="611"/>
                  </a:lnTo>
                  <a:lnTo>
                    <a:pt x="793" y="611"/>
                  </a:lnTo>
                  <a:lnTo>
                    <a:pt x="793" y="612"/>
                  </a:lnTo>
                  <a:lnTo>
                    <a:pt x="793" y="612"/>
                  </a:lnTo>
                  <a:lnTo>
                    <a:pt x="793" y="613"/>
                  </a:lnTo>
                  <a:lnTo>
                    <a:pt x="794" y="613"/>
                  </a:lnTo>
                  <a:lnTo>
                    <a:pt x="794" y="613"/>
                  </a:lnTo>
                  <a:lnTo>
                    <a:pt x="794" y="613"/>
                  </a:lnTo>
                  <a:lnTo>
                    <a:pt x="793" y="614"/>
                  </a:lnTo>
                  <a:lnTo>
                    <a:pt x="793" y="615"/>
                  </a:lnTo>
                  <a:lnTo>
                    <a:pt x="793" y="615"/>
                  </a:lnTo>
                  <a:lnTo>
                    <a:pt x="793" y="616"/>
                  </a:lnTo>
                  <a:lnTo>
                    <a:pt x="793" y="617"/>
                  </a:lnTo>
                  <a:lnTo>
                    <a:pt x="796" y="617"/>
                  </a:lnTo>
                  <a:lnTo>
                    <a:pt x="796" y="616"/>
                  </a:lnTo>
                  <a:lnTo>
                    <a:pt x="796" y="615"/>
                  </a:lnTo>
                  <a:lnTo>
                    <a:pt x="797" y="615"/>
                  </a:lnTo>
                  <a:lnTo>
                    <a:pt x="797" y="614"/>
                  </a:lnTo>
                  <a:lnTo>
                    <a:pt x="797" y="614"/>
                  </a:lnTo>
                  <a:lnTo>
                    <a:pt x="797" y="616"/>
                  </a:lnTo>
                  <a:lnTo>
                    <a:pt x="797" y="617"/>
                  </a:lnTo>
                  <a:lnTo>
                    <a:pt x="796" y="617"/>
                  </a:lnTo>
                  <a:lnTo>
                    <a:pt x="796" y="617"/>
                  </a:lnTo>
                  <a:lnTo>
                    <a:pt x="795" y="618"/>
                  </a:lnTo>
                  <a:lnTo>
                    <a:pt x="794" y="618"/>
                  </a:lnTo>
                  <a:lnTo>
                    <a:pt x="793" y="618"/>
                  </a:lnTo>
                  <a:lnTo>
                    <a:pt x="793" y="618"/>
                  </a:lnTo>
                  <a:lnTo>
                    <a:pt x="793" y="618"/>
                  </a:lnTo>
                  <a:lnTo>
                    <a:pt x="792" y="618"/>
                  </a:lnTo>
                  <a:lnTo>
                    <a:pt x="792" y="620"/>
                  </a:lnTo>
                  <a:lnTo>
                    <a:pt x="793" y="621"/>
                  </a:lnTo>
                  <a:lnTo>
                    <a:pt x="793" y="622"/>
                  </a:lnTo>
                  <a:lnTo>
                    <a:pt x="793" y="622"/>
                  </a:lnTo>
                  <a:lnTo>
                    <a:pt x="793" y="622"/>
                  </a:lnTo>
                  <a:lnTo>
                    <a:pt x="793" y="623"/>
                  </a:lnTo>
                  <a:lnTo>
                    <a:pt x="792" y="623"/>
                  </a:lnTo>
                  <a:lnTo>
                    <a:pt x="792" y="623"/>
                  </a:lnTo>
                  <a:lnTo>
                    <a:pt x="793" y="625"/>
                  </a:lnTo>
                  <a:lnTo>
                    <a:pt x="793" y="626"/>
                  </a:lnTo>
                  <a:lnTo>
                    <a:pt x="793" y="626"/>
                  </a:lnTo>
                  <a:lnTo>
                    <a:pt x="794" y="625"/>
                  </a:lnTo>
                  <a:lnTo>
                    <a:pt x="794" y="625"/>
                  </a:lnTo>
                  <a:lnTo>
                    <a:pt x="795" y="626"/>
                  </a:lnTo>
                  <a:lnTo>
                    <a:pt x="796" y="626"/>
                  </a:lnTo>
                  <a:lnTo>
                    <a:pt x="796" y="625"/>
                  </a:lnTo>
                  <a:lnTo>
                    <a:pt x="797" y="625"/>
                  </a:lnTo>
                  <a:lnTo>
                    <a:pt x="797" y="626"/>
                  </a:lnTo>
                  <a:lnTo>
                    <a:pt x="797" y="626"/>
                  </a:lnTo>
                  <a:lnTo>
                    <a:pt x="798" y="626"/>
                  </a:lnTo>
                  <a:lnTo>
                    <a:pt x="798" y="626"/>
                  </a:lnTo>
                  <a:lnTo>
                    <a:pt x="798" y="624"/>
                  </a:lnTo>
                  <a:lnTo>
                    <a:pt x="797" y="624"/>
                  </a:lnTo>
                  <a:lnTo>
                    <a:pt x="798" y="623"/>
                  </a:lnTo>
                  <a:lnTo>
                    <a:pt x="798" y="622"/>
                  </a:lnTo>
                  <a:lnTo>
                    <a:pt x="799" y="622"/>
                  </a:lnTo>
                  <a:lnTo>
                    <a:pt x="800" y="622"/>
                  </a:lnTo>
                  <a:lnTo>
                    <a:pt x="800" y="623"/>
                  </a:lnTo>
                  <a:lnTo>
                    <a:pt x="800" y="623"/>
                  </a:lnTo>
                  <a:lnTo>
                    <a:pt x="800" y="622"/>
                  </a:lnTo>
                  <a:lnTo>
                    <a:pt x="801" y="622"/>
                  </a:lnTo>
                  <a:lnTo>
                    <a:pt x="801" y="622"/>
                  </a:lnTo>
                  <a:lnTo>
                    <a:pt x="801" y="620"/>
                  </a:lnTo>
                  <a:lnTo>
                    <a:pt x="801" y="620"/>
                  </a:lnTo>
                  <a:lnTo>
                    <a:pt x="801" y="619"/>
                  </a:lnTo>
                  <a:lnTo>
                    <a:pt x="802" y="618"/>
                  </a:lnTo>
                  <a:lnTo>
                    <a:pt x="802" y="617"/>
                  </a:lnTo>
                  <a:lnTo>
                    <a:pt x="804" y="617"/>
                  </a:lnTo>
                  <a:lnTo>
                    <a:pt x="804" y="618"/>
                  </a:lnTo>
                  <a:lnTo>
                    <a:pt x="804" y="619"/>
                  </a:lnTo>
                  <a:lnTo>
                    <a:pt x="805" y="619"/>
                  </a:lnTo>
                  <a:lnTo>
                    <a:pt x="805" y="619"/>
                  </a:lnTo>
                  <a:lnTo>
                    <a:pt x="805" y="620"/>
                  </a:lnTo>
                  <a:lnTo>
                    <a:pt x="806" y="620"/>
                  </a:lnTo>
                  <a:lnTo>
                    <a:pt x="806" y="619"/>
                  </a:lnTo>
                  <a:lnTo>
                    <a:pt x="806" y="619"/>
                  </a:lnTo>
                  <a:lnTo>
                    <a:pt x="808" y="619"/>
                  </a:lnTo>
                  <a:lnTo>
                    <a:pt x="808" y="618"/>
                  </a:lnTo>
                  <a:lnTo>
                    <a:pt x="809" y="618"/>
                  </a:lnTo>
                  <a:lnTo>
                    <a:pt x="809" y="618"/>
                  </a:lnTo>
                  <a:lnTo>
                    <a:pt x="809" y="618"/>
                  </a:lnTo>
                  <a:lnTo>
                    <a:pt x="810" y="618"/>
                  </a:lnTo>
                  <a:lnTo>
                    <a:pt x="810" y="617"/>
                  </a:lnTo>
                  <a:lnTo>
                    <a:pt x="810" y="617"/>
                  </a:lnTo>
                  <a:lnTo>
                    <a:pt x="810" y="617"/>
                  </a:lnTo>
                  <a:lnTo>
                    <a:pt x="810" y="616"/>
                  </a:lnTo>
                  <a:lnTo>
                    <a:pt x="811" y="616"/>
                  </a:lnTo>
                  <a:lnTo>
                    <a:pt x="811" y="616"/>
                  </a:lnTo>
                  <a:lnTo>
                    <a:pt x="812" y="616"/>
                  </a:lnTo>
                  <a:lnTo>
                    <a:pt x="812" y="616"/>
                  </a:lnTo>
                  <a:lnTo>
                    <a:pt x="812" y="617"/>
                  </a:lnTo>
                  <a:lnTo>
                    <a:pt x="813" y="618"/>
                  </a:lnTo>
                  <a:lnTo>
                    <a:pt x="812" y="619"/>
                  </a:lnTo>
                  <a:lnTo>
                    <a:pt x="813" y="620"/>
                  </a:lnTo>
                  <a:lnTo>
                    <a:pt x="813" y="621"/>
                  </a:lnTo>
                  <a:lnTo>
                    <a:pt x="813" y="622"/>
                  </a:lnTo>
                  <a:lnTo>
                    <a:pt x="814" y="623"/>
                  </a:lnTo>
                  <a:lnTo>
                    <a:pt x="814" y="623"/>
                  </a:lnTo>
                  <a:lnTo>
                    <a:pt x="813" y="624"/>
                  </a:lnTo>
                  <a:lnTo>
                    <a:pt x="813" y="625"/>
                  </a:lnTo>
                  <a:lnTo>
                    <a:pt x="813" y="625"/>
                  </a:lnTo>
                  <a:lnTo>
                    <a:pt x="813" y="625"/>
                  </a:lnTo>
                  <a:lnTo>
                    <a:pt x="813" y="625"/>
                  </a:lnTo>
                  <a:lnTo>
                    <a:pt x="813" y="624"/>
                  </a:lnTo>
                  <a:lnTo>
                    <a:pt x="812" y="623"/>
                  </a:lnTo>
                  <a:lnTo>
                    <a:pt x="810" y="623"/>
                  </a:lnTo>
                  <a:lnTo>
                    <a:pt x="810" y="624"/>
                  </a:lnTo>
                  <a:lnTo>
                    <a:pt x="810" y="624"/>
                  </a:lnTo>
                  <a:lnTo>
                    <a:pt x="810" y="624"/>
                  </a:lnTo>
                  <a:lnTo>
                    <a:pt x="809" y="624"/>
                  </a:lnTo>
                  <a:lnTo>
                    <a:pt x="808" y="624"/>
                  </a:lnTo>
                  <a:lnTo>
                    <a:pt x="807" y="626"/>
                  </a:lnTo>
                  <a:lnTo>
                    <a:pt x="806" y="626"/>
                  </a:lnTo>
                  <a:lnTo>
                    <a:pt x="806" y="626"/>
                  </a:lnTo>
                  <a:lnTo>
                    <a:pt x="805" y="626"/>
                  </a:lnTo>
                  <a:lnTo>
                    <a:pt x="806" y="626"/>
                  </a:lnTo>
                  <a:lnTo>
                    <a:pt x="805" y="627"/>
                  </a:lnTo>
                  <a:lnTo>
                    <a:pt x="805" y="627"/>
                  </a:lnTo>
                  <a:lnTo>
                    <a:pt x="805" y="626"/>
                  </a:lnTo>
                  <a:lnTo>
                    <a:pt x="804" y="626"/>
                  </a:lnTo>
                  <a:lnTo>
                    <a:pt x="804" y="626"/>
                  </a:lnTo>
                  <a:lnTo>
                    <a:pt x="804" y="628"/>
                  </a:lnTo>
                  <a:lnTo>
                    <a:pt x="804" y="630"/>
                  </a:lnTo>
                  <a:lnTo>
                    <a:pt x="805" y="629"/>
                  </a:lnTo>
                  <a:lnTo>
                    <a:pt x="806" y="629"/>
                  </a:lnTo>
                  <a:lnTo>
                    <a:pt x="806" y="629"/>
                  </a:lnTo>
                  <a:lnTo>
                    <a:pt x="806" y="630"/>
                  </a:lnTo>
                  <a:lnTo>
                    <a:pt x="806" y="630"/>
                  </a:lnTo>
                  <a:lnTo>
                    <a:pt x="806" y="630"/>
                  </a:lnTo>
                  <a:lnTo>
                    <a:pt x="807" y="630"/>
                  </a:lnTo>
                  <a:lnTo>
                    <a:pt x="807" y="632"/>
                  </a:lnTo>
                  <a:lnTo>
                    <a:pt x="806" y="633"/>
                  </a:lnTo>
                  <a:lnTo>
                    <a:pt x="807" y="634"/>
                  </a:lnTo>
                  <a:lnTo>
                    <a:pt x="807" y="634"/>
                  </a:lnTo>
                  <a:lnTo>
                    <a:pt x="808" y="635"/>
                  </a:lnTo>
                  <a:lnTo>
                    <a:pt x="807" y="635"/>
                  </a:lnTo>
                  <a:lnTo>
                    <a:pt x="807" y="636"/>
                  </a:lnTo>
                  <a:lnTo>
                    <a:pt x="806" y="637"/>
                  </a:lnTo>
                  <a:lnTo>
                    <a:pt x="806" y="638"/>
                  </a:lnTo>
                  <a:lnTo>
                    <a:pt x="806" y="638"/>
                  </a:lnTo>
                  <a:lnTo>
                    <a:pt x="807" y="638"/>
                  </a:lnTo>
                  <a:lnTo>
                    <a:pt x="807" y="638"/>
                  </a:lnTo>
                  <a:lnTo>
                    <a:pt x="807" y="637"/>
                  </a:lnTo>
                  <a:lnTo>
                    <a:pt x="807" y="637"/>
                  </a:lnTo>
                  <a:lnTo>
                    <a:pt x="808" y="637"/>
                  </a:lnTo>
                  <a:lnTo>
                    <a:pt x="809" y="636"/>
                  </a:lnTo>
                  <a:lnTo>
                    <a:pt x="810" y="636"/>
                  </a:lnTo>
                  <a:lnTo>
                    <a:pt x="811" y="636"/>
                  </a:lnTo>
                  <a:lnTo>
                    <a:pt x="811" y="636"/>
                  </a:lnTo>
                  <a:lnTo>
                    <a:pt x="811" y="637"/>
                  </a:lnTo>
                  <a:lnTo>
                    <a:pt x="811" y="637"/>
                  </a:lnTo>
                  <a:lnTo>
                    <a:pt x="811" y="638"/>
                  </a:lnTo>
                  <a:lnTo>
                    <a:pt x="810" y="638"/>
                  </a:lnTo>
                  <a:lnTo>
                    <a:pt x="811" y="639"/>
                  </a:lnTo>
                  <a:lnTo>
                    <a:pt x="812" y="639"/>
                  </a:lnTo>
                  <a:lnTo>
                    <a:pt x="812" y="639"/>
                  </a:lnTo>
                  <a:lnTo>
                    <a:pt x="812" y="639"/>
                  </a:lnTo>
                  <a:lnTo>
                    <a:pt x="813" y="640"/>
                  </a:lnTo>
                  <a:lnTo>
                    <a:pt x="813" y="640"/>
                  </a:lnTo>
                  <a:lnTo>
                    <a:pt x="814" y="640"/>
                  </a:lnTo>
                  <a:lnTo>
                    <a:pt x="814" y="640"/>
                  </a:lnTo>
                  <a:lnTo>
                    <a:pt x="814" y="640"/>
                  </a:lnTo>
                  <a:lnTo>
                    <a:pt x="814" y="639"/>
                  </a:lnTo>
                  <a:lnTo>
                    <a:pt x="815" y="638"/>
                  </a:lnTo>
                  <a:lnTo>
                    <a:pt x="815" y="637"/>
                  </a:lnTo>
                  <a:lnTo>
                    <a:pt x="814" y="636"/>
                  </a:lnTo>
                  <a:lnTo>
                    <a:pt x="814" y="637"/>
                  </a:lnTo>
                  <a:lnTo>
                    <a:pt x="814" y="637"/>
                  </a:lnTo>
                  <a:lnTo>
                    <a:pt x="814" y="637"/>
                  </a:lnTo>
                  <a:lnTo>
                    <a:pt x="813" y="637"/>
                  </a:lnTo>
                  <a:lnTo>
                    <a:pt x="813" y="635"/>
                  </a:lnTo>
                  <a:lnTo>
                    <a:pt x="813" y="635"/>
                  </a:lnTo>
                  <a:lnTo>
                    <a:pt x="813" y="635"/>
                  </a:lnTo>
                  <a:lnTo>
                    <a:pt x="813" y="635"/>
                  </a:lnTo>
                  <a:lnTo>
                    <a:pt x="814" y="634"/>
                  </a:lnTo>
                  <a:lnTo>
                    <a:pt x="814" y="632"/>
                  </a:lnTo>
                  <a:lnTo>
                    <a:pt x="813" y="632"/>
                  </a:lnTo>
                  <a:lnTo>
                    <a:pt x="813" y="632"/>
                  </a:lnTo>
                  <a:lnTo>
                    <a:pt x="813" y="632"/>
                  </a:lnTo>
                  <a:lnTo>
                    <a:pt x="812" y="631"/>
                  </a:lnTo>
                  <a:lnTo>
                    <a:pt x="811" y="631"/>
                  </a:lnTo>
                  <a:lnTo>
                    <a:pt x="811" y="630"/>
                  </a:lnTo>
                  <a:lnTo>
                    <a:pt x="810" y="631"/>
                  </a:lnTo>
                  <a:lnTo>
                    <a:pt x="810" y="632"/>
                  </a:lnTo>
                  <a:lnTo>
                    <a:pt x="810" y="632"/>
                  </a:lnTo>
                  <a:lnTo>
                    <a:pt x="810" y="631"/>
                  </a:lnTo>
                  <a:lnTo>
                    <a:pt x="810" y="630"/>
                  </a:lnTo>
                  <a:lnTo>
                    <a:pt x="810" y="630"/>
                  </a:lnTo>
                  <a:lnTo>
                    <a:pt x="810" y="630"/>
                  </a:lnTo>
                  <a:lnTo>
                    <a:pt x="812" y="629"/>
                  </a:lnTo>
                  <a:lnTo>
                    <a:pt x="814" y="629"/>
                  </a:lnTo>
                  <a:lnTo>
                    <a:pt x="814" y="629"/>
                  </a:lnTo>
                  <a:lnTo>
                    <a:pt x="814" y="629"/>
                  </a:lnTo>
                  <a:lnTo>
                    <a:pt x="815" y="629"/>
                  </a:lnTo>
                  <a:lnTo>
                    <a:pt x="815" y="628"/>
                  </a:lnTo>
                  <a:lnTo>
                    <a:pt x="816" y="628"/>
                  </a:lnTo>
                  <a:lnTo>
                    <a:pt x="817" y="627"/>
                  </a:lnTo>
                  <a:lnTo>
                    <a:pt x="818" y="627"/>
                  </a:lnTo>
                  <a:lnTo>
                    <a:pt x="818" y="626"/>
                  </a:lnTo>
                  <a:lnTo>
                    <a:pt x="818" y="626"/>
                  </a:lnTo>
                  <a:lnTo>
                    <a:pt x="819" y="626"/>
                  </a:lnTo>
                  <a:lnTo>
                    <a:pt x="819" y="626"/>
                  </a:lnTo>
                  <a:lnTo>
                    <a:pt x="819" y="626"/>
                  </a:lnTo>
                  <a:lnTo>
                    <a:pt x="819" y="626"/>
                  </a:lnTo>
                  <a:lnTo>
                    <a:pt x="820" y="625"/>
                  </a:lnTo>
                  <a:lnTo>
                    <a:pt x="821" y="625"/>
                  </a:lnTo>
                  <a:lnTo>
                    <a:pt x="822" y="625"/>
                  </a:lnTo>
                  <a:lnTo>
                    <a:pt x="823" y="625"/>
                  </a:lnTo>
                  <a:lnTo>
                    <a:pt x="823" y="624"/>
                  </a:lnTo>
                  <a:lnTo>
                    <a:pt x="824" y="623"/>
                  </a:lnTo>
                  <a:lnTo>
                    <a:pt x="825" y="622"/>
                  </a:lnTo>
                  <a:lnTo>
                    <a:pt x="826" y="622"/>
                  </a:lnTo>
                  <a:lnTo>
                    <a:pt x="826" y="622"/>
                  </a:lnTo>
                  <a:lnTo>
                    <a:pt x="827" y="622"/>
                  </a:lnTo>
                  <a:lnTo>
                    <a:pt x="827" y="623"/>
                  </a:lnTo>
                  <a:lnTo>
                    <a:pt x="827" y="624"/>
                  </a:lnTo>
                  <a:lnTo>
                    <a:pt x="827" y="624"/>
                  </a:lnTo>
                  <a:lnTo>
                    <a:pt x="827" y="625"/>
                  </a:lnTo>
                  <a:lnTo>
                    <a:pt x="827" y="625"/>
                  </a:lnTo>
                  <a:lnTo>
                    <a:pt x="827" y="625"/>
                  </a:lnTo>
                  <a:lnTo>
                    <a:pt x="827" y="626"/>
                  </a:lnTo>
                  <a:lnTo>
                    <a:pt x="827" y="626"/>
                  </a:lnTo>
                  <a:lnTo>
                    <a:pt x="827" y="627"/>
                  </a:lnTo>
                  <a:lnTo>
                    <a:pt x="827" y="628"/>
                  </a:lnTo>
                  <a:lnTo>
                    <a:pt x="827" y="629"/>
                  </a:lnTo>
                  <a:lnTo>
                    <a:pt x="827" y="629"/>
                  </a:lnTo>
                  <a:lnTo>
                    <a:pt x="827" y="630"/>
                  </a:lnTo>
                  <a:lnTo>
                    <a:pt x="826" y="630"/>
                  </a:lnTo>
                  <a:lnTo>
                    <a:pt x="826" y="630"/>
                  </a:lnTo>
                  <a:lnTo>
                    <a:pt x="825" y="630"/>
                  </a:lnTo>
                  <a:lnTo>
                    <a:pt x="826" y="631"/>
                  </a:lnTo>
                  <a:lnTo>
                    <a:pt x="826" y="631"/>
                  </a:lnTo>
                  <a:lnTo>
                    <a:pt x="826" y="632"/>
                  </a:lnTo>
                  <a:lnTo>
                    <a:pt x="826" y="632"/>
                  </a:lnTo>
                  <a:lnTo>
                    <a:pt x="826" y="632"/>
                  </a:lnTo>
                  <a:lnTo>
                    <a:pt x="825" y="633"/>
                  </a:lnTo>
                  <a:lnTo>
                    <a:pt x="825" y="634"/>
                  </a:lnTo>
                  <a:lnTo>
                    <a:pt x="826" y="634"/>
                  </a:lnTo>
                  <a:lnTo>
                    <a:pt x="827" y="635"/>
                  </a:lnTo>
                  <a:lnTo>
                    <a:pt x="827" y="636"/>
                  </a:lnTo>
                  <a:lnTo>
                    <a:pt x="826" y="636"/>
                  </a:lnTo>
                  <a:lnTo>
                    <a:pt x="827" y="637"/>
                  </a:lnTo>
                  <a:lnTo>
                    <a:pt x="827" y="638"/>
                  </a:lnTo>
                  <a:lnTo>
                    <a:pt x="827" y="639"/>
                  </a:lnTo>
                  <a:lnTo>
                    <a:pt x="826" y="639"/>
                  </a:lnTo>
                  <a:lnTo>
                    <a:pt x="824" y="639"/>
                  </a:lnTo>
                  <a:lnTo>
                    <a:pt x="823" y="639"/>
                  </a:lnTo>
                  <a:lnTo>
                    <a:pt x="822" y="639"/>
                  </a:lnTo>
                  <a:lnTo>
                    <a:pt x="822" y="639"/>
                  </a:lnTo>
                  <a:lnTo>
                    <a:pt x="822" y="638"/>
                  </a:lnTo>
                  <a:lnTo>
                    <a:pt x="821" y="638"/>
                  </a:lnTo>
                  <a:lnTo>
                    <a:pt x="819" y="638"/>
                  </a:lnTo>
                  <a:lnTo>
                    <a:pt x="819" y="639"/>
                  </a:lnTo>
                  <a:lnTo>
                    <a:pt x="819" y="639"/>
                  </a:lnTo>
                  <a:lnTo>
                    <a:pt x="819" y="640"/>
                  </a:lnTo>
                  <a:lnTo>
                    <a:pt x="819" y="641"/>
                  </a:lnTo>
                  <a:lnTo>
                    <a:pt x="819" y="641"/>
                  </a:lnTo>
                  <a:lnTo>
                    <a:pt x="818" y="641"/>
                  </a:lnTo>
                  <a:lnTo>
                    <a:pt x="817" y="641"/>
                  </a:lnTo>
                  <a:lnTo>
                    <a:pt x="817" y="641"/>
                  </a:lnTo>
                  <a:lnTo>
                    <a:pt x="816" y="641"/>
                  </a:lnTo>
                  <a:lnTo>
                    <a:pt x="815" y="640"/>
                  </a:lnTo>
                  <a:lnTo>
                    <a:pt x="814" y="640"/>
                  </a:lnTo>
                  <a:lnTo>
                    <a:pt x="814" y="640"/>
                  </a:lnTo>
                  <a:lnTo>
                    <a:pt x="814" y="641"/>
                  </a:lnTo>
                  <a:lnTo>
                    <a:pt x="814" y="642"/>
                  </a:lnTo>
                  <a:lnTo>
                    <a:pt x="814" y="643"/>
                  </a:lnTo>
                  <a:lnTo>
                    <a:pt x="813" y="643"/>
                  </a:lnTo>
                  <a:lnTo>
                    <a:pt x="812" y="644"/>
                  </a:lnTo>
                  <a:lnTo>
                    <a:pt x="811" y="646"/>
                  </a:lnTo>
                  <a:lnTo>
                    <a:pt x="811" y="648"/>
                  </a:lnTo>
                  <a:lnTo>
                    <a:pt x="811" y="648"/>
                  </a:lnTo>
                  <a:lnTo>
                    <a:pt x="810" y="648"/>
                  </a:lnTo>
                  <a:lnTo>
                    <a:pt x="810" y="648"/>
                  </a:lnTo>
                  <a:lnTo>
                    <a:pt x="809" y="649"/>
                  </a:lnTo>
                  <a:lnTo>
                    <a:pt x="808" y="650"/>
                  </a:lnTo>
                  <a:lnTo>
                    <a:pt x="808" y="651"/>
                  </a:lnTo>
                  <a:lnTo>
                    <a:pt x="809" y="652"/>
                  </a:lnTo>
                  <a:lnTo>
                    <a:pt x="808" y="652"/>
                  </a:lnTo>
                  <a:lnTo>
                    <a:pt x="808" y="653"/>
                  </a:lnTo>
                  <a:lnTo>
                    <a:pt x="808" y="653"/>
                  </a:lnTo>
                  <a:lnTo>
                    <a:pt x="807" y="654"/>
                  </a:lnTo>
                  <a:lnTo>
                    <a:pt x="806" y="655"/>
                  </a:lnTo>
                  <a:lnTo>
                    <a:pt x="806" y="655"/>
                  </a:lnTo>
                  <a:lnTo>
                    <a:pt x="806" y="654"/>
                  </a:lnTo>
                  <a:lnTo>
                    <a:pt x="805" y="653"/>
                  </a:lnTo>
                  <a:lnTo>
                    <a:pt x="806" y="653"/>
                  </a:lnTo>
                  <a:lnTo>
                    <a:pt x="806" y="652"/>
                  </a:lnTo>
                  <a:lnTo>
                    <a:pt x="806" y="652"/>
                  </a:lnTo>
                  <a:lnTo>
                    <a:pt x="806" y="652"/>
                  </a:lnTo>
                  <a:lnTo>
                    <a:pt x="806" y="652"/>
                  </a:lnTo>
                  <a:lnTo>
                    <a:pt x="806" y="652"/>
                  </a:lnTo>
                  <a:lnTo>
                    <a:pt x="806" y="652"/>
                  </a:lnTo>
                  <a:lnTo>
                    <a:pt x="806" y="652"/>
                  </a:lnTo>
                  <a:lnTo>
                    <a:pt x="806" y="652"/>
                  </a:lnTo>
                  <a:lnTo>
                    <a:pt x="805" y="651"/>
                  </a:lnTo>
                  <a:lnTo>
                    <a:pt x="804" y="650"/>
                  </a:lnTo>
                  <a:lnTo>
                    <a:pt x="804" y="649"/>
                  </a:lnTo>
                  <a:lnTo>
                    <a:pt x="804" y="649"/>
                  </a:lnTo>
                  <a:lnTo>
                    <a:pt x="803" y="649"/>
                  </a:lnTo>
                  <a:lnTo>
                    <a:pt x="803" y="649"/>
                  </a:lnTo>
                  <a:lnTo>
                    <a:pt x="802" y="648"/>
                  </a:lnTo>
                  <a:lnTo>
                    <a:pt x="801" y="648"/>
                  </a:lnTo>
                  <a:lnTo>
                    <a:pt x="801" y="648"/>
                  </a:lnTo>
                  <a:lnTo>
                    <a:pt x="801" y="648"/>
                  </a:lnTo>
                  <a:lnTo>
                    <a:pt x="801" y="648"/>
                  </a:lnTo>
                  <a:lnTo>
                    <a:pt x="799" y="646"/>
                  </a:lnTo>
                  <a:lnTo>
                    <a:pt x="798" y="646"/>
                  </a:lnTo>
                  <a:lnTo>
                    <a:pt x="798" y="646"/>
                  </a:lnTo>
                  <a:lnTo>
                    <a:pt x="798" y="645"/>
                  </a:lnTo>
                  <a:lnTo>
                    <a:pt x="797" y="646"/>
                  </a:lnTo>
                  <a:lnTo>
                    <a:pt x="797" y="646"/>
                  </a:lnTo>
                  <a:lnTo>
                    <a:pt x="796" y="647"/>
                  </a:lnTo>
                  <a:lnTo>
                    <a:pt x="796" y="648"/>
                  </a:lnTo>
                  <a:lnTo>
                    <a:pt x="797" y="648"/>
                  </a:lnTo>
                  <a:lnTo>
                    <a:pt x="798" y="648"/>
                  </a:lnTo>
                  <a:lnTo>
                    <a:pt x="798" y="649"/>
                  </a:lnTo>
                  <a:lnTo>
                    <a:pt x="797" y="650"/>
                  </a:lnTo>
                  <a:lnTo>
                    <a:pt x="797" y="651"/>
                  </a:lnTo>
                  <a:lnTo>
                    <a:pt x="796" y="651"/>
                  </a:lnTo>
                  <a:lnTo>
                    <a:pt x="796" y="651"/>
                  </a:lnTo>
                  <a:lnTo>
                    <a:pt x="795" y="651"/>
                  </a:lnTo>
                  <a:lnTo>
                    <a:pt x="794" y="652"/>
                  </a:lnTo>
                  <a:lnTo>
                    <a:pt x="794" y="652"/>
                  </a:lnTo>
                  <a:lnTo>
                    <a:pt x="795" y="652"/>
                  </a:lnTo>
                  <a:lnTo>
                    <a:pt x="795" y="652"/>
                  </a:lnTo>
                  <a:lnTo>
                    <a:pt x="794" y="652"/>
                  </a:lnTo>
                  <a:lnTo>
                    <a:pt x="793" y="654"/>
                  </a:lnTo>
                  <a:lnTo>
                    <a:pt x="793" y="654"/>
                  </a:lnTo>
                  <a:lnTo>
                    <a:pt x="793" y="655"/>
                  </a:lnTo>
                  <a:lnTo>
                    <a:pt x="793" y="656"/>
                  </a:lnTo>
                  <a:lnTo>
                    <a:pt x="793" y="656"/>
                  </a:lnTo>
                  <a:lnTo>
                    <a:pt x="794" y="655"/>
                  </a:lnTo>
                  <a:lnTo>
                    <a:pt x="794" y="654"/>
                  </a:lnTo>
                  <a:lnTo>
                    <a:pt x="794" y="654"/>
                  </a:lnTo>
                  <a:lnTo>
                    <a:pt x="794" y="654"/>
                  </a:lnTo>
                  <a:lnTo>
                    <a:pt x="795" y="654"/>
                  </a:lnTo>
                  <a:lnTo>
                    <a:pt x="795" y="655"/>
                  </a:lnTo>
                  <a:lnTo>
                    <a:pt x="795" y="655"/>
                  </a:lnTo>
                  <a:lnTo>
                    <a:pt x="796" y="654"/>
                  </a:lnTo>
                  <a:lnTo>
                    <a:pt x="797" y="654"/>
                  </a:lnTo>
                  <a:lnTo>
                    <a:pt x="797" y="654"/>
                  </a:lnTo>
                  <a:lnTo>
                    <a:pt x="797" y="655"/>
                  </a:lnTo>
                  <a:lnTo>
                    <a:pt x="797" y="655"/>
                  </a:lnTo>
                  <a:lnTo>
                    <a:pt x="797" y="656"/>
                  </a:lnTo>
                  <a:lnTo>
                    <a:pt x="797" y="656"/>
                  </a:lnTo>
                  <a:lnTo>
                    <a:pt x="797" y="656"/>
                  </a:lnTo>
                  <a:lnTo>
                    <a:pt x="797" y="656"/>
                  </a:lnTo>
                  <a:lnTo>
                    <a:pt x="797" y="656"/>
                  </a:lnTo>
                  <a:lnTo>
                    <a:pt x="797" y="657"/>
                  </a:lnTo>
                  <a:lnTo>
                    <a:pt x="796" y="658"/>
                  </a:lnTo>
                  <a:lnTo>
                    <a:pt x="797" y="660"/>
                  </a:lnTo>
                  <a:lnTo>
                    <a:pt x="797" y="661"/>
                  </a:lnTo>
                  <a:lnTo>
                    <a:pt x="797" y="661"/>
                  </a:lnTo>
                  <a:lnTo>
                    <a:pt x="797" y="661"/>
                  </a:lnTo>
                  <a:lnTo>
                    <a:pt x="799" y="661"/>
                  </a:lnTo>
                  <a:lnTo>
                    <a:pt x="799" y="661"/>
                  </a:lnTo>
                  <a:lnTo>
                    <a:pt x="802" y="661"/>
                  </a:lnTo>
                  <a:lnTo>
                    <a:pt x="802" y="661"/>
                  </a:lnTo>
                  <a:lnTo>
                    <a:pt x="802" y="661"/>
                  </a:lnTo>
                  <a:lnTo>
                    <a:pt x="801" y="661"/>
                  </a:lnTo>
                  <a:lnTo>
                    <a:pt x="799" y="663"/>
                  </a:lnTo>
                  <a:lnTo>
                    <a:pt x="797" y="664"/>
                  </a:lnTo>
                  <a:lnTo>
                    <a:pt x="797" y="664"/>
                  </a:lnTo>
                  <a:lnTo>
                    <a:pt x="797" y="664"/>
                  </a:lnTo>
                  <a:lnTo>
                    <a:pt x="796" y="665"/>
                  </a:lnTo>
                  <a:lnTo>
                    <a:pt x="796" y="665"/>
                  </a:lnTo>
                  <a:lnTo>
                    <a:pt x="795" y="664"/>
                  </a:lnTo>
                  <a:lnTo>
                    <a:pt x="794" y="665"/>
                  </a:lnTo>
                  <a:lnTo>
                    <a:pt x="794" y="666"/>
                  </a:lnTo>
                  <a:lnTo>
                    <a:pt x="795" y="666"/>
                  </a:lnTo>
                  <a:lnTo>
                    <a:pt x="797" y="667"/>
                  </a:lnTo>
                  <a:lnTo>
                    <a:pt x="797" y="669"/>
                  </a:lnTo>
                  <a:lnTo>
                    <a:pt x="797" y="669"/>
                  </a:lnTo>
                  <a:lnTo>
                    <a:pt x="797" y="669"/>
                  </a:lnTo>
                  <a:lnTo>
                    <a:pt x="797" y="670"/>
                  </a:lnTo>
                  <a:lnTo>
                    <a:pt x="797" y="670"/>
                  </a:lnTo>
                  <a:lnTo>
                    <a:pt x="798" y="670"/>
                  </a:lnTo>
                  <a:lnTo>
                    <a:pt x="799" y="671"/>
                  </a:lnTo>
                  <a:lnTo>
                    <a:pt x="799" y="671"/>
                  </a:lnTo>
                  <a:lnTo>
                    <a:pt x="798" y="672"/>
                  </a:lnTo>
                  <a:lnTo>
                    <a:pt x="797" y="672"/>
                  </a:lnTo>
                  <a:lnTo>
                    <a:pt x="797" y="672"/>
                  </a:lnTo>
                  <a:lnTo>
                    <a:pt x="797" y="671"/>
                  </a:lnTo>
                  <a:lnTo>
                    <a:pt x="797" y="671"/>
                  </a:lnTo>
                  <a:lnTo>
                    <a:pt x="795" y="672"/>
                  </a:lnTo>
                  <a:lnTo>
                    <a:pt x="794" y="673"/>
                  </a:lnTo>
                  <a:lnTo>
                    <a:pt x="794" y="674"/>
                  </a:lnTo>
                  <a:lnTo>
                    <a:pt x="793" y="674"/>
                  </a:lnTo>
                  <a:lnTo>
                    <a:pt x="793" y="675"/>
                  </a:lnTo>
                  <a:lnTo>
                    <a:pt x="794" y="675"/>
                  </a:lnTo>
                  <a:lnTo>
                    <a:pt x="794" y="675"/>
                  </a:lnTo>
                  <a:lnTo>
                    <a:pt x="794" y="676"/>
                  </a:lnTo>
                  <a:lnTo>
                    <a:pt x="793" y="676"/>
                  </a:lnTo>
                  <a:lnTo>
                    <a:pt x="793" y="677"/>
                  </a:lnTo>
                  <a:lnTo>
                    <a:pt x="793" y="678"/>
                  </a:lnTo>
                  <a:lnTo>
                    <a:pt x="792" y="677"/>
                  </a:lnTo>
                  <a:lnTo>
                    <a:pt x="791" y="677"/>
                  </a:lnTo>
                  <a:lnTo>
                    <a:pt x="791" y="678"/>
                  </a:lnTo>
                  <a:lnTo>
                    <a:pt x="791" y="678"/>
                  </a:lnTo>
                  <a:lnTo>
                    <a:pt x="790" y="678"/>
                  </a:lnTo>
                  <a:lnTo>
                    <a:pt x="790" y="678"/>
                  </a:lnTo>
                  <a:lnTo>
                    <a:pt x="790" y="679"/>
                  </a:lnTo>
                  <a:lnTo>
                    <a:pt x="790" y="679"/>
                  </a:lnTo>
                  <a:lnTo>
                    <a:pt x="790" y="679"/>
                  </a:lnTo>
                  <a:lnTo>
                    <a:pt x="790" y="680"/>
                  </a:lnTo>
                  <a:lnTo>
                    <a:pt x="790" y="680"/>
                  </a:lnTo>
                  <a:lnTo>
                    <a:pt x="792" y="680"/>
                  </a:lnTo>
                  <a:lnTo>
                    <a:pt x="792" y="681"/>
                  </a:lnTo>
                  <a:lnTo>
                    <a:pt x="792" y="682"/>
                  </a:lnTo>
                  <a:lnTo>
                    <a:pt x="792" y="682"/>
                  </a:lnTo>
                  <a:lnTo>
                    <a:pt x="792" y="682"/>
                  </a:lnTo>
                  <a:lnTo>
                    <a:pt x="792" y="683"/>
                  </a:lnTo>
                  <a:lnTo>
                    <a:pt x="791" y="684"/>
                  </a:lnTo>
                  <a:lnTo>
                    <a:pt x="791" y="686"/>
                  </a:lnTo>
                  <a:lnTo>
                    <a:pt x="789" y="687"/>
                  </a:lnTo>
                  <a:lnTo>
                    <a:pt x="789" y="687"/>
                  </a:lnTo>
                  <a:lnTo>
                    <a:pt x="788" y="687"/>
                  </a:lnTo>
                  <a:lnTo>
                    <a:pt x="788" y="687"/>
                  </a:lnTo>
                  <a:lnTo>
                    <a:pt x="788" y="688"/>
                  </a:lnTo>
                  <a:lnTo>
                    <a:pt x="788" y="688"/>
                  </a:lnTo>
                  <a:lnTo>
                    <a:pt x="790" y="689"/>
                  </a:lnTo>
                  <a:lnTo>
                    <a:pt x="790" y="690"/>
                  </a:lnTo>
                  <a:lnTo>
                    <a:pt x="791" y="691"/>
                  </a:lnTo>
                  <a:lnTo>
                    <a:pt x="793" y="691"/>
                  </a:lnTo>
                  <a:lnTo>
                    <a:pt x="793" y="691"/>
                  </a:lnTo>
                  <a:lnTo>
                    <a:pt x="793" y="691"/>
                  </a:lnTo>
                  <a:lnTo>
                    <a:pt x="793" y="692"/>
                  </a:lnTo>
                  <a:lnTo>
                    <a:pt x="793" y="693"/>
                  </a:lnTo>
                  <a:lnTo>
                    <a:pt x="793" y="693"/>
                  </a:lnTo>
                  <a:lnTo>
                    <a:pt x="793" y="694"/>
                  </a:lnTo>
                  <a:lnTo>
                    <a:pt x="793" y="695"/>
                  </a:lnTo>
                  <a:lnTo>
                    <a:pt x="793" y="696"/>
                  </a:lnTo>
                  <a:lnTo>
                    <a:pt x="791" y="697"/>
                  </a:lnTo>
                  <a:lnTo>
                    <a:pt x="792" y="697"/>
                  </a:lnTo>
                  <a:lnTo>
                    <a:pt x="792" y="698"/>
                  </a:lnTo>
                  <a:lnTo>
                    <a:pt x="792" y="699"/>
                  </a:lnTo>
                  <a:lnTo>
                    <a:pt x="792" y="699"/>
                  </a:lnTo>
                  <a:lnTo>
                    <a:pt x="791" y="699"/>
                  </a:lnTo>
                  <a:lnTo>
                    <a:pt x="788" y="699"/>
                  </a:lnTo>
                  <a:lnTo>
                    <a:pt x="788" y="700"/>
                  </a:lnTo>
                  <a:lnTo>
                    <a:pt x="787" y="699"/>
                  </a:lnTo>
                  <a:lnTo>
                    <a:pt x="787" y="700"/>
                  </a:lnTo>
                  <a:lnTo>
                    <a:pt x="787" y="700"/>
                  </a:lnTo>
                  <a:lnTo>
                    <a:pt x="785" y="700"/>
                  </a:lnTo>
                  <a:lnTo>
                    <a:pt x="784" y="700"/>
                  </a:lnTo>
                  <a:lnTo>
                    <a:pt x="784" y="698"/>
                  </a:lnTo>
                  <a:lnTo>
                    <a:pt x="784" y="697"/>
                  </a:lnTo>
                  <a:lnTo>
                    <a:pt x="784" y="697"/>
                  </a:lnTo>
                  <a:lnTo>
                    <a:pt x="784" y="697"/>
                  </a:lnTo>
                  <a:lnTo>
                    <a:pt x="784" y="696"/>
                  </a:lnTo>
                  <a:lnTo>
                    <a:pt x="784" y="696"/>
                  </a:lnTo>
                  <a:lnTo>
                    <a:pt x="784" y="696"/>
                  </a:lnTo>
                  <a:lnTo>
                    <a:pt x="783" y="697"/>
                  </a:lnTo>
                  <a:lnTo>
                    <a:pt x="782" y="698"/>
                  </a:lnTo>
                  <a:lnTo>
                    <a:pt x="782" y="696"/>
                  </a:lnTo>
                  <a:lnTo>
                    <a:pt x="782" y="696"/>
                  </a:lnTo>
                  <a:lnTo>
                    <a:pt x="782" y="696"/>
                  </a:lnTo>
                  <a:lnTo>
                    <a:pt x="782" y="696"/>
                  </a:lnTo>
                  <a:lnTo>
                    <a:pt x="782" y="695"/>
                  </a:lnTo>
                  <a:lnTo>
                    <a:pt x="782" y="695"/>
                  </a:lnTo>
                  <a:lnTo>
                    <a:pt x="782" y="695"/>
                  </a:lnTo>
                  <a:lnTo>
                    <a:pt x="781" y="695"/>
                  </a:lnTo>
                  <a:lnTo>
                    <a:pt x="780" y="695"/>
                  </a:lnTo>
                  <a:lnTo>
                    <a:pt x="780" y="694"/>
                  </a:lnTo>
                  <a:lnTo>
                    <a:pt x="780" y="694"/>
                  </a:lnTo>
                  <a:lnTo>
                    <a:pt x="780" y="693"/>
                  </a:lnTo>
                  <a:lnTo>
                    <a:pt x="780" y="693"/>
                  </a:lnTo>
                  <a:lnTo>
                    <a:pt x="780" y="693"/>
                  </a:lnTo>
                  <a:lnTo>
                    <a:pt x="780" y="692"/>
                  </a:lnTo>
                  <a:lnTo>
                    <a:pt x="780" y="691"/>
                  </a:lnTo>
                  <a:lnTo>
                    <a:pt x="780" y="691"/>
                  </a:lnTo>
                  <a:lnTo>
                    <a:pt x="780" y="690"/>
                  </a:lnTo>
                  <a:lnTo>
                    <a:pt x="780" y="690"/>
                  </a:lnTo>
                  <a:lnTo>
                    <a:pt x="781" y="690"/>
                  </a:lnTo>
                  <a:lnTo>
                    <a:pt x="781" y="688"/>
                  </a:lnTo>
                  <a:lnTo>
                    <a:pt x="782" y="687"/>
                  </a:lnTo>
                  <a:lnTo>
                    <a:pt x="781" y="687"/>
                  </a:lnTo>
                  <a:lnTo>
                    <a:pt x="781" y="685"/>
                  </a:lnTo>
                  <a:lnTo>
                    <a:pt x="781" y="685"/>
                  </a:lnTo>
                  <a:lnTo>
                    <a:pt x="781" y="683"/>
                  </a:lnTo>
                  <a:lnTo>
                    <a:pt x="781" y="682"/>
                  </a:lnTo>
                  <a:lnTo>
                    <a:pt x="782" y="682"/>
                  </a:lnTo>
                  <a:lnTo>
                    <a:pt x="780" y="682"/>
                  </a:lnTo>
                  <a:lnTo>
                    <a:pt x="780" y="682"/>
                  </a:lnTo>
                  <a:lnTo>
                    <a:pt x="780" y="682"/>
                  </a:lnTo>
                  <a:lnTo>
                    <a:pt x="779" y="682"/>
                  </a:lnTo>
                  <a:lnTo>
                    <a:pt x="779" y="681"/>
                  </a:lnTo>
                  <a:lnTo>
                    <a:pt x="779" y="680"/>
                  </a:lnTo>
                  <a:lnTo>
                    <a:pt x="778" y="680"/>
                  </a:lnTo>
                  <a:lnTo>
                    <a:pt x="778" y="679"/>
                  </a:lnTo>
                  <a:lnTo>
                    <a:pt x="778" y="679"/>
                  </a:lnTo>
                  <a:lnTo>
                    <a:pt x="778" y="678"/>
                  </a:lnTo>
                  <a:lnTo>
                    <a:pt x="776" y="678"/>
                  </a:lnTo>
                  <a:lnTo>
                    <a:pt x="776" y="678"/>
                  </a:lnTo>
                  <a:lnTo>
                    <a:pt x="775" y="678"/>
                  </a:lnTo>
                  <a:lnTo>
                    <a:pt x="775" y="678"/>
                  </a:lnTo>
                  <a:lnTo>
                    <a:pt x="775" y="677"/>
                  </a:lnTo>
                  <a:lnTo>
                    <a:pt x="775" y="676"/>
                  </a:lnTo>
                  <a:lnTo>
                    <a:pt x="775" y="675"/>
                  </a:lnTo>
                  <a:lnTo>
                    <a:pt x="776" y="674"/>
                  </a:lnTo>
                  <a:lnTo>
                    <a:pt x="776" y="674"/>
                  </a:lnTo>
                  <a:lnTo>
                    <a:pt x="777" y="674"/>
                  </a:lnTo>
                  <a:lnTo>
                    <a:pt x="778" y="675"/>
                  </a:lnTo>
                  <a:lnTo>
                    <a:pt x="779" y="675"/>
                  </a:lnTo>
                  <a:lnTo>
                    <a:pt x="779" y="675"/>
                  </a:lnTo>
                  <a:lnTo>
                    <a:pt x="779" y="676"/>
                  </a:lnTo>
                  <a:lnTo>
                    <a:pt x="778" y="676"/>
                  </a:lnTo>
                  <a:lnTo>
                    <a:pt x="778" y="678"/>
                  </a:lnTo>
                  <a:lnTo>
                    <a:pt x="779" y="678"/>
                  </a:lnTo>
                  <a:lnTo>
                    <a:pt x="780" y="676"/>
                  </a:lnTo>
                  <a:lnTo>
                    <a:pt x="780" y="677"/>
                  </a:lnTo>
                  <a:lnTo>
                    <a:pt x="780" y="676"/>
                  </a:lnTo>
                  <a:lnTo>
                    <a:pt x="780" y="676"/>
                  </a:lnTo>
                  <a:lnTo>
                    <a:pt x="781" y="676"/>
                  </a:lnTo>
                  <a:lnTo>
                    <a:pt x="781" y="675"/>
                  </a:lnTo>
                  <a:lnTo>
                    <a:pt x="782" y="674"/>
                  </a:lnTo>
                  <a:lnTo>
                    <a:pt x="782" y="674"/>
                  </a:lnTo>
                  <a:lnTo>
                    <a:pt x="782" y="673"/>
                  </a:lnTo>
                  <a:lnTo>
                    <a:pt x="783" y="672"/>
                  </a:lnTo>
                  <a:lnTo>
                    <a:pt x="783" y="672"/>
                  </a:lnTo>
                  <a:lnTo>
                    <a:pt x="782" y="672"/>
                  </a:lnTo>
                  <a:lnTo>
                    <a:pt x="781" y="673"/>
                  </a:lnTo>
                  <a:lnTo>
                    <a:pt x="781" y="674"/>
                  </a:lnTo>
                  <a:lnTo>
                    <a:pt x="781" y="674"/>
                  </a:lnTo>
                  <a:lnTo>
                    <a:pt x="781" y="674"/>
                  </a:lnTo>
                  <a:lnTo>
                    <a:pt x="780" y="674"/>
                  </a:lnTo>
                  <a:lnTo>
                    <a:pt x="780" y="673"/>
                  </a:lnTo>
                  <a:lnTo>
                    <a:pt x="780" y="673"/>
                  </a:lnTo>
                  <a:lnTo>
                    <a:pt x="779" y="672"/>
                  </a:lnTo>
                  <a:lnTo>
                    <a:pt x="779" y="672"/>
                  </a:lnTo>
                  <a:lnTo>
                    <a:pt x="779" y="669"/>
                  </a:lnTo>
                  <a:lnTo>
                    <a:pt x="779" y="669"/>
                  </a:lnTo>
                  <a:lnTo>
                    <a:pt x="778" y="669"/>
                  </a:lnTo>
                  <a:lnTo>
                    <a:pt x="778" y="669"/>
                  </a:lnTo>
                  <a:lnTo>
                    <a:pt x="777" y="669"/>
                  </a:lnTo>
                  <a:lnTo>
                    <a:pt x="776" y="670"/>
                  </a:lnTo>
                  <a:lnTo>
                    <a:pt x="775" y="671"/>
                  </a:lnTo>
                  <a:lnTo>
                    <a:pt x="775" y="671"/>
                  </a:lnTo>
                  <a:lnTo>
                    <a:pt x="774" y="672"/>
                  </a:lnTo>
                  <a:lnTo>
                    <a:pt x="773" y="673"/>
                  </a:lnTo>
                  <a:lnTo>
                    <a:pt x="772" y="672"/>
                  </a:lnTo>
                  <a:lnTo>
                    <a:pt x="772" y="671"/>
                  </a:lnTo>
                  <a:lnTo>
                    <a:pt x="772" y="670"/>
                  </a:lnTo>
                  <a:lnTo>
                    <a:pt x="774" y="669"/>
                  </a:lnTo>
                  <a:lnTo>
                    <a:pt x="775" y="667"/>
                  </a:lnTo>
                  <a:lnTo>
                    <a:pt x="777" y="667"/>
                  </a:lnTo>
                  <a:lnTo>
                    <a:pt x="778" y="667"/>
                  </a:lnTo>
                  <a:lnTo>
                    <a:pt x="778" y="668"/>
                  </a:lnTo>
                  <a:lnTo>
                    <a:pt x="779" y="668"/>
                  </a:lnTo>
                  <a:lnTo>
                    <a:pt x="780" y="668"/>
                  </a:lnTo>
                  <a:lnTo>
                    <a:pt x="780" y="668"/>
                  </a:lnTo>
                  <a:lnTo>
                    <a:pt x="780" y="668"/>
                  </a:lnTo>
                  <a:lnTo>
                    <a:pt x="780" y="667"/>
                  </a:lnTo>
                  <a:lnTo>
                    <a:pt x="780" y="667"/>
                  </a:lnTo>
                  <a:lnTo>
                    <a:pt x="783" y="666"/>
                  </a:lnTo>
                  <a:lnTo>
                    <a:pt x="784" y="666"/>
                  </a:lnTo>
                  <a:lnTo>
                    <a:pt x="784" y="665"/>
                  </a:lnTo>
                  <a:lnTo>
                    <a:pt x="785" y="666"/>
                  </a:lnTo>
                  <a:lnTo>
                    <a:pt x="785" y="666"/>
                  </a:lnTo>
                  <a:lnTo>
                    <a:pt x="784" y="666"/>
                  </a:lnTo>
                  <a:lnTo>
                    <a:pt x="784" y="667"/>
                  </a:lnTo>
                  <a:lnTo>
                    <a:pt x="785" y="667"/>
                  </a:lnTo>
                  <a:lnTo>
                    <a:pt x="784" y="667"/>
                  </a:lnTo>
                  <a:lnTo>
                    <a:pt x="785" y="669"/>
                  </a:lnTo>
                  <a:lnTo>
                    <a:pt x="786" y="669"/>
                  </a:lnTo>
                  <a:lnTo>
                    <a:pt x="786" y="668"/>
                  </a:lnTo>
                  <a:lnTo>
                    <a:pt x="787" y="666"/>
                  </a:lnTo>
                  <a:lnTo>
                    <a:pt x="787" y="666"/>
                  </a:lnTo>
                  <a:lnTo>
                    <a:pt x="788" y="666"/>
                  </a:lnTo>
                  <a:lnTo>
                    <a:pt x="788" y="666"/>
                  </a:lnTo>
                  <a:lnTo>
                    <a:pt x="788" y="666"/>
                  </a:lnTo>
                  <a:lnTo>
                    <a:pt x="789" y="666"/>
                  </a:lnTo>
                  <a:lnTo>
                    <a:pt x="789" y="666"/>
                  </a:lnTo>
                  <a:lnTo>
                    <a:pt x="790" y="666"/>
                  </a:lnTo>
                  <a:lnTo>
                    <a:pt x="789" y="666"/>
                  </a:lnTo>
                  <a:lnTo>
                    <a:pt x="790" y="666"/>
                  </a:lnTo>
                  <a:lnTo>
                    <a:pt x="792" y="665"/>
                  </a:lnTo>
                  <a:lnTo>
                    <a:pt x="793" y="665"/>
                  </a:lnTo>
                  <a:lnTo>
                    <a:pt x="793" y="665"/>
                  </a:lnTo>
                  <a:lnTo>
                    <a:pt x="793" y="665"/>
                  </a:lnTo>
                  <a:lnTo>
                    <a:pt x="794" y="664"/>
                  </a:lnTo>
                  <a:lnTo>
                    <a:pt x="794" y="664"/>
                  </a:lnTo>
                  <a:lnTo>
                    <a:pt x="794" y="664"/>
                  </a:lnTo>
                  <a:lnTo>
                    <a:pt x="794" y="663"/>
                  </a:lnTo>
                  <a:lnTo>
                    <a:pt x="793" y="663"/>
                  </a:lnTo>
                  <a:lnTo>
                    <a:pt x="793" y="664"/>
                  </a:lnTo>
                  <a:lnTo>
                    <a:pt x="793" y="664"/>
                  </a:lnTo>
                  <a:lnTo>
                    <a:pt x="792" y="664"/>
                  </a:lnTo>
                  <a:lnTo>
                    <a:pt x="790" y="664"/>
                  </a:lnTo>
                  <a:lnTo>
                    <a:pt x="789" y="664"/>
                  </a:lnTo>
                  <a:lnTo>
                    <a:pt x="788" y="664"/>
                  </a:lnTo>
                  <a:lnTo>
                    <a:pt x="788" y="664"/>
                  </a:lnTo>
                  <a:lnTo>
                    <a:pt x="787" y="663"/>
                  </a:lnTo>
                  <a:lnTo>
                    <a:pt x="787" y="663"/>
                  </a:lnTo>
                  <a:lnTo>
                    <a:pt x="784" y="662"/>
                  </a:lnTo>
                  <a:lnTo>
                    <a:pt x="784" y="662"/>
                  </a:lnTo>
                  <a:lnTo>
                    <a:pt x="784" y="661"/>
                  </a:lnTo>
                  <a:lnTo>
                    <a:pt x="785" y="661"/>
                  </a:lnTo>
                  <a:lnTo>
                    <a:pt x="785" y="661"/>
                  </a:lnTo>
                  <a:lnTo>
                    <a:pt x="786" y="660"/>
                  </a:lnTo>
                  <a:lnTo>
                    <a:pt x="787" y="659"/>
                  </a:lnTo>
                  <a:lnTo>
                    <a:pt x="788" y="658"/>
                  </a:lnTo>
                  <a:lnTo>
                    <a:pt x="788" y="658"/>
                  </a:lnTo>
                  <a:lnTo>
                    <a:pt x="790" y="658"/>
                  </a:lnTo>
                  <a:lnTo>
                    <a:pt x="793" y="661"/>
                  </a:lnTo>
                  <a:lnTo>
                    <a:pt x="793" y="661"/>
                  </a:lnTo>
                  <a:lnTo>
                    <a:pt x="793" y="660"/>
                  </a:lnTo>
                  <a:lnTo>
                    <a:pt x="793" y="660"/>
                  </a:lnTo>
                  <a:lnTo>
                    <a:pt x="793" y="658"/>
                  </a:lnTo>
                  <a:lnTo>
                    <a:pt x="793" y="658"/>
                  </a:lnTo>
                  <a:lnTo>
                    <a:pt x="793" y="656"/>
                  </a:lnTo>
                  <a:lnTo>
                    <a:pt x="792" y="656"/>
                  </a:lnTo>
                  <a:lnTo>
                    <a:pt x="793" y="656"/>
                  </a:lnTo>
                  <a:lnTo>
                    <a:pt x="793" y="656"/>
                  </a:lnTo>
                  <a:lnTo>
                    <a:pt x="793" y="655"/>
                  </a:lnTo>
                  <a:lnTo>
                    <a:pt x="793" y="654"/>
                  </a:lnTo>
                  <a:lnTo>
                    <a:pt x="792" y="655"/>
                  </a:lnTo>
                  <a:lnTo>
                    <a:pt x="792" y="655"/>
                  </a:lnTo>
                  <a:lnTo>
                    <a:pt x="791" y="654"/>
                  </a:lnTo>
                  <a:lnTo>
                    <a:pt x="791" y="654"/>
                  </a:lnTo>
                  <a:lnTo>
                    <a:pt x="791" y="652"/>
                  </a:lnTo>
                  <a:lnTo>
                    <a:pt x="791" y="652"/>
                  </a:lnTo>
                  <a:lnTo>
                    <a:pt x="793" y="652"/>
                  </a:lnTo>
                  <a:lnTo>
                    <a:pt x="793" y="652"/>
                  </a:lnTo>
                  <a:lnTo>
                    <a:pt x="794" y="652"/>
                  </a:lnTo>
                  <a:lnTo>
                    <a:pt x="794" y="652"/>
                  </a:lnTo>
                  <a:lnTo>
                    <a:pt x="795" y="651"/>
                  </a:lnTo>
                  <a:lnTo>
                    <a:pt x="795" y="650"/>
                  </a:lnTo>
                  <a:lnTo>
                    <a:pt x="796" y="649"/>
                  </a:lnTo>
                  <a:lnTo>
                    <a:pt x="796" y="648"/>
                  </a:lnTo>
                  <a:lnTo>
                    <a:pt x="795" y="647"/>
                  </a:lnTo>
                  <a:lnTo>
                    <a:pt x="794" y="647"/>
                  </a:lnTo>
                  <a:lnTo>
                    <a:pt x="793" y="647"/>
                  </a:lnTo>
                  <a:lnTo>
                    <a:pt x="793" y="647"/>
                  </a:lnTo>
                  <a:lnTo>
                    <a:pt x="793" y="647"/>
                  </a:lnTo>
                  <a:lnTo>
                    <a:pt x="792" y="647"/>
                  </a:lnTo>
                  <a:lnTo>
                    <a:pt x="792" y="648"/>
                  </a:lnTo>
                  <a:lnTo>
                    <a:pt x="793" y="648"/>
                  </a:lnTo>
                  <a:lnTo>
                    <a:pt x="792" y="648"/>
                  </a:lnTo>
                  <a:lnTo>
                    <a:pt x="793" y="648"/>
                  </a:lnTo>
                  <a:lnTo>
                    <a:pt x="792" y="649"/>
                  </a:lnTo>
                  <a:lnTo>
                    <a:pt x="791" y="649"/>
                  </a:lnTo>
                  <a:lnTo>
                    <a:pt x="791" y="648"/>
                  </a:lnTo>
                  <a:lnTo>
                    <a:pt x="791" y="648"/>
                  </a:lnTo>
                  <a:lnTo>
                    <a:pt x="790" y="648"/>
                  </a:lnTo>
                  <a:lnTo>
                    <a:pt x="789" y="648"/>
                  </a:lnTo>
                  <a:lnTo>
                    <a:pt x="789" y="648"/>
                  </a:lnTo>
                  <a:lnTo>
                    <a:pt x="789" y="648"/>
                  </a:lnTo>
                  <a:lnTo>
                    <a:pt x="788" y="647"/>
                  </a:lnTo>
                  <a:lnTo>
                    <a:pt x="789" y="647"/>
                  </a:lnTo>
                  <a:lnTo>
                    <a:pt x="789" y="646"/>
                  </a:lnTo>
                  <a:lnTo>
                    <a:pt x="789" y="645"/>
                  </a:lnTo>
                  <a:lnTo>
                    <a:pt x="789" y="644"/>
                  </a:lnTo>
                  <a:lnTo>
                    <a:pt x="788" y="644"/>
                  </a:lnTo>
                  <a:lnTo>
                    <a:pt x="788" y="643"/>
                  </a:lnTo>
                  <a:lnTo>
                    <a:pt x="788" y="643"/>
                  </a:lnTo>
                  <a:lnTo>
                    <a:pt x="787" y="641"/>
                  </a:lnTo>
                  <a:lnTo>
                    <a:pt x="787" y="640"/>
                  </a:lnTo>
                  <a:lnTo>
                    <a:pt x="786" y="638"/>
                  </a:lnTo>
                  <a:lnTo>
                    <a:pt x="785" y="637"/>
                  </a:lnTo>
                  <a:lnTo>
                    <a:pt x="784" y="637"/>
                  </a:lnTo>
                  <a:lnTo>
                    <a:pt x="784" y="635"/>
                  </a:lnTo>
                  <a:lnTo>
                    <a:pt x="784" y="633"/>
                  </a:lnTo>
                  <a:lnTo>
                    <a:pt x="783" y="632"/>
                  </a:lnTo>
                  <a:lnTo>
                    <a:pt x="783" y="630"/>
                  </a:lnTo>
                  <a:lnTo>
                    <a:pt x="783" y="630"/>
                  </a:lnTo>
                  <a:lnTo>
                    <a:pt x="783" y="630"/>
                  </a:lnTo>
                  <a:lnTo>
                    <a:pt x="783" y="629"/>
                  </a:lnTo>
                  <a:lnTo>
                    <a:pt x="783" y="629"/>
                  </a:lnTo>
                  <a:lnTo>
                    <a:pt x="783" y="628"/>
                  </a:lnTo>
                  <a:lnTo>
                    <a:pt x="784" y="626"/>
                  </a:lnTo>
                  <a:lnTo>
                    <a:pt x="784" y="626"/>
                  </a:lnTo>
                  <a:lnTo>
                    <a:pt x="784" y="626"/>
                  </a:lnTo>
                  <a:lnTo>
                    <a:pt x="783" y="626"/>
                  </a:lnTo>
                  <a:lnTo>
                    <a:pt x="782" y="625"/>
                  </a:lnTo>
                  <a:lnTo>
                    <a:pt x="781" y="625"/>
                  </a:lnTo>
                  <a:lnTo>
                    <a:pt x="780" y="626"/>
                  </a:lnTo>
                  <a:lnTo>
                    <a:pt x="780" y="626"/>
                  </a:lnTo>
                  <a:lnTo>
                    <a:pt x="780" y="626"/>
                  </a:lnTo>
                  <a:lnTo>
                    <a:pt x="780" y="627"/>
                  </a:lnTo>
                  <a:lnTo>
                    <a:pt x="780" y="627"/>
                  </a:lnTo>
                  <a:lnTo>
                    <a:pt x="780" y="627"/>
                  </a:lnTo>
                  <a:lnTo>
                    <a:pt x="779" y="629"/>
                  </a:lnTo>
                  <a:lnTo>
                    <a:pt x="779" y="629"/>
                  </a:lnTo>
                  <a:lnTo>
                    <a:pt x="778" y="629"/>
                  </a:lnTo>
                  <a:lnTo>
                    <a:pt x="778" y="630"/>
                  </a:lnTo>
                  <a:lnTo>
                    <a:pt x="778" y="630"/>
                  </a:lnTo>
                  <a:lnTo>
                    <a:pt x="778" y="630"/>
                  </a:lnTo>
                  <a:lnTo>
                    <a:pt x="777" y="630"/>
                  </a:lnTo>
                  <a:lnTo>
                    <a:pt x="777" y="631"/>
                  </a:lnTo>
                  <a:lnTo>
                    <a:pt x="776" y="631"/>
                  </a:lnTo>
                  <a:lnTo>
                    <a:pt x="775" y="632"/>
                  </a:lnTo>
                  <a:lnTo>
                    <a:pt x="774" y="632"/>
                  </a:lnTo>
                  <a:lnTo>
                    <a:pt x="773" y="633"/>
                  </a:lnTo>
                  <a:lnTo>
                    <a:pt x="772" y="633"/>
                  </a:lnTo>
                  <a:lnTo>
                    <a:pt x="771" y="634"/>
                  </a:lnTo>
                  <a:lnTo>
                    <a:pt x="770" y="633"/>
                  </a:lnTo>
                  <a:lnTo>
                    <a:pt x="769" y="633"/>
                  </a:lnTo>
                  <a:lnTo>
                    <a:pt x="769" y="634"/>
                  </a:lnTo>
                  <a:lnTo>
                    <a:pt x="767" y="634"/>
                  </a:lnTo>
                  <a:lnTo>
                    <a:pt x="767" y="634"/>
                  </a:lnTo>
                  <a:lnTo>
                    <a:pt x="767" y="633"/>
                  </a:lnTo>
                  <a:lnTo>
                    <a:pt x="767" y="633"/>
                  </a:lnTo>
                  <a:lnTo>
                    <a:pt x="766" y="632"/>
                  </a:lnTo>
                  <a:lnTo>
                    <a:pt x="765" y="632"/>
                  </a:lnTo>
                  <a:lnTo>
                    <a:pt x="765" y="633"/>
                  </a:lnTo>
                  <a:lnTo>
                    <a:pt x="766" y="633"/>
                  </a:lnTo>
                  <a:lnTo>
                    <a:pt x="766" y="635"/>
                  </a:lnTo>
                  <a:lnTo>
                    <a:pt x="766" y="635"/>
                  </a:lnTo>
                  <a:lnTo>
                    <a:pt x="766" y="636"/>
                  </a:lnTo>
                  <a:lnTo>
                    <a:pt x="765" y="636"/>
                  </a:lnTo>
                  <a:lnTo>
                    <a:pt x="764" y="636"/>
                  </a:lnTo>
                  <a:lnTo>
                    <a:pt x="763" y="636"/>
                  </a:lnTo>
                  <a:lnTo>
                    <a:pt x="762" y="635"/>
                  </a:lnTo>
                  <a:lnTo>
                    <a:pt x="759" y="635"/>
                  </a:lnTo>
                  <a:lnTo>
                    <a:pt x="759" y="636"/>
                  </a:lnTo>
                  <a:lnTo>
                    <a:pt x="758" y="636"/>
                  </a:lnTo>
                  <a:lnTo>
                    <a:pt x="757" y="637"/>
                  </a:lnTo>
                  <a:lnTo>
                    <a:pt x="757" y="637"/>
                  </a:lnTo>
                  <a:lnTo>
                    <a:pt x="757" y="638"/>
                  </a:lnTo>
                  <a:lnTo>
                    <a:pt x="758" y="638"/>
                  </a:lnTo>
                  <a:lnTo>
                    <a:pt x="758" y="639"/>
                  </a:lnTo>
                  <a:lnTo>
                    <a:pt x="758" y="639"/>
                  </a:lnTo>
                  <a:lnTo>
                    <a:pt x="757" y="640"/>
                  </a:lnTo>
                  <a:lnTo>
                    <a:pt x="756" y="640"/>
                  </a:lnTo>
                  <a:lnTo>
                    <a:pt x="755" y="640"/>
                  </a:lnTo>
                  <a:lnTo>
                    <a:pt x="753" y="639"/>
                  </a:lnTo>
                  <a:lnTo>
                    <a:pt x="753" y="639"/>
                  </a:lnTo>
                  <a:lnTo>
                    <a:pt x="752" y="639"/>
                  </a:lnTo>
                  <a:lnTo>
                    <a:pt x="752" y="639"/>
                  </a:lnTo>
                  <a:lnTo>
                    <a:pt x="751" y="640"/>
                  </a:lnTo>
                  <a:lnTo>
                    <a:pt x="751" y="640"/>
                  </a:lnTo>
                  <a:lnTo>
                    <a:pt x="750" y="639"/>
                  </a:lnTo>
                  <a:lnTo>
                    <a:pt x="749" y="639"/>
                  </a:lnTo>
                  <a:lnTo>
                    <a:pt x="749" y="640"/>
                  </a:lnTo>
                  <a:lnTo>
                    <a:pt x="749" y="641"/>
                  </a:lnTo>
                  <a:lnTo>
                    <a:pt x="749" y="641"/>
                  </a:lnTo>
                  <a:lnTo>
                    <a:pt x="749" y="642"/>
                  </a:lnTo>
                  <a:lnTo>
                    <a:pt x="748" y="641"/>
                  </a:lnTo>
                  <a:lnTo>
                    <a:pt x="748" y="641"/>
                  </a:lnTo>
                  <a:lnTo>
                    <a:pt x="748" y="640"/>
                  </a:lnTo>
                  <a:lnTo>
                    <a:pt x="748" y="640"/>
                  </a:lnTo>
                  <a:lnTo>
                    <a:pt x="748" y="640"/>
                  </a:lnTo>
                  <a:lnTo>
                    <a:pt x="747" y="639"/>
                  </a:lnTo>
                  <a:lnTo>
                    <a:pt x="746" y="639"/>
                  </a:lnTo>
                  <a:lnTo>
                    <a:pt x="746" y="641"/>
                  </a:lnTo>
                  <a:lnTo>
                    <a:pt x="746" y="641"/>
                  </a:lnTo>
                  <a:lnTo>
                    <a:pt x="745" y="642"/>
                  </a:lnTo>
                  <a:lnTo>
                    <a:pt x="745" y="642"/>
                  </a:lnTo>
                  <a:lnTo>
                    <a:pt x="744" y="641"/>
                  </a:lnTo>
                  <a:lnTo>
                    <a:pt x="743" y="639"/>
                  </a:lnTo>
                  <a:lnTo>
                    <a:pt x="742" y="639"/>
                  </a:lnTo>
                  <a:lnTo>
                    <a:pt x="741" y="637"/>
                  </a:lnTo>
                  <a:lnTo>
                    <a:pt x="740" y="635"/>
                  </a:lnTo>
                  <a:lnTo>
                    <a:pt x="740" y="633"/>
                  </a:lnTo>
                  <a:lnTo>
                    <a:pt x="739" y="632"/>
                  </a:lnTo>
                  <a:lnTo>
                    <a:pt x="739" y="631"/>
                  </a:lnTo>
                  <a:lnTo>
                    <a:pt x="739" y="630"/>
                  </a:lnTo>
                  <a:lnTo>
                    <a:pt x="739" y="629"/>
                  </a:lnTo>
                  <a:lnTo>
                    <a:pt x="740" y="628"/>
                  </a:lnTo>
                  <a:lnTo>
                    <a:pt x="739" y="627"/>
                  </a:lnTo>
                  <a:lnTo>
                    <a:pt x="739" y="626"/>
                  </a:lnTo>
                  <a:lnTo>
                    <a:pt x="740" y="625"/>
                  </a:lnTo>
                  <a:lnTo>
                    <a:pt x="740" y="624"/>
                  </a:lnTo>
                  <a:lnTo>
                    <a:pt x="740" y="624"/>
                  </a:lnTo>
                  <a:lnTo>
                    <a:pt x="740" y="624"/>
                  </a:lnTo>
                  <a:lnTo>
                    <a:pt x="739" y="623"/>
                  </a:lnTo>
                  <a:lnTo>
                    <a:pt x="738" y="622"/>
                  </a:lnTo>
                  <a:lnTo>
                    <a:pt x="738" y="622"/>
                  </a:lnTo>
                  <a:lnTo>
                    <a:pt x="737" y="622"/>
                  </a:lnTo>
                  <a:lnTo>
                    <a:pt x="737" y="622"/>
                  </a:lnTo>
                  <a:lnTo>
                    <a:pt x="736" y="622"/>
                  </a:lnTo>
                  <a:lnTo>
                    <a:pt x="736" y="622"/>
                  </a:lnTo>
                  <a:lnTo>
                    <a:pt x="736" y="622"/>
                  </a:lnTo>
                  <a:lnTo>
                    <a:pt x="736" y="621"/>
                  </a:lnTo>
                  <a:lnTo>
                    <a:pt x="737" y="621"/>
                  </a:lnTo>
                  <a:lnTo>
                    <a:pt x="736" y="620"/>
                  </a:lnTo>
                  <a:lnTo>
                    <a:pt x="737" y="619"/>
                  </a:lnTo>
                  <a:lnTo>
                    <a:pt x="737" y="619"/>
                  </a:lnTo>
                  <a:lnTo>
                    <a:pt x="736" y="619"/>
                  </a:lnTo>
                  <a:lnTo>
                    <a:pt x="736" y="618"/>
                  </a:lnTo>
                  <a:lnTo>
                    <a:pt x="736" y="618"/>
                  </a:lnTo>
                  <a:lnTo>
                    <a:pt x="736" y="618"/>
                  </a:lnTo>
                  <a:lnTo>
                    <a:pt x="737" y="618"/>
                  </a:lnTo>
                  <a:lnTo>
                    <a:pt x="736" y="617"/>
                  </a:lnTo>
                  <a:lnTo>
                    <a:pt x="737" y="617"/>
                  </a:lnTo>
                  <a:lnTo>
                    <a:pt x="738" y="617"/>
                  </a:lnTo>
                  <a:lnTo>
                    <a:pt x="738" y="617"/>
                  </a:lnTo>
                  <a:lnTo>
                    <a:pt x="739" y="617"/>
                  </a:lnTo>
                  <a:lnTo>
                    <a:pt x="740" y="617"/>
                  </a:lnTo>
                  <a:lnTo>
                    <a:pt x="741" y="617"/>
                  </a:lnTo>
                  <a:lnTo>
                    <a:pt x="742" y="617"/>
                  </a:lnTo>
                  <a:lnTo>
                    <a:pt x="742" y="617"/>
                  </a:lnTo>
                  <a:lnTo>
                    <a:pt x="743" y="617"/>
                  </a:lnTo>
                  <a:lnTo>
                    <a:pt x="743" y="617"/>
                  </a:lnTo>
                  <a:lnTo>
                    <a:pt x="744" y="617"/>
                  </a:lnTo>
                  <a:lnTo>
                    <a:pt x="744" y="617"/>
                  </a:lnTo>
                  <a:lnTo>
                    <a:pt x="744" y="615"/>
                  </a:lnTo>
                  <a:lnTo>
                    <a:pt x="743" y="615"/>
                  </a:lnTo>
                  <a:lnTo>
                    <a:pt x="744" y="614"/>
                  </a:lnTo>
                  <a:lnTo>
                    <a:pt x="745" y="614"/>
                  </a:lnTo>
                  <a:lnTo>
                    <a:pt x="745" y="615"/>
                  </a:lnTo>
                  <a:lnTo>
                    <a:pt x="745" y="615"/>
                  </a:lnTo>
                  <a:lnTo>
                    <a:pt x="745" y="614"/>
                  </a:lnTo>
                  <a:lnTo>
                    <a:pt x="745" y="613"/>
                  </a:lnTo>
                  <a:lnTo>
                    <a:pt x="745" y="613"/>
                  </a:lnTo>
                  <a:lnTo>
                    <a:pt x="744" y="613"/>
                  </a:lnTo>
                  <a:lnTo>
                    <a:pt x="744" y="613"/>
                  </a:lnTo>
                  <a:lnTo>
                    <a:pt x="744" y="613"/>
                  </a:lnTo>
                  <a:lnTo>
                    <a:pt x="744" y="612"/>
                  </a:lnTo>
                  <a:lnTo>
                    <a:pt x="744" y="611"/>
                  </a:lnTo>
                  <a:lnTo>
                    <a:pt x="745" y="610"/>
                  </a:lnTo>
                  <a:lnTo>
                    <a:pt x="745" y="610"/>
                  </a:lnTo>
                  <a:lnTo>
                    <a:pt x="745" y="609"/>
                  </a:lnTo>
                  <a:lnTo>
                    <a:pt x="745" y="609"/>
                  </a:lnTo>
                  <a:lnTo>
                    <a:pt x="745" y="609"/>
                  </a:lnTo>
                  <a:lnTo>
                    <a:pt x="744" y="609"/>
                  </a:lnTo>
                  <a:lnTo>
                    <a:pt x="743" y="609"/>
                  </a:lnTo>
                  <a:lnTo>
                    <a:pt x="743" y="609"/>
                  </a:lnTo>
                  <a:lnTo>
                    <a:pt x="743" y="609"/>
                  </a:lnTo>
                  <a:lnTo>
                    <a:pt x="742" y="609"/>
                  </a:lnTo>
                  <a:lnTo>
                    <a:pt x="742" y="609"/>
                  </a:lnTo>
                  <a:lnTo>
                    <a:pt x="742" y="609"/>
                  </a:lnTo>
                  <a:lnTo>
                    <a:pt x="741" y="608"/>
                  </a:lnTo>
                  <a:lnTo>
                    <a:pt x="741" y="608"/>
                  </a:lnTo>
                  <a:lnTo>
                    <a:pt x="742" y="607"/>
                  </a:lnTo>
                  <a:lnTo>
                    <a:pt x="743" y="607"/>
                  </a:lnTo>
                  <a:lnTo>
                    <a:pt x="743" y="607"/>
                  </a:lnTo>
                  <a:lnTo>
                    <a:pt x="742" y="607"/>
                  </a:lnTo>
                  <a:lnTo>
                    <a:pt x="742" y="606"/>
                  </a:lnTo>
                  <a:lnTo>
                    <a:pt x="742" y="605"/>
                  </a:lnTo>
                  <a:lnTo>
                    <a:pt x="741" y="605"/>
                  </a:lnTo>
                  <a:lnTo>
                    <a:pt x="741" y="605"/>
                  </a:lnTo>
                  <a:lnTo>
                    <a:pt x="741" y="605"/>
                  </a:lnTo>
                  <a:lnTo>
                    <a:pt x="741" y="604"/>
                  </a:lnTo>
                  <a:lnTo>
                    <a:pt x="741" y="604"/>
                  </a:lnTo>
                  <a:lnTo>
                    <a:pt x="741" y="604"/>
                  </a:lnTo>
                  <a:lnTo>
                    <a:pt x="740" y="604"/>
                  </a:lnTo>
                  <a:lnTo>
                    <a:pt x="740" y="603"/>
                  </a:lnTo>
                  <a:lnTo>
                    <a:pt x="740" y="603"/>
                  </a:lnTo>
                  <a:lnTo>
                    <a:pt x="740" y="603"/>
                  </a:lnTo>
                  <a:lnTo>
                    <a:pt x="741" y="603"/>
                  </a:lnTo>
                  <a:lnTo>
                    <a:pt x="741" y="602"/>
                  </a:lnTo>
                  <a:lnTo>
                    <a:pt x="741" y="601"/>
                  </a:lnTo>
                  <a:lnTo>
                    <a:pt x="740" y="601"/>
                  </a:lnTo>
                  <a:lnTo>
                    <a:pt x="740" y="601"/>
                  </a:lnTo>
                  <a:lnTo>
                    <a:pt x="740" y="601"/>
                  </a:lnTo>
                  <a:lnTo>
                    <a:pt x="740" y="601"/>
                  </a:lnTo>
                  <a:lnTo>
                    <a:pt x="740" y="600"/>
                  </a:lnTo>
                  <a:lnTo>
                    <a:pt x="740" y="600"/>
                  </a:lnTo>
                  <a:lnTo>
                    <a:pt x="740" y="600"/>
                  </a:lnTo>
                  <a:lnTo>
                    <a:pt x="740" y="599"/>
                  </a:lnTo>
                  <a:lnTo>
                    <a:pt x="740" y="599"/>
                  </a:lnTo>
                  <a:lnTo>
                    <a:pt x="740" y="600"/>
                  </a:lnTo>
                  <a:lnTo>
                    <a:pt x="740" y="599"/>
                  </a:lnTo>
                  <a:lnTo>
                    <a:pt x="740" y="599"/>
                  </a:lnTo>
                  <a:lnTo>
                    <a:pt x="740" y="599"/>
                  </a:lnTo>
                  <a:lnTo>
                    <a:pt x="740" y="598"/>
                  </a:lnTo>
                  <a:lnTo>
                    <a:pt x="740" y="598"/>
                  </a:lnTo>
                  <a:lnTo>
                    <a:pt x="740" y="598"/>
                  </a:lnTo>
                  <a:lnTo>
                    <a:pt x="740" y="596"/>
                  </a:lnTo>
                  <a:lnTo>
                    <a:pt x="740" y="596"/>
                  </a:lnTo>
                  <a:lnTo>
                    <a:pt x="740" y="596"/>
                  </a:lnTo>
                  <a:lnTo>
                    <a:pt x="740" y="596"/>
                  </a:lnTo>
                  <a:lnTo>
                    <a:pt x="740" y="596"/>
                  </a:lnTo>
                  <a:lnTo>
                    <a:pt x="740" y="596"/>
                  </a:lnTo>
                  <a:lnTo>
                    <a:pt x="740" y="595"/>
                  </a:lnTo>
                  <a:lnTo>
                    <a:pt x="740" y="595"/>
                  </a:lnTo>
                  <a:lnTo>
                    <a:pt x="739" y="595"/>
                  </a:lnTo>
                  <a:lnTo>
                    <a:pt x="738" y="594"/>
                  </a:lnTo>
                  <a:lnTo>
                    <a:pt x="738" y="594"/>
                  </a:lnTo>
                  <a:lnTo>
                    <a:pt x="738" y="594"/>
                  </a:lnTo>
                  <a:lnTo>
                    <a:pt x="737" y="594"/>
                  </a:lnTo>
                  <a:lnTo>
                    <a:pt x="737" y="594"/>
                  </a:lnTo>
                  <a:lnTo>
                    <a:pt x="737" y="594"/>
                  </a:lnTo>
                  <a:lnTo>
                    <a:pt x="737" y="595"/>
                  </a:lnTo>
                  <a:lnTo>
                    <a:pt x="738" y="595"/>
                  </a:lnTo>
                  <a:lnTo>
                    <a:pt x="738" y="596"/>
                  </a:lnTo>
                  <a:lnTo>
                    <a:pt x="739" y="596"/>
                  </a:lnTo>
                  <a:lnTo>
                    <a:pt x="739" y="596"/>
                  </a:lnTo>
                  <a:lnTo>
                    <a:pt x="738" y="596"/>
                  </a:lnTo>
                  <a:lnTo>
                    <a:pt x="738" y="596"/>
                  </a:lnTo>
                  <a:lnTo>
                    <a:pt x="738" y="596"/>
                  </a:lnTo>
                  <a:lnTo>
                    <a:pt x="738" y="597"/>
                  </a:lnTo>
                  <a:lnTo>
                    <a:pt x="738" y="598"/>
                  </a:lnTo>
                  <a:lnTo>
                    <a:pt x="736" y="598"/>
                  </a:lnTo>
                  <a:lnTo>
                    <a:pt x="736" y="597"/>
                  </a:lnTo>
                  <a:lnTo>
                    <a:pt x="735" y="597"/>
                  </a:lnTo>
                  <a:lnTo>
                    <a:pt x="735" y="597"/>
                  </a:lnTo>
                  <a:lnTo>
                    <a:pt x="734" y="596"/>
                  </a:lnTo>
                  <a:lnTo>
                    <a:pt x="734" y="597"/>
                  </a:lnTo>
                  <a:lnTo>
                    <a:pt x="734" y="597"/>
                  </a:lnTo>
                  <a:lnTo>
                    <a:pt x="733" y="597"/>
                  </a:lnTo>
                  <a:lnTo>
                    <a:pt x="732" y="598"/>
                  </a:lnTo>
                  <a:lnTo>
                    <a:pt x="732" y="598"/>
                  </a:lnTo>
                  <a:lnTo>
                    <a:pt x="732" y="598"/>
                  </a:lnTo>
                  <a:lnTo>
                    <a:pt x="732" y="599"/>
                  </a:lnTo>
                  <a:lnTo>
                    <a:pt x="732" y="599"/>
                  </a:lnTo>
                  <a:lnTo>
                    <a:pt x="733" y="599"/>
                  </a:lnTo>
                  <a:lnTo>
                    <a:pt x="734" y="600"/>
                  </a:lnTo>
                  <a:lnTo>
                    <a:pt x="734" y="600"/>
                  </a:lnTo>
                  <a:lnTo>
                    <a:pt x="735" y="600"/>
                  </a:lnTo>
                  <a:lnTo>
                    <a:pt x="735" y="600"/>
                  </a:lnTo>
                  <a:lnTo>
                    <a:pt x="735" y="601"/>
                  </a:lnTo>
                  <a:lnTo>
                    <a:pt x="735" y="601"/>
                  </a:lnTo>
                  <a:lnTo>
                    <a:pt x="735" y="602"/>
                  </a:lnTo>
                  <a:lnTo>
                    <a:pt x="736" y="601"/>
                  </a:lnTo>
                  <a:lnTo>
                    <a:pt x="736" y="602"/>
                  </a:lnTo>
                  <a:lnTo>
                    <a:pt x="736" y="602"/>
                  </a:lnTo>
                  <a:lnTo>
                    <a:pt x="737" y="601"/>
                  </a:lnTo>
                  <a:lnTo>
                    <a:pt x="737" y="601"/>
                  </a:lnTo>
                  <a:lnTo>
                    <a:pt x="737" y="601"/>
                  </a:lnTo>
                  <a:lnTo>
                    <a:pt x="738" y="602"/>
                  </a:lnTo>
                  <a:lnTo>
                    <a:pt x="739" y="603"/>
                  </a:lnTo>
                  <a:lnTo>
                    <a:pt x="739" y="603"/>
                  </a:lnTo>
                  <a:lnTo>
                    <a:pt x="739" y="603"/>
                  </a:lnTo>
                  <a:lnTo>
                    <a:pt x="739" y="604"/>
                  </a:lnTo>
                  <a:lnTo>
                    <a:pt x="739" y="604"/>
                  </a:lnTo>
                  <a:lnTo>
                    <a:pt x="738" y="605"/>
                  </a:lnTo>
                  <a:lnTo>
                    <a:pt x="738" y="605"/>
                  </a:lnTo>
                  <a:lnTo>
                    <a:pt x="738" y="606"/>
                  </a:lnTo>
                  <a:lnTo>
                    <a:pt x="737" y="606"/>
                  </a:lnTo>
                  <a:lnTo>
                    <a:pt x="737" y="605"/>
                  </a:lnTo>
                  <a:lnTo>
                    <a:pt x="737" y="605"/>
                  </a:lnTo>
                  <a:lnTo>
                    <a:pt x="737" y="606"/>
                  </a:lnTo>
                  <a:lnTo>
                    <a:pt x="737" y="606"/>
                  </a:lnTo>
                  <a:lnTo>
                    <a:pt x="738" y="606"/>
                  </a:lnTo>
                  <a:lnTo>
                    <a:pt x="738" y="607"/>
                  </a:lnTo>
                  <a:lnTo>
                    <a:pt x="739" y="607"/>
                  </a:lnTo>
                  <a:lnTo>
                    <a:pt x="739" y="608"/>
                  </a:lnTo>
                  <a:lnTo>
                    <a:pt x="739" y="608"/>
                  </a:lnTo>
                  <a:lnTo>
                    <a:pt x="739" y="609"/>
                  </a:lnTo>
                  <a:lnTo>
                    <a:pt x="739" y="609"/>
                  </a:lnTo>
                  <a:lnTo>
                    <a:pt x="739" y="609"/>
                  </a:lnTo>
                  <a:lnTo>
                    <a:pt x="739" y="610"/>
                  </a:lnTo>
                  <a:lnTo>
                    <a:pt x="739" y="610"/>
                  </a:lnTo>
                  <a:lnTo>
                    <a:pt x="739" y="610"/>
                  </a:lnTo>
                  <a:lnTo>
                    <a:pt x="740" y="611"/>
                  </a:lnTo>
                  <a:lnTo>
                    <a:pt x="740" y="611"/>
                  </a:lnTo>
                  <a:lnTo>
                    <a:pt x="740" y="612"/>
                  </a:lnTo>
                  <a:lnTo>
                    <a:pt x="740" y="612"/>
                  </a:lnTo>
                  <a:lnTo>
                    <a:pt x="740" y="613"/>
                  </a:lnTo>
                  <a:lnTo>
                    <a:pt x="741" y="613"/>
                  </a:lnTo>
                  <a:lnTo>
                    <a:pt x="741" y="613"/>
                  </a:lnTo>
                  <a:lnTo>
                    <a:pt x="743" y="614"/>
                  </a:lnTo>
                  <a:lnTo>
                    <a:pt x="743" y="614"/>
                  </a:lnTo>
                  <a:lnTo>
                    <a:pt x="742" y="614"/>
                  </a:lnTo>
                  <a:lnTo>
                    <a:pt x="741" y="613"/>
                  </a:lnTo>
                  <a:lnTo>
                    <a:pt x="741" y="613"/>
                  </a:lnTo>
                  <a:lnTo>
                    <a:pt x="740" y="613"/>
                  </a:lnTo>
                  <a:lnTo>
                    <a:pt x="739" y="613"/>
                  </a:lnTo>
                  <a:lnTo>
                    <a:pt x="739" y="613"/>
                  </a:lnTo>
                  <a:lnTo>
                    <a:pt x="739" y="612"/>
                  </a:lnTo>
                  <a:lnTo>
                    <a:pt x="738" y="612"/>
                  </a:lnTo>
                  <a:lnTo>
                    <a:pt x="737" y="611"/>
                  </a:lnTo>
                  <a:lnTo>
                    <a:pt x="736" y="611"/>
                  </a:lnTo>
                  <a:lnTo>
                    <a:pt x="736" y="610"/>
                  </a:lnTo>
                  <a:lnTo>
                    <a:pt x="736" y="610"/>
                  </a:lnTo>
                  <a:lnTo>
                    <a:pt x="736" y="610"/>
                  </a:lnTo>
                  <a:lnTo>
                    <a:pt x="736" y="610"/>
                  </a:lnTo>
                  <a:lnTo>
                    <a:pt x="735" y="609"/>
                  </a:lnTo>
                  <a:lnTo>
                    <a:pt x="735" y="609"/>
                  </a:lnTo>
                  <a:lnTo>
                    <a:pt x="735" y="609"/>
                  </a:lnTo>
                  <a:lnTo>
                    <a:pt x="734" y="609"/>
                  </a:lnTo>
                  <a:lnTo>
                    <a:pt x="733" y="608"/>
                  </a:lnTo>
                  <a:lnTo>
                    <a:pt x="733" y="609"/>
                  </a:lnTo>
                  <a:lnTo>
                    <a:pt x="731" y="608"/>
                  </a:lnTo>
                  <a:lnTo>
                    <a:pt x="731" y="608"/>
                  </a:lnTo>
                  <a:lnTo>
                    <a:pt x="730" y="608"/>
                  </a:lnTo>
                  <a:lnTo>
                    <a:pt x="730" y="607"/>
                  </a:lnTo>
                  <a:lnTo>
                    <a:pt x="730" y="608"/>
                  </a:lnTo>
                  <a:lnTo>
                    <a:pt x="730" y="608"/>
                  </a:lnTo>
                  <a:lnTo>
                    <a:pt x="730" y="608"/>
                  </a:lnTo>
                  <a:lnTo>
                    <a:pt x="729" y="608"/>
                  </a:lnTo>
                  <a:lnTo>
                    <a:pt x="729" y="608"/>
                  </a:lnTo>
                  <a:lnTo>
                    <a:pt x="728" y="608"/>
                  </a:lnTo>
                  <a:lnTo>
                    <a:pt x="728" y="608"/>
                  </a:lnTo>
                  <a:lnTo>
                    <a:pt x="729" y="609"/>
                  </a:lnTo>
                  <a:lnTo>
                    <a:pt x="729" y="609"/>
                  </a:lnTo>
                  <a:lnTo>
                    <a:pt x="729" y="609"/>
                  </a:lnTo>
                  <a:lnTo>
                    <a:pt x="730" y="609"/>
                  </a:lnTo>
                  <a:lnTo>
                    <a:pt x="730" y="609"/>
                  </a:lnTo>
                  <a:lnTo>
                    <a:pt x="730" y="609"/>
                  </a:lnTo>
                  <a:lnTo>
                    <a:pt x="731" y="610"/>
                  </a:lnTo>
                  <a:lnTo>
                    <a:pt x="731" y="610"/>
                  </a:lnTo>
                  <a:lnTo>
                    <a:pt x="731" y="610"/>
                  </a:lnTo>
                  <a:lnTo>
                    <a:pt x="732" y="610"/>
                  </a:lnTo>
                  <a:lnTo>
                    <a:pt x="732" y="611"/>
                  </a:lnTo>
                  <a:lnTo>
                    <a:pt x="733" y="611"/>
                  </a:lnTo>
                  <a:lnTo>
                    <a:pt x="734" y="612"/>
                  </a:lnTo>
                  <a:lnTo>
                    <a:pt x="734" y="612"/>
                  </a:lnTo>
                  <a:lnTo>
                    <a:pt x="734" y="613"/>
                  </a:lnTo>
                  <a:lnTo>
                    <a:pt x="735" y="613"/>
                  </a:lnTo>
                  <a:lnTo>
                    <a:pt x="735" y="615"/>
                  </a:lnTo>
                  <a:lnTo>
                    <a:pt x="733" y="615"/>
                  </a:lnTo>
                  <a:lnTo>
                    <a:pt x="732" y="614"/>
                  </a:lnTo>
                  <a:lnTo>
                    <a:pt x="732" y="614"/>
                  </a:lnTo>
                  <a:lnTo>
                    <a:pt x="732" y="614"/>
                  </a:lnTo>
                  <a:lnTo>
                    <a:pt x="732" y="616"/>
                  </a:lnTo>
                  <a:lnTo>
                    <a:pt x="733" y="616"/>
                  </a:lnTo>
                  <a:lnTo>
                    <a:pt x="734" y="617"/>
                  </a:lnTo>
                  <a:lnTo>
                    <a:pt x="734" y="617"/>
                  </a:lnTo>
                  <a:lnTo>
                    <a:pt x="735" y="618"/>
                  </a:lnTo>
                  <a:lnTo>
                    <a:pt x="736" y="618"/>
                  </a:lnTo>
                  <a:lnTo>
                    <a:pt x="736" y="619"/>
                  </a:lnTo>
                  <a:lnTo>
                    <a:pt x="736" y="619"/>
                  </a:lnTo>
                  <a:lnTo>
                    <a:pt x="736" y="619"/>
                  </a:lnTo>
                  <a:lnTo>
                    <a:pt x="736" y="620"/>
                  </a:lnTo>
                  <a:lnTo>
                    <a:pt x="736" y="621"/>
                  </a:lnTo>
                  <a:lnTo>
                    <a:pt x="735" y="621"/>
                  </a:lnTo>
                  <a:lnTo>
                    <a:pt x="735" y="622"/>
                  </a:lnTo>
                  <a:lnTo>
                    <a:pt x="735" y="622"/>
                  </a:lnTo>
                  <a:lnTo>
                    <a:pt x="735" y="622"/>
                  </a:lnTo>
                  <a:lnTo>
                    <a:pt x="734" y="622"/>
                  </a:lnTo>
                  <a:lnTo>
                    <a:pt x="734" y="623"/>
                  </a:lnTo>
                  <a:lnTo>
                    <a:pt x="734" y="624"/>
                  </a:lnTo>
                  <a:lnTo>
                    <a:pt x="735" y="625"/>
                  </a:lnTo>
                  <a:lnTo>
                    <a:pt x="734" y="625"/>
                  </a:lnTo>
                  <a:lnTo>
                    <a:pt x="733" y="625"/>
                  </a:lnTo>
                  <a:lnTo>
                    <a:pt x="732" y="625"/>
                  </a:lnTo>
                  <a:lnTo>
                    <a:pt x="732" y="626"/>
                  </a:lnTo>
                  <a:lnTo>
                    <a:pt x="731" y="626"/>
                  </a:lnTo>
                  <a:lnTo>
                    <a:pt x="730" y="626"/>
                  </a:lnTo>
                  <a:lnTo>
                    <a:pt x="730" y="626"/>
                  </a:lnTo>
                  <a:lnTo>
                    <a:pt x="730" y="624"/>
                  </a:lnTo>
                  <a:lnTo>
                    <a:pt x="730" y="623"/>
                  </a:lnTo>
                  <a:lnTo>
                    <a:pt x="729" y="623"/>
                  </a:lnTo>
                  <a:lnTo>
                    <a:pt x="729" y="624"/>
                  </a:lnTo>
                  <a:lnTo>
                    <a:pt x="729" y="624"/>
                  </a:lnTo>
                  <a:lnTo>
                    <a:pt x="729" y="625"/>
                  </a:lnTo>
                  <a:lnTo>
                    <a:pt x="729" y="625"/>
                  </a:lnTo>
                  <a:lnTo>
                    <a:pt x="728" y="626"/>
                  </a:lnTo>
                  <a:lnTo>
                    <a:pt x="728" y="626"/>
                  </a:lnTo>
                  <a:lnTo>
                    <a:pt x="728" y="626"/>
                  </a:lnTo>
                  <a:lnTo>
                    <a:pt x="728" y="626"/>
                  </a:lnTo>
                  <a:lnTo>
                    <a:pt x="728" y="626"/>
                  </a:lnTo>
                  <a:lnTo>
                    <a:pt x="728" y="627"/>
                  </a:lnTo>
                  <a:lnTo>
                    <a:pt x="728" y="628"/>
                  </a:lnTo>
                  <a:lnTo>
                    <a:pt x="729" y="628"/>
                  </a:lnTo>
                  <a:lnTo>
                    <a:pt x="729" y="629"/>
                  </a:lnTo>
                  <a:lnTo>
                    <a:pt x="728" y="629"/>
                  </a:lnTo>
                  <a:lnTo>
                    <a:pt x="727" y="630"/>
                  </a:lnTo>
                  <a:lnTo>
                    <a:pt x="726" y="629"/>
                  </a:lnTo>
                  <a:lnTo>
                    <a:pt x="725" y="628"/>
                  </a:lnTo>
                  <a:lnTo>
                    <a:pt x="724" y="628"/>
                  </a:lnTo>
                  <a:lnTo>
                    <a:pt x="723" y="628"/>
                  </a:lnTo>
                  <a:lnTo>
                    <a:pt x="723" y="627"/>
                  </a:lnTo>
                  <a:lnTo>
                    <a:pt x="723" y="626"/>
                  </a:lnTo>
                  <a:lnTo>
                    <a:pt x="723" y="626"/>
                  </a:lnTo>
                  <a:lnTo>
                    <a:pt x="723" y="626"/>
                  </a:lnTo>
                  <a:lnTo>
                    <a:pt x="721" y="625"/>
                  </a:lnTo>
                  <a:lnTo>
                    <a:pt x="720" y="625"/>
                  </a:lnTo>
                  <a:lnTo>
                    <a:pt x="720" y="625"/>
                  </a:lnTo>
                  <a:lnTo>
                    <a:pt x="719" y="625"/>
                  </a:lnTo>
                  <a:lnTo>
                    <a:pt x="719" y="625"/>
                  </a:lnTo>
                  <a:lnTo>
                    <a:pt x="719" y="624"/>
                  </a:lnTo>
                  <a:lnTo>
                    <a:pt x="719" y="623"/>
                  </a:lnTo>
                  <a:lnTo>
                    <a:pt x="719" y="622"/>
                  </a:lnTo>
                  <a:lnTo>
                    <a:pt x="719" y="622"/>
                  </a:lnTo>
                  <a:lnTo>
                    <a:pt x="719" y="622"/>
                  </a:lnTo>
                  <a:lnTo>
                    <a:pt x="719" y="621"/>
                  </a:lnTo>
                  <a:lnTo>
                    <a:pt x="719" y="621"/>
                  </a:lnTo>
                  <a:lnTo>
                    <a:pt x="718" y="620"/>
                  </a:lnTo>
                  <a:lnTo>
                    <a:pt x="718" y="618"/>
                  </a:lnTo>
                  <a:lnTo>
                    <a:pt x="719" y="618"/>
                  </a:lnTo>
                  <a:lnTo>
                    <a:pt x="719" y="617"/>
                  </a:lnTo>
                  <a:lnTo>
                    <a:pt x="718" y="617"/>
                  </a:lnTo>
                  <a:lnTo>
                    <a:pt x="718" y="615"/>
                  </a:lnTo>
                  <a:lnTo>
                    <a:pt x="718" y="614"/>
                  </a:lnTo>
                  <a:lnTo>
                    <a:pt x="717" y="614"/>
                  </a:lnTo>
                  <a:lnTo>
                    <a:pt x="717" y="613"/>
                  </a:lnTo>
                  <a:lnTo>
                    <a:pt x="717" y="613"/>
                  </a:lnTo>
                  <a:lnTo>
                    <a:pt x="717" y="613"/>
                  </a:lnTo>
                  <a:lnTo>
                    <a:pt x="718" y="613"/>
                  </a:lnTo>
                  <a:lnTo>
                    <a:pt x="718" y="612"/>
                  </a:lnTo>
                  <a:lnTo>
                    <a:pt x="718" y="611"/>
                  </a:lnTo>
                  <a:lnTo>
                    <a:pt x="718" y="610"/>
                  </a:lnTo>
                  <a:lnTo>
                    <a:pt x="719" y="609"/>
                  </a:lnTo>
                  <a:lnTo>
                    <a:pt x="718" y="609"/>
                  </a:lnTo>
                  <a:lnTo>
                    <a:pt x="718" y="609"/>
                  </a:lnTo>
                  <a:lnTo>
                    <a:pt x="717" y="608"/>
                  </a:lnTo>
                  <a:lnTo>
                    <a:pt x="718" y="608"/>
                  </a:lnTo>
                  <a:lnTo>
                    <a:pt x="719" y="607"/>
                  </a:lnTo>
                  <a:lnTo>
                    <a:pt x="718" y="607"/>
                  </a:lnTo>
                  <a:lnTo>
                    <a:pt x="718" y="607"/>
                  </a:lnTo>
                  <a:lnTo>
                    <a:pt x="718" y="605"/>
                  </a:lnTo>
                  <a:lnTo>
                    <a:pt x="719" y="605"/>
                  </a:lnTo>
                  <a:lnTo>
                    <a:pt x="718" y="603"/>
                  </a:lnTo>
                  <a:lnTo>
                    <a:pt x="719" y="603"/>
                  </a:lnTo>
                  <a:lnTo>
                    <a:pt x="719" y="603"/>
                  </a:lnTo>
                  <a:lnTo>
                    <a:pt x="719" y="602"/>
                  </a:lnTo>
                  <a:lnTo>
                    <a:pt x="719" y="602"/>
                  </a:lnTo>
                  <a:lnTo>
                    <a:pt x="720" y="601"/>
                  </a:lnTo>
                  <a:lnTo>
                    <a:pt x="720" y="600"/>
                  </a:lnTo>
                  <a:lnTo>
                    <a:pt x="719" y="600"/>
                  </a:lnTo>
                  <a:lnTo>
                    <a:pt x="719" y="600"/>
                  </a:lnTo>
                  <a:lnTo>
                    <a:pt x="719" y="599"/>
                  </a:lnTo>
                  <a:lnTo>
                    <a:pt x="719" y="598"/>
                  </a:lnTo>
                  <a:lnTo>
                    <a:pt x="719" y="597"/>
                  </a:lnTo>
                  <a:lnTo>
                    <a:pt x="719" y="596"/>
                  </a:lnTo>
                  <a:lnTo>
                    <a:pt x="720" y="596"/>
                  </a:lnTo>
                  <a:lnTo>
                    <a:pt x="720" y="596"/>
                  </a:lnTo>
                  <a:lnTo>
                    <a:pt x="720" y="596"/>
                  </a:lnTo>
                  <a:lnTo>
                    <a:pt x="720" y="596"/>
                  </a:lnTo>
                  <a:lnTo>
                    <a:pt x="721" y="596"/>
                  </a:lnTo>
                  <a:lnTo>
                    <a:pt x="721" y="596"/>
                  </a:lnTo>
                  <a:lnTo>
                    <a:pt x="721" y="597"/>
                  </a:lnTo>
                  <a:lnTo>
                    <a:pt x="721" y="596"/>
                  </a:lnTo>
                  <a:lnTo>
                    <a:pt x="722" y="596"/>
                  </a:lnTo>
                  <a:lnTo>
                    <a:pt x="723" y="596"/>
                  </a:lnTo>
                  <a:lnTo>
                    <a:pt x="723" y="595"/>
                  </a:lnTo>
                  <a:lnTo>
                    <a:pt x="723" y="595"/>
                  </a:lnTo>
                  <a:lnTo>
                    <a:pt x="722" y="594"/>
                  </a:lnTo>
                  <a:lnTo>
                    <a:pt x="721" y="594"/>
                  </a:lnTo>
                  <a:lnTo>
                    <a:pt x="721" y="594"/>
                  </a:lnTo>
                  <a:lnTo>
                    <a:pt x="720" y="593"/>
                  </a:lnTo>
                  <a:lnTo>
                    <a:pt x="720" y="592"/>
                  </a:lnTo>
                  <a:lnTo>
                    <a:pt x="720" y="591"/>
                  </a:lnTo>
                  <a:lnTo>
                    <a:pt x="720" y="591"/>
                  </a:lnTo>
                  <a:lnTo>
                    <a:pt x="720" y="590"/>
                  </a:lnTo>
                  <a:lnTo>
                    <a:pt x="720" y="588"/>
                  </a:lnTo>
                  <a:lnTo>
                    <a:pt x="720" y="587"/>
                  </a:lnTo>
                  <a:lnTo>
                    <a:pt x="719" y="587"/>
                  </a:lnTo>
                  <a:lnTo>
                    <a:pt x="719" y="586"/>
                  </a:lnTo>
                  <a:lnTo>
                    <a:pt x="719" y="585"/>
                  </a:lnTo>
                  <a:lnTo>
                    <a:pt x="719" y="585"/>
                  </a:lnTo>
                  <a:lnTo>
                    <a:pt x="719" y="585"/>
                  </a:lnTo>
                  <a:lnTo>
                    <a:pt x="719" y="583"/>
                  </a:lnTo>
                  <a:lnTo>
                    <a:pt x="720" y="583"/>
                  </a:lnTo>
                  <a:lnTo>
                    <a:pt x="720" y="583"/>
                  </a:lnTo>
                  <a:lnTo>
                    <a:pt x="719" y="583"/>
                  </a:lnTo>
                  <a:lnTo>
                    <a:pt x="719" y="583"/>
                  </a:lnTo>
                  <a:lnTo>
                    <a:pt x="719" y="582"/>
                  </a:lnTo>
                  <a:lnTo>
                    <a:pt x="720" y="582"/>
                  </a:lnTo>
                  <a:lnTo>
                    <a:pt x="720" y="581"/>
                  </a:lnTo>
                  <a:lnTo>
                    <a:pt x="720" y="581"/>
                  </a:lnTo>
                  <a:lnTo>
                    <a:pt x="720" y="581"/>
                  </a:lnTo>
                  <a:lnTo>
                    <a:pt x="720" y="580"/>
                  </a:lnTo>
                  <a:lnTo>
                    <a:pt x="719" y="580"/>
                  </a:lnTo>
                  <a:lnTo>
                    <a:pt x="719" y="580"/>
                  </a:lnTo>
                  <a:lnTo>
                    <a:pt x="719" y="579"/>
                  </a:lnTo>
                  <a:lnTo>
                    <a:pt x="719" y="579"/>
                  </a:lnTo>
                  <a:lnTo>
                    <a:pt x="719" y="578"/>
                  </a:lnTo>
                  <a:lnTo>
                    <a:pt x="719" y="578"/>
                  </a:lnTo>
                  <a:lnTo>
                    <a:pt x="719" y="578"/>
                  </a:lnTo>
                  <a:lnTo>
                    <a:pt x="720" y="578"/>
                  </a:lnTo>
                  <a:lnTo>
                    <a:pt x="720" y="577"/>
                  </a:lnTo>
                  <a:lnTo>
                    <a:pt x="720" y="576"/>
                  </a:lnTo>
                  <a:lnTo>
                    <a:pt x="721" y="575"/>
                  </a:lnTo>
                  <a:lnTo>
                    <a:pt x="723" y="574"/>
                  </a:lnTo>
                  <a:lnTo>
                    <a:pt x="723" y="574"/>
                  </a:lnTo>
                  <a:lnTo>
                    <a:pt x="723" y="574"/>
                  </a:lnTo>
                  <a:lnTo>
                    <a:pt x="724" y="574"/>
                  </a:lnTo>
                  <a:lnTo>
                    <a:pt x="724" y="571"/>
                  </a:lnTo>
                  <a:lnTo>
                    <a:pt x="725" y="571"/>
                  </a:lnTo>
                  <a:lnTo>
                    <a:pt x="724" y="570"/>
                  </a:lnTo>
                  <a:lnTo>
                    <a:pt x="724" y="570"/>
                  </a:lnTo>
                  <a:lnTo>
                    <a:pt x="723" y="569"/>
                  </a:lnTo>
                  <a:lnTo>
                    <a:pt x="723" y="569"/>
                  </a:lnTo>
                  <a:lnTo>
                    <a:pt x="723" y="570"/>
                  </a:lnTo>
                  <a:lnTo>
                    <a:pt x="722" y="570"/>
                  </a:lnTo>
                  <a:lnTo>
                    <a:pt x="721" y="569"/>
                  </a:lnTo>
                  <a:lnTo>
                    <a:pt x="721" y="568"/>
                  </a:lnTo>
                  <a:lnTo>
                    <a:pt x="722" y="568"/>
                  </a:lnTo>
                  <a:lnTo>
                    <a:pt x="723" y="568"/>
                  </a:lnTo>
                  <a:lnTo>
                    <a:pt x="723" y="568"/>
                  </a:lnTo>
                  <a:lnTo>
                    <a:pt x="724" y="568"/>
                  </a:lnTo>
                  <a:lnTo>
                    <a:pt x="724" y="569"/>
                  </a:lnTo>
                  <a:lnTo>
                    <a:pt x="724" y="569"/>
                  </a:lnTo>
                  <a:lnTo>
                    <a:pt x="725" y="569"/>
                  </a:lnTo>
                  <a:lnTo>
                    <a:pt x="725" y="569"/>
                  </a:lnTo>
                  <a:lnTo>
                    <a:pt x="726" y="569"/>
                  </a:lnTo>
                  <a:lnTo>
                    <a:pt x="726" y="568"/>
                  </a:lnTo>
                  <a:lnTo>
                    <a:pt x="727" y="568"/>
                  </a:lnTo>
                  <a:lnTo>
                    <a:pt x="727" y="568"/>
                  </a:lnTo>
                  <a:lnTo>
                    <a:pt x="727" y="567"/>
                  </a:lnTo>
                  <a:lnTo>
                    <a:pt x="728" y="567"/>
                  </a:lnTo>
                  <a:lnTo>
                    <a:pt x="729" y="567"/>
                  </a:lnTo>
                  <a:lnTo>
                    <a:pt x="730" y="567"/>
                  </a:lnTo>
                  <a:lnTo>
                    <a:pt x="731" y="567"/>
                  </a:lnTo>
                  <a:lnTo>
                    <a:pt x="731" y="567"/>
                  </a:lnTo>
                  <a:lnTo>
                    <a:pt x="732" y="567"/>
                  </a:lnTo>
                  <a:lnTo>
                    <a:pt x="733" y="565"/>
                  </a:lnTo>
                  <a:lnTo>
                    <a:pt x="734" y="565"/>
                  </a:lnTo>
                  <a:lnTo>
                    <a:pt x="734" y="565"/>
                  </a:lnTo>
                  <a:lnTo>
                    <a:pt x="735" y="565"/>
                  </a:lnTo>
                  <a:lnTo>
                    <a:pt x="736" y="565"/>
                  </a:lnTo>
                  <a:lnTo>
                    <a:pt x="736" y="565"/>
                  </a:lnTo>
                  <a:lnTo>
                    <a:pt x="736" y="565"/>
                  </a:lnTo>
                  <a:lnTo>
                    <a:pt x="736" y="565"/>
                  </a:lnTo>
                  <a:lnTo>
                    <a:pt x="737" y="564"/>
                  </a:lnTo>
                  <a:lnTo>
                    <a:pt x="737" y="563"/>
                  </a:lnTo>
                  <a:lnTo>
                    <a:pt x="738" y="563"/>
                  </a:lnTo>
                  <a:lnTo>
                    <a:pt x="739" y="563"/>
                  </a:lnTo>
                  <a:lnTo>
                    <a:pt x="739" y="563"/>
                  </a:lnTo>
                  <a:lnTo>
                    <a:pt x="740" y="563"/>
                  </a:lnTo>
                  <a:lnTo>
                    <a:pt x="740" y="563"/>
                  </a:lnTo>
                  <a:lnTo>
                    <a:pt x="741" y="562"/>
                  </a:lnTo>
                  <a:lnTo>
                    <a:pt x="744" y="563"/>
                  </a:lnTo>
                  <a:lnTo>
                    <a:pt x="744" y="563"/>
                  </a:lnTo>
                  <a:lnTo>
                    <a:pt x="744" y="563"/>
                  </a:lnTo>
                  <a:lnTo>
                    <a:pt x="744" y="562"/>
                  </a:lnTo>
                  <a:lnTo>
                    <a:pt x="745" y="563"/>
                  </a:lnTo>
                  <a:lnTo>
                    <a:pt x="745" y="562"/>
                  </a:lnTo>
                  <a:lnTo>
                    <a:pt x="745" y="562"/>
                  </a:lnTo>
                  <a:lnTo>
                    <a:pt x="745" y="563"/>
                  </a:lnTo>
                  <a:close/>
                  <a:moveTo>
                    <a:pt x="840" y="561"/>
                  </a:moveTo>
                  <a:lnTo>
                    <a:pt x="840" y="561"/>
                  </a:lnTo>
                  <a:lnTo>
                    <a:pt x="841" y="561"/>
                  </a:lnTo>
                  <a:lnTo>
                    <a:pt x="842" y="562"/>
                  </a:lnTo>
                  <a:lnTo>
                    <a:pt x="843" y="562"/>
                  </a:lnTo>
                  <a:lnTo>
                    <a:pt x="842" y="563"/>
                  </a:lnTo>
                  <a:lnTo>
                    <a:pt x="841" y="563"/>
                  </a:lnTo>
                  <a:lnTo>
                    <a:pt x="840" y="562"/>
                  </a:lnTo>
                  <a:lnTo>
                    <a:pt x="840" y="562"/>
                  </a:lnTo>
                  <a:lnTo>
                    <a:pt x="840" y="562"/>
                  </a:lnTo>
                  <a:lnTo>
                    <a:pt x="840" y="563"/>
                  </a:lnTo>
                  <a:lnTo>
                    <a:pt x="840" y="564"/>
                  </a:lnTo>
                  <a:lnTo>
                    <a:pt x="840" y="564"/>
                  </a:lnTo>
                  <a:lnTo>
                    <a:pt x="840" y="564"/>
                  </a:lnTo>
                  <a:lnTo>
                    <a:pt x="841" y="564"/>
                  </a:lnTo>
                  <a:lnTo>
                    <a:pt x="841" y="565"/>
                  </a:lnTo>
                  <a:lnTo>
                    <a:pt x="840" y="565"/>
                  </a:lnTo>
                  <a:lnTo>
                    <a:pt x="840" y="566"/>
                  </a:lnTo>
                  <a:lnTo>
                    <a:pt x="840" y="566"/>
                  </a:lnTo>
                  <a:lnTo>
                    <a:pt x="841" y="567"/>
                  </a:lnTo>
                  <a:lnTo>
                    <a:pt x="841" y="566"/>
                  </a:lnTo>
                  <a:lnTo>
                    <a:pt x="842" y="566"/>
                  </a:lnTo>
                  <a:lnTo>
                    <a:pt x="842" y="565"/>
                  </a:lnTo>
                  <a:lnTo>
                    <a:pt x="842" y="565"/>
                  </a:lnTo>
                  <a:lnTo>
                    <a:pt x="843" y="566"/>
                  </a:lnTo>
                  <a:lnTo>
                    <a:pt x="843" y="566"/>
                  </a:lnTo>
                  <a:lnTo>
                    <a:pt x="844" y="566"/>
                  </a:lnTo>
                  <a:lnTo>
                    <a:pt x="845" y="567"/>
                  </a:lnTo>
                  <a:lnTo>
                    <a:pt x="845" y="567"/>
                  </a:lnTo>
                  <a:lnTo>
                    <a:pt x="845" y="567"/>
                  </a:lnTo>
                  <a:lnTo>
                    <a:pt x="845" y="566"/>
                  </a:lnTo>
                  <a:lnTo>
                    <a:pt x="845" y="567"/>
                  </a:lnTo>
                  <a:lnTo>
                    <a:pt x="846" y="567"/>
                  </a:lnTo>
                  <a:lnTo>
                    <a:pt x="847" y="567"/>
                  </a:lnTo>
                  <a:lnTo>
                    <a:pt x="847" y="567"/>
                  </a:lnTo>
                  <a:lnTo>
                    <a:pt x="848" y="567"/>
                  </a:lnTo>
                  <a:lnTo>
                    <a:pt x="849" y="566"/>
                  </a:lnTo>
                  <a:lnTo>
                    <a:pt x="849" y="566"/>
                  </a:lnTo>
                  <a:lnTo>
                    <a:pt x="849" y="567"/>
                  </a:lnTo>
                  <a:lnTo>
                    <a:pt x="849" y="568"/>
                  </a:lnTo>
                  <a:lnTo>
                    <a:pt x="849" y="568"/>
                  </a:lnTo>
                  <a:lnTo>
                    <a:pt x="848" y="568"/>
                  </a:lnTo>
                  <a:lnTo>
                    <a:pt x="848" y="569"/>
                  </a:lnTo>
                  <a:lnTo>
                    <a:pt x="846" y="568"/>
                  </a:lnTo>
                  <a:lnTo>
                    <a:pt x="846" y="569"/>
                  </a:lnTo>
                  <a:lnTo>
                    <a:pt x="845" y="569"/>
                  </a:lnTo>
                  <a:lnTo>
                    <a:pt x="845" y="569"/>
                  </a:lnTo>
                  <a:lnTo>
                    <a:pt x="845" y="569"/>
                  </a:lnTo>
                  <a:lnTo>
                    <a:pt x="845" y="570"/>
                  </a:lnTo>
                  <a:lnTo>
                    <a:pt x="844" y="570"/>
                  </a:lnTo>
                  <a:lnTo>
                    <a:pt x="845" y="571"/>
                  </a:lnTo>
                  <a:lnTo>
                    <a:pt x="844" y="571"/>
                  </a:lnTo>
                  <a:lnTo>
                    <a:pt x="844" y="572"/>
                  </a:lnTo>
                  <a:lnTo>
                    <a:pt x="844" y="573"/>
                  </a:lnTo>
                  <a:lnTo>
                    <a:pt x="845" y="574"/>
                  </a:lnTo>
                  <a:lnTo>
                    <a:pt x="845" y="575"/>
                  </a:lnTo>
                  <a:lnTo>
                    <a:pt x="847" y="576"/>
                  </a:lnTo>
                  <a:lnTo>
                    <a:pt x="848" y="576"/>
                  </a:lnTo>
                  <a:lnTo>
                    <a:pt x="848" y="575"/>
                  </a:lnTo>
                  <a:lnTo>
                    <a:pt x="848" y="574"/>
                  </a:lnTo>
                  <a:lnTo>
                    <a:pt x="849" y="574"/>
                  </a:lnTo>
                  <a:lnTo>
                    <a:pt x="850" y="574"/>
                  </a:lnTo>
                  <a:lnTo>
                    <a:pt x="852" y="574"/>
                  </a:lnTo>
                  <a:lnTo>
                    <a:pt x="852" y="574"/>
                  </a:lnTo>
                  <a:lnTo>
                    <a:pt x="853" y="574"/>
                  </a:lnTo>
                  <a:lnTo>
                    <a:pt x="853" y="574"/>
                  </a:lnTo>
                  <a:lnTo>
                    <a:pt x="854" y="574"/>
                  </a:lnTo>
                  <a:lnTo>
                    <a:pt x="854" y="574"/>
                  </a:lnTo>
                  <a:lnTo>
                    <a:pt x="855" y="574"/>
                  </a:lnTo>
                  <a:lnTo>
                    <a:pt x="855" y="575"/>
                  </a:lnTo>
                  <a:lnTo>
                    <a:pt x="854" y="575"/>
                  </a:lnTo>
                  <a:lnTo>
                    <a:pt x="854" y="576"/>
                  </a:lnTo>
                  <a:lnTo>
                    <a:pt x="853" y="576"/>
                  </a:lnTo>
                  <a:lnTo>
                    <a:pt x="853" y="577"/>
                  </a:lnTo>
                  <a:lnTo>
                    <a:pt x="853" y="578"/>
                  </a:lnTo>
                  <a:lnTo>
                    <a:pt x="853" y="578"/>
                  </a:lnTo>
                  <a:lnTo>
                    <a:pt x="853" y="578"/>
                  </a:lnTo>
                  <a:lnTo>
                    <a:pt x="853" y="578"/>
                  </a:lnTo>
                  <a:lnTo>
                    <a:pt x="854" y="579"/>
                  </a:lnTo>
                  <a:lnTo>
                    <a:pt x="854" y="580"/>
                  </a:lnTo>
                  <a:lnTo>
                    <a:pt x="853" y="580"/>
                  </a:lnTo>
                  <a:lnTo>
                    <a:pt x="853" y="580"/>
                  </a:lnTo>
                  <a:lnTo>
                    <a:pt x="853" y="581"/>
                  </a:lnTo>
                  <a:lnTo>
                    <a:pt x="853" y="581"/>
                  </a:lnTo>
                  <a:lnTo>
                    <a:pt x="854" y="582"/>
                  </a:lnTo>
                  <a:lnTo>
                    <a:pt x="854" y="582"/>
                  </a:lnTo>
                  <a:lnTo>
                    <a:pt x="855" y="582"/>
                  </a:lnTo>
                  <a:lnTo>
                    <a:pt x="855" y="583"/>
                  </a:lnTo>
                  <a:lnTo>
                    <a:pt x="855" y="583"/>
                  </a:lnTo>
                  <a:lnTo>
                    <a:pt x="856" y="583"/>
                  </a:lnTo>
                  <a:lnTo>
                    <a:pt x="857" y="583"/>
                  </a:lnTo>
                  <a:lnTo>
                    <a:pt x="858" y="583"/>
                  </a:lnTo>
                  <a:lnTo>
                    <a:pt x="858" y="583"/>
                  </a:lnTo>
                  <a:lnTo>
                    <a:pt x="858" y="583"/>
                  </a:lnTo>
                  <a:lnTo>
                    <a:pt x="857" y="583"/>
                  </a:lnTo>
                  <a:lnTo>
                    <a:pt x="857" y="583"/>
                  </a:lnTo>
                  <a:lnTo>
                    <a:pt x="857" y="585"/>
                  </a:lnTo>
                  <a:lnTo>
                    <a:pt x="855" y="586"/>
                  </a:lnTo>
                  <a:lnTo>
                    <a:pt x="855" y="587"/>
                  </a:lnTo>
                  <a:lnTo>
                    <a:pt x="855" y="587"/>
                  </a:lnTo>
                  <a:lnTo>
                    <a:pt x="855" y="587"/>
                  </a:lnTo>
                  <a:lnTo>
                    <a:pt x="856" y="587"/>
                  </a:lnTo>
                  <a:lnTo>
                    <a:pt x="856" y="588"/>
                  </a:lnTo>
                  <a:lnTo>
                    <a:pt x="855" y="588"/>
                  </a:lnTo>
                  <a:lnTo>
                    <a:pt x="854" y="588"/>
                  </a:lnTo>
                  <a:lnTo>
                    <a:pt x="854" y="588"/>
                  </a:lnTo>
                  <a:lnTo>
                    <a:pt x="853" y="587"/>
                  </a:lnTo>
                  <a:lnTo>
                    <a:pt x="851" y="587"/>
                  </a:lnTo>
                  <a:lnTo>
                    <a:pt x="851" y="586"/>
                  </a:lnTo>
                  <a:lnTo>
                    <a:pt x="851" y="586"/>
                  </a:lnTo>
                  <a:lnTo>
                    <a:pt x="851" y="587"/>
                  </a:lnTo>
                  <a:lnTo>
                    <a:pt x="850" y="587"/>
                  </a:lnTo>
                  <a:lnTo>
                    <a:pt x="849" y="588"/>
                  </a:lnTo>
                  <a:lnTo>
                    <a:pt x="849" y="588"/>
                  </a:lnTo>
                  <a:lnTo>
                    <a:pt x="849" y="589"/>
                  </a:lnTo>
                  <a:lnTo>
                    <a:pt x="848" y="588"/>
                  </a:lnTo>
                  <a:lnTo>
                    <a:pt x="848" y="587"/>
                  </a:lnTo>
                  <a:lnTo>
                    <a:pt x="848" y="587"/>
                  </a:lnTo>
                  <a:lnTo>
                    <a:pt x="847" y="587"/>
                  </a:lnTo>
                  <a:lnTo>
                    <a:pt x="846" y="587"/>
                  </a:lnTo>
                  <a:lnTo>
                    <a:pt x="846" y="587"/>
                  </a:lnTo>
                  <a:lnTo>
                    <a:pt x="845" y="587"/>
                  </a:lnTo>
                  <a:lnTo>
                    <a:pt x="845" y="590"/>
                  </a:lnTo>
                  <a:lnTo>
                    <a:pt x="845" y="591"/>
                  </a:lnTo>
                  <a:lnTo>
                    <a:pt x="845" y="591"/>
                  </a:lnTo>
                  <a:lnTo>
                    <a:pt x="844" y="590"/>
                  </a:lnTo>
                  <a:lnTo>
                    <a:pt x="844" y="589"/>
                  </a:lnTo>
                  <a:lnTo>
                    <a:pt x="843" y="589"/>
                  </a:lnTo>
                  <a:lnTo>
                    <a:pt x="843" y="588"/>
                  </a:lnTo>
                  <a:lnTo>
                    <a:pt x="844" y="588"/>
                  </a:lnTo>
                  <a:lnTo>
                    <a:pt x="844" y="587"/>
                  </a:lnTo>
                  <a:lnTo>
                    <a:pt x="844" y="587"/>
                  </a:lnTo>
                  <a:lnTo>
                    <a:pt x="844" y="587"/>
                  </a:lnTo>
                  <a:lnTo>
                    <a:pt x="845" y="587"/>
                  </a:lnTo>
                  <a:lnTo>
                    <a:pt x="844" y="587"/>
                  </a:lnTo>
                  <a:lnTo>
                    <a:pt x="844" y="585"/>
                  </a:lnTo>
                  <a:lnTo>
                    <a:pt x="845" y="584"/>
                  </a:lnTo>
                  <a:lnTo>
                    <a:pt x="845" y="583"/>
                  </a:lnTo>
                  <a:lnTo>
                    <a:pt x="844" y="583"/>
                  </a:lnTo>
                  <a:lnTo>
                    <a:pt x="844" y="581"/>
                  </a:lnTo>
                  <a:lnTo>
                    <a:pt x="843" y="581"/>
                  </a:lnTo>
                  <a:lnTo>
                    <a:pt x="842" y="581"/>
                  </a:lnTo>
                  <a:lnTo>
                    <a:pt x="841" y="580"/>
                  </a:lnTo>
                  <a:lnTo>
                    <a:pt x="841" y="580"/>
                  </a:lnTo>
                  <a:lnTo>
                    <a:pt x="841" y="579"/>
                  </a:lnTo>
                  <a:lnTo>
                    <a:pt x="840" y="578"/>
                  </a:lnTo>
                  <a:lnTo>
                    <a:pt x="840" y="578"/>
                  </a:lnTo>
                  <a:lnTo>
                    <a:pt x="840" y="578"/>
                  </a:lnTo>
                  <a:lnTo>
                    <a:pt x="839" y="578"/>
                  </a:lnTo>
                  <a:lnTo>
                    <a:pt x="838" y="578"/>
                  </a:lnTo>
                  <a:lnTo>
                    <a:pt x="837" y="579"/>
                  </a:lnTo>
                  <a:lnTo>
                    <a:pt x="836" y="579"/>
                  </a:lnTo>
                  <a:lnTo>
                    <a:pt x="836" y="580"/>
                  </a:lnTo>
                  <a:lnTo>
                    <a:pt x="836" y="581"/>
                  </a:lnTo>
                  <a:lnTo>
                    <a:pt x="837" y="582"/>
                  </a:lnTo>
                  <a:lnTo>
                    <a:pt x="837" y="583"/>
                  </a:lnTo>
                  <a:lnTo>
                    <a:pt x="838" y="583"/>
                  </a:lnTo>
                  <a:lnTo>
                    <a:pt x="838" y="583"/>
                  </a:lnTo>
                  <a:lnTo>
                    <a:pt x="838" y="586"/>
                  </a:lnTo>
                  <a:lnTo>
                    <a:pt x="837" y="587"/>
                  </a:lnTo>
                  <a:lnTo>
                    <a:pt x="837" y="587"/>
                  </a:lnTo>
                  <a:lnTo>
                    <a:pt x="837" y="588"/>
                  </a:lnTo>
                  <a:lnTo>
                    <a:pt x="837" y="588"/>
                  </a:lnTo>
                  <a:lnTo>
                    <a:pt x="836" y="589"/>
                  </a:lnTo>
                  <a:lnTo>
                    <a:pt x="835" y="588"/>
                  </a:lnTo>
                  <a:lnTo>
                    <a:pt x="835" y="588"/>
                  </a:lnTo>
                  <a:lnTo>
                    <a:pt x="834" y="588"/>
                  </a:lnTo>
                  <a:lnTo>
                    <a:pt x="833" y="588"/>
                  </a:lnTo>
                  <a:lnTo>
                    <a:pt x="833" y="588"/>
                  </a:lnTo>
                  <a:lnTo>
                    <a:pt x="832" y="588"/>
                  </a:lnTo>
                  <a:lnTo>
                    <a:pt x="832" y="589"/>
                  </a:lnTo>
                  <a:lnTo>
                    <a:pt x="832" y="589"/>
                  </a:lnTo>
                  <a:lnTo>
                    <a:pt x="830" y="588"/>
                  </a:lnTo>
                  <a:lnTo>
                    <a:pt x="830" y="585"/>
                  </a:lnTo>
                  <a:lnTo>
                    <a:pt x="832" y="583"/>
                  </a:lnTo>
                  <a:lnTo>
                    <a:pt x="832" y="583"/>
                  </a:lnTo>
                  <a:lnTo>
                    <a:pt x="832" y="582"/>
                  </a:lnTo>
                  <a:lnTo>
                    <a:pt x="832" y="581"/>
                  </a:lnTo>
                  <a:lnTo>
                    <a:pt x="833" y="581"/>
                  </a:lnTo>
                  <a:lnTo>
                    <a:pt x="833" y="581"/>
                  </a:lnTo>
                  <a:lnTo>
                    <a:pt x="833" y="579"/>
                  </a:lnTo>
                  <a:lnTo>
                    <a:pt x="833" y="578"/>
                  </a:lnTo>
                  <a:lnTo>
                    <a:pt x="833" y="578"/>
                  </a:lnTo>
                  <a:lnTo>
                    <a:pt x="833" y="578"/>
                  </a:lnTo>
                  <a:lnTo>
                    <a:pt x="834" y="578"/>
                  </a:lnTo>
                  <a:lnTo>
                    <a:pt x="834" y="577"/>
                  </a:lnTo>
                  <a:lnTo>
                    <a:pt x="835" y="577"/>
                  </a:lnTo>
                  <a:lnTo>
                    <a:pt x="836" y="577"/>
                  </a:lnTo>
                  <a:lnTo>
                    <a:pt x="836" y="576"/>
                  </a:lnTo>
                  <a:lnTo>
                    <a:pt x="838" y="577"/>
                  </a:lnTo>
                  <a:lnTo>
                    <a:pt x="839" y="577"/>
                  </a:lnTo>
                  <a:lnTo>
                    <a:pt x="839" y="577"/>
                  </a:lnTo>
                  <a:lnTo>
                    <a:pt x="840" y="577"/>
                  </a:lnTo>
                  <a:lnTo>
                    <a:pt x="840" y="576"/>
                  </a:lnTo>
                  <a:lnTo>
                    <a:pt x="841" y="574"/>
                  </a:lnTo>
                  <a:lnTo>
                    <a:pt x="841" y="574"/>
                  </a:lnTo>
                  <a:lnTo>
                    <a:pt x="842" y="574"/>
                  </a:lnTo>
                  <a:lnTo>
                    <a:pt x="842" y="574"/>
                  </a:lnTo>
                  <a:lnTo>
                    <a:pt x="841" y="573"/>
                  </a:lnTo>
                  <a:lnTo>
                    <a:pt x="841" y="573"/>
                  </a:lnTo>
                  <a:lnTo>
                    <a:pt x="840" y="572"/>
                  </a:lnTo>
                  <a:lnTo>
                    <a:pt x="840" y="571"/>
                  </a:lnTo>
                  <a:lnTo>
                    <a:pt x="839" y="571"/>
                  </a:lnTo>
                  <a:lnTo>
                    <a:pt x="839" y="570"/>
                  </a:lnTo>
                  <a:lnTo>
                    <a:pt x="838" y="570"/>
                  </a:lnTo>
                  <a:lnTo>
                    <a:pt x="837" y="568"/>
                  </a:lnTo>
                  <a:lnTo>
                    <a:pt x="836" y="567"/>
                  </a:lnTo>
                  <a:lnTo>
                    <a:pt x="836" y="567"/>
                  </a:lnTo>
                  <a:lnTo>
                    <a:pt x="836" y="567"/>
                  </a:lnTo>
                  <a:lnTo>
                    <a:pt x="835" y="565"/>
                  </a:lnTo>
                  <a:lnTo>
                    <a:pt x="834" y="565"/>
                  </a:lnTo>
                  <a:lnTo>
                    <a:pt x="834" y="564"/>
                  </a:lnTo>
                  <a:lnTo>
                    <a:pt x="832" y="565"/>
                  </a:lnTo>
                  <a:lnTo>
                    <a:pt x="832" y="563"/>
                  </a:lnTo>
                  <a:lnTo>
                    <a:pt x="832" y="563"/>
                  </a:lnTo>
                  <a:lnTo>
                    <a:pt x="833" y="562"/>
                  </a:lnTo>
                  <a:lnTo>
                    <a:pt x="834" y="563"/>
                  </a:lnTo>
                  <a:lnTo>
                    <a:pt x="834" y="564"/>
                  </a:lnTo>
                  <a:lnTo>
                    <a:pt x="836" y="564"/>
                  </a:lnTo>
                  <a:lnTo>
                    <a:pt x="837" y="563"/>
                  </a:lnTo>
                  <a:lnTo>
                    <a:pt x="837" y="562"/>
                  </a:lnTo>
                  <a:lnTo>
                    <a:pt x="838" y="561"/>
                  </a:lnTo>
                  <a:lnTo>
                    <a:pt x="839" y="561"/>
                  </a:lnTo>
                  <a:lnTo>
                    <a:pt x="840" y="561"/>
                  </a:lnTo>
                  <a:close/>
                  <a:moveTo>
                    <a:pt x="790" y="557"/>
                  </a:moveTo>
                  <a:lnTo>
                    <a:pt x="792" y="558"/>
                  </a:lnTo>
                  <a:lnTo>
                    <a:pt x="793" y="559"/>
                  </a:lnTo>
                  <a:lnTo>
                    <a:pt x="793" y="560"/>
                  </a:lnTo>
                  <a:lnTo>
                    <a:pt x="793" y="561"/>
                  </a:lnTo>
                  <a:lnTo>
                    <a:pt x="793" y="562"/>
                  </a:lnTo>
                  <a:lnTo>
                    <a:pt x="793" y="565"/>
                  </a:lnTo>
                  <a:lnTo>
                    <a:pt x="793" y="565"/>
                  </a:lnTo>
                  <a:lnTo>
                    <a:pt x="793" y="568"/>
                  </a:lnTo>
                  <a:lnTo>
                    <a:pt x="793" y="570"/>
                  </a:lnTo>
                  <a:lnTo>
                    <a:pt x="793" y="570"/>
                  </a:lnTo>
                  <a:lnTo>
                    <a:pt x="793" y="573"/>
                  </a:lnTo>
                  <a:lnTo>
                    <a:pt x="792" y="573"/>
                  </a:lnTo>
                  <a:lnTo>
                    <a:pt x="792" y="573"/>
                  </a:lnTo>
                  <a:lnTo>
                    <a:pt x="791" y="571"/>
                  </a:lnTo>
                  <a:lnTo>
                    <a:pt x="791" y="571"/>
                  </a:lnTo>
                  <a:lnTo>
                    <a:pt x="790" y="570"/>
                  </a:lnTo>
                  <a:lnTo>
                    <a:pt x="789" y="570"/>
                  </a:lnTo>
                  <a:lnTo>
                    <a:pt x="789" y="569"/>
                  </a:lnTo>
                  <a:lnTo>
                    <a:pt x="788" y="569"/>
                  </a:lnTo>
                  <a:lnTo>
                    <a:pt x="788" y="567"/>
                  </a:lnTo>
                  <a:lnTo>
                    <a:pt x="788" y="565"/>
                  </a:lnTo>
                  <a:lnTo>
                    <a:pt x="788" y="565"/>
                  </a:lnTo>
                  <a:lnTo>
                    <a:pt x="788" y="565"/>
                  </a:lnTo>
                  <a:lnTo>
                    <a:pt x="788" y="561"/>
                  </a:lnTo>
                  <a:lnTo>
                    <a:pt x="788" y="559"/>
                  </a:lnTo>
                  <a:lnTo>
                    <a:pt x="788" y="559"/>
                  </a:lnTo>
                  <a:lnTo>
                    <a:pt x="788" y="559"/>
                  </a:lnTo>
                  <a:lnTo>
                    <a:pt x="789" y="558"/>
                  </a:lnTo>
                  <a:lnTo>
                    <a:pt x="790" y="557"/>
                  </a:lnTo>
                  <a:close/>
                  <a:moveTo>
                    <a:pt x="766" y="548"/>
                  </a:moveTo>
                  <a:lnTo>
                    <a:pt x="766" y="548"/>
                  </a:lnTo>
                  <a:lnTo>
                    <a:pt x="767" y="548"/>
                  </a:lnTo>
                  <a:lnTo>
                    <a:pt x="767" y="548"/>
                  </a:lnTo>
                  <a:lnTo>
                    <a:pt x="767" y="549"/>
                  </a:lnTo>
                  <a:lnTo>
                    <a:pt x="768" y="549"/>
                  </a:lnTo>
                  <a:lnTo>
                    <a:pt x="769" y="550"/>
                  </a:lnTo>
                  <a:lnTo>
                    <a:pt x="769" y="549"/>
                  </a:lnTo>
                  <a:lnTo>
                    <a:pt x="769" y="548"/>
                  </a:lnTo>
                  <a:lnTo>
                    <a:pt x="770" y="548"/>
                  </a:lnTo>
                  <a:lnTo>
                    <a:pt x="770" y="549"/>
                  </a:lnTo>
                  <a:lnTo>
                    <a:pt x="771" y="549"/>
                  </a:lnTo>
                  <a:lnTo>
                    <a:pt x="771" y="550"/>
                  </a:lnTo>
                  <a:lnTo>
                    <a:pt x="771" y="550"/>
                  </a:lnTo>
                  <a:lnTo>
                    <a:pt x="771" y="551"/>
                  </a:lnTo>
                  <a:lnTo>
                    <a:pt x="770" y="551"/>
                  </a:lnTo>
                  <a:lnTo>
                    <a:pt x="770" y="552"/>
                  </a:lnTo>
                  <a:lnTo>
                    <a:pt x="771" y="552"/>
                  </a:lnTo>
                  <a:lnTo>
                    <a:pt x="771" y="552"/>
                  </a:lnTo>
                  <a:lnTo>
                    <a:pt x="771" y="553"/>
                  </a:lnTo>
                  <a:lnTo>
                    <a:pt x="771" y="553"/>
                  </a:lnTo>
                  <a:lnTo>
                    <a:pt x="771" y="553"/>
                  </a:lnTo>
                  <a:lnTo>
                    <a:pt x="771" y="554"/>
                  </a:lnTo>
                  <a:lnTo>
                    <a:pt x="771" y="554"/>
                  </a:lnTo>
                  <a:lnTo>
                    <a:pt x="771" y="555"/>
                  </a:lnTo>
                  <a:lnTo>
                    <a:pt x="773" y="555"/>
                  </a:lnTo>
                  <a:lnTo>
                    <a:pt x="776" y="555"/>
                  </a:lnTo>
                  <a:lnTo>
                    <a:pt x="776" y="555"/>
                  </a:lnTo>
                  <a:lnTo>
                    <a:pt x="779" y="555"/>
                  </a:lnTo>
                  <a:lnTo>
                    <a:pt x="780" y="553"/>
                  </a:lnTo>
                  <a:lnTo>
                    <a:pt x="782" y="552"/>
                  </a:lnTo>
                  <a:lnTo>
                    <a:pt x="784" y="552"/>
                  </a:lnTo>
                  <a:lnTo>
                    <a:pt x="784" y="552"/>
                  </a:lnTo>
                  <a:lnTo>
                    <a:pt x="784" y="552"/>
                  </a:lnTo>
                  <a:lnTo>
                    <a:pt x="784" y="554"/>
                  </a:lnTo>
                  <a:lnTo>
                    <a:pt x="785" y="554"/>
                  </a:lnTo>
                  <a:lnTo>
                    <a:pt x="786" y="554"/>
                  </a:lnTo>
                  <a:lnTo>
                    <a:pt x="786" y="556"/>
                  </a:lnTo>
                  <a:lnTo>
                    <a:pt x="785" y="557"/>
                  </a:lnTo>
                  <a:lnTo>
                    <a:pt x="785" y="557"/>
                  </a:lnTo>
                  <a:lnTo>
                    <a:pt x="784" y="557"/>
                  </a:lnTo>
                  <a:lnTo>
                    <a:pt x="784" y="557"/>
                  </a:lnTo>
                  <a:lnTo>
                    <a:pt x="784" y="557"/>
                  </a:lnTo>
                  <a:lnTo>
                    <a:pt x="783" y="557"/>
                  </a:lnTo>
                  <a:lnTo>
                    <a:pt x="783" y="558"/>
                  </a:lnTo>
                  <a:lnTo>
                    <a:pt x="783" y="558"/>
                  </a:lnTo>
                  <a:lnTo>
                    <a:pt x="783" y="560"/>
                  </a:lnTo>
                  <a:lnTo>
                    <a:pt x="782" y="561"/>
                  </a:lnTo>
                  <a:lnTo>
                    <a:pt x="782" y="561"/>
                  </a:lnTo>
                  <a:lnTo>
                    <a:pt x="783" y="563"/>
                  </a:lnTo>
                  <a:lnTo>
                    <a:pt x="784" y="565"/>
                  </a:lnTo>
                  <a:lnTo>
                    <a:pt x="784" y="565"/>
                  </a:lnTo>
                  <a:lnTo>
                    <a:pt x="784" y="567"/>
                  </a:lnTo>
                  <a:lnTo>
                    <a:pt x="784" y="569"/>
                  </a:lnTo>
                  <a:lnTo>
                    <a:pt x="784" y="570"/>
                  </a:lnTo>
                  <a:lnTo>
                    <a:pt x="783" y="570"/>
                  </a:lnTo>
                  <a:lnTo>
                    <a:pt x="782" y="570"/>
                  </a:lnTo>
                  <a:lnTo>
                    <a:pt x="781" y="570"/>
                  </a:lnTo>
                  <a:lnTo>
                    <a:pt x="780" y="570"/>
                  </a:lnTo>
                  <a:lnTo>
                    <a:pt x="780" y="571"/>
                  </a:lnTo>
                  <a:lnTo>
                    <a:pt x="780" y="571"/>
                  </a:lnTo>
                  <a:lnTo>
                    <a:pt x="779" y="571"/>
                  </a:lnTo>
                  <a:lnTo>
                    <a:pt x="779" y="572"/>
                  </a:lnTo>
                  <a:lnTo>
                    <a:pt x="778" y="571"/>
                  </a:lnTo>
                  <a:lnTo>
                    <a:pt x="777" y="572"/>
                  </a:lnTo>
                  <a:lnTo>
                    <a:pt x="775" y="572"/>
                  </a:lnTo>
                  <a:lnTo>
                    <a:pt x="775" y="572"/>
                  </a:lnTo>
                  <a:lnTo>
                    <a:pt x="775" y="572"/>
                  </a:lnTo>
                  <a:lnTo>
                    <a:pt x="775" y="572"/>
                  </a:lnTo>
                  <a:lnTo>
                    <a:pt x="771" y="572"/>
                  </a:lnTo>
                  <a:lnTo>
                    <a:pt x="771" y="571"/>
                  </a:lnTo>
                  <a:lnTo>
                    <a:pt x="771" y="571"/>
                  </a:lnTo>
                  <a:lnTo>
                    <a:pt x="771" y="571"/>
                  </a:lnTo>
                  <a:lnTo>
                    <a:pt x="769" y="570"/>
                  </a:lnTo>
                  <a:lnTo>
                    <a:pt x="768" y="570"/>
                  </a:lnTo>
                  <a:lnTo>
                    <a:pt x="767" y="569"/>
                  </a:lnTo>
                  <a:lnTo>
                    <a:pt x="767" y="569"/>
                  </a:lnTo>
                  <a:lnTo>
                    <a:pt x="766" y="569"/>
                  </a:lnTo>
                  <a:lnTo>
                    <a:pt x="766" y="569"/>
                  </a:lnTo>
                  <a:lnTo>
                    <a:pt x="766" y="569"/>
                  </a:lnTo>
                  <a:lnTo>
                    <a:pt x="766" y="568"/>
                  </a:lnTo>
                  <a:lnTo>
                    <a:pt x="765" y="568"/>
                  </a:lnTo>
                  <a:lnTo>
                    <a:pt x="765" y="568"/>
                  </a:lnTo>
                  <a:lnTo>
                    <a:pt x="765" y="568"/>
                  </a:lnTo>
                  <a:lnTo>
                    <a:pt x="765" y="567"/>
                  </a:lnTo>
                  <a:lnTo>
                    <a:pt x="765" y="567"/>
                  </a:lnTo>
                  <a:lnTo>
                    <a:pt x="764" y="566"/>
                  </a:lnTo>
                  <a:lnTo>
                    <a:pt x="763" y="565"/>
                  </a:lnTo>
                  <a:lnTo>
                    <a:pt x="762" y="565"/>
                  </a:lnTo>
                  <a:lnTo>
                    <a:pt x="762" y="565"/>
                  </a:lnTo>
                  <a:lnTo>
                    <a:pt x="762" y="565"/>
                  </a:lnTo>
                  <a:lnTo>
                    <a:pt x="762" y="564"/>
                  </a:lnTo>
                  <a:lnTo>
                    <a:pt x="762" y="563"/>
                  </a:lnTo>
                  <a:lnTo>
                    <a:pt x="762" y="563"/>
                  </a:lnTo>
                  <a:lnTo>
                    <a:pt x="762" y="563"/>
                  </a:lnTo>
                  <a:lnTo>
                    <a:pt x="762" y="562"/>
                  </a:lnTo>
                  <a:lnTo>
                    <a:pt x="761" y="561"/>
                  </a:lnTo>
                  <a:lnTo>
                    <a:pt x="760" y="561"/>
                  </a:lnTo>
                  <a:lnTo>
                    <a:pt x="759" y="561"/>
                  </a:lnTo>
                  <a:lnTo>
                    <a:pt x="759" y="561"/>
                  </a:lnTo>
                  <a:lnTo>
                    <a:pt x="759" y="561"/>
                  </a:lnTo>
                  <a:lnTo>
                    <a:pt x="759" y="561"/>
                  </a:lnTo>
                  <a:lnTo>
                    <a:pt x="759" y="560"/>
                  </a:lnTo>
                  <a:lnTo>
                    <a:pt x="758" y="560"/>
                  </a:lnTo>
                  <a:lnTo>
                    <a:pt x="759" y="559"/>
                  </a:lnTo>
                  <a:lnTo>
                    <a:pt x="759" y="559"/>
                  </a:lnTo>
                  <a:lnTo>
                    <a:pt x="759" y="559"/>
                  </a:lnTo>
                  <a:lnTo>
                    <a:pt x="759" y="558"/>
                  </a:lnTo>
                  <a:lnTo>
                    <a:pt x="758" y="557"/>
                  </a:lnTo>
                  <a:lnTo>
                    <a:pt x="758" y="557"/>
                  </a:lnTo>
                  <a:lnTo>
                    <a:pt x="758" y="557"/>
                  </a:lnTo>
                  <a:lnTo>
                    <a:pt x="758" y="556"/>
                  </a:lnTo>
                  <a:lnTo>
                    <a:pt x="759" y="556"/>
                  </a:lnTo>
                  <a:lnTo>
                    <a:pt x="761" y="555"/>
                  </a:lnTo>
                  <a:lnTo>
                    <a:pt x="761" y="554"/>
                  </a:lnTo>
                  <a:lnTo>
                    <a:pt x="760" y="554"/>
                  </a:lnTo>
                  <a:lnTo>
                    <a:pt x="760" y="554"/>
                  </a:lnTo>
                  <a:lnTo>
                    <a:pt x="761" y="554"/>
                  </a:lnTo>
                  <a:lnTo>
                    <a:pt x="761" y="552"/>
                  </a:lnTo>
                  <a:lnTo>
                    <a:pt x="761" y="552"/>
                  </a:lnTo>
                  <a:lnTo>
                    <a:pt x="762" y="552"/>
                  </a:lnTo>
                  <a:lnTo>
                    <a:pt x="762" y="552"/>
                  </a:lnTo>
                  <a:lnTo>
                    <a:pt x="762" y="552"/>
                  </a:lnTo>
                  <a:lnTo>
                    <a:pt x="762" y="552"/>
                  </a:lnTo>
                  <a:lnTo>
                    <a:pt x="762" y="551"/>
                  </a:lnTo>
                  <a:lnTo>
                    <a:pt x="762" y="551"/>
                  </a:lnTo>
                  <a:lnTo>
                    <a:pt x="762" y="550"/>
                  </a:lnTo>
                  <a:lnTo>
                    <a:pt x="764" y="549"/>
                  </a:lnTo>
                  <a:lnTo>
                    <a:pt x="764" y="548"/>
                  </a:lnTo>
                  <a:lnTo>
                    <a:pt x="764" y="548"/>
                  </a:lnTo>
                  <a:lnTo>
                    <a:pt x="764" y="548"/>
                  </a:lnTo>
                  <a:lnTo>
                    <a:pt x="765" y="548"/>
                  </a:lnTo>
                  <a:lnTo>
                    <a:pt x="765" y="548"/>
                  </a:lnTo>
                  <a:lnTo>
                    <a:pt x="766" y="548"/>
                  </a:lnTo>
                  <a:close/>
                  <a:moveTo>
                    <a:pt x="819" y="531"/>
                  </a:moveTo>
                  <a:lnTo>
                    <a:pt x="819" y="532"/>
                  </a:lnTo>
                  <a:lnTo>
                    <a:pt x="819" y="534"/>
                  </a:lnTo>
                  <a:lnTo>
                    <a:pt x="819" y="534"/>
                  </a:lnTo>
                  <a:lnTo>
                    <a:pt x="819" y="535"/>
                  </a:lnTo>
                  <a:lnTo>
                    <a:pt x="819" y="535"/>
                  </a:lnTo>
                  <a:lnTo>
                    <a:pt x="819" y="535"/>
                  </a:lnTo>
                  <a:lnTo>
                    <a:pt x="819" y="535"/>
                  </a:lnTo>
                  <a:lnTo>
                    <a:pt x="818" y="535"/>
                  </a:lnTo>
                  <a:lnTo>
                    <a:pt x="818" y="536"/>
                  </a:lnTo>
                  <a:lnTo>
                    <a:pt x="818" y="537"/>
                  </a:lnTo>
                  <a:lnTo>
                    <a:pt x="818" y="538"/>
                  </a:lnTo>
                  <a:lnTo>
                    <a:pt x="819" y="538"/>
                  </a:lnTo>
                  <a:lnTo>
                    <a:pt x="819" y="538"/>
                  </a:lnTo>
                  <a:lnTo>
                    <a:pt x="819" y="538"/>
                  </a:lnTo>
                  <a:lnTo>
                    <a:pt x="819" y="538"/>
                  </a:lnTo>
                  <a:lnTo>
                    <a:pt x="820" y="538"/>
                  </a:lnTo>
                  <a:lnTo>
                    <a:pt x="820" y="539"/>
                  </a:lnTo>
                  <a:lnTo>
                    <a:pt x="821" y="539"/>
                  </a:lnTo>
                  <a:lnTo>
                    <a:pt x="821" y="539"/>
                  </a:lnTo>
                  <a:lnTo>
                    <a:pt x="822" y="539"/>
                  </a:lnTo>
                  <a:lnTo>
                    <a:pt x="823" y="540"/>
                  </a:lnTo>
                  <a:lnTo>
                    <a:pt x="823" y="542"/>
                  </a:lnTo>
                  <a:lnTo>
                    <a:pt x="823" y="542"/>
                  </a:lnTo>
                  <a:lnTo>
                    <a:pt x="823" y="544"/>
                  </a:lnTo>
                  <a:lnTo>
                    <a:pt x="822" y="544"/>
                  </a:lnTo>
                  <a:lnTo>
                    <a:pt x="822" y="545"/>
                  </a:lnTo>
                  <a:lnTo>
                    <a:pt x="821" y="545"/>
                  </a:lnTo>
                  <a:lnTo>
                    <a:pt x="821" y="545"/>
                  </a:lnTo>
                  <a:lnTo>
                    <a:pt x="820" y="546"/>
                  </a:lnTo>
                  <a:lnTo>
                    <a:pt x="820" y="547"/>
                  </a:lnTo>
                  <a:lnTo>
                    <a:pt x="820" y="548"/>
                  </a:lnTo>
                  <a:lnTo>
                    <a:pt x="820" y="548"/>
                  </a:lnTo>
                  <a:lnTo>
                    <a:pt x="819" y="548"/>
                  </a:lnTo>
                  <a:lnTo>
                    <a:pt x="819" y="550"/>
                  </a:lnTo>
                  <a:lnTo>
                    <a:pt x="819" y="551"/>
                  </a:lnTo>
                  <a:lnTo>
                    <a:pt x="819" y="552"/>
                  </a:lnTo>
                  <a:lnTo>
                    <a:pt x="819" y="553"/>
                  </a:lnTo>
                  <a:lnTo>
                    <a:pt x="819" y="554"/>
                  </a:lnTo>
                  <a:lnTo>
                    <a:pt x="819" y="556"/>
                  </a:lnTo>
                  <a:lnTo>
                    <a:pt x="819" y="557"/>
                  </a:lnTo>
                  <a:lnTo>
                    <a:pt x="819" y="558"/>
                  </a:lnTo>
                  <a:lnTo>
                    <a:pt x="819" y="558"/>
                  </a:lnTo>
                  <a:lnTo>
                    <a:pt x="819" y="559"/>
                  </a:lnTo>
                  <a:lnTo>
                    <a:pt x="819" y="560"/>
                  </a:lnTo>
                  <a:lnTo>
                    <a:pt x="819" y="561"/>
                  </a:lnTo>
                  <a:lnTo>
                    <a:pt x="819" y="561"/>
                  </a:lnTo>
                  <a:lnTo>
                    <a:pt x="819" y="562"/>
                  </a:lnTo>
                  <a:lnTo>
                    <a:pt x="819" y="562"/>
                  </a:lnTo>
                  <a:lnTo>
                    <a:pt x="820" y="561"/>
                  </a:lnTo>
                  <a:lnTo>
                    <a:pt x="820" y="561"/>
                  </a:lnTo>
                  <a:lnTo>
                    <a:pt x="821" y="562"/>
                  </a:lnTo>
                  <a:lnTo>
                    <a:pt x="822" y="562"/>
                  </a:lnTo>
                  <a:lnTo>
                    <a:pt x="822" y="563"/>
                  </a:lnTo>
                  <a:lnTo>
                    <a:pt x="822" y="563"/>
                  </a:lnTo>
                  <a:lnTo>
                    <a:pt x="822" y="564"/>
                  </a:lnTo>
                  <a:lnTo>
                    <a:pt x="822" y="564"/>
                  </a:lnTo>
                  <a:lnTo>
                    <a:pt x="822" y="565"/>
                  </a:lnTo>
                  <a:lnTo>
                    <a:pt x="822" y="566"/>
                  </a:lnTo>
                  <a:lnTo>
                    <a:pt x="819" y="566"/>
                  </a:lnTo>
                  <a:lnTo>
                    <a:pt x="819" y="566"/>
                  </a:lnTo>
                  <a:lnTo>
                    <a:pt x="816" y="566"/>
                  </a:lnTo>
                  <a:lnTo>
                    <a:pt x="815" y="566"/>
                  </a:lnTo>
                  <a:lnTo>
                    <a:pt x="815" y="568"/>
                  </a:lnTo>
                  <a:lnTo>
                    <a:pt x="813" y="569"/>
                  </a:lnTo>
                  <a:lnTo>
                    <a:pt x="813" y="567"/>
                  </a:lnTo>
                  <a:lnTo>
                    <a:pt x="813" y="566"/>
                  </a:lnTo>
                  <a:lnTo>
                    <a:pt x="813" y="566"/>
                  </a:lnTo>
                  <a:lnTo>
                    <a:pt x="813" y="565"/>
                  </a:lnTo>
                  <a:lnTo>
                    <a:pt x="813" y="565"/>
                  </a:lnTo>
                  <a:lnTo>
                    <a:pt x="812" y="565"/>
                  </a:lnTo>
                  <a:lnTo>
                    <a:pt x="812" y="565"/>
                  </a:lnTo>
                  <a:lnTo>
                    <a:pt x="812" y="561"/>
                  </a:lnTo>
                  <a:lnTo>
                    <a:pt x="812" y="561"/>
                  </a:lnTo>
                  <a:lnTo>
                    <a:pt x="811" y="560"/>
                  </a:lnTo>
                  <a:lnTo>
                    <a:pt x="811" y="559"/>
                  </a:lnTo>
                  <a:lnTo>
                    <a:pt x="810" y="559"/>
                  </a:lnTo>
                  <a:lnTo>
                    <a:pt x="810" y="559"/>
                  </a:lnTo>
                  <a:lnTo>
                    <a:pt x="810" y="558"/>
                  </a:lnTo>
                  <a:lnTo>
                    <a:pt x="809" y="557"/>
                  </a:lnTo>
                  <a:lnTo>
                    <a:pt x="808" y="557"/>
                  </a:lnTo>
                  <a:lnTo>
                    <a:pt x="808" y="558"/>
                  </a:lnTo>
                  <a:lnTo>
                    <a:pt x="807" y="558"/>
                  </a:lnTo>
                  <a:lnTo>
                    <a:pt x="807" y="557"/>
                  </a:lnTo>
                  <a:lnTo>
                    <a:pt x="807" y="555"/>
                  </a:lnTo>
                  <a:lnTo>
                    <a:pt x="807" y="552"/>
                  </a:lnTo>
                  <a:lnTo>
                    <a:pt x="807" y="551"/>
                  </a:lnTo>
                  <a:lnTo>
                    <a:pt x="807" y="549"/>
                  </a:lnTo>
                  <a:lnTo>
                    <a:pt x="807" y="549"/>
                  </a:lnTo>
                  <a:lnTo>
                    <a:pt x="808" y="549"/>
                  </a:lnTo>
                  <a:lnTo>
                    <a:pt x="808" y="552"/>
                  </a:lnTo>
                  <a:lnTo>
                    <a:pt x="809" y="552"/>
                  </a:lnTo>
                  <a:lnTo>
                    <a:pt x="810" y="552"/>
                  </a:lnTo>
                  <a:lnTo>
                    <a:pt x="810" y="552"/>
                  </a:lnTo>
                  <a:lnTo>
                    <a:pt x="810" y="552"/>
                  </a:lnTo>
                  <a:lnTo>
                    <a:pt x="811" y="553"/>
                  </a:lnTo>
                  <a:lnTo>
                    <a:pt x="812" y="553"/>
                  </a:lnTo>
                  <a:lnTo>
                    <a:pt x="813" y="552"/>
                  </a:lnTo>
                  <a:lnTo>
                    <a:pt x="813" y="552"/>
                  </a:lnTo>
                  <a:lnTo>
                    <a:pt x="814" y="552"/>
                  </a:lnTo>
                  <a:lnTo>
                    <a:pt x="814" y="552"/>
                  </a:lnTo>
                  <a:lnTo>
                    <a:pt x="814" y="552"/>
                  </a:lnTo>
                  <a:lnTo>
                    <a:pt x="815" y="550"/>
                  </a:lnTo>
                  <a:lnTo>
                    <a:pt x="815" y="550"/>
                  </a:lnTo>
                  <a:lnTo>
                    <a:pt x="815" y="549"/>
                  </a:lnTo>
                  <a:lnTo>
                    <a:pt x="815" y="549"/>
                  </a:lnTo>
                  <a:lnTo>
                    <a:pt x="815" y="546"/>
                  </a:lnTo>
                  <a:lnTo>
                    <a:pt x="815" y="545"/>
                  </a:lnTo>
                  <a:lnTo>
                    <a:pt x="814" y="545"/>
                  </a:lnTo>
                  <a:lnTo>
                    <a:pt x="814" y="544"/>
                  </a:lnTo>
                  <a:lnTo>
                    <a:pt x="814" y="544"/>
                  </a:lnTo>
                  <a:lnTo>
                    <a:pt x="813" y="544"/>
                  </a:lnTo>
                  <a:lnTo>
                    <a:pt x="814" y="542"/>
                  </a:lnTo>
                  <a:lnTo>
                    <a:pt x="814" y="541"/>
                  </a:lnTo>
                  <a:lnTo>
                    <a:pt x="814" y="540"/>
                  </a:lnTo>
                  <a:lnTo>
                    <a:pt x="814" y="539"/>
                  </a:lnTo>
                  <a:lnTo>
                    <a:pt x="814" y="539"/>
                  </a:lnTo>
                  <a:lnTo>
                    <a:pt x="814" y="539"/>
                  </a:lnTo>
                  <a:lnTo>
                    <a:pt x="814" y="538"/>
                  </a:lnTo>
                  <a:lnTo>
                    <a:pt x="813" y="538"/>
                  </a:lnTo>
                  <a:lnTo>
                    <a:pt x="813" y="538"/>
                  </a:lnTo>
                  <a:lnTo>
                    <a:pt x="813" y="536"/>
                  </a:lnTo>
                  <a:lnTo>
                    <a:pt x="814" y="535"/>
                  </a:lnTo>
                  <a:lnTo>
                    <a:pt x="814" y="535"/>
                  </a:lnTo>
                  <a:lnTo>
                    <a:pt x="817" y="533"/>
                  </a:lnTo>
                  <a:lnTo>
                    <a:pt x="818" y="532"/>
                  </a:lnTo>
                  <a:lnTo>
                    <a:pt x="818" y="532"/>
                  </a:lnTo>
                  <a:lnTo>
                    <a:pt x="818" y="531"/>
                  </a:lnTo>
                  <a:lnTo>
                    <a:pt x="819" y="531"/>
                  </a:lnTo>
                  <a:close/>
                  <a:moveTo>
                    <a:pt x="875" y="511"/>
                  </a:moveTo>
                  <a:lnTo>
                    <a:pt x="875" y="512"/>
                  </a:lnTo>
                  <a:lnTo>
                    <a:pt x="875" y="512"/>
                  </a:lnTo>
                  <a:lnTo>
                    <a:pt x="875" y="512"/>
                  </a:lnTo>
                  <a:lnTo>
                    <a:pt x="875" y="512"/>
                  </a:lnTo>
                  <a:lnTo>
                    <a:pt x="875" y="513"/>
                  </a:lnTo>
                  <a:lnTo>
                    <a:pt x="875" y="513"/>
                  </a:lnTo>
                  <a:lnTo>
                    <a:pt x="875" y="514"/>
                  </a:lnTo>
                  <a:lnTo>
                    <a:pt x="875" y="515"/>
                  </a:lnTo>
                  <a:lnTo>
                    <a:pt x="875" y="515"/>
                  </a:lnTo>
                  <a:lnTo>
                    <a:pt x="875" y="516"/>
                  </a:lnTo>
                  <a:lnTo>
                    <a:pt x="875" y="517"/>
                  </a:lnTo>
                  <a:lnTo>
                    <a:pt x="875" y="518"/>
                  </a:lnTo>
                  <a:lnTo>
                    <a:pt x="875" y="518"/>
                  </a:lnTo>
                  <a:lnTo>
                    <a:pt x="875" y="518"/>
                  </a:lnTo>
                  <a:lnTo>
                    <a:pt x="875" y="518"/>
                  </a:lnTo>
                  <a:lnTo>
                    <a:pt x="875" y="518"/>
                  </a:lnTo>
                  <a:lnTo>
                    <a:pt x="875" y="519"/>
                  </a:lnTo>
                  <a:lnTo>
                    <a:pt x="875" y="520"/>
                  </a:lnTo>
                  <a:lnTo>
                    <a:pt x="877" y="521"/>
                  </a:lnTo>
                  <a:lnTo>
                    <a:pt x="877" y="521"/>
                  </a:lnTo>
                  <a:lnTo>
                    <a:pt x="878" y="521"/>
                  </a:lnTo>
                  <a:lnTo>
                    <a:pt x="878" y="522"/>
                  </a:lnTo>
                  <a:lnTo>
                    <a:pt x="879" y="522"/>
                  </a:lnTo>
                  <a:lnTo>
                    <a:pt x="879" y="522"/>
                  </a:lnTo>
                  <a:lnTo>
                    <a:pt x="881" y="522"/>
                  </a:lnTo>
                  <a:lnTo>
                    <a:pt x="883" y="522"/>
                  </a:lnTo>
                  <a:lnTo>
                    <a:pt x="883" y="522"/>
                  </a:lnTo>
                  <a:lnTo>
                    <a:pt x="883" y="522"/>
                  </a:lnTo>
                  <a:lnTo>
                    <a:pt x="883" y="523"/>
                  </a:lnTo>
                  <a:lnTo>
                    <a:pt x="882" y="523"/>
                  </a:lnTo>
                  <a:lnTo>
                    <a:pt x="881" y="523"/>
                  </a:lnTo>
                  <a:lnTo>
                    <a:pt x="880" y="522"/>
                  </a:lnTo>
                  <a:lnTo>
                    <a:pt x="879" y="522"/>
                  </a:lnTo>
                  <a:lnTo>
                    <a:pt x="879" y="523"/>
                  </a:lnTo>
                  <a:lnTo>
                    <a:pt x="878" y="523"/>
                  </a:lnTo>
                  <a:lnTo>
                    <a:pt x="878" y="523"/>
                  </a:lnTo>
                  <a:lnTo>
                    <a:pt x="877" y="522"/>
                  </a:lnTo>
                  <a:lnTo>
                    <a:pt x="876" y="523"/>
                  </a:lnTo>
                  <a:lnTo>
                    <a:pt x="875" y="523"/>
                  </a:lnTo>
                  <a:lnTo>
                    <a:pt x="875" y="523"/>
                  </a:lnTo>
                  <a:lnTo>
                    <a:pt x="875" y="523"/>
                  </a:lnTo>
                  <a:lnTo>
                    <a:pt x="874" y="523"/>
                  </a:lnTo>
                  <a:lnTo>
                    <a:pt x="874" y="523"/>
                  </a:lnTo>
                  <a:lnTo>
                    <a:pt x="874" y="522"/>
                  </a:lnTo>
                  <a:lnTo>
                    <a:pt x="873" y="522"/>
                  </a:lnTo>
                  <a:lnTo>
                    <a:pt x="872" y="522"/>
                  </a:lnTo>
                  <a:lnTo>
                    <a:pt x="871" y="521"/>
                  </a:lnTo>
                  <a:lnTo>
                    <a:pt x="870" y="521"/>
                  </a:lnTo>
                  <a:lnTo>
                    <a:pt x="869" y="522"/>
                  </a:lnTo>
                  <a:lnTo>
                    <a:pt x="866" y="522"/>
                  </a:lnTo>
                  <a:lnTo>
                    <a:pt x="865" y="523"/>
                  </a:lnTo>
                  <a:lnTo>
                    <a:pt x="865" y="524"/>
                  </a:lnTo>
                  <a:lnTo>
                    <a:pt x="864" y="524"/>
                  </a:lnTo>
                  <a:lnTo>
                    <a:pt x="864" y="526"/>
                  </a:lnTo>
                  <a:lnTo>
                    <a:pt x="862" y="527"/>
                  </a:lnTo>
                  <a:lnTo>
                    <a:pt x="862" y="528"/>
                  </a:lnTo>
                  <a:lnTo>
                    <a:pt x="863" y="528"/>
                  </a:lnTo>
                  <a:lnTo>
                    <a:pt x="862" y="529"/>
                  </a:lnTo>
                  <a:lnTo>
                    <a:pt x="862" y="530"/>
                  </a:lnTo>
                  <a:lnTo>
                    <a:pt x="862" y="530"/>
                  </a:lnTo>
                  <a:lnTo>
                    <a:pt x="860" y="532"/>
                  </a:lnTo>
                  <a:lnTo>
                    <a:pt x="860" y="532"/>
                  </a:lnTo>
                  <a:lnTo>
                    <a:pt x="860" y="533"/>
                  </a:lnTo>
                  <a:lnTo>
                    <a:pt x="860" y="533"/>
                  </a:lnTo>
                  <a:lnTo>
                    <a:pt x="859" y="534"/>
                  </a:lnTo>
                  <a:lnTo>
                    <a:pt x="859" y="534"/>
                  </a:lnTo>
                  <a:lnTo>
                    <a:pt x="859" y="533"/>
                  </a:lnTo>
                  <a:lnTo>
                    <a:pt x="859" y="533"/>
                  </a:lnTo>
                  <a:lnTo>
                    <a:pt x="859" y="532"/>
                  </a:lnTo>
                  <a:lnTo>
                    <a:pt x="860" y="531"/>
                  </a:lnTo>
                  <a:lnTo>
                    <a:pt x="860" y="531"/>
                  </a:lnTo>
                  <a:lnTo>
                    <a:pt x="860" y="531"/>
                  </a:lnTo>
                  <a:lnTo>
                    <a:pt x="858" y="530"/>
                  </a:lnTo>
                  <a:lnTo>
                    <a:pt x="858" y="529"/>
                  </a:lnTo>
                  <a:lnTo>
                    <a:pt x="857" y="530"/>
                  </a:lnTo>
                  <a:lnTo>
                    <a:pt x="857" y="530"/>
                  </a:lnTo>
                  <a:lnTo>
                    <a:pt x="856" y="531"/>
                  </a:lnTo>
                  <a:lnTo>
                    <a:pt x="856" y="531"/>
                  </a:lnTo>
                  <a:lnTo>
                    <a:pt x="855" y="532"/>
                  </a:lnTo>
                  <a:lnTo>
                    <a:pt x="856" y="532"/>
                  </a:lnTo>
                  <a:lnTo>
                    <a:pt x="857" y="532"/>
                  </a:lnTo>
                  <a:lnTo>
                    <a:pt x="858" y="531"/>
                  </a:lnTo>
                  <a:lnTo>
                    <a:pt x="858" y="531"/>
                  </a:lnTo>
                  <a:lnTo>
                    <a:pt x="858" y="531"/>
                  </a:lnTo>
                  <a:lnTo>
                    <a:pt x="858" y="530"/>
                  </a:lnTo>
                  <a:lnTo>
                    <a:pt x="858" y="531"/>
                  </a:lnTo>
                  <a:lnTo>
                    <a:pt x="858" y="531"/>
                  </a:lnTo>
                  <a:lnTo>
                    <a:pt x="858" y="531"/>
                  </a:lnTo>
                  <a:lnTo>
                    <a:pt x="858" y="532"/>
                  </a:lnTo>
                  <a:lnTo>
                    <a:pt x="858" y="533"/>
                  </a:lnTo>
                  <a:lnTo>
                    <a:pt x="858" y="534"/>
                  </a:lnTo>
                  <a:lnTo>
                    <a:pt x="858" y="535"/>
                  </a:lnTo>
                  <a:lnTo>
                    <a:pt x="858" y="535"/>
                  </a:lnTo>
                  <a:lnTo>
                    <a:pt x="858" y="536"/>
                  </a:lnTo>
                  <a:lnTo>
                    <a:pt x="859" y="538"/>
                  </a:lnTo>
                  <a:lnTo>
                    <a:pt x="861" y="538"/>
                  </a:lnTo>
                  <a:lnTo>
                    <a:pt x="861" y="539"/>
                  </a:lnTo>
                  <a:lnTo>
                    <a:pt x="861" y="540"/>
                  </a:lnTo>
                  <a:lnTo>
                    <a:pt x="861" y="540"/>
                  </a:lnTo>
                  <a:lnTo>
                    <a:pt x="861" y="540"/>
                  </a:lnTo>
                  <a:lnTo>
                    <a:pt x="860" y="540"/>
                  </a:lnTo>
                  <a:lnTo>
                    <a:pt x="860" y="540"/>
                  </a:lnTo>
                  <a:lnTo>
                    <a:pt x="860" y="539"/>
                  </a:lnTo>
                  <a:lnTo>
                    <a:pt x="859" y="539"/>
                  </a:lnTo>
                  <a:lnTo>
                    <a:pt x="858" y="539"/>
                  </a:lnTo>
                  <a:lnTo>
                    <a:pt x="858" y="539"/>
                  </a:lnTo>
                  <a:lnTo>
                    <a:pt x="858" y="539"/>
                  </a:lnTo>
                  <a:lnTo>
                    <a:pt x="858" y="537"/>
                  </a:lnTo>
                  <a:lnTo>
                    <a:pt x="857" y="536"/>
                  </a:lnTo>
                  <a:lnTo>
                    <a:pt x="856" y="536"/>
                  </a:lnTo>
                  <a:lnTo>
                    <a:pt x="856" y="536"/>
                  </a:lnTo>
                  <a:lnTo>
                    <a:pt x="856" y="537"/>
                  </a:lnTo>
                  <a:lnTo>
                    <a:pt x="855" y="537"/>
                  </a:lnTo>
                  <a:lnTo>
                    <a:pt x="854" y="536"/>
                  </a:lnTo>
                  <a:lnTo>
                    <a:pt x="854" y="536"/>
                  </a:lnTo>
                  <a:lnTo>
                    <a:pt x="853" y="535"/>
                  </a:lnTo>
                  <a:lnTo>
                    <a:pt x="852" y="535"/>
                  </a:lnTo>
                  <a:lnTo>
                    <a:pt x="852" y="535"/>
                  </a:lnTo>
                  <a:lnTo>
                    <a:pt x="850" y="536"/>
                  </a:lnTo>
                  <a:lnTo>
                    <a:pt x="850" y="536"/>
                  </a:lnTo>
                  <a:lnTo>
                    <a:pt x="850" y="537"/>
                  </a:lnTo>
                  <a:lnTo>
                    <a:pt x="850" y="537"/>
                  </a:lnTo>
                  <a:lnTo>
                    <a:pt x="850" y="539"/>
                  </a:lnTo>
                  <a:lnTo>
                    <a:pt x="850" y="539"/>
                  </a:lnTo>
                  <a:lnTo>
                    <a:pt x="850" y="541"/>
                  </a:lnTo>
                  <a:lnTo>
                    <a:pt x="850" y="542"/>
                  </a:lnTo>
                  <a:lnTo>
                    <a:pt x="849" y="541"/>
                  </a:lnTo>
                  <a:lnTo>
                    <a:pt x="849" y="541"/>
                  </a:lnTo>
                  <a:lnTo>
                    <a:pt x="849" y="540"/>
                  </a:lnTo>
                  <a:lnTo>
                    <a:pt x="848" y="539"/>
                  </a:lnTo>
                  <a:lnTo>
                    <a:pt x="848" y="539"/>
                  </a:lnTo>
                  <a:lnTo>
                    <a:pt x="848" y="539"/>
                  </a:lnTo>
                  <a:lnTo>
                    <a:pt x="849" y="538"/>
                  </a:lnTo>
                  <a:lnTo>
                    <a:pt x="849" y="538"/>
                  </a:lnTo>
                  <a:lnTo>
                    <a:pt x="848" y="537"/>
                  </a:lnTo>
                  <a:lnTo>
                    <a:pt x="848" y="536"/>
                  </a:lnTo>
                  <a:lnTo>
                    <a:pt x="848" y="536"/>
                  </a:lnTo>
                  <a:lnTo>
                    <a:pt x="847" y="536"/>
                  </a:lnTo>
                  <a:lnTo>
                    <a:pt x="847" y="536"/>
                  </a:lnTo>
                  <a:lnTo>
                    <a:pt x="846" y="536"/>
                  </a:lnTo>
                  <a:lnTo>
                    <a:pt x="845" y="536"/>
                  </a:lnTo>
                  <a:lnTo>
                    <a:pt x="845" y="539"/>
                  </a:lnTo>
                  <a:lnTo>
                    <a:pt x="845" y="539"/>
                  </a:lnTo>
                  <a:lnTo>
                    <a:pt x="845" y="539"/>
                  </a:lnTo>
                  <a:lnTo>
                    <a:pt x="844" y="539"/>
                  </a:lnTo>
                  <a:lnTo>
                    <a:pt x="844" y="539"/>
                  </a:lnTo>
                  <a:lnTo>
                    <a:pt x="844" y="539"/>
                  </a:lnTo>
                  <a:lnTo>
                    <a:pt x="844" y="538"/>
                  </a:lnTo>
                  <a:lnTo>
                    <a:pt x="844" y="538"/>
                  </a:lnTo>
                  <a:lnTo>
                    <a:pt x="844" y="537"/>
                  </a:lnTo>
                  <a:lnTo>
                    <a:pt x="845" y="536"/>
                  </a:lnTo>
                  <a:lnTo>
                    <a:pt x="844" y="536"/>
                  </a:lnTo>
                  <a:lnTo>
                    <a:pt x="843" y="536"/>
                  </a:lnTo>
                  <a:lnTo>
                    <a:pt x="843" y="535"/>
                  </a:lnTo>
                  <a:lnTo>
                    <a:pt x="840" y="535"/>
                  </a:lnTo>
                  <a:lnTo>
                    <a:pt x="840" y="535"/>
                  </a:lnTo>
                  <a:lnTo>
                    <a:pt x="840" y="536"/>
                  </a:lnTo>
                  <a:lnTo>
                    <a:pt x="839" y="537"/>
                  </a:lnTo>
                  <a:lnTo>
                    <a:pt x="839" y="537"/>
                  </a:lnTo>
                  <a:lnTo>
                    <a:pt x="839" y="538"/>
                  </a:lnTo>
                  <a:lnTo>
                    <a:pt x="839" y="539"/>
                  </a:lnTo>
                  <a:lnTo>
                    <a:pt x="838" y="539"/>
                  </a:lnTo>
                  <a:lnTo>
                    <a:pt x="838" y="542"/>
                  </a:lnTo>
                  <a:lnTo>
                    <a:pt x="837" y="543"/>
                  </a:lnTo>
                  <a:lnTo>
                    <a:pt x="837" y="543"/>
                  </a:lnTo>
                  <a:lnTo>
                    <a:pt x="836" y="543"/>
                  </a:lnTo>
                  <a:lnTo>
                    <a:pt x="836" y="543"/>
                  </a:lnTo>
                  <a:lnTo>
                    <a:pt x="836" y="544"/>
                  </a:lnTo>
                  <a:lnTo>
                    <a:pt x="836" y="544"/>
                  </a:lnTo>
                  <a:lnTo>
                    <a:pt x="835" y="544"/>
                  </a:lnTo>
                  <a:lnTo>
                    <a:pt x="834" y="545"/>
                  </a:lnTo>
                  <a:lnTo>
                    <a:pt x="834" y="545"/>
                  </a:lnTo>
                  <a:lnTo>
                    <a:pt x="833" y="546"/>
                  </a:lnTo>
                  <a:lnTo>
                    <a:pt x="833" y="547"/>
                  </a:lnTo>
                  <a:lnTo>
                    <a:pt x="833" y="549"/>
                  </a:lnTo>
                  <a:lnTo>
                    <a:pt x="833" y="549"/>
                  </a:lnTo>
                  <a:lnTo>
                    <a:pt x="833" y="550"/>
                  </a:lnTo>
                  <a:lnTo>
                    <a:pt x="833" y="551"/>
                  </a:lnTo>
                  <a:lnTo>
                    <a:pt x="832" y="551"/>
                  </a:lnTo>
                  <a:lnTo>
                    <a:pt x="832" y="551"/>
                  </a:lnTo>
                  <a:lnTo>
                    <a:pt x="832" y="549"/>
                  </a:lnTo>
                  <a:lnTo>
                    <a:pt x="832" y="549"/>
                  </a:lnTo>
                  <a:lnTo>
                    <a:pt x="832" y="548"/>
                  </a:lnTo>
                  <a:lnTo>
                    <a:pt x="831" y="547"/>
                  </a:lnTo>
                  <a:lnTo>
                    <a:pt x="831" y="547"/>
                  </a:lnTo>
                  <a:lnTo>
                    <a:pt x="831" y="547"/>
                  </a:lnTo>
                  <a:lnTo>
                    <a:pt x="830" y="548"/>
                  </a:lnTo>
                  <a:lnTo>
                    <a:pt x="830" y="549"/>
                  </a:lnTo>
                  <a:lnTo>
                    <a:pt x="830" y="550"/>
                  </a:lnTo>
                  <a:lnTo>
                    <a:pt x="831" y="551"/>
                  </a:lnTo>
                  <a:lnTo>
                    <a:pt x="831" y="552"/>
                  </a:lnTo>
                  <a:lnTo>
                    <a:pt x="831" y="553"/>
                  </a:lnTo>
                  <a:lnTo>
                    <a:pt x="829" y="553"/>
                  </a:lnTo>
                  <a:lnTo>
                    <a:pt x="829" y="552"/>
                  </a:lnTo>
                  <a:lnTo>
                    <a:pt x="829" y="552"/>
                  </a:lnTo>
                  <a:lnTo>
                    <a:pt x="829" y="551"/>
                  </a:lnTo>
                  <a:lnTo>
                    <a:pt x="829" y="551"/>
                  </a:lnTo>
                  <a:lnTo>
                    <a:pt x="828" y="551"/>
                  </a:lnTo>
                  <a:lnTo>
                    <a:pt x="828" y="550"/>
                  </a:lnTo>
                  <a:lnTo>
                    <a:pt x="828" y="546"/>
                  </a:lnTo>
                  <a:lnTo>
                    <a:pt x="828" y="544"/>
                  </a:lnTo>
                  <a:lnTo>
                    <a:pt x="828" y="544"/>
                  </a:lnTo>
                  <a:lnTo>
                    <a:pt x="828" y="543"/>
                  </a:lnTo>
                  <a:lnTo>
                    <a:pt x="828" y="543"/>
                  </a:lnTo>
                  <a:lnTo>
                    <a:pt x="829" y="541"/>
                  </a:lnTo>
                  <a:lnTo>
                    <a:pt x="830" y="540"/>
                  </a:lnTo>
                  <a:lnTo>
                    <a:pt x="832" y="541"/>
                  </a:lnTo>
                  <a:lnTo>
                    <a:pt x="831" y="539"/>
                  </a:lnTo>
                  <a:lnTo>
                    <a:pt x="832" y="539"/>
                  </a:lnTo>
                  <a:lnTo>
                    <a:pt x="833" y="539"/>
                  </a:lnTo>
                  <a:lnTo>
                    <a:pt x="834" y="539"/>
                  </a:lnTo>
                  <a:lnTo>
                    <a:pt x="835" y="537"/>
                  </a:lnTo>
                  <a:lnTo>
                    <a:pt x="835" y="536"/>
                  </a:lnTo>
                  <a:lnTo>
                    <a:pt x="835" y="536"/>
                  </a:lnTo>
                  <a:lnTo>
                    <a:pt x="835" y="536"/>
                  </a:lnTo>
                  <a:lnTo>
                    <a:pt x="835" y="535"/>
                  </a:lnTo>
                  <a:lnTo>
                    <a:pt x="835" y="535"/>
                  </a:lnTo>
                  <a:lnTo>
                    <a:pt x="836" y="535"/>
                  </a:lnTo>
                  <a:lnTo>
                    <a:pt x="836" y="535"/>
                  </a:lnTo>
                  <a:lnTo>
                    <a:pt x="836" y="535"/>
                  </a:lnTo>
                  <a:lnTo>
                    <a:pt x="837" y="534"/>
                  </a:lnTo>
                  <a:lnTo>
                    <a:pt x="837" y="533"/>
                  </a:lnTo>
                  <a:lnTo>
                    <a:pt x="838" y="533"/>
                  </a:lnTo>
                  <a:lnTo>
                    <a:pt x="838" y="532"/>
                  </a:lnTo>
                  <a:lnTo>
                    <a:pt x="839" y="531"/>
                  </a:lnTo>
                  <a:lnTo>
                    <a:pt x="840" y="531"/>
                  </a:lnTo>
                  <a:lnTo>
                    <a:pt x="840" y="531"/>
                  </a:lnTo>
                  <a:lnTo>
                    <a:pt x="840" y="531"/>
                  </a:lnTo>
                  <a:lnTo>
                    <a:pt x="841" y="530"/>
                  </a:lnTo>
                  <a:lnTo>
                    <a:pt x="842" y="530"/>
                  </a:lnTo>
                  <a:lnTo>
                    <a:pt x="843" y="530"/>
                  </a:lnTo>
                  <a:lnTo>
                    <a:pt x="843" y="530"/>
                  </a:lnTo>
                  <a:lnTo>
                    <a:pt x="843" y="530"/>
                  </a:lnTo>
                  <a:lnTo>
                    <a:pt x="843" y="529"/>
                  </a:lnTo>
                  <a:lnTo>
                    <a:pt x="844" y="529"/>
                  </a:lnTo>
                  <a:lnTo>
                    <a:pt x="845" y="529"/>
                  </a:lnTo>
                  <a:lnTo>
                    <a:pt x="845" y="528"/>
                  </a:lnTo>
                  <a:lnTo>
                    <a:pt x="845" y="527"/>
                  </a:lnTo>
                  <a:lnTo>
                    <a:pt x="845" y="527"/>
                  </a:lnTo>
                  <a:lnTo>
                    <a:pt x="844" y="527"/>
                  </a:lnTo>
                  <a:lnTo>
                    <a:pt x="844" y="527"/>
                  </a:lnTo>
                  <a:lnTo>
                    <a:pt x="843" y="527"/>
                  </a:lnTo>
                  <a:lnTo>
                    <a:pt x="843" y="527"/>
                  </a:lnTo>
                  <a:lnTo>
                    <a:pt x="843" y="526"/>
                  </a:lnTo>
                  <a:lnTo>
                    <a:pt x="843" y="526"/>
                  </a:lnTo>
                  <a:lnTo>
                    <a:pt x="844" y="526"/>
                  </a:lnTo>
                  <a:lnTo>
                    <a:pt x="845" y="526"/>
                  </a:lnTo>
                  <a:lnTo>
                    <a:pt x="845" y="526"/>
                  </a:lnTo>
                  <a:lnTo>
                    <a:pt x="845" y="526"/>
                  </a:lnTo>
                  <a:lnTo>
                    <a:pt x="846" y="526"/>
                  </a:lnTo>
                  <a:lnTo>
                    <a:pt x="845" y="525"/>
                  </a:lnTo>
                  <a:lnTo>
                    <a:pt x="845" y="524"/>
                  </a:lnTo>
                  <a:lnTo>
                    <a:pt x="845" y="523"/>
                  </a:lnTo>
                  <a:lnTo>
                    <a:pt x="845" y="523"/>
                  </a:lnTo>
                  <a:lnTo>
                    <a:pt x="845" y="523"/>
                  </a:lnTo>
                  <a:lnTo>
                    <a:pt x="843" y="522"/>
                  </a:lnTo>
                  <a:lnTo>
                    <a:pt x="842" y="522"/>
                  </a:lnTo>
                  <a:lnTo>
                    <a:pt x="842" y="518"/>
                  </a:lnTo>
                  <a:lnTo>
                    <a:pt x="842" y="517"/>
                  </a:lnTo>
                  <a:lnTo>
                    <a:pt x="841" y="516"/>
                  </a:lnTo>
                  <a:lnTo>
                    <a:pt x="841" y="515"/>
                  </a:lnTo>
                  <a:lnTo>
                    <a:pt x="841" y="514"/>
                  </a:lnTo>
                  <a:lnTo>
                    <a:pt x="841" y="513"/>
                  </a:lnTo>
                  <a:lnTo>
                    <a:pt x="841" y="513"/>
                  </a:lnTo>
                  <a:lnTo>
                    <a:pt x="841" y="513"/>
                  </a:lnTo>
                  <a:lnTo>
                    <a:pt x="841" y="513"/>
                  </a:lnTo>
                  <a:lnTo>
                    <a:pt x="842" y="513"/>
                  </a:lnTo>
                  <a:lnTo>
                    <a:pt x="842" y="513"/>
                  </a:lnTo>
                  <a:lnTo>
                    <a:pt x="842" y="513"/>
                  </a:lnTo>
                  <a:lnTo>
                    <a:pt x="842" y="514"/>
                  </a:lnTo>
                  <a:lnTo>
                    <a:pt x="842" y="514"/>
                  </a:lnTo>
                  <a:lnTo>
                    <a:pt x="842" y="515"/>
                  </a:lnTo>
                  <a:lnTo>
                    <a:pt x="843" y="516"/>
                  </a:lnTo>
                  <a:lnTo>
                    <a:pt x="843" y="517"/>
                  </a:lnTo>
                  <a:lnTo>
                    <a:pt x="843" y="517"/>
                  </a:lnTo>
                  <a:lnTo>
                    <a:pt x="843" y="518"/>
                  </a:lnTo>
                  <a:lnTo>
                    <a:pt x="843" y="518"/>
                  </a:lnTo>
                  <a:lnTo>
                    <a:pt x="843" y="518"/>
                  </a:lnTo>
                  <a:lnTo>
                    <a:pt x="844" y="519"/>
                  </a:lnTo>
                  <a:lnTo>
                    <a:pt x="845" y="518"/>
                  </a:lnTo>
                  <a:lnTo>
                    <a:pt x="845" y="518"/>
                  </a:lnTo>
                  <a:lnTo>
                    <a:pt x="845" y="518"/>
                  </a:lnTo>
                  <a:lnTo>
                    <a:pt x="846" y="518"/>
                  </a:lnTo>
                  <a:lnTo>
                    <a:pt x="847" y="518"/>
                  </a:lnTo>
                  <a:lnTo>
                    <a:pt x="848" y="518"/>
                  </a:lnTo>
                  <a:lnTo>
                    <a:pt x="849" y="518"/>
                  </a:lnTo>
                  <a:lnTo>
                    <a:pt x="849" y="517"/>
                  </a:lnTo>
                  <a:lnTo>
                    <a:pt x="849" y="516"/>
                  </a:lnTo>
                  <a:lnTo>
                    <a:pt x="851" y="516"/>
                  </a:lnTo>
                  <a:lnTo>
                    <a:pt x="851" y="516"/>
                  </a:lnTo>
                  <a:lnTo>
                    <a:pt x="851" y="515"/>
                  </a:lnTo>
                  <a:lnTo>
                    <a:pt x="851" y="515"/>
                  </a:lnTo>
                  <a:lnTo>
                    <a:pt x="851" y="514"/>
                  </a:lnTo>
                  <a:lnTo>
                    <a:pt x="852" y="513"/>
                  </a:lnTo>
                  <a:lnTo>
                    <a:pt x="853" y="513"/>
                  </a:lnTo>
                  <a:lnTo>
                    <a:pt x="853" y="514"/>
                  </a:lnTo>
                  <a:lnTo>
                    <a:pt x="854" y="514"/>
                  </a:lnTo>
                  <a:lnTo>
                    <a:pt x="854" y="514"/>
                  </a:lnTo>
                  <a:lnTo>
                    <a:pt x="856" y="514"/>
                  </a:lnTo>
                  <a:lnTo>
                    <a:pt x="857" y="514"/>
                  </a:lnTo>
                  <a:lnTo>
                    <a:pt x="857" y="514"/>
                  </a:lnTo>
                  <a:lnTo>
                    <a:pt x="857" y="514"/>
                  </a:lnTo>
                  <a:lnTo>
                    <a:pt x="858" y="514"/>
                  </a:lnTo>
                  <a:lnTo>
                    <a:pt x="858" y="514"/>
                  </a:lnTo>
                  <a:lnTo>
                    <a:pt x="857" y="514"/>
                  </a:lnTo>
                  <a:lnTo>
                    <a:pt x="857" y="515"/>
                  </a:lnTo>
                  <a:lnTo>
                    <a:pt x="858" y="515"/>
                  </a:lnTo>
                  <a:lnTo>
                    <a:pt x="858" y="516"/>
                  </a:lnTo>
                  <a:lnTo>
                    <a:pt x="855" y="518"/>
                  </a:lnTo>
                  <a:lnTo>
                    <a:pt x="856" y="518"/>
                  </a:lnTo>
                  <a:lnTo>
                    <a:pt x="854" y="518"/>
                  </a:lnTo>
                  <a:lnTo>
                    <a:pt x="853" y="518"/>
                  </a:lnTo>
                  <a:lnTo>
                    <a:pt x="852" y="520"/>
                  </a:lnTo>
                  <a:lnTo>
                    <a:pt x="852" y="522"/>
                  </a:lnTo>
                  <a:lnTo>
                    <a:pt x="851" y="522"/>
                  </a:lnTo>
                  <a:lnTo>
                    <a:pt x="851" y="522"/>
                  </a:lnTo>
                  <a:lnTo>
                    <a:pt x="850" y="522"/>
                  </a:lnTo>
                  <a:lnTo>
                    <a:pt x="850" y="523"/>
                  </a:lnTo>
                  <a:lnTo>
                    <a:pt x="850" y="524"/>
                  </a:lnTo>
                  <a:lnTo>
                    <a:pt x="849" y="524"/>
                  </a:lnTo>
                  <a:lnTo>
                    <a:pt x="849" y="524"/>
                  </a:lnTo>
                  <a:lnTo>
                    <a:pt x="849" y="524"/>
                  </a:lnTo>
                  <a:lnTo>
                    <a:pt x="849" y="526"/>
                  </a:lnTo>
                  <a:lnTo>
                    <a:pt x="850" y="526"/>
                  </a:lnTo>
                  <a:lnTo>
                    <a:pt x="850" y="526"/>
                  </a:lnTo>
                  <a:lnTo>
                    <a:pt x="849" y="526"/>
                  </a:lnTo>
                  <a:lnTo>
                    <a:pt x="849" y="526"/>
                  </a:lnTo>
                  <a:lnTo>
                    <a:pt x="848" y="526"/>
                  </a:lnTo>
                  <a:lnTo>
                    <a:pt x="849" y="528"/>
                  </a:lnTo>
                  <a:lnTo>
                    <a:pt x="852" y="528"/>
                  </a:lnTo>
                  <a:lnTo>
                    <a:pt x="852" y="528"/>
                  </a:lnTo>
                  <a:lnTo>
                    <a:pt x="852" y="528"/>
                  </a:lnTo>
                  <a:lnTo>
                    <a:pt x="853" y="528"/>
                  </a:lnTo>
                  <a:lnTo>
                    <a:pt x="853" y="527"/>
                  </a:lnTo>
                  <a:lnTo>
                    <a:pt x="852" y="527"/>
                  </a:lnTo>
                  <a:lnTo>
                    <a:pt x="852" y="527"/>
                  </a:lnTo>
                  <a:lnTo>
                    <a:pt x="853" y="525"/>
                  </a:lnTo>
                  <a:lnTo>
                    <a:pt x="853" y="525"/>
                  </a:lnTo>
                  <a:lnTo>
                    <a:pt x="853" y="526"/>
                  </a:lnTo>
                  <a:lnTo>
                    <a:pt x="853" y="526"/>
                  </a:lnTo>
                  <a:lnTo>
                    <a:pt x="853" y="526"/>
                  </a:lnTo>
                  <a:lnTo>
                    <a:pt x="853" y="527"/>
                  </a:lnTo>
                  <a:lnTo>
                    <a:pt x="853" y="527"/>
                  </a:lnTo>
                  <a:lnTo>
                    <a:pt x="854" y="528"/>
                  </a:lnTo>
                  <a:lnTo>
                    <a:pt x="854" y="527"/>
                  </a:lnTo>
                  <a:lnTo>
                    <a:pt x="855" y="527"/>
                  </a:lnTo>
                  <a:lnTo>
                    <a:pt x="854" y="527"/>
                  </a:lnTo>
                  <a:lnTo>
                    <a:pt x="854" y="526"/>
                  </a:lnTo>
                  <a:lnTo>
                    <a:pt x="857" y="526"/>
                  </a:lnTo>
                  <a:lnTo>
                    <a:pt x="857" y="526"/>
                  </a:lnTo>
                  <a:lnTo>
                    <a:pt x="857" y="526"/>
                  </a:lnTo>
                  <a:lnTo>
                    <a:pt x="857" y="525"/>
                  </a:lnTo>
                  <a:lnTo>
                    <a:pt x="858" y="525"/>
                  </a:lnTo>
                  <a:lnTo>
                    <a:pt x="858" y="525"/>
                  </a:lnTo>
                  <a:lnTo>
                    <a:pt x="858" y="525"/>
                  </a:lnTo>
                  <a:lnTo>
                    <a:pt x="858" y="525"/>
                  </a:lnTo>
                  <a:lnTo>
                    <a:pt x="858" y="524"/>
                  </a:lnTo>
                  <a:lnTo>
                    <a:pt x="858" y="524"/>
                  </a:lnTo>
                  <a:lnTo>
                    <a:pt x="858" y="524"/>
                  </a:lnTo>
                  <a:lnTo>
                    <a:pt x="858" y="524"/>
                  </a:lnTo>
                  <a:lnTo>
                    <a:pt x="858" y="523"/>
                  </a:lnTo>
                  <a:lnTo>
                    <a:pt x="859" y="522"/>
                  </a:lnTo>
                  <a:lnTo>
                    <a:pt x="860" y="522"/>
                  </a:lnTo>
                  <a:lnTo>
                    <a:pt x="861" y="522"/>
                  </a:lnTo>
                  <a:lnTo>
                    <a:pt x="862" y="522"/>
                  </a:lnTo>
                  <a:lnTo>
                    <a:pt x="862" y="521"/>
                  </a:lnTo>
                  <a:lnTo>
                    <a:pt x="863" y="520"/>
                  </a:lnTo>
                  <a:lnTo>
                    <a:pt x="863" y="520"/>
                  </a:lnTo>
                  <a:lnTo>
                    <a:pt x="863" y="519"/>
                  </a:lnTo>
                  <a:lnTo>
                    <a:pt x="863" y="519"/>
                  </a:lnTo>
                  <a:lnTo>
                    <a:pt x="864" y="518"/>
                  </a:lnTo>
                  <a:lnTo>
                    <a:pt x="865" y="518"/>
                  </a:lnTo>
                  <a:lnTo>
                    <a:pt x="866" y="518"/>
                  </a:lnTo>
                  <a:lnTo>
                    <a:pt x="866" y="518"/>
                  </a:lnTo>
                  <a:lnTo>
                    <a:pt x="866" y="518"/>
                  </a:lnTo>
                  <a:lnTo>
                    <a:pt x="866" y="518"/>
                  </a:lnTo>
                  <a:lnTo>
                    <a:pt x="867" y="519"/>
                  </a:lnTo>
                  <a:lnTo>
                    <a:pt x="869" y="519"/>
                  </a:lnTo>
                  <a:lnTo>
                    <a:pt x="869" y="519"/>
                  </a:lnTo>
                  <a:lnTo>
                    <a:pt x="870" y="519"/>
                  </a:lnTo>
                  <a:lnTo>
                    <a:pt x="871" y="518"/>
                  </a:lnTo>
                  <a:lnTo>
                    <a:pt x="871" y="517"/>
                  </a:lnTo>
                  <a:lnTo>
                    <a:pt x="871" y="515"/>
                  </a:lnTo>
                  <a:lnTo>
                    <a:pt x="871" y="515"/>
                  </a:lnTo>
                  <a:lnTo>
                    <a:pt x="871" y="514"/>
                  </a:lnTo>
                  <a:lnTo>
                    <a:pt x="871" y="514"/>
                  </a:lnTo>
                  <a:lnTo>
                    <a:pt x="871" y="513"/>
                  </a:lnTo>
                  <a:lnTo>
                    <a:pt x="872" y="513"/>
                  </a:lnTo>
                  <a:lnTo>
                    <a:pt x="872" y="513"/>
                  </a:lnTo>
                  <a:lnTo>
                    <a:pt x="872" y="512"/>
                  </a:lnTo>
                  <a:lnTo>
                    <a:pt x="873" y="512"/>
                  </a:lnTo>
                  <a:lnTo>
                    <a:pt x="874" y="511"/>
                  </a:lnTo>
                  <a:lnTo>
                    <a:pt x="875" y="511"/>
                  </a:lnTo>
                  <a:lnTo>
                    <a:pt x="875" y="511"/>
                  </a:lnTo>
                  <a:close/>
                  <a:moveTo>
                    <a:pt x="785" y="496"/>
                  </a:moveTo>
                  <a:lnTo>
                    <a:pt x="786" y="496"/>
                  </a:lnTo>
                  <a:lnTo>
                    <a:pt x="787" y="496"/>
                  </a:lnTo>
                  <a:lnTo>
                    <a:pt x="787" y="496"/>
                  </a:lnTo>
                  <a:lnTo>
                    <a:pt x="787" y="497"/>
                  </a:lnTo>
                  <a:lnTo>
                    <a:pt x="786" y="497"/>
                  </a:lnTo>
                  <a:lnTo>
                    <a:pt x="786" y="498"/>
                  </a:lnTo>
                  <a:lnTo>
                    <a:pt x="787" y="498"/>
                  </a:lnTo>
                  <a:lnTo>
                    <a:pt x="787" y="498"/>
                  </a:lnTo>
                  <a:lnTo>
                    <a:pt x="788" y="499"/>
                  </a:lnTo>
                  <a:lnTo>
                    <a:pt x="788" y="500"/>
                  </a:lnTo>
                  <a:lnTo>
                    <a:pt x="787" y="500"/>
                  </a:lnTo>
                  <a:lnTo>
                    <a:pt x="785" y="500"/>
                  </a:lnTo>
                  <a:lnTo>
                    <a:pt x="785" y="500"/>
                  </a:lnTo>
                  <a:lnTo>
                    <a:pt x="785" y="502"/>
                  </a:lnTo>
                  <a:lnTo>
                    <a:pt x="784" y="502"/>
                  </a:lnTo>
                  <a:lnTo>
                    <a:pt x="784" y="502"/>
                  </a:lnTo>
                  <a:lnTo>
                    <a:pt x="784" y="502"/>
                  </a:lnTo>
                  <a:lnTo>
                    <a:pt x="784" y="502"/>
                  </a:lnTo>
                  <a:lnTo>
                    <a:pt x="784" y="501"/>
                  </a:lnTo>
                  <a:lnTo>
                    <a:pt x="784" y="501"/>
                  </a:lnTo>
                  <a:lnTo>
                    <a:pt x="784" y="502"/>
                  </a:lnTo>
                  <a:lnTo>
                    <a:pt x="784" y="502"/>
                  </a:lnTo>
                  <a:lnTo>
                    <a:pt x="784" y="503"/>
                  </a:lnTo>
                  <a:lnTo>
                    <a:pt x="784" y="503"/>
                  </a:lnTo>
                  <a:lnTo>
                    <a:pt x="784" y="503"/>
                  </a:lnTo>
                  <a:lnTo>
                    <a:pt x="785" y="503"/>
                  </a:lnTo>
                  <a:lnTo>
                    <a:pt x="785" y="503"/>
                  </a:lnTo>
                  <a:lnTo>
                    <a:pt x="785" y="503"/>
                  </a:lnTo>
                  <a:lnTo>
                    <a:pt x="786" y="502"/>
                  </a:lnTo>
                  <a:lnTo>
                    <a:pt x="786" y="503"/>
                  </a:lnTo>
                  <a:lnTo>
                    <a:pt x="786" y="504"/>
                  </a:lnTo>
                  <a:lnTo>
                    <a:pt x="786" y="505"/>
                  </a:lnTo>
                  <a:lnTo>
                    <a:pt x="786" y="506"/>
                  </a:lnTo>
                  <a:lnTo>
                    <a:pt x="786" y="506"/>
                  </a:lnTo>
                  <a:lnTo>
                    <a:pt x="786" y="506"/>
                  </a:lnTo>
                  <a:lnTo>
                    <a:pt x="785" y="507"/>
                  </a:lnTo>
                  <a:lnTo>
                    <a:pt x="784" y="507"/>
                  </a:lnTo>
                  <a:lnTo>
                    <a:pt x="784" y="507"/>
                  </a:lnTo>
                  <a:lnTo>
                    <a:pt x="783" y="508"/>
                  </a:lnTo>
                  <a:lnTo>
                    <a:pt x="782" y="508"/>
                  </a:lnTo>
                  <a:lnTo>
                    <a:pt x="782" y="507"/>
                  </a:lnTo>
                  <a:lnTo>
                    <a:pt x="781" y="507"/>
                  </a:lnTo>
                  <a:lnTo>
                    <a:pt x="781" y="507"/>
                  </a:lnTo>
                  <a:lnTo>
                    <a:pt x="781" y="508"/>
                  </a:lnTo>
                  <a:lnTo>
                    <a:pt x="781" y="509"/>
                  </a:lnTo>
                  <a:lnTo>
                    <a:pt x="780" y="509"/>
                  </a:lnTo>
                  <a:lnTo>
                    <a:pt x="780" y="509"/>
                  </a:lnTo>
                  <a:lnTo>
                    <a:pt x="780" y="510"/>
                  </a:lnTo>
                  <a:lnTo>
                    <a:pt x="781" y="510"/>
                  </a:lnTo>
                  <a:lnTo>
                    <a:pt x="782" y="510"/>
                  </a:lnTo>
                  <a:lnTo>
                    <a:pt x="782" y="509"/>
                  </a:lnTo>
                  <a:lnTo>
                    <a:pt x="783" y="509"/>
                  </a:lnTo>
                  <a:lnTo>
                    <a:pt x="784" y="510"/>
                  </a:lnTo>
                  <a:lnTo>
                    <a:pt x="785" y="510"/>
                  </a:lnTo>
                  <a:lnTo>
                    <a:pt x="785" y="511"/>
                  </a:lnTo>
                  <a:lnTo>
                    <a:pt x="785" y="512"/>
                  </a:lnTo>
                  <a:lnTo>
                    <a:pt x="785" y="512"/>
                  </a:lnTo>
                  <a:lnTo>
                    <a:pt x="786" y="513"/>
                  </a:lnTo>
                  <a:lnTo>
                    <a:pt x="786" y="513"/>
                  </a:lnTo>
                  <a:lnTo>
                    <a:pt x="787" y="512"/>
                  </a:lnTo>
                  <a:lnTo>
                    <a:pt x="788" y="511"/>
                  </a:lnTo>
                  <a:lnTo>
                    <a:pt x="788" y="511"/>
                  </a:lnTo>
                  <a:lnTo>
                    <a:pt x="788" y="512"/>
                  </a:lnTo>
                  <a:lnTo>
                    <a:pt x="788" y="511"/>
                  </a:lnTo>
                  <a:lnTo>
                    <a:pt x="788" y="512"/>
                  </a:lnTo>
                  <a:lnTo>
                    <a:pt x="788" y="512"/>
                  </a:lnTo>
                  <a:lnTo>
                    <a:pt x="788" y="512"/>
                  </a:lnTo>
                  <a:lnTo>
                    <a:pt x="788" y="514"/>
                  </a:lnTo>
                  <a:lnTo>
                    <a:pt x="789" y="514"/>
                  </a:lnTo>
                  <a:lnTo>
                    <a:pt x="790" y="514"/>
                  </a:lnTo>
                  <a:lnTo>
                    <a:pt x="790" y="514"/>
                  </a:lnTo>
                  <a:lnTo>
                    <a:pt x="791" y="513"/>
                  </a:lnTo>
                  <a:lnTo>
                    <a:pt x="791" y="513"/>
                  </a:lnTo>
                  <a:lnTo>
                    <a:pt x="792" y="513"/>
                  </a:lnTo>
                  <a:lnTo>
                    <a:pt x="792" y="513"/>
                  </a:lnTo>
                  <a:lnTo>
                    <a:pt x="792" y="514"/>
                  </a:lnTo>
                  <a:lnTo>
                    <a:pt x="793" y="516"/>
                  </a:lnTo>
                  <a:lnTo>
                    <a:pt x="793" y="516"/>
                  </a:lnTo>
                  <a:lnTo>
                    <a:pt x="793" y="515"/>
                  </a:lnTo>
                  <a:lnTo>
                    <a:pt x="793" y="515"/>
                  </a:lnTo>
                  <a:lnTo>
                    <a:pt x="794" y="515"/>
                  </a:lnTo>
                  <a:lnTo>
                    <a:pt x="794" y="513"/>
                  </a:lnTo>
                  <a:lnTo>
                    <a:pt x="794" y="514"/>
                  </a:lnTo>
                  <a:lnTo>
                    <a:pt x="794" y="513"/>
                  </a:lnTo>
                  <a:lnTo>
                    <a:pt x="794" y="514"/>
                  </a:lnTo>
                  <a:lnTo>
                    <a:pt x="795" y="514"/>
                  </a:lnTo>
                  <a:lnTo>
                    <a:pt x="795" y="516"/>
                  </a:lnTo>
                  <a:lnTo>
                    <a:pt x="795" y="516"/>
                  </a:lnTo>
                  <a:lnTo>
                    <a:pt x="796" y="516"/>
                  </a:lnTo>
                  <a:lnTo>
                    <a:pt x="796" y="517"/>
                  </a:lnTo>
                  <a:lnTo>
                    <a:pt x="795" y="518"/>
                  </a:lnTo>
                  <a:lnTo>
                    <a:pt x="795" y="518"/>
                  </a:lnTo>
                  <a:lnTo>
                    <a:pt x="796" y="518"/>
                  </a:lnTo>
                  <a:lnTo>
                    <a:pt x="797" y="518"/>
                  </a:lnTo>
                  <a:lnTo>
                    <a:pt x="797" y="518"/>
                  </a:lnTo>
                  <a:lnTo>
                    <a:pt x="797" y="518"/>
                  </a:lnTo>
                  <a:lnTo>
                    <a:pt x="797" y="518"/>
                  </a:lnTo>
                  <a:lnTo>
                    <a:pt x="797" y="519"/>
                  </a:lnTo>
                  <a:lnTo>
                    <a:pt x="797" y="519"/>
                  </a:lnTo>
                  <a:lnTo>
                    <a:pt x="798" y="520"/>
                  </a:lnTo>
                  <a:lnTo>
                    <a:pt x="798" y="522"/>
                  </a:lnTo>
                  <a:lnTo>
                    <a:pt x="797" y="522"/>
                  </a:lnTo>
                  <a:lnTo>
                    <a:pt x="797" y="523"/>
                  </a:lnTo>
                  <a:lnTo>
                    <a:pt x="798" y="524"/>
                  </a:lnTo>
                  <a:lnTo>
                    <a:pt x="798" y="525"/>
                  </a:lnTo>
                  <a:lnTo>
                    <a:pt x="798" y="525"/>
                  </a:lnTo>
                  <a:lnTo>
                    <a:pt x="798" y="526"/>
                  </a:lnTo>
                  <a:lnTo>
                    <a:pt x="798" y="526"/>
                  </a:lnTo>
                  <a:lnTo>
                    <a:pt x="798" y="526"/>
                  </a:lnTo>
                  <a:lnTo>
                    <a:pt x="799" y="526"/>
                  </a:lnTo>
                  <a:lnTo>
                    <a:pt x="799" y="525"/>
                  </a:lnTo>
                  <a:lnTo>
                    <a:pt x="800" y="525"/>
                  </a:lnTo>
                  <a:lnTo>
                    <a:pt x="801" y="525"/>
                  </a:lnTo>
                  <a:lnTo>
                    <a:pt x="801" y="526"/>
                  </a:lnTo>
                  <a:lnTo>
                    <a:pt x="801" y="525"/>
                  </a:lnTo>
                  <a:lnTo>
                    <a:pt x="802" y="526"/>
                  </a:lnTo>
                  <a:lnTo>
                    <a:pt x="803" y="527"/>
                  </a:lnTo>
                  <a:lnTo>
                    <a:pt x="804" y="529"/>
                  </a:lnTo>
                  <a:lnTo>
                    <a:pt x="804" y="530"/>
                  </a:lnTo>
                  <a:lnTo>
                    <a:pt x="805" y="530"/>
                  </a:lnTo>
                  <a:lnTo>
                    <a:pt x="805" y="531"/>
                  </a:lnTo>
                  <a:lnTo>
                    <a:pt x="806" y="531"/>
                  </a:lnTo>
                  <a:lnTo>
                    <a:pt x="806" y="531"/>
                  </a:lnTo>
                  <a:lnTo>
                    <a:pt x="806" y="532"/>
                  </a:lnTo>
                  <a:lnTo>
                    <a:pt x="806" y="533"/>
                  </a:lnTo>
                  <a:lnTo>
                    <a:pt x="805" y="533"/>
                  </a:lnTo>
                  <a:lnTo>
                    <a:pt x="804" y="532"/>
                  </a:lnTo>
                  <a:lnTo>
                    <a:pt x="803" y="532"/>
                  </a:lnTo>
                  <a:lnTo>
                    <a:pt x="802" y="531"/>
                  </a:lnTo>
                  <a:lnTo>
                    <a:pt x="801" y="531"/>
                  </a:lnTo>
                  <a:lnTo>
                    <a:pt x="801" y="532"/>
                  </a:lnTo>
                  <a:lnTo>
                    <a:pt x="801" y="532"/>
                  </a:lnTo>
                  <a:lnTo>
                    <a:pt x="801" y="533"/>
                  </a:lnTo>
                  <a:lnTo>
                    <a:pt x="801" y="534"/>
                  </a:lnTo>
                  <a:lnTo>
                    <a:pt x="800" y="535"/>
                  </a:lnTo>
                  <a:lnTo>
                    <a:pt x="799" y="535"/>
                  </a:lnTo>
                  <a:lnTo>
                    <a:pt x="799" y="536"/>
                  </a:lnTo>
                  <a:lnTo>
                    <a:pt x="799" y="537"/>
                  </a:lnTo>
                  <a:lnTo>
                    <a:pt x="799" y="538"/>
                  </a:lnTo>
                  <a:lnTo>
                    <a:pt x="797" y="539"/>
                  </a:lnTo>
                  <a:lnTo>
                    <a:pt x="797" y="539"/>
                  </a:lnTo>
                  <a:lnTo>
                    <a:pt x="797" y="539"/>
                  </a:lnTo>
                  <a:lnTo>
                    <a:pt x="797" y="535"/>
                  </a:lnTo>
                  <a:lnTo>
                    <a:pt x="797" y="535"/>
                  </a:lnTo>
                  <a:lnTo>
                    <a:pt x="798" y="535"/>
                  </a:lnTo>
                  <a:lnTo>
                    <a:pt x="798" y="535"/>
                  </a:lnTo>
                  <a:lnTo>
                    <a:pt x="799" y="535"/>
                  </a:lnTo>
                  <a:lnTo>
                    <a:pt x="799" y="534"/>
                  </a:lnTo>
                  <a:lnTo>
                    <a:pt x="798" y="533"/>
                  </a:lnTo>
                  <a:lnTo>
                    <a:pt x="798" y="533"/>
                  </a:lnTo>
                  <a:lnTo>
                    <a:pt x="798" y="533"/>
                  </a:lnTo>
                  <a:lnTo>
                    <a:pt x="798" y="532"/>
                  </a:lnTo>
                  <a:lnTo>
                    <a:pt x="799" y="532"/>
                  </a:lnTo>
                  <a:lnTo>
                    <a:pt x="799" y="532"/>
                  </a:lnTo>
                  <a:lnTo>
                    <a:pt x="799" y="531"/>
                  </a:lnTo>
                  <a:lnTo>
                    <a:pt x="799" y="530"/>
                  </a:lnTo>
                  <a:lnTo>
                    <a:pt x="798" y="530"/>
                  </a:lnTo>
                  <a:lnTo>
                    <a:pt x="798" y="529"/>
                  </a:lnTo>
                  <a:lnTo>
                    <a:pt x="797" y="529"/>
                  </a:lnTo>
                  <a:lnTo>
                    <a:pt x="797" y="530"/>
                  </a:lnTo>
                  <a:lnTo>
                    <a:pt x="797" y="531"/>
                  </a:lnTo>
                  <a:lnTo>
                    <a:pt x="797" y="531"/>
                  </a:lnTo>
                  <a:lnTo>
                    <a:pt x="797" y="531"/>
                  </a:lnTo>
                  <a:lnTo>
                    <a:pt x="796" y="530"/>
                  </a:lnTo>
                  <a:lnTo>
                    <a:pt x="796" y="528"/>
                  </a:lnTo>
                  <a:lnTo>
                    <a:pt x="796" y="527"/>
                  </a:lnTo>
                  <a:lnTo>
                    <a:pt x="796" y="527"/>
                  </a:lnTo>
                  <a:lnTo>
                    <a:pt x="795" y="527"/>
                  </a:lnTo>
                  <a:lnTo>
                    <a:pt x="795" y="526"/>
                  </a:lnTo>
                  <a:lnTo>
                    <a:pt x="795" y="526"/>
                  </a:lnTo>
                  <a:lnTo>
                    <a:pt x="794" y="526"/>
                  </a:lnTo>
                  <a:lnTo>
                    <a:pt x="794" y="526"/>
                  </a:lnTo>
                  <a:lnTo>
                    <a:pt x="793" y="525"/>
                  </a:lnTo>
                  <a:lnTo>
                    <a:pt x="793" y="524"/>
                  </a:lnTo>
                  <a:lnTo>
                    <a:pt x="793" y="524"/>
                  </a:lnTo>
                  <a:lnTo>
                    <a:pt x="793" y="523"/>
                  </a:lnTo>
                  <a:lnTo>
                    <a:pt x="793" y="522"/>
                  </a:lnTo>
                  <a:lnTo>
                    <a:pt x="793" y="522"/>
                  </a:lnTo>
                  <a:lnTo>
                    <a:pt x="793" y="523"/>
                  </a:lnTo>
                  <a:lnTo>
                    <a:pt x="792" y="523"/>
                  </a:lnTo>
                  <a:lnTo>
                    <a:pt x="791" y="522"/>
                  </a:lnTo>
                  <a:lnTo>
                    <a:pt x="791" y="522"/>
                  </a:lnTo>
                  <a:lnTo>
                    <a:pt x="791" y="522"/>
                  </a:lnTo>
                  <a:lnTo>
                    <a:pt x="790" y="522"/>
                  </a:lnTo>
                  <a:lnTo>
                    <a:pt x="790" y="520"/>
                  </a:lnTo>
                  <a:lnTo>
                    <a:pt x="789" y="520"/>
                  </a:lnTo>
                  <a:lnTo>
                    <a:pt x="788" y="521"/>
                  </a:lnTo>
                  <a:lnTo>
                    <a:pt x="787" y="520"/>
                  </a:lnTo>
                  <a:lnTo>
                    <a:pt x="786" y="520"/>
                  </a:lnTo>
                  <a:lnTo>
                    <a:pt x="786" y="519"/>
                  </a:lnTo>
                  <a:lnTo>
                    <a:pt x="786" y="519"/>
                  </a:lnTo>
                  <a:lnTo>
                    <a:pt x="785" y="519"/>
                  </a:lnTo>
                  <a:lnTo>
                    <a:pt x="784" y="519"/>
                  </a:lnTo>
                  <a:lnTo>
                    <a:pt x="784" y="519"/>
                  </a:lnTo>
                  <a:lnTo>
                    <a:pt x="784" y="520"/>
                  </a:lnTo>
                  <a:lnTo>
                    <a:pt x="785" y="521"/>
                  </a:lnTo>
                  <a:lnTo>
                    <a:pt x="785" y="522"/>
                  </a:lnTo>
                  <a:lnTo>
                    <a:pt x="785" y="522"/>
                  </a:lnTo>
                  <a:lnTo>
                    <a:pt x="787" y="523"/>
                  </a:lnTo>
                  <a:lnTo>
                    <a:pt x="788" y="524"/>
                  </a:lnTo>
                  <a:lnTo>
                    <a:pt x="788" y="524"/>
                  </a:lnTo>
                  <a:lnTo>
                    <a:pt x="787" y="525"/>
                  </a:lnTo>
                  <a:lnTo>
                    <a:pt x="786" y="525"/>
                  </a:lnTo>
                  <a:lnTo>
                    <a:pt x="786" y="525"/>
                  </a:lnTo>
                  <a:lnTo>
                    <a:pt x="786" y="525"/>
                  </a:lnTo>
                  <a:lnTo>
                    <a:pt x="785" y="526"/>
                  </a:lnTo>
                  <a:lnTo>
                    <a:pt x="785" y="526"/>
                  </a:lnTo>
                  <a:lnTo>
                    <a:pt x="785" y="525"/>
                  </a:lnTo>
                  <a:lnTo>
                    <a:pt x="784" y="525"/>
                  </a:lnTo>
                  <a:lnTo>
                    <a:pt x="784" y="526"/>
                  </a:lnTo>
                  <a:lnTo>
                    <a:pt x="784" y="526"/>
                  </a:lnTo>
                  <a:lnTo>
                    <a:pt x="784" y="526"/>
                  </a:lnTo>
                  <a:lnTo>
                    <a:pt x="783" y="526"/>
                  </a:lnTo>
                  <a:lnTo>
                    <a:pt x="783" y="526"/>
                  </a:lnTo>
                  <a:lnTo>
                    <a:pt x="782" y="526"/>
                  </a:lnTo>
                  <a:lnTo>
                    <a:pt x="782" y="526"/>
                  </a:lnTo>
                  <a:lnTo>
                    <a:pt x="781" y="526"/>
                  </a:lnTo>
                  <a:lnTo>
                    <a:pt x="781" y="528"/>
                  </a:lnTo>
                  <a:lnTo>
                    <a:pt x="782" y="529"/>
                  </a:lnTo>
                  <a:lnTo>
                    <a:pt x="781" y="529"/>
                  </a:lnTo>
                  <a:lnTo>
                    <a:pt x="780" y="527"/>
                  </a:lnTo>
                  <a:lnTo>
                    <a:pt x="780" y="527"/>
                  </a:lnTo>
                  <a:lnTo>
                    <a:pt x="779" y="526"/>
                  </a:lnTo>
                  <a:lnTo>
                    <a:pt x="778" y="526"/>
                  </a:lnTo>
                  <a:lnTo>
                    <a:pt x="778" y="526"/>
                  </a:lnTo>
                  <a:lnTo>
                    <a:pt x="778" y="525"/>
                  </a:lnTo>
                  <a:lnTo>
                    <a:pt x="777" y="525"/>
                  </a:lnTo>
                  <a:lnTo>
                    <a:pt x="777" y="524"/>
                  </a:lnTo>
                  <a:lnTo>
                    <a:pt x="776" y="524"/>
                  </a:lnTo>
                  <a:lnTo>
                    <a:pt x="776" y="524"/>
                  </a:lnTo>
                  <a:lnTo>
                    <a:pt x="775" y="524"/>
                  </a:lnTo>
                  <a:lnTo>
                    <a:pt x="774" y="522"/>
                  </a:lnTo>
                  <a:lnTo>
                    <a:pt x="774" y="522"/>
                  </a:lnTo>
                  <a:lnTo>
                    <a:pt x="775" y="522"/>
                  </a:lnTo>
                  <a:lnTo>
                    <a:pt x="775" y="521"/>
                  </a:lnTo>
                  <a:lnTo>
                    <a:pt x="775" y="521"/>
                  </a:lnTo>
                  <a:lnTo>
                    <a:pt x="775" y="521"/>
                  </a:lnTo>
                  <a:lnTo>
                    <a:pt x="775" y="520"/>
                  </a:lnTo>
                  <a:lnTo>
                    <a:pt x="775" y="520"/>
                  </a:lnTo>
                  <a:lnTo>
                    <a:pt x="775" y="520"/>
                  </a:lnTo>
                  <a:lnTo>
                    <a:pt x="775" y="519"/>
                  </a:lnTo>
                  <a:lnTo>
                    <a:pt x="775" y="519"/>
                  </a:lnTo>
                  <a:lnTo>
                    <a:pt x="775" y="518"/>
                  </a:lnTo>
                  <a:lnTo>
                    <a:pt x="774" y="518"/>
                  </a:lnTo>
                  <a:lnTo>
                    <a:pt x="775" y="517"/>
                  </a:lnTo>
                  <a:lnTo>
                    <a:pt x="775" y="517"/>
                  </a:lnTo>
                  <a:lnTo>
                    <a:pt x="775" y="516"/>
                  </a:lnTo>
                  <a:lnTo>
                    <a:pt x="775" y="516"/>
                  </a:lnTo>
                  <a:lnTo>
                    <a:pt x="775" y="514"/>
                  </a:lnTo>
                  <a:lnTo>
                    <a:pt x="775" y="514"/>
                  </a:lnTo>
                  <a:lnTo>
                    <a:pt x="775" y="514"/>
                  </a:lnTo>
                  <a:lnTo>
                    <a:pt x="774" y="513"/>
                  </a:lnTo>
                  <a:lnTo>
                    <a:pt x="773" y="513"/>
                  </a:lnTo>
                  <a:lnTo>
                    <a:pt x="773" y="512"/>
                  </a:lnTo>
                  <a:lnTo>
                    <a:pt x="772" y="512"/>
                  </a:lnTo>
                  <a:lnTo>
                    <a:pt x="772" y="511"/>
                  </a:lnTo>
                  <a:lnTo>
                    <a:pt x="771" y="511"/>
                  </a:lnTo>
                  <a:lnTo>
                    <a:pt x="771" y="512"/>
                  </a:lnTo>
                  <a:lnTo>
                    <a:pt x="771" y="511"/>
                  </a:lnTo>
                  <a:lnTo>
                    <a:pt x="770" y="510"/>
                  </a:lnTo>
                  <a:lnTo>
                    <a:pt x="769" y="510"/>
                  </a:lnTo>
                  <a:lnTo>
                    <a:pt x="768" y="509"/>
                  </a:lnTo>
                  <a:lnTo>
                    <a:pt x="768" y="509"/>
                  </a:lnTo>
                  <a:lnTo>
                    <a:pt x="768" y="509"/>
                  </a:lnTo>
                  <a:lnTo>
                    <a:pt x="768" y="509"/>
                  </a:lnTo>
                  <a:lnTo>
                    <a:pt x="767" y="509"/>
                  </a:lnTo>
                  <a:lnTo>
                    <a:pt x="767" y="508"/>
                  </a:lnTo>
                  <a:lnTo>
                    <a:pt x="767" y="508"/>
                  </a:lnTo>
                  <a:lnTo>
                    <a:pt x="767" y="508"/>
                  </a:lnTo>
                  <a:lnTo>
                    <a:pt x="767" y="507"/>
                  </a:lnTo>
                  <a:lnTo>
                    <a:pt x="767" y="508"/>
                  </a:lnTo>
                  <a:lnTo>
                    <a:pt x="767" y="507"/>
                  </a:lnTo>
                  <a:lnTo>
                    <a:pt x="767" y="507"/>
                  </a:lnTo>
                  <a:lnTo>
                    <a:pt x="767" y="506"/>
                  </a:lnTo>
                  <a:lnTo>
                    <a:pt x="767" y="506"/>
                  </a:lnTo>
                  <a:lnTo>
                    <a:pt x="767" y="505"/>
                  </a:lnTo>
                  <a:lnTo>
                    <a:pt x="767" y="505"/>
                  </a:lnTo>
                  <a:lnTo>
                    <a:pt x="767" y="505"/>
                  </a:lnTo>
                  <a:lnTo>
                    <a:pt x="766" y="505"/>
                  </a:lnTo>
                  <a:lnTo>
                    <a:pt x="766" y="505"/>
                  </a:lnTo>
                  <a:lnTo>
                    <a:pt x="767" y="505"/>
                  </a:lnTo>
                  <a:lnTo>
                    <a:pt x="767" y="505"/>
                  </a:lnTo>
                  <a:lnTo>
                    <a:pt x="768" y="505"/>
                  </a:lnTo>
                  <a:lnTo>
                    <a:pt x="768" y="505"/>
                  </a:lnTo>
                  <a:lnTo>
                    <a:pt x="768" y="505"/>
                  </a:lnTo>
                  <a:lnTo>
                    <a:pt x="769" y="505"/>
                  </a:lnTo>
                  <a:lnTo>
                    <a:pt x="769" y="505"/>
                  </a:lnTo>
                  <a:lnTo>
                    <a:pt x="770" y="506"/>
                  </a:lnTo>
                  <a:lnTo>
                    <a:pt x="770" y="506"/>
                  </a:lnTo>
                  <a:lnTo>
                    <a:pt x="770" y="506"/>
                  </a:lnTo>
                  <a:lnTo>
                    <a:pt x="771" y="506"/>
                  </a:lnTo>
                  <a:lnTo>
                    <a:pt x="771" y="506"/>
                  </a:lnTo>
                  <a:lnTo>
                    <a:pt x="771" y="506"/>
                  </a:lnTo>
                  <a:lnTo>
                    <a:pt x="771" y="507"/>
                  </a:lnTo>
                  <a:lnTo>
                    <a:pt x="772" y="507"/>
                  </a:lnTo>
                  <a:lnTo>
                    <a:pt x="772" y="507"/>
                  </a:lnTo>
                  <a:lnTo>
                    <a:pt x="772" y="507"/>
                  </a:lnTo>
                  <a:lnTo>
                    <a:pt x="773" y="508"/>
                  </a:lnTo>
                  <a:lnTo>
                    <a:pt x="773" y="507"/>
                  </a:lnTo>
                  <a:lnTo>
                    <a:pt x="773" y="507"/>
                  </a:lnTo>
                  <a:lnTo>
                    <a:pt x="774" y="507"/>
                  </a:lnTo>
                  <a:lnTo>
                    <a:pt x="774" y="506"/>
                  </a:lnTo>
                  <a:lnTo>
                    <a:pt x="774" y="505"/>
                  </a:lnTo>
                  <a:lnTo>
                    <a:pt x="775" y="505"/>
                  </a:lnTo>
                  <a:lnTo>
                    <a:pt x="775" y="506"/>
                  </a:lnTo>
                  <a:lnTo>
                    <a:pt x="776" y="506"/>
                  </a:lnTo>
                  <a:lnTo>
                    <a:pt x="776" y="506"/>
                  </a:lnTo>
                  <a:lnTo>
                    <a:pt x="777" y="506"/>
                  </a:lnTo>
                  <a:lnTo>
                    <a:pt x="777" y="506"/>
                  </a:lnTo>
                  <a:lnTo>
                    <a:pt x="777" y="506"/>
                  </a:lnTo>
                  <a:lnTo>
                    <a:pt x="777" y="505"/>
                  </a:lnTo>
                  <a:lnTo>
                    <a:pt x="778" y="505"/>
                  </a:lnTo>
                  <a:lnTo>
                    <a:pt x="778" y="505"/>
                  </a:lnTo>
                  <a:lnTo>
                    <a:pt x="780" y="505"/>
                  </a:lnTo>
                  <a:lnTo>
                    <a:pt x="780" y="505"/>
                  </a:lnTo>
                  <a:lnTo>
                    <a:pt x="780" y="505"/>
                  </a:lnTo>
                  <a:lnTo>
                    <a:pt x="780" y="505"/>
                  </a:lnTo>
                  <a:lnTo>
                    <a:pt x="780" y="505"/>
                  </a:lnTo>
                  <a:lnTo>
                    <a:pt x="781" y="505"/>
                  </a:lnTo>
                  <a:lnTo>
                    <a:pt x="781" y="505"/>
                  </a:lnTo>
                  <a:lnTo>
                    <a:pt x="781" y="505"/>
                  </a:lnTo>
                  <a:lnTo>
                    <a:pt x="781" y="504"/>
                  </a:lnTo>
                  <a:lnTo>
                    <a:pt x="781" y="504"/>
                  </a:lnTo>
                  <a:lnTo>
                    <a:pt x="781" y="504"/>
                  </a:lnTo>
                  <a:lnTo>
                    <a:pt x="781" y="504"/>
                  </a:lnTo>
                  <a:lnTo>
                    <a:pt x="781" y="500"/>
                  </a:lnTo>
                  <a:lnTo>
                    <a:pt x="781" y="500"/>
                  </a:lnTo>
                  <a:lnTo>
                    <a:pt x="782" y="500"/>
                  </a:lnTo>
                  <a:lnTo>
                    <a:pt x="782" y="498"/>
                  </a:lnTo>
                  <a:lnTo>
                    <a:pt x="782" y="498"/>
                  </a:lnTo>
                  <a:lnTo>
                    <a:pt x="784" y="497"/>
                  </a:lnTo>
                  <a:lnTo>
                    <a:pt x="784" y="497"/>
                  </a:lnTo>
                  <a:lnTo>
                    <a:pt x="784" y="497"/>
                  </a:lnTo>
                  <a:lnTo>
                    <a:pt x="785" y="496"/>
                  </a:lnTo>
                  <a:close/>
                  <a:moveTo>
                    <a:pt x="799" y="487"/>
                  </a:moveTo>
                  <a:lnTo>
                    <a:pt x="799" y="487"/>
                  </a:lnTo>
                  <a:lnTo>
                    <a:pt x="799" y="487"/>
                  </a:lnTo>
                  <a:lnTo>
                    <a:pt x="799" y="488"/>
                  </a:lnTo>
                  <a:lnTo>
                    <a:pt x="800" y="488"/>
                  </a:lnTo>
                  <a:lnTo>
                    <a:pt x="800" y="489"/>
                  </a:lnTo>
                  <a:lnTo>
                    <a:pt x="800" y="490"/>
                  </a:lnTo>
                  <a:lnTo>
                    <a:pt x="800" y="491"/>
                  </a:lnTo>
                  <a:lnTo>
                    <a:pt x="801" y="491"/>
                  </a:lnTo>
                  <a:lnTo>
                    <a:pt x="801" y="492"/>
                  </a:lnTo>
                  <a:lnTo>
                    <a:pt x="800" y="493"/>
                  </a:lnTo>
                  <a:lnTo>
                    <a:pt x="800" y="494"/>
                  </a:lnTo>
                  <a:lnTo>
                    <a:pt x="800" y="494"/>
                  </a:lnTo>
                  <a:lnTo>
                    <a:pt x="800" y="494"/>
                  </a:lnTo>
                  <a:lnTo>
                    <a:pt x="799" y="495"/>
                  </a:lnTo>
                  <a:lnTo>
                    <a:pt x="799" y="494"/>
                  </a:lnTo>
                  <a:lnTo>
                    <a:pt x="798" y="494"/>
                  </a:lnTo>
                  <a:lnTo>
                    <a:pt x="797" y="495"/>
                  </a:lnTo>
                  <a:lnTo>
                    <a:pt x="798" y="496"/>
                  </a:lnTo>
                  <a:lnTo>
                    <a:pt x="798" y="496"/>
                  </a:lnTo>
                  <a:lnTo>
                    <a:pt x="798" y="496"/>
                  </a:lnTo>
                  <a:lnTo>
                    <a:pt x="798" y="496"/>
                  </a:lnTo>
                  <a:lnTo>
                    <a:pt x="797" y="496"/>
                  </a:lnTo>
                  <a:lnTo>
                    <a:pt x="797" y="497"/>
                  </a:lnTo>
                  <a:lnTo>
                    <a:pt x="797" y="498"/>
                  </a:lnTo>
                  <a:lnTo>
                    <a:pt x="797" y="499"/>
                  </a:lnTo>
                  <a:lnTo>
                    <a:pt x="797" y="499"/>
                  </a:lnTo>
                  <a:lnTo>
                    <a:pt x="798" y="500"/>
                  </a:lnTo>
                  <a:lnTo>
                    <a:pt x="799" y="501"/>
                  </a:lnTo>
                  <a:lnTo>
                    <a:pt x="799" y="501"/>
                  </a:lnTo>
                  <a:lnTo>
                    <a:pt x="799" y="501"/>
                  </a:lnTo>
                  <a:lnTo>
                    <a:pt x="799" y="502"/>
                  </a:lnTo>
                  <a:lnTo>
                    <a:pt x="799" y="503"/>
                  </a:lnTo>
                  <a:lnTo>
                    <a:pt x="798" y="503"/>
                  </a:lnTo>
                  <a:lnTo>
                    <a:pt x="798" y="504"/>
                  </a:lnTo>
                  <a:lnTo>
                    <a:pt x="798" y="504"/>
                  </a:lnTo>
                  <a:lnTo>
                    <a:pt x="798" y="504"/>
                  </a:lnTo>
                  <a:lnTo>
                    <a:pt x="799" y="504"/>
                  </a:lnTo>
                  <a:lnTo>
                    <a:pt x="799" y="504"/>
                  </a:lnTo>
                  <a:lnTo>
                    <a:pt x="799" y="505"/>
                  </a:lnTo>
                  <a:lnTo>
                    <a:pt x="799" y="505"/>
                  </a:lnTo>
                  <a:lnTo>
                    <a:pt x="798" y="505"/>
                  </a:lnTo>
                  <a:lnTo>
                    <a:pt x="798" y="506"/>
                  </a:lnTo>
                  <a:lnTo>
                    <a:pt x="798" y="507"/>
                  </a:lnTo>
                  <a:lnTo>
                    <a:pt x="798" y="507"/>
                  </a:lnTo>
                  <a:lnTo>
                    <a:pt x="797" y="507"/>
                  </a:lnTo>
                  <a:lnTo>
                    <a:pt x="797" y="508"/>
                  </a:lnTo>
                  <a:lnTo>
                    <a:pt x="797" y="508"/>
                  </a:lnTo>
                  <a:lnTo>
                    <a:pt x="797" y="507"/>
                  </a:lnTo>
                  <a:lnTo>
                    <a:pt x="797" y="507"/>
                  </a:lnTo>
                  <a:lnTo>
                    <a:pt x="797" y="507"/>
                  </a:lnTo>
                  <a:lnTo>
                    <a:pt x="797" y="506"/>
                  </a:lnTo>
                  <a:lnTo>
                    <a:pt x="796" y="505"/>
                  </a:lnTo>
                  <a:lnTo>
                    <a:pt x="795" y="506"/>
                  </a:lnTo>
                  <a:lnTo>
                    <a:pt x="795" y="506"/>
                  </a:lnTo>
                  <a:lnTo>
                    <a:pt x="794" y="508"/>
                  </a:lnTo>
                  <a:lnTo>
                    <a:pt x="794" y="508"/>
                  </a:lnTo>
                  <a:lnTo>
                    <a:pt x="794" y="508"/>
                  </a:lnTo>
                  <a:lnTo>
                    <a:pt x="793" y="508"/>
                  </a:lnTo>
                  <a:lnTo>
                    <a:pt x="793" y="507"/>
                  </a:lnTo>
                  <a:lnTo>
                    <a:pt x="793" y="506"/>
                  </a:lnTo>
                  <a:lnTo>
                    <a:pt x="793" y="505"/>
                  </a:lnTo>
                  <a:lnTo>
                    <a:pt x="793" y="505"/>
                  </a:lnTo>
                  <a:lnTo>
                    <a:pt x="793" y="504"/>
                  </a:lnTo>
                  <a:lnTo>
                    <a:pt x="793" y="502"/>
                  </a:lnTo>
                  <a:lnTo>
                    <a:pt x="793" y="502"/>
                  </a:lnTo>
                  <a:lnTo>
                    <a:pt x="793" y="501"/>
                  </a:lnTo>
                  <a:lnTo>
                    <a:pt x="793" y="501"/>
                  </a:lnTo>
                  <a:lnTo>
                    <a:pt x="793" y="501"/>
                  </a:lnTo>
                  <a:lnTo>
                    <a:pt x="793" y="499"/>
                  </a:lnTo>
                  <a:lnTo>
                    <a:pt x="793" y="499"/>
                  </a:lnTo>
                  <a:lnTo>
                    <a:pt x="793" y="498"/>
                  </a:lnTo>
                  <a:lnTo>
                    <a:pt x="794" y="497"/>
                  </a:lnTo>
                  <a:lnTo>
                    <a:pt x="794" y="496"/>
                  </a:lnTo>
                  <a:lnTo>
                    <a:pt x="794" y="496"/>
                  </a:lnTo>
                  <a:lnTo>
                    <a:pt x="795" y="496"/>
                  </a:lnTo>
                  <a:lnTo>
                    <a:pt x="795" y="496"/>
                  </a:lnTo>
                  <a:lnTo>
                    <a:pt x="795" y="496"/>
                  </a:lnTo>
                  <a:lnTo>
                    <a:pt x="795" y="495"/>
                  </a:lnTo>
                  <a:lnTo>
                    <a:pt x="795" y="495"/>
                  </a:lnTo>
                  <a:lnTo>
                    <a:pt x="795" y="495"/>
                  </a:lnTo>
                  <a:lnTo>
                    <a:pt x="795" y="494"/>
                  </a:lnTo>
                  <a:lnTo>
                    <a:pt x="795" y="493"/>
                  </a:lnTo>
                  <a:lnTo>
                    <a:pt x="795" y="493"/>
                  </a:lnTo>
                  <a:lnTo>
                    <a:pt x="795" y="492"/>
                  </a:lnTo>
                  <a:lnTo>
                    <a:pt x="796" y="492"/>
                  </a:lnTo>
                  <a:lnTo>
                    <a:pt x="797" y="489"/>
                  </a:lnTo>
                  <a:lnTo>
                    <a:pt x="797" y="488"/>
                  </a:lnTo>
                  <a:lnTo>
                    <a:pt x="797" y="487"/>
                  </a:lnTo>
                  <a:lnTo>
                    <a:pt x="798" y="487"/>
                  </a:lnTo>
                  <a:lnTo>
                    <a:pt x="798" y="487"/>
                  </a:lnTo>
                  <a:lnTo>
                    <a:pt x="799" y="487"/>
                  </a:lnTo>
                  <a:lnTo>
                    <a:pt x="799" y="487"/>
                  </a:lnTo>
                  <a:close/>
                  <a:moveTo>
                    <a:pt x="1080" y="285"/>
                  </a:moveTo>
                  <a:lnTo>
                    <a:pt x="1084" y="285"/>
                  </a:lnTo>
                  <a:lnTo>
                    <a:pt x="1084" y="286"/>
                  </a:lnTo>
                  <a:lnTo>
                    <a:pt x="1085" y="286"/>
                  </a:lnTo>
                  <a:lnTo>
                    <a:pt x="1086" y="286"/>
                  </a:lnTo>
                  <a:lnTo>
                    <a:pt x="1085" y="286"/>
                  </a:lnTo>
                  <a:lnTo>
                    <a:pt x="1085" y="287"/>
                  </a:lnTo>
                  <a:lnTo>
                    <a:pt x="1085" y="287"/>
                  </a:lnTo>
                  <a:lnTo>
                    <a:pt x="1085" y="287"/>
                  </a:lnTo>
                  <a:lnTo>
                    <a:pt x="1085" y="288"/>
                  </a:lnTo>
                  <a:lnTo>
                    <a:pt x="1084" y="288"/>
                  </a:lnTo>
                  <a:lnTo>
                    <a:pt x="1084" y="288"/>
                  </a:lnTo>
                  <a:lnTo>
                    <a:pt x="1084" y="288"/>
                  </a:lnTo>
                  <a:lnTo>
                    <a:pt x="1084" y="288"/>
                  </a:lnTo>
                  <a:lnTo>
                    <a:pt x="1084" y="288"/>
                  </a:lnTo>
                  <a:lnTo>
                    <a:pt x="1083" y="288"/>
                  </a:lnTo>
                  <a:lnTo>
                    <a:pt x="1082" y="288"/>
                  </a:lnTo>
                  <a:lnTo>
                    <a:pt x="1082" y="288"/>
                  </a:lnTo>
                  <a:lnTo>
                    <a:pt x="1081" y="288"/>
                  </a:lnTo>
                  <a:lnTo>
                    <a:pt x="1080" y="288"/>
                  </a:lnTo>
                  <a:lnTo>
                    <a:pt x="1079" y="288"/>
                  </a:lnTo>
                  <a:lnTo>
                    <a:pt x="1079" y="287"/>
                  </a:lnTo>
                  <a:lnTo>
                    <a:pt x="1079" y="285"/>
                  </a:lnTo>
                  <a:lnTo>
                    <a:pt x="1078" y="284"/>
                  </a:lnTo>
                  <a:lnTo>
                    <a:pt x="1079" y="284"/>
                  </a:lnTo>
                  <a:lnTo>
                    <a:pt x="1079" y="284"/>
                  </a:lnTo>
                  <a:lnTo>
                    <a:pt x="1080" y="285"/>
                  </a:lnTo>
                  <a:close/>
                  <a:moveTo>
                    <a:pt x="1056" y="266"/>
                  </a:moveTo>
                  <a:lnTo>
                    <a:pt x="1054" y="259"/>
                  </a:lnTo>
                  <a:lnTo>
                    <a:pt x="1053" y="263"/>
                  </a:lnTo>
                  <a:lnTo>
                    <a:pt x="1054" y="264"/>
                  </a:lnTo>
                  <a:lnTo>
                    <a:pt x="1053" y="265"/>
                  </a:lnTo>
                  <a:lnTo>
                    <a:pt x="1053" y="266"/>
                  </a:lnTo>
                  <a:lnTo>
                    <a:pt x="1053" y="267"/>
                  </a:lnTo>
                  <a:lnTo>
                    <a:pt x="1052" y="266"/>
                  </a:lnTo>
                  <a:lnTo>
                    <a:pt x="1050" y="262"/>
                  </a:lnTo>
                  <a:lnTo>
                    <a:pt x="1051" y="261"/>
                  </a:lnTo>
                  <a:lnTo>
                    <a:pt x="1050" y="260"/>
                  </a:lnTo>
                  <a:lnTo>
                    <a:pt x="1051" y="259"/>
                  </a:lnTo>
                  <a:lnTo>
                    <a:pt x="1052" y="259"/>
                  </a:lnTo>
                  <a:lnTo>
                    <a:pt x="1053" y="258"/>
                  </a:lnTo>
                  <a:lnTo>
                    <a:pt x="1053" y="257"/>
                  </a:lnTo>
                  <a:lnTo>
                    <a:pt x="1056" y="254"/>
                  </a:lnTo>
                  <a:lnTo>
                    <a:pt x="1055" y="253"/>
                  </a:lnTo>
                  <a:lnTo>
                    <a:pt x="1053" y="253"/>
                  </a:lnTo>
                  <a:lnTo>
                    <a:pt x="1053" y="250"/>
                  </a:lnTo>
                  <a:lnTo>
                    <a:pt x="1053" y="251"/>
                  </a:lnTo>
                  <a:lnTo>
                    <a:pt x="1054" y="249"/>
                  </a:lnTo>
                  <a:lnTo>
                    <a:pt x="1057" y="250"/>
                  </a:lnTo>
                  <a:lnTo>
                    <a:pt x="1057" y="247"/>
                  </a:lnTo>
                  <a:lnTo>
                    <a:pt x="1059" y="247"/>
                  </a:lnTo>
                  <a:lnTo>
                    <a:pt x="1057" y="249"/>
                  </a:lnTo>
                  <a:lnTo>
                    <a:pt x="1058" y="250"/>
                  </a:lnTo>
                  <a:lnTo>
                    <a:pt x="1057" y="253"/>
                  </a:lnTo>
                  <a:lnTo>
                    <a:pt x="1057" y="253"/>
                  </a:lnTo>
                  <a:lnTo>
                    <a:pt x="1056" y="258"/>
                  </a:lnTo>
                  <a:lnTo>
                    <a:pt x="1059" y="253"/>
                  </a:lnTo>
                  <a:lnTo>
                    <a:pt x="1061" y="254"/>
                  </a:lnTo>
                  <a:lnTo>
                    <a:pt x="1057" y="263"/>
                  </a:lnTo>
                  <a:lnTo>
                    <a:pt x="1056" y="266"/>
                  </a:lnTo>
                  <a:close/>
                  <a:moveTo>
                    <a:pt x="1061" y="252"/>
                  </a:moveTo>
                  <a:lnTo>
                    <a:pt x="1059" y="252"/>
                  </a:lnTo>
                  <a:lnTo>
                    <a:pt x="1061" y="247"/>
                  </a:lnTo>
                  <a:lnTo>
                    <a:pt x="1060" y="246"/>
                  </a:lnTo>
                  <a:lnTo>
                    <a:pt x="1061" y="244"/>
                  </a:lnTo>
                  <a:lnTo>
                    <a:pt x="1063" y="242"/>
                  </a:lnTo>
                  <a:lnTo>
                    <a:pt x="1064" y="243"/>
                  </a:lnTo>
                  <a:lnTo>
                    <a:pt x="1062" y="246"/>
                  </a:lnTo>
                  <a:lnTo>
                    <a:pt x="1063" y="249"/>
                  </a:lnTo>
                  <a:lnTo>
                    <a:pt x="1061" y="252"/>
                  </a:lnTo>
                  <a:close/>
                  <a:moveTo>
                    <a:pt x="1098" y="228"/>
                  </a:moveTo>
                  <a:lnTo>
                    <a:pt x="1097" y="231"/>
                  </a:lnTo>
                  <a:lnTo>
                    <a:pt x="1097" y="232"/>
                  </a:lnTo>
                  <a:lnTo>
                    <a:pt x="1098" y="232"/>
                  </a:lnTo>
                  <a:lnTo>
                    <a:pt x="1099" y="232"/>
                  </a:lnTo>
                  <a:lnTo>
                    <a:pt x="1100" y="231"/>
                  </a:lnTo>
                  <a:lnTo>
                    <a:pt x="1101" y="228"/>
                  </a:lnTo>
                  <a:lnTo>
                    <a:pt x="1101" y="229"/>
                  </a:lnTo>
                  <a:lnTo>
                    <a:pt x="1101" y="232"/>
                  </a:lnTo>
                  <a:lnTo>
                    <a:pt x="1101" y="237"/>
                  </a:lnTo>
                  <a:lnTo>
                    <a:pt x="1101" y="239"/>
                  </a:lnTo>
                  <a:lnTo>
                    <a:pt x="1099" y="240"/>
                  </a:lnTo>
                  <a:lnTo>
                    <a:pt x="1099" y="240"/>
                  </a:lnTo>
                  <a:lnTo>
                    <a:pt x="1098" y="244"/>
                  </a:lnTo>
                  <a:lnTo>
                    <a:pt x="1098" y="248"/>
                  </a:lnTo>
                  <a:lnTo>
                    <a:pt x="1095" y="249"/>
                  </a:lnTo>
                  <a:lnTo>
                    <a:pt x="1091" y="247"/>
                  </a:lnTo>
                  <a:lnTo>
                    <a:pt x="1089" y="245"/>
                  </a:lnTo>
                  <a:lnTo>
                    <a:pt x="1091" y="235"/>
                  </a:lnTo>
                  <a:lnTo>
                    <a:pt x="1089" y="231"/>
                  </a:lnTo>
                  <a:lnTo>
                    <a:pt x="1087" y="228"/>
                  </a:lnTo>
                  <a:lnTo>
                    <a:pt x="1086" y="228"/>
                  </a:lnTo>
                  <a:lnTo>
                    <a:pt x="1086" y="224"/>
                  </a:lnTo>
                  <a:lnTo>
                    <a:pt x="1086" y="224"/>
                  </a:lnTo>
                  <a:lnTo>
                    <a:pt x="1088" y="225"/>
                  </a:lnTo>
                  <a:lnTo>
                    <a:pt x="1088" y="224"/>
                  </a:lnTo>
                  <a:lnTo>
                    <a:pt x="1090" y="226"/>
                  </a:lnTo>
                  <a:lnTo>
                    <a:pt x="1091" y="224"/>
                  </a:lnTo>
                  <a:lnTo>
                    <a:pt x="1092" y="226"/>
                  </a:lnTo>
                  <a:lnTo>
                    <a:pt x="1093" y="226"/>
                  </a:lnTo>
                  <a:lnTo>
                    <a:pt x="1095" y="228"/>
                  </a:lnTo>
                  <a:lnTo>
                    <a:pt x="1096" y="227"/>
                  </a:lnTo>
                  <a:lnTo>
                    <a:pt x="1095" y="223"/>
                  </a:lnTo>
                  <a:lnTo>
                    <a:pt x="1096" y="222"/>
                  </a:lnTo>
                  <a:lnTo>
                    <a:pt x="1097" y="226"/>
                  </a:lnTo>
                  <a:lnTo>
                    <a:pt x="1097" y="226"/>
                  </a:lnTo>
                  <a:lnTo>
                    <a:pt x="1097" y="227"/>
                  </a:lnTo>
                  <a:lnTo>
                    <a:pt x="1098" y="228"/>
                  </a:lnTo>
                  <a:close/>
                  <a:moveTo>
                    <a:pt x="1118" y="158"/>
                  </a:moveTo>
                  <a:lnTo>
                    <a:pt x="1123" y="158"/>
                  </a:lnTo>
                  <a:lnTo>
                    <a:pt x="1125" y="158"/>
                  </a:lnTo>
                  <a:lnTo>
                    <a:pt x="1126" y="158"/>
                  </a:lnTo>
                  <a:lnTo>
                    <a:pt x="1123" y="160"/>
                  </a:lnTo>
                  <a:lnTo>
                    <a:pt x="1122" y="162"/>
                  </a:lnTo>
                  <a:lnTo>
                    <a:pt x="1120" y="164"/>
                  </a:lnTo>
                  <a:lnTo>
                    <a:pt x="1120" y="166"/>
                  </a:lnTo>
                  <a:lnTo>
                    <a:pt x="1119" y="167"/>
                  </a:lnTo>
                  <a:lnTo>
                    <a:pt x="1118" y="168"/>
                  </a:lnTo>
                  <a:lnTo>
                    <a:pt x="1117" y="169"/>
                  </a:lnTo>
                  <a:lnTo>
                    <a:pt x="1116" y="171"/>
                  </a:lnTo>
                  <a:lnTo>
                    <a:pt x="1114" y="171"/>
                  </a:lnTo>
                  <a:lnTo>
                    <a:pt x="1114" y="175"/>
                  </a:lnTo>
                  <a:lnTo>
                    <a:pt x="1113" y="175"/>
                  </a:lnTo>
                  <a:lnTo>
                    <a:pt x="1109" y="176"/>
                  </a:lnTo>
                  <a:lnTo>
                    <a:pt x="1106" y="175"/>
                  </a:lnTo>
                  <a:lnTo>
                    <a:pt x="1106" y="174"/>
                  </a:lnTo>
                  <a:lnTo>
                    <a:pt x="1105" y="174"/>
                  </a:lnTo>
                  <a:lnTo>
                    <a:pt x="1104" y="172"/>
                  </a:lnTo>
                  <a:lnTo>
                    <a:pt x="1104" y="171"/>
                  </a:lnTo>
                  <a:lnTo>
                    <a:pt x="1105" y="171"/>
                  </a:lnTo>
                  <a:lnTo>
                    <a:pt x="1107" y="169"/>
                  </a:lnTo>
                  <a:lnTo>
                    <a:pt x="1106" y="167"/>
                  </a:lnTo>
                  <a:lnTo>
                    <a:pt x="1107" y="165"/>
                  </a:lnTo>
                  <a:lnTo>
                    <a:pt x="1110" y="163"/>
                  </a:lnTo>
                  <a:lnTo>
                    <a:pt x="1110" y="161"/>
                  </a:lnTo>
                  <a:lnTo>
                    <a:pt x="1110" y="162"/>
                  </a:lnTo>
                  <a:lnTo>
                    <a:pt x="1111" y="162"/>
                  </a:lnTo>
                  <a:lnTo>
                    <a:pt x="1111" y="163"/>
                  </a:lnTo>
                  <a:lnTo>
                    <a:pt x="1114" y="162"/>
                  </a:lnTo>
                  <a:lnTo>
                    <a:pt x="1115" y="160"/>
                  </a:lnTo>
                  <a:lnTo>
                    <a:pt x="1115" y="158"/>
                  </a:lnTo>
                  <a:lnTo>
                    <a:pt x="1117" y="157"/>
                  </a:lnTo>
                  <a:lnTo>
                    <a:pt x="1118" y="158"/>
                  </a:lnTo>
                  <a:close/>
                  <a:moveTo>
                    <a:pt x="1081" y="140"/>
                  </a:moveTo>
                  <a:lnTo>
                    <a:pt x="1079" y="140"/>
                  </a:lnTo>
                  <a:lnTo>
                    <a:pt x="1074" y="145"/>
                  </a:lnTo>
                  <a:lnTo>
                    <a:pt x="1068" y="150"/>
                  </a:lnTo>
                  <a:lnTo>
                    <a:pt x="1066" y="153"/>
                  </a:lnTo>
                  <a:lnTo>
                    <a:pt x="1069" y="150"/>
                  </a:lnTo>
                  <a:lnTo>
                    <a:pt x="1072" y="149"/>
                  </a:lnTo>
                  <a:lnTo>
                    <a:pt x="1075" y="146"/>
                  </a:lnTo>
                  <a:lnTo>
                    <a:pt x="1078" y="145"/>
                  </a:lnTo>
                  <a:lnTo>
                    <a:pt x="1079" y="147"/>
                  </a:lnTo>
                  <a:lnTo>
                    <a:pt x="1073" y="151"/>
                  </a:lnTo>
                  <a:lnTo>
                    <a:pt x="1082" y="147"/>
                  </a:lnTo>
                  <a:lnTo>
                    <a:pt x="1083" y="150"/>
                  </a:lnTo>
                  <a:lnTo>
                    <a:pt x="1082" y="151"/>
                  </a:lnTo>
                  <a:lnTo>
                    <a:pt x="1083" y="152"/>
                  </a:lnTo>
                  <a:lnTo>
                    <a:pt x="1081" y="157"/>
                  </a:lnTo>
                  <a:lnTo>
                    <a:pt x="1083" y="158"/>
                  </a:lnTo>
                  <a:lnTo>
                    <a:pt x="1084" y="156"/>
                  </a:lnTo>
                  <a:lnTo>
                    <a:pt x="1084" y="154"/>
                  </a:lnTo>
                  <a:lnTo>
                    <a:pt x="1086" y="154"/>
                  </a:lnTo>
                  <a:lnTo>
                    <a:pt x="1085" y="153"/>
                  </a:lnTo>
                  <a:lnTo>
                    <a:pt x="1085" y="150"/>
                  </a:lnTo>
                  <a:lnTo>
                    <a:pt x="1087" y="152"/>
                  </a:lnTo>
                  <a:lnTo>
                    <a:pt x="1088" y="150"/>
                  </a:lnTo>
                  <a:lnTo>
                    <a:pt x="1088" y="147"/>
                  </a:lnTo>
                  <a:lnTo>
                    <a:pt x="1092" y="141"/>
                  </a:lnTo>
                  <a:lnTo>
                    <a:pt x="1092" y="145"/>
                  </a:lnTo>
                  <a:lnTo>
                    <a:pt x="1093" y="145"/>
                  </a:lnTo>
                  <a:lnTo>
                    <a:pt x="1094" y="141"/>
                  </a:lnTo>
                  <a:lnTo>
                    <a:pt x="1096" y="138"/>
                  </a:lnTo>
                  <a:lnTo>
                    <a:pt x="1097" y="139"/>
                  </a:lnTo>
                  <a:lnTo>
                    <a:pt x="1098" y="137"/>
                  </a:lnTo>
                  <a:lnTo>
                    <a:pt x="1098" y="136"/>
                  </a:lnTo>
                  <a:lnTo>
                    <a:pt x="1099" y="136"/>
                  </a:lnTo>
                  <a:lnTo>
                    <a:pt x="1101" y="134"/>
                  </a:lnTo>
                  <a:lnTo>
                    <a:pt x="1102" y="136"/>
                  </a:lnTo>
                  <a:lnTo>
                    <a:pt x="1101" y="137"/>
                  </a:lnTo>
                  <a:lnTo>
                    <a:pt x="1102" y="138"/>
                  </a:lnTo>
                  <a:lnTo>
                    <a:pt x="1102" y="139"/>
                  </a:lnTo>
                  <a:lnTo>
                    <a:pt x="1100" y="142"/>
                  </a:lnTo>
                  <a:lnTo>
                    <a:pt x="1097" y="145"/>
                  </a:lnTo>
                  <a:lnTo>
                    <a:pt x="1096" y="148"/>
                  </a:lnTo>
                  <a:lnTo>
                    <a:pt x="1095" y="149"/>
                  </a:lnTo>
                  <a:lnTo>
                    <a:pt x="1094" y="150"/>
                  </a:lnTo>
                  <a:lnTo>
                    <a:pt x="1092" y="151"/>
                  </a:lnTo>
                  <a:lnTo>
                    <a:pt x="1090" y="152"/>
                  </a:lnTo>
                  <a:lnTo>
                    <a:pt x="1088" y="155"/>
                  </a:lnTo>
                  <a:lnTo>
                    <a:pt x="1088" y="154"/>
                  </a:lnTo>
                  <a:lnTo>
                    <a:pt x="1087" y="157"/>
                  </a:lnTo>
                  <a:lnTo>
                    <a:pt x="1088" y="158"/>
                  </a:lnTo>
                  <a:lnTo>
                    <a:pt x="1088" y="161"/>
                  </a:lnTo>
                  <a:lnTo>
                    <a:pt x="1089" y="161"/>
                  </a:lnTo>
                  <a:lnTo>
                    <a:pt x="1091" y="157"/>
                  </a:lnTo>
                  <a:lnTo>
                    <a:pt x="1092" y="154"/>
                  </a:lnTo>
                  <a:lnTo>
                    <a:pt x="1095" y="156"/>
                  </a:lnTo>
                  <a:lnTo>
                    <a:pt x="1097" y="156"/>
                  </a:lnTo>
                  <a:lnTo>
                    <a:pt x="1098" y="156"/>
                  </a:lnTo>
                  <a:lnTo>
                    <a:pt x="1097" y="158"/>
                  </a:lnTo>
                  <a:lnTo>
                    <a:pt x="1097" y="160"/>
                  </a:lnTo>
                  <a:lnTo>
                    <a:pt x="1097" y="160"/>
                  </a:lnTo>
                  <a:lnTo>
                    <a:pt x="1097" y="166"/>
                  </a:lnTo>
                  <a:lnTo>
                    <a:pt x="1097" y="167"/>
                  </a:lnTo>
                  <a:lnTo>
                    <a:pt x="1094" y="167"/>
                  </a:lnTo>
                  <a:lnTo>
                    <a:pt x="1092" y="167"/>
                  </a:lnTo>
                  <a:lnTo>
                    <a:pt x="1092" y="169"/>
                  </a:lnTo>
                  <a:lnTo>
                    <a:pt x="1090" y="169"/>
                  </a:lnTo>
                  <a:lnTo>
                    <a:pt x="1088" y="168"/>
                  </a:lnTo>
                  <a:lnTo>
                    <a:pt x="1082" y="167"/>
                  </a:lnTo>
                  <a:lnTo>
                    <a:pt x="1079" y="168"/>
                  </a:lnTo>
                  <a:lnTo>
                    <a:pt x="1081" y="170"/>
                  </a:lnTo>
                  <a:lnTo>
                    <a:pt x="1081" y="171"/>
                  </a:lnTo>
                  <a:lnTo>
                    <a:pt x="1081" y="176"/>
                  </a:lnTo>
                  <a:lnTo>
                    <a:pt x="1082" y="178"/>
                  </a:lnTo>
                  <a:lnTo>
                    <a:pt x="1083" y="178"/>
                  </a:lnTo>
                  <a:lnTo>
                    <a:pt x="1083" y="176"/>
                  </a:lnTo>
                  <a:lnTo>
                    <a:pt x="1084" y="173"/>
                  </a:lnTo>
                  <a:lnTo>
                    <a:pt x="1085" y="176"/>
                  </a:lnTo>
                  <a:lnTo>
                    <a:pt x="1086" y="175"/>
                  </a:lnTo>
                  <a:lnTo>
                    <a:pt x="1086" y="176"/>
                  </a:lnTo>
                  <a:lnTo>
                    <a:pt x="1087" y="176"/>
                  </a:lnTo>
                  <a:lnTo>
                    <a:pt x="1087" y="179"/>
                  </a:lnTo>
                  <a:lnTo>
                    <a:pt x="1088" y="179"/>
                  </a:lnTo>
                  <a:lnTo>
                    <a:pt x="1088" y="178"/>
                  </a:lnTo>
                  <a:lnTo>
                    <a:pt x="1089" y="179"/>
                  </a:lnTo>
                  <a:lnTo>
                    <a:pt x="1091" y="177"/>
                  </a:lnTo>
                  <a:lnTo>
                    <a:pt x="1092" y="177"/>
                  </a:lnTo>
                  <a:lnTo>
                    <a:pt x="1092" y="178"/>
                  </a:lnTo>
                  <a:lnTo>
                    <a:pt x="1092" y="179"/>
                  </a:lnTo>
                  <a:lnTo>
                    <a:pt x="1094" y="178"/>
                  </a:lnTo>
                  <a:lnTo>
                    <a:pt x="1096" y="177"/>
                  </a:lnTo>
                  <a:lnTo>
                    <a:pt x="1097" y="178"/>
                  </a:lnTo>
                  <a:lnTo>
                    <a:pt x="1095" y="180"/>
                  </a:lnTo>
                  <a:lnTo>
                    <a:pt x="1094" y="181"/>
                  </a:lnTo>
                  <a:lnTo>
                    <a:pt x="1096" y="184"/>
                  </a:lnTo>
                  <a:lnTo>
                    <a:pt x="1095" y="185"/>
                  </a:lnTo>
                  <a:lnTo>
                    <a:pt x="1094" y="184"/>
                  </a:lnTo>
                  <a:lnTo>
                    <a:pt x="1091" y="184"/>
                  </a:lnTo>
                  <a:lnTo>
                    <a:pt x="1088" y="186"/>
                  </a:lnTo>
                  <a:lnTo>
                    <a:pt x="1085" y="190"/>
                  </a:lnTo>
                  <a:lnTo>
                    <a:pt x="1084" y="191"/>
                  </a:lnTo>
                  <a:lnTo>
                    <a:pt x="1084" y="193"/>
                  </a:lnTo>
                  <a:lnTo>
                    <a:pt x="1085" y="192"/>
                  </a:lnTo>
                  <a:lnTo>
                    <a:pt x="1084" y="194"/>
                  </a:lnTo>
                  <a:lnTo>
                    <a:pt x="1084" y="197"/>
                  </a:lnTo>
                  <a:lnTo>
                    <a:pt x="1086" y="197"/>
                  </a:lnTo>
                  <a:lnTo>
                    <a:pt x="1086" y="194"/>
                  </a:lnTo>
                  <a:lnTo>
                    <a:pt x="1090" y="195"/>
                  </a:lnTo>
                  <a:lnTo>
                    <a:pt x="1090" y="194"/>
                  </a:lnTo>
                  <a:lnTo>
                    <a:pt x="1090" y="193"/>
                  </a:lnTo>
                  <a:lnTo>
                    <a:pt x="1092" y="193"/>
                  </a:lnTo>
                  <a:lnTo>
                    <a:pt x="1092" y="194"/>
                  </a:lnTo>
                  <a:lnTo>
                    <a:pt x="1091" y="197"/>
                  </a:lnTo>
                  <a:lnTo>
                    <a:pt x="1093" y="195"/>
                  </a:lnTo>
                  <a:lnTo>
                    <a:pt x="1094" y="197"/>
                  </a:lnTo>
                  <a:lnTo>
                    <a:pt x="1092" y="200"/>
                  </a:lnTo>
                  <a:lnTo>
                    <a:pt x="1089" y="197"/>
                  </a:lnTo>
                  <a:lnTo>
                    <a:pt x="1088" y="199"/>
                  </a:lnTo>
                  <a:lnTo>
                    <a:pt x="1086" y="198"/>
                  </a:lnTo>
                  <a:lnTo>
                    <a:pt x="1084" y="202"/>
                  </a:lnTo>
                  <a:lnTo>
                    <a:pt x="1084" y="204"/>
                  </a:lnTo>
                  <a:lnTo>
                    <a:pt x="1082" y="204"/>
                  </a:lnTo>
                  <a:lnTo>
                    <a:pt x="1082" y="206"/>
                  </a:lnTo>
                  <a:lnTo>
                    <a:pt x="1079" y="205"/>
                  </a:lnTo>
                  <a:lnTo>
                    <a:pt x="1079" y="203"/>
                  </a:lnTo>
                  <a:lnTo>
                    <a:pt x="1082" y="199"/>
                  </a:lnTo>
                  <a:lnTo>
                    <a:pt x="1078" y="199"/>
                  </a:lnTo>
                  <a:lnTo>
                    <a:pt x="1078" y="201"/>
                  </a:lnTo>
                  <a:lnTo>
                    <a:pt x="1077" y="200"/>
                  </a:lnTo>
                  <a:lnTo>
                    <a:pt x="1078" y="197"/>
                  </a:lnTo>
                  <a:lnTo>
                    <a:pt x="1077" y="196"/>
                  </a:lnTo>
                  <a:lnTo>
                    <a:pt x="1075" y="197"/>
                  </a:lnTo>
                  <a:lnTo>
                    <a:pt x="1075" y="198"/>
                  </a:lnTo>
                  <a:lnTo>
                    <a:pt x="1075" y="202"/>
                  </a:lnTo>
                  <a:lnTo>
                    <a:pt x="1077" y="202"/>
                  </a:lnTo>
                  <a:lnTo>
                    <a:pt x="1076" y="204"/>
                  </a:lnTo>
                  <a:lnTo>
                    <a:pt x="1075" y="206"/>
                  </a:lnTo>
                  <a:lnTo>
                    <a:pt x="1073" y="206"/>
                  </a:lnTo>
                  <a:lnTo>
                    <a:pt x="1071" y="208"/>
                  </a:lnTo>
                  <a:lnTo>
                    <a:pt x="1072" y="209"/>
                  </a:lnTo>
                  <a:lnTo>
                    <a:pt x="1073" y="209"/>
                  </a:lnTo>
                  <a:lnTo>
                    <a:pt x="1076" y="208"/>
                  </a:lnTo>
                  <a:lnTo>
                    <a:pt x="1077" y="207"/>
                  </a:lnTo>
                  <a:lnTo>
                    <a:pt x="1078" y="208"/>
                  </a:lnTo>
                  <a:lnTo>
                    <a:pt x="1078" y="209"/>
                  </a:lnTo>
                  <a:lnTo>
                    <a:pt x="1076" y="210"/>
                  </a:lnTo>
                  <a:lnTo>
                    <a:pt x="1076" y="212"/>
                  </a:lnTo>
                  <a:lnTo>
                    <a:pt x="1072" y="219"/>
                  </a:lnTo>
                  <a:lnTo>
                    <a:pt x="1076" y="217"/>
                  </a:lnTo>
                  <a:lnTo>
                    <a:pt x="1077" y="215"/>
                  </a:lnTo>
                  <a:lnTo>
                    <a:pt x="1080" y="210"/>
                  </a:lnTo>
                  <a:lnTo>
                    <a:pt x="1081" y="211"/>
                  </a:lnTo>
                  <a:lnTo>
                    <a:pt x="1082" y="212"/>
                  </a:lnTo>
                  <a:lnTo>
                    <a:pt x="1081" y="213"/>
                  </a:lnTo>
                  <a:lnTo>
                    <a:pt x="1079" y="215"/>
                  </a:lnTo>
                  <a:lnTo>
                    <a:pt x="1080" y="215"/>
                  </a:lnTo>
                  <a:lnTo>
                    <a:pt x="1081" y="216"/>
                  </a:lnTo>
                  <a:lnTo>
                    <a:pt x="1079" y="218"/>
                  </a:lnTo>
                  <a:lnTo>
                    <a:pt x="1079" y="219"/>
                  </a:lnTo>
                  <a:lnTo>
                    <a:pt x="1078" y="220"/>
                  </a:lnTo>
                  <a:lnTo>
                    <a:pt x="1075" y="226"/>
                  </a:lnTo>
                  <a:lnTo>
                    <a:pt x="1077" y="224"/>
                  </a:lnTo>
                  <a:lnTo>
                    <a:pt x="1084" y="218"/>
                  </a:lnTo>
                  <a:lnTo>
                    <a:pt x="1085" y="218"/>
                  </a:lnTo>
                  <a:lnTo>
                    <a:pt x="1084" y="223"/>
                  </a:lnTo>
                  <a:lnTo>
                    <a:pt x="1085" y="222"/>
                  </a:lnTo>
                  <a:lnTo>
                    <a:pt x="1085" y="222"/>
                  </a:lnTo>
                  <a:lnTo>
                    <a:pt x="1083" y="228"/>
                  </a:lnTo>
                  <a:lnTo>
                    <a:pt x="1084" y="231"/>
                  </a:lnTo>
                  <a:lnTo>
                    <a:pt x="1085" y="231"/>
                  </a:lnTo>
                  <a:lnTo>
                    <a:pt x="1088" y="234"/>
                  </a:lnTo>
                  <a:lnTo>
                    <a:pt x="1087" y="236"/>
                  </a:lnTo>
                  <a:lnTo>
                    <a:pt x="1084" y="235"/>
                  </a:lnTo>
                  <a:lnTo>
                    <a:pt x="1084" y="236"/>
                  </a:lnTo>
                  <a:lnTo>
                    <a:pt x="1084" y="238"/>
                  </a:lnTo>
                  <a:lnTo>
                    <a:pt x="1084" y="243"/>
                  </a:lnTo>
                  <a:lnTo>
                    <a:pt x="1084" y="243"/>
                  </a:lnTo>
                  <a:lnTo>
                    <a:pt x="1083" y="241"/>
                  </a:lnTo>
                  <a:lnTo>
                    <a:pt x="1082" y="239"/>
                  </a:lnTo>
                  <a:lnTo>
                    <a:pt x="1081" y="239"/>
                  </a:lnTo>
                  <a:lnTo>
                    <a:pt x="1080" y="240"/>
                  </a:lnTo>
                  <a:lnTo>
                    <a:pt x="1080" y="242"/>
                  </a:lnTo>
                  <a:lnTo>
                    <a:pt x="1080" y="245"/>
                  </a:lnTo>
                  <a:lnTo>
                    <a:pt x="1079" y="245"/>
                  </a:lnTo>
                  <a:lnTo>
                    <a:pt x="1079" y="243"/>
                  </a:lnTo>
                  <a:lnTo>
                    <a:pt x="1076" y="243"/>
                  </a:lnTo>
                  <a:lnTo>
                    <a:pt x="1075" y="244"/>
                  </a:lnTo>
                  <a:lnTo>
                    <a:pt x="1077" y="245"/>
                  </a:lnTo>
                  <a:lnTo>
                    <a:pt x="1076" y="249"/>
                  </a:lnTo>
                  <a:lnTo>
                    <a:pt x="1074" y="251"/>
                  </a:lnTo>
                  <a:lnTo>
                    <a:pt x="1073" y="251"/>
                  </a:lnTo>
                  <a:lnTo>
                    <a:pt x="1073" y="253"/>
                  </a:lnTo>
                  <a:lnTo>
                    <a:pt x="1075" y="253"/>
                  </a:lnTo>
                  <a:lnTo>
                    <a:pt x="1075" y="258"/>
                  </a:lnTo>
                  <a:lnTo>
                    <a:pt x="1075" y="258"/>
                  </a:lnTo>
                  <a:lnTo>
                    <a:pt x="1075" y="260"/>
                  </a:lnTo>
                  <a:lnTo>
                    <a:pt x="1074" y="261"/>
                  </a:lnTo>
                  <a:lnTo>
                    <a:pt x="1075" y="262"/>
                  </a:lnTo>
                  <a:lnTo>
                    <a:pt x="1075" y="264"/>
                  </a:lnTo>
                  <a:lnTo>
                    <a:pt x="1076" y="266"/>
                  </a:lnTo>
                  <a:lnTo>
                    <a:pt x="1077" y="266"/>
                  </a:lnTo>
                  <a:lnTo>
                    <a:pt x="1076" y="270"/>
                  </a:lnTo>
                  <a:lnTo>
                    <a:pt x="1081" y="271"/>
                  </a:lnTo>
                  <a:lnTo>
                    <a:pt x="1081" y="273"/>
                  </a:lnTo>
                  <a:lnTo>
                    <a:pt x="1075" y="274"/>
                  </a:lnTo>
                  <a:lnTo>
                    <a:pt x="1075" y="273"/>
                  </a:lnTo>
                  <a:lnTo>
                    <a:pt x="1075" y="271"/>
                  </a:lnTo>
                  <a:lnTo>
                    <a:pt x="1075" y="271"/>
                  </a:lnTo>
                  <a:lnTo>
                    <a:pt x="1075" y="270"/>
                  </a:lnTo>
                  <a:lnTo>
                    <a:pt x="1075" y="271"/>
                  </a:lnTo>
                  <a:lnTo>
                    <a:pt x="1074" y="271"/>
                  </a:lnTo>
                  <a:lnTo>
                    <a:pt x="1074" y="275"/>
                  </a:lnTo>
                  <a:lnTo>
                    <a:pt x="1072" y="275"/>
                  </a:lnTo>
                  <a:lnTo>
                    <a:pt x="1071" y="275"/>
                  </a:lnTo>
                  <a:lnTo>
                    <a:pt x="1071" y="279"/>
                  </a:lnTo>
                  <a:lnTo>
                    <a:pt x="1072" y="279"/>
                  </a:lnTo>
                  <a:lnTo>
                    <a:pt x="1073" y="283"/>
                  </a:lnTo>
                  <a:lnTo>
                    <a:pt x="1075" y="285"/>
                  </a:lnTo>
                  <a:lnTo>
                    <a:pt x="1076" y="285"/>
                  </a:lnTo>
                  <a:lnTo>
                    <a:pt x="1076" y="285"/>
                  </a:lnTo>
                  <a:lnTo>
                    <a:pt x="1076" y="286"/>
                  </a:lnTo>
                  <a:lnTo>
                    <a:pt x="1078" y="287"/>
                  </a:lnTo>
                  <a:lnTo>
                    <a:pt x="1078" y="287"/>
                  </a:lnTo>
                  <a:lnTo>
                    <a:pt x="1078" y="287"/>
                  </a:lnTo>
                  <a:lnTo>
                    <a:pt x="1078" y="288"/>
                  </a:lnTo>
                  <a:lnTo>
                    <a:pt x="1078" y="288"/>
                  </a:lnTo>
                  <a:lnTo>
                    <a:pt x="1079" y="288"/>
                  </a:lnTo>
                  <a:lnTo>
                    <a:pt x="1079" y="289"/>
                  </a:lnTo>
                  <a:lnTo>
                    <a:pt x="1077" y="288"/>
                  </a:lnTo>
                  <a:lnTo>
                    <a:pt x="1078" y="289"/>
                  </a:lnTo>
                  <a:lnTo>
                    <a:pt x="1077" y="289"/>
                  </a:lnTo>
                  <a:lnTo>
                    <a:pt x="1077" y="290"/>
                  </a:lnTo>
                  <a:lnTo>
                    <a:pt x="1077" y="291"/>
                  </a:lnTo>
                  <a:lnTo>
                    <a:pt x="1078" y="291"/>
                  </a:lnTo>
                  <a:lnTo>
                    <a:pt x="1077" y="292"/>
                  </a:lnTo>
                  <a:lnTo>
                    <a:pt x="1078" y="292"/>
                  </a:lnTo>
                  <a:lnTo>
                    <a:pt x="1078" y="292"/>
                  </a:lnTo>
                  <a:lnTo>
                    <a:pt x="1078" y="292"/>
                  </a:lnTo>
                  <a:lnTo>
                    <a:pt x="1078" y="292"/>
                  </a:lnTo>
                  <a:lnTo>
                    <a:pt x="1077" y="293"/>
                  </a:lnTo>
                  <a:lnTo>
                    <a:pt x="1077" y="293"/>
                  </a:lnTo>
                  <a:lnTo>
                    <a:pt x="1078" y="293"/>
                  </a:lnTo>
                  <a:lnTo>
                    <a:pt x="1078" y="294"/>
                  </a:lnTo>
                  <a:lnTo>
                    <a:pt x="1078" y="294"/>
                  </a:lnTo>
                  <a:lnTo>
                    <a:pt x="1078" y="295"/>
                  </a:lnTo>
                  <a:lnTo>
                    <a:pt x="1077" y="295"/>
                  </a:lnTo>
                  <a:lnTo>
                    <a:pt x="1077" y="295"/>
                  </a:lnTo>
                  <a:lnTo>
                    <a:pt x="1076" y="294"/>
                  </a:lnTo>
                  <a:lnTo>
                    <a:pt x="1076" y="294"/>
                  </a:lnTo>
                  <a:lnTo>
                    <a:pt x="1076" y="293"/>
                  </a:lnTo>
                  <a:lnTo>
                    <a:pt x="1075" y="294"/>
                  </a:lnTo>
                  <a:lnTo>
                    <a:pt x="1074" y="288"/>
                  </a:lnTo>
                  <a:lnTo>
                    <a:pt x="1074" y="288"/>
                  </a:lnTo>
                  <a:lnTo>
                    <a:pt x="1073" y="288"/>
                  </a:lnTo>
                  <a:lnTo>
                    <a:pt x="1073" y="290"/>
                  </a:lnTo>
                  <a:lnTo>
                    <a:pt x="1073" y="290"/>
                  </a:lnTo>
                  <a:lnTo>
                    <a:pt x="1073" y="290"/>
                  </a:lnTo>
                  <a:lnTo>
                    <a:pt x="1073" y="291"/>
                  </a:lnTo>
                  <a:lnTo>
                    <a:pt x="1073" y="291"/>
                  </a:lnTo>
                  <a:lnTo>
                    <a:pt x="1073" y="292"/>
                  </a:lnTo>
                  <a:lnTo>
                    <a:pt x="1072" y="292"/>
                  </a:lnTo>
                  <a:lnTo>
                    <a:pt x="1072" y="292"/>
                  </a:lnTo>
                  <a:lnTo>
                    <a:pt x="1071" y="291"/>
                  </a:lnTo>
                  <a:lnTo>
                    <a:pt x="1071" y="292"/>
                  </a:lnTo>
                  <a:lnTo>
                    <a:pt x="1071" y="291"/>
                  </a:lnTo>
                  <a:lnTo>
                    <a:pt x="1071" y="289"/>
                  </a:lnTo>
                  <a:lnTo>
                    <a:pt x="1070" y="288"/>
                  </a:lnTo>
                  <a:lnTo>
                    <a:pt x="1070" y="288"/>
                  </a:lnTo>
                  <a:lnTo>
                    <a:pt x="1069" y="288"/>
                  </a:lnTo>
                  <a:lnTo>
                    <a:pt x="1069" y="288"/>
                  </a:lnTo>
                  <a:lnTo>
                    <a:pt x="1069" y="288"/>
                  </a:lnTo>
                  <a:lnTo>
                    <a:pt x="1068" y="289"/>
                  </a:lnTo>
                  <a:lnTo>
                    <a:pt x="1069" y="289"/>
                  </a:lnTo>
                  <a:lnTo>
                    <a:pt x="1068" y="289"/>
                  </a:lnTo>
                  <a:lnTo>
                    <a:pt x="1068" y="289"/>
                  </a:lnTo>
                  <a:lnTo>
                    <a:pt x="1068" y="289"/>
                  </a:lnTo>
                  <a:lnTo>
                    <a:pt x="1067" y="288"/>
                  </a:lnTo>
                  <a:lnTo>
                    <a:pt x="1066" y="289"/>
                  </a:lnTo>
                  <a:lnTo>
                    <a:pt x="1066" y="288"/>
                  </a:lnTo>
                  <a:lnTo>
                    <a:pt x="1066" y="289"/>
                  </a:lnTo>
                  <a:lnTo>
                    <a:pt x="1066" y="290"/>
                  </a:lnTo>
                  <a:lnTo>
                    <a:pt x="1066" y="290"/>
                  </a:lnTo>
                  <a:lnTo>
                    <a:pt x="1066" y="290"/>
                  </a:lnTo>
                  <a:lnTo>
                    <a:pt x="1067" y="291"/>
                  </a:lnTo>
                  <a:lnTo>
                    <a:pt x="1066" y="292"/>
                  </a:lnTo>
                  <a:lnTo>
                    <a:pt x="1067" y="292"/>
                  </a:lnTo>
                  <a:lnTo>
                    <a:pt x="1067" y="293"/>
                  </a:lnTo>
                  <a:lnTo>
                    <a:pt x="1068" y="293"/>
                  </a:lnTo>
                  <a:lnTo>
                    <a:pt x="1068" y="293"/>
                  </a:lnTo>
                  <a:lnTo>
                    <a:pt x="1068" y="293"/>
                  </a:lnTo>
                  <a:lnTo>
                    <a:pt x="1068" y="293"/>
                  </a:lnTo>
                  <a:lnTo>
                    <a:pt x="1069" y="292"/>
                  </a:lnTo>
                  <a:lnTo>
                    <a:pt x="1069" y="292"/>
                  </a:lnTo>
                  <a:lnTo>
                    <a:pt x="1069" y="292"/>
                  </a:lnTo>
                  <a:lnTo>
                    <a:pt x="1070" y="293"/>
                  </a:lnTo>
                  <a:lnTo>
                    <a:pt x="1069" y="294"/>
                  </a:lnTo>
                  <a:lnTo>
                    <a:pt x="1070" y="295"/>
                  </a:lnTo>
                  <a:lnTo>
                    <a:pt x="1068" y="295"/>
                  </a:lnTo>
                  <a:lnTo>
                    <a:pt x="1068" y="296"/>
                  </a:lnTo>
                  <a:lnTo>
                    <a:pt x="1069" y="296"/>
                  </a:lnTo>
                  <a:lnTo>
                    <a:pt x="1069" y="297"/>
                  </a:lnTo>
                  <a:lnTo>
                    <a:pt x="1069" y="297"/>
                  </a:lnTo>
                  <a:lnTo>
                    <a:pt x="1068" y="297"/>
                  </a:lnTo>
                  <a:lnTo>
                    <a:pt x="1069" y="297"/>
                  </a:lnTo>
                  <a:lnTo>
                    <a:pt x="1069" y="297"/>
                  </a:lnTo>
                  <a:lnTo>
                    <a:pt x="1069" y="298"/>
                  </a:lnTo>
                  <a:lnTo>
                    <a:pt x="1069" y="298"/>
                  </a:lnTo>
                  <a:lnTo>
                    <a:pt x="1069" y="298"/>
                  </a:lnTo>
                  <a:lnTo>
                    <a:pt x="1069" y="298"/>
                  </a:lnTo>
                  <a:lnTo>
                    <a:pt x="1069" y="299"/>
                  </a:lnTo>
                  <a:lnTo>
                    <a:pt x="1069" y="300"/>
                  </a:lnTo>
                  <a:lnTo>
                    <a:pt x="1069" y="301"/>
                  </a:lnTo>
                  <a:lnTo>
                    <a:pt x="1070" y="301"/>
                  </a:lnTo>
                  <a:lnTo>
                    <a:pt x="1069" y="301"/>
                  </a:lnTo>
                  <a:lnTo>
                    <a:pt x="1068" y="301"/>
                  </a:lnTo>
                  <a:lnTo>
                    <a:pt x="1068" y="301"/>
                  </a:lnTo>
                  <a:lnTo>
                    <a:pt x="1068" y="301"/>
                  </a:lnTo>
                  <a:lnTo>
                    <a:pt x="1068" y="301"/>
                  </a:lnTo>
                  <a:lnTo>
                    <a:pt x="1068" y="301"/>
                  </a:lnTo>
                  <a:lnTo>
                    <a:pt x="1068" y="301"/>
                  </a:lnTo>
                  <a:lnTo>
                    <a:pt x="1067" y="301"/>
                  </a:lnTo>
                  <a:lnTo>
                    <a:pt x="1067" y="302"/>
                  </a:lnTo>
                  <a:lnTo>
                    <a:pt x="1068" y="303"/>
                  </a:lnTo>
                  <a:lnTo>
                    <a:pt x="1068" y="303"/>
                  </a:lnTo>
                  <a:lnTo>
                    <a:pt x="1068" y="303"/>
                  </a:lnTo>
                  <a:lnTo>
                    <a:pt x="1068" y="304"/>
                  </a:lnTo>
                  <a:lnTo>
                    <a:pt x="1068" y="305"/>
                  </a:lnTo>
                  <a:lnTo>
                    <a:pt x="1068" y="305"/>
                  </a:lnTo>
                  <a:lnTo>
                    <a:pt x="1068" y="305"/>
                  </a:lnTo>
                  <a:lnTo>
                    <a:pt x="1069" y="305"/>
                  </a:lnTo>
                  <a:lnTo>
                    <a:pt x="1069" y="306"/>
                  </a:lnTo>
                  <a:lnTo>
                    <a:pt x="1069" y="306"/>
                  </a:lnTo>
                  <a:lnTo>
                    <a:pt x="1068" y="307"/>
                  </a:lnTo>
                  <a:lnTo>
                    <a:pt x="1068" y="307"/>
                  </a:lnTo>
                  <a:lnTo>
                    <a:pt x="1067" y="308"/>
                  </a:lnTo>
                  <a:lnTo>
                    <a:pt x="1066" y="308"/>
                  </a:lnTo>
                  <a:lnTo>
                    <a:pt x="1066" y="309"/>
                  </a:lnTo>
                  <a:lnTo>
                    <a:pt x="1067" y="310"/>
                  </a:lnTo>
                  <a:lnTo>
                    <a:pt x="1067" y="310"/>
                  </a:lnTo>
                  <a:lnTo>
                    <a:pt x="1067" y="310"/>
                  </a:lnTo>
                  <a:lnTo>
                    <a:pt x="1066" y="310"/>
                  </a:lnTo>
                  <a:lnTo>
                    <a:pt x="1066" y="310"/>
                  </a:lnTo>
                  <a:lnTo>
                    <a:pt x="1066" y="311"/>
                  </a:lnTo>
                  <a:lnTo>
                    <a:pt x="1066" y="312"/>
                  </a:lnTo>
                  <a:lnTo>
                    <a:pt x="1065" y="312"/>
                  </a:lnTo>
                  <a:lnTo>
                    <a:pt x="1064" y="311"/>
                  </a:lnTo>
                  <a:lnTo>
                    <a:pt x="1063" y="311"/>
                  </a:lnTo>
                  <a:lnTo>
                    <a:pt x="1063" y="312"/>
                  </a:lnTo>
                  <a:lnTo>
                    <a:pt x="1064" y="313"/>
                  </a:lnTo>
                  <a:lnTo>
                    <a:pt x="1064" y="314"/>
                  </a:lnTo>
                  <a:lnTo>
                    <a:pt x="1065" y="314"/>
                  </a:lnTo>
                  <a:lnTo>
                    <a:pt x="1065" y="314"/>
                  </a:lnTo>
                  <a:lnTo>
                    <a:pt x="1066" y="314"/>
                  </a:lnTo>
                  <a:lnTo>
                    <a:pt x="1066" y="314"/>
                  </a:lnTo>
                  <a:lnTo>
                    <a:pt x="1066" y="315"/>
                  </a:lnTo>
                  <a:lnTo>
                    <a:pt x="1066" y="315"/>
                  </a:lnTo>
                  <a:lnTo>
                    <a:pt x="1066" y="315"/>
                  </a:lnTo>
                  <a:lnTo>
                    <a:pt x="1066" y="316"/>
                  </a:lnTo>
                  <a:lnTo>
                    <a:pt x="1066" y="316"/>
                  </a:lnTo>
                  <a:lnTo>
                    <a:pt x="1066" y="317"/>
                  </a:lnTo>
                  <a:lnTo>
                    <a:pt x="1066" y="318"/>
                  </a:lnTo>
                  <a:lnTo>
                    <a:pt x="1066" y="318"/>
                  </a:lnTo>
                  <a:lnTo>
                    <a:pt x="1066" y="318"/>
                  </a:lnTo>
                  <a:lnTo>
                    <a:pt x="1066" y="318"/>
                  </a:lnTo>
                  <a:lnTo>
                    <a:pt x="1066" y="319"/>
                  </a:lnTo>
                  <a:lnTo>
                    <a:pt x="1066" y="320"/>
                  </a:lnTo>
                  <a:lnTo>
                    <a:pt x="1066" y="321"/>
                  </a:lnTo>
                  <a:lnTo>
                    <a:pt x="1066" y="322"/>
                  </a:lnTo>
                  <a:lnTo>
                    <a:pt x="1066" y="323"/>
                  </a:lnTo>
                  <a:lnTo>
                    <a:pt x="1066" y="323"/>
                  </a:lnTo>
                  <a:lnTo>
                    <a:pt x="1065" y="323"/>
                  </a:lnTo>
                  <a:lnTo>
                    <a:pt x="1065" y="323"/>
                  </a:lnTo>
                  <a:lnTo>
                    <a:pt x="1064" y="324"/>
                  </a:lnTo>
                  <a:lnTo>
                    <a:pt x="1064" y="323"/>
                  </a:lnTo>
                  <a:lnTo>
                    <a:pt x="1064" y="323"/>
                  </a:lnTo>
                  <a:lnTo>
                    <a:pt x="1063" y="323"/>
                  </a:lnTo>
                  <a:lnTo>
                    <a:pt x="1063" y="323"/>
                  </a:lnTo>
                  <a:lnTo>
                    <a:pt x="1062" y="323"/>
                  </a:lnTo>
                  <a:lnTo>
                    <a:pt x="1062" y="323"/>
                  </a:lnTo>
                  <a:lnTo>
                    <a:pt x="1062" y="324"/>
                  </a:lnTo>
                  <a:lnTo>
                    <a:pt x="1062" y="324"/>
                  </a:lnTo>
                  <a:lnTo>
                    <a:pt x="1063" y="324"/>
                  </a:lnTo>
                  <a:lnTo>
                    <a:pt x="1064" y="324"/>
                  </a:lnTo>
                  <a:lnTo>
                    <a:pt x="1065" y="325"/>
                  </a:lnTo>
                  <a:lnTo>
                    <a:pt x="1065" y="325"/>
                  </a:lnTo>
                  <a:lnTo>
                    <a:pt x="1065" y="325"/>
                  </a:lnTo>
                  <a:lnTo>
                    <a:pt x="1066" y="326"/>
                  </a:lnTo>
                  <a:lnTo>
                    <a:pt x="1065" y="326"/>
                  </a:lnTo>
                  <a:lnTo>
                    <a:pt x="1064" y="327"/>
                  </a:lnTo>
                  <a:lnTo>
                    <a:pt x="1064" y="327"/>
                  </a:lnTo>
                  <a:lnTo>
                    <a:pt x="1065" y="327"/>
                  </a:lnTo>
                  <a:lnTo>
                    <a:pt x="1066" y="326"/>
                  </a:lnTo>
                  <a:lnTo>
                    <a:pt x="1066" y="326"/>
                  </a:lnTo>
                  <a:lnTo>
                    <a:pt x="1067" y="327"/>
                  </a:lnTo>
                  <a:lnTo>
                    <a:pt x="1067" y="327"/>
                  </a:lnTo>
                  <a:lnTo>
                    <a:pt x="1066" y="327"/>
                  </a:lnTo>
                  <a:lnTo>
                    <a:pt x="1066" y="327"/>
                  </a:lnTo>
                  <a:lnTo>
                    <a:pt x="1066" y="327"/>
                  </a:lnTo>
                  <a:lnTo>
                    <a:pt x="1066" y="328"/>
                  </a:lnTo>
                  <a:lnTo>
                    <a:pt x="1066" y="328"/>
                  </a:lnTo>
                  <a:lnTo>
                    <a:pt x="1066" y="328"/>
                  </a:lnTo>
                  <a:lnTo>
                    <a:pt x="1066" y="329"/>
                  </a:lnTo>
                  <a:lnTo>
                    <a:pt x="1066" y="329"/>
                  </a:lnTo>
                  <a:lnTo>
                    <a:pt x="1066" y="330"/>
                  </a:lnTo>
                  <a:lnTo>
                    <a:pt x="1066" y="331"/>
                  </a:lnTo>
                  <a:lnTo>
                    <a:pt x="1066" y="331"/>
                  </a:lnTo>
                  <a:lnTo>
                    <a:pt x="1066" y="332"/>
                  </a:lnTo>
                  <a:lnTo>
                    <a:pt x="1066" y="333"/>
                  </a:lnTo>
                  <a:lnTo>
                    <a:pt x="1066" y="334"/>
                  </a:lnTo>
                  <a:lnTo>
                    <a:pt x="1066" y="334"/>
                  </a:lnTo>
                  <a:lnTo>
                    <a:pt x="1066" y="334"/>
                  </a:lnTo>
                  <a:lnTo>
                    <a:pt x="1066" y="334"/>
                  </a:lnTo>
                  <a:lnTo>
                    <a:pt x="1065" y="334"/>
                  </a:lnTo>
                  <a:lnTo>
                    <a:pt x="1065" y="334"/>
                  </a:lnTo>
                  <a:lnTo>
                    <a:pt x="1066" y="333"/>
                  </a:lnTo>
                  <a:lnTo>
                    <a:pt x="1065" y="333"/>
                  </a:lnTo>
                  <a:lnTo>
                    <a:pt x="1065" y="332"/>
                  </a:lnTo>
                  <a:lnTo>
                    <a:pt x="1065" y="331"/>
                  </a:lnTo>
                  <a:lnTo>
                    <a:pt x="1064" y="331"/>
                  </a:lnTo>
                  <a:lnTo>
                    <a:pt x="1064" y="330"/>
                  </a:lnTo>
                  <a:lnTo>
                    <a:pt x="1063" y="329"/>
                  </a:lnTo>
                  <a:lnTo>
                    <a:pt x="1062" y="328"/>
                  </a:lnTo>
                  <a:lnTo>
                    <a:pt x="1062" y="327"/>
                  </a:lnTo>
                  <a:lnTo>
                    <a:pt x="1063" y="327"/>
                  </a:lnTo>
                  <a:lnTo>
                    <a:pt x="1063" y="327"/>
                  </a:lnTo>
                  <a:lnTo>
                    <a:pt x="1063" y="327"/>
                  </a:lnTo>
                  <a:lnTo>
                    <a:pt x="1062" y="327"/>
                  </a:lnTo>
                  <a:lnTo>
                    <a:pt x="1062" y="327"/>
                  </a:lnTo>
                  <a:lnTo>
                    <a:pt x="1062" y="327"/>
                  </a:lnTo>
                  <a:lnTo>
                    <a:pt x="1062" y="327"/>
                  </a:lnTo>
                  <a:lnTo>
                    <a:pt x="1062" y="328"/>
                  </a:lnTo>
                  <a:lnTo>
                    <a:pt x="1061" y="329"/>
                  </a:lnTo>
                  <a:lnTo>
                    <a:pt x="1061" y="329"/>
                  </a:lnTo>
                  <a:lnTo>
                    <a:pt x="1061" y="329"/>
                  </a:lnTo>
                  <a:lnTo>
                    <a:pt x="1061" y="330"/>
                  </a:lnTo>
                  <a:lnTo>
                    <a:pt x="1061" y="331"/>
                  </a:lnTo>
                  <a:lnTo>
                    <a:pt x="1060" y="331"/>
                  </a:lnTo>
                  <a:lnTo>
                    <a:pt x="1060" y="331"/>
                  </a:lnTo>
                  <a:lnTo>
                    <a:pt x="1061" y="332"/>
                  </a:lnTo>
                  <a:lnTo>
                    <a:pt x="1060" y="332"/>
                  </a:lnTo>
                  <a:lnTo>
                    <a:pt x="1060" y="333"/>
                  </a:lnTo>
                  <a:lnTo>
                    <a:pt x="1060" y="333"/>
                  </a:lnTo>
                  <a:lnTo>
                    <a:pt x="1059" y="333"/>
                  </a:lnTo>
                  <a:lnTo>
                    <a:pt x="1060" y="332"/>
                  </a:lnTo>
                  <a:lnTo>
                    <a:pt x="1059" y="331"/>
                  </a:lnTo>
                  <a:lnTo>
                    <a:pt x="1060" y="331"/>
                  </a:lnTo>
                  <a:lnTo>
                    <a:pt x="1060" y="331"/>
                  </a:lnTo>
                  <a:lnTo>
                    <a:pt x="1060" y="331"/>
                  </a:lnTo>
                  <a:lnTo>
                    <a:pt x="1060" y="331"/>
                  </a:lnTo>
                  <a:lnTo>
                    <a:pt x="1060" y="331"/>
                  </a:lnTo>
                  <a:lnTo>
                    <a:pt x="1059" y="330"/>
                  </a:lnTo>
                  <a:lnTo>
                    <a:pt x="1059" y="329"/>
                  </a:lnTo>
                  <a:lnTo>
                    <a:pt x="1058" y="328"/>
                  </a:lnTo>
                  <a:lnTo>
                    <a:pt x="1059" y="328"/>
                  </a:lnTo>
                  <a:lnTo>
                    <a:pt x="1058" y="328"/>
                  </a:lnTo>
                  <a:lnTo>
                    <a:pt x="1059" y="328"/>
                  </a:lnTo>
                  <a:lnTo>
                    <a:pt x="1059" y="327"/>
                  </a:lnTo>
                  <a:lnTo>
                    <a:pt x="1060" y="327"/>
                  </a:lnTo>
                  <a:lnTo>
                    <a:pt x="1060" y="327"/>
                  </a:lnTo>
                  <a:lnTo>
                    <a:pt x="1060" y="325"/>
                  </a:lnTo>
                  <a:lnTo>
                    <a:pt x="1061" y="324"/>
                  </a:lnTo>
                  <a:lnTo>
                    <a:pt x="1060" y="324"/>
                  </a:lnTo>
                  <a:lnTo>
                    <a:pt x="1060" y="324"/>
                  </a:lnTo>
                  <a:lnTo>
                    <a:pt x="1059" y="323"/>
                  </a:lnTo>
                  <a:lnTo>
                    <a:pt x="1059" y="322"/>
                  </a:lnTo>
                  <a:lnTo>
                    <a:pt x="1058" y="322"/>
                  </a:lnTo>
                  <a:lnTo>
                    <a:pt x="1058" y="320"/>
                  </a:lnTo>
                  <a:lnTo>
                    <a:pt x="1058" y="319"/>
                  </a:lnTo>
                  <a:lnTo>
                    <a:pt x="1057" y="318"/>
                  </a:lnTo>
                  <a:lnTo>
                    <a:pt x="1056" y="318"/>
                  </a:lnTo>
                  <a:lnTo>
                    <a:pt x="1054" y="319"/>
                  </a:lnTo>
                  <a:lnTo>
                    <a:pt x="1054" y="319"/>
                  </a:lnTo>
                  <a:lnTo>
                    <a:pt x="1054" y="320"/>
                  </a:lnTo>
                  <a:lnTo>
                    <a:pt x="1054" y="320"/>
                  </a:lnTo>
                  <a:lnTo>
                    <a:pt x="1054" y="321"/>
                  </a:lnTo>
                  <a:lnTo>
                    <a:pt x="1054" y="322"/>
                  </a:lnTo>
                  <a:lnTo>
                    <a:pt x="1054" y="323"/>
                  </a:lnTo>
                  <a:lnTo>
                    <a:pt x="1053" y="324"/>
                  </a:lnTo>
                  <a:lnTo>
                    <a:pt x="1053" y="324"/>
                  </a:lnTo>
                  <a:lnTo>
                    <a:pt x="1053" y="323"/>
                  </a:lnTo>
                  <a:lnTo>
                    <a:pt x="1053" y="323"/>
                  </a:lnTo>
                  <a:lnTo>
                    <a:pt x="1053" y="323"/>
                  </a:lnTo>
                  <a:lnTo>
                    <a:pt x="1052" y="323"/>
                  </a:lnTo>
                  <a:lnTo>
                    <a:pt x="1052" y="321"/>
                  </a:lnTo>
                  <a:lnTo>
                    <a:pt x="1052" y="321"/>
                  </a:lnTo>
                  <a:lnTo>
                    <a:pt x="1052" y="321"/>
                  </a:lnTo>
                  <a:lnTo>
                    <a:pt x="1052" y="321"/>
                  </a:lnTo>
                  <a:lnTo>
                    <a:pt x="1051" y="321"/>
                  </a:lnTo>
                  <a:lnTo>
                    <a:pt x="1050" y="322"/>
                  </a:lnTo>
                  <a:lnTo>
                    <a:pt x="1050" y="322"/>
                  </a:lnTo>
                  <a:lnTo>
                    <a:pt x="1049" y="322"/>
                  </a:lnTo>
                  <a:lnTo>
                    <a:pt x="1049" y="322"/>
                  </a:lnTo>
                  <a:lnTo>
                    <a:pt x="1049" y="322"/>
                  </a:lnTo>
                  <a:lnTo>
                    <a:pt x="1049" y="322"/>
                  </a:lnTo>
                  <a:lnTo>
                    <a:pt x="1049" y="323"/>
                  </a:lnTo>
                  <a:lnTo>
                    <a:pt x="1049" y="323"/>
                  </a:lnTo>
                  <a:lnTo>
                    <a:pt x="1048" y="323"/>
                  </a:lnTo>
                  <a:lnTo>
                    <a:pt x="1048" y="322"/>
                  </a:lnTo>
                  <a:lnTo>
                    <a:pt x="1048" y="322"/>
                  </a:lnTo>
                  <a:lnTo>
                    <a:pt x="1047" y="321"/>
                  </a:lnTo>
                  <a:lnTo>
                    <a:pt x="1048" y="321"/>
                  </a:lnTo>
                  <a:lnTo>
                    <a:pt x="1048" y="321"/>
                  </a:lnTo>
                  <a:lnTo>
                    <a:pt x="1048" y="321"/>
                  </a:lnTo>
                  <a:lnTo>
                    <a:pt x="1049" y="321"/>
                  </a:lnTo>
                  <a:lnTo>
                    <a:pt x="1049" y="320"/>
                  </a:lnTo>
                  <a:lnTo>
                    <a:pt x="1048" y="320"/>
                  </a:lnTo>
                  <a:lnTo>
                    <a:pt x="1048" y="318"/>
                  </a:lnTo>
                  <a:lnTo>
                    <a:pt x="1048" y="318"/>
                  </a:lnTo>
                  <a:lnTo>
                    <a:pt x="1047" y="318"/>
                  </a:lnTo>
                  <a:lnTo>
                    <a:pt x="1047" y="317"/>
                  </a:lnTo>
                  <a:lnTo>
                    <a:pt x="1047" y="317"/>
                  </a:lnTo>
                  <a:lnTo>
                    <a:pt x="1047" y="316"/>
                  </a:lnTo>
                  <a:lnTo>
                    <a:pt x="1047" y="316"/>
                  </a:lnTo>
                  <a:lnTo>
                    <a:pt x="1047" y="315"/>
                  </a:lnTo>
                  <a:lnTo>
                    <a:pt x="1047" y="315"/>
                  </a:lnTo>
                  <a:lnTo>
                    <a:pt x="1047" y="315"/>
                  </a:lnTo>
                  <a:lnTo>
                    <a:pt x="1046" y="314"/>
                  </a:lnTo>
                  <a:lnTo>
                    <a:pt x="1046" y="314"/>
                  </a:lnTo>
                  <a:lnTo>
                    <a:pt x="1048" y="313"/>
                  </a:lnTo>
                  <a:lnTo>
                    <a:pt x="1048" y="314"/>
                  </a:lnTo>
                  <a:lnTo>
                    <a:pt x="1049" y="314"/>
                  </a:lnTo>
                  <a:lnTo>
                    <a:pt x="1048" y="313"/>
                  </a:lnTo>
                  <a:lnTo>
                    <a:pt x="1049" y="313"/>
                  </a:lnTo>
                  <a:lnTo>
                    <a:pt x="1050" y="313"/>
                  </a:lnTo>
                  <a:lnTo>
                    <a:pt x="1050" y="313"/>
                  </a:lnTo>
                  <a:lnTo>
                    <a:pt x="1050" y="312"/>
                  </a:lnTo>
                  <a:lnTo>
                    <a:pt x="1051" y="312"/>
                  </a:lnTo>
                  <a:lnTo>
                    <a:pt x="1051" y="312"/>
                  </a:lnTo>
                  <a:lnTo>
                    <a:pt x="1051" y="312"/>
                  </a:lnTo>
                  <a:lnTo>
                    <a:pt x="1051" y="311"/>
                  </a:lnTo>
                  <a:lnTo>
                    <a:pt x="1051" y="311"/>
                  </a:lnTo>
                  <a:lnTo>
                    <a:pt x="1050" y="310"/>
                  </a:lnTo>
                  <a:lnTo>
                    <a:pt x="1050" y="310"/>
                  </a:lnTo>
                  <a:lnTo>
                    <a:pt x="1049" y="310"/>
                  </a:lnTo>
                  <a:lnTo>
                    <a:pt x="1048" y="310"/>
                  </a:lnTo>
                  <a:lnTo>
                    <a:pt x="1048" y="310"/>
                  </a:lnTo>
                  <a:lnTo>
                    <a:pt x="1049" y="309"/>
                  </a:lnTo>
                  <a:lnTo>
                    <a:pt x="1049" y="309"/>
                  </a:lnTo>
                  <a:lnTo>
                    <a:pt x="1050" y="310"/>
                  </a:lnTo>
                  <a:lnTo>
                    <a:pt x="1050" y="310"/>
                  </a:lnTo>
                  <a:lnTo>
                    <a:pt x="1050" y="309"/>
                  </a:lnTo>
                  <a:lnTo>
                    <a:pt x="1051" y="309"/>
                  </a:lnTo>
                  <a:lnTo>
                    <a:pt x="1051" y="308"/>
                  </a:lnTo>
                  <a:lnTo>
                    <a:pt x="1050" y="308"/>
                  </a:lnTo>
                  <a:lnTo>
                    <a:pt x="1050" y="308"/>
                  </a:lnTo>
                  <a:lnTo>
                    <a:pt x="1050" y="308"/>
                  </a:lnTo>
                  <a:lnTo>
                    <a:pt x="1049" y="308"/>
                  </a:lnTo>
                  <a:lnTo>
                    <a:pt x="1049" y="307"/>
                  </a:lnTo>
                  <a:lnTo>
                    <a:pt x="1049" y="307"/>
                  </a:lnTo>
                  <a:lnTo>
                    <a:pt x="1049" y="307"/>
                  </a:lnTo>
                  <a:lnTo>
                    <a:pt x="1050" y="307"/>
                  </a:lnTo>
                  <a:lnTo>
                    <a:pt x="1050" y="307"/>
                  </a:lnTo>
                  <a:lnTo>
                    <a:pt x="1050" y="306"/>
                  </a:lnTo>
                  <a:lnTo>
                    <a:pt x="1051" y="306"/>
                  </a:lnTo>
                  <a:lnTo>
                    <a:pt x="1050" y="306"/>
                  </a:lnTo>
                  <a:lnTo>
                    <a:pt x="1051" y="306"/>
                  </a:lnTo>
                  <a:lnTo>
                    <a:pt x="1051" y="305"/>
                  </a:lnTo>
                  <a:lnTo>
                    <a:pt x="1051" y="305"/>
                  </a:lnTo>
                  <a:lnTo>
                    <a:pt x="1051" y="304"/>
                  </a:lnTo>
                  <a:lnTo>
                    <a:pt x="1051" y="304"/>
                  </a:lnTo>
                  <a:lnTo>
                    <a:pt x="1051" y="304"/>
                  </a:lnTo>
                  <a:lnTo>
                    <a:pt x="1051" y="303"/>
                  </a:lnTo>
                  <a:lnTo>
                    <a:pt x="1051" y="303"/>
                  </a:lnTo>
                  <a:lnTo>
                    <a:pt x="1051" y="302"/>
                  </a:lnTo>
                  <a:lnTo>
                    <a:pt x="1052" y="302"/>
                  </a:lnTo>
                  <a:lnTo>
                    <a:pt x="1052" y="303"/>
                  </a:lnTo>
                  <a:lnTo>
                    <a:pt x="1053" y="304"/>
                  </a:lnTo>
                  <a:lnTo>
                    <a:pt x="1054" y="303"/>
                  </a:lnTo>
                  <a:lnTo>
                    <a:pt x="1054" y="303"/>
                  </a:lnTo>
                  <a:lnTo>
                    <a:pt x="1054" y="303"/>
                  </a:lnTo>
                  <a:lnTo>
                    <a:pt x="1054" y="302"/>
                  </a:lnTo>
                  <a:lnTo>
                    <a:pt x="1054" y="301"/>
                  </a:lnTo>
                  <a:lnTo>
                    <a:pt x="1055" y="301"/>
                  </a:lnTo>
                  <a:lnTo>
                    <a:pt x="1055" y="302"/>
                  </a:lnTo>
                  <a:lnTo>
                    <a:pt x="1055" y="303"/>
                  </a:lnTo>
                  <a:lnTo>
                    <a:pt x="1055" y="303"/>
                  </a:lnTo>
                  <a:lnTo>
                    <a:pt x="1055" y="303"/>
                  </a:lnTo>
                  <a:lnTo>
                    <a:pt x="1056" y="304"/>
                  </a:lnTo>
                  <a:lnTo>
                    <a:pt x="1056" y="303"/>
                  </a:lnTo>
                  <a:lnTo>
                    <a:pt x="1056" y="303"/>
                  </a:lnTo>
                  <a:lnTo>
                    <a:pt x="1057" y="303"/>
                  </a:lnTo>
                  <a:lnTo>
                    <a:pt x="1057" y="302"/>
                  </a:lnTo>
                  <a:lnTo>
                    <a:pt x="1057" y="301"/>
                  </a:lnTo>
                  <a:lnTo>
                    <a:pt x="1057" y="301"/>
                  </a:lnTo>
                  <a:lnTo>
                    <a:pt x="1057" y="301"/>
                  </a:lnTo>
                  <a:lnTo>
                    <a:pt x="1056" y="301"/>
                  </a:lnTo>
                  <a:lnTo>
                    <a:pt x="1056" y="301"/>
                  </a:lnTo>
                  <a:lnTo>
                    <a:pt x="1055" y="301"/>
                  </a:lnTo>
                  <a:lnTo>
                    <a:pt x="1055" y="301"/>
                  </a:lnTo>
                  <a:lnTo>
                    <a:pt x="1055" y="299"/>
                  </a:lnTo>
                  <a:lnTo>
                    <a:pt x="1056" y="299"/>
                  </a:lnTo>
                  <a:lnTo>
                    <a:pt x="1055" y="297"/>
                  </a:lnTo>
                  <a:lnTo>
                    <a:pt x="1056" y="298"/>
                  </a:lnTo>
                  <a:lnTo>
                    <a:pt x="1056" y="297"/>
                  </a:lnTo>
                  <a:lnTo>
                    <a:pt x="1057" y="297"/>
                  </a:lnTo>
                  <a:lnTo>
                    <a:pt x="1057" y="297"/>
                  </a:lnTo>
                  <a:lnTo>
                    <a:pt x="1056" y="297"/>
                  </a:lnTo>
                  <a:lnTo>
                    <a:pt x="1056" y="297"/>
                  </a:lnTo>
                  <a:lnTo>
                    <a:pt x="1055" y="297"/>
                  </a:lnTo>
                  <a:lnTo>
                    <a:pt x="1055" y="296"/>
                  </a:lnTo>
                  <a:lnTo>
                    <a:pt x="1055" y="296"/>
                  </a:lnTo>
                  <a:lnTo>
                    <a:pt x="1054" y="296"/>
                  </a:lnTo>
                  <a:lnTo>
                    <a:pt x="1055" y="297"/>
                  </a:lnTo>
                  <a:lnTo>
                    <a:pt x="1055" y="297"/>
                  </a:lnTo>
                  <a:lnTo>
                    <a:pt x="1055" y="297"/>
                  </a:lnTo>
                  <a:lnTo>
                    <a:pt x="1055" y="297"/>
                  </a:lnTo>
                  <a:lnTo>
                    <a:pt x="1054" y="297"/>
                  </a:lnTo>
                  <a:lnTo>
                    <a:pt x="1054" y="297"/>
                  </a:lnTo>
                  <a:lnTo>
                    <a:pt x="1053" y="297"/>
                  </a:lnTo>
                  <a:lnTo>
                    <a:pt x="1053" y="297"/>
                  </a:lnTo>
                  <a:lnTo>
                    <a:pt x="1054" y="297"/>
                  </a:lnTo>
                  <a:lnTo>
                    <a:pt x="1053" y="296"/>
                  </a:lnTo>
                  <a:lnTo>
                    <a:pt x="1053" y="296"/>
                  </a:lnTo>
                  <a:lnTo>
                    <a:pt x="1053" y="297"/>
                  </a:lnTo>
                  <a:lnTo>
                    <a:pt x="1053" y="297"/>
                  </a:lnTo>
                  <a:lnTo>
                    <a:pt x="1053" y="297"/>
                  </a:lnTo>
                  <a:lnTo>
                    <a:pt x="1053" y="297"/>
                  </a:lnTo>
                  <a:lnTo>
                    <a:pt x="1053" y="297"/>
                  </a:lnTo>
                  <a:lnTo>
                    <a:pt x="1053" y="296"/>
                  </a:lnTo>
                  <a:lnTo>
                    <a:pt x="1053" y="296"/>
                  </a:lnTo>
                  <a:lnTo>
                    <a:pt x="1053" y="297"/>
                  </a:lnTo>
                  <a:lnTo>
                    <a:pt x="1052" y="297"/>
                  </a:lnTo>
                  <a:lnTo>
                    <a:pt x="1052" y="297"/>
                  </a:lnTo>
                  <a:lnTo>
                    <a:pt x="1051" y="297"/>
                  </a:lnTo>
                  <a:lnTo>
                    <a:pt x="1051" y="296"/>
                  </a:lnTo>
                  <a:lnTo>
                    <a:pt x="1051" y="295"/>
                  </a:lnTo>
                  <a:lnTo>
                    <a:pt x="1052" y="295"/>
                  </a:lnTo>
                  <a:lnTo>
                    <a:pt x="1052" y="295"/>
                  </a:lnTo>
                  <a:lnTo>
                    <a:pt x="1052" y="295"/>
                  </a:lnTo>
                  <a:lnTo>
                    <a:pt x="1052" y="294"/>
                  </a:lnTo>
                  <a:lnTo>
                    <a:pt x="1053" y="294"/>
                  </a:lnTo>
                  <a:lnTo>
                    <a:pt x="1053" y="293"/>
                  </a:lnTo>
                  <a:lnTo>
                    <a:pt x="1053" y="293"/>
                  </a:lnTo>
                  <a:lnTo>
                    <a:pt x="1053" y="292"/>
                  </a:lnTo>
                  <a:lnTo>
                    <a:pt x="1052" y="292"/>
                  </a:lnTo>
                  <a:lnTo>
                    <a:pt x="1052" y="292"/>
                  </a:lnTo>
                  <a:lnTo>
                    <a:pt x="1053" y="292"/>
                  </a:lnTo>
                  <a:lnTo>
                    <a:pt x="1053" y="292"/>
                  </a:lnTo>
                  <a:lnTo>
                    <a:pt x="1053" y="292"/>
                  </a:lnTo>
                  <a:lnTo>
                    <a:pt x="1054" y="293"/>
                  </a:lnTo>
                  <a:lnTo>
                    <a:pt x="1054" y="293"/>
                  </a:lnTo>
                  <a:lnTo>
                    <a:pt x="1055" y="293"/>
                  </a:lnTo>
                  <a:lnTo>
                    <a:pt x="1055" y="293"/>
                  </a:lnTo>
                  <a:lnTo>
                    <a:pt x="1054" y="289"/>
                  </a:lnTo>
                  <a:lnTo>
                    <a:pt x="1053" y="289"/>
                  </a:lnTo>
                  <a:lnTo>
                    <a:pt x="1053" y="284"/>
                  </a:lnTo>
                  <a:lnTo>
                    <a:pt x="1054" y="282"/>
                  </a:lnTo>
                  <a:lnTo>
                    <a:pt x="1055" y="284"/>
                  </a:lnTo>
                  <a:lnTo>
                    <a:pt x="1057" y="282"/>
                  </a:lnTo>
                  <a:lnTo>
                    <a:pt x="1056" y="280"/>
                  </a:lnTo>
                  <a:lnTo>
                    <a:pt x="1057" y="277"/>
                  </a:lnTo>
                  <a:lnTo>
                    <a:pt x="1059" y="273"/>
                  </a:lnTo>
                  <a:lnTo>
                    <a:pt x="1059" y="268"/>
                  </a:lnTo>
                  <a:lnTo>
                    <a:pt x="1063" y="253"/>
                  </a:lnTo>
                  <a:lnTo>
                    <a:pt x="1064" y="253"/>
                  </a:lnTo>
                  <a:lnTo>
                    <a:pt x="1064" y="247"/>
                  </a:lnTo>
                  <a:lnTo>
                    <a:pt x="1066" y="242"/>
                  </a:lnTo>
                  <a:lnTo>
                    <a:pt x="1066" y="240"/>
                  </a:lnTo>
                  <a:lnTo>
                    <a:pt x="1065" y="239"/>
                  </a:lnTo>
                  <a:lnTo>
                    <a:pt x="1064" y="240"/>
                  </a:lnTo>
                  <a:lnTo>
                    <a:pt x="1063" y="240"/>
                  </a:lnTo>
                  <a:lnTo>
                    <a:pt x="1061" y="241"/>
                  </a:lnTo>
                  <a:lnTo>
                    <a:pt x="1059" y="241"/>
                  </a:lnTo>
                  <a:lnTo>
                    <a:pt x="1060" y="238"/>
                  </a:lnTo>
                  <a:lnTo>
                    <a:pt x="1062" y="237"/>
                  </a:lnTo>
                  <a:lnTo>
                    <a:pt x="1062" y="236"/>
                  </a:lnTo>
                  <a:lnTo>
                    <a:pt x="1061" y="236"/>
                  </a:lnTo>
                  <a:lnTo>
                    <a:pt x="1060" y="234"/>
                  </a:lnTo>
                  <a:lnTo>
                    <a:pt x="1060" y="232"/>
                  </a:lnTo>
                  <a:lnTo>
                    <a:pt x="1062" y="224"/>
                  </a:lnTo>
                  <a:lnTo>
                    <a:pt x="1062" y="223"/>
                  </a:lnTo>
                  <a:lnTo>
                    <a:pt x="1062" y="220"/>
                  </a:lnTo>
                  <a:lnTo>
                    <a:pt x="1061" y="221"/>
                  </a:lnTo>
                  <a:lnTo>
                    <a:pt x="1058" y="231"/>
                  </a:lnTo>
                  <a:lnTo>
                    <a:pt x="1057" y="232"/>
                  </a:lnTo>
                  <a:lnTo>
                    <a:pt x="1058" y="225"/>
                  </a:lnTo>
                  <a:lnTo>
                    <a:pt x="1058" y="223"/>
                  </a:lnTo>
                  <a:lnTo>
                    <a:pt x="1060" y="216"/>
                  </a:lnTo>
                  <a:lnTo>
                    <a:pt x="1059" y="218"/>
                  </a:lnTo>
                  <a:lnTo>
                    <a:pt x="1058" y="219"/>
                  </a:lnTo>
                  <a:lnTo>
                    <a:pt x="1057" y="226"/>
                  </a:lnTo>
                  <a:lnTo>
                    <a:pt x="1057" y="228"/>
                  </a:lnTo>
                  <a:lnTo>
                    <a:pt x="1056" y="229"/>
                  </a:lnTo>
                  <a:lnTo>
                    <a:pt x="1055" y="231"/>
                  </a:lnTo>
                  <a:lnTo>
                    <a:pt x="1057" y="219"/>
                  </a:lnTo>
                  <a:lnTo>
                    <a:pt x="1059" y="215"/>
                  </a:lnTo>
                  <a:lnTo>
                    <a:pt x="1059" y="212"/>
                  </a:lnTo>
                  <a:lnTo>
                    <a:pt x="1059" y="210"/>
                  </a:lnTo>
                  <a:lnTo>
                    <a:pt x="1060" y="205"/>
                  </a:lnTo>
                  <a:lnTo>
                    <a:pt x="1062" y="203"/>
                  </a:lnTo>
                  <a:lnTo>
                    <a:pt x="1062" y="202"/>
                  </a:lnTo>
                  <a:lnTo>
                    <a:pt x="1062" y="200"/>
                  </a:lnTo>
                  <a:lnTo>
                    <a:pt x="1057" y="208"/>
                  </a:lnTo>
                  <a:lnTo>
                    <a:pt x="1058" y="210"/>
                  </a:lnTo>
                  <a:lnTo>
                    <a:pt x="1054" y="217"/>
                  </a:lnTo>
                  <a:lnTo>
                    <a:pt x="1052" y="218"/>
                  </a:lnTo>
                  <a:lnTo>
                    <a:pt x="1052" y="213"/>
                  </a:lnTo>
                  <a:lnTo>
                    <a:pt x="1050" y="207"/>
                  </a:lnTo>
                  <a:lnTo>
                    <a:pt x="1049" y="206"/>
                  </a:lnTo>
                  <a:lnTo>
                    <a:pt x="1049" y="206"/>
                  </a:lnTo>
                  <a:lnTo>
                    <a:pt x="1051" y="206"/>
                  </a:lnTo>
                  <a:lnTo>
                    <a:pt x="1051" y="206"/>
                  </a:lnTo>
                  <a:lnTo>
                    <a:pt x="1050" y="203"/>
                  </a:lnTo>
                  <a:lnTo>
                    <a:pt x="1049" y="203"/>
                  </a:lnTo>
                  <a:lnTo>
                    <a:pt x="1048" y="202"/>
                  </a:lnTo>
                  <a:lnTo>
                    <a:pt x="1046" y="202"/>
                  </a:lnTo>
                  <a:lnTo>
                    <a:pt x="1045" y="203"/>
                  </a:lnTo>
                  <a:lnTo>
                    <a:pt x="1044" y="202"/>
                  </a:lnTo>
                  <a:lnTo>
                    <a:pt x="1043" y="201"/>
                  </a:lnTo>
                  <a:lnTo>
                    <a:pt x="1041" y="200"/>
                  </a:lnTo>
                  <a:lnTo>
                    <a:pt x="1039" y="201"/>
                  </a:lnTo>
                  <a:lnTo>
                    <a:pt x="1041" y="202"/>
                  </a:lnTo>
                  <a:lnTo>
                    <a:pt x="1043" y="205"/>
                  </a:lnTo>
                  <a:lnTo>
                    <a:pt x="1045" y="207"/>
                  </a:lnTo>
                  <a:lnTo>
                    <a:pt x="1046" y="206"/>
                  </a:lnTo>
                  <a:lnTo>
                    <a:pt x="1047" y="207"/>
                  </a:lnTo>
                  <a:lnTo>
                    <a:pt x="1048" y="212"/>
                  </a:lnTo>
                  <a:lnTo>
                    <a:pt x="1050" y="214"/>
                  </a:lnTo>
                  <a:lnTo>
                    <a:pt x="1051" y="218"/>
                  </a:lnTo>
                  <a:lnTo>
                    <a:pt x="1049" y="220"/>
                  </a:lnTo>
                  <a:lnTo>
                    <a:pt x="1049" y="220"/>
                  </a:lnTo>
                  <a:lnTo>
                    <a:pt x="1049" y="219"/>
                  </a:lnTo>
                  <a:lnTo>
                    <a:pt x="1049" y="215"/>
                  </a:lnTo>
                  <a:lnTo>
                    <a:pt x="1044" y="219"/>
                  </a:lnTo>
                  <a:lnTo>
                    <a:pt x="1044" y="213"/>
                  </a:lnTo>
                  <a:lnTo>
                    <a:pt x="1044" y="215"/>
                  </a:lnTo>
                  <a:lnTo>
                    <a:pt x="1044" y="219"/>
                  </a:lnTo>
                  <a:lnTo>
                    <a:pt x="1042" y="223"/>
                  </a:lnTo>
                  <a:lnTo>
                    <a:pt x="1044" y="223"/>
                  </a:lnTo>
                  <a:lnTo>
                    <a:pt x="1044" y="225"/>
                  </a:lnTo>
                  <a:lnTo>
                    <a:pt x="1040" y="229"/>
                  </a:lnTo>
                  <a:lnTo>
                    <a:pt x="1038" y="228"/>
                  </a:lnTo>
                  <a:lnTo>
                    <a:pt x="1037" y="227"/>
                  </a:lnTo>
                  <a:lnTo>
                    <a:pt x="1037" y="223"/>
                  </a:lnTo>
                  <a:lnTo>
                    <a:pt x="1035" y="228"/>
                  </a:lnTo>
                  <a:lnTo>
                    <a:pt x="1035" y="229"/>
                  </a:lnTo>
                  <a:lnTo>
                    <a:pt x="1036" y="232"/>
                  </a:lnTo>
                  <a:lnTo>
                    <a:pt x="1035" y="233"/>
                  </a:lnTo>
                  <a:lnTo>
                    <a:pt x="1034" y="236"/>
                  </a:lnTo>
                  <a:lnTo>
                    <a:pt x="1032" y="236"/>
                  </a:lnTo>
                  <a:lnTo>
                    <a:pt x="1032" y="233"/>
                  </a:lnTo>
                  <a:lnTo>
                    <a:pt x="1031" y="233"/>
                  </a:lnTo>
                  <a:lnTo>
                    <a:pt x="1031" y="232"/>
                  </a:lnTo>
                  <a:lnTo>
                    <a:pt x="1030" y="232"/>
                  </a:lnTo>
                  <a:lnTo>
                    <a:pt x="1028" y="233"/>
                  </a:lnTo>
                  <a:lnTo>
                    <a:pt x="1027" y="229"/>
                  </a:lnTo>
                  <a:lnTo>
                    <a:pt x="1027" y="232"/>
                  </a:lnTo>
                  <a:lnTo>
                    <a:pt x="1025" y="231"/>
                  </a:lnTo>
                  <a:lnTo>
                    <a:pt x="1026" y="228"/>
                  </a:lnTo>
                  <a:lnTo>
                    <a:pt x="1025" y="227"/>
                  </a:lnTo>
                  <a:lnTo>
                    <a:pt x="1024" y="226"/>
                  </a:lnTo>
                  <a:lnTo>
                    <a:pt x="1024" y="224"/>
                  </a:lnTo>
                  <a:lnTo>
                    <a:pt x="1023" y="225"/>
                  </a:lnTo>
                  <a:lnTo>
                    <a:pt x="1022" y="225"/>
                  </a:lnTo>
                  <a:lnTo>
                    <a:pt x="1021" y="226"/>
                  </a:lnTo>
                  <a:lnTo>
                    <a:pt x="1019" y="222"/>
                  </a:lnTo>
                  <a:lnTo>
                    <a:pt x="1019" y="219"/>
                  </a:lnTo>
                  <a:lnTo>
                    <a:pt x="1021" y="218"/>
                  </a:lnTo>
                  <a:lnTo>
                    <a:pt x="1024" y="216"/>
                  </a:lnTo>
                  <a:lnTo>
                    <a:pt x="1025" y="216"/>
                  </a:lnTo>
                  <a:lnTo>
                    <a:pt x="1026" y="218"/>
                  </a:lnTo>
                  <a:lnTo>
                    <a:pt x="1030" y="218"/>
                  </a:lnTo>
                  <a:lnTo>
                    <a:pt x="1030" y="217"/>
                  </a:lnTo>
                  <a:lnTo>
                    <a:pt x="1027" y="216"/>
                  </a:lnTo>
                  <a:lnTo>
                    <a:pt x="1027" y="215"/>
                  </a:lnTo>
                  <a:lnTo>
                    <a:pt x="1031" y="213"/>
                  </a:lnTo>
                  <a:lnTo>
                    <a:pt x="1031" y="212"/>
                  </a:lnTo>
                  <a:lnTo>
                    <a:pt x="1027" y="214"/>
                  </a:lnTo>
                  <a:lnTo>
                    <a:pt x="1026" y="214"/>
                  </a:lnTo>
                  <a:lnTo>
                    <a:pt x="1026" y="210"/>
                  </a:lnTo>
                  <a:lnTo>
                    <a:pt x="1026" y="210"/>
                  </a:lnTo>
                  <a:lnTo>
                    <a:pt x="1027" y="209"/>
                  </a:lnTo>
                  <a:lnTo>
                    <a:pt x="1025" y="208"/>
                  </a:lnTo>
                  <a:lnTo>
                    <a:pt x="1023" y="207"/>
                  </a:lnTo>
                  <a:lnTo>
                    <a:pt x="1023" y="206"/>
                  </a:lnTo>
                  <a:lnTo>
                    <a:pt x="1024" y="205"/>
                  </a:lnTo>
                  <a:lnTo>
                    <a:pt x="1023" y="205"/>
                  </a:lnTo>
                  <a:lnTo>
                    <a:pt x="1022" y="206"/>
                  </a:lnTo>
                  <a:lnTo>
                    <a:pt x="1023" y="208"/>
                  </a:lnTo>
                  <a:lnTo>
                    <a:pt x="1024" y="209"/>
                  </a:lnTo>
                  <a:lnTo>
                    <a:pt x="1023" y="212"/>
                  </a:lnTo>
                  <a:lnTo>
                    <a:pt x="1022" y="213"/>
                  </a:lnTo>
                  <a:lnTo>
                    <a:pt x="1020" y="215"/>
                  </a:lnTo>
                  <a:lnTo>
                    <a:pt x="1019" y="217"/>
                  </a:lnTo>
                  <a:lnTo>
                    <a:pt x="1018" y="219"/>
                  </a:lnTo>
                  <a:lnTo>
                    <a:pt x="1018" y="212"/>
                  </a:lnTo>
                  <a:lnTo>
                    <a:pt x="1018" y="211"/>
                  </a:lnTo>
                  <a:lnTo>
                    <a:pt x="1017" y="211"/>
                  </a:lnTo>
                  <a:lnTo>
                    <a:pt x="1016" y="210"/>
                  </a:lnTo>
                  <a:lnTo>
                    <a:pt x="1015" y="211"/>
                  </a:lnTo>
                  <a:lnTo>
                    <a:pt x="1015" y="213"/>
                  </a:lnTo>
                  <a:lnTo>
                    <a:pt x="1015" y="214"/>
                  </a:lnTo>
                  <a:lnTo>
                    <a:pt x="1014" y="212"/>
                  </a:lnTo>
                  <a:lnTo>
                    <a:pt x="1012" y="210"/>
                  </a:lnTo>
                  <a:lnTo>
                    <a:pt x="1011" y="212"/>
                  </a:lnTo>
                  <a:lnTo>
                    <a:pt x="1009" y="212"/>
                  </a:lnTo>
                  <a:lnTo>
                    <a:pt x="1010" y="214"/>
                  </a:lnTo>
                  <a:lnTo>
                    <a:pt x="1010" y="215"/>
                  </a:lnTo>
                  <a:lnTo>
                    <a:pt x="1010" y="215"/>
                  </a:lnTo>
                  <a:lnTo>
                    <a:pt x="1006" y="215"/>
                  </a:lnTo>
                  <a:lnTo>
                    <a:pt x="1005" y="214"/>
                  </a:lnTo>
                  <a:lnTo>
                    <a:pt x="1004" y="214"/>
                  </a:lnTo>
                  <a:lnTo>
                    <a:pt x="1002" y="212"/>
                  </a:lnTo>
                  <a:lnTo>
                    <a:pt x="1002" y="210"/>
                  </a:lnTo>
                  <a:lnTo>
                    <a:pt x="1003" y="210"/>
                  </a:lnTo>
                  <a:lnTo>
                    <a:pt x="1003" y="209"/>
                  </a:lnTo>
                  <a:lnTo>
                    <a:pt x="1001" y="210"/>
                  </a:lnTo>
                  <a:lnTo>
                    <a:pt x="997" y="206"/>
                  </a:lnTo>
                  <a:lnTo>
                    <a:pt x="995" y="207"/>
                  </a:lnTo>
                  <a:lnTo>
                    <a:pt x="994" y="206"/>
                  </a:lnTo>
                  <a:lnTo>
                    <a:pt x="995" y="203"/>
                  </a:lnTo>
                  <a:lnTo>
                    <a:pt x="993" y="202"/>
                  </a:lnTo>
                  <a:lnTo>
                    <a:pt x="995" y="201"/>
                  </a:lnTo>
                  <a:lnTo>
                    <a:pt x="993" y="199"/>
                  </a:lnTo>
                  <a:lnTo>
                    <a:pt x="994" y="197"/>
                  </a:lnTo>
                  <a:lnTo>
                    <a:pt x="993" y="197"/>
                  </a:lnTo>
                  <a:lnTo>
                    <a:pt x="996" y="195"/>
                  </a:lnTo>
                  <a:lnTo>
                    <a:pt x="996" y="193"/>
                  </a:lnTo>
                  <a:lnTo>
                    <a:pt x="996" y="193"/>
                  </a:lnTo>
                  <a:lnTo>
                    <a:pt x="997" y="191"/>
                  </a:lnTo>
                  <a:lnTo>
                    <a:pt x="994" y="190"/>
                  </a:lnTo>
                  <a:lnTo>
                    <a:pt x="993" y="188"/>
                  </a:lnTo>
                  <a:lnTo>
                    <a:pt x="997" y="184"/>
                  </a:lnTo>
                  <a:lnTo>
                    <a:pt x="997" y="184"/>
                  </a:lnTo>
                  <a:lnTo>
                    <a:pt x="1000" y="183"/>
                  </a:lnTo>
                  <a:lnTo>
                    <a:pt x="1003" y="183"/>
                  </a:lnTo>
                  <a:lnTo>
                    <a:pt x="1005" y="183"/>
                  </a:lnTo>
                  <a:lnTo>
                    <a:pt x="1010" y="182"/>
                  </a:lnTo>
                  <a:lnTo>
                    <a:pt x="1011" y="184"/>
                  </a:lnTo>
                  <a:lnTo>
                    <a:pt x="1010" y="186"/>
                  </a:lnTo>
                  <a:lnTo>
                    <a:pt x="1012" y="186"/>
                  </a:lnTo>
                  <a:lnTo>
                    <a:pt x="1014" y="186"/>
                  </a:lnTo>
                  <a:lnTo>
                    <a:pt x="1014" y="184"/>
                  </a:lnTo>
                  <a:lnTo>
                    <a:pt x="1015" y="187"/>
                  </a:lnTo>
                  <a:lnTo>
                    <a:pt x="1018" y="186"/>
                  </a:lnTo>
                  <a:lnTo>
                    <a:pt x="1021" y="187"/>
                  </a:lnTo>
                  <a:lnTo>
                    <a:pt x="1021" y="185"/>
                  </a:lnTo>
                  <a:lnTo>
                    <a:pt x="1018" y="184"/>
                  </a:lnTo>
                  <a:lnTo>
                    <a:pt x="1018" y="182"/>
                  </a:lnTo>
                  <a:lnTo>
                    <a:pt x="1019" y="182"/>
                  </a:lnTo>
                  <a:lnTo>
                    <a:pt x="1020" y="183"/>
                  </a:lnTo>
                  <a:lnTo>
                    <a:pt x="1022" y="180"/>
                  </a:lnTo>
                  <a:lnTo>
                    <a:pt x="1026" y="179"/>
                  </a:lnTo>
                  <a:lnTo>
                    <a:pt x="1027" y="180"/>
                  </a:lnTo>
                  <a:lnTo>
                    <a:pt x="1027" y="180"/>
                  </a:lnTo>
                  <a:lnTo>
                    <a:pt x="1028" y="184"/>
                  </a:lnTo>
                  <a:lnTo>
                    <a:pt x="1030" y="189"/>
                  </a:lnTo>
                  <a:lnTo>
                    <a:pt x="1029" y="193"/>
                  </a:lnTo>
                  <a:lnTo>
                    <a:pt x="1031" y="193"/>
                  </a:lnTo>
                  <a:lnTo>
                    <a:pt x="1032" y="192"/>
                  </a:lnTo>
                  <a:lnTo>
                    <a:pt x="1031" y="192"/>
                  </a:lnTo>
                  <a:lnTo>
                    <a:pt x="1031" y="189"/>
                  </a:lnTo>
                  <a:lnTo>
                    <a:pt x="1031" y="189"/>
                  </a:lnTo>
                  <a:lnTo>
                    <a:pt x="1030" y="184"/>
                  </a:lnTo>
                  <a:lnTo>
                    <a:pt x="1028" y="183"/>
                  </a:lnTo>
                  <a:lnTo>
                    <a:pt x="1030" y="183"/>
                  </a:lnTo>
                  <a:lnTo>
                    <a:pt x="1031" y="183"/>
                  </a:lnTo>
                  <a:lnTo>
                    <a:pt x="1032" y="184"/>
                  </a:lnTo>
                  <a:lnTo>
                    <a:pt x="1036" y="186"/>
                  </a:lnTo>
                  <a:lnTo>
                    <a:pt x="1036" y="185"/>
                  </a:lnTo>
                  <a:lnTo>
                    <a:pt x="1035" y="185"/>
                  </a:lnTo>
                  <a:lnTo>
                    <a:pt x="1033" y="184"/>
                  </a:lnTo>
                  <a:lnTo>
                    <a:pt x="1036" y="183"/>
                  </a:lnTo>
                  <a:lnTo>
                    <a:pt x="1033" y="183"/>
                  </a:lnTo>
                  <a:lnTo>
                    <a:pt x="1034" y="180"/>
                  </a:lnTo>
                  <a:lnTo>
                    <a:pt x="1036" y="180"/>
                  </a:lnTo>
                  <a:lnTo>
                    <a:pt x="1036" y="179"/>
                  </a:lnTo>
                  <a:lnTo>
                    <a:pt x="1037" y="178"/>
                  </a:lnTo>
                  <a:lnTo>
                    <a:pt x="1039" y="176"/>
                  </a:lnTo>
                  <a:lnTo>
                    <a:pt x="1039" y="178"/>
                  </a:lnTo>
                  <a:lnTo>
                    <a:pt x="1040" y="180"/>
                  </a:lnTo>
                  <a:lnTo>
                    <a:pt x="1042" y="180"/>
                  </a:lnTo>
                  <a:lnTo>
                    <a:pt x="1045" y="180"/>
                  </a:lnTo>
                  <a:lnTo>
                    <a:pt x="1046" y="183"/>
                  </a:lnTo>
                  <a:lnTo>
                    <a:pt x="1046" y="185"/>
                  </a:lnTo>
                  <a:lnTo>
                    <a:pt x="1046" y="185"/>
                  </a:lnTo>
                  <a:lnTo>
                    <a:pt x="1046" y="190"/>
                  </a:lnTo>
                  <a:lnTo>
                    <a:pt x="1048" y="190"/>
                  </a:lnTo>
                  <a:lnTo>
                    <a:pt x="1049" y="190"/>
                  </a:lnTo>
                  <a:lnTo>
                    <a:pt x="1049" y="185"/>
                  </a:lnTo>
                  <a:lnTo>
                    <a:pt x="1049" y="184"/>
                  </a:lnTo>
                  <a:lnTo>
                    <a:pt x="1049" y="179"/>
                  </a:lnTo>
                  <a:lnTo>
                    <a:pt x="1047" y="178"/>
                  </a:lnTo>
                  <a:lnTo>
                    <a:pt x="1048" y="178"/>
                  </a:lnTo>
                  <a:lnTo>
                    <a:pt x="1049" y="173"/>
                  </a:lnTo>
                  <a:lnTo>
                    <a:pt x="1050" y="171"/>
                  </a:lnTo>
                  <a:lnTo>
                    <a:pt x="1051" y="171"/>
                  </a:lnTo>
                  <a:lnTo>
                    <a:pt x="1052" y="171"/>
                  </a:lnTo>
                  <a:lnTo>
                    <a:pt x="1053" y="173"/>
                  </a:lnTo>
                  <a:lnTo>
                    <a:pt x="1055" y="172"/>
                  </a:lnTo>
                  <a:lnTo>
                    <a:pt x="1055" y="171"/>
                  </a:lnTo>
                  <a:lnTo>
                    <a:pt x="1053" y="171"/>
                  </a:lnTo>
                  <a:lnTo>
                    <a:pt x="1053" y="169"/>
                  </a:lnTo>
                  <a:lnTo>
                    <a:pt x="1054" y="168"/>
                  </a:lnTo>
                  <a:lnTo>
                    <a:pt x="1054" y="167"/>
                  </a:lnTo>
                  <a:lnTo>
                    <a:pt x="1053" y="167"/>
                  </a:lnTo>
                  <a:lnTo>
                    <a:pt x="1054" y="165"/>
                  </a:lnTo>
                  <a:lnTo>
                    <a:pt x="1057" y="166"/>
                  </a:lnTo>
                  <a:lnTo>
                    <a:pt x="1061" y="165"/>
                  </a:lnTo>
                  <a:lnTo>
                    <a:pt x="1062" y="167"/>
                  </a:lnTo>
                  <a:lnTo>
                    <a:pt x="1064" y="167"/>
                  </a:lnTo>
                  <a:lnTo>
                    <a:pt x="1065" y="168"/>
                  </a:lnTo>
                  <a:lnTo>
                    <a:pt x="1066" y="167"/>
                  </a:lnTo>
                  <a:lnTo>
                    <a:pt x="1063" y="166"/>
                  </a:lnTo>
                  <a:lnTo>
                    <a:pt x="1062" y="163"/>
                  </a:lnTo>
                  <a:lnTo>
                    <a:pt x="1060" y="162"/>
                  </a:lnTo>
                  <a:lnTo>
                    <a:pt x="1055" y="162"/>
                  </a:lnTo>
                  <a:lnTo>
                    <a:pt x="1053" y="163"/>
                  </a:lnTo>
                  <a:lnTo>
                    <a:pt x="1052" y="162"/>
                  </a:lnTo>
                  <a:lnTo>
                    <a:pt x="1050" y="163"/>
                  </a:lnTo>
                  <a:lnTo>
                    <a:pt x="1050" y="162"/>
                  </a:lnTo>
                  <a:lnTo>
                    <a:pt x="1052" y="159"/>
                  </a:lnTo>
                  <a:lnTo>
                    <a:pt x="1053" y="158"/>
                  </a:lnTo>
                  <a:lnTo>
                    <a:pt x="1052" y="154"/>
                  </a:lnTo>
                  <a:lnTo>
                    <a:pt x="1050" y="154"/>
                  </a:lnTo>
                  <a:lnTo>
                    <a:pt x="1049" y="155"/>
                  </a:lnTo>
                  <a:lnTo>
                    <a:pt x="1048" y="158"/>
                  </a:lnTo>
                  <a:lnTo>
                    <a:pt x="1047" y="159"/>
                  </a:lnTo>
                  <a:lnTo>
                    <a:pt x="1046" y="166"/>
                  </a:lnTo>
                  <a:lnTo>
                    <a:pt x="1042" y="169"/>
                  </a:lnTo>
                  <a:lnTo>
                    <a:pt x="1041" y="168"/>
                  </a:lnTo>
                  <a:lnTo>
                    <a:pt x="1040" y="168"/>
                  </a:lnTo>
                  <a:lnTo>
                    <a:pt x="1038" y="170"/>
                  </a:lnTo>
                  <a:lnTo>
                    <a:pt x="1037" y="169"/>
                  </a:lnTo>
                  <a:lnTo>
                    <a:pt x="1036" y="169"/>
                  </a:lnTo>
                  <a:lnTo>
                    <a:pt x="1033" y="167"/>
                  </a:lnTo>
                  <a:lnTo>
                    <a:pt x="1033" y="165"/>
                  </a:lnTo>
                  <a:lnTo>
                    <a:pt x="1032" y="161"/>
                  </a:lnTo>
                  <a:lnTo>
                    <a:pt x="1033" y="161"/>
                  </a:lnTo>
                  <a:lnTo>
                    <a:pt x="1034" y="158"/>
                  </a:lnTo>
                  <a:lnTo>
                    <a:pt x="1036" y="156"/>
                  </a:lnTo>
                  <a:lnTo>
                    <a:pt x="1037" y="155"/>
                  </a:lnTo>
                  <a:lnTo>
                    <a:pt x="1038" y="155"/>
                  </a:lnTo>
                  <a:lnTo>
                    <a:pt x="1040" y="154"/>
                  </a:lnTo>
                  <a:lnTo>
                    <a:pt x="1040" y="157"/>
                  </a:lnTo>
                  <a:lnTo>
                    <a:pt x="1041" y="158"/>
                  </a:lnTo>
                  <a:lnTo>
                    <a:pt x="1043" y="158"/>
                  </a:lnTo>
                  <a:lnTo>
                    <a:pt x="1044" y="159"/>
                  </a:lnTo>
                  <a:lnTo>
                    <a:pt x="1046" y="159"/>
                  </a:lnTo>
                  <a:lnTo>
                    <a:pt x="1042" y="156"/>
                  </a:lnTo>
                  <a:lnTo>
                    <a:pt x="1043" y="153"/>
                  </a:lnTo>
                  <a:lnTo>
                    <a:pt x="1044" y="154"/>
                  </a:lnTo>
                  <a:lnTo>
                    <a:pt x="1047" y="152"/>
                  </a:lnTo>
                  <a:lnTo>
                    <a:pt x="1047" y="153"/>
                  </a:lnTo>
                  <a:lnTo>
                    <a:pt x="1049" y="152"/>
                  </a:lnTo>
                  <a:lnTo>
                    <a:pt x="1050" y="151"/>
                  </a:lnTo>
                  <a:lnTo>
                    <a:pt x="1053" y="149"/>
                  </a:lnTo>
                  <a:lnTo>
                    <a:pt x="1053" y="148"/>
                  </a:lnTo>
                  <a:lnTo>
                    <a:pt x="1053" y="146"/>
                  </a:lnTo>
                  <a:lnTo>
                    <a:pt x="1053" y="142"/>
                  </a:lnTo>
                  <a:lnTo>
                    <a:pt x="1055" y="139"/>
                  </a:lnTo>
                  <a:lnTo>
                    <a:pt x="1056" y="139"/>
                  </a:lnTo>
                  <a:lnTo>
                    <a:pt x="1057" y="139"/>
                  </a:lnTo>
                  <a:lnTo>
                    <a:pt x="1058" y="137"/>
                  </a:lnTo>
                  <a:lnTo>
                    <a:pt x="1064" y="136"/>
                  </a:lnTo>
                  <a:lnTo>
                    <a:pt x="1066" y="137"/>
                  </a:lnTo>
                  <a:lnTo>
                    <a:pt x="1066" y="136"/>
                  </a:lnTo>
                  <a:lnTo>
                    <a:pt x="1067" y="135"/>
                  </a:lnTo>
                  <a:lnTo>
                    <a:pt x="1066" y="134"/>
                  </a:lnTo>
                  <a:lnTo>
                    <a:pt x="1065" y="131"/>
                  </a:lnTo>
                  <a:lnTo>
                    <a:pt x="1062" y="132"/>
                  </a:lnTo>
                  <a:lnTo>
                    <a:pt x="1060" y="132"/>
                  </a:lnTo>
                  <a:lnTo>
                    <a:pt x="1059" y="129"/>
                  </a:lnTo>
                  <a:lnTo>
                    <a:pt x="1060" y="128"/>
                  </a:lnTo>
                  <a:lnTo>
                    <a:pt x="1062" y="128"/>
                  </a:lnTo>
                  <a:lnTo>
                    <a:pt x="1062" y="126"/>
                  </a:lnTo>
                  <a:lnTo>
                    <a:pt x="1062" y="124"/>
                  </a:lnTo>
                  <a:lnTo>
                    <a:pt x="1064" y="121"/>
                  </a:lnTo>
                  <a:lnTo>
                    <a:pt x="1065" y="123"/>
                  </a:lnTo>
                  <a:lnTo>
                    <a:pt x="1066" y="124"/>
                  </a:lnTo>
                  <a:lnTo>
                    <a:pt x="1065" y="127"/>
                  </a:lnTo>
                  <a:lnTo>
                    <a:pt x="1064" y="130"/>
                  </a:lnTo>
                  <a:lnTo>
                    <a:pt x="1065" y="130"/>
                  </a:lnTo>
                  <a:lnTo>
                    <a:pt x="1066" y="128"/>
                  </a:lnTo>
                  <a:lnTo>
                    <a:pt x="1066" y="127"/>
                  </a:lnTo>
                  <a:lnTo>
                    <a:pt x="1071" y="120"/>
                  </a:lnTo>
                  <a:lnTo>
                    <a:pt x="1072" y="119"/>
                  </a:lnTo>
                  <a:lnTo>
                    <a:pt x="1074" y="120"/>
                  </a:lnTo>
                  <a:lnTo>
                    <a:pt x="1075" y="121"/>
                  </a:lnTo>
                  <a:lnTo>
                    <a:pt x="1076" y="124"/>
                  </a:lnTo>
                  <a:lnTo>
                    <a:pt x="1076" y="127"/>
                  </a:lnTo>
                  <a:lnTo>
                    <a:pt x="1075" y="129"/>
                  </a:lnTo>
                  <a:lnTo>
                    <a:pt x="1075" y="132"/>
                  </a:lnTo>
                  <a:lnTo>
                    <a:pt x="1079" y="130"/>
                  </a:lnTo>
                  <a:lnTo>
                    <a:pt x="1081" y="132"/>
                  </a:lnTo>
                  <a:lnTo>
                    <a:pt x="1081" y="134"/>
                  </a:lnTo>
                  <a:lnTo>
                    <a:pt x="1079" y="134"/>
                  </a:lnTo>
                  <a:lnTo>
                    <a:pt x="1075" y="137"/>
                  </a:lnTo>
                  <a:lnTo>
                    <a:pt x="1077" y="137"/>
                  </a:lnTo>
                  <a:lnTo>
                    <a:pt x="1080" y="136"/>
                  </a:lnTo>
                  <a:lnTo>
                    <a:pt x="1083" y="137"/>
                  </a:lnTo>
                  <a:lnTo>
                    <a:pt x="1083" y="139"/>
                  </a:lnTo>
                  <a:lnTo>
                    <a:pt x="1081" y="140"/>
                  </a:lnTo>
                  <a:close/>
                  <a:moveTo>
                    <a:pt x="1132" y="95"/>
                  </a:moveTo>
                  <a:lnTo>
                    <a:pt x="1134" y="94"/>
                  </a:lnTo>
                  <a:lnTo>
                    <a:pt x="1133" y="96"/>
                  </a:lnTo>
                  <a:lnTo>
                    <a:pt x="1132" y="95"/>
                  </a:lnTo>
                  <a:close/>
                  <a:moveTo>
                    <a:pt x="1132" y="95"/>
                  </a:moveTo>
                  <a:lnTo>
                    <a:pt x="1128" y="97"/>
                  </a:lnTo>
                  <a:lnTo>
                    <a:pt x="1127" y="94"/>
                  </a:lnTo>
                  <a:lnTo>
                    <a:pt x="1126" y="93"/>
                  </a:lnTo>
                  <a:lnTo>
                    <a:pt x="1125" y="93"/>
                  </a:lnTo>
                  <a:lnTo>
                    <a:pt x="1124" y="89"/>
                  </a:lnTo>
                  <a:lnTo>
                    <a:pt x="1123" y="86"/>
                  </a:lnTo>
                  <a:lnTo>
                    <a:pt x="1122" y="83"/>
                  </a:lnTo>
                  <a:lnTo>
                    <a:pt x="1120" y="83"/>
                  </a:lnTo>
                  <a:lnTo>
                    <a:pt x="1120" y="80"/>
                  </a:lnTo>
                  <a:lnTo>
                    <a:pt x="1119" y="80"/>
                  </a:lnTo>
                  <a:lnTo>
                    <a:pt x="1119" y="77"/>
                  </a:lnTo>
                  <a:lnTo>
                    <a:pt x="1121" y="76"/>
                  </a:lnTo>
                  <a:lnTo>
                    <a:pt x="1121" y="74"/>
                  </a:lnTo>
                  <a:lnTo>
                    <a:pt x="1122" y="74"/>
                  </a:lnTo>
                  <a:lnTo>
                    <a:pt x="1123" y="76"/>
                  </a:lnTo>
                  <a:lnTo>
                    <a:pt x="1125" y="74"/>
                  </a:lnTo>
                  <a:lnTo>
                    <a:pt x="1126" y="76"/>
                  </a:lnTo>
                  <a:lnTo>
                    <a:pt x="1130" y="77"/>
                  </a:lnTo>
                  <a:lnTo>
                    <a:pt x="1130" y="75"/>
                  </a:lnTo>
                  <a:lnTo>
                    <a:pt x="1131" y="73"/>
                  </a:lnTo>
                  <a:lnTo>
                    <a:pt x="1132" y="73"/>
                  </a:lnTo>
                  <a:lnTo>
                    <a:pt x="1135" y="73"/>
                  </a:lnTo>
                  <a:lnTo>
                    <a:pt x="1136" y="75"/>
                  </a:lnTo>
                  <a:lnTo>
                    <a:pt x="1138" y="74"/>
                  </a:lnTo>
                  <a:lnTo>
                    <a:pt x="1140" y="76"/>
                  </a:lnTo>
                  <a:lnTo>
                    <a:pt x="1140" y="82"/>
                  </a:lnTo>
                  <a:lnTo>
                    <a:pt x="1140" y="83"/>
                  </a:lnTo>
                  <a:lnTo>
                    <a:pt x="1142" y="82"/>
                  </a:lnTo>
                  <a:lnTo>
                    <a:pt x="1142" y="84"/>
                  </a:lnTo>
                  <a:lnTo>
                    <a:pt x="1144" y="85"/>
                  </a:lnTo>
                  <a:lnTo>
                    <a:pt x="1144" y="84"/>
                  </a:lnTo>
                  <a:lnTo>
                    <a:pt x="1145" y="80"/>
                  </a:lnTo>
                  <a:lnTo>
                    <a:pt x="1146" y="80"/>
                  </a:lnTo>
                  <a:lnTo>
                    <a:pt x="1147" y="79"/>
                  </a:lnTo>
                  <a:lnTo>
                    <a:pt x="1148" y="79"/>
                  </a:lnTo>
                  <a:lnTo>
                    <a:pt x="1148" y="81"/>
                  </a:lnTo>
                  <a:lnTo>
                    <a:pt x="1149" y="82"/>
                  </a:lnTo>
                  <a:lnTo>
                    <a:pt x="1149" y="86"/>
                  </a:lnTo>
                  <a:lnTo>
                    <a:pt x="1145" y="90"/>
                  </a:lnTo>
                  <a:lnTo>
                    <a:pt x="1144" y="93"/>
                  </a:lnTo>
                  <a:lnTo>
                    <a:pt x="1145" y="93"/>
                  </a:lnTo>
                  <a:lnTo>
                    <a:pt x="1143" y="95"/>
                  </a:lnTo>
                  <a:lnTo>
                    <a:pt x="1143" y="93"/>
                  </a:lnTo>
                  <a:lnTo>
                    <a:pt x="1141" y="93"/>
                  </a:lnTo>
                  <a:lnTo>
                    <a:pt x="1139" y="91"/>
                  </a:lnTo>
                  <a:lnTo>
                    <a:pt x="1139" y="89"/>
                  </a:lnTo>
                  <a:lnTo>
                    <a:pt x="1136" y="89"/>
                  </a:lnTo>
                  <a:lnTo>
                    <a:pt x="1136" y="90"/>
                  </a:lnTo>
                  <a:lnTo>
                    <a:pt x="1134" y="89"/>
                  </a:lnTo>
                  <a:lnTo>
                    <a:pt x="1134" y="87"/>
                  </a:lnTo>
                  <a:lnTo>
                    <a:pt x="1132" y="86"/>
                  </a:lnTo>
                  <a:lnTo>
                    <a:pt x="1131" y="88"/>
                  </a:lnTo>
                  <a:lnTo>
                    <a:pt x="1129" y="87"/>
                  </a:lnTo>
                  <a:lnTo>
                    <a:pt x="1127" y="87"/>
                  </a:lnTo>
                  <a:lnTo>
                    <a:pt x="1127" y="89"/>
                  </a:lnTo>
                  <a:lnTo>
                    <a:pt x="1128" y="89"/>
                  </a:lnTo>
                  <a:lnTo>
                    <a:pt x="1131" y="90"/>
                  </a:lnTo>
                  <a:lnTo>
                    <a:pt x="1131" y="93"/>
                  </a:lnTo>
                  <a:lnTo>
                    <a:pt x="1132" y="93"/>
                  </a:lnTo>
                  <a:lnTo>
                    <a:pt x="1132" y="95"/>
                  </a:lnTo>
                  <a:close/>
                  <a:moveTo>
                    <a:pt x="1046" y="153"/>
                  </a:moveTo>
                  <a:lnTo>
                    <a:pt x="1046" y="152"/>
                  </a:lnTo>
                  <a:lnTo>
                    <a:pt x="1045" y="152"/>
                  </a:lnTo>
                  <a:lnTo>
                    <a:pt x="1043" y="153"/>
                  </a:lnTo>
                  <a:lnTo>
                    <a:pt x="1041" y="151"/>
                  </a:lnTo>
                  <a:lnTo>
                    <a:pt x="1041" y="150"/>
                  </a:lnTo>
                  <a:lnTo>
                    <a:pt x="1043" y="148"/>
                  </a:lnTo>
                  <a:lnTo>
                    <a:pt x="1044" y="148"/>
                  </a:lnTo>
                  <a:lnTo>
                    <a:pt x="1044" y="149"/>
                  </a:lnTo>
                  <a:lnTo>
                    <a:pt x="1045" y="149"/>
                  </a:lnTo>
                  <a:lnTo>
                    <a:pt x="1045" y="147"/>
                  </a:lnTo>
                  <a:lnTo>
                    <a:pt x="1045" y="146"/>
                  </a:lnTo>
                  <a:lnTo>
                    <a:pt x="1044" y="145"/>
                  </a:lnTo>
                  <a:lnTo>
                    <a:pt x="1042" y="146"/>
                  </a:lnTo>
                  <a:lnTo>
                    <a:pt x="1041" y="146"/>
                  </a:lnTo>
                  <a:lnTo>
                    <a:pt x="1039" y="147"/>
                  </a:lnTo>
                  <a:lnTo>
                    <a:pt x="1036" y="145"/>
                  </a:lnTo>
                  <a:lnTo>
                    <a:pt x="1035" y="145"/>
                  </a:lnTo>
                  <a:lnTo>
                    <a:pt x="1036" y="144"/>
                  </a:lnTo>
                  <a:lnTo>
                    <a:pt x="1035" y="142"/>
                  </a:lnTo>
                  <a:lnTo>
                    <a:pt x="1035" y="139"/>
                  </a:lnTo>
                  <a:lnTo>
                    <a:pt x="1036" y="140"/>
                  </a:lnTo>
                  <a:lnTo>
                    <a:pt x="1036" y="138"/>
                  </a:lnTo>
                  <a:lnTo>
                    <a:pt x="1036" y="136"/>
                  </a:lnTo>
                  <a:lnTo>
                    <a:pt x="1038" y="135"/>
                  </a:lnTo>
                  <a:lnTo>
                    <a:pt x="1040" y="134"/>
                  </a:lnTo>
                  <a:lnTo>
                    <a:pt x="1038" y="134"/>
                  </a:lnTo>
                  <a:lnTo>
                    <a:pt x="1036" y="134"/>
                  </a:lnTo>
                  <a:lnTo>
                    <a:pt x="1034" y="134"/>
                  </a:lnTo>
                  <a:lnTo>
                    <a:pt x="1033" y="133"/>
                  </a:lnTo>
                  <a:lnTo>
                    <a:pt x="1033" y="130"/>
                  </a:lnTo>
                  <a:lnTo>
                    <a:pt x="1036" y="129"/>
                  </a:lnTo>
                  <a:lnTo>
                    <a:pt x="1037" y="128"/>
                  </a:lnTo>
                  <a:lnTo>
                    <a:pt x="1038" y="128"/>
                  </a:lnTo>
                  <a:lnTo>
                    <a:pt x="1038" y="127"/>
                  </a:lnTo>
                  <a:lnTo>
                    <a:pt x="1037" y="127"/>
                  </a:lnTo>
                  <a:lnTo>
                    <a:pt x="1035" y="128"/>
                  </a:lnTo>
                  <a:lnTo>
                    <a:pt x="1034" y="128"/>
                  </a:lnTo>
                  <a:lnTo>
                    <a:pt x="1033" y="128"/>
                  </a:lnTo>
                  <a:lnTo>
                    <a:pt x="1035" y="122"/>
                  </a:lnTo>
                  <a:lnTo>
                    <a:pt x="1034" y="121"/>
                  </a:lnTo>
                  <a:lnTo>
                    <a:pt x="1031" y="124"/>
                  </a:lnTo>
                  <a:lnTo>
                    <a:pt x="1029" y="127"/>
                  </a:lnTo>
                  <a:lnTo>
                    <a:pt x="1030" y="128"/>
                  </a:lnTo>
                  <a:lnTo>
                    <a:pt x="1030" y="129"/>
                  </a:lnTo>
                  <a:lnTo>
                    <a:pt x="1028" y="130"/>
                  </a:lnTo>
                  <a:lnTo>
                    <a:pt x="1029" y="131"/>
                  </a:lnTo>
                  <a:lnTo>
                    <a:pt x="1028" y="132"/>
                  </a:lnTo>
                  <a:lnTo>
                    <a:pt x="1027" y="132"/>
                  </a:lnTo>
                  <a:lnTo>
                    <a:pt x="1026" y="131"/>
                  </a:lnTo>
                  <a:lnTo>
                    <a:pt x="1026" y="129"/>
                  </a:lnTo>
                  <a:lnTo>
                    <a:pt x="1024" y="130"/>
                  </a:lnTo>
                  <a:lnTo>
                    <a:pt x="1023" y="129"/>
                  </a:lnTo>
                  <a:lnTo>
                    <a:pt x="1024" y="128"/>
                  </a:lnTo>
                  <a:lnTo>
                    <a:pt x="1027" y="128"/>
                  </a:lnTo>
                  <a:lnTo>
                    <a:pt x="1027" y="126"/>
                  </a:lnTo>
                  <a:lnTo>
                    <a:pt x="1028" y="124"/>
                  </a:lnTo>
                  <a:lnTo>
                    <a:pt x="1027" y="124"/>
                  </a:lnTo>
                  <a:lnTo>
                    <a:pt x="1025" y="124"/>
                  </a:lnTo>
                  <a:lnTo>
                    <a:pt x="1023" y="125"/>
                  </a:lnTo>
                  <a:lnTo>
                    <a:pt x="1023" y="124"/>
                  </a:lnTo>
                  <a:lnTo>
                    <a:pt x="1022" y="124"/>
                  </a:lnTo>
                  <a:lnTo>
                    <a:pt x="1020" y="123"/>
                  </a:lnTo>
                  <a:lnTo>
                    <a:pt x="1018" y="122"/>
                  </a:lnTo>
                  <a:lnTo>
                    <a:pt x="1018" y="122"/>
                  </a:lnTo>
                  <a:lnTo>
                    <a:pt x="1015" y="125"/>
                  </a:lnTo>
                  <a:lnTo>
                    <a:pt x="1013" y="124"/>
                  </a:lnTo>
                  <a:lnTo>
                    <a:pt x="1010" y="125"/>
                  </a:lnTo>
                  <a:lnTo>
                    <a:pt x="1010" y="124"/>
                  </a:lnTo>
                  <a:lnTo>
                    <a:pt x="1009" y="127"/>
                  </a:lnTo>
                  <a:lnTo>
                    <a:pt x="1008" y="127"/>
                  </a:lnTo>
                  <a:lnTo>
                    <a:pt x="1007" y="124"/>
                  </a:lnTo>
                  <a:lnTo>
                    <a:pt x="1005" y="124"/>
                  </a:lnTo>
                  <a:lnTo>
                    <a:pt x="1005" y="122"/>
                  </a:lnTo>
                  <a:lnTo>
                    <a:pt x="1009" y="115"/>
                  </a:lnTo>
                  <a:lnTo>
                    <a:pt x="1010" y="115"/>
                  </a:lnTo>
                  <a:lnTo>
                    <a:pt x="1012" y="115"/>
                  </a:lnTo>
                  <a:lnTo>
                    <a:pt x="1012" y="117"/>
                  </a:lnTo>
                  <a:lnTo>
                    <a:pt x="1014" y="115"/>
                  </a:lnTo>
                  <a:lnTo>
                    <a:pt x="1014" y="117"/>
                  </a:lnTo>
                  <a:lnTo>
                    <a:pt x="1017" y="117"/>
                  </a:lnTo>
                  <a:lnTo>
                    <a:pt x="1016" y="115"/>
                  </a:lnTo>
                  <a:lnTo>
                    <a:pt x="1014" y="115"/>
                  </a:lnTo>
                  <a:lnTo>
                    <a:pt x="1017" y="110"/>
                  </a:lnTo>
                  <a:lnTo>
                    <a:pt x="1016" y="109"/>
                  </a:lnTo>
                  <a:lnTo>
                    <a:pt x="1017" y="103"/>
                  </a:lnTo>
                  <a:lnTo>
                    <a:pt x="1019" y="101"/>
                  </a:lnTo>
                  <a:lnTo>
                    <a:pt x="1022" y="99"/>
                  </a:lnTo>
                  <a:lnTo>
                    <a:pt x="1023" y="100"/>
                  </a:lnTo>
                  <a:lnTo>
                    <a:pt x="1024" y="103"/>
                  </a:lnTo>
                  <a:lnTo>
                    <a:pt x="1023" y="105"/>
                  </a:lnTo>
                  <a:lnTo>
                    <a:pt x="1024" y="107"/>
                  </a:lnTo>
                  <a:lnTo>
                    <a:pt x="1031" y="112"/>
                  </a:lnTo>
                  <a:lnTo>
                    <a:pt x="1032" y="115"/>
                  </a:lnTo>
                  <a:lnTo>
                    <a:pt x="1034" y="115"/>
                  </a:lnTo>
                  <a:lnTo>
                    <a:pt x="1036" y="116"/>
                  </a:lnTo>
                  <a:lnTo>
                    <a:pt x="1037" y="115"/>
                  </a:lnTo>
                  <a:lnTo>
                    <a:pt x="1043" y="115"/>
                  </a:lnTo>
                  <a:lnTo>
                    <a:pt x="1044" y="114"/>
                  </a:lnTo>
                  <a:lnTo>
                    <a:pt x="1044" y="113"/>
                  </a:lnTo>
                  <a:lnTo>
                    <a:pt x="1043" y="114"/>
                  </a:lnTo>
                  <a:lnTo>
                    <a:pt x="1035" y="115"/>
                  </a:lnTo>
                  <a:lnTo>
                    <a:pt x="1030" y="108"/>
                  </a:lnTo>
                  <a:lnTo>
                    <a:pt x="1028" y="106"/>
                  </a:lnTo>
                  <a:lnTo>
                    <a:pt x="1027" y="104"/>
                  </a:lnTo>
                  <a:lnTo>
                    <a:pt x="1028" y="103"/>
                  </a:lnTo>
                  <a:lnTo>
                    <a:pt x="1027" y="102"/>
                  </a:lnTo>
                  <a:lnTo>
                    <a:pt x="1029" y="102"/>
                  </a:lnTo>
                  <a:lnTo>
                    <a:pt x="1032" y="100"/>
                  </a:lnTo>
                  <a:lnTo>
                    <a:pt x="1031" y="98"/>
                  </a:lnTo>
                  <a:lnTo>
                    <a:pt x="1035" y="96"/>
                  </a:lnTo>
                  <a:lnTo>
                    <a:pt x="1036" y="94"/>
                  </a:lnTo>
                  <a:lnTo>
                    <a:pt x="1038" y="94"/>
                  </a:lnTo>
                  <a:lnTo>
                    <a:pt x="1038" y="92"/>
                  </a:lnTo>
                  <a:lnTo>
                    <a:pt x="1038" y="90"/>
                  </a:lnTo>
                  <a:lnTo>
                    <a:pt x="1037" y="89"/>
                  </a:lnTo>
                  <a:lnTo>
                    <a:pt x="1037" y="88"/>
                  </a:lnTo>
                  <a:lnTo>
                    <a:pt x="1036" y="86"/>
                  </a:lnTo>
                  <a:lnTo>
                    <a:pt x="1040" y="84"/>
                  </a:lnTo>
                  <a:lnTo>
                    <a:pt x="1038" y="84"/>
                  </a:lnTo>
                  <a:lnTo>
                    <a:pt x="1040" y="81"/>
                  </a:lnTo>
                  <a:lnTo>
                    <a:pt x="1040" y="79"/>
                  </a:lnTo>
                  <a:lnTo>
                    <a:pt x="1043" y="79"/>
                  </a:lnTo>
                  <a:lnTo>
                    <a:pt x="1044" y="80"/>
                  </a:lnTo>
                  <a:lnTo>
                    <a:pt x="1046" y="80"/>
                  </a:lnTo>
                  <a:lnTo>
                    <a:pt x="1049" y="82"/>
                  </a:lnTo>
                  <a:lnTo>
                    <a:pt x="1049" y="80"/>
                  </a:lnTo>
                  <a:lnTo>
                    <a:pt x="1049" y="81"/>
                  </a:lnTo>
                  <a:lnTo>
                    <a:pt x="1049" y="82"/>
                  </a:lnTo>
                  <a:lnTo>
                    <a:pt x="1050" y="82"/>
                  </a:lnTo>
                  <a:lnTo>
                    <a:pt x="1052" y="80"/>
                  </a:lnTo>
                  <a:lnTo>
                    <a:pt x="1053" y="81"/>
                  </a:lnTo>
                  <a:lnTo>
                    <a:pt x="1052" y="82"/>
                  </a:lnTo>
                  <a:lnTo>
                    <a:pt x="1053" y="83"/>
                  </a:lnTo>
                  <a:lnTo>
                    <a:pt x="1054" y="82"/>
                  </a:lnTo>
                  <a:lnTo>
                    <a:pt x="1053" y="86"/>
                  </a:lnTo>
                  <a:lnTo>
                    <a:pt x="1055" y="85"/>
                  </a:lnTo>
                  <a:lnTo>
                    <a:pt x="1055" y="84"/>
                  </a:lnTo>
                  <a:lnTo>
                    <a:pt x="1052" y="79"/>
                  </a:lnTo>
                  <a:lnTo>
                    <a:pt x="1053" y="78"/>
                  </a:lnTo>
                  <a:lnTo>
                    <a:pt x="1053" y="77"/>
                  </a:lnTo>
                  <a:lnTo>
                    <a:pt x="1053" y="76"/>
                  </a:lnTo>
                  <a:lnTo>
                    <a:pt x="1054" y="75"/>
                  </a:lnTo>
                  <a:lnTo>
                    <a:pt x="1055" y="76"/>
                  </a:lnTo>
                  <a:lnTo>
                    <a:pt x="1057" y="76"/>
                  </a:lnTo>
                  <a:lnTo>
                    <a:pt x="1058" y="72"/>
                  </a:lnTo>
                  <a:lnTo>
                    <a:pt x="1059" y="72"/>
                  </a:lnTo>
                  <a:lnTo>
                    <a:pt x="1060" y="73"/>
                  </a:lnTo>
                  <a:lnTo>
                    <a:pt x="1059" y="74"/>
                  </a:lnTo>
                  <a:lnTo>
                    <a:pt x="1058" y="75"/>
                  </a:lnTo>
                  <a:lnTo>
                    <a:pt x="1059" y="76"/>
                  </a:lnTo>
                  <a:lnTo>
                    <a:pt x="1060" y="76"/>
                  </a:lnTo>
                  <a:lnTo>
                    <a:pt x="1061" y="78"/>
                  </a:lnTo>
                  <a:lnTo>
                    <a:pt x="1060" y="78"/>
                  </a:lnTo>
                  <a:lnTo>
                    <a:pt x="1060" y="80"/>
                  </a:lnTo>
                  <a:lnTo>
                    <a:pt x="1059" y="85"/>
                  </a:lnTo>
                  <a:lnTo>
                    <a:pt x="1060" y="85"/>
                  </a:lnTo>
                  <a:lnTo>
                    <a:pt x="1057" y="89"/>
                  </a:lnTo>
                  <a:lnTo>
                    <a:pt x="1056" y="89"/>
                  </a:lnTo>
                  <a:lnTo>
                    <a:pt x="1055" y="89"/>
                  </a:lnTo>
                  <a:lnTo>
                    <a:pt x="1056" y="92"/>
                  </a:lnTo>
                  <a:lnTo>
                    <a:pt x="1057" y="92"/>
                  </a:lnTo>
                  <a:lnTo>
                    <a:pt x="1057" y="93"/>
                  </a:lnTo>
                  <a:lnTo>
                    <a:pt x="1057" y="93"/>
                  </a:lnTo>
                  <a:lnTo>
                    <a:pt x="1058" y="97"/>
                  </a:lnTo>
                  <a:lnTo>
                    <a:pt x="1057" y="101"/>
                  </a:lnTo>
                  <a:lnTo>
                    <a:pt x="1058" y="102"/>
                  </a:lnTo>
                  <a:lnTo>
                    <a:pt x="1057" y="102"/>
                  </a:lnTo>
                  <a:lnTo>
                    <a:pt x="1057" y="103"/>
                  </a:lnTo>
                  <a:lnTo>
                    <a:pt x="1057" y="106"/>
                  </a:lnTo>
                  <a:lnTo>
                    <a:pt x="1054" y="105"/>
                  </a:lnTo>
                  <a:lnTo>
                    <a:pt x="1053" y="106"/>
                  </a:lnTo>
                  <a:lnTo>
                    <a:pt x="1052" y="105"/>
                  </a:lnTo>
                  <a:lnTo>
                    <a:pt x="1051" y="107"/>
                  </a:lnTo>
                  <a:lnTo>
                    <a:pt x="1049" y="108"/>
                  </a:lnTo>
                  <a:lnTo>
                    <a:pt x="1049" y="110"/>
                  </a:lnTo>
                  <a:lnTo>
                    <a:pt x="1053" y="108"/>
                  </a:lnTo>
                  <a:lnTo>
                    <a:pt x="1054" y="108"/>
                  </a:lnTo>
                  <a:lnTo>
                    <a:pt x="1055" y="110"/>
                  </a:lnTo>
                  <a:lnTo>
                    <a:pt x="1053" y="110"/>
                  </a:lnTo>
                  <a:lnTo>
                    <a:pt x="1051" y="111"/>
                  </a:lnTo>
                  <a:lnTo>
                    <a:pt x="1050" y="113"/>
                  </a:lnTo>
                  <a:lnTo>
                    <a:pt x="1053" y="111"/>
                  </a:lnTo>
                  <a:lnTo>
                    <a:pt x="1056" y="112"/>
                  </a:lnTo>
                  <a:lnTo>
                    <a:pt x="1057" y="115"/>
                  </a:lnTo>
                  <a:lnTo>
                    <a:pt x="1056" y="115"/>
                  </a:lnTo>
                  <a:lnTo>
                    <a:pt x="1054" y="115"/>
                  </a:lnTo>
                  <a:lnTo>
                    <a:pt x="1054" y="117"/>
                  </a:lnTo>
                  <a:lnTo>
                    <a:pt x="1055" y="118"/>
                  </a:lnTo>
                  <a:lnTo>
                    <a:pt x="1055" y="121"/>
                  </a:lnTo>
                  <a:lnTo>
                    <a:pt x="1057" y="118"/>
                  </a:lnTo>
                  <a:lnTo>
                    <a:pt x="1058" y="117"/>
                  </a:lnTo>
                  <a:lnTo>
                    <a:pt x="1059" y="119"/>
                  </a:lnTo>
                  <a:lnTo>
                    <a:pt x="1058" y="119"/>
                  </a:lnTo>
                  <a:lnTo>
                    <a:pt x="1058" y="121"/>
                  </a:lnTo>
                  <a:lnTo>
                    <a:pt x="1060" y="122"/>
                  </a:lnTo>
                  <a:lnTo>
                    <a:pt x="1056" y="124"/>
                  </a:lnTo>
                  <a:lnTo>
                    <a:pt x="1056" y="128"/>
                  </a:lnTo>
                  <a:lnTo>
                    <a:pt x="1055" y="129"/>
                  </a:lnTo>
                  <a:lnTo>
                    <a:pt x="1055" y="131"/>
                  </a:lnTo>
                  <a:lnTo>
                    <a:pt x="1056" y="132"/>
                  </a:lnTo>
                  <a:lnTo>
                    <a:pt x="1057" y="134"/>
                  </a:lnTo>
                  <a:lnTo>
                    <a:pt x="1054" y="136"/>
                  </a:lnTo>
                  <a:lnTo>
                    <a:pt x="1053" y="133"/>
                  </a:lnTo>
                  <a:lnTo>
                    <a:pt x="1052" y="132"/>
                  </a:lnTo>
                  <a:lnTo>
                    <a:pt x="1053" y="136"/>
                  </a:lnTo>
                  <a:lnTo>
                    <a:pt x="1053" y="137"/>
                  </a:lnTo>
                  <a:lnTo>
                    <a:pt x="1051" y="138"/>
                  </a:lnTo>
                  <a:lnTo>
                    <a:pt x="1051" y="141"/>
                  </a:lnTo>
                  <a:lnTo>
                    <a:pt x="1049" y="142"/>
                  </a:lnTo>
                  <a:lnTo>
                    <a:pt x="1050" y="145"/>
                  </a:lnTo>
                  <a:lnTo>
                    <a:pt x="1050" y="146"/>
                  </a:lnTo>
                  <a:lnTo>
                    <a:pt x="1050" y="147"/>
                  </a:lnTo>
                  <a:lnTo>
                    <a:pt x="1049" y="148"/>
                  </a:lnTo>
                  <a:lnTo>
                    <a:pt x="1048" y="149"/>
                  </a:lnTo>
                  <a:lnTo>
                    <a:pt x="1049" y="150"/>
                  </a:lnTo>
                  <a:lnTo>
                    <a:pt x="1047" y="150"/>
                  </a:lnTo>
                  <a:lnTo>
                    <a:pt x="1046" y="153"/>
                  </a:lnTo>
                  <a:close/>
                  <a:moveTo>
                    <a:pt x="1099" y="40"/>
                  </a:moveTo>
                  <a:lnTo>
                    <a:pt x="1099" y="41"/>
                  </a:lnTo>
                  <a:lnTo>
                    <a:pt x="1100" y="40"/>
                  </a:lnTo>
                  <a:lnTo>
                    <a:pt x="1101" y="41"/>
                  </a:lnTo>
                  <a:lnTo>
                    <a:pt x="1102" y="41"/>
                  </a:lnTo>
                  <a:lnTo>
                    <a:pt x="1103" y="42"/>
                  </a:lnTo>
                  <a:lnTo>
                    <a:pt x="1105" y="41"/>
                  </a:lnTo>
                  <a:lnTo>
                    <a:pt x="1104" y="40"/>
                  </a:lnTo>
                  <a:lnTo>
                    <a:pt x="1106" y="41"/>
                  </a:lnTo>
                  <a:lnTo>
                    <a:pt x="1108" y="41"/>
                  </a:lnTo>
                  <a:lnTo>
                    <a:pt x="1108" y="42"/>
                  </a:lnTo>
                  <a:lnTo>
                    <a:pt x="1110" y="44"/>
                  </a:lnTo>
                  <a:lnTo>
                    <a:pt x="1109" y="46"/>
                  </a:lnTo>
                  <a:lnTo>
                    <a:pt x="1109" y="48"/>
                  </a:lnTo>
                  <a:lnTo>
                    <a:pt x="1110" y="48"/>
                  </a:lnTo>
                  <a:lnTo>
                    <a:pt x="1112" y="50"/>
                  </a:lnTo>
                  <a:lnTo>
                    <a:pt x="1111" y="50"/>
                  </a:lnTo>
                  <a:lnTo>
                    <a:pt x="1110" y="50"/>
                  </a:lnTo>
                  <a:lnTo>
                    <a:pt x="1110" y="50"/>
                  </a:lnTo>
                  <a:lnTo>
                    <a:pt x="1110" y="52"/>
                  </a:lnTo>
                  <a:lnTo>
                    <a:pt x="1110" y="54"/>
                  </a:lnTo>
                  <a:lnTo>
                    <a:pt x="1111" y="56"/>
                  </a:lnTo>
                  <a:lnTo>
                    <a:pt x="1112" y="58"/>
                  </a:lnTo>
                  <a:lnTo>
                    <a:pt x="1110" y="59"/>
                  </a:lnTo>
                  <a:lnTo>
                    <a:pt x="1110" y="61"/>
                  </a:lnTo>
                  <a:lnTo>
                    <a:pt x="1112" y="67"/>
                  </a:lnTo>
                  <a:lnTo>
                    <a:pt x="1111" y="67"/>
                  </a:lnTo>
                  <a:lnTo>
                    <a:pt x="1112" y="70"/>
                  </a:lnTo>
                  <a:lnTo>
                    <a:pt x="1113" y="71"/>
                  </a:lnTo>
                  <a:lnTo>
                    <a:pt x="1114" y="71"/>
                  </a:lnTo>
                  <a:lnTo>
                    <a:pt x="1114" y="72"/>
                  </a:lnTo>
                  <a:lnTo>
                    <a:pt x="1112" y="72"/>
                  </a:lnTo>
                  <a:lnTo>
                    <a:pt x="1111" y="72"/>
                  </a:lnTo>
                  <a:lnTo>
                    <a:pt x="1110" y="71"/>
                  </a:lnTo>
                  <a:lnTo>
                    <a:pt x="1105" y="70"/>
                  </a:lnTo>
                  <a:lnTo>
                    <a:pt x="1105" y="69"/>
                  </a:lnTo>
                  <a:lnTo>
                    <a:pt x="1103" y="65"/>
                  </a:lnTo>
                  <a:lnTo>
                    <a:pt x="1101" y="63"/>
                  </a:lnTo>
                  <a:lnTo>
                    <a:pt x="1101" y="65"/>
                  </a:lnTo>
                  <a:lnTo>
                    <a:pt x="1102" y="66"/>
                  </a:lnTo>
                  <a:lnTo>
                    <a:pt x="1102" y="69"/>
                  </a:lnTo>
                  <a:lnTo>
                    <a:pt x="1104" y="72"/>
                  </a:lnTo>
                  <a:lnTo>
                    <a:pt x="1105" y="74"/>
                  </a:lnTo>
                  <a:lnTo>
                    <a:pt x="1106" y="74"/>
                  </a:lnTo>
                  <a:lnTo>
                    <a:pt x="1107" y="75"/>
                  </a:lnTo>
                  <a:lnTo>
                    <a:pt x="1107" y="79"/>
                  </a:lnTo>
                  <a:lnTo>
                    <a:pt x="1105" y="84"/>
                  </a:lnTo>
                  <a:lnTo>
                    <a:pt x="1105" y="82"/>
                  </a:lnTo>
                  <a:lnTo>
                    <a:pt x="1102" y="84"/>
                  </a:lnTo>
                  <a:lnTo>
                    <a:pt x="1101" y="82"/>
                  </a:lnTo>
                  <a:lnTo>
                    <a:pt x="1100" y="80"/>
                  </a:lnTo>
                  <a:lnTo>
                    <a:pt x="1096" y="83"/>
                  </a:lnTo>
                  <a:lnTo>
                    <a:pt x="1097" y="84"/>
                  </a:lnTo>
                  <a:lnTo>
                    <a:pt x="1098" y="84"/>
                  </a:lnTo>
                  <a:lnTo>
                    <a:pt x="1100" y="84"/>
                  </a:lnTo>
                  <a:lnTo>
                    <a:pt x="1102" y="85"/>
                  </a:lnTo>
                  <a:lnTo>
                    <a:pt x="1105" y="85"/>
                  </a:lnTo>
                  <a:lnTo>
                    <a:pt x="1106" y="87"/>
                  </a:lnTo>
                  <a:lnTo>
                    <a:pt x="1106" y="88"/>
                  </a:lnTo>
                  <a:lnTo>
                    <a:pt x="1108" y="88"/>
                  </a:lnTo>
                  <a:lnTo>
                    <a:pt x="1108" y="89"/>
                  </a:lnTo>
                  <a:lnTo>
                    <a:pt x="1108" y="90"/>
                  </a:lnTo>
                  <a:lnTo>
                    <a:pt x="1110" y="91"/>
                  </a:lnTo>
                  <a:lnTo>
                    <a:pt x="1110" y="92"/>
                  </a:lnTo>
                  <a:lnTo>
                    <a:pt x="1109" y="93"/>
                  </a:lnTo>
                  <a:lnTo>
                    <a:pt x="1110" y="96"/>
                  </a:lnTo>
                  <a:lnTo>
                    <a:pt x="1109" y="98"/>
                  </a:lnTo>
                  <a:lnTo>
                    <a:pt x="1107" y="97"/>
                  </a:lnTo>
                  <a:lnTo>
                    <a:pt x="1107" y="98"/>
                  </a:lnTo>
                  <a:lnTo>
                    <a:pt x="1108" y="98"/>
                  </a:lnTo>
                  <a:lnTo>
                    <a:pt x="1109" y="101"/>
                  </a:lnTo>
                  <a:lnTo>
                    <a:pt x="1108" y="102"/>
                  </a:lnTo>
                  <a:lnTo>
                    <a:pt x="1108" y="102"/>
                  </a:lnTo>
                  <a:lnTo>
                    <a:pt x="1105" y="102"/>
                  </a:lnTo>
                  <a:lnTo>
                    <a:pt x="1105" y="103"/>
                  </a:lnTo>
                  <a:lnTo>
                    <a:pt x="1104" y="103"/>
                  </a:lnTo>
                  <a:lnTo>
                    <a:pt x="1104" y="101"/>
                  </a:lnTo>
                  <a:lnTo>
                    <a:pt x="1103" y="102"/>
                  </a:lnTo>
                  <a:lnTo>
                    <a:pt x="1103" y="103"/>
                  </a:lnTo>
                  <a:lnTo>
                    <a:pt x="1103" y="104"/>
                  </a:lnTo>
                  <a:lnTo>
                    <a:pt x="1104" y="104"/>
                  </a:lnTo>
                  <a:lnTo>
                    <a:pt x="1105" y="106"/>
                  </a:lnTo>
                  <a:lnTo>
                    <a:pt x="1104" y="106"/>
                  </a:lnTo>
                  <a:lnTo>
                    <a:pt x="1103" y="106"/>
                  </a:lnTo>
                  <a:lnTo>
                    <a:pt x="1105" y="108"/>
                  </a:lnTo>
                  <a:lnTo>
                    <a:pt x="1107" y="108"/>
                  </a:lnTo>
                  <a:lnTo>
                    <a:pt x="1105" y="111"/>
                  </a:lnTo>
                  <a:lnTo>
                    <a:pt x="1107" y="112"/>
                  </a:lnTo>
                  <a:lnTo>
                    <a:pt x="1105" y="111"/>
                  </a:lnTo>
                  <a:lnTo>
                    <a:pt x="1105" y="113"/>
                  </a:lnTo>
                  <a:lnTo>
                    <a:pt x="1106" y="115"/>
                  </a:lnTo>
                  <a:lnTo>
                    <a:pt x="1105" y="115"/>
                  </a:lnTo>
                  <a:lnTo>
                    <a:pt x="1104" y="116"/>
                  </a:lnTo>
                  <a:lnTo>
                    <a:pt x="1105" y="118"/>
                  </a:lnTo>
                  <a:lnTo>
                    <a:pt x="1101" y="119"/>
                  </a:lnTo>
                  <a:lnTo>
                    <a:pt x="1101" y="120"/>
                  </a:lnTo>
                  <a:lnTo>
                    <a:pt x="1101" y="122"/>
                  </a:lnTo>
                  <a:lnTo>
                    <a:pt x="1100" y="122"/>
                  </a:lnTo>
                  <a:lnTo>
                    <a:pt x="1093" y="116"/>
                  </a:lnTo>
                  <a:lnTo>
                    <a:pt x="1092" y="115"/>
                  </a:lnTo>
                  <a:lnTo>
                    <a:pt x="1092" y="115"/>
                  </a:lnTo>
                  <a:lnTo>
                    <a:pt x="1090" y="117"/>
                  </a:lnTo>
                  <a:lnTo>
                    <a:pt x="1091" y="120"/>
                  </a:lnTo>
                  <a:lnTo>
                    <a:pt x="1092" y="120"/>
                  </a:lnTo>
                  <a:lnTo>
                    <a:pt x="1094" y="122"/>
                  </a:lnTo>
                  <a:lnTo>
                    <a:pt x="1094" y="123"/>
                  </a:lnTo>
                  <a:lnTo>
                    <a:pt x="1092" y="124"/>
                  </a:lnTo>
                  <a:lnTo>
                    <a:pt x="1089" y="122"/>
                  </a:lnTo>
                  <a:lnTo>
                    <a:pt x="1088" y="123"/>
                  </a:lnTo>
                  <a:lnTo>
                    <a:pt x="1085" y="122"/>
                  </a:lnTo>
                  <a:lnTo>
                    <a:pt x="1085" y="119"/>
                  </a:lnTo>
                  <a:lnTo>
                    <a:pt x="1084" y="119"/>
                  </a:lnTo>
                  <a:lnTo>
                    <a:pt x="1082" y="115"/>
                  </a:lnTo>
                  <a:lnTo>
                    <a:pt x="1081" y="111"/>
                  </a:lnTo>
                  <a:lnTo>
                    <a:pt x="1079" y="111"/>
                  </a:lnTo>
                  <a:lnTo>
                    <a:pt x="1079" y="111"/>
                  </a:lnTo>
                  <a:lnTo>
                    <a:pt x="1081" y="110"/>
                  </a:lnTo>
                  <a:lnTo>
                    <a:pt x="1081" y="106"/>
                  </a:lnTo>
                  <a:lnTo>
                    <a:pt x="1080" y="104"/>
                  </a:lnTo>
                  <a:lnTo>
                    <a:pt x="1079" y="103"/>
                  </a:lnTo>
                  <a:lnTo>
                    <a:pt x="1081" y="101"/>
                  </a:lnTo>
                  <a:lnTo>
                    <a:pt x="1080" y="97"/>
                  </a:lnTo>
                  <a:lnTo>
                    <a:pt x="1080" y="94"/>
                  </a:lnTo>
                  <a:lnTo>
                    <a:pt x="1079" y="93"/>
                  </a:lnTo>
                  <a:lnTo>
                    <a:pt x="1079" y="97"/>
                  </a:lnTo>
                  <a:lnTo>
                    <a:pt x="1079" y="98"/>
                  </a:lnTo>
                  <a:lnTo>
                    <a:pt x="1078" y="97"/>
                  </a:lnTo>
                  <a:lnTo>
                    <a:pt x="1077" y="95"/>
                  </a:lnTo>
                  <a:lnTo>
                    <a:pt x="1078" y="92"/>
                  </a:lnTo>
                  <a:lnTo>
                    <a:pt x="1079" y="91"/>
                  </a:lnTo>
                  <a:lnTo>
                    <a:pt x="1077" y="86"/>
                  </a:lnTo>
                  <a:lnTo>
                    <a:pt x="1078" y="85"/>
                  </a:lnTo>
                  <a:lnTo>
                    <a:pt x="1077" y="82"/>
                  </a:lnTo>
                  <a:lnTo>
                    <a:pt x="1079" y="77"/>
                  </a:lnTo>
                  <a:lnTo>
                    <a:pt x="1079" y="75"/>
                  </a:lnTo>
                  <a:lnTo>
                    <a:pt x="1079" y="72"/>
                  </a:lnTo>
                  <a:lnTo>
                    <a:pt x="1082" y="69"/>
                  </a:lnTo>
                  <a:lnTo>
                    <a:pt x="1084" y="66"/>
                  </a:lnTo>
                  <a:lnTo>
                    <a:pt x="1085" y="66"/>
                  </a:lnTo>
                  <a:lnTo>
                    <a:pt x="1085" y="76"/>
                  </a:lnTo>
                  <a:lnTo>
                    <a:pt x="1086" y="77"/>
                  </a:lnTo>
                  <a:lnTo>
                    <a:pt x="1088" y="77"/>
                  </a:lnTo>
                  <a:lnTo>
                    <a:pt x="1091" y="83"/>
                  </a:lnTo>
                  <a:lnTo>
                    <a:pt x="1092" y="82"/>
                  </a:lnTo>
                  <a:lnTo>
                    <a:pt x="1091" y="81"/>
                  </a:lnTo>
                  <a:lnTo>
                    <a:pt x="1091" y="79"/>
                  </a:lnTo>
                  <a:lnTo>
                    <a:pt x="1089" y="76"/>
                  </a:lnTo>
                  <a:lnTo>
                    <a:pt x="1087" y="76"/>
                  </a:lnTo>
                  <a:lnTo>
                    <a:pt x="1086" y="75"/>
                  </a:lnTo>
                  <a:lnTo>
                    <a:pt x="1087" y="72"/>
                  </a:lnTo>
                  <a:lnTo>
                    <a:pt x="1087" y="69"/>
                  </a:lnTo>
                  <a:lnTo>
                    <a:pt x="1087" y="67"/>
                  </a:lnTo>
                  <a:lnTo>
                    <a:pt x="1088" y="67"/>
                  </a:lnTo>
                  <a:lnTo>
                    <a:pt x="1088" y="63"/>
                  </a:lnTo>
                  <a:lnTo>
                    <a:pt x="1088" y="63"/>
                  </a:lnTo>
                  <a:lnTo>
                    <a:pt x="1089" y="56"/>
                  </a:lnTo>
                  <a:lnTo>
                    <a:pt x="1088" y="55"/>
                  </a:lnTo>
                  <a:lnTo>
                    <a:pt x="1089" y="54"/>
                  </a:lnTo>
                  <a:lnTo>
                    <a:pt x="1089" y="54"/>
                  </a:lnTo>
                  <a:lnTo>
                    <a:pt x="1090" y="53"/>
                  </a:lnTo>
                  <a:lnTo>
                    <a:pt x="1089" y="52"/>
                  </a:lnTo>
                  <a:lnTo>
                    <a:pt x="1088" y="51"/>
                  </a:lnTo>
                  <a:lnTo>
                    <a:pt x="1091" y="44"/>
                  </a:lnTo>
                  <a:lnTo>
                    <a:pt x="1090" y="41"/>
                  </a:lnTo>
                  <a:lnTo>
                    <a:pt x="1090" y="41"/>
                  </a:lnTo>
                  <a:lnTo>
                    <a:pt x="1091" y="41"/>
                  </a:lnTo>
                  <a:lnTo>
                    <a:pt x="1092" y="40"/>
                  </a:lnTo>
                  <a:lnTo>
                    <a:pt x="1093" y="41"/>
                  </a:lnTo>
                  <a:lnTo>
                    <a:pt x="1096" y="40"/>
                  </a:lnTo>
                  <a:lnTo>
                    <a:pt x="1097" y="42"/>
                  </a:lnTo>
                  <a:lnTo>
                    <a:pt x="1098" y="44"/>
                  </a:lnTo>
                  <a:lnTo>
                    <a:pt x="1098" y="41"/>
                  </a:lnTo>
                  <a:lnTo>
                    <a:pt x="1098" y="40"/>
                  </a:lnTo>
                  <a:lnTo>
                    <a:pt x="1099" y="40"/>
                  </a:lnTo>
                  <a:close/>
                  <a:moveTo>
                    <a:pt x="1131" y="14"/>
                  </a:moveTo>
                  <a:lnTo>
                    <a:pt x="1132" y="15"/>
                  </a:lnTo>
                  <a:lnTo>
                    <a:pt x="1132" y="14"/>
                  </a:lnTo>
                  <a:lnTo>
                    <a:pt x="1135" y="11"/>
                  </a:lnTo>
                  <a:lnTo>
                    <a:pt x="1136" y="9"/>
                  </a:lnTo>
                  <a:lnTo>
                    <a:pt x="1135" y="7"/>
                  </a:lnTo>
                  <a:lnTo>
                    <a:pt x="1136" y="3"/>
                  </a:lnTo>
                  <a:lnTo>
                    <a:pt x="1137" y="3"/>
                  </a:lnTo>
                  <a:lnTo>
                    <a:pt x="1137" y="2"/>
                  </a:lnTo>
                  <a:lnTo>
                    <a:pt x="1138" y="2"/>
                  </a:lnTo>
                  <a:lnTo>
                    <a:pt x="1138" y="4"/>
                  </a:lnTo>
                  <a:lnTo>
                    <a:pt x="1139" y="4"/>
                  </a:lnTo>
                  <a:lnTo>
                    <a:pt x="1140" y="5"/>
                  </a:lnTo>
                  <a:lnTo>
                    <a:pt x="1141" y="5"/>
                  </a:lnTo>
                  <a:lnTo>
                    <a:pt x="1143" y="6"/>
                  </a:lnTo>
                  <a:lnTo>
                    <a:pt x="1144" y="5"/>
                  </a:lnTo>
                  <a:lnTo>
                    <a:pt x="1145" y="7"/>
                  </a:lnTo>
                  <a:lnTo>
                    <a:pt x="1149" y="6"/>
                  </a:lnTo>
                  <a:lnTo>
                    <a:pt x="1149" y="6"/>
                  </a:lnTo>
                  <a:lnTo>
                    <a:pt x="1148" y="7"/>
                  </a:lnTo>
                  <a:lnTo>
                    <a:pt x="1148" y="10"/>
                  </a:lnTo>
                  <a:lnTo>
                    <a:pt x="1150" y="10"/>
                  </a:lnTo>
                  <a:lnTo>
                    <a:pt x="1151" y="10"/>
                  </a:lnTo>
                  <a:lnTo>
                    <a:pt x="1150" y="11"/>
                  </a:lnTo>
                  <a:lnTo>
                    <a:pt x="1149" y="11"/>
                  </a:lnTo>
                  <a:lnTo>
                    <a:pt x="1145" y="11"/>
                  </a:lnTo>
                  <a:lnTo>
                    <a:pt x="1144" y="13"/>
                  </a:lnTo>
                  <a:lnTo>
                    <a:pt x="1144" y="14"/>
                  </a:lnTo>
                  <a:lnTo>
                    <a:pt x="1146" y="15"/>
                  </a:lnTo>
                  <a:lnTo>
                    <a:pt x="1146" y="16"/>
                  </a:lnTo>
                  <a:lnTo>
                    <a:pt x="1148" y="17"/>
                  </a:lnTo>
                  <a:lnTo>
                    <a:pt x="1147" y="20"/>
                  </a:lnTo>
                  <a:lnTo>
                    <a:pt x="1148" y="23"/>
                  </a:lnTo>
                  <a:lnTo>
                    <a:pt x="1146" y="23"/>
                  </a:lnTo>
                  <a:lnTo>
                    <a:pt x="1147" y="21"/>
                  </a:lnTo>
                  <a:lnTo>
                    <a:pt x="1144" y="22"/>
                  </a:lnTo>
                  <a:lnTo>
                    <a:pt x="1144" y="21"/>
                  </a:lnTo>
                  <a:lnTo>
                    <a:pt x="1143" y="21"/>
                  </a:lnTo>
                  <a:lnTo>
                    <a:pt x="1140" y="20"/>
                  </a:lnTo>
                  <a:lnTo>
                    <a:pt x="1139" y="21"/>
                  </a:lnTo>
                  <a:lnTo>
                    <a:pt x="1141" y="23"/>
                  </a:lnTo>
                  <a:lnTo>
                    <a:pt x="1140" y="25"/>
                  </a:lnTo>
                  <a:lnTo>
                    <a:pt x="1141" y="27"/>
                  </a:lnTo>
                  <a:lnTo>
                    <a:pt x="1144" y="28"/>
                  </a:lnTo>
                  <a:lnTo>
                    <a:pt x="1144" y="30"/>
                  </a:lnTo>
                  <a:lnTo>
                    <a:pt x="1133" y="30"/>
                  </a:lnTo>
                  <a:lnTo>
                    <a:pt x="1133" y="32"/>
                  </a:lnTo>
                  <a:lnTo>
                    <a:pt x="1136" y="32"/>
                  </a:lnTo>
                  <a:lnTo>
                    <a:pt x="1137" y="32"/>
                  </a:lnTo>
                  <a:lnTo>
                    <a:pt x="1140" y="32"/>
                  </a:lnTo>
                  <a:lnTo>
                    <a:pt x="1142" y="33"/>
                  </a:lnTo>
                  <a:lnTo>
                    <a:pt x="1141" y="37"/>
                  </a:lnTo>
                  <a:lnTo>
                    <a:pt x="1138" y="40"/>
                  </a:lnTo>
                  <a:lnTo>
                    <a:pt x="1137" y="42"/>
                  </a:lnTo>
                  <a:lnTo>
                    <a:pt x="1135" y="42"/>
                  </a:lnTo>
                  <a:lnTo>
                    <a:pt x="1132" y="49"/>
                  </a:lnTo>
                  <a:lnTo>
                    <a:pt x="1133" y="50"/>
                  </a:lnTo>
                  <a:lnTo>
                    <a:pt x="1136" y="51"/>
                  </a:lnTo>
                  <a:lnTo>
                    <a:pt x="1136" y="52"/>
                  </a:lnTo>
                  <a:lnTo>
                    <a:pt x="1137" y="53"/>
                  </a:lnTo>
                  <a:lnTo>
                    <a:pt x="1137" y="53"/>
                  </a:lnTo>
                  <a:lnTo>
                    <a:pt x="1137" y="51"/>
                  </a:lnTo>
                  <a:lnTo>
                    <a:pt x="1138" y="51"/>
                  </a:lnTo>
                  <a:lnTo>
                    <a:pt x="1139" y="55"/>
                  </a:lnTo>
                  <a:lnTo>
                    <a:pt x="1138" y="56"/>
                  </a:lnTo>
                  <a:lnTo>
                    <a:pt x="1136" y="55"/>
                  </a:lnTo>
                  <a:lnTo>
                    <a:pt x="1136" y="57"/>
                  </a:lnTo>
                  <a:lnTo>
                    <a:pt x="1135" y="59"/>
                  </a:lnTo>
                  <a:lnTo>
                    <a:pt x="1134" y="59"/>
                  </a:lnTo>
                  <a:lnTo>
                    <a:pt x="1133" y="57"/>
                  </a:lnTo>
                  <a:lnTo>
                    <a:pt x="1131" y="58"/>
                  </a:lnTo>
                  <a:lnTo>
                    <a:pt x="1127" y="56"/>
                  </a:lnTo>
                  <a:lnTo>
                    <a:pt x="1126" y="54"/>
                  </a:lnTo>
                  <a:lnTo>
                    <a:pt x="1126" y="53"/>
                  </a:lnTo>
                  <a:lnTo>
                    <a:pt x="1123" y="54"/>
                  </a:lnTo>
                  <a:lnTo>
                    <a:pt x="1123" y="57"/>
                  </a:lnTo>
                  <a:lnTo>
                    <a:pt x="1121" y="59"/>
                  </a:lnTo>
                  <a:lnTo>
                    <a:pt x="1120" y="59"/>
                  </a:lnTo>
                  <a:lnTo>
                    <a:pt x="1116" y="58"/>
                  </a:lnTo>
                  <a:lnTo>
                    <a:pt x="1116" y="57"/>
                  </a:lnTo>
                  <a:lnTo>
                    <a:pt x="1117" y="56"/>
                  </a:lnTo>
                  <a:lnTo>
                    <a:pt x="1116" y="54"/>
                  </a:lnTo>
                  <a:lnTo>
                    <a:pt x="1114" y="55"/>
                  </a:lnTo>
                  <a:lnTo>
                    <a:pt x="1114" y="55"/>
                  </a:lnTo>
                  <a:lnTo>
                    <a:pt x="1114" y="54"/>
                  </a:lnTo>
                  <a:lnTo>
                    <a:pt x="1114" y="51"/>
                  </a:lnTo>
                  <a:lnTo>
                    <a:pt x="1117" y="51"/>
                  </a:lnTo>
                  <a:lnTo>
                    <a:pt x="1115" y="49"/>
                  </a:lnTo>
                  <a:lnTo>
                    <a:pt x="1115" y="47"/>
                  </a:lnTo>
                  <a:lnTo>
                    <a:pt x="1114" y="43"/>
                  </a:lnTo>
                  <a:lnTo>
                    <a:pt x="1114" y="43"/>
                  </a:lnTo>
                  <a:lnTo>
                    <a:pt x="1118" y="45"/>
                  </a:lnTo>
                  <a:lnTo>
                    <a:pt x="1118" y="45"/>
                  </a:lnTo>
                  <a:lnTo>
                    <a:pt x="1118" y="41"/>
                  </a:lnTo>
                  <a:lnTo>
                    <a:pt x="1116" y="41"/>
                  </a:lnTo>
                  <a:lnTo>
                    <a:pt x="1116" y="40"/>
                  </a:lnTo>
                  <a:lnTo>
                    <a:pt x="1118" y="40"/>
                  </a:lnTo>
                  <a:lnTo>
                    <a:pt x="1116" y="37"/>
                  </a:lnTo>
                  <a:lnTo>
                    <a:pt x="1117" y="35"/>
                  </a:lnTo>
                  <a:lnTo>
                    <a:pt x="1119" y="36"/>
                  </a:lnTo>
                  <a:lnTo>
                    <a:pt x="1119" y="35"/>
                  </a:lnTo>
                  <a:lnTo>
                    <a:pt x="1119" y="34"/>
                  </a:lnTo>
                  <a:lnTo>
                    <a:pt x="1120" y="33"/>
                  </a:lnTo>
                  <a:lnTo>
                    <a:pt x="1119" y="29"/>
                  </a:lnTo>
                  <a:lnTo>
                    <a:pt x="1121" y="29"/>
                  </a:lnTo>
                  <a:lnTo>
                    <a:pt x="1122" y="24"/>
                  </a:lnTo>
                  <a:lnTo>
                    <a:pt x="1120" y="20"/>
                  </a:lnTo>
                  <a:lnTo>
                    <a:pt x="1118" y="20"/>
                  </a:lnTo>
                  <a:lnTo>
                    <a:pt x="1118" y="19"/>
                  </a:lnTo>
                  <a:lnTo>
                    <a:pt x="1123" y="13"/>
                  </a:lnTo>
                  <a:lnTo>
                    <a:pt x="1120" y="12"/>
                  </a:lnTo>
                  <a:lnTo>
                    <a:pt x="1121" y="11"/>
                  </a:lnTo>
                  <a:lnTo>
                    <a:pt x="1125" y="9"/>
                  </a:lnTo>
                  <a:lnTo>
                    <a:pt x="1127" y="7"/>
                  </a:lnTo>
                  <a:lnTo>
                    <a:pt x="1127" y="7"/>
                  </a:lnTo>
                  <a:lnTo>
                    <a:pt x="1127" y="3"/>
                  </a:lnTo>
                  <a:lnTo>
                    <a:pt x="1128" y="2"/>
                  </a:lnTo>
                  <a:lnTo>
                    <a:pt x="1131" y="0"/>
                  </a:lnTo>
                  <a:lnTo>
                    <a:pt x="1131" y="1"/>
                  </a:lnTo>
                  <a:lnTo>
                    <a:pt x="1132" y="7"/>
                  </a:lnTo>
                  <a:lnTo>
                    <a:pt x="1131" y="13"/>
                  </a:lnTo>
                  <a:lnTo>
                    <a:pt x="1131" y="1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9" name="Freeform 16"/>
            <p:cNvSpPr>
              <a:spLocks noEditPoints="1"/>
            </p:cNvSpPr>
            <p:nvPr/>
          </p:nvSpPr>
          <p:spPr bwMode="auto">
            <a:xfrm>
              <a:off x="5018" y="1870"/>
              <a:ext cx="457" cy="372"/>
            </a:xfrm>
            <a:custGeom>
              <a:avLst/>
              <a:gdLst>
                <a:gd name="T0" fmla="*/ 299 w 457"/>
                <a:gd name="T1" fmla="*/ 22 h 372"/>
                <a:gd name="T2" fmla="*/ 314 w 457"/>
                <a:gd name="T3" fmla="*/ 25 h 372"/>
                <a:gd name="T4" fmla="*/ 334 w 457"/>
                <a:gd name="T5" fmla="*/ 29 h 372"/>
                <a:gd name="T6" fmla="*/ 353 w 457"/>
                <a:gd name="T7" fmla="*/ 37 h 372"/>
                <a:gd name="T8" fmla="*/ 356 w 457"/>
                <a:gd name="T9" fmla="*/ 62 h 372"/>
                <a:gd name="T10" fmla="*/ 367 w 457"/>
                <a:gd name="T11" fmla="*/ 86 h 372"/>
                <a:gd name="T12" fmla="*/ 376 w 457"/>
                <a:gd name="T13" fmla="*/ 102 h 372"/>
                <a:gd name="T14" fmla="*/ 394 w 457"/>
                <a:gd name="T15" fmla="*/ 137 h 372"/>
                <a:gd name="T16" fmla="*/ 408 w 457"/>
                <a:gd name="T17" fmla="*/ 155 h 372"/>
                <a:gd name="T18" fmla="*/ 403 w 457"/>
                <a:gd name="T19" fmla="*/ 141 h 372"/>
                <a:gd name="T20" fmla="*/ 412 w 457"/>
                <a:gd name="T21" fmla="*/ 162 h 372"/>
                <a:gd name="T22" fmla="*/ 387 w 457"/>
                <a:gd name="T23" fmla="*/ 179 h 372"/>
                <a:gd name="T24" fmla="*/ 377 w 457"/>
                <a:gd name="T25" fmla="*/ 202 h 372"/>
                <a:gd name="T26" fmla="*/ 394 w 457"/>
                <a:gd name="T27" fmla="*/ 191 h 372"/>
                <a:gd name="T28" fmla="*/ 423 w 457"/>
                <a:gd name="T29" fmla="*/ 187 h 372"/>
                <a:gd name="T30" fmla="*/ 438 w 457"/>
                <a:gd name="T31" fmla="*/ 191 h 372"/>
                <a:gd name="T32" fmla="*/ 445 w 457"/>
                <a:gd name="T33" fmla="*/ 210 h 372"/>
                <a:gd name="T34" fmla="*/ 455 w 457"/>
                <a:gd name="T35" fmla="*/ 243 h 372"/>
                <a:gd name="T36" fmla="*/ 451 w 457"/>
                <a:gd name="T37" fmla="*/ 259 h 372"/>
                <a:gd name="T38" fmla="*/ 447 w 457"/>
                <a:gd name="T39" fmla="*/ 277 h 372"/>
                <a:gd name="T40" fmla="*/ 438 w 457"/>
                <a:gd name="T41" fmla="*/ 271 h 372"/>
                <a:gd name="T42" fmla="*/ 437 w 457"/>
                <a:gd name="T43" fmla="*/ 256 h 372"/>
                <a:gd name="T44" fmla="*/ 439 w 457"/>
                <a:gd name="T45" fmla="*/ 252 h 372"/>
                <a:gd name="T46" fmla="*/ 440 w 457"/>
                <a:gd name="T47" fmla="*/ 244 h 372"/>
                <a:gd name="T48" fmla="*/ 437 w 457"/>
                <a:gd name="T49" fmla="*/ 232 h 372"/>
                <a:gd name="T50" fmla="*/ 428 w 457"/>
                <a:gd name="T51" fmla="*/ 220 h 372"/>
                <a:gd name="T52" fmla="*/ 410 w 457"/>
                <a:gd name="T53" fmla="*/ 225 h 372"/>
                <a:gd name="T54" fmla="*/ 422 w 457"/>
                <a:gd name="T55" fmla="*/ 233 h 372"/>
                <a:gd name="T56" fmla="*/ 421 w 457"/>
                <a:gd name="T57" fmla="*/ 232 h 372"/>
                <a:gd name="T58" fmla="*/ 421 w 457"/>
                <a:gd name="T59" fmla="*/ 241 h 372"/>
                <a:gd name="T60" fmla="*/ 422 w 457"/>
                <a:gd name="T61" fmla="*/ 247 h 372"/>
                <a:gd name="T62" fmla="*/ 423 w 457"/>
                <a:gd name="T63" fmla="*/ 251 h 372"/>
                <a:gd name="T64" fmla="*/ 422 w 457"/>
                <a:gd name="T65" fmla="*/ 258 h 372"/>
                <a:gd name="T66" fmla="*/ 416 w 457"/>
                <a:gd name="T67" fmla="*/ 270 h 372"/>
                <a:gd name="T68" fmla="*/ 425 w 457"/>
                <a:gd name="T69" fmla="*/ 271 h 372"/>
                <a:gd name="T70" fmla="*/ 435 w 457"/>
                <a:gd name="T71" fmla="*/ 271 h 372"/>
                <a:gd name="T72" fmla="*/ 438 w 457"/>
                <a:gd name="T73" fmla="*/ 286 h 372"/>
                <a:gd name="T74" fmla="*/ 435 w 457"/>
                <a:gd name="T75" fmla="*/ 297 h 372"/>
                <a:gd name="T76" fmla="*/ 425 w 457"/>
                <a:gd name="T77" fmla="*/ 305 h 372"/>
                <a:gd name="T78" fmla="*/ 421 w 457"/>
                <a:gd name="T79" fmla="*/ 312 h 372"/>
                <a:gd name="T80" fmla="*/ 409 w 457"/>
                <a:gd name="T81" fmla="*/ 308 h 372"/>
                <a:gd name="T82" fmla="*/ 391 w 457"/>
                <a:gd name="T83" fmla="*/ 305 h 372"/>
                <a:gd name="T84" fmla="*/ 388 w 457"/>
                <a:gd name="T85" fmla="*/ 307 h 372"/>
                <a:gd name="T86" fmla="*/ 370 w 457"/>
                <a:gd name="T87" fmla="*/ 357 h 372"/>
                <a:gd name="T88" fmla="*/ 349 w 457"/>
                <a:gd name="T89" fmla="*/ 368 h 372"/>
                <a:gd name="T90" fmla="*/ 342 w 457"/>
                <a:gd name="T91" fmla="*/ 360 h 372"/>
                <a:gd name="T92" fmla="*/ 325 w 457"/>
                <a:gd name="T93" fmla="*/ 350 h 372"/>
                <a:gd name="T94" fmla="*/ 310 w 457"/>
                <a:gd name="T95" fmla="*/ 339 h 372"/>
                <a:gd name="T96" fmla="*/ 264 w 457"/>
                <a:gd name="T97" fmla="*/ 365 h 372"/>
                <a:gd name="T98" fmla="*/ 162 w 457"/>
                <a:gd name="T99" fmla="*/ 294 h 372"/>
                <a:gd name="T100" fmla="*/ 130 w 457"/>
                <a:gd name="T101" fmla="*/ 345 h 372"/>
                <a:gd name="T102" fmla="*/ 25 w 457"/>
                <a:gd name="T103" fmla="*/ 277 h 372"/>
                <a:gd name="T104" fmla="*/ 61 w 457"/>
                <a:gd name="T105" fmla="*/ 196 h 372"/>
                <a:gd name="T106" fmla="*/ 126 w 457"/>
                <a:gd name="T107" fmla="*/ 109 h 372"/>
                <a:gd name="T108" fmla="*/ 157 w 457"/>
                <a:gd name="T109" fmla="*/ 80 h 372"/>
                <a:gd name="T110" fmla="*/ 188 w 457"/>
                <a:gd name="T111" fmla="*/ 75 h 372"/>
                <a:gd name="T112" fmla="*/ 199 w 457"/>
                <a:gd name="T113" fmla="*/ 56 h 372"/>
                <a:gd name="T114" fmla="*/ 214 w 457"/>
                <a:gd name="T115" fmla="*/ 43 h 372"/>
                <a:gd name="T116" fmla="*/ 243 w 457"/>
                <a:gd name="T117" fmla="*/ 37 h 372"/>
                <a:gd name="T118" fmla="*/ 256 w 457"/>
                <a:gd name="T119" fmla="*/ 32 h 372"/>
                <a:gd name="T120" fmla="*/ 277 w 457"/>
                <a:gd name="T121" fmla="*/ 23 h 372"/>
                <a:gd name="T122" fmla="*/ 333 w 457"/>
                <a:gd name="T123" fmla="*/ 12 h 372"/>
                <a:gd name="T124" fmla="*/ 319 w 457"/>
                <a:gd name="T125" fmla="*/ 8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7" h="372">
                  <a:moveTo>
                    <a:pt x="282" y="18"/>
                  </a:moveTo>
                  <a:lnTo>
                    <a:pt x="282" y="18"/>
                  </a:lnTo>
                  <a:lnTo>
                    <a:pt x="282" y="18"/>
                  </a:lnTo>
                  <a:lnTo>
                    <a:pt x="282" y="18"/>
                  </a:lnTo>
                  <a:lnTo>
                    <a:pt x="283" y="18"/>
                  </a:lnTo>
                  <a:lnTo>
                    <a:pt x="283" y="18"/>
                  </a:lnTo>
                  <a:lnTo>
                    <a:pt x="285" y="18"/>
                  </a:lnTo>
                  <a:lnTo>
                    <a:pt x="285" y="19"/>
                  </a:lnTo>
                  <a:lnTo>
                    <a:pt x="285" y="19"/>
                  </a:lnTo>
                  <a:lnTo>
                    <a:pt x="285" y="20"/>
                  </a:lnTo>
                  <a:lnTo>
                    <a:pt x="286" y="19"/>
                  </a:lnTo>
                  <a:lnTo>
                    <a:pt x="286" y="20"/>
                  </a:lnTo>
                  <a:lnTo>
                    <a:pt x="286" y="20"/>
                  </a:lnTo>
                  <a:lnTo>
                    <a:pt x="286" y="20"/>
                  </a:lnTo>
                  <a:lnTo>
                    <a:pt x="286" y="21"/>
                  </a:lnTo>
                  <a:lnTo>
                    <a:pt x="286" y="21"/>
                  </a:lnTo>
                  <a:lnTo>
                    <a:pt x="286" y="22"/>
                  </a:lnTo>
                  <a:lnTo>
                    <a:pt x="286" y="22"/>
                  </a:lnTo>
                  <a:lnTo>
                    <a:pt x="287" y="22"/>
                  </a:lnTo>
                  <a:lnTo>
                    <a:pt x="288" y="22"/>
                  </a:lnTo>
                  <a:lnTo>
                    <a:pt x="288" y="22"/>
                  </a:lnTo>
                  <a:lnTo>
                    <a:pt x="288" y="22"/>
                  </a:lnTo>
                  <a:lnTo>
                    <a:pt x="289" y="22"/>
                  </a:lnTo>
                  <a:lnTo>
                    <a:pt x="290" y="22"/>
                  </a:lnTo>
                  <a:lnTo>
                    <a:pt x="290" y="22"/>
                  </a:lnTo>
                  <a:lnTo>
                    <a:pt x="290" y="22"/>
                  </a:lnTo>
                  <a:lnTo>
                    <a:pt x="291" y="22"/>
                  </a:lnTo>
                  <a:lnTo>
                    <a:pt x="292" y="22"/>
                  </a:lnTo>
                  <a:lnTo>
                    <a:pt x="292" y="22"/>
                  </a:lnTo>
                  <a:lnTo>
                    <a:pt x="293" y="22"/>
                  </a:lnTo>
                  <a:lnTo>
                    <a:pt x="294" y="23"/>
                  </a:lnTo>
                  <a:lnTo>
                    <a:pt x="294" y="23"/>
                  </a:lnTo>
                  <a:lnTo>
                    <a:pt x="293" y="23"/>
                  </a:lnTo>
                  <a:lnTo>
                    <a:pt x="294" y="24"/>
                  </a:lnTo>
                  <a:lnTo>
                    <a:pt x="294" y="24"/>
                  </a:lnTo>
                  <a:lnTo>
                    <a:pt x="295" y="24"/>
                  </a:lnTo>
                  <a:lnTo>
                    <a:pt x="295" y="24"/>
                  </a:lnTo>
                  <a:lnTo>
                    <a:pt x="295" y="25"/>
                  </a:lnTo>
                  <a:lnTo>
                    <a:pt x="296" y="24"/>
                  </a:lnTo>
                  <a:lnTo>
                    <a:pt x="296" y="24"/>
                  </a:lnTo>
                  <a:lnTo>
                    <a:pt x="297" y="24"/>
                  </a:lnTo>
                  <a:lnTo>
                    <a:pt x="299" y="22"/>
                  </a:lnTo>
                  <a:lnTo>
                    <a:pt x="298" y="22"/>
                  </a:lnTo>
                  <a:lnTo>
                    <a:pt x="299" y="22"/>
                  </a:lnTo>
                  <a:lnTo>
                    <a:pt x="299" y="21"/>
                  </a:lnTo>
                  <a:lnTo>
                    <a:pt x="299" y="21"/>
                  </a:lnTo>
                  <a:lnTo>
                    <a:pt x="299" y="21"/>
                  </a:lnTo>
                  <a:lnTo>
                    <a:pt x="300" y="21"/>
                  </a:lnTo>
                  <a:lnTo>
                    <a:pt x="300" y="21"/>
                  </a:lnTo>
                  <a:lnTo>
                    <a:pt x="300" y="21"/>
                  </a:lnTo>
                  <a:lnTo>
                    <a:pt x="300" y="21"/>
                  </a:lnTo>
                  <a:lnTo>
                    <a:pt x="300" y="21"/>
                  </a:lnTo>
                  <a:lnTo>
                    <a:pt x="300" y="20"/>
                  </a:lnTo>
                  <a:lnTo>
                    <a:pt x="301" y="21"/>
                  </a:lnTo>
                  <a:lnTo>
                    <a:pt x="301" y="20"/>
                  </a:lnTo>
                  <a:lnTo>
                    <a:pt x="301" y="20"/>
                  </a:lnTo>
                  <a:lnTo>
                    <a:pt x="302" y="20"/>
                  </a:lnTo>
                  <a:lnTo>
                    <a:pt x="301" y="20"/>
                  </a:lnTo>
                  <a:lnTo>
                    <a:pt x="302" y="21"/>
                  </a:lnTo>
                  <a:lnTo>
                    <a:pt x="303" y="21"/>
                  </a:lnTo>
                  <a:lnTo>
                    <a:pt x="303" y="22"/>
                  </a:lnTo>
                  <a:lnTo>
                    <a:pt x="303" y="22"/>
                  </a:lnTo>
                  <a:lnTo>
                    <a:pt x="303" y="22"/>
                  </a:lnTo>
                  <a:lnTo>
                    <a:pt x="303" y="22"/>
                  </a:lnTo>
                  <a:lnTo>
                    <a:pt x="304" y="21"/>
                  </a:lnTo>
                  <a:lnTo>
                    <a:pt x="304" y="21"/>
                  </a:lnTo>
                  <a:lnTo>
                    <a:pt x="304" y="22"/>
                  </a:lnTo>
                  <a:lnTo>
                    <a:pt x="305" y="22"/>
                  </a:lnTo>
                  <a:lnTo>
                    <a:pt x="307" y="22"/>
                  </a:lnTo>
                  <a:lnTo>
                    <a:pt x="308" y="22"/>
                  </a:lnTo>
                  <a:lnTo>
                    <a:pt x="307" y="22"/>
                  </a:lnTo>
                  <a:lnTo>
                    <a:pt x="308" y="22"/>
                  </a:lnTo>
                  <a:lnTo>
                    <a:pt x="308" y="22"/>
                  </a:lnTo>
                  <a:lnTo>
                    <a:pt x="308" y="22"/>
                  </a:lnTo>
                  <a:lnTo>
                    <a:pt x="308" y="23"/>
                  </a:lnTo>
                  <a:lnTo>
                    <a:pt x="308" y="23"/>
                  </a:lnTo>
                  <a:lnTo>
                    <a:pt x="308" y="23"/>
                  </a:lnTo>
                  <a:lnTo>
                    <a:pt x="309" y="24"/>
                  </a:lnTo>
                  <a:lnTo>
                    <a:pt x="309" y="24"/>
                  </a:lnTo>
                  <a:lnTo>
                    <a:pt x="311" y="25"/>
                  </a:lnTo>
                  <a:lnTo>
                    <a:pt x="312" y="25"/>
                  </a:lnTo>
                  <a:lnTo>
                    <a:pt x="313" y="25"/>
                  </a:lnTo>
                  <a:lnTo>
                    <a:pt x="314" y="25"/>
                  </a:lnTo>
                  <a:lnTo>
                    <a:pt x="314" y="25"/>
                  </a:lnTo>
                  <a:lnTo>
                    <a:pt x="314" y="26"/>
                  </a:lnTo>
                  <a:lnTo>
                    <a:pt x="315" y="26"/>
                  </a:lnTo>
                  <a:lnTo>
                    <a:pt x="315" y="26"/>
                  </a:lnTo>
                  <a:lnTo>
                    <a:pt x="316" y="27"/>
                  </a:lnTo>
                  <a:lnTo>
                    <a:pt x="316" y="27"/>
                  </a:lnTo>
                  <a:lnTo>
                    <a:pt x="317" y="27"/>
                  </a:lnTo>
                  <a:lnTo>
                    <a:pt x="318" y="28"/>
                  </a:lnTo>
                  <a:lnTo>
                    <a:pt x="318" y="29"/>
                  </a:lnTo>
                  <a:lnTo>
                    <a:pt x="318" y="29"/>
                  </a:lnTo>
                  <a:lnTo>
                    <a:pt x="318" y="29"/>
                  </a:lnTo>
                  <a:lnTo>
                    <a:pt x="319" y="29"/>
                  </a:lnTo>
                  <a:lnTo>
                    <a:pt x="320" y="30"/>
                  </a:lnTo>
                  <a:lnTo>
                    <a:pt x="321" y="30"/>
                  </a:lnTo>
                  <a:lnTo>
                    <a:pt x="322" y="31"/>
                  </a:lnTo>
                  <a:lnTo>
                    <a:pt x="322" y="31"/>
                  </a:lnTo>
                  <a:lnTo>
                    <a:pt x="323" y="31"/>
                  </a:lnTo>
                  <a:lnTo>
                    <a:pt x="323" y="31"/>
                  </a:lnTo>
                  <a:lnTo>
                    <a:pt x="323" y="31"/>
                  </a:lnTo>
                  <a:lnTo>
                    <a:pt x="323" y="32"/>
                  </a:lnTo>
                  <a:lnTo>
                    <a:pt x="323" y="32"/>
                  </a:lnTo>
                  <a:lnTo>
                    <a:pt x="324" y="32"/>
                  </a:lnTo>
                  <a:lnTo>
                    <a:pt x="324" y="32"/>
                  </a:lnTo>
                  <a:lnTo>
                    <a:pt x="325" y="32"/>
                  </a:lnTo>
                  <a:lnTo>
                    <a:pt x="325" y="31"/>
                  </a:lnTo>
                  <a:lnTo>
                    <a:pt x="325" y="31"/>
                  </a:lnTo>
                  <a:lnTo>
                    <a:pt x="327" y="31"/>
                  </a:lnTo>
                  <a:lnTo>
                    <a:pt x="327" y="31"/>
                  </a:lnTo>
                  <a:lnTo>
                    <a:pt x="328" y="31"/>
                  </a:lnTo>
                  <a:lnTo>
                    <a:pt x="328" y="31"/>
                  </a:lnTo>
                  <a:lnTo>
                    <a:pt x="329" y="31"/>
                  </a:lnTo>
                  <a:lnTo>
                    <a:pt x="329" y="30"/>
                  </a:lnTo>
                  <a:lnTo>
                    <a:pt x="329" y="30"/>
                  </a:lnTo>
                  <a:lnTo>
                    <a:pt x="330" y="31"/>
                  </a:lnTo>
                  <a:lnTo>
                    <a:pt x="330" y="30"/>
                  </a:lnTo>
                  <a:lnTo>
                    <a:pt x="331" y="30"/>
                  </a:lnTo>
                  <a:lnTo>
                    <a:pt x="331" y="30"/>
                  </a:lnTo>
                  <a:lnTo>
                    <a:pt x="332" y="30"/>
                  </a:lnTo>
                  <a:lnTo>
                    <a:pt x="332" y="30"/>
                  </a:lnTo>
                  <a:lnTo>
                    <a:pt x="333" y="30"/>
                  </a:lnTo>
                  <a:lnTo>
                    <a:pt x="334" y="29"/>
                  </a:lnTo>
                  <a:lnTo>
                    <a:pt x="334" y="29"/>
                  </a:lnTo>
                  <a:lnTo>
                    <a:pt x="334" y="29"/>
                  </a:lnTo>
                  <a:lnTo>
                    <a:pt x="334" y="28"/>
                  </a:lnTo>
                  <a:lnTo>
                    <a:pt x="334" y="27"/>
                  </a:lnTo>
                  <a:lnTo>
                    <a:pt x="335" y="27"/>
                  </a:lnTo>
                  <a:lnTo>
                    <a:pt x="335" y="26"/>
                  </a:lnTo>
                  <a:lnTo>
                    <a:pt x="335" y="26"/>
                  </a:lnTo>
                  <a:lnTo>
                    <a:pt x="336" y="26"/>
                  </a:lnTo>
                  <a:lnTo>
                    <a:pt x="336" y="26"/>
                  </a:lnTo>
                  <a:lnTo>
                    <a:pt x="337" y="26"/>
                  </a:lnTo>
                  <a:lnTo>
                    <a:pt x="338" y="26"/>
                  </a:lnTo>
                  <a:lnTo>
                    <a:pt x="338" y="26"/>
                  </a:lnTo>
                  <a:lnTo>
                    <a:pt x="339" y="26"/>
                  </a:lnTo>
                  <a:lnTo>
                    <a:pt x="339" y="26"/>
                  </a:lnTo>
                  <a:lnTo>
                    <a:pt x="340" y="26"/>
                  </a:lnTo>
                  <a:lnTo>
                    <a:pt x="341" y="27"/>
                  </a:lnTo>
                  <a:lnTo>
                    <a:pt x="341" y="28"/>
                  </a:lnTo>
                  <a:lnTo>
                    <a:pt x="341" y="28"/>
                  </a:lnTo>
                  <a:lnTo>
                    <a:pt x="342" y="28"/>
                  </a:lnTo>
                  <a:lnTo>
                    <a:pt x="342" y="29"/>
                  </a:lnTo>
                  <a:lnTo>
                    <a:pt x="342" y="30"/>
                  </a:lnTo>
                  <a:lnTo>
                    <a:pt x="343" y="31"/>
                  </a:lnTo>
                  <a:lnTo>
                    <a:pt x="343" y="31"/>
                  </a:lnTo>
                  <a:lnTo>
                    <a:pt x="344" y="31"/>
                  </a:lnTo>
                  <a:lnTo>
                    <a:pt x="345" y="31"/>
                  </a:lnTo>
                  <a:lnTo>
                    <a:pt x="345" y="31"/>
                  </a:lnTo>
                  <a:lnTo>
                    <a:pt x="346" y="31"/>
                  </a:lnTo>
                  <a:lnTo>
                    <a:pt x="347" y="32"/>
                  </a:lnTo>
                  <a:lnTo>
                    <a:pt x="348" y="32"/>
                  </a:lnTo>
                  <a:lnTo>
                    <a:pt x="350" y="34"/>
                  </a:lnTo>
                  <a:lnTo>
                    <a:pt x="351" y="34"/>
                  </a:lnTo>
                  <a:lnTo>
                    <a:pt x="351" y="35"/>
                  </a:lnTo>
                  <a:lnTo>
                    <a:pt x="351" y="35"/>
                  </a:lnTo>
                  <a:lnTo>
                    <a:pt x="352" y="34"/>
                  </a:lnTo>
                  <a:lnTo>
                    <a:pt x="352" y="34"/>
                  </a:lnTo>
                  <a:lnTo>
                    <a:pt x="352" y="34"/>
                  </a:lnTo>
                  <a:lnTo>
                    <a:pt x="352" y="35"/>
                  </a:lnTo>
                  <a:lnTo>
                    <a:pt x="352" y="35"/>
                  </a:lnTo>
                  <a:lnTo>
                    <a:pt x="352" y="35"/>
                  </a:lnTo>
                  <a:lnTo>
                    <a:pt x="352" y="35"/>
                  </a:lnTo>
                  <a:lnTo>
                    <a:pt x="352" y="35"/>
                  </a:lnTo>
                  <a:lnTo>
                    <a:pt x="351" y="35"/>
                  </a:lnTo>
                  <a:lnTo>
                    <a:pt x="352" y="36"/>
                  </a:lnTo>
                  <a:lnTo>
                    <a:pt x="353" y="37"/>
                  </a:lnTo>
                  <a:lnTo>
                    <a:pt x="353" y="37"/>
                  </a:lnTo>
                  <a:lnTo>
                    <a:pt x="353" y="38"/>
                  </a:lnTo>
                  <a:lnTo>
                    <a:pt x="353" y="38"/>
                  </a:lnTo>
                  <a:lnTo>
                    <a:pt x="354" y="39"/>
                  </a:lnTo>
                  <a:lnTo>
                    <a:pt x="354" y="40"/>
                  </a:lnTo>
                  <a:lnTo>
                    <a:pt x="355" y="41"/>
                  </a:lnTo>
                  <a:lnTo>
                    <a:pt x="355" y="42"/>
                  </a:lnTo>
                  <a:lnTo>
                    <a:pt x="355" y="42"/>
                  </a:lnTo>
                  <a:lnTo>
                    <a:pt x="356" y="42"/>
                  </a:lnTo>
                  <a:lnTo>
                    <a:pt x="357" y="42"/>
                  </a:lnTo>
                  <a:lnTo>
                    <a:pt x="357" y="43"/>
                  </a:lnTo>
                  <a:lnTo>
                    <a:pt x="358" y="43"/>
                  </a:lnTo>
                  <a:lnTo>
                    <a:pt x="358" y="43"/>
                  </a:lnTo>
                  <a:lnTo>
                    <a:pt x="358" y="44"/>
                  </a:lnTo>
                  <a:lnTo>
                    <a:pt x="358" y="45"/>
                  </a:lnTo>
                  <a:lnTo>
                    <a:pt x="358" y="45"/>
                  </a:lnTo>
                  <a:lnTo>
                    <a:pt x="358" y="46"/>
                  </a:lnTo>
                  <a:lnTo>
                    <a:pt x="359" y="47"/>
                  </a:lnTo>
                  <a:lnTo>
                    <a:pt x="358" y="47"/>
                  </a:lnTo>
                  <a:lnTo>
                    <a:pt x="359" y="47"/>
                  </a:lnTo>
                  <a:lnTo>
                    <a:pt x="358" y="48"/>
                  </a:lnTo>
                  <a:lnTo>
                    <a:pt x="359" y="48"/>
                  </a:lnTo>
                  <a:lnTo>
                    <a:pt x="359" y="50"/>
                  </a:lnTo>
                  <a:lnTo>
                    <a:pt x="359" y="50"/>
                  </a:lnTo>
                  <a:lnTo>
                    <a:pt x="359" y="50"/>
                  </a:lnTo>
                  <a:lnTo>
                    <a:pt x="359" y="51"/>
                  </a:lnTo>
                  <a:lnTo>
                    <a:pt x="357" y="52"/>
                  </a:lnTo>
                  <a:lnTo>
                    <a:pt x="357" y="52"/>
                  </a:lnTo>
                  <a:lnTo>
                    <a:pt x="356" y="53"/>
                  </a:lnTo>
                  <a:lnTo>
                    <a:pt x="355" y="53"/>
                  </a:lnTo>
                  <a:lnTo>
                    <a:pt x="355" y="55"/>
                  </a:lnTo>
                  <a:lnTo>
                    <a:pt x="355" y="55"/>
                  </a:lnTo>
                  <a:lnTo>
                    <a:pt x="356" y="55"/>
                  </a:lnTo>
                  <a:lnTo>
                    <a:pt x="356" y="56"/>
                  </a:lnTo>
                  <a:lnTo>
                    <a:pt x="357" y="56"/>
                  </a:lnTo>
                  <a:lnTo>
                    <a:pt x="357" y="57"/>
                  </a:lnTo>
                  <a:lnTo>
                    <a:pt x="357" y="57"/>
                  </a:lnTo>
                  <a:lnTo>
                    <a:pt x="357" y="57"/>
                  </a:lnTo>
                  <a:lnTo>
                    <a:pt x="357" y="60"/>
                  </a:lnTo>
                  <a:lnTo>
                    <a:pt x="357" y="60"/>
                  </a:lnTo>
                  <a:lnTo>
                    <a:pt x="356" y="61"/>
                  </a:lnTo>
                  <a:lnTo>
                    <a:pt x="356" y="62"/>
                  </a:lnTo>
                  <a:lnTo>
                    <a:pt x="356" y="62"/>
                  </a:lnTo>
                  <a:lnTo>
                    <a:pt x="355" y="63"/>
                  </a:lnTo>
                  <a:lnTo>
                    <a:pt x="355" y="64"/>
                  </a:lnTo>
                  <a:lnTo>
                    <a:pt x="355" y="65"/>
                  </a:lnTo>
                  <a:lnTo>
                    <a:pt x="355" y="66"/>
                  </a:lnTo>
                  <a:lnTo>
                    <a:pt x="353" y="67"/>
                  </a:lnTo>
                  <a:lnTo>
                    <a:pt x="353" y="68"/>
                  </a:lnTo>
                  <a:lnTo>
                    <a:pt x="354" y="68"/>
                  </a:lnTo>
                  <a:lnTo>
                    <a:pt x="354" y="69"/>
                  </a:lnTo>
                  <a:lnTo>
                    <a:pt x="354" y="69"/>
                  </a:lnTo>
                  <a:lnTo>
                    <a:pt x="354" y="70"/>
                  </a:lnTo>
                  <a:lnTo>
                    <a:pt x="353" y="71"/>
                  </a:lnTo>
                  <a:lnTo>
                    <a:pt x="354" y="72"/>
                  </a:lnTo>
                  <a:lnTo>
                    <a:pt x="353" y="72"/>
                  </a:lnTo>
                  <a:lnTo>
                    <a:pt x="353" y="73"/>
                  </a:lnTo>
                  <a:lnTo>
                    <a:pt x="353" y="74"/>
                  </a:lnTo>
                  <a:lnTo>
                    <a:pt x="353" y="74"/>
                  </a:lnTo>
                  <a:lnTo>
                    <a:pt x="353" y="74"/>
                  </a:lnTo>
                  <a:lnTo>
                    <a:pt x="354" y="74"/>
                  </a:lnTo>
                  <a:lnTo>
                    <a:pt x="354" y="75"/>
                  </a:lnTo>
                  <a:lnTo>
                    <a:pt x="355" y="75"/>
                  </a:lnTo>
                  <a:lnTo>
                    <a:pt x="355" y="76"/>
                  </a:lnTo>
                  <a:lnTo>
                    <a:pt x="356" y="76"/>
                  </a:lnTo>
                  <a:lnTo>
                    <a:pt x="357" y="75"/>
                  </a:lnTo>
                  <a:lnTo>
                    <a:pt x="358" y="75"/>
                  </a:lnTo>
                  <a:lnTo>
                    <a:pt x="359" y="74"/>
                  </a:lnTo>
                  <a:lnTo>
                    <a:pt x="360" y="75"/>
                  </a:lnTo>
                  <a:lnTo>
                    <a:pt x="361" y="74"/>
                  </a:lnTo>
                  <a:lnTo>
                    <a:pt x="364" y="74"/>
                  </a:lnTo>
                  <a:lnTo>
                    <a:pt x="365" y="74"/>
                  </a:lnTo>
                  <a:lnTo>
                    <a:pt x="368" y="75"/>
                  </a:lnTo>
                  <a:lnTo>
                    <a:pt x="368" y="76"/>
                  </a:lnTo>
                  <a:lnTo>
                    <a:pt x="368" y="77"/>
                  </a:lnTo>
                  <a:lnTo>
                    <a:pt x="368" y="78"/>
                  </a:lnTo>
                  <a:lnTo>
                    <a:pt x="368" y="78"/>
                  </a:lnTo>
                  <a:lnTo>
                    <a:pt x="368" y="79"/>
                  </a:lnTo>
                  <a:lnTo>
                    <a:pt x="368" y="80"/>
                  </a:lnTo>
                  <a:lnTo>
                    <a:pt x="368" y="80"/>
                  </a:lnTo>
                  <a:lnTo>
                    <a:pt x="368" y="82"/>
                  </a:lnTo>
                  <a:lnTo>
                    <a:pt x="367" y="82"/>
                  </a:lnTo>
                  <a:lnTo>
                    <a:pt x="368" y="85"/>
                  </a:lnTo>
                  <a:lnTo>
                    <a:pt x="367" y="86"/>
                  </a:lnTo>
                  <a:lnTo>
                    <a:pt x="367" y="86"/>
                  </a:lnTo>
                  <a:lnTo>
                    <a:pt x="366" y="87"/>
                  </a:lnTo>
                  <a:lnTo>
                    <a:pt x="367" y="87"/>
                  </a:lnTo>
                  <a:lnTo>
                    <a:pt x="366" y="87"/>
                  </a:lnTo>
                  <a:lnTo>
                    <a:pt x="366" y="87"/>
                  </a:lnTo>
                  <a:lnTo>
                    <a:pt x="366" y="88"/>
                  </a:lnTo>
                  <a:lnTo>
                    <a:pt x="366" y="88"/>
                  </a:lnTo>
                  <a:lnTo>
                    <a:pt x="366" y="88"/>
                  </a:lnTo>
                  <a:lnTo>
                    <a:pt x="366" y="89"/>
                  </a:lnTo>
                  <a:lnTo>
                    <a:pt x="366" y="90"/>
                  </a:lnTo>
                  <a:lnTo>
                    <a:pt x="365" y="91"/>
                  </a:lnTo>
                  <a:lnTo>
                    <a:pt x="365" y="91"/>
                  </a:lnTo>
                  <a:lnTo>
                    <a:pt x="365" y="91"/>
                  </a:lnTo>
                  <a:lnTo>
                    <a:pt x="364" y="91"/>
                  </a:lnTo>
                  <a:lnTo>
                    <a:pt x="364" y="93"/>
                  </a:lnTo>
                  <a:lnTo>
                    <a:pt x="364" y="94"/>
                  </a:lnTo>
                  <a:lnTo>
                    <a:pt x="364" y="94"/>
                  </a:lnTo>
                  <a:lnTo>
                    <a:pt x="364" y="95"/>
                  </a:lnTo>
                  <a:lnTo>
                    <a:pt x="364" y="95"/>
                  </a:lnTo>
                  <a:lnTo>
                    <a:pt x="364" y="96"/>
                  </a:lnTo>
                  <a:lnTo>
                    <a:pt x="365" y="97"/>
                  </a:lnTo>
                  <a:lnTo>
                    <a:pt x="365" y="97"/>
                  </a:lnTo>
                  <a:lnTo>
                    <a:pt x="365" y="98"/>
                  </a:lnTo>
                  <a:lnTo>
                    <a:pt x="365" y="98"/>
                  </a:lnTo>
                  <a:lnTo>
                    <a:pt x="366" y="97"/>
                  </a:lnTo>
                  <a:lnTo>
                    <a:pt x="367" y="97"/>
                  </a:lnTo>
                  <a:lnTo>
                    <a:pt x="368" y="97"/>
                  </a:lnTo>
                  <a:lnTo>
                    <a:pt x="368" y="97"/>
                  </a:lnTo>
                  <a:lnTo>
                    <a:pt x="369" y="99"/>
                  </a:lnTo>
                  <a:lnTo>
                    <a:pt x="369" y="99"/>
                  </a:lnTo>
                  <a:lnTo>
                    <a:pt x="369" y="100"/>
                  </a:lnTo>
                  <a:lnTo>
                    <a:pt x="369" y="100"/>
                  </a:lnTo>
                  <a:lnTo>
                    <a:pt x="369" y="100"/>
                  </a:lnTo>
                  <a:lnTo>
                    <a:pt x="369" y="100"/>
                  </a:lnTo>
                  <a:lnTo>
                    <a:pt x="370" y="100"/>
                  </a:lnTo>
                  <a:lnTo>
                    <a:pt x="370" y="100"/>
                  </a:lnTo>
                  <a:lnTo>
                    <a:pt x="371" y="100"/>
                  </a:lnTo>
                  <a:lnTo>
                    <a:pt x="373" y="100"/>
                  </a:lnTo>
                  <a:lnTo>
                    <a:pt x="374" y="100"/>
                  </a:lnTo>
                  <a:lnTo>
                    <a:pt x="375" y="101"/>
                  </a:lnTo>
                  <a:lnTo>
                    <a:pt x="375" y="102"/>
                  </a:lnTo>
                  <a:lnTo>
                    <a:pt x="376" y="102"/>
                  </a:lnTo>
                  <a:lnTo>
                    <a:pt x="377" y="106"/>
                  </a:lnTo>
                  <a:lnTo>
                    <a:pt x="378" y="107"/>
                  </a:lnTo>
                  <a:lnTo>
                    <a:pt x="378" y="107"/>
                  </a:lnTo>
                  <a:lnTo>
                    <a:pt x="379" y="108"/>
                  </a:lnTo>
                  <a:lnTo>
                    <a:pt x="380" y="109"/>
                  </a:lnTo>
                  <a:lnTo>
                    <a:pt x="381" y="112"/>
                  </a:lnTo>
                  <a:lnTo>
                    <a:pt x="381" y="113"/>
                  </a:lnTo>
                  <a:lnTo>
                    <a:pt x="381" y="114"/>
                  </a:lnTo>
                  <a:lnTo>
                    <a:pt x="381" y="115"/>
                  </a:lnTo>
                  <a:lnTo>
                    <a:pt x="382" y="116"/>
                  </a:lnTo>
                  <a:lnTo>
                    <a:pt x="382" y="117"/>
                  </a:lnTo>
                  <a:lnTo>
                    <a:pt x="382" y="118"/>
                  </a:lnTo>
                  <a:lnTo>
                    <a:pt x="383" y="119"/>
                  </a:lnTo>
                  <a:lnTo>
                    <a:pt x="385" y="120"/>
                  </a:lnTo>
                  <a:lnTo>
                    <a:pt x="386" y="121"/>
                  </a:lnTo>
                  <a:lnTo>
                    <a:pt x="386" y="121"/>
                  </a:lnTo>
                  <a:lnTo>
                    <a:pt x="387" y="120"/>
                  </a:lnTo>
                  <a:lnTo>
                    <a:pt x="388" y="120"/>
                  </a:lnTo>
                  <a:lnTo>
                    <a:pt x="388" y="120"/>
                  </a:lnTo>
                  <a:lnTo>
                    <a:pt x="389" y="120"/>
                  </a:lnTo>
                  <a:lnTo>
                    <a:pt x="389" y="121"/>
                  </a:lnTo>
                  <a:lnTo>
                    <a:pt x="389" y="122"/>
                  </a:lnTo>
                  <a:lnTo>
                    <a:pt x="389" y="123"/>
                  </a:lnTo>
                  <a:lnTo>
                    <a:pt x="389" y="124"/>
                  </a:lnTo>
                  <a:lnTo>
                    <a:pt x="390" y="126"/>
                  </a:lnTo>
                  <a:lnTo>
                    <a:pt x="390" y="126"/>
                  </a:lnTo>
                  <a:lnTo>
                    <a:pt x="391" y="126"/>
                  </a:lnTo>
                  <a:lnTo>
                    <a:pt x="392" y="127"/>
                  </a:lnTo>
                  <a:lnTo>
                    <a:pt x="395" y="130"/>
                  </a:lnTo>
                  <a:lnTo>
                    <a:pt x="395" y="132"/>
                  </a:lnTo>
                  <a:lnTo>
                    <a:pt x="396" y="134"/>
                  </a:lnTo>
                  <a:lnTo>
                    <a:pt x="396" y="135"/>
                  </a:lnTo>
                  <a:lnTo>
                    <a:pt x="396" y="137"/>
                  </a:lnTo>
                  <a:lnTo>
                    <a:pt x="396" y="137"/>
                  </a:lnTo>
                  <a:lnTo>
                    <a:pt x="396" y="138"/>
                  </a:lnTo>
                  <a:lnTo>
                    <a:pt x="395" y="138"/>
                  </a:lnTo>
                  <a:lnTo>
                    <a:pt x="395" y="137"/>
                  </a:lnTo>
                  <a:lnTo>
                    <a:pt x="395" y="136"/>
                  </a:lnTo>
                  <a:lnTo>
                    <a:pt x="394" y="136"/>
                  </a:lnTo>
                  <a:lnTo>
                    <a:pt x="394" y="136"/>
                  </a:lnTo>
                  <a:lnTo>
                    <a:pt x="393" y="135"/>
                  </a:lnTo>
                  <a:lnTo>
                    <a:pt x="394" y="137"/>
                  </a:lnTo>
                  <a:lnTo>
                    <a:pt x="394" y="139"/>
                  </a:lnTo>
                  <a:lnTo>
                    <a:pt x="394" y="140"/>
                  </a:lnTo>
                  <a:lnTo>
                    <a:pt x="395" y="140"/>
                  </a:lnTo>
                  <a:lnTo>
                    <a:pt x="395" y="141"/>
                  </a:lnTo>
                  <a:lnTo>
                    <a:pt x="395" y="142"/>
                  </a:lnTo>
                  <a:lnTo>
                    <a:pt x="395" y="143"/>
                  </a:lnTo>
                  <a:lnTo>
                    <a:pt x="398" y="143"/>
                  </a:lnTo>
                  <a:lnTo>
                    <a:pt x="399" y="143"/>
                  </a:lnTo>
                  <a:lnTo>
                    <a:pt x="399" y="144"/>
                  </a:lnTo>
                  <a:lnTo>
                    <a:pt x="399" y="144"/>
                  </a:lnTo>
                  <a:lnTo>
                    <a:pt x="399" y="144"/>
                  </a:lnTo>
                  <a:lnTo>
                    <a:pt x="399" y="143"/>
                  </a:lnTo>
                  <a:lnTo>
                    <a:pt x="400" y="143"/>
                  </a:lnTo>
                  <a:lnTo>
                    <a:pt x="400" y="144"/>
                  </a:lnTo>
                  <a:lnTo>
                    <a:pt x="400" y="144"/>
                  </a:lnTo>
                  <a:lnTo>
                    <a:pt x="401" y="144"/>
                  </a:lnTo>
                  <a:lnTo>
                    <a:pt x="401" y="144"/>
                  </a:lnTo>
                  <a:lnTo>
                    <a:pt x="402" y="143"/>
                  </a:lnTo>
                  <a:lnTo>
                    <a:pt x="403" y="143"/>
                  </a:lnTo>
                  <a:lnTo>
                    <a:pt x="404" y="144"/>
                  </a:lnTo>
                  <a:lnTo>
                    <a:pt x="405" y="145"/>
                  </a:lnTo>
                  <a:lnTo>
                    <a:pt x="406" y="146"/>
                  </a:lnTo>
                  <a:lnTo>
                    <a:pt x="406" y="147"/>
                  </a:lnTo>
                  <a:lnTo>
                    <a:pt x="405" y="147"/>
                  </a:lnTo>
                  <a:lnTo>
                    <a:pt x="405" y="147"/>
                  </a:lnTo>
                  <a:lnTo>
                    <a:pt x="405" y="147"/>
                  </a:lnTo>
                  <a:lnTo>
                    <a:pt x="404" y="147"/>
                  </a:lnTo>
                  <a:lnTo>
                    <a:pt x="404" y="146"/>
                  </a:lnTo>
                  <a:lnTo>
                    <a:pt x="403" y="146"/>
                  </a:lnTo>
                  <a:lnTo>
                    <a:pt x="403" y="146"/>
                  </a:lnTo>
                  <a:lnTo>
                    <a:pt x="404" y="147"/>
                  </a:lnTo>
                  <a:lnTo>
                    <a:pt x="404" y="148"/>
                  </a:lnTo>
                  <a:lnTo>
                    <a:pt x="405" y="149"/>
                  </a:lnTo>
                  <a:lnTo>
                    <a:pt x="405" y="149"/>
                  </a:lnTo>
                  <a:lnTo>
                    <a:pt x="406" y="150"/>
                  </a:lnTo>
                  <a:lnTo>
                    <a:pt x="406" y="150"/>
                  </a:lnTo>
                  <a:lnTo>
                    <a:pt x="407" y="151"/>
                  </a:lnTo>
                  <a:lnTo>
                    <a:pt x="407" y="151"/>
                  </a:lnTo>
                  <a:lnTo>
                    <a:pt x="406" y="151"/>
                  </a:lnTo>
                  <a:lnTo>
                    <a:pt x="406" y="152"/>
                  </a:lnTo>
                  <a:lnTo>
                    <a:pt x="407" y="152"/>
                  </a:lnTo>
                  <a:lnTo>
                    <a:pt x="408" y="155"/>
                  </a:lnTo>
                  <a:lnTo>
                    <a:pt x="408" y="156"/>
                  </a:lnTo>
                  <a:lnTo>
                    <a:pt x="408" y="156"/>
                  </a:lnTo>
                  <a:lnTo>
                    <a:pt x="409" y="157"/>
                  </a:lnTo>
                  <a:lnTo>
                    <a:pt x="409" y="157"/>
                  </a:lnTo>
                  <a:lnTo>
                    <a:pt x="409" y="154"/>
                  </a:lnTo>
                  <a:lnTo>
                    <a:pt x="409" y="153"/>
                  </a:lnTo>
                  <a:lnTo>
                    <a:pt x="408" y="154"/>
                  </a:lnTo>
                  <a:lnTo>
                    <a:pt x="408" y="153"/>
                  </a:lnTo>
                  <a:lnTo>
                    <a:pt x="409" y="152"/>
                  </a:lnTo>
                  <a:lnTo>
                    <a:pt x="409" y="152"/>
                  </a:lnTo>
                  <a:lnTo>
                    <a:pt x="409" y="152"/>
                  </a:lnTo>
                  <a:lnTo>
                    <a:pt x="409" y="152"/>
                  </a:lnTo>
                  <a:lnTo>
                    <a:pt x="408" y="152"/>
                  </a:lnTo>
                  <a:lnTo>
                    <a:pt x="408" y="152"/>
                  </a:lnTo>
                  <a:lnTo>
                    <a:pt x="408" y="152"/>
                  </a:lnTo>
                  <a:lnTo>
                    <a:pt x="408" y="151"/>
                  </a:lnTo>
                  <a:lnTo>
                    <a:pt x="408" y="150"/>
                  </a:lnTo>
                  <a:lnTo>
                    <a:pt x="408" y="150"/>
                  </a:lnTo>
                  <a:lnTo>
                    <a:pt x="408" y="149"/>
                  </a:lnTo>
                  <a:lnTo>
                    <a:pt x="408" y="148"/>
                  </a:lnTo>
                  <a:lnTo>
                    <a:pt x="408" y="148"/>
                  </a:lnTo>
                  <a:lnTo>
                    <a:pt x="407" y="148"/>
                  </a:lnTo>
                  <a:lnTo>
                    <a:pt x="408" y="147"/>
                  </a:lnTo>
                  <a:lnTo>
                    <a:pt x="408" y="147"/>
                  </a:lnTo>
                  <a:lnTo>
                    <a:pt x="407" y="147"/>
                  </a:lnTo>
                  <a:lnTo>
                    <a:pt x="406" y="146"/>
                  </a:lnTo>
                  <a:lnTo>
                    <a:pt x="406" y="146"/>
                  </a:lnTo>
                  <a:lnTo>
                    <a:pt x="407" y="146"/>
                  </a:lnTo>
                  <a:lnTo>
                    <a:pt x="407" y="146"/>
                  </a:lnTo>
                  <a:lnTo>
                    <a:pt x="406" y="145"/>
                  </a:lnTo>
                  <a:lnTo>
                    <a:pt x="406" y="145"/>
                  </a:lnTo>
                  <a:lnTo>
                    <a:pt x="405" y="145"/>
                  </a:lnTo>
                  <a:lnTo>
                    <a:pt x="405" y="145"/>
                  </a:lnTo>
                  <a:lnTo>
                    <a:pt x="405" y="145"/>
                  </a:lnTo>
                  <a:lnTo>
                    <a:pt x="405" y="144"/>
                  </a:lnTo>
                  <a:lnTo>
                    <a:pt x="403" y="143"/>
                  </a:lnTo>
                  <a:lnTo>
                    <a:pt x="403" y="143"/>
                  </a:lnTo>
                  <a:lnTo>
                    <a:pt x="403" y="143"/>
                  </a:lnTo>
                  <a:lnTo>
                    <a:pt x="404" y="143"/>
                  </a:lnTo>
                  <a:lnTo>
                    <a:pt x="404" y="143"/>
                  </a:lnTo>
                  <a:lnTo>
                    <a:pt x="403" y="142"/>
                  </a:lnTo>
                  <a:lnTo>
                    <a:pt x="403" y="141"/>
                  </a:lnTo>
                  <a:lnTo>
                    <a:pt x="400" y="140"/>
                  </a:lnTo>
                  <a:lnTo>
                    <a:pt x="400" y="139"/>
                  </a:lnTo>
                  <a:lnTo>
                    <a:pt x="399" y="139"/>
                  </a:lnTo>
                  <a:lnTo>
                    <a:pt x="398" y="137"/>
                  </a:lnTo>
                  <a:lnTo>
                    <a:pt x="397" y="135"/>
                  </a:lnTo>
                  <a:lnTo>
                    <a:pt x="397" y="134"/>
                  </a:lnTo>
                  <a:lnTo>
                    <a:pt x="398" y="134"/>
                  </a:lnTo>
                  <a:lnTo>
                    <a:pt x="398" y="135"/>
                  </a:lnTo>
                  <a:lnTo>
                    <a:pt x="399" y="135"/>
                  </a:lnTo>
                  <a:lnTo>
                    <a:pt x="399" y="134"/>
                  </a:lnTo>
                  <a:lnTo>
                    <a:pt x="399" y="134"/>
                  </a:lnTo>
                  <a:lnTo>
                    <a:pt x="399" y="134"/>
                  </a:lnTo>
                  <a:lnTo>
                    <a:pt x="399" y="133"/>
                  </a:lnTo>
                  <a:lnTo>
                    <a:pt x="399" y="133"/>
                  </a:lnTo>
                  <a:lnTo>
                    <a:pt x="401" y="134"/>
                  </a:lnTo>
                  <a:lnTo>
                    <a:pt x="402" y="134"/>
                  </a:lnTo>
                  <a:lnTo>
                    <a:pt x="402" y="134"/>
                  </a:lnTo>
                  <a:lnTo>
                    <a:pt x="402" y="134"/>
                  </a:lnTo>
                  <a:lnTo>
                    <a:pt x="402" y="133"/>
                  </a:lnTo>
                  <a:lnTo>
                    <a:pt x="402" y="132"/>
                  </a:lnTo>
                  <a:lnTo>
                    <a:pt x="403" y="133"/>
                  </a:lnTo>
                  <a:lnTo>
                    <a:pt x="405" y="134"/>
                  </a:lnTo>
                  <a:lnTo>
                    <a:pt x="408" y="135"/>
                  </a:lnTo>
                  <a:lnTo>
                    <a:pt x="408" y="135"/>
                  </a:lnTo>
                  <a:lnTo>
                    <a:pt x="408" y="136"/>
                  </a:lnTo>
                  <a:lnTo>
                    <a:pt x="412" y="141"/>
                  </a:lnTo>
                  <a:lnTo>
                    <a:pt x="413" y="146"/>
                  </a:lnTo>
                  <a:lnTo>
                    <a:pt x="414" y="147"/>
                  </a:lnTo>
                  <a:lnTo>
                    <a:pt x="414" y="148"/>
                  </a:lnTo>
                  <a:lnTo>
                    <a:pt x="414" y="150"/>
                  </a:lnTo>
                  <a:lnTo>
                    <a:pt x="414" y="150"/>
                  </a:lnTo>
                  <a:lnTo>
                    <a:pt x="414" y="152"/>
                  </a:lnTo>
                  <a:lnTo>
                    <a:pt x="414" y="152"/>
                  </a:lnTo>
                  <a:lnTo>
                    <a:pt x="414" y="155"/>
                  </a:lnTo>
                  <a:lnTo>
                    <a:pt x="414" y="155"/>
                  </a:lnTo>
                  <a:lnTo>
                    <a:pt x="413" y="157"/>
                  </a:lnTo>
                  <a:lnTo>
                    <a:pt x="415" y="160"/>
                  </a:lnTo>
                  <a:lnTo>
                    <a:pt x="414" y="160"/>
                  </a:lnTo>
                  <a:lnTo>
                    <a:pt x="413" y="160"/>
                  </a:lnTo>
                  <a:lnTo>
                    <a:pt x="412" y="161"/>
                  </a:lnTo>
                  <a:lnTo>
                    <a:pt x="412" y="161"/>
                  </a:lnTo>
                  <a:lnTo>
                    <a:pt x="412" y="162"/>
                  </a:lnTo>
                  <a:lnTo>
                    <a:pt x="412" y="162"/>
                  </a:lnTo>
                  <a:lnTo>
                    <a:pt x="412" y="163"/>
                  </a:lnTo>
                  <a:lnTo>
                    <a:pt x="412" y="163"/>
                  </a:lnTo>
                  <a:lnTo>
                    <a:pt x="412" y="163"/>
                  </a:lnTo>
                  <a:lnTo>
                    <a:pt x="411" y="164"/>
                  </a:lnTo>
                  <a:lnTo>
                    <a:pt x="411" y="164"/>
                  </a:lnTo>
                  <a:lnTo>
                    <a:pt x="411" y="165"/>
                  </a:lnTo>
                  <a:lnTo>
                    <a:pt x="411" y="165"/>
                  </a:lnTo>
                  <a:lnTo>
                    <a:pt x="410" y="165"/>
                  </a:lnTo>
                  <a:lnTo>
                    <a:pt x="408" y="167"/>
                  </a:lnTo>
                  <a:lnTo>
                    <a:pt x="408" y="168"/>
                  </a:lnTo>
                  <a:lnTo>
                    <a:pt x="407" y="168"/>
                  </a:lnTo>
                  <a:lnTo>
                    <a:pt x="407" y="168"/>
                  </a:lnTo>
                  <a:lnTo>
                    <a:pt x="406" y="169"/>
                  </a:lnTo>
                  <a:lnTo>
                    <a:pt x="406" y="169"/>
                  </a:lnTo>
                  <a:lnTo>
                    <a:pt x="405" y="170"/>
                  </a:lnTo>
                  <a:lnTo>
                    <a:pt x="404" y="170"/>
                  </a:lnTo>
                  <a:lnTo>
                    <a:pt x="404" y="171"/>
                  </a:lnTo>
                  <a:lnTo>
                    <a:pt x="403" y="171"/>
                  </a:lnTo>
                  <a:lnTo>
                    <a:pt x="403" y="172"/>
                  </a:lnTo>
                  <a:lnTo>
                    <a:pt x="402" y="173"/>
                  </a:lnTo>
                  <a:lnTo>
                    <a:pt x="401" y="173"/>
                  </a:lnTo>
                  <a:lnTo>
                    <a:pt x="401" y="172"/>
                  </a:lnTo>
                  <a:lnTo>
                    <a:pt x="401" y="172"/>
                  </a:lnTo>
                  <a:lnTo>
                    <a:pt x="399" y="172"/>
                  </a:lnTo>
                  <a:lnTo>
                    <a:pt x="397" y="173"/>
                  </a:lnTo>
                  <a:lnTo>
                    <a:pt x="396" y="173"/>
                  </a:lnTo>
                  <a:lnTo>
                    <a:pt x="395" y="174"/>
                  </a:lnTo>
                  <a:lnTo>
                    <a:pt x="395" y="174"/>
                  </a:lnTo>
                  <a:lnTo>
                    <a:pt x="395" y="175"/>
                  </a:lnTo>
                  <a:lnTo>
                    <a:pt x="393" y="176"/>
                  </a:lnTo>
                  <a:lnTo>
                    <a:pt x="393" y="176"/>
                  </a:lnTo>
                  <a:lnTo>
                    <a:pt x="393" y="176"/>
                  </a:lnTo>
                  <a:lnTo>
                    <a:pt x="390" y="176"/>
                  </a:lnTo>
                  <a:lnTo>
                    <a:pt x="390" y="176"/>
                  </a:lnTo>
                  <a:lnTo>
                    <a:pt x="389" y="177"/>
                  </a:lnTo>
                  <a:lnTo>
                    <a:pt x="389" y="178"/>
                  </a:lnTo>
                  <a:lnTo>
                    <a:pt x="388" y="178"/>
                  </a:lnTo>
                  <a:lnTo>
                    <a:pt x="388" y="179"/>
                  </a:lnTo>
                  <a:lnTo>
                    <a:pt x="388" y="178"/>
                  </a:lnTo>
                  <a:lnTo>
                    <a:pt x="387" y="178"/>
                  </a:lnTo>
                  <a:lnTo>
                    <a:pt x="387" y="179"/>
                  </a:lnTo>
                  <a:lnTo>
                    <a:pt x="386" y="179"/>
                  </a:lnTo>
                  <a:lnTo>
                    <a:pt x="384" y="182"/>
                  </a:lnTo>
                  <a:lnTo>
                    <a:pt x="382" y="183"/>
                  </a:lnTo>
                  <a:lnTo>
                    <a:pt x="381" y="184"/>
                  </a:lnTo>
                  <a:lnTo>
                    <a:pt x="381" y="185"/>
                  </a:lnTo>
                  <a:lnTo>
                    <a:pt x="380" y="186"/>
                  </a:lnTo>
                  <a:lnTo>
                    <a:pt x="379" y="186"/>
                  </a:lnTo>
                  <a:lnTo>
                    <a:pt x="379" y="188"/>
                  </a:lnTo>
                  <a:lnTo>
                    <a:pt x="379" y="189"/>
                  </a:lnTo>
                  <a:lnTo>
                    <a:pt x="379" y="189"/>
                  </a:lnTo>
                  <a:lnTo>
                    <a:pt x="379" y="190"/>
                  </a:lnTo>
                  <a:lnTo>
                    <a:pt x="378" y="191"/>
                  </a:lnTo>
                  <a:lnTo>
                    <a:pt x="378" y="191"/>
                  </a:lnTo>
                  <a:lnTo>
                    <a:pt x="377" y="192"/>
                  </a:lnTo>
                  <a:lnTo>
                    <a:pt x="377" y="193"/>
                  </a:lnTo>
                  <a:lnTo>
                    <a:pt x="377" y="193"/>
                  </a:lnTo>
                  <a:lnTo>
                    <a:pt x="377" y="194"/>
                  </a:lnTo>
                  <a:lnTo>
                    <a:pt x="377" y="194"/>
                  </a:lnTo>
                  <a:lnTo>
                    <a:pt x="377" y="195"/>
                  </a:lnTo>
                  <a:lnTo>
                    <a:pt x="377" y="195"/>
                  </a:lnTo>
                  <a:lnTo>
                    <a:pt x="379" y="195"/>
                  </a:lnTo>
                  <a:lnTo>
                    <a:pt x="379" y="195"/>
                  </a:lnTo>
                  <a:lnTo>
                    <a:pt x="379" y="197"/>
                  </a:lnTo>
                  <a:lnTo>
                    <a:pt x="379" y="197"/>
                  </a:lnTo>
                  <a:lnTo>
                    <a:pt x="378" y="197"/>
                  </a:lnTo>
                  <a:lnTo>
                    <a:pt x="378" y="199"/>
                  </a:lnTo>
                  <a:lnTo>
                    <a:pt x="379" y="199"/>
                  </a:lnTo>
                  <a:lnTo>
                    <a:pt x="380" y="198"/>
                  </a:lnTo>
                  <a:lnTo>
                    <a:pt x="380" y="197"/>
                  </a:lnTo>
                  <a:lnTo>
                    <a:pt x="381" y="196"/>
                  </a:lnTo>
                  <a:lnTo>
                    <a:pt x="382" y="196"/>
                  </a:lnTo>
                  <a:lnTo>
                    <a:pt x="382" y="197"/>
                  </a:lnTo>
                  <a:lnTo>
                    <a:pt x="382" y="197"/>
                  </a:lnTo>
                  <a:lnTo>
                    <a:pt x="381" y="198"/>
                  </a:lnTo>
                  <a:lnTo>
                    <a:pt x="381" y="199"/>
                  </a:lnTo>
                  <a:lnTo>
                    <a:pt x="380" y="200"/>
                  </a:lnTo>
                  <a:lnTo>
                    <a:pt x="379" y="200"/>
                  </a:lnTo>
                  <a:lnTo>
                    <a:pt x="378" y="201"/>
                  </a:lnTo>
                  <a:lnTo>
                    <a:pt x="378" y="201"/>
                  </a:lnTo>
                  <a:lnTo>
                    <a:pt x="377" y="202"/>
                  </a:lnTo>
                  <a:lnTo>
                    <a:pt x="377" y="202"/>
                  </a:lnTo>
                  <a:lnTo>
                    <a:pt x="377" y="202"/>
                  </a:lnTo>
                  <a:lnTo>
                    <a:pt x="379" y="201"/>
                  </a:lnTo>
                  <a:lnTo>
                    <a:pt x="380" y="200"/>
                  </a:lnTo>
                  <a:lnTo>
                    <a:pt x="380" y="200"/>
                  </a:lnTo>
                  <a:lnTo>
                    <a:pt x="379" y="201"/>
                  </a:lnTo>
                  <a:lnTo>
                    <a:pt x="378" y="203"/>
                  </a:lnTo>
                  <a:lnTo>
                    <a:pt x="377" y="204"/>
                  </a:lnTo>
                  <a:lnTo>
                    <a:pt x="377" y="204"/>
                  </a:lnTo>
                  <a:lnTo>
                    <a:pt x="378" y="204"/>
                  </a:lnTo>
                  <a:lnTo>
                    <a:pt x="379" y="203"/>
                  </a:lnTo>
                  <a:lnTo>
                    <a:pt x="379" y="203"/>
                  </a:lnTo>
                  <a:lnTo>
                    <a:pt x="379" y="202"/>
                  </a:lnTo>
                  <a:lnTo>
                    <a:pt x="380" y="202"/>
                  </a:lnTo>
                  <a:lnTo>
                    <a:pt x="380" y="201"/>
                  </a:lnTo>
                  <a:lnTo>
                    <a:pt x="381" y="200"/>
                  </a:lnTo>
                  <a:lnTo>
                    <a:pt x="381" y="201"/>
                  </a:lnTo>
                  <a:lnTo>
                    <a:pt x="381" y="201"/>
                  </a:lnTo>
                  <a:lnTo>
                    <a:pt x="381" y="203"/>
                  </a:lnTo>
                  <a:lnTo>
                    <a:pt x="380" y="203"/>
                  </a:lnTo>
                  <a:lnTo>
                    <a:pt x="380" y="204"/>
                  </a:lnTo>
                  <a:lnTo>
                    <a:pt x="381" y="204"/>
                  </a:lnTo>
                  <a:lnTo>
                    <a:pt x="381" y="204"/>
                  </a:lnTo>
                  <a:lnTo>
                    <a:pt x="381" y="204"/>
                  </a:lnTo>
                  <a:lnTo>
                    <a:pt x="381" y="204"/>
                  </a:lnTo>
                  <a:lnTo>
                    <a:pt x="381" y="203"/>
                  </a:lnTo>
                  <a:lnTo>
                    <a:pt x="381" y="201"/>
                  </a:lnTo>
                  <a:lnTo>
                    <a:pt x="381" y="200"/>
                  </a:lnTo>
                  <a:lnTo>
                    <a:pt x="381" y="199"/>
                  </a:lnTo>
                  <a:lnTo>
                    <a:pt x="381" y="199"/>
                  </a:lnTo>
                  <a:lnTo>
                    <a:pt x="382" y="198"/>
                  </a:lnTo>
                  <a:lnTo>
                    <a:pt x="383" y="198"/>
                  </a:lnTo>
                  <a:lnTo>
                    <a:pt x="383" y="196"/>
                  </a:lnTo>
                  <a:lnTo>
                    <a:pt x="385" y="197"/>
                  </a:lnTo>
                  <a:lnTo>
                    <a:pt x="386" y="197"/>
                  </a:lnTo>
                  <a:lnTo>
                    <a:pt x="386" y="197"/>
                  </a:lnTo>
                  <a:lnTo>
                    <a:pt x="386" y="197"/>
                  </a:lnTo>
                  <a:lnTo>
                    <a:pt x="387" y="195"/>
                  </a:lnTo>
                  <a:lnTo>
                    <a:pt x="390" y="194"/>
                  </a:lnTo>
                  <a:lnTo>
                    <a:pt x="391" y="193"/>
                  </a:lnTo>
                  <a:lnTo>
                    <a:pt x="392" y="192"/>
                  </a:lnTo>
                  <a:lnTo>
                    <a:pt x="392" y="192"/>
                  </a:lnTo>
                  <a:lnTo>
                    <a:pt x="394" y="191"/>
                  </a:lnTo>
                  <a:lnTo>
                    <a:pt x="394" y="191"/>
                  </a:lnTo>
                  <a:lnTo>
                    <a:pt x="395" y="190"/>
                  </a:lnTo>
                  <a:lnTo>
                    <a:pt x="395" y="190"/>
                  </a:lnTo>
                  <a:lnTo>
                    <a:pt x="396" y="189"/>
                  </a:lnTo>
                  <a:lnTo>
                    <a:pt x="397" y="189"/>
                  </a:lnTo>
                  <a:lnTo>
                    <a:pt x="397" y="189"/>
                  </a:lnTo>
                  <a:lnTo>
                    <a:pt x="398" y="189"/>
                  </a:lnTo>
                  <a:lnTo>
                    <a:pt x="399" y="188"/>
                  </a:lnTo>
                  <a:lnTo>
                    <a:pt x="400" y="187"/>
                  </a:lnTo>
                  <a:lnTo>
                    <a:pt x="401" y="187"/>
                  </a:lnTo>
                  <a:lnTo>
                    <a:pt x="402" y="186"/>
                  </a:lnTo>
                  <a:lnTo>
                    <a:pt x="402" y="186"/>
                  </a:lnTo>
                  <a:lnTo>
                    <a:pt x="404" y="186"/>
                  </a:lnTo>
                  <a:lnTo>
                    <a:pt x="406" y="185"/>
                  </a:lnTo>
                  <a:lnTo>
                    <a:pt x="406" y="185"/>
                  </a:lnTo>
                  <a:lnTo>
                    <a:pt x="406" y="185"/>
                  </a:lnTo>
                  <a:lnTo>
                    <a:pt x="406" y="186"/>
                  </a:lnTo>
                  <a:lnTo>
                    <a:pt x="407" y="186"/>
                  </a:lnTo>
                  <a:lnTo>
                    <a:pt x="407" y="186"/>
                  </a:lnTo>
                  <a:lnTo>
                    <a:pt x="408" y="186"/>
                  </a:lnTo>
                  <a:lnTo>
                    <a:pt x="408" y="186"/>
                  </a:lnTo>
                  <a:lnTo>
                    <a:pt x="408" y="187"/>
                  </a:lnTo>
                  <a:lnTo>
                    <a:pt x="410" y="187"/>
                  </a:lnTo>
                  <a:lnTo>
                    <a:pt x="411" y="187"/>
                  </a:lnTo>
                  <a:lnTo>
                    <a:pt x="412" y="187"/>
                  </a:lnTo>
                  <a:lnTo>
                    <a:pt x="413" y="187"/>
                  </a:lnTo>
                  <a:lnTo>
                    <a:pt x="413" y="188"/>
                  </a:lnTo>
                  <a:lnTo>
                    <a:pt x="414" y="188"/>
                  </a:lnTo>
                  <a:lnTo>
                    <a:pt x="414" y="187"/>
                  </a:lnTo>
                  <a:lnTo>
                    <a:pt x="416" y="187"/>
                  </a:lnTo>
                  <a:lnTo>
                    <a:pt x="416" y="187"/>
                  </a:lnTo>
                  <a:lnTo>
                    <a:pt x="416" y="187"/>
                  </a:lnTo>
                  <a:lnTo>
                    <a:pt x="416" y="187"/>
                  </a:lnTo>
                  <a:lnTo>
                    <a:pt x="417" y="188"/>
                  </a:lnTo>
                  <a:lnTo>
                    <a:pt x="417" y="187"/>
                  </a:lnTo>
                  <a:lnTo>
                    <a:pt x="418" y="187"/>
                  </a:lnTo>
                  <a:lnTo>
                    <a:pt x="419" y="186"/>
                  </a:lnTo>
                  <a:lnTo>
                    <a:pt x="420" y="186"/>
                  </a:lnTo>
                  <a:lnTo>
                    <a:pt x="421" y="187"/>
                  </a:lnTo>
                  <a:lnTo>
                    <a:pt x="421" y="188"/>
                  </a:lnTo>
                  <a:lnTo>
                    <a:pt x="421" y="188"/>
                  </a:lnTo>
                  <a:lnTo>
                    <a:pt x="422" y="188"/>
                  </a:lnTo>
                  <a:lnTo>
                    <a:pt x="423" y="187"/>
                  </a:lnTo>
                  <a:lnTo>
                    <a:pt x="423" y="186"/>
                  </a:lnTo>
                  <a:lnTo>
                    <a:pt x="423" y="186"/>
                  </a:lnTo>
                  <a:lnTo>
                    <a:pt x="423" y="186"/>
                  </a:lnTo>
                  <a:lnTo>
                    <a:pt x="422" y="186"/>
                  </a:lnTo>
                  <a:lnTo>
                    <a:pt x="422" y="185"/>
                  </a:lnTo>
                  <a:lnTo>
                    <a:pt x="423" y="183"/>
                  </a:lnTo>
                  <a:lnTo>
                    <a:pt x="425" y="183"/>
                  </a:lnTo>
                  <a:lnTo>
                    <a:pt x="425" y="184"/>
                  </a:lnTo>
                  <a:lnTo>
                    <a:pt x="426" y="184"/>
                  </a:lnTo>
                  <a:lnTo>
                    <a:pt x="426" y="186"/>
                  </a:lnTo>
                  <a:lnTo>
                    <a:pt x="427" y="186"/>
                  </a:lnTo>
                  <a:lnTo>
                    <a:pt x="428" y="186"/>
                  </a:lnTo>
                  <a:lnTo>
                    <a:pt x="428" y="185"/>
                  </a:lnTo>
                  <a:lnTo>
                    <a:pt x="428" y="185"/>
                  </a:lnTo>
                  <a:lnTo>
                    <a:pt x="429" y="184"/>
                  </a:lnTo>
                  <a:lnTo>
                    <a:pt x="429" y="184"/>
                  </a:lnTo>
                  <a:lnTo>
                    <a:pt x="429" y="184"/>
                  </a:lnTo>
                  <a:lnTo>
                    <a:pt x="429" y="184"/>
                  </a:lnTo>
                  <a:lnTo>
                    <a:pt x="429" y="185"/>
                  </a:lnTo>
                  <a:lnTo>
                    <a:pt x="430" y="185"/>
                  </a:lnTo>
                  <a:lnTo>
                    <a:pt x="431" y="185"/>
                  </a:lnTo>
                  <a:lnTo>
                    <a:pt x="432" y="184"/>
                  </a:lnTo>
                  <a:lnTo>
                    <a:pt x="432" y="185"/>
                  </a:lnTo>
                  <a:lnTo>
                    <a:pt x="433" y="186"/>
                  </a:lnTo>
                  <a:lnTo>
                    <a:pt x="433" y="185"/>
                  </a:lnTo>
                  <a:lnTo>
                    <a:pt x="434" y="186"/>
                  </a:lnTo>
                  <a:lnTo>
                    <a:pt x="434" y="186"/>
                  </a:lnTo>
                  <a:lnTo>
                    <a:pt x="434" y="187"/>
                  </a:lnTo>
                  <a:lnTo>
                    <a:pt x="434" y="187"/>
                  </a:lnTo>
                  <a:lnTo>
                    <a:pt x="434" y="188"/>
                  </a:lnTo>
                  <a:lnTo>
                    <a:pt x="434" y="188"/>
                  </a:lnTo>
                  <a:lnTo>
                    <a:pt x="434" y="189"/>
                  </a:lnTo>
                  <a:lnTo>
                    <a:pt x="435" y="189"/>
                  </a:lnTo>
                  <a:lnTo>
                    <a:pt x="435" y="189"/>
                  </a:lnTo>
                  <a:lnTo>
                    <a:pt x="437" y="191"/>
                  </a:lnTo>
                  <a:lnTo>
                    <a:pt x="437" y="191"/>
                  </a:lnTo>
                  <a:lnTo>
                    <a:pt x="437" y="191"/>
                  </a:lnTo>
                  <a:lnTo>
                    <a:pt x="437" y="191"/>
                  </a:lnTo>
                  <a:lnTo>
                    <a:pt x="438" y="191"/>
                  </a:lnTo>
                  <a:lnTo>
                    <a:pt x="438" y="191"/>
                  </a:lnTo>
                  <a:lnTo>
                    <a:pt x="438" y="191"/>
                  </a:lnTo>
                  <a:lnTo>
                    <a:pt x="438" y="191"/>
                  </a:lnTo>
                  <a:lnTo>
                    <a:pt x="438" y="191"/>
                  </a:lnTo>
                  <a:lnTo>
                    <a:pt x="438" y="191"/>
                  </a:lnTo>
                  <a:lnTo>
                    <a:pt x="438" y="191"/>
                  </a:lnTo>
                  <a:lnTo>
                    <a:pt x="439" y="191"/>
                  </a:lnTo>
                  <a:lnTo>
                    <a:pt x="439" y="192"/>
                  </a:lnTo>
                  <a:lnTo>
                    <a:pt x="439" y="193"/>
                  </a:lnTo>
                  <a:lnTo>
                    <a:pt x="439" y="195"/>
                  </a:lnTo>
                  <a:lnTo>
                    <a:pt x="440" y="194"/>
                  </a:lnTo>
                  <a:lnTo>
                    <a:pt x="440" y="194"/>
                  </a:lnTo>
                  <a:lnTo>
                    <a:pt x="440" y="194"/>
                  </a:lnTo>
                  <a:lnTo>
                    <a:pt x="441" y="194"/>
                  </a:lnTo>
                  <a:lnTo>
                    <a:pt x="440" y="195"/>
                  </a:lnTo>
                  <a:lnTo>
                    <a:pt x="441" y="195"/>
                  </a:lnTo>
                  <a:lnTo>
                    <a:pt x="441" y="195"/>
                  </a:lnTo>
                  <a:lnTo>
                    <a:pt x="442" y="195"/>
                  </a:lnTo>
                  <a:lnTo>
                    <a:pt x="441" y="196"/>
                  </a:lnTo>
                  <a:lnTo>
                    <a:pt x="442" y="196"/>
                  </a:lnTo>
                  <a:lnTo>
                    <a:pt x="442" y="196"/>
                  </a:lnTo>
                  <a:lnTo>
                    <a:pt x="441" y="197"/>
                  </a:lnTo>
                  <a:lnTo>
                    <a:pt x="440" y="197"/>
                  </a:lnTo>
                  <a:lnTo>
                    <a:pt x="440" y="197"/>
                  </a:lnTo>
                  <a:lnTo>
                    <a:pt x="441" y="198"/>
                  </a:lnTo>
                  <a:lnTo>
                    <a:pt x="440" y="199"/>
                  </a:lnTo>
                  <a:lnTo>
                    <a:pt x="440" y="199"/>
                  </a:lnTo>
                  <a:lnTo>
                    <a:pt x="440" y="201"/>
                  </a:lnTo>
                  <a:lnTo>
                    <a:pt x="441" y="201"/>
                  </a:lnTo>
                  <a:lnTo>
                    <a:pt x="441" y="201"/>
                  </a:lnTo>
                  <a:lnTo>
                    <a:pt x="441" y="202"/>
                  </a:lnTo>
                  <a:lnTo>
                    <a:pt x="440" y="202"/>
                  </a:lnTo>
                  <a:lnTo>
                    <a:pt x="441" y="203"/>
                  </a:lnTo>
                  <a:lnTo>
                    <a:pt x="441" y="204"/>
                  </a:lnTo>
                  <a:lnTo>
                    <a:pt x="441" y="204"/>
                  </a:lnTo>
                  <a:lnTo>
                    <a:pt x="441" y="204"/>
                  </a:lnTo>
                  <a:lnTo>
                    <a:pt x="442" y="204"/>
                  </a:lnTo>
                  <a:lnTo>
                    <a:pt x="442" y="205"/>
                  </a:lnTo>
                  <a:lnTo>
                    <a:pt x="442" y="206"/>
                  </a:lnTo>
                  <a:lnTo>
                    <a:pt x="442" y="207"/>
                  </a:lnTo>
                  <a:lnTo>
                    <a:pt x="442" y="208"/>
                  </a:lnTo>
                  <a:lnTo>
                    <a:pt x="443" y="209"/>
                  </a:lnTo>
                  <a:lnTo>
                    <a:pt x="444" y="209"/>
                  </a:lnTo>
                  <a:lnTo>
                    <a:pt x="445" y="209"/>
                  </a:lnTo>
                  <a:lnTo>
                    <a:pt x="445" y="210"/>
                  </a:lnTo>
                  <a:lnTo>
                    <a:pt x="445" y="210"/>
                  </a:lnTo>
                  <a:lnTo>
                    <a:pt x="445" y="212"/>
                  </a:lnTo>
                  <a:lnTo>
                    <a:pt x="446" y="212"/>
                  </a:lnTo>
                  <a:lnTo>
                    <a:pt x="446" y="213"/>
                  </a:lnTo>
                  <a:lnTo>
                    <a:pt x="447" y="213"/>
                  </a:lnTo>
                  <a:lnTo>
                    <a:pt x="447" y="213"/>
                  </a:lnTo>
                  <a:lnTo>
                    <a:pt x="447" y="213"/>
                  </a:lnTo>
                  <a:lnTo>
                    <a:pt x="448" y="216"/>
                  </a:lnTo>
                  <a:lnTo>
                    <a:pt x="449" y="217"/>
                  </a:lnTo>
                  <a:lnTo>
                    <a:pt x="450" y="217"/>
                  </a:lnTo>
                  <a:lnTo>
                    <a:pt x="449" y="218"/>
                  </a:lnTo>
                  <a:lnTo>
                    <a:pt x="450" y="219"/>
                  </a:lnTo>
                  <a:lnTo>
                    <a:pt x="449" y="219"/>
                  </a:lnTo>
                  <a:lnTo>
                    <a:pt x="449" y="220"/>
                  </a:lnTo>
                  <a:lnTo>
                    <a:pt x="448" y="221"/>
                  </a:lnTo>
                  <a:lnTo>
                    <a:pt x="448" y="221"/>
                  </a:lnTo>
                  <a:lnTo>
                    <a:pt x="448" y="222"/>
                  </a:lnTo>
                  <a:lnTo>
                    <a:pt x="449" y="223"/>
                  </a:lnTo>
                  <a:lnTo>
                    <a:pt x="448" y="225"/>
                  </a:lnTo>
                  <a:lnTo>
                    <a:pt x="448" y="225"/>
                  </a:lnTo>
                  <a:lnTo>
                    <a:pt x="449" y="227"/>
                  </a:lnTo>
                  <a:lnTo>
                    <a:pt x="450" y="227"/>
                  </a:lnTo>
                  <a:lnTo>
                    <a:pt x="450" y="227"/>
                  </a:lnTo>
                  <a:lnTo>
                    <a:pt x="450" y="227"/>
                  </a:lnTo>
                  <a:lnTo>
                    <a:pt x="451" y="228"/>
                  </a:lnTo>
                  <a:lnTo>
                    <a:pt x="451" y="231"/>
                  </a:lnTo>
                  <a:lnTo>
                    <a:pt x="451" y="232"/>
                  </a:lnTo>
                  <a:lnTo>
                    <a:pt x="451" y="234"/>
                  </a:lnTo>
                  <a:lnTo>
                    <a:pt x="452" y="236"/>
                  </a:lnTo>
                  <a:lnTo>
                    <a:pt x="452" y="237"/>
                  </a:lnTo>
                  <a:lnTo>
                    <a:pt x="453" y="238"/>
                  </a:lnTo>
                  <a:lnTo>
                    <a:pt x="454" y="238"/>
                  </a:lnTo>
                  <a:lnTo>
                    <a:pt x="455" y="238"/>
                  </a:lnTo>
                  <a:lnTo>
                    <a:pt x="455" y="238"/>
                  </a:lnTo>
                  <a:lnTo>
                    <a:pt x="456" y="238"/>
                  </a:lnTo>
                  <a:lnTo>
                    <a:pt x="456" y="238"/>
                  </a:lnTo>
                  <a:lnTo>
                    <a:pt x="457" y="239"/>
                  </a:lnTo>
                  <a:lnTo>
                    <a:pt x="457" y="240"/>
                  </a:lnTo>
                  <a:lnTo>
                    <a:pt x="456" y="241"/>
                  </a:lnTo>
                  <a:lnTo>
                    <a:pt x="456" y="242"/>
                  </a:lnTo>
                  <a:lnTo>
                    <a:pt x="455" y="243"/>
                  </a:lnTo>
                  <a:lnTo>
                    <a:pt x="455" y="243"/>
                  </a:lnTo>
                  <a:lnTo>
                    <a:pt x="455" y="243"/>
                  </a:lnTo>
                  <a:lnTo>
                    <a:pt x="456" y="243"/>
                  </a:lnTo>
                  <a:lnTo>
                    <a:pt x="456" y="244"/>
                  </a:lnTo>
                  <a:lnTo>
                    <a:pt x="456" y="245"/>
                  </a:lnTo>
                  <a:lnTo>
                    <a:pt x="456" y="246"/>
                  </a:lnTo>
                  <a:lnTo>
                    <a:pt x="455" y="247"/>
                  </a:lnTo>
                  <a:lnTo>
                    <a:pt x="455" y="247"/>
                  </a:lnTo>
                  <a:lnTo>
                    <a:pt x="456" y="247"/>
                  </a:lnTo>
                  <a:lnTo>
                    <a:pt x="456" y="247"/>
                  </a:lnTo>
                  <a:lnTo>
                    <a:pt x="456" y="248"/>
                  </a:lnTo>
                  <a:lnTo>
                    <a:pt x="455" y="249"/>
                  </a:lnTo>
                  <a:lnTo>
                    <a:pt x="455" y="249"/>
                  </a:lnTo>
                  <a:lnTo>
                    <a:pt x="455" y="249"/>
                  </a:lnTo>
                  <a:lnTo>
                    <a:pt x="454" y="249"/>
                  </a:lnTo>
                  <a:lnTo>
                    <a:pt x="454" y="251"/>
                  </a:lnTo>
                  <a:lnTo>
                    <a:pt x="454" y="251"/>
                  </a:lnTo>
                  <a:lnTo>
                    <a:pt x="453" y="251"/>
                  </a:lnTo>
                  <a:lnTo>
                    <a:pt x="454" y="251"/>
                  </a:lnTo>
                  <a:lnTo>
                    <a:pt x="454" y="252"/>
                  </a:lnTo>
                  <a:lnTo>
                    <a:pt x="453" y="252"/>
                  </a:lnTo>
                  <a:lnTo>
                    <a:pt x="453" y="253"/>
                  </a:lnTo>
                  <a:lnTo>
                    <a:pt x="453" y="253"/>
                  </a:lnTo>
                  <a:lnTo>
                    <a:pt x="453" y="253"/>
                  </a:lnTo>
                  <a:lnTo>
                    <a:pt x="453" y="253"/>
                  </a:lnTo>
                  <a:lnTo>
                    <a:pt x="453" y="253"/>
                  </a:lnTo>
                  <a:lnTo>
                    <a:pt x="452" y="254"/>
                  </a:lnTo>
                  <a:lnTo>
                    <a:pt x="452" y="253"/>
                  </a:lnTo>
                  <a:lnTo>
                    <a:pt x="452" y="253"/>
                  </a:lnTo>
                  <a:lnTo>
                    <a:pt x="451" y="254"/>
                  </a:lnTo>
                  <a:lnTo>
                    <a:pt x="451" y="254"/>
                  </a:lnTo>
                  <a:lnTo>
                    <a:pt x="449" y="256"/>
                  </a:lnTo>
                  <a:lnTo>
                    <a:pt x="449" y="257"/>
                  </a:lnTo>
                  <a:lnTo>
                    <a:pt x="449" y="257"/>
                  </a:lnTo>
                  <a:lnTo>
                    <a:pt x="450" y="257"/>
                  </a:lnTo>
                  <a:lnTo>
                    <a:pt x="450" y="257"/>
                  </a:lnTo>
                  <a:lnTo>
                    <a:pt x="451" y="257"/>
                  </a:lnTo>
                  <a:lnTo>
                    <a:pt x="451" y="258"/>
                  </a:lnTo>
                  <a:lnTo>
                    <a:pt x="451" y="258"/>
                  </a:lnTo>
                  <a:lnTo>
                    <a:pt x="451" y="258"/>
                  </a:lnTo>
                  <a:lnTo>
                    <a:pt x="451" y="259"/>
                  </a:lnTo>
                  <a:lnTo>
                    <a:pt x="451" y="259"/>
                  </a:lnTo>
                  <a:lnTo>
                    <a:pt x="451" y="259"/>
                  </a:lnTo>
                  <a:lnTo>
                    <a:pt x="451" y="259"/>
                  </a:lnTo>
                  <a:lnTo>
                    <a:pt x="452" y="260"/>
                  </a:lnTo>
                  <a:lnTo>
                    <a:pt x="452" y="264"/>
                  </a:lnTo>
                  <a:lnTo>
                    <a:pt x="452" y="264"/>
                  </a:lnTo>
                  <a:lnTo>
                    <a:pt x="451" y="264"/>
                  </a:lnTo>
                  <a:lnTo>
                    <a:pt x="452" y="264"/>
                  </a:lnTo>
                  <a:lnTo>
                    <a:pt x="452" y="265"/>
                  </a:lnTo>
                  <a:lnTo>
                    <a:pt x="452" y="266"/>
                  </a:lnTo>
                  <a:lnTo>
                    <a:pt x="453" y="266"/>
                  </a:lnTo>
                  <a:lnTo>
                    <a:pt x="452" y="268"/>
                  </a:lnTo>
                  <a:lnTo>
                    <a:pt x="452" y="269"/>
                  </a:lnTo>
                  <a:lnTo>
                    <a:pt x="451" y="269"/>
                  </a:lnTo>
                  <a:lnTo>
                    <a:pt x="451" y="269"/>
                  </a:lnTo>
                  <a:lnTo>
                    <a:pt x="451" y="269"/>
                  </a:lnTo>
                  <a:lnTo>
                    <a:pt x="451" y="269"/>
                  </a:lnTo>
                  <a:lnTo>
                    <a:pt x="451" y="269"/>
                  </a:lnTo>
                  <a:lnTo>
                    <a:pt x="450" y="269"/>
                  </a:lnTo>
                  <a:lnTo>
                    <a:pt x="450" y="269"/>
                  </a:lnTo>
                  <a:lnTo>
                    <a:pt x="448" y="269"/>
                  </a:lnTo>
                  <a:lnTo>
                    <a:pt x="448" y="270"/>
                  </a:lnTo>
                  <a:lnTo>
                    <a:pt x="447" y="271"/>
                  </a:lnTo>
                  <a:lnTo>
                    <a:pt x="447" y="271"/>
                  </a:lnTo>
                  <a:lnTo>
                    <a:pt x="448" y="271"/>
                  </a:lnTo>
                  <a:lnTo>
                    <a:pt x="448" y="272"/>
                  </a:lnTo>
                  <a:lnTo>
                    <a:pt x="448" y="273"/>
                  </a:lnTo>
                  <a:lnTo>
                    <a:pt x="447" y="273"/>
                  </a:lnTo>
                  <a:lnTo>
                    <a:pt x="447" y="274"/>
                  </a:lnTo>
                  <a:lnTo>
                    <a:pt x="447" y="274"/>
                  </a:lnTo>
                  <a:lnTo>
                    <a:pt x="447" y="274"/>
                  </a:lnTo>
                  <a:lnTo>
                    <a:pt x="448" y="274"/>
                  </a:lnTo>
                  <a:lnTo>
                    <a:pt x="448" y="274"/>
                  </a:lnTo>
                  <a:lnTo>
                    <a:pt x="449" y="274"/>
                  </a:lnTo>
                  <a:lnTo>
                    <a:pt x="449" y="274"/>
                  </a:lnTo>
                  <a:lnTo>
                    <a:pt x="449" y="274"/>
                  </a:lnTo>
                  <a:lnTo>
                    <a:pt x="449" y="276"/>
                  </a:lnTo>
                  <a:lnTo>
                    <a:pt x="449" y="276"/>
                  </a:lnTo>
                  <a:lnTo>
                    <a:pt x="449" y="277"/>
                  </a:lnTo>
                  <a:lnTo>
                    <a:pt x="448" y="277"/>
                  </a:lnTo>
                  <a:lnTo>
                    <a:pt x="448" y="277"/>
                  </a:lnTo>
                  <a:lnTo>
                    <a:pt x="447" y="277"/>
                  </a:lnTo>
                  <a:lnTo>
                    <a:pt x="447" y="277"/>
                  </a:lnTo>
                  <a:lnTo>
                    <a:pt x="447" y="277"/>
                  </a:lnTo>
                  <a:lnTo>
                    <a:pt x="447" y="277"/>
                  </a:lnTo>
                  <a:lnTo>
                    <a:pt x="447" y="277"/>
                  </a:lnTo>
                  <a:lnTo>
                    <a:pt x="447" y="277"/>
                  </a:lnTo>
                  <a:lnTo>
                    <a:pt x="447" y="278"/>
                  </a:lnTo>
                  <a:lnTo>
                    <a:pt x="447" y="278"/>
                  </a:lnTo>
                  <a:lnTo>
                    <a:pt x="447" y="279"/>
                  </a:lnTo>
                  <a:lnTo>
                    <a:pt x="447" y="278"/>
                  </a:lnTo>
                  <a:lnTo>
                    <a:pt x="447" y="278"/>
                  </a:lnTo>
                  <a:lnTo>
                    <a:pt x="447" y="280"/>
                  </a:lnTo>
                  <a:lnTo>
                    <a:pt x="447" y="280"/>
                  </a:lnTo>
                  <a:lnTo>
                    <a:pt x="447" y="281"/>
                  </a:lnTo>
                  <a:lnTo>
                    <a:pt x="447" y="281"/>
                  </a:lnTo>
                  <a:lnTo>
                    <a:pt x="447" y="281"/>
                  </a:lnTo>
                  <a:lnTo>
                    <a:pt x="447" y="282"/>
                  </a:lnTo>
                  <a:lnTo>
                    <a:pt x="447" y="282"/>
                  </a:lnTo>
                  <a:lnTo>
                    <a:pt x="447" y="282"/>
                  </a:lnTo>
                  <a:lnTo>
                    <a:pt x="447" y="282"/>
                  </a:lnTo>
                  <a:lnTo>
                    <a:pt x="447" y="283"/>
                  </a:lnTo>
                  <a:lnTo>
                    <a:pt x="445" y="284"/>
                  </a:lnTo>
                  <a:lnTo>
                    <a:pt x="444" y="282"/>
                  </a:lnTo>
                  <a:lnTo>
                    <a:pt x="444" y="281"/>
                  </a:lnTo>
                  <a:lnTo>
                    <a:pt x="443" y="281"/>
                  </a:lnTo>
                  <a:lnTo>
                    <a:pt x="443" y="281"/>
                  </a:lnTo>
                  <a:lnTo>
                    <a:pt x="442" y="281"/>
                  </a:lnTo>
                  <a:lnTo>
                    <a:pt x="442" y="281"/>
                  </a:lnTo>
                  <a:lnTo>
                    <a:pt x="442" y="282"/>
                  </a:lnTo>
                  <a:lnTo>
                    <a:pt x="442" y="282"/>
                  </a:lnTo>
                  <a:lnTo>
                    <a:pt x="442" y="281"/>
                  </a:lnTo>
                  <a:lnTo>
                    <a:pt x="441" y="280"/>
                  </a:lnTo>
                  <a:lnTo>
                    <a:pt x="441" y="279"/>
                  </a:lnTo>
                  <a:lnTo>
                    <a:pt x="441" y="277"/>
                  </a:lnTo>
                  <a:lnTo>
                    <a:pt x="441" y="277"/>
                  </a:lnTo>
                  <a:lnTo>
                    <a:pt x="441" y="277"/>
                  </a:lnTo>
                  <a:lnTo>
                    <a:pt x="441" y="277"/>
                  </a:lnTo>
                  <a:lnTo>
                    <a:pt x="441" y="276"/>
                  </a:lnTo>
                  <a:lnTo>
                    <a:pt x="440" y="275"/>
                  </a:lnTo>
                  <a:lnTo>
                    <a:pt x="440" y="275"/>
                  </a:lnTo>
                  <a:lnTo>
                    <a:pt x="440" y="274"/>
                  </a:lnTo>
                  <a:lnTo>
                    <a:pt x="439" y="274"/>
                  </a:lnTo>
                  <a:lnTo>
                    <a:pt x="439" y="274"/>
                  </a:lnTo>
                  <a:lnTo>
                    <a:pt x="439" y="273"/>
                  </a:lnTo>
                  <a:lnTo>
                    <a:pt x="438" y="271"/>
                  </a:lnTo>
                  <a:lnTo>
                    <a:pt x="438" y="271"/>
                  </a:lnTo>
                  <a:lnTo>
                    <a:pt x="438" y="270"/>
                  </a:lnTo>
                  <a:lnTo>
                    <a:pt x="438" y="270"/>
                  </a:lnTo>
                  <a:lnTo>
                    <a:pt x="438" y="270"/>
                  </a:lnTo>
                  <a:lnTo>
                    <a:pt x="437" y="269"/>
                  </a:lnTo>
                  <a:lnTo>
                    <a:pt x="437" y="269"/>
                  </a:lnTo>
                  <a:lnTo>
                    <a:pt x="436" y="268"/>
                  </a:lnTo>
                  <a:lnTo>
                    <a:pt x="436" y="267"/>
                  </a:lnTo>
                  <a:lnTo>
                    <a:pt x="435" y="267"/>
                  </a:lnTo>
                  <a:lnTo>
                    <a:pt x="434" y="267"/>
                  </a:lnTo>
                  <a:lnTo>
                    <a:pt x="434" y="266"/>
                  </a:lnTo>
                  <a:lnTo>
                    <a:pt x="433" y="266"/>
                  </a:lnTo>
                  <a:lnTo>
                    <a:pt x="433" y="267"/>
                  </a:lnTo>
                  <a:lnTo>
                    <a:pt x="433" y="267"/>
                  </a:lnTo>
                  <a:lnTo>
                    <a:pt x="433" y="266"/>
                  </a:lnTo>
                  <a:lnTo>
                    <a:pt x="433" y="266"/>
                  </a:lnTo>
                  <a:lnTo>
                    <a:pt x="433" y="266"/>
                  </a:lnTo>
                  <a:lnTo>
                    <a:pt x="434" y="265"/>
                  </a:lnTo>
                  <a:lnTo>
                    <a:pt x="434" y="265"/>
                  </a:lnTo>
                  <a:lnTo>
                    <a:pt x="433" y="264"/>
                  </a:lnTo>
                  <a:lnTo>
                    <a:pt x="433" y="264"/>
                  </a:lnTo>
                  <a:lnTo>
                    <a:pt x="433" y="264"/>
                  </a:lnTo>
                  <a:lnTo>
                    <a:pt x="433" y="263"/>
                  </a:lnTo>
                  <a:lnTo>
                    <a:pt x="433" y="262"/>
                  </a:lnTo>
                  <a:lnTo>
                    <a:pt x="433" y="261"/>
                  </a:lnTo>
                  <a:lnTo>
                    <a:pt x="433" y="261"/>
                  </a:lnTo>
                  <a:lnTo>
                    <a:pt x="433" y="260"/>
                  </a:lnTo>
                  <a:lnTo>
                    <a:pt x="434" y="260"/>
                  </a:lnTo>
                  <a:lnTo>
                    <a:pt x="434" y="259"/>
                  </a:lnTo>
                  <a:lnTo>
                    <a:pt x="434" y="259"/>
                  </a:lnTo>
                  <a:lnTo>
                    <a:pt x="434" y="258"/>
                  </a:lnTo>
                  <a:lnTo>
                    <a:pt x="434" y="258"/>
                  </a:lnTo>
                  <a:lnTo>
                    <a:pt x="433" y="257"/>
                  </a:lnTo>
                  <a:lnTo>
                    <a:pt x="433" y="257"/>
                  </a:lnTo>
                  <a:lnTo>
                    <a:pt x="434" y="258"/>
                  </a:lnTo>
                  <a:lnTo>
                    <a:pt x="434" y="258"/>
                  </a:lnTo>
                  <a:lnTo>
                    <a:pt x="434" y="256"/>
                  </a:lnTo>
                  <a:lnTo>
                    <a:pt x="434" y="256"/>
                  </a:lnTo>
                  <a:lnTo>
                    <a:pt x="434" y="256"/>
                  </a:lnTo>
                  <a:lnTo>
                    <a:pt x="435" y="256"/>
                  </a:lnTo>
                  <a:lnTo>
                    <a:pt x="435" y="256"/>
                  </a:lnTo>
                  <a:lnTo>
                    <a:pt x="437" y="256"/>
                  </a:lnTo>
                  <a:lnTo>
                    <a:pt x="437" y="255"/>
                  </a:lnTo>
                  <a:lnTo>
                    <a:pt x="437" y="255"/>
                  </a:lnTo>
                  <a:lnTo>
                    <a:pt x="438" y="254"/>
                  </a:lnTo>
                  <a:lnTo>
                    <a:pt x="438" y="254"/>
                  </a:lnTo>
                  <a:lnTo>
                    <a:pt x="438" y="255"/>
                  </a:lnTo>
                  <a:lnTo>
                    <a:pt x="438" y="255"/>
                  </a:lnTo>
                  <a:lnTo>
                    <a:pt x="438" y="256"/>
                  </a:lnTo>
                  <a:lnTo>
                    <a:pt x="438" y="255"/>
                  </a:lnTo>
                  <a:lnTo>
                    <a:pt x="439" y="256"/>
                  </a:lnTo>
                  <a:lnTo>
                    <a:pt x="439" y="256"/>
                  </a:lnTo>
                  <a:lnTo>
                    <a:pt x="438" y="256"/>
                  </a:lnTo>
                  <a:lnTo>
                    <a:pt x="438" y="256"/>
                  </a:lnTo>
                  <a:lnTo>
                    <a:pt x="438" y="256"/>
                  </a:lnTo>
                  <a:lnTo>
                    <a:pt x="439" y="256"/>
                  </a:lnTo>
                  <a:lnTo>
                    <a:pt x="439" y="256"/>
                  </a:lnTo>
                  <a:lnTo>
                    <a:pt x="439" y="256"/>
                  </a:lnTo>
                  <a:lnTo>
                    <a:pt x="439" y="256"/>
                  </a:lnTo>
                  <a:lnTo>
                    <a:pt x="438" y="255"/>
                  </a:lnTo>
                  <a:lnTo>
                    <a:pt x="438" y="255"/>
                  </a:lnTo>
                  <a:lnTo>
                    <a:pt x="439" y="255"/>
                  </a:lnTo>
                  <a:lnTo>
                    <a:pt x="439" y="255"/>
                  </a:lnTo>
                  <a:lnTo>
                    <a:pt x="439" y="255"/>
                  </a:lnTo>
                  <a:lnTo>
                    <a:pt x="440" y="255"/>
                  </a:lnTo>
                  <a:lnTo>
                    <a:pt x="439" y="255"/>
                  </a:lnTo>
                  <a:lnTo>
                    <a:pt x="439" y="254"/>
                  </a:lnTo>
                  <a:lnTo>
                    <a:pt x="439" y="254"/>
                  </a:lnTo>
                  <a:lnTo>
                    <a:pt x="438" y="254"/>
                  </a:lnTo>
                  <a:lnTo>
                    <a:pt x="438" y="254"/>
                  </a:lnTo>
                  <a:lnTo>
                    <a:pt x="438" y="254"/>
                  </a:lnTo>
                  <a:lnTo>
                    <a:pt x="438" y="253"/>
                  </a:lnTo>
                  <a:lnTo>
                    <a:pt x="437" y="253"/>
                  </a:lnTo>
                  <a:lnTo>
                    <a:pt x="438" y="253"/>
                  </a:lnTo>
                  <a:lnTo>
                    <a:pt x="438" y="252"/>
                  </a:lnTo>
                  <a:lnTo>
                    <a:pt x="438" y="252"/>
                  </a:lnTo>
                  <a:lnTo>
                    <a:pt x="439" y="253"/>
                  </a:lnTo>
                  <a:lnTo>
                    <a:pt x="439" y="253"/>
                  </a:lnTo>
                  <a:lnTo>
                    <a:pt x="439" y="253"/>
                  </a:lnTo>
                  <a:lnTo>
                    <a:pt x="440" y="253"/>
                  </a:lnTo>
                  <a:lnTo>
                    <a:pt x="440" y="253"/>
                  </a:lnTo>
                  <a:lnTo>
                    <a:pt x="440" y="253"/>
                  </a:lnTo>
                  <a:lnTo>
                    <a:pt x="440" y="252"/>
                  </a:lnTo>
                  <a:lnTo>
                    <a:pt x="439" y="252"/>
                  </a:lnTo>
                  <a:lnTo>
                    <a:pt x="439" y="251"/>
                  </a:lnTo>
                  <a:lnTo>
                    <a:pt x="440" y="251"/>
                  </a:lnTo>
                  <a:lnTo>
                    <a:pt x="440" y="251"/>
                  </a:lnTo>
                  <a:lnTo>
                    <a:pt x="440" y="251"/>
                  </a:lnTo>
                  <a:lnTo>
                    <a:pt x="440" y="251"/>
                  </a:lnTo>
                  <a:lnTo>
                    <a:pt x="440" y="250"/>
                  </a:lnTo>
                  <a:lnTo>
                    <a:pt x="440" y="249"/>
                  </a:lnTo>
                  <a:lnTo>
                    <a:pt x="440" y="249"/>
                  </a:lnTo>
                  <a:lnTo>
                    <a:pt x="440" y="249"/>
                  </a:lnTo>
                  <a:lnTo>
                    <a:pt x="440" y="249"/>
                  </a:lnTo>
                  <a:lnTo>
                    <a:pt x="440" y="248"/>
                  </a:lnTo>
                  <a:lnTo>
                    <a:pt x="439" y="247"/>
                  </a:lnTo>
                  <a:lnTo>
                    <a:pt x="440" y="247"/>
                  </a:lnTo>
                  <a:lnTo>
                    <a:pt x="440" y="247"/>
                  </a:lnTo>
                  <a:lnTo>
                    <a:pt x="440" y="247"/>
                  </a:lnTo>
                  <a:lnTo>
                    <a:pt x="440" y="247"/>
                  </a:lnTo>
                  <a:lnTo>
                    <a:pt x="439" y="247"/>
                  </a:lnTo>
                  <a:lnTo>
                    <a:pt x="439" y="247"/>
                  </a:lnTo>
                  <a:lnTo>
                    <a:pt x="439" y="247"/>
                  </a:lnTo>
                  <a:lnTo>
                    <a:pt x="439" y="247"/>
                  </a:lnTo>
                  <a:lnTo>
                    <a:pt x="439" y="247"/>
                  </a:lnTo>
                  <a:lnTo>
                    <a:pt x="439" y="247"/>
                  </a:lnTo>
                  <a:lnTo>
                    <a:pt x="438" y="247"/>
                  </a:lnTo>
                  <a:lnTo>
                    <a:pt x="438" y="247"/>
                  </a:lnTo>
                  <a:lnTo>
                    <a:pt x="437" y="247"/>
                  </a:lnTo>
                  <a:lnTo>
                    <a:pt x="437" y="247"/>
                  </a:lnTo>
                  <a:lnTo>
                    <a:pt x="436" y="247"/>
                  </a:lnTo>
                  <a:lnTo>
                    <a:pt x="436" y="247"/>
                  </a:lnTo>
                  <a:lnTo>
                    <a:pt x="437" y="247"/>
                  </a:lnTo>
                  <a:lnTo>
                    <a:pt x="437" y="247"/>
                  </a:lnTo>
                  <a:lnTo>
                    <a:pt x="438" y="247"/>
                  </a:lnTo>
                  <a:lnTo>
                    <a:pt x="438" y="247"/>
                  </a:lnTo>
                  <a:lnTo>
                    <a:pt x="438" y="247"/>
                  </a:lnTo>
                  <a:lnTo>
                    <a:pt x="438" y="247"/>
                  </a:lnTo>
                  <a:lnTo>
                    <a:pt x="438" y="247"/>
                  </a:lnTo>
                  <a:lnTo>
                    <a:pt x="438" y="247"/>
                  </a:lnTo>
                  <a:lnTo>
                    <a:pt x="438" y="246"/>
                  </a:lnTo>
                  <a:lnTo>
                    <a:pt x="439" y="246"/>
                  </a:lnTo>
                  <a:lnTo>
                    <a:pt x="438" y="245"/>
                  </a:lnTo>
                  <a:lnTo>
                    <a:pt x="440" y="244"/>
                  </a:lnTo>
                  <a:lnTo>
                    <a:pt x="440" y="244"/>
                  </a:lnTo>
                  <a:lnTo>
                    <a:pt x="440" y="244"/>
                  </a:lnTo>
                  <a:lnTo>
                    <a:pt x="439" y="244"/>
                  </a:lnTo>
                  <a:lnTo>
                    <a:pt x="439" y="244"/>
                  </a:lnTo>
                  <a:lnTo>
                    <a:pt x="439" y="244"/>
                  </a:lnTo>
                  <a:lnTo>
                    <a:pt x="439" y="244"/>
                  </a:lnTo>
                  <a:lnTo>
                    <a:pt x="439" y="243"/>
                  </a:lnTo>
                  <a:lnTo>
                    <a:pt x="439" y="243"/>
                  </a:lnTo>
                  <a:lnTo>
                    <a:pt x="439" y="243"/>
                  </a:lnTo>
                  <a:lnTo>
                    <a:pt x="439" y="243"/>
                  </a:lnTo>
                  <a:lnTo>
                    <a:pt x="438" y="243"/>
                  </a:lnTo>
                  <a:lnTo>
                    <a:pt x="439" y="243"/>
                  </a:lnTo>
                  <a:lnTo>
                    <a:pt x="438" y="243"/>
                  </a:lnTo>
                  <a:lnTo>
                    <a:pt x="439" y="242"/>
                  </a:lnTo>
                  <a:lnTo>
                    <a:pt x="439" y="242"/>
                  </a:lnTo>
                  <a:lnTo>
                    <a:pt x="438" y="242"/>
                  </a:lnTo>
                  <a:lnTo>
                    <a:pt x="440" y="240"/>
                  </a:lnTo>
                  <a:lnTo>
                    <a:pt x="441" y="240"/>
                  </a:lnTo>
                  <a:lnTo>
                    <a:pt x="440" y="240"/>
                  </a:lnTo>
                  <a:lnTo>
                    <a:pt x="440" y="240"/>
                  </a:lnTo>
                  <a:lnTo>
                    <a:pt x="440" y="240"/>
                  </a:lnTo>
                  <a:lnTo>
                    <a:pt x="439" y="240"/>
                  </a:lnTo>
                  <a:lnTo>
                    <a:pt x="439" y="240"/>
                  </a:lnTo>
                  <a:lnTo>
                    <a:pt x="438" y="240"/>
                  </a:lnTo>
                  <a:lnTo>
                    <a:pt x="438" y="239"/>
                  </a:lnTo>
                  <a:lnTo>
                    <a:pt x="438" y="239"/>
                  </a:lnTo>
                  <a:lnTo>
                    <a:pt x="438" y="239"/>
                  </a:lnTo>
                  <a:lnTo>
                    <a:pt x="439" y="239"/>
                  </a:lnTo>
                  <a:lnTo>
                    <a:pt x="439" y="238"/>
                  </a:lnTo>
                  <a:lnTo>
                    <a:pt x="439" y="238"/>
                  </a:lnTo>
                  <a:lnTo>
                    <a:pt x="439" y="237"/>
                  </a:lnTo>
                  <a:lnTo>
                    <a:pt x="439" y="237"/>
                  </a:lnTo>
                  <a:lnTo>
                    <a:pt x="438" y="237"/>
                  </a:lnTo>
                  <a:lnTo>
                    <a:pt x="438" y="237"/>
                  </a:lnTo>
                  <a:lnTo>
                    <a:pt x="438" y="235"/>
                  </a:lnTo>
                  <a:lnTo>
                    <a:pt x="438" y="234"/>
                  </a:lnTo>
                  <a:lnTo>
                    <a:pt x="438" y="234"/>
                  </a:lnTo>
                  <a:lnTo>
                    <a:pt x="438" y="234"/>
                  </a:lnTo>
                  <a:lnTo>
                    <a:pt x="437" y="234"/>
                  </a:lnTo>
                  <a:lnTo>
                    <a:pt x="438" y="234"/>
                  </a:lnTo>
                  <a:lnTo>
                    <a:pt x="438" y="233"/>
                  </a:lnTo>
                  <a:lnTo>
                    <a:pt x="437" y="233"/>
                  </a:lnTo>
                  <a:lnTo>
                    <a:pt x="437" y="232"/>
                  </a:lnTo>
                  <a:lnTo>
                    <a:pt x="437" y="232"/>
                  </a:lnTo>
                  <a:lnTo>
                    <a:pt x="437" y="231"/>
                  </a:lnTo>
                  <a:lnTo>
                    <a:pt x="437" y="231"/>
                  </a:lnTo>
                  <a:lnTo>
                    <a:pt x="437" y="231"/>
                  </a:lnTo>
                  <a:lnTo>
                    <a:pt x="437" y="231"/>
                  </a:lnTo>
                  <a:lnTo>
                    <a:pt x="437" y="230"/>
                  </a:lnTo>
                  <a:lnTo>
                    <a:pt x="438" y="230"/>
                  </a:lnTo>
                  <a:lnTo>
                    <a:pt x="437" y="230"/>
                  </a:lnTo>
                  <a:lnTo>
                    <a:pt x="436" y="230"/>
                  </a:lnTo>
                  <a:lnTo>
                    <a:pt x="437" y="228"/>
                  </a:lnTo>
                  <a:lnTo>
                    <a:pt x="436" y="227"/>
                  </a:lnTo>
                  <a:lnTo>
                    <a:pt x="436" y="227"/>
                  </a:lnTo>
                  <a:lnTo>
                    <a:pt x="436" y="226"/>
                  </a:lnTo>
                  <a:lnTo>
                    <a:pt x="436" y="226"/>
                  </a:lnTo>
                  <a:lnTo>
                    <a:pt x="435" y="225"/>
                  </a:lnTo>
                  <a:lnTo>
                    <a:pt x="435" y="225"/>
                  </a:lnTo>
                  <a:lnTo>
                    <a:pt x="434" y="225"/>
                  </a:lnTo>
                  <a:lnTo>
                    <a:pt x="434" y="225"/>
                  </a:lnTo>
                  <a:lnTo>
                    <a:pt x="434" y="225"/>
                  </a:lnTo>
                  <a:lnTo>
                    <a:pt x="434" y="225"/>
                  </a:lnTo>
                  <a:lnTo>
                    <a:pt x="434" y="225"/>
                  </a:lnTo>
                  <a:lnTo>
                    <a:pt x="434" y="226"/>
                  </a:lnTo>
                  <a:lnTo>
                    <a:pt x="434" y="226"/>
                  </a:lnTo>
                  <a:lnTo>
                    <a:pt x="433" y="226"/>
                  </a:lnTo>
                  <a:lnTo>
                    <a:pt x="432" y="226"/>
                  </a:lnTo>
                  <a:lnTo>
                    <a:pt x="432" y="225"/>
                  </a:lnTo>
                  <a:lnTo>
                    <a:pt x="431" y="225"/>
                  </a:lnTo>
                  <a:lnTo>
                    <a:pt x="431" y="225"/>
                  </a:lnTo>
                  <a:lnTo>
                    <a:pt x="431" y="225"/>
                  </a:lnTo>
                  <a:lnTo>
                    <a:pt x="431" y="225"/>
                  </a:lnTo>
                  <a:lnTo>
                    <a:pt x="431" y="224"/>
                  </a:lnTo>
                  <a:lnTo>
                    <a:pt x="430" y="224"/>
                  </a:lnTo>
                  <a:lnTo>
                    <a:pt x="429" y="222"/>
                  </a:lnTo>
                  <a:lnTo>
                    <a:pt x="429" y="222"/>
                  </a:lnTo>
                  <a:lnTo>
                    <a:pt x="429" y="222"/>
                  </a:lnTo>
                  <a:lnTo>
                    <a:pt x="429" y="221"/>
                  </a:lnTo>
                  <a:lnTo>
                    <a:pt x="429" y="221"/>
                  </a:lnTo>
                  <a:lnTo>
                    <a:pt x="429" y="221"/>
                  </a:lnTo>
                  <a:lnTo>
                    <a:pt x="429" y="221"/>
                  </a:lnTo>
                  <a:lnTo>
                    <a:pt x="429" y="221"/>
                  </a:lnTo>
                  <a:lnTo>
                    <a:pt x="428" y="221"/>
                  </a:lnTo>
                  <a:lnTo>
                    <a:pt x="428" y="221"/>
                  </a:lnTo>
                  <a:lnTo>
                    <a:pt x="428" y="220"/>
                  </a:lnTo>
                  <a:lnTo>
                    <a:pt x="427" y="218"/>
                  </a:lnTo>
                  <a:lnTo>
                    <a:pt x="425" y="218"/>
                  </a:lnTo>
                  <a:lnTo>
                    <a:pt x="424" y="217"/>
                  </a:lnTo>
                  <a:lnTo>
                    <a:pt x="422" y="217"/>
                  </a:lnTo>
                  <a:lnTo>
                    <a:pt x="422" y="217"/>
                  </a:lnTo>
                  <a:lnTo>
                    <a:pt x="423" y="217"/>
                  </a:lnTo>
                  <a:lnTo>
                    <a:pt x="422" y="217"/>
                  </a:lnTo>
                  <a:lnTo>
                    <a:pt x="421" y="217"/>
                  </a:lnTo>
                  <a:lnTo>
                    <a:pt x="421" y="216"/>
                  </a:lnTo>
                  <a:lnTo>
                    <a:pt x="420" y="216"/>
                  </a:lnTo>
                  <a:lnTo>
                    <a:pt x="420" y="216"/>
                  </a:lnTo>
                  <a:lnTo>
                    <a:pt x="420" y="215"/>
                  </a:lnTo>
                  <a:lnTo>
                    <a:pt x="419" y="215"/>
                  </a:lnTo>
                  <a:lnTo>
                    <a:pt x="418" y="214"/>
                  </a:lnTo>
                  <a:lnTo>
                    <a:pt x="418" y="214"/>
                  </a:lnTo>
                  <a:lnTo>
                    <a:pt x="417" y="213"/>
                  </a:lnTo>
                  <a:lnTo>
                    <a:pt x="416" y="212"/>
                  </a:lnTo>
                  <a:lnTo>
                    <a:pt x="416" y="212"/>
                  </a:lnTo>
                  <a:lnTo>
                    <a:pt x="416" y="212"/>
                  </a:lnTo>
                  <a:lnTo>
                    <a:pt x="415" y="212"/>
                  </a:lnTo>
                  <a:lnTo>
                    <a:pt x="414" y="212"/>
                  </a:lnTo>
                  <a:lnTo>
                    <a:pt x="414" y="214"/>
                  </a:lnTo>
                  <a:lnTo>
                    <a:pt x="413" y="215"/>
                  </a:lnTo>
                  <a:lnTo>
                    <a:pt x="413" y="216"/>
                  </a:lnTo>
                  <a:lnTo>
                    <a:pt x="412" y="216"/>
                  </a:lnTo>
                  <a:lnTo>
                    <a:pt x="413" y="217"/>
                  </a:lnTo>
                  <a:lnTo>
                    <a:pt x="412" y="217"/>
                  </a:lnTo>
                  <a:lnTo>
                    <a:pt x="413" y="218"/>
                  </a:lnTo>
                  <a:lnTo>
                    <a:pt x="412" y="218"/>
                  </a:lnTo>
                  <a:lnTo>
                    <a:pt x="413" y="219"/>
                  </a:lnTo>
                  <a:lnTo>
                    <a:pt x="412" y="220"/>
                  </a:lnTo>
                  <a:lnTo>
                    <a:pt x="412" y="221"/>
                  </a:lnTo>
                  <a:lnTo>
                    <a:pt x="413" y="221"/>
                  </a:lnTo>
                  <a:lnTo>
                    <a:pt x="413" y="222"/>
                  </a:lnTo>
                  <a:lnTo>
                    <a:pt x="412" y="222"/>
                  </a:lnTo>
                  <a:lnTo>
                    <a:pt x="411" y="223"/>
                  </a:lnTo>
                  <a:lnTo>
                    <a:pt x="410" y="224"/>
                  </a:lnTo>
                  <a:lnTo>
                    <a:pt x="409" y="224"/>
                  </a:lnTo>
                  <a:lnTo>
                    <a:pt x="408" y="224"/>
                  </a:lnTo>
                  <a:lnTo>
                    <a:pt x="408" y="224"/>
                  </a:lnTo>
                  <a:lnTo>
                    <a:pt x="410" y="225"/>
                  </a:lnTo>
                  <a:lnTo>
                    <a:pt x="410" y="225"/>
                  </a:lnTo>
                  <a:lnTo>
                    <a:pt x="412" y="225"/>
                  </a:lnTo>
                  <a:lnTo>
                    <a:pt x="412" y="225"/>
                  </a:lnTo>
                  <a:lnTo>
                    <a:pt x="412" y="225"/>
                  </a:lnTo>
                  <a:lnTo>
                    <a:pt x="412" y="225"/>
                  </a:lnTo>
                  <a:lnTo>
                    <a:pt x="413" y="225"/>
                  </a:lnTo>
                  <a:lnTo>
                    <a:pt x="415" y="226"/>
                  </a:lnTo>
                  <a:lnTo>
                    <a:pt x="415" y="226"/>
                  </a:lnTo>
                  <a:lnTo>
                    <a:pt x="415" y="227"/>
                  </a:lnTo>
                  <a:lnTo>
                    <a:pt x="415" y="227"/>
                  </a:lnTo>
                  <a:lnTo>
                    <a:pt x="415" y="228"/>
                  </a:lnTo>
                  <a:lnTo>
                    <a:pt x="416" y="228"/>
                  </a:lnTo>
                  <a:lnTo>
                    <a:pt x="416" y="228"/>
                  </a:lnTo>
                  <a:lnTo>
                    <a:pt x="416" y="229"/>
                  </a:lnTo>
                  <a:lnTo>
                    <a:pt x="416" y="229"/>
                  </a:lnTo>
                  <a:lnTo>
                    <a:pt x="416" y="229"/>
                  </a:lnTo>
                  <a:lnTo>
                    <a:pt x="416" y="229"/>
                  </a:lnTo>
                  <a:lnTo>
                    <a:pt x="416" y="229"/>
                  </a:lnTo>
                  <a:lnTo>
                    <a:pt x="416" y="229"/>
                  </a:lnTo>
                  <a:lnTo>
                    <a:pt x="418" y="229"/>
                  </a:lnTo>
                  <a:lnTo>
                    <a:pt x="418" y="230"/>
                  </a:lnTo>
                  <a:lnTo>
                    <a:pt x="419" y="230"/>
                  </a:lnTo>
                  <a:lnTo>
                    <a:pt x="419" y="230"/>
                  </a:lnTo>
                  <a:lnTo>
                    <a:pt x="419" y="230"/>
                  </a:lnTo>
                  <a:lnTo>
                    <a:pt x="419" y="230"/>
                  </a:lnTo>
                  <a:lnTo>
                    <a:pt x="419" y="230"/>
                  </a:lnTo>
                  <a:lnTo>
                    <a:pt x="420" y="230"/>
                  </a:lnTo>
                  <a:lnTo>
                    <a:pt x="421" y="230"/>
                  </a:lnTo>
                  <a:lnTo>
                    <a:pt x="421" y="230"/>
                  </a:lnTo>
                  <a:lnTo>
                    <a:pt x="421" y="230"/>
                  </a:lnTo>
                  <a:lnTo>
                    <a:pt x="421" y="230"/>
                  </a:lnTo>
                  <a:lnTo>
                    <a:pt x="421" y="231"/>
                  </a:lnTo>
                  <a:lnTo>
                    <a:pt x="422" y="231"/>
                  </a:lnTo>
                  <a:lnTo>
                    <a:pt x="422" y="230"/>
                  </a:lnTo>
                  <a:lnTo>
                    <a:pt x="423" y="230"/>
                  </a:lnTo>
                  <a:lnTo>
                    <a:pt x="424" y="230"/>
                  </a:lnTo>
                  <a:lnTo>
                    <a:pt x="424" y="231"/>
                  </a:lnTo>
                  <a:lnTo>
                    <a:pt x="423" y="231"/>
                  </a:lnTo>
                  <a:lnTo>
                    <a:pt x="423" y="231"/>
                  </a:lnTo>
                  <a:lnTo>
                    <a:pt x="423" y="231"/>
                  </a:lnTo>
                  <a:lnTo>
                    <a:pt x="423" y="232"/>
                  </a:lnTo>
                  <a:lnTo>
                    <a:pt x="422" y="232"/>
                  </a:lnTo>
                  <a:lnTo>
                    <a:pt x="422" y="233"/>
                  </a:lnTo>
                  <a:lnTo>
                    <a:pt x="421" y="234"/>
                  </a:lnTo>
                  <a:lnTo>
                    <a:pt x="422" y="234"/>
                  </a:lnTo>
                  <a:lnTo>
                    <a:pt x="421" y="235"/>
                  </a:lnTo>
                  <a:lnTo>
                    <a:pt x="421" y="235"/>
                  </a:lnTo>
                  <a:lnTo>
                    <a:pt x="423" y="235"/>
                  </a:lnTo>
                  <a:lnTo>
                    <a:pt x="423" y="234"/>
                  </a:lnTo>
                  <a:lnTo>
                    <a:pt x="424" y="234"/>
                  </a:lnTo>
                  <a:lnTo>
                    <a:pt x="424" y="234"/>
                  </a:lnTo>
                  <a:lnTo>
                    <a:pt x="425" y="234"/>
                  </a:lnTo>
                  <a:lnTo>
                    <a:pt x="425" y="234"/>
                  </a:lnTo>
                  <a:lnTo>
                    <a:pt x="425" y="234"/>
                  </a:lnTo>
                  <a:lnTo>
                    <a:pt x="425" y="234"/>
                  </a:lnTo>
                  <a:lnTo>
                    <a:pt x="425" y="233"/>
                  </a:lnTo>
                  <a:lnTo>
                    <a:pt x="426" y="234"/>
                  </a:lnTo>
                  <a:lnTo>
                    <a:pt x="426" y="234"/>
                  </a:lnTo>
                  <a:lnTo>
                    <a:pt x="425" y="234"/>
                  </a:lnTo>
                  <a:lnTo>
                    <a:pt x="425" y="234"/>
                  </a:lnTo>
                  <a:lnTo>
                    <a:pt x="426" y="234"/>
                  </a:lnTo>
                  <a:lnTo>
                    <a:pt x="426" y="234"/>
                  </a:lnTo>
                  <a:lnTo>
                    <a:pt x="425" y="234"/>
                  </a:lnTo>
                  <a:lnTo>
                    <a:pt x="425" y="234"/>
                  </a:lnTo>
                  <a:lnTo>
                    <a:pt x="425" y="234"/>
                  </a:lnTo>
                  <a:lnTo>
                    <a:pt x="425" y="234"/>
                  </a:lnTo>
                  <a:lnTo>
                    <a:pt x="425" y="235"/>
                  </a:lnTo>
                  <a:lnTo>
                    <a:pt x="424" y="236"/>
                  </a:lnTo>
                  <a:lnTo>
                    <a:pt x="424" y="236"/>
                  </a:lnTo>
                  <a:lnTo>
                    <a:pt x="424" y="236"/>
                  </a:lnTo>
                  <a:lnTo>
                    <a:pt x="422" y="237"/>
                  </a:lnTo>
                  <a:lnTo>
                    <a:pt x="422" y="236"/>
                  </a:lnTo>
                  <a:lnTo>
                    <a:pt x="421" y="236"/>
                  </a:lnTo>
                  <a:lnTo>
                    <a:pt x="421" y="236"/>
                  </a:lnTo>
                  <a:lnTo>
                    <a:pt x="421" y="235"/>
                  </a:lnTo>
                  <a:lnTo>
                    <a:pt x="421" y="234"/>
                  </a:lnTo>
                  <a:lnTo>
                    <a:pt x="421" y="234"/>
                  </a:lnTo>
                  <a:lnTo>
                    <a:pt x="421" y="234"/>
                  </a:lnTo>
                  <a:lnTo>
                    <a:pt x="421" y="233"/>
                  </a:lnTo>
                  <a:lnTo>
                    <a:pt x="421" y="233"/>
                  </a:lnTo>
                  <a:lnTo>
                    <a:pt x="421" y="233"/>
                  </a:lnTo>
                  <a:lnTo>
                    <a:pt x="421" y="232"/>
                  </a:lnTo>
                  <a:lnTo>
                    <a:pt x="421" y="231"/>
                  </a:lnTo>
                  <a:lnTo>
                    <a:pt x="421" y="231"/>
                  </a:lnTo>
                  <a:lnTo>
                    <a:pt x="421" y="232"/>
                  </a:lnTo>
                  <a:lnTo>
                    <a:pt x="421" y="232"/>
                  </a:lnTo>
                  <a:lnTo>
                    <a:pt x="421" y="233"/>
                  </a:lnTo>
                  <a:lnTo>
                    <a:pt x="420" y="234"/>
                  </a:lnTo>
                  <a:lnTo>
                    <a:pt x="420" y="234"/>
                  </a:lnTo>
                  <a:lnTo>
                    <a:pt x="420" y="233"/>
                  </a:lnTo>
                  <a:lnTo>
                    <a:pt x="421" y="232"/>
                  </a:lnTo>
                  <a:lnTo>
                    <a:pt x="420" y="231"/>
                  </a:lnTo>
                  <a:lnTo>
                    <a:pt x="420" y="231"/>
                  </a:lnTo>
                  <a:lnTo>
                    <a:pt x="418" y="232"/>
                  </a:lnTo>
                  <a:lnTo>
                    <a:pt x="418" y="234"/>
                  </a:lnTo>
                  <a:lnTo>
                    <a:pt x="418" y="234"/>
                  </a:lnTo>
                  <a:lnTo>
                    <a:pt x="417" y="233"/>
                  </a:lnTo>
                  <a:lnTo>
                    <a:pt x="417" y="233"/>
                  </a:lnTo>
                  <a:lnTo>
                    <a:pt x="416" y="233"/>
                  </a:lnTo>
                  <a:lnTo>
                    <a:pt x="416" y="234"/>
                  </a:lnTo>
                  <a:lnTo>
                    <a:pt x="416" y="234"/>
                  </a:lnTo>
                  <a:lnTo>
                    <a:pt x="416" y="235"/>
                  </a:lnTo>
                  <a:lnTo>
                    <a:pt x="416" y="235"/>
                  </a:lnTo>
                  <a:lnTo>
                    <a:pt x="416" y="236"/>
                  </a:lnTo>
                  <a:lnTo>
                    <a:pt x="416" y="236"/>
                  </a:lnTo>
                  <a:lnTo>
                    <a:pt x="417" y="236"/>
                  </a:lnTo>
                  <a:lnTo>
                    <a:pt x="417" y="237"/>
                  </a:lnTo>
                  <a:lnTo>
                    <a:pt x="417" y="237"/>
                  </a:lnTo>
                  <a:lnTo>
                    <a:pt x="417" y="238"/>
                  </a:lnTo>
                  <a:lnTo>
                    <a:pt x="417" y="238"/>
                  </a:lnTo>
                  <a:lnTo>
                    <a:pt x="418" y="238"/>
                  </a:lnTo>
                  <a:lnTo>
                    <a:pt x="418" y="237"/>
                  </a:lnTo>
                  <a:lnTo>
                    <a:pt x="418" y="237"/>
                  </a:lnTo>
                  <a:lnTo>
                    <a:pt x="419" y="237"/>
                  </a:lnTo>
                  <a:lnTo>
                    <a:pt x="419" y="236"/>
                  </a:lnTo>
                  <a:lnTo>
                    <a:pt x="419" y="236"/>
                  </a:lnTo>
                  <a:lnTo>
                    <a:pt x="421" y="237"/>
                  </a:lnTo>
                  <a:lnTo>
                    <a:pt x="421" y="237"/>
                  </a:lnTo>
                  <a:lnTo>
                    <a:pt x="421" y="238"/>
                  </a:lnTo>
                  <a:lnTo>
                    <a:pt x="421" y="239"/>
                  </a:lnTo>
                  <a:lnTo>
                    <a:pt x="421" y="239"/>
                  </a:lnTo>
                  <a:lnTo>
                    <a:pt x="421" y="239"/>
                  </a:lnTo>
                  <a:lnTo>
                    <a:pt x="420" y="239"/>
                  </a:lnTo>
                  <a:lnTo>
                    <a:pt x="421" y="240"/>
                  </a:lnTo>
                  <a:lnTo>
                    <a:pt x="421" y="240"/>
                  </a:lnTo>
                  <a:lnTo>
                    <a:pt x="421" y="240"/>
                  </a:lnTo>
                  <a:lnTo>
                    <a:pt x="421" y="241"/>
                  </a:lnTo>
                  <a:lnTo>
                    <a:pt x="421" y="241"/>
                  </a:lnTo>
                  <a:lnTo>
                    <a:pt x="421" y="241"/>
                  </a:lnTo>
                  <a:lnTo>
                    <a:pt x="421" y="242"/>
                  </a:lnTo>
                  <a:lnTo>
                    <a:pt x="421" y="242"/>
                  </a:lnTo>
                  <a:lnTo>
                    <a:pt x="421" y="243"/>
                  </a:lnTo>
                  <a:lnTo>
                    <a:pt x="421" y="243"/>
                  </a:lnTo>
                  <a:lnTo>
                    <a:pt x="421" y="243"/>
                  </a:lnTo>
                  <a:lnTo>
                    <a:pt x="421" y="243"/>
                  </a:lnTo>
                  <a:lnTo>
                    <a:pt x="421" y="243"/>
                  </a:lnTo>
                  <a:lnTo>
                    <a:pt x="421" y="243"/>
                  </a:lnTo>
                  <a:lnTo>
                    <a:pt x="421" y="243"/>
                  </a:lnTo>
                  <a:lnTo>
                    <a:pt x="421" y="243"/>
                  </a:lnTo>
                  <a:lnTo>
                    <a:pt x="421" y="244"/>
                  </a:lnTo>
                  <a:lnTo>
                    <a:pt x="421" y="244"/>
                  </a:lnTo>
                  <a:lnTo>
                    <a:pt x="421" y="244"/>
                  </a:lnTo>
                  <a:lnTo>
                    <a:pt x="420" y="244"/>
                  </a:lnTo>
                  <a:lnTo>
                    <a:pt x="420" y="244"/>
                  </a:lnTo>
                  <a:lnTo>
                    <a:pt x="420" y="244"/>
                  </a:lnTo>
                  <a:lnTo>
                    <a:pt x="420" y="245"/>
                  </a:lnTo>
                  <a:lnTo>
                    <a:pt x="420" y="245"/>
                  </a:lnTo>
                  <a:lnTo>
                    <a:pt x="420" y="245"/>
                  </a:lnTo>
                  <a:lnTo>
                    <a:pt x="421" y="246"/>
                  </a:lnTo>
                  <a:lnTo>
                    <a:pt x="421" y="245"/>
                  </a:lnTo>
                  <a:lnTo>
                    <a:pt x="421" y="245"/>
                  </a:lnTo>
                  <a:lnTo>
                    <a:pt x="421" y="245"/>
                  </a:lnTo>
                  <a:lnTo>
                    <a:pt x="421" y="245"/>
                  </a:lnTo>
                  <a:lnTo>
                    <a:pt x="421" y="244"/>
                  </a:lnTo>
                  <a:lnTo>
                    <a:pt x="421" y="244"/>
                  </a:lnTo>
                  <a:lnTo>
                    <a:pt x="422" y="245"/>
                  </a:lnTo>
                  <a:lnTo>
                    <a:pt x="422" y="245"/>
                  </a:lnTo>
                  <a:lnTo>
                    <a:pt x="422" y="246"/>
                  </a:lnTo>
                  <a:lnTo>
                    <a:pt x="422" y="246"/>
                  </a:lnTo>
                  <a:lnTo>
                    <a:pt x="422" y="247"/>
                  </a:lnTo>
                  <a:lnTo>
                    <a:pt x="422" y="247"/>
                  </a:lnTo>
                  <a:lnTo>
                    <a:pt x="422" y="247"/>
                  </a:lnTo>
                  <a:lnTo>
                    <a:pt x="422" y="247"/>
                  </a:lnTo>
                  <a:lnTo>
                    <a:pt x="421" y="247"/>
                  </a:lnTo>
                  <a:lnTo>
                    <a:pt x="421" y="247"/>
                  </a:lnTo>
                  <a:lnTo>
                    <a:pt x="421" y="247"/>
                  </a:lnTo>
                  <a:lnTo>
                    <a:pt x="421" y="248"/>
                  </a:lnTo>
                  <a:lnTo>
                    <a:pt x="422" y="248"/>
                  </a:lnTo>
                  <a:lnTo>
                    <a:pt x="422" y="247"/>
                  </a:lnTo>
                  <a:lnTo>
                    <a:pt x="422" y="247"/>
                  </a:lnTo>
                  <a:lnTo>
                    <a:pt x="422" y="248"/>
                  </a:lnTo>
                  <a:lnTo>
                    <a:pt x="422" y="248"/>
                  </a:lnTo>
                  <a:lnTo>
                    <a:pt x="422" y="248"/>
                  </a:lnTo>
                  <a:lnTo>
                    <a:pt x="421" y="248"/>
                  </a:lnTo>
                  <a:lnTo>
                    <a:pt x="421" y="248"/>
                  </a:lnTo>
                  <a:lnTo>
                    <a:pt x="421" y="248"/>
                  </a:lnTo>
                  <a:lnTo>
                    <a:pt x="421" y="248"/>
                  </a:lnTo>
                  <a:lnTo>
                    <a:pt x="421" y="248"/>
                  </a:lnTo>
                  <a:lnTo>
                    <a:pt x="421" y="249"/>
                  </a:lnTo>
                  <a:lnTo>
                    <a:pt x="422" y="249"/>
                  </a:lnTo>
                  <a:lnTo>
                    <a:pt x="422" y="249"/>
                  </a:lnTo>
                  <a:lnTo>
                    <a:pt x="423" y="249"/>
                  </a:lnTo>
                  <a:lnTo>
                    <a:pt x="423" y="248"/>
                  </a:lnTo>
                  <a:lnTo>
                    <a:pt x="423" y="247"/>
                  </a:lnTo>
                  <a:lnTo>
                    <a:pt x="423" y="247"/>
                  </a:lnTo>
                  <a:lnTo>
                    <a:pt x="423" y="248"/>
                  </a:lnTo>
                  <a:lnTo>
                    <a:pt x="424" y="248"/>
                  </a:lnTo>
                  <a:lnTo>
                    <a:pt x="424" y="247"/>
                  </a:lnTo>
                  <a:lnTo>
                    <a:pt x="423" y="247"/>
                  </a:lnTo>
                  <a:lnTo>
                    <a:pt x="424" y="247"/>
                  </a:lnTo>
                  <a:lnTo>
                    <a:pt x="424" y="247"/>
                  </a:lnTo>
                  <a:lnTo>
                    <a:pt x="424" y="246"/>
                  </a:lnTo>
                  <a:lnTo>
                    <a:pt x="424" y="245"/>
                  </a:lnTo>
                  <a:lnTo>
                    <a:pt x="425" y="246"/>
                  </a:lnTo>
                  <a:lnTo>
                    <a:pt x="425" y="246"/>
                  </a:lnTo>
                  <a:lnTo>
                    <a:pt x="425" y="247"/>
                  </a:lnTo>
                  <a:lnTo>
                    <a:pt x="425" y="247"/>
                  </a:lnTo>
                  <a:lnTo>
                    <a:pt x="425" y="247"/>
                  </a:lnTo>
                  <a:lnTo>
                    <a:pt x="425" y="247"/>
                  </a:lnTo>
                  <a:lnTo>
                    <a:pt x="425" y="248"/>
                  </a:lnTo>
                  <a:lnTo>
                    <a:pt x="424" y="249"/>
                  </a:lnTo>
                  <a:lnTo>
                    <a:pt x="424" y="249"/>
                  </a:lnTo>
                  <a:lnTo>
                    <a:pt x="424" y="249"/>
                  </a:lnTo>
                  <a:lnTo>
                    <a:pt x="424" y="250"/>
                  </a:lnTo>
                  <a:lnTo>
                    <a:pt x="424" y="251"/>
                  </a:lnTo>
                  <a:lnTo>
                    <a:pt x="424" y="251"/>
                  </a:lnTo>
                  <a:lnTo>
                    <a:pt x="423" y="251"/>
                  </a:lnTo>
                  <a:lnTo>
                    <a:pt x="423" y="251"/>
                  </a:lnTo>
                  <a:lnTo>
                    <a:pt x="423" y="251"/>
                  </a:lnTo>
                  <a:lnTo>
                    <a:pt x="423" y="251"/>
                  </a:lnTo>
                  <a:lnTo>
                    <a:pt x="423" y="251"/>
                  </a:lnTo>
                  <a:lnTo>
                    <a:pt x="423" y="251"/>
                  </a:lnTo>
                  <a:lnTo>
                    <a:pt x="422" y="252"/>
                  </a:lnTo>
                  <a:lnTo>
                    <a:pt x="422" y="252"/>
                  </a:lnTo>
                  <a:lnTo>
                    <a:pt x="422" y="253"/>
                  </a:lnTo>
                  <a:lnTo>
                    <a:pt x="422" y="253"/>
                  </a:lnTo>
                  <a:lnTo>
                    <a:pt x="423" y="253"/>
                  </a:lnTo>
                  <a:lnTo>
                    <a:pt x="423" y="253"/>
                  </a:lnTo>
                  <a:lnTo>
                    <a:pt x="423" y="252"/>
                  </a:lnTo>
                  <a:lnTo>
                    <a:pt x="423" y="252"/>
                  </a:lnTo>
                  <a:lnTo>
                    <a:pt x="423" y="252"/>
                  </a:lnTo>
                  <a:lnTo>
                    <a:pt x="424" y="253"/>
                  </a:lnTo>
                  <a:lnTo>
                    <a:pt x="425" y="253"/>
                  </a:lnTo>
                  <a:lnTo>
                    <a:pt x="425" y="253"/>
                  </a:lnTo>
                  <a:lnTo>
                    <a:pt x="424" y="254"/>
                  </a:lnTo>
                  <a:lnTo>
                    <a:pt x="425" y="254"/>
                  </a:lnTo>
                  <a:lnTo>
                    <a:pt x="425" y="254"/>
                  </a:lnTo>
                  <a:lnTo>
                    <a:pt x="425" y="254"/>
                  </a:lnTo>
                  <a:lnTo>
                    <a:pt x="424" y="255"/>
                  </a:lnTo>
                  <a:lnTo>
                    <a:pt x="425" y="255"/>
                  </a:lnTo>
                  <a:lnTo>
                    <a:pt x="425" y="256"/>
                  </a:lnTo>
                  <a:lnTo>
                    <a:pt x="424" y="256"/>
                  </a:lnTo>
                  <a:lnTo>
                    <a:pt x="424" y="256"/>
                  </a:lnTo>
                  <a:lnTo>
                    <a:pt x="423" y="256"/>
                  </a:lnTo>
                  <a:lnTo>
                    <a:pt x="423" y="255"/>
                  </a:lnTo>
                  <a:lnTo>
                    <a:pt x="424" y="255"/>
                  </a:lnTo>
                  <a:lnTo>
                    <a:pt x="424" y="255"/>
                  </a:lnTo>
                  <a:lnTo>
                    <a:pt x="424" y="254"/>
                  </a:lnTo>
                  <a:lnTo>
                    <a:pt x="423" y="255"/>
                  </a:lnTo>
                  <a:lnTo>
                    <a:pt x="423" y="256"/>
                  </a:lnTo>
                  <a:lnTo>
                    <a:pt x="423" y="256"/>
                  </a:lnTo>
                  <a:lnTo>
                    <a:pt x="422" y="256"/>
                  </a:lnTo>
                  <a:lnTo>
                    <a:pt x="422" y="256"/>
                  </a:lnTo>
                  <a:lnTo>
                    <a:pt x="422" y="256"/>
                  </a:lnTo>
                  <a:lnTo>
                    <a:pt x="422" y="256"/>
                  </a:lnTo>
                  <a:lnTo>
                    <a:pt x="422" y="256"/>
                  </a:lnTo>
                  <a:lnTo>
                    <a:pt x="422" y="256"/>
                  </a:lnTo>
                  <a:lnTo>
                    <a:pt x="422" y="256"/>
                  </a:lnTo>
                  <a:lnTo>
                    <a:pt x="423" y="256"/>
                  </a:lnTo>
                  <a:lnTo>
                    <a:pt x="423" y="256"/>
                  </a:lnTo>
                  <a:lnTo>
                    <a:pt x="422" y="256"/>
                  </a:lnTo>
                  <a:lnTo>
                    <a:pt x="422" y="257"/>
                  </a:lnTo>
                  <a:lnTo>
                    <a:pt x="422" y="258"/>
                  </a:lnTo>
                  <a:lnTo>
                    <a:pt x="422" y="258"/>
                  </a:lnTo>
                  <a:lnTo>
                    <a:pt x="421" y="258"/>
                  </a:lnTo>
                  <a:lnTo>
                    <a:pt x="421" y="258"/>
                  </a:lnTo>
                  <a:lnTo>
                    <a:pt x="421" y="259"/>
                  </a:lnTo>
                  <a:lnTo>
                    <a:pt x="422" y="259"/>
                  </a:lnTo>
                  <a:lnTo>
                    <a:pt x="422" y="260"/>
                  </a:lnTo>
                  <a:lnTo>
                    <a:pt x="421" y="260"/>
                  </a:lnTo>
                  <a:lnTo>
                    <a:pt x="421" y="260"/>
                  </a:lnTo>
                  <a:lnTo>
                    <a:pt x="421" y="260"/>
                  </a:lnTo>
                  <a:lnTo>
                    <a:pt x="421" y="261"/>
                  </a:lnTo>
                  <a:lnTo>
                    <a:pt x="421" y="260"/>
                  </a:lnTo>
                  <a:lnTo>
                    <a:pt x="422" y="260"/>
                  </a:lnTo>
                  <a:lnTo>
                    <a:pt x="422" y="261"/>
                  </a:lnTo>
                  <a:lnTo>
                    <a:pt x="422" y="262"/>
                  </a:lnTo>
                  <a:lnTo>
                    <a:pt x="422" y="263"/>
                  </a:lnTo>
                  <a:lnTo>
                    <a:pt x="422" y="264"/>
                  </a:lnTo>
                  <a:lnTo>
                    <a:pt x="422" y="264"/>
                  </a:lnTo>
                  <a:lnTo>
                    <a:pt x="422" y="264"/>
                  </a:lnTo>
                  <a:lnTo>
                    <a:pt x="421" y="264"/>
                  </a:lnTo>
                  <a:lnTo>
                    <a:pt x="421" y="264"/>
                  </a:lnTo>
                  <a:lnTo>
                    <a:pt x="421" y="264"/>
                  </a:lnTo>
                  <a:lnTo>
                    <a:pt x="421" y="265"/>
                  </a:lnTo>
                  <a:lnTo>
                    <a:pt x="421" y="266"/>
                  </a:lnTo>
                  <a:lnTo>
                    <a:pt x="421" y="266"/>
                  </a:lnTo>
                  <a:lnTo>
                    <a:pt x="421" y="267"/>
                  </a:lnTo>
                  <a:lnTo>
                    <a:pt x="421" y="267"/>
                  </a:lnTo>
                  <a:lnTo>
                    <a:pt x="420" y="268"/>
                  </a:lnTo>
                  <a:lnTo>
                    <a:pt x="420" y="268"/>
                  </a:lnTo>
                  <a:lnTo>
                    <a:pt x="420" y="269"/>
                  </a:lnTo>
                  <a:lnTo>
                    <a:pt x="420" y="269"/>
                  </a:lnTo>
                  <a:lnTo>
                    <a:pt x="421" y="269"/>
                  </a:lnTo>
                  <a:lnTo>
                    <a:pt x="419" y="269"/>
                  </a:lnTo>
                  <a:lnTo>
                    <a:pt x="419" y="269"/>
                  </a:lnTo>
                  <a:lnTo>
                    <a:pt x="419" y="269"/>
                  </a:lnTo>
                  <a:lnTo>
                    <a:pt x="419" y="269"/>
                  </a:lnTo>
                  <a:lnTo>
                    <a:pt x="418" y="269"/>
                  </a:lnTo>
                  <a:lnTo>
                    <a:pt x="418" y="269"/>
                  </a:lnTo>
                  <a:lnTo>
                    <a:pt x="417" y="270"/>
                  </a:lnTo>
                  <a:lnTo>
                    <a:pt x="416" y="270"/>
                  </a:lnTo>
                  <a:lnTo>
                    <a:pt x="416" y="271"/>
                  </a:lnTo>
                  <a:lnTo>
                    <a:pt x="416" y="271"/>
                  </a:lnTo>
                  <a:lnTo>
                    <a:pt x="416" y="270"/>
                  </a:lnTo>
                  <a:lnTo>
                    <a:pt x="416" y="270"/>
                  </a:lnTo>
                  <a:lnTo>
                    <a:pt x="416" y="271"/>
                  </a:lnTo>
                  <a:lnTo>
                    <a:pt x="416" y="271"/>
                  </a:lnTo>
                  <a:lnTo>
                    <a:pt x="416" y="271"/>
                  </a:lnTo>
                  <a:lnTo>
                    <a:pt x="415" y="272"/>
                  </a:lnTo>
                  <a:lnTo>
                    <a:pt x="416" y="272"/>
                  </a:lnTo>
                  <a:lnTo>
                    <a:pt x="416" y="272"/>
                  </a:lnTo>
                  <a:lnTo>
                    <a:pt x="416" y="272"/>
                  </a:lnTo>
                  <a:lnTo>
                    <a:pt x="416" y="273"/>
                  </a:lnTo>
                  <a:lnTo>
                    <a:pt x="416" y="273"/>
                  </a:lnTo>
                  <a:lnTo>
                    <a:pt x="416" y="273"/>
                  </a:lnTo>
                  <a:lnTo>
                    <a:pt x="416" y="273"/>
                  </a:lnTo>
                  <a:lnTo>
                    <a:pt x="417" y="273"/>
                  </a:lnTo>
                  <a:lnTo>
                    <a:pt x="417" y="273"/>
                  </a:lnTo>
                  <a:lnTo>
                    <a:pt x="418" y="273"/>
                  </a:lnTo>
                  <a:lnTo>
                    <a:pt x="418" y="274"/>
                  </a:lnTo>
                  <a:lnTo>
                    <a:pt x="418" y="274"/>
                  </a:lnTo>
                  <a:lnTo>
                    <a:pt x="418" y="273"/>
                  </a:lnTo>
                  <a:lnTo>
                    <a:pt x="418" y="273"/>
                  </a:lnTo>
                  <a:lnTo>
                    <a:pt x="419" y="273"/>
                  </a:lnTo>
                  <a:lnTo>
                    <a:pt x="420" y="273"/>
                  </a:lnTo>
                  <a:lnTo>
                    <a:pt x="420" y="273"/>
                  </a:lnTo>
                  <a:lnTo>
                    <a:pt x="420" y="273"/>
                  </a:lnTo>
                  <a:lnTo>
                    <a:pt x="421" y="273"/>
                  </a:lnTo>
                  <a:lnTo>
                    <a:pt x="421" y="273"/>
                  </a:lnTo>
                  <a:lnTo>
                    <a:pt x="421" y="273"/>
                  </a:lnTo>
                  <a:lnTo>
                    <a:pt x="421" y="273"/>
                  </a:lnTo>
                  <a:lnTo>
                    <a:pt x="421" y="273"/>
                  </a:lnTo>
                  <a:lnTo>
                    <a:pt x="422" y="273"/>
                  </a:lnTo>
                  <a:lnTo>
                    <a:pt x="422" y="272"/>
                  </a:lnTo>
                  <a:lnTo>
                    <a:pt x="422" y="271"/>
                  </a:lnTo>
                  <a:lnTo>
                    <a:pt x="422" y="271"/>
                  </a:lnTo>
                  <a:lnTo>
                    <a:pt x="422" y="271"/>
                  </a:lnTo>
                  <a:lnTo>
                    <a:pt x="422" y="272"/>
                  </a:lnTo>
                  <a:lnTo>
                    <a:pt x="423" y="272"/>
                  </a:lnTo>
                  <a:lnTo>
                    <a:pt x="423" y="272"/>
                  </a:lnTo>
                  <a:lnTo>
                    <a:pt x="424" y="272"/>
                  </a:lnTo>
                  <a:lnTo>
                    <a:pt x="424" y="271"/>
                  </a:lnTo>
                  <a:lnTo>
                    <a:pt x="425" y="271"/>
                  </a:lnTo>
                  <a:lnTo>
                    <a:pt x="424" y="271"/>
                  </a:lnTo>
                  <a:lnTo>
                    <a:pt x="425" y="271"/>
                  </a:lnTo>
                  <a:lnTo>
                    <a:pt x="425" y="271"/>
                  </a:lnTo>
                  <a:lnTo>
                    <a:pt x="425" y="270"/>
                  </a:lnTo>
                  <a:lnTo>
                    <a:pt x="426" y="270"/>
                  </a:lnTo>
                  <a:lnTo>
                    <a:pt x="426" y="269"/>
                  </a:lnTo>
                  <a:lnTo>
                    <a:pt x="427" y="269"/>
                  </a:lnTo>
                  <a:lnTo>
                    <a:pt x="428" y="270"/>
                  </a:lnTo>
                  <a:lnTo>
                    <a:pt x="428" y="270"/>
                  </a:lnTo>
                  <a:lnTo>
                    <a:pt x="428" y="270"/>
                  </a:lnTo>
                  <a:lnTo>
                    <a:pt x="429" y="270"/>
                  </a:lnTo>
                  <a:lnTo>
                    <a:pt x="429" y="270"/>
                  </a:lnTo>
                  <a:lnTo>
                    <a:pt x="429" y="269"/>
                  </a:lnTo>
                  <a:lnTo>
                    <a:pt x="429" y="269"/>
                  </a:lnTo>
                  <a:lnTo>
                    <a:pt x="429" y="270"/>
                  </a:lnTo>
                  <a:lnTo>
                    <a:pt x="429" y="270"/>
                  </a:lnTo>
                  <a:lnTo>
                    <a:pt x="429" y="269"/>
                  </a:lnTo>
                  <a:lnTo>
                    <a:pt x="429" y="269"/>
                  </a:lnTo>
                  <a:lnTo>
                    <a:pt x="429" y="269"/>
                  </a:lnTo>
                  <a:lnTo>
                    <a:pt x="429" y="269"/>
                  </a:lnTo>
                  <a:lnTo>
                    <a:pt x="430" y="269"/>
                  </a:lnTo>
                  <a:lnTo>
                    <a:pt x="430" y="269"/>
                  </a:lnTo>
                  <a:lnTo>
                    <a:pt x="431" y="269"/>
                  </a:lnTo>
                  <a:lnTo>
                    <a:pt x="431" y="268"/>
                  </a:lnTo>
                  <a:lnTo>
                    <a:pt x="431" y="268"/>
                  </a:lnTo>
                  <a:lnTo>
                    <a:pt x="432" y="269"/>
                  </a:lnTo>
                  <a:lnTo>
                    <a:pt x="432" y="269"/>
                  </a:lnTo>
                  <a:lnTo>
                    <a:pt x="434" y="269"/>
                  </a:lnTo>
                  <a:lnTo>
                    <a:pt x="434" y="269"/>
                  </a:lnTo>
                  <a:lnTo>
                    <a:pt x="434" y="270"/>
                  </a:lnTo>
                  <a:lnTo>
                    <a:pt x="434" y="271"/>
                  </a:lnTo>
                  <a:lnTo>
                    <a:pt x="434" y="271"/>
                  </a:lnTo>
                  <a:lnTo>
                    <a:pt x="433" y="272"/>
                  </a:lnTo>
                  <a:lnTo>
                    <a:pt x="434" y="272"/>
                  </a:lnTo>
                  <a:lnTo>
                    <a:pt x="434" y="272"/>
                  </a:lnTo>
                  <a:lnTo>
                    <a:pt x="434" y="272"/>
                  </a:lnTo>
                  <a:lnTo>
                    <a:pt x="434" y="273"/>
                  </a:lnTo>
                  <a:lnTo>
                    <a:pt x="435" y="273"/>
                  </a:lnTo>
                  <a:lnTo>
                    <a:pt x="435" y="273"/>
                  </a:lnTo>
                  <a:lnTo>
                    <a:pt x="435" y="273"/>
                  </a:lnTo>
                  <a:lnTo>
                    <a:pt x="435" y="273"/>
                  </a:lnTo>
                  <a:lnTo>
                    <a:pt x="434" y="272"/>
                  </a:lnTo>
                  <a:lnTo>
                    <a:pt x="434" y="272"/>
                  </a:lnTo>
                  <a:lnTo>
                    <a:pt x="435" y="272"/>
                  </a:lnTo>
                  <a:lnTo>
                    <a:pt x="435" y="271"/>
                  </a:lnTo>
                  <a:lnTo>
                    <a:pt x="435" y="270"/>
                  </a:lnTo>
                  <a:lnTo>
                    <a:pt x="436" y="270"/>
                  </a:lnTo>
                  <a:lnTo>
                    <a:pt x="437" y="271"/>
                  </a:lnTo>
                  <a:lnTo>
                    <a:pt x="437" y="271"/>
                  </a:lnTo>
                  <a:lnTo>
                    <a:pt x="437" y="272"/>
                  </a:lnTo>
                  <a:lnTo>
                    <a:pt x="437" y="272"/>
                  </a:lnTo>
                  <a:lnTo>
                    <a:pt x="438" y="273"/>
                  </a:lnTo>
                  <a:lnTo>
                    <a:pt x="438" y="273"/>
                  </a:lnTo>
                  <a:lnTo>
                    <a:pt x="438" y="273"/>
                  </a:lnTo>
                  <a:lnTo>
                    <a:pt x="438" y="274"/>
                  </a:lnTo>
                  <a:lnTo>
                    <a:pt x="438" y="275"/>
                  </a:lnTo>
                  <a:lnTo>
                    <a:pt x="438" y="276"/>
                  </a:lnTo>
                  <a:lnTo>
                    <a:pt x="438" y="276"/>
                  </a:lnTo>
                  <a:lnTo>
                    <a:pt x="438" y="276"/>
                  </a:lnTo>
                  <a:lnTo>
                    <a:pt x="438" y="276"/>
                  </a:lnTo>
                  <a:lnTo>
                    <a:pt x="438" y="276"/>
                  </a:lnTo>
                  <a:lnTo>
                    <a:pt x="438" y="277"/>
                  </a:lnTo>
                  <a:lnTo>
                    <a:pt x="438" y="277"/>
                  </a:lnTo>
                  <a:lnTo>
                    <a:pt x="438" y="278"/>
                  </a:lnTo>
                  <a:lnTo>
                    <a:pt x="438" y="279"/>
                  </a:lnTo>
                  <a:lnTo>
                    <a:pt x="438" y="279"/>
                  </a:lnTo>
                  <a:lnTo>
                    <a:pt x="438" y="280"/>
                  </a:lnTo>
                  <a:lnTo>
                    <a:pt x="438" y="280"/>
                  </a:lnTo>
                  <a:lnTo>
                    <a:pt x="438" y="280"/>
                  </a:lnTo>
                  <a:lnTo>
                    <a:pt x="438" y="279"/>
                  </a:lnTo>
                  <a:lnTo>
                    <a:pt x="438" y="279"/>
                  </a:lnTo>
                  <a:lnTo>
                    <a:pt x="438" y="279"/>
                  </a:lnTo>
                  <a:lnTo>
                    <a:pt x="438" y="280"/>
                  </a:lnTo>
                  <a:lnTo>
                    <a:pt x="438" y="281"/>
                  </a:lnTo>
                  <a:lnTo>
                    <a:pt x="439" y="282"/>
                  </a:lnTo>
                  <a:lnTo>
                    <a:pt x="438" y="283"/>
                  </a:lnTo>
                  <a:lnTo>
                    <a:pt x="439" y="284"/>
                  </a:lnTo>
                  <a:lnTo>
                    <a:pt x="439" y="284"/>
                  </a:lnTo>
                  <a:lnTo>
                    <a:pt x="439" y="284"/>
                  </a:lnTo>
                  <a:lnTo>
                    <a:pt x="439" y="284"/>
                  </a:lnTo>
                  <a:lnTo>
                    <a:pt x="439" y="286"/>
                  </a:lnTo>
                  <a:lnTo>
                    <a:pt x="439" y="286"/>
                  </a:lnTo>
                  <a:lnTo>
                    <a:pt x="438" y="286"/>
                  </a:lnTo>
                  <a:lnTo>
                    <a:pt x="438" y="286"/>
                  </a:lnTo>
                  <a:lnTo>
                    <a:pt x="439" y="286"/>
                  </a:lnTo>
                  <a:lnTo>
                    <a:pt x="438" y="286"/>
                  </a:lnTo>
                  <a:lnTo>
                    <a:pt x="438" y="286"/>
                  </a:lnTo>
                  <a:lnTo>
                    <a:pt x="439" y="287"/>
                  </a:lnTo>
                  <a:lnTo>
                    <a:pt x="440" y="287"/>
                  </a:lnTo>
                  <a:lnTo>
                    <a:pt x="440" y="287"/>
                  </a:lnTo>
                  <a:lnTo>
                    <a:pt x="442" y="288"/>
                  </a:lnTo>
                  <a:lnTo>
                    <a:pt x="442" y="288"/>
                  </a:lnTo>
                  <a:lnTo>
                    <a:pt x="442" y="288"/>
                  </a:lnTo>
                  <a:lnTo>
                    <a:pt x="442" y="288"/>
                  </a:lnTo>
                  <a:lnTo>
                    <a:pt x="442" y="289"/>
                  </a:lnTo>
                  <a:lnTo>
                    <a:pt x="442" y="290"/>
                  </a:lnTo>
                  <a:lnTo>
                    <a:pt x="442" y="290"/>
                  </a:lnTo>
                  <a:lnTo>
                    <a:pt x="441" y="290"/>
                  </a:lnTo>
                  <a:lnTo>
                    <a:pt x="441" y="290"/>
                  </a:lnTo>
                  <a:lnTo>
                    <a:pt x="440" y="290"/>
                  </a:lnTo>
                  <a:lnTo>
                    <a:pt x="440" y="290"/>
                  </a:lnTo>
                  <a:lnTo>
                    <a:pt x="441" y="290"/>
                  </a:lnTo>
                  <a:lnTo>
                    <a:pt x="441" y="289"/>
                  </a:lnTo>
                  <a:lnTo>
                    <a:pt x="441" y="289"/>
                  </a:lnTo>
                  <a:lnTo>
                    <a:pt x="440" y="289"/>
                  </a:lnTo>
                  <a:lnTo>
                    <a:pt x="439" y="289"/>
                  </a:lnTo>
                  <a:lnTo>
                    <a:pt x="439" y="289"/>
                  </a:lnTo>
                  <a:lnTo>
                    <a:pt x="439" y="290"/>
                  </a:lnTo>
                  <a:lnTo>
                    <a:pt x="439" y="290"/>
                  </a:lnTo>
                  <a:lnTo>
                    <a:pt x="439" y="290"/>
                  </a:lnTo>
                  <a:lnTo>
                    <a:pt x="438" y="290"/>
                  </a:lnTo>
                  <a:lnTo>
                    <a:pt x="438" y="290"/>
                  </a:lnTo>
                  <a:lnTo>
                    <a:pt x="438" y="290"/>
                  </a:lnTo>
                  <a:lnTo>
                    <a:pt x="438" y="290"/>
                  </a:lnTo>
                  <a:lnTo>
                    <a:pt x="437" y="290"/>
                  </a:lnTo>
                  <a:lnTo>
                    <a:pt x="437" y="291"/>
                  </a:lnTo>
                  <a:lnTo>
                    <a:pt x="437" y="291"/>
                  </a:lnTo>
                  <a:lnTo>
                    <a:pt x="437" y="292"/>
                  </a:lnTo>
                  <a:lnTo>
                    <a:pt x="437" y="292"/>
                  </a:lnTo>
                  <a:lnTo>
                    <a:pt x="437" y="292"/>
                  </a:lnTo>
                  <a:lnTo>
                    <a:pt x="437" y="293"/>
                  </a:lnTo>
                  <a:lnTo>
                    <a:pt x="437" y="293"/>
                  </a:lnTo>
                  <a:lnTo>
                    <a:pt x="437" y="294"/>
                  </a:lnTo>
                  <a:lnTo>
                    <a:pt x="436" y="294"/>
                  </a:lnTo>
                  <a:lnTo>
                    <a:pt x="436" y="295"/>
                  </a:lnTo>
                  <a:lnTo>
                    <a:pt x="436" y="295"/>
                  </a:lnTo>
                  <a:lnTo>
                    <a:pt x="436" y="296"/>
                  </a:lnTo>
                  <a:lnTo>
                    <a:pt x="435" y="296"/>
                  </a:lnTo>
                  <a:lnTo>
                    <a:pt x="435" y="297"/>
                  </a:lnTo>
                  <a:lnTo>
                    <a:pt x="435" y="297"/>
                  </a:lnTo>
                  <a:lnTo>
                    <a:pt x="435" y="298"/>
                  </a:lnTo>
                  <a:lnTo>
                    <a:pt x="434" y="298"/>
                  </a:lnTo>
                  <a:lnTo>
                    <a:pt x="434" y="299"/>
                  </a:lnTo>
                  <a:lnTo>
                    <a:pt x="434" y="299"/>
                  </a:lnTo>
                  <a:lnTo>
                    <a:pt x="434" y="299"/>
                  </a:lnTo>
                  <a:lnTo>
                    <a:pt x="434" y="299"/>
                  </a:lnTo>
                  <a:lnTo>
                    <a:pt x="434" y="300"/>
                  </a:lnTo>
                  <a:lnTo>
                    <a:pt x="433" y="300"/>
                  </a:lnTo>
                  <a:lnTo>
                    <a:pt x="432" y="300"/>
                  </a:lnTo>
                  <a:lnTo>
                    <a:pt x="432" y="300"/>
                  </a:lnTo>
                  <a:lnTo>
                    <a:pt x="431" y="301"/>
                  </a:lnTo>
                  <a:lnTo>
                    <a:pt x="432" y="301"/>
                  </a:lnTo>
                  <a:lnTo>
                    <a:pt x="431" y="302"/>
                  </a:lnTo>
                  <a:lnTo>
                    <a:pt x="431" y="302"/>
                  </a:lnTo>
                  <a:lnTo>
                    <a:pt x="431" y="303"/>
                  </a:lnTo>
                  <a:lnTo>
                    <a:pt x="430" y="303"/>
                  </a:lnTo>
                  <a:lnTo>
                    <a:pt x="430" y="303"/>
                  </a:lnTo>
                  <a:lnTo>
                    <a:pt x="430" y="303"/>
                  </a:lnTo>
                  <a:lnTo>
                    <a:pt x="429" y="303"/>
                  </a:lnTo>
                  <a:lnTo>
                    <a:pt x="429" y="303"/>
                  </a:lnTo>
                  <a:lnTo>
                    <a:pt x="429" y="303"/>
                  </a:lnTo>
                  <a:lnTo>
                    <a:pt x="429" y="303"/>
                  </a:lnTo>
                  <a:lnTo>
                    <a:pt x="429" y="303"/>
                  </a:lnTo>
                  <a:lnTo>
                    <a:pt x="429" y="302"/>
                  </a:lnTo>
                  <a:lnTo>
                    <a:pt x="428" y="302"/>
                  </a:lnTo>
                  <a:lnTo>
                    <a:pt x="428" y="303"/>
                  </a:lnTo>
                  <a:lnTo>
                    <a:pt x="428" y="303"/>
                  </a:lnTo>
                  <a:lnTo>
                    <a:pt x="428" y="303"/>
                  </a:lnTo>
                  <a:lnTo>
                    <a:pt x="429" y="303"/>
                  </a:lnTo>
                  <a:lnTo>
                    <a:pt x="429" y="303"/>
                  </a:lnTo>
                  <a:lnTo>
                    <a:pt x="429" y="304"/>
                  </a:lnTo>
                  <a:lnTo>
                    <a:pt x="429" y="305"/>
                  </a:lnTo>
                  <a:lnTo>
                    <a:pt x="427" y="308"/>
                  </a:lnTo>
                  <a:lnTo>
                    <a:pt x="426" y="308"/>
                  </a:lnTo>
                  <a:lnTo>
                    <a:pt x="426" y="307"/>
                  </a:lnTo>
                  <a:lnTo>
                    <a:pt x="426" y="307"/>
                  </a:lnTo>
                  <a:lnTo>
                    <a:pt x="426" y="307"/>
                  </a:lnTo>
                  <a:lnTo>
                    <a:pt x="426" y="306"/>
                  </a:lnTo>
                  <a:lnTo>
                    <a:pt x="426" y="306"/>
                  </a:lnTo>
                  <a:lnTo>
                    <a:pt x="425" y="305"/>
                  </a:lnTo>
                  <a:lnTo>
                    <a:pt x="425" y="305"/>
                  </a:lnTo>
                  <a:lnTo>
                    <a:pt x="425" y="305"/>
                  </a:lnTo>
                  <a:lnTo>
                    <a:pt x="425" y="305"/>
                  </a:lnTo>
                  <a:lnTo>
                    <a:pt x="425" y="305"/>
                  </a:lnTo>
                  <a:lnTo>
                    <a:pt x="425" y="306"/>
                  </a:lnTo>
                  <a:lnTo>
                    <a:pt x="425" y="307"/>
                  </a:lnTo>
                  <a:lnTo>
                    <a:pt x="424" y="307"/>
                  </a:lnTo>
                  <a:lnTo>
                    <a:pt x="424" y="307"/>
                  </a:lnTo>
                  <a:lnTo>
                    <a:pt x="423" y="306"/>
                  </a:lnTo>
                  <a:lnTo>
                    <a:pt x="425" y="305"/>
                  </a:lnTo>
                  <a:lnTo>
                    <a:pt x="424" y="305"/>
                  </a:lnTo>
                  <a:lnTo>
                    <a:pt x="425" y="304"/>
                  </a:lnTo>
                  <a:lnTo>
                    <a:pt x="424" y="303"/>
                  </a:lnTo>
                  <a:lnTo>
                    <a:pt x="423" y="303"/>
                  </a:lnTo>
                  <a:lnTo>
                    <a:pt x="423" y="303"/>
                  </a:lnTo>
                  <a:lnTo>
                    <a:pt x="423" y="303"/>
                  </a:lnTo>
                  <a:lnTo>
                    <a:pt x="422" y="303"/>
                  </a:lnTo>
                  <a:lnTo>
                    <a:pt x="421" y="304"/>
                  </a:lnTo>
                  <a:lnTo>
                    <a:pt x="421" y="305"/>
                  </a:lnTo>
                  <a:lnTo>
                    <a:pt x="422" y="305"/>
                  </a:lnTo>
                  <a:lnTo>
                    <a:pt x="422" y="305"/>
                  </a:lnTo>
                  <a:lnTo>
                    <a:pt x="422" y="306"/>
                  </a:lnTo>
                  <a:lnTo>
                    <a:pt x="423" y="307"/>
                  </a:lnTo>
                  <a:lnTo>
                    <a:pt x="423" y="307"/>
                  </a:lnTo>
                  <a:lnTo>
                    <a:pt x="423" y="307"/>
                  </a:lnTo>
                  <a:lnTo>
                    <a:pt x="423" y="307"/>
                  </a:lnTo>
                  <a:lnTo>
                    <a:pt x="423" y="308"/>
                  </a:lnTo>
                  <a:lnTo>
                    <a:pt x="423" y="308"/>
                  </a:lnTo>
                  <a:lnTo>
                    <a:pt x="423" y="308"/>
                  </a:lnTo>
                  <a:lnTo>
                    <a:pt x="423" y="308"/>
                  </a:lnTo>
                  <a:lnTo>
                    <a:pt x="423" y="309"/>
                  </a:lnTo>
                  <a:lnTo>
                    <a:pt x="423" y="309"/>
                  </a:lnTo>
                  <a:lnTo>
                    <a:pt x="423" y="309"/>
                  </a:lnTo>
                  <a:lnTo>
                    <a:pt x="423" y="310"/>
                  </a:lnTo>
                  <a:lnTo>
                    <a:pt x="422" y="309"/>
                  </a:lnTo>
                  <a:lnTo>
                    <a:pt x="422" y="309"/>
                  </a:lnTo>
                  <a:lnTo>
                    <a:pt x="422" y="309"/>
                  </a:lnTo>
                  <a:lnTo>
                    <a:pt x="422" y="309"/>
                  </a:lnTo>
                  <a:lnTo>
                    <a:pt x="422" y="310"/>
                  </a:lnTo>
                  <a:lnTo>
                    <a:pt x="422" y="311"/>
                  </a:lnTo>
                  <a:lnTo>
                    <a:pt x="421" y="311"/>
                  </a:lnTo>
                  <a:lnTo>
                    <a:pt x="421" y="312"/>
                  </a:lnTo>
                  <a:lnTo>
                    <a:pt x="421" y="312"/>
                  </a:lnTo>
                  <a:lnTo>
                    <a:pt x="421" y="312"/>
                  </a:lnTo>
                  <a:lnTo>
                    <a:pt x="421" y="312"/>
                  </a:lnTo>
                  <a:lnTo>
                    <a:pt x="421" y="312"/>
                  </a:lnTo>
                  <a:lnTo>
                    <a:pt x="420" y="312"/>
                  </a:lnTo>
                  <a:lnTo>
                    <a:pt x="420" y="313"/>
                  </a:lnTo>
                  <a:lnTo>
                    <a:pt x="419" y="313"/>
                  </a:lnTo>
                  <a:lnTo>
                    <a:pt x="418" y="313"/>
                  </a:lnTo>
                  <a:lnTo>
                    <a:pt x="418" y="312"/>
                  </a:lnTo>
                  <a:lnTo>
                    <a:pt x="418" y="312"/>
                  </a:lnTo>
                  <a:lnTo>
                    <a:pt x="418" y="311"/>
                  </a:lnTo>
                  <a:lnTo>
                    <a:pt x="417" y="311"/>
                  </a:lnTo>
                  <a:lnTo>
                    <a:pt x="417" y="312"/>
                  </a:lnTo>
                  <a:lnTo>
                    <a:pt x="417" y="312"/>
                  </a:lnTo>
                  <a:lnTo>
                    <a:pt x="417" y="311"/>
                  </a:lnTo>
                  <a:lnTo>
                    <a:pt x="416" y="311"/>
                  </a:lnTo>
                  <a:lnTo>
                    <a:pt x="416" y="310"/>
                  </a:lnTo>
                  <a:lnTo>
                    <a:pt x="417" y="310"/>
                  </a:lnTo>
                  <a:lnTo>
                    <a:pt x="417" y="310"/>
                  </a:lnTo>
                  <a:lnTo>
                    <a:pt x="416" y="310"/>
                  </a:lnTo>
                  <a:lnTo>
                    <a:pt x="416" y="310"/>
                  </a:lnTo>
                  <a:lnTo>
                    <a:pt x="417" y="309"/>
                  </a:lnTo>
                  <a:lnTo>
                    <a:pt x="417" y="309"/>
                  </a:lnTo>
                  <a:lnTo>
                    <a:pt x="416" y="308"/>
                  </a:lnTo>
                  <a:lnTo>
                    <a:pt x="416" y="308"/>
                  </a:lnTo>
                  <a:lnTo>
                    <a:pt x="416" y="308"/>
                  </a:lnTo>
                  <a:lnTo>
                    <a:pt x="416" y="307"/>
                  </a:lnTo>
                  <a:lnTo>
                    <a:pt x="416" y="307"/>
                  </a:lnTo>
                  <a:lnTo>
                    <a:pt x="416" y="308"/>
                  </a:lnTo>
                  <a:lnTo>
                    <a:pt x="415" y="308"/>
                  </a:lnTo>
                  <a:lnTo>
                    <a:pt x="415" y="307"/>
                  </a:lnTo>
                  <a:lnTo>
                    <a:pt x="414" y="306"/>
                  </a:lnTo>
                  <a:lnTo>
                    <a:pt x="412" y="307"/>
                  </a:lnTo>
                  <a:lnTo>
                    <a:pt x="412" y="307"/>
                  </a:lnTo>
                  <a:lnTo>
                    <a:pt x="412" y="307"/>
                  </a:lnTo>
                  <a:lnTo>
                    <a:pt x="411" y="306"/>
                  </a:lnTo>
                  <a:lnTo>
                    <a:pt x="411" y="307"/>
                  </a:lnTo>
                  <a:lnTo>
                    <a:pt x="410" y="307"/>
                  </a:lnTo>
                  <a:lnTo>
                    <a:pt x="410" y="307"/>
                  </a:lnTo>
                  <a:lnTo>
                    <a:pt x="409" y="307"/>
                  </a:lnTo>
                  <a:lnTo>
                    <a:pt x="409" y="307"/>
                  </a:lnTo>
                  <a:lnTo>
                    <a:pt x="409" y="308"/>
                  </a:lnTo>
                  <a:lnTo>
                    <a:pt x="409" y="308"/>
                  </a:lnTo>
                  <a:lnTo>
                    <a:pt x="408" y="307"/>
                  </a:lnTo>
                  <a:lnTo>
                    <a:pt x="408" y="306"/>
                  </a:lnTo>
                  <a:lnTo>
                    <a:pt x="408" y="306"/>
                  </a:lnTo>
                  <a:lnTo>
                    <a:pt x="407" y="306"/>
                  </a:lnTo>
                  <a:lnTo>
                    <a:pt x="404" y="306"/>
                  </a:lnTo>
                  <a:lnTo>
                    <a:pt x="404" y="307"/>
                  </a:lnTo>
                  <a:lnTo>
                    <a:pt x="404" y="307"/>
                  </a:lnTo>
                  <a:lnTo>
                    <a:pt x="403" y="307"/>
                  </a:lnTo>
                  <a:lnTo>
                    <a:pt x="403" y="308"/>
                  </a:lnTo>
                  <a:lnTo>
                    <a:pt x="403" y="308"/>
                  </a:lnTo>
                  <a:lnTo>
                    <a:pt x="403" y="308"/>
                  </a:lnTo>
                  <a:lnTo>
                    <a:pt x="403" y="308"/>
                  </a:lnTo>
                  <a:lnTo>
                    <a:pt x="403" y="307"/>
                  </a:lnTo>
                  <a:lnTo>
                    <a:pt x="402" y="308"/>
                  </a:lnTo>
                  <a:lnTo>
                    <a:pt x="402" y="308"/>
                  </a:lnTo>
                  <a:lnTo>
                    <a:pt x="401" y="308"/>
                  </a:lnTo>
                  <a:lnTo>
                    <a:pt x="400" y="308"/>
                  </a:lnTo>
                  <a:lnTo>
                    <a:pt x="400" y="308"/>
                  </a:lnTo>
                  <a:lnTo>
                    <a:pt x="400" y="308"/>
                  </a:lnTo>
                  <a:lnTo>
                    <a:pt x="399" y="308"/>
                  </a:lnTo>
                  <a:lnTo>
                    <a:pt x="399" y="308"/>
                  </a:lnTo>
                  <a:lnTo>
                    <a:pt x="400" y="308"/>
                  </a:lnTo>
                  <a:lnTo>
                    <a:pt x="400" y="309"/>
                  </a:lnTo>
                  <a:lnTo>
                    <a:pt x="399" y="309"/>
                  </a:lnTo>
                  <a:lnTo>
                    <a:pt x="399" y="308"/>
                  </a:lnTo>
                  <a:lnTo>
                    <a:pt x="399" y="308"/>
                  </a:lnTo>
                  <a:lnTo>
                    <a:pt x="399" y="308"/>
                  </a:lnTo>
                  <a:lnTo>
                    <a:pt x="397" y="308"/>
                  </a:lnTo>
                  <a:lnTo>
                    <a:pt x="397" y="308"/>
                  </a:lnTo>
                  <a:lnTo>
                    <a:pt x="396" y="308"/>
                  </a:lnTo>
                  <a:lnTo>
                    <a:pt x="395" y="308"/>
                  </a:lnTo>
                  <a:lnTo>
                    <a:pt x="393" y="308"/>
                  </a:lnTo>
                  <a:lnTo>
                    <a:pt x="392" y="308"/>
                  </a:lnTo>
                  <a:lnTo>
                    <a:pt x="392" y="308"/>
                  </a:lnTo>
                  <a:lnTo>
                    <a:pt x="392" y="308"/>
                  </a:lnTo>
                  <a:lnTo>
                    <a:pt x="390" y="306"/>
                  </a:lnTo>
                  <a:lnTo>
                    <a:pt x="390" y="306"/>
                  </a:lnTo>
                  <a:lnTo>
                    <a:pt x="390" y="305"/>
                  </a:lnTo>
                  <a:lnTo>
                    <a:pt x="390" y="305"/>
                  </a:lnTo>
                  <a:lnTo>
                    <a:pt x="390" y="304"/>
                  </a:lnTo>
                  <a:lnTo>
                    <a:pt x="390" y="304"/>
                  </a:lnTo>
                  <a:lnTo>
                    <a:pt x="391" y="305"/>
                  </a:lnTo>
                  <a:lnTo>
                    <a:pt x="392" y="305"/>
                  </a:lnTo>
                  <a:lnTo>
                    <a:pt x="393" y="304"/>
                  </a:lnTo>
                  <a:lnTo>
                    <a:pt x="393" y="304"/>
                  </a:lnTo>
                  <a:lnTo>
                    <a:pt x="393" y="303"/>
                  </a:lnTo>
                  <a:lnTo>
                    <a:pt x="393" y="303"/>
                  </a:lnTo>
                  <a:lnTo>
                    <a:pt x="393" y="303"/>
                  </a:lnTo>
                  <a:lnTo>
                    <a:pt x="393" y="301"/>
                  </a:lnTo>
                  <a:lnTo>
                    <a:pt x="392" y="301"/>
                  </a:lnTo>
                  <a:lnTo>
                    <a:pt x="393" y="300"/>
                  </a:lnTo>
                  <a:lnTo>
                    <a:pt x="393" y="299"/>
                  </a:lnTo>
                  <a:lnTo>
                    <a:pt x="393" y="298"/>
                  </a:lnTo>
                  <a:lnTo>
                    <a:pt x="393" y="297"/>
                  </a:lnTo>
                  <a:lnTo>
                    <a:pt x="393" y="297"/>
                  </a:lnTo>
                  <a:lnTo>
                    <a:pt x="392" y="298"/>
                  </a:lnTo>
                  <a:lnTo>
                    <a:pt x="392" y="299"/>
                  </a:lnTo>
                  <a:lnTo>
                    <a:pt x="391" y="299"/>
                  </a:lnTo>
                  <a:lnTo>
                    <a:pt x="391" y="299"/>
                  </a:lnTo>
                  <a:lnTo>
                    <a:pt x="391" y="299"/>
                  </a:lnTo>
                  <a:lnTo>
                    <a:pt x="391" y="300"/>
                  </a:lnTo>
                  <a:lnTo>
                    <a:pt x="391" y="301"/>
                  </a:lnTo>
                  <a:lnTo>
                    <a:pt x="390" y="302"/>
                  </a:lnTo>
                  <a:lnTo>
                    <a:pt x="390" y="302"/>
                  </a:lnTo>
                  <a:lnTo>
                    <a:pt x="390" y="303"/>
                  </a:lnTo>
                  <a:lnTo>
                    <a:pt x="389" y="305"/>
                  </a:lnTo>
                  <a:lnTo>
                    <a:pt x="389" y="305"/>
                  </a:lnTo>
                  <a:lnTo>
                    <a:pt x="389" y="305"/>
                  </a:lnTo>
                  <a:lnTo>
                    <a:pt x="389" y="305"/>
                  </a:lnTo>
                  <a:lnTo>
                    <a:pt x="388" y="305"/>
                  </a:lnTo>
                  <a:lnTo>
                    <a:pt x="387" y="306"/>
                  </a:lnTo>
                  <a:lnTo>
                    <a:pt x="388" y="307"/>
                  </a:lnTo>
                  <a:lnTo>
                    <a:pt x="387" y="307"/>
                  </a:lnTo>
                  <a:lnTo>
                    <a:pt x="387" y="306"/>
                  </a:lnTo>
                  <a:lnTo>
                    <a:pt x="387" y="306"/>
                  </a:lnTo>
                  <a:lnTo>
                    <a:pt x="387" y="307"/>
                  </a:lnTo>
                  <a:lnTo>
                    <a:pt x="386" y="307"/>
                  </a:lnTo>
                  <a:lnTo>
                    <a:pt x="386" y="307"/>
                  </a:lnTo>
                  <a:lnTo>
                    <a:pt x="386" y="308"/>
                  </a:lnTo>
                  <a:lnTo>
                    <a:pt x="386" y="310"/>
                  </a:lnTo>
                  <a:lnTo>
                    <a:pt x="386" y="310"/>
                  </a:lnTo>
                  <a:lnTo>
                    <a:pt x="387" y="308"/>
                  </a:lnTo>
                  <a:lnTo>
                    <a:pt x="388" y="307"/>
                  </a:lnTo>
                  <a:lnTo>
                    <a:pt x="388" y="307"/>
                  </a:lnTo>
                  <a:lnTo>
                    <a:pt x="390" y="307"/>
                  </a:lnTo>
                  <a:lnTo>
                    <a:pt x="390" y="306"/>
                  </a:lnTo>
                  <a:lnTo>
                    <a:pt x="390" y="307"/>
                  </a:lnTo>
                  <a:lnTo>
                    <a:pt x="391" y="308"/>
                  </a:lnTo>
                  <a:lnTo>
                    <a:pt x="391" y="309"/>
                  </a:lnTo>
                  <a:lnTo>
                    <a:pt x="390" y="310"/>
                  </a:lnTo>
                  <a:lnTo>
                    <a:pt x="387" y="312"/>
                  </a:lnTo>
                  <a:lnTo>
                    <a:pt x="387" y="312"/>
                  </a:lnTo>
                  <a:lnTo>
                    <a:pt x="386" y="313"/>
                  </a:lnTo>
                  <a:lnTo>
                    <a:pt x="385" y="314"/>
                  </a:lnTo>
                  <a:lnTo>
                    <a:pt x="383" y="316"/>
                  </a:lnTo>
                  <a:lnTo>
                    <a:pt x="382" y="316"/>
                  </a:lnTo>
                  <a:lnTo>
                    <a:pt x="381" y="319"/>
                  </a:lnTo>
                  <a:lnTo>
                    <a:pt x="381" y="321"/>
                  </a:lnTo>
                  <a:lnTo>
                    <a:pt x="382" y="322"/>
                  </a:lnTo>
                  <a:lnTo>
                    <a:pt x="383" y="324"/>
                  </a:lnTo>
                  <a:lnTo>
                    <a:pt x="384" y="327"/>
                  </a:lnTo>
                  <a:lnTo>
                    <a:pt x="384" y="330"/>
                  </a:lnTo>
                  <a:lnTo>
                    <a:pt x="384" y="334"/>
                  </a:lnTo>
                  <a:lnTo>
                    <a:pt x="382" y="337"/>
                  </a:lnTo>
                  <a:lnTo>
                    <a:pt x="381" y="338"/>
                  </a:lnTo>
                  <a:lnTo>
                    <a:pt x="381" y="338"/>
                  </a:lnTo>
                  <a:lnTo>
                    <a:pt x="381" y="338"/>
                  </a:lnTo>
                  <a:lnTo>
                    <a:pt x="381" y="339"/>
                  </a:lnTo>
                  <a:lnTo>
                    <a:pt x="381" y="341"/>
                  </a:lnTo>
                  <a:lnTo>
                    <a:pt x="381" y="341"/>
                  </a:lnTo>
                  <a:lnTo>
                    <a:pt x="381" y="342"/>
                  </a:lnTo>
                  <a:lnTo>
                    <a:pt x="381" y="343"/>
                  </a:lnTo>
                  <a:lnTo>
                    <a:pt x="381" y="343"/>
                  </a:lnTo>
                  <a:lnTo>
                    <a:pt x="381" y="344"/>
                  </a:lnTo>
                  <a:lnTo>
                    <a:pt x="381" y="344"/>
                  </a:lnTo>
                  <a:lnTo>
                    <a:pt x="381" y="346"/>
                  </a:lnTo>
                  <a:lnTo>
                    <a:pt x="381" y="347"/>
                  </a:lnTo>
                  <a:lnTo>
                    <a:pt x="380" y="347"/>
                  </a:lnTo>
                  <a:lnTo>
                    <a:pt x="379" y="349"/>
                  </a:lnTo>
                  <a:lnTo>
                    <a:pt x="379" y="350"/>
                  </a:lnTo>
                  <a:lnTo>
                    <a:pt x="377" y="350"/>
                  </a:lnTo>
                  <a:lnTo>
                    <a:pt x="377" y="351"/>
                  </a:lnTo>
                  <a:lnTo>
                    <a:pt x="376" y="351"/>
                  </a:lnTo>
                  <a:lnTo>
                    <a:pt x="372" y="355"/>
                  </a:lnTo>
                  <a:lnTo>
                    <a:pt x="371" y="355"/>
                  </a:lnTo>
                  <a:lnTo>
                    <a:pt x="370" y="357"/>
                  </a:lnTo>
                  <a:lnTo>
                    <a:pt x="369" y="357"/>
                  </a:lnTo>
                  <a:lnTo>
                    <a:pt x="370" y="357"/>
                  </a:lnTo>
                  <a:lnTo>
                    <a:pt x="370" y="359"/>
                  </a:lnTo>
                  <a:lnTo>
                    <a:pt x="369" y="359"/>
                  </a:lnTo>
                  <a:lnTo>
                    <a:pt x="369" y="360"/>
                  </a:lnTo>
                  <a:lnTo>
                    <a:pt x="368" y="360"/>
                  </a:lnTo>
                  <a:lnTo>
                    <a:pt x="368" y="360"/>
                  </a:lnTo>
                  <a:lnTo>
                    <a:pt x="367" y="360"/>
                  </a:lnTo>
                  <a:lnTo>
                    <a:pt x="366" y="360"/>
                  </a:lnTo>
                  <a:lnTo>
                    <a:pt x="366" y="361"/>
                  </a:lnTo>
                  <a:lnTo>
                    <a:pt x="365" y="361"/>
                  </a:lnTo>
                  <a:lnTo>
                    <a:pt x="363" y="362"/>
                  </a:lnTo>
                  <a:lnTo>
                    <a:pt x="363" y="362"/>
                  </a:lnTo>
                  <a:lnTo>
                    <a:pt x="362" y="363"/>
                  </a:lnTo>
                  <a:lnTo>
                    <a:pt x="362" y="363"/>
                  </a:lnTo>
                  <a:lnTo>
                    <a:pt x="361" y="364"/>
                  </a:lnTo>
                  <a:lnTo>
                    <a:pt x="361" y="364"/>
                  </a:lnTo>
                  <a:lnTo>
                    <a:pt x="361" y="364"/>
                  </a:lnTo>
                  <a:lnTo>
                    <a:pt x="361" y="365"/>
                  </a:lnTo>
                  <a:lnTo>
                    <a:pt x="360" y="365"/>
                  </a:lnTo>
                  <a:lnTo>
                    <a:pt x="360" y="366"/>
                  </a:lnTo>
                  <a:lnTo>
                    <a:pt x="360" y="366"/>
                  </a:lnTo>
                  <a:lnTo>
                    <a:pt x="360" y="367"/>
                  </a:lnTo>
                  <a:lnTo>
                    <a:pt x="359" y="367"/>
                  </a:lnTo>
                  <a:lnTo>
                    <a:pt x="359" y="367"/>
                  </a:lnTo>
                  <a:lnTo>
                    <a:pt x="358" y="368"/>
                  </a:lnTo>
                  <a:lnTo>
                    <a:pt x="356" y="368"/>
                  </a:lnTo>
                  <a:lnTo>
                    <a:pt x="356" y="368"/>
                  </a:lnTo>
                  <a:lnTo>
                    <a:pt x="356" y="368"/>
                  </a:lnTo>
                  <a:lnTo>
                    <a:pt x="356" y="368"/>
                  </a:lnTo>
                  <a:lnTo>
                    <a:pt x="355" y="369"/>
                  </a:lnTo>
                  <a:lnTo>
                    <a:pt x="354" y="370"/>
                  </a:lnTo>
                  <a:lnTo>
                    <a:pt x="354" y="370"/>
                  </a:lnTo>
                  <a:lnTo>
                    <a:pt x="353" y="371"/>
                  </a:lnTo>
                  <a:lnTo>
                    <a:pt x="353" y="371"/>
                  </a:lnTo>
                  <a:lnTo>
                    <a:pt x="352" y="372"/>
                  </a:lnTo>
                  <a:lnTo>
                    <a:pt x="352" y="372"/>
                  </a:lnTo>
                  <a:lnTo>
                    <a:pt x="352" y="370"/>
                  </a:lnTo>
                  <a:lnTo>
                    <a:pt x="351" y="369"/>
                  </a:lnTo>
                  <a:lnTo>
                    <a:pt x="351" y="369"/>
                  </a:lnTo>
                  <a:lnTo>
                    <a:pt x="349" y="369"/>
                  </a:lnTo>
                  <a:lnTo>
                    <a:pt x="349" y="368"/>
                  </a:lnTo>
                  <a:lnTo>
                    <a:pt x="348" y="368"/>
                  </a:lnTo>
                  <a:lnTo>
                    <a:pt x="348" y="368"/>
                  </a:lnTo>
                  <a:lnTo>
                    <a:pt x="348" y="368"/>
                  </a:lnTo>
                  <a:lnTo>
                    <a:pt x="347" y="367"/>
                  </a:lnTo>
                  <a:lnTo>
                    <a:pt x="347" y="367"/>
                  </a:lnTo>
                  <a:lnTo>
                    <a:pt x="347" y="367"/>
                  </a:lnTo>
                  <a:lnTo>
                    <a:pt x="345" y="366"/>
                  </a:lnTo>
                  <a:lnTo>
                    <a:pt x="346" y="366"/>
                  </a:lnTo>
                  <a:lnTo>
                    <a:pt x="346" y="366"/>
                  </a:lnTo>
                  <a:lnTo>
                    <a:pt x="347" y="365"/>
                  </a:lnTo>
                  <a:lnTo>
                    <a:pt x="346" y="365"/>
                  </a:lnTo>
                  <a:lnTo>
                    <a:pt x="347" y="364"/>
                  </a:lnTo>
                  <a:lnTo>
                    <a:pt x="347" y="364"/>
                  </a:lnTo>
                  <a:lnTo>
                    <a:pt x="347" y="364"/>
                  </a:lnTo>
                  <a:lnTo>
                    <a:pt x="347" y="364"/>
                  </a:lnTo>
                  <a:lnTo>
                    <a:pt x="348" y="364"/>
                  </a:lnTo>
                  <a:lnTo>
                    <a:pt x="348" y="364"/>
                  </a:lnTo>
                  <a:lnTo>
                    <a:pt x="349" y="364"/>
                  </a:lnTo>
                  <a:lnTo>
                    <a:pt x="349" y="365"/>
                  </a:lnTo>
                  <a:lnTo>
                    <a:pt x="350" y="364"/>
                  </a:lnTo>
                  <a:lnTo>
                    <a:pt x="350" y="364"/>
                  </a:lnTo>
                  <a:lnTo>
                    <a:pt x="350" y="364"/>
                  </a:lnTo>
                  <a:lnTo>
                    <a:pt x="350" y="363"/>
                  </a:lnTo>
                  <a:lnTo>
                    <a:pt x="349" y="362"/>
                  </a:lnTo>
                  <a:lnTo>
                    <a:pt x="349" y="362"/>
                  </a:lnTo>
                  <a:lnTo>
                    <a:pt x="348" y="361"/>
                  </a:lnTo>
                  <a:lnTo>
                    <a:pt x="347" y="361"/>
                  </a:lnTo>
                  <a:lnTo>
                    <a:pt x="347" y="362"/>
                  </a:lnTo>
                  <a:lnTo>
                    <a:pt x="347" y="362"/>
                  </a:lnTo>
                  <a:lnTo>
                    <a:pt x="347" y="362"/>
                  </a:lnTo>
                  <a:lnTo>
                    <a:pt x="347" y="360"/>
                  </a:lnTo>
                  <a:lnTo>
                    <a:pt x="347" y="360"/>
                  </a:lnTo>
                  <a:lnTo>
                    <a:pt x="347" y="360"/>
                  </a:lnTo>
                  <a:lnTo>
                    <a:pt x="347" y="360"/>
                  </a:lnTo>
                  <a:lnTo>
                    <a:pt x="345" y="360"/>
                  </a:lnTo>
                  <a:lnTo>
                    <a:pt x="344" y="360"/>
                  </a:lnTo>
                  <a:lnTo>
                    <a:pt x="344" y="360"/>
                  </a:lnTo>
                  <a:lnTo>
                    <a:pt x="342" y="360"/>
                  </a:lnTo>
                  <a:lnTo>
                    <a:pt x="342" y="360"/>
                  </a:lnTo>
                  <a:lnTo>
                    <a:pt x="342" y="360"/>
                  </a:lnTo>
                  <a:lnTo>
                    <a:pt x="342" y="360"/>
                  </a:lnTo>
                  <a:lnTo>
                    <a:pt x="342" y="360"/>
                  </a:lnTo>
                  <a:lnTo>
                    <a:pt x="342" y="360"/>
                  </a:lnTo>
                  <a:lnTo>
                    <a:pt x="342" y="360"/>
                  </a:lnTo>
                  <a:lnTo>
                    <a:pt x="342" y="359"/>
                  </a:lnTo>
                  <a:lnTo>
                    <a:pt x="341" y="359"/>
                  </a:lnTo>
                  <a:lnTo>
                    <a:pt x="341" y="360"/>
                  </a:lnTo>
                  <a:lnTo>
                    <a:pt x="341" y="360"/>
                  </a:lnTo>
                  <a:lnTo>
                    <a:pt x="341" y="360"/>
                  </a:lnTo>
                  <a:lnTo>
                    <a:pt x="340" y="360"/>
                  </a:lnTo>
                  <a:lnTo>
                    <a:pt x="340" y="360"/>
                  </a:lnTo>
                  <a:lnTo>
                    <a:pt x="340" y="361"/>
                  </a:lnTo>
                  <a:lnTo>
                    <a:pt x="339" y="360"/>
                  </a:lnTo>
                  <a:lnTo>
                    <a:pt x="338" y="360"/>
                  </a:lnTo>
                  <a:lnTo>
                    <a:pt x="338" y="360"/>
                  </a:lnTo>
                  <a:lnTo>
                    <a:pt x="338" y="360"/>
                  </a:lnTo>
                  <a:lnTo>
                    <a:pt x="338" y="360"/>
                  </a:lnTo>
                  <a:lnTo>
                    <a:pt x="338" y="360"/>
                  </a:lnTo>
                  <a:lnTo>
                    <a:pt x="337" y="360"/>
                  </a:lnTo>
                  <a:lnTo>
                    <a:pt x="337" y="360"/>
                  </a:lnTo>
                  <a:lnTo>
                    <a:pt x="336" y="360"/>
                  </a:lnTo>
                  <a:lnTo>
                    <a:pt x="335" y="359"/>
                  </a:lnTo>
                  <a:lnTo>
                    <a:pt x="335" y="359"/>
                  </a:lnTo>
                  <a:lnTo>
                    <a:pt x="334" y="358"/>
                  </a:lnTo>
                  <a:lnTo>
                    <a:pt x="334" y="358"/>
                  </a:lnTo>
                  <a:lnTo>
                    <a:pt x="334" y="357"/>
                  </a:lnTo>
                  <a:lnTo>
                    <a:pt x="333" y="357"/>
                  </a:lnTo>
                  <a:lnTo>
                    <a:pt x="332" y="357"/>
                  </a:lnTo>
                  <a:lnTo>
                    <a:pt x="332" y="356"/>
                  </a:lnTo>
                  <a:lnTo>
                    <a:pt x="332" y="355"/>
                  </a:lnTo>
                  <a:lnTo>
                    <a:pt x="331" y="355"/>
                  </a:lnTo>
                  <a:lnTo>
                    <a:pt x="331" y="354"/>
                  </a:lnTo>
                  <a:lnTo>
                    <a:pt x="331" y="351"/>
                  </a:lnTo>
                  <a:lnTo>
                    <a:pt x="331" y="351"/>
                  </a:lnTo>
                  <a:lnTo>
                    <a:pt x="331" y="351"/>
                  </a:lnTo>
                  <a:lnTo>
                    <a:pt x="329" y="351"/>
                  </a:lnTo>
                  <a:lnTo>
                    <a:pt x="328" y="350"/>
                  </a:lnTo>
                  <a:lnTo>
                    <a:pt x="328" y="351"/>
                  </a:lnTo>
                  <a:lnTo>
                    <a:pt x="327" y="351"/>
                  </a:lnTo>
                  <a:lnTo>
                    <a:pt x="327" y="350"/>
                  </a:lnTo>
                  <a:lnTo>
                    <a:pt x="327" y="350"/>
                  </a:lnTo>
                  <a:lnTo>
                    <a:pt x="325" y="350"/>
                  </a:lnTo>
                  <a:lnTo>
                    <a:pt x="325" y="349"/>
                  </a:lnTo>
                  <a:lnTo>
                    <a:pt x="325" y="350"/>
                  </a:lnTo>
                  <a:lnTo>
                    <a:pt x="325" y="350"/>
                  </a:lnTo>
                  <a:lnTo>
                    <a:pt x="324" y="350"/>
                  </a:lnTo>
                  <a:lnTo>
                    <a:pt x="324" y="349"/>
                  </a:lnTo>
                  <a:lnTo>
                    <a:pt x="322" y="350"/>
                  </a:lnTo>
                  <a:lnTo>
                    <a:pt x="322" y="350"/>
                  </a:lnTo>
                  <a:lnTo>
                    <a:pt x="321" y="350"/>
                  </a:lnTo>
                  <a:lnTo>
                    <a:pt x="321" y="351"/>
                  </a:lnTo>
                  <a:lnTo>
                    <a:pt x="321" y="351"/>
                  </a:lnTo>
                  <a:lnTo>
                    <a:pt x="321" y="351"/>
                  </a:lnTo>
                  <a:lnTo>
                    <a:pt x="320" y="350"/>
                  </a:lnTo>
                  <a:lnTo>
                    <a:pt x="320" y="350"/>
                  </a:lnTo>
                  <a:lnTo>
                    <a:pt x="319" y="350"/>
                  </a:lnTo>
                  <a:lnTo>
                    <a:pt x="318" y="348"/>
                  </a:lnTo>
                  <a:lnTo>
                    <a:pt x="317" y="348"/>
                  </a:lnTo>
                  <a:lnTo>
                    <a:pt x="316" y="347"/>
                  </a:lnTo>
                  <a:lnTo>
                    <a:pt x="316" y="347"/>
                  </a:lnTo>
                  <a:lnTo>
                    <a:pt x="316" y="347"/>
                  </a:lnTo>
                  <a:lnTo>
                    <a:pt x="316" y="347"/>
                  </a:lnTo>
                  <a:lnTo>
                    <a:pt x="314" y="346"/>
                  </a:lnTo>
                  <a:lnTo>
                    <a:pt x="313" y="346"/>
                  </a:lnTo>
                  <a:lnTo>
                    <a:pt x="313" y="345"/>
                  </a:lnTo>
                  <a:lnTo>
                    <a:pt x="313" y="344"/>
                  </a:lnTo>
                  <a:lnTo>
                    <a:pt x="313" y="343"/>
                  </a:lnTo>
                  <a:lnTo>
                    <a:pt x="312" y="343"/>
                  </a:lnTo>
                  <a:lnTo>
                    <a:pt x="312" y="341"/>
                  </a:lnTo>
                  <a:lnTo>
                    <a:pt x="312" y="341"/>
                  </a:lnTo>
                  <a:lnTo>
                    <a:pt x="312" y="340"/>
                  </a:lnTo>
                  <a:lnTo>
                    <a:pt x="311" y="340"/>
                  </a:lnTo>
                  <a:lnTo>
                    <a:pt x="311" y="339"/>
                  </a:lnTo>
                  <a:lnTo>
                    <a:pt x="311" y="338"/>
                  </a:lnTo>
                  <a:lnTo>
                    <a:pt x="311" y="338"/>
                  </a:lnTo>
                  <a:lnTo>
                    <a:pt x="310" y="337"/>
                  </a:lnTo>
                  <a:lnTo>
                    <a:pt x="310" y="337"/>
                  </a:lnTo>
                  <a:lnTo>
                    <a:pt x="309" y="336"/>
                  </a:lnTo>
                  <a:lnTo>
                    <a:pt x="309" y="336"/>
                  </a:lnTo>
                  <a:lnTo>
                    <a:pt x="309" y="336"/>
                  </a:lnTo>
                  <a:lnTo>
                    <a:pt x="309" y="338"/>
                  </a:lnTo>
                  <a:lnTo>
                    <a:pt x="309" y="338"/>
                  </a:lnTo>
                  <a:lnTo>
                    <a:pt x="309" y="338"/>
                  </a:lnTo>
                  <a:lnTo>
                    <a:pt x="309" y="338"/>
                  </a:lnTo>
                  <a:lnTo>
                    <a:pt x="310" y="338"/>
                  </a:lnTo>
                  <a:lnTo>
                    <a:pt x="310" y="339"/>
                  </a:lnTo>
                  <a:lnTo>
                    <a:pt x="310" y="340"/>
                  </a:lnTo>
                  <a:lnTo>
                    <a:pt x="310" y="340"/>
                  </a:lnTo>
                  <a:lnTo>
                    <a:pt x="311" y="341"/>
                  </a:lnTo>
                  <a:lnTo>
                    <a:pt x="312" y="342"/>
                  </a:lnTo>
                  <a:lnTo>
                    <a:pt x="312" y="342"/>
                  </a:lnTo>
                  <a:lnTo>
                    <a:pt x="312" y="343"/>
                  </a:lnTo>
                  <a:lnTo>
                    <a:pt x="312" y="344"/>
                  </a:lnTo>
                  <a:lnTo>
                    <a:pt x="312" y="344"/>
                  </a:lnTo>
                  <a:lnTo>
                    <a:pt x="313" y="345"/>
                  </a:lnTo>
                  <a:lnTo>
                    <a:pt x="313" y="346"/>
                  </a:lnTo>
                  <a:lnTo>
                    <a:pt x="314" y="346"/>
                  </a:lnTo>
                  <a:lnTo>
                    <a:pt x="314" y="346"/>
                  </a:lnTo>
                  <a:lnTo>
                    <a:pt x="314" y="346"/>
                  </a:lnTo>
                  <a:lnTo>
                    <a:pt x="314" y="346"/>
                  </a:lnTo>
                  <a:lnTo>
                    <a:pt x="314" y="347"/>
                  </a:lnTo>
                  <a:lnTo>
                    <a:pt x="314" y="347"/>
                  </a:lnTo>
                  <a:lnTo>
                    <a:pt x="314" y="347"/>
                  </a:lnTo>
                  <a:lnTo>
                    <a:pt x="315" y="347"/>
                  </a:lnTo>
                  <a:lnTo>
                    <a:pt x="315" y="347"/>
                  </a:lnTo>
                  <a:lnTo>
                    <a:pt x="315" y="347"/>
                  </a:lnTo>
                  <a:lnTo>
                    <a:pt x="316" y="347"/>
                  </a:lnTo>
                  <a:lnTo>
                    <a:pt x="316" y="347"/>
                  </a:lnTo>
                  <a:lnTo>
                    <a:pt x="316" y="347"/>
                  </a:lnTo>
                  <a:lnTo>
                    <a:pt x="314" y="347"/>
                  </a:lnTo>
                  <a:lnTo>
                    <a:pt x="310" y="351"/>
                  </a:lnTo>
                  <a:lnTo>
                    <a:pt x="307" y="346"/>
                  </a:lnTo>
                  <a:lnTo>
                    <a:pt x="304" y="345"/>
                  </a:lnTo>
                  <a:lnTo>
                    <a:pt x="303" y="346"/>
                  </a:lnTo>
                  <a:lnTo>
                    <a:pt x="303" y="347"/>
                  </a:lnTo>
                  <a:lnTo>
                    <a:pt x="304" y="355"/>
                  </a:lnTo>
                  <a:lnTo>
                    <a:pt x="303" y="357"/>
                  </a:lnTo>
                  <a:lnTo>
                    <a:pt x="301" y="358"/>
                  </a:lnTo>
                  <a:lnTo>
                    <a:pt x="300" y="359"/>
                  </a:lnTo>
                  <a:lnTo>
                    <a:pt x="289" y="362"/>
                  </a:lnTo>
                  <a:lnTo>
                    <a:pt x="288" y="358"/>
                  </a:lnTo>
                  <a:lnTo>
                    <a:pt x="284" y="355"/>
                  </a:lnTo>
                  <a:lnTo>
                    <a:pt x="284" y="359"/>
                  </a:lnTo>
                  <a:lnTo>
                    <a:pt x="278" y="362"/>
                  </a:lnTo>
                  <a:lnTo>
                    <a:pt x="274" y="361"/>
                  </a:lnTo>
                  <a:lnTo>
                    <a:pt x="268" y="364"/>
                  </a:lnTo>
                  <a:lnTo>
                    <a:pt x="265" y="363"/>
                  </a:lnTo>
                  <a:lnTo>
                    <a:pt x="264" y="365"/>
                  </a:lnTo>
                  <a:lnTo>
                    <a:pt x="262" y="365"/>
                  </a:lnTo>
                  <a:lnTo>
                    <a:pt x="260" y="368"/>
                  </a:lnTo>
                  <a:lnTo>
                    <a:pt x="258" y="367"/>
                  </a:lnTo>
                  <a:lnTo>
                    <a:pt x="254" y="360"/>
                  </a:lnTo>
                  <a:lnTo>
                    <a:pt x="251" y="358"/>
                  </a:lnTo>
                  <a:lnTo>
                    <a:pt x="252" y="355"/>
                  </a:lnTo>
                  <a:lnTo>
                    <a:pt x="252" y="352"/>
                  </a:lnTo>
                  <a:lnTo>
                    <a:pt x="254" y="349"/>
                  </a:lnTo>
                  <a:lnTo>
                    <a:pt x="251" y="345"/>
                  </a:lnTo>
                  <a:lnTo>
                    <a:pt x="256" y="339"/>
                  </a:lnTo>
                  <a:lnTo>
                    <a:pt x="258" y="334"/>
                  </a:lnTo>
                  <a:lnTo>
                    <a:pt x="256" y="329"/>
                  </a:lnTo>
                  <a:lnTo>
                    <a:pt x="254" y="326"/>
                  </a:lnTo>
                  <a:lnTo>
                    <a:pt x="247" y="321"/>
                  </a:lnTo>
                  <a:lnTo>
                    <a:pt x="244" y="321"/>
                  </a:lnTo>
                  <a:lnTo>
                    <a:pt x="240" y="326"/>
                  </a:lnTo>
                  <a:lnTo>
                    <a:pt x="230" y="318"/>
                  </a:lnTo>
                  <a:lnTo>
                    <a:pt x="228" y="314"/>
                  </a:lnTo>
                  <a:lnTo>
                    <a:pt x="225" y="303"/>
                  </a:lnTo>
                  <a:lnTo>
                    <a:pt x="220" y="299"/>
                  </a:lnTo>
                  <a:lnTo>
                    <a:pt x="221" y="296"/>
                  </a:lnTo>
                  <a:lnTo>
                    <a:pt x="221" y="296"/>
                  </a:lnTo>
                  <a:lnTo>
                    <a:pt x="218" y="285"/>
                  </a:lnTo>
                  <a:lnTo>
                    <a:pt x="216" y="280"/>
                  </a:lnTo>
                  <a:lnTo>
                    <a:pt x="212" y="278"/>
                  </a:lnTo>
                  <a:lnTo>
                    <a:pt x="211" y="273"/>
                  </a:lnTo>
                  <a:lnTo>
                    <a:pt x="208" y="270"/>
                  </a:lnTo>
                  <a:lnTo>
                    <a:pt x="200" y="264"/>
                  </a:lnTo>
                  <a:lnTo>
                    <a:pt x="191" y="260"/>
                  </a:lnTo>
                  <a:lnTo>
                    <a:pt x="189" y="260"/>
                  </a:lnTo>
                  <a:lnTo>
                    <a:pt x="186" y="264"/>
                  </a:lnTo>
                  <a:lnTo>
                    <a:pt x="186" y="264"/>
                  </a:lnTo>
                  <a:lnTo>
                    <a:pt x="179" y="273"/>
                  </a:lnTo>
                  <a:lnTo>
                    <a:pt x="179" y="276"/>
                  </a:lnTo>
                  <a:lnTo>
                    <a:pt x="177" y="277"/>
                  </a:lnTo>
                  <a:lnTo>
                    <a:pt x="177" y="277"/>
                  </a:lnTo>
                  <a:lnTo>
                    <a:pt x="175" y="279"/>
                  </a:lnTo>
                  <a:lnTo>
                    <a:pt x="171" y="282"/>
                  </a:lnTo>
                  <a:lnTo>
                    <a:pt x="167" y="282"/>
                  </a:lnTo>
                  <a:lnTo>
                    <a:pt x="167" y="287"/>
                  </a:lnTo>
                  <a:lnTo>
                    <a:pt x="164" y="290"/>
                  </a:lnTo>
                  <a:lnTo>
                    <a:pt x="162" y="294"/>
                  </a:lnTo>
                  <a:lnTo>
                    <a:pt x="164" y="295"/>
                  </a:lnTo>
                  <a:lnTo>
                    <a:pt x="166" y="295"/>
                  </a:lnTo>
                  <a:lnTo>
                    <a:pt x="167" y="297"/>
                  </a:lnTo>
                  <a:lnTo>
                    <a:pt x="166" y="298"/>
                  </a:lnTo>
                  <a:lnTo>
                    <a:pt x="167" y="299"/>
                  </a:lnTo>
                  <a:lnTo>
                    <a:pt x="171" y="301"/>
                  </a:lnTo>
                  <a:lnTo>
                    <a:pt x="172" y="313"/>
                  </a:lnTo>
                  <a:lnTo>
                    <a:pt x="172" y="314"/>
                  </a:lnTo>
                  <a:lnTo>
                    <a:pt x="172" y="314"/>
                  </a:lnTo>
                  <a:lnTo>
                    <a:pt x="169" y="316"/>
                  </a:lnTo>
                  <a:lnTo>
                    <a:pt x="163" y="316"/>
                  </a:lnTo>
                  <a:lnTo>
                    <a:pt x="156" y="321"/>
                  </a:lnTo>
                  <a:lnTo>
                    <a:pt x="158" y="322"/>
                  </a:lnTo>
                  <a:lnTo>
                    <a:pt x="155" y="324"/>
                  </a:lnTo>
                  <a:lnTo>
                    <a:pt x="156" y="329"/>
                  </a:lnTo>
                  <a:lnTo>
                    <a:pt x="156" y="329"/>
                  </a:lnTo>
                  <a:lnTo>
                    <a:pt x="156" y="329"/>
                  </a:lnTo>
                  <a:lnTo>
                    <a:pt x="156" y="329"/>
                  </a:lnTo>
                  <a:lnTo>
                    <a:pt x="156" y="329"/>
                  </a:lnTo>
                  <a:lnTo>
                    <a:pt x="154" y="332"/>
                  </a:lnTo>
                  <a:lnTo>
                    <a:pt x="154" y="336"/>
                  </a:lnTo>
                  <a:lnTo>
                    <a:pt x="150" y="342"/>
                  </a:lnTo>
                  <a:lnTo>
                    <a:pt x="148" y="343"/>
                  </a:lnTo>
                  <a:lnTo>
                    <a:pt x="148" y="343"/>
                  </a:lnTo>
                  <a:lnTo>
                    <a:pt x="148" y="343"/>
                  </a:lnTo>
                  <a:lnTo>
                    <a:pt x="148" y="343"/>
                  </a:lnTo>
                  <a:lnTo>
                    <a:pt x="146" y="342"/>
                  </a:lnTo>
                  <a:lnTo>
                    <a:pt x="147" y="338"/>
                  </a:lnTo>
                  <a:lnTo>
                    <a:pt x="147" y="337"/>
                  </a:lnTo>
                  <a:lnTo>
                    <a:pt x="149" y="334"/>
                  </a:lnTo>
                  <a:lnTo>
                    <a:pt x="148" y="331"/>
                  </a:lnTo>
                  <a:lnTo>
                    <a:pt x="146" y="330"/>
                  </a:lnTo>
                  <a:lnTo>
                    <a:pt x="145" y="331"/>
                  </a:lnTo>
                  <a:lnTo>
                    <a:pt x="142" y="336"/>
                  </a:lnTo>
                  <a:lnTo>
                    <a:pt x="142" y="338"/>
                  </a:lnTo>
                  <a:lnTo>
                    <a:pt x="145" y="340"/>
                  </a:lnTo>
                  <a:lnTo>
                    <a:pt x="144" y="343"/>
                  </a:lnTo>
                  <a:lnTo>
                    <a:pt x="145" y="344"/>
                  </a:lnTo>
                  <a:lnTo>
                    <a:pt x="143" y="347"/>
                  </a:lnTo>
                  <a:lnTo>
                    <a:pt x="138" y="345"/>
                  </a:lnTo>
                  <a:lnTo>
                    <a:pt x="135" y="342"/>
                  </a:lnTo>
                  <a:lnTo>
                    <a:pt x="130" y="345"/>
                  </a:lnTo>
                  <a:lnTo>
                    <a:pt x="130" y="344"/>
                  </a:lnTo>
                  <a:lnTo>
                    <a:pt x="130" y="340"/>
                  </a:lnTo>
                  <a:lnTo>
                    <a:pt x="130" y="339"/>
                  </a:lnTo>
                  <a:lnTo>
                    <a:pt x="125" y="339"/>
                  </a:lnTo>
                  <a:lnTo>
                    <a:pt x="125" y="338"/>
                  </a:lnTo>
                  <a:lnTo>
                    <a:pt x="127" y="336"/>
                  </a:lnTo>
                  <a:lnTo>
                    <a:pt x="127" y="335"/>
                  </a:lnTo>
                  <a:lnTo>
                    <a:pt x="122" y="337"/>
                  </a:lnTo>
                  <a:lnTo>
                    <a:pt x="121" y="337"/>
                  </a:lnTo>
                  <a:lnTo>
                    <a:pt x="119" y="338"/>
                  </a:lnTo>
                  <a:lnTo>
                    <a:pt x="119" y="341"/>
                  </a:lnTo>
                  <a:lnTo>
                    <a:pt x="117" y="342"/>
                  </a:lnTo>
                  <a:lnTo>
                    <a:pt x="108" y="340"/>
                  </a:lnTo>
                  <a:lnTo>
                    <a:pt x="108" y="341"/>
                  </a:lnTo>
                  <a:lnTo>
                    <a:pt x="108" y="341"/>
                  </a:lnTo>
                  <a:lnTo>
                    <a:pt x="104" y="342"/>
                  </a:lnTo>
                  <a:lnTo>
                    <a:pt x="101" y="338"/>
                  </a:lnTo>
                  <a:lnTo>
                    <a:pt x="100" y="338"/>
                  </a:lnTo>
                  <a:lnTo>
                    <a:pt x="99" y="337"/>
                  </a:lnTo>
                  <a:lnTo>
                    <a:pt x="95" y="338"/>
                  </a:lnTo>
                  <a:lnTo>
                    <a:pt x="93" y="337"/>
                  </a:lnTo>
                  <a:lnTo>
                    <a:pt x="92" y="331"/>
                  </a:lnTo>
                  <a:lnTo>
                    <a:pt x="87" y="328"/>
                  </a:lnTo>
                  <a:lnTo>
                    <a:pt x="86" y="325"/>
                  </a:lnTo>
                  <a:lnTo>
                    <a:pt x="83" y="326"/>
                  </a:lnTo>
                  <a:lnTo>
                    <a:pt x="80" y="321"/>
                  </a:lnTo>
                  <a:lnTo>
                    <a:pt x="63" y="321"/>
                  </a:lnTo>
                  <a:lnTo>
                    <a:pt x="59" y="321"/>
                  </a:lnTo>
                  <a:lnTo>
                    <a:pt x="54" y="318"/>
                  </a:lnTo>
                  <a:lnTo>
                    <a:pt x="51" y="315"/>
                  </a:lnTo>
                  <a:lnTo>
                    <a:pt x="51" y="308"/>
                  </a:lnTo>
                  <a:lnTo>
                    <a:pt x="50" y="302"/>
                  </a:lnTo>
                  <a:lnTo>
                    <a:pt x="50" y="298"/>
                  </a:lnTo>
                  <a:lnTo>
                    <a:pt x="50" y="296"/>
                  </a:lnTo>
                  <a:lnTo>
                    <a:pt x="39" y="293"/>
                  </a:lnTo>
                  <a:lnTo>
                    <a:pt x="37" y="291"/>
                  </a:lnTo>
                  <a:lnTo>
                    <a:pt x="38" y="290"/>
                  </a:lnTo>
                  <a:lnTo>
                    <a:pt x="34" y="282"/>
                  </a:lnTo>
                  <a:lnTo>
                    <a:pt x="30" y="277"/>
                  </a:lnTo>
                  <a:lnTo>
                    <a:pt x="30" y="277"/>
                  </a:lnTo>
                  <a:lnTo>
                    <a:pt x="29" y="275"/>
                  </a:lnTo>
                  <a:lnTo>
                    <a:pt x="25" y="277"/>
                  </a:lnTo>
                  <a:lnTo>
                    <a:pt x="25" y="276"/>
                  </a:lnTo>
                  <a:lnTo>
                    <a:pt x="22" y="274"/>
                  </a:lnTo>
                  <a:lnTo>
                    <a:pt x="14" y="262"/>
                  </a:lnTo>
                  <a:lnTo>
                    <a:pt x="4" y="254"/>
                  </a:lnTo>
                  <a:lnTo>
                    <a:pt x="6" y="249"/>
                  </a:lnTo>
                  <a:lnTo>
                    <a:pt x="4" y="248"/>
                  </a:lnTo>
                  <a:lnTo>
                    <a:pt x="2" y="248"/>
                  </a:lnTo>
                  <a:lnTo>
                    <a:pt x="0" y="246"/>
                  </a:lnTo>
                  <a:lnTo>
                    <a:pt x="1" y="246"/>
                  </a:lnTo>
                  <a:lnTo>
                    <a:pt x="1" y="245"/>
                  </a:lnTo>
                  <a:lnTo>
                    <a:pt x="6" y="244"/>
                  </a:lnTo>
                  <a:lnTo>
                    <a:pt x="10" y="245"/>
                  </a:lnTo>
                  <a:lnTo>
                    <a:pt x="10" y="243"/>
                  </a:lnTo>
                  <a:lnTo>
                    <a:pt x="12" y="243"/>
                  </a:lnTo>
                  <a:lnTo>
                    <a:pt x="15" y="242"/>
                  </a:lnTo>
                  <a:lnTo>
                    <a:pt x="18" y="239"/>
                  </a:lnTo>
                  <a:lnTo>
                    <a:pt x="21" y="239"/>
                  </a:lnTo>
                  <a:lnTo>
                    <a:pt x="21" y="238"/>
                  </a:lnTo>
                  <a:lnTo>
                    <a:pt x="21" y="233"/>
                  </a:lnTo>
                  <a:lnTo>
                    <a:pt x="29" y="223"/>
                  </a:lnTo>
                  <a:lnTo>
                    <a:pt x="30" y="224"/>
                  </a:lnTo>
                  <a:lnTo>
                    <a:pt x="34" y="224"/>
                  </a:lnTo>
                  <a:lnTo>
                    <a:pt x="34" y="223"/>
                  </a:lnTo>
                  <a:lnTo>
                    <a:pt x="34" y="224"/>
                  </a:lnTo>
                  <a:lnTo>
                    <a:pt x="41" y="225"/>
                  </a:lnTo>
                  <a:lnTo>
                    <a:pt x="43" y="225"/>
                  </a:lnTo>
                  <a:lnTo>
                    <a:pt x="44" y="225"/>
                  </a:lnTo>
                  <a:lnTo>
                    <a:pt x="47" y="225"/>
                  </a:lnTo>
                  <a:lnTo>
                    <a:pt x="58" y="223"/>
                  </a:lnTo>
                  <a:lnTo>
                    <a:pt x="59" y="222"/>
                  </a:lnTo>
                  <a:lnTo>
                    <a:pt x="60" y="218"/>
                  </a:lnTo>
                  <a:lnTo>
                    <a:pt x="64" y="215"/>
                  </a:lnTo>
                  <a:lnTo>
                    <a:pt x="64" y="212"/>
                  </a:lnTo>
                  <a:lnTo>
                    <a:pt x="69" y="212"/>
                  </a:lnTo>
                  <a:lnTo>
                    <a:pt x="73" y="208"/>
                  </a:lnTo>
                  <a:lnTo>
                    <a:pt x="74" y="207"/>
                  </a:lnTo>
                  <a:lnTo>
                    <a:pt x="78" y="205"/>
                  </a:lnTo>
                  <a:lnTo>
                    <a:pt x="78" y="199"/>
                  </a:lnTo>
                  <a:lnTo>
                    <a:pt x="73" y="202"/>
                  </a:lnTo>
                  <a:lnTo>
                    <a:pt x="70" y="202"/>
                  </a:lnTo>
                  <a:lnTo>
                    <a:pt x="66" y="198"/>
                  </a:lnTo>
                  <a:lnTo>
                    <a:pt x="61" y="196"/>
                  </a:lnTo>
                  <a:lnTo>
                    <a:pt x="60" y="195"/>
                  </a:lnTo>
                  <a:lnTo>
                    <a:pt x="58" y="197"/>
                  </a:lnTo>
                  <a:lnTo>
                    <a:pt x="53" y="197"/>
                  </a:lnTo>
                  <a:lnTo>
                    <a:pt x="52" y="192"/>
                  </a:lnTo>
                  <a:lnTo>
                    <a:pt x="47" y="191"/>
                  </a:lnTo>
                  <a:lnTo>
                    <a:pt x="43" y="187"/>
                  </a:lnTo>
                  <a:lnTo>
                    <a:pt x="45" y="182"/>
                  </a:lnTo>
                  <a:lnTo>
                    <a:pt x="42" y="180"/>
                  </a:lnTo>
                  <a:lnTo>
                    <a:pt x="42" y="178"/>
                  </a:lnTo>
                  <a:lnTo>
                    <a:pt x="48" y="178"/>
                  </a:lnTo>
                  <a:lnTo>
                    <a:pt x="49" y="177"/>
                  </a:lnTo>
                  <a:lnTo>
                    <a:pt x="51" y="177"/>
                  </a:lnTo>
                  <a:lnTo>
                    <a:pt x="55" y="169"/>
                  </a:lnTo>
                  <a:lnTo>
                    <a:pt x="57" y="168"/>
                  </a:lnTo>
                  <a:lnTo>
                    <a:pt x="71" y="177"/>
                  </a:lnTo>
                  <a:lnTo>
                    <a:pt x="73" y="177"/>
                  </a:lnTo>
                  <a:lnTo>
                    <a:pt x="73" y="175"/>
                  </a:lnTo>
                  <a:lnTo>
                    <a:pt x="82" y="170"/>
                  </a:lnTo>
                  <a:lnTo>
                    <a:pt x="88" y="165"/>
                  </a:lnTo>
                  <a:lnTo>
                    <a:pt x="89" y="165"/>
                  </a:lnTo>
                  <a:lnTo>
                    <a:pt x="100" y="165"/>
                  </a:lnTo>
                  <a:lnTo>
                    <a:pt x="103" y="166"/>
                  </a:lnTo>
                  <a:lnTo>
                    <a:pt x="106" y="166"/>
                  </a:lnTo>
                  <a:lnTo>
                    <a:pt x="106" y="165"/>
                  </a:lnTo>
                  <a:lnTo>
                    <a:pt x="104" y="160"/>
                  </a:lnTo>
                  <a:lnTo>
                    <a:pt x="104" y="154"/>
                  </a:lnTo>
                  <a:lnTo>
                    <a:pt x="104" y="152"/>
                  </a:lnTo>
                  <a:lnTo>
                    <a:pt x="105" y="150"/>
                  </a:lnTo>
                  <a:lnTo>
                    <a:pt x="109" y="146"/>
                  </a:lnTo>
                  <a:lnTo>
                    <a:pt x="109" y="146"/>
                  </a:lnTo>
                  <a:lnTo>
                    <a:pt x="116" y="141"/>
                  </a:lnTo>
                  <a:lnTo>
                    <a:pt x="117" y="137"/>
                  </a:lnTo>
                  <a:lnTo>
                    <a:pt x="117" y="137"/>
                  </a:lnTo>
                  <a:lnTo>
                    <a:pt x="120" y="133"/>
                  </a:lnTo>
                  <a:lnTo>
                    <a:pt x="121" y="130"/>
                  </a:lnTo>
                  <a:lnTo>
                    <a:pt x="121" y="130"/>
                  </a:lnTo>
                  <a:lnTo>
                    <a:pt x="121" y="130"/>
                  </a:lnTo>
                  <a:lnTo>
                    <a:pt x="122" y="126"/>
                  </a:lnTo>
                  <a:lnTo>
                    <a:pt x="121" y="121"/>
                  </a:lnTo>
                  <a:lnTo>
                    <a:pt x="122" y="111"/>
                  </a:lnTo>
                  <a:lnTo>
                    <a:pt x="122" y="111"/>
                  </a:lnTo>
                  <a:lnTo>
                    <a:pt x="126" y="109"/>
                  </a:lnTo>
                  <a:lnTo>
                    <a:pt x="127" y="108"/>
                  </a:lnTo>
                  <a:lnTo>
                    <a:pt x="127" y="108"/>
                  </a:lnTo>
                  <a:lnTo>
                    <a:pt x="127" y="108"/>
                  </a:lnTo>
                  <a:lnTo>
                    <a:pt x="130" y="108"/>
                  </a:lnTo>
                  <a:lnTo>
                    <a:pt x="130" y="100"/>
                  </a:lnTo>
                  <a:lnTo>
                    <a:pt x="129" y="97"/>
                  </a:lnTo>
                  <a:lnTo>
                    <a:pt x="131" y="95"/>
                  </a:lnTo>
                  <a:lnTo>
                    <a:pt x="130" y="91"/>
                  </a:lnTo>
                  <a:lnTo>
                    <a:pt x="132" y="89"/>
                  </a:lnTo>
                  <a:lnTo>
                    <a:pt x="133" y="85"/>
                  </a:lnTo>
                  <a:lnTo>
                    <a:pt x="137" y="78"/>
                  </a:lnTo>
                  <a:lnTo>
                    <a:pt x="139" y="78"/>
                  </a:lnTo>
                  <a:lnTo>
                    <a:pt x="140" y="78"/>
                  </a:lnTo>
                  <a:lnTo>
                    <a:pt x="145" y="78"/>
                  </a:lnTo>
                  <a:lnTo>
                    <a:pt x="147" y="76"/>
                  </a:lnTo>
                  <a:lnTo>
                    <a:pt x="150" y="76"/>
                  </a:lnTo>
                  <a:lnTo>
                    <a:pt x="152" y="73"/>
                  </a:lnTo>
                  <a:lnTo>
                    <a:pt x="152" y="73"/>
                  </a:lnTo>
                  <a:lnTo>
                    <a:pt x="152" y="73"/>
                  </a:lnTo>
                  <a:lnTo>
                    <a:pt x="155" y="74"/>
                  </a:lnTo>
                  <a:lnTo>
                    <a:pt x="155" y="74"/>
                  </a:lnTo>
                  <a:lnTo>
                    <a:pt x="155" y="74"/>
                  </a:lnTo>
                  <a:lnTo>
                    <a:pt x="154" y="77"/>
                  </a:lnTo>
                  <a:lnTo>
                    <a:pt x="153" y="77"/>
                  </a:lnTo>
                  <a:lnTo>
                    <a:pt x="154" y="78"/>
                  </a:lnTo>
                  <a:lnTo>
                    <a:pt x="153" y="78"/>
                  </a:lnTo>
                  <a:lnTo>
                    <a:pt x="153" y="78"/>
                  </a:lnTo>
                  <a:lnTo>
                    <a:pt x="152" y="78"/>
                  </a:lnTo>
                  <a:lnTo>
                    <a:pt x="152" y="78"/>
                  </a:lnTo>
                  <a:lnTo>
                    <a:pt x="151" y="78"/>
                  </a:lnTo>
                  <a:lnTo>
                    <a:pt x="151" y="79"/>
                  </a:lnTo>
                  <a:lnTo>
                    <a:pt x="151" y="79"/>
                  </a:lnTo>
                  <a:lnTo>
                    <a:pt x="151" y="80"/>
                  </a:lnTo>
                  <a:lnTo>
                    <a:pt x="152" y="79"/>
                  </a:lnTo>
                  <a:lnTo>
                    <a:pt x="153" y="79"/>
                  </a:lnTo>
                  <a:lnTo>
                    <a:pt x="154" y="79"/>
                  </a:lnTo>
                  <a:lnTo>
                    <a:pt x="156" y="78"/>
                  </a:lnTo>
                  <a:lnTo>
                    <a:pt x="157" y="78"/>
                  </a:lnTo>
                  <a:lnTo>
                    <a:pt x="157" y="79"/>
                  </a:lnTo>
                  <a:lnTo>
                    <a:pt x="156" y="80"/>
                  </a:lnTo>
                  <a:lnTo>
                    <a:pt x="157" y="80"/>
                  </a:lnTo>
                  <a:lnTo>
                    <a:pt x="157" y="80"/>
                  </a:lnTo>
                  <a:lnTo>
                    <a:pt x="157" y="78"/>
                  </a:lnTo>
                  <a:lnTo>
                    <a:pt x="157" y="78"/>
                  </a:lnTo>
                  <a:lnTo>
                    <a:pt x="156" y="78"/>
                  </a:lnTo>
                  <a:lnTo>
                    <a:pt x="156" y="77"/>
                  </a:lnTo>
                  <a:lnTo>
                    <a:pt x="157" y="76"/>
                  </a:lnTo>
                  <a:lnTo>
                    <a:pt x="157" y="76"/>
                  </a:lnTo>
                  <a:lnTo>
                    <a:pt x="157" y="75"/>
                  </a:lnTo>
                  <a:lnTo>
                    <a:pt x="158" y="74"/>
                  </a:lnTo>
                  <a:lnTo>
                    <a:pt x="158" y="74"/>
                  </a:lnTo>
                  <a:lnTo>
                    <a:pt x="159" y="74"/>
                  </a:lnTo>
                  <a:lnTo>
                    <a:pt x="160" y="75"/>
                  </a:lnTo>
                  <a:lnTo>
                    <a:pt x="160" y="75"/>
                  </a:lnTo>
                  <a:lnTo>
                    <a:pt x="160" y="76"/>
                  </a:lnTo>
                  <a:lnTo>
                    <a:pt x="160" y="76"/>
                  </a:lnTo>
                  <a:lnTo>
                    <a:pt x="160" y="75"/>
                  </a:lnTo>
                  <a:lnTo>
                    <a:pt x="161" y="75"/>
                  </a:lnTo>
                  <a:lnTo>
                    <a:pt x="165" y="74"/>
                  </a:lnTo>
                  <a:lnTo>
                    <a:pt x="169" y="75"/>
                  </a:lnTo>
                  <a:lnTo>
                    <a:pt x="170" y="75"/>
                  </a:lnTo>
                  <a:lnTo>
                    <a:pt x="171" y="76"/>
                  </a:lnTo>
                  <a:lnTo>
                    <a:pt x="171" y="78"/>
                  </a:lnTo>
                  <a:lnTo>
                    <a:pt x="172" y="79"/>
                  </a:lnTo>
                  <a:lnTo>
                    <a:pt x="173" y="79"/>
                  </a:lnTo>
                  <a:lnTo>
                    <a:pt x="173" y="80"/>
                  </a:lnTo>
                  <a:lnTo>
                    <a:pt x="178" y="80"/>
                  </a:lnTo>
                  <a:lnTo>
                    <a:pt x="180" y="79"/>
                  </a:lnTo>
                  <a:lnTo>
                    <a:pt x="181" y="79"/>
                  </a:lnTo>
                  <a:lnTo>
                    <a:pt x="182" y="79"/>
                  </a:lnTo>
                  <a:lnTo>
                    <a:pt x="182" y="78"/>
                  </a:lnTo>
                  <a:lnTo>
                    <a:pt x="182" y="78"/>
                  </a:lnTo>
                  <a:lnTo>
                    <a:pt x="183" y="78"/>
                  </a:lnTo>
                  <a:lnTo>
                    <a:pt x="184" y="78"/>
                  </a:lnTo>
                  <a:lnTo>
                    <a:pt x="186" y="78"/>
                  </a:lnTo>
                  <a:lnTo>
                    <a:pt x="186" y="78"/>
                  </a:lnTo>
                  <a:lnTo>
                    <a:pt x="187" y="78"/>
                  </a:lnTo>
                  <a:lnTo>
                    <a:pt x="187" y="78"/>
                  </a:lnTo>
                  <a:lnTo>
                    <a:pt x="188" y="77"/>
                  </a:lnTo>
                  <a:lnTo>
                    <a:pt x="187" y="75"/>
                  </a:lnTo>
                  <a:lnTo>
                    <a:pt x="188" y="76"/>
                  </a:lnTo>
                  <a:lnTo>
                    <a:pt x="188" y="76"/>
                  </a:lnTo>
                  <a:lnTo>
                    <a:pt x="188" y="75"/>
                  </a:lnTo>
                  <a:lnTo>
                    <a:pt x="188" y="75"/>
                  </a:lnTo>
                  <a:lnTo>
                    <a:pt x="189" y="75"/>
                  </a:lnTo>
                  <a:lnTo>
                    <a:pt x="189" y="74"/>
                  </a:lnTo>
                  <a:lnTo>
                    <a:pt x="190" y="74"/>
                  </a:lnTo>
                  <a:lnTo>
                    <a:pt x="192" y="72"/>
                  </a:lnTo>
                  <a:lnTo>
                    <a:pt x="194" y="70"/>
                  </a:lnTo>
                  <a:lnTo>
                    <a:pt x="194" y="69"/>
                  </a:lnTo>
                  <a:lnTo>
                    <a:pt x="194" y="69"/>
                  </a:lnTo>
                  <a:lnTo>
                    <a:pt x="193" y="68"/>
                  </a:lnTo>
                  <a:lnTo>
                    <a:pt x="192" y="66"/>
                  </a:lnTo>
                  <a:lnTo>
                    <a:pt x="192" y="64"/>
                  </a:lnTo>
                  <a:lnTo>
                    <a:pt x="192" y="63"/>
                  </a:lnTo>
                  <a:lnTo>
                    <a:pt x="193" y="63"/>
                  </a:lnTo>
                  <a:lnTo>
                    <a:pt x="193" y="62"/>
                  </a:lnTo>
                  <a:lnTo>
                    <a:pt x="193" y="62"/>
                  </a:lnTo>
                  <a:lnTo>
                    <a:pt x="194" y="61"/>
                  </a:lnTo>
                  <a:lnTo>
                    <a:pt x="195" y="61"/>
                  </a:lnTo>
                  <a:lnTo>
                    <a:pt x="195" y="61"/>
                  </a:lnTo>
                  <a:lnTo>
                    <a:pt x="195" y="61"/>
                  </a:lnTo>
                  <a:lnTo>
                    <a:pt x="197" y="61"/>
                  </a:lnTo>
                  <a:lnTo>
                    <a:pt x="197" y="61"/>
                  </a:lnTo>
                  <a:lnTo>
                    <a:pt x="198" y="61"/>
                  </a:lnTo>
                  <a:lnTo>
                    <a:pt x="198" y="61"/>
                  </a:lnTo>
                  <a:lnTo>
                    <a:pt x="198" y="61"/>
                  </a:lnTo>
                  <a:lnTo>
                    <a:pt x="198" y="61"/>
                  </a:lnTo>
                  <a:lnTo>
                    <a:pt x="197" y="61"/>
                  </a:lnTo>
                  <a:lnTo>
                    <a:pt x="197" y="61"/>
                  </a:lnTo>
                  <a:lnTo>
                    <a:pt x="196" y="61"/>
                  </a:lnTo>
                  <a:lnTo>
                    <a:pt x="196" y="60"/>
                  </a:lnTo>
                  <a:lnTo>
                    <a:pt x="196" y="60"/>
                  </a:lnTo>
                  <a:lnTo>
                    <a:pt x="197" y="60"/>
                  </a:lnTo>
                  <a:lnTo>
                    <a:pt x="198" y="61"/>
                  </a:lnTo>
                  <a:lnTo>
                    <a:pt x="197" y="60"/>
                  </a:lnTo>
                  <a:lnTo>
                    <a:pt x="197" y="60"/>
                  </a:lnTo>
                  <a:lnTo>
                    <a:pt x="197" y="59"/>
                  </a:lnTo>
                  <a:lnTo>
                    <a:pt x="197" y="59"/>
                  </a:lnTo>
                  <a:lnTo>
                    <a:pt x="198" y="59"/>
                  </a:lnTo>
                  <a:lnTo>
                    <a:pt x="198" y="58"/>
                  </a:lnTo>
                  <a:lnTo>
                    <a:pt x="198" y="58"/>
                  </a:lnTo>
                  <a:lnTo>
                    <a:pt x="198" y="58"/>
                  </a:lnTo>
                  <a:lnTo>
                    <a:pt x="198" y="56"/>
                  </a:lnTo>
                  <a:lnTo>
                    <a:pt x="199" y="56"/>
                  </a:lnTo>
                  <a:lnTo>
                    <a:pt x="199" y="56"/>
                  </a:lnTo>
                  <a:lnTo>
                    <a:pt x="199" y="55"/>
                  </a:lnTo>
                  <a:lnTo>
                    <a:pt x="199" y="55"/>
                  </a:lnTo>
                  <a:lnTo>
                    <a:pt x="199" y="54"/>
                  </a:lnTo>
                  <a:lnTo>
                    <a:pt x="199" y="53"/>
                  </a:lnTo>
                  <a:lnTo>
                    <a:pt x="199" y="52"/>
                  </a:lnTo>
                  <a:lnTo>
                    <a:pt x="200" y="52"/>
                  </a:lnTo>
                  <a:lnTo>
                    <a:pt x="200" y="52"/>
                  </a:lnTo>
                  <a:lnTo>
                    <a:pt x="200" y="52"/>
                  </a:lnTo>
                  <a:lnTo>
                    <a:pt x="200" y="51"/>
                  </a:lnTo>
                  <a:lnTo>
                    <a:pt x="201" y="51"/>
                  </a:lnTo>
                  <a:lnTo>
                    <a:pt x="201" y="50"/>
                  </a:lnTo>
                  <a:lnTo>
                    <a:pt x="201" y="50"/>
                  </a:lnTo>
                  <a:lnTo>
                    <a:pt x="201" y="48"/>
                  </a:lnTo>
                  <a:lnTo>
                    <a:pt x="201" y="48"/>
                  </a:lnTo>
                  <a:lnTo>
                    <a:pt x="202" y="47"/>
                  </a:lnTo>
                  <a:lnTo>
                    <a:pt x="202" y="46"/>
                  </a:lnTo>
                  <a:lnTo>
                    <a:pt x="202" y="45"/>
                  </a:lnTo>
                  <a:lnTo>
                    <a:pt x="203" y="44"/>
                  </a:lnTo>
                  <a:lnTo>
                    <a:pt x="203" y="42"/>
                  </a:lnTo>
                  <a:lnTo>
                    <a:pt x="203" y="42"/>
                  </a:lnTo>
                  <a:lnTo>
                    <a:pt x="203" y="42"/>
                  </a:lnTo>
                  <a:lnTo>
                    <a:pt x="203" y="41"/>
                  </a:lnTo>
                  <a:lnTo>
                    <a:pt x="203" y="41"/>
                  </a:lnTo>
                  <a:lnTo>
                    <a:pt x="203" y="39"/>
                  </a:lnTo>
                  <a:lnTo>
                    <a:pt x="203" y="39"/>
                  </a:lnTo>
                  <a:lnTo>
                    <a:pt x="202" y="38"/>
                  </a:lnTo>
                  <a:lnTo>
                    <a:pt x="202" y="37"/>
                  </a:lnTo>
                  <a:lnTo>
                    <a:pt x="202" y="37"/>
                  </a:lnTo>
                  <a:lnTo>
                    <a:pt x="202" y="36"/>
                  </a:lnTo>
                  <a:lnTo>
                    <a:pt x="203" y="36"/>
                  </a:lnTo>
                  <a:lnTo>
                    <a:pt x="203" y="36"/>
                  </a:lnTo>
                  <a:lnTo>
                    <a:pt x="205" y="38"/>
                  </a:lnTo>
                  <a:lnTo>
                    <a:pt x="205" y="38"/>
                  </a:lnTo>
                  <a:lnTo>
                    <a:pt x="205" y="38"/>
                  </a:lnTo>
                  <a:lnTo>
                    <a:pt x="208" y="39"/>
                  </a:lnTo>
                  <a:lnTo>
                    <a:pt x="208" y="40"/>
                  </a:lnTo>
                  <a:lnTo>
                    <a:pt x="210" y="42"/>
                  </a:lnTo>
                  <a:lnTo>
                    <a:pt x="211" y="42"/>
                  </a:lnTo>
                  <a:lnTo>
                    <a:pt x="212" y="43"/>
                  </a:lnTo>
                  <a:lnTo>
                    <a:pt x="212" y="43"/>
                  </a:lnTo>
                  <a:lnTo>
                    <a:pt x="212" y="43"/>
                  </a:lnTo>
                  <a:lnTo>
                    <a:pt x="214" y="43"/>
                  </a:lnTo>
                  <a:lnTo>
                    <a:pt x="214" y="43"/>
                  </a:lnTo>
                  <a:lnTo>
                    <a:pt x="216" y="43"/>
                  </a:lnTo>
                  <a:lnTo>
                    <a:pt x="216" y="43"/>
                  </a:lnTo>
                  <a:lnTo>
                    <a:pt x="218" y="43"/>
                  </a:lnTo>
                  <a:lnTo>
                    <a:pt x="220" y="44"/>
                  </a:lnTo>
                  <a:lnTo>
                    <a:pt x="222" y="44"/>
                  </a:lnTo>
                  <a:lnTo>
                    <a:pt x="223" y="44"/>
                  </a:lnTo>
                  <a:lnTo>
                    <a:pt x="226" y="43"/>
                  </a:lnTo>
                  <a:lnTo>
                    <a:pt x="228" y="43"/>
                  </a:lnTo>
                  <a:lnTo>
                    <a:pt x="229" y="43"/>
                  </a:lnTo>
                  <a:lnTo>
                    <a:pt x="231" y="43"/>
                  </a:lnTo>
                  <a:lnTo>
                    <a:pt x="231" y="43"/>
                  </a:lnTo>
                  <a:lnTo>
                    <a:pt x="231" y="43"/>
                  </a:lnTo>
                  <a:lnTo>
                    <a:pt x="232" y="43"/>
                  </a:lnTo>
                  <a:lnTo>
                    <a:pt x="234" y="43"/>
                  </a:lnTo>
                  <a:lnTo>
                    <a:pt x="234" y="43"/>
                  </a:lnTo>
                  <a:lnTo>
                    <a:pt x="234" y="43"/>
                  </a:lnTo>
                  <a:lnTo>
                    <a:pt x="234" y="43"/>
                  </a:lnTo>
                  <a:lnTo>
                    <a:pt x="234" y="43"/>
                  </a:lnTo>
                  <a:lnTo>
                    <a:pt x="234" y="43"/>
                  </a:lnTo>
                  <a:lnTo>
                    <a:pt x="234" y="43"/>
                  </a:lnTo>
                  <a:lnTo>
                    <a:pt x="234" y="43"/>
                  </a:lnTo>
                  <a:lnTo>
                    <a:pt x="234" y="43"/>
                  </a:lnTo>
                  <a:lnTo>
                    <a:pt x="235" y="43"/>
                  </a:lnTo>
                  <a:lnTo>
                    <a:pt x="235" y="43"/>
                  </a:lnTo>
                  <a:lnTo>
                    <a:pt x="235" y="43"/>
                  </a:lnTo>
                  <a:lnTo>
                    <a:pt x="238" y="43"/>
                  </a:lnTo>
                  <a:lnTo>
                    <a:pt x="239" y="43"/>
                  </a:lnTo>
                  <a:lnTo>
                    <a:pt x="241" y="43"/>
                  </a:lnTo>
                  <a:lnTo>
                    <a:pt x="242" y="43"/>
                  </a:lnTo>
                  <a:lnTo>
                    <a:pt x="242" y="42"/>
                  </a:lnTo>
                  <a:lnTo>
                    <a:pt x="242" y="42"/>
                  </a:lnTo>
                  <a:lnTo>
                    <a:pt x="242" y="40"/>
                  </a:lnTo>
                  <a:lnTo>
                    <a:pt x="242" y="39"/>
                  </a:lnTo>
                  <a:lnTo>
                    <a:pt x="243" y="39"/>
                  </a:lnTo>
                  <a:lnTo>
                    <a:pt x="243" y="39"/>
                  </a:lnTo>
                  <a:lnTo>
                    <a:pt x="243" y="39"/>
                  </a:lnTo>
                  <a:lnTo>
                    <a:pt x="243" y="39"/>
                  </a:lnTo>
                  <a:lnTo>
                    <a:pt x="243" y="38"/>
                  </a:lnTo>
                  <a:lnTo>
                    <a:pt x="243" y="38"/>
                  </a:lnTo>
                  <a:lnTo>
                    <a:pt x="242" y="38"/>
                  </a:lnTo>
                  <a:lnTo>
                    <a:pt x="243" y="37"/>
                  </a:lnTo>
                  <a:lnTo>
                    <a:pt x="243" y="37"/>
                  </a:lnTo>
                  <a:lnTo>
                    <a:pt x="244" y="37"/>
                  </a:lnTo>
                  <a:lnTo>
                    <a:pt x="244" y="37"/>
                  </a:lnTo>
                  <a:lnTo>
                    <a:pt x="244" y="36"/>
                  </a:lnTo>
                  <a:lnTo>
                    <a:pt x="244" y="36"/>
                  </a:lnTo>
                  <a:lnTo>
                    <a:pt x="245" y="36"/>
                  </a:lnTo>
                  <a:lnTo>
                    <a:pt x="245" y="36"/>
                  </a:lnTo>
                  <a:lnTo>
                    <a:pt x="245" y="36"/>
                  </a:lnTo>
                  <a:lnTo>
                    <a:pt x="246" y="36"/>
                  </a:lnTo>
                  <a:lnTo>
                    <a:pt x="246" y="35"/>
                  </a:lnTo>
                  <a:lnTo>
                    <a:pt x="247" y="36"/>
                  </a:lnTo>
                  <a:lnTo>
                    <a:pt x="247" y="35"/>
                  </a:lnTo>
                  <a:lnTo>
                    <a:pt x="247" y="35"/>
                  </a:lnTo>
                  <a:lnTo>
                    <a:pt x="248" y="35"/>
                  </a:lnTo>
                  <a:lnTo>
                    <a:pt x="248" y="35"/>
                  </a:lnTo>
                  <a:lnTo>
                    <a:pt x="249" y="35"/>
                  </a:lnTo>
                  <a:lnTo>
                    <a:pt x="250" y="35"/>
                  </a:lnTo>
                  <a:lnTo>
                    <a:pt x="251" y="35"/>
                  </a:lnTo>
                  <a:lnTo>
                    <a:pt x="253" y="35"/>
                  </a:lnTo>
                  <a:lnTo>
                    <a:pt x="253" y="35"/>
                  </a:lnTo>
                  <a:lnTo>
                    <a:pt x="253" y="34"/>
                  </a:lnTo>
                  <a:lnTo>
                    <a:pt x="253" y="33"/>
                  </a:lnTo>
                  <a:lnTo>
                    <a:pt x="253" y="33"/>
                  </a:lnTo>
                  <a:lnTo>
                    <a:pt x="253" y="32"/>
                  </a:lnTo>
                  <a:lnTo>
                    <a:pt x="253" y="32"/>
                  </a:lnTo>
                  <a:lnTo>
                    <a:pt x="253" y="32"/>
                  </a:lnTo>
                  <a:lnTo>
                    <a:pt x="252" y="33"/>
                  </a:lnTo>
                  <a:lnTo>
                    <a:pt x="252" y="32"/>
                  </a:lnTo>
                  <a:lnTo>
                    <a:pt x="252" y="31"/>
                  </a:lnTo>
                  <a:lnTo>
                    <a:pt x="252" y="31"/>
                  </a:lnTo>
                  <a:lnTo>
                    <a:pt x="252" y="31"/>
                  </a:lnTo>
                  <a:lnTo>
                    <a:pt x="253" y="31"/>
                  </a:lnTo>
                  <a:lnTo>
                    <a:pt x="253" y="31"/>
                  </a:lnTo>
                  <a:lnTo>
                    <a:pt x="254" y="31"/>
                  </a:lnTo>
                  <a:lnTo>
                    <a:pt x="254" y="32"/>
                  </a:lnTo>
                  <a:lnTo>
                    <a:pt x="255" y="33"/>
                  </a:lnTo>
                  <a:lnTo>
                    <a:pt x="255" y="33"/>
                  </a:lnTo>
                  <a:lnTo>
                    <a:pt x="255" y="33"/>
                  </a:lnTo>
                  <a:lnTo>
                    <a:pt x="255" y="33"/>
                  </a:lnTo>
                  <a:lnTo>
                    <a:pt x="255" y="33"/>
                  </a:lnTo>
                  <a:lnTo>
                    <a:pt x="256" y="33"/>
                  </a:lnTo>
                  <a:lnTo>
                    <a:pt x="256" y="32"/>
                  </a:lnTo>
                  <a:lnTo>
                    <a:pt x="256" y="32"/>
                  </a:lnTo>
                  <a:lnTo>
                    <a:pt x="257" y="32"/>
                  </a:lnTo>
                  <a:lnTo>
                    <a:pt x="259" y="32"/>
                  </a:lnTo>
                  <a:lnTo>
                    <a:pt x="260" y="32"/>
                  </a:lnTo>
                  <a:lnTo>
                    <a:pt x="261" y="32"/>
                  </a:lnTo>
                  <a:lnTo>
                    <a:pt x="262" y="32"/>
                  </a:lnTo>
                  <a:lnTo>
                    <a:pt x="264" y="31"/>
                  </a:lnTo>
                  <a:lnTo>
                    <a:pt x="264" y="31"/>
                  </a:lnTo>
                  <a:lnTo>
                    <a:pt x="265" y="31"/>
                  </a:lnTo>
                  <a:lnTo>
                    <a:pt x="265" y="31"/>
                  </a:lnTo>
                  <a:lnTo>
                    <a:pt x="266" y="31"/>
                  </a:lnTo>
                  <a:lnTo>
                    <a:pt x="266" y="31"/>
                  </a:lnTo>
                  <a:lnTo>
                    <a:pt x="267" y="31"/>
                  </a:lnTo>
                  <a:lnTo>
                    <a:pt x="267" y="30"/>
                  </a:lnTo>
                  <a:lnTo>
                    <a:pt x="267" y="30"/>
                  </a:lnTo>
                  <a:lnTo>
                    <a:pt x="267" y="30"/>
                  </a:lnTo>
                  <a:lnTo>
                    <a:pt x="268" y="30"/>
                  </a:lnTo>
                  <a:lnTo>
                    <a:pt x="268" y="30"/>
                  </a:lnTo>
                  <a:lnTo>
                    <a:pt x="269" y="30"/>
                  </a:lnTo>
                  <a:lnTo>
                    <a:pt x="269" y="29"/>
                  </a:lnTo>
                  <a:lnTo>
                    <a:pt x="270" y="28"/>
                  </a:lnTo>
                  <a:lnTo>
                    <a:pt x="271" y="28"/>
                  </a:lnTo>
                  <a:lnTo>
                    <a:pt x="271" y="30"/>
                  </a:lnTo>
                  <a:lnTo>
                    <a:pt x="272" y="30"/>
                  </a:lnTo>
                  <a:lnTo>
                    <a:pt x="271" y="29"/>
                  </a:lnTo>
                  <a:lnTo>
                    <a:pt x="271" y="28"/>
                  </a:lnTo>
                  <a:lnTo>
                    <a:pt x="272" y="28"/>
                  </a:lnTo>
                  <a:lnTo>
                    <a:pt x="272" y="28"/>
                  </a:lnTo>
                  <a:lnTo>
                    <a:pt x="272" y="28"/>
                  </a:lnTo>
                  <a:lnTo>
                    <a:pt x="273" y="28"/>
                  </a:lnTo>
                  <a:lnTo>
                    <a:pt x="274" y="27"/>
                  </a:lnTo>
                  <a:lnTo>
                    <a:pt x="274" y="26"/>
                  </a:lnTo>
                  <a:lnTo>
                    <a:pt x="274" y="26"/>
                  </a:lnTo>
                  <a:lnTo>
                    <a:pt x="273" y="26"/>
                  </a:lnTo>
                  <a:lnTo>
                    <a:pt x="274" y="25"/>
                  </a:lnTo>
                  <a:lnTo>
                    <a:pt x="275" y="24"/>
                  </a:lnTo>
                  <a:lnTo>
                    <a:pt x="276" y="24"/>
                  </a:lnTo>
                  <a:lnTo>
                    <a:pt x="276" y="23"/>
                  </a:lnTo>
                  <a:lnTo>
                    <a:pt x="276" y="23"/>
                  </a:lnTo>
                  <a:lnTo>
                    <a:pt x="276" y="23"/>
                  </a:lnTo>
                  <a:lnTo>
                    <a:pt x="276" y="22"/>
                  </a:lnTo>
                  <a:lnTo>
                    <a:pt x="277" y="23"/>
                  </a:lnTo>
                  <a:lnTo>
                    <a:pt x="277" y="22"/>
                  </a:lnTo>
                  <a:lnTo>
                    <a:pt x="277" y="22"/>
                  </a:lnTo>
                  <a:lnTo>
                    <a:pt x="278" y="22"/>
                  </a:lnTo>
                  <a:lnTo>
                    <a:pt x="278" y="22"/>
                  </a:lnTo>
                  <a:lnTo>
                    <a:pt x="278" y="21"/>
                  </a:lnTo>
                  <a:lnTo>
                    <a:pt x="278" y="21"/>
                  </a:lnTo>
                  <a:lnTo>
                    <a:pt x="280" y="21"/>
                  </a:lnTo>
                  <a:lnTo>
                    <a:pt x="280" y="20"/>
                  </a:lnTo>
                  <a:lnTo>
                    <a:pt x="281" y="20"/>
                  </a:lnTo>
                  <a:lnTo>
                    <a:pt x="281" y="20"/>
                  </a:lnTo>
                  <a:lnTo>
                    <a:pt x="281" y="20"/>
                  </a:lnTo>
                  <a:lnTo>
                    <a:pt x="282" y="19"/>
                  </a:lnTo>
                  <a:lnTo>
                    <a:pt x="282" y="18"/>
                  </a:lnTo>
                  <a:close/>
                  <a:moveTo>
                    <a:pt x="322" y="0"/>
                  </a:moveTo>
                  <a:lnTo>
                    <a:pt x="322" y="1"/>
                  </a:lnTo>
                  <a:lnTo>
                    <a:pt x="323" y="1"/>
                  </a:lnTo>
                  <a:lnTo>
                    <a:pt x="325" y="2"/>
                  </a:lnTo>
                  <a:lnTo>
                    <a:pt x="325" y="2"/>
                  </a:lnTo>
                  <a:lnTo>
                    <a:pt x="326" y="3"/>
                  </a:lnTo>
                  <a:lnTo>
                    <a:pt x="329" y="3"/>
                  </a:lnTo>
                  <a:lnTo>
                    <a:pt x="329" y="3"/>
                  </a:lnTo>
                  <a:lnTo>
                    <a:pt x="329" y="2"/>
                  </a:lnTo>
                  <a:lnTo>
                    <a:pt x="329" y="2"/>
                  </a:lnTo>
                  <a:lnTo>
                    <a:pt x="330" y="3"/>
                  </a:lnTo>
                  <a:lnTo>
                    <a:pt x="330" y="3"/>
                  </a:lnTo>
                  <a:lnTo>
                    <a:pt x="330" y="3"/>
                  </a:lnTo>
                  <a:lnTo>
                    <a:pt x="331" y="3"/>
                  </a:lnTo>
                  <a:lnTo>
                    <a:pt x="334" y="4"/>
                  </a:lnTo>
                  <a:lnTo>
                    <a:pt x="334" y="5"/>
                  </a:lnTo>
                  <a:lnTo>
                    <a:pt x="334" y="5"/>
                  </a:lnTo>
                  <a:lnTo>
                    <a:pt x="334" y="6"/>
                  </a:lnTo>
                  <a:lnTo>
                    <a:pt x="334" y="6"/>
                  </a:lnTo>
                  <a:lnTo>
                    <a:pt x="334" y="7"/>
                  </a:lnTo>
                  <a:lnTo>
                    <a:pt x="334" y="7"/>
                  </a:lnTo>
                  <a:lnTo>
                    <a:pt x="334" y="8"/>
                  </a:lnTo>
                  <a:lnTo>
                    <a:pt x="333" y="8"/>
                  </a:lnTo>
                  <a:lnTo>
                    <a:pt x="333" y="9"/>
                  </a:lnTo>
                  <a:lnTo>
                    <a:pt x="334" y="9"/>
                  </a:lnTo>
                  <a:lnTo>
                    <a:pt x="333" y="10"/>
                  </a:lnTo>
                  <a:lnTo>
                    <a:pt x="333" y="10"/>
                  </a:lnTo>
                  <a:lnTo>
                    <a:pt x="333" y="11"/>
                  </a:lnTo>
                  <a:lnTo>
                    <a:pt x="333" y="12"/>
                  </a:lnTo>
                  <a:lnTo>
                    <a:pt x="333" y="13"/>
                  </a:lnTo>
                  <a:lnTo>
                    <a:pt x="332" y="13"/>
                  </a:lnTo>
                  <a:lnTo>
                    <a:pt x="333" y="13"/>
                  </a:lnTo>
                  <a:lnTo>
                    <a:pt x="333" y="14"/>
                  </a:lnTo>
                  <a:lnTo>
                    <a:pt x="332" y="14"/>
                  </a:lnTo>
                  <a:lnTo>
                    <a:pt x="332" y="16"/>
                  </a:lnTo>
                  <a:lnTo>
                    <a:pt x="331" y="16"/>
                  </a:lnTo>
                  <a:lnTo>
                    <a:pt x="331" y="17"/>
                  </a:lnTo>
                  <a:lnTo>
                    <a:pt x="330" y="17"/>
                  </a:lnTo>
                  <a:lnTo>
                    <a:pt x="330" y="16"/>
                  </a:lnTo>
                  <a:lnTo>
                    <a:pt x="330" y="16"/>
                  </a:lnTo>
                  <a:lnTo>
                    <a:pt x="330" y="16"/>
                  </a:lnTo>
                  <a:lnTo>
                    <a:pt x="330" y="15"/>
                  </a:lnTo>
                  <a:lnTo>
                    <a:pt x="329" y="15"/>
                  </a:lnTo>
                  <a:lnTo>
                    <a:pt x="329" y="13"/>
                  </a:lnTo>
                  <a:lnTo>
                    <a:pt x="329" y="11"/>
                  </a:lnTo>
                  <a:lnTo>
                    <a:pt x="329" y="10"/>
                  </a:lnTo>
                  <a:lnTo>
                    <a:pt x="329" y="9"/>
                  </a:lnTo>
                  <a:lnTo>
                    <a:pt x="331" y="9"/>
                  </a:lnTo>
                  <a:lnTo>
                    <a:pt x="330" y="9"/>
                  </a:lnTo>
                  <a:lnTo>
                    <a:pt x="330" y="9"/>
                  </a:lnTo>
                  <a:lnTo>
                    <a:pt x="330" y="8"/>
                  </a:lnTo>
                  <a:lnTo>
                    <a:pt x="330" y="7"/>
                  </a:lnTo>
                  <a:lnTo>
                    <a:pt x="329" y="7"/>
                  </a:lnTo>
                  <a:lnTo>
                    <a:pt x="329" y="7"/>
                  </a:lnTo>
                  <a:lnTo>
                    <a:pt x="329" y="7"/>
                  </a:lnTo>
                  <a:lnTo>
                    <a:pt x="329" y="6"/>
                  </a:lnTo>
                  <a:lnTo>
                    <a:pt x="329" y="6"/>
                  </a:lnTo>
                  <a:lnTo>
                    <a:pt x="326" y="6"/>
                  </a:lnTo>
                  <a:lnTo>
                    <a:pt x="325" y="5"/>
                  </a:lnTo>
                  <a:lnTo>
                    <a:pt x="324" y="6"/>
                  </a:lnTo>
                  <a:lnTo>
                    <a:pt x="324" y="6"/>
                  </a:lnTo>
                  <a:lnTo>
                    <a:pt x="323" y="6"/>
                  </a:lnTo>
                  <a:lnTo>
                    <a:pt x="322" y="6"/>
                  </a:lnTo>
                  <a:lnTo>
                    <a:pt x="322" y="6"/>
                  </a:lnTo>
                  <a:lnTo>
                    <a:pt x="321" y="7"/>
                  </a:lnTo>
                  <a:lnTo>
                    <a:pt x="321" y="7"/>
                  </a:lnTo>
                  <a:lnTo>
                    <a:pt x="321" y="7"/>
                  </a:lnTo>
                  <a:lnTo>
                    <a:pt x="320" y="7"/>
                  </a:lnTo>
                  <a:lnTo>
                    <a:pt x="320" y="7"/>
                  </a:lnTo>
                  <a:lnTo>
                    <a:pt x="320" y="7"/>
                  </a:lnTo>
                  <a:lnTo>
                    <a:pt x="319" y="8"/>
                  </a:lnTo>
                  <a:lnTo>
                    <a:pt x="319" y="8"/>
                  </a:lnTo>
                  <a:lnTo>
                    <a:pt x="319" y="7"/>
                  </a:lnTo>
                  <a:lnTo>
                    <a:pt x="318" y="7"/>
                  </a:lnTo>
                  <a:lnTo>
                    <a:pt x="318" y="7"/>
                  </a:lnTo>
                  <a:lnTo>
                    <a:pt x="316" y="7"/>
                  </a:lnTo>
                  <a:lnTo>
                    <a:pt x="316" y="7"/>
                  </a:lnTo>
                  <a:lnTo>
                    <a:pt x="315" y="7"/>
                  </a:lnTo>
                  <a:lnTo>
                    <a:pt x="315" y="6"/>
                  </a:lnTo>
                  <a:lnTo>
                    <a:pt x="315" y="6"/>
                  </a:lnTo>
                  <a:lnTo>
                    <a:pt x="315" y="5"/>
                  </a:lnTo>
                  <a:lnTo>
                    <a:pt x="316" y="5"/>
                  </a:lnTo>
                  <a:lnTo>
                    <a:pt x="316" y="5"/>
                  </a:lnTo>
                  <a:lnTo>
                    <a:pt x="316" y="4"/>
                  </a:lnTo>
                  <a:lnTo>
                    <a:pt x="316" y="4"/>
                  </a:lnTo>
                  <a:lnTo>
                    <a:pt x="316" y="4"/>
                  </a:lnTo>
                  <a:lnTo>
                    <a:pt x="317" y="2"/>
                  </a:lnTo>
                  <a:lnTo>
                    <a:pt x="318" y="2"/>
                  </a:lnTo>
                  <a:lnTo>
                    <a:pt x="318" y="3"/>
                  </a:lnTo>
                  <a:lnTo>
                    <a:pt x="318" y="3"/>
                  </a:lnTo>
                  <a:lnTo>
                    <a:pt x="319" y="2"/>
                  </a:lnTo>
                  <a:lnTo>
                    <a:pt x="319" y="2"/>
                  </a:lnTo>
                  <a:lnTo>
                    <a:pt x="319" y="2"/>
                  </a:lnTo>
                  <a:lnTo>
                    <a:pt x="319" y="2"/>
                  </a:lnTo>
                  <a:lnTo>
                    <a:pt x="320" y="2"/>
                  </a:lnTo>
                  <a:lnTo>
                    <a:pt x="320" y="1"/>
                  </a:lnTo>
                  <a:lnTo>
                    <a:pt x="320" y="1"/>
                  </a:lnTo>
                  <a:lnTo>
                    <a:pt x="320" y="1"/>
                  </a:lnTo>
                  <a:lnTo>
                    <a:pt x="321" y="1"/>
                  </a:lnTo>
                  <a:lnTo>
                    <a:pt x="321" y="1"/>
                  </a:lnTo>
                  <a:lnTo>
                    <a:pt x="321" y="1"/>
                  </a:lnTo>
                  <a:lnTo>
                    <a:pt x="321" y="1"/>
                  </a:lnTo>
                  <a:lnTo>
                    <a:pt x="321" y="1"/>
                  </a:lnTo>
                  <a:lnTo>
                    <a:pt x="321" y="1"/>
                  </a:lnTo>
                  <a:lnTo>
                    <a:pt x="322"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0" name="Freeform 17"/>
            <p:cNvSpPr>
              <a:spLocks noEditPoints="1"/>
            </p:cNvSpPr>
            <p:nvPr/>
          </p:nvSpPr>
          <p:spPr bwMode="auto">
            <a:xfrm>
              <a:off x="5935" y="3396"/>
              <a:ext cx="86" cy="84"/>
            </a:xfrm>
            <a:custGeom>
              <a:avLst/>
              <a:gdLst>
                <a:gd name="T0" fmla="*/ 47 w 86"/>
                <a:gd name="T1" fmla="*/ 78 h 84"/>
                <a:gd name="T2" fmla="*/ 48 w 86"/>
                <a:gd name="T3" fmla="*/ 77 h 84"/>
                <a:gd name="T4" fmla="*/ 54 w 86"/>
                <a:gd name="T5" fmla="*/ 76 h 84"/>
                <a:gd name="T6" fmla="*/ 55 w 86"/>
                <a:gd name="T7" fmla="*/ 80 h 84"/>
                <a:gd name="T8" fmla="*/ 53 w 86"/>
                <a:gd name="T9" fmla="*/ 80 h 84"/>
                <a:gd name="T10" fmla="*/ 51 w 86"/>
                <a:gd name="T11" fmla="*/ 81 h 84"/>
                <a:gd name="T12" fmla="*/ 49 w 86"/>
                <a:gd name="T13" fmla="*/ 84 h 84"/>
                <a:gd name="T14" fmla="*/ 48 w 86"/>
                <a:gd name="T15" fmla="*/ 82 h 84"/>
                <a:gd name="T16" fmla="*/ 51 w 86"/>
                <a:gd name="T17" fmla="*/ 80 h 84"/>
                <a:gd name="T18" fmla="*/ 49 w 86"/>
                <a:gd name="T19" fmla="*/ 77 h 84"/>
                <a:gd name="T20" fmla="*/ 51 w 86"/>
                <a:gd name="T21" fmla="*/ 75 h 84"/>
                <a:gd name="T22" fmla="*/ 35 w 86"/>
                <a:gd name="T23" fmla="*/ 72 h 84"/>
                <a:gd name="T24" fmla="*/ 37 w 86"/>
                <a:gd name="T25" fmla="*/ 70 h 84"/>
                <a:gd name="T26" fmla="*/ 38 w 86"/>
                <a:gd name="T27" fmla="*/ 64 h 84"/>
                <a:gd name="T28" fmla="*/ 38 w 86"/>
                <a:gd name="T29" fmla="*/ 69 h 84"/>
                <a:gd name="T30" fmla="*/ 28 w 86"/>
                <a:gd name="T31" fmla="*/ 59 h 84"/>
                <a:gd name="T32" fmla="*/ 28 w 86"/>
                <a:gd name="T33" fmla="*/ 63 h 84"/>
                <a:gd name="T34" fmla="*/ 27 w 86"/>
                <a:gd name="T35" fmla="*/ 64 h 84"/>
                <a:gd name="T36" fmla="*/ 26 w 86"/>
                <a:gd name="T37" fmla="*/ 66 h 84"/>
                <a:gd name="T38" fmla="*/ 23 w 86"/>
                <a:gd name="T39" fmla="*/ 69 h 84"/>
                <a:gd name="T40" fmla="*/ 24 w 86"/>
                <a:gd name="T41" fmla="*/ 71 h 84"/>
                <a:gd name="T42" fmla="*/ 24 w 86"/>
                <a:gd name="T43" fmla="*/ 72 h 84"/>
                <a:gd name="T44" fmla="*/ 23 w 86"/>
                <a:gd name="T45" fmla="*/ 72 h 84"/>
                <a:gd name="T46" fmla="*/ 23 w 86"/>
                <a:gd name="T47" fmla="*/ 76 h 84"/>
                <a:gd name="T48" fmla="*/ 25 w 86"/>
                <a:gd name="T49" fmla="*/ 80 h 84"/>
                <a:gd name="T50" fmla="*/ 22 w 86"/>
                <a:gd name="T51" fmla="*/ 81 h 84"/>
                <a:gd name="T52" fmla="*/ 20 w 86"/>
                <a:gd name="T53" fmla="*/ 80 h 84"/>
                <a:gd name="T54" fmla="*/ 19 w 86"/>
                <a:gd name="T55" fmla="*/ 81 h 84"/>
                <a:gd name="T56" fmla="*/ 17 w 86"/>
                <a:gd name="T57" fmla="*/ 80 h 84"/>
                <a:gd name="T58" fmla="*/ 15 w 86"/>
                <a:gd name="T59" fmla="*/ 81 h 84"/>
                <a:gd name="T60" fmla="*/ 13 w 86"/>
                <a:gd name="T61" fmla="*/ 81 h 84"/>
                <a:gd name="T62" fmla="*/ 10 w 86"/>
                <a:gd name="T63" fmla="*/ 81 h 84"/>
                <a:gd name="T64" fmla="*/ 7 w 86"/>
                <a:gd name="T65" fmla="*/ 80 h 84"/>
                <a:gd name="T66" fmla="*/ 3 w 86"/>
                <a:gd name="T67" fmla="*/ 80 h 84"/>
                <a:gd name="T68" fmla="*/ 1 w 86"/>
                <a:gd name="T69" fmla="*/ 79 h 84"/>
                <a:gd name="T70" fmla="*/ 0 w 86"/>
                <a:gd name="T71" fmla="*/ 76 h 84"/>
                <a:gd name="T72" fmla="*/ 3 w 86"/>
                <a:gd name="T73" fmla="*/ 76 h 84"/>
                <a:gd name="T74" fmla="*/ 3 w 86"/>
                <a:gd name="T75" fmla="*/ 72 h 84"/>
                <a:gd name="T76" fmla="*/ 7 w 86"/>
                <a:gd name="T77" fmla="*/ 71 h 84"/>
                <a:gd name="T78" fmla="*/ 9 w 86"/>
                <a:gd name="T79" fmla="*/ 70 h 84"/>
                <a:gd name="T80" fmla="*/ 11 w 86"/>
                <a:gd name="T81" fmla="*/ 67 h 84"/>
                <a:gd name="T82" fmla="*/ 12 w 86"/>
                <a:gd name="T83" fmla="*/ 67 h 84"/>
                <a:gd name="T84" fmla="*/ 15 w 86"/>
                <a:gd name="T85" fmla="*/ 63 h 84"/>
                <a:gd name="T86" fmla="*/ 16 w 86"/>
                <a:gd name="T87" fmla="*/ 63 h 84"/>
                <a:gd name="T88" fmla="*/ 18 w 86"/>
                <a:gd name="T89" fmla="*/ 61 h 84"/>
                <a:gd name="T90" fmla="*/ 20 w 86"/>
                <a:gd name="T91" fmla="*/ 61 h 84"/>
                <a:gd name="T92" fmla="*/ 22 w 86"/>
                <a:gd name="T93" fmla="*/ 62 h 84"/>
                <a:gd name="T94" fmla="*/ 21 w 86"/>
                <a:gd name="T95" fmla="*/ 59 h 84"/>
                <a:gd name="T96" fmla="*/ 24 w 86"/>
                <a:gd name="T97" fmla="*/ 59 h 84"/>
                <a:gd name="T98" fmla="*/ 26 w 86"/>
                <a:gd name="T99" fmla="*/ 59 h 84"/>
                <a:gd name="T100" fmla="*/ 86 w 86"/>
                <a:gd name="T101" fmla="*/ 2 h 84"/>
                <a:gd name="T102" fmla="*/ 83 w 86"/>
                <a:gd name="T103" fmla="*/ 3 h 84"/>
                <a:gd name="T104" fmla="*/ 82 w 86"/>
                <a:gd name="T105" fmla="*/ 5 h 84"/>
                <a:gd name="T106" fmla="*/ 81 w 86"/>
                <a:gd name="T107" fmla="*/ 7 h 84"/>
                <a:gd name="T108" fmla="*/ 75 w 86"/>
                <a:gd name="T109" fmla="*/ 8 h 84"/>
                <a:gd name="T110" fmla="*/ 73 w 86"/>
                <a:gd name="T111" fmla="*/ 8 h 84"/>
                <a:gd name="T112" fmla="*/ 75 w 86"/>
                <a:gd name="T113" fmla="*/ 5 h 84"/>
                <a:gd name="T114" fmla="*/ 77 w 86"/>
                <a:gd name="T115" fmla="*/ 3 h 84"/>
                <a:gd name="T116" fmla="*/ 79 w 86"/>
                <a:gd name="T117" fmla="*/ 3 h 84"/>
                <a:gd name="T118" fmla="*/ 82 w 86"/>
                <a:gd name="T119" fmla="*/ 2 h 84"/>
                <a:gd name="T120" fmla="*/ 70 w 86"/>
                <a:gd name="T121" fmla="*/ 2 h 84"/>
                <a:gd name="T122" fmla="*/ 71 w 86"/>
                <a:gd name="T123"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84">
                  <a:moveTo>
                    <a:pt x="48" y="78"/>
                  </a:moveTo>
                  <a:lnTo>
                    <a:pt x="48" y="78"/>
                  </a:lnTo>
                  <a:lnTo>
                    <a:pt x="47" y="78"/>
                  </a:lnTo>
                  <a:lnTo>
                    <a:pt x="47" y="79"/>
                  </a:lnTo>
                  <a:lnTo>
                    <a:pt x="47" y="78"/>
                  </a:lnTo>
                  <a:lnTo>
                    <a:pt x="47" y="78"/>
                  </a:lnTo>
                  <a:lnTo>
                    <a:pt x="46" y="78"/>
                  </a:lnTo>
                  <a:lnTo>
                    <a:pt x="46" y="78"/>
                  </a:lnTo>
                  <a:lnTo>
                    <a:pt x="46" y="77"/>
                  </a:lnTo>
                  <a:lnTo>
                    <a:pt x="46" y="77"/>
                  </a:lnTo>
                  <a:lnTo>
                    <a:pt x="47" y="77"/>
                  </a:lnTo>
                  <a:lnTo>
                    <a:pt x="48" y="77"/>
                  </a:lnTo>
                  <a:lnTo>
                    <a:pt x="48" y="78"/>
                  </a:lnTo>
                  <a:close/>
                  <a:moveTo>
                    <a:pt x="52" y="74"/>
                  </a:moveTo>
                  <a:lnTo>
                    <a:pt x="52" y="74"/>
                  </a:lnTo>
                  <a:lnTo>
                    <a:pt x="53" y="75"/>
                  </a:lnTo>
                  <a:lnTo>
                    <a:pt x="53" y="76"/>
                  </a:lnTo>
                  <a:lnTo>
                    <a:pt x="54" y="76"/>
                  </a:lnTo>
                  <a:lnTo>
                    <a:pt x="55" y="76"/>
                  </a:lnTo>
                  <a:lnTo>
                    <a:pt x="55" y="77"/>
                  </a:lnTo>
                  <a:lnTo>
                    <a:pt x="55" y="77"/>
                  </a:lnTo>
                  <a:lnTo>
                    <a:pt x="55" y="78"/>
                  </a:lnTo>
                  <a:lnTo>
                    <a:pt x="55" y="79"/>
                  </a:lnTo>
                  <a:lnTo>
                    <a:pt x="55" y="80"/>
                  </a:lnTo>
                  <a:lnTo>
                    <a:pt x="54" y="80"/>
                  </a:lnTo>
                  <a:lnTo>
                    <a:pt x="54" y="80"/>
                  </a:lnTo>
                  <a:lnTo>
                    <a:pt x="54" y="79"/>
                  </a:lnTo>
                  <a:lnTo>
                    <a:pt x="54" y="79"/>
                  </a:lnTo>
                  <a:lnTo>
                    <a:pt x="53" y="79"/>
                  </a:lnTo>
                  <a:lnTo>
                    <a:pt x="53" y="80"/>
                  </a:lnTo>
                  <a:lnTo>
                    <a:pt x="53" y="80"/>
                  </a:lnTo>
                  <a:lnTo>
                    <a:pt x="52" y="80"/>
                  </a:lnTo>
                  <a:lnTo>
                    <a:pt x="52" y="80"/>
                  </a:lnTo>
                  <a:lnTo>
                    <a:pt x="52" y="80"/>
                  </a:lnTo>
                  <a:lnTo>
                    <a:pt x="51" y="81"/>
                  </a:lnTo>
                  <a:lnTo>
                    <a:pt x="51" y="81"/>
                  </a:lnTo>
                  <a:lnTo>
                    <a:pt x="51" y="82"/>
                  </a:lnTo>
                  <a:lnTo>
                    <a:pt x="51" y="83"/>
                  </a:lnTo>
                  <a:lnTo>
                    <a:pt x="50" y="83"/>
                  </a:lnTo>
                  <a:lnTo>
                    <a:pt x="50" y="84"/>
                  </a:lnTo>
                  <a:lnTo>
                    <a:pt x="50" y="84"/>
                  </a:lnTo>
                  <a:lnTo>
                    <a:pt x="49" y="84"/>
                  </a:lnTo>
                  <a:lnTo>
                    <a:pt x="49" y="84"/>
                  </a:lnTo>
                  <a:lnTo>
                    <a:pt x="50" y="83"/>
                  </a:lnTo>
                  <a:lnTo>
                    <a:pt x="49" y="83"/>
                  </a:lnTo>
                  <a:lnTo>
                    <a:pt x="49" y="82"/>
                  </a:lnTo>
                  <a:lnTo>
                    <a:pt x="48" y="82"/>
                  </a:lnTo>
                  <a:lnTo>
                    <a:pt x="48" y="82"/>
                  </a:lnTo>
                  <a:lnTo>
                    <a:pt x="49" y="81"/>
                  </a:lnTo>
                  <a:lnTo>
                    <a:pt x="50" y="81"/>
                  </a:lnTo>
                  <a:lnTo>
                    <a:pt x="50" y="81"/>
                  </a:lnTo>
                  <a:lnTo>
                    <a:pt x="50" y="81"/>
                  </a:lnTo>
                  <a:lnTo>
                    <a:pt x="51" y="81"/>
                  </a:lnTo>
                  <a:lnTo>
                    <a:pt x="51" y="80"/>
                  </a:lnTo>
                  <a:lnTo>
                    <a:pt x="51" y="80"/>
                  </a:lnTo>
                  <a:lnTo>
                    <a:pt x="51" y="79"/>
                  </a:lnTo>
                  <a:lnTo>
                    <a:pt x="50" y="79"/>
                  </a:lnTo>
                  <a:lnTo>
                    <a:pt x="50" y="79"/>
                  </a:lnTo>
                  <a:lnTo>
                    <a:pt x="50" y="78"/>
                  </a:lnTo>
                  <a:lnTo>
                    <a:pt x="49" y="77"/>
                  </a:lnTo>
                  <a:lnTo>
                    <a:pt x="50" y="76"/>
                  </a:lnTo>
                  <a:lnTo>
                    <a:pt x="51" y="76"/>
                  </a:lnTo>
                  <a:lnTo>
                    <a:pt x="51" y="76"/>
                  </a:lnTo>
                  <a:lnTo>
                    <a:pt x="51" y="76"/>
                  </a:lnTo>
                  <a:lnTo>
                    <a:pt x="51" y="76"/>
                  </a:lnTo>
                  <a:lnTo>
                    <a:pt x="51" y="75"/>
                  </a:lnTo>
                  <a:lnTo>
                    <a:pt x="51" y="74"/>
                  </a:lnTo>
                  <a:lnTo>
                    <a:pt x="51" y="73"/>
                  </a:lnTo>
                  <a:lnTo>
                    <a:pt x="51" y="73"/>
                  </a:lnTo>
                  <a:lnTo>
                    <a:pt x="51" y="74"/>
                  </a:lnTo>
                  <a:lnTo>
                    <a:pt x="52" y="74"/>
                  </a:lnTo>
                  <a:close/>
                  <a:moveTo>
                    <a:pt x="35" y="72"/>
                  </a:moveTo>
                  <a:lnTo>
                    <a:pt x="34" y="72"/>
                  </a:lnTo>
                  <a:lnTo>
                    <a:pt x="34" y="71"/>
                  </a:lnTo>
                  <a:lnTo>
                    <a:pt x="35" y="70"/>
                  </a:lnTo>
                  <a:lnTo>
                    <a:pt x="35" y="71"/>
                  </a:lnTo>
                  <a:lnTo>
                    <a:pt x="35" y="72"/>
                  </a:lnTo>
                  <a:close/>
                  <a:moveTo>
                    <a:pt x="37" y="70"/>
                  </a:moveTo>
                  <a:lnTo>
                    <a:pt x="37" y="70"/>
                  </a:lnTo>
                  <a:lnTo>
                    <a:pt x="36" y="69"/>
                  </a:lnTo>
                  <a:lnTo>
                    <a:pt x="37" y="68"/>
                  </a:lnTo>
                  <a:lnTo>
                    <a:pt x="36" y="65"/>
                  </a:lnTo>
                  <a:lnTo>
                    <a:pt x="38" y="64"/>
                  </a:lnTo>
                  <a:lnTo>
                    <a:pt x="38" y="64"/>
                  </a:lnTo>
                  <a:lnTo>
                    <a:pt x="38" y="66"/>
                  </a:lnTo>
                  <a:lnTo>
                    <a:pt x="38" y="67"/>
                  </a:lnTo>
                  <a:lnTo>
                    <a:pt x="38" y="67"/>
                  </a:lnTo>
                  <a:lnTo>
                    <a:pt x="38" y="68"/>
                  </a:lnTo>
                  <a:lnTo>
                    <a:pt x="38" y="68"/>
                  </a:lnTo>
                  <a:lnTo>
                    <a:pt x="38" y="69"/>
                  </a:lnTo>
                  <a:lnTo>
                    <a:pt x="38" y="69"/>
                  </a:lnTo>
                  <a:lnTo>
                    <a:pt x="37" y="70"/>
                  </a:lnTo>
                  <a:close/>
                  <a:moveTo>
                    <a:pt x="26" y="59"/>
                  </a:moveTo>
                  <a:lnTo>
                    <a:pt x="27" y="59"/>
                  </a:lnTo>
                  <a:lnTo>
                    <a:pt x="28" y="59"/>
                  </a:lnTo>
                  <a:lnTo>
                    <a:pt x="28" y="59"/>
                  </a:lnTo>
                  <a:lnTo>
                    <a:pt x="28" y="59"/>
                  </a:lnTo>
                  <a:lnTo>
                    <a:pt x="29" y="59"/>
                  </a:lnTo>
                  <a:lnTo>
                    <a:pt x="28" y="60"/>
                  </a:lnTo>
                  <a:lnTo>
                    <a:pt x="29" y="61"/>
                  </a:lnTo>
                  <a:lnTo>
                    <a:pt x="29" y="63"/>
                  </a:lnTo>
                  <a:lnTo>
                    <a:pt x="28" y="63"/>
                  </a:lnTo>
                  <a:lnTo>
                    <a:pt x="28" y="63"/>
                  </a:lnTo>
                  <a:lnTo>
                    <a:pt x="28" y="63"/>
                  </a:lnTo>
                  <a:lnTo>
                    <a:pt x="28" y="64"/>
                  </a:lnTo>
                  <a:lnTo>
                    <a:pt x="27" y="65"/>
                  </a:lnTo>
                  <a:lnTo>
                    <a:pt x="27" y="65"/>
                  </a:lnTo>
                  <a:lnTo>
                    <a:pt x="27" y="64"/>
                  </a:lnTo>
                  <a:lnTo>
                    <a:pt x="27" y="65"/>
                  </a:lnTo>
                  <a:lnTo>
                    <a:pt x="26" y="64"/>
                  </a:lnTo>
                  <a:lnTo>
                    <a:pt x="25" y="64"/>
                  </a:lnTo>
                  <a:lnTo>
                    <a:pt x="27" y="65"/>
                  </a:lnTo>
                  <a:lnTo>
                    <a:pt x="27" y="65"/>
                  </a:lnTo>
                  <a:lnTo>
                    <a:pt x="26" y="66"/>
                  </a:lnTo>
                  <a:lnTo>
                    <a:pt x="25" y="67"/>
                  </a:lnTo>
                  <a:lnTo>
                    <a:pt x="25" y="67"/>
                  </a:lnTo>
                  <a:lnTo>
                    <a:pt x="25" y="67"/>
                  </a:lnTo>
                  <a:lnTo>
                    <a:pt x="24" y="68"/>
                  </a:lnTo>
                  <a:lnTo>
                    <a:pt x="23" y="68"/>
                  </a:lnTo>
                  <a:lnTo>
                    <a:pt x="23" y="69"/>
                  </a:lnTo>
                  <a:lnTo>
                    <a:pt x="24" y="70"/>
                  </a:lnTo>
                  <a:lnTo>
                    <a:pt x="23" y="71"/>
                  </a:lnTo>
                  <a:lnTo>
                    <a:pt x="24" y="71"/>
                  </a:lnTo>
                  <a:lnTo>
                    <a:pt x="25" y="71"/>
                  </a:lnTo>
                  <a:lnTo>
                    <a:pt x="24" y="72"/>
                  </a:lnTo>
                  <a:lnTo>
                    <a:pt x="24" y="71"/>
                  </a:lnTo>
                  <a:lnTo>
                    <a:pt x="23" y="71"/>
                  </a:lnTo>
                  <a:lnTo>
                    <a:pt x="23" y="72"/>
                  </a:lnTo>
                  <a:lnTo>
                    <a:pt x="23" y="72"/>
                  </a:lnTo>
                  <a:lnTo>
                    <a:pt x="23" y="72"/>
                  </a:lnTo>
                  <a:lnTo>
                    <a:pt x="24" y="72"/>
                  </a:lnTo>
                  <a:lnTo>
                    <a:pt x="24" y="72"/>
                  </a:lnTo>
                  <a:lnTo>
                    <a:pt x="25" y="72"/>
                  </a:lnTo>
                  <a:lnTo>
                    <a:pt x="25" y="72"/>
                  </a:lnTo>
                  <a:lnTo>
                    <a:pt x="25" y="72"/>
                  </a:lnTo>
                  <a:lnTo>
                    <a:pt x="25" y="72"/>
                  </a:lnTo>
                  <a:lnTo>
                    <a:pt x="24" y="72"/>
                  </a:lnTo>
                  <a:lnTo>
                    <a:pt x="23" y="72"/>
                  </a:lnTo>
                  <a:lnTo>
                    <a:pt x="24" y="73"/>
                  </a:lnTo>
                  <a:lnTo>
                    <a:pt x="24" y="74"/>
                  </a:lnTo>
                  <a:lnTo>
                    <a:pt x="23" y="74"/>
                  </a:lnTo>
                  <a:lnTo>
                    <a:pt x="23" y="76"/>
                  </a:lnTo>
                  <a:lnTo>
                    <a:pt x="23" y="76"/>
                  </a:lnTo>
                  <a:lnTo>
                    <a:pt x="23" y="76"/>
                  </a:lnTo>
                  <a:lnTo>
                    <a:pt x="23" y="77"/>
                  </a:lnTo>
                  <a:lnTo>
                    <a:pt x="24" y="77"/>
                  </a:lnTo>
                  <a:lnTo>
                    <a:pt x="24" y="78"/>
                  </a:lnTo>
                  <a:lnTo>
                    <a:pt x="24" y="78"/>
                  </a:lnTo>
                  <a:lnTo>
                    <a:pt x="24" y="79"/>
                  </a:lnTo>
                  <a:lnTo>
                    <a:pt x="25" y="80"/>
                  </a:lnTo>
                  <a:lnTo>
                    <a:pt x="24" y="80"/>
                  </a:lnTo>
                  <a:lnTo>
                    <a:pt x="24" y="81"/>
                  </a:lnTo>
                  <a:lnTo>
                    <a:pt x="23" y="81"/>
                  </a:lnTo>
                  <a:lnTo>
                    <a:pt x="22" y="81"/>
                  </a:lnTo>
                  <a:lnTo>
                    <a:pt x="22" y="81"/>
                  </a:lnTo>
                  <a:lnTo>
                    <a:pt x="22" y="81"/>
                  </a:lnTo>
                  <a:lnTo>
                    <a:pt x="22" y="81"/>
                  </a:lnTo>
                  <a:lnTo>
                    <a:pt x="22" y="79"/>
                  </a:lnTo>
                  <a:lnTo>
                    <a:pt x="22" y="79"/>
                  </a:lnTo>
                  <a:lnTo>
                    <a:pt x="21" y="79"/>
                  </a:lnTo>
                  <a:lnTo>
                    <a:pt x="20" y="80"/>
                  </a:lnTo>
                  <a:lnTo>
                    <a:pt x="20" y="80"/>
                  </a:lnTo>
                  <a:lnTo>
                    <a:pt x="20" y="80"/>
                  </a:lnTo>
                  <a:lnTo>
                    <a:pt x="20" y="80"/>
                  </a:lnTo>
                  <a:lnTo>
                    <a:pt x="19" y="80"/>
                  </a:lnTo>
                  <a:lnTo>
                    <a:pt x="20" y="81"/>
                  </a:lnTo>
                  <a:lnTo>
                    <a:pt x="19" y="81"/>
                  </a:lnTo>
                  <a:lnTo>
                    <a:pt x="19" y="81"/>
                  </a:lnTo>
                  <a:lnTo>
                    <a:pt x="18" y="81"/>
                  </a:lnTo>
                  <a:lnTo>
                    <a:pt x="18" y="81"/>
                  </a:lnTo>
                  <a:lnTo>
                    <a:pt x="18" y="81"/>
                  </a:lnTo>
                  <a:lnTo>
                    <a:pt x="18" y="80"/>
                  </a:lnTo>
                  <a:lnTo>
                    <a:pt x="17" y="80"/>
                  </a:lnTo>
                  <a:lnTo>
                    <a:pt x="17" y="80"/>
                  </a:lnTo>
                  <a:lnTo>
                    <a:pt x="16" y="80"/>
                  </a:lnTo>
                  <a:lnTo>
                    <a:pt x="16" y="80"/>
                  </a:lnTo>
                  <a:lnTo>
                    <a:pt x="16" y="79"/>
                  </a:lnTo>
                  <a:lnTo>
                    <a:pt x="16" y="80"/>
                  </a:lnTo>
                  <a:lnTo>
                    <a:pt x="15" y="80"/>
                  </a:lnTo>
                  <a:lnTo>
                    <a:pt x="15" y="81"/>
                  </a:lnTo>
                  <a:lnTo>
                    <a:pt x="15" y="80"/>
                  </a:lnTo>
                  <a:lnTo>
                    <a:pt x="15" y="81"/>
                  </a:lnTo>
                  <a:lnTo>
                    <a:pt x="13" y="81"/>
                  </a:lnTo>
                  <a:lnTo>
                    <a:pt x="14" y="81"/>
                  </a:lnTo>
                  <a:lnTo>
                    <a:pt x="13" y="81"/>
                  </a:lnTo>
                  <a:lnTo>
                    <a:pt x="13" y="81"/>
                  </a:lnTo>
                  <a:lnTo>
                    <a:pt x="12" y="81"/>
                  </a:lnTo>
                  <a:lnTo>
                    <a:pt x="12" y="81"/>
                  </a:lnTo>
                  <a:lnTo>
                    <a:pt x="12" y="81"/>
                  </a:lnTo>
                  <a:lnTo>
                    <a:pt x="11" y="81"/>
                  </a:lnTo>
                  <a:lnTo>
                    <a:pt x="10" y="81"/>
                  </a:lnTo>
                  <a:lnTo>
                    <a:pt x="10" y="81"/>
                  </a:lnTo>
                  <a:lnTo>
                    <a:pt x="9" y="81"/>
                  </a:lnTo>
                  <a:lnTo>
                    <a:pt x="8" y="81"/>
                  </a:lnTo>
                  <a:lnTo>
                    <a:pt x="8" y="81"/>
                  </a:lnTo>
                  <a:lnTo>
                    <a:pt x="7" y="81"/>
                  </a:lnTo>
                  <a:lnTo>
                    <a:pt x="7" y="80"/>
                  </a:lnTo>
                  <a:lnTo>
                    <a:pt x="7" y="80"/>
                  </a:lnTo>
                  <a:lnTo>
                    <a:pt x="7" y="80"/>
                  </a:lnTo>
                  <a:lnTo>
                    <a:pt x="6" y="80"/>
                  </a:lnTo>
                  <a:lnTo>
                    <a:pt x="5" y="79"/>
                  </a:lnTo>
                  <a:lnTo>
                    <a:pt x="4" y="79"/>
                  </a:lnTo>
                  <a:lnTo>
                    <a:pt x="4" y="79"/>
                  </a:lnTo>
                  <a:lnTo>
                    <a:pt x="3" y="80"/>
                  </a:lnTo>
                  <a:lnTo>
                    <a:pt x="3" y="80"/>
                  </a:lnTo>
                  <a:lnTo>
                    <a:pt x="3" y="80"/>
                  </a:lnTo>
                  <a:lnTo>
                    <a:pt x="3" y="79"/>
                  </a:lnTo>
                  <a:lnTo>
                    <a:pt x="2" y="80"/>
                  </a:lnTo>
                  <a:lnTo>
                    <a:pt x="2" y="79"/>
                  </a:lnTo>
                  <a:lnTo>
                    <a:pt x="1" y="79"/>
                  </a:lnTo>
                  <a:lnTo>
                    <a:pt x="1" y="79"/>
                  </a:lnTo>
                  <a:lnTo>
                    <a:pt x="0" y="79"/>
                  </a:lnTo>
                  <a:lnTo>
                    <a:pt x="0" y="78"/>
                  </a:lnTo>
                  <a:lnTo>
                    <a:pt x="0" y="78"/>
                  </a:lnTo>
                  <a:lnTo>
                    <a:pt x="0" y="77"/>
                  </a:lnTo>
                  <a:lnTo>
                    <a:pt x="0" y="76"/>
                  </a:lnTo>
                  <a:lnTo>
                    <a:pt x="0" y="76"/>
                  </a:lnTo>
                  <a:lnTo>
                    <a:pt x="1" y="76"/>
                  </a:lnTo>
                  <a:lnTo>
                    <a:pt x="1" y="76"/>
                  </a:lnTo>
                  <a:lnTo>
                    <a:pt x="2" y="76"/>
                  </a:lnTo>
                  <a:lnTo>
                    <a:pt x="3" y="76"/>
                  </a:lnTo>
                  <a:lnTo>
                    <a:pt x="3" y="76"/>
                  </a:lnTo>
                  <a:lnTo>
                    <a:pt x="3" y="76"/>
                  </a:lnTo>
                  <a:lnTo>
                    <a:pt x="3" y="76"/>
                  </a:lnTo>
                  <a:lnTo>
                    <a:pt x="4" y="75"/>
                  </a:lnTo>
                  <a:lnTo>
                    <a:pt x="4" y="72"/>
                  </a:lnTo>
                  <a:lnTo>
                    <a:pt x="3" y="72"/>
                  </a:lnTo>
                  <a:lnTo>
                    <a:pt x="3" y="72"/>
                  </a:lnTo>
                  <a:lnTo>
                    <a:pt x="3" y="71"/>
                  </a:lnTo>
                  <a:lnTo>
                    <a:pt x="3" y="71"/>
                  </a:lnTo>
                  <a:lnTo>
                    <a:pt x="4" y="70"/>
                  </a:lnTo>
                  <a:lnTo>
                    <a:pt x="5" y="70"/>
                  </a:lnTo>
                  <a:lnTo>
                    <a:pt x="6" y="71"/>
                  </a:lnTo>
                  <a:lnTo>
                    <a:pt x="7" y="71"/>
                  </a:lnTo>
                  <a:lnTo>
                    <a:pt x="7" y="70"/>
                  </a:lnTo>
                  <a:lnTo>
                    <a:pt x="7" y="69"/>
                  </a:lnTo>
                  <a:lnTo>
                    <a:pt x="7" y="68"/>
                  </a:lnTo>
                  <a:lnTo>
                    <a:pt x="8" y="68"/>
                  </a:lnTo>
                  <a:lnTo>
                    <a:pt x="8" y="69"/>
                  </a:lnTo>
                  <a:lnTo>
                    <a:pt x="9" y="70"/>
                  </a:lnTo>
                  <a:lnTo>
                    <a:pt x="10" y="69"/>
                  </a:lnTo>
                  <a:lnTo>
                    <a:pt x="11" y="69"/>
                  </a:lnTo>
                  <a:lnTo>
                    <a:pt x="11" y="68"/>
                  </a:lnTo>
                  <a:lnTo>
                    <a:pt x="12" y="68"/>
                  </a:lnTo>
                  <a:lnTo>
                    <a:pt x="11" y="68"/>
                  </a:lnTo>
                  <a:lnTo>
                    <a:pt x="11" y="67"/>
                  </a:lnTo>
                  <a:lnTo>
                    <a:pt x="11" y="67"/>
                  </a:lnTo>
                  <a:lnTo>
                    <a:pt x="11" y="67"/>
                  </a:lnTo>
                  <a:lnTo>
                    <a:pt x="12" y="67"/>
                  </a:lnTo>
                  <a:lnTo>
                    <a:pt x="12" y="67"/>
                  </a:lnTo>
                  <a:lnTo>
                    <a:pt x="12" y="68"/>
                  </a:lnTo>
                  <a:lnTo>
                    <a:pt x="12" y="67"/>
                  </a:lnTo>
                  <a:lnTo>
                    <a:pt x="13" y="67"/>
                  </a:lnTo>
                  <a:lnTo>
                    <a:pt x="14" y="66"/>
                  </a:lnTo>
                  <a:lnTo>
                    <a:pt x="15" y="64"/>
                  </a:lnTo>
                  <a:lnTo>
                    <a:pt x="15" y="63"/>
                  </a:lnTo>
                  <a:lnTo>
                    <a:pt x="14" y="63"/>
                  </a:lnTo>
                  <a:lnTo>
                    <a:pt x="15" y="63"/>
                  </a:lnTo>
                  <a:lnTo>
                    <a:pt x="15" y="63"/>
                  </a:lnTo>
                  <a:lnTo>
                    <a:pt x="16" y="63"/>
                  </a:lnTo>
                  <a:lnTo>
                    <a:pt x="16" y="63"/>
                  </a:lnTo>
                  <a:lnTo>
                    <a:pt x="16" y="63"/>
                  </a:lnTo>
                  <a:lnTo>
                    <a:pt x="16" y="63"/>
                  </a:lnTo>
                  <a:lnTo>
                    <a:pt x="16" y="63"/>
                  </a:lnTo>
                  <a:lnTo>
                    <a:pt x="16" y="62"/>
                  </a:lnTo>
                  <a:lnTo>
                    <a:pt x="17" y="62"/>
                  </a:lnTo>
                  <a:lnTo>
                    <a:pt x="17" y="62"/>
                  </a:lnTo>
                  <a:lnTo>
                    <a:pt x="17" y="62"/>
                  </a:lnTo>
                  <a:lnTo>
                    <a:pt x="17" y="61"/>
                  </a:lnTo>
                  <a:lnTo>
                    <a:pt x="18" y="61"/>
                  </a:lnTo>
                  <a:lnTo>
                    <a:pt x="18" y="61"/>
                  </a:lnTo>
                  <a:lnTo>
                    <a:pt x="19" y="62"/>
                  </a:lnTo>
                  <a:lnTo>
                    <a:pt x="20" y="61"/>
                  </a:lnTo>
                  <a:lnTo>
                    <a:pt x="20" y="61"/>
                  </a:lnTo>
                  <a:lnTo>
                    <a:pt x="20" y="61"/>
                  </a:lnTo>
                  <a:lnTo>
                    <a:pt x="20" y="61"/>
                  </a:lnTo>
                  <a:lnTo>
                    <a:pt x="20" y="61"/>
                  </a:lnTo>
                  <a:lnTo>
                    <a:pt x="20" y="62"/>
                  </a:lnTo>
                  <a:lnTo>
                    <a:pt x="21" y="62"/>
                  </a:lnTo>
                  <a:lnTo>
                    <a:pt x="21" y="63"/>
                  </a:lnTo>
                  <a:lnTo>
                    <a:pt x="22" y="63"/>
                  </a:lnTo>
                  <a:lnTo>
                    <a:pt x="22" y="62"/>
                  </a:lnTo>
                  <a:lnTo>
                    <a:pt x="22" y="62"/>
                  </a:lnTo>
                  <a:lnTo>
                    <a:pt x="22" y="60"/>
                  </a:lnTo>
                  <a:lnTo>
                    <a:pt x="22" y="59"/>
                  </a:lnTo>
                  <a:lnTo>
                    <a:pt x="22" y="59"/>
                  </a:lnTo>
                  <a:lnTo>
                    <a:pt x="21" y="59"/>
                  </a:lnTo>
                  <a:lnTo>
                    <a:pt x="21" y="59"/>
                  </a:lnTo>
                  <a:lnTo>
                    <a:pt x="22" y="59"/>
                  </a:lnTo>
                  <a:lnTo>
                    <a:pt x="22" y="59"/>
                  </a:lnTo>
                  <a:lnTo>
                    <a:pt x="23" y="59"/>
                  </a:lnTo>
                  <a:lnTo>
                    <a:pt x="24" y="59"/>
                  </a:lnTo>
                  <a:lnTo>
                    <a:pt x="24" y="58"/>
                  </a:lnTo>
                  <a:lnTo>
                    <a:pt x="24" y="59"/>
                  </a:lnTo>
                  <a:lnTo>
                    <a:pt x="24" y="59"/>
                  </a:lnTo>
                  <a:lnTo>
                    <a:pt x="25" y="59"/>
                  </a:lnTo>
                  <a:lnTo>
                    <a:pt x="25" y="59"/>
                  </a:lnTo>
                  <a:lnTo>
                    <a:pt x="25" y="59"/>
                  </a:lnTo>
                  <a:lnTo>
                    <a:pt x="26" y="58"/>
                  </a:lnTo>
                  <a:lnTo>
                    <a:pt x="26" y="59"/>
                  </a:lnTo>
                  <a:close/>
                  <a:moveTo>
                    <a:pt x="83" y="2"/>
                  </a:moveTo>
                  <a:lnTo>
                    <a:pt x="84" y="2"/>
                  </a:lnTo>
                  <a:lnTo>
                    <a:pt x="84" y="1"/>
                  </a:lnTo>
                  <a:lnTo>
                    <a:pt x="84" y="2"/>
                  </a:lnTo>
                  <a:lnTo>
                    <a:pt x="85" y="1"/>
                  </a:lnTo>
                  <a:lnTo>
                    <a:pt x="86" y="2"/>
                  </a:lnTo>
                  <a:lnTo>
                    <a:pt x="86" y="2"/>
                  </a:lnTo>
                  <a:lnTo>
                    <a:pt x="86" y="3"/>
                  </a:lnTo>
                  <a:lnTo>
                    <a:pt x="85" y="3"/>
                  </a:lnTo>
                  <a:lnTo>
                    <a:pt x="85" y="3"/>
                  </a:lnTo>
                  <a:lnTo>
                    <a:pt x="83" y="3"/>
                  </a:lnTo>
                  <a:lnTo>
                    <a:pt x="83" y="3"/>
                  </a:lnTo>
                  <a:lnTo>
                    <a:pt x="83" y="4"/>
                  </a:lnTo>
                  <a:lnTo>
                    <a:pt x="83" y="4"/>
                  </a:lnTo>
                  <a:lnTo>
                    <a:pt x="83" y="6"/>
                  </a:lnTo>
                  <a:lnTo>
                    <a:pt x="82" y="6"/>
                  </a:lnTo>
                  <a:lnTo>
                    <a:pt x="82" y="5"/>
                  </a:lnTo>
                  <a:lnTo>
                    <a:pt x="82" y="5"/>
                  </a:lnTo>
                  <a:lnTo>
                    <a:pt x="82" y="6"/>
                  </a:lnTo>
                  <a:lnTo>
                    <a:pt x="81" y="6"/>
                  </a:lnTo>
                  <a:lnTo>
                    <a:pt x="81" y="7"/>
                  </a:lnTo>
                  <a:lnTo>
                    <a:pt x="81" y="7"/>
                  </a:lnTo>
                  <a:lnTo>
                    <a:pt x="81" y="7"/>
                  </a:lnTo>
                  <a:lnTo>
                    <a:pt x="81" y="7"/>
                  </a:lnTo>
                  <a:lnTo>
                    <a:pt x="79" y="7"/>
                  </a:lnTo>
                  <a:lnTo>
                    <a:pt x="78" y="7"/>
                  </a:lnTo>
                  <a:lnTo>
                    <a:pt x="77" y="8"/>
                  </a:lnTo>
                  <a:lnTo>
                    <a:pt x="76" y="8"/>
                  </a:lnTo>
                  <a:lnTo>
                    <a:pt x="76" y="9"/>
                  </a:lnTo>
                  <a:lnTo>
                    <a:pt x="75" y="8"/>
                  </a:lnTo>
                  <a:lnTo>
                    <a:pt x="74" y="8"/>
                  </a:lnTo>
                  <a:lnTo>
                    <a:pt x="74" y="8"/>
                  </a:lnTo>
                  <a:lnTo>
                    <a:pt x="74" y="9"/>
                  </a:lnTo>
                  <a:lnTo>
                    <a:pt x="73" y="9"/>
                  </a:lnTo>
                  <a:lnTo>
                    <a:pt x="73" y="8"/>
                  </a:lnTo>
                  <a:lnTo>
                    <a:pt x="73" y="8"/>
                  </a:lnTo>
                  <a:lnTo>
                    <a:pt x="73" y="7"/>
                  </a:lnTo>
                  <a:lnTo>
                    <a:pt x="73" y="7"/>
                  </a:lnTo>
                  <a:lnTo>
                    <a:pt x="73" y="7"/>
                  </a:lnTo>
                  <a:lnTo>
                    <a:pt x="74" y="7"/>
                  </a:lnTo>
                  <a:lnTo>
                    <a:pt x="74" y="6"/>
                  </a:lnTo>
                  <a:lnTo>
                    <a:pt x="75" y="5"/>
                  </a:lnTo>
                  <a:lnTo>
                    <a:pt x="75" y="4"/>
                  </a:lnTo>
                  <a:lnTo>
                    <a:pt x="77" y="4"/>
                  </a:lnTo>
                  <a:lnTo>
                    <a:pt x="77" y="3"/>
                  </a:lnTo>
                  <a:lnTo>
                    <a:pt x="78" y="3"/>
                  </a:lnTo>
                  <a:lnTo>
                    <a:pt x="78" y="3"/>
                  </a:lnTo>
                  <a:lnTo>
                    <a:pt x="77" y="3"/>
                  </a:lnTo>
                  <a:lnTo>
                    <a:pt x="78" y="3"/>
                  </a:lnTo>
                  <a:lnTo>
                    <a:pt x="78" y="3"/>
                  </a:lnTo>
                  <a:lnTo>
                    <a:pt x="78" y="3"/>
                  </a:lnTo>
                  <a:lnTo>
                    <a:pt x="79" y="3"/>
                  </a:lnTo>
                  <a:lnTo>
                    <a:pt x="79" y="3"/>
                  </a:lnTo>
                  <a:lnTo>
                    <a:pt x="79" y="3"/>
                  </a:lnTo>
                  <a:lnTo>
                    <a:pt x="81" y="3"/>
                  </a:lnTo>
                  <a:lnTo>
                    <a:pt x="81" y="3"/>
                  </a:lnTo>
                  <a:lnTo>
                    <a:pt x="81" y="3"/>
                  </a:lnTo>
                  <a:lnTo>
                    <a:pt x="81" y="2"/>
                  </a:lnTo>
                  <a:lnTo>
                    <a:pt x="81" y="2"/>
                  </a:lnTo>
                  <a:lnTo>
                    <a:pt x="82" y="2"/>
                  </a:lnTo>
                  <a:lnTo>
                    <a:pt x="82" y="2"/>
                  </a:lnTo>
                  <a:lnTo>
                    <a:pt x="82" y="2"/>
                  </a:lnTo>
                  <a:lnTo>
                    <a:pt x="82" y="1"/>
                  </a:lnTo>
                  <a:lnTo>
                    <a:pt x="83" y="2"/>
                  </a:lnTo>
                  <a:close/>
                  <a:moveTo>
                    <a:pt x="71" y="1"/>
                  </a:moveTo>
                  <a:lnTo>
                    <a:pt x="70" y="2"/>
                  </a:lnTo>
                  <a:lnTo>
                    <a:pt x="69" y="2"/>
                  </a:lnTo>
                  <a:lnTo>
                    <a:pt x="69" y="2"/>
                  </a:lnTo>
                  <a:lnTo>
                    <a:pt x="69" y="1"/>
                  </a:lnTo>
                  <a:lnTo>
                    <a:pt x="70" y="1"/>
                  </a:lnTo>
                  <a:lnTo>
                    <a:pt x="71" y="0"/>
                  </a:lnTo>
                  <a:lnTo>
                    <a:pt x="71" y="1"/>
                  </a:lnTo>
                  <a:lnTo>
                    <a:pt x="71"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1" name="Freeform 18"/>
            <p:cNvSpPr>
              <a:spLocks/>
            </p:cNvSpPr>
            <p:nvPr/>
          </p:nvSpPr>
          <p:spPr bwMode="auto">
            <a:xfrm>
              <a:off x="6004" y="3517"/>
              <a:ext cx="40" cy="25"/>
            </a:xfrm>
            <a:custGeom>
              <a:avLst/>
              <a:gdLst>
                <a:gd name="T0" fmla="*/ 20 w 40"/>
                <a:gd name="T1" fmla="*/ 2 h 25"/>
                <a:gd name="T2" fmla="*/ 21 w 40"/>
                <a:gd name="T3" fmla="*/ 3 h 25"/>
                <a:gd name="T4" fmla="*/ 24 w 40"/>
                <a:gd name="T5" fmla="*/ 3 h 25"/>
                <a:gd name="T6" fmla="*/ 26 w 40"/>
                <a:gd name="T7" fmla="*/ 2 h 25"/>
                <a:gd name="T8" fmla="*/ 28 w 40"/>
                <a:gd name="T9" fmla="*/ 3 h 25"/>
                <a:gd name="T10" fmla="*/ 29 w 40"/>
                <a:gd name="T11" fmla="*/ 4 h 25"/>
                <a:gd name="T12" fmla="*/ 31 w 40"/>
                <a:gd name="T13" fmla="*/ 7 h 25"/>
                <a:gd name="T14" fmla="*/ 32 w 40"/>
                <a:gd name="T15" fmla="*/ 6 h 25"/>
                <a:gd name="T16" fmla="*/ 34 w 40"/>
                <a:gd name="T17" fmla="*/ 6 h 25"/>
                <a:gd name="T18" fmla="*/ 36 w 40"/>
                <a:gd name="T19" fmla="*/ 7 h 25"/>
                <a:gd name="T20" fmla="*/ 38 w 40"/>
                <a:gd name="T21" fmla="*/ 7 h 25"/>
                <a:gd name="T22" fmla="*/ 39 w 40"/>
                <a:gd name="T23" fmla="*/ 9 h 25"/>
                <a:gd name="T24" fmla="*/ 38 w 40"/>
                <a:gd name="T25" fmla="*/ 11 h 25"/>
                <a:gd name="T26" fmla="*/ 39 w 40"/>
                <a:gd name="T27" fmla="*/ 13 h 25"/>
                <a:gd name="T28" fmla="*/ 40 w 40"/>
                <a:gd name="T29" fmla="*/ 16 h 25"/>
                <a:gd name="T30" fmla="*/ 39 w 40"/>
                <a:gd name="T31" fmla="*/ 16 h 25"/>
                <a:gd name="T32" fmla="*/ 38 w 40"/>
                <a:gd name="T33" fmla="*/ 20 h 25"/>
                <a:gd name="T34" fmla="*/ 34 w 40"/>
                <a:gd name="T35" fmla="*/ 24 h 25"/>
                <a:gd name="T36" fmla="*/ 31 w 40"/>
                <a:gd name="T37" fmla="*/ 25 h 25"/>
                <a:gd name="T38" fmla="*/ 28 w 40"/>
                <a:gd name="T39" fmla="*/ 22 h 25"/>
                <a:gd name="T40" fmla="*/ 25 w 40"/>
                <a:gd name="T41" fmla="*/ 23 h 25"/>
                <a:gd name="T42" fmla="*/ 24 w 40"/>
                <a:gd name="T43" fmla="*/ 22 h 25"/>
                <a:gd name="T44" fmla="*/ 25 w 40"/>
                <a:gd name="T45" fmla="*/ 20 h 25"/>
                <a:gd name="T46" fmla="*/ 25 w 40"/>
                <a:gd name="T47" fmla="*/ 20 h 25"/>
                <a:gd name="T48" fmla="*/ 23 w 40"/>
                <a:gd name="T49" fmla="*/ 21 h 25"/>
                <a:gd name="T50" fmla="*/ 23 w 40"/>
                <a:gd name="T51" fmla="*/ 19 h 25"/>
                <a:gd name="T52" fmla="*/ 17 w 40"/>
                <a:gd name="T53" fmla="*/ 17 h 25"/>
                <a:gd name="T54" fmla="*/ 15 w 40"/>
                <a:gd name="T55" fmla="*/ 20 h 25"/>
                <a:gd name="T56" fmla="*/ 15 w 40"/>
                <a:gd name="T57" fmla="*/ 21 h 25"/>
                <a:gd name="T58" fmla="*/ 14 w 40"/>
                <a:gd name="T59" fmla="*/ 25 h 25"/>
                <a:gd name="T60" fmla="*/ 14 w 40"/>
                <a:gd name="T61" fmla="*/ 23 h 25"/>
                <a:gd name="T62" fmla="*/ 12 w 40"/>
                <a:gd name="T63" fmla="*/ 24 h 25"/>
                <a:gd name="T64" fmla="*/ 12 w 40"/>
                <a:gd name="T65" fmla="*/ 21 h 25"/>
                <a:gd name="T66" fmla="*/ 10 w 40"/>
                <a:gd name="T67" fmla="*/ 20 h 25"/>
                <a:gd name="T68" fmla="*/ 8 w 40"/>
                <a:gd name="T69" fmla="*/ 21 h 25"/>
                <a:gd name="T70" fmla="*/ 8 w 40"/>
                <a:gd name="T71" fmla="*/ 21 h 25"/>
                <a:gd name="T72" fmla="*/ 6 w 40"/>
                <a:gd name="T73" fmla="*/ 22 h 25"/>
                <a:gd name="T74" fmla="*/ 4 w 40"/>
                <a:gd name="T75" fmla="*/ 21 h 25"/>
                <a:gd name="T76" fmla="*/ 3 w 40"/>
                <a:gd name="T77" fmla="*/ 20 h 25"/>
                <a:gd name="T78" fmla="*/ 1 w 40"/>
                <a:gd name="T79" fmla="*/ 21 h 25"/>
                <a:gd name="T80" fmla="*/ 3 w 40"/>
                <a:gd name="T81" fmla="*/ 20 h 25"/>
                <a:gd name="T82" fmla="*/ 4 w 40"/>
                <a:gd name="T83" fmla="*/ 19 h 25"/>
                <a:gd name="T84" fmla="*/ 3 w 40"/>
                <a:gd name="T85" fmla="*/ 6 h 25"/>
                <a:gd name="T86" fmla="*/ 1 w 40"/>
                <a:gd name="T87" fmla="*/ 5 h 25"/>
                <a:gd name="T88" fmla="*/ 1 w 40"/>
                <a:gd name="T89" fmla="*/ 3 h 25"/>
                <a:gd name="T90" fmla="*/ 1 w 40"/>
                <a:gd name="T91" fmla="*/ 2 h 25"/>
                <a:gd name="T92" fmla="*/ 3 w 40"/>
                <a:gd name="T93" fmla="*/ 1 h 25"/>
                <a:gd name="T94" fmla="*/ 3 w 40"/>
                <a:gd name="T95" fmla="*/ 1 h 25"/>
                <a:gd name="T96" fmla="*/ 4 w 40"/>
                <a:gd name="T97" fmla="*/ 1 h 25"/>
                <a:gd name="T98" fmla="*/ 5 w 40"/>
                <a:gd name="T99" fmla="*/ 0 h 25"/>
                <a:gd name="T100" fmla="*/ 7 w 40"/>
                <a:gd name="T101" fmla="*/ 2 h 25"/>
                <a:gd name="T102" fmla="*/ 8 w 40"/>
                <a:gd name="T103" fmla="*/ 2 h 25"/>
                <a:gd name="T104" fmla="*/ 9 w 40"/>
                <a:gd name="T105" fmla="*/ 3 h 25"/>
                <a:gd name="T106" fmla="*/ 11 w 40"/>
                <a:gd name="T107" fmla="*/ 3 h 25"/>
                <a:gd name="T108" fmla="*/ 12 w 40"/>
                <a:gd name="T109" fmla="*/ 3 h 25"/>
                <a:gd name="T110" fmla="*/ 14 w 40"/>
                <a:gd name="T111" fmla="*/ 3 h 25"/>
                <a:gd name="T112" fmla="*/ 16 w 40"/>
                <a:gd name="T113" fmla="*/ 1 h 25"/>
                <a:gd name="T114" fmla="*/ 17 w 40"/>
                <a:gd name="T11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 h="25">
                  <a:moveTo>
                    <a:pt x="17" y="0"/>
                  </a:moveTo>
                  <a:lnTo>
                    <a:pt x="18" y="0"/>
                  </a:lnTo>
                  <a:lnTo>
                    <a:pt x="19" y="2"/>
                  </a:lnTo>
                  <a:lnTo>
                    <a:pt x="19" y="2"/>
                  </a:lnTo>
                  <a:lnTo>
                    <a:pt x="20" y="2"/>
                  </a:lnTo>
                  <a:lnTo>
                    <a:pt x="21" y="3"/>
                  </a:lnTo>
                  <a:lnTo>
                    <a:pt x="21" y="2"/>
                  </a:lnTo>
                  <a:lnTo>
                    <a:pt x="21" y="3"/>
                  </a:lnTo>
                  <a:lnTo>
                    <a:pt x="21" y="2"/>
                  </a:lnTo>
                  <a:lnTo>
                    <a:pt x="21" y="3"/>
                  </a:lnTo>
                  <a:lnTo>
                    <a:pt x="22" y="2"/>
                  </a:lnTo>
                  <a:lnTo>
                    <a:pt x="23" y="3"/>
                  </a:lnTo>
                  <a:lnTo>
                    <a:pt x="23" y="3"/>
                  </a:lnTo>
                  <a:lnTo>
                    <a:pt x="23" y="3"/>
                  </a:lnTo>
                  <a:lnTo>
                    <a:pt x="24" y="3"/>
                  </a:lnTo>
                  <a:lnTo>
                    <a:pt x="24" y="3"/>
                  </a:lnTo>
                  <a:lnTo>
                    <a:pt x="25" y="3"/>
                  </a:lnTo>
                  <a:lnTo>
                    <a:pt x="25" y="3"/>
                  </a:lnTo>
                  <a:lnTo>
                    <a:pt x="26" y="2"/>
                  </a:lnTo>
                  <a:lnTo>
                    <a:pt x="26" y="2"/>
                  </a:lnTo>
                  <a:lnTo>
                    <a:pt x="27" y="2"/>
                  </a:lnTo>
                  <a:lnTo>
                    <a:pt x="27" y="2"/>
                  </a:lnTo>
                  <a:lnTo>
                    <a:pt x="28" y="3"/>
                  </a:lnTo>
                  <a:lnTo>
                    <a:pt x="28" y="3"/>
                  </a:lnTo>
                  <a:lnTo>
                    <a:pt x="28" y="3"/>
                  </a:lnTo>
                  <a:lnTo>
                    <a:pt x="29" y="3"/>
                  </a:lnTo>
                  <a:lnTo>
                    <a:pt x="29" y="3"/>
                  </a:lnTo>
                  <a:lnTo>
                    <a:pt x="29" y="4"/>
                  </a:lnTo>
                  <a:lnTo>
                    <a:pt x="29" y="4"/>
                  </a:lnTo>
                  <a:lnTo>
                    <a:pt x="29" y="4"/>
                  </a:lnTo>
                  <a:lnTo>
                    <a:pt x="30" y="5"/>
                  </a:lnTo>
                  <a:lnTo>
                    <a:pt x="30" y="5"/>
                  </a:lnTo>
                  <a:lnTo>
                    <a:pt x="30" y="6"/>
                  </a:lnTo>
                  <a:lnTo>
                    <a:pt x="30" y="7"/>
                  </a:lnTo>
                  <a:lnTo>
                    <a:pt x="31" y="7"/>
                  </a:lnTo>
                  <a:lnTo>
                    <a:pt x="32" y="7"/>
                  </a:lnTo>
                  <a:lnTo>
                    <a:pt x="32" y="6"/>
                  </a:lnTo>
                  <a:lnTo>
                    <a:pt x="32" y="6"/>
                  </a:lnTo>
                  <a:lnTo>
                    <a:pt x="32" y="6"/>
                  </a:lnTo>
                  <a:lnTo>
                    <a:pt x="32" y="6"/>
                  </a:lnTo>
                  <a:lnTo>
                    <a:pt x="34" y="6"/>
                  </a:lnTo>
                  <a:lnTo>
                    <a:pt x="34" y="5"/>
                  </a:lnTo>
                  <a:lnTo>
                    <a:pt x="34" y="5"/>
                  </a:lnTo>
                  <a:lnTo>
                    <a:pt x="34" y="5"/>
                  </a:lnTo>
                  <a:lnTo>
                    <a:pt x="34" y="6"/>
                  </a:lnTo>
                  <a:lnTo>
                    <a:pt x="35" y="6"/>
                  </a:lnTo>
                  <a:lnTo>
                    <a:pt x="35" y="6"/>
                  </a:lnTo>
                  <a:lnTo>
                    <a:pt x="36" y="6"/>
                  </a:lnTo>
                  <a:lnTo>
                    <a:pt x="35" y="6"/>
                  </a:lnTo>
                  <a:lnTo>
                    <a:pt x="36" y="7"/>
                  </a:lnTo>
                  <a:lnTo>
                    <a:pt x="37" y="7"/>
                  </a:lnTo>
                  <a:lnTo>
                    <a:pt x="37" y="7"/>
                  </a:lnTo>
                  <a:lnTo>
                    <a:pt x="37" y="7"/>
                  </a:lnTo>
                  <a:lnTo>
                    <a:pt x="37" y="7"/>
                  </a:lnTo>
                  <a:lnTo>
                    <a:pt x="38" y="7"/>
                  </a:lnTo>
                  <a:lnTo>
                    <a:pt x="38" y="7"/>
                  </a:lnTo>
                  <a:lnTo>
                    <a:pt x="38" y="7"/>
                  </a:lnTo>
                  <a:lnTo>
                    <a:pt x="38" y="7"/>
                  </a:lnTo>
                  <a:lnTo>
                    <a:pt x="38" y="7"/>
                  </a:lnTo>
                  <a:lnTo>
                    <a:pt x="39" y="9"/>
                  </a:lnTo>
                  <a:lnTo>
                    <a:pt x="39" y="10"/>
                  </a:lnTo>
                  <a:lnTo>
                    <a:pt x="39" y="10"/>
                  </a:lnTo>
                  <a:lnTo>
                    <a:pt x="38" y="10"/>
                  </a:lnTo>
                  <a:lnTo>
                    <a:pt x="38" y="11"/>
                  </a:lnTo>
                  <a:lnTo>
                    <a:pt x="38" y="11"/>
                  </a:lnTo>
                  <a:lnTo>
                    <a:pt x="38" y="12"/>
                  </a:lnTo>
                  <a:lnTo>
                    <a:pt x="38" y="12"/>
                  </a:lnTo>
                  <a:lnTo>
                    <a:pt x="39" y="12"/>
                  </a:lnTo>
                  <a:lnTo>
                    <a:pt x="39" y="13"/>
                  </a:lnTo>
                  <a:lnTo>
                    <a:pt x="39" y="13"/>
                  </a:lnTo>
                  <a:lnTo>
                    <a:pt x="39" y="14"/>
                  </a:lnTo>
                  <a:lnTo>
                    <a:pt x="39" y="14"/>
                  </a:lnTo>
                  <a:lnTo>
                    <a:pt x="39" y="15"/>
                  </a:lnTo>
                  <a:lnTo>
                    <a:pt x="39" y="15"/>
                  </a:lnTo>
                  <a:lnTo>
                    <a:pt x="40" y="16"/>
                  </a:lnTo>
                  <a:lnTo>
                    <a:pt x="40" y="16"/>
                  </a:lnTo>
                  <a:lnTo>
                    <a:pt x="40" y="16"/>
                  </a:lnTo>
                  <a:lnTo>
                    <a:pt x="40" y="16"/>
                  </a:lnTo>
                  <a:lnTo>
                    <a:pt x="39" y="16"/>
                  </a:lnTo>
                  <a:lnTo>
                    <a:pt x="39" y="16"/>
                  </a:lnTo>
                  <a:lnTo>
                    <a:pt x="39" y="16"/>
                  </a:lnTo>
                  <a:lnTo>
                    <a:pt x="38" y="16"/>
                  </a:lnTo>
                  <a:lnTo>
                    <a:pt x="38" y="17"/>
                  </a:lnTo>
                  <a:lnTo>
                    <a:pt x="38" y="19"/>
                  </a:lnTo>
                  <a:lnTo>
                    <a:pt x="38" y="20"/>
                  </a:lnTo>
                  <a:lnTo>
                    <a:pt x="38" y="24"/>
                  </a:lnTo>
                  <a:lnTo>
                    <a:pt x="38" y="25"/>
                  </a:lnTo>
                  <a:lnTo>
                    <a:pt x="38" y="25"/>
                  </a:lnTo>
                  <a:lnTo>
                    <a:pt x="35" y="24"/>
                  </a:lnTo>
                  <a:lnTo>
                    <a:pt x="34" y="24"/>
                  </a:lnTo>
                  <a:lnTo>
                    <a:pt x="34" y="24"/>
                  </a:lnTo>
                  <a:lnTo>
                    <a:pt x="34" y="24"/>
                  </a:lnTo>
                  <a:lnTo>
                    <a:pt x="33" y="25"/>
                  </a:lnTo>
                  <a:lnTo>
                    <a:pt x="32" y="24"/>
                  </a:lnTo>
                  <a:lnTo>
                    <a:pt x="31" y="25"/>
                  </a:lnTo>
                  <a:lnTo>
                    <a:pt x="31" y="25"/>
                  </a:lnTo>
                  <a:lnTo>
                    <a:pt x="30" y="25"/>
                  </a:lnTo>
                  <a:lnTo>
                    <a:pt x="29" y="24"/>
                  </a:lnTo>
                  <a:lnTo>
                    <a:pt x="29" y="24"/>
                  </a:lnTo>
                  <a:lnTo>
                    <a:pt x="28" y="22"/>
                  </a:lnTo>
                  <a:lnTo>
                    <a:pt x="26" y="21"/>
                  </a:lnTo>
                  <a:lnTo>
                    <a:pt x="25" y="22"/>
                  </a:lnTo>
                  <a:lnTo>
                    <a:pt x="25" y="23"/>
                  </a:lnTo>
                  <a:lnTo>
                    <a:pt x="25" y="22"/>
                  </a:lnTo>
                  <a:lnTo>
                    <a:pt x="25" y="23"/>
                  </a:lnTo>
                  <a:lnTo>
                    <a:pt x="24" y="23"/>
                  </a:lnTo>
                  <a:lnTo>
                    <a:pt x="24" y="23"/>
                  </a:lnTo>
                  <a:lnTo>
                    <a:pt x="24" y="22"/>
                  </a:lnTo>
                  <a:lnTo>
                    <a:pt x="24" y="22"/>
                  </a:lnTo>
                  <a:lnTo>
                    <a:pt x="24" y="22"/>
                  </a:lnTo>
                  <a:lnTo>
                    <a:pt x="25" y="22"/>
                  </a:lnTo>
                  <a:lnTo>
                    <a:pt x="25" y="21"/>
                  </a:lnTo>
                  <a:lnTo>
                    <a:pt x="24" y="21"/>
                  </a:lnTo>
                  <a:lnTo>
                    <a:pt x="25" y="21"/>
                  </a:lnTo>
                  <a:lnTo>
                    <a:pt x="25" y="20"/>
                  </a:lnTo>
                  <a:lnTo>
                    <a:pt x="25" y="20"/>
                  </a:lnTo>
                  <a:lnTo>
                    <a:pt x="25" y="21"/>
                  </a:lnTo>
                  <a:lnTo>
                    <a:pt x="24" y="21"/>
                  </a:lnTo>
                  <a:lnTo>
                    <a:pt x="25" y="20"/>
                  </a:lnTo>
                  <a:lnTo>
                    <a:pt x="25" y="20"/>
                  </a:lnTo>
                  <a:lnTo>
                    <a:pt x="24" y="21"/>
                  </a:lnTo>
                  <a:lnTo>
                    <a:pt x="24" y="21"/>
                  </a:lnTo>
                  <a:lnTo>
                    <a:pt x="24" y="21"/>
                  </a:lnTo>
                  <a:lnTo>
                    <a:pt x="23" y="21"/>
                  </a:lnTo>
                  <a:lnTo>
                    <a:pt x="23" y="21"/>
                  </a:lnTo>
                  <a:lnTo>
                    <a:pt x="24" y="20"/>
                  </a:lnTo>
                  <a:lnTo>
                    <a:pt x="24" y="20"/>
                  </a:lnTo>
                  <a:lnTo>
                    <a:pt x="23" y="20"/>
                  </a:lnTo>
                  <a:lnTo>
                    <a:pt x="23" y="21"/>
                  </a:lnTo>
                  <a:lnTo>
                    <a:pt x="23" y="19"/>
                  </a:lnTo>
                  <a:lnTo>
                    <a:pt x="23" y="19"/>
                  </a:lnTo>
                  <a:lnTo>
                    <a:pt x="21" y="17"/>
                  </a:lnTo>
                  <a:lnTo>
                    <a:pt x="19" y="16"/>
                  </a:lnTo>
                  <a:lnTo>
                    <a:pt x="17" y="16"/>
                  </a:lnTo>
                  <a:lnTo>
                    <a:pt x="17" y="17"/>
                  </a:lnTo>
                  <a:lnTo>
                    <a:pt x="15" y="17"/>
                  </a:lnTo>
                  <a:lnTo>
                    <a:pt x="15" y="18"/>
                  </a:lnTo>
                  <a:lnTo>
                    <a:pt x="15" y="19"/>
                  </a:lnTo>
                  <a:lnTo>
                    <a:pt x="15" y="19"/>
                  </a:lnTo>
                  <a:lnTo>
                    <a:pt x="15" y="20"/>
                  </a:lnTo>
                  <a:lnTo>
                    <a:pt x="15" y="20"/>
                  </a:lnTo>
                  <a:lnTo>
                    <a:pt x="15" y="20"/>
                  </a:lnTo>
                  <a:lnTo>
                    <a:pt x="15" y="20"/>
                  </a:lnTo>
                  <a:lnTo>
                    <a:pt x="15" y="20"/>
                  </a:lnTo>
                  <a:lnTo>
                    <a:pt x="15" y="21"/>
                  </a:lnTo>
                  <a:lnTo>
                    <a:pt x="15" y="22"/>
                  </a:lnTo>
                  <a:lnTo>
                    <a:pt x="16" y="22"/>
                  </a:lnTo>
                  <a:lnTo>
                    <a:pt x="16" y="23"/>
                  </a:lnTo>
                  <a:lnTo>
                    <a:pt x="15" y="25"/>
                  </a:lnTo>
                  <a:lnTo>
                    <a:pt x="14" y="25"/>
                  </a:lnTo>
                  <a:lnTo>
                    <a:pt x="14" y="24"/>
                  </a:lnTo>
                  <a:lnTo>
                    <a:pt x="14" y="24"/>
                  </a:lnTo>
                  <a:lnTo>
                    <a:pt x="14" y="24"/>
                  </a:lnTo>
                  <a:lnTo>
                    <a:pt x="14" y="24"/>
                  </a:lnTo>
                  <a:lnTo>
                    <a:pt x="14" y="23"/>
                  </a:lnTo>
                  <a:lnTo>
                    <a:pt x="13" y="23"/>
                  </a:lnTo>
                  <a:lnTo>
                    <a:pt x="12" y="23"/>
                  </a:lnTo>
                  <a:lnTo>
                    <a:pt x="12" y="24"/>
                  </a:lnTo>
                  <a:lnTo>
                    <a:pt x="12" y="24"/>
                  </a:lnTo>
                  <a:lnTo>
                    <a:pt x="12" y="24"/>
                  </a:lnTo>
                  <a:lnTo>
                    <a:pt x="12" y="24"/>
                  </a:lnTo>
                  <a:lnTo>
                    <a:pt x="12" y="23"/>
                  </a:lnTo>
                  <a:lnTo>
                    <a:pt x="12" y="22"/>
                  </a:lnTo>
                  <a:lnTo>
                    <a:pt x="12" y="21"/>
                  </a:lnTo>
                  <a:lnTo>
                    <a:pt x="12" y="21"/>
                  </a:lnTo>
                  <a:lnTo>
                    <a:pt x="12" y="20"/>
                  </a:lnTo>
                  <a:lnTo>
                    <a:pt x="11" y="20"/>
                  </a:lnTo>
                  <a:lnTo>
                    <a:pt x="11" y="20"/>
                  </a:lnTo>
                  <a:lnTo>
                    <a:pt x="10" y="20"/>
                  </a:lnTo>
                  <a:lnTo>
                    <a:pt x="10" y="20"/>
                  </a:lnTo>
                  <a:lnTo>
                    <a:pt x="9" y="20"/>
                  </a:lnTo>
                  <a:lnTo>
                    <a:pt x="9" y="20"/>
                  </a:lnTo>
                  <a:lnTo>
                    <a:pt x="9" y="20"/>
                  </a:lnTo>
                  <a:lnTo>
                    <a:pt x="9" y="21"/>
                  </a:lnTo>
                  <a:lnTo>
                    <a:pt x="8" y="21"/>
                  </a:lnTo>
                  <a:lnTo>
                    <a:pt x="8" y="21"/>
                  </a:lnTo>
                  <a:lnTo>
                    <a:pt x="8" y="21"/>
                  </a:lnTo>
                  <a:lnTo>
                    <a:pt x="8" y="21"/>
                  </a:lnTo>
                  <a:lnTo>
                    <a:pt x="8" y="21"/>
                  </a:lnTo>
                  <a:lnTo>
                    <a:pt x="8" y="21"/>
                  </a:lnTo>
                  <a:lnTo>
                    <a:pt x="7" y="21"/>
                  </a:lnTo>
                  <a:lnTo>
                    <a:pt x="7" y="21"/>
                  </a:lnTo>
                  <a:lnTo>
                    <a:pt x="7" y="22"/>
                  </a:lnTo>
                  <a:lnTo>
                    <a:pt x="7" y="22"/>
                  </a:lnTo>
                  <a:lnTo>
                    <a:pt x="6" y="22"/>
                  </a:lnTo>
                  <a:lnTo>
                    <a:pt x="6" y="22"/>
                  </a:lnTo>
                  <a:lnTo>
                    <a:pt x="4" y="22"/>
                  </a:lnTo>
                  <a:lnTo>
                    <a:pt x="4" y="22"/>
                  </a:lnTo>
                  <a:lnTo>
                    <a:pt x="4" y="21"/>
                  </a:lnTo>
                  <a:lnTo>
                    <a:pt x="4" y="21"/>
                  </a:lnTo>
                  <a:lnTo>
                    <a:pt x="3" y="21"/>
                  </a:lnTo>
                  <a:lnTo>
                    <a:pt x="3" y="21"/>
                  </a:lnTo>
                  <a:lnTo>
                    <a:pt x="3" y="21"/>
                  </a:lnTo>
                  <a:lnTo>
                    <a:pt x="3" y="21"/>
                  </a:lnTo>
                  <a:lnTo>
                    <a:pt x="3" y="20"/>
                  </a:lnTo>
                  <a:lnTo>
                    <a:pt x="3" y="21"/>
                  </a:lnTo>
                  <a:lnTo>
                    <a:pt x="3" y="21"/>
                  </a:lnTo>
                  <a:lnTo>
                    <a:pt x="3" y="20"/>
                  </a:lnTo>
                  <a:lnTo>
                    <a:pt x="1" y="21"/>
                  </a:lnTo>
                  <a:lnTo>
                    <a:pt x="1" y="21"/>
                  </a:lnTo>
                  <a:lnTo>
                    <a:pt x="1" y="21"/>
                  </a:lnTo>
                  <a:lnTo>
                    <a:pt x="1" y="20"/>
                  </a:lnTo>
                  <a:lnTo>
                    <a:pt x="1" y="20"/>
                  </a:lnTo>
                  <a:lnTo>
                    <a:pt x="2" y="20"/>
                  </a:lnTo>
                  <a:lnTo>
                    <a:pt x="3" y="20"/>
                  </a:lnTo>
                  <a:lnTo>
                    <a:pt x="3" y="20"/>
                  </a:lnTo>
                  <a:lnTo>
                    <a:pt x="3" y="20"/>
                  </a:lnTo>
                  <a:lnTo>
                    <a:pt x="3" y="19"/>
                  </a:lnTo>
                  <a:lnTo>
                    <a:pt x="4" y="19"/>
                  </a:lnTo>
                  <a:lnTo>
                    <a:pt x="4" y="19"/>
                  </a:lnTo>
                  <a:lnTo>
                    <a:pt x="6" y="15"/>
                  </a:lnTo>
                  <a:lnTo>
                    <a:pt x="5" y="12"/>
                  </a:lnTo>
                  <a:lnTo>
                    <a:pt x="4" y="9"/>
                  </a:lnTo>
                  <a:lnTo>
                    <a:pt x="3" y="7"/>
                  </a:lnTo>
                  <a:lnTo>
                    <a:pt x="3" y="6"/>
                  </a:lnTo>
                  <a:lnTo>
                    <a:pt x="2" y="5"/>
                  </a:lnTo>
                  <a:lnTo>
                    <a:pt x="2" y="5"/>
                  </a:lnTo>
                  <a:lnTo>
                    <a:pt x="1" y="6"/>
                  </a:lnTo>
                  <a:lnTo>
                    <a:pt x="1" y="5"/>
                  </a:lnTo>
                  <a:lnTo>
                    <a:pt x="1" y="5"/>
                  </a:lnTo>
                  <a:lnTo>
                    <a:pt x="1" y="5"/>
                  </a:lnTo>
                  <a:lnTo>
                    <a:pt x="0" y="3"/>
                  </a:lnTo>
                  <a:lnTo>
                    <a:pt x="1" y="3"/>
                  </a:lnTo>
                  <a:lnTo>
                    <a:pt x="0" y="3"/>
                  </a:lnTo>
                  <a:lnTo>
                    <a:pt x="1" y="3"/>
                  </a:lnTo>
                  <a:lnTo>
                    <a:pt x="0" y="3"/>
                  </a:lnTo>
                  <a:lnTo>
                    <a:pt x="1" y="2"/>
                  </a:lnTo>
                  <a:lnTo>
                    <a:pt x="1" y="2"/>
                  </a:lnTo>
                  <a:lnTo>
                    <a:pt x="1" y="2"/>
                  </a:lnTo>
                  <a:lnTo>
                    <a:pt x="1" y="2"/>
                  </a:lnTo>
                  <a:lnTo>
                    <a:pt x="2" y="1"/>
                  </a:lnTo>
                  <a:lnTo>
                    <a:pt x="2" y="1"/>
                  </a:lnTo>
                  <a:lnTo>
                    <a:pt x="2" y="1"/>
                  </a:lnTo>
                  <a:lnTo>
                    <a:pt x="2" y="1"/>
                  </a:lnTo>
                  <a:lnTo>
                    <a:pt x="3" y="1"/>
                  </a:lnTo>
                  <a:lnTo>
                    <a:pt x="3" y="1"/>
                  </a:lnTo>
                  <a:lnTo>
                    <a:pt x="3" y="1"/>
                  </a:lnTo>
                  <a:lnTo>
                    <a:pt x="3" y="1"/>
                  </a:lnTo>
                  <a:lnTo>
                    <a:pt x="3" y="1"/>
                  </a:lnTo>
                  <a:lnTo>
                    <a:pt x="3" y="1"/>
                  </a:lnTo>
                  <a:lnTo>
                    <a:pt x="3" y="1"/>
                  </a:lnTo>
                  <a:lnTo>
                    <a:pt x="3" y="2"/>
                  </a:lnTo>
                  <a:lnTo>
                    <a:pt x="4" y="2"/>
                  </a:lnTo>
                  <a:lnTo>
                    <a:pt x="5" y="1"/>
                  </a:lnTo>
                  <a:lnTo>
                    <a:pt x="4" y="1"/>
                  </a:lnTo>
                  <a:lnTo>
                    <a:pt x="5" y="1"/>
                  </a:lnTo>
                  <a:lnTo>
                    <a:pt x="4" y="1"/>
                  </a:lnTo>
                  <a:lnTo>
                    <a:pt x="4" y="1"/>
                  </a:lnTo>
                  <a:lnTo>
                    <a:pt x="5" y="0"/>
                  </a:lnTo>
                  <a:lnTo>
                    <a:pt x="5" y="0"/>
                  </a:lnTo>
                  <a:lnTo>
                    <a:pt x="5" y="1"/>
                  </a:lnTo>
                  <a:lnTo>
                    <a:pt x="6" y="1"/>
                  </a:lnTo>
                  <a:lnTo>
                    <a:pt x="6" y="2"/>
                  </a:lnTo>
                  <a:lnTo>
                    <a:pt x="7" y="2"/>
                  </a:lnTo>
                  <a:lnTo>
                    <a:pt x="7" y="2"/>
                  </a:lnTo>
                  <a:lnTo>
                    <a:pt x="7" y="2"/>
                  </a:lnTo>
                  <a:lnTo>
                    <a:pt x="8" y="2"/>
                  </a:lnTo>
                  <a:lnTo>
                    <a:pt x="8" y="2"/>
                  </a:lnTo>
                  <a:lnTo>
                    <a:pt x="8" y="2"/>
                  </a:lnTo>
                  <a:lnTo>
                    <a:pt x="8" y="2"/>
                  </a:lnTo>
                  <a:lnTo>
                    <a:pt x="8" y="3"/>
                  </a:lnTo>
                  <a:lnTo>
                    <a:pt x="8" y="3"/>
                  </a:lnTo>
                  <a:lnTo>
                    <a:pt x="8" y="3"/>
                  </a:lnTo>
                  <a:lnTo>
                    <a:pt x="9" y="3"/>
                  </a:lnTo>
                  <a:lnTo>
                    <a:pt x="9" y="3"/>
                  </a:lnTo>
                  <a:lnTo>
                    <a:pt x="10" y="3"/>
                  </a:lnTo>
                  <a:lnTo>
                    <a:pt x="10" y="3"/>
                  </a:lnTo>
                  <a:lnTo>
                    <a:pt x="10" y="3"/>
                  </a:lnTo>
                  <a:lnTo>
                    <a:pt x="11" y="3"/>
                  </a:lnTo>
                  <a:lnTo>
                    <a:pt x="11" y="3"/>
                  </a:lnTo>
                  <a:lnTo>
                    <a:pt x="11" y="3"/>
                  </a:lnTo>
                  <a:lnTo>
                    <a:pt x="11" y="3"/>
                  </a:lnTo>
                  <a:lnTo>
                    <a:pt x="12" y="3"/>
                  </a:lnTo>
                  <a:lnTo>
                    <a:pt x="12" y="3"/>
                  </a:lnTo>
                  <a:lnTo>
                    <a:pt x="12" y="3"/>
                  </a:lnTo>
                  <a:lnTo>
                    <a:pt x="12" y="3"/>
                  </a:lnTo>
                  <a:lnTo>
                    <a:pt x="12" y="3"/>
                  </a:lnTo>
                  <a:lnTo>
                    <a:pt x="12" y="3"/>
                  </a:lnTo>
                  <a:lnTo>
                    <a:pt x="13" y="3"/>
                  </a:lnTo>
                  <a:lnTo>
                    <a:pt x="14" y="3"/>
                  </a:lnTo>
                  <a:lnTo>
                    <a:pt x="14" y="3"/>
                  </a:lnTo>
                  <a:lnTo>
                    <a:pt x="15" y="3"/>
                  </a:lnTo>
                  <a:lnTo>
                    <a:pt x="15" y="2"/>
                  </a:lnTo>
                  <a:lnTo>
                    <a:pt x="15" y="2"/>
                  </a:lnTo>
                  <a:lnTo>
                    <a:pt x="16" y="1"/>
                  </a:lnTo>
                  <a:lnTo>
                    <a:pt x="16" y="1"/>
                  </a:lnTo>
                  <a:lnTo>
                    <a:pt x="17" y="1"/>
                  </a:lnTo>
                  <a:lnTo>
                    <a:pt x="17" y="0"/>
                  </a:lnTo>
                  <a:lnTo>
                    <a:pt x="17" y="1"/>
                  </a:lnTo>
                  <a:lnTo>
                    <a:pt x="17" y="0"/>
                  </a:lnTo>
                  <a:lnTo>
                    <a:pt x="17" y="0"/>
                  </a:lnTo>
                  <a:lnTo>
                    <a:pt x="17"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2" name="Freeform 19"/>
            <p:cNvSpPr>
              <a:spLocks noEditPoints="1"/>
            </p:cNvSpPr>
            <p:nvPr/>
          </p:nvSpPr>
          <p:spPr bwMode="auto">
            <a:xfrm>
              <a:off x="5576" y="2129"/>
              <a:ext cx="86" cy="106"/>
            </a:xfrm>
            <a:custGeom>
              <a:avLst/>
              <a:gdLst>
                <a:gd name="T0" fmla="*/ 3 w 86"/>
                <a:gd name="T1" fmla="*/ 105 h 106"/>
                <a:gd name="T2" fmla="*/ 2 w 86"/>
                <a:gd name="T3" fmla="*/ 106 h 106"/>
                <a:gd name="T4" fmla="*/ 0 w 86"/>
                <a:gd name="T5" fmla="*/ 104 h 106"/>
                <a:gd name="T6" fmla="*/ 3 w 86"/>
                <a:gd name="T7" fmla="*/ 101 h 106"/>
                <a:gd name="T8" fmla="*/ 74 w 86"/>
                <a:gd name="T9" fmla="*/ 27 h 106"/>
                <a:gd name="T10" fmla="*/ 74 w 86"/>
                <a:gd name="T11" fmla="*/ 27 h 106"/>
                <a:gd name="T12" fmla="*/ 75 w 86"/>
                <a:gd name="T13" fmla="*/ 28 h 106"/>
                <a:gd name="T14" fmla="*/ 79 w 86"/>
                <a:gd name="T15" fmla="*/ 31 h 106"/>
                <a:gd name="T16" fmla="*/ 85 w 86"/>
                <a:gd name="T17" fmla="*/ 32 h 106"/>
                <a:gd name="T18" fmla="*/ 85 w 86"/>
                <a:gd name="T19" fmla="*/ 36 h 106"/>
                <a:gd name="T20" fmla="*/ 84 w 86"/>
                <a:gd name="T21" fmla="*/ 38 h 106"/>
                <a:gd name="T22" fmla="*/ 81 w 86"/>
                <a:gd name="T23" fmla="*/ 42 h 106"/>
                <a:gd name="T24" fmla="*/ 79 w 86"/>
                <a:gd name="T25" fmla="*/ 40 h 106"/>
                <a:gd name="T26" fmla="*/ 78 w 86"/>
                <a:gd name="T27" fmla="*/ 48 h 106"/>
                <a:gd name="T28" fmla="*/ 77 w 86"/>
                <a:gd name="T29" fmla="*/ 51 h 106"/>
                <a:gd name="T30" fmla="*/ 73 w 86"/>
                <a:gd name="T31" fmla="*/ 55 h 106"/>
                <a:gd name="T32" fmla="*/ 73 w 86"/>
                <a:gd name="T33" fmla="*/ 62 h 106"/>
                <a:gd name="T34" fmla="*/ 71 w 86"/>
                <a:gd name="T35" fmla="*/ 68 h 106"/>
                <a:gd name="T36" fmla="*/ 66 w 86"/>
                <a:gd name="T37" fmla="*/ 71 h 106"/>
                <a:gd name="T38" fmla="*/ 60 w 86"/>
                <a:gd name="T39" fmla="*/ 72 h 106"/>
                <a:gd name="T40" fmla="*/ 59 w 86"/>
                <a:gd name="T41" fmla="*/ 77 h 106"/>
                <a:gd name="T42" fmla="*/ 58 w 86"/>
                <a:gd name="T43" fmla="*/ 79 h 106"/>
                <a:gd name="T44" fmla="*/ 52 w 86"/>
                <a:gd name="T45" fmla="*/ 83 h 106"/>
                <a:gd name="T46" fmla="*/ 49 w 86"/>
                <a:gd name="T47" fmla="*/ 83 h 106"/>
                <a:gd name="T48" fmla="*/ 46 w 86"/>
                <a:gd name="T49" fmla="*/ 90 h 106"/>
                <a:gd name="T50" fmla="*/ 39 w 86"/>
                <a:gd name="T51" fmla="*/ 92 h 106"/>
                <a:gd name="T52" fmla="*/ 37 w 86"/>
                <a:gd name="T53" fmla="*/ 92 h 106"/>
                <a:gd name="T54" fmla="*/ 36 w 86"/>
                <a:gd name="T55" fmla="*/ 96 h 106"/>
                <a:gd name="T56" fmla="*/ 35 w 86"/>
                <a:gd name="T57" fmla="*/ 99 h 106"/>
                <a:gd name="T58" fmla="*/ 37 w 86"/>
                <a:gd name="T59" fmla="*/ 98 h 106"/>
                <a:gd name="T60" fmla="*/ 34 w 86"/>
                <a:gd name="T61" fmla="*/ 104 h 106"/>
                <a:gd name="T62" fmla="*/ 34 w 86"/>
                <a:gd name="T63" fmla="*/ 101 h 106"/>
                <a:gd name="T64" fmla="*/ 32 w 86"/>
                <a:gd name="T65" fmla="*/ 97 h 106"/>
                <a:gd name="T66" fmla="*/ 28 w 86"/>
                <a:gd name="T67" fmla="*/ 100 h 106"/>
                <a:gd name="T68" fmla="*/ 27 w 86"/>
                <a:gd name="T69" fmla="*/ 101 h 106"/>
                <a:gd name="T70" fmla="*/ 24 w 86"/>
                <a:gd name="T71" fmla="*/ 98 h 106"/>
                <a:gd name="T72" fmla="*/ 23 w 86"/>
                <a:gd name="T73" fmla="*/ 96 h 106"/>
                <a:gd name="T74" fmla="*/ 19 w 86"/>
                <a:gd name="T75" fmla="*/ 95 h 106"/>
                <a:gd name="T76" fmla="*/ 16 w 86"/>
                <a:gd name="T77" fmla="*/ 96 h 106"/>
                <a:gd name="T78" fmla="*/ 15 w 86"/>
                <a:gd name="T79" fmla="*/ 99 h 106"/>
                <a:gd name="T80" fmla="*/ 13 w 86"/>
                <a:gd name="T81" fmla="*/ 99 h 106"/>
                <a:gd name="T82" fmla="*/ 10 w 86"/>
                <a:gd name="T83" fmla="*/ 101 h 106"/>
                <a:gd name="T84" fmla="*/ 7 w 86"/>
                <a:gd name="T85" fmla="*/ 101 h 106"/>
                <a:gd name="T86" fmla="*/ 6 w 86"/>
                <a:gd name="T87" fmla="*/ 100 h 106"/>
                <a:gd name="T88" fmla="*/ 10 w 86"/>
                <a:gd name="T89" fmla="*/ 95 h 106"/>
                <a:gd name="T90" fmla="*/ 9 w 86"/>
                <a:gd name="T91" fmla="*/ 93 h 106"/>
                <a:gd name="T92" fmla="*/ 9 w 86"/>
                <a:gd name="T93" fmla="*/ 90 h 106"/>
                <a:gd name="T94" fmla="*/ 12 w 86"/>
                <a:gd name="T95" fmla="*/ 88 h 106"/>
                <a:gd name="T96" fmla="*/ 15 w 86"/>
                <a:gd name="T97" fmla="*/ 83 h 106"/>
                <a:gd name="T98" fmla="*/ 15 w 86"/>
                <a:gd name="T99" fmla="*/ 78 h 106"/>
                <a:gd name="T100" fmla="*/ 15 w 86"/>
                <a:gd name="T101" fmla="*/ 70 h 106"/>
                <a:gd name="T102" fmla="*/ 18 w 86"/>
                <a:gd name="T103" fmla="*/ 65 h 106"/>
                <a:gd name="T104" fmla="*/ 18 w 86"/>
                <a:gd name="T105" fmla="*/ 59 h 106"/>
                <a:gd name="T106" fmla="*/ 21 w 86"/>
                <a:gd name="T107" fmla="*/ 55 h 106"/>
                <a:gd name="T108" fmla="*/ 22 w 86"/>
                <a:gd name="T109" fmla="*/ 55 h 106"/>
                <a:gd name="T110" fmla="*/ 26 w 86"/>
                <a:gd name="T111" fmla="*/ 53 h 106"/>
                <a:gd name="T112" fmla="*/ 32 w 86"/>
                <a:gd name="T113" fmla="*/ 48 h 106"/>
                <a:gd name="T114" fmla="*/ 40 w 86"/>
                <a:gd name="T115" fmla="*/ 33 h 106"/>
                <a:gd name="T116" fmla="*/ 46 w 86"/>
                <a:gd name="T117" fmla="*/ 18 h 106"/>
                <a:gd name="T118" fmla="*/ 62 w 86"/>
                <a:gd name="T119" fmla="*/ 5 h 106"/>
                <a:gd name="T120" fmla="*/ 77 w 86"/>
                <a:gd name="T121" fmla="*/ 1 h 106"/>
                <a:gd name="T122" fmla="*/ 74 w 86"/>
                <a:gd name="T123"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06">
                  <a:moveTo>
                    <a:pt x="4" y="101"/>
                  </a:moveTo>
                  <a:lnTo>
                    <a:pt x="5" y="102"/>
                  </a:lnTo>
                  <a:lnTo>
                    <a:pt x="5" y="103"/>
                  </a:lnTo>
                  <a:lnTo>
                    <a:pt x="3" y="105"/>
                  </a:lnTo>
                  <a:lnTo>
                    <a:pt x="3" y="105"/>
                  </a:lnTo>
                  <a:lnTo>
                    <a:pt x="2" y="105"/>
                  </a:lnTo>
                  <a:lnTo>
                    <a:pt x="2" y="106"/>
                  </a:lnTo>
                  <a:lnTo>
                    <a:pt x="2" y="105"/>
                  </a:lnTo>
                  <a:lnTo>
                    <a:pt x="2" y="105"/>
                  </a:lnTo>
                  <a:lnTo>
                    <a:pt x="2" y="106"/>
                  </a:lnTo>
                  <a:lnTo>
                    <a:pt x="2" y="105"/>
                  </a:lnTo>
                  <a:lnTo>
                    <a:pt x="1" y="106"/>
                  </a:lnTo>
                  <a:lnTo>
                    <a:pt x="1" y="106"/>
                  </a:lnTo>
                  <a:lnTo>
                    <a:pt x="0" y="105"/>
                  </a:lnTo>
                  <a:lnTo>
                    <a:pt x="0" y="104"/>
                  </a:lnTo>
                  <a:lnTo>
                    <a:pt x="0" y="102"/>
                  </a:lnTo>
                  <a:lnTo>
                    <a:pt x="2" y="101"/>
                  </a:lnTo>
                  <a:lnTo>
                    <a:pt x="2" y="102"/>
                  </a:lnTo>
                  <a:lnTo>
                    <a:pt x="3" y="101"/>
                  </a:lnTo>
                  <a:lnTo>
                    <a:pt x="3" y="101"/>
                  </a:lnTo>
                  <a:lnTo>
                    <a:pt x="4" y="101"/>
                  </a:lnTo>
                  <a:close/>
                  <a:moveTo>
                    <a:pt x="74" y="25"/>
                  </a:moveTo>
                  <a:lnTo>
                    <a:pt x="75" y="27"/>
                  </a:lnTo>
                  <a:lnTo>
                    <a:pt x="75" y="27"/>
                  </a:lnTo>
                  <a:lnTo>
                    <a:pt x="74" y="27"/>
                  </a:lnTo>
                  <a:lnTo>
                    <a:pt x="73" y="25"/>
                  </a:lnTo>
                  <a:lnTo>
                    <a:pt x="73" y="25"/>
                  </a:lnTo>
                  <a:lnTo>
                    <a:pt x="74" y="27"/>
                  </a:lnTo>
                  <a:lnTo>
                    <a:pt x="74" y="27"/>
                  </a:lnTo>
                  <a:lnTo>
                    <a:pt x="74" y="27"/>
                  </a:lnTo>
                  <a:lnTo>
                    <a:pt x="75" y="27"/>
                  </a:lnTo>
                  <a:lnTo>
                    <a:pt x="75" y="27"/>
                  </a:lnTo>
                  <a:lnTo>
                    <a:pt x="75" y="27"/>
                  </a:lnTo>
                  <a:lnTo>
                    <a:pt x="75" y="27"/>
                  </a:lnTo>
                  <a:lnTo>
                    <a:pt x="75" y="28"/>
                  </a:lnTo>
                  <a:lnTo>
                    <a:pt x="76" y="27"/>
                  </a:lnTo>
                  <a:lnTo>
                    <a:pt x="77" y="27"/>
                  </a:lnTo>
                  <a:lnTo>
                    <a:pt x="75" y="28"/>
                  </a:lnTo>
                  <a:lnTo>
                    <a:pt x="76" y="29"/>
                  </a:lnTo>
                  <a:lnTo>
                    <a:pt x="79" y="31"/>
                  </a:lnTo>
                  <a:lnTo>
                    <a:pt x="79" y="31"/>
                  </a:lnTo>
                  <a:lnTo>
                    <a:pt x="79" y="30"/>
                  </a:lnTo>
                  <a:lnTo>
                    <a:pt x="80" y="31"/>
                  </a:lnTo>
                  <a:lnTo>
                    <a:pt x="82" y="31"/>
                  </a:lnTo>
                  <a:lnTo>
                    <a:pt x="85" y="32"/>
                  </a:lnTo>
                  <a:lnTo>
                    <a:pt x="85" y="33"/>
                  </a:lnTo>
                  <a:lnTo>
                    <a:pt x="86" y="34"/>
                  </a:lnTo>
                  <a:lnTo>
                    <a:pt x="86" y="35"/>
                  </a:lnTo>
                  <a:lnTo>
                    <a:pt x="86" y="35"/>
                  </a:lnTo>
                  <a:lnTo>
                    <a:pt x="85" y="36"/>
                  </a:lnTo>
                  <a:lnTo>
                    <a:pt x="85" y="36"/>
                  </a:lnTo>
                  <a:lnTo>
                    <a:pt x="84" y="36"/>
                  </a:lnTo>
                  <a:lnTo>
                    <a:pt x="84" y="36"/>
                  </a:lnTo>
                  <a:lnTo>
                    <a:pt x="84" y="36"/>
                  </a:lnTo>
                  <a:lnTo>
                    <a:pt x="84" y="38"/>
                  </a:lnTo>
                  <a:lnTo>
                    <a:pt x="84" y="39"/>
                  </a:lnTo>
                  <a:lnTo>
                    <a:pt x="83" y="40"/>
                  </a:lnTo>
                  <a:lnTo>
                    <a:pt x="82" y="40"/>
                  </a:lnTo>
                  <a:lnTo>
                    <a:pt x="82" y="41"/>
                  </a:lnTo>
                  <a:lnTo>
                    <a:pt x="81" y="42"/>
                  </a:lnTo>
                  <a:lnTo>
                    <a:pt x="80" y="44"/>
                  </a:lnTo>
                  <a:lnTo>
                    <a:pt x="80" y="44"/>
                  </a:lnTo>
                  <a:lnTo>
                    <a:pt x="80" y="43"/>
                  </a:lnTo>
                  <a:lnTo>
                    <a:pt x="79" y="40"/>
                  </a:lnTo>
                  <a:lnTo>
                    <a:pt x="79" y="40"/>
                  </a:lnTo>
                  <a:lnTo>
                    <a:pt x="79" y="42"/>
                  </a:lnTo>
                  <a:lnTo>
                    <a:pt x="80" y="44"/>
                  </a:lnTo>
                  <a:lnTo>
                    <a:pt x="80" y="44"/>
                  </a:lnTo>
                  <a:lnTo>
                    <a:pt x="79" y="46"/>
                  </a:lnTo>
                  <a:lnTo>
                    <a:pt x="78" y="48"/>
                  </a:lnTo>
                  <a:lnTo>
                    <a:pt x="78" y="48"/>
                  </a:lnTo>
                  <a:lnTo>
                    <a:pt x="76" y="49"/>
                  </a:lnTo>
                  <a:lnTo>
                    <a:pt x="76" y="50"/>
                  </a:lnTo>
                  <a:lnTo>
                    <a:pt x="77" y="50"/>
                  </a:lnTo>
                  <a:lnTo>
                    <a:pt x="77" y="51"/>
                  </a:lnTo>
                  <a:lnTo>
                    <a:pt x="76" y="53"/>
                  </a:lnTo>
                  <a:lnTo>
                    <a:pt x="74" y="55"/>
                  </a:lnTo>
                  <a:lnTo>
                    <a:pt x="73" y="55"/>
                  </a:lnTo>
                  <a:lnTo>
                    <a:pt x="73" y="54"/>
                  </a:lnTo>
                  <a:lnTo>
                    <a:pt x="73" y="55"/>
                  </a:lnTo>
                  <a:lnTo>
                    <a:pt x="72" y="56"/>
                  </a:lnTo>
                  <a:lnTo>
                    <a:pt x="71" y="57"/>
                  </a:lnTo>
                  <a:lnTo>
                    <a:pt x="71" y="61"/>
                  </a:lnTo>
                  <a:lnTo>
                    <a:pt x="71" y="61"/>
                  </a:lnTo>
                  <a:lnTo>
                    <a:pt x="73" y="62"/>
                  </a:lnTo>
                  <a:lnTo>
                    <a:pt x="73" y="62"/>
                  </a:lnTo>
                  <a:lnTo>
                    <a:pt x="73" y="63"/>
                  </a:lnTo>
                  <a:lnTo>
                    <a:pt x="73" y="64"/>
                  </a:lnTo>
                  <a:lnTo>
                    <a:pt x="71" y="66"/>
                  </a:lnTo>
                  <a:lnTo>
                    <a:pt x="71" y="68"/>
                  </a:lnTo>
                  <a:lnTo>
                    <a:pt x="68" y="69"/>
                  </a:lnTo>
                  <a:lnTo>
                    <a:pt x="68" y="69"/>
                  </a:lnTo>
                  <a:lnTo>
                    <a:pt x="67" y="70"/>
                  </a:lnTo>
                  <a:lnTo>
                    <a:pt x="67" y="70"/>
                  </a:lnTo>
                  <a:lnTo>
                    <a:pt x="66" y="71"/>
                  </a:lnTo>
                  <a:lnTo>
                    <a:pt x="65" y="71"/>
                  </a:lnTo>
                  <a:lnTo>
                    <a:pt x="64" y="70"/>
                  </a:lnTo>
                  <a:lnTo>
                    <a:pt x="63" y="72"/>
                  </a:lnTo>
                  <a:lnTo>
                    <a:pt x="61" y="71"/>
                  </a:lnTo>
                  <a:lnTo>
                    <a:pt x="60" y="72"/>
                  </a:lnTo>
                  <a:lnTo>
                    <a:pt x="59" y="74"/>
                  </a:lnTo>
                  <a:lnTo>
                    <a:pt x="58" y="75"/>
                  </a:lnTo>
                  <a:lnTo>
                    <a:pt x="58" y="75"/>
                  </a:lnTo>
                  <a:lnTo>
                    <a:pt x="59" y="77"/>
                  </a:lnTo>
                  <a:lnTo>
                    <a:pt x="59" y="77"/>
                  </a:lnTo>
                  <a:lnTo>
                    <a:pt x="60" y="78"/>
                  </a:lnTo>
                  <a:lnTo>
                    <a:pt x="60" y="77"/>
                  </a:lnTo>
                  <a:lnTo>
                    <a:pt x="60" y="78"/>
                  </a:lnTo>
                  <a:lnTo>
                    <a:pt x="60" y="79"/>
                  </a:lnTo>
                  <a:lnTo>
                    <a:pt x="58" y="79"/>
                  </a:lnTo>
                  <a:lnTo>
                    <a:pt x="57" y="81"/>
                  </a:lnTo>
                  <a:lnTo>
                    <a:pt x="54" y="83"/>
                  </a:lnTo>
                  <a:lnTo>
                    <a:pt x="53" y="83"/>
                  </a:lnTo>
                  <a:lnTo>
                    <a:pt x="53" y="83"/>
                  </a:lnTo>
                  <a:lnTo>
                    <a:pt x="52" y="83"/>
                  </a:lnTo>
                  <a:lnTo>
                    <a:pt x="52" y="83"/>
                  </a:lnTo>
                  <a:lnTo>
                    <a:pt x="51" y="83"/>
                  </a:lnTo>
                  <a:lnTo>
                    <a:pt x="51" y="83"/>
                  </a:lnTo>
                  <a:lnTo>
                    <a:pt x="50" y="83"/>
                  </a:lnTo>
                  <a:lnTo>
                    <a:pt x="49" y="83"/>
                  </a:lnTo>
                  <a:lnTo>
                    <a:pt x="49" y="84"/>
                  </a:lnTo>
                  <a:lnTo>
                    <a:pt x="49" y="86"/>
                  </a:lnTo>
                  <a:lnTo>
                    <a:pt x="48" y="88"/>
                  </a:lnTo>
                  <a:lnTo>
                    <a:pt x="47" y="89"/>
                  </a:lnTo>
                  <a:lnTo>
                    <a:pt x="46" y="90"/>
                  </a:lnTo>
                  <a:lnTo>
                    <a:pt x="43" y="90"/>
                  </a:lnTo>
                  <a:lnTo>
                    <a:pt x="41" y="90"/>
                  </a:lnTo>
                  <a:lnTo>
                    <a:pt x="41" y="90"/>
                  </a:lnTo>
                  <a:lnTo>
                    <a:pt x="40" y="91"/>
                  </a:lnTo>
                  <a:lnTo>
                    <a:pt x="39" y="92"/>
                  </a:lnTo>
                  <a:lnTo>
                    <a:pt x="38" y="92"/>
                  </a:lnTo>
                  <a:lnTo>
                    <a:pt x="38" y="92"/>
                  </a:lnTo>
                  <a:lnTo>
                    <a:pt x="38" y="93"/>
                  </a:lnTo>
                  <a:lnTo>
                    <a:pt x="37" y="93"/>
                  </a:lnTo>
                  <a:lnTo>
                    <a:pt x="37" y="92"/>
                  </a:lnTo>
                  <a:lnTo>
                    <a:pt x="37" y="93"/>
                  </a:lnTo>
                  <a:lnTo>
                    <a:pt x="36" y="94"/>
                  </a:lnTo>
                  <a:lnTo>
                    <a:pt x="36" y="94"/>
                  </a:lnTo>
                  <a:lnTo>
                    <a:pt x="36" y="96"/>
                  </a:lnTo>
                  <a:lnTo>
                    <a:pt x="36" y="96"/>
                  </a:lnTo>
                  <a:lnTo>
                    <a:pt x="35" y="96"/>
                  </a:lnTo>
                  <a:lnTo>
                    <a:pt x="35" y="96"/>
                  </a:lnTo>
                  <a:lnTo>
                    <a:pt x="34" y="97"/>
                  </a:lnTo>
                  <a:lnTo>
                    <a:pt x="34" y="98"/>
                  </a:lnTo>
                  <a:lnTo>
                    <a:pt x="35" y="99"/>
                  </a:lnTo>
                  <a:lnTo>
                    <a:pt x="36" y="99"/>
                  </a:lnTo>
                  <a:lnTo>
                    <a:pt x="36" y="98"/>
                  </a:lnTo>
                  <a:lnTo>
                    <a:pt x="37" y="97"/>
                  </a:lnTo>
                  <a:lnTo>
                    <a:pt x="37" y="98"/>
                  </a:lnTo>
                  <a:lnTo>
                    <a:pt x="37" y="98"/>
                  </a:lnTo>
                  <a:lnTo>
                    <a:pt x="36" y="98"/>
                  </a:lnTo>
                  <a:lnTo>
                    <a:pt x="36" y="99"/>
                  </a:lnTo>
                  <a:lnTo>
                    <a:pt x="35" y="101"/>
                  </a:lnTo>
                  <a:lnTo>
                    <a:pt x="35" y="101"/>
                  </a:lnTo>
                  <a:lnTo>
                    <a:pt x="34" y="104"/>
                  </a:lnTo>
                  <a:lnTo>
                    <a:pt x="33" y="104"/>
                  </a:lnTo>
                  <a:lnTo>
                    <a:pt x="33" y="103"/>
                  </a:lnTo>
                  <a:lnTo>
                    <a:pt x="32" y="103"/>
                  </a:lnTo>
                  <a:lnTo>
                    <a:pt x="33" y="103"/>
                  </a:lnTo>
                  <a:lnTo>
                    <a:pt x="34" y="101"/>
                  </a:lnTo>
                  <a:lnTo>
                    <a:pt x="34" y="101"/>
                  </a:lnTo>
                  <a:lnTo>
                    <a:pt x="34" y="100"/>
                  </a:lnTo>
                  <a:lnTo>
                    <a:pt x="33" y="98"/>
                  </a:lnTo>
                  <a:lnTo>
                    <a:pt x="32" y="97"/>
                  </a:lnTo>
                  <a:lnTo>
                    <a:pt x="32" y="97"/>
                  </a:lnTo>
                  <a:lnTo>
                    <a:pt x="30" y="97"/>
                  </a:lnTo>
                  <a:lnTo>
                    <a:pt x="30" y="97"/>
                  </a:lnTo>
                  <a:lnTo>
                    <a:pt x="29" y="98"/>
                  </a:lnTo>
                  <a:lnTo>
                    <a:pt x="28" y="99"/>
                  </a:lnTo>
                  <a:lnTo>
                    <a:pt x="28" y="100"/>
                  </a:lnTo>
                  <a:lnTo>
                    <a:pt x="28" y="100"/>
                  </a:lnTo>
                  <a:lnTo>
                    <a:pt x="28" y="101"/>
                  </a:lnTo>
                  <a:lnTo>
                    <a:pt x="28" y="101"/>
                  </a:lnTo>
                  <a:lnTo>
                    <a:pt x="28" y="101"/>
                  </a:lnTo>
                  <a:lnTo>
                    <a:pt x="27" y="101"/>
                  </a:lnTo>
                  <a:lnTo>
                    <a:pt x="27" y="101"/>
                  </a:lnTo>
                  <a:lnTo>
                    <a:pt x="26" y="101"/>
                  </a:lnTo>
                  <a:lnTo>
                    <a:pt x="24" y="100"/>
                  </a:lnTo>
                  <a:lnTo>
                    <a:pt x="24" y="99"/>
                  </a:lnTo>
                  <a:lnTo>
                    <a:pt x="24" y="98"/>
                  </a:lnTo>
                  <a:lnTo>
                    <a:pt x="24" y="98"/>
                  </a:lnTo>
                  <a:lnTo>
                    <a:pt x="23" y="98"/>
                  </a:lnTo>
                  <a:lnTo>
                    <a:pt x="23" y="97"/>
                  </a:lnTo>
                  <a:lnTo>
                    <a:pt x="23" y="97"/>
                  </a:lnTo>
                  <a:lnTo>
                    <a:pt x="23" y="96"/>
                  </a:lnTo>
                  <a:lnTo>
                    <a:pt x="23" y="96"/>
                  </a:lnTo>
                  <a:lnTo>
                    <a:pt x="23" y="96"/>
                  </a:lnTo>
                  <a:lnTo>
                    <a:pt x="21" y="95"/>
                  </a:lnTo>
                  <a:lnTo>
                    <a:pt x="19" y="95"/>
                  </a:lnTo>
                  <a:lnTo>
                    <a:pt x="19" y="95"/>
                  </a:lnTo>
                  <a:lnTo>
                    <a:pt x="18" y="95"/>
                  </a:lnTo>
                  <a:lnTo>
                    <a:pt x="17" y="95"/>
                  </a:lnTo>
                  <a:lnTo>
                    <a:pt x="16" y="96"/>
                  </a:lnTo>
                  <a:lnTo>
                    <a:pt x="16" y="96"/>
                  </a:lnTo>
                  <a:lnTo>
                    <a:pt x="16" y="96"/>
                  </a:lnTo>
                  <a:lnTo>
                    <a:pt x="15" y="96"/>
                  </a:lnTo>
                  <a:lnTo>
                    <a:pt x="15" y="96"/>
                  </a:lnTo>
                  <a:lnTo>
                    <a:pt x="15" y="98"/>
                  </a:lnTo>
                  <a:lnTo>
                    <a:pt x="15" y="98"/>
                  </a:lnTo>
                  <a:lnTo>
                    <a:pt x="15" y="99"/>
                  </a:lnTo>
                  <a:lnTo>
                    <a:pt x="15" y="99"/>
                  </a:lnTo>
                  <a:lnTo>
                    <a:pt x="15" y="100"/>
                  </a:lnTo>
                  <a:lnTo>
                    <a:pt x="15" y="100"/>
                  </a:lnTo>
                  <a:lnTo>
                    <a:pt x="14" y="99"/>
                  </a:lnTo>
                  <a:lnTo>
                    <a:pt x="13" y="99"/>
                  </a:lnTo>
                  <a:lnTo>
                    <a:pt x="12" y="101"/>
                  </a:lnTo>
                  <a:lnTo>
                    <a:pt x="12" y="101"/>
                  </a:lnTo>
                  <a:lnTo>
                    <a:pt x="12" y="101"/>
                  </a:lnTo>
                  <a:lnTo>
                    <a:pt x="10" y="101"/>
                  </a:lnTo>
                  <a:lnTo>
                    <a:pt x="10" y="101"/>
                  </a:lnTo>
                  <a:lnTo>
                    <a:pt x="9" y="102"/>
                  </a:lnTo>
                  <a:lnTo>
                    <a:pt x="9" y="103"/>
                  </a:lnTo>
                  <a:lnTo>
                    <a:pt x="8" y="103"/>
                  </a:lnTo>
                  <a:lnTo>
                    <a:pt x="7" y="101"/>
                  </a:lnTo>
                  <a:lnTo>
                    <a:pt x="7" y="101"/>
                  </a:lnTo>
                  <a:lnTo>
                    <a:pt x="6" y="101"/>
                  </a:lnTo>
                  <a:lnTo>
                    <a:pt x="6" y="101"/>
                  </a:lnTo>
                  <a:lnTo>
                    <a:pt x="6" y="101"/>
                  </a:lnTo>
                  <a:lnTo>
                    <a:pt x="6" y="100"/>
                  </a:lnTo>
                  <a:lnTo>
                    <a:pt x="6" y="100"/>
                  </a:lnTo>
                  <a:lnTo>
                    <a:pt x="6" y="99"/>
                  </a:lnTo>
                  <a:lnTo>
                    <a:pt x="6" y="98"/>
                  </a:lnTo>
                  <a:lnTo>
                    <a:pt x="8" y="97"/>
                  </a:lnTo>
                  <a:lnTo>
                    <a:pt x="10" y="95"/>
                  </a:lnTo>
                  <a:lnTo>
                    <a:pt x="10" y="95"/>
                  </a:lnTo>
                  <a:lnTo>
                    <a:pt x="11" y="95"/>
                  </a:lnTo>
                  <a:lnTo>
                    <a:pt x="11" y="94"/>
                  </a:lnTo>
                  <a:lnTo>
                    <a:pt x="10" y="93"/>
                  </a:lnTo>
                  <a:lnTo>
                    <a:pt x="10" y="93"/>
                  </a:lnTo>
                  <a:lnTo>
                    <a:pt x="9" y="93"/>
                  </a:lnTo>
                  <a:lnTo>
                    <a:pt x="8" y="92"/>
                  </a:lnTo>
                  <a:lnTo>
                    <a:pt x="8" y="92"/>
                  </a:lnTo>
                  <a:lnTo>
                    <a:pt x="8" y="91"/>
                  </a:lnTo>
                  <a:lnTo>
                    <a:pt x="9" y="91"/>
                  </a:lnTo>
                  <a:lnTo>
                    <a:pt x="9" y="90"/>
                  </a:lnTo>
                  <a:lnTo>
                    <a:pt x="9" y="89"/>
                  </a:lnTo>
                  <a:lnTo>
                    <a:pt x="10" y="88"/>
                  </a:lnTo>
                  <a:lnTo>
                    <a:pt x="11" y="88"/>
                  </a:lnTo>
                  <a:lnTo>
                    <a:pt x="12" y="88"/>
                  </a:lnTo>
                  <a:lnTo>
                    <a:pt x="12" y="88"/>
                  </a:lnTo>
                  <a:lnTo>
                    <a:pt x="12" y="88"/>
                  </a:lnTo>
                  <a:lnTo>
                    <a:pt x="13" y="88"/>
                  </a:lnTo>
                  <a:lnTo>
                    <a:pt x="13" y="85"/>
                  </a:lnTo>
                  <a:lnTo>
                    <a:pt x="14" y="84"/>
                  </a:lnTo>
                  <a:lnTo>
                    <a:pt x="15" y="83"/>
                  </a:lnTo>
                  <a:lnTo>
                    <a:pt x="15" y="81"/>
                  </a:lnTo>
                  <a:lnTo>
                    <a:pt x="15" y="80"/>
                  </a:lnTo>
                  <a:lnTo>
                    <a:pt x="16" y="79"/>
                  </a:lnTo>
                  <a:lnTo>
                    <a:pt x="16" y="78"/>
                  </a:lnTo>
                  <a:lnTo>
                    <a:pt x="15" y="78"/>
                  </a:lnTo>
                  <a:lnTo>
                    <a:pt x="16" y="75"/>
                  </a:lnTo>
                  <a:lnTo>
                    <a:pt x="15" y="72"/>
                  </a:lnTo>
                  <a:lnTo>
                    <a:pt x="15" y="70"/>
                  </a:lnTo>
                  <a:lnTo>
                    <a:pt x="15" y="70"/>
                  </a:lnTo>
                  <a:lnTo>
                    <a:pt x="15" y="70"/>
                  </a:lnTo>
                  <a:lnTo>
                    <a:pt x="15" y="70"/>
                  </a:lnTo>
                  <a:lnTo>
                    <a:pt x="15" y="69"/>
                  </a:lnTo>
                  <a:lnTo>
                    <a:pt x="16" y="68"/>
                  </a:lnTo>
                  <a:lnTo>
                    <a:pt x="18" y="66"/>
                  </a:lnTo>
                  <a:lnTo>
                    <a:pt x="18" y="65"/>
                  </a:lnTo>
                  <a:lnTo>
                    <a:pt x="18" y="64"/>
                  </a:lnTo>
                  <a:lnTo>
                    <a:pt x="18" y="63"/>
                  </a:lnTo>
                  <a:lnTo>
                    <a:pt x="19" y="62"/>
                  </a:lnTo>
                  <a:lnTo>
                    <a:pt x="19" y="62"/>
                  </a:lnTo>
                  <a:lnTo>
                    <a:pt x="18" y="59"/>
                  </a:lnTo>
                  <a:lnTo>
                    <a:pt x="18" y="59"/>
                  </a:lnTo>
                  <a:lnTo>
                    <a:pt x="19" y="57"/>
                  </a:lnTo>
                  <a:lnTo>
                    <a:pt x="19" y="57"/>
                  </a:lnTo>
                  <a:lnTo>
                    <a:pt x="20" y="56"/>
                  </a:lnTo>
                  <a:lnTo>
                    <a:pt x="21" y="55"/>
                  </a:lnTo>
                  <a:lnTo>
                    <a:pt x="21" y="54"/>
                  </a:lnTo>
                  <a:lnTo>
                    <a:pt x="22" y="54"/>
                  </a:lnTo>
                  <a:lnTo>
                    <a:pt x="21" y="55"/>
                  </a:lnTo>
                  <a:lnTo>
                    <a:pt x="21" y="55"/>
                  </a:lnTo>
                  <a:lnTo>
                    <a:pt x="22" y="55"/>
                  </a:lnTo>
                  <a:lnTo>
                    <a:pt x="23" y="55"/>
                  </a:lnTo>
                  <a:lnTo>
                    <a:pt x="23" y="54"/>
                  </a:lnTo>
                  <a:lnTo>
                    <a:pt x="24" y="53"/>
                  </a:lnTo>
                  <a:lnTo>
                    <a:pt x="24" y="53"/>
                  </a:lnTo>
                  <a:lnTo>
                    <a:pt x="26" y="53"/>
                  </a:lnTo>
                  <a:lnTo>
                    <a:pt x="28" y="52"/>
                  </a:lnTo>
                  <a:lnTo>
                    <a:pt x="28" y="51"/>
                  </a:lnTo>
                  <a:lnTo>
                    <a:pt x="28" y="50"/>
                  </a:lnTo>
                  <a:lnTo>
                    <a:pt x="30" y="48"/>
                  </a:lnTo>
                  <a:lnTo>
                    <a:pt x="32" y="48"/>
                  </a:lnTo>
                  <a:lnTo>
                    <a:pt x="32" y="47"/>
                  </a:lnTo>
                  <a:lnTo>
                    <a:pt x="33" y="45"/>
                  </a:lnTo>
                  <a:lnTo>
                    <a:pt x="36" y="42"/>
                  </a:lnTo>
                  <a:lnTo>
                    <a:pt x="38" y="38"/>
                  </a:lnTo>
                  <a:lnTo>
                    <a:pt x="40" y="33"/>
                  </a:lnTo>
                  <a:lnTo>
                    <a:pt x="41" y="30"/>
                  </a:lnTo>
                  <a:lnTo>
                    <a:pt x="43" y="26"/>
                  </a:lnTo>
                  <a:lnTo>
                    <a:pt x="44" y="25"/>
                  </a:lnTo>
                  <a:lnTo>
                    <a:pt x="45" y="24"/>
                  </a:lnTo>
                  <a:lnTo>
                    <a:pt x="46" y="18"/>
                  </a:lnTo>
                  <a:lnTo>
                    <a:pt x="47" y="17"/>
                  </a:lnTo>
                  <a:lnTo>
                    <a:pt x="49" y="14"/>
                  </a:lnTo>
                  <a:lnTo>
                    <a:pt x="52" y="11"/>
                  </a:lnTo>
                  <a:lnTo>
                    <a:pt x="61" y="5"/>
                  </a:lnTo>
                  <a:lnTo>
                    <a:pt x="62" y="5"/>
                  </a:lnTo>
                  <a:lnTo>
                    <a:pt x="67" y="4"/>
                  </a:lnTo>
                  <a:lnTo>
                    <a:pt x="71" y="2"/>
                  </a:lnTo>
                  <a:lnTo>
                    <a:pt x="75" y="1"/>
                  </a:lnTo>
                  <a:lnTo>
                    <a:pt x="77" y="0"/>
                  </a:lnTo>
                  <a:lnTo>
                    <a:pt x="77" y="1"/>
                  </a:lnTo>
                  <a:lnTo>
                    <a:pt x="77" y="7"/>
                  </a:lnTo>
                  <a:lnTo>
                    <a:pt x="76" y="12"/>
                  </a:lnTo>
                  <a:lnTo>
                    <a:pt x="74" y="18"/>
                  </a:lnTo>
                  <a:lnTo>
                    <a:pt x="74" y="21"/>
                  </a:lnTo>
                  <a:lnTo>
                    <a:pt x="74" y="2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162" name="Group 161"/>
          <p:cNvGrpSpPr/>
          <p:nvPr/>
        </p:nvGrpSpPr>
        <p:grpSpPr>
          <a:xfrm>
            <a:off x="4075282" y="4578735"/>
            <a:ext cx="1529179" cy="1003597"/>
            <a:chOff x="524874" y="2994028"/>
            <a:chExt cx="1529179" cy="1003597"/>
          </a:xfrm>
          <a:solidFill>
            <a:schemeClr val="tx1"/>
          </a:solidFill>
        </p:grpSpPr>
        <p:sp>
          <p:nvSpPr>
            <p:cNvPr id="163" name="Isosceles Triangle 162"/>
            <p:cNvSpPr/>
            <p:nvPr/>
          </p:nvSpPr>
          <p:spPr>
            <a:xfrm rot="10800000">
              <a:off x="1918527" y="3387348"/>
              <a:ext cx="135526" cy="610277"/>
            </a:xfrm>
            <a:prstGeom prst="triangle">
              <a:avLst>
                <a:gd name="adj" fmla="val 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London</a:t>
              </a:r>
              <a:endParaRPr lang="en-US"/>
            </a:p>
          </p:txBody>
        </p:sp>
      </p:grpSp>
    </p:spTree>
    <p:extLst>
      <p:ext uri="{BB962C8B-B14F-4D97-AF65-F5344CB8AC3E}">
        <p14:creationId xmlns:p14="http://schemas.microsoft.com/office/powerpoint/2010/main" val="520670793"/>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India</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117</a:t>
            </a:fld>
            <a:endParaRPr lang="en-US"/>
          </a:p>
        </p:txBody>
      </p:sp>
      <p:sp>
        <p:nvSpPr>
          <p:cNvPr id="16" name="Text Placeholder 15"/>
          <p:cNvSpPr>
            <a:spLocks noGrp="1"/>
          </p:cNvSpPr>
          <p:nvPr>
            <p:ph type="body" sz="quarter" idx="24"/>
          </p:nvPr>
        </p:nvSpPr>
        <p:spPr/>
        <p:txBody>
          <a:bodyPr/>
          <a:lstStyle/>
          <a:p>
            <a:r>
              <a:rPr lang="en-US" smtClean="0"/>
              <a:t>India</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4"/>
          <p:cNvGrpSpPr>
            <a:grpSpLocks noChangeAspect="1"/>
          </p:cNvGrpSpPr>
          <p:nvPr/>
        </p:nvGrpSpPr>
        <p:grpSpPr bwMode="auto">
          <a:xfrm>
            <a:off x="2886908" y="1503749"/>
            <a:ext cx="3018701" cy="3429228"/>
            <a:chOff x="3750" y="469"/>
            <a:chExt cx="2956" cy="3358"/>
          </a:xfrm>
          <a:solidFill>
            <a:schemeClr val="bg2"/>
          </a:solidFill>
        </p:grpSpPr>
        <p:sp>
          <p:nvSpPr>
            <p:cNvPr id="35" name="Freeform 34"/>
            <p:cNvSpPr>
              <a:spLocks noEditPoints="1"/>
            </p:cNvSpPr>
            <p:nvPr/>
          </p:nvSpPr>
          <p:spPr bwMode="auto">
            <a:xfrm>
              <a:off x="5538" y="1643"/>
              <a:ext cx="412" cy="637"/>
            </a:xfrm>
            <a:custGeom>
              <a:avLst/>
              <a:gdLst>
                <a:gd name="T0" fmla="*/ 236 w 412"/>
                <a:gd name="T1" fmla="*/ 622 h 637"/>
                <a:gd name="T2" fmla="*/ 232 w 412"/>
                <a:gd name="T3" fmla="*/ 591 h 637"/>
                <a:gd name="T4" fmla="*/ 403 w 412"/>
                <a:gd name="T5" fmla="*/ 62 h 637"/>
                <a:gd name="T6" fmla="*/ 335 w 412"/>
                <a:gd name="T7" fmla="*/ 50 h 637"/>
                <a:gd name="T8" fmla="*/ 295 w 412"/>
                <a:gd name="T9" fmla="*/ 12 h 637"/>
                <a:gd name="T10" fmla="*/ 228 w 412"/>
                <a:gd name="T11" fmla="*/ 6 h 637"/>
                <a:gd name="T12" fmla="*/ 236 w 412"/>
                <a:gd name="T13" fmla="*/ 67 h 637"/>
                <a:gd name="T14" fmla="*/ 247 w 412"/>
                <a:gd name="T15" fmla="*/ 98 h 637"/>
                <a:gd name="T16" fmla="*/ 222 w 412"/>
                <a:gd name="T17" fmla="*/ 125 h 637"/>
                <a:gd name="T18" fmla="*/ 201 w 412"/>
                <a:gd name="T19" fmla="*/ 154 h 637"/>
                <a:gd name="T20" fmla="*/ 226 w 412"/>
                <a:gd name="T21" fmla="*/ 194 h 637"/>
                <a:gd name="T22" fmla="*/ 197 w 412"/>
                <a:gd name="T23" fmla="*/ 206 h 637"/>
                <a:gd name="T24" fmla="*/ 205 w 412"/>
                <a:gd name="T25" fmla="*/ 223 h 637"/>
                <a:gd name="T26" fmla="*/ 207 w 412"/>
                <a:gd name="T27" fmla="*/ 277 h 637"/>
                <a:gd name="T28" fmla="*/ 209 w 412"/>
                <a:gd name="T29" fmla="*/ 294 h 637"/>
                <a:gd name="T30" fmla="*/ 199 w 412"/>
                <a:gd name="T31" fmla="*/ 307 h 637"/>
                <a:gd name="T32" fmla="*/ 186 w 412"/>
                <a:gd name="T33" fmla="*/ 340 h 637"/>
                <a:gd name="T34" fmla="*/ 165 w 412"/>
                <a:gd name="T35" fmla="*/ 363 h 637"/>
                <a:gd name="T36" fmla="*/ 147 w 412"/>
                <a:gd name="T37" fmla="*/ 376 h 637"/>
                <a:gd name="T38" fmla="*/ 124 w 412"/>
                <a:gd name="T39" fmla="*/ 384 h 637"/>
                <a:gd name="T40" fmla="*/ 84 w 412"/>
                <a:gd name="T41" fmla="*/ 399 h 637"/>
                <a:gd name="T42" fmla="*/ 34 w 412"/>
                <a:gd name="T43" fmla="*/ 422 h 637"/>
                <a:gd name="T44" fmla="*/ 0 w 412"/>
                <a:gd name="T45" fmla="*/ 422 h 637"/>
                <a:gd name="T46" fmla="*/ 9 w 412"/>
                <a:gd name="T47" fmla="*/ 457 h 637"/>
                <a:gd name="T48" fmla="*/ 67 w 412"/>
                <a:gd name="T49" fmla="*/ 478 h 637"/>
                <a:gd name="T50" fmla="*/ 84 w 412"/>
                <a:gd name="T51" fmla="*/ 520 h 637"/>
                <a:gd name="T52" fmla="*/ 98 w 412"/>
                <a:gd name="T53" fmla="*/ 545 h 637"/>
                <a:gd name="T54" fmla="*/ 98 w 412"/>
                <a:gd name="T55" fmla="*/ 568 h 637"/>
                <a:gd name="T56" fmla="*/ 130 w 412"/>
                <a:gd name="T57" fmla="*/ 591 h 637"/>
                <a:gd name="T58" fmla="*/ 188 w 412"/>
                <a:gd name="T59" fmla="*/ 624 h 637"/>
                <a:gd name="T60" fmla="*/ 236 w 412"/>
                <a:gd name="T61" fmla="*/ 568 h 637"/>
                <a:gd name="T62" fmla="*/ 228 w 412"/>
                <a:gd name="T63" fmla="*/ 559 h 637"/>
                <a:gd name="T64" fmla="*/ 245 w 412"/>
                <a:gd name="T65" fmla="*/ 628 h 637"/>
                <a:gd name="T66" fmla="*/ 255 w 412"/>
                <a:gd name="T67" fmla="*/ 626 h 637"/>
                <a:gd name="T68" fmla="*/ 268 w 412"/>
                <a:gd name="T69" fmla="*/ 616 h 637"/>
                <a:gd name="T70" fmla="*/ 274 w 412"/>
                <a:gd name="T71" fmla="*/ 624 h 637"/>
                <a:gd name="T72" fmla="*/ 284 w 412"/>
                <a:gd name="T73" fmla="*/ 612 h 637"/>
                <a:gd name="T74" fmla="*/ 291 w 412"/>
                <a:gd name="T75" fmla="*/ 564 h 637"/>
                <a:gd name="T76" fmla="*/ 291 w 412"/>
                <a:gd name="T77" fmla="*/ 576 h 637"/>
                <a:gd name="T78" fmla="*/ 301 w 412"/>
                <a:gd name="T79" fmla="*/ 632 h 637"/>
                <a:gd name="T80" fmla="*/ 309 w 412"/>
                <a:gd name="T81" fmla="*/ 612 h 637"/>
                <a:gd name="T82" fmla="*/ 322 w 412"/>
                <a:gd name="T83" fmla="*/ 597 h 637"/>
                <a:gd name="T84" fmla="*/ 326 w 412"/>
                <a:gd name="T85" fmla="*/ 572 h 637"/>
                <a:gd name="T86" fmla="*/ 318 w 412"/>
                <a:gd name="T87" fmla="*/ 518 h 637"/>
                <a:gd name="T88" fmla="*/ 318 w 412"/>
                <a:gd name="T89" fmla="*/ 455 h 637"/>
                <a:gd name="T90" fmla="*/ 291 w 412"/>
                <a:gd name="T91" fmla="*/ 422 h 637"/>
                <a:gd name="T92" fmla="*/ 280 w 412"/>
                <a:gd name="T93" fmla="*/ 380 h 637"/>
                <a:gd name="T94" fmla="*/ 295 w 412"/>
                <a:gd name="T95" fmla="*/ 344 h 637"/>
                <a:gd name="T96" fmla="*/ 228 w 412"/>
                <a:gd name="T97" fmla="*/ 296 h 637"/>
                <a:gd name="T98" fmla="*/ 245 w 412"/>
                <a:gd name="T99" fmla="*/ 263 h 637"/>
                <a:gd name="T100" fmla="*/ 289 w 412"/>
                <a:gd name="T101" fmla="*/ 234 h 637"/>
                <a:gd name="T102" fmla="*/ 307 w 412"/>
                <a:gd name="T103" fmla="*/ 217 h 637"/>
                <a:gd name="T104" fmla="*/ 276 w 412"/>
                <a:gd name="T105" fmla="*/ 198 h 637"/>
                <a:gd name="T106" fmla="*/ 230 w 412"/>
                <a:gd name="T107" fmla="*/ 150 h 637"/>
                <a:gd name="T108" fmla="*/ 264 w 412"/>
                <a:gd name="T109" fmla="*/ 104 h 637"/>
                <a:gd name="T110" fmla="*/ 257 w 412"/>
                <a:gd name="T111" fmla="*/ 75 h 637"/>
                <a:gd name="T112" fmla="*/ 286 w 412"/>
                <a:gd name="T113" fmla="*/ 98 h 637"/>
                <a:gd name="T114" fmla="*/ 326 w 412"/>
                <a:gd name="T115" fmla="*/ 112 h 637"/>
                <a:gd name="T116" fmla="*/ 328 w 412"/>
                <a:gd name="T117" fmla="*/ 102 h 637"/>
                <a:gd name="T118" fmla="*/ 360 w 412"/>
                <a:gd name="T119" fmla="*/ 142 h 637"/>
                <a:gd name="T120" fmla="*/ 380 w 412"/>
                <a:gd name="T121" fmla="*/ 133 h 637"/>
                <a:gd name="T122" fmla="*/ 397 w 412"/>
                <a:gd name="T123" fmla="*/ 117 h 637"/>
                <a:gd name="T124" fmla="*/ 410 w 412"/>
                <a:gd name="T125" fmla="*/ 85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2" h="637">
                  <a:moveTo>
                    <a:pt x="312" y="630"/>
                  </a:moveTo>
                  <a:lnTo>
                    <a:pt x="312" y="630"/>
                  </a:lnTo>
                  <a:lnTo>
                    <a:pt x="309" y="628"/>
                  </a:lnTo>
                  <a:lnTo>
                    <a:pt x="305" y="628"/>
                  </a:lnTo>
                  <a:lnTo>
                    <a:pt x="305" y="630"/>
                  </a:lnTo>
                  <a:lnTo>
                    <a:pt x="305" y="637"/>
                  </a:lnTo>
                  <a:lnTo>
                    <a:pt x="307" y="637"/>
                  </a:lnTo>
                  <a:lnTo>
                    <a:pt x="309" y="637"/>
                  </a:lnTo>
                  <a:lnTo>
                    <a:pt x="312" y="637"/>
                  </a:lnTo>
                  <a:lnTo>
                    <a:pt x="314" y="637"/>
                  </a:lnTo>
                  <a:lnTo>
                    <a:pt x="314" y="635"/>
                  </a:lnTo>
                  <a:lnTo>
                    <a:pt x="314" y="632"/>
                  </a:lnTo>
                  <a:lnTo>
                    <a:pt x="312" y="630"/>
                  </a:lnTo>
                  <a:close/>
                  <a:moveTo>
                    <a:pt x="232" y="601"/>
                  </a:moveTo>
                  <a:lnTo>
                    <a:pt x="230" y="605"/>
                  </a:lnTo>
                  <a:lnTo>
                    <a:pt x="226" y="618"/>
                  </a:lnTo>
                  <a:lnTo>
                    <a:pt x="226" y="620"/>
                  </a:lnTo>
                  <a:lnTo>
                    <a:pt x="226" y="622"/>
                  </a:lnTo>
                  <a:lnTo>
                    <a:pt x="226" y="622"/>
                  </a:lnTo>
                  <a:lnTo>
                    <a:pt x="226" y="624"/>
                  </a:lnTo>
                  <a:lnTo>
                    <a:pt x="228" y="624"/>
                  </a:lnTo>
                  <a:lnTo>
                    <a:pt x="230" y="624"/>
                  </a:lnTo>
                  <a:lnTo>
                    <a:pt x="232" y="626"/>
                  </a:lnTo>
                  <a:lnTo>
                    <a:pt x="234" y="626"/>
                  </a:lnTo>
                  <a:lnTo>
                    <a:pt x="234" y="626"/>
                  </a:lnTo>
                  <a:lnTo>
                    <a:pt x="236" y="624"/>
                  </a:lnTo>
                  <a:lnTo>
                    <a:pt x="236" y="622"/>
                  </a:lnTo>
                  <a:lnTo>
                    <a:pt x="234" y="620"/>
                  </a:lnTo>
                  <a:lnTo>
                    <a:pt x="238" y="618"/>
                  </a:lnTo>
                  <a:lnTo>
                    <a:pt x="238" y="612"/>
                  </a:lnTo>
                  <a:lnTo>
                    <a:pt x="236" y="599"/>
                  </a:lnTo>
                  <a:lnTo>
                    <a:pt x="232" y="601"/>
                  </a:lnTo>
                  <a:close/>
                  <a:moveTo>
                    <a:pt x="286" y="593"/>
                  </a:moveTo>
                  <a:lnTo>
                    <a:pt x="284" y="593"/>
                  </a:lnTo>
                  <a:lnTo>
                    <a:pt x="284" y="597"/>
                  </a:lnTo>
                  <a:lnTo>
                    <a:pt x="282" y="599"/>
                  </a:lnTo>
                  <a:lnTo>
                    <a:pt x="280" y="603"/>
                  </a:lnTo>
                  <a:lnTo>
                    <a:pt x="280" y="603"/>
                  </a:lnTo>
                  <a:lnTo>
                    <a:pt x="280" y="603"/>
                  </a:lnTo>
                  <a:lnTo>
                    <a:pt x="280" y="605"/>
                  </a:lnTo>
                  <a:lnTo>
                    <a:pt x="280" y="607"/>
                  </a:lnTo>
                  <a:lnTo>
                    <a:pt x="282" y="607"/>
                  </a:lnTo>
                  <a:lnTo>
                    <a:pt x="284" y="607"/>
                  </a:lnTo>
                  <a:lnTo>
                    <a:pt x="286" y="607"/>
                  </a:lnTo>
                  <a:lnTo>
                    <a:pt x="286" y="603"/>
                  </a:lnTo>
                  <a:lnTo>
                    <a:pt x="286" y="599"/>
                  </a:lnTo>
                  <a:lnTo>
                    <a:pt x="289" y="597"/>
                  </a:lnTo>
                  <a:lnTo>
                    <a:pt x="289" y="595"/>
                  </a:lnTo>
                  <a:lnTo>
                    <a:pt x="289" y="593"/>
                  </a:lnTo>
                  <a:lnTo>
                    <a:pt x="286" y="593"/>
                  </a:lnTo>
                  <a:close/>
                  <a:moveTo>
                    <a:pt x="232" y="601"/>
                  </a:moveTo>
                  <a:lnTo>
                    <a:pt x="234" y="597"/>
                  </a:lnTo>
                  <a:lnTo>
                    <a:pt x="234" y="595"/>
                  </a:lnTo>
                  <a:lnTo>
                    <a:pt x="232" y="591"/>
                  </a:lnTo>
                  <a:lnTo>
                    <a:pt x="232" y="591"/>
                  </a:lnTo>
                  <a:lnTo>
                    <a:pt x="230" y="593"/>
                  </a:lnTo>
                  <a:lnTo>
                    <a:pt x="230" y="593"/>
                  </a:lnTo>
                  <a:lnTo>
                    <a:pt x="228" y="595"/>
                  </a:lnTo>
                  <a:lnTo>
                    <a:pt x="228" y="597"/>
                  </a:lnTo>
                  <a:lnTo>
                    <a:pt x="228" y="599"/>
                  </a:lnTo>
                  <a:lnTo>
                    <a:pt x="228" y="601"/>
                  </a:lnTo>
                  <a:lnTo>
                    <a:pt x="230" y="601"/>
                  </a:lnTo>
                  <a:lnTo>
                    <a:pt x="232" y="601"/>
                  </a:lnTo>
                  <a:close/>
                  <a:moveTo>
                    <a:pt x="412" y="71"/>
                  </a:moveTo>
                  <a:lnTo>
                    <a:pt x="410" y="69"/>
                  </a:lnTo>
                  <a:lnTo>
                    <a:pt x="408" y="62"/>
                  </a:lnTo>
                  <a:lnTo>
                    <a:pt x="410" y="60"/>
                  </a:lnTo>
                  <a:lnTo>
                    <a:pt x="408" y="60"/>
                  </a:lnTo>
                  <a:lnTo>
                    <a:pt x="408" y="60"/>
                  </a:lnTo>
                  <a:lnTo>
                    <a:pt x="408" y="60"/>
                  </a:lnTo>
                  <a:lnTo>
                    <a:pt x="408" y="60"/>
                  </a:lnTo>
                  <a:lnTo>
                    <a:pt x="406" y="60"/>
                  </a:lnTo>
                  <a:lnTo>
                    <a:pt x="406" y="60"/>
                  </a:lnTo>
                  <a:lnTo>
                    <a:pt x="406" y="60"/>
                  </a:lnTo>
                  <a:lnTo>
                    <a:pt x="406" y="60"/>
                  </a:lnTo>
                  <a:lnTo>
                    <a:pt x="406" y="62"/>
                  </a:lnTo>
                  <a:lnTo>
                    <a:pt x="406" y="62"/>
                  </a:lnTo>
                  <a:lnTo>
                    <a:pt x="406" y="62"/>
                  </a:lnTo>
                  <a:lnTo>
                    <a:pt x="406" y="64"/>
                  </a:lnTo>
                  <a:lnTo>
                    <a:pt x="406" y="64"/>
                  </a:lnTo>
                  <a:lnTo>
                    <a:pt x="403" y="62"/>
                  </a:lnTo>
                  <a:lnTo>
                    <a:pt x="403" y="62"/>
                  </a:lnTo>
                  <a:lnTo>
                    <a:pt x="399" y="62"/>
                  </a:lnTo>
                  <a:lnTo>
                    <a:pt x="399" y="62"/>
                  </a:lnTo>
                  <a:lnTo>
                    <a:pt x="397" y="62"/>
                  </a:lnTo>
                  <a:lnTo>
                    <a:pt x="391" y="60"/>
                  </a:lnTo>
                  <a:lnTo>
                    <a:pt x="389" y="60"/>
                  </a:lnTo>
                  <a:lnTo>
                    <a:pt x="387" y="62"/>
                  </a:lnTo>
                  <a:lnTo>
                    <a:pt x="385" y="62"/>
                  </a:lnTo>
                  <a:lnTo>
                    <a:pt x="383" y="60"/>
                  </a:lnTo>
                  <a:lnTo>
                    <a:pt x="385" y="58"/>
                  </a:lnTo>
                  <a:lnTo>
                    <a:pt x="385" y="56"/>
                  </a:lnTo>
                  <a:lnTo>
                    <a:pt x="383" y="54"/>
                  </a:lnTo>
                  <a:lnTo>
                    <a:pt x="378" y="52"/>
                  </a:lnTo>
                  <a:lnTo>
                    <a:pt x="374" y="52"/>
                  </a:lnTo>
                  <a:lnTo>
                    <a:pt x="368" y="52"/>
                  </a:lnTo>
                  <a:lnTo>
                    <a:pt x="364" y="50"/>
                  </a:lnTo>
                  <a:lnTo>
                    <a:pt x="360" y="48"/>
                  </a:lnTo>
                  <a:lnTo>
                    <a:pt x="358" y="46"/>
                  </a:lnTo>
                  <a:lnTo>
                    <a:pt x="353" y="46"/>
                  </a:lnTo>
                  <a:lnTo>
                    <a:pt x="351" y="46"/>
                  </a:lnTo>
                  <a:lnTo>
                    <a:pt x="349" y="48"/>
                  </a:lnTo>
                  <a:lnTo>
                    <a:pt x="349" y="48"/>
                  </a:lnTo>
                  <a:lnTo>
                    <a:pt x="347" y="48"/>
                  </a:lnTo>
                  <a:lnTo>
                    <a:pt x="347" y="50"/>
                  </a:lnTo>
                  <a:lnTo>
                    <a:pt x="343" y="50"/>
                  </a:lnTo>
                  <a:lnTo>
                    <a:pt x="341" y="50"/>
                  </a:lnTo>
                  <a:lnTo>
                    <a:pt x="335" y="50"/>
                  </a:lnTo>
                  <a:lnTo>
                    <a:pt x="332" y="50"/>
                  </a:lnTo>
                  <a:lnTo>
                    <a:pt x="330" y="48"/>
                  </a:lnTo>
                  <a:lnTo>
                    <a:pt x="330" y="46"/>
                  </a:lnTo>
                  <a:lnTo>
                    <a:pt x="328" y="41"/>
                  </a:lnTo>
                  <a:lnTo>
                    <a:pt x="326" y="41"/>
                  </a:lnTo>
                  <a:lnTo>
                    <a:pt x="324" y="39"/>
                  </a:lnTo>
                  <a:lnTo>
                    <a:pt x="322" y="37"/>
                  </a:lnTo>
                  <a:lnTo>
                    <a:pt x="320" y="37"/>
                  </a:lnTo>
                  <a:lnTo>
                    <a:pt x="318" y="39"/>
                  </a:lnTo>
                  <a:lnTo>
                    <a:pt x="318" y="39"/>
                  </a:lnTo>
                  <a:lnTo>
                    <a:pt x="316" y="39"/>
                  </a:lnTo>
                  <a:lnTo>
                    <a:pt x="316" y="37"/>
                  </a:lnTo>
                  <a:lnTo>
                    <a:pt x="314" y="37"/>
                  </a:lnTo>
                  <a:lnTo>
                    <a:pt x="316" y="35"/>
                  </a:lnTo>
                  <a:lnTo>
                    <a:pt x="316" y="35"/>
                  </a:lnTo>
                  <a:lnTo>
                    <a:pt x="314" y="33"/>
                  </a:lnTo>
                  <a:lnTo>
                    <a:pt x="314" y="31"/>
                  </a:lnTo>
                  <a:lnTo>
                    <a:pt x="312" y="31"/>
                  </a:lnTo>
                  <a:lnTo>
                    <a:pt x="309" y="33"/>
                  </a:lnTo>
                  <a:lnTo>
                    <a:pt x="307" y="35"/>
                  </a:lnTo>
                  <a:lnTo>
                    <a:pt x="307" y="29"/>
                  </a:lnTo>
                  <a:lnTo>
                    <a:pt x="307" y="23"/>
                  </a:lnTo>
                  <a:lnTo>
                    <a:pt x="305" y="21"/>
                  </a:lnTo>
                  <a:lnTo>
                    <a:pt x="305" y="18"/>
                  </a:lnTo>
                  <a:lnTo>
                    <a:pt x="303" y="16"/>
                  </a:lnTo>
                  <a:lnTo>
                    <a:pt x="297" y="12"/>
                  </a:lnTo>
                  <a:lnTo>
                    <a:pt x="295" y="12"/>
                  </a:lnTo>
                  <a:lnTo>
                    <a:pt x="295" y="12"/>
                  </a:lnTo>
                  <a:lnTo>
                    <a:pt x="295" y="12"/>
                  </a:lnTo>
                  <a:lnTo>
                    <a:pt x="291" y="12"/>
                  </a:lnTo>
                  <a:lnTo>
                    <a:pt x="289" y="10"/>
                  </a:lnTo>
                  <a:lnTo>
                    <a:pt x="289" y="10"/>
                  </a:lnTo>
                  <a:lnTo>
                    <a:pt x="282" y="10"/>
                  </a:lnTo>
                  <a:lnTo>
                    <a:pt x="276" y="8"/>
                  </a:lnTo>
                  <a:lnTo>
                    <a:pt x="274" y="8"/>
                  </a:lnTo>
                  <a:lnTo>
                    <a:pt x="266" y="16"/>
                  </a:lnTo>
                  <a:lnTo>
                    <a:pt x="264" y="18"/>
                  </a:lnTo>
                  <a:lnTo>
                    <a:pt x="261" y="18"/>
                  </a:lnTo>
                  <a:lnTo>
                    <a:pt x="259" y="18"/>
                  </a:lnTo>
                  <a:lnTo>
                    <a:pt x="257" y="18"/>
                  </a:lnTo>
                  <a:lnTo>
                    <a:pt x="257" y="18"/>
                  </a:lnTo>
                  <a:lnTo>
                    <a:pt x="255" y="18"/>
                  </a:lnTo>
                  <a:lnTo>
                    <a:pt x="255" y="18"/>
                  </a:lnTo>
                  <a:lnTo>
                    <a:pt x="245" y="14"/>
                  </a:lnTo>
                  <a:lnTo>
                    <a:pt x="241" y="12"/>
                  </a:lnTo>
                  <a:lnTo>
                    <a:pt x="236" y="14"/>
                  </a:lnTo>
                  <a:lnTo>
                    <a:pt x="232" y="14"/>
                  </a:lnTo>
                  <a:lnTo>
                    <a:pt x="232" y="12"/>
                  </a:lnTo>
                  <a:lnTo>
                    <a:pt x="230" y="12"/>
                  </a:lnTo>
                  <a:lnTo>
                    <a:pt x="230" y="10"/>
                  </a:lnTo>
                  <a:lnTo>
                    <a:pt x="230" y="10"/>
                  </a:lnTo>
                  <a:lnTo>
                    <a:pt x="230" y="8"/>
                  </a:lnTo>
                  <a:lnTo>
                    <a:pt x="228" y="6"/>
                  </a:lnTo>
                  <a:lnTo>
                    <a:pt x="228" y="6"/>
                  </a:lnTo>
                  <a:lnTo>
                    <a:pt x="224" y="4"/>
                  </a:lnTo>
                  <a:lnTo>
                    <a:pt x="224" y="2"/>
                  </a:lnTo>
                  <a:lnTo>
                    <a:pt x="222" y="0"/>
                  </a:lnTo>
                  <a:lnTo>
                    <a:pt x="220" y="4"/>
                  </a:lnTo>
                  <a:lnTo>
                    <a:pt x="220" y="12"/>
                  </a:lnTo>
                  <a:lnTo>
                    <a:pt x="218" y="16"/>
                  </a:lnTo>
                  <a:lnTo>
                    <a:pt x="218" y="16"/>
                  </a:lnTo>
                  <a:lnTo>
                    <a:pt x="218" y="16"/>
                  </a:lnTo>
                  <a:lnTo>
                    <a:pt x="218" y="18"/>
                  </a:lnTo>
                  <a:lnTo>
                    <a:pt x="220" y="21"/>
                  </a:lnTo>
                  <a:lnTo>
                    <a:pt x="222" y="25"/>
                  </a:lnTo>
                  <a:lnTo>
                    <a:pt x="224" y="25"/>
                  </a:lnTo>
                  <a:lnTo>
                    <a:pt x="226" y="25"/>
                  </a:lnTo>
                  <a:lnTo>
                    <a:pt x="226" y="27"/>
                  </a:lnTo>
                  <a:lnTo>
                    <a:pt x="228" y="29"/>
                  </a:lnTo>
                  <a:lnTo>
                    <a:pt x="230" y="33"/>
                  </a:lnTo>
                  <a:lnTo>
                    <a:pt x="232" y="37"/>
                  </a:lnTo>
                  <a:lnTo>
                    <a:pt x="234" y="39"/>
                  </a:lnTo>
                  <a:lnTo>
                    <a:pt x="236" y="44"/>
                  </a:lnTo>
                  <a:lnTo>
                    <a:pt x="236" y="44"/>
                  </a:lnTo>
                  <a:lnTo>
                    <a:pt x="236" y="46"/>
                  </a:lnTo>
                  <a:lnTo>
                    <a:pt x="236" y="52"/>
                  </a:lnTo>
                  <a:lnTo>
                    <a:pt x="238" y="56"/>
                  </a:lnTo>
                  <a:lnTo>
                    <a:pt x="238" y="58"/>
                  </a:lnTo>
                  <a:lnTo>
                    <a:pt x="238" y="60"/>
                  </a:lnTo>
                  <a:lnTo>
                    <a:pt x="238" y="62"/>
                  </a:lnTo>
                  <a:lnTo>
                    <a:pt x="236" y="67"/>
                  </a:lnTo>
                  <a:lnTo>
                    <a:pt x="232" y="77"/>
                  </a:lnTo>
                  <a:lnTo>
                    <a:pt x="230" y="81"/>
                  </a:lnTo>
                  <a:lnTo>
                    <a:pt x="232" y="81"/>
                  </a:lnTo>
                  <a:lnTo>
                    <a:pt x="234" y="83"/>
                  </a:lnTo>
                  <a:lnTo>
                    <a:pt x="234" y="81"/>
                  </a:lnTo>
                  <a:lnTo>
                    <a:pt x="236" y="81"/>
                  </a:lnTo>
                  <a:lnTo>
                    <a:pt x="241" y="79"/>
                  </a:lnTo>
                  <a:lnTo>
                    <a:pt x="243" y="81"/>
                  </a:lnTo>
                  <a:lnTo>
                    <a:pt x="243" y="81"/>
                  </a:lnTo>
                  <a:lnTo>
                    <a:pt x="241" y="83"/>
                  </a:lnTo>
                  <a:lnTo>
                    <a:pt x="241" y="85"/>
                  </a:lnTo>
                  <a:lnTo>
                    <a:pt x="241" y="85"/>
                  </a:lnTo>
                  <a:lnTo>
                    <a:pt x="241" y="85"/>
                  </a:lnTo>
                  <a:lnTo>
                    <a:pt x="241" y="85"/>
                  </a:lnTo>
                  <a:lnTo>
                    <a:pt x="243" y="87"/>
                  </a:lnTo>
                  <a:lnTo>
                    <a:pt x="243" y="87"/>
                  </a:lnTo>
                  <a:lnTo>
                    <a:pt x="245" y="87"/>
                  </a:lnTo>
                  <a:lnTo>
                    <a:pt x="245" y="89"/>
                  </a:lnTo>
                  <a:lnTo>
                    <a:pt x="249" y="92"/>
                  </a:lnTo>
                  <a:lnTo>
                    <a:pt x="249" y="94"/>
                  </a:lnTo>
                  <a:lnTo>
                    <a:pt x="249" y="94"/>
                  </a:lnTo>
                  <a:lnTo>
                    <a:pt x="249" y="94"/>
                  </a:lnTo>
                  <a:lnTo>
                    <a:pt x="249" y="94"/>
                  </a:lnTo>
                  <a:lnTo>
                    <a:pt x="247" y="96"/>
                  </a:lnTo>
                  <a:lnTo>
                    <a:pt x="247" y="96"/>
                  </a:lnTo>
                  <a:lnTo>
                    <a:pt x="247" y="96"/>
                  </a:lnTo>
                  <a:lnTo>
                    <a:pt x="247" y="98"/>
                  </a:lnTo>
                  <a:lnTo>
                    <a:pt x="247" y="98"/>
                  </a:lnTo>
                  <a:lnTo>
                    <a:pt x="249" y="98"/>
                  </a:lnTo>
                  <a:lnTo>
                    <a:pt x="251" y="100"/>
                  </a:lnTo>
                  <a:lnTo>
                    <a:pt x="251" y="100"/>
                  </a:lnTo>
                  <a:lnTo>
                    <a:pt x="251" y="102"/>
                  </a:lnTo>
                  <a:lnTo>
                    <a:pt x="251" y="102"/>
                  </a:lnTo>
                  <a:lnTo>
                    <a:pt x="251" y="104"/>
                  </a:lnTo>
                  <a:lnTo>
                    <a:pt x="251" y="104"/>
                  </a:lnTo>
                  <a:lnTo>
                    <a:pt x="251" y="104"/>
                  </a:lnTo>
                  <a:lnTo>
                    <a:pt x="251" y="104"/>
                  </a:lnTo>
                  <a:lnTo>
                    <a:pt x="249" y="104"/>
                  </a:lnTo>
                  <a:lnTo>
                    <a:pt x="247" y="104"/>
                  </a:lnTo>
                  <a:lnTo>
                    <a:pt x="247" y="106"/>
                  </a:lnTo>
                  <a:lnTo>
                    <a:pt x="243" y="108"/>
                  </a:lnTo>
                  <a:lnTo>
                    <a:pt x="243" y="108"/>
                  </a:lnTo>
                  <a:lnTo>
                    <a:pt x="238" y="110"/>
                  </a:lnTo>
                  <a:lnTo>
                    <a:pt x="238" y="110"/>
                  </a:lnTo>
                  <a:lnTo>
                    <a:pt x="236" y="112"/>
                  </a:lnTo>
                  <a:lnTo>
                    <a:pt x="232" y="117"/>
                  </a:lnTo>
                  <a:lnTo>
                    <a:pt x="230" y="119"/>
                  </a:lnTo>
                  <a:lnTo>
                    <a:pt x="230" y="121"/>
                  </a:lnTo>
                  <a:lnTo>
                    <a:pt x="228" y="121"/>
                  </a:lnTo>
                  <a:lnTo>
                    <a:pt x="226" y="123"/>
                  </a:lnTo>
                  <a:lnTo>
                    <a:pt x="226" y="123"/>
                  </a:lnTo>
                  <a:lnTo>
                    <a:pt x="222" y="125"/>
                  </a:lnTo>
                  <a:lnTo>
                    <a:pt x="222" y="125"/>
                  </a:lnTo>
                  <a:lnTo>
                    <a:pt x="222" y="125"/>
                  </a:lnTo>
                  <a:lnTo>
                    <a:pt x="220" y="125"/>
                  </a:lnTo>
                  <a:lnTo>
                    <a:pt x="220" y="125"/>
                  </a:lnTo>
                  <a:lnTo>
                    <a:pt x="220" y="125"/>
                  </a:lnTo>
                  <a:lnTo>
                    <a:pt x="218" y="127"/>
                  </a:lnTo>
                  <a:lnTo>
                    <a:pt x="215" y="131"/>
                  </a:lnTo>
                  <a:lnTo>
                    <a:pt x="207" y="138"/>
                  </a:lnTo>
                  <a:lnTo>
                    <a:pt x="205" y="140"/>
                  </a:lnTo>
                  <a:lnTo>
                    <a:pt x="203" y="142"/>
                  </a:lnTo>
                  <a:lnTo>
                    <a:pt x="203" y="142"/>
                  </a:lnTo>
                  <a:lnTo>
                    <a:pt x="203" y="142"/>
                  </a:lnTo>
                  <a:lnTo>
                    <a:pt x="203" y="142"/>
                  </a:lnTo>
                  <a:lnTo>
                    <a:pt x="203" y="144"/>
                  </a:lnTo>
                  <a:lnTo>
                    <a:pt x="203" y="146"/>
                  </a:lnTo>
                  <a:lnTo>
                    <a:pt x="203" y="146"/>
                  </a:lnTo>
                  <a:lnTo>
                    <a:pt x="203" y="150"/>
                  </a:lnTo>
                  <a:lnTo>
                    <a:pt x="203" y="150"/>
                  </a:lnTo>
                  <a:lnTo>
                    <a:pt x="203" y="150"/>
                  </a:lnTo>
                  <a:lnTo>
                    <a:pt x="201" y="150"/>
                  </a:lnTo>
                  <a:lnTo>
                    <a:pt x="201" y="150"/>
                  </a:lnTo>
                  <a:lnTo>
                    <a:pt x="199" y="152"/>
                  </a:lnTo>
                  <a:lnTo>
                    <a:pt x="199" y="152"/>
                  </a:lnTo>
                  <a:lnTo>
                    <a:pt x="199" y="152"/>
                  </a:lnTo>
                  <a:lnTo>
                    <a:pt x="199" y="152"/>
                  </a:lnTo>
                  <a:lnTo>
                    <a:pt x="201" y="154"/>
                  </a:lnTo>
                  <a:lnTo>
                    <a:pt x="201" y="154"/>
                  </a:lnTo>
                  <a:lnTo>
                    <a:pt x="201" y="154"/>
                  </a:lnTo>
                  <a:lnTo>
                    <a:pt x="201" y="154"/>
                  </a:lnTo>
                  <a:lnTo>
                    <a:pt x="201" y="156"/>
                  </a:lnTo>
                  <a:lnTo>
                    <a:pt x="201" y="156"/>
                  </a:lnTo>
                  <a:lnTo>
                    <a:pt x="203" y="158"/>
                  </a:lnTo>
                  <a:lnTo>
                    <a:pt x="207" y="158"/>
                  </a:lnTo>
                  <a:lnTo>
                    <a:pt x="207" y="160"/>
                  </a:lnTo>
                  <a:lnTo>
                    <a:pt x="209" y="163"/>
                  </a:lnTo>
                  <a:lnTo>
                    <a:pt x="209" y="163"/>
                  </a:lnTo>
                  <a:lnTo>
                    <a:pt x="209" y="163"/>
                  </a:lnTo>
                  <a:lnTo>
                    <a:pt x="209" y="165"/>
                  </a:lnTo>
                  <a:lnTo>
                    <a:pt x="211" y="167"/>
                  </a:lnTo>
                  <a:lnTo>
                    <a:pt x="211" y="167"/>
                  </a:lnTo>
                  <a:lnTo>
                    <a:pt x="211" y="169"/>
                  </a:lnTo>
                  <a:lnTo>
                    <a:pt x="213" y="171"/>
                  </a:lnTo>
                  <a:lnTo>
                    <a:pt x="215" y="171"/>
                  </a:lnTo>
                  <a:lnTo>
                    <a:pt x="222" y="175"/>
                  </a:lnTo>
                  <a:lnTo>
                    <a:pt x="224" y="177"/>
                  </a:lnTo>
                  <a:lnTo>
                    <a:pt x="226" y="179"/>
                  </a:lnTo>
                  <a:lnTo>
                    <a:pt x="226" y="179"/>
                  </a:lnTo>
                  <a:lnTo>
                    <a:pt x="226" y="181"/>
                  </a:lnTo>
                  <a:lnTo>
                    <a:pt x="226" y="183"/>
                  </a:lnTo>
                  <a:lnTo>
                    <a:pt x="226" y="186"/>
                  </a:lnTo>
                  <a:lnTo>
                    <a:pt x="226" y="186"/>
                  </a:lnTo>
                  <a:lnTo>
                    <a:pt x="226" y="190"/>
                  </a:lnTo>
                  <a:lnTo>
                    <a:pt x="226" y="192"/>
                  </a:lnTo>
                  <a:lnTo>
                    <a:pt x="226" y="194"/>
                  </a:lnTo>
                  <a:lnTo>
                    <a:pt x="226" y="194"/>
                  </a:lnTo>
                  <a:lnTo>
                    <a:pt x="226" y="194"/>
                  </a:lnTo>
                  <a:lnTo>
                    <a:pt x="228" y="194"/>
                  </a:lnTo>
                  <a:lnTo>
                    <a:pt x="228" y="196"/>
                  </a:lnTo>
                  <a:lnTo>
                    <a:pt x="228" y="196"/>
                  </a:lnTo>
                  <a:lnTo>
                    <a:pt x="228" y="198"/>
                  </a:lnTo>
                  <a:lnTo>
                    <a:pt x="228" y="200"/>
                  </a:lnTo>
                  <a:lnTo>
                    <a:pt x="222" y="198"/>
                  </a:lnTo>
                  <a:lnTo>
                    <a:pt x="220" y="198"/>
                  </a:lnTo>
                  <a:lnTo>
                    <a:pt x="220" y="196"/>
                  </a:lnTo>
                  <a:lnTo>
                    <a:pt x="220" y="196"/>
                  </a:lnTo>
                  <a:lnTo>
                    <a:pt x="218" y="196"/>
                  </a:lnTo>
                  <a:lnTo>
                    <a:pt x="218" y="194"/>
                  </a:lnTo>
                  <a:lnTo>
                    <a:pt x="215" y="196"/>
                  </a:lnTo>
                  <a:lnTo>
                    <a:pt x="213" y="196"/>
                  </a:lnTo>
                  <a:lnTo>
                    <a:pt x="209" y="198"/>
                  </a:lnTo>
                  <a:lnTo>
                    <a:pt x="209" y="198"/>
                  </a:lnTo>
                  <a:lnTo>
                    <a:pt x="209" y="198"/>
                  </a:lnTo>
                  <a:lnTo>
                    <a:pt x="209" y="198"/>
                  </a:lnTo>
                  <a:lnTo>
                    <a:pt x="209" y="198"/>
                  </a:lnTo>
                  <a:lnTo>
                    <a:pt x="207" y="200"/>
                  </a:lnTo>
                  <a:lnTo>
                    <a:pt x="207" y="200"/>
                  </a:lnTo>
                  <a:lnTo>
                    <a:pt x="205" y="202"/>
                  </a:lnTo>
                  <a:lnTo>
                    <a:pt x="203" y="202"/>
                  </a:lnTo>
                  <a:lnTo>
                    <a:pt x="199" y="204"/>
                  </a:lnTo>
                  <a:lnTo>
                    <a:pt x="197" y="204"/>
                  </a:lnTo>
                  <a:lnTo>
                    <a:pt x="197" y="206"/>
                  </a:lnTo>
                  <a:lnTo>
                    <a:pt x="197" y="206"/>
                  </a:lnTo>
                  <a:lnTo>
                    <a:pt x="197" y="206"/>
                  </a:lnTo>
                  <a:lnTo>
                    <a:pt x="197" y="206"/>
                  </a:lnTo>
                  <a:lnTo>
                    <a:pt x="197" y="206"/>
                  </a:lnTo>
                  <a:lnTo>
                    <a:pt x="197" y="209"/>
                  </a:lnTo>
                  <a:lnTo>
                    <a:pt x="195" y="209"/>
                  </a:lnTo>
                  <a:lnTo>
                    <a:pt x="195" y="209"/>
                  </a:lnTo>
                  <a:lnTo>
                    <a:pt x="195" y="209"/>
                  </a:lnTo>
                  <a:lnTo>
                    <a:pt x="195" y="211"/>
                  </a:lnTo>
                  <a:lnTo>
                    <a:pt x="197" y="211"/>
                  </a:lnTo>
                  <a:lnTo>
                    <a:pt x="197" y="211"/>
                  </a:lnTo>
                  <a:lnTo>
                    <a:pt x="197" y="211"/>
                  </a:lnTo>
                  <a:lnTo>
                    <a:pt x="197" y="211"/>
                  </a:lnTo>
                  <a:lnTo>
                    <a:pt x="199" y="213"/>
                  </a:lnTo>
                  <a:lnTo>
                    <a:pt x="199" y="213"/>
                  </a:lnTo>
                  <a:lnTo>
                    <a:pt x="199" y="213"/>
                  </a:lnTo>
                  <a:lnTo>
                    <a:pt x="199" y="213"/>
                  </a:lnTo>
                  <a:lnTo>
                    <a:pt x="199" y="213"/>
                  </a:lnTo>
                  <a:lnTo>
                    <a:pt x="199" y="213"/>
                  </a:lnTo>
                  <a:lnTo>
                    <a:pt x="201" y="213"/>
                  </a:lnTo>
                  <a:lnTo>
                    <a:pt x="201" y="213"/>
                  </a:lnTo>
                  <a:lnTo>
                    <a:pt x="201" y="213"/>
                  </a:lnTo>
                  <a:lnTo>
                    <a:pt x="201" y="215"/>
                  </a:lnTo>
                  <a:lnTo>
                    <a:pt x="203" y="215"/>
                  </a:lnTo>
                  <a:lnTo>
                    <a:pt x="203" y="217"/>
                  </a:lnTo>
                  <a:lnTo>
                    <a:pt x="203" y="219"/>
                  </a:lnTo>
                  <a:lnTo>
                    <a:pt x="203" y="221"/>
                  </a:lnTo>
                  <a:lnTo>
                    <a:pt x="205" y="221"/>
                  </a:lnTo>
                  <a:lnTo>
                    <a:pt x="205" y="223"/>
                  </a:lnTo>
                  <a:lnTo>
                    <a:pt x="203" y="227"/>
                  </a:lnTo>
                  <a:lnTo>
                    <a:pt x="199" y="229"/>
                  </a:lnTo>
                  <a:lnTo>
                    <a:pt x="199" y="231"/>
                  </a:lnTo>
                  <a:lnTo>
                    <a:pt x="199" y="234"/>
                  </a:lnTo>
                  <a:lnTo>
                    <a:pt x="199" y="234"/>
                  </a:lnTo>
                  <a:lnTo>
                    <a:pt x="197" y="236"/>
                  </a:lnTo>
                  <a:lnTo>
                    <a:pt x="197" y="236"/>
                  </a:lnTo>
                  <a:lnTo>
                    <a:pt x="199" y="238"/>
                  </a:lnTo>
                  <a:lnTo>
                    <a:pt x="199" y="240"/>
                  </a:lnTo>
                  <a:lnTo>
                    <a:pt x="199" y="242"/>
                  </a:lnTo>
                  <a:lnTo>
                    <a:pt x="199" y="242"/>
                  </a:lnTo>
                  <a:lnTo>
                    <a:pt x="199" y="244"/>
                  </a:lnTo>
                  <a:lnTo>
                    <a:pt x="199" y="244"/>
                  </a:lnTo>
                  <a:lnTo>
                    <a:pt x="199" y="244"/>
                  </a:lnTo>
                  <a:lnTo>
                    <a:pt x="201" y="244"/>
                  </a:lnTo>
                  <a:lnTo>
                    <a:pt x="201" y="244"/>
                  </a:lnTo>
                  <a:lnTo>
                    <a:pt x="205" y="248"/>
                  </a:lnTo>
                  <a:lnTo>
                    <a:pt x="205" y="250"/>
                  </a:lnTo>
                  <a:lnTo>
                    <a:pt x="205" y="250"/>
                  </a:lnTo>
                  <a:lnTo>
                    <a:pt x="207" y="252"/>
                  </a:lnTo>
                  <a:lnTo>
                    <a:pt x="209" y="261"/>
                  </a:lnTo>
                  <a:lnTo>
                    <a:pt x="209" y="263"/>
                  </a:lnTo>
                  <a:lnTo>
                    <a:pt x="209" y="267"/>
                  </a:lnTo>
                  <a:lnTo>
                    <a:pt x="209" y="267"/>
                  </a:lnTo>
                  <a:lnTo>
                    <a:pt x="207" y="269"/>
                  </a:lnTo>
                  <a:lnTo>
                    <a:pt x="207" y="271"/>
                  </a:lnTo>
                  <a:lnTo>
                    <a:pt x="207" y="277"/>
                  </a:lnTo>
                  <a:lnTo>
                    <a:pt x="207" y="277"/>
                  </a:lnTo>
                  <a:lnTo>
                    <a:pt x="207" y="277"/>
                  </a:lnTo>
                  <a:lnTo>
                    <a:pt x="205" y="277"/>
                  </a:lnTo>
                  <a:lnTo>
                    <a:pt x="205" y="277"/>
                  </a:lnTo>
                  <a:lnTo>
                    <a:pt x="203" y="277"/>
                  </a:lnTo>
                  <a:lnTo>
                    <a:pt x="203" y="277"/>
                  </a:lnTo>
                  <a:lnTo>
                    <a:pt x="203" y="277"/>
                  </a:lnTo>
                  <a:lnTo>
                    <a:pt x="203" y="277"/>
                  </a:lnTo>
                  <a:lnTo>
                    <a:pt x="203" y="280"/>
                  </a:lnTo>
                  <a:lnTo>
                    <a:pt x="203" y="280"/>
                  </a:lnTo>
                  <a:lnTo>
                    <a:pt x="203" y="280"/>
                  </a:lnTo>
                  <a:lnTo>
                    <a:pt x="203" y="282"/>
                  </a:lnTo>
                  <a:lnTo>
                    <a:pt x="207" y="282"/>
                  </a:lnTo>
                  <a:lnTo>
                    <a:pt x="207" y="282"/>
                  </a:lnTo>
                  <a:lnTo>
                    <a:pt x="207" y="282"/>
                  </a:lnTo>
                  <a:lnTo>
                    <a:pt x="207" y="284"/>
                  </a:lnTo>
                  <a:lnTo>
                    <a:pt x="209" y="284"/>
                  </a:lnTo>
                  <a:lnTo>
                    <a:pt x="209" y="286"/>
                  </a:lnTo>
                  <a:lnTo>
                    <a:pt x="209" y="288"/>
                  </a:lnTo>
                  <a:lnTo>
                    <a:pt x="209" y="288"/>
                  </a:lnTo>
                  <a:lnTo>
                    <a:pt x="209" y="290"/>
                  </a:lnTo>
                  <a:lnTo>
                    <a:pt x="209" y="290"/>
                  </a:lnTo>
                  <a:lnTo>
                    <a:pt x="211" y="290"/>
                  </a:lnTo>
                  <a:lnTo>
                    <a:pt x="211" y="292"/>
                  </a:lnTo>
                  <a:lnTo>
                    <a:pt x="209" y="292"/>
                  </a:lnTo>
                  <a:lnTo>
                    <a:pt x="209" y="294"/>
                  </a:lnTo>
                  <a:lnTo>
                    <a:pt x="209" y="294"/>
                  </a:lnTo>
                  <a:lnTo>
                    <a:pt x="207" y="294"/>
                  </a:lnTo>
                  <a:lnTo>
                    <a:pt x="209" y="296"/>
                  </a:lnTo>
                  <a:lnTo>
                    <a:pt x="209" y="296"/>
                  </a:lnTo>
                  <a:lnTo>
                    <a:pt x="209" y="296"/>
                  </a:lnTo>
                  <a:lnTo>
                    <a:pt x="211" y="296"/>
                  </a:lnTo>
                  <a:lnTo>
                    <a:pt x="211" y="298"/>
                  </a:lnTo>
                  <a:lnTo>
                    <a:pt x="209" y="298"/>
                  </a:lnTo>
                  <a:lnTo>
                    <a:pt x="209" y="300"/>
                  </a:lnTo>
                  <a:lnTo>
                    <a:pt x="207" y="300"/>
                  </a:lnTo>
                  <a:lnTo>
                    <a:pt x="205" y="300"/>
                  </a:lnTo>
                  <a:lnTo>
                    <a:pt x="205" y="300"/>
                  </a:lnTo>
                  <a:lnTo>
                    <a:pt x="203" y="300"/>
                  </a:lnTo>
                  <a:lnTo>
                    <a:pt x="203" y="300"/>
                  </a:lnTo>
                  <a:lnTo>
                    <a:pt x="201" y="300"/>
                  </a:lnTo>
                  <a:lnTo>
                    <a:pt x="201" y="298"/>
                  </a:lnTo>
                  <a:lnTo>
                    <a:pt x="199" y="298"/>
                  </a:lnTo>
                  <a:lnTo>
                    <a:pt x="197" y="298"/>
                  </a:lnTo>
                  <a:lnTo>
                    <a:pt x="197" y="298"/>
                  </a:lnTo>
                  <a:lnTo>
                    <a:pt x="197" y="300"/>
                  </a:lnTo>
                  <a:lnTo>
                    <a:pt x="197" y="300"/>
                  </a:lnTo>
                  <a:lnTo>
                    <a:pt x="197" y="300"/>
                  </a:lnTo>
                  <a:lnTo>
                    <a:pt x="199" y="300"/>
                  </a:lnTo>
                  <a:lnTo>
                    <a:pt x="199" y="302"/>
                  </a:lnTo>
                  <a:lnTo>
                    <a:pt x="199" y="302"/>
                  </a:lnTo>
                  <a:lnTo>
                    <a:pt x="201" y="302"/>
                  </a:lnTo>
                  <a:lnTo>
                    <a:pt x="199" y="307"/>
                  </a:lnTo>
                  <a:lnTo>
                    <a:pt x="199" y="307"/>
                  </a:lnTo>
                  <a:lnTo>
                    <a:pt x="201" y="309"/>
                  </a:lnTo>
                  <a:lnTo>
                    <a:pt x="201" y="309"/>
                  </a:lnTo>
                  <a:lnTo>
                    <a:pt x="201" y="309"/>
                  </a:lnTo>
                  <a:lnTo>
                    <a:pt x="201" y="311"/>
                  </a:lnTo>
                  <a:lnTo>
                    <a:pt x="201" y="311"/>
                  </a:lnTo>
                  <a:lnTo>
                    <a:pt x="199" y="313"/>
                  </a:lnTo>
                  <a:lnTo>
                    <a:pt x="199" y="313"/>
                  </a:lnTo>
                  <a:lnTo>
                    <a:pt x="199" y="313"/>
                  </a:lnTo>
                  <a:lnTo>
                    <a:pt x="199" y="315"/>
                  </a:lnTo>
                  <a:lnTo>
                    <a:pt x="199" y="315"/>
                  </a:lnTo>
                  <a:lnTo>
                    <a:pt x="199" y="317"/>
                  </a:lnTo>
                  <a:lnTo>
                    <a:pt x="199" y="319"/>
                  </a:lnTo>
                  <a:lnTo>
                    <a:pt x="195" y="328"/>
                  </a:lnTo>
                  <a:lnTo>
                    <a:pt x="192" y="330"/>
                  </a:lnTo>
                  <a:lnTo>
                    <a:pt x="190" y="332"/>
                  </a:lnTo>
                  <a:lnTo>
                    <a:pt x="186" y="334"/>
                  </a:lnTo>
                  <a:lnTo>
                    <a:pt x="186" y="334"/>
                  </a:lnTo>
                  <a:lnTo>
                    <a:pt x="184" y="336"/>
                  </a:lnTo>
                  <a:lnTo>
                    <a:pt x="182" y="336"/>
                  </a:lnTo>
                  <a:lnTo>
                    <a:pt x="182" y="338"/>
                  </a:lnTo>
                  <a:lnTo>
                    <a:pt x="182" y="338"/>
                  </a:lnTo>
                  <a:lnTo>
                    <a:pt x="182" y="340"/>
                  </a:lnTo>
                  <a:lnTo>
                    <a:pt x="182" y="340"/>
                  </a:lnTo>
                  <a:lnTo>
                    <a:pt x="184" y="340"/>
                  </a:lnTo>
                  <a:lnTo>
                    <a:pt x="184" y="340"/>
                  </a:lnTo>
                  <a:lnTo>
                    <a:pt x="184" y="340"/>
                  </a:lnTo>
                  <a:lnTo>
                    <a:pt x="186" y="340"/>
                  </a:lnTo>
                  <a:lnTo>
                    <a:pt x="186" y="340"/>
                  </a:lnTo>
                  <a:lnTo>
                    <a:pt x="186" y="342"/>
                  </a:lnTo>
                  <a:lnTo>
                    <a:pt x="186" y="344"/>
                  </a:lnTo>
                  <a:lnTo>
                    <a:pt x="186" y="346"/>
                  </a:lnTo>
                  <a:lnTo>
                    <a:pt x="184" y="346"/>
                  </a:lnTo>
                  <a:lnTo>
                    <a:pt x="182" y="344"/>
                  </a:lnTo>
                  <a:lnTo>
                    <a:pt x="180" y="346"/>
                  </a:lnTo>
                  <a:lnTo>
                    <a:pt x="180" y="346"/>
                  </a:lnTo>
                  <a:lnTo>
                    <a:pt x="180" y="348"/>
                  </a:lnTo>
                  <a:lnTo>
                    <a:pt x="178" y="351"/>
                  </a:lnTo>
                  <a:lnTo>
                    <a:pt x="178" y="353"/>
                  </a:lnTo>
                  <a:lnTo>
                    <a:pt x="178" y="353"/>
                  </a:lnTo>
                  <a:lnTo>
                    <a:pt x="176" y="353"/>
                  </a:lnTo>
                  <a:lnTo>
                    <a:pt x="174" y="351"/>
                  </a:lnTo>
                  <a:lnTo>
                    <a:pt x="172" y="351"/>
                  </a:lnTo>
                  <a:lnTo>
                    <a:pt x="172" y="351"/>
                  </a:lnTo>
                  <a:lnTo>
                    <a:pt x="170" y="351"/>
                  </a:lnTo>
                  <a:lnTo>
                    <a:pt x="170" y="351"/>
                  </a:lnTo>
                  <a:lnTo>
                    <a:pt x="170" y="353"/>
                  </a:lnTo>
                  <a:lnTo>
                    <a:pt x="170" y="355"/>
                  </a:lnTo>
                  <a:lnTo>
                    <a:pt x="170" y="357"/>
                  </a:lnTo>
                  <a:lnTo>
                    <a:pt x="170" y="359"/>
                  </a:lnTo>
                  <a:lnTo>
                    <a:pt x="170" y="361"/>
                  </a:lnTo>
                  <a:lnTo>
                    <a:pt x="170" y="361"/>
                  </a:lnTo>
                  <a:lnTo>
                    <a:pt x="167" y="361"/>
                  </a:lnTo>
                  <a:lnTo>
                    <a:pt x="165" y="363"/>
                  </a:lnTo>
                  <a:lnTo>
                    <a:pt x="165" y="363"/>
                  </a:lnTo>
                  <a:lnTo>
                    <a:pt x="161" y="363"/>
                  </a:lnTo>
                  <a:lnTo>
                    <a:pt x="159" y="363"/>
                  </a:lnTo>
                  <a:lnTo>
                    <a:pt x="155" y="365"/>
                  </a:lnTo>
                  <a:lnTo>
                    <a:pt x="153" y="365"/>
                  </a:lnTo>
                  <a:lnTo>
                    <a:pt x="153" y="365"/>
                  </a:lnTo>
                  <a:lnTo>
                    <a:pt x="153" y="363"/>
                  </a:lnTo>
                  <a:lnTo>
                    <a:pt x="153" y="361"/>
                  </a:lnTo>
                  <a:lnTo>
                    <a:pt x="153" y="361"/>
                  </a:lnTo>
                  <a:lnTo>
                    <a:pt x="153" y="359"/>
                  </a:lnTo>
                  <a:lnTo>
                    <a:pt x="151" y="359"/>
                  </a:lnTo>
                  <a:lnTo>
                    <a:pt x="151" y="359"/>
                  </a:lnTo>
                  <a:lnTo>
                    <a:pt x="147" y="361"/>
                  </a:lnTo>
                  <a:lnTo>
                    <a:pt x="144" y="361"/>
                  </a:lnTo>
                  <a:lnTo>
                    <a:pt x="142" y="361"/>
                  </a:lnTo>
                  <a:lnTo>
                    <a:pt x="142" y="363"/>
                  </a:lnTo>
                  <a:lnTo>
                    <a:pt x="142" y="363"/>
                  </a:lnTo>
                  <a:lnTo>
                    <a:pt x="144" y="365"/>
                  </a:lnTo>
                  <a:lnTo>
                    <a:pt x="144" y="365"/>
                  </a:lnTo>
                  <a:lnTo>
                    <a:pt x="144" y="365"/>
                  </a:lnTo>
                  <a:lnTo>
                    <a:pt x="144" y="367"/>
                  </a:lnTo>
                  <a:lnTo>
                    <a:pt x="147" y="367"/>
                  </a:lnTo>
                  <a:lnTo>
                    <a:pt x="149" y="369"/>
                  </a:lnTo>
                  <a:lnTo>
                    <a:pt x="149" y="369"/>
                  </a:lnTo>
                  <a:lnTo>
                    <a:pt x="149" y="371"/>
                  </a:lnTo>
                  <a:lnTo>
                    <a:pt x="149" y="373"/>
                  </a:lnTo>
                  <a:lnTo>
                    <a:pt x="149" y="376"/>
                  </a:lnTo>
                  <a:lnTo>
                    <a:pt x="147" y="376"/>
                  </a:lnTo>
                  <a:lnTo>
                    <a:pt x="147" y="376"/>
                  </a:lnTo>
                  <a:lnTo>
                    <a:pt x="144" y="376"/>
                  </a:lnTo>
                  <a:lnTo>
                    <a:pt x="144" y="378"/>
                  </a:lnTo>
                  <a:lnTo>
                    <a:pt x="144" y="380"/>
                  </a:lnTo>
                  <a:lnTo>
                    <a:pt x="144" y="380"/>
                  </a:lnTo>
                  <a:lnTo>
                    <a:pt x="144" y="382"/>
                  </a:lnTo>
                  <a:lnTo>
                    <a:pt x="142" y="382"/>
                  </a:lnTo>
                  <a:lnTo>
                    <a:pt x="142" y="382"/>
                  </a:lnTo>
                  <a:lnTo>
                    <a:pt x="142" y="380"/>
                  </a:lnTo>
                  <a:lnTo>
                    <a:pt x="140" y="380"/>
                  </a:lnTo>
                  <a:lnTo>
                    <a:pt x="140" y="380"/>
                  </a:lnTo>
                  <a:lnTo>
                    <a:pt x="138" y="380"/>
                  </a:lnTo>
                  <a:lnTo>
                    <a:pt x="136" y="380"/>
                  </a:lnTo>
                  <a:lnTo>
                    <a:pt x="136" y="378"/>
                  </a:lnTo>
                  <a:lnTo>
                    <a:pt x="134" y="380"/>
                  </a:lnTo>
                  <a:lnTo>
                    <a:pt x="134" y="380"/>
                  </a:lnTo>
                  <a:lnTo>
                    <a:pt x="134" y="380"/>
                  </a:lnTo>
                  <a:lnTo>
                    <a:pt x="134" y="382"/>
                  </a:lnTo>
                  <a:lnTo>
                    <a:pt x="134" y="382"/>
                  </a:lnTo>
                  <a:lnTo>
                    <a:pt x="136" y="384"/>
                  </a:lnTo>
                  <a:lnTo>
                    <a:pt x="136" y="384"/>
                  </a:lnTo>
                  <a:lnTo>
                    <a:pt x="136" y="384"/>
                  </a:lnTo>
                  <a:lnTo>
                    <a:pt x="136" y="386"/>
                  </a:lnTo>
                  <a:lnTo>
                    <a:pt x="134" y="388"/>
                  </a:lnTo>
                  <a:lnTo>
                    <a:pt x="128" y="386"/>
                  </a:lnTo>
                  <a:lnTo>
                    <a:pt x="126" y="384"/>
                  </a:lnTo>
                  <a:lnTo>
                    <a:pt x="124" y="384"/>
                  </a:lnTo>
                  <a:lnTo>
                    <a:pt x="121" y="382"/>
                  </a:lnTo>
                  <a:lnTo>
                    <a:pt x="121" y="380"/>
                  </a:lnTo>
                  <a:lnTo>
                    <a:pt x="119" y="380"/>
                  </a:lnTo>
                  <a:lnTo>
                    <a:pt x="117" y="380"/>
                  </a:lnTo>
                  <a:lnTo>
                    <a:pt x="115" y="380"/>
                  </a:lnTo>
                  <a:lnTo>
                    <a:pt x="111" y="376"/>
                  </a:lnTo>
                  <a:lnTo>
                    <a:pt x="109" y="376"/>
                  </a:lnTo>
                  <a:lnTo>
                    <a:pt x="107" y="376"/>
                  </a:lnTo>
                  <a:lnTo>
                    <a:pt x="107" y="376"/>
                  </a:lnTo>
                  <a:lnTo>
                    <a:pt x="107" y="376"/>
                  </a:lnTo>
                  <a:lnTo>
                    <a:pt x="107" y="378"/>
                  </a:lnTo>
                  <a:lnTo>
                    <a:pt x="105" y="378"/>
                  </a:lnTo>
                  <a:lnTo>
                    <a:pt x="105" y="378"/>
                  </a:lnTo>
                  <a:lnTo>
                    <a:pt x="105" y="380"/>
                  </a:lnTo>
                  <a:lnTo>
                    <a:pt x="105" y="380"/>
                  </a:lnTo>
                  <a:lnTo>
                    <a:pt x="103" y="382"/>
                  </a:lnTo>
                  <a:lnTo>
                    <a:pt x="103" y="382"/>
                  </a:lnTo>
                  <a:lnTo>
                    <a:pt x="101" y="384"/>
                  </a:lnTo>
                  <a:lnTo>
                    <a:pt x="101" y="386"/>
                  </a:lnTo>
                  <a:lnTo>
                    <a:pt x="101" y="386"/>
                  </a:lnTo>
                  <a:lnTo>
                    <a:pt x="101" y="386"/>
                  </a:lnTo>
                  <a:lnTo>
                    <a:pt x="101" y="388"/>
                  </a:lnTo>
                  <a:lnTo>
                    <a:pt x="103" y="390"/>
                  </a:lnTo>
                  <a:lnTo>
                    <a:pt x="101" y="392"/>
                  </a:lnTo>
                  <a:lnTo>
                    <a:pt x="101" y="396"/>
                  </a:lnTo>
                  <a:lnTo>
                    <a:pt x="96" y="396"/>
                  </a:lnTo>
                  <a:lnTo>
                    <a:pt x="84" y="399"/>
                  </a:lnTo>
                  <a:lnTo>
                    <a:pt x="78" y="401"/>
                  </a:lnTo>
                  <a:lnTo>
                    <a:pt x="73" y="403"/>
                  </a:lnTo>
                  <a:lnTo>
                    <a:pt x="65" y="405"/>
                  </a:lnTo>
                  <a:lnTo>
                    <a:pt x="61" y="407"/>
                  </a:lnTo>
                  <a:lnTo>
                    <a:pt x="57" y="409"/>
                  </a:lnTo>
                  <a:lnTo>
                    <a:pt x="55" y="411"/>
                  </a:lnTo>
                  <a:lnTo>
                    <a:pt x="55" y="413"/>
                  </a:lnTo>
                  <a:lnTo>
                    <a:pt x="53" y="415"/>
                  </a:lnTo>
                  <a:lnTo>
                    <a:pt x="53" y="415"/>
                  </a:lnTo>
                  <a:lnTo>
                    <a:pt x="53" y="417"/>
                  </a:lnTo>
                  <a:lnTo>
                    <a:pt x="53" y="419"/>
                  </a:lnTo>
                  <a:lnTo>
                    <a:pt x="53" y="419"/>
                  </a:lnTo>
                  <a:lnTo>
                    <a:pt x="53" y="419"/>
                  </a:lnTo>
                  <a:lnTo>
                    <a:pt x="53" y="422"/>
                  </a:lnTo>
                  <a:lnTo>
                    <a:pt x="53" y="422"/>
                  </a:lnTo>
                  <a:lnTo>
                    <a:pt x="53" y="422"/>
                  </a:lnTo>
                  <a:lnTo>
                    <a:pt x="50" y="422"/>
                  </a:lnTo>
                  <a:lnTo>
                    <a:pt x="50" y="422"/>
                  </a:lnTo>
                  <a:lnTo>
                    <a:pt x="48" y="424"/>
                  </a:lnTo>
                  <a:lnTo>
                    <a:pt x="46" y="426"/>
                  </a:lnTo>
                  <a:lnTo>
                    <a:pt x="44" y="428"/>
                  </a:lnTo>
                  <a:lnTo>
                    <a:pt x="42" y="428"/>
                  </a:lnTo>
                  <a:lnTo>
                    <a:pt x="40" y="426"/>
                  </a:lnTo>
                  <a:lnTo>
                    <a:pt x="40" y="426"/>
                  </a:lnTo>
                  <a:lnTo>
                    <a:pt x="38" y="424"/>
                  </a:lnTo>
                  <a:lnTo>
                    <a:pt x="34" y="422"/>
                  </a:lnTo>
                  <a:lnTo>
                    <a:pt x="34" y="422"/>
                  </a:lnTo>
                  <a:lnTo>
                    <a:pt x="32" y="422"/>
                  </a:lnTo>
                  <a:lnTo>
                    <a:pt x="32" y="422"/>
                  </a:lnTo>
                  <a:lnTo>
                    <a:pt x="32" y="422"/>
                  </a:lnTo>
                  <a:lnTo>
                    <a:pt x="32" y="422"/>
                  </a:lnTo>
                  <a:lnTo>
                    <a:pt x="32" y="422"/>
                  </a:lnTo>
                  <a:lnTo>
                    <a:pt x="32" y="419"/>
                  </a:lnTo>
                  <a:lnTo>
                    <a:pt x="32" y="413"/>
                  </a:lnTo>
                  <a:lnTo>
                    <a:pt x="32" y="411"/>
                  </a:lnTo>
                  <a:lnTo>
                    <a:pt x="30" y="411"/>
                  </a:lnTo>
                  <a:lnTo>
                    <a:pt x="23" y="409"/>
                  </a:lnTo>
                  <a:lnTo>
                    <a:pt x="23" y="409"/>
                  </a:lnTo>
                  <a:lnTo>
                    <a:pt x="21" y="409"/>
                  </a:lnTo>
                  <a:lnTo>
                    <a:pt x="21" y="409"/>
                  </a:lnTo>
                  <a:lnTo>
                    <a:pt x="19" y="411"/>
                  </a:lnTo>
                  <a:lnTo>
                    <a:pt x="19" y="411"/>
                  </a:lnTo>
                  <a:lnTo>
                    <a:pt x="19" y="411"/>
                  </a:lnTo>
                  <a:lnTo>
                    <a:pt x="19" y="413"/>
                  </a:lnTo>
                  <a:lnTo>
                    <a:pt x="19" y="417"/>
                  </a:lnTo>
                  <a:lnTo>
                    <a:pt x="21" y="417"/>
                  </a:lnTo>
                  <a:lnTo>
                    <a:pt x="19" y="419"/>
                  </a:lnTo>
                  <a:lnTo>
                    <a:pt x="19" y="419"/>
                  </a:lnTo>
                  <a:lnTo>
                    <a:pt x="19" y="419"/>
                  </a:lnTo>
                  <a:lnTo>
                    <a:pt x="13" y="419"/>
                  </a:lnTo>
                  <a:lnTo>
                    <a:pt x="11" y="419"/>
                  </a:lnTo>
                  <a:lnTo>
                    <a:pt x="9" y="419"/>
                  </a:lnTo>
                  <a:lnTo>
                    <a:pt x="2" y="422"/>
                  </a:lnTo>
                  <a:lnTo>
                    <a:pt x="0" y="422"/>
                  </a:lnTo>
                  <a:lnTo>
                    <a:pt x="0" y="424"/>
                  </a:lnTo>
                  <a:lnTo>
                    <a:pt x="0" y="424"/>
                  </a:lnTo>
                  <a:lnTo>
                    <a:pt x="0" y="426"/>
                  </a:lnTo>
                  <a:lnTo>
                    <a:pt x="2" y="426"/>
                  </a:lnTo>
                  <a:lnTo>
                    <a:pt x="2" y="428"/>
                  </a:lnTo>
                  <a:lnTo>
                    <a:pt x="2" y="428"/>
                  </a:lnTo>
                  <a:lnTo>
                    <a:pt x="2" y="428"/>
                  </a:lnTo>
                  <a:lnTo>
                    <a:pt x="7" y="428"/>
                  </a:lnTo>
                  <a:lnTo>
                    <a:pt x="7" y="428"/>
                  </a:lnTo>
                  <a:lnTo>
                    <a:pt x="9" y="430"/>
                  </a:lnTo>
                  <a:lnTo>
                    <a:pt x="9" y="430"/>
                  </a:lnTo>
                  <a:lnTo>
                    <a:pt x="7" y="432"/>
                  </a:lnTo>
                  <a:lnTo>
                    <a:pt x="7" y="432"/>
                  </a:lnTo>
                  <a:lnTo>
                    <a:pt x="7" y="436"/>
                  </a:lnTo>
                  <a:lnTo>
                    <a:pt x="7" y="436"/>
                  </a:lnTo>
                  <a:lnTo>
                    <a:pt x="7" y="438"/>
                  </a:lnTo>
                  <a:lnTo>
                    <a:pt x="4" y="440"/>
                  </a:lnTo>
                  <a:lnTo>
                    <a:pt x="2" y="442"/>
                  </a:lnTo>
                  <a:lnTo>
                    <a:pt x="2" y="444"/>
                  </a:lnTo>
                  <a:lnTo>
                    <a:pt x="2" y="447"/>
                  </a:lnTo>
                  <a:lnTo>
                    <a:pt x="2" y="449"/>
                  </a:lnTo>
                  <a:lnTo>
                    <a:pt x="7" y="453"/>
                  </a:lnTo>
                  <a:lnTo>
                    <a:pt x="7" y="455"/>
                  </a:lnTo>
                  <a:lnTo>
                    <a:pt x="7" y="457"/>
                  </a:lnTo>
                  <a:lnTo>
                    <a:pt x="7" y="457"/>
                  </a:lnTo>
                  <a:lnTo>
                    <a:pt x="7" y="457"/>
                  </a:lnTo>
                  <a:lnTo>
                    <a:pt x="9" y="457"/>
                  </a:lnTo>
                  <a:lnTo>
                    <a:pt x="13" y="455"/>
                  </a:lnTo>
                  <a:lnTo>
                    <a:pt x="15" y="455"/>
                  </a:lnTo>
                  <a:lnTo>
                    <a:pt x="17" y="457"/>
                  </a:lnTo>
                  <a:lnTo>
                    <a:pt x="19" y="457"/>
                  </a:lnTo>
                  <a:lnTo>
                    <a:pt x="21" y="459"/>
                  </a:lnTo>
                  <a:lnTo>
                    <a:pt x="34" y="472"/>
                  </a:lnTo>
                  <a:lnTo>
                    <a:pt x="36" y="474"/>
                  </a:lnTo>
                  <a:lnTo>
                    <a:pt x="36" y="476"/>
                  </a:lnTo>
                  <a:lnTo>
                    <a:pt x="38" y="476"/>
                  </a:lnTo>
                  <a:lnTo>
                    <a:pt x="40" y="474"/>
                  </a:lnTo>
                  <a:lnTo>
                    <a:pt x="40" y="474"/>
                  </a:lnTo>
                  <a:lnTo>
                    <a:pt x="44" y="474"/>
                  </a:lnTo>
                  <a:lnTo>
                    <a:pt x="50" y="474"/>
                  </a:lnTo>
                  <a:lnTo>
                    <a:pt x="65" y="476"/>
                  </a:lnTo>
                  <a:lnTo>
                    <a:pt x="65" y="476"/>
                  </a:lnTo>
                  <a:lnTo>
                    <a:pt x="65" y="476"/>
                  </a:lnTo>
                  <a:lnTo>
                    <a:pt x="65" y="476"/>
                  </a:lnTo>
                  <a:lnTo>
                    <a:pt x="65" y="476"/>
                  </a:lnTo>
                  <a:lnTo>
                    <a:pt x="65" y="476"/>
                  </a:lnTo>
                  <a:lnTo>
                    <a:pt x="67" y="476"/>
                  </a:lnTo>
                  <a:lnTo>
                    <a:pt x="69" y="476"/>
                  </a:lnTo>
                  <a:lnTo>
                    <a:pt x="69" y="476"/>
                  </a:lnTo>
                  <a:lnTo>
                    <a:pt x="69" y="478"/>
                  </a:lnTo>
                  <a:lnTo>
                    <a:pt x="69" y="478"/>
                  </a:lnTo>
                  <a:lnTo>
                    <a:pt x="69" y="478"/>
                  </a:lnTo>
                  <a:lnTo>
                    <a:pt x="69" y="478"/>
                  </a:lnTo>
                  <a:lnTo>
                    <a:pt x="67" y="478"/>
                  </a:lnTo>
                  <a:lnTo>
                    <a:pt x="65" y="478"/>
                  </a:lnTo>
                  <a:lnTo>
                    <a:pt x="65" y="480"/>
                  </a:lnTo>
                  <a:lnTo>
                    <a:pt x="63" y="480"/>
                  </a:lnTo>
                  <a:lnTo>
                    <a:pt x="61" y="482"/>
                  </a:lnTo>
                  <a:lnTo>
                    <a:pt x="61" y="482"/>
                  </a:lnTo>
                  <a:lnTo>
                    <a:pt x="61" y="484"/>
                  </a:lnTo>
                  <a:lnTo>
                    <a:pt x="61" y="484"/>
                  </a:lnTo>
                  <a:lnTo>
                    <a:pt x="61" y="486"/>
                  </a:lnTo>
                  <a:lnTo>
                    <a:pt x="61" y="486"/>
                  </a:lnTo>
                  <a:lnTo>
                    <a:pt x="59" y="490"/>
                  </a:lnTo>
                  <a:lnTo>
                    <a:pt x="59" y="490"/>
                  </a:lnTo>
                  <a:lnTo>
                    <a:pt x="59" y="493"/>
                  </a:lnTo>
                  <a:lnTo>
                    <a:pt x="59" y="497"/>
                  </a:lnTo>
                  <a:lnTo>
                    <a:pt x="59" y="497"/>
                  </a:lnTo>
                  <a:lnTo>
                    <a:pt x="59" y="499"/>
                  </a:lnTo>
                  <a:lnTo>
                    <a:pt x="65" y="503"/>
                  </a:lnTo>
                  <a:lnTo>
                    <a:pt x="67" y="503"/>
                  </a:lnTo>
                  <a:lnTo>
                    <a:pt x="67" y="503"/>
                  </a:lnTo>
                  <a:lnTo>
                    <a:pt x="69" y="503"/>
                  </a:lnTo>
                  <a:lnTo>
                    <a:pt x="69" y="503"/>
                  </a:lnTo>
                  <a:lnTo>
                    <a:pt x="71" y="505"/>
                  </a:lnTo>
                  <a:lnTo>
                    <a:pt x="78" y="511"/>
                  </a:lnTo>
                  <a:lnTo>
                    <a:pt x="80" y="515"/>
                  </a:lnTo>
                  <a:lnTo>
                    <a:pt x="80" y="518"/>
                  </a:lnTo>
                  <a:lnTo>
                    <a:pt x="80" y="520"/>
                  </a:lnTo>
                  <a:lnTo>
                    <a:pt x="82" y="520"/>
                  </a:lnTo>
                  <a:lnTo>
                    <a:pt x="84" y="520"/>
                  </a:lnTo>
                  <a:lnTo>
                    <a:pt x="88" y="520"/>
                  </a:lnTo>
                  <a:lnTo>
                    <a:pt x="90" y="522"/>
                  </a:lnTo>
                  <a:lnTo>
                    <a:pt x="92" y="522"/>
                  </a:lnTo>
                  <a:lnTo>
                    <a:pt x="94" y="524"/>
                  </a:lnTo>
                  <a:lnTo>
                    <a:pt x="94" y="526"/>
                  </a:lnTo>
                  <a:lnTo>
                    <a:pt x="94" y="528"/>
                  </a:lnTo>
                  <a:lnTo>
                    <a:pt x="96" y="528"/>
                  </a:lnTo>
                  <a:lnTo>
                    <a:pt x="96" y="530"/>
                  </a:lnTo>
                  <a:lnTo>
                    <a:pt x="94" y="530"/>
                  </a:lnTo>
                  <a:lnTo>
                    <a:pt x="94" y="530"/>
                  </a:lnTo>
                  <a:lnTo>
                    <a:pt x="94" y="530"/>
                  </a:lnTo>
                  <a:lnTo>
                    <a:pt x="92" y="530"/>
                  </a:lnTo>
                  <a:lnTo>
                    <a:pt x="90" y="530"/>
                  </a:lnTo>
                  <a:lnTo>
                    <a:pt x="90" y="530"/>
                  </a:lnTo>
                  <a:lnTo>
                    <a:pt x="90" y="530"/>
                  </a:lnTo>
                  <a:lnTo>
                    <a:pt x="90" y="530"/>
                  </a:lnTo>
                  <a:lnTo>
                    <a:pt x="90" y="530"/>
                  </a:lnTo>
                  <a:lnTo>
                    <a:pt x="90" y="532"/>
                  </a:lnTo>
                  <a:lnTo>
                    <a:pt x="90" y="532"/>
                  </a:lnTo>
                  <a:lnTo>
                    <a:pt x="92" y="534"/>
                  </a:lnTo>
                  <a:lnTo>
                    <a:pt x="92" y="534"/>
                  </a:lnTo>
                  <a:lnTo>
                    <a:pt x="92" y="536"/>
                  </a:lnTo>
                  <a:lnTo>
                    <a:pt x="96" y="536"/>
                  </a:lnTo>
                  <a:lnTo>
                    <a:pt x="96" y="538"/>
                  </a:lnTo>
                  <a:lnTo>
                    <a:pt x="98" y="541"/>
                  </a:lnTo>
                  <a:lnTo>
                    <a:pt x="98" y="543"/>
                  </a:lnTo>
                  <a:lnTo>
                    <a:pt x="98" y="545"/>
                  </a:lnTo>
                  <a:lnTo>
                    <a:pt x="101" y="547"/>
                  </a:lnTo>
                  <a:lnTo>
                    <a:pt x="101" y="549"/>
                  </a:lnTo>
                  <a:lnTo>
                    <a:pt x="103" y="549"/>
                  </a:lnTo>
                  <a:lnTo>
                    <a:pt x="105" y="551"/>
                  </a:lnTo>
                  <a:lnTo>
                    <a:pt x="105" y="553"/>
                  </a:lnTo>
                  <a:lnTo>
                    <a:pt x="105" y="553"/>
                  </a:lnTo>
                  <a:lnTo>
                    <a:pt x="103" y="553"/>
                  </a:lnTo>
                  <a:lnTo>
                    <a:pt x="98" y="553"/>
                  </a:lnTo>
                  <a:lnTo>
                    <a:pt x="98" y="553"/>
                  </a:lnTo>
                  <a:lnTo>
                    <a:pt x="96" y="555"/>
                  </a:lnTo>
                  <a:lnTo>
                    <a:pt x="96" y="555"/>
                  </a:lnTo>
                  <a:lnTo>
                    <a:pt x="96" y="557"/>
                  </a:lnTo>
                  <a:lnTo>
                    <a:pt x="96" y="557"/>
                  </a:lnTo>
                  <a:lnTo>
                    <a:pt x="96" y="559"/>
                  </a:lnTo>
                  <a:lnTo>
                    <a:pt x="94" y="559"/>
                  </a:lnTo>
                  <a:lnTo>
                    <a:pt x="92" y="557"/>
                  </a:lnTo>
                  <a:lnTo>
                    <a:pt x="92" y="557"/>
                  </a:lnTo>
                  <a:lnTo>
                    <a:pt x="92" y="559"/>
                  </a:lnTo>
                  <a:lnTo>
                    <a:pt x="90" y="559"/>
                  </a:lnTo>
                  <a:lnTo>
                    <a:pt x="88" y="561"/>
                  </a:lnTo>
                  <a:lnTo>
                    <a:pt x="88" y="561"/>
                  </a:lnTo>
                  <a:lnTo>
                    <a:pt x="90" y="566"/>
                  </a:lnTo>
                  <a:lnTo>
                    <a:pt x="90" y="566"/>
                  </a:lnTo>
                  <a:lnTo>
                    <a:pt x="92" y="566"/>
                  </a:lnTo>
                  <a:lnTo>
                    <a:pt x="94" y="566"/>
                  </a:lnTo>
                  <a:lnTo>
                    <a:pt x="96" y="568"/>
                  </a:lnTo>
                  <a:lnTo>
                    <a:pt x="98" y="568"/>
                  </a:lnTo>
                  <a:lnTo>
                    <a:pt x="103" y="572"/>
                  </a:lnTo>
                  <a:lnTo>
                    <a:pt x="105" y="572"/>
                  </a:lnTo>
                  <a:lnTo>
                    <a:pt x="107" y="572"/>
                  </a:lnTo>
                  <a:lnTo>
                    <a:pt x="107" y="572"/>
                  </a:lnTo>
                  <a:lnTo>
                    <a:pt x="109" y="572"/>
                  </a:lnTo>
                  <a:lnTo>
                    <a:pt x="113" y="574"/>
                  </a:lnTo>
                  <a:lnTo>
                    <a:pt x="117" y="576"/>
                  </a:lnTo>
                  <a:lnTo>
                    <a:pt x="119" y="578"/>
                  </a:lnTo>
                  <a:lnTo>
                    <a:pt x="119" y="578"/>
                  </a:lnTo>
                  <a:lnTo>
                    <a:pt x="119" y="580"/>
                  </a:lnTo>
                  <a:lnTo>
                    <a:pt x="119" y="580"/>
                  </a:lnTo>
                  <a:lnTo>
                    <a:pt x="119" y="582"/>
                  </a:lnTo>
                  <a:lnTo>
                    <a:pt x="119" y="584"/>
                  </a:lnTo>
                  <a:lnTo>
                    <a:pt x="119" y="584"/>
                  </a:lnTo>
                  <a:lnTo>
                    <a:pt x="119" y="584"/>
                  </a:lnTo>
                  <a:lnTo>
                    <a:pt x="119" y="589"/>
                  </a:lnTo>
                  <a:lnTo>
                    <a:pt x="119" y="591"/>
                  </a:lnTo>
                  <a:lnTo>
                    <a:pt x="119" y="593"/>
                  </a:lnTo>
                  <a:lnTo>
                    <a:pt x="124" y="595"/>
                  </a:lnTo>
                  <a:lnTo>
                    <a:pt x="126" y="595"/>
                  </a:lnTo>
                  <a:lnTo>
                    <a:pt x="126" y="595"/>
                  </a:lnTo>
                  <a:lnTo>
                    <a:pt x="126" y="595"/>
                  </a:lnTo>
                  <a:lnTo>
                    <a:pt x="128" y="593"/>
                  </a:lnTo>
                  <a:lnTo>
                    <a:pt x="128" y="593"/>
                  </a:lnTo>
                  <a:lnTo>
                    <a:pt x="128" y="593"/>
                  </a:lnTo>
                  <a:lnTo>
                    <a:pt x="130" y="591"/>
                  </a:lnTo>
                  <a:lnTo>
                    <a:pt x="130" y="591"/>
                  </a:lnTo>
                  <a:lnTo>
                    <a:pt x="130" y="589"/>
                  </a:lnTo>
                  <a:lnTo>
                    <a:pt x="132" y="589"/>
                  </a:lnTo>
                  <a:lnTo>
                    <a:pt x="132" y="589"/>
                  </a:lnTo>
                  <a:lnTo>
                    <a:pt x="134" y="589"/>
                  </a:lnTo>
                  <a:lnTo>
                    <a:pt x="136" y="589"/>
                  </a:lnTo>
                  <a:lnTo>
                    <a:pt x="138" y="591"/>
                  </a:lnTo>
                  <a:lnTo>
                    <a:pt x="140" y="591"/>
                  </a:lnTo>
                  <a:lnTo>
                    <a:pt x="142" y="593"/>
                  </a:lnTo>
                  <a:lnTo>
                    <a:pt x="142" y="597"/>
                  </a:lnTo>
                  <a:lnTo>
                    <a:pt x="142" y="601"/>
                  </a:lnTo>
                  <a:lnTo>
                    <a:pt x="142" y="601"/>
                  </a:lnTo>
                  <a:lnTo>
                    <a:pt x="144" y="603"/>
                  </a:lnTo>
                  <a:lnTo>
                    <a:pt x="144" y="605"/>
                  </a:lnTo>
                  <a:lnTo>
                    <a:pt x="149" y="605"/>
                  </a:lnTo>
                  <a:lnTo>
                    <a:pt x="161" y="609"/>
                  </a:lnTo>
                  <a:lnTo>
                    <a:pt x="163" y="609"/>
                  </a:lnTo>
                  <a:lnTo>
                    <a:pt x="163" y="612"/>
                  </a:lnTo>
                  <a:lnTo>
                    <a:pt x="163" y="614"/>
                  </a:lnTo>
                  <a:lnTo>
                    <a:pt x="163" y="616"/>
                  </a:lnTo>
                  <a:lnTo>
                    <a:pt x="163" y="618"/>
                  </a:lnTo>
                  <a:lnTo>
                    <a:pt x="163" y="620"/>
                  </a:lnTo>
                  <a:lnTo>
                    <a:pt x="163" y="620"/>
                  </a:lnTo>
                  <a:lnTo>
                    <a:pt x="167" y="626"/>
                  </a:lnTo>
                  <a:lnTo>
                    <a:pt x="167" y="628"/>
                  </a:lnTo>
                  <a:lnTo>
                    <a:pt x="182" y="624"/>
                  </a:lnTo>
                  <a:lnTo>
                    <a:pt x="184" y="624"/>
                  </a:lnTo>
                  <a:lnTo>
                    <a:pt x="188" y="624"/>
                  </a:lnTo>
                  <a:lnTo>
                    <a:pt x="190" y="622"/>
                  </a:lnTo>
                  <a:lnTo>
                    <a:pt x="197" y="618"/>
                  </a:lnTo>
                  <a:lnTo>
                    <a:pt x="205" y="616"/>
                  </a:lnTo>
                  <a:lnTo>
                    <a:pt x="207" y="612"/>
                  </a:lnTo>
                  <a:lnTo>
                    <a:pt x="209" y="609"/>
                  </a:lnTo>
                  <a:lnTo>
                    <a:pt x="211" y="609"/>
                  </a:lnTo>
                  <a:lnTo>
                    <a:pt x="211" y="607"/>
                  </a:lnTo>
                  <a:lnTo>
                    <a:pt x="211" y="607"/>
                  </a:lnTo>
                  <a:lnTo>
                    <a:pt x="211" y="607"/>
                  </a:lnTo>
                  <a:lnTo>
                    <a:pt x="211" y="607"/>
                  </a:lnTo>
                  <a:lnTo>
                    <a:pt x="215" y="603"/>
                  </a:lnTo>
                  <a:lnTo>
                    <a:pt x="218" y="603"/>
                  </a:lnTo>
                  <a:lnTo>
                    <a:pt x="218" y="603"/>
                  </a:lnTo>
                  <a:lnTo>
                    <a:pt x="220" y="601"/>
                  </a:lnTo>
                  <a:lnTo>
                    <a:pt x="224" y="591"/>
                  </a:lnTo>
                  <a:lnTo>
                    <a:pt x="226" y="589"/>
                  </a:lnTo>
                  <a:lnTo>
                    <a:pt x="226" y="586"/>
                  </a:lnTo>
                  <a:lnTo>
                    <a:pt x="226" y="586"/>
                  </a:lnTo>
                  <a:lnTo>
                    <a:pt x="226" y="584"/>
                  </a:lnTo>
                  <a:lnTo>
                    <a:pt x="226" y="582"/>
                  </a:lnTo>
                  <a:lnTo>
                    <a:pt x="226" y="582"/>
                  </a:lnTo>
                  <a:lnTo>
                    <a:pt x="230" y="582"/>
                  </a:lnTo>
                  <a:lnTo>
                    <a:pt x="232" y="582"/>
                  </a:lnTo>
                  <a:lnTo>
                    <a:pt x="234" y="578"/>
                  </a:lnTo>
                  <a:lnTo>
                    <a:pt x="238" y="576"/>
                  </a:lnTo>
                  <a:lnTo>
                    <a:pt x="238" y="572"/>
                  </a:lnTo>
                  <a:lnTo>
                    <a:pt x="236" y="568"/>
                  </a:lnTo>
                  <a:lnTo>
                    <a:pt x="234" y="566"/>
                  </a:lnTo>
                  <a:lnTo>
                    <a:pt x="230" y="564"/>
                  </a:lnTo>
                  <a:lnTo>
                    <a:pt x="226" y="564"/>
                  </a:lnTo>
                  <a:lnTo>
                    <a:pt x="224" y="564"/>
                  </a:lnTo>
                  <a:lnTo>
                    <a:pt x="222" y="564"/>
                  </a:lnTo>
                  <a:lnTo>
                    <a:pt x="220" y="561"/>
                  </a:lnTo>
                  <a:lnTo>
                    <a:pt x="218" y="559"/>
                  </a:lnTo>
                  <a:lnTo>
                    <a:pt x="215" y="557"/>
                  </a:lnTo>
                  <a:lnTo>
                    <a:pt x="215" y="555"/>
                  </a:lnTo>
                  <a:lnTo>
                    <a:pt x="215" y="547"/>
                  </a:lnTo>
                  <a:lnTo>
                    <a:pt x="213" y="543"/>
                  </a:lnTo>
                  <a:lnTo>
                    <a:pt x="211" y="538"/>
                  </a:lnTo>
                  <a:lnTo>
                    <a:pt x="211" y="538"/>
                  </a:lnTo>
                  <a:lnTo>
                    <a:pt x="213" y="538"/>
                  </a:lnTo>
                  <a:lnTo>
                    <a:pt x="215" y="541"/>
                  </a:lnTo>
                  <a:lnTo>
                    <a:pt x="215" y="543"/>
                  </a:lnTo>
                  <a:lnTo>
                    <a:pt x="215" y="545"/>
                  </a:lnTo>
                  <a:lnTo>
                    <a:pt x="215" y="547"/>
                  </a:lnTo>
                  <a:lnTo>
                    <a:pt x="218" y="551"/>
                  </a:lnTo>
                  <a:lnTo>
                    <a:pt x="218" y="553"/>
                  </a:lnTo>
                  <a:lnTo>
                    <a:pt x="218" y="555"/>
                  </a:lnTo>
                  <a:lnTo>
                    <a:pt x="220" y="555"/>
                  </a:lnTo>
                  <a:lnTo>
                    <a:pt x="222" y="559"/>
                  </a:lnTo>
                  <a:lnTo>
                    <a:pt x="224" y="559"/>
                  </a:lnTo>
                  <a:lnTo>
                    <a:pt x="226" y="561"/>
                  </a:lnTo>
                  <a:lnTo>
                    <a:pt x="228" y="559"/>
                  </a:lnTo>
                  <a:lnTo>
                    <a:pt x="228" y="559"/>
                  </a:lnTo>
                  <a:lnTo>
                    <a:pt x="230" y="561"/>
                  </a:lnTo>
                  <a:lnTo>
                    <a:pt x="232" y="564"/>
                  </a:lnTo>
                  <a:lnTo>
                    <a:pt x="238" y="566"/>
                  </a:lnTo>
                  <a:lnTo>
                    <a:pt x="241" y="568"/>
                  </a:lnTo>
                  <a:lnTo>
                    <a:pt x="243" y="568"/>
                  </a:lnTo>
                  <a:lnTo>
                    <a:pt x="243" y="574"/>
                  </a:lnTo>
                  <a:lnTo>
                    <a:pt x="243" y="576"/>
                  </a:lnTo>
                  <a:lnTo>
                    <a:pt x="243" y="580"/>
                  </a:lnTo>
                  <a:lnTo>
                    <a:pt x="238" y="584"/>
                  </a:lnTo>
                  <a:lnTo>
                    <a:pt x="236" y="586"/>
                  </a:lnTo>
                  <a:lnTo>
                    <a:pt x="236" y="589"/>
                  </a:lnTo>
                  <a:lnTo>
                    <a:pt x="236" y="591"/>
                  </a:lnTo>
                  <a:lnTo>
                    <a:pt x="236" y="595"/>
                  </a:lnTo>
                  <a:lnTo>
                    <a:pt x="236" y="597"/>
                  </a:lnTo>
                  <a:lnTo>
                    <a:pt x="236" y="597"/>
                  </a:lnTo>
                  <a:lnTo>
                    <a:pt x="243" y="607"/>
                  </a:lnTo>
                  <a:lnTo>
                    <a:pt x="243" y="607"/>
                  </a:lnTo>
                  <a:lnTo>
                    <a:pt x="241" y="609"/>
                  </a:lnTo>
                  <a:lnTo>
                    <a:pt x="243" y="614"/>
                  </a:lnTo>
                  <a:lnTo>
                    <a:pt x="243" y="616"/>
                  </a:lnTo>
                  <a:lnTo>
                    <a:pt x="241" y="618"/>
                  </a:lnTo>
                  <a:lnTo>
                    <a:pt x="238" y="620"/>
                  </a:lnTo>
                  <a:lnTo>
                    <a:pt x="238" y="622"/>
                  </a:lnTo>
                  <a:lnTo>
                    <a:pt x="241" y="624"/>
                  </a:lnTo>
                  <a:lnTo>
                    <a:pt x="243" y="628"/>
                  </a:lnTo>
                  <a:lnTo>
                    <a:pt x="245" y="628"/>
                  </a:lnTo>
                  <a:lnTo>
                    <a:pt x="245" y="628"/>
                  </a:lnTo>
                  <a:lnTo>
                    <a:pt x="247" y="630"/>
                  </a:lnTo>
                  <a:lnTo>
                    <a:pt x="247" y="632"/>
                  </a:lnTo>
                  <a:lnTo>
                    <a:pt x="247" y="635"/>
                  </a:lnTo>
                  <a:lnTo>
                    <a:pt x="249" y="635"/>
                  </a:lnTo>
                  <a:lnTo>
                    <a:pt x="249" y="635"/>
                  </a:lnTo>
                  <a:lnTo>
                    <a:pt x="251" y="632"/>
                  </a:lnTo>
                  <a:lnTo>
                    <a:pt x="251" y="632"/>
                  </a:lnTo>
                  <a:lnTo>
                    <a:pt x="251" y="632"/>
                  </a:lnTo>
                  <a:lnTo>
                    <a:pt x="251" y="632"/>
                  </a:lnTo>
                  <a:lnTo>
                    <a:pt x="251" y="630"/>
                  </a:lnTo>
                  <a:lnTo>
                    <a:pt x="251" y="630"/>
                  </a:lnTo>
                  <a:lnTo>
                    <a:pt x="251" y="628"/>
                  </a:lnTo>
                  <a:lnTo>
                    <a:pt x="249" y="628"/>
                  </a:lnTo>
                  <a:lnTo>
                    <a:pt x="249" y="626"/>
                  </a:lnTo>
                  <a:lnTo>
                    <a:pt x="251" y="624"/>
                  </a:lnTo>
                  <a:lnTo>
                    <a:pt x="251" y="622"/>
                  </a:lnTo>
                  <a:lnTo>
                    <a:pt x="251" y="620"/>
                  </a:lnTo>
                  <a:lnTo>
                    <a:pt x="247" y="609"/>
                  </a:lnTo>
                  <a:lnTo>
                    <a:pt x="247" y="607"/>
                  </a:lnTo>
                  <a:lnTo>
                    <a:pt x="249" y="607"/>
                  </a:lnTo>
                  <a:lnTo>
                    <a:pt x="251" y="609"/>
                  </a:lnTo>
                  <a:lnTo>
                    <a:pt x="251" y="612"/>
                  </a:lnTo>
                  <a:lnTo>
                    <a:pt x="251" y="614"/>
                  </a:lnTo>
                  <a:lnTo>
                    <a:pt x="251" y="626"/>
                  </a:lnTo>
                  <a:lnTo>
                    <a:pt x="253" y="628"/>
                  </a:lnTo>
                  <a:lnTo>
                    <a:pt x="253" y="628"/>
                  </a:lnTo>
                  <a:lnTo>
                    <a:pt x="255" y="626"/>
                  </a:lnTo>
                  <a:lnTo>
                    <a:pt x="255" y="624"/>
                  </a:lnTo>
                  <a:lnTo>
                    <a:pt x="257" y="624"/>
                  </a:lnTo>
                  <a:lnTo>
                    <a:pt x="257" y="622"/>
                  </a:lnTo>
                  <a:lnTo>
                    <a:pt x="255" y="622"/>
                  </a:lnTo>
                  <a:lnTo>
                    <a:pt x="255" y="618"/>
                  </a:lnTo>
                  <a:lnTo>
                    <a:pt x="253" y="618"/>
                  </a:lnTo>
                  <a:lnTo>
                    <a:pt x="253" y="616"/>
                  </a:lnTo>
                  <a:lnTo>
                    <a:pt x="255" y="616"/>
                  </a:lnTo>
                  <a:lnTo>
                    <a:pt x="255" y="618"/>
                  </a:lnTo>
                  <a:lnTo>
                    <a:pt x="255" y="618"/>
                  </a:lnTo>
                  <a:lnTo>
                    <a:pt x="255" y="620"/>
                  </a:lnTo>
                  <a:lnTo>
                    <a:pt x="257" y="620"/>
                  </a:lnTo>
                  <a:lnTo>
                    <a:pt x="257" y="620"/>
                  </a:lnTo>
                  <a:lnTo>
                    <a:pt x="259" y="618"/>
                  </a:lnTo>
                  <a:lnTo>
                    <a:pt x="261" y="618"/>
                  </a:lnTo>
                  <a:lnTo>
                    <a:pt x="259" y="622"/>
                  </a:lnTo>
                  <a:lnTo>
                    <a:pt x="259" y="626"/>
                  </a:lnTo>
                  <a:lnTo>
                    <a:pt x="261" y="628"/>
                  </a:lnTo>
                  <a:lnTo>
                    <a:pt x="264" y="628"/>
                  </a:lnTo>
                  <a:lnTo>
                    <a:pt x="264" y="628"/>
                  </a:lnTo>
                  <a:lnTo>
                    <a:pt x="266" y="626"/>
                  </a:lnTo>
                  <a:lnTo>
                    <a:pt x="268" y="626"/>
                  </a:lnTo>
                  <a:lnTo>
                    <a:pt x="268" y="624"/>
                  </a:lnTo>
                  <a:lnTo>
                    <a:pt x="270" y="622"/>
                  </a:lnTo>
                  <a:lnTo>
                    <a:pt x="268" y="620"/>
                  </a:lnTo>
                  <a:lnTo>
                    <a:pt x="268" y="618"/>
                  </a:lnTo>
                  <a:lnTo>
                    <a:pt x="268" y="616"/>
                  </a:lnTo>
                  <a:lnTo>
                    <a:pt x="268" y="614"/>
                  </a:lnTo>
                  <a:lnTo>
                    <a:pt x="268" y="612"/>
                  </a:lnTo>
                  <a:lnTo>
                    <a:pt x="268" y="609"/>
                  </a:lnTo>
                  <a:lnTo>
                    <a:pt x="270" y="607"/>
                  </a:lnTo>
                  <a:lnTo>
                    <a:pt x="270" y="607"/>
                  </a:lnTo>
                  <a:lnTo>
                    <a:pt x="270" y="607"/>
                  </a:lnTo>
                  <a:lnTo>
                    <a:pt x="272" y="607"/>
                  </a:lnTo>
                  <a:lnTo>
                    <a:pt x="272" y="605"/>
                  </a:lnTo>
                  <a:lnTo>
                    <a:pt x="272" y="603"/>
                  </a:lnTo>
                  <a:lnTo>
                    <a:pt x="270" y="599"/>
                  </a:lnTo>
                  <a:lnTo>
                    <a:pt x="270" y="597"/>
                  </a:lnTo>
                  <a:lnTo>
                    <a:pt x="270" y="595"/>
                  </a:lnTo>
                  <a:lnTo>
                    <a:pt x="272" y="593"/>
                  </a:lnTo>
                  <a:lnTo>
                    <a:pt x="272" y="593"/>
                  </a:lnTo>
                  <a:lnTo>
                    <a:pt x="272" y="591"/>
                  </a:lnTo>
                  <a:lnTo>
                    <a:pt x="274" y="593"/>
                  </a:lnTo>
                  <a:lnTo>
                    <a:pt x="274" y="595"/>
                  </a:lnTo>
                  <a:lnTo>
                    <a:pt x="272" y="599"/>
                  </a:lnTo>
                  <a:lnTo>
                    <a:pt x="274" y="601"/>
                  </a:lnTo>
                  <a:lnTo>
                    <a:pt x="274" y="605"/>
                  </a:lnTo>
                  <a:lnTo>
                    <a:pt x="274" y="607"/>
                  </a:lnTo>
                  <a:lnTo>
                    <a:pt x="274" y="612"/>
                  </a:lnTo>
                  <a:lnTo>
                    <a:pt x="272" y="614"/>
                  </a:lnTo>
                  <a:lnTo>
                    <a:pt x="272" y="616"/>
                  </a:lnTo>
                  <a:lnTo>
                    <a:pt x="274" y="622"/>
                  </a:lnTo>
                  <a:lnTo>
                    <a:pt x="274" y="624"/>
                  </a:lnTo>
                  <a:lnTo>
                    <a:pt x="274" y="624"/>
                  </a:lnTo>
                  <a:lnTo>
                    <a:pt x="274" y="626"/>
                  </a:lnTo>
                  <a:lnTo>
                    <a:pt x="274" y="628"/>
                  </a:lnTo>
                  <a:lnTo>
                    <a:pt x="274" y="628"/>
                  </a:lnTo>
                  <a:lnTo>
                    <a:pt x="272" y="630"/>
                  </a:lnTo>
                  <a:lnTo>
                    <a:pt x="272" y="630"/>
                  </a:lnTo>
                  <a:lnTo>
                    <a:pt x="272" y="630"/>
                  </a:lnTo>
                  <a:lnTo>
                    <a:pt x="270" y="635"/>
                  </a:lnTo>
                  <a:lnTo>
                    <a:pt x="272" y="637"/>
                  </a:lnTo>
                  <a:lnTo>
                    <a:pt x="274" y="637"/>
                  </a:lnTo>
                  <a:lnTo>
                    <a:pt x="276" y="637"/>
                  </a:lnTo>
                  <a:lnTo>
                    <a:pt x="276" y="635"/>
                  </a:lnTo>
                  <a:lnTo>
                    <a:pt x="274" y="635"/>
                  </a:lnTo>
                  <a:lnTo>
                    <a:pt x="274" y="632"/>
                  </a:lnTo>
                  <a:lnTo>
                    <a:pt x="276" y="632"/>
                  </a:lnTo>
                  <a:lnTo>
                    <a:pt x="276" y="632"/>
                  </a:lnTo>
                  <a:lnTo>
                    <a:pt x="278" y="635"/>
                  </a:lnTo>
                  <a:lnTo>
                    <a:pt x="278" y="632"/>
                  </a:lnTo>
                  <a:lnTo>
                    <a:pt x="280" y="632"/>
                  </a:lnTo>
                  <a:lnTo>
                    <a:pt x="280" y="626"/>
                  </a:lnTo>
                  <a:lnTo>
                    <a:pt x="280" y="628"/>
                  </a:lnTo>
                  <a:lnTo>
                    <a:pt x="282" y="624"/>
                  </a:lnTo>
                  <a:lnTo>
                    <a:pt x="280" y="618"/>
                  </a:lnTo>
                  <a:lnTo>
                    <a:pt x="282" y="618"/>
                  </a:lnTo>
                  <a:lnTo>
                    <a:pt x="282" y="618"/>
                  </a:lnTo>
                  <a:lnTo>
                    <a:pt x="284" y="616"/>
                  </a:lnTo>
                  <a:lnTo>
                    <a:pt x="284" y="614"/>
                  </a:lnTo>
                  <a:lnTo>
                    <a:pt x="284" y="612"/>
                  </a:lnTo>
                  <a:lnTo>
                    <a:pt x="284" y="609"/>
                  </a:lnTo>
                  <a:lnTo>
                    <a:pt x="282" y="609"/>
                  </a:lnTo>
                  <a:lnTo>
                    <a:pt x="280" y="609"/>
                  </a:lnTo>
                  <a:lnTo>
                    <a:pt x="278" y="612"/>
                  </a:lnTo>
                  <a:lnTo>
                    <a:pt x="278" y="609"/>
                  </a:lnTo>
                  <a:lnTo>
                    <a:pt x="278" y="603"/>
                  </a:lnTo>
                  <a:lnTo>
                    <a:pt x="278" y="601"/>
                  </a:lnTo>
                  <a:lnTo>
                    <a:pt x="282" y="593"/>
                  </a:lnTo>
                  <a:lnTo>
                    <a:pt x="282" y="591"/>
                  </a:lnTo>
                  <a:lnTo>
                    <a:pt x="282" y="586"/>
                  </a:lnTo>
                  <a:lnTo>
                    <a:pt x="282" y="584"/>
                  </a:lnTo>
                  <a:lnTo>
                    <a:pt x="284" y="582"/>
                  </a:lnTo>
                  <a:lnTo>
                    <a:pt x="284" y="580"/>
                  </a:lnTo>
                  <a:lnTo>
                    <a:pt x="284" y="578"/>
                  </a:lnTo>
                  <a:lnTo>
                    <a:pt x="284" y="576"/>
                  </a:lnTo>
                  <a:lnTo>
                    <a:pt x="284" y="574"/>
                  </a:lnTo>
                  <a:lnTo>
                    <a:pt x="284" y="574"/>
                  </a:lnTo>
                  <a:lnTo>
                    <a:pt x="284" y="572"/>
                  </a:lnTo>
                  <a:lnTo>
                    <a:pt x="284" y="572"/>
                  </a:lnTo>
                  <a:lnTo>
                    <a:pt x="284" y="570"/>
                  </a:lnTo>
                  <a:lnTo>
                    <a:pt x="286" y="568"/>
                  </a:lnTo>
                  <a:lnTo>
                    <a:pt x="286" y="568"/>
                  </a:lnTo>
                  <a:lnTo>
                    <a:pt x="286" y="568"/>
                  </a:lnTo>
                  <a:lnTo>
                    <a:pt x="286" y="566"/>
                  </a:lnTo>
                  <a:lnTo>
                    <a:pt x="289" y="564"/>
                  </a:lnTo>
                  <a:lnTo>
                    <a:pt x="289" y="564"/>
                  </a:lnTo>
                  <a:lnTo>
                    <a:pt x="291" y="564"/>
                  </a:lnTo>
                  <a:lnTo>
                    <a:pt x="291" y="566"/>
                  </a:lnTo>
                  <a:lnTo>
                    <a:pt x="289" y="568"/>
                  </a:lnTo>
                  <a:lnTo>
                    <a:pt x="286" y="568"/>
                  </a:lnTo>
                  <a:lnTo>
                    <a:pt x="286" y="574"/>
                  </a:lnTo>
                  <a:lnTo>
                    <a:pt x="286" y="574"/>
                  </a:lnTo>
                  <a:lnTo>
                    <a:pt x="286" y="576"/>
                  </a:lnTo>
                  <a:lnTo>
                    <a:pt x="286" y="580"/>
                  </a:lnTo>
                  <a:lnTo>
                    <a:pt x="286" y="582"/>
                  </a:lnTo>
                  <a:lnTo>
                    <a:pt x="286" y="582"/>
                  </a:lnTo>
                  <a:lnTo>
                    <a:pt x="286" y="584"/>
                  </a:lnTo>
                  <a:lnTo>
                    <a:pt x="284" y="586"/>
                  </a:lnTo>
                  <a:lnTo>
                    <a:pt x="284" y="589"/>
                  </a:lnTo>
                  <a:lnTo>
                    <a:pt x="284" y="591"/>
                  </a:lnTo>
                  <a:lnTo>
                    <a:pt x="284" y="591"/>
                  </a:lnTo>
                  <a:lnTo>
                    <a:pt x="286" y="591"/>
                  </a:lnTo>
                  <a:lnTo>
                    <a:pt x="286" y="591"/>
                  </a:lnTo>
                  <a:lnTo>
                    <a:pt x="289" y="591"/>
                  </a:lnTo>
                  <a:lnTo>
                    <a:pt x="291" y="593"/>
                  </a:lnTo>
                  <a:lnTo>
                    <a:pt x="291" y="591"/>
                  </a:lnTo>
                  <a:lnTo>
                    <a:pt x="293" y="589"/>
                  </a:lnTo>
                  <a:lnTo>
                    <a:pt x="293" y="589"/>
                  </a:lnTo>
                  <a:lnTo>
                    <a:pt x="295" y="584"/>
                  </a:lnTo>
                  <a:lnTo>
                    <a:pt x="295" y="580"/>
                  </a:lnTo>
                  <a:lnTo>
                    <a:pt x="293" y="580"/>
                  </a:lnTo>
                  <a:lnTo>
                    <a:pt x="293" y="580"/>
                  </a:lnTo>
                  <a:lnTo>
                    <a:pt x="291" y="578"/>
                  </a:lnTo>
                  <a:lnTo>
                    <a:pt x="291" y="576"/>
                  </a:lnTo>
                  <a:lnTo>
                    <a:pt x="293" y="574"/>
                  </a:lnTo>
                  <a:lnTo>
                    <a:pt x="293" y="574"/>
                  </a:lnTo>
                  <a:lnTo>
                    <a:pt x="295" y="572"/>
                  </a:lnTo>
                  <a:lnTo>
                    <a:pt x="297" y="572"/>
                  </a:lnTo>
                  <a:lnTo>
                    <a:pt x="299" y="572"/>
                  </a:lnTo>
                  <a:lnTo>
                    <a:pt x="295" y="574"/>
                  </a:lnTo>
                  <a:lnTo>
                    <a:pt x="293" y="576"/>
                  </a:lnTo>
                  <a:lnTo>
                    <a:pt x="293" y="578"/>
                  </a:lnTo>
                  <a:lnTo>
                    <a:pt x="293" y="578"/>
                  </a:lnTo>
                  <a:lnTo>
                    <a:pt x="297" y="580"/>
                  </a:lnTo>
                  <a:lnTo>
                    <a:pt x="299" y="582"/>
                  </a:lnTo>
                  <a:lnTo>
                    <a:pt x="297" y="584"/>
                  </a:lnTo>
                  <a:lnTo>
                    <a:pt x="297" y="586"/>
                  </a:lnTo>
                  <a:lnTo>
                    <a:pt x="295" y="589"/>
                  </a:lnTo>
                  <a:lnTo>
                    <a:pt x="295" y="589"/>
                  </a:lnTo>
                  <a:lnTo>
                    <a:pt x="293" y="591"/>
                  </a:lnTo>
                  <a:lnTo>
                    <a:pt x="293" y="597"/>
                  </a:lnTo>
                  <a:lnTo>
                    <a:pt x="291" y="603"/>
                  </a:lnTo>
                  <a:lnTo>
                    <a:pt x="291" y="603"/>
                  </a:lnTo>
                  <a:lnTo>
                    <a:pt x="293" y="605"/>
                  </a:lnTo>
                  <a:lnTo>
                    <a:pt x="291" y="618"/>
                  </a:lnTo>
                  <a:lnTo>
                    <a:pt x="291" y="620"/>
                  </a:lnTo>
                  <a:lnTo>
                    <a:pt x="295" y="628"/>
                  </a:lnTo>
                  <a:lnTo>
                    <a:pt x="293" y="630"/>
                  </a:lnTo>
                  <a:lnTo>
                    <a:pt x="295" y="632"/>
                  </a:lnTo>
                  <a:lnTo>
                    <a:pt x="299" y="635"/>
                  </a:lnTo>
                  <a:lnTo>
                    <a:pt x="301" y="632"/>
                  </a:lnTo>
                  <a:lnTo>
                    <a:pt x="301" y="630"/>
                  </a:lnTo>
                  <a:lnTo>
                    <a:pt x="301" y="628"/>
                  </a:lnTo>
                  <a:lnTo>
                    <a:pt x="301" y="628"/>
                  </a:lnTo>
                  <a:lnTo>
                    <a:pt x="299" y="626"/>
                  </a:lnTo>
                  <a:lnTo>
                    <a:pt x="299" y="624"/>
                  </a:lnTo>
                  <a:lnTo>
                    <a:pt x="299" y="624"/>
                  </a:lnTo>
                  <a:lnTo>
                    <a:pt x="301" y="622"/>
                  </a:lnTo>
                  <a:lnTo>
                    <a:pt x="301" y="622"/>
                  </a:lnTo>
                  <a:lnTo>
                    <a:pt x="301" y="622"/>
                  </a:lnTo>
                  <a:lnTo>
                    <a:pt x="303" y="622"/>
                  </a:lnTo>
                  <a:lnTo>
                    <a:pt x="303" y="618"/>
                  </a:lnTo>
                  <a:lnTo>
                    <a:pt x="303" y="620"/>
                  </a:lnTo>
                  <a:lnTo>
                    <a:pt x="303" y="622"/>
                  </a:lnTo>
                  <a:lnTo>
                    <a:pt x="303" y="622"/>
                  </a:lnTo>
                  <a:lnTo>
                    <a:pt x="303" y="622"/>
                  </a:lnTo>
                  <a:lnTo>
                    <a:pt x="301" y="624"/>
                  </a:lnTo>
                  <a:lnTo>
                    <a:pt x="303" y="626"/>
                  </a:lnTo>
                  <a:lnTo>
                    <a:pt x="305" y="626"/>
                  </a:lnTo>
                  <a:lnTo>
                    <a:pt x="307" y="626"/>
                  </a:lnTo>
                  <a:lnTo>
                    <a:pt x="307" y="624"/>
                  </a:lnTo>
                  <a:lnTo>
                    <a:pt x="307" y="624"/>
                  </a:lnTo>
                  <a:lnTo>
                    <a:pt x="307" y="620"/>
                  </a:lnTo>
                  <a:lnTo>
                    <a:pt x="305" y="618"/>
                  </a:lnTo>
                  <a:lnTo>
                    <a:pt x="305" y="616"/>
                  </a:lnTo>
                  <a:lnTo>
                    <a:pt x="307" y="612"/>
                  </a:lnTo>
                  <a:lnTo>
                    <a:pt x="307" y="612"/>
                  </a:lnTo>
                  <a:lnTo>
                    <a:pt x="309" y="612"/>
                  </a:lnTo>
                  <a:lnTo>
                    <a:pt x="309" y="612"/>
                  </a:lnTo>
                  <a:lnTo>
                    <a:pt x="309" y="620"/>
                  </a:lnTo>
                  <a:lnTo>
                    <a:pt x="312" y="622"/>
                  </a:lnTo>
                  <a:lnTo>
                    <a:pt x="312" y="622"/>
                  </a:lnTo>
                  <a:lnTo>
                    <a:pt x="312" y="624"/>
                  </a:lnTo>
                  <a:lnTo>
                    <a:pt x="316" y="624"/>
                  </a:lnTo>
                  <a:lnTo>
                    <a:pt x="320" y="626"/>
                  </a:lnTo>
                  <a:lnTo>
                    <a:pt x="322" y="628"/>
                  </a:lnTo>
                  <a:lnTo>
                    <a:pt x="324" y="628"/>
                  </a:lnTo>
                  <a:lnTo>
                    <a:pt x="324" y="628"/>
                  </a:lnTo>
                  <a:lnTo>
                    <a:pt x="324" y="626"/>
                  </a:lnTo>
                  <a:lnTo>
                    <a:pt x="326" y="626"/>
                  </a:lnTo>
                  <a:lnTo>
                    <a:pt x="326" y="626"/>
                  </a:lnTo>
                  <a:lnTo>
                    <a:pt x="326" y="626"/>
                  </a:lnTo>
                  <a:lnTo>
                    <a:pt x="326" y="628"/>
                  </a:lnTo>
                  <a:lnTo>
                    <a:pt x="328" y="628"/>
                  </a:lnTo>
                  <a:lnTo>
                    <a:pt x="328" y="628"/>
                  </a:lnTo>
                  <a:lnTo>
                    <a:pt x="330" y="626"/>
                  </a:lnTo>
                  <a:lnTo>
                    <a:pt x="330" y="624"/>
                  </a:lnTo>
                  <a:lnTo>
                    <a:pt x="330" y="620"/>
                  </a:lnTo>
                  <a:lnTo>
                    <a:pt x="330" y="620"/>
                  </a:lnTo>
                  <a:lnTo>
                    <a:pt x="328" y="618"/>
                  </a:lnTo>
                  <a:lnTo>
                    <a:pt x="326" y="616"/>
                  </a:lnTo>
                  <a:lnTo>
                    <a:pt x="326" y="614"/>
                  </a:lnTo>
                  <a:lnTo>
                    <a:pt x="326" y="609"/>
                  </a:lnTo>
                  <a:lnTo>
                    <a:pt x="324" y="601"/>
                  </a:lnTo>
                  <a:lnTo>
                    <a:pt x="322" y="597"/>
                  </a:lnTo>
                  <a:lnTo>
                    <a:pt x="320" y="595"/>
                  </a:lnTo>
                  <a:lnTo>
                    <a:pt x="318" y="595"/>
                  </a:lnTo>
                  <a:lnTo>
                    <a:pt x="316" y="595"/>
                  </a:lnTo>
                  <a:lnTo>
                    <a:pt x="314" y="593"/>
                  </a:lnTo>
                  <a:lnTo>
                    <a:pt x="314" y="591"/>
                  </a:lnTo>
                  <a:lnTo>
                    <a:pt x="314" y="589"/>
                  </a:lnTo>
                  <a:lnTo>
                    <a:pt x="314" y="586"/>
                  </a:lnTo>
                  <a:lnTo>
                    <a:pt x="316" y="586"/>
                  </a:lnTo>
                  <a:lnTo>
                    <a:pt x="316" y="589"/>
                  </a:lnTo>
                  <a:lnTo>
                    <a:pt x="316" y="591"/>
                  </a:lnTo>
                  <a:lnTo>
                    <a:pt x="316" y="593"/>
                  </a:lnTo>
                  <a:lnTo>
                    <a:pt x="318" y="593"/>
                  </a:lnTo>
                  <a:lnTo>
                    <a:pt x="322" y="595"/>
                  </a:lnTo>
                  <a:lnTo>
                    <a:pt x="324" y="595"/>
                  </a:lnTo>
                  <a:lnTo>
                    <a:pt x="324" y="595"/>
                  </a:lnTo>
                  <a:lnTo>
                    <a:pt x="324" y="593"/>
                  </a:lnTo>
                  <a:lnTo>
                    <a:pt x="324" y="593"/>
                  </a:lnTo>
                  <a:lnTo>
                    <a:pt x="326" y="593"/>
                  </a:lnTo>
                  <a:lnTo>
                    <a:pt x="328" y="593"/>
                  </a:lnTo>
                  <a:lnTo>
                    <a:pt x="328" y="589"/>
                  </a:lnTo>
                  <a:lnTo>
                    <a:pt x="328" y="582"/>
                  </a:lnTo>
                  <a:lnTo>
                    <a:pt x="328" y="580"/>
                  </a:lnTo>
                  <a:lnTo>
                    <a:pt x="326" y="578"/>
                  </a:lnTo>
                  <a:lnTo>
                    <a:pt x="326" y="576"/>
                  </a:lnTo>
                  <a:lnTo>
                    <a:pt x="326" y="574"/>
                  </a:lnTo>
                  <a:lnTo>
                    <a:pt x="326" y="574"/>
                  </a:lnTo>
                  <a:lnTo>
                    <a:pt x="326" y="572"/>
                  </a:lnTo>
                  <a:lnTo>
                    <a:pt x="326" y="570"/>
                  </a:lnTo>
                  <a:lnTo>
                    <a:pt x="328" y="572"/>
                  </a:lnTo>
                  <a:lnTo>
                    <a:pt x="328" y="572"/>
                  </a:lnTo>
                  <a:lnTo>
                    <a:pt x="328" y="572"/>
                  </a:lnTo>
                  <a:lnTo>
                    <a:pt x="328" y="572"/>
                  </a:lnTo>
                  <a:lnTo>
                    <a:pt x="330" y="568"/>
                  </a:lnTo>
                  <a:lnTo>
                    <a:pt x="330" y="566"/>
                  </a:lnTo>
                  <a:lnTo>
                    <a:pt x="330" y="564"/>
                  </a:lnTo>
                  <a:lnTo>
                    <a:pt x="328" y="561"/>
                  </a:lnTo>
                  <a:lnTo>
                    <a:pt x="324" y="557"/>
                  </a:lnTo>
                  <a:lnTo>
                    <a:pt x="324" y="553"/>
                  </a:lnTo>
                  <a:lnTo>
                    <a:pt x="324" y="553"/>
                  </a:lnTo>
                  <a:lnTo>
                    <a:pt x="322" y="551"/>
                  </a:lnTo>
                  <a:lnTo>
                    <a:pt x="322" y="549"/>
                  </a:lnTo>
                  <a:lnTo>
                    <a:pt x="322" y="543"/>
                  </a:lnTo>
                  <a:lnTo>
                    <a:pt x="322" y="543"/>
                  </a:lnTo>
                  <a:lnTo>
                    <a:pt x="322" y="541"/>
                  </a:lnTo>
                  <a:lnTo>
                    <a:pt x="322" y="538"/>
                  </a:lnTo>
                  <a:lnTo>
                    <a:pt x="322" y="538"/>
                  </a:lnTo>
                  <a:lnTo>
                    <a:pt x="322" y="536"/>
                  </a:lnTo>
                  <a:lnTo>
                    <a:pt x="320" y="532"/>
                  </a:lnTo>
                  <a:lnTo>
                    <a:pt x="320" y="528"/>
                  </a:lnTo>
                  <a:lnTo>
                    <a:pt x="318" y="526"/>
                  </a:lnTo>
                  <a:lnTo>
                    <a:pt x="316" y="526"/>
                  </a:lnTo>
                  <a:lnTo>
                    <a:pt x="318" y="524"/>
                  </a:lnTo>
                  <a:lnTo>
                    <a:pt x="318" y="522"/>
                  </a:lnTo>
                  <a:lnTo>
                    <a:pt x="318" y="518"/>
                  </a:lnTo>
                  <a:lnTo>
                    <a:pt x="316" y="515"/>
                  </a:lnTo>
                  <a:lnTo>
                    <a:pt x="316" y="513"/>
                  </a:lnTo>
                  <a:lnTo>
                    <a:pt x="316" y="511"/>
                  </a:lnTo>
                  <a:lnTo>
                    <a:pt x="314" y="509"/>
                  </a:lnTo>
                  <a:lnTo>
                    <a:pt x="314" y="507"/>
                  </a:lnTo>
                  <a:lnTo>
                    <a:pt x="314" y="505"/>
                  </a:lnTo>
                  <a:lnTo>
                    <a:pt x="314" y="503"/>
                  </a:lnTo>
                  <a:lnTo>
                    <a:pt x="316" y="501"/>
                  </a:lnTo>
                  <a:lnTo>
                    <a:pt x="316" y="499"/>
                  </a:lnTo>
                  <a:lnTo>
                    <a:pt x="316" y="499"/>
                  </a:lnTo>
                  <a:lnTo>
                    <a:pt x="316" y="497"/>
                  </a:lnTo>
                  <a:lnTo>
                    <a:pt x="318" y="495"/>
                  </a:lnTo>
                  <a:lnTo>
                    <a:pt x="316" y="493"/>
                  </a:lnTo>
                  <a:lnTo>
                    <a:pt x="316" y="490"/>
                  </a:lnTo>
                  <a:lnTo>
                    <a:pt x="314" y="490"/>
                  </a:lnTo>
                  <a:lnTo>
                    <a:pt x="312" y="488"/>
                  </a:lnTo>
                  <a:lnTo>
                    <a:pt x="309" y="484"/>
                  </a:lnTo>
                  <a:lnTo>
                    <a:pt x="307" y="482"/>
                  </a:lnTo>
                  <a:lnTo>
                    <a:pt x="305" y="480"/>
                  </a:lnTo>
                  <a:lnTo>
                    <a:pt x="305" y="478"/>
                  </a:lnTo>
                  <a:lnTo>
                    <a:pt x="305" y="476"/>
                  </a:lnTo>
                  <a:lnTo>
                    <a:pt x="307" y="474"/>
                  </a:lnTo>
                  <a:lnTo>
                    <a:pt x="307" y="467"/>
                  </a:lnTo>
                  <a:lnTo>
                    <a:pt x="309" y="465"/>
                  </a:lnTo>
                  <a:lnTo>
                    <a:pt x="314" y="459"/>
                  </a:lnTo>
                  <a:lnTo>
                    <a:pt x="316" y="457"/>
                  </a:lnTo>
                  <a:lnTo>
                    <a:pt x="318" y="455"/>
                  </a:lnTo>
                  <a:lnTo>
                    <a:pt x="318" y="455"/>
                  </a:lnTo>
                  <a:lnTo>
                    <a:pt x="318" y="453"/>
                  </a:lnTo>
                  <a:lnTo>
                    <a:pt x="318" y="453"/>
                  </a:lnTo>
                  <a:lnTo>
                    <a:pt x="316" y="453"/>
                  </a:lnTo>
                  <a:lnTo>
                    <a:pt x="314" y="453"/>
                  </a:lnTo>
                  <a:lnTo>
                    <a:pt x="314" y="453"/>
                  </a:lnTo>
                  <a:lnTo>
                    <a:pt x="305" y="451"/>
                  </a:lnTo>
                  <a:lnTo>
                    <a:pt x="305" y="449"/>
                  </a:lnTo>
                  <a:lnTo>
                    <a:pt x="303" y="449"/>
                  </a:lnTo>
                  <a:lnTo>
                    <a:pt x="301" y="451"/>
                  </a:lnTo>
                  <a:lnTo>
                    <a:pt x="301" y="451"/>
                  </a:lnTo>
                  <a:lnTo>
                    <a:pt x="301" y="451"/>
                  </a:lnTo>
                  <a:lnTo>
                    <a:pt x="299" y="451"/>
                  </a:lnTo>
                  <a:lnTo>
                    <a:pt x="293" y="449"/>
                  </a:lnTo>
                  <a:lnTo>
                    <a:pt x="291" y="449"/>
                  </a:lnTo>
                  <a:lnTo>
                    <a:pt x="291" y="447"/>
                  </a:lnTo>
                  <a:lnTo>
                    <a:pt x="291" y="442"/>
                  </a:lnTo>
                  <a:lnTo>
                    <a:pt x="291" y="440"/>
                  </a:lnTo>
                  <a:lnTo>
                    <a:pt x="295" y="438"/>
                  </a:lnTo>
                  <a:lnTo>
                    <a:pt x="299" y="424"/>
                  </a:lnTo>
                  <a:lnTo>
                    <a:pt x="299" y="422"/>
                  </a:lnTo>
                  <a:lnTo>
                    <a:pt x="297" y="422"/>
                  </a:lnTo>
                  <a:lnTo>
                    <a:pt x="297" y="422"/>
                  </a:lnTo>
                  <a:lnTo>
                    <a:pt x="295" y="424"/>
                  </a:lnTo>
                  <a:lnTo>
                    <a:pt x="295" y="424"/>
                  </a:lnTo>
                  <a:lnTo>
                    <a:pt x="293" y="422"/>
                  </a:lnTo>
                  <a:lnTo>
                    <a:pt x="291" y="422"/>
                  </a:lnTo>
                  <a:lnTo>
                    <a:pt x="289" y="419"/>
                  </a:lnTo>
                  <a:lnTo>
                    <a:pt x="286" y="417"/>
                  </a:lnTo>
                  <a:lnTo>
                    <a:pt x="284" y="413"/>
                  </a:lnTo>
                  <a:lnTo>
                    <a:pt x="282" y="411"/>
                  </a:lnTo>
                  <a:lnTo>
                    <a:pt x="282" y="411"/>
                  </a:lnTo>
                  <a:lnTo>
                    <a:pt x="280" y="411"/>
                  </a:lnTo>
                  <a:lnTo>
                    <a:pt x="278" y="411"/>
                  </a:lnTo>
                  <a:lnTo>
                    <a:pt x="278" y="409"/>
                  </a:lnTo>
                  <a:lnTo>
                    <a:pt x="278" y="409"/>
                  </a:lnTo>
                  <a:lnTo>
                    <a:pt x="278" y="407"/>
                  </a:lnTo>
                  <a:lnTo>
                    <a:pt x="278" y="407"/>
                  </a:lnTo>
                  <a:lnTo>
                    <a:pt x="278" y="407"/>
                  </a:lnTo>
                  <a:lnTo>
                    <a:pt x="276" y="405"/>
                  </a:lnTo>
                  <a:lnTo>
                    <a:pt x="276" y="405"/>
                  </a:lnTo>
                  <a:lnTo>
                    <a:pt x="276" y="405"/>
                  </a:lnTo>
                  <a:lnTo>
                    <a:pt x="278" y="394"/>
                  </a:lnTo>
                  <a:lnTo>
                    <a:pt x="278" y="392"/>
                  </a:lnTo>
                  <a:lnTo>
                    <a:pt x="276" y="392"/>
                  </a:lnTo>
                  <a:lnTo>
                    <a:pt x="276" y="390"/>
                  </a:lnTo>
                  <a:lnTo>
                    <a:pt x="278" y="388"/>
                  </a:lnTo>
                  <a:lnTo>
                    <a:pt x="278" y="386"/>
                  </a:lnTo>
                  <a:lnTo>
                    <a:pt x="280" y="386"/>
                  </a:lnTo>
                  <a:lnTo>
                    <a:pt x="280" y="384"/>
                  </a:lnTo>
                  <a:lnTo>
                    <a:pt x="280" y="384"/>
                  </a:lnTo>
                  <a:lnTo>
                    <a:pt x="278" y="382"/>
                  </a:lnTo>
                  <a:lnTo>
                    <a:pt x="280" y="382"/>
                  </a:lnTo>
                  <a:lnTo>
                    <a:pt x="280" y="380"/>
                  </a:lnTo>
                  <a:lnTo>
                    <a:pt x="282" y="380"/>
                  </a:lnTo>
                  <a:lnTo>
                    <a:pt x="284" y="380"/>
                  </a:lnTo>
                  <a:lnTo>
                    <a:pt x="286" y="380"/>
                  </a:lnTo>
                  <a:lnTo>
                    <a:pt x="289" y="378"/>
                  </a:lnTo>
                  <a:lnTo>
                    <a:pt x="293" y="376"/>
                  </a:lnTo>
                  <a:lnTo>
                    <a:pt x="293" y="373"/>
                  </a:lnTo>
                  <a:lnTo>
                    <a:pt x="293" y="371"/>
                  </a:lnTo>
                  <a:lnTo>
                    <a:pt x="293" y="369"/>
                  </a:lnTo>
                  <a:lnTo>
                    <a:pt x="293" y="367"/>
                  </a:lnTo>
                  <a:lnTo>
                    <a:pt x="293" y="365"/>
                  </a:lnTo>
                  <a:lnTo>
                    <a:pt x="293" y="363"/>
                  </a:lnTo>
                  <a:lnTo>
                    <a:pt x="295" y="363"/>
                  </a:lnTo>
                  <a:lnTo>
                    <a:pt x="295" y="361"/>
                  </a:lnTo>
                  <a:lnTo>
                    <a:pt x="293" y="361"/>
                  </a:lnTo>
                  <a:lnTo>
                    <a:pt x="291" y="359"/>
                  </a:lnTo>
                  <a:lnTo>
                    <a:pt x="291" y="357"/>
                  </a:lnTo>
                  <a:lnTo>
                    <a:pt x="289" y="357"/>
                  </a:lnTo>
                  <a:lnTo>
                    <a:pt x="289" y="355"/>
                  </a:lnTo>
                  <a:lnTo>
                    <a:pt x="291" y="353"/>
                  </a:lnTo>
                  <a:lnTo>
                    <a:pt x="291" y="353"/>
                  </a:lnTo>
                  <a:lnTo>
                    <a:pt x="291" y="348"/>
                  </a:lnTo>
                  <a:lnTo>
                    <a:pt x="291" y="348"/>
                  </a:lnTo>
                  <a:lnTo>
                    <a:pt x="291" y="346"/>
                  </a:lnTo>
                  <a:lnTo>
                    <a:pt x="291" y="346"/>
                  </a:lnTo>
                  <a:lnTo>
                    <a:pt x="293" y="344"/>
                  </a:lnTo>
                  <a:lnTo>
                    <a:pt x="295" y="344"/>
                  </a:lnTo>
                  <a:lnTo>
                    <a:pt x="295" y="344"/>
                  </a:lnTo>
                  <a:lnTo>
                    <a:pt x="295" y="344"/>
                  </a:lnTo>
                  <a:lnTo>
                    <a:pt x="297" y="342"/>
                  </a:lnTo>
                  <a:lnTo>
                    <a:pt x="297" y="340"/>
                  </a:lnTo>
                  <a:lnTo>
                    <a:pt x="297" y="340"/>
                  </a:lnTo>
                  <a:lnTo>
                    <a:pt x="297" y="338"/>
                  </a:lnTo>
                  <a:lnTo>
                    <a:pt x="297" y="338"/>
                  </a:lnTo>
                  <a:lnTo>
                    <a:pt x="295" y="334"/>
                  </a:lnTo>
                  <a:lnTo>
                    <a:pt x="293" y="330"/>
                  </a:lnTo>
                  <a:lnTo>
                    <a:pt x="291" y="328"/>
                  </a:lnTo>
                  <a:lnTo>
                    <a:pt x="289" y="328"/>
                  </a:lnTo>
                  <a:lnTo>
                    <a:pt x="286" y="330"/>
                  </a:lnTo>
                  <a:lnTo>
                    <a:pt x="284" y="332"/>
                  </a:lnTo>
                  <a:lnTo>
                    <a:pt x="282" y="334"/>
                  </a:lnTo>
                  <a:lnTo>
                    <a:pt x="278" y="332"/>
                  </a:lnTo>
                  <a:lnTo>
                    <a:pt x="272" y="332"/>
                  </a:lnTo>
                  <a:lnTo>
                    <a:pt x="270" y="330"/>
                  </a:lnTo>
                  <a:lnTo>
                    <a:pt x="261" y="323"/>
                  </a:lnTo>
                  <a:lnTo>
                    <a:pt x="234" y="311"/>
                  </a:lnTo>
                  <a:lnTo>
                    <a:pt x="232" y="309"/>
                  </a:lnTo>
                  <a:lnTo>
                    <a:pt x="232" y="309"/>
                  </a:lnTo>
                  <a:lnTo>
                    <a:pt x="230" y="307"/>
                  </a:lnTo>
                  <a:lnTo>
                    <a:pt x="230" y="307"/>
                  </a:lnTo>
                  <a:lnTo>
                    <a:pt x="230" y="307"/>
                  </a:lnTo>
                  <a:lnTo>
                    <a:pt x="230" y="305"/>
                  </a:lnTo>
                  <a:lnTo>
                    <a:pt x="230" y="300"/>
                  </a:lnTo>
                  <a:lnTo>
                    <a:pt x="230" y="298"/>
                  </a:lnTo>
                  <a:lnTo>
                    <a:pt x="228" y="296"/>
                  </a:lnTo>
                  <a:lnTo>
                    <a:pt x="226" y="294"/>
                  </a:lnTo>
                  <a:lnTo>
                    <a:pt x="226" y="294"/>
                  </a:lnTo>
                  <a:lnTo>
                    <a:pt x="224" y="294"/>
                  </a:lnTo>
                  <a:lnTo>
                    <a:pt x="224" y="290"/>
                  </a:lnTo>
                  <a:lnTo>
                    <a:pt x="224" y="288"/>
                  </a:lnTo>
                  <a:lnTo>
                    <a:pt x="226" y="286"/>
                  </a:lnTo>
                  <a:lnTo>
                    <a:pt x="226" y="282"/>
                  </a:lnTo>
                  <a:lnTo>
                    <a:pt x="228" y="282"/>
                  </a:lnTo>
                  <a:lnTo>
                    <a:pt x="228" y="282"/>
                  </a:lnTo>
                  <a:lnTo>
                    <a:pt x="230" y="280"/>
                  </a:lnTo>
                  <a:lnTo>
                    <a:pt x="230" y="277"/>
                  </a:lnTo>
                  <a:lnTo>
                    <a:pt x="230" y="277"/>
                  </a:lnTo>
                  <a:lnTo>
                    <a:pt x="230" y="275"/>
                  </a:lnTo>
                  <a:lnTo>
                    <a:pt x="232" y="275"/>
                  </a:lnTo>
                  <a:lnTo>
                    <a:pt x="232" y="275"/>
                  </a:lnTo>
                  <a:lnTo>
                    <a:pt x="234" y="273"/>
                  </a:lnTo>
                  <a:lnTo>
                    <a:pt x="234" y="271"/>
                  </a:lnTo>
                  <a:lnTo>
                    <a:pt x="234" y="269"/>
                  </a:lnTo>
                  <a:lnTo>
                    <a:pt x="234" y="265"/>
                  </a:lnTo>
                  <a:lnTo>
                    <a:pt x="232" y="265"/>
                  </a:lnTo>
                  <a:lnTo>
                    <a:pt x="232" y="265"/>
                  </a:lnTo>
                  <a:lnTo>
                    <a:pt x="232" y="263"/>
                  </a:lnTo>
                  <a:lnTo>
                    <a:pt x="238" y="261"/>
                  </a:lnTo>
                  <a:lnTo>
                    <a:pt x="241" y="261"/>
                  </a:lnTo>
                  <a:lnTo>
                    <a:pt x="241" y="261"/>
                  </a:lnTo>
                  <a:lnTo>
                    <a:pt x="243" y="261"/>
                  </a:lnTo>
                  <a:lnTo>
                    <a:pt x="245" y="263"/>
                  </a:lnTo>
                  <a:lnTo>
                    <a:pt x="245" y="265"/>
                  </a:lnTo>
                  <a:lnTo>
                    <a:pt x="245" y="267"/>
                  </a:lnTo>
                  <a:lnTo>
                    <a:pt x="247" y="267"/>
                  </a:lnTo>
                  <a:lnTo>
                    <a:pt x="251" y="269"/>
                  </a:lnTo>
                  <a:lnTo>
                    <a:pt x="253" y="269"/>
                  </a:lnTo>
                  <a:lnTo>
                    <a:pt x="253" y="269"/>
                  </a:lnTo>
                  <a:lnTo>
                    <a:pt x="255" y="265"/>
                  </a:lnTo>
                  <a:lnTo>
                    <a:pt x="259" y="261"/>
                  </a:lnTo>
                  <a:lnTo>
                    <a:pt x="259" y="259"/>
                  </a:lnTo>
                  <a:lnTo>
                    <a:pt x="261" y="254"/>
                  </a:lnTo>
                  <a:lnTo>
                    <a:pt x="264" y="252"/>
                  </a:lnTo>
                  <a:lnTo>
                    <a:pt x="264" y="248"/>
                  </a:lnTo>
                  <a:lnTo>
                    <a:pt x="266" y="242"/>
                  </a:lnTo>
                  <a:lnTo>
                    <a:pt x="266" y="236"/>
                  </a:lnTo>
                  <a:lnTo>
                    <a:pt x="266" y="234"/>
                  </a:lnTo>
                  <a:lnTo>
                    <a:pt x="270" y="231"/>
                  </a:lnTo>
                  <a:lnTo>
                    <a:pt x="270" y="234"/>
                  </a:lnTo>
                  <a:lnTo>
                    <a:pt x="274" y="234"/>
                  </a:lnTo>
                  <a:lnTo>
                    <a:pt x="276" y="236"/>
                  </a:lnTo>
                  <a:lnTo>
                    <a:pt x="278" y="236"/>
                  </a:lnTo>
                  <a:lnTo>
                    <a:pt x="278" y="236"/>
                  </a:lnTo>
                  <a:lnTo>
                    <a:pt x="278" y="236"/>
                  </a:lnTo>
                  <a:lnTo>
                    <a:pt x="280" y="234"/>
                  </a:lnTo>
                  <a:lnTo>
                    <a:pt x="280" y="234"/>
                  </a:lnTo>
                  <a:lnTo>
                    <a:pt x="282" y="234"/>
                  </a:lnTo>
                  <a:lnTo>
                    <a:pt x="284" y="234"/>
                  </a:lnTo>
                  <a:lnTo>
                    <a:pt x="289" y="234"/>
                  </a:lnTo>
                  <a:lnTo>
                    <a:pt x="295" y="236"/>
                  </a:lnTo>
                  <a:lnTo>
                    <a:pt x="301" y="236"/>
                  </a:lnTo>
                  <a:lnTo>
                    <a:pt x="301" y="236"/>
                  </a:lnTo>
                  <a:lnTo>
                    <a:pt x="303" y="234"/>
                  </a:lnTo>
                  <a:lnTo>
                    <a:pt x="303" y="231"/>
                  </a:lnTo>
                  <a:lnTo>
                    <a:pt x="303" y="231"/>
                  </a:lnTo>
                  <a:lnTo>
                    <a:pt x="305" y="231"/>
                  </a:lnTo>
                  <a:lnTo>
                    <a:pt x="305" y="234"/>
                  </a:lnTo>
                  <a:lnTo>
                    <a:pt x="312" y="236"/>
                  </a:lnTo>
                  <a:lnTo>
                    <a:pt x="314" y="236"/>
                  </a:lnTo>
                  <a:lnTo>
                    <a:pt x="314" y="234"/>
                  </a:lnTo>
                  <a:lnTo>
                    <a:pt x="316" y="234"/>
                  </a:lnTo>
                  <a:lnTo>
                    <a:pt x="316" y="231"/>
                  </a:lnTo>
                  <a:lnTo>
                    <a:pt x="316" y="229"/>
                  </a:lnTo>
                  <a:lnTo>
                    <a:pt x="316" y="229"/>
                  </a:lnTo>
                  <a:lnTo>
                    <a:pt x="316" y="227"/>
                  </a:lnTo>
                  <a:lnTo>
                    <a:pt x="320" y="225"/>
                  </a:lnTo>
                  <a:lnTo>
                    <a:pt x="320" y="223"/>
                  </a:lnTo>
                  <a:lnTo>
                    <a:pt x="320" y="223"/>
                  </a:lnTo>
                  <a:lnTo>
                    <a:pt x="320" y="221"/>
                  </a:lnTo>
                  <a:lnTo>
                    <a:pt x="320" y="221"/>
                  </a:lnTo>
                  <a:lnTo>
                    <a:pt x="316" y="221"/>
                  </a:lnTo>
                  <a:lnTo>
                    <a:pt x="312" y="221"/>
                  </a:lnTo>
                  <a:lnTo>
                    <a:pt x="312" y="219"/>
                  </a:lnTo>
                  <a:lnTo>
                    <a:pt x="309" y="219"/>
                  </a:lnTo>
                  <a:lnTo>
                    <a:pt x="307" y="217"/>
                  </a:lnTo>
                  <a:lnTo>
                    <a:pt x="307" y="217"/>
                  </a:lnTo>
                  <a:lnTo>
                    <a:pt x="305" y="217"/>
                  </a:lnTo>
                  <a:lnTo>
                    <a:pt x="303" y="215"/>
                  </a:lnTo>
                  <a:lnTo>
                    <a:pt x="303" y="213"/>
                  </a:lnTo>
                  <a:lnTo>
                    <a:pt x="303" y="213"/>
                  </a:lnTo>
                  <a:lnTo>
                    <a:pt x="303" y="211"/>
                  </a:lnTo>
                  <a:lnTo>
                    <a:pt x="301" y="211"/>
                  </a:lnTo>
                  <a:lnTo>
                    <a:pt x="301" y="209"/>
                  </a:lnTo>
                  <a:lnTo>
                    <a:pt x="303" y="204"/>
                  </a:lnTo>
                  <a:lnTo>
                    <a:pt x="303" y="202"/>
                  </a:lnTo>
                  <a:lnTo>
                    <a:pt x="303" y="202"/>
                  </a:lnTo>
                  <a:lnTo>
                    <a:pt x="301" y="200"/>
                  </a:lnTo>
                  <a:lnTo>
                    <a:pt x="301" y="198"/>
                  </a:lnTo>
                  <a:lnTo>
                    <a:pt x="299" y="198"/>
                  </a:lnTo>
                  <a:lnTo>
                    <a:pt x="297" y="196"/>
                  </a:lnTo>
                  <a:lnTo>
                    <a:pt x="297" y="198"/>
                  </a:lnTo>
                  <a:lnTo>
                    <a:pt x="295" y="200"/>
                  </a:lnTo>
                  <a:lnTo>
                    <a:pt x="295" y="200"/>
                  </a:lnTo>
                  <a:lnTo>
                    <a:pt x="293" y="198"/>
                  </a:lnTo>
                  <a:lnTo>
                    <a:pt x="293" y="200"/>
                  </a:lnTo>
                  <a:lnTo>
                    <a:pt x="291" y="200"/>
                  </a:lnTo>
                  <a:lnTo>
                    <a:pt x="291" y="200"/>
                  </a:lnTo>
                  <a:lnTo>
                    <a:pt x="291" y="202"/>
                  </a:lnTo>
                  <a:lnTo>
                    <a:pt x="289" y="202"/>
                  </a:lnTo>
                  <a:lnTo>
                    <a:pt x="286" y="202"/>
                  </a:lnTo>
                  <a:lnTo>
                    <a:pt x="282" y="200"/>
                  </a:lnTo>
                  <a:lnTo>
                    <a:pt x="280" y="198"/>
                  </a:lnTo>
                  <a:lnTo>
                    <a:pt x="276" y="198"/>
                  </a:lnTo>
                  <a:lnTo>
                    <a:pt x="274" y="198"/>
                  </a:lnTo>
                  <a:lnTo>
                    <a:pt x="274" y="198"/>
                  </a:lnTo>
                  <a:lnTo>
                    <a:pt x="274" y="196"/>
                  </a:lnTo>
                  <a:lnTo>
                    <a:pt x="270" y="194"/>
                  </a:lnTo>
                  <a:lnTo>
                    <a:pt x="270" y="192"/>
                  </a:lnTo>
                  <a:lnTo>
                    <a:pt x="266" y="190"/>
                  </a:lnTo>
                  <a:lnTo>
                    <a:pt x="264" y="188"/>
                  </a:lnTo>
                  <a:lnTo>
                    <a:pt x="264" y="181"/>
                  </a:lnTo>
                  <a:lnTo>
                    <a:pt x="261" y="177"/>
                  </a:lnTo>
                  <a:lnTo>
                    <a:pt x="253" y="173"/>
                  </a:lnTo>
                  <a:lnTo>
                    <a:pt x="247" y="167"/>
                  </a:lnTo>
                  <a:lnTo>
                    <a:pt x="245" y="165"/>
                  </a:lnTo>
                  <a:lnTo>
                    <a:pt x="241" y="165"/>
                  </a:lnTo>
                  <a:lnTo>
                    <a:pt x="238" y="167"/>
                  </a:lnTo>
                  <a:lnTo>
                    <a:pt x="236" y="167"/>
                  </a:lnTo>
                  <a:lnTo>
                    <a:pt x="234" y="167"/>
                  </a:lnTo>
                  <a:lnTo>
                    <a:pt x="232" y="167"/>
                  </a:lnTo>
                  <a:lnTo>
                    <a:pt x="232" y="165"/>
                  </a:lnTo>
                  <a:lnTo>
                    <a:pt x="232" y="163"/>
                  </a:lnTo>
                  <a:lnTo>
                    <a:pt x="230" y="160"/>
                  </a:lnTo>
                  <a:lnTo>
                    <a:pt x="230" y="160"/>
                  </a:lnTo>
                  <a:lnTo>
                    <a:pt x="230" y="158"/>
                  </a:lnTo>
                  <a:lnTo>
                    <a:pt x="230" y="158"/>
                  </a:lnTo>
                  <a:lnTo>
                    <a:pt x="228" y="152"/>
                  </a:lnTo>
                  <a:lnTo>
                    <a:pt x="228" y="152"/>
                  </a:lnTo>
                  <a:lnTo>
                    <a:pt x="230" y="152"/>
                  </a:lnTo>
                  <a:lnTo>
                    <a:pt x="230" y="150"/>
                  </a:lnTo>
                  <a:lnTo>
                    <a:pt x="232" y="144"/>
                  </a:lnTo>
                  <a:lnTo>
                    <a:pt x="234" y="140"/>
                  </a:lnTo>
                  <a:lnTo>
                    <a:pt x="236" y="138"/>
                  </a:lnTo>
                  <a:lnTo>
                    <a:pt x="236" y="135"/>
                  </a:lnTo>
                  <a:lnTo>
                    <a:pt x="236" y="135"/>
                  </a:lnTo>
                  <a:lnTo>
                    <a:pt x="236" y="135"/>
                  </a:lnTo>
                  <a:lnTo>
                    <a:pt x="236" y="133"/>
                  </a:lnTo>
                  <a:lnTo>
                    <a:pt x="236" y="133"/>
                  </a:lnTo>
                  <a:lnTo>
                    <a:pt x="234" y="133"/>
                  </a:lnTo>
                  <a:lnTo>
                    <a:pt x="236" y="131"/>
                  </a:lnTo>
                  <a:lnTo>
                    <a:pt x="236" y="131"/>
                  </a:lnTo>
                  <a:lnTo>
                    <a:pt x="236" y="127"/>
                  </a:lnTo>
                  <a:lnTo>
                    <a:pt x="238" y="127"/>
                  </a:lnTo>
                  <a:lnTo>
                    <a:pt x="241" y="125"/>
                  </a:lnTo>
                  <a:lnTo>
                    <a:pt x="243" y="123"/>
                  </a:lnTo>
                  <a:lnTo>
                    <a:pt x="243" y="123"/>
                  </a:lnTo>
                  <a:lnTo>
                    <a:pt x="243" y="121"/>
                  </a:lnTo>
                  <a:lnTo>
                    <a:pt x="245" y="121"/>
                  </a:lnTo>
                  <a:lnTo>
                    <a:pt x="247" y="121"/>
                  </a:lnTo>
                  <a:lnTo>
                    <a:pt x="253" y="119"/>
                  </a:lnTo>
                  <a:lnTo>
                    <a:pt x="253" y="119"/>
                  </a:lnTo>
                  <a:lnTo>
                    <a:pt x="255" y="117"/>
                  </a:lnTo>
                  <a:lnTo>
                    <a:pt x="255" y="112"/>
                  </a:lnTo>
                  <a:lnTo>
                    <a:pt x="255" y="110"/>
                  </a:lnTo>
                  <a:lnTo>
                    <a:pt x="257" y="108"/>
                  </a:lnTo>
                  <a:lnTo>
                    <a:pt x="257" y="106"/>
                  </a:lnTo>
                  <a:lnTo>
                    <a:pt x="264" y="104"/>
                  </a:lnTo>
                  <a:lnTo>
                    <a:pt x="264" y="102"/>
                  </a:lnTo>
                  <a:lnTo>
                    <a:pt x="264" y="102"/>
                  </a:lnTo>
                  <a:lnTo>
                    <a:pt x="266" y="102"/>
                  </a:lnTo>
                  <a:lnTo>
                    <a:pt x="266" y="102"/>
                  </a:lnTo>
                  <a:lnTo>
                    <a:pt x="266" y="102"/>
                  </a:lnTo>
                  <a:lnTo>
                    <a:pt x="268" y="102"/>
                  </a:lnTo>
                  <a:lnTo>
                    <a:pt x="268" y="102"/>
                  </a:lnTo>
                  <a:lnTo>
                    <a:pt x="270" y="102"/>
                  </a:lnTo>
                  <a:lnTo>
                    <a:pt x="272" y="102"/>
                  </a:lnTo>
                  <a:lnTo>
                    <a:pt x="272" y="100"/>
                  </a:lnTo>
                  <a:lnTo>
                    <a:pt x="270" y="94"/>
                  </a:lnTo>
                  <a:lnTo>
                    <a:pt x="268" y="92"/>
                  </a:lnTo>
                  <a:lnTo>
                    <a:pt x="266" y="89"/>
                  </a:lnTo>
                  <a:lnTo>
                    <a:pt x="259" y="89"/>
                  </a:lnTo>
                  <a:lnTo>
                    <a:pt x="257" y="87"/>
                  </a:lnTo>
                  <a:lnTo>
                    <a:pt x="255" y="87"/>
                  </a:lnTo>
                  <a:lnTo>
                    <a:pt x="255" y="87"/>
                  </a:lnTo>
                  <a:lnTo>
                    <a:pt x="255" y="92"/>
                  </a:lnTo>
                  <a:lnTo>
                    <a:pt x="255" y="92"/>
                  </a:lnTo>
                  <a:lnTo>
                    <a:pt x="253" y="92"/>
                  </a:lnTo>
                  <a:lnTo>
                    <a:pt x="253" y="89"/>
                  </a:lnTo>
                  <a:lnTo>
                    <a:pt x="253" y="87"/>
                  </a:lnTo>
                  <a:lnTo>
                    <a:pt x="253" y="85"/>
                  </a:lnTo>
                  <a:lnTo>
                    <a:pt x="253" y="85"/>
                  </a:lnTo>
                  <a:lnTo>
                    <a:pt x="255" y="83"/>
                  </a:lnTo>
                  <a:lnTo>
                    <a:pt x="257" y="77"/>
                  </a:lnTo>
                  <a:lnTo>
                    <a:pt x="257" y="75"/>
                  </a:lnTo>
                  <a:lnTo>
                    <a:pt x="259" y="73"/>
                  </a:lnTo>
                  <a:lnTo>
                    <a:pt x="259" y="71"/>
                  </a:lnTo>
                  <a:lnTo>
                    <a:pt x="261" y="73"/>
                  </a:lnTo>
                  <a:lnTo>
                    <a:pt x="261" y="75"/>
                  </a:lnTo>
                  <a:lnTo>
                    <a:pt x="261" y="77"/>
                  </a:lnTo>
                  <a:lnTo>
                    <a:pt x="261" y="79"/>
                  </a:lnTo>
                  <a:lnTo>
                    <a:pt x="264" y="81"/>
                  </a:lnTo>
                  <a:lnTo>
                    <a:pt x="266" y="81"/>
                  </a:lnTo>
                  <a:lnTo>
                    <a:pt x="268" y="83"/>
                  </a:lnTo>
                  <a:lnTo>
                    <a:pt x="270" y="83"/>
                  </a:lnTo>
                  <a:lnTo>
                    <a:pt x="270" y="85"/>
                  </a:lnTo>
                  <a:lnTo>
                    <a:pt x="272" y="85"/>
                  </a:lnTo>
                  <a:lnTo>
                    <a:pt x="272" y="87"/>
                  </a:lnTo>
                  <a:lnTo>
                    <a:pt x="274" y="89"/>
                  </a:lnTo>
                  <a:lnTo>
                    <a:pt x="276" y="89"/>
                  </a:lnTo>
                  <a:lnTo>
                    <a:pt x="278" y="89"/>
                  </a:lnTo>
                  <a:lnTo>
                    <a:pt x="280" y="89"/>
                  </a:lnTo>
                  <a:lnTo>
                    <a:pt x="280" y="89"/>
                  </a:lnTo>
                  <a:lnTo>
                    <a:pt x="282" y="92"/>
                  </a:lnTo>
                  <a:lnTo>
                    <a:pt x="282" y="92"/>
                  </a:lnTo>
                  <a:lnTo>
                    <a:pt x="282" y="94"/>
                  </a:lnTo>
                  <a:lnTo>
                    <a:pt x="284" y="94"/>
                  </a:lnTo>
                  <a:lnTo>
                    <a:pt x="284" y="94"/>
                  </a:lnTo>
                  <a:lnTo>
                    <a:pt x="286" y="96"/>
                  </a:lnTo>
                  <a:lnTo>
                    <a:pt x="286" y="96"/>
                  </a:lnTo>
                  <a:lnTo>
                    <a:pt x="286" y="98"/>
                  </a:lnTo>
                  <a:lnTo>
                    <a:pt x="286" y="98"/>
                  </a:lnTo>
                  <a:lnTo>
                    <a:pt x="289" y="98"/>
                  </a:lnTo>
                  <a:lnTo>
                    <a:pt x="289" y="98"/>
                  </a:lnTo>
                  <a:lnTo>
                    <a:pt x="289" y="100"/>
                  </a:lnTo>
                  <a:lnTo>
                    <a:pt x="289" y="102"/>
                  </a:lnTo>
                  <a:lnTo>
                    <a:pt x="291" y="102"/>
                  </a:lnTo>
                  <a:lnTo>
                    <a:pt x="293" y="104"/>
                  </a:lnTo>
                  <a:lnTo>
                    <a:pt x="293" y="104"/>
                  </a:lnTo>
                  <a:lnTo>
                    <a:pt x="293" y="106"/>
                  </a:lnTo>
                  <a:lnTo>
                    <a:pt x="291" y="108"/>
                  </a:lnTo>
                  <a:lnTo>
                    <a:pt x="286" y="110"/>
                  </a:lnTo>
                  <a:lnTo>
                    <a:pt x="286" y="110"/>
                  </a:lnTo>
                  <a:lnTo>
                    <a:pt x="289" y="112"/>
                  </a:lnTo>
                  <a:lnTo>
                    <a:pt x="297" y="108"/>
                  </a:lnTo>
                  <a:lnTo>
                    <a:pt x="301" y="110"/>
                  </a:lnTo>
                  <a:lnTo>
                    <a:pt x="301" y="112"/>
                  </a:lnTo>
                  <a:lnTo>
                    <a:pt x="301" y="115"/>
                  </a:lnTo>
                  <a:lnTo>
                    <a:pt x="303" y="117"/>
                  </a:lnTo>
                  <a:lnTo>
                    <a:pt x="305" y="117"/>
                  </a:lnTo>
                  <a:lnTo>
                    <a:pt x="305" y="117"/>
                  </a:lnTo>
                  <a:lnTo>
                    <a:pt x="307" y="112"/>
                  </a:lnTo>
                  <a:lnTo>
                    <a:pt x="309" y="110"/>
                  </a:lnTo>
                  <a:lnTo>
                    <a:pt x="312" y="110"/>
                  </a:lnTo>
                  <a:lnTo>
                    <a:pt x="318" y="117"/>
                  </a:lnTo>
                  <a:lnTo>
                    <a:pt x="320" y="117"/>
                  </a:lnTo>
                  <a:lnTo>
                    <a:pt x="324" y="117"/>
                  </a:lnTo>
                  <a:lnTo>
                    <a:pt x="326" y="115"/>
                  </a:lnTo>
                  <a:lnTo>
                    <a:pt x="326" y="112"/>
                  </a:lnTo>
                  <a:lnTo>
                    <a:pt x="324" y="112"/>
                  </a:lnTo>
                  <a:lnTo>
                    <a:pt x="324" y="112"/>
                  </a:lnTo>
                  <a:lnTo>
                    <a:pt x="322" y="110"/>
                  </a:lnTo>
                  <a:lnTo>
                    <a:pt x="324" y="108"/>
                  </a:lnTo>
                  <a:lnTo>
                    <a:pt x="322" y="108"/>
                  </a:lnTo>
                  <a:lnTo>
                    <a:pt x="322" y="110"/>
                  </a:lnTo>
                  <a:lnTo>
                    <a:pt x="320" y="108"/>
                  </a:lnTo>
                  <a:lnTo>
                    <a:pt x="320" y="108"/>
                  </a:lnTo>
                  <a:lnTo>
                    <a:pt x="318" y="104"/>
                  </a:lnTo>
                  <a:lnTo>
                    <a:pt x="316" y="104"/>
                  </a:lnTo>
                  <a:lnTo>
                    <a:pt x="314" y="102"/>
                  </a:lnTo>
                  <a:lnTo>
                    <a:pt x="312" y="100"/>
                  </a:lnTo>
                  <a:lnTo>
                    <a:pt x="312" y="98"/>
                  </a:lnTo>
                  <a:lnTo>
                    <a:pt x="312" y="96"/>
                  </a:lnTo>
                  <a:lnTo>
                    <a:pt x="314" y="94"/>
                  </a:lnTo>
                  <a:lnTo>
                    <a:pt x="314" y="94"/>
                  </a:lnTo>
                  <a:lnTo>
                    <a:pt x="316" y="92"/>
                  </a:lnTo>
                  <a:lnTo>
                    <a:pt x="318" y="94"/>
                  </a:lnTo>
                  <a:lnTo>
                    <a:pt x="318" y="94"/>
                  </a:lnTo>
                  <a:lnTo>
                    <a:pt x="320" y="96"/>
                  </a:lnTo>
                  <a:lnTo>
                    <a:pt x="320" y="96"/>
                  </a:lnTo>
                  <a:lnTo>
                    <a:pt x="322" y="98"/>
                  </a:lnTo>
                  <a:lnTo>
                    <a:pt x="324" y="98"/>
                  </a:lnTo>
                  <a:lnTo>
                    <a:pt x="324" y="98"/>
                  </a:lnTo>
                  <a:lnTo>
                    <a:pt x="326" y="100"/>
                  </a:lnTo>
                  <a:lnTo>
                    <a:pt x="328" y="100"/>
                  </a:lnTo>
                  <a:lnTo>
                    <a:pt x="328" y="102"/>
                  </a:lnTo>
                  <a:lnTo>
                    <a:pt x="328" y="102"/>
                  </a:lnTo>
                  <a:lnTo>
                    <a:pt x="328" y="102"/>
                  </a:lnTo>
                  <a:lnTo>
                    <a:pt x="330" y="104"/>
                  </a:lnTo>
                  <a:lnTo>
                    <a:pt x="332" y="104"/>
                  </a:lnTo>
                  <a:lnTo>
                    <a:pt x="332" y="106"/>
                  </a:lnTo>
                  <a:lnTo>
                    <a:pt x="332" y="106"/>
                  </a:lnTo>
                  <a:lnTo>
                    <a:pt x="332" y="106"/>
                  </a:lnTo>
                  <a:lnTo>
                    <a:pt x="330" y="106"/>
                  </a:lnTo>
                  <a:lnTo>
                    <a:pt x="328" y="106"/>
                  </a:lnTo>
                  <a:lnTo>
                    <a:pt x="328" y="110"/>
                  </a:lnTo>
                  <a:lnTo>
                    <a:pt x="330" y="112"/>
                  </a:lnTo>
                  <a:lnTo>
                    <a:pt x="332" y="115"/>
                  </a:lnTo>
                  <a:lnTo>
                    <a:pt x="332" y="117"/>
                  </a:lnTo>
                  <a:lnTo>
                    <a:pt x="335" y="123"/>
                  </a:lnTo>
                  <a:lnTo>
                    <a:pt x="335" y="125"/>
                  </a:lnTo>
                  <a:lnTo>
                    <a:pt x="335" y="127"/>
                  </a:lnTo>
                  <a:lnTo>
                    <a:pt x="343" y="129"/>
                  </a:lnTo>
                  <a:lnTo>
                    <a:pt x="343" y="131"/>
                  </a:lnTo>
                  <a:lnTo>
                    <a:pt x="345" y="133"/>
                  </a:lnTo>
                  <a:lnTo>
                    <a:pt x="345" y="135"/>
                  </a:lnTo>
                  <a:lnTo>
                    <a:pt x="347" y="135"/>
                  </a:lnTo>
                  <a:lnTo>
                    <a:pt x="349" y="138"/>
                  </a:lnTo>
                  <a:lnTo>
                    <a:pt x="351" y="140"/>
                  </a:lnTo>
                  <a:lnTo>
                    <a:pt x="353" y="142"/>
                  </a:lnTo>
                  <a:lnTo>
                    <a:pt x="355" y="142"/>
                  </a:lnTo>
                  <a:lnTo>
                    <a:pt x="358" y="142"/>
                  </a:lnTo>
                  <a:lnTo>
                    <a:pt x="360" y="142"/>
                  </a:lnTo>
                  <a:lnTo>
                    <a:pt x="362" y="140"/>
                  </a:lnTo>
                  <a:lnTo>
                    <a:pt x="362" y="140"/>
                  </a:lnTo>
                  <a:lnTo>
                    <a:pt x="364" y="142"/>
                  </a:lnTo>
                  <a:lnTo>
                    <a:pt x="364" y="144"/>
                  </a:lnTo>
                  <a:lnTo>
                    <a:pt x="364" y="144"/>
                  </a:lnTo>
                  <a:lnTo>
                    <a:pt x="366" y="144"/>
                  </a:lnTo>
                  <a:lnTo>
                    <a:pt x="366" y="142"/>
                  </a:lnTo>
                  <a:lnTo>
                    <a:pt x="366" y="142"/>
                  </a:lnTo>
                  <a:lnTo>
                    <a:pt x="366" y="142"/>
                  </a:lnTo>
                  <a:lnTo>
                    <a:pt x="366" y="142"/>
                  </a:lnTo>
                  <a:lnTo>
                    <a:pt x="370" y="142"/>
                  </a:lnTo>
                  <a:lnTo>
                    <a:pt x="372" y="142"/>
                  </a:lnTo>
                  <a:lnTo>
                    <a:pt x="372" y="142"/>
                  </a:lnTo>
                  <a:lnTo>
                    <a:pt x="372" y="142"/>
                  </a:lnTo>
                  <a:lnTo>
                    <a:pt x="374" y="146"/>
                  </a:lnTo>
                  <a:lnTo>
                    <a:pt x="374" y="146"/>
                  </a:lnTo>
                  <a:lnTo>
                    <a:pt x="376" y="146"/>
                  </a:lnTo>
                  <a:lnTo>
                    <a:pt x="376" y="146"/>
                  </a:lnTo>
                  <a:lnTo>
                    <a:pt x="378" y="146"/>
                  </a:lnTo>
                  <a:lnTo>
                    <a:pt x="378" y="144"/>
                  </a:lnTo>
                  <a:lnTo>
                    <a:pt x="378" y="142"/>
                  </a:lnTo>
                  <a:lnTo>
                    <a:pt x="378" y="140"/>
                  </a:lnTo>
                  <a:lnTo>
                    <a:pt x="383" y="135"/>
                  </a:lnTo>
                  <a:lnTo>
                    <a:pt x="385" y="133"/>
                  </a:lnTo>
                  <a:lnTo>
                    <a:pt x="383" y="133"/>
                  </a:lnTo>
                  <a:lnTo>
                    <a:pt x="383" y="133"/>
                  </a:lnTo>
                  <a:lnTo>
                    <a:pt x="380" y="133"/>
                  </a:lnTo>
                  <a:lnTo>
                    <a:pt x="380" y="131"/>
                  </a:lnTo>
                  <a:lnTo>
                    <a:pt x="380" y="131"/>
                  </a:lnTo>
                  <a:lnTo>
                    <a:pt x="380" y="129"/>
                  </a:lnTo>
                  <a:lnTo>
                    <a:pt x="383" y="129"/>
                  </a:lnTo>
                  <a:lnTo>
                    <a:pt x="383" y="129"/>
                  </a:lnTo>
                  <a:lnTo>
                    <a:pt x="380" y="129"/>
                  </a:lnTo>
                  <a:lnTo>
                    <a:pt x="380" y="127"/>
                  </a:lnTo>
                  <a:lnTo>
                    <a:pt x="378" y="125"/>
                  </a:lnTo>
                  <a:lnTo>
                    <a:pt x="380" y="125"/>
                  </a:lnTo>
                  <a:lnTo>
                    <a:pt x="380" y="123"/>
                  </a:lnTo>
                  <a:lnTo>
                    <a:pt x="383" y="123"/>
                  </a:lnTo>
                  <a:lnTo>
                    <a:pt x="383" y="123"/>
                  </a:lnTo>
                  <a:lnTo>
                    <a:pt x="385" y="123"/>
                  </a:lnTo>
                  <a:lnTo>
                    <a:pt x="385" y="123"/>
                  </a:lnTo>
                  <a:lnTo>
                    <a:pt x="385" y="121"/>
                  </a:lnTo>
                  <a:lnTo>
                    <a:pt x="383" y="119"/>
                  </a:lnTo>
                  <a:lnTo>
                    <a:pt x="385" y="117"/>
                  </a:lnTo>
                  <a:lnTo>
                    <a:pt x="387" y="117"/>
                  </a:lnTo>
                  <a:lnTo>
                    <a:pt x="389" y="117"/>
                  </a:lnTo>
                  <a:lnTo>
                    <a:pt x="389" y="119"/>
                  </a:lnTo>
                  <a:lnTo>
                    <a:pt x="389" y="121"/>
                  </a:lnTo>
                  <a:lnTo>
                    <a:pt x="391" y="121"/>
                  </a:lnTo>
                  <a:lnTo>
                    <a:pt x="393" y="119"/>
                  </a:lnTo>
                  <a:lnTo>
                    <a:pt x="395" y="119"/>
                  </a:lnTo>
                  <a:lnTo>
                    <a:pt x="397" y="119"/>
                  </a:lnTo>
                  <a:lnTo>
                    <a:pt x="397" y="117"/>
                  </a:lnTo>
                  <a:lnTo>
                    <a:pt x="397" y="117"/>
                  </a:lnTo>
                  <a:lnTo>
                    <a:pt x="397" y="115"/>
                  </a:lnTo>
                  <a:lnTo>
                    <a:pt x="397" y="115"/>
                  </a:lnTo>
                  <a:lnTo>
                    <a:pt x="397" y="115"/>
                  </a:lnTo>
                  <a:lnTo>
                    <a:pt x="397" y="112"/>
                  </a:lnTo>
                  <a:lnTo>
                    <a:pt x="399" y="112"/>
                  </a:lnTo>
                  <a:lnTo>
                    <a:pt x="401" y="108"/>
                  </a:lnTo>
                  <a:lnTo>
                    <a:pt x="401" y="108"/>
                  </a:lnTo>
                  <a:lnTo>
                    <a:pt x="401" y="108"/>
                  </a:lnTo>
                  <a:lnTo>
                    <a:pt x="403" y="106"/>
                  </a:lnTo>
                  <a:lnTo>
                    <a:pt x="406" y="106"/>
                  </a:lnTo>
                  <a:lnTo>
                    <a:pt x="406" y="104"/>
                  </a:lnTo>
                  <a:lnTo>
                    <a:pt x="406" y="104"/>
                  </a:lnTo>
                  <a:lnTo>
                    <a:pt x="406" y="104"/>
                  </a:lnTo>
                  <a:lnTo>
                    <a:pt x="406" y="102"/>
                  </a:lnTo>
                  <a:lnTo>
                    <a:pt x="406" y="102"/>
                  </a:lnTo>
                  <a:lnTo>
                    <a:pt x="406" y="102"/>
                  </a:lnTo>
                  <a:lnTo>
                    <a:pt x="406" y="102"/>
                  </a:lnTo>
                  <a:lnTo>
                    <a:pt x="406" y="100"/>
                  </a:lnTo>
                  <a:lnTo>
                    <a:pt x="408" y="100"/>
                  </a:lnTo>
                  <a:lnTo>
                    <a:pt x="408" y="100"/>
                  </a:lnTo>
                  <a:lnTo>
                    <a:pt x="408" y="100"/>
                  </a:lnTo>
                  <a:lnTo>
                    <a:pt x="408" y="92"/>
                  </a:lnTo>
                  <a:lnTo>
                    <a:pt x="410" y="89"/>
                  </a:lnTo>
                  <a:lnTo>
                    <a:pt x="410" y="85"/>
                  </a:lnTo>
                  <a:lnTo>
                    <a:pt x="410" y="85"/>
                  </a:lnTo>
                  <a:lnTo>
                    <a:pt x="410" y="85"/>
                  </a:lnTo>
                  <a:lnTo>
                    <a:pt x="410" y="85"/>
                  </a:lnTo>
                  <a:lnTo>
                    <a:pt x="412" y="81"/>
                  </a:lnTo>
                  <a:lnTo>
                    <a:pt x="412" y="7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6" name="Freeform 35"/>
            <p:cNvSpPr>
              <a:spLocks/>
            </p:cNvSpPr>
            <p:nvPr/>
          </p:nvSpPr>
          <p:spPr bwMode="auto">
            <a:xfrm>
              <a:off x="4703" y="1158"/>
              <a:ext cx="349" cy="316"/>
            </a:xfrm>
            <a:custGeom>
              <a:avLst/>
              <a:gdLst>
                <a:gd name="T0" fmla="*/ 321 w 349"/>
                <a:gd name="T1" fmla="*/ 123 h 316"/>
                <a:gd name="T2" fmla="*/ 298 w 349"/>
                <a:gd name="T3" fmla="*/ 115 h 316"/>
                <a:gd name="T4" fmla="*/ 267 w 349"/>
                <a:gd name="T5" fmla="*/ 98 h 316"/>
                <a:gd name="T6" fmla="*/ 265 w 349"/>
                <a:gd name="T7" fmla="*/ 88 h 316"/>
                <a:gd name="T8" fmla="*/ 263 w 349"/>
                <a:gd name="T9" fmla="*/ 75 h 316"/>
                <a:gd name="T10" fmla="*/ 240 w 349"/>
                <a:gd name="T11" fmla="*/ 67 h 316"/>
                <a:gd name="T12" fmla="*/ 221 w 349"/>
                <a:gd name="T13" fmla="*/ 54 h 316"/>
                <a:gd name="T14" fmla="*/ 200 w 349"/>
                <a:gd name="T15" fmla="*/ 57 h 316"/>
                <a:gd name="T16" fmla="*/ 194 w 349"/>
                <a:gd name="T17" fmla="*/ 50 h 316"/>
                <a:gd name="T18" fmla="*/ 184 w 349"/>
                <a:gd name="T19" fmla="*/ 42 h 316"/>
                <a:gd name="T20" fmla="*/ 173 w 349"/>
                <a:gd name="T21" fmla="*/ 29 h 316"/>
                <a:gd name="T22" fmla="*/ 167 w 349"/>
                <a:gd name="T23" fmla="*/ 19 h 316"/>
                <a:gd name="T24" fmla="*/ 165 w 349"/>
                <a:gd name="T25" fmla="*/ 11 h 316"/>
                <a:gd name="T26" fmla="*/ 152 w 349"/>
                <a:gd name="T27" fmla="*/ 0 h 316"/>
                <a:gd name="T28" fmla="*/ 135 w 349"/>
                <a:gd name="T29" fmla="*/ 13 h 316"/>
                <a:gd name="T30" fmla="*/ 144 w 349"/>
                <a:gd name="T31" fmla="*/ 34 h 316"/>
                <a:gd name="T32" fmla="*/ 127 w 349"/>
                <a:gd name="T33" fmla="*/ 32 h 316"/>
                <a:gd name="T34" fmla="*/ 110 w 349"/>
                <a:gd name="T35" fmla="*/ 25 h 316"/>
                <a:gd name="T36" fmla="*/ 94 w 349"/>
                <a:gd name="T37" fmla="*/ 25 h 316"/>
                <a:gd name="T38" fmla="*/ 83 w 349"/>
                <a:gd name="T39" fmla="*/ 17 h 316"/>
                <a:gd name="T40" fmla="*/ 62 w 349"/>
                <a:gd name="T41" fmla="*/ 21 h 316"/>
                <a:gd name="T42" fmla="*/ 37 w 349"/>
                <a:gd name="T43" fmla="*/ 32 h 316"/>
                <a:gd name="T44" fmla="*/ 25 w 349"/>
                <a:gd name="T45" fmla="*/ 50 h 316"/>
                <a:gd name="T46" fmla="*/ 19 w 349"/>
                <a:gd name="T47" fmla="*/ 54 h 316"/>
                <a:gd name="T48" fmla="*/ 21 w 349"/>
                <a:gd name="T49" fmla="*/ 67 h 316"/>
                <a:gd name="T50" fmla="*/ 14 w 349"/>
                <a:gd name="T51" fmla="*/ 80 h 316"/>
                <a:gd name="T52" fmla="*/ 21 w 349"/>
                <a:gd name="T53" fmla="*/ 96 h 316"/>
                <a:gd name="T54" fmla="*/ 25 w 349"/>
                <a:gd name="T55" fmla="*/ 105 h 316"/>
                <a:gd name="T56" fmla="*/ 12 w 349"/>
                <a:gd name="T57" fmla="*/ 115 h 316"/>
                <a:gd name="T58" fmla="*/ 2 w 349"/>
                <a:gd name="T59" fmla="*/ 123 h 316"/>
                <a:gd name="T60" fmla="*/ 39 w 349"/>
                <a:gd name="T61" fmla="*/ 142 h 316"/>
                <a:gd name="T62" fmla="*/ 19 w 349"/>
                <a:gd name="T63" fmla="*/ 178 h 316"/>
                <a:gd name="T64" fmla="*/ 39 w 349"/>
                <a:gd name="T65" fmla="*/ 201 h 316"/>
                <a:gd name="T66" fmla="*/ 62 w 349"/>
                <a:gd name="T67" fmla="*/ 203 h 316"/>
                <a:gd name="T68" fmla="*/ 62 w 349"/>
                <a:gd name="T69" fmla="*/ 174 h 316"/>
                <a:gd name="T70" fmla="*/ 81 w 349"/>
                <a:gd name="T71" fmla="*/ 194 h 316"/>
                <a:gd name="T72" fmla="*/ 125 w 349"/>
                <a:gd name="T73" fmla="*/ 232 h 316"/>
                <a:gd name="T74" fmla="*/ 129 w 349"/>
                <a:gd name="T75" fmla="*/ 245 h 316"/>
                <a:gd name="T76" fmla="*/ 123 w 349"/>
                <a:gd name="T77" fmla="*/ 247 h 316"/>
                <a:gd name="T78" fmla="*/ 117 w 349"/>
                <a:gd name="T79" fmla="*/ 249 h 316"/>
                <a:gd name="T80" fmla="*/ 135 w 349"/>
                <a:gd name="T81" fmla="*/ 265 h 316"/>
                <a:gd name="T82" fmla="*/ 158 w 349"/>
                <a:gd name="T83" fmla="*/ 272 h 316"/>
                <a:gd name="T84" fmla="*/ 179 w 349"/>
                <a:gd name="T85" fmla="*/ 288 h 316"/>
                <a:gd name="T86" fmla="*/ 188 w 349"/>
                <a:gd name="T87" fmla="*/ 295 h 316"/>
                <a:gd name="T88" fmla="*/ 207 w 349"/>
                <a:gd name="T89" fmla="*/ 303 h 316"/>
                <a:gd name="T90" fmla="*/ 221 w 349"/>
                <a:gd name="T91" fmla="*/ 299 h 316"/>
                <a:gd name="T92" fmla="*/ 229 w 349"/>
                <a:gd name="T93" fmla="*/ 307 h 316"/>
                <a:gd name="T94" fmla="*/ 236 w 349"/>
                <a:gd name="T95" fmla="*/ 311 h 316"/>
                <a:gd name="T96" fmla="*/ 242 w 349"/>
                <a:gd name="T97" fmla="*/ 316 h 316"/>
                <a:gd name="T98" fmla="*/ 252 w 349"/>
                <a:gd name="T99" fmla="*/ 307 h 316"/>
                <a:gd name="T100" fmla="*/ 252 w 349"/>
                <a:gd name="T101" fmla="*/ 290 h 316"/>
                <a:gd name="T102" fmla="*/ 259 w 349"/>
                <a:gd name="T103" fmla="*/ 272 h 316"/>
                <a:gd name="T104" fmla="*/ 269 w 349"/>
                <a:gd name="T105" fmla="*/ 261 h 316"/>
                <a:gd name="T106" fmla="*/ 273 w 349"/>
                <a:gd name="T107" fmla="*/ 249 h 316"/>
                <a:gd name="T108" fmla="*/ 273 w 349"/>
                <a:gd name="T109" fmla="*/ 232 h 316"/>
                <a:gd name="T110" fmla="*/ 280 w 349"/>
                <a:gd name="T111" fmla="*/ 226 h 316"/>
                <a:gd name="T112" fmla="*/ 282 w 349"/>
                <a:gd name="T113" fmla="*/ 219 h 316"/>
                <a:gd name="T114" fmla="*/ 284 w 349"/>
                <a:gd name="T115" fmla="*/ 196 h 316"/>
                <a:gd name="T116" fmla="*/ 305 w 349"/>
                <a:gd name="T117" fmla="*/ 174 h 316"/>
                <a:gd name="T118" fmla="*/ 323 w 349"/>
                <a:gd name="T119" fmla="*/ 159 h 316"/>
                <a:gd name="T120" fmla="*/ 338 w 349"/>
                <a:gd name="T121" fmla="*/ 14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16">
                  <a:moveTo>
                    <a:pt x="346" y="142"/>
                  </a:moveTo>
                  <a:lnTo>
                    <a:pt x="344" y="138"/>
                  </a:lnTo>
                  <a:lnTo>
                    <a:pt x="342" y="136"/>
                  </a:lnTo>
                  <a:lnTo>
                    <a:pt x="334" y="134"/>
                  </a:lnTo>
                  <a:lnTo>
                    <a:pt x="326" y="132"/>
                  </a:lnTo>
                  <a:lnTo>
                    <a:pt x="323" y="130"/>
                  </a:lnTo>
                  <a:lnTo>
                    <a:pt x="323" y="128"/>
                  </a:lnTo>
                  <a:lnTo>
                    <a:pt x="321" y="123"/>
                  </a:lnTo>
                  <a:lnTo>
                    <a:pt x="319" y="123"/>
                  </a:lnTo>
                  <a:lnTo>
                    <a:pt x="317" y="121"/>
                  </a:lnTo>
                  <a:lnTo>
                    <a:pt x="307" y="115"/>
                  </a:lnTo>
                  <a:lnTo>
                    <a:pt x="305" y="113"/>
                  </a:lnTo>
                  <a:lnTo>
                    <a:pt x="303" y="115"/>
                  </a:lnTo>
                  <a:lnTo>
                    <a:pt x="301" y="115"/>
                  </a:lnTo>
                  <a:lnTo>
                    <a:pt x="301" y="115"/>
                  </a:lnTo>
                  <a:lnTo>
                    <a:pt x="298" y="115"/>
                  </a:lnTo>
                  <a:lnTo>
                    <a:pt x="294" y="113"/>
                  </a:lnTo>
                  <a:lnTo>
                    <a:pt x="290" y="111"/>
                  </a:lnTo>
                  <a:lnTo>
                    <a:pt x="280" y="105"/>
                  </a:lnTo>
                  <a:lnTo>
                    <a:pt x="271" y="103"/>
                  </a:lnTo>
                  <a:lnTo>
                    <a:pt x="269" y="103"/>
                  </a:lnTo>
                  <a:lnTo>
                    <a:pt x="265" y="103"/>
                  </a:lnTo>
                  <a:lnTo>
                    <a:pt x="265" y="100"/>
                  </a:lnTo>
                  <a:lnTo>
                    <a:pt x="267" y="98"/>
                  </a:lnTo>
                  <a:lnTo>
                    <a:pt x="267" y="98"/>
                  </a:lnTo>
                  <a:lnTo>
                    <a:pt x="267" y="94"/>
                  </a:lnTo>
                  <a:lnTo>
                    <a:pt x="265" y="94"/>
                  </a:lnTo>
                  <a:lnTo>
                    <a:pt x="265" y="92"/>
                  </a:lnTo>
                  <a:lnTo>
                    <a:pt x="263" y="90"/>
                  </a:lnTo>
                  <a:lnTo>
                    <a:pt x="263" y="90"/>
                  </a:lnTo>
                  <a:lnTo>
                    <a:pt x="263" y="88"/>
                  </a:lnTo>
                  <a:lnTo>
                    <a:pt x="265" y="88"/>
                  </a:lnTo>
                  <a:lnTo>
                    <a:pt x="265" y="88"/>
                  </a:lnTo>
                  <a:lnTo>
                    <a:pt x="267" y="88"/>
                  </a:lnTo>
                  <a:lnTo>
                    <a:pt x="267" y="88"/>
                  </a:lnTo>
                  <a:lnTo>
                    <a:pt x="269" y="84"/>
                  </a:lnTo>
                  <a:lnTo>
                    <a:pt x="269" y="82"/>
                  </a:lnTo>
                  <a:lnTo>
                    <a:pt x="267" y="82"/>
                  </a:lnTo>
                  <a:lnTo>
                    <a:pt x="263" y="77"/>
                  </a:lnTo>
                  <a:lnTo>
                    <a:pt x="263" y="75"/>
                  </a:lnTo>
                  <a:lnTo>
                    <a:pt x="261" y="75"/>
                  </a:lnTo>
                  <a:lnTo>
                    <a:pt x="257" y="77"/>
                  </a:lnTo>
                  <a:lnTo>
                    <a:pt x="257" y="77"/>
                  </a:lnTo>
                  <a:lnTo>
                    <a:pt x="252" y="77"/>
                  </a:lnTo>
                  <a:lnTo>
                    <a:pt x="250" y="73"/>
                  </a:lnTo>
                  <a:lnTo>
                    <a:pt x="248" y="71"/>
                  </a:lnTo>
                  <a:lnTo>
                    <a:pt x="246" y="69"/>
                  </a:lnTo>
                  <a:lnTo>
                    <a:pt x="240" y="67"/>
                  </a:lnTo>
                  <a:lnTo>
                    <a:pt x="238" y="65"/>
                  </a:lnTo>
                  <a:lnTo>
                    <a:pt x="238" y="65"/>
                  </a:lnTo>
                  <a:lnTo>
                    <a:pt x="236" y="65"/>
                  </a:lnTo>
                  <a:lnTo>
                    <a:pt x="234" y="61"/>
                  </a:lnTo>
                  <a:lnTo>
                    <a:pt x="232" y="59"/>
                  </a:lnTo>
                  <a:lnTo>
                    <a:pt x="232" y="57"/>
                  </a:lnTo>
                  <a:lnTo>
                    <a:pt x="229" y="57"/>
                  </a:lnTo>
                  <a:lnTo>
                    <a:pt x="221" y="54"/>
                  </a:lnTo>
                  <a:lnTo>
                    <a:pt x="219" y="54"/>
                  </a:lnTo>
                  <a:lnTo>
                    <a:pt x="215" y="54"/>
                  </a:lnTo>
                  <a:lnTo>
                    <a:pt x="211" y="54"/>
                  </a:lnTo>
                  <a:lnTo>
                    <a:pt x="209" y="57"/>
                  </a:lnTo>
                  <a:lnTo>
                    <a:pt x="204" y="59"/>
                  </a:lnTo>
                  <a:lnTo>
                    <a:pt x="204" y="59"/>
                  </a:lnTo>
                  <a:lnTo>
                    <a:pt x="202" y="59"/>
                  </a:lnTo>
                  <a:lnTo>
                    <a:pt x="200" y="57"/>
                  </a:lnTo>
                  <a:lnTo>
                    <a:pt x="198" y="57"/>
                  </a:lnTo>
                  <a:lnTo>
                    <a:pt x="196" y="54"/>
                  </a:lnTo>
                  <a:lnTo>
                    <a:pt x="196" y="52"/>
                  </a:lnTo>
                  <a:lnTo>
                    <a:pt x="194" y="52"/>
                  </a:lnTo>
                  <a:lnTo>
                    <a:pt x="194" y="50"/>
                  </a:lnTo>
                  <a:lnTo>
                    <a:pt x="194" y="50"/>
                  </a:lnTo>
                  <a:lnTo>
                    <a:pt x="194" y="50"/>
                  </a:lnTo>
                  <a:lnTo>
                    <a:pt x="194" y="50"/>
                  </a:lnTo>
                  <a:lnTo>
                    <a:pt x="192" y="48"/>
                  </a:lnTo>
                  <a:lnTo>
                    <a:pt x="190" y="48"/>
                  </a:lnTo>
                  <a:lnTo>
                    <a:pt x="188" y="48"/>
                  </a:lnTo>
                  <a:lnTo>
                    <a:pt x="188" y="48"/>
                  </a:lnTo>
                  <a:lnTo>
                    <a:pt x="186" y="48"/>
                  </a:lnTo>
                  <a:lnTo>
                    <a:pt x="186" y="46"/>
                  </a:lnTo>
                  <a:lnTo>
                    <a:pt x="184" y="42"/>
                  </a:lnTo>
                  <a:lnTo>
                    <a:pt x="184" y="42"/>
                  </a:lnTo>
                  <a:lnTo>
                    <a:pt x="184" y="40"/>
                  </a:lnTo>
                  <a:lnTo>
                    <a:pt x="179" y="38"/>
                  </a:lnTo>
                  <a:lnTo>
                    <a:pt x="177" y="38"/>
                  </a:lnTo>
                  <a:lnTo>
                    <a:pt x="175" y="36"/>
                  </a:lnTo>
                  <a:lnTo>
                    <a:pt x="173" y="36"/>
                  </a:lnTo>
                  <a:lnTo>
                    <a:pt x="173" y="34"/>
                  </a:lnTo>
                  <a:lnTo>
                    <a:pt x="173" y="32"/>
                  </a:lnTo>
                  <a:lnTo>
                    <a:pt x="173" y="29"/>
                  </a:lnTo>
                  <a:lnTo>
                    <a:pt x="173" y="25"/>
                  </a:lnTo>
                  <a:lnTo>
                    <a:pt x="171" y="25"/>
                  </a:lnTo>
                  <a:lnTo>
                    <a:pt x="169" y="25"/>
                  </a:lnTo>
                  <a:lnTo>
                    <a:pt x="167" y="23"/>
                  </a:lnTo>
                  <a:lnTo>
                    <a:pt x="167" y="23"/>
                  </a:lnTo>
                  <a:lnTo>
                    <a:pt x="167" y="21"/>
                  </a:lnTo>
                  <a:lnTo>
                    <a:pt x="167" y="21"/>
                  </a:lnTo>
                  <a:lnTo>
                    <a:pt x="167" y="19"/>
                  </a:lnTo>
                  <a:lnTo>
                    <a:pt x="167" y="19"/>
                  </a:lnTo>
                  <a:lnTo>
                    <a:pt x="165" y="17"/>
                  </a:lnTo>
                  <a:lnTo>
                    <a:pt x="165" y="17"/>
                  </a:lnTo>
                  <a:lnTo>
                    <a:pt x="165" y="15"/>
                  </a:lnTo>
                  <a:lnTo>
                    <a:pt x="165" y="15"/>
                  </a:lnTo>
                  <a:lnTo>
                    <a:pt x="165" y="13"/>
                  </a:lnTo>
                  <a:lnTo>
                    <a:pt x="165" y="11"/>
                  </a:lnTo>
                  <a:lnTo>
                    <a:pt x="165" y="11"/>
                  </a:lnTo>
                  <a:lnTo>
                    <a:pt x="163" y="11"/>
                  </a:lnTo>
                  <a:lnTo>
                    <a:pt x="161" y="11"/>
                  </a:lnTo>
                  <a:lnTo>
                    <a:pt x="161" y="9"/>
                  </a:lnTo>
                  <a:lnTo>
                    <a:pt x="161" y="6"/>
                  </a:lnTo>
                  <a:lnTo>
                    <a:pt x="158" y="4"/>
                  </a:lnTo>
                  <a:lnTo>
                    <a:pt x="156" y="2"/>
                  </a:lnTo>
                  <a:lnTo>
                    <a:pt x="152" y="0"/>
                  </a:lnTo>
                  <a:lnTo>
                    <a:pt x="152" y="0"/>
                  </a:lnTo>
                  <a:lnTo>
                    <a:pt x="146" y="0"/>
                  </a:lnTo>
                  <a:lnTo>
                    <a:pt x="144" y="4"/>
                  </a:lnTo>
                  <a:lnTo>
                    <a:pt x="144" y="11"/>
                  </a:lnTo>
                  <a:lnTo>
                    <a:pt x="142" y="13"/>
                  </a:lnTo>
                  <a:lnTo>
                    <a:pt x="142" y="13"/>
                  </a:lnTo>
                  <a:lnTo>
                    <a:pt x="138" y="11"/>
                  </a:lnTo>
                  <a:lnTo>
                    <a:pt x="138" y="9"/>
                  </a:lnTo>
                  <a:lnTo>
                    <a:pt x="135" y="13"/>
                  </a:lnTo>
                  <a:lnTo>
                    <a:pt x="133" y="15"/>
                  </a:lnTo>
                  <a:lnTo>
                    <a:pt x="133" y="15"/>
                  </a:lnTo>
                  <a:lnTo>
                    <a:pt x="135" y="19"/>
                  </a:lnTo>
                  <a:lnTo>
                    <a:pt x="135" y="19"/>
                  </a:lnTo>
                  <a:lnTo>
                    <a:pt x="140" y="23"/>
                  </a:lnTo>
                  <a:lnTo>
                    <a:pt x="142" y="27"/>
                  </a:lnTo>
                  <a:lnTo>
                    <a:pt x="144" y="32"/>
                  </a:lnTo>
                  <a:lnTo>
                    <a:pt x="144" y="34"/>
                  </a:lnTo>
                  <a:lnTo>
                    <a:pt x="144" y="36"/>
                  </a:lnTo>
                  <a:lnTo>
                    <a:pt x="142" y="36"/>
                  </a:lnTo>
                  <a:lnTo>
                    <a:pt x="140" y="38"/>
                  </a:lnTo>
                  <a:lnTo>
                    <a:pt x="138" y="38"/>
                  </a:lnTo>
                  <a:lnTo>
                    <a:pt x="131" y="36"/>
                  </a:lnTo>
                  <a:lnTo>
                    <a:pt x="129" y="36"/>
                  </a:lnTo>
                  <a:lnTo>
                    <a:pt x="129" y="34"/>
                  </a:lnTo>
                  <a:lnTo>
                    <a:pt x="127" y="32"/>
                  </a:lnTo>
                  <a:lnTo>
                    <a:pt x="125" y="27"/>
                  </a:lnTo>
                  <a:lnTo>
                    <a:pt x="125" y="27"/>
                  </a:lnTo>
                  <a:lnTo>
                    <a:pt x="123" y="27"/>
                  </a:lnTo>
                  <a:lnTo>
                    <a:pt x="121" y="27"/>
                  </a:lnTo>
                  <a:lnTo>
                    <a:pt x="117" y="25"/>
                  </a:lnTo>
                  <a:lnTo>
                    <a:pt x="113" y="25"/>
                  </a:lnTo>
                  <a:lnTo>
                    <a:pt x="110" y="25"/>
                  </a:lnTo>
                  <a:lnTo>
                    <a:pt x="110" y="25"/>
                  </a:lnTo>
                  <a:lnTo>
                    <a:pt x="108" y="25"/>
                  </a:lnTo>
                  <a:lnTo>
                    <a:pt x="106" y="25"/>
                  </a:lnTo>
                  <a:lnTo>
                    <a:pt x="104" y="23"/>
                  </a:lnTo>
                  <a:lnTo>
                    <a:pt x="102" y="23"/>
                  </a:lnTo>
                  <a:lnTo>
                    <a:pt x="98" y="25"/>
                  </a:lnTo>
                  <a:lnTo>
                    <a:pt x="96" y="25"/>
                  </a:lnTo>
                  <a:lnTo>
                    <a:pt x="94" y="25"/>
                  </a:lnTo>
                  <a:lnTo>
                    <a:pt x="94" y="25"/>
                  </a:lnTo>
                  <a:lnTo>
                    <a:pt x="92" y="23"/>
                  </a:lnTo>
                  <a:lnTo>
                    <a:pt x="90" y="21"/>
                  </a:lnTo>
                  <a:lnTo>
                    <a:pt x="87" y="19"/>
                  </a:lnTo>
                  <a:lnTo>
                    <a:pt x="87" y="19"/>
                  </a:lnTo>
                  <a:lnTo>
                    <a:pt x="85" y="19"/>
                  </a:lnTo>
                  <a:lnTo>
                    <a:pt x="85" y="19"/>
                  </a:lnTo>
                  <a:lnTo>
                    <a:pt x="83" y="19"/>
                  </a:lnTo>
                  <a:lnTo>
                    <a:pt x="83" y="17"/>
                  </a:lnTo>
                  <a:lnTo>
                    <a:pt x="83" y="17"/>
                  </a:lnTo>
                  <a:lnTo>
                    <a:pt x="81" y="17"/>
                  </a:lnTo>
                  <a:lnTo>
                    <a:pt x="79" y="17"/>
                  </a:lnTo>
                  <a:lnTo>
                    <a:pt x="75" y="17"/>
                  </a:lnTo>
                  <a:lnTo>
                    <a:pt x="75" y="17"/>
                  </a:lnTo>
                  <a:lnTo>
                    <a:pt x="73" y="17"/>
                  </a:lnTo>
                  <a:lnTo>
                    <a:pt x="69" y="21"/>
                  </a:lnTo>
                  <a:lnTo>
                    <a:pt x="62" y="21"/>
                  </a:lnTo>
                  <a:lnTo>
                    <a:pt x="56" y="25"/>
                  </a:lnTo>
                  <a:lnTo>
                    <a:pt x="52" y="29"/>
                  </a:lnTo>
                  <a:lnTo>
                    <a:pt x="48" y="32"/>
                  </a:lnTo>
                  <a:lnTo>
                    <a:pt x="48" y="32"/>
                  </a:lnTo>
                  <a:lnTo>
                    <a:pt x="46" y="32"/>
                  </a:lnTo>
                  <a:lnTo>
                    <a:pt x="39" y="29"/>
                  </a:lnTo>
                  <a:lnTo>
                    <a:pt x="39" y="29"/>
                  </a:lnTo>
                  <a:lnTo>
                    <a:pt x="37" y="32"/>
                  </a:lnTo>
                  <a:lnTo>
                    <a:pt x="37" y="32"/>
                  </a:lnTo>
                  <a:lnTo>
                    <a:pt x="33" y="36"/>
                  </a:lnTo>
                  <a:lnTo>
                    <a:pt x="31" y="40"/>
                  </a:lnTo>
                  <a:lnTo>
                    <a:pt x="25" y="46"/>
                  </a:lnTo>
                  <a:lnTo>
                    <a:pt x="23" y="46"/>
                  </a:lnTo>
                  <a:lnTo>
                    <a:pt x="23" y="48"/>
                  </a:lnTo>
                  <a:lnTo>
                    <a:pt x="25" y="50"/>
                  </a:lnTo>
                  <a:lnTo>
                    <a:pt x="25" y="50"/>
                  </a:lnTo>
                  <a:lnTo>
                    <a:pt x="25" y="52"/>
                  </a:lnTo>
                  <a:lnTo>
                    <a:pt x="23" y="52"/>
                  </a:lnTo>
                  <a:lnTo>
                    <a:pt x="23" y="54"/>
                  </a:lnTo>
                  <a:lnTo>
                    <a:pt x="21" y="54"/>
                  </a:lnTo>
                  <a:lnTo>
                    <a:pt x="21" y="52"/>
                  </a:lnTo>
                  <a:lnTo>
                    <a:pt x="19" y="52"/>
                  </a:lnTo>
                  <a:lnTo>
                    <a:pt x="19" y="54"/>
                  </a:lnTo>
                  <a:lnTo>
                    <a:pt x="19" y="54"/>
                  </a:lnTo>
                  <a:lnTo>
                    <a:pt x="21" y="57"/>
                  </a:lnTo>
                  <a:lnTo>
                    <a:pt x="21" y="59"/>
                  </a:lnTo>
                  <a:lnTo>
                    <a:pt x="23" y="59"/>
                  </a:lnTo>
                  <a:lnTo>
                    <a:pt x="23" y="59"/>
                  </a:lnTo>
                  <a:lnTo>
                    <a:pt x="23" y="61"/>
                  </a:lnTo>
                  <a:lnTo>
                    <a:pt x="23" y="63"/>
                  </a:lnTo>
                  <a:lnTo>
                    <a:pt x="23" y="67"/>
                  </a:lnTo>
                  <a:lnTo>
                    <a:pt x="21" y="67"/>
                  </a:lnTo>
                  <a:lnTo>
                    <a:pt x="21" y="65"/>
                  </a:lnTo>
                  <a:lnTo>
                    <a:pt x="21" y="65"/>
                  </a:lnTo>
                  <a:lnTo>
                    <a:pt x="19" y="65"/>
                  </a:lnTo>
                  <a:lnTo>
                    <a:pt x="19" y="67"/>
                  </a:lnTo>
                  <a:lnTo>
                    <a:pt x="16" y="71"/>
                  </a:lnTo>
                  <a:lnTo>
                    <a:pt x="14" y="75"/>
                  </a:lnTo>
                  <a:lnTo>
                    <a:pt x="14" y="77"/>
                  </a:lnTo>
                  <a:lnTo>
                    <a:pt x="14" y="80"/>
                  </a:lnTo>
                  <a:lnTo>
                    <a:pt x="16" y="82"/>
                  </a:lnTo>
                  <a:lnTo>
                    <a:pt x="19" y="84"/>
                  </a:lnTo>
                  <a:lnTo>
                    <a:pt x="19" y="86"/>
                  </a:lnTo>
                  <a:lnTo>
                    <a:pt x="19" y="88"/>
                  </a:lnTo>
                  <a:lnTo>
                    <a:pt x="21" y="90"/>
                  </a:lnTo>
                  <a:lnTo>
                    <a:pt x="21" y="92"/>
                  </a:lnTo>
                  <a:lnTo>
                    <a:pt x="21" y="94"/>
                  </a:lnTo>
                  <a:lnTo>
                    <a:pt x="21" y="96"/>
                  </a:lnTo>
                  <a:lnTo>
                    <a:pt x="21" y="96"/>
                  </a:lnTo>
                  <a:lnTo>
                    <a:pt x="19" y="98"/>
                  </a:lnTo>
                  <a:lnTo>
                    <a:pt x="19" y="98"/>
                  </a:lnTo>
                  <a:lnTo>
                    <a:pt x="21" y="103"/>
                  </a:lnTo>
                  <a:lnTo>
                    <a:pt x="21" y="103"/>
                  </a:lnTo>
                  <a:lnTo>
                    <a:pt x="23" y="105"/>
                  </a:lnTo>
                  <a:lnTo>
                    <a:pt x="23" y="105"/>
                  </a:lnTo>
                  <a:lnTo>
                    <a:pt x="25" y="105"/>
                  </a:lnTo>
                  <a:lnTo>
                    <a:pt x="25" y="105"/>
                  </a:lnTo>
                  <a:lnTo>
                    <a:pt x="25" y="105"/>
                  </a:lnTo>
                  <a:lnTo>
                    <a:pt x="25" y="107"/>
                  </a:lnTo>
                  <a:lnTo>
                    <a:pt x="25" y="107"/>
                  </a:lnTo>
                  <a:lnTo>
                    <a:pt x="25" y="109"/>
                  </a:lnTo>
                  <a:lnTo>
                    <a:pt x="23" y="109"/>
                  </a:lnTo>
                  <a:lnTo>
                    <a:pt x="21" y="111"/>
                  </a:lnTo>
                  <a:lnTo>
                    <a:pt x="12" y="115"/>
                  </a:lnTo>
                  <a:lnTo>
                    <a:pt x="10" y="117"/>
                  </a:lnTo>
                  <a:lnTo>
                    <a:pt x="8" y="117"/>
                  </a:lnTo>
                  <a:lnTo>
                    <a:pt x="6" y="117"/>
                  </a:lnTo>
                  <a:lnTo>
                    <a:pt x="4" y="117"/>
                  </a:lnTo>
                  <a:lnTo>
                    <a:pt x="2" y="119"/>
                  </a:lnTo>
                  <a:lnTo>
                    <a:pt x="0" y="119"/>
                  </a:lnTo>
                  <a:lnTo>
                    <a:pt x="0" y="121"/>
                  </a:lnTo>
                  <a:lnTo>
                    <a:pt x="2" y="123"/>
                  </a:lnTo>
                  <a:lnTo>
                    <a:pt x="2" y="123"/>
                  </a:lnTo>
                  <a:lnTo>
                    <a:pt x="6" y="121"/>
                  </a:lnTo>
                  <a:lnTo>
                    <a:pt x="8" y="121"/>
                  </a:lnTo>
                  <a:lnTo>
                    <a:pt x="10" y="121"/>
                  </a:lnTo>
                  <a:lnTo>
                    <a:pt x="19" y="130"/>
                  </a:lnTo>
                  <a:lnTo>
                    <a:pt x="25" y="134"/>
                  </a:lnTo>
                  <a:lnTo>
                    <a:pt x="37" y="140"/>
                  </a:lnTo>
                  <a:lnTo>
                    <a:pt x="39" y="142"/>
                  </a:lnTo>
                  <a:lnTo>
                    <a:pt x="37" y="144"/>
                  </a:lnTo>
                  <a:lnTo>
                    <a:pt x="35" y="144"/>
                  </a:lnTo>
                  <a:lnTo>
                    <a:pt x="31" y="148"/>
                  </a:lnTo>
                  <a:lnTo>
                    <a:pt x="27" y="153"/>
                  </a:lnTo>
                  <a:lnTo>
                    <a:pt x="23" y="163"/>
                  </a:lnTo>
                  <a:lnTo>
                    <a:pt x="19" y="171"/>
                  </a:lnTo>
                  <a:lnTo>
                    <a:pt x="19" y="174"/>
                  </a:lnTo>
                  <a:lnTo>
                    <a:pt x="19" y="178"/>
                  </a:lnTo>
                  <a:lnTo>
                    <a:pt x="19" y="182"/>
                  </a:lnTo>
                  <a:lnTo>
                    <a:pt x="19" y="184"/>
                  </a:lnTo>
                  <a:lnTo>
                    <a:pt x="21" y="190"/>
                  </a:lnTo>
                  <a:lnTo>
                    <a:pt x="21" y="196"/>
                  </a:lnTo>
                  <a:lnTo>
                    <a:pt x="23" y="199"/>
                  </a:lnTo>
                  <a:lnTo>
                    <a:pt x="27" y="209"/>
                  </a:lnTo>
                  <a:lnTo>
                    <a:pt x="35" y="203"/>
                  </a:lnTo>
                  <a:lnTo>
                    <a:pt x="39" y="201"/>
                  </a:lnTo>
                  <a:lnTo>
                    <a:pt x="41" y="201"/>
                  </a:lnTo>
                  <a:lnTo>
                    <a:pt x="41" y="201"/>
                  </a:lnTo>
                  <a:lnTo>
                    <a:pt x="48" y="205"/>
                  </a:lnTo>
                  <a:lnTo>
                    <a:pt x="52" y="207"/>
                  </a:lnTo>
                  <a:lnTo>
                    <a:pt x="52" y="209"/>
                  </a:lnTo>
                  <a:lnTo>
                    <a:pt x="54" y="209"/>
                  </a:lnTo>
                  <a:lnTo>
                    <a:pt x="60" y="207"/>
                  </a:lnTo>
                  <a:lnTo>
                    <a:pt x="62" y="203"/>
                  </a:lnTo>
                  <a:lnTo>
                    <a:pt x="64" y="199"/>
                  </a:lnTo>
                  <a:lnTo>
                    <a:pt x="62" y="192"/>
                  </a:lnTo>
                  <a:lnTo>
                    <a:pt x="60" y="182"/>
                  </a:lnTo>
                  <a:lnTo>
                    <a:pt x="60" y="180"/>
                  </a:lnTo>
                  <a:lnTo>
                    <a:pt x="60" y="178"/>
                  </a:lnTo>
                  <a:lnTo>
                    <a:pt x="60" y="176"/>
                  </a:lnTo>
                  <a:lnTo>
                    <a:pt x="60" y="176"/>
                  </a:lnTo>
                  <a:lnTo>
                    <a:pt x="62" y="174"/>
                  </a:lnTo>
                  <a:lnTo>
                    <a:pt x="64" y="174"/>
                  </a:lnTo>
                  <a:lnTo>
                    <a:pt x="64" y="174"/>
                  </a:lnTo>
                  <a:lnTo>
                    <a:pt x="67" y="174"/>
                  </a:lnTo>
                  <a:lnTo>
                    <a:pt x="67" y="176"/>
                  </a:lnTo>
                  <a:lnTo>
                    <a:pt x="73" y="182"/>
                  </a:lnTo>
                  <a:lnTo>
                    <a:pt x="77" y="186"/>
                  </a:lnTo>
                  <a:lnTo>
                    <a:pt x="79" y="192"/>
                  </a:lnTo>
                  <a:lnTo>
                    <a:pt x="81" y="194"/>
                  </a:lnTo>
                  <a:lnTo>
                    <a:pt x="83" y="196"/>
                  </a:lnTo>
                  <a:lnTo>
                    <a:pt x="92" y="201"/>
                  </a:lnTo>
                  <a:lnTo>
                    <a:pt x="96" y="205"/>
                  </a:lnTo>
                  <a:lnTo>
                    <a:pt x="98" y="209"/>
                  </a:lnTo>
                  <a:lnTo>
                    <a:pt x="100" y="213"/>
                  </a:lnTo>
                  <a:lnTo>
                    <a:pt x="104" y="217"/>
                  </a:lnTo>
                  <a:lnTo>
                    <a:pt x="108" y="222"/>
                  </a:lnTo>
                  <a:lnTo>
                    <a:pt x="125" y="232"/>
                  </a:lnTo>
                  <a:lnTo>
                    <a:pt x="129" y="234"/>
                  </a:lnTo>
                  <a:lnTo>
                    <a:pt x="135" y="234"/>
                  </a:lnTo>
                  <a:lnTo>
                    <a:pt x="138" y="236"/>
                  </a:lnTo>
                  <a:lnTo>
                    <a:pt x="138" y="236"/>
                  </a:lnTo>
                  <a:lnTo>
                    <a:pt x="138" y="238"/>
                  </a:lnTo>
                  <a:lnTo>
                    <a:pt x="135" y="240"/>
                  </a:lnTo>
                  <a:lnTo>
                    <a:pt x="131" y="245"/>
                  </a:lnTo>
                  <a:lnTo>
                    <a:pt x="129" y="245"/>
                  </a:lnTo>
                  <a:lnTo>
                    <a:pt x="129" y="245"/>
                  </a:lnTo>
                  <a:lnTo>
                    <a:pt x="127" y="245"/>
                  </a:lnTo>
                  <a:lnTo>
                    <a:pt x="127" y="245"/>
                  </a:lnTo>
                  <a:lnTo>
                    <a:pt x="127" y="245"/>
                  </a:lnTo>
                  <a:lnTo>
                    <a:pt x="125" y="245"/>
                  </a:lnTo>
                  <a:lnTo>
                    <a:pt x="125" y="247"/>
                  </a:lnTo>
                  <a:lnTo>
                    <a:pt x="123" y="249"/>
                  </a:lnTo>
                  <a:lnTo>
                    <a:pt x="123" y="247"/>
                  </a:lnTo>
                  <a:lnTo>
                    <a:pt x="121" y="247"/>
                  </a:lnTo>
                  <a:lnTo>
                    <a:pt x="121" y="247"/>
                  </a:lnTo>
                  <a:lnTo>
                    <a:pt x="121" y="247"/>
                  </a:lnTo>
                  <a:lnTo>
                    <a:pt x="119" y="247"/>
                  </a:lnTo>
                  <a:lnTo>
                    <a:pt x="119" y="249"/>
                  </a:lnTo>
                  <a:lnTo>
                    <a:pt x="117" y="249"/>
                  </a:lnTo>
                  <a:lnTo>
                    <a:pt x="117" y="249"/>
                  </a:lnTo>
                  <a:lnTo>
                    <a:pt x="117" y="249"/>
                  </a:lnTo>
                  <a:lnTo>
                    <a:pt x="117" y="251"/>
                  </a:lnTo>
                  <a:lnTo>
                    <a:pt x="117" y="251"/>
                  </a:lnTo>
                  <a:lnTo>
                    <a:pt x="117" y="251"/>
                  </a:lnTo>
                  <a:lnTo>
                    <a:pt x="117" y="253"/>
                  </a:lnTo>
                  <a:lnTo>
                    <a:pt x="131" y="259"/>
                  </a:lnTo>
                  <a:lnTo>
                    <a:pt x="133" y="261"/>
                  </a:lnTo>
                  <a:lnTo>
                    <a:pt x="135" y="263"/>
                  </a:lnTo>
                  <a:lnTo>
                    <a:pt x="135" y="265"/>
                  </a:lnTo>
                  <a:lnTo>
                    <a:pt x="135" y="272"/>
                  </a:lnTo>
                  <a:lnTo>
                    <a:pt x="140" y="270"/>
                  </a:lnTo>
                  <a:lnTo>
                    <a:pt x="146" y="267"/>
                  </a:lnTo>
                  <a:lnTo>
                    <a:pt x="148" y="267"/>
                  </a:lnTo>
                  <a:lnTo>
                    <a:pt x="150" y="267"/>
                  </a:lnTo>
                  <a:lnTo>
                    <a:pt x="150" y="267"/>
                  </a:lnTo>
                  <a:lnTo>
                    <a:pt x="158" y="272"/>
                  </a:lnTo>
                  <a:lnTo>
                    <a:pt x="158" y="272"/>
                  </a:lnTo>
                  <a:lnTo>
                    <a:pt x="161" y="274"/>
                  </a:lnTo>
                  <a:lnTo>
                    <a:pt x="161" y="274"/>
                  </a:lnTo>
                  <a:lnTo>
                    <a:pt x="161" y="276"/>
                  </a:lnTo>
                  <a:lnTo>
                    <a:pt x="161" y="278"/>
                  </a:lnTo>
                  <a:lnTo>
                    <a:pt x="163" y="278"/>
                  </a:lnTo>
                  <a:lnTo>
                    <a:pt x="175" y="288"/>
                  </a:lnTo>
                  <a:lnTo>
                    <a:pt x="177" y="288"/>
                  </a:lnTo>
                  <a:lnTo>
                    <a:pt x="179" y="288"/>
                  </a:lnTo>
                  <a:lnTo>
                    <a:pt x="181" y="288"/>
                  </a:lnTo>
                  <a:lnTo>
                    <a:pt x="181" y="288"/>
                  </a:lnTo>
                  <a:lnTo>
                    <a:pt x="184" y="288"/>
                  </a:lnTo>
                  <a:lnTo>
                    <a:pt x="184" y="288"/>
                  </a:lnTo>
                  <a:lnTo>
                    <a:pt x="184" y="290"/>
                  </a:lnTo>
                  <a:lnTo>
                    <a:pt x="186" y="293"/>
                  </a:lnTo>
                  <a:lnTo>
                    <a:pt x="186" y="293"/>
                  </a:lnTo>
                  <a:lnTo>
                    <a:pt x="188" y="295"/>
                  </a:lnTo>
                  <a:lnTo>
                    <a:pt x="188" y="299"/>
                  </a:lnTo>
                  <a:lnTo>
                    <a:pt x="190" y="303"/>
                  </a:lnTo>
                  <a:lnTo>
                    <a:pt x="198" y="299"/>
                  </a:lnTo>
                  <a:lnTo>
                    <a:pt x="202" y="299"/>
                  </a:lnTo>
                  <a:lnTo>
                    <a:pt x="202" y="299"/>
                  </a:lnTo>
                  <a:lnTo>
                    <a:pt x="204" y="301"/>
                  </a:lnTo>
                  <a:lnTo>
                    <a:pt x="204" y="303"/>
                  </a:lnTo>
                  <a:lnTo>
                    <a:pt x="207" y="303"/>
                  </a:lnTo>
                  <a:lnTo>
                    <a:pt x="207" y="301"/>
                  </a:lnTo>
                  <a:lnTo>
                    <a:pt x="209" y="301"/>
                  </a:lnTo>
                  <a:lnTo>
                    <a:pt x="217" y="303"/>
                  </a:lnTo>
                  <a:lnTo>
                    <a:pt x="219" y="301"/>
                  </a:lnTo>
                  <a:lnTo>
                    <a:pt x="219" y="301"/>
                  </a:lnTo>
                  <a:lnTo>
                    <a:pt x="219" y="299"/>
                  </a:lnTo>
                  <a:lnTo>
                    <a:pt x="219" y="299"/>
                  </a:lnTo>
                  <a:lnTo>
                    <a:pt x="221" y="299"/>
                  </a:lnTo>
                  <a:lnTo>
                    <a:pt x="223" y="299"/>
                  </a:lnTo>
                  <a:lnTo>
                    <a:pt x="227" y="299"/>
                  </a:lnTo>
                  <a:lnTo>
                    <a:pt x="229" y="301"/>
                  </a:lnTo>
                  <a:lnTo>
                    <a:pt x="229" y="301"/>
                  </a:lnTo>
                  <a:lnTo>
                    <a:pt x="229" y="303"/>
                  </a:lnTo>
                  <a:lnTo>
                    <a:pt x="229" y="305"/>
                  </a:lnTo>
                  <a:lnTo>
                    <a:pt x="229" y="307"/>
                  </a:lnTo>
                  <a:lnTo>
                    <a:pt x="229" y="307"/>
                  </a:lnTo>
                  <a:lnTo>
                    <a:pt x="232" y="307"/>
                  </a:lnTo>
                  <a:lnTo>
                    <a:pt x="234" y="305"/>
                  </a:lnTo>
                  <a:lnTo>
                    <a:pt x="236" y="305"/>
                  </a:lnTo>
                  <a:lnTo>
                    <a:pt x="236" y="307"/>
                  </a:lnTo>
                  <a:lnTo>
                    <a:pt x="236" y="307"/>
                  </a:lnTo>
                  <a:lnTo>
                    <a:pt x="236" y="309"/>
                  </a:lnTo>
                  <a:lnTo>
                    <a:pt x="236" y="309"/>
                  </a:lnTo>
                  <a:lnTo>
                    <a:pt x="236" y="311"/>
                  </a:lnTo>
                  <a:lnTo>
                    <a:pt x="238" y="311"/>
                  </a:lnTo>
                  <a:lnTo>
                    <a:pt x="238" y="309"/>
                  </a:lnTo>
                  <a:lnTo>
                    <a:pt x="240" y="309"/>
                  </a:lnTo>
                  <a:lnTo>
                    <a:pt x="240" y="311"/>
                  </a:lnTo>
                  <a:lnTo>
                    <a:pt x="240" y="311"/>
                  </a:lnTo>
                  <a:lnTo>
                    <a:pt x="240" y="313"/>
                  </a:lnTo>
                  <a:lnTo>
                    <a:pt x="240" y="313"/>
                  </a:lnTo>
                  <a:lnTo>
                    <a:pt x="242" y="316"/>
                  </a:lnTo>
                  <a:lnTo>
                    <a:pt x="244" y="316"/>
                  </a:lnTo>
                  <a:lnTo>
                    <a:pt x="244" y="316"/>
                  </a:lnTo>
                  <a:lnTo>
                    <a:pt x="246" y="316"/>
                  </a:lnTo>
                  <a:lnTo>
                    <a:pt x="248" y="313"/>
                  </a:lnTo>
                  <a:lnTo>
                    <a:pt x="248" y="313"/>
                  </a:lnTo>
                  <a:lnTo>
                    <a:pt x="252" y="311"/>
                  </a:lnTo>
                  <a:lnTo>
                    <a:pt x="252" y="309"/>
                  </a:lnTo>
                  <a:lnTo>
                    <a:pt x="252" y="307"/>
                  </a:lnTo>
                  <a:lnTo>
                    <a:pt x="255" y="305"/>
                  </a:lnTo>
                  <a:lnTo>
                    <a:pt x="252" y="305"/>
                  </a:lnTo>
                  <a:lnTo>
                    <a:pt x="250" y="303"/>
                  </a:lnTo>
                  <a:lnTo>
                    <a:pt x="250" y="299"/>
                  </a:lnTo>
                  <a:lnTo>
                    <a:pt x="250" y="297"/>
                  </a:lnTo>
                  <a:lnTo>
                    <a:pt x="250" y="295"/>
                  </a:lnTo>
                  <a:lnTo>
                    <a:pt x="250" y="293"/>
                  </a:lnTo>
                  <a:lnTo>
                    <a:pt x="252" y="290"/>
                  </a:lnTo>
                  <a:lnTo>
                    <a:pt x="252" y="290"/>
                  </a:lnTo>
                  <a:lnTo>
                    <a:pt x="255" y="288"/>
                  </a:lnTo>
                  <a:lnTo>
                    <a:pt x="257" y="288"/>
                  </a:lnTo>
                  <a:lnTo>
                    <a:pt x="257" y="286"/>
                  </a:lnTo>
                  <a:lnTo>
                    <a:pt x="257" y="286"/>
                  </a:lnTo>
                  <a:lnTo>
                    <a:pt x="257" y="282"/>
                  </a:lnTo>
                  <a:lnTo>
                    <a:pt x="259" y="276"/>
                  </a:lnTo>
                  <a:lnTo>
                    <a:pt x="259" y="272"/>
                  </a:lnTo>
                  <a:lnTo>
                    <a:pt x="263" y="270"/>
                  </a:lnTo>
                  <a:lnTo>
                    <a:pt x="265" y="272"/>
                  </a:lnTo>
                  <a:lnTo>
                    <a:pt x="267" y="272"/>
                  </a:lnTo>
                  <a:lnTo>
                    <a:pt x="269" y="270"/>
                  </a:lnTo>
                  <a:lnTo>
                    <a:pt x="269" y="270"/>
                  </a:lnTo>
                  <a:lnTo>
                    <a:pt x="269" y="267"/>
                  </a:lnTo>
                  <a:lnTo>
                    <a:pt x="267" y="261"/>
                  </a:lnTo>
                  <a:lnTo>
                    <a:pt x="269" y="261"/>
                  </a:lnTo>
                  <a:lnTo>
                    <a:pt x="271" y="259"/>
                  </a:lnTo>
                  <a:lnTo>
                    <a:pt x="271" y="261"/>
                  </a:lnTo>
                  <a:lnTo>
                    <a:pt x="273" y="261"/>
                  </a:lnTo>
                  <a:lnTo>
                    <a:pt x="275" y="253"/>
                  </a:lnTo>
                  <a:lnTo>
                    <a:pt x="275" y="251"/>
                  </a:lnTo>
                  <a:lnTo>
                    <a:pt x="275" y="249"/>
                  </a:lnTo>
                  <a:lnTo>
                    <a:pt x="273" y="249"/>
                  </a:lnTo>
                  <a:lnTo>
                    <a:pt x="273" y="249"/>
                  </a:lnTo>
                  <a:lnTo>
                    <a:pt x="271" y="249"/>
                  </a:lnTo>
                  <a:lnTo>
                    <a:pt x="271" y="247"/>
                  </a:lnTo>
                  <a:lnTo>
                    <a:pt x="271" y="242"/>
                  </a:lnTo>
                  <a:lnTo>
                    <a:pt x="269" y="238"/>
                  </a:lnTo>
                  <a:lnTo>
                    <a:pt x="267" y="236"/>
                  </a:lnTo>
                  <a:lnTo>
                    <a:pt x="269" y="234"/>
                  </a:lnTo>
                  <a:lnTo>
                    <a:pt x="269" y="234"/>
                  </a:lnTo>
                  <a:lnTo>
                    <a:pt x="273" y="232"/>
                  </a:lnTo>
                  <a:lnTo>
                    <a:pt x="273" y="232"/>
                  </a:lnTo>
                  <a:lnTo>
                    <a:pt x="273" y="230"/>
                  </a:lnTo>
                  <a:lnTo>
                    <a:pt x="273" y="230"/>
                  </a:lnTo>
                  <a:lnTo>
                    <a:pt x="275" y="228"/>
                  </a:lnTo>
                  <a:lnTo>
                    <a:pt x="275" y="228"/>
                  </a:lnTo>
                  <a:lnTo>
                    <a:pt x="275" y="228"/>
                  </a:lnTo>
                  <a:lnTo>
                    <a:pt x="278" y="226"/>
                  </a:lnTo>
                  <a:lnTo>
                    <a:pt x="280" y="226"/>
                  </a:lnTo>
                  <a:lnTo>
                    <a:pt x="280" y="224"/>
                  </a:lnTo>
                  <a:lnTo>
                    <a:pt x="280" y="224"/>
                  </a:lnTo>
                  <a:lnTo>
                    <a:pt x="280" y="224"/>
                  </a:lnTo>
                  <a:lnTo>
                    <a:pt x="280" y="222"/>
                  </a:lnTo>
                  <a:lnTo>
                    <a:pt x="280" y="222"/>
                  </a:lnTo>
                  <a:lnTo>
                    <a:pt x="280" y="222"/>
                  </a:lnTo>
                  <a:lnTo>
                    <a:pt x="282" y="219"/>
                  </a:lnTo>
                  <a:lnTo>
                    <a:pt x="282" y="219"/>
                  </a:lnTo>
                  <a:lnTo>
                    <a:pt x="284" y="217"/>
                  </a:lnTo>
                  <a:lnTo>
                    <a:pt x="286" y="215"/>
                  </a:lnTo>
                  <a:lnTo>
                    <a:pt x="286" y="211"/>
                  </a:lnTo>
                  <a:lnTo>
                    <a:pt x="284" y="209"/>
                  </a:lnTo>
                  <a:lnTo>
                    <a:pt x="284" y="207"/>
                  </a:lnTo>
                  <a:lnTo>
                    <a:pt x="282" y="203"/>
                  </a:lnTo>
                  <a:lnTo>
                    <a:pt x="282" y="201"/>
                  </a:lnTo>
                  <a:lnTo>
                    <a:pt x="284" y="196"/>
                  </a:lnTo>
                  <a:lnTo>
                    <a:pt x="286" y="194"/>
                  </a:lnTo>
                  <a:lnTo>
                    <a:pt x="292" y="192"/>
                  </a:lnTo>
                  <a:lnTo>
                    <a:pt x="294" y="190"/>
                  </a:lnTo>
                  <a:lnTo>
                    <a:pt x="301" y="184"/>
                  </a:lnTo>
                  <a:lnTo>
                    <a:pt x="303" y="182"/>
                  </a:lnTo>
                  <a:lnTo>
                    <a:pt x="303" y="178"/>
                  </a:lnTo>
                  <a:lnTo>
                    <a:pt x="305" y="176"/>
                  </a:lnTo>
                  <a:lnTo>
                    <a:pt x="305" y="174"/>
                  </a:lnTo>
                  <a:lnTo>
                    <a:pt x="309" y="174"/>
                  </a:lnTo>
                  <a:lnTo>
                    <a:pt x="311" y="174"/>
                  </a:lnTo>
                  <a:lnTo>
                    <a:pt x="313" y="171"/>
                  </a:lnTo>
                  <a:lnTo>
                    <a:pt x="315" y="169"/>
                  </a:lnTo>
                  <a:lnTo>
                    <a:pt x="319" y="167"/>
                  </a:lnTo>
                  <a:lnTo>
                    <a:pt x="319" y="165"/>
                  </a:lnTo>
                  <a:lnTo>
                    <a:pt x="323" y="161"/>
                  </a:lnTo>
                  <a:lnTo>
                    <a:pt x="323" y="159"/>
                  </a:lnTo>
                  <a:lnTo>
                    <a:pt x="330" y="155"/>
                  </a:lnTo>
                  <a:lnTo>
                    <a:pt x="332" y="153"/>
                  </a:lnTo>
                  <a:lnTo>
                    <a:pt x="332" y="148"/>
                  </a:lnTo>
                  <a:lnTo>
                    <a:pt x="332" y="146"/>
                  </a:lnTo>
                  <a:lnTo>
                    <a:pt x="334" y="144"/>
                  </a:lnTo>
                  <a:lnTo>
                    <a:pt x="336" y="144"/>
                  </a:lnTo>
                  <a:lnTo>
                    <a:pt x="336" y="146"/>
                  </a:lnTo>
                  <a:lnTo>
                    <a:pt x="338" y="148"/>
                  </a:lnTo>
                  <a:lnTo>
                    <a:pt x="340" y="148"/>
                  </a:lnTo>
                  <a:lnTo>
                    <a:pt x="346" y="146"/>
                  </a:lnTo>
                  <a:lnTo>
                    <a:pt x="346" y="146"/>
                  </a:lnTo>
                  <a:lnTo>
                    <a:pt x="349" y="144"/>
                  </a:lnTo>
                  <a:lnTo>
                    <a:pt x="346" y="14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7" name="Freeform 36"/>
            <p:cNvSpPr>
              <a:spLocks/>
            </p:cNvSpPr>
            <p:nvPr/>
          </p:nvSpPr>
          <p:spPr bwMode="auto">
            <a:xfrm>
              <a:off x="4653" y="1279"/>
              <a:ext cx="764" cy="740"/>
            </a:xfrm>
            <a:custGeom>
              <a:avLst/>
              <a:gdLst>
                <a:gd name="T0" fmla="*/ 714 w 764"/>
                <a:gd name="T1" fmla="*/ 497 h 740"/>
                <a:gd name="T2" fmla="*/ 718 w 764"/>
                <a:gd name="T3" fmla="*/ 468 h 740"/>
                <a:gd name="T4" fmla="*/ 695 w 764"/>
                <a:gd name="T5" fmla="*/ 445 h 740"/>
                <a:gd name="T6" fmla="*/ 741 w 764"/>
                <a:gd name="T7" fmla="*/ 431 h 740"/>
                <a:gd name="T8" fmla="*/ 704 w 764"/>
                <a:gd name="T9" fmla="*/ 389 h 740"/>
                <a:gd name="T10" fmla="*/ 668 w 764"/>
                <a:gd name="T11" fmla="*/ 343 h 740"/>
                <a:gd name="T12" fmla="*/ 566 w 764"/>
                <a:gd name="T13" fmla="*/ 314 h 740"/>
                <a:gd name="T14" fmla="*/ 442 w 764"/>
                <a:gd name="T15" fmla="*/ 268 h 740"/>
                <a:gd name="T16" fmla="*/ 388 w 764"/>
                <a:gd name="T17" fmla="*/ 228 h 740"/>
                <a:gd name="T18" fmla="*/ 336 w 764"/>
                <a:gd name="T19" fmla="*/ 207 h 740"/>
                <a:gd name="T20" fmla="*/ 288 w 764"/>
                <a:gd name="T21" fmla="*/ 188 h 740"/>
                <a:gd name="T22" fmla="*/ 238 w 764"/>
                <a:gd name="T23" fmla="*/ 178 h 740"/>
                <a:gd name="T24" fmla="*/ 167 w 764"/>
                <a:gd name="T25" fmla="*/ 128 h 740"/>
                <a:gd name="T26" fmla="*/ 129 w 764"/>
                <a:gd name="T27" fmla="*/ 71 h 740"/>
                <a:gd name="T28" fmla="*/ 69 w 764"/>
                <a:gd name="T29" fmla="*/ 50 h 740"/>
                <a:gd name="T30" fmla="*/ 23 w 764"/>
                <a:gd name="T31" fmla="*/ 44 h 740"/>
                <a:gd name="T32" fmla="*/ 0 w 764"/>
                <a:gd name="T33" fmla="*/ 98 h 740"/>
                <a:gd name="T34" fmla="*/ 6 w 764"/>
                <a:gd name="T35" fmla="*/ 151 h 740"/>
                <a:gd name="T36" fmla="*/ 25 w 764"/>
                <a:gd name="T37" fmla="*/ 211 h 740"/>
                <a:gd name="T38" fmla="*/ 41 w 764"/>
                <a:gd name="T39" fmla="*/ 247 h 740"/>
                <a:gd name="T40" fmla="*/ 41 w 764"/>
                <a:gd name="T41" fmla="*/ 289 h 740"/>
                <a:gd name="T42" fmla="*/ 25 w 764"/>
                <a:gd name="T43" fmla="*/ 322 h 740"/>
                <a:gd name="T44" fmla="*/ 56 w 764"/>
                <a:gd name="T45" fmla="*/ 362 h 740"/>
                <a:gd name="T46" fmla="*/ 56 w 764"/>
                <a:gd name="T47" fmla="*/ 389 h 740"/>
                <a:gd name="T48" fmla="*/ 33 w 764"/>
                <a:gd name="T49" fmla="*/ 418 h 740"/>
                <a:gd name="T50" fmla="*/ 94 w 764"/>
                <a:gd name="T51" fmla="*/ 405 h 740"/>
                <a:gd name="T52" fmla="*/ 114 w 764"/>
                <a:gd name="T53" fmla="*/ 405 h 740"/>
                <a:gd name="T54" fmla="*/ 152 w 764"/>
                <a:gd name="T55" fmla="*/ 420 h 740"/>
                <a:gd name="T56" fmla="*/ 192 w 764"/>
                <a:gd name="T57" fmla="*/ 441 h 740"/>
                <a:gd name="T58" fmla="*/ 188 w 764"/>
                <a:gd name="T59" fmla="*/ 491 h 740"/>
                <a:gd name="T60" fmla="*/ 167 w 764"/>
                <a:gd name="T61" fmla="*/ 547 h 740"/>
                <a:gd name="T62" fmla="*/ 129 w 764"/>
                <a:gd name="T63" fmla="*/ 612 h 740"/>
                <a:gd name="T64" fmla="*/ 119 w 764"/>
                <a:gd name="T65" fmla="*/ 675 h 740"/>
                <a:gd name="T66" fmla="*/ 142 w 764"/>
                <a:gd name="T67" fmla="*/ 683 h 740"/>
                <a:gd name="T68" fmla="*/ 194 w 764"/>
                <a:gd name="T69" fmla="*/ 677 h 740"/>
                <a:gd name="T70" fmla="*/ 169 w 764"/>
                <a:gd name="T71" fmla="*/ 650 h 740"/>
                <a:gd name="T72" fmla="*/ 152 w 764"/>
                <a:gd name="T73" fmla="*/ 575 h 740"/>
                <a:gd name="T74" fmla="*/ 169 w 764"/>
                <a:gd name="T75" fmla="*/ 562 h 740"/>
                <a:gd name="T76" fmla="*/ 185 w 764"/>
                <a:gd name="T77" fmla="*/ 568 h 740"/>
                <a:gd name="T78" fmla="*/ 190 w 764"/>
                <a:gd name="T79" fmla="*/ 593 h 740"/>
                <a:gd name="T80" fmla="*/ 206 w 764"/>
                <a:gd name="T81" fmla="*/ 602 h 740"/>
                <a:gd name="T82" fmla="*/ 225 w 764"/>
                <a:gd name="T83" fmla="*/ 585 h 740"/>
                <a:gd name="T84" fmla="*/ 229 w 764"/>
                <a:gd name="T85" fmla="*/ 606 h 740"/>
                <a:gd name="T86" fmla="*/ 254 w 764"/>
                <a:gd name="T87" fmla="*/ 600 h 740"/>
                <a:gd name="T88" fmla="*/ 296 w 764"/>
                <a:gd name="T89" fmla="*/ 583 h 740"/>
                <a:gd name="T90" fmla="*/ 334 w 764"/>
                <a:gd name="T91" fmla="*/ 591 h 740"/>
                <a:gd name="T92" fmla="*/ 323 w 764"/>
                <a:gd name="T93" fmla="*/ 608 h 740"/>
                <a:gd name="T94" fmla="*/ 348 w 764"/>
                <a:gd name="T95" fmla="*/ 612 h 740"/>
                <a:gd name="T96" fmla="*/ 363 w 764"/>
                <a:gd name="T97" fmla="*/ 610 h 740"/>
                <a:gd name="T98" fmla="*/ 384 w 764"/>
                <a:gd name="T99" fmla="*/ 595 h 740"/>
                <a:gd name="T100" fmla="*/ 394 w 764"/>
                <a:gd name="T101" fmla="*/ 623 h 740"/>
                <a:gd name="T102" fmla="*/ 422 w 764"/>
                <a:gd name="T103" fmla="*/ 600 h 740"/>
                <a:gd name="T104" fmla="*/ 455 w 764"/>
                <a:gd name="T105" fmla="*/ 602 h 740"/>
                <a:gd name="T106" fmla="*/ 486 w 764"/>
                <a:gd name="T107" fmla="*/ 621 h 740"/>
                <a:gd name="T108" fmla="*/ 520 w 764"/>
                <a:gd name="T109" fmla="*/ 644 h 740"/>
                <a:gd name="T110" fmla="*/ 543 w 764"/>
                <a:gd name="T111" fmla="*/ 656 h 740"/>
                <a:gd name="T112" fmla="*/ 580 w 764"/>
                <a:gd name="T113" fmla="*/ 666 h 740"/>
                <a:gd name="T114" fmla="*/ 572 w 764"/>
                <a:gd name="T115" fmla="*/ 717 h 740"/>
                <a:gd name="T116" fmla="*/ 626 w 764"/>
                <a:gd name="T117" fmla="*/ 725 h 740"/>
                <a:gd name="T118" fmla="*/ 641 w 764"/>
                <a:gd name="T119" fmla="*/ 673 h 740"/>
                <a:gd name="T120" fmla="*/ 637 w 764"/>
                <a:gd name="T121" fmla="*/ 627 h 740"/>
                <a:gd name="T122" fmla="*/ 693 w 764"/>
                <a:gd name="T123" fmla="*/ 556 h 740"/>
                <a:gd name="T124" fmla="*/ 735 w 764"/>
                <a:gd name="T125" fmla="*/ 541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740">
                  <a:moveTo>
                    <a:pt x="764" y="531"/>
                  </a:moveTo>
                  <a:lnTo>
                    <a:pt x="762" y="529"/>
                  </a:lnTo>
                  <a:lnTo>
                    <a:pt x="762" y="529"/>
                  </a:lnTo>
                  <a:lnTo>
                    <a:pt x="756" y="522"/>
                  </a:lnTo>
                  <a:lnTo>
                    <a:pt x="754" y="520"/>
                  </a:lnTo>
                  <a:lnTo>
                    <a:pt x="752" y="520"/>
                  </a:lnTo>
                  <a:lnTo>
                    <a:pt x="750" y="520"/>
                  </a:lnTo>
                  <a:lnTo>
                    <a:pt x="747" y="520"/>
                  </a:lnTo>
                  <a:lnTo>
                    <a:pt x="743" y="518"/>
                  </a:lnTo>
                  <a:lnTo>
                    <a:pt x="743" y="518"/>
                  </a:lnTo>
                  <a:lnTo>
                    <a:pt x="743" y="516"/>
                  </a:lnTo>
                  <a:lnTo>
                    <a:pt x="741" y="514"/>
                  </a:lnTo>
                  <a:lnTo>
                    <a:pt x="739" y="514"/>
                  </a:lnTo>
                  <a:lnTo>
                    <a:pt x="739" y="512"/>
                  </a:lnTo>
                  <a:lnTo>
                    <a:pt x="737" y="512"/>
                  </a:lnTo>
                  <a:lnTo>
                    <a:pt x="735" y="512"/>
                  </a:lnTo>
                  <a:lnTo>
                    <a:pt x="731" y="514"/>
                  </a:lnTo>
                  <a:lnTo>
                    <a:pt x="729" y="514"/>
                  </a:lnTo>
                  <a:lnTo>
                    <a:pt x="729" y="514"/>
                  </a:lnTo>
                  <a:lnTo>
                    <a:pt x="727" y="512"/>
                  </a:lnTo>
                  <a:lnTo>
                    <a:pt x="724" y="512"/>
                  </a:lnTo>
                  <a:lnTo>
                    <a:pt x="724" y="510"/>
                  </a:lnTo>
                  <a:lnTo>
                    <a:pt x="724" y="510"/>
                  </a:lnTo>
                  <a:lnTo>
                    <a:pt x="722" y="506"/>
                  </a:lnTo>
                  <a:lnTo>
                    <a:pt x="722" y="504"/>
                  </a:lnTo>
                  <a:lnTo>
                    <a:pt x="720" y="504"/>
                  </a:lnTo>
                  <a:lnTo>
                    <a:pt x="720" y="504"/>
                  </a:lnTo>
                  <a:lnTo>
                    <a:pt x="718" y="504"/>
                  </a:lnTo>
                  <a:lnTo>
                    <a:pt x="718" y="502"/>
                  </a:lnTo>
                  <a:lnTo>
                    <a:pt x="718" y="499"/>
                  </a:lnTo>
                  <a:lnTo>
                    <a:pt x="716" y="499"/>
                  </a:lnTo>
                  <a:lnTo>
                    <a:pt x="716" y="497"/>
                  </a:lnTo>
                  <a:lnTo>
                    <a:pt x="714" y="497"/>
                  </a:lnTo>
                  <a:lnTo>
                    <a:pt x="712" y="495"/>
                  </a:lnTo>
                  <a:lnTo>
                    <a:pt x="712" y="495"/>
                  </a:lnTo>
                  <a:lnTo>
                    <a:pt x="710" y="495"/>
                  </a:lnTo>
                  <a:lnTo>
                    <a:pt x="708" y="495"/>
                  </a:lnTo>
                  <a:lnTo>
                    <a:pt x="708" y="495"/>
                  </a:lnTo>
                  <a:lnTo>
                    <a:pt x="706" y="487"/>
                  </a:lnTo>
                  <a:lnTo>
                    <a:pt x="704" y="485"/>
                  </a:lnTo>
                  <a:lnTo>
                    <a:pt x="701" y="483"/>
                  </a:lnTo>
                  <a:lnTo>
                    <a:pt x="699" y="483"/>
                  </a:lnTo>
                  <a:lnTo>
                    <a:pt x="699" y="481"/>
                  </a:lnTo>
                  <a:lnTo>
                    <a:pt x="699" y="481"/>
                  </a:lnTo>
                  <a:lnTo>
                    <a:pt x="699" y="479"/>
                  </a:lnTo>
                  <a:lnTo>
                    <a:pt x="701" y="479"/>
                  </a:lnTo>
                  <a:lnTo>
                    <a:pt x="701" y="479"/>
                  </a:lnTo>
                  <a:lnTo>
                    <a:pt x="701" y="479"/>
                  </a:lnTo>
                  <a:lnTo>
                    <a:pt x="701" y="479"/>
                  </a:lnTo>
                  <a:lnTo>
                    <a:pt x="704" y="476"/>
                  </a:lnTo>
                  <a:lnTo>
                    <a:pt x="710" y="476"/>
                  </a:lnTo>
                  <a:lnTo>
                    <a:pt x="710" y="476"/>
                  </a:lnTo>
                  <a:lnTo>
                    <a:pt x="712" y="476"/>
                  </a:lnTo>
                  <a:lnTo>
                    <a:pt x="712" y="474"/>
                  </a:lnTo>
                  <a:lnTo>
                    <a:pt x="712" y="474"/>
                  </a:lnTo>
                  <a:lnTo>
                    <a:pt x="714" y="474"/>
                  </a:lnTo>
                  <a:lnTo>
                    <a:pt x="714" y="474"/>
                  </a:lnTo>
                  <a:lnTo>
                    <a:pt x="716" y="474"/>
                  </a:lnTo>
                  <a:lnTo>
                    <a:pt x="716" y="474"/>
                  </a:lnTo>
                  <a:lnTo>
                    <a:pt x="718" y="474"/>
                  </a:lnTo>
                  <a:lnTo>
                    <a:pt x="720" y="474"/>
                  </a:lnTo>
                  <a:lnTo>
                    <a:pt x="720" y="474"/>
                  </a:lnTo>
                  <a:lnTo>
                    <a:pt x="720" y="472"/>
                  </a:lnTo>
                  <a:lnTo>
                    <a:pt x="718" y="470"/>
                  </a:lnTo>
                  <a:lnTo>
                    <a:pt x="718" y="468"/>
                  </a:lnTo>
                  <a:lnTo>
                    <a:pt x="718" y="468"/>
                  </a:lnTo>
                  <a:lnTo>
                    <a:pt x="718" y="468"/>
                  </a:lnTo>
                  <a:lnTo>
                    <a:pt x="720" y="464"/>
                  </a:lnTo>
                  <a:lnTo>
                    <a:pt x="720" y="462"/>
                  </a:lnTo>
                  <a:lnTo>
                    <a:pt x="720" y="462"/>
                  </a:lnTo>
                  <a:lnTo>
                    <a:pt x="720" y="462"/>
                  </a:lnTo>
                  <a:lnTo>
                    <a:pt x="718" y="460"/>
                  </a:lnTo>
                  <a:lnTo>
                    <a:pt x="712" y="460"/>
                  </a:lnTo>
                  <a:lnTo>
                    <a:pt x="710" y="458"/>
                  </a:lnTo>
                  <a:lnTo>
                    <a:pt x="708" y="458"/>
                  </a:lnTo>
                  <a:lnTo>
                    <a:pt x="706" y="453"/>
                  </a:lnTo>
                  <a:lnTo>
                    <a:pt x="704" y="453"/>
                  </a:lnTo>
                  <a:lnTo>
                    <a:pt x="704" y="453"/>
                  </a:lnTo>
                  <a:lnTo>
                    <a:pt x="701" y="453"/>
                  </a:lnTo>
                  <a:lnTo>
                    <a:pt x="701" y="453"/>
                  </a:lnTo>
                  <a:lnTo>
                    <a:pt x="701" y="453"/>
                  </a:lnTo>
                  <a:lnTo>
                    <a:pt x="701" y="453"/>
                  </a:lnTo>
                  <a:lnTo>
                    <a:pt x="699" y="453"/>
                  </a:lnTo>
                  <a:lnTo>
                    <a:pt x="699" y="456"/>
                  </a:lnTo>
                  <a:lnTo>
                    <a:pt x="697" y="456"/>
                  </a:lnTo>
                  <a:lnTo>
                    <a:pt x="697" y="456"/>
                  </a:lnTo>
                  <a:lnTo>
                    <a:pt x="695" y="453"/>
                  </a:lnTo>
                  <a:lnTo>
                    <a:pt x="693" y="453"/>
                  </a:lnTo>
                  <a:lnTo>
                    <a:pt x="693" y="453"/>
                  </a:lnTo>
                  <a:lnTo>
                    <a:pt x="693" y="451"/>
                  </a:lnTo>
                  <a:lnTo>
                    <a:pt x="693" y="449"/>
                  </a:lnTo>
                  <a:lnTo>
                    <a:pt x="693" y="449"/>
                  </a:lnTo>
                  <a:lnTo>
                    <a:pt x="693" y="445"/>
                  </a:lnTo>
                  <a:lnTo>
                    <a:pt x="693" y="445"/>
                  </a:lnTo>
                  <a:lnTo>
                    <a:pt x="693" y="445"/>
                  </a:lnTo>
                  <a:lnTo>
                    <a:pt x="695" y="443"/>
                  </a:lnTo>
                  <a:lnTo>
                    <a:pt x="695" y="443"/>
                  </a:lnTo>
                  <a:lnTo>
                    <a:pt x="695" y="443"/>
                  </a:lnTo>
                  <a:lnTo>
                    <a:pt x="695" y="445"/>
                  </a:lnTo>
                  <a:lnTo>
                    <a:pt x="695" y="445"/>
                  </a:lnTo>
                  <a:lnTo>
                    <a:pt x="697" y="445"/>
                  </a:lnTo>
                  <a:lnTo>
                    <a:pt x="697" y="447"/>
                  </a:lnTo>
                  <a:lnTo>
                    <a:pt x="697" y="447"/>
                  </a:lnTo>
                  <a:lnTo>
                    <a:pt x="697" y="447"/>
                  </a:lnTo>
                  <a:lnTo>
                    <a:pt x="697" y="447"/>
                  </a:lnTo>
                  <a:lnTo>
                    <a:pt x="697" y="447"/>
                  </a:lnTo>
                  <a:lnTo>
                    <a:pt x="697" y="447"/>
                  </a:lnTo>
                  <a:lnTo>
                    <a:pt x="699" y="445"/>
                  </a:lnTo>
                  <a:lnTo>
                    <a:pt x="699" y="445"/>
                  </a:lnTo>
                  <a:lnTo>
                    <a:pt x="699" y="445"/>
                  </a:lnTo>
                  <a:lnTo>
                    <a:pt x="701" y="445"/>
                  </a:lnTo>
                  <a:lnTo>
                    <a:pt x="706" y="443"/>
                  </a:lnTo>
                  <a:lnTo>
                    <a:pt x="706" y="443"/>
                  </a:lnTo>
                  <a:lnTo>
                    <a:pt x="706" y="443"/>
                  </a:lnTo>
                  <a:lnTo>
                    <a:pt x="708" y="441"/>
                  </a:lnTo>
                  <a:lnTo>
                    <a:pt x="708" y="441"/>
                  </a:lnTo>
                  <a:lnTo>
                    <a:pt x="708" y="439"/>
                  </a:lnTo>
                  <a:lnTo>
                    <a:pt x="710" y="435"/>
                  </a:lnTo>
                  <a:lnTo>
                    <a:pt x="710" y="435"/>
                  </a:lnTo>
                  <a:lnTo>
                    <a:pt x="710" y="433"/>
                  </a:lnTo>
                  <a:lnTo>
                    <a:pt x="712" y="433"/>
                  </a:lnTo>
                  <a:lnTo>
                    <a:pt x="712" y="433"/>
                  </a:lnTo>
                  <a:lnTo>
                    <a:pt x="716" y="433"/>
                  </a:lnTo>
                  <a:lnTo>
                    <a:pt x="716" y="433"/>
                  </a:lnTo>
                  <a:lnTo>
                    <a:pt x="718" y="433"/>
                  </a:lnTo>
                  <a:lnTo>
                    <a:pt x="720" y="433"/>
                  </a:lnTo>
                  <a:lnTo>
                    <a:pt x="724" y="435"/>
                  </a:lnTo>
                  <a:lnTo>
                    <a:pt x="739" y="433"/>
                  </a:lnTo>
                  <a:lnTo>
                    <a:pt x="741" y="433"/>
                  </a:lnTo>
                  <a:lnTo>
                    <a:pt x="741" y="433"/>
                  </a:lnTo>
                  <a:lnTo>
                    <a:pt x="741" y="431"/>
                  </a:lnTo>
                  <a:lnTo>
                    <a:pt x="741" y="431"/>
                  </a:lnTo>
                  <a:lnTo>
                    <a:pt x="739" y="431"/>
                  </a:lnTo>
                  <a:lnTo>
                    <a:pt x="733" y="422"/>
                  </a:lnTo>
                  <a:lnTo>
                    <a:pt x="731" y="422"/>
                  </a:lnTo>
                  <a:lnTo>
                    <a:pt x="731" y="420"/>
                  </a:lnTo>
                  <a:lnTo>
                    <a:pt x="729" y="420"/>
                  </a:lnTo>
                  <a:lnTo>
                    <a:pt x="727" y="420"/>
                  </a:lnTo>
                  <a:lnTo>
                    <a:pt x="727" y="420"/>
                  </a:lnTo>
                  <a:lnTo>
                    <a:pt x="727" y="420"/>
                  </a:lnTo>
                  <a:lnTo>
                    <a:pt x="727" y="418"/>
                  </a:lnTo>
                  <a:lnTo>
                    <a:pt x="727" y="414"/>
                  </a:lnTo>
                  <a:lnTo>
                    <a:pt x="727" y="412"/>
                  </a:lnTo>
                  <a:lnTo>
                    <a:pt x="727" y="410"/>
                  </a:lnTo>
                  <a:lnTo>
                    <a:pt x="727" y="408"/>
                  </a:lnTo>
                  <a:lnTo>
                    <a:pt x="724" y="405"/>
                  </a:lnTo>
                  <a:lnTo>
                    <a:pt x="724" y="405"/>
                  </a:lnTo>
                  <a:lnTo>
                    <a:pt x="722" y="405"/>
                  </a:lnTo>
                  <a:lnTo>
                    <a:pt x="722" y="405"/>
                  </a:lnTo>
                  <a:lnTo>
                    <a:pt x="720" y="405"/>
                  </a:lnTo>
                  <a:lnTo>
                    <a:pt x="720" y="405"/>
                  </a:lnTo>
                  <a:lnTo>
                    <a:pt x="720" y="405"/>
                  </a:lnTo>
                  <a:lnTo>
                    <a:pt x="718" y="405"/>
                  </a:lnTo>
                  <a:lnTo>
                    <a:pt x="718" y="408"/>
                  </a:lnTo>
                  <a:lnTo>
                    <a:pt x="718" y="408"/>
                  </a:lnTo>
                  <a:lnTo>
                    <a:pt x="716" y="408"/>
                  </a:lnTo>
                  <a:lnTo>
                    <a:pt x="714" y="405"/>
                  </a:lnTo>
                  <a:lnTo>
                    <a:pt x="712" y="403"/>
                  </a:lnTo>
                  <a:lnTo>
                    <a:pt x="712" y="403"/>
                  </a:lnTo>
                  <a:lnTo>
                    <a:pt x="710" y="403"/>
                  </a:lnTo>
                  <a:lnTo>
                    <a:pt x="708" y="401"/>
                  </a:lnTo>
                  <a:lnTo>
                    <a:pt x="708" y="399"/>
                  </a:lnTo>
                  <a:lnTo>
                    <a:pt x="704" y="393"/>
                  </a:lnTo>
                  <a:lnTo>
                    <a:pt x="704" y="393"/>
                  </a:lnTo>
                  <a:lnTo>
                    <a:pt x="704" y="389"/>
                  </a:lnTo>
                  <a:lnTo>
                    <a:pt x="704" y="389"/>
                  </a:lnTo>
                  <a:lnTo>
                    <a:pt x="704" y="387"/>
                  </a:lnTo>
                  <a:lnTo>
                    <a:pt x="704" y="385"/>
                  </a:lnTo>
                  <a:lnTo>
                    <a:pt x="701" y="385"/>
                  </a:lnTo>
                  <a:lnTo>
                    <a:pt x="699" y="382"/>
                  </a:lnTo>
                  <a:lnTo>
                    <a:pt x="699" y="380"/>
                  </a:lnTo>
                  <a:lnTo>
                    <a:pt x="699" y="378"/>
                  </a:lnTo>
                  <a:lnTo>
                    <a:pt x="695" y="376"/>
                  </a:lnTo>
                  <a:lnTo>
                    <a:pt x="695" y="376"/>
                  </a:lnTo>
                  <a:lnTo>
                    <a:pt x="695" y="374"/>
                  </a:lnTo>
                  <a:lnTo>
                    <a:pt x="695" y="372"/>
                  </a:lnTo>
                  <a:lnTo>
                    <a:pt x="695" y="370"/>
                  </a:lnTo>
                  <a:lnTo>
                    <a:pt x="695" y="368"/>
                  </a:lnTo>
                  <a:lnTo>
                    <a:pt x="693" y="366"/>
                  </a:lnTo>
                  <a:lnTo>
                    <a:pt x="693" y="366"/>
                  </a:lnTo>
                  <a:lnTo>
                    <a:pt x="693" y="364"/>
                  </a:lnTo>
                  <a:lnTo>
                    <a:pt x="691" y="364"/>
                  </a:lnTo>
                  <a:lnTo>
                    <a:pt x="691" y="362"/>
                  </a:lnTo>
                  <a:lnTo>
                    <a:pt x="689" y="362"/>
                  </a:lnTo>
                  <a:lnTo>
                    <a:pt x="689" y="360"/>
                  </a:lnTo>
                  <a:lnTo>
                    <a:pt x="691" y="357"/>
                  </a:lnTo>
                  <a:lnTo>
                    <a:pt x="691" y="355"/>
                  </a:lnTo>
                  <a:lnTo>
                    <a:pt x="691" y="355"/>
                  </a:lnTo>
                  <a:lnTo>
                    <a:pt x="689" y="355"/>
                  </a:lnTo>
                  <a:lnTo>
                    <a:pt x="687" y="355"/>
                  </a:lnTo>
                  <a:lnTo>
                    <a:pt x="687" y="355"/>
                  </a:lnTo>
                  <a:lnTo>
                    <a:pt x="687" y="355"/>
                  </a:lnTo>
                  <a:lnTo>
                    <a:pt x="687" y="355"/>
                  </a:lnTo>
                  <a:lnTo>
                    <a:pt x="687" y="353"/>
                  </a:lnTo>
                  <a:lnTo>
                    <a:pt x="687" y="353"/>
                  </a:lnTo>
                  <a:lnTo>
                    <a:pt x="687" y="353"/>
                  </a:lnTo>
                  <a:lnTo>
                    <a:pt x="681" y="351"/>
                  </a:lnTo>
                  <a:lnTo>
                    <a:pt x="668" y="343"/>
                  </a:lnTo>
                  <a:lnTo>
                    <a:pt x="660" y="341"/>
                  </a:lnTo>
                  <a:lnTo>
                    <a:pt x="649" y="339"/>
                  </a:lnTo>
                  <a:lnTo>
                    <a:pt x="639" y="339"/>
                  </a:lnTo>
                  <a:lnTo>
                    <a:pt x="637" y="341"/>
                  </a:lnTo>
                  <a:lnTo>
                    <a:pt x="637" y="341"/>
                  </a:lnTo>
                  <a:lnTo>
                    <a:pt x="637" y="343"/>
                  </a:lnTo>
                  <a:lnTo>
                    <a:pt x="637" y="345"/>
                  </a:lnTo>
                  <a:lnTo>
                    <a:pt x="637" y="347"/>
                  </a:lnTo>
                  <a:lnTo>
                    <a:pt x="637" y="347"/>
                  </a:lnTo>
                  <a:lnTo>
                    <a:pt x="637" y="349"/>
                  </a:lnTo>
                  <a:lnTo>
                    <a:pt x="635" y="353"/>
                  </a:lnTo>
                  <a:lnTo>
                    <a:pt x="633" y="353"/>
                  </a:lnTo>
                  <a:lnTo>
                    <a:pt x="630" y="355"/>
                  </a:lnTo>
                  <a:lnTo>
                    <a:pt x="628" y="355"/>
                  </a:lnTo>
                  <a:lnTo>
                    <a:pt x="626" y="355"/>
                  </a:lnTo>
                  <a:lnTo>
                    <a:pt x="626" y="353"/>
                  </a:lnTo>
                  <a:lnTo>
                    <a:pt x="624" y="351"/>
                  </a:lnTo>
                  <a:lnTo>
                    <a:pt x="624" y="349"/>
                  </a:lnTo>
                  <a:lnTo>
                    <a:pt x="622" y="349"/>
                  </a:lnTo>
                  <a:lnTo>
                    <a:pt x="618" y="345"/>
                  </a:lnTo>
                  <a:lnTo>
                    <a:pt x="614" y="343"/>
                  </a:lnTo>
                  <a:lnTo>
                    <a:pt x="601" y="343"/>
                  </a:lnTo>
                  <a:lnTo>
                    <a:pt x="595" y="341"/>
                  </a:lnTo>
                  <a:lnTo>
                    <a:pt x="591" y="339"/>
                  </a:lnTo>
                  <a:lnTo>
                    <a:pt x="587" y="337"/>
                  </a:lnTo>
                  <a:lnTo>
                    <a:pt x="574" y="337"/>
                  </a:lnTo>
                  <a:lnTo>
                    <a:pt x="572" y="334"/>
                  </a:lnTo>
                  <a:lnTo>
                    <a:pt x="572" y="330"/>
                  </a:lnTo>
                  <a:lnTo>
                    <a:pt x="570" y="322"/>
                  </a:lnTo>
                  <a:lnTo>
                    <a:pt x="570" y="318"/>
                  </a:lnTo>
                  <a:lnTo>
                    <a:pt x="568" y="314"/>
                  </a:lnTo>
                  <a:lnTo>
                    <a:pt x="568" y="314"/>
                  </a:lnTo>
                  <a:lnTo>
                    <a:pt x="566" y="314"/>
                  </a:lnTo>
                  <a:lnTo>
                    <a:pt x="551" y="316"/>
                  </a:lnTo>
                  <a:lnTo>
                    <a:pt x="543" y="318"/>
                  </a:lnTo>
                  <a:lnTo>
                    <a:pt x="539" y="316"/>
                  </a:lnTo>
                  <a:lnTo>
                    <a:pt x="534" y="309"/>
                  </a:lnTo>
                  <a:lnTo>
                    <a:pt x="526" y="307"/>
                  </a:lnTo>
                  <a:lnTo>
                    <a:pt x="513" y="297"/>
                  </a:lnTo>
                  <a:lnTo>
                    <a:pt x="509" y="295"/>
                  </a:lnTo>
                  <a:lnTo>
                    <a:pt x="507" y="293"/>
                  </a:lnTo>
                  <a:lnTo>
                    <a:pt x="505" y="291"/>
                  </a:lnTo>
                  <a:lnTo>
                    <a:pt x="503" y="291"/>
                  </a:lnTo>
                  <a:lnTo>
                    <a:pt x="503" y="291"/>
                  </a:lnTo>
                  <a:lnTo>
                    <a:pt x="501" y="289"/>
                  </a:lnTo>
                  <a:lnTo>
                    <a:pt x="497" y="289"/>
                  </a:lnTo>
                  <a:lnTo>
                    <a:pt x="493" y="291"/>
                  </a:lnTo>
                  <a:lnTo>
                    <a:pt x="488" y="295"/>
                  </a:lnTo>
                  <a:lnTo>
                    <a:pt x="486" y="297"/>
                  </a:lnTo>
                  <a:lnTo>
                    <a:pt x="484" y="297"/>
                  </a:lnTo>
                  <a:lnTo>
                    <a:pt x="482" y="295"/>
                  </a:lnTo>
                  <a:lnTo>
                    <a:pt x="478" y="293"/>
                  </a:lnTo>
                  <a:lnTo>
                    <a:pt x="474" y="289"/>
                  </a:lnTo>
                  <a:lnTo>
                    <a:pt x="470" y="284"/>
                  </a:lnTo>
                  <a:lnTo>
                    <a:pt x="467" y="282"/>
                  </a:lnTo>
                  <a:lnTo>
                    <a:pt x="465" y="282"/>
                  </a:lnTo>
                  <a:lnTo>
                    <a:pt x="459" y="280"/>
                  </a:lnTo>
                  <a:lnTo>
                    <a:pt x="457" y="280"/>
                  </a:lnTo>
                  <a:lnTo>
                    <a:pt x="457" y="280"/>
                  </a:lnTo>
                  <a:lnTo>
                    <a:pt x="457" y="280"/>
                  </a:lnTo>
                  <a:lnTo>
                    <a:pt x="457" y="278"/>
                  </a:lnTo>
                  <a:lnTo>
                    <a:pt x="455" y="276"/>
                  </a:lnTo>
                  <a:lnTo>
                    <a:pt x="445" y="272"/>
                  </a:lnTo>
                  <a:lnTo>
                    <a:pt x="445" y="270"/>
                  </a:lnTo>
                  <a:lnTo>
                    <a:pt x="445" y="270"/>
                  </a:lnTo>
                  <a:lnTo>
                    <a:pt x="442" y="268"/>
                  </a:lnTo>
                  <a:lnTo>
                    <a:pt x="442" y="266"/>
                  </a:lnTo>
                  <a:lnTo>
                    <a:pt x="442" y="263"/>
                  </a:lnTo>
                  <a:lnTo>
                    <a:pt x="440" y="261"/>
                  </a:lnTo>
                  <a:lnTo>
                    <a:pt x="438" y="261"/>
                  </a:lnTo>
                  <a:lnTo>
                    <a:pt x="436" y="259"/>
                  </a:lnTo>
                  <a:lnTo>
                    <a:pt x="434" y="259"/>
                  </a:lnTo>
                  <a:lnTo>
                    <a:pt x="434" y="261"/>
                  </a:lnTo>
                  <a:lnTo>
                    <a:pt x="432" y="261"/>
                  </a:lnTo>
                  <a:lnTo>
                    <a:pt x="432" y="263"/>
                  </a:lnTo>
                  <a:lnTo>
                    <a:pt x="430" y="263"/>
                  </a:lnTo>
                  <a:lnTo>
                    <a:pt x="428" y="266"/>
                  </a:lnTo>
                  <a:lnTo>
                    <a:pt x="428" y="263"/>
                  </a:lnTo>
                  <a:lnTo>
                    <a:pt x="428" y="263"/>
                  </a:lnTo>
                  <a:lnTo>
                    <a:pt x="426" y="261"/>
                  </a:lnTo>
                  <a:lnTo>
                    <a:pt x="426" y="261"/>
                  </a:lnTo>
                  <a:lnTo>
                    <a:pt x="426" y="261"/>
                  </a:lnTo>
                  <a:lnTo>
                    <a:pt x="428" y="259"/>
                  </a:lnTo>
                  <a:lnTo>
                    <a:pt x="426" y="257"/>
                  </a:lnTo>
                  <a:lnTo>
                    <a:pt x="419" y="251"/>
                  </a:lnTo>
                  <a:lnTo>
                    <a:pt x="419" y="247"/>
                  </a:lnTo>
                  <a:lnTo>
                    <a:pt x="417" y="240"/>
                  </a:lnTo>
                  <a:lnTo>
                    <a:pt x="415" y="238"/>
                  </a:lnTo>
                  <a:lnTo>
                    <a:pt x="413" y="236"/>
                  </a:lnTo>
                  <a:lnTo>
                    <a:pt x="403" y="234"/>
                  </a:lnTo>
                  <a:lnTo>
                    <a:pt x="399" y="234"/>
                  </a:lnTo>
                  <a:lnTo>
                    <a:pt x="396" y="232"/>
                  </a:lnTo>
                  <a:lnTo>
                    <a:pt x="396" y="230"/>
                  </a:lnTo>
                  <a:lnTo>
                    <a:pt x="396" y="230"/>
                  </a:lnTo>
                  <a:lnTo>
                    <a:pt x="394" y="228"/>
                  </a:lnTo>
                  <a:lnTo>
                    <a:pt x="394" y="230"/>
                  </a:lnTo>
                  <a:lnTo>
                    <a:pt x="392" y="230"/>
                  </a:lnTo>
                  <a:lnTo>
                    <a:pt x="390" y="228"/>
                  </a:lnTo>
                  <a:lnTo>
                    <a:pt x="388" y="228"/>
                  </a:lnTo>
                  <a:lnTo>
                    <a:pt x="386" y="228"/>
                  </a:lnTo>
                  <a:lnTo>
                    <a:pt x="386" y="226"/>
                  </a:lnTo>
                  <a:lnTo>
                    <a:pt x="386" y="224"/>
                  </a:lnTo>
                  <a:lnTo>
                    <a:pt x="384" y="222"/>
                  </a:lnTo>
                  <a:lnTo>
                    <a:pt x="384" y="222"/>
                  </a:lnTo>
                  <a:lnTo>
                    <a:pt x="380" y="222"/>
                  </a:lnTo>
                  <a:lnTo>
                    <a:pt x="378" y="222"/>
                  </a:lnTo>
                  <a:lnTo>
                    <a:pt x="376" y="220"/>
                  </a:lnTo>
                  <a:lnTo>
                    <a:pt x="371" y="215"/>
                  </a:lnTo>
                  <a:lnTo>
                    <a:pt x="369" y="215"/>
                  </a:lnTo>
                  <a:lnTo>
                    <a:pt x="367" y="213"/>
                  </a:lnTo>
                  <a:lnTo>
                    <a:pt x="365" y="213"/>
                  </a:lnTo>
                  <a:lnTo>
                    <a:pt x="363" y="211"/>
                  </a:lnTo>
                  <a:lnTo>
                    <a:pt x="361" y="207"/>
                  </a:lnTo>
                  <a:lnTo>
                    <a:pt x="361" y="207"/>
                  </a:lnTo>
                  <a:lnTo>
                    <a:pt x="357" y="207"/>
                  </a:lnTo>
                  <a:lnTo>
                    <a:pt x="355" y="205"/>
                  </a:lnTo>
                  <a:lnTo>
                    <a:pt x="353" y="205"/>
                  </a:lnTo>
                  <a:lnTo>
                    <a:pt x="353" y="203"/>
                  </a:lnTo>
                  <a:lnTo>
                    <a:pt x="353" y="203"/>
                  </a:lnTo>
                  <a:lnTo>
                    <a:pt x="353" y="201"/>
                  </a:lnTo>
                  <a:lnTo>
                    <a:pt x="353" y="201"/>
                  </a:lnTo>
                  <a:lnTo>
                    <a:pt x="351" y="201"/>
                  </a:lnTo>
                  <a:lnTo>
                    <a:pt x="348" y="201"/>
                  </a:lnTo>
                  <a:lnTo>
                    <a:pt x="346" y="203"/>
                  </a:lnTo>
                  <a:lnTo>
                    <a:pt x="346" y="203"/>
                  </a:lnTo>
                  <a:lnTo>
                    <a:pt x="346" y="205"/>
                  </a:lnTo>
                  <a:lnTo>
                    <a:pt x="346" y="213"/>
                  </a:lnTo>
                  <a:lnTo>
                    <a:pt x="346" y="213"/>
                  </a:lnTo>
                  <a:lnTo>
                    <a:pt x="344" y="213"/>
                  </a:lnTo>
                  <a:lnTo>
                    <a:pt x="340" y="207"/>
                  </a:lnTo>
                  <a:lnTo>
                    <a:pt x="338" y="207"/>
                  </a:lnTo>
                  <a:lnTo>
                    <a:pt x="336" y="207"/>
                  </a:lnTo>
                  <a:lnTo>
                    <a:pt x="334" y="207"/>
                  </a:lnTo>
                  <a:lnTo>
                    <a:pt x="332" y="207"/>
                  </a:lnTo>
                  <a:lnTo>
                    <a:pt x="330" y="207"/>
                  </a:lnTo>
                  <a:lnTo>
                    <a:pt x="328" y="205"/>
                  </a:lnTo>
                  <a:lnTo>
                    <a:pt x="325" y="199"/>
                  </a:lnTo>
                  <a:lnTo>
                    <a:pt x="325" y="199"/>
                  </a:lnTo>
                  <a:lnTo>
                    <a:pt x="323" y="199"/>
                  </a:lnTo>
                  <a:lnTo>
                    <a:pt x="323" y="199"/>
                  </a:lnTo>
                  <a:lnTo>
                    <a:pt x="321" y="197"/>
                  </a:lnTo>
                  <a:lnTo>
                    <a:pt x="321" y="195"/>
                  </a:lnTo>
                  <a:lnTo>
                    <a:pt x="319" y="195"/>
                  </a:lnTo>
                  <a:lnTo>
                    <a:pt x="319" y="195"/>
                  </a:lnTo>
                  <a:lnTo>
                    <a:pt x="315" y="192"/>
                  </a:lnTo>
                  <a:lnTo>
                    <a:pt x="313" y="192"/>
                  </a:lnTo>
                  <a:lnTo>
                    <a:pt x="311" y="190"/>
                  </a:lnTo>
                  <a:lnTo>
                    <a:pt x="309" y="186"/>
                  </a:lnTo>
                  <a:lnTo>
                    <a:pt x="305" y="184"/>
                  </a:lnTo>
                  <a:lnTo>
                    <a:pt x="305" y="184"/>
                  </a:lnTo>
                  <a:lnTo>
                    <a:pt x="302" y="186"/>
                  </a:lnTo>
                  <a:lnTo>
                    <a:pt x="302" y="188"/>
                  </a:lnTo>
                  <a:lnTo>
                    <a:pt x="302" y="190"/>
                  </a:lnTo>
                  <a:lnTo>
                    <a:pt x="298" y="192"/>
                  </a:lnTo>
                  <a:lnTo>
                    <a:pt x="298" y="192"/>
                  </a:lnTo>
                  <a:lnTo>
                    <a:pt x="296" y="195"/>
                  </a:lnTo>
                  <a:lnTo>
                    <a:pt x="294" y="195"/>
                  </a:lnTo>
                  <a:lnTo>
                    <a:pt x="294" y="195"/>
                  </a:lnTo>
                  <a:lnTo>
                    <a:pt x="292" y="195"/>
                  </a:lnTo>
                  <a:lnTo>
                    <a:pt x="290" y="192"/>
                  </a:lnTo>
                  <a:lnTo>
                    <a:pt x="290" y="192"/>
                  </a:lnTo>
                  <a:lnTo>
                    <a:pt x="290" y="190"/>
                  </a:lnTo>
                  <a:lnTo>
                    <a:pt x="290" y="190"/>
                  </a:lnTo>
                  <a:lnTo>
                    <a:pt x="290" y="188"/>
                  </a:lnTo>
                  <a:lnTo>
                    <a:pt x="288" y="188"/>
                  </a:lnTo>
                  <a:lnTo>
                    <a:pt x="288" y="190"/>
                  </a:lnTo>
                  <a:lnTo>
                    <a:pt x="286" y="190"/>
                  </a:lnTo>
                  <a:lnTo>
                    <a:pt x="286" y="188"/>
                  </a:lnTo>
                  <a:lnTo>
                    <a:pt x="286" y="188"/>
                  </a:lnTo>
                  <a:lnTo>
                    <a:pt x="286" y="186"/>
                  </a:lnTo>
                  <a:lnTo>
                    <a:pt x="286" y="186"/>
                  </a:lnTo>
                  <a:lnTo>
                    <a:pt x="286" y="184"/>
                  </a:lnTo>
                  <a:lnTo>
                    <a:pt x="284" y="184"/>
                  </a:lnTo>
                  <a:lnTo>
                    <a:pt x="282" y="186"/>
                  </a:lnTo>
                  <a:lnTo>
                    <a:pt x="279" y="186"/>
                  </a:lnTo>
                  <a:lnTo>
                    <a:pt x="279" y="186"/>
                  </a:lnTo>
                  <a:lnTo>
                    <a:pt x="279" y="184"/>
                  </a:lnTo>
                  <a:lnTo>
                    <a:pt x="279" y="182"/>
                  </a:lnTo>
                  <a:lnTo>
                    <a:pt x="279" y="180"/>
                  </a:lnTo>
                  <a:lnTo>
                    <a:pt x="279" y="180"/>
                  </a:lnTo>
                  <a:lnTo>
                    <a:pt x="277" y="178"/>
                  </a:lnTo>
                  <a:lnTo>
                    <a:pt x="273" y="178"/>
                  </a:lnTo>
                  <a:lnTo>
                    <a:pt x="271" y="178"/>
                  </a:lnTo>
                  <a:lnTo>
                    <a:pt x="269" y="178"/>
                  </a:lnTo>
                  <a:lnTo>
                    <a:pt x="269" y="178"/>
                  </a:lnTo>
                  <a:lnTo>
                    <a:pt x="269" y="180"/>
                  </a:lnTo>
                  <a:lnTo>
                    <a:pt x="269" y="180"/>
                  </a:lnTo>
                  <a:lnTo>
                    <a:pt x="267" y="182"/>
                  </a:lnTo>
                  <a:lnTo>
                    <a:pt x="259" y="180"/>
                  </a:lnTo>
                  <a:lnTo>
                    <a:pt x="257" y="180"/>
                  </a:lnTo>
                  <a:lnTo>
                    <a:pt x="257" y="182"/>
                  </a:lnTo>
                  <a:lnTo>
                    <a:pt x="254" y="182"/>
                  </a:lnTo>
                  <a:lnTo>
                    <a:pt x="254" y="180"/>
                  </a:lnTo>
                  <a:lnTo>
                    <a:pt x="252" y="178"/>
                  </a:lnTo>
                  <a:lnTo>
                    <a:pt x="252" y="178"/>
                  </a:lnTo>
                  <a:lnTo>
                    <a:pt x="248" y="178"/>
                  </a:lnTo>
                  <a:lnTo>
                    <a:pt x="240" y="182"/>
                  </a:lnTo>
                  <a:lnTo>
                    <a:pt x="238" y="178"/>
                  </a:lnTo>
                  <a:lnTo>
                    <a:pt x="238" y="174"/>
                  </a:lnTo>
                  <a:lnTo>
                    <a:pt x="236" y="172"/>
                  </a:lnTo>
                  <a:lnTo>
                    <a:pt x="236" y="172"/>
                  </a:lnTo>
                  <a:lnTo>
                    <a:pt x="234" y="169"/>
                  </a:lnTo>
                  <a:lnTo>
                    <a:pt x="234" y="167"/>
                  </a:lnTo>
                  <a:lnTo>
                    <a:pt x="234" y="167"/>
                  </a:lnTo>
                  <a:lnTo>
                    <a:pt x="231" y="167"/>
                  </a:lnTo>
                  <a:lnTo>
                    <a:pt x="231" y="167"/>
                  </a:lnTo>
                  <a:lnTo>
                    <a:pt x="229" y="167"/>
                  </a:lnTo>
                  <a:lnTo>
                    <a:pt x="227" y="167"/>
                  </a:lnTo>
                  <a:lnTo>
                    <a:pt x="225" y="167"/>
                  </a:lnTo>
                  <a:lnTo>
                    <a:pt x="213" y="157"/>
                  </a:lnTo>
                  <a:lnTo>
                    <a:pt x="211" y="157"/>
                  </a:lnTo>
                  <a:lnTo>
                    <a:pt x="211" y="155"/>
                  </a:lnTo>
                  <a:lnTo>
                    <a:pt x="211" y="153"/>
                  </a:lnTo>
                  <a:lnTo>
                    <a:pt x="211" y="153"/>
                  </a:lnTo>
                  <a:lnTo>
                    <a:pt x="208" y="151"/>
                  </a:lnTo>
                  <a:lnTo>
                    <a:pt x="208" y="151"/>
                  </a:lnTo>
                  <a:lnTo>
                    <a:pt x="200" y="146"/>
                  </a:lnTo>
                  <a:lnTo>
                    <a:pt x="200" y="146"/>
                  </a:lnTo>
                  <a:lnTo>
                    <a:pt x="198" y="146"/>
                  </a:lnTo>
                  <a:lnTo>
                    <a:pt x="196" y="146"/>
                  </a:lnTo>
                  <a:lnTo>
                    <a:pt x="190" y="149"/>
                  </a:lnTo>
                  <a:lnTo>
                    <a:pt x="185" y="151"/>
                  </a:lnTo>
                  <a:lnTo>
                    <a:pt x="185" y="144"/>
                  </a:lnTo>
                  <a:lnTo>
                    <a:pt x="185" y="142"/>
                  </a:lnTo>
                  <a:lnTo>
                    <a:pt x="183" y="140"/>
                  </a:lnTo>
                  <a:lnTo>
                    <a:pt x="181" y="138"/>
                  </a:lnTo>
                  <a:lnTo>
                    <a:pt x="167" y="132"/>
                  </a:lnTo>
                  <a:lnTo>
                    <a:pt x="167" y="130"/>
                  </a:lnTo>
                  <a:lnTo>
                    <a:pt x="167" y="130"/>
                  </a:lnTo>
                  <a:lnTo>
                    <a:pt x="167" y="130"/>
                  </a:lnTo>
                  <a:lnTo>
                    <a:pt x="167" y="128"/>
                  </a:lnTo>
                  <a:lnTo>
                    <a:pt x="167" y="128"/>
                  </a:lnTo>
                  <a:lnTo>
                    <a:pt x="167" y="128"/>
                  </a:lnTo>
                  <a:lnTo>
                    <a:pt x="169" y="128"/>
                  </a:lnTo>
                  <a:lnTo>
                    <a:pt x="169" y="126"/>
                  </a:lnTo>
                  <a:lnTo>
                    <a:pt x="171" y="126"/>
                  </a:lnTo>
                  <a:lnTo>
                    <a:pt x="171" y="126"/>
                  </a:lnTo>
                  <a:lnTo>
                    <a:pt x="171" y="126"/>
                  </a:lnTo>
                  <a:lnTo>
                    <a:pt x="173" y="126"/>
                  </a:lnTo>
                  <a:lnTo>
                    <a:pt x="173" y="128"/>
                  </a:lnTo>
                  <a:lnTo>
                    <a:pt x="175" y="126"/>
                  </a:lnTo>
                  <a:lnTo>
                    <a:pt x="175" y="124"/>
                  </a:lnTo>
                  <a:lnTo>
                    <a:pt x="177" y="124"/>
                  </a:lnTo>
                  <a:lnTo>
                    <a:pt x="177" y="124"/>
                  </a:lnTo>
                  <a:lnTo>
                    <a:pt x="177" y="124"/>
                  </a:lnTo>
                  <a:lnTo>
                    <a:pt x="179" y="124"/>
                  </a:lnTo>
                  <a:lnTo>
                    <a:pt x="179" y="124"/>
                  </a:lnTo>
                  <a:lnTo>
                    <a:pt x="181" y="124"/>
                  </a:lnTo>
                  <a:lnTo>
                    <a:pt x="185" y="119"/>
                  </a:lnTo>
                  <a:lnTo>
                    <a:pt x="188" y="117"/>
                  </a:lnTo>
                  <a:lnTo>
                    <a:pt x="188" y="115"/>
                  </a:lnTo>
                  <a:lnTo>
                    <a:pt x="188" y="115"/>
                  </a:lnTo>
                  <a:lnTo>
                    <a:pt x="185" y="113"/>
                  </a:lnTo>
                  <a:lnTo>
                    <a:pt x="179" y="113"/>
                  </a:lnTo>
                  <a:lnTo>
                    <a:pt x="175" y="111"/>
                  </a:lnTo>
                  <a:lnTo>
                    <a:pt x="158" y="101"/>
                  </a:lnTo>
                  <a:lnTo>
                    <a:pt x="154" y="96"/>
                  </a:lnTo>
                  <a:lnTo>
                    <a:pt x="150" y="92"/>
                  </a:lnTo>
                  <a:lnTo>
                    <a:pt x="148" y="88"/>
                  </a:lnTo>
                  <a:lnTo>
                    <a:pt x="146" y="84"/>
                  </a:lnTo>
                  <a:lnTo>
                    <a:pt x="142" y="80"/>
                  </a:lnTo>
                  <a:lnTo>
                    <a:pt x="133" y="75"/>
                  </a:lnTo>
                  <a:lnTo>
                    <a:pt x="131" y="73"/>
                  </a:lnTo>
                  <a:lnTo>
                    <a:pt x="129" y="71"/>
                  </a:lnTo>
                  <a:lnTo>
                    <a:pt x="127" y="65"/>
                  </a:lnTo>
                  <a:lnTo>
                    <a:pt x="123" y="61"/>
                  </a:lnTo>
                  <a:lnTo>
                    <a:pt x="117" y="55"/>
                  </a:lnTo>
                  <a:lnTo>
                    <a:pt x="117" y="53"/>
                  </a:lnTo>
                  <a:lnTo>
                    <a:pt x="114" y="53"/>
                  </a:lnTo>
                  <a:lnTo>
                    <a:pt x="114" y="53"/>
                  </a:lnTo>
                  <a:lnTo>
                    <a:pt x="112" y="53"/>
                  </a:lnTo>
                  <a:lnTo>
                    <a:pt x="110" y="55"/>
                  </a:lnTo>
                  <a:lnTo>
                    <a:pt x="110" y="55"/>
                  </a:lnTo>
                  <a:lnTo>
                    <a:pt x="110" y="57"/>
                  </a:lnTo>
                  <a:lnTo>
                    <a:pt x="110" y="59"/>
                  </a:lnTo>
                  <a:lnTo>
                    <a:pt x="110" y="61"/>
                  </a:lnTo>
                  <a:lnTo>
                    <a:pt x="112" y="71"/>
                  </a:lnTo>
                  <a:lnTo>
                    <a:pt x="114" y="78"/>
                  </a:lnTo>
                  <a:lnTo>
                    <a:pt x="112" y="82"/>
                  </a:lnTo>
                  <a:lnTo>
                    <a:pt x="110" y="86"/>
                  </a:lnTo>
                  <a:lnTo>
                    <a:pt x="104" y="88"/>
                  </a:lnTo>
                  <a:lnTo>
                    <a:pt x="102" y="88"/>
                  </a:lnTo>
                  <a:lnTo>
                    <a:pt x="102" y="86"/>
                  </a:lnTo>
                  <a:lnTo>
                    <a:pt x="98" y="84"/>
                  </a:lnTo>
                  <a:lnTo>
                    <a:pt x="91" y="80"/>
                  </a:lnTo>
                  <a:lnTo>
                    <a:pt x="91" y="80"/>
                  </a:lnTo>
                  <a:lnTo>
                    <a:pt x="89" y="80"/>
                  </a:lnTo>
                  <a:lnTo>
                    <a:pt x="85" y="82"/>
                  </a:lnTo>
                  <a:lnTo>
                    <a:pt x="77" y="88"/>
                  </a:lnTo>
                  <a:lnTo>
                    <a:pt x="73" y="78"/>
                  </a:lnTo>
                  <a:lnTo>
                    <a:pt x="71" y="75"/>
                  </a:lnTo>
                  <a:lnTo>
                    <a:pt x="71" y="69"/>
                  </a:lnTo>
                  <a:lnTo>
                    <a:pt x="69" y="63"/>
                  </a:lnTo>
                  <a:lnTo>
                    <a:pt x="69" y="61"/>
                  </a:lnTo>
                  <a:lnTo>
                    <a:pt x="69" y="57"/>
                  </a:lnTo>
                  <a:lnTo>
                    <a:pt x="69" y="53"/>
                  </a:lnTo>
                  <a:lnTo>
                    <a:pt x="69" y="50"/>
                  </a:lnTo>
                  <a:lnTo>
                    <a:pt x="73" y="42"/>
                  </a:lnTo>
                  <a:lnTo>
                    <a:pt x="77" y="32"/>
                  </a:lnTo>
                  <a:lnTo>
                    <a:pt x="81" y="27"/>
                  </a:lnTo>
                  <a:lnTo>
                    <a:pt x="85" y="23"/>
                  </a:lnTo>
                  <a:lnTo>
                    <a:pt x="87" y="23"/>
                  </a:lnTo>
                  <a:lnTo>
                    <a:pt x="89" y="21"/>
                  </a:lnTo>
                  <a:lnTo>
                    <a:pt x="87" y="19"/>
                  </a:lnTo>
                  <a:lnTo>
                    <a:pt x="75" y="13"/>
                  </a:lnTo>
                  <a:lnTo>
                    <a:pt x="69" y="9"/>
                  </a:lnTo>
                  <a:lnTo>
                    <a:pt x="60" y="0"/>
                  </a:lnTo>
                  <a:lnTo>
                    <a:pt x="58" y="0"/>
                  </a:lnTo>
                  <a:lnTo>
                    <a:pt x="56" y="0"/>
                  </a:lnTo>
                  <a:lnTo>
                    <a:pt x="52" y="2"/>
                  </a:lnTo>
                  <a:lnTo>
                    <a:pt x="52" y="2"/>
                  </a:lnTo>
                  <a:lnTo>
                    <a:pt x="52" y="4"/>
                  </a:lnTo>
                  <a:lnTo>
                    <a:pt x="52" y="9"/>
                  </a:lnTo>
                  <a:lnTo>
                    <a:pt x="50" y="15"/>
                  </a:lnTo>
                  <a:lnTo>
                    <a:pt x="48" y="17"/>
                  </a:lnTo>
                  <a:lnTo>
                    <a:pt x="43" y="21"/>
                  </a:lnTo>
                  <a:lnTo>
                    <a:pt x="37" y="27"/>
                  </a:lnTo>
                  <a:lnTo>
                    <a:pt x="35" y="30"/>
                  </a:lnTo>
                  <a:lnTo>
                    <a:pt x="33" y="32"/>
                  </a:lnTo>
                  <a:lnTo>
                    <a:pt x="33" y="34"/>
                  </a:lnTo>
                  <a:lnTo>
                    <a:pt x="31" y="36"/>
                  </a:lnTo>
                  <a:lnTo>
                    <a:pt x="27" y="40"/>
                  </a:lnTo>
                  <a:lnTo>
                    <a:pt x="25" y="40"/>
                  </a:lnTo>
                  <a:lnTo>
                    <a:pt x="25" y="40"/>
                  </a:lnTo>
                  <a:lnTo>
                    <a:pt x="25" y="42"/>
                  </a:lnTo>
                  <a:lnTo>
                    <a:pt x="25" y="42"/>
                  </a:lnTo>
                  <a:lnTo>
                    <a:pt x="25" y="42"/>
                  </a:lnTo>
                  <a:lnTo>
                    <a:pt x="25" y="42"/>
                  </a:lnTo>
                  <a:lnTo>
                    <a:pt x="25" y="42"/>
                  </a:lnTo>
                  <a:lnTo>
                    <a:pt x="23" y="44"/>
                  </a:lnTo>
                  <a:lnTo>
                    <a:pt x="23" y="42"/>
                  </a:lnTo>
                  <a:lnTo>
                    <a:pt x="23" y="42"/>
                  </a:lnTo>
                  <a:lnTo>
                    <a:pt x="20" y="44"/>
                  </a:lnTo>
                  <a:lnTo>
                    <a:pt x="20" y="44"/>
                  </a:lnTo>
                  <a:lnTo>
                    <a:pt x="20" y="44"/>
                  </a:lnTo>
                  <a:lnTo>
                    <a:pt x="20" y="46"/>
                  </a:lnTo>
                  <a:lnTo>
                    <a:pt x="16" y="50"/>
                  </a:lnTo>
                  <a:lnTo>
                    <a:pt x="16" y="50"/>
                  </a:lnTo>
                  <a:lnTo>
                    <a:pt x="14" y="53"/>
                  </a:lnTo>
                  <a:lnTo>
                    <a:pt x="14" y="57"/>
                  </a:lnTo>
                  <a:lnTo>
                    <a:pt x="10" y="71"/>
                  </a:lnTo>
                  <a:lnTo>
                    <a:pt x="10" y="73"/>
                  </a:lnTo>
                  <a:lnTo>
                    <a:pt x="8" y="75"/>
                  </a:lnTo>
                  <a:lnTo>
                    <a:pt x="8" y="73"/>
                  </a:lnTo>
                  <a:lnTo>
                    <a:pt x="8" y="73"/>
                  </a:lnTo>
                  <a:lnTo>
                    <a:pt x="6" y="75"/>
                  </a:lnTo>
                  <a:lnTo>
                    <a:pt x="6" y="75"/>
                  </a:lnTo>
                  <a:lnTo>
                    <a:pt x="6" y="78"/>
                  </a:lnTo>
                  <a:lnTo>
                    <a:pt x="6" y="78"/>
                  </a:lnTo>
                  <a:lnTo>
                    <a:pt x="8" y="80"/>
                  </a:lnTo>
                  <a:lnTo>
                    <a:pt x="6" y="80"/>
                  </a:lnTo>
                  <a:lnTo>
                    <a:pt x="6" y="82"/>
                  </a:lnTo>
                  <a:lnTo>
                    <a:pt x="4" y="82"/>
                  </a:lnTo>
                  <a:lnTo>
                    <a:pt x="4" y="84"/>
                  </a:lnTo>
                  <a:lnTo>
                    <a:pt x="2" y="88"/>
                  </a:lnTo>
                  <a:lnTo>
                    <a:pt x="2" y="90"/>
                  </a:lnTo>
                  <a:lnTo>
                    <a:pt x="2" y="92"/>
                  </a:lnTo>
                  <a:lnTo>
                    <a:pt x="2" y="92"/>
                  </a:lnTo>
                  <a:lnTo>
                    <a:pt x="2" y="94"/>
                  </a:lnTo>
                  <a:lnTo>
                    <a:pt x="4" y="96"/>
                  </a:lnTo>
                  <a:lnTo>
                    <a:pt x="2" y="96"/>
                  </a:lnTo>
                  <a:lnTo>
                    <a:pt x="2" y="96"/>
                  </a:lnTo>
                  <a:lnTo>
                    <a:pt x="0" y="98"/>
                  </a:lnTo>
                  <a:lnTo>
                    <a:pt x="0" y="98"/>
                  </a:lnTo>
                  <a:lnTo>
                    <a:pt x="0" y="101"/>
                  </a:lnTo>
                  <a:lnTo>
                    <a:pt x="0" y="101"/>
                  </a:lnTo>
                  <a:lnTo>
                    <a:pt x="0" y="103"/>
                  </a:lnTo>
                  <a:lnTo>
                    <a:pt x="0" y="105"/>
                  </a:lnTo>
                  <a:lnTo>
                    <a:pt x="0" y="105"/>
                  </a:lnTo>
                  <a:lnTo>
                    <a:pt x="0" y="105"/>
                  </a:lnTo>
                  <a:lnTo>
                    <a:pt x="0" y="107"/>
                  </a:lnTo>
                  <a:lnTo>
                    <a:pt x="4" y="107"/>
                  </a:lnTo>
                  <a:lnTo>
                    <a:pt x="6" y="107"/>
                  </a:lnTo>
                  <a:lnTo>
                    <a:pt x="4" y="109"/>
                  </a:lnTo>
                  <a:lnTo>
                    <a:pt x="0" y="113"/>
                  </a:lnTo>
                  <a:lnTo>
                    <a:pt x="0" y="115"/>
                  </a:lnTo>
                  <a:lnTo>
                    <a:pt x="0" y="115"/>
                  </a:lnTo>
                  <a:lnTo>
                    <a:pt x="4" y="115"/>
                  </a:lnTo>
                  <a:lnTo>
                    <a:pt x="6" y="115"/>
                  </a:lnTo>
                  <a:lnTo>
                    <a:pt x="8" y="115"/>
                  </a:lnTo>
                  <a:lnTo>
                    <a:pt x="8" y="117"/>
                  </a:lnTo>
                  <a:lnTo>
                    <a:pt x="8" y="117"/>
                  </a:lnTo>
                  <a:lnTo>
                    <a:pt x="6" y="119"/>
                  </a:lnTo>
                  <a:lnTo>
                    <a:pt x="6" y="119"/>
                  </a:lnTo>
                  <a:lnTo>
                    <a:pt x="6" y="121"/>
                  </a:lnTo>
                  <a:lnTo>
                    <a:pt x="6" y="124"/>
                  </a:lnTo>
                  <a:lnTo>
                    <a:pt x="6" y="126"/>
                  </a:lnTo>
                  <a:lnTo>
                    <a:pt x="8" y="126"/>
                  </a:lnTo>
                  <a:lnTo>
                    <a:pt x="8" y="128"/>
                  </a:lnTo>
                  <a:lnTo>
                    <a:pt x="8" y="130"/>
                  </a:lnTo>
                  <a:lnTo>
                    <a:pt x="6" y="130"/>
                  </a:lnTo>
                  <a:lnTo>
                    <a:pt x="6" y="132"/>
                  </a:lnTo>
                  <a:lnTo>
                    <a:pt x="8" y="149"/>
                  </a:lnTo>
                  <a:lnTo>
                    <a:pt x="8" y="149"/>
                  </a:lnTo>
                  <a:lnTo>
                    <a:pt x="6" y="151"/>
                  </a:lnTo>
                  <a:lnTo>
                    <a:pt x="6" y="151"/>
                  </a:lnTo>
                  <a:lnTo>
                    <a:pt x="6" y="151"/>
                  </a:lnTo>
                  <a:lnTo>
                    <a:pt x="6" y="151"/>
                  </a:lnTo>
                  <a:lnTo>
                    <a:pt x="8" y="151"/>
                  </a:lnTo>
                  <a:lnTo>
                    <a:pt x="8" y="153"/>
                  </a:lnTo>
                  <a:lnTo>
                    <a:pt x="8" y="153"/>
                  </a:lnTo>
                  <a:lnTo>
                    <a:pt x="10" y="159"/>
                  </a:lnTo>
                  <a:lnTo>
                    <a:pt x="12" y="163"/>
                  </a:lnTo>
                  <a:lnTo>
                    <a:pt x="12" y="165"/>
                  </a:lnTo>
                  <a:lnTo>
                    <a:pt x="10" y="165"/>
                  </a:lnTo>
                  <a:lnTo>
                    <a:pt x="10" y="167"/>
                  </a:lnTo>
                  <a:lnTo>
                    <a:pt x="14" y="169"/>
                  </a:lnTo>
                  <a:lnTo>
                    <a:pt x="14" y="172"/>
                  </a:lnTo>
                  <a:lnTo>
                    <a:pt x="14" y="174"/>
                  </a:lnTo>
                  <a:lnTo>
                    <a:pt x="14" y="174"/>
                  </a:lnTo>
                  <a:lnTo>
                    <a:pt x="14" y="174"/>
                  </a:lnTo>
                  <a:lnTo>
                    <a:pt x="14" y="176"/>
                  </a:lnTo>
                  <a:lnTo>
                    <a:pt x="12" y="178"/>
                  </a:lnTo>
                  <a:lnTo>
                    <a:pt x="14" y="182"/>
                  </a:lnTo>
                  <a:lnTo>
                    <a:pt x="14" y="184"/>
                  </a:lnTo>
                  <a:lnTo>
                    <a:pt x="14" y="186"/>
                  </a:lnTo>
                  <a:lnTo>
                    <a:pt x="16" y="188"/>
                  </a:lnTo>
                  <a:lnTo>
                    <a:pt x="25" y="197"/>
                  </a:lnTo>
                  <a:lnTo>
                    <a:pt x="25" y="197"/>
                  </a:lnTo>
                  <a:lnTo>
                    <a:pt x="25" y="199"/>
                  </a:lnTo>
                  <a:lnTo>
                    <a:pt x="25" y="201"/>
                  </a:lnTo>
                  <a:lnTo>
                    <a:pt x="25" y="201"/>
                  </a:lnTo>
                  <a:lnTo>
                    <a:pt x="27" y="205"/>
                  </a:lnTo>
                  <a:lnTo>
                    <a:pt x="27" y="207"/>
                  </a:lnTo>
                  <a:lnTo>
                    <a:pt x="27" y="207"/>
                  </a:lnTo>
                  <a:lnTo>
                    <a:pt x="27" y="207"/>
                  </a:lnTo>
                  <a:lnTo>
                    <a:pt x="27" y="209"/>
                  </a:lnTo>
                  <a:lnTo>
                    <a:pt x="27" y="209"/>
                  </a:lnTo>
                  <a:lnTo>
                    <a:pt x="25" y="211"/>
                  </a:lnTo>
                  <a:lnTo>
                    <a:pt x="25" y="211"/>
                  </a:lnTo>
                  <a:lnTo>
                    <a:pt x="23" y="211"/>
                  </a:lnTo>
                  <a:lnTo>
                    <a:pt x="23" y="213"/>
                  </a:lnTo>
                  <a:lnTo>
                    <a:pt x="23" y="213"/>
                  </a:lnTo>
                  <a:lnTo>
                    <a:pt x="27" y="220"/>
                  </a:lnTo>
                  <a:lnTo>
                    <a:pt x="27" y="220"/>
                  </a:lnTo>
                  <a:lnTo>
                    <a:pt x="27" y="222"/>
                  </a:lnTo>
                  <a:lnTo>
                    <a:pt x="29" y="222"/>
                  </a:lnTo>
                  <a:lnTo>
                    <a:pt x="29" y="222"/>
                  </a:lnTo>
                  <a:lnTo>
                    <a:pt x="31" y="224"/>
                  </a:lnTo>
                  <a:lnTo>
                    <a:pt x="31" y="224"/>
                  </a:lnTo>
                  <a:lnTo>
                    <a:pt x="31" y="226"/>
                  </a:lnTo>
                  <a:lnTo>
                    <a:pt x="31" y="226"/>
                  </a:lnTo>
                  <a:lnTo>
                    <a:pt x="31" y="226"/>
                  </a:lnTo>
                  <a:lnTo>
                    <a:pt x="33" y="226"/>
                  </a:lnTo>
                  <a:lnTo>
                    <a:pt x="33" y="226"/>
                  </a:lnTo>
                  <a:lnTo>
                    <a:pt x="35" y="226"/>
                  </a:lnTo>
                  <a:lnTo>
                    <a:pt x="35" y="226"/>
                  </a:lnTo>
                  <a:lnTo>
                    <a:pt x="35" y="226"/>
                  </a:lnTo>
                  <a:lnTo>
                    <a:pt x="35" y="228"/>
                  </a:lnTo>
                  <a:lnTo>
                    <a:pt x="35" y="228"/>
                  </a:lnTo>
                  <a:lnTo>
                    <a:pt x="35" y="230"/>
                  </a:lnTo>
                  <a:lnTo>
                    <a:pt x="37" y="230"/>
                  </a:lnTo>
                  <a:lnTo>
                    <a:pt x="39" y="230"/>
                  </a:lnTo>
                  <a:lnTo>
                    <a:pt x="39" y="230"/>
                  </a:lnTo>
                  <a:lnTo>
                    <a:pt x="39" y="230"/>
                  </a:lnTo>
                  <a:lnTo>
                    <a:pt x="39" y="234"/>
                  </a:lnTo>
                  <a:lnTo>
                    <a:pt x="41" y="234"/>
                  </a:lnTo>
                  <a:lnTo>
                    <a:pt x="43" y="234"/>
                  </a:lnTo>
                  <a:lnTo>
                    <a:pt x="41" y="240"/>
                  </a:lnTo>
                  <a:lnTo>
                    <a:pt x="39" y="243"/>
                  </a:lnTo>
                  <a:lnTo>
                    <a:pt x="41" y="245"/>
                  </a:lnTo>
                  <a:lnTo>
                    <a:pt x="41" y="247"/>
                  </a:lnTo>
                  <a:lnTo>
                    <a:pt x="41" y="247"/>
                  </a:lnTo>
                  <a:lnTo>
                    <a:pt x="43" y="249"/>
                  </a:lnTo>
                  <a:lnTo>
                    <a:pt x="43" y="249"/>
                  </a:lnTo>
                  <a:lnTo>
                    <a:pt x="46" y="249"/>
                  </a:lnTo>
                  <a:lnTo>
                    <a:pt x="48" y="251"/>
                  </a:lnTo>
                  <a:lnTo>
                    <a:pt x="48" y="251"/>
                  </a:lnTo>
                  <a:lnTo>
                    <a:pt x="46" y="251"/>
                  </a:lnTo>
                  <a:lnTo>
                    <a:pt x="46" y="253"/>
                  </a:lnTo>
                  <a:lnTo>
                    <a:pt x="46" y="253"/>
                  </a:lnTo>
                  <a:lnTo>
                    <a:pt x="46" y="253"/>
                  </a:lnTo>
                  <a:lnTo>
                    <a:pt x="43" y="255"/>
                  </a:lnTo>
                  <a:lnTo>
                    <a:pt x="43" y="255"/>
                  </a:lnTo>
                  <a:lnTo>
                    <a:pt x="43" y="255"/>
                  </a:lnTo>
                  <a:lnTo>
                    <a:pt x="43" y="257"/>
                  </a:lnTo>
                  <a:lnTo>
                    <a:pt x="46" y="257"/>
                  </a:lnTo>
                  <a:lnTo>
                    <a:pt x="48" y="257"/>
                  </a:lnTo>
                  <a:lnTo>
                    <a:pt x="43" y="259"/>
                  </a:lnTo>
                  <a:lnTo>
                    <a:pt x="43" y="261"/>
                  </a:lnTo>
                  <a:lnTo>
                    <a:pt x="43" y="266"/>
                  </a:lnTo>
                  <a:lnTo>
                    <a:pt x="43" y="268"/>
                  </a:lnTo>
                  <a:lnTo>
                    <a:pt x="39" y="266"/>
                  </a:lnTo>
                  <a:lnTo>
                    <a:pt x="41" y="268"/>
                  </a:lnTo>
                  <a:lnTo>
                    <a:pt x="41" y="270"/>
                  </a:lnTo>
                  <a:lnTo>
                    <a:pt x="39" y="274"/>
                  </a:lnTo>
                  <a:lnTo>
                    <a:pt x="41" y="274"/>
                  </a:lnTo>
                  <a:lnTo>
                    <a:pt x="43" y="276"/>
                  </a:lnTo>
                  <a:lnTo>
                    <a:pt x="43" y="276"/>
                  </a:lnTo>
                  <a:lnTo>
                    <a:pt x="46" y="278"/>
                  </a:lnTo>
                  <a:lnTo>
                    <a:pt x="46" y="282"/>
                  </a:lnTo>
                  <a:lnTo>
                    <a:pt x="46" y="284"/>
                  </a:lnTo>
                  <a:lnTo>
                    <a:pt x="43" y="286"/>
                  </a:lnTo>
                  <a:lnTo>
                    <a:pt x="43" y="286"/>
                  </a:lnTo>
                  <a:lnTo>
                    <a:pt x="41" y="289"/>
                  </a:lnTo>
                  <a:lnTo>
                    <a:pt x="41" y="291"/>
                  </a:lnTo>
                  <a:lnTo>
                    <a:pt x="39" y="293"/>
                  </a:lnTo>
                  <a:lnTo>
                    <a:pt x="39" y="293"/>
                  </a:lnTo>
                  <a:lnTo>
                    <a:pt x="37" y="291"/>
                  </a:lnTo>
                  <a:lnTo>
                    <a:pt x="37" y="291"/>
                  </a:lnTo>
                  <a:lnTo>
                    <a:pt x="35" y="291"/>
                  </a:lnTo>
                  <a:lnTo>
                    <a:pt x="33" y="295"/>
                  </a:lnTo>
                  <a:lnTo>
                    <a:pt x="33" y="295"/>
                  </a:lnTo>
                  <a:lnTo>
                    <a:pt x="29" y="295"/>
                  </a:lnTo>
                  <a:lnTo>
                    <a:pt x="27" y="297"/>
                  </a:lnTo>
                  <a:lnTo>
                    <a:pt x="27" y="297"/>
                  </a:lnTo>
                  <a:lnTo>
                    <a:pt x="27" y="297"/>
                  </a:lnTo>
                  <a:lnTo>
                    <a:pt x="25" y="297"/>
                  </a:lnTo>
                  <a:lnTo>
                    <a:pt x="25" y="297"/>
                  </a:lnTo>
                  <a:lnTo>
                    <a:pt x="25" y="299"/>
                  </a:lnTo>
                  <a:lnTo>
                    <a:pt x="20" y="301"/>
                  </a:lnTo>
                  <a:lnTo>
                    <a:pt x="23" y="305"/>
                  </a:lnTo>
                  <a:lnTo>
                    <a:pt x="23" y="307"/>
                  </a:lnTo>
                  <a:lnTo>
                    <a:pt x="23" y="311"/>
                  </a:lnTo>
                  <a:lnTo>
                    <a:pt x="23" y="311"/>
                  </a:lnTo>
                  <a:lnTo>
                    <a:pt x="23" y="311"/>
                  </a:lnTo>
                  <a:lnTo>
                    <a:pt x="23" y="311"/>
                  </a:lnTo>
                  <a:lnTo>
                    <a:pt x="25" y="311"/>
                  </a:lnTo>
                  <a:lnTo>
                    <a:pt x="25" y="314"/>
                  </a:lnTo>
                  <a:lnTo>
                    <a:pt x="25" y="314"/>
                  </a:lnTo>
                  <a:lnTo>
                    <a:pt x="27" y="314"/>
                  </a:lnTo>
                  <a:lnTo>
                    <a:pt x="27" y="316"/>
                  </a:lnTo>
                  <a:lnTo>
                    <a:pt x="27" y="318"/>
                  </a:lnTo>
                  <a:lnTo>
                    <a:pt x="27" y="320"/>
                  </a:lnTo>
                  <a:lnTo>
                    <a:pt x="27" y="320"/>
                  </a:lnTo>
                  <a:lnTo>
                    <a:pt x="25" y="320"/>
                  </a:lnTo>
                  <a:lnTo>
                    <a:pt x="25" y="322"/>
                  </a:lnTo>
                  <a:lnTo>
                    <a:pt x="25" y="322"/>
                  </a:lnTo>
                  <a:lnTo>
                    <a:pt x="25" y="322"/>
                  </a:lnTo>
                  <a:lnTo>
                    <a:pt x="25" y="324"/>
                  </a:lnTo>
                  <a:lnTo>
                    <a:pt x="27" y="324"/>
                  </a:lnTo>
                  <a:lnTo>
                    <a:pt x="27" y="324"/>
                  </a:lnTo>
                  <a:lnTo>
                    <a:pt x="27" y="326"/>
                  </a:lnTo>
                  <a:lnTo>
                    <a:pt x="27" y="326"/>
                  </a:lnTo>
                  <a:lnTo>
                    <a:pt x="27" y="328"/>
                  </a:lnTo>
                  <a:lnTo>
                    <a:pt x="27" y="328"/>
                  </a:lnTo>
                  <a:lnTo>
                    <a:pt x="27" y="330"/>
                  </a:lnTo>
                  <a:lnTo>
                    <a:pt x="27" y="332"/>
                  </a:lnTo>
                  <a:lnTo>
                    <a:pt x="33" y="337"/>
                  </a:lnTo>
                  <a:lnTo>
                    <a:pt x="33" y="339"/>
                  </a:lnTo>
                  <a:lnTo>
                    <a:pt x="35" y="341"/>
                  </a:lnTo>
                  <a:lnTo>
                    <a:pt x="35" y="345"/>
                  </a:lnTo>
                  <a:lnTo>
                    <a:pt x="37" y="347"/>
                  </a:lnTo>
                  <a:lnTo>
                    <a:pt x="37" y="347"/>
                  </a:lnTo>
                  <a:lnTo>
                    <a:pt x="39" y="349"/>
                  </a:lnTo>
                  <a:lnTo>
                    <a:pt x="39" y="349"/>
                  </a:lnTo>
                  <a:lnTo>
                    <a:pt x="39" y="349"/>
                  </a:lnTo>
                  <a:lnTo>
                    <a:pt x="41" y="349"/>
                  </a:lnTo>
                  <a:lnTo>
                    <a:pt x="43" y="349"/>
                  </a:lnTo>
                  <a:lnTo>
                    <a:pt x="43" y="351"/>
                  </a:lnTo>
                  <a:lnTo>
                    <a:pt x="50" y="355"/>
                  </a:lnTo>
                  <a:lnTo>
                    <a:pt x="50" y="355"/>
                  </a:lnTo>
                  <a:lnTo>
                    <a:pt x="50" y="355"/>
                  </a:lnTo>
                  <a:lnTo>
                    <a:pt x="52" y="355"/>
                  </a:lnTo>
                  <a:lnTo>
                    <a:pt x="54" y="355"/>
                  </a:lnTo>
                  <a:lnTo>
                    <a:pt x="54" y="355"/>
                  </a:lnTo>
                  <a:lnTo>
                    <a:pt x="54" y="357"/>
                  </a:lnTo>
                  <a:lnTo>
                    <a:pt x="54" y="357"/>
                  </a:lnTo>
                  <a:lnTo>
                    <a:pt x="54" y="360"/>
                  </a:lnTo>
                  <a:lnTo>
                    <a:pt x="54" y="362"/>
                  </a:lnTo>
                  <a:lnTo>
                    <a:pt x="56" y="362"/>
                  </a:lnTo>
                  <a:lnTo>
                    <a:pt x="56" y="364"/>
                  </a:lnTo>
                  <a:lnTo>
                    <a:pt x="56" y="366"/>
                  </a:lnTo>
                  <a:lnTo>
                    <a:pt x="58" y="368"/>
                  </a:lnTo>
                  <a:lnTo>
                    <a:pt x="58" y="368"/>
                  </a:lnTo>
                  <a:lnTo>
                    <a:pt x="58" y="368"/>
                  </a:lnTo>
                  <a:lnTo>
                    <a:pt x="58" y="368"/>
                  </a:lnTo>
                  <a:lnTo>
                    <a:pt x="60" y="370"/>
                  </a:lnTo>
                  <a:lnTo>
                    <a:pt x="58" y="372"/>
                  </a:lnTo>
                  <a:lnTo>
                    <a:pt x="56" y="374"/>
                  </a:lnTo>
                  <a:lnTo>
                    <a:pt x="54" y="374"/>
                  </a:lnTo>
                  <a:lnTo>
                    <a:pt x="54" y="376"/>
                  </a:lnTo>
                  <a:lnTo>
                    <a:pt x="54" y="376"/>
                  </a:lnTo>
                  <a:lnTo>
                    <a:pt x="52" y="378"/>
                  </a:lnTo>
                  <a:lnTo>
                    <a:pt x="52" y="378"/>
                  </a:lnTo>
                  <a:lnTo>
                    <a:pt x="46" y="380"/>
                  </a:lnTo>
                  <a:lnTo>
                    <a:pt x="43" y="380"/>
                  </a:lnTo>
                  <a:lnTo>
                    <a:pt x="43" y="382"/>
                  </a:lnTo>
                  <a:lnTo>
                    <a:pt x="43" y="382"/>
                  </a:lnTo>
                  <a:lnTo>
                    <a:pt x="43" y="382"/>
                  </a:lnTo>
                  <a:lnTo>
                    <a:pt x="43" y="382"/>
                  </a:lnTo>
                  <a:lnTo>
                    <a:pt x="43" y="385"/>
                  </a:lnTo>
                  <a:lnTo>
                    <a:pt x="43" y="385"/>
                  </a:lnTo>
                  <a:lnTo>
                    <a:pt x="46" y="385"/>
                  </a:lnTo>
                  <a:lnTo>
                    <a:pt x="46" y="385"/>
                  </a:lnTo>
                  <a:lnTo>
                    <a:pt x="46" y="385"/>
                  </a:lnTo>
                  <a:lnTo>
                    <a:pt x="48" y="385"/>
                  </a:lnTo>
                  <a:lnTo>
                    <a:pt x="48" y="385"/>
                  </a:lnTo>
                  <a:lnTo>
                    <a:pt x="48" y="387"/>
                  </a:lnTo>
                  <a:lnTo>
                    <a:pt x="48" y="389"/>
                  </a:lnTo>
                  <a:lnTo>
                    <a:pt x="48" y="389"/>
                  </a:lnTo>
                  <a:lnTo>
                    <a:pt x="50" y="389"/>
                  </a:lnTo>
                  <a:lnTo>
                    <a:pt x="54" y="389"/>
                  </a:lnTo>
                  <a:lnTo>
                    <a:pt x="56" y="389"/>
                  </a:lnTo>
                  <a:lnTo>
                    <a:pt x="56" y="389"/>
                  </a:lnTo>
                  <a:lnTo>
                    <a:pt x="56" y="389"/>
                  </a:lnTo>
                  <a:lnTo>
                    <a:pt x="56" y="389"/>
                  </a:lnTo>
                  <a:lnTo>
                    <a:pt x="56" y="389"/>
                  </a:lnTo>
                  <a:lnTo>
                    <a:pt x="58" y="389"/>
                  </a:lnTo>
                  <a:lnTo>
                    <a:pt x="58" y="389"/>
                  </a:lnTo>
                  <a:lnTo>
                    <a:pt x="58" y="389"/>
                  </a:lnTo>
                  <a:lnTo>
                    <a:pt x="58" y="389"/>
                  </a:lnTo>
                  <a:lnTo>
                    <a:pt x="60" y="391"/>
                  </a:lnTo>
                  <a:lnTo>
                    <a:pt x="60" y="393"/>
                  </a:lnTo>
                  <a:lnTo>
                    <a:pt x="62" y="393"/>
                  </a:lnTo>
                  <a:lnTo>
                    <a:pt x="62" y="393"/>
                  </a:lnTo>
                  <a:lnTo>
                    <a:pt x="62" y="391"/>
                  </a:lnTo>
                  <a:lnTo>
                    <a:pt x="62" y="391"/>
                  </a:lnTo>
                  <a:lnTo>
                    <a:pt x="64" y="391"/>
                  </a:lnTo>
                  <a:lnTo>
                    <a:pt x="64" y="391"/>
                  </a:lnTo>
                  <a:lnTo>
                    <a:pt x="64" y="391"/>
                  </a:lnTo>
                  <a:lnTo>
                    <a:pt x="66" y="391"/>
                  </a:lnTo>
                  <a:lnTo>
                    <a:pt x="66" y="393"/>
                  </a:lnTo>
                  <a:lnTo>
                    <a:pt x="64" y="393"/>
                  </a:lnTo>
                  <a:lnTo>
                    <a:pt x="64" y="395"/>
                  </a:lnTo>
                  <a:lnTo>
                    <a:pt x="58" y="395"/>
                  </a:lnTo>
                  <a:lnTo>
                    <a:pt x="56" y="395"/>
                  </a:lnTo>
                  <a:lnTo>
                    <a:pt x="39" y="403"/>
                  </a:lnTo>
                  <a:lnTo>
                    <a:pt x="35" y="405"/>
                  </a:lnTo>
                  <a:lnTo>
                    <a:pt x="35" y="408"/>
                  </a:lnTo>
                  <a:lnTo>
                    <a:pt x="33" y="408"/>
                  </a:lnTo>
                  <a:lnTo>
                    <a:pt x="33" y="410"/>
                  </a:lnTo>
                  <a:lnTo>
                    <a:pt x="33" y="410"/>
                  </a:lnTo>
                  <a:lnTo>
                    <a:pt x="33" y="412"/>
                  </a:lnTo>
                  <a:lnTo>
                    <a:pt x="33" y="414"/>
                  </a:lnTo>
                  <a:lnTo>
                    <a:pt x="33" y="418"/>
                  </a:lnTo>
                  <a:lnTo>
                    <a:pt x="33" y="418"/>
                  </a:lnTo>
                  <a:lnTo>
                    <a:pt x="33" y="418"/>
                  </a:lnTo>
                  <a:lnTo>
                    <a:pt x="33" y="418"/>
                  </a:lnTo>
                  <a:lnTo>
                    <a:pt x="37" y="418"/>
                  </a:lnTo>
                  <a:lnTo>
                    <a:pt x="37" y="416"/>
                  </a:lnTo>
                  <a:lnTo>
                    <a:pt x="39" y="416"/>
                  </a:lnTo>
                  <a:lnTo>
                    <a:pt x="39" y="412"/>
                  </a:lnTo>
                  <a:lnTo>
                    <a:pt x="41" y="412"/>
                  </a:lnTo>
                  <a:lnTo>
                    <a:pt x="41" y="412"/>
                  </a:lnTo>
                  <a:lnTo>
                    <a:pt x="43" y="412"/>
                  </a:lnTo>
                  <a:lnTo>
                    <a:pt x="43" y="412"/>
                  </a:lnTo>
                  <a:lnTo>
                    <a:pt x="43" y="412"/>
                  </a:lnTo>
                  <a:lnTo>
                    <a:pt x="58" y="405"/>
                  </a:lnTo>
                  <a:lnTo>
                    <a:pt x="60" y="405"/>
                  </a:lnTo>
                  <a:lnTo>
                    <a:pt x="62" y="401"/>
                  </a:lnTo>
                  <a:lnTo>
                    <a:pt x="64" y="401"/>
                  </a:lnTo>
                  <a:lnTo>
                    <a:pt x="66" y="401"/>
                  </a:lnTo>
                  <a:lnTo>
                    <a:pt x="66" y="401"/>
                  </a:lnTo>
                  <a:lnTo>
                    <a:pt x="71" y="401"/>
                  </a:lnTo>
                  <a:lnTo>
                    <a:pt x="77" y="401"/>
                  </a:lnTo>
                  <a:lnTo>
                    <a:pt x="77" y="403"/>
                  </a:lnTo>
                  <a:lnTo>
                    <a:pt x="77" y="403"/>
                  </a:lnTo>
                  <a:lnTo>
                    <a:pt x="79" y="403"/>
                  </a:lnTo>
                  <a:lnTo>
                    <a:pt x="79" y="403"/>
                  </a:lnTo>
                  <a:lnTo>
                    <a:pt x="79" y="403"/>
                  </a:lnTo>
                  <a:lnTo>
                    <a:pt x="79" y="403"/>
                  </a:lnTo>
                  <a:lnTo>
                    <a:pt x="81" y="403"/>
                  </a:lnTo>
                  <a:lnTo>
                    <a:pt x="81" y="403"/>
                  </a:lnTo>
                  <a:lnTo>
                    <a:pt x="83" y="403"/>
                  </a:lnTo>
                  <a:lnTo>
                    <a:pt x="85" y="403"/>
                  </a:lnTo>
                  <a:lnTo>
                    <a:pt x="91" y="403"/>
                  </a:lnTo>
                  <a:lnTo>
                    <a:pt x="94" y="403"/>
                  </a:lnTo>
                  <a:lnTo>
                    <a:pt x="94" y="405"/>
                  </a:lnTo>
                  <a:lnTo>
                    <a:pt x="94" y="405"/>
                  </a:lnTo>
                  <a:lnTo>
                    <a:pt x="94" y="408"/>
                  </a:lnTo>
                  <a:lnTo>
                    <a:pt x="94" y="408"/>
                  </a:lnTo>
                  <a:lnTo>
                    <a:pt x="96" y="408"/>
                  </a:lnTo>
                  <a:lnTo>
                    <a:pt x="96" y="408"/>
                  </a:lnTo>
                  <a:lnTo>
                    <a:pt x="96" y="408"/>
                  </a:lnTo>
                  <a:lnTo>
                    <a:pt x="96" y="408"/>
                  </a:lnTo>
                  <a:lnTo>
                    <a:pt x="96" y="405"/>
                  </a:lnTo>
                  <a:lnTo>
                    <a:pt x="96" y="403"/>
                  </a:lnTo>
                  <a:lnTo>
                    <a:pt x="96" y="403"/>
                  </a:lnTo>
                  <a:lnTo>
                    <a:pt x="98" y="403"/>
                  </a:lnTo>
                  <a:lnTo>
                    <a:pt x="98" y="403"/>
                  </a:lnTo>
                  <a:lnTo>
                    <a:pt x="100" y="403"/>
                  </a:lnTo>
                  <a:lnTo>
                    <a:pt x="100" y="403"/>
                  </a:lnTo>
                  <a:lnTo>
                    <a:pt x="102" y="403"/>
                  </a:lnTo>
                  <a:lnTo>
                    <a:pt x="102" y="401"/>
                  </a:lnTo>
                  <a:lnTo>
                    <a:pt x="102" y="401"/>
                  </a:lnTo>
                  <a:lnTo>
                    <a:pt x="102" y="401"/>
                  </a:lnTo>
                  <a:lnTo>
                    <a:pt x="104" y="399"/>
                  </a:lnTo>
                  <a:lnTo>
                    <a:pt x="104" y="399"/>
                  </a:lnTo>
                  <a:lnTo>
                    <a:pt x="106" y="399"/>
                  </a:lnTo>
                  <a:lnTo>
                    <a:pt x="110" y="399"/>
                  </a:lnTo>
                  <a:lnTo>
                    <a:pt x="110" y="399"/>
                  </a:lnTo>
                  <a:lnTo>
                    <a:pt x="112" y="399"/>
                  </a:lnTo>
                  <a:lnTo>
                    <a:pt x="112" y="399"/>
                  </a:lnTo>
                  <a:lnTo>
                    <a:pt x="114" y="399"/>
                  </a:lnTo>
                  <a:lnTo>
                    <a:pt x="117" y="399"/>
                  </a:lnTo>
                  <a:lnTo>
                    <a:pt x="117" y="401"/>
                  </a:lnTo>
                  <a:lnTo>
                    <a:pt x="119" y="401"/>
                  </a:lnTo>
                  <a:lnTo>
                    <a:pt x="119" y="401"/>
                  </a:lnTo>
                  <a:lnTo>
                    <a:pt x="119" y="401"/>
                  </a:lnTo>
                  <a:lnTo>
                    <a:pt x="119" y="403"/>
                  </a:lnTo>
                  <a:lnTo>
                    <a:pt x="119" y="403"/>
                  </a:lnTo>
                  <a:lnTo>
                    <a:pt x="114" y="405"/>
                  </a:lnTo>
                  <a:lnTo>
                    <a:pt x="114" y="408"/>
                  </a:lnTo>
                  <a:lnTo>
                    <a:pt x="112" y="408"/>
                  </a:lnTo>
                  <a:lnTo>
                    <a:pt x="112" y="408"/>
                  </a:lnTo>
                  <a:lnTo>
                    <a:pt x="112" y="408"/>
                  </a:lnTo>
                  <a:lnTo>
                    <a:pt x="112" y="408"/>
                  </a:lnTo>
                  <a:lnTo>
                    <a:pt x="112" y="408"/>
                  </a:lnTo>
                  <a:lnTo>
                    <a:pt x="112" y="410"/>
                  </a:lnTo>
                  <a:lnTo>
                    <a:pt x="112" y="410"/>
                  </a:lnTo>
                  <a:lnTo>
                    <a:pt x="114" y="412"/>
                  </a:lnTo>
                  <a:lnTo>
                    <a:pt x="114" y="412"/>
                  </a:lnTo>
                  <a:lnTo>
                    <a:pt x="114" y="414"/>
                  </a:lnTo>
                  <a:lnTo>
                    <a:pt x="117" y="414"/>
                  </a:lnTo>
                  <a:lnTo>
                    <a:pt x="119" y="414"/>
                  </a:lnTo>
                  <a:lnTo>
                    <a:pt x="121" y="414"/>
                  </a:lnTo>
                  <a:lnTo>
                    <a:pt x="121" y="414"/>
                  </a:lnTo>
                  <a:lnTo>
                    <a:pt x="121" y="410"/>
                  </a:lnTo>
                  <a:lnTo>
                    <a:pt x="123" y="410"/>
                  </a:lnTo>
                  <a:lnTo>
                    <a:pt x="123" y="410"/>
                  </a:lnTo>
                  <a:lnTo>
                    <a:pt x="127" y="410"/>
                  </a:lnTo>
                  <a:lnTo>
                    <a:pt x="129" y="410"/>
                  </a:lnTo>
                  <a:lnTo>
                    <a:pt x="131" y="410"/>
                  </a:lnTo>
                  <a:lnTo>
                    <a:pt x="133" y="412"/>
                  </a:lnTo>
                  <a:lnTo>
                    <a:pt x="133" y="414"/>
                  </a:lnTo>
                  <a:lnTo>
                    <a:pt x="135" y="414"/>
                  </a:lnTo>
                  <a:lnTo>
                    <a:pt x="137" y="414"/>
                  </a:lnTo>
                  <a:lnTo>
                    <a:pt x="137" y="414"/>
                  </a:lnTo>
                  <a:lnTo>
                    <a:pt x="137" y="414"/>
                  </a:lnTo>
                  <a:lnTo>
                    <a:pt x="140" y="416"/>
                  </a:lnTo>
                  <a:lnTo>
                    <a:pt x="142" y="416"/>
                  </a:lnTo>
                  <a:lnTo>
                    <a:pt x="144" y="418"/>
                  </a:lnTo>
                  <a:lnTo>
                    <a:pt x="146" y="418"/>
                  </a:lnTo>
                  <a:lnTo>
                    <a:pt x="150" y="420"/>
                  </a:lnTo>
                  <a:lnTo>
                    <a:pt x="152" y="420"/>
                  </a:lnTo>
                  <a:lnTo>
                    <a:pt x="154" y="420"/>
                  </a:lnTo>
                  <a:lnTo>
                    <a:pt x="154" y="420"/>
                  </a:lnTo>
                  <a:lnTo>
                    <a:pt x="156" y="418"/>
                  </a:lnTo>
                  <a:lnTo>
                    <a:pt x="156" y="418"/>
                  </a:lnTo>
                  <a:lnTo>
                    <a:pt x="156" y="418"/>
                  </a:lnTo>
                  <a:lnTo>
                    <a:pt x="158" y="418"/>
                  </a:lnTo>
                  <a:lnTo>
                    <a:pt x="160" y="418"/>
                  </a:lnTo>
                  <a:lnTo>
                    <a:pt x="165" y="416"/>
                  </a:lnTo>
                  <a:lnTo>
                    <a:pt x="167" y="416"/>
                  </a:lnTo>
                  <a:lnTo>
                    <a:pt x="167" y="418"/>
                  </a:lnTo>
                  <a:lnTo>
                    <a:pt x="169" y="418"/>
                  </a:lnTo>
                  <a:lnTo>
                    <a:pt x="169" y="416"/>
                  </a:lnTo>
                  <a:lnTo>
                    <a:pt x="171" y="418"/>
                  </a:lnTo>
                  <a:lnTo>
                    <a:pt x="171" y="418"/>
                  </a:lnTo>
                  <a:lnTo>
                    <a:pt x="171" y="420"/>
                  </a:lnTo>
                  <a:lnTo>
                    <a:pt x="173" y="420"/>
                  </a:lnTo>
                  <a:lnTo>
                    <a:pt x="173" y="420"/>
                  </a:lnTo>
                  <a:lnTo>
                    <a:pt x="175" y="420"/>
                  </a:lnTo>
                  <a:lnTo>
                    <a:pt x="177" y="422"/>
                  </a:lnTo>
                  <a:lnTo>
                    <a:pt x="179" y="426"/>
                  </a:lnTo>
                  <a:lnTo>
                    <a:pt x="181" y="426"/>
                  </a:lnTo>
                  <a:lnTo>
                    <a:pt x="181" y="426"/>
                  </a:lnTo>
                  <a:lnTo>
                    <a:pt x="185" y="426"/>
                  </a:lnTo>
                  <a:lnTo>
                    <a:pt x="188" y="426"/>
                  </a:lnTo>
                  <a:lnTo>
                    <a:pt x="188" y="426"/>
                  </a:lnTo>
                  <a:lnTo>
                    <a:pt x="190" y="428"/>
                  </a:lnTo>
                  <a:lnTo>
                    <a:pt x="190" y="428"/>
                  </a:lnTo>
                  <a:lnTo>
                    <a:pt x="190" y="431"/>
                  </a:lnTo>
                  <a:lnTo>
                    <a:pt x="190" y="431"/>
                  </a:lnTo>
                  <a:lnTo>
                    <a:pt x="190" y="431"/>
                  </a:lnTo>
                  <a:lnTo>
                    <a:pt x="190" y="435"/>
                  </a:lnTo>
                  <a:lnTo>
                    <a:pt x="192" y="439"/>
                  </a:lnTo>
                  <a:lnTo>
                    <a:pt x="192" y="441"/>
                  </a:lnTo>
                  <a:lnTo>
                    <a:pt x="198" y="449"/>
                  </a:lnTo>
                  <a:lnTo>
                    <a:pt x="200" y="453"/>
                  </a:lnTo>
                  <a:lnTo>
                    <a:pt x="200" y="456"/>
                  </a:lnTo>
                  <a:lnTo>
                    <a:pt x="200" y="460"/>
                  </a:lnTo>
                  <a:lnTo>
                    <a:pt x="200" y="464"/>
                  </a:lnTo>
                  <a:lnTo>
                    <a:pt x="200" y="464"/>
                  </a:lnTo>
                  <a:lnTo>
                    <a:pt x="200" y="466"/>
                  </a:lnTo>
                  <a:lnTo>
                    <a:pt x="200" y="466"/>
                  </a:lnTo>
                  <a:lnTo>
                    <a:pt x="202" y="466"/>
                  </a:lnTo>
                  <a:lnTo>
                    <a:pt x="202" y="466"/>
                  </a:lnTo>
                  <a:lnTo>
                    <a:pt x="200" y="468"/>
                  </a:lnTo>
                  <a:lnTo>
                    <a:pt x="198" y="470"/>
                  </a:lnTo>
                  <a:lnTo>
                    <a:pt x="198" y="472"/>
                  </a:lnTo>
                  <a:lnTo>
                    <a:pt x="198" y="472"/>
                  </a:lnTo>
                  <a:lnTo>
                    <a:pt x="196" y="474"/>
                  </a:lnTo>
                  <a:lnTo>
                    <a:pt x="194" y="474"/>
                  </a:lnTo>
                  <a:lnTo>
                    <a:pt x="192" y="474"/>
                  </a:lnTo>
                  <a:lnTo>
                    <a:pt x="192" y="474"/>
                  </a:lnTo>
                  <a:lnTo>
                    <a:pt x="190" y="474"/>
                  </a:lnTo>
                  <a:lnTo>
                    <a:pt x="190" y="476"/>
                  </a:lnTo>
                  <a:lnTo>
                    <a:pt x="190" y="476"/>
                  </a:lnTo>
                  <a:lnTo>
                    <a:pt x="190" y="479"/>
                  </a:lnTo>
                  <a:lnTo>
                    <a:pt x="190" y="481"/>
                  </a:lnTo>
                  <a:lnTo>
                    <a:pt x="190" y="481"/>
                  </a:lnTo>
                  <a:lnTo>
                    <a:pt x="190" y="483"/>
                  </a:lnTo>
                  <a:lnTo>
                    <a:pt x="192" y="485"/>
                  </a:lnTo>
                  <a:lnTo>
                    <a:pt x="190" y="485"/>
                  </a:lnTo>
                  <a:lnTo>
                    <a:pt x="190" y="485"/>
                  </a:lnTo>
                  <a:lnTo>
                    <a:pt x="188" y="487"/>
                  </a:lnTo>
                  <a:lnTo>
                    <a:pt x="188" y="487"/>
                  </a:lnTo>
                  <a:lnTo>
                    <a:pt x="188" y="487"/>
                  </a:lnTo>
                  <a:lnTo>
                    <a:pt x="188" y="489"/>
                  </a:lnTo>
                  <a:lnTo>
                    <a:pt x="188" y="491"/>
                  </a:lnTo>
                  <a:lnTo>
                    <a:pt x="188" y="491"/>
                  </a:lnTo>
                  <a:lnTo>
                    <a:pt x="190" y="493"/>
                  </a:lnTo>
                  <a:lnTo>
                    <a:pt x="190" y="493"/>
                  </a:lnTo>
                  <a:lnTo>
                    <a:pt x="190" y="495"/>
                  </a:lnTo>
                  <a:lnTo>
                    <a:pt x="190" y="495"/>
                  </a:lnTo>
                  <a:lnTo>
                    <a:pt x="185" y="502"/>
                  </a:lnTo>
                  <a:lnTo>
                    <a:pt x="183" y="506"/>
                  </a:lnTo>
                  <a:lnTo>
                    <a:pt x="183" y="508"/>
                  </a:lnTo>
                  <a:lnTo>
                    <a:pt x="183" y="510"/>
                  </a:lnTo>
                  <a:lnTo>
                    <a:pt x="183" y="512"/>
                  </a:lnTo>
                  <a:lnTo>
                    <a:pt x="179" y="516"/>
                  </a:lnTo>
                  <a:lnTo>
                    <a:pt x="177" y="520"/>
                  </a:lnTo>
                  <a:lnTo>
                    <a:pt x="175" y="524"/>
                  </a:lnTo>
                  <a:lnTo>
                    <a:pt x="173" y="527"/>
                  </a:lnTo>
                  <a:lnTo>
                    <a:pt x="173" y="527"/>
                  </a:lnTo>
                  <a:lnTo>
                    <a:pt x="171" y="527"/>
                  </a:lnTo>
                  <a:lnTo>
                    <a:pt x="169" y="529"/>
                  </a:lnTo>
                  <a:lnTo>
                    <a:pt x="169" y="529"/>
                  </a:lnTo>
                  <a:lnTo>
                    <a:pt x="169" y="531"/>
                  </a:lnTo>
                  <a:lnTo>
                    <a:pt x="169" y="533"/>
                  </a:lnTo>
                  <a:lnTo>
                    <a:pt x="167" y="535"/>
                  </a:lnTo>
                  <a:lnTo>
                    <a:pt x="167" y="535"/>
                  </a:lnTo>
                  <a:lnTo>
                    <a:pt x="167" y="537"/>
                  </a:lnTo>
                  <a:lnTo>
                    <a:pt x="169" y="537"/>
                  </a:lnTo>
                  <a:lnTo>
                    <a:pt x="169" y="539"/>
                  </a:lnTo>
                  <a:lnTo>
                    <a:pt x="171" y="541"/>
                  </a:lnTo>
                  <a:lnTo>
                    <a:pt x="171" y="543"/>
                  </a:lnTo>
                  <a:lnTo>
                    <a:pt x="171" y="543"/>
                  </a:lnTo>
                  <a:lnTo>
                    <a:pt x="171" y="545"/>
                  </a:lnTo>
                  <a:lnTo>
                    <a:pt x="171" y="545"/>
                  </a:lnTo>
                  <a:lnTo>
                    <a:pt x="171" y="545"/>
                  </a:lnTo>
                  <a:lnTo>
                    <a:pt x="169" y="545"/>
                  </a:lnTo>
                  <a:lnTo>
                    <a:pt x="167" y="547"/>
                  </a:lnTo>
                  <a:lnTo>
                    <a:pt x="156" y="550"/>
                  </a:lnTo>
                  <a:lnTo>
                    <a:pt x="152" y="552"/>
                  </a:lnTo>
                  <a:lnTo>
                    <a:pt x="152" y="554"/>
                  </a:lnTo>
                  <a:lnTo>
                    <a:pt x="150" y="554"/>
                  </a:lnTo>
                  <a:lnTo>
                    <a:pt x="150" y="554"/>
                  </a:lnTo>
                  <a:lnTo>
                    <a:pt x="148" y="554"/>
                  </a:lnTo>
                  <a:lnTo>
                    <a:pt x="144" y="554"/>
                  </a:lnTo>
                  <a:lnTo>
                    <a:pt x="144" y="554"/>
                  </a:lnTo>
                  <a:lnTo>
                    <a:pt x="140" y="554"/>
                  </a:lnTo>
                  <a:lnTo>
                    <a:pt x="131" y="556"/>
                  </a:lnTo>
                  <a:lnTo>
                    <a:pt x="129" y="558"/>
                  </a:lnTo>
                  <a:lnTo>
                    <a:pt x="129" y="564"/>
                  </a:lnTo>
                  <a:lnTo>
                    <a:pt x="127" y="566"/>
                  </a:lnTo>
                  <a:lnTo>
                    <a:pt x="121" y="573"/>
                  </a:lnTo>
                  <a:lnTo>
                    <a:pt x="121" y="573"/>
                  </a:lnTo>
                  <a:lnTo>
                    <a:pt x="119" y="575"/>
                  </a:lnTo>
                  <a:lnTo>
                    <a:pt x="119" y="575"/>
                  </a:lnTo>
                  <a:lnTo>
                    <a:pt x="121" y="577"/>
                  </a:lnTo>
                  <a:lnTo>
                    <a:pt x="121" y="579"/>
                  </a:lnTo>
                  <a:lnTo>
                    <a:pt x="123" y="579"/>
                  </a:lnTo>
                  <a:lnTo>
                    <a:pt x="125" y="581"/>
                  </a:lnTo>
                  <a:lnTo>
                    <a:pt x="129" y="593"/>
                  </a:lnTo>
                  <a:lnTo>
                    <a:pt x="131" y="595"/>
                  </a:lnTo>
                  <a:lnTo>
                    <a:pt x="131" y="595"/>
                  </a:lnTo>
                  <a:lnTo>
                    <a:pt x="131" y="598"/>
                  </a:lnTo>
                  <a:lnTo>
                    <a:pt x="131" y="600"/>
                  </a:lnTo>
                  <a:lnTo>
                    <a:pt x="129" y="602"/>
                  </a:lnTo>
                  <a:lnTo>
                    <a:pt x="129" y="604"/>
                  </a:lnTo>
                  <a:lnTo>
                    <a:pt x="129" y="606"/>
                  </a:lnTo>
                  <a:lnTo>
                    <a:pt x="127" y="608"/>
                  </a:lnTo>
                  <a:lnTo>
                    <a:pt x="127" y="608"/>
                  </a:lnTo>
                  <a:lnTo>
                    <a:pt x="127" y="610"/>
                  </a:lnTo>
                  <a:lnTo>
                    <a:pt x="129" y="612"/>
                  </a:lnTo>
                  <a:lnTo>
                    <a:pt x="127" y="616"/>
                  </a:lnTo>
                  <a:lnTo>
                    <a:pt x="127" y="618"/>
                  </a:lnTo>
                  <a:lnTo>
                    <a:pt x="125" y="621"/>
                  </a:lnTo>
                  <a:lnTo>
                    <a:pt x="121" y="625"/>
                  </a:lnTo>
                  <a:lnTo>
                    <a:pt x="117" y="627"/>
                  </a:lnTo>
                  <a:lnTo>
                    <a:pt x="112" y="631"/>
                  </a:lnTo>
                  <a:lnTo>
                    <a:pt x="110" y="631"/>
                  </a:lnTo>
                  <a:lnTo>
                    <a:pt x="110" y="633"/>
                  </a:lnTo>
                  <a:lnTo>
                    <a:pt x="112" y="635"/>
                  </a:lnTo>
                  <a:lnTo>
                    <a:pt x="112" y="635"/>
                  </a:lnTo>
                  <a:lnTo>
                    <a:pt x="114" y="635"/>
                  </a:lnTo>
                  <a:lnTo>
                    <a:pt x="114" y="635"/>
                  </a:lnTo>
                  <a:lnTo>
                    <a:pt x="117" y="641"/>
                  </a:lnTo>
                  <a:lnTo>
                    <a:pt x="117" y="644"/>
                  </a:lnTo>
                  <a:lnTo>
                    <a:pt x="117" y="646"/>
                  </a:lnTo>
                  <a:lnTo>
                    <a:pt x="117" y="648"/>
                  </a:lnTo>
                  <a:lnTo>
                    <a:pt x="119" y="650"/>
                  </a:lnTo>
                  <a:lnTo>
                    <a:pt x="119" y="650"/>
                  </a:lnTo>
                  <a:lnTo>
                    <a:pt x="121" y="652"/>
                  </a:lnTo>
                  <a:lnTo>
                    <a:pt x="121" y="656"/>
                  </a:lnTo>
                  <a:lnTo>
                    <a:pt x="121" y="656"/>
                  </a:lnTo>
                  <a:lnTo>
                    <a:pt x="121" y="658"/>
                  </a:lnTo>
                  <a:lnTo>
                    <a:pt x="121" y="658"/>
                  </a:lnTo>
                  <a:lnTo>
                    <a:pt x="121" y="660"/>
                  </a:lnTo>
                  <a:lnTo>
                    <a:pt x="121" y="660"/>
                  </a:lnTo>
                  <a:lnTo>
                    <a:pt x="121" y="662"/>
                  </a:lnTo>
                  <a:lnTo>
                    <a:pt x="121" y="664"/>
                  </a:lnTo>
                  <a:lnTo>
                    <a:pt x="119" y="666"/>
                  </a:lnTo>
                  <a:lnTo>
                    <a:pt x="117" y="671"/>
                  </a:lnTo>
                  <a:lnTo>
                    <a:pt x="117" y="673"/>
                  </a:lnTo>
                  <a:lnTo>
                    <a:pt x="117" y="673"/>
                  </a:lnTo>
                  <a:lnTo>
                    <a:pt x="119" y="675"/>
                  </a:lnTo>
                  <a:lnTo>
                    <a:pt x="119" y="675"/>
                  </a:lnTo>
                  <a:lnTo>
                    <a:pt x="119" y="675"/>
                  </a:lnTo>
                  <a:lnTo>
                    <a:pt x="121" y="677"/>
                  </a:lnTo>
                  <a:lnTo>
                    <a:pt x="121" y="677"/>
                  </a:lnTo>
                  <a:lnTo>
                    <a:pt x="121" y="677"/>
                  </a:lnTo>
                  <a:lnTo>
                    <a:pt x="123" y="679"/>
                  </a:lnTo>
                  <a:lnTo>
                    <a:pt x="123" y="681"/>
                  </a:lnTo>
                  <a:lnTo>
                    <a:pt x="125" y="681"/>
                  </a:lnTo>
                  <a:lnTo>
                    <a:pt x="127" y="683"/>
                  </a:lnTo>
                  <a:lnTo>
                    <a:pt x="129" y="683"/>
                  </a:lnTo>
                  <a:lnTo>
                    <a:pt x="129" y="683"/>
                  </a:lnTo>
                  <a:lnTo>
                    <a:pt x="129" y="685"/>
                  </a:lnTo>
                  <a:lnTo>
                    <a:pt x="129" y="685"/>
                  </a:lnTo>
                  <a:lnTo>
                    <a:pt x="127" y="689"/>
                  </a:lnTo>
                  <a:lnTo>
                    <a:pt x="127" y="689"/>
                  </a:lnTo>
                  <a:lnTo>
                    <a:pt x="127" y="692"/>
                  </a:lnTo>
                  <a:lnTo>
                    <a:pt x="127" y="694"/>
                  </a:lnTo>
                  <a:lnTo>
                    <a:pt x="129" y="694"/>
                  </a:lnTo>
                  <a:lnTo>
                    <a:pt x="129" y="696"/>
                  </a:lnTo>
                  <a:lnTo>
                    <a:pt x="131" y="696"/>
                  </a:lnTo>
                  <a:lnTo>
                    <a:pt x="133" y="696"/>
                  </a:lnTo>
                  <a:lnTo>
                    <a:pt x="135" y="696"/>
                  </a:lnTo>
                  <a:lnTo>
                    <a:pt x="137" y="694"/>
                  </a:lnTo>
                  <a:lnTo>
                    <a:pt x="137" y="694"/>
                  </a:lnTo>
                  <a:lnTo>
                    <a:pt x="140" y="692"/>
                  </a:lnTo>
                  <a:lnTo>
                    <a:pt x="140" y="692"/>
                  </a:lnTo>
                  <a:lnTo>
                    <a:pt x="140" y="689"/>
                  </a:lnTo>
                  <a:lnTo>
                    <a:pt x="140" y="689"/>
                  </a:lnTo>
                  <a:lnTo>
                    <a:pt x="140" y="687"/>
                  </a:lnTo>
                  <a:lnTo>
                    <a:pt x="140" y="687"/>
                  </a:lnTo>
                  <a:lnTo>
                    <a:pt x="140" y="685"/>
                  </a:lnTo>
                  <a:lnTo>
                    <a:pt x="142" y="685"/>
                  </a:lnTo>
                  <a:lnTo>
                    <a:pt x="142" y="683"/>
                  </a:lnTo>
                  <a:lnTo>
                    <a:pt x="142" y="683"/>
                  </a:lnTo>
                  <a:lnTo>
                    <a:pt x="144" y="683"/>
                  </a:lnTo>
                  <a:lnTo>
                    <a:pt x="146" y="685"/>
                  </a:lnTo>
                  <a:lnTo>
                    <a:pt x="148" y="685"/>
                  </a:lnTo>
                  <a:lnTo>
                    <a:pt x="154" y="692"/>
                  </a:lnTo>
                  <a:lnTo>
                    <a:pt x="156" y="692"/>
                  </a:lnTo>
                  <a:lnTo>
                    <a:pt x="158" y="696"/>
                  </a:lnTo>
                  <a:lnTo>
                    <a:pt x="160" y="696"/>
                  </a:lnTo>
                  <a:lnTo>
                    <a:pt x="163" y="698"/>
                  </a:lnTo>
                  <a:lnTo>
                    <a:pt x="165" y="698"/>
                  </a:lnTo>
                  <a:lnTo>
                    <a:pt x="167" y="698"/>
                  </a:lnTo>
                  <a:lnTo>
                    <a:pt x="169" y="698"/>
                  </a:lnTo>
                  <a:lnTo>
                    <a:pt x="169" y="698"/>
                  </a:lnTo>
                  <a:lnTo>
                    <a:pt x="171" y="698"/>
                  </a:lnTo>
                  <a:lnTo>
                    <a:pt x="171" y="700"/>
                  </a:lnTo>
                  <a:lnTo>
                    <a:pt x="171" y="700"/>
                  </a:lnTo>
                  <a:lnTo>
                    <a:pt x="171" y="702"/>
                  </a:lnTo>
                  <a:lnTo>
                    <a:pt x="171" y="704"/>
                  </a:lnTo>
                  <a:lnTo>
                    <a:pt x="173" y="704"/>
                  </a:lnTo>
                  <a:lnTo>
                    <a:pt x="175" y="706"/>
                  </a:lnTo>
                  <a:lnTo>
                    <a:pt x="175" y="704"/>
                  </a:lnTo>
                  <a:lnTo>
                    <a:pt x="177" y="704"/>
                  </a:lnTo>
                  <a:lnTo>
                    <a:pt x="179" y="702"/>
                  </a:lnTo>
                  <a:lnTo>
                    <a:pt x="181" y="700"/>
                  </a:lnTo>
                  <a:lnTo>
                    <a:pt x="183" y="696"/>
                  </a:lnTo>
                  <a:lnTo>
                    <a:pt x="183" y="694"/>
                  </a:lnTo>
                  <a:lnTo>
                    <a:pt x="185" y="692"/>
                  </a:lnTo>
                  <a:lnTo>
                    <a:pt x="190" y="687"/>
                  </a:lnTo>
                  <a:lnTo>
                    <a:pt x="190" y="687"/>
                  </a:lnTo>
                  <a:lnTo>
                    <a:pt x="190" y="685"/>
                  </a:lnTo>
                  <a:lnTo>
                    <a:pt x="192" y="685"/>
                  </a:lnTo>
                  <a:lnTo>
                    <a:pt x="192" y="683"/>
                  </a:lnTo>
                  <a:lnTo>
                    <a:pt x="194" y="681"/>
                  </a:lnTo>
                  <a:lnTo>
                    <a:pt x="194" y="677"/>
                  </a:lnTo>
                  <a:lnTo>
                    <a:pt x="192" y="677"/>
                  </a:lnTo>
                  <a:lnTo>
                    <a:pt x="190" y="677"/>
                  </a:lnTo>
                  <a:lnTo>
                    <a:pt x="188" y="677"/>
                  </a:lnTo>
                  <a:lnTo>
                    <a:pt x="188" y="675"/>
                  </a:lnTo>
                  <a:lnTo>
                    <a:pt x="188" y="675"/>
                  </a:lnTo>
                  <a:lnTo>
                    <a:pt x="185" y="675"/>
                  </a:lnTo>
                  <a:lnTo>
                    <a:pt x="185" y="675"/>
                  </a:lnTo>
                  <a:lnTo>
                    <a:pt x="185" y="675"/>
                  </a:lnTo>
                  <a:lnTo>
                    <a:pt x="185" y="673"/>
                  </a:lnTo>
                  <a:lnTo>
                    <a:pt x="185" y="673"/>
                  </a:lnTo>
                  <a:lnTo>
                    <a:pt x="188" y="671"/>
                  </a:lnTo>
                  <a:lnTo>
                    <a:pt x="188" y="671"/>
                  </a:lnTo>
                  <a:lnTo>
                    <a:pt x="185" y="669"/>
                  </a:lnTo>
                  <a:lnTo>
                    <a:pt x="183" y="666"/>
                  </a:lnTo>
                  <a:lnTo>
                    <a:pt x="183" y="664"/>
                  </a:lnTo>
                  <a:lnTo>
                    <a:pt x="183" y="662"/>
                  </a:lnTo>
                  <a:lnTo>
                    <a:pt x="183" y="662"/>
                  </a:lnTo>
                  <a:lnTo>
                    <a:pt x="181" y="660"/>
                  </a:lnTo>
                  <a:lnTo>
                    <a:pt x="181" y="658"/>
                  </a:lnTo>
                  <a:lnTo>
                    <a:pt x="179" y="658"/>
                  </a:lnTo>
                  <a:lnTo>
                    <a:pt x="177" y="658"/>
                  </a:lnTo>
                  <a:lnTo>
                    <a:pt x="177" y="658"/>
                  </a:lnTo>
                  <a:lnTo>
                    <a:pt x="175" y="658"/>
                  </a:lnTo>
                  <a:lnTo>
                    <a:pt x="171" y="658"/>
                  </a:lnTo>
                  <a:lnTo>
                    <a:pt x="171" y="660"/>
                  </a:lnTo>
                  <a:lnTo>
                    <a:pt x="169" y="660"/>
                  </a:lnTo>
                  <a:lnTo>
                    <a:pt x="169" y="658"/>
                  </a:lnTo>
                  <a:lnTo>
                    <a:pt x="167" y="658"/>
                  </a:lnTo>
                  <a:lnTo>
                    <a:pt x="167" y="656"/>
                  </a:lnTo>
                  <a:lnTo>
                    <a:pt x="167" y="656"/>
                  </a:lnTo>
                  <a:lnTo>
                    <a:pt x="167" y="654"/>
                  </a:lnTo>
                  <a:lnTo>
                    <a:pt x="167" y="652"/>
                  </a:lnTo>
                  <a:lnTo>
                    <a:pt x="169" y="650"/>
                  </a:lnTo>
                  <a:lnTo>
                    <a:pt x="169" y="650"/>
                  </a:lnTo>
                  <a:lnTo>
                    <a:pt x="169" y="650"/>
                  </a:lnTo>
                  <a:lnTo>
                    <a:pt x="169" y="648"/>
                  </a:lnTo>
                  <a:lnTo>
                    <a:pt x="169" y="644"/>
                  </a:lnTo>
                  <a:lnTo>
                    <a:pt x="169" y="639"/>
                  </a:lnTo>
                  <a:lnTo>
                    <a:pt x="169" y="637"/>
                  </a:lnTo>
                  <a:lnTo>
                    <a:pt x="167" y="635"/>
                  </a:lnTo>
                  <a:lnTo>
                    <a:pt x="167" y="633"/>
                  </a:lnTo>
                  <a:lnTo>
                    <a:pt x="165" y="631"/>
                  </a:lnTo>
                  <a:lnTo>
                    <a:pt x="160" y="627"/>
                  </a:lnTo>
                  <a:lnTo>
                    <a:pt x="160" y="625"/>
                  </a:lnTo>
                  <a:lnTo>
                    <a:pt x="158" y="623"/>
                  </a:lnTo>
                  <a:lnTo>
                    <a:pt x="156" y="610"/>
                  </a:lnTo>
                  <a:lnTo>
                    <a:pt x="156" y="606"/>
                  </a:lnTo>
                  <a:lnTo>
                    <a:pt x="156" y="604"/>
                  </a:lnTo>
                  <a:lnTo>
                    <a:pt x="152" y="595"/>
                  </a:lnTo>
                  <a:lnTo>
                    <a:pt x="150" y="593"/>
                  </a:lnTo>
                  <a:lnTo>
                    <a:pt x="150" y="591"/>
                  </a:lnTo>
                  <a:lnTo>
                    <a:pt x="148" y="589"/>
                  </a:lnTo>
                  <a:lnTo>
                    <a:pt x="146" y="589"/>
                  </a:lnTo>
                  <a:lnTo>
                    <a:pt x="146" y="589"/>
                  </a:lnTo>
                  <a:lnTo>
                    <a:pt x="146" y="587"/>
                  </a:lnTo>
                  <a:lnTo>
                    <a:pt x="146" y="587"/>
                  </a:lnTo>
                  <a:lnTo>
                    <a:pt x="146" y="585"/>
                  </a:lnTo>
                  <a:lnTo>
                    <a:pt x="146" y="585"/>
                  </a:lnTo>
                  <a:lnTo>
                    <a:pt x="148" y="583"/>
                  </a:lnTo>
                  <a:lnTo>
                    <a:pt x="150" y="579"/>
                  </a:lnTo>
                  <a:lnTo>
                    <a:pt x="150" y="579"/>
                  </a:lnTo>
                  <a:lnTo>
                    <a:pt x="152" y="577"/>
                  </a:lnTo>
                  <a:lnTo>
                    <a:pt x="152" y="577"/>
                  </a:lnTo>
                  <a:lnTo>
                    <a:pt x="152" y="577"/>
                  </a:lnTo>
                  <a:lnTo>
                    <a:pt x="152" y="575"/>
                  </a:lnTo>
                  <a:lnTo>
                    <a:pt x="152" y="575"/>
                  </a:lnTo>
                  <a:lnTo>
                    <a:pt x="152" y="575"/>
                  </a:lnTo>
                  <a:lnTo>
                    <a:pt x="152" y="573"/>
                  </a:lnTo>
                  <a:lnTo>
                    <a:pt x="152" y="573"/>
                  </a:lnTo>
                  <a:lnTo>
                    <a:pt x="154" y="573"/>
                  </a:lnTo>
                  <a:lnTo>
                    <a:pt x="154" y="573"/>
                  </a:lnTo>
                  <a:lnTo>
                    <a:pt x="156" y="573"/>
                  </a:lnTo>
                  <a:lnTo>
                    <a:pt x="158" y="573"/>
                  </a:lnTo>
                  <a:lnTo>
                    <a:pt x="160" y="573"/>
                  </a:lnTo>
                  <a:lnTo>
                    <a:pt x="160" y="573"/>
                  </a:lnTo>
                  <a:lnTo>
                    <a:pt x="160" y="573"/>
                  </a:lnTo>
                  <a:lnTo>
                    <a:pt x="163" y="575"/>
                  </a:lnTo>
                  <a:lnTo>
                    <a:pt x="163" y="575"/>
                  </a:lnTo>
                  <a:lnTo>
                    <a:pt x="165" y="577"/>
                  </a:lnTo>
                  <a:lnTo>
                    <a:pt x="165" y="577"/>
                  </a:lnTo>
                  <a:lnTo>
                    <a:pt x="167" y="579"/>
                  </a:lnTo>
                  <a:lnTo>
                    <a:pt x="167" y="579"/>
                  </a:lnTo>
                  <a:lnTo>
                    <a:pt x="167" y="579"/>
                  </a:lnTo>
                  <a:lnTo>
                    <a:pt x="169" y="579"/>
                  </a:lnTo>
                  <a:lnTo>
                    <a:pt x="169" y="579"/>
                  </a:lnTo>
                  <a:lnTo>
                    <a:pt x="169" y="577"/>
                  </a:lnTo>
                  <a:lnTo>
                    <a:pt x="169" y="575"/>
                  </a:lnTo>
                  <a:lnTo>
                    <a:pt x="169" y="575"/>
                  </a:lnTo>
                  <a:lnTo>
                    <a:pt x="169" y="575"/>
                  </a:lnTo>
                  <a:lnTo>
                    <a:pt x="169" y="573"/>
                  </a:lnTo>
                  <a:lnTo>
                    <a:pt x="169" y="573"/>
                  </a:lnTo>
                  <a:lnTo>
                    <a:pt x="169" y="570"/>
                  </a:lnTo>
                  <a:lnTo>
                    <a:pt x="169" y="570"/>
                  </a:lnTo>
                  <a:lnTo>
                    <a:pt x="169" y="568"/>
                  </a:lnTo>
                  <a:lnTo>
                    <a:pt x="167" y="566"/>
                  </a:lnTo>
                  <a:lnTo>
                    <a:pt x="167" y="566"/>
                  </a:lnTo>
                  <a:lnTo>
                    <a:pt x="167" y="564"/>
                  </a:lnTo>
                  <a:lnTo>
                    <a:pt x="167" y="562"/>
                  </a:lnTo>
                  <a:lnTo>
                    <a:pt x="169" y="562"/>
                  </a:lnTo>
                  <a:lnTo>
                    <a:pt x="169" y="562"/>
                  </a:lnTo>
                  <a:lnTo>
                    <a:pt x="171" y="562"/>
                  </a:lnTo>
                  <a:lnTo>
                    <a:pt x="171" y="560"/>
                  </a:lnTo>
                  <a:lnTo>
                    <a:pt x="173" y="560"/>
                  </a:lnTo>
                  <a:lnTo>
                    <a:pt x="175" y="562"/>
                  </a:lnTo>
                  <a:lnTo>
                    <a:pt x="175" y="562"/>
                  </a:lnTo>
                  <a:lnTo>
                    <a:pt x="175" y="562"/>
                  </a:lnTo>
                  <a:lnTo>
                    <a:pt x="175" y="564"/>
                  </a:lnTo>
                  <a:lnTo>
                    <a:pt x="175" y="568"/>
                  </a:lnTo>
                  <a:lnTo>
                    <a:pt x="175" y="570"/>
                  </a:lnTo>
                  <a:lnTo>
                    <a:pt x="175" y="570"/>
                  </a:lnTo>
                  <a:lnTo>
                    <a:pt x="177" y="573"/>
                  </a:lnTo>
                  <a:lnTo>
                    <a:pt x="179" y="570"/>
                  </a:lnTo>
                  <a:lnTo>
                    <a:pt x="179" y="570"/>
                  </a:lnTo>
                  <a:lnTo>
                    <a:pt x="181" y="570"/>
                  </a:lnTo>
                  <a:lnTo>
                    <a:pt x="181" y="568"/>
                  </a:lnTo>
                  <a:lnTo>
                    <a:pt x="179" y="564"/>
                  </a:lnTo>
                  <a:lnTo>
                    <a:pt x="179" y="564"/>
                  </a:lnTo>
                  <a:lnTo>
                    <a:pt x="181" y="562"/>
                  </a:lnTo>
                  <a:lnTo>
                    <a:pt x="181" y="562"/>
                  </a:lnTo>
                  <a:lnTo>
                    <a:pt x="181" y="560"/>
                  </a:lnTo>
                  <a:lnTo>
                    <a:pt x="181" y="560"/>
                  </a:lnTo>
                  <a:lnTo>
                    <a:pt x="183" y="558"/>
                  </a:lnTo>
                  <a:lnTo>
                    <a:pt x="183" y="558"/>
                  </a:lnTo>
                  <a:lnTo>
                    <a:pt x="185" y="558"/>
                  </a:lnTo>
                  <a:lnTo>
                    <a:pt x="185" y="560"/>
                  </a:lnTo>
                  <a:lnTo>
                    <a:pt x="188" y="560"/>
                  </a:lnTo>
                  <a:lnTo>
                    <a:pt x="188" y="562"/>
                  </a:lnTo>
                  <a:lnTo>
                    <a:pt x="188" y="564"/>
                  </a:lnTo>
                  <a:lnTo>
                    <a:pt x="188" y="564"/>
                  </a:lnTo>
                  <a:lnTo>
                    <a:pt x="185" y="566"/>
                  </a:lnTo>
                  <a:lnTo>
                    <a:pt x="185" y="568"/>
                  </a:lnTo>
                  <a:lnTo>
                    <a:pt x="185" y="568"/>
                  </a:lnTo>
                  <a:lnTo>
                    <a:pt x="185" y="568"/>
                  </a:lnTo>
                  <a:lnTo>
                    <a:pt x="188" y="568"/>
                  </a:lnTo>
                  <a:lnTo>
                    <a:pt x="188" y="568"/>
                  </a:lnTo>
                  <a:lnTo>
                    <a:pt x="190" y="568"/>
                  </a:lnTo>
                  <a:lnTo>
                    <a:pt x="190" y="568"/>
                  </a:lnTo>
                  <a:lnTo>
                    <a:pt x="190" y="568"/>
                  </a:lnTo>
                  <a:lnTo>
                    <a:pt x="192" y="568"/>
                  </a:lnTo>
                  <a:lnTo>
                    <a:pt x="192" y="570"/>
                  </a:lnTo>
                  <a:lnTo>
                    <a:pt x="192" y="570"/>
                  </a:lnTo>
                  <a:lnTo>
                    <a:pt x="192" y="575"/>
                  </a:lnTo>
                  <a:lnTo>
                    <a:pt x="190" y="575"/>
                  </a:lnTo>
                  <a:lnTo>
                    <a:pt x="190" y="579"/>
                  </a:lnTo>
                  <a:lnTo>
                    <a:pt x="188" y="579"/>
                  </a:lnTo>
                  <a:lnTo>
                    <a:pt x="188" y="581"/>
                  </a:lnTo>
                  <a:lnTo>
                    <a:pt x="190" y="583"/>
                  </a:lnTo>
                  <a:lnTo>
                    <a:pt x="190" y="583"/>
                  </a:lnTo>
                  <a:lnTo>
                    <a:pt x="188" y="585"/>
                  </a:lnTo>
                  <a:lnTo>
                    <a:pt x="188" y="585"/>
                  </a:lnTo>
                  <a:lnTo>
                    <a:pt x="188" y="585"/>
                  </a:lnTo>
                  <a:lnTo>
                    <a:pt x="185" y="587"/>
                  </a:lnTo>
                  <a:lnTo>
                    <a:pt x="183" y="589"/>
                  </a:lnTo>
                  <a:lnTo>
                    <a:pt x="183" y="589"/>
                  </a:lnTo>
                  <a:lnTo>
                    <a:pt x="181" y="591"/>
                  </a:lnTo>
                  <a:lnTo>
                    <a:pt x="181" y="593"/>
                  </a:lnTo>
                  <a:lnTo>
                    <a:pt x="181" y="595"/>
                  </a:lnTo>
                  <a:lnTo>
                    <a:pt x="181" y="598"/>
                  </a:lnTo>
                  <a:lnTo>
                    <a:pt x="181" y="598"/>
                  </a:lnTo>
                  <a:lnTo>
                    <a:pt x="183" y="600"/>
                  </a:lnTo>
                  <a:lnTo>
                    <a:pt x="183" y="598"/>
                  </a:lnTo>
                  <a:lnTo>
                    <a:pt x="185" y="598"/>
                  </a:lnTo>
                  <a:lnTo>
                    <a:pt x="188" y="595"/>
                  </a:lnTo>
                  <a:lnTo>
                    <a:pt x="188" y="593"/>
                  </a:lnTo>
                  <a:lnTo>
                    <a:pt x="190" y="593"/>
                  </a:lnTo>
                  <a:lnTo>
                    <a:pt x="190" y="593"/>
                  </a:lnTo>
                  <a:lnTo>
                    <a:pt x="192" y="593"/>
                  </a:lnTo>
                  <a:lnTo>
                    <a:pt x="192" y="593"/>
                  </a:lnTo>
                  <a:lnTo>
                    <a:pt x="194" y="591"/>
                  </a:lnTo>
                  <a:lnTo>
                    <a:pt x="194" y="591"/>
                  </a:lnTo>
                  <a:lnTo>
                    <a:pt x="194" y="589"/>
                  </a:lnTo>
                  <a:lnTo>
                    <a:pt x="194" y="587"/>
                  </a:lnTo>
                  <a:lnTo>
                    <a:pt x="194" y="587"/>
                  </a:lnTo>
                  <a:lnTo>
                    <a:pt x="194" y="587"/>
                  </a:lnTo>
                  <a:lnTo>
                    <a:pt x="196" y="587"/>
                  </a:lnTo>
                  <a:lnTo>
                    <a:pt x="196" y="587"/>
                  </a:lnTo>
                  <a:lnTo>
                    <a:pt x="198" y="587"/>
                  </a:lnTo>
                  <a:lnTo>
                    <a:pt x="198" y="587"/>
                  </a:lnTo>
                  <a:lnTo>
                    <a:pt x="198" y="587"/>
                  </a:lnTo>
                  <a:lnTo>
                    <a:pt x="198" y="589"/>
                  </a:lnTo>
                  <a:lnTo>
                    <a:pt x="200" y="589"/>
                  </a:lnTo>
                  <a:lnTo>
                    <a:pt x="200" y="589"/>
                  </a:lnTo>
                  <a:lnTo>
                    <a:pt x="200" y="589"/>
                  </a:lnTo>
                  <a:lnTo>
                    <a:pt x="200" y="589"/>
                  </a:lnTo>
                  <a:lnTo>
                    <a:pt x="196" y="593"/>
                  </a:lnTo>
                  <a:lnTo>
                    <a:pt x="196" y="593"/>
                  </a:lnTo>
                  <a:lnTo>
                    <a:pt x="196" y="595"/>
                  </a:lnTo>
                  <a:lnTo>
                    <a:pt x="196" y="598"/>
                  </a:lnTo>
                  <a:lnTo>
                    <a:pt x="196" y="598"/>
                  </a:lnTo>
                  <a:lnTo>
                    <a:pt x="196" y="598"/>
                  </a:lnTo>
                  <a:lnTo>
                    <a:pt x="198" y="600"/>
                  </a:lnTo>
                  <a:lnTo>
                    <a:pt x="198" y="598"/>
                  </a:lnTo>
                  <a:lnTo>
                    <a:pt x="200" y="598"/>
                  </a:lnTo>
                  <a:lnTo>
                    <a:pt x="204" y="595"/>
                  </a:lnTo>
                  <a:lnTo>
                    <a:pt x="204" y="595"/>
                  </a:lnTo>
                  <a:lnTo>
                    <a:pt x="206" y="595"/>
                  </a:lnTo>
                  <a:lnTo>
                    <a:pt x="206" y="598"/>
                  </a:lnTo>
                  <a:lnTo>
                    <a:pt x="206" y="602"/>
                  </a:lnTo>
                  <a:lnTo>
                    <a:pt x="206" y="602"/>
                  </a:lnTo>
                  <a:lnTo>
                    <a:pt x="208" y="602"/>
                  </a:lnTo>
                  <a:lnTo>
                    <a:pt x="208" y="602"/>
                  </a:lnTo>
                  <a:lnTo>
                    <a:pt x="211" y="602"/>
                  </a:lnTo>
                  <a:lnTo>
                    <a:pt x="211" y="600"/>
                  </a:lnTo>
                  <a:lnTo>
                    <a:pt x="211" y="600"/>
                  </a:lnTo>
                  <a:lnTo>
                    <a:pt x="213" y="598"/>
                  </a:lnTo>
                  <a:lnTo>
                    <a:pt x="213" y="598"/>
                  </a:lnTo>
                  <a:lnTo>
                    <a:pt x="215" y="598"/>
                  </a:lnTo>
                  <a:lnTo>
                    <a:pt x="217" y="600"/>
                  </a:lnTo>
                  <a:lnTo>
                    <a:pt x="217" y="600"/>
                  </a:lnTo>
                  <a:lnTo>
                    <a:pt x="219" y="598"/>
                  </a:lnTo>
                  <a:lnTo>
                    <a:pt x="219" y="598"/>
                  </a:lnTo>
                  <a:lnTo>
                    <a:pt x="221" y="600"/>
                  </a:lnTo>
                  <a:lnTo>
                    <a:pt x="223" y="600"/>
                  </a:lnTo>
                  <a:lnTo>
                    <a:pt x="223" y="600"/>
                  </a:lnTo>
                  <a:lnTo>
                    <a:pt x="225" y="600"/>
                  </a:lnTo>
                  <a:lnTo>
                    <a:pt x="225" y="598"/>
                  </a:lnTo>
                  <a:lnTo>
                    <a:pt x="225" y="598"/>
                  </a:lnTo>
                  <a:lnTo>
                    <a:pt x="225" y="595"/>
                  </a:lnTo>
                  <a:lnTo>
                    <a:pt x="221" y="587"/>
                  </a:lnTo>
                  <a:lnTo>
                    <a:pt x="221" y="585"/>
                  </a:lnTo>
                  <a:lnTo>
                    <a:pt x="221" y="585"/>
                  </a:lnTo>
                  <a:lnTo>
                    <a:pt x="221" y="583"/>
                  </a:lnTo>
                  <a:lnTo>
                    <a:pt x="223" y="581"/>
                  </a:lnTo>
                  <a:lnTo>
                    <a:pt x="225" y="577"/>
                  </a:lnTo>
                  <a:lnTo>
                    <a:pt x="227" y="577"/>
                  </a:lnTo>
                  <a:lnTo>
                    <a:pt x="227" y="577"/>
                  </a:lnTo>
                  <a:lnTo>
                    <a:pt x="227" y="579"/>
                  </a:lnTo>
                  <a:lnTo>
                    <a:pt x="227" y="579"/>
                  </a:lnTo>
                  <a:lnTo>
                    <a:pt x="227" y="581"/>
                  </a:lnTo>
                  <a:lnTo>
                    <a:pt x="225" y="585"/>
                  </a:lnTo>
                  <a:lnTo>
                    <a:pt x="225" y="585"/>
                  </a:lnTo>
                  <a:lnTo>
                    <a:pt x="225" y="585"/>
                  </a:lnTo>
                  <a:lnTo>
                    <a:pt x="225" y="587"/>
                  </a:lnTo>
                  <a:lnTo>
                    <a:pt x="225" y="587"/>
                  </a:lnTo>
                  <a:lnTo>
                    <a:pt x="225" y="589"/>
                  </a:lnTo>
                  <a:lnTo>
                    <a:pt x="225" y="591"/>
                  </a:lnTo>
                  <a:lnTo>
                    <a:pt x="227" y="591"/>
                  </a:lnTo>
                  <a:lnTo>
                    <a:pt x="227" y="591"/>
                  </a:lnTo>
                  <a:lnTo>
                    <a:pt x="227" y="591"/>
                  </a:lnTo>
                  <a:lnTo>
                    <a:pt x="229" y="591"/>
                  </a:lnTo>
                  <a:lnTo>
                    <a:pt x="229" y="589"/>
                  </a:lnTo>
                  <a:lnTo>
                    <a:pt x="229" y="589"/>
                  </a:lnTo>
                  <a:lnTo>
                    <a:pt x="229" y="589"/>
                  </a:lnTo>
                  <a:lnTo>
                    <a:pt x="229" y="587"/>
                  </a:lnTo>
                  <a:lnTo>
                    <a:pt x="231" y="587"/>
                  </a:lnTo>
                  <a:lnTo>
                    <a:pt x="234" y="587"/>
                  </a:lnTo>
                  <a:lnTo>
                    <a:pt x="234" y="587"/>
                  </a:lnTo>
                  <a:lnTo>
                    <a:pt x="234" y="587"/>
                  </a:lnTo>
                  <a:lnTo>
                    <a:pt x="236" y="587"/>
                  </a:lnTo>
                  <a:lnTo>
                    <a:pt x="236" y="587"/>
                  </a:lnTo>
                  <a:lnTo>
                    <a:pt x="238" y="585"/>
                  </a:lnTo>
                  <a:lnTo>
                    <a:pt x="238" y="585"/>
                  </a:lnTo>
                  <a:lnTo>
                    <a:pt x="240" y="585"/>
                  </a:lnTo>
                  <a:lnTo>
                    <a:pt x="240" y="585"/>
                  </a:lnTo>
                  <a:lnTo>
                    <a:pt x="240" y="587"/>
                  </a:lnTo>
                  <a:lnTo>
                    <a:pt x="238" y="589"/>
                  </a:lnTo>
                  <a:lnTo>
                    <a:pt x="236" y="593"/>
                  </a:lnTo>
                  <a:lnTo>
                    <a:pt x="234" y="598"/>
                  </a:lnTo>
                  <a:lnTo>
                    <a:pt x="231" y="598"/>
                  </a:lnTo>
                  <a:lnTo>
                    <a:pt x="229" y="602"/>
                  </a:lnTo>
                  <a:lnTo>
                    <a:pt x="229" y="602"/>
                  </a:lnTo>
                  <a:lnTo>
                    <a:pt x="229" y="602"/>
                  </a:lnTo>
                  <a:lnTo>
                    <a:pt x="229" y="604"/>
                  </a:lnTo>
                  <a:lnTo>
                    <a:pt x="229" y="606"/>
                  </a:lnTo>
                  <a:lnTo>
                    <a:pt x="229" y="608"/>
                  </a:lnTo>
                  <a:lnTo>
                    <a:pt x="229" y="608"/>
                  </a:lnTo>
                  <a:lnTo>
                    <a:pt x="229" y="610"/>
                  </a:lnTo>
                  <a:lnTo>
                    <a:pt x="229" y="610"/>
                  </a:lnTo>
                  <a:lnTo>
                    <a:pt x="231" y="610"/>
                  </a:lnTo>
                  <a:lnTo>
                    <a:pt x="236" y="610"/>
                  </a:lnTo>
                  <a:lnTo>
                    <a:pt x="236" y="608"/>
                  </a:lnTo>
                  <a:lnTo>
                    <a:pt x="236" y="608"/>
                  </a:lnTo>
                  <a:lnTo>
                    <a:pt x="236" y="606"/>
                  </a:lnTo>
                  <a:lnTo>
                    <a:pt x="236" y="604"/>
                  </a:lnTo>
                  <a:lnTo>
                    <a:pt x="236" y="604"/>
                  </a:lnTo>
                  <a:lnTo>
                    <a:pt x="236" y="602"/>
                  </a:lnTo>
                  <a:lnTo>
                    <a:pt x="236" y="602"/>
                  </a:lnTo>
                  <a:lnTo>
                    <a:pt x="238" y="602"/>
                  </a:lnTo>
                  <a:lnTo>
                    <a:pt x="240" y="602"/>
                  </a:lnTo>
                  <a:lnTo>
                    <a:pt x="240" y="604"/>
                  </a:lnTo>
                  <a:lnTo>
                    <a:pt x="240" y="604"/>
                  </a:lnTo>
                  <a:lnTo>
                    <a:pt x="240" y="604"/>
                  </a:lnTo>
                  <a:lnTo>
                    <a:pt x="240" y="606"/>
                  </a:lnTo>
                  <a:lnTo>
                    <a:pt x="242" y="606"/>
                  </a:lnTo>
                  <a:lnTo>
                    <a:pt x="242" y="606"/>
                  </a:lnTo>
                  <a:lnTo>
                    <a:pt x="242" y="606"/>
                  </a:lnTo>
                  <a:lnTo>
                    <a:pt x="244" y="606"/>
                  </a:lnTo>
                  <a:lnTo>
                    <a:pt x="246" y="606"/>
                  </a:lnTo>
                  <a:lnTo>
                    <a:pt x="246" y="604"/>
                  </a:lnTo>
                  <a:lnTo>
                    <a:pt x="246" y="604"/>
                  </a:lnTo>
                  <a:lnTo>
                    <a:pt x="248" y="600"/>
                  </a:lnTo>
                  <a:lnTo>
                    <a:pt x="248" y="600"/>
                  </a:lnTo>
                  <a:lnTo>
                    <a:pt x="250" y="598"/>
                  </a:lnTo>
                  <a:lnTo>
                    <a:pt x="250" y="598"/>
                  </a:lnTo>
                  <a:lnTo>
                    <a:pt x="252" y="598"/>
                  </a:lnTo>
                  <a:lnTo>
                    <a:pt x="252" y="598"/>
                  </a:lnTo>
                  <a:lnTo>
                    <a:pt x="254" y="600"/>
                  </a:lnTo>
                  <a:lnTo>
                    <a:pt x="259" y="600"/>
                  </a:lnTo>
                  <a:lnTo>
                    <a:pt x="261" y="602"/>
                  </a:lnTo>
                  <a:lnTo>
                    <a:pt x="263" y="602"/>
                  </a:lnTo>
                  <a:lnTo>
                    <a:pt x="269" y="602"/>
                  </a:lnTo>
                  <a:lnTo>
                    <a:pt x="273" y="600"/>
                  </a:lnTo>
                  <a:lnTo>
                    <a:pt x="273" y="602"/>
                  </a:lnTo>
                  <a:lnTo>
                    <a:pt x="273" y="602"/>
                  </a:lnTo>
                  <a:lnTo>
                    <a:pt x="273" y="602"/>
                  </a:lnTo>
                  <a:lnTo>
                    <a:pt x="275" y="604"/>
                  </a:lnTo>
                  <a:lnTo>
                    <a:pt x="275" y="604"/>
                  </a:lnTo>
                  <a:lnTo>
                    <a:pt x="277" y="604"/>
                  </a:lnTo>
                  <a:lnTo>
                    <a:pt x="279" y="602"/>
                  </a:lnTo>
                  <a:lnTo>
                    <a:pt x="282" y="602"/>
                  </a:lnTo>
                  <a:lnTo>
                    <a:pt x="282" y="602"/>
                  </a:lnTo>
                  <a:lnTo>
                    <a:pt x="284" y="602"/>
                  </a:lnTo>
                  <a:lnTo>
                    <a:pt x="284" y="600"/>
                  </a:lnTo>
                  <a:lnTo>
                    <a:pt x="284" y="600"/>
                  </a:lnTo>
                  <a:lnTo>
                    <a:pt x="282" y="598"/>
                  </a:lnTo>
                  <a:lnTo>
                    <a:pt x="282" y="595"/>
                  </a:lnTo>
                  <a:lnTo>
                    <a:pt x="279" y="595"/>
                  </a:lnTo>
                  <a:lnTo>
                    <a:pt x="279" y="595"/>
                  </a:lnTo>
                  <a:lnTo>
                    <a:pt x="279" y="593"/>
                  </a:lnTo>
                  <a:lnTo>
                    <a:pt x="279" y="593"/>
                  </a:lnTo>
                  <a:lnTo>
                    <a:pt x="279" y="593"/>
                  </a:lnTo>
                  <a:lnTo>
                    <a:pt x="279" y="591"/>
                  </a:lnTo>
                  <a:lnTo>
                    <a:pt x="279" y="591"/>
                  </a:lnTo>
                  <a:lnTo>
                    <a:pt x="282" y="591"/>
                  </a:lnTo>
                  <a:lnTo>
                    <a:pt x="284" y="589"/>
                  </a:lnTo>
                  <a:lnTo>
                    <a:pt x="286" y="589"/>
                  </a:lnTo>
                  <a:lnTo>
                    <a:pt x="288" y="589"/>
                  </a:lnTo>
                  <a:lnTo>
                    <a:pt x="290" y="587"/>
                  </a:lnTo>
                  <a:lnTo>
                    <a:pt x="294" y="585"/>
                  </a:lnTo>
                  <a:lnTo>
                    <a:pt x="296" y="583"/>
                  </a:lnTo>
                  <a:lnTo>
                    <a:pt x="298" y="581"/>
                  </a:lnTo>
                  <a:lnTo>
                    <a:pt x="305" y="577"/>
                  </a:lnTo>
                  <a:lnTo>
                    <a:pt x="307" y="579"/>
                  </a:lnTo>
                  <a:lnTo>
                    <a:pt x="309" y="579"/>
                  </a:lnTo>
                  <a:lnTo>
                    <a:pt x="309" y="579"/>
                  </a:lnTo>
                  <a:lnTo>
                    <a:pt x="309" y="579"/>
                  </a:lnTo>
                  <a:lnTo>
                    <a:pt x="313" y="575"/>
                  </a:lnTo>
                  <a:lnTo>
                    <a:pt x="315" y="575"/>
                  </a:lnTo>
                  <a:lnTo>
                    <a:pt x="315" y="575"/>
                  </a:lnTo>
                  <a:lnTo>
                    <a:pt x="315" y="573"/>
                  </a:lnTo>
                  <a:lnTo>
                    <a:pt x="315" y="573"/>
                  </a:lnTo>
                  <a:lnTo>
                    <a:pt x="317" y="573"/>
                  </a:lnTo>
                  <a:lnTo>
                    <a:pt x="317" y="573"/>
                  </a:lnTo>
                  <a:lnTo>
                    <a:pt x="319" y="573"/>
                  </a:lnTo>
                  <a:lnTo>
                    <a:pt x="319" y="573"/>
                  </a:lnTo>
                  <a:lnTo>
                    <a:pt x="319" y="573"/>
                  </a:lnTo>
                  <a:lnTo>
                    <a:pt x="321" y="573"/>
                  </a:lnTo>
                  <a:lnTo>
                    <a:pt x="323" y="573"/>
                  </a:lnTo>
                  <a:lnTo>
                    <a:pt x="323" y="573"/>
                  </a:lnTo>
                  <a:lnTo>
                    <a:pt x="325" y="573"/>
                  </a:lnTo>
                  <a:lnTo>
                    <a:pt x="325" y="573"/>
                  </a:lnTo>
                  <a:lnTo>
                    <a:pt x="328" y="575"/>
                  </a:lnTo>
                  <a:lnTo>
                    <a:pt x="328" y="577"/>
                  </a:lnTo>
                  <a:lnTo>
                    <a:pt x="328" y="577"/>
                  </a:lnTo>
                  <a:lnTo>
                    <a:pt x="328" y="581"/>
                  </a:lnTo>
                  <a:lnTo>
                    <a:pt x="330" y="585"/>
                  </a:lnTo>
                  <a:lnTo>
                    <a:pt x="330" y="585"/>
                  </a:lnTo>
                  <a:lnTo>
                    <a:pt x="330" y="587"/>
                  </a:lnTo>
                  <a:lnTo>
                    <a:pt x="332" y="587"/>
                  </a:lnTo>
                  <a:lnTo>
                    <a:pt x="332" y="587"/>
                  </a:lnTo>
                  <a:lnTo>
                    <a:pt x="334" y="589"/>
                  </a:lnTo>
                  <a:lnTo>
                    <a:pt x="334" y="589"/>
                  </a:lnTo>
                  <a:lnTo>
                    <a:pt x="334" y="591"/>
                  </a:lnTo>
                  <a:lnTo>
                    <a:pt x="334" y="591"/>
                  </a:lnTo>
                  <a:lnTo>
                    <a:pt x="334" y="591"/>
                  </a:lnTo>
                  <a:lnTo>
                    <a:pt x="336" y="591"/>
                  </a:lnTo>
                  <a:lnTo>
                    <a:pt x="336" y="591"/>
                  </a:lnTo>
                  <a:lnTo>
                    <a:pt x="336" y="591"/>
                  </a:lnTo>
                  <a:lnTo>
                    <a:pt x="336" y="591"/>
                  </a:lnTo>
                  <a:lnTo>
                    <a:pt x="338" y="591"/>
                  </a:lnTo>
                  <a:lnTo>
                    <a:pt x="338" y="591"/>
                  </a:lnTo>
                  <a:lnTo>
                    <a:pt x="338" y="593"/>
                  </a:lnTo>
                  <a:lnTo>
                    <a:pt x="338" y="595"/>
                  </a:lnTo>
                  <a:lnTo>
                    <a:pt x="338" y="595"/>
                  </a:lnTo>
                  <a:lnTo>
                    <a:pt x="338" y="598"/>
                  </a:lnTo>
                  <a:lnTo>
                    <a:pt x="340" y="598"/>
                  </a:lnTo>
                  <a:lnTo>
                    <a:pt x="340" y="598"/>
                  </a:lnTo>
                  <a:lnTo>
                    <a:pt x="338" y="598"/>
                  </a:lnTo>
                  <a:lnTo>
                    <a:pt x="338" y="600"/>
                  </a:lnTo>
                  <a:lnTo>
                    <a:pt x="338" y="600"/>
                  </a:lnTo>
                  <a:lnTo>
                    <a:pt x="336" y="600"/>
                  </a:lnTo>
                  <a:lnTo>
                    <a:pt x="334" y="602"/>
                  </a:lnTo>
                  <a:lnTo>
                    <a:pt x="334" y="602"/>
                  </a:lnTo>
                  <a:lnTo>
                    <a:pt x="334" y="602"/>
                  </a:lnTo>
                  <a:lnTo>
                    <a:pt x="332" y="602"/>
                  </a:lnTo>
                  <a:lnTo>
                    <a:pt x="332" y="602"/>
                  </a:lnTo>
                  <a:lnTo>
                    <a:pt x="332" y="604"/>
                  </a:lnTo>
                  <a:lnTo>
                    <a:pt x="332" y="604"/>
                  </a:lnTo>
                  <a:lnTo>
                    <a:pt x="330" y="606"/>
                  </a:lnTo>
                  <a:lnTo>
                    <a:pt x="328" y="608"/>
                  </a:lnTo>
                  <a:lnTo>
                    <a:pt x="328" y="608"/>
                  </a:lnTo>
                  <a:lnTo>
                    <a:pt x="325" y="608"/>
                  </a:lnTo>
                  <a:lnTo>
                    <a:pt x="325" y="608"/>
                  </a:lnTo>
                  <a:lnTo>
                    <a:pt x="323" y="608"/>
                  </a:lnTo>
                  <a:lnTo>
                    <a:pt x="323" y="608"/>
                  </a:lnTo>
                  <a:lnTo>
                    <a:pt x="323" y="608"/>
                  </a:lnTo>
                  <a:lnTo>
                    <a:pt x="323" y="608"/>
                  </a:lnTo>
                  <a:lnTo>
                    <a:pt x="323" y="610"/>
                  </a:lnTo>
                  <a:lnTo>
                    <a:pt x="323" y="610"/>
                  </a:lnTo>
                  <a:lnTo>
                    <a:pt x="323" y="614"/>
                  </a:lnTo>
                  <a:lnTo>
                    <a:pt x="323" y="614"/>
                  </a:lnTo>
                  <a:lnTo>
                    <a:pt x="325" y="616"/>
                  </a:lnTo>
                  <a:lnTo>
                    <a:pt x="325" y="616"/>
                  </a:lnTo>
                  <a:lnTo>
                    <a:pt x="328" y="616"/>
                  </a:lnTo>
                  <a:lnTo>
                    <a:pt x="330" y="616"/>
                  </a:lnTo>
                  <a:lnTo>
                    <a:pt x="332" y="616"/>
                  </a:lnTo>
                  <a:lnTo>
                    <a:pt x="334" y="616"/>
                  </a:lnTo>
                  <a:lnTo>
                    <a:pt x="334" y="616"/>
                  </a:lnTo>
                  <a:lnTo>
                    <a:pt x="336" y="616"/>
                  </a:lnTo>
                  <a:lnTo>
                    <a:pt x="336" y="616"/>
                  </a:lnTo>
                  <a:lnTo>
                    <a:pt x="336" y="616"/>
                  </a:lnTo>
                  <a:lnTo>
                    <a:pt x="338" y="616"/>
                  </a:lnTo>
                  <a:lnTo>
                    <a:pt x="338" y="616"/>
                  </a:lnTo>
                  <a:lnTo>
                    <a:pt x="338" y="614"/>
                  </a:lnTo>
                  <a:lnTo>
                    <a:pt x="338" y="612"/>
                  </a:lnTo>
                  <a:lnTo>
                    <a:pt x="338" y="612"/>
                  </a:lnTo>
                  <a:lnTo>
                    <a:pt x="338" y="612"/>
                  </a:lnTo>
                  <a:lnTo>
                    <a:pt x="338" y="610"/>
                  </a:lnTo>
                  <a:lnTo>
                    <a:pt x="338" y="612"/>
                  </a:lnTo>
                  <a:lnTo>
                    <a:pt x="340" y="612"/>
                  </a:lnTo>
                  <a:lnTo>
                    <a:pt x="342" y="616"/>
                  </a:lnTo>
                  <a:lnTo>
                    <a:pt x="342" y="616"/>
                  </a:lnTo>
                  <a:lnTo>
                    <a:pt x="342" y="616"/>
                  </a:lnTo>
                  <a:lnTo>
                    <a:pt x="344" y="616"/>
                  </a:lnTo>
                  <a:lnTo>
                    <a:pt x="344" y="616"/>
                  </a:lnTo>
                  <a:lnTo>
                    <a:pt x="348" y="614"/>
                  </a:lnTo>
                  <a:lnTo>
                    <a:pt x="348" y="612"/>
                  </a:lnTo>
                  <a:lnTo>
                    <a:pt x="348" y="612"/>
                  </a:lnTo>
                  <a:lnTo>
                    <a:pt x="348" y="612"/>
                  </a:lnTo>
                  <a:lnTo>
                    <a:pt x="344" y="610"/>
                  </a:lnTo>
                  <a:lnTo>
                    <a:pt x="344" y="610"/>
                  </a:lnTo>
                  <a:lnTo>
                    <a:pt x="344" y="610"/>
                  </a:lnTo>
                  <a:lnTo>
                    <a:pt x="342" y="608"/>
                  </a:lnTo>
                  <a:lnTo>
                    <a:pt x="342" y="608"/>
                  </a:lnTo>
                  <a:lnTo>
                    <a:pt x="342" y="606"/>
                  </a:lnTo>
                  <a:lnTo>
                    <a:pt x="342" y="606"/>
                  </a:lnTo>
                  <a:lnTo>
                    <a:pt x="342" y="606"/>
                  </a:lnTo>
                  <a:lnTo>
                    <a:pt x="342" y="606"/>
                  </a:lnTo>
                  <a:lnTo>
                    <a:pt x="344" y="606"/>
                  </a:lnTo>
                  <a:lnTo>
                    <a:pt x="346" y="606"/>
                  </a:lnTo>
                  <a:lnTo>
                    <a:pt x="348" y="606"/>
                  </a:lnTo>
                  <a:lnTo>
                    <a:pt x="351" y="606"/>
                  </a:lnTo>
                  <a:lnTo>
                    <a:pt x="351" y="606"/>
                  </a:lnTo>
                  <a:lnTo>
                    <a:pt x="353" y="606"/>
                  </a:lnTo>
                  <a:lnTo>
                    <a:pt x="353" y="606"/>
                  </a:lnTo>
                  <a:lnTo>
                    <a:pt x="353" y="606"/>
                  </a:lnTo>
                  <a:lnTo>
                    <a:pt x="353" y="604"/>
                  </a:lnTo>
                  <a:lnTo>
                    <a:pt x="353" y="604"/>
                  </a:lnTo>
                  <a:lnTo>
                    <a:pt x="353" y="602"/>
                  </a:lnTo>
                  <a:lnTo>
                    <a:pt x="353" y="602"/>
                  </a:lnTo>
                  <a:lnTo>
                    <a:pt x="353" y="602"/>
                  </a:lnTo>
                  <a:lnTo>
                    <a:pt x="353" y="602"/>
                  </a:lnTo>
                  <a:lnTo>
                    <a:pt x="355" y="602"/>
                  </a:lnTo>
                  <a:lnTo>
                    <a:pt x="355" y="602"/>
                  </a:lnTo>
                  <a:lnTo>
                    <a:pt x="355" y="602"/>
                  </a:lnTo>
                  <a:lnTo>
                    <a:pt x="357" y="604"/>
                  </a:lnTo>
                  <a:lnTo>
                    <a:pt x="357" y="606"/>
                  </a:lnTo>
                  <a:lnTo>
                    <a:pt x="357" y="606"/>
                  </a:lnTo>
                  <a:lnTo>
                    <a:pt x="361" y="610"/>
                  </a:lnTo>
                  <a:lnTo>
                    <a:pt x="361" y="610"/>
                  </a:lnTo>
                  <a:lnTo>
                    <a:pt x="361" y="610"/>
                  </a:lnTo>
                  <a:lnTo>
                    <a:pt x="363" y="610"/>
                  </a:lnTo>
                  <a:lnTo>
                    <a:pt x="365" y="610"/>
                  </a:lnTo>
                  <a:lnTo>
                    <a:pt x="365" y="610"/>
                  </a:lnTo>
                  <a:lnTo>
                    <a:pt x="367" y="610"/>
                  </a:lnTo>
                  <a:lnTo>
                    <a:pt x="369" y="608"/>
                  </a:lnTo>
                  <a:lnTo>
                    <a:pt x="369" y="608"/>
                  </a:lnTo>
                  <a:lnTo>
                    <a:pt x="369" y="608"/>
                  </a:lnTo>
                  <a:lnTo>
                    <a:pt x="369" y="606"/>
                  </a:lnTo>
                  <a:lnTo>
                    <a:pt x="369" y="606"/>
                  </a:lnTo>
                  <a:lnTo>
                    <a:pt x="365" y="602"/>
                  </a:lnTo>
                  <a:lnTo>
                    <a:pt x="363" y="602"/>
                  </a:lnTo>
                  <a:lnTo>
                    <a:pt x="363" y="602"/>
                  </a:lnTo>
                  <a:lnTo>
                    <a:pt x="363" y="602"/>
                  </a:lnTo>
                  <a:lnTo>
                    <a:pt x="365" y="602"/>
                  </a:lnTo>
                  <a:lnTo>
                    <a:pt x="365" y="602"/>
                  </a:lnTo>
                  <a:lnTo>
                    <a:pt x="365" y="602"/>
                  </a:lnTo>
                  <a:lnTo>
                    <a:pt x="373" y="600"/>
                  </a:lnTo>
                  <a:lnTo>
                    <a:pt x="373" y="600"/>
                  </a:lnTo>
                  <a:lnTo>
                    <a:pt x="376" y="600"/>
                  </a:lnTo>
                  <a:lnTo>
                    <a:pt x="376" y="600"/>
                  </a:lnTo>
                  <a:lnTo>
                    <a:pt x="376" y="600"/>
                  </a:lnTo>
                  <a:lnTo>
                    <a:pt x="378" y="595"/>
                  </a:lnTo>
                  <a:lnTo>
                    <a:pt x="378" y="595"/>
                  </a:lnTo>
                  <a:lnTo>
                    <a:pt x="378" y="595"/>
                  </a:lnTo>
                  <a:lnTo>
                    <a:pt x="378" y="595"/>
                  </a:lnTo>
                  <a:lnTo>
                    <a:pt x="378" y="595"/>
                  </a:lnTo>
                  <a:lnTo>
                    <a:pt x="378" y="593"/>
                  </a:lnTo>
                  <a:lnTo>
                    <a:pt x="380" y="593"/>
                  </a:lnTo>
                  <a:lnTo>
                    <a:pt x="380" y="593"/>
                  </a:lnTo>
                  <a:lnTo>
                    <a:pt x="382" y="593"/>
                  </a:lnTo>
                  <a:lnTo>
                    <a:pt x="382" y="593"/>
                  </a:lnTo>
                  <a:lnTo>
                    <a:pt x="382" y="593"/>
                  </a:lnTo>
                  <a:lnTo>
                    <a:pt x="384" y="595"/>
                  </a:lnTo>
                  <a:lnTo>
                    <a:pt x="384" y="595"/>
                  </a:lnTo>
                  <a:lnTo>
                    <a:pt x="384" y="598"/>
                  </a:lnTo>
                  <a:lnTo>
                    <a:pt x="380" y="604"/>
                  </a:lnTo>
                  <a:lnTo>
                    <a:pt x="380" y="606"/>
                  </a:lnTo>
                  <a:lnTo>
                    <a:pt x="380" y="608"/>
                  </a:lnTo>
                  <a:lnTo>
                    <a:pt x="380" y="608"/>
                  </a:lnTo>
                  <a:lnTo>
                    <a:pt x="378" y="610"/>
                  </a:lnTo>
                  <a:lnTo>
                    <a:pt x="378" y="610"/>
                  </a:lnTo>
                  <a:lnTo>
                    <a:pt x="378" y="612"/>
                  </a:lnTo>
                  <a:lnTo>
                    <a:pt x="378" y="612"/>
                  </a:lnTo>
                  <a:lnTo>
                    <a:pt x="376" y="612"/>
                  </a:lnTo>
                  <a:lnTo>
                    <a:pt x="376" y="614"/>
                  </a:lnTo>
                  <a:lnTo>
                    <a:pt x="376" y="614"/>
                  </a:lnTo>
                  <a:lnTo>
                    <a:pt x="376" y="616"/>
                  </a:lnTo>
                  <a:lnTo>
                    <a:pt x="376" y="616"/>
                  </a:lnTo>
                  <a:lnTo>
                    <a:pt x="376" y="616"/>
                  </a:lnTo>
                  <a:lnTo>
                    <a:pt x="373" y="618"/>
                  </a:lnTo>
                  <a:lnTo>
                    <a:pt x="373" y="618"/>
                  </a:lnTo>
                  <a:lnTo>
                    <a:pt x="373" y="618"/>
                  </a:lnTo>
                  <a:lnTo>
                    <a:pt x="373" y="621"/>
                  </a:lnTo>
                  <a:lnTo>
                    <a:pt x="373" y="621"/>
                  </a:lnTo>
                  <a:lnTo>
                    <a:pt x="376" y="621"/>
                  </a:lnTo>
                  <a:lnTo>
                    <a:pt x="378" y="623"/>
                  </a:lnTo>
                  <a:lnTo>
                    <a:pt x="380" y="621"/>
                  </a:lnTo>
                  <a:lnTo>
                    <a:pt x="382" y="621"/>
                  </a:lnTo>
                  <a:lnTo>
                    <a:pt x="386" y="621"/>
                  </a:lnTo>
                  <a:lnTo>
                    <a:pt x="388" y="621"/>
                  </a:lnTo>
                  <a:lnTo>
                    <a:pt x="388" y="621"/>
                  </a:lnTo>
                  <a:lnTo>
                    <a:pt x="388" y="621"/>
                  </a:lnTo>
                  <a:lnTo>
                    <a:pt x="390" y="623"/>
                  </a:lnTo>
                  <a:lnTo>
                    <a:pt x="390" y="623"/>
                  </a:lnTo>
                  <a:lnTo>
                    <a:pt x="392" y="623"/>
                  </a:lnTo>
                  <a:lnTo>
                    <a:pt x="394" y="623"/>
                  </a:lnTo>
                  <a:lnTo>
                    <a:pt x="394" y="623"/>
                  </a:lnTo>
                  <a:lnTo>
                    <a:pt x="396" y="623"/>
                  </a:lnTo>
                  <a:lnTo>
                    <a:pt x="399" y="623"/>
                  </a:lnTo>
                  <a:lnTo>
                    <a:pt x="399" y="623"/>
                  </a:lnTo>
                  <a:lnTo>
                    <a:pt x="401" y="623"/>
                  </a:lnTo>
                  <a:lnTo>
                    <a:pt x="405" y="627"/>
                  </a:lnTo>
                  <a:lnTo>
                    <a:pt x="407" y="629"/>
                  </a:lnTo>
                  <a:lnTo>
                    <a:pt x="411" y="625"/>
                  </a:lnTo>
                  <a:lnTo>
                    <a:pt x="411" y="625"/>
                  </a:lnTo>
                  <a:lnTo>
                    <a:pt x="411" y="625"/>
                  </a:lnTo>
                  <a:lnTo>
                    <a:pt x="413" y="623"/>
                  </a:lnTo>
                  <a:lnTo>
                    <a:pt x="415" y="623"/>
                  </a:lnTo>
                  <a:lnTo>
                    <a:pt x="415" y="623"/>
                  </a:lnTo>
                  <a:lnTo>
                    <a:pt x="415" y="623"/>
                  </a:lnTo>
                  <a:lnTo>
                    <a:pt x="415" y="623"/>
                  </a:lnTo>
                  <a:lnTo>
                    <a:pt x="415" y="621"/>
                  </a:lnTo>
                  <a:lnTo>
                    <a:pt x="415" y="621"/>
                  </a:lnTo>
                  <a:lnTo>
                    <a:pt x="415" y="621"/>
                  </a:lnTo>
                  <a:lnTo>
                    <a:pt x="415" y="618"/>
                  </a:lnTo>
                  <a:lnTo>
                    <a:pt x="415" y="618"/>
                  </a:lnTo>
                  <a:lnTo>
                    <a:pt x="415" y="618"/>
                  </a:lnTo>
                  <a:lnTo>
                    <a:pt x="415" y="618"/>
                  </a:lnTo>
                  <a:lnTo>
                    <a:pt x="415" y="616"/>
                  </a:lnTo>
                  <a:lnTo>
                    <a:pt x="415" y="616"/>
                  </a:lnTo>
                  <a:lnTo>
                    <a:pt x="415" y="616"/>
                  </a:lnTo>
                  <a:lnTo>
                    <a:pt x="419" y="612"/>
                  </a:lnTo>
                  <a:lnTo>
                    <a:pt x="419" y="610"/>
                  </a:lnTo>
                  <a:lnTo>
                    <a:pt x="422" y="608"/>
                  </a:lnTo>
                  <a:lnTo>
                    <a:pt x="422" y="608"/>
                  </a:lnTo>
                  <a:lnTo>
                    <a:pt x="422" y="606"/>
                  </a:lnTo>
                  <a:lnTo>
                    <a:pt x="422" y="606"/>
                  </a:lnTo>
                  <a:lnTo>
                    <a:pt x="422" y="604"/>
                  </a:lnTo>
                  <a:lnTo>
                    <a:pt x="422" y="600"/>
                  </a:lnTo>
                  <a:lnTo>
                    <a:pt x="422" y="600"/>
                  </a:lnTo>
                  <a:lnTo>
                    <a:pt x="422" y="600"/>
                  </a:lnTo>
                  <a:lnTo>
                    <a:pt x="424" y="600"/>
                  </a:lnTo>
                  <a:lnTo>
                    <a:pt x="426" y="600"/>
                  </a:lnTo>
                  <a:lnTo>
                    <a:pt x="426" y="600"/>
                  </a:lnTo>
                  <a:lnTo>
                    <a:pt x="428" y="600"/>
                  </a:lnTo>
                  <a:lnTo>
                    <a:pt x="430" y="600"/>
                  </a:lnTo>
                  <a:lnTo>
                    <a:pt x="430" y="600"/>
                  </a:lnTo>
                  <a:lnTo>
                    <a:pt x="432" y="600"/>
                  </a:lnTo>
                  <a:lnTo>
                    <a:pt x="434" y="600"/>
                  </a:lnTo>
                  <a:lnTo>
                    <a:pt x="434" y="602"/>
                  </a:lnTo>
                  <a:lnTo>
                    <a:pt x="434" y="602"/>
                  </a:lnTo>
                  <a:lnTo>
                    <a:pt x="436" y="602"/>
                  </a:lnTo>
                  <a:lnTo>
                    <a:pt x="434" y="602"/>
                  </a:lnTo>
                  <a:lnTo>
                    <a:pt x="434" y="604"/>
                  </a:lnTo>
                  <a:lnTo>
                    <a:pt x="434" y="604"/>
                  </a:lnTo>
                  <a:lnTo>
                    <a:pt x="434" y="606"/>
                  </a:lnTo>
                  <a:lnTo>
                    <a:pt x="434" y="606"/>
                  </a:lnTo>
                  <a:lnTo>
                    <a:pt x="436" y="606"/>
                  </a:lnTo>
                  <a:lnTo>
                    <a:pt x="436" y="606"/>
                  </a:lnTo>
                  <a:lnTo>
                    <a:pt x="440" y="606"/>
                  </a:lnTo>
                  <a:lnTo>
                    <a:pt x="442" y="606"/>
                  </a:lnTo>
                  <a:lnTo>
                    <a:pt x="445" y="606"/>
                  </a:lnTo>
                  <a:lnTo>
                    <a:pt x="445" y="606"/>
                  </a:lnTo>
                  <a:lnTo>
                    <a:pt x="445" y="604"/>
                  </a:lnTo>
                  <a:lnTo>
                    <a:pt x="445" y="604"/>
                  </a:lnTo>
                  <a:lnTo>
                    <a:pt x="445" y="602"/>
                  </a:lnTo>
                  <a:lnTo>
                    <a:pt x="442" y="600"/>
                  </a:lnTo>
                  <a:lnTo>
                    <a:pt x="440" y="600"/>
                  </a:lnTo>
                  <a:lnTo>
                    <a:pt x="440" y="600"/>
                  </a:lnTo>
                  <a:lnTo>
                    <a:pt x="442" y="600"/>
                  </a:lnTo>
                  <a:lnTo>
                    <a:pt x="453" y="595"/>
                  </a:lnTo>
                  <a:lnTo>
                    <a:pt x="455" y="600"/>
                  </a:lnTo>
                  <a:lnTo>
                    <a:pt x="455" y="602"/>
                  </a:lnTo>
                  <a:lnTo>
                    <a:pt x="455" y="604"/>
                  </a:lnTo>
                  <a:lnTo>
                    <a:pt x="455" y="604"/>
                  </a:lnTo>
                  <a:lnTo>
                    <a:pt x="457" y="606"/>
                  </a:lnTo>
                  <a:lnTo>
                    <a:pt x="457" y="606"/>
                  </a:lnTo>
                  <a:lnTo>
                    <a:pt x="457" y="606"/>
                  </a:lnTo>
                  <a:lnTo>
                    <a:pt x="455" y="606"/>
                  </a:lnTo>
                  <a:lnTo>
                    <a:pt x="455" y="608"/>
                  </a:lnTo>
                  <a:lnTo>
                    <a:pt x="455" y="608"/>
                  </a:lnTo>
                  <a:lnTo>
                    <a:pt x="457" y="608"/>
                  </a:lnTo>
                  <a:lnTo>
                    <a:pt x="457" y="610"/>
                  </a:lnTo>
                  <a:lnTo>
                    <a:pt x="459" y="610"/>
                  </a:lnTo>
                  <a:lnTo>
                    <a:pt x="461" y="610"/>
                  </a:lnTo>
                  <a:lnTo>
                    <a:pt x="465" y="610"/>
                  </a:lnTo>
                  <a:lnTo>
                    <a:pt x="470" y="610"/>
                  </a:lnTo>
                  <a:lnTo>
                    <a:pt x="470" y="612"/>
                  </a:lnTo>
                  <a:lnTo>
                    <a:pt x="470" y="612"/>
                  </a:lnTo>
                  <a:lnTo>
                    <a:pt x="470" y="614"/>
                  </a:lnTo>
                  <a:lnTo>
                    <a:pt x="472" y="614"/>
                  </a:lnTo>
                  <a:lnTo>
                    <a:pt x="472" y="616"/>
                  </a:lnTo>
                  <a:lnTo>
                    <a:pt x="474" y="616"/>
                  </a:lnTo>
                  <a:lnTo>
                    <a:pt x="476" y="616"/>
                  </a:lnTo>
                  <a:lnTo>
                    <a:pt x="476" y="616"/>
                  </a:lnTo>
                  <a:lnTo>
                    <a:pt x="478" y="614"/>
                  </a:lnTo>
                  <a:lnTo>
                    <a:pt x="478" y="614"/>
                  </a:lnTo>
                  <a:lnTo>
                    <a:pt x="480" y="614"/>
                  </a:lnTo>
                  <a:lnTo>
                    <a:pt x="480" y="614"/>
                  </a:lnTo>
                  <a:lnTo>
                    <a:pt x="482" y="614"/>
                  </a:lnTo>
                  <a:lnTo>
                    <a:pt x="482" y="614"/>
                  </a:lnTo>
                  <a:lnTo>
                    <a:pt x="484" y="616"/>
                  </a:lnTo>
                  <a:lnTo>
                    <a:pt x="484" y="618"/>
                  </a:lnTo>
                  <a:lnTo>
                    <a:pt x="484" y="618"/>
                  </a:lnTo>
                  <a:lnTo>
                    <a:pt x="484" y="618"/>
                  </a:lnTo>
                  <a:lnTo>
                    <a:pt x="486" y="621"/>
                  </a:lnTo>
                  <a:lnTo>
                    <a:pt x="486" y="621"/>
                  </a:lnTo>
                  <a:lnTo>
                    <a:pt x="486" y="623"/>
                  </a:lnTo>
                  <a:lnTo>
                    <a:pt x="486" y="623"/>
                  </a:lnTo>
                  <a:lnTo>
                    <a:pt x="486" y="625"/>
                  </a:lnTo>
                  <a:lnTo>
                    <a:pt x="486" y="625"/>
                  </a:lnTo>
                  <a:lnTo>
                    <a:pt x="486" y="625"/>
                  </a:lnTo>
                  <a:lnTo>
                    <a:pt x="486" y="627"/>
                  </a:lnTo>
                  <a:lnTo>
                    <a:pt x="486" y="627"/>
                  </a:lnTo>
                  <a:lnTo>
                    <a:pt x="495" y="633"/>
                  </a:lnTo>
                  <a:lnTo>
                    <a:pt x="495" y="633"/>
                  </a:lnTo>
                  <a:lnTo>
                    <a:pt x="497" y="633"/>
                  </a:lnTo>
                  <a:lnTo>
                    <a:pt x="499" y="633"/>
                  </a:lnTo>
                  <a:lnTo>
                    <a:pt x="501" y="633"/>
                  </a:lnTo>
                  <a:lnTo>
                    <a:pt x="503" y="633"/>
                  </a:lnTo>
                  <a:lnTo>
                    <a:pt x="505" y="635"/>
                  </a:lnTo>
                  <a:lnTo>
                    <a:pt x="509" y="639"/>
                  </a:lnTo>
                  <a:lnTo>
                    <a:pt x="511" y="639"/>
                  </a:lnTo>
                  <a:lnTo>
                    <a:pt x="511" y="639"/>
                  </a:lnTo>
                  <a:lnTo>
                    <a:pt x="511" y="639"/>
                  </a:lnTo>
                  <a:lnTo>
                    <a:pt x="513" y="639"/>
                  </a:lnTo>
                  <a:lnTo>
                    <a:pt x="513" y="639"/>
                  </a:lnTo>
                  <a:lnTo>
                    <a:pt x="513" y="639"/>
                  </a:lnTo>
                  <a:lnTo>
                    <a:pt x="518" y="635"/>
                  </a:lnTo>
                  <a:lnTo>
                    <a:pt x="520" y="635"/>
                  </a:lnTo>
                  <a:lnTo>
                    <a:pt x="520" y="635"/>
                  </a:lnTo>
                  <a:lnTo>
                    <a:pt x="520" y="635"/>
                  </a:lnTo>
                  <a:lnTo>
                    <a:pt x="520" y="637"/>
                  </a:lnTo>
                  <a:lnTo>
                    <a:pt x="520" y="637"/>
                  </a:lnTo>
                  <a:lnTo>
                    <a:pt x="520" y="639"/>
                  </a:lnTo>
                  <a:lnTo>
                    <a:pt x="520" y="641"/>
                  </a:lnTo>
                  <a:lnTo>
                    <a:pt x="520" y="641"/>
                  </a:lnTo>
                  <a:lnTo>
                    <a:pt x="520" y="644"/>
                  </a:lnTo>
                  <a:lnTo>
                    <a:pt x="520" y="644"/>
                  </a:lnTo>
                  <a:lnTo>
                    <a:pt x="520" y="644"/>
                  </a:lnTo>
                  <a:lnTo>
                    <a:pt x="522" y="646"/>
                  </a:lnTo>
                  <a:lnTo>
                    <a:pt x="522" y="646"/>
                  </a:lnTo>
                  <a:lnTo>
                    <a:pt x="522" y="646"/>
                  </a:lnTo>
                  <a:lnTo>
                    <a:pt x="524" y="644"/>
                  </a:lnTo>
                  <a:lnTo>
                    <a:pt x="524" y="644"/>
                  </a:lnTo>
                  <a:lnTo>
                    <a:pt x="524" y="641"/>
                  </a:lnTo>
                  <a:lnTo>
                    <a:pt x="524" y="641"/>
                  </a:lnTo>
                  <a:lnTo>
                    <a:pt x="524" y="641"/>
                  </a:lnTo>
                  <a:lnTo>
                    <a:pt x="526" y="641"/>
                  </a:lnTo>
                  <a:lnTo>
                    <a:pt x="526" y="641"/>
                  </a:lnTo>
                  <a:lnTo>
                    <a:pt x="526" y="644"/>
                  </a:lnTo>
                  <a:lnTo>
                    <a:pt x="526" y="650"/>
                  </a:lnTo>
                  <a:lnTo>
                    <a:pt x="526" y="650"/>
                  </a:lnTo>
                  <a:lnTo>
                    <a:pt x="526" y="650"/>
                  </a:lnTo>
                  <a:lnTo>
                    <a:pt x="526" y="652"/>
                  </a:lnTo>
                  <a:lnTo>
                    <a:pt x="528" y="652"/>
                  </a:lnTo>
                  <a:lnTo>
                    <a:pt x="528" y="652"/>
                  </a:lnTo>
                  <a:lnTo>
                    <a:pt x="528" y="650"/>
                  </a:lnTo>
                  <a:lnTo>
                    <a:pt x="528" y="650"/>
                  </a:lnTo>
                  <a:lnTo>
                    <a:pt x="530" y="650"/>
                  </a:lnTo>
                  <a:lnTo>
                    <a:pt x="530" y="652"/>
                  </a:lnTo>
                  <a:lnTo>
                    <a:pt x="530" y="652"/>
                  </a:lnTo>
                  <a:lnTo>
                    <a:pt x="532" y="652"/>
                  </a:lnTo>
                  <a:lnTo>
                    <a:pt x="532" y="654"/>
                  </a:lnTo>
                  <a:lnTo>
                    <a:pt x="530" y="658"/>
                  </a:lnTo>
                  <a:lnTo>
                    <a:pt x="530" y="658"/>
                  </a:lnTo>
                  <a:lnTo>
                    <a:pt x="530" y="660"/>
                  </a:lnTo>
                  <a:lnTo>
                    <a:pt x="534" y="658"/>
                  </a:lnTo>
                  <a:lnTo>
                    <a:pt x="539" y="658"/>
                  </a:lnTo>
                  <a:lnTo>
                    <a:pt x="541" y="658"/>
                  </a:lnTo>
                  <a:lnTo>
                    <a:pt x="541" y="658"/>
                  </a:lnTo>
                  <a:lnTo>
                    <a:pt x="543" y="656"/>
                  </a:lnTo>
                  <a:lnTo>
                    <a:pt x="543" y="656"/>
                  </a:lnTo>
                  <a:lnTo>
                    <a:pt x="543" y="654"/>
                  </a:lnTo>
                  <a:lnTo>
                    <a:pt x="541" y="652"/>
                  </a:lnTo>
                  <a:lnTo>
                    <a:pt x="541" y="652"/>
                  </a:lnTo>
                  <a:lnTo>
                    <a:pt x="543" y="650"/>
                  </a:lnTo>
                  <a:lnTo>
                    <a:pt x="543" y="650"/>
                  </a:lnTo>
                  <a:lnTo>
                    <a:pt x="543" y="650"/>
                  </a:lnTo>
                  <a:lnTo>
                    <a:pt x="545" y="650"/>
                  </a:lnTo>
                  <a:lnTo>
                    <a:pt x="555" y="652"/>
                  </a:lnTo>
                  <a:lnTo>
                    <a:pt x="559" y="654"/>
                  </a:lnTo>
                  <a:lnTo>
                    <a:pt x="562" y="652"/>
                  </a:lnTo>
                  <a:lnTo>
                    <a:pt x="562" y="652"/>
                  </a:lnTo>
                  <a:lnTo>
                    <a:pt x="570" y="650"/>
                  </a:lnTo>
                  <a:lnTo>
                    <a:pt x="570" y="650"/>
                  </a:lnTo>
                  <a:lnTo>
                    <a:pt x="570" y="650"/>
                  </a:lnTo>
                  <a:lnTo>
                    <a:pt x="572" y="650"/>
                  </a:lnTo>
                  <a:lnTo>
                    <a:pt x="572" y="650"/>
                  </a:lnTo>
                  <a:lnTo>
                    <a:pt x="572" y="654"/>
                  </a:lnTo>
                  <a:lnTo>
                    <a:pt x="572" y="654"/>
                  </a:lnTo>
                  <a:lnTo>
                    <a:pt x="572" y="654"/>
                  </a:lnTo>
                  <a:lnTo>
                    <a:pt x="572" y="654"/>
                  </a:lnTo>
                  <a:lnTo>
                    <a:pt x="576" y="654"/>
                  </a:lnTo>
                  <a:lnTo>
                    <a:pt x="576" y="656"/>
                  </a:lnTo>
                  <a:lnTo>
                    <a:pt x="578" y="656"/>
                  </a:lnTo>
                  <a:lnTo>
                    <a:pt x="578" y="656"/>
                  </a:lnTo>
                  <a:lnTo>
                    <a:pt x="578" y="660"/>
                  </a:lnTo>
                  <a:lnTo>
                    <a:pt x="578" y="660"/>
                  </a:lnTo>
                  <a:lnTo>
                    <a:pt x="580" y="662"/>
                  </a:lnTo>
                  <a:lnTo>
                    <a:pt x="580" y="662"/>
                  </a:lnTo>
                  <a:lnTo>
                    <a:pt x="582" y="664"/>
                  </a:lnTo>
                  <a:lnTo>
                    <a:pt x="582" y="664"/>
                  </a:lnTo>
                  <a:lnTo>
                    <a:pt x="580" y="666"/>
                  </a:lnTo>
                  <a:lnTo>
                    <a:pt x="580" y="666"/>
                  </a:lnTo>
                  <a:lnTo>
                    <a:pt x="578" y="666"/>
                  </a:lnTo>
                  <a:lnTo>
                    <a:pt x="576" y="666"/>
                  </a:lnTo>
                  <a:lnTo>
                    <a:pt x="574" y="666"/>
                  </a:lnTo>
                  <a:lnTo>
                    <a:pt x="574" y="666"/>
                  </a:lnTo>
                  <a:lnTo>
                    <a:pt x="574" y="666"/>
                  </a:lnTo>
                  <a:lnTo>
                    <a:pt x="574" y="669"/>
                  </a:lnTo>
                  <a:lnTo>
                    <a:pt x="574" y="669"/>
                  </a:lnTo>
                  <a:lnTo>
                    <a:pt x="574" y="671"/>
                  </a:lnTo>
                  <a:lnTo>
                    <a:pt x="574" y="673"/>
                  </a:lnTo>
                  <a:lnTo>
                    <a:pt x="574" y="675"/>
                  </a:lnTo>
                  <a:lnTo>
                    <a:pt x="572" y="681"/>
                  </a:lnTo>
                  <a:lnTo>
                    <a:pt x="572" y="681"/>
                  </a:lnTo>
                  <a:lnTo>
                    <a:pt x="574" y="683"/>
                  </a:lnTo>
                  <a:lnTo>
                    <a:pt x="574" y="683"/>
                  </a:lnTo>
                  <a:lnTo>
                    <a:pt x="576" y="683"/>
                  </a:lnTo>
                  <a:lnTo>
                    <a:pt x="576" y="685"/>
                  </a:lnTo>
                  <a:lnTo>
                    <a:pt x="576" y="687"/>
                  </a:lnTo>
                  <a:lnTo>
                    <a:pt x="576" y="694"/>
                  </a:lnTo>
                  <a:lnTo>
                    <a:pt x="576" y="694"/>
                  </a:lnTo>
                  <a:lnTo>
                    <a:pt x="576" y="696"/>
                  </a:lnTo>
                  <a:lnTo>
                    <a:pt x="574" y="698"/>
                  </a:lnTo>
                  <a:lnTo>
                    <a:pt x="572" y="706"/>
                  </a:lnTo>
                  <a:lnTo>
                    <a:pt x="572" y="706"/>
                  </a:lnTo>
                  <a:lnTo>
                    <a:pt x="570" y="708"/>
                  </a:lnTo>
                  <a:lnTo>
                    <a:pt x="568" y="708"/>
                  </a:lnTo>
                  <a:lnTo>
                    <a:pt x="568" y="708"/>
                  </a:lnTo>
                  <a:lnTo>
                    <a:pt x="568" y="708"/>
                  </a:lnTo>
                  <a:lnTo>
                    <a:pt x="568" y="710"/>
                  </a:lnTo>
                  <a:lnTo>
                    <a:pt x="568" y="710"/>
                  </a:lnTo>
                  <a:lnTo>
                    <a:pt x="568" y="712"/>
                  </a:lnTo>
                  <a:lnTo>
                    <a:pt x="570" y="715"/>
                  </a:lnTo>
                  <a:lnTo>
                    <a:pt x="572" y="715"/>
                  </a:lnTo>
                  <a:lnTo>
                    <a:pt x="572" y="717"/>
                  </a:lnTo>
                  <a:lnTo>
                    <a:pt x="574" y="717"/>
                  </a:lnTo>
                  <a:lnTo>
                    <a:pt x="574" y="717"/>
                  </a:lnTo>
                  <a:lnTo>
                    <a:pt x="574" y="719"/>
                  </a:lnTo>
                  <a:lnTo>
                    <a:pt x="574" y="721"/>
                  </a:lnTo>
                  <a:lnTo>
                    <a:pt x="572" y="721"/>
                  </a:lnTo>
                  <a:lnTo>
                    <a:pt x="574" y="723"/>
                  </a:lnTo>
                  <a:lnTo>
                    <a:pt x="574" y="723"/>
                  </a:lnTo>
                  <a:lnTo>
                    <a:pt x="574" y="723"/>
                  </a:lnTo>
                  <a:lnTo>
                    <a:pt x="576" y="725"/>
                  </a:lnTo>
                  <a:lnTo>
                    <a:pt x="580" y="729"/>
                  </a:lnTo>
                  <a:lnTo>
                    <a:pt x="584" y="731"/>
                  </a:lnTo>
                  <a:lnTo>
                    <a:pt x="589" y="735"/>
                  </a:lnTo>
                  <a:lnTo>
                    <a:pt x="591" y="737"/>
                  </a:lnTo>
                  <a:lnTo>
                    <a:pt x="593" y="737"/>
                  </a:lnTo>
                  <a:lnTo>
                    <a:pt x="597" y="740"/>
                  </a:lnTo>
                  <a:lnTo>
                    <a:pt x="597" y="740"/>
                  </a:lnTo>
                  <a:lnTo>
                    <a:pt x="601" y="737"/>
                  </a:lnTo>
                  <a:lnTo>
                    <a:pt x="603" y="740"/>
                  </a:lnTo>
                  <a:lnTo>
                    <a:pt x="610" y="740"/>
                  </a:lnTo>
                  <a:lnTo>
                    <a:pt x="610" y="740"/>
                  </a:lnTo>
                  <a:lnTo>
                    <a:pt x="612" y="740"/>
                  </a:lnTo>
                  <a:lnTo>
                    <a:pt x="614" y="737"/>
                  </a:lnTo>
                  <a:lnTo>
                    <a:pt x="616" y="737"/>
                  </a:lnTo>
                  <a:lnTo>
                    <a:pt x="618" y="735"/>
                  </a:lnTo>
                  <a:lnTo>
                    <a:pt x="620" y="735"/>
                  </a:lnTo>
                  <a:lnTo>
                    <a:pt x="622" y="735"/>
                  </a:lnTo>
                  <a:lnTo>
                    <a:pt x="622" y="735"/>
                  </a:lnTo>
                  <a:lnTo>
                    <a:pt x="622" y="733"/>
                  </a:lnTo>
                  <a:lnTo>
                    <a:pt x="624" y="729"/>
                  </a:lnTo>
                  <a:lnTo>
                    <a:pt x="626" y="729"/>
                  </a:lnTo>
                  <a:lnTo>
                    <a:pt x="626" y="729"/>
                  </a:lnTo>
                  <a:lnTo>
                    <a:pt x="626" y="725"/>
                  </a:lnTo>
                  <a:lnTo>
                    <a:pt x="626" y="725"/>
                  </a:lnTo>
                  <a:lnTo>
                    <a:pt x="626" y="723"/>
                  </a:lnTo>
                  <a:lnTo>
                    <a:pt x="630" y="721"/>
                  </a:lnTo>
                  <a:lnTo>
                    <a:pt x="630" y="721"/>
                  </a:lnTo>
                  <a:lnTo>
                    <a:pt x="633" y="719"/>
                  </a:lnTo>
                  <a:lnTo>
                    <a:pt x="633" y="715"/>
                  </a:lnTo>
                  <a:lnTo>
                    <a:pt x="635" y="715"/>
                  </a:lnTo>
                  <a:lnTo>
                    <a:pt x="637" y="708"/>
                  </a:lnTo>
                  <a:lnTo>
                    <a:pt x="637" y="706"/>
                  </a:lnTo>
                  <a:lnTo>
                    <a:pt x="639" y="704"/>
                  </a:lnTo>
                  <a:lnTo>
                    <a:pt x="641" y="700"/>
                  </a:lnTo>
                  <a:lnTo>
                    <a:pt x="641" y="700"/>
                  </a:lnTo>
                  <a:lnTo>
                    <a:pt x="643" y="698"/>
                  </a:lnTo>
                  <a:lnTo>
                    <a:pt x="643" y="698"/>
                  </a:lnTo>
                  <a:lnTo>
                    <a:pt x="643" y="696"/>
                  </a:lnTo>
                  <a:lnTo>
                    <a:pt x="643" y="696"/>
                  </a:lnTo>
                  <a:lnTo>
                    <a:pt x="643" y="694"/>
                  </a:lnTo>
                  <a:lnTo>
                    <a:pt x="645" y="692"/>
                  </a:lnTo>
                  <a:lnTo>
                    <a:pt x="645" y="689"/>
                  </a:lnTo>
                  <a:lnTo>
                    <a:pt x="645" y="689"/>
                  </a:lnTo>
                  <a:lnTo>
                    <a:pt x="645" y="687"/>
                  </a:lnTo>
                  <a:lnTo>
                    <a:pt x="645" y="687"/>
                  </a:lnTo>
                  <a:lnTo>
                    <a:pt x="645" y="685"/>
                  </a:lnTo>
                  <a:lnTo>
                    <a:pt x="643" y="683"/>
                  </a:lnTo>
                  <a:lnTo>
                    <a:pt x="643" y="683"/>
                  </a:lnTo>
                  <a:lnTo>
                    <a:pt x="641" y="681"/>
                  </a:lnTo>
                  <a:lnTo>
                    <a:pt x="641" y="679"/>
                  </a:lnTo>
                  <a:lnTo>
                    <a:pt x="641" y="677"/>
                  </a:lnTo>
                  <a:lnTo>
                    <a:pt x="641" y="677"/>
                  </a:lnTo>
                  <a:lnTo>
                    <a:pt x="641" y="677"/>
                  </a:lnTo>
                  <a:lnTo>
                    <a:pt x="641" y="675"/>
                  </a:lnTo>
                  <a:lnTo>
                    <a:pt x="641" y="675"/>
                  </a:lnTo>
                  <a:lnTo>
                    <a:pt x="641" y="675"/>
                  </a:lnTo>
                  <a:lnTo>
                    <a:pt x="641" y="673"/>
                  </a:lnTo>
                  <a:lnTo>
                    <a:pt x="643" y="673"/>
                  </a:lnTo>
                  <a:lnTo>
                    <a:pt x="645" y="671"/>
                  </a:lnTo>
                  <a:lnTo>
                    <a:pt x="653" y="671"/>
                  </a:lnTo>
                  <a:lnTo>
                    <a:pt x="653" y="666"/>
                  </a:lnTo>
                  <a:lnTo>
                    <a:pt x="653" y="664"/>
                  </a:lnTo>
                  <a:lnTo>
                    <a:pt x="653" y="660"/>
                  </a:lnTo>
                  <a:lnTo>
                    <a:pt x="653" y="660"/>
                  </a:lnTo>
                  <a:lnTo>
                    <a:pt x="653" y="658"/>
                  </a:lnTo>
                  <a:lnTo>
                    <a:pt x="651" y="656"/>
                  </a:lnTo>
                  <a:lnTo>
                    <a:pt x="651" y="656"/>
                  </a:lnTo>
                  <a:lnTo>
                    <a:pt x="651" y="654"/>
                  </a:lnTo>
                  <a:lnTo>
                    <a:pt x="653" y="652"/>
                  </a:lnTo>
                  <a:lnTo>
                    <a:pt x="653" y="650"/>
                  </a:lnTo>
                  <a:lnTo>
                    <a:pt x="653" y="648"/>
                  </a:lnTo>
                  <a:lnTo>
                    <a:pt x="653" y="646"/>
                  </a:lnTo>
                  <a:lnTo>
                    <a:pt x="653" y="646"/>
                  </a:lnTo>
                  <a:lnTo>
                    <a:pt x="651" y="646"/>
                  </a:lnTo>
                  <a:lnTo>
                    <a:pt x="647" y="644"/>
                  </a:lnTo>
                  <a:lnTo>
                    <a:pt x="647" y="644"/>
                  </a:lnTo>
                  <a:lnTo>
                    <a:pt x="645" y="641"/>
                  </a:lnTo>
                  <a:lnTo>
                    <a:pt x="643" y="641"/>
                  </a:lnTo>
                  <a:lnTo>
                    <a:pt x="643" y="639"/>
                  </a:lnTo>
                  <a:lnTo>
                    <a:pt x="641" y="637"/>
                  </a:lnTo>
                  <a:lnTo>
                    <a:pt x="641" y="637"/>
                  </a:lnTo>
                  <a:lnTo>
                    <a:pt x="639" y="635"/>
                  </a:lnTo>
                  <a:lnTo>
                    <a:pt x="639" y="635"/>
                  </a:lnTo>
                  <a:lnTo>
                    <a:pt x="637" y="633"/>
                  </a:lnTo>
                  <a:lnTo>
                    <a:pt x="637" y="633"/>
                  </a:lnTo>
                  <a:lnTo>
                    <a:pt x="637" y="631"/>
                  </a:lnTo>
                  <a:lnTo>
                    <a:pt x="637" y="629"/>
                  </a:lnTo>
                  <a:lnTo>
                    <a:pt x="637" y="629"/>
                  </a:lnTo>
                  <a:lnTo>
                    <a:pt x="637" y="627"/>
                  </a:lnTo>
                  <a:lnTo>
                    <a:pt x="637" y="627"/>
                  </a:lnTo>
                  <a:lnTo>
                    <a:pt x="637" y="623"/>
                  </a:lnTo>
                  <a:lnTo>
                    <a:pt x="637" y="618"/>
                  </a:lnTo>
                  <a:lnTo>
                    <a:pt x="637" y="618"/>
                  </a:lnTo>
                  <a:lnTo>
                    <a:pt x="637" y="616"/>
                  </a:lnTo>
                  <a:lnTo>
                    <a:pt x="635" y="614"/>
                  </a:lnTo>
                  <a:lnTo>
                    <a:pt x="633" y="612"/>
                  </a:lnTo>
                  <a:lnTo>
                    <a:pt x="633" y="610"/>
                  </a:lnTo>
                  <a:lnTo>
                    <a:pt x="633" y="610"/>
                  </a:lnTo>
                  <a:lnTo>
                    <a:pt x="633" y="608"/>
                  </a:lnTo>
                  <a:lnTo>
                    <a:pt x="633" y="602"/>
                  </a:lnTo>
                  <a:lnTo>
                    <a:pt x="635" y="600"/>
                  </a:lnTo>
                  <a:lnTo>
                    <a:pt x="635" y="598"/>
                  </a:lnTo>
                  <a:lnTo>
                    <a:pt x="635" y="598"/>
                  </a:lnTo>
                  <a:lnTo>
                    <a:pt x="635" y="595"/>
                  </a:lnTo>
                  <a:lnTo>
                    <a:pt x="637" y="593"/>
                  </a:lnTo>
                  <a:lnTo>
                    <a:pt x="637" y="593"/>
                  </a:lnTo>
                  <a:lnTo>
                    <a:pt x="639" y="591"/>
                  </a:lnTo>
                  <a:lnTo>
                    <a:pt x="643" y="589"/>
                  </a:lnTo>
                  <a:lnTo>
                    <a:pt x="647" y="587"/>
                  </a:lnTo>
                  <a:lnTo>
                    <a:pt x="649" y="587"/>
                  </a:lnTo>
                  <a:lnTo>
                    <a:pt x="651" y="583"/>
                  </a:lnTo>
                  <a:lnTo>
                    <a:pt x="653" y="583"/>
                  </a:lnTo>
                  <a:lnTo>
                    <a:pt x="668" y="575"/>
                  </a:lnTo>
                  <a:lnTo>
                    <a:pt x="678" y="568"/>
                  </a:lnTo>
                  <a:lnTo>
                    <a:pt x="681" y="566"/>
                  </a:lnTo>
                  <a:lnTo>
                    <a:pt x="681" y="564"/>
                  </a:lnTo>
                  <a:lnTo>
                    <a:pt x="683" y="564"/>
                  </a:lnTo>
                  <a:lnTo>
                    <a:pt x="683" y="564"/>
                  </a:lnTo>
                  <a:lnTo>
                    <a:pt x="687" y="562"/>
                  </a:lnTo>
                  <a:lnTo>
                    <a:pt x="689" y="560"/>
                  </a:lnTo>
                  <a:lnTo>
                    <a:pt x="691" y="558"/>
                  </a:lnTo>
                  <a:lnTo>
                    <a:pt x="691" y="558"/>
                  </a:lnTo>
                  <a:lnTo>
                    <a:pt x="693" y="556"/>
                  </a:lnTo>
                  <a:lnTo>
                    <a:pt x="699" y="552"/>
                  </a:lnTo>
                  <a:lnTo>
                    <a:pt x="701" y="550"/>
                  </a:lnTo>
                  <a:lnTo>
                    <a:pt x="708" y="543"/>
                  </a:lnTo>
                  <a:lnTo>
                    <a:pt x="716" y="535"/>
                  </a:lnTo>
                  <a:lnTo>
                    <a:pt x="720" y="535"/>
                  </a:lnTo>
                  <a:lnTo>
                    <a:pt x="722" y="537"/>
                  </a:lnTo>
                  <a:lnTo>
                    <a:pt x="722" y="537"/>
                  </a:lnTo>
                  <a:lnTo>
                    <a:pt x="722" y="539"/>
                  </a:lnTo>
                  <a:lnTo>
                    <a:pt x="722" y="539"/>
                  </a:lnTo>
                  <a:lnTo>
                    <a:pt x="722" y="541"/>
                  </a:lnTo>
                  <a:lnTo>
                    <a:pt x="722" y="541"/>
                  </a:lnTo>
                  <a:lnTo>
                    <a:pt x="722" y="541"/>
                  </a:lnTo>
                  <a:lnTo>
                    <a:pt x="722" y="543"/>
                  </a:lnTo>
                  <a:lnTo>
                    <a:pt x="722" y="543"/>
                  </a:lnTo>
                  <a:lnTo>
                    <a:pt x="722" y="543"/>
                  </a:lnTo>
                  <a:lnTo>
                    <a:pt x="724" y="543"/>
                  </a:lnTo>
                  <a:lnTo>
                    <a:pt x="724" y="545"/>
                  </a:lnTo>
                  <a:lnTo>
                    <a:pt x="724" y="545"/>
                  </a:lnTo>
                  <a:lnTo>
                    <a:pt x="724" y="545"/>
                  </a:lnTo>
                  <a:lnTo>
                    <a:pt x="727" y="545"/>
                  </a:lnTo>
                  <a:lnTo>
                    <a:pt x="727" y="545"/>
                  </a:lnTo>
                  <a:lnTo>
                    <a:pt x="727" y="545"/>
                  </a:lnTo>
                  <a:lnTo>
                    <a:pt x="729" y="545"/>
                  </a:lnTo>
                  <a:lnTo>
                    <a:pt x="731" y="545"/>
                  </a:lnTo>
                  <a:lnTo>
                    <a:pt x="733" y="545"/>
                  </a:lnTo>
                  <a:lnTo>
                    <a:pt x="733" y="545"/>
                  </a:lnTo>
                  <a:lnTo>
                    <a:pt x="735" y="545"/>
                  </a:lnTo>
                  <a:lnTo>
                    <a:pt x="735" y="543"/>
                  </a:lnTo>
                  <a:lnTo>
                    <a:pt x="735" y="543"/>
                  </a:lnTo>
                  <a:lnTo>
                    <a:pt x="735" y="543"/>
                  </a:lnTo>
                  <a:lnTo>
                    <a:pt x="735" y="541"/>
                  </a:lnTo>
                  <a:lnTo>
                    <a:pt x="735" y="541"/>
                  </a:lnTo>
                  <a:lnTo>
                    <a:pt x="735" y="541"/>
                  </a:lnTo>
                  <a:lnTo>
                    <a:pt x="733" y="537"/>
                  </a:lnTo>
                  <a:lnTo>
                    <a:pt x="733" y="535"/>
                  </a:lnTo>
                  <a:lnTo>
                    <a:pt x="735" y="535"/>
                  </a:lnTo>
                  <a:lnTo>
                    <a:pt x="735" y="533"/>
                  </a:lnTo>
                  <a:lnTo>
                    <a:pt x="737" y="533"/>
                  </a:lnTo>
                  <a:lnTo>
                    <a:pt x="739" y="533"/>
                  </a:lnTo>
                  <a:lnTo>
                    <a:pt x="741" y="533"/>
                  </a:lnTo>
                  <a:lnTo>
                    <a:pt x="743" y="537"/>
                  </a:lnTo>
                  <a:lnTo>
                    <a:pt x="745" y="537"/>
                  </a:lnTo>
                  <a:lnTo>
                    <a:pt x="747" y="539"/>
                  </a:lnTo>
                  <a:lnTo>
                    <a:pt x="750" y="539"/>
                  </a:lnTo>
                  <a:lnTo>
                    <a:pt x="750" y="539"/>
                  </a:lnTo>
                  <a:lnTo>
                    <a:pt x="752" y="539"/>
                  </a:lnTo>
                  <a:lnTo>
                    <a:pt x="754" y="539"/>
                  </a:lnTo>
                  <a:lnTo>
                    <a:pt x="756" y="539"/>
                  </a:lnTo>
                  <a:lnTo>
                    <a:pt x="756" y="539"/>
                  </a:lnTo>
                  <a:lnTo>
                    <a:pt x="760" y="535"/>
                  </a:lnTo>
                  <a:lnTo>
                    <a:pt x="762" y="535"/>
                  </a:lnTo>
                  <a:lnTo>
                    <a:pt x="762" y="535"/>
                  </a:lnTo>
                  <a:lnTo>
                    <a:pt x="762" y="533"/>
                  </a:lnTo>
                  <a:lnTo>
                    <a:pt x="762" y="531"/>
                  </a:lnTo>
                  <a:lnTo>
                    <a:pt x="764" y="53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8" name="Freeform 37"/>
            <p:cNvSpPr>
              <a:spLocks/>
            </p:cNvSpPr>
            <p:nvPr/>
          </p:nvSpPr>
          <p:spPr bwMode="auto">
            <a:xfrm>
              <a:off x="6075" y="1948"/>
              <a:ext cx="123" cy="177"/>
            </a:xfrm>
            <a:custGeom>
              <a:avLst/>
              <a:gdLst>
                <a:gd name="T0" fmla="*/ 123 w 123"/>
                <a:gd name="T1" fmla="*/ 60 h 177"/>
                <a:gd name="T2" fmla="*/ 121 w 123"/>
                <a:gd name="T3" fmla="*/ 56 h 177"/>
                <a:gd name="T4" fmla="*/ 121 w 123"/>
                <a:gd name="T5" fmla="*/ 39 h 177"/>
                <a:gd name="T6" fmla="*/ 119 w 123"/>
                <a:gd name="T7" fmla="*/ 35 h 177"/>
                <a:gd name="T8" fmla="*/ 115 w 123"/>
                <a:gd name="T9" fmla="*/ 23 h 177"/>
                <a:gd name="T10" fmla="*/ 113 w 123"/>
                <a:gd name="T11" fmla="*/ 12 h 177"/>
                <a:gd name="T12" fmla="*/ 113 w 123"/>
                <a:gd name="T13" fmla="*/ 6 h 177"/>
                <a:gd name="T14" fmla="*/ 100 w 123"/>
                <a:gd name="T15" fmla="*/ 2 h 177"/>
                <a:gd name="T16" fmla="*/ 98 w 123"/>
                <a:gd name="T17" fmla="*/ 18 h 177"/>
                <a:gd name="T18" fmla="*/ 86 w 123"/>
                <a:gd name="T19" fmla="*/ 25 h 177"/>
                <a:gd name="T20" fmla="*/ 80 w 123"/>
                <a:gd name="T21" fmla="*/ 23 h 177"/>
                <a:gd name="T22" fmla="*/ 77 w 123"/>
                <a:gd name="T23" fmla="*/ 43 h 177"/>
                <a:gd name="T24" fmla="*/ 69 w 123"/>
                <a:gd name="T25" fmla="*/ 37 h 177"/>
                <a:gd name="T26" fmla="*/ 61 w 123"/>
                <a:gd name="T27" fmla="*/ 37 h 177"/>
                <a:gd name="T28" fmla="*/ 57 w 123"/>
                <a:gd name="T29" fmla="*/ 43 h 177"/>
                <a:gd name="T30" fmla="*/ 50 w 123"/>
                <a:gd name="T31" fmla="*/ 37 h 177"/>
                <a:gd name="T32" fmla="*/ 44 w 123"/>
                <a:gd name="T33" fmla="*/ 50 h 177"/>
                <a:gd name="T34" fmla="*/ 23 w 123"/>
                <a:gd name="T35" fmla="*/ 52 h 177"/>
                <a:gd name="T36" fmla="*/ 19 w 123"/>
                <a:gd name="T37" fmla="*/ 60 h 177"/>
                <a:gd name="T38" fmla="*/ 13 w 123"/>
                <a:gd name="T39" fmla="*/ 64 h 177"/>
                <a:gd name="T40" fmla="*/ 11 w 123"/>
                <a:gd name="T41" fmla="*/ 77 h 177"/>
                <a:gd name="T42" fmla="*/ 4 w 123"/>
                <a:gd name="T43" fmla="*/ 89 h 177"/>
                <a:gd name="T44" fmla="*/ 4 w 123"/>
                <a:gd name="T45" fmla="*/ 96 h 177"/>
                <a:gd name="T46" fmla="*/ 2 w 123"/>
                <a:gd name="T47" fmla="*/ 102 h 177"/>
                <a:gd name="T48" fmla="*/ 6 w 123"/>
                <a:gd name="T49" fmla="*/ 117 h 177"/>
                <a:gd name="T50" fmla="*/ 11 w 123"/>
                <a:gd name="T51" fmla="*/ 123 h 177"/>
                <a:gd name="T52" fmla="*/ 17 w 123"/>
                <a:gd name="T53" fmla="*/ 131 h 177"/>
                <a:gd name="T54" fmla="*/ 15 w 123"/>
                <a:gd name="T55" fmla="*/ 135 h 177"/>
                <a:gd name="T56" fmla="*/ 25 w 123"/>
                <a:gd name="T57" fmla="*/ 165 h 177"/>
                <a:gd name="T58" fmla="*/ 25 w 123"/>
                <a:gd name="T59" fmla="*/ 142 h 177"/>
                <a:gd name="T60" fmla="*/ 31 w 123"/>
                <a:gd name="T61" fmla="*/ 148 h 177"/>
                <a:gd name="T62" fmla="*/ 34 w 123"/>
                <a:gd name="T63" fmla="*/ 148 h 177"/>
                <a:gd name="T64" fmla="*/ 36 w 123"/>
                <a:gd name="T65" fmla="*/ 154 h 177"/>
                <a:gd name="T66" fmla="*/ 40 w 123"/>
                <a:gd name="T67" fmla="*/ 167 h 177"/>
                <a:gd name="T68" fmla="*/ 44 w 123"/>
                <a:gd name="T69" fmla="*/ 173 h 177"/>
                <a:gd name="T70" fmla="*/ 48 w 123"/>
                <a:gd name="T71" fmla="*/ 175 h 177"/>
                <a:gd name="T72" fmla="*/ 52 w 123"/>
                <a:gd name="T73" fmla="*/ 173 h 177"/>
                <a:gd name="T74" fmla="*/ 59 w 123"/>
                <a:gd name="T75" fmla="*/ 173 h 177"/>
                <a:gd name="T76" fmla="*/ 65 w 123"/>
                <a:gd name="T77" fmla="*/ 165 h 177"/>
                <a:gd name="T78" fmla="*/ 65 w 123"/>
                <a:gd name="T79" fmla="*/ 162 h 177"/>
                <a:gd name="T80" fmla="*/ 67 w 123"/>
                <a:gd name="T81" fmla="*/ 160 h 177"/>
                <a:gd name="T82" fmla="*/ 65 w 123"/>
                <a:gd name="T83" fmla="*/ 135 h 177"/>
                <a:gd name="T84" fmla="*/ 80 w 123"/>
                <a:gd name="T85" fmla="*/ 121 h 177"/>
                <a:gd name="T86" fmla="*/ 80 w 123"/>
                <a:gd name="T87" fmla="*/ 96 h 177"/>
                <a:gd name="T88" fmla="*/ 86 w 123"/>
                <a:gd name="T89" fmla="*/ 94 h 177"/>
                <a:gd name="T90" fmla="*/ 98 w 123"/>
                <a:gd name="T91" fmla="*/ 94 h 177"/>
                <a:gd name="T92" fmla="*/ 109 w 123"/>
                <a:gd name="T93" fmla="*/ 100 h 177"/>
                <a:gd name="T94" fmla="*/ 115 w 123"/>
                <a:gd name="T95" fmla="*/ 94 h 177"/>
                <a:gd name="T96" fmla="*/ 117 w 123"/>
                <a:gd name="T97" fmla="*/ 81 h 177"/>
                <a:gd name="T98" fmla="*/ 117 w 123"/>
                <a:gd name="T99" fmla="*/ 77 h 177"/>
                <a:gd name="T100" fmla="*/ 119 w 123"/>
                <a:gd name="T101" fmla="*/ 77 h 177"/>
                <a:gd name="T102" fmla="*/ 121 w 123"/>
                <a:gd name="T103" fmla="*/ 77 h 177"/>
                <a:gd name="T104" fmla="*/ 121 w 123"/>
                <a:gd name="T105" fmla="*/ 75 h 177"/>
                <a:gd name="T106" fmla="*/ 121 w 123"/>
                <a:gd name="T107" fmla="*/ 7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 h="177">
                  <a:moveTo>
                    <a:pt x="121" y="66"/>
                  </a:moveTo>
                  <a:lnTo>
                    <a:pt x="121" y="66"/>
                  </a:lnTo>
                  <a:lnTo>
                    <a:pt x="121" y="62"/>
                  </a:lnTo>
                  <a:lnTo>
                    <a:pt x="123" y="60"/>
                  </a:lnTo>
                  <a:lnTo>
                    <a:pt x="123" y="60"/>
                  </a:lnTo>
                  <a:lnTo>
                    <a:pt x="121" y="60"/>
                  </a:lnTo>
                  <a:lnTo>
                    <a:pt x="121" y="58"/>
                  </a:lnTo>
                  <a:lnTo>
                    <a:pt x="121" y="58"/>
                  </a:lnTo>
                  <a:lnTo>
                    <a:pt x="121" y="58"/>
                  </a:lnTo>
                  <a:lnTo>
                    <a:pt x="121" y="56"/>
                  </a:lnTo>
                  <a:lnTo>
                    <a:pt x="121" y="54"/>
                  </a:lnTo>
                  <a:lnTo>
                    <a:pt x="121" y="50"/>
                  </a:lnTo>
                  <a:lnTo>
                    <a:pt x="121" y="50"/>
                  </a:lnTo>
                  <a:lnTo>
                    <a:pt x="121" y="39"/>
                  </a:lnTo>
                  <a:lnTo>
                    <a:pt x="121" y="39"/>
                  </a:lnTo>
                  <a:lnTo>
                    <a:pt x="121" y="37"/>
                  </a:lnTo>
                  <a:lnTo>
                    <a:pt x="121" y="37"/>
                  </a:lnTo>
                  <a:lnTo>
                    <a:pt x="121" y="37"/>
                  </a:lnTo>
                  <a:lnTo>
                    <a:pt x="119" y="37"/>
                  </a:lnTo>
                  <a:lnTo>
                    <a:pt x="119" y="35"/>
                  </a:lnTo>
                  <a:lnTo>
                    <a:pt x="119" y="33"/>
                  </a:lnTo>
                  <a:lnTo>
                    <a:pt x="113" y="33"/>
                  </a:lnTo>
                  <a:lnTo>
                    <a:pt x="111" y="33"/>
                  </a:lnTo>
                  <a:lnTo>
                    <a:pt x="111" y="31"/>
                  </a:lnTo>
                  <a:lnTo>
                    <a:pt x="115" y="23"/>
                  </a:lnTo>
                  <a:lnTo>
                    <a:pt x="115" y="20"/>
                  </a:lnTo>
                  <a:lnTo>
                    <a:pt x="115" y="20"/>
                  </a:lnTo>
                  <a:lnTo>
                    <a:pt x="115" y="18"/>
                  </a:lnTo>
                  <a:lnTo>
                    <a:pt x="115" y="16"/>
                  </a:lnTo>
                  <a:lnTo>
                    <a:pt x="113" y="12"/>
                  </a:lnTo>
                  <a:lnTo>
                    <a:pt x="113" y="12"/>
                  </a:lnTo>
                  <a:lnTo>
                    <a:pt x="113" y="10"/>
                  </a:lnTo>
                  <a:lnTo>
                    <a:pt x="113" y="8"/>
                  </a:lnTo>
                  <a:lnTo>
                    <a:pt x="113" y="6"/>
                  </a:lnTo>
                  <a:lnTo>
                    <a:pt x="113" y="6"/>
                  </a:lnTo>
                  <a:lnTo>
                    <a:pt x="111" y="6"/>
                  </a:lnTo>
                  <a:lnTo>
                    <a:pt x="105" y="0"/>
                  </a:lnTo>
                  <a:lnTo>
                    <a:pt x="105" y="0"/>
                  </a:lnTo>
                  <a:lnTo>
                    <a:pt x="103" y="2"/>
                  </a:lnTo>
                  <a:lnTo>
                    <a:pt x="100" y="2"/>
                  </a:lnTo>
                  <a:lnTo>
                    <a:pt x="100" y="4"/>
                  </a:lnTo>
                  <a:lnTo>
                    <a:pt x="100" y="6"/>
                  </a:lnTo>
                  <a:lnTo>
                    <a:pt x="100" y="12"/>
                  </a:lnTo>
                  <a:lnTo>
                    <a:pt x="100" y="16"/>
                  </a:lnTo>
                  <a:lnTo>
                    <a:pt x="98" y="18"/>
                  </a:lnTo>
                  <a:lnTo>
                    <a:pt x="96" y="18"/>
                  </a:lnTo>
                  <a:lnTo>
                    <a:pt x="92" y="20"/>
                  </a:lnTo>
                  <a:lnTo>
                    <a:pt x="84" y="18"/>
                  </a:lnTo>
                  <a:lnTo>
                    <a:pt x="84" y="20"/>
                  </a:lnTo>
                  <a:lnTo>
                    <a:pt x="86" y="25"/>
                  </a:lnTo>
                  <a:lnTo>
                    <a:pt x="86" y="25"/>
                  </a:lnTo>
                  <a:lnTo>
                    <a:pt x="84" y="25"/>
                  </a:lnTo>
                  <a:lnTo>
                    <a:pt x="82" y="23"/>
                  </a:lnTo>
                  <a:lnTo>
                    <a:pt x="82" y="23"/>
                  </a:lnTo>
                  <a:lnTo>
                    <a:pt x="80" y="23"/>
                  </a:lnTo>
                  <a:lnTo>
                    <a:pt x="77" y="25"/>
                  </a:lnTo>
                  <a:lnTo>
                    <a:pt x="80" y="29"/>
                  </a:lnTo>
                  <a:lnTo>
                    <a:pt x="80" y="31"/>
                  </a:lnTo>
                  <a:lnTo>
                    <a:pt x="77" y="41"/>
                  </a:lnTo>
                  <a:lnTo>
                    <a:pt x="77" y="43"/>
                  </a:lnTo>
                  <a:lnTo>
                    <a:pt x="75" y="43"/>
                  </a:lnTo>
                  <a:lnTo>
                    <a:pt x="73" y="43"/>
                  </a:lnTo>
                  <a:lnTo>
                    <a:pt x="69" y="39"/>
                  </a:lnTo>
                  <a:lnTo>
                    <a:pt x="69" y="39"/>
                  </a:lnTo>
                  <a:lnTo>
                    <a:pt x="69" y="37"/>
                  </a:lnTo>
                  <a:lnTo>
                    <a:pt x="69" y="35"/>
                  </a:lnTo>
                  <a:lnTo>
                    <a:pt x="69" y="35"/>
                  </a:lnTo>
                  <a:lnTo>
                    <a:pt x="63" y="35"/>
                  </a:lnTo>
                  <a:lnTo>
                    <a:pt x="61" y="35"/>
                  </a:lnTo>
                  <a:lnTo>
                    <a:pt x="61" y="37"/>
                  </a:lnTo>
                  <a:lnTo>
                    <a:pt x="61" y="39"/>
                  </a:lnTo>
                  <a:lnTo>
                    <a:pt x="63" y="41"/>
                  </a:lnTo>
                  <a:lnTo>
                    <a:pt x="61" y="43"/>
                  </a:lnTo>
                  <a:lnTo>
                    <a:pt x="59" y="46"/>
                  </a:lnTo>
                  <a:lnTo>
                    <a:pt x="57" y="43"/>
                  </a:lnTo>
                  <a:lnTo>
                    <a:pt x="54" y="43"/>
                  </a:lnTo>
                  <a:lnTo>
                    <a:pt x="54" y="41"/>
                  </a:lnTo>
                  <a:lnTo>
                    <a:pt x="52" y="37"/>
                  </a:lnTo>
                  <a:lnTo>
                    <a:pt x="50" y="37"/>
                  </a:lnTo>
                  <a:lnTo>
                    <a:pt x="50" y="37"/>
                  </a:lnTo>
                  <a:lnTo>
                    <a:pt x="50" y="46"/>
                  </a:lnTo>
                  <a:lnTo>
                    <a:pt x="48" y="48"/>
                  </a:lnTo>
                  <a:lnTo>
                    <a:pt x="48" y="50"/>
                  </a:lnTo>
                  <a:lnTo>
                    <a:pt x="46" y="50"/>
                  </a:lnTo>
                  <a:lnTo>
                    <a:pt x="44" y="50"/>
                  </a:lnTo>
                  <a:lnTo>
                    <a:pt x="40" y="52"/>
                  </a:lnTo>
                  <a:lnTo>
                    <a:pt x="36" y="50"/>
                  </a:lnTo>
                  <a:lnTo>
                    <a:pt x="29" y="50"/>
                  </a:lnTo>
                  <a:lnTo>
                    <a:pt x="25" y="50"/>
                  </a:lnTo>
                  <a:lnTo>
                    <a:pt x="23" y="52"/>
                  </a:lnTo>
                  <a:lnTo>
                    <a:pt x="23" y="56"/>
                  </a:lnTo>
                  <a:lnTo>
                    <a:pt x="21" y="60"/>
                  </a:lnTo>
                  <a:lnTo>
                    <a:pt x="21" y="62"/>
                  </a:lnTo>
                  <a:lnTo>
                    <a:pt x="19" y="62"/>
                  </a:lnTo>
                  <a:lnTo>
                    <a:pt x="19" y="60"/>
                  </a:lnTo>
                  <a:lnTo>
                    <a:pt x="19" y="60"/>
                  </a:lnTo>
                  <a:lnTo>
                    <a:pt x="17" y="60"/>
                  </a:lnTo>
                  <a:lnTo>
                    <a:pt x="15" y="62"/>
                  </a:lnTo>
                  <a:lnTo>
                    <a:pt x="15" y="62"/>
                  </a:lnTo>
                  <a:lnTo>
                    <a:pt x="13" y="64"/>
                  </a:lnTo>
                  <a:lnTo>
                    <a:pt x="9" y="71"/>
                  </a:lnTo>
                  <a:lnTo>
                    <a:pt x="9" y="73"/>
                  </a:lnTo>
                  <a:lnTo>
                    <a:pt x="9" y="73"/>
                  </a:lnTo>
                  <a:lnTo>
                    <a:pt x="11" y="77"/>
                  </a:lnTo>
                  <a:lnTo>
                    <a:pt x="11" y="77"/>
                  </a:lnTo>
                  <a:lnTo>
                    <a:pt x="11" y="79"/>
                  </a:lnTo>
                  <a:lnTo>
                    <a:pt x="9" y="85"/>
                  </a:lnTo>
                  <a:lnTo>
                    <a:pt x="6" y="87"/>
                  </a:lnTo>
                  <a:lnTo>
                    <a:pt x="6" y="89"/>
                  </a:lnTo>
                  <a:lnTo>
                    <a:pt x="4" y="89"/>
                  </a:lnTo>
                  <a:lnTo>
                    <a:pt x="2" y="89"/>
                  </a:lnTo>
                  <a:lnTo>
                    <a:pt x="0" y="91"/>
                  </a:lnTo>
                  <a:lnTo>
                    <a:pt x="2" y="94"/>
                  </a:lnTo>
                  <a:lnTo>
                    <a:pt x="2" y="94"/>
                  </a:lnTo>
                  <a:lnTo>
                    <a:pt x="4" y="96"/>
                  </a:lnTo>
                  <a:lnTo>
                    <a:pt x="6" y="98"/>
                  </a:lnTo>
                  <a:lnTo>
                    <a:pt x="4" y="98"/>
                  </a:lnTo>
                  <a:lnTo>
                    <a:pt x="2" y="98"/>
                  </a:lnTo>
                  <a:lnTo>
                    <a:pt x="2" y="98"/>
                  </a:lnTo>
                  <a:lnTo>
                    <a:pt x="2" y="102"/>
                  </a:lnTo>
                  <a:lnTo>
                    <a:pt x="2" y="104"/>
                  </a:lnTo>
                  <a:lnTo>
                    <a:pt x="4" y="108"/>
                  </a:lnTo>
                  <a:lnTo>
                    <a:pt x="6" y="110"/>
                  </a:lnTo>
                  <a:lnTo>
                    <a:pt x="6" y="114"/>
                  </a:lnTo>
                  <a:lnTo>
                    <a:pt x="6" y="117"/>
                  </a:lnTo>
                  <a:lnTo>
                    <a:pt x="9" y="117"/>
                  </a:lnTo>
                  <a:lnTo>
                    <a:pt x="11" y="119"/>
                  </a:lnTo>
                  <a:lnTo>
                    <a:pt x="11" y="119"/>
                  </a:lnTo>
                  <a:lnTo>
                    <a:pt x="11" y="121"/>
                  </a:lnTo>
                  <a:lnTo>
                    <a:pt x="11" y="123"/>
                  </a:lnTo>
                  <a:lnTo>
                    <a:pt x="13" y="127"/>
                  </a:lnTo>
                  <a:lnTo>
                    <a:pt x="15" y="129"/>
                  </a:lnTo>
                  <a:lnTo>
                    <a:pt x="15" y="131"/>
                  </a:lnTo>
                  <a:lnTo>
                    <a:pt x="17" y="131"/>
                  </a:lnTo>
                  <a:lnTo>
                    <a:pt x="17" y="131"/>
                  </a:lnTo>
                  <a:lnTo>
                    <a:pt x="17" y="133"/>
                  </a:lnTo>
                  <a:lnTo>
                    <a:pt x="15" y="133"/>
                  </a:lnTo>
                  <a:lnTo>
                    <a:pt x="15" y="135"/>
                  </a:lnTo>
                  <a:lnTo>
                    <a:pt x="15" y="135"/>
                  </a:lnTo>
                  <a:lnTo>
                    <a:pt x="15" y="135"/>
                  </a:lnTo>
                  <a:lnTo>
                    <a:pt x="15" y="137"/>
                  </a:lnTo>
                  <a:lnTo>
                    <a:pt x="19" y="154"/>
                  </a:lnTo>
                  <a:lnTo>
                    <a:pt x="19" y="160"/>
                  </a:lnTo>
                  <a:lnTo>
                    <a:pt x="21" y="162"/>
                  </a:lnTo>
                  <a:lnTo>
                    <a:pt x="25" y="165"/>
                  </a:lnTo>
                  <a:lnTo>
                    <a:pt x="25" y="160"/>
                  </a:lnTo>
                  <a:lnTo>
                    <a:pt x="23" y="150"/>
                  </a:lnTo>
                  <a:lnTo>
                    <a:pt x="23" y="146"/>
                  </a:lnTo>
                  <a:lnTo>
                    <a:pt x="25" y="144"/>
                  </a:lnTo>
                  <a:lnTo>
                    <a:pt x="25" y="142"/>
                  </a:lnTo>
                  <a:lnTo>
                    <a:pt x="27" y="142"/>
                  </a:lnTo>
                  <a:lnTo>
                    <a:pt x="29" y="144"/>
                  </a:lnTo>
                  <a:lnTo>
                    <a:pt x="31" y="146"/>
                  </a:lnTo>
                  <a:lnTo>
                    <a:pt x="31" y="148"/>
                  </a:lnTo>
                  <a:lnTo>
                    <a:pt x="31" y="148"/>
                  </a:lnTo>
                  <a:lnTo>
                    <a:pt x="31" y="146"/>
                  </a:lnTo>
                  <a:lnTo>
                    <a:pt x="31" y="146"/>
                  </a:lnTo>
                  <a:lnTo>
                    <a:pt x="34" y="148"/>
                  </a:lnTo>
                  <a:lnTo>
                    <a:pt x="34" y="148"/>
                  </a:lnTo>
                  <a:lnTo>
                    <a:pt x="34" y="148"/>
                  </a:lnTo>
                  <a:lnTo>
                    <a:pt x="34" y="150"/>
                  </a:lnTo>
                  <a:lnTo>
                    <a:pt x="34" y="150"/>
                  </a:lnTo>
                  <a:lnTo>
                    <a:pt x="34" y="150"/>
                  </a:lnTo>
                  <a:lnTo>
                    <a:pt x="36" y="154"/>
                  </a:lnTo>
                  <a:lnTo>
                    <a:pt x="36" y="154"/>
                  </a:lnTo>
                  <a:lnTo>
                    <a:pt x="38" y="162"/>
                  </a:lnTo>
                  <a:lnTo>
                    <a:pt x="38" y="167"/>
                  </a:lnTo>
                  <a:lnTo>
                    <a:pt x="40" y="167"/>
                  </a:lnTo>
                  <a:lnTo>
                    <a:pt x="40" y="167"/>
                  </a:lnTo>
                  <a:lnTo>
                    <a:pt x="40" y="167"/>
                  </a:lnTo>
                  <a:lnTo>
                    <a:pt x="40" y="171"/>
                  </a:lnTo>
                  <a:lnTo>
                    <a:pt x="40" y="171"/>
                  </a:lnTo>
                  <a:lnTo>
                    <a:pt x="42" y="173"/>
                  </a:lnTo>
                  <a:lnTo>
                    <a:pt x="44" y="173"/>
                  </a:lnTo>
                  <a:lnTo>
                    <a:pt x="44" y="173"/>
                  </a:lnTo>
                  <a:lnTo>
                    <a:pt x="46" y="175"/>
                  </a:lnTo>
                  <a:lnTo>
                    <a:pt x="46" y="175"/>
                  </a:lnTo>
                  <a:lnTo>
                    <a:pt x="46" y="177"/>
                  </a:lnTo>
                  <a:lnTo>
                    <a:pt x="46" y="177"/>
                  </a:lnTo>
                  <a:lnTo>
                    <a:pt x="48" y="175"/>
                  </a:lnTo>
                  <a:lnTo>
                    <a:pt x="48" y="175"/>
                  </a:lnTo>
                  <a:lnTo>
                    <a:pt x="50" y="175"/>
                  </a:lnTo>
                  <a:lnTo>
                    <a:pt x="50" y="173"/>
                  </a:lnTo>
                  <a:lnTo>
                    <a:pt x="50" y="173"/>
                  </a:lnTo>
                  <a:lnTo>
                    <a:pt x="52" y="173"/>
                  </a:lnTo>
                  <a:lnTo>
                    <a:pt x="52" y="173"/>
                  </a:lnTo>
                  <a:lnTo>
                    <a:pt x="52" y="173"/>
                  </a:lnTo>
                  <a:lnTo>
                    <a:pt x="54" y="173"/>
                  </a:lnTo>
                  <a:lnTo>
                    <a:pt x="54" y="173"/>
                  </a:lnTo>
                  <a:lnTo>
                    <a:pt x="59" y="173"/>
                  </a:lnTo>
                  <a:lnTo>
                    <a:pt x="59" y="171"/>
                  </a:lnTo>
                  <a:lnTo>
                    <a:pt x="61" y="171"/>
                  </a:lnTo>
                  <a:lnTo>
                    <a:pt x="61" y="169"/>
                  </a:lnTo>
                  <a:lnTo>
                    <a:pt x="63" y="169"/>
                  </a:lnTo>
                  <a:lnTo>
                    <a:pt x="65" y="165"/>
                  </a:lnTo>
                  <a:lnTo>
                    <a:pt x="65" y="165"/>
                  </a:lnTo>
                  <a:lnTo>
                    <a:pt x="65" y="165"/>
                  </a:lnTo>
                  <a:lnTo>
                    <a:pt x="65" y="165"/>
                  </a:lnTo>
                  <a:lnTo>
                    <a:pt x="65" y="162"/>
                  </a:lnTo>
                  <a:lnTo>
                    <a:pt x="65" y="162"/>
                  </a:lnTo>
                  <a:lnTo>
                    <a:pt x="67" y="165"/>
                  </a:lnTo>
                  <a:lnTo>
                    <a:pt x="67" y="162"/>
                  </a:lnTo>
                  <a:lnTo>
                    <a:pt x="67" y="162"/>
                  </a:lnTo>
                  <a:lnTo>
                    <a:pt x="69" y="160"/>
                  </a:lnTo>
                  <a:lnTo>
                    <a:pt x="67" y="160"/>
                  </a:lnTo>
                  <a:lnTo>
                    <a:pt x="67" y="156"/>
                  </a:lnTo>
                  <a:lnTo>
                    <a:pt x="65" y="148"/>
                  </a:lnTo>
                  <a:lnTo>
                    <a:pt x="63" y="146"/>
                  </a:lnTo>
                  <a:lnTo>
                    <a:pt x="63" y="142"/>
                  </a:lnTo>
                  <a:lnTo>
                    <a:pt x="65" y="135"/>
                  </a:lnTo>
                  <a:lnTo>
                    <a:pt x="67" y="131"/>
                  </a:lnTo>
                  <a:lnTo>
                    <a:pt x="71" y="127"/>
                  </a:lnTo>
                  <a:lnTo>
                    <a:pt x="71" y="125"/>
                  </a:lnTo>
                  <a:lnTo>
                    <a:pt x="77" y="123"/>
                  </a:lnTo>
                  <a:lnTo>
                    <a:pt x="80" y="121"/>
                  </a:lnTo>
                  <a:lnTo>
                    <a:pt x="80" y="121"/>
                  </a:lnTo>
                  <a:lnTo>
                    <a:pt x="84" y="117"/>
                  </a:lnTo>
                  <a:lnTo>
                    <a:pt x="84" y="112"/>
                  </a:lnTo>
                  <a:lnTo>
                    <a:pt x="80" y="100"/>
                  </a:lnTo>
                  <a:lnTo>
                    <a:pt x="80" y="96"/>
                  </a:lnTo>
                  <a:lnTo>
                    <a:pt x="80" y="91"/>
                  </a:lnTo>
                  <a:lnTo>
                    <a:pt x="82" y="91"/>
                  </a:lnTo>
                  <a:lnTo>
                    <a:pt x="82" y="91"/>
                  </a:lnTo>
                  <a:lnTo>
                    <a:pt x="84" y="91"/>
                  </a:lnTo>
                  <a:lnTo>
                    <a:pt x="86" y="94"/>
                  </a:lnTo>
                  <a:lnTo>
                    <a:pt x="90" y="100"/>
                  </a:lnTo>
                  <a:lnTo>
                    <a:pt x="90" y="100"/>
                  </a:lnTo>
                  <a:lnTo>
                    <a:pt x="94" y="100"/>
                  </a:lnTo>
                  <a:lnTo>
                    <a:pt x="94" y="98"/>
                  </a:lnTo>
                  <a:lnTo>
                    <a:pt x="98" y="94"/>
                  </a:lnTo>
                  <a:lnTo>
                    <a:pt x="100" y="91"/>
                  </a:lnTo>
                  <a:lnTo>
                    <a:pt x="105" y="89"/>
                  </a:lnTo>
                  <a:lnTo>
                    <a:pt x="107" y="94"/>
                  </a:lnTo>
                  <a:lnTo>
                    <a:pt x="107" y="98"/>
                  </a:lnTo>
                  <a:lnTo>
                    <a:pt x="109" y="100"/>
                  </a:lnTo>
                  <a:lnTo>
                    <a:pt x="111" y="98"/>
                  </a:lnTo>
                  <a:lnTo>
                    <a:pt x="111" y="94"/>
                  </a:lnTo>
                  <a:lnTo>
                    <a:pt x="113" y="91"/>
                  </a:lnTo>
                  <a:lnTo>
                    <a:pt x="115" y="94"/>
                  </a:lnTo>
                  <a:lnTo>
                    <a:pt x="115" y="94"/>
                  </a:lnTo>
                  <a:lnTo>
                    <a:pt x="115" y="91"/>
                  </a:lnTo>
                  <a:lnTo>
                    <a:pt x="115" y="85"/>
                  </a:lnTo>
                  <a:lnTo>
                    <a:pt x="115" y="83"/>
                  </a:lnTo>
                  <a:lnTo>
                    <a:pt x="117" y="81"/>
                  </a:lnTo>
                  <a:lnTo>
                    <a:pt x="117" y="81"/>
                  </a:lnTo>
                  <a:lnTo>
                    <a:pt x="115" y="81"/>
                  </a:lnTo>
                  <a:lnTo>
                    <a:pt x="115" y="81"/>
                  </a:lnTo>
                  <a:lnTo>
                    <a:pt x="117" y="79"/>
                  </a:lnTo>
                  <a:lnTo>
                    <a:pt x="117" y="79"/>
                  </a:lnTo>
                  <a:lnTo>
                    <a:pt x="117" y="77"/>
                  </a:lnTo>
                  <a:lnTo>
                    <a:pt x="117" y="77"/>
                  </a:lnTo>
                  <a:lnTo>
                    <a:pt x="117" y="77"/>
                  </a:lnTo>
                  <a:lnTo>
                    <a:pt x="119" y="77"/>
                  </a:lnTo>
                  <a:lnTo>
                    <a:pt x="119" y="77"/>
                  </a:lnTo>
                  <a:lnTo>
                    <a:pt x="119" y="77"/>
                  </a:lnTo>
                  <a:lnTo>
                    <a:pt x="119" y="77"/>
                  </a:lnTo>
                  <a:lnTo>
                    <a:pt x="119" y="77"/>
                  </a:lnTo>
                  <a:lnTo>
                    <a:pt x="119" y="77"/>
                  </a:lnTo>
                  <a:lnTo>
                    <a:pt x="119" y="77"/>
                  </a:lnTo>
                  <a:lnTo>
                    <a:pt x="121" y="77"/>
                  </a:lnTo>
                  <a:lnTo>
                    <a:pt x="121" y="77"/>
                  </a:lnTo>
                  <a:lnTo>
                    <a:pt x="121" y="77"/>
                  </a:lnTo>
                  <a:lnTo>
                    <a:pt x="121" y="77"/>
                  </a:lnTo>
                  <a:lnTo>
                    <a:pt x="121" y="75"/>
                  </a:lnTo>
                  <a:lnTo>
                    <a:pt x="121" y="75"/>
                  </a:lnTo>
                  <a:lnTo>
                    <a:pt x="121" y="73"/>
                  </a:lnTo>
                  <a:lnTo>
                    <a:pt x="121" y="73"/>
                  </a:lnTo>
                  <a:lnTo>
                    <a:pt x="121" y="73"/>
                  </a:lnTo>
                  <a:lnTo>
                    <a:pt x="121" y="71"/>
                  </a:lnTo>
                  <a:lnTo>
                    <a:pt x="121" y="71"/>
                  </a:lnTo>
                  <a:lnTo>
                    <a:pt x="121" y="71"/>
                  </a:lnTo>
                  <a:lnTo>
                    <a:pt x="121" y="66"/>
                  </a:lnTo>
                  <a:lnTo>
                    <a:pt x="121" y="6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39" name="Freeform 38"/>
            <p:cNvSpPr>
              <a:spLocks/>
            </p:cNvSpPr>
            <p:nvPr/>
          </p:nvSpPr>
          <p:spPr bwMode="auto">
            <a:xfrm>
              <a:off x="4671" y="2457"/>
              <a:ext cx="460" cy="432"/>
            </a:xfrm>
            <a:custGeom>
              <a:avLst/>
              <a:gdLst>
                <a:gd name="T0" fmla="*/ 433 w 460"/>
                <a:gd name="T1" fmla="*/ 221 h 432"/>
                <a:gd name="T2" fmla="*/ 393 w 460"/>
                <a:gd name="T3" fmla="*/ 219 h 432"/>
                <a:gd name="T4" fmla="*/ 376 w 460"/>
                <a:gd name="T5" fmla="*/ 186 h 432"/>
                <a:gd name="T6" fmla="*/ 360 w 460"/>
                <a:gd name="T7" fmla="*/ 184 h 432"/>
                <a:gd name="T8" fmla="*/ 349 w 460"/>
                <a:gd name="T9" fmla="*/ 159 h 432"/>
                <a:gd name="T10" fmla="*/ 316 w 460"/>
                <a:gd name="T11" fmla="*/ 138 h 432"/>
                <a:gd name="T12" fmla="*/ 287 w 460"/>
                <a:gd name="T13" fmla="*/ 128 h 432"/>
                <a:gd name="T14" fmla="*/ 270 w 460"/>
                <a:gd name="T15" fmla="*/ 77 h 432"/>
                <a:gd name="T16" fmla="*/ 274 w 460"/>
                <a:gd name="T17" fmla="*/ 48 h 432"/>
                <a:gd name="T18" fmla="*/ 251 w 460"/>
                <a:gd name="T19" fmla="*/ 31 h 432"/>
                <a:gd name="T20" fmla="*/ 232 w 460"/>
                <a:gd name="T21" fmla="*/ 38 h 432"/>
                <a:gd name="T22" fmla="*/ 197 w 460"/>
                <a:gd name="T23" fmla="*/ 25 h 432"/>
                <a:gd name="T24" fmla="*/ 170 w 460"/>
                <a:gd name="T25" fmla="*/ 29 h 432"/>
                <a:gd name="T26" fmla="*/ 145 w 460"/>
                <a:gd name="T27" fmla="*/ 11 h 432"/>
                <a:gd name="T28" fmla="*/ 117 w 460"/>
                <a:gd name="T29" fmla="*/ 6 h 432"/>
                <a:gd name="T30" fmla="*/ 115 w 460"/>
                <a:gd name="T31" fmla="*/ 21 h 432"/>
                <a:gd name="T32" fmla="*/ 94 w 460"/>
                <a:gd name="T33" fmla="*/ 52 h 432"/>
                <a:gd name="T34" fmla="*/ 80 w 460"/>
                <a:gd name="T35" fmla="*/ 67 h 432"/>
                <a:gd name="T36" fmla="*/ 65 w 460"/>
                <a:gd name="T37" fmla="*/ 65 h 432"/>
                <a:gd name="T38" fmla="*/ 51 w 460"/>
                <a:gd name="T39" fmla="*/ 90 h 432"/>
                <a:gd name="T40" fmla="*/ 57 w 460"/>
                <a:gd name="T41" fmla="*/ 100 h 432"/>
                <a:gd name="T42" fmla="*/ 59 w 460"/>
                <a:gd name="T43" fmla="*/ 117 h 432"/>
                <a:gd name="T44" fmla="*/ 42 w 460"/>
                <a:gd name="T45" fmla="*/ 142 h 432"/>
                <a:gd name="T46" fmla="*/ 28 w 460"/>
                <a:gd name="T47" fmla="*/ 159 h 432"/>
                <a:gd name="T48" fmla="*/ 34 w 460"/>
                <a:gd name="T49" fmla="*/ 190 h 432"/>
                <a:gd name="T50" fmla="*/ 28 w 460"/>
                <a:gd name="T51" fmla="*/ 217 h 432"/>
                <a:gd name="T52" fmla="*/ 17 w 460"/>
                <a:gd name="T53" fmla="*/ 240 h 432"/>
                <a:gd name="T54" fmla="*/ 44 w 460"/>
                <a:gd name="T55" fmla="*/ 249 h 432"/>
                <a:gd name="T56" fmla="*/ 13 w 460"/>
                <a:gd name="T57" fmla="*/ 290 h 432"/>
                <a:gd name="T58" fmla="*/ 17 w 460"/>
                <a:gd name="T59" fmla="*/ 332 h 432"/>
                <a:gd name="T60" fmla="*/ 19 w 460"/>
                <a:gd name="T61" fmla="*/ 349 h 432"/>
                <a:gd name="T62" fmla="*/ 23 w 460"/>
                <a:gd name="T63" fmla="*/ 374 h 432"/>
                <a:gd name="T64" fmla="*/ 23 w 460"/>
                <a:gd name="T65" fmla="*/ 403 h 432"/>
                <a:gd name="T66" fmla="*/ 40 w 460"/>
                <a:gd name="T67" fmla="*/ 426 h 432"/>
                <a:gd name="T68" fmla="*/ 59 w 460"/>
                <a:gd name="T69" fmla="*/ 426 h 432"/>
                <a:gd name="T70" fmla="*/ 80 w 460"/>
                <a:gd name="T71" fmla="*/ 424 h 432"/>
                <a:gd name="T72" fmla="*/ 94 w 460"/>
                <a:gd name="T73" fmla="*/ 424 h 432"/>
                <a:gd name="T74" fmla="*/ 109 w 460"/>
                <a:gd name="T75" fmla="*/ 409 h 432"/>
                <a:gd name="T76" fmla="*/ 142 w 460"/>
                <a:gd name="T77" fmla="*/ 405 h 432"/>
                <a:gd name="T78" fmla="*/ 159 w 460"/>
                <a:gd name="T79" fmla="*/ 397 h 432"/>
                <a:gd name="T80" fmla="*/ 172 w 460"/>
                <a:gd name="T81" fmla="*/ 391 h 432"/>
                <a:gd name="T82" fmla="*/ 201 w 460"/>
                <a:gd name="T83" fmla="*/ 382 h 432"/>
                <a:gd name="T84" fmla="*/ 211 w 460"/>
                <a:gd name="T85" fmla="*/ 353 h 432"/>
                <a:gd name="T86" fmla="*/ 245 w 460"/>
                <a:gd name="T87" fmla="*/ 341 h 432"/>
                <a:gd name="T88" fmla="*/ 276 w 460"/>
                <a:gd name="T89" fmla="*/ 345 h 432"/>
                <a:gd name="T90" fmla="*/ 278 w 460"/>
                <a:gd name="T91" fmla="*/ 322 h 432"/>
                <a:gd name="T92" fmla="*/ 293 w 460"/>
                <a:gd name="T93" fmla="*/ 307 h 432"/>
                <a:gd name="T94" fmla="*/ 310 w 460"/>
                <a:gd name="T95" fmla="*/ 318 h 432"/>
                <a:gd name="T96" fmla="*/ 318 w 460"/>
                <a:gd name="T97" fmla="*/ 326 h 432"/>
                <a:gd name="T98" fmla="*/ 337 w 460"/>
                <a:gd name="T99" fmla="*/ 332 h 432"/>
                <a:gd name="T100" fmla="*/ 337 w 460"/>
                <a:gd name="T101" fmla="*/ 318 h 432"/>
                <a:gd name="T102" fmla="*/ 318 w 460"/>
                <a:gd name="T103" fmla="*/ 313 h 432"/>
                <a:gd name="T104" fmla="*/ 316 w 460"/>
                <a:gd name="T105" fmla="*/ 301 h 432"/>
                <a:gd name="T106" fmla="*/ 328 w 460"/>
                <a:gd name="T107" fmla="*/ 301 h 432"/>
                <a:gd name="T108" fmla="*/ 343 w 460"/>
                <a:gd name="T109" fmla="*/ 297 h 432"/>
                <a:gd name="T110" fmla="*/ 353 w 460"/>
                <a:gd name="T111" fmla="*/ 303 h 432"/>
                <a:gd name="T112" fmla="*/ 366 w 460"/>
                <a:gd name="T113" fmla="*/ 292 h 432"/>
                <a:gd name="T114" fmla="*/ 374 w 460"/>
                <a:gd name="T115" fmla="*/ 288 h 432"/>
                <a:gd name="T116" fmla="*/ 397 w 460"/>
                <a:gd name="T117" fmla="*/ 280 h 432"/>
                <a:gd name="T118" fmla="*/ 414 w 460"/>
                <a:gd name="T119" fmla="*/ 267 h 432"/>
                <a:gd name="T120" fmla="*/ 431 w 460"/>
                <a:gd name="T121" fmla="*/ 259 h 432"/>
                <a:gd name="T122" fmla="*/ 431 w 460"/>
                <a:gd name="T123" fmla="*/ 244 h 432"/>
                <a:gd name="T124" fmla="*/ 447 w 460"/>
                <a:gd name="T125" fmla="*/ 228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0" h="432">
                  <a:moveTo>
                    <a:pt x="460" y="217"/>
                  </a:moveTo>
                  <a:lnTo>
                    <a:pt x="460" y="217"/>
                  </a:lnTo>
                  <a:lnTo>
                    <a:pt x="458" y="215"/>
                  </a:lnTo>
                  <a:lnTo>
                    <a:pt x="458" y="215"/>
                  </a:lnTo>
                  <a:lnTo>
                    <a:pt x="458" y="213"/>
                  </a:lnTo>
                  <a:lnTo>
                    <a:pt x="456" y="211"/>
                  </a:lnTo>
                  <a:lnTo>
                    <a:pt x="456" y="211"/>
                  </a:lnTo>
                  <a:lnTo>
                    <a:pt x="456" y="211"/>
                  </a:lnTo>
                  <a:lnTo>
                    <a:pt x="454" y="213"/>
                  </a:lnTo>
                  <a:lnTo>
                    <a:pt x="454" y="215"/>
                  </a:lnTo>
                  <a:lnTo>
                    <a:pt x="452" y="215"/>
                  </a:lnTo>
                  <a:lnTo>
                    <a:pt x="452" y="217"/>
                  </a:lnTo>
                  <a:lnTo>
                    <a:pt x="449" y="217"/>
                  </a:lnTo>
                  <a:lnTo>
                    <a:pt x="445" y="217"/>
                  </a:lnTo>
                  <a:lnTo>
                    <a:pt x="445" y="219"/>
                  </a:lnTo>
                  <a:lnTo>
                    <a:pt x="443" y="219"/>
                  </a:lnTo>
                  <a:lnTo>
                    <a:pt x="441" y="221"/>
                  </a:lnTo>
                  <a:lnTo>
                    <a:pt x="439" y="224"/>
                  </a:lnTo>
                  <a:lnTo>
                    <a:pt x="437" y="224"/>
                  </a:lnTo>
                  <a:lnTo>
                    <a:pt x="433" y="221"/>
                  </a:lnTo>
                  <a:lnTo>
                    <a:pt x="431" y="221"/>
                  </a:lnTo>
                  <a:lnTo>
                    <a:pt x="431" y="221"/>
                  </a:lnTo>
                  <a:lnTo>
                    <a:pt x="431" y="221"/>
                  </a:lnTo>
                  <a:lnTo>
                    <a:pt x="429" y="224"/>
                  </a:lnTo>
                  <a:lnTo>
                    <a:pt x="429" y="224"/>
                  </a:lnTo>
                  <a:lnTo>
                    <a:pt x="429" y="224"/>
                  </a:lnTo>
                  <a:lnTo>
                    <a:pt x="427" y="224"/>
                  </a:lnTo>
                  <a:lnTo>
                    <a:pt x="427" y="224"/>
                  </a:lnTo>
                  <a:lnTo>
                    <a:pt x="424" y="224"/>
                  </a:lnTo>
                  <a:lnTo>
                    <a:pt x="420" y="224"/>
                  </a:lnTo>
                  <a:lnTo>
                    <a:pt x="412" y="221"/>
                  </a:lnTo>
                  <a:lnTo>
                    <a:pt x="408" y="224"/>
                  </a:lnTo>
                  <a:lnTo>
                    <a:pt x="404" y="224"/>
                  </a:lnTo>
                  <a:lnTo>
                    <a:pt x="401" y="221"/>
                  </a:lnTo>
                  <a:lnTo>
                    <a:pt x="399" y="221"/>
                  </a:lnTo>
                  <a:lnTo>
                    <a:pt x="397" y="219"/>
                  </a:lnTo>
                  <a:lnTo>
                    <a:pt x="397" y="219"/>
                  </a:lnTo>
                  <a:lnTo>
                    <a:pt x="395" y="219"/>
                  </a:lnTo>
                  <a:lnTo>
                    <a:pt x="395" y="219"/>
                  </a:lnTo>
                  <a:lnTo>
                    <a:pt x="393" y="219"/>
                  </a:lnTo>
                  <a:lnTo>
                    <a:pt x="391" y="221"/>
                  </a:lnTo>
                  <a:lnTo>
                    <a:pt x="389" y="224"/>
                  </a:lnTo>
                  <a:lnTo>
                    <a:pt x="385" y="226"/>
                  </a:lnTo>
                  <a:lnTo>
                    <a:pt x="385" y="226"/>
                  </a:lnTo>
                  <a:lnTo>
                    <a:pt x="383" y="226"/>
                  </a:lnTo>
                  <a:lnTo>
                    <a:pt x="381" y="226"/>
                  </a:lnTo>
                  <a:lnTo>
                    <a:pt x="381" y="221"/>
                  </a:lnTo>
                  <a:lnTo>
                    <a:pt x="378" y="219"/>
                  </a:lnTo>
                  <a:lnTo>
                    <a:pt x="378" y="205"/>
                  </a:lnTo>
                  <a:lnTo>
                    <a:pt x="376" y="205"/>
                  </a:lnTo>
                  <a:lnTo>
                    <a:pt x="374" y="201"/>
                  </a:lnTo>
                  <a:lnTo>
                    <a:pt x="374" y="199"/>
                  </a:lnTo>
                  <a:lnTo>
                    <a:pt x="374" y="196"/>
                  </a:lnTo>
                  <a:lnTo>
                    <a:pt x="374" y="194"/>
                  </a:lnTo>
                  <a:lnTo>
                    <a:pt x="372" y="192"/>
                  </a:lnTo>
                  <a:lnTo>
                    <a:pt x="374" y="190"/>
                  </a:lnTo>
                  <a:lnTo>
                    <a:pt x="374" y="190"/>
                  </a:lnTo>
                  <a:lnTo>
                    <a:pt x="374" y="188"/>
                  </a:lnTo>
                  <a:lnTo>
                    <a:pt x="376" y="188"/>
                  </a:lnTo>
                  <a:lnTo>
                    <a:pt x="376" y="186"/>
                  </a:lnTo>
                  <a:lnTo>
                    <a:pt x="374" y="186"/>
                  </a:lnTo>
                  <a:lnTo>
                    <a:pt x="372" y="186"/>
                  </a:lnTo>
                  <a:lnTo>
                    <a:pt x="372" y="186"/>
                  </a:lnTo>
                  <a:lnTo>
                    <a:pt x="370" y="186"/>
                  </a:lnTo>
                  <a:lnTo>
                    <a:pt x="368" y="188"/>
                  </a:lnTo>
                  <a:lnTo>
                    <a:pt x="366" y="188"/>
                  </a:lnTo>
                  <a:lnTo>
                    <a:pt x="366" y="186"/>
                  </a:lnTo>
                  <a:lnTo>
                    <a:pt x="366" y="186"/>
                  </a:lnTo>
                  <a:lnTo>
                    <a:pt x="364" y="184"/>
                  </a:lnTo>
                  <a:lnTo>
                    <a:pt x="364" y="182"/>
                  </a:lnTo>
                  <a:lnTo>
                    <a:pt x="364" y="182"/>
                  </a:lnTo>
                  <a:lnTo>
                    <a:pt x="364" y="180"/>
                  </a:lnTo>
                  <a:lnTo>
                    <a:pt x="364" y="180"/>
                  </a:lnTo>
                  <a:lnTo>
                    <a:pt x="362" y="180"/>
                  </a:lnTo>
                  <a:lnTo>
                    <a:pt x="362" y="180"/>
                  </a:lnTo>
                  <a:lnTo>
                    <a:pt x="362" y="180"/>
                  </a:lnTo>
                  <a:lnTo>
                    <a:pt x="360" y="180"/>
                  </a:lnTo>
                  <a:lnTo>
                    <a:pt x="360" y="182"/>
                  </a:lnTo>
                  <a:lnTo>
                    <a:pt x="360" y="184"/>
                  </a:lnTo>
                  <a:lnTo>
                    <a:pt x="360" y="184"/>
                  </a:lnTo>
                  <a:lnTo>
                    <a:pt x="360" y="184"/>
                  </a:lnTo>
                  <a:lnTo>
                    <a:pt x="358" y="184"/>
                  </a:lnTo>
                  <a:lnTo>
                    <a:pt x="358" y="184"/>
                  </a:lnTo>
                  <a:lnTo>
                    <a:pt x="355" y="184"/>
                  </a:lnTo>
                  <a:lnTo>
                    <a:pt x="353" y="184"/>
                  </a:lnTo>
                  <a:lnTo>
                    <a:pt x="353" y="184"/>
                  </a:lnTo>
                  <a:lnTo>
                    <a:pt x="351" y="182"/>
                  </a:lnTo>
                  <a:lnTo>
                    <a:pt x="351" y="182"/>
                  </a:lnTo>
                  <a:lnTo>
                    <a:pt x="353" y="180"/>
                  </a:lnTo>
                  <a:lnTo>
                    <a:pt x="353" y="180"/>
                  </a:lnTo>
                  <a:lnTo>
                    <a:pt x="353" y="178"/>
                  </a:lnTo>
                  <a:lnTo>
                    <a:pt x="355" y="178"/>
                  </a:lnTo>
                  <a:lnTo>
                    <a:pt x="355" y="178"/>
                  </a:lnTo>
                  <a:lnTo>
                    <a:pt x="358" y="176"/>
                  </a:lnTo>
                  <a:lnTo>
                    <a:pt x="358" y="176"/>
                  </a:lnTo>
                  <a:lnTo>
                    <a:pt x="355" y="173"/>
                  </a:lnTo>
                  <a:lnTo>
                    <a:pt x="353" y="171"/>
                  </a:lnTo>
                  <a:lnTo>
                    <a:pt x="351" y="165"/>
                  </a:lnTo>
                  <a:lnTo>
                    <a:pt x="351" y="161"/>
                  </a:lnTo>
                  <a:lnTo>
                    <a:pt x="349" y="159"/>
                  </a:lnTo>
                  <a:lnTo>
                    <a:pt x="349" y="159"/>
                  </a:lnTo>
                  <a:lnTo>
                    <a:pt x="347" y="157"/>
                  </a:lnTo>
                  <a:lnTo>
                    <a:pt x="345" y="155"/>
                  </a:lnTo>
                  <a:lnTo>
                    <a:pt x="343" y="153"/>
                  </a:lnTo>
                  <a:lnTo>
                    <a:pt x="343" y="150"/>
                  </a:lnTo>
                  <a:lnTo>
                    <a:pt x="337" y="144"/>
                  </a:lnTo>
                  <a:lnTo>
                    <a:pt x="335" y="142"/>
                  </a:lnTo>
                  <a:lnTo>
                    <a:pt x="335" y="142"/>
                  </a:lnTo>
                  <a:lnTo>
                    <a:pt x="333" y="140"/>
                  </a:lnTo>
                  <a:lnTo>
                    <a:pt x="330" y="140"/>
                  </a:lnTo>
                  <a:lnTo>
                    <a:pt x="328" y="138"/>
                  </a:lnTo>
                  <a:lnTo>
                    <a:pt x="328" y="138"/>
                  </a:lnTo>
                  <a:lnTo>
                    <a:pt x="326" y="138"/>
                  </a:lnTo>
                  <a:lnTo>
                    <a:pt x="322" y="138"/>
                  </a:lnTo>
                  <a:lnTo>
                    <a:pt x="320" y="140"/>
                  </a:lnTo>
                  <a:lnTo>
                    <a:pt x="318" y="138"/>
                  </a:lnTo>
                  <a:lnTo>
                    <a:pt x="318" y="138"/>
                  </a:lnTo>
                  <a:lnTo>
                    <a:pt x="318" y="136"/>
                  </a:lnTo>
                  <a:lnTo>
                    <a:pt x="316" y="136"/>
                  </a:lnTo>
                  <a:lnTo>
                    <a:pt x="316" y="138"/>
                  </a:lnTo>
                  <a:lnTo>
                    <a:pt x="316" y="138"/>
                  </a:lnTo>
                  <a:lnTo>
                    <a:pt x="314" y="138"/>
                  </a:lnTo>
                  <a:lnTo>
                    <a:pt x="314" y="138"/>
                  </a:lnTo>
                  <a:lnTo>
                    <a:pt x="314" y="136"/>
                  </a:lnTo>
                  <a:lnTo>
                    <a:pt x="312" y="136"/>
                  </a:lnTo>
                  <a:lnTo>
                    <a:pt x="312" y="134"/>
                  </a:lnTo>
                  <a:lnTo>
                    <a:pt x="312" y="134"/>
                  </a:lnTo>
                  <a:lnTo>
                    <a:pt x="310" y="132"/>
                  </a:lnTo>
                  <a:lnTo>
                    <a:pt x="310" y="130"/>
                  </a:lnTo>
                  <a:lnTo>
                    <a:pt x="310" y="130"/>
                  </a:lnTo>
                  <a:lnTo>
                    <a:pt x="310" y="128"/>
                  </a:lnTo>
                  <a:lnTo>
                    <a:pt x="310" y="128"/>
                  </a:lnTo>
                  <a:lnTo>
                    <a:pt x="307" y="125"/>
                  </a:lnTo>
                  <a:lnTo>
                    <a:pt x="307" y="125"/>
                  </a:lnTo>
                  <a:lnTo>
                    <a:pt x="305" y="125"/>
                  </a:lnTo>
                  <a:lnTo>
                    <a:pt x="303" y="128"/>
                  </a:lnTo>
                  <a:lnTo>
                    <a:pt x="303" y="128"/>
                  </a:lnTo>
                  <a:lnTo>
                    <a:pt x="295" y="128"/>
                  </a:lnTo>
                  <a:lnTo>
                    <a:pt x="287" y="128"/>
                  </a:lnTo>
                  <a:lnTo>
                    <a:pt x="287" y="128"/>
                  </a:lnTo>
                  <a:lnTo>
                    <a:pt x="284" y="123"/>
                  </a:lnTo>
                  <a:lnTo>
                    <a:pt x="284" y="123"/>
                  </a:lnTo>
                  <a:lnTo>
                    <a:pt x="282" y="121"/>
                  </a:lnTo>
                  <a:lnTo>
                    <a:pt x="278" y="119"/>
                  </a:lnTo>
                  <a:lnTo>
                    <a:pt x="276" y="117"/>
                  </a:lnTo>
                  <a:lnTo>
                    <a:pt x="270" y="115"/>
                  </a:lnTo>
                  <a:lnTo>
                    <a:pt x="270" y="113"/>
                  </a:lnTo>
                  <a:lnTo>
                    <a:pt x="274" y="111"/>
                  </a:lnTo>
                  <a:lnTo>
                    <a:pt x="274" y="109"/>
                  </a:lnTo>
                  <a:lnTo>
                    <a:pt x="274" y="107"/>
                  </a:lnTo>
                  <a:lnTo>
                    <a:pt x="274" y="102"/>
                  </a:lnTo>
                  <a:lnTo>
                    <a:pt x="274" y="98"/>
                  </a:lnTo>
                  <a:lnTo>
                    <a:pt x="272" y="92"/>
                  </a:lnTo>
                  <a:lnTo>
                    <a:pt x="272" y="90"/>
                  </a:lnTo>
                  <a:lnTo>
                    <a:pt x="266" y="90"/>
                  </a:lnTo>
                  <a:lnTo>
                    <a:pt x="266" y="90"/>
                  </a:lnTo>
                  <a:lnTo>
                    <a:pt x="264" y="86"/>
                  </a:lnTo>
                  <a:lnTo>
                    <a:pt x="266" y="84"/>
                  </a:lnTo>
                  <a:lnTo>
                    <a:pt x="268" y="82"/>
                  </a:lnTo>
                  <a:lnTo>
                    <a:pt x="270" y="77"/>
                  </a:lnTo>
                  <a:lnTo>
                    <a:pt x="272" y="77"/>
                  </a:lnTo>
                  <a:lnTo>
                    <a:pt x="272" y="75"/>
                  </a:lnTo>
                  <a:lnTo>
                    <a:pt x="272" y="73"/>
                  </a:lnTo>
                  <a:lnTo>
                    <a:pt x="272" y="71"/>
                  </a:lnTo>
                  <a:lnTo>
                    <a:pt x="272" y="69"/>
                  </a:lnTo>
                  <a:lnTo>
                    <a:pt x="272" y="67"/>
                  </a:lnTo>
                  <a:lnTo>
                    <a:pt x="272" y="67"/>
                  </a:lnTo>
                  <a:lnTo>
                    <a:pt x="272" y="67"/>
                  </a:lnTo>
                  <a:lnTo>
                    <a:pt x="272" y="67"/>
                  </a:lnTo>
                  <a:lnTo>
                    <a:pt x="272" y="65"/>
                  </a:lnTo>
                  <a:lnTo>
                    <a:pt x="274" y="65"/>
                  </a:lnTo>
                  <a:lnTo>
                    <a:pt x="274" y="63"/>
                  </a:lnTo>
                  <a:lnTo>
                    <a:pt x="274" y="61"/>
                  </a:lnTo>
                  <a:lnTo>
                    <a:pt x="274" y="59"/>
                  </a:lnTo>
                  <a:lnTo>
                    <a:pt x="274" y="59"/>
                  </a:lnTo>
                  <a:lnTo>
                    <a:pt x="274" y="57"/>
                  </a:lnTo>
                  <a:lnTo>
                    <a:pt x="274" y="52"/>
                  </a:lnTo>
                  <a:lnTo>
                    <a:pt x="274" y="50"/>
                  </a:lnTo>
                  <a:lnTo>
                    <a:pt x="274" y="50"/>
                  </a:lnTo>
                  <a:lnTo>
                    <a:pt x="274" y="48"/>
                  </a:lnTo>
                  <a:lnTo>
                    <a:pt x="274" y="46"/>
                  </a:lnTo>
                  <a:lnTo>
                    <a:pt x="274" y="46"/>
                  </a:lnTo>
                  <a:lnTo>
                    <a:pt x="272" y="46"/>
                  </a:lnTo>
                  <a:lnTo>
                    <a:pt x="272" y="44"/>
                  </a:lnTo>
                  <a:lnTo>
                    <a:pt x="272" y="44"/>
                  </a:lnTo>
                  <a:lnTo>
                    <a:pt x="270" y="42"/>
                  </a:lnTo>
                  <a:lnTo>
                    <a:pt x="270" y="42"/>
                  </a:lnTo>
                  <a:lnTo>
                    <a:pt x="270" y="42"/>
                  </a:lnTo>
                  <a:lnTo>
                    <a:pt x="268" y="42"/>
                  </a:lnTo>
                  <a:lnTo>
                    <a:pt x="266" y="42"/>
                  </a:lnTo>
                  <a:lnTo>
                    <a:pt x="266" y="42"/>
                  </a:lnTo>
                  <a:lnTo>
                    <a:pt x="266" y="40"/>
                  </a:lnTo>
                  <a:lnTo>
                    <a:pt x="264" y="40"/>
                  </a:lnTo>
                  <a:lnTo>
                    <a:pt x="264" y="40"/>
                  </a:lnTo>
                  <a:lnTo>
                    <a:pt x="261" y="38"/>
                  </a:lnTo>
                  <a:lnTo>
                    <a:pt x="261" y="36"/>
                  </a:lnTo>
                  <a:lnTo>
                    <a:pt x="259" y="34"/>
                  </a:lnTo>
                  <a:lnTo>
                    <a:pt x="259" y="34"/>
                  </a:lnTo>
                  <a:lnTo>
                    <a:pt x="257" y="31"/>
                  </a:lnTo>
                  <a:lnTo>
                    <a:pt x="251" y="31"/>
                  </a:lnTo>
                  <a:lnTo>
                    <a:pt x="249" y="31"/>
                  </a:lnTo>
                  <a:lnTo>
                    <a:pt x="249" y="31"/>
                  </a:lnTo>
                  <a:lnTo>
                    <a:pt x="249" y="31"/>
                  </a:lnTo>
                  <a:lnTo>
                    <a:pt x="241" y="34"/>
                  </a:lnTo>
                  <a:lnTo>
                    <a:pt x="241" y="36"/>
                  </a:lnTo>
                  <a:lnTo>
                    <a:pt x="239" y="36"/>
                  </a:lnTo>
                  <a:lnTo>
                    <a:pt x="239" y="36"/>
                  </a:lnTo>
                  <a:lnTo>
                    <a:pt x="239" y="38"/>
                  </a:lnTo>
                  <a:lnTo>
                    <a:pt x="239" y="38"/>
                  </a:lnTo>
                  <a:lnTo>
                    <a:pt x="239" y="40"/>
                  </a:lnTo>
                  <a:lnTo>
                    <a:pt x="239" y="40"/>
                  </a:lnTo>
                  <a:lnTo>
                    <a:pt x="236" y="40"/>
                  </a:lnTo>
                  <a:lnTo>
                    <a:pt x="236" y="40"/>
                  </a:lnTo>
                  <a:lnTo>
                    <a:pt x="236" y="40"/>
                  </a:lnTo>
                  <a:lnTo>
                    <a:pt x="234" y="40"/>
                  </a:lnTo>
                  <a:lnTo>
                    <a:pt x="234" y="40"/>
                  </a:lnTo>
                  <a:lnTo>
                    <a:pt x="234" y="40"/>
                  </a:lnTo>
                  <a:lnTo>
                    <a:pt x="234" y="40"/>
                  </a:lnTo>
                  <a:lnTo>
                    <a:pt x="232" y="40"/>
                  </a:lnTo>
                  <a:lnTo>
                    <a:pt x="232" y="38"/>
                  </a:lnTo>
                  <a:lnTo>
                    <a:pt x="232" y="38"/>
                  </a:lnTo>
                  <a:lnTo>
                    <a:pt x="228" y="38"/>
                  </a:lnTo>
                  <a:lnTo>
                    <a:pt x="228" y="38"/>
                  </a:lnTo>
                  <a:lnTo>
                    <a:pt x="228" y="38"/>
                  </a:lnTo>
                  <a:lnTo>
                    <a:pt x="220" y="38"/>
                  </a:lnTo>
                  <a:lnTo>
                    <a:pt x="218" y="38"/>
                  </a:lnTo>
                  <a:lnTo>
                    <a:pt x="218" y="38"/>
                  </a:lnTo>
                  <a:lnTo>
                    <a:pt x="216" y="38"/>
                  </a:lnTo>
                  <a:lnTo>
                    <a:pt x="216" y="36"/>
                  </a:lnTo>
                  <a:lnTo>
                    <a:pt x="216" y="34"/>
                  </a:lnTo>
                  <a:lnTo>
                    <a:pt x="213" y="34"/>
                  </a:lnTo>
                  <a:lnTo>
                    <a:pt x="213" y="34"/>
                  </a:lnTo>
                  <a:lnTo>
                    <a:pt x="203" y="31"/>
                  </a:lnTo>
                  <a:lnTo>
                    <a:pt x="203" y="31"/>
                  </a:lnTo>
                  <a:lnTo>
                    <a:pt x="203" y="31"/>
                  </a:lnTo>
                  <a:lnTo>
                    <a:pt x="201" y="31"/>
                  </a:lnTo>
                  <a:lnTo>
                    <a:pt x="201" y="27"/>
                  </a:lnTo>
                  <a:lnTo>
                    <a:pt x="199" y="27"/>
                  </a:lnTo>
                  <a:lnTo>
                    <a:pt x="199" y="27"/>
                  </a:lnTo>
                  <a:lnTo>
                    <a:pt x="197" y="25"/>
                  </a:lnTo>
                  <a:lnTo>
                    <a:pt x="195" y="25"/>
                  </a:lnTo>
                  <a:lnTo>
                    <a:pt x="195" y="25"/>
                  </a:lnTo>
                  <a:lnTo>
                    <a:pt x="188" y="27"/>
                  </a:lnTo>
                  <a:lnTo>
                    <a:pt x="184" y="29"/>
                  </a:lnTo>
                  <a:lnTo>
                    <a:pt x="184" y="29"/>
                  </a:lnTo>
                  <a:lnTo>
                    <a:pt x="182" y="29"/>
                  </a:lnTo>
                  <a:lnTo>
                    <a:pt x="182" y="31"/>
                  </a:lnTo>
                  <a:lnTo>
                    <a:pt x="180" y="34"/>
                  </a:lnTo>
                  <a:lnTo>
                    <a:pt x="180" y="34"/>
                  </a:lnTo>
                  <a:lnTo>
                    <a:pt x="178" y="34"/>
                  </a:lnTo>
                  <a:lnTo>
                    <a:pt x="176" y="34"/>
                  </a:lnTo>
                  <a:lnTo>
                    <a:pt x="176" y="34"/>
                  </a:lnTo>
                  <a:lnTo>
                    <a:pt x="176" y="34"/>
                  </a:lnTo>
                  <a:lnTo>
                    <a:pt x="176" y="34"/>
                  </a:lnTo>
                  <a:lnTo>
                    <a:pt x="174" y="34"/>
                  </a:lnTo>
                  <a:lnTo>
                    <a:pt x="174" y="31"/>
                  </a:lnTo>
                  <a:lnTo>
                    <a:pt x="172" y="31"/>
                  </a:lnTo>
                  <a:lnTo>
                    <a:pt x="170" y="31"/>
                  </a:lnTo>
                  <a:lnTo>
                    <a:pt x="170" y="31"/>
                  </a:lnTo>
                  <a:lnTo>
                    <a:pt x="170" y="29"/>
                  </a:lnTo>
                  <a:lnTo>
                    <a:pt x="170" y="29"/>
                  </a:lnTo>
                  <a:lnTo>
                    <a:pt x="170" y="29"/>
                  </a:lnTo>
                  <a:lnTo>
                    <a:pt x="167" y="27"/>
                  </a:lnTo>
                  <a:lnTo>
                    <a:pt x="165" y="27"/>
                  </a:lnTo>
                  <a:lnTo>
                    <a:pt x="165" y="27"/>
                  </a:lnTo>
                  <a:lnTo>
                    <a:pt x="165" y="25"/>
                  </a:lnTo>
                  <a:lnTo>
                    <a:pt x="163" y="25"/>
                  </a:lnTo>
                  <a:lnTo>
                    <a:pt x="161" y="17"/>
                  </a:lnTo>
                  <a:lnTo>
                    <a:pt x="161" y="17"/>
                  </a:lnTo>
                  <a:lnTo>
                    <a:pt x="161" y="17"/>
                  </a:lnTo>
                  <a:lnTo>
                    <a:pt x="161" y="17"/>
                  </a:lnTo>
                  <a:lnTo>
                    <a:pt x="159" y="15"/>
                  </a:lnTo>
                  <a:lnTo>
                    <a:pt x="159" y="15"/>
                  </a:lnTo>
                  <a:lnTo>
                    <a:pt x="159" y="15"/>
                  </a:lnTo>
                  <a:lnTo>
                    <a:pt x="157" y="13"/>
                  </a:lnTo>
                  <a:lnTo>
                    <a:pt x="155" y="13"/>
                  </a:lnTo>
                  <a:lnTo>
                    <a:pt x="151" y="13"/>
                  </a:lnTo>
                  <a:lnTo>
                    <a:pt x="149" y="13"/>
                  </a:lnTo>
                  <a:lnTo>
                    <a:pt x="149" y="13"/>
                  </a:lnTo>
                  <a:lnTo>
                    <a:pt x="145" y="11"/>
                  </a:lnTo>
                  <a:lnTo>
                    <a:pt x="138" y="8"/>
                  </a:lnTo>
                  <a:lnTo>
                    <a:pt x="136" y="8"/>
                  </a:lnTo>
                  <a:lnTo>
                    <a:pt x="134" y="8"/>
                  </a:lnTo>
                  <a:lnTo>
                    <a:pt x="134" y="8"/>
                  </a:lnTo>
                  <a:lnTo>
                    <a:pt x="132" y="8"/>
                  </a:lnTo>
                  <a:lnTo>
                    <a:pt x="132" y="8"/>
                  </a:lnTo>
                  <a:lnTo>
                    <a:pt x="130" y="6"/>
                  </a:lnTo>
                  <a:lnTo>
                    <a:pt x="130" y="6"/>
                  </a:lnTo>
                  <a:lnTo>
                    <a:pt x="130" y="6"/>
                  </a:lnTo>
                  <a:lnTo>
                    <a:pt x="128" y="6"/>
                  </a:lnTo>
                  <a:lnTo>
                    <a:pt x="128" y="6"/>
                  </a:lnTo>
                  <a:lnTo>
                    <a:pt x="128" y="8"/>
                  </a:lnTo>
                  <a:lnTo>
                    <a:pt x="128" y="8"/>
                  </a:lnTo>
                  <a:lnTo>
                    <a:pt x="126" y="8"/>
                  </a:lnTo>
                  <a:lnTo>
                    <a:pt x="126" y="8"/>
                  </a:lnTo>
                  <a:lnTo>
                    <a:pt x="126" y="8"/>
                  </a:lnTo>
                  <a:lnTo>
                    <a:pt x="126" y="8"/>
                  </a:lnTo>
                  <a:lnTo>
                    <a:pt x="126" y="11"/>
                  </a:lnTo>
                  <a:lnTo>
                    <a:pt x="124" y="11"/>
                  </a:lnTo>
                  <a:lnTo>
                    <a:pt x="117" y="6"/>
                  </a:lnTo>
                  <a:lnTo>
                    <a:pt x="117" y="6"/>
                  </a:lnTo>
                  <a:lnTo>
                    <a:pt x="117" y="6"/>
                  </a:lnTo>
                  <a:lnTo>
                    <a:pt x="117" y="6"/>
                  </a:lnTo>
                  <a:lnTo>
                    <a:pt x="115" y="4"/>
                  </a:lnTo>
                  <a:lnTo>
                    <a:pt x="115" y="2"/>
                  </a:lnTo>
                  <a:lnTo>
                    <a:pt x="115" y="2"/>
                  </a:lnTo>
                  <a:lnTo>
                    <a:pt x="113" y="2"/>
                  </a:lnTo>
                  <a:lnTo>
                    <a:pt x="109" y="0"/>
                  </a:lnTo>
                  <a:lnTo>
                    <a:pt x="109" y="2"/>
                  </a:lnTo>
                  <a:lnTo>
                    <a:pt x="109" y="4"/>
                  </a:lnTo>
                  <a:lnTo>
                    <a:pt x="113" y="15"/>
                  </a:lnTo>
                  <a:lnTo>
                    <a:pt x="113" y="15"/>
                  </a:lnTo>
                  <a:lnTo>
                    <a:pt x="115" y="15"/>
                  </a:lnTo>
                  <a:lnTo>
                    <a:pt x="115" y="15"/>
                  </a:lnTo>
                  <a:lnTo>
                    <a:pt x="117" y="17"/>
                  </a:lnTo>
                  <a:lnTo>
                    <a:pt x="117" y="17"/>
                  </a:lnTo>
                  <a:lnTo>
                    <a:pt x="117" y="19"/>
                  </a:lnTo>
                  <a:lnTo>
                    <a:pt x="117" y="19"/>
                  </a:lnTo>
                  <a:lnTo>
                    <a:pt x="115" y="21"/>
                  </a:lnTo>
                  <a:lnTo>
                    <a:pt x="115" y="21"/>
                  </a:lnTo>
                  <a:lnTo>
                    <a:pt x="115" y="21"/>
                  </a:lnTo>
                  <a:lnTo>
                    <a:pt x="111" y="23"/>
                  </a:lnTo>
                  <a:lnTo>
                    <a:pt x="111" y="25"/>
                  </a:lnTo>
                  <a:lnTo>
                    <a:pt x="109" y="27"/>
                  </a:lnTo>
                  <a:lnTo>
                    <a:pt x="109" y="29"/>
                  </a:lnTo>
                  <a:lnTo>
                    <a:pt x="107" y="31"/>
                  </a:lnTo>
                  <a:lnTo>
                    <a:pt x="107" y="34"/>
                  </a:lnTo>
                  <a:lnTo>
                    <a:pt x="107" y="36"/>
                  </a:lnTo>
                  <a:lnTo>
                    <a:pt x="107" y="42"/>
                  </a:lnTo>
                  <a:lnTo>
                    <a:pt x="107" y="42"/>
                  </a:lnTo>
                  <a:lnTo>
                    <a:pt x="107" y="44"/>
                  </a:lnTo>
                  <a:lnTo>
                    <a:pt x="107" y="44"/>
                  </a:lnTo>
                  <a:lnTo>
                    <a:pt x="105" y="44"/>
                  </a:lnTo>
                  <a:lnTo>
                    <a:pt x="105" y="46"/>
                  </a:lnTo>
                  <a:lnTo>
                    <a:pt x="101" y="46"/>
                  </a:lnTo>
                  <a:lnTo>
                    <a:pt x="99" y="46"/>
                  </a:lnTo>
                  <a:lnTo>
                    <a:pt x="99" y="46"/>
                  </a:lnTo>
                  <a:lnTo>
                    <a:pt x="96" y="48"/>
                  </a:lnTo>
                  <a:lnTo>
                    <a:pt x="96" y="50"/>
                  </a:lnTo>
                  <a:lnTo>
                    <a:pt x="94" y="52"/>
                  </a:lnTo>
                  <a:lnTo>
                    <a:pt x="94" y="54"/>
                  </a:lnTo>
                  <a:lnTo>
                    <a:pt x="94" y="54"/>
                  </a:lnTo>
                  <a:lnTo>
                    <a:pt x="94" y="54"/>
                  </a:lnTo>
                  <a:lnTo>
                    <a:pt x="94" y="57"/>
                  </a:lnTo>
                  <a:lnTo>
                    <a:pt x="94" y="57"/>
                  </a:lnTo>
                  <a:lnTo>
                    <a:pt x="94" y="63"/>
                  </a:lnTo>
                  <a:lnTo>
                    <a:pt x="94" y="63"/>
                  </a:lnTo>
                  <a:lnTo>
                    <a:pt x="94" y="65"/>
                  </a:lnTo>
                  <a:lnTo>
                    <a:pt x="94" y="67"/>
                  </a:lnTo>
                  <a:lnTo>
                    <a:pt x="92" y="67"/>
                  </a:lnTo>
                  <a:lnTo>
                    <a:pt x="92" y="67"/>
                  </a:lnTo>
                  <a:lnTo>
                    <a:pt x="88" y="67"/>
                  </a:lnTo>
                  <a:lnTo>
                    <a:pt x="88" y="67"/>
                  </a:lnTo>
                  <a:lnTo>
                    <a:pt x="86" y="67"/>
                  </a:lnTo>
                  <a:lnTo>
                    <a:pt x="86" y="67"/>
                  </a:lnTo>
                  <a:lnTo>
                    <a:pt x="86" y="67"/>
                  </a:lnTo>
                  <a:lnTo>
                    <a:pt x="84" y="67"/>
                  </a:lnTo>
                  <a:lnTo>
                    <a:pt x="82" y="67"/>
                  </a:lnTo>
                  <a:lnTo>
                    <a:pt x="82" y="67"/>
                  </a:lnTo>
                  <a:lnTo>
                    <a:pt x="80" y="67"/>
                  </a:lnTo>
                  <a:lnTo>
                    <a:pt x="78" y="65"/>
                  </a:lnTo>
                  <a:lnTo>
                    <a:pt x="78" y="65"/>
                  </a:lnTo>
                  <a:lnTo>
                    <a:pt x="76" y="61"/>
                  </a:lnTo>
                  <a:lnTo>
                    <a:pt x="76" y="61"/>
                  </a:lnTo>
                  <a:lnTo>
                    <a:pt x="73" y="61"/>
                  </a:lnTo>
                  <a:lnTo>
                    <a:pt x="71" y="61"/>
                  </a:lnTo>
                  <a:lnTo>
                    <a:pt x="71" y="61"/>
                  </a:lnTo>
                  <a:lnTo>
                    <a:pt x="69" y="61"/>
                  </a:lnTo>
                  <a:lnTo>
                    <a:pt x="69" y="61"/>
                  </a:lnTo>
                  <a:lnTo>
                    <a:pt x="67" y="61"/>
                  </a:lnTo>
                  <a:lnTo>
                    <a:pt x="67" y="61"/>
                  </a:lnTo>
                  <a:lnTo>
                    <a:pt x="65" y="61"/>
                  </a:lnTo>
                  <a:lnTo>
                    <a:pt x="65" y="61"/>
                  </a:lnTo>
                  <a:lnTo>
                    <a:pt x="65" y="61"/>
                  </a:lnTo>
                  <a:lnTo>
                    <a:pt x="63" y="63"/>
                  </a:lnTo>
                  <a:lnTo>
                    <a:pt x="63" y="63"/>
                  </a:lnTo>
                  <a:lnTo>
                    <a:pt x="63" y="65"/>
                  </a:lnTo>
                  <a:lnTo>
                    <a:pt x="63" y="65"/>
                  </a:lnTo>
                  <a:lnTo>
                    <a:pt x="65" y="65"/>
                  </a:lnTo>
                  <a:lnTo>
                    <a:pt x="65" y="65"/>
                  </a:lnTo>
                  <a:lnTo>
                    <a:pt x="65" y="67"/>
                  </a:lnTo>
                  <a:lnTo>
                    <a:pt x="63" y="69"/>
                  </a:lnTo>
                  <a:lnTo>
                    <a:pt x="61" y="69"/>
                  </a:lnTo>
                  <a:lnTo>
                    <a:pt x="61" y="71"/>
                  </a:lnTo>
                  <a:lnTo>
                    <a:pt x="61" y="75"/>
                  </a:lnTo>
                  <a:lnTo>
                    <a:pt x="59" y="77"/>
                  </a:lnTo>
                  <a:lnTo>
                    <a:pt x="59" y="77"/>
                  </a:lnTo>
                  <a:lnTo>
                    <a:pt x="59" y="79"/>
                  </a:lnTo>
                  <a:lnTo>
                    <a:pt x="59" y="79"/>
                  </a:lnTo>
                  <a:lnTo>
                    <a:pt x="59" y="82"/>
                  </a:lnTo>
                  <a:lnTo>
                    <a:pt x="59" y="82"/>
                  </a:lnTo>
                  <a:lnTo>
                    <a:pt x="59" y="82"/>
                  </a:lnTo>
                  <a:lnTo>
                    <a:pt x="59" y="84"/>
                  </a:lnTo>
                  <a:lnTo>
                    <a:pt x="57" y="84"/>
                  </a:lnTo>
                  <a:lnTo>
                    <a:pt x="57" y="84"/>
                  </a:lnTo>
                  <a:lnTo>
                    <a:pt x="57" y="84"/>
                  </a:lnTo>
                  <a:lnTo>
                    <a:pt x="55" y="86"/>
                  </a:lnTo>
                  <a:lnTo>
                    <a:pt x="53" y="88"/>
                  </a:lnTo>
                  <a:lnTo>
                    <a:pt x="53" y="88"/>
                  </a:lnTo>
                  <a:lnTo>
                    <a:pt x="51" y="90"/>
                  </a:lnTo>
                  <a:lnTo>
                    <a:pt x="51" y="90"/>
                  </a:lnTo>
                  <a:lnTo>
                    <a:pt x="51" y="90"/>
                  </a:lnTo>
                  <a:lnTo>
                    <a:pt x="51" y="92"/>
                  </a:lnTo>
                  <a:lnTo>
                    <a:pt x="53" y="94"/>
                  </a:lnTo>
                  <a:lnTo>
                    <a:pt x="53" y="94"/>
                  </a:lnTo>
                  <a:lnTo>
                    <a:pt x="53" y="96"/>
                  </a:lnTo>
                  <a:lnTo>
                    <a:pt x="53" y="96"/>
                  </a:lnTo>
                  <a:lnTo>
                    <a:pt x="53" y="96"/>
                  </a:lnTo>
                  <a:lnTo>
                    <a:pt x="53" y="96"/>
                  </a:lnTo>
                  <a:lnTo>
                    <a:pt x="53" y="96"/>
                  </a:lnTo>
                  <a:lnTo>
                    <a:pt x="55" y="96"/>
                  </a:lnTo>
                  <a:lnTo>
                    <a:pt x="55" y="96"/>
                  </a:lnTo>
                  <a:lnTo>
                    <a:pt x="57" y="96"/>
                  </a:lnTo>
                  <a:lnTo>
                    <a:pt x="57" y="98"/>
                  </a:lnTo>
                  <a:lnTo>
                    <a:pt x="57" y="98"/>
                  </a:lnTo>
                  <a:lnTo>
                    <a:pt x="57" y="98"/>
                  </a:lnTo>
                  <a:lnTo>
                    <a:pt x="57" y="100"/>
                  </a:lnTo>
                  <a:lnTo>
                    <a:pt x="57" y="100"/>
                  </a:lnTo>
                  <a:lnTo>
                    <a:pt x="57" y="100"/>
                  </a:lnTo>
                  <a:lnTo>
                    <a:pt x="57" y="100"/>
                  </a:lnTo>
                  <a:lnTo>
                    <a:pt x="59" y="100"/>
                  </a:lnTo>
                  <a:lnTo>
                    <a:pt x="59" y="100"/>
                  </a:lnTo>
                  <a:lnTo>
                    <a:pt x="59" y="100"/>
                  </a:lnTo>
                  <a:lnTo>
                    <a:pt x="59" y="102"/>
                  </a:lnTo>
                  <a:lnTo>
                    <a:pt x="59" y="102"/>
                  </a:lnTo>
                  <a:lnTo>
                    <a:pt x="59" y="105"/>
                  </a:lnTo>
                  <a:lnTo>
                    <a:pt x="61" y="105"/>
                  </a:lnTo>
                  <a:lnTo>
                    <a:pt x="61" y="107"/>
                  </a:lnTo>
                  <a:lnTo>
                    <a:pt x="65" y="109"/>
                  </a:lnTo>
                  <a:lnTo>
                    <a:pt x="67" y="111"/>
                  </a:lnTo>
                  <a:lnTo>
                    <a:pt x="67" y="111"/>
                  </a:lnTo>
                  <a:lnTo>
                    <a:pt x="67" y="111"/>
                  </a:lnTo>
                  <a:lnTo>
                    <a:pt x="67" y="113"/>
                  </a:lnTo>
                  <a:lnTo>
                    <a:pt x="67" y="113"/>
                  </a:lnTo>
                  <a:lnTo>
                    <a:pt x="65" y="113"/>
                  </a:lnTo>
                  <a:lnTo>
                    <a:pt x="63" y="113"/>
                  </a:lnTo>
                  <a:lnTo>
                    <a:pt x="63" y="115"/>
                  </a:lnTo>
                  <a:lnTo>
                    <a:pt x="61" y="115"/>
                  </a:lnTo>
                  <a:lnTo>
                    <a:pt x="59" y="115"/>
                  </a:lnTo>
                  <a:lnTo>
                    <a:pt x="59" y="117"/>
                  </a:lnTo>
                  <a:lnTo>
                    <a:pt x="57" y="119"/>
                  </a:lnTo>
                  <a:lnTo>
                    <a:pt x="55" y="125"/>
                  </a:lnTo>
                  <a:lnTo>
                    <a:pt x="55" y="128"/>
                  </a:lnTo>
                  <a:lnTo>
                    <a:pt x="53" y="128"/>
                  </a:lnTo>
                  <a:lnTo>
                    <a:pt x="53" y="128"/>
                  </a:lnTo>
                  <a:lnTo>
                    <a:pt x="51" y="128"/>
                  </a:lnTo>
                  <a:lnTo>
                    <a:pt x="48" y="128"/>
                  </a:lnTo>
                  <a:lnTo>
                    <a:pt x="48" y="128"/>
                  </a:lnTo>
                  <a:lnTo>
                    <a:pt x="46" y="128"/>
                  </a:lnTo>
                  <a:lnTo>
                    <a:pt x="46" y="130"/>
                  </a:lnTo>
                  <a:lnTo>
                    <a:pt x="46" y="132"/>
                  </a:lnTo>
                  <a:lnTo>
                    <a:pt x="46" y="132"/>
                  </a:lnTo>
                  <a:lnTo>
                    <a:pt x="46" y="132"/>
                  </a:lnTo>
                  <a:lnTo>
                    <a:pt x="46" y="134"/>
                  </a:lnTo>
                  <a:lnTo>
                    <a:pt x="46" y="136"/>
                  </a:lnTo>
                  <a:lnTo>
                    <a:pt x="46" y="138"/>
                  </a:lnTo>
                  <a:lnTo>
                    <a:pt x="44" y="140"/>
                  </a:lnTo>
                  <a:lnTo>
                    <a:pt x="44" y="140"/>
                  </a:lnTo>
                  <a:lnTo>
                    <a:pt x="44" y="142"/>
                  </a:lnTo>
                  <a:lnTo>
                    <a:pt x="42" y="142"/>
                  </a:lnTo>
                  <a:lnTo>
                    <a:pt x="42" y="142"/>
                  </a:lnTo>
                  <a:lnTo>
                    <a:pt x="38" y="142"/>
                  </a:lnTo>
                  <a:lnTo>
                    <a:pt x="36" y="142"/>
                  </a:lnTo>
                  <a:lnTo>
                    <a:pt x="36" y="142"/>
                  </a:lnTo>
                  <a:lnTo>
                    <a:pt x="34" y="144"/>
                  </a:lnTo>
                  <a:lnTo>
                    <a:pt x="34" y="144"/>
                  </a:lnTo>
                  <a:lnTo>
                    <a:pt x="34" y="146"/>
                  </a:lnTo>
                  <a:lnTo>
                    <a:pt x="34" y="146"/>
                  </a:lnTo>
                  <a:lnTo>
                    <a:pt x="32" y="148"/>
                  </a:lnTo>
                  <a:lnTo>
                    <a:pt x="32" y="148"/>
                  </a:lnTo>
                  <a:lnTo>
                    <a:pt x="32" y="150"/>
                  </a:lnTo>
                  <a:lnTo>
                    <a:pt x="32" y="150"/>
                  </a:lnTo>
                  <a:lnTo>
                    <a:pt x="32" y="150"/>
                  </a:lnTo>
                  <a:lnTo>
                    <a:pt x="32" y="153"/>
                  </a:lnTo>
                  <a:lnTo>
                    <a:pt x="30" y="153"/>
                  </a:lnTo>
                  <a:lnTo>
                    <a:pt x="30" y="155"/>
                  </a:lnTo>
                  <a:lnTo>
                    <a:pt x="30" y="157"/>
                  </a:lnTo>
                  <a:lnTo>
                    <a:pt x="30" y="157"/>
                  </a:lnTo>
                  <a:lnTo>
                    <a:pt x="28" y="159"/>
                  </a:lnTo>
                  <a:lnTo>
                    <a:pt x="28" y="159"/>
                  </a:lnTo>
                  <a:lnTo>
                    <a:pt x="25" y="161"/>
                  </a:lnTo>
                  <a:lnTo>
                    <a:pt x="25" y="161"/>
                  </a:lnTo>
                  <a:lnTo>
                    <a:pt x="25" y="161"/>
                  </a:lnTo>
                  <a:lnTo>
                    <a:pt x="30" y="165"/>
                  </a:lnTo>
                  <a:lnTo>
                    <a:pt x="32" y="165"/>
                  </a:lnTo>
                  <a:lnTo>
                    <a:pt x="32" y="165"/>
                  </a:lnTo>
                  <a:lnTo>
                    <a:pt x="32" y="167"/>
                  </a:lnTo>
                  <a:lnTo>
                    <a:pt x="30" y="169"/>
                  </a:lnTo>
                  <a:lnTo>
                    <a:pt x="34" y="171"/>
                  </a:lnTo>
                  <a:lnTo>
                    <a:pt x="34" y="171"/>
                  </a:lnTo>
                  <a:lnTo>
                    <a:pt x="34" y="173"/>
                  </a:lnTo>
                  <a:lnTo>
                    <a:pt x="34" y="173"/>
                  </a:lnTo>
                  <a:lnTo>
                    <a:pt x="32" y="176"/>
                  </a:lnTo>
                  <a:lnTo>
                    <a:pt x="32" y="178"/>
                  </a:lnTo>
                  <a:lnTo>
                    <a:pt x="32" y="178"/>
                  </a:lnTo>
                  <a:lnTo>
                    <a:pt x="34" y="184"/>
                  </a:lnTo>
                  <a:lnTo>
                    <a:pt x="36" y="188"/>
                  </a:lnTo>
                  <a:lnTo>
                    <a:pt x="36" y="190"/>
                  </a:lnTo>
                  <a:lnTo>
                    <a:pt x="36" y="190"/>
                  </a:lnTo>
                  <a:lnTo>
                    <a:pt x="34" y="190"/>
                  </a:lnTo>
                  <a:lnTo>
                    <a:pt x="34" y="190"/>
                  </a:lnTo>
                  <a:lnTo>
                    <a:pt x="32" y="190"/>
                  </a:lnTo>
                  <a:lnTo>
                    <a:pt x="32" y="192"/>
                  </a:lnTo>
                  <a:lnTo>
                    <a:pt x="32" y="192"/>
                  </a:lnTo>
                  <a:lnTo>
                    <a:pt x="32" y="192"/>
                  </a:lnTo>
                  <a:lnTo>
                    <a:pt x="32" y="194"/>
                  </a:lnTo>
                  <a:lnTo>
                    <a:pt x="32" y="194"/>
                  </a:lnTo>
                  <a:lnTo>
                    <a:pt x="36" y="196"/>
                  </a:lnTo>
                  <a:lnTo>
                    <a:pt x="36" y="199"/>
                  </a:lnTo>
                  <a:lnTo>
                    <a:pt x="36" y="201"/>
                  </a:lnTo>
                  <a:lnTo>
                    <a:pt x="38" y="203"/>
                  </a:lnTo>
                  <a:lnTo>
                    <a:pt x="38" y="207"/>
                  </a:lnTo>
                  <a:lnTo>
                    <a:pt x="38" y="209"/>
                  </a:lnTo>
                  <a:lnTo>
                    <a:pt x="38" y="209"/>
                  </a:lnTo>
                  <a:lnTo>
                    <a:pt x="38" y="209"/>
                  </a:lnTo>
                  <a:lnTo>
                    <a:pt x="32" y="215"/>
                  </a:lnTo>
                  <a:lnTo>
                    <a:pt x="30" y="217"/>
                  </a:lnTo>
                  <a:lnTo>
                    <a:pt x="30" y="217"/>
                  </a:lnTo>
                  <a:lnTo>
                    <a:pt x="28" y="217"/>
                  </a:lnTo>
                  <a:lnTo>
                    <a:pt x="28" y="217"/>
                  </a:lnTo>
                  <a:lnTo>
                    <a:pt x="28" y="219"/>
                  </a:lnTo>
                  <a:lnTo>
                    <a:pt x="25" y="219"/>
                  </a:lnTo>
                  <a:lnTo>
                    <a:pt x="25" y="221"/>
                  </a:lnTo>
                  <a:lnTo>
                    <a:pt x="25" y="221"/>
                  </a:lnTo>
                  <a:lnTo>
                    <a:pt x="25" y="221"/>
                  </a:lnTo>
                  <a:lnTo>
                    <a:pt x="25" y="221"/>
                  </a:lnTo>
                  <a:lnTo>
                    <a:pt x="25" y="224"/>
                  </a:lnTo>
                  <a:lnTo>
                    <a:pt x="28" y="224"/>
                  </a:lnTo>
                  <a:lnTo>
                    <a:pt x="28" y="226"/>
                  </a:lnTo>
                  <a:lnTo>
                    <a:pt x="28" y="226"/>
                  </a:lnTo>
                  <a:lnTo>
                    <a:pt x="30" y="228"/>
                  </a:lnTo>
                  <a:lnTo>
                    <a:pt x="28" y="228"/>
                  </a:lnTo>
                  <a:lnTo>
                    <a:pt x="28" y="230"/>
                  </a:lnTo>
                  <a:lnTo>
                    <a:pt x="28" y="230"/>
                  </a:lnTo>
                  <a:lnTo>
                    <a:pt x="23" y="232"/>
                  </a:lnTo>
                  <a:lnTo>
                    <a:pt x="23" y="232"/>
                  </a:lnTo>
                  <a:lnTo>
                    <a:pt x="21" y="232"/>
                  </a:lnTo>
                  <a:lnTo>
                    <a:pt x="21" y="234"/>
                  </a:lnTo>
                  <a:lnTo>
                    <a:pt x="17" y="238"/>
                  </a:lnTo>
                  <a:lnTo>
                    <a:pt x="17" y="240"/>
                  </a:lnTo>
                  <a:lnTo>
                    <a:pt x="17" y="242"/>
                  </a:lnTo>
                  <a:lnTo>
                    <a:pt x="21" y="244"/>
                  </a:lnTo>
                  <a:lnTo>
                    <a:pt x="21" y="244"/>
                  </a:lnTo>
                  <a:lnTo>
                    <a:pt x="23" y="247"/>
                  </a:lnTo>
                  <a:lnTo>
                    <a:pt x="25" y="247"/>
                  </a:lnTo>
                  <a:lnTo>
                    <a:pt x="25" y="247"/>
                  </a:lnTo>
                  <a:lnTo>
                    <a:pt x="28" y="247"/>
                  </a:lnTo>
                  <a:lnTo>
                    <a:pt x="30" y="247"/>
                  </a:lnTo>
                  <a:lnTo>
                    <a:pt x="30" y="247"/>
                  </a:lnTo>
                  <a:lnTo>
                    <a:pt x="34" y="247"/>
                  </a:lnTo>
                  <a:lnTo>
                    <a:pt x="34" y="249"/>
                  </a:lnTo>
                  <a:lnTo>
                    <a:pt x="34" y="251"/>
                  </a:lnTo>
                  <a:lnTo>
                    <a:pt x="36" y="251"/>
                  </a:lnTo>
                  <a:lnTo>
                    <a:pt x="36" y="251"/>
                  </a:lnTo>
                  <a:lnTo>
                    <a:pt x="38" y="249"/>
                  </a:lnTo>
                  <a:lnTo>
                    <a:pt x="40" y="249"/>
                  </a:lnTo>
                  <a:lnTo>
                    <a:pt x="40" y="247"/>
                  </a:lnTo>
                  <a:lnTo>
                    <a:pt x="42" y="247"/>
                  </a:lnTo>
                  <a:lnTo>
                    <a:pt x="44" y="247"/>
                  </a:lnTo>
                  <a:lnTo>
                    <a:pt x="44" y="249"/>
                  </a:lnTo>
                  <a:lnTo>
                    <a:pt x="44" y="249"/>
                  </a:lnTo>
                  <a:lnTo>
                    <a:pt x="40" y="255"/>
                  </a:lnTo>
                  <a:lnTo>
                    <a:pt x="40" y="255"/>
                  </a:lnTo>
                  <a:lnTo>
                    <a:pt x="40" y="255"/>
                  </a:lnTo>
                  <a:lnTo>
                    <a:pt x="36" y="257"/>
                  </a:lnTo>
                  <a:lnTo>
                    <a:pt x="34" y="257"/>
                  </a:lnTo>
                  <a:lnTo>
                    <a:pt x="34" y="259"/>
                  </a:lnTo>
                  <a:lnTo>
                    <a:pt x="34" y="259"/>
                  </a:lnTo>
                  <a:lnTo>
                    <a:pt x="32" y="261"/>
                  </a:lnTo>
                  <a:lnTo>
                    <a:pt x="32" y="261"/>
                  </a:lnTo>
                  <a:lnTo>
                    <a:pt x="30" y="261"/>
                  </a:lnTo>
                  <a:lnTo>
                    <a:pt x="30" y="261"/>
                  </a:lnTo>
                  <a:lnTo>
                    <a:pt x="28" y="263"/>
                  </a:lnTo>
                  <a:lnTo>
                    <a:pt x="28" y="263"/>
                  </a:lnTo>
                  <a:lnTo>
                    <a:pt x="25" y="265"/>
                  </a:lnTo>
                  <a:lnTo>
                    <a:pt x="25" y="267"/>
                  </a:lnTo>
                  <a:lnTo>
                    <a:pt x="13" y="284"/>
                  </a:lnTo>
                  <a:lnTo>
                    <a:pt x="11" y="288"/>
                  </a:lnTo>
                  <a:lnTo>
                    <a:pt x="11" y="288"/>
                  </a:lnTo>
                  <a:lnTo>
                    <a:pt x="13" y="290"/>
                  </a:lnTo>
                  <a:lnTo>
                    <a:pt x="13" y="290"/>
                  </a:lnTo>
                  <a:lnTo>
                    <a:pt x="13" y="290"/>
                  </a:lnTo>
                  <a:lnTo>
                    <a:pt x="15" y="292"/>
                  </a:lnTo>
                  <a:lnTo>
                    <a:pt x="17" y="292"/>
                  </a:lnTo>
                  <a:lnTo>
                    <a:pt x="17" y="292"/>
                  </a:lnTo>
                  <a:lnTo>
                    <a:pt x="17" y="295"/>
                  </a:lnTo>
                  <a:lnTo>
                    <a:pt x="19" y="299"/>
                  </a:lnTo>
                  <a:lnTo>
                    <a:pt x="19" y="299"/>
                  </a:lnTo>
                  <a:lnTo>
                    <a:pt x="21" y="303"/>
                  </a:lnTo>
                  <a:lnTo>
                    <a:pt x="21" y="305"/>
                  </a:lnTo>
                  <a:lnTo>
                    <a:pt x="21" y="307"/>
                  </a:lnTo>
                  <a:lnTo>
                    <a:pt x="21" y="309"/>
                  </a:lnTo>
                  <a:lnTo>
                    <a:pt x="19" y="311"/>
                  </a:lnTo>
                  <a:lnTo>
                    <a:pt x="19" y="313"/>
                  </a:lnTo>
                  <a:lnTo>
                    <a:pt x="19" y="315"/>
                  </a:lnTo>
                  <a:lnTo>
                    <a:pt x="19" y="328"/>
                  </a:lnTo>
                  <a:lnTo>
                    <a:pt x="19" y="330"/>
                  </a:lnTo>
                  <a:lnTo>
                    <a:pt x="17" y="330"/>
                  </a:lnTo>
                  <a:lnTo>
                    <a:pt x="17" y="330"/>
                  </a:lnTo>
                  <a:lnTo>
                    <a:pt x="17" y="332"/>
                  </a:lnTo>
                  <a:lnTo>
                    <a:pt x="17" y="336"/>
                  </a:lnTo>
                  <a:lnTo>
                    <a:pt x="17" y="336"/>
                  </a:lnTo>
                  <a:lnTo>
                    <a:pt x="17" y="338"/>
                  </a:lnTo>
                  <a:lnTo>
                    <a:pt x="17" y="338"/>
                  </a:lnTo>
                  <a:lnTo>
                    <a:pt x="19" y="338"/>
                  </a:lnTo>
                  <a:lnTo>
                    <a:pt x="19" y="341"/>
                  </a:lnTo>
                  <a:lnTo>
                    <a:pt x="19" y="341"/>
                  </a:lnTo>
                  <a:lnTo>
                    <a:pt x="19" y="341"/>
                  </a:lnTo>
                  <a:lnTo>
                    <a:pt x="17" y="343"/>
                  </a:lnTo>
                  <a:lnTo>
                    <a:pt x="17" y="343"/>
                  </a:lnTo>
                  <a:lnTo>
                    <a:pt x="17" y="345"/>
                  </a:lnTo>
                  <a:lnTo>
                    <a:pt x="17" y="345"/>
                  </a:lnTo>
                  <a:lnTo>
                    <a:pt x="17" y="345"/>
                  </a:lnTo>
                  <a:lnTo>
                    <a:pt x="17" y="345"/>
                  </a:lnTo>
                  <a:lnTo>
                    <a:pt x="19" y="345"/>
                  </a:lnTo>
                  <a:lnTo>
                    <a:pt x="19" y="345"/>
                  </a:lnTo>
                  <a:lnTo>
                    <a:pt x="19" y="345"/>
                  </a:lnTo>
                  <a:lnTo>
                    <a:pt x="19" y="347"/>
                  </a:lnTo>
                  <a:lnTo>
                    <a:pt x="19" y="347"/>
                  </a:lnTo>
                  <a:lnTo>
                    <a:pt x="19" y="349"/>
                  </a:lnTo>
                  <a:lnTo>
                    <a:pt x="19" y="349"/>
                  </a:lnTo>
                  <a:lnTo>
                    <a:pt x="19" y="351"/>
                  </a:lnTo>
                  <a:lnTo>
                    <a:pt x="17" y="351"/>
                  </a:lnTo>
                  <a:lnTo>
                    <a:pt x="17" y="353"/>
                  </a:lnTo>
                  <a:lnTo>
                    <a:pt x="15" y="353"/>
                  </a:lnTo>
                  <a:lnTo>
                    <a:pt x="15" y="353"/>
                  </a:lnTo>
                  <a:lnTo>
                    <a:pt x="13" y="355"/>
                  </a:lnTo>
                  <a:lnTo>
                    <a:pt x="13" y="357"/>
                  </a:lnTo>
                  <a:lnTo>
                    <a:pt x="13" y="357"/>
                  </a:lnTo>
                  <a:lnTo>
                    <a:pt x="13" y="359"/>
                  </a:lnTo>
                  <a:lnTo>
                    <a:pt x="9" y="359"/>
                  </a:lnTo>
                  <a:lnTo>
                    <a:pt x="7" y="361"/>
                  </a:lnTo>
                  <a:lnTo>
                    <a:pt x="2" y="366"/>
                  </a:lnTo>
                  <a:lnTo>
                    <a:pt x="0" y="366"/>
                  </a:lnTo>
                  <a:lnTo>
                    <a:pt x="0" y="366"/>
                  </a:lnTo>
                  <a:lnTo>
                    <a:pt x="5" y="370"/>
                  </a:lnTo>
                  <a:lnTo>
                    <a:pt x="5" y="370"/>
                  </a:lnTo>
                  <a:lnTo>
                    <a:pt x="15" y="374"/>
                  </a:lnTo>
                  <a:lnTo>
                    <a:pt x="17" y="374"/>
                  </a:lnTo>
                  <a:lnTo>
                    <a:pt x="23" y="374"/>
                  </a:lnTo>
                  <a:lnTo>
                    <a:pt x="25" y="374"/>
                  </a:lnTo>
                  <a:lnTo>
                    <a:pt x="30" y="376"/>
                  </a:lnTo>
                  <a:lnTo>
                    <a:pt x="30" y="376"/>
                  </a:lnTo>
                  <a:lnTo>
                    <a:pt x="30" y="378"/>
                  </a:lnTo>
                  <a:lnTo>
                    <a:pt x="32" y="378"/>
                  </a:lnTo>
                  <a:lnTo>
                    <a:pt x="30" y="380"/>
                  </a:lnTo>
                  <a:lnTo>
                    <a:pt x="30" y="380"/>
                  </a:lnTo>
                  <a:lnTo>
                    <a:pt x="30" y="382"/>
                  </a:lnTo>
                  <a:lnTo>
                    <a:pt x="28" y="382"/>
                  </a:lnTo>
                  <a:lnTo>
                    <a:pt x="25" y="384"/>
                  </a:lnTo>
                  <a:lnTo>
                    <a:pt x="25" y="384"/>
                  </a:lnTo>
                  <a:lnTo>
                    <a:pt x="25" y="386"/>
                  </a:lnTo>
                  <a:lnTo>
                    <a:pt x="23" y="386"/>
                  </a:lnTo>
                  <a:lnTo>
                    <a:pt x="23" y="391"/>
                  </a:lnTo>
                  <a:lnTo>
                    <a:pt x="23" y="391"/>
                  </a:lnTo>
                  <a:lnTo>
                    <a:pt x="23" y="393"/>
                  </a:lnTo>
                  <a:lnTo>
                    <a:pt x="23" y="395"/>
                  </a:lnTo>
                  <a:lnTo>
                    <a:pt x="23" y="397"/>
                  </a:lnTo>
                  <a:lnTo>
                    <a:pt x="23" y="401"/>
                  </a:lnTo>
                  <a:lnTo>
                    <a:pt x="23" y="403"/>
                  </a:lnTo>
                  <a:lnTo>
                    <a:pt x="23" y="407"/>
                  </a:lnTo>
                  <a:lnTo>
                    <a:pt x="23" y="409"/>
                  </a:lnTo>
                  <a:lnTo>
                    <a:pt x="23" y="414"/>
                  </a:lnTo>
                  <a:lnTo>
                    <a:pt x="23" y="414"/>
                  </a:lnTo>
                  <a:lnTo>
                    <a:pt x="23" y="416"/>
                  </a:lnTo>
                  <a:lnTo>
                    <a:pt x="21" y="418"/>
                  </a:lnTo>
                  <a:lnTo>
                    <a:pt x="19" y="418"/>
                  </a:lnTo>
                  <a:lnTo>
                    <a:pt x="19" y="418"/>
                  </a:lnTo>
                  <a:lnTo>
                    <a:pt x="23" y="422"/>
                  </a:lnTo>
                  <a:lnTo>
                    <a:pt x="30" y="422"/>
                  </a:lnTo>
                  <a:lnTo>
                    <a:pt x="32" y="424"/>
                  </a:lnTo>
                  <a:lnTo>
                    <a:pt x="34" y="424"/>
                  </a:lnTo>
                  <a:lnTo>
                    <a:pt x="34" y="424"/>
                  </a:lnTo>
                  <a:lnTo>
                    <a:pt x="36" y="424"/>
                  </a:lnTo>
                  <a:lnTo>
                    <a:pt x="36" y="422"/>
                  </a:lnTo>
                  <a:lnTo>
                    <a:pt x="36" y="424"/>
                  </a:lnTo>
                  <a:lnTo>
                    <a:pt x="38" y="424"/>
                  </a:lnTo>
                  <a:lnTo>
                    <a:pt x="38" y="424"/>
                  </a:lnTo>
                  <a:lnTo>
                    <a:pt x="38" y="424"/>
                  </a:lnTo>
                  <a:lnTo>
                    <a:pt x="40" y="426"/>
                  </a:lnTo>
                  <a:lnTo>
                    <a:pt x="40" y="426"/>
                  </a:lnTo>
                  <a:lnTo>
                    <a:pt x="42" y="426"/>
                  </a:lnTo>
                  <a:lnTo>
                    <a:pt x="44" y="426"/>
                  </a:lnTo>
                  <a:lnTo>
                    <a:pt x="44" y="426"/>
                  </a:lnTo>
                  <a:lnTo>
                    <a:pt x="46" y="426"/>
                  </a:lnTo>
                  <a:lnTo>
                    <a:pt x="46" y="426"/>
                  </a:lnTo>
                  <a:lnTo>
                    <a:pt x="46" y="426"/>
                  </a:lnTo>
                  <a:lnTo>
                    <a:pt x="48" y="426"/>
                  </a:lnTo>
                  <a:lnTo>
                    <a:pt x="48" y="426"/>
                  </a:lnTo>
                  <a:lnTo>
                    <a:pt x="51" y="426"/>
                  </a:lnTo>
                  <a:lnTo>
                    <a:pt x="51" y="426"/>
                  </a:lnTo>
                  <a:lnTo>
                    <a:pt x="53" y="426"/>
                  </a:lnTo>
                  <a:lnTo>
                    <a:pt x="53" y="426"/>
                  </a:lnTo>
                  <a:lnTo>
                    <a:pt x="53" y="428"/>
                  </a:lnTo>
                  <a:lnTo>
                    <a:pt x="55" y="428"/>
                  </a:lnTo>
                  <a:lnTo>
                    <a:pt x="55" y="428"/>
                  </a:lnTo>
                  <a:lnTo>
                    <a:pt x="57" y="428"/>
                  </a:lnTo>
                  <a:lnTo>
                    <a:pt x="57" y="428"/>
                  </a:lnTo>
                  <a:lnTo>
                    <a:pt x="59" y="426"/>
                  </a:lnTo>
                  <a:lnTo>
                    <a:pt x="59" y="426"/>
                  </a:lnTo>
                  <a:lnTo>
                    <a:pt x="59" y="426"/>
                  </a:lnTo>
                  <a:lnTo>
                    <a:pt x="61" y="426"/>
                  </a:lnTo>
                  <a:lnTo>
                    <a:pt x="61" y="426"/>
                  </a:lnTo>
                  <a:lnTo>
                    <a:pt x="63" y="424"/>
                  </a:lnTo>
                  <a:lnTo>
                    <a:pt x="63" y="424"/>
                  </a:lnTo>
                  <a:lnTo>
                    <a:pt x="65" y="424"/>
                  </a:lnTo>
                  <a:lnTo>
                    <a:pt x="67" y="426"/>
                  </a:lnTo>
                  <a:lnTo>
                    <a:pt x="69" y="426"/>
                  </a:lnTo>
                  <a:lnTo>
                    <a:pt x="69" y="426"/>
                  </a:lnTo>
                  <a:lnTo>
                    <a:pt x="71" y="426"/>
                  </a:lnTo>
                  <a:lnTo>
                    <a:pt x="73" y="426"/>
                  </a:lnTo>
                  <a:lnTo>
                    <a:pt x="76" y="428"/>
                  </a:lnTo>
                  <a:lnTo>
                    <a:pt x="76" y="428"/>
                  </a:lnTo>
                  <a:lnTo>
                    <a:pt x="76" y="426"/>
                  </a:lnTo>
                  <a:lnTo>
                    <a:pt x="78" y="426"/>
                  </a:lnTo>
                  <a:lnTo>
                    <a:pt x="78" y="424"/>
                  </a:lnTo>
                  <a:lnTo>
                    <a:pt x="78" y="424"/>
                  </a:lnTo>
                  <a:lnTo>
                    <a:pt x="80" y="424"/>
                  </a:lnTo>
                  <a:lnTo>
                    <a:pt x="80" y="424"/>
                  </a:lnTo>
                  <a:lnTo>
                    <a:pt x="80" y="424"/>
                  </a:lnTo>
                  <a:lnTo>
                    <a:pt x="80" y="426"/>
                  </a:lnTo>
                  <a:lnTo>
                    <a:pt x="82" y="428"/>
                  </a:lnTo>
                  <a:lnTo>
                    <a:pt x="82" y="430"/>
                  </a:lnTo>
                  <a:lnTo>
                    <a:pt x="82" y="430"/>
                  </a:lnTo>
                  <a:lnTo>
                    <a:pt x="86" y="432"/>
                  </a:lnTo>
                  <a:lnTo>
                    <a:pt x="86" y="432"/>
                  </a:lnTo>
                  <a:lnTo>
                    <a:pt x="88" y="432"/>
                  </a:lnTo>
                  <a:lnTo>
                    <a:pt x="88" y="430"/>
                  </a:lnTo>
                  <a:lnTo>
                    <a:pt x="88" y="430"/>
                  </a:lnTo>
                  <a:lnTo>
                    <a:pt x="90" y="430"/>
                  </a:lnTo>
                  <a:lnTo>
                    <a:pt x="90" y="430"/>
                  </a:lnTo>
                  <a:lnTo>
                    <a:pt x="90" y="430"/>
                  </a:lnTo>
                  <a:lnTo>
                    <a:pt x="92" y="430"/>
                  </a:lnTo>
                  <a:lnTo>
                    <a:pt x="92" y="428"/>
                  </a:lnTo>
                  <a:lnTo>
                    <a:pt x="92" y="428"/>
                  </a:lnTo>
                  <a:lnTo>
                    <a:pt x="94" y="426"/>
                  </a:lnTo>
                  <a:lnTo>
                    <a:pt x="94" y="426"/>
                  </a:lnTo>
                  <a:lnTo>
                    <a:pt x="94" y="426"/>
                  </a:lnTo>
                  <a:lnTo>
                    <a:pt x="94" y="424"/>
                  </a:lnTo>
                  <a:lnTo>
                    <a:pt x="94" y="424"/>
                  </a:lnTo>
                  <a:lnTo>
                    <a:pt x="96" y="422"/>
                  </a:lnTo>
                  <a:lnTo>
                    <a:pt x="96" y="422"/>
                  </a:lnTo>
                  <a:lnTo>
                    <a:pt x="99" y="422"/>
                  </a:lnTo>
                  <a:lnTo>
                    <a:pt x="101" y="422"/>
                  </a:lnTo>
                  <a:lnTo>
                    <a:pt x="101" y="420"/>
                  </a:lnTo>
                  <a:lnTo>
                    <a:pt x="101" y="420"/>
                  </a:lnTo>
                  <a:lnTo>
                    <a:pt x="101" y="418"/>
                  </a:lnTo>
                  <a:lnTo>
                    <a:pt x="101" y="418"/>
                  </a:lnTo>
                  <a:lnTo>
                    <a:pt x="101" y="416"/>
                  </a:lnTo>
                  <a:lnTo>
                    <a:pt x="101" y="416"/>
                  </a:lnTo>
                  <a:lnTo>
                    <a:pt x="103" y="414"/>
                  </a:lnTo>
                  <a:lnTo>
                    <a:pt x="103" y="414"/>
                  </a:lnTo>
                  <a:lnTo>
                    <a:pt x="101" y="412"/>
                  </a:lnTo>
                  <a:lnTo>
                    <a:pt x="103" y="409"/>
                  </a:lnTo>
                  <a:lnTo>
                    <a:pt x="103" y="409"/>
                  </a:lnTo>
                  <a:lnTo>
                    <a:pt x="105" y="409"/>
                  </a:lnTo>
                  <a:lnTo>
                    <a:pt x="105" y="412"/>
                  </a:lnTo>
                  <a:lnTo>
                    <a:pt x="107" y="412"/>
                  </a:lnTo>
                  <a:lnTo>
                    <a:pt x="109" y="409"/>
                  </a:lnTo>
                  <a:lnTo>
                    <a:pt x="109" y="409"/>
                  </a:lnTo>
                  <a:lnTo>
                    <a:pt x="111" y="407"/>
                  </a:lnTo>
                  <a:lnTo>
                    <a:pt x="111" y="407"/>
                  </a:lnTo>
                  <a:lnTo>
                    <a:pt x="113" y="407"/>
                  </a:lnTo>
                  <a:lnTo>
                    <a:pt x="115" y="405"/>
                  </a:lnTo>
                  <a:lnTo>
                    <a:pt x="117" y="405"/>
                  </a:lnTo>
                  <a:lnTo>
                    <a:pt x="119" y="405"/>
                  </a:lnTo>
                  <a:lnTo>
                    <a:pt x="122" y="405"/>
                  </a:lnTo>
                  <a:lnTo>
                    <a:pt x="126" y="405"/>
                  </a:lnTo>
                  <a:lnTo>
                    <a:pt x="128" y="407"/>
                  </a:lnTo>
                  <a:lnTo>
                    <a:pt x="130" y="407"/>
                  </a:lnTo>
                  <a:lnTo>
                    <a:pt x="132" y="407"/>
                  </a:lnTo>
                  <a:lnTo>
                    <a:pt x="132" y="407"/>
                  </a:lnTo>
                  <a:lnTo>
                    <a:pt x="134" y="407"/>
                  </a:lnTo>
                  <a:lnTo>
                    <a:pt x="134" y="405"/>
                  </a:lnTo>
                  <a:lnTo>
                    <a:pt x="136" y="405"/>
                  </a:lnTo>
                  <a:lnTo>
                    <a:pt x="136" y="403"/>
                  </a:lnTo>
                  <a:lnTo>
                    <a:pt x="138" y="403"/>
                  </a:lnTo>
                  <a:lnTo>
                    <a:pt x="140" y="403"/>
                  </a:lnTo>
                  <a:lnTo>
                    <a:pt x="142" y="405"/>
                  </a:lnTo>
                  <a:lnTo>
                    <a:pt x="142" y="405"/>
                  </a:lnTo>
                  <a:lnTo>
                    <a:pt x="145" y="407"/>
                  </a:lnTo>
                  <a:lnTo>
                    <a:pt x="145" y="409"/>
                  </a:lnTo>
                  <a:lnTo>
                    <a:pt x="145" y="409"/>
                  </a:lnTo>
                  <a:lnTo>
                    <a:pt x="149" y="412"/>
                  </a:lnTo>
                  <a:lnTo>
                    <a:pt x="149" y="412"/>
                  </a:lnTo>
                  <a:lnTo>
                    <a:pt x="151" y="412"/>
                  </a:lnTo>
                  <a:lnTo>
                    <a:pt x="153" y="412"/>
                  </a:lnTo>
                  <a:lnTo>
                    <a:pt x="155" y="412"/>
                  </a:lnTo>
                  <a:lnTo>
                    <a:pt x="155" y="409"/>
                  </a:lnTo>
                  <a:lnTo>
                    <a:pt x="157" y="409"/>
                  </a:lnTo>
                  <a:lnTo>
                    <a:pt x="159" y="407"/>
                  </a:lnTo>
                  <a:lnTo>
                    <a:pt x="159" y="407"/>
                  </a:lnTo>
                  <a:lnTo>
                    <a:pt x="161" y="405"/>
                  </a:lnTo>
                  <a:lnTo>
                    <a:pt x="161" y="403"/>
                  </a:lnTo>
                  <a:lnTo>
                    <a:pt x="161" y="403"/>
                  </a:lnTo>
                  <a:lnTo>
                    <a:pt x="161" y="401"/>
                  </a:lnTo>
                  <a:lnTo>
                    <a:pt x="161" y="401"/>
                  </a:lnTo>
                  <a:lnTo>
                    <a:pt x="159" y="399"/>
                  </a:lnTo>
                  <a:lnTo>
                    <a:pt x="159" y="399"/>
                  </a:lnTo>
                  <a:lnTo>
                    <a:pt x="159" y="397"/>
                  </a:lnTo>
                  <a:lnTo>
                    <a:pt x="161" y="397"/>
                  </a:lnTo>
                  <a:lnTo>
                    <a:pt x="161" y="397"/>
                  </a:lnTo>
                  <a:lnTo>
                    <a:pt x="163" y="397"/>
                  </a:lnTo>
                  <a:lnTo>
                    <a:pt x="163" y="397"/>
                  </a:lnTo>
                  <a:lnTo>
                    <a:pt x="163" y="399"/>
                  </a:lnTo>
                  <a:lnTo>
                    <a:pt x="163" y="399"/>
                  </a:lnTo>
                  <a:lnTo>
                    <a:pt x="163" y="401"/>
                  </a:lnTo>
                  <a:lnTo>
                    <a:pt x="163" y="401"/>
                  </a:lnTo>
                  <a:lnTo>
                    <a:pt x="165" y="403"/>
                  </a:lnTo>
                  <a:lnTo>
                    <a:pt x="167" y="403"/>
                  </a:lnTo>
                  <a:lnTo>
                    <a:pt x="167" y="403"/>
                  </a:lnTo>
                  <a:lnTo>
                    <a:pt x="167" y="403"/>
                  </a:lnTo>
                  <a:lnTo>
                    <a:pt x="170" y="401"/>
                  </a:lnTo>
                  <a:lnTo>
                    <a:pt x="170" y="401"/>
                  </a:lnTo>
                  <a:lnTo>
                    <a:pt x="170" y="399"/>
                  </a:lnTo>
                  <a:lnTo>
                    <a:pt x="167" y="397"/>
                  </a:lnTo>
                  <a:lnTo>
                    <a:pt x="167" y="395"/>
                  </a:lnTo>
                  <a:lnTo>
                    <a:pt x="167" y="393"/>
                  </a:lnTo>
                  <a:lnTo>
                    <a:pt x="170" y="393"/>
                  </a:lnTo>
                  <a:lnTo>
                    <a:pt x="172" y="391"/>
                  </a:lnTo>
                  <a:lnTo>
                    <a:pt x="174" y="391"/>
                  </a:lnTo>
                  <a:lnTo>
                    <a:pt x="176" y="391"/>
                  </a:lnTo>
                  <a:lnTo>
                    <a:pt x="176" y="389"/>
                  </a:lnTo>
                  <a:lnTo>
                    <a:pt x="178" y="389"/>
                  </a:lnTo>
                  <a:lnTo>
                    <a:pt x="180" y="389"/>
                  </a:lnTo>
                  <a:lnTo>
                    <a:pt x="180" y="389"/>
                  </a:lnTo>
                  <a:lnTo>
                    <a:pt x="182" y="389"/>
                  </a:lnTo>
                  <a:lnTo>
                    <a:pt x="182" y="389"/>
                  </a:lnTo>
                  <a:lnTo>
                    <a:pt x="184" y="389"/>
                  </a:lnTo>
                  <a:lnTo>
                    <a:pt x="190" y="389"/>
                  </a:lnTo>
                  <a:lnTo>
                    <a:pt x="190" y="389"/>
                  </a:lnTo>
                  <a:lnTo>
                    <a:pt x="193" y="389"/>
                  </a:lnTo>
                  <a:lnTo>
                    <a:pt x="193" y="391"/>
                  </a:lnTo>
                  <a:lnTo>
                    <a:pt x="195" y="391"/>
                  </a:lnTo>
                  <a:lnTo>
                    <a:pt x="195" y="391"/>
                  </a:lnTo>
                  <a:lnTo>
                    <a:pt x="197" y="391"/>
                  </a:lnTo>
                  <a:lnTo>
                    <a:pt x="199" y="389"/>
                  </a:lnTo>
                  <a:lnTo>
                    <a:pt x="199" y="389"/>
                  </a:lnTo>
                  <a:lnTo>
                    <a:pt x="201" y="386"/>
                  </a:lnTo>
                  <a:lnTo>
                    <a:pt x="201" y="382"/>
                  </a:lnTo>
                  <a:lnTo>
                    <a:pt x="201" y="378"/>
                  </a:lnTo>
                  <a:lnTo>
                    <a:pt x="199" y="376"/>
                  </a:lnTo>
                  <a:lnTo>
                    <a:pt x="199" y="376"/>
                  </a:lnTo>
                  <a:lnTo>
                    <a:pt x="199" y="374"/>
                  </a:lnTo>
                  <a:lnTo>
                    <a:pt x="199" y="372"/>
                  </a:lnTo>
                  <a:lnTo>
                    <a:pt x="199" y="370"/>
                  </a:lnTo>
                  <a:lnTo>
                    <a:pt x="199" y="368"/>
                  </a:lnTo>
                  <a:lnTo>
                    <a:pt x="201" y="366"/>
                  </a:lnTo>
                  <a:lnTo>
                    <a:pt x="201" y="366"/>
                  </a:lnTo>
                  <a:lnTo>
                    <a:pt x="201" y="363"/>
                  </a:lnTo>
                  <a:lnTo>
                    <a:pt x="201" y="363"/>
                  </a:lnTo>
                  <a:lnTo>
                    <a:pt x="199" y="361"/>
                  </a:lnTo>
                  <a:lnTo>
                    <a:pt x="201" y="359"/>
                  </a:lnTo>
                  <a:lnTo>
                    <a:pt x="201" y="359"/>
                  </a:lnTo>
                  <a:lnTo>
                    <a:pt x="203" y="355"/>
                  </a:lnTo>
                  <a:lnTo>
                    <a:pt x="205" y="355"/>
                  </a:lnTo>
                  <a:lnTo>
                    <a:pt x="205" y="353"/>
                  </a:lnTo>
                  <a:lnTo>
                    <a:pt x="207" y="353"/>
                  </a:lnTo>
                  <a:lnTo>
                    <a:pt x="209" y="353"/>
                  </a:lnTo>
                  <a:lnTo>
                    <a:pt x="211" y="353"/>
                  </a:lnTo>
                  <a:lnTo>
                    <a:pt x="211" y="353"/>
                  </a:lnTo>
                  <a:lnTo>
                    <a:pt x="218" y="353"/>
                  </a:lnTo>
                  <a:lnTo>
                    <a:pt x="220" y="353"/>
                  </a:lnTo>
                  <a:lnTo>
                    <a:pt x="222" y="351"/>
                  </a:lnTo>
                  <a:lnTo>
                    <a:pt x="222" y="351"/>
                  </a:lnTo>
                  <a:lnTo>
                    <a:pt x="222" y="349"/>
                  </a:lnTo>
                  <a:lnTo>
                    <a:pt x="224" y="349"/>
                  </a:lnTo>
                  <a:lnTo>
                    <a:pt x="228" y="347"/>
                  </a:lnTo>
                  <a:lnTo>
                    <a:pt x="228" y="347"/>
                  </a:lnTo>
                  <a:lnTo>
                    <a:pt x="232" y="347"/>
                  </a:lnTo>
                  <a:lnTo>
                    <a:pt x="232" y="347"/>
                  </a:lnTo>
                  <a:lnTo>
                    <a:pt x="234" y="347"/>
                  </a:lnTo>
                  <a:lnTo>
                    <a:pt x="234" y="347"/>
                  </a:lnTo>
                  <a:lnTo>
                    <a:pt x="236" y="345"/>
                  </a:lnTo>
                  <a:lnTo>
                    <a:pt x="239" y="345"/>
                  </a:lnTo>
                  <a:lnTo>
                    <a:pt x="241" y="343"/>
                  </a:lnTo>
                  <a:lnTo>
                    <a:pt x="241" y="345"/>
                  </a:lnTo>
                  <a:lnTo>
                    <a:pt x="243" y="345"/>
                  </a:lnTo>
                  <a:lnTo>
                    <a:pt x="243" y="343"/>
                  </a:lnTo>
                  <a:lnTo>
                    <a:pt x="245" y="341"/>
                  </a:lnTo>
                  <a:lnTo>
                    <a:pt x="247" y="341"/>
                  </a:lnTo>
                  <a:lnTo>
                    <a:pt x="251" y="341"/>
                  </a:lnTo>
                  <a:lnTo>
                    <a:pt x="251" y="341"/>
                  </a:lnTo>
                  <a:lnTo>
                    <a:pt x="253" y="338"/>
                  </a:lnTo>
                  <a:lnTo>
                    <a:pt x="255" y="336"/>
                  </a:lnTo>
                  <a:lnTo>
                    <a:pt x="255" y="336"/>
                  </a:lnTo>
                  <a:lnTo>
                    <a:pt x="257" y="336"/>
                  </a:lnTo>
                  <a:lnTo>
                    <a:pt x="259" y="341"/>
                  </a:lnTo>
                  <a:lnTo>
                    <a:pt x="261" y="341"/>
                  </a:lnTo>
                  <a:lnTo>
                    <a:pt x="264" y="341"/>
                  </a:lnTo>
                  <a:lnTo>
                    <a:pt x="264" y="341"/>
                  </a:lnTo>
                  <a:lnTo>
                    <a:pt x="266" y="341"/>
                  </a:lnTo>
                  <a:lnTo>
                    <a:pt x="266" y="343"/>
                  </a:lnTo>
                  <a:lnTo>
                    <a:pt x="268" y="345"/>
                  </a:lnTo>
                  <a:lnTo>
                    <a:pt x="268" y="347"/>
                  </a:lnTo>
                  <a:lnTo>
                    <a:pt x="270" y="347"/>
                  </a:lnTo>
                  <a:lnTo>
                    <a:pt x="270" y="347"/>
                  </a:lnTo>
                  <a:lnTo>
                    <a:pt x="272" y="347"/>
                  </a:lnTo>
                  <a:lnTo>
                    <a:pt x="274" y="347"/>
                  </a:lnTo>
                  <a:lnTo>
                    <a:pt x="276" y="345"/>
                  </a:lnTo>
                  <a:lnTo>
                    <a:pt x="278" y="341"/>
                  </a:lnTo>
                  <a:lnTo>
                    <a:pt x="278" y="341"/>
                  </a:lnTo>
                  <a:lnTo>
                    <a:pt x="278" y="341"/>
                  </a:lnTo>
                  <a:lnTo>
                    <a:pt x="280" y="338"/>
                  </a:lnTo>
                  <a:lnTo>
                    <a:pt x="280" y="338"/>
                  </a:lnTo>
                  <a:lnTo>
                    <a:pt x="282" y="336"/>
                  </a:lnTo>
                  <a:lnTo>
                    <a:pt x="282" y="336"/>
                  </a:lnTo>
                  <a:lnTo>
                    <a:pt x="282" y="334"/>
                  </a:lnTo>
                  <a:lnTo>
                    <a:pt x="284" y="332"/>
                  </a:lnTo>
                  <a:lnTo>
                    <a:pt x="284" y="332"/>
                  </a:lnTo>
                  <a:lnTo>
                    <a:pt x="284" y="328"/>
                  </a:lnTo>
                  <a:lnTo>
                    <a:pt x="284" y="328"/>
                  </a:lnTo>
                  <a:lnTo>
                    <a:pt x="282" y="326"/>
                  </a:lnTo>
                  <a:lnTo>
                    <a:pt x="282" y="326"/>
                  </a:lnTo>
                  <a:lnTo>
                    <a:pt x="282" y="326"/>
                  </a:lnTo>
                  <a:lnTo>
                    <a:pt x="282" y="324"/>
                  </a:lnTo>
                  <a:lnTo>
                    <a:pt x="282" y="324"/>
                  </a:lnTo>
                  <a:lnTo>
                    <a:pt x="280" y="324"/>
                  </a:lnTo>
                  <a:lnTo>
                    <a:pt x="278" y="322"/>
                  </a:lnTo>
                  <a:lnTo>
                    <a:pt x="278" y="322"/>
                  </a:lnTo>
                  <a:lnTo>
                    <a:pt x="278" y="322"/>
                  </a:lnTo>
                  <a:lnTo>
                    <a:pt x="278" y="320"/>
                  </a:lnTo>
                  <a:lnTo>
                    <a:pt x="280" y="318"/>
                  </a:lnTo>
                  <a:lnTo>
                    <a:pt x="280" y="318"/>
                  </a:lnTo>
                  <a:lnTo>
                    <a:pt x="280" y="315"/>
                  </a:lnTo>
                  <a:lnTo>
                    <a:pt x="282" y="315"/>
                  </a:lnTo>
                  <a:lnTo>
                    <a:pt x="282" y="311"/>
                  </a:lnTo>
                  <a:lnTo>
                    <a:pt x="287" y="311"/>
                  </a:lnTo>
                  <a:lnTo>
                    <a:pt x="287" y="311"/>
                  </a:lnTo>
                  <a:lnTo>
                    <a:pt x="287" y="309"/>
                  </a:lnTo>
                  <a:lnTo>
                    <a:pt x="289" y="309"/>
                  </a:lnTo>
                  <a:lnTo>
                    <a:pt x="289" y="309"/>
                  </a:lnTo>
                  <a:lnTo>
                    <a:pt x="291" y="309"/>
                  </a:lnTo>
                  <a:lnTo>
                    <a:pt x="291" y="309"/>
                  </a:lnTo>
                  <a:lnTo>
                    <a:pt x="291" y="309"/>
                  </a:lnTo>
                  <a:lnTo>
                    <a:pt x="291" y="309"/>
                  </a:lnTo>
                  <a:lnTo>
                    <a:pt x="293" y="309"/>
                  </a:lnTo>
                  <a:lnTo>
                    <a:pt x="293" y="309"/>
                  </a:lnTo>
                  <a:lnTo>
                    <a:pt x="293" y="307"/>
                  </a:lnTo>
                  <a:lnTo>
                    <a:pt x="293" y="307"/>
                  </a:lnTo>
                  <a:lnTo>
                    <a:pt x="295" y="305"/>
                  </a:lnTo>
                  <a:lnTo>
                    <a:pt x="295" y="305"/>
                  </a:lnTo>
                  <a:lnTo>
                    <a:pt x="297" y="303"/>
                  </a:lnTo>
                  <a:lnTo>
                    <a:pt x="297" y="303"/>
                  </a:lnTo>
                  <a:lnTo>
                    <a:pt x="299" y="305"/>
                  </a:lnTo>
                  <a:lnTo>
                    <a:pt x="299" y="307"/>
                  </a:lnTo>
                  <a:lnTo>
                    <a:pt x="299" y="307"/>
                  </a:lnTo>
                  <a:lnTo>
                    <a:pt x="299" y="305"/>
                  </a:lnTo>
                  <a:lnTo>
                    <a:pt x="301" y="305"/>
                  </a:lnTo>
                  <a:lnTo>
                    <a:pt x="301" y="307"/>
                  </a:lnTo>
                  <a:lnTo>
                    <a:pt x="301" y="307"/>
                  </a:lnTo>
                  <a:lnTo>
                    <a:pt x="303" y="307"/>
                  </a:lnTo>
                  <a:lnTo>
                    <a:pt x="303" y="307"/>
                  </a:lnTo>
                  <a:lnTo>
                    <a:pt x="305" y="307"/>
                  </a:lnTo>
                  <a:lnTo>
                    <a:pt x="305" y="309"/>
                  </a:lnTo>
                  <a:lnTo>
                    <a:pt x="307" y="311"/>
                  </a:lnTo>
                  <a:lnTo>
                    <a:pt x="310" y="313"/>
                  </a:lnTo>
                  <a:lnTo>
                    <a:pt x="310" y="315"/>
                  </a:lnTo>
                  <a:lnTo>
                    <a:pt x="310" y="315"/>
                  </a:lnTo>
                  <a:lnTo>
                    <a:pt x="310" y="318"/>
                  </a:lnTo>
                  <a:lnTo>
                    <a:pt x="310" y="318"/>
                  </a:lnTo>
                  <a:lnTo>
                    <a:pt x="310" y="320"/>
                  </a:lnTo>
                  <a:lnTo>
                    <a:pt x="310" y="320"/>
                  </a:lnTo>
                  <a:lnTo>
                    <a:pt x="312" y="322"/>
                  </a:lnTo>
                  <a:lnTo>
                    <a:pt x="312" y="322"/>
                  </a:lnTo>
                  <a:lnTo>
                    <a:pt x="312" y="322"/>
                  </a:lnTo>
                  <a:lnTo>
                    <a:pt x="312" y="322"/>
                  </a:lnTo>
                  <a:lnTo>
                    <a:pt x="312" y="324"/>
                  </a:lnTo>
                  <a:lnTo>
                    <a:pt x="314" y="324"/>
                  </a:lnTo>
                  <a:lnTo>
                    <a:pt x="314" y="324"/>
                  </a:lnTo>
                  <a:lnTo>
                    <a:pt x="316" y="324"/>
                  </a:lnTo>
                  <a:lnTo>
                    <a:pt x="316" y="326"/>
                  </a:lnTo>
                  <a:lnTo>
                    <a:pt x="316" y="326"/>
                  </a:lnTo>
                  <a:lnTo>
                    <a:pt x="316" y="328"/>
                  </a:lnTo>
                  <a:lnTo>
                    <a:pt x="316" y="328"/>
                  </a:lnTo>
                  <a:lnTo>
                    <a:pt x="316" y="328"/>
                  </a:lnTo>
                  <a:lnTo>
                    <a:pt x="316" y="328"/>
                  </a:lnTo>
                  <a:lnTo>
                    <a:pt x="318" y="326"/>
                  </a:lnTo>
                  <a:lnTo>
                    <a:pt x="318" y="326"/>
                  </a:lnTo>
                  <a:lnTo>
                    <a:pt x="318" y="326"/>
                  </a:lnTo>
                  <a:lnTo>
                    <a:pt x="318" y="324"/>
                  </a:lnTo>
                  <a:lnTo>
                    <a:pt x="320" y="324"/>
                  </a:lnTo>
                  <a:lnTo>
                    <a:pt x="320" y="326"/>
                  </a:lnTo>
                  <a:lnTo>
                    <a:pt x="322" y="326"/>
                  </a:lnTo>
                  <a:lnTo>
                    <a:pt x="322" y="326"/>
                  </a:lnTo>
                  <a:lnTo>
                    <a:pt x="322" y="326"/>
                  </a:lnTo>
                  <a:lnTo>
                    <a:pt x="324" y="328"/>
                  </a:lnTo>
                  <a:lnTo>
                    <a:pt x="324" y="328"/>
                  </a:lnTo>
                  <a:lnTo>
                    <a:pt x="324" y="328"/>
                  </a:lnTo>
                  <a:lnTo>
                    <a:pt x="324" y="330"/>
                  </a:lnTo>
                  <a:lnTo>
                    <a:pt x="326" y="330"/>
                  </a:lnTo>
                  <a:lnTo>
                    <a:pt x="326" y="330"/>
                  </a:lnTo>
                  <a:lnTo>
                    <a:pt x="328" y="332"/>
                  </a:lnTo>
                  <a:lnTo>
                    <a:pt x="328" y="332"/>
                  </a:lnTo>
                  <a:lnTo>
                    <a:pt x="330" y="332"/>
                  </a:lnTo>
                  <a:lnTo>
                    <a:pt x="330" y="332"/>
                  </a:lnTo>
                  <a:lnTo>
                    <a:pt x="333" y="332"/>
                  </a:lnTo>
                  <a:lnTo>
                    <a:pt x="335" y="332"/>
                  </a:lnTo>
                  <a:lnTo>
                    <a:pt x="335" y="332"/>
                  </a:lnTo>
                  <a:lnTo>
                    <a:pt x="337" y="332"/>
                  </a:lnTo>
                  <a:lnTo>
                    <a:pt x="339" y="330"/>
                  </a:lnTo>
                  <a:lnTo>
                    <a:pt x="339" y="330"/>
                  </a:lnTo>
                  <a:lnTo>
                    <a:pt x="339" y="330"/>
                  </a:lnTo>
                  <a:lnTo>
                    <a:pt x="339" y="330"/>
                  </a:lnTo>
                  <a:lnTo>
                    <a:pt x="337" y="328"/>
                  </a:lnTo>
                  <a:lnTo>
                    <a:pt x="337" y="328"/>
                  </a:lnTo>
                  <a:lnTo>
                    <a:pt x="337" y="328"/>
                  </a:lnTo>
                  <a:lnTo>
                    <a:pt x="335" y="328"/>
                  </a:lnTo>
                  <a:lnTo>
                    <a:pt x="335" y="328"/>
                  </a:lnTo>
                  <a:lnTo>
                    <a:pt x="335" y="326"/>
                  </a:lnTo>
                  <a:lnTo>
                    <a:pt x="335" y="326"/>
                  </a:lnTo>
                  <a:lnTo>
                    <a:pt x="335" y="324"/>
                  </a:lnTo>
                  <a:lnTo>
                    <a:pt x="335" y="324"/>
                  </a:lnTo>
                  <a:lnTo>
                    <a:pt x="335" y="322"/>
                  </a:lnTo>
                  <a:lnTo>
                    <a:pt x="337" y="322"/>
                  </a:lnTo>
                  <a:lnTo>
                    <a:pt x="339" y="322"/>
                  </a:lnTo>
                  <a:lnTo>
                    <a:pt x="337" y="320"/>
                  </a:lnTo>
                  <a:lnTo>
                    <a:pt x="337" y="320"/>
                  </a:lnTo>
                  <a:lnTo>
                    <a:pt x="337" y="320"/>
                  </a:lnTo>
                  <a:lnTo>
                    <a:pt x="337" y="318"/>
                  </a:lnTo>
                  <a:lnTo>
                    <a:pt x="337" y="318"/>
                  </a:lnTo>
                  <a:lnTo>
                    <a:pt x="339" y="318"/>
                  </a:lnTo>
                  <a:lnTo>
                    <a:pt x="339" y="318"/>
                  </a:lnTo>
                  <a:lnTo>
                    <a:pt x="339" y="318"/>
                  </a:lnTo>
                  <a:lnTo>
                    <a:pt x="337" y="315"/>
                  </a:lnTo>
                  <a:lnTo>
                    <a:pt x="337" y="315"/>
                  </a:lnTo>
                  <a:lnTo>
                    <a:pt x="333" y="313"/>
                  </a:lnTo>
                  <a:lnTo>
                    <a:pt x="330" y="315"/>
                  </a:lnTo>
                  <a:lnTo>
                    <a:pt x="330" y="313"/>
                  </a:lnTo>
                  <a:lnTo>
                    <a:pt x="328" y="313"/>
                  </a:lnTo>
                  <a:lnTo>
                    <a:pt x="328" y="315"/>
                  </a:lnTo>
                  <a:lnTo>
                    <a:pt x="328" y="315"/>
                  </a:lnTo>
                  <a:lnTo>
                    <a:pt x="328" y="318"/>
                  </a:lnTo>
                  <a:lnTo>
                    <a:pt x="326" y="315"/>
                  </a:lnTo>
                  <a:lnTo>
                    <a:pt x="326" y="315"/>
                  </a:lnTo>
                  <a:lnTo>
                    <a:pt x="326" y="315"/>
                  </a:lnTo>
                  <a:lnTo>
                    <a:pt x="324" y="315"/>
                  </a:lnTo>
                  <a:lnTo>
                    <a:pt x="324" y="313"/>
                  </a:lnTo>
                  <a:lnTo>
                    <a:pt x="320" y="313"/>
                  </a:lnTo>
                  <a:lnTo>
                    <a:pt x="318" y="313"/>
                  </a:lnTo>
                  <a:lnTo>
                    <a:pt x="318" y="311"/>
                  </a:lnTo>
                  <a:lnTo>
                    <a:pt x="316" y="311"/>
                  </a:lnTo>
                  <a:lnTo>
                    <a:pt x="314" y="311"/>
                  </a:lnTo>
                  <a:lnTo>
                    <a:pt x="316" y="311"/>
                  </a:lnTo>
                  <a:lnTo>
                    <a:pt x="316" y="309"/>
                  </a:lnTo>
                  <a:lnTo>
                    <a:pt x="316" y="309"/>
                  </a:lnTo>
                  <a:lnTo>
                    <a:pt x="316" y="309"/>
                  </a:lnTo>
                  <a:lnTo>
                    <a:pt x="316" y="309"/>
                  </a:lnTo>
                  <a:lnTo>
                    <a:pt x="318" y="307"/>
                  </a:lnTo>
                  <a:lnTo>
                    <a:pt x="318" y="307"/>
                  </a:lnTo>
                  <a:lnTo>
                    <a:pt x="318" y="307"/>
                  </a:lnTo>
                  <a:lnTo>
                    <a:pt x="318" y="307"/>
                  </a:lnTo>
                  <a:lnTo>
                    <a:pt x="318" y="305"/>
                  </a:lnTo>
                  <a:lnTo>
                    <a:pt x="316" y="305"/>
                  </a:lnTo>
                  <a:lnTo>
                    <a:pt x="316" y="305"/>
                  </a:lnTo>
                  <a:lnTo>
                    <a:pt x="316" y="305"/>
                  </a:lnTo>
                  <a:lnTo>
                    <a:pt x="316" y="303"/>
                  </a:lnTo>
                  <a:lnTo>
                    <a:pt x="316" y="303"/>
                  </a:lnTo>
                  <a:lnTo>
                    <a:pt x="316" y="303"/>
                  </a:lnTo>
                  <a:lnTo>
                    <a:pt x="316" y="301"/>
                  </a:lnTo>
                  <a:lnTo>
                    <a:pt x="316" y="301"/>
                  </a:lnTo>
                  <a:lnTo>
                    <a:pt x="318" y="301"/>
                  </a:lnTo>
                  <a:lnTo>
                    <a:pt x="318" y="301"/>
                  </a:lnTo>
                  <a:lnTo>
                    <a:pt x="318" y="301"/>
                  </a:lnTo>
                  <a:lnTo>
                    <a:pt x="318" y="301"/>
                  </a:lnTo>
                  <a:lnTo>
                    <a:pt x="318" y="301"/>
                  </a:lnTo>
                  <a:lnTo>
                    <a:pt x="318" y="301"/>
                  </a:lnTo>
                  <a:lnTo>
                    <a:pt x="318" y="303"/>
                  </a:lnTo>
                  <a:lnTo>
                    <a:pt x="320" y="303"/>
                  </a:lnTo>
                  <a:lnTo>
                    <a:pt x="320" y="305"/>
                  </a:lnTo>
                  <a:lnTo>
                    <a:pt x="320" y="305"/>
                  </a:lnTo>
                  <a:lnTo>
                    <a:pt x="322" y="305"/>
                  </a:lnTo>
                  <a:lnTo>
                    <a:pt x="324" y="307"/>
                  </a:lnTo>
                  <a:lnTo>
                    <a:pt x="324" y="305"/>
                  </a:lnTo>
                  <a:lnTo>
                    <a:pt x="326" y="305"/>
                  </a:lnTo>
                  <a:lnTo>
                    <a:pt x="326" y="305"/>
                  </a:lnTo>
                  <a:lnTo>
                    <a:pt x="326" y="303"/>
                  </a:lnTo>
                  <a:lnTo>
                    <a:pt x="326" y="303"/>
                  </a:lnTo>
                  <a:lnTo>
                    <a:pt x="328" y="303"/>
                  </a:lnTo>
                  <a:lnTo>
                    <a:pt x="328" y="301"/>
                  </a:lnTo>
                  <a:lnTo>
                    <a:pt x="328" y="299"/>
                  </a:lnTo>
                  <a:lnTo>
                    <a:pt x="328" y="299"/>
                  </a:lnTo>
                  <a:lnTo>
                    <a:pt x="328" y="299"/>
                  </a:lnTo>
                  <a:lnTo>
                    <a:pt x="328" y="297"/>
                  </a:lnTo>
                  <a:lnTo>
                    <a:pt x="328" y="297"/>
                  </a:lnTo>
                  <a:lnTo>
                    <a:pt x="330" y="297"/>
                  </a:lnTo>
                  <a:lnTo>
                    <a:pt x="330" y="297"/>
                  </a:lnTo>
                  <a:lnTo>
                    <a:pt x="333" y="297"/>
                  </a:lnTo>
                  <a:lnTo>
                    <a:pt x="333" y="295"/>
                  </a:lnTo>
                  <a:lnTo>
                    <a:pt x="333" y="295"/>
                  </a:lnTo>
                  <a:lnTo>
                    <a:pt x="335" y="295"/>
                  </a:lnTo>
                  <a:lnTo>
                    <a:pt x="335" y="292"/>
                  </a:lnTo>
                  <a:lnTo>
                    <a:pt x="337" y="295"/>
                  </a:lnTo>
                  <a:lnTo>
                    <a:pt x="337" y="295"/>
                  </a:lnTo>
                  <a:lnTo>
                    <a:pt x="339" y="295"/>
                  </a:lnTo>
                  <a:lnTo>
                    <a:pt x="339" y="297"/>
                  </a:lnTo>
                  <a:lnTo>
                    <a:pt x="341" y="297"/>
                  </a:lnTo>
                  <a:lnTo>
                    <a:pt x="341" y="297"/>
                  </a:lnTo>
                  <a:lnTo>
                    <a:pt x="341" y="297"/>
                  </a:lnTo>
                  <a:lnTo>
                    <a:pt x="343" y="297"/>
                  </a:lnTo>
                  <a:lnTo>
                    <a:pt x="341" y="297"/>
                  </a:lnTo>
                  <a:lnTo>
                    <a:pt x="343" y="299"/>
                  </a:lnTo>
                  <a:lnTo>
                    <a:pt x="343" y="299"/>
                  </a:lnTo>
                  <a:lnTo>
                    <a:pt x="345" y="299"/>
                  </a:lnTo>
                  <a:lnTo>
                    <a:pt x="345" y="299"/>
                  </a:lnTo>
                  <a:lnTo>
                    <a:pt x="343" y="301"/>
                  </a:lnTo>
                  <a:lnTo>
                    <a:pt x="343" y="301"/>
                  </a:lnTo>
                  <a:lnTo>
                    <a:pt x="343" y="301"/>
                  </a:lnTo>
                  <a:lnTo>
                    <a:pt x="343" y="301"/>
                  </a:lnTo>
                  <a:lnTo>
                    <a:pt x="343" y="303"/>
                  </a:lnTo>
                  <a:lnTo>
                    <a:pt x="345" y="303"/>
                  </a:lnTo>
                  <a:lnTo>
                    <a:pt x="345" y="303"/>
                  </a:lnTo>
                  <a:lnTo>
                    <a:pt x="345" y="301"/>
                  </a:lnTo>
                  <a:lnTo>
                    <a:pt x="347" y="301"/>
                  </a:lnTo>
                  <a:lnTo>
                    <a:pt x="347" y="301"/>
                  </a:lnTo>
                  <a:lnTo>
                    <a:pt x="347" y="301"/>
                  </a:lnTo>
                  <a:lnTo>
                    <a:pt x="349" y="301"/>
                  </a:lnTo>
                  <a:lnTo>
                    <a:pt x="351" y="301"/>
                  </a:lnTo>
                  <a:lnTo>
                    <a:pt x="351" y="301"/>
                  </a:lnTo>
                  <a:lnTo>
                    <a:pt x="353" y="303"/>
                  </a:lnTo>
                  <a:lnTo>
                    <a:pt x="355" y="303"/>
                  </a:lnTo>
                  <a:lnTo>
                    <a:pt x="358" y="303"/>
                  </a:lnTo>
                  <a:lnTo>
                    <a:pt x="358" y="303"/>
                  </a:lnTo>
                  <a:lnTo>
                    <a:pt x="358" y="303"/>
                  </a:lnTo>
                  <a:lnTo>
                    <a:pt x="360" y="303"/>
                  </a:lnTo>
                  <a:lnTo>
                    <a:pt x="362" y="305"/>
                  </a:lnTo>
                  <a:lnTo>
                    <a:pt x="362" y="305"/>
                  </a:lnTo>
                  <a:lnTo>
                    <a:pt x="362" y="305"/>
                  </a:lnTo>
                  <a:lnTo>
                    <a:pt x="364" y="305"/>
                  </a:lnTo>
                  <a:lnTo>
                    <a:pt x="364" y="303"/>
                  </a:lnTo>
                  <a:lnTo>
                    <a:pt x="364" y="303"/>
                  </a:lnTo>
                  <a:lnTo>
                    <a:pt x="366" y="303"/>
                  </a:lnTo>
                  <a:lnTo>
                    <a:pt x="366" y="301"/>
                  </a:lnTo>
                  <a:lnTo>
                    <a:pt x="366" y="299"/>
                  </a:lnTo>
                  <a:lnTo>
                    <a:pt x="366" y="299"/>
                  </a:lnTo>
                  <a:lnTo>
                    <a:pt x="366" y="299"/>
                  </a:lnTo>
                  <a:lnTo>
                    <a:pt x="366" y="297"/>
                  </a:lnTo>
                  <a:lnTo>
                    <a:pt x="366" y="295"/>
                  </a:lnTo>
                  <a:lnTo>
                    <a:pt x="366" y="295"/>
                  </a:lnTo>
                  <a:lnTo>
                    <a:pt x="366" y="292"/>
                  </a:lnTo>
                  <a:lnTo>
                    <a:pt x="368" y="292"/>
                  </a:lnTo>
                  <a:lnTo>
                    <a:pt x="368" y="292"/>
                  </a:lnTo>
                  <a:lnTo>
                    <a:pt x="368" y="292"/>
                  </a:lnTo>
                  <a:lnTo>
                    <a:pt x="370" y="292"/>
                  </a:lnTo>
                  <a:lnTo>
                    <a:pt x="370" y="292"/>
                  </a:lnTo>
                  <a:lnTo>
                    <a:pt x="370" y="292"/>
                  </a:lnTo>
                  <a:lnTo>
                    <a:pt x="370" y="292"/>
                  </a:lnTo>
                  <a:lnTo>
                    <a:pt x="370" y="290"/>
                  </a:lnTo>
                  <a:lnTo>
                    <a:pt x="370" y="290"/>
                  </a:lnTo>
                  <a:lnTo>
                    <a:pt x="370" y="290"/>
                  </a:lnTo>
                  <a:lnTo>
                    <a:pt x="370" y="288"/>
                  </a:lnTo>
                  <a:lnTo>
                    <a:pt x="370" y="288"/>
                  </a:lnTo>
                  <a:lnTo>
                    <a:pt x="370" y="288"/>
                  </a:lnTo>
                  <a:lnTo>
                    <a:pt x="370" y="286"/>
                  </a:lnTo>
                  <a:lnTo>
                    <a:pt x="370" y="286"/>
                  </a:lnTo>
                  <a:lnTo>
                    <a:pt x="372" y="286"/>
                  </a:lnTo>
                  <a:lnTo>
                    <a:pt x="372" y="286"/>
                  </a:lnTo>
                  <a:lnTo>
                    <a:pt x="374" y="286"/>
                  </a:lnTo>
                  <a:lnTo>
                    <a:pt x="374" y="288"/>
                  </a:lnTo>
                  <a:lnTo>
                    <a:pt x="374" y="288"/>
                  </a:lnTo>
                  <a:lnTo>
                    <a:pt x="376" y="288"/>
                  </a:lnTo>
                  <a:lnTo>
                    <a:pt x="378" y="288"/>
                  </a:lnTo>
                  <a:lnTo>
                    <a:pt x="378" y="288"/>
                  </a:lnTo>
                  <a:lnTo>
                    <a:pt x="378" y="288"/>
                  </a:lnTo>
                  <a:lnTo>
                    <a:pt x="381" y="288"/>
                  </a:lnTo>
                  <a:lnTo>
                    <a:pt x="383" y="288"/>
                  </a:lnTo>
                  <a:lnTo>
                    <a:pt x="383" y="288"/>
                  </a:lnTo>
                  <a:lnTo>
                    <a:pt x="383" y="286"/>
                  </a:lnTo>
                  <a:lnTo>
                    <a:pt x="383" y="286"/>
                  </a:lnTo>
                  <a:lnTo>
                    <a:pt x="385" y="286"/>
                  </a:lnTo>
                  <a:lnTo>
                    <a:pt x="385" y="286"/>
                  </a:lnTo>
                  <a:lnTo>
                    <a:pt x="385" y="286"/>
                  </a:lnTo>
                  <a:lnTo>
                    <a:pt x="387" y="286"/>
                  </a:lnTo>
                  <a:lnTo>
                    <a:pt x="389" y="286"/>
                  </a:lnTo>
                  <a:lnTo>
                    <a:pt x="391" y="284"/>
                  </a:lnTo>
                  <a:lnTo>
                    <a:pt x="395" y="284"/>
                  </a:lnTo>
                  <a:lnTo>
                    <a:pt x="395" y="284"/>
                  </a:lnTo>
                  <a:lnTo>
                    <a:pt x="397" y="282"/>
                  </a:lnTo>
                  <a:lnTo>
                    <a:pt x="397" y="282"/>
                  </a:lnTo>
                  <a:lnTo>
                    <a:pt x="397" y="280"/>
                  </a:lnTo>
                  <a:lnTo>
                    <a:pt x="397" y="280"/>
                  </a:lnTo>
                  <a:lnTo>
                    <a:pt x="397" y="276"/>
                  </a:lnTo>
                  <a:lnTo>
                    <a:pt x="397" y="276"/>
                  </a:lnTo>
                  <a:lnTo>
                    <a:pt x="397" y="276"/>
                  </a:lnTo>
                  <a:lnTo>
                    <a:pt x="397" y="274"/>
                  </a:lnTo>
                  <a:lnTo>
                    <a:pt x="399" y="274"/>
                  </a:lnTo>
                  <a:lnTo>
                    <a:pt x="401" y="274"/>
                  </a:lnTo>
                  <a:lnTo>
                    <a:pt x="404" y="274"/>
                  </a:lnTo>
                  <a:lnTo>
                    <a:pt x="406" y="274"/>
                  </a:lnTo>
                  <a:lnTo>
                    <a:pt x="406" y="274"/>
                  </a:lnTo>
                  <a:lnTo>
                    <a:pt x="406" y="274"/>
                  </a:lnTo>
                  <a:lnTo>
                    <a:pt x="408" y="274"/>
                  </a:lnTo>
                  <a:lnTo>
                    <a:pt x="410" y="272"/>
                  </a:lnTo>
                  <a:lnTo>
                    <a:pt x="410" y="272"/>
                  </a:lnTo>
                  <a:lnTo>
                    <a:pt x="410" y="270"/>
                  </a:lnTo>
                  <a:lnTo>
                    <a:pt x="412" y="267"/>
                  </a:lnTo>
                  <a:lnTo>
                    <a:pt x="412" y="267"/>
                  </a:lnTo>
                  <a:lnTo>
                    <a:pt x="412" y="267"/>
                  </a:lnTo>
                  <a:lnTo>
                    <a:pt x="414" y="267"/>
                  </a:lnTo>
                  <a:lnTo>
                    <a:pt x="414" y="267"/>
                  </a:lnTo>
                  <a:lnTo>
                    <a:pt x="414" y="267"/>
                  </a:lnTo>
                  <a:lnTo>
                    <a:pt x="414" y="267"/>
                  </a:lnTo>
                  <a:lnTo>
                    <a:pt x="414" y="270"/>
                  </a:lnTo>
                  <a:lnTo>
                    <a:pt x="416" y="270"/>
                  </a:lnTo>
                  <a:lnTo>
                    <a:pt x="418" y="270"/>
                  </a:lnTo>
                  <a:lnTo>
                    <a:pt x="418" y="270"/>
                  </a:lnTo>
                  <a:lnTo>
                    <a:pt x="418" y="270"/>
                  </a:lnTo>
                  <a:lnTo>
                    <a:pt x="420" y="270"/>
                  </a:lnTo>
                  <a:lnTo>
                    <a:pt x="422" y="270"/>
                  </a:lnTo>
                  <a:lnTo>
                    <a:pt x="422" y="270"/>
                  </a:lnTo>
                  <a:lnTo>
                    <a:pt x="422" y="270"/>
                  </a:lnTo>
                  <a:lnTo>
                    <a:pt x="424" y="267"/>
                  </a:lnTo>
                  <a:lnTo>
                    <a:pt x="424" y="267"/>
                  </a:lnTo>
                  <a:lnTo>
                    <a:pt x="424" y="267"/>
                  </a:lnTo>
                  <a:lnTo>
                    <a:pt x="424" y="265"/>
                  </a:lnTo>
                  <a:lnTo>
                    <a:pt x="427" y="265"/>
                  </a:lnTo>
                  <a:lnTo>
                    <a:pt x="427" y="263"/>
                  </a:lnTo>
                  <a:lnTo>
                    <a:pt x="429" y="263"/>
                  </a:lnTo>
                  <a:lnTo>
                    <a:pt x="429" y="261"/>
                  </a:lnTo>
                  <a:lnTo>
                    <a:pt x="431" y="259"/>
                  </a:lnTo>
                  <a:lnTo>
                    <a:pt x="431" y="259"/>
                  </a:lnTo>
                  <a:lnTo>
                    <a:pt x="429" y="259"/>
                  </a:lnTo>
                  <a:lnTo>
                    <a:pt x="429" y="257"/>
                  </a:lnTo>
                  <a:lnTo>
                    <a:pt x="431" y="257"/>
                  </a:lnTo>
                  <a:lnTo>
                    <a:pt x="431" y="255"/>
                  </a:lnTo>
                  <a:lnTo>
                    <a:pt x="431" y="255"/>
                  </a:lnTo>
                  <a:lnTo>
                    <a:pt x="431" y="251"/>
                  </a:lnTo>
                  <a:lnTo>
                    <a:pt x="431" y="251"/>
                  </a:lnTo>
                  <a:lnTo>
                    <a:pt x="431" y="251"/>
                  </a:lnTo>
                  <a:lnTo>
                    <a:pt x="431" y="249"/>
                  </a:lnTo>
                  <a:lnTo>
                    <a:pt x="433" y="249"/>
                  </a:lnTo>
                  <a:lnTo>
                    <a:pt x="433" y="249"/>
                  </a:lnTo>
                  <a:lnTo>
                    <a:pt x="433" y="247"/>
                  </a:lnTo>
                  <a:lnTo>
                    <a:pt x="433" y="247"/>
                  </a:lnTo>
                  <a:lnTo>
                    <a:pt x="431" y="247"/>
                  </a:lnTo>
                  <a:lnTo>
                    <a:pt x="431" y="247"/>
                  </a:lnTo>
                  <a:lnTo>
                    <a:pt x="431" y="244"/>
                  </a:lnTo>
                  <a:lnTo>
                    <a:pt x="431" y="244"/>
                  </a:lnTo>
                  <a:lnTo>
                    <a:pt x="431" y="244"/>
                  </a:lnTo>
                  <a:lnTo>
                    <a:pt x="431" y="244"/>
                  </a:lnTo>
                  <a:lnTo>
                    <a:pt x="433" y="242"/>
                  </a:lnTo>
                  <a:lnTo>
                    <a:pt x="433" y="240"/>
                  </a:lnTo>
                  <a:lnTo>
                    <a:pt x="435" y="240"/>
                  </a:lnTo>
                  <a:lnTo>
                    <a:pt x="435" y="238"/>
                  </a:lnTo>
                  <a:lnTo>
                    <a:pt x="435" y="238"/>
                  </a:lnTo>
                  <a:lnTo>
                    <a:pt x="437" y="236"/>
                  </a:lnTo>
                  <a:lnTo>
                    <a:pt x="437" y="236"/>
                  </a:lnTo>
                  <a:lnTo>
                    <a:pt x="437" y="236"/>
                  </a:lnTo>
                  <a:lnTo>
                    <a:pt x="437" y="234"/>
                  </a:lnTo>
                  <a:lnTo>
                    <a:pt x="437" y="232"/>
                  </a:lnTo>
                  <a:lnTo>
                    <a:pt x="437" y="232"/>
                  </a:lnTo>
                  <a:lnTo>
                    <a:pt x="437" y="232"/>
                  </a:lnTo>
                  <a:lnTo>
                    <a:pt x="439" y="230"/>
                  </a:lnTo>
                  <a:lnTo>
                    <a:pt x="441" y="230"/>
                  </a:lnTo>
                  <a:lnTo>
                    <a:pt x="441" y="230"/>
                  </a:lnTo>
                  <a:lnTo>
                    <a:pt x="441" y="228"/>
                  </a:lnTo>
                  <a:lnTo>
                    <a:pt x="443" y="228"/>
                  </a:lnTo>
                  <a:lnTo>
                    <a:pt x="445" y="228"/>
                  </a:lnTo>
                  <a:lnTo>
                    <a:pt x="445" y="228"/>
                  </a:lnTo>
                  <a:lnTo>
                    <a:pt x="447" y="228"/>
                  </a:lnTo>
                  <a:lnTo>
                    <a:pt x="449" y="226"/>
                  </a:lnTo>
                  <a:lnTo>
                    <a:pt x="449" y="226"/>
                  </a:lnTo>
                  <a:lnTo>
                    <a:pt x="449" y="226"/>
                  </a:lnTo>
                  <a:lnTo>
                    <a:pt x="452" y="224"/>
                  </a:lnTo>
                  <a:lnTo>
                    <a:pt x="452" y="224"/>
                  </a:lnTo>
                  <a:lnTo>
                    <a:pt x="454" y="221"/>
                  </a:lnTo>
                  <a:lnTo>
                    <a:pt x="454" y="221"/>
                  </a:lnTo>
                  <a:lnTo>
                    <a:pt x="454" y="221"/>
                  </a:lnTo>
                  <a:lnTo>
                    <a:pt x="456" y="221"/>
                  </a:lnTo>
                  <a:lnTo>
                    <a:pt x="458" y="219"/>
                  </a:lnTo>
                  <a:lnTo>
                    <a:pt x="458" y="219"/>
                  </a:lnTo>
                  <a:lnTo>
                    <a:pt x="460" y="219"/>
                  </a:lnTo>
                  <a:lnTo>
                    <a:pt x="460" y="219"/>
                  </a:lnTo>
                  <a:lnTo>
                    <a:pt x="460" y="21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0" name="Freeform 39"/>
            <p:cNvSpPr>
              <a:spLocks noEditPoints="1"/>
            </p:cNvSpPr>
            <p:nvPr/>
          </p:nvSpPr>
          <p:spPr bwMode="auto">
            <a:xfrm>
              <a:off x="4567" y="3127"/>
              <a:ext cx="418" cy="564"/>
            </a:xfrm>
            <a:custGeom>
              <a:avLst/>
              <a:gdLst>
                <a:gd name="T0" fmla="*/ 409 w 418"/>
                <a:gd name="T1" fmla="*/ 11 h 564"/>
                <a:gd name="T2" fmla="*/ 393 w 418"/>
                <a:gd name="T3" fmla="*/ 7 h 564"/>
                <a:gd name="T4" fmla="*/ 388 w 418"/>
                <a:gd name="T5" fmla="*/ 5 h 564"/>
                <a:gd name="T6" fmla="*/ 363 w 418"/>
                <a:gd name="T7" fmla="*/ 26 h 564"/>
                <a:gd name="T8" fmla="*/ 359 w 418"/>
                <a:gd name="T9" fmla="*/ 34 h 564"/>
                <a:gd name="T10" fmla="*/ 338 w 418"/>
                <a:gd name="T11" fmla="*/ 26 h 564"/>
                <a:gd name="T12" fmla="*/ 324 w 418"/>
                <a:gd name="T13" fmla="*/ 34 h 564"/>
                <a:gd name="T14" fmla="*/ 299 w 418"/>
                <a:gd name="T15" fmla="*/ 53 h 564"/>
                <a:gd name="T16" fmla="*/ 278 w 418"/>
                <a:gd name="T17" fmla="*/ 49 h 564"/>
                <a:gd name="T18" fmla="*/ 259 w 418"/>
                <a:gd name="T19" fmla="*/ 51 h 564"/>
                <a:gd name="T20" fmla="*/ 242 w 418"/>
                <a:gd name="T21" fmla="*/ 74 h 564"/>
                <a:gd name="T22" fmla="*/ 223 w 418"/>
                <a:gd name="T23" fmla="*/ 94 h 564"/>
                <a:gd name="T24" fmla="*/ 182 w 418"/>
                <a:gd name="T25" fmla="*/ 76 h 564"/>
                <a:gd name="T26" fmla="*/ 157 w 418"/>
                <a:gd name="T27" fmla="*/ 82 h 564"/>
                <a:gd name="T28" fmla="*/ 140 w 418"/>
                <a:gd name="T29" fmla="*/ 90 h 564"/>
                <a:gd name="T30" fmla="*/ 142 w 418"/>
                <a:gd name="T31" fmla="*/ 111 h 564"/>
                <a:gd name="T32" fmla="*/ 127 w 418"/>
                <a:gd name="T33" fmla="*/ 138 h 564"/>
                <a:gd name="T34" fmla="*/ 155 w 418"/>
                <a:gd name="T35" fmla="*/ 153 h 564"/>
                <a:gd name="T36" fmla="*/ 123 w 418"/>
                <a:gd name="T37" fmla="*/ 180 h 564"/>
                <a:gd name="T38" fmla="*/ 92 w 418"/>
                <a:gd name="T39" fmla="*/ 182 h 564"/>
                <a:gd name="T40" fmla="*/ 63 w 418"/>
                <a:gd name="T41" fmla="*/ 191 h 564"/>
                <a:gd name="T42" fmla="*/ 27 w 418"/>
                <a:gd name="T43" fmla="*/ 191 h 564"/>
                <a:gd name="T44" fmla="*/ 15 w 418"/>
                <a:gd name="T45" fmla="*/ 201 h 564"/>
                <a:gd name="T46" fmla="*/ 2 w 418"/>
                <a:gd name="T47" fmla="*/ 211 h 564"/>
                <a:gd name="T48" fmla="*/ 33 w 418"/>
                <a:gd name="T49" fmla="*/ 230 h 564"/>
                <a:gd name="T50" fmla="*/ 35 w 418"/>
                <a:gd name="T51" fmla="*/ 243 h 564"/>
                <a:gd name="T52" fmla="*/ 50 w 418"/>
                <a:gd name="T53" fmla="*/ 251 h 564"/>
                <a:gd name="T54" fmla="*/ 46 w 418"/>
                <a:gd name="T55" fmla="*/ 262 h 564"/>
                <a:gd name="T56" fmla="*/ 65 w 418"/>
                <a:gd name="T57" fmla="*/ 284 h 564"/>
                <a:gd name="T58" fmla="*/ 60 w 418"/>
                <a:gd name="T59" fmla="*/ 310 h 564"/>
                <a:gd name="T60" fmla="*/ 67 w 418"/>
                <a:gd name="T61" fmla="*/ 339 h 564"/>
                <a:gd name="T62" fmla="*/ 100 w 418"/>
                <a:gd name="T63" fmla="*/ 333 h 564"/>
                <a:gd name="T64" fmla="*/ 104 w 418"/>
                <a:gd name="T65" fmla="*/ 370 h 564"/>
                <a:gd name="T66" fmla="*/ 100 w 418"/>
                <a:gd name="T67" fmla="*/ 410 h 564"/>
                <a:gd name="T68" fmla="*/ 119 w 418"/>
                <a:gd name="T69" fmla="*/ 420 h 564"/>
                <a:gd name="T70" fmla="*/ 102 w 418"/>
                <a:gd name="T71" fmla="*/ 483 h 564"/>
                <a:gd name="T72" fmla="*/ 100 w 418"/>
                <a:gd name="T73" fmla="*/ 510 h 564"/>
                <a:gd name="T74" fmla="*/ 100 w 418"/>
                <a:gd name="T75" fmla="*/ 525 h 564"/>
                <a:gd name="T76" fmla="*/ 92 w 418"/>
                <a:gd name="T77" fmla="*/ 541 h 564"/>
                <a:gd name="T78" fmla="*/ 144 w 418"/>
                <a:gd name="T79" fmla="*/ 556 h 564"/>
                <a:gd name="T80" fmla="*/ 194 w 418"/>
                <a:gd name="T81" fmla="*/ 504 h 564"/>
                <a:gd name="T82" fmla="*/ 198 w 418"/>
                <a:gd name="T83" fmla="*/ 483 h 564"/>
                <a:gd name="T84" fmla="*/ 259 w 418"/>
                <a:gd name="T85" fmla="*/ 447 h 564"/>
                <a:gd name="T86" fmla="*/ 299 w 418"/>
                <a:gd name="T87" fmla="*/ 441 h 564"/>
                <a:gd name="T88" fmla="*/ 315 w 418"/>
                <a:gd name="T89" fmla="*/ 441 h 564"/>
                <a:gd name="T90" fmla="*/ 274 w 418"/>
                <a:gd name="T91" fmla="*/ 412 h 564"/>
                <a:gd name="T92" fmla="*/ 301 w 418"/>
                <a:gd name="T93" fmla="*/ 370 h 564"/>
                <a:gd name="T94" fmla="*/ 320 w 418"/>
                <a:gd name="T95" fmla="*/ 335 h 564"/>
                <a:gd name="T96" fmla="*/ 336 w 418"/>
                <a:gd name="T97" fmla="*/ 337 h 564"/>
                <a:gd name="T98" fmla="*/ 345 w 418"/>
                <a:gd name="T99" fmla="*/ 335 h 564"/>
                <a:gd name="T100" fmla="*/ 363 w 418"/>
                <a:gd name="T101" fmla="*/ 282 h 564"/>
                <a:gd name="T102" fmla="*/ 357 w 418"/>
                <a:gd name="T103" fmla="*/ 276 h 564"/>
                <a:gd name="T104" fmla="*/ 357 w 418"/>
                <a:gd name="T105" fmla="*/ 270 h 564"/>
                <a:gd name="T106" fmla="*/ 368 w 418"/>
                <a:gd name="T107" fmla="*/ 247 h 564"/>
                <a:gd name="T108" fmla="*/ 359 w 418"/>
                <a:gd name="T109" fmla="*/ 224 h 564"/>
                <a:gd name="T110" fmla="*/ 357 w 418"/>
                <a:gd name="T111" fmla="*/ 203 h 564"/>
                <a:gd name="T112" fmla="*/ 353 w 418"/>
                <a:gd name="T113" fmla="*/ 176 h 564"/>
                <a:gd name="T114" fmla="*/ 351 w 418"/>
                <a:gd name="T115" fmla="*/ 165 h 564"/>
                <a:gd name="T116" fmla="*/ 359 w 418"/>
                <a:gd name="T117" fmla="*/ 163 h 564"/>
                <a:gd name="T118" fmla="*/ 368 w 418"/>
                <a:gd name="T119" fmla="*/ 165 h 564"/>
                <a:gd name="T120" fmla="*/ 388 w 418"/>
                <a:gd name="T121" fmla="*/ 126 h 564"/>
                <a:gd name="T122" fmla="*/ 409 w 418"/>
                <a:gd name="T123" fmla="*/ 74 h 564"/>
                <a:gd name="T124" fmla="*/ 416 w 418"/>
                <a:gd name="T125" fmla="*/ 32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 h="564">
                  <a:moveTo>
                    <a:pt x="414" y="11"/>
                  </a:moveTo>
                  <a:lnTo>
                    <a:pt x="414" y="11"/>
                  </a:lnTo>
                  <a:lnTo>
                    <a:pt x="414" y="7"/>
                  </a:lnTo>
                  <a:lnTo>
                    <a:pt x="411" y="3"/>
                  </a:lnTo>
                  <a:lnTo>
                    <a:pt x="411" y="3"/>
                  </a:lnTo>
                  <a:lnTo>
                    <a:pt x="411" y="5"/>
                  </a:lnTo>
                  <a:lnTo>
                    <a:pt x="411" y="5"/>
                  </a:lnTo>
                  <a:lnTo>
                    <a:pt x="411" y="5"/>
                  </a:lnTo>
                  <a:lnTo>
                    <a:pt x="414" y="11"/>
                  </a:lnTo>
                  <a:close/>
                  <a:moveTo>
                    <a:pt x="418" y="17"/>
                  </a:moveTo>
                  <a:lnTo>
                    <a:pt x="416" y="15"/>
                  </a:lnTo>
                  <a:lnTo>
                    <a:pt x="416" y="13"/>
                  </a:lnTo>
                  <a:lnTo>
                    <a:pt x="414" y="13"/>
                  </a:lnTo>
                  <a:lnTo>
                    <a:pt x="414" y="13"/>
                  </a:lnTo>
                  <a:lnTo>
                    <a:pt x="414" y="15"/>
                  </a:lnTo>
                  <a:lnTo>
                    <a:pt x="411" y="13"/>
                  </a:lnTo>
                  <a:lnTo>
                    <a:pt x="409" y="11"/>
                  </a:lnTo>
                  <a:lnTo>
                    <a:pt x="409" y="11"/>
                  </a:lnTo>
                  <a:lnTo>
                    <a:pt x="409" y="9"/>
                  </a:lnTo>
                  <a:lnTo>
                    <a:pt x="409" y="9"/>
                  </a:lnTo>
                  <a:lnTo>
                    <a:pt x="409" y="9"/>
                  </a:lnTo>
                  <a:lnTo>
                    <a:pt x="409" y="9"/>
                  </a:lnTo>
                  <a:lnTo>
                    <a:pt x="409" y="9"/>
                  </a:lnTo>
                  <a:lnTo>
                    <a:pt x="409" y="9"/>
                  </a:lnTo>
                  <a:lnTo>
                    <a:pt x="405" y="11"/>
                  </a:lnTo>
                  <a:lnTo>
                    <a:pt x="403" y="11"/>
                  </a:lnTo>
                  <a:lnTo>
                    <a:pt x="397" y="9"/>
                  </a:lnTo>
                  <a:lnTo>
                    <a:pt x="397" y="9"/>
                  </a:lnTo>
                  <a:lnTo>
                    <a:pt x="395" y="9"/>
                  </a:lnTo>
                  <a:lnTo>
                    <a:pt x="393" y="9"/>
                  </a:lnTo>
                  <a:lnTo>
                    <a:pt x="393" y="9"/>
                  </a:lnTo>
                  <a:lnTo>
                    <a:pt x="393" y="9"/>
                  </a:lnTo>
                  <a:lnTo>
                    <a:pt x="393" y="7"/>
                  </a:lnTo>
                  <a:lnTo>
                    <a:pt x="393" y="7"/>
                  </a:lnTo>
                  <a:lnTo>
                    <a:pt x="393" y="7"/>
                  </a:lnTo>
                  <a:lnTo>
                    <a:pt x="393" y="7"/>
                  </a:lnTo>
                  <a:lnTo>
                    <a:pt x="393" y="5"/>
                  </a:lnTo>
                  <a:lnTo>
                    <a:pt x="393" y="5"/>
                  </a:lnTo>
                  <a:lnTo>
                    <a:pt x="393" y="5"/>
                  </a:lnTo>
                  <a:lnTo>
                    <a:pt x="391" y="5"/>
                  </a:lnTo>
                  <a:lnTo>
                    <a:pt x="388" y="3"/>
                  </a:lnTo>
                  <a:lnTo>
                    <a:pt x="386" y="3"/>
                  </a:lnTo>
                  <a:lnTo>
                    <a:pt x="386" y="0"/>
                  </a:lnTo>
                  <a:lnTo>
                    <a:pt x="386" y="3"/>
                  </a:lnTo>
                  <a:lnTo>
                    <a:pt x="386" y="3"/>
                  </a:lnTo>
                  <a:lnTo>
                    <a:pt x="384" y="3"/>
                  </a:lnTo>
                  <a:lnTo>
                    <a:pt x="386" y="3"/>
                  </a:lnTo>
                  <a:lnTo>
                    <a:pt x="386" y="5"/>
                  </a:lnTo>
                  <a:lnTo>
                    <a:pt x="386" y="5"/>
                  </a:lnTo>
                  <a:lnTo>
                    <a:pt x="386" y="5"/>
                  </a:lnTo>
                  <a:lnTo>
                    <a:pt x="388" y="5"/>
                  </a:lnTo>
                  <a:lnTo>
                    <a:pt x="388" y="7"/>
                  </a:lnTo>
                  <a:lnTo>
                    <a:pt x="388" y="7"/>
                  </a:lnTo>
                  <a:lnTo>
                    <a:pt x="386" y="7"/>
                  </a:lnTo>
                  <a:lnTo>
                    <a:pt x="386" y="9"/>
                  </a:lnTo>
                  <a:lnTo>
                    <a:pt x="384" y="9"/>
                  </a:lnTo>
                  <a:lnTo>
                    <a:pt x="382" y="9"/>
                  </a:lnTo>
                  <a:lnTo>
                    <a:pt x="380" y="11"/>
                  </a:lnTo>
                  <a:lnTo>
                    <a:pt x="380" y="13"/>
                  </a:lnTo>
                  <a:lnTo>
                    <a:pt x="378" y="13"/>
                  </a:lnTo>
                  <a:lnTo>
                    <a:pt x="378" y="15"/>
                  </a:lnTo>
                  <a:lnTo>
                    <a:pt x="378" y="15"/>
                  </a:lnTo>
                  <a:lnTo>
                    <a:pt x="378" y="15"/>
                  </a:lnTo>
                  <a:lnTo>
                    <a:pt x="378" y="17"/>
                  </a:lnTo>
                  <a:lnTo>
                    <a:pt x="378" y="17"/>
                  </a:lnTo>
                  <a:lnTo>
                    <a:pt x="378" y="19"/>
                  </a:lnTo>
                  <a:lnTo>
                    <a:pt x="370" y="23"/>
                  </a:lnTo>
                  <a:lnTo>
                    <a:pt x="363" y="26"/>
                  </a:lnTo>
                  <a:lnTo>
                    <a:pt x="361" y="28"/>
                  </a:lnTo>
                  <a:lnTo>
                    <a:pt x="361" y="28"/>
                  </a:lnTo>
                  <a:lnTo>
                    <a:pt x="359" y="26"/>
                  </a:lnTo>
                  <a:lnTo>
                    <a:pt x="359" y="26"/>
                  </a:lnTo>
                  <a:lnTo>
                    <a:pt x="357" y="28"/>
                  </a:lnTo>
                  <a:lnTo>
                    <a:pt x="357" y="28"/>
                  </a:lnTo>
                  <a:lnTo>
                    <a:pt x="357" y="28"/>
                  </a:lnTo>
                  <a:lnTo>
                    <a:pt x="357" y="30"/>
                  </a:lnTo>
                  <a:lnTo>
                    <a:pt x="357" y="30"/>
                  </a:lnTo>
                  <a:lnTo>
                    <a:pt x="359" y="30"/>
                  </a:lnTo>
                  <a:lnTo>
                    <a:pt x="359" y="30"/>
                  </a:lnTo>
                  <a:lnTo>
                    <a:pt x="359" y="32"/>
                  </a:lnTo>
                  <a:lnTo>
                    <a:pt x="361" y="32"/>
                  </a:lnTo>
                  <a:lnTo>
                    <a:pt x="361" y="32"/>
                  </a:lnTo>
                  <a:lnTo>
                    <a:pt x="361" y="32"/>
                  </a:lnTo>
                  <a:lnTo>
                    <a:pt x="361" y="34"/>
                  </a:lnTo>
                  <a:lnTo>
                    <a:pt x="359" y="34"/>
                  </a:lnTo>
                  <a:lnTo>
                    <a:pt x="359" y="34"/>
                  </a:lnTo>
                  <a:lnTo>
                    <a:pt x="357" y="34"/>
                  </a:lnTo>
                  <a:lnTo>
                    <a:pt x="355" y="34"/>
                  </a:lnTo>
                  <a:lnTo>
                    <a:pt x="355" y="34"/>
                  </a:lnTo>
                  <a:lnTo>
                    <a:pt x="351" y="32"/>
                  </a:lnTo>
                  <a:lnTo>
                    <a:pt x="351" y="32"/>
                  </a:lnTo>
                  <a:lnTo>
                    <a:pt x="351" y="32"/>
                  </a:lnTo>
                  <a:lnTo>
                    <a:pt x="351" y="30"/>
                  </a:lnTo>
                  <a:lnTo>
                    <a:pt x="351" y="30"/>
                  </a:lnTo>
                  <a:lnTo>
                    <a:pt x="351" y="28"/>
                  </a:lnTo>
                  <a:lnTo>
                    <a:pt x="351" y="28"/>
                  </a:lnTo>
                  <a:lnTo>
                    <a:pt x="349" y="28"/>
                  </a:lnTo>
                  <a:lnTo>
                    <a:pt x="343" y="28"/>
                  </a:lnTo>
                  <a:lnTo>
                    <a:pt x="340" y="28"/>
                  </a:lnTo>
                  <a:lnTo>
                    <a:pt x="338" y="28"/>
                  </a:lnTo>
                  <a:lnTo>
                    <a:pt x="338" y="28"/>
                  </a:lnTo>
                  <a:lnTo>
                    <a:pt x="338" y="26"/>
                  </a:lnTo>
                  <a:lnTo>
                    <a:pt x="336" y="23"/>
                  </a:lnTo>
                  <a:lnTo>
                    <a:pt x="334" y="23"/>
                  </a:lnTo>
                  <a:lnTo>
                    <a:pt x="334" y="21"/>
                  </a:lnTo>
                  <a:lnTo>
                    <a:pt x="332" y="21"/>
                  </a:lnTo>
                  <a:lnTo>
                    <a:pt x="330" y="21"/>
                  </a:lnTo>
                  <a:lnTo>
                    <a:pt x="328" y="21"/>
                  </a:lnTo>
                  <a:lnTo>
                    <a:pt x="326" y="23"/>
                  </a:lnTo>
                  <a:lnTo>
                    <a:pt x="326" y="23"/>
                  </a:lnTo>
                  <a:lnTo>
                    <a:pt x="326" y="23"/>
                  </a:lnTo>
                  <a:lnTo>
                    <a:pt x="326" y="26"/>
                  </a:lnTo>
                  <a:lnTo>
                    <a:pt x="326" y="26"/>
                  </a:lnTo>
                  <a:lnTo>
                    <a:pt x="326" y="28"/>
                  </a:lnTo>
                  <a:lnTo>
                    <a:pt x="324" y="30"/>
                  </a:lnTo>
                  <a:lnTo>
                    <a:pt x="324" y="30"/>
                  </a:lnTo>
                  <a:lnTo>
                    <a:pt x="324" y="32"/>
                  </a:lnTo>
                  <a:lnTo>
                    <a:pt x="324" y="32"/>
                  </a:lnTo>
                  <a:lnTo>
                    <a:pt x="324" y="34"/>
                  </a:lnTo>
                  <a:lnTo>
                    <a:pt x="324" y="34"/>
                  </a:lnTo>
                  <a:lnTo>
                    <a:pt x="320" y="36"/>
                  </a:lnTo>
                  <a:lnTo>
                    <a:pt x="320" y="36"/>
                  </a:lnTo>
                  <a:lnTo>
                    <a:pt x="320" y="38"/>
                  </a:lnTo>
                  <a:lnTo>
                    <a:pt x="317" y="40"/>
                  </a:lnTo>
                  <a:lnTo>
                    <a:pt x="315" y="42"/>
                  </a:lnTo>
                  <a:lnTo>
                    <a:pt x="313" y="44"/>
                  </a:lnTo>
                  <a:lnTo>
                    <a:pt x="311" y="44"/>
                  </a:lnTo>
                  <a:lnTo>
                    <a:pt x="311" y="44"/>
                  </a:lnTo>
                  <a:lnTo>
                    <a:pt x="311" y="42"/>
                  </a:lnTo>
                  <a:lnTo>
                    <a:pt x="309" y="42"/>
                  </a:lnTo>
                  <a:lnTo>
                    <a:pt x="307" y="42"/>
                  </a:lnTo>
                  <a:lnTo>
                    <a:pt x="307" y="42"/>
                  </a:lnTo>
                  <a:lnTo>
                    <a:pt x="305" y="42"/>
                  </a:lnTo>
                  <a:lnTo>
                    <a:pt x="303" y="49"/>
                  </a:lnTo>
                  <a:lnTo>
                    <a:pt x="299" y="51"/>
                  </a:lnTo>
                  <a:lnTo>
                    <a:pt x="299" y="53"/>
                  </a:lnTo>
                  <a:lnTo>
                    <a:pt x="297" y="53"/>
                  </a:lnTo>
                  <a:lnTo>
                    <a:pt x="297" y="53"/>
                  </a:lnTo>
                  <a:lnTo>
                    <a:pt x="292" y="53"/>
                  </a:lnTo>
                  <a:lnTo>
                    <a:pt x="290" y="53"/>
                  </a:lnTo>
                  <a:lnTo>
                    <a:pt x="288" y="53"/>
                  </a:lnTo>
                  <a:lnTo>
                    <a:pt x="288" y="53"/>
                  </a:lnTo>
                  <a:lnTo>
                    <a:pt x="286" y="53"/>
                  </a:lnTo>
                  <a:lnTo>
                    <a:pt x="286" y="53"/>
                  </a:lnTo>
                  <a:lnTo>
                    <a:pt x="284" y="53"/>
                  </a:lnTo>
                  <a:lnTo>
                    <a:pt x="282" y="51"/>
                  </a:lnTo>
                  <a:lnTo>
                    <a:pt x="282" y="51"/>
                  </a:lnTo>
                  <a:lnTo>
                    <a:pt x="282" y="49"/>
                  </a:lnTo>
                  <a:lnTo>
                    <a:pt x="282" y="49"/>
                  </a:lnTo>
                  <a:lnTo>
                    <a:pt x="282" y="49"/>
                  </a:lnTo>
                  <a:lnTo>
                    <a:pt x="280" y="49"/>
                  </a:lnTo>
                  <a:lnTo>
                    <a:pt x="280" y="49"/>
                  </a:lnTo>
                  <a:lnTo>
                    <a:pt x="278" y="49"/>
                  </a:lnTo>
                  <a:lnTo>
                    <a:pt x="276" y="46"/>
                  </a:lnTo>
                  <a:lnTo>
                    <a:pt x="276" y="49"/>
                  </a:lnTo>
                  <a:lnTo>
                    <a:pt x="274" y="49"/>
                  </a:lnTo>
                  <a:lnTo>
                    <a:pt x="274" y="51"/>
                  </a:lnTo>
                  <a:lnTo>
                    <a:pt x="274" y="51"/>
                  </a:lnTo>
                  <a:lnTo>
                    <a:pt x="274" y="51"/>
                  </a:lnTo>
                  <a:lnTo>
                    <a:pt x="274" y="53"/>
                  </a:lnTo>
                  <a:lnTo>
                    <a:pt x="271" y="53"/>
                  </a:lnTo>
                  <a:lnTo>
                    <a:pt x="269" y="53"/>
                  </a:lnTo>
                  <a:lnTo>
                    <a:pt x="269" y="53"/>
                  </a:lnTo>
                  <a:lnTo>
                    <a:pt x="269" y="53"/>
                  </a:lnTo>
                  <a:lnTo>
                    <a:pt x="269" y="51"/>
                  </a:lnTo>
                  <a:lnTo>
                    <a:pt x="267" y="49"/>
                  </a:lnTo>
                  <a:lnTo>
                    <a:pt x="267" y="49"/>
                  </a:lnTo>
                  <a:lnTo>
                    <a:pt x="263" y="49"/>
                  </a:lnTo>
                  <a:lnTo>
                    <a:pt x="261" y="51"/>
                  </a:lnTo>
                  <a:lnTo>
                    <a:pt x="259" y="51"/>
                  </a:lnTo>
                  <a:lnTo>
                    <a:pt x="255" y="51"/>
                  </a:lnTo>
                  <a:lnTo>
                    <a:pt x="253" y="51"/>
                  </a:lnTo>
                  <a:lnTo>
                    <a:pt x="253" y="53"/>
                  </a:lnTo>
                  <a:lnTo>
                    <a:pt x="253" y="53"/>
                  </a:lnTo>
                  <a:lnTo>
                    <a:pt x="251" y="55"/>
                  </a:lnTo>
                  <a:lnTo>
                    <a:pt x="251" y="55"/>
                  </a:lnTo>
                  <a:lnTo>
                    <a:pt x="249" y="55"/>
                  </a:lnTo>
                  <a:lnTo>
                    <a:pt x="249" y="55"/>
                  </a:lnTo>
                  <a:lnTo>
                    <a:pt x="246" y="55"/>
                  </a:lnTo>
                  <a:lnTo>
                    <a:pt x="246" y="57"/>
                  </a:lnTo>
                  <a:lnTo>
                    <a:pt x="244" y="59"/>
                  </a:lnTo>
                  <a:lnTo>
                    <a:pt x="244" y="59"/>
                  </a:lnTo>
                  <a:lnTo>
                    <a:pt x="244" y="61"/>
                  </a:lnTo>
                  <a:lnTo>
                    <a:pt x="244" y="63"/>
                  </a:lnTo>
                  <a:lnTo>
                    <a:pt x="244" y="63"/>
                  </a:lnTo>
                  <a:lnTo>
                    <a:pt x="244" y="65"/>
                  </a:lnTo>
                  <a:lnTo>
                    <a:pt x="242" y="74"/>
                  </a:lnTo>
                  <a:lnTo>
                    <a:pt x="238" y="80"/>
                  </a:lnTo>
                  <a:lnTo>
                    <a:pt x="238" y="82"/>
                  </a:lnTo>
                  <a:lnTo>
                    <a:pt x="238" y="82"/>
                  </a:lnTo>
                  <a:lnTo>
                    <a:pt x="234" y="84"/>
                  </a:lnTo>
                  <a:lnTo>
                    <a:pt x="234" y="84"/>
                  </a:lnTo>
                  <a:lnTo>
                    <a:pt x="232" y="84"/>
                  </a:lnTo>
                  <a:lnTo>
                    <a:pt x="232" y="84"/>
                  </a:lnTo>
                  <a:lnTo>
                    <a:pt x="232" y="84"/>
                  </a:lnTo>
                  <a:lnTo>
                    <a:pt x="230" y="84"/>
                  </a:lnTo>
                  <a:lnTo>
                    <a:pt x="230" y="84"/>
                  </a:lnTo>
                  <a:lnTo>
                    <a:pt x="230" y="86"/>
                  </a:lnTo>
                  <a:lnTo>
                    <a:pt x="230" y="86"/>
                  </a:lnTo>
                  <a:lnTo>
                    <a:pt x="230" y="88"/>
                  </a:lnTo>
                  <a:lnTo>
                    <a:pt x="230" y="90"/>
                  </a:lnTo>
                  <a:lnTo>
                    <a:pt x="226" y="94"/>
                  </a:lnTo>
                  <a:lnTo>
                    <a:pt x="223" y="94"/>
                  </a:lnTo>
                  <a:lnTo>
                    <a:pt x="223" y="94"/>
                  </a:lnTo>
                  <a:lnTo>
                    <a:pt x="221" y="94"/>
                  </a:lnTo>
                  <a:lnTo>
                    <a:pt x="219" y="94"/>
                  </a:lnTo>
                  <a:lnTo>
                    <a:pt x="219" y="94"/>
                  </a:lnTo>
                  <a:lnTo>
                    <a:pt x="219" y="94"/>
                  </a:lnTo>
                  <a:lnTo>
                    <a:pt x="215" y="94"/>
                  </a:lnTo>
                  <a:lnTo>
                    <a:pt x="211" y="90"/>
                  </a:lnTo>
                  <a:lnTo>
                    <a:pt x="207" y="88"/>
                  </a:lnTo>
                  <a:lnTo>
                    <a:pt x="203" y="82"/>
                  </a:lnTo>
                  <a:lnTo>
                    <a:pt x="196" y="80"/>
                  </a:lnTo>
                  <a:lnTo>
                    <a:pt x="194" y="80"/>
                  </a:lnTo>
                  <a:lnTo>
                    <a:pt x="188" y="76"/>
                  </a:lnTo>
                  <a:lnTo>
                    <a:pt x="186" y="74"/>
                  </a:lnTo>
                  <a:lnTo>
                    <a:pt x="184" y="74"/>
                  </a:lnTo>
                  <a:lnTo>
                    <a:pt x="184" y="74"/>
                  </a:lnTo>
                  <a:lnTo>
                    <a:pt x="182" y="76"/>
                  </a:lnTo>
                  <a:lnTo>
                    <a:pt x="182" y="76"/>
                  </a:lnTo>
                  <a:lnTo>
                    <a:pt x="182" y="76"/>
                  </a:lnTo>
                  <a:lnTo>
                    <a:pt x="182" y="78"/>
                  </a:lnTo>
                  <a:lnTo>
                    <a:pt x="180" y="78"/>
                  </a:lnTo>
                  <a:lnTo>
                    <a:pt x="180" y="78"/>
                  </a:lnTo>
                  <a:lnTo>
                    <a:pt x="177" y="78"/>
                  </a:lnTo>
                  <a:lnTo>
                    <a:pt x="175" y="76"/>
                  </a:lnTo>
                  <a:lnTo>
                    <a:pt x="175" y="74"/>
                  </a:lnTo>
                  <a:lnTo>
                    <a:pt x="173" y="74"/>
                  </a:lnTo>
                  <a:lnTo>
                    <a:pt x="173" y="71"/>
                  </a:lnTo>
                  <a:lnTo>
                    <a:pt x="173" y="71"/>
                  </a:lnTo>
                  <a:lnTo>
                    <a:pt x="171" y="71"/>
                  </a:lnTo>
                  <a:lnTo>
                    <a:pt x="171" y="71"/>
                  </a:lnTo>
                  <a:lnTo>
                    <a:pt x="169" y="69"/>
                  </a:lnTo>
                  <a:lnTo>
                    <a:pt x="165" y="71"/>
                  </a:lnTo>
                  <a:lnTo>
                    <a:pt x="161" y="71"/>
                  </a:lnTo>
                  <a:lnTo>
                    <a:pt x="159" y="78"/>
                  </a:lnTo>
                  <a:lnTo>
                    <a:pt x="157" y="80"/>
                  </a:lnTo>
                  <a:lnTo>
                    <a:pt x="157" y="82"/>
                  </a:lnTo>
                  <a:lnTo>
                    <a:pt x="155" y="82"/>
                  </a:lnTo>
                  <a:lnTo>
                    <a:pt x="155" y="84"/>
                  </a:lnTo>
                  <a:lnTo>
                    <a:pt x="155" y="84"/>
                  </a:lnTo>
                  <a:lnTo>
                    <a:pt x="157" y="84"/>
                  </a:lnTo>
                  <a:lnTo>
                    <a:pt x="157" y="86"/>
                  </a:lnTo>
                  <a:lnTo>
                    <a:pt x="157" y="86"/>
                  </a:lnTo>
                  <a:lnTo>
                    <a:pt x="157" y="86"/>
                  </a:lnTo>
                  <a:lnTo>
                    <a:pt x="155" y="88"/>
                  </a:lnTo>
                  <a:lnTo>
                    <a:pt x="155" y="88"/>
                  </a:lnTo>
                  <a:lnTo>
                    <a:pt x="150" y="90"/>
                  </a:lnTo>
                  <a:lnTo>
                    <a:pt x="148" y="90"/>
                  </a:lnTo>
                  <a:lnTo>
                    <a:pt x="148" y="90"/>
                  </a:lnTo>
                  <a:lnTo>
                    <a:pt x="146" y="90"/>
                  </a:lnTo>
                  <a:lnTo>
                    <a:pt x="144" y="90"/>
                  </a:lnTo>
                  <a:lnTo>
                    <a:pt x="144" y="90"/>
                  </a:lnTo>
                  <a:lnTo>
                    <a:pt x="142" y="90"/>
                  </a:lnTo>
                  <a:lnTo>
                    <a:pt x="140" y="90"/>
                  </a:lnTo>
                  <a:lnTo>
                    <a:pt x="138" y="97"/>
                  </a:lnTo>
                  <a:lnTo>
                    <a:pt x="136" y="101"/>
                  </a:lnTo>
                  <a:lnTo>
                    <a:pt x="136" y="103"/>
                  </a:lnTo>
                  <a:lnTo>
                    <a:pt x="136" y="105"/>
                  </a:lnTo>
                  <a:lnTo>
                    <a:pt x="138" y="105"/>
                  </a:lnTo>
                  <a:lnTo>
                    <a:pt x="138" y="107"/>
                  </a:lnTo>
                  <a:lnTo>
                    <a:pt x="138" y="107"/>
                  </a:lnTo>
                  <a:lnTo>
                    <a:pt x="138" y="109"/>
                  </a:lnTo>
                  <a:lnTo>
                    <a:pt x="138" y="109"/>
                  </a:lnTo>
                  <a:lnTo>
                    <a:pt x="138" y="109"/>
                  </a:lnTo>
                  <a:lnTo>
                    <a:pt x="138" y="109"/>
                  </a:lnTo>
                  <a:lnTo>
                    <a:pt x="138" y="109"/>
                  </a:lnTo>
                  <a:lnTo>
                    <a:pt x="138" y="109"/>
                  </a:lnTo>
                  <a:lnTo>
                    <a:pt x="140" y="109"/>
                  </a:lnTo>
                  <a:lnTo>
                    <a:pt x="140" y="109"/>
                  </a:lnTo>
                  <a:lnTo>
                    <a:pt x="142" y="109"/>
                  </a:lnTo>
                  <a:lnTo>
                    <a:pt x="142" y="111"/>
                  </a:lnTo>
                  <a:lnTo>
                    <a:pt x="142" y="113"/>
                  </a:lnTo>
                  <a:lnTo>
                    <a:pt x="140" y="120"/>
                  </a:lnTo>
                  <a:lnTo>
                    <a:pt x="140" y="120"/>
                  </a:lnTo>
                  <a:lnTo>
                    <a:pt x="138" y="122"/>
                  </a:lnTo>
                  <a:lnTo>
                    <a:pt x="136" y="124"/>
                  </a:lnTo>
                  <a:lnTo>
                    <a:pt x="136" y="126"/>
                  </a:lnTo>
                  <a:lnTo>
                    <a:pt x="132" y="128"/>
                  </a:lnTo>
                  <a:lnTo>
                    <a:pt x="127" y="130"/>
                  </a:lnTo>
                  <a:lnTo>
                    <a:pt x="127" y="132"/>
                  </a:lnTo>
                  <a:lnTo>
                    <a:pt x="127" y="132"/>
                  </a:lnTo>
                  <a:lnTo>
                    <a:pt x="125" y="134"/>
                  </a:lnTo>
                  <a:lnTo>
                    <a:pt x="125" y="134"/>
                  </a:lnTo>
                  <a:lnTo>
                    <a:pt x="125" y="134"/>
                  </a:lnTo>
                  <a:lnTo>
                    <a:pt x="127" y="136"/>
                  </a:lnTo>
                  <a:lnTo>
                    <a:pt x="127" y="136"/>
                  </a:lnTo>
                  <a:lnTo>
                    <a:pt x="127" y="138"/>
                  </a:lnTo>
                  <a:lnTo>
                    <a:pt x="127" y="138"/>
                  </a:lnTo>
                  <a:lnTo>
                    <a:pt x="129" y="140"/>
                  </a:lnTo>
                  <a:lnTo>
                    <a:pt x="146" y="140"/>
                  </a:lnTo>
                  <a:lnTo>
                    <a:pt x="150" y="140"/>
                  </a:lnTo>
                  <a:lnTo>
                    <a:pt x="152" y="142"/>
                  </a:lnTo>
                  <a:lnTo>
                    <a:pt x="152" y="142"/>
                  </a:lnTo>
                  <a:lnTo>
                    <a:pt x="152" y="142"/>
                  </a:lnTo>
                  <a:lnTo>
                    <a:pt x="157" y="147"/>
                  </a:lnTo>
                  <a:lnTo>
                    <a:pt x="157" y="149"/>
                  </a:lnTo>
                  <a:lnTo>
                    <a:pt x="157" y="149"/>
                  </a:lnTo>
                  <a:lnTo>
                    <a:pt x="157" y="149"/>
                  </a:lnTo>
                  <a:lnTo>
                    <a:pt x="157" y="151"/>
                  </a:lnTo>
                  <a:lnTo>
                    <a:pt x="157" y="151"/>
                  </a:lnTo>
                  <a:lnTo>
                    <a:pt x="157" y="151"/>
                  </a:lnTo>
                  <a:lnTo>
                    <a:pt x="157" y="151"/>
                  </a:lnTo>
                  <a:lnTo>
                    <a:pt x="155" y="153"/>
                  </a:lnTo>
                  <a:lnTo>
                    <a:pt x="155" y="153"/>
                  </a:lnTo>
                  <a:lnTo>
                    <a:pt x="155" y="153"/>
                  </a:lnTo>
                  <a:lnTo>
                    <a:pt x="152" y="155"/>
                  </a:lnTo>
                  <a:lnTo>
                    <a:pt x="152" y="155"/>
                  </a:lnTo>
                  <a:lnTo>
                    <a:pt x="150" y="157"/>
                  </a:lnTo>
                  <a:lnTo>
                    <a:pt x="148" y="161"/>
                  </a:lnTo>
                  <a:lnTo>
                    <a:pt x="146" y="163"/>
                  </a:lnTo>
                  <a:lnTo>
                    <a:pt x="146" y="165"/>
                  </a:lnTo>
                  <a:lnTo>
                    <a:pt x="144" y="165"/>
                  </a:lnTo>
                  <a:lnTo>
                    <a:pt x="144" y="165"/>
                  </a:lnTo>
                  <a:lnTo>
                    <a:pt x="142" y="165"/>
                  </a:lnTo>
                  <a:lnTo>
                    <a:pt x="132" y="168"/>
                  </a:lnTo>
                  <a:lnTo>
                    <a:pt x="129" y="168"/>
                  </a:lnTo>
                  <a:lnTo>
                    <a:pt x="127" y="168"/>
                  </a:lnTo>
                  <a:lnTo>
                    <a:pt x="127" y="170"/>
                  </a:lnTo>
                  <a:lnTo>
                    <a:pt x="125" y="172"/>
                  </a:lnTo>
                  <a:lnTo>
                    <a:pt x="125" y="174"/>
                  </a:lnTo>
                  <a:lnTo>
                    <a:pt x="123" y="178"/>
                  </a:lnTo>
                  <a:lnTo>
                    <a:pt x="123" y="180"/>
                  </a:lnTo>
                  <a:lnTo>
                    <a:pt x="121" y="182"/>
                  </a:lnTo>
                  <a:lnTo>
                    <a:pt x="119" y="182"/>
                  </a:lnTo>
                  <a:lnTo>
                    <a:pt x="117" y="182"/>
                  </a:lnTo>
                  <a:lnTo>
                    <a:pt x="115" y="182"/>
                  </a:lnTo>
                  <a:lnTo>
                    <a:pt x="113" y="182"/>
                  </a:lnTo>
                  <a:lnTo>
                    <a:pt x="111" y="182"/>
                  </a:lnTo>
                  <a:lnTo>
                    <a:pt x="111" y="182"/>
                  </a:lnTo>
                  <a:lnTo>
                    <a:pt x="109" y="180"/>
                  </a:lnTo>
                  <a:lnTo>
                    <a:pt x="106" y="180"/>
                  </a:lnTo>
                  <a:lnTo>
                    <a:pt x="106" y="180"/>
                  </a:lnTo>
                  <a:lnTo>
                    <a:pt x="104" y="180"/>
                  </a:lnTo>
                  <a:lnTo>
                    <a:pt x="104" y="180"/>
                  </a:lnTo>
                  <a:lnTo>
                    <a:pt x="102" y="180"/>
                  </a:lnTo>
                  <a:lnTo>
                    <a:pt x="100" y="182"/>
                  </a:lnTo>
                  <a:lnTo>
                    <a:pt x="96" y="180"/>
                  </a:lnTo>
                  <a:lnTo>
                    <a:pt x="94" y="182"/>
                  </a:lnTo>
                  <a:lnTo>
                    <a:pt x="92" y="182"/>
                  </a:lnTo>
                  <a:lnTo>
                    <a:pt x="92" y="182"/>
                  </a:lnTo>
                  <a:lnTo>
                    <a:pt x="90" y="182"/>
                  </a:lnTo>
                  <a:lnTo>
                    <a:pt x="90" y="184"/>
                  </a:lnTo>
                  <a:lnTo>
                    <a:pt x="90" y="186"/>
                  </a:lnTo>
                  <a:lnTo>
                    <a:pt x="88" y="186"/>
                  </a:lnTo>
                  <a:lnTo>
                    <a:pt x="88" y="186"/>
                  </a:lnTo>
                  <a:lnTo>
                    <a:pt x="81" y="180"/>
                  </a:lnTo>
                  <a:lnTo>
                    <a:pt x="79" y="180"/>
                  </a:lnTo>
                  <a:lnTo>
                    <a:pt x="79" y="178"/>
                  </a:lnTo>
                  <a:lnTo>
                    <a:pt x="77" y="180"/>
                  </a:lnTo>
                  <a:lnTo>
                    <a:pt x="75" y="180"/>
                  </a:lnTo>
                  <a:lnTo>
                    <a:pt x="73" y="180"/>
                  </a:lnTo>
                  <a:lnTo>
                    <a:pt x="71" y="180"/>
                  </a:lnTo>
                  <a:lnTo>
                    <a:pt x="71" y="180"/>
                  </a:lnTo>
                  <a:lnTo>
                    <a:pt x="69" y="182"/>
                  </a:lnTo>
                  <a:lnTo>
                    <a:pt x="65" y="186"/>
                  </a:lnTo>
                  <a:lnTo>
                    <a:pt x="63" y="191"/>
                  </a:lnTo>
                  <a:lnTo>
                    <a:pt x="63" y="197"/>
                  </a:lnTo>
                  <a:lnTo>
                    <a:pt x="60" y="199"/>
                  </a:lnTo>
                  <a:lnTo>
                    <a:pt x="60" y="199"/>
                  </a:lnTo>
                  <a:lnTo>
                    <a:pt x="54" y="199"/>
                  </a:lnTo>
                  <a:lnTo>
                    <a:pt x="54" y="197"/>
                  </a:lnTo>
                  <a:lnTo>
                    <a:pt x="40" y="199"/>
                  </a:lnTo>
                  <a:lnTo>
                    <a:pt x="38" y="199"/>
                  </a:lnTo>
                  <a:lnTo>
                    <a:pt x="35" y="199"/>
                  </a:lnTo>
                  <a:lnTo>
                    <a:pt x="33" y="199"/>
                  </a:lnTo>
                  <a:lnTo>
                    <a:pt x="33" y="197"/>
                  </a:lnTo>
                  <a:lnTo>
                    <a:pt x="33" y="197"/>
                  </a:lnTo>
                  <a:lnTo>
                    <a:pt x="33" y="195"/>
                  </a:lnTo>
                  <a:lnTo>
                    <a:pt x="33" y="193"/>
                  </a:lnTo>
                  <a:lnTo>
                    <a:pt x="33" y="193"/>
                  </a:lnTo>
                  <a:lnTo>
                    <a:pt x="31" y="191"/>
                  </a:lnTo>
                  <a:lnTo>
                    <a:pt x="29" y="191"/>
                  </a:lnTo>
                  <a:lnTo>
                    <a:pt x="27" y="191"/>
                  </a:lnTo>
                  <a:lnTo>
                    <a:pt x="25" y="191"/>
                  </a:lnTo>
                  <a:lnTo>
                    <a:pt x="23" y="191"/>
                  </a:lnTo>
                  <a:lnTo>
                    <a:pt x="23" y="193"/>
                  </a:lnTo>
                  <a:lnTo>
                    <a:pt x="21" y="193"/>
                  </a:lnTo>
                  <a:lnTo>
                    <a:pt x="21" y="193"/>
                  </a:lnTo>
                  <a:lnTo>
                    <a:pt x="21" y="195"/>
                  </a:lnTo>
                  <a:lnTo>
                    <a:pt x="19" y="195"/>
                  </a:lnTo>
                  <a:lnTo>
                    <a:pt x="21" y="197"/>
                  </a:lnTo>
                  <a:lnTo>
                    <a:pt x="21" y="197"/>
                  </a:lnTo>
                  <a:lnTo>
                    <a:pt x="21" y="197"/>
                  </a:lnTo>
                  <a:lnTo>
                    <a:pt x="19" y="197"/>
                  </a:lnTo>
                  <a:lnTo>
                    <a:pt x="19" y="197"/>
                  </a:lnTo>
                  <a:lnTo>
                    <a:pt x="19" y="197"/>
                  </a:lnTo>
                  <a:lnTo>
                    <a:pt x="17" y="199"/>
                  </a:lnTo>
                  <a:lnTo>
                    <a:pt x="15" y="199"/>
                  </a:lnTo>
                  <a:lnTo>
                    <a:pt x="15" y="199"/>
                  </a:lnTo>
                  <a:lnTo>
                    <a:pt x="15" y="201"/>
                  </a:lnTo>
                  <a:lnTo>
                    <a:pt x="12" y="203"/>
                  </a:lnTo>
                  <a:lnTo>
                    <a:pt x="12" y="203"/>
                  </a:lnTo>
                  <a:lnTo>
                    <a:pt x="10" y="203"/>
                  </a:lnTo>
                  <a:lnTo>
                    <a:pt x="8" y="203"/>
                  </a:lnTo>
                  <a:lnTo>
                    <a:pt x="6" y="203"/>
                  </a:lnTo>
                  <a:lnTo>
                    <a:pt x="4" y="203"/>
                  </a:lnTo>
                  <a:lnTo>
                    <a:pt x="2" y="201"/>
                  </a:lnTo>
                  <a:lnTo>
                    <a:pt x="2" y="203"/>
                  </a:lnTo>
                  <a:lnTo>
                    <a:pt x="2" y="203"/>
                  </a:lnTo>
                  <a:lnTo>
                    <a:pt x="2" y="205"/>
                  </a:lnTo>
                  <a:lnTo>
                    <a:pt x="2" y="207"/>
                  </a:lnTo>
                  <a:lnTo>
                    <a:pt x="2" y="207"/>
                  </a:lnTo>
                  <a:lnTo>
                    <a:pt x="0" y="209"/>
                  </a:lnTo>
                  <a:lnTo>
                    <a:pt x="0" y="209"/>
                  </a:lnTo>
                  <a:lnTo>
                    <a:pt x="2" y="209"/>
                  </a:lnTo>
                  <a:lnTo>
                    <a:pt x="2" y="211"/>
                  </a:lnTo>
                  <a:lnTo>
                    <a:pt x="2" y="211"/>
                  </a:lnTo>
                  <a:lnTo>
                    <a:pt x="2" y="211"/>
                  </a:lnTo>
                  <a:lnTo>
                    <a:pt x="2" y="211"/>
                  </a:lnTo>
                  <a:lnTo>
                    <a:pt x="2" y="213"/>
                  </a:lnTo>
                  <a:lnTo>
                    <a:pt x="2" y="213"/>
                  </a:lnTo>
                  <a:lnTo>
                    <a:pt x="2" y="213"/>
                  </a:lnTo>
                  <a:lnTo>
                    <a:pt x="4" y="216"/>
                  </a:lnTo>
                  <a:lnTo>
                    <a:pt x="8" y="216"/>
                  </a:lnTo>
                  <a:lnTo>
                    <a:pt x="19" y="220"/>
                  </a:lnTo>
                  <a:lnTo>
                    <a:pt x="21" y="220"/>
                  </a:lnTo>
                  <a:lnTo>
                    <a:pt x="23" y="222"/>
                  </a:lnTo>
                  <a:lnTo>
                    <a:pt x="23" y="222"/>
                  </a:lnTo>
                  <a:lnTo>
                    <a:pt x="25" y="222"/>
                  </a:lnTo>
                  <a:lnTo>
                    <a:pt x="25" y="224"/>
                  </a:lnTo>
                  <a:lnTo>
                    <a:pt x="27" y="224"/>
                  </a:lnTo>
                  <a:lnTo>
                    <a:pt x="27" y="224"/>
                  </a:lnTo>
                  <a:lnTo>
                    <a:pt x="29" y="228"/>
                  </a:lnTo>
                  <a:lnTo>
                    <a:pt x="33" y="230"/>
                  </a:lnTo>
                  <a:lnTo>
                    <a:pt x="31" y="232"/>
                  </a:lnTo>
                  <a:lnTo>
                    <a:pt x="25" y="236"/>
                  </a:lnTo>
                  <a:lnTo>
                    <a:pt x="25" y="236"/>
                  </a:lnTo>
                  <a:lnTo>
                    <a:pt x="23" y="241"/>
                  </a:lnTo>
                  <a:lnTo>
                    <a:pt x="23" y="241"/>
                  </a:lnTo>
                  <a:lnTo>
                    <a:pt x="23" y="243"/>
                  </a:lnTo>
                  <a:lnTo>
                    <a:pt x="23" y="243"/>
                  </a:lnTo>
                  <a:lnTo>
                    <a:pt x="23" y="243"/>
                  </a:lnTo>
                  <a:lnTo>
                    <a:pt x="25" y="243"/>
                  </a:lnTo>
                  <a:lnTo>
                    <a:pt x="27" y="243"/>
                  </a:lnTo>
                  <a:lnTo>
                    <a:pt x="27" y="243"/>
                  </a:lnTo>
                  <a:lnTo>
                    <a:pt x="29" y="243"/>
                  </a:lnTo>
                  <a:lnTo>
                    <a:pt x="29" y="243"/>
                  </a:lnTo>
                  <a:lnTo>
                    <a:pt x="31" y="243"/>
                  </a:lnTo>
                  <a:lnTo>
                    <a:pt x="31" y="243"/>
                  </a:lnTo>
                  <a:lnTo>
                    <a:pt x="33" y="243"/>
                  </a:lnTo>
                  <a:lnTo>
                    <a:pt x="35" y="243"/>
                  </a:lnTo>
                  <a:lnTo>
                    <a:pt x="42" y="243"/>
                  </a:lnTo>
                  <a:lnTo>
                    <a:pt x="44" y="243"/>
                  </a:lnTo>
                  <a:lnTo>
                    <a:pt x="44" y="243"/>
                  </a:lnTo>
                  <a:lnTo>
                    <a:pt x="48" y="241"/>
                  </a:lnTo>
                  <a:lnTo>
                    <a:pt x="48" y="239"/>
                  </a:lnTo>
                  <a:lnTo>
                    <a:pt x="48" y="239"/>
                  </a:lnTo>
                  <a:lnTo>
                    <a:pt x="48" y="241"/>
                  </a:lnTo>
                  <a:lnTo>
                    <a:pt x="48" y="243"/>
                  </a:lnTo>
                  <a:lnTo>
                    <a:pt x="48" y="243"/>
                  </a:lnTo>
                  <a:lnTo>
                    <a:pt x="48" y="245"/>
                  </a:lnTo>
                  <a:lnTo>
                    <a:pt x="48" y="245"/>
                  </a:lnTo>
                  <a:lnTo>
                    <a:pt x="48" y="247"/>
                  </a:lnTo>
                  <a:lnTo>
                    <a:pt x="48" y="247"/>
                  </a:lnTo>
                  <a:lnTo>
                    <a:pt x="48" y="249"/>
                  </a:lnTo>
                  <a:lnTo>
                    <a:pt x="50" y="249"/>
                  </a:lnTo>
                  <a:lnTo>
                    <a:pt x="50" y="249"/>
                  </a:lnTo>
                  <a:lnTo>
                    <a:pt x="50" y="251"/>
                  </a:lnTo>
                  <a:lnTo>
                    <a:pt x="52" y="255"/>
                  </a:lnTo>
                  <a:lnTo>
                    <a:pt x="52" y="257"/>
                  </a:lnTo>
                  <a:lnTo>
                    <a:pt x="54" y="257"/>
                  </a:lnTo>
                  <a:lnTo>
                    <a:pt x="54" y="257"/>
                  </a:lnTo>
                  <a:lnTo>
                    <a:pt x="54" y="259"/>
                  </a:lnTo>
                  <a:lnTo>
                    <a:pt x="54" y="259"/>
                  </a:lnTo>
                  <a:lnTo>
                    <a:pt x="54" y="259"/>
                  </a:lnTo>
                  <a:lnTo>
                    <a:pt x="54" y="262"/>
                  </a:lnTo>
                  <a:lnTo>
                    <a:pt x="52" y="262"/>
                  </a:lnTo>
                  <a:lnTo>
                    <a:pt x="52" y="262"/>
                  </a:lnTo>
                  <a:lnTo>
                    <a:pt x="50" y="259"/>
                  </a:lnTo>
                  <a:lnTo>
                    <a:pt x="50" y="259"/>
                  </a:lnTo>
                  <a:lnTo>
                    <a:pt x="48" y="259"/>
                  </a:lnTo>
                  <a:lnTo>
                    <a:pt x="48" y="259"/>
                  </a:lnTo>
                  <a:lnTo>
                    <a:pt x="48" y="262"/>
                  </a:lnTo>
                  <a:lnTo>
                    <a:pt x="46" y="262"/>
                  </a:lnTo>
                  <a:lnTo>
                    <a:pt x="46" y="262"/>
                  </a:lnTo>
                  <a:lnTo>
                    <a:pt x="46" y="264"/>
                  </a:lnTo>
                  <a:lnTo>
                    <a:pt x="46" y="266"/>
                  </a:lnTo>
                  <a:lnTo>
                    <a:pt x="46" y="266"/>
                  </a:lnTo>
                  <a:lnTo>
                    <a:pt x="46" y="268"/>
                  </a:lnTo>
                  <a:lnTo>
                    <a:pt x="48" y="270"/>
                  </a:lnTo>
                  <a:lnTo>
                    <a:pt x="48" y="272"/>
                  </a:lnTo>
                  <a:lnTo>
                    <a:pt x="50" y="272"/>
                  </a:lnTo>
                  <a:lnTo>
                    <a:pt x="56" y="274"/>
                  </a:lnTo>
                  <a:lnTo>
                    <a:pt x="60" y="276"/>
                  </a:lnTo>
                  <a:lnTo>
                    <a:pt x="60" y="278"/>
                  </a:lnTo>
                  <a:lnTo>
                    <a:pt x="63" y="278"/>
                  </a:lnTo>
                  <a:lnTo>
                    <a:pt x="63" y="280"/>
                  </a:lnTo>
                  <a:lnTo>
                    <a:pt x="63" y="280"/>
                  </a:lnTo>
                  <a:lnTo>
                    <a:pt x="63" y="282"/>
                  </a:lnTo>
                  <a:lnTo>
                    <a:pt x="65" y="282"/>
                  </a:lnTo>
                  <a:lnTo>
                    <a:pt x="65" y="284"/>
                  </a:lnTo>
                  <a:lnTo>
                    <a:pt x="65" y="284"/>
                  </a:lnTo>
                  <a:lnTo>
                    <a:pt x="67" y="284"/>
                  </a:lnTo>
                  <a:lnTo>
                    <a:pt x="67" y="284"/>
                  </a:lnTo>
                  <a:lnTo>
                    <a:pt x="67" y="284"/>
                  </a:lnTo>
                  <a:lnTo>
                    <a:pt x="67" y="287"/>
                  </a:lnTo>
                  <a:lnTo>
                    <a:pt x="67" y="289"/>
                  </a:lnTo>
                  <a:lnTo>
                    <a:pt x="67" y="289"/>
                  </a:lnTo>
                  <a:lnTo>
                    <a:pt x="67" y="291"/>
                  </a:lnTo>
                  <a:lnTo>
                    <a:pt x="67" y="293"/>
                  </a:lnTo>
                  <a:lnTo>
                    <a:pt x="67" y="295"/>
                  </a:lnTo>
                  <a:lnTo>
                    <a:pt x="67" y="297"/>
                  </a:lnTo>
                  <a:lnTo>
                    <a:pt x="65" y="299"/>
                  </a:lnTo>
                  <a:lnTo>
                    <a:pt x="65" y="299"/>
                  </a:lnTo>
                  <a:lnTo>
                    <a:pt x="63" y="299"/>
                  </a:lnTo>
                  <a:lnTo>
                    <a:pt x="60" y="299"/>
                  </a:lnTo>
                  <a:lnTo>
                    <a:pt x="60" y="301"/>
                  </a:lnTo>
                  <a:lnTo>
                    <a:pt x="60" y="301"/>
                  </a:lnTo>
                  <a:lnTo>
                    <a:pt x="60" y="310"/>
                  </a:lnTo>
                  <a:lnTo>
                    <a:pt x="60" y="316"/>
                  </a:lnTo>
                  <a:lnTo>
                    <a:pt x="60" y="316"/>
                  </a:lnTo>
                  <a:lnTo>
                    <a:pt x="60" y="316"/>
                  </a:lnTo>
                  <a:lnTo>
                    <a:pt x="60" y="318"/>
                  </a:lnTo>
                  <a:lnTo>
                    <a:pt x="58" y="322"/>
                  </a:lnTo>
                  <a:lnTo>
                    <a:pt x="60" y="324"/>
                  </a:lnTo>
                  <a:lnTo>
                    <a:pt x="60" y="324"/>
                  </a:lnTo>
                  <a:lnTo>
                    <a:pt x="60" y="326"/>
                  </a:lnTo>
                  <a:lnTo>
                    <a:pt x="63" y="328"/>
                  </a:lnTo>
                  <a:lnTo>
                    <a:pt x="63" y="328"/>
                  </a:lnTo>
                  <a:lnTo>
                    <a:pt x="63" y="330"/>
                  </a:lnTo>
                  <a:lnTo>
                    <a:pt x="63" y="333"/>
                  </a:lnTo>
                  <a:lnTo>
                    <a:pt x="63" y="335"/>
                  </a:lnTo>
                  <a:lnTo>
                    <a:pt x="63" y="335"/>
                  </a:lnTo>
                  <a:lnTo>
                    <a:pt x="63" y="337"/>
                  </a:lnTo>
                  <a:lnTo>
                    <a:pt x="65" y="337"/>
                  </a:lnTo>
                  <a:lnTo>
                    <a:pt x="67" y="339"/>
                  </a:lnTo>
                  <a:lnTo>
                    <a:pt x="69" y="339"/>
                  </a:lnTo>
                  <a:lnTo>
                    <a:pt x="71" y="341"/>
                  </a:lnTo>
                  <a:lnTo>
                    <a:pt x="71" y="343"/>
                  </a:lnTo>
                  <a:lnTo>
                    <a:pt x="71" y="343"/>
                  </a:lnTo>
                  <a:lnTo>
                    <a:pt x="73" y="343"/>
                  </a:lnTo>
                  <a:lnTo>
                    <a:pt x="73" y="343"/>
                  </a:lnTo>
                  <a:lnTo>
                    <a:pt x="75" y="343"/>
                  </a:lnTo>
                  <a:lnTo>
                    <a:pt x="75" y="343"/>
                  </a:lnTo>
                  <a:lnTo>
                    <a:pt x="77" y="343"/>
                  </a:lnTo>
                  <a:lnTo>
                    <a:pt x="81" y="341"/>
                  </a:lnTo>
                  <a:lnTo>
                    <a:pt x="86" y="337"/>
                  </a:lnTo>
                  <a:lnTo>
                    <a:pt x="86" y="337"/>
                  </a:lnTo>
                  <a:lnTo>
                    <a:pt x="88" y="335"/>
                  </a:lnTo>
                  <a:lnTo>
                    <a:pt x="92" y="333"/>
                  </a:lnTo>
                  <a:lnTo>
                    <a:pt x="96" y="333"/>
                  </a:lnTo>
                  <a:lnTo>
                    <a:pt x="98" y="330"/>
                  </a:lnTo>
                  <a:lnTo>
                    <a:pt x="100" y="333"/>
                  </a:lnTo>
                  <a:lnTo>
                    <a:pt x="100" y="333"/>
                  </a:lnTo>
                  <a:lnTo>
                    <a:pt x="102" y="337"/>
                  </a:lnTo>
                  <a:lnTo>
                    <a:pt x="102" y="337"/>
                  </a:lnTo>
                  <a:lnTo>
                    <a:pt x="104" y="339"/>
                  </a:lnTo>
                  <a:lnTo>
                    <a:pt x="104" y="341"/>
                  </a:lnTo>
                  <a:lnTo>
                    <a:pt x="104" y="343"/>
                  </a:lnTo>
                  <a:lnTo>
                    <a:pt x="104" y="345"/>
                  </a:lnTo>
                  <a:lnTo>
                    <a:pt x="106" y="345"/>
                  </a:lnTo>
                  <a:lnTo>
                    <a:pt x="106" y="345"/>
                  </a:lnTo>
                  <a:lnTo>
                    <a:pt x="106" y="347"/>
                  </a:lnTo>
                  <a:lnTo>
                    <a:pt x="106" y="347"/>
                  </a:lnTo>
                  <a:lnTo>
                    <a:pt x="106" y="349"/>
                  </a:lnTo>
                  <a:lnTo>
                    <a:pt x="102" y="360"/>
                  </a:lnTo>
                  <a:lnTo>
                    <a:pt x="102" y="360"/>
                  </a:lnTo>
                  <a:lnTo>
                    <a:pt x="102" y="362"/>
                  </a:lnTo>
                  <a:lnTo>
                    <a:pt x="102" y="364"/>
                  </a:lnTo>
                  <a:lnTo>
                    <a:pt x="104" y="370"/>
                  </a:lnTo>
                  <a:lnTo>
                    <a:pt x="104" y="372"/>
                  </a:lnTo>
                  <a:lnTo>
                    <a:pt x="104" y="374"/>
                  </a:lnTo>
                  <a:lnTo>
                    <a:pt x="102" y="378"/>
                  </a:lnTo>
                  <a:lnTo>
                    <a:pt x="102" y="381"/>
                  </a:lnTo>
                  <a:lnTo>
                    <a:pt x="102" y="381"/>
                  </a:lnTo>
                  <a:lnTo>
                    <a:pt x="102" y="385"/>
                  </a:lnTo>
                  <a:lnTo>
                    <a:pt x="102" y="387"/>
                  </a:lnTo>
                  <a:lnTo>
                    <a:pt x="102" y="389"/>
                  </a:lnTo>
                  <a:lnTo>
                    <a:pt x="102" y="391"/>
                  </a:lnTo>
                  <a:lnTo>
                    <a:pt x="98" y="408"/>
                  </a:lnTo>
                  <a:lnTo>
                    <a:pt x="98" y="408"/>
                  </a:lnTo>
                  <a:lnTo>
                    <a:pt x="98" y="408"/>
                  </a:lnTo>
                  <a:lnTo>
                    <a:pt x="98" y="410"/>
                  </a:lnTo>
                  <a:lnTo>
                    <a:pt x="98" y="410"/>
                  </a:lnTo>
                  <a:lnTo>
                    <a:pt x="98" y="410"/>
                  </a:lnTo>
                  <a:lnTo>
                    <a:pt x="100" y="410"/>
                  </a:lnTo>
                  <a:lnTo>
                    <a:pt x="100" y="410"/>
                  </a:lnTo>
                  <a:lnTo>
                    <a:pt x="100" y="410"/>
                  </a:lnTo>
                  <a:lnTo>
                    <a:pt x="102" y="410"/>
                  </a:lnTo>
                  <a:lnTo>
                    <a:pt x="102" y="412"/>
                  </a:lnTo>
                  <a:lnTo>
                    <a:pt x="102" y="412"/>
                  </a:lnTo>
                  <a:lnTo>
                    <a:pt x="104" y="412"/>
                  </a:lnTo>
                  <a:lnTo>
                    <a:pt x="104" y="412"/>
                  </a:lnTo>
                  <a:lnTo>
                    <a:pt x="104" y="412"/>
                  </a:lnTo>
                  <a:lnTo>
                    <a:pt x="111" y="410"/>
                  </a:lnTo>
                  <a:lnTo>
                    <a:pt x="111" y="410"/>
                  </a:lnTo>
                  <a:lnTo>
                    <a:pt x="113" y="410"/>
                  </a:lnTo>
                  <a:lnTo>
                    <a:pt x="113" y="410"/>
                  </a:lnTo>
                  <a:lnTo>
                    <a:pt x="115" y="410"/>
                  </a:lnTo>
                  <a:lnTo>
                    <a:pt x="115" y="412"/>
                  </a:lnTo>
                  <a:lnTo>
                    <a:pt x="115" y="414"/>
                  </a:lnTo>
                  <a:lnTo>
                    <a:pt x="117" y="414"/>
                  </a:lnTo>
                  <a:lnTo>
                    <a:pt x="119" y="418"/>
                  </a:lnTo>
                  <a:lnTo>
                    <a:pt x="119" y="420"/>
                  </a:lnTo>
                  <a:lnTo>
                    <a:pt x="119" y="422"/>
                  </a:lnTo>
                  <a:lnTo>
                    <a:pt x="117" y="424"/>
                  </a:lnTo>
                  <a:lnTo>
                    <a:pt x="117" y="426"/>
                  </a:lnTo>
                  <a:lnTo>
                    <a:pt x="115" y="426"/>
                  </a:lnTo>
                  <a:lnTo>
                    <a:pt x="113" y="435"/>
                  </a:lnTo>
                  <a:lnTo>
                    <a:pt x="111" y="439"/>
                  </a:lnTo>
                  <a:lnTo>
                    <a:pt x="104" y="458"/>
                  </a:lnTo>
                  <a:lnTo>
                    <a:pt x="102" y="462"/>
                  </a:lnTo>
                  <a:lnTo>
                    <a:pt x="100" y="466"/>
                  </a:lnTo>
                  <a:lnTo>
                    <a:pt x="96" y="468"/>
                  </a:lnTo>
                  <a:lnTo>
                    <a:pt x="96" y="468"/>
                  </a:lnTo>
                  <a:lnTo>
                    <a:pt x="96" y="470"/>
                  </a:lnTo>
                  <a:lnTo>
                    <a:pt x="96" y="470"/>
                  </a:lnTo>
                  <a:lnTo>
                    <a:pt x="98" y="477"/>
                  </a:lnTo>
                  <a:lnTo>
                    <a:pt x="100" y="481"/>
                  </a:lnTo>
                  <a:lnTo>
                    <a:pt x="100" y="481"/>
                  </a:lnTo>
                  <a:lnTo>
                    <a:pt x="102" y="483"/>
                  </a:lnTo>
                  <a:lnTo>
                    <a:pt x="104" y="483"/>
                  </a:lnTo>
                  <a:lnTo>
                    <a:pt x="104" y="485"/>
                  </a:lnTo>
                  <a:lnTo>
                    <a:pt x="104" y="485"/>
                  </a:lnTo>
                  <a:lnTo>
                    <a:pt x="104" y="485"/>
                  </a:lnTo>
                  <a:lnTo>
                    <a:pt x="104" y="485"/>
                  </a:lnTo>
                  <a:lnTo>
                    <a:pt x="102" y="491"/>
                  </a:lnTo>
                  <a:lnTo>
                    <a:pt x="98" y="497"/>
                  </a:lnTo>
                  <a:lnTo>
                    <a:pt x="96" y="500"/>
                  </a:lnTo>
                  <a:lnTo>
                    <a:pt x="96" y="502"/>
                  </a:lnTo>
                  <a:lnTo>
                    <a:pt x="96" y="502"/>
                  </a:lnTo>
                  <a:lnTo>
                    <a:pt x="98" y="504"/>
                  </a:lnTo>
                  <a:lnTo>
                    <a:pt x="98" y="504"/>
                  </a:lnTo>
                  <a:lnTo>
                    <a:pt x="98" y="506"/>
                  </a:lnTo>
                  <a:lnTo>
                    <a:pt x="98" y="506"/>
                  </a:lnTo>
                  <a:lnTo>
                    <a:pt x="98" y="508"/>
                  </a:lnTo>
                  <a:lnTo>
                    <a:pt x="98" y="508"/>
                  </a:lnTo>
                  <a:lnTo>
                    <a:pt x="100" y="510"/>
                  </a:lnTo>
                  <a:lnTo>
                    <a:pt x="104" y="512"/>
                  </a:lnTo>
                  <a:lnTo>
                    <a:pt x="106" y="514"/>
                  </a:lnTo>
                  <a:lnTo>
                    <a:pt x="106" y="516"/>
                  </a:lnTo>
                  <a:lnTo>
                    <a:pt x="106" y="516"/>
                  </a:lnTo>
                  <a:lnTo>
                    <a:pt x="106" y="518"/>
                  </a:lnTo>
                  <a:lnTo>
                    <a:pt x="106" y="520"/>
                  </a:lnTo>
                  <a:lnTo>
                    <a:pt x="104" y="520"/>
                  </a:lnTo>
                  <a:lnTo>
                    <a:pt x="104" y="523"/>
                  </a:lnTo>
                  <a:lnTo>
                    <a:pt x="102" y="525"/>
                  </a:lnTo>
                  <a:lnTo>
                    <a:pt x="102" y="525"/>
                  </a:lnTo>
                  <a:lnTo>
                    <a:pt x="100" y="525"/>
                  </a:lnTo>
                  <a:lnTo>
                    <a:pt x="100" y="523"/>
                  </a:lnTo>
                  <a:lnTo>
                    <a:pt x="100" y="523"/>
                  </a:lnTo>
                  <a:lnTo>
                    <a:pt x="100" y="523"/>
                  </a:lnTo>
                  <a:lnTo>
                    <a:pt x="100" y="523"/>
                  </a:lnTo>
                  <a:lnTo>
                    <a:pt x="100" y="523"/>
                  </a:lnTo>
                  <a:lnTo>
                    <a:pt x="100" y="525"/>
                  </a:lnTo>
                  <a:lnTo>
                    <a:pt x="100" y="525"/>
                  </a:lnTo>
                  <a:lnTo>
                    <a:pt x="100" y="529"/>
                  </a:lnTo>
                  <a:lnTo>
                    <a:pt x="100" y="529"/>
                  </a:lnTo>
                  <a:lnTo>
                    <a:pt x="100" y="531"/>
                  </a:lnTo>
                  <a:lnTo>
                    <a:pt x="100" y="531"/>
                  </a:lnTo>
                  <a:lnTo>
                    <a:pt x="98" y="535"/>
                  </a:lnTo>
                  <a:lnTo>
                    <a:pt x="96" y="537"/>
                  </a:lnTo>
                  <a:lnTo>
                    <a:pt x="96" y="537"/>
                  </a:lnTo>
                  <a:lnTo>
                    <a:pt x="96" y="537"/>
                  </a:lnTo>
                  <a:lnTo>
                    <a:pt x="96" y="539"/>
                  </a:lnTo>
                  <a:lnTo>
                    <a:pt x="96" y="539"/>
                  </a:lnTo>
                  <a:lnTo>
                    <a:pt x="96" y="541"/>
                  </a:lnTo>
                  <a:lnTo>
                    <a:pt x="96" y="541"/>
                  </a:lnTo>
                  <a:lnTo>
                    <a:pt x="94" y="541"/>
                  </a:lnTo>
                  <a:lnTo>
                    <a:pt x="94" y="541"/>
                  </a:lnTo>
                  <a:lnTo>
                    <a:pt x="92" y="541"/>
                  </a:lnTo>
                  <a:lnTo>
                    <a:pt x="92" y="541"/>
                  </a:lnTo>
                  <a:lnTo>
                    <a:pt x="90" y="541"/>
                  </a:lnTo>
                  <a:lnTo>
                    <a:pt x="90" y="543"/>
                  </a:lnTo>
                  <a:lnTo>
                    <a:pt x="90" y="543"/>
                  </a:lnTo>
                  <a:lnTo>
                    <a:pt x="92" y="543"/>
                  </a:lnTo>
                  <a:lnTo>
                    <a:pt x="102" y="554"/>
                  </a:lnTo>
                  <a:lnTo>
                    <a:pt x="102" y="554"/>
                  </a:lnTo>
                  <a:lnTo>
                    <a:pt x="104" y="554"/>
                  </a:lnTo>
                  <a:lnTo>
                    <a:pt x="109" y="556"/>
                  </a:lnTo>
                  <a:lnTo>
                    <a:pt x="109" y="556"/>
                  </a:lnTo>
                  <a:lnTo>
                    <a:pt x="111" y="558"/>
                  </a:lnTo>
                  <a:lnTo>
                    <a:pt x="111" y="558"/>
                  </a:lnTo>
                  <a:lnTo>
                    <a:pt x="125" y="562"/>
                  </a:lnTo>
                  <a:lnTo>
                    <a:pt x="129" y="564"/>
                  </a:lnTo>
                  <a:lnTo>
                    <a:pt x="136" y="564"/>
                  </a:lnTo>
                  <a:lnTo>
                    <a:pt x="136" y="560"/>
                  </a:lnTo>
                  <a:lnTo>
                    <a:pt x="140" y="558"/>
                  </a:lnTo>
                  <a:lnTo>
                    <a:pt x="144" y="556"/>
                  </a:lnTo>
                  <a:lnTo>
                    <a:pt x="155" y="554"/>
                  </a:lnTo>
                  <a:lnTo>
                    <a:pt x="157" y="554"/>
                  </a:lnTo>
                  <a:lnTo>
                    <a:pt x="159" y="550"/>
                  </a:lnTo>
                  <a:lnTo>
                    <a:pt x="161" y="548"/>
                  </a:lnTo>
                  <a:lnTo>
                    <a:pt x="180" y="537"/>
                  </a:lnTo>
                  <a:lnTo>
                    <a:pt x="184" y="535"/>
                  </a:lnTo>
                  <a:lnTo>
                    <a:pt x="186" y="535"/>
                  </a:lnTo>
                  <a:lnTo>
                    <a:pt x="186" y="533"/>
                  </a:lnTo>
                  <a:lnTo>
                    <a:pt x="188" y="527"/>
                  </a:lnTo>
                  <a:lnTo>
                    <a:pt x="188" y="527"/>
                  </a:lnTo>
                  <a:lnTo>
                    <a:pt x="192" y="525"/>
                  </a:lnTo>
                  <a:lnTo>
                    <a:pt x="192" y="523"/>
                  </a:lnTo>
                  <a:lnTo>
                    <a:pt x="192" y="523"/>
                  </a:lnTo>
                  <a:lnTo>
                    <a:pt x="194" y="512"/>
                  </a:lnTo>
                  <a:lnTo>
                    <a:pt x="194" y="508"/>
                  </a:lnTo>
                  <a:lnTo>
                    <a:pt x="192" y="504"/>
                  </a:lnTo>
                  <a:lnTo>
                    <a:pt x="194" y="504"/>
                  </a:lnTo>
                  <a:lnTo>
                    <a:pt x="194" y="504"/>
                  </a:lnTo>
                  <a:lnTo>
                    <a:pt x="194" y="502"/>
                  </a:lnTo>
                  <a:lnTo>
                    <a:pt x="196" y="500"/>
                  </a:lnTo>
                  <a:lnTo>
                    <a:pt x="196" y="497"/>
                  </a:lnTo>
                  <a:lnTo>
                    <a:pt x="196" y="497"/>
                  </a:lnTo>
                  <a:lnTo>
                    <a:pt x="198" y="495"/>
                  </a:lnTo>
                  <a:lnTo>
                    <a:pt x="200" y="495"/>
                  </a:lnTo>
                  <a:lnTo>
                    <a:pt x="203" y="493"/>
                  </a:lnTo>
                  <a:lnTo>
                    <a:pt x="200" y="491"/>
                  </a:lnTo>
                  <a:lnTo>
                    <a:pt x="200" y="493"/>
                  </a:lnTo>
                  <a:lnTo>
                    <a:pt x="198" y="493"/>
                  </a:lnTo>
                  <a:lnTo>
                    <a:pt x="198" y="493"/>
                  </a:lnTo>
                  <a:lnTo>
                    <a:pt x="196" y="495"/>
                  </a:lnTo>
                  <a:lnTo>
                    <a:pt x="196" y="493"/>
                  </a:lnTo>
                  <a:lnTo>
                    <a:pt x="198" y="491"/>
                  </a:lnTo>
                  <a:lnTo>
                    <a:pt x="198" y="483"/>
                  </a:lnTo>
                  <a:lnTo>
                    <a:pt x="198" y="483"/>
                  </a:lnTo>
                  <a:lnTo>
                    <a:pt x="203" y="477"/>
                  </a:lnTo>
                  <a:lnTo>
                    <a:pt x="205" y="472"/>
                  </a:lnTo>
                  <a:lnTo>
                    <a:pt x="217" y="462"/>
                  </a:lnTo>
                  <a:lnTo>
                    <a:pt x="221" y="460"/>
                  </a:lnTo>
                  <a:lnTo>
                    <a:pt x="226" y="458"/>
                  </a:lnTo>
                  <a:lnTo>
                    <a:pt x="230" y="456"/>
                  </a:lnTo>
                  <a:lnTo>
                    <a:pt x="242" y="456"/>
                  </a:lnTo>
                  <a:lnTo>
                    <a:pt x="244" y="456"/>
                  </a:lnTo>
                  <a:lnTo>
                    <a:pt x="246" y="454"/>
                  </a:lnTo>
                  <a:lnTo>
                    <a:pt x="246" y="454"/>
                  </a:lnTo>
                  <a:lnTo>
                    <a:pt x="246" y="452"/>
                  </a:lnTo>
                  <a:lnTo>
                    <a:pt x="249" y="452"/>
                  </a:lnTo>
                  <a:lnTo>
                    <a:pt x="253" y="449"/>
                  </a:lnTo>
                  <a:lnTo>
                    <a:pt x="255" y="449"/>
                  </a:lnTo>
                  <a:lnTo>
                    <a:pt x="257" y="449"/>
                  </a:lnTo>
                  <a:lnTo>
                    <a:pt x="257" y="447"/>
                  </a:lnTo>
                  <a:lnTo>
                    <a:pt x="259" y="447"/>
                  </a:lnTo>
                  <a:lnTo>
                    <a:pt x="263" y="445"/>
                  </a:lnTo>
                  <a:lnTo>
                    <a:pt x="265" y="445"/>
                  </a:lnTo>
                  <a:lnTo>
                    <a:pt x="267" y="443"/>
                  </a:lnTo>
                  <a:lnTo>
                    <a:pt x="271" y="443"/>
                  </a:lnTo>
                  <a:lnTo>
                    <a:pt x="271" y="443"/>
                  </a:lnTo>
                  <a:lnTo>
                    <a:pt x="271" y="443"/>
                  </a:lnTo>
                  <a:lnTo>
                    <a:pt x="274" y="443"/>
                  </a:lnTo>
                  <a:lnTo>
                    <a:pt x="274" y="443"/>
                  </a:lnTo>
                  <a:lnTo>
                    <a:pt x="276" y="441"/>
                  </a:lnTo>
                  <a:lnTo>
                    <a:pt x="278" y="441"/>
                  </a:lnTo>
                  <a:lnTo>
                    <a:pt x="280" y="441"/>
                  </a:lnTo>
                  <a:lnTo>
                    <a:pt x="284" y="441"/>
                  </a:lnTo>
                  <a:lnTo>
                    <a:pt x="288" y="443"/>
                  </a:lnTo>
                  <a:lnTo>
                    <a:pt x="290" y="443"/>
                  </a:lnTo>
                  <a:lnTo>
                    <a:pt x="290" y="443"/>
                  </a:lnTo>
                  <a:lnTo>
                    <a:pt x="294" y="443"/>
                  </a:lnTo>
                  <a:lnTo>
                    <a:pt x="299" y="441"/>
                  </a:lnTo>
                  <a:lnTo>
                    <a:pt x="301" y="441"/>
                  </a:lnTo>
                  <a:lnTo>
                    <a:pt x="301" y="443"/>
                  </a:lnTo>
                  <a:lnTo>
                    <a:pt x="303" y="441"/>
                  </a:lnTo>
                  <a:lnTo>
                    <a:pt x="305" y="443"/>
                  </a:lnTo>
                  <a:lnTo>
                    <a:pt x="311" y="443"/>
                  </a:lnTo>
                  <a:lnTo>
                    <a:pt x="317" y="447"/>
                  </a:lnTo>
                  <a:lnTo>
                    <a:pt x="324" y="454"/>
                  </a:lnTo>
                  <a:lnTo>
                    <a:pt x="326" y="454"/>
                  </a:lnTo>
                  <a:lnTo>
                    <a:pt x="328" y="454"/>
                  </a:lnTo>
                  <a:lnTo>
                    <a:pt x="326" y="452"/>
                  </a:lnTo>
                  <a:lnTo>
                    <a:pt x="317" y="445"/>
                  </a:lnTo>
                  <a:lnTo>
                    <a:pt x="317" y="445"/>
                  </a:lnTo>
                  <a:lnTo>
                    <a:pt x="315" y="443"/>
                  </a:lnTo>
                  <a:lnTo>
                    <a:pt x="315" y="443"/>
                  </a:lnTo>
                  <a:lnTo>
                    <a:pt x="315" y="443"/>
                  </a:lnTo>
                  <a:lnTo>
                    <a:pt x="315" y="441"/>
                  </a:lnTo>
                  <a:lnTo>
                    <a:pt x="315" y="441"/>
                  </a:lnTo>
                  <a:lnTo>
                    <a:pt x="315" y="439"/>
                  </a:lnTo>
                  <a:lnTo>
                    <a:pt x="315" y="439"/>
                  </a:lnTo>
                  <a:lnTo>
                    <a:pt x="315" y="439"/>
                  </a:lnTo>
                  <a:lnTo>
                    <a:pt x="315" y="437"/>
                  </a:lnTo>
                  <a:lnTo>
                    <a:pt x="313" y="437"/>
                  </a:lnTo>
                  <a:lnTo>
                    <a:pt x="311" y="437"/>
                  </a:lnTo>
                  <a:lnTo>
                    <a:pt x="309" y="439"/>
                  </a:lnTo>
                  <a:lnTo>
                    <a:pt x="307" y="439"/>
                  </a:lnTo>
                  <a:lnTo>
                    <a:pt x="292" y="439"/>
                  </a:lnTo>
                  <a:lnTo>
                    <a:pt x="288" y="439"/>
                  </a:lnTo>
                  <a:lnTo>
                    <a:pt x="286" y="437"/>
                  </a:lnTo>
                  <a:lnTo>
                    <a:pt x="278" y="431"/>
                  </a:lnTo>
                  <a:lnTo>
                    <a:pt x="274" y="426"/>
                  </a:lnTo>
                  <a:lnTo>
                    <a:pt x="274" y="422"/>
                  </a:lnTo>
                  <a:lnTo>
                    <a:pt x="271" y="420"/>
                  </a:lnTo>
                  <a:lnTo>
                    <a:pt x="274" y="416"/>
                  </a:lnTo>
                  <a:lnTo>
                    <a:pt x="274" y="412"/>
                  </a:lnTo>
                  <a:lnTo>
                    <a:pt x="276" y="410"/>
                  </a:lnTo>
                  <a:lnTo>
                    <a:pt x="276" y="408"/>
                  </a:lnTo>
                  <a:lnTo>
                    <a:pt x="278" y="406"/>
                  </a:lnTo>
                  <a:lnTo>
                    <a:pt x="278" y="406"/>
                  </a:lnTo>
                  <a:lnTo>
                    <a:pt x="278" y="406"/>
                  </a:lnTo>
                  <a:lnTo>
                    <a:pt x="280" y="404"/>
                  </a:lnTo>
                  <a:lnTo>
                    <a:pt x="280" y="404"/>
                  </a:lnTo>
                  <a:lnTo>
                    <a:pt x="280" y="401"/>
                  </a:lnTo>
                  <a:lnTo>
                    <a:pt x="280" y="401"/>
                  </a:lnTo>
                  <a:lnTo>
                    <a:pt x="286" y="393"/>
                  </a:lnTo>
                  <a:lnTo>
                    <a:pt x="288" y="389"/>
                  </a:lnTo>
                  <a:lnTo>
                    <a:pt x="290" y="387"/>
                  </a:lnTo>
                  <a:lnTo>
                    <a:pt x="292" y="385"/>
                  </a:lnTo>
                  <a:lnTo>
                    <a:pt x="292" y="385"/>
                  </a:lnTo>
                  <a:lnTo>
                    <a:pt x="294" y="383"/>
                  </a:lnTo>
                  <a:lnTo>
                    <a:pt x="294" y="378"/>
                  </a:lnTo>
                  <a:lnTo>
                    <a:pt x="301" y="370"/>
                  </a:lnTo>
                  <a:lnTo>
                    <a:pt x="305" y="366"/>
                  </a:lnTo>
                  <a:lnTo>
                    <a:pt x="309" y="364"/>
                  </a:lnTo>
                  <a:lnTo>
                    <a:pt x="307" y="362"/>
                  </a:lnTo>
                  <a:lnTo>
                    <a:pt x="305" y="358"/>
                  </a:lnTo>
                  <a:lnTo>
                    <a:pt x="305" y="351"/>
                  </a:lnTo>
                  <a:lnTo>
                    <a:pt x="305" y="349"/>
                  </a:lnTo>
                  <a:lnTo>
                    <a:pt x="305" y="349"/>
                  </a:lnTo>
                  <a:lnTo>
                    <a:pt x="307" y="347"/>
                  </a:lnTo>
                  <a:lnTo>
                    <a:pt x="307" y="347"/>
                  </a:lnTo>
                  <a:lnTo>
                    <a:pt x="309" y="347"/>
                  </a:lnTo>
                  <a:lnTo>
                    <a:pt x="309" y="345"/>
                  </a:lnTo>
                  <a:lnTo>
                    <a:pt x="309" y="343"/>
                  </a:lnTo>
                  <a:lnTo>
                    <a:pt x="309" y="343"/>
                  </a:lnTo>
                  <a:lnTo>
                    <a:pt x="309" y="341"/>
                  </a:lnTo>
                  <a:lnTo>
                    <a:pt x="311" y="339"/>
                  </a:lnTo>
                  <a:lnTo>
                    <a:pt x="317" y="337"/>
                  </a:lnTo>
                  <a:lnTo>
                    <a:pt x="320" y="335"/>
                  </a:lnTo>
                  <a:lnTo>
                    <a:pt x="322" y="335"/>
                  </a:lnTo>
                  <a:lnTo>
                    <a:pt x="324" y="335"/>
                  </a:lnTo>
                  <a:lnTo>
                    <a:pt x="326" y="335"/>
                  </a:lnTo>
                  <a:lnTo>
                    <a:pt x="328" y="335"/>
                  </a:lnTo>
                  <a:lnTo>
                    <a:pt x="332" y="335"/>
                  </a:lnTo>
                  <a:lnTo>
                    <a:pt x="334" y="335"/>
                  </a:lnTo>
                  <a:lnTo>
                    <a:pt x="334" y="333"/>
                  </a:lnTo>
                  <a:lnTo>
                    <a:pt x="334" y="333"/>
                  </a:lnTo>
                  <a:lnTo>
                    <a:pt x="338" y="333"/>
                  </a:lnTo>
                  <a:lnTo>
                    <a:pt x="340" y="333"/>
                  </a:lnTo>
                  <a:lnTo>
                    <a:pt x="343" y="333"/>
                  </a:lnTo>
                  <a:lnTo>
                    <a:pt x="343" y="333"/>
                  </a:lnTo>
                  <a:lnTo>
                    <a:pt x="338" y="335"/>
                  </a:lnTo>
                  <a:lnTo>
                    <a:pt x="338" y="335"/>
                  </a:lnTo>
                  <a:lnTo>
                    <a:pt x="338" y="335"/>
                  </a:lnTo>
                  <a:lnTo>
                    <a:pt x="336" y="335"/>
                  </a:lnTo>
                  <a:lnTo>
                    <a:pt x="336" y="337"/>
                  </a:lnTo>
                  <a:lnTo>
                    <a:pt x="338" y="337"/>
                  </a:lnTo>
                  <a:lnTo>
                    <a:pt x="338" y="337"/>
                  </a:lnTo>
                  <a:lnTo>
                    <a:pt x="340" y="337"/>
                  </a:lnTo>
                  <a:lnTo>
                    <a:pt x="357" y="341"/>
                  </a:lnTo>
                  <a:lnTo>
                    <a:pt x="359" y="341"/>
                  </a:lnTo>
                  <a:lnTo>
                    <a:pt x="359" y="339"/>
                  </a:lnTo>
                  <a:lnTo>
                    <a:pt x="357" y="339"/>
                  </a:lnTo>
                  <a:lnTo>
                    <a:pt x="355" y="337"/>
                  </a:lnTo>
                  <a:lnTo>
                    <a:pt x="353" y="337"/>
                  </a:lnTo>
                  <a:lnTo>
                    <a:pt x="351" y="337"/>
                  </a:lnTo>
                  <a:lnTo>
                    <a:pt x="351" y="337"/>
                  </a:lnTo>
                  <a:lnTo>
                    <a:pt x="349" y="337"/>
                  </a:lnTo>
                  <a:lnTo>
                    <a:pt x="349" y="335"/>
                  </a:lnTo>
                  <a:lnTo>
                    <a:pt x="347" y="335"/>
                  </a:lnTo>
                  <a:lnTo>
                    <a:pt x="345" y="335"/>
                  </a:lnTo>
                  <a:lnTo>
                    <a:pt x="343" y="335"/>
                  </a:lnTo>
                  <a:lnTo>
                    <a:pt x="345" y="335"/>
                  </a:lnTo>
                  <a:lnTo>
                    <a:pt x="345" y="333"/>
                  </a:lnTo>
                  <a:lnTo>
                    <a:pt x="357" y="335"/>
                  </a:lnTo>
                  <a:lnTo>
                    <a:pt x="359" y="337"/>
                  </a:lnTo>
                  <a:lnTo>
                    <a:pt x="359" y="339"/>
                  </a:lnTo>
                  <a:lnTo>
                    <a:pt x="361" y="339"/>
                  </a:lnTo>
                  <a:lnTo>
                    <a:pt x="363" y="339"/>
                  </a:lnTo>
                  <a:lnTo>
                    <a:pt x="365" y="339"/>
                  </a:lnTo>
                  <a:lnTo>
                    <a:pt x="368" y="339"/>
                  </a:lnTo>
                  <a:lnTo>
                    <a:pt x="368" y="337"/>
                  </a:lnTo>
                  <a:lnTo>
                    <a:pt x="368" y="328"/>
                  </a:lnTo>
                  <a:lnTo>
                    <a:pt x="368" y="310"/>
                  </a:lnTo>
                  <a:lnTo>
                    <a:pt x="368" y="305"/>
                  </a:lnTo>
                  <a:lnTo>
                    <a:pt x="368" y="289"/>
                  </a:lnTo>
                  <a:lnTo>
                    <a:pt x="368" y="284"/>
                  </a:lnTo>
                  <a:lnTo>
                    <a:pt x="365" y="284"/>
                  </a:lnTo>
                  <a:lnTo>
                    <a:pt x="363" y="282"/>
                  </a:lnTo>
                  <a:lnTo>
                    <a:pt x="363" y="282"/>
                  </a:lnTo>
                  <a:lnTo>
                    <a:pt x="363" y="282"/>
                  </a:lnTo>
                  <a:lnTo>
                    <a:pt x="361" y="280"/>
                  </a:lnTo>
                  <a:lnTo>
                    <a:pt x="361" y="280"/>
                  </a:lnTo>
                  <a:lnTo>
                    <a:pt x="361" y="280"/>
                  </a:lnTo>
                  <a:lnTo>
                    <a:pt x="361" y="278"/>
                  </a:lnTo>
                  <a:lnTo>
                    <a:pt x="361" y="278"/>
                  </a:lnTo>
                  <a:lnTo>
                    <a:pt x="363" y="278"/>
                  </a:lnTo>
                  <a:lnTo>
                    <a:pt x="363" y="278"/>
                  </a:lnTo>
                  <a:lnTo>
                    <a:pt x="361" y="276"/>
                  </a:lnTo>
                  <a:lnTo>
                    <a:pt x="361" y="276"/>
                  </a:lnTo>
                  <a:lnTo>
                    <a:pt x="361" y="276"/>
                  </a:lnTo>
                  <a:lnTo>
                    <a:pt x="359" y="278"/>
                  </a:lnTo>
                  <a:lnTo>
                    <a:pt x="359" y="276"/>
                  </a:lnTo>
                  <a:lnTo>
                    <a:pt x="359" y="276"/>
                  </a:lnTo>
                  <a:lnTo>
                    <a:pt x="359" y="276"/>
                  </a:lnTo>
                  <a:lnTo>
                    <a:pt x="359" y="276"/>
                  </a:lnTo>
                  <a:lnTo>
                    <a:pt x="357" y="276"/>
                  </a:lnTo>
                  <a:lnTo>
                    <a:pt x="357" y="276"/>
                  </a:lnTo>
                  <a:lnTo>
                    <a:pt x="357" y="276"/>
                  </a:lnTo>
                  <a:lnTo>
                    <a:pt x="355" y="274"/>
                  </a:lnTo>
                  <a:lnTo>
                    <a:pt x="355" y="274"/>
                  </a:lnTo>
                  <a:lnTo>
                    <a:pt x="355" y="274"/>
                  </a:lnTo>
                  <a:lnTo>
                    <a:pt x="353" y="274"/>
                  </a:lnTo>
                  <a:lnTo>
                    <a:pt x="353" y="274"/>
                  </a:lnTo>
                  <a:lnTo>
                    <a:pt x="353" y="272"/>
                  </a:lnTo>
                  <a:lnTo>
                    <a:pt x="353" y="272"/>
                  </a:lnTo>
                  <a:lnTo>
                    <a:pt x="353" y="270"/>
                  </a:lnTo>
                  <a:lnTo>
                    <a:pt x="353" y="270"/>
                  </a:lnTo>
                  <a:lnTo>
                    <a:pt x="353" y="270"/>
                  </a:lnTo>
                  <a:lnTo>
                    <a:pt x="353" y="270"/>
                  </a:lnTo>
                  <a:lnTo>
                    <a:pt x="355" y="270"/>
                  </a:lnTo>
                  <a:lnTo>
                    <a:pt x="355" y="270"/>
                  </a:lnTo>
                  <a:lnTo>
                    <a:pt x="355" y="270"/>
                  </a:lnTo>
                  <a:lnTo>
                    <a:pt x="357" y="270"/>
                  </a:lnTo>
                  <a:lnTo>
                    <a:pt x="357" y="270"/>
                  </a:lnTo>
                  <a:lnTo>
                    <a:pt x="357" y="268"/>
                  </a:lnTo>
                  <a:lnTo>
                    <a:pt x="355" y="268"/>
                  </a:lnTo>
                  <a:lnTo>
                    <a:pt x="355" y="268"/>
                  </a:lnTo>
                  <a:lnTo>
                    <a:pt x="355" y="266"/>
                  </a:lnTo>
                  <a:lnTo>
                    <a:pt x="355" y="266"/>
                  </a:lnTo>
                  <a:lnTo>
                    <a:pt x="355" y="266"/>
                  </a:lnTo>
                  <a:lnTo>
                    <a:pt x="357" y="266"/>
                  </a:lnTo>
                  <a:lnTo>
                    <a:pt x="359" y="268"/>
                  </a:lnTo>
                  <a:lnTo>
                    <a:pt x="361" y="268"/>
                  </a:lnTo>
                  <a:lnTo>
                    <a:pt x="361" y="266"/>
                  </a:lnTo>
                  <a:lnTo>
                    <a:pt x="363" y="266"/>
                  </a:lnTo>
                  <a:lnTo>
                    <a:pt x="365" y="266"/>
                  </a:lnTo>
                  <a:lnTo>
                    <a:pt x="368" y="266"/>
                  </a:lnTo>
                  <a:lnTo>
                    <a:pt x="368" y="266"/>
                  </a:lnTo>
                  <a:lnTo>
                    <a:pt x="368" y="264"/>
                  </a:lnTo>
                  <a:lnTo>
                    <a:pt x="368" y="247"/>
                  </a:lnTo>
                  <a:lnTo>
                    <a:pt x="365" y="236"/>
                  </a:lnTo>
                  <a:lnTo>
                    <a:pt x="365" y="228"/>
                  </a:lnTo>
                  <a:lnTo>
                    <a:pt x="365" y="228"/>
                  </a:lnTo>
                  <a:lnTo>
                    <a:pt x="365" y="228"/>
                  </a:lnTo>
                  <a:lnTo>
                    <a:pt x="361" y="226"/>
                  </a:lnTo>
                  <a:lnTo>
                    <a:pt x="359" y="226"/>
                  </a:lnTo>
                  <a:lnTo>
                    <a:pt x="357" y="228"/>
                  </a:lnTo>
                  <a:lnTo>
                    <a:pt x="357" y="228"/>
                  </a:lnTo>
                  <a:lnTo>
                    <a:pt x="357" y="230"/>
                  </a:lnTo>
                  <a:lnTo>
                    <a:pt x="351" y="232"/>
                  </a:lnTo>
                  <a:lnTo>
                    <a:pt x="351" y="234"/>
                  </a:lnTo>
                  <a:lnTo>
                    <a:pt x="349" y="234"/>
                  </a:lnTo>
                  <a:lnTo>
                    <a:pt x="351" y="232"/>
                  </a:lnTo>
                  <a:lnTo>
                    <a:pt x="355" y="226"/>
                  </a:lnTo>
                  <a:lnTo>
                    <a:pt x="357" y="226"/>
                  </a:lnTo>
                  <a:lnTo>
                    <a:pt x="357" y="226"/>
                  </a:lnTo>
                  <a:lnTo>
                    <a:pt x="359" y="224"/>
                  </a:lnTo>
                  <a:lnTo>
                    <a:pt x="359" y="224"/>
                  </a:lnTo>
                  <a:lnTo>
                    <a:pt x="361" y="224"/>
                  </a:lnTo>
                  <a:lnTo>
                    <a:pt x="363" y="224"/>
                  </a:lnTo>
                  <a:lnTo>
                    <a:pt x="363" y="224"/>
                  </a:lnTo>
                  <a:lnTo>
                    <a:pt x="363" y="224"/>
                  </a:lnTo>
                  <a:lnTo>
                    <a:pt x="363" y="218"/>
                  </a:lnTo>
                  <a:lnTo>
                    <a:pt x="363" y="218"/>
                  </a:lnTo>
                  <a:lnTo>
                    <a:pt x="361" y="218"/>
                  </a:lnTo>
                  <a:lnTo>
                    <a:pt x="361" y="218"/>
                  </a:lnTo>
                  <a:lnTo>
                    <a:pt x="361" y="218"/>
                  </a:lnTo>
                  <a:lnTo>
                    <a:pt x="361" y="220"/>
                  </a:lnTo>
                  <a:lnTo>
                    <a:pt x="361" y="220"/>
                  </a:lnTo>
                  <a:lnTo>
                    <a:pt x="361" y="220"/>
                  </a:lnTo>
                  <a:lnTo>
                    <a:pt x="359" y="216"/>
                  </a:lnTo>
                  <a:lnTo>
                    <a:pt x="357" y="209"/>
                  </a:lnTo>
                  <a:lnTo>
                    <a:pt x="357" y="205"/>
                  </a:lnTo>
                  <a:lnTo>
                    <a:pt x="357" y="203"/>
                  </a:lnTo>
                  <a:lnTo>
                    <a:pt x="359" y="199"/>
                  </a:lnTo>
                  <a:lnTo>
                    <a:pt x="359" y="195"/>
                  </a:lnTo>
                  <a:lnTo>
                    <a:pt x="361" y="184"/>
                  </a:lnTo>
                  <a:lnTo>
                    <a:pt x="361" y="182"/>
                  </a:lnTo>
                  <a:lnTo>
                    <a:pt x="363" y="182"/>
                  </a:lnTo>
                  <a:lnTo>
                    <a:pt x="363" y="178"/>
                  </a:lnTo>
                  <a:lnTo>
                    <a:pt x="363" y="178"/>
                  </a:lnTo>
                  <a:lnTo>
                    <a:pt x="363" y="178"/>
                  </a:lnTo>
                  <a:lnTo>
                    <a:pt x="359" y="178"/>
                  </a:lnTo>
                  <a:lnTo>
                    <a:pt x="357" y="178"/>
                  </a:lnTo>
                  <a:lnTo>
                    <a:pt x="357" y="178"/>
                  </a:lnTo>
                  <a:lnTo>
                    <a:pt x="357" y="178"/>
                  </a:lnTo>
                  <a:lnTo>
                    <a:pt x="357" y="178"/>
                  </a:lnTo>
                  <a:lnTo>
                    <a:pt x="355" y="178"/>
                  </a:lnTo>
                  <a:lnTo>
                    <a:pt x="355" y="178"/>
                  </a:lnTo>
                  <a:lnTo>
                    <a:pt x="355" y="178"/>
                  </a:lnTo>
                  <a:lnTo>
                    <a:pt x="353" y="176"/>
                  </a:lnTo>
                  <a:lnTo>
                    <a:pt x="353" y="176"/>
                  </a:lnTo>
                  <a:lnTo>
                    <a:pt x="353" y="176"/>
                  </a:lnTo>
                  <a:lnTo>
                    <a:pt x="353" y="176"/>
                  </a:lnTo>
                  <a:lnTo>
                    <a:pt x="353" y="176"/>
                  </a:lnTo>
                  <a:lnTo>
                    <a:pt x="353" y="174"/>
                  </a:lnTo>
                  <a:lnTo>
                    <a:pt x="353" y="174"/>
                  </a:lnTo>
                  <a:lnTo>
                    <a:pt x="353" y="172"/>
                  </a:lnTo>
                  <a:lnTo>
                    <a:pt x="353" y="172"/>
                  </a:lnTo>
                  <a:lnTo>
                    <a:pt x="353" y="170"/>
                  </a:lnTo>
                  <a:lnTo>
                    <a:pt x="353" y="170"/>
                  </a:lnTo>
                  <a:lnTo>
                    <a:pt x="353" y="170"/>
                  </a:lnTo>
                  <a:lnTo>
                    <a:pt x="351" y="170"/>
                  </a:lnTo>
                  <a:lnTo>
                    <a:pt x="351" y="168"/>
                  </a:lnTo>
                  <a:lnTo>
                    <a:pt x="351" y="168"/>
                  </a:lnTo>
                  <a:lnTo>
                    <a:pt x="351" y="168"/>
                  </a:lnTo>
                  <a:lnTo>
                    <a:pt x="351" y="168"/>
                  </a:lnTo>
                  <a:lnTo>
                    <a:pt x="351" y="165"/>
                  </a:lnTo>
                  <a:lnTo>
                    <a:pt x="351" y="165"/>
                  </a:lnTo>
                  <a:lnTo>
                    <a:pt x="349" y="163"/>
                  </a:lnTo>
                  <a:lnTo>
                    <a:pt x="349" y="163"/>
                  </a:lnTo>
                  <a:lnTo>
                    <a:pt x="349" y="163"/>
                  </a:lnTo>
                  <a:lnTo>
                    <a:pt x="349" y="161"/>
                  </a:lnTo>
                  <a:lnTo>
                    <a:pt x="351" y="161"/>
                  </a:lnTo>
                  <a:lnTo>
                    <a:pt x="351" y="161"/>
                  </a:lnTo>
                  <a:lnTo>
                    <a:pt x="351" y="161"/>
                  </a:lnTo>
                  <a:lnTo>
                    <a:pt x="351" y="161"/>
                  </a:lnTo>
                  <a:lnTo>
                    <a:pt x="351" y="161"/>
                  </a:lnTo>
                  <a:lnTo>
                    <a:pt x="353" y="161"/>
                  </a:lnTo>
                  <a:lnTo>
                    <a:pt x="353" y="163"/>
                  </a:lnTo>
                  <a:lnTo>
                    <a:pt x="355" y="163"/>
                  </a:lnTo>
                  <a:lnTo>
                    <a:pt x="355" y="163"/>
                  </a:lnTo>
                  <a:lnTo>
                    <a:pt x="357" y="163"/>
                  </a:lnTo>
                  <a:lnTo>
                    <a:pt x="359" y="163"/>
                  </a:lnTo>
                  <a:lnTo>
                    <a:pt x="359" y="163"/>
                  </a:lnTo>
                  <a:lnTo>
                    <a:pt x="359" y="163"/>
                  </a:lnTo>
                  <a:lnTo>
                    <a:pt x="359" y="165"/>
                  </a:lnTo>
                  <a:lnTo>
                    <a:pt x="359" y="165"/>
                  </a:lnTo>
                  <a:lnTo>
                    <a:pt x="357" y="168"/>
                  </a:lnTo>
                  <a:lnTo>
                    <a:pt x="357" y="168"/>
                  </a:lnTo>
                  <a:lnTo>
                    <a:pt x="357" y="168"/>
                  </a:lnTo>
                  <a:lnTo>
                    <a:pt x="357" y="168"/>
                  </a:lnTo>
                  <a:lnTo>
                    <a:pt x="359" y="168"/>
                  </a:lnTo>
                  <a:lnTo>
                    <a:pt x="359" y="170"/>
                  </a:lnTo>
                  <a:lnTo>
                    <a:pt x="359" y="170"/>
                  </a:lnTo>
                  <a:lnTo>
                    <a:pt x="361" y="170"/>
                  </a:lnTo>
                  <a:lnTo>
                    <a:pt x="361" y="170"/>
                  </a:lnTo>
                  <a:lnTo>
                    <a:pt x="363" y="168"/>
                  </a:lnTo>
                  <a:lnTo>
                    <a:pt x="365" y="165"/>
                  </a:lnTo>
                  <a:lnTo>
                    <a:pt x="368" y="165"/>
                  </a:lnTo>
                  <a:lnTo>
                    <a:pt x="368" y="165"/>
                  </a:lnTo>
                  <a:lnTo>
                    <a:pt x="368" y="165"/>
                  </a:lnTo>
                  <a:lnTo>
                    <a:pt x="368" y="163"/>
                  </a:lnTo>
                  <a:lnTo>
                    <a:pt x="368" y="163"/>
                  </a:lnTo>
                  <a:lnTo>
                    <a:pt x="368" y="159"/>
                  </a:lnTo>
                  <a:lnTo>
                    <a:pt x="368" y="159"/>
                  </a:lnTo>
                  <a:lnTo>
                    <a:pt x="370" y="157"/>
                  </a:lnTo>
                  <a:lnTo>
                    <a:pt x="372" y="153"/>
                  </a:lnTo>
                  <a:lnTo>
                    <a:pt x="376" y="147"/>
                  </a:lnTo>
                  <a:lnTo>
                    <a:pt x="376" y="147"/>
                  </a:lnTo>
                  <a:lnTo>
                    <a:pt x="378" y="145"/>
                  </a:lnTo>
                  <a:lnTo>
                    <a:pt x="382" y="136"/>
                  </a:lnTo>
                  <a:lnTo>
                    <a:pt x="380" y="138"/>
                  </a:lnTo>
                  <a:lnTo>
                    <a:pt x="378" y="138"/>
                  </a:lnTo>
                  <a:lnTo>
                    <a:pt x="376" y="138"/>
                  </a:lnTo>
                  <a:lnTo>
                    <a:pt x="378" y="136"/>
                  </a:lnTo>
                  <a:lnTo>
                    <a:pt x="382" y="134"/>
                  </a:lnTo>
                  <a:lnTo>
                    <a:pt x="384" y="132"/>
                  </a:lnTo>
                  <a:lnTo>
                    <a:pt x="388" y="126"/>
                  </a:lnTo>
                  <a:lnTo>
                    <a:pt x="388" y="126"/>
                  </a:lnTo>
                  <a:lnTo>
                    <a:pt x="388" y="126"/>
                  </a:lnTo>
                  <a:lnTo>
                    <a:pt x="391" y="124"/>
                  </a:lnTo>
                  <a:lnTo>
                    <a:pt x="393" y="124"/>
                  </a:lnTo>
                  <a:lnTo>
                    <a:pt x="395" y="120"/>
                  </a:lnTo>
                  <a:lnTo>
                    <a:pt x="395" y="117"/>
                  </a:lnTo>
                  <a:lnTo>
                    <a:pt x="399" y="111"/>
                  </a:lnTo>
                  <a:lnTo>
                    <a:pt x="401" y="105"/>
                  </a:lnTo>
                  <a:lnTo>
                    <a:pt x="401" y="105"/>
                  </a:lnTo>
                  <a:lnTo>
                    <a:pt x="401" y="103"/>
                  </a:lnTo>
                  <a:lnTo>
                    <a:pt x="403" y="97"/>
                  </a:lnTo>
                  <a:lnTo>
                    <a:pt x="403" y="94"/>
                  </a:lnTo>
                  <a:lnTo>
                    <a:pt x="405" y="92"/>
                  </a:lnTo>
                  <a:lnTo>
                    <a:pt x="405" y="90"/>
                  </a:lnTo>
                  <a:lnTo>
                    <a:pt x="405" y="88"/>
                  </a:lnTo>
                  <a:lnTo>
                    <a:pt x="407" y="82"/>
                  </a:lnTo>
                  <a:lnTo>
                    <a:pt x="409" y="74"/>
                  </a:lnTo>
                  <a:lnTo>
                    <a:pt x="409" y="61"/>
                  </a:lnTo>
                  <a:lnTo>
                    <a:pt x="411" y="55"/>
                  </a:lnTo>
                  <a:lnTo>
                    <a:pt x="411" y="51"/>
                  </a:lnTo>
                  <a:lnTo>
                    <a:pt x="411" y="49"/>
                  </a:lnTo>
                  <a:lnTo>
                    <a:pt x="414" y="46"/>
                  </a:lnTo>
                  <a:lnTo>
                    <a:pt x="414" y="46"/>
                  </a:lnTo>
                  <a:lnTo>
                    <a:pt x="414" y="42"/>
                  </a:lnTo>
                  <a:lnTo>
                    <a:pt x="414" y="42"/>
                  </a:lnTo>
                  <a:lnTo>
                    <a:pt x="414" y="40"/>
                  </a:lnTo>
                  <a:lnTo>
                    <a:pt x="416" y="38"/>
                  </a:lnTo>
                  <a:lnTo>
                    <a:pt x="416" y="36"/>
                  </a:lnTo>
                  <a:lnTo>
                    <a:pt x="416" y="34"/>
                  </a:lnTo>
                  <a:lnTo>
                    <a:pt x="414" y="34"/>
                  </a:lnTo>
                  <a:lnTo>
                    <a:pt x="414" y="34"/>
                  </a:lnTo>
                  <a:lnTo>
                    <a:pt x="414" y="34"/>
                  </a:lnTo>
                  <a:lnTo>
                    <a:pt x="416" y="32"/>
                  </a:lnTo>
                  <a:lnTo>
                    <a:pt x="416" y="32"/>
                  </a:lnTo>
                  <a:lnTo>
                    <a:pt x="416" y="32"/>
                  </a:lnTo>
                  <a:lnTo>
                    <a:pt x="416" y="30"/>
                  </a:lnTo>
                  <a:lnTo>
                    <a:pt x="418" y="23"/>
                  </a:lnTo>
                  <a:lnTo>
                    <a:pt x="418" y="21"/>
                  </a:lnTo>
                  <a:lnTo>
                    <a:pt x="418" y="1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1" name="Freeform 40"/>
            <p:cNvSpPr>
              <a:spLocks/>
            </p:cNvSpPr>
            <p:nvPr/>
          </p:nvSpPr>
          <p:spPr bwMode="auto">
            <a:xfrm>
              <a:off x="5760" y="1547"/>
              <a:ext cx="90" cy="114"/>
            </a:xfrm>
            <a:custGeom>
              <a:avLst/>
              <a:gdLst>
                <a:gd name="T0" fmla="*/ 85 w 90"/>
                <a:gd name="T1" fmla="*/ 85 h 114"/>
                <a:gd name="T2" fmla="*/ 81 w 90"/>
                <a:gd name="T3" fmla="*/ 83 h 114"/>
                <a:gd name="T4" fmla="*/ 79 w 90"/>
                <a:gd name="T5" fmla="*/ 81 h 114"/>
                <a:gd name="T6" fmla="*/ 75 w 90"/>
                <a:gd name="T7" fmla="*/ 75 h 114"/>
                <a:gd name="T8" fmla="*/ 75 w 90"/>
                <a:gd name="T9" fmla="*/ 69 h 114"/>
                <a:gd name="T10" fmla="*/ 75 w 90"/>
                <a:gd name="T11" fmla="*/ 64 h 114"/>
                <a:gd name="T12" fmla="*/ 75 w 90"/>
                <a:gd name="T13" fmla="*/ 62 h 114"/>
                <a:gd name="T14" fmla="*/ 79 w 90"/>
                <a:gd name="T15" fmla="*/ 54 h 114"/>
                <a:gd name="T16" fmla="*/ 85 w 90"/>
                <a:gd name="T17" fmla="*/ 29 h 114"/>
                <a:gd name="T18" fmla="*/ 85 w 90"/>
                <a:gd name="T19" fmla="*/ 25 h 114"/>
                <a:gd name="T20" fmla="*/ 81 w 90"/>
                <a:gd name="T21" fmla="*/ 21 h 114"/>
                <a:gd name="T22" fmla="*/ 81 w 90"/>
                <a:gd name="T23" fmla="*/ 16 h 114"/>
                <a:gd name="T24" fmla="*/ 81 w 90"/>
                <a:gd name="T25" fmla="*/ 12 h 114"/>
                <a:gd name="T26" fmla="*/ 81 w 90"/>
                <a:gd name="T27" fmla="*/ 12 h 114"/>
                <a:gd name="T28" fmla="*/ 77 w 90"/>
                <a:gd name="T29" fmla="*/ 8 h 114"/>
                <a:gd name="T30" fmla="*/ 71 w 90"/>
                <a:gd name="T31" fmla="*/ 4 h 114"/>
                <a:gd name="T32" fmla="*/ 62 w 90"/>
                <a:gd name="T33" fmla="*/ 2 h 114"/>
                <a:gd name="T34" fmla="*/ 58 w 90"/>
                <a:gd name="T35" fmla="*/ 0 h 114"/>
                <a:gd name="T36" fmla="*/ 52 w 90"/>
                <a:gd name="T37" fmla="*/ 4 h 114"/>
                <a:gd name="T38" fmla="*/ 50 w 90"/>
                <a:gd name="T39" fmla="*/ 8 h 114"/>
                <a:gd name="T40" fmla="*/ 46 w 90"/>
                <a:gd name="T41" fmla="*/ 8 h 114"/>
                <a:gd name="T42" fmla="*/ 39 w 90"/>
                <a:gd name="T43" fmla="*/ 12 h 114"/>
                <a:gd name="T44" fmla="*/ 37 w 90"/>
                <a:gd name="T45" fmla="*/ 12 h 114"/>
                <a:gd name="T46" fmla="*/ 16 w 90"/>
                <a:gd name="T47" fmla="*/ 16 h 114"/>
                <a:gd name="T48" fmla="*/ 14 w 90"/>
                <a:gd name="T49" fmla="*/ 16 h 114"/>
                <a:gd name="T50" fmla="*/ 10 w 90"/>
                <a:gd name="T51" fmla="*/ 16 h 114"/>
                <a:gd name="T52" fmla="*/ 8 w 90"/>
                <a:gd name="T53" fmla="*/ 23 h 114"/>
                <a:gd name="T54" fmla="*/ 10 w 90"/>
                <a:gd name="T55" fmla="*/ 27 h 114"/>
                <a:gd name="T56" fmla="*/ 14 w 90"/>
                <a:gd name="T57" fmla="*/ 29 h 114"/>
                <a:gd name="T58" fmla="*/ 16 w 90"/>
                <a:gd name="T59" fmla="*/ 31 h 114"/>
                <a:gd name="T60" fmla="*/ 14 w 90"/>
                <a:gd name="T61" fmla="*/ 37 h 114"/>
                <a:gd name="T62" fmla="*/ 12 w 90"/>
                <a:gd name="T63" fmla="*/ 43 h 114"/>
                <a:gd name="T64" fmla="*/ 4 w 90"/>
                <a:gd name="T65" fmla="*/ 62 h 114"/>
                <a:gd name="T66" fmla="*/ 2 w 90"/>
                <a:gd name="T67" fmla="*/ 71 h 114"/>
                <a:gd name="T68" fmla="*/ 2 w 90"/>
                <a:gd name="T69" fmla="*/ 73 h 114"/>
                <a:gd name="T70" fmla="*/ 4 w 90"/>
                <a:gd name="T71" fmla="*/ 75 h 114"/>
                <a:gd name="T72" fmla="*/ 4 w 90"/>
                <a:gd name="T73" fmla="*/ 77 h 114"/>
                <a:gd name="T74" fmla="*/ 2 w 90"/>
                <a:gd name="T75" fmla="*/ 77 h 114"/>
                <a:gd name="T76" fmla="*/ 2 w 90"/>
                <a:gd name="T77" fmla="*/ 81 h 114"/>
                <a:gd name="T78" fmla="*/ 0 w 90"/>
                <a:gd name="T79" fmla="*/ 83 h 114"/>
                <a:gd name="T80" fmla="*/ 2 w 90"/>
                <a:gd name="T81" fmla="*/ 87 h 114"/>
                <a:gd name="T82" fmla="*/ 2 w 90"/>
                <a:gd name="T83" fmla="*/ 92 h 114"/>
                <a:gd name="T84" fmla="*/ 2 w 90"/>
                <a:gd name="T85" fmla="*/ 98 h 114"/>
                <a:gd name="T86" fmla="*/ 6 w 90"/>
                <a:gd name="T87" fmla="*/ 102 h 114"/>
                <a:gd name="T88" fmla="*/ 8 w 90"/>
                <a:gd name="T89" fmla="*/ 104 h 114"/>
                <a:gd name="T90" fmla="*/ 8 w 90"/>
                <a:gd name="T91" fmla="*/ 106 h 114"/>
                <a:gd name="T92" fmla="*/ 10 w 90"/>
                <a:gd name="T93" fmla="*/ 108 h 114"/>
                <a:gd name="T94" fmla="*/ 14 w 90"/>
                <a:gd name="T95" fmla="*/ 110 h 114"/>
                <a:gd name="T96" fmla="*/ 23 w 90"/>
                <a:gd name="T97" fmla="*/ 110 h 114"/>
                <a:gd name="T98" fmla="*/ 33 w 90"/>
                <a:gd name="T99" fmla="*/ 114 h 114"/>
                <a:gd name="T100" fmla="*/ 35 w 90"/>
                <a:gd name="T101" fmla="*/ 114 h 114"/>
                <a:gd name="T102" fmla="*/ 39 w 90"/>
                <a:gd name="T103" fmla="*/ 114 h 114"/>
                <a:gd name="T104" fmla="*/ 44 w 90"/>
                <a:gd name="T105" fmla="*/ 112 h 114"/>
                <a:gd name="T106" fmla="*/ 54 w 90"/>
                <a:gd name="T107" fmla="*/ 104 h 114"/>
                <a:gd name="T108" fmla="*/ 67 w 90"/>
                <a:gd name="T109" fmla="*/ 106 h 114"/>
                <a:gd name="T110" fmla="*/ 69 w 90"/>
                <a:gd name="T111" fmla="*/ 108 h 114"/>
                <a:gd name="T112" fmla="*/ 73 w 90"/>
                <a:gd name="T113" fmla="*/ 108 h 114"/>
                <a:gd name="T114" fmla="*/ 73 w 90"/>
                <a:gd name="T115" fmla="*/ 108 h 114"/>
                <a:gd name="T116" fmla="*/ 75 w 90"/>
                <a:gd name="T117" fmla="*/ 100 h 114"/>
                <a:gd name="T118" fmla="*/ 79 w 90"/>
                <a:gd name="T119" fmla="*/ 96 h 114"/>
                <a:gd name="T120" fmla="*/ 87 w 90"/>
                <a:gd name="T121" fmla="*/ 94 h 114"/>
                <a:gd name="T122" fmla="*/ 90 w 90"/>
                <a:gd name="T123" fmla="*/ 8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0" h="114">
                  <a:moveTo>
                    <a:pt x="87" y="87"/>
                  </a:moveTo>
                  <a:lnTo>
                    <a:pt x="85" y="85"/>
                  </a:lnTo>
                  <a:lnTo>
                    <a:pt x="83" y="83"/>
                  </a:lnTo>
                  <a:lnTo>
                    <a:pt x="81" y="83"/>
                  </a:lnTo>
                  <a:lnTo>
                    <a:pt x="81" y="81"/>
                  </a:lnTo>
                  <a:lnTo>
                    <a:pt x="79" y="81"/>
                  </a:lnTo>
                  <a:lnTo>
                    <a:pt x="77" y="79"/>
                  </a:lnTo>
                  <a:lnTo>
                    <a:pt x="75" y="75"/>
                  </a:lnTo>
                  <a:lnTo>
                    <a:pt x="75" y="73"/>
                  </a:lnTo>
                  <a:lnTo>
                    <a:pt x="75" y="69"/>
                  </a:lnTo>
                  <a:lnTo>
                    <a:pt x="75" y="66"/>
                  </a:lnTo>
                  <a:lnTo>
                    <a:pt x="75" y="64"/>
                  </a:lnTo>
                  <a:lnTo>
                    <a:pt x="75" y="62"/>
                  </a:lnTo>
                  <a:lnTo>
                    <a:pt x="75" y="62"/>
                  </a:lnTo>
                  <a:lnTo>
                    <a:pt x="77" y="58"/>
                  </a:lnTo>
                  <a:lnTo>
                    <a:pt x="79" y="54"/>
                  </a:lnTo>
                  <a:lnTo>
                    <a:pt x="81" y="50"/>
                  </a:lnTo>
                  <a:lnTo>
                    <a:pt x="85" y="29"/>
                  </a:lnTo>
                  <a:lnTo>
                    <a:pt x="85" y="27"/>
                  </a:lnTo>
                  <a:lnTo>
                    <a:pt x="85" y="25"/>
                  </a:lnTo>
                  <a:lnTo>
                    <a:pt x="83" y="23"/>
                  </a:lnTo>
                  <a:lnTo>
                    <a:pt x="81" y="21"/>
                  </a:lnTo>
                  <a:lnTo>
                    <a:pt x="81" y="18"/>
                  </a:lnTo>
                  <a:lnTo>
                    <a:pt x="81" y="16"/>
                  </a:lnTo>
                  <a:lnTo>
                    <a:pt x="81" y="14"/>
                  </a:lnTo>
                  <a:lnTo>
                    <a:pt x="81" y="12"/>
                  </a:lnTo>
                  <a:lnTo>
                    <a:pt x="81" y="12"/>
                  </a:lnTo>
                  <a:lnTo>
                    <a:pt x="81" y="12"/>
                  </a:lnTo>
                  <a:lnTo>
                    <a:pt x="81" y="10"/>
                  </a:lnTo>
                  <a:lnTo>
                    <a:pt x="77" y="8"/>
                  </a:lnTo>
                  <a:lnTo>
                    <a:pt x="73" y="4"/>
                  </a:lnTo>
                  <a:lnTo>
                    <a:pt x="71" y="4"/>
                  </a:lnTo>
                  <a:lnTo>
                    <a:pt x="64" y="4"/>
                  </a:lnTo>
                  <a:lnTo>
                    <a:pt x="62" y="2"/>
                  </a:lnTo>
                  <a:lnTo>
                    <a:pt x="60" y="0"/>
                  </a:lnTo>
                  <a:lnTo>
                    <a:pt x="58" y="0"/>
                  </a:lnTo>
                  <a:lnTo>
                    <a:pt x="54" y="2"/>
                  </a:lnTo>
                  <a:lnTo>
                    <a:pt x="52" y="4"/>
                  </a:lnTo>
                  <a:lnTo>
                    <a:pt x="52" y="6"/>
                  </a:lnTo>
                  <a:lnTo>
                    <a:pt x="50" y="8"/>
                  </a:lnTo>
                  <a:lnTo>
                    <a:pt x="48" y="6"/>
                  </a:lnTo>
                  <a:lnTo>
                    <a:pt x="46" y="8"/>
                  </a:lnTo>
                  <a:lnTo>
                    <a:pt x="39" y="12"/>
                  </a:lnTo>
                  <a:lnTo>
                    <a:pt x="39" y="12"/>
                  </a:lnTo>
                  <a:lnTo>
                    <a:pt x="39" y="12"/>
                  </a:lnTo>
                  <a:lnTo>
                    <a:pt x="37" y="12"/>
                  </a:lnTo>
                  <a:lnTo>
                    <a:pt x="19" y="16"/>
                  </a:lnTo>
                  <a:lnTo>
                    <a:pt x="16" y="16"/>
                  </a:lnTo>
                  <a:lnTo>
                    <a:pt x="16" y="16"/>
                  </a:lnTo>
                  <a:lnTo>
                    <a:pt x="14" y="16"/>
                  </a:lnTo>
                  <a:lnTo>
                    <a:pt x="12" y="16"/>
                  </a:lnTo>
                  <a:lnTo>
                    <a:pt x="10" y="16"/>
                  </a:lnTo>
                  <a:lnTo>
                    <a:pt x="10" y="18"/>
                  </a:lnTo>
                  <a:lnTo>
                    <a:pt x="8" y="23"/>
                  </a:lnTo>
                  <a:lnTo>
                    <a:pt x="10" y="25"/>
                  </a:lnTo>
                  <a:lnTo>
                    <a:pt x="10" y="27"/>
                  </a:lnTo>
                  <a:lnTo>
                    <a:pt x="14" y="27"/>
                  </a:lnTo>
                  <a:lnTo>
                    <a:pt x="14" y="29"/>
                  </a:lnTo>
                  <a:lnTo>
                    <a:pt x="16" y="29"/>
                  </a:lnTo>
                  <a:lnTo>
                    <a:pt x="16" y="31"/>
                  </a:lnTo>
                  <a:lnTo>
                    <a:pt x="14" y="33"/>
                  </a:lnTo>
                  <a:lnTo>
                    <a:pt x="14" y="37"/>
                  </a:lnTo>
                  <a:lnTo>
                    <a:pt x="14" y="39"/>
                  </a:lnTo>
                  <a:lnTo>
                    <a:pt x="12" y="43"/>
                  </a:lnTo>
                  <a:lnTo>
                    <a:pt x="10" y="52"/>
                  </a:lnTo>
                  <a:lnTo>
                    <a:pt x="4" y="62"/>
                  </a:lnTo>
                  <a:lnTo>
                    <a:pt x="2" y="69"/>
                  </a:lnTo>
                  <a:lnTo>
                    <a:pt x="2" y="71"/>
                  </a:lnTo>
                  <a:lnTo>
                    <a:pt x="2" y="71"/>
                  </a:lnTo>
                  <a:lnTo>
                    <a:pt x="2" y="73"/>
                  </a:lnTo>
                  <a:lnTo>
                    <a:pt x="2" y="73"/>
                  </a:lnTo>
                  <a:lnTo>
                    <a:pt x="4" y="75"/>
                  </a:lnTo>
                  <a:lnTo>
                    <a:pt x="4" y="75"/>
                  </a:lnTo>
                  <a:lnTo>
                    <a:pt x="4" y="77"/>
                  </a:lnTo>
                  <a:lnTo>
                    <a:pt x="2" y="77"/>
                  </a:lnTo>
                  <a:lnTo>
                    <a:pt x="2" y="77"/>
                  </a:lnTo>
                  <a:lnTo>
                    <a:pt x="2" y="79"/>
                  </a:lnTo>
                  <a:lnTo>
                    <a:pt x="2" y="81"/>
                  </a:lnTo>
                  <a:lnTo>
                    <a:pt x="0" y="81"/>
                  </a:lnTo>
                  <a:lnTo>
                    <a:pt x="0" y="83"/>
                  </a:lnTo>
                  <a:lnTo>
                    <a:pt x="2" y="85"/>
                  </a:lnTo>
                  <a:lnTo>
                    <a:pt x="2" y="87"/>
                  </a:lnTo>
                  <a:lnTo>
                    <a:pt x="2" y="87"/>
                  </a:lnTo>
                  <a:lnTo>
                    <a:pt x="2" y="92"/>
                  </a:lnTo>
                  <a:lnTo>
                    <a:pt x="0" y="96"/>
                  </a:lnTo>
                  <a:lnTo>
                    <a:pt x="2" y="98"/>
                  </a:lnTo>
                  <a:lnTo>
                    <a:pt x="2" y="100"/>
                  </a:lnTo>
                  <a:lnTo>
                    <a:pt x="6" y="102"/>
                  </a:lnTo>
                  <a:lnTo>
                    <a:pt x="6" y="102"/>
                  </a:lnTo>
                  <a:lnTo>
                    <a:pt x="8" y="104"/>
                  </a:lnTo>
                  <a:lnTo>
                    <a:pt x="8" y="106"/>
                  </a:lnTo>
                  <a:lnTo>
                    <a:pt x="8" y="106"/>
                  </a:lnTo>
                  <a:lnTo>
                    <a:pt x="8" y="108"/>
                  </a:lnTo>
                  <a:lnTo>
                    <a:pt x="10" y="108"/>
                  </a:lnTo>
                  <a:lnTo>
                    <a:pt x="10" y="110"/>
                  </a:lnTo>
                  <a:lnTo>
                    <a:pt x="14" y="110"/>
                  </a:lnTo>
                  <a:lnTo>
                    <a:pt x="19" y="108"/>
                  </a:lnTo>
                  <a:lnTo>
                    <a:pt x="23" y="110"/>
                  </a:lnTo>
                  <a:lnTo>
                    <a:pt x="33" y="114"/>
                  </a:lnTo>
                  <a:lnTo>
                    <a:pt x="33" y="114"/>
                  </a:lnTo>
                  <a:lnTo>
                    <a:pt x="35" y="114"/>
                  </a:lnTo>
                  <a:lnTo>
                    <a:pt x="35" y="114"/>
                  </a:lnTo>
                  <a:lnTo>
                    <a:pt x="37" y="114"/>
                  </a:lnTo>
                  <a:lnTo>
                    <a:pt x="39" y="114"/>
                  </a:lnTo>
                  <a:lnTo>
                    <a:pt x="42" y="114"/>
                  </a:lnTo>
                  <a:lnTo>
                    <a:pt x="44" y="112"/>
                  </a:lnTo>
                  <a:lnTo>
                    <a:pt x="52" y="104"/>
                  </a:lnTo>
                  <a:lnTo>
                    <a:pt x="54" y="104"/>
                  </a:lnTo>
                  <a:lnTo>
                    <a:pt x="60" y="106"/>
                  </a:lnTo>
                  <a:lnTo>
                    <a:pt x="67" y="106"/>
                  </a:lnTo>
                  <a:lnTo>
                    <a:pt x="67" y="106"/>
                  </a:lnTo>
                  <a:lnTo>
                    <a:pt x="69" y="108"/>
                  </a:lnTo>
                  <a:lnTo>
                    <a:pt x="73" y="108"/>
                  </a:lnTo>
                  <a:lnTo>
                    <a:pt x="73" y="108"/>
                  </a:lnTo>
                  <a:lnTo>
                    <a:pt x="73" y="108"/>
                  </a:lnTo>
                  <a:lnTo>
                    <a:pt x="73" y="108"/>
                  </a:lnTo>
                  <a:lnTo>
                    <a:pt x="73" y="104"/>
                  </a:lnTo>
                  <a:lnTo>
                    <a:pt x="75" y="100"/>
                  </a:lnTo>
                  <a:lnTo>
                    <a:pt x="77" y="98"/>
                  </a:lnTo>
                  <a:lnTo>
                    <a:pt x="79" y="96"/>
                  </a:lnTo>
                  <a:lnTo>
                    <a:pt x="85" y="94"/>
                  </a:lnTo>
                  <a:lnTo>
                    <a:pt x="87" y="94"/>
                  </a:lnTo>
                  <a:lnTo>
                    <a:pt x="90" y="92"/>
                  </a:lnTo>
                  <a:lnTo>
                    <a:pt x="90" y="89"/>
                  </a:lnTo>
                  <a:lnTo>
                    <a:pt x="87" y="8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2" name="Freeform 41"/>
            <p:cNvSpPr>
              <a:spLocks/>
            </p:cNvSpPr>
            <p:nvPr/>
          </p:nvSpPr>
          <p:spPr bwMode="auto">
            <a:xfrm>
              <a:off x="3884" y="1302"/>
              <a:ext cx="888" cy="813"/>
            </a:xfrm>
            <a:custGeom>
              <a:avLst/>
              <a:gdLst>
                <a:gd name="T0" fmla="*/ 863 w 888"/>
                <a:gd name="T1" fmla="*/ 382 h 813"/>
                <a:gd name="T2" fmla="*/ 802 w 888"/>
                <a:gd name="T3" fmla="*/ 395 h 813"/>
                <a:gd name="T4" fmla="*/ 825 w 888"/>
                <a:gd name="T5" fmla="*/ 366 h 813"/>
                <a:gd name="T6" fmla="*/ 825 w 888"/>
                <a:gd name="T7" fmla="*/ 343 h 813"/>
                <a:gd name="T8" fmla="*/ 796 w 888"/>
                <a:gd name="T9" fmla="*/ 301 h 813"/>
                <a:gd name="T10" fmla="*/ 779 w 888"/>
                <a:gd name="T11" fmla="*/ 278 h 813"/>
                <a:gd name="T12" fmla="*/ 754 w 888"/>
                <a:gd name="T13" fmla="*/ 291 h 813"/>
                <a:gd name="T14" fmla="*/ 756 w 888"/>
                <a:gd name="T15" fmla="*/ 238 h 813"/>
                <a:gd name="T16" fmla="*/ 727 w 888"/>
                <a:gd name="T17" fmla="*/ 253 h 813"/>
                <a:gd name="T18" fmla="*/ 706 w 888"/>
                <a:gd name="T19" fmla="*/ 243 h 813"/>
                <a:gd name="T20" fmla="*/ 695 w 888"/>
                <a:gd name="T21" fmla="*/ 240 h 813"/>
                <a:gd name="T22" fmla="*/ 677 w 888"/>
                <a:gd name="T23" fmla="*/ 253 h 813"/>
                <a:gd name="T24" fmla="*/ 656 w 888"/>
                <a:gd name="T25" fmla="*/ 261 h 813"/>
                <a:gd name="T26" fmla="*/ 654 w 888"/>
                <a:gd name="T27" fmla="*/ 243 h 813"/>
                <a:gd name="T28" fmla="*/ 639 w 888"/>
                <a:gd name="T29" fmla="*/ 207 h 813"/>
                <a:gd name="T30" fmla="*/ 612 w 888"/>
                <a:gd name="T31" fmla="*/ 144 h 813"/>
                <a:gd name="T32" fmla="*/ 599 w 888"/>
                <a:gd name="T33" fmla="*/ 111 h 813"/>
                <a:gd name="T34" fmla="*/ 572 w 888"/>
                <a:gd name="T35" fmla="*/ 113 h 813"/>
                <a:gd name="T36" fmla="*/ 541 w 888"/>
                <a:gd name="T37" fmla="*/ 94 h 813"/>
                <a:gd name="T38" fmla="*/ 514 w 888"/>
                <a:gd name="T39" fmla="*/ 86 h 813"/>
                <a:gd name="T40" fmla="*/ 510 w 888"/>
                <a:gd name="T41" fmla="*/ 55 h 813"/>
                <a:gd name="T42" fmla="*/ 455 w 888"/>
                <a:gd name="T43" fmla="*/ 9 h 813"/>
                <a:gd name="T44" fmla="*/ 271 w 888"/>
                <a:gd name="T45" fmla="*/ 215 h 813"/>
                <a:gd name="T46" fmla="*/ 100 w 888"/>
                <a:gd name="T47" fmla="*/ 251 h 813"/>
                <a:gd name="T48" fmla="*/ 69 w 888"/>
                <a:gd name="T49" fmla="*/ 428 h 813"/>
                <a:gd name="T50" fmla="*/ 119 w 888"/>
                <a:gd name="T51" fmla="*/ 535 h 813"/>
                <a:gd name="T52" fmla="*/ 198 w 888"/>
                <a:gd name="T53" fmla="*/ 631 h 813"/>
                <a:gd name="T54" fmla="*/ 250 w 888"/>
                <a:gd name="T55" fmla="*/ 633 h 813"/>
                <a:gd name="T56" fmla="*/ 288 w 888"/>
                <a:gd name="T57" fmla="*/ 643 h 813"/>
                <a:gd name="T58" fmla="*/ 307 w 888"/>
                <a:gd name="T59" fmla="*/ 650 h 813"/>
                <a:gd name="T60" fmla="*/ 353 w 888"/>
                <a:gd name="T61" fmla="*/ 660 h 813"/>
                <a:gd name="T62" fmla="*/ 376 w 888"/>
                <a:gd name="T63" fmla="*/ 664 h 813"/>
                <a:gd name="T64" fmla="*/ 374 w 888"/>
                <a:gd name="T65" fmla="*/ 696 h 813"/>
                <a:gd name="T66" fmla="*/ 395 w 888"/>
                <a:gd name="T67" fmla="*/ 721 h 813"/>
                <a:gd name="T68" fmla="*/ 416 w 888"/>
                <a:gd name="T69" fmla="*/ 746 h 813"/>
                <a:gd name="T70" fmla="*/ 453 w 888"/>
                <a:gd name="T71" fmla="*/ 777 h 813"/>
                <a:gd name="T72" fmla="*/ 495 w 888"/>
                <a:gd name="T73" fmla="*/ 811 h 813"/>
                <a:gd name="T74" fmla="*/ 516 w 888"/>
                <a:gd name="T75" fmla="*/ 777 h 813"/>
                <a:gd name="T76" fmla="*/ 555 w 888"/>
                <a:gd name="T77" fmla="*/ 702 h 813"/>
                <a:gd name="T78" fmla="*/ 543 w 888"/>
                <a:gd name="T79" fmla="*/ 654 h 813"/>
                <a:gd name="T80" fmla="*/ 555 w 888"/>
                <a:gd name="T81" fmla="*/ 631 h 813"/>
                <a:gd name="T82" fmla="*/ 549 w 888"/>
                <a:gd name="T83" fmla="*/ 606 h 813"/>
                <a:gd name="T84" fmla="*/ 574 w 888"/>
                <a:gd name="T85" fmla="*/ 591 h 813"/>
                <a:gd name="T86" fmla="*/ 589 w 888"/>
                <a:gd name="T87" fmla="*/ 608 h 813"/>
                <a:gd name="T88" fmla="*/ 578 w 888"/>
                <a:gd name="T89" fmla="*/ 618 h 813"/>
                <a:gd name="T90" fmla="*/ 647 w 888"/>
                <a:gd name="T91" fmla="*/ 650 h 813"/>
                <a:gd name="T92" fmla="*/ 637 w 888"/>
                <a:gd name="T93" fmla="*/ 692 h 813"/>
                <a:gd name="T94" fmla="*/ 610 w 888"/>
                <a:gd name="T95" fmla="*/ 712 h 813"/>
                <a:gd name="T96" fmla="*/ 641 w 888"/>
                <a:gd name="T97" fmla="*/ 719 h 813"/>
                <a:gd name="T98" fmla="*/ 679 w 888"/>
                <a:gd name="T99" fmla="*/ 666 h 813"/>
                <a:gd name="T100" fmla="*/ 723 w 888"/>
                <a:gd name="T101" fmla="*/ 673 h 813"/>
                <a:gd name="T102" fmla="*/ 743 w 888"/>
                <a:gd name="T103" fmla="*/ 666 h 813"/>
                <a:gd name="T104" fmla="*/ 754 w 888"/>
                <a:gd name="T105" fmla="*/ 652 h 813"/>
                <a:gd name="T106" fmla="*/ 750 w 888"/>
                <a:gd name="T107" fmla="*/ 608 h 813"/>
                <a:gd name="T108" fmla="*/ 798 w 888"/>
                <a:gd name="T109" fmla="*/ 581 h 813"/>
                <a:gd name="T110" fmla="*/ 798 w 888"/>
                <a:gd name="T111" fmla="*/ 550 h 813"/>
                <a:gd name="T112" fmla="*/ 754 w 888"/>
                <a:gd name="T113" fmla="*/ 560 h 813"/>
                <a:gd name="T114" fmla="*/ 708 w 888"/>
                <a:gd name="T115" fmla="*/ 514 h 813"/>
                <a:gd name="T116" fmla="*/ 741 w 888"/>
                <a:gd name="T117" fmla="*/ 483 h 813"/>
                <a:gd name="T118" fmla="*/ 789 w 888"/>
                <a:gd name="T119" fmla="*/ 449 h 813"/>
                <a:gd name="T120" fmla="*/ 844 w 888"/>
                <a:gd name="T121" fmla="*/ 414 h 813"/>
                <a:gd name="T122" fmla="*/ 879 w 888"/>
                <a:gd name="T123" fmla="*/ 391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8" h="813">
                  <a:moveTo>
                    <a:pt x="888" y="378"/>
                  </a:moveTo>
                  <a:lnTo>
                    <a:pt x="888" y="378"/>
                  </a:lnTo>
                  <a:lnTo>
                    <a:pt x="888" y="378"/>
                  </a:lnTo>
                  <a:lnTo>
                    <a:pt x="886" y="378"/>
                  </a:lnTo>
                  <a:lnTo>
                    <a:pt x="886" y="376"/>
                  </a:lnTo>
                  <a:lnTo>
                    <a:pt x="883" y="376"/>
                  </a:lnTo>
                  <a:lnTo>
                    <a:pt x="881" y="376"/>
                  </a:lnTo>
                  <a:lnTo>
                    <a:pt x="881" y="376"/>
                  </a:lnTo>
                  <a:lnTo>
                    <a:pt x="879" y="376"/>
                  </a:lnTo>
                  <a:lnTo>
                    <a:pt x="879" y="376"/>
                  </a:lnTo>
                  <a:lnTo>
                    <a:pt x="875" y="376"/>
                  </a:lnTo>
                  <a:lnTo>
                    <a:pt x="873" y="376"/>
                  </a:lnTo>
                  <a:lnTo>
                    <a:pt x="873" y="376"/>
                  </a:lnTo>
                  <a:lnTo>
                    <a:pt x="871" y="378"/>
                  </a:lnTo>
                  <a:lnTo>
                    <a:pt x="871" y="378"/>
                  </a:lnTo>
                  <a:lnTo>
                    <a:pt x="871" y="378"/>
                  </a:lnTo>
                  <a:lnTo>
                    <a:pt x="871" y="380"/>
                  </a:lnTo>
                  <a:lnTo>
                    <a:pt x="869" y="380"/>
                  </a:lnTo>
                  <a:lnTo>
                    <a:pt x="869" y="380"/>
                  </a:lnTo>
                  <a:lnTo>
                    <a:pt x="867" y="380"/>
                  </a:lnTo>
                  <a:lnTo>
                    <a:pt x="867" y="380"/>
                  </a:lnTo>
                  <a:lnTo>
                    <a:pt x="865" y="380"/>
                  </a:lnTo>
                  <a:lnTo>
                    <a:pt x="865" y="380"/>
                  </a:lnTo>
                  <a:lnTo>
                    <a:pt x="865" y="382"/>
                  </a:lnTo>
                  <a:lnTo>
                    <a:pt x="865" y="385"/>
                  </a:lnTo>
                  <a:lnTo>
                    <a:pt x="865" y="385"/>
                  </a:lnTo>
                  <a:lnTo>
                    <a:pt x="865" y="385"/>
                  </a:lnTo>
                  <a:lnTo>
                    <a:pt x="865" y="385"/>
                  </a:lnTo>
                  <a:lnTo>
                    <a:pt x="863" y="385"/>
                  </a:lnTo>
                  <a:lnTo>
                    <a:pt x="863" y="385"/>
                  </a:lnTo>
                  <a:lnTo>
                    <a:pt x="863" y="382"/>
                  </a:lnTo>
                  <a:lnTo>
                    <a:pt x="863" y="382"/>
                  </a:lnTo>
                  <a:lnTo>
                    <a:pt x="863" y="380"/>
                  </a:lnTo>
                  <a:lnTo>
                    <a:pt x="860" y="380"/>
                  </a:lnTo>
                  <a:lnTo>
                    <a:pt x="854" y="380"/>
                  </a:lnTo>
                  <a:lnTo>
                    <a:pt x="852" y="380"/>
                  </a:lnTo>
                  <a:lnTo>
                    <a:pt x="850" y="380"/>
                  </a:lnTo>
                  <a:lnTo>
                    <a:pt x="850" y="380"/>
                  </a:lnTo>
                  <a:lnTo>
                    <a:pt x="848" y="380"/>
                  </a:lnTo>
                  <a:lnTo>
                    <a:pt x="848" y="380"/>
                  </a:lnTo>
                  <a:lnTo>
                    <a:pt x="848" y="380"/>
                  </a:lnTo>
                  <a:lnTo>
                    <a:pt x="848" y="380"/>
                  </a:lnTo>
                  <a:lnTo>
                    <a:pt x="846" y="380"/>
                  </a:lnTo>
                  <a:lnTo>
                    <a:pt x="846" y="380"/>
                  </a:lnTo>
                  <a:lnTo>
                    <a:pt x="846" y="378"/>
                  </a:lnTo>
                  <a:lnTo>
                    <a:pt x="840" y="378"/>
                  </a:lnTo>
                  <a:lnTo>
                    <a:pt x="835" y="378"/>
                  </a:lnTo>
                  <a:lnTo>
                    <a:pt x="835" y="378"/>
                  </a:lnTo>
                  <a:lnTo>
                    <a:pt x="833" y="378"/>
                  </a:lnTo>
                  <a:lnTo>
                    <a:pt x="831" y="378"/>
                  </a:lnTo>
                  <a:lnTo>
                    <a:pt x="829" y="382"/>
                  </a:lnTo>
                  <a:lnTo>
                    <a:pt x="827" y="382"/>
                  </a:lnTo>
                  <a:lnTo>
                    <a:pt x="812" y="389"/>
                  </a:lnTo>
                  <a:lnTo>
                    <a:pt x="812" y="389"/>
                  </a:lnTo>
                  <a:lnTo>
                    <a:pt x="812" y="389"/>
                  </a:lnTo>
                  <a:lnTo>
                    <a:pt x="810" y="389"/>
                  </a:lnTo>
                  <a:lnTo>
                    <a:pt x="810" y="389"/>
                  </a:lnTo>
                  <a:lnTo>
                    <a:pt x="808" y="389"/>
                  </a:lnTo>
                  <a:lnTo>
                    <a:pt x="808" y="393"/>
                  </a:lnTo>
                  <a:lnTo>
                    <a:pt x="806" y="393"/>
                  </a:lnTo>
                  <a:lnTo>
                    <a:pt x="806" y="395"/>
                  </a:lnTo>
                  <a:lnTo>
                    <a:pt x="802" y="395"/>
                  </a:lnTo>
                  <a:lnTo>
                    <a:pt x="802" y="395"/>
                  </a:lnTo>
                  <a:lnTo>
                    <a:pt x="802" y="395"/>
                  </a:lnTo>
                  <a:lnTo>
                    <a:pt x="802" y="395"/>
                  </a:lnTo>
                  <a:lnTo>
                    <a:pt x="802" y="391"/>
                  </a:lnTo>
                  <a:lnTo>
                    <a:pt x="802" y="389"/>
                  </a:lnTo>
                  <a:lnTo>
                    <a:pt x="802" y="387"/>
                  </a:lnTo>
                  <a:lnTo>
                    <a:pt x="802" y="387"/>
                  </a:lnTo>
                  <a:lnTo>
                    <a:pt x="802" y="385"/>
                  </a:lnTo>
                  <a:lnTo>
                    <a:pt x="804" y="385"/>
                  </a:lnTo>
                  <a:lnTo>
                    <a:pt x="804" y="382"/>
                  </a:lnTo>
                  <a:lnTo>
                    <a:pt x="808" y="380"/>
                  </a:lnTo>
                  <a:lnTo>
                    <a:pt x="825" y="372"/>
                  </a:lnTo>
                  <a:lnTo>
                    <a:pt x="827" y="372"/>
                  </a:lnTo>
                  <a:lnTo>
                    <a:pt x="833" y="372"/>
                  </a:lnTo>
                  <a:lnTo>
                    <a:pt x="833" y="370"/>
                  </a:lnTo>
                  <a:lnTo>
                    <a:pt x="835" y="370"/>
                  </a:lnTo>
                  <a:lnTo>
                    <a:pt x="835" y="368"/>
                  </a:lnTo>
                  <a:lnTo>
                    <a:pt x="833" y="368"/>
                  </a:lnTo>
                  <a:lnTo>
                    <a:pt x="833" y="368"/>
                  </a:lnTo>
                  <a:lnTo>
                    <a:pt x="833" y="368"/>
                  </a:lnTo>
                  <a:lnTo>
                    <a:pt x="831" y="368"/>
                  </a:lnTo>
                  <a:lnTo>
                    <a:pt x="831" y="368"/>
                  </a:lnTo>
                  <a:lnTo>
                    <a:pt x="831" y="370"/>
                  </a:lnTo>
                  <a:lnTo>
                    <a:pt x="831" y="370"/>
                  </a:lnTo>
                  <a:lnTo>
                    <a:pt x="829" y="370"/>
                  </a:lnTo>
                  <a:lnTo>
                    <a:pt x="829" y="368"/>
                  </a:lnTo>
                  <a:lnTo>
                    <a:pt x="827" y="366"/>
                  </a:lnTo>
                  <a:lnTo>
                    <a:pt x="827" y="366"/>
                  </a:lnTo>
                  <a:lnTo>
                    <a:pt x="827" y="366"/>
                  </a:lnTo>
                  <a:lnTo>
                    <a:pt x="827" y="366"/>
                  </a:lnTo>
                  <a:lnTo>
                    <a:pt x="825" y="366"/>
                  </a:lnTo>
                  <a:lnTo>
                    <a:pt x="825" y="366"/>
                  </a:lnTo>
                  <a:lnTo>
                    <a:pt x="825" y="366"/>
                  </a:lnTo>
                  <a:lnTo>
                    <a:pt x="825" y="366"/>
                  </a:lnTo>
                  <a:lnTo>
                    <a:pt x="825" y="366"/>
                  </a:lnTo>
                  <a:lnTo>
                    <a:pt x="823" y="366"/>
                  </a:lnTo>
                  <a:lnTo>
                    <a:pt x="819" y="366"/>
                  </a:lnTo>
                  <a:lnTo>
                    <a:pt x="817" y="366"/>
                  </a:lnTo>
                  <a:lnTo>
                    <a:pt x="817" y="366"/>
                  </a:lnTo>
                  <a:lnTo>
                    <a:pt x="817" y="364"/>
                  </a:lnTo>
                  <a:lnTo>
                    <a:pt x="817" y="362"/>
                  </a:lnTo>
                  <a:lnTo>
                    <a:pt x="817" y="362"/>
                  </a:lnTo>
                  <a:lnTo>
                    <a:pt x="815" y="362"/>
                  </a:lnTo>
                  <a:lnTo>
                    <a:pt x="815" y="362"/>
                  </a:lnTo>
                  <a:lnTo>
                    <a:pt x="815" y="362"/>
                  </a:lnTo>
                  <a:lnTo>
                    <a:pt x="812" y="362"/>
                  </a:lnTo>
                  <a:lnTo>
                    <a:pt x="812" y="362"/>
                  </a:lnTo>
                  <a:lnTo>
                    <a:pt x="812" y="359"/>
                  </a:lnTo>
                  <a:lnTo>
                    <a:pt x="812" y="359"/>
                  </a:lnTo>
                  <a:lnTo>
                    <a:pt x="812" y="359"/>
                  </a:lnTo>
                  <a:lnTo>
                    <a:pt x="812" y="359"/>
                  </a:lnTo>
                  <a:lnTo>
                    <a:pt x="812" y="357"/>
                  </a:lnTo>
                  <a:lnTo>
                    <a:pt x="815" y="357"/>
                  </a:lnTo>
                  <a:lnTo>
                    <a:pt x="821" y="355"/>
                  </a:lnTo>
                  <a:lnTo>
                    <a:pt x="821" y="355"/>
                  </a:lnTo>
                  <a:lnTo>
                    <a:pt x="823" y="353"/>
                  </a:lnTo>
                  <a:lnTo>
                    <a:pt x="823" y="353"/>
                  </a:lnTo>
                  <a:lnTo>
                    <a:pt x="823" y="351"/>
                  </a:lnTo>
                  <a:lnTo>
                    <a:pt x="825" y="351"/>
                  </a:lnTo>
                  <a:lnTo>
                    <a:pt x="827" y="349"/>
                  </a:lnTo>
                  <a:lnTo>
                    <a:pt x="829" y="347"/>
                  </a:lnTo>
                  <a:lnTo>
                    <a:pt x="827" y="345"/>
                  </a:lnTo>
                  <a:lnTo>
                    <a:pt x="827" y="345"/>
                  </a:lnTo>
                  <a:lnTo>
                    <a:pt x="827" y="345"/>
                  </a:lnTo>
                  <a:lnTo>
                    <a:pt x="827" y="345"/>
                  </a:lnTo>
                  <a:lnTo>
                    <a:pt x="825" y="343"/>
                  </a:lnTo>
                  <a:lnTo>
                    <a:pt x="825" y="341"/>
                  </a:lnTo>
                  <a:lnTo>
                    <a:pt x="825" y="339"/>
                  </a:lnTo>
                  <a:lnTo>
                    <a:pt x="823" y="339"/>
                  </a:lnTo>
                  <a:lnTo>
                    <a:pt x="823" y="337"/>
                  </a:lnTo>
                  <a:lnTo>
                    <a:pt x="823" y="334"/>
                  </a:lnTo>
                  <a:lnTo>
                    <a:pt x="823" y="334"/>
                  </a:lnTo>
                  <a:lnTo>
                    <a:pt x="823" y="332"/>
                  </a:lnTo>
                  <a:lnTo>
                    <a:pt x="823" y="332"/>
                  </a:lnTo>
                  <a:lnTo>
                    <a:pt x="821" y="332"/>
                  </a:lnTo>
                  <a:lnTo>
                    <a:pt x="819" y="332"/>
                  </a:lnTo>
                  <a:lnTo>
                    <a:pt x="819" y="332"/>
                  </a:lnTo>
                  <a:lnTo>
                    <a:pt x="819" y="332"/>
                  </a:lnTo>
                  <a:lnTo>
                    <a:pt x="812" y="328"/>
                  </a:lnTo>
                  <a:lnTo>
                    <a:pt x="812" y="326"/>
                  </a:lnTo>
                  <a:lnTo>
                    <a:pt x="810" y="326"/>
                  </a:lnTo>
                  <a:lnTo>
                    <a:pt x="808" y="326"/>
                  </a:lnTo>
                  <a:lnTo>
                    <a:pt x="808" y="326"/>
                  </a:lnTo>
                  <a:lnTo>
                    <a:pt x="808" y="326"/>
                  </a:lnTo>
                  <a:lnTo>
                    <a:pt x="806" y="324"/>
                  </a:lnTo>
                  <a:lnTo>
                    <a:pt x="806" y="324"/>
                  </a:lnTo>
                  <a:lnTo>
                    <a:pt x="804" y="322"/>
                  </a:lnTo>
                  <a:lnTo>
                    <a:pt x="804" y="318"/>
                  </a:lnTo>
                  <a:lnTo>
                    <a:pt x="802" y="316"/>
                  </a:lnTo>
                  <a:lnTo>
                    <a:pt x="802" y="314"/>
                  </a:lnTo>
                  <a:lnTo>
                    <a:pt x="796" y="309"/>
                  </a:lnTo>
                  <a:lnTo>
                    <a:pt x="796" y="307"/>
                  </a:lnTo>
                  <a:lnTo>
                    <a:pt x="796" y="305"/>
                  </a:lnTo>
                  <a:lnTo>
                    <a:pt x="796" y="305"/>
                  </a:lnTo>
                  <a:lnTo>
                    <a:pt x="796" y="303"/>
                  </a:lnTo>
                  <a:lnTo>
                    <a:pt x="796" y="303"/>
                  </a:lnTo>
                  <a:lnTo>
                    <a:pt x="796" y="301"/>
                  </a:lnTo>
                  <a:lnTo>
                    <a:pt x="796" y="301"/>
                  </a:lnTo>
                  <a:lnTo>
                    <a:pt x="794" y="301"/>
                  </a:lnTo>
                  <a:lnTo>
                    <a:pt x="794" y="299"/>
                  </a:lnTo>
                  <a:lnTo>
                    <a:pt x="794" y="299"/>
                  </a:lnTo>
                  <a:lnTo>
                    <a:pt x="794" y="299"/>
                  </a:lnTo>
                  <a:lnTo>
                    <a:pt x="794" y="297"/>
                  </a:lnTo>
                  <a:lnTo>
                    <a:pt x="796" y="297"/>
                  </a:lnTo>
                  <a:lnTo>
                    <a:pt x="796" y="297"/>
                  </a:lnTo>
                  <a:lnTo>
                    <a:pt x="796" y="295"/>
                  </a:lnTo>
                  <a:lnTo>
                    <a:pt x="796" y="293"/>
                  </a:lnTo>
                  <a:lnTo>
                    <a:pt x="796" y="291"/>
                  </a:lnTo>
                  <a:lnTo>
                    <a:pt x="794" y="291"/>
                  </a:lnTo>
                  <a:lnTo>
                    <a:pt x="794" y="291"/>
                  </a:lnTo>
                  <a:lnTo>
                    <a:pt x="794" y="288"/>
                  </a:lnTo>
                  <a:lnTo>
                    <a:pt x="792" y="288"/>
                  </a:lnTo>
                  <a:lnTo>
                    <a:pt x="792" y="288"/>
                  </a:lnTo>
                  <a:lnTo>
                    <a:pt x="792" y="288"/>
                  </a:lnTo>
                  <a:lnTo>
                    <a:pt x="792" y="288"/>
                  </a:lnTo>
                  <a:lnTo>
                    <a:pt x="792" y="284"/>
                  </a:lnTo>
                  <a:lnTo>
                    <a:pt x="792" y="282"/>
                  </a:lnTo>
                  <a:lnTo>
                    <a:pt x="789" y="278"/>
                  </a:lnTo>
                  <a:lnTo>
                    <a:pt x="787" y="278"/>
                  </a:lnTo>
                  <a:lnTo>
                    <a:pt x="785" y="280"/>
                  </a:lnTo>
                  <a:lnTo>
                    <a:pt x="785" y="280"/>
                  </a:lnTo>
                  <a:lnTo>
                    <a:pt x="785" y="280"/>
                  </a:lnTo>
                  <a:lnTo>
                    <a:pt x="785" y="280"/>
                  </a:lnTo>
                  <a:lnTo>
                    <a:pt x="783" y="278"/>
                  </a:lnTo>
                  <a:lnTo>
                    <a:pt x="783" y="278"/>
                  </a:lnTo>
                  <a:lnTo>
                    <a:pt x="783" y="276"/>
                  </a:lnTo>
                  <a:lnTo>
                    <a:pt x="781" y="276"/>
                  </a:lnTo>
                  <a:lnTo>
                    <a:pt x="781" y="278"/>
                  </a:lnTo>
                  <a:lnTo>
                    <a:pt x="781" y="278"/>
                  </a:lnTo>
                  <a:lnTo>
                    <a:pt x="779" y="278"/>
                  </a:lnTo>
                  <a:lnTo>
                    <a:pt x="779" y="278"/>
                  </a:lnTo>
                  <a:lnTo>
                    <a:pt x="779" y="278"/>
                  </a:lnTo>
                  <a:lnTo>
                    <a:pt x="779" y="276"/>
                  </a:lnTo>
                  <a:lnTo>
                    <a:pt x="777" y="276"/>
                  </a:lnTo>
                  <a:lnTo>
                    <a:pt x="777" y="278"/>
                  </a:lnTo>
                  <a:lnTo>
                    <a:pt x="775" y="280"/>
                  </a:lnTo>
                  <a:lnTo>
                    <a:pt x="773" y="280"/>
                  </a:lnTo>
                  <a:lnTo>
                    <a:pt x="773" y="280"/>
                  </a:lnTo>
                  <a:lnTo>
                    <a:pt x="769" y="278"/>
                  </a:lnTo>
                  <a:lnTo>
                    <a:pt x="766" y="278"/>
                  </a:lnTo>
                  <a:lnTo>
                    <a:pt x="766" y="278"/>
                  </a:lnTo>
                  <a:lnTo>
                    <a:pt x="764" y="280"/>
                  </a:lnTo>
                  <a:lnTo>
                    <a:pt x="764" y="280"/>
                  </a:lnTo>
                  <a:lnTo>
                    <a:pt x="766" y="282"/>
                  </a:lnTo>
                  <a:lnTo>
                    <a:pt x="769" y="284"/>
                  </a:lnTo>
                  <a:lnTo>
                    <a:pt x="769" y="284"/>
                  </a:lnTo>
                  <a:lnTo>
                    <a:pt x="769" y="284"/>
                  </a:lnTo>
                  <a:lnTo>
                    <a:pt x="769" y="286"/>
                  </a:lnTo>
                  <a:lnTo>
                    <a:pt x="764" y="286"/>
                  </a:lnTo>
                  <a:lnTo>
                    <a:pt x="762" y="286"/>
                  </a:lnTo>
                  <a:lnTo>
                    <a:pt x="760" y="288"/>
                  </a:lnTo>
                  <a:lnTo>
                    <a:pt x="760" y="291"/>
                  </a:lnTo>
                  <a:lnTo>
                    <a:pt x="758" y="293"/>
                  </a:lnTo>
                  <a:lnTo>
                    <a:pt x="756" y="293"/>
                  </a:lnTo>
                  <a:lnTo>
                    <a:pt x="752" y="293"/>
                  </a:lnTo>
                  <a:lnTo>
                    <a:pt x="752" y="293"/>
                  </a:lnTo>
                  <a:lnTo>
                    <a:pt x="752" y="293"/>
                  </a:lnTo>
                  <a:lnTo>
                    <a:pt x="750" y="293"/>
                  </a:lnTo>
                  <a:lnTo>
                    <a:pt x="750" y="291"/>
                  </a:lnTo>
                  <a:lnTo>
                    <a:pt x="752" y="291"/>
                  </a:lnTo>
                  <a:lnTo>
                    <a:pt x="752" y="291"/>
                  </a:lnTo>
                  <a:lnTo>
                    <a:pt x="754" y="291"/>
                  </a:lnTo>
                  <a:lnTo>
                    <a:pt x="754" y="288"/>
                  </a:lnTo>
                  <a:lnTo>
                    <a:pt x="754" y="288"/>
                  </a:lnTo>
                  <a:lnTo>
                    <a:pt x="754" y="288"/>
                  </a:lnTo>
                  <a:lnTo>
                    <a:pt x="752" y="288"/>
                  </a:lnTo>
                  <a:lnTo>
                    <a:pt x="752" y="286"/>
                  </a:lnTo>
                  <a:lnTo>
                    <a:pt x="752" y="286"/>
                  </a:lnTo>
                  <a:lnTo>
                    <a:pt x="752" y="284"/>
                  </a:lnTo>
                  <a:lnTo>
                    <a:pt x="754" y="278"/>
                  </a:lnTo>
                  <a:lnTo>
                    <a:pt x="754" y="276"/>
                  </a:lnTo>
                  <a:lnTo>
                    <a:pt x="756" y="274"/>
                  </a:lnTo>
                  <a:lnTo>
                    <a:pt x="756" y="274"/>
                  </a:lnTo>
                  <a:lnTo>
                    <a:pt x="756" y="272"/>
                  </a:lnTo>
                  <a:lnTo>
                    <a:pt x="756" y="272"/>
                  </a:lnTo>
                  <a:lnTo>
                    <a:pt x="756" y="268"/>
                  </a:lnTo>
                  <a:lnTo>
                    <a:pt x="756" y="266"/>
                  </a:lnTo>
                  <a:lnTo>
                    <a:pt x="756" y="266"/>
                  </a:lnTo>
                  <a:lnTo>
                    <a:pt x="756" y="263"/>
                  </a:lnTo>
                  <a:lnTo>
                    <a:pt x="756" y="261"/>
                  </a:lnTo>
                  <a:lnTo>
                    <a:pt x="756" y="261"/>
                  </a:lnTo>
                  <a:lnTo>
                    <a:pt x="756" y="259"/>
                  </a:lnTo>
                  <a:lnTo>
                    <a:pt x="756" y="259"/>
                  </a:lnTo>
                  <a:lnTo>
                    <a:pt x="756" y="257"/>
                  </a:lnTo>
                  <a:lnTo>
                    <a:pt x="756" y="257"/>
                  </a:lnTo>
                  <a:lnTo>
                    <a:pt x="754" y="257"/>
                  </a:lnTo>
                  <a:lnTo>
                    <a:pt x="754" y="255"/>
                  </a:lnTo>
                  <a:lnTo>
                    <a:pt x="754" y="253"/>
                  </a:lnTo>
                  <a:lnTo>
                    <a:pt x="754" y="251"/>
                  </a:lnTo>
                  <a:lnTo>
                    <a:pt x="754" y="249"/>
                  </a:lnTo>
                  <a:lnTo>
                    <a:pt x="756" y="243"/>
                  </a:lnTo>
                  <a:lnTo>
                    <a:pt x="756" y="240"/>
                  </a:lnTo>
                  <a:lnTo>
                    <a:pt x="756" y="238"/>
                  </a:lnTo>
                  <a:lnTo>
                    <a:pt x="756" y="238"/>
                  </a:lnTo>
                  <a:lnTo>
                    <a:pt x="754" y="236"/>
                  </a:lnTo>
                  <a:lnTo>
                    <a:pt x="750" y="234"/>
                  </a:lnTo>
                  <a:lnTo>
                    <a:pt x="750" y="232"/>
                  </a:lnTo>
                  <a:lnTo>
                    <a:pt x="748" y="230"/>
                  </a:lnTo>
                  <a:lnTo>
                    <a:pt x="748" y="230"/>
                  </a:lnTo>
                  <a:lnTo>
                    <a:pt x="748" y="230"/>
                  </a:lnTo>
                  <a:lnTo>
                    <a:pt x="746" y="230"/>
                  </a:lnTo>
                  <a:lnTo>
                    <a:pt x="746" y="230"/>
                  </a:lnTo>
                  <a:lnTo>
                    <a:pt x="746" y="230"/>
                  </a:lnTo>
                  <a:lnTo>
                    <a:pt x="743" y="230"/>
                  </a:lnTo>
                  <a:lnTo>
                    <a:pt x="741" y="230"/>
                  </a:lnTo>
                  <a:lnTo>
                    <a:pt x="741" y="232"/>
                  </a:lnTo>
                  <a:lnTo>
                    <a:pt x="741" y="232"/>
                  </a:lnTo>
                  <a:lnTo>
                    <a:pt x="739" y="234"/>
                  </a:lnTo>
                  <a:lnTo>
                    <a:pt x="737" y="238"/>
                  </a:lnTo>
                  <a:lnTo>
                    <a:pt x="735" y="238"/>
                  </a:lnTo>
                  <a:lnTo>
                    <a:pt x="735" y="240"/>
                  </a:lnTo>
                  <a:lnTo>
                    <a:pt x="733" y="240"/>
                  </a:lnTo>
                  <a:lnTo>
                    <a:pt x="731" y="243"/>
                  </a:lnTo>
                  <a:lnTo>
                    <a:pt x="731" y="243"/>
                  </a:lnTo>
                  <a:lnTo>
                    <a:pt x="729" y="243"/>
                  </a:lnTo>
                  <a:lnTo>
                    <a:pt x="729" y="245"/>
                  </a:lnTo>
                  <a:lnTo>
                    <a:pt x="727" y="245"/>
                  </a:lnTo>
                  <a:lnTo>
                    <a:pt x="727" y="245"/>
                  </a:lnTo>
                  <a:lnTo>
                    <a:pt x="727" y="247"/>
                  </a:lnTo>
                  <a:lnTo>
                    <a:pt x="725" y="247"/>
                  </a:lnTo>
                  <a:lnTo>
                    <a:pt x="725" y="247"/>
                  </a:lnTo>
                  <a:lnTo>
                    <a:pt x="725" y="249"/>
                  </a:lnTo>
                  <a:lnTo>
                    <a:pt x="725" y="249"/>
                  </a:lnTo>
                  <a:lnTo>
                    <a:pt x="727" y="251"/>
                  </a:lnTo>
                  <a:lnTo>
                    <a:pt x="727" y="253"/>
                  </a:lnTo>
                  <a:lnTo>
                    <a:pt x="727" y="253"/>
                  </a:lnTo>
                  <a:lnTo>
                    <a:pt x="727" y="253"/>
                  </a:lnTo>
                  <a:lnTo>
                    <a:pt x="727" y="255"/>
                  </a:lnTo>
                  <a:lnTo>
                    <a:pt x="725" y="255"/>
                  </a:lnTo>
                  <a:lnTo>
                    <a:pt x="723" y="255"/>
                  </a:lnTo>
                  <a:lnTo>
                    <a:pt x="723" y="255"/>
                  </a:lnTo>
                  <a:lnTo>
                    <a:pt x="721" y="255"/>
                  </a:lnTo>
                  <a:lnTo>
                    <a:pt x="721" y="255"/>
                  </a:lnTo>
                  <a:lnTo>
                    <a:pt x="721" y="257"/>
                  </a:lnTo>
                  <a:lnTo>
                    <a:pt x="718" y="259"/>
                  </a:lnTo>
                  <a:lnTo>
                    <a:pt x="716" y="259"/>
                  </a:lnTo>
                  <a:lnTo>
                    <a:pt x="716" y="259"/>
                  </a:lnTo>
                  <a:lnTo>
                    <a:pt x="716" y="259"/>
                  </a:lnTo>
                  <a:lnTo>
                    <a:pt x="714" y="257"/>
                  </a:lnTo>
                  <a:lnTo>
                    <a:pt x="714" y="257"/>
                  </a:lnTo>
                  <a:lnTo>
                    <a:pt x="714" y="253"/>
                  </a:lnTo>
                  <a:lnTo>
                    <a:pt x="714" y="251"/>
                  </a:lnTo>
                  <a:lnTo>
                    <a:pt x="712" y="251"/>
                  </a:lnTo>
                  <a:lnTo>
                    <a:pt x="712" y="251"/>
                  </a:lnTo>
                  <a:lnTo>
                    <a:pt x="710" y="251"/>
                  </a:lnTo>
                  <a:lnTo>
                    <a:pt x="710" y="251"/>
                  </a:lnTo>
                  <a:lnTo>
                    <a:pt x="706" y="249"/>
                  </a:lnTo>
                  <a:lnTo>
                    <a:pt x="706" y="249"/>
                  </a:lnTo>
                  <a:lnTo>
                    <a:pt x="706" y="249"/>
                  </a:lnTo>
                  <a:lnTo>
                    <a:pt x="706" y="247"/>
                  </a:lnTo>
                  <a:lnTo>
                    <a:pt x="708" y="247"/>
                  </a:lnTo>
                  <a:lnTo>
                    <a:pt x="708" y="247"/>
                  </a:lnTo>
                  <a:lnTo>
                    <a:pt x="708" y="247"/>
                  </a:lnTo>
                  <a:lnTo>
                    <a:pt x="708" y="247"/>
                  </a:lnTo>
                  <a:lnTo>
                    <a:pt x="708" y="245"/>
                  </a:lnTo>
                  <a:lnTo>
                    <a:pt x="706" y="245"/>
                  </a:lnTo>
                  <a:lnTo>
                    <a:pt x="706" y="243"/>
                  </a:lnTo>
                  <a:lnTo>
                    <a:pt x="706" y="243"/>
                  </a:lnTo>
                  <a:lnTo>
                    <a:pt x="706" y="243"/>
                  </a:lnTo>
                  <a:lnTo>
                    <a:pt x="706" y="243"/>
                  </a:lnTo>
                  <a:lnTo>
                    <a:pt x="706" y="243"/>
                  </a:lnTo>
                  <a:lnTo>
                    <a:pt x="708" y="243"/>
                  </a:lnTo>
                  <a:lnTo>
                    <a:pt x="708" y="243"/>
                  </a:lnTo>
                  <a:lnTo>
                    <a:pt x="710" y="243"/>
                  </a:lnTo>
                  <a:lnTo>
                    <a:pt x="710" y="243"/>
                  </a:lnTo>
                  <a:lnTo>
                    <a:pt x="710" y="243"/>
                  </a:lnTo>
                  <a:lnTo>
                    <a:pt x="708" y="240"/>
                  </a:lnTo>
                  <a:lnTo>
                    <a:pt x="706" y="236"/>
                  </a:lnTo>
                  <a:lnTo>
                    <a:pt x="706" y="236"/>
                  </a:lnTo>
                  <a:lnTo>
                    <a:pt x="704" y="236"/>
                  </a:lnTo>
                  <a:lnTo>
                    <a:pt x="702" y="236"/>
                  </a:lnTo>
                  <a:lnTo>
                    <a:pt x="698" y="238"/>
                  </a:lnTo>
                  <a:lnTo>
                    <a:pt x="698" y="238"/>
                  </a:lnTo>
                  <a:lnTo>
                    <a:pt x="698" y="238"/>
                  </a:lnTo>
                  <a:lnTo>
                    <a:pt x="695" y="236"/>
                  </a:lnTo>
                  <a:lnTo>
                    <a:pt x="695" y="236"/>
                  </a:lnTo>
                  <a:lnTo>
                    <a:pt x="695" y="236"/>
                  </a:lnTo>
                  <a:lnTo>
                    <a:pt x="695" y="234"/>
                  </a:lnTo>
                  <a:lnTo>
                    <a:pt x="695" y="234"/>
                  </a:lnTo>
                  <a:lnTo>
                    <a:pt x="693" y="234"/>
                  </a:lnTo>
                  <a:lnTo>
                    <a:pt x="693" y="234"/>
                  </a:lnTo>
                  <a:lnTo>
                    <a:pt x="691" y="232"/>
                  </a:lnTo>
                  <a:lnTo>
                    <a:pt x="691" y="232"/>
                  </a:lnTo>
                  <a:lnTo>
                    <a:pt x="691" y="234"/>
                  </a:lnTo>
                  <a:lnTo>
                    <a:pt x="691" y="236"/>
                  </a:lnTo>
                  <a:lnTo>
                    <a:pt x="691" y="236"/>
                  </a:lnTo>
                  <a:lnTo>
                    <a:pt x="691" y="238"/>
                  </a:lnTo>
                  <a:lnTo>
                    <a:pt x="693" y="238"/>
                  </a:lnTo>
                  <a:lnTo>
                    <a:pt x="695" y="238"/>
                  </a:lnTo>
                  <a:lnTo>
                    <a:pt x="695" y="240"/>
                  </a:lnTo>
                  <a:lnTo>
                    <a:pt x="695" y="240"/>
                  </a:lnTo>
                  <a:lnTo>
                    <a:pt x="693" y="240"/>
                  </a:lnTo>
                  <a:lnTo>
                    <a:pt x="693" y="243"/>
                  </a:lnTo>
                  <a:lnTo>
                    <a:pt x="691" y="243"/>
                  </a:lnTo>
                  <a:lnTo>
                    <a:pt x="691" y="243"/>
                  </a:lnTo>
                  <a:lnTo>
                    <a:pt x="691" y="243"/>
                  </a:lnTo>
                  <a:lnTo>
                    <a:pt x="691" y="245"/>
                  </a:lnTo>
                  <a:lnTo>
                    <a:pt x="693" y="245"/>
                  </a:lnTo>
                  <a:lnTo>
                    <a:pt x="695" y="245"/>
                  </a:lnTo>
                  <a:lnTo>
                    <a:pt x="695" y="247"/>
                  </a:lnTo>
                  <a:lnTo>
                    <a:pt x="695" y="247"/>
                  </a:lnTo>
                  <a:lnTo>
                    <a:pt x="695" y="249"/>
                  </a:lnTo>
                  <a:lnTo>
                    <a:pt x="693" y="251"/>
                  </a:lnTo>
                  <a:lnTo>
                    <a:pt x="693" y="251"/>
                  </a:lnTo>
                  <a:lnTo>
                    <a:pt x="691" y="251"/>
                  </a:lnTo>
                  <a:lnTo>
                    <a:pt x="687" y="247"/>
                  </a:lnTo>
                  <a:lnTo>
                    <a:pt x="687" y="247"/>
                  </a:lnTo>
                  <a:lnTo>
                    <a:pt x="685" y="247"/>
                  </a:lnTo>
                  <a:lnTo>
                    <a:pt x="685" y="247"/>
                  </a:lnTo>
                  <a:lnTo>
                    <a:pt x="685" y="249"/>
                  </a:lnTo>
                  <a:lnTo>
                    <a:pt x="683" y="249"/>
                  </a:lnTo>
                  <a:lnTo>
                    <a:pt x="683" y="249"/>
                  </a:lnTo>
                  <a:lnTo>
                    <a:pt x="681" y="249"/>
                  </a:lnTo>
                  <a:lnTo>
                    <a:pt x="679" y="247"/>
                  </a:lnTo>
                  <a:lnTo>
                    <a:pt x="679" y="247"/>
                  </a:lnTo>
                  <a:lnTo>
                    <a:pt x="679" y="247"/>
                  </a:lnTo>
                  <a:lnTo>
                    <a:pt x="679" y="249"/>
                  </a:lnTo>
                  <a:lnTo>
                    <a:pt x="677" y="249"/>
                  </a:lnTo>
                  <a:lnTo>
                    <a:pt x="677" y="249"/>
                  </a:lnTo>
                  <a:lnTo>
                    <a:pt x="677" y="251"/>
                  </a:lnTo>
                  <a:lnTo>
                    <a:pt x="677" y="253"/>
                  </a:lnTo>
                  <a:lnTo>
                    <a:pt x="677" y="253"/>
                  </a:lnTo>
                  <a:lnTo>
                    <a:pt x="677" y="257"/>
                  </a:lnTo>
                  <a:lnTo>
                    <a:pt x="679" y="261"/>
                  </a:lnTo>
                  <a:lnTo>
                    <a:pt x="679" y="263"/>
                  </a:lnTo>
                  <a:lnTo>
                    <a:pt x="679" y="266"/>
                  </a:lnTo>
                  <a:lnTo>
                    <a:pt x="679" y="266"/>
                  </a:lnTo>
                  <a:lnTo>
                    <a:pt x="679" y="268"/>
                  </a:lnTo>
                  <a:lnTo>
                    <a:pt x="681" y="268"/>
                  </a:lnTo>
                  <a:lnTo>
                    <a:pt x="681" y="270"/>
                  </a:lnTo>
                  <a:lnTo>
                    <a:pt x="681" y="270"/>
                  </a:lnTo>
                  <a:lnTo>
                    <a:pt x="681" y="272"/>
                  </a:lnTo>
                  <a:lnTo>
                    <a:pt x="681" y="272"/>
                  </a:lnTo>
                  <a:lnTo>
                    <a:pt x="683" y="274"/>
                  </a:lnTo>
                  <a:lnTo>
                    <a:pt x="683" y="274"/>
                  </a:lnTo>
                  <a:lnTo>
                    <a:pt x="683" y="274"/>
                  </a:lnTo>
                  <a:lnTo>
                    <a:pt x="681" y="276"/>
                  </a:lnTo>
                  <a:lnTo>
                    <a:pt x="679" y="278"/>
                  </a:lnTo>
                  <a:lnTo>
                    <a:pt x="675" y="276"/>
                  </a:lnTo>
                  <a:lnTo>
                    <a:pt x="672" y="274"/>
                  </a:lnTo>
                  <a:lnTo>
                    <a:pt x="670" y="272"/>
                  </a:lnTo>
                  <a:lnTo>
                    <a:pt x="660" y="274"/>
                  </a:lnTo>
                  <a:lnTo>
                    <a:pt x="660" y="274"/>
                  </a:lnTo>
                  <a:lnTo>
                    <a:pt x="658" y="272"/>
                  </a:lnTo>
                  <a:lnTo>
                    <a:pt x="658" y="272"/>
                  </a:lnTo>
                  <a:lnTo>
                    <a:pt x="658" y="270"/>
                  </a:lnTo>
                  <a:lnTo>
                    <a:pt x="658" y="270"/>
                  </a:lnTo>
                  <a:lnTo>
                    <a:pt x="658" y="268"/>
                  </a:lnTo>
                  <a:lnTo>
                    <a:pt x="658" y="268"/>
                  </a:lnTo>
                  <a:lnTo>
                    <a:pt x="654" y="266"/>
                  </a:lnTo>
                  <a:lnTo>
                    <a:pt x="654" y="263"/>
                  </a:lnTo>
                  <a:lnTo>
                    <a:pt x="654" y="261"/>
                  </a:lnTo>
                  <a:lnTo>
                    <a:pt x="654" y="261"/>
                  </a:lnTo>
                  <a:lnTo>
                    <a:pt x="656" y="261"/>
                  </a:lnTo>
                  <a:lnTo>
                    <a:pt x="658" y="261"/>
                  </a:lnTo>
                  <a:lnTo>
                    <a:pt x="658" y="261"/>
                  </a:lnTo>
                  <a:lnTo>
                    <a:pt x="658" y="259"/>
                  </a:lnTo>
                  <a:lnTo>
                    <a:pt x="660" y="259"/>
                  </a:lnTo>
                  <a:lnTo>
                    <a:pt x="660" y="259"/>
                  </a:lnTo>
                  <a:lnTo>
                    <a:pt x="658" y="257"/>
                  </a:lnTo>
                  <a:lnTo>
                    <a:pt x="658" y="257"/>
                  </a:lnTo>
                  <a:lnTo>
                    <a:pt x="658" y="255"/>
                  </a:lnTo>
                  <a:lnTo>
                    <a:pt x="658" y="255"/>
                  </a:lnTo>
                  <a:lnTo>
                    <a:pt x="658" y="255"/>
                  </a:lnTo>
                  <a:lnTo>
                    <a:pt x="658" y="255"/>
                  </a:lnTo>
                  <a:lnTo>
                    <a:pt x="658" y="255"/>
                  </a:lnTo>
                  <a:lnTo>
                    <a:pt x="658" y="253"/>
                  </a:lnTo>
                  <a:lnTo>
                    <a:pt x="660" y="253"/>
                  </a:lnTo>
                  <a:lnTo>
                    <a:pt x="660" y="251"/>
                  </a:lnTo>
                  <a:lnTo>
                    <a:pt x="660" y="251"/>
                  </a:lnTo>
                  <a:lnTo>
                    <a:pt x="662" y="249"/>
                  </a:lnTo>
                  <a:lnTo>
                    <a:pt x="664" y="247"/>
                  </a:lnTo>
                  <a:lnTo>
                    <a:pt x="664" y="245"/>
                  </a:lnTo>
                  <a:lnTo>
                    <a:pt x="664" y="245"/>
                  </a:lnTo>
                  <a:lnTo>
                    <a:pt x="662" y="243"/>
                  </a:lnTo>
                  <a:lnTo>
                    <a:pt x="662" y="243"/>
                  </a:lnTo>
                  <a:lnTo>
                    <a:pt x="662" y="243"/>
                  </a:lnTo>
                  <a:lnTo>
                    <a:pt x="660" y="245"/>
                  </a:lnTo>
                  <a:lnTo>
                    <a:pt x="660" y="245"/>
                  </a:lnTo>
                  <a:lnTo>
                    <a:pt x="660" y="245"/>
                  </a:lnTo>
                  <a:lnTo>
                    <a:pt x="660" y="247"/>
                  </a:lnTo>
                  <a:lnTo>
                    <a:pt x="658" y="247"/>
                  </a:lnTo>
                  <a:lnTo>
                    <a:pt x="658" y="247"/>
                  </a:lnTo>
                  <a:lnTo>
                    <a:pt x="656" y="245"/>
                  </a:lnTo>
                  <a:lnTo>
                    <a:pt x="656" y="243"/>
                  </a:lnTo>
                  <a:lnTo>
                    <a:pt x="654" y="243"/>
                  </a:lnTo>
                  <a:lnTo>
                    <a:pt x="656" y="240"/>
                  </a:lnTo>
                  <a:lnTo>
                    <a:pt x="656" y="240"/>
                  </a:lnTo>
                  <a:lnTo>
                    <a:pt x="656" y="240"/>
                  </a:lnTo>
                  <a:lnTo>
                    <a:pt x="658" y="240"/>
                  </a:lnTo>
                  <a:lnTo>
                    <a:pt x="660" y="238"/>
                  </a:lnTo>
                  <a:lnTo>
                    <a:pt x="660" y="238"/>
                  </a:lnTo>
                  <a:lnTo>
                    <a:pt x="662" y="238"/>
                  </a:lnTo>
                  <a:lnTo>
                    <a:pt x="662" y="236"/>
                  </a:lnTo>
                  <a:lnTo>
                    <a:pt x="664" y="234"/>
                  </a:lnTo>
                  <a:lnTo>
                    <a:pt x="664" y="234"/>
                  </a:lnTo>
                  <a:lnTo>
                    <a:pt x="664" y="234"/>
                  </a:lnTo>
                  <a:lnTo>
                    <a:pt x="666" y="236"/>
                  </a:lnTo>
                  <a:lnTo>
                    <a:pt x="666" y="238"/>
                  </a:lnTo>
                  <a:lnTo>
                    <a:pt x="668" y="238"/>
                  </a:lnTo>
                  <a:lnTo>
                    <a:pt x="668" y="236"/>
                  </a:lnTo>
                  <a:lnTo>
                    <a:pt x="668" y="236"/>
                  </a:lnTo>
                  <a:lnTo>
                    <a:pt x="668" y="234"/>
                  </a:lnTo>
                  <a:lnTo>
                    <a:pt x="666" y="232"/>
                  </a:lnTo>
                  <a:lnTo>
                    <a:pt x="666" y="232"/>
                  </a:lnTo>
                  <a:lnTo>
                    <a:pt x="666" y="230"/>
                  </a:lnTo>
                  <a:lnTo>
                    <a:pt x="664" y="228"/>
                  </a:lnTo>
                  <a:lnTo>
                    <a:pt x="664" y="226"/>
                  </a:lnTo>
                  <a:lnTo>
                    <a:pt x="656" y="217"/>
                  </a:lnTo>
                  <a:lnTo>
                    <a:pt x="652" y="211"/>
                  </a:lnTo>
                  <a:lnTo>
                    <a:pt x="649" y="209"/>
                  </a:lnTo>
                  <a:lnTo>
                    <a:pt x="647" y="209"/>
                  </a:lnTo>
                  <a:lnTo>
                    <a:pt x="645" y="209"/>
                  </a:lnTo>
                  <a:lnTo>
                    <a:pt x="643" y="207"/>
                  </a:lnTo>
                  <a:lnTo>
                    <a:pt x="641" y="207"/>
                  </a:lnTo>
                  <a:lnTo>
                    <a:pt x="641" y="207"/>
                  </a:lnTo>
                  <a:lnTo>
                    <a:pt x="641" y="207"/>
                  </a:lnTo>
                  <a:lnTo>
                    <a:pt x="639" y="207"/>
                  </a:lnTo>
                  <a:lnTo>
                    <a:pt x="639" y="207"/>
                  </a:lnTo>
                  <a:lnTo>
                    <a:pt x="637" y="207"/>
                  </a:lnTo>
                  <a:lnTo>
                    <a:pt x="637" y="205"/>
                  </a:lnTo>
                  <a:lnTo>
                    <a:pt x="637" y="203"/>
                  </a:lnTo>
                  <a:lnTo>
                    <a:pt x="637" y="203"/>
                  </a:lnTo>
                  <a:lnTo>
                    <a:pt x="637" y="203"/>
                  </a:lnTo>
                  <a:lnTo>
                    <a:pt x="637" y="201"/>
                  </a:lnTo>
                  <a:lnTo>
                    <a:pt x="635" y="201"/>
                  </a:lnTo>
                  <a:lnTo>
                    <a:pt x="631" y="197"/>
                  </a:lnTo>
                  <a:lnTo>
                    <a:pt x="627" y="192"/>
                  </a:lnTo>
                  <a:lnTo>
                    <a:pt x="627" y="190"/>
                  </a:lnTo>
                  <a:lnTo>
                    <a:pt x="627" y="190"/>
                  </a:lnTo>
                  <a:lnTo>
                    <a:pt x="624" y="190"/>
                  </a:lnTo>
                  <a:lnTo>
                    <a:pt x="622" y="186"/>
                  </a:lnTo>
                  <a:lnTo>
                    <a:pt x="620" y="184"/>
                  </a:lnTo>
                  <a:lnTo>
                    <a:pt x="620" y="182"/>
                  </a:lnTo>
                  <a:lnTo>
                    <a:pt x="618" y="180"/>
                  </a:lnTo>
                  <a:lnTo>
                    <a:pt x="614" y="169"/>
                  </a:lnTo>
                  <a:lnTo>
                    <a:pt x="614" y="165"/>
                  </a:lnTo>
                  <a:lnTo>
                    <a:pt x="612" y="163"/>
                  </a:lnTo>
                  <a:lnTo>
                    <a:pt x="612" y="161"/>
                  </a:lnTo>
                  <a:lnTo>
                    <a:pt x="612" y="159"/>
                  </a:lnTo>
                  <a:lnTo>
                    <a:pt x="610" y="157"/>
                  </a:lnTo>
                  <a:lnTo>
                    <a:pt x="610" y="155"/>
                  </a:lnTo>
                  <a:lnTo>
                    <a:pt x="610" y="151"/>
                  </a:lnTo>
                  <a:lnTo>
                    <a:pt x="608" y="149"/>
                  </a:lnTo>
                  <a:lnTo>
                    <a:pt x="608" y="149"/>
                  </a:lnTo>
                  <a:lnTo>
                    <a:pt x="610" y="149"/>
                  </a:lnTo>
                  <a:lnTo>
                    <a:pt x="610" y="146"/>
                  </a:lnTo>
                  <a:lnTo>
                    <a:pt x="610" y="146"/>
                  </a:lnTo>
                  <a:lnTo>
                    <a:pt x="612" y="146"/>
                  </a:lnTo>
                  <a:lnTo>
                    <a:pt x="612" y="144"/>
                  </a:lnTo>
                  <a:lnTo>
                    <a:pt x="612" y="144"/>
                  </a:lnTo>
                  <a:lnTo>
                    <a:pt x="612" y="142"/>
                  </a:lnTo>
                  <a:lnTo>
                    <a:pt x="612" y="140"/>
                  </a:lnTo>
                  <a:lnTo>
                    <a:pt x="612" y="140"/>
                  </a:lnTo>
                  <a:lnTo>
                    <a:pt x="610" y="140"/>
                  </a:lnTo>
                  <a:lnTo>
                    <a:pt x="606" y="138"/>
                  </a:lnTo>
                  <a:lnTo>
                    <a:pt x="606" y="138"/>
                  </a:lnTo>
                  <a:lnTo>
                    <a:pt x="601" y="134"/>
                  </a:lnTo>
                  <a:lnTo>
                    <a:pt x="601" y="132"/>
                  </a:lnTo>
                  <a:lnTo>
                    <a:pt x="599" y="130"/>
                  </a:lnTo>
                  <a:lnTo>
                    <a:pt x="599" y="128"/>
                  </a:lnTo>
                  <a:lnTo>
                    <a:pt x="599" y="128"/>
                  </a:lnTo>
                  <a:lnTo>
                    <a:pt x="599" y="126"/>
                  </a:lnTo>
                  <a:lnTo>
                    <a:pt x="599" y="126"/>
                  </a:lnTo>
                  <a:lnTo>
                    <a:pt x="599" y="126"/>
                  </a:lnTo>
                  <a:lnTo>
                    <a:pt x="599" y="123"/>
                  </a:lnTo>
                  <a:lnTo>
                    <a:pt x="597" y="123"/>
                  </a:lnTo>
                  <a:lnTo>
                    <a:pt x="597" y="121"/>
                  </a:lnTo>
                  <a:lnTo>
                    <a:pt x="597" y="121"/>
                  </a:lnTo>
                  <a:lnTo>
                    <a:pt x="597" y="121"/>
                  </a:lnTo>
                  <a:lnTo>
                    <a:pt x="597" y="119"/>
                  </a:lnTo>
                  <a:lnTo>
                    <a:pt x="599" y="119"/>
                  </a:lnTo>
                  <a:lnTo>
                    <a:pt x="599" y="119"/>
                  </a:lnTo>
                  <a:lnTo>
                    <a:pt x="599" y="119"/>
                  </a:lnTo>
                  <a:lnTo>
                    <a:pt x="601" y="119"/>
                  </a:lnTo>
                  <a:lnTo>
                    <a:pt x="601" y="117"/>
                  </a:lnTo>
                  <a:lnTo>
                    <a:pt x="601" y="117"/>
                  </a:lnTo>
                  <a:lnTo>
                    <a:pt x="601" y="117"/>
                  </a:lnTo>
                  <a:lnTo>
                    <a:pt x="601" y="115"/>
                  </a:lnTo>
                  <a:lnTo>
                    <a:pt x="599" y="113"/>
                  </a:lnTo>
                  <a:lnTo>
                    <a:pt x="599" y="111"/>
                  </a:lnTo>
                  <a:lnTo>
                    <a:pt x="599" y="111"/>
                  </a:lnTo>
                  <a:lnTo>
                    <a:pt x="597" y="111"/>
                  </a:lnTo>
                  <a:lnTo>
                    <a:pt x="595" y="111"/>
                  </a:lnTo>
                  <a:lnTo>
                    <a:pt x="595" y="113"/>
                  </a:lnTo>
                  <a:lnTo>
                    <a:pt x="595" y="113"/>
                  </a:lnTo>
                  <a:lnTo>
                    <a:pt x="593" y="113"/>
                  </a:lnTo>
                  <a:lnTo>
                    <a:pt x="593" y="113"/>
                  </a:lnTo>
                  <a:lnTo>
                    <a:pt x="593" y="113"/>
                  </a:lnTo>
                  <a:lnTo>
                    <a:pt x="593" y="113"/>
                  </a:lnTo>
                  <a:lnTo>
                    <a:pt x="591" y="111"/>
                  </a:lnTo>
                  <a:lnTo>
                    <a:pt x="593" y="111"/>
                  </a:lnTo>
                  <a:lnTo>
                    <a:pt x="593" y="109"/>
                  </a:lnTo>
                  <a:lnTo>
                    <a:pt x="593" y="107"/>
                  </a:lnTo>
                  <a:lnTo>
                    <a:pt x="593" y="107"/>
                  </a:lnTo>
                  <a:lnTo>
                    <a:pt x="591" y="107"/>
                  </a:lnTo>
                  <a:lnTo>
                    <a:pt x="591" y="107"/>
                  </a:lnTo>
                  <a:lnTo>
                    <a:pt x="587" y="109"/>
                  </a:lnTo>
                  <a:lnTo>
                    <a:pt x="587" y="109"/>
                  </a:lnTo>
                  <a:lnTo>
                    <a:pt x="587" y="109"/>
                  </a:lnTo>
                  <a:lnTo>
                    <a:pt x="587" y="109"/>
                  </a:lnTo>
                  <a:lnTo>
                    <a:pt x="587" y="111"/>
                  </a:lnTo>
                  <a:lnTo>
                    <a:pt x="587" y="111"/>
                  </a:lnTo>
                  <a:lnTo>
                    <a:pt x="585" y="111"/>
                  </a:lnTo>
                  <a:lnTo>
                    <a:pt x="583" y="111"/>
                  </a:lnTo>
                  <a:lnTo>
                    <a:pt x="581" y="111"/>
                  </a:lnTo>
                  <a:lnTo>
                    <a:pt x="578" y="111"/>
                  </a:lnTo>
                  <a:lnTo>
                    <a:pt x="578" y="109"/>
                  </a:lnTo>
                  <a:lnTo>
                    <a:pt x="578" y="109"/>
                  </a:lnTo>
                  <a:lnTo>
                    <a:pt x="576" y="109"/>
                  </a:lnTo>
                  <a:lnTo>
                    <a:pt x="576" y="111"/>
                  </a:lnTo>
                  <a:lnTo>
                    <a:pt x="574" y="111"/>
                  </a:lnTo>
                  <a:lnTo>
                    <a:pt x="572" y="111"/>
                  </a:lnTo>
                  <a:lnTo>
                    <a:pt x="572" y="113"/>
                  </a:lnTo>
                  <a:lnTo>
                    <a:pt x="570" y="113"/>
                  </a:lnTo>
                  <a:lnTo>
                    <a:pt x="570" y="113"/>
                  </a:lnTo>
                  <a:lnTo>
                    <a:pt x="568" y="113"/>
                  </a:lnTo>
                  <a:lnTo>
                    <a:pt x="568" y="113"/>
                  </a:lnTo>
                  <a:lnTo>
                    <a:pt x="566" y="113"/>
                  </a:lnTo>
                  <a:lnTo>
                    <a:pt x="566" y="113"/>
                  </a:lnTo>
                  <a:lnTo>
                    <a:pt x="566" y="109"/>
                  </a:lnTo>
                  <a:lnTo>
                    <a:pt x="564" y="109"/>
                  </a:lnTo>
                  <a:lnTo>
                    <a:pt x="564" y="107"/>
                  </a:lnTo>
                  <a:lnTo>
                    <a:pt x="562" y="107"/>
                  </a:lnTo>
                  <a:lnTo>
                    <a:pt x="562" y="107"/>
                  </a:lnTo>
                  <a:lnTo>
                    <a:pt x="560" y="109"/>
                  </a:lnTo>
                  <a:lnTo>
                    <a:pt x="560" y="109"/>
                  </a:lnTo>
                  <a:lnTo>
                    <a:pt x="558" y="109"/>
                  </a:lnTo>
                  <a:lnTo>
                    <a:pt x="558" y="109"/>
                  </a:lnTo>
                  <a:lnTo>
                    <a:pt x="555" y="109"/>
                  </a:lnTo>
                  <a:lnTo>
                    <a:pt x="555" y="107"/>
                  </a:lnTo>
                  <a:lnTo>
                    <a:pt x="555" y="107"/>
                  </a:lnTo>
                  <a:lnTo>
                    <a:pt x="553" y="103"/>
                  </a:lnTo>
                  <a:lnTo>
                    <a:pt x="553" y="101"/>
                  </a:lnTo>
                  <a:lnTo>
                    <a:pt x="553" y="101"/>
                  </a:lnTo>
                  <a:lnTo>
                    <a:pt x="551" y="98"/>
                  </a:lnTo>
                  <a:lnTo>
                    <a:pt x="551" y="98"/>
                  </a:lnTo>
                  <a:lnTo>
                    <a:pt x="549" y="96"/>
                  </a:lnTo>
                  <a:lnTo>
                    <a:pt x="549" y="96"/>
                  </a:lnTo>
                  <a:lnTo>
                    <a:pt x="547" y="96"/>
                  </a:lnTo>
                  <a:lnTo>
                    <a:pt x="545" y="96"/>
                  </a:lnTo>
                  <a:lnTo>
                    <a:pt x="545" y="94"/>
                  </a:lnTo>
                  <a:lnTo>
                    <a:pt x="543" y="94"/>
                  </a:lnTo>
                  <a:lnTo>
                    <a:pt x="543" y="94"/>
                  </a:lnTo>
                  <a:lnTo>
                    <a:pt x="541" y="94"/>
                  </a:lnTo>
                  <a:lnTo>
                    <a:pt x="541" y="94"/>
                  </a:lnTo>
                  <a:lnTo>
                    <a:pt x="539" y="96"/>
                  </a:lnTo>
                  <a:lnTo>
                    <a:pt x="537" y="96"/>
                  </a:lnTo>
                  <a:lnTo>
                    <a:pt x="537" y="98"/>
                  </a:lnTo>
                  <a:lnTo>
                    <a:pt x="537" y="98"/>
                  </a:lnTo>
                  <a:lnTo>
                    <a:pt x="535" y="98"/>
                  </a:lnTo>
                  <a:lnTo>
                    <a:pt x="533" y="98"/>
                  </a:lnTo>
                  <a:lnTo>
                    <a:pt x="530" y="98"/>
                  </a:lnTo>
                  <a:lnTo>
                    <a:pt x="528" y="98"/>
                  </a:lnTo>
                  <a:lnTo>
                    <a:pt x="526" y="98"/>
                  </a:lnTo>
                  <a:lnTo>
                    <a:pt x="524" y="98"/>
                  </a:lnTo>
                  <a:lnTo>
                    <a:pt x="524" y="98"/>
                  </a:lnTo>
                  <a:lnTo>
                    <a:pt x="524" y="98"/>
                  </a:lnTo>
                  <a:lnTo>
                    <a:pt x="524" y="98"/>
                  </a:lnTo>
                  <a:lnTo>
                    <a:pt x="524" y="101"/>
                  </a:lnTo>
                  <a:lnTo>
                    <a:pt x="522" y="101"/>
                  </a:lnTo>
                  <a:lnTo>
                    <a:pt x="522" y="103"/>
                  </a:lnTo>
                  <a:lnTo>
                    <a:pt x="522" y="103"/>
                  </a:lnTo>
                  <a:lnTo>
                    <a:pt x="522" y="103"/>
                  </a:lnTo>
                  <a:lnTo>
                    <a:pt x="520" y="103"/>
                  </a:lnTo>
                  <a:lnTo>
                    <a:pt x="520" y="103"/>
                  </a:lnTo>
                  <a:lnTo>
                    <a:pt x="518" y="101"/>
                  </a:lnTo>
                  <a:lnTo>
                    <a:pt x="518" y="98"/>
                  </a:lnTo>
                  <a:lnTo>
                    <a:pt x="518" y="96"/>
                  </a:lnTo>
                  <a:lnTo>
                    <a:pt x="516" y="94"/>
                  </a:lnTo>
                  <a:lnTo>
                    <a:pt x="516" y="94"/>
                  </a:lnTo>
                  <a:lnTo>
                    <a:pt x="514" y="92"/>
                  </a:lnTo>
                  <a:lnTo>
                    <a:pt x="514" y="90"/>
                  </a:lnTo>
                  <a:lnTo>
                    <a:pt x="514" y="90"/>
                  </a:lnTo>
                  <a:lnTo>
                    <a:pt x="512" y="90"/>
                  </a:lnTo>
                  <a:lnTo>
                    <a:pt x="512" y="88"/>
                  </a:lnTo>
                  <a:lnTo>
                    <a:pt x="514" y="88"/>
                  </a:lnTo>
                  <a:lnTo>
                    <a:pt x="514" y="86"/>
                  </a:lnTo>
                  <a:lnTo>
                    <a:pt x="514" y="86"/>
                  </a:lnTo>
                  <a:lnTo>
                    <a:pt x="518" y="86"/>
                  </a:lnTo>
                  <a:lnTo>
                    <a:pt x="518" y="86"/>
                  </a:lnTo>
                  <a:lnTo>
                    <a:pt x="520" y="86"/>
                  </a:lnTo>
                  <a:lnTo>
                    <a:pt x="520" y="86"/>
                  </a:lnTo>
                  <a:lnTo>
                    <a:pt x="520" y="84"/>
                  </a:lnTo>
                  <a:lnTo>
                    <a:pt x="520" y="80"/>
                  </a:lnTo>
                  <a:lnTo>
                    <a:pt x="520" y="80"/>
                  </a:lnTo>
                  <a:lnTo>
                    <a:pt x="520" y="78"/>
                  </a:lnTo>
                  <a:lnTo>
                    <a:pt x="518" y="75"/>
                  </a:lnTo>
                  <a:lnTo>
                    <a:pt x="516" y="73"/>
                  </a:lnTo>
                  <a:lnTo>
                    <a:pt x="516" y="73"/>
                  </a:lnTo>
                  <a:lnTo>
                    <a:pt x="518" y="63"/>
                  </a:lnTo>
                  <a:lnTo>
                    <a:pt x="518" y="61"/>
                  </a:lnTo>
                  <a:lnTo>
                    <a:pt x="520" y="57"/>
                  </a:lnTo>
                  <a:lnTo>
                    <a:pt x="520" y="55"/>
                  </a:lnTo>
                  <a:lnTo>
                    <a:pt x="520" y="52"/>
                  </a:lnTo>
                  <a:lnTo>
                    <a:pt x="518" y="52"/>
                  </a:lnTo>
                  <a:lnTo>
                    <a:pt x="518" y="52"/>
                  </a:lnTo>
                  <a:lnTo>
                    <a:pt x="518" y="50"/>
                  </a:lnTo>
                  <a:lnTo>
                    <a:pt x="516" y="52"/>
                  </a:lnTo>
                  <a:lnTo>
                    <a:pt x="516" y="52"/>
                  </a:lnTo>
                  <a:lnTo>
                    <a:pt x="516" y="52"/>
                  </a:lnTo>
                  <a:lnTo>
                    <a:pt x="516" y="52"/>
                  </a:lnTo>
                  <a:lnTo>
                    <a:pt x="516" y="52"/>
                  </a:lnTo>
                  <a:lnTo>
                    <a:pt x="514" y="52"/>
                  </a:lnTo>
                  <a:lnTo>
                    <a:pt x="514" y="52"/>
                  </a:lnTo>
                  <a:lnTo>
                    <a:pt x="512" y="55"/>
                  </a:lnTo>
                  <a:lnTo>
                    <a:pt x="512" y="55"/>
                  </a:lnTo>
                  <a:lnTo>
                    <a:pt x="510" y="55"/>
                  </a:lnTo>
                  <a:lnTo>
                    <a:pt x="510" y="55"/>
                  </a:lnTo>
                  <a:lnTo>
                    <a:pt x="510" y="55"/>
                  </a:lnTo>
                  <a:lnTo>
                    <a:pt x="507" y="55"/>
                  </a:lnTo>
                  <a:lnTo>
                    <a:pt x="507" y="55"/>
                  </a:lnTo>
                  <a:lnTo>
                    <a:pt x="505" y="55"/>
                  </a:lnTo>
                  <a:lnTo>
                    <a:pt x="505" y="52"/>
                  </a:lnTo>
                  <a:lnTo>
                    <a:pt x="505" y="52"/>
                  </a:lnTo>
                  <a:lnTo>
                    <a:pt x="505" y="50"/>
                  </a:lnTo>
                  <a:lnTo>
                    <a:pt x="505" y="48"/>
                  </a:lnTo>
                  <a:lnTo>
                    <a:pt x="505" y="46"/>
                  </a:lnTo>
                  <a:lnTo>
                    <a:pt x="507" y="44"/>
                  </a:lnTo>
                  <a:lnTo>
                    <a:pt x="507" y="44"/>
                  </a:lnTo>
                  <a:lnTo>
                    <a:pt x="507" y="44"/>
                  </a:lnTo>
                  <a:lnTo>
                    <a:pt x="512" y="44"/>
                  </a:lnTo>
                  <a:lnTo>
                    <a:pt x="512" y="42"/>
                  </a:lnTo>
                  <a:lnTo>
                    <a:pt x="514" y="42"/>
                  </a:lnTo>
                  <a:lnTo>
                    <a:pt x="514" y="40"/>
                  </a:lnTo>
                  <a:lnTo>
                    <a:pt x="514" y="40"/>
                  </a:lnTo>
                  <a:lnTo>
                    <a:pt x="514" y="38"/>
                  </a:lnTo>
                  <a:lnTo>
                    <a:pt x="514" y="38"/>
                  </a:lnTo>
                  <a:lnTo>
                    <a:pt x="512" y="36"/>
                  </a:lnTo>
                  <a:lnTo>
                    <a:pt x="512" y="36"/>
                  </a:lnTo>
                  <a:lnTo>
                    <a:pt x="510" y="36"/>
                  </a:lnTo>
                  <a:lnTo>
                    <a:pt x="510" y="34"/>
                  </a:lnTo>
                  <a:lnTo>
                    <a:pt x="510" y="32"/>
                  </a:lnTo>
                  <a:lnTo>
                    <a:pt x="497" y="30"/>
                  </a:lnTo>
                  <a:lnTo>
                    <a:pt x="487" y="30"/>
                  </a:lnTo>
                  <a:lnTo>
                    <a:pt x="449" y="27"/>
                  </a:lnTo>
                  <a:lnTo>
                    <a:pt x="447" y="27"/>
                  </a:lnTo>
                  <a:lnTo>
                    <a:pt x="447" y="25"/>
                  </a:lnTo>
                  <a:lnTo>
                    <a:pt x="447" y="25"/>
                  </a:lnTo>
                  <a:lnTo>
                    <a:pt x="447" y="23"/>
                  </a:lnTo>
                  <a:lnTo>
                    <a:pt x="447" y="21"/>
                  </a:lnTo>
                  <a:lnTo>
                    <a:pt x="455" y="9"/>
                  </a:lnTo>
                  <a:lnTo>
                    <a:pt x="455" y="9"/>
                  </a:lnTo>
                  <a:lnTo>
                    <a:pt x="455" y="7"/>
                  </a:lnTo>
                  <a:lnTo>
                    <a:pt x="455" y="4"/>
                  </a:lnTo>
                  <a:lnTo>
                    <a:pt x="455" y="2"/>
                  </a:lnTo>
                  <a:lnTo>
                    <a:pt x="453" y="0"/>
                  </a:lnTo>
                  <a:lnTo>
                    <a:pt x="453" y="2"/>
                  </a:lnTo>
                  <a:lnTo>
                    <a:pt x="436" y="17"/>
                  </a:lnTo>
                  <a:lnTo>
                    <a:pt x="432" y="19"/>
                  </a:lnTo>
                  <a:lnTo>
                    <a:pt x="413" y="23"/>
                  </a:lnTo>
                  <a:lnTo>
                    <a:pt x="397" y="32"/>
                  </a:lnTo>
                  <a:lnTo>
                    <a:pt x="395" y="34"/>
                  </a:lnTo>
                  <a:lnTo>
                    <a:pt x="390" y="48"/>
                  </a:lnTo>
                  <a:lnTo>
                    <a:pt x="386" y="61"/>
                  </a:lnTo>
                  <a:lnTo>
                    <a:pt x="380" y="78"/>
                  </a:lnTo>
                  <a:lnTo>
                    <a:pt x="376" y="90"/>
                  </a:lnTo>
                  <a:lnTo>
                    <a:pt x="370" y="98"/>
                  </a:lnTo>
                  <a:lnTo>
                    <a:pt x="361" y="115"/>
                  </a:lnTo>
                  <a:lnTo>
                    <a:pt x="355" y="123"/>
                  </a:lnTo>
                  <a:lnTo>
                    <a:pt x="353" y="128"/>
                  </a:lnTo>
                  <a:lnTo>
                    <a:pt x="351" y="136"/>
                  </a:lnTo>
                  <a:lnTo>
                    <a:pt x="349" y="136"/>
                  </a:lnTo>
                  <a:lnTo>
                    <a:pt x="347" y="138"/>
                  </a:lnTo>
                  <a:lnTo>
                    <a:pt x="334" y="144"/>
                  </a:lnTo>
                  <a:lnTo>
                    <a:pt x="322" y="151"/>
                  </a:lnTo>
                  <a:lnTo>
                    <a:pt x="309" y="159"/>
                  </a:lnTo>
                  <a:lnTo>
                    <a:pt x="294" y="165"/>
                  </a:lnTo>
                  <a:lnTo>
                    <a:pt x="292" y="167"/>
                  </a:lnTo>
                  <a:lnTo>
                    <a:pt x="284" y="178"/>
                  </a:lnTo>
                  <a:lnTo>
                    <a:pt x="282" y="182"/>
                  </a:lnTo>
                  <a:lnTo>
                    <a:pt x="276" y="205"/>
                  </a:lnTo>
                  <a:lnTo>
                    <a:pt x="273" y="211"/>
                  </a:lnTo>
                  <a:lnTo>
                    <a:pt x="271" y="215"/>
                  </a:lnTo>
                  <a:lnTo>
                    <a:pt x="267" y="220"/>
                  </a:lnTo>
                  <a:lnTo>
                    <a:pt x="255" y="230"/>
                  </a:lnTo>
                  <a:lnTo>
                    <a:pt x="246" y="240"/>
                  </a:lnTo>
                  <a:lnTo>
                    <a:pt x="244" y="243"/>
                  </a:lnTo>
                  <a:lnTo>
                    <a:pt x="244" y="245"/>
                  </a:lnTo>
                  <a:lnTo>
                    <a:pt x="244" y="259"/>
                  </a:lnTo>
                  <a:lnTo>
                    <a:pt x="242" y="261"/>
                  </a:lnTo>
                  <a:lnTo>
                    <a:pt x="242" y="261"/>
                  </a:lnTo>
                  <a:lnTo>
                    <a:pt x="225" y="268"/>
                  </a:lnTo>
                  <a:lnTo>
                    <a:pt x="211" y="272"/>
                  </a:lnTo>
                  <a:lnTo>
                    <a:pt x="202" y="272"/>
                  </a:lnTo>
                  <a:lnTo>
                    <a:pt x="194" y="272"/>
                  </a:lnTo>
                  <a:lnTo>
                    <a:pt x="186" y="272"/>
                  </a:lnTo>
                  <a:lnTo>
                    <a:pt x="177" y="274"/>
                  </a:lnTo>
                  <a:lnTo>
                    <a:pt x="169" y="276"/>
                  </a:lnTo>
                  <a:lnTo>
                    <a:pt x="156" y="282"/>
                  </a:lnTo>
                  <a:lnTo>
                    <a:pt x="146" y="288"/>
                  </a:lnTo>
                  <a:lnTo>
                    <a:pt x="138" y="291"/>
                  </a:lnTo>
                  <a:lnTo>
                    <a:pt x="129" y="288"/>
                  </a:lnTo>
                  <a:lnTo>
                    <a:pt x="125" y="286"/>
                  </a:lnTo>
                  <a:lnTo>
                    <a:pt x="121" y="280"/>
                  </a:lnTo>
                  <a:lnTo>
                    <a:pt x="119" y="272"/>
                  </a:lnTo>
                  <a:lnTo>
                    <a:pt x="117" y="270"/>
                  </a:lnTo>
                  <a:lnTo>
                    <a:pt x="119" y="266"/>
                  </a:lnTo>
                  <a:lnTo>
                    <a:pt x="117" y="263"/>
                  </a:lnTo>
                  <a:lnTo>
                    <a:pt x="117" y="261"/>
                  </a:lnTo>
                  <a:lnTo>
                    <a:pt x="113" y="259"/>
                  </a:lnTo>
                  <a:lnTo>
                    <a:pt x="111" y="257"/>
                  </a:lnTo>
                  <a:lnTo>
                    <a:pt x="106" y="255"/>
                  </a:lnTo>
                  <a:lnTo>
                    <a:pt x="104" y="253"/>
                  </a:lnTo>
                  <a:lnTo>
                    <a:pt x="102" y="251"/>
                  </a:lnTo>
                  <a:lnTo>
                    <a:pt x="100" y="251"/>
                  </a:lnTo>
                  <a:lnTo>
                    <a:pt x="98" y="251"/>
                  </a:lnTo>
                  <a:lnTo>
                    <a:pt x="94" y="253"/>
                  </a:lnTo>
                  <a:lnTo>
                    <a:pt x="90" y="255"/>
                  </a:lnTo>
                  <a:lnTo>
                    <a:pt x="88" y="255"/>
                  </a:lnTo>
                  <a:lnTo>
                    <a:pt x="85" y="255"/>
                  </a:lnTo>
                  <a:lnTo>
                    <a:pt x="81" y="261"/>
                  </a:lnTo>
                  <a:lnTo>
                    <a:pt x="73" y="268"/>
                  </a:lnTo>
                  <a:lnTo>
                    <a:pt x="73" y="268"/>
                  </a:lnTo>
                  <a:lnTo>
                    <a:pt x="65" y="278"/>
                  </a:lnTo>
                  <a:lnTo>
                    <a:pt x="62" y="280"/>
                  </a:lnTo>
                  <a:lnTo>
                    <a:pt x="54" y="301"/>
                  </a:lnTo>
                  <a:lnTo>
                    <a:pt x="52" y="305"/>
                  </a:lnTo>
                  <a:lnTo>
                    <a:pt x="44" y="314"/>
                  </a:lnTo>
                  <a:lnTo>
                    <a:pt x="37" y="324"/>
                  </a:lnTo>
                  <a:lnTo>
                    <a:pt x="27" y="334"/>
                  </a:lnTo>
                  <a:lnTo>
                    <a:pt x="19" y="339"/>
                  </a:lnTo>
                  <a:lnTo>
                    <a:pt x="10" y="349"/>
                  </a:lnTo>
                  <a:lnTo>
                    <a:pt x="6" y="355"/>
                  </a:lnTo>
                  <a:lnTo>
                    <a:pt x="4" y="364"/>
                  </a:lnTo>
                  <a:lnTo>
                    <a:pt x="2" y="378"/>
                  </a:lnTo>
                  <a:lnTo>
                    <a:pt x="0" y="391"/>
                  </a:lnTo>
                  <a:lnTo>
                    <a:pt x="0" y="397"/>
                  </a:lnTo>
                  <a:lnTo>
                    <a:pt x="4" y="399"/>
                  </a:lnTo>
                  <a:lnTo>
                    <a:pt x="19" y="408"/>
                  </a:lnTo>
                  <a:lnTo>
                    <a:pt x="23" y="410"/>
                  </a:lnTo>
                  <a:lnTo>
                    <a:pt x="31" y="416"/>
                  </a:lnTo>
                  <a:lnTo>
                    <a:pt x="35" y="418"/>
                  </a:lnTo>
                  <a:lnTo>
                    <a:pt x="58" y="416"/>
                  </a:lnTo>
                  <a:lnTo>
                    <a:pt x="62" y="418"/>
                  </a:lnTo>
                  <a:lnTo>
                    <a:pt x="67" y="420"/>
                  </a:lnTo>
                  <a:lnTo>
                    <a:pt x="69" y="424"/>
                  </a:lnTo>
                  <a:lnTo>
                    <a:pt x="69" y="428"/>
                  </a:lnTo>
                  <a:lnTo>
                    <a:pt x="69" y="437"/>
                  </a:lnTo>
                  <a:lnTo>
                    <a:pt x="69" y="441"/>
                  </a:lnTo>
                  <a:lnTo>
                    <a:pt x="69" y="443"/>
                  </a:lnTo>
                  <a:lnTo>
                    <a:pt x="69" y="445"/>
                  </a:lnTo>
                  <a:lnTo>
                    <a:pt x="67" y="447"/>
                  </a:lnTo>
                  <a:lnTo>
                    <a:pt x="69" y="449"/>
                  </a:lnTo>
                  <a:lnTo>
                    <a:pt x="69" y="453"/>
                  </a:lnTo>
                  <a:lnTo>
                    <a:pt x="69" y="458"/>
                  </a:lnTo>
                  <a:lnTo>
                    <a:pt x="67" y="462"/>
                  </a:lnTo>
                  <a:lnTo>
                    <a:pt x="60" y="472"/>
                  </a:lnTo>
                  <a:lnTo>
                    <a:pt x="60" y="474"/>
                  </a:lnTo>
                  <a:lnTo>
                    <a:pt x="60" y="479"/>
                  </a:lnTo>
                  <a:lnTo>
                    <a:pt x="60" y="483"/>
                  </a:lnTo>
                  <a:lnTo>
                    <a:pt x="60" y="485"/>
                  </a:lnTo>
                  <a:lnTo>
                    <a:pt x="62" y="491"/>
                  </a:lnTo>
                  <a:lnTo>
                    <a:pt x="65" y="497"/>
                  </a:lnTo>
                  <a:lnTo>
                    <a:pt x="69" y="501"/>
                  </a:lnTo>
                  <a:lnTo>
                    <a:pt x="73" y="506"/>
                  </a:lnTo>
                  <a:lnTo>
                    <a:pt x="75" y="508"/>
                  </a:lnTo>
                  <a:lnTo>
                    <a:pt x="77" y="514"/>
                  </a:lnTo>
                  <a:lnTo>
                    <a:pt x="79" y="516"/>
                  </a:lnTo>
                  <a:lnTo>
                    <a:pt x="79" y="516"/>
                  </a:lnTo>
                  <a:lnTo>
                    <a:pt x="83" y="518"/>
                  </a:lnTo>
                  <a:lnTo>
                    <a:pt x="90" y="520"/>
                  </a:lnTo>
                  <a:lnTo>
                    <a:pt x="102" y="520"/>
                  </a:lnTo>
                  <a:lnTo>
                    <a:pt x="106" y="518"/>
                  </a:lnTo>
                  <a:lnTo>
                    <a:pt x="108" y="516"/>
                  </a:lnTo>
                  <a:lnTo>
                    <a:pt x="113" y="516"/>
                  </a:lnTo>
                  <a:lnTo>
                    <a:pt x="117" y="516"/>
                  </a:lnTo>
                  <a:lnTo>
                    <a:pt x="119" y="520"/>
                  </a:lnTo>
                  <a:lnTo>
                    <a:pt x="119" y="524"/>
                  </a:lnTo>
                  <a:lnTo>
                    <a:pt x="119" y="535"/>
                  </a:lnTo>
                  <a:lnTo>
                    <a:pt x="119" y="547"/>
                  </a:lnTo>
                  <a:lnTo>
                    <a:pt x="119" y="552"/>
                  </a:lnTo>
                  <a:lnTo>
                    <a:pt x="121" y="554"/>
                  </a:lnTo>
                  <a:lnTo>
                    <a:pt x="125" y="558"/>
                  </a:lnTo>
                  <a:lnTo>
                    <a:pt x="125" y="560"/>
                  </a:lnTo>
                  <a:lnTo>
                    <a:pt x="127" y="562"/>
                  </a:lnTo>
                  <a:lnTo>
                    <a:pt x="127" y="566"/>
                  </a:lnTo>
                  <a:lnTo>
                    <a:pt x="131" y="568"/>
                  </a:lnTo>
                  <a:lnTo>
                    <a:pt x="138" y="575"/>
                  </a:lnTo>
                  <a:lnTo>
                    <a:pt x="140" y="577"/>
                  </a:lnTo>
                  <a:lnTo>
                    <a:pt x="140" y="579"/>
                  </a:lnTo>
                  <a:lnTo>
                    <a:pt x="144" y="595"/>
                  </a:lnTo>
                  <a:lnTo>
                    <a:pt x="146" y="602"/>
                  </a:lnTo>
                  <a:lnTo>
                    <a:pt x="148" y="608"/>
                  </a:lnTo>
                  <a:lnTo>
                    <a:pt x="154" y="616"/>
                  </a:lnTo>
                  <a:lnTo>
                    <a:pt x="159" y="627"/>
                  </a:lnTo>
                  <a:lnTo>
                    <a:pt x="161" y="629"/>
                  </a:lnTo>
                  <a:lnTo>
                    <a:pt x="163" y="631"/>
                  </a:lnTo>
                  <a:lnTo>
                    <a:pt x="167" y="633"/>
                  </a:lnTo>
                  <a:lnTo>
                    <a:pt x="177" y="635"/>
                  </a:lnTo>
                  <a:lnTo>
                    <a:pt x="177" y="635"/>
                  </a:lnTo>
                  <a:lnTo>
                    <a:pt x="179" y="635"/>
                  </a:lnTo>
                  <a:lnTo>
                    <a:pt x="182" y="635"/>
                  </a:lnTo>
                  <a:lnTo>
                    <a:pt x="184" y="633"/>
                  </a:lnTo>
                  <a:lnTo>
                    <a:pt x="184" y="633"/>
                  </a:lnTo>
                  <a:lnTo>
                    <a:pt x="188" y="633"/>
                  </a:lnTo>
                  <a:lnTo>
                    <a:pt x="188" y="633"/>
                  </a:lnTo>
                  <a:lnTo>
                    <a:pt x="190" y="635"/>
                  </a:lnTo>
                  <a:lnTo>
                    <a:pt x="192" y="635"/>
                  </a:lnTo>
                  <a:lnTo>
                    <a:pt x="194" y="635"/>
                  </a:lnTo>
                  <a:lnTo>
                    <a:pt x="196" y="633"/>
                  </a:lnTo>
                  <a:lnTo>
                    <a:pt x="198" y="631"/>
                  </a:lnTo>
                  <a:lnTo>
                    <a:pt x="200" y="631"/>
                  </a:lnTo>
                  <a:lnTo>
                    <a:pt x="202" y="631"/>
                  </a:lnTo>
                  <a:lnTo>
                    <a:pt x="209" y="631"/>
                  </a:lnTo>
                  <a:lnTo>
                    <a:pt x="213" y="631"/>
                  </a:lnTo>
                  <a:lnTo>
                    <a:pt x="215" y="631"/>
                  </a:lnTo>
                  <a:lnTo>
                    <a:pt x="217" y="633"/>
                  </a:lnTo>
                  <a:lnTo>
                    <a:pt x="217" y="633"/>
                  </a:lnTo>
                  <a:lnTo>
                    <a:pt x="219" y="633"/>
                  </a:lnTo>
                  <a:lnTo>
                    <a:pt x="221" y="633"/>
                  </a:lnTo>
                  <a:lnTo>
                    <a:pt x="230" y="631"/>
                  </a:lnTo>
                  <a:lnTo>
                    <a:pt x="232" y="631"/>
                  </a:lnTo>
                  <a:lnTo>
                    <a:pt x="232" y="631"/>
                  </a:lnTo>
                  <a:lnTo>
                    <a:pt x="232" y="633"/>
                  </a:lnTo>
                  <a:lnTo>
                    <a:pt x="234" y="635"/>
                  </a:lnTo>
                  <a:lnTo>
                    <a:pt x="234" y="635"/>
                  </a:lnTo>
                  <a:lnTo>
                    <a:pt x="236" y="635"/>
                  </a:lnTo>
                  <a:lnTo>
                    <a:pt x="238" y="635"/>
                  </a:lnTo>
                  <a:lnTo>
                    <a:pt x="238" y="635"/>
                  </a:lnTo>
                  <a:lnTo>
                    <a:pt x="238" y="635"/>
                  </a:lnTo>
                  <a:lnTo>
                    <a:pt x="238" y="633"/>
                  </a:lnTo>
                  <a:lnTo>
                    <a:pt x="238" y="633"/>
                  </a:lnTo>
                  <a:lnTo>
                    <a:pt x="238" y="631"/>
                  </a:lnTo>
                  <a:lnTo>
                    <a:pt x="240" y="631"/>
                  </a:lnTo>
                  <a:lnTo>
                    <a:pt x="242" y="631"/>
                  </a:lnTo>
                  <a:lnTo>
                    <a:pt x="242" y="631"/>
                  </a:lnTo>
                  <a:lnTo>
                    <a:pt x="244" y="631"/>
                  </a:lnTo>
                  <a:lnTo>
                    <a:pt x="244" y="631"/>
                  </a:lnTo>
                  <a:lnTo>
                    <a:pt x="244" y="633"/>
                  </a:lnTo>
                  <a:lnTo>
                    <a:pt x="246" y="633"/>
                  </a:lnTo>
                  <a:lnTo>
                    <a:pt x="248" y="633"/>
                  </a:lnTo>
                  <a:lnTo>
                    <a:pt x="248" y="633"/>
                  </a:lnTo>
                  <a:lnTo>
                    <a:pt x="250" y="633"/>
                  </a:lnTo>
                  <a:lnTo>
                    <a:pt x="250" y="631"/>
                  </a:lnTo>
                  <a:lnTo>
                    <a:pt x="253" y="631"/>
                  </a:lnTo>
                  <a:lnTo>
                    <a:pt x="253" y="629"/>
                  </a:lnTo>
                  <a:lnTo>
                    <a:pt x="255" y="629"/>
                  </a:lnTo>
                  <a:lnTo>
                    <a:pt x="259" y="629"/>
                  </a:lnTo>
                  <a:lnTo>
                    <a:pt x="261" y="627"/>
                  </a:lnTo>
                  <a:lnTo>
                    <a:pt x="261" y="629"/>
                  </a:lnTo>
                  <a:lnTo>
                    <a:pt x="263" y="629"/>
                  </a:lnTo>
                  <a:lnTo>
                    <a:pt x="263" y="633"/>
                  </a:lnTo>
                  <a:lnTo>
                    <a:pt x="265" y="633"/>
                  </a:lnTo>
                  <a:lnTo>
                    <a:pt x="273" y="635"/>
                  </a:lnTo>
                  <a:lnTo>
                    <a:pt x="276" y="637"/>
                  </a:lnTo>
                  <a:lnTo>
                    <a:pt x="282" y="635"/>
                  </a:lnTo>
                  <a:lnTo>
                    <a:pt x="286" y="635"/>
                  </a:lnTo>
                  <a:lnTo>
                    <a:pt x="288" y="635"/>
                  </a:lnTo>
                  <a:lnTo>
                    <a:pt x="288" y="635"/>
                  </a:lnTo>
                  <a:lnTo>
                    <a:pt x="290" y="635"/>
                  </a:lnTo>
                  <a:lnTo>
                    <a:pt x="290" y="637"/>
                  </a:lnTo>
                  <a:lnTo>
                    <a:pt x="290" y="637"/>
                  </a:lnTo>
                  <a:lnTo>
                    <a:pt x="288" y="637"/>
                  </a:lnTo>
                  <a:lnTo>
                    <a:pt x="288" y="637"/>
                  </a:lnTo>
                  <a:lnTo>
                    <a:pt x="286" y="639"/>
                  </a:lnTo>
                  <a:lnTo>
                    <a:pt x="282" y="639"/>
                  </a:lnTo>
                  <a:lnTo>
                    <a:pt x="282" y="639"/>
                  </a:lnTo>
                  <a:lnTo>
                    <a:pt x="282" y="639"/>
                  </a:lnTo>
                  <a:lnTo>
                    <a:pt x="280" y="639"/>
                  </a:lnTo>
                  <a:lnTo>
                    <a:pt x="282" y="641"/>
                  </a:lnTo>
                  <a:lnTo>
                    <a:pt x="282" y="641"/>
                  </a:lnTo>
                  <a:lnTo>
                    <a:pt x="284" y="643"/>
                  </a:lnTo>
                  <a:lnTo>
                    <a:pt x="284" y="643"/>
                  </a:lnTo>
                  <a:lnTo>
                    <a:pt x="286" y="643"/>
                  </a:lnTo>
                  <a:lnTo>
                    <a:pt x="288" y="643"/>
                  </a:lnTo>
                  <a:lnTo>
                    <a:pt x="290" y="646"/>
                  </a:lnTo>
                  <a:lnTo>
                    <a:pt x="290" y="646"/>
                  </a:lnTo>
                  <a:lnTo>
                    <a:pt x="290" y="646"/>
                  </a:lnTo>
                  <a:lnTo>
                    <a:pt x="290" y="646"/>
                  </a:lnTo>
                  <a:lnTo>
                    <a:pt x="290" y="648"/>
                  </a:lnTo>
                  <a:lnTo>
                    <a:pt x="292" y="648"/>
                  </a:lnTo>
                  <a:lnTo>
                    <a:pt x="292" y="648"/>
                  </a:lnTo>
                  <a:lnTo>
                    <a:pt x="294" y="648"/>
                  </a:lnTo>
                  <a:lnTo>
                    <a:pt x="294" y="648"/>
                  </a:lnTo>
                  <a:lnTo>
                    <a:pt x="296" y="648"/>
                  </a:lnTo>
                  <a:lnTo>
                    <a:pt x="299" y="648"/>
                  </a:lnTo>
                  <a:lnTo>
                    <a:pt x="299" y="650"/>
                  </a:lnTo>
                  <a:lnTo>
                    <a:pt x="299" y="650"/>
                  </a:lnTo>
                  <a:lnTo>
                    <a:pt x="299" y="650"/>
                  </a:lnTo>
                  <a:lnTo>
                    <a:pt x="299" y="652"/>
                  </a:lnTo>
                  <a:lnTo>
                    <a:pt x="299" y="652"/>
                  </a:lnTo>
                  <a:lnTo>
                    <a:pt x="299" y="654"/>
                  </a:lnTo>
                  <a:lnTo>
                    <a:pt x="299" y="654"/>
                  </a:lnTo>
                  <a:lnTo>
                    <a:pt x="301" y="656"/>
                  </a:lnTo>
                  <a:lnTo>
                    <a:pt x="301" y="658"/>
                  </a:lnTo>
                  <a:lnTo>
                    <a:pt x="303" y="658"/>
                  </a:lnTo>
                  <a:lnTo>
                    <a:pt x="303" y="658"/>
                  </a:lnTo>
                  <a:lnTo>
                    <a:pt x="303" y="658"/>
                  </a:lnTo>
                  <a:lnTo>
                    <a:pt x="305" y="658"/>
                  </a:lnTo>
                  <a:lnTo>
                    <a:pt x="305" y="658"/>
                  </a:lnTo>
                  <a:lnTo>
                    <a:pt x="305" y="658"/>
                  </a:lnTo>
                  <a:lnTo>
                    <a:pt x="305" y="658"/>
                  </a:lnTo>
                  <a:lnTo>
                    <a:pt x="307" y="652"/>
                  </a:lnTo>
                  <a:lnTo>
                    <a:pt x="307" y="650"/>
                  </a:lnTo>
                  <a:lnTo>
                    <a:pt x="307" y="650"/>
                  </a:lnTo>
                  <a:lnTo>
                    <a:pt x="307" y="650"/>
                  </a:lnTo>
                  <a:lnTo>
                    <a:pt x="307" y="650"/>
                  </a:lnTo>
                  <a:lnTo>
                    <a:pt x="309" y="650"/>
                  </a:lnTo>
                  <a:lnTo>
                    <a:pt x="311" y="650"/>
                  </a:lnTo>
                  <a:lnTo>
                    <a:pt x="311" y="650"/>
                  </a:lnTo>
                  <a:lnTo>
                    <a:pt x="317" y="654"/>
                  </a:lnTo>
                  <a:lnTo>
                    <a:pt x="317" y="654"/>
                  </a:lnTo>
                  <a:lnTo>
                    <a:pt x="319" y="654"/>
                  </a:lnTo>
                  <a:lnTo>
                    <a:pt x="322" y="654"/>
                  </a:lnTo>
                  <a:lnTo>
                    <a:pt x="322" y="654"/>
                  </a:lnTo>
                  <a:lnTo>
                    <a:pt x="324" y="656"/>
                  </a:lnTo>
                  <a:lnTo>
                    <a:pt x="324" y="656"/>
                  </a:lnTo>
                  <a:lnTo>
                    <a:pt x="324" y="656"/>
                  </a:lnTo>
                  <a:lnTo>
                    <a:pt x="326" y="660"/>
                  </a:lnTo>
                  <a:lnTo>
                    <a:pt x="326" y="660"/>
                  </a:lnTo>
                  <a:lnTo>
                    <a:pt x="328" y="662"/>
                  </a:lnTo>
                  <a:lnTo>
                    <a:pt x="328" y="662"/>
                  </a:lnTo>
                  <a:lnTo>
                    <a:pt x="330" y="664"/>
                  </a:lnTo>
                  <a:lnTo>
                    <a:pt x="332" y="664"/>
                  </a:lnTo>
                  <a:lnTo>
                    <a:pt x="336" y="664"/>
                  </a:lnTo>
                  <a:lnTo>
                    <a:pt x="340" y="664"/>
                  </a:lnTo>
                  <a:lnTo>
                    <a:pt x="342" y="664"/>
                  </a:lnTo>
                  <a:lnTo>
                    <a:pt x="347" y="666"/>
                  </a:lnTo>
                  <a:lnTo>
                    <a:pt x="349" y="666"/>
                  </a:lnTo>
                  <a:lnTo>
                    <a:pt x="349" y="666"/>
                  </a:lnTo>
                  <a:lnTo>
                    <a:pt x="351" y="664"/>
                  </a:lnTo>
                  <a:lnTo>
                    <a:pt x="353" y="664"/>
                  </a:lnTo>
                  <a:lnTo>
                    <a:pt x="353" y="662"/>
                  </a:lnTo>
                  <a:lnTo>
                    <a:pt x="353" y="662"/>
                  </a:lnTo>
                  <a:lnTo>
                    <a:pt x="353" y="662"/>
                  </a:lnTo>
                  <a:lnTo>
                    <a:pt x="353" y="660"/>
                  </a:lnTo>
                  <a:lnTo>
                    <a:pt x="353" y="660"/>
                  </a:lnTo>
                  <a:lnTo>
                    <a:pt x="353" y="660"/>
                  </a:lnTo>
                  <a:lnTo>
                    <a:pt x="353" y="660"/>
                  </a:lnTo>
                  <a:lnTo>
                    <a:pt x="353" y="658"/>
                  </a:lnTo>
                  <a:lnTo>
                    <a:pt x="355" y="658"/>
                  </a:lnTo>
                  <a:lnTo>
                    <a:pt x="355" y="658"/>
                  </a:lnTo>
                  <a:lnTo>
                    <a:pt x="355" y="656"/>
                  </a:lnTo>
                  <a:lnTo>
                    <a:pt x="355" y="656"/>
                  </a:lnTo>
                  <a:lnTo>
                    <a:pt x="355" y="654"/>
                  </a:lnTo>
                  <a:lnTo>
                    <a:pt x="355" y="654"/>
                  </a:lnTo>
                  <a:lnTo>
                    <a:pt x="355" y="654"/>
                  </a:lnTo>
                  <a:lnTo>
                    <a:pt x="357" y="652"/>
                  </a:lnTo>
                  <a:lnTo>
                    <a:pt x="357" y="652"/>
                  </a:lnTo>
                  <a:lnTo>
                    <a:pt x="357" y="652"/>
                  </a:lnTo>
                  <a:lnTo>
                    <a:pt x="359" y="652"/>
                  </a:lnTo>
                  <a:lnTo>
                    <a:pt x="359" y="652"/>
                  </a:lnTo>
                  <a:lnTo>
                    <a:pt x="363" y="650"/>
                  </a:lnTo>
                  <a:lnTo>
                    <a:pt x="365" y="650"/>
                  </a:lnTo>
                  <a:lnTo>
                    <a:pt x="365" y="650"/>
                  </a:lnTo>
                  <a:lnTo>
                    <a:pt x="367" y="650"/>
                  </a:lnTo>
                  <a:lnTo>
                    <a:pt x="367" y="650"/>
                  </a:lnTo>
                  <a:lnTo>
                    <a:pt x="367" y="652"/>
                  </a:lnTo>
                  <a:lnTo>
                    <a:pt x="367" y="652"/>
                  </a:lnTo>
                  <a:lnTo>
                    <a:pt x="367" y="652"/>
                  </a:lnTo>
                  <a:lnTo>
                    <a:pt x="367" y="654"/>
                  </a:lnTo>
                  <a:lnTo>
                    <a:pt x="367" y="658"/>
                  </a:lnTo>
                  <a:lnTo>
                    <a:pt x="365" y="660"/>
                  </a:lnTo>
                  <a:lnTo>
                    <a:pt x="365" y="660"/>
                  </a:lnTo>
                  <a:lnTo>
                    <a:pt x="365" y="660"/>
                  </a:lnTo>
                  <a:lnTo>
                    <a:pt x="367" y="662"/>
                  </a:lnTo>
                  <a:lnTo>
                    <a:pt x="367" y="662"/>
                  </a:lnTo>
                  <a:lnTo>
                    <a:pt x="370" y="662"/>
                  </a:lnTo>
                  <a:lnTo>
                    <a:pt x="374" y="664"/>
                  </a:lnTo>
                  <a:lnTo>
                    <a:pt x="374" y="664"/>
                  </a:lnTo>
                  <a:lnTo>
                    <a:pt x="376" y="664"/>
                  </a:lnTo>
                  <a:lnTo>
                    <a:pt x="376" y="664"/>
                  </a:lnTo>
                  <a:lnTo>
                    <a:pt x="376" y="662"/>
                  </a:lnTo>
                  <a:lnTo>
                    <a:pt x="378" y="662"/>
                  </a:lnTo>
                  <a:lnTo>
                    <a:pt x="378" y="664"/>
                  </a:lnTo>
                  <a:lnTo>
                    <a:pt x="378" y="664"/>
                  </a:lnTo>
                  <a:lnTo>
                    <a:pt x="378" y="666"/>
                  </a:lnTo>
                  <a:lnTo>
                    <a:pt x="378" y="666"/>
                  </a:lnTo>
                  <a:lnTo>
                    <a:pt x="378" y="669"/>
                  </a:lnTo>
                  <a:lnTo>
                    <a:pt x="378" y="669"/>
                  </a:lnTo>
                  <a:lnTo>
                    <a:pt x="376" y="669"/>
                  </a:lnTo>
                  <a:lnTo>
                    <a:pt x="376" y="669"/>
                  </a:lnTo>
                  <a:lnTo>
                    <a:pt x="374" y="669"/>
                  </a:lnTo>
                  <a:lnTo>
                    <a:pt x="372" y="669"/>
                  </a:lnTo>
                  <a:lnTo>
                    <a:pt x="372" y="669"/>
                  </a:lnTo>
                  <a:lnTo>
                    <a:pt x="372" y="669"/>
                  </a:lnTo>
                  <a:lnTo>
                    <a:pt x="370" y="671"/>
                  </a:lnTo>
                  <a:lnTo>
                    <a:pt x="370" y="671"/>
                  </a:lnTo>
                  <a:lnTo>
                    <a:pt x="370" y="671"/>
                  </a:lnTo>
                  <a:lnTo>
                    <a:pt x="370" y="673"/>
                  </a:lnTo>
                  <a:lnTo>
                    <a:pt x="367" y="673"/>
                  </a:lnTo>
                  <a:lnTo>
                    <a:pt x="367" y="675"/>
                  </a:lnTo>
                  <a:lnTo>
                    <a:pt x="365" y="681"/>
                  </a:lnTo>
                  <a:lnTo>
                    <a:pt x="365" y="683"/>
                  </a:lnTo>
                  <a:lnTo>
                    <a:pt x="365" y="683"/>
                  </a:lnTo>
                  <a:lnTo>
                    <a:pt x="367" y="687"/>
                  </a:lnTo>
                  <a:lnTo>
                    <a:pt x="367" y="689"/>
                  </a:lnTo>
                  <a:lnTo>
                    <a:pt x="367" y="689"/>
                  </a:lnTo>
                  <a:lnTo>
                    <a:pt x="370" y="692"/>
                  </a:lnTo>
                  <a:lnTo>
                    <a:pt x="372" y="692"/>
                  </a:lnTo>
                  <a:lnTo>
                    <a:pt x="372" y="694"/>
                  </a:lnTo>
                  <a:lnTo>
                    <a:pt x="374" y="694"/>
                  </a:lnTo>
                  <a:lnTo>
                    <a:pt x="374" y="696"/>
                  </a:lnTo>
                  <a:lnTo>
                    <a:pt x="376" y="696"/>
                  </a:lnTo>
                  <a:lnTo>
                    <a:pt x="376" y="698"/>
                  </a:lnTo>
                  <a:lnTo>
                    <a:pt x="378" y="698"/>
                  </a:lnTo>
                  <a:lnTo>
                    <a:pt x="378" y="700"/>
                  </a:lnTo>
                  <a:lnTo>
                    <a:pt x="378" y="700"/>
                  </a:lnTo>
                  <a:lnTo>
                    <a:pt x="380" y="704"/>
                  </a:lnTo>
                  <a:lnTo>
                    <a:pt x="382" y="704"/>
                  </a:lnTo>
                  <a:lnTo>
                    <a:pt x="382" y="704"/>
                  </a:lnTo>
                  <a:lnTo>
                    <a:pt x="386" y="702"/>
                  </a:lnTo>
                  <a:lnTo>
                    <a:pt x="388" y="702"/>
                  </a:lnTo>
                  <a:lnTo>
                    <a:pt x="388" y="700"/>
                  </a:lnTo>
                  <a:lnTo>
                    <a:pt x="388" y="700"/>
                  </a:lnTo>
                  <a:lnTo>
                    <a:pt x="390" y="696"/>
                  </a:lnTo>
                  <a:lnTo>
                    <a:pt x="390" y="696"/>
                  </a:lnTo>
                  <a:lnTo>
                    <a:pt x="393" y="694"/>
                  </a:lnTo>
                  <a:lnTo>
                    <a:pt x="393" y="696"/>
                  </a:lnTo>
                  <a:lnTo>
                    <a:pt x="397" y="700"/>
                  </a:lnTo>
                  <a:lnTo>
                    <a:pt x="397" y="702"/>
                  </a:lnTo>
                  <a:lnTo>
                    <a:pt x="397" y="704"/>
                  </a:lnTo>
                  <a:lnTo>
                    <a:pt x="397" y="706"/>
                  </a:lnTo>
                  <a:lnTo>
                    <a:pt x="397" y="706"/>
                  </a:lnTo>
                  <a:lnTo>
                    <a:pt x="397" y="706"/>
                  </a:lnTo>
                  <a:lnTo>
                    <a:pt x="399" y="708"/>
                  </a:lnTo>
                  <a:lnTo>
                    <a:pt x="399" y="710"/>
                  </a:lnTo>
                  <a:lnTo>
                    <a:pt x="399" y="712"/>
                  </a:lnTo>
                  <a:lnTo>
                    <a:pt x="399" y="714"/>
                  </a:lnTo>
                  <a:lnTo>
                    <a:pt x="399" y="714"/>
                  </a:lnTo>
                  <a:lnTo>
                    <a:pt x="397" y="714"/>
                  </a:lnTo>
                  <a:lnTo>
                    <a:pt x="395" y="717"/>
                  </a:lnTo>
                  <a:lnTo>
                    <a:pt x="395" y="717"/>
                  </a:lnTo>
                  <a:lnTo>
                    <a:pt x="395" y="719"/>
                  </a:lnTo>
                  <a:lnTo>
                    <a:pt x="395" y="721"/>
                  </a:lnTo>
                  <a:lnTo>
                    <a:pt x="395" y="723"/>
                  </a:lnTo>
                  <a:lnTo>
                    <a:pt x="395" y="725"/>
                  </a:lnTo>
                  <a:lnTo>
                    <a:pt x="393" y="729"/>
                  </a:lnTo>
                  <a:lnTo>
                    <a:pt x="393" y="729"/>
                  </a:lnTo>
                  <a:lnTo>
                    <a:pt x="393" y="731"/>
                  </a:lnTo>
                  <a:lnTo>
                    <a:pt x="397" y="729"/>
                  </a:lnTo>
                  <a:lnTo>
                    <a:pt x="397" y="731"/>
                  </a:lnTo>
                  <a:lnTo>
                    <a:pt x="399" y="731"/>
                  </a:lnTo>
                  <a:lnTo>
                    <a:pt x="399" y="731"/>
                  </a:lnTo>
                  <a:lnTo>
                    <a:pt x="399" y="733"/>
                  </a:lnTo>
                  <a:lnTo>
                    <a:pt x="401" y="735"/>
                  </a:lnTo>
                  <a:lnTo>
                    <a:pt x="401" y="735"/>
                  </a:lnTo>
                  <a:lnTo>
                    <a:pt x="403" y="737"/>
                  </a:lnTo>
                  <a:lnTo>
                    <a:pt x="403" y="737"/>
                  </a:lnTo>
                  <a:lnTo>
                    <a:pt x="407" y="737"/>
                  </a:lnTo>
                  <a:lnTo>
                    <a:pt x="407" y="740"/>
                  </a:lnTo>
                  <a:lnTo>
                    <a:pt x="407" y="740"/>
                  </a:lnTo>
                  <a:lnTo>
                    <a:pt x="409" y="740"/>
                  </a:lnTo>
                  <a:lnTo>
                    <a:pt x="409" y="742"/>
                  </a:lnTo>
                  <a:lnTo>
                    <a:pt x="409" y="742"/>
                  </a:lnTo>
                  <a:lnTo>
                    <a:pt x="407" y="744"/>
                  </a:lnTo>
                  <a:lnTo>
                    <a:pt x="407" y="744"/>
                  </a:lnTo>
                  <a:lnTo>
                    <a:pt x="407" y="746"/>
                  </a:lnTo>
                  <a:lnTo>
                    <a:pt x="407" y="748"/>
                  </a:lnTo>
                  <a:lnTo>
                    <a:pt x="407" y="750"/>
                  </a:lnTo>
                  <a:lnTo>
                    <a:pt x="407" y="750"/>
                  </a:lnTo>
                  <a:lnTo>
                    <a:pt x="409" y="750"/>
                  </a:lnTo>
                  <a:lnTo>
                    <a:pt x="409" y="750"/>
                  </a:lnTo>
                  <a:lnTo>
                    <a:pt x="411" y="750"/>
                  </a:lnTo>
                  <a:lnTo>
                    <a:pt x="413" y="748"/>
                  </a:lnTo>
                  <a:lnTo>
                    <a:pt x="413" y="746"/>
                  </a:lnTo>
                  <a:lnTo>
                    <a:pt x="416" y="746"/>
                  </a:lnTo>
                  <a:lnTo>
                    <a:pt x="418" y="748"/>
                  </a:lnTo>
                  <a:lnTo>
                    <a:pt x="420" y="750"/>
                  </a:lnTo>
                  <a:lnTo>
                    <a:pt x="420" y="752"/>
                  </a:lnTo>
                  <a:lnTo>
                    <a:pt x="420" y="754"/>
                  </a:lnTo>
                  <a:lnTo>
                    <a:pt x="420" y="756"/>
                  </a:lnTo>
                  <a:lnTo>
                    <a:pt x="420" y="758"/>
                  </a:lnTo>
                  <a:lnTo>
                    <a:pt x="420" y="760"/>
                  </a:lnTo>
                  <a:lnTo>
                    <a:pt x="420" y="763"/>
                  </a:lnTo>
                  <a:lnTo>
                    <a:pt x="422" y="763"/>
                  </a:lnTo>
                  <a:lnTo>
                    <a:pt x="420" y="765"/>
                  </a:lnTo>
                  <a:lnTo>
                    <a:pt x="420" y="767"/>
                  </a:lnTo>
                  <a:lnTo>
                    <a:pt x="420" y="769"/>
                  </a:lnTo>
                  <a:lnTo>
                    <a:pt x="424" y="769"/>
                  </a:lnTo>
                  <a:lnTo>
                    <a:pt x="426" y="769"/>
                  </a:lnTo>
                  <a:lnTo>
                    <a:pt x="428" y="771"/>
                  </a:lnTo>
                  <a:lnTo>
                    <a:pt x="428" y="771"/>
                  </a:lnTo>
                  <a:lnTo>
                    <a:pt x="436" y="769"/>
                  </a:lnTo>
                  <a:lnTo>
                    <a:pt x="439" y="769"/>
                  </a:lnTo>
                  <a:lnTo>
                    <a:pt x="439" y="769"/>
                  </a:lnTo>
                  <a:lnTo>
                    <a:pt x="441" y="771"/>
                  </a:lnTo>
                  <a:lnTo>
                    <a:pt x="443" y="775"/>
                  </a:lnTo>
                  <a:lnTo>
                    <a:pt x="447" y="779"/>
                  </a:lnTo>
                  <a:lnTo>
                    <a:pt x="447" y="779"/>
                  </a:lnTo>
                  <a:lnTo>
                    <a:pt x="449" y="779"/>
                  </a:lnTo>
                  <a:lnTo>
                    <a:pt x="449" y="779"/>
                  </a:lnTo>
                  <a:lnTo>
                    <a:pt x="449" y="779"/>
                  </a:lnTo>
                  <a:lnTo>
                    <a:pt x="451" y="779"/>
                  </a:lnTo>
                  <a:lnTo>
                    <a:pt x="451" y="779"/>
                  </a:lnTo>
                  <a:lnTo>
                    <a:pt x="451" y="779"/>
                  </a:lnTo>
                  <a:lnTo>
                    <a:pt x="451" y="777"/>
                  </a:lnTo>
                  <a:lnTo>
                    <a:pt x="451" y="777"/>
                  </a:lnTo>
                  <a:lnTo>
                    <a:pt x="453" y="777"/>
                  </a:lnTo>
                  <a:lnTo>
                    <a:pt x="453" y="777"/>
                  </a:lnTo>
                  <a:lnTo>
                    <a:pt x="457" y="781"/>
                  </a:lnTo>
                  <a:lnTo>
                    <a:pt x="461" y="783"/>
                  </a:lnTo>
                  <a:lnTo>
                    <a:pt x="466" y="788"/>
                  </a:lnTo>
                  <a:lnTo>
                    <a:pt x="468" y="788"/>
                  </a:lnTo>
                  <a:lnTo>
                    <a:pt x="470" y="790"/>
                  </a:lnTo>
                  <a:lnTo>
                    <a:pt x="470" y="792"/>
                  </a:lnTo>
                  <a:lnTo>
                    <a:pt x="470" y="792"/>
                  </a:lnTo>
                  <a:lnTo>
                    <a:pt x="470" y="794"/>
                  </a:lnTo>
                  <a:lnTo>
                    <a:pt x="470" y="796"/>
                  </a:lnTo>
                  <a:lnTo>
                    <a:pt x="470" y="798"/>
                  </a:lnTo>
                  <a:lnTo>
                    <a:pt x="472" y="798"/>
                  </a:lnTo>
                  <a:lnTo>
                    <a:pt x="472" y="800"/>
                  </a:lnTo>
                  <a:lnTo>
                    <a:pt x="474" y="800"/>
                  </a:lnTo>
                  <a:lnTo>
                    <a:pt x="474" y="798"/>
                  </a:lnTo>
                  <a:lnTo>
                    <a:pt x="476" y="798"/>
                  </a:lnTo>
                  <a:lnTo>
                    <a:pt x="476" y="798"/>
                  </a:lnTo>
                  <a:lnTo>
                    <a:pt x="478" y="798"/>
                  </a:lnTo>
                  <a:lnTo>
                    <a:pt x="478" y="798"/>
                  </a:lnTo>
                  <a:lnTo>
                    <a:pt x="482" y="800"/>
                  </a:lnTo>
                  <a:lnTo>
                    <a:pt x="482" y="800"/>
                  </a:lnTo>
                  <a:lnTo>
                    <a:pt x="484" y="802"/>
                  </a:lnTo>
                  <a:lnTo>
                    <a:pt x="484" y="804"/>
                  </a:lnTo>
                  <a:lnTo>
                    <a:pt x="487" y="806"/>
                  </a:lnTo>
                  <a:lnTo>
                    <a:pt x="487" y="806"/>
                  </a:lnTo>
                  <a:lnTo>
                    <a:pt x="489" y="808"/>
                  </a:lnTo>
                  <a:lnTo>
                    <a:pt x="489" y="808"/>
                  </a:lnTo>
                  <a:lnTo>
                    <a:pt x="489" y="808"/>
                  </a:lnTo>
                  <a:lnTo>
                    <a:pt x="491" y="811"/>
                  </a:lnTo>
                  <a:lnTo>
                    <a:pt x="491" y="813"/>
                  </a:lnTo>
                  <a:lnTo>
                    <a:pt x="493" y="811"/>
                  </a:lnTo>
                  <a:lnTo>
                    <a:pt x="495" y="811"/>
                  </a:lnTo>
                  <a:lnTo>
                    <a:pt x="495" y="811"/>
                  </a:lnTo>
                  <a:lnTo>
                    <a:pt x="497" y="808"/>
                  </a:lnTo>
                  <a:lnTo>
                    <a:pt x="497" y="808"/>
                  </a:lnTo>
                  <a:lnTo>
                    <a:pt x="499" y="808"/>
                  </a:lnTo>
                  <a:lnTo>
                    <a:pt x="501" y="808"/>
                  </a:lnTo>
                  <a:lnTo>
                    <a:pt x="503" y="811"/>
                  </a:lnTo>
                  <a:lnTo>
                    <a:pt x="503" y="811"/>
                  </a:lnTo>
                  <a:lnTo>
                    <a:pt x="505" y="811"/>
                  </a:lnTo>
                  <a:lnTo>
                    <a:pt x="514" y="806"/>
                  </a:lnTo>
                  <a:lnTo>
                    <a:pt x="520" y="804"/>
                  </a:lnTo>
                  <a:lnTo>
                    <a:pt x="526" y="800"/>
                  </a:lnTo>
                  <a:lnTo>
                    <a:pt x="530" y="798"/>
                  </a:lnTo>
                  <a:lnTo>
                    <a:pt x="530" y="798"/>
                  </a:lnTo>
                  <a:lnTo>
                    <a:pt x="530" y="796"/>
                  </a:lnTo>
                  <a:lnTo>
                    <a:pt x="528" y="796"/>
                  </a:lnTo>
                  <a:lnTo>
                    <a:pt x="528" y="794"/>
                  </a:lnTo>
                  <a:lnTo>
                    <a:pt x="526" y="794"/>
                  </a:lnTo>
                  <a:lnTo>
                    <a:pt x="526" y="792"/>
                  </a:lnTo>
                  <a:lnTo>
                    <a:pt x="524" y="792"/>
                  </a:lnTo>
                  <a:lnTo>
                    <a:pt x="524" y="792"/>
                  </a:lnTo>
                  <a:lnTo>
                    <a:pt x="522" y="792"/>
                  </a:lnTo>
                  <a:lnTo>
                    <a:pt x="520" y="792"/>
                  </a:lnTo>
                  <a:lnTo>
                    <a:pt x="518" y="790"/>
                  </a:lnTo>
                  <a:lnTo>
                    <a:pt x="514" y="790"/>
                  </a:lnTo>
                  <a:lnTo>
                    <a:pt x="514" y="790"/>
                  </a:lnTo>
                  <a:lnTo>
                    <a:pt x="512" y="790"/>
                  </a:lnTo>
                  <a:lnTo>
                    <a:pt x="512" y="788"/>
                  </a:lnTo>
                  <a:lnTo>
                    <a:pt x="512" y="788"/>
                  </a:lnTo>
                  <a:lnTo>
                    <a:pt x="512" y="785"/>
                  </a:lnTo>
                  <a:lnTo>
                    <a:pt x="512" y="785"/>
                  </a:lnTo>
                  <a:lnTo>
                    <a:pt x="514" y="777"/>
                  </a:lnTo>
                  <a:lnTo>
                    <a:pt x="516" y="777"/>
                  </a:lnTo>
                  <a:lnTo>
                    <a:pt x="522" y="771"/>
                  </a:lnTo>
                  <a:lnTo>
                    <a:pt x="524" y="769"/>
                  </a:lnTo>
                  <a:lnTo>
                    <a:pt x="528" y="767"/>
                  </a:lnTo>
                  <a:lnTo>
                    <a:pt x="530" y="767"/>
                  </a:lnTo>
                  <a:lnTo>
                    <a:pt x="537" y="763"/>
                  </a:lnTo>
                  <a:lnTo>
                    <a:pt x="539" y="763"/>
                  </a:lnTo>
                  <a:lnTo>
                    <a:pt x="541" y="763"/>
                  </a:lnTo>
                  <a:lnTo>
                    <a:pt x="541" y="763"/>
                  </a:lnTo>
                  <a:lnTo>
                    <a:pt x="545" y="758"/>
                  </a:lnTo>
                  <a:lnTo>
                    <a:pt x="545" y="758"/>
                  </a:lnTo>
                  <a:lnTo>
                    <a:pt x="547" y="756"/>
                  </a:lnTo>
                  <a:lnTo>
                    <a:pt x="547" y="754"/>
                  </a:lnTo>
                  <a:lnTo>
                    <a:pt x="549" y="750"/>
                  </a:lnTo>
                  <a:lnTo>
                    <a:pt x="549" y="748"/>
                  </a:lnTo>
                  <a:lnTo>
                    <a:pt x="549" y="748"/>
                  </a:lnTo>
                  <a:lnTo>
                    <a:pt x="551" y="746"/>
                  </a:lnTo>
                  <a:lnTo>
                    <a:pt x="551" y="746"/>
                  </a:lnTo>
                  <a:lnTo>
                    <a:pt x="553" y="744"/>
                  </a:lnTo>
                  <a:lnTo>
                    <a:pt x="553" y="742"/>
                  </a:lnTo>
                  <a:lnTo>
                    <a:pt x="553" y="740"/>
                  </a:lnTo>
                  <a:lnTo>
                    <a:pt x="553" y="737"/>
                  </a:lnTo>
                  <a:lnTo>
                    <a:pt x="553" y="733"/>
                  </a:lnTo>
                  <a:lnTo>
                    <a:pt x="551" y="731"/>
                  </a:lnTo>
                  <a:lnTo>
                    <a:pt x="549" y="729"/>
                  </a:lnTo>
                  <a:lnTo>
                    <a:pt x="549" y="727"/>
                  </a:lnTo>
                  <a:lnTo>
                    <a:pt x="549" y="725"/>
                  </a:lnTo>
                  <a:lnTo>
                    <a:pt x="549" y="723"/>
                  </a:lnTo>
                  <a:lnTo>
                    <a:pt x="549" y="719"/>
                  </a:lnTo>
                  <a:lnTo>
                    <a:pt x="553" y="706"/>
                  </a:lnTo>
                  <a:lnTo>
                    <a:pt x="555" y="704"/>
                  </a:lnTo>
                  <a:lnTo>
                    <a:pt x="555" y="704"/>
                  </a:lnTo>
                  <a:lnTo>
                    <a:pt x="555" y="702"/>
                  </a:lnTo>
                  <a:lnTo>
                    <a:pt x="555" y="702"/>
                  </a:lnTo>
                  <a:lnTo>
                    <a:pt x="555" y="700"/>
                  </a:lnTo>
                  <a:lnTo>
                    <a:pt x="553" y="700"/>
                  </a:lnTo>
                  <a:lnTo>
                    <a:pt x="551" y="698"/>
                  </a:lnTo>
                  <a:lnTo>
                    <a:pt x="551" y="696"/>
                  </a:lnTo>
                  <a:lnTo>
                    <a:pt x="549" y="696"/>
                  </a:lnTo>
                  <a:lnTo>
                    <a:pt x="549" y="694"/>
                  </a:lnTo>
                  <a:lnTo>
                    <a:pt x="549" y="692"/>
                  </a:lnTo>
                  <a:lnTo>
                    <a:pt x="547" y="689"/>
                  </a:lnTo>
                  <a:lnTo>
                    <a:pt x="547" y="683"/>
                  </a:lnTo>
                  <a:lnTo>
                    <a:pt x="547" y="681"/>
                  </a:lnTo>
                  <a:lnTo>
                    <a:pt x="547" y="681"/>
                  </a:lnTo>
                  <a:lnTo>
                    <a:pt x="545" y="679"/>
                  </a:lnTo>
                  <a:lnTo>
                    <a:pt x="543" y="679"/>
                  </a:lnTo>
                  <a:lnTo>
                    <a:pt x="541" y="677"/>
                  </a:lnTo>
                  <a:lnTo>
                    <a:pt x="539" y="677"/>
                  </a:lnTo>
                  <a:lnTo>
                    <a:pt x="535" y="677"/>
                  </a:lnTo>
                  <a:lnTo>
                    <a:pt x="535" y="677"/>
                  </a:lnTo>
                  <a:lnTo>
                    <a:pt x="533" y="677"/>
                  </a:lnTo>
                  <a:lnTo>
                    <a:pt x="533" y="677"/>
                  </a:lnTo>
                  <a:lnTo>
                    <a:pt x="533" y="675"/>
                  </a:lnTo>
                  <a:lnTo>
                    <a:pt x="535" y="675"/>
                  </a:lnTo>
                  <a:lnTo>
                    <a:pt x="535" y="673"/>
                  </a:lnTo>
                  <a:lnTo>
                    <a:pt x="535" y="671"/>
                  </a:lnTo>
                  <a:lnTo>
                    <a:pt x="535" y="669"/>
                  </a:lnTo>
                  <a:lnTo>
                    <a:pt x="535" y="669"/>
                  </a:lnTo>
                  <a:lnTo>
                    <a:pt x="537" y="666"/>
                  </a:lnTo>
                  <a:lnTo>
                    <a:pt x="541" y="662"/>
                  </a:lnTo>
                  <a:lnTo>
                    <a:pt x="543" y="660"/>
                  </a:lnTo>
                  <a:lnTo>
                    <a:pt x="543" y="658"/>
                  </a:lnTo>
                  <a:lnTo>
                    <a:pt x="543" y="656"/>
                  </a:lnTo>
                  <a:lnTo>
                    <a:pt x="543" y="654"/>
                  </a:lnTo>
                  <a:lnTo>
                    <a:pt x="541" y="654"/>
                  </a:lnTo>
                  <a:lnTo>
                    <a:pt x="530" y="652"/>
                  </a:lnTo>
                  <a:lnTo>
                    <a:pt x="530" y="650"/>
                  </a:lnTo>
                  <a:lnTo>
                    <a:pt x="530" y="650"/>
                  </a:lnTo>
                  <a:lnTo>
                    <a:pt x="530" y="648"/>
                  </a:lnTo>
                  <a:lnTo>
                    <a:pt x="530" y="648"/>
                  </a:lnTo>
                  <a:lnTo>
                    <a:pt x="530" y="646"/>
                  </a:lnTo>
                  <a:lnTo>
                    <a:pt x="535" y="641"/>
                  </a:lnTo>
                  <a:lnTo>
                    <a:pt x="537" y="633"/>
                  </a:lnTo>
                  <a:lnTo>
                    <a:pt x="537" y="631"/>
                  </a:lnTo>
                  <a:lnTo>
                    <a:pt x="537" y="629"/>
                  </a:lnTo>
                  <a:lnTo>
                    <a:pt x="537" y="629"/>
                  </a:lnTo>
                  <a:lnTo>
                    <a:pt x="537" y="625"/>
                  </a:lnTo>
                  <a:lnTo>
                    <a:pt x="537" y="621"/>
                  </a:lnTo>
                  <a:lnTo>
                    <a:pt x="537" y="621"/>
                  </a:lnTo>
                  <a:lnTo>
                    <a:pt x="537" y="621"/>
                  </a:lnTo>
                  <a:lnTo>
                    <a:pt x="539" y="621"/>
                  </a:lnTo>
                  <a:lnTo>
                    <a:pt x="539" y="621"/>
                  </a:lnTo>
                  <a:lnTo>
                    <a:pt x="539" y="623"/>
                  </a:lnTo>
                  <a:lnTo>
                    <a:pt x="539" y="625"/>
                  </a:lnTo>
                  <a:lnTo>
                    <a:pt x="541" y="625"/>
                  </a:lnTo>
                  <a:lnTo>
                    <a:pt x="541" y="627"/>
                  </a:lnTo>
                  <a:lnTo>
                    <a:pt x="543" y="627"/>
                  </a:lnTo>
                  <a:lnTo>
                    <a:pt x="543" y="629"/>
                  </a:lnTo>
                  <a:lnTo>
                    <a:pt x="545" y="631"/>
                  </a:lnTo>
                  <a:lnTo>
                    <a:pt x="545" y="631"/>
                  </a:lnTo>
                  <a:lnTo>
                    <a:pt x="547" y="633"/>
                  </a:lnTo>
                  <a:lnTo>
                    <a:pt x="547" y="633"/>
                  </a:lnTo>
                  <a:lnTo>
                    <a:pt x="551" y="633"/>
                  </a:lnTo>
                  <a:lnTo>
                    <a:pt x="553" y="633"/>
                  </a:lnTo>
                  <a:lnTo>
                    <a:pt x="553" y="631"/>
                  </a:lnTo>
                  <a:lnTo>
                    <a:pt x="555" y="631"/>
                  </a:lnTo>
                  <a:lnTo>
                    <a:pt x="555" y="629"/>
                  </a:lnTo>
                  <a:lnTo>
                    <a:pt x="555" y="627"/>
                  </a:lnTo>
                  <a:lnTo>
                    <a:pt x="555" y="627"/>
                  </a:lnTo>
                  <a:lnTo>
                    <a:pt x="555" y="625"/>
                  </a:lnTo>
                  <a:lnTo>
                    <a:pt x="555" y="623"/>
                  </a:lnTo>
                  <a:lnTo>
                    <a:pt x="558" y="621"/>
                  </a:lnTo>
                  <a:lnTo>
                    <a:pt x="558" y="621"/>
                  </a:lnTo>
                  <a:lnTo>
                    <a:pt x="558" y="618"/>
                  </a:lnTo>
                  <a:lnTo>
                    <a:pt x="555" y="618"/>
                  </a:lnTo>
                  <a:lnTo>
                    <a:pt x="555" y="618"/>
                  </a:lnTo>
                  <a:lnTo>
                    <a:pt x="553" y="618"/>
                  </a:lnTo>
                  <a:lnTo>
                    <a:pt x="553" y="618"/>
                  </a:lnTo>
                  <a:lnTo>
                    <a:pt x="551" y="618"/>
                  </a:lnTo>
                  <a:lnTo>
                    <a:pt x="551" y="618"/>
                  </a:lnTo>
                  <a:lnTo>
                    <a:pt x="549" y="618"/>
                  </a:lnTo>
                  <a:lnTo>
                    <a:pt x="547" y="618"/>
                  </a:lnTo>
                  <a:lnTo>
                    <a:pt x="545" y="618"/>
                  </a:lnTo>
                  <a:lnTo>
                    <a:pt x="543" y="618"/>
                  </a:lnTo>
                  <a:lnTo>
                    <a:pt x="543" y="618"/>
                  </a:lnTo>
                  <a:lnTo>
                    <a:pt x="543" y="616"/>
                  </a:lnTo>
                  <a:lnTo>
                    <a:pt x="543" y="614"/>
                  </a:lnTo>
                  <a:lnTo>
                    <a:pt x="543" y="612"/>
                  </a:lnTo>
                  <a:lnTo>
                    <a:pt x="543" y="610"/>
                  </a:lnTo>
                  <a:lnTo>
                    <a:pt x="543" y="610"/>
                  </a:lnTo>
                  <a:lnTo>
                    <a:pt x="541" y="604"/>
                  </a:lnTo>
                  <a:lnTo>
                    <a:pt x="541" y="604"/>
                  </a:lnTo>
                  <a:lnTo>
                    <a:pt x="541" y="602"/>
                  </a:lnTo>
                  <a:lnTo>
                    <a:pt x="543" y="602"/>
                  </a:lnTo>
                  <a:lnTo>
                    <a:pt x="545" y="604"/>
                  </a:lnTo>
                  <a:lnTo>
                    <a:pt x="547" y="604"/>
                  </a:lnTo>
                  <a:lnTo>
                    <a:pt x="549" y="606"/>
                  </a:lnTo>
                  <a:lnTo>
                    <a:pt x="549" y="606"/>
                  </a:lnTo>
                  <a:lnTo>
                    <a:pt x="549" y="608"/>
                  </a:lnTo>
                  <a:lnTo>
                    <a:pt x="551" y="608"/>
                  </a:lnTo>
                  <a:lnTo>
                    <a:pt x="551" y="608"/>
                  </a:lnTo>
                  <a:lnTo>
                    <a:pt x="555" y="610"/>
                  </a:lnTo>
                  <a:lnTo>
                    <a:pt x="555" y="610"/>
                  </a:lnTo>
                  <a:lnTo>
                    <a:pt x="558" y="610"/>
                  </a:lnTo>
                  <a:lnTo>
                    <a:pt x="560" y="610"/>
                  </a:lnTo>
                  <a:lnTo>
                    <a:pt x="560" y="610"/>
                  </a:lnTo>
                  <a:lnTo>
                    <a:pt x="562" y="610"/>
                  </a:lnTo>
                  <a:lnTo>
                    <a:pt x="564" y="606"/>
                  </a:lnTo>
                  <a:lnTo>
                    <a:pt x="564" y="606"/>
                  </a:lnTo>
                  <a:lnTo>
                    <a:pt x="564" y="606"/>
                  </a:lnTo>
                  <a:lnTo>
                    <a:pt x="566" y="608"/>
                  </a:lnTo>
                  <a:lnTo>
                    <a:pt x="568" y="608"/>
                  </a:lnTo>
                  <a:lnTo>
                    <a:pt x="568" y="608"/>
                  </a:lnTo>
                  <a:lnTo>
                    <a:pt x="568" y="608"/>
                  </a:lnTo>
                  <a:lnTo>
                    <a:pt x="568" y="606"/>
                  </a:lnTo>
                  <a:lnTo>
                    <a:pt x="570" y="606"/>
                  </a:lnTo>
                  <a:lnTo>
                    <a:pt x="570" y="604"/>
                  </a:lnTo>
                  <a:lnTo>
                    <a:pt x="570" y="602"/>
                  </a:lnTo>
                  <a:lnTo>
                    <a:pt x="568" y="598"/>
                  </a:lnTo>
                  <a:lnTo>
                    <a:pt x="568" y="598"/>
                  </a:lnTo>
                  <a:lnTo>
                    <a:pt x="570" y="598"/>
                  </a:lnTo>
                  <a:lnTo>
                    <a:pt x="570" y="595"/>
                  </a:lnTo>
                  <a:lnTo>
                    <a:pt x="570" y="595"/>
                  </a:lnTo>
                  <a:lnTo>
                    <a:pt x="572" y="593"/>
                  </a:lnTo>
                  <a:lnTo>
                    <a:pt x="572" y="593"/>
                  </a:lnTo>
                  <a:lnTo>
                    <a:pt x="572" y="593"/>
                  </a:lnTo>
                  <a:lnTo>
                    <a:pt x="572" y="591"/>
                  </a:lnTo>
                  <a:lnTo>
                    <a:pt x="572" y="591"/>
                  </a:lnTo>
                  <a:lnTo>
                    <a:pt x="572" y="591"/>
                  </a:lnTo>
                  <a:lnTo>
                    <a:pt x="574" y="591"/>
                  </a:lnTo>
                  <a:lnTo>
                    <a:pt x="574" y="589"/>
                  </a:lnTo>
                  <a:lnTo>
                    <a:pt x="581" y="591"/>
                  </a:lnTo>
                  <a:lnTo>
                    <a:pt x="583" y="591"/>
                  </a:lnTo>
                  <a:lnTo>
                    <a:pt x="587" y="589"/>
                  </a:lnTo>
                  <a:lnTo>
                    <a:pt x="591" y="589"/>
                  </a:lnTo>
                  <a:lnTo>
                    <a:pt x="591" y="589"/>
                  </a:lnTo>
                  <a:lnTo>
                    <a:pt x="591" y="589"/>
                  </a:lnTo>
                  <a:lnTo>
                    <a:pt x="593" y="589"/>
                  </a:lnTo>
                  <a:lnTo>
                    <a:pt x="593" y="589"/>
                  </a:lnTo>
                  <a:lnTo>
                    <a:pt x="591" y="591"/>
                  </a:lnTo>
                  <a:lnTo>
                    <a:pt x="591" y="591"/>
                  </a:lnTo>
                  <a:lnTo>
                    <a:pt x="589" y="595"/>
                  </a:lnTo>
                  <a:lnTo>
                    <a:pt x="589" y="598"/>
                  </a:lnTo>
                  <a:lnTo>
                    <a:pt x="589" y="598"/>
                  </a:lnTo>
                  <a:lnTo>
                    <a:pt x="589" y="598"/>
                  </a:lnTo>
                  <a:lnTo>
                    <a:pt x="591" y="600"/>
                  </a:lnTo>
                  <a:lnTo>
                    <a:pt x="591" y="602"/>
                  </a:lnTo>
                  <a:lnTo>
                    <a:pt x="591" y="602"/>
                  </a:lnTo>
                  <a:lnTo>
                    <a:pt x="591" y="604"/>
                  </a:lnTo>
                  <a:lnTo>
                    <a:pt x="591" y="604"/>
                  </a:lnTo>
                  <a:lnTo>
                    <a:pt x="589" y="604"/>
                  </a:lnTo>
                  <a:lnTo>
                    <a:pt x="589" y="604"/>
                  </a:lnTo>
                  <a:lnTo>
                    <a:pt x="587" y="602"/>
                  </a:lnTo>
                  <a:lnTo>
                    <a:pt x="585" y="602"/>
                  </a:lnTo>
                  <a:lnTo>
                    <a:pt x="585" y="602"/>
                  </a:lnTo>
                  <a:lnTo>
                    <a:pt x="585" y="602"/>
                  </a:lnTo>
                  <a:lnTo>
                    <a:pt x="585" y="604"/>
                  </a:lnTo>
                  <a:lnTo>
                    <a:pt x="585" y="604"/>
                  </a:lnTo>
                  <a:lnTo>
                    <a:pt x="585" y="606"/>
                  </a:lnTo>
                  <a:lnTo>
                    <a:pt x="585" y="606"/>
                  </a:lnTo>
                  <a:lnTo>
                    <a:pt x="587" y="608"/>
                  </a:lnTo>
                  <a:lnTo>
                    <a:pt x="589" y="608"/>
                  </a:lnTo>
                  <a:lnTo>
                    <a:pt x="591" y="608"/>
                  </a:lnTo>
                  <a:lnTo>
                    <a:pt x="595" y="608"/>
                  </a:lnTo>
                  <a:lnTo>
                    <a:pt x="599" y="606"/>
                  </a:lnTo>
                  <a:lnTo>
                    <a:pt x="599" y="606"/>
                  </a:lnTo>
                  <a:lnTo>
                    <a:pt x="599" y="606"/>
                  </a:lnTo>
                  <a:lnTo>
                    <a:pt x="601" y="606"/>
                  </a:lnTo>
                  <a:lnTo>
                    <a:pt x="599" y="608"/>
                  </a:lnTo>
                  <a:lnTo>
                    <a:pt x="599" y="608"/>
                  </a:lnTo>
                  <a:lnTo>
                    <a:pt x="599" y="610"/>
                  </a:lnTo>
                  <a:lnTo>
                    <a:pt x="597" y="610"/>
                  </a:lnTo>
                  <a:lnTo>
                    <a:pt x="597" y="612"/>
                  </a:lnTo>
                  <a:lnTo>
                    <a:pt x="595" y="612"/>
                  </a:lnTo>
                  <a:lnTo>
                    <a:pt x="593" y="612"/>
                  </a:lnTo>
                  <a:lnTo>
                    <a:pt x="591" y="612"/>
                  </a:lnTo>
                  <a:lnTo>
                    <a:pt x="589" y="612"/>
                  </a:lnTo>
                  <a:lnTo>
                    <a:pt x="587" y="612"/>
                  </a:lnTo>
                  <a:lnTo>
                    <a:pt x="587" y="612"/>
                  </a:lnTo>
                  <a:lnTo>
                    <a:pt x="585" y="612"/>
                  </a:lnTo>
                  <a:lnTo>
                    <a:pt x="583" y="610"/>
                  </a:lnTo>
                  <a:lnTo>
                    <a:pt x="581" y="608"/>
                  </a:lnTo>
                  <a:lnTo>
                    <a:pt x="581" y="608"/>
                  </a:lnTo>
                  <a:lnTo>
                    <a:pt x="578" y="606"/>
                  </a:lnTo>
                  <a:lnTo>
                    <a:pt x="578" y="608"/>
                  </a:lnTo>
                  <a:lnTo>
                    <a:pt x="578" y="608"/>
                  </a:lnTo>
                  <a:lnTo>
                    <a:pt x="578" y="608"/>
                  </a:lnTo>
                  <a:lnTo>
                    <a:pt x="578" y="610"/>
                  </a:lnTo>
                  <a:lnTo>
                    <a:pt x="581" y="612"/>
                  </a:lnTo>
                  <a:lnTo>
                    <a:pt x="581" y="614"/>
                  </a:lnTo>
                  <a:lnTo>
                    <a:pt x="581" y="614"/>
                  </a:lnTo>
                  <a:lnTo>
                    <a:pt x="581" y="616"/>
                  </a:lnTo>
                  <a:lnTo>
                    <a:pt x="581" y="616"/>
                  </a:lnTo>
                  <a:lnTo>
                    <a:pt x="578" y="618"/>
                  </a:lnTo>
                  <a:lnTo>
                    <a:pt x="576" y="621"/>
                  </a:lnTo>
                  <a:lnTo>
                    <a:pt x="576" y="623"/>
                  </a:lnTo>
                  <a:lnTo>
                    <a:pt x="576" y="623"/>
                  </a:lnTo>
                  <a:lnTo>
                    <a:pt x="578" y="625"/>
                  </a:lnTo>
                  <a:lnTo>
                    <a:pt x="578" y="625"/>
                  </a:lnTo>
                  <a:lnTo>
                    <a:pt x="581" y="627"/>
                  </a:lnTo>
                  <a:lnTo>
                    <a:pt x="583" y="627"/>
                  </a:lnTo>
                  <a:lnTo>
                    <a:pt x="585" y="627"/>
                  </a:lnTo>
                  <a:lnTo>
                    <a:pt x="587" y="627"/>
                  </a:lnTo>
                  <a:lnTo>
                    <a:pt x="591" y="627"/>
                  </a:lnTo>
                  <a:lnTo>
                    <a:pt x="593" y="627"/>
                  </a:lnTo>
                  <a:lnTo>
                    <a:pt x="599" y="629"/>
                  </a:lnTo>
                  <a:lnTo>
                    <a:pt x="601" y="629"/>
                  </a:lnTo>
                  <a:lnTo>
                    <a:pt x="606" y="629"/>
                  </a:lnTo>
                  <a:lnTo>
                    <a:pt x="614" y="627"/>
                  </a:lnTo>
                  <a:lnTo>
                    <a:pt x="620" y="625"/>
                  </a:lnTo>
                  <a:lnTo>
                    <a:pt x="624" y="625"/>
                  </a:lnTo>
                  <a:lnTo>
                    <a:pt x="633" y="621"/>
                  </a:lnTo>
                  <a:lnTo>
                    <a:pt x="633" y="621"/>
                  </a:lnTo>
                  <a:lnTo>
                    <a:pt x="635" y="621"/>
                  </a:lnTo>
                  <a:lnTo>
                    <a:pt x="637" y="621"/>
                  </a:lnTo>
                  <a:lnTo>
                    <a:pt x="637" y="621"/>
                  </a:lnTo>
                  <a:lnTo>
                    <a:pt x="639" y="623"/>
                  </a:lnTo>
                  <a:lnTo>
                    <a:pt x="641" y="627"/>
                  </a:lnTo>
                  <a:lnTo>
                    <a:pt x="641" y="629"/>
                  </a:lnTo>
                  <a:lnTo>
                    <a:pt x="641" y="631"/>
                  </a:lnTo>
                  <a:lnTo>
                    <a:pt x="641" y="631"/>
                  </a:lnTo>
                  <a:lnTo>
                    <a:pt x="641" y="633"/>
                  </a:lnTo>
                  <a:lnTo>
                    <a:pt x="643" y="633"/>
                  </a:lnTo>
                  <a:lnTo>
                    <a:pt x="645" y="635"/>
                  </a:lnTo>
                  <a:lnTo>
                    <a:pt x="647" y="639"/>
                  </a:lnTo>
                  <a:lnTo>
                    <a:pt x="647" y="650"/>
                  </a:lnTo>
                  <a:lnTo>
                    <a:pt x="647" y="650"/>
                  </a:lnTo>
                  <a:lnTo>
                    <a:pt x="647" y="652"/>
                  </a:lnTo>
                  <a:lnTo>
                    <a:pt x="647" y="652"/>
                  </a:lnTo>
                  <a:lnTo>
                    <a:pt x="647" y="654"/>
                  </a:lnTo>
                  <a:lnTo>
                    <a:pt x="645" y="654"/>
                  </a:lnTo>
                  <a:lnTo>
                    <a:pt x="643" y="654"/>
                  </a:lnTo>
                  <a:lnTo>
                    <a:pt x="643" y="654"/>
                  </a:lnTo>
                  <a:lnTo>
                    <a:pt x="639" y="652"/>
                  </a:lnTo>
                  <a:lnTo>
                    <a:pt x="637" y="652"/>
                  </a:lnTo>
                  <a:lnTo>
                    <a:pt x="637" y="652"/>
                  </a:lnTo>
                  <a:lnTo>
                    <a:pt x="635" y="652"/>
                  </a:lnTo>
                  <a:lnTo>
                    <a:pt x="635" y="654"/>
                  </a:lnTo>
                  <a:lnTo>
                    <a:pt x="633" y="658"/>
                  </a:lnTo>
                  <a:lnTo>
                    <a:pt x="633" y="660"/>
                  </a:lnTo>
                  <a:lnTo>
                    <a:pt x="635" y="660"/>
                  </a:lnTo>
                  <a:lnTo>
                    <a:pt x="635" y="662"/>
                  </a:lnTo>
                  <a:lnTo>
                    <a:pt x="635" y="666"/>
                  </a:lnTo>
                  <a:lnTo>
                    <a:pt x="635" y="669"/>
                  </a:lnTo>
                  <a:lnTo>
                    <a:pt x="637" y="669"/>
                  </a:lnTo>
                  <a:lnTo>
                    <a:pt x="637" y="671"/>
                  </a:lnTo>
                  <a:lnTo>
                    <a:pt x="639" y="671"/>
                  </a:lnTo>
                  <a:lnTo>
                    <a:pt x="639" y="671"/>
                  </a:lnTo>
                  <a:lnTo>
                    <a:pt x="639" y="671"/>
                  </a:lnTo>
                  <a:lnTo>
                    <a:pt x="641" y="673"/>
                  </a:lnTo>
                  <a:lnTo>
                    <a:pt x="641" y="675"/>
                  </a:lnTo>
                  <a:lnTo>
                    <a:pt x="641" y="677"/>
                  </a:lnTo>
                  <a:lnTo>
                    <a:pt x="639" y="679"/>
                  </a:lnTo>
                  <a:lnTo>
                    <a:pt x="637" y="683"/>
                  </a:lnTo>
                  <a:lnTo>
                    <a:pt x="635" y="685"/>
                  </a:lnTo>
                  <a:lnTo>
                    <a:pt x="635" y="687"/>
                  </a:lnTo>
                  <a:lnTo>
                    <a:pt x="635" y="689"/>
                  </a:lnTo>
                  <a:lnTo>
                    <a:pt x="637" y="692"/>
                  </a:lnTo>
                  <a:lnTo>
                    <a:pt x="641" y="694"/>
                  </a:lnTo>
                  <a:lnTo>
                    <a:pt x="641" y="694"/>
                  </a:lnTo>
                  <a:lnTo>
                    <a:pt x="641" y="696"/>
                  </a:lnTo>
                  <a:lnTo>
                    <a:pt x="639" y="698"/>
                  </a:lnTo>
                  <a:lnTo>
                    <a:pt x="637" y="700"/>
                  </a:lnTo>
                  <a:lnTo>
                    <a:pt x="635" y="702"/>
                  </a:lnTo>
                  <a:lnTo>
                    <a:pt x="635" y="704"/>
                  </a:lnTo>
                  <a:lnTo>
                    <a:pt x="635" y="706"/>
                  </a:lnTo>
                  <a:lnTo>
                    <a:pt x="633" y="706"/>
                  </a:lnTo>
                  <a:lnTo>
                    <a:pt x="633" y="706"/>
                  </a:lnTo>
                  <a:lnTo>
                    <a:pt x="633" y="706"/>
                  </a:lnTo>
                  <a:lnTo>
                    <a:pt x="631" y="706"/>
                  </a:lnTo>
                  <a:lnTo>
                    <a:pt x="629" y="704"/>
                  </a:lnTo>
                  <a:lnTo>
                    <a:pt x="629" y="704"/>
                  </a:lnTo>
                  <a:lnTo>
                    <a:pt x="627" y="704"/>
                  </a:lnTo>
                  <a:lnTo>
                    <a:pt x="624" y="706"/>
                  </a:lnTo>
                  <a:lnTo>
                    <a:pt x="624" y="706"/>
                  </a:lnTo>
                  <a:lnTo>
                    <a:pt x="622" y="706"/>
                  </a:lnTo>
                  <a:lnTo>
                    <a:pt x="620" y="706"/>
                  </a:lnTo>
                  <a:lnTo>
                    <a:pt x="620" y="706"/>
                  </a:lnTo>
                  <a:lnTo>
                    <a:pt x="618" y="704"/>
                  </a:lnTo>
                  <a:lnTo>
                    <a:pt x="618" y="704"/>
                  </a:lnTo>
                  <a:lnTo>
                    <a:pt x="616" y="704"/>
                  </a:lnTo>
                  <a:lnTo>
                    <a:pt x="614" y="702"/>
                  </a:lnTo>
                  <a:lnTo>
                    <a:pt x="614" y="702"/>
                  </a:lnTo>
                  <a:lnTo>
                    <a:pt x="612" y="702"/>
                  </a:lnTo>
                  <a:lnTo>
                    <a:pt x="612" y="702"/>
                  </a:lnTo>
                  <a:lnTo>
                    <a:pt x="612" y="702"/>
                  </a:lnTo>
                  <a:lnTo>
                    <a:pt x="610" y="704"/>
                  </a:lnTo>
                  <a:lnTo>
                    <a:pt x="608" y="708"/>
                  </a:lnTo>
                  <a:lnTo>
                    <a:pt x="608" y="708"/>
                  </a:lnTo>
                  <a:lnTo>
                    <a:pt x="610" y="712"/>
                  </a:lnTo>
                  <a:lnTo>
                    <a:pt x="610" y="714"/>
                  </a:lnTo>
                  <a:lnTo>
                    <a:pt x="610" y="717"/>
                  </a:lnTo>
                  <a:lnTo>
                    <a:pt x="612" y="717"/>
                  </a:lnTo>
                  <a:lnTo>
                    <a:pt x="618" y="721"/>
                  </a:lnTo>
                  <a:lnTo>
                    <a:pt x="618" y="721"/>
                  </a:lnTo>
                  <a:lnTo>
                    <a:pt x="618" y="723"/>
                  </a:lnTo>
                  <a:lnTo>
                    <a:pt x="618" y="725"/>
                  </a:lnTo>
                  <a:lnTo>
                    <a:pt x="620" y="727"/>
                  </a:lnTo>
                  <a:lnTo>
                    <a:pt x="624" y="727"/>
                  </a:lnTo>
                  <a:lnTo>
                    <a:pt x="624" y="727"/>
                  </a:lnTo>
                  <a:lnTo>
                    <a:pt x="627" y="727"/>
                  </a:lnTo>
                  <a:lnTo>
                    <a:pt x="629" y="729"/>
                  </a:lnTo>
                  <a:lnTo>
                    <a:pt x="629" y="729"/>
                  </a:lnTo>
                  <a:lnTo>
                    <a:pt x="631" y="729"/>
                  </a:lnTo>
                  <a:lnTo>
                    <a:pt x="631" y="729"/>
                  </a:lnTo>
                  <a:lnTo>
                    <a:pt x="631" y="727"/>
                  </a:lnTo>
                  <a:lnTo>
                    <a:pt x="631" y="727"/>
                  </a:lnTo>
                  <a:lnTo>
                    <a:pt x="631" y="725"/>
                  </a:lnTo>
                  <a:lnTo>
                    <a:pt x="633" y="723"/>
                  </a:lnTo>
                  <a:lnTo>
                    <a:pt x="633" y="721"/>
                  </a:lnTo>
                  <a:lnTo>
                    <a:pt x="633" y="721"/>
                  </a:lnTo>
                  <a:lnTo>
                    <a:pt x="633" y="717"/>
                  </a:lnTo>
                  <a:lnTo>
                    <a:pt x="633" y="717"/>
                  </a:lnTo>
                  <a:lnTo>
                    <a:pt x="633" y="717"/>
                  </a:lnTo>
                  <a:lnTo>
                    <a:pt x="633" y="717"/>
                  </a:lnTo>
                  <a:lnTo>
                    <a:pt x="635" y="717"/>
                  </a:lnTo>
                  <a:lnTo>
                    <a:pt x="635" y="717"/>
                  </a:lnTo>
                  <a:lnTo>
                    <a:pt x="637" y="717"/>
                  </a:lnTo>
                  <a:lnTo>
                    <a:pt x="637" y="719"/>
                  </a:lnTo>
                  <a:lnTo>
                    <a:pt x="637" y="719"/>
                  </a:lnTo>
                  <a:lnTo>
                    <a:pt x="639" y="719"/>
                  </a:lnTo>
                  <a:lnTo>
                    <a:pt x="641" y="719"/>
                  </a:lnTo>
                  <a:lnTo>
                    <a:pt x="645" y="717"/>
                  </a:lnTo>
                  <a:lnTo>
                    <a:pt x="649" y="714"/>
                  </a:lnTo>
                  <a:lnTo>
                    <a:pt x="658" y="710"/>
                  </a:lnTo>
                  <a:lnTo>
                    <a:pt x="660" y="710"/>
                  </a:lnTo>
                  <a:lnTo>
                    <a:pt x="660" y="708"/>
                  </a:lnTo>
                  <a:lnTo>
                    <a:pt x="660" y="708"/>
                  </a:lnTo>
                  <a:lnTo>
                    <a:pt x="660" y="706"/>
                  </a:lnTo>
                  <a:lnTo>
                    <a:pt x="660" y="706"/>
                  </a:lnTo>
                  <a:lnTo>
                    <a:pt x="660" y="706"/>
                  </a:lnTo>
                  <a:lnTo>
                    <a:pt x="660" y="706"/>
                  </a:lnTo>
                  <a:lnTo>
                    <a:pt x="660" y="704"/>
                  </a:lnTo>
                  <a:lnTo>
                    <a:pt x="658" y="704"/>
                  </a:lnTo>
                  <a:lnTo>
                    <a:pt x="660" y="702"/>
                  </a:lnTo>
                  <a:lnTo>
                    <a:pt x="660" y="700"/>
                  </a:lnTo>
                  <a:lnTo>
                    <a:pt x="668" y="696"/>
                  </a:lnTo>
                  <a:lnTo>
                    <a:pt x="672" y="692"/>
                  </a:lnTo>
                  <a:lnTo>
                    <a:pt x="672" y="689"/>
                  </a:lnTo>
                  <a:lnTo>
                    <a:pt x="672" y="689"/>
                  </a:lnTo>
                  <a:lnTo>
                    <a:pt x="672" y="685"/>
                  </a:lnTo>
                  <a:lnTo>
                    <a:pt x="672" y="685"/>
                  </a:lnTo>
                  <a:lnTo>
                    <a:pt x="672" y="681"/>
                  </a:lnTo>
                  <a:lnTo>
                    <a:pt x="672" y="679"/>
                  </a:lnTo>
                  <a:lnTo>
                    <a:pt x="672" y="677"/>
                  </a:lnTo>
                  <a:lnTo>
                    <a:pt x="672" y="675"/>
                  </a:lnTo>
                  <a:lnTo>
                    <a:pt x="672" y="673"/>
                  </a:lnTo>
                  <a:lnTo>
                    <a:pt x="672" y="671"/>
                  </a:lnTo>
                  <a:lnTo>
                    <a:pt x="675" y="671"/>
                  </a:lnTo>
                  <a:lnTo>
                    <a:pt x="675" y="669"/>
                  </a:lnTo>
                  <a:lnTo>
                    <a:pt x="677" y="669"/>
                  </a:lnTo>
                  <a:lnTo>
                    <a:pt x="679" y="666"/>
                  </a:lnTo>
                  <a:lnTo>
                    <a:pt x="679" y="666"/>
                  </a:lnTo>
                  <a:lnTo>
                    <a:pt x="679" y="666"/>
                  </a:lnTo>
                  <a:lnTo>
                    <a:pt x="681" y="669"/>
                  </a:lnTo>
                  <a:lnTo>
                    <a:pt x="681" y="669"/>
                  </a:lnTo>
                  <a:lnTo>
                    <a:pt x="679" y="671"/>
                  </a:lnTo>
                  <a:lnTo>
                    <a:pt x="679" y="671"/>
                  </a:lnTo>
                  <a:lnTo>
                    <a:pt x="679" y="673"/>
                  </a:lnTo>
                  <a:lnTo>
                    <a:pt x="681" y="673"/>
                  </a:lnTo>
                  <a:lnTo>
                    <a:pt x="681" y="675"/>
                  </a:lnTo>
                  <a:lnTo>
                    <a:pt x="683" y="675"/>
                  </a:lnTo>
                  <a:lnTo>
                    <a:pt x="683" y="675"/>
                  </a:lnTo>
                  <a:lnTo>
                    <a:pt x="687" y="675"/>
                  </a:lnTo>
                  <a:lnTo>
                    <a:pt x="689" y="675"/>
                  </a:lnTo>
                  <a:lnTo>
                    <a:pt x="691" y="675"/>
                  </a:lnTo>
                  <a:lnTo>
                    <a:pt x="698" y="677"/>
                  </a:lnTo>
                  <a:lnTo>
                    <a:pt x="700" y="677"/>
                  </a:lnTo>
                  <a:lnTo>
                    <a:pt x="702" y="677"/>
                  </a:lnTo>
                  <a:lnTo>
                    <a:pt x="706" y="677"/>
                  </a:lnTo>
                  <a:lnTo>
                    <a:pt x="708" y="677"/>
                  </a:lnTo>
                  <a:lnTo>
                    <a:pt x="708" y="679"/>
                  </a:lnTo>
                  <a:lnTo>
                    <a:pt x="710" y="679"/>
                  </a:lnTo>
                  <a:lnTo>
                    <a:pt x="710" y="681"/>
                  </a:lnTo>
                  <a:lnTo>
                    <a:pt x="710" y="683"/>
                  </a:lnTo>
                  <a:lnTo>
                    <a:pt x="712" y="683"/>
                  </a:lnTo>
                  <a:lnTo>
                    <a:pt x="712" y="683"/>
                  </a:lnTo>
                  <a:lnTo>
                    <a:pt x="714" y="683"/>
                  </a:lnTo>
                  <a:lnTo>
                    <a:pt x="716" y="683"/>
                  </a:lnTo>
                  <a:lnTo>
                    <a:pt x="716" y="681"/>
                  </a:lnTo>
                  <a:lnTo>
                    <a:pt x="716" y="681"/>
                  </a:lnTo>
                  <a:lnTo>
                    <a:pt x="718" y="677"/>
                  </a:lnTo>
                  <a:lnTo>
                    <a:pt x="718" y="677"/>
                  </a:lnTo>
                  <a:lnTo>
                    <a:pt x="718" y="675"/>
                  </a:lnTo>
                  <a:lnTo>
                    <a:pt x="721" y="675"/>
                  </a:lnTo>
                  <a:lnTo>
                    <a:pt x="723" y="673"/>
                  </a:lnTo>
                  <a:lnTo>
                    <a:pt x="727" y="673"/>
                  </a:lnTo>
                  <a:lnTo>
                    <a:pt x="727" y="673"/>
                  </a:lnTo>
                  <a:lnTo>
                    <a:pt x="729" y="673"/>
                  </a:lnTo>
                  <a:lnTo>
                    <a:pt x="729" y="673"/>
                  </a:lnTo>
                  <a:lnTo>
                    <a:pt x="729" y="675"/>
                  </a:lnTo>
                  <a:lnTo>
                    <a:pt x="729" y="677"/>
                  </a:lnTo>
                  <a:lnTo>
                    <a:pt x="727" y="677"/>
                  </a:lnTo>
                  <a:lnTo>
                    <a:pt x="727" y="679"/>
                  </a:lnTo>
                  <a:lnTo>
                    <a:pt x="727" y="679"/>
                  </a:lnTo>
                  <a:lnTo>
                    <a:pt x="727" y="681"/>
                  </a:lnTo>
                  <a:lnTo>
                    <a:pt x="729" y="681"/>
                  </a:lnTo>
                  <a:lnTo>
                    <a:pt x="733" y="685"/>
                  </a:lnTo>
                  <a:lnTo>
                    <a:pt x="735" y="687"/>
                  </a:lnTo>
                  <a:lnTo>
                    <a:pt x="737" y="689"/>
                  </a:lnTo>
                  <a:lnTo>
                    <a:pt x="741" y="689"/>
                  </a:lnTo>
                  <a:lnTo>
                    <a:pt x="743" y="687"/>
                  </a:lnTo>
                  <a:lnTo>
                    <a:pt x="743" y="687"/>
                  </a:lnTo>
                  <a:lnTo>
                    <a:pt x="743" y="687"/>
                  </a:lnTo>
                  <a:lnTo>
                    <a:pt x="746" y="687"/>
                  </a:lnTo>
                  <a:lnTo>
                    <a:pt x="748" y="687"/>
                  </a:lnTo>
                  <a:lnTo>
                    <a:pt x="748" y="687"/>
                  </a:lnTo>
                  <a:lnTo>
                    <a:pt x="748" y="685"/>
                  </a:lnTo>
                  <a:lnTo>
                    <a:pt x="750" y="685"/>
                  </a:lnTo>
                  <a:lnTo>
                    <a:pt x="750" y="683"/>
                  </a:lnTo>
                  <a:lnTo>
                    <a:pt x="750" y="683"/>
                  </a:lnTo>
                  <a:lnTo>
                    <a:pt x="750" y="681"/>
                  </a:lnTo>
                  <a:lnTo>
                    <a:pt x="752" y="681"/>
                  </a:lnTo>
                  <a:lnTo>
                    <a:pt x="750" y="679"/>
                  </a:lnTo>
                  <a:lnTo>
                    <a:pt x="750" y="677"/>
                  </a:lnTo>
                  <a:lnTo>
                    <a:pt x="746" y="671"/>
                  </a:lnTo>
                  <a:lnTo>
                    <a:pt x="743" y="669"/>
                  </a:lnTo>
                  <a:lnTo>
                    <a:pt x="743" y="666"/>
                  </a:lnTo>
                  <a:lnTo>
                    <a:pt x="743" y="658"/>
                  </a:lnTo>
                  <a:lnTo>
                    <a:pt x="741" y="656"/>
                  </a:lnTo>
                  <a:lnTo>
                    <a:pt x="741" y="656"/>
                  </a:lnTo>
                  <a:lnTo>
                    <a:pt x="741" y="654"/>
                  </a:lnTo>
                  <a:lnTo>
                    <a:pt x="741" y="654"/>
                  </a:lnTo>
                  <a:lnTo>
                    <a:pt x="743" y="650"/>
                  </a:lnTo>
                  <a:lnTo>
                    <a:pt x="743" y="650"/>
                  </a:lnTo>
                  <a:lnTo>
                    <a:pt x="743" y="650"/>
                  </a:lnTo>
                  <a:lnTo>
                    <a:pt x="743" y="648"/>
                  </a:lnTo>
                  <a:lnTo>
                    <a:pt x="741" y="646"/>
                  </a:lnTo>
                  <a:lnTo>
                    <a:pt x="741" y="643"/>
                  </a:lnTo>
                  <a:lnTo>
                    <a:pt x="743" y="643"/>
                  </a:lnTo>
                  <a:lnTo>
                    <a:pt x="743" y="641"/>
                  </a:lnTo>
                  <a:lnTo>
                    <a:pt x="743" y="641"/>
                  </a:lnTo>
                  <a:lnTo>
                    <a:pt x="746" y="643"/>
                  </a:lnTo>
                  <a:lnTo>
                    <a:pt x="746" y="643"/>
                  </a:lnTo>
                  <a:lnTo>
                    <a:pt x="746" y="643"/>
                  </a:lnTo>
                  <a:lnTo>
                    <a:pt x="748" y="643"/>
                  </a:lnTo>
                  <a:lnTo>
                    <a:pt x="748" y="643"/>
                  </a:lnTo>
                  <a:lnTo>
                    <a:pt x="750" y="643"/>
                  </a:lnTo>
                  <a:lnTo>
                    <a:pt x="750" y="643"/>
                  </a:lnTo>
                  <a:lnTo>
                    <a:pt x="750" y="646"/>
                  </a:lnTo>
                  <a:lnTo>
                    <a:pt x="750" y="646"/>
                  </a:lnTo>
                  <a:lnTo>
                    <a:pt x="752" y="648"/>
                  </a:lnTo>
                  <a:lnTo>
                    <a:pt x="752" y="648"/>
                  </a:lnTo>
                  <a:lnTo>
                    <a:pt x="752" y="648"/>
                  </a:lnTo>
                  <a:lnTo>
                    <a:pt x="752" y="650"/>
                  </a:lnTo>
                  <a:lnTo>
                    <a:pt x="752" y="652"/>
                  </a:lnTo>
                  <a:lnTo>
                    <a:pt x="752" y="652"/>
                  </a:lnTo>
                  <a:lnTo>
                    <a:pt x="752" y="652"/>
                  </a:lnTo>
                  <a:lnTo>
                    <a:pt x="752" y="652"/>
                  </a:lnTo>
                  <a:lnTo>
                    <a:pt x="754" y="652"/>
                  </a:lnTo>
                  <a:lnTo>
                    <a:pt x="756" y="652"/>
                  </a:lnTo>
                  <a:lnTo>
                    <a:pt x="756" y="652"/>
                  </a:lnTo>
                  <a:lnTo>
                    <a:pt x="764" y="646"/>
                  </a:lnTo>
                  <a:lnTo>
                    <a:pt x="766" y="646"/>
                  </a:lnTo>
                  <a:lnTo>
                    <a:pt x="766" y="646"/>
                  </a:lnTo>
                  <a:lnTo>
                    <a:pt x="769" y="643"/>
                  </a:lnTo>
                  <a:lnTo>
                    <a:pt x="769" y="641"/>
                  </a:lnTo>
                  <a:lnTo>
                    <a:pt x="769" y="639"/>
                  </a:lnTo>
                  <a:lnTo>
                    <a:pt x="766" y="635"/>
                  </a:lnTo>
                  <a:lnTo>
                    <a:pt x="766" y="631"/>
                  </a:lnTo>
                  <a:lnTo>
                    <a:pt x="764" y="631"/>
                  </a:lnTo>
                  <a:lnTo>
                    <a:pt x="762" y="629"/>
                  </a:lnTo>
                  <a:lnTo>
                    <a:pt x="758" y="625"/>
                  </a:lnTo>
                  <a:lnTo>
                    <a:pt x="758" y="625"/>
                  </a:lnTo>
                  <a:lnTo>
                    <a:pt x="756" y="625"/>
                  </a:lnTo>
                  <a:lnTo>
                    <a:pt x="756" y="625"/>
                  </a:lnTo>
                  <a:lnTo>
                    <a:pt x="754" y="625"/>
                  </a:lnTo>
                  <a:lnTo>
                    <a:pt x="754" y="625"/>
                  </a:lnTo>
                  <a:lnTo>
                    <a:pt x="750" y="625"/>
                  </a:lnTo>
                  <a:lnTo>
                    <a:pt x="746" y="623"/>
                  </a:lnTo>
                  <a:lnTo>
                    <a:pt x="741" y="616"/>
                  </a:lnTo>
                  <a:lnTo>
                    <a:pt x="739" y="614"/>
                  </a:lnTo>
                  <a:lnTo>
                    <a:pt x="739" y="614"/>
                  </a:lnTo>
                  <a:lnTo>
                    <a:pt x="739" y="612"/>
                  </a:lnTo>
                  <a:lnTo>
                    <a:pt x="741" y="612"/>
                  </a:lnTo>
                  <a:lnTo>
                    <a:pt x="741" y="612"/>
                  </a:lnTo>
                  <a:lnTo>
                    <a:pt x="741" y="612"/>
                  </a:lnTo>
                  <a:lnTo>
                    <a:pt x="743" y="610"/>
                  </a:lnTo>
                  <a:lnTo>
                    <a:pt x="746" y="610"/>
                  </a:lnTo>
                  <a:lnTo>
                    <a:pt x="748" y="610"/>
                  </a:lnTo>
                  <a:lnTo>
                    <a:pt x="748" y="610"/>
                  </a:lnTo>
                  <a:lnTo>
                    <a:pt x="750" y="608"/>
                  </a:lnTo>
                  <a:lnTo>
                    <a:pt x="750" y="608"/>
                  </a:lnTo>
                  <a:lnTo>
                    <a:pt x="750" y="606"/>
                  </a:lnTo>
                  <a:lnTo>
                    <a:pt x="750" y="604"/>
                  </a:lnTo>
                  <a:lnTo>
                    <a:pt x="750" y="602"/>
                  </a:lnTo>
                  <a:lnTo>
                    <a:pt x="748" y="600"/>
                  </a:lnTo>
                  <a:lnTo>
                    <a:pt x="746" y="595"/>
                  </a:lnTo>
                  <a:lnTo>
                    <a:pt x="746" y="595"/>
                  </a:lnTo>
                  <a:lnTo>
                    <a:pt x="746" y="595"/>
                  </a:lnTo>
                  <a:lnTo>
                    <a:pt x="746" y="595"/>
                  </a:lnTo>
                  <a:lnTo>
                    <a:pt x="746" y="593"/>
                  </a:lnTo>
                  <a:lnTo>
                    <a:pt x="748" y="593"/>
                  </a:lnTo>
                  <a:lnTo>
                    <a:pt x="748" y="591"/>
                  </a:lnTo>
                  <a:lnTo>
                    <a:pt x="748" y="591"/>
                  </a:lnTo>
                  <a:lnTo>
                    <a:pt x="750" y="589"/>
                  </a:lnTo>
                  <a:lnTo>
                    <a:pt x="754" y="589"/>
                  </a:lnTo>
                  <a:lnTo>
                    <a:pt x="762" y="585"/>
                  </a:lnTo>
                  <a:lnTo>
                    <a:pt x="762" y="585"/>
                  </a:lnTo>
                  <a:lnTo>
                    <a:pt x="764" y="585"/>
                  </a:lnTo>
                  <a:lnTo>
                    <a:pt x="766" y="585"/>
                  </a:lnTo>
                  <a:lnTo>
                    <a:pt x="771" y="585"/>
                  </a:lnTo>
                  <a:lnTo>
                    <a:pt x="781" y="581"/>
                  </a:lnTo>
                  <a:lnTo>
                    <a:pt x="781" y="581"/>
                  </a:lnTo>
                  <a:lnTo>
                    <a:pt x="783" y="581"/>
                  </a:lnTo>
                  <a:lnTo>
                    <a:pt x="785" y="581"/>
                  </a:lnTo>
                  <a:lnTo>
                    <a:pt x="787" y="581"/>
                  </a:lnTo>
                  <a:lnTo>
                    <a:pt x="789" y="581"/>
                  </a:lnTo>
                  <a:lnTo>
                    <a:pt x="789" y="581"/>
                  </a:lnTo>
                  <a:lnTo>
                    <a:pt x="792" y="583"/>
                  </a:lnTo>
                  <a:lnTo>
                    <a:pt x="794" y="583"/>
                  </a:lnTo>
                  <a:lnTo>
                    <a:pt x="796" y="583"/>
                  </a:lnTo>
                  <a:lnTo>
                    <a:pt x="796" y="583"/>
                  </a:lnTo>
                  <a:lnTo>
                    <a:pt x="798" y="581"/>
                  </a:lnTo>
                  <a:lnTo>
                    <a:pt x="798" y="581"/>
                  </a:lnTo>
                  <a:lnTo>
                    <a:pt x="798" y="581"/>
                  </a:lnTo>
                  <a:lnTo>
                    <a:pt x="798" y="581"/>
                  </a:lnTo>
                  <a:lnTo>
                    <a:pt x="800" y="579"/>
                  </a:lnTo>
                  <a:lnTo>
                    <a:pt x="800" y="579"/>
                  </a:lnTo>
                  <a:lnTo>
                    <a:pt x="802" y="579"/>
                  </a:lnTo>
                  <a:lnTo>
                    <a:pt x="802" y="577"/>
                  </a:lnTo>
                  <a:lnTo>
                    <a:pt x="800" y="575"/>
                  </a:lnTo>
                  <a:lnTo>
                    <a:pt x="802" y="575"/>
                  </a:lnTo>
                  <a:lnTo>
                    <a:pt x="802" y="572"/>
                  </a:lnTo>
                  <a:lnTo>
                    <a:pt x="802" y="572"/>
                  </a:lnTo>
                  <a:lnTo>
                    <a:pt x="802" y="572"/>
                  </a:lnTo>
                  <a:lnTo>
                    <a:pt x="802" y="570"/>
                  </a:lnTo>
                  <a:lnTo>
                    <a:pt x="802" y="570"/>
                  </a:lnTo>
                  <a:lnTo>
                    <a:pt x="800" y="566"/>
                  </a:lnTo>
                  <a:lnTo>
                    <a:pt x="798" y="566"/>
                  </a:lnTo>
                  <a:lnTo>
                    <a:pt x="798" y="564"/>
                  </a:lnTo>
                  <a:lnTo>
                    <a:pt x="798" y="564"/>
                  </a:lnTo>
                  <a:lnTo>
                    <a:pt x="798" y="562"/>
                  </a:lnTo>
                  <a:lnTo>
                    <a:pt x="798" y="562"/>
                  </a:lnTo>
                  <a:lnTo>
                    <a:pt x="798" y="562"/>
                  </a:lnTo>
                  <a:lnTo>
                    <a:pt x="798" y="560"/>
                  </a:lnTo>
                  <a:lnTo>
                    <a:pt x="798" y="560"/>
                  </a:lnTo>
                  <a:lnTo>
                    <a:pt x="798" y="558"/>
                  </a:lnTo>
                  <a:lnTo>
                    <a:pt x="798" y="558"/>
                  </a:lnTo>
                  <a:lnTo>
                    <a:pt x="798" y="556"/>
                  </a:lnTo>
                  <a:lnTo>
                    <a:pt x="796" y="556"/>
                  </a:lnTo>
                  <a:lnTo>
                    <a:pt x="796" y="554"/>
                  </a:lnTo>
                  <a:lnTo>
                    <a:pt x="796" y="554"/>
                  </a:lnTo>
                  <a:lnTo>
                    <a:pt x="798" y="552"/>
                  </a:lnTo>
                  <a:lnTo>
                    <a:pt x="798" y="552"/>
                  </a:lnTo>
                  <a:lnTo>
                    <a:pt x="798" y="550"/>
                  </a:lnTo>
                  <a:lnTo>
                    <a:pt x="798" y="550"/>
                  </a:lnTo>
                  <a:lnTo>
                    <a:pt x="798" y="550"/>
                  </a:lnTo>
                  <a:lnTo>
                    <a:pt x="798" y="547"/>
                  </a:lnTo>
                  <a:lnTo>
                    <a:pt x="798" y="547"/>
                  </a:lnTo>
                  <a:lnTo>
                    <a:pt x="798" y="547"/>
                  </a:lnTo>
                  <a:lnTo>
                    <a:pt x="796" y="547"/>
                  </a:lnTo>
                  <a:lnTo>
                    <a:pt x="796" y="545"/>
                  </a:lnTo>
                  <a:lnTo>
                    <a:pt x="796" y="545"/>
                  </a:lnTo>
                  <a:lnTo>
                    <a:pt x="794" y="545"/>
                  </a:lnTo>
                  <a:lnTo>
                    <a:pt x="792" y="545"/>
                  </a:lnTo>
                  <a:lnTo>
                    <a:pt x="789" y="545"/>
                  </a:lnTo>
                  <a:lnTo>
                    <a:pt x="787" y="547"/>
                  </a:lnTo>
                  <a:lnTo>
                    <a:pt x="785" y="547"/>
                  </a:lnTo>
                  <a:lnTo>
                    <a:pt x="785" y="550"/>
                  </a:lnTo>
                  <a:lnTo>
                    <a:pt x="785" y="550"/>
                  </a:lnTo>
                  <a:lnTo>
                    <a:pt x="783" y="554"/>
                  </a:lnTo>
                  <a:lnTo>
                    <a:pt x="783" y="554"/>
                  </a:lnTo>
                  <a:lnTo>
                    <a:pt x="781" y="556"/>
                  </a:lnTo>
                  <a:lnTo>
                    <a:pt x="781" y="556"/>
                  </a:lnTo>
                  <a:lnTo>
                    <a:pt x="779" y="558"/>
                  </a:lnTo>
                  <a:lnTo>
                    <a:pt x="779" y="558"/>
                  </a:lnTo>
                  <a:lnTo>
                    <a:pt x="777" y="558"/>
                  </a:lnTo>
                  <a:lnTo>
                    <a:pt x="775" y="556"/>
                  </a:lnTo>
                  <a:lnTo>
                    <a:pt x="773" y="556"/>
                  </a:lnTo>
                  <a:lnTo>
                    <a:pt x="771" y="556"/>
                  </a:lnTo>
                  <a:lnTo>
                    <a:pt x="771" y="556"/>
                  </a:lnTo>
                  <a:lnTo>
                    <a:pt x="769" y="556"/>
                  </a:lnTo>
                  <a:lnTo>
                    <a:pt x="764" y="558"/>
                  </a:lnTo>
                  <a:lnTo>
                    <a:pt x="762" y="560"/>
                  </a:lnTo>
                  <a:lnTo>
                    <a:pt x="756" y="560"/>
                  </a:lnTo>
                  <a:lnTo>
                    <a:pt x="754" y="560"/>
                  </a:lnTo>
                  <a:lnTo>
                    <a:pt x="754" y="560"/>
                  </a:lnTo>
                  <a:lnTo>
                    <a:pt x="754" y="560"/>
                  </a:lnTo>
                  <a:lnTo>
                    <a:pt x="750" y="558"/>
                  </a:lnTo>
                  <a:lnTo>
                    <a:pt x="748" y="558"/>
                  </a:lnTo>
                  <a:lnTo>
                    <a:pt x="743" y="556"/>
                  </a:lnTo>
                  <a:lnTo>
                    <a:pt x="743" y="556"/>
                  </a:lnTo>
                  <a:lnTo>
                    <a:pt x="743" y="558"/>
                  </a:lnTo>
                  <a:lnTo>
                    <a:pt x="739" y="558"/>
                  </a:lnTo>
                  <a:lnTo>
                    <a:pt x="739" y="558"/>
                  </a:lnTo>
                  <a:lnTo>
                    <a:pt x="737" y="558"/>
                  </a:lnTo>
                  <a:lnTo>
                    <a:pt x="737" y="558"/>
                  </a:lnTo>
                  <a:lnTo>
                    <a:pt x="733" y="554"/>
                  </a:lnTo>
                  <a:lnTo>
                    <a:pt x="731" y="554"/>
                  </a:lnTo>
                  <a:lnTo>
                    <a:pt x="731" y="554"/>
                  </a:lnTo>
                  <a:lnTo>
                    <a:pt x="729" y="554"/>
                  </a:lnTo>
                  <a:lnTo>
                    <a:pt x="727" y="554"/>
                  </a:lnTo>
                  <a:lnTo>
                    <a:pt x="727" y="554"/>
                  </a:lnTo>
                  <a:lnTo>
                    <a:pt x="725" y="552"/>
                  </a:lnTo>
                  <a:lnTo>
                    <a:pt x="725" y="552"/>
                  </a:lnTo>
                  <a:lnTo>
                    <a:pt x="723" y="547"/>
                  </a:lnTo>
                  <a:lnTo>
                    <a:pt x="721" y="545"/>
                  </a:lnTo>
                  <a:lnTo>
                    <a:pt x="721" y="545"/>
                  </a:lnTo>
                  <a:lnTo>
                    <a:pt x="718" y="545"/>
                  </a:lnTo>
                  <a:lnTo>
                    <a:pt x="718" y="545"/>
                  </a:lnTo>
                  <a:lnTo>
                    <a:pt x="716" y="545"/>
                  </a:lnTo>
                  <a:lnTo>
                    <a:pt x="716" y="543"/>
                  </a:lnTo>
                  <a:lnTo>
                    <a:pt x="716" y="543"/>
                  </a:lnTo>
                  <a:lnTo>
                    <a:pt x="716" y="539"/>
                  </a:lnTo>
                  <a:lnTo>
                    <a:pt x="714" y="533"/>
                  </a:lnTo>
                  <a:lnTo>
                    <a:pt x="710" y="518"/>
                  </a:lnTo>
                  <a:lnTo>
                    <a:pt x="710" y="516"/>
                  </a:lnTo>
                  <a:lnTo>
                    <a:pt x="710" y="516"/>
                  </a:lnTo>
                  <a:lnTo>
                    <a:pt x="708" y="514"/>
                  </a:lnTo>
                  <a:lnTo>
                    <a:pt x="710" y="514"/>
                  </a:lnTo>
                  <a:lnTo>
                    <a:pt x="710" y="512"/>
                  </a:lnTo>
                  <a:lnTo>
                    <a:pt x="712" y="512"/>
                  </a:lnTo>
                  <a:lnTo>
                    <a:pt x="712" y="512"/>
                  </a:lnTo>
                  <a:lnTo>
                    <a:pt x="712" y="510"/>
                  </a:lnTo>
                  <a:lnTo>
                    <a:pt x="712" y="508"/>
                  </a:lnTo>
                  <a:lnTo>
                    <a:pt x="712" y="506"/>
                  </a:lnTo>
                  <a:lnTo>
                    <a:pt x="714" y="504"/>
                  </a:lnTo>
                  <a:lnTo>
                    <a:pt x="716" y="499"/>
                  </a:lnTo>
                  <a:lnTo>
                    <a:pt x="716" y="499"/>
                  </a:lnTo>
                  <a:lnTo>
                    <a:pt x="716" y="499"/>
                  </a:lnTo>
                  <a:lnTo>
                    <a:pt x="721" y="497"/>
                  </a:lnTo>
                  <a:lnTo>
                    <a:pt x="721" y="497"/>
                  </a:lnTo>
                  <a:lnTo>
                    <a:pt x="723" y="497"/>
                  </a:lnTo>
                  <a:lnTo>
                    <a:pt x="723" y="495"/>
                  </a:lnTo>
                  <a:lnTo>
                    <a:pt x="725" y="495"/>
                  </a:lnTo>
                  <a:lnTo>
                    <a:pt x="725" y="493"/>
                  </a:lnTo>
                  <a:lnTo>
                    <a:pt x="725" y="491"/>
                  </a:lnTo>
                  <a:lnTo>
                    <a:pt x="727" y="491"/>
                  </a:lnTo>
                  <a:lnTo>
                    <a:pt x="731" y="493"/>
                  </a:lnTo>
                  <a:lnTo>
                    <a:pt x="733" y="493"/>
                  </a:lnTo>
                  <a:lnTo>
                    <a:pt x="735" y="493"/>
                  </a:lnTo>
                  <a:lnTo>
                    <a:pt x="735" y="491"/>
                  </a:lnTo>
                  <a:lnTo>
                    <a:pt x="737" y="489"/>
                  </a:lnTo>
                  <a:lnTo>
                    <a:pt x="739" y="489"/>
                  </a:lnTo>
                  <a:lnTo>
                    <a:pt x="739" y="487"/>
                  </a:lnTo>
                  <a:lnTo>
                    <a:pt x="739" y="487"/>
                  </a:lnTo>
                  <a:lnTo>
                    <a:pt x="741" y="487"/>
                  </a:lnTo>
                  <a:lnTo>
                    <a:pt x="741" y="487"/>
                  </a:lnTo>
                  <a:lnTo>
                    <a:pt x="741" y="485"/>
                  </a:lnTo>
                  <a:lnTo>
                    <a:pt x="741" y="483"/>
                  </a:lnTo>
                  <a:lnTo>
                    <a:pt x="741" y="483"/>
                  </a:lnTo>
                  <a:lnTo>
                    <a:pt x="743" y="481"/>
                  </a:lnTo>
                  <a:lnTo>
                    <a:pt x="750" y="476"/>
                  </a:lnTo>
                  <a:lnTo>
                    <a:pt x="750" y="476"/>
                  </a:lnTo>
                  <a:lnTo>
                    <a:pt x="752" y="474"/>
                  </a:lnTo>
                  <a:lnTo>
                    <a:pt x="752" y="474"/>
                  </a:lnTo>
                  <a:lnTo>
                    <a:pt x="752" y="472"/>
                  </a:lnTo>
                  <a:lnTo>
                    <a:pt x="752" y="472"/>
                  </a:lnTo>
                  <a:lnTo>
                    <a:pt x="756" y="472"/>
                  </a:lnTo>
                  <a:lnTo>
                    <a:pt x="756" y="470"/>
                  </a:lnTo>
                  <a:lnTo>
                    <a:pt x="758" y="470"/>
                  </a:lnTo>
                  <a:lnTo>
                    <a:pt x="758" y="468"/>
                  </a:lnTo>
                  <a:lnTo>
                    <a:pt x="760" y="468"/>
                  </a:lnTo>
                  <a:lnTo>
                    <a:pt x="762" y="466"/>
                  </a:lnTo>
                  <a:lnTo>
                    <a:pt x="762" y="466"/>
                  </a:lnTo>
                  <a:lnTo>
                    <a:pt x="762" y="464"/>
                  </a:lnTo>
                  <a:lnTo>
                    <a:pt x="764" y="464"/>
                  </a:lnTo>
                  <a:lnTo>
                    <a:pt x="766" y="462"/>
                  </a:lnTo>
                  <a:lnTo>
                    <a:pt x="769" y="462"/>
                  </a:lnTo>
                  <a:lnTo>
                    <a:pt x="769" y="462"/>
                  </a:lnTo>
                  <a:lnTo>
                    <a:pt x="771" y="462"/>
                  </a:lnTo>
                  <a:lnTo>
                    <a:pt x="771" y="462"/>
                  </a:lnTo>
                  <a:lnTo>
                    <a:pt x="771" y="460"/>
                  </a:lnTo>
                  <a:lnTo>
                    <a:pt x="771" y="460"/>
                  </a:lnTo>
                  <a:lnTo>
                    <a:pt x="773" y="458"/>
                  </a:lnTo>
                  <a:lnTo>
                    <a:pt x="775" y="456"/>
                  </a:lnTo>
                  <a:lnTo>
                    <a:pt x="777" y="456"/>
                  </a:lnTo>
                  <a:lnTo>
                    <a:pt x="779" y="456"/>
                  </a:lnTo>
                  <a:lnTo>
                    <a:pt x="783" y="456"/>
                  </a:lnTo>
                  <a:lnTo>
                    <a:pt x="785" y="453"/>
                  </a:lnTo>
                  <a:lnTo>
                    <a:pt x="787" y="451"/>
                  </a:lnTo>
                  <a:lnTo>
                    <a:pt x="789" y="451"/>
                  </a:lnTo>
                  <a:lnTo>
                    <a:pt x="789" y="449"/>
                  </a:lnTo>
                  <a:lnTo>
                    <a:pt x="792" y="449"/>
                  </a:lnTo>
                  <a:lnTo>
                    <a:pt x="792" y="449"/>
                  </a:lnTo>
                  <a:lnTo>
                    <a:pt x="792" y="447"/>
                  </a:lnTo>
                  <a:lnTo>
                    <a:pt x="794" y="445"/>
                  </a:lnTo>
                  <a:lnTo>
                    <a:pt x="794" y="443"/>
                  </a:lnTo>
                  <a:lnTo>
                    <a:pt x="796" y="443"/>
                  </a:lnTo>
                  <a:lnTo>
                    <a:pt x="798" y="441"/>
                  </a:lnTo>
                  <a:lnTo>
                    <a:pt x="800" y="443"/>
                  </a:lnTo>
                  <a:lnTo>
                    <a:pt x="802" y="441"/>
                  </a:lnTo>
                  <a:lnTo>
                    <a:pt x="802" y="441"/>
                  </a:lnTo>
                  <a:lnTo>
                    <a:pt x="804" y="441"/>
                  </a:lnTo>
                  <a:lnTo>
                    <a:pt x="806" y="441"/>
                  </a:lnTo>
                  <a:lnTo>
                    <a:pt x="806" y="439"/>
                  </a:lnTo>
                  <a:lnTo>
                    <a:pt x="806" y="439"/>
                  </a:lnTo>
                  <a:lnTo>
                    <a:pt x="806" y="437"/>
                  </a:lnTo>
                  <a:lnTo>
                    <a:pt x="808" y="437"/>
                  </a:lnTo>
                  <a:lnTo>
                    <a:pt x="812" y="437"/>
                  </a:lnTo>
                  <a:lnTo>
                    <a:pt x="815" y="437"/>
                  </a:lnTo>
                  <a:lnTo>
                    <a:pt x="815" y="435"/>
                  </a:lnTo>
                  <a:lnTo>
                    <a:pt x="819" y="433"/>
                  </a:lnTo>
                  <a:lnTo>
                    <a:pt x="825" y="428"/>
                  </a:lnTo>
                  <a:lnTo>
                    <a:pt x="825" y="428"/>
                  </a:lnTo>
                  <a:lnTo>
                    <a:pt x="827" y="428"/>
                  </a:lnTo>
                  <a:lnTo>
                    <a:pt x="831" y="426"/>
                  </a:lnTo>
                  <a:lnTo>
                    <a:pt x="833" y="426"/>
                  </a:lnTo>
                  <a:lnTo>
                    <a:pt x="833" y="426"/>
                  </a:lnTo>
                  <a:lnTo>
                    <a:pt x="835" y="424"/>
                  </a:lnTo>
                  <a:lnTo>
                    <a:pt x="838" y="422"/>
                  </a:lnTo>
                  <a:lnTo>
                    <a:pt x="840" y="422"/>
                  </a:lnTo>
                  <a:lnTo>
                    <a:pt x="844" y="420"/>
                  </a:lnTo>
                  <a:lnTo>
                    <a:pt x="846" y="418"/>
                  </a:lnTo>
                  <a:lnTo>
                    <a:pt x="844" y="414"/>
                  </a:lnTo>
                  <a:lnTo>
                    <a:pt x="850" y="414"/>
                  </a:lnTo>
                  <a:lnTo>
                    <a:pt x="850" y="412"/>
                  </a:lnTo>
                  <a:lnTo>
                    <a:pt x="852" y="412"/>
                  </a:lnTo>
                  <a:lnTo>
                    <a:pt x="852" y="410"/>
                  </a:lnTo>
                  <a:lnTo>
                    <a:pt x="852" y="410"/>
                  </a:lnTo>
                  <a:lnTo>
                    <a:pt x="852" y="408"/>
                  </a:lnTo>
                  <a:lnTo>
                    <a:pt x="854" y="408"/>
                  </a:lnTo>
                  <a:lnTo>
                    <a:pt x="856" y="408"/>
                  </a:lnTo>
                  <a:lnTo>
                    <a:pt x="858" y="408"/>
                  </a:lnTo>
                  <a:lnTo>
                    <a:pt x="860" y="405"/>
                  </a:lnTo>
                  <a:lnTo>
                    <a:pt x="863" y="405"/>
                  </a:lnTo>
                  <a:lnTo>
                    <a:pt x="865" y="405"/>
                  </a:lnTo>
                  <a:lnTo>
                    <a:pt x="865" y="405"/>
                  </a:lnTo>
                  <a:lnTo>
                    <a:pt x="867" y="405"/>
                  </a:lnTo>
                  <a:lnTo>
                    <a:pt x="867" y="405"/>
                  </a:lnTo>
                  <a:lnTo>
                    <a:pt x="869" y="405"/>
                  </a:lnTo>
                  <a:lnTo>
                    <a:pt x="869" y="405"/>
                  </a:lnTo>
                  <a:lnTo>
                    <a:pt x="871" y="405"/>
                  </a:lnTo>
                  <a:lnTo>
                    <a:pt x="871" y="405"/>
                  </a:lnTo>
                  <a:lnTo>
                    <a:pt x="871" y="403"/>
                  </a:lnTo>
                  <a:lnTo>
                    <a:pt x="871" y="401"/>
                  </a:lnTo>
                  <a:lnTo>
                    <a:pt x="873" y="401"/>
                  </a:lnTo>
                  <a:lnTo>
                    <a:pt x="873" y="399"/>
                  </a:lnTo>
                  <a:lnTo>
                    <a:pt x="873" y="399"/>
                  </a:lnTo>
                  <a:lnTo>
                    <a:pt x="873" y="397"/>
                  </a:lnTo>
                  <a:lnTo>
                    <a:pt x="873" y="397"/>
                  </a:lnTo>
                  <a:lnTo>
                    <a:pt x="873" y="395"/>
                  </a:lnTo>
                  <a:lnTo>
                    <a:pt x="873" y="393"/>
                  </a:lnTo>
                  <a:lnTo>
                    <a:pt x="875" y="393"/>
                  </a:lnTo>
                  <a:lnTo>
                    <a:pt x="879" y="395"/>
                  </a:lnTo>
                  <a:lnTo>
                    <a:pt x="879" y="393"/>
                  </a:lnTo>
                  <a:lnTo>
                    <a:pt x="879" y="391"/>
                  </a:lnTo>
                  <a:lnTo>
                    <a:pt x="881" y="391"/>
                  </a:lnTo>
                  <a:lnTo>
                    <a:pt x="883" y="391"/>
                  </a:lnTo>
                  <a:lnTo>
                    <a:pt x="883" y="389"/>
                  </a:lnTo>
                  <a:lnTo>
                    <a:pt x="883" y="389"/>
                  </a:lnTo>
                  <a:lnTo>
                    <a:pt x="881" y="387"/>
                  </a:lnTo>
                  <a:lnTo>
                    <a:pt x="881" y="387"/>
                  </a:lnTo>
                  <a:lnTo>
                    <a:pt x="881" y="385"/>
                  </a:lnTo>
                  <a:lnTo>
                    <a:pt x="881" y="385"/>
                  </a:lnTo>
                  <a:lnTo>
                    <a:pt x="881" y="385"/>
                  </a:lnTo>
                  <a:lnTo>
                    <a:pt x="881" y="385"/>
                  </a:lnTo>
                  <a:lnTo>
                    <a:pt x="881" y="385"/>
                  </a:lnTo>
                  <a:lnTo>
                    <a:pt x="883" y="385"/>
                  </a:lnTo>
                  <a:lnTo>
                    <a:pt x="883" y="382"/>
                  </a:lnTo>
                  <a:lnTo>
                    <a:pt x="888" y="380"/>
                  </a:lnTo>
                  <a:lnTo>
                    <a:pt x="888" y="380"/>
                  </a:lnTo>
                  <a:lnTo>
                    <a:pt x="888" y="37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3" name="Freeform 42"/>
            <p:cNvSpPr>
              <a:spLocks/>
            </p:cNvSpPr>
            <p:nvPr/>
          </p:nvSpPr>
          <p:spPr bwMode="auto">
            <a:xfrm>
              <a:off x="4327" y="1029"/>
              <a:ext cx="309" cy="348"/>
            </a:xfrm>
            <a:custGeom>
              <a:avLst/>
              <a:gdLst>
                <a:gd name="T0" fmla="*/ 309 w 309"/>
                <a:gd name="T1" fmla="*/ 232 h 348"/>
                <a:gd name="T2" fmla="*/ 305 w 309"/>
                <a:gd name="T3" fmla="*/ 219 h 348"/>
                <a:gd name="T4" fmla="*/ 296 w 309"/>
                <a:gd name="T5" fmla="*/ 219 h 348"/>
                <a:gd name="T6" fmla="*/ 292 w 309"/>
                <a:gd name="T7" fmla="*/ 204 h 348"/>
                <a:gd name="T8" fmla="*/ 298 w 309"/>
                <a:gd name="T9" fmla="*/ 198 h 348"/>
                <a:gd name="T10" fmla="*/ 280 w 309"/>
                <a:gd name="T11" fmla="*/ 173 h 348"/>
                <a:gd name="T12" fmla="*/ 282 w 309"/>
                <a:gd name="T13" fmla="*/ 154 h 348"/>
                <a:gd name="T14" fmla="*/ 273 w 309"/>
                <a:gd name="T15" fmla="*/ 148 h 348"/>
                <a:gd name="T16" fmla="*/ 269 w 309"/>
                <a:gd name="T17" fmla="*/ 146 h 348"/>
                <a:gd name="T18" fmla="*/ 261 w 309"/>
                <a:gd name="T19" fmla="*/ 142 h 348"/>
                <a:gd name="T20" fmla="*/ 250 w 309"/>
                <a:gd name="T21" fmla="*/ 140 h 348"/>
                <a:gd name="T22" fmla="*/ 238 w 309"/>
                <a:gd name="T23" fmla="*/ 144 h 348"/>
                <a:gd name="T24" fmla="*/ 211 w 309"/>
                <a:gd name="T25" fmla="*/ 81 h 348"/>
                <a:gd name="T26" fmla="*/ 192 w 309"/>
                <a:gd name="T27" fmla="*/ 58 h 348"/>
                <a:gd name="T28" fmla="*/ 184 w 309"/>
                <a:gd name="T29" fmla="*/ 41 h 348"/>
                <a:gd name="T30" fmla="*/ 177 w 309"/>
                <a:gd name="T31" fmla="*/ 33 h 348"/>
                <a:gd name="T32" fmla="*/ 209 w 309"/>
                <a:gd name="T33" fmla="*/ 10 h 348"/>
                <a:gd name="T34" fmla="*/ 190 w 309"/>
                <a:gd name="T35" fmla="*/ 10 h 348"/>
                <a:gd name="T36" fmla="*/ 163 w 309"/>
                <a:gd name="T37" fmla="*/ 23 h 348"/>
                <a:gd name="T38" fmla="*/ 150 w 309"/>
                <a:gd name="T39" fmla="*/ 25 h 348"/>
                <a:gd name="T40" fmla="*/ 133 w 309"/>
                <a:gd name="T41" fmla="*/ 48 h 348"/>
                <a:gd name="T42" fmla="*/ 117 w 309"/>
                <a:gd name="T43" fmla="*/ 54 h 348"/>
                <a:gd name="T44" fmla="*/ 96 w 309"/>
                <a:gd name="T45" fmla="*/ 64 h 348"/>
                <a:gd name="T46" fmla="*/ 69 w 309"/>
                <a:gd name="T47" fmla="*/ 90 h 348"/>
                <a:gd name="T48" fmla="*/ 71 w 309"/>
                <a:gd name="T49" fmla="*/ 108 h 348"/>
                <a:gd name="T50" fmla="*/ 67 w 309"/>
                <a:gd name="T51" fmla="*/ 158 h 348"/>
                <a:gd name="T52" fmla="*/ 73 w 309"/>
                <a:gd name="T53" fmla="*/ 175 h 348"/>
                <a:gd name="T54" fmla="*/ 56 w 309"/>
                <a:gd name="T55" fmla="*/ 192 h 348"/>
                <a:gd name="T56" fmla="*/ 41 w 309"/>
                <a:gd name="T57" fmla="*/ 202 h 348"/>
                <a:gd name="T58" fmla="*/ 31 w 309"/>
                <a:gd name="T59" fmla="*/ 217 h 348"/>
                <a:gd name="T60" fmla="*/ 21 w 309"/>
                <a:gd name="T61" fmla="*/ 238 h 348"/>
                <a:gd name="T62" fmla="*/ 2 w 309"/>
                <a:gd name="T63" fmla="*/ 252 h 348"/>
                <a:gd name="T64" fmla="*/ 12 w 309"/>
                <a:gd name="T65" fmla="*/ 282 h 348"/>
                <a:gd name="T66" fmla="*/ 79 w 309"/>
                <a:gd name="T67" fmla="*/ 307 h 348"/>
                <a:gd name="T68" fmla="*/ 96 w 309"/>
                <a:gd name="T69" fmla="*/ 298 h 348"/>
                <a:gd name="T70" fmla="*/ 108 w 309"/>
                <a:gd name="T71" fmla="*/ 305 h 348"/>
                <a:gd name="T72" fmla="*/ 119 w 309"/>
                <a:gd name="T73" fmla="*/ 313 h 348"/>
                <a:gd name="T74" fmla="*/ 127 w 309"/>
                <a:gd name="T75" fmla="*/ 307 h 348"/>
                <a:gd name="T76" fmla="*/ 127 w 309"/>
                <a:gd name="T77" fmla="*/ 313 h 348"/>
                <a:gd name="T78" fmla="*/ 131 w 309"/>
                <a:gd name="T79" fmla="*/ 321 h 348"/>
                <a:gd name="T80" fmla="*/ 138 w 309"/>
                <a:gd name="T81" fmla="*/ 323 h 348"/>
                <a:gd name="T82" fmla="*/ 138 w 309"/>
                <a:gd name="T83" fmla="*/ 328 h 348"/>
                <a:gd name="T84" fmla="*/ 133 w 309"/>
                <a:gd name="T85" fmla="*/ 334 h 348"/>
                <a:gd name="T86" fmla="*/ 138 w 309"/>
                <a:gd name="T87" fmla="*/ 342 h 348"/>
                <a:gd name="T88" fmla="*/ 146 w 309"/>
                <a:gd name="T89" fmla="*/ 344 h 348"/>
                <a:gd name="T90" fmla="*/ 152 w 309"/>
                <a:gd name="T91" fmla="*/ 334 h 348"/>
                <a:gd name="T92" fmla="*/ 171 w 309"/>
                <a:gd name="T93" fmla="*/ 321 h 348"/>
                <a:gd name="T94" fmla="*/ 190 w 309"/>
                <a:gd name="T95" fmla="*/ 321 h 348"/>
                <a:gd name="T96" fmla="*/ 206 w 309"/>
                <a:gd name="T97" fmla="*/ 328 h 348"/>
                <a:gd name="T98" fmla="*/ 232 w 309"/>
                <a:gd name="T99" fmla="*/ 317 h 348"/>
                <a:gd name="T100" fmla="*/ 236 w 309"/>
                <a:gd name="T101" fmla="*/ 305 h 348"/>
                <a:gd name="T102" fmla="*/ 240 w 309"/>
                <a:gd name="T103" fmla="*/ 290 h 348"/>
                <a:gd name="T104" fmla="*/ 238 w 309"/>
                <a:gd name="T105" fmla="*/ 284 h 348"/>
                <a:gd name="T106" fmla="*/ 250 w 309"/>
                <a:gd name="T107" fmla="*/ 284 h 348"/>
                <a:gd name="T108" fmla="*/ 257 w 309"/>
                <a:gd name="T109" fmla="*/ 284 h 348"/>
                <a:gd name="T110" fmla="*/ 259 w 309"/>
                <a:gd name="T111" fmla="*/ 275 h 348"/>
                <a:gd name="T112" fmla="*/ 282 w 309"/>
                <a:gd name="T113" fmla="*/ 280 h 348"/>
                <a:gd name="T114" fmla="*/ 280 w 309"/>
                <a:gd name="T115" fmla="*/ 271 h 348"/>
                <a:gd name="T116" fmla="*/ 273 w 309"/>
                <a:gd name="T117" fmla="*/ 271 h 348"/>
                <a:gd name="T118" fmla="*/ 290 w 309"/>
                <a:gd name="T119" fmla="*/ 259 h 348"/>
                <a:gd name="T120" fmla="*/ 292 w 309"/>
                <a:gd name="T121" fmla="*/ 248 h 348"/>
                <a:gd name="T122" fmla="*/ 307 w 309"/>
                <a:gd name="T123" fmla="*/ 25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9" h="348">
                  <a:moveTo>
                    <a:pt x="309" y="246"/>
                  </a:moveTo>
                  <a:lnTo>
                    <a:pt x="309" y="244"/>
                  </a:lnTo>
                  <a:lnTo>
                    <a:pt x="309" y="240"/>
                  </a:lnTo>
                  <a:lnTo>
                    <a:pt x="309" y="240"/>
                  </a:lnTo>
                  <a:lnTo>
                    <a:pt x="309" y="240"/>
                  </a:lnTo>
                  <a:lnTo>
                    <a:pt x="309" y="238"/>
                  </a:lnTo>
                  <a:lnTo>
                    <a:pt x="309" y="238"/>
                  </a:lnTo>
                  <a:lnTo>
                    <a:pt x="309" y="236"/>
                  </a:lnTo>
                  <a:lnTo>
                    <a:pt x="309" y="236"/>
                  </a:lnTo>
                  <a:lnTo>
                    <a:pt x="309" y="236"/>
                  </a:lnTo>
                  <a:lnTo>
                    <a:pt x="309" y="234"/>
                  </a:lnTo>
                  <a:lnTo>
                    <a:pt x="309" y="232"/>
                  </a:lnTo>
                  <a:lnTo>
                    <a:pt x="309" y="227"/>
                  </a:lnTo>
                  <a:lnTo>
                    <a:pt x="309" y="227"/>
                  </a:lnTo>
                  <a:lnTo>
                    <a:pt x="309" y="227"/>
                  </a:lnTo>
                  <a:lnTo>
                    <a:pt x="309" y="225"/>
                  </a:lnTo>
                  <a:lnTo>
                    <a:pt x="307" y="223"/>
                  </a:lnTo>
                  <a:lnTo>
                    <a:pt x="307" y="223"/>
                  </a:lnTo>
                  <a:lnTo>
                    <a:pt x="307" y="223"/>
                  </a:lnTo>
                  <a:lnTo>
                    <a:pt x="307" y="223"/>
                  </a:lnTo>
                  <a:lnTo>
                    <a:pt x="305" y="223"/>
                  </a:lnTo>
                  <a:lnTo>
                    <a:pt x="305" y="221"/>
                  </a:lnTo>
                  <a:lnTo>
                    <a:pt x="305" y="219"/>
                  </a:lnTo>
                  <a:lnTo>
                    <a:pt x="305" y="219"/>
                  </a:lnTo>
                  <a:lnTo>
                    <a:pt x="305" y="217"/>
                  </a:lnTo>
                  <a:lnTo>
                    <a:pt x="303" y="217"/>
                  </a:lnTo>
                  <a:lnTo>
                    <a:pt x="303" y="217"/>
                  </a:lnTo>
                  <a:lnTo>
                    <a:pt x="303" y="217"/>
                  </a:lnTo>
                  <a:lnTo>
                    <a:pt x="303" y="219"/>
                  </a:lnTo>
                  <a:lnTo>
                    <a:pt x="300" y="217"/>
                  </a:lnTo>
                  <a:lnTo>
                    <a:pt x="300" y="217"/>
                  </a:lnTo>
                  <a:lnTo>
                    <a:pt x="298" y="217"/>
                  </a:lnTo>
                  <a:lnTo>
                    <a:pt x="298" y="217"/>
                  </a:lnTo>
                  <a:lnTo>
                    <a:pt x="298" y="217"/>
                  </a:lnTo>
                  <a:lnTo>
                    <a:pt x="296" y="219"/>
                  </a:lnTo>
                  <a:lnTo>
                    <a:pt x="296" y="219"/>
                  </a:lnTo>
                  <a:lnTo>
                    <a:pt x="296" y="219"/>
                  </a:lnTo>
                  <a:lnTo>
                    <a:pt x="296" y="217"/>
                  </a:lnTo>
                  <a:lnTo>
                    <a:pt x="294" y="217"/>
                  </a:lnTo>
                  <a:lnTo>
                    <a:pt x="292" y="213"/>
                  </a:lnTo>
                  <a:lnTo>
                    <a:pt x="288" y="211"/>
                  </a:lnTo>
                  <a:lnTo>
                    <a:pt x="288" y="211"/>
                  </a:lnTo>
                  <a:lnTo>
                    <a:pt x="288" y="209"/>
                  </a:lnTo>
                  <a:lnTo>
                    <a:pt x="288" y="209"/>
                  </a:lnTo>
                  <a:lnTo>
                    <a:pt x="288" y="206"/>
                  </a:lnTo>
                  <a:lnTo>
                    <a:pt x="288" y="206"/>
                  </a:lnTo>
                  <a:lnTo>
                    <a:pt x="288" y="206"/>
                  </a:lnTo>
                  <a:lnTo>
                    <a:pt x="292" y="204"/>
                  </a:lnTo>
                  <a:lnTo>
                    <a:pt x="294" y="204"/>
                  </a:lnTo>
                  <a:lnTo>
                    <a:pt x="296" y="204"/>
                  </a:lnTo>
                  <a:lnTo>
                    <a:pt x="300" y="204"/>
                  </a:lnTo>
                  <a:lnTo>
                    <a:pt x="300" y="202"/>
                  </a:lnTo>
                  <a:lnTo>
                    <a:pt x="303" y="200"/>
                  </a:lnTo>
                  <a:lnTo>
                    <a:pt x="303" y="200"/>
                  </a:lnTo>
                  <a:lnTo>
                    <a:pt x="303" y="200"/>
                  </a:lnTo>
                  <a:lnTo>
                    <a:pt x="303" y="198"/>
                  </a:lnTo>
                  <a:lnTo>
                    <a:pt x="300" y="198"/>
                  </a:lnTo>
                  <a:lnTo>
                    <a:pt x="300" y="198"/>
                  </a:lnTo>
                  <a:lnTo>
                    <a:pt x="298" y="198"/>
                  </a:lnTo>
                  <a:lnTo>
                    <a:pt x="298" y="198"/>
                  </a:lnTo>
                  <a:lnTo>
                    <a:pt x="298" y="196"/>
                  </a:lnTo>
                  <a:lnTo>
                    <a:pt x="296" y="194"/>
                  </a:lnTo>
                  <a:lnTo>
                    <a:pt x="296" y="192"/>
                  </a:lnTo>
                  <a:lnTo>
                    <a:pt x="294" y="192"/>
                  </a:lnTo>
                  <a:lnTo>
                    <a:pt x="290" y="188"/>
                  </a:lnTo>
                  <a:lnTo>
                    <a:pt x="288" y="186"/>
                  </a:lnTo>
                  <a:lnTo>
                    <a:pt x="284" y="179"/>
                  </a:lnTo>
                  <a:lnTo>
                    <a:pt x="282" y="177"/>
                  </a:lnTo>
                  <a:lnTo>
                    <a:pt x="280" y="177"/>
                  </a:lnTo>
                  <a:lnTo>
                    <a:pt x="280" y="175"/>
                  </a:lnTo>
                  <a:lnTo>
                    <a:pt x="280" y="173"/>
                  </a:lnTo>
                  <a:lnTo>
                    <a:pt x="280" y="173"/>
                  </a:lnTo>
                  <a:lnTo>
                    <a:pt x="280" y="171"/>
                  </a:lnTo>
                  <a:lnTo>
                    <a:pt x="280" y="171"/>
                  </a:lnTo>
                  <a:lnTo>
                    <a:pt x="280" y="169"/>
                  </a:lnTo>
                  <a:lnTo>
                    <a:pt x="280" y="167"/>
                  </a:lnTo>
                  <a:lnTo>
                    <a:pt x="280" y="167"/>
                  </a:lnTo>
                  <a:lnTo>
                    <a:pt x="278" y="165"/>
                  </a:lnTo>
                  <a:lnTo>
                    <a:pt x="278" y="165"/>
                  </a:lnTo>
                  <a:lnTo>
                    <a:pt x="278" y="158"/>
                  </a:lnTo>
                  <a:lnTo>
                    <a:pt x="278" y="158"/>
                  </a:lnTo>
                  <a:lnTo>
                    <a:pt x="280" y="156"/>
                  </a:lnTo>
                  <a:lnTo>
                    <a:pt x="280" y="156"/>
                  </a:lnTo>
                  <a:lnTo>
                    <a:pt x="282" y="154"/>
                  </a:lnTo>
                  <a:lnTo>
                    <a:pt x="280" y="154"/>
                  </a:lnTo>
                  <a:lnTo>
                    <a:pt x="280" y="152"/>
                  </a:lnTo>
                  <a:lnTo>
                    <a:pt x="278" y="154"/>
                  </a:lnTo>
                  <a:lnTo>
                    <a:pt x="275" y="154"/>
                  </a:lnTo>
                  <a:lnTo>
                    <a:pt x="275" y="152"/>
                  </a:lnTo>
                  <a:lnTo>
                    <a:pt x="278" y="150"/>
                  </a:lnTo>
                  <a:lnTo>
                    <a:pt x="278" y="150"/>
                  </a:lnTo>
                  <a:lnTo>
                    <a:pt x="275" y="148"/>
                  </a:lnTo>
                  <a:lnTo>
                    <a:pt x="275" y="148"/>
                  </a:lnTo>
                  <a:lnTo>
                    <a:pt x="275" y="148"/>
                  </a:lnTo>
                  <a:lnTo>
                    <a:pt x="275" y="148"/>
                  </a:lnTo>
                  <a:lnTo>
                    <a:pt x="273" y="148"/>
                  </a:lnTo>
                  <a:lnTo>
                    <a:pt x="273" y="148"/>
                  </a:lnTo>
                  <a:lnTo>
                    <a:pt x="273" y="150"/>
                  </a:lnTo>
                  <a:lnTo>
                    <a:pt x="273" y="150"/>
                  </a:lnTo>
                  <a:lnTo>
                    <a:pt x="273" y="150"/>
                  </a:lnTo>
                  <a:lnTo>
                    <a:pt x="271" y="150"/>
                  </a:lnTo>
                  <a:lnTo>
                    <a:pt x="271" y="148"/>
                  </a:lnTo>
                  <a:lnTo>
                    <a:pt x="271" y="148"/>
                  </a:lnTo>
                  <a:lnTo>
                    <a:pt x="271" y="146"/>
                  </a:lnTo>
                  <a:lnTo>
                    <a:pt x="269" y="146"/>
                  </a:lnTo>
                  <a:lnTo>
                    <a:pt x="269" y="146"/>
                  </a:lnTo>
                  <a:lnTo>
                    <a:pt x="269" y="146"/>
                  </a:lnTo>
                  <a:lnTo>
                    <a:pt x="269" y="146"/>
                  </a:lnTo>
                  <a:lnTo>
                    <a:pt x="267" y="146"/>
                  </a:lnTo>
                  <a:lnTo>
                    <a:pt x="267" y="146"/>
                  </a:lnTo>
                  <a:lnTo>
                    <a:pt x="267" y="146"/>
                  </a:lnTo>
                  <a:lnTo>
                    <a:pt x="267" y="146"/>
                  </a:lnTo>
                  <a:lnTo>
                    <a:pt x="265" y="144"/>
                  </a:lnTo>
                  <a:lnTo>
                    <a:pt x="265" y="144"/>
                  </a:lnTo>
                  <a:lnTo>
                    <a:pt x="265" y="144"/>
                  </a:lnTo>
                  <a:lnTo>
                    <a:pt x="265" y="144"/>
                  </a:lnTo>
                  <a:lnTo>
                    <a:pt x="263" y="146"/>
                  </a:lnTo>
                  <a:lnTo>
                    <a:pt x="263" y="146"/>
                  </a:lnTo>
                  <a:lnTo>
                    <a:pt x="263" y="144"/>
                  </a:lnTo>
                  <a:lnTo>
                    <a:pt x="261" y="142"/>
                  </a:lnTo>
                  <a:lnTo>
                    <a:pt x="259" y="138"/>
                  </a:lnTo>
                  <a:lnTo>
                    <a:pt x="255" y="131"/>
                  </a:lnTo>
                  <a:lnTo>
                    <a:pt x="255" y="129"/>
                  </a:lnTo>
                  <a:lnTo>
                    <a:pt x="255" y="129"/>
                  </a:lnTo>
                  <a:lnTo>
                    <a:pt x="252" y="129"/>
                  </a:lnTo>
                  <a:lnTo>
                    <a:pt x="252" y="131"/>
                  </a:lnTo>
                  <a:lnTo>
                    <a:pt x="252" y="131"/>
                  </a:lnTo>
                  <a:lnTo>
                    <a:pt x="250" y="131"/>
                  </a:lnTo>
                  <a:lnTo>
                    <a:pt x="250" y="133"/>
                  </a:lnTo>
                  <a:lnTo>
                    <a:pt x="250" y="138"/>
                  </a:lnTo>
                  <a:lnTo>
                    <a:pt x="250" y="138"/>
                  </a:lnTo>
                  <a:lnTo>
                    <a:pt x="250" y="140"/>
                  </a:lnTo>
                  <a:lnTo>
                    <a:pt x="248" y="138"/>
                  </a:lnTo>
                  <a:lnTo>
                    <a:pt x="248" y="140"/>
                  </a:lnTo>
                  <a:lnTo>
                    <a:pt x="246" y="140"/>
                  </a:lnTo>
                  <a:lnTo>
                    <a:pt x="246" y="142"/>
                  </a:lnTo>
                  <a:lnTo>
                    <a:pt x="246" y="144"/>
                  </a:lnTo>
                  <a:lnTo>
                    <a:pt x="246" y="144"/>
                  </a:lnTo>
                  <a:lnTo>
                    <a:pt x="244" y="144"/>
                  </a:lnTo>
                  <a:lnTo>
                    <a:pt x="244" y="144"/>
                  </a:lnTo>
                  <a:lnTo>
                    <a:pt x="242" y="142"/>
                  </a:lnTo>
                  <a:lnTo>
                    <a:pt x="240" y="142"/>
                  </a:lnTo>
                  <a:lnTo>
                    <a:pt x="240" y="144"/>
                  </a:lnTo>
                  <a:lnTo>
                    <a:pt x="238" y="144"/>
                  </a:lnTo>
                  <a:lnTo>
                    <a:pt x="236" y="142"/>
                  </a:lnTo>
                  <a:lnTo>
                    <a:pt x="234" y="140"/>
                  </a:lnTo>
                  <a:lnTo>
                    <a:pt x="232" y="138"/>
                  </a:lnTo>
                  <a:lnTo>
                    <a:pt x="232" y="135"/>
                  </a:lnTo>
                  <a:lnTo>
                    <a:pt x="229" y="129"/>
                  </a:lnTo>
                  <a:lnTo>
                    <a:pt x="225" y="112"/>
                  </a:lnTo>
                  <a:lnTo>
                    <a:pt x="213" y="90"/>
                  </a:lnTo>
                  <a:lnTo>
                    <a:pt x="211" y="85"/>
                  </a:lnTo>
                  <a:lnTo>
                    <a:pt x="209" y="83"/>
                  </a:lnTo>
                  <a:lnTo>
                    <a:pt x="211" y="83"/>
                  </a:lnTo>
                  <a:lnTo>
                    <a:pt x="211" y="81"/>
                  </a:lnTo>
                  <a:lnTo>
                    <a:pt x="211" y="81"/>
                  </a:lnTo>
                  <a:lnTo>
                    <a:pt x="211" y="81"/>
                  </a:lnTo>
                  <a:lnTo>
                    <a:pt x="213" y="81"/>
                  </a:lnTo>
                  <a:lnTo>
                    <a:pt x="213" y="81"/>
                  </a:lnTo>
                  <a:lnTo>
                    <a:pt x="215" y="81"/>
                  </a:lnTo>
                  <a:lnTo>
                    <a:pt x="215" y="81"/>
                  </a:lnTo>
                  <a:lnTo>
                    <a:pt x="215" y="79"/>
                  </a:lnTo>
                  <a:lnTo>
                    <a:pt x="211" y="73"/>
                  </a:lnTo>
                  <a:lnTo>
                    <a:pt x="206" y="67"/>
                  </a:lnTo>
                  <a:lnTo>
                    <a:pt x="204" y="64"/>
                  </a:lnTo>
                  <a:lnTo>
                    <a:pt x="204" y="64"/>
                  </a:lnTo>
                  <a:lnTo>
                    <a:pt x="198" y="60"/>
                  </a:lnTo>
                  <a:lnTo>
                    <a:pt x="192" y="58"/>
                  </a:lnTo>
                  <a:lnTo>
                    <a:pt x="188" y="56"/>
                  </a:lnTo>
                  <a:lnTo>
                    <a:pt x="188" y="54"/>
                  </a:lnTo>
                  <a:lnTo>
                    <a:pt x="186" y="56"/>
                  </a:lnTo>
                  <a:lnTo>
                    <a:pt x="184" y="54"/>
                  </a:lnTo>
                  <a:lnTo>
                    <a:pt x="177" y="54"/>
                  </a:lnTo>
                  <a:lnTo>
                    <a:pt x="177" y="52"/>
                  </a:lnTo>
                  <a:lnTo>
                    <a:pt x="175" y="52"/>
                  </a:lnTo>
                  <a:lnTo>
                    <a:pt x="175" y="52"/>
                  </a:lnTo>
                  <a:lnTo>
                    <a:pt x="175" y="50"/>
                  </a:lnTo>
                  <a:lnTo>
                    <a:pt x="181" y="44"/>
                  </a:lnTo>
                  <a:lnTo>
                    <a:pt x="181" y="41"/>
                  </a:lnTo>
                  <a:lnTo>
                    <a:pt x="184" y="41"/>
                  </a:lnTo>
                  <a:lnTo>
                    <a:pt x="184" y="39"/>
                  </a:lnTo>
                  <a:lnTo>
                    <a:pt x="184" y="37"/>
                  </a:lnTo>
                  <a:lnTo>
                    <a:pt x="184" y="37"/>
                  </a:lnTo>
                  <a:lnTo>
                    <a:pt x="181" y="37"/>
                  </a:lnTo>
                  <a:lnTo>
                    <a:pt x="181" y="37"/>
                  </a:lnTo>
                  <a:lnTo>
                    <a:pt x="181" y="39"/>
                  </a:lnTo>
                  <a:lnTo>
                    <a:pt x="179" y="39"/>
                  </a:lnTo>
                  <a:lnTo>
                    <a:pt x="179" y="39"/>
                  </a:lnTo>
                  <a:lnTo>
                    <a:pt x="179" y="37"/>
                  </a:lnTo>
                  <a:lnTo>
                    <a:pt x="177" y="37"/>
                  </a:lnTo>
                  <a:lnTo>
                    <a:pt x="177" y="35"/>
                  </a:lnTo>
                  <a:lnTo>
                    <a:pt x="177" y="33"/>
                  </a:lnTo>
                  <a:lnTo>
                    <a:pt x="179" y="31"/>
                  </a:lnTo>
                  <a:lnTo>
                    <a:pt x="179" y="31"/>
                  </a:lnTo>
                  <a:lnTo>
                    <a:pt x="179" y="31"/>
                  </a:lnTo>
                  <a:lnTo>
                    <a:pt x="186" y="29"/>
                  </a:lnTo>
                  <a:lnTo>
                    <a:pt x="188" y="29"/>
                  </a:lnTo>
                  <a:lnTo>
                    <a:pt x="190" y="27"/>
                  </a:lnTo>
                  <a:lnTo>
                    <a:pt x="192" y="25"/>
                  </a:lnTo>
                  <a:lnTo>
                    <a:pt x="196" y="21"/>
                  </a:lnTo>
                  <a:lnTo>
                    <a:pt x="202" y="14"/>
                  </a:lnTo>
                  <a:lnTo>
                    <a:pt x="209" y="12"/>
                  </a:lnTo>
                  <a:lnTo>
                    <a:pt x="209" y="12"/>
                  </a:lnTo>
                  <a:lnTo>
                    <a:pt x="209" y="10"/>
                  </a:lnTo>
                  <a:lnTo>
                    <a:pt x="209" y="10"/>
                  </a:lnTo>
                  <a:lnTo>
                    <a:pt x="204" y="2"/>
                  </a:lnTo>
                  <a:lnTo>
                    <a:pt x="204" y="2"/>
                  </a:lnTo>
                  <a:lnTo>
                    <a:pt x="202" y="0"/>
                  </a:lnTo>
                  <a:lnTo>
                    <a:pt x="202" y="0"/>
                  </a:lnTo>
                  <a:lnTo>
                    <a:pt x="200" y="2"/>
                  </a:lnTo>
                  <a:lnTo>
                    <a:pt x="200" y="2"/>
                  </a:lnTo>
                  <a:lnTo>
                    <a:pt x="198" y="2"/>
                  </a:lnTo>
                  <a:lnTo>
                    <a:pt x="196" y="4"/>
                  </a:lnTo>
                  <a:lnTo>
                    <a:pt x="192" y="6"/>
                  </a:lnTo>
                  <a:lnTo>
                    <a:pt x="192" y="6"/>
                  </a:lnTo>
                  <a:lnTo>
                    <a:pt x="190" y="10"/>
                  </a:lnTo>
                  <a:lnTo>
                    <a:pt x="190" y="10"/>
                  </a:lnTo>
                  <a:lnTo>
                    <a:pt x="190" y="10"/>
                  </a:lnTo>
                  <a:lnTo>
                    <a:pt x="188" y="12"/>
                  </a:lnTo>
                  <a:lnTo>
                    <a:pt x="188" y="12"/>
                  </a:lnTo>
                  <a:lnTo>
                    <a:pt x="186" y="14"/>
                  </a:lnTo>
                  <a:lnTo>
                    <a:pt x="177" y="14"/>
                  </a:lnTo>
                  <a:lnTo>
                    <a:pt x="175" y="16"/>
                  </a:lnTo>
                  <a:lnTo>
                    <a:pt x="171" y="21"/>
                  </a:lnTo>
                  <a:lnTo>
                    <a:pt x="167" y="25"/>
                  </a:lnTo>
                  <a:lnTo>
                    <a:pt x="165" y="25"/>
                  </a:lnTo>
                  <a:lnTo>
                    <a:pt x="165" y="25"/>
                  </a:lnTo>
                  <a:lnTo>
                    <a:pt x="163" y="23"/>
                  </a:lnTo>
                  <a:lnTo>
                    <a:pt x="163" y="23"/>
                  </a:lnTo>
                  <a:lnTo>
                    <a:pt x="161" y="23"/>
                  </a:lnTo>
                  <a:lnTo>
                    <a:pt x="161" y="21"/>
                  </a:lnTo>
                  <a:lnTo>
                    <a:pt x="161" y="19"/>
                  </a:lnTo>
                  <a:lnTo>
                    <a:pt x="161" y="19"/>
                  </a:lnTo>
                  <a:lnTo>
                    <a:pt x="161" y="19"/>
                  </a:lnTo>
                  <a:lnTo>
                    <a:pt x="158" y="19"/>
                  </a:lnTo>
                  <a:lnTo>
                    <a:pt x="158" y="21"/>
                  </a:lnTo>
                  <a:lnTo>
                    <a:pt x="156" y="21"/>
                  </a:lnTo>
                  <a:lnTo>
                    <a:pt x="150" y="21"/>
                  </a:lnTo>
                  <a:lnTo>
                    <a:pt x="146" y="23"/>
                  </a:lnTo>
                  <a:lnTo>
                    <a:pt x="150" y="25"/>
                  </a:lnTo>
                  <a:lnTo>
                    <a:pt x="152" y="27"/>
                  </a:lnTo>
                  <a:lnTo>
                    <a:pt x="152" y="31"/>
                  </a:lnTo>
                  <a:lnTo>
                    <a:pt x="152" y="33"/>
                  </a:lnTo>
                  <a:lnTo>
                    <a:pt x="148" y="37"/>
                  </a:lnTo>
                  <a:lnTo>
                    <a:pt x="148" y="37"/>
                  </a:lnTo>
                  <a:lnTo>
                    <a:pt x="146" y="41"/>
                  </a:lnTo>
                  <a:lnTo>
                    <a:pt x="146" y="44"/>
                  </a:lnTo>
                  <a:lnTo>
                    <a:pt x="144" y="44"/>
                  </a:lnTo>
                  <a:lnTo>
                    <a:pt x="142" y="44"/>
                  </a:lnTo>
                  <a:lnTo>
                    <a:pt x="140" y="44"/>
                  </a:lnTo>
                  <a:lnTo>
                    <a:pt x="135" y="46"/>
                  </a:lnTo>
                  <a:lnTo>
                    <a:pt x="133" y="48"/>
                  </a:lnTo>
                  <a:lnTo>
                    <a:pt x="133" y="52"/>
                  </a:lnTo>
                  <a:lnTo>
                    <a:pt x="133" y="52"/>
                  </a:lnTo>
                  <a:lnTo>
                    <a:pt x="131" y="50"/>
                  </a:lnTo>
                  <a:lnTo>
                    <a:pt x="129" y="50"/>
                  </a:lnTo>
                  <a:lnTo>
                    <a:pt x="129" y="52"/>
                  </a:lnTo>
                  <a:lnTo>
                    <a:pt x="127" y="52"/>
                  </a:lnTo>
                  <a:lnTo>
                    <a:pt x="127" y="52"/>
                  </a:lnTo>
                  <a:lnTo>
                    <a:pt x="121" y="50"/>
                  </a:lnTo>
                  <a:lnTo>
                    <a:pt x="119" y="50"/>
                  </a:lnTo>
                  <a:lnTo>
                    <a:pt x="119" y="54"/>
                  </a:lnTo>
                  <a:lnTo>
                    <a:pt x="119" y="54"/>
                  </a:lnTo>
                  <a:lnTo>
                    <a:pt x="117" y="54"/>
                  </a:lnTo>
                  <a:lnTo>
                    <a:pt x="115" y="54"/>
                  </a:lnTo>
                  <a:lnTo>
                    <a:pt x="115" y="56"/>
                  </a:lnTo>
                  <a:lnTo>
                    <a:pt x="115" y="56"/>
                  </a:lnTo>
                  <a:lnTo>
                    <a:pt x="112" y="56"/>
                  </a:lnTo>
                  <a:lnTo>
                    <a:pt x="112" y="58"/>
                  </a:lnTo>
                  <a:lnTo>
                    <a:pt x="110" y="58"/>
                  </a:lnTo>
                  <a:lnTo>
                    <a:pt x="106" y="58"/>
                  </a:lnTo>
                  <a:lnTo>
                    <a:pt x="104" y="58"/>
                  </a:lnTo>
                  <a:lnTo>
                    <a:pt x="104" y="60"/>
                  </a:lnTo>
                  <a:lnTo>
                    <a:pt x="100" y="58"/>
                  </a:lnTo>
                  <a:lnTo>
                    <a:pt x="98" y="60"/>
                  </a:lnTo>
                  <a:lnTo>
                    <a:pt x="96" y="64"/>
                  </a:lnTo>
                  <a:lnTo>
                    <a:pt x="94" y="69"/>
                  </a:lnTo>
                  <a:lnTo>
                    <a:pt x="92" y="69"/>
                  </a:lnTo>
                  <a:lnTo>
                    <a:pt x="85" y="67"/>
                  </a:lnTo>
                  <a:lnTo>
                    <a:pt x="83" y="73"/>
                  </a:lnTo>
                  <a:lnTo>
                    <a:pt x="81" y="75"/>
                  </a:lnTo>
                  <a:lnTo>
                    <a:pt x="79" y="75"/>
                  </a:lnTo>
                  <a:lnTo>
                    <a:pt x="73" y="81"/>
                  </a:lnTo>
                  <a:lnTo>
                    <a:pt x="71" y="81"/>
                  </a:lnTo>
                  <a:lnTo>
                    <a:pt x="71" y="83"/>
                  </a:lnTo>
                  <a:lnTo>
                    <a:pt x="69" y="87"/>
                  </a:lnTo>
                  <a:lnTo>
                    <a:pt x="69" y="87"/>
                  </a:lnTo>
                  <a:lnTo>
                    <a:pt x="69" y="90"/>
                  </a:lnTo>
                  <a:lnTo>
                    <a:pt x="69" y="90"/>
                  </a:lnTo>
                  <a:lnTo>
                    <a:pt x="69" y="90"/>
                  </a:lnTo>
                  <a:lnTo>
                    <a:pt x="69" y="92"/>
                  </a:lnTo>
                  <a:lnTo>
                    <a:pt x="67" y="92"/>
                  </a:lnTo>
                  <a:lnTo>
                    <a:pt x="67" y="94"/>
                  </a:lnTo>
                  <a:lnTo>
                    <a:pt x="67" y="94"/>
                  </a:lnTo>
                  <a:lnTo>
                    <a:pt x="67" y="94"/>
                  </a:lnTo>
                  <a:lnTo>
                    <a:pt x="67" y="94"/>
                  </a:lnTo>
                  <a:lnTo>
                    <a:pt x="64" y="96"/>
                  </a:lnTo>
                  <a:lnTo>
                    <a:pt x="64" y="96"/>
                  </a:lnTo>
                  <a:lnTo>
                    <a:pt x="67" y="98"/>
                  </a:lnTo>
                  <a:lnTo>
                    <a:pt x="71" y="108"/>
                  </a:lnTo>
                  <a:lnTo>
                    <a:pt x="75" y="119"/>
                  </a:lnTo>
                  <a:lnTo>
                    <a:pt x="77" y="123"/>
                  </a:lnTo>
                  <a:lnTo>
                    <a:pt x="77" y="125"/>
                  </a:lnTo>
                  <a:lnTo>
                    <a:pt x="77" y="127"/>
                  </a:lnTo>
                  <a:lnTo>
                    <a:pt x="75" y="129"/>
                  </a:lnTo>
                  <a:lnTo>
                    <a:pt x="75" y="131"/>
                  </a:lnTo>
                  <a:lnTo>
                    <a:pt x="73" y="133"/>
                  </a:lnTo>
                  <a:lnTo>
                    <a:pt x="69" y="144"/>
                  </a:lnTo>
                  <a:lnTo>
                    <a:pt x="69" y="148"/>
                  </a:lnTo>
                  <a:lnTo>
                    <a:pt x="69" y="152"/>
                  </a:lnTo>
                  <a:lnTo>
                    <a:pt x="67" y="156"/>
                  </a:lnTo>
                  <a:lnTo>
                    <a:pt x="67" y="158"/>
                  </a:lnTo>
                  <a:lnTo>
                    <a:pt x="67" y="163"/>
                  </a:lnTo>
                  <a:lnTo>
                    <a:pt x="67" y="163"/>
                  </a:lnTo>
                  <a:lnTo>
                    <a:pt x="69" y="165"/>
                  </a:lnTo>
                  <a:lnTo>
                    <a:pt x="69" y="167"/>
                  </a:lnTo>
                  <a:lnTo>
                    <a:pt x="71" y="167"/>
                  </a:lnTo>
                  <a:lnTo>
                    <a:pt x="75" y="167"/>
                  </a:lnTo>
                  <a:lnTo>
                    <a:pt x="77" y="167"/>
                  </a:lnTo>
                  <a:lnTo>
                    <a:pt x="79" y="167"/>
                  </a:lnTo>
                  <a:lnTo>
                    <a:pt x="81" y="169"/>
                  </a:lnTo>
                  <a:lnTo>
                    <a:pt x="81" y="171"/>
                  </a:lnTo>
                  <a:lnTo>
                    <a:pt x="75" y="173"/>
                  </a:lnTo>
                  <a:lnTo>
                    <a:pt x="73" y="175"/>
                  </a:lnTo>
                  <a:lnTo>
                    <a:pt x="73" y="177"/>
                  </a:lnTo>
                  <a:lnTo>
                    <a:pt x="73" y="179"/>
                  </a:lnTo>
                  <a:lnTo>
                    <a:pt x="71" y="181"/>
                  </a:lnTo>
                  <a:lnTo>
                    <a:pt x="69" y="183"/>
                  </a:lnTo>
                  <a:lnTo>
                    <a:pt x="69" y="186"/>
                  </a:lnTo>
                  <a:lnTo>
                    <a:pt x="67" y="186"/>
                  </a:lnTo>
                  <a:lnTo>
                    <a:pt x="64" y="186"/>
                  </a:lnTo>
                  <a:lnTo>
                    <a:pt x="62" y="186"/>
                  </a:lnTo>
                  <a:lnTo>
                    <a:pt x="60" y="186"/>
                  </a:lnTo>
                  <a:lnTo>
                    <a:pt x="58" y="188"/>
                  </a:lnTo>
                  <a:lnTo>
                    <a:pt x="56" y="190"/>
                  </a:lnTo>
                  <a:lnTo>
                    <a:pt x="56" y="192"/>
                  </a:lnTo>
                  <a:lnTo>
                    <a:pt x="56" y="192"/>
                  </a:lnTo>
                  <a:lnTo>
                    <a:pt x="54" y="192"/>
                  </a:lnTo>
                  <a:lnTo>
                    <a:pt x="52" y="192"/>
                  </a:lnTo>
                  <a:lnTo>
                    <a:pt x="50" y="192"/>
                  </a:lnTo>
                  <a:lnTo>
                    <a:pt x="48" y="192"/>
                  </a:lnTo>
                  <a:lnTo>
                    <a:pt x="48" y="192"/>
                  </a:lnTo>
                  <a:lnTo>
                    <a:pt x="46" y="194"/>
                  </a:lnTo>
                  <a:lnTo>
                    <a:pt x="46" y="196"/>
                  </a:lnTo>
                  <a:lnTo>
                    <a:pt x="46" y="198"/>
                  </a:lnTo>
                  <a:lnTo>
                    <a:pt x="46" y="200"/>
                  </a:lnTo>
                  <a:lnTo>
                    <a:pt x="44" y="200"/>
                  </a:lnTo>
                  <a:lnTo>
                    <a:pt x="41" y="202"/>
                  </a:lnTo>
                  <a:lnTo>
                    <a:pt x="41" y="202"/>
                  </a:lnTo>
                  <a:lnTo>
                    <a:pt x="41" y="204"/>
                  </a:lnTo>
                  <a:lnTo>
                    <a:pt x="41" y="204"/>
                  </a:lnTo>
                  <a:lnTo>
                    <a:pt x="41" y="206"/>
                  </a:lnTo>
                  <a:lnTo>
                    <a:pt x="39" y="206"/>
                  </a:lnTo>
                  <a:lnTo>
                    <a:pt x="39" y="209"/>
                  </a:lnTo>
                  <a:lnTo>
                    <a:pt x="37" y="211"/>
                  </a:lnTo>
                  <a:lnTo>
                    <a:pt x="35" y="213"/>
                  </a:lnTo>
                  <a:lnTo>
                    <a:pt x="35" y="213"/>
                  </a:lnTo>
                  <a:lnTo>
                    <a:pt x="33" y="215"/>
                  </a:lnTo>
                  <a:lnTo>
                    <a:pt x="33" y="217"/>
                  </a:lnTo>
                  <a:lnTo>
                    <a:pt x="31" y="217"/>
                  </a:lnTo>
                  <a:lnTo>
                    <a:pt x="31" y="219"/>
                  </a:lnTo>
                  <a:lnTo>
                    <a:pt x="31" y="221"/>
                  </a:lnTo>
                  <a:lnTo>
                    <a:pt x="29" y="221"/>
                  </a:lnTo>
                  <a:lnTo>
                    <a:pt x="27" y="221"/>
                  </a:lnTo>
                  <a:lnTo>
                    <a:pt x="25" y="223"/>
                  </a:lnTo>
                  <a:lnTo>
                    <a:pt x="23" y="223"/>
                  </a:lnTo>
                  <a:lnTo>
                    <a:pt x="23" y="225"/>
                  </a:lnTo>
                  <a:lnTo>
                    <a:pt x="21" y="227"/>
                  </a:lnTo>
                  <a:lnTo>
                    <a:pt x="21" y="229"/>
                  </a:lnTo>
                  <a:lnTo>
                    <a:pt x="21" y="232"/>
                  </a:lnTo>
                  <a:lnTo>
                    <a:pt x="21" y="236"/>
                  </a:lnTo>
                  <a:lnTo>
                    <a:pt x="21" y="238"/>
                  </a:lnTo>
                  <a:lnTo>
                    <a:pt x="16" y="238"/>
                  </a:lnTo>
                  <a:lnTo>
                    <a:pt x="14" y="240"/>
                  </a:lnTo>
                  <a:lnTo>
                    <a:pt x="14" y="240"/>
                  </a:lnTo>
                  <a:lnTo>
                    <a:pt x="8" y="248"/>
                  </a:lnTo>
                  <a:lnTo>
                    <a:pt x="8" y="248"/>
                  </a:lnTo>
                  <a:lnTo>
                    <a:pt x="6" y="248"/>
                  </a:lnTo>
                  <a:lnTo>
                    <a:pt x="6" y="248"/>
                  </a:lnTo>
                  <a:lnTo>
                    <a:pt x="6" y="248"/>
                  </a:lnTo>
                  <a:lnTo>
                    <a:pt x="6" y="250"/>
                  </a:lnTo>
                  <a:lnTo>
                    <a:pt x="6" y="250"/>
                  </a:lnTo>
                  <a:lnTo>
                    <a:pt x="4" y="250"/>
                  </a:lnTo>
                  <a:lnTo>
                    <a:pt x="2" y="252"/>
                  </a:lnTo>
                  <a:lnTo>
                    <a:pt x="0" y="254"/>
                  </a:lnTo>
                  <a:lnTo>
                    <a:pt x="0" y="257"/>
                  </a:lnTo>
                  <a:lnTo>
                    <a:pt x="0" y="257"/>
                  </a:lnTo>
                  <a:lnTo>
                    <a:pt x="4" y="259"/>
                  </a:lnTo>
                  <a:lnTo>
                    <a:pt x="6" y="263"/>
                  </a:lnTo>
                  <a:lnTo>
                    <a:pt x="8" y="267"/>
                  </a:lnTo>
                  <a:lnTo>
                    <a:pt x="10" y="271"/>
                  </a:lnTo>
                  <a:lnTo>
                    <a:pt x="10" y="273"/>
                  </a:lnTo>
                  <a:lnTo>
                    <a:pt x="12" y="275"/>
                  </a:lnTo>
                  <a:lnTo>
                    <a:pt x="12" y="277"/>
                  </a:lnTo>
                  <a:lnTo>
                    <a:pt x="12" y="280"/>
                  </a:lnTo>
                  <a:lnTo>
                    <a:pt x="12" y="282"/>
                  </a:lnTo>
                  <a:lnTo>
                    <a:pt x="12" y="282"/>
                  </a:lnTo>
                  <a:lnTo>
                    <a:pt x="4" y="294"/>
                  </a:lnTo>
                  <a:lnTo>
                    <a:pt x="4" y="296"/>
                  </a:lnTo>
                  <a:lnTo>
                    <a:pt x="4" y="298"/>
                  </a:lnTo>
                  <a:lnTo>
                    <a:pt x="4" y="298"/>
                  </a:lnTo>
                  <a:lnTo>
                    <a:pt x="4" y="300"/>
                  </a:lnTo>
                  <a:lnTo>
                    <a:pt x="6" y="300"/>
                  </a:lnTo>
                  <a:lnTo>
                    <a:pt x="44" y="303"/>
                  </a:lnTo>
                  <a:lnTo>
                    <a:pt x="54" y="303"/>
                  </a:lnTo>
                  <a:lnTo>
                    <a:pt x="67" y="305"/>
                  </a:lnTo>
                  <a:lnTo>
                    <a:pt x="73" y="305"/>
                  </a:lnTo>
                  <a:lnTo>
                    <a:pt x="79" y="307"/>
                  </a:lnTo>
                  <a:lnTo>
                    <a:pt x="81" y="307"/>
                  </a:lnTo>
                  <a:lnTo>
                    <a:pt x="81" y="307"/>
                  </a:lnTo>
                  <a:lnTo>
                    <a:pt x="81" y="307"/>
                  </a:lnTo>
                  <a:lnTo>
                    <a:pt x="83" y="305"/>
                  </a:lnTo>
                  <a:lnTo>
                    <a:pt x="83" y="305"/>
                  </a:lnTo>
                  <a:lnTo>
                    <a:pt x="83" y="305"/>
                  </a:lnTo>
                  <a:lnTo>
                    <a:pt x="87" y="300"/>
                  </a:lnTo>
                  <a:lnTo>
                    <a:pt x="87" y="300"/>
                  </a:lnTo>
                  <a:lnTo>
                    <a:pt x="90" y="300"/>
                  </a:lnTo>
                  <a:lnTo>
                    <a:pt x="90" y="300"/>
                  </a:lnTo>
                  <a:lnTo>
                    <a:pt x="94" y="300"/>
                  </a:lnTo>
                  <a:lnTo>
                    <a:pt x="96" y="298"/>
                  </a:lnTo>
                  <a:lnTo>
                    <a:pt x="98" y="298"/>
                  </a:lnTo>
                  <a:lnTo>
                    <a:pt x="98" y="298"/>
                  </a:lnTo>
                  <a:lnTo>
                    <a:pt x="98" y="300"/>
                  </a:lnTo>
                  <a:lnTo>
                    <a:pt x="100" y="300"/>
                  </a:lnTo>
                  <a:lnTo>
                    <a:pt x="100" y="300"/>
                  </a:lnTo>
                  <a:lnTo>
                    <a:pt x="100" y="303"/>
                  </a:lnTo>
                  <a:lnTo>
                    <a:pt x="102" y="303"/>
                  </a:lnTo>
                  <a:lnTo>
                    <a:pt x="106" y="303"/>
                  </a:lnTo>
                  <a:lnTo>
                    <a:pt x="108" y="303"/>
                  </a:lnTo>
                  <a:lnTo>
                    <a:pt x="108" y="305"/>
                  </a:lnTo>
                  <a:lnTo>
                    <a:pt x="108" y="305"/>
                  </a:lnTo>
                  <a:lnTo>
                    <a:pt x="108" y="305"/>
                  </a:lnTo>
                  <a:lnTo>
                    <a:pt x="110" y="305"/>
                  </a:lnTo>
                  <a:lnTo>
                    <a:pt x="110" y="307"/>
                  </a:lnTo>
                  <a:lnTo>
                    <a:pt x="110" y="307"/>
                  </a:lnTo>
                  <a:lnTo>
                    <a:pt x="110" y="309"/>
                  </a:lnTo>
                  <a:lnTo>
                    <a:pt x="110" y="309"/>
                  </a:lnTo>
                  <a:lnTo>
                    <a:pt x="112" y="311"/>
                  </a:lnTo>
                  <a:lnTo>
                    <a:pt x="115" y="311"/>
                  </a:lnTo>
                  <a:lnTo>
                    <a:pt x="115" y="311"/>
                  </a:lnTo>
                  <a:lnTo>
                    <a:pt x="115" y="311"/>
                  </a:lnTo>
                  <a:lnTo>
                    <a:pt x="117" y="313"/>
                  </a:lnTo>
                  <a:lnTo>
                    <a:pt x="117" y="313"/>
                  </a:lnTo>
                  <a:lnTo>
                    <a:pt x="119" y="313"/>
                  </a:lnTo>
                  <a:lnTo>
                    <a:pt x="121" y="311"/>
                  </a:lnTo>
                  <a:lnTo>
                    <a:pt x="123" y="311"/>
                  </a:lnTo>
                  <a:lnTo>
                    <a:pt x="123" y="311"/>
                  </a:lnTo>
                  <a:lnTo>
                    <a:pt x="123" y="311"/>
                  </a:lnTo>
                  <a:lnTo>
                    <a:pt x="125" y="309"/>
                  </a:lnTo>
                  <a:lnTo>
                    <a:pt x="125" y="309"/>
                  </a:lnTo>
                  <a:lnTo>
                    <a:pt x="125" y="309"/>
                  </a:lnTo>
                  <a:lnTo>
                    <a:pt x="125" y="307"/>
                  </a:lnTo>
                  <a:lnTo>
                    <a:pt x="125" y="307"/>
                  </a:lnTo>
                  <a:lnTo>
                    <a:pt x="125" y="307"/>
                  </a:lnTo>
                  <a:lnTo>
                    <a:pt x="125" y="307"/>
                  </a:lnTo>
                  <a:lnTo>
                    <a:pt x="127" y="307"/>
                  </a:lnTo>
                  <a:lnTo>
                    <a:pt x="127" y="307"/>
                  </a:lnTo>
                  <a:lnTo>
                    <a:pt x="127" y="309"/>
                  </a:lnTo>
                  <a:lnTo>
                    <a:pt x="127" y="309"/>
                  </a:lnTo>
                  <a:lnTo>
                    <a:pt x="127" y="311"/>
                  </a:lnTo>
                  <a:lnTo>
                    <a:pt x="127" y="311"/>
                  </a:lnTo>
                  <a:lnTo>
                    <a:pt x="127" y="311"/>
                  </a:lnTo>
                  <a:lnTo>
                    <a:pt x="127" y="313"/>
                  </a:lnTo>
                  <a:lnTo>
                    <a:pt x="125" y="313"/>
                  </a:lnTo>
                  <a:lnTo>
                    <a:pt x="125" y="313"/>
                  </a:lnTo>
                  <a:lnTo>
                    <a:pt x="125" y="313"/>
                  </a:lnTo>
                  <a:lnTo>
                    <a:pt x="125" y="313"/>
                  </a:lnTo>
                  <a:lnTo>
                    <a:pt x="127" y="313"/>
                  </a:lnTo>
                  <a:lnTo>
                    <a:pt x="127" y="315"/>
                  </a:lnTo>
                  <a:lnTo>
                    <a:pt x="127" y="315"/>
                  </a:lnTo>
                  <a:lnTo>
                    <a:pt x="127" y="317"/>
                  </a:lnTo>
                  <a:lnTo>
                    <a:pt x="127" y="317"/>
                  </a:lnTo>
                  <a:lnTo>
                    <a:pt x="127" y="319"/>
                  </a:lnTo>
                  <a:lnTo>
                    <a:pt x="129" y="319"/>
                  </a:lnTo>
                  <a:lnTo>
                    <a:pt x="129" y="319"/>
                  </a:lnTo>
                  <a:lnTo>
                    <a:pt x="131" y="321"/>
                  </a:lnTo>
                  <a:lnTo>
                    <a:pt x="131" y="321"/>
                  </a:lnTo>
                  <a:lnTo>
                    <a:pt x="131" y="321"/>
                  </a:lnTo>
                  <a:lnTo>
                    <a:pt x="131" y="321"/>
                  </a:lnTo>
                  <a:lnTo>
                    <a:pt x="131" y="321"/>
                  </a:lnTo>
                  <a:lnTo>
                    <a:pt x="131" y="319"/>
                  </a:lnTo>
                  <a:lnTo>
                    <a:pt x="131" y="319"/>
                  </a:lnTo>
                  <a:lnTo>
                    <a:pt x="133" y="317"/>
                  </a:lnTo>
                  <a:lnTo>
                    <a:pt x="133" y="317"/>
                  </a:lnTo>
                  <a:lnTo>
                    <a:pt x="135" y="317"/>
                  </a:lnTo>
                  <a:lnTo>
                    <a:pt x="135" y="317"/>
                  </a:lnTo>
                  <a:lnTo>
                    <a:pt x="135" y="317"/>
                  </a:lnTo>
                  <a:lnTo>
                    <a:pt x="135" y="317"/>
                  </a:lnTo>
                  <a:lnTo>
                    <a:pt x="135" y="319"/>
                  </a:lnTo>
                  <a:lnTo>
                    <a:pt x="138" y="319"/>
                  </a:lnTo>
                  <a:lnTo>
                    <a:pt x="138" y="321"/>
                  </a:lnTo>
                  <a:lnTo>
                    <a:pt x="138" y="323"/>
                  </a:lnTo>
                  <a:lnTo>
                    <a:pt x="140" y="325"/>
                  </a:lnTo>
                  <a:lnTo>
                    <a:pt x="140" y="325"/>
                  </a:lnTo>
                  <a:lnTo>
                    <a:pt x="140" y="325"/>
                  </a:lnTo>
                  <a:lnTo>
                    <a:pt x="140" y="328"/>
                  </a:lnTo>
                  <a:lnTo>
                    <a:pt x="140" y="328"/>
                  </a:lnTo>
                  <a:lnTo>
                    <a:pt x="140" y="328"/>
                  </a:lnTo>
                  <a:lnTo>
                    <a:pt x="140" y="328"/>
                  </a:lnTo>
                  <a:lnTo>
                    <a:pt x="140" y="328"/>
                  </a:lnTo>
                  <a:lnTo>
                    <a:pt x="138" y="328"/>
                  </a:lnTo>
                  <a:lnTo>
                    <a:pt x="138" y="328"/>
                  </a:lnTo>
                  <a:lnTo>
                    <a:pt x="138" y="328"/>
                  </a:lnTo>
                  <a:lnTo>
                    <a:pt x="138" y="328"/>
                  </a:lnTo>
                  <a:lnTo>
                    <a:pt x="138" y="328"/>
                  </a:lnTo>
                  <a:lnTo>
                    <a:pt x="138" y="328"/>
                  </a:lnTo>
                  <a:lnTo>
                    <a:pt x="138" y="328"/>
                  </a:lnTo>
                  <a:lnTo>
                    <a:pt x="138" y="330"/>
                  </a:lnTo>
                  <a:lnTo>
                    <a:pt x="138" y="332"/>
                  </a:lnTo>
                  <a:lnTo>
                    <a:pt x="138" y="332"/>
                  </a:lnTo>
                  <a:lnTo>
                    <a:pt x="138" y="332"/>
                  </a:lnTo>
                  <a:lnTo>
                    <a:pt x="135" y="332"/>
                  </a:lnTo>
                  <a:lnTo>
                    <a:pt x="135" y="334"/>
                  </a:lnTo>
                  <a:lnTo>
                    <a:pt x="135" y="334"/>
                  </a:lnTo>
                  <a:lnTo>
                    <a:pt x="133" y="334"/>
                  </a:lnTo>
                  <a:lnTo>
                    <a:pt x="133" y="334"/>
                  </a:lnTo>
                  <a:lnTo>
                    <a:pt x="133" y="334"/>
                  </a:lnTo>
                  <a:lnTo>
                    <a:pt x="133" y="336"/>
                  </a:lnTo>
                  <a:lnTo>
                    <a:pt x="135" y="336"/>
                  </a:lnTo>
                  <a:lnTo>
                    <a:pt x="135" y="338"/>
                  </a:lnTo>
                  <a:lnTo>
                    <a:pt x="135" y="338"/>
                  </a:lnTo>
                  <a:lnTo>
                    <a:pt x="135" y="338"/>
                  </a:lnTo>
                  <a:lnTo>
                    <a:pt x="135" y="338"/>
                  </a:lnTo>
                  <a:lnTo>
                    <a:pt x="135" y="338"/>
                  </a:lnTo>
                  <a:lnTo>
                    <a:pt x="135" y="340"/>
                  </a:lnTo>
                  <a:lnTo>
                    <a:pt x="138" y="340"/>
                  </a:lnTo>
                  <a:lnTo>
                    <a:pt x="138" y="342"/>
                  </a:lnTo>
                  <a:lnTo>
                    <a:pt x="138" y="342"/>
                  </a:lnTo>
                  <a:lnTo>
                    <a:pt x="138" y="342"/>
                  </a:lnTo>
                  <a:lnTo>
                    <a:pt x="138" y="344"/>
                  </a:lnTo>
                  <a:lnTo>
                    <a:pt x="140" y="344"/>
                  </a:lnTo>
                  <a:lnTo>
                    <a:pt x="140" y="344"/>
                  </a:lnTo>
                  <a:lnTo>
                    <a:pt x="140" y="346"/>
                  </a:lnTo>
                  <a:lnTo>
                    <a:pt x="140" y="348"/>
                  </a:lnTo>
                  <a:lnTo>
                    <a:pt x="142" y="348"/>
                  </a:lnTo>
                  <a:lnTo>
                    <a:pt x="144" y="348"/>
                  </a:lnTo>
                  <a:lnTo>
                    <a:pt x="146" y="346"/>
                  </a:lnTo>
                  <a:lnTo>
                    <a:pt x="146" y="346"/>
                  </a:lnTo>
                  <a:lnTo>
                    <a:pt x="148" y="346"/>
                  </a:lnTo>
                  <a:lnTo>
                    <a:pt x="146" y="344"/>
                  </a:lnTo>
                  <a:lnTo>
                    <a:pt x="146" y="344"/>
                  </a:lnTo>
                  <a:lnTo>
                    <a:pt x="146" y="342"/>
                  </a:lnTo>
                  <a:lnTo>
                    <a:pt x="146" y="342"/>
                  </a:lnTo>
                  <a:lnTo>
                    <a:pt x="146" y="340"/>
                  </a:lnTo>
                  <a:lnTo>
                    <a:pt x="148" y="338"/>
                  </a:lnTo>
                  <a:lnTo>
                    <a:pt x="148" y="336"/>
                  </a:lnTo>
                  <a:lnTo>
                    <a:pt x="150" y="336"/>
                  </a:lnTo>
                  <a:lnTo>
                    <a:pt x="150" y="338"/>
                  </a:lnTo>
                  <a:lnTo>
                    <a:pt x="150" y="336"/>
                  </a:lnTo>
                  <a:lnTo>
                    <a:pt x="152" y="336"/>
                  </a:lnTo>
                  <a:lnTo>
                    <a:pt x="152" y="336"/>
                  </a:lnTo>
                  <a:lnTo>
                    <a:pt x="152" y="334"/>
                  </a:lnTo>
                  <a:lnTo>
                    <a:pt x="152" y="334"/>
                  </a:lnTo>
                  <a:lnTo>
                    <a:pt x="154" y="332"/>
                  </a:lnTo>
                  <a:lnTo>
                    <a:pt x="154" y="330"/>
                  </a:lnTo>
                  <a:lnTo>
                    <a:pt x="158" y="325"/>
                  </a:lnTo>
                  <a:lnTo>
                    <a:pt x="161" y="323"/>
                  </a:lnTo>
                  <a:lnTo>
                    <a:pt x="161" y="319"/>
                  </a:lnTo>
                  <a:lnTo>
                    <a:pt x="163" y="319"/>
                  </a:lnTo>
                  <a:lnTo>
                    <a:pt x="163" y="319"/>
                  </a:lnTo>
                  <a:lnTo>
                    <a:pt x="165" y="321"/>
                  </a:lnTo>
                  <a:lnTo>
                    <a:pt x="169" y="321"/>
                  </a:lnTo>
                  <a:lnTo>
                    <a:pt x="171" y="323"/>
                  </a:lnTo>
                  <a:lnTo>
                    <a:pt x="171" y="321"/>
                  </a:lnTo>
                  <a:lnTo>
                    <a:pt x="171" y="323"/>
                  </a:lnTo>
                  <a:lnTo>
                    <a:pt x="175" y="323"/>
                  </a:lnTo>
                  <a:lnTo>
                    <a:pt x="177" y="325"/>
                  </a:lnTo>
                  <a:lnTo>
                    <a:pt x="179" y="325"/>
                  </a:lnTo>
                  <a:lnTo>
                    <a:pt x="181" y="323"/>
                  </a:lnTo>
                  <a:lnTo>
                    <a:pt x="184" y="323"/>
                  </a:lnTo>
                  <a:lnTo>
                    <a:pt x="188" y="325"/>
                  </a:lnTo>
                  <a:lnTo>
                    <a:pt x="188" y="323"/>
                  </a:lnTo>
                  <a:lnTo>
                    <a:pt x="190" y="323"/>
                  </a:lnTo>
                  <a:lnTo>
                    <a:pt x="190" y="323"/>
                  </a:lnTo>
                  <a:lnTo>
                    <a:pt x="190" y="321"/>
                  </a:lnTo>
                  <a:lnTo>
                    <a:pt x="190" y="321"/>
                  </a:lnTo>
                  <a:lnTo>
                    <a:pt x="190" y="319"/>
                  </a:lnTo>
                  <a:lnTo>
                    <a:pt x="194" y="317"/>
                  </a:lnTo>
                  <a:lnTo>
                    <a:pt x="196" y="317"/>
                  </a:lnTo>
                  <a:lnTo>
                    <a:pt x="196" y="317"/>
                  </a:lnTo>
                  <a:lnTo>
                    <a:pt x="198" y="317"/>
                  </a:lnTo>
                  <a:lnTo>
                    <a:pt x="200" y="317"/>
                  </a:lnTo>
                  <a:lnTo>
                    <a:pt x="200" y="319"/>
                  </a:lnTo>
                  <a:lnTo>
                    <a:pt x="202" y="321"/>
                  </a:lnTo>
                  <a:lnTo>
                    <a:pt x="202" y="321"/>
                  </a:lnTo>
                  <a:lnTo>
                    <a:pt x="204" y="325"/>
                  </a:lnTo>
                  <a:lnTo>
                    <a:pt x="204" y="325"/>
                  </a:lnTo>
                  <a:lnTo>
                    <a:pt x="206" y="328"/>
                  </a:lnTo>
                  <a:lnTo>
                    <a:pt x="209" y="328"/>
                  </a:lnTo>
                  <a:lnTo>
                    <a:pt x="211" y="328"/>
                  </a:lnTo>
                  <a:lnTo>
                    <a:pt x="213" y="328"/>
                  </a:lnTo>
                  <a:lnTo>
                    <a:pt x="215" y="328"/>
                  </a:lnTo>
                  <a:lnTo>
                    <a:pt x="217" y="325"/>
                  </a:lnTo>
                  <a:lnTo>
                    <a:pt x="217" y="325"/>
                  </a:lnTo>
                  <a:lnTo>
                    <a:pt x="221" y="325"/>
                  </a:lnTo>
                  <a:lnTo>
                    <a:pt x="221" y="325"/>
                  </a:lnTo>
                  <a:lnTo>
                    <a:pt x="223" y="325"/>
                  </a:lnTo>
                  <a:lnTo>
                    <a:pt x="225" y="321"/>
                  </a:lnTo>
                  <a:lnTo>
                    <a:pt x="229" y="319"/>
                  </a:lnTo>
                  <a:lnTo>
                    <a:pt x="232" y="317"/>
                  </a:lnTo>
                  <a:lnTo>
                    <a:pt x="234" y="317"/>
                  </a:lnTo>
                  <a:lnTo>
                    <a:pt x="236" y="315"/>
                  </a:lnTo>
                  <a:lnTo>
                    <a:pt x="240" y="315"/>
                  </a:lnTo>
                  <a:lnTo>
                    <a:pt x="240" y="313"/>
                  </a:lnTo>
                  <a:lnTo>
                    <a:pt x="240" y="311"/>
                  </a:lnTo>
                  <a:lnTo>
                    <a:pt x="240" y="311"/>
                  </a:lnTo>
                  <a:lnTo>
                    <a:pt x="238" y="309"/>
                  </a:lnTo>
                  <a:lnTo>
                    <a:pt x="238" y="309"/>
                  </a:lnTo>
                  <a:lnTo>
                    <a:pt x="236" y="309"/>
                  </a:lnTo>
                  <a:lnTo>
                    <a:pt x="236" y="307"/>
                  </a:lnTo>
                  <a:lnTo>
                    <a:pt x="236" y="307"/>
                  </a:lnTo>
                  <a:lnTo>
                    <a:pt x="236" y="305"/>
                  </a:lnTo>
                  <a:lnTo>
                    <a:pt x="236" y="305"/>
                  </a:lnTo>
                  <a:lnTo>
                    <a:pt x="236" y="303"/>
                  </a:lnTo>
                  <a:lnTo>
                    <a:pt x="236" y="300"/>
                  </a:lnTo>
                  <a:lnTo>
                    <a:pt x="238" y="294"/>
                  </a:lnTo>
                  <a:lnTo>
                    <a:pt x="238" y="294"/>
                  </a:lnTo>
                  <a:lnTo>
                    <a:pt x="240" y="292"/>
                  </a:lnTo>
                  <a:lnTo>
                    <a:pt x="240" y="292"/>
                  </a:lnTo>
                  <a:lnTo>
                    <a:pt x="240" y="292"/>
                  </a:lnTo>
                  <a:lnTo>
                    <a:pt x="240" y="292"/>
                  </a:lnTo>
                  <a:lnTo>
                    <a:pt x="240" y="290"/>
                  </a:lnTo>
                  <a:lnTo>
                    <a:pt x="240" y="290"/>
                  </a:lnTo>
                  <a:lnTo>
                    <a:pt x="240" y="290"/>
                  </a:lnTo>
                  <a:lnTo>
                    <a:pt x="240" y="288"/>
                  </a:lnTo>
                  <a:lnTo>
                    <a:pt x="240" y="288"/>
                  </a:lnTo>
                  <a:lnTo>
                    <a:pt x="240" y="288"/>
                  </a:lnTo>
                  <a:lnTo>
                    <a:pt x="242" y="288"/>
                  </a:lnTo>
                  <a:lnTo>
                    <a:pt x="244" y="288"/>
                  </a:lnTo>
                  <a:lnTo>
                    <a:pt x="242" y="286"/>
                  </a:lnTo>
                  <a:lnTo>
                    <a:pt x="242" y="286"/>
                  </a:lnTo>
                  <a:lnTo>
                    <a:pt x="240" y="286"/>
                  </a:lnTo>
                  <a:lnTo>
                    <a:pt x="240" y="286"/>
                  </a:lnTo>
                  <a:lnTo>
                    <a:pt x="238" y="284"/>
                  </a:lnTo>
                  <a:lnTo>
                    <a:pt x="238" y="284"/>
                  </a:lnTo>
                  <a:lnTo>
                    <a:pt x="238" y="284"/>
                  </a:lnTo>
                  <a:lnTo>
                    <a:pt x="238" y="282"/>
                  </a:lnTo>
                  <a:lnTo>
                    <a:pt x="240" y="282"/>
                  </a:lnTo>
                  <a:lnTo>
                    <a:pt x="240" y="282"/>
                  </a:lnTo>
                  <a:lnTo>
                    <a:pt x="240" y="282"/>
                  </a:lnTo>
                  <a:lnTo>
                    <a:pt x="244" y="284"/>
                  </a:lnTo>
                  <a:lnTo>
                    <a:pt x="244" y="284"/>
                  </a:lnTo>
                  <a:lnTo>
                    <a:pt x="246" y="284"/>
                  </a:lnTo>
                  <a:lnTo>
                    <a:pt x="246" y="284"/>
                  </a:lnTo>
                  <a:lnTo>
                    <a:pt x="248" y="286"/>
                  </a:lnTo>
                  <a:lnTo>
                    <a:pt x="248" y="286"/>
                  </a:lnTo>
                  <a:lnTo>
                    <a:pt x="250" y="286"/>
                  </a:lnTo>
                  <a:lnTo>
                    <a:pt x="250" y="284"/>
                  </a:lnTo>
                  <a:lnTo>
                    <a:pt x="250" y="284"/>
                  </a:lnTo>
                  <a:lnTo>
                    <a:pt x="250" y="284"/>
                  </a:lnTo>
                  <a:lnTo>
                    <a:pt x="250" y="282"/>
                  </a:lnTo>
                  <a:lnTo>
                    <a:pt x="250" y="282"/>
                  </a:lnTo>
                  <a:lnTo>
                    <a:pt x="250" y="282"/>
                  </a:lnTo>
                  <a:lnTo>
                    <a:pt x="252" y="282"/>
                  </a:lnTo>
                  <a:lnTo>
                    <a:pt x="252" y="282"/>
                  </a:lnTo>
                  <a:lnTo>
                    <a:pt x="255" y="284"/>
                  </a:lnTo>
                  <a:lnTo>
                    <a:pt x="255" y="284"/>
                  </a:lnTo>
                  <a:lnTo>
                    <a:pt x="255" y="284"/>
                  </a:lnTo>
                  <a:lnTo>
                    <a:pt x="255" y="284"/>
                  </a:lnTo>
                  <a:lnTo>
                    <a:pt x="257" y="284"/>
                  </a:lnTo>
                  <a:lnTo>
                    <a:pt x="257" y="284"/>
                  </a:lnTo>
                  <a:lnTo>
                    <a:pt x="257" y="282"/>
                  </a:lnTo>
                  <a:lnTo>
                    <a:pt x="257" y="280"/>
                  </a:lnTo>
                  <a:lnTo>
                    <a:pt x="257" y="280"/>
                  </a:lnTo>
                  <a:lnTo>
                    <a:pt x="257" y="280"/>
                  </a:lnTo>
                  <a:lnTo>
                    <a:pt x="257" y="277"/>
                  </a:lnTo>
                  <a:lnTo>
                    <a:pt x="257" y="277"/>
                  </a:lnTo>
                  <a:lnTo>
                    <a:pt x="257" y="277"/>
                  </a:lnTo>
                  <a:lnTo>
                    <a:pt x="257" y="275"/>
                  </a:lnTo>
                  <a:lnTo>
                    <a:pt x="259" y="275"/>
                  </a:lnTo>
                  <a:lnTo>
                    <a:pt x="259" y="275"/>
                  </a:lnTo>
                  <a:lnTo>
                    <a:pt x="259" y="275"/>
                  </a:lnTo>
                  <a:lnTo>
                    <a:pt x="261" y="277"/>
                  </a:lnTo>
                  <a:lnTo>
                    <a:pt x="261" y="282"/>
                  </a:lnTo>
                  <a:lnTo>
                    <a:pt x="261" y="284"/>
                  </a:lnTo>
                  <a:lnTo>
                    <a:pt x="263" y="286"/>
                  </a:lnTo>
                  <a:lnTo>
                    <a:pt x="263" y="286"/>
                  </a:lnTo>
                  <a:lnTo>
                    <a:pt x="265" y="286"/>
                  </a:lnTo>
                  <a:lnTo>
                    <a:pt x="267" y="288"/>
                  </a:lnTo>
                  <a:lnTo>
                    <a:pt x="267" y="288"/>
                  </a:lnTo>
                  <a:lnTo>
                    <a:pt x="271" y="288"/>
                  </a:lnTo>
                  <a:lnTo>
                    <a:pt x="278" y="284"/>
                  </a:lnTo>
                  <a:lnTo>
                    <a:pt x="282" y="282"/>
                  </a:lnTo>
                  <a:lnTo>
                    <a:pt x="282" y="280"/>
                  </a:lnTo>
                  <a:lnTo>
                    <a:pt x="282" y="280"/>
                  </a:lnTo>
                  <a:lnTo>
                    <a:pt x="282" y="277"/>
                  </a:lnTo>
                  <a:lnTo>
                    <a:pt x="282" y="275"/>
                  </a:lnTo>
                  <a:lnTo>
                    <a:pt x="282" y="275"/>
                  </a:lnTo>
                  <a:lnTo>
                    <a:pt x="282" y="275"/>
                  </a:lnTo>
                  <a:lnTo>
                    <a:pt x="282" y="273"/>
                  </a:lnTo>
                  <a:lnTo>
                    <a:pt x="282" y="273"/>
                  </a:lnTo>
                  <a:lnTo>
                    <a:pt x="282" y="273"/>
                  </a:lnTo>
                  <a:lnTo>
                    <a:pt x="282" y="273"/>
                  </a:lnTo>
                  <a:lnTo>
                    <a:pt x="280" y="273"/>
                  </a:lnTo>
                  <a:lnTo>
                    <a:pt x="280" y="271"/>
                  </a:lnTo>
                  <a:lnTo>
                    <a:pt x="280" y="271"/>
                  </a:lnTo>
                  <a:lnTo>
                    <a:pt x="278" y="271"/>
                  </a:lnTo>
                  <a:lnTo>
                    <a:pt x="278" y="271"/>
                  </a:lnTo>
                  <a:lnTo>
                    <a:pt x="278" y="269"/>
                  </a:lnTo>
                  <a:lnTo>
                    <a:pt x="278" y="269"/>
                  </a:lnTo>
                  <a:lnTo>
                    <a:pt x="278" y="269"/>
                  </a:lnTo>
                  <a:lnTo>
                    <a:pt x="278" y="269"/>
                  </a:lnTo>
                  <a:lnTo>
                    <a:pt x="278" y="269"/>
                  </a:lnTo>
                  <a:lnTo>
                    <a:pt x="275" y="269"/>
                  </a:lnTo>
                  <a:lnTo>
                    <a:pt x="275" y="269"/>
                  </a:lnTo>
                  <a:lnTo>
                    <a:pt x="273" y="271"/>
                  </a:lnTo>
                  <a:lnTo>
                    <a:pt x="273" y="271"/>
                  </a:lnTo>
                  <a:lnTo>
                    <a:pt x="273" y="271"/>
                  </a:lnTo>
                  <a:lnTo>
                    <a:pt x="273" y="271"/>
                  </a:lnTo>
                  <a:lnTo>
                    <a:pt x="271" y="271"/>
                  </a:lnTo>
                  <a:lnTo>
                    <a:pt x="271" y="271"/>
                  </a:lnTo>
                  <a:lnTo>
                    <a:pt x="271" y="269"/>
                  </a:lnTo>
                  <a:lnTo>
                    <a:pt x="271" y="269"/>
                  </a:lnTo>
                  <a:lnTo>
                    <a:pt x="273" y="267"/>
                  </a:lnTo>
                  <a:lnTo>
                    <a:pt x="275" y="267"/>
                  </a:lnTo>
                  <a:lnTo>
                    <a:pt x="280" y="265"/>
                  </a:lnTo>
                  <a:lnTo>
                    <a:pt x="280" y="265"/>
                  </a:lnTo>
                  <a:lnTo>
                    <a:pt x="282" y="263"/>
                  </a:lnTo>
                  <a:lnTo>
                    <a:pt x="284" y="263"/>
                  </a:lnTo>
                  <a:lnTo>
                    <a:pt x="290" y="259"/>
                  </a:lnTo>
                  <a:lnTo>
                    <a:pt x="292" y="257"/>
                  </a:lnTo>
                  <a:lnTo>
                    <a:pt x="292" y="257"/>
                  </a:lnTo>
                  <a:lnTo>
                    <a:pt x="292" y="254"/>
                  </a:lnTo>
                  <a:lnTo>
                    <a:pt x="292" y="254"/>
                  </a:lnTo>
                  <a:lnTo>
                    <a:pt x="292" y="254"/>
                  </a:lnTo>
                  <a:lnTo>
                    <a:pt x="290" y="254"/>
                  </a:lnTo>
                  <a:lnTo>
                    <a:pt x="290" y="254"/>
                  </a:lnTo>
                  <a:lnTo>
                    <a:pt x="290" y="254"/>
                  </a:lnTo>
                  <a:lnTo>
                    <a:pt x="290" y="252"/>
                  </a:lnTo>
                  <a:lnTo>
                    <a:pt x="290" y="250"/>
                  </a:lnTo>
                  <a:lnTo>
                    <a:pt x="290" y="248"/>
                  </a:lnTo>
                  <a:lnTo>
                    <a:pt x="292" y="248"/>
                  </a:lnTo>
                  <a:lnTo>
                    <a:pt x="294" y="246"/>
                  </a:lnTo>
                  <a:lnTo>
                    <a:pt x="294" y="246"/>
                  </a:lnTo>
                  <a:lnTo>
                    <a:pt x="296" y="248"/>
                  </a:lnTo>
                  <a:lnTo>
                    <a:pt x="298" y="248"/>
                  </a:lnTo>
                  <a:lnTo>
                    <a:pt x="300" y="248"/>
                  </a:lnTo>
                  <a:lnTo>
                    <a:pt x="303" y="248"/>
                  </a:lnTo>
                  <a:lnTo>
                    <a:pt x="303" y="248"/>
                  </a:lnTo>
                  <a:lnTo>
                    <a:pt x="305" y="250"/>
                  </a:lnTo>
                  <a:lnTo>
                    <a:pt x="305" y="252"/>
                  </a:lnTo>
                  <a:lnTo>
                    <a:pt x="305" y="254"/>
                  </a:lnTo>
                  <a:lnTo>
                    <a:pt x="307" y="257"/>
                  </a:lnTo>
                  <a:lnTo>
                    <a:pt x="307" y="254"/>
                  </a:lnTo>
                  <a:lnTo>
                    <a:pt x="309" y="254"/>
                  </a:lnTo>
                  <a:lnTo>
                    <a:pt x="309" y="252"/>
                  </a:lnTo>
                  <a:lnTo>
                    <a:pt x="309" y="250"/>
                  </a:lnTo>
                  <a:lnTo>
                    <a:pt x="309" y="250"/>
                  </a:lnTo>
                  <a:lnTo>
                    <a:pt x="309" y="24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43"/>
            <p:cNvSpPr>
              <a:spLocks noEditPoints="1"/>
            </p:cNvSpPr>
            <p:nvPr/>
          </p:nvSpPr>
          <p:spPr bwMode="auto">
            <a:xfrm>
              <a:off x="4465" y="2791"/>
              <a:ext cx="718" cy="620"/>
            </a:xfrm>
            <a:custGeom>
              <a:avLst/>
              <a:gdLst>
                <a:gd name="T0" fmla="*/ 470 w 718"/>
                <a:gd name="T1" fmla="*/ 602 h 620"/>
                <a:gd name="T2" fmla="*/ 463 w 718"/>
                <a:gd name="T3" fmla="*/ 604 h 620"/>
                <a:gd name="T4" fmla="*/ 457 w 718"/>
                <a:gd name="T5" fmla="*/ 602 h 620"/>
                <a:gd name="T6" fmla="*/ 459 w 718"/>
                <a:gd name="T7" fmla="*/ 604 h 620"/>
                <a:gd name="T8" fmla="*/ 457 w 718"/>
                <a:gd name="T9" fmla="*/ 606 h 620"/>
                <a:gd name="T10" fmla="*/ 455 w 718"/>
                <a:gd name="T11" fmla="*/ 606 h 620"/>
                <a:gd name="T12" fmla="*/ 455 w 718"/>
                <a:gd name="T13" fmla="*/ 610 h 620"/>
                <a:gd name="T14" fmla="*/ 457 w 718"/>
                <a:gd name="T15" fmla="*/ 610 h 620"/>
                <a:gd name="T16" fmla="*/ 461 w 718"/>
                <a:gd name="T17" fmla="*/ 612 h 620"/>
                <a:gd name="T18" fmla="*/ 461 w 718"/>
                <a:gd name="T19" fmla="*/ 614 h 620"/>
                <a:gd name="T20" fmla="*/ 465 w 718"/>
                <a:gd name="T21" fmla="*/ 614 h 620"/>
                <a:gd name="T22" fmla="*/ 463 w 718"/>
                <a:gd name="T23" fmla="*/ 616 h 620"/>
                <a:gd name="T24" fmla="*/ 465 w 718"/>
                <a:gd name="T25" fmla="*/ 618 h 620"/>
                <a:gd name="T26" fmla="*/ 470 w 718"/>
                <a:gd name="T27" fmla="*/ 620 h 620"/>
                <a:gd name="T28" fmla="*/ 12 w 718"/>
                <a:gd name="T29" fmla="*/ 483 h 620"/>
                <a:gd name="T30" fmla="*/ 8 w 718"/>
                <a:gd name="T31" fmla="*/ 485 h 620"/>
                <a:gd name="T32" fmla="*/ 2 w 718"/>
                <a:gd name="T33" fmla="*/ 485 h 620"/>
                <a:gd name="T34" fmla="*/ 0 w 718"/>
                <a:gd name="T35" fmla="*/ 495 h 620"/>
                <a:gd name="T36" fmla="*/ 0 w 718"/>
                <a:gd name="T37" fmla="*/ 495 h 620"/>
                <a:gd name="T38" fmla="*/ 2 w 718"/>
                <a:gd name="T39" fmla="*/ 495 h 620"/>
                <a:gd name="T40" fmla="*/ 4 w 718"/>
                <a:gd name="T41" fmla="*/ 497 h 620"/>
                <a:gd name="T42" fmla="*/ 10 w 718"/>
                <a:gd name="T43" fmla="*/ 493 h 620"/>
                <a:gd name="T44" fmla="*/ 12 w 718"/>
                <a:gd name="T45" fmla="*/ 485 h 620"/>
                <a:gd name="T46" fmla="*/ 14 w 718"/>
                <a:gd name="T47" fmla="*/ 485 h 620"/>
                <a:gd name="T48" fmla="*/ 18 w 718"/>
                <a:gd name="T49" fmla="*/ 483 h 620"/>
                <a:gd name="T50" fmla="*/ 470 w 718"/>
                <a:gd name="T51" fmla="*/ 501 h 620"/>
                <a:gd name="T52" fmla="*/ 463 w 718"/>
                <a:gd name="T53" fmla="*/ 506 h 620"/>
                <a:gd name="T54" fmla="*/ 461 w 718"/>
                <a:gd name="T55" fmla="*/ 504 h 620"/>
                <a:gd name="T56" fmla="*/ 459 w 718"/>
                <a:gd name="T57" fmla="*/ 504 h 620"/>
                <a:gd name="T58" fmla="*/ 461 w 718"/>
                <a:gd name="T59" fmla="*/ 499 h 620"/>
                <a:gd name="T60" fmla="*/ 457 w 718"/>
                <a:gd name="T61" fmla="*/ 499 h 620"/>
                <a:gd name="T62" fmla="*/ 453 w 718"/>
                <a:gd name="T63" fmla="*/ 497 h 620"/>
                <a:gd name="T64" fmla="*/ 451 w 718"/>
                <a:gd name="T65" fmla="*/ 497 h 620"/>
                <a:gd name="T66" fmla="*/ 453 w 718"/>
                <a:gd name="T67" fmla="*/ 501 h 620"/>
                <a:gd name="T68" fmla="*/ 453 w 718"/>
                <a:gd name="T69" fmla="*/ 504 h 620"/>
                <a:gd name="T70" fmla="*/ 455 w 718"/>
                <a:gd name="T71" fmla="*/ 506 h 620"/>
                <a:gd name="T72" fmla="*/ 455 w 718"/>
                <a:gd name="T73" fmla="*/ 510 h 620"/>
                <a:gd name="T74" fmla="*/ 455 w 718"/>
                <a:gd name="T75" fmla="*/ 512 h 620"/>
                <a:gd name="T76" fmla="*/ 457 w 718"/>
                <a:gd name="T77" fmla="*/ 514 h 620"/>
                <a:gd name="T78" fmla="*/ 459 w 718"/>
                <a:gd name="T79" fmla="*/ 514 h 620"/>
                <a:gd name="T80" fmla="*/ 465 w 718"/>
                <a:gd name="T81" fmla="*/ 514 h 620"/>
                <a:gd name="T82" fmla="*/ 470 w 718"/>
                <a:gd name="T83" fmla="*/ 501 h 620"/>
                <a:gd name="T84" fmla="*/ 470 w 718"/>
                <a:gd name="T85" fmla="*/ 499 h 620"/>
                <a:gd name="T86" fmla="*/ 718 w 718"/>
                <a:gd name="T87" fmla="*/ 2 h 620"/>
                <a:gd name="T88" fmla="*/ 716 w 718"/>
                <a:gd name="T89" fmla="*/ 2 h 620"/>
                <a:gd name="T90" fmla="*/ 710 w 718"/>
                <a:gd name="T91" fmla="*/ 4 h 620"/>
                <a:gd name="T92" fmla="*/ 708 w 718"/>
                <a:gd name="T93" fmla="*/ 0 h 620"/>
                <a:gd name="T94" fmla="*/ 706 w 718"/>
                <a:gd name="T95" fmla="*/ 2 h 620"/>
                <a:gd name="T96" fmla="*/ 708 w 718"/>
                <a:gd name="T97" fmla="*/ 4 h 620"/>
                <a:gd name="T98" fmla="*/ 714 w 718"/>
                <a:gd name="T99" fmla="*/ 7 h 620"/>
                <a:gd name="T100" fmla="*/ 714 w 718"/>
                <a:gd name="T101" fmla="*/ 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8" h="620">
                  <a:moveTo>
                    <a:pt x="467" y="606"/>
                  </a:moveTo>
                  <a:lnTo>
                    <a:pt x="470" y="602"/>
                  </a:lnTo>
                  <a:lnTo>
                    <a:pt x="470" y="602"/>
                  </a:lnTo>
                  <a:lnTo>
                    <a:pt x="470" y="602"/>
                  </a:lnTo>
                  <a:lnTo>
                    <a:pt x="467" y="602"/>
                  </a:lnTo>
                  <a:lnTo>
                    <a:pt x="465" y="602"/>
                  </a:lnTo>
                  <a:lnTo>
                    <a:pt x="463" y="602"/>
                  </a:lnTo>
                  <a:lnTo>
                    <a:pt x="463" y="604"/>
                  </a:lnTo>
                  <a:lnTo>
                    <a:pt x="461" y="604"/>
                  </a:lnTo>
                  <a:lnTo>
                    <a:pt x="459" y="602"/>
                  </a:lnTo>
                  <a:lnTo>
                    <a:pt x="457" y="602"/>
                  </a:lnTo>
                  <a:lnTo>
                    <a:pt x="457" y="602"/>
                  </a:lnTo>
                  <a:lnTo>
                    <a:pt x="457" y="602"/>
                  </a:lnTo>
                  <a:lnTo>
                    <a:pt x="457" y="604"/>
                  </a:lnTo>
                  <a:lnTo>
                    <a:pt x="457" y="604"/>
                  </a:lnTo>
                  <a:lnTo>
                    <a:pt x="459" y="604"/>
                  </a:lnTo>
                  <a:lnTo>
                    <a:pt x="459" y="606"/>
                  </a:lnTo>
                  <a:lnTo>
                    <a:pt x="459" y="606"/>
                  </a:lnTo>
                  <a:lnTo>
                    <a:pt x="457" y="606"/>
                  </a:lnTo>
                  <a:lnTo>
                    <a:pt x="457" y="606"/>
                  </a:lnTo>
                  <a:lnTo>
                    <a:pt x="457" y="606"/>
                  </a:lnTo>
                  <a:lnTo>
                    <a:pt x="455" y="606"/>
                  </a:lnTo>
                  <a:lnTo>
                    <a:pt x="455" y="606"/>
                  </a:lnTo>
                  <a:lnTo>
                    <a:pt x="455" y="606"/>
                  </a:lnTo>
                  <a:lnTo>
                    <a:pt x="455" y="606"/>
                  </a:lnTo>
                  <a:lnTo>
                    <a:pt x="455" y="608"/>
                  </a:lnTo>
                  <a:lnTo>
                    <a:pt x="455" y="608"/>
                  </a:lnTo>
                  <a:lnTo>
                    <a:pt x="455" y="610"/>
                  </a:lnTo>
                  <a:lnTo>
                    <a:pt x="455" y="610"/>
                  </a:lnTo>
                  <a:lnTo>
                    <a:pt x="457" y="610"/>
                  </a:lnTo>
                  <a:lnTo>
                    <a:pt x="457" y="610"/>
                  </a:lnTo>
                  <a:lnTo>
                    <a:pt x="457" y="610"/>
                  </a:lnTo>
                  <a:lnTo>
                    <a:pt x="459" y="612"/>
                  </a:lnTo>
                  <a:lnTo>
                    <a:pt x="459" y="612"/>
                  </a:lnTo>
                  <a:lnTo>
                    <a:pt x="459" y="612"/>
                  </a:lnTo>
                  <a:lnTo>
                    <a:pt x="461" y="612"/>
                  </a:lnTo>
                  <a:lnTo>
                    <a:pt x="461" y="612"/>
                  </a:lnTo>
                  <a:lnTo>
                    <a:pt x="461" y="612"/>
                  </a:lnTo>
                  <a:lnTo>
                    <a:pt x="461" y="612"/>
                  </a:lnTo>
                  <a:lnTo>
                    <a:pt x="461" y="614"/>
                  </a:lnTo>
                  <a:lnTo>
                    <a:pt x="463" y="612"/>
                  </a:lnTo>
                  <a:lnTo>
                    <a:pt x="463" y="612"/>
                  </a:lnTo>
                  <a:lnTo>
                    <a:pt x="463" y="612"/>
                  </a:lnTo>
                  <a:lnTo>
                    <a:pt x="465" y="614"/>
                  </a:lnTo>
                  <a:lnTo>
                    <a:pt x="465" y="614"/>
                  </a:lnTo>
                  <a:lnTo>
                    <a:pt x="463" y="614"/>
                  </a:lnTo>
                  <a:lnTo>
                    <a:pt x="463" y="614"/>
                  </a:lnTo>
                  <a:lnTo>
                    <a:pt x="463" y="616"/>
                  </a:lnTo>
                  <a:lnTo>
                    <a:pt x="463" y="616"/>
                  </a:lnTo>
                  <a:lnTo>
                    <a:pt x="463" y="616"/>
                  </a:lnTo>
                  <a:lnTo>
                    <a:pt x="465" y="618"/>
                  </a:lnTo>
                  <a:lnTo>
                    <a:pt x="465" y="618"/>
                  </a:lnTo>
                  <a:lnTo>
                    <a:pt x="465" y="618"/>
                  </a:lnTo>
                  <a:lnTo>
                    <a:pt x="467" y="620"/>
                  </a:lnTo>
                  <a:lnTo>
                    <a:pt x="470" y="620"/>
                  </a:lnTo>
                  <a:lnTo>
                    <a:pt x="470" y="620"/>
                  </a:lnTo>
                  <a:lnTo>
                    <a:pt x="467" y="606"/>
                  </a:lnTo>
                  <a:close/>
                  <a:moveTo>
                    <a:pt x="16" y="483"/>
                  </a:moveTo>
                  <a:lnTo>
                    <a:pt x="14" y="483"/>
                  </a:lnTo>
                  <a:lnTo>
                    <a:pt x="12" y="483"/>
                  </a:lnTo>
                  <a:lnTo>
                    <a:pt x="10" y="483"/>
                  </a:lnTo>
                  <a:lnTo>
                    <a:pt x="10" y="483"/>
                  </a:lnTo>
                  <a:lnTo>
                    <a:pt x="8" y="485"/>
                  </a:lnTo>
                  <a:lnTo>
                    <a:pt x="8" y="485"/>
                  </a:lnTo>
                  <a:lnTo>
                    <a:pt x="6" y="485"/>
                  </a:lnTo>
                  <a:lnTo>
                    <a:pt x="6" y="487"/>
                  </a:lnTo>
                  <a:lnTo>
                    <a:pt x="4" y="487"/>
                  </a:lnTo>
                  <a:lnTo>
                    <a:pt x="2" y="485"/>
                  </a:lnTo>
                  <a:lnTo>
                    <a:pt x="2" y="487"/>
                  </a:lnTo>
                  <a:lnTo>
                    <a:pt x="2" y="493"/>
                  </a:lnTo>
                  <a:lnTo>
                    <a:pt x="2" y="495"/>
                  </a:lnTo>
                  <a:lnTo>
                    <a:pt x="0" y="495"/>
                  </a:lnTo>
                  <a:lnTo>
                    <a:pt x="0" y="495"/>
                  </a:lnTo>
                  <a:lnTo>
                    <a:pt x="0" y="495"/>
                  </a:lnTo>
                  <a:lnTo>
                    <a:pt x="0" y="495"/>
                  </a:lnTo>
                  <a:lnTo>
                    <a:pt x="0" y="495"/>
                  </a:lnTo>
                  <a:lnTo>
                    <a:pt x="0" y="495"/>
                  </a:lnTo>
                  <a:lnTo>
                    <a:pt x="0" y="495"/>
                  </a:lnTo>
                  <a:lnTo>
                    <a:pt x="2" y="495"/>
                  </a:lnTo>
                  <a:lnTo>
                    <a:pt x="2" y="495"/>
                  </a:lnTo>
                  <a:lnTo>
                    <a:pt x="2" y="495"/>
                  </a:lnTo>
                  <a:lnTo>
                    <a:pt x="2" y="495"/>
                  </a:lnTo>
                  <a:lnTo>
                    <a:pt x="2" y="495"/>
                  </a:lnTo>
                  <a:lnTo>
                    <a:pt x="4" y="497"/>
                  </a:lnTo>
                  <a:lnTo>
                    <a:pt x="6" y="499"/>
                  </a:lnTo>
                  <a:lnTo>
                    <a:pt x="4" y="497"/>
                  </a:lnTo>
                  <a:lnTo>
                    <a:pt x="6" y="495"/>
                  </a:lnTo>
                  <a:lnTo>
                    <a:pt x="10" y="493"/>
                  </a:lnTo>
                  <a:lnTo>
                    <a:pt x="10" y="491"/>
                  </a:lnTo>
                  <a:lnTo>
                    <a:pt x="8" y="489"/>
                  </a:lnTo>
                  <a:lnTo>
                    <a:pt x="10" y="487"/>
                  </a:lnTo>
                  <a:lnTo>
                    <a:pt x="12" y="485"/>
                  </a:lnTo>
                  <a:lnTo>
                    <a:pt x="12" y="487"/>
                  </a:lnTo>
                  <a:lnTo>
                    <a:pt x="12" y="487"/>
                  </a:lnTo>
                  <a:lnTo>
                    <a:pt x="14" y="487"/>
                  </a:lnTo>
                  <a:lnTo>
                    <a:pt x="14" y="485"/>
                  </a:lnTo>
                  <a:lnTo>
                    <a:pt x="16" y="485"/>
                  </a:lnTo>
                  <a:lnTo>
                    <a:pt x="16" y="483"/>
                  </a:lnTo>
                  <a:lnTo>
                    <a:pt x="18" y="483"/>
                  </a:lnTo>
                  <a:lnTo>
                    <a:pt x="18" y="483"/>
                  </a:lnTo>
                  <a:lnTo>
                    <a:pt x="16" y="481"/>
                  </a:lnTo>
                  <a:lnTo>
                    <a:pt x="16" y="483"/>
                  </a:lnTo>
                  <a:close/>
                  <a:moveTo>
                    <a:pt x="470" y="501"/>
                  </a:moveTo>
                  <a:lnTo>
                    <a:pt x="470" y="501"/>
                  </a:lnTo>
                  <a:lnTo>
                    <a:pt x="470" y="501"/>
                  </a:lnTo>
                  <a:lnTo>
                    <a:pt x="467" y="501"/>
                  </a:lnTo>
                  <a:lnTo>
                    <a:pt x="465" y="504"/>
                  </a:lnTo>
                  <a:lnTo>
                    <a:pt x="463" y="506"/>
                  </a:lnTo>
                  <a:lnTo>
                    <a:pt x="463" y="506"/>
                  </a:lnTo>
                  <a:lnTo>
                    <a:pt x="461" y="506"/>
                  </a:lnTo>
                  <a:lnTo>
                    <a:pt x="461" y="506"/>
                  </a:lnTo>
                  <a:lnTo>
                    <a:pt x="461" y="504"/>
                  </a:lnTo>
                  <a:lnTo>
                    <a:pt x="459" y="504"/>
                  </a:lnTo>
                  <a:lnTo>
                    <a:pt x="459" y="504"/>
                  </a:lnTo>
                  <a:lnTo>
                    <a:pt x="459" y="504"/>
                  </a:lnTo>
                  <a:lnTo>
                    <a:pt x="459" y="504"/>
                  </a:lnTo>
                  <a:lnTo>
                    <a:pt x="461" y="501"/>
                  </a:lnTo>
                  <a:lnTo>
                    <a:pt x="461" y="501"/>
                  </a:lnTo>
                  <a:lnTo>
                    <a:pt x="461" y="499"/>
                  </a:lnTo>
                  <a:lnTo>
                    <a:pt x="461" y="499"/>
                  </a:lnTo>
                  <a:lnTo>
                    <a:pt x="461" y="499"/>
                  </a:lnTo>
                  <a:lnTo>
                    <a:pt x="459" y="499"/>
                  </a:lnTo>
                  <a:lnTo>
                    <a:pt x="457" y="499"/>
                  </a:lnTo>
                  <a:lnTo>
                    <a:pt x="457" y="499"/>
                  </a:lnTo>
                  <a:lnTo>
                    <a:pt x="455" y="499"/>
                  </a:lnTo>
                  <a:lnTo>
                    <a:pt x="455" y="497"/>
                  </a:lnTo>
                  <a:lnTo>
                    <a:pt x="453" y="497"/>
                  </a:lnTo>
                  <a:lnTo>
                    <a:pt x="453" y="497"/>
                  </a:lnTo>
                  <a:lnTo>
                    <a:pt x="453" y="497"/>
                  </a:lnTo>
                  <a:lnTo>
                    <a:pt x="453" y="497"/>
                  </a:lnTo>
                  <a:lnTo>
                    <a:pt x="453" y="497"/>
                  </a:lnTo>
                  <a:lnTo>
                    <a:pt x="451" y="497"/>
                  </a:lnTo>
                  <a:lnTo>
                    <a:pt x="451" y="499"/>
                  </a:lnTo>
                  <a:lnTo>
                    <a:pt x="451" y="499"/>
                  </a:lnTo>
                  <a:lnTo>
                    <a:pt x="451" y="499"/>
                  </a:lnTo>
                  <a:lnTo>
                    <a:pt x="453" y="501"/>
                  </a:lnTo>
                  <a:lnTo>
                    <a:pt x="453" y="501"/>
                  </a:lnTo>
                  <a:lnTo>
                    <a:pt x="453" y="504"/>
                  </a:lnTo>
                  <a:lnTo>
                    <a:pt x="453" y="504"/>
                  </a:lnTo>
                  <a:lnTo>
                    <a:pt x="453" y="504"/>
                  </a:lnTo>
                  <a:lnTo>
                    <a:pt x="453" y="504"/>
                  </a:lnTo>
                  <a:lnTo>
                    <a:pt x="453" y="506"/>
                  </a:lnTo>
                  <a:lnTo>
                    <a:pt x="455" y="506"/>
                  </a:lnTo>
                  <a:lnTo>
                    <a:pt x="455" y="506"/>
                  </a:lnTo>
                  <a:lnTo>
                    <a:pt x="455" y="506"/>
                  </a:lnTo>
                  <a:lnTo>
                    <a:pt x="455" y="508"/>
                  </a:lnTo>
                  <a:lnTo>
                    <a:pt x="455" y="508"/>
                  </a:lnTo>
                  <a:lnTo>
                    <a:pt x="455" y="510"/>
                  </a:lnTo>
                  <a:lnTo>
                    <a:pt x="455" y="510"/>
                  </a:lnTo>
                  <a:lnTo>
                    <a:pt x="455" y="512"/>
                  </a:lnTo>
                  <a:lnTo>
                    <a:pt x="455" y="512"/>
                  </a:lnTo>
                  <a:lnTo>
                    <a:pt x="455" y="512"/>
                  </a:lnTo>
                  <a:lnTo>
                    <a:pt x="455" y="512"/>
                  </a:lnTo>
                  <a:lnTo>
                    <a:pt x="455" y="512"/>
                  </a:lnTo>
                  <a:lnTo>
                    <a:pt x="457" y="514"/>
                  </a:lnTo>
                  <a:lnTo>
                    <a:pt x="457" y="514"/>
                  </a:lnTo>
                  <a:lnTo>
                    <a:pt x="457" y="514"/>
                  </a:lnTo>
                  <a:lnTo>
                    <a:pt x="459" y="514"/>
                  </a:lnTo>
                  <a:lnTo>
                    <a:pt x="459" y="514"/>
                  </a:lnTo>
                  <a:lnTo>
                    <a:pt x="459" y="514"/>
                  </a:lnTo>
                  <a:lnTo>
                    <a:pt x="459" y="514"/>
                  </a:lnTo>
                  <a:lnTo>
                    <a:pt x="461" y="514"/>
                  </a:lnTo>
                  <a:lnTo>
                    <a:pt x="465" y="514"/>
                  </a:lnTo>
                  <a:lnTo>
                    <a:pt x="465" y="514"/>
                  </a:lnTo>
                  <a:lnTo>
                    <a:pt x="465" y="514"/>
                  </a:lnTo>
                  <a:lnTo>
                    <a:pt x="465" y="510"/>
                  </a:lnTo>
                  <a:lnTo>
                    <a:pt x="470" y="504"/>
                  </a:lnTo>
                  <a:lnTo>
                    <a:pt x="470" y="501"/>
                  </a:lnTo>
                  <a:lnTo>
                    <a:pt x="470" y="501"/>
                  </a:lnTo>
                  <a:lnTo>
                    <a:pt x="470" y="499"/>
                  </a:lnTo>
                  <a:lnTo>
                    <a:pt x="470" y="499"/>
                  </a:lnTo>
                  <a:lnTo>
                    <a:pt x="470" y="499"/>
                  </a:lnTo>
                  <a:lnTo>
                    <a:pt x="470" y="501"/>
                  </a:lnTo>
                  <a:close/>
                  <a:moveTo>
                    <a:pt x="716" y="4"/>
                  </a:moveTo>
                  <a:lnTo>
                    <a:pt x="718" y="4"/>
                  </a:lnTo>
                  <a:lnTo>
                    <a:pt x="718" y="2"/>
                  </a:lnTo>
                  <a:lnTo>
                    <a:pt x="716" y="2"/>
                  </a:lnTo>
                  <a:lnTo>
                    <a:pt x="716" y="2"/>
                  </a:lnTo>
                  <a:lnTo>
                    <a:pt x="716" y="2"/>
                  </a:lnTo>
                  <a:lnTo>
                    <a:pt x="716" y="2"/>
                  </a:lnTo>
                  <a:lnTo>
                    <a:pt x="716" y="2"/>
                  </a:lnTo>
                  <a:lnTo>
                    <a:pt x="714" y="4"/>
                  </a:lnTo>
                  <a:lnTo>
                    <a:pt x="714" y="4"/>
                  </a:lnTo>
                  <a:lnTo>
                    <a:pt x="710" y="4"/>
                  </a:lnTo>
                  <a:lnTo>
                    <a:pt x="710" y="2"/>
                  </a:lnTo>
                  <a:lnTo>
                    <a:pt x="708" y="2"/>
                  </a:lnTo>
                  <a:lnTo>
                    <a:pt x="710" y="0"/>
                  </a:lnTo>
                  <a:lnTo>
                    <a:pt x="708" y="0"/>
                  </a:lnTo>
                  <a:lnTo>
                    <a:pt x="708" y="0"/>
                  </a:lnTo>
                  <a:lnTo>
                    <a:pt x="708" y="2"/>
                  </a:lnTo>
                  <a:lnTo>
                    <a:pt x="706" y="2"/>
                  </a:lnTo>
                  <a:lnTo>
                    <a:pt x="706" y="2"/>
                  </a:lnTo>
                  <a:lnTo>
                    <a:pt x="706" y="2"/>
                  </a:lnTo>
                  <a:lnTo>
                    <a:pt x="706" y="4"/>
                  </a:lnTo>
                  <a:lnTo>
                    <a:pt x="706" y="4"/>
                  </a:lnTo>
                  <a:lnTo>
                    <a:pt x="708" y="4"/>
                  </a:lnTo>
                  <a:lnTo>
                    <a:pt x="710" y="4"/>
                  </a:lnTo>
                  <a:lnTo>
                    <a:pt x="712" y="7"/>
                  </a:lnTo>
                  <a:lnTo>
                    <a:pt x="714" y="7"/>
                  </a:lnTo>
                  <a:lnTo>
                    <a:pt x="714" y="7"/>
                  </a:lnTo>
                  <a:lnTo>
                    <a:pt x="716" y="7"/>
                  </a:lnTo>
                  <a:lnTo>
                    <a:pt x="714" y="4"/>
                  </a:lnTo>
                  <a:lnTo>
                    <a:pt x="714" y="4"/>
                  </a:lnTo>
                  <a:lnTo>
                    <a:pt x="714" y="4"/>
                  </a:lnTo>
                  <a:lnTo>
                    <a:pt x="716" y="4"/>
                  </a:lnTo>
                  <a:lnTo>
                    <a:pt x="716" y="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5" name="Freeform 44"/>
            <p:cNvSpPr>
              <a:spLocks/>
            </p:cNvSpPr>
            <p:nvPr/>
          </p:nvSpPr>
          <p:spPr bwMode="auto">
            <a:xfrm>
              <a:off x="5089" y="2167"/>
              <a:ext cx="616" cy="514"/>
            </a:xfrm>
            <a:custGeom>
              <a:avLst/>
              <a:gdLst>
                <a:gd name="T0" fmla="*/ 579 w 616"/>
                <a:gd name="T1" fmla="*/ 65 h 514"/>
                <a:gd name="T2" fmla="*/ 558 w 616"/>
                <a:gd name="T3" fmla="*/ 48 h 514"/>
                <a:gd name="T4" fmla="*/ 504 w 616"/>
                <a:gd name="T5" fmla="*/ 23 h 514"/>
                <a:gd name="T6" fmla="*/ 462 w 616"/>
                <a:gd name="T7" fmla="*/ 6 h 514"/>
                <a:gd name="T8" fmla="*/ 464 w 616"/>
                <a:gd name="T9" fmla="*/ 52 h 514"/>
                <a:gd name="T10" fmla="*/ 439 w 616"/>
                <a:gd name="T11" fmla="*/ 52 h 514"/>
                <a:gd name="T12" fmla="*/ 376 w 616"/>
                <a:gd name="T13" fmla="*/ 48 h 514"/>
                <a:gd name="T14" fmla="*/ 366 w 616"/>
                <a:gd name="T15" fmla="*/ 12 h 514"/>
                <a:gd name="T16" fmla="*/ 316 w 616"/>
                <a:gd name="T17" fmla="*/ 21 h 514"/>
                <a:gd name="T18" fmla="*/ 263 w 616"/>
                <a:gd name="T19" fmla="*/ 8 h 514"/>
                <a:gd name="T20" fmla="*/ 220 w 616"/>
                <a:gd name="T21" fmla="*/ 50 h 514"/>
                <a:gd name="T22" fmla="*/ 222 w 616"/>
                <a:gd name="T23" fmla="*/ 73 h 514"/>
                <a:gd name="T24" fmla="*/ 199 w 616"/>
                <a:gd name="T25" fmla="*/ 106 h 514"/>
                <a:gd name="T26" fmla="*/ 192 w 616"/>
                <a:gd name="T27" fmla="*/ 131 h 514"/>
                <a:gd name="T28" fmla="*/ 167 w 616"/>
                <a:gd name="T29" fmla="*/ 154 h 514"/>
                <a:gd name="T30" fmla="*/ 128 w 616"/>
                <a:gd name="T31" fmla="*/ 154 h 514"/>
                <a:gd name="T32" fmla="*/ 105 w 616"/>
                <a:gd name="T33" fmla="*/ 188 h 514"/>
                <a:gd name="T34" fmla="*/ 98 w 616"/>
                <a:gd name="T35" fmla="*/ 211 h 514"/>
                <a:gd name="T36" fmla="*/ 105 w 616"/>
                <a:gd name="T37" fmla="*/ 232 h 514"/>
                <a:gd name="T38" fmla="*/ 121 w 616"/>
                <a:gd name="T39" fmla="*/ 276 h 514"/>
                <a:gd name="T40" fmla="*/ 132 w 616"/>
                <a:gd name="T41" fmla="*/ 290 h 514"/>
                <a:gd name="T42" fmla="*/ 121 w 616"/>
                <a:gd name="T43" fmla="*/ 296 h 514"/>
                <a:gd name="T44" fmla="*/ 84 w 616"/>
                <a:gd name="T45" fmla="*/ 280 h 514"/>
                <a:gd name="T46" fmla="*/ 67 w 616"/>
                <a:gd name="T47" fmla="*/ 276 h 514"/>
                <a:gd name="T48" fmla="*/ 44 w 616"/>
                <a:gd name="T49" fmla="*/ 288 h 514"/>
                <a:gd name="T50" fmla="*/ 67 w 616"/>
                <a:gd name="T51" fmla="*/ 330 h 514"/>
                <a:gd name="T52" fmla="*/ 80 w 616"/>
                <a:gd name="T53" fmla="*/ 351 h 514"/>
                <a:gd name="T54" fmla="*/ 86 w 616"/>
                <a:gd name="T55" fmla="*/ 386 h 514"/>
                <a:gd name="T56" fmla="*/ 73 w 616"/>
                <a:gd name="T57" fmla="*/ 409 h 514"/>
                <a:gd name="T58" fmla="*/ 54 w 616"/>
                <a:gd name="T59" fmla="*/ 426 h 514"/>
                <a:gd name="T60" fmla="*/ 27 w 616"/>
                <a:gd name="T61" fmla="*/ 459 h 514"/>
                <a:gd name="T62" fmla="*/ 13 w 616"/>
                <a:gd name="T63" fmla="*/ 484 h 514"/>
                <a:gd name="T64" fmla="*/ 4 w 616"/>
                <a:gd name="T65" fmla="*/ 505 h 514"/>
                <a:gd name="T66" fmla="*/ 21 w 616"/>
                <a:gd name="T67" fmla="*/ 514 h 514"/>
                <a:gd name="T68" fmla="*/ 84 w 616"/>
                <a:gd name="T69" fmla="*/ 493 h 514"/>
                <a:gd name="T70" fmla="*/ 98 w 616"/>
                <a:gd name="T71" fmla="*/ 476 h 514"/>
                <a:gd name="T72" fmla="*/ 109 w 616"/>
                <a:gd name="T73" fmla="*/ 436 h 514"/>
                <a:gd name="T74" fmla="*/ 123 w 616"/>
                <a:gd name="T75" fmla="*/ 457 h 514"/>
                <a:gd name="T76" fmla="*/ 142 w 616"/>
                <a:gd name="T77" fmla="*/ 453 h 514"/>
                <a:gd name="T78" fmla="*/ 163 w 616"/>
                <a:gd name="T79" fmla="*/ 451 h 514"/>
                <a:gd name="T80" fmla="*/ 165 w 616"/>
                <a:gd name="T81" fmla="*/ 428 h 514"/>
                <a:gd name="T82" fmla="*/ 199 w 616"/>
                <a:gd name="T83" fmla="*/ 403 h 514"/>
                <a:gd name="T84" fmla="*/ 194 w 616"/>
                <a:gd name="T85" fmla="*/ 388 h 514"/>
                <a:gd name="T86" fmla="*/ 211 w 616"/>
                <a:gd name="T87" fmla="*/ 384 h 514"/>
                <a:gd name="T88" fmla="*/ 224 w 616"/>
                <a:gd name="T89" fmla="*/ 372 h 514"/>
                <a:gd name="T90" fmla="*/ 240 w 616"/>
                <a:gd name="T91" fmla="*/ 384 h 514"/>
                <a:gd name="T92" fmla="*/ 272 w 616"/>
                <a:gd name="T93" fmla="*/ 405 h 514"/>
                <a:gd name="T94" fmla="*/ 314 w 616"/>
                <a:gd name="T95" fmla="*/ 390 h 514"/>
                <a:gd name="T96" fmla="*/ 332 w 616"/>
                <a:gd name="T97" fmla="*/ 376 h 514"/>
                <a:gd name="T98" fmla="*/ 391 w 616"/>
                <a:gd name="T99" fmla="*/ 330 h 514"/>
                <a:gd name="T100" fmla="*/ 405 w 616"/>
                <a:gd name="T101" fmla="*/ 319 h 514"/>
                <a:gd name="T102" fmla="*/ 391 w 616"/>
                <a:gd name="T103" fmla="*/ 319 h 514"/>
                <a:gd name="T104" fmla="*/ 380 w 616"/>
                <a:gd name="T105" fmla="*/ 334 h 514"/>
                <a:gd name="T106" fmla="*/ 389 w 616"/>
                <a:gd name="T107" fmla="*/ 307 h 514"/>
                <a:gd name="T108" fmla="*/ 418 w 616"/>
                <a:gd name="T109" fmla="*/ 309 h 514"/>
                <a:gd name="T110" fmla="*/ 430 w 616"/>
                <a:gd name="T111" fmla="*/ 307 h 514"/>
                <a:gd name="T112" fmla="*/ 502 w 616"/>
                <a:gd name="T113" fmla="*/ 280 h 514"/>
                <a:gd name="T114" fmla="*/ 485 w 616"/>
                <a:gd name="T115" fmla="*/ 265 h 514"/>
                <a:gd name="T116" fmla="*/ 531 w 616"/>
                <a:gd name="T117" fmla="*/ 253 h 514"/>
                <a:gd name="T118" fmla="*/ 543 w 616"/>
                <a:gd name="T119" fmla="*/ 225 h 514"/>
                <a:gd name="T120" fmla="*/ 568 w 616"/>
                <a:gd name="T121" fmla="*/ 200 h 514"/>
                <a:gd name="T122" fmla="*/ 593 w 616"/>
                <a:gd name="T123" fmla="*/ 111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6" h="514">
                  <a:moveTo>
                    <a:pt x="616" y="102"/>
                  </a:moveTo>
                  <a:lnTo>
                    <a:pt x="612" y="96"/>
                  </a:lnTo>
                  <a:lnTo>
                    <a:pt x="612" y="96"/>
                  </a:lnTo>
                  <a:lnTo>
                    <a:pt x="612" y="94"/>
                  </a:lnTo>
                  <a:lnTo>
                    <a:pt x="612" y="92"/>
                  </a:lnTo>
                  <a:lnTo>
                    <a:pt x="612" y="90"/>
                  </a:lnTo>
                  <a:lnTo>
                    <a:pt x="612" y="88"/>
                  </a:lnTo>
                  <a:lnTo>
                    <a:pt x="612" y="85"/>
                  </a:lnTo>
                  <a:lnTo>
                    <a:pt x="610" y="85"/>
                  </a:lnTo>
                  <a:lnTo>
                    <a:pt x="598" y="81"/>
                  </a:lnTo>
                  <a:lnTo>
                    <a:pt x="593" y="81"/>
                  </a:lnTo>
                  <a:lnTo>
                    <a:pt x="593" y="79"/>
                  </a:lnTo>
                  <a:lnTo>
                    <a:pt x="591" y="77"/>
                  </a:lnTo>
                  <a:lnTo>
                    <a:pt x="591" y="77"/>
                  </a:lnTo>
                  <a:lnTo>
                    <a:pt x="591" y="73"/>
                  </a:lnTo>
                  <a:lnTo>
                    <a:pt x="591" y="69"/>
                  </a:lnTo>
                  <a:lnTo>
                    <a:pt x="589" y="67"/>
                  </a:lnTo>
                  <a:lnTo>
                    <a:pt x="587" y="67"/>
                  </a:lnTo>
                  <a:lnTo>
                    <a:pt x="585" y="65"/>
                  </a:lnTo>
                  <a:lnTo>
                    <a:pt x="583" y="65"/>
                  </a:lnTo>
                  <a:lnTo>
                    <a:pt x="581" y="65"/>
                  </a:lnTo>
                  <a:lnTo>
                    <a:pt x="581" y="65"/>
                  </a:lnTo>
                  <a:lnTo>
                    <a:pt x="579" y="65"/>
                  </a:lnTo>
                  <a:lnTo>
                    <a:pt x="579" y="67"/>
                  </a:lnTo>
                  <a:lnTo>
                    <a:pt x="579" y="67"/>
                  </a:lnTo>
                  <a:lnTo>
                    <a:pt x="577" y="69"/>
                  </a:lnTo>
                  <a:lnTo>
                    <a:pt x="577" y="69"/>
                  </a:lnTo>
                  <a:lnTo>
                    <a:pt x="577" y="69"/>
                  </a:lnTo>
                  <a:lnTo>
                    <a:pt x="575" y="71"/>
                  </a:lnTo>
                  <a:lnTo>
                    <a:pt x="575" y="71"/>
                  </a:lnTo>
                  <a:lnTo>
                    <a:pt x="575" y="71"/>
                  </a:lnTo>
                  <a:lnTo>
                    <a:pt x="573" y="71"/>
                  </a:lnTo>
                  <a:lnTo>
                    <a:pt x="568" y="69"/>
                  </a:lnTo>
                  <a:lnTo>
                    <a:pt x="568" y="67"/>
                  </a:lnTo>
                  <a:lnTo>
                    <a:pt x="568" y="65"/>
                  </a:lnTo>
                  <a:lnTo>
                    <a:pt x="568" y="60"/>
                  </a:lnTo>
                  <a:lnTo>
                    <a:pt x="568" y="60"/>
                  </a:lnTo>
                  <a:lnTo>
                    <a:pt x="568" y="60"/>
                  </a:lnTo>
                  <a:lnTo>
                    <a:pt x="568" y="58"/>
                  </a:lnTo>
                  <a:lnTo>
                    <a:pt x="568" y="56"/>
                  </a:lnTo>
                  <a:lnTo>
                    <a:pt x="568" y="56"/>
                  </a:lnTo>
                  <a:lnTo>
                    <a:pt x="568" y="54"/>
                  </a:lnTo>
                  <a:lnTo>
                    <a:pt x="568" y="54"/>
                  </a:lnTo>
                  <a:lnTo>
                    <a:pt x="566" y="52"/>
                  </a:lnTo>
                  <a:lnTo>
                    <a:pt x="562" y="50"/>
                  </a:lnTo>
                  <a:lnTo>
                    <a:pt x="558" y="48"/>
                  </a:lnTo>
                  <a:lnTo>
                    <a:pt x="556" y="48"/>
                  </a:lnTo>
                  <a:lnTo>
                    <a:pt x="556" y="48"/>
                  </a:lnTo>
                  <a:lnTo>
                    <a:pt x="554" y="48"/>
                  </a:lnTo>
                  <a:lnTo>
                    <a:pt x="552" y="48"/>
                  </a:lnTo>
                  <a:lnTo>
                    <a:pt x="547" y="44"/>
                  </a:lnTo>
                  <a:lnTo>
                    <a:pt x="545" y="44"/>
                  </a:lnTo>
                  <a:lnTo>
                    <a:pt x="543" y="42"/>
                  </a:lnTo>
                  <a:lnTo>
                    <a:pt x="541" y="42"/>
                  </a:lnTo>
                  <a:lnTo>
                    <a:pt x="539" y="42"/>
                  </a:lnTo>
                  <a:lnTo>
                    <a:pt x="539" y="42"/>
                  </a:lnTo>
                  <a:lnTo>
                    <a:pt x="537" y="37"/>
                  </a:lnTo>
                  <a:lnTo>
                    <a:pt x="533" y="35"/>
                  </a:lnTo>
                  <a:lnTo>
                    <a:pt x="529" y="31"/>
                  </a:lnTo>
                  <a:lnTo>
                    <a:pt x="518" y="25"/>
                  </a:lnTo>
                  <a:lnTo>
                    <a:pt x="518" y="25"/>
                  </a:lnTo>
                  <a:lnTo>
                    <a:pt x="516" y="25"/>
                  </a:lnTo>
                  <a:lnTo>
                    <a:pt x="516" y="25"/>
                  </a:lnTo>
                  <a:lnTo>
                    <a:pt x="512" y="25"/>
                  </a:lnTo>
                  <a:lnTo>
                    <a:pt x="510" y="27"/>
                  </a:lnTo>
                  <a:lnTo>
                    <a:pt x="508" y="27"/>
                  </a:lnTo>
                  <a:lnTo>
                    <a:pt x="506" y="25"/>
                  </a:lnTo>
                  <a:lnTo>
                    <a:pt x="506" y="25"/>
                  </a:lnTo>
                  <a:lnTo>
                    <a:pt x="504" y="23"/>
                  </a:lnTo>
                  <a:lnTo>
                    <a:pt x="502" y="23"/>
                  </a:lnTo>
                  <a:lnTo>
                    <a:pt x="499" y="21"/>
                  </a:lnTo>
                  <a:lnTo>
                    <a:pt x="499" y="19"/>
                  </a:lnTo>
                  <a:lnTo>
                    <a:pt x="497" y="17"/>
                  </a:lnTo>
                  <a:lnTo>
                    <a:pt x="495" y="14"/>
                  </a:lnTo>
                  <a:lnTo>
                    <a:pt x="479" y="6"/>
                  </a:lnTo>
                  <a:lnTo>
                    <a:pt x="474" y="2"/>
                  </a:lnTo>
                  <a:lnTo>
                    <a:pt x="474" y="0"/>
                  </a:lnTo>
                  <a:lnTo>
                    <a:pt x="472" y="0"/>
                  </a:lnTo>
                  <a:lnTo>
                    <a:pt x="472" y="0"/>
                  </a:lnTo>
                  <a:lnTo>
                    <a:pt x="470" y="0"/>
                  </a:lnTo>
                  <a:lnTo>
                    <a:pt x="470" y="2"/>
                  </a:lnTo>
                  <a:lnTo>
                    <a:pt x="468" y="4"/>
                  </a:lnTo>
                  <a:lnTo>
                    <a:pt x="468" y="4"/>
                  </a:lnTo>
                  <a:lnTo>
                    <a:pt x="466" y="4"/>
                  </a:lnTo>
                  <a:lnTo>
                    <a:pt x="466" y="4"/>
                  </a:lnTo>
                  <a:lnTo>
                    <a:pt x="464" y="4"/>
                  </a:lnTo>
                  <a:lnTo>
                    <a:pt x="464" y="6"/>
                  </a:lnTo>
                  <a:lnTo>
                    <a:pt x="462" y="6"/>
                  </a:lnTo>
                  <a:lnTo>
                    <a:pt x="462" y="6"/>
                  </a:lnTo>
                  <a:lnTo>
                    <a:pt x="462" y="6"/>
                  </a:lnTo>
                  <a:lnTo>
                    <a:pt x="462" y="6"/>
                  </a:lnTo>
                  <a:lnTo>
                    <a:pt x="462" y="6"/>
                  </a:lnTo>
                  <a:lnTo>
                    <a:pt x="462" y="8"/>
                  </a:lnTo>
                  <a:lnTo>
                    <a:pt x="462" y="10"/>
                  </a:lnTo>
                  <a:lnTo>
                    <a:pt x="462" y="12"/>
                  </a:lnTo>
                  <a:lnTo>
                    <a:pt x="466" y="14"/>
                  </a:lnTo>
                  <a:lnTo>
                    <a:pt x="466" y="17"/>
                  </a:lnTo>
                  <a:lnTo>
                    <a:pt x="466" y="19"/>
                  </a:lnTo>
                  <a:lnTo>
                    <a:pt x="466" y="25"/>
                  </a:lnTo>
                  <a:lnTo>
                    <a:pt x="466" y="27"/>
                  </a:lnTo>
                  <a:lnTo>
                    <a:pt x="466" y="29"/>
                  </a:lnTo>
                  <a:lnTo>
                    <a:pt x="464" y="31"/>
                  </a:lnTo>
                  <a:lnTo>
                    <a:pt x="464" y="33"/>
                  </a:lnTo>
                  <a:lnTo>
                    <a:pt x="464" y="35"/>
                  </a:lnTo>
                  <a:lnTo>
                    <a:pt x="464" y="35"/>
                  </a:lnTo>
                  <a:lnTo>
                    <a:pt x="466" y="40"/>
                  </a:lnTo>
                  <a:lnTo>
                    <a:pt x="466" y="42"/>
                  </a:lnTo>
                  <a:lnTo>
                    <a:pt x="466" y="42"/>
                  </a:lnTo>
                  <a:lnTo>
                    <a:pt x="466" y="46"/>
                  </a:lnTo>
                  <a:lnTo>
                    <a:pt x="464" y="46"/>
                  </a:lnTo>
                  <a:lnTo>
                    <a:pt x="464" y="48"/>
                  </a:lnTo>
                  <a:lnTo>
                    <a:pt x="466" y="50"/>
                  </a:lnTo>
                  <a:lnTo>
                    <a:pt x="466" y="50"/>
                  </a:lnTo>
                  <a:lnTo>
                    <a:pt x="464" y="50"/>
                  </a:lnTo>
                  <a:lnTo>
                    <a:pt x="464" y="52"/>
                  </a:lnTo>
                  <a:lnTo>
                    <a:pt x="460" y="58"/>
                  </a:lnTo>
                  <a:lnTo>
                    <a:pt x="458" y="60"/>
                  </a:lnTo>
                  <a:lnTo>
                    <a:pt x="456" y="62"/>
                  </a:lnTo>
                  <a:lnTo>
                    <a:pt x="451" y="62"/>
                  </a:lnTo>
                  <a:lnTo>
                    <a:pt x="445" y="60"/>
                  </a:lnTo>
                  <a:lnTo>
                    <a:pt x="445" y="58"/>
                  </a:lnTo>
                  <a:lnTo>
                    <a:pt x="445" y="56"/>
                  </a:lnTo>
                  <a:lnTo>
                    <a:pt x="445" y="56"/>
                  </a:lnTo>
                  <a:lnTo>
                    <a:pt x="445" y="54"/>
                  </a:lnTo>
                  <a:lnTo>
                    <a:pt x="445" y="54"/>
                  </a:lnTo>
                  <a:lnTo>
                    <a:pt x="445" y="52"/>
                  </a:lnTo>
                  <a:lnTo>
                    <a:pt x="447" y="50"/>
                  </a:lnTo>
                  <a:lnTo>
                    <a:pt x="447" y="50"/>
                  </a:lnTo>
                  <a:lnTo>
                    <a:pt x="447" y="48"/>
                  </a:lnTo>
                  <a:lnTo>
                    <a:pt x="447" y="48"/>
                  </a:lnTo>
                  <a:lnTo>
                    <a:pt x="447" y="48"/>
                  </a:lnTo>
                  <a:lnTo>
                    <a:pt x="445" y="48"/>
                  </a:lnTo>
                  <a:lnTo>
                    <a:pt x="443" y="48"/>
                  </a:lnTo>
                  <a:lnTo>
                    <a:pt x="443" y="50"/>
                  </a:lnTo>
                  <a:lnTo>
                    <a:pt x="441" y="50"/>
                  </a:lnTo>
                  <a:lnTo>
                    <a:pt x="441" y="50"/>
                  </a:lnTo>
                  <a:lnTo>
                    <a:pt x="439" y="52"/>
                  </a:lnTo>
                  <a:lnTo>
                    <a:pt x="439" y="52"/>
                  </a:lnTo>
                  <a:lnTo>
                    <a:pt x="437" y="52"/>
                  </a:lnTo>
                  <a:lnTo>
                    <a:pt x="435" y="52"/>
                  </a:lnTo>
                  <a:lnTo>
                    <a:pt x="433" y="52"/>
                  </a:lnTo>
                  <a:lnTo>
                    <a:pt x="428" y="52"/>
                  </a:lnTo>
                  <a:lnTo>
                    <a:pt x="422" y="50"/>
                  </a:lnTo>
                  <a:lnTo>
                    <a:pt x="414" y="44"/>
                  </a:lnTo>
                  <a:lnTo>
                    <a:pt x="412" y="44"/>
                  </a:lnTo>
                  <a:lnTo>
                    <a:pt x="410" y="44"/>
                  </a:lnTo>
                  <a:lnTo>
                    <a:pt x="410" y="44"/>
                  </a:lnTo>
                  <a:lnTo>
                    <a:pt x="408" y="44"/>
                  </a:lnTo>
                  <a:lnTo>
                    <a:pt x="408" y="44"/>
                  </a:lnTo>
                  <a:lnTo>
                    <a:pt x="405" y="46"/>
                  </a:lnTo>
                  <a:lnTo>
                    <a:pt x="401" y="46"/>
                  </a:lnTo>
                  <a:lnTo>
                    <a:pt x="399" y="48"/>
                  </a:lnTo>
                  <a:lnTo>
                    <a:pt x="395" y="52"/>
                  </a:lnTo>
                  <a:lnTo>
                    <a:pt x="391" y="58"/>
                  </a:lnTo>
                  <a:lnTo>
                    <a:pt x="389" y="58"/>
                  </a:lnTo>
                  <a:lnTo>
                    <a:pt x="389" y="58"/>
                  </a:lnTo>
                  <a:lnTo>
                    <a:pt x="389" y="58"/>
                  </a:lnTo>
                  <a:lnTo>
                    <a:pt x="387" y="56"/>
                  </a:lnTo>
                  <a:lnTo>
                    <a:pt x="385" y="54"/>
                  </a:lnTo>
                  <a:lnTo>
                    <a:pt x="378" y="50"/>
                  </a:lnTo>
                  <a:lnTo>
                    <a:pt x="376" y="48"/>
                  </a:lnTo>
                  <a:lnTo>
                    <a:pt x="374" y="48"/>
                  </a:lnTo>
                  <a:lnTo>
                    <a:pt x="372" y="48"/>
                  </a:lnTo>
                  <a:lnTo>
                    <a:pt x="372" y="48"/>
                  </a:lnTo>
                  <a:lnTo>
                    <a:pt x="370" y="48"/>
                  </a:lnTo>
                  <a:lnTo>
                    <a:pt x="366" y="50"/>
                  </a:lnTo>
                  <a:lnTo>
                    <a:pt x="366" y="50"/>
                  </a:lnTo>
                  <a:lnTo>
                    <a:pt x="366" y="50"/>
                  </a:lnTo>
                  <a:lnTo>
                    <a:pt x="366" y="48"/>
                  </a:lnTo>
                  <a:lnTo>
                    <a:pt x="366" y="48"/>
                  </a:lnTo>
                  <a:lnTo>
                    <a:pt x="366" y="46"/>
                  </a:lnTo>
                  <a:lnTo>
                    <a:pt x="368" y="44"/>
                  </a:lnTo>
                  <a:lnTo>
                    <a:pt x="370" y="37"/>
                  </a:lnTo>
                  <a:lnTo>
                    <a:pt x="376" y="31"/>
                  </a:lnTo>
                  <a:lnTo>
                    <a:pt x="376" y="29"/>
                  </a:lnTo>
                  <a:lnTo>
                    <a:pt x="376" y="27"/>
                  </a:lnTo>
                  <a:lnTo>
                    <a:pt x="376" y="25"/>
                  </a:lnTo>
                  <a:lnTo>
                    <a:pt x="376" y="23"/>
                  </a:lnTo>
                  <a:lnTo>
                    <a:pt x="376" y="19"/>
                  </a:lnTo>
                  <a:lnTo>
                    <a:pt x="376" y="12"/>
                  </a:lnTo>
                  <a:lnTo>
                    <a:pt x="372" y="6"/>
                  </a:lnTo>
                  <a:lnTo>
                    <a:pt x="370" y="8"/>
                  </a:lnTo>
                  <a:lnTo>
                    <a:pt x="366" y="12"/>
                  </a:lnTo>
                  <a:lnTo>
                    <a:pt x="366" y="12"/>
                  </a:lnTo>
                  <a:lnTo>
                    <a:pt x="362" y="12"/>
                  </a:lnTo>
                  <a:lnTo>
                    <a:pt x="362" y="12"/>
                  </a:lnTo>
                  <a:lnTo>
                    <a:pt x="359" y="12"/>
                  </a:lnTo>
                  <a:lnTo>
                    <a:pt x="359" y="14"/>
                  </a:lnTo>
                  <a:lnTo>
                    <a:pt x="357" y="14"/>
                  </a:lnTo>
                  <a:lnTo>
                    <a:pt x="357" y="14"/>
                  </a:lnTo>
                  <a:lnTo>
                    <a:pt x="353" y="14"/>
                  </a:lnTo>
                  <a:lnTo>
                    <a:pt x="347" y="12"/>
                  </a:lnTo>
                  <a:lnTo>
                    <a:pt x="347" y="12"/>
                  </a:lnTo>
                  <a:lnTo>
                    <a:pt x="345" y="12"/>
                  </a:lnTo>
                  <a:lnTo>
                    <a:pt x="343" y="12"/>
                  </a:lnTo>
                  <a:lnTo>
                    <a:pt x="343" y="12"/>
                  </a:lnTo>
                  <a:lnTo>
                    <a:pt x="343" y="14"/>
                  </a:lnTo>
                  <a:lnTo>
                    <a:pt x="341" y="14"/>
                  </a:lnTo>
                  <a:lnTo>
                    <a:pt x="339" y="14"/>
                  </a:lnTo>
                  <a:lnTo>
                    <a:pt x="320" y="14"/>
                  </a:lnTo>
                  <a:lnTo>
                    <a:pt x="318" y="14"/>
                  </a:lnTo>
                  <a:lnTo>
                    <a:pt x="316" y="17"/>
                  </a:lnTo>
                  <a:lnTo>
                    <a:pt x="316" y="17"/>
                  </a:lnTo>
                  <a:lnTo>
                    <a:pt x="316" y="17"/>
                  </a:lnTo>
                  <a:lnTo>
                    <a:pt x="316" y="19"/>
                  </a:lnTo>
                  <a:lnTo>
                    <a:pt x="316" y="19"/>
                  </a:lnTo>
                  <a:lnTo>
                    <a:pt x="316" y="21"/>
                  </a:lnTo>
                  <a:lnTo>
                    <a:pt x="316" y="21"/>
                  </a:lnTo>
                  <a:lnTo>
                    <a:pt x="316" y="21"/>
                  </a:lnTo>
                  <a:lnTo>
                    <a:pt x="314" y="21"/>
                  </a:lnTo>
                  <a:lnTo>
                    <a:pt x="307" y="25"/>
                  </a:lnTo>
                  <a:lnTo>
                    <a:pt x="307" y="25"/>
                  </a:lnTo>
                  <a:lnTo>
                    <a:pt x="297" y="25"/>
                  </a:lnTo>
                  <a:lnTo>
                    <a:pt x="295" y="25"/>
                  </a:lnTo>
                  <a:lnTo>
                    <a:pt x="288" y="23"/>
                  </a:lnTo>
                  <a:lnTo>
                    <a:pt x="286" y="23"/>
                  </a:lnTo>
                  <a:lnTo>
                    <a:pt x="284" y="23"/>
                  </a:lnTo>
                  <a:lnTo>
                    <a:pt x="284" y="23"/>
                  </a:lnTo>
                  <a:lnTo>
                    <a:pt x="284" y="21"/>
                  </a:lnTo>
                  <a:lnTo>
                    <a:pt x="280" y="19"/>
                  </a:lnTo>
                  <a:lnTo>
                    <a:pt x="280" y="17"/>
                  </a:lnTo>
                  <a:lnTo>
                    <a:pt x="278" y="17"/>
                  </a:lnTo>
                  <a:lnTo>
                    <a:pt x="278" y="14"/>
                  </a:lnTo>
                  <a:lnTo>
                    <a:pt x="272" y="6"/>
                  </a:lnTo>
                  <a:lnTo>
                    <a:pt x="270" y="4"/>
                  </a:lnTo>
                  <a:lnTo>
                    <a:pt x="265" y="4"/>
                  </a:lnTo>
                  <a:lnTo>
                    <a:pt x="261" y="2"/>
                  </a:lnTo>
                  <a:lnTo>
                    <a:pt x="261" y="4"/>
                  </a:lnTo>
                  <a:lnTo>
                    <a:pt x="261" y="4"/>
                  </a:lnTo>
                  <a:lnTo>
                    <a:pt x="263" y="8"/>
                  </a:lnTo>
                  <a:lnTo>
                    <a:pt x="265" y="10"/>
                  </a:lnTo>
                  <a:lnTo>
                    <a:pt x="265" y="12"/>
                  </a:lnTo>
                  <a:lnTo>
                    <a:pt x="265" y="12"/>
                  </a:lnTo>
                  <a:lnTo>
                    <a:pt x="265" y="14"/>
                  </a:lnTo>
                  <a:lnTo>
                    <a:pt x="265" y="14"/>
                  </a:lnTo>
                  <a:lnTo>
                    <a:pt x="263" y="17"/>
                  </a:lnTo>
                  <a:lnTo>
                    <a:pt x="263" y="17"/>
                  </a:lnTo>
                  <a:lnTo>
                    <a:pt x="261" y="21"/>
                  </a:lnTo>
                  <a:lnTo>
                    <a:pt x="259" y="21"/>
                  </a:lnTo>
                  <a:lnTo>
                    <a:pt x="259" y="21"/>
                  </a:lnTo>
                  <a:lnTo>
                    <a:pt x="257" y="21"/>
                  </a:lnTo>
                  <a:lnTo>
                    <a:pt x="253" y="23"/>
                  </a:lnTo>
                  <a:lnTo>
                    <a:pt x="249" y="23"/>
                  </a:lnTo>
                  <a:lnTo>
                    <a:pt x="247" y="25"/>
                  </a:lnTo>
                  <a:lnTo>
                    <a:pt x="238" y="33"/>
                  </a:lnTo>
                  <a:lnTo>
                    <a:pt x="236" y="33"/>
                  </a:lnTo>
                  <a:lnTo>
                    <a:pt x="232" y="35"/>
                  </a:lnTo>
                  <a:lnTo>
                    <a:pt x="228" y="37"/>
                  </a:lnTo>
                  <a:lnTo>
                    <a:pt x="228" y="37"/>
                  </a:lnTo>
                  <a:lnTo>
                    <a:pt x="226" y="40"/>
                  </a:lnTo>
                  <a:lnTo>
                    <a:pt x="220" y="48"/>
                  </a:lnTo>
                  <a:lnTo>
                    <a:pt x="220" y="48"/>
                  </a:lnTo>
                  <a:lnTo>
                    <a:pt x="220" y="50"/>
                  </a:lnTo>
                  <a:lnTo>
                    <a:pt x="220" y="50"/>
                  </a:lnTo>
                  <a:lnTo>
                    <a:pt x="222" y="52"/>
                  </a:lnTo>
                  <a:lnTo>
                    <a:pt x="222" y="52"/>
                  </a:lnTo>
                  <a:lnTo>
                    <a:pt x="222" y="52"/>
                  </a:lnTo>
                  <a:lnTo>
                    <a:pt x="222" y="54"/>
                  </a:lnTo>
                  <a:lnTo>
                    <a:pt x="222" y="54"/>
                  </a:lnTo>
                  <a:lnTo>
                    <a:pt x="222" y="56"/>
                  </a:lnTo>
                  <a:lnTo>
                    <a:pt x="220" y="56"/>
                  </a:lnTo>
                  <a:lnTo>
                    <a:pt x="220" y="56"/>
                  </a:lnTo>
                  <a:lnTo>
                    <a:pt x="217" y="58"/>
                  </a:lnTo>
                  <a:lnTo>
                    <a:pt x="217" y="58"/>
                  </a:lnTo>
                  <a:lnTo>
                    <a:pt x="217" y="58"/>
                  </a:lnTo>
                  <a:lnTo>
                    <a:pt x="215" y="62"/>
                  </a:lnTo>
                  <a:lnTo>
                    <a:pt x="215" y="65"/>
                  </a:lnTo>
                  <a:lnTo>
                    <a:pt x="215" y="65"/>
                  </a:lnTo>
                  <a:lnTo>
                    <a:pt x="217" y="67"/>
                  </a:lnTo>
                  <a:lnTo>
                    <a:pt x="217" y="67"/>
                  </a:lnTo>
                  <a:lnTo>
                    <a:pt x="220" y="69"/>
                  </a:lnTo>
                  <a:lnTo>
                    <a:pt x="222" y="69"/>
                  </a:lnTo>
                  <a:lnTo>
                    <a:pt x="222" y="69"/>
                  </a:lnTo>
                  <a:lnTo>
                    <a:pt x="222" y="71"/>
                  </a:lnTo>
                  <a:lnTo>
                    <a:pt x="222" y="71"/>
                  </a:lnTo>
                  <a:lnTo>
                    <a:pt x="222" y="73"/>
                  </a:lnTo>
                  <a:lnTo>
                    <a:pt x="222" y="75"/>
                  </a:lnTo>
                  <a:lnTo>
                    <a:pt x="222" y="75"/>
                  </a:lnTo>
                  <a:lnTo>
                    <a:pt x="222" y="77"/>
                  </a:lnTo>
                  <a:lnTo>
                    <a:pt x="220" y="79"/>
                  </a:lnTo>
                  <a:lnTo>
                    <a:pt x="220" y="79"/>
                  </a:lnTo>
                  <a:lnTo>
                    <a:pt x="220" y="79"/>
                  </a:lnTo>
                  <a:lnTo>
                    <a:pt x="217" y="79"/>
                  </a:lnTo>
                  <a:lnTo>
                    <a:pt x="217" y="79"/>
                  </a:lnTo>
                  <a:lnTo>
                    <a:pt x="217" y="79"/>
                  </a:lnTo>
                  <a:lnTo>
                    <a:pt x="217" y="81"/>
                  </a:lnTo>
                  <a:lnTo>
                    <a:pt x="215" y="83"/>
                  </a:lnTo>
                  <a:lnTo>
                    <a:pt x="215" y="83"/>
                  </a:lnTo>
                  <a:lnTo>
                    <a:pt x="215" y="83"/>
                  </a:lnTo>
                  <a:lnTo>
                    <a:pt x="215" y="83"/>
                  </a:lnTo>
                  <a:lnTo>
                    <a:pt x="213" y="81"/>
                  </a:lnTo>
                  <a:lnTo>
                    <a:pt x="213" y="81"/>
                  </a:lnTo>
                  <a:lnTo>
                    <a:pt x="211" y="81"/>
                  </a:lnTo>
                  <a:lnTo>
                    <a:pt x="211" y="83"/>
                  </a:lnTo>
                  <a:lnTo>
                    <a:pt x="211" y="83"/>
                  </a:lnTo>
                  <a:lnTo>
                    <a:pt x="211" y="88"/>
                  </a:lnTo>
                  <a:lnTo>
                    <a:pt x="211" y="90"/>
                  </a:lnTo>
                  <a:lnTo>
                    <a:pt x="209" y="92"/>
                  </a:lnTo>
                  <a:lnTo>
                    <a:pt x="199" y="106"/>
                  </a:lnTo>
                  <a:lnTo>
                    <a:pt x="199" y="108"/>
                  </a:lnTo>
                  <a:lnTo>
                    <a:pt x="199" y="111"/>
                  </a:lnTo>
                  <a:lnTo>
                    <a:pt x="199" y="113"/>
                  </a:lnTo>
                  <a:lnTo>
                    <a:pt x="197" y="117"/>
                  </a:lnTo>
                  <a:lnTo>
                    <a:pt x="197" y="117"/>
                  </a:lnTo>
                  <a:lnTo>
                    <a:pt x="197" y="119"/>
                  </a:lnTo>
                  <a:lnTo>
                    <a:pt x="197" y="121"/>
                  </a:lnTo>
                  <a:lnTo>
                    <a:pt x="199" y="121"/>
                  </a:lnTo>
                  <a:lnTo>
                    <a:pt x="199" y="123"/>
                  </a:lnTo>
                  <a:lnTo>
                    <a:pt x="203" y="125"/>
                  </a:lnTo>
                  <a:lnTo>
                    <a:pt x="203" y="127"/>
                  </a:lnTo>
                  <a:lnTo>
                    <a:pt x="203" y="127"/>
                  </a:lnTo>
                  <a:lnTo>
                    <a:pt x="203" y="129"/>
                  </a:lnTo>
                  <a:lnTo>
                    <a:pt x="203" y="131"/>
                  </a:lnTo>
                  <a:lnTo>
                    <a:pt x="203" y="131"/>
                  </a:lnTo>
                  <a:lnTo>
                    <a:pt x="203" y="133"/>
                  </a:lnTo>
                  <a:lnTo>
                    <a:pt x="201" y="133"/>
                  </a:lnTo>
                  <a:lnTo>
                    <a:pt x="201" y="133"/>
                  </a:lnTo>
                  <a:lnTo>
                    <a:pt x="201" y="133"/>
                  </a:lnTo>
                  <a:lnTo>
                    <a:pt x="199" y="133"/>
                  </a:lnTo>
                  <a:lnTo>
                    <a:pt x="194" y="131"/>
                  </a:lnTo>
                  <a:lnTo>
                    <a:pt x="192" y="131"/>
                  </a:lnTo>
                  <a:lnTo>
                    <a:pt x="192" y="131"/>
                  </a:lnTo>
                  <a:lnTo>
                    <a:pt x="192" y="131"/>
                  </a:lnTo>
                  <a:lnTo>
                    <a:pt x="190" y="133"/>
                  </a:lnTo>
                  <a:lnTo>
                    <a:pt x="190" y="133"/>
                  </a:lnTo>
                  <a:lnTo>
                    <a:pt x="190" y="136"/>
                  </a:lnTo>
                  <a:lnTo>
                    <a:pt x="190" y="136"/>
                  </a:lnTo>
                  <a:lnTo>
                    <a:pt x="190" y="136"/>
                  </a:lnTo>
                  <a:lnTo>
                    <a:pt x="190" y="136"/>
                  </a:lnTo>
                  <a:lnTo>
                    <a:pt x="190" y="138"/>
                  </a:lnTo>
                  <a:lnTo>
                    <a:pt x="190" y="138"/>
                  </a:lnTo>
                  <a:lnTo>
                    <a:pt x="190" y="138"/>
                  </a:lnTo>
                  <a:lnTo>
                    <a:pt x="188" y="142"/>
                  </a:lnTo>
                  <a:lnTo>
                    <a:pt x="186" y="142"/>
                  </a:lnTo>
                  <a:lnTo>
                    <a:pt x="184" y="150"/>
                  </a:lnTo>
                  <a:lnTo>
                    <a:pt x="182" y="152"/>
                  </a:lnTo>
                  <a:lnTo>
                    <a:pt x="182" y="154"/>
                  </a:lnTo>
                  <a:lnTo>
                    <a:pt x="180" y="156"/>
                  </a:lnTo>
                  <a:lnTo>
                    <a:pt x="178" y="156"/>
                  </a:lnTo>
                  <a:lnTo>
                    <a:pt x="178" y="156"/>
                  </a:lnTo>
                  <a:lnTo>
                    <a:pt x="171" y="159"/>
                  </a:lnTo>
                  <a:lnTo>
                    <a:pt x="171" y="156"/>
                  </a:lnTo>
                  <a:lnTo>
                    <a:pt x="169" y="156"/>
                  </a:lnTo>
                  <a:lnTo>
                    <a:pt x="169" y="154"/>
                  </a:lnTo>
                  <a:lnTo>
                    <a:pt x="167" y="154"/>
                  </a:lnTo>
                  <a:lnTo>
                    <a:pt x="167" y="154"/>
                  </a:lnTo>
                  <a:lnTo>
                    <a:pt x="165" y="154"/>
                  </a:lnTo>
                  <a:lnTo>
                    <a:pt x="165" y="154"/>
                  </a:lnTo>
                  <a:lnTo>
                    <a:pt x="163" y="152"/>
                  </a:lnTo>
                  <a:lnTo>
                    <a:pt x="163" y="152"/>
                  </a:lnTo>
                  <a:lnTo>
                    <a:pt x="163" y="152"/>
                  </a:lnTo>
                  <a:lnTo>
                    <a:pt x="161" y="150"/>
                  </a:lnTo>
                  <a:lnTo>
                    <a:pt x="161" y="150"/>
                  </a:lnTo>
                  <a:lnTo>
                    <a:pt x="151" y="152"/>
                  </a:lnTo>
                  <a:lnTo>
                    <a:pt x="148" y="152"/>
                  </a:lnTo>
                  <a:lnTo>
                    <a:pt x="146" y="152"/>
                  </a:lnTo>
                  <a:lnTo>
                    <a:pt x="144" y="152"/>
                  </a:lnTo>
                  <a:lnTo>
                    <a:pt x="144" y="154"/>
                  </a:lnTo>
                  <a:lnTo>
                    <a:pt x="142" y="154"/>
                  </a:lnTo>
                  <a:lnTo>
                    <a:pt x="142" y="154"/>
                  </a:lnTo>
                  <a:lnTo>
                    <a:pt x="142" y="154"/>
                  </a:lnTo>
                  <a:lnTo>
                    <a:pt x="140" y="152"/>
                  </a:lnTo>
                  <a:lnTo>
                    <a:pt x="140" y="152"/>
                  </a:lnTo>
                  <a:lnTo>
                    <a:pt x="138" y="152"/>
                  </a:lnTo>
                  <a:lnTo>
                    <a:pt x="130" y="152"/>
                  </a:lnTo>
                  <a:lnTo>
                    <a:pt x="130" y="154"/>
                  </a:lnTo>
                  <a:lnTo>
                    <a:pt x="128" y="154"/>
                  </a:lnTo>
                  <a:lnTo>
                    <a:pt x="128" y="154"/>
                  </a:lnTo>
                  <a:lnTo>
                    <a:pt x="128" y="154"/>
                  </a:lnTo>
                  <a:lnTo>
                    <a:pt x="128" y="154"/>
                  </a:lnTo>
                  <a:lnTo>
                    <a:pt x="128" y="156"/>
                  </a:lnTo>
                  <a:lnTo>
                    <a:pt x="128" y="159"/>
                  </a:lnTo>
                  <a:lnTo>
                    <a:pt x="126" y="161"/>
                  </a:lnTo>
                  <a:lnTo>
                    <a:pt x="123" y="167"/>
                  </a:lnTo>
                  <a:lnTo>
                    <a:pt x="119" y="175"/>
                  </a:lnTo>
                  <a:lnTo>
                    <a:pt x="119" y="177"/>
                  </a:lnTo>
                  <a:lnTo>
                    <a:pt x="117" y="177"/>
                  </a:lnTo>
                  <a:lnTo>
                    <a:pt x="117" y="177"/>
                  </a:lnTo>
                  <a:lnTo>
                    <a:pt x="115" y="177"/>
                  </a:lnTo>
                  <a:lnTo>
                    <a:pt x="115" y="177"/>
                  </a:lnTo>
                  <a:lnTo>
                    <a:pt x="113" y="179"/>
                  </a:lnTo>
                  <a:lnTo>
                    <a:pt x="113" y="182"/>
                  </a:lnTo>
                  <a:lnTo>
                    <a:pt x="111" y="184"/>
                  </a:lnTo>
                  <a:lnTo>
                    <a:pt x="109" y="186"/>
                  </a:lnTo>
                  <a:lnTo>
                    <a:pt x="109" y="186"/>
                  </a:lnTo>
                  <a:lnTo>
                    <a:pt x="107" y="188"/>
                  </a:lnTo>
                  <a:lnTo>
                    <a:pt x="105" y="188"/>
                  </a:lnTo>
                  <a:lnTo>
                    <a:pt x="105" y="188"/>
                  </a:lnTo>
                  <a:lnTo>
                    <a:pt x="105" y="188"/>
                  </a:lnTo>
                  <a:lnTo>
                    <a:pt x="105" y="188"/>
                  </a:lnTo>
                  <a:lnTo>
                    <a:pt x="105" y="188"/>
                  </a:lnTo>
                  <a:lnTo>
                    <a:pt x="105" y="186"/>
                  </a:lnTo>
                  <a:lnTo>
                    <a:pt x="105" y="186"/>
                  </a:lnTo>
                  <a:lnTo>
                    <a:pt x="105" y="184"/>
                  </a:lnTo>
                  <a:lnTo>
                    <a:pt x="105" y="184"/>
                  </a:lnTo>
                  <a:lnTo>
                    <a:pt x="103" y="184"/>
                  </a:lnTo>
                  <a:lnTo>
                    <a:pt x="103" y="184"/>
                  </a:lnTo>
                  <a:lnTo>
                    <a:pt x="100" y="184"/>
                  </a:lnTo>
                  <a:lnTo>
                    <a:pt x="98" y="184"/>
                  </a:lnTo>
                  <a:lnTo>
                    <a:pt x="98" y="184"/>
                  </a:lnTo>
                  <a:lnTo>
                    <a:pt x="98" y="184"/>
                  </a:lnTo>
                  <a:lnTo>
                    <a:pt x="98" y="184"/>
                  </a:lnTo>
                  <a:lnTo>
                    <a:pt x="98" y="184"/>
                  </a:lnTo>
                  <a:lnTo>
                    <a:pt x="98" y="186"/>
                  </a:lnTo>
                  <a:lnTo>
                    <a:pt x="98" y="198"/>
                  </a:lnTo>
                  <a:lnTo>
                    <a:pt x="98" y="198"/>
                  </a:lnTo>
                  <a:lnTo>
                    <a:pt x="98" y="200"/>
                  </a:lnTo>
                  <a:lnTo>
                    <a:pt x="98" y="202"/>
                  </a:lnTo>
                  <a:lnTo>
                    <a:pt x="100" y="202"/>
                  </a:lnTo>
                  <a:lnTo>
                    <a:pt x="100" y="205"/>
                  </a:lnTo>
                  <a:lnTo>
                    <a:pt x="100" y="207"/>
                  </a:lnTo>
                  <a:lnTo>
                    <a:pt x="100" y="207"/>
                  </a:lnTo>
                  <a:lnTo>
                    <a:pt x="100" y="209"/>
                  </a:lnTo>
                  <a:lnTo>
                    <a:pt x="98" y="211"/>
                  </a:lnTo>
                  <a:lnTo>
                    <a:pt x="96" y="217"/>
                  </a:lnTo>
                  <a:lnTo>
                    <a:pt x="96" y="219"/>
                  </a:lnTo>
                  <a:lnTo>
                    <a:pt x="98" y="221"/>
                  </a:lnTo>
                  <a:lnTo>
                    <a:pt x="98" y="223"/>
                  </a:lnTo>
                  <a:lnTo>
                    <a:pt x="98" y="223"/>
                  </a:lnTo>
                  <a:lnTo>
                    <a:pt x="98" y="223"/>
                  </a:lnTo>
                  <a:lnTo>
                    <a:pt x="100" y="223"/>
                  </a:lnTo>
                  <a:lnTo>
                    <a:pt x="100" y="223"/>
                  </a:lnTo>
                  <a:lnTo>
                    <a:pt x="100" y="223"/>
                  </a:lnTo>
                  <a:lnTo>
                    <a:pt x="100" y="223"/>
                  </a:lnTo>
                  <a:lnTo>
                    <a:pt x="100" y="223"/>
                  </a:lnTo>
                  <a:lnTo>
                    <a:pt x="100" y="223"/>
                  </a:lnTo>
                  <a:lnTo>
                    <a:pt x="100" y="223"/>
                  </a:lnTo>
                  <a:lnTo>
                    <a:pt x="103" y="225"/>
                  </a:lnTo>
                  <a:lnTo>
                    <a:pt x="103" y="227"/>
                  </a:lnTo>
                  <a:lnTo>
                    <a:pt x="103" y="230"/>
                  </a:lnTo>
                  <a:lnTo>
                    <a:pt x="103" y="230"/>
                  </a:lnTo>
                  <a:lnTo>
                    <a:pt x="103" y="230"/>
                  </a:lnTo>
                  <a:lnTo>
                    <a:pt x="105" y="230"/>
                  </a:lnTo>
                  <a:lnTo>
                    <a:pt x="105" y="227"/>
                  </a:lnTo>
                  <a:lnTo>
                    <a:pt x="105" y="227"/>
                  </a:lnTo>
                  <a:lnTo>
                    <a:pt x="105" y="230"/>
                  </a:lnTo>
                  <a:lnTo>
                    <a:pt x="105" y="232"/>
                  </a:lnTo>
                  <a:lnTo>
                    <a:pt x="105" y="240"/>
                  </a:lnTo>
                  <a:lnTo>
                    <a:pt x="105" y="242"/>
                  </a:lnTo>
                  <a:lnTo>
                    <a:pt x="105" y="244"/>
                  </a:lnTo>
                  <a:lnTo>
                    <a:pt x="105" y="244"/>
                  </a:lnTo>
                  <a:lnTo>
                    <a:pt x="105" y="244"/>
                  </a:lnTo>
                  <a:lnTo>
                    <a:pt x="107" y="246"/>
                  </a:lnTo>
                  <a:lnTo>
                    <a:pt x="107" y="253"/>
                  </a:lnTo>
                  <a:lnTo>
                    <a:pt x="107" y="257"/>
                  </a:lnTo>
                  <a:lnTo>
                    <a:pt x="107" y="259"/>
                  </a:lnTo>
                  <a:lnTo>
                    <a:pt x="107" y="261"/>
                  </a:lnTo>
                  <a:lnTo>
                    <a:pt x="105" y="267"/>
                  </a:lnTo>
                  <a:lnTo>
                    <a:pt x="105" y="269"/>
                  </a:lnTo>
                  <a:lnTo>
                    <a:pt x="105" y="271"/>
                  </a:lnTo>
                  <a:lnTo>
                    <a:pt x="109" y="273"/>
                  </a:lnTo>
                  <a:lnTo>
                    <a:pt x="111" y="273"/>
                  </a:lnTo>
                  <a:lnTo>
                    <a:pt x="113" y="276"/>
                  </a:lnTo>
                  <a:lnTo>
                    <a:pt x="113" y="276"/>
                  </a:lnTo>
                  <a:lnTo>
                    <a:pt x="113" y="276"/>
                  </a:lnTo>
                  <a:lnTo>
                    <a:pt x="115" y="276"/>
                  </a:lnTo>
                  <a:lnTo>
                    <a:pt x="119" y="276"/>
                  </a:lnTo>
                  <a:lnTo>
                    <a:pt x="119" y="276"/>
                  </a:lnTo>
                  <a:lnTo>
                    <a:pt x="119" y="276"/>
                  </a:lnTo>
                  <a:lnTo>
                    <a:pt x="121" y="276"/>
                  </a:lnTo>
                  <a:lnTo>
                    <a:pt x="121" y="276"/>
                  </a:lnTo>
                  <a:lnTo>
                    <a:pt x="123" y="278"/>
                  </a:lnTo>
                  <a:lnTo>
                    <a:pt x="123" y="278"/>
                  </a:lnTo>
                  <a:lnTo>
                    <a:pt x="123" y="280"/>
                  </a:lnTo>
                  <a:lnTo>
                    <a:pt x="123" y="280"/>
                  </a:lnTo>
                  <a:lnTo>
                    <a:pt x="126" y="280"/>
                  </a:lnTo>
                  <a:lnTo>
                    <a:pt x="126" y="280"/>
                  </a:lnTo>
                  <a:lnTo>
                    <a:pt x="126" y="280"/>
                  </a:lnTo>
                  <a:lnTo>
                    <a:pt x="128" y="278"/>
                  </a:lnTo>
                  <a:lnTo>
                    <a:pt x="128" y="278"/>
                  </a:lnTo>
                  <a:lnTo>
                    <a:pt x="128" y="278"/>
                  </a:lnTo>
                  <a:lnTo>
                    <a:pt x="128" y="278"/>
                  </a:lnTo>
                  <a:lnTo>
                    <a:pt x="130" y="278"/>
                  </a:lnTo>
                  <a:lnTo>
                    <a:pt x="130" y="278"/>
                  </a:lnTo>
                  <a:lnTo>
                    <a:pt x="132" y="278"/>
                  </a:lnTo>
                  <a:lnTo>
                    <a:pt x="134" y="278"/>
                  </a:lnTo>
                  <a:lnTo>
                    <a:pt x="134" y="278"/>
                  </a:lnTo>
                  <a:lnTo>
                    <a:pt x="134" y="278"/>
                  </a:lnTo>
                  <a:lnTo>
                    <a:pt x="134" y="280"/>
                  </a:lnTo>
                  <a:lnTo>
                    <a:pt x="134" y="282"/>
                  </a:lnTo>
                  <a:lnTo>
                    <a:pt x="134" y="282"/>
                  </a:lnTo>
                  <a:lnTo>
                    <a:pt x="132" y="288"/>
                  </a:lnTo>
                  <a:lnTo>
                    <a:pt x="132" y="290"/>
                  </a:lnTo>
                  <a:lnTo>
                    <a:pt x="132" y="290"/>
                  </a:lnTo>
                  <a:lnTo>
                    <a:pt x="132" y="290"/>
                  </a:lnTo>
                  <a:lnTo>
                    <a:pt x="132" y="290"/>
                  </a:lnTo>
                  <a:lnTo>
                    <a:pt x="134" y="292"/>
                  </a:lnTo>
                  <a:lnTo>
                    <a:pt x="136" y="294"/>
                  </a:lnTo>
                  <a:lnTo>
                    <a:pt x="136" y="294"/>
                  </a:lnTo>
                  <a:lnTo>
                    <a:pt x="134" y="294"/>
                  </a:lnTo>
                  <a:lnTo>
                    <a:pt x="132" y="296"/>
                  </a:lnTo>
                  <a:lnTo>
                    <a:pt x="132" y="296"/>
                  </a:lnTo>
                  <a:lnTo>
                    <a:pt x="130" y="298"/>
                  </a:lnTo>
                  <a:lnTo>
                    <a:pt x="128" y="298"/>
                  </a:lnTo>
                  <a:lnTo>
                    <a:pt x="128" y="298"/>
                  </a:lnTo>
                  <a:lnTo>
                    <a:pt x="123" y="303"/>
                  </a:lnTo>
                  <a:lnTo>
                    <a:pt x="123" y="303"/>
                  </a:lnTo>
                  <a:lnTo>
                    <a:pt x="121" y="303"/>
                  </a:lnTo>
                  <a:lnTo>
                    <a:pt x="121" y="303"/>
                  </a:lnTo>
                  <a:lnTo>
                    <a:pt x="121" y="303"/>
                  </a:lnTo>
                  <a:lnTo>
                    <a:pt x="121" y="301"/>
                  </a:lnTo>
                  <a:lnTo>
                    <a:pt x="121" y="301"/>
                  </a:lnTo>
                  <a:lnTo>
                    <a:pt x="121" y="298"/>
                  </a:lnTo>
                  <a:lnTo>
                    <a:pt x="121" y="298"/>
                  </a:lnTo>
                  <a:lnTo>
                    <a:pt x="121" y="296"/>
                  </a:lnTo>
                  <a:lnTo>
                    <a:pt x="121" y="296"/>
                  </a:lnTo>
                  <a:lnTo>
                    <a:pt x="121" y="294"/>
                  </a:lnTo>
                  <a:lnTo>
                    <a:pt x="121" y="294"/>
                  </a:lnTo>
                  <a:lnTo>
                    <a:pt x="119" y="294"/>
                  </a:lnTo>
                  <a:lnTo>
                    <a:pt x="115" y="294"/>
                  </a:lnTo>
                  <a:lnTo>
                    <a:pt x="115" y="294"/>
                  </a:lnTo>
                  <a:lnTo>
                    <a:pt x="113" y="292"/>
                  </a:lnTo>
                  <a:lnTo>
                    <a:pt x="111" y="292"/>
                  </a:lnTo>
                  <a:lnTo>
                    <a:pt x="100" y="290"/>
                  </a:lnTo>
                  <a:lnTo>
                    <a:pt x="100" y="290"/>
                  </a:lnTo>
                  <a:lnTo>
                    <a:pt x="98" y="290"/>
                  </a:lnTo>
                  <a:lnTo>
                    <a:pt x="98" y="290"/>
                  </a:lnTo>
                  <a:lnTo>
                    <a:pt x="98" y="292"/>
                  </a:lnTo>
                  <a:lnTo>
                    <a:pt x="98" y="292"/>
                  </a:lnTo>
                  <a:lnTo>
                    <a:pt x="96" y="292"/>
                  </a:lnTo>
                  <a:lnTo>
                    <a:pt x="96" y="292"/>
                  </a:lnTo>
                  <a:lnTo>
                    <a:pt x="94" y="296"/>
                  </a:lnTo>
                  <a:lnTo>
                    <a:pt x="94" y="296"/>
                  </a:lnTo>
                  <a:lnTo>
                    <a:pt x="94" y="296"/>
                  </a:lnTo>
                  <a:lnTo>
                    <a:pt x="92" y="296"/>
                  </a:lnTo>
                  <a:lnTo>
                    <a:pt x="92" y="296"/>
                  </a:lnTo>
                  <a:lnTo>
                    <a:pt x="86" y="282"/>
                  </a:lnTo>
                  <a:lnTo>
                    <a:pt x="86" y="282"/>
                  </a:lnTo>
                  <a:lnTo>
                    <a:pt x="84" y="280"/>
                  </a:lnTo>
                  <a:lnTo>
                    <a:pt x="84" y="280"/>
                  </a:lnTo>
                  <a:lnTo>
                    <a:pt x="82" y="280"/>
                  </a:lnTo>
                  <a:lnTo>
                    <a:pt x="80" y="280"/>
                  </a:lnTo>
                  <a:lnTo>
                    <a:pt x="80" y="280"/>
                  </a:lnTo>
                  <a:lnTo>
                    <a:pt x="80" y="280"/>
                  </a:lnTo>
                  <a:lnTo>
                    <a:pt x="80" y="280"/>
                  </a:lnTo>
                  <a:lnTo>
                    <a:pt x="80" y="280"/>
                  </a:lnTo>
                  <a:lnTo>
                    <a:pt x="77" y="278"/>
                  </a:lnTo>
                  <a:lnTo>
                    <a:pt x="77" y="278"/>
                  </a:lnTo>
                  <a:lnTo>
                    <a:pt x="77" y="278"/>
                  </a:lnTo>
                  <a:lnTo>
                    <a:pt x="77" y="278"/>
                  </a:lnTo>
                  <a:lnTo>
                    <a:pt x="75" y="276"/>
                  </a:lnTo>
                  <a:lnTo>
                    <a:pt x="73" y="273"/>
                  </a:lnTo>
                  <a:lnTo>
                    <a:pt x="71" y="271"/>
                  </a:lnTo>
                  <a:lnTo>
                    <a:pt x="71" y="271"/>
                  </a:lnTo>
                  <a:lnTo>
                    <a:pt x="71" y="271"/>
                  </a:lnTo>
                  <a:lnTo>
                    <a:pt x="71" y="271"/>
                  </a:lnTo>
                  <a:lnTo>
                    <a:pt x="69" y="271"/>
                  </a:lnTo>
                  <a:lnTo>
                    <a:pt x="69" y="271"/>
                  </a:lnTo>
                  <a:lnTo>
                    <a:pt x="69" y="273"/>
                  </a:lnTo>
                  <a:lnTo>
                    <a:pt x="69" y="273"/>
                  </a:lnTo>
                  <a:lnTo>
                    <a:pt x="67" y="276"/>
                  </a:lnTo>
                  <a:lnTo>
                    <a:pt x="67" y="276"/>
                  </a:lnTo>
                  <a:lnTo>
                    <a:pt x="67" y="276"/>
                  </a:lnTo>
                  <a:lnTo>
                    <a:pt x="67" y="278"/>
                  </a:lnTo>
                  <a:lnTo>
                    <a:pt x="65" y="278"/>
                  </a:lnTo>
                  <a:lnTo>
                    <a:pt x="65" y="276"/>
                  </a:lnTo>
                  <a:lnTo>
                    <a:pt x="65" y="276"/>
                  </a:lnTo>
                  <a:lnTo>
                    <a:pt x="65" y="276"/>
                  </a:lnTo>
                  <a:lnTo>
                    <a:pt x="65" y="273"/>
                  </a:lnTo>
                  <a:lnTo>
                    <a:pt x="63" y="273"/>
                  </a:lnTo>
                  <a:lnTo>
                    <a:pt x="59" y="267"/>
                  </a:lnTo>
                  <a:lnTo>
                    <a:pt x="59" y="267"/>
                  </a:lnTo>
                  <a:lnTo>
                    <a:pt x="57" y="267"/>
                  </a:lnTo>
                  <a:lnTo>
                    <a:pt x="57" y="267"/>
                  </a:lnTo>
                  <a:lnTo>
                    <a:pt x="57" y="267"/>
                  </a:lnTo>
                  <a:lnTo>
                    <a:pt x="52" y="271"/>
                  </a:lnTo>
                  <a:lnTo>
                    <a:pt x="50" y="273"/>
                  </a:lnTo>
                  <a:lnTo>
                    <a:pt x="50" y="273"/>
                  </a:lnTo>
                  <a:lnTo>
                    <a:pt x="48" y="273"/>
                  </a:lnTo>
                  <a:lnTo>
                    <a:pt x="44" y="282"/>
                  </a:lnTo>
                  <a:lnTo>
                    <a:pt x="44" y="282"/>
                  </a:lnTo>
                  <a:lnTo>
                    <a:pt x="44" y="284"/>
                  </a:lnTo>
                  <a:lnTo>
                    <a:pt x="44" y="286"/>
                  </a:lnTo>
                  <a:lnTo>
                    <a:pt x="44" y="286"/>
                  </a:lnTo>
                  <a:lnTo>
                    <a:pt x="44" y="288"/>
                  </a:lnTo>
                  <a:lnTo>
                    <a:pt x="46" y="288"/>
                  </a:lnTo>
                  <a:lnTo>
                    <a:pt x="46" y="290"/>
                  </a:lnTo>
                  <a:lnTo>
                    <a:pt x="57" y="294"/>
                  </a:lnTo>
                  <a:lnTo>
                    <a:pt x="57" y="294"/>
                  </a:lnTo>
                  <a:lnTo>
                    <a:pt x="57" y="296"/>
                  </a:lnTo>
                  <a:lnTo>
                    <a:pt x="59" y="298"/>
                  </a:lnTo>
                  <a:lnTo>
                    <a:pt x="59" y="301"/>
                  </a:lnTo>
                  <a:lnTo>
                    <a:pt x="59" y="301"/>
                  </a:lnTo>
                  <a:lnTo>
                    <a:pt x="61" y="301"/>
                  </a:lnTo>
                  <a:lnTo>
                    <a:pt x="65" y="301"/>
                  </a:lnTo>
                  <a:lnTo>
                    <a:pt x="65" y="301"/>
                  </a:lnTo>
                  <a:lnTo>
                    <a:pt x="65" y="303"/>
                  </a:lnTo>
                  <a:lnTo>
                    <a:pt x="67" y="303"/>
                  </a:lnTo>
                  <a:lnTo>
                    <a:pt x="67" y="305"/>
                  </a:lnTo>
                  <a:lnTo>
                    <a:pt x="65" y="309"/>
                  </a:lnTo>
                  <a:lnTo>
                    <a:pt x="65" y="311"/>
                  </a:lnTo>
                  <a:lnTo>
                    <a:pt x="65" y="313"/>
                  </a:lnTo>
                  <a:lnTo>
                    <a:pt x="67" y="315"/>
                  </a:lnTo>
                  <a:lnTo>
                    <a:pt x="67" y="317"/>
                  </a:lnTo>
                  <a:lnTo>
                    <a:pt x="67" y="319"/>
                  </a:lnTo>
                  <a:lnTo>
                    <a:pt x="67" y="321"/>
                  </a:lnTo>
                  <a:lnTo>
                    <a:pt x="65" y="330"/>
                  </a:lnTo>
                  <a:lnTo>
                    <a:pt x="67" y="330"/>
                  </a:lnTo>
                  <a:lnTo>
                    <a:pt x="67" y="332"/>
                  </a:lnTo>
                  <a:lnTo>
                    <a:pt x="69" y="332"/>
                  </a:lnTo>
                  <a:lnTo>
                    <a:pt x="71" y="332"/>
                  </a:lnTo>
                  <a:lnTo>
                    <a:pt x="71" y="332"/>
                  </a:lnTo>
                  <a:lnTo>
                    <a:pt x="71" y="334"/>
                  </a:lnTo>
                  <a:lnTo>
                    <a:pt x="73" y="338"/>
                  </a:lnTo>
                  <a:lnTo>
                    <a:pt x="73" y="338"/>
                  </a:lnTo>
                  <a:lnTo>
                    <a:pt x="73" y="338"/>
                  </a:lnTo>
                  <a:lnTo>
                    <a:pt x="75" y="338"/>
                  </a:lnTo>
                  <a:lnTo>
                    <a:pt x="77" y="340"/>
                  </a:lnTo>
                  <a:lnTo>
                    <a:pt x="77" y="340"/>
                  </a:lnTo>
                  <a:lnTo>
                    <a:pt x="80" y="340"/>
                  </a:lnTo>
                  <a:lnTo>
                    <a:pt x="80" y="342"/>
                  </a:lnTo>
                  <a:lnTo>
                    <a:pt x="80" y="342"/>
                  </a:lnTo>
                  <a:lnTo>
                    <a:pt x="80" y="344"/>
                  </a:lnTo>
                  <a:lnTo>
                    <a:pt x="80" y="344"/>
                  </a:lnTo>
                  <a:lnTo>
                    <a:pt x="77" y="347"/>
                  </a:lnTo>
                  <a:lnTo>
                    <a:pt x="77" y="347"/>
                  </a:lnTo>
                  <a:lnTo>
                    <a:pt x="77" y="347"/>
                  </a:lnTo>
                  <a:lnTo>
                    <a:pt x="77" y="349"/>
                  </a:lnTo>
                  <a:lnTo>
                    <a:pt x="77" y="349"/>
                  </a:lnTo>
                  <a:lnTo>
                    <a:pt x="80" y="349"/>
                  </a:lnTo>
                  <a:lnTo>
                    <a:pt x="80" y="351"/>
                  </a:lnTo>
                  <a:lnTo>
                    <a:pt x="80" y="351"/>
                  </a:lnTo>
                  <a:lnTo>
                    <a:pt x="80" y="353"/>
                  </a:lnTo>
                  <a:lnTo>
                    <a:pt x="77" y="357"/>
                  </a:lnTo>
                  <a:lnTo>
                    <a:pt x="77" y="357"/>
                  </a:lnTo>
                  <a:lnTo>
                    <a:pt x="77" y="359"/>
                  </a:lnTo>
                  <a:lnTo>
                    <a:pt x="77" y="361"/>
                  </a:lnTo>
                  <a:lnTo>
                    <a:pt x="77" y="363"/>
                  </a:lnTo>
                  <a:lnTo>
                    <a:pt x="77" y="363"/>
                  </a:lnTo>
                  <a:lnTo>
                    <a:pt x="80" y="365"/>
                  </a:lnTo>
                  <a:lnTo>
                    <a:pt x="80" y="367"/>
                  </a:lnTo>
                  <a:lnTo>
                    <a:pt x="80" y="369"/>
                  </a:lnTo>
                  <a:lnTo>
                    <a:pt x="80" y="372"/>
                  </a:lnTo>
                  <a:lnTo>
                    <a:pt x="80" y="372"/>
                  </a:lnTo>
                  <a:lnTo>
                    <a:pt x="80" y="374"/>
                  </a:lnTo>
                  <a:lnTo>
                    <a:pt x="82" y="374"/>
                  </a:lnTo>
                  <a:lnTo>
                    <a:pt x="82" y="376"/>
                  </a:lnTo>
                  <a:lnTo>
                    <a:pt x="84" y="376"/>
                  </a:lnTo>
                  <a:lnTo>
                    <a:pt x="84" y="380"/>
                  </a:lnTo>
                  <a:lnTo>
                    <a:pt x="84" y="380"/>
                  </a:lnTo>
                  <a:lnTo>
                    <a:pt x="86" y="382"/>
                  </a:lnTo>
                  <a:lnTo>
                    <a:pt x="86" y="384"/>
                  </a:lnTo>
                  <a:lnTo>
                    <a:pt x="86" y="384"/>
                  </a:lnTo>
                  <a:lnTo>
                    <a:pt x="86" y="386"/>
                  </a:lnTo>
                  <a:lnTo>
                    <a:pt x="86" y="392"/>
                  </a:lnTo>
                  <a:lnTo>
                    <a:pt x="86" y="395"/>
                  </a:lnTo>
                  <a:lnTo>
                    <a:pt x="86" y="395"/>
                  </a:lnTo>
                  <a:lnTo>
                    <a:pt x="84" y="395"/>
                  </a:lnTo>
                  <a:lnTo>
                    <a:pt x="82" y="397"/>
                  </a:lnTo>
                  <a:lnTo>
                    <a:pt x="82" y="397"/>
                  </a:lnTo>
                  <a:lnTo>
                    <a:pt x="82" y="397"/>
                  </a:lnTo>
                  <a:lnTo>
                    <a:pt x="82" y="397"/>
                  </a:lnTo>
                  <a:lnTo>
                    <a:pt x="80" y="397"/>
                  </a:lnTo>
                  <a:lnTo>
                    <a:pt x="80" y="399"/>
                  </a:lnTo>
                  <a:lnTo>
                    <a:pt x="80" y="399"/>
                  </a:lnTo>
                  <a:lnTo>
                    <a:pt x="80" y="399"/>
                  </a:lnTo>
                  <a:lnTo>
                    <a:pt x="80" y="403"/>
                  </a:lnTo>
                  <a:lnTo>
                    <a:pt x="77" y="407"/>
                  </a:lnTo>
                  <a:lnTo>
                    <a:pt x="77" y="407"/>
                  </a:lnTo>
                  <a:lnTo>
                    <a:pt x="77" y="409"/>
                  </a:lnTo>
                  <a:lnTo>
                    <a:pt x="77" y="411"/>
                  </a:lnTo>
                  <a:lnTo>
                    <a:pt x="77" y="413"/>
                  </a:lnTo>
                  <a:lnTo>
                    <a:pt x="75" y="411"/>
                  </a:lnTo>
                  <a:lnTo>
                    <a:pt x="75" y="411"/>
                  </a:lnTo>
                  <a:lnTo>
                    <a:pt x="73" y="409"/>
                  </a:lnTo>
                  <a:lnTo>
                    <a:pt x="73" y="409"/>
                  </a:lnTo>
                  <a:lnTo>
                    <a:pt x="73" y="409"/>
                  </a:lnTo>
                  <a:lnTo>
                    <a:pt x="73" y="409"/>
                  </a:lnTo>
                  <a:lnTo>
                    <a:pt x="71" y="411"/>
                  </a:lnTo>
                  <a:lnTo>
                    <a:pt x="71" y="413"/>
                  </a:lnTo>
                  <a:lnTo>
                    <a:pt x="69" y="415"/>
                  </a:lnTo>
                  <a:lnTo>
                    <a:pt x="69" y="415"/>
                  </a:lnTo>
                  <a:lnTo>
                    <a:pt x="67" y="415"/>
                  </a:lnTo>
                  <a:lnTo>
                    <a:pt x="63" y="418"/>
                  </a:lnTo>
                  <a:lnTo>
                    <a:pt x="63" y="418"/>
                  </a:lnTo>
                  <a:lnTo>
                    <a:pt x="61" y="418"/>
                  </a:lnTo>
                  <a:lnTo>
                    <a:pt x="61" y="418"/>
                  </a:lnTo>
                  <a:lnTo>
                    <a:pt x="59" y="420"/>
                  </a:lnTo>
                  <a:lnTo>
                    <a:pt x="59" y="420"/>
                  </a:lnTo>
                  <a:lnTo>
                    <a:pt x="57" y="422"/>
                  </a:lnTo>
                  <a:lnTo>
                    <a:pt x="57" y="422"/>
                  </a:lnTo>
                  <a:lnTo>
                    <a:pt x="57" y="424"/>
                  </a:lnTo>
                  <a:lnTo>
                    <a:pt x="54" y="424"/>
                  </a:lnTo>
                  <a:lnTo>
                    <a:pt x="54" y="424"/>
                  </a:lnTo>
                  <a:lnTo>
                    <a:pt x="54" y="424"/>
                  </a:lnTo>
                  <a:lnTo>
                    <a:pt x="52" y="424"/>
                  </a:lnTo>
                  <a:lnTo>
                    <a:pt x="52" y="426"/>
                  </a:lnTo>
                  <a:lnTo>
                    <a:pt x="52" y="426"/>
                  </a:lnTo>
                  <a:lnTo>
                    <a:pt x="54" y="426"/>
                  </a:lnTo>
                  <a:lnTo>
                    <a:pt x="54" y="426"/>
                  </a:lnTo>
                  <a:lnTo>
                    <a:pt x="57" y="428"/>
                  </a:lnTo>
                  <a:lnTo>
                    <a:pt x="57" y="428"/>
                  </a:lnTo>
                  <a:lnTo>
                    <a:pt x="57" y="430"/>
                  </a:lnTo>
                  <a:lnTo>
                    <a:pt x="57" y="432"/>
                  </a:lnTo>
                  <a:lnTo>
                    <a:pt x="57" y="432"/>
                  </a:lnTo>
                  <a:lnTo>
                    <a:pt x="57" y="432"/>
                  </a:lnTo>
                  <a:lnTo>
                    <a:pt x="54" y="434"/>
                  </a:lnTo>
                  <a:lnTo>
                    <a:pt x="54" y="434"/>
                  </a:lnTo>
                  <a:lnTo>
                    <a:pt x="52" y="436"/>
                  </a:lnTo>
                  <a:lnTo>
                    <a:pt x="50" y="438"/>
                  </a:lnTo>
                  <a:lnTo>
                    <a:pt x="46" y="440"/>
                  </a:lnTo>
                  <a:lnTo>
                    <a:pt x="44" y="445"/>
                  </a:lnTo>
                  <a:lnTo>
                    <a:pt x="42" y="445"/>
                  </a:lnTo>
                  <a:lnTo>
                    <a:pt x="40" y="449"/>
                  </a:lnTo>
                  <a:lnTo>
                    <a:pt x="36" y="453"/>
                  </a:lnTo>
                  <a:lnTo>
                    <a:pt x="36" y="455"/>
                  </a:lnTo>
                  <a:lnTo>
                    <a:pt x="36" y="455"/>
                  </a:lnTo>
                  <a:lnTo>
                    <a:pt x="34" y="455"/>
                  </a:lnTo>
                  <a:lnTo>
                    <a:pt x="31" y="455"/>
                  </a:lnTo>
                  <a:lnTo>
                    <a:pt x="31" y="457"/>
                  </a:lnTo>
                  <a:lnTo>
                    <a:pt x="29" y="457"/>
                  </a:lnTo>
                  <a:lnTo>
                    <a:pt x="29" y="457"/>
                  </a:lnTo>
                  <a:lnTo>
                    <a:pt x="27" y="459"/>
                  </a:lnTo>
                  <a:lnTo>
                    <a:pt x="27" y="459"/>
                  </a:lnTo>
                  <a:lnTo>
                    <a:pt x="27" y="461"/>
                  </a:lnTo>
                  <a:lnTo>
                    <a:pt x="21" y="463"/>
                  </a:lnTo>
                  <a:lnTo>
                    <a:pt x="19" y="463"/>
                  </a:lnTo>
                  <a:lnTo>
                    <a:pt x="19" y="463"/>
                  </a:lnTo>
                  <a:lnTo>
                    <a:pt x="19" y="463"/>
                  </a:lnTo>
                  <a:lnTo>
                    <a:pt x="17" y="463"/>
                  </a:lnTo>
                  <a:lnTo>
                    <a:pt x="17" y="463"/>
                  </a:lnTo>
                  <a:lnTo>
                    <a:pt x="17" y="463"/>
                  </a:lnTo>
                  <a:lnTo>
                    <a:pt x="15" y="468"/>
                  </a:lnTo>
                  <a:lnTo>
                    <a:pt x="15" y="470"/>
                  </a:lnTo>
                  <a:lnTo>
                    <a:pt x="15" y="470"/>
                  </a:lnTo>
                  <a:lnTo>
                    <a:pt x="13" y="470"/>
                  </a:lnTo>
                  <a:lnTo>
                    <a:pt x="13" y="472"/>
                  </a:lnTo>
                  <a:lnTo>
                    <a:pt x="13" y="472"/>
                  </a:lnTo>
                  <a:lnTo>
                    <a:pt x="13" y="472"/>
                  </a:lnTo>
                  <a:lnTo>
                    <a:pt x="15" y="474"/>
                  </a:lnTo>
                  <a:lnTo>
                    <a:pt x="15" y="474"/>
                  </a:lnTo>
                  <a:lnTo>
                    <a:pt x="15" y="476"/>
                  </a:lnTo>
                  <a:lnTo>
                    <a:pt x="15" y="478"/>
                  </a:lnTo>
                  <a:lnTo>
                    <a:pt x="15" y="480"/>
                  </a:lnTo>
                  <a:lnTo>
                    <a:pt x="13" y="482"/>
                  </a:lnTo>
                  <a:lnTo>
                    <a:pt x="13" y="484"/>
                  </a:lnTo>
                  <a:lnTo>
                    <a:pt x="13" y="484"/>
                  </a:lnTo>
                  <a:lnTo>
                    <a:pt x="13" y="484"/>
                  </a:lnTo>
                  <a:lnTo>
                    <a:pt x="11" y="486"/>
                  </a:lnTo>
                  <a:lnTo>
                    <a:pt x="11" y="486"/>
                  </a:lnTo>
                  <a:lnTo>
                    <a:pt x="11" y="486"/>
                  </a:lnTo>
                  <a:lnTo>
                    <a:pt x="11" y="489"/>
                  </a:lnTo>
                  <a:lnTo>
                    <a:pt x="11" y="489"/>
                  </a:lnTo>
                  <a:lnTo>
                    <a:pt x="11" y="493"/>
                  </a:lnTo>
                  <a:lnTo>
                    <a:pt x="11" y="495"/>
                  </a:lnTo>
                  <a:lnTo>
                    <a:pt x="11" y="497"/>
                  </a:lnTo>
                  <a:lnTo>
                    <a:pt x="9" y="497"/>
                  </a:lnTo>
                  <a:lnTo>
                    <a:pt x="9" y="497"/>
                  </a:lnTo>
                  <a:lnTo>
                    <a:pt x="9" y="499"/>
                  </a:lnTo>
                  <a:lnTo>
                    <a:pt x="6" y="499"/>
                  </a:lnTo>
                  <a:lnTo>
                    <a:pt x="6" y="501"/>
                  </a:lnTo>
                  <a:lnTo>
                    <a:pt x="6" y="501"/>
                  </a:lnTo>
                  <a:lnTo>
                    <a:pt x="6" y="503"/>
                  </a:lnTo>
                  <a:lnTo>
                    <a:pt x="6" y="505"/>
                  </a:lnTo>
                  <a:lnTo>
                    <a:pt x="6" y="505"/>
                  </a:lnTo>
                  <a:lnTo>
                    <a:pt x="6" y="505"/>
                  </a:lnTo>
                  <a:lnTo>
                    <a:pt x="6" y="505"/>
                  </a:lnTo>
                  <a:lnTo>
                    <a:pt x="4" y="505"/>
                  </a:lnTo>
                  <a:lnTo>
                    <a:pt x="4" y="505"/>
                  </a:lnTo>
                  <a:lnTo>
                    <a:pt x="4" y="503"/>
                  </a:lnTo>
                  <a:lnTo>
                    <a:pt x="4" y="503"/>
                  </a:lnTo>
                  <a:lnTo>
                    <a:pt x="2" y="503"/>
                  </a:lnTo>
                  <a:lnTo>
                    <a:pt x="2" y="503"/>
                  </a:lnTo>
                  <a:lnTo>
                    <a:pt x="2" y="505"/>
                  </a:lnTo>
                  <a:lnTo>
                    <a:pt x="2" y="505"/>
                  </a:lnTo>
                  <a:lnTo>
                    <a:pt x="2" y="505"/>
                  </a:lnTo>
                  <a:lnTo>
                    <a:pt x="2" y="507"/>
                  </a:lnTo>
                  <a:lnTo>
                    <a:pt x="0" y="509"/>
                  </a:lnTo>
                  <a:lnTo>
                    <a:pt x="0" y="511"/>
                  </a:lnTo>
                  <a:lnTo>
                    <a:pt x="2" y="514"/>
                  </a:lnTo>
                  <a:lnTo>
                    <a:pt x="6" y="514"/>
                  </a:lnTo>
                  <a:lnTo>
                    <a:pt x="9" y="514"/>
                  </a:lnTo>
                  <a:lnTo>
                    <a:pt x="9" y="514"/>
                  </a:lnTo>
                  <a:lnTo>
                    <a:pt x="11" y="514"/>
                  </a:lnTo>
                  <a:lnTo>
                    <a:pt x="11" y="514"/>
                  </a:lnTo>
                  <a:lnTo>
                    <a:pt x="11" y="514"/>
                  </a:lnTo>
                  <a:lnTo>
                    <a:pt x="13" y="511"/>
                  </a:lnTo>
                  <a:lnTo>
                    <a:pt x="13" y="511"/>
                  </a:lnTo>
                  <a:lnTo>
                    <a:pt x="13" y="511"/>
                  </a:lnTo>
                  <a:lnTo>
                    <a:pt x="15" y="511"/>
                  </a:lnTo>
                  <a:lnTo>
                    <a:pt x="19" y="514"/>
                  </a:lnTo>
                  <a:lnTo>
                    <a:pt x="21" y="514"/>
                  </a:lnTo>
                  <a:lnTo>
                    <a:pt x="23" y="511"/>
                  </a:lnTo>
                  <a:lnTo>
                    <a:pt x="25" y="509"/>
                  </a:lnTo>
                  <a:lnTo>
                    <a:pt x="27" y="509"/>
                  </a:lnTo>
                  <a:lnTo>
                    <a:pt x="27" y="507"/>
                  </a:lnTo>
                  <a:lnTo>
                    <a:pt x="31" y="507"/>
                  </a:lnTo>
                  <a:lnTo>
                    <a:pt x="34" y="507"/>
                  </a:lnTo>
                  <a:lnTo>
                    <a:pt x="34" y="505"/>
                  </a:lnTo>
                  <a:lnTo>
                    <a:pt x="36" y="505"/>
                  </a:lnTo>
                  <a:lnTo>
                    <a:pt x="36" y="503"/>
                  </a:lnTo>
                  <a:lnTo>
                    <a:pt x="38" y="501"/>
                  </a:lnTo>
                  <a:lnTo>
                    <a:pt x="46" y="499"/>
                  </a:lnTo>
                  <a:lnTo>
                    <a:pt x="54" y="493"/>
                  </a:lnTo>
                  <a:lnTo>
                    <a:pt x="59" y="493"/>
                  </a:lnTo>
                  <a:lnTo>
                    <a:pt x="63" y="491"/>
                  </a:lnTo>
                  <a:lnTo>
                    <a:pt x="67" y="486"/>
                  </a:lnTo>
                  <a:lnTo>
                    <a:pt x="71" y="486"/>
                  </a:lnTo>
                  <a:lnTo>
                    <a:pt x="75" y="489"/>
                  </a:lnTo>
                  <a:lnTo>
                    <a:pt x="77" y="489"/>
                  </a:lnTo>
                  <a:lnTo>
                    <a:pt x="80" y="491"/>
                  </a:lnTo>
                  <a:lnTo>
                    <a:pt x="82" y="493"/>
                  </a:lnTo>
                  <a:lnTo>
                    <a:pt x="82" y="493"/>
                  </a:lnTo>
                  <a:lnTo>
                    <a:pt x="82" y="493"/>
                  </a:lnTo>
                  <a:lnTo>
                    <a:pt x="84" y="493"/>
                  </a:lnTo>
                  <a:lnTo>
                    <a:pt x="84" y="493"/>
                  </a:lnTo>
                  <a:lnTo>
                    <a:pt x="86" y="493"/>
                  </a:lnTo>
                  <a:lnTo>
                    <a:pt x="86" y="493"/>
                  </a:lnTo>
                  <a:lnTo>
                    <a:pt x="88" y="493"/>
                  </a:lnTo>
                  <a:lnTo>
                    <a:pt x="88" y="493"/>
                  </a:lnTo>
                  <a:lnTo>
                    <a:pt x="88" y="491"/>
                  </a:lnTo>
                  <a:lnTo>
                    <a:pt x="90" y="491"/>
                  </a:lnTo>
                  <a:lnTo>
                    <a:pt x="90" y="489"/>
                  </a:lnTo>
                  <a:lnTo>
                    <a:pt x="90" y="489"/>
                  </a:lnTo>
                  <a:lnTo>
                    <a:pt x="92" y="486"/>
                  </a:lnTo>
                  <a:lnTo>
                    <a:pt x="94" y="489"/>
                  </a:lnTo>
                  <a:lnTo>
                    <a:pt x="96" y="486"/>
                  </a:lnTo>
                  <a:lnTo>
                    <a:pt x="96" y="486"/>
                  </a:lnTo>
                  <a:lnTo>
                    <a:pt x="96" y="484"/>
                  </a:lnTo>
                  <a:lnTo>
                    <a:pt x="96" y="484"/>
                  </a:lnTo>
                  <a:lnTo>
                    <a:pt x="96" y="482"/>
                  </a:lnTo>
                  <a:lnTo>
                    <a:pt x="96" y="480"/>
                  </a:lnTo>
                  <a:lnTo>
                    <a:pt x="96" y="480"/>
                  </a:lnTo>
                  <a:lnTo>
                    <a:pt x="98" y="478"/>
                  </a:lnTo>
                  <a:lnTo>
                    <a:pt x="98" y="478"/>
                  </a:lnTo>
                  <a:lnTo>
                    <a:pt x="98" y="478"/>
                  </a:lnTo>
                  <a:lnTo>
                    <a:pt x="98" y="476"/>
                  </a:lnTo>
                  <a:lnTo>
                    <a:pt x="98" y="476"/>
                  </a:lnTo>
                  <a:lnTo>
                    <a:pt x="96" y="474"/>
                  </a:lnTo>
                  <a:lnTo>
                    <a:pt x="94" y="472"/>
                  </a:lnTo>
                  <a:lnTo>
                    <a:pt x="94" y="472"/>
                  </a:lnTo>
                  <a:lnTo>
                    <a:pt x="94" y="470"/>
                  </a:lnTo>
                  <a:lnTo>
                    <a:pt x="94" y="470"/>
                  </a:lnTo>
                  <a:lnTo>
                    <a:pt x="98" y="463"/>
                  </a:lnTo>
                  <a:lnTo>
                    <a:pt x="98" y="461"/>
                  </a:lnTo>
                  <a:lnTo>
                    <a:pt x="98" y="461"/>
                  </a:lnTo>
                  <a:lnTo>
                    <a:pt x="98" y="459"/>
                  </a:lnTo>
                  <a:lnTo>
                    <a:pt x="98" y="457"/>
                  </a:lnTo>
                  <a:lnTo>
                    <a:pt x="98" y="457"/>
                  </a:lnTo>
                  <a:lnTo>
                    <a:pt x="98" y="457"/>
                  </a:lnTo>
                  <a:lnTo>
                    <a:pt x="100" y="453"/>
                  </a:lnTo>
                  <a:lnTo>
                    <a:pt x="100" y="451"/>
                  </a:lnTo>
                  <a:lnTo>
                    <a:pt x="100" y="449"/>
                  </a:lnTo>
                  <a:lnTo>
                    <a:pt x="100" y="449"/>
                  </a:lnTo>
                  <a:lnTo>
                    <a:pt x="100" y="447"/>
                  </a:lnTo>
                  <a:lnTo>
                    <a:pt x="100" y="447"/>
                  </a:lnTo>
                  <a:lnTo>
                    <a:pt x="105" y="443"/>
                  </a:lnTo>
                  <a:lnTo>
                    <a:pt x="105" y="440"/>
                  </a:lnTo>
                  <a:lnTo>
                    <a:pt x="107" y="438"/>
                  </a:lnTo>
                  <a:lnTo>
                    <a:pt x="107" y="436"/>
                  </a:lnTo>
                  <a:lnTo>
                    <a:pt x="109" y="436"/>
                  </a:lnTo>
                  <a:lnTo>
                    <a:pt x="111" y="436"/>
                  </a:lnTo>
                  <a:lnTo>
                    <a:pt x="111" y="438"/>
                  </a:lnTo>
                  <a:lnTo>
                    <a:pt x="113" y="438"/>
                  </a:lnTo>
                  <a:lnTo>
                    <a:pt x="113" y="438"/>
                  </a:lnTo>
                  <a:lnTo>
                    <a:pt x="113" y="438"/>
                  </a:lnTo>
                  <a:lnTo>
                    <a:pt x="115" y="438"/>
                  </a:lnTo>
                  <a:lnTo>
                    <a:pt x="115" y="438"/>
                  </a:lnTo>
                  <a:lnTo>
                    <a:pt x="115" y="440"/>
                  </a:lnTo>
                  <a:lnTo>
                    <a:pt x="115" y="440"/>
                  </a:lnTo>
                  <a:lnTo>
                    <a:pt x="115" y="440"/>
                  </a:lnTo>
                  <a:lnTo>
                    <a:pt x="115" y="443"/>
                  </a:lnTo>
                  <a:lnTo>
                    <a:pt x="115" y="443"/>
                  </a:lnTo>
                  <a:lnTo>
                    <a:pt x="115" y="445"/>
                  </a:lnTo>
                  <a:lnTo>
                    <a:pt x="115" y="447"/>
                  </a:lnTo>
                  <a:lnTo>
                    <a:pt x="115" y="447"/>
                  </a:lnTo>
                  <a:lnTo>
                    <a:pt x="115" y="449"/>
                  </a:lnTo>
                  <a:lnTo>
                    <a:pt x="117" y="449"/>
                  </a:lnTo>
                  <a:lnTo>
                    <a:pt x="121" y="455"/>
                  </a:lnTo>
                  <a:lnTo>
                    <a:pt x="121" y="455"/>
                  </a:lnTo>
                  <a:lnTo>
                    <a:pt x="123" y="455"/>
                  </a:lnTo>
                  <a:lnTo>
                    <a:pt x="123" y="457"/>
                  </a:lnTo>
                  <a:lnTo>
                    <a:pt x="123" y="457"/>
                  </a:lnTo>
                  <a:lnTo>
                    <a:pt x="123" y="457"/>
                  </a:lnTo>
                  <a:lnTo>
                    <a:pt x="123" y="459"/>
                  </a:lnTo>
                  <a:lnTo>
                    <a:pt x="121" y="461"/>
                  </a:lnTo>
                  <a:lnTo>
                    <a:pt x="121" y="463"/>
                  </a:lnTo>
                  <a:lnTo>
                    <a:pt x="121" y="463"/>
                  </a:lnTo>
                  <a:lnTo>
                    <a:pt x="121" y="466"/>
                  </a:lnTo>
                  <a:lnTo>
                    <a:pt x="121" y="466"/>
                  </a:lnTo>
                  <a:lnTo>
                    <a:pt x="123" y="466"/>
                  </a:lnTo>
                  <a:lnTo>
                    <a:pt x="123" y="468"/>
                  </a:lnTo>
                  <a:lnTo>
                    <a:pt x="126" y="468"/>
                  </a:lnTo>
                  <a:lnTo>
                    <a:pt x="126" y="468"/>
                  </a:lnTo>
                  <a:lnTo>
                    <a:pt x="128" y="468"/>
                  </a:lnTo>
                  <a:lnTo>
                    <a:pt x="128" y="468"/>
                  </a:lnTo>
                  <a:lnTo>
                    <a:pt x="130" y="466"/>
                  </a:lnTo>
                  <a:lnTo>
                    <a:pt x="130" y="466"/>
                  </a:lnTo>
                  <a:lnTo>
                    <a:pt x="130" y="463"/>
                  </a:lnTo>
                  <a:lnTo>
                    <a:pt x="130" y="461"/>
                  </a:lnTo>
                  <a:lnTo>
                    <a:pt x="130" y="461"/>
                  </a:lnTo>
                  <a:lnTo>
                    <a:pt x="132" y="461"/>
                  </a:lnTo>
                  <a:lnTo>
                    <a:pt x="134" y="459"/>
                  </a:lnTo>
                  <a:lnTo>
                    <a:pt x="136" y="457"/>
                  </a:lnTo>
                  <a:lnTo>
                    <a:pt x="140" y="455"/>
                  </a:lnTo>
                  <a:lnTo>
                    <a:pt x="140" y="455"/>
                  </a:lnTo>
                  <a:lnTo>
                    <a:pt x="142" y="453"/>
                  </a:lnTo>
                  <a:lnTo>
                    <a:pt x="142" y="453"/>
                  </a:lnTo>
                  <a:lnTo>
                    <a:pt x="142" y="451"/>
                  </a:lnTo>
                  <a:lnTo>
                    <a:pt x="142" y="449"/>
                  </a:lnTo>
                  <a:lnTo>
                    <a:pt x="142" y="447"/>
                  </a:lnTo>
                  <a:lnTo>
                    <a:pt x="142" y="447"/>
                  </a:lnTo>
                  <a:lnTo>
                    <a:pt x="144" y="447"/>
                  </a:lnTo>
                  <a:lnTo>
                    <a:pt x="146" y="447"/>
                  </a:lnTo>
                  <a:lnTo>
                    <a:pt x="146" y="447"/>
                  </a:lnTo>
                  <a:lnTo>
                    <a:pt x="148" y="447"/>
                  </a:lnTo>
                  <a:lnTo>
                    <a:pt x="148" y="449"/>
                  </a:lnTo>
                  <a:lnTo>
                    <a:pt x="151" y="449"/>
                  </a:lnTo>
                  <a:lnTo>
                    <a:pt x="153" y="449"/>
                  </a:lnTo>
                  <a:lnTo>
                    <a:pt x="153" y="449"/>
                  </a:lnTo>
                  <a:lnTo>
                    <a:pt x="153" y="449"/>
                  </a:lnTo>
                  <a:lnTo>
                    <a:pt x="153" y="451"/>
                  </a:lnTo>
                  <a:lnTo>
                    <a:pt x="153" y="453"/>
                  </a:lnTo>
                  <a:lnTo>
                    <a:pt x="153" y="453"/>
                  </a:lnTo>
                  <a:lnTo>
                    <a:pt x="153" y="453"/>
                  </a:lnTo>
                  <a:lnTo>
                    <a:pt x="155" y="455"/>
                  </a:lnTo>
                  <a:lnTo>
                    <a:pt x="159" y="453"/>
                  </a:lnTo>
                  <a:lnTo>
                    <a:pt x="159" y="453"/>
                  </a:lnTo>
                  <a:lnTo>
                    <a:pt x="163" y="453"/>
                  </a:lnTo>
                  <a:lnTo>
                    <a:pt x="163" y="451"/>
                  </a:lnTo>
                  <a:lnTo>
                    <a:pt x="165" y="451"/>
                  </a:lnTo>
                  <a:lnTo>
                    <a:pt x="165" y="451"/>
                  </a:lnTo>
                  <a:lnTo>
                    <a:pt x="167" y="451"/>
                  </a:lnTo>
                  <a:lnTo>
                    <a:pt x="167" y="451"/>
                  </a:lnTo>
                  <a:lnTo>
                    <a:pt x="169" y="447"/>
                  </a:lnTo>
                  <a:lnTo>
                    <a:pt x="167" y="447"/>
                  </a:lnTo>
                  <a:lnTo>
                    <a:pt x="167" y="445"/>
                  </a:lnTo>
                  <a:lnTo>
                    <a:pt x="167" y="445"/>
                  </a:lnTo>
                  <a:lnTo>
                    <a:pt x="167" y="445"/>
                  </a:lnTo>
                  <a:lnTo>
                    <a:pt x="167" y="443"/>
                  </a:lnTo>
                  <a:lnTo>
                    <a:pt x="167" y="443"/>
                  </a:lnTo>
                  <a:lnTo>
                    <a:pt x="171" y="436"/>
                  </a:lnTo>
                  <a:lnTo>
                    <a:pt x="171" y="434"/>
                  </a:lnTo>
                  <a:lnTo>
                    <a:pt x="171" y="434"/>
                  </a:lnTo>
                  <a:lnTo>
                    <a:pt x="171" y="434"/>
                  </a:lnTo>
                  <a:lnTo>
                    <a:pt x="171" y="434"/>
                  </a:lnTo>
                  <a:lnTo>
                    <a:pt x="169" y="434"/>
                  </a:lnTo>
                  <a:lnTo>
                    <a:pt x="169" y="434"/>
                  </a:lnTo>
                  <a:lnTo>
                    <a:pt x="169" y="434"/>
                  </a:lnTo>
                  <a:lnTo>
                    <a:pt x="167" y="432"/>
                  </a:lnTo>
                  <a:lnTo>
                    <a:pt x="165" y="430"/>
                  </a:lnTo>
                  <a:lnTo>
                    <a:pt x="165" y="428"/>
                  </a:lnTo>
                  <a:lnTo>
                    <a:pt x="165" y="428"/>
                  </a:lnTo>
                  <a:lnTo>
                    <a:pt x="167" y="426"/>
                  </a:lnTo>
                  <a:lnTo>
                    <a:pt x="167" y="426"/>
                  </a:lnTo>
                  <a:lnTo>
                    <a:pt x="167" y="426"/>
                  </a:lnTo>
                  <a:lnTo>
                    <a:pt x="167" y="424"/>
                  </a:lnTo>
                  <a:lnTo>
                    <a:pt x="167" y="424"/>
                  </a:lnTo>
                  <a:lnTo>
                    <a:pt x="169" y="422"/>
                  </a:lnTo>
                  <a:lnTo>
                    <a:pt x="171" y="420"/>
                  </a:lnTo>
                  <a:lnTo>
                    <a:pt x="171" y="418"/>
                  </a:lnTo>
                  <a:lnTo>
                    <a:pt x="174" y="415"/>
                  </a:lnTo>
                  <a:lnTo>
                    <a:pt x="176" y="413"/>
                  </a:lnTo>
                  <a:lnTo>
                    <a:pt x="178" y="411"/>
                  </a:lnTo>
                  <a:lnTo>
                    <a:pt x="178" y="411"/>
                  </a:lnTo>
                  <a:lnTo>
                    <a:pt x="180" y="411"/>
                  </a:lnTo>
                  <a:lnTo>
                    <a:pt x="180" y="411"/>
                  </a:lnTo>
                  <a:lnTo>
                    <a:pt x="182" y="411"/>
                  </a:lnTo>
                  <a:lnTo>
                    <a:pt x="182" y="411"/>
                  </a:lnTo>
                  <a:lnTo>
                    <a:pt x="184" y="413"/>
                  </a:lnTo>
                  <a:lnTo>
                    <a:pt x="184" y="413"/>
                  </a:lnTo>
                  <a:lnTo>
                    <a:pt x="190" y="411"/>
                  </a:lnTo>
                  <a:lnTo>
                    <a:pt x="192" y="409"/>
                  </a:lnTo>
                  <a:lnTo>
                    <a:pt x="194" y="407"/>
                  </a:lnTo>
                  <a:lnTo>
                    <a:pt x="197" y="405"/>
                  </a:lnTo>
                  <a:lnTo>
                    <a:pt x="199" y="403"/>
                  </a:lnTo>
                  <a:lnTo>
                    <a:pt x="201" y="403"/>
                  </a:lnTo>
                  <a:lnTo>
                    <a:pt x="203" y="403"/>
                  </a:lnTo>
                  <a:lnTo>
                    <a:pt x="203" y="401"/>
                  </a:lnTo>
                  <a:lnTo>
                    <a:pt x="205" y="401"/>
                  </a:lnTo>
                  <a:lnTo>
                    <a:pt x="205" y="399"/>
                  </a:lnTo>
                  <a:lnTo>
                    <a:pt x="203" y="399"/>
                  </a:lnTo>
                  <a:lnTo>
                    <a:pt x="203" y="399"/>
                  </a:lnTo>
                  <a:lnTo>
                    <a:pt x="203" y="399"/>
                  </a:lnTo>
                  <a:lnTo>
                    <a:pt x="203" y="399"/>
                  </a:lnTo>
                  <a:lnTo>
                    <a:pt x="203" y="397"/>
                  </a:lnTo>
                  <a:lnTo>
                    <a:pt x="201" y="397"/>
                  </a:lnTo>
                  <a:lnTo>
                    <a:pt x="201" y="397"/>
                  </a:lnTo>
                  <a:lnTo>
                    <a:pt x="201" y="397"/>
                  </a:lnTo>
                  <a:lnTo>
                    <a:pt x="201" y="397"/>
                  </a:lnTo>
                  <a:lnTo>
                    <a:pt x="199" y="397"/>
                  </a:lnTo>
                  <a:lnTo>
                    <a:pt x="199" y="395"/>
                  </a:lnTo>
                  <a:lnTo>
                    <a:pt x="197" y="392"/>
                  </a:lnTo>
                  <a:lnTo>
                    <a:pt x="197" y="392"/>
                  </a:lnTo>
                  <a:lnTo>
                    <a:pt x="197" y="390"/>
                  </a:lnTo>
                  <a:lnTo>
                    <a:pt x="197" y="390"/>
                  </a:lnTo>
                  <a:lnTo>
                    <a:pt x="194" y="388"/>
                  </a:lnTo>
                  <a:lnTo>
                    <a:pt x="194" y="388"/>
                  </a:lnTo>
                  <a:lnTo>
                    <a:pt x="194" y="388"/>
                  </a:lnTo>
                  <a:lnTo>
                    <a:pt x="194" y="386"/>
                  </a:lnTo>
                  <a:lnTo>
                    <a:pt x="194" y="386"/>
                  </a:lnTo>
                  <a:lnTo>
                    <a:pt x="197" y="386"/>
                  </a:lnTo>
                  <a:lnTo>
                    <a:pt x="197" y="384"/>
                  </a:lnTo>
                  <a:lnTo>
                    <a:pt x="197" y="384"/>
                  </a:lnTo>
                  <a:lnTo>
                    <a:pt x="199" y="384"/>
                  </a:lnTo>
                  <a:lnTo>
                    <a:pt x="201" y="386"/>
                  </a:lnTo>
                  <a:lnTo>
                    <a:pt x="201" y="386"/>
                  </a:lnTo>
                  <a:lnTo>
                    <a:pt x="201" y="386"/>
                  </a:lnTo>
                  <a:lnTo>
                    <a:pt x="203" y="386"/>
                  </a:lnTo>
                  <a:lnTo>
                    <a:pt x="205" y="388"/>
                  </a:lnTo>
                  <a:lnTo>
                    <a:pt x="207" y="388"/>
                  </a:lnTo>
                  <a:lnTo>
                    <a:pt x="209" y="390"/>
                  </a:lnTo>
                  <a:lnTo>
                    <a:pt x="209" y="388"/>
                  </a:lnTo>
                  <a:lnTo>
                    <a:pt x="209" y="388"/>
                  </a:lnTo>
                  <a:lnTo>
                    <a:pt x="209" y="386"/>
                  </a:lnTo>
                  <a:lnTo>
                    <a:pt x="209" y="386"/>
                  </a:lnTo>
                  <a:lnTo>
                    <a:pt x="209" y="386"/>
                  </a:lnTo>
                  <a:lnTo>
                    <a:pt x="209" y="386"/>
                  </a:lnTo>
                  <a:lnTo>
                    <a:pt x="209" y="384"/>
                  </a:lnTo>
                  <a:lnTo>
                    <a:pt x="209" y="384"/>
                  </a:lnTo>
                  <a:lnTo>
                    <a:pt x="211" y="384"/>
                  </a:lnTo>
                  <a:lnTo>
                    <a:pt x="211" y="384"/>
                  </a:lnTo>
                  <a:lnTo>
                    <a:pt x="211" y="382"/>
                  </a:lnTo>
                  <a:lnTo>
                    <a:pt x="211" y="378"/>
                  </a:lnTo>
                  <a:lnTo>
                    <a:pt x="211" y="378"/>
                  </a:lnTo>
                  <a:lnTo>
                    <a:pt x="211" y="378"/>
                  </a:lnTo>
                  <a:lnTo>
                    <a:pt x="211" y="378"/>
                  </a:lnTo>
                  <a:lnTo>
                    <a:pt x="213" y="378"/>
                  </a:lnTo>
                  <a:lnTo>
                    <a:pt x="213" y="380"/>
                  </a:lnTo>
                  <a:lnTo>
                    <a:pt x="213" y="382"/>
                  </a:lnTo>
                  <a:lnTo>
                    <a:pt x="215" y="384"/>
                  </a:lnTo>
                  <a:lnTo>
                    <a:pt x="215" y="384"/>
                  </a:lnTo>
                  <a:lnTo>
                    <a:pt x="215" y="384"/>
                  </a:lnTo>
                  <a:lnTo>
                    <a:pt x="217" y="384"/>
                  </a:lnTo>
                  <a:lnTo>
                    <a:pt x="217" y="384"/>
                  </a:lnTo>
                  <a:lnTo>
                    <a:pt x="217" y="382"/>
                  </a:lnTo>
                  <a:lnTo>
                    <a:pt x="220" y="380"/>
                  </a:lnTo>
                  <a:lnTo>
                    <a:pt x="220" y="380"/>
                  </a:lnTo>
                  <a:lnTo>
                    <a:pt x="220" y="378"/>
                  </a:lnTo>
                  <a:lnTo>
                    <a:pt x="222" y="378"/>
                  </a:lnTo>
                  <a:lnTo>
                    <a:pt x="224" y="376"/>
                  </a:lnTo>
                  <a:lnTo>
                    <a:pt x="224" y="376"/>
                  </a:lnTo>
                  <a:lnTo>
                    <a:pt x="224" y="374"/>
                  </a:lnTo>
                  <a:lnTo>
                    <a:pt x="224" y="374"/>
                  </a:lnTo>
                  <a:lnTo>
                    <a:pt x="224" y="372"/>
                  </a:lnTo>
                  <a:lnTo>
                    <a:pt x="226" y="372"/>
                  </a:lnTo>
                  <a:lnTo>
                    <a:pt x="226" y="372"/>
                  </a:lnTo>
                  <a:lnTo>
                    <a:pt x="228" y="374"/>
                  </a:lnTo>
                  <a:lnTo>
                    <a:pt x="228" y="376"/>
                  </a:lnTo>
                  <a:lnTo>
                    <a:pt x="230" y="378"/>
                  </a:lnTo>
                  <a:lnTo>
                    <a:pt x="234" y="382"/>
                  </a:lnTo>
                  <a:lnTo>
                    <a:pt x="234" y="384"/>
                  </a:lnTo>
                  <a:lnTo>
                    <a:pt x="236" y="384"/>
                  </a:lnTo>
                  <a:lnTo>
                    <a:pt x="238" y="390"/>
                  </a:lnTo>
                  <a:lnTo>
                    <a:pt x="238" y="392"/>
                  </a:lnTo>
                  <a:lnTo>
                    <a:pt x="238" y="392"/>
                  </a:lnTo>
                  <a:lnTo>
                    <a:pt x="238" y="392"/>
                  </a:lnTo>
                  <a:lnTo>
                    <a:pt x="240" y="392"/>
                  </a:lnTo>
                  <a:lnTo>
                    <a:pt x="240" y="390"/>
                  </a:lnTo>
                  <a:lnTo>
                    <a:pt x="240" y="390"/>
                  </a:lnTo>
                  <a:lnTo>
                    <a:pt x="240" y="388"/>
                  </a:lnTo>
                  <a:lnTo>
                    <a:pt x="240" y="388"/>
                  </a:lnTo>
                  <a:lnTo>
                    <a:pt x="240" y="388"/>
                  </a:lnTo>
                  <a:lnTo>
                    <a:pt x="240" y="386"/>
                  </a:lnTo>
                  <a:lnTo>
                    <a:pt x="240" y="386"/>
                  </a:lnTo>
                  <a:lnTo>
                    <a:pt x="240" y="386"/>
                  </a:lnTo>
                  <a:lnTo>
                    <a:pt x="240" y="386"/>
                  </a:lnTo>
                  <a:lnTo>
                    <a:pt x="240" y="384"/>
                  </a:lnTo>
                  <a:lnTo>
                    <a:pt x="240" y="384"/>
                  </a:lnTo>
                  <a:lnTo>
                    <a:pt x="242" y="384"/>
                  </a:lnTo>
                  <a:lnTo>
                    <a:pt x="242" y="384"/>
                  </a:lnTo>
                  <a:lnTo>
                    <a:pt x="245" y="386"/>
                  </a:lnTo>
                  <a:lnTo>
                    <a:pt x="247" y="390"/>
                  </a:lnTo>
                  <a:lnTo>
                    <a:pt x="247" y="395"/>
                  </a:lnTo>
                  <a:lnTo>
                    <a:pt x="249" y="395"/>
                  </a:lnTo>
                  <a:lnTo>
                    <a:pt x="249" y="397"/>
                  </a:lnTo>
                  <a:lnTo>
                    <a:pt x="251" y="399"/>
                  </a:lnTo>
                  <a:lnTo>
                    <a:pt x="251" y="401"/>
                  </a:lnTo>
                  <a:lnTo>
                    <a:pt x="251" y="401"/>
                  </a:lnTo>
                  <a:lnTo>
                    <a:pt x="251" y="401"/>
                  </a:lnTo>
                  <a:lnTo>
                    <a:pt x="251" y="403"/>
                  </a:lnTo>
                  <a:lnTo>
                    <a:pt x="253" y="403"/>
                  </a:lnTo>
                  <a:lnTo>
                    <a:pt x="253" y="405"/>
                  </a:lnTo>
                  <a:lnTo>
                    <a:pt x="253" y="405"/>
                  </a:lnTo>
                  <a:lnTo>
                    <a:pt x="253" y="405"/>
                  </a:lnTo>
                  <a:lnTo>
                    <a:pt x="255" y="405"/>
                  </a:lnTo>
                  <a:lnTo>
                    <a:pt x="255" y="405"/>
                  </a:lnTo>
                  <a:lnTo>
                    <a:pt x="255" y="407"/>
                  </a:lnTo>
                  <a:lnTo>
                    <a:pt x="259" y="405"/>
                  </a:lnTo>
                  <a:lnTo>
                    <a:pt x="265" y="405"/>
                  </a:lnTo>
                  <a:lnTo>
                    <a:pt x="272" y="405"/>
                  </a:lnTo>
                  <a:lnTo>
                    <a:pt x="272" y="405"/>
                  </a:lnTo>
                  <a:lnTo>
                    <a:pt x="274" y="405"/>
                  </a:lnTo>
                  <a:lnTo>
                    <a:pt x="274" y="407"/>
                  </a:lnTo>
                  <a:lnTo>
                    <a:pt x="276" y="407"/>
                  </a:lnTo>
                  <a:lnTo>
                    <a:pt x="278" y="407"/>
                  </a:lnTo>
                  <a:lnTo>
                    <a:pt x="280" y="407"/>
                  </a:lnTo>
                  <a:lnTo>
                    <a:pt x="280" y="407"/>
                  </a:lnTo>
                  <a:lnTo>
                    <a:pt x="282" y="409"/>
                  </a:lnTo>
                  <a:lnTo>
                    <a:pt x="284" y="407"/>
                  </a:lnTo>
                  <a:lnTo>
                    <a:pt x="291" y="407"/>
                  </a:lnTo>
                  <a:lnTo>
                    <a:pt x="297" y="405"/>
                  </a:lnTo>
                  <a:lnTo>
                    <a:pt x="299" y="405"/>
                  </a:lnTo>
                  <a:lnTo>
                    <a:pt x="301" y="403"/>
                  </a:lnTo>
                  <a:lnTo>
                    <a:pt x="303" y="401"/>
                  </a:lnTo>
                  <a:lnTo>
                    <a:pt x="303" y="399"/>
                  </a:lnTo>
                  <a:lnTo>
                    <a:pt x="305" y="397"/>
                  </a:lnTo>
                  <a:lnTo>
                    <a:pt x="305" y="397"/>
                  </a:lnTo>
                  <a:lnTo>
                    <a:pt x="305" y="397"/>
                  </a:lnTo>
                  <a:lnTo>
                    <a:pt x="307" y="397"/>
                  </a:lnTo>
                  <a:lnTo>
                    <a:pt x="307" y="397"/>
                  </a:lnTo>
                  <a:lnTo>
                    <a:pt x="309" y="395"/>
                  </a:lnTo>
                  <a:lnTo>
                    <a:pt x="311" y="390"/>
                  </a:lnTo>
                  <a:lnTo>
                    <a:pt x="314" y="390"/>
                  </a:lnTo>
                  <a:lnTo>
                    <a:pt x="314" y="390"/>
                  </a:lnTo>
                  <a:lnTo>
                    <a:pt x="311" y="388"/>
                  </a:lnTo>
                  <a:lnTo>
                    <a:pt x="311" y="388"/>
                  </a:lnTo>
                  <a:lnTo>
                    <a:pt x="311" y="388"/>
                  </a:lnTo>
                  <a:lnTo>
                    <a:pt x="311" y="388"/>
                  </a:lnTo>
                  <a:lnTo>
                    <a:pt x="311" y="386"/>
                  </a:lnTo>
                  <a:lnTo>
                    <a:pt x="314" y="386"/>
                  </a:lnTo>
                  <a:lnTo>
                    <a:pt x="314" y="386"/>
                  </a:lnTo>
                  <a:lnTo>
                    <a:pt x="314" y="384"/>
                  </a:lnTo>
                  <a:lnTo>
                    <a:pt x="314" y="384"/>
                  </a:lnTo>
                  <a:lnTo>
                    <a:pt x="314" y="382"/>
                  </a:lnTo>
                  <a:lnTo>
                    <a:pt x="314" y="382"/>
                  </a:lnTo>
                  <a:lnTo>
                    <a:pt x="314" y="382"/>
                  </a:lnTo>
                  <a:lnTo>
                    <a:pt x="316" y="382"/>
                  </a:lnTo>
                  <a:lnTo>
                    <a:pt x="316" y="382"/>
                  </a:lnTo>
                  <a:lnTo>
                    <a:pt x="318" y="382"/>
                  </a:lnTo>
                  <a:lnTo>
                    <a:pt x="318" y="382"/>
                  </a:lnTo>
                  <a:lnTo>
                    <a:pt x="322" y="380"/>
                  </a:lnTo>
                  <a:lnTo>
                    <a:pt x="322" y="378"/>
                  </a:lnTo>
                  <a:lnTo>
                    <a:pt x="330" y="374"/>
                  </a:lnTo>
                  <a:lnTo>
                    <a:pt x="330" y="376"/>
                  </a:lnTo>
                  <a:lnTo>
                    <a:pt x="332" y="376"/>
                  </a:lnTo>
                  <a:lnTo>
                    <a:pt x="332" y="376"/>
                  </a:lnTo>
                  <a:lnTo>
                    <a:pt x="332" y="376"/>
                  </a:lnTo>
                  <a:lnTo>
                    <a:pt x="334" y="374"/>
                  </a:lnTo>
                  <a:lnTo>
                    <a:pt x="334" y="374"/>
                  </a:lnTo>
                  <a:lnTo>
                    <a:pt x="334" y="372"/>
                  </a:lnTo>
                  <a:lnTo>
                    <a:pt x="334" y="372"/>
                  </a:lnTo>
                  <a:lnTo>
                    <a:pt x="334" y="369"/>
                  </a:lnTo>
                  <a:lnTo>
                    <a:pt x="334" y="369"/>
                  </a:lnTo>
                  <a:lnTo>
                    <a:pt x="334" y="369"/>
                  </a:lnTo>
                  <a:lnTo>
                    <a:pt x="334" y="367"/>
                  </a:lnTo>
                  <a:lnTo>
                    <a:pt x="336" y="367"/>
                  </a:lnTo>
                  <a:lnTo>
                    <a:pt x="336" y="367"/>
                  </a:lnTo>
                  <a:lnTo>
                    <a:pt x="341" y="367"/>
                  </a:lnTo>
                  <a:lnTo>
                    <a:pt x="341" y="367"/>
                  </a:lnTo>
                  <a:lnTo>
                    <a:pt x="343" y="369"/>
                  </a:lnTo>
                  <a:lnTo>
                    <a:pt x="343" y="369"/>
                  </a:lnTo>
                  <a:lnTo>
                    <a:pt x="343" y="369"/>
                  </a:lnTo>
                  <a:lnTo>
                    <a:pt x="345" y="374"/>
                  </a:lnTo>
                  <a:lnTo>
                    <a:pt x="345" y="372"/>
                  </a:lnTo>
                  <a:lnTo>
                    <a:pt x="353" y="361"/>
                  </a:lnTo>
                  <a:lnTo>
                    <a:pt x="366" y="351"/>
                  </a:lnTo>
                  <a:lnTo>
                    <a:pt x="374" y="344"/>
                  </a:lnTo>
                  <a:lnTo>
                    <a:pt x="385" y="334"/>
                  </a:lnTo>
                  <a:lnTo>
                    <a:pt x="391" y="330"/>
                  </a:lnTo>
                  <a:lnTo>
                    <a:pt x="395" y="328"/>
                  </a:lnTo>
                  <a:lnTo>
                    <a:pt x="401" y="324"/>
                  </a:lnTo>
                  <a:lnTo>
                    <a:pt x="405" y="321"/>
                  </a:lnTo>
                  <a:lnTo>
                    <a:pt x="414" y="317"/>
                  </a:lnTo>
                  <a:lnTo>
                    <a:pt x="420" y="313"/>
                  </a:lnTo>
                  <a:lnTo>
                    <a:pt x="424" y="311"/>
                  </a:lnTo>
                  <a:lnTo>
                    <a:pt x="399" y="324"/>
                  </a:lnTo>
                  <a:lnTo>
                    <a:pt x="397" y="324"/>
                  </a:lnTo>
                  <a:lnTo>
                    <a:pt x="397" y="324"/>
                  </a:lnTo>
                  <a:lnTo>
                    <a:pt x="397" y="321"/>
                  </a:lnTo>
                  <a:lnTo>
                    <a:pt x="395" y="321"/>
                  </a:lnTo>
                  <a:lnTo>
                    <a:pt x="397" y="321"/>
                  </a:lnTo>
                  <a:lnTo>
                    <a:pt x="397" y="321"/>
                  </a:lnTo>
                  <a:lnTo>
                    <a:pt x="397" y="321"/>
                  </a:lnTo>
                  <a:lnTo>
                    <a:pt x="397" y="319"/>
                  </a:lnTo>
                  <a:lnTo>
                    <a:pt x="399" y="319"/>
                  </a:lnTo>
                  <a:lnTo>
                    <a:pt x="399" y="319"/>
                  </a:lnTo>
                  <a:lnTo>
                    <a:pt x="399" y="321"/>
                  </a:lnTo>
                  <a:lnTo>
                    <a:pt x="401" y="321"/>
                  </a:lnTo>
                  <a:lnTo>
                    <a:pt x="401" y="321"/>
                  </a:lnTo>
                  <a:lnTo>
                    <a:pt x="403" y="319"/>
                  </a:lnTo>
                  <a:lnTo>
                    <a:pt x="405" y="319"/>
                  </a:lnTo>
                  <a:lnTo>
                    <a:pt x="405" y="319"/>
                  </a:lnTo>
                  <a:lnTo>
                    <a:pt x="405" y="317"/>
                  </a:lnTo>
                  <a:lnTo>
                    <a:pt x="405" y="317"/>
                  </a:lnTo>
                  <a:lnTo>
                    <a:pt x="405" y="317"/>
                  </a:lnTo>
                  <a:lnTo>
                    <a:pt x="408" y="317"/>
                  </a:lnTo>
                  <a:lnTo>
                    <a:pt x="408" y="315"/>
                  </a:lnTo>
                  <a:lnTo>
                    <a:pt x="408" y="315"/>
                  </a:lnTo>
                  <a:lnTo>
                    <a:pt x="408" y="313"/>
                  </a:lnTo>
                  <a:lnTo>
                    <a:pt x="408" y="313"/>
                  </a:lnTo>
                  <a:lnTo>
                    <a:pt x="405" y="311"/>
                  </a:lnTo>
                  <a:lnTo>
                    <a:pt x="405" y="313"/>
                  </a:lnTo>
                  <a:lnTo>
                    <a:pt x="403" y="313"/>
                  </a:lnTo>
                  <a:lnTo>
                    <a:pt x="403" y="313"/>
                  </a:lnTo>
                  <a:lnTo>
                    <a:pt x="401" y="313"/>
                  </a:lnTo>
                  <a:lnTo>
                    <a:pt x="397" y="317"/>
                  </a:lnTo>
                  <a:lnTo>
                    <a:pt x="393" y="315"/>
                  </a:lnTo>
                  <a:lnTo>
                    <a:pt x="391" y="315"/>
                  </a:lnTo>
                  <a:lnTo>
                    <a:pt x="391" y="315"/>
                  </a:lnTo>
                  <a:lnTo>
                    <a:pt x="391" y="317"/>
                  </a:lnTo>
                  <a:lnTo>
                    <a:pt x="391" y="317"/>
                  </a:lnTo>
                  <a:lnTo>
                    <a:pt x="391" y="317"/>
                  </a:lnTo>
                  <a:lnTo>
                    <a:pt x="391" y="319"/>
                  </a:lnTo>
                  <a:lnTo>
                    <a:pt x="391" y="319"/>
                  </a:lnTo>
                  <a:lnTo>
                    <a:pt x="391" y="319"/>
                  </a:lnTo>
                  <a:lnTo>
                    <a:pt x="391" y="319"/>
                  </a:lnTo>
                  <a:lnTo>
                    <a:pt x="391" y="321"/>
                  </a:lnTo>
                  <a:lnTo>
                    <a:pt x="389" y="321"/>
                  </a:lnTo>
                  <a:lnTo>
                    <a:pt x="389" y="324"/>
                  </a:lnTo>
                  <a:lnTo>
                    <a:pt x="387" y="324"/>
                  </a:lnTo>
                  <a:lnTo>
                    <a:pt x="387" y="324"/>
                  </a:lnTo>
                  <a:lnTo>
                    <a:pt x="387" y="324"/>
                  </a:lnTo>
                  <a:lnTo>
                    <a:pt x="391" y="326"/>
                  </a:lnTo>
                  <a:lnTo>
                    <a:pt x="389" y="326"/>
                  </a:lnTo>
                  <a:lnTo>
                    <a:pt x="389" y="326"/>
                  </a:lnTo>
                  <a:lnTo>
                    <a:pt x="387" y="326"/>
                  </a:lnTo>
                  <a:lnTo>
                    <a:pt x="387" y="326"/>
                  </a:lnTo>
                  <a:lnTo>
                    <a:pt x="387" y="328"/>
                  </a:lnTo>
                  <a:lnTo>
                    <a:pt x="387" y="330"/>
                  </a:lnTo>
                  <a:lnTo>
                    <a:pt x="387" y="330"/>
                  </a:lnTo>
                  <a:lnTo>
                    <a:pt x="385" y="332"/>
                  </a:lnTo>
                  <a:lnTo>
                    <a:pt x="385" y="332"/>
                  </a:lnTo>
                  <a:lnTo>
                    <a:pt x="385" y="332"/>
                  </a:lnTo>
                  <a:lnTo>
                    <a:pt x="382" y="332"/>
                  </a:lnTo>
                  <a:lnTo>
                    <a:pt x="382" y="332"/>
                  </a:lnTo>
                  <a:lnTo>
                    <a:pt x="380" y="332"/>
                  </a:lnTo>
                  <a:lnTo>
                    <a:pt x="380" y="334"/>
                  </a:lnTo>
                  <a:lnTo>
                    <a:pt x="380" y="334"/>
                  </a:lnTo>
                  <a:lnTo>
                    <a:pt x="378" y="334"/>
                  </a:lnTo>
                  <a:lnTo>
                    <a:pt x="380" y="334"/>
                  </a:lnTo>
                  <a:lnTo>
                    <a:pt x="380" y="332"/>
                  </a:lnTo>
                  <a:lnTo>
                    <a:pt x="380" y="330"/>
                  </a:lnTo>
                  <a:lnTo>
                    <a:pt x="378" y="330"/>
                  </a:lnTo>
                  <a:lnTo>
                    <a:pt x="378" y="332"/>
                  </a:lnTo>
                  <a:lnTo>
                    <a:pt x="378" y="332"/>
                  </a:lnTo>
                  <a:lnTo>
                    <a:pt x="376" y="330"/>
                  </a:lnTo>
                  <a:lnTo>
                    <a:pt x="376" y="328"/>
                  </a:lnTo>
                  <a:lnTo>
                    <a:pt x="378" y="328"/>
                  </a:lnTo>
                  <a:lnTo>
                    <a:pt x="378" y="326"/>
                  </a:lnTo>
                  <a:lnTo>
                    <a:pt x="380" y="326"/>
                  </a:lnTo>
                  <a:lnTo>
                    <a:pt x="382" y="326"/>
                  </a:lnTo>
                  <a:lnTo>
                    <a:pt x="382" y="324"/>
                  </a:lnTo>
                  <a:lnTo>
                    <a:pt x="380" y="324"/>
                  </a:lnTo>
                  <a:lnTo>
                    <a:pt x="380" y="321"/>
                  </a:lnTo>
                  <a:lnTo>
                    <a:pt x="382" y="319"/>
                  </a:lnTo>
                  <a:lnTo>
                    <a:pt x="382" y="317"/>
                  </a:lnTo>
                  <a:lnTo>
                    <a:pt x="385" y="317"/>
                  </a:lnTo>
                  <a:lnTo>
                    <a:pt x="387" y="313"/>
                  </a:lnTo>
                  <a:lnTo>
                    <a:pt x="387" y="311"/>
                  </a:lnTo>
                  <a:lnTo>
                    <a:pt x="387" y="309"/>
                  </a:lnTo>
                  <a:lnTo>
                    <a:pt x="389" y="307"/>
                  </a:lnTo>
                  <a:lnTo>
                    <a:pt x="391" y="303"/>
                  </a:lnTo>
                  <a:lnTo>
                    <a:pt x="393" y="303"/>
                  </a:lnTo>
                  <a:lnTo>
                    <a:pt x="395" y="301"/>
                  </a:lnTo>
                  <a:lnTo>
                    <a:pt x="395" y="301"/>
                  </a:lnTo>
                  <a:lnTo>
                    <a:pt x="397" y="301"/>
                  </a:lnTo>
                  <a:lnTo>
                    <a:pt x="399" y="301"/>
                  </a:lnTo>
                  <a:lnTo>
                    <a:pt x="403" y="296"/>
                  </a:lnTo>
                  <a:lnTo>
                    <a:pt x="408" y="290"/>
                  </a:lnTo>
                  <a:lnTo>
                    <a:pt x="412" y="290"/>
                  </a:lnTo>
                  <a:lnTo>
                    <a:pt x="414" y="288"/>
                  </a:lnTo>
                  <a:lnTo>
                    <a:pt x="414" y="288"/>
                  </a:lnTo>
                  <a:lnTo>
                    <a:pt x="418" y="290"/>
                  </a:lnTo>
                  <a:lnTo>
                    <a:pt x="422" y="290"/>
                  </a:lnTo>
                  <a:lnTo>
                    <a:pt x="424" y="292"/>
                  </a:lnTo>
                  <a:lnTo>
                    <a:pt x="424" y="301"/>
                  </a:lnTo>
                  <a:lnTo>
                    <a:pt x="424" y="303"/>
                  </a:lnTo>
                  <a:lnTo>
                    <a:pt x="424" y="303"/>
                  </a:lnTo>
                  <a:lnTo>
                    <a:pt x="424" y="305"/>
                  </a:lnTo>
                  <a:lnTo>
                    <a:pt x="424" y="305"/>
                  </a:lnTo>
                  <a:lnTo>
                    <a:pt x="424" y="305"/>
                  </a:lnTo>
                  <a:lnTo>
                    <a:pt x="422" y="307"/>
                  </a:lnTo>
                  <a:lnTo>
                    <a:pt x="418" y="309"/>
                  </a:lnTo>
                  <a:lnTo>
                    <a:pt x="418" y="309"/>
                  </a:lnTo>
                  <a:lnTo>
                    <a:pt x="420" y="307"/>
                  </a:lnTo>
                  <a:lnTo>
                    <a:pt x="420" y="307"/>
                  </a:lnTo>
                  <a:lnTo>
                    <a:pt x="420" y="307"/>
                  </a:lnTo>
                  <a:lnTo>
                    <a:pt x="414" y="307"/>
                  </a:lnTo>
                  <a:lnTo>
                    <a:pt x="412" y="309"/>
                  </a:lnTo>
                  <a:lnTo>
                    <a:pt x="412" y="309"/>
                  </a:lnTo>
                  <a:lnTo>
                    <a:pt x="410" y="309"/>
                  </a:lnTo>
                  <a:lnTo>
                    <a:pt x="410" y="309"/>
                  </a:lnTo>
                  <a:lnTo>
                    <a:pt x="410" y="309"/>
                  </a:lnTo>
                  <a:lnTo>
                    <a:pt x="410" y="311"/>
                  </a:lnTo>
                  <a:lnTo>
                    <a:pt x="410" y="311"/>
                  </a:lnTo>
                  <a:lnTo>
                    <a:pt x="410" y="311"/>
                  </a:lnTo>
                  <a:lnTo>
                    <a:pt x="412" y="311"/>
                  </a:lnTo>
                  <a:lnTo>
                    <a:pt x="412" y="311"/>
                  </a:lnTo>
                  <a:lnTo>
                    <a:pt x="412" y="313"/>
                  </a:lnTo>
                  <a:lnTo>
                    <a:pt x="412" y="313"/>
                  </a:lnTo>
                  <a:lnTo>
                    <a:pt x="412" y="315"/>
                  </a:lnTo>
                  <a:lnTo>
                    <a:pt x="416" y="313"/>
                  </a:lnTo>
                  <a:lnTo>
                    <a:pt x="422" y="311"/>
                  </a:lnTo>
                  <a:lnTo>
                    <a:pt x="428" y="307"/>
                  </a:lnTo>
                  <a:lnTo>
                    <a:pt x="430" y="307"/>
                  </a:lnTo>
                  <a:lnTo>
                    <a:pt x="430" y="307"/>
                  </a:lnTo>
                  <a:lnTo>
                    <a:pt x="430" y="307"/>
                  </a:lnTo>
                  <a:lnTo>
                    <a:pt x="430" y="309"/>
                  </a:lnTo>
                  <a:lnTo>
                    <a:pt x="435" y="305"/>
                  </a:lnTo>
                  <a:lnTo>
                    <a:pt x="439" y="305"/>
                  </a:lnTo>
                  <a:lnTo>
                    <a:pt x="441" y="303"/>
                  </a:lnTo>
                  <a:lnTo>
                    <a:pt x="441" y="303"/>
                  </a:lnTo>
                  <a:lnTo>
                    <a:pt x="445" y="303"/>
                  </a:lnTo>
                  <a:lnTo>
                    <a:pt x="447" y="303"/>
                  </a:lnTo>
                  <a:lnTo>
                    <a:pt x="447" y="303"/>
                  </a:lnTo>
                  <a:lnTo>
                    <a:pt x="451" y="301"/>
                  </a:lnTo>
                  <a:lnTo>
                    <a:pt x="456" y="298"/>
                  </a:lnTo>
                  <a:lnTo>
                    <a:pt x="468" y="294"/>
                  </a:lnTo>
                  <a:lnTo>
                    <a:pt x="470" y="294"/>
                  </a:lnTo>
                  <a:lnTo>
                    <a:pt x="472" y="294"/>
                  </a:lnTo>
                  <a:lnTo>
                    <a:pt x="472" y="294"/>
                  </a:lnTo>
                  <a:lnTo>
                    <a:pt x="474" y="294"/>
                  </a:lnTo>
                  <a:lnTo>
                    <a:pt x="474" y="294"/>
                  </a:lnTo>
                  <a:lnTo>
                    <a:pt x="476" y="294"/>
                  </a:lnTo>
                  <a:lnTo>
                    <a:pt x="476" y="294"/>
                  </a:lnTo>
                  <a:lnTo>
                    <a:pt x="479" y="294"/>
                  </a:lnTo>
                  <a:lnTo>
                    <a:pt x="495" y="288"/>
                  </a:lnTo>
                  <a:lnTo>
                    <a:pt x="506" y="282"/>
                  </a:lnTo>
                  <a:lnTo>
                    <a:pt x="504" y="282"/>
                  </a:lnTo>
                  <a:lnTo>
                    <a:pt x="502" y="280"/>
                  </a:lnTo>
                  <a:lnTo>
                    <a:pt x="502" y="280"/>
                  </a:lnTo>
                  <a:lnTo>
                    <a:pt x="499" y="280"/>
                  </a:lnTo>
                  <a:lnTo>
                    <a:pt x="499" y="280"/>
                  </a:lnTo>
                  <a:lnTo>
                    <a:pt x="497" y="278"/>
                  </a:lnTo>
                  <a:lnTo>
                    <a:pt x="497" y="278"/>
                  </a:lnTo>
                  <a:lnTo>
                    <a:pt x="497" y="278"/>
                  </a:lnTo>
                  <a:lnTo>
                    <a:pt x="497" y="276"/>
                  </a:lnTo>
                  <a:lnTo>
                    <a:pt x="497" y="276"/>
                  </a:lnTo>
                  <a:lnTo>
                    <a:pt x="497" y="276"/>
                  </a:lnTo>
                  <a:lnTo>
                    <a:pt x="497" y="276"/>
                  </a:lnTo>
                  <a:lnTo>
                    <a:pt x="495" y="276"/>
                  </a:lnTo>
                  <a:lnTo>
                    <a:pt x="495" y="276"/>
                  </a:lnTo>
                  <a:lnTo>
                    <a:pt x="491" y="273"/>
                  </a:lnTo>
                  <a:lnTo>
                    <a:pt x="489" y="273"/>
                  </a:lnTo>
                  <a:lnTo>
                    <a:pt x="487" y="271"/>
                  </a:lnTo>
                  <a:lnTo>
                    <a:pt x="485" y="269"/>
                  </a:lnTo>
                  <a:lnTo>
                    <a:pt x="483" y="269"/>
                  </a:lnTo>
                  <a:lnTo>
                    <a:pt x="483" y="269"/>
                  </a:lnTo>
                  <a:lnTo>
                    <a:pt x="483" y="265"/>
                  </a:lnTo>
                  <a:lnTo>
                    <a:pt x="483" y="263"/>
                  </a:lnTo>
                  <a:lnTo>
                    <a:pt x="483" y="263"/>
                  </a:lnTo>
                  <a:lnTo>
                    <a:pt x="485" y="263"/>
                  </a:lnTo>
                  <a:lnTo>
                    <a:pt x="485" y="265"/>
                  </a:lnTo>
                  <a:lnTo>
                    <a:pt x="485" y="267"/>
                  </a:lnTo>
                  <a:lnTo>
                    <a:pt x="487" y="269"/>
                  </a:lnTo>
                  <a:lnTo>
                    <a:pt x="487" y="269"/>
                  </a:lnTo>
                  <a:lnTo>
                    <a:pt x="489" y="271"/>
                  </a:lnTo>
                  <a:lnTo>
                    <a:pt x="491" y="271"/>
                  </a:lnTo>
                  <a:lnTo>
                    <a:pt x="495" y="271"/>
                  </a:lnTo>
                  <a:lnTo>
                    <a:pt x="504" y="278"/>
                  </a:lnTo>
                  <a:lnTo>
                    <a:pt x="508" y="280"/>
                  </a:lnTo>
                  <a:lnTo>
                    <a:pt x="510" y="278"/>
                  </a:lnTo>
                  <a:lnTo>
                    <a:pt x="510" y="278"/>
                  </a:lnTo>
                  <a:lnTo>
                    <a:pt x="508" y="278"/>
                  </a:lnTo>
                  <a:lnTo>
                    <a:pt x="508" y="278"/>
                  </a:lnTo>
                  <a:lnTo>
                    <a:pt x="508" y="276"/>
                  </a:lnTo>
                  <a:lnTo>
                    <a:pt x="510" y="273"/>
                  </a:lnTo>
                  <a:lnTo>
                    <a:pt x="514" y="267"/>
                  </a:lnTo>
                  <a:lnTo>
                    <a:pt x="514" y="267"/>
                  </a:lnTo>
                  <a:lnTo>
                    <a:pt x="516" y="265"/>
                  </a:lnTo>
                  <a:lnTo>
                    <a:pt x="518" y="259"/>
                  </a:lnTo>
                  <a:lnTo>
                    <a:pt x="518" y="259"/>
                  </a:lnTo>
                  <a:lnTo>
                    <a:pt x="520" y="257"/>
                  </a:lnTo>
                  <a:lnTo>
                    <a:pt x="522" y="257"/>
                  </a:lnTo>
                  <a:lnTo>
                    <a:pt x="527" y="255"/>
                  </a:lnTo>
                  <a:lnTo>
                    <a:pt x="531" y="253"/>
                  </a:lnTo>
                  <a:lnTo>
                    <a:pt x="541" y="246"/>
                  </a:lnTo>
                  <a:lnTo>
                    <a:pt x="543" y="244"/>
                  </a:lnTo>
                  <a:lnTo>
                    <a:pt x="541" y="246"/>
                  </a:lnTo>
                  <a:lnTo>
                    <a:pt x="539" y="246"/>
                  </a:lnTo>
                  <a:lnTo>
                    <a:pt x="537" y="246"/>
                  </a:lnTo>
                  <a:lnTo>
                    <a:pt x="539" y="244"/>
                  </a:lnTo>
                  <a:lnTo>
                    <a:pt x="541" y="244"/>
                  </a:lnTo>
                  <a:lnTo>
                    <a:pt x="543" y="242"/>
                  </a:lnTo>
                  <a:lnTo>
                    <a:pt x="543" y="242"/>
                  </a:lnTo>
                  <a:lnTo>
                    <a:pt x="545" y="240"/>
                  </a:lnTo>
                  <a:lnTo>
                    <a:pt x="547" y="238"/>
                  </a:lnTo>
                  <a:lnTo>
                    <a:pt x="550" y="234"/>
                  </a:lnTo>
                  <a:lnTo>
                    <a:pt x="547" y="232"/>
                  </a:lnTo>
                  <a:lnTo>
                    <a:pt x="547" y="234"/>
                  </a:lnTo>
                  <a:lnTo>
                    <a:pt x="547" y="234"/>
                  </a:lnTo>
                  <a:lnTo>
                    <a:pt x="547" y="236"/>
                  </a:lnTo>
                  <a:lnTo>
                    <a:pt x="545" y="234"/>
                  </a:lnTo>
                  <a:lnTo>
                    <a:pt x="543" y="236"/>
                  </a:lnTo>
                  <a:lnTo>
                    <a:pt x="543" y="238"/>
                  </a:lnTo>
                  <a:lnTo>
                    <a:pt x="541" y="238"/>
                  </a:lnTo>
                  <a:lnTo>
                    <a:pt x="541" y="232"/>
                  </a:lnTo>
                  <a:lnTo>
                    <a:pt x="541" y="227"/>
                  </a:lnTo>
                  <a:lnTo>
                    <a:pt x="543" y="225"/>
                  </a:lnTo>
                  <a:lnTo>
                    <a:pt x="545" y="223"/>
                  </a:lnTo>
                  <a:lnTo>
                    <a:pt x="560" y="211"/>
                  </a:lnTo>
                  <a:lnTo>
                    <a:pt x="566" y="209"/>
                  </a:lnTo>
                  <a:lnTo>
                    <a:pt x="568" y="207"/>
                  </a:lnTo>
                  <a:lnTo>
                    <a:pt x="573" y="205"/>
                  </a:lnTo>
                  <a:lnTo>
                    <a:pt x="573" y="202"/>
                  </a:lnTo>
                  <a:lnTo>
                    <a:pt x="573" y="205"/>
                  </a:lnTo>
                  <a:lnTo>
                    <a:pt x="570" y="205"/>
                  </a:lnTo>
                  <a:lnTo>
                    <a:pt x="568" y="207"/>
                  </a:lnTo>
                  <a:lnTo>
                    <a:pt x="568" y="205"/>
                  </a:lnTo>
                  <a:lnTo>
                    <a:pt x="568" y="205"/>
                  </a:lnTo>
                  <a:lnTo>
                    <a:pt x="566" y="205"/>
                  </a:lnTo>
                  <a:lnTo>
                    <a:pt x="566" y="205"/>
                  </a:lnTo>
                  <a:lnTo>
                    <a:pt x="566" y="202"/>
                  </a:lnTo>
                  <a:lnTo>
                    <a:pt x="564" y="202"/>
                  </a:lnTo>
                  <a:lnTo>
                    <a:pt x="564" y="202"/>
                  </a:lnTo>
                  <a:lnTo>
                    <a:pt x="562" y="202"/>
                  </a:lnTo>
                  <a:lnTo>
                    <a:pt x="564" y="202"/>
                  </a:lnTo>
                  <a:lnTo>
                    <a:pt x="564" y="200"/>
                  </a:lnTo>
                  <a:lnTo>
                    <a:pt x="566" y="200"/>
                  </a:lnTo>
                  <a:lnTo>
                    <a:pt x="568" y="202"/>
                  </a:lnTo>
                  <a:lnTo>
                    <a:pt x="568" y="200"/>
                  </a:lnTo>
                  <a:lnTo>
                    <a:pt x="568" y="200"/>
                  </a:lnTo>
                  <a:lnTo>
                    <a:pt x="568" y="200"/>
                  </a:lnTo>
                  <a:lnTo>
                    <a:pt x="568" y="198"/>
                  </a:lnTo>
                  <a:lnTo>
                    <a:pt x="568" y="196"/>
                  </a:lnTo>
                  <a:lnTo>
                    <a:pt x="566" y="196"/>
                  </a:lnTo>
                  <a:lnTo>
                    <a:pt x="564" y="196"/>
                  </a:lnTo>
                  <a:lnTo>
                    <a:pt x="560" y="196"/>
                  </a:lnTo>
                  <a:lnTo>
                    <a:pt x="558" y="196"/>
                  </a:lnTo>
                  <a:lnTo>
                    <a:pt x="556" y="194"/>
                  </a:lnTo>
                  <a:lnTo>
                    <a:pt x="560" y="192"/>
                  </a:lnTo>
                  <a:lnTo>
                    <a:pt x="562" y="192"/>
                  </a:lnTo>
                  <a:lnTo>
                    <a:pt x="564" y="194"/>
                  </a:lnTo>
                  <a:lnTo>
                    <a:pt x="566" y="192"/>
                  </a:lnTo>
                  <a:lnTo>
                    <a:pt x="564" y="186"/>
                  </a:lnTo>
                  <a:lnTo>
                    <a:pt x="554" y="161"/>
                  </a:lnTo>
                  <a:lnTo>
                    <a:pt x="552" y="150"/>
                  </a:lnTo>
                  <a:lnTo>
                    <a:pt x="556" y="142"/>
                  </a:lnTo>
                  <a:lnTo>
                    <a:pt x="560" y="133"/>
                  </a:lnTo>
                  <a:lnTo>
                    <a:pt x="575" y="119"/>
                  </a:lnTo>
                  <a:lnTo>
                    <a:pt x="581" y="115"/>
                  </a:lnTo>
                  <a:lnTo>
                    <a:pt x="589" y="111"/>
                  </a:lnTo>
                  <a:lnTo>
                    <a:pt x="589" y="111"/>
                  </a:lnTo>
                  <a:lnTo>
                    <a:pt x="593" y="111"/>
                  </a:lnTo>
                  <a:lnTo>
                    <a:pt x="593" y="111"/>
                  </a:lnTo>
                  <a:lnTo>
                    <a:pt x="596" y="108"/>
                  </a:lnTo>
                  <a:lnTo>
                    <a:pt x="598" y="111"/>
                  </a:lnTo>
                  <a:lnTo>
                    <a:pt x="604" y="108"/>
                  </a:lnTo>
                  <a:lnTo>
                    <a:pt x="610" y="106"/>
                  </a:lnTo>
                  <a:lnTo>
                    <a:pt x="616" y="104"/>
                  </a:lnTo>
                  <a:lnTo>
                    <a:pt x="616" y="104"/>
                  </a:lnTo>
                  <a:lnTo>
                    <a:pt x="616" y="10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6" name="Freeform 45"/>
            <p:cNvSpPr>
              <a:spLocks/>
            </p:cNvSpPr>
            <p:nvPr/>
          </p:nvSpPr>
          <p:spPr bwMode="auto">
            <a:xfrm>
              <a:off x="6299" y="1668"/>
              <a:ext cx="194" cy="206"/>
            </a:xfrm>
            <a:custGeom>
              <a:avLst/>
              <a:gdLst>
                <a:gd name="T0" fmla="*/ 192 w 194"/>
                <a:gd name="T1" fmla="*/ 27 h 206"/>
                <a:gd name="T2" fmla="*/ 188 w 194"/>
                <a:gd name="T3" fmla="*/ 21 h 206"/>
                <a:gd name="T4" fmla="*/ 192 w 194"/>
                <a:gd name="T5" fmla="*/ 16 h 206"/>
                <a:gd name="T6" fmla="*/ 188 w 194"/>
                <a:gd name="T7" fmla="*/ 4 h 206"/>
                <a:gd name="T8" fmla="*/ 184 w 194"/>
                <a:gd name="T9" fmla="*/ 4 h 206"/>
                <a:gd name="T10" fmla="*/ 169 w 194"/>
                <a:gd name="T11" fmla="*/ 12 h 206"/>
                <a:gd name="T12" fmla="*/ 161 w 194"/>
                <a:gd name="T13" fmla="*/ 10 h 206"/>
                <a:gd name="T14" fmla="*/ 148 w 194"/>
                <a:gd name="T15" fmla="*/ 25 h 206"/>
                <a:gd name="T16" fmla="*/ 123 w 194"/>
                <a:gd name="T17" fmla="*/ 37 h 206"/>
                <a:gd name="T18" fmla="*/ 117 w 194"/>
                <a:gd name="T19" fmla="*/ 42 h 206"/>
                <a:gd name="T20" fmla="*/ 110 w 194"/>
                <a:gd name="T21" fmla="*/ 50 h 206"/>
                <a:gd name="T22" fmla="*/ 104 w 194"/>
                <a:gd name="T23" fmla="*/ 60 h 206"/>
                <a:gd name="T24" fmla="*/ 98 w 194"/>
                <a:gd name="T25" fmla="*/ 60 h 206"/>
                <a:gd name="T26" fmla="*/ 92 w 194"/>
                <a:gd name="T27" fmla="*/ 58 h 206"/>
                <a:gd name="T28" fmla="*/ 85 w 194"/>
                <a:gd name="T29" fmla="*/ 77 h 206"/>
                <a:gd name="T30" fmla="*/ 67 w 194"/>
                <a:gd name="T31" fmla="*/ 98 h 206"/>
                <a:gd name="T32" fmla="*/ 67 w 194"/>
                <a:gd name="T33" fmla="*/ 110 h 206"/>
                <a:gd name="T34" fmla="*/ 64 w 194"/>
                <a:gd name="T35" fmla="*/ 119 h 206"/>
                <a:gd name="T36" fmla="*/ 62 w 194"/>
                <a:gd name="T37" fmla="*/ 129 h 206"/>
                <a:gd name="T38" fmla="*/ 46 w 194"/>
                <a:gd name="T39" fmla="*/ 135 h 206"/>
                <a:gd name="T40" fmla="*/ 46 w 194"/>
                <a:gd name="T41" fmla="*/ 131 h 206"/>
                <a:gd name="T42" fmla="*/ 48 w 194"/>
                <a:gd name="T43" fmla="*/ 123 h 206"/>
                <a:gd name="T44" fmla="*/ 41 w 194"/>
                <a:gd name="T45" fmla="*/ 123 h 206"/>
                <a:gd name="T46" fmla="*/ 35 w 194"/>
                <a:gd name="T47" fmla="*/ 127 h 206"/>
                <a:gd name="T48" fmla="*/ 37 w 194"/>
                <a:gd name="T49" fmla="*/ 133 h 206"/>
                <a:gd name="T50" fmla="*/ 4 w 194"/>
                <a:gd name="T51" fmla="*/ 165 h 206"/>
                <a:gd name="T52" fmla="*/ 2 w 194"/>
                <a:gd name="T53" fmla="*/ 173 h 206"/>
                <a:gd name="T54" fmla="*/ 6 w 194"/>
                <a:gd name="T55" fmla="*/ 175 h 206"/>
                <a:gd name="T56" fmla="*/ 10 w 194"/>
                <a:gd name="T57" fmla="*/ 181 h 206"/>
                <a:gd name="T58" fmla="*/ 12 w 194"/>
                <a:gd name="T59" fmla="*/ 192 h 206"/>
                <a:gd name="T60" fmla="*/ 14 w 194"/>
                <a:gd name="T61" fmla="*/ 198 h 206"/>
                <a:gd name="T62" fmla="*/ 18 w 194"/>
                <a:gd name="T63" fmla="*/ 200 h 206"/>
                <a:gd name="T64" fmla="*/ 25 w 194"/>
                <a:gd name="T65" fmla="*/ 202 h 206"/>
                <a:gd name="T66" fmla="*/ 31 w 194"/>
                <a:gd name="T67" fmla="*/ 200 h 206"/>
                <a:gd name="T68" fmla="*/ 48 w 194"/>
                <a:gd name="T69" fmla="*/ 179 h 206"/>
                <a:gd name="T70" fmla="*/ 46 w 194"/>
                <a:gd name="T71" fmla="*/ 175 h 206"/>
                <a:gd name="T72" fmla="*/ 44 w 194"/>
                <a:gd name="T73" fmla="*/ 173 h 206"/>
                <a:gd name="T74" fmla="*/ 60 w 194"/>
                <a:gd name="T75" fmla="*/ 167 h 206"/>
                <a:gd name="T76" fmla="*/ 75 w 194"/>
                <a:gd name="T77" fmla="*/ 171 h 206"/>
                <a:gd name="T78" fmla="*/ 83 w 194"/>
                <a:gd name="T79" fmla="*/ 171 h 206"/>
                <a:gd name="T80" fmla="*/ 87 w 194"/>
                <a:gd name="T81" fmla="*/ 173 h 206"/>
                <a:gd name="T82" fmla="*/ 108 w 194"/>
                <a:gd name="T83" fmla="*/ 167 h 206"/>
                <a:gd name="T84" fmla="*/ 125 w 194"/>
                <a:gd name="T85" fmla="*/ 152 h 206"/>
                <a:gd name="T86" fmla="*/ 125 w 194"/>
                <a:gd name="T87" fmla="*/ 163 h 206"/>
                <a:gd name="T88" fmla="*/ 127 w 194"/>
                <a:gd name="T89" fmla="*/ 177 h 206"/>
                <a:gd name="T90" fmla="*/ 140 w 194"/>
                <a:gd name="T91" fmla="*/ 175 h 206"/>
                <a:gd name="T92" fmla="*/ 152 w 194"/>
                <a:gd name="T93" fmla="*/ 167 h 206"/>
                <a:gd name="T94" fmla="*/ 154 w 194"/>
                <a:gd name="T95" fmla="*/ 163 h 206"/>
                <a:gd name="T96" fmla="*/ 169 w 194"/>
                <a:gd name="T97" fmla="*/ 148 h 206"/>
                <a:gd name="T98" fmla="*/ 169 w 194"/>
                <a:gd name="T99" fmla="*/ 125 h 206"/>
                <a:gd name="T100" fmla="*/ 184 w 194"/>
                <a:gd name="T101" fmla="*/ 110 h 206"/>
                <a:gd name="T102" fmla="*/ 177 w 194"/>
                <a:gd name="T103" fmla="*/ 96 h 206"/>
                <a:gd name="T104" fmla="*/ 175 w 194"/>
                <a:gd name="T105" fmla="*/ 94 h 206"/>
                <a:gd name="T106" fmla="*/ 175 w 194"/>
                <a:gd name="T107" fmla="*/ 73 h 206"/>
                <a:gd name="T108" fmla="*/ 173 w 194"/>
                <a:gd name="T109" fmla="*/ 60 h 206"/>
                <a:gd name="T110" fmla="*/ 179 w 194"/>
                <a:gd name="T111" fmla="*/ 52 h 206"/>
                <a:gd name="T112" fmla="*/ 186 w 194"/>
                <a:gd name="T113" fmla="*/ 46 h 206"/>
                <a:gd name="T114" fmla="*/ 194 w 194"/>
                <a:gd name="T115" fmla="*/ 4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4" h="206">
                  <a:moveTo>
                    <a:pt x="194" y="39"/>
                  </a:moveTo>
                  <a:lnTo>
                    <a:pt x="192" y="35"/>
                  </a:lnTo>
                  <a:lnTo>
                    <a:pt x="192" y="35"/>
                  </a:lnTo>
                  <a:lnTo>
                    <a:pt x="192" y="33"/>
                  </a:lnTo>
                  <a:lnTo>
                    <a:pt x="192" y="31"/>
                  </a:lnTo>
                  <a:lnTo>
                    <a:pt x="192" y="27"/>
                  </a:lnTo>
                  <a:lnTo>
                    <a:pt x="192" y="27"/>
                  </a:lnTo>
                  <a:lnTo>
                    <a:pt x="192" y="27"/>
                  </a:lnTo>
                  <a:lnTo>
                    <a:pt x="190" y="25"/>
                  </a:lnTo>
                  <a:lnTo>
                    <a:pt x="190" y="23"/>
                  </a:lnTo>
                  <a:lnTo>
                    <a:pt x="188" y="23"/>
                  </a:lnTo>
                  <a:lnTo>
                    <a:pt x="188" y="21"/>
                  </a:lnTo>
                  <a:lnTo>
                    <a:pt x="190" y="19"/>
                  </a:lnTo>
                  <a:lnTo>
                    <a:pt x="190" y="19"/>
                  </a:lnTo>
                  <a:lnTo>
                    <a:pt x="190" y="19"/>
                  </a:lnTo>
                  <a:lnTo>
                    <a:pt x="190" y="16"/>
                  </a:lnTo>
                  <a:lnTo>
                    <a:pt x="192" y="16"/>
                  </a:lnTo>
                  <a:lnTo>
                    <a:pt x="192" y="16"/>
                  </a:lnTo>
                  <a:lnTo>
                    <a:pt x="192" y="14"/>
                  </a:lnTo>
                  <a:lnTo>
                    <a:pt x="192" y="10"/>
                  </a:lnTo>
                  <a:lnTo>
                    <a:pt x="192" y="8"/>
                  </a:lnTo>
                  <a:lnTo>
                    <a:pt x="192" y="6"/>
                  </a:lnTo>
                  <a:lnTo>
                    <a:pt x="190" y="6"/>
                  </a:lnTo>
                  <a:lnTo>
                    <a:pt x="188" y="4"/>
                  </a:lnTo>
                  <a:lnTo>
                    <a:pt x="188" y="4"/>
                  </a:lnTo>
                  <a:lnTo>
                    <a:pt x="188" y="4"/>
                  </a:lnTo>
                  <a:lnTo>
                    <a:pt x="186" y="0"/>
                  </a:lnTo>
                  <a:lnTo>
                    <a:pt x="186" y="2"/>
                  </a:lnTo>
                  <a:lnTo>
                    <a:pt x="184" y="2"/>
                  </a:lnTo>
                  <a:lnTo>
                    <a:pt x="184" y="4"/>
                  </a:lnTo>
                  <a:lnTo>
                    <a:pt x="184" y="4"/>
                  </a:lnTo>
                  <a:lnTo>
                    <a:pt x="184" y="4"/>
                  </a:lnTo>
                  <a:lnTo>
                    <a:pt x="184" y="4"/>
                  </a:lnTo>
                  <a:lnTo>
                    <a:pt x="171" y="12"/>
                  </a:lnTo>
                  <a:lnTo>
                    <a:pt x="171" y="12"/>
                  </a:lnTo>
                  <a:lnTo>
                    <a:pt x="169" y="12"/>
                  </a:lnTo>
                  <a:lnTo>
                    <a:pt x="167" y="12"/>
                  </a:lnTo>
                  <a:lnTo>
                    <a:pt x="165" y="12"/>
                  </a:lnTo>
                  <a:lnTo>
                    <a:pt x="165" y="12"/>
                  </a:lnTo>
                  <a:lnTo>
                    <a:pt x="161" y="10"/>
                  </a:lnTo>
                  <a:lnTo>
                    <a:pt x="161" y="10"/>
                  </a:lnTo>
                  <a:lnTo>
                    <a:pt x="161" y="10"/>
                  </a:lnTo>
                  <a:lnTo>
                    <a:pt x="158" y="10"/>
                  </a:lnTo>
                  <a:lnTo>
                    <a:pt x="158" y="10"/>
                  </a:lnTo>
                  <a:lnTo>
                    <a:pt x="156" y="14"/>
                  </a:lnTo>
                  <a:lnTo>
                    <a:pt x="154" y="14"/>
                  </a:lnTo>
                  <a:lnTo>
                    <a:pt x="152" y="21"/>
                  </a:lnTo>
                  <a:lnTo>
                    <a:pt x="148" y="25"/>
                  </a:lnTo>
                  <a:lnTo>
                    <a:pt x="144" y="29"/>
                  </a:lnTo>
                  <a:lnTo>
                    <a:pt x="138" y="33"/>
                  </a:lnTo>
                  <a:lnTo>
                    <a:pt x="135" y="35"/>
                  </a:lnTo>
                  <a:lnTo>
                    <a:pt x="127" y="37"/>
                  </a:lnTo>
                  <a:lnTo>
                    <a:pt x="123" y="37"/>
                  </a:lnTo>
                  <a:lnTo>
                    <a:pt x="123" y="37"/>
                  </a:lnTo>
                  <a:lnTo>
                    <a:pt x="123" y="37"/>
                  </a:lnTo>
                  <a:lnTo>
                    <a:pt x="121" y="39"/>
                  </a:lnTo>
                  <a:lnTo>
                    <a:pt x="121" y="39"/>
                  </a:lnTo>
                  <a:lnTo>
                    <a:pt x="119" y="42"/>
                  </a:lnTo>
                  <a:lnTo>
                    <a:pt x="117" y="42"/>
                  </a:lnTo>
                  <a:lnTo>
                    <a:pt x="117" y="42"/>
                  </a:lnTo>
                  <a:lnTo>
                    <a:pt x="117" y="42"/>
                  </a:lnTo>
                  <a:lnTo>
                    <a:pt x="115" y="42"/>
                  </a:lnTo>
                  <a:lnTo>
                    <a:pt x="115" y="44"/>
                  </a:lnTo>
                  <a:lnTo>
                    <a:pt x="110" y="48"/>
                  </a:lnTo>
                  <a:lnTo>
                    <a:pt x="110" y="50"/>
                  </a:lnTo>
                  <a:lnTo>
                    <a:pt x="110" y="50"/>
                  </a:lnTo>
                  <a:lnTo>
                    <a:pt x="110" y="52"/>
                  </a:lnTo>
                  <a:lnTo>
                    <a:pt x="110" y="54"/>
                  </a:lnTo>
                  <a:lnTo>
                    <a:pt x="108" y="56"/>
                  </a:lnTo>
                  <a:lnTo>
                    <a:pt x="106" y="58"/>
                  </a:lnTo>
                  <a:lnTo>
                    <a:pt x="104" y="60"/>
                  </a:lnTo>
                  <a:lnTo>
                    <a:pt x="104" y="60"/>
                  </a:lnTo>
                  <a:lnTo>
                    <a:pt x="102" y="62"/>
                  </a:lnTo>
                  <a:lnTo>
                    <a:pt x="100" y="62"/>
                  </a:lnTo>
                  <a:lnTo>
                    <a:pt x="100" y="62"/>
                  </a:lnTo>
                  <a:lnTo>
                    <a:pt x="98" y="62"/>
                  </a:lnTo>
                  <a:lnTo>
                    <a:pt x="98" y="62"/>
                  </a:lnTo>
                  <a:lnTo>
                    <a:pt x="98" y="60"/>
                  </a:lnTo>
                  <a:lnTo>
                    <a:pt x="98" y="60"/>
                  </a:lnTo>
                  <a:lnTo>
                    <a:pt x="98" y="60"/>
                  </a:lnTo>
                  <a:lnTo>
                    <a:pt x="98" y="58"/>
                  </a:lnTo>
                  <a:lnTo>
                    <a:pt x="96" y="56"/>
                  </a:lnTo>
                  <a:lnTo>
                    <a:pt x="94" y="54"/>
                  </a:lnTo>
                  <a:lnTo>
                    <a:pt x="92" y="58"/>
                  </a:lnTo>
                  <a:lnTo>
                    <a:pt x="87" y="62"/>
                  </a:lnTo>
                  <a:lnTo>
                    <a:pt x="87" y="64"/>
                  </a:lnTo>
                  <a:lnTo>
                    <a:pt x="87" y="67"/>
                  </a:lnTo>
                  <a:lnTo>
                    <a:pt x="85" y="73"/>
                  </a:lnTo>
                  <a:lnTo>
                    <a:pt x="85" y="75"/>
                  </a:lnTo>
                  <a:lnTo>
                    <a:pt x="85" y="77"/>
                  </a:lnTo>
                  <a:lnTo>
                    <a:pt x="83" y="77"/>
                  </a:lnTo>
                  <a:lnTo>
                    <a:pt x="81" y="79"/>
                  </a:lnTo>
                  <a:lnTo>
                    <a:pt x="77" y="83"/>
                  </a:lnTo>
                  <a:lnTo>
                    <a:pt x="69" y="96"/>
                  </a:lnTo>
                  <a:lnTo>
                    <a:pt x="67" y="98"/>
                  </a:lnTo>
                  <a:lnTo>
                    <a:pt x="67" y="98"/>
                  </a:lnTo>
                  <a:lnTo>
                    <a:pt x="69" y="100"/>
                  </a:lnTo>
                  <a:lnTo>
                    <a:pt x="69" y="102"/>
                  </a:lnTo>
                  <a:lnTo>
                    <a:pt x="67" y="108"/>
                  </a:lnTo>
                  <a:lnTo>
                    <a:pt x="67" y="110"/>
                  </a:lnTo>
                  <a:lnTo>
                    <a:pt x="67" y="110"/>
                  </a:lnTo>
                  <a:lnTo>
                    <a:pt x="67" y="110"/>
                  </a:lnTo>
                  <a:lnTo>
                    <a:pt x="64" y="113"/>
                  </a:lnTo>
                  <a:lnTo>
                    <a:pt x="64" y="115"/>
                  </a:lnTo>
                  <a:lnTo>
                    <a:pt x="64" y="117"/>
                  </a:lnTo>
                  <a:lnTo>
                    <a:pt x="64" y="119"/>
                  </a:lnTo>
                  <a:lnTo>
                    <a:pt x="64" y="119"/>
                  </a:lnTo>
                  <a:lnTo>
                    <a:pt x="64" y="119"/>
                  </a:lnTo>
                  <a:lnTo>
                    <a:pt x="64" y="121"/>
                  </a:lnTo>
                  <a:lnTo>
                    <a:pt x="67" y="123"/>
                  </a:lnTo>
                  <a:lnTo>
                    <a:pt x="67" y="123"/>
                  </a:lnTo>
                  <a:lnTo>
                    <a:pt x="64" y="125"/>
                  </a:lnTo>
                  <a:lnTo>
                    <a:pt x="64" y="125"/>
                  </a:lnTo>
                  <a:lnTo>
                    <a:pt x="62" y="129"/>
                  </a:lnTo>
                  <a:lnTo>
                    <a:pt x="60" y="131"/>
                  </a:lnTo>
                  <a:lnTo>
                    <a:pt x="58" y="133"/>
                  </a:lnTo>
                  <a:lnTo>
                    <a:pt x="56" y="133"/>
                  </a:lnTo>
                  <a:lnTo>
                    <a:pt x="50" y="135"/>
                  </a:lnTo>
                  <a:lnTo>
                    <a:pt x="48" y="135"/>
                  </a:lnTo>
                  <a:lnTo>
                    <a:pt x="46" y="135"/>
                  </a:lnTo>
                  <a:lnTo>
                    <a:pt x="46" y="135"/>
                  </a:lnTo>
                  <a:lnTo>
                    <a:pt x="44" y="135"/>
                  </a:lnTo>
                  <a:lnTo>
                    <a:pt x="44" y="135"/>
                  </a:lnTo>
                  <a:lnTo>
                    <a:pt x="44" y="133"/>
                  </a:lnTo>
                  <a:lnTo>
                    <a:pt x="46" y="133"/>
                  </a:lnTo>
                  <a:lnTo>
                    <a:pt x="46" y="131"/>
                  </a:lnTo>
                  <a:lnTo>
                    <a:pt x="48" y="131"/>
                  </a:lnTo>
                  <a:lnTo>
                    <a:pt x="48" y="129"/>
                  </a:lnTo>
                  <a:lnTo>
                    <a:pt x="48" y="127"/>
                  </a:lnTo>
                  <a:lnTo>
                    <a:pt x="48" y="127"/>
                  </a:lnTo>
                  <a:lnTo>
                    <a:pt x="48" y="125"/>
                  </a:lnTo>
                  <a:lnTo>
                    <a:pt x="48" y="123"/>
                  </a:lnTo>
                  <a:lnTo>
                    <a:pt x="46" y="123"/>
                  </a:lnTo>
                  <a:lnTo>
                    <a:pt x="46" y="123"/>
                  </a:lnTo>
                  <a:lnTo>
                    <a:pt x="44" y="121"/>
                  </a:lnTo>
                  <a:lnTo>
                    <a:pt x="44" y="121"/>
                  </a:lnTo>
                  <a:lnTo>
                    <a:pt x="41" y="121"/>
                  </a:lnTo>
                  <a:lnTo>
                    <a:pt x="41" y="123"/>
                  </a:lnTo>
                  <a:lnTo>
                    <a:pt x="39" y="123"/>
                  </a:lnTo>
                  <a:lnTo>
                    <a:pt x="37" y="125"/>
                  </a:lnTo>
                  <a:lnTo>
                    <a:pt x="35" y="125"/>
                  </a:lnTo>
                  <a:lnTo>
                    <a:pt x="35" y="127"/>
                  </a:lnTo>
                  <a:lnTo>
                    <a:pt x="35" y="127"/>
                  </a:lnTo>
                  <a:lnTo>
                    <a:pt x="35" y="127"/>
                  </a:lnTo>
                  <a:lnTo>
                    <a:pt x="35" y="129"/>
                  </a:lnTo>
                  <a:lnTo>
                    <a:pt x="37" y="131"/>
                  </a:lnTo>
                  <a:lnTo>
                    <a:pt x="37" y="131"/>
                  </a:lnTo>
                  <a:lnTo>
                    <a:pt x="37" y="131"/>
                  </a:lnTo>
                  <a:lnTo>
                    <a:pt x="37" y="131"/>
                  </a:lnTo>
                  <a:lnTo>
                    <a:pt x="37" y="133"/>
                  </a:lnTo>
                  <a:lnTo>
                    <a:pt x="27" y="142"/>
                  </a:lnTo>
                  <a:lnTo>
                    <a:pt x="25" y="144"/>
                  </a:lnTo>
                  <a:lnTo>
                    <a:pt x="18" y="152"/>
                  </a:lnTo>
                  <a:lnTo>
                    <a:pt x="14" y="156"/>
                  </a:lnTo>
                  <a:lnTo>
                    <a:pt x="8" y="161"/>
                  </a:lnTo>
                  <a:lnTo>
                    <a:pt x="4" y="165"/>
                  </a:lnTo>
                  <a:lnTo>
                    <a:pt x="2" y="167"/>
                  </a:lnTo>
                  <a:lnTo>
                    <a:pt x="0" y="167"/>
                  </a:lnTo>
                  <a:lnTo>
                    <a:pt x="0" y="169"/>
                  </a:lnTo>
                  <a:lnTo>
                    <a:pt x="0" y="171"/>
                  </a:lnTo>
                  <a:lnTo>
                    <a:pt x="2" y="171"/>
                  </a:lnTo>
                  <a:lnTo>
                    <a:pt x="2" y="173"/>
                  </a:lnTo>
                  <a:lnTo>
                    <a:pt x="4" y="173"/>
                  </a:lnTo>
                  <a:lnTo>
                    <a:pt x="4" y="173"/>
                  </a:lnTo>
                  <a:lnTo>
                    <a:pt x="4" y="173"/>
                  </a:lnTo>
                  <a:lnTo>
                    <a:pt x="4" y="173"/>
                  </a:lnTo>
                  <a:lnTo>
                    <a:pt x="4" y="175"/>
                  </a:lnTo>
                  <a:lnTo>
                    <a:pt x="6" y="175"/>
                  </a:lnTo>
                  <a:lnTo>
                    <a:pt x="6" y="177"/>
                  </a:lnTo>
                  <a:lnTo>
                    <a:pt x="6" y="177"/>
                  </a:lnTo>
                  <a:lnTo>
                    <a:pt x="8" y="179"/>
                  </a:lnTo>
                  <a:lnTo>
                    <a:pt x="8" y="179"/>
                  </a:lnTo>
                  <a:lnTo>
                    <a:pt x="10" y="179"/>
                  </a:lnTo>
                  <a:lnTo>
                    <a:pt x="10" y="181"/>
                  </a:lnTo>
                  <a:lnTo>
                    <a:pt x="10" y="181"/>
                  </a:lnTo>
                  <a:lnTo>
                    <a:pt x="12" y="184"/>
                  </a:lnTo>
                  <a:lnTo>
                    <a:pt x="12" y="186"/>
                  </a:lnTo>
                  <a:lnTo>
                    <a:pt x="12" y="186"/>
                  </a:lnTo>
                  <a:lnTo>
                    <a:pt x="12" y="188"/>
                  </a:lnTo>
                  <a:lnTo>
                    <a:pt x="12" y="192"/>
                  </a:lnTo>
                  <a:lnTo>
                    <a:pt x="12" y="194"/>
                  </a:lnTo>
                  <a:lnTo>
                    <a:pt x="12" y="196"/>
                  </a:lnTo>
                  <a:lnTo>
                    <a:pt x="12" y="196"/>
                  </a:lnTo>
                  <a:lnTo>
                    <a:pt x="12" y="196"/>
                  </a:lnTo>
                  <a:lnTo>
                    <a:pt x="14" y="198"/>
                  </a:lnTo>
                  <a:lnTo>
                    <a:pt x="14" y="198"/>
                  </a:lnTo>
                  <a:lnTo>
                    <a:pt x="14" y="198"/>
                  </a:lnTo>
                  <a:lnTo>
                    <a:pt x="16" y="198"/>
                  </a:lnTo>
                  <a:lnTo>
                    <a:pt x="16" y="198"/>
                  </a:lnTo>
                  <a:lnTo>
                    <a:pt x="16" y="198"/>
                  </a:lnTo>
                  <a:lnTo>
                    <a:pt x="16" y="198"/>
                  </a:lnTo>
                  <a:lnTo>
                    <a:pt x="18" y="200"/>
                  </a:lnTo>
                  <a:lnTo>
                    <a:pt x="18" y="200"/>
                  </a:lnTo>
                  <a:lnTo>
                    <a:pt x="18" y="200"/>
                  </a:lnTo>
                  <a:lnTo>
                    <a:pt x="21" y="200"/>
                  </a:lnTo>
                  <a:lnTo>
                    <a:pt x="23" y="202"/>
                  </a:lnTo>
                  <a:lnTo>
                    <a:pt x="23" y="202"/>
                  </a:lnTo>
                  <a:lnTo>
                    <a:pt x="25" y="202"/>
                  </a:lnTo>
                  <a:lnTo>
                    <a:pt x="25" y="204"/>
                  </a:lnTo>
                  <a:lnTo>
                    <a:pt x="27" y="206"/>
                  </a:lnTo>
                  <a:lnTo>
                    <a:pt x="27" y="206"/>
                  </a:lnTo>
                  <a:lnTo>
                    <a:pt x="29" y="206"/>
                  </a:lnTo>
                  <a:lnTo>
                    <a:pt x="29" y="204"/>
                  </a:lnTo>
                  <a:lnTo>
                    <a:pt x="31" y="200"/>
                  </a:lnTo>
                  <a:lnTo>
                    <a:pt x="35" y="194"/>
                  </a:lnTo>
                  <a:lnTo>
                    <a:pt x="35" y="194"/>
                  </a:lnTo>
                  <a:lnTo>
                    <a:pt x="35" y="192"/>
                  </a:lnTo>
                  <a:lnTo>
                    <a:pt x="37" y="190"/>
                  </a:lnTo>
                  <a:lnTo>
                    <a:pt x="39" y="188"/>
                  </a:lnTo>
                  <a:lnTo>
                    <a:pt x="48" y="179"/>
                  </a:lnTo>
                  <a:lnTo>
                    <a:pt x="48" y="177"/>
                  </a:lnTo>
                  <a:lnTo>
                    <a:pt x="48" y="177"/>
                  </a:lnTo>
                  <a:lnTo>
                    <a:pt x="48" y="177"/>
                  </a:lnTo>
                  <a:lnTo>
                    <a:pt x="48" y="175"/>
                  </a:lnTo>
                  <a:lnTo>
                    <a:pt x="48" y="175"/>
                  </a:lnTo>
                  <a:lnTo>
                    <a:pt x="46" y="175"/>
                  </a:lnTo>
                  <a:lnTo>
                    <a:pt x="44" y="173"/>
                  </a:lnTo>
                  <a:lnTo>
                    <a:pt x="44" y="173"/>
                  </a:lnTo>
                  <a:lnTo>
                    <a:pt x="44" y="173"/>
                  </a:lnTo>
                  <a:lnTo>
                    <a:pt x="44" y="173"/>
                  </a:lnTo>
                  <a:lnTo>
                    <a:pt x="44" y="173"/>
                  </a:lnTo>
                  <a:lnTo>
                    <a:pt x="44" y="173"/>
                  </a:lnTo>
                  <a:lnTo>
                    <a:pt x="44" y="171"/>
                  </a:lnTo>
                  <a:lnTo>
                    <a:pt x="44" y="171"/>
                  </a:lnTo>
                  <a:lnTo>
                    <a:pt x="44" y="169"/>
                  </a:lnTo>
                  <a:lnTo>
                    <a:pt x="46" y="169"/>
                  </a:lnTo>
                  <a:lnTo>
                    <a:pt x="48" y="169"/>
                  </a:lnTo>
                  <a:lnTo>
                    <a:pt x="60" y="167"/>
                  </a:lnTo>
                  <a:lnTo>
                    <a:pt x="64" y="167"/>
                  </a:lnTo>
                  <a:lnTo>
                    <a:pt x="67" y="167"/>
                  </a:lnTo>
                  <a:lnTo>
                    <a:pt x="71" y="167"/>
                  </a:lnTo>
                  <a:lnTo>
                    <a:pt x="71" y="167"/>
                  </a:lnTo>
                  <a:lnTo>
                    <a:pt x="73" y="169"/>
                  </a:lnTo>
                  <a:lnTo>
                    <a:pt x="75" y="171"/>
                  </a:lnTo>
                  <a:lnTo>
                    <a:pt x="75" y="171"/>
                  </a:lnTo>
                  <a:lnTo>
                    <a:pt x="77" y="171"/>
                  </a:lnTo>
                  <a:lnTo>
                    <a:pt x="79" y="171"/>
                  </a:lnTo>
                  <a:lnTo>
                    <a:pt x="79" y="171"/>
                  </a:lnTo>
                  <a:lnTo>
                    <a:pt x="83" y="171"/>
                  </a:lnTo>
                  <a:lnTo>
                    <a:pt x="83" y="171"/>
                  </a:lnTo>
                  <a:lnTo>
                    <a:pt x="85" y="171"/>
                  </a:lnTo>
                  <a:lnTo>
                    <a:pt x="85" y="173"/>
                  </a:lnTo>
                  <a:lnTo>
                    <a:pt x="85" y="173"/>
                  </a:lnTo>
                  <a:lnTo>
                    <a:pt x="85" y="173"/>
                  </a:lnTo>
                  <a:lnTo>
                    <a:pt x="85" y="173"/>
                  </a:lnTo>
                  <a:lnTo>
                    <a:pt x="87" y="173"/>
                  </a:lnTo>
                  <a:lnTo>
                    <a:pt x="90" y="173"/>
                  </a:lnTo>
                  <a:lnTo>
                    <a:pt x="94" y="173"/>
                  </a:lnTo>
                  <a:lnTo>
                    <a:pt x="100" y="171"/>
                  </a:lnTo>
                  <a:lnTo>
                    <a:pt x="104" y="171"/>
                  </a:lnTo>
                  <a:lnTo>
                    <a:pt x="106" y="169"/>
                  </a:lnTo>
                  <a:lnTo>
                    <a:pt x="108" y="167"/>
                  </a:lnTo>
                  <a:lnTo>
                    <a:pt x="110" y="165"/>
                  </a:lnTo>
                  <a:lnTo>
                    <a:pt x="110" y="163"/>
                  </a:lnTo>
                  <a:lnTo>
                    <a:pt x="115" y="161"/>
                  </a:lnTo>
                  <a:lnTo>
                    <a:pt x="117" y="158"/>
                  </a:lnTo>
                  <a:lnTo>
                    <a:pt x="125" y="152"/>
                  </a:lnTo>
                  <a:lnTo>
                    <a:pt x="125" y="152"/>
                  </a:lnTo>
                  <a:lnTo>
                    <a:pt x="125" y="152"/>
                  </a:lnTo>
                  <a:lnTo>
                    <a:pt x="125" y="154"/>
                  </a:lnTo>
                  <a:lnTo>
                    <a:pt x="125" y="154"/>
                  </a:lnTo>
                  <a:lnTo>
                    <a:pt x="125" y="156"/>
                  </a:lnTo>
                  <a:lnTo>
                    <a:pt x="125" y="161"/>
                  </a:lnTo>
                  <a:lnTo>
                    <a:pt x="125" y="163"/>
                  </a:lnTo>
                  <a:lnTo>
                    <a:pt x="123" y="165"/>
                  </a:lnTo>
                  <a:lnTo>
                    <a:pt x="121" y="171"/>
                  </a:lnTo>
                  <a:lnTo>
                    <a:pt x="121" y="171"/>
                  </a:lnTo>
                  <a:lnTo>
                    <a:pt x="123" y="173"/>
                  </a:lnTo>
                  <a:lnTo>
                    <a:pt x="123" y="175"/>
                  </a:lnTo>
                  <a:lnTo>
                    <a:pt x="127" y="177"/>
                  </a:lnTo>
                  <a:lnTo>
                    <a:pt x="129" y="179"/>
                  </a:lnTo>
                  <a:lnTo>
                    <a:pt x="133" y="179"/>
                  </a:lnTo>
                  <a:lnTo>
                    <a:pt x="133" y="179"/>
                  </a:lnTo>
                  <a:lnTo>
                    <a:pt x="133" y="177"/>
                  </a:lnTo>
                  <a:lnTo>
                    <a:pt x="138" y="175"/>
                  </a:lnTo>
                  <a:lnTo>
                    <a:pt x="140" y="175"/>
                  </a:lnTo>
                  <a:lnTo>
                    <a:pt x="142" y="175"/>
                  </a:lnTo>
                  <a:lnTo>
                    <a:pt x="144" y="175"/>
                  </a:lnTo>
                  <a:lnTo>
                    <a:pt x="146" y="173"/>
                  </a:lnTo>
                  <a:lnTo>
                    <a:pt x="150" y="169"/>
                  </a:lnTo>
                  <a:lnTo>
                    <a:pt x="150" y="167"/>
                  </a:lnTo>
                  <a:lnTo>
                    <a:pt x="152" y="167"/>
                  </a:lnTo>
                  <a:lnTo>
                    <a:pt x="154" y="167"/>
                  </a:lnTo>
                  <a:lnTo>
                    <a:pt x="154" y="165"/>
                  </a:lnTo>
                  <a:lnTo>
                    <a:pt x="154" y="165"/>
                  </a:lnTo>
                  <a:lnTo>
                    <a:pt x="154" y="165"/>
                  </a:lnTo>
                  <a:lnTo>
                    <a:pt x="154" y="163"/>
                  </a:lnTo>
                  <a:lnTo>
                    <a:pt x="154" y="163"/>
                  </a:lnTo>
                  <a:lnTo>
                    <a:pt x="154" y="163"/>
                  </a:lnTo>
                  <a:lnTo>
                    <a:pt x="156" y="163"/>
                  </a:lnTo>
                  <a:lnTo>
                    <a:pt x="165" y="148"/>
                  </a:lnTo>
                  <a:lnTo>
                    <a:pt x="165" y="148"/>
                  </a:lnTo>
                  <a:lnTo>
                    <a:pt x="167" y="148"/>
                  </a:lnTo>
                  <a:lnTo>
                    <a:pt x="169" y="148"/>
                  </a:lnTo>
                  <a:lnTo>
                    <a:pt x="169" y="146"/>
                  </a:lnTo>
                  <a:lnTo>
                    <a:pt x="171" y="144"/>
                  </a:lnTo>
                  <a:lnTo>
                    <a:pt x="169" y="142"/>
                  </a:lnTo>
                  <a:lnTo>
                    <a:pt x="167" y="131"/>
                  </a:lnTo>
                  <a:lnTo>
                    <a:pt x="169" y="129"/>
                  </a:lnTo>
                  <a:lnTo>
                    <a:pt x="169" y="125"/>
                  </a:lnTo>
                  <a:lnTo>
                    <a:pt x="169" y="125"/>
                  </a:lnTo>
                  <a:lnTo>
                    <a:pt x="173" y="123"/>
                  </a:lnTo>
                  <a:lnTo>
                    <a:pt x="175" y="123"/>
                  </a:lnTo>
                  <a:lnTo>
                    <a:pt x="179" y="117"/>
                  </a:lnTo>
                  <a:lnTo>
                    <a:pt x="184" y="115"/>
                  </a:lnTo>
                  <a:lnTo>
                    <a:pt x="184" y="110"/>
                  </a:lnTo>
                  <a:lnTo>
                    <a:pt x="184" y="108"/>
                  </a:lnTo>
                  <a:lnTo>
                    <a:pt x="181" y="108"/>
                  </a:lnTo>
                  <a:lnTo>
                    <a:pt x="179" y="106"/>
                  </a:lnTo>
                  <a:lnTo>
                    <a:pt x="177" y="106"/>
                  </a:lnTo>
                  <a:lnTo>
                    <a:pt x="177" y="98"/>
                  </a:lnTo>
                  <a:lnTo>
                    <a:pt x="177" y="96"/>
                  </a:lnTo>
                  <a:lnTo>
                    <a:pt x="177" y="96"/>
                  </a:lnTo>
                  <a:lnTo>
                    <a:pt x="177" y="96"/>
                  </a:lnTo>
                  <a:lnTo>
                    <a:pt x="177" y="94"/>
                  </a:lnTo>
                  <a:lnTo>
                    <a:pt x="177" y="94"/>
                  </a:lnTo>
                  <a:lnTo>
                    <a:pt x="175" y="94"/>
                  </a:lnTo>
                  <a:lnTo>
                    <a:pt x="175" y="94"/>
                  </a:lnTo>
                  <a:lnTo>
                    <a:pt x="175" y="92"/>
                  </a:lnTo>
                  <a:lnTo>
                    <a:pt x="173" y="90"/>
                  </a:lnTo>
                  <a:lnTo>
                    <a:pt x="173" y="85"/>
                  </a:lnTo>
                  <a:lnTo>
                    <a:pt x="173" y="79"/>
                  </a:lnTo>
                  <a:lnTo>
                    <a:pt x="173" y="77"/>
                  </a:lnTo>
                  <a:lnTo>
                    <a:pt x="175" y="73"/>
                  </a:lnTo>
                  <a:lnTo>
                    <a:pt x="175" y="71"/>
                  </a:lnTo>
                  <a:lnTo>
                    <a:pt x="175" y="69"/>
                  </a:lnTo>
                  <a:lnTo>
                    <a:pt x="173" y="64"/>
                  </a:lnTo>
                  <a:lnTo>
                    <a:pt x="173" y="62"/>
                  </a:lnTo>
                  <a:lnTo>
                    <a:pt x="173" y="60"/>
                  </a:lnTo>
                  <a:lnTo>
                    <a:pt x="173" y="60"/>
                  </a:lnTo>
                  <a:lnTo>
                    <a:pt x="175" y="60"/>
                  </a:lnTo>
                  <a:lnTo>
                    <a:pt x="179" y="56"/>
                  </a:lnTo>
                  <a:lnTo>
                    <a:pt x="179" y="54"/>
                  </a:lnTo>
                  <a:lnTo>
                    <a:pt x="179" y="54"/>
                  </a:lnTo>
                  <a:lnTo>
                    <a:pt x="179" y="52"/>
                  </a:lnTo>
                  <a:lnTo>
                    <a:pt x="179" y="52"/>
                  </a:lnTo>
                  <a:lnTo>
                    <a:pt x="181" y="50"/>
                  </a:lnTo>
                  <a:lnTo>
                    <a:pt x="181" y="48"/>
                  </a:lnTo>
                  <a:lnTo>
                    <a:pt x="181" y="48"/>
                  </a:lnTo>
                  <a:lnTo>
                    <a:pt x="184" y="46"/>
                  </a:lnTo>
                  <a:lnTo>
                    <a:pt x="186" y="46"/>
                  </a:lnTo>
                  <a:lnTo>
                    <a:pt x="186" y="46"/>
                  </a:lnTo>
                  <a:lnTo>
                    <a:pt x="188" y="44"/>
                  </a:lnTo>
                  <a:lnTo>
                    <a:pt x="188" y="42"/>
                  </a:lnTo>
                  <a:lnTo>
                    <a:pt x="190" y="42"/>
                  </a:lnTo>
                  <a:lnTo>
                    <a:pt x="192" y="42"/>
                  </a:lnTo>
                  <a:lnTo>
                    <a:pt x="192" y="44"/>
                  </a:lnTo>
                  <a:lnTo>
                    <a:pt x="194" y="44"/>
                  </a:lnTo>
                  <a:lnTo>
                    <a:pt x="194" y="44"/>
                  </a:lnTo>
                  <a:lnTo>
                    <a:pt x="194" y="3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7" name="Freeform 46"/>
            <p:cNvSpPr>
              <a:spLocks/>
            </p:cNvSpPr>
            <p:nvPr/>
          </p:nvSpPr>
          <p:spPr bwMode="auto">
            <a:xfrm>
              <a:off x="6190" y="1954"/>
              <a:ext cx="119" cy="280"/>
            </a:xfrm>
            <a:custGeom>
              <a:avLst/>
              <a:gdLst>
                <a:gd name="T0" fmla="*/ 117 w 119"/>
                <a:gd name="T1" fmla="*/ 88 h 280"/>
                <a:gd name="T2" fmla="*/ 111 w 119"/>
                <a:gd name="T3" fmla="*/ 65 h 280"/>
                <a:gd name="T4" fmla="*/ 105 w 119"/>
                <a:gd name="T5" fmla="*/ 52 h 280"/>
                <a:gd name="T6" fmla="*/ 100 w 119"/>
                <a:gd name="T7" fmla="*/ 52 h 280"/>
                <a:gd name="T8" fmla="*/ 98 w 119"/>
                <a:gd name="T9" fmla="*/ 48 h 280"/>
                <a:gd name="T10" fmla="*/ 96 w 119"/>
                <a:gd name="T11" fmla="*/ 50 h 280"/>
                <a:gd name="T12" fmla="*/ 92 w 119"/>
                <a:gd name="T13" fmla="*/ 48 h 280"/>
                <a:gd name="T14" fmla="*/ 88 w 119"/>
                <a:gd name="T15" fmla="*/ 50 h 280"/>
                <a:gd name="T16" fmla="*/ 82 w 119"/>
                <a:gd name="T17" fmla="*/ 46 h 280"/>
                <a:gd name="T18" fmla="*/ 73 w 119"/>
                <a:gd name="T19" fmla="*/ 42 h 280"/>
                <a:gd name="T20" fmla="*/ 75 w 119"/>
                <a:gd name="T21" fmla="*/ 33 h 280"/>
                <a:gd name="T22" fmla="*/ 77 w 119"/>
                <a:gd name="T23" fmla="*/ 25 h 280"/>
                <a:gd name="T24" fmla="*/ 79 w 119"/>
                <a:gd name="T25" fmla="*/ 17 h 280"/>
                <a:gd name="T26" fmla="*/ 73 w 119"/>
                <a:gd name="T27" fmla="*/ 12 h 280"/>
                <a:gd name="T28" fmla="*/ 59 w 119"/>
                <a:gd name="T29" fmla="*/ 12 h 280"/>
                <a:gd name="T30" fmla="*/ 50 w 119"/>
                <a:gd name="T31" fmla="*/ 2 h 280"/>
                <a:gd name="T32" fmla="*/ 38 w 119"/>
                <a:gd name="T33" fmla="*/ 21 h 280"/>
                <a:gd name="T34" fmla="*/ 36 w 119"/>
                <a:gd name="T35" fmla="*/ 29 h 280"/>
                <a:gd name="T36" fmla="*/ 25 w 119"/>
                <a:gd name="T37" fmla="*/ 37 h 280"/>
                <a:gd name="T38" fmla="*/ 19 w 119"/>
                <a:gd name="T39" fmla="*/ 40 h 280"/>
                <a:gd name="T40" fmla="*/ 17 w 119"/>
                <a:gd name="T41" fmla="*/ 31 h 280"/>
                <a:gd name="T42" fmla="*/ 17 w 119"/>
                <a:gd name="T43" fmla="*/ 29 h 280"/>
                <a:gd name="T44" fmla="*/ 4 w 119"/>
                <a:gd name="T45" fmla="*/ 31 h 280"/>
                <a:gd name="T46" fmla="*/ 6 w 119"/>
                <a:gd name="T47" fmla="*/ 44 h 280"/>
                <a:gd name="T48" fmla="*/ 6 w 119"/>
                <a:gd name="T49" fmla="*/ 52 h 280"/>
                <a:gd name="T50" fmla="*/ 6 w 119"/>
                <a:gd name="T51" fmla="*/ 60 h 280"/>
                <a:gd name="T52" fmla="*/ 6 w 119"/>
                <a:gd name="T53" fmla="*/ 67 h 280"/>
                <a:gd name="T54" fmla="*/ 6 w 119"/>
                <a:gd name="T55" fmla="*/ 71 h 280"/>
                <a:gd name="T56" fmla="*/ 4 w 119"/>
                <a:gd name="T57" fmla="*/ 71 h 280"/>
                <a:gd name="T58" fmla="*/ 2 w 119"/>
                <a:gd name="T59" fmla="*/ 73 h 280"/>
                <a:gd name="T60" fmla="*/ 0 w 119"/>
                <a:gd name="T61" fmla="*/ 77 h 280"/>
                <a:gd name="T62" fmla="*/ 0 w 119"/>
                <a:gd name="T63" fmla="*/ 98 h 280"/>
                <a:gd name="T64" fmla="*/ 6 w 119"/>
                <a:gd name="T65" fmla="*/ 121 h 280"/>
                <a:gd name="T66" fmla="*/ 8 w 119"/>
                <a:gd name="T67" fmla="*/ 125 h 280"/>
                <a:gd name="T68" fmla="*/ 11 w 119"/>
                <a:gd name="T69" fmla="*/ 133 h 280"/>
                <a:gd name="T70" fmla="*/ 11 w 119"/>
                <a:gd name="T71" fmla="*/ 169 h 280"/>
                <a:gd name="T72" fmla="*/ 19 w 119"/>
                <a:gd name="T73" fmla="*/ 190 h 280"/>
                <a:gd name="T74" fmla="*/ 25 w 119"/>
                <a:gd name="T75" fmla="*/ 213 h 280"/>
                <a:gd name="T76" fmla="*/ 31 w 119"/>
                <a:gd name="T77" fmla="*/ 259 h 280"/>
                <a:gd name="T78" fmla="*/ 31 w 119"/>
                <a:gd name="T79" fmla="*/ 278 h 280"/>
                <a:gd name="T80" fmla="*/ 38 w 119"/>
                <a:gd name="T81" fmla="*/ 273 h 280"/>
                <a:gd name="T82" fmla="*/ 40 w 119"/>
                <a:gd name="T83" fmla="*/ 265 h 280"/>
                <a:gd name="T84" fmla="*/ 42 w 119"/>
                <a:gd name="T85" fmla="*/ 259 h 280"/>
                <a:gd name="T86" fmla="*/ 61 w 119"/>
                <a:gd name="T87" fmla="*/ 271 h 280"/>
                <a:gd name="T88" fmla="*/ 65 w 119"/>
                <a:gd name="T89" fmla="*/ 271 h 280"/>
                <a:gd name="T90" fmla="*/ 71 w 119"/>
                <a:gd name="T91" fmla="*/ 275 h 280"/>
                <a:gd name="T92" fmla="*/ 73 w 119"/>
                <a:gd name="T93" fmla="*/ 273 h 280"/>
                <a:gd name="T94" fmla="*/ 75 w 119"/>
                <a:gd name="T95" fmla="*/ 263 h 280"/>
                <a:gd name="T96" fmla="*/ 77 w 119"/>
                <a:gd name="T97" fmla="*/ 253 h 280"/>
                <a:gd name="T98" fmla="*/ 88 w 119"/>
                <a:gd name="T99" fmla="*/ 255 h 280"/>
                <a:gd name="T100" fmla="*/ 90 w 119"/>
                <a:gd name="T101" fmla="*/ 248 h 280"/>
                <a:gd name="T102" fmla="*/ 90 w 119"/>
                <a:gd name="T103" fmla="*/ 227 h 280"/>
                <a:gd name="T104" fmla="*/ 86 w 119"/>
                <a:gd name="T105" fmla="*/ 209 h 280"/>
                <a:gd name="T106" fmla="*/ 86 w 119"/>
                <a:gd name="T107" fmla="*/ 186 h 280"/>
                <a:gd name="T108" fmla="*/ 92 w 119"/>
                <a:gd name="T109" fmla="*/ 173 h 280"/>
                <a:gd name="T110" fmla="*/ 92 w 119"/>
                <a:gd name="T111" fmla="*/ 159 h 280"/>
                <a:gd name="T112" fmla="*/ 105 w 119"/>
                <a:gd name="T113" fmla="*/ 163 h 280"/>
                <a:gd name="T114" fmla="*/ 113 w 119"/>
                <a:gd name="T115" fmla="*/ 146 h 280"/>
                <a:gd name="T116" fmla="*/ 117 w 119"/>
                <a:gd name="T117" fmla="*/ 12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 h="280">
                  <a:moveTo>
                    <a:pt x="115" y="117"/>
                  </a:moveTo>
                  <a:lnTo>
                    <a:pt x="115" y="115"/>
                  </a:lnTo>
                  <a:lnTo>
                    <a:pt x="119" y="94"/>
                  </a:lnTo>
                  <a:lnTo>
                    <a:pt x="119" y="90"/>
                  </a:lnTo>
                  <a:lnTo>
                    <a:pt x="119" y="88"/>
                  </a:lnTo>
                  <a:lnTo>
                    <a:pt x="117" y="88"/>
                  </a:lnTo>
                  <a:lnTo>
                    <a:pt x="117" y="85"/>
                  </a:lnTo>
                  <a:lnTo>
                    <a:pt x="113" y="83"/>
                  </a:lnTo>
                  <a:lnTo>
                    <a:pt x="111" y="71"/>
                  </a:lnTo>
                  <a:lnTo>
                    <a:pt x="111" y="67"/>
                  </a:lnTo>
                  <a:lnTo>
                    <a:pt x="111" y="65"/>
                  </a:lnTo>
                  <a:lnTo>
                    <a:pt x="111" y="65"/>
                  </a:lnTo>
                  <a:lnTo>
                    <a:pt x="111" y="62"/>
                  </a:lnTo>
                  <a:lnTo>
                    <a:pt x="109" y="62"/>
                  </a:lnTo>
                  <a:lnTo>
                    <a:pt x="107" y="58"/>
                  </a:lnTo>
                  <a:lnTo>
                    <a:pt x="107" y="56"/>
                  </a:lnTo>
                  <a:lnTo>
                    <a:pt x="107" y="54"/>
                  </a:lnTo>
                  <a:lnTo>
                    <a:pt x="105" y="52"/>
                  </a:lnTo>
                  <a:lnTo>
                    <a:pt x="107" y="50"/>
                  </a:lnTo>
                  <a:lnTo>
                    <a:pt x="107" y="50"/>
                  </a:lnTo>
                  <a:lnTo>
                    <a:pt x="105" y="50"/>
                  </a:lnTo>
                  <a:lnTo>
                    <a:pt x="100" y="52"/>
                  </a:lnTo>
                  <a:lnTo>
                    <a:pt x="100" y="52"/>
                  </a:lnTo>
                  <a:lnTo>
                    <a:pt x="100" y="52"/>
                  </a:lnTo>
                  <a:lnTo>
                    <a:pt x="100" y="52"/>
                  </a:lnTo>
                  <a:lnTo>
                    <a:pt x="100" y="50"/>
                  </a:lnTo>
                  <a:lnTo>
                    <a:pt x="100" y="50"/>
                  </a:lnTo>
                  <a:lnTo>
                    <a:pt x="100" y="48"/>
                  </a:lnTo>
                  <a:lnTo>
                    <a:pt x="100" y="48"/>
                  </a:lnTo>
                  <a:lnTo>
                    <a:pt x="98" y="48"/>
                  </a:lnTo>
                  <a:lnTo>
                    <a:pt x="98" y="46"/>
                  </a:lnTo>
                  <a:lnTo>
                    <a:pt x="98" y="48"/>
                  </a:lnTo>
                  <a:lnTo>
                    <a:pt x="98" y="48"/>
                  </a:lnTo>
                  <a:lnTo>
                    <a:pt x="98" y="48"/>
                  </a:lnTo>
                  <a:lnTo>
                    <a:pt x="96" y="48"/>
                  </a:lnTo>
                  <a:lnTo>
                    <a:pt x="96" y="50"/>
                  </a:lnTo>
                  <a:lnTo>
                    <a:pt x="94" y="50"/>
                  </a:lnTo>
                  <a:lnTo>
                    <a:pt x="94" y="50"/>
                  </a:lnTo>
                  <a:lnTo>
                    <a:pt x="92" y="50"/>
                  </a:lnTo>
                  <a:lnTo>
                    <a:pt x="92" y="50"/>
                  </a:lnTo>
                  <a:lnTo>
                    <a:pt x="92" y="50"/>
                  </a:lnTo>
                  <a:lnTo>
                    <a:pt x="92" y="48"/>
                  </a:lnTo>
                  <a:lnTo>
                    <a:pt x="92" y="48"/>
                  </a:lnTo>
                  <a:lnTo>
                    <a:pt x="92" y="48"/>
                  </a:lnTo>
                  <a:lnTo>
                    <a:pt x="90" y="48"/>
                  </a:lnTo>
                  <a:lnTo>
                    <a:pt x="90" y="48"/>
                  </a:lnTo>
                  <a:lnTo>
                    <a:pt x="88" y="48"/>
                  </a:lnTo>
                  <a:lnTo>
                    <a:pt x="88" y="50"/>
                  </a:lnTo>
                  <a:lnTo>
                    <a:pt x="86" y="50"/>
                  </a:lnTo>
                  <a:lnTo>
                    <a:pt x="86" y="50"/>
                  </a:lnTo>
                  <a:lnTo>
                    <a:pt x="86" y="48"/>
                  </a:lnTo>
                  <a:lnTo>
                    <a:pt x="84" y="48"/>
                  </a:lnTo>
                  <a:lnTo>
                    <a:pt x="84" y="48"/>
                  </a:lnTo>
                  <a:lnTo>
                    <a:pt x="82" y="46"/>
                  </a:lnTo>
                  <a:lnTo>
                    <a:pt x="75" y="44"/>
                  </a:lnTo>
                  <a:lnTo>
                    <a:pt x="73" y="44"/>
                  </a:lnTo>
                  <a:lnTo>
                    <a:pt x="73" y="44"/>
                  </a:lnTo>
                  <a:lnTo>
                    <a:pt x="73" y="42"/>
                  </a:lnTo>
                  <a:lnTo>
                    <a:pt x="73" y="42"/>
                  </a:lnTo>
                  <a:lnTo>
                    <a:pt x="73" y="42"/>
                  </a:lnTo>
                  <a:lnTo>
                    <a:pt x="73" y="42"/>
                  </a:lnTo>
                  <a:lnTo>
                    <a:pt x="75" y="40"/>
                  </a:lnTo>
                  <a:lnTo>
                    <a:pt x="75" y="40"/>
                  </a:lnTo>
                  <a:lnTo>
                    <a:pt x="75" y="40"/>
                  </a:lnTo>
                  <a:lnTo>
                    <a:pt x="75" y="37"/>
                  </a:lnTo>
                  <a:lnTo>
                    <a:pt x="75" y="33"/>
                  </a:lnTo>
                  <a:lnTo>
                    <a:pt x="75" y="33"/>
                  </a:lnTo>
                  <a:lnTo>
                    <a:pt x="75" y="31"/>
                  </a:lnTo>
                  <a:lnTo>
                    <a:pt x="75" y="31"/>
                  </a:lnTo>
                  <a:lnTo>
                    <a:pt x="77" y="29"/>
                  </a:lnTo>
                  <a:lnTo>
                    <a:pt x="77" y="27"/>
                  </a:lnTo>
                  <a:lnTo>
                    <a:pt x="77" y="25"/>
                  </a:lnTo>
                  <a:lnTo>
                    <a:pt x="77" y="25"/>
                  </a:lnTo>
                  <a:lnTo>
                    <a:pt x="77" y="23"/>
                  </a:lnTo>
                  <a:lnTo>
                    <a:pt x="77" y="21"/>
                  </a:lnTo>
                  <a:lnTo>
                    <a:pt x="79" y="19"/>
                  </a:lnTo>
                  <a:lnTo>
                    <a:pt x="79" y="19"/>
                  </a:lnTo>
                  <a:lnTo>
                    <a:pt x="79" y="17"/>
                  </a:lnTo>
                  <a:lnTo>
                    <a:pt x="77" y="14"/>
                  </a:lnTo>
                  <a:lnTo>
                    <a:pt x="77" y="14"/>
                  </a:lnTo>
                  <a:lnTo>
                    <a:pt x="77" y="10"/>
                  </a:lnTo>
                  <a:lnTo>
                    <a:pt x="77" y="10"/>
                  </a:lnTo>
                  <a:lnTo>
                    <a:pt x="75" y="12"/>
                  </a:lnTo>
                  <a:lnTo>
                    <a:pt x="73" y="12"/>
                  </a:lnTo>
                  <a:lnTo>
                    <a:pt x="69" y="12"/>
                  </a:lnTo>
                  <a:lnTo>
                    <a:pt x="69" y="10"/>
                  </a:lnTo>
                  <a:lnTo>
                    <a:pt x="61" y="14"/>
                  </a:lnTo>
                  <a:lnTo>
                    <a:pt x="61" y="14"/>
                  </a:lnTo>
                  <a:lnTo>
                    <a:pt x="59" y="14"/>
                  </a:lnTo>
                  <a:lnTo>
                    <a:pt x="59" y="12"/>
                  </a:lnTo>
                  <a:lnTo>
                    <a:pt x="52" y="4"/>
                  </a:lnTo>
                  <a:lnTo>
                    <a:pt x="52" y="2"/>
                  </a:lnTo>
                  <a:lnTo>
                    <a:pt x="52" y="2"/>
                  </a:lnTo>
                  <a:lnTo>
                    <a:pt x="50" y="0"/>
                  </a:lnTo>
                  <a:lnTo>
                    <a:pt x="50" y="2"/>
                  </a:lnTo>
                  <a:lnTo>
                    <a:pt x="50" y="2"/>
                  </a:lnTo>
                  <a:lnTo>
                    <a:pt x="46" y="10"/>
                  </a:lnTo>
                  <a:lnTo>
                    <a:pt x="46" y="12"/>
                  </a:lnTo>
                  <a:lnTo>
                    <a:pt x="46" y="12"/>
                  </a:lnTo>
                  <a:lnTo>
                    <a:pt x="44" y="14"/>
                  </a:lnTo>
                  <a:lnTo>
                    <a:pt x="42" y="17"/>
                  </a:lnTo>
                  <a:lnTo>
                    <a:pt x="38" y="21"/>
                  </a:lnTo>
                  <a:lnTo>
                    <a:pt x="38" y="23"/>
                  </a:lnTo>
                  <a:lnTo>
                    <a:pt x="38" y="25"/>
                  </a:lnTo>
                  <a:lnTo>
                    <a:pt x="38" y="27"/>
                  </a:lnTo>
                  <a:lnTo>
                    <a:pt x="38" y="27"/>
                  </a:lnTo>
                  <a:lnTo>
                    <a:pt x="38" y="27"/>
                  </a:lnTo>
                  <a:lnTo>
                    <a:pt x="36" y="29"/>
                  </a:lnTo>
                  <a:lnTo>
                    <a:pt x="36" y="29"/>
                  </a:lnTo>
                  <a:lnTo>
                    <a:pt x="36" y="29"/>
                  </a:lnTo>
                  <a:lnTo>
                    <a:pt x="33" y="29"/>
                  </a:lnTo>
                  <a:lnTo>
                    <a:pt x="29" y="33"/>
                  </a:lnTo>
                  <a:lnTo>
                    <a:pt x="27" y="35"/>
                  </a:lnTo>
                  <a:lnTo>
                    <a:pt x="25" y="37"/>
                  </a:lnTo>
                  <a:lnTo>
                    <a:pt x="25" y="40"/>
                  </a:lnTo>
                  <a:lnTo>
                    <a:pt x="23" y="40"/>
                  </a:lnTo>
                  <a:lnTo>
                    <a:pt x="23" y="40"/>
                  </a:lnTo>
                  <a:lnTo>
                    <a:pt x="21" y="40"/>
                  </a:lnTo>
                  <a:lnTo>
                    <a:pt x="21" y="40"/>
                  </a:lnTo>
                  <a:lnTo>
                    <a:pt x="19" y="40"/>
                  </a:lnTo>
                  <a:lnTo>
                    <a:pt x="19" y="40"/>
                  </a:lnTo>
                  <a:lnTo>
                    <a:pt x="19" y="37"/>
                  </a:lnTo>
                  <a:lnTo>
                    <a:pt x="17" y="37"/>
                  </a:lnTo>
                  <a:lnTo>
                    <a:pt x="17" y="35"/>
                  </a:lnTo>
                  <a:lnTo>
                    <a:pt x="17" y="33"/>
                  </a:lnTo>
                  <a:lnTo>
                    <a:pt x="17" y="31"/>
                  </a:lnTo>
                  <a:lnTo>
                    <a:pt x="17" y="31"/>
                  </a:lnTo>
                  <a:lnTo>
                    <a:pt x="17" y="29"/>
                  </a:lnTo>
                  <a:lnTo>
                    <a:pt x="17" y="29"/>
                  </a:lnTo>
                  <a:lnTo>
                    <a:pt x="17" y="29"/>
                  </a:lnTo>
                  <a:lnTo>
                    <a:pt x="17" y="29"/>
                  </a:lnTo>
                  <a:lnTo>
                    <a:pt x="17" y="29"/>
                  </a:lnTo>
                  <a:lnTo>
                    <a:pt x="17" y="27"/>
                  </a:lnTo>
                  <a:lnTo>
                    <a:pt x="17" y="27"/>
                  </a:lnTo>
                  <a:lnTo>
                    <a:pt x="11" y="27"/>
                  </a:lnTo>
                  <a:lnTo>
                    <a:pt x="4" y="27"/>
                  </a:lnTo>
                  <a:lnTo>
                    <a:pt x="4" y="29"/>
                  </a:lnTo>
                  <a:lnTo>
                    <a:pt x="4" y="31"/>
                  </a:lnTo>
                  <a:lnTo>
                    <a:pt x="6" y="31"/>
                  </a:lnTo>
                  <a:lnTo>
                    <a:pt x="6" y="31"/>
                  </a:lnTo>
                  <a:lnTo>
                    <a:pt x="6" y="31"/>
                  </a:lnTo>
                  <a:lnTo>
                    <a:pt x="6" y="33"/>
                  </a:lnTo>
                  <a:lnTo>
                    <a:pt x="6" y="33"/>
                  </a:lnTo>
                  <a:lnTo>
                    <a:pt x="6" y="44"/>
                  </a:lnTo>
                  <a:lnTo>
                    <a:pt x="6" y="44"/>
                  </a:lnTo>
                  <a:lnTo>
                    <a:pt x="6" y="48"/>
                  </a:lnTo>
                  <a:lnTo>
                    <a:pt x="6" y="50"/>
                  </a:lnTo>
                  <a:lnTo>
                    <a:pt x="6" y="52"/>
                  </a:lnTo>
                  <a:lnTo>
                    <a:pt x="6" y="52"/>
                  </a:lnTo>
                  <a:lnTo>
                    <a:pt x="6" y="52"/>
                  </a:lnTo>
                  <a:lnTo>
                    <a:pt x="6" y="54"/>
                  </a:lnTo>
                  <a:lnTo>
                    <a:pt x="8" y="54"/>
                  </a:lnTo>
                  <a:lnTo>
                    <a:pt x="8" y="54"/>
                  </a:lnTo>
                  <a:lnTo>
                    <a:pt x="6" y="56"/>
                  </a:lnTo>
                  <a:lnTo>
                    <a:pt x="6" y="60"/>
                  </a:lnTo>
                  <a:lnTo>
                    <a:pt x="6" y="60"/>
                  </a:lnTo>
                  <a:lnTo>
                    <a:pt x="6" y="60"/>
                  </a:lnTo>
                  <a:lnTo>
                    <a:pt x="6" y="65"/>
                  </a:lnTo>
                  <a:lnTo>
                    <a:pt x="6" y="65"/>
                  </a:lnTo>
                  <a:lnTo>
                    <a:pt x="6" y="65"/>
                  </a:lnTo>
                  <a:lnTo>
                    <a:pt x="6" y="67"/>
                  </a:lnTo>
                  <a:lnTo>
                    <a:pt x="6" y="67"/>
                  </a:lnTo>
                  <a:lnTo>
                    <a:pt x="6" y="67"/>
                  </a:lnTo>
                  <a:lnTo>
                    <a:pt x="6" y="69"/>
                  </a:lnTo>
                  <a:lnTo>
                    <a:pt x="6" y="69"/>
                  </a:lnTo>
                  <a:lnTo>
                    <a:pt x="6" y="71"/>
                  </a:lnTo>
                  <a:lnTo>
                    <a:pt x="6" y="71"/>
                  </a:lnTo>
                  <a:lnTo>
                    <a:pt x="6" y="71"/>
                  </a:lnTo>
                  <a:lnTo>
                    <a:pt x="6" y="71"/>
                  </a:lnTo>
                  <a:lnTo>
                    <a:pt x="4" y="71"/>
                  </a:lnTo>
                  <a:lnTo>
                    <a:pt x="4" y="71"/>
                  </a:lnTo>
                  <a:lnTo>
                    <a:pt x="4" y="71"/>
                  </a:lnTo>
                  <a:lnTo>
                    <a:pt x="4" y="71"/>
                  </a:lnTo>
                  <a:lnTo>
                    <a:pt x="4" y="71"/>
                  </a:lnTo>
                  <a:lnTo>
                    <a:pt x="4" y="71"/>
                  </a:lnTo>
                  <a:lnTo>
                    <a:pt x="4" y="71"/>
                  </a:lnTo>
                  <a:lnTo>
                    <a:pt x="2" y="71"/>
                  </a:lnTo>
                  <a:lnTo>
                    <a:pt x="2" y="71"/>
                  </a:lnTo>
                  <a:lnTo>
                    <a:pt x="2" y="71"/>
                  </a:lnTo>
                  <a:lnTo>
                    <a:pt x="2" y="73"/>
                  </a:lnTo>
                  <a:lnTo>
                    <a:pt x="2" y="73"/>
                  </a:lnTo>
                  <a:lnTo>
                    <a:pt x="0" y="75"/>
                  </a:lnTo>
                  <a:lnTo>
                    <a:pt x="0" y="75"/>
                  </a:lnTo>
                  <a:lnTo>
                    <a:pt x="2" y="75"/>
                  </a:lnTo>
                  <a:lnTo>
                    <a:pt x="2" y="75"/>
                  </a:lnTo>
                  <a:lnTo>
                    <a:pt x="0" y="77"/>
                  </a:lnTo>
                  <a:lnTo>
                    <a:pt x="0" y="79"/>
                  </a:lnTo>
                  <a:lnTo>
                    <a:pt x="0" y="85"/>
                  </a:lnTo>
                  <a:lnTo>
                    <a:pt x="0" y="88"/>
                  </a:lnTo>
                  <a:lnTo>
                    <a:pt x="0" y="90"/>
                  </a:lnTo>
                  <a:lnTo>
                    <a:pt x="0" y="94"/>
                  </a:lnTo>
                  <a:lnTo>
                    <a:pt x="0" y="98"/>
                  </a:lnTo>
                  <a:lnTo>
                    <a:pt x="4" y="111"/>
                  </a:lnTo>
                  <a:lnTo>
                    <a:pt x="4" y="115"/>
                  </a:lnTo>
                  <a:lnTo>
                    <a:pt x="4" y="117"/>
                  </a:lnTo>
                  <a:lnTo>
                    <a:pt x="4" y="119"/>
                  </a:lnTo>
                  <a:lnTo>
                    <a:pt x="6" y="119"/>
                  </a:lnTo>
                  <a:lnTo>
                    <a:pt x="6" y="121"/>
                  </a:lnTo>
                  <a:lnTo>
                    <a:pt x="6" y="121"/>
                  </a:lnTo>
                  <a:lnTo>
                    <a:pt x="6" y="123"/>
                  </a:lnTo>
                  <a:lnTo>
                    <a:pt x="6" y="123"/>
                  </a:lnTo>
                  <a:lnTo>
                    <a:pt x="8" y="125"/>
                  </a:lnTo>
                  <a:lnTo>
                    <a:pt x="8" y="125"/>
                  </a:lnTo>
                  <a:lnTo>
                    <a:pt x="8" y="125"/>
                  </a:lnTo>
                  <a:lnTo>
                    <a:pt x="8" y="127"/>
                  </a:lnTo>
                  <a:lnTo>
                    <a:pt x="8" y="129"/>
                  </a:lnTo>
                  <a:lnTo>
                    <a:pt x="8" y="129"/>
                  </a:lnTo>
                  <a:lnTo>
                    <a:pt x="11" y="131"/>
                  </a:lnTo>
                  <a:lnTo>
                    <a:pt x="11" y="133"/>
                  </a:lnTo>
                  <a:lnTo>
                    <a:pt x="11" y="133"/>
                  </a:lnTo>
                  <a:lnTo>
                    <a:pt x="8" y="136"/>
                  </a:lnTo>
                  <a:lnTo>
                    <a:pt x="8" y="140"/>
                  </a:lnTo>
                  <a:lnTo>
                    <a:pt x="6" y="142"/>
                  </a:lnTo>
                  <a:lnTo>
                    <a:pt x="6" y="146"/>
                  </a:lnTo>
                  <a:lnTo>
                    <a:pt x="11" y="161"/>
                  </a:lnTo>
                  <a:lnTo>
                    <a:pt x="11" y="169"/>
                  </a:lnTo>
                  <a:lnTo>
                    <a:pt x="11" y="173"/>
                  </a:lnTo>
                  <a:lnTo>
                    <a:pt x="13" y="175"/>
                  </a:lnTo>
                  <a:lnTo>
                    <a:pt x="15" y="177"/>
                  </a:lnTo>
                  <a:lnTo>
                    <a:pt x="17" y="179"/>
                  </a:lnTo>
                  <a:lnTo>
                    <a:pt x="19" y="188"/>
                  </a:lnTo>
                  <a:lnTo>
                    <a:pt x="19" y="190"/>
                  </a:lnTo>
                  <a:lnTo>
                    <a:pt x="19" y="192"/>
                  </a:lnTo>
                  <a:lnTo>
                    <a:pt x="23" y="194"/>
                  </a:lnTo>
                  <a:lnTo>
                    <a:pt x="23" y="196"/>
                  </a:lnTo>
                  <a:lnTo>
                    <a:pt x="23" y="198"/>
                  </a:lnTo>
                  <a:lnTo>
                    <a:pt x="25" y="207"/>
                  </a:lnTo>
                  <a:lnTo>
                    <a:pt x="25" y="213"/>
                  </a:lnTo>
                  <a:lnTo>
                    <a:pt x="25" y="215"/>
                  </a:lnTo>
                  <a:lnTo>
                    <a:pt x="27" y="219"/>
                  </a:lnTo>
                  <a:lnTo>
                    <a:pt x="27" y="219"/>
                  </a:lnTo>
                  <a:lnTo>
                    <a:pt x="31" y="257"/>
                  </a:lnTo>
                  <a:lnTo>
                    <a:pt x="31" y="259"/>
                  </a:lnTo>
                  <a:lnTo>
                    <a:pt x="31" y="259"/>
                  </a:lnTo>
                  <a:lnTo>
                    <a:pt x="29" y="259"/>
                  </a:lnTo>
                  <a:lnTo>
                    <a:pt x="27" y="261"/>
                  </a:lnTo>
                  <a:lnTo>
                    <a:pt x="31" y="267"/>
                  </a:lnTo>
                  <a:lnTo>
                    <a:pt x="31" y="275"/>
                  </a:lnTo>
                  <a:lnTo>
                    <a:pt x="31" y="275"/>
                  </a:lnTo>
                  <a:lnTo>
                    <a:pt x="31" y="278"/>
                  </a:lnTo>
                  <a:lnTo>
                    <a:pt x="33" y="275"/>
                  </a:lnTo>
                  <a:lnTo>
                    <a:pt x="33" y="275"/>
                  </a:lnTo>
                  <a:lnTo>
                    <a:pt x="33" y="275"/>
                  </a:lnTo>
                  <a:lnTo>
                    <a:pt x="36" y="275"/>
                  </a:lnTo>
                  <a:lnTo>
                    <a:pt x="36" y="273"/>
                  </a:lnTo>
                  <a:lnTo>
                    <a:pt x="38" y="273"/>
                  </a:lnTo>
                  <a:lnTo>
                    <a:pt x="38" y="273"/>
                  </a:lnTo>
                  <a:lnTo>
                    <a:pt x="40" y="271"/>
                  </a:lnTo>
                  <a:lnTo>
                    <a:pt x="40" y="271"/>
                  </a:lnTo>
                  <a:lnTo>
                    <a:pt x="40" y="269"/>
                  </a:lnTo>
                  <a:lnTo>
                    <a:pt x="40" y="267"/>
                  </a:lnTo>
                  <a:lnTo>
                    <a:pt x="40" y="265"/>
                  </a:lnTo>
                  <a:lnTo>
                    <a:pt x="42" y="263"/>
                  </a:lnTo>
                  <a:lnTo>
                    <a:pt x="42" y="263"/>
                  </a:lnTo>
                  <a:lnTo>
                    <a:pt x="42" y="265"/>
                  </a:lnTo>
                  <a:lnTo>
                    <a:pt x="42" y="263"/>
                  </a:lnTo>
                  <a:lnTo>
                    <a:pt x="42" y="263"/>
                  </a:lnTo>
                  <a:lnTo>
                    <a:pt x="42" y="259"/>
                  </a:lnTo>
                  <a:lnTo>
                    <a:pt x="42" y="259"/>
                  </a:lnTo>
                  <a:lnTo>
                    <a:pt x="44" y="257"/>
                  </a:lnTo>
                  <a:lnTo>
                    <a:pt x="46" y="259"/>
                  </a:lnTo>
                  <a:lnTo>
                    <a:pt x="52" y="263"/>
                  </a:lnTo>
                  <a:lnTo>
                    <a:pt x="59" y="269"/>
                  </a:lnTo>
                  <a:lnTo>
                    <a:pt x="61" y="271"/>
                  </a:lnTo>
                  <a:lnTo>
                    <a:pt x="61" y="275"/>
                  </a:lnTo>
                  <a:lnTo>
                    <a:pt x="61" y="278"/>
                  </a:lnTo>
                  <a:lnTo>
                    <a:pt x="63" y="280"/>
                  </a:lnTo>
                  <a:lnTo>
                    <a:pt x="65" y="278"/>
                  </a:lnTo>
                  <a:lnTo>
                    <a:pt x="65" y="275"/>
                  </a:lnTo>
                  <a:lnTo>
                    <a:pt x="65" y="271"/>
                  </a:lnTo>
                  <a:lnTo>
                    <a:pt x="67" y="271"/>
                  </a:lnTo>
                  <a:lnTo>
                    <a:pt x="69" y="273"/>
                  </a:lnTo>
                  <a:lnTo>
                    <a:pt x="71" y="275"/>
                  </a:lnTo>
                  <a:lnTo>
                    <a:pt x="71" y="275"/>
                  </a:lnTo>
                  <a:lnTo>
                    <a:pt x="71" y="275"/>
                  </a:lnTo>
                  <a:lnTo>
                    <a:pt x="71" y="275"/>
                  </a:lnTo>
                  <a:lnTo>
                    <a:pt x="73" y="275"/>
                  </a:lnTo>
                  <a:lnTo>
                    <a:pt x="73" y="275"/>
                  </a:lnTo>
                  <a:lnTo>
                    <a:pt x="73" y="275"/>
                  </a:lnTo>
                  <a:lnTo>
                    <a:pt x="73" y="273"/>
                  </a:lnTo>
                  <a:lnTo>
                    <a:pt x="73" y="273"/>
                  </a:lnTo>
                  <a:lnTo>
                    <a:pt x="73" y="273"/>
                  </a:lnTo>
                  <a:lnTo>
                    <a:pt x="73" y="271"/>
                  </a:lnTo>
                  <a:lnTo>
                    <a:pt x="71" y="269"/>
                  </a:lnTo>
                  <a:lnTo>
                    <a:pt x="71" y="269"/>
                  </a:lnTo>
                  <a:lnTo>
                    <a:pt x="71" y="267"/>
                  </a:lnTo>
                  <a:lnTo>
                    <a:pt x="73" y="263"/>
                  </a:lnTo>
                  <a:lnTo>
                    <a:pt x="75" y="263"/>
                  </a:lnTo>
                  <a:lnTo>
                    <a:pt x="75" y="263"/>
                  </a:lnTo>
                  <a:lnTo>
                    <a:pt x="77" y="261"/>
                  </a:lnTo>
                  <a:lnTo>
                    <a:pt x="77" y="261"/>
                  </a:lnTo>
                  <a:lnTo>
                    <a:pt x="77" y="255"/>
                  </a:lnTo>
                  <a:lnTo>
                    <a:pt x="77" y="253"/>
                  </a:lnTo>
                  <a:lnTo>
                    <a:pt x="77" y="253"/>
                  </a:lnTo>
                  <a:lnTo>
                    <a:pt x="79" y="253"/>
                  </a:lnTo>
                  <a:lnTo>
                    <a:pt x="79" y="253"/>
                  </a:lnTo>
                  <a:lnTo>
                    <a:pt x="82" y="253"/>
                  </a:lnTo>
                  <a:lnTo>
                    <a:pt x="84" y="253"/>
                  </a:lnTo>
                  <a:lnTo>
                    <a:pt x="86" y="255"/>
                  </a:lnTo>
                  <a:lnTo>
                    <a:pt x="88" y="255"/>
                  </a:lnTo>
                  <a:lnTo>
                    <a:pt x="90" y="255"/>
                  </a:lnTo>
                  <a:lnTo>
                    <a:pt x="88" y="250"/>
                  </a:lnTo>
                  <a:lnTo>
                    <a:pt x="88" y="248"/>
                  </a:lnTo>
                  <a:lnTo>
                    <a:pt x="88" y="248"/>
                  </a:lnTo>
                  <a:lnTo>
                    <a:pt x="88" y="248"/>
                  </a:lnTo>
                  <a:lnTo>
                    <a:pt x="90" y="248"/>
                  </a:lnTo>
                  <a:lnTo>
                    <a:pt x="92" y="248"/>
                  </a:lnTo>
                  <a:lnTo>
                    <a:pt x="92" y="246"/>
                  </a:lnTo>
                  <a:lnTo>
                    <a:pt x="92" y="246"/>
                  </a:lnTo>
                  <a:lnTo>
                    <a:pt x="92" y="244"/>
                  </a:lnTo>
                  <a:lnTo>
                    <a:pt x="92" y="232"/>
                  </a:lnTo>
                  <a:lnTo>
                    <a:pt x="90" y="227"/>
                  </a:lnTo>
                  <a:lnTo>
                    <a:pt x="88" y="223"/>
                  </a:lnTo>
                  <a:lnTo>
                    <a:pt x="86" y="221"/>
                  </a:lnTo>
                  <a:lnTo>
                    <a:pt x="86" y="219"/>
                  </a:lnTo>
                  <a:lnTo>
                    <a:pt x="86" y="215"/>
                  </a:lnTo>
                  <a:lnTo>
                    <a:pt x="86" y="211"/>
                  </a:lnTo>
                  <a:lnTo>
                    <a:pt x="86" y="209"/>
                  </a:lnTo>
                  <a:lnTo>
                    <a:pt x="86" y="207"/>
                  </a:lnTo>
                  <a:lnTo>
                    <a:pt x="84" y="202"/>
                  </a:lnTo>
                  <a:lnTo>
                    <a:pt x="82" y="200"/>
                  </a:lnTo>
                  <a:lnTo>
                    <a:pt x="82" y="198"/>
                  </a:lnTo>
                  <a:lnTo>
                    <a:pt x="84" y="190"/>
                  </a:lnTo>
                  <a:lnTo>
                    <a:pt x="86" y="186"/>
                  </a:lnTo>
                  <a:lnTo>
                    <a:pt x="88" y="188"/>
                  </a:lnTo>
                  <a:lnTo>
                    <a:pt x="88" y="184"/>
                  </a:lnTo>
                  <a:lnTo>
                    <a:pt x="92" y="179"/>
                  </a:lnTo>
                  <a:lnTo>
                    <a:pt x="92" y="177"/>
                  </a:lnTo>
                  <a:lnTo>
                    <a:pt x="94" y="175"/>
                  </a:lnTo>
                  <a:lnTo>
                    <a:pt x="92" y="173"/>
                  </a:lnTo>
                  <a:lnTo>
                    <a:pt x="90" y="169"/>
                  </a:lnTo>
                  <a:lnTo>
                    <a:pt x="90" y="167"/>
                  </a:lnTo>
                  <a:lnTo>
                    <a:pt x="90" y="165"/>
                  </a:lnTo>
                  <a:lnTo>
                    <a:pt x="90" y="161"/>
                  </a:lnTo>
                  <a:lnTo>
                    <a:pt x="90" y="159"/>
                  </a:lnTo>
                  <a:lnTo>
                    <a:pt x="92" y="159"/>
                  </a:lnTo>
                  <a:lnTo>
                    <a:pt x="94" y="159"/>
                  </a:lnTo>
                  <a:lnTo>
                    <a:pt x="96" y="161"/>
                  </a:lnTo>
                  <a:lnTo>
                    <a:pt x="98" y="163"/>
                  </a:lnTo>
                  <a:lnTo>
                    <a:pt x="100" y="165"/>
                  </a:lnTo>
                  <a:lnTo>
                    <a:pt x="102" y="165"/>
                  </a:lnTo>
                  <a:lnTo>
                    <a:pt x="105" y="163"/>
                  </a:lnTo>
                  <a:lnTo>
                    <a:pt x="107" y="161"/>
                  </a:lnTo>
                  <a:lnTo>
                    <a:pt x="109" y="159"/>
                  </a:lnTo>
                  <a:lnTo>
                    <a:pt x="113" y="150"/>
                  </a:lnTo>
                  <a:lnTo>
                    <a:pt x="113" y="148"/>
                  </a:lnTo>
                  <a:lnTo>
                    <a:pt x="113" y="148"/>
                  </a:lnTo>
                  <a:lnTo>
                    <a:pt x="113" y="146"/>
                  </a:lnTo>
                  <a:lnTo>
                    <a:pt x="113" y="138"/>
                  </a:lnTo>
                  <a:lnTo>
                    <a:pt x="113" y="133"/>
                  </a:lnTo>
                  <a:lnTo>
                    <a:pt x="113" y="131"/>
                  </a:lnTo>
                  <a:lnTo>
                    <a:pt x="115" y="129"/>
                  </a:lnTo>
                  <a:lnTo>
                    <a:pt x="115" y="127"/>
                  </a:lnTo>
                  <a:lnTo>
                    <a:pt x="117" y="127"/>
                  </a:lnTo>
                  <a:lnTo>
                    <a:pt x="117" y="125"/>
                  </a:lnTo>
                  <a:lnTo>
                    <a:pt x="117" y="125"/>
                  </a:lnTo>
                  <a:lnTo>
                    <a:pt x="115" y="11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47"/>
            <p:cNvSpPr>
              <a:spLocks/>
            </p:cNvSpPr>
            <p:nvPr/>
          </p:nvSpPr>
          <p:spPr bwMode="auto">
            <a:xfrm>
              <a:off x="5941" y="1774"/>
              <a:ext cx="305" cy="123"/>
            </a:xfrm>
            <a:custGeom>
              <a:avLst/>
              <a:gdLst>
                <a:gd name="T0" fmla="*/ 303 w 305"/>
                <a:gd name="T1" fmla="*/ 92 h 123"/>
                <a:gd name="T2" fmla="*/ 301 w 305"/>
                <a:gd name="T3" fmla="*/ 84 h 123"/>
                <a:gd name="T4" fmla="*/ 291 w 305"/>
                <a:gd name="T5" fmla="*/ 73 h 123"/>
                <a:gd name="T6" fmla="*/ 282 w 305"/>
                <a:gd name="T7" fmla="*/ 69 h 123"/>
                <a:gd name="T8" fmla="*/ 289 w 305"/>
                <a:gd name="T9" fmla="*/ 61 h 123"/>
                <a:gd name="T10" fmla="*/ 291 w 305"/>
                <a:gd name="T11" fmla="*/ 55 h 123"/>
                <a:gd name="T12" fmla="*/ 285 w 305"/>
                <a:gd name="T13" fmla="*/ 59 h 123"/>
                <a:gd name="T14" fmla="*/ 266 w 305"/>
                <a:gd name="T15" fmla="*/ 42 h 123"/>
                <a:gd name="T16" fmla="*/ 257 w 305"/>
                <a:gd name="T17" fmla="*/ 40 h 123"/>
                <a:gd name="T18" fmla="*/ 241 w 305"/>
                <a:gd name="T19" fmla="*/ 46 h 123"/>
                <a:gd name="T20" fmla="*/ 239 w 305"/>
                <a:gd name="T21" fmla="*/ 32 h 123"/>
                <a:gd name="T22" fmla="*/ 243 w 305"/>
                <a:gd name="T23" fmla="*/ 17 h 123"/>
                <a:gd name="T24" fmla="*/ 249 w 305"/>
                <a:gd name="T25" fmla="*/ 4 h 123"/>
                <a:gd name="T26" fmla="*/ 234 w 305"/>
                <a:gd name="T27" fmla="*/ 2 h 123"/>
                <a:gd name="T28" fmla="*/ 214 w 305"/>
                <a:gd name="T29" fmla="*/ 7 h 123"/>
                <a:gd name="T30" fmla="*/ 197 w 305"/>
                <a:gd name="T31" fmla="*/ 7 h 123"/>
                <a:gd name="T32" fmla="*/ 193 w 305"/>
                <a:gd name="T33" fmla="*/ 17 h 123"/>
                <a:gd name="T34" fmla="*/ 186 w 305"/>
                <a:gd name="T35" fmla="*/ 15 h 123"/>
                <a:gd name="T36" fmla="*/ 182 w 305"/>
                <a:gd name="T37" fmla="*/ 7 h 123"/>
                <a:gd name="T38" fmla="*/ 174 w 305"/>
                <a:gd name="T39" fmla="*/ 17 h 123"/>
                <a:gd name="T40" fmla="*/ 172 w 305"/>
                <a:gd name="T41" fmla="*/ 23 h 123"/>
                <a:gd name="T42" fmla="*/ 163 w 305"/>
                <a:gd name="T43" fmla="*/ 27 h 123"/>
                <a:gd name="T44" fmla="*/ 145 w 305"/>
                <a:gd name="T45" fmla="*/ 42 h 123"/>
                <a:gd name="T46" fmla="*/ 143 w 305"/>
                <a:gd name="T47" fmla="*/ 27 h 123"/>
                <a:gd name="T48" fmla="*/ 128 w 305"/>
                <a:gd name="T49" fmla="*/ 27 h 123"/>
                <a:gd name="T50" fmla="*/ 126 w 305"/>
                <a:gd name="T51" fmla="*/ 23 h 123"/>
                <a:gd name="T52" fmla="*/ 120 w 305"/>
                <a:gd name="T53" fmla="*/ 19 h 123"/>
                <a:gd name="T54" fmla="*/ 103 w 305"/>
                <a:gd name="T55" fmla="*/ 17 h 123"/>
                <a:gd name="T56" fmla="*/ 97 w 305"/>
                <a:gd name="T57" fmla="*/ 15 h 123"/>
                <a:gd name="T58" fmla="*/ 84 w 305"/>
                <a:gd name="T59" fmla="*/ 17 h 123"/>
                <a:gd name="T60" fmla="*/ 80 w 305"/>
                <a:gd name="T61" fmla="*/ 17 h 123"/>
                <a:gd name="T62" fmla="*/ 76 w 305"/>
                <a:gd name="T63" fmla="*/ 19 h 123"/>
                <a:gd name="T64" fmla="*/ 69 w 305"/>
                <a:gd name="T65" fmla="*/ 11 h 123"/>
                <a:gd name="T66" fmla="*/ 57 w 305"/>
                <a:gd name="T67" fmla="*/ 11 h 123"/>
                <a:gd name="T68" fmla="*/ 34 w 305"/>
                <a:gd name="T69" fmla="*/ 15 h 123"/>
                <a:gd name="T70" fmla="*/ 23 w 305"/>
                <a:gd name="T71" fmla="*/ 27 h 123"/>
                <a:gd name="T72" fmla="*/ 17 w 305"/>
                <a:gd name="T73" fmla="*/ 38 h 123"/>
                <a:gd name="T74" fmla="*/ 15 w 305"/>
                <a:gd name="T75" fmla="*/ 48 h 123"/>
                <a:gd name="T76" fmla="*/ 21 w 305"/>
                <a:gd name="T77" fmla="*/ 57 h 123"/>
                <a:gd name="T78" fmla="*/ 13 w 305"/>
                <a:gd name="T79" fmla="*/ 61 h 123"/>
                <a:gd name="T80" fmla="*/ 9 w 305"/>
                <a:gd name="T81" fmla="*/ 71 h 123"/>
                <a:gd name="T82" fmla="*/ 0 w 305"/>
                <a:gd name="T83" fmla="*/ 86 h 123"/>
                <a:gd name="T84" fmla="*/ 49 w 305"/>
                <a:gd name="T85" fmla="*/ 103 h 123"/>
                <a:gd name="T86" fmla="*/ 86 w 305"/>
                <a:gd name="T87" fmla="*/ 105 h 123"/>
                <a:gd name="T88" fmla="*/ 97 w 305"/>
                <a:gd name="T89" fmla="*/ 105 h 123"/>
                <a:gd name="T90" fmla="*/ 120 w 305"/>
                <a:gd name="T91" fmla="*/ 105 h 123"/>
                <a:gd name="T92" fmla="*/ 165 w 305"/>
                <a:gd name="T93" fmla="*/ 107 h 123"/>
                <a:gd name="T94" fmla="*/ 178 w 305"/>
                <a:gd name="T95" fmla="*/ 105 h 123"/>
                <a:gd name="T96" fmla="*/ 188 w 305"/>
                <a:gd name="T97" fmla="*/ 109 h 123"/>
                <a:gd name="T98" fmla="*/ 195 w 305"/>
                <a:gd name="T99" fmla="*/ 105 h 123"/>
                <a:gd name="T100" fmla="*/ 224 w 305"/>
                <a:gd name="T101" fmla="*/ 103 h 123"/>
                <a:gd name="T102" fmla="*/ 234 w 305"/>
                <a:gd name="T103" fmla="*/ 109 h 123"/>
                <a:gd name="T104" fmla="*/ 243 w 305"/>
                <a:gd name="T105" fmla="*/ 111 h 123"/>
                <a:gd name="T106" fmla="*/ 255 w 305"/>
                <a:gd name="T107" fmla="*/ 117 h 123"/>
                <a:gd name="T108" fmla="*/ 274 w 305"/>
                <a:gd name="T109" fmla="*/ 111 h 123"/>
                <a:gd name="T110" fmla="*/ 280 w 305"/>
                <a:gd name="T111" fmla="*/ 107 h 123"/>
                <a:gd name="T112" fmla="*/ 303 w 305"/>
                <a:gd name="T113" fmla="*/ 9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 h="123">
                  <a:moveTo>
                    <a:pt x="305" y="96"/>
                  </a:moveTo>
                  <a:lnTo>
                    <a:pt x="303" y="94"/>
                  </a:lnTo>
                  <a:lnTo>
                    <a:pt x="303" y="94"/>
                  </a:lnTo>
                  <a:lnTo>
                    <a:pt x="303" y="94"/>
                  </a:lnTo>
                  <a:lnTo>
                    <a:pt x="303" y="92"/>
                  </a:lnTo>
                  <a:lnTo>
                    <a:pt x="303" y="92"/>
                  </a:lnTo>
                  <a:lnTo>
                    <a:pt x="303" y="92"/>
                  </a:lnTo>
                  <a:lnTo>
                    <a:pt x="303" y="90"/>
                  </a:lnTo>
                  <a:lnTo>
                    <a:pt x="303" y="90"/>
                  </a:lnTo>
                  <a:lnTo>
                    <a:pt x="303" y="88"/>
                  </a:lnTo>
                  <a:lnTo>
                    <a:pt x="303" y="86"/>
                  </a:lnTo>
                  <a:lnTo>
                    <a:pt x="303" y="86"/>
                  </a:lnTo>
                  <a:lnTo>
                    <a:pt x="303" y="84"/>
                  </a:lnTo>
                  <a:lnTo>
                    <a:pt x="301" y="84"/>
                  </a:lnTo>
                  <a:lnTo>
                    <a:pt x="299" y="82"/>
                  </a:lnTo>
                  <a:lnTo>
                    <a:pt x="299" y="82"/>
                  </a:lnTo>
                  <a:lnTo>
                    <a:pt x="297" y="80"/>
                  </a:lnTo>
                  <a:lnTo>
                    <a:pt x="293" y="75"/>
                  </a:lnTo>
                  <a:lnTo>
                    <a:pt x="293" y="75"/>
                  </a:lnTo>
                  <a:lnTo>
                    <a:pt x="293" y="75"/>
                  </a:lnTo>
                  <a:lnTo>
                    <a:pt x="291" y="73"/>
                  </a:lnTo>
                  <a:lnTo>
                    <a:pt x="287" y="73"/>
                  </a:lnTo>
                  <a:lnTo>
                    <a:pt x="287" y="73"/>
                  </a:lnTo>
                  <a:lnTo>
                    <a:pt x="287" y="71"/>
                  </a:lnTo>
                  <a:lnTo>
                    <a:pt x="287" y="71"/>
                  </a:lnTo>
                  <a:lnTo>
                    <a:pt x="285" y="69"/>
                  </a:lnTo>
                  <a:lnTo>
                    <a:pt x="282" y="69"/>
                  </a:lnTo>
                  <a:lnTo>
                    <a:pt x="282" y="69"/>
                  </a:lnTo>
                  <a:lnTo>
                    <a:pt x="282" y="67"/>
                  </a:lnTo>
                  <a:lnTo>
                    <a:pt x="282" y="67"/>
                  </a:lnTo>
                  <a:lnTo>
                    <a:pt x="285" y="65"/>
                  </a:lnTo>
                  <a:lnTo>
                    <a:pt x="287" y="65"/>
                  </a:lnTo>
                  <a:lnTo>
                    <a:pt x="287" y="63"/>
                  </a:lnTo>
                  <a:lnTo>
                    <a:pt x="289" y="63"/>
                  </a:lnTo>
                  <a:lnTo>
                    <a:pt x="289" y="61"/>
                  </a:lnTo>
                  <a:lnTo>
                    <a:pt x="289" y="59"/>
                  </a:lnTo>
                  <a:lnTo>
                    <a:pt x="291" y="59"/>
                  </a:lnTo>
                  <a:lnTo>
                    <a:pt x="291" y="59"/>
                  </a:lnTo>
                  <a:lnTo>
                    <a:pt x="291" y="57"/>
                  </a:lnTo>
                  <a:lnTo>
                    <a:pt x="293" y="57"/>
                  </a:lnTo>
                  <a:lnTo>
                    <a:pt x="293" y="55"/>
                  </a:lnTo>
                  <a:lnTo>
                    <a:pt x="291" y="55"/>
                  </a:lnTo>
                  <a:lnTo>
                    <a:pt x="291" y="55"/>
                  </a:lnTo>
                  <a:lnTo>
                    <a:pt x="291" y="55"/>
                  </a:lnTo>
                  <a:lnTo>
                    <a:pt x="289" y="55"/>
                  </a:lnTo>
                  <a:lnTo>
                    <a:pt x="289" y="55"/>
                  </a:lnTo>
                  <a:lnTo>
                    <a:pt x="287" y="57"/>
                  </a:lnTo>
                  <a:lnTo>
                    <a:pt x="285" y="57"/>
                  </a:lnTo>
                  <a:lnTo>
                    <a:pt x="285" y="59"/>
                  </a:lnTo>
                  <a:lnTo>
                    <a:pt x="285" y="59"/>
                  </a:lnTo>
                  <a:lnTo>
                    <a:pt x="282" y="59"/>
                  </a:lnTo>
                  <a:lnTo>
                    <a:pt x="282" y="57"/>
                  </a:lnTo>
                  <a:lnTo>
                    <a:pt x="282" y="57"/>
                  </a:lnTo>
                  <a:lnTo>
                    <a:pt x="276" y="48"/>
                  </a:lnTo>
                  <a:lnTo>
                    <a:pt x="272" y="44"/>
                  </a:lnTo>
                  <a:lnTo>
                    <a:pt x="266" y="42"/>
                  </a:lnTo>
                  <a:lnTo>
                    <a:pt x="266" y="40"/>
                  </a:lnTo>
                  <a:lnTo>
                    <a:pt x="264" y="38"/>
                  </a:lnTo>
                  <a:lnTo>
                    <a:pt x="262" y="38"/>
                  </a:lnTo>
                  <a:lnTo>
                    <a:pt x="260" y="38"/>
                  </a:lnTo>
                  <a:lnTo>
                    <a:pt x="260" y="38"/>
                  </a:lnTo>
                  <a:lnTo>
                    <a:pt x="257" y="40"/>
                  </a:lnTo>
                  <a:lnTo>
                    <a:pt x="257" y="40"/>
                  </a:lnTo>
                  <a:lnTo>
                    <a:pt x="255" y="42"/>
                  </a:lnTo>
                  <a:lnTo>
                    <a:pt x="249" y="42"/>
                  </a:lnTo>
                  <a:lnTo>
                    <a:pt x="245" y="44"/>
                  </a:lnTo>
                  <a:lnTo>
                    <a:pt x="243" y="44"/>
                  </a:lnTo>
                  <a:lnTo>
                    <a:pt x="243" y="46"/>
                  </a:lnTo>
                  <a:lnTo>
                    <a:pt x="241" y="46"/>
                  </a:lnTo>
                  <a:lnTo>
                    <a:pt x="241" y="46"/>
                  </a:lnTo>
                  <a:lnTo>
                    <a:pt x="241" y="46"/>
                  </a:lnTo>
                  <a:lnTo>
                    <a:pt x="241" y="44"/>
                  </a:lnTo>
                  <a:lnTo>
                    <a:pt x="241" y="38"/>
                  </a:lnTo>
                  <a:lnTo>
                    <a:pt x="241" y="36"/>
                  </a:lnTo>
                  <a:lnTo>
                    <a:pt x="241" y="36"/>
                  </a:lnTo>
                  <a:lnTo>
                    <a:pt x="241" y="34"/>
                  </a:lnTo>
                  <a:lnTo>
                    <a:pt x="239" y="32"/>
                  </a:lnTo>
                  <a:lnTo>
                    <a:pt x="241" y="32"/>
                  </a:lnTo>
                  <a:lnTo>
                    <a:pt x="241" y="27"/>
                  </a:lnTo>
                  <a:lnTo>
                    <a:pt x="243" y="23"/>
                  </a:lnTo>
                  <a:lnTo>
                    <a:pt x="245" y="21"/>
                  </a:lnTo>
                  <a:lnTo>
                    <a:pt x="245" y="19"/>
                  </a:lnTo>
                  <a:lnTo>
                    <a:pt x="245" y="17"/>
                  </a:lnTo>
                  <a:lnTo>
                    <a:pt x="243" y="17"/>
                  </a:lnTo>
                  <a:lnTo>
                    <a:pt x="241" y="17"/>
                  </a:lnTo>
                  <a:lnTo>
                    <a:pt x="241" y="15"/>
                  </a:lnTo>
                  <a:lnTo>
                    <a:pt x="241" y="15"/>
                  </a:lnTo>
                  <a:lnTo>
                    <a:pt x="241" y="13"/>
                  </a:lnTo>
                  <a:lnTo>
                    <a:pt x="241" y="13"/>
                  </a:lnTo>
                  <a:lnTo>
                    <a:pt x="241" y="13"/>
                  </a:lnTo>
                  <a:lnTo>
                    <a:pt x="249" y="4"/>
                  </a:lnTo>
                  <a:lnTo>
                    <a:pt x="251" y="2"/>
                  </a:lnTo>
                  <a:lnTo>
                    <a:pt x="249" y="2"/>
                  </a:lnTo>
                  <a:lnTo>
                    <a:pt x="249" y="2"/>
                  </a:lnTo>
                  <a:lnTo>
                    <a:pt x="249" y="2"/>
                  </a:lnTo>
                  <a:lnTo>
                    <a:pt x="239" y="0"/>
                  </a:lnTo>
                  <a:lnTo>
                    <a:pt x="239" y="2"/>
                  </a:lnTo>
                  <a:lnTo>
                    <a:pt x="234" y="2"/>
                  </a:lnTo>
                  <a:lnTo>
                    <a:pt x="228" y="4"/>
                  </a:lnTo>
                  <a:lnTo>
                    <a:pt x="228" y="4"/>
                  </a:lnTo>
                  <a:lnTo>
                    <a:pt x="226" y="4"/>
                  </a:lnTo>
                  <a:lnTo>
                    <a:pt x="224" y="4"/>
                  </a:lnTo>
                  <a:lnTo>
                    <a:pt x="218" y="7"/>
                  </a:lnTo>
                  <a:lnTo>
                    <a:pt x="216" y="7"/>
                  </a:lnTo>
                  <a:lnTo>
                    <a:pt x="214" y="7"/>
                  </a:lnTo>
                  <a:lnTo>
                    <a:pt x="211" y="7"/>
                  </a:lnTo>
                  <a:lnTo>
                    <a:pt x="211" y="4"/>
                  </a:lnTo>
                  <a:lnTo>
                    <a:pt x="207" y="2"/>
                  </a:lnTo>
                  <a:lnTo>
                    <a:pt x="205" y="0"/>
                  </a:lnTo>
                  <a:lnTo>
                    <a:pt x="203" y="0"/>
                  </a:lnTo>
                  <a:lnTo>
                    <a:pt x="201" y="2"/>
                  </a:lnTo>
                  <a:lnTo>
                    <a:pt x="197" y="7"/>
                  </a:lnTo>
                  <a:lnTo>
                    <a:pt x="197" y="7"/>
                  </a:lnTo>
                  <a:lnTo>
                    <a:pt x="197" y="9"/>
                  </a:lnTo>
                  <a:lnTo>
                    <a:pt x="197" y="11"/>
                  </a:lnTo>
                  <a:lnTo>
                    <a:pt x="195" y="13"/>
                  </a:lnTo>
                  <a:lnTo>
                    <a:pt x="195" y="15"/>
                  </a:lnTo>
                  <a:lnTo>
                    <a:pt x="193" y="17"/>
                  </a:lnTo>
                  <a:lnTo>
                    <a:pt x="193" y="17"/>
                  </a:lnTo>
                  <a:lnTo>
                    <a:pt x="191" y="19"/>
                  </a:lnTo>
                  <a:lnTo>
                    <a:pt x="188" y="19"/>
                  </a:lnTo>
                  <a:lnTo>
                    <a:pt x="186" y="19"/>
                  </a:lnTo>
                  <a:lnTo>
                    <a:pt x="186" y="17"/>
                  </a:lnTo>
                  <a:lnTo>
                    <a:pt x="186" y="17"/>
                  </a:lnTo>
                  <a:lnTo>
                    <a:pt x="186" y="15"/>
                  </a:lnTo>
                  <a:lnTo>
                    <a:pt x="186" y="15"/>
                  </a:lnTo>
                  <a:lnTo>
                    <a:pt x="186" y="13"/>
                  </a:lnTo>
                  <a:lnTo>
                    <a:pt x="186" y="11"/>
                  </a:lnTo>
                  <a:lnTo>
                    <a:pt x="186" y="11"/>
                  </a:lnTo>
                  <a:lnTo>
                    <a:pt x="186" y="9"/>
                  </a:lnTo>
                  <a:lnTo>
                    <a:pt x="186" y="9"/>
                  </a:lnTo>
                  <a:lnTo>
                    <a:pt x="184" y="7"/>
                  </a:lnTo>
                  <a:lnTo>
                    <a:pt x="182" y="7"/>
                  </a:lnTo>
                  <a:lnTo>
                    <a:pt x="182" y="7"/>
                  </a:lnTo>
                  <a:lnTo>
                    <a:pt x="180" y="9"/>
                  </a:lnTo>
                  <a:lnTo>
                    <a:pt x="180" y="11"/>
                  </a:lnTo>
                  <a:lnTo>
                    <a:pt x="180" y="11"/>
                  </a:lnTo>
                  <a:lnTo>
                    <a:pt x="178" y="13"/>
                  </a:lnTo>
                  <a:lnTo>
                    <a:pt x="176" y="15"/>
                  </a:lnTo>
                  <a:lnTo>
                    <a:pt x="174" y="17"/>
                  </a:lnTo>
                  <a:lnTo>
                    <a:pt x="172" y="21"/>
                  </a:lnTo>
                  <a:lnTo>
                    <a:pt x="172" y="21"/>
                  </a:lnTo>
                  <a:lnTo>
                    <a:pt x="170" y="23"/>
                  </a:lnTo>
                  <a:lnTo>
                    <a:pt x="170" y="23"/>
                  </a:lnTo>
                  <a:lnTo>
                    <a:pt x="170" y="23"/>
                  </a:lnTo>
                  <a:lnTo>
                    <a:pt x="172" y="25"/>
                  </a:lnTo>
                  <a:lnTo>
                    <a:pt x="172" y="23"/>
                  </a:lnTo>
                  <a:lnTo>
                    <a:pt x="172" y="23"/>
                  </a:lnTo>
                  <a:lnTo>
                    <a:pt x="176" y="21"/>
                  </a:lnTo>
                  <a:lnTo>
                    <a:pt x="176" y="21"/>
                  </a:lnTo>
                  <a:lnTo>
                    <a:pt x="176" y="23"/>
                  </a:lnTo>
                  <a:lnTo>
                    <a:pt x="176" y="23"/>
                  </a:lnTo>
                  <a:lnTo>
                    <a:pt x="170" y="27"/>
                  </a:lnTo>
                  <a:lnTo>
                    <a:pt x="163" y="27"/>
                  </a:lnTo>
                  <a:lnTo>
                    <a:pt x="157" y="29"/>
                  </a:lnTo>
                  <a:lnTo>
                    <a:pt x="157" y="29"/>
                  </a:lnTo>
                  <a:lnTo>
                    <a:pt x="155" y="32"/>
                  </a:lnTo>
                  <a:lnTo>
                    <a:pt x="153" y="34"/>
                  </a:lnTo>
                  <a:lnTo>
                    <a:pt x="149" y="40"/>
                  </a:lnTo>
                  <a:lnTo>
                    <a:pt x="147" y="40"/>
                  </a:lnTo>
                  <a:lnTo>
                    <a:pt x="145" y="42"/>
                  </a:lnTo>
                  <a:lnTo>
                    <a:pt x="145" y="42"/>
                  </a:lnTo>
                  <a:lnTo>
                    <a:pt x="143" y="40"/>
                  </a:lnTo>
                  <a:lnTo>
                    <a:pt x="143" y="38"/>
                  </a:lnTo>
                  <a:lnTo>
                    <a:pt x="143" y="34"/>
                  </a:lnTo>
                  <a:lnTo>
                    <a:pt x="140" y="32"/>
                  </a:lnTo>
                  <a:lnTo>
                    <a:pt x="140" y="29"/>
                  </a:lnTo>
                  <a:lnTo>
                    <a:pt x="143" y="27"/>
                  </a:lnTo>
                  <a:lnTo>
                    <a:pt x="143" y="25"/>
                  </a:lnTo>
                  <a:lnTo>
                    <a:pt x="140" y="25"/>
                  </a:lnTo>
                  <a:lnTo>
                    <a:pt x="132" y="29"/>
                  </a:lnTo>
                  <a:lnTo>
                    <a:pt x="130" y="29"/>
                  </a:lnTo>
                  <a:lnTo>
                    <a:pt x="130" y="29"/>
                  </a:lnTo>
                  <a:lnTo>
                    <a:pt x="128" y="27"/>
                  </a:lnTo>
                  <a:lnTo>
                    <a:pt x="128" y="27"/>
                  </a:lnTo>
                  <a:lnTo>
                    <a:pt x="128" y="27"/>
                  </a:lnTo>
                  <a:lnTo>
                    <a:pt x="126" y="29"/>
                  </a:lnTo>
                  <a:lnTo>
                    <a:pt x="126" y="29"/>
                  </a:lnTo>
                  <a:lnTo>
                    <a:pt x="124" y="29"/>
                  </a:lnTo>
                  <a:lnTo>
                    <a:pt x="124" y="27"/>
                  </a:lnTo>
                  <a:lnTo>
                    <a:pt x="124" y="25"/>
                  </a:lnTo>
                  <a:lnTo>
                    <a:pt x="126" y="23"/>
                  </a:lnTo>
                  <a:lnTo>
                    <a:pt x="124" y="23"/>
                  </a:lnTo>
                  <a:lnTo>
                    <a:pt x="124" y="21"/>
                  </a:lnTo>
                  <a:lnTo>
                    <a:pt x="124" y="21"/>
                  </a:lnTo>
                  <a:lnTo>
                    <a:pt x="122" y="21"/>
                  </a:lnTo>
                  <a:lnTo>
                    <a:pt x="122" y="21"/>
                  </a:lnTo>
                  <a:lnTo>
                    <a:pt x="120" y="19"/>
                  </a:lnTo>
                  <a:lnTo>
                    <a:pt x="120" y="19"/>
                  </a:lnTo>
                  <a:lnTo>
                    <a:pt x="120" y="17"/>
                  </a:lnTo>
                  <a:lnTo>
                    <a:pt x="117" y="17"/>
                  </a:lnTo>
                  <a:lnTo>
                    <a:pt x="113" y="17"/>
                  </a:lnTo>
                  <a:lnTo>
                    <a:pt x="111" y="17"/>
                  </a:lnTo>
                  <a:lnTo>
                    <a:pt x="109" y="17"/>
                  </a:lnTo>
                  <a:lnTo>
                    <a:pt x="105" y="17"/>
                  </a:lnTo>
                  <a:lnTo>
                    <a:pt x="103" y="17"/>
                  </a:lnTo>
                  <a:lnTo>
                    <a:pt x="101" y="19"/>
                  </a:lnTo>
                  <a:lnTo>
                    <a:pt x="99" y="19"/>
                  </a:lnTo>
                  <a:lnTo>
                    <a:pt x="99" y="19"/>
                  </a:lnTo>
                  <a:lnTo>
                    <a:pt x="99" y="19"/>
                  </a:lnTo>
                  <a:lnTo>
                    <a:pt x="99" y="17"/>
                  </a:lnTo>
                  <a:lnTo>
                    <a:pt x="99" y="15"/>
                  </a:lnTo>
                  <a:lnTo>
                    <a:pt x="97" y="15"/>
                  </a:lnTo>
                  <a:lnTo>
                    <a:pt x="97" y="15"/>
                  </a:lnTo>
                  <a:lnTo>
                    <a:pt x="90" y="17"/>
                  </a:lnTo>
                  <a:lnTo>
                    <a:pt x="88" y="17"/>
                  </a:lnTo>
                  <a:lnTo>
                    <a:pt x="86" y="19"/>
                  </a:lnTo>
                  <a:lnTo>
                    <a:pt x="84" y="19"/>
                  </a:lnTo>
                  <a:lnTo>
                    <a:pt x="84" y="17"/>
                  </a:lnTo>
                  <a:lnTo>
                    <a:pt x="84" y="17"/>
                  </a:lnTo>
                  <a:lnTo>
                    <a:pt x="84" y="17"/>
                  </a:lnTo>
                  <a:lnTo>
                    <a:pt x="84" y="15"/>
                  </a:lnTo>
                  <a:lnTo>
                    <a:pt x="82" y="15"/>
                  </a:lnTo>
                  <a:lnTo>
                    <a:pt x="82" y="15"/>
                  </a:lnTo>
                  <a:lnTo>
                    <a:pt x="82" y="15"/>
                  </a:lnTo>
                  <a:lnTo>
                    <a:pt x="80" y="17"/>
                  </a:lnTo>
                  <a:lnTo>
                    <a:pt x="80" y="17"/>
                  </a:lnTo>
                  <a:lnTo>
                    <a:pt x="80" y="19"/>
                  </a:lnTo>
                  <a:lnTo>
                    <a:pt x="76" y="21"/>
                  </a:lnTo>
                  <a:lnTo>
                    <a:pt x="74" y="21"/>
                  </a:lnTo>
                  <a:lnTo>
                    <a:pt x="74" y="21"/>
                  </a:lnTo>
                  <a:lnTo>
                    <a:pt x="74" y="21"/>
                  </a:lnTo>
                  <a:lnTo>
                    <a:pt x="74" y="19"/>
                  </a:lnTo>
                  <a:lnTo>
                    <a:pt x="76" y="19"/>
                  </a:lnTo>
                  <a:lnTo>
                    <a:pt x="76" y="17"/>
                  </a:lnTo>
                  <a:lnTo>
                    <a:pt x="76" y="15"/>
                  </a:lnTo>
                  <a:lnTo>
                    <a:pt x="76" y="15"/>
                  </a:lnTo>
                  <a:lnTo>
                    <a:pt x="76" y="13"/>
                  </a:lnTo>
                  <a:lnTo>
                    <a:pt x="74" y="11"/>
                  </a:lnTo>
                  <a:lnTo>
                    <a:pt x="71" y="11"/>
                  </a:lnTo>
                  <a:lnTo>
                    <a:pt x="69" y="11"/>
                  </a:lnTo>
                  <a:lnTo>
                    <a:pt x="69" y="11"/>
                  </a:lnTo>
                  <a:lnTo>
                    <a:pt x="67" y="11"/>
                  </a:lnTo>
                  <a:lnTo>
                    <a:pt x="65" y="11"/>
                  </a:lnTo>
                  <a:lnTo>
                    <a:pt x="61" y="9"/>
                  </a:lnTo>
                  <a:lnTo>
                    <a:pt x="59" y="9"/>
                  </a:lnTo>
                  <a:lnTo>
                    <a:pt x="59" y="9"/>
                  </a:lnTo>
                  <a:lnTo>
                    <a:pt x="57" y="11"/>
                  </a:lnTo>
                  <a:lnTo>
                    <a:pt x="55" y="13"/>
                  </a:lnTo>
                  <a:lnTo>
                    <a:pt x="55" y="13"/>
                  </a:lnTo>
                  <a:lnTo>
                    <a:pt x="53" y="13"/>
                  </a:lnTo>
                  <a:lnTo>
                    <a:pt x="51" y="13"/>
                  </a:lnTo>
                  <a:lnTo>
                    <a:pt x="49" y="15"/>
                  </a:lnTo>
                  <a:lnTo>
                    <a:pt x="42" y="15"/>
                  </a:lnTo>
                  <a:lnTo>
                    <a:pt x="34" y="15"/>
                  </a:lnTo>
                  <a:lnTo>
                    <a:pt x="32" y="17"/>
                  </a:lnTo>
                  <a:lnTo>
                    <a:pt x="32" y="17"/>
                  </a:lnTo>
                  <a:lnTo>
                    <a:pt x="30" y="19"/>
                  </a:lnTo>
                  <a:lnTo>
                    <a:pt x="26" y="23"/>
                  </a:lnTo>
                  <a:lnTo>
                    <a:pt x="26" y="23"/>
                  </a:lnTo>
                  <a:lnTo>
                    <a:pt x="23" y="25"/>
                  </a:lnTo>
                  <a:lnTo>
                    <a:pt x="23" y="27"/>
                  </a:lnTo>
                  <a:lnTo>
                    <a:pt x="23" y="27"/>
                  </a:lnTo>
                  <a:lnTo>
                    <a:pt x="19" y="32"/>
                  </a:lnTo>
                  <a:lnTo>
                    <a:pt x="19" y="32"/>
                  </a:lnTo>
                  <a:lnTo>
                    <a:pt x="17" y="34"/>
                  </a:lnTo>
                  <a:lnTo>
                    <a:pt x="17" y="36"/>
                  </a:lnTo>
                  <a:lnTo>
                    <a:pt x="17" y="38"/>
                  </a:lnTo>
                  <a:lnTo>
                    <a:pt x="17" y="38"/>
                  </a:lnTo>
                  <a:lnTo>
                    <a:pt x="17" y="38"/>
                  </a:lnTo>
                  <a:lnTo>
                    <a:pt x="15" y="40"/>
                  </a:lnTo>
                  <a:lnTo>
                    <a:pt x="15" y="42"/>
                  </a:lnTo>
                  <a:lnTo>
                    <a:pt x="15" y="44"/>
                  </a:lnTo>
                  <a:lnTo>
                    <a:pt x="15" y="44"/>
                  </a:lnTo>
                  <a:lnTo>
                    <a:pt x="15" y="46"/>
                  </a:lnTo>
                  <a:lnTo>
                    <a:pt x="15" y="48"/>
                  </a:lnTo>
                  <a:lnTo>
                    <a:pt x="15" y="50"/>
                  </a:lnTo>
                  <a:lnTo>
                    <a:pt x="17" y="50"/>
                  </a:lnTo>
                  <a:lnTo>
                    <a:pt x="17" y="52"/>
                  </a:lnTo>
                  <a:lnTo>
                    <a:pt x="19" y="55"/>
                  </a:lnTo>
                  <a:lnTo>
                    <a:pt x="21" y="55"/>
                  </a:lnTo>
                  <a:lnTo>
                    <a:pt x="21" y="55"/>
                  </a:lnTo>
                  <a:lnTo>
                    <a:pt x="21" y="57"/>
                  </a:lnTo>
                  <a:lnTo>
                    <a:pt x="21" y="57"/>
                  </a:lnTo>
                  <a:lnTo>
                    <a:pt x="19" y="59"/>
                  </a:lnTo>
                  <a:lnTo>
                    <a:pt x="19" y="59"/>
                  </a:lnTo>
                  <a:lnTo>
                    <a:pt x="19" y="59"/>
                  </a:lnTo>
                  <a:lnTo>
                    <a:pt x="17" y="61"/>
                  </a:lnTo>
                  <a:lnTo>
                    <a:pt x="15" y="61"/>
                  </a:lnTo>
                  <a:lnTo>
                    <a:pt x="13" y="61"/>
                  </a:lnTo>
                  <a:lnTo>
                    <a:pt x="11" y="61"/>
                  </a:lnTo>
                  <a:lnTo>
                    <a:pt x="11" y="63"/>
                  </a:lnTo>
                  <a:lnTo>
                    <a:pt x="11" y="65"/>
                  </a:lnTo>
                  <a:lnTo>
                    <a:pt x="11" y="67"/>
                  </a:lnTo>
                  <a:lnTo>
                    <a:pt x="9" y="69"/>
                  </a:lnTo>
                  <a:lnTo>
                    <a:pt x="9" y="71"/>
                  </a:lnTo>
                  <a:lnTo>
                    <a:pt x="9" y="71"/>
                  </a:lnTo>
                  <a:lnTo>
                    <a:pt x="9" y="71"/>
                  </a:lnTo>
                  <a:lnTo>
                    <a:pt x="5" y="73"/>
                  </a:lnTo>
                  <a:lnTo>
                    <a:pt x="0" y="73"/>
                  </a:lnTo>
                  <a:lnTo>
                    <a:pt x="0" y="78"/>
                  </a:lnTo>
                  <a:lnTo>
                    <a:pt x="0" y="78"/>
                  </a:lnTo>
                  <a:lnTo>
                    <a:pt x="0" y="82"/>
                  </a:lnTo>
                  <a:lnTo>
                    <a:pt x="0" y="86"/>
                  </a:lnTo>
                  <a:lnTo>
                    <a:pt x="0" y="90"/>
                  </a:lnTo>
                  <a:lnTo>
                    <a:pt x="3" y="92"/>
                  </a:lnTo>
                  <a:lnTo>
                    <a:pt x="5" y="92"/>
                  </a:lnTo>
                  <a:lnTo>
                    <a:pt x="7" y="90"/>
                  </a:lnTo>
                  <a:lnTo>
                    <a:pt x="11" y="90"/>
                  </a:lnTo>
                  <a:lnTo>
                    <a:pt x="34" y="100"/>
                  </a:lnTo>
                  <a:lnTo>
                    <a:pt x="49" y="103"/>
                  </a:lnTo>
                  <a:lnTo>
                    <a:pt x="57" y="107"/>
                  </a:lnTo>
                  <a:lnTo>
                    <a:pt x="61" y="107"/>
                  </a:lnTo>
                  <a:lnTo>
                    <a:pt x="71" y="105"/>
                  </a:lnTo>
                  <a:lnTo>
                    <a:pt x="80" y="105"/>
                  </a:lnTo>
                  <a:lnTo>
                    <a:pt x="84" y="105"/>
                  </a:lnTo>
                  <a:lnTo>
                    <a:pt x="84" y="105"/>
                  </a:lnTo>
                  <a:lnTo>
                    <a:pt x="86" y="105"/>
                  </a:lnTo>
                  <a:lnTo>
                    <a:pt x="88" y="105"/>
                  </a:lnTo>
                  <a:lnTo>
                    <a:pt x="92" y="107"/>
                  </a:lnTo>
                  <a:lnTo>
                    <a:pt x="92" y="107"/>
                  </a:lnTo>
                  <a:lnTo>
                    <a:pt x="94" y="105"/>
                  </a:lnTo>
                  <a:lnTo>
                    <a:pt x="94" y="105"/>
                  </a:lnTo>
                  <a:lnTo>
                    <a:pt x="94" y="105"/>
                  </a:lnTo>
                  <a:lnTo>
                    <a:pt x="97" y="105"/>
                  </a:lnTo>
                  <a:lnTo>
                    <a:pt x="99" y="105"/>
                  </a:lnTo>
                  <a:lnTo>
                    <a:pt x="99" y="107"/>
                  </a:lnTo>
                  <a:lnTo>
                    <a:pt x="101" y="107"/>
                  </a:lnTo>
                  <a:lnTo>
                    <a:pt x="103" y="107"/>
                  </a:lnTo>
                  <a:lnTo>
                    <a:pt x="115" y="105"/>
                  </a:lnTo>
                  <a:lnTo>
                    <a:pt x="115" y="105"/>
                  </a:lnTo>
                  <a:lnTo>
                    <a:pt x="120" y="105"/>
                  </a:lnTo>
                  <a:lnTo>
                    <a:pt x="136" y="103"/>
                  </a:lnTo>
                  <a:lnTo>
                    <a:pt x="140" y="103"/>
                  </a:lnTo>
                  <a:lnTo>
                    <a:pt x="143" y="103"/>
                  </a:lnTo>
                  <a:lnTo>
                    <a:pt x="145" y="100"/>
                  </a:lnTo>
                  <a:lnTo>
                    <a:pt x="145" y="100"/>
                  </a:lnTo>
                  <a:lnTo>
                    <a:pt x="151" y="103"/>
                  </a:lnTo>
                  <a:lnTo>
                    <a:pt x="165" y="107"/>
                  </a:lnTo>
                  <a:lnTo>
                    <a:pt x="170" y="109"/>
                  </a:lnTo>
                  <a:lnTo>
                    <a:pt x="170" y="109"/>
                  </a:lnTo>
                  <a:lnTo>
                    <a:pt x="172" y="107"/>
                  </a:lnTo>
                  <a:lnTo>
                    <a:pt x="174" y="107"/>
                  </a:lnTo>
                  <a:lnTo>
                    <a:pt x="174" y="107"/>
                  </a:lnTo>
                  <a:lnTo>
                    <a:pt x="176" y="105"/>
                  </a:lnTo>
                  <a:lnTo>
                    <a:pt x="178" y="105"/>
                  </a:lnTo>
                  <a:lnTo>
                    <a:pt x="178" y="105"/>
                  </a:lnTo>
                  <a:lnTo>
                    <a:pt x="180" y="107"/>
                  </a:lnTo>
                  <a:lnTo>
                    <a:pt x="180" y="107"/>
                  </a:lnTo>
                  <a:lnTo>
                    <a:pt x="182" y="109"/>
                  </a:lnTo>
                  <a:lnTo>
                    <a:pt x="184" y="109"/>
                  </a:lnTo>
                  <a:lnTo>
                    <a:pt x="186" y="109"/>
                  </a:lnTo>
                  <a:lnTo>
                    <a:pt x="188" y="109"/>
                  </a:lnTo>
                  <a:lnTo>
                    <a:pt x="191" y="109"/>
                  </a:lnTo>
                  <a:lnTo>
                    <a:pt x="191" y="107"/>
                  </a:lnTo>
                  <a:lnTo>
                    <a:pt x="191" y="107"/>
                  </a:lnTo>
                  <a:lnTo>
                    <a:pt x="193" y="107"/>
                  </a:lnTo>
                  <a:lnTo>
                    <a:pt x="193" y="107"/>
                  </a:lnTo>
                  <a:lnTo>
                    <a:pt x="195" y="107"/>
                  </a:lnTo>
                  <a:lnTo>
                    <a:pt x="195" y="105"/>
                  </a:lnTo>
                  <a:lnTo>
                    <a:pt x="195" y="105"/>
                  </a:lnTo>
                  <a:lnTo>
                    <a:pt x="197" y="105"/>
                  </a:lnTo>
                  <a:lnTo>
                    <a:pt x="201" y="105"/>
                  </a:lnTo>
                  <a:lnTo>
                    <a:pt x="214" y="103"/>
                  </a:lnTo>
                  <a:lnTo>
                    <a:pt x="218" y="105"/>
                  </a:lnTo>
                  <a:lnTo>
                    <a:pt x="220" y="103"/>
                  </a:lnTo>
                  <a:lnTo>
                    <a:pt x="224" y="103"/>
                  </a:lnTo>
                  <a:lnTo>
                    <a:pt x="226" y="103"/>
                  </a:lnTo>
                  <a:lnTo>
                    <a:pt x="230" y="105"/>
                  </a:lnTo>
                  <a:lnTo>
                    <a:pt x="232" y="105"/>
                  </a:lnTo>
                  <a:lnTo>
                    <a:pt x="232" y="105"/>
                  </a:lnTo>
                  <a:lnTo>
                    <a:pt x="234" y="107"/>
                  </a:lnTo>
                  <a:lnTo>
                    <a:pt x="234" y="107"/>
                  </a:lnTo>
                  <a:lnTo>
                    <a:pt x="234" y="109"/>
                  </a:lnTo>
                  <a:lnTo>
                    <a:pt x="237" y="109"/>
                  </a:lnTo>
                  <a:lnTo>
                    <a:pt x="239" y="109"/>
                  </a:lnTo>
                  <a:lnTo>
                    <a:pt x="239" y="109"/>
                  </a:lnTo>
                  <a:lnTo>
                    <a:pt x="239" y="109"/>
                  </a:lnTo>
                  <a:lnTo>
                    <a:pt x="241" y="109"/>
                  </a:lnTo>
                  <a:lnTo>
                    <a:pt x="241" y="109"/>
                  </a:lnTo>
                  <a:lnTo>
                    <a:pt x="243" y="111"/>
                  </a:lnTo>
                  <a:lnTo>
                    <a:pt x="245" y="113"/>
                  </a:lnTo>
                  <a:lnTo>
                    <a:pt x="245" y="113"/>
                  </a:lnTo>
                  <a:lnTo>
                    <a:pt x="247" y="113"/>
                  </a:lnTo>
                  <a:lnTo>
                    <a:pt x="249" y="115"/>
                  </a:lnTo>
                  <a:lnTo>
                    <a:pt x="253" y="115"/>
                  </a:lnTo>
                  <a:lnTo>
                    <a:pt x="255" y="115"/>
                  </a:lnTo>
                  <a:lnTo>
                    <a:pt x="255" y="117"/>
                  </a:lnTo>
                  <a:lnTo>
                    <a:pt x="260" y="119"/>
                  </a:lnTo>
                  <a:lnTo>
                    <a:pt x="262" y="121"/>
                  </a:lnTo>
                  <a:lnTo>
                    <a:pt x="262" y="123"/>
                  </a:lnTo>
                  <a:lnTo>
                    <a:pt x="264" y="119"/>
                  </a:lnTo>
                  <a:lnTo>
                    <a:pt x="268" y="115"/>
                  </a:lnTo>
                  <a:lnTo>
                    <a:pt x="272" y="113"/>
                  </a:lnTo>
                  <a:lnTo>
                    <a:pt x="274" y="111"/>
                  </a:lnTo>
                  <a:lnTo>
                    <a:pt x="276" y="109"/>
                  </a:lnTo>
                  <a:lnTo>
                    <a:pt x="276" y="109"/>
                  </a:lnTo>
                  <a:lnTo>
                    <a:pt x="278" y="109"/>
                  </a:lnTo>
                  <a:lnTo>
                    <a:pt x="278" y="109"/>
                  </a:lnTo>
                  <a:lnTo>
                    <a:pt x="280" y="109"/>
                  </a:lnTo>
                  <a:lnTo>
                    <a:pt x="280" y="107"/>
                  </a:lnTo>
                  <a:lnTo>
                    <a:pt x="280" y="107"/>
                  </a:lnTo>
                  <a:lnTo>
                    <a:pt x="280" y="107"/>
                  </a:lnTo>
                  <a:lnTo>
                    <a:pt x="282" y="107"/>
                  </a:lnTo>
                  <a:lnTo>
                    <a:pt x="285" y="107"/>
                  </a:lnTo>
                  <a:lnTo>
                    <a:pt x="287" y="107"/>
                  </a:lnTo>
                  <a:lnTo>
                    <a:pt x="289" y="107"/>
                  </a:lnTo>
                  <a:lnTo>
                    <a:pt x="291" y="103"/>
                  </a:lnTo>
                  <a:lnTo>
                    <a:pt x="303" y="98"/>
                  </a:lnTo>
                  <a:lnTo>
                    <a:pt x="305" y="96"/>
                  </a:lnTo>
                  <a:lnTo>
                    <a:pt x="305" y="9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2" name="Freeform 71"/>
            <p:cNvSpPr>
              <a:spLocks/>
            </p:cNvSpPr>
            <p:nvPr/>
          </p:nvSpPr>
          <p:spPr bwMode="auto">
            <a:xfrm>
              <a:off x="6263" y="1820"/>
              <a:ext cx="176" cy="205"/>
            </a:xfrm>
            <a:custGeom>
              <a:avLst/>
              <a:gdLst>
                <a:gd name="T0" fmla="*/ 159 w 176"/>
                <a:gd name="T1" fmla="*/ 54 h 205"/>
                <a:gd name="T2" fmla="*/ 165 w 176"/>
                <a:gd name="T3" fmla="*/ 27 h 205"/>
                <a:gd name="T4" fmla="*/ 159 w 176"/>
                <a:gd name="T5" fmla="*/ 13 h 205"/>
                <a:gd name="T6" fmla="*/ 161 w 176"/>
                <a:gd name="T7" fmla="*/ 0 h 205"/>
                <a:gd name="T8" fmla="*/ 146 w 176"/>
                <a:gd name="T9" fmla="*/ 13 h 205"/>
                <a:gd name="T10" fmla="*/ 126 w 176"/>
                <a:gd name="T11" fmla="*/ 21 h 205"/>
                <a:gd name="T12" fmla="*/ 121 w 176"/>
                <a:gd name="T13" fmla="*/ 19 h 205"/>
                <a:gd name="T14" fmla="*/ 111 w 176"/>
                <a:gd name="T15" fmla="*/ 19 h 205"/>
                <a:gd name="T16" fmla="*/ 100 w 176"/>
                <a:gd name="T17" fmla="*/ 15 h 205"/>
                <a:gd name="T18" fmla="*/ 80 w 176"/>
                <a:gd name="T19" fmla="*/ 19 h 205"/>
                <a:gd name="T20" fmla="*/ 80 w 176"/>
                <a:gd name="T21" fmla="*/ 21 h 205"/>
                <a:gd name="T22" fmla="*/ 84 w 176"/>
                <a:gd name="T23" fmla="*/ 25 h 205"/>
                <a:gd name="T24" fmla="*/ 71 w 176"/>
                <a:gd name="T25" fmla="*/ 42 h 205"/>
                <a:gd name="T26" fmla="*/ 61 w 176"/>
                <a:gd name="T27" fmla="*/ 52 h 205"/>
                <a:gd name="T28" fmla="*/ 54 w 176"/>
                <a:gd name="T29" fmla="*/ 48 h 205"/>
                <a:gd name="T30" fmla="*/ 50 w 176"/>
                <a:gd name="T31" fmla="*/ 46 h 205"/>
                <a:gd name="T32" fmla="*/ 48 w 176"/>
                <a:gd name="T33" fmla="*/ 44 h 205"/>
                <a:gd name="T34" fmla="*/ 36 w 176"/>
                <a:gd name="T35" fmla="*/ 65 h 205"/>
                <a:gd name="T36" fmla="*/ 32 w 176"/>
                <a:gd name="T37" fmla="*/ 71 h 205"/>
                <a:gd name="T38" fmla="*/ 29 w 176"/>
                <a:gd name="T39" fmla="*/ 75 h 205"/>
                <a:gd name="T40" fmla="*/ 27 w 176"/>
                <a:gd name="T41" fmla="*/ 82 h 205"/>
                <a:gd name="T42" fmla="*/ 27 w 176"/>
                <a:gd name="T43" fmla="*/ 86 h 205"/>
                <a:gd name="T44" fmla="*/ 23 w 176"/>
                <a:gd name="T45" fmla="*/ 98 h 205"/>
                <a:gd name="T46" fmla="*/ 17 w 176"/>
                <a:gd name="T47" fmla="*/ 96 h 205"/>
                <a:gd name="T48" fmla="*/ 15 w 176"/>
                <a:gd name="T49" fmla="*/ 98 h 205"/>
                <a:gd name="T50" fmla="*/ 11 w 176"/>
                <a:gd name="T51" fmla="*/ 109 h 205"/>
                <a:gd name="T52" fmla="*/ 13 w 176"/>
                <a:gd name="T53" fmla="*/ 115 h 205"/>
                <a:gd name="T54" fmla="*/ 9 w 176"/>
                <a:gd name="T55" fmla="*/ 125 h 205"/>
                <a:gd name="T56" fmla="*/ 4 w 176"/>
                <a:gd name="T57" fmla="*/ 144 h 205"/>
                <a:gd name="T58" fmla="*/ 4 w 176"/>
                <a:gd name="T59" fmla="*/ 155 h 205"/>
                <a:gd name="T60" fmla="*/ 2 w 176"/>
                <a:gd name="T61" fmla="*/ 165 h 205"/>
                <a:gd name="T62" fmla="*/ 2 w 176"/>
                <a:gd name="T63" fmla="*/ 174 h 205"/>
                <a:gd name="T64" fmla="*/ 0 w 176"/>
                <a:gd name="T65" fmla="*/ 178 h 205"/>
                <a:gd name="T66" fmla="*/ 13 w 176"/>
                <a:gd name="T67" fmla="*/ 182 h 205"/>
                <a:gd name="T68" fmla="*/ 17 w 176"/>
                <a:gd name="T69" fmla="*/ 182 h 205"/>
                <a:gd name="T70" fmla="*/ 19 w 176"/>
                <a:gd name="T71" fmla="*/ 184 h 205"/>
                <a:gd name="T72" fmla="*/ 25 w 176"/>
                <a:gd name="T73" fmla="*/ 182 h 205"/>
                <a:gd name="T74" fmla="*/ 27 w 176"/>
                <a:gd name="T75" fmla="*/ 184 h 205"/>
                <a:gd name="T76" fmla="*/ 32 w 176"/>
                <a:gd name="T77" fmla="*/ 184 h 205"/>
                <a:gd name="T78" fmla="*/ 38 w 176"/>
                <a:gd name="T79" fmla="*/ 178 h 205"/>
                <a:gd name="T80" fmla="*/ 48 w 176"/>
                <a:gd name="T81" fmla="*/ 192 h 205"/>
                <a:gd name="T82" fmla="*/ 59 w 176"/>
                <a:gd name="T83" fmla="*/ 190 h 205"/>
                <a:gd name="T84" fmla="*/ 61 w 176"/>
                <a:gd name="T85" fmla="*/ 190 h 205"/>
                <a:gd name="T86" fmla="*/ 82 w 176"/>
                <a:gd name="T87" fmla="*/ 194 h 205"/>
                <a:gd name="T88" fmla="*/ 103 w 176"/>
                <a:gd name="T89" fmla="*/ 199 h 205"/>
                <a:gd name="T90" fmla="*/ 117 w 176"/>
                <a:gd name="T91" fmla="*/ 205 h 205"/>
                <a:gd name="T92" fmla="*/ 123 w 176"/>
                <a:gd name="T93" fmla="*/ 188 h 205"/>
                <a:gd name="T94" fmla="*/ 126 w 176"/>
                <a:gd name="T95" fmla="*/ 176 h 205"/>
                <a:gd name="T96" fmla="*/ 134 w 176"/>
                <a:gd name="T97" fmla="*/ 151 h 205"/>
                <a:gd name="T98" fmla="*/ 138 w 176"/>
                <a:gd name="T99" fmla="*/ 144 h 205"/>
                <a:gd name="T100" fmla="*/ 144 w 176"/>
                <a:gd name="T101" fmla="*/ 134 h 205"/>
                <a:gd name="T102" fmla="*/ 155 w 176"/>
                <a:gd name="T103" fmla="*/ 111 h 205"/>
                <a:gd name="T104" fmla="*/ 163 w 176"/>
                <a:gd name="T105" fmla="*/ 107 h 205"/>
                <a:gd name="T106" fmla="*/ 169 w 176"/>
                <a:gd name="T107" fmla="*/ 9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205">
                  <a:moveTo>
                    <a:pt x="176" y="65"/>
                  </a:moveTo>
                  <a:lnTo>
                    <a:pt x="174" y="61"/>
                  </a:lnTo>
                  <a:lnTo>
                    <a:pt x="169" y="61"/>
                  </a:lnTo>
                  <a:lnTo>
                    <a:pt x="165" y="59"/>
                  </a:lnTo>
                  <a:lnTo>
                    <a:pt x="161" y="59"/>
                  </a:lnTo>
                  <a:lnTo>
                    <a:pt x="159" y="54"/>
                  </a:lnTo>
                  <a:lnTo>
                    <a:pt x="159" y="50"/>
                  </a:lnTo>
                  <a:lnTo>
                    <a:pt x="165" y="34"/>
                  </a:lnTo>
                  <a:lnTo>
                    <a:pt x="167" y="29"/>
                  </a:lnTo>
                  <a:lnTo>
                    <a:pt x="169" y="27"/>
                  </a:lnTo>
                  <a:lnTo>
                    <a:pt x="169" y="27"/>
                  </a:lnTo>
                  <a:lnTo>
                    <a:pt x="165" y="27"/>
                  </a:lnTo>
                  <a:lnTo>
                    <a:pt x="163" y="25"/>
                  </a:lnTo>
                  <a:lnTo>
                    <a:pt x="159" y="23"/>
                  </a:lnTo>
                  <a:lnTo>
                    <a:pt x="159" y="21"/>
                  </a:lnTo>
                  <a:lnTo>
                    <a:pt x="157" y="19"/>
                  </a:lnTo>
                  <a:lnTo>
                    <a:pt x="157" y="19"/>
                  </a:lnTo>
                  <a:lnTo>
                    <a:pt x="159" y="13"/>
                  </a:lnTo>
                  <a:lnTo>
                    <a:pt x="161" y="11"/>
                  </a:lnTo>
                  <a:lnTo>
                    <a:pt x="161" y="9"/>
                  </a:lnTo>
                  <a:lnTo>
                    <a:pt x="161" y="4"/>
                  </a:lnTo>
                  <a:lnTo>
                    <a:pt x="161" y="2"/>
                  </a:lnTo>
                  <a:lnTo>
                    <a:pt x="161" y="2"/>
                  </a:lnTo>
                  <a:lnTo>
                    <a:pt x="161" y="0"/>
                  </a:lnTo>
                  <a:lnTo>
                    <a:pt x="161" y="0"/>
                  </a:lnTo>
                  <a:lnTo>
                    <a:pt x="161" y="0"/>
                  </a:lnTo>
                  <a:lnTo>
                    <a:pt x="153" y="6"/>
                  </a:lnTo>
                  <a:lnTo>
                    <a:pt x="151" y="9"/>
                  </a:lnTo>
                  <a:lnTo>
                    <a:pt x="146" y="11"/>
                  </a:lnTo>
                  <a:lnTo>
                    <a:pt x="146" y="13"/>
                  </a:lnTo>
                  <a:lnTo>
                    <a:pt x="144" y="15"/>
                  </a:lnTo>
                  <a:lnTo>
                    <a:pt x="142" y="17"/>
                  </a:lnTo>
                  <a:lnTo>
                    <a:pt x="140" y="19"/>
                  </a:lnTo>
                  <a:lnTo>
                    <a:pt x="136" y="19"/>
                  </a:lnTo>
                  <a:lnTo>
                    <a:pt x="130" y="21"/>
                  </a:lnTo>
                  <a:lnTo>
                    <a:pt x="126" y="21"/>
                  </a:lnTo>
                  <a:lnTo>
                    <a:pt x="123" y="21"/>
                  </a:lnTo>
                  <a:lnTo>
                    <a:pt x="121" y="21"/>
                  </a:lnTo>
                  <a:lnTo>
                    <a:pt x="121" y="21"/>
                  </a:lnTo>
                  <a:lnTo>
                    <a:pt x="121" y="21"/>
                  </a:lnTo>
                  <a:lnTo>
                    <a:pt x="121" y="21"/>
                  </a:lnTo>
                  <a:lnTo>
                    <a:pt x="121" y="19"/>
                  </a:lnTo>
                  <a:lnTo>
                    <a:pt x="119" y="19"/>
                  </a:lnTo>
                  <a:lnTo>
                    <a:pt x="119" y="19"/>
                  </a:lnTo>
                  <a:lnTo>
                    <a:pt x="115" y="19"/>
                  </a:lnTo>
                  <a:lnTo>
                    <a:pt x="115" y="19"/>
                  </a:lnTo>
                  <a:lnTo>
                    <a:pt x="113" y="19"/>
                  </a:lnTo>
                  <a:lnTo>
                    <a:pt x="111" y="19"/>
                  </a:lnTo>
                  <a:lnTo>
                    <a:pt x="111" y="19"/>
                  </a:lnTo>
                  <a:lnTo>
                    <a:pt x="109" y="17"/>
                  </a:lnTo>
                  <a:lnTo>
                    <a:pt x="107" y="15"/>
                  </a:lnTo>
                  <a:lnTo>
                    <a:pt x="107" y="15"/>
                  </a:lnTo>
                  <a:lnTo>
                    <a:pt x="103" y="15"/>
                  </a:lnTo>
                  <a:lnTo>
                    <a:pt x="100" y="15"/>
                  </a:lnTo>
                  <a:lnTo>
                    <a:pt x="96" y="15"/>
                  </a:lnTo>
                  <a:lnTo>
                    <a:pt x="84" y="17"/>
                  </a:lnTo>
                  <a:lnTo>
                    <a:pt x="82" y="17"/>
                  </a:lnTo>
                  <a:lnTo>
                    <a:pt x="80" y="17"/>
                  </a:lnTo>
                  <a:lnTo>
                    <a:pt x="80" y="19"/>
                  </a:lnTo>
                  <a:lnTo>
                    <a:pt x="80" y="19"/>
                  </a:lnTo>
                  <a:lnTo>
                    <a:pt x="80" y="21"/>
                  </a:lnTo>
                  <a:lnTo>
                    <a:pt x="80" y="21"/>
                  </a:lnTo>
                  <a:lnTo>
                    <a:pt x="80" y="21"/>
                  </a:lnTo>
                  <a:lnTo>
                    <a:pt x="80" y="21"/>
                  </a:lnTo>
                  <a:lnTo>
                    <a:pt x="80" y="21"/>
                  </a:lnTo>
                  <a:lnTo>
                    <a:pt x="80" y="21"/>
                  </a:lnTo>
                  <a:lnTo>
                    <a:pt x="82" y="23"/>
                  </a:lnTo>
                  <a:lnTo>
                    <a:pt x="84" y="23"/>
                  </a:lnTo>
                  <a:lnTo>
                    <a:pt x="84" y="23"/>
                  </a:lnTo>
                  <a:lnTo>
                    <a:pt x="84" y="25"/>
                  </a:lnTo>
                  <a:lnTo>
                    <a:pt x="84" y="25"/>
                  </a:lnTo>
                  <a:lnTo>
                    <a:pt x="84" y="25"/>
                  </a:lnTo>
                  <a:lnTo>
                    <a:pt x="84" y="27"/>
                  </a:lnTo>
                  <a:lnTo>
                    <a:pt x="75" y="36"/>
                  </a:lnTo>
                  <a:lnTo>
                    <a:pt x="73" y="38"/>
                  </a:lnTo>
                  <a:lnTo>
                    <a:pt x="71" y="40"/>
                  </a:lnTo>
                  <a:lnTo>
                    <a:pt x="71" y="42"/>
                  </a:lnTo>
                  <a:lnTo>
                    <a:pt x="71" y="42"/>
                  </a:lnTo>
                  <a:lnTo>
                    <a:pt x="67" y="48"/>
                  </a:lnTo>
                  <a:lnTo>
                    <a:pt x="65" y="52"/>
                  </a:lnTo>
                  <a:lnTo>
                    <a:pt x="65" y="54"/>
                  </a:lnTo>
                  <a:lnTo>
                    <a:pt x="63" y="54"/>
                  </a:lnTo>
                  <a:lnTo>
                    <a:pt x="63" y="54"/>
                  </a:lnTo>
                  <a:lnTo>
                    <a:pt x="61" y="52"/>
                  </a:lnTo>
                  <a:lnTo>
                    <a:pt x="61" y="50"/>
                  </a:lnTo>
                  <a:lnTo>
                    <a:pt x="59" y="50"/>
                  </a:lnTo>
                  <a:lnTo>
                    <a:pt x="59" y="50"/>
                  </a:lnTo>
                  <a:lnTo>
                    <a:pt x="57" y="48"/>
                  </a:lnTo>
                  <a:lnTo>
                    <a:pt x="54" y="48"/>
                  </a:lnTo>
                  <a:lnTo>
                    <a:pt x="54" y="48"/>
                  </a:lnTo>
                  <a:lnTo>
                    <a:pt x="54" y="48"/>
                  </a:lnTo>
                  <a:lnTo>
                    <a:pt x="52" y="46"/>
                  </a:lnTo>
                  <a:lnTo>
                    <a:pt x="52" y="46"/>
                  </a:lnTo>
                  <a:lnTo>
                    <a:pt x="52" y="46"/>
                  </a:lnTo>
                  <a:lnTo>
                    <a:pt x="52" y="46"/>
                  </a:lnTo>
                  <a:lnTo>
                    <a:pt x="50" y="46"/>
                  </a:lnTo>
                  <a:lnTo>
                    <a:pt x="50" y="46"/>
                  </a:lnTo>
                  <a:lnTo>
                    <a:pt x="50" y="46"/>
                  </a:lnTo>
                  <a:lnTo>
                    <a:pt x="48" y="44"/>
                  </a:lnTo>
                  <a:lnTo>
                    <a:pt x="48" y="44"/>
                  </a:lnTo>
                  <a:lnTo>
                    <a:pt x="48" y="44"/>
                  </a:lnTo>
                  <a:lnTo>
                    <a:pt x="48" y="44"/>
                  </a:lnTo>
                  <a:lnTo>
                    <a:pt x="44" y="46"/>
                  </a:lnTo>
                  <a:lnTo>
                    <a:pt x="44" y="48"/>
                  </a:lnTo>
                  <a:lnTo>
                    <a:pt x="42" y="50"/>
                  </a:lnTo>
                  <a:lnTo>
                    <a:pt x="40" y="57"/>
                  </a:lnTo>
                  <a:lnTo>
                    <a:pt x="38" y="63"/>
                  </a:lnTo>
                  <a:lnTo>
                    <a:pt x="36" y="65"/>
                  </a:lnTo>
                  <a:lnTo>
                    <a:pt x="36" y="67"/>
                  </a:lnTo>
                  <a:lnTo>
                    <a:pt x="34" y="67"/>
                  </a:lnTo>
                  <a:lnTo>
                    <a:pt x="34" y="69"/>
                  </a:lnTo>
                  <a:lnTo>
                    <a:pt x="34" y="69"/>
                  </a:lnTo>
                  <a:lnTo>
                    <a:pt x="34" y="71"/>
                  </a:lnTo>
                  <a:lnTo>
                    <a:pt x="32" y="71"/>
                  </a:lnTo>
                  <a:lnTo>
                    <a:pt x="32" y="71"/>
                  </a:lnTo>
                  <a:lnTo>
                    <a:pt x="29" y="71"/>
                  </a:lnTo>
                  <a:lnTo>
                    <a:pt x="29" y="71"/>
                  </a:lnTo>
                  <a:lnTo>
                    <a:pt x="29" y="73"/>
                  </a:lnTo>
                  <a:lnTo>
                    <a:pt x="29" y="73"/>
                  </a:lnTo>
                  <a:lnTo>
                    <a:pt x="29" y="75"/>
                  </a:lnTo>
                  <a:lnTo>
                    <a:pt x="29" y="80"/>
                  </a:lnTo>
                  <a:lnTo>
                    <a:pt x="29" y="80"/>
                  </a:lnTo>
                  <a:lnTo>
                    <a:pt x="29" y="82"/>
                  </a:lnTo>
                  <a:lnTo>
                    <a:pt x="29" y="82"/>
                  </a:lnTo>
                  <a:lnTo>
                    <a:pt x="27" y="82"/>
                  </a:lnTo>
                  <a:lnTo>
                    <a:pt x="27" y="82"/>
                  </a:lnTo>
                  <a:lnTo>
                    <a:pt x="27" y="82"/>
                  </a:lnTo>
                  <a:lnTo>
                    <a:pt x="27" y="84"/>
                  </a:lnTo>
                  <a:lnTo>
                    <a:pt x="27" y="84"/>
                  </a:lnTo>
                  <a:lnTo>
                    <a:pt x="27" y="84"/>
                  </a:lnTo>
                  <a:lnTo>
                    <a:pt x="27" y="86"/>
                  </a:lnTo>
                  <a:lnTo>
                    <a:pt x="27" y="86"/>
                  </a:lnTo>
                  <a:lnTo>
                    <a:pt x="27" y="86"/>
                  </a:lnTo>
                  <a:lnTo>
                    <a:pt x="25" y="90"/>
                  </a:lnTo>
                  <a:lnTo>
                    <a:pt x="23" y="94"/>
                  </a:lnTo>
                  <a:lnTo>
                    <a:pt x="23" y="96"/>
                  </a:lnTo>
                  <a:lnTo>
                    <a:pt x="23" y="96"/>
                  </a:lnTo>
                  <a:lnTo>
                    <a:pt x="23" y="98"/>
                  </a:lnTo>
                  <a:lnTo>
                    <a:pt x="21" y="98"/>
                  </a:lnTo>
                  <a:lnTo>
                    <a:pt x="21" y="98"/>
                  </a:lnTo>
                  <a:lnTo>
                    <a:pt x="19" y="98"/>
                  </a:lnTo>
                  <a:lnTo>
                    <a:pt x="19" y="98"/>
                  </a:lnTo>
                  <a:lnTo>
                    <a:pt x="17" y="96"/>
                  </a:lnTo>
                  <a:lnTo>
                    <a:pt x="17" y="96"/>
                  </a:lnTo>
                  <a:lnTo>
                    <a:pt x="17" y="96"/>
                  </a:lnTo>
                  <a:lnTo>
                    <a:pt x="17" y="96"/>
                  </a:lnTo>
                  <a:lnTo>
                    <a:pt x="17" y="96"/>
                  </a:lnTo>
                  <a:lnTo>
                    <a:pt x="15" y="98"/>
                  </a:lnTo>
                  <a:lnTo>
                    <a:pt x="15" y="98"/>
                  </a:lnTo>
                  <a:lnTo>
                    <a:pt x="15" y="98"/>
                  </a:lnTo>
                  <a:lnTo>
                    <a:pt x="15" y="100"/>
                  </a:lnTo>
                  <a:lnTo>
                    <a:pt x="13" y="103"/>
                  </a:lnTo>
                  <a:lnTo>
                    <a:pt x="13" y="107"/>
                  </a:lnTo>
                  <a:lnTo>
                    <a:pt x="13" y="107"/>
                  </a:lnTo>
                  <a:lnTo>
                    <a:pt x="11" y="109"/>
                  </a:lnTo>
                  <a:lnTo>
                    <a:pt x="11" y="109"/>
                  </a:lnTo>
                  <a:lnTo>
                    <a:pt x="11" y="111"/>
                  </a:lnTo>
                  <a:lnTo>
                    <a:pt x="11" y="111"/>
                  </a:lnTo>
                  <a:lnTo>
                    <a:pt x="11" y="113"/>
                  </a:lnTo>
                  <a:lnTo>
                    <a:pt x="13" y="113"/>
                  </a:lnTo>
                  <a:lnTo>
                    <a:pt x="13" y="113"/>
                  </a:lnTo>
                  <a:lnTo>
                    <a:pt x="13" y="115"/>
                  </a:lnTo>
                  <a:lnTo>
                    <a:pt x="11" y="119"/>
                  </a:lnTo>
                  <a:lnTo>
                    <a:pt x="13" y="123"/>
                  </a:lnTo>
                  <a:lnTo>
                    <a:pt x="13" y="123"/>
                  </a:lnTo>
                  <a:lnTo>
                    <a:pt x="11" y="125"/>
                  </a:lnTo>
                  <a:lnTo>
                    <a:pt x="9" y="125"/>
                  </a:lnTo>
                  <a:lnTo>
                    <a:pt x="9" y="125"/>
                  </a:lnTo>
                  <a:lnTo>
                    <a:pt x="6" y="130"/>
                  </a:lnTo>
                  <a:lnTo>
                    <a:pt x="6" y="138"/>
                  </a:lnTo>
                  <a:lnTo>
                    <a:pt x="6" y="142"/>
                  </a:lnTo>
                  <a:lnTo>
                    <a:pt x="2" y="142"/>
                  </a:lnTo>
                  <a:lnTo>
                    <a:pt x="4" y="144"/>
                  </a:lnTo>
                  <a:lnTo>
                    <a:pt x="4" y="144"/>
                  </a:lnTo>
                  <a:lnTo>
                    <a:pt x="4" y="148"/>
                  </a:lnTo>
                  <a:lnTo>
                    <a:pt x="4" y="148"/>
                  </a:lnTo>
                  <a:lnTo>
                    <a:pt x="6" y="151"/>
                  </a:lnTo>
                  <a:lnTo>
                    <a:pt x="6" y="153"/>
                  </a:lnTo>
                  <a:lnTo>
                    <a:pt x="6" y="153"/>
                  </a:lnTo>
                  <a:lnTo>
                    <a:pt x="4" y="155"/>
                  </a:lnTo>
                  <a:lnTo>
                    <a:pt x="4" y="157"/>
                  </a:lnTo>
                  <a:lnTo>
                    <a:pt x="4" y="159"/>
                  </a:lnTo>
                  <a:lnTo>
                    <a:pt x="4" y="159"/>
                  </a:lnTo>
                  <a:lnTo>
                    <a:pt x="4" y="161"/>
                  </a:lnTo>
                  <a:lnTo>
                    <a:pt x="4" y="163"/>
                  </a:lnTo>
                  <a:lnTo>
                    <a:pt x="2" y="165"/>
                  </a:lnTo>
                  <a:lnTo>
                    <a:pt x="2" y="165"/>
                  </a:lnTo>
                  <a:lnTo>
                    <a:pt x="2" y="167"/>
                  </a:lnTo>
                  <a:lnTo>
                    <a:pt x="2" y="167"/>
                  </a:lnTo>
                  <a:lnTo>
                    <a:pt x="2" y="171"/>
                  </a:lnTo>
                  <a:lnTo>
                    <a:pt x="2" y="174"/>
                  </a:lnTo>
                  <a:lnTo>
                    <a:pt x="2" y="174"/>
                  </a:lnTo>
                  <a:lnTo>
                    <a:pt x="2" y="174"/>
                  </a:lnTo>
                  <a:lnTo>
                    <a:pt x="0" y="176"/>
                  </a:lnTo>
                  <a:lnTo>
                    <a:pt x="0" y="176"/>
                  </a:lnTo>
                  <a:lnTo>
                    <a:pt x="0" y="176"/>
                  </a:lnTo>
                  <a:lnTo>
                    <a:pt x="0" y="176"/>
                  </a:lnTo>
                  <a:lnTo>
                    <a:pt x="0" y="178"/>
                  </a:lnTo>
                  <a:lnTo>
                    <a:pt x="0" y="178"/>
                  </a:lnTo>
                  <a:lnTo>
                    <a:pt x="2" y="178"/>
                  </a:lnTo>
                  <a:lnTo>
                    <a:pt x="9" y="180"/>
                  </a:lnTo>
                  <a:lnTo>
                    <a:pt x="11" y="182"/>
                  </a:lnTo>
                  <a:lnTo>
                    <a:pt x="11" y="182"/>
                  </a:lnTo>
                  <a:lnTo>
                    <a:pt x="13" y="182"/>
                  </a:lnTo>
                  <a:lnTo>
                    <a:pt x="13" y="184"/>
                  </a:lnTo>
                  <a:lnTo>
                    <a:pt x="13" y="184"/>
                  </a:lnTo>
                  <a:lnTo>
                    <a:pt x="15" y="184"/>
                  </a:lnTo>
                  <a:lnTo>
                    <a:pt x="15" y="182"/>
                  </a:lnTo>
                  <a:lnTo>
                    <a:pt x="17" y="182"/>
                  </a:lnTo>
                  <a:lnTo>
                    <a:pt x="17" y="182"/>
                  </a:lnTo>
                  <a:lnTo>
                    <a:pt x="19" y="182"/>
                  </a:lnTo>
                  <a:lnTo>
                    <a:pt x="19" y="182"/>
                  </a:lnTo>
                  <a:lnTo>
                    <a:pt x="19" y="182"/>
                  </a:lnTo>
                  <a:lnTo>
                    <a:pt x="19" y="184"/>
                  </a:lnTo>
                  <a:lnTo>
                    <a:pt x="19" y="184"/>
                  </a:lnTo>
                  <a:lnTo>
                    <a:pt x="19" y="184"/>
                  </a:lnTo>
                  <a:lnTo>
                    <a:pt x="21" y="184"/>
                  </a:lnTo>
                  <a:lnTo>
                    <a:pt x="21" y="184"/>
                  </a:lnTo>
                  <a:lnTo>
                    <a:pt x="23" y="184"/>
                  </a:lnTo>
                  <a:lnTo>
                    <a:pt x="23" y="182"/>
                  </a:lnTo>
                  <a:lnTo>
                    <a:pt x="25" y="182"/>
                  </a:lnTo>
                  <a:lnTo>
                    <a:pt x="25" y="182"/>
                  </a:lnTo>
                  <a:lnTo>
                    <a:pt x="25" y="182"/>
                  </a:lnTo>
                  <a:lnTo>
                    <a:pt x="25" y="180"/>
                  </a:lnTo>
                  <a:lnTo>
                    <a:pt x="25" y="182"/>
                  </a:lnTo>
                  <a:lnTo>
                    <a:pt x="27" y="182"/>
                  </a:lnTo>
                  <a:lnTo>
                    <a:pt x="27" y="182"/>
                  </a:lnTo>
                  <a:lnTo>
                    <a:pt x="27" y="184"/>
                  </a:lnTo>
                  <a:lnTo>
                    <a:pt x="27" y="184"/>
                  </a:lnTo>
                  <a:lnTo>
                    <a:pt x="27" y="186"/>
                  </a:lnTo>
                  <a:lnTo>
                    <a:pt x="27" y="186"/>
                  </a:lnTo>
                  <a:lnTo>
                    <a:pt x="27" y="186"/>
                  </a:lnTo>
                  <a:lnTo>
                    <a:pt x="27" y="186"/>
                  </a:lnTo>
                  <a:lnTo>
                    <a:pt x="32" y="184"/>
                  </a:lnTo>
                  <a:lnTo>
                    <a:pt x="34" y="184"/>
                  </a:lnTo>
                  <a:lnTo>
                    <a:pt x="34" y="184"/>
                  </a:lnTo>
                  <a:lnTo>
                    <a:pt x="34" y="184"/>
                  </a:lnTo>
                  <a:lnTo>
                    <a:pt x="34" y="182"/>
                  </a:lnTo>
                  <a:lnTo>
                    <a:pt x="36" y="180"/>
                  </a:lnTo>
                  <a:lnTo>
                    <a:pt x="38" y="178"/>
                  </a:lnTo>
                  <a:lnTo>
                    <a:pt x="40" y="180"/>
                  </a:lnTo>
                  <a:lnTo>
                    <a:pt x="42" y="184"/>
                  </a:lnTo>
                  <a:lnTo>
                    <a:pt x="44" y="186"/>
                  </a:lnTo>
                  <a:lnTo>
                    <a:pt x="46" y="188"/>
                  </a:lnTo>
                  <a:lnTo>
                    <a:pt x="46" y="190"/>
                  </a:lnTo>
                  <a:lnTo>
                    <a:pt x="48" y="192"/>
                  </a:lnTo>
                  <a:lnTo>
                    <a:pt x="48" y="192"/>
                  </a:lnTo>
                  <a:lnTo>
                    <a:pt x="50" y="192"/>
                  </a:lnTo>
                  <a:lnTo>
                    <a:pt x="52" y="192"/>
                  </a:lnTo>
                  <a:lnTo>
                    <a:pt x="54" y="190"/>
                  </a:lnTo>
                  <a:lnTo>
                    <a:pt x="57" y="190"/>
                  </a:lnTo>
                  <a:lnTo>
                    <a:pt x="59" y="190"/>
                  </a:lnTo>
                  <a:lnTo>
                    <a:pt x="59" y="192"/>
                  </a:lnTo>
                  <a:lnTo>
                    <a:pt x="59" y="192"/>
                  </a:lnTo>
                  <a:lnTo>
                    <a:pt x="61" y="192"/>
                  </a:lnTo>
                  <a:lnTo>
                    <a:pt x="61" y="192"/>
                  </a:lnTo>
                  <a:lnTo>
                    <a:pt x="61" y="190"/>
                  </a:lnTo>
                  <a:lnTo>
                    <a:pt x="61" y="190"/>
                  </a:lnTo>
                  <a:lnTo>
                    <a:pt x="61" y="188"/>
                  </a:lnTo>
                  <a:lnTo>
                    <a:pt x="65" y="188"/>
                  </a:lnTo>
                  <a:lnTo>
                    <a:pt x="69" y="188"/>
                  </a:lnTo>
                  <a:lnTo>
                    <a:pt x="73" y="188"/>
                  </a:lnTo>
                  <a:lnTo>
                    <a:pt x="77" y="188"/>
                  </a:lnTo>
                  <a:lnTo>
                    <a:pt x="82" y="194"/>
                  </a:lnTo>
                  <a:lnTo>
                    <a:pt x="84" y="194"/>
                  </a:lnTo>
                  <a:lnTo>
                    <a:pt x="92" y="194"/>
                  </a:lnTo>
                  <a:lnTo>
                    <a:pt x="94" y="194"/>
                  </a:lnTo>
                  <a:lnTo>
                    <a:pt x="96" y="196"/>
                  </a:lnTo>
                  <a:lnTo>
                    <a:pt x="100" y="196"/>
                  </a:lnTo>
                  <a:lnTo>
                    <a:pt x="103" y="199"/>
                  </a:lnTo>
                  <a:lnTo>
                    <a:pt x="109" y="201"/>
                  </a:lnTo>
                  <a:lnTo>
                    <a:pt x="111" y="203"/>
                  </a:lnTo>
                  <a:lnTo>
                    <a:pt x="111" y="205"/>
                  </a:lnTo>
                  <a:lnTo>
                    <a:pt x="113" y="205"/>
                  </a:lnTo>
                  <a:lnTo>
                    <a:pt x="115" y="205"/>
                  </a:lnTo>
                  <a:lnTo>
                    <a:pt x="117" y="205"/>
                  </a:lnTo>
                  <a:lnTo>
                    <a:pt x="117" y="205"/>
                  </a:lnTo>
                  <a:lnTo>
                    <a:pt x="117" y="203"/>
                  </a:lnTo>
                  <a:lnTo>
                    <a:pt x="117" y="199"/>
                  </a:lnTo>
                  <a:lnTo>
                    <a:pt x="117" y="196"/>
                  </a:lnTo>
                  <a:lnTo>
                    <a:pt x="117" y="194"/>
                  </a:lnTo>
                  <a:lnTo>
                    <a:pt x="123" y="188"/>
                  </a:lnTo>
                  <a:lnTo>
                    <a:pt x="123" y="188"/>
                  </a:lnTo>
                  <a:lnTo>
                    <a:pt x="123" y="184"/>
                  </a:lnTo>
                  <a:lnTo>
                    <a:pt x="123" y="182"/>
                  </a:lnTo>
                  <a:lnTo>
                    <a:pt x="126" y="180"/>
                  </a:lnTo>
                  <a:lnTo>
                    <a:pt x="126" y="180"/>
                  </a:lnTo>
                  <a:lnTo>
                    <a:pt x="126" y="176"/>
                  </a:lnTo>
                  <a:lnTo>
                    <a:pt x="128" y="171"/>
                  </a:lnTo>
                  <a:lnTo>
                    <a:pt x="132" y="159"/>
                  </a:lnTo>
                  <a:lnTo>
                    <a:pt x="132" y="157"/>
                  </a:lnTo>
                  <a:lnTo>
                    <a:pt x="132" y="153"/>
                  </a:lnTo>
                  <a:lnTo>
                    <a:pt x="134" y="151"/>
                  </a:lnTo>
                  <a:lnTo>
                    <a:pt x="134" y="151"/>
                  </a:lnTo>
                  <a:lnTo>
                    <a:pt x="136" y="148"/>
                  </a:lnTo>
                  <a:lnTo>
                    <a:pt x="136" y="148"/>
                  </a:lnTo>
                  <a:lnTo>
                    <a:pt x="136" y="146"/>
                  </a:lnTo>
                  <a:lnTo>
                    <a:pt x="136" y="144"/>
                  </a:lnTo>
                  <a:lnTo>
                    <a:pt x="136" y="144"/>
                  </a:lnTo>
                  <a:lnTo>
                    <a:pt x="138" y="144"/>
                  </a:lnTo>
                  <a:lnTo>
                    <a:pt x="138" y="142"/>
                  </a:lnTo>
                  <a:lnTo>
                    <a:pt x="140" y="142"/>
                  </a:lnTo>
                  <a:lnTo>
                    <a:pt x="140" y="136"/>
                  </a:lnTo>
                  <a:lnTo>
                    <a:pt x="140" y="136"/>
                  </a:lnTo>
                  <a:lnTo>
                    <a:pt x="142" y="134"/>
                  </a:lnTo>
                  <a:lnTo>
                    <a:pt x="144" y="134"/>
                  </a:lnTo>
                  <a:lnTo>
                    <a:pt x="144" y="128"/>
                  </a:lnTo>
                  <a:lnTo>
                    <a:pt x="146" y="125"/>
                  </a:lnTo>
                  <a:lnTo>
                    <a:pt x="146" y="125"/>
                  </a:lnTo>
                  <a:lnTo>
                    <a:pt x="151" y="121"/>
                  </a:lnTo>
                  <a:lnTo>
                    <a:pt x="153" y="119"/>
                  </a:lnTo>
                  <a:lnTo>
                    <a:pt x="155" y="111"/>
                  </a:lnTo>
                  <a:lnTo>
                    <a:pt x="155" y="111"/>
                  </a:lnTo>
                  <a:lnTo>
                    <a:pt x="157" y="109"/>
                  </a:lnTo>
                  <a:lnTo>
                    <a:pt x="159" y="109"/>
                  </a:lnTo>
                  <a:lnTo>
                    <a:pt x="159" y="109"/>
                  </a:lnTo>
                  <a:lnTo>
                    <a:pt x="161" y="109"/>
                  </a:lnTo>
                  <a:lnTo>
                    <a:pt x="163" y="107"/>
                  </a:lnTo>
                  <a:lnTo>
                    <a:pt x="163" y="105"/>
                  </a:lnTo>
                  <a:lnTo>
                    <a:pt x="163" y="103"/>
                  </a:lnTo>
                  <a:lnTo>
                    <a:pt x="163" y="100"/>
                  </a:lnTo>
                  <a:lnTo>
                    <a:pt x="163" y="98"/>
                  </a:lnTo>
                  <a:lnTo>
                    <a:pt x="167" y="92"/>
                  </a:lnTo>
                  <a:lnTo>
                    <a:pt x="169" y="90"/>
                  </a:lnTo>
                  <a:lnTo>
                    <a:pt x="171" y="80"/>
                  </a:lnTo>
                  <a:lnTo>
                    <a:pt x="174" y="77"/>
                  </a:lnTo>
                  <a:lnTo>
                    <a:pt x="176" y="73"/>
                  </a:lnTo>
                  <a:lnTo>
                    <a:pt x="176" y="69"/>
                  </a:lnTo>
                  <a:lnTo>
                    <a:pt x="176" y="6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3" name="Freeform 72"/>
            <p:cNvSpPr>
              <a:spLocks/>
            </p:cNvSpPr>
            <p:nvPr/>
          </p:nvSpPr>
          <p:spPr bwMode="auto">
            <a:xfrm>
              <a:off x="4206" y="2225"/>
              <a:ext cx="835" cy="685"/>
            </a:xfrm>
            <a:custGeom>
              <a:avLst/>
              <a:gdLst>
                <a:gd name="T0" fmla="*/ 793 w 835"/>
                <a:gd name="T1" fmla="*/ 245 h 685"/>
                <a:gd name="T2" fmla="*/ 795 w 835"/>
                <a:gd name="T3" fmla="*/ 228 h 685"/>
                <a:gd name="T4" fmla="*/ 806 w 835"/>
                <a:gd name="T5" fmla="*/ 182 h 685"/>
                <a:gd name="T6" fmla="*/ 800 w 835"/>
                <a:gd name="T7" fmla="*/ 149 h 685"/>
                <a:gd name="T8" fmla="*/ 812 w 835"/>
                <a:gd name="T9" fmla="*/ 73 h 685"/>
                <a:gd name="T10" fmla="*/ 762 w 835"/>
                <a:gd name="T11" fmla="*/ 42 h 685"/>
                <a:gd name="T12" fmla="*/ 704 w 835"/>
                <a:gd name="T13" fmla="*/ 53 h 685"/>
                <a:gd name="T14" fmla="*/ 635 w 835"/>
                <a:gd name="T15" fmla="*/ 50 h 685"/>
                <a:gd name="T16" fmla="*/ 582 w 835"/>
                <a:gd name="T17" fmla="*/ 44 h 685"/>
                <a:gd name="T18" fmla="*/ 501 w 835"/>
                <a:gd name="T19" fmla="*/ 69 h 685"/>
                <a:gd name="T20" fmla="*/ 495 w 835"/>
                <a:gd name="T21" fmla="*/ 36 h 685"/>
                <a:gd name="T22" fmla="*/ 424 w 835"/>
                <a:gd name="T23" fmla="*/ 46 h 685"/>
                <a:gd name="T24" fmla="*/ 380 w 835"/>
                <a:gd name="T25" fmla="*/ 101 h 685"/>
                <a:gd name="T26" fmla="*/ 298 w 835"/>
                <a:gd name="T27" fmla="*/ 69 h 685"/>
                <a:gd name="T28" fmla="*/ 202 w 835"/>
                <a:gd name="T29" fmla="*/ 42 h 685"/>
                <a:gd name="T30" fmla="*/ 133 w 835"/>
                <a:gd name="T31" fmla="*/ 15 h 685"/>
                <a:gd name="T32" fmla="*/ 135 w 835"/>
                <a:gd name="T33" fmla="*/ 53 h 685"/>
                <a:gd name="T34" fmla="*/ 142 w 835"/>
                <a:gd name="T35" fmla="*/ 61 h 685"/>
                <a:gd name="T36" fmla="*/ 94 w 835"/>
                <a:gd name="T37" fmla="*/ 90 h 685"/>
                <a:gd name="T38" fmla="*/ 121 w 835"/>
                <a:gd name="T39" fmla="*/ 144 h 685"/>
                <a:gd name="T40" fmla="*/ 73 w 835"/>
                <a:gd name="T41" fmla="*/ 151 h 685"/>
                <a:gd name="T42" fmla="*/ 73 w 835"/>
                <a:gd name="T43" fmla="*/ 197 h 685"/>
                <a:gd name="T44" fmla="*/ 41 w 835"/>
                <a:gd name="T45" fmla="*/ 215 h 685"/>
                <a:gd name="T46" fmla="*/ 2 w 835"/>
                <a:gd name="T47" fmla="*/ 226 h 685"/>
                <a:gd name="T48" fmla="*/ 8 w 835"/>
                <a:gd name="T49" fmla="*/ 270 h 685"/>
                <a:gd name="T50" fmla="*/ 37 w 835"/>
                <a:gd name="T51" fmla="*/ 301 h 685"/>
                <a:gd name="T52" fmla="*/ 16 w 835"/>
                <a:gd name="T53" fmla="*/ 314 h 685"/>
                <a:gd name="T54" fmla="*/ 29 w 835"/>
                <a:gd name="T55" fmla="*/ 316 h 685"/>
                <a:gd name="T56" fmla="*/ 33 w 835"/>
                <a:gd name="T57" fmla="*/ 341 h 685"/>
                <a:gd name="T58" fmla="*/ 35 w 835"/>
                <a:gd name="T59" fmla="*/ 382 h 685"/>
                <a:gd name="T60" fmla="*/ 41 w 835"/>
                <a:gd name="T61" fmla="*/ 414 h 685"/>
                <a:gd name="T62" fmla="*/ 39 w 835"/>
                <a:gd name="T63" fmla="*/ 426 h 685"/>
                <a:gd name="T64" fmla="*/ 48 w 835"/>
                <a:gd name="T65" fmla="*/ 481 h 685"/>
                <a:gd name="T66" fmla="*/ 60 w 835"/>
                <a:gd name="T67" fmla="*/ 539 h 685"/>
                <a:gd name="T68" fmla="*/ 66 w 835"/>
                <a:gd name="T69" fmla="*/ 583 h 685"/>
                <a:gd name="T70" fmla="*/ 77 w 835"/>
                <a:gd name="T71" fmla="*/ 618 h 685"/>
                <a:gd name="T72" fmla="*/ 100 w 835"/>
                <a:gd name="T73" fmla="*/ 664 h 685"/>
                <a:gd name="T74" fmla="*/ 146 w 835"/>
                <a:gd name="T75" fmla="*/ 681 h 685"/>
                <a:gd name="T76" fmla="*/ 177 w 835"/>
                <a:gd name="T77" fmla="*/ 652 h 685"/>
                <a:gd name="T78" fmla="*/ 169 w 835"/>
                <a:gd name="T79" fmla="*/ 616 h 685"/>
                <a:gd name="T80" fmla="*/ 165 w 835"/>
                <a:gd name="T81" fmla="*/ 595 h 685"/>
                <a:gd name="T82" fmla="*/ 171 w 835"/>
                <a:gd name="T83" fmla="*/ 589 h 685"/>
                <a:gd name="T84" fmla="*/ 200 w 835"/>
                <a:gd name="T85" fmla="*/ 583 h 685"/>
                <a:gd name="T86" fmla="*/ 223 w 835"/>
                <a:gd name="T87" fmla="*/ 558 h 685"/>
                <a:gd name="T88" fmla="*/ 263 w 835"/>
                <a:gd name="T89" fmla="*/ 545 h 685"/>
                <a:gd name="T90" fmla="*/ 302 w 835"/>
                <a:gd name="T91" fmla="*/ 533 h 685"/>
                <a:gd name="T92" fmla="*/ 305 w 835"/>
                <a:gd name="T93" fmla="*/ 493 h 685"/>
                <a:gd name="T94" fmla="*/ 355 w 835"/>
                <a:gd name="T95" fmla="*/ 499 h 685"/>
                <a:gd name="T96" fmla="*/ 369 w 835"/>
                <a:gd name="T97" fmla="*/ 476 h 685"/>
                <a:gd name="T98" fmla="*/ 413 w 835"/>
                <a:gd name="T99" fmla="*/ 453 h 685"/>
                <a:gd name="T100" fmla="*/ 449 w 835"/>
                <a:gd name="T101" fmla="*/ 414 h 685"/>
                <a:gd name="T102" fmla="*/ 486 w 835"/>
                <a:gd name="T103" fmla="*/ 403 h 685"/>
                <a:gd name="T104" fmla="*/ 511 w 835"/>
                <a:gd name="T105" fmla="*/ 370 h 685"/>
                <a:gd name="T106" fmla="*/ 522 w 835"/>
                <a:gd name="T107" fmla="*/ 332 h 685"/>
                <a:gd name="T108" fmla="*/ 528 w 835"/>
                <a:gd name="T109" fmla="*/ 301 h 685"/>
                <a:gd name="T110" fmla="*/ 559 w 835"/>
                <a:gd name="T111" fmla="*/ 289 h 685"/>
                <a:gd name="T112" fmla="*/ 574 w 835"/>
                <a:gd name="T113" fmla="*/ 232 h 685"/>
                <a:gd name="T114" fmla="*/ 626 w 835"/>
                <a:gd name="T115" fmla="*/ 249 h 685"/>
                <a:gd name="T116" fmla="*/ 668 w 835"/>
                <a:gd name="T117" fmla="*/ 263 h 685"/>
                <a:gd name="T118" fmla="*/ 724 w 835"/>
                <a:gd name="T119" fmla="*/ 266 h 685"/>
                <a:gd name="T120" fmla="*/ 735 w 835"/>
                <a:gd name="T121" fmla="*/ 309 h 685"/>
                <a:gd name="T122" fmla="*/ 772 w 835"/>
                <a:gd name="T123" fmla="*/ 326 h 685"/>
                <a:gd name="T124" fmla="*/ 827 w 835"/>
                <a:gd name="T125" fmla="*/ 291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5" h="685">
                  <a:moveTo>
                    <a:pt x="833" y="276"/>
                  </a:moveTo>
                  <a:lnTo>
                    <a:pt x="833" y="274"/>
                  </a:lnTo>
                  <a:lnTo>
                    <a:pt x="829" y="272"/>
                  </a:lnTo>
                  <a:lnTo>
                    <a:pt x="829" y="270"/>
                  </a:lnTo>
                  <a:lnTo>
                    <a:pt x="827" y="268"/>
                  </a:lnTo>
                  <a:lnTo>
                    <a:pt x="827" y="268"/>
                  </a:lnTo>
                  <a:lnTo>
                    <a:pt x="827" y="268"/>
                  </a:lnTo>
                  <a:lnTo>
                    <a:pt x="825" y="268"/>
                  </a:lnTo>
                  <a:lnTo>
                    <a:pt x="823" y="266"/>
                  </a:lnTo>
                  <a:lnTo>
                    <a:pt x="820" y="266"/>
                  </a:lnTo>
                  <a:lnTo>
                    <a:pt x="816" y="263"/>
                  </a:lnTo>
                  <a:lnTo>
                    <a:pt x="814" y="263"/>
                  </a:lnTo>
                  <a:lnTo>
                    <a:pt x="814" y="261"/>
                  </a:lnTo>
                  <a:lnTo>
                    <a:pt x="812" y="261"/>
                  </a:lnTo>
                  <a:lnTo>
                    <a:pt x="812" y="255"/>
                  </a:lnTo>
                  <a:lnTo>
                    <a:pt x="810" y="253"/>
                  </a:lnTo>
                  <a:lnTo>
                    <a:pt x="810" y="253"/>
                  </a:lnTo>
                  <a:lnTo>
                    <a:pt x="810" y="253"/>
                  </a:lnTo>
                  <a:lnTo>
                    <a:pt x="808" y="251"/>
                  </a:lnTo>
                  <a:lnTo>
                    <a:pt x="804" y="251"/>
                  </a:lnTo>
                  <a:lnTo>
                    <a:pt x="804" y="251"/>
                  </a:lnTo>
                  <a:lnTo>
                    <a:pt x="802" y="249"/>
                  </a:lnTo>
                  <a:lnTo>
                    <a:pt x="800" y="249"/>
                  </a:lnTo>
                  <a:lnTo>
                    <a:pt x="800" y="247"/>
                  </a:lnTo>
                  <a:lnTo>
                    <a:pt x="800" y="243"/>
                  </a:lnTo>
                  <a:lnTo>
                    <a:pt x="798" y="240"/>
                  </a:lnTo>
                  <a:lnTo>
                    <a:pt x="798" y="240"/>
                  </a:lnTo>
                  <a:lnTo>
                    <a:pt x="798" y="240"/>
                  </a:lnTo>
                  <a:lnTo>
                    <a:pt x="795" y="240"/>
                  </a:lnTo>
                  <a:lnTo>
                    <a:pt x="795" y="240"/>
                  </a:lnTo>
                  <a:lnTo>
                    <a:pt x="793" y="240"/>
                  </a:lnTo>
                  <a:lnTo>
                    <a:pt x="793" y="240"/>
                  </a:lnTo>
                  <a:lnTo>
                    <a:pt x="793" y="243"/>
                  </a:lnTo>
                  <a:lnTo>
                    <a:pt x="793" y="243"/>
                  </a:lnTo>
                  <a:lnTo>
                    <a:pt x="793" y="243"/>
                  </a:lnTo>
                  <a:lnTo>
                    <a:pt x="793" y="243"/>
                  </a:lnTo>
                  <a:lnTo>
                    <a:pt x="793" y="245"/>
                  </a:lnTo>
                  <a:lnTo>
                    <a:pt x="793" y="245"/>
                  </a:lnTo>
                  <a:lnTo>
                    <a:pt x="793" y="245"/>
                  </a:lnTo>
                  <a:lnTo>
                    <a:pt x="793" y="245"/>
                  </a:lnTo>
                  <a:lnTo>
                    <a:pt x="791" y="245"/>
                  </a:lnTo>
                  <a:lnTo>
                    <a:pt x="791" y="245"/>
                  </a:lnTo>
                  <a:lnTo>
                    <a:pt x="789" y="245"/>
                  </a:lnTo>
                  <a:lnTo>
                    <a:pt x="787" y="245"/>
                  </a:lnTo>
                  <a:lnTo>
                    <a:pt x="785" y="245"/>
                  </a:lnTo>
                  <a:lnTo>
                    <a:pt x="785" y="243"/>
                  </a:lnTo>
                  <a:lnTo>
                    <a:pt x="785" y="243"/>
                  </a:lnTo>
                  <a:lnTo>
                    <a:pt x="785" y="243"/>
                  </a:lnTo>
                  <a:lnTo>
                    <a:pt x="785" y="240"/>
                  </a:lnTo>
                  <a:lnTo>
                    <a:pt x="787" y="240"/>
                  </a:lnTo>
                  <a:lnTo>
                    <a:pt x="789" y="240"/>
                  </a:lnTo>
                  <a:lnTo>
                    <a:pt x="791" y="238"/>
                  </a:lnTo>
                  <a:lnTo>
                    <a:pt x="791" y="238"/>
                  </a:lnTo>
                  <a:lnTo>
                    <a:pt x="791" y="238"/>
                  </a:lnTo>
                  <a:lnTo>
                    <a:pt x="791" y="236"/>
                  </a:lnTo>
                  <a:lnTo>
                    <a:pt x="791" y="236"/>
                  </a:lnTo>
                  <a:lnTo>
                    <a:pt x="793" y="236"/>
                  </a:lnTo>
                  <a:lnTo>
                    <a:pt x="793" y="234"/>
                  </a:lnTo>
                  <a:lnTo>
                    <a:pt x="791" y="234"/>
                  </a:lnTo>
                  <a:lnTo>
                    <a:pt x="791" y="234"/>
                  </a:lnTo>
                  <a:lnTo>
                    <a:pt x="789" y="232"/>
                  </a:lnTo>
                  <a:lnTo>
                    <a:pt x="787" y="232"/>
                  </a:lnTo>
                  <a:lnTo>
                    <a:pt x="787" y="232"/>
                  </a:lnTo>
                  <a:lnTo>
                    <a:pt x="787" y="232"/>
                  </a:lnTo>
                  <a:lnTo>
                    <a:pt x="787" y="232"/>
                  </a:lnTo>
                  <a:lnTo>
                    <a:pt x="787" y="230"/>
                  </a:lnTo>
                  <a:lnTo>
                    <a:pt x="787" y="230"/>
                  </a:lnTo>
                  <a:lnTo>
                    <a:pt x="789" y="228"/>
                  </a:lnTo>
                  <a:lnTo>
                    <a:pt x="789" y="226"/>
                  </a:lnTo>
                  <a:lnTo>
                    <a:pt x="789" y="226"/>
                  </a:lnTo>
                  <a:lnTo>
                    <a:pt x="791" y="226"/>
                  </a:lnTo>
                  <a:lnTo>
                    <a:pt x="793" y="228"/>
                  </a:lnTo>
                  <a:lnTo>
                    <a:pt x="795" y="228"/>
                  </a:lnTo>
                  <a:lnTo>
                    <a:pt x="795" y="228"/>
                  </a:lnTo>
                  <a:lnTo>
                    <a:pt x="798" y="228"/>
                  </a:lnTo>
                  <a:lnTo>
                    <a:pt x="798" y="228"/>
                  </a:lnTo>
                  <a:lnTo>
                    <a:pt x="798" y="228"/>
                  </a:lnTo>
                  <a:lnTo>
                    <a:pt x="798" y="226"/>
                  </a:lnTo>
                  <a:lnTo>
                    <a:pt x="798" y="220"/>
                  </a:lnTo>
                  <a:lnTo>
                    <a:pt x="800" y="218"/>
                  </a:lnTo>
                  <a:lnTo>
                    <a:pt x="800" y="218"/>
                  </a:lnTo>
                  <a:lnTo>
                    <a:pt x="800" y="215"/>
                  </a:lnTo>
                  <a:lnTo>
                    <a:pt x="800" y="215"/>
                  </a:lnTo>
                  <a:lnTo>
                    <a:pt x="800" y="211"/>
                  </a:lnTo>
                  <a:lnTo>
                    <a:pt x="798" y="205"/>
                  </a:lnTo>
                  <a:lnTo>
                    <a:pt x="795" y="205"/>
                  </a:lnTo>
                  <a:lnTo>
                    <a:pt x="795" y="205"/>
                  </a:lnTo>
                  <a:lnTo>
                    <a:pt x="795" y="205"/>
                  </a:lnTo>
                  <a:lnTo>
                    <a:pt x="787" y="205"/>
                  </a:lnTo>
                  <a:lnTo>
                    <a:pt x="785" y="203"/>
                  </a:lnTo>
                  <a:lnTo>
                    <a:pt x="785" y="203"/>
                  </a:lnTo>
                  <a:lnTo>
                    <a:pt x="785" y="203"/>
                  </a:lnTo>
                  <a:lnTo>
                    <a:pt x="787" y="199"/>
                  </a:lnTo>
                  <a:lnTo>
                    <a:pt x="787" y="197"/>
                  </a:lnTo>
                  <a:lnTo>
                    <a:pt x="787" y="197"/>
                  </a:lnTo>
                  <a:lnTo>
                    <a:pt x="787" y="195"/>
                  </a:lnTo>
                  <a:lnTo>
                    <a:pt x="787" y="192"/>
                  </a:lnTo>
                  <a:lnTo>
                    <a:pt x="787" y="192"/>
                  </a:lnTo>
                  <a:lnTo>
                    <a:pt x="789" y="192"/>
                  </a:lnTo>
                  <a:lnTo>
                    <a:pt x="795" y="192"/>
                  </a:lnTo>
                  <a:lnTo>
                    <a:pt x="795" y="192"/>
                  </a:lnTo>
                  <a:lnTo>
                    <a:pt x="798" y="190"/>
                  </a:lnTo>
                  <a:lnTo>
                    <a:pt x="800" y="190"/>
                  </a:lnTo>
                  <a:lnTo>
                    <a:pt x="802" y="188"/>
                  </a:lnTo>
                  <a:lnTo>
                    <a:pt x="802" y="186"/>
                  </a:lnTo>
                  <a:lnTo>
                    <a:pt x="804" y="186"/>
                  </a:lnTo>
                  <a:lnTo>
                    <a:pt x="806" y="186"/>
                  </a:lnTo>
                  <a:lnTo>
                    <a:pt x="806" y="184"/>
                  </a:lnTo>
                  <a:lnTo>
                    <a:pt x="806" y="184"/>
                  </a:lnTo>
                  <a:lnTo>
                    <a:pt x="806" y="182"/>
                  </a:lnTo>
                  <a:lnTo>
                    <a:pt x="806" y="182"/>
                  </a:lnTo>
                  <a:lnTo>
                    <a:pt x="806" y="180"/>
                  </a:lnTo>
                  <a:lnTo>
                    <a:pt x="806" y="178"/>
                  </a:lnTo>
                  <a:lnTo>
                    <a:pt x="806" y="176"/>
                  </a:lnTo>
                  <a:lnTo>
                    <a:pt x="806" y="169"/>
                  </a:lnTo>
                  <a:lnTo>
                    <a:pt x="806" y="169"/>
                  </a:lnTo>
                  <a:lnTo>
                    <a:pt x="806" y="167"/>
                  </a:lnTo>
                  <a:lnTo>
                    <a:pt x="808" y="165"/>
                  </a:lnTo>
                  <a:lnTo>
                    <a:pt x="808" y="165"/>
                  </a:lnTo>
                  <a:lnTo>
                    <a:pt x="808" y="163"/>
                  </a:lnTo>
                  <a:lnTo>
                    <a:pt x="806" y="163"/>
                  </a:lnTo>
                  <a:lnTo>
                    <a:pt x="806" y="163"/>
                  </a:lnTo>
                  <a:lnTo>
                    <a:pt x="806" y="161"/>
                  </a:lnTo>
                  <a:lnTo>
                    <a:pt x="806" y="157"/>
                  </a:lnTo>
                  <a:lnTo>
                    <a:pt x="806" y="157"/>
                  </a:lnTo>
                  <a:lnTo>
                    <a:pt x="806" y="155"/>
                  </a:lnTo>
                  <a:lnTo>
                    <a:pt x="806" y="155"/>
                  </a:lnTo>
                  <a:lnTo>
                    <a:pt x="806" y="155"/>
                  </a:lnTo>
                  <a:lnTo>
                    <a:pt x="806" y="155"/>
                  </a:lnTo>
                  <a:lnTo>
                    <a:pt x="804" y="155"/>
                  </a:lnTo>
                  <a:lnTo>
                    <a:pt x="802" y="153"/>
                  </a:lnTo>
                  <a:lnTo>
                    <a:pt x="802" y="153"/>
                  </a:lnTo>
                  <a:lnTo>
                    <a:pt x="802" y="153"/>
                  </a:lnTo>
                  <a:lnTo>
                    <a:pt x="800" y="153"/>
                  </a:lnTo>
                  <a:lnTo>
                    <a:pt x="800" y="155"/>
                  </a:lnTo>
                  <a:lnTo>
                    <a:pt x="798" y="157"/>
                  </a:lnTo>
                  <a:lnTo>
                    <a:pt x="795" y="157"/>
                  </a:lnTo>
                  <a:lnTo>
                    <a:pt x="795" y="157"/>
                  </a:lnTo>
                  <a:lnTo>
                    <a:pt x="795" y="157"/>
                  </a:lnTo>
                  <a:lnTo>
                    <a:pt x="793" y="157"/>
                  </a:lnTo>
                  <a:lnTo>
                    <a:pt x="793" y="155"/>
                  </a:lnTo>
                  <a:lnTo>
                    <a:pt x="793" y="155"/>
                  </a:lnTo>
                  <a:lnTo>
                    <a:pt x="793" y="155"/>
                  </a:lnTo>
                  <a:lnTo>
                    <a:pt x="793" y="153"/>
                  </a:lnTo>
                  <a:lnTo>
                    <a:pt x="793" y="151"/>
                  </a:lnTo>
                  <a:lnTo>
                    <a:pt x="795" y="151"/>
                  </a:lnTo>
                  <a:lnTo>
                    <a:pt x="795" y="151"/>
                  </a:lnTo>
                  <a:lnTo>
                    <a:pt x="800" y="149"/>
                  </a:lnTo>
                  <a:lnTo>
                    <a:pt x="800" y="147"/>
                  </a:lnTo>
                  <a:lnTo>
                    <a:pt x="802" y="147"/>
                  </a:lnTo>
                  <a:lnTo>
                    <a:pt x="802" y="144"/>
                  </a:lnTo>
                  <a:lnTo>
                    <a:pt x="800" y="136"/>
                  </a:lnTo>
                  <a:lnTo>
                    <a:pt x="800" y="126"/>
                  </a:lnTo>
                  <a:lnTo>
                    <a:pt x="800" y="124"/>
                  </a:lnTo>
                  <a:lnTo>
                    <a:pt x="800" y="121"/>
                  </a:lnTo>
                  <a:lnTo>
                    <a:pt x="800" y="121"/>
                  </a:lnTo>
                  <a:lnTo>
                    <a:pt x="800" y="119"/>
                  </a:lnTo>
                  <a:lnTo>
                    <a:pt x="798" y="119"/>
                  </a:lnTo>
                  <a:lnTo>
                    <a:pt x="798" y="119"/>
                  </a:lnTo>
                  <a:lnTo>
                    <a:pt x="798" y="119"/>
                  </a:lnTo>
                  <a:lnTo>
                    <a:pt x="795" y="119"/>
                  </a:lnTo>
                  <a:lnTo>
                    <a:pt x="793" y="119"/>
                  </a:lnTo>
                  <a:lnTo>
                    <a:pt x="793" y="119"/>
                  </a:lnTo>
                  <a:lnTo>
                    <a:pt x="793" y="119"/>
                  </a:lnTo>
                  <a:lnTo>
                    <a:pt x="791" y="119"/>
                  </a:lnTo>
                  <a:lnTo>
                    <a:pt x="791" y="119"/>
                  </a:lnTo>
                  <a:lnTo>
                    <a:pt x="791" y="117"/>
                  </a:lnTo>
                  <a:lnTo>
                    <a:pt x="789" y="117"/>
                  </a:lnTo>
                  <a:lnTo>
                    <a:pt x="789" y="117"/>
                  </a:lnTo>
                  <a:lnTo>
                    <a:pt x="787" y="115"/>
                  </a:lnTo>
                  <a:lnTo>
                    <a:pt x="787" y="111"/>
                  </a:lnTo>
                  <a:lnTo>
                    <a:pt x="787" y="111"/>
                  </a:lnTo>
                  <a:lnTo>
                    <a:pt x="787" y="109"/>
                  </a:lnTo>
                  <a:lnTo>
                    <a:pt x="789" y="105"/>
                  </a:lnTo>
                  <a:lnTo>
                    <a:pt x="789" y="98"/>
                  </a:lnTo>
                  <a:lnTo>
                    <a:pt x="789" y="96"/>
                  </a:lnTo>
                  <a:lnTo>
                    <a:pt x="791" y="96"/>
                  </a:lnTo>
                  <a:lnTo>
                    <a:pt x="791" y="94"/>
                  </a:lnTo>
                  <a:lnTo>
                    <a:pt x="793" y="94"/>
                  </a:lnTo>
                  <a:lnTo>
                    <a:pt x="800" y="90"/>
                  </a:lnTo>
                  <a:lnTo>
                    <a:pt x="806" y="86"/>
                  </a:lnTo>
                  <a:lnTo>
                    <a:pt x="808" y="84"/>
                  </a:lnTo>
                  <a:lnTo>
                    <a:pt x="810" y="82"/>
                  </a:lnTo>
                  <a:lnTo>
                    <a:pt x="812" y="80"/>
                  </a:lnTo>
                  <a:lnTo>
                    <a:pt x="812" y="73"/>
                  </a:lnTo>
                  <a:lnTo>
                    <a:pt x="810" y="73"/>
                  </a:lnTo>
                  <a:lnTo>
                    <a:pt x="808" y="75"/>
                  </a:lnTo>
                  <a:lnTo>
                    <a:pt x="808" y="75"/>
                  </a:lnTo>
                  <a:lnTo>
                    <a:pt x="808" y="75"/>
                  </a:lnTo>
                  <a:lnTo>
                    <a:pt x="806" y="75"/>
                  </a:lnTo>
                  <a:lnTo>
                    <a:pt x="806" y="75"/>
                  </a:lnTo>
                  <a:lnTo>
                    <a:pt x="793" y="69"/>
                  </a:lnTo>
                  <a:lnTo>
                    <a:pt x="793" y="69"/>
                  </a:lnTo>
                  <a:lnTo>
                    <a:pt x="791" y="67"/>
                  </a:lnTo>
                  <a:lnTo>
                    <a:pt x="791" y="67"/>
                  </a:lnTo>
                  <a:lnTo>
                    <a:pt x="789" y="69"/>
                  </a:lnTo>
                  <a:lnTo>
                    <a:pt x="787" y="69"/>
                  </a:lnTo>
                  <a:lnTo>
                    <a:pt x="785" y="69"/>
                  </a:lnTo>
                  <a:lnTo>
                    <a:pt x="785" y="69"/>
                  </a:lnTo>
                  <a:lnTo>
                    <a:pt x="785" y="69"/>
                  </a:lnTo>
                  <a:lnTo>
                    <a:pt x="783" y="69"/>
                  </a:lnTo>
                  <a:lnTo>
                    <a:pt x="783" y="67"/>
                  </a:lnTo>
                  <a:lnTo>
                    <a:pt x="783" y="67"/>
                  </a:lnTo>
                  <a:lnTo>
                    <a:pt x="785" y="65"/>
                  </a:lnTo>
                  <a:lnTo>
                    <a:pt x="785" y="65"/>
                  </a:lnTo>
                  <a:lnTo>
                    <a:pt x="785" y="65"/>
                  </a:lnTo>
                  <a:lnTo>
                    <a:pt x="785" y="63"/>
                  </a:lnTo>
                  <a:lnTo>
                    <a:pt x="785" y="63"/>
                  </a:lnTo>
                  <a:lnTo>
                    <a:pt x="785" y="61"/>
                  </a:lnTo>
                  <a:lnTo>
                    <a:pt x="785" y="59"/>
                  </a:lnTo>
                  <a:lnTo>
                    <a:pt x="783" y="59"/>
                  </a:lnTo>
                  <a:lnTo>
                    <a:pt x="777" y="55"/>
                  </a:lnTo>
                  <a:lnTo>
                    <a:pt x="777" y="53"/>
                  </a:lnTo>
                  <a:lnTo>
                    <a:pt x="777" y="53"/>
                  </a:lnTo>
                  <a:lnTo>
                    <a:pt x="777" y="50"/>
                  </a:lnTo>
                  <a:lnTo>
                    <a:pt x="777" y="50"/>
                  </a:lnTo>
                  <a:lnTo>
                    <a:pt x="775" y="50"/>
                  </a:lnTo>
                  <a:lnTo>
                    <a:pt x="775" y="48"/>
                  </a:lnTo>
                  <a:lnTo>
                    <a:pt x="770" y="48"/>
                  </a:lnTo>
                  <a:lnTo>
                    <a:pt x="768" y="46"/>
                  </a:lnTo>
                  <a:lnTo>
                    <a:pt x="764" y="44"/>
                  </a:lnTo>
                  <a:lnTo>
                    <a:pt x="762" y="42"/>
                  </a:lnTo>
                  <a:lnTo>
                    <a:pt x="762" y="44"/>
                  </a:lnTo>
                  <a:lnTo>
                    <a:pt x="762" y="44"/>
                  </a:lnTo>
                  <a:lnTo>
                    <a:pt x="760" y="44"/>
                  </a:lnTo>
                  <a:lnTo>
                    <a:pt x="754" y="46"/>
                  </a:lnTo>
                  <a:lnTo>
                    <a:pt x="752" y="48"/>
                  </a:lnTo>
                  <a:lnTo>
                    <a:pt x="752" y="50"/>
                  </a:lnTo>
                  <a:lnTo>
                    <a:pt x="743" y="53"/>
                  </a:lnTo>
                  <a:lnTo>
                    <a:pt x="743" y="53"/>
                  </a:lnTo>
                  <a:lnTo>
                    <a:pt x="741" y="53"/>
                  </a:lnTo>
                  <a:lnTo>
                    <a:pt x="741" y="53"/>
                  </a:lnTo>
                  <a:lnTo>
                    <a:pt x="741" y="53"/>
                  </a:lnTo>
                  <a:lnTo>
                    <a:pt x="741" y="50"/>
                  </a:lnTo>
                  <a:lnTo>
                    <a:pt x="741" y="50"/>
                  </a:lnTo>
                  <a:lnTo>
                    <a:pt x="739" y="50"/>
                  </a:lnTo>
                  <a:lnTo>
                    <a:pt x="737" y="53"/>
                  </a:lnTo>
                  <a:lnTo>
                    <a:pt x="737" y="53"/>
                  </a:lnTo>
                  <a:lnTo>
                    <a:pt x="735" y="53"/>
                  </a:lnTo>
                  <a:lnTo>
                    <a:pt x="735" y="53"/>
                  </a:lnTo>
                  <a:lnTo>
                    <a:pt x="733" y="55"/>
                  </a:lnTo>
                  <a:lnTo>
                    <a:pt x="731" y="55"/>
                  </a:lnTo>
                  <a:lnTo>
                    <a:pt x="729" y="55"/>
                  </a:lnTo>
                  <a:lnTo>
                    <a:pt x="729" y="55"/>
                  </a:lnTo>
                  <a:lnTo>
                    <a:pt x="726" y="55"/>
                  </a:lnTo>
                  <a:lnTo>
                    <a:pt x="726" y="53"/>
                  </a:lnTo>
                  <a:lnTo>
                    <a:pt x="726" y="50"/>
                  </a:lnTo>
                  <a:lnTo>
                    <a:pt x="724" y="50"/>
                  </a:lnTo>
                  <a:lnTo>
                    <a:pt x="724" y="48"/>
                  </a:lnTo>
                  <a:lnTo>
                    <a:pt x="722" y="48"/>
                  </a:lnTo>
                  <a:lnTo>
                    <a:pt x="720" y="48"/>
                  </a:lnTo>
                  <a:lnTo>
                    <a:pt x="718" y="48"/>
                  </a:lnTo>
                  <a:lnTo>
                    <a:pt x="714" y="48"/>
                  </a:lnTo>
                  <a:lnTo>
                    <a:pt x="710" y="48"/>
                  </a:lnTo>
                  <a:lnTo>
                    <a:pt x="710" y="48"/>
                  </a:lnTo>
                  <a:lnTo>
                    <a:pt x="708" y="48"/>
                  </a:lnTo>
                  <a:lnTo>
                    <a:pt x="706" y="50"/>
                  </a:lnTo>
                  <a:lnTo>
                    <a:pt x="704" y="53"/>
                  </a:lnTo>
                  <a:lnTo>
                    <a:pt x="704" y="53"/>
                  </a:lnTo>
                  <a:lnTo>
                    <a:pt x="701" y="53"/>
                  </a:lnTo>
                  <a:lnTo>
                    <a:pt x="699" y="53"/>
                  </a:lnTo>
                  <a:lnTo>
                    <a:pt x="699" y="53"/>
                  </a:lnTo>
                  <a:lnTo>
                    <a:pt x="697" y="53"/>
                  </a:lnTo>
                  <a:lnTo>
                    <a:pt x="697" y="50"/>
                  </a:lnTo>
                  <a:lnTo>
                    <a:pt x="697" y="48"/>
                  </a:lnTo>
                  <a:lnTo>
                    <a:pt x="697" y="48"/>
                  </a:lnTo>
                  <a:lnTo>
                    <a:pt x="697" y="48"/>
                  </a:lnTo>
                  <a:lnTo>
                    <a:pt x="697" y="46"/>
                  </a:lnTo>
                  <a:lnTo>
                    <a:pt x="695" y="44"/>
                  </a:lnTo>
                  <a:lnTo>
                    <a:pt x="693" y="42"/>
                  </a:lnTo>
                  <a:lnTo>
                    <a:pt x="691" y="40"/>
                  </a:lnTo>
                  <a:lnTo>
                    <a:pt x="689" y="38"/>
                  </a:lnTo>
                  <a:lnTo>
                    <a:pt x="685" y="38"/>
                  </a:lnTo>
                  <a:lnTo>
                    <a:pt x="685" y="38"/>
                  </a:lnTo>
                  <a:lnTo>
                    <a:pt x="683" y="38"/>
                  </a:lnTo>
                  <a:lnTo>
                    <a:pt x="681" y="38"/>
                  </a:lnTo>
                  <a:lnTo>
                    <a:pt x="681" y="36"/>
                  </a:lnTo>
                  <a:lnTo>
                    <a:pt x="676" y="38"/>
                  </a:lnTo>
                  <a:lnTo>
                    <a:pt x="674" y="36"/>
                  </a:lnTo>
                  <a:lnTo>
                    <a:pt x="672" y="36"/>
                  </a:lnTo>
                  <a:lnTo>
                    <a:pt x="668" y="34"/>
                  </a:lnTo>
                  <a:lnTo>
                    <a:pt x="666" y="34"/>
                  </a:lnTo>
                  <a:lnTo>
                    <a:pt x="666" y="36"/>
                  </a:lnTo>
                  <a:lnTo>
                    <a:pt x="666" y="36"/>
                  </a:lnTo>
                  <a:lnTo>
                    <a:pt x="666" y="36"/>
                  </a:lnTo>
                  <a:lnTo>
                    <a:pt x="666" y="38"/>
                  </a:lnTo>
                  <a:lnTo>
                    <a:pt x="666" y="40"/>
                  </a:lnTo>
                  <a:lnTo>
                    <a:pt x="664" y="40"/>
                  </a:lnTo>
                  <a:lnTo>
                    <a:pt x="662" y="42"/>
                  </a:lnTo>
                  <a:lnTo>
                    <a:pt x="660" y="42"/>
                  </a:lnTo>
                  <a:lnTo>
                    <a:pt x="653" y="44"/>
                  </a:lnTo>
                  <a:lnTo>
                    <a:pt x="651" y="46"/>
                  </a:lnTo>
                  <a:lnTo>
                    <a:pt x="641" y="46"/>
                  </a:lnTo>
                  <a:lnTo>
                    <a:pt x="637" y="48"/>
                  </a:lnTo>
                  <a:lnTo>
                    <a:pt x="635" y="48"/>
                  </a:lnTo>
                  <a:lnTo>
                    <a:pt x="635" y="50"/>
                  </a:lnTo>
                  <a:lnTo>
                    <a:pt x="635" y="50"/>
                  </a:lnTo>
                  <a:lnTo>
                    <a:pt x="635" y="53"/>
                  </a:lnTo>
                  <a:lnTo>
                    <a:pt x="635" y="53"/>
                  </a:lnTo>
                  <a:lnTo>
                    <a:pt x="635" y="55"/>
                  </a:lnTo>
                  <a:lnTo>
                    <a:pt x="635" y="55"/>
                  </a:lnTo>
                  <a:lnTo>
                    <a:pt x="635" y="57"/>
                  </a:lnTo>
                  <a:lnTo>
                    <a:pt x="632" y="57"/>
                  </a:lnTo>
                  <a:lnTo>
                    <a:pt x="628" y="57"/>
                  </a:lnTo>
                  <a:lnTo>
                    <a:pt x="626" y="57"/>
                  </a:lnTo>
                  <a:lnTo>
                    <a:pt x="622" y="59"/>
                  </a:lnTo>
                  <a:lnTo>
                    <a:pt x="616" y="59"/>
                  </a:lnTo>
                  <a:lnTo>
                    <a:pt x="614" y="61"/>
                  </a:lnTo>
                  <a:lnTo>
                    <a:pt x="612" y="61"/>
                  </a:lnTo>
                  <a:lnTo>
                    <a:pt x="605" y="61"/>
                  </a:lnTo>
                  <a:lnTo>
                    <a:pt x="597" y="59"/>
                  </a:lnTo>
                  <a:lnTo>
                    <a:pt x="597" y="57"/>
                  </a:lnTo>
                  <a:lnTo>
                    <a:pt x="595" y="57"/>
                  </a:lnTo>
                  <a:lnTo>
                    <a:pt x="595" y="55"/>
                  </a:lnTo>
                  <a:lnTo>
                    <a:pt x="593" y="55"/>
                  </a:lnTo>
                  <a:lnTo>
                    <a:pt x="591" y="55"/>
                  </a:lnTo>
                  <a:lnTo>
                    <a:pt x="591" y="55"/>
                  </a:lnTo>
                  <a:lnTo>
                    <a:pt x="589" y="55"/>
                  </a:lnTo>
                  <a:lnTo>
                    <a:pt x="589" y="57"/>
                  </a:lnTo>
                  <a:lnTo>
                    <a:pt x="587" y="57"/>
                  </a:lnTo>
                  <a:lnTo>
                    <a:pt x="587" y="57"/>
                  </a:lnTo>
                  <a:lnTo>
                    <a:pt x="584" y="57"/>
                  </a:lnTo>
                  <a:lnTo>
                    <a:pt x="584" y="57"/>
                  </a:lnTo>
                  <a:lnTo>
                    <a:pt x="584" y="57"/>
                  </a:lnTo>
                  <a:lnTo>
                    <a:pt x="584" y="57"/>
                  </a:lnTo>
                  <a:lnTo>
                    <a:pt x="584" y="57"/>
                  </a:lnTo>
                  <a:lnTo>
                    <a:pt x="584" y="57"/>
                  </a:lnTo>
                  <a:lnTo>
                    <a:pt x="584" y="55"/>
                  </a:lnTo>
                  <a:lnTo>
                    <a:pt x="584" y="53"/>
                  </a:lnTo>
                  <a:lnTo>
                    <a:pt x="584" y="50"/>
                  </a:lnTo>
                  <a:lnTo>
                    <a:pt x="582" y="48"/>
                  </a:lnTo>
                  <a:lnTo>
                    <a:pt x="582" y="46"/>
                  </a:lnTo>
                  <a:lnTo>
                    <a:pt x="582" y="44"/>
                  </a:lnTo>
                  <a:lnTo>
                    <a:pt x="580" y="44"/>
                  </a:lnTo>
                  <a:lnTo>
                    <a:pt x="580" y="44"/>
                  </a:lnTo>
                  <a:lnTo>
                    <a:pt x="578" y="44"/>
                  </a:lnTo>
                  <a:lnTo>
                    <a:pt x="578" y="44"/>
                  </a:lnTo>
                  <a:lnTo>
                    <a:pt x="576" y="44"/>
                  </a:lnTo>
                  <a:lnTo>
                    <a:pt x="576" y="44"/>
                  </a:lnTo>
                  <a:lnTo>
                    <a:pt x="574" y="44"/>
                  </a:lnTo>
                  <a:lnTo>
                    <a:pt x="572" y="48"/>
                  </a:lnTo>
                  <a:lnTo>
                    <a:pt x="568" y="50"/>
                  </a:lnTo>
                  <a:lnTo>
                    <a:pt x="561" y="50"/>
                  </a:lnTo>
                  <a:lnTo>
                    <a:pt x="561" y="53"/>
                  </a:lnTo>
                  <a:lnTo>
                    <a:pt x="559" y="53"/>
                  </a:lnTo>
                  <a:lnTo>
                    <a:pt x="557" y="55"/>
                  </a:lnTo>
                  <a:lnTo>
                    <a:pt x="555" y="59"/>
                  </a:lnTo>
                  <a:lnTo>
                    <a:pt x="553" y="59"/>
                  </a:lnTo>
                  <a:lnTo>
                    <a:pt x="549" y="61"/>
                  </a:lnTo>
                  <a:lnTo>
                    <a:pt x="545" y="65"/>
                  </a:lnTo>
                  <a:lnTo>
                    <a:pt x="532" y="69"/>
                  </a:lnTo>
                  <a:lnTo>
                    <a:pt x="530" y="69"/>
                  </a:lnTo>
                  <a:lnTo>
                    <a:pt x="528" y="69"/>
                  </a:lnTo>
                  <a:lnTo>
                    <a:pt x="526" y="67"/>
                  </a:lnTo>
                  <a:lnTo>
                    <a:pt x="522" y="65"/>
                  </a:lnTo>
                  <a:lnTo>
                    <a:pt x="520" y="65"/>
                  </a:lnTo>
                  <a:lnTo>
                    <a:pt x="520" y="65"/>
                  </a:lnTo>
                  <a:lnTo>
                    <a:pt x="518" y="67"/>
                  </a:lnTo>
                  <a:lnTo>
                    <a:pt x="516" y="69"/>
                  </a:lnTo>
                  <a:lnTo>
                    <a:pt x="511" y="71"/>
                  </a:lnTo>
                  <a:lnTo>
                    <a:pt x="511" y="71"/>
                  </a:lnTo>
                  <a:lnTo>
                    <a:pt x="509" y="71"/>
                  </a:lnTo>
                  <a:lnTo>
                    <a:pt x="509" y="69"/>
                  </a:lnTo>
                  <a:lnTo>
                    <a:pt x="509" y="69"/>
                  </a:lnTo>
                  <a:lnTo>
                    <a:pt x="507" y="69"/>
                  </a:lnTo>
                  <a:lnTo>
                    <a:pt x="505" y="69"/>
                  </a:lnTo>
                  <a:lnTo>
                    <a:pt x="505" y="69"/>
                  </a:lnTo>
                  <a:lnTo>
                    <a:pt x="503" y="69"/>
                  </a:lnTo>
                  <a:lnTo>
                    <a:pt x="503" y="69"/>
                  </a:lnTo>
                  <a:lnTo>
                    <a:pt x="501" y="69"/>
                  </a:lnTo>
                  <a:lnTo>
                    <a:pt x="499" y="69"/>
                  </a:lnTo>
                  <a:lnTo>
                    <a:pt x="499" y="69"/>
                  </a:lnTo>
                  <a:lnTo>
                    <a:pt x="497" y="69"/>
                  </a:lnTo>
                  <a:lnTo>
                    <a:pt x="497" y="69"/>
                  </a:lnTo>
                  <a:lnTo>
                    <a:pt x="497" y="69"/>
                  </a:lnTo>
                  <a:lnTo>
                    <a:pt x="495" y="67"/>
                  </a:lnTo>
                  <a:lnTo>
                    <a:pt x="495" y="67"/>
                  </a:lnTo>
                  <a:lnTo>
                    <a:pt x="493" y="67"/>
                  </a:lnTo>
                  <a:lnTo>
                    <a:pt x="493" y="67"/>
                  </a:lnTo>
                  <a:lnTo>
                    <a:pt x="493" y="67"/>
                  </a:lnTo>
                  <a:lnTo>
                    <a:pt x="490" y="67"/>
                  </a:lnTo>
                  <a:lnTo>
                    <a:pt x="490" y="69"/>
                  </a:lnTo>
                  <a:lnTo>
                    <a:pt x="490" y="69"/>
                  </a:lnTo>
                  <a:lnTo>
                    <a:pt x="488" y="69"/>
                  </a:lnTo>
                  <a:lnTo>
                    <a:pt x="488" y="69"/>
                  </a:lnTo>
                  <a:lnTo>
                    <a:pt x="488" y="67"/>
                  </a:lnTo>
                  <a:lnTo>
                    <a:pt x="488" y="65"/>
                  </a:lnTo>
                  <a:lnTo>
                    <a:pt x="486" y="61"/>
                  </a:lnTo>
                  <a:lnTo>
                    <a:pt x="484" y="59"/>
                  </a:lnTo>
                  <a:lnTo>
                    <a:pt x="484" y="57"/>
                  </a:lnTo>
                  <a:lnTo>
                    <a:pt x="484" y="57"/>
                  </a:lnTo>
                  <a:lnTo>
                    <a:pt x="484" y="55"/>
                  </a:lnTo>
                  <a:lnTo>
                    <a:pt x="484" y="55"/>
                  </a:lnTo>
                  <a:lnTo>
                    <a:pt x="484" y="53"/>
                  </a:lnTo>
                  <a:lnTo>
                    <a:pt x="484" y="53"/>
                  </a:lnTo>
                  <a:lnTo>
                    <a:pt x="486" y="53"/>
                  </a:lnTo>
                  <a:lnTo>
                    <a:pt x="497" y="53"/>
                  </a:lnTo>
                  <a:lnTo>
                    <a:pt x="497" y="53"/>
                  </a:lnTo>
                  <a:lnTo>
                    <a:pt x="499" y="53"/>
                  </a:lnTo>
                  <a:lnTo>
                    <a:pt x="499" y="53"/>
                  </a:lnTo>
                  <a:lnTo>
                    <a:pt x="499" y="50"/>
                  </a:lnTo>
                  <a:lnTo>
                    <a:pt x="497" y="50"/>
                  </a:lnTo>
                  <a:lnTo>
                    <a:pt x="497" y="48"/>
                  </a:lnTo>
                  <a:lnTo>
                    <a:pt x="497" y="46"/>
                  </a:lnTo>
                  <a:lnTo>
                    <a:pt x="497" y="46"/>
                  </a:lnTo>
                  <a:lnTo>
                    <a:pt x="497" y="44"/>
                  </a:lnTo>
                  <a:lnTo>
                    <a:pt x="495" y="36"/>
                  </a:lnTo>
                  <a:lnTo>
                    <a:pt x="495" y="36"/>
                  </a:lnTo>
                  <a:lnTo>
                    <a:pt x="495" y="34"/>
                  </a:lnTo>
                  <a:lnTo>
                    <a:pt x="493" y="34"/>
                  </a:lnTo>
                  <a:lnTo>
                    <a:pt x="490" y="32"/>
                  </a:lnTo>
                  <a:lnTo>
                    <a:pt x="490" y="32"/>
                  </a:lnTo>
                  <a:lnTo>
                    <a:pt x="490" y="32"/>
                  </a:lnTo>
                  <a:lnTo>
                    <a:pt x="490" y="32"/>
                  </a:lnTo>
                  <a:lnTo>
                    <a:pt x="490" y="32"/>
                  </a:lnTo>
                  <a:lnTo>
                    <a:pt x="490" y="30"/>
                  </a:lnTo>
                  <a:lnTo>
                    <a:pt x="488" y="30"/>
                  </a:lnTo>
                  <a:lnTo>
                    <a:pt x="488" y="30"/>
                  </a:lnTo>
                  <a:lnTo>
                    <a:pt x="486" y="27"/>
                  </a:lnTo>
                  <a:lnTo>
                    <a:pt x="474" y="27"/>
                  </a:lnTo>
                  <a:lnTo>
                    <a:pt x="472" y="27"/>
                  </a:lnTo>
                  <a:lnTo>
                    <a:pt x="472" y="30"/>
                  </a:lnTo>
                  <a:lnTo>
                    <a:pt x="470" y="32"/>
                  </a:lnTo>
                  <a:lnTo>
                    <a:pt x="470" y="32"/>
                  </a:lnTo>
                  <a:lnTo>
                    <a:pt x="465" y="32"/>
                  </a:lnTo>
                  <a:lnTo>
                    <a:pt x="465" y="32"/>
                  </a:lnTo>
                  <a:lnTo>
                    <a:pt x="463" y="34"/>
                  </a:lnTo>
                  <a:lnTo>
                    <a:pt x="463" y="36"/>
                  </a:lnTo>
                  <a:lnTo>
                    <a:pt x="463" y="36"/>
                  </a:lnTo>
                  <a:lnTo>
                    <a:pt x="461" y="36"/>
                  </a:lnTo>
                  <a:lnTo>
                    <a:pt x="461" y="36"/>
                  </a:lnTo>
                  <a:lnTo>
                    <a:pt x="461" y="36"/>
                  </a:lnTo>
                  <a:lnTo>
                    <a:pt x="459" y="36"/>
                  </a:lnTo>
                  <a:lnTo>
                    <a:pt x="459" y="34"/>
                  </a:lnTo>
                  <a:lnTo>
                    <a:pt x="459" y="34"/>
                  </a:lnTo>
                  <a:lnTo>
                    <a:pt x="459" y="34"/>
                  </a:lnTo>
                  <a:lnTo>
                    <a:pt x="457" y="34"/>
                  </a:lnTo>
                  <a:lnTo>
                    <a:pt x="457" y="34"/>
                  </a:lnTo>
                  <a:lnTo>
                    <a:pt x="451" y="34"/>
                  </a:lnTo>
                  <a:lnTo>
                    <a:pt x="447" y="34"/>
                  </a:lnTo>
                  <a:lnTo>
                    <a:pt x="442" y="36"/>
                  </a:lnTo>
                  <a:lnTo>
                    <a:pt x="432" y="44"/>
                  </a:lnTo>
                  <a:lnTo>
                    <a:pt x="430" y="46"/>
                  </a:lnTo>
                  <a:lnTo>
                    <a:pt x="424" y="46"/>
                  </a:lnTo>
                  <a:lnTo>
                    <a:pt x="421" y="46"/>
                  </a:lnTo>
                  <a:lnTo>
                    <a:pt x="419" y="48"/>
                  </a:lnTo>
                  <a:lnTo>
                    <a:pt x="419" y="53"/>
                  </a:lnTo>
                  <a:lnTo>
                    <a:pt x="417" y="55"/>
                  </a:lnTo>
                  <a:lnTo>
                    <a:pt x="417" y="55"/>
                  </a:lnTo>
                  <a:lnTo>
                    <a:pt x="417" y="57"/>
                  </a:lnTo>
                  <a:lnTo>
                    <a:pt x="417" y="57"/>
                  </a:lnTo>
                  <a:lnTo>
                    <a:pt x="417" y="57"/>
                  </a:lnTo>
                  <a:lnTo>
                    <a:pt x="417" y="59"/>
                  </a:lnTo>
                  <a:lnTo>
                    <a:pt x="417" y="59"/>
                  </a:lnTo>
                  <a:lnTo>
                    <a:pt x="417" y="59"/>
                  </a:lnTo>
                  <a:lnTo>
                    <a:pt x="417" y="61"/>
                  </a:lnTo>
                  <a:lnTo>
                    <a:pt x="415" y="61"/>
                  </a:lnTo>
                  <a:lnTo>
                    <a:pt x="415" y="63"/>
                  </a:lnTo>
                  <a:lnTo>
                    <a:pt x="413" y="67"/>
                  </a:lnTo>
                  <a:lnTo>
                    <a:pt x="411" y="67"/>
                  </a:lnTo>
                  <a:lnTo>
                    <a:pt x="411" y="69"/>
                  </a:lnTo>
                  <a:lnTo>
                    <a:pt x="407" y="71"/>
                  </a:lnTo>
                  <a:lnTo>
                    <a:pt x="405" y="73"/>
                  </a:lnTo>
                  <a:lnTo>
                    <a:pt x="403" y="73"/>
                  </a:lnTo>
                  <a:lnTo>
                    <a:pt x="403" y="75"/>
                  </a:lnTo>
                  <a:lnTo>
                    <a:pt x="403" y="75"/>
                  </a:lnTo>
                  <a:lnTo>
                    <a:pt x="403" y="78"/>
                  </a:lnTo>
                  <a:lnTo>
                    <a:pt x="405" y="80"/>
                  </a:lnTo>
                  <a:lnTo>
                    <a:pt x="405" y="84"/>
                  </a:lnTo>
                  <a:lnTo>
                    <a:pt x="405" y="86"/>
                  </a:lnTo>
                  <a:lnTo>
                    <a:pt x="403" y="88"/>
                  </a:lnTo>
                  <a:lnTo>
                    <a:pt x="403" y="90"/>
                  </a:lnTo>
                  <a:lnTo>
                    <a:pt x="401" y="90"/>
                  </a:lnTo>
                  <a:lnTo>
                    <a:pt x="394" y="90"/>
                  </a:lnTo>
                  <a:lnTo>
                    <a:pt x="392" y="90"/>
                  </a:lnTo>
                  <a:lnTo>
                    <a:pt x="388" y="92"/>
                  </a:lnTo>
                  <a:lnTo>
                    <a:pt x="388" y="94"/>
                  </a:lnTo>
                  <a:lnTo>
                    <a:pt x="386" y="96"/>
                  </a:lnTo>
                  <a:lnTo>
                    <a:pt x="384" y="98"/>
                  </a:lnTo>
                  <a:lnTo>
                    <a:pt x="382" y="101"/>
                  </a:lnTo>
                  <a:lnTo>
                    <a:pt x="380" y="101"/>
                  </a:lnTo>
                  <a:lnTo>
                    <a:pt x="378" y="103"/>
                  </a:lnTo>
                  <a:lnTo>
                    <a:pt x="371" y="103"/>
                  </a:lnTo>
                  <a:lnTo>
                    <a:pt x="367" y="105"/>
                  </a:lnTo>
                  <a:lnTo>
                    <a:pt x="357" y="103"/>
                  </a:lnTo>
                  <a:lnTo>
                    <a:pt x="355" y="103"/>
                  </a:lnTo>
                  <a:lnTo>
                    <a:pt x="353" y="101"/>
                  </a:lnTo>
                  <a:lnTo>
                    <a:pt x="350" y="94"/>
                  </a:lnTo>
                  <a:lnTo>
                    <a:pt x="348" y="94"/>
                  </a:lnTo>
                  <a:lnTo>
                    <a:pt x="348" y="94"/>
                  </a:lnTo>
                  <a:lnTo>
                    <a:pt x="348" y="94"/>
                  </a:lnTo>
                  <a:lnTo>
                    <a:pt x="348" y="94"/>
                  </a:lnTo>
                  <a:lnTo>
                    <a:pt x="348" y="94"/>
                  </a:lnTo>
                  <a:lnTo>
                    <a:pt x="350" y="92"/>
                  </a:lnTo>
                  <a:lnTo>
                    <a:pt x="350" y="92"/>
                  </a:lnTo>
                  <a:lnTo>
                    <a:pt x="350" y="92"/>
                  </a:lnTo>
                  <a:lnTo>
                    <a:pt x="353" y="92"/>
                  </a:lnTo>
                  <a:lnTo>
                    <a:pt x="353" y="92"/>
                  </a:lnTo>
                  <a:lnTo>
                    <a:pt x="353" y="90"/>
                  </a:lnTo>
                  <a:lnTo>
                    <a:pt x="353" y="86"/>
                  </a:lnTo>
                  <a:lnTo>
                    <a:pt x="353" y="82"/>
                  </a:lnTo>
                  <a:lnTo>
                    <a:pt x="350" y="75"/>
                  </a:lnTo>
                  <a:lnTo>
                    <a:pt x="348" y="73"/>
                  </a:lnTo>
                  <a:lnTo>
                    <a:pt x="346" y="71"/>
                  </a:lnTo>
                  <a:lnTo>
                    <a:pt x="346" y="71"/>
                  </a:lnTo>
                  <a:lnTo>
                    <a:pt x="344" y="71"/>
                  </a:lnTo>
                  <a:lnTo>
                    <a:pt x="344" y="71"/>
                  </a:lnTo>
                  <a:lnTo>
                    <a:pt x="342" y="71"/>
                  </a:lnTo>
                  <a:lnTo>
                    <a:pt x="338" y="71"/>
                  </a:lnTo>
                  <a:lnTo>
                    <a:pt x="334" y="69"/>
                  </a:lnTo>
                  <a:lnTo>
                    <a:pt x="332" y="69"/>
                  </a:lnTo>
                  <a:lnTo>
                    <a:pt x="330" y="69"/>
                  </a:lnTo>
                  <a:lnTo>
                    <a:pt x="325" y="69"/>
                  </a:lnTo>
                  <a:lnTo>
                    <a:pt x="319" y="71"/>
                  </a:lnTo>
                  <a:lnTo>
                    <a:pt x="309" y="71"/>
                  </a:lnTo>
                  <a:lnTo>
                    <a:pt x="305" y="71"/>
                  </a:lnTo>
                  <a:lnTo>
                    <a:pt x="300" y="69"/>
                  </a:lnTo>
                  <a:lnTo>
                    <a:pt x="298" y="69"/>
                  </a:lnTo>
                  <a:lnTo>
                    <a:pt x="298" y="71"/>
                  </a:lnTo>
                  <a:lnTo>
                    <a:pt x="294" y="71"/>
                  </a:lnTo>
                  <a:lnTo>
                    <a:pt x="292" y="71"/>
                  </a:lnTo>
                  <a:lnTo>
                    <a:pt x="290" y="71"/>
                  </a:lnTo>
                  <a:lnTo>
                    <a:pt x="286" y="71"/>
                  </a:lnTo>
                  <a:lnTo>
                    <a:pt x="275" y="71"/>
                  </a:lnTo>
                  <a:lnTo>
                    <a:pt x="275" y="71"/>
                  </a:lnTo>
                  <a:lnTo>
                    <a:pt x="273" y="71"/>
                  </a:lnTo>
                  <a:lnTo>
                    <a:pt x="273" y="69"/>
                  </a:lnTo>
                  <a:lnTo>
                    <a:pt x="269" y="71"/>
                  </a:lnTo>
                  <a:lnTo>
                    <a:pt x="259" y="69"/>
                  </a:lnTo>
                  <a:lnTo>
                    <a:pt x="252" y="65"/>
                  </a:lnTo>
                  <a:lnTo>
                    <a:pt x="252" y="65"/>
                  </a:lnTo>
                  <a:lnTo>
                    <a:pt x="250" y="65"/>
                  </a:lnTo>
                  <a:lnTo>
                    <a:pt x="250" y="63"/>
                  </a:lnTo>
                  <a:lnTo>
                    <a:pt x="248" y="63"/>
                  </a:lnTo>
                  <a:lnTo>
                    <a:pt x="248" y="59"/>
                  </a:lnTo>
                  <a:lnTo>
                    <a:pt x="244" y="55"/>
                  </a:lnTo>
                  <a:lnTo>
                    <a:pt x="242" y="53"/>
                  </a:lnTo>
                  <a:lnTo>
                    <a:pt x="242" y="50"/>
                  </a:lnTo>
                  <a:lnTo>
                    <a:pt x="238" y="50"/>
                  </a:lnTo>
                  <a:lnTo>
                    <a:pt x="238" y="50"/>
                  </a:lnTo>
                  <a:lnTo>
                    <a:pt x="233" y="48"/>
                  </a:lnTo>
                  <a:lnTo>
                    <a:pt x="231" y="48"/>
                  </a:lnTo>
                  <a:lnTo>
                    <a:pt x="229" y="48"/>
                  </a:lnTo>
                  <a:lnTo>
                    <a:pt x="229" y="46"/>
                  </a:lnTo>
                  <a:lnTo>
                    <a:pt x="227" y="46"/>
                  </a:lnTo>
                  <a:lnTo>
                    <a:pt x="227" y="46"/>
                  </a:lnTo>
                  <a:lnTo>
                    <a:pt x="223" y="44"/>
                  </a:lnTo>
                  <a:lnTo>
                    <a:pt x="223" y="44"/>
                  </a:lnTo>
                  <a:lnTo>
                    <a:pt x="213" y="46"/>
                  </a:lnTo>
                  <a:lnTo>
                    <a:pt x="211" y="46"/>
                  </a:lnTo>
                  <a:lnTo>
                    <a:pt x="208" y="46"/>
                  </a:lnTo>
                  <a:lnTo>
                    <a:pt x="206" y="44"/>
                  </a:lnTo>
                  <a:lnTo>
                    <a:pt x="204" y="44"/>
                  </a:lnTo>
                  <a:lnTo>
                    <a:pt x="204" y="42"/>
                  </a:lnTo>
                  <a:lnTo>
                    <a:pt x="202" y="42"/>
                  </a:lnTo>
                  <a:lnTo>
                    <a:pt x="198" y="40"/>
                  </a:lnTo>
                  <a:lnTo>
                    <a:pt x="196" y="40"/>
                  </a:lnTo>
                  <a:lnTo>
                    <a:pt x="192" y="36"/>
                  </a:lnTo>
                  <a:lnTo>
                    <a:pt x="190" y="36"/>
                  </a:lnTo>
                  <a:lnTo>
                    <a:pt x="190" y="34"/>
                  </a:lnTo>
                  <a:lnTo>
                    <a:pt x="188" y="34"/>
                  </a:lnTo>
                  <a:lnTo>
                    <a:pt x="188" y="32"/>
                  </a:lnTo>
                  <a:lnTo>
                    <a:pt x="188" y="30"/>
                  </a:lnTo>
                  <a:lnTo>
                    <a:pt x="188" y="27"/>
                  </a:lnTo>
                  <a:lnTo>
                    <a:pt x="185" y="25"/>
                  </a:lnTo>
                  <a:lnTo>
                    <a:pt x="185" y="25"/>
                  </a:lnTo>
                  <a:lnTo>
                    <a:pt x="185" y="23"/>
                  </a:lnTo>
                  <a:lnTo>
                    <a:pt x="185" y="13"/>
                  </a:lnTo>
                  <a:lnTo>
                    <a:pt x="185" y="13"/>
                  </a:lnTo>
                  <a:lnTo>
                    <a:pt x="185" y="9"/>
                  </a:lnTo>
                  <a:lnTo>
                    <a:pt x="179" y="2"/>
                  </a:lnTo>
                  <a:lnTo>
                    <a:pt x="177" y="0"/>
                  </a:lnTo>
                  <a:lnTo>
                    <a:pt x="175" y="0"/>
                  </a:lnTo>
                  <a:lnTo>
                    <a:pt x="171" y="4"/>
                  </a:lnTo>
                  <a:lnTo>
                    <a:pt x="171" y="4"/>
                  </a:lnTo>
                  <a:lnTo>
                    <a:pt x="169" y="7"/>
                  </a:lnTo>
                  <a:lnTo>
                    <a:pt x="167" y="7"/>
                  </a:lnTo>
                  <a:lnTo>
                    <a:pt x="167" y="7"/>
                  </a:lnTo>
                  <a:lnTo>
                    <a:pt x="165" y="7"/>
                  </a:lnTo>
                  <a:lnTo>
                    <a:pt x="165" y="7"/>
                  </a:lnTo>
                  <a:lnTo>
                    <a:pt x="165" y="9"/>
                  </a:lnTo>
                  <a:lnTo>
                    <a:pt x="165" y="9"/>
                  </a:lnTo>
                  <a:lnTo>
                    <a:pt x="165" y="9"/>
                  </a:lnTo>
                  <a:lnTo>
                    <a:pt x="162" y="11"/>
                  </a:lnTo>
                  <a:lnTo>
                    <a:pt x="160" y="11"/>
                  </a:lnTo>
                  <a:lnTo>
                    <a:pt x="158" y="11"/>
                  </a:lnTo>
                  <a:lnTo>
                    <a:pt x="156" y="11"/>
                  </a:lnTo>
                  <a:lnTo>
                    <a:pt x="154" y="11"/>
                  </a:lnTo>
                  <a:lnTo>
                    <a:pt x="152" y="9"/>
                  </a:lnTo>
                  <a:lnTo>
                    <a:pt x="150" y="9"/>
                  </a:lnTo>
                  <a:lnTo>
                    <a:pt x="142" y="9"/>
                  </a:lnTo>
                  <a:lnTo>
                    <a:pt x="133" y="15"/>
                  </a:lnTo>
                  <a:lnTo>
                    <a:pt x="133" y="15"/>
                  </a:lnTo>
                  <a:lnTo>
                    <a:pt x="131" y="17"/>
                  </a:lnTo>
                  <a:lnTo>
                    <a:pt x="127" y="17"/>
                  </a:lnTo>
                  <a:lnTo>
                    <a:pt x="127" y="17"/>
                  </a:lnTo>
                  <a:lnTo>
                    <a:pt x="123" y="19"/>
                  </a:lnTo>
                  <a:lnTo>
                    <a:pt x="119" y="21"/>
                  </a:lnTo>
                  <a:lnTo>
                    <a:pt x="119" y="21"/>
                  </a:lnTo>
                  <a:lnTo>
                    <a:pt x="117" y="21"/>
                  </a:lnTo>
                  <a:lnTo>
                    <a:pt x="117" y="23"/>
                  </a:lnTo>
                  <a:lnTo>
                    <a:pt x="114" y="25"/>
                  </a:lnTo>
                  <a:lnTo>
                    <a:pt x="117" y="25"/>
                  </a:lnTo>
                  <a:lnTo>
                    <a:pt x="117" y="30"/>
                  </a:lnTo>
                  <a:lnTo>
                    <a:pt x="117" y="30"/>
                  </a:lnTo>
                  <a:lnTo>
                    <a:pt x="117" y="32"/>
                  </a:lnTo>
                  <a:lnTo>
                    <a:pt x="117" y="34"/>
                  </a:lnTo>
                  <a:lnTo>
                    <a:pt x="117" y="34"/>
                  </a:lnTo>
                  <a:lnTo>
                    <a:pt x="119" y="36"/>
                  </a:lnTo>
                  <a:lnTo>
                    <a:pt x="119" y="36"/>
                  </a:lnTo>
                  <a:lnTo>
                    <a:pt x="121" y="38"/>
                  </a:lnTo>
                  <a:lnTo>
                    <a:pt x="119" y="42"/>
                  </a:lnTo>
                  <a:lnTo>
                    <a:pt x="117" y="42"/>
                  </a:lnTo>
                  <a:lnTo>
                    <a:pt x="114" y="44"/>
                  </a:lnTo>
                  <a:lnTo>
                    <a:pt x="112" y="44"/>
                  </a:lnTo>
                  <a:lnTo>
                    <a:pt x="110" y="44"/>
                  </a:lnTo>
                  <a:lnTo>
                    <a:pt x="110" y="46"/>
                  </a:lnTo>
                  <a:lnTo>
                    <a:pt x="112" y="46"/>
                  </a:lnTo>
                  <a:lnTo>
                    <a:pt x="112" y="48"/>
                  </a:lnTo>
                  <a:lnTo>
                    <a:pt x="114" y="53"/>
                  </a:lnTo>
                  <a:lnTo>
                    <a:pt x="117" y="53"/>
                  </a:lnTo>
                  <a:lnTo>
                    <a:pt x="117" y="57"/>
                  </a:lnTo>
                  <a:lnTo>
                    <a:pt x="117" y="57"/>
                  </a:lnTo>
                  <a:lnTo>
                    <a:pt x="119" y="57"/>
                  </a:lnTo>
                  <a:lnTo>
                    <a:pt x="119" y="57"/>
                  </a:lnTo>
                  <a:lnTo>
                    <a:pt x="121" y="55"/>
                  </a:lnTo>
                  <a:lnTo>
                    <a:pt x="129" y="55"/>
                  </a:lnTo>
                  <a:lnTo>
                    <a:pt x="131" y="53"/>
                  </a:lnTo>
                  <a:lnTo>
                    <a:pt x="135" y="53"/>
                  </a:lnTo>
                  <a:lnTo>
                    <a:pt x="137" y="50"/>
                  </a:lnTo>
                  <a:lnTo>
                    <a:pt x="139" y="50"/>
                  </a:lnTo>
                  <a:lnTo>
                    <a:pt x="148" y="53"/>
                  </a:lnTo>
                  <a:lnTo>
                    <a:pt x="148" y="53"/>
                  </a:lnTo>
                  <a:lnTo>
                    <a:pt x="148" y="50"/>
                  </a:lnTo>
                  <a:lnTo>
                    <a:pt x="150" y="50"/>
                  </a:lnTo>
                  <a:lnTo>
                    <a:pt x="150" y="50"/>
                  </a:lnTo>
                  <a:lnTo>
                    <a:pt x="150" y="50"/>
                  </a:lnTo>
                  <a:lnTo>
                    <a:pt x="150" y="50"/>
                  </a:lnTo>
                  <a:lnTo>
                    <a:pt x="152" y="50"/>
                  </a:lnTo>
                  <a:lnTo>
                    <a:pt x="152" y="50"/>
                  </a:lnTo>
                  <a:lnTo>
                    <a:pt x="154" y="50"/>
                  </a:lnTo>
                  <a:lnTo>
                    <a:pt x="154" y="53"/>
                  </a:lnTo>
                  <a:lnTo>
                    <a:pt x="154" y="53"/>
                  </a:lnTo>
                  <a:lnTo>
                    <a:pt x="156" y="53"/>
                  </a:lnTo>
                  <a:lnTo>
                    <a:pt x="160" y="53"/>
                  </a:lnTo>
                  <a:lnTo>
                    <a:pt x="160" y="53"/>
                  </a:lnTo>
                  <a:lnTo>
                    <a:pt x="160" y="50"/>
                  </a:lnTo>
                  <a:lnTo>
                    <a:pt x="162" y="50"/>
                  </a:lnTo>
                  <a:lnTo>
                    <a:pt x="165" y="50"/>
                  </a:lnTo>
                  <a:lnTo>
                    <a:pt x="165" y="50"/>
                  </a:lnTo>
                  <a:lnTo>
                    <a:pt x="165" y="50"/>
                  </a:lnTo>
                  <a:lnTo>
                    <a:pt x="165" y="50"/>
                  </a:lnTo>
                  <a:lnTo>
                    <a:pt x="165" y="50"/>
                  </a:lnTo>
                  <a:lnTo>
                    <a:pt x="167" y="53"/>
                  </a:lnTo>
                  <a:lnTo>
                    <a:pt x="167" y="53"/>
                  </a:lnTo>
                  <a:lnTo>
                    <a:pt x="167" y="55"/>
                  </a:lnTo>
                  <a:lnTo>
                    <a:pt x="167" y="55"/>
                  </a:lnTo>
                  <a:lnTo>
                    <a:pt x="167" y="55"/>
                  </a:lnTo>
                  <a:lnTo>
                    <a:pt x="167" y="57"/>
                  </a:lnTo>
                  <a:lnTo>
                    <a:pt x="165" y="57"/>
                  </a:lnTo>
                  <a:lnTo>
                    <a:pt x="162" y="59"/>
                  </a:lnTo>
                  <a:lnTo>
                    <a:pt x="160" y="59"/>
                  </a:lnTo>
                  <a:lnTo>
                    <a:pt x="148" y="63"/>
                  </a:lnTo>
                  <a:lnTo>
                    <a:pt x="146" y="63"/>
                  </a:lnTo>
                  <a:lnTo>
                    <a:pt x="146" y="63"/>
                  </a:lnTo>
                  <a:lnTo>
                    <a:pt x="142" y="61"/>
                  </a:lnTo>
                  <a:lnTo>
                    <a:pt x="142" y="61"/>
                  </a:lnTo>
                  <a:lnTo>
                    <a:pt x="139" y="61"/>
                  </a:lnTo>
                  <a:lnTo>
                    <a:pt x="139" y="63"/>
                  </a:lnTo>
                  <a:lnTo>
                    <a:pt x="137" y="65"/>
                  </a:lnTo>
                  <a:lnTo>
                    <a:pt x="135" y="67"/>
                  </a:lnTo>
                  <a:lnTo>
                    <a:pt x="133" y="67"/>
                  </a:lnTo>
                  <a:lnTo>
                    <a:pt x="131" y="69"/>
                  </a:lnTo>
                  <a:lnTo>
                    <a:pt x="131" y="71"/>
                  </a:lnTo>
                  <a:lnTo>
                    <a:pt x="129" y="78"/>
                  </a:lnTo>
                  <a:lnTo>
                    <a:pt x="127" y="80"/>
                  </a:lnTo>
                  <a:lnTo>
                    <a:pt x="127" y="82"/>
                  </a:lnTo>
                  <a:lnTo>
                    <a:pt x="121" y="84"/>
                  </a:lnTo>
                  <a:lnTo>
                    <a:pt x="121" y="84"/>
                  </a:lnTo>
                  <a:lnTo>
                    <a:pt x="119" y="84"/>
                  </a:lnTo>
                  <a:lnTo>
                    <a:pt x="117" y="82"/>
                  </a:lnTo>
                  <a:lnTo>
                    <a:pt x="117" y="82"/>
                  </a:lnTo>
                  <a:lnTo>
                    <a:pt x="117" y="82"/>
                  </a:lnTo>
                  <a:lnTo>
                    <a:pt x="114" y="84"/>
                  </a:lnTo>
                  <a:lnTo>
                    <a:pt x="114" y="88"/>
                  </a:lnTo>
                  <a:lnTo>
                    <a:pt x="112" y="90"/>
                  </a:lnTo>
                  <a:lnTo>
                    <a:pt x="112" y="90"/>
                  </a:lnTo>
                  <a:lnTo>
                    <a:pt x="110" y="90"/>
                  </a:lnTo>
                  <a:lnTo>
                    <a:pt x="108" y="92"/>
                  </a:lnTo>
                  <a:lnTo>
                    <a:pt x="108" y="92"/>
                  </a:lnTo>
                  <a:lnTo>
                    <a:pt x="108" y="92"/>
                  </a:lnTo>
                  <a:lnTo>
                    <a:pt x="106" y="94"/>
                  </a:lnTo>
                  <a:lnTo>
                    <a:pt x="106" y="94"/>
                  </a:lnTo>
                  <a:lnTo>
                    <a:pt x="106" y="94"/>
                  </a:lnTo>
                  <a:lnTo>
                    <a:pt x="104" y="94"/>
                  </a:lnTo>
                  <a:lnTo>
                    <a:pt x="104" y="94"/>
                  </a:lnTo>
                  <a:lnTo>
                    <a:pt x="102" y="94"/>
                  </a:lnTo>
                  <a:lnTo>
                    <a:pt x="102" y="92"/>
                  </a:lnTo>
                  <a:lnTo>
                    <a:pt x="102" y="94"/>
                  </a:lnTo>
                  <a:lnTo>
                    <a:pt x="100" y="94"/>
                  </a:lnTo>
                  <a:lnTo>
                    <a:pt x="100" y="94"/>
                  </a:lnTo>
                  <a:lnTo>
                    <a:pt x="100" y="94"/>
                  </a:lnTo>
                  <a:lnTo>
                    <a:pt x="94" y="90"/>
                  </a:lnTo>
                  <a:lnTo>
                    <a:pt x="91" y="90"/>
                  </a:lnTo>
                  <a:lnTo>
                    <a:pt x="91" y="90"/>
                  </a:lnTo>
                  <a:lnTo>
                    <a:pt x="91" y="90"/>
                  </a:lnTo>
                  <a:lnTo>
                    <a:pt x="91" y="92"/>
                  </a:lnTo>
                  <a:lnTo>
                    <a:pt x="91" y="92"/>
                  </a:lnTo>
                  <a:lnTo>
                    <a:pt x="91" y="92"/>
                  </a:lnTo>
                  <a:lnTo>
                    <a:pt x="96" y="96"/>
                  </a:lnTo>
                  <a:lnTo>
                    <a:pt x="100" y="98"/>
                  </a:lnTo>
                  <a:lnTo>
                    <a:pt x="102" y="98"/>
                  </a:lnTo>
                  <a:lnTo>
                    <a:pt x="102" y="98"/>
                  </a:lnTo>
                  <a:lnTo>
                    <a:pt x="104" y="98"/>
                  </a:lnTo>
                  <a:lnTo>
                    <a:pt x="104" y="98"/>
                  </a:lnTo>
                  <a:lnTo>
                    <a:pt x="106" y="98"/>
                  </a:lnTo>
                  <a:lnTo>
                    <a:pt x="106" y="98"/>
                  </a:lnTo>
                  <a:lnTo>
                    <a:pt x="108" y="101"/>
                  </a:lnTo>
                  <a:lnTo>
                    <a:pt x="108" y="101"/>
                  </a:lnTo>
                  <a:lnTo>
                    <a:pt x="108" y="103"/>
                  </a:lnTo>
                  <a:lnTo>
                    <a:pt x="110" y="105"/>
                  </a:lnTo>
                  <a:lnTo>
                    <a:pt x="112" y="105"/>
                  </a:lnTo>
                  <a:lnTo>
                    <a:pt x="114" y="105"/>
                  </a:lnTo>
                  <a:lnTo>
                    <a:pt x="117" y="107"/>
                  </a:lnTo>
                  <a:lnTo>
                    <a:pt x="117" y="109"/>
                  </a:lnTo>
                  <a:lnTo>
                    <a:pt x="119" y="111"/>
                  </a:lnTo>
                  <a:lnTo>
                    <a:pt x="121" y="113"/>
                  </a:lnTo>
                  <a:lnTo>
                    <a:pt x="123" y="113"/>
                  </a:lnTo>
                  <a:lnTo>
                    <a:pt x="123" y="115"/>
                  </a:lnTo>
                  <a:lnTo>
                    <a:pt x="123" y="115"/>
                  </a:lnTo>
                  <a:lnTo>
                    <a:pt x="125" y="119"/>
                  </a:lnTo>
                  <a:lnTo>
                    <a:pt x="125" y="121"/>
                  </a:lnTo>
                  <a:lnTo>
                    <a:pt x="127" y="124"/>
                  </a:lnTo>
                  <a:lnTo>
                    <a:pt x="127" y="132"/>
                  </a:lnTo>
                  <a:lnTo>
                    <a:pt x="127" y="134"/>
                  </a:lnTo>
                  <a:lnTo>
                    <a:pt x="127" y="136"/>
                  </a:lnTo>
                  <a:lnTo>
                    <a:pt x="127" y="138"/>
                  </a:lnTo>
                  <a:lnTo>
                    <a:pt x="125" y="138"/>
                  </a:lnTo>
                  <a:lnTo>
                    <a:pt x="125" y="140"/>
                  </a:lnTo>
                  <a:lnTo>
                    <a:pt x="121" y="144"/>
                  </a:lnTo>
                  <a:lnTo>
                    <a:pt x="117" y="147"/>
                  </a:lnTo>
                  <a:lnTo>
                    <a:pt x="117" y="149"/>
                  </a:lnTo>
                  <a:lnTo>
                    <a:pt x="117" y="151"/>
                  </a:lnTo>
                  <a:lnTo>
                    <a:pt x="117" y="151"/>
                  </a:lnTo>
                  <a:lnTo>
                    <a:pt x="117" y="153"/>
                  </a:lnTo>
                  <a:lnTo>
                    <a:pt x="117" y="153"/>
                  </a:lnTo>
                  <a:lnTo>
                    <a:pt x="114" y="155"/>
                  </a:lnTo>
                  <a:lnTo>
                    <a:pt x="114" y="155"/>
                  </a:lnTo>
                  <a:lnTo>
                    <a:pt x="112" y="157"/>
                  </a:lnTo>
                  <a:lnTo>
                    <a:pt x="110" y="157"/>
                  </a:lnTo>
                  <a:lnTo>
                    <a:pt x="106" y="159"/>
                  </a:lnTo>
                  <a:lnTo>
                    <a:pt x="106" y="159"/>
                  </a:lnTo>
                  <a:lnTo>
                    <a:pt x="100" y="159"/>
                  </a:lnTo>
                  <a:lnTo>
                    <a:pt x="100" y="159"/>
                  </a:lnTo>
                  <a:lnTo>
                    <a:pt x="98" y="159"/>
                  </a:lnTo>
                  <a:lnTo>
                    <a:pt x="98" y="159"/>
                  </a:lnTo>
                  <a:lnTo>
                    <a:pt x="96" y="155"/>
                  </a:lnTo>
                  <a:lnTo>
                    <a:pt x="94" y="153"/>
                  </a:lnTo>
                  <a:lnTo>
                    <a:pt x="94" y="153"/>
                  </a:lnTo>
                  <a:lnTo>
                    <a:pt x="89" y="151"/>
                  </a:lnTo>
                  <a:lnTo>
                    <a:pt x="85" y="149"/>
                  </a:lnTo>
                  <a:lnTo>
                    <a:pt x="85" y="149"/>
                  </a:lnTo>
                  <a:lnTo>
                    <a:pt x="85" y="149"/>
                  </a:lnTo>
                  <a:lnTo>
                    <a:pt x="83" y="147"/>
                  </a:lnTo>
                  <a:lnTo>
                    <a:pt x="83" y="147"/>
                  </a:lnTo>
                  <a:lnTo>
                    <a:pt x="81" y="144"/>
                  </a:lnTo>
                  <a:lnTo>
                    <a:pt x="81" y="142"/>
                  </a:lnTo>
                  <a:lnTo>
                    <a:pt x="81" y="142"/>
                  </a:lnTo>
                  <a:lnTo>
                    <a:pt x="81" y="142"/>
                  </a:lnTo>
                  <a:lnTo>
                    <a:pt x="79" y="142"/>
                  </a:lnTo>
                  <a:lnTo>
                    <a:pt x="79" y="142"/>
                  </a:lnTo>
                  <a:lnTo>
                    <a:pt x="79" y="142"/>
                  </a:lnTo>
                  <a:lnTo>
                    <a:pt x="77" y="147"/>
                  </a:lnTo>
                  <a:lnTo>
                    <a:pt x="77" y="149"/>
                  </a:lnTo>
                  <a:lnTo>
                    <a:pt x="73" y="149"/>
                  </a:lnTo>
                  <a:lnTo>
                    <a:pt x="73" y="149"/>
                  </a:lnTo>
                  <a:lnTo>
                    <a:pt x="73" y="151"/>
                  </a:lnTo>
                  <a:lnTo>
                    <a:pt x="73" y="151"/>
                  </a:lnTo>
                  <a:lnTo>
                    <a:pt x="73" y="151"/>
                  </a:lnTo>
                  <a:lnTo>
                    <a:pt x="73" y="151"/>
                  </a:lnTo>
                  <a:lnTo>
                    <a:pt x="75" y="151"/>
                  </a:lnTo>
                  <a:lnTo>
                    <a:pt x="75" y="151"/>
                  </a:lnTo>
                  <a:lnTo>
                    <a:pt x="75" y="151"/>
                  </a:lnTo>
                  <a:lnTo>
                    <a:pt x="77" y="153"/>
                  </a:lnTo>
                  <a:lnTo>
                    <a:pt x="77" y="153"/>
                  </a:lnTo>
                  <a:lnTo>
                    <a:pt x="77" y="155"/>
                  </a:lnTo>
                  <a:lnTo>
                    <a:pt x="77" y="155"/>
                  </a:lnTo>
                  <a:lnTo>
                    <a:pt x="77" y="157"/>
                  </a:lnTo>
                  <a:lnTo>
                    <a:pt x="77" y="157"/>
                  </a:lnTo>
                  <a:lnTo>
                    <a:pt x="79" y="157"/>
                  </a:lnTo>
                  <a:lnTo>
                    <a:pt x="79" y="157"/>
                  </a:lnTo>
                  <a:lnTo>
                    <a:pt x="79" y="157"/>
                  </a:lnTo>
                  <a:lnTo>
                    <a:pt x="81" y="157"/>
                  </a:lnTo>
                  <a:lnTo>
                    <a:pt x="81" y="157"/>
                  </a:lnTo>
                  <a:lnTo>
                    <a:pt x="81" y="159"/>
                  </a:lnTo>
                  <a:lnTo>
                    <a:pt x="81" y="161"/>
                  </a:lnTo>
                  <a:lnTo>
                    <a:pt x="81" y="163"/>
                  </a:lnTo>
                  <a:lnTo>
                    <a:pt x="79" y="167"/>
                  </a:lnTo>
                  <a:lnTo>
                    <a:pt x="75" y="176"/>
                  </a:lnTo>
                  <a:lnTo>
                    <a:pt x="73" y="178"/>
                  </a:lnTo>
                  <a:lnTo>
                    <a:pt x="71" y="180"/>
                  </a:lnTo>
                  <a:lnTo>
                    <a:pt x="73" y="180"/>
                  </a:lnTo>
                  <a:lnTo>
                    <a:pt x="73" y="182"/>
                  </a:lnTo>
                  <a:lnTo>
                    <a:pt x="73" y="182"/>
                  </a:lnTo>
                  <a:lnTo>
                    <a:pt x="73" y="182"/>
                  </a:lnTo>
                  <a:lnTo>
                    <a:pt x="73" y="182"/>
                  </a:lnTo>
                  <a:lnTo>
                    <a:pt x="75" y="184"/>
                  </a:lnTo>
                  <a:lnTo>
                    <a:pt x="75" y="184"/>
                  </a:lnTo>
                  <a:lnTo>
                    <a:pt x="75" y="186"/>
                  </a:lnTo>
                  <a:lnTo>
                    <a:pt x="75" y="190"/>
                  </a:lnTo>
                  <a:lnTo>
                    <a:pt x="75" y="192"/>
                  </a:lnTo>
                  <a:lnTo>
                    <a:pt x="75" y="195"/>
                  </a:lnTo>
                  <a:lnTo>
                    <a:pt x="73" y="195"/>
                  </a:lnTo>
                  <a:lnTo>
                    <a:pt x="73" y="197"/>
                  </a:lnTo>
                  <a:lnTo>
                    <a:pt x="73" y="197"/>
                  </a:lnTo>
                  <a:lnTo>
                    <a:pt x="75" y="199"/>
                  </a:lnTo>
                  <a:lnTo>
                    <a:pt x="73" y="201"/>
                  </a:lnTo>
                  <a:lnTo>
                    <a:pt x="73" y="201"/>
                  </a:lnTo>
                  <a:lnTo>
                    <a:pt x="73" y="201"/>
                  </a:lnTo>
                  <a:lnTo>
                    <a:pt x="71" y="201"/>
                  </a:lnTo>
                  <a:lnTo>
                    <a:pt x="68" y="201"/>
                  </a:lnTo>
                  <a:lnTo>
                    <a:pt x="62" y="199"/>
                  </a:lnTo>
                  <a:lnTo>
                    <a:pt x="62" y="199"/>
                  </a:lnTo>
                  <a:lnTo>
                    <a:pt x="60" y="201"/>
                  </a:lnTo>
                  <a:lnTo>
                    <a:pt x="60" y="201"/>
                  </a:lnTo>
                  <a:lnTo>
                    <a:pt x="60" y="203"/>
                  </a:lnTo>
                  <a:lnTo>
                    <a:pt x="60" y="203"/>
                  </a:lnTo>
                  <a:lnTo>
                    <a:pt x="60" y="203"/>
                  </a:lnTo>
                  <a:lnTo>
                    <a:pt x="60" y="205"/>
                  </a:lnTo>
                  <a:lnTo>
                    <a:pt x="60" y="205"/>
                  </a:lnTo>
                  <a:lnTo>
                    <a:pt x="58" y="205"/>
                  </a:lnTo>
                  <a:lnTo>
                    <a:pt x="58" y="207"/>
                  </a:lnTo>
                  <a:lnTo>
                    <a:pt x="56" y="207"/>
                  </a:lnTo>
                  <a:lnTo>
                    <a:pt x="56" y="207"/>
                  </a:lnTo>
                  <a:lnTo>
                    <a:pt x="54" y="207"/>
                  </a:lnTo>
                  <a:lnTo>
                    <a:pt x="52" y="207"/>
                  </a:lnTo>
                  <a:lnTo>
                    <a:pt x="52" y="211"/>
                  </a:lnTo>
                  <a:lnTo>
                    <a:pt x="52" y="213"/>
                  </a:lnTo>
                  <a:lnTo>
                    <a:pt x="52" y="215"/>
                  </a:lnTo>
                  <a:lnTo>
                    <a:pt x="50" y="215"/>
                  </a:lnTo>
                  <a:lnTo>
                    <a:pt x="50" y="218"/>
                  </a:lnTo>
                  <a:lnTo>
                    <a:pt x="50" y="218"/>
                  </a:lnTo>
                  <a:lnTo>
                    <a:pt x="50" y="218"/>
                  </a:lnTo>
                  <a:lnTo>
                    <a:pt x="48" y="215"/>
                  </a:lnTo>
                  <a:lnTo>
                    <a:pt x="48" y="215"/>
                  </a:lnTo>
                  <a:lnTo>
                    <a:pt x="45" y="213"/>
                  </a:lnTo>
                  <a:lnTo>
                    <a:pt x="45" y="213"/>
                  </a:lnTo>
                  <a:lnTo>
                    <a:pt x="43" y="213"/>
                  </a:lnTo>
                  <a:lnTo>
                    <a:pt x="43" y="213"/>
                  </a:lnTo>
                  <a:lnTo>
                    <a:pt x="41" y="215"/>
                  </a:lnTo>
                  <a:lnTo>
                    <a:pt x="41" y="215"/>
                  </a:lnTo>
                  <a:lnTo>
                    <a:pt x="41" y="215"/>
                  </a:lnTo>
                  <a:lnTo>
                    <a:pt x="41" y="215"/>
                  </a:lnTo>
                  <a:lnTo>
                    <a:pt x="39" y="215"/>
                  </a:lnTo>
                  <a:lnTo>
                    <a:pt x="39" y="213"/>
                  </a:lnTo>
                  <a:lnTo>
                    <a:pt x="39" y="213"/>
                  </a:lnTo>
                  <a:lnTo>
                    <a:pt x="37" y="213"/>
                  </a:lnTo>
                  <a:lnTo>
                    <a:pt x="37" y="215"/>
                  </a:lnTo>
                  <a:lnTo>
                    <a:pt x="35" y="215"/>
                  </a:lnTo>
                  <a:lnTo>
                    <a:pt x="35" y="215"/>
                  </a:lnTo>
                  <a:lnTo>
                    <a:pt x="35" y="215"/>
                  </a:lnTo>
                  <a:lnTo>
                    <a:pt x="33" y="215"/>
                  </a:lnTo>
                  <a:lnTo>
                    <a:pt x="33" y="213"/>
                  </a:lnTo>
                  <a:lnTo>
                    <a:pt x="31" y="211"/>
                  </a:lnTo>
                  <a:lnTo>
                    <a:pt x="29" y="207"/>
                  </a:lnTo>
                  <a:lnTo>
                    <a:pt x="25" y="209"/>
                  </a:lnTo>
                  <a:lnTo>
                    <a:pt x="23" y="209"/>
                  </a:lnTo>
                  <a:lnTo>
                    <a:pt x="20" y="209"/>
                  </a:lnTo>
                  <a:lnTo>
                    <a:pt x="18" y="209"/>
                  </a:lnTo>
                  <a:lnTo>
                    <a:pt x="16" y="209"/>
                  </a:lnTo>
                  <a:lnTo>
                    <a:pt x="16" y="209"/>
                  </a:lnTo>
                  <a:lnTo>
                    <a:pt x="16" y="209"/>
                  </a:lnTo>
                  <a:lnTo>
                    <a:pt x="16" y="209"/>
                  </a:lnTo>
                  <a:lnTo>
                    <a:pt x="12" y="209"/>
                  </a:lnTo>
                  <a:lnTo>
                    <a:pt x="12" y="209"/>
                  </a:lnTo>
                  <a:lnTo>
                    <a:pt x="12" y="209"/>
                  </a:lnTo>
                  <a:lnTo>
                    <a:pt x="10" y="209"/>
                  </a:lnTo>
                  <a:lnTo>
                    <a:pt x="10" y="211"/>
                  </a:lnTo>
                  <a:lnTo>
                    <a:pt x="8" y="211"/>
                  </a:lnTo>
                  <a:lnTo>
                    <a:pt x="6" y="211"/>
                  </a:lnTo>
                  <a:lnTo>
                    <a:pt x="6" y="211"/>
                  </a:lnTo>
                  <a:lnTo>
                    <a:pt x="6" y="213"/>
                  </a:lnTo>
                  <a:lnTo>
                    <a:pt x="6" y="220"/>
                  </a:lnTo>
                  <a:lnTo>
                    <a:pt x="6" y="220"/>
                  </a:lnTo>
                  <a:lnTo>
                    <a:pt x="4" y="222"/>
                  </a:lnTo>
                  <a:lnTo>
                    <a:pt x="4" y="224"/>
                  </a:lnTo>
                  <a:lnTo>
                    <a:pt x="2" y="224"/>
                  </a:lnTo>
                  <a:lnTo>
                    <a:pt x="2" y="226"/>
                  </a:lnTo>
                  <a:lnTo>
                    <a:pt x="2" y="226"/>
                  </a:lnTo>
                  <a:lnTo>
                    <a:pt x="2" y="228"/>
                  </a:lnTo>
                  <a:lnTo>
                    <a:pt x="2" y="232"/>
                  </a:lnTo>
                  <a:lnTo>
                    <a:pt x="0" y="234"/>
                  </a:lnTo>
                  <a:lnTo>
                    <a:pt x="0" y="236"/>
                  </a:lnTo>
                  <a:lnTo>
                    <a:pt x="0" y="236"/>
                  </a:lnTo>
                  <a:lnTo>
                    <a:pt x="2" y="240"/>
                  </a:lnTo>
                  <a:lnTo>
                    <a:pt x="2" y="240"/>
                  </a:lnTo>
                  <a:lnTo>
                    <a:pt x="2" y="245"/>
                  </a:lnTo>
                  <a:lnTo>
                    <a:pt x="2" y="247"/>
                  </a:lnTo>
                  <a:lnTo>
                    <a:pt x="4" y="247"/>
                  </a:lnTo>
                  <a:lnTo>
                    <a:pt x="8" y="243"/>
                  </a:lnTo>
                  <a:lnTo>
                    <a:pt x="8" y="245"/>
                  </a:lnTo>
                  <a:lnTo>
                    <a:pt x="8" y="245"/>
                  </a:lnTo>
                  <a:lnTo>
                    <a:pt x="8" y="245"/>
                  </a:lnTo>
                  <a:lnTo>
                    <a:pt x="8" y="247"/>
                  </a:lnTo>
                  <a:lnTo>
                    <a:pt x="8" y="247"/>
                  </a:lnTo>
                  <a:lnTo>
                    <a:pt x="6" y="247"/>
                  </a:lnTo>
                  <a:lnTo>
                    <a:pt x="6" y="247"/>
                  </a:lnTo>
                  <a:lnTo>
                    <a:pt x="6" y="249"/>
                  </a:lnTo>
                  <a:lnTo>
                    <a:pt x="8" y="251"/>
                  </a:lnTo>
                  <a:lnTo>
                    <a:pt x="8" y="251"/>
                  </a:lnTo>
                  <a:lnTo>
                    <a:pt x="6" y="253"/>
                  </a:lnTo>
                  <a:lnTo>
                    <a:pt x="6" y="251"/>
                  </a:lnTo>
                  <a:lnTo>
                    <a:pt x="4" y="251"/>
                  </a:lnTo>
                  <a:lnTo>
                    <a:pt x="4" y="251"/>
                  </a:lnTo>
                  <a:lnTo>
                    <a:pt x="4" y="249"/>
                  </a:lnTo>
                  <a:lnTo>
                    <a:pt x="6" y="257"/>
                  </a:lnTo>
                  <a:lnTo>
                    <a:pt x="6" y="261"/>
                  </a:lnTo>
                  <a:lnTo>
                    <a:pt x="6" y="263"/>
                  </a:lnTo>
                  <a:lnTo>
                    <a:pt x="6" y="270"/>
                  </a:lnTo>
                  <a:lnTo>
                    <a:pt x="8" y="272"/>
                  </a:lnTo>
                  <a:lnTo>
                    <a:pt x="10" y="272"/>
                  </a:lnTo>
                  <a:lnTo>
                    <a:pt x="10" y="272"/>
                  </a:lnTo>
                  <a:lnTo>
                    <a:pt x="10" y="272"/>
                  </a:lnTo>
                  <a:lnTo>
                    <a:pt x="10" y="270"/>
                  </a:lnTo>
                  <a:lnTo>
                    <a:pt x="8" y="270"/>
                  </a:lnTo>
                  <a:lnTo>
                    <a:pt x="8" y="268"/>
                  </a:lnTo>
                  <a:lnTo>
                    <a:pt x="8" y="268"/>
                  </a:lnTo>
                  <a:lnTo>
                    <a:pt x="8" y="266"/>
                  </a:lnTo>
                  <a:lnTo>
                    <a:pt x="8" y="266"/>
                  </a:lnTo>
                  <a:lnTo>
                    <a:pt x="8" y="266"/>
                  </a:lnTo>
                  <a:lnTo>
                    <a:pt x="10" y="266"/>
                  </a:lnTo>
                  <a:lnTo>
                    <a:pt x="12" y="268"/>
                  </a:lnTo>
                  <a:lnTo>
                    <a:pt x="12" y="268"/>
                  </a:lnTo>
                  <a:lnTo>
                    <a:pt x="12" y="270"/>
                  </a:lnTo>
                  <a:lnTo>
                    <a:pt x="12" y="270"/>
                  </a:lnTo>
                  <a:lnTo>
                    <a:pt x="14" y="270"/>
                  </a:lnTo>
                  <a:lnTo>
                    <a:pt x="14" y="272"/>
                  </a:lnTo>
                  <a:lnTo>
                    <a:pt x="16" y="270"/>
                  </a:lnTo>
                  <a:lnTo>
                    <a:pt x="18" y="270"/>
                  </a:lnTo>
                  <a:lnTo>
                    <a:pt x="20" y="270"/>
                  </a:lnTo>
                  <a:lnTo>
                    <a:pt x="23" y="270"/>
                  </a:lnTo>
                  <a:lnTo>
                    <a:pt x="12" y="274"/>
                  </a:lnTo>
                  <a:lnTo>
                    <a:pt x="10" y="276"/>
                  </a:lnTo>
                  <a:lnTo>
                    <a:pt x="10" y="278"/>
                  </a:lnTo>
                  <a:lnTo>
                    <a:pt x="10" y="280"/>
                  </a:lnTo>
                  <a:lnTo>
                    <a:pt x="10" y="286"/>
                  </a:lnTo>
                  <a:lnTo>
                    <a:pt x="10" y="286"/>
                  </a:lnTo>
                  <a:lnTo>
                    <a:pt x="14" y="291"/>
                  </a:lnTo>
                  <a:lnTo>
                    <a:pt x="14" y="293"/>
                  </a:lnTo>
                  <a:lnTo>
                    <a:pt x="16" y="293"/>
                  </a:lnTo>
                  <a:lnTo>
                    <a:pt x="18" y="291"/>
                  </a:lnTo>
                  <a:lnTo>
                    <a:pt x="20" y="291"/>
                  </a:lnTo>
                  <a:lnTo>
                    <a:pt x="23" y="293"/>
                  </a:lnTo>
                  <a:lnTo>
                    <a:pt x="25" y="295"/>
                  </a:lnTo>
                  <a:lnTo>
                    <a:pt x="27" y="295"/>
                  </a:lnTo>
                  <a:lnTo>
                    <a:pt x="33" y="295"/>
                  </a:lnTo>
                  <a:lnTo>
                    <a:pt x="33" y="295"/>
                  </a:lnTo>
                  <a:lnTo>
                    <a:pt x="35" y="297"/>
                  </a:lnTo>
                  <a:lnTo>
                    <a:pt x="37" y="299"/>
                  </a:lnTo>
                  <a:lnTo>
                    <a:pt x="37" y="299"/>
                  </a:lnTo>
                  <a:lnTo>
                    <a:pt x="37" y="299"/>
                  </a:lnTo>
                  <a:lnTo>
                    <a:pt x="37" y="301"/>
                  </a:lnTo>
                  <a:lnTo>
                    <a:pt x="37" y="303"/>
                  </a:lnTo>
                  <a:lnTo>
                    <a:pt x="39" y="303"/>
                  </a:lnTo>
                  <a:lnTo>
                    <a:pt x="37" y="305"/>
                  </a:lnTo>
                  <a:lnTo>
                    <a:pt x="35" y="303"/>
                  </a:lnTo>
                  <a:lnTo>
                    <a:pt x="33" y="297"/>
                  </a:lnTo>
                  <a:lnTo>
                    <a:pt x="33" y="297"/>
                  </a:lnTo>
                  <a:lnTo>
                    <a:pt x="31" y="295"/>
                  </a:lnTo>
                  <a:lnTo>
                    <a:pt x="29" y="297"/>
                  </a:lnTo>
                  <a:lnTo>
                    <a:pt x="29" y="297"/>
                  </a:lnTo>
                  <a:lnTo>
                    <a:pt x="25" y="297"/>
                  </a:lnTo>
                  <a:lnTo>
                    <a:pt x="23" y="295"/>
                  </a:lnTo>
                  <a:lnTo>
                    <a:pt x="20" y="293"/>
                  </a:lnTo>
                  <a:lnTo>
                    <a:pt x="18" y="293"/>
                  </a:lnTo>
                  <a:lnTo>
                    <a:pt x="14" y="293"/>
                  </a:lnTo>
                  <a:lnTo>
                    <a:pt x="12" y="295"/>
                  </a:lnTo>
                  <a:lnTo>
                    <a:pt x="12" y="299"/>
                  </a:lnTo>
                  <a:lnTo>
                    <a:pt x="12" y="305"/>
                  </a:lnTo>
                  <a:lnTo>
                    <a:pt x="14" y="303"/>
                  </a:lnTo>
                  <a:lnTo>
                    <a:pt x="14" y="301"/>
                  </a:lnTo>
                  <a:lnTo>
                    <a:pt x="16" y="301"/>
                  </a:lnTo>
                  <a:lnTo>
                    <a:pt x="18" y="301"/>
                  </a:lnTo>
                  <a:lnTo>
                    <a:pt x="16" y="301"/>
                  </a:lnTo>
                  <a:lnTo>
                    <a:pt x="14" y="305"/>
                  </a:lnTo>
                  <a:lnTo>
                    <a:pt x="12" y="309"/>
                  </a:lnTo>
                  <a:lnTo>
                    <a:pt x="12" y="309"/>
                  </a:lnTo>
                  <a:lnTo>
                    <a:pt x="14" y="311"/>
                  </a:lnTo>
                  <a:lnTo>
                    <a:pt x="14" y="311"/>
                  </a:lnTo>
                  <a:lnTo>
                    <a:pt x="14" y="311"/>
                  </a:lnTo>
                  <a:lnTo>
                    <a:pt x="14" y="309"/>
                  </a:lnTo>
                  <a:lnTo>
                    <a:pt x="16" y="309"/>
                  </a:lnTo>
                  <a:lnTo>
                    <a:pt x="16" y="309"/>
                  </a:lnTo>
                  <a:lnTo>
                    <a:pt x="16" y="309"/>
                  </a:lnTo>
                  <a:lnTo>
                    <a:pt x="16" y="309"/>
                  </a:lnTo>
                  <a:lnTo>
                    <a:pt x="16" y="311"/>
                  </a:lnTo>
                  <a:lnTo>
                    <a:pt x="16" y="311"/>
                  </a:lnTo>
                  <a:lnTo>
                    <a:pt x="16" y="314"/>
                  </a:lnTo>
                  <a:lnTo>
                    <a:pt x="16" y="314"/>
                  </a:lnTo>
                  <a:lnTo>
                    <a:pt x="16" y="316"/>
                  </a:lnTo>
                  <a:lnTo>
                    <a:pt x="16" y="318"/>
                  </a:lnTo>
                  <a:lnTo>
                    <a:pt x="16" y="320"/>
                  </a:lnTo>
                  <a:lnTo>
                    <a:pt x="16" y="320"/>
                  </a:lnTo>
                  <a:lnTo>
                    <a:pt x="16" y="322"/>
                  </a:lnTo>
                  <a:lnTo>
                    <a:pt x="16" y="322"/>
                  </a:lnTo>
                  <a:lnTo>
                    <a:pt x="16" y="324"/>
                  </a:lnTo>
                  <a:lnTo>
                    <a:pt x="16" y="324"/>
                  </a:lnTo>
                  <a:lnTo>
                    <a:pt x="14" y="324"/>
                  </a:lnTo>
                  <a:lnTo>
                    <a:pt x="14" y="326"/>
                  </a:lnTo>
                  <a:lnTo>
                    <a:pt x="14" y="328"/>
                  </a:lnTo>
                  <a:lnTo>
                    <a:pt x="14" y="328"/>
                  </a:lnTo>
                  <a:lnTo>
                    <a:pt x="12" y="332"/>
                  </a:lnTo>
                  <a:lnTo>
                    <a:pt x="12" y="332"/>
                  </a:lnTo>
                  <a:lnTo>
                    <a:pt x="12" y="334"/>
                  </a:lnTo>
                  <a:lnTo>
                    <a:pt x="14" y="332"/>
                  </a:lnTo>
                  <a:lnTo>
                    <a:pt x="14" y="332"/>
                  </a:lnTo>
                  <a:lnTo>
                    <a:pt x="14" y="332"/>
                  </a:lnTo>
                  <a:lnTo>
                    <a:pt x="14" y="332"/>
                  </a:lnTo>
                  <a:lnTo>
                    <a:pt x="16" y="334"/>
                  </a:lnTo>
                  <a:lnTo>
                    <a:pt x="14" y="334"/>
                  </a:lnTo>
                  <a:lnTo>
                    <a:pt x="14" y="337"/>
                  </a:lnTo>
                  <a:lnTo>
                    <a:pt x="14" y="337"/>
                  </a:lnTo>
                  <a:lnTo>
                    <a:pt x="16" y="339"/>
                  </a:lnTo>
                  <a:lnTo>
                    <a:pt x="16" y="339"/>
                  </a:lnTo>
                  <a:lnTo>
                    <a:pt x="18" y="337"/>
                  </a:lnTo>
                  <a:lnTo>
                    <a:pt x="18" y="332"/>
                  </a:lnTo>
                  <a:lnTo>
                    <a:pt x="20" y="328"/>
                  </a:lnTo>
                  <a:lnTo>
                    <a:pt x="23" y="326"/>
                  </a:lnTo>
                  <a:lnTo>
                    <a:pt x="23" y="324"/>
                  </a:lnTo>
                  <a:lnTo>
                    <a:pt x="25" y="328"/>
                  </a:lnTo>
                  <a:lnTo>
                    <a:pt x="25" y="328"/>
                  </a:lnTo>
                  <a:lnTo>
                    <a:pt x="29" y="324"/>
                  </a:lnTo>
                  <a:lnTo>
                    <a:pt x="29" y="322"/>
                  </a:lnTo>
                  <a:lnTo>
                    <a:pt x="27" y="320"/>
                  </a:lnTo>
                  <a:lnTo>
                    <a:pt x="29" y="318"/>
                  </a:lnTo>
                  <a:lnTo>
                    <a:pt x="29" y="316"/>
                  </a:lnTo>
                  <a:lnTo>
                    <a:pt x="31" y="314"/>
                  </a:lnTo>
                  <a:lnTo>
                    <a:pt x="31" y="309"/>
                  </a:lnTo>
                  <a:lnTo>
                    <a:pt x="33" y="309"/>
                  </a:lnTo>
                  <a:lnTo>
                    <a:pt x="31" y="318"/>
                  </a:lnTo>
                  <a:lnTo>
                    <a:pt x="33" y="320"/>
                  </a:lnTo>
                  <a:lnTo>
                    <a:pt x="33" y="320"/>
                  </a:lnTo>
                  <a:lnTo>
                    <a:pt x="35" y="320"/>
                  </a:lnTo>
                  <a:lnTo>
                    <a:pt x="33" y="322"/>
                  </a:lnTo>
                  <a:lnTo>
                    <a:pt x="33" y="324"/>
                  </a:lnTo>
                  <a:lnTo>
                    <a:pt x="33" y="326"/>
                  </a:lnTo>
                  <a:lnTo>
                    <a:pt x="33" y="328"/>
                  </a:lnTo>
                  <a:lnTo>
                    <a:pt x="37" y="326"/>
                  </a:lnTo>
                  <a:lnTo>
                    <a:pt x="39" y="326"/>
                  </a:lnTo>
                  <a:lnTo>
                    <a:pt x="41" y="326"/>
                  </a:lnTo>
                  <a:lnTo>
                    <a:pt x="39" y="328"/>
                  </a:lnTo>
                  <a:lnTo>
                    <a:pt x="39" y="328"/>
                  </a:lnTo>
                  <a:lnTo>
                    <a:pt x="35" y="328"/>
                  </a:lnTo>
                  <a:lnTo>
                    <a:pt x="31" y="330"/>
                  </a:lnTo>
                  <a:lnTo>
                    <a:pt x="31" y="330"/>
                  </a:lnTo>
                  <a:lnTo>
                    <a:pt x="31" y="330"/>
                  </a:lnTo>
                  <a:lnTo>
                    <a:pt x="33" y="330"/>
                  </a:lnTo>
                  <a:lnTo>
                    <a:pt x="33" y="332"/>
                  </a:lnTo>
                  <a:lnTo>
                    <a:pt x="31" y="332"/>
                  </a:lnTo>
                  <a:lnTo>
                    <a:pt x="29" y="332"/>
                  </a:lnTo>
                  <a:lnTo>
                    <a:pt x="29" y="332"/>
                  </a:lnTo>
                  <a:lnTo>
                    <a:pt x="29" y="337"/>
                  </a:lnTo>
                  <a:lnTo>
                    <a:pt x="27" y="337"/>
                  </a:lnTo>
                  <a:lnTo>
                    <a:pt x="27" y="334"/>
                  </a:lnTo>
                  <a:lnTo>
                    <a:pt x="25" y="339"/>
                  </a:lnTo>
                  <a:lnTo>
                    <a:pt x="27" y="341"/>
                  </a:lnTo>
                  <a:lnTo>
                    <a:pt x="29" y="343"/>
                  </a:lnTo>
                  <a:lnTo>
                    <a:pt x="31" y="341"/>
                  </a:lnTo>
                  <a:lnTo>
                    <a:pt x="31" y="341"/>
                  </a:lnTo>
                  <a:lnTo>
                    <a:pt x="31" y="341"/>
                  </a:lnTo>
                  <a:lnTo>
                    <a:pt x="33" y="341"/>
                  </a:lnTo>
                  <a:lnTo>
                    <a:pt x="33" y="341"/>
                  </a:lnTo>
                  <a:lnTo>
                    <a:pt x="33" y="341"/>
                  </a:lnTo>
                  <a:lnTo>
                    <a:pt x="33" y="343"/>
                  </a:lnTo>
                  <a:lnTo>
                    <a:pt x="33" y="343"/>
                  </a:lnTo>
                  <a:lnTo>
                    <a:pt x="33" y="343"/>
                  </a:lnTo>
                  <a:lnTo>
                    <a:pt x="33" y="345"/>
                  </a:lnTo>
                  <a:lnTo>
                    <a:pt x="33" y="347"/>
                  </a:lnTo>
                  <a:lnTo>
                    <a:pt x="37" y="347"/>
                  </a:lnTo>
                  <a:lnTo>
                    <a:pt x="35" y="349"/>
                  </a:lnTo>
                  <a:lnTo>
                    <a:pt x="35" y="351"/>
                  </a:lnTo>
                  <a:lnTo>
                    <a:pt x="33" y="353"/>
                  </a:lnTo>
                  <a:lnTo>
                    <a:pt x="35" y="355"/>
                  </a:lnTo>
                  <a:lnTo>
                    <a:pt x="33" y="355"/>
                  </a:lnTo>
                  <a:lnTo>
                    <a:pt x="31" y="355"/>
                  </a:lnTo>
                  <a:lnTo>
                    <a:pt x="31" y="353"/>
                  </a:lnTo>
                  <a:lnTo>
                    <a:pt x="33" y="351"/>
                  </a:lnTo>
                  <a:lnTo>
                    <a:pt x="29" y="347"/>
                  </a:lnTo>
                  <a:lnTo>
                    <a:pt x="27" y="345"/>
                  </a:lnTo>
                  <a:lnTo>
                    <a:pt x="27" y="349"/>
                  </a:lnTo>
                  <a:lnTo>
                    <a:pt x="25" y="349"/>
                  </a:lnTo>
                  <a:lnTo>
                    <a:pt x="23" y="347"/>
                  </a:lnTo>
                  <a:lnTo>
                    <a:pt x="23" y="347"/>
                  </a:lnTo>
                  <a:lnTo>
                    <a:pt x="20" y="349"/>
                  </a:lnTo>
                  <a:lnTo>
                    <a:pt x="20" y="351"/>
                  </a:lnTo>
                  <a:lnTo>
                    <a:pt x="20" y="351"/>
                  </a:lnTo>
                  <a:lnTo>
                    <a:pt x="20" y="357"/>
                  </a:lnTo>
                  <a:lnTo>
                    <a:pt x="20" y="362"/>
                  </a:lnTo>
                  <a:lnTo>
                    <a:pt x="20" y="366"/>
                  </a:lnTo>
                  <a:lnTo>
                    <a:pt x="23" y="366"/>
                  </a:lnTo>
                  <a:lnTo>
                    <a:pt x="25" y="372"/>
                  </a:lnTo>
                  <a:lnTo>
                    <a:pt x="27" y="374"/>
                  </a:lnTo>
                  <a:lnTo>
                    <a:pt x="27" y="374"/>
                  </a:lnTo>
                  <a:lnTo>
                    <a:pt x="31" y="374"/>
                  </a:lnTo>
                  <a:lnTo>
                    <a:pt x="31" y="374"/>
                  </a:lnTo>
                  <a:lnTo>
                    <a:pt x="31" y="376"/>
                  </a:lnTo>
                  <a:lnTo>
                    <a:pt x="33" y="378"/>
                  </a:lnTo>
                  <a:lnTo>
                    <a:pt x="33" y="380"/>
                  </a:lnTo>
                  <a:lnTo>
                    <a:pt x="33" y="382"/>
                  </a:lnTo>
                  <a:lnTo>
                    <a:pt x="35" y="382"/>
                  </a:lnTo>
                  <a:lnTo>
                    <a:pt x="37" y="385"/>
                  </a:lnTo>
                  <a:lnTo>
                    <a:pt x="35" y="387"/>
                  </a:lnTo>
                  <a:lnTo>
                    <a:pt x="33" y="385"/>
                  </a:lnTo>
                  <a:lnTo>
                    <a:pt x="31" y="378"/>
                  </a:lnTo>
                  <a:lnTo>
                    <a:pt x="29" y="376"/>
                  </a:lnTo>
                  <a:lnTo>
                    <a:pt x="27" y="376"/>
                  </a:lnTo>
                  <a:lnTo>
                    <a:pt x="25" y="378"/>
                  </a:lnTo>
                  <a:lnTo>
                    <a:pt x="25" y="380"/>
                  </a:lnTo>
                  <a:lnTo>
                    <a:pt x="25" y="382"/>
                  </a:lnTo>
                  <a:lnTo>
                    <a:pt x="25" y="387"/>
                  </a:lnTo>
                  <a:lnTo>
                    <a:pt x="25" y="389"/>
                  </a:lnTo>
                  <a:lnTo>
                    <a:pt x="25" y="389"/>
                  </a:lnTo>
                  <a:lnTo>
                    <a:pt x="25" y="391"/>
                  </a:lnTo>
                  <a:lnTo>
                    <a:pt x="27" y="391"/>
                  </a:lnTo>
                  <a:lnTo>
                    <a:pt x="27" y="393"/>
                  </a:lnTo>
                  <a:lnTo>
                    <a:pt x="27" y="393"/>
                  </a:lnTo>
                  <a:lnTo>
                    <a:pt x="27" y="395"/>
                  </a:lnTo>
                  <a:lnTo>
                    <a:pt x="27" y="395"/>
                  </a:lnTo>
                  <a:lnTo>
                    <a:pt x="27" y="395"/>
                  </a:lnTo>
                  <a:lnTo>
                    <a:pt x="27" y="395"/>
                  </a:lnTo>
                  <a:lnTo>
                    <a:pt x="27" y="395"/>
                  </a:lnTo>
                  <a:lnTo>
                    <a:pt x="27" y="395"/>
                  </a:lnTo>
                  <a:lnTo>
                    <a:pt x="29" y="397"/>
                  </a:lnTo>
                  <a:lnTo>
                    <a:pt x="31" y="399"/>
                  </a:lnTo>
                  <a:lnTo>
                    <a:pt x="31" y="399"/>
                  </a:lnTo>
                  <a:lnTo>
                    <a:pt x="33" y="399"/>
                  </a:lnTo>
                  <a:lnTo>
                    <a:pt x="31" y="401"/>
                  </a:lnTo>
                  <a:lnTo>
                    <a:pt x="33" y="403"/>
                  </a:lnTo>
                  <a:lnTo>
                    <a:pt x="35" y="403"/>
                  </a:lnTo>
                  <a:lnTo>
                    <a:pt x="37" y="403"/>
                  </a:lnTo>
                  <a:lnTo>
                    <a:pt x="39" y="403"/>
                  </a:lnTo>
                  <a:lnTo>
                    <a:pt x="41" y="403"/>
                  </a:lnTo>
                  <a:lnTo>
                    <a:pt x="41" y="405"/>
                  </a:lnTo>
                  <a:lnTo>
                    <a:pt x="41" y="408"/>
                  </a:lnTo>
                  <a:lnTo>
                    <a:pt x="43" y="410"/>
                  </a:lnTo>
                  <a:lnTo>
                    <a:pt x="41" y="412"/>
                  </a:lnTo>
                  <a:lnTo>
                    <a:pt x="41" y="414"/>
                  </a:lnTo>
                  <a:lnTo>
                    <a:pt x="39" y="414"/>
                  </a:lnTo>
                  <a:lnTo>
                    <a:pt x="39" y="412"/>
                  </a:lnTo>
                  <a:lnTo>
                    <a:pt x="41" y="412"/>
                  </a:lnTo>
                  <a:lnTo>
                    <a:pt x="39" y="410"/>
                  </a:lnTo>
                  <a:lnTo>
                    <a:pt x="39" y="410"/>
                  </a:lnTo>
                  <a:lnTo>
                    <a:pt x="37" y="408"/>
                  </a:lnTo>
                  <a:lnTo>
                    <a:pt x="35" y="408"/>
                  </a:lnTo>
                  <a:lnTo>
                    <a:pt x="33" y="408"/>
                  </a:lnTo>
                  <a:lnTo>
                    <a:pt x="33" y="408"/>
                  </a:lnTo>
                  <a:lnTo>
                    <a:pt x="33" y="408"/>
                  </a:lnTo>
                  <a:lnTo>
                    <a:pt x="31" y="408"/>
                  </a:lnTo>
                  <a:lnTo>
                    <a:pt x="31" y="405"/>
                  </a:lnTo>
                  <a:lnTo>
                    <a:pt x="31" y="405"/>
                  </a:lnTo>
                  <a:lnTo>
                    <a:pt x="31" y="403"/>
                  </a:lnTo>
                  <a:lnTo>
                    <a:pt x="29" y="403"/>
                  </a:lnTo>
                  <a:lnTo>
                    <a:pt x="29" y="405"/>
                  </a:lnTo>
                  <a:lnTo>
                    <a:pt x="29" y="405"/>
                  </a:lnTo>
                  <a:lnTo>
                    <a:pt x="29" y="408"/>
                  </a:lnTo>
                  <a:lnTo>
                    <a:pt x="29" y="408"/>
                  </a:lnTo>
                  <a:lnTo>
                    <a:pt x="29" y="408"/>
                  </a:lnTo>
                  <a:lnTo>
                    <a:pt x="27" y="410"/>
                  </a:lnTo>
                  <a:lnTo>
                    <a:pt x="31" y="412"/>
                  </a:lnTo>
                  <a:lnTo>
                    <a:pt x="31" y="414"/>
                  </a:lnTo>
                  <a:lnTo>
                    <a:pt x="33" y="422"/>
                  </a:lnTo>
                  <a:lnTo>
                    <a:pt x="33" y="422"/>
                  </a:lnTo>
                  <a:lnTo>
                    <a:pt x="33" y="422"/>
                  </a:lnTo>
                  <a:lnTo>
                    <a:pt x="33" y="424"/>
                  </a:lnTo>
                  <a:lnTo>
                    <a:pt x="33" y="424"/>
                  </a:lnTo>
                  <a:lnTo>
                    <a:pt x="33" y="424"/>
                  </a:lnTo>
                  <a:lnTo>
                    <a:pt x="33" y="426"/>
                  </a:lnTo>
                  <a:lnTo>
                    <a:pt x="33" y="426"/>
                  </a:lnTo>
                  <a:lnTo>
                    <a:pt x="35" y="428"/>
                  </a:lnTo>
                  <a:lnTo>
                    <a:pt x="35" y="431"/>
                  </a:lnTo>
                  <a:lnTo>
                    <a:pt x="37" y="428"/>
                  </a:lnTo>
                  <a:lnTo>
                    <a:pt x="37" y="428"/>
                  </a:lnTo>
                  <a:lnTo>
                    <a:pt x="37" y="426"/>
                  </a:lnTo>
                  <a:lnTo>
                    <a:pt x="39" y="426"/>
                  </a:lnTo>
                  <a:lnTo>
                    <a:pt x="39" y="428"/>
                  </a:lnTo>
                  <a:lnTo>
                    <a:pt x="39" y="431"/>
                  </a:lnTo>
                  <a:lnTo>
                    <a:pt x="37" y="431"/>
                  </a:lnTo>
                  <a:lnTo>
                    <a:pt x="35" y="431"/>
                  </a:lnTo>
                  <a:lnTo>
                    <a:pt x="35" y="433"/>
                  </a:lnTo>
                  <a:lnTo>
                    <a:pt x="35" y="435"/>
                  </a:lnTo>
                  <a:lnTo>
                    <a:pt x="37" y="435"/>
                  </a:lnTo>
                  <a:lnTo>
                    <a:pt x="39" y="435"/>
                  </a:lnTo>
                  <a:lnTo>
                    <a:pt x="37" y="437"/>
                  </a:lnTo>
                  <a:lnTo>
                    <a:pt x="37" y="439"/>
                  </a:lnTo>
                  <a:lnTo>
                    <a:pt x="41" y="447"/>
                  </a:lnTo>
                  <a:lnTo>
                    <a:pt x="43" y="449"/>
                  </a:lnTo>
                  <a:lnTo>
                    <a:pt x="43" y="453"/>
                  </a:lnTo>
                  <a:lnTo>
                    <a:pt x="43" y="453"/>
                  </a:lnTo>
                  <a:lnTo>
                    <a:pt x="45" y="456"/>
                  </a:lnTo>
                  <a:lnTo>
                    <a:pt x="45" y="458"/>
                  </a:lnTo>
                  <a:lnTo>
                    <a:pt x="45" y="460"/>
                  </a:lnTo>
                  <a:lnTo>
                    <a:pt x="48" y="460"/>
                  </a:lnTo>
                  <a:lnTo>
                    <a:pt x="48" y="462"/>
                  </a:lnTo>
                  <a:lnTo>
                    <a:pt x="48" y="464"/>
                  </a:lnTo>
                  <a:lnTo>
                    <a:pt x="48" y="464"/>
                  </a:lnTo>
                  <a:lnTo>
                    <a:pt x="45" y="466"/>
                  </a:lnTo>
                  <a:lnTo>
                    <a:pt x="45" y="466"/>
                  </a:lnTo>
                  <a:lnTo>
                    <a:pt x="45" y="468"/>
                  </a:lnTo>
                  <a:lnTo>
                    <a:pt x="48" y="470"/>
                  </a:lnTo>
                  <a:lnTo>
                    <a:pt x="48" y="470"/>
                  </a:lnTo>
                  <a:lnTo>
                    <a:pt x="48" y="472"/>
                  </a:lnTo>
                  <a:lnTo>
                    <a:pt x="48" y="474"/>
                  </a:lnTo>
                  <a:lnTo>
                    <a:pt x="48" y="474"/>
                  </a:lnTo>
                  <a:lnTo>
                    <a:pt x="50" y="476"/>
                  </a:lnTo>
                  <a:lnTo>
                    <a:pt x="50" y="476"/>
                  </a:lnTo>
                  <a:lnTo>
                    <a:pt x="54" y="476"/>
                  </a:lnTo>
                  <a:lnTo>
                    <a:pt x="56" y="479"/>
                  </a:lnTo>
                  <a:lnTo>
                    <a:pt x="52" y="481"/>
                  </a:lnTo>
                  <a:lnTo>
                    <a:pt x="50" y="481"/>
                  </a:lnTo>
                  <a:lnTo>
                    <a:pt x="50" y="481"/>
                  </a:lnTo>
                  <a:lnTo>
                    <a:pt x="48" y="481"/>
                  </a:lnTo>
                  <a:lnTo>
                    <a:pt x="48" y="481"/>
                  </a:lnTo>
                  <a:lnTo>
                    <a:pt x="48" y="483"/>
                  </a:lnTo>
                  <a:lnTo>
                    <a:pt x="52" y="487"/>
                  </a:lnTo>
                  <a:lnTo>
                    <a:pt x="54" y="489"/>
                  </a:lnTo>
                  <a:lnTo>
                    <a:pt x="52" y="491"/>
                  </a:lnTo>
                  <a:lnTo>
                    <a:pt x="54" y="493"/>
                  </a:lnTo>
                  <a:lnTo>
                    <a:pt x="54" y="495"/>
                  </a:lnTo>
                  <a:lnTo>
                    <a:pt x="52" y="497"/>
                  </a:lnTo>
                  <a:lnTo>
                    <a:pt x="52" y="497"/>
                  </a:lnTo>
                  <a:lnTo>
                    <a:pt x="52" y="499"/>
                  </a:lnTo>
                  <a:lnTo>
                    <a:pt x="54" y="502"/>
                  </a:lnTo>
                  <a:lnTo>
                    <a:pt x="56" y="504"/>
                  </a:lnTo>
                  <a:lnTo>
                    <a:pt x="58" y="508"/>
                  </a:lnTo>
                  <a:lnTo>
                    <a:pt x="60" y="510"/>
                  </a:lnTo>
                  <a:lnTo>
                    <a:pt x="58" y="510"/>
                  </a:lnTo>
                  <a:lnTo>
                    <a:pt x="56" y="510"/>
                  </a:lnTo>
                  <a:lnTo>
                    <a:pt x="56" y="508"/>
                  </a:lnTo>
                  <a:lnTo>
                    <a:pt x="54" y="508"/>
                  </a:lnTo>
                  <a:lnTo>
                    <a:pt x="54" y="510"/>
                  </a:lnTo>
                  <a:lnTo>
                    <a:pt x="56" y="512"/>
                  </a:lnTo>
                  <a:lnTo>
                    <a:pt x="56" y="512"/>
                  </a:lnTo>
                  <a:lnTo>
                    <a:pt x="56" y="514"/>
                  </a:lnTo>
                  <a:lnTo>
                    <a:pt x="58" y="516"/>
                  </a:lnTo>
                  <a:lnTo>
                    <a:pt x="58" y="518"/>
                  </a:lnTo>
                  <a:lnTo>
                    <a:pt x="60" y="522"/>
                  </a:lnTo>
                  <a:lnTo>
                    <a:pt x="62" y="524"/>
                  </a:lnTo>
                  <a:lnTo>
                    <a:pt x="62" y="527"/>
                  </a:lnTo>
                  <a:lnTo>
                    <a:pt x="60" y="527"/>
                  </a:lnTo>
                  <a:lnTo>
                    <a:pt x="62" y="529"/>
                  </a:lnTo>
                  <a:lnTo>
                    <a:pt x="62" y="531"/>
                  </a:lnTo>
                  <a:lnTo>
                    <a:pt x="62" y="535"/>
                  </a:lnTo>
                  <a:lnTo>
                    <a:pt x="62" y="537"/>
                  </a:lnTo>
                  <a:lnTo>
                    <a:pt x="60" y="535"/>
                  </a:lnTo>
                  <a:lnTo>
                    <a:pt x="60" y="535"/>
                  </a:lnTo>
                  <a:lnTo>
                    <a:pt x="60" y="537"/>
                  </a:lnTo>
                  <a:lnTo>
                    <a:pt x="62" y="539"/>
                  </a:lnTo>
                  <a:lnTo>
                    <a:pt x="60" y="539"/>
                  </a:lnTo>
                  <a:lnTo>
                    <a:pt x="62" y="541"/>
                  </a:lnTo>
                  <a:lnTo>
                    <a:pt x="64" y="541"/>
                  </a:lnTo>
                  <a:lnTo>
                    <a:pt x="62" y="545"/>
                  </a:lnTo>
                  <a:lnTo>
                    <a:pt x="62" y="545"/>
                  </a:lnTo>
                  <a:lnTo>
                    <a:pt x="62" y="547"/>
                  </a:lnTo>
                  <a:lnTo>
                    <a:pt x="62" y="552"/>
                  </a:lnTo>
                  <a:lnTo>
                    <a:pt x="62" y="552"/>
                  </a:lnTo>
                  <a:lnTo>
                    <a:pt x="62" y="554"/>
                  </a:lnTo>
                  <a:lnTo>
                    <a:pt x="62" y="556"/>
                  </a:lnTo>
                  <a:lnTo>
                    <a:pt x="64" y="560"/>
                  </a:lnTo>
                  <a:lnTo>
                    <a:pt x="64" y="560"/>
                  </a:lnTo>
                  <a:lnTo>
                    <a:pt x="66" y="560"/>
                  </a:lnTo>
                  <a:lnTo>
                    <a:pt x="66" y="562"/>
                  </a:lnTo>
                  <a:lnTo>
                    <a:pt x="64" y="564"/>
                  </a:lnTo>
                  <a:lnTo>
                    <a:pt x="64" y="568"/>
                  </a:lnTo>
                  <a:lnTo>
                    <a:pt x="64" y="570"/>
                  </a:lnTo>
                  <a:lnTo>
                    <a:pt x="66" y="573"/>
                  </a:lnTo>
                  <a:lnTo>
                    <a:pt x="68" y="573"/>
                  </a:lnTo>
                  <a:lnTo>
                    <a:pt x="68" y="575"/>
                  </a:lnTo>
                  <a:lnTo>
                    <a:pt x="68" y="575"/>
                  </a:lnTo>
                  <a:lnTo>
                    <a:pt x="66" y="577"/>
                  </a:lnTo>
                  <a:lnTo>
                    <a:pt x="66" y="577"/>
                  </a:lnTo>
                  <a:lnTo>
                    <a:pt x="66" y="577"/>
                  </a:lnTo>
                  <a:lnTo>
                    <a:pt x="68" y="581"/>
                  </a:lnTo>
                  <a:lnTo>
                    <a:pt x="68" y="579"/>
                  </a:lnTo>
                  <a:lnTo>
                    <a:pt x="71" y="579"/>
                  </a:lnTo>
                  <a:lnTo>
                    <a:pt x="73" y="579"/>
                  </a:lnTo>
                  <a:lnTo>
                    <a:pt x="73" y="581"/>
                  </a:lnTo>
                  <a:lnTo>
                    <a:pt x="73" y="583"/>
                  </a:lnTo>
                  <a:lnTo>
                    <a:pt x="73" y="583"/>
                  </a:lnTo>
                  <a:lnTo>
                    <a:pt x="71" y="583"/>
                  </a:lnTo>
                  <a:lnTo>
                    <a:pt x="71" y="581"/>
                  </a:lnTo>
                  <a:lnTo>
                    <a:pt x="68" y="581"/>
                  </a:lnTo>
                  <a:lnTo>
                    <a:pt x="68" y="581"/>
                  </a:lnTo>
                  <a:lnTo>
                    <a:pt x="66" y="583"/>
                  </a:lnTo>
                  <a:lnTo>
                    <a:pt x="66" y="583"/>
                  </a:lnTo>
                  <a:lnTo>
                    <a:pt x="66" y="583"/>
                  </a:lnTo>
                  <a:lnTo>
                    <a:pt x="66" y="583"/>
                  </a:lnTo>
                  <a:lnTo>
                    <a:pt x="68" y="585"/>
                  </a:lnTo>
                  <a:lnTo>
                    <a:pt x="68" y="585"/>
                  </a:lnTo>
                  <a:lnTo>
                    <a:pt x="71" y="587"/>
                  </a:lnTo>
                  <a:lnTo>
                    <a:pt x="73" y="587"/>
                  </a:lnTo>
                  <a:lnTo>
                    <a:pt x="73" y="587"/>
                  </a:lnTo>
                  <a:lnTo>
                    <a:pt x="71" y="589"/>
                  </a:lnTo>
                  <a:lnTo>
                    <a:pt x="71" y="589"/>
                  </a:lnTo>
                  <a:lnTo>
                    <a:pt x="71" y="589"/>
                  </a:lnTo>
                  <a:lnTo>
                    <a:pt x="71" y="589"/>
                  </a:lnTo>
                  <a:lnTo>
                    <a:pt x="73" y="591"/>
                  </a:lnTo>
                  <a:lnTo>
                    <a:pt x="73" y="591"/>
                  </a:lnTo>
                  <a:lnTo>
                    <a:pt x="71" y="591"/>
                  </a:lnTo>
                  <a:lnTo>
                    <a:pt x="71" y="591"/>
                  </a:lnTo>
                  <a:lnTo>
                    <a:pt x="68" y="587"/>
                  </a:lnTo>
                  <a:lnTo>
                    <a:pt x="68" y="587"/>
                  </a:lnTo>
                  <a:lnTo>
                    <a:pt x="66" y="587"/>
                  </a:lnTo>
                  <a:lnTo>
                    <a:pt x="66" y="587"/>
                  </a:lnTo>
                  <a:lnTo>
                    <a:pt x="66" y="587"/>
                  </a:lnTo>
                  <a:lnTo>
                    <a:pt x="66" y="589"/>
                  </a:lnTo>
                  <a:lnTo>
                    <a:pt x="66" y="591"/>
                  </a:lnTo>
                  <a:lnTo>
                    <a:pt x="66" y="591"/>
                  </a:lnTo>
                  <a:lnTo>
                    <a:pt x="66" y="591"/>
                  </a:lnTo>
                  <a:lnTo>
                    <a:pt x="68" y="595"/>
                  </a:lnTo>
                  <a:lnTo>
                    <a:pt x="68" y="600"/>
                  </a:lnTo>
                  <a:lnTo>
                    <a:pt x="71" y="602"/>
                  </a:lnTo>
                  <a:lnTo>
                    <a:pt x="73" y="602"/>
                  </a:lnTo>
                  <a:lnTo>
                    <a:pt x="75" y="604"/>
                  </a:lnTo>
                  <a:lnTo>
                    <a:pt x="73" y="604"/>
                  </a:lnTo>
                  <a:lnTo>
                    <a:pt x="73" y="604"/>
                  </a:lnTo>
                  <a:lnTo>
                    <a:pt x="71" y="606"/>
                  </a:lnTo>
                  <a:lnTo>
                    <a:pt x="71" y="606"/>
                  </a:lnTo>
                  <a:lnTo>
                    <a:pt x="73" y="608"/>
                  </a:lnTo>
                  <a:lnTo>
                    <a:pt x="73" y="608"/>
                  </a:lnTo>
                  <a:lnTo>
                    <a:pt x="73" y="610"/>
                  </a:lnTo>
                  <a:lnTo>
                    <a:pt x="73" y="610"/>
                  </a:lnTo>
                  <a:lnTo>
                    <a:pt x="77" y="618"/>
                  </a:lnTo>
                  <a:lnTo>
                    <a:pt x="77" y="621"/>
                  </a:lnTo>
                  <a:lnTo>
                    <a:pt x="77" y="623"/>
                  </a:lnTo>
                  <a:lnTo>
                    <a:pt x="77" y="623"/>
                  </a:lnTo>
                  <a:lnTo>
                    <a:pt x="79" y="623"/>
                  </a:lnTo>
                  <a:lnTo>
                    <a:pt x="79" y="623"/>
                  </a:lnTo>
                  <a:lnTo>
                    <a:pt x="79" y="623"/>
                  </a:lnTo>
                  <a:lnTo>
                    <a:pt x="79" y="625"/>
                  </a:lnTo>
                  <a:lnTo>
                    <a:pt x="79" y="629"/>
                  </a:lnTo>
                  <a:lnTo>
                    <a:pt x="81" y="633"/>
                  </a:lnTo>
                  <a:lnTo>
                    <a:pt x="81" y="631"/>
                  </a:lnTo>
                  <a:lnTo>
                    <a:pt x="81" y="629"/>
                  </a:lnTo>
                  <a:lnTo>
                    <a:pt x="81" y="627"/>
                  </a:lnTo>
                  <a:lnTo>
                    <a:pt x="85" y="625"/>
                  </a:lnTo>
                  <a:lnTo>
                    <a:pt x="83" y="627"/>
                  </a:lnTo>
                  <a:lnTo>
                    <a:pt x="83" y="627"/>
                  </a:lnTo>
                  <a:lnTo>
                    <a:pt x="81" y="629"/>
                  </a:lnTo>
                  <a:lnTo>
                    <a:pt x="81" y="631"/>
                  </a:lnTo>
                  <a:lnTo>
                    <a:pt x="81" y="637"/>
                  </a:lnTo>
                  <a:lnTo>
                    <a:pt x="81" y="637"/>
                  </a:lnTo>
                  <a:lnTo>
                    <a:pt x="81" y="637"/>
                  </a:lnTo>
                  <a:lnTo>
                    <a:pt x="81" y="639"/>
                  </a:lnTo>
                  <a:lnTo>
                    <a:pt x="81" y="639"/>
                  </a:lnTo>
                  <a:lnTo>
                    <a:pt x="81" y="639"/>
                  </a:lnTo>
                  <a:lnTo>
                    <a:pt x="81" y="639"/>
                  </a:lnTo>
                  <a:lnTo>
                    <a:pt x="83" y="641"/>
                  </a:lnTo>
                  <a:lnTo>
                    <a:pt x="83" y="641"/>
                  </a:lnTo>
                  <a:lnTo>
                    <a:pt x="83" y="644"/>
                  </a:lnTo>
                  <a:lnTo>
                    <a:pt x="85" y="644"/>
                  </a:lnTo>
                  <a:lnTo>
                    <a:pt x="87" y="644"/>
                  </a:lnTo>
                  <a:lnTo>
                    <a:pt x="87" y="644"/>
                  </a:lnTo>
                  <a:lnTo>
                    <a:pt x="85" y="644"/>
                  </a:lnTo>
                  <a:lnTo>
                    <a:pt x="85" y="646"/>
                  </a:lnTo>
                  <a:lnTo>
                    <a:pt x="87" y="650"/>
                  </a:lnTo>
                  <a:lnTo>
                    <a:pt x="89" y="652"/>
                  </a:lnTo>
                  <a:lnTo>
                    <a:pt x="94" y="656"/>
                  </a:lnTo>
                  <a:lnTo>
                    <a:pt x="96" y="658"/>
                  </a:lnTo>
                  <a:lnTo>
                    <a:pt x="100" y="664"/>
                  </a:lnTo>
                  <a:lnTo>
                    <a:pt x="100" y="666"/>
                  </a:lnTo>
                  <a:lnTo>
                    <a:pt x="100" y="673"/>
                  </a:lnTo>
                  <a:lnTo>
                    <a:pt x="100" y="673"/>
                  </a:lnTo>
                  <a:lnTo>
                    <a:pt x="102" y="675"/>
                  </a:lnTo>
                  <a:lnTo>
                    <a:pt x="104" y="675"/>
                  </a:lnTo>
                  <a:lnTo>
                    <a:pt x="104" y="675"/>
                  </a:lnTo>
                  <a:lnTo>
                    <a:pt x="106" y="675"/>
                  </a:lnTo>
                  <a:lnTo>
                    <a:pt x="108" y="673"/>
                  </a:lnTo>
                  <a:lnTo>
                    <a:pt x="112" y="673"/>
                  </a:lnTo>
                  <a:lnTo>
                    <a:pt x="114" y="673"/>
                  </a:lnTo>
                  <a:lnTo>
                    <a:pt x="114" y="673"/>
                  </a:lnTo>
                  <a:lnTo>
                    <a:pt x="117" y="673"/>
                  </a:lnTo>
                  <a:lnTo>
                    <a:pt x="117" y="669"/>
                  </a:lnTo>
                  <a:lnTo>
                    <a:pt x="119" y="669"/>
                  </a:lnTo>
                  <a:lnTo>
                    <a:pt x="119" y="669"/>
                  </a:lnTo>
                  <a:lnTo>
                    <a:pt x="119" y="669"/>
                  </a:lnTo>
                  <a:lnTo>
                    <a:pt x="119" y="669"/>
                  </a:lnTo>
                  <a:lnTo>
                    <a:pt x="121" y="671"/>
                  </a:lnTo>
                  <a:lnTo>
                    <a:pt x="121" y="671"/>
                  </a:lnTo>
                  <a:lnTo>
                    <a:pt x="121" y="673"/>
                  </a:lnTo>
                  <a:lnTo>
                    <a:pt x="121" y="673"/>
                  </a:lnTo>
                  <a:lnTo>
                    <a:pt x="121" y="673"/>
                  </a:lnTo>
                  <a:lnTo>
                    <a:pt x="123" y="673"/>
                  </a:lnTo>
                  <a:lnTo>
                    <a:pt x="125" y="673"/>
                  </a:lnTo>
                  <a:lnTo>
                    <a:pt x="127" y="675"/>
                  </a:lnTo>
                  <a:lnTo>
                    <a:pt x="127" y="675"/>
                  </a:lnTo>
                  <a:lnTo>
                    <a:pt x="127" y="677"/>
                  </a:lnTo>
                  <a:lnTo>
                    <a:pt x="129" y="681"/>
                  </a:lnTo>
                  <a:lnTo>
                    <a:pt x="129" y="683"/>
                  </a:lnTo>
                  <a:lnTo>
                    <a:pt x="131" y="685"/>
                  </a:lnTo>
                  <a:lnTo>
                    <a:pt x="133" y="685"/>
                  </a:lnTo>
                  <a:lnTo>
                    <a:pt x="133" y="685"/>
                  </a:lnTo>
                  <a:lnTo>
                    <a:pt x="135" y="685"/>
                  </a:lnTo>
                  <a:lnTo>
                    <a:pt x="137" y="685"/>
                  </a:lnTo>
                  <a:lnTo>
                    <a:pt x="142" y="683"/>
                  </a:lnTo>
                  <a:lnTo>
                    <a:pt x="146" y="683"/>
                  </a:lnTo>
                  <a:lnTo>
                    <a:pt x="146" y="681"/>
                  </a:lnTo>
                  <a:lnTo>
                    <a:pt x="146" y="681"/>
                  </a:lnTo>
                  <a:lnTo>
                    <a:pt x="146" y="681"/>
                  </a:lnTo>
                  <a:lnTo>
                    <a:pt x="146" y="679"/>
                  </a:lnTo>
                  <a:lnTo>
                    <a:pt x="148" y="679"/>
                  </a:lnTo>
                  <a:lnTo>
                    <a:pt x="148" y="679"/>
                  </a:lnTo>
                  <a:lnTo>
                    <a:pt x="148" y="679"/>
                  </a:lnTo>
                  <a:lnTo>
                    <a:pt x="148" y="675"/>
                  </a:lnTo>
                  <a:lnTo>
                    <a:pt x="150" y="675"/>
                  </a:lnTo>
                  <a:lnTo>
                    <a:pt x="154" y="671"/>
                  </a:lnTo>
                  <a:lnTo>
                    <a:pt x="156" y="671"/>
                  </a:lnTo>
                  <a:lnTo>
                    <a:pt x="156" y="671"/>
                  </a:lnTo>
                  <a:lnTo>
                    <a:pt x="158" y="671"/>
                  </a:lnTo>
                  <a:lnTo>
                    <a:pt x="158" y="671"/>
                  </a:lnTo>
                  <a:lnTo>
                    <a:pt x="158" y="671"/>
                  </a:lnTo>
                  <a:lnTo>
                    <a:pt x="158" y="673"/>
                  </a:lnTo>
                  <a:lnTo>
                    <a:pt x="158" y="673"/>
                  </a:lnTo>
                  <a:lnTo>
                    <a:pt x="158" y="673"/>
                  </a:lnTo>
                  <a:lnTo>
                    <a:pt x="158" y="675"/>
                  </a:lnTo>
                  <a:lnTo>
                    <a:pt x="158" y="675"/>
                  </a:lnTo>
                  <a:lnTo>
                    <a:pt x="158" y="675"/>
                  </a:lnTo>
                  <a:lnTo>
                    <a:pt x="158" y="675"/>
                  </a:lnTo>
                  <a:lnTo>
                    <a:pt x="162" y="675"/>
                  </a:lnTo>
                  <a:lnTo>
                    <a:pt x="165" y="675"/>
                  </a:lnTo>
                  <a:lnTo>
                    <a:pt x="167" y="673"/>
                  </a:lnTo>
                  <a:lnTo>
                    <a:pt x="167" y="673"/>
                  </a:lnTo>
                  <a:lnTo>
                    <a:pt x="169" y="671"/>
                  </a:lnTo>
                  <a:lnTo>
                    <a:pt x="169" y="671"/>
                  </a:lnTo>
                  <a:lnTo>
                    <a:pt x="171" y="669"/>
                  </a:lnTo>
                  <a:lnTo>
                    <a:pt x="173" y="664"/>
                  </a:lnTo>
                  <a:lnTo>
                    <a:pt x="173" y="662"/>
                  </a:lnTo>
                  <a:lnTo>
                    <a:pt x="173" y="662"/>
                  </a:lnTo>
                  <a:lnTo>
                    <a:pt x="173" y="660"/>
                  </a:lnTo>
                  <a:lnTo>
                    <a:pt x="171" y="660"/>
                  </a:lnTo>
                  <a:lnTo>
                    <a:pt x="171" y="660"/>
                  </a:lnTo>
                  <a:lnTo>
                    <a:pt x="173" y="658"/>
                  </a:lnTo>
                  <a:lnTo>
                    <a:pt x="175" y="656"/>
                  </a:lnTo>
                  <a:lnTo>
                    <a:pt x="177" y="652"/>
                  </a:lnTo>
                  <a:lnTo>
                    <a:pt x="177" y="650"/>
                  </a:lnTo>
                  <a:lnTo>
                    <a:pt x="179" y="648"/>
                  </a:lnTo>
                  <a:lnTo>
                    <a:pt x="179" y="646"/>
                  </a:lnTo>
                  <a:lnTo>
                    <a:pt x="179" y="644"/>
                  </a:lnTo>
                  <a:lnTo>
                    <a:pt x="179" y="641"/>
                  </a:lnTo>
                  <a:lnTo>
                    <a:pt x="179" y="641"/>
                  </a:lnTo>
                  <a:lnTo>
                    <a:pt x="179" y="641"/>
                  </a:lnTo>
                  <a:lnTo>
                    <a:pt x="179" y="641"/>
                  </a:lnTo>
                  <a:lnTo>
                    <a:pt x="179" y="639"/>
                  </a:lnTo>
                  <a:lnTo>
                    <a:pt x="177" y="639"/>
                  </a:lnTo>
                  <a:lnTo>
                    <a:pt x="175" y="639"/>
                  </a:lnTo>
                  <a:lnTo>
                    <a:pt x="175" y="639"/>
                  </a:lnTo>
                  <a:lnTo>
                    <a:pt x="175" y="637"/>
                  </a:lnTo>
                  <a:lnTo>
                    <a:pt x="175" y="637"/>
                  </a:lnTo>
                  <a:lnTo>
                    <a:pt x="177" y="637"/>
                  </a:lnTo>
                  <a:lnTo>
                    <a:pt x="177" y="635"/>
                  </a:lnTo>
                  <a:lnTo>
                    <a:pt x="179" y="635"/>
                  </a:lnTo>
                  <a:lnTo>
                    <a:pt x="183" y="635"/>
                  </a:lnTo>
                  <a:lnTo>
                    <a:pt x="183" y="635"/>
                  </a:lnTo>
                  <a:lnTo>
                    <a:pt x="183" y="633"/>
                  </a:lnTo>
                  <a:lnTo>
                    <a:pt x="183" y="633"/>
                  </a:lnTo>
                  <a:lnTo>
                    <a:pt x="183" y="629"/>
                  </a:lnTo>
                  <a:lnTo>
                    <a:pt x="183" y="625"/>
                  </a:lnTo>
                  <a:lnTo>
                    <a:pt x="183" y="623"/>
                  </a:lnTo>
                  <a:lnTo>
                    <a:pt x="183" y="621"/>
                  </a:lnTo>
                  <a:lnTo>
                    <a:pt x="183" y="621"/>
                  </a:lnTo>
                  <a:lnTo>
                    <a:pt x="183" y="621"/>
                  </a:lnTo>
                  <a:lnTo>
                    <a:pt x="183" y="618"/>
                  </a:lnTo>
                  <a:lnTo>
                    <a:pt x="181" y="618"/>
                  </a:lnTo>
                  <a:lnTo>
                    <a:pt x="173" y="614"/>
                  </a:lnTo>
                  <a:lnTo>
                    <a:pt x="173" y="614"/>
                  </a:lnTo>
                  <a:lnTo>
                    <a:pt x="173" y="614"/>
                  </a:lnTo>
                  <a:lnTo>
                    <a:pt x="171" y="614"/>
                  </a:lnTo>
                  <a:lnTo>
                    <a:pt x="171" y="616"/>
                  </a:lnTo>
                  <a:lnTo>
                    <a:pt x="171" y="616"/>
                  </a:lnTo>
                  <a:lnTo>
                    <a:pt x="169" y="616"/>
                  </a:lnTo>
                  <a:lnTo>
                    <a:pt x="169" y="616"/>
                  </a:lnTo>
                  <a:lnTo>
                    <a:pt x="169" y="616"/>
                  </a:lnTo>
                  <a:lnTo>
                    <a:pt x="169" y="614"/>
                  </a:lnTo>
                  <a:lnTo>
                    <a:pt x="169" y="614"/>
                  </a:lnTo>
                  <a:lnTo>
                    <a:pt x="169" y="612"/>
                  </a:lnTo>
                  <a:lnTo>
                    <a:pt x="169" y="612"/>
                  </a:lnTo>
                  <a:lnTo>
                    <a:pt x="169" y="612"/>
                  </a:lnTo>
                  <a:lnTo>
                    <a:pt x="169" y="610"/>
                  </a:lnTo>
                  <a:lnTo>
                    <a:pt x="167" y="610"/>
                  </a:lnTo>
                  <a:lnTo>
                    <a:pt x="167" y="608"/>
                  </a:lnTo>
                  <a:lnTo>
                    <a:pt x="167" y="606"/>
                  </a:lnTo>
                  <a:lnTo>
                    <a:pt x="167" y="606"/>
                  </a:lnTo>
                  <a:lnTo>
                    <a:pt x="167" y="606"/>
                  </a:lnTo>
                  <a:lnTo>
                    <a:pt x="169" y="606"/>
                  </a:lnTo>
                  <a:lnTo>
                    <a:pt x="171" y="604"/>
                  </a:lnTo>
                  <a:lnTo>
                    <a:pt x="171" y="604"/>
                  </a:lnTo>
                  <a:lnTo>
                    <a:pt x="171" y="604"/>
                  </a:lnTo>
                  <a:lnTo>
                    <a:pt x="173" y="604"/>
                  </a:lnTo>
                  <a:lnTo>
                    <a:pt x="173" y="604"/>
                  </a:lnTo>
                  <a:lnTo>
                    <a:pt x="173" y="604"/>
                  </a:lnTo>
                  <a:lnTo>
                    <a:pt x="171" y="602"/>
                  </a:lnTo>
                  <a:lnTo>
                    <a:pt x="171" y="602"/>
                  </a:lnTo>
                  <a:lnTo>
                    <a:pt x="169" y="602"/>
                  </a:lnTo>
                  <a:lnTo>
                    <a:pt x="169" y="602"/>
                  </a:lnTo>
                  <a:lnTo>
                    <a:pt x="169" y="602"/>
                  </a:lnTo>
                  <a:lnTo>
                    <a:pt x="169" y="600"/>
                  </a:lnTo>
                  <a:lnTo>
                    <a:pt x="169" y="600"/>
                  </a:lnTo>
                  <a:lnTo>
                    <a:pt x="169" y="600"/>
                  </a:lnTo>
                  <a:lnTo>
                    <a:pt x="169" y="598"/>
                  </a:lnTo>
                  <a:lnTo>
                    <a:pt x="169" y="598"/>
                  </a:lnTo>
                  <a:lnTo>
                    <a:pt x="167" y="598"/>
                  </a:lnTo>
                  <a:lnTo>
                    <a:pt x="167" y="598"/>
                  </a:lnTo>
                  <a:lnTo>
                    <a:pt x="167" y="598"/>
                  </a:lnTo>
                  <a:lnTo>
                    <a:pt x="165" y="598"/>
                  </a:lnTo>
                  <a:lnTo>
                    <a:pt x="165" y="598"/>
                  </a:lnTo>
                  <a:lnTo>
                    <a:pt x="165" y="598"/>
                  </a:lnTo>
                  <a:lnTo>
                    <a:pt x="165" y="595"/>
                  </a:lnTo>
                  <a:lnTo>
                    <a:pt x="165" y="595"/>
                  </a:lnTo>
                  <a:lnTo>
                    <a:pt x="165" y="595"/>
                  </a:lnTo>
                  <a:lnTo>
                    <a:pt x="165" y="595"/>
                  </a:lnTo>
                  <a:lnTo>
                    <a:pt x="165" y="593"/>
                  </a:lnTo>
                  <a:lnTo>
                    <a:pt x="162" y="593"/>
                  </a:lnTo>
                  <a:lnTo>
                    <a:pt x="162" y="593"/>
                  </a:lnTo>
                  <a:lnTo>
                    <a:pt x="162" y="593"/>
                  </a:lnTo>
                  <a:lnTo>
                    <a:pt x="162" y="593"/>
                  </a:lnTo>
                  <a:lnTo>
                    <a:pt x="162" y="593"/>
                  </a:lnTo>
                  <a:lnTo>
                    <a:pt x="160" y="595"/>
                  </a:lnTo>
                  <a:lnTo>
                    <a:pt x="160" y="595"/>
                  </a:lnTo>
                  <a:lnTo>
                    <a:pt x="160" y="595"/>
                  </a:lnTo>
                  <a:lnTo>
                    <a:pt x="160" y="595"/>
                  </a:lnTo>
                  <a:lnTo>
                    <a:pt x="158" y="595"/>
                  </a:lnTo>
                  <a:lnTo>
                    <a:pt x="158" y="593"/>
                  </a:lnTo>
                  <a:lnTo>
                    <a:pt x="158" y="593"/>
                  </a:lnTo>
                  <a:lnTo>
                    <a:pt x="158" y="593"/>
                  </a:lnTo>
                  <a:lnTo>
                    <a:pt x="160" y="591"/>
                  </a:lnTo>
                  <a:lnTo>
                    <a:pt x="160" y="589"/>
                  </a:lnTo>
                  <a:lnTo>
                    <a:pt x="160" y="587"/>
                  </a:lnTo>
                  <a:lnTo>
                    <a:pt x="162" y="589"/>
                  </a:lnTo>
                  <a:lnTo>
                    <a:pt x="162" y="589"/>
                  </a:lnTo>
                  <a:lnTo>
                    <a:pt x="165" y="589"/>
                  </a:lnTo>
                  <a:lnTo>
                    <a:pt x="165" y="589"/>
                  </a:lnTo>
                  <a:lnTo>
                    <a:pt x="165" y="589"/>
                  </a:lnTo>
                  <a:lnTo>
                    <a:pt x="167" y="589"/>
                  </a:lnTo>
                  <a:lnTo>
                    <a:pt x="167" y="589"/>
                  </a:lnTo>
                  <a:lnTo>
                    <a:pt x="167" y="589"/>
                  </a:lnTo>
                  <a:lnTo>
                    <a:pt x="167" y="587"/>
                  </a:lnTo>
                  <a:lnTo>
                    <a:pt x="167" y="587"/>
                  </a:lnTo>
                  <a:lnTo>
                    <a:pt x="169" y="585"/>
                  </a:lnTo>
                  <a:lnTo>
                    <a:pt x="169" y="587"/>
                  </a:lnTo>
                  <a:lnTo>
                    <a:pt x="169" y="587"/>
                  </a:lnTo>
                  <a:lnTo>
                    <a:pt x="169" y="587"/>
                  </a:lnTo>
                  <a:lnTo>
                    <a:pt x="171" y="587"/>
                  </a:lnTo>
                  <a:lnTo>
                    <a:pt x="171" y="589"/>
                  </a:lnTo>
                  <a:lnTo>
                    <a:pt x="171" y="589"/>
                  </a:lnTo>
                  <a:lnTo>
                    <a:pt x="171" y="589"/>
                  </a:lnTo>
                  <a:lnTo>
                    <a:pt x="173" y="587"/>
                  </a:lnTo>
                  <a:lnTo>
                    <a:pt x="175" y="585"/>
                  </a:lnTo>
                  <a:lnTo>
                    <a:pt x="175" y="585"/>
                  </a:lnTo>
                  <a:lnTo>
                    <a:pt x="175" y="585"/>
                  </a:lnTo>
                  <a:lnTo>
                    <a:pt x="177" y="585"/>
                  </a:lnTo>
                  <a:lnTo>
                    <a:pt x="177" y="583"/>
                  </a:lnTo>
                  <a:lnTo>
                    <a:pt x="177" y="583"/>
                  </a:lnTo>
                  <a:lnTo>
                    <a:pt x="179" y="583"/>
                  </a:lnTo>
                  <a:lnTo>
                    <a:pt x="179" y="581"/>
                  </a:lnTo>
                  <a:lnTo>
                    <a:pt x="179" y="579"/>
                  </a:lnTo>
                  <a:lnTo>
                    <a:pt x="179" y="577"/>
                  </a:lnTo>
                  <a:lnTo>
                    <a:pt x="179" y="577"/>
                  </a:lnTo>
                  <a:lnTo>
                    <a:pt x="181" y="577"/>
                  </a:lnTo>
                  <a:lnTo>
                    <a:pt x="181" y="579"/>
                  </a:lnTo>
                  <a:lnTo>
                    <a:pt x="183" y="579"/>
                  </a:lnTo>
                  <a:lnTo>
                    <a:pt x="185" y="579"/>
                  </a:lnTo>
                  <a:lnTo>
                    <a:pt x="188" y="579"/>
                  </a:lnTo>
                  <a:lnTo>
                    <a:pt x="190" y="579"/>
                  </a:lnTo>
                  <a:lnTo>
                    <a:pt x="190" y="581"/>
                  </a:lnTo>
                  <a:lnTo>
                    <a:pt x="190" y="581"/>
                  </a:lnTo>
                  <a:lnTo>
                    <a:pt x="190" y="583"/>
                  </a:lnTo>
                  <a:lnTo>
                    <a:pt x="190" y="583"/>
                  </a:lnTo>
                  <a:lnTo>
                    <a:pt x="192" y="585"/>
                  </a:lnTo>
                  <a:lnTo>
                    <a:pt x="192" y="585"/>
                  </a:lnTo>
                  <a:lnTo>
                    <a:pt x="192" y="585"/>
                  </a:lnTo>
                  <a:lnTo>
                    <a:pt x="192" y="585"/>
                  </a:lnTo>
                  <a:lnTo>
                    <a:pt x="192" y="587"/>
                  </a:lnTo>
                  <a:lnTo>
                    <a:pt x="192" y="587"/>
                  </a:lnTo>
                  <a:lnTo>
                    <a:pt x="192" y="587"/>
                  </a:lnTo>
                  <a:lnTo>
                    <a:pt x="192" y="587"/>
                  </a:lnTo>
                  <a:lnTo>
                    <a:pt x="192" y="587"/>
                  </a:lnTo>
                  <a:lnTo>
                    <a:pt x="192" y="587"/>
                  </a:lnTo>
                  <a:lnTo>
                    <a:pt x="194" y="587"/>
                  </a:lnTo>
                  <a:lnTo>
                    <a:pt x="194" y="587"/>
                  </a:lnTo>
                  <a:lnTo>
                    <a:pt x="196" y="587"/>
                  </a:lnTo>
                  <a:lnTo>
                    <a:pt x="198" y="583"/>
                  </a:lnTo>
                  <a:lnTo>
                    <a:pt x="200" y="583"/>
                  </a:lnTo>
                  <a:lnTo>
                    <a:pt x="200" y="583"/>
                  </a:lnTo>
                  <a:lnTo>
                    <a:pt x="200" y="583"/>
                  </a:lnTo>
                  <a:lnTo>
                    <a:pt x="202" y="583"/>
                  </a:lnTo>
                  <a:lnTo>
                    <a:pt x="204" y="581"/>
                  </a:lnTo>
                  <a:lnTo>
                    <a:pt x="204" y="581"/>
                  </a:lnTo>
                  <a:lnTo>
                    <a:pt x="204" y="579"/>
                  </a:lnTo>
                  <a:lnTo>
                    <a:pt x="202" y="577"/>
                  </a:lnTo>
                  <a:lnTo>
                    <a:pt x="202" y="577"/>
                  </a:lnTo>
                  <a:lnTo>
                    <a:pt x="204" y="575"/>
                  </a:lnTo>
                  <a:lnTo>
                    <a:pt x="204" y="575"/>
                  </a:lnTo>
                  <a:lnTo>
                    <a:pt x="204" y="575"/>
                  </a:lnTo>
                  <a:lnTo>
                    <a:pt x="206" y="570"/>
                  </a:lnTo>
                  <a:lnTo>
                    <a:pt x="206" y="570"/>
                  </a:lnTo>
                  <a:lnTo>
                    <a:pt x="206" y="570"/>
                  </a:lnTo>
                  <a:lnTo>
                    <a:pt x="208" y="570"/>
                  </a:lnTo>
                  <a:lnTo>
                    <a:pt x="208" y="570"/>
                  </a:lnTo>
                  <a:lnTo>
                    <a:pt x="208" y="570"/>
                  </a:lnTo>
                  <a:lnTo>
                    <a:pt x="211" y="568"/>
                  </a:lnTo>
                  <a:lnTo>
                    <a:pt x="211" y="568"/>
                  </a:lnTo>
                  <a:lnTo>
                    <a:pt x="211" y="568"/>
                  </a:lnTo>
                  <a:lnTo>
                    <a:pt x="211" y="566"/>
                  </a:lnTo>
                  <a:lnTo>
                    <a:pt x="213" y="566"/>
                  </a:lnTo>
                  <a:lnTo>
                    <a:pt x="215" y="566"/>
                  </a:lnTo>
                  <a:lnTo>
                    <a:pt x="217" y="564"/>
                  </a:lnTo>
                  <a:lnTo>
                    <a:pt x="217" y="564"/>
                  </a:lnTo>
                  <a:lnTo>
                    <a:pt x="217" y="564"/>
                  </a:lnTo>
                  <a:lnTo>
                    <a:pt x="219" y="564"/>
                  </a:lnTo>
                  <a:lnTo>
                    <a:pt x="221" y="566"/>
                  </a:lnTo>
                  <a:lnTo>
                    <a:pt x="223" y="566"/>
                  </a:lnTo>
                  <a:lnTo>
                    <a:pt x="223" y="566"/>
                  </a:lnTo>
                  <a:lnTo>
                    <a:pt x="223" y="564"/>
                  </a:lnTo>
                  <a:lnTo>
                    <a:pt x="223" y="564"/>
                  </a:lnTo>
                  <a:lnTo>
                    <a:pt x="223" y="564"/>
                  </a:lnTo>
                  <a:lnTo>
                    <a:pt x="223" y="564"/>
                  </a:lnTo>
                  <a:lnTo>
                    <a:pt x="223" y="560"/>
                  </a:lnTo>
                  <a:lnTo>
                    <a:pt x="223" y="558"/>
                  </a:lnTo>
                  <a:lnTo>
                    <a:pt x="223" y="558"/>
                  </a:lnTo>
                  <a:lnTo>
                    <a:pt x="221" y="556"/>
                  </a:lnTo>
                  <a:lnTo>
                    <a:pt x="221" y="556"/>
                  </a:lnTo>
                  <a:lnTo>
                    <a:pt x="221" y="556"/>
                  </a:lnTo>
                  <a:lnTo>
                    <a:pt x="221" y="554"/>
                  </a:lnTo>
                  <a:lnTo>
                    <a:pt x="223" y="554"/>
                  </a:lnTo>
                  <a:lnTo>
                    <a:pt x="227" y="554"/>
                  </a:lnTo>
                  <a:lnTo>
                    <a:pt x="229" y="552"/>
                  </a:lnTo>
                  <a:lnTo>
                    <a:pt x="229" y="552"/>
                  </a:lnTo>
                  <a:lnTo>
                    <a:pt x="229" y="552"/>
                  </a:lnTo>
                  <a:lnTo>
                    <a:pt x="231" y="550"/>
                  </a:lnTo>
                  <a:lnTo>
                    <a:pt x="231" y="550"/>
                  </a:lnTo>
                  <a:lnTo>
                    <a:pt x="231" y="547"/>
                  </a:lnTo>
                  <a:lnTo>
                    <a:pt x="233" y="545"/>
                  </a:lnTo>
                  <a:lnTo>
                    <a:pt x="233" y="545"/>
                  </a:lnTo>
                  <a:lnTo>
                    <a:pt x="233" y="545"/>
                  </a:lnTo>
                  <a:lnTo>
                    <a:pt x="238" y="545"/>
                  </a:lnTo>
                  <a:lnTo>
                    <a:pt x="242" y="545"/>
                  </a:lnTo>
                  <a:lnTo>
                    <a:pt x="242" y="545"/>
                  </a:lnTo>
                  <a:lnTo>
                    <a:pt x="242" y="545"/>
                  </a:lnTo>
                  <a:lnTo>
                    <a:pt x="244" y="545"/>
                  </a:lnTo>
                  <a:lnTo>
                    <a:pt x="244" y="547"/>
                  </a:lnTo>
                  <a:lnTo>
                    <a:pt x="244" y="547"/>
                  </a:lnTo>
                  <a:lnTo>
                    <a:pt x="244" y="550"/>
                  </a:lnTo>
                  <a:lnTo>
                    <a:pt x="246" y="550"/>
                  </a:lnTo>
                  <a:lnTo>
                    <a:pt x="248" y="550"/>
                  </a:lnTo>
                  <a:lnTo>
                    <a:pt x="248" y="552"/>
                  </a:lnTo>
                  <a:lnTo>
                    <a:pt x="248" y="552"/>
                  </a:lnTo>
                  <a:lnTo>
                    <a:pt x="250" y="552"/>
                  </a:lnTo>
                  <a:lnTo>
                    <a:pt x="250" y="554"/>
                  </a:lnTo>
                  <a:lnTo>
                    <a:pt x="252" y="554"/>
                  </a:lnTo>
                  <a:lnTo>
                    <a:pt x="252" y="554"/>
                  </a:lnTo>
                  <a:lnTo>
                    <a:pt x="254" y="554"/>
                  </a:lnTo>
                  <a:lnTo>
                    <a:pt x="256" y="554"/>
                  </a:lnTo>
                  <a:lnTo>
                    <a:pt x="263" y="550"/>
                  </a:lnTo>
                  <a:lnTo>
                    <a:pt x="263" y="550"/>
                  </a:lnTo>
                  <a:lnTo>
                    <a:pt x="263" y="547"/>
                  </a:lnTo>
                  <a:lnTo>
                    <a:pt x="263" y="545"/>
                  </a:lnTo>
                  <a:lnTo>
                    <a:pt x="263" y="545"/>
                  </a:lnTo>
                  <a:lnTo>
                    <a:pt x="263" y="545"/>
                  </a:lnTo>
                  <a:lnTo>
                    <a:pt x="269" y="543"/>
                  </a:lnTo>
                  <a:lnTo>
                    <a:pt x="271" y="543"/>
                  </a:lnTo>
                  <a:lnTo>
                    <a:pt x="271" y="543"/>
                  </a:lnTo>
                  <a:lnTo>
                    <a:pt x="273" y="541"/>
                  </a:lnTo>
                  <a:lnTo>
                    <a:pt x="275" y="541"/>
                  </a:lnTo>
                  <a:lnTo>
                    <a:pt x="279" y="541"/>
                  </a:lnTo>
                  <a:lnTo>
                    <a:pt x="282" y="541"/>
                  </a:lnTo>
                  <a:lnTo>
                    <a:pt x="282" y="543"/>
                  </a:lnTo>
                  <a:lnTo>
                    <a:pt x="282" y="543"/>
                  </a:lnTo>
                  <a:lnTo>
                    <a:pt x="284" y="543"/>
                  </a:lnTo>
                  <a:lnTo>
                    <a:pt x="284" y="543"/>
                  </a:lnTo>
                  <a:lnTo>
                    <a:pt x="286" y="543"/>
                  </a:lnTo>
                  <a:lnTo>
                    <a:pt x="288" y="543"/>
                  </a:lnTo>
                  <a:lnTo>
                    <a:pt x="290" y="541"/>
                  </a:lnTo>
                  <a:lnTo>
                    <a:pt x="290" y="541"/>
                  </a:lnTo>
                  <a:lnTo>
                    <a:pt x="292" y="541"/>
                  </a:lnTo>
                  <a:lnTo>
                    <a:pt x="292" y="539"/>
                  </a:lnTo>
                  <a:lnTo>
                    <a:pt x="292" y="539"/>
                  </a:lnTo>
                  <a:lnTo>
                    <a:pt x="294" y="539"/>
                  </a:lnTo>
                  <a:lnTo>
                    <a:pt x="294" y="539"/>
                  </a:lnTo>
                  <a:lnTo>
                    <a:pt x="296" y="541"/>
                  </a:lnTo>
                  <a:lnTo>
                    <a:pt x="298" y="543"/>
                  </a:lnTo>
                  <a:lnTo>
                    <a:pt x="300" y="543"/>
                  </a:lnTo>
                  <a:lnTo>
                    <a:pt x="300" y="543"/>
                  </a:lnTo>
                  <a:lnTo>
                    <a:pt x="302" y="541"/>
                  </a:lnTo>
                  <a:lnTo>
                    <a:pt x="302" y="541"/>
                  </a:lnTo>
                  <a:lnTo>
                    <a:pt x="302" y="541"/>
                  </a:lnTo>
                  <a:lnTo>
                    <a:pt x="302" y="539"/>
                  </a:lnTo>
                  <a:lnTo>
                    <a:pt x="302" y="539"/>
                  </a:lnTo>
                  <a:lnTo>
                    <a:pt x="302" y="537"/>
                  </a:lnTo>
                  <a:lnTo>
                    <a:pt x="300" y="535"/>
                  </a:lnTo>
                  <a:lnTo>
                    <a:pt x="300" y="535"/>
                  </a:lnTo>
                  <a:lnTo>
                    <a:pt x="300" y="533"/>
                  </a:lnTo>
                  <a:lnTo>
                    <a:pt x="300" y="533"/>
                  </a:lnTo>
                  <a:lnTo>
                    <a:pt x="302" y="533"/>
                  </a:lnTo>
                  <a:lnTo>
                    <a:pt x="302" y="531"/>
                  </a:lnTo>
                  <a:lnTo>
                    <a:pt x="302" y="531"/>
                  </a:lnTo>
                  <a:lnTo>
                    <a:pt x="302" y="529"/>
                  </a:lnTo>
                  <a:lnTo>
                    <a:pt x="302" y="527"/>
                  </a:lnTo>
                  <a:lnTo>
                    <a:pt x="300" y="527"/>
                  </a:lnTo>
                  <a:lnTo>
                    <a:pt x="300" y="527"/>
                  </a:lnTo>
                  <a:lnTo>
                    <a:pt x="298" y="524"/>
                  </a:lnTo>
                  <a:lnTo>
                    <a:pt x="298" y="522"/>
                  </a:lnTo>
                  <a:lnTo>
                    <a:pt x="298" y="520"/>
                  </a:lnTo>
                  <a:lnTo>
                    <a:pt x="298" y="520"/>
                  </a:lnTo>
                  <a:lnTo>
                    <a:pt x="300" y="518"/>
                  </a:lnTo>
                  <a:lnTo>
                    <a:pt x="300" y="518"/>
                  </a:lnTo>
                  <a:lnTo>
                    <a:pt x="300" y="516"/>
                  </a:lnTo>
                  <a:lnTo>
                    <a:pt x="300" y="516"/>
                  </a:lnTo>
                  <a:lnTo>
                    <a:pt x="300" y="514"/>
                  </a:lnTo>
                  <a:lnTo>
                    <a:pt x="300" y="512"/>
                  </a:lnTo>
                  <a:lnTo>
                    <a:pt x="298" y="512"/>
                  </a:lnTo>
                  <a:lnTo>
                    <a:pt x="298" y="510"/>
                  </a:lnTo>
                  <a:lnTo>
                    <a:pt x="296" y="510"/>
                  </a:lnTo>
                  <a:lnTo>
                    <a:pt x="296" y="510"/>
                  </a:lnTo>
                  <a:lnTo>
                    <a:pt x="296" y="508"/>
                  </a:lnTo>
                  <a:lnTo>
                    <a:pt x="296" y="506"/>
                  </a:lnTo>
                  <a:lnTo>
                    <a:pt x="294" y="506"/>
                  </a:lnTo>
                  <a:lnTo>
                    <a:pt x="294" y="502"/>
                  </a:lnTo>
                  <a:lnTo>
                    <a:pt x="294" y="499"/>
                  </a:lnTo>
                  <a:lnTo>
                    <a:pt x="294" y="497"/>
                  </a:lnTo>
                  <a:lnTo>
                    <a:pt x="296" y="497"/>
                  </a:lnTo>
                  <a:lnTo>
                    <a:pt x="296" y="495"/>
                  </a:lnTo>
                  <a:lnTo>
                    <a:pt x="296" y="495"/>
                  </a:lnTo>
                  <a:lnTo>
                    <a:pt x="298" y="491"/>
                  </a:lnTo>
                  <a:lnTo>
                    <a:pt x="298" y="491"/>
                  </a:lnTo>
                  <a:lnTo>
                    <a:pt x="300" y="491"/>
                  </a:lnTo>
                  <a:lnTo>
                    <a:pt x="300" y="489"/>
                  </a:lnTo>
                  <a:lnTo>
                    <a:pt x="302" y="489"/>
                  </a:lnTo>
                  <a:lnTo>
                    <a:pt x="302" y="489"/>
                  </a:lnTo>
                  <a:lnTo>
                    <a:pt x="305" y="491"/>
                  </a:lnTo>
                  <a:lnTo>
                    <a:pt x="305" y="493"/>
                  </a:lnTo>
                  <a:lnTo>
                    <a:pt x="307" y="495"/>
                  </a:lnTo>
                  <a:lnTo>
                    <a:pt x="309" y="495"/>
                  </a:lnTo>
                  <a:lnTo>
                    <a:pt x="311" y="495"/>
                  </a:lnTo>
                  <a:lnTo>
                    <a:pt x="313" y="495"/>
                  </a:lnTo>
                  <a:lnTo>
                    <a:pt x="313" y="497"/>
                  </a:lnTo>
                  <a:lnTo>
                    <a:pt x="315" y="497"/>
                  </a:lnTo>
                  <a:lnTo>
                    <a:pt x="315" y="499"/>
                  </a:lnTo>
                  <a:lnTo>
                    <a:pt x="315" y="499"/>
                  </a:lnTo>
                  <a:lnTo>
                    <a:pt x="317" y="499"/>
                  </a:lnTo>
                  <a:lnTo>
                    <a:pt x="319" y="499"/>
                  </a:lnTo>
                  <a:lnTo>
                    <a:pt x="319" y="497"/>
                  </a:lnTo>
                  <a:lnTo>
                    <a:pt x="321" y="495"/>
                  </a:lnTo>
                  <a:lnTo>
                    <a:pt x="323" y="497"/>
                  </a:lnTo>
                  <a:lnTo>
                    <a:pt x="325" y="495"/>
                  </a:lnTo>
                  <a:lnTo>
                    <a:pt x="325" y="497"/>
                  </a:lnTo>
                  <a:lnTo>
                    <a:pt x="327" y="497"/>
                  </a:lnTo>
                  <a:lnTo>
                    <a:pt x="327" y="499"/>
                  </a:lnTo>
                  <a:lnTo>
                    <a:pt x="327" y="502"/>
                  </a:lnTo>
                  <a:lnTo>
                    <a:pt x="327" y="504"/>
                  </a:lnTo>
                  <a:lnTo>
                    <a:pt x="330" y="504"/>
                  </a:lnTo>
                  <a:lnTo>
                    <a:pt x="330" y="504"/>
                  </a:lnTo>
                  <a:lnTo>
                    <a:pt x="332" y="506"/>
                  </a:lnTo>
                  <a:lnTo>
                    <a:pt x="332" y="506"/>
                  </a:lnTo>
                  <a:lnTo>
                    <a:pt x="334" y="504"/>
                  </a:lnTo>
                  <a:lnTo>
                    <a:pt x="334" y="504"/>
                  </a:lnTo>
                  <a:lnTo>
                    <a:pt x="338" y="504"/>
                  </a:lnTo>
                  <a:lnTo>
                    <a:pt x="340" y="504"/>
                  </a:lnTo>
                  <a:lnTo>
                    <a:pt x="340" y="504"/>
                  </a:lnTo>
                  <a:lnTo>
                    <a:pt x="342" y="504"/>
                  </a:lnTo>
                  <a:lnTo>
                    <a:pt x="342" y="504"/>
                  </a:lnTo>
                  <a:lnTo>
                    <a:pt x="344" y="502"/>
                  </a:lnTo>
                  <a:lnTo>
                    <a:pt x="348" y="499"/>
                  </a:lnTo>
                  <a:lnTo>
                    <a:pt x="350" y="499"/>
                  </a:lnTo>
                  <a:lnTo>
                    <a:pt x="350" y="499"/>
                  </a:lnTo>
                  <a:lnTo>
                    <a:pt x="353" y="502"/>
                  </a:lnTo>
                  <a:lnTo>
                    <a:pt x="355" y="502"/>
                  </a:lnTo>
                  <a:lnTo>
                    <a:pt x="355" y="499"/>
                  </a:lnTo>
                  <a:lnTo>
                    <a:pt x="357" y="499"/>
                  </a:lnTo>
                  <a:lnTo>
                    <a:pt x="359" y="499"/>
                  </a:lnTo>
                  <a:lnTo>
                    <a:pt x="359" y="499"/>
                  </a:lnTo>
                  <a:lnTo>
                    <a:pt x="361" y="499"/>
                  </a:lnTo>
                  <a:lnTo>
                    <a:pt x="361" y="499"/>
                  </a:lnTo>
                  <a:lnTo>
                    <a:pt x="363" y="502"/>
                  </a:lnTo>
                  <a:lnTo>
                    <a:pt x="365" y="502"/>
                  </a:lnTo>
                  <a:lnTo>
                    <a:pt x="365" y="502"/>
                  </a:lnTo>
                  <a:lnTo>
                    <a:pt x="367" y="502"/>
                  </a:lnTo>
                  <a:lnTo>
                    <a:pt x="369" y="502"/>
                  </a:lnTo>
                  <a:lnTo>
                    <a:pt x="371" y="504"/>
                  </a:lnTo>
                  <a:lnTo>
                    <a:pt x="373" y="504"/>
                  </a:lnTo>
                  <a:lnTo>
                    <a:pt x="373" y="502"/>
                  </a:lnTo>
                  <a:lnTo>
                    <a:pt x="376" y="502"/>
                  </a:lnTo>
                  <a:lnTo>
                    <a:pt x="378" y="499"/>
                  </a:lnTo>
                  <a:lnTo>
                    <a:pt x="378" y="499"/>
                  </a:lnTo>
                  <a:lnTo>
                    <a:pt x="376" y="497"/>
                  </a:lnTo>
                  <a:lnTo>
                    <a:pt x="373" y="495"/>
                  </a:lnTo>
                  <a:lnTo>
                    <a:pt x="373" y="495"/>
                  </a:lnTo>
                  <a:lnTo>
                    <a:pt x="373" y="493"/>
                  </a:lnTo>
                  <a:lnTo>
                    <a:pt x="371" y="491"/>
                  </a:lnTo>
                  <a:lnTo>
                    <a:pt x="371" y="491"/>
                  </a:lnTo>
                  <a:lnTo>
                    <a:pt x="371" y="489"/>
                  </a:lnTo>
                  <a:lnTo>
                    <a:pt x="371" y="489"/>
                  </a:lnTo>
                  <a:lnTo>
                    <a:pt x="371" y="487"/>
                  </a:lnTo>
                  <a:lnTo>
                    <a:pt x="373" y="487"/>
                  </a:lnTo>
                  <a:lnTo>
                    <a:pt x="373" y="485"/>
                  </a:lnTo>
                  <a:lnTo>
                    <a:pt x="373" y="485"/>
                  </a:lnTo>
                  <a:lnTo>
                    <a:pt x="371" y="483"/>
                  </a:lnTo>
                  <a:lnTo>
                    <a:pt x="371" y="483"/>
                  </a:lnTo>
                  <a:lnTo>
                    <a:pt x="373" y="481"/>
                  </a:lnTo>
                  <a:lnTo>
                    <a:pt x="373" y="481"/>
                  </a:lnTo>
                  <a:lnTo>
                    <a:pt x="373" y="481"/>
                  </a:lnTo>
                  <a:lnTo>
                    <a:pt x="371" y="479"/>
                  </a:lnTo>
                  <a:lnTo>
                    <a:pt x="371" y="476"/>
                  </a:lnTo>
                  <a:lnTo>
                    <a:pt x="369" y="476"/>
                  </a:lnTo>
                  <a:lnTo>
                    <a:pt x="369" y="476"/>
                  </a:lnTo>
                  <a:lnTo>
                    <a:pt x="371" y="474"/>
                  </a:lnTo>
                  <a:lnTo>
                    <a:pt x="378" y="472"/>
                  </a:lnTo>
                  <a:lnTo>
                    <a:pt x="380" y="470"/>
                  </a:lnTo>
                  <a:lnTo>
                    <a:pt x="380" y="470"/>
                  </a:lnTo>
                  <a:lnTo>
                    <a:pt x="380" y="468"/>
                  </a:lnTo>
                  <a:lnTo>
                    <a:pt x="382" y="468"/>
                  </a:lnTo>
                  <a:lnTo>
                    <a:pt x="382" y="468"/>
                  </a:lnTo>
                  <a:lnTo>
                    <a:pt x="384" y="466"/>
                  </a:lnTo>
                  <a:lnTo>
                    <a:pt x="386" y="466"/>
                  </a:lnTo>
                  <a:lnTo>
                    <a:pt x="386" y="466"/>
                  </a:lnTo>
                  <a:lnTo>
                    <a:pt x="386" y="464"/>
                  </a:lnTo>
                  <a:lnTo>
                    <a:pt x="386" y="464"/>
                  </a:lnTo>
                  <a:lnTo>
                    <a:pt x="386" y="464"/>
                  </a:lnTo>
                  <a:lnTo>
                    <a:pt x="386" y="462"/>
                  </a:lnTo>
                  <a:lnTo>
                    <a:pt x="386" y="462"/>
                  </a:lnTo>
                  <a:lnTo>
                    <a:pt x="388" y="462"/>
                  </a:lnTo>
                  <a:lnTo>
                    <a:pt x="388" y="462"/>
                  </a:lnTo>
                  <a:lnTo>
                    <a:pt x="390" y="460"/>
                  </a:lnTo>
                  <a:lnTo>
                    <a:pt x="390" y="460"/>
                  </a:lnTo>
                  <a:lnTo>
                    <a:pt x="390" y="458"/>
                  </a:lnTo>
                  <a:lnTo>
                    <a:pt x="392" y="458"/>
                  </a:lnTo>
                  <a:lnTo>
                    <a:pt x="392" y="458"/>
                  </a:lnTo>
                  <a:lnTo>
                    <a:pt x="394" y="460"/>
                  </a:lnTo>
                  <a:lnTo>
                    <a:pt x="396" y="460"/>
                  </a:lnTo>
                  <a:lnTo>
                    <a:pt x="399" y="458"/>
                  </a:lnTo>
                  <a:lnTo>
                    <a:pt x="399" y="458"/>
                  </a:lnTo>
                  <a:lnTo>
                    <a:pt x="399" y="460"/>
                  </a:lnTo>
                  <a:lnTo>
                    <a:pt x="401" y="462"/>
                  </a:lnTo>
                  <a:lnTo>
                    <a:pt x="403" y="462"/>
                  </a:lnTo>
                  <a:lnTo>
                    <a:pt x="403" y="462"/>
                  </a:lnTo>
                  <a:lnTo>
                    <a:pt x="405" y="464"/>
                  </a:lnTo>
                  <a:lnTo>
                    <a:pt x="407" y="466"/>
                  </a:lnTo>
                  <a:lnTo>
                    <a:pt x="409" y="460"/>
                  </a:lnTo>
                  <a:lnTo>
                    <a:pt x="409" y="458"/>
                  </a:lnTo>
                  <a:lnTo>
                    <a:pt x="409" y="456"/>
                  </a:lnTo>
                  <a:lnTo>
                    <a:pt x="411" y="456"/>
                  </a:lnTo>
                  <a:lnTo>
                    <a:pt x="413" y="453"/>
                  </a:lnTo>
                  <a:lnTo>
                    <a:pt x="413" y="453"/>
                  </a:lnTo>
                  <a:lnTo>
                    <a:pt x="415" y="453"/>
                  </a:lnTo>
                  <a:lnTo>
                    <a:pt x="415" y="453"/>
                  </a:lnTo>
                  <a:lnTo>
                    <a:pt x="415" y="451"/>
                  </a:lnTo>
                  <a:lnTo>
                    <a:pt x="415" y="449"/>
                  </a:lnTo>
                  <a:lnTo>
                    <a:pt x="413" y="447"/>
                  </a:lnTo>
                  <a:lnTo>
                    <a:pt x="413" y="445"/>
                  </a:lnTo>
                  <a:lnTo>
                    <a:pt x="415" y="445"/>
                  </a:lnTo>
                  <a:lnTo>
                    <a:pt x="415" y="445"/>
                  </a:lnTo>
                  <a:lnTo>
                    <a:pt x="417" y="445"/>
                  </a:lnTo>
                  <a:lnTo>
                    <a:pt x="421" y="447"/>
                  </a:lnTo>
                  <a:lnTo>
                    <a:pt x="424" y="447"/>
                  </a:lnTo>
                  <a:lnTo>
                    <a:pt x="426" y="445"/>
                  </a:lnTo>
                  <a:lnTo>
                    <a:pt x="426" y="445"/>
                  </a:lnTo>
                  <a:lnTo>
                    <a:pt x="428" y="441"/>
                  </a:lnTo>
                  <a:lnTo>
                    <a:pt x="428" y="439"/>
                  </a:lnTo>
                  <a:lnTo>
                    <a:pt x="428" y="437"/>
                  </a:lnTo>
                  <a:lnTo>
                    <a:pt x="428" y="435"/>
                  </a:lnTo>
                  <a:lnTo>
                    <a:pt x="428" y="433"/>
                  </a:lnTo>
                  <a:lnTo>
                    <a:pt x="428" y="431"/>
                  </a:lnTo>
                  <a:lnTo>
                    <a:pt x="430" y="426"/>
                  </a:lnTo>
                  <a:lnTo>
                    <a:pt x="430" y="424"/>
                  </a:lnTo>
                  <a:lnTo>
                    <a:pt x="430" y="422"/>
                  </a:lnTo>
                  <a:lnTo>
                    <a:pt x="430" y="418"/>
                  </a:lnTo>
                  <a:lnTo>
                    <a:pt x="430" y="418"/>
                  </a:lnTo>
                  <a:lnTo>
                    <a:pt x="432" y="416"/>
                  </a:lnTo>
                  <a:lnTo>
                    <a:pt x="434" y="414"/>
                  </a:lnTo>
                  <a:lnTo>
                    <a:pt x="436" y="414"/>
                  </a:lnTo>
                  <a:lnTo>
                    <a:pt x="440" y="416"/>
                  </a:lnTo>
                  <a:lnTo>
                    <a:pt x="440" y="416"/>
                  </a:lnTo>
                  <a:lnTo>
                    <a:pt x="440" y="414"/>
                  </a:lnTo>
                  <a:lnTo>
                    <a:pt x="442" y="414"/>
                  </a:lnTo>
                  <a:lnTo>
                    <a:pt x="444" y="414"/>
                  </a:lnTo>
                  <a:lnTo>
                    <a:pt x="444" y="414"/>
                  </a:lnTo>
                  <a:lnTo>
                    <a:pt x="447" y="414"/>
                  </a:lnTo>
                  <a:lnTo>
                    <a:pt x="449" y="414"/>
                  </a:lnTo>
                  <a:lnTo>
                    <a:pt x="449" y="414"/>
                  </a:lnTo>
                  <a:lnTo>
                    <a:pt x="449" y="412"/>
                  </a:lnTo>
                  <a:lnTo>
                    <a:pt x="449" y="410"/>
                  </a:lnTo>
                  <a:lnTo>
                    <a:pt x="449" y="410"/>
                  </a:lnTo>
                  <a:lnTo>
                    <a:pt x="451" y="408"/>
                  </a:lnTo>
                  <a:lnTo>
                    <a:pt x="451" y="408"/>
                  </a:lnTo>
                  <a:lnTo>
                    <a:pt x="457" y="403"/>
                  </a:lnTo>
                  <a:lnTo>
                    <a:pt x="461" y="401"/>
                  </a:lnTo>
                  <a:lnTo>
                    <a:pt x="461" y="401"/>
                  </a:lnTo>
                  <a:lnTo>
                    <a:pt x="461" y="401"/>
                  </a:lnTo>
                  <a:lnTo>
                    <a:pt x="463" y="399"/>
                  </a:lnTo>
                  <a:lnTo>
                    <a:pt x="463" y="399"/>
                  </a:lnTo>
                  <a:lnTo>
                    <a:pt x="463" y="397"/>
                  </a:lnTo>
                  <a:lnTo>
                    <a:pt x="463" y="393"/>
                  </a:lnTo>
                  <a:lnTo>
                    <a:pt x="463" y="391"/>
                  </a:lnTo>
                  <a:lnTo>
                    <a:pt x="463" y="391"/>
                  </a:lnTo>
                  <a:lnTo>
                    <a:pt x="467" y="387"/>
                  </a:lnTo>
                  <a:lnTo>
                    <a:pt x="467" y="385"/>
                  </a:lnTo>
                  <a:lnTo>
                    <a:pt x="470" y="385"/>
                  </a:lnTo>
                  <a:lnTo>
                    <a:pt x="470" y="385"/>
                  </a:lnTo>
                  <a:lnTo>
                    <a:pt x="472" y="385"/>
                  </a:lnTo>
                  <a:lnTo>
                    <a:pt x="472" y="387"/>
                  </a:lnTo>
                  <a:lnTo>
                    <a:pt x="474" y="387"/>
                  </a:lnTo>
                  <a:lnTo>
                    <a:pt x="474" y="389"/>
                  </a:lnTo>
                  <a:lnTo>
                    <a:pt x="474" y="389"/>
                  </a:lnTo>
                  <a:lnTo>
                    <a:pt x="474" y="395"/>
                  </a:lnTo>
                  <a:lnTo>
                    <a:pt x="474" y="395"/>
                  </a:lnTo>
                  <a:lnTo>
                    <a:pt x="476" y="397"/>
                  </a:lnTo>
                  <a:lnTo>
                    <a:pt x="476" y="397"/>
                  </a:lnTo>
                  <a:lnTo>
                    <a:pt x="478" y="397"/>
                  </a:lnTo>
                  <a:lnTo>
                    <a:pt x="480" y="399"/>
                  </a:lnTo>
                  <a:lnTo>
                    <a:pt x="482" y="399"/>
                  </a:lnTo>
                  <a:lnTo>
                    <a:pt x="482" y="401"/>
                  </a:lnTo>
                  <a:lnTo>
                    <a:pt x="484" y="403"/>
                  </a:lnTo>
                  <a:lnTo>
                    <a:pt x="484" y="403"/>
                  </a:lnTo>
                  <a:lnTo>
                    <a:pt x="484" y="403"/>
                  </a:lnTo>
                  <a:lnTo>
                    <a:pt x="484" y="403"/>
                  </a:lnTo>
                  <a:lnTo>
                    <a:pt x="486" y="403"/>
                  </a:lnTo>
                  <a:lnTo>
                    <a:pt x="488" y="403"/>
                  </a:lnTo>
                  <a:lnTo>
                    <a:pt x="490" y="401"/>
                  </a:lnTo>
                  <a:lnTo>
                    <a:pt x="490" y="401"/>
                  </a:lnTo>
                  <a:lnTo>
                    <a:pt x="490" y="401"/>
                  </a:lnTo>
                  <a:lnTo>
                    <a:pt x="495" y="401"/>
                  </a:lnTo>
                  <a:lnTo>
                    <a:pt x="497" y="399"/>
                  </a:lnTo>
                  <a:lnTo>
                    <a:pt x="497" y="397"/>
                  </a:lnTo>
                  <a:lnTo>
                    <a:pt x="497" y="397"/>
                  </a:lnTo>
                  <a:lnTo>
                    <a:pt x="495" y="397"/>
                  </a:lnTo>
                  <a:lnTo>
                    <a:pt x="490" y="393"/>
                  </a:lnTo>
                  <a:lnTo>
                    <a:pt x="490" y="393"/>
                  </a:lnTo>
                  <a:lnTo>
                    <a:pt x="490" y="393"/>
                  </a:lnTo>
                  <a:lnTo>
                    <a:pt x="493" y="391"/>
                  </a:lnTo>
                  <a:lnTo>
                    <a:pt x="493" y="391"/>
                  </a:lnTo>
                  <a:lnTo>
                    <a:pt x="495" y="389"/>
                  </a:lnTo>
                  <a:lnTo>
                    <a:pt x="495" y="389"/>
                  </a:lnTo>
                  <a:lnTo>
                    <a:pt x="495" y="387"/>
                  </a:lnTo>
                  <a:lnTo>
                    <a:pt x="495" y="385"/>
                  </a:lnTo>
                  <a:lnTo>
                    <a:pt x="497" y="385"/>
                  </a:lnTo>
                  <a:lnTo>
                    <a:pt x="497" y="382"/>
                  </a:lnTo>
                  <a:lnTo>
                    <a:pt x="497" y="382"/>
                  </a:lnTo>
                  <a:lnTo>
                    <a:pt x="497" y="382"/>
                  </a:lnTo>
                  <a:lnTo>
                    <a:pt x="497" y="380"/>
                  </a:lnTo>
                  <a:lnTo>
                    <a:pt x="497" y="380"/>
                  </a:lnTo>
                  <a:lnTo>
                    <a:pt x="499" y="378"/>
                  </a:lnTo>
                  <a:lnTo>
                    <a:pt x="499" y="378"/>
                  </a:lnTo>
                  <a:lnTo>
                    <a:pt x="499" y="376"/>
                  </a:lnTo>
                  <a:lnTo>
                    <a:pt x="499" y="376"/>
                  </a:lnTo>
                  <a:lnTo>
                    <a:pt x="501" y="374"/>
                  </a:lnTo>
                  <a:lnTo>
                    <a:pt x="501" y="374"/>
                  </a:lnTo>
                  <a:lnTo>
                    <a:pt x="503" y="374"/>
                  </a:lnTo>
                  <a:lnTo>
                    <a:pt x="507" y="374"/>
                  </a:lnTo>
                  <a:lnTo>
                    <a:pt x="507" y="374"/>
                  </a:lnTo>
                  <a:lnTo>
                    <a:pt x="509" y="374"/>
                  </a:lnTo>
                  <a:lnTo>
                    <a:pt x="509" y="372"/>
                  </a:lnTo>
                  <a:lnTo>
                    <a:pt x="509" y="372"/>
                  </a:lnTo>
                  <a:lnTo>
                    <a:pt x="511" y="370"/>
                  </a:lnTo>
                  <a:lnTo>
                    <a:pt x="511" y="368"/>
                  </a:lnTo>
                  <a:lnTo>
                    <a:pt x="511" y="366"/>
                  </a:lnTo>
                  <a:lnTo>
                    <a:pt x="511" y="364"/>
                  </a:lnTo>
                  <a:lnTo>
                    <a:pt x="511" y="364"/>
                  </a:lnTo>
                  <a:lnTo>
                    <a:pt x="511" y="364"/>
                  </a:lnTo>
                  <a:lnTo>
                    <a:pt x="511" y="362"/>
                  </a:lnTo>
                  <a:lnTo>
                    <a:pt x="511" y="360"/>
                  </a:lnTo>
                  <a:lnTo>
                    <a:pt x="513" y="360"/>
                  </a:lnTo>
                  <a:lnTo>
                    <a:pt x="513" y="360"/>
                  </a:lnTo>
                  <a:lnTo>
                    <a:pt x="516" y="360"/>
                  </a:lnTo>
                  <a:lnTo>
                    <a:pt x="518" y="360"/>
                  </a:lnTo>
                  <a:lnTo>
                    <a:pt x="518" y="360"/>
                  </a:lnTo>
                  <a:lnTo>
                    <a:pt x="520" y="360"/>
                  </a:lnTo>
                  <a:lnTo>
                    <a:pt x="520" y="357"/>
                  </a:lnTo>
                  <a:lnTo>
                    <a:pt x="522" y="351"/>
                  </a:lnTo>
                  <a:lnTo>
                    <a:pt x="524" y="349"/>
                  </a:lnTo>
                  <a:lnTo>
                    <a:pt x="524" y="347"/>
                  </a:lnTo>
                  <a:lnTo>
                    <a:pt x="526" y="347"/>
                  </a:lnTo>
                  <a:lnTo>
                    <a:pt x="528" y="347"/>
                  </a:lnTo>
                  <a:lnTo>
                    <a:pt x="528" y="345"/>
                  </a:lnTo>
                  <a:lnTo>
                    <a:pt x="530" y="345"/>
                  </a:lnTo>
                  <a:lnTo>
                    <a:pt x="532" y="345"/>
                  </a:lnTo>
                  <a:lnTo>
                    <a:pt x="532" y="345"/>
                  </a:lnTo>
                  <a:lnTo>
                    <a:pt x="532" y="343"/>
                  </a:lnTo>
                  <a:lnTo>
                    <a:pt x="532" y="343"/>
                  </a:lnTo>
                  <a:lnTo>
                    <a:pt x="532" y="343"/>
                  </a:lnTo>
                  <a:lnTo>
                    <a:pt x="530" y="341"/>
                  </a:lnTo>
                  <a:lnTo>
                    <a:pt x="526" y="339"/>
                  </a:lnTo>
                  <a:lnTo>
                    <a:pt x="526" y="337"/>
                  </a:lnTo>
                  <a:lnTo>
                    <a:pt x="524" y="337"/>
                  </a:lnTo>
                  <a:lnTo>
                    <a:pt x="524" y="334"/>
                  </a:lnTo>
                  <a:lnTo>
                    <a:pt x="524" y="334"/>
                  </a:lnTo>
                  <a:lnTo>
                    <a:pt x="524" y="332"/>
                  </a:lnTo>
                  <a:lnTo>
                    <a:pt x="524" y="332"/>
                  </a:lnTo>
                  <a:lnTo>
                    <a:pt x="524" y="332"/>
                  </a:lnTo>
                  <a:lnTo>
                    <a:pt x="522" y="332"/>
                  </a:lnTo>
                  <a:lnTo>
                    <a:pt x="522" y="332"/>
                  </a:lnTo>
                  <a:lnTo>
                    <a:pt x="522" y="332"/>
                  </a:lnTo>
                  <a:lnTo>
                    <a:pt x="522" y="332"/>
                  </a:lnTo>
                  <a:lnTo>
                    <a:pt x="522" y="330"/>
                  </a:lnTo>
                  <a:lnTo>
                    <a:pt x="522" y="330"/>
                  </a:lnTo>
                  <a:lnTo>
                    <a:pt x="522" y="330"/>
                  </a:lnTo>
                  <a:lnTo>
                    <a:pt x="522" y="328"/>
                  </a:lnTo>
                  <a:lnTo>
                    <a:pt x="520" y="328"/>
                  </a:lnTo>
                  <a:lnTo>
                    <a:pt x="520" y="328"/>
                  </a:lnTo>
                  <a:lnTo>
                    <a:pt x="518" y="328"/>
                  </a:lnTo>
                  <a:lnTo>
                    <a:pt x="518" y="328"/>
                  </a:lnTo>
                  <a:lnTo>
                    <a:pt x="518" y="328"/>
                  </a:lnTo>
                  <a:lnTo>
                    <a:pt x="518" y="328"/>
                  </a:lnTo>
                  <a:lnTo>
                    <a:pt x="518" y="328"/>
                  </a:lnTo>
                  <a:lnTo>
                    <a:pt x="518" y="326"/>
                  </a:lnTo>
                  <a:lnTo>
                    <a:pt x="518" y="326"/>
                  </a:lnTo>
                  <a:lnTo>
                    <a:pt x="516" y="324"/>
                  </a:lnTo>
                  <a:lnTo>
                    <a:pt x="516" y="322"/>
                  </a:lnTo>
                  <a:lnTo>
                    <a:pt x="516" y="322"/>
                  </a:lnTo>
                  <a:lnTo>
                    <a:pt x="516" y="322"/>
                  </a:lnTo>
                  <a:lnTo>
                    <a:pt x="518" y="320"/>
                  </a:lnTo>
                  <a:lnTo>
                    <a:pt x="518" y="320"/>
                  </a:lnTo>
                  <a:lnTo>
                    <a:pt x="520" y="318"/>
                  </a:lnTo>
                  <a:lnTo>
                    <a:pt x="522" y="316"/>
                  </a:lnTo>
                  <a:lnTo>
                    <a:pt x="522" y="316"/>
                  </a:lnTo>
                  <a:lnTo>
                    <a:pt x="522" y="316"/>
                  </a:lnTo>
                  <a:lnTo>
                    <a:pt x="524" y="316"/>
                  </a:lnTo>
                  <a:lnTo>
                    <a:pt x="524" y="314"/>
                  </a:lnTo>
                  <a:lnTo>
                    <a:pt x="524" y="314"/>
                  </a:lnTo>
                  <a:lnTo>
                    <a:pt x="524" y="314"/>
                  </a:lnTo>
                  <a:lnTo>
                    <a:pt x="524" y="311"/>
                  </a:lnTo>
                  <a:lnTo>
                    <a:pt x="524" y="311"/>
                  </a:lnTo>
                  <a:lnTo>
                    <a:pt x="524" y="309"/>
                  </a:lnTo>
                  <a:lnTo>
                    <a:pt x="524" y="309"/>
                  </a:lnTo>
                  <a:lnTo>
                    <a:pt x="526" y="307"/>
                  </a:lnTo>
                  <a:lnTo>
                    <a:pt x="526" y="303"/>
                  </a:lnTo>
                  <a:lnTo>
                    <a:pt x="526" y="301"/>
                  </a:lnTo>
                  <a:lnTo>
                    <a:pt x="528" y="301"/>
                  </a:lnTo>
                  <a:lnTo>
                    <a:pt x="530" y="299"/>
                  </a:lnTo>
                  <a:lnTo>
                    <a:pt x="530" y="297"/>
                  </a:lnTo>
                  <a:lnTo>
                    <a:pt x="530" y="297"/>
                  </a:lnTo>
                  <a:lnTo>
                    <a:pt x="528" y="297"/>
                  </a:lnTo>
                  <a:lnTo>
                    <a:pt x="528" y="297"/>
                  </a:lnTo>
                  <a:lnTo>
                    <a:pt x="528" y="295"/>
                  </a:lnTo>
                  <a:lnTo>
                    <a:pt x="528" y="295"/>
                  </a:lnTo>
                  <a:lnTo>
                    <a:pt x="530" y="293"/>
                  </a:lnTo>
                  <a:lnTo>
                    <a:pt x="530" y="293"/>
                  </a:lnTo>
                  <a:lnTo>
                    <a:pt x="530" y="293"/>
                  </a:lnTo>
                  <a:lnTo>
                    <a:pt x="532" y="293"/>
                  </a:lnTo>
                  <a:lnTo>
                    <a:pt x="532" y="293"/>
                  </a:lnTo>
                  <a:lnTo>
                    <a:pt x="534" y="293"/>
                  </a:lnTo>
                  <a:lnTo>
                    <a:pt x="534" y="293"/>
                  </a:lnTo>
                  <a:lnTo>
                    <a:pt x="536" y="293"/>
                  </a:lnTo>
                  <a:lnTo>
                    <a:pt x="536" y="293"/>
                  </a:lnTo>
                  <a:lnTo>
                    <a:pt x="538" y="293"/>
                  </a:lnTo>
                  <a:lnTo>
                    <a:pt x="541" y="293"/>
                  </a:lnTo>
                  <a:lnTo>
                    <a:pt x="541" y="293"/>
                  </a:lnTo>
                  <a:lnTo>
                    <a:pt x="543" y="297"/>
                  </a:lnTo>
                  <a:lnTo>
                    <a:pt x="543" y="297"/>
                  </a:lnTo>
                  <a:lnTo>
                    <a:pt x="545" y="299"/>
                  </a:lnTo>
                  <a:lnTo>
                    <a:pt x="547" y="299"/>
                  </a:lnTo>
                  <a:lnTo>
                    <a:pt x="547" y="299"/>
                  </a:lnTo>
                  <a:lnTo>
                    <a:pt x="549" y="299"/>
                  </a:lnTo>
                  <a:lnTo>
                    <a:pt x="551" y="299"/>
                  </a:lnTo>
                  <a:lnTo>
                    <a:pt x="551" y="299"/>
                  </a:lnTo>
                  <a:lnTo>
                    <a:pt x="551" y="299"/>
                  </a:lnTo>
                  <a:lnTo>
                    <a:pt x="553" y="299"/>
                  </a:lnTo>
                  <a:lnTo>
                    <a:pt x="553" y="299"/>
                  </a:lnTo>
                  <a:lnTo>
                    <a:pt x="557" y="299"/>
                  </a:lnTo>
                  <a:lnTo>
                    <a:pt x="557" y="299"/>
                  </a:lnTo>
                  <a:lnTo>
                    <a:pt x="559" y="299"/>
                  </a:lnTo>
                  <a:lnTo>
                    <a:pt x="559" y="297"/>
                  </a:lnTo>
                  <a:lnTo>
                    <a:pt x="559" y="295"/>
                  </a:lnTo>
                  <a:lnTo>
                    <a:pt x="559" y="295"/>
                  </a:lnTo>
                  <a:lnTo>
                    <a:pt x="559" y="289"/>
                  </a:lnTo>
                  <a:lnTo>
                    <a:pt x="559" y="289"/>
                  </a:lnTo>
                  <a:lnTo>
                    <a:pt x="559" y="286"/>
                  </a:lnTo>
                  <a:lnTo>
                    <a:pt x="559" y="286"/>
                  </a:lnTo>
                  <a:lnTo>
                    <a:pt x="559" y="286"/>
                  </a:lnTo>
                  <a:lnTo>
                    <a:pt x="559" y="284"/>
                  </a:lnTo>
                  <a:lnTo>
                    <a:pt x="561" y="282"/>
                  </a:lnTo>
                  <a:lnTo>
                    <a:pt x="561" y="280"/>
                  </a:lnTo>
                  <a:lnTo>
                    <a:pt x="564" y="278"/>
                  </a:lnTo>
                  <a:lnTo>
                    <a:pt x="564" y="278"/>
                  </a:lnTo>
                  <a:lnTo>
                    <a:pt x="566" y="278"/>
                  </a:lnTo>
                  <a:lnTo>
                    <a:pt x="570" y="278"/>
                  </a:lnTo>
                  <a:lnTo>
                    <a:pt x="570" y="276"/>
                  </a:lnTo>
                  <a:lnTo>
                    <a:pt x="572" y="276"/>
                  </a:lnTo>
                  <a:lnTo>
                    <a:pt x="572" y="276"/>
                  </a:lnTo>
                  <a:lnTo>
                    <a:pt x="572" y="274"/>
                  </a:lnTo>
                  <a:lnTo>
                    <a:pt x="572" y="274"/>
                  </a:lnTo>
                  <a:lnTo>
                    <a:pt x="572" y="268"/>
                  </a:lnTo>
                  <a:lnTo>
                    <a:pt x="572" y="266"/>
                  </a:lnTo>
                  <a:lnTo>
                    <a:pt x="572" y="263"/>
                  </a:lnTo>
                  <a:lnTo>
                    <a:pt x="574" y="261"/>
                  </a:lnTo>
                  <a:lnTo>
                    <a:pt x="574" y="259"/>
                  </a:lnTo>
                  <a:lnTo>
                    <a:pt x="576" y="257"/>
                  </a:lnTo>
                  <a:lnTo>
                    <a:pt x="576" y="255"/>
                  </a:lnTo>
                  <a:lnTo>
                    <a:pt x="580" y="253"/>
                  </a:lnTo>
                  <a:lnTo>
                    <a:pt x="580" y="253"/>
                  </a:lnTo>
                  <a:lnTo>
                    <a:pt x="580" y="253"/>
                  </a:lnTo>
                  <a:lnTo>
                    <a:pt x="582" y="251"/>
                  </a:lnTo>
                  <a:lnTo>
                    <a:pt x="582" y="251"/>
                  </a:lnTo>
                  <a:lnTo>
                    <a:pt x="582" y="249"/>
                  </a:lnTo>
                  <a:lnTo>
                    <a:pt x="582" y="249"/>
                  </a:lnTo>
                  <a:lnTo>
                    <a:pt x="580" y="247"/>
                  </a:lnTo>
                  <a:lnTo>
                    <a:pt x="580" y="247"/>
                  </a:lnTo>
                  <a:lnTo>
                    <a:pt x="578" y="247"/>
                  </a:lnTo>
                  <a:lnTo>
                    <a:pt x="578" y="247"/>
                  </a:lnTo>
                  <a:lnTo>
                    <a:pt x="574" y="236"/>
                  </a:lnTo>
                  <a:lnTo>
                    <a:pt x="574" y="234"/>
                  </a:lnTo>
                  <a:lnTo>
                    <a:pt x="574" y="232"/>
                  </a:lnTo>
                  <a:lnTo>
                    <a:pt x="578" y="234"/>
                  </a:lnTo>
                  <a:lnTo>
                    <a:pt x="580" y="234"/>
                  </a:lnTo>
                  <a:lnTo>
                    <a:pt x="580" y="234"/>
                  </a:lnTo>
                  <a:lnTo>
                    <a:pt x="580" y="236"/>
                  </a:lnTo>
                  <a:lnTo>
                    <a:pt x="582" y="238"/>
                  </a:lnTo>
                  <a:lnTo>
                    <a:pt x="582" y="238"/>
                  </a:lnTo>
                  <a:lnTo>
                    <a:pt x="582" y="238"/>
                  </a:lnTo>
                  <a:lnTo>
                    <a:pt x="582" y="238"/>
                  </a:lnTo>
                  <a:lnTo>
                    <a:pt x="589" y="243"/>
                  </a:lnTo>
                  <a:lnTo>
                    <a:pt x="591" y="243"/>
                  </a:lnTo>
                  <a:lnTo>
                    <a:pt x="591" y="240"/>
                  </a:lnTo>
                  <a:lnTo>
                    <a:pt x="591" y="240"/>
                  </a:lnTo>
                  <a:lnTo>
                    <a:pt x="591" y="240"/>
                  </a:lnTo>
                  <a:lnTo>
                    <a:pt x="591" y="240"/>
                  </a:lnTo>
                  <a:lnTo>
                    <a:pt x="593" y="240"/>
                  </a:lnTo>
                  <a:lnTo>
                    <a:pt x="593" y="240"/>
                  </a:lnTo>
                  <a:lnTo>
                    <a:pt x="593" y="238"/>
                  </a:lnTo>
                  <a:lnTo>
                    <a:pt x="593" y="238"/>
                  </a:lnTo>
                  <a:lnTo>
                    <a:pt x="595" y="238"/>
                  </a:lnTo>
                  <a:lnTo>
                    <a:pt x="595" y="238"/>
                  </a:lnTo>
                  <a:lnTo>
                    <a:pt x="595" y="238"/>
                  </a:lnTo>
                  <a:lnTo>
                    <a:pt x="597" y="240"/>
                  </a:lnTo>
                  <a:lnTo>
                    <a:pt x="597" y="240"/>
                  </a:lnTo>
                  <a:lnTo>
                    <a:pt x="599" y="240"/>
                  </a:lnTo>
                  <a:lnTo>
                    <a:pt x="599" y="240"/>
                  </a:lnTo>
                  <a:lnTo>
                    <a:pt x="601" y="240"/>
                  </a:lnTo>
                  <a:lnTo>
                    <a:pt x="603" y="240"/>
                  </a:lnTo>
                  <a:lnTo>
                    <a:pt x="610" y="243"/>
                  </a:lnTo>
                  <a:lnTo>
                    <a:pt x="614" y="245"/>
                  </a:lnTo>
                  <a:lnTo>
                    <a:pt x="614" y="245"/>
                  </a:lnTo>
                  <a:lnTo>
                    <a:pt x="616" y="245"/>
                  </a:lnTo>
                  <a:lnTo>
                    <a:pt x="620" y="245"/>
                  </a:lnTo>
                  <a:lnTo>
                    <a:pt x="622" y="245"/>
                  </a:lnTo>
                  <a:lnTo>
                    <a:pt x="624" y="247"/>
                  </a:lnTo>
                  <a:lnTo>
                    <a:pt x="624" y="247"/>
                  </a:lnTo>
                  <a:lnTo>
                    <a:pt x="624" y="247"/>
                  </a:lnTo>
                  <a:lnTo>
                    <a:pt x="626" y="249"/>
                  </a:lnTo>
                  <a:lnTo>
                    <a:pt x="626" y="249"/>
                  </a:lnTo>
                  <a:lnTo>
                    <a:pt x="626" y="249"/>
                  </a:lnTo>
                  <a:lnTo>
                    <a:pt x="626" y="249"/>
                  </a:lnTo>
                  <a:lnTo>
                    <a:pt x="628" y="257"/>
                  </a:lnTo>
                  <a:lnTo>
                    <a:pt x="630" y="257"/>
                  </a:lnTo>
                  <a:lnTo>
                    <a:pt x="630" y="259"/>
                  </a:lnTo>
                  <a:lnTo>
                    <a:pt x="630" y="259"/>
                  </a:lnTo>
                  <a:lnTo>
                    <a:pt x="632" y="259"/>
                  </a:lnTo>
                  <a:lnTo>
                    <a:pt x="635" y="261"/>
                  </a:lnTo>
                  <a:lnTo>
                    <a:pt x="635" y="261"/>
                  </a:lnTo>
                  <a:lnTo>
                    <a:pt x="635" y="261"/>
                  </a:lnTo>
                  <a:lnTo>
                    <a:pt x="635" y="263"/>
                  </a:lnTo>
                  <a:lnTo>
                    <a:pt x="635" y="263"/>
                  </a:lnTo>
                  <a:lnTo>
                    <a:pt x="637" y="263"/>
                  </a:lnTo>
                  <a:lnTo>
                    <a:pt x="639" y="263"/>
                  </a:lnTo>
                  <a:lnTo>
                    <a:pt x="639" y="266"/>
                  </a:lnTo>
                  <a:lnTo>
                    <a:pt x="641" y="266"/>
                  </a:lnTo>
                  <a:lnTo>
                    <a:pt x="641" y="266"/>
                  </a:lnTo>
                  <a:lnTo>
                    <a:pt x="641" y="266"/>
                  </a:lnTo>
                  <a:lnTo>
                    <a:pt x="641" y="266"/>
                  </a:lnTo>
                  <a:lnTo>
                    <a:pt x="643" y="266"/>
                  </a:lnTo>
                  <a:lnTo>
                    <a:pt x="645" y="266"/>
                  </a:lnTo>
                  <a:lnTo>
                    <a:pt x="645" y="266"/>
                  </a:lnTo>
                  <a:lnTo>
                    <a:pt x="647" y="263"/>
                  </a:lnTo>
                  <a:lnTo>
                    <a:pt x="647" y="261"/>
                  </a:lnTo>
                  <a:lnTo>
                    <a:pt x="649" y="261"/>
                  </a:lnTo>
                  <a:lnTo>
                    <a:pt x="649" y="261"/>
                  </a:lnTo>
                  <a:lnTo>
                    <a:pt x="653" y="259"/>
                  </a:lnTo>
                  <a:lnTo>
                    <a:pt x="660" y="257"/>
                  </a:lnTo>
                  <a:lnTo>
                    <a:pt x="660" y="257"/>
                  </a:lnTo>
                  <a:lnTo>
                    <a:pt x="662" y="257"/>
                  </a:lnTo>
                  <a:lnTo>
                    <a:pt x="664" y="259"/>
                  </a:lnTo>
                  <a:lnTo>
                    <a:pt x="664" y="259"/>
                  </a:lnTo>
                  <a:lnTo>
                    <a:pt x="666" y="259"/>
                  </a:lnTo>
                  <a:lnTo>
                    <a:pt x="666" y="263"/>
                  </a:lnTo>
                  <a:lnTo>
                    <a:pt x="668" y="263"/>
                  </a:lnTo>
                  <a:lnTo>
                    <a:pt x="668" y="263"/>
                  </a:lnTo>
                  <a:lnTo>
                    <a:pt x="668" y="263"/>
                  </a:lnTo>
                  <a:lnTo>
                    <a:pt x="678" y="266"/>
                  </a:lnTo>
                  <a:lnTo>
                    <a:pt x="678" y="266"/>
                  </a:lnTo>
                  <a:lnTo>
                    <a:pt x="681" y="266"/>
                  </a:lnTo>
                  <a:lnTo>
                    <a:pt x="681" y="268"/>
                  </a:lnTo>
                  <a:lnTo>
                    <a:pt x="681" y="270"/>
                  </a:lnTo>
                  <a:lnTo>
                    <a:pt x="683" y="270"/>
                  </a:lnTo>
                  <a:lnTo>
                    <a:pt x="683" y="270"/>
                  </a:lnTo>
                  <a:lnTo>
                    <a:pt x="685" y="270"/>
                  </a:lnTo>
                  <a:lnTo>
                    <a:pt x="693" y="270"/>
                  </a:lnTo>
                  <a:lnTo>
                    <a:pt x="693" y="270"/>
                  </a:lnTo>
                  <a:lnTo>
                    <a:pt x="693" y="270"/>
                  </a:lnTo>
                  <a:lnTo>
                    <a:pt x="697" y="270"/>
                  </a:lnTo>
                  <a:lnTo>
                    <a:pt x="697" y="270"/>
                  </a:lnTo>
                  <a:lnTo>
                    <a:pt x="697" y="272"/>
                  </a:lnTo>
                  <a:lnTo>
                    <a:pt x="699" y="272"/>
                  </a:lnTo>
                  <a:lnTo>
                    <a:pt x="699" y="272"/>
                  </a:lnTo>
                  <a:lnTo>
                    <a:pt x="699" y="272"/>
                  </a:lnTo>
                  <a:lnTo>
                    <a:pt x="699" y="272"/>
                  </a:lnTo>
                  <a:lnTo>
                    <a:pt x="701" y="272"/>
                  </a:lnTo>
                  <a:lnTo>
                    <a:pt x="701" y="272"/>
                  </a:lnTo>
                  <a:lnTo>
                    <a:pt x="701" y="272"/>
                  </a:lnTo>
                  <a:lnTo>
                    <a:pt x="704" y="272"/>
                  </a:lnTo>
                  <a:lnTo>
                    <a:pt x="704" y="272"/>
                  </a:lnTo>
                  <a:lnTo>
                    <a:pt x="704" y="270"/>
                  </a:lnTo>
                  <a:lnTo>
                    <a:pt x="704" y="270"/>
                  </a:lnTo>
                  <a:lnTo>
                    <a:pt x="704" y="268"/>
                  </a:lnTo>
                  <a:lnTo>
                    <a:pt x="704" y="268"/>
                  </a:lnTo>
                  <a:lnTo>
                    <a:pt x="706" y="268"/>
                  </a:lnTo>
                  <a:lnTo>
                    <a:pt x="706" y="266"/>
                  </a:lnTo>
                  <a:lnTo>
                    <a:pt x="714" y="263"/>
                  </a:lnTo>
                  <a:lnTo>
                    <a:pt x="714" y="263"/>
                  </a:lnTo>
                  <a:lnTo>
                    <a:pt x="714" y="263"/>
                  </a:lnTo>
                  <a:lnTo>
                    <a:pt x="716" y="263"/>
                  </a:lnTo>
                  <a:lnTo>
                    <a:pt x="722" y="263"/>
                  </a:lnTo>
                  <a:lnTo>
                    <a:pt x="724" y="266"/>
                  </a:lnTo>
                  <a:lnTo>
                    <a:pt x="724" y="266"/>
                  </a:lnTo>
                  <a:lnTo>
                    <a:pt x="726" y="268"/>
                  </a:lnTo>
                  <a:lnTo>
                    <a:pt x="726" y="270"/>
                  </a:lnTo>
                  <a:lnTo>
                    <a:pt x="729" y="272"/>
                  </a:lnTo>
                  <a:lnTo>
                    <a:pt x="729" y="272"/>
                  </a:lnTo>
                  <a:lnTo>
                    <a:pt x="731" y="272"/>
                  </a:lnTo>
                  <a:lnTo>
                    <a:pt x="731" y="274"/>
                  </a:lnTo>
                  <a:lnTo>
                    <a:pt x="731" y="274"/>
                  </a:lnTo>
                  <a:lnTo>
                    <a:pt x="733" y="274"/>
                  </a:lnTo>
                  <a:lnTo>
                    <a:pt x="735" y="274"/>
                  </a:lnTo>
                  <a:lnTo>
                    <a:pt x="735" y="274"/>
                  </a:lnTo>
                  <a:lnTo>
                    <a:pt x="735" y="274"/>
                  </a:lnTo>
                  <a:lnTo>
                    <a:pt x="737" y="276"/>
                  </a:lnTo>
                  <a:lnTo>
                    <a:pt x="737" y="276"/>
                  </a:lnTo>
                  <a:lnTo>
                    <a:pt x="737" y="278"/>
                  </a:lnTo>
                  <a:lnTo>
                    <a:pt x="739" y="278"/>
                  </a:lnTo>
                  <a:lnTo>
                    <a:pt x="739" y="278"/>
                  </a:lnTo>
                  <a:lnTo>
                    <a:pt x="739" y="280"/>
                  </a:lnTo>
                  <a:lnTo>
                    <a:pt x="739" y="282"/>
                  </a:lnTo>
                  <a:lnTo>
                    <a:pt x="739" y="282"/>
                  </a:lnTo>
                  <a:lnTo>
                    <a:pt x="739" y="284"/>
                  </a:lnTo>
                  <a:lnTo>
                    <a:pt x="739" y="289"/>
                  </a:lnTo>
                  <a:lnTo>
                    <a:pt x="739" y="291"/>
                  </a:lnTo>
                  <a:lnTo>
                    <a:pt x="739" y="291"/>
                  </a:lnTo>
                  <a:lnTo>
                    <a:pt x="739" y="293"/>
                  </a:lnTo>
                  <a:lnTo>
                    <a:pt x="739" y="295"/>
                  </a:lnTo>
                  <a:lnTo>
                    <a:pt x="739" y="297"/>
                  </a:lnTo>
                  <a:lnTo>
                    <a:pt x="737" y="297"/>
                  </a:lnTo>
                  <a:lnTo>
                    <a:pt x="737" y="299"/>
                  </a:lnTo>
                  <a:lnTo>
                    <a:pt x="737" y="299"/>
                  </a:lnTo>
                  <a:lnTo>
                    <a:pt x="737" y="299"/>
                  </a:lnTo>
                  <a:lnTo>
                    <a:pt x="737" y="299"/>
                  </a:lnTo>
                  <a:lnTo>
                    <a:pt x="737" y="301"/>
                  </a:lnTo>
                  <a:lnTo>
                    <a:pt x="737" y="303"/>
                  </a:lnTo>
                  <a:lnTo>
                    <a:pt x="737" y="305"/>
                  </a:lnTo>
                  <a:lnTo>
                    <a:pt x="737" y="307"/>
                  </a:lnTo>
                  <a:lnTo>
                    <a:pt x="737" y="309"/>
                  </a:lnTo>
                  <a:lnTo>
                    <a:pt x="735" y="309"/>
                  </a:lnTo>
                  <a:lnTo>
                    <a:pt x="733" y="314"/>
                  </a:lnTo>
                  <a:lnTo>
                    <a:pt x="731" y="316"/>
                  </a:lnTo>
                  <a:lnTo>
                    <a:pt x="729" y="318"/>
                  </a:lnTo>
                  <a:lnTo>
                    <a:pt x="731" y="322"/>
                  </a:lnTo>
                  <a:lnTo>
                    <a:pt x="731" y="322"/>
                  </a:lnTo>
                  <a:lnTo>
                    <a:pt x="737" y="322"/>
                  </a:lnTo>
                  <a:lnTo>
                    <a:pt x="737" y="324"/>
                  </a:lnTo>
                  <a:lnTo>
                    <a:pt x="739" y="330"/>
                  </a:lnTo>
                  <a:lnTo>
                    <a:pt x="739" y="334"/>
                  </a:lnTo>
                  <a:lnTo>
                    <a:pt x="739" y="339"/>
                  </a:lnTo>
                  <a:lnTo>
                    <a:pt x="739" y="341"/>
                  </a:lnTo>
                  <a:lnTo>
                    <a:pt x="739" y="343"/>
                  </a:lnTo>
                  <a:lnTo>
                    <a:pt x="735" y="345"/>
                  </a:lnTo>
                  <a:lnTo>
                    <a:pt x="735" y="347"/>
                  </a:lnTo>
                  <a:lnTo>
                    <a:pt x="741" y="349"/>
                  </a:lnTo>
                  <a:lnTo>
                    <a:pt x="743" y="351"/>
                  </a:lnTo>
                  <a:lnTo>
                    <a:pt x="747" y="353"/>
                  </a:lnTo>
                  <a:lnTo>
                    <a:pt x="749" y="355"/>
                  </a:lnTo>
                  <a:lnTo>
                    <a:pt x="749" y="355"/>
                  </a:lnTo>
                  <a:lnTo>
                    <a:pt x="752" y="360"/>
                  </a:lnTo>
                  <a:lnTo>
                    <a:pt x="752" y="360"/>
                  </a:lnTo>
                  <a:lnTo>
                    <a:pt x="760" y="360"/>
                  </a:lnTo>
                  <a:lnTo>
                    <a:pt x="768" y="360"/>
                  </a:lnTo>
                  <a:lnTo>
                    <a:pt x="768" y="360"/>
                  </a:lnTo>
                  <a:lnTo>
                    <a:pt x="770" y="357"/>
                  </a:lnTo>
                  <a:lnTo>
                    <a:pt x="770" y="355"/>
                  </a:lnTo>
                  <a:lnTo>
                    <a:pt x="770" y="355"/>
                  </a:lnTo>
                  <a:lnTo>
                    <a:pt x="770" y="353"/>
                  </a:lnTo>
                  <a:lnTo>
                    <a:pt x="770" y="351"/>
                  </a:lnTo>
                  <a:lnTo>
                    <a:pt x="770" y="351"/>
                  </a:lnTo>
                  <a:lnTo>
                    <a:pt x="777" y="347"/>
                  </a:lnTo>
                  <a:lnTo>
                    <a:pt x="779" y="345"/>
                  </a:lnTo>
                  <a:lnTo>
                    <a:pt x="779" y="343"/>
                  </a:lnTo>
                  <a:lnTo>
                    <a:pt x="772" y="337"/>
                  </a:lnTo>
                  <a:lnTo>
                    <a:pt x="770" y="332"/>
                  </a:lnTo>
                  <a:lnTo>
                    <a:pt x="770" y="330"/>
                  </a:lnTo>
                  <a:lnTo>
                    <a:pt x="772" y="326"/>
                  </a:lnTo>
                  <a:lnTo>
                    <a:pt x="779" y="318"/>
                  </a:lnTo>
                  <a:lnTo>
                    <a:pt x="781" y="316"/>
                  </a:lnTo>
                  <a:lnTo>
                    <a:pt x="781" y="314"/>
                  </a:lnTo>
                  <a:lnTo>
                    <a:pt x="781" y="311"/>
                  </a:lnTo>
                  <a:lnTo>
                    <a:pt x="783" y="303"/>
                  </a:lnTo>
                  <a:lnTo>
                    <a:pt x="785" y="301"/>
                  </a:lnTo>
                  <a:lnTo>
                    <a:pt x="785" y="299"/>
                  </a:lnTo>
                  <a:lnTo>
                    <a:pt x="787" y="299"/>
                  </a:lnTo>
                  <a:lnTo>
                    <a:pt x="789" y="299"/>
                  </a:lnTo>
                  <a:lnTo>
                    <a:pt x="789" y="297"/>
                  </a:lnTo>
                  <a:lnTo>
                    <a:pt x="791" y="293"/>
                  </a:lnTo>
                  <a:lnTo>
                    <a:pt x="791" y="293"/>
                  </a:lnTo>
                  <a:lnTo>
                    <a:pt x="793" y="291"/>
                  </a:lnTo>
                  <a:lnTo>
                    <a:pt x="795" y="291"/>
                  </a:lnTo>
                  <a:lnTo>
                    <a:pt x="795" y="291"/>
                  </a:lnTo>
                  <a:lnTo>
                    <a:pt x="798" y="289"/>
                  </a:lnTo>
                  <a:lnTo>
                    <a:pt x="798" y="286"/>
                  </a:lnTo>
                  <a:lnTo>
                    <a:pt x="800" y="286"/>
                  </a:lnTo>
                  <a:lnTo>
                    <a:pt x="802" y="284"/>
                  </a:lnTo>
                  <a:lnTo>
                    <a:pt x="804" y="286"/>
                  </a:lnTo>
                  <a:lnTo>
                    <a:pt x="804" y="291"/>
                  </a:lnTo>
                  <a:lnTo>
                    <a:pt x="806" y="293"/>
                  </a:lnTo>
                  <a:lnTo>
                    <a:pt x="808" y="293"/>
                  </a:lnTo>
                  <a:lnTo>
                    <a:pt x="810" y="293"/>
                  </a:lnTo>
                  <a:lnTo>
                    <a:pt x="812" y="293"/>
                  </a:lnTo>
                  <a:lnTo>
                    <a:pt x="814" y="295"/>
                  </a:lnTo>
                  <a:lnTo>
                    <a:pt x="814" y="297"/>
                  </a:lnTo>
                  <a:lnTo>
                    <a:pt x="816" y="299"/>
                  </a:lnTo>
                  <a:lnTo>
                    <a:pt x="816" y="299"/>
                  </a:lnTo>
                  <a:lnTo>
                    <a:pt x="816" y="299"/>
                  </a:lnTo>
                  <a:lnTo>
                    <a:pt x="818" y="297"/>
                  </a:lnTo>
                  <a:lnTo>
                    <a:pt x="818" y="297"/>
                  </a:lnTo>
                  <a:lnTo>
                    <a:pt x="820" y="295"/>
                  </a:lnTo>
                  <a:lnTo>
                    <a:pt x="823" y="295"/>
                  </a:lnTo>
                  <a:lnTo>
                    <a:pt x="827" y="293"/>
                  </a:lnTo>
                  <a:lnTo>
                    <a:pt x="827" y="291"/>
                  </a:lnTo>
                  <a:lnTo>
                    <a:pt x="827" y="291"/>
                  </a:lnTo>
                  <a:lnTo>
                    <a:pt x="827" y="289"/>
                  </a:lnTo>
                  <a:lnTo>
                    <a:pt x="825" y="286"/>
                  </a:lnTo>
                  <a:lnTo>
                    <a:pt x="825" y="284"/>
                  </a:lnTo>
                  <a:lnTo>
                    <a:pt x="825" y="284"/>
                  </a:lnTo>
                  <a:lnTo>
                    <a:pt x="827" y="284"/>
                  </a:lnTo>
                  <a:lnTo>
                    <a:pt x="827" y="282"/>
                  </a:lnTo>
                  <a:lnTo>
                    <a:pt x="829" y="282"/>
                  </a:lnTo>
                  <a:lnTo>
                    <a:pt x="831" y="282"/>
                  </a:lnTo>
                  <a:lnTo>
                    <a:pt x="833" y="282"/>
                  </a:lnTo>
                  <a:lnTo>
                    <a:pt x="833" y="280"/>
                  </a:lnTo>
                  <a:lnTo>
                    <a:pt x="833" y="278"/>
                  </a:lnTo>
                  <a:lnTo>
                    <a:pt x="835" y="278"/>
                  </a:lnTo>
                  <a:lnTo>
                    <a:pt x="833" y="27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4" name="Freeform 73"/>
            <p:cNvSpPr>
              <a:spLocks/>
            </p:cNvSpPr>
            <p:nvPr/>
          </p:nvSpPr>
          <p:spPr bwMode="auto">
            <a:xfrm>
              <a:off x="4345" y="1689"/>
              <a:ext cx="890" cy="641"/>
            </a:xfrm>
            <a:custGeom>
              <a:avLst/>
              <a:gdLst>
                <a:gd name="T0" fmla="*/ 838 w 890"/>
                <a:gd name="T1" fmla="*/ 242 h 641"/>
                <a:gd name="T2" fmla="*/ 817 w 890"/>
                <a:gd name="T3" fmla="*/ 229 h 641"/>
                <a:gd name="T4" fmla="*/ 765 w 890"/>
                <a:gd name="T5" fmla="*/ 198 h 641"/>
                <a:gd name="T6" fmla="*/ 732 w 890"/>
                <a:gd name="T7" fmla="*/ 190 h 641"/>
                <a:gd name="T8" fmla="*/ 696 w 890"/>
                <a:gd name="T9" fmla="*/ 211 h 641"/>
                <a:gd name="T10" fmla="*/ 686 w 890"/>
                <a:gd name="T11" fmla="*/ 185 h 641"/>
                <a:gd name="T12" fmla="*/ 659 w 890"/>
                <a:gd name="T13" fmla="*/ 196 h 641"/>
                <a:gd name="T14" fmla="*/ 633 w 890"/>
                <a:gd name="T15" fmla="*/ 206 h 641"/>
                <a:gd name="T16" fmla="*/ 642 w 890"/>
                <a:gd name="T17" fmla="*/ 181 h 641"/>
                <a:gd name="T18" fmla="*/ 587 w 890"/>
                <a:gd name="T19" fmla="*/ 181 h 641"/>
                <a:gd name="T20" fmla="*/ 548 w 890"/>
                <a:gd name="T21" fmla="*/ 196 h 641"/>
                <a:gd name="T22" fmla="*/ 537 w 890"/>
                <a:gd name="T23" fmla="*/ 179 h 641"/>
                <a:gd name="T24" fmla="*/ 519 w 890"/>
                <a:gd name="T25" fmla="*/ 190 h 641"/>
                <a:gd name="T26" fmla="*/ 496 w 890"/>
                <a:gd name="T27" fmla="*/ 185 h 641"/>
                <a:gd name="T28" fmla="*/ 491 w 890"/>
                <a:gd name="T29" fmla="*/ 148 h 641"/>
                <a:gd name="T30" fmla="*/ 475 w 890"/>
                <a:gd name="T31" fmla="*/ 169 h 641"/>
                <a:gd name="T32" fmla="*/ 468 w 890"/>
                <a:gd name="T33" fmla="*/ 217 h 641"/>
                <a:gd name="T34" fmla="*/ 496 w 890"/>
                <a:gd name="T35" fmla="*/ 267 h 641"/>
                <a:gd name="T36" fmla="*/ 448 w 890"/>
                <a:gd name="T37" fmla="*/ 277 h 641"/>
                <a:gd name="T38" fmla="*/ 429 w 890"/>
                <a:gd name="T39" fmla="*/ 248 h 641"/>
                <a:gd name="T40" fmla="*/ 429 w 890"/>
                <a:gd name="T41" fmla="*/ 163 h 641"/>
                <a:gd name="T42" fmla="*/ 491 w 890"/>
                <a:gd name="T43" fmla="*/ 98 h 641"/>
                <a:gd name="T44" fmla="*/ 506 w 890"/>
                <a:gd name="T45" fmla="*/ 39 h 641"/>
                <a:gd name="T46" fmla="*/ 445 w 890"/>
                <a:gd name="T47" fmla="*/ 4 h 641"/>
                <a:gd name="T48" fmla="*/ 399 w 890"/>
                <a:gd name="T49" fmla="*/ 18 h 641"/>
                <a:gd name="T50" fmla="*/ 331 w 890"/>
                <a:gd name="T51" fmla="*/ 62 h 641"/>
                <a:gd name="T52" fmla="*/ 278 w 890"/>
                <a:gd name="T53" fmla="*/ 100 h 641"/>
                <a:gd name="T54" fmla="*/ 264 w 890"/>
                <a:gd name="T55" fmla="*/ 165 h 641"/>
                <a:gd name="T56" fmla="*/ 331 w 890"/>
                <a:gd name="T57" fmla="*/ 158 h 641"/>
                <a:gd name="T58" fmla="*/ 337 w 890"/>
                <a:gd name="T59" fmla="*/ 194 h 641"/>
                <a:gd name="T60" fmla="*/ 280 w 890"/>
                <a:gd name="T61" fmla="*/ 225 h 641"/>
                <a:gd name="T62" fmla="*/ 287 w 890"/>
                <a:gd name="T63" fmla="*/ 256 h 641"/>
                <a:gd name="T64" fmla="*/ 266 w 890"/>
                <a:gd name="T65" fmla="*/ 294 h 641"/>
                <a:gd name="T66" fmla="*/ 220 w 890"/>
                <a:gd name="T67" fmla="*/ 282 h 641"/>
                <a:gd name="T68" fmla="*/ 174 w 890"/>
                <a:gd name="T69" fmla="*/ 330 h 641"/>
                <a:gd name="T70" fmla="*/ 161 w 890"/>
                <a:gd name="T71" fmla="*/ 319 h 641"/>
                <a:gd name="T72" fmla="*/ 176 w 890"/>
                <a:gd name="T73" fmla="*/ 265 h 641"/>
                <a:gd name="T74" fmla="*/ 115 w 890"/>
                <a:gd name="T75" fmla="*/ 236 h 641"/>
                <a:gd name="T76" fmla="*/ 124 w 890"/>
                <a:gd name="T77" fmla="*/ 215 h 641"/>
                <a:gd name="T78" fmla="*/ 109 w 890"/>
                <a:gd name="T79" fmla="*/ 219 h 641"/>
                <a:gd name="T80" fmla="*/ 94 w 890"/>
                <a:gd name="T81" fmla="*/ 231 h 641"/>
                <a:gd name="T82" fmla="*/ 69 w 890"/>
                <a:gd name="T83" fmla="*/ 265 h 641"/>
                <a:gd name="T84" fmla="*/ 88 w 890"/>
                <a:gd name="T85" fmla="*/ 338 h 641"/>
                <a:gd name="T86" fmla="*/ 65 w 890"/>
                <a:gd name="T87" fmla="*/ 405 h 641"/>
                <a:gd name="T88" fmla="*/ 30 w 890"/>
                <a:gd name="T89" fmla="*/ 472 h 641"/>
                <a:gd name="T90" fmla="*/ 9 w 890"/>
                <a:gd name="T91" fmla="*/ 503 h 641"/>
                <a:gd name="T92" fmla="*/ 30 w 890"/>
                <a:gd name="T93" fmla="*/ 543 h 641"/>
                <a:gd name="T94" fmla="*/ 105 w 890"/>
                <a:gd name="T95" fmla="*/ 591 h 641"/>
                <a:gd name="T96" fmla="*/ 211 w 890"/>
                <a:gd name="T97" fmla="*/ 628 h 641"/>
                <a:gd name="T98" fmla="*/ 278 w 890"/>
                <a:gd name="T99" fmla="*/ 597 h 641"/>
                <a:gd name="T100" fmla="*/ 351 w 890"/>
                <a:gd name="T101" fmla="*/ 566 h 641"/>
                <a:gd name="T102" fmla="*/ 356 w 890"/>
                <a:gd name="T103" fmla="*/ 603 h 641"/>
                <a:gd name="T104" fmla="*/ 439 w 890"/>
                <a:gd name="T105" fmla="*/ 580 h 641"/>
                <a:gd name="T106" fmla="*/ 496 w 890"/>
                <a:gd name="T107" fmla="*/ 586 h 641"/>
                <a:gd name="T108" fmla="*/ 569 w 890"/>
                <a:gd name="T109" fmla="*/ 584 h 641"/>
                <a:gd name="T110" fmla="*/ 638 w 890"/>
                <a:gd name="T111" fmla="*/ 586 h 641"/>
                <a:gd name="T112" fmla="*/ 679 w 890"/>
                <a:gd name="T113" fmla="*/ 568 h 641"/>
                <a:gd name="T114" fmla="*/ 725 w 890"/>
                <a:gd name="T115" fmla="*/ 486 h 641"/>
                <a:gd name="T116" fmla="*/ 784 w 890"/>
                <a:gd name="T117" fmla="*/ 451 h 641"/>
                <a:gd name="T118" fmla="*/ 792 w 890"/>
                <a:gd name="T119" fmla="*/ 373 h 641"/>
                <a:gd name="T120" fmla="*/ 784 w 890"/>
                <a:gd name="T121" fmla="*/ 342 h 641"/>
                <a:gd name="T122" fmla="*/ 880 w 890"/>
                <a:gd name="T123" fmla="*/ 311 h 641"/>
                <a:gd name="T124" fmla="*/ 890 w 890"/>
                <a:gd name="T125" fmla="*/ 254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0" h="641">
                  <a:moveTo>
                    <a:pt x="888" y="252"/>
                  </a:moveTo>
                  <a:lnTo>
                    <a:pt x="888" y="252"/>
                  </a:lnTo>
                  <a:lnTo>
                    <a:pt x="886" y="250"/>
                  </a:lnTo>
                  <a:lnTo>
                    <a:pt x="886" y="250"/>
                  </a:lnTo>
                  <a:lnTo>
                    <a:pt x="886" y="246"/>
                  </a:lnTo>
                  <a:lnTo>
                    <a:pt x="886" y="246"/>
                  </a:lnTo>
                  <a:lnTo>
                    <a:pt x="884" y="246"/>
                  </a:lnTo>
                  <a:lnTo>
                    <a:pt x="884" y="244"/>
                  </a:lnTo>
                  <a:lnTo>
                    <a:pt x="880" y="244"/>
                  </a:lnTo>
                  <a:lnTo>
                    <a:pt x="880" y="244"/>
                  </a:lnTo>
                  <a:lnTo>
                    <a:pt x="880" y="244"/>
                  </a:lnTo>
                  <a:lnTo>
                    <a:pt x="880" y="244"/>
                  </a:lnTo>
                  <a:lnTo>
                    <a:pt x="880" y="240"/>
                  </a:lnTo>
                  <a:lnTo>
                    <a:pt x="880" y="240"/>
                  </a:lnTo>
                  <a:lnTo>
                    <a:pt x="878" y="240"/>
                  </a:lnTo>
                  <a:lnTo>
                    <a:pt x="878" y="240"/>
                  </a:lnTo>
                  <a:lnTo>
                    <a:pt x="878" y="240"/>
                  </a:lnTo>
                  <a:lnTo>
                    <a:pt x="870" y="242"/>
                  </a:lnTo>
                  <a:lnTo>
                    <a:pt x="870" y="242"/>
                  </a:lnTo>
                  <a:lnTo>
                    <a:pt x="867" y="244"/>
                  </a:lnTo>
                  <a:lnTo>
                    <a:pt x="863" y="242"/>
                  </a:lnTo>
                  <a:lnTo>
                    <a:pt x="853" y="240"/>
                  </a:lnTo>
                  <a:lnTo>
                    <a:pt x="851" y="240"/>
                  </a:lnTo>
                  <a:lnTo>
                    <a:pt x="851" y="240"/>
                  </a:lnTo>
                  <a:lnTo>
                    <a:pt x="851" y="240"/>
                  </a:lnTo>
                  <a:lnTo>
                    <a:pt x="849" y="242"/>
                  </a:lnTo>
                  <a:lnTo>
                    <a:pt x="849" y="242"/>
                  </a:lnTo>
                  <a:lnTo>
                    <a:pt x="851" y="244"/>
                  </a:lnTo>
                  <a:lnTo>
                    <a:pt x="851" y="246"/>
                  </a:lnTo>
                  <a:lnTo>
                    <a:pt x="851" y="246"/>
                  </a:lnTo>
                  <a:lnTo>
                    <a:pt x="849" y="248"/>
                  </a:lnTo>
                  <a:lnTo>
                    <a:pt x="849" y="248"/>
                  </a:lnTo>
                  <a:lnTo>
                    <a:pt x="847" y="248"/>
                  </a:lnTo>
                  <a:lnTo>
                    <a:pt x="842" y="248"/>
                  </a:lnTo>
                  <a:lnTo>
                    <a:pt x="838" y="250"/>
                  </a:lnTo>
                  <a:lnTo>
                    <a:pt x="838" y="248"/>
                  </a:lnTo>
                  <a:lnTo>
                    <a:pt x="838" y="248"/>
                  </a:lnTo>
                  <a:lnTo>
                    <a:pt x="840" y="244"/>
                  </a:lnTo>
                  <a:lnTo>
                    <a:pt x="840" y="242"/>
                  </a:lnTo>
                  <a:lnTo>
                    <a:pt x="838" y="242"/>
                  </a:lnTo>
                  <a:lnTo>
                    <a:pt x="838" y="242"/>
                  </a:lnTo>
                  <a:lnTo>
                    <a:pt x="838" y="240"/>
                  </a:lnTo>
                  <a:lnTo>
                    <a:pt x="836" y="240"/>
                  </a:lnTo>
                  <a:lnTo>
                    <a:pt x="836" y="240"/>
                  </a:lnTo>
                  <a:lnTo>
                    <a:pt x="836" y="242"/>
                  </a:lnTo>
                  <a:lnTo>
                    <a:pt x="836" y="242"/>
                  </a:lnTo>
                  <a:lnTo>
                    <a:pt x="834" y="242"/>
                  </a:lnTo>
                  <a:lnTo>
                    <a:pt x="834" y="240"/>
                  </a:lnTo>
                  <a:lnTo>
                    <a:pt x="834" y="240"/>
                  </a:lnTo>
                  <a:lnTo>
                    <a:pt x="834" y="240"/>
                  </a:lnTo>
                  <a:lnTo>
                    <a:pt x="834" y="234"/>
                  </a:lnTo>
                  <a:lnTo>
                    <a:pt x="834" y="231"/>
                  </a:lnTo>
                  <a:lnTo>
                    <a:pt x="834" y="231"/>
                  </a:lnTo>
                  <a:lnTo>
                    <a:pt x="832" y="231"/>
                  </a:lnTo>
                  <a:lnTo>
                    <a:pt x="832" y="231"/>
                  </a:lnTo>
                  <a:lnTo>
                    <a:pt x="832" y="231"/>
                  </a:lnTo>
                  <a:lnTo>
                    <a:pt x="832" y="234"/>
                  </a:lnTo>
                  <a:lnTo>
                    <a:pt x="832" y="234"/>
                  </a:lnTo>
                  <a:lnTo>
                    <a:pt x="830" y="236"/>
                  </a:lnTo>
                  <a:lnTo>
                    <a:pt x="830" y="236"/>
                  </a:lnTo>
                  <a:lnTo>
                    <a:pt x="830" y="236"/>
                  </a:lnTo>
                  <a:lnTo>
                    <a:pt x="828" y="234"/>
                  </a:lnTo>
                  <a:lnTo>
                    <a:pt x="828" y="234"/>
                  </a:lnTo>
                  <a:lnTo>
                    <a:pt x="828" y="234"/>
                  </a:lnTo>
                  <a:lnTo>
                    <a:pt x="828" y="231"/>
                  </a:lnTo>
                  <a:lnTo>
                    <a:pt x="828" y="231"/>
                  </a:lnTo>
                  <a:lnTo>
                    <a:pt x="828" y="229"/>
                  </a:lnTo>
                  <a:lnTo>
                    <a:pt x="828" y="227"/>
                  </a:lnTo>
                  <a:lnTo>
                    <a:pt x="828" y="227"/>
                  </a:lnTo>
                  <a:lnTo>
                    <a:pt x="828" y="225"/>
                  </a:lnTo>
                  <a:lnTo>
                    <a:pt x="828" y="225"/>
                  </a:lnTo>
                  <a:lnTo>
                    <a:pt x="828" y="225"/>
                  </a:lnTo>
                  <a:lnTo>
                    <a:pt x="826" y="225"/>
                  </a:lnTo>
                  <a:lnTo>
                    <a:pt x="821" y="229"/>
                  </a:lnTo>
                  <a:lnTo>
                    <a:pt x="821" y="229"/>
                  </a:lnTo>
                  <a:lnTo>
                    <a:pt x="821" y="229"/>
                  </a:lnTo>
                  <a:lnTo>
                    <a:pt x="819" y="229"/>
                  </a:lnTo>
                  <a:lnTo>
                    <a:pt x="819" y="229"/>
                  </a:lnTo>
                  <a:lnTo>
                    <a:pt x="819" y="229"/>
                  </a:lnTo>
                  <a:lnTo>
                    <a:pt x="817" y="229"/>
                  </a:lnTo>
                  <a:lnTo>
                    <a:pt x="813" y="225"/>
                  </a:lnTo>
                  <a:lnTo>
                    <a:pt x="811" y="223"/>
                  </a:lnTo>
                  <a:lnTo>
                    <a:pt x="809" y="223"/>
                  </a:lnTo>
                  <a:lnTo>
                    <a:pt x="807" y="223"/>
                  </a:lnTo>
                  <a:lnTo>
                    <a:pt x="805" y="223"/>
                  </a:lnTo>
                  <a:lnTo>
                    <a:pt x="803" y="223"/>
                  </a:lnTo>
                  <a:lnTo>
                    <a:pt x="803" y="223"/>
                  </a:lnTo>
                  <a:lnTo>
                    <a:pt x="794" y="217"/>
                  </a:lnTo>
                  <a:lnTo>
                    <a:pt x="794" y="217"/>
                  </a:lnTo>
                  <a:lnTo>
                    <a:pt x="794" y="215"/>
                  </a:lnTo>
                  <a:lnTo>
                    <a:pt x="794" y="215"/>
                  </a:lnTo>
                  <a:lnTo>
                    <a:pt x="794" y="215"/>
                  </a:lnTo>
                  <a:lnTo>
                    <a:pt x="794" y="213"/>
                  </a:lnTo>
                  <a:lnTo>
                    <a:pt x="794" y="213"/>
                  </a:lnTo>
                  <a:lnTo>
                    <a:pt x="794" y="211"/>
                  </a:lnTo>
                  <a:lnTo>
                    <a:pt x="794" y="211"/>
                  </a:lnTo>
                  <a:lnTo>
                    <a:pt x="792" y="208"/>
                  </a:lnTo>
                  <a:lnTo>
                    <a:pt x="792" y="208"/>
                  </a:lnTo>
                  <a:lnTo>
                    <a:pt x="792" y="208"/>
                  </a:lnTo>
                  <a:lnTo>
                    <a:pt x="792" y="206"/>
                  </a:lnTo>
                  <a:lnTo>
                    <a:pt x="790" y="204"/>
                  </a:lnTo>
                  <a:lnTo>
                    <a:pt x="790" y="204"/>
                  </a:lnTo>
                  <a:lnTo>
                    <a:pt x="788" y="204"/>
                  </a:lnTo>
                  <a:lnTo>
                    <a:pt x="788" y="204"/>
                  </a:lnTo>
                  <a:lnTo>
                    <a:pt x="786" y="204"/>
                  </a:lnTo>
                  <a:lnTo>
                    <a:pt x="786" y="204"/>
                  </a:lnTo>
                  <a:lnTo>
                    <a:pt x="784" y="206"/>
                  </a:lnTo>
                  <a:lnTo>
                    <a:pt x="784" y="206"/>
                  </a:lnTo>
                  <a:lnTo>
                    <a:pt x="782" y="206"/>
                  </a:lnTo>
                  <a:lnTo>
                    <a:pt x="780" y="206"/>
                  </a:lnTo>
                  <a:lnTo>
                    <a:pt x="780" y="204"/>
                  </a:lnTo>
                  <a:lnTo>
                    <a:pt x="778" y="204"/>
                  </a:lnTo>
                  <a:lnTo>
                    <a:pt x="778" y="202"/>
                  </a:lnTo>
                  <a:lnTo>
                    <a:pt x="778" y="202"/>
                  </a:lnTo>
                  <a:lnTo>
                    <a:pt x="778" y="200"/>
                  </a:lnTo>
                  <a:lnTo>
                    <a:pt x="773" y="200"/>
                  </a:lnTo>
                  <a:lnTo>
                    <a:pt x="769" y="200"/>
                  </a:lnTo>
                  <a:lnTo>
                    <a:pt x="767" y="200"/>
                  </a:lnTo>
                  <a:lnTo>
                    <a:pt x="765" y="200"/>
                  </a:lnTo>
                  <a:lnTo>
                    <a:pt x="765" y="198"/>
                  </a:lnTo>
                  <a:lnTo>
                    <a:pt x="763" y="198"/>
                  </a:lnTo>
                  <a:lnTo>
                    <a:pt x="763" y="198"/>
                  </a:lnTo>
                  <a:lnTo>
                    <a:pt x="763" y="196"/>
                  </a:lnTo>
                  <a:lnTo>
                    <a:pt x="765" y="196"/>
                  </a:lnTo>
                  <a:lnTo>
                    <a:pt x="765" y="196"/>
                  </a:lnTo>
                  <a:lnTo>
                    <a:pt x="765" y="196"/>
                  </a:lnTo>
                  <a:lnTo>
                    <a:pt x="763" y="194"/>
                  </a:lnTo>
                  <a:lnTo>
                    <a:pt x="763" y="194"/>
                  </a:lnTo>
                  <a:lnTo>
                    <a:pt x="763" y="192"/>
                  </a:lnTo>
                  <a:lnTo>
                    <a:pt x="763" y="190"/>
                  </a:lnTo>
                  <a:lnTo>
                    <a:pt x="761" y="185"/>
                  </a:lnTo>
                  <a:lnTo>
                    <a:pt x="750" y="190"/>
                  </a:lnTo>
                  <a:lnTo>
                    <a:pt x="748" y="190"/>
                  </a:lnTo>
                  <a:lnTo>
                    <a:pt x="748" y="190"/>
                  </a:lnTo>
                  <a:lnTo>
                    <a:pt x="750" y="190"/>
                  </a:lnTo>
                  <a:lnTo>
                    <a:pt x="753" y="192"/>
                  </a:lnTo>
                  <a:lnTo>
                    <a:pt x="753" y="194"/>
                  </a:lnTo>
                  <a:lnTo>
                    <a:pt x="753" y="194"/>
                  </a:lnTo>
                  <a:lnTo>
                    <a:pt x="753" y="196"/>
                  </a:lnTo>
                  <a:lnTo>
                    <a:pt x="753" y="196"/>
                  </a:lnTo>
                  <a:lnTo>
                    <a:pt x="750" y="196"/>
                  </a:lnTo>
                  <a:lnTo>
                    <a:pt x="748" y="196"/>
                  </a:lnTo>
                  <a:lnTo>
                    <a:pt x="744" y="196"/>
                  </a:lnTo>
                  <a:lnTo>
                    <a:pt x="744" y="196"/>
                  </a:lnTo>
                  <a:lnTo>
                    <a:pt x="742" y="196"/>
                  </a:lnTo>
                  <a:lnTo>
                    <a:pt x="742" y="196"/>
                  </a:lnTo>
                  <a:lnTo>
                    <a:pt x="742" y="194"/>
                  </a:lnTo>
                  <a:lnTo>
                    <a:pt x="742" y="194"/>
                  </a:lnTo>
                  <a:lnTo>
                    <a:pt x="742" y="192"/>
                  </a:lnTo>
                  <a:lnTo>
                    <a:pt x="744" y="192"/>
                  </a:lnTo>
                  <a:lnTo>
                    <a:pt x="742" y="192"/>
                  </a:lnTo>
                  <a:lnTo>
                    <a:pt x="742" y="192"/>
                  </a:lnTo>
                  <a:lnTo>
                    <a:pt x="742" y="190"/>
                  </a:lnTo>
                  <a:lnTo>
                    <a:pt x="740" y="190"/>
                  </a:lnTo>
                  <a:lnTo>
                    <a:pt x="738" y="190"/>
                  </a:lnTo>
                  <a:lnTo>
                    <a:pt x="738" y="190"/>
                  </a:lnTo>
                  <a:lnTo>
                    <a:pt x="736" y="190"/>
                  </a:lnTo>
                  <a:lnTo>
                    <a:pt x="734" y="190"/>
                  </a:lnTo>
                  <a:lnTo>
                    <a:pt x="734" y="190"/>
                  </a:lnTo>
                  <a:lnTo>
                    <a:pt x="732" y="190"/>
                  </a:lnTo>
                  <a:lnTo>
                    <a:pt x="730" y="190"/>
                  </a:lnTo>
                  <a:lnTo>
                    <a:pt x="730" y="190"/>
                  </a:lnTo>
                  <a:lnTo>
                    <a:pt x="730" y="190"/>
                  </a:lnTo>
                  <a:lnTo>
                    <a:pt x="730" y="194"/>
                  </a:lnTo>
                  <a:lnTo>
                    <a:pt x="730" y="196"/>
                  </a:lnTo>
                  <a:lnTo>
                    <a:pt x="730" y="196"/>
                  </a:lnTo>
                  <a:lnTo>
                    <a:pt x="730" y="198"/>
                  </a:lnTo>
                  <a:lnTo>
                    <a:pt x="730" y="198"/>
                  </a:lnTo>
                  <a:lnTo>
                    <a:pt x="727" y="200"/>
                  </a:lnTo>
                  <a:lnTo>
                    <a:pt x="727" y="202"/>
                  </a:lnTo>
                  <a:lnTo>
                    <a:pt x="723" y="206"/>
                  </a:lnTo>
                  <a:lnTo>
                    <a:pt x="723" y="206"/>
                  </a:lnTo>
                  <a:lnTo>
                    <a:pt x="723" y="206"/>
                  </a:lnTo>
                  <a:lnTo>
                    <a:pt x="723" y="208"/>
                  </a:lnTo>
                  <a:lnTo>
                    <a:pt x="723" y="208"/>
                  </a:lnTo>
                  <a:lnTo>
                    <a:pt x="723" y="208"/>
                  </a:lnTo>
                  <a:lnTo>
                    <a:pt x="723" y="208"/>
                  </a:lnTo>
                  <a:lnTo>
                    <a:pt x="723" y="211"/>
                  </a:lnTo>
                  <a:lnTo>
                    <a:pt x="723" y="211"/>
                  </a:lnTo>
                  <a:lnTo>
                    <a:pt x="723" y="211"/>
                  </a:lnTo>
                  <a:lnTo>
                    <a:pt x="723" y="213"/>
                  </a:lnTo>
                  <a:lnTo>
                    <a:pt x="723" y="213"/>
                  </a:lnTo>
                  <a:lnTo>
                    <a:pt x="723" y="213"/>
                  </a:lnTo>
                  <a:lnTo>
                    <a:pt x="723" y="213"/>
                  </a:lnTo>
                  <a:lnTo>
                    <a:pt x="721" y="213"/>
                  </a:lnTo>
                  <a:lnTo>
                    <a:pt x="719" y="215"/>
                  </a:lnTo>
                  <a:lnTo>
                    <a:pt x="719" y="215"/>
                  </a:lnTo>
                  <a:lnTo>
                    <a:pt x="719" y="215"/>
                  </a:lnTo>
                  <a:lnTo>
                    <a:pt x="715" y="219"/>
                  </a:lnTo>
                  <a:lnTo>
                    <a:pt x="713" y="217"/>
                  </a:lnTo>
                  <a:lnTo>
                    <a:pt x="709" y="213"/>
                  </a:lnTo>
                  <a:lnTo>
                    <a:pt x="707" y="213"/>
                  </a:lnTo>
                  <a:lnTo>
                    <a:pt x="707" y="213"/>
                  </a:lnTo>
                  <a:lnTo>
                    <a:pt x="704" y="213"/>
                  </a:lnTo>
                  <a:lnTo>
                    <a:pt x="702" y="213"/>
                  </a:lnTo>
                  <a:lnTo>
                    <a:pt x="702" y="213"/>
                  </a:lnTo>
                  <a:lnTo>
                    <a:pt x="700" y="213"/>
                  </a:lnTo>
                  <a:lnTo>
                    <a:pt x="698" y="213"/>
                  </a:lnTo>
                  <a:lnTo>
                    <a:pt x="698" y="213"/>
                  </a:lnTo>
                  <a:lnTo>
                    <a:pt x="696" y="211"/>
                  </a:lnTo>
                  <a:lnTo>
                    <a:pt x="696" y="211"/>
                  </a:lnTo>
                  <a:lnTo>
                    <a:pt x="696" y="211"/>
                  </a:lnTo>
                  <a:lnTo>
                    <a:pt x="694" y="211"/>
                  </a:lnTo>
                  <a:lnTo>
                    <a:pt x="690" y="211"/>
                  </a:lnTo>
                  <a:lnTo>
                    <a:pt x="688" y="211"/>
                  </a:lnTo>
                  <a:lnTo>
                    <a:pt x="686" y="213"/>
                  </a:lnTo>
                  <a:lnTo>
                    <a:pt x="684" y="211"/>
                  </a:lnTo>
                  <a:lnTo>
                    <a:pt x="681" y="211"/>
                  </a:lnTo>
                  <a:lnTo>
                    <a:pt x="681" y="211"/>
                  </a:lnTo>
                  <a:lnTo>
                    <a:pt x="681" y="208"/>
                  </a:lnTo>
                  <a:lnTo>
                    <a:pt x="681" y="208"/>
                  </a:lnTo>
                  <a:lnTo>
                    <a:pt x="681" y="208"/>
                  </a:lnTo>
                  <a:lnTo>
                    <a:pt x="684" y="206"/>
                  </a:lnTo>
                  <a:lnTo>
                    <a:pt x="684" y="206"/>
                  </a:lnTo>
                  <a:lnTo>
                    <a:pt x="684" y="206"/>
                  </a:lnTo>
                  <a:lnTo>
                    <a:pt x="684" y="204"/>
                  </a:lnTo>
                  <a:lnTo>
                    <a:pt x="684" y="204"/>
                  </a:lnTo>
                  <a:lnTo>
                    <a:pt x="684" y="202"/>
                  </a:lnTo>
                  <a:lnTo>
                    <a:pt x="686" y="202"/>
                  </a:lnTo>
                  <a:lnTo>
                    <a:pt x="686" y="202"/>
                  </a:lnTo>
                  <a:lnTo>
                    <a:pt x="686" y="200"/>
                  </a:lnTo>
                  <a:lnTo>
                    <a:pt x="686" y="200"/>
                  </a:lnTo>
                  <a:lnTo>
                    <a:pt x="688" y="198"/>
                  </a:lnTo>
                  <a:lnTo>
                    <a:pt x="688" y="198"/>
                  </a:lnTo>
                  <a:lnTo>
                    <a:pt x="688" y="196"/>
                  </a:lnTo>
                  <a:lnTo>
                    <a:pt x="688" y="194"/>
                  </a:lnTo>
                  <a:lnTo>
                    <a:pt x="692" y="188"/>
                  </a:lnTo>
                  <a:lnTo>
                    <a:pt x="692" y="185"/>
                  </a:lnTo>
                  <a:lnTo>
                    <a:pt x="692" y="185"/>
                  </a:lnTo>
                  <a:lnTo>
                    <a:pt x="690" y="183"/>
                  </a:lnTo>
                  <a:lnTo>
                    <a:pt x="690" y="183"/>
                  </a:lnTo>
                  <a:lnTo>
                    <a:pt x="690" y="183"/>
                  </a:lnTo>
                  <a:lnTo>
                    <a:pt x="688" y="183"/>
                  </a:lnTo>
                  <a:lnTo>
                    <a:pt x="688" y="183"/>
                  </a:lnTo>
                  <a:lnTo>
                    <a:pt x="686" y="183"/>
                  </a:lnTo>
                  <a:lnTo>
                    <a:pt x="686" y="185"/>
                  </a:lnTo>
                  <a:lnTo>
                    <a:pt x="686" y="185"/>
                  </a:lnTo>
                  <a:lnTo>
                    <a:pt x="686" y="185"/>
                  </a:lnTo>
                  <a:lnTo>
                    <a:pt x="686" y="185"/>
                  </a:lnTo>
                  <a:lnTo>
                    <a:pt x="686" y="185"/>
                  </a:lnTo>
                  <a:lnTo>
                    <a:pt x="684" y="190"/>
                  </a:lnTo>
                  <a:lnTo>
                    <a:pt x="684" y="190"/>
                  </a:lnTo>
                  <a:lnTo>
                    <a:pt x="684" y="190"/>
                  </a:lnTo>
                  <a:lnTo>
                    <a:pt x="681" y="190"/>
                  </a:lnTo>
                  <a:lnTo>
                    <a:pt x="681" y="190"/>
                  </a:lnTo>
                  <a:lnTo>
                    <a:pt x="673" y="192"/>
                  </a:lnTo>
                  <a:lnTo>
                    <a:pt x="673" y="192"/>
                  </a:lnTo>
                  <a:lnTo>
                    <a:pt x="673" y="192"/>
                  </a:lnTo>
                  <a:lnTo>
                    <a:pt x="671" y="192"/>
                  </a:lnTo>
                  <a:lnTo>
                    <a:pt x="671" y="192"/>
                  </a:lnTo>
                  <a:lnTo>
                    <a:pt x="671" y="192"/>
                  </a:lnTo>
                  <a:lnTo>
                    <a:pt x="673" y="192"/>
                  </a:lnTo>
                  <a:lnTo>
                    <a:pt x="677" y="196"/>
                  </a:lnTo>
                  <a:lnTo>
                    <a:pt x="677" y="196"/>
                  </a:lnTo>
                  <a:lnTo>
                    <a:pt x="677" y="198"/>
                  </a:lnTo>
                  <a:lnTo>
                    <a:pt x="677" y="198"/>
                  </a:lnTo>
                  <a:lnTo>
                    <a:pt x="677" y="198"/>
                  </a:lnTo>
                  <a:lnTo>
                    <a:pt x="675" y="200"/>
                  </a:lnTo>
                  <a:lnTo>
                    <a:pt x="673" y="200"/>
                  </a:lnTo>
                  <a:lnTo>
                    <a:pt x="673" y="200"/>
                  </a:lnTo>
                  <a:lnTo>
                    <a:pt x="671" y="200"/>
                  </a:lnTo>
                  <a:lnTo>
                    <a:pt x="669" y="200"/>
                  </a:lnTo>
                  <a:lnTo>
                    <a:pt x="669" y="200"/>
                  </a:lnTo>
                  <a:lnTo>
                    <a:pt x="669" y="200"/>
                  </a:lnTo>
                  <a:lnTo>
                    <a:pt x="665" y="196"/>
                  </a:lnTo>
                  <a:lnTo>
                    <a:pt x="665" y="196"/>
                  </a:lnTo>
                  <a:lnTo>
                    <a:pt x="665" y="194"/>
                  </a:lnTo>
                  <a:lnTo>
                    <a:pt x="663" y="192"/>
                  </a:lnTo>
                  <a:lnTo>
                    <a:pt x="663" y="192"/>
                  </a:lnTo>
                  <a:lnTo>
                    <a:pt x="663" y="192"/>
                  </a:lnTo>
                  <a:lnTo>
                    <a:pt x="661" y="192"/>
                  </a:lnTo>
                  <a:lnTo>
                    <a:pt x="661" y="192"/>
                  </a:lnTo>
                  <a:lnTo>
                    <a:pt x="661" y="192"/>
                  </a:lnTo>
                  <a:lnTo>
                    <a:pt x="661" y="192"/>
                  </a:lnTo>
                  <a:lnTo>
                    <a:pt x="661" y="194"/>
                  </a:lnTo>
                  <a:lnTo>
                    <a:pt x="661" y="194"/>
                  </a:lnTo>
                  <a:lnTo>
                    <a:pt x="661" y="196"/>
                  </a:lnTo>
                  <a:lnTo>
                    <a:pt x="661" y="196"/>
                  </a:lnTo>
                  <a:lnTo>
                    <a:pt x="661" y="196"/>
                  </a:lnTo>
                  <a:lnTo>
                    <a:pt x="659" y="196"/>
                  </a:lnTo>
                  <a:lnTo>
                    <a:pt x="659" y="196"/>
                  </a:lnTo>
                  <a:lnTo>
                    <a:pt x="656" y="196"/>
                  </a:lnTo>
                  <a:lnTo>
                    <a:pt x="654" y="196"/>
                  </a:lnTo>
                  <a:lnTo>
                    <a:pt x="652" y="196"/>
                  </a:lnTo>
                  <a:lnTo>
                    <a:pt x="650" y="196"/>
                  </a:lnTo>
                  <a:lnTo>
                    <a:pt x="650" y="196"/>
                  </a:lnTo>
                  <a:lnTo>
                    <a:pt x="650" y="196"/>
                  </a:lnTo>
                  <a:lnTo>
                    <a:pt x="650" y="196"/>
                  </a:lnTo>
                  <a:lnTo>
                    <a:pt x="650" y="198"/>
                  </a:lnTo>
                  <a:lnTo>
                    <a:pt x="650" y="198"/>
                  </a:lnTo>
                  <a:lnTo>
                    <a:pt x="652" y="200"/>
                  </a:lnTo>
                  <a:lnTo>
                    <a:pt x="652" y="200"/>
                  </a:lnTo>
                  <a:lnTo>
                    <a:pt x="652" y="200"/>
                  </a:lnTo>
                  <a:lnTo>
                    <a:pt x="656" y="202"/>
                  </a:lnTo>
                  <a:lnTo>
                    <a:pt x="656" y="202"/>
                  </a:lnTo>
                  <a:lnTo>
                    <a:pt x="656" y="202"/>
                  </a:lnTo>
                  <a:lnTo>
                    <a:pt x="656" y="204"/>
                  </a:lnTo>
                  <a:lnTo>
                    <a:pt x="652" y="206"/>
                  </a:lnTo>
                  <a:lnTo>
                    <a:pt x="652" y="206"/>
                  </a:lnTo>
                  <a:lnTo>
                    <a:pt x="650" y="206"/>
                  </a:lnTo>
                  <a:lnTo>
                    <a:pt x="650" y="206"/>
                  </a:lnTo>
                  <a:lnTo>
                    <a:pt x="650" y="206"/>
                  </a:lnTo>
                  <a:lnTo>
                    <a:pt x="648" y="202"/>
                  </a:lnTo>
                  <a:lnTo>
                    <a:pt x="646" y="202"/>
                  </a:lnTo>
                  <a:lnTo>
                    <a:pt x="646" y="200"/>
                  </a:lnTo>
                  <a:lnTo>
                    <a:pt x="646" y="202"/>
                  </a:lnTo>
                  <a:lnTo>
                    <a:pt x="646" y="202"/>
                  </a:lnTo>
                  <a:lnTo>
                    <a:pt x="646" y="202"/>
                  </a:lnTo>
                  <a:lnTo>
                    <a:pt x="646" y="204"/>
                  </a:lnTo>
                  <a:lnTo>
                    <a:pt x="646" y="206"/>
                  </a:lnTo>
                  <a:lnTo>
                    <a:pt x="646" y="206"/>
                  </a:lnTo>
                  <a:lnTo>
                    <a:pt x="644" y="206"/>
                  </a:lnTo>
                  <a:lnTo>
                    <a:pt x="644" y="206"/>
                  </a:lnTo>
                  <a:lnTo>
                    <a:pt x="644" y="206"/>
                  </a:lnTo>
                  <a:lnTo>
                    <a:pt x="642" y="206"/>
                  </a:lnTo>
                  <a:lnTo>
                    <a:pt x="642" y="206"/>
                  </a:lnTo>
                  <a:lnTo>
                    <a:pt x="640" y="206"/>
                  </a:lnTo>
                  <a:lnTo>
                    <a:pt x="638" y="206"/>
                  </a:lnTo>
                  <a:lnTo>
                    <a:pt x="636" y="206"/>
                  </a:lnTo>
                  <a:lnTo>
                    <a:pt x="633" y="206"/>
                  </a:lnTo>
                  <a:lnTo>
                    <a:pt x="633" y="206"/>
                  </a:lnTo>
                  <a:lnTo>
                    <a:pt x="631" y="204"/>
                  </a:lnTo>
                  <a:lnTo>
                    <a:pt x="631" y="204"/>
                  </a:lnTo>
                  <a:lnTo>
                    <a:pt x="631" y="200"/>
                  </a:lnTo>
                  <a:lnTo>
                    <a:pt x="631" y="200"/>
                  </a:lnTo>
                  <a:lnTo>
                    <a:pt x="631" y="198"/>
                  </a:lnTo>
                  <a:lnTo>
                    <a:pt x="631" y="198"/>
                  </a:lnTo>
                  <a:lnTo>
                    <a:pt x="631" y="198"/>
                  </a:lnTo>
                  <a:lnTo>
                    <a:pt x="631" y="198"/>
                  </a:lnTo>
                  <a:lnTo>
                    <a:pt x="633" y="198"/>
                  </a:lnTo>
                  <a:lnTo>
                    <a:pt x="633" y="198"/>
                  </a:lnTo>
                  <a:lnTo>
                    <a:pt x="636" y="198"/>
                  </a:lnTo>
                  <a:lnTo>
                    <a:pt x="636" y="198"/>
                  </a:lnTo>
                  <a:lnTo>
                    <a:pt x="638" y="196"/>
                  </a:lnTo>
                  <a:lnTo>
                    <a:pt x="640" y="194"/>
                  </a:lnTo>
                  <a:lnTo>
                    <a:pt x="640" y="194"/>
                  </a:lnTo>
                  <a:lnTo>
                    <a:pt x="640" y="192"/>
                  </a:lnTo>
                  <a:lnTo>
                    <a:pt x="640" y="192"/>
                  </a:lnTo>
                  <a:lnTo>
                    <a:pt x="642" y="192"/>
                  </a:lnTo>
                  <a:lnTo>
                    <a:pt x="642" y="192"/>
                  </a:lnTo>
                  <a:lnTo>
                    <a:pt x="642" y="192"/>
                  </a:lnTo>
                  <a:lnTo>
                    <a:pt x="644" y="190"/>
                  </a:lnTo>
                  <a:lnTo>
                    <a:pt x="646" y="190"/>
                  </a:lnTo>
                  <a:lnTo>
                    <a:pt x="646" y="190"/>
                  </a:lnTo>
                  <a:lnTo>
                    <a:pt x="646" y="188"/>
                  </a:lnTo>
                  <a:lnTo>
                    <a:pt x="648" y="188"/>
                  </a:lnTo>
                  <a:lnTo>
                    <a:pt x="648" y="188"/>
                  </a:lnTo>
                  <a:lnTo>
                    <a:pt x="646" y="188"/>
                  </a:lnTo>
                  <a:lnTo>
                    <a:pt x="646" y="185"/>
                  </a:lnTo>
                  <a:lnTo>
                    <a:pt x="646" y="185"/>
                  </a:lnTo>
                  <a:lnTo>
                    <a:pt x="646" y="183"/>
                  </a:lnTo>
                  <a:lnTo>
                    <a:pt x="646" y="181"/>
                  </a:lnTo>
                  <a:lnTo>
                    <a:pt x="646" y="181"/>
                  </a:lnTo>
                  <a:lnTo>
                    <a:pt x="644" y="181"/>
                  </a:lnTo>
                  <a:lnTo>
                    <a:pt x="644" y="181"/>
                  </a:lnTo>
                  <a:lnTo>
                    <a:pt x="644" y="181"/>
                  </a:lnTo>
                  <a:lnTo>
                    <a:pt x="644" y="181"/>
                  </a:lnTo>
                  <a:lnTo>
                    <a:pt x="642" y="181"/>
                  </a:lnTo>
                  <a:lnTo>
                    <a:pt x="642" y="181"/>
                  </a:lnTo>
                  <a:lnTo>
                    <a:pt x="642" y="181"/>
                  </a:lnTo>
                  <a:lnTo>
                    <a:pt x="642" y="179"/>
                  </a:lnTo>
                  <a:lnTo>
                    <a:pt x="642" y="179"/>
                  </a:lnTo>
                  <a:lnTo>
                    <a:pt x="640" y="177"/>
                  </a:lnTo>
                  <a:lnTo>
                    <a:pt x="640" y="177"/>
                  </a:lnTo>
                  <a:lnTo>
                    <a:pt x="638" y="177"/>
                  </a:lnTo>
                  <a:lnTo>
                    <a:pt x="638" y="175"/>
                  </a:lnTo>
                  <a:lnTo>
                    <a:pt x="638" y="175"/>
                  </a:lnTo>
                  <a:lnTo>
                    <a:pt x="636" y="171"/>
                  </a:lnTo>
                  <a:lnTo>
                    <a:pt x="636" y="167"/>
                  </a:lnTo>
                  <a:lnTo>
                    <a:pt x="636" y="167"/>
                  </a:lnTo>
                  <a:lnTo>
                    <a:pt x="636" y="165"/>
                  </a:lnTo>
                  <a:lnTo>
                    <a:pt x="633" y="163"/>
                  </a:lnTo>
                  <a:lnTo>
                    <a:pt x="633" y="163"/>
                  </a:lnTo>
                  <a:lnTo>
                    <a:pt x="631" y="163"/>
                  </a:lnTo>
                  <a:lnTo>
                    <a:pt x="631" y="163"/>
                  </a:lnTo>
                  <a:lnTo>
                    <a:pt x="629" y="163"/>
                  </a:lnTo>
                  <a:lnTo>
                    <a:pt x="627" y="163"/>
                  </a:lnTo>
                  <a:lnTo>
                    <a:pt x="627" y="163"/>
                  </a:lnTo>
                  <a:lnTo>
                    <a:pt x="627" y="163"/>
                  </a:lnTo>
                  <a:lnTo>
                    <a:pt x="625" y="163"/>
                  </a:lnTo>
                  <a:lnTo>
                    <a:pt x="625" y="163"/>
                  </a:lnTo>
                  <a:lnTo>
                    <a:pt x="623" y="163"/>
                  </a:lnTo>
                  <a:lnTo>
                    <a:pt x="623" y="163"/>
                  </a:lnTo>
                  <a:lnTo>
                    <a:pt x="623" y="165"/>
                  </a:lnTo>
                  <a:lnTo>
                    <a:pt x="623" y="165"/>
                  </a:lnTo>
                  <a:lnTo>
                    <a:pt x="621" y="165"/>
                  </a:lnTo>
                  <a:lnTo>
                    <a:pt x="617" y="169"/>
                  </a:lnTo>
                  <a:lnTo>
                    <a:pt x="617" y="169"/>
                  </a:lnTo>
                  <a:lnTo>
                    <a:pt x="617" y="169"/>
                  </a:lnTo>
                  <a:lnTo>
                    <a:pt x="615" y="169"/>
                  </a:lnTo>
                  <a:lnTo>
                    <a:pt x="613" y="167"/>
                  </a:lnTo>
                  <a:lnTo>
                    <a:pt x="606" y="171"/>
                  </a:lnTo>
                  <a:lnTo>
                    <a:pt x="604" y="173"/>
                  </a:lnTo>
                  <a:lnTo>
                    <a:pt x="602" y="175"/>
                  </a:lnTo>
                  <a:lnTo>
                    <a:pt x="598" y="177"/>
                  </a:lnTo>
                  <a:lnTo>
                    <a:pt x="596" y="179"/>
                  </a:lnTo>
                  <a:lnTo>
                    <a:pt x="594" y="179"/>
                  </a:lnTo>
                  <a:lnTo>
                    <a:pt x="592" y="179"/>
                  </a:lnTo>
                  <a:lnTo>
                    <a:pt x="590" y="181"/>
                  </a:lnTo>
                  <a:lnTo>
                    <a:pt x="587" y="181"/>
                  </a:lnTo>
                  <a:lnTo>
                    <a:pt x="587" y="181"/>
                  </a:lnTo>
                  <a:lnTo>
                    <a:pt x="587" y="183"/>
                  </a:lnTo>
                  <a:lnTo>
                    <a:pt x="587" y="183"/>
                  </a:lnTo>
                  <a:lnTo>
                    <a:pt x="587" y="183"/>
                  </a:lnTo>
                  <a:lnTo>
                    <a:pt x="587" y="185"/>
                  </a:lnTo>
                  <a:lnTo>
                    <a:pt x="587" y="185"/>
                  </a:lnTo>
                  <a:lnTo>
                    <a:pt x="590" y="185"/>
                  </a:lnTo>
                  <a:lnTo>
                    <a:pt x="590" y="188"/>
                  </a:lnTo>
                  <a:lnTo>
                    <a:pt x="592" y="190"/>
                  </a:lnTo>
                  <a:lnTo>
                    <a:pt x="592" y="190"/>
                  </a:lnTo>
                  <a:lnTo>
                    <a:pt x="592" y="192"/>
                  </a:lnTo>
                  <a:lnTo>
                    <a:pt x="590" y="192"/>
                  </a:lnTo>
                  <a:lnTo>
                    <a:pt x="590" y="192"/>
                  </a:lnTo>
                  <a:lnTo>
                    <a:pt x="587" y="192"/>
                  </a:lnTo>
                  <a:lnTo>
                    <a:pt x="585" y="194"/>
                  </a:lnTo>
                  <a:lnTo>
                    <a:pt x="583" y="194"/>
                  </a:lnTo>
                  <a:lnTo>
                    <a:pt x="583" y="194"/>
                  </a:lnTo>
                  <a:lnTo>
                    <a:pt x="581" y="192"/>
                  </a:lnTo>
                  <a:lnTo>
                    <a:pt x="581" y="192"/>
                  </a:lnTo>
                  <a:lnTo>
                    <a:pt x="581" y="192"/>
                  </a:lnTo>
                  <a:lnTo>
                    <a:pt x="581" y="190"/>
                  </a:lnTo>
                  <a:lnTo>
                    <a:pt x="577" y="192"/>
                  </a:lnTo>
                  <a:lnTo>
                    <a:pt x="571" y="192"/>
                  </a:lnTo>
                  <a:lnTo>
                    <a:pt x="569" y="192"/>
                  </a:lnTo>
                  <a:lnTo>
                    <a:pt x="567" y="190"/>
                  </a:lnTo>
                  <a:lnTo>
                    <a:pt x="562" y="190"/>
                  </a:lnTo>
                  <a:lnTo>
                    <a:pt x="560" y="188"/>
                  </a:lnTo>
                  <a:lnTo>
                    <a:pt x="560" y="188"/>
                  </a:lnTo>
                  <a:lnTo>
                    <a:pt x="558" y="188"/>
                  </a:lnTo>
                  <a:lnTo>
                    <a:pt x="558" y="188"/>
                  </a:lnTo>
                  <a:lnTo>
                    <a:pt x="556" y="190"/>
                  </a:lnTo>
                  <a:lnTo>
                    <a:pt x="556" y="190"/>
                  </a:lnTo>
                  <a:lnTo>
                    <a:pt x="554" y="194"/>
                  </a:lnTo>
                  <a:lnTo>
                    <a:pt x="554" y="194"/>
                  </a:lnTo>
                  <a:lnTo>
                    <a:pt x="554" y="196"/>
                  </a:lnTo>
                  <a:lnTo>
                    <a:pt x="552" y="196"/>
                  </a:lnTo>
                  <a:lnTo>
                    <a:pt x="550" y="196"/>
                  </a:lnTo>
                  <a:lnTo>
                    <a:pt x="550" y="196"/>
                  </a:lnTo>
                  <a:lnTo>
                    <a:pt x="550" y="196"/>
                  </a:lnTo>
                  <a:lnTo>
                    <a:pt x="548" y="196"/>
                  </a:lnTo>
                  <a:lnTo>
                    <a:pt x="548" y="194"/>
                  </a:lnTo>
                  <a:lnTo>
                    <a:pt x="548" y="194"/>
                  </a:lnTo>
                  <a:lnTo>
                    <a:pt x="548" y="194"/>
                  </a:lnTo>
                  <a:lnTo>
                    <a:pt x="548" y="192"/>
                  </a:lnTo>
                  <a:lnTo>
                    <a:pt x="546" y="192"/>
                  </a:lnTo>
                  <a:lnTo>
                    <a:pt x="544" y="192"/>
                  </a:lnTo>
                  <a:lnTo>
                    <a:pt x="544" y="192"/>
                  </a:lnTo>
                  <a:lnTo>
                    <a:pt x="544" y="194"/>
                  </a:lnTo>
                  <a:lnTo>
                    <a:pt x="544" y="194"/>
                  </a:lnTo>
                  <a:lnTo>
                    <a:pt x="544" y="196"/>
                  </a:lnTo>
                  <a:lnTo>
                    <a:pt x="544" y="198"/>
                  </a:lnTo>
                  <a:lnTo>
                    <a:pt x="544" y="198"/>
                  </a:lnTo>
                  <a:lnTo>
                    <a:pt x="544" y="200"/>
                  </a:lnTo>
                  <a:lnTo>
                    <a:pt x="539" y="200"/>
                  </a:lnTo>
                  <a:lnTo>
                    <a:pt x="537" y="200"/>
                  </a:lnTo>
                  <a:lnTo>
                    <a:pt x="537" y="200"/>
                  </a:lnTo>
                  <a:lnTo>
                    <a:pt x="537" y="198"/>
                  </a:lnTo>
                  <a:lnTo>
                    <a:pt x="537" y="198"/>
                  </a:lnTo>
                  <a:lnTo>
                    <a:pt x="537" y="196"/>
                  </a:lnTo>
                  <a:lnTo>
                    <a:pt x="537" y="194"/>
                  </a:lnTo>
                  <a:lnTo>
                    <a:pt x="537" y="192"/>
                  </a:lnTo>
                  <a:lnTo>
                    <a:pt x="537" y="192"/>
                  </a:lnTo>
                  <a:lnTo>
                    <a:pt x="537" y="192"/>
                  </a:lnTo>
                  <a:lnTo>
                    <a:pt x="539" y="188"/>
                  </a:lnTo>
                  <a:lnTo>
                    <a:pt x="542" y="188"/>
                  </a:lnTo>
                  <a:lnTo>
                    <a:pt x="544" y="183"/>
                  </a:lnTo>
                  <a:lnTo>
                    <a:pt x="546" y="179"/>
                  </a:lnTo>
                  <a:lnTo>
                    <a:pt x="548" y="177"/>
                  </a:lnTo>
                  <a:lnTo>
                    <a:pt x="548" y="175"/>
                  </a:lnTo>
                  <a:lnTo>
                    <a:pt x="548" y="175"/>
                  </a:lnTo>
                  <a:lnTo>
                    <a:pt x="546" y="175"/>
                  </a:lnTo>
                  <a:lnTo>
                    <a:pt x="546" y="175"/>
                  </a:lnTo>
                  <a:lnTo>
                    <a:pt x="544" y="177"/>
                  </a:lnTo>
                  <a:lnTo>
                    <a:pt x="544" y="177"/>
                  </a:lnTo>
                  <a:lnTo>
                    <a:pt x="542" y="177"/>
                  </a:lnTo>
                  <a:lnTo>
                    <a:pt x="542" y="177"/>
                  </a:lnTo>
                  <a:lnTo>
                    <a:pt x="542" y="177"/>
                  </a:lnTo>
                  <a:lnTo>
                    <a:pt x="539" y="177"/>
                  </a:lnTo>
                  <a:lnTo>
                    <a:pt x="537" y="177"/>
                  </a:lnTo>
                  <a:lnTo>
                    <a:pt x="537" y="179"/>
                  </a:lnTo>
                  <a:lnTo>
                    <a:pt x="537" y="179"/>
                  </a:lnTo>
                  <a:lnTo>
                    <a:pt x="537" y="179"/>
                  </a:lnTo>
                  <a:lnTo>
                    <a:pt x="537" y="181"/>
                  </a:lnTo>
                  <a:lnTo>
                    <a:pt x="535" y="181"/>
                  </a:lnTo>
                  <a:lnTo>
                    <a:pt x="535" y="181"/>
                  </a:lnTo>
                  <a:lnTo>
                    <a:pt x="535" y="181"/>
                  </a:lnTo>
                  <a:lnTo>
                    <a:pt x="533" y="181"/>
                  </a:lnTo>
                  <a:lnTo>
                    <a:pt x="533" y="179"/>
                  </a:lnTo>
                  <a:lnTo>
                    <a:pt x="533" y="177"/>
                  </a:lnTo>
                  <a:lnTo>
                    <a:pt x="533" y="177"/>
                  </a:lnTo>
                  <a:lnTo>
                    <a:pt x="533" y="175"/>
                  </a:lnTo>
                  <a:lnTo>
                    <a:pt x="533" y="175"/>
                  </a:lnTo>
                  <a:lnTo>
                    <a:pt x="533" y="175"/>
                  </a:lnTo>
                  <a:lnTo>
                    <a:pt x="535" y="171"/>
                  </a:lnTo>
                  <a:lnTo>
                    <a:pt x="535" y="169"/>
                  </a:lnTo>
                  <a:lnTo>
                    <a:pt x="535" y="169"/>
                  </a:lnTo>
                  <a:lnTo>
                    <a:pt x="535" y="167"/>
                  </a:lnTo>
                  <a:lnTo>
                    <a:pt x="535" y="167"/>
                  </a:lnTo>
                  <a:lnTo>
                    <a:pt x="533" y="167"/>
                  </a:lnTo>
                  <a:lnTo>
                    <a:pt x="531" y="171"/>
                  </a:lnTo>
                  <a:lnTo>
                    <a:pt x="529" y="173"/>
                  </a:lnTo>
                  <a:lnTo>
                    <a:pt x="529" y="175"/>
                  </a:lnTo>
                  <a:lnTo>
                    <a:pt x="529" y="175"/>
                  </a:lnTo>
                  <a:lnTo>
                    <a:pt x="529" y="177"/>
                  </a:lnTo>
                  <a:lnTo>
                    <a:pt x="533" y="185"/>
                  </a:lnTo>
                  <a:lnTo>
                    <a:pt x="533" y="188"/>
                  </a:lnTo>
                  <a:lnTo>
                    <a:pt x="533" y="188"/>
                  </a:lnTo>
                  <a:lnTo>
                    <a:pt x="533" y="190"/>
                  </a:lnTo>
                  <a:lnTo>
                    <a:pt x="531" y="190"/>
                  </a:lnTo>
                  <a:lnTo>
                    <a:pt x="531" y="190"/>
                  </a:lnTo>
                  <a:lnTo>
                    <a:pt x="529" y="190"/>
                  </a:lnTo>
                  <a:lnTo>
                    <a:pt x="527" y="188"/>
                  </a:lnTo>
                  <a:lnTo>
                    <a:pt x="527" y="188"/>
                  </a:lnTo>
                  <a:lnTo>
                    <a:pt x="525" y="190"/>
                  </a:lnTo>
                  <a:lnTo>
                    <a:pt x="525" y="190"/>
                  </a:lnTo>
                  <a:lnTo>
                    <a:pt x="523" y="188"/>
                  </a:lnTo>
                  <a:lnTo>
                    <a:pt x="521" y="188"/>
                  </a:lnTo>
                  <a:lnTo>
                    <a:pt x="521" y="188"/>
                  </a:lnTo>
                  <a:lnTo>
                    <a:pt x="519" y="190"/>
                  </a:lnTo>
                  <a:lnTo>
                    <a:pt x="519" y="190"/>
                  </a:lnTo>
                  <a:lnTo>
                    <a:pt x="519" y="192"/>
                  </a:lnTo>
                  <a:lnTo>
                    <a:pt x="516" y="192"/>
                  </a:lnTo>
                  <a:lnTo>
                    <a:pt x="516" y="192"/>
                  </a:lnTo>
                  <a:lnTo>
                    <a:pt x="514" y="192"/>
                  </a:lnTo>
                  <a:lnTo>
                    <a:pt x="514" y="192"/>
                  </a:lnTo>
                  <a:lnTo>
                    <a:pt x="514" y="188"/>
                  </a:lnTo>
                  <a:lnTo>
                    <a:pt x="514" y="185"/>
                  </a:lnTo>
                  <a:lnTo>
                    <a:pt x="512" y="185"/>
                  </a:lnTo>
                  <a:lnTo>
                    <a:pt x="512" y="185"/>
                  </a:lnTo>
                  <a:lnTo>
                    <a:pt x="508" y="188"/>
                  </a:lnTo>
                  <a:lnTo>
                    <a:pt x="506" y="188"/>
                  </a:lnTo>
                  <a:lnTo>
                    <a:pt x="506" y="190"/>
                  </a:lnTo>
                  <a:lnTo>
                    <a:pt x="504" y="188"/>
                  </a:lnTo>
                  <a:lnTo>
                    <a:pt x="504" y="188"/>
                  </a:lnTo>
                  <a:lnTo>
                    <a:pt x="504" y="188"/>
                  </a:lnTo>
                  <a:lnTo>
                    <a:pt x="504" y="185"/>
                  </a:lnTo>
                  <a:lnTo>
                    <a:pt x="504" y="183"/>
                  </a:lnTo>
                  <a:lnTo>
                    <a:pt x="504" y="183"/>
                  </a:lnTo>
                  <a:lnTo>
                    <a:pt x="508" y="179"/>
                  </a:lnTo>
                  <a:lnTo>
                    <a:pt x="508" y="179"/>
                  </a:lnTo>
                  <a:lnTo>
                    <a:pt x="508" y="179"/>
                  </a:lnTo>
                  <a:lnTo>
                    <a:pt x="508" y="179"/>
                  </a:lnTo>
                  <a:lnTo>
                    <a:pt x="506" y="179"/>
                  </a:lnTo>
                  <a:lnTo>
                    <a:pt x="506" y="177"/>
                  </a:lnTo>
                  <a:lnTo>
                    <a:pt x="506" y="177"/>
                  </a:lnTo>
                  <a:lnTo>
                    <a:pt x="506" y="177"/>
                  </a:lnTo>
                  <a:lnTo>
                    <a:pt x="504" y="177"/>
                  </a:lnTo>
                  <a:lnTo>
                    <a:pt x="504" y="177"/>
                  </a:lnTo>
                  <a:lnTo>
                    <a:pt x="502" y="177"/>
                  </a:lnTo>
                  <a:lnTo>
                    <a:pt x="502" y="177"/>
                  </a:lnTo>
                  <a:lnTo>
                    <a:pt x="502" y="177"/>
                  </a:lnTo>
                  <a:lnTo>
                    <a:pt x="502" y="179"/>
                  </a:lnTo>
                  <a:lnTo>
                    <a:pt x="502" y="181"/>
                  </a:lnTo>
                  <a:lnTo>
                    <a:pt x="502" y="181"/>
                  </a:lnTo>
                  <a:lnTo>
                    <a:pt x="500" y="183"/>
                  </a:lnTo>
                  <a:lnTo>
                    <a:pt x="500" y="183"/>
                  </a:lnTo>
                  <a:lnTo>
                    <a:pt x="498" y="183"/>
                  </a:lnTo>
                  <a:lnTo>
                    <a:pt x="498" y="183"/>
                  </a:lnTo>
                  <a:lnTo>
                    <a:pt x="496" y="183"/>
                  </a:lnTo>
                  <a:lnTo>
                    <a:pt x="496" y="185"/>
                  </a:lnTo>
                  <a:lnTo>
                    <a:pt x="493" y="188"/>
                  </a:lnTo>
                  <a:lnTo>
                    <a:pt x="491" y="188"/>
                  </a:lnTo>
                  <a:lnTo>
                    <a:pt x="491" y="190"/>
                  </a:lnTo>
                  <a:lnTo>
                    <a:pt x="489" y="188"/>
                  </a:lnTo>
                  <a:lnTo>
                    <a:pt x="489" y="188"/>
                  </a:lnTo>
                  <a:lnTo>
                    <a:pt x="489" y="185"/>
                  </a:lnTo>
                  <a:lnTo>
                    <a:pt x="489" y="183"/>
                  </a:lnTo>
                  <a:lnTo>
                    <a:pt x="489" y="181"/>
                  </a:lnTo>
                  <a:lnTo>
                    <a:pt x="491" y="179"/>
                  </a:lnTo>
                  <a:lnTo>
                    <a:pt x="491" y="179"/>
                  </a:lnTo>
                  <a:lnTo>
                    <a:pt x="493" y="177"/>
                  </a:lnTo>
                  <a:lnTo>
                    <a:pt x="496" y="175"/>
                  </a:lnTo>
                  <a:lnTo>
                    <a:pt x="496" y="175"/>
                  </a:lnTo>
                  <a:lnTo>
                    <a:pt x="496" y="175"/>
                  </a:lnTo>
                  <a:lnTo>
                    <a:pt x="498" y="173"/>
                  </a:lnTo>
                  <a:lnTo>
                    <a:pt x="498" y="173"/>
                  </a:lnTo>
                  <a:lnTo>
                    <a:pt x="496" y="171"/>
                  </a:lnTo>
                  <a:lnTo>
                    <a:pt x="496" y="169"/>
                  </a:lnTo>
                  <a:lnTo>
                    <a:pt x="498" y="169"/>
                  </a:lnTo>
                  <a:lnTo>
                    <a:pt x="498" y="165"/>
                  </a:lnTo>
                  <a:lnTo>
                    <a:pt x="500" y="165"/>
                  </a:lnTo>
                  <a:lnTo>
                    <a:pt x="500" y="160"/>
                  </a:lnTo>
                  <a:lnTo>
                    <a:pt x="500" y="160"/>
                  </a:lnTo>
                  <a:lnTo>
                    <a:pt x="500" y="158"/>
                  </a:lnTo>
                  <a:lnTo>
                    <a:pt x="498" y="158"/>
                  </a:lnTo>
                  <a:lnTo>
                    <a:pt x="498" y="158"/>
                  </a:lnTo>
                  <a:lnTo>
                    <a:pt x="498" y="158"/>
                  </a:lnTo>
                  <a:lnTo>
                    <a:pt x="496" y="158"/>
                  </a:lnTo>
                  <a:lnTo>
                    <a:pt x="496" y="158"/>
                  </a:lnTo>
                  <a:lnTo>
                    <a:pt x="493" y="158"/>
                  </a:lnTo>
                  <a:lnTo>
                    <a:pt x="493" y="158"/>
                  </a:lnTo>
                  <a:lnTo>
                    <a:pt x="493" y="158"/>
                  </a:lnTo>
                  <a:lnTo>
                    <a:pt x="493" y="156"/>
                  </a:lnTo>
                  <a:lnTo>
                    <a:pt x="496" y="154"/>
                  </a:lnTo>
                  <a:lnTo>
                    <a:pt x="496" y="154"/>
                  </a:lnTo>
                  <a:lnTo>
                    <a:pt x="496" y="152"/>
                  </a:lnTo>
                  <a:lnTo>
                    <a:pt x="496" y="150"/>
                  </a:lnTo>
                  <a:lnTo>
                    <a:pt x="493" y="150"/>
                  </a:lnTo>
                  <a:lnTo>
                    <a:pt x="493" y="148"/>
                  </a:lnTo>
                  <a:lnTo>
                    <a:pt x="491" y="148"/>
                  </a:lnTo>
                  <a:lnTo>
                    <a:pt x="491" y="148"/>
                  </a:lnTo>
                  <a:lnTo>
                    <a:pt x="489" y="150"/>
                  </a:lnTo>
                  <a:lnTo>
                    <a:pt x="489" y="150"/>
                  </a:lnTo>
                  <a:lnTo>
                    <a:pt x="489" y="152"/>
                  </a:lnTo>
                  <a:lnTo>
                    <a:pt x="489" y="152"/>
                  </a:lnTo>
                  <a:lnTo>
                    <a:pt x="487" y="154"/>
                  </a:lnTo>
                  <a:lnTo>
                    <a:pt x="487" y="154"/>
                  </a:lnTo>
                  <a:lnTo>
                    <a:pt x="489" y="158"/>
                  </a:lnTo>
                  <a:lnTo>
                    <a:pt x="489" y="160"/>
                  </a:lnTo>
                  <a:lnTo>
                    <a:pt x="487" y="160"/>
                  </a:lnTo>
                  <a:lnTo>
                    <a:pt x="487" y="160"/>
                  </a:lnTo>
                  <a:lnTo>
                    <a:pt x="485" y="163"/>
                  </a:lnTo>
                  <a:lnTo>
                    <a:pt x="483" y="160"/>
                  </a:lnTo>
                  <a:lnTo>
                    <a:pt x="483" y="160"/>
                  </a:lnTo>
                  <a:lnTo>
                    <a:pt x="483" y="158"/>
                  </a:lnTo>
                  <a:lnTo>
                    <a:pt x="483" y="154"/>
                  </a:lnTo>
                  <a:lnTo>
                    <a:pt x="483" y="152"/>
                  </a:lnTo>
                  <a:lnTo>
                    <a:pt x="483" y="152"/>
                  </a:lnTo>
                  <a:lnTo>
                    <a:pt x="483" y="152"/>
                  </a:lnTo>
                  <a:lnTo>
                    <a:pt x="481" y="150"/>
                  </a:lnTo>
                  <a:lnTo>
                    <a:pt x="479" y="150"/>
                  </a:lnTo>
                  <a:lnTo>
                    <a:pt x="479" y="152"/>
                  </a:lnTo>
                  <a:lnTo>
                    <a:pt x="477" y="152"/>
                  </a:lnTo>
                  <a:lnTo>
                    <a:pt x="477" y="152"/>
                  </a:lnTo>
                  <a:lnTo>
                    <a:pt x="475" y="152"/>
                  </a:lnTo>
                  <a:lnTo>
                    <a:pt x="475" y="154"/>
                  </a:lnTo>
                  <a:lnTo>
                    <a:pt x="475" y="156"/>
                  </a:lnTo>
                  <a:lnTo>
                    <a:pt x="475" y="156"/>
                  </a:lnTo>
                  <a:lnTo>
                    <a:pt x="477" y="158"/>
                  </a:lnTo>
                  <a:lnTo>
                    <a:pt x="477" y="160"/>
                  </a:lnTo>
                  <a:lnTo>
                    <a:pt x="477" y="160"/>
                  </a:lnTo>
                  <a:lnTo>
                    <a:pt x="477" y="163"/>
                  </a:lnTo>
                  <a:lnTo>
                    <a:pt x="477" y="163"/>
                  </a:lnTo>
                  <a:lnTo>
                    <a:pt x="477" y="165"/>
                  </a:lnTo>
                  <a:lnTo>
                    <a:pt x="477" y="165"/>
                  </a:lnTo>
                  <a:lnTo>
                    <a:pt x="477" y="165"/>
                  </a:lnTo>
                  <a:lnTo>
                    <a:pt x="477" y="167"/>
                  </a:lnTo>
                  <a:lnTo>
                    <a:pt x="477" y="169"/>
                  </a:lnTo>
                  <a:lnTo>
                    <a:pt x="477" y="169"/>
                  </a:lnTo>
                  <a:lnTo>
                    <a:pt x="475" y="169"/>
                  </a:lnTo>
                  <a:lnTo>
                    <a:pt x="475" y="169"/>
                  </a:lnTo>
                  <a:lnTo>
                    <a:pt x="475" y="169"/>
                  </a:lnTo>
                  <a:lnTo>
                    <a:pt x="473" y="167"/>
                  </a:lnTo>
                  <a:lnTo>
                    <a:pt x="473" y="167"/>
                  </a:lnTo>
                  <a:lnTo>
                    <a:pt x="471" y="165"/>
                  </a:lnTo>
                  <a:lnTo>
                    <a:pt x="471" y="165"/>
                  </a:lnTo>
                  <a:lnTo>
                    <a:pt x="468" y="163"/>
                  </a:lnTo>
                  <a:lnTo>
                    <a:pt x="468" y="163"/>
                  </a:lnTo>
                  <a:lnTo>
                    <a:pt x="468" y="163"/>
                  </a:lnTo>
                  <a:lnTo>
                    <a:pt x="466" y="163"/>
                  </a:lnTo>
                  <a:lnTo>
                    <a:pt x="464" y="163"/>
                  </a:lnTo>
                  <a:lnTo>
                    <a:pt x="462" y="163"/>
                  </a:lnTo>
                  <a:lnTo>
                    <a:pt x="462" y="163"/>
                  </a:lnTo>
                  <a:lnTo>
                    <a:pt x="460" y="163"/>
                  </a:lnTo>
                  <a:lnTo>
                    <a:pt x="460" y="163"/>
                  </a:lnTo>
                  <a:lnTo>
                    <a:pt x="460" y="165"/>
                  </a:lnTo>
                  <a:lnTo>
                    <a:pt x="460" y="165"/>
                  </a:lnTo>
                  <a:lnTo>
                    <a:pt x="460" y="165"/>
                  </a:lnTo>
                  <a:lnTo>
                    <a:pt x="460" y="167"/>
                  </a:lnTo>
                  <a:lnTo>
                    <a:pt x="460" y="167"/>
                  </a:lnTo>
                  <a:lnTo>
                    <a:pt x="460" y="167"/>
                  </a:lnTo>
                  <a:lnTo>
                    <a:pt x="458" y="169"/>
                  </a:lnTo>
                  <a:lnTo>
                    <a:pt x="458" y="169"/>
                  </a:lnTo>
                  <a:lnTo>
                    <a:pt x="456" y="173"/>
                  </a:lnTo>
                  <a:lnTo>
                    <a:pt x="454" y="175"/>
                  </a:lnTo>
                  <a:lnTo>
                    <a:pt x="454" y="175"/>
                  </a:lnTo>
                  <a:lnTo>
                    <a:pt x="454" y="177"/>
                  </a:lnTo>
                  <a:lnTo>
                    <a:pt x="454" y="177"/>
                  </a:lnTo>
                  <a:lnTo>
                    <a:pt x="454" y="179"/>
                  </a:lnTo>
                  <a:lnTo>
                    <a:pt x="454" y="179"/>
                  </a:lnTo>
                  <a:lnTo>
                    <a:pt x="456" y="179"/>
                  </a:lnTo>
                  <a:lnTo>
                    <a:pt x="458" y="181"/>
                  </a:lnTo>
                  <a:lnTo>
                    <a:pt x="458" y="183"/>
                  </a:lnTo>
                  <a:lnTo>
                    <a:pt x="460" y="185"/>
                  </a:lnTo>
                  <a:lnTo>
                    <a:pt x="464" y="194"/>
                  </a:lnTo>
                  <a:lnTo>
                    <a:pt x="464" y="196"/>
                  </a:lnTo>
                  <a:lnTo>
                    <a:pt x="464" y="200"/>
                  </a:lnTo>
                  <a:lnTo>
                    <a:pt x="466" y="213"/>
                  </a:lnTo>
                  <a:lnTo>
                    <a:pt x="468" y="215"/>
                  </a:lnTo>
                  <a:lnTo>
                    <a:pt x="468" y="217"/>
                  </a:lnTo>
                  <a:lnTo>
                    <a:pt x="473" y="221"/>
                  </a:lnTo>
                  <a:lnTo>
                    <a:pt x="475" y="223"/>
                  </a:lnTo>
                  <a:lnTo>
                    <a:pt x="475" y="225"/>
                  </a:lnTo>
                  <a:lnTo>
                    <a:pt x="477" y="227"/>
                  </a:lnTo>
                  <a:lnTo>
                    <a:pt x="477" y="229"/>
                  </a:lnTo>
                  <a:lnTo>
                    <a:pt x="477" y="234"/>
                  </a:lnTo>
                  <a:lnTo>
                    <a:pt x="477" y="238"/>
                  </a:lnTo>
                  <a:lnTo>
                    <a:pt x="477" y="240"/>
                  </a:lnTo>
                  <a:lnTo>
                    <a:pt x="477" y="240"/>
                  </a:lnTo>
                  <a:lnTo>
                    <a:pt x="477" y="240"/>
                  </a:lnTo>
                  <a:lnTo>
                    <a:pt x="475" y="242"/>
                  </a:lnTo>
                  <a:lnTo>
                    <a:pt x="475" y="244"/>
                  </a:lnTo>
                  <a:lnTo>
                    <a:pt x="475" y="246"/>
                  </a:lnTo>
                  <a:lnTo>
                    <a:pt x="475" y="246"/>
                  </a:lnTo>
                  <a:lnTo>
                    <a:pt x="475" y="248"/>
                  </a:lnTo>
                  <a:lnTo>
                    <a:pt x="477" y="248"/>
                  </a:lnTo>
                  <a:lnTo>
                    <a:pt x="477" y="250"/>
                  </a:lnTo>
                  <a:lnTo>
                    <a:pt x="479" y="250"/>
                  </a:lnTo>
                  <a:lnTo>
                    <a:pt x="479" y="248"/>
                  </a:lnTo>
                  <a:lnTo>
                    <a:pt x="483" y="248"/>
                  </a:lnTo>
                  <a:lnTo>
                    <a:pt x="485" y="248"/>
                  </a:lnTo>
                  <a:lnTo>
                    <a:pt x="485" y="248"/>
                  </a:lnTo>
                  <a:lnTo>
                    <a:pt x="487" y="248"/>
                  </a:lnTo>
                  <a:lnTo>
                    <a:pt x="489" y="248"/>
                  </a:lnTo>
                  <a:lnTo>
                    <a:pt x="489" y="250"/>
                  </a:lnTo>
                  <a:lnTo>
                    <a:pt x="491" y="252"/>
                  </a:lnTo>
                  <a:lnTo>
                    <a:pt x="491" y="252"/>
                  </a:lnTo>
                  <a:lnTo>
                    <a:pt x="491" y="254"/>
                  </a:lnTo>
                  <a:lnTo>
                    <a:pt x="491" y="256"/>
                  </a:lnTo>
                  <a:lnTo>
                    <a:pt x="493" y="259"/>
                  </a:lnTo>
                  <a:lnTo>
                    <a:pt x="496" y="261"/>
                  </a:lnTo>
                  <a:lnTo>
                    <a:pt x="496" y="261"/>
                  </a:lnTo>
                  <a:lnTo>
                    <a:pt x="493" y="263"/>
                  </a:lnTo>
                  <a:lnTo>
                    <a:pt x="493" y="263"/>
                  </a:lnTo>
                  <a:lnTo>
                    <a:pt x="493" y="265"/>
                  </a:lnTo>
                  <a:lnTo>
                    <a:pt x="493" y="265"/>
                  </a:lnTo>
                  <a:lnTo>
                    <a:pt x="493" y="265"/>
                  </a:lnTo>
                  <a:lnTo>
                    <a:pt x="496" y="265"/>
                  </a:lnTo>
                  <a:lnTo>
                    <a:pt x="496" y="265"/>
                  </a:lnTo>
                  <a:lnTo>
                    <a:pt x="496" y="267"/>
                  </a:lnTo>
                  <a:lnTo>
                    <a:pt x="498" y="267"/>
                  </a:lnTo>
                  <a:lnTo>
                    <a:pt x="500" y="267"/>
                  </a:lnTo>
                  <a:lnTo>
                    <a:pt x="502" y="267"/>
                  </a:lnTo>
                  <a:lnTo>
                    <a:pt x="502" y="271"/>
                  </a:lnTo>
                  <a:lnTo>
                    <a:pt x="500" y="273"/>
                  </a:lnTo>
                  <a:lnTo>
                    <a:pt x="500" y="275"/>
                  </a:lnTo>
                  <a:lnTo>
                    <a:pt x="498" y="275"/>
                  </a:lnTo>
                  <a:lnTo>
                    <a:pt x="498" y="277"/>
                  </a:lnTo>
                  <a:lnTo>
                    <a:pt x="498" y="277"/>
                  </a:lnTo>
                  <a:lnTo>
                    <a:pt x="493" y="282"/>
                  </a:lnTo>
                  <a:lnTo>
                    <a:pt x="491" y="284"/>
                  </a:lnTo>
                  <a:lnTo>
                    <a:pt x="491" y="286"/>
                  </a:lnTo>
                  <a:lnTo>
                    <a:pt x="489" y="290"/>
                  </a:lnTo>
                  <a:lnTo>
                    <a:pt x="487" y="292"/>
                  </a:lnTo>
                  <a:lnTo>
                    <a:pt x="485" y="294"/>
                  </a:lnTo>
                  <a:lnTo>
                    <a:pt x="483" y="294"/>
                  </a:lnTo>
                  <a:lnTo>
                    <a:pt x="483" y="296"/>
                  </a:lnTo>
                  <a:lnTo>
                    <a:pt x="481" y="294"/>
                  </a:lnTo>
                  <a:lnTo>
                    <a:pt x="479" y="294"/>
                  </a:lnTo>
                  <a:lnTo>
                    <a:pt x="479" y="292"/>
                  </a:lnTo>
                  <a:lnTo>
                    <a:pt x="479" y="290"/>
                  </a:lnTo>
                  <a:lnTo>
                    <a:pt x="479" y="290"/>
                  </a:lnTo>
                  <a:lnTo>
                    <a:pt x="479" y="288"/>
                  </a:lnTo>
                  <a:lnTo>
                    <a:pt x="477" y="288"/>
                  </a:lnTo>
                  <a:lnTo>
                    <a:pt x="477" y="288"/>
                  </a:lnTo>
                  <a:lnTo>
                    <a:pt x="475" y="288"/>
                  </a:lnTo>
                  <a:lnTo>
                    <a:pt x="473" y="288"/>
                  </a:lnTo>
                  <a:lnTo>
                    <a:pt x="471" y="288"/>
                  </a:lnTo>
                  <a:lnTo>
                    <a:pt x="468" y="286"/>
                  </a:lnTo>
                  <a:lnTo>
                    <a:pt x="466" y="286"/>
                  </a:lnTo>
                  <a:lnTo>
                    <a:pt x="464" y="282"/>
                  </a:lnTo>
                  <a:lnTo>
                    <a:pt x="462" y="282"/>
                  </a:lnTo>
                  <a:lnTo>
                    <a:pt x="456" y="275"/>
                  </a:lnTo>
                  <a:lnTo>
                    <a:pt x="454" y="275"/>
                  </a:lnTo>
                  <a:lnTo>
                    <a:pt x="452" y="273"/>
                  </a:lnTo>
                  <a:lnTo>
                    <a:pt x="450" y="273"/>
                  </a:lnTo>
                  <a:lnTo>
                    <a:pt x="450" y="273"/>
                  </a:lnTo>
                  <a:lnTo>
                    <a:pt x="450" y="275"/>
                  </a:lnTo>
                  <a:lnTo>
                    <a:pt x="448" y="275"/>
                  </a:lnTo>
                  <a:lnTo>
                    <a:pt x="448" y="277"/>
                  </a:lnTo>
                  <a:lnTo>
                    <a:pt x="448" y="277"/>
                  </a:lnTo>
                  <a:lnTo>
                    <a:pt x="448" y="279"/>
                  </a:lnTo>
                  <a:lnTo>
                    <a:pt x="448" y="279"/>
                  </a:lnTo>
                  <a:lnTo>
                    <a:pt x="448" y="282"/>
                  </a:lnTo>
                  <a:lnTo>
                    <a:pt x="448" y="282"/>
                  </a:lnTo>
                  <a:lnTo>
                    <a:pt x="445" y="284"/>
                  </a:lnTo>
                  <a:lnTo>
                    <a:pt x="445" y="284"/>
                  </a:lnTo>
                  <a:lnTo>
                    <a:pt x="443" y="286"/>
                  </a:lnTo>
                  <a:lnTo>
                    <a:pt x="441" y="286"/>
                  </a:lnTo>
                  <a:lnTo>
                    <a:pt x="439" y="286"/>
                  </a:lnTo>
                  <a:lnTo>
                    <a:pt x="437" y="286"/>
                  </a:lnTo>
                  <a:lnTo>
                    <a:pt x="437" y="284"/>
                  </a:lnTo>
                  <a:lnTo>
                    <a:pt x="435" y="284"/>
                  </a:lnTo>
                  <a:lnTo>
                    <a:pt x="435" y="282"/>
                  </a:lnTo>
                  <a:lnTo>
                    <a:pt x="435" y="279"/>
                  </a:lnTo>
                  <a:lnTo>
                    <a:pt x="435" y="279"/>
                  </a:lnTo>
                  <a:lnTo>
                    <a:pt x="437" y="275"/>
                  </a:lnTo>
                  <a:lnTo>
                    <a:pt x="437" y="275"/>
                  </a:lnTo>
                  <a:lnTo>
                    <a:pt x="437" y="273"/>
                  </a:lnTo>
                  <a:lnTo>
                    <a:pt x="437" y="273"/>
                  </a:lnTo>
                  <a:lnTo>
                    <a:pt x="435" y="273"/>
                  </a:lnTo>
                  <a:lnTo>
                    <a:pt x="433" y="271"/>
                  </a:lnTo>
                  <a:lnTo>
                    <a:pt x="431" y="271"/>
                  </a:lnTo>
                  <a:lnTo>
                    <a:pt x="431" y="269"/>
                  </a:lnTo>
                  <a:lnTo>
                    <a:pt x="429" y="267"/>
                  </a:lnTo>
                  <a:lnTo>
                    <a:pt x="429" y="267"/>
                  </a:lnTo>
                  <a:lnTo>
                    <a:pt x="429" y="267"/>
                  </a:lnTo>
                  <a:lnTo>
                    <a:pt x="427" y="265"/>
                  </a:lnTo>
                  <a:lnTo>
                    <a:pt x="427" y="265"/>
                  </a:lnTo>
                  <a:lnTo>
                    <a:pt x="427" y="265"/>
                  </a:lnTo>
                  <a:lnTo>
                    <a:pt x="425" y="263"/>
                  </a:lnTo>
                  <a:lnTo>
                    <a:pt x="425" y="263"/>
                  </a:lnTo>
                  <a:lnTo>
                    <a:pt x="425" y="261"/>
                  </a:lnTo>
                  <a:lnTo>
                    <a:pt x="427" y="256"/>
                  </a:lnTo>
                  <a:lnTo>
                    <a:pt x="429" y="254"/>
                  </a:lnTo>
                  <a:lnTo>
                    <a:pt x="429" y="252"/>
                  </a:lnTo>
                  <a:lnTo>
                    <a:pt x="429" y="250"/>
                  </a:lnTo>
                  <a:lnTo>
                    <a:pt x="429" y="250"/>
                  </a:lnTo>
                  <a:lnTo>
                    <a:pt x="429" y="248"/>
                  </a:lnTo>
                  <a:lnTo>
                    <a:pt x="429" y="248"/>
                  </a:lnTo>
                  <a:lnTo>
                    <a:pt x="429" y="246"/>
                  </a:lnTo>
                  <a:lnTo>
                    <a:pt x="429" y="246"/>
                  </a:lnTo>
                  <a:lnTo>
                    <a:pt x="429" y="242"/>
                  </a:lnTo>
                  <a:lnTo>
                    <a:pt x="427" y="240"/>
                  </a:lnTo>
                  <a:lnTo>
                    <a:pt x="427" y="240"/>
                  </a:lnTo>
                  <a:lnTo>
                    <a:pt x="425" y="238"/>
                  </a:lnTo>
                  <a:lnTo>
                    <a:pt x="425" y="236"/>
                  </a:lnTo>
                  <a:lnTo>
                    <a:pt x="425" y="234"/>
                  </a:lnTo>
                  <a:lnTo>
                    <a:pt x="425" y="231"/>
                  </a:lnTo>
                  <a:lnTo>
                    <a:pt x="422" y="225"/>
                  </a:lnTo>
                  <a:lnTo>
                    <a:pt x="422" y="225"/>
                  </a:lnTo>
                  <a:lnTo>
                    <a:pt x="420" y="225"/>
                  </a:lnTo>
                  <a:lnTo>
                    <a:pt x="420" y="225"/>
                  </a:lnTo>
                  <a:lnTo>
                    <a:pt x="418" y="223"/>
                  </a:lnTo>
                  <a:lnTo>
                    <a:pt x="418" y="221"/>
                  </a:lnTo>
                  <a:lnTo>
                    <a:pt x="420" y="221"/>
                  </a:lnTo>
                  <a:lnTo>
                    <a:pt x="425" y="217"/>
                  </a:lnTo>
                  <a:lnTo>
                    <a:pt x="429" y="215"/>
                  </a:lnTo>
                  <a:lnTo>
                    <a:pt x="433" y="211"/>
                  </a:lnTo>
                  <a:lnTo>
                    <a:pt x="435" y="208"/>
                  </a:lnTo>
                  <a:lnTo>
                    <a:pt x="435" y="206"/>
                  </a:lnTo>
                  <a:lnTo>
                    <a:pt x="437" y="202"/>
                  </a:lnTo>
                  <a:lnTo>
                    <a:pt x="435" y="200"/>
                  </a:lnTo>
                  <a:lnTo>
                    <a:pt x="435" y="198"/>
                  </a:lnTo>
                  <a:lnTo>
                    <a:pt x="435" y="198"/>
                  </a:lnTo>
                  <a:lnTo>
                    <a:pt x="437" y="196"/>
                  </a:lnTo>
                  <a:lnTo>
                    <a:pt x="437" y="194"/>
                  </a:lnTo>
                  <a:lnTo>
                    <a:pt x="437" y="192"/>
                  </a:lnTo>
                  <a:lnTo>
                    <a:pt x="439" y="190"/>
                  </a:lnTo>
                  <a:lnTo>
                    <a:pt x="439" y="188"/>
                  </a:lnTo>
                  <a:lnTo>
                    <a:pt x="439" y="185"/>
                  </a:lnTo>
                  <a:lnTo>
                    <a:pt x="439" y="185"/>
                  </a:lnTo>
                  <a:lnTo>
                    <a:pt x="437" y="183"/>
                  </a:lnTo>
                  <a:lnTo>
                    <a:pt x="433" y="171"/>
                  </a:lnTo>
                  <a:lnTo>
                    <a:pt x="431" y="169"/>
                  </a:lnTo>
                  <a:lnTo>
                    <a:pt x="429" y="169"/>
                  </a:lnTo>
                  <a:lnTo>
                    <a:pt x="429" y="167"/>
                  </a:lnTo>
                  <a:lnTo>
                    <a:pt x="427" y="165"/>
                  </a:lnTo>
                  <a:lnTo>
                    <a:pt x="427" y="165"/>
                  </a:lnTo>
                  <a:lnTo>
                    <a:pt x="429" y="163"/>
                  </a:lnTo>
                  <a:lnTo>
                    <a:pt x="429" y="163"/>
                  </a:lnTo>
                  <a:lnTo>
                    <a:pt x="435" y="156"/>
                  </a:lnTo>
                  <a:lnTo>
                    <a:pt x="437" y="154"/>
                  </a:lnTo>
                  <a:lnTo>
                    <a:pt x="437" y="148"/>
                  </a:lnTo>
                  <a:lnTo>
                    <a:pt x="439" y="146"/>
                  </a:lnTo>
                  <a:lnTo>
                    <a:pt x="448" y="144"/>
                  </a:lnTo>
                  <a:lnTo>
                    <a:pt x="452" y="144"/>
                  </a:lnTo>
                  <a:lnTo>
                    <a:pt x="452" y="144"/>
                  </a:lnTo>
                  <a:lnTo>
                    <a:pt x="456" y="144"/>
                  </a:lnTo>
                  <a:lnTo>
                    <a:pt x="458" y="144"/>
                  </a:lnTo>
                  <a:lnTo>
                    <a:pt x="458" y="144"/>
                  </a:lnTo>
                  <a:lnTo>
                    <a:pt x="460" y="144"/>
                  </a:lnTo>
                  <a:lnTo>
                    <a:pt x="460" y="142"/>
                  </a:lnTo>
                  <a:lnTo>
                    <a:pt x="464" y="140"/>
                  </a:lnTo>
                  <a:lnTo>
                    <a:pt x="475" y="137"/>
                  </a:lnTo>
                  <a:lnTo>
                    <a:pt x="477" y="135"/>
                  </a:lnTo>
                  <a:lnTo>
                    <a:pt x="479" y="135"/>
                  </a:lnTo>
                  <a:lnTo>
                    <a:pt x="479" y="135"/>
                  </a:lnTo>
                  <a:lnTo>
                    <a:pt x="479" y="135"/>
                  </a:lnTo>
                  <a:lnTo>
                    <a:pt x="479" y="133"/>
                  </a:lnTo>
                  <a:lnTo>
                    <a:pt x="479" y="133"/>
                  </a:lnTo>
                  <a:lnTo>
                    <a:pt x="479" y="131"/>
                  </a:lnTo>
                  <a:lnTo>
                    <a:pt x="477" y="129"/>
                  </a:lnTo>
                  <a:lnTo>
                    <a:pt x="477" y="127"/>
                  </a:lnTo>
                  <a:lnTo>
                    <a:pt x="475" y="127"/>
                  </a:lnTo>
                  <a:lnTo>
                    <a:pt x="475" y="125"/>
                  </a:lnTo>
                  <a:lnTo>
                    <a:pt x="475" y="125"/>
                  </a:lnTo>
                  <a:lnTo>
                    <a:pt x="477" y="123"/>
                  </a:lnTo>
                  <a:lnTo>
                    <a:pt x="477" y="121"/>
                  </a:lnTo>
                  <a:lnTo>
                    <a:pt x="477" y="119"/>
                  </a:lnTo>
                  <a:lnTo>
                    <a:pt x="477" y="119"/>
                  </a:lnTo>
                  <a:lnTo>
                    <a:pt x="479" y="117"/>
                  </a:lnTo>
                  <a:lnTo>
                    <a:pt x="481" y="117"/>
                  </a:lnTo>
                  <a:lnTo>
                    <a:pt x="481" y="117"/>
                  </a:lnTo>
                  <a:lnTo>
                    <a:pt x="483" y="114"/>
                  </a:lnTo>
                  <a:lnTo>
                    <a:pt x="485" y="110"/>
                  </a:lnTo>
                  <a:lnTo>
                    <a:pt x="487" y="106"/>
                  </a:lnTo>
                  <a:lnTo>
                    <a:pt x="491" y="102"/>
                  </a:lnTo>
                  <a:lnTo>
                    <a:pt x="491" y="100"/>
                  </a:lnTo>
                  <a:lnTo>
                    <a:pt x="491" y="98"/>
                  </a:lnTo>
                  <a:lnTo>
                    <a:pt x="491" y="96"/>
                  </a:lnTo>
                  <a:lnTo>
                    <a:pt x="493" y="92"/>
                  </a:lnTo>
                  <a:lnTo>
                    <a:pt x="498" y="85"/>
                  </a:lnTo>
                  <a:lnTo>
                    <a:pt x="498" y="85"/>
                  </a:lnTo>
                  <a:lnTo>
                    <a:pt x="498" y="83"/>
                  </a:lnTo>
                  <a:lnTo>
                    <a:pt x="498" y="83"/>
                  </a:lnTo>
                  <a:lnTo>
                    <a:pt x="496" y="81"/>
                  </a:lnTo>
                  <a:lnTo>
                    <a:pt x="496" y="81"/>
                  </a:lnTo>
                  <a:lnTo>
                    <a:pt x="496" y="79"/>
                  </a:lnTo>
                  <a:lnTo>
                    <a:pt x="496" y="77"/>
                  </a:lnTo>
                  <a:lnTo>
                    <a:pt x="496" y="77"/>
                  </a:lnTo>
                  <a:lnTo>
                    <a:pt x="496" y="77"/>
                  </a:lnTo>
                  <a:lnTo>
                    <a:pt x="498" y="75"/>
                  </a:lnTo>
                  <a:lnTo>
                    <a:pt x="498" y="75"/>
                  </a:lnTo>
                  <a:lnTo>
                    <a:pt x="500" y="75"/>
                  </a:lnTo>
                  <a:lnTo>
                    <a:pt x="498" y="73"/>
                  </a:lnTo>
                  <a:lnTo>
                    <a:pt x="498" y="71"/>
                  </a:lnTo>
                  <a:lnTo>
                    <a:pt x="498" y="71"/>
                  </a:lnTo>
                  <a:lnTo>
                    <a:pt x="498" y="69"/>
                  </a:lnTo>
                  <a:lnTo>
                    <a:pt x="498" y="66"/>
                  </a:lnTo>
                  <a:lnTo>
                    <a:pt x="498" y="66"/>
                  </a:lnTo>
                  <a:lnTo>
                    <a:pt x="498" y="64"/>
                  </a:lnTo>
                  <a:lnTo>
                    <a:pt x="500" y="64"/>
                  </a:lnTo>
                  <a:lnTo>
                    <a:pt x="500" y="64"/>
                  </a:lnTo>
                  <a:lnTo>
                    <a:pt x="502" y="64"/>
                  </a:lnTo>
                  <a:lnTo>
                    <a:pt x="504" y="64"/>
                  </a:lnTo>
                  <a:lnTo>
                    <a:pt x="506" y="62"/>
                  </a:lnTo>
                  <a:lnTo>
                    <a:pt x="506" y="62"/>
                  </a:lnTo>
                  <a:lnTo>
                    <a:pt x="506" y="60"/>
                  </a:lnTo>
                  <a:lnTo>
                    <a:pt x="508" y="58"/>
                  </a:lnTo>
                  <a:lnTo>
                    <a:pt x="510" y="56"/>
                  </a:lnTo>
                  <a:lnTo>
                    <a:pt x="510" y="56"/>
                  </a:lnTo>
                  <a:lnTo>
                    <a:pt x="508" y="56"/>
                  </a:lnTo>
                  <a:lnTo>
                    <a:pt x="508" y="56"/>
                  </a:lnTo>
                  <a:lnTo>
                    <a:pt x="508" y="54"/>
                  </a:lnTo>
                  <a:lnTo>
                    <a:pt x="508" y="54"/>
                  </a:lnTo>
                  <a:lnTo>
                    <a:pt x="508" y="50"/>
                  </a:lnTo>
                  <a:lnTo>
                    <a:pt x="508" y="46"/>
                  </a:lnTo>
                  <a:lnTo>
                    <a:pt x="508" y="43"/>
                  </a:lnTo>
                  <a:lnTo>
                    <a:pt x="506" y="39"/>
                  </a:lnTo>
                  <a:lnTo>
                    <a:pt x="500" y="31"/>
                  </a:lnTo>
                  <a:lnTo>
                    <a:pt x="500" y="29"/>
                  </a:lnTo>
                  <a:lnTo>
                    <a:pt x="498" y="25"/>
                  </a:lnTo>
                  <a:lnTo>
                    <a:pt x="498" y="21"/>
                  </a:lnTo>
                  <a:lnTo>
                    <a:pt x="498" y="21"/>
                  </a:lnTo>
                  <a:lnTo>
                    <a:pt x="498" y="21"/>
                  </a:lnTo>
                  <a:lnTo>
                    <a:pt x="498" y="18"/>
                  </a:lnTo>
                  <a:lnTo>
                    <a:pt x="498" y="18"/>
                  </a:lnTo>
                  <a:lnTo>
                    <a:pt x="496" y="16"/>
                  </a:lnTo>
                  <a:lnTo>
                    <a:pt x="496" y="16"/>
                  </a:lnTo>
                  <a:lnTo>
                    <a:pt x="493" y="16"/>
                  </a:lnTo>
                  <a:lnTo>
                    <a:pt x="489" y="16"/>
                  </a:lnTo>
                  <a:lnTo>
                    <a:pt x="489" y="16"/>
                  </a:lnTo>
                  <a:lnTo>
                    <a:pt x="487" y="16"/>
                  </a:lnTo>
                  <a:lnTo>
                    <a:pt x="485" y="12"/>
                  </a:lnTo>
                  <a:lnTo>
                    <a:pt x="483" y="10"/>
                  </a:lnTo>
                  <a:lnTo>
                    <a:pt x="481" y="10"/>
                  </a:lnTo>
                  <a:lnTo>
                    <a:pt x="481" y="10"/>
                  </a:lnTo>
                  <a:lnTo>
                    <a:pt x="479" y="10"/>
                  </a:lnTo>
                  <a:lnTo>
                    <a:pt x="479" y="8"/>
                  </a:lnTo>
                  <a:lnTo>
                    <a:pt x="479" y="8"/>
                  </a:lnTo>
                  <a:lnTo>
                    <a:pt x="477" y="6"/>
                  </a:lnTo>
                  <a:lnTo>
                    <a:pt x="477" y="8"/>
                  </a:lnTo>
                  <a:lnTo>
                    <a:pt x="475" y="8"/>
                  </a:lnTo>
                  <a:lnTo>
                    <a:pt x="475" y="6"/>
                  </a:lnTo>
                  <a:lnTo>
                    <a:pt x="473" y="6"/>
                  </a:lnTo>
                  <a:lnTo>
                    <a:pt x="468" y="8"/>
                  </a:lnTo>
                  <a:lnTo>
                    <a:pt x="466" y="8"/>
                  </a:lnTo>
                  <a:lnTo>
                    <a:pt x="464" y="8"/>
                  </a:lnTo>
                  <a:lnTo>
                    <a:pt x="464" y="8"/>
                  </a:lnTo>
                  <a:lnTo>
                    <a:pt x="464" y="8"/>
                  </a:lnTo>
                  <a:lnTo>
                    <a:pt x="462" y="10"/>
                  </a:lnTo>
                  <a:lnTo>
                    <a:pt x="462" y="10"/>
                  </a:lnTo>
                  <a:lnTo>
                    <a:pt x="460" y="10"/>
                  </a:lnTo>
                  <a:lnTo>
                    <a:pt x="458" y="10"/>
                  </a:lnTo>
                  <a:lnTo>
                    <a:pt x="454" y="8"/>
                  </a:lnTo>
                  <a:lnTo>
                    <a:pt x="452" y="8"/>
                  </a:lnTo>
                  <a:lnTo>
                    <a:pt x="450" y="6"/>
                  </a:lnTo>
                  <a:lnTo>
                    <a:pt x="448" y="6"/>
                  </a:lnTo>
                  <a:lnTo>
                    <a:pt x="445" y="4"/>
                  </a:lnTo>
                  <a:lnTo>
                    <a:pt x="445" y="4"/>
                  </a:lnTo>
                  <a:lnTo>
                    <a:pt x="445" y="4"/>
                  </a:lnTo>
                  <a:lnTo>
                    <a:pt x="443" y="4"/>
                  </a:lnTo>
                  <a:lnTo>
                    <a:pt x="441" y="4"/>
                  </a:lnTo>
                  <a:lnTo>
                    <a:pt x="441" y="2"/>
                  </a:lnTo>
                  <a:lnTo>
                    <a:pt x="439" y="0"/>
                  </a:lnTo>
                  <a:lnTo>
                    <a:pt x="437" y="0"/>
                  </a:lnTo>
                  <a:lnTo>
                    <a:pt x="435" y="0"/>
                  </a:lnTo>
                  <a:lnTo>
                    <a:pt x="431" y="0"/>
                  </a:lnTo>
                  <a:lnTo>
                    <a:pt x="431" y="0"/>
                  </a:lnTo>
                  <a:lnTo>
                    <a:pt x="429" y="0"/>
                  </a:lnTo>
                  <a:lnTo>
                    <a:pt x="429" y="4"/>
                  </a:lnTo>
                  <a:lnTo>
                    <a:pt x="429" y="4"/>
                  </a:lnTo>
                  <a:lnTo>
                    <a:pt x="427" y="4"/>
                  </a:lnTo>
                  <a:lnTo>
                    <a:pt x="425" y="4"/>
                  </a:lnTo>
                  <a:lnTo>
                    <a:pt x="422" y="4"/>
                  </a:lnTo>
                  <a:lnTo>
                    <a:pt x="420" y="4"/>
                  </a:lnTo>
                  <a:lnTo>
                    <a:pt x="418" y="4"/>
                  </a:lnTo>
                  <a:lnTo>
                    <a:pt x="418" y="6"/>
                  </a:lnTo>
                  <a:lnTo>
                    <a:pt x="418" y="8"/>
                  </a:lnTo>
                  <a:lnTo>
                    <a:pt x="414" y="6"/>
                  </a:lnTo>
                  <a:lnTo>
                    <a:pt x="412" y="6"/>
                  </a:lnTo>
                  <a:lnTo>
                    <a:pt x="412" y="8"/>
                  </a:lnTo>
                  <a:lnTo>
                    <a:pt x="412" y="10"/>
                  </a:lnTo>
                  <a:lnTo>
                    <a:pt x="412" y="10"/>
                  </a:lnTo>
                  <a:lnTo>
                    <a:pt x="412" y="12"/>
                  </a:lnTo>
                  <a:lnTo>
                    <a:pt x="412" y="12"/>
                  </a:lnTo>
                  <a:lnTo>
                    <a:pt x="412" y="14"/>
                  </a:lnTo>
                  <a:lnTo>
                    <a:pt x="410" y="14"/>
                  </a:lnTo>
                  <a:lnTo>
                    <a:pt x="410" y="16"/>
                  </a:lnTo>
                  <a:lnTo>
                    <a:pt x="410" y="18"/>
                  </a:lnTo>
                  <a:lnTo>
                    <a:pt x="410" y="18"/>
                  </a:lnTo>
                  <a:lnTo>
                    <a:pt x="408" y="18"/>
                  </a:lnTo>
                  <a:lnTo>
                    <a:pt x="408" y="18"/>
                  </a:lnTo>
                  <a:lnTo>
                    <a:pt x="406" y="18"/>
                  </a:lnTo>
                  <a:lnTo>
                    <a:pt x="406" y="18"/>
                  </a:lnTo>
                  <a:lnTo>
                    <a:pt x="404" y="18"/>
                  </a:lnTo>
                  <a:lnTo>
                    <a:pt x="404" y="18"/>
                  </a:lnTo>
                  <a:lnTo>
                    <a:pt x="402" y="18"/>
                  </a:lnTo>
                  <a:lnTo>
                    <a:pt x="399" y="18"/>
                  </a:lnTo>
                  <a:lnTo>
                    <a:pt x="397" y="21"/>
                  </a:lnTo>
                  <a:lnTo>
                    <a:pt x="395" y="21"/>
                  </a:lnTo>
                  <a:lnTo>
                    <a:pt x="393" y="21"/>
                  </a:lnTo>
                  <a:lnTo>
                    <a:pt x="391" y="21"/>
                  </a:lnTo>
                  <a:lnTo>
                    <a:pt x="391" y="23"/>
                  </a:lnTo>
                  <a:lnTo>
                    <a:pt x="391" y="23"/>
                  </a:lnTo>
                  <a:lnTo>
                    <a:pt x="391" y="25"/>
                  </a:lnTo>
                  <a:lnTo>
                    <a:pt x="389" y="25"/>
                  </a:lnTo>
                  <a:lnTo>
                    <a:pt x="389" y="27"/>
                  </a:lnTo>
                  <a:lnTo>
                    <a:pt x="383" y="27"/>
                  </a:lnTo>
                  <a:lnTo>
                    <a:pt x="385" y="31"/>
                  </a:lnTo>
                  <a:lnTo>
                    <a:pt x="383" y="33"/>
                  </a:lnTo>
                  <a:lnTo>
                    <a:pt x="379" y="35"/>
                  </a:lnTo>
                  <a:lnTo>
                    <a:pt x="377" y="35"/>
                  </a:lnTo>
                  <a:lnTo>
                    <a:pt x="374" y="37"/>
                  </a:lnTo>
                  <a:lnTo>
                    <a:pt x="372" y="39"/>
                  </a:lnTo>
                  <a:lnTo>
                    <a:pt x="372" y="39"/>
                  </a:lnTo>
                  <a:lnTo>
                    <a:pt x="370" y="39"/>
                  </a:lnTo>
                  <a:lnTo>
                    <a:pt x="366" y="41"/>
                  </a:lnTo>
                  <a:lnTo>
                    <a:pt x="364" y="41"/>
                  </a:lnTo>
                  <a:lnTo>
                    <a:pt x="364" y="41"/>
                  </a:lnTo>
                  <a:lnTo>
                    <a:pt x="358" y="46"/>
                  </a:lnTo>
                  <a:lnTo>
                    <a:pt x="354" y="48"/>
                  </a:lnTo>
                  <a:lnTo>
                    <a:pt x="354" y="50"/>
                  </a:lnTo>
                  <a:lnTo>
                    <a:pt x="351" y="50"/>
                  </a:lnTo>
                  <a:lnTo>
                    <a:pt x="347" y="50"/>
                  </a:lnTo>
                  <a:lnTo>
                    <a:pt x="345" y="50"/>
                  </a:lnTo>
                  <a:lnTo>
                    <a:pt x="345" y="52"/>
                  </a:lnTo>
                  <a:lnTo>
                    <a:pt x="345" y="52"/>
                  </a:lnTo>
                  <a:lnTo>
                    <a:pt x="345" y="54"/>
                  </a:lnTo>
                  <a:lnTo>
                    <a:pt x="343" y="54"/>
                  </a:lnTo>
                  <a:lnTo>
                    <a:pt x="341" y="54"/>
                  </a:lnTo>
                  <a:lnTo>
                    <a:pt x="341" y="54"/>
                  </a:lnTo>
                  <a:lnTo>
                    <a:pt x="339" y="56"/>
                  </a:lnTo>
                  <a:lnTo>
                    <a:pt x="337" y="54"/>
                  </a:lnTo>
                  <a:lnTo>
                    <a:pt x="335" y="56"/>
                  </a:lnTo>
                  <a:lnTo>
                    <a:pt x="333" y="56"/>
                  </a:lnTo>
                  <a:lnTo>
                    <a:pt x="333" y="58"/>
                  </a:lnTo>
                  <a:lnTo>
                    <a:pt x="331" y="60"/>
                  </a:lnTo>
                  <a:lnTo>
                    <a:pt x="331" y="62"/>
                  </a:lnTo>
                  <a:lnTo>
                    <a:pt x="331" y="62"/>
                  </a:lnTo>
                  <a:lnTo>
                    <a:pt x="328" y="62"/>
                  </a:lnTo>
                  <a:lnTo>
                    <a:pt x="328" y="64"/>
                  </a:lnTo>
                  <a:lnTo>
                    <a:pt x="326" y="64"/>
                  </a:lnTo>
                  <a:lnTo>
                    <a:pt x="324" y="66"/>
                  </a:lnTo>
                  <a:lnTo>
                    <a:pt x="322" y="69"/>
                  </a:lnTo>
                  <a:lnTo>
                    <a:pt x="318" y="69"/>
                  </a:lnTo>
                  <a:lnTo>
                    <a:pt x="316" y="69"/>
                  </a:lnTo>
                  <a:lnTo>
                    <a:pt x="314" y="69"/>
                  </a:lnTo>
                  <a:lnTo>
                    <a:pt x="312" y="71"/>
                  </a:lnTo>
                  <a:lnTo>
                    <a:pt x="310" y="73"/>
                  </a:lnTo>
                  <a:lnTo>
                    <a:pt x="310" y="73"/>
                  </a:lnTo>
                  <a:lnTo>
                    <a:pt x="310" y="75"/>
                  </a:lnTo>
                  <a:lnTo>
                    <a:pt x="310" y="75"/>
                  </a:lnTo>
                  <a:lnTo>
                    <a:pt x="308" y="75"/>
                  </a:lnTo>
                  <a:lnTo>
                    <a:pt x="308" y="75"/>
                  </a:lnTo>
                  <a:lnTo>
                    <a:pt x="305" y="75"/>
                  </a:lnTo>
                  <a:lnTo>
                    <a:pt x="303" y="77"/>
                  </a:lnTo>
                  <a:lnTo>
                    <a:pt x="301" y="77"/>
                  </a:lnTo>
                  <a:lnTo>
                    <a:pt x="301" y="79"/>
                  </a:lnTo>
                  <a:lnTo>
                    <a:pt x="301" y="79"/>
                  </a:lnTo>
                  <a:lnTo>
                    <a:pt x="299" y="81"/>
                  </a:lnTo>
                  <a:lnTo>
                    <a:pt x="297" y="81"/>
                  </a:lnTo>
                  <a:lnTo>
                    <a:pt x="297" y="83"/>
                  </a:lnTo>
                  <a:lnTo>
                    <a:pt x="295" y="83"/>
                  </a:lnTo>
                  <a:lnTo>
                    <a:pt x="295" y="85"/>
                  </a:lnTo>
                  <a:lnTo>
                    <a:pt x="291" y="85"/>
                  </a:lnTo>
                  <a:lnTo>
                    <a:pt x="291" y="85"/>
                  </a:lnTo>
                  <a:lnTo>
                    <a:pt x="291" y="87"/>
                  </a:lnTo>
                  <a:lnTo>
                    <a:pt x="291" y="87"/>
                  </a:lnTo>
                  <a:lnTo>
                    <a:pt x="289" y="89"/>
                  </a:lnTo>
                  <a:lnTo>
                    <a:pt x="289" y="89"/>
                  </a:lnTo>
                  <a:lnTo>
                    <a:pt x="282" y="94"/>
                  </a:lnTo>
                  <a:lnTo>
                    <a:pt x="280" y="96"/>
                  </a:lnTo>
                  <a:lnTo>
                    <a:pt x="280" y="96"/>
                  </a:lnTo>
                  <a:lnTo>
                    <a:pt x="280" y="98"/>
                  </a:lnTo>
                  <a:lnTo>
                    <a:pt x="280" y="100"/>
                  </a:lnTo>
                  <a:lnTo>
                    <a:pt x="280" y="100"/>
                  </a:lnTo>
                  <a:lnTo>
                    <a:pt x="278" y="100"/>
                  </a:lnTo>
                  <a:lnTo>
                    <a:pt x="278" y="100"/>
                  </a:lnTo>
                  <a:lnTo>
                    <a:pt x="278" y="102"/>
                  </a:lnTo>
                  <a:lnTo>
                    <a:pt x="276" y="102"/>
                  </a:lnTo>
                  <a:lnTo>
                    <a:pt x="274" y="104"/>
                  </a:lnTo>
                  <a:lnTo>
                    <a:pt x="274" y="106"/>
                  </a:lnTo>
                  <a:lnTo>
                    <a:pt x="272" y="106"/>
                  </a:lnTo>
                  <a:lnTo>
                    <a:pt x="270" y="106"/>
                  </a:lnTo>
                  <a:lnTo>
                    <a:pt x="266" y="104"/>
                  </a:lnTo>
                  <a:lnTo>
                    <a:pt x="264" y="104"/>
                  </a:lnTo>
                  <a:lnTo>
                    <a:pt x="264" y="106"/>
                  </a:lnTo>
                  <a:lnTo>
                    <a:pt x="264" y="108"/>
                  </a:lnTo>
                  <a:lnTo>
                    <a:pt x="262" y="108"/>
                  </a:lnTo>
                  <a:lnTo>
                    <a:pt x="262" y="110"/>
                  </a:lnTo>
                  <a:lnTo>
                    <a:pt x="260" y="110"/>
                  </a:lnTo>
                  <a:lnTo>
                    <a:pt x="260" y="110"/>
                  </a:lnTo>
                  <a:lnTo>
                    <a:pt x="255" y="112"/>
                  </a:lnTo>
                  <a:lnTo>
                    <a:pt x="255" y="112"/>
                  </a:lnTo>
                  <a:lnTo>
                    <a:pt x="255" y="112"/>
                  </a:lnTo>
                  <a:lnTo>
                    <a:pt x="253" y="117"/>
                  </a:lnTo>
                  <a:lnTo>
                    <a:pt x="251" y="119"/>
                  </a:lnTo>
                  <a:lnTo>
                    <a:pt x="251" y="121"/>
                  </a:lnTo>
                  <a:lnTo>
                    <a:pt x="251" y="123"/>
                  </a:lnTo>
                  <a:lnTo>
                    <a:pt x="251" y="125"/>
                  </a:lnTo>
                  <a:lnTo>
                    <a:pt x="251" y="125"/>
                  </a:lnTo>
                  <a:lnTo>
                    <a:pt x="249" y="125"/>
                  </a:lnTo>
                  <a:lnTo>
                    <a:pt x="249" y="127"/>
                  </a:lnTo>
                  <a:lnTo>
                    <a:pt x="247" y="127"/>
                  </a:lnTo>
                  <a:lnTo>
                    <a:pt x="249" y="129"/>
                  </a:lnTo>
                  <a:lnTo>
                    <a:pt x="249" y="129"/>
                  </a:lnTo>
                  <a:lnTo>
                    <a:pt x="249" y="131"/>
                  </a:lnTo>
                  <a:lnTo>
                    <a:pt x="253" y="146"/>
                  </a:lnTo>
                  <a:lnTo>
                    <a:pt x="255" y="152"/>
                  </a:lnTo>
                  <a:lnTo>
                    <a:pt x="255" y="156"/>
                  </a:lnTo>
                  <a:lnTo>
                    <a:pt x="255" y="156"/>
                  </a:lnTo>
                  <a:lnTo>
                    <a:pt x="255" y="158"/>
                  </a:lnTo>
                  <a:lnTo>
                    <a:pt x="257" y="158"/>
                  </a:lnTo>
                  <a:lnTo>
                    <a:pt x="257" y="158"/>
                  </a:lnTo>
                  <a:lnTo>
                    <a:pt x="260" y="158"/>
                  </a:lnTo>
                  <a:lnTo>
                    <a:pt x="260" y="158"/>
                  </a:lnTo>
                  <a:lnTo>
                    <a:pt x="262" y="160"/>
                  </a:lnTo>
                  <a:lnTo>
                    <a:pt x="264" y="165"/>
                  </a:lnTo>
                  <a:lnTo>
                    <a:pt x="264" y="165"/>
                  </a:lnTo>
                  <a:lnTo>
                    <a:pt x="266" y="167"/>
                  </a:lnTo>
                  <a:lnTo>
                    <a:pt x="266" y="167"/>
                  </a:lnTo>
                  <a:lnTo>
                    <a:pt x="268" y="167"/>
                  </a:lnTo>
                  <a:lnTo>
                    <a:pt x="270" y="167"/>
                  </a:lnTo>
                  <a:lnTo>
                    <a:pt x="270" y="167"/>
                  </a:lnTo>
                  <a:lnTo>
                    <a:pt x="272" y="167"/>
                  </a:lnTo>
                  <a:lnTo>
                    <a:pt x="276" y="171"/>
                  </a:lnTo>
                  <a:lnTo>
                    <a:pt x="276" y="171"/>
                  </a:lnTo>
                  <a:lnTo>
                    <a:pt x="278" y="171"/>
                  </a:lnTo>
                  <a:lnTo>
                    <a:pt x="278" y="171"/>
                  </a:lnTo>
                  <a:lnTo>
                    <a:pt x="282" y="171"/>
                  </a:lnTo>
                  <a:lnTo>
                    <a:pt x="282" y="169"/>
                  </a:lnTo>
                  <a:lnTo>
                    <a:pt x="282" y="169"/>
                  </a:lnTo>
                  <a:lnTo>
                    <a:pt x="287" y="171"/>
                  </a:lnTo>
                  <a:lnTo>
                    <a:pt x="289" y="171"/>
                  </a:lnTo>
                  <a:lnTo>
                    <a:pt x="293" y="173"/>
                  </a:lnTo>
                  <a:lnTo>
                    <a:pt x="293" y="173"/>
                  </a:lnTo>
                  <a:lnTo>
                    <a:pt x="293" y="173"/>
                  </a:lnTo>
                  <a:lnTo>
                    <a:pt x="295" y="173"/>
                  </a:lnTo>
                  <a:lnTo>
                    <a:pt x="301" y="173"/>
                  </a:lnTo>
                  <a:lnTo>
                    <a:pt x="303" y="171"/>
                  </a:lnTo>
                  <a:lnTo>
                    <a:pt x="308" y="169"/>
                  </a:lnTo>
                  <a:lnTo>
                    <a:pt x="310" y="169"/>
                  </a:lnTo>
                  <a:lnTo>
                    <a:pt x="310" y="169"/>
                  </a:lnTo>
                  <a:lnTo>
                    <a:pt x="312" y="169"/>
                  </a:lnTo>
                  <a:lnTo>
                    <a:pt x="314" y="169"/>
                  </a:lnTo>
                  <a:lnTo>
                    <a:pt x="316" y="171"/>
                  </a:lnTo>
                  <a:lnTo>
                    <a:pt x="318" y="171"/>
                  </a:lnTo>
                  <a:lnTo>
                    <a:pt x="318" y="171"/>
                  </a:lnTo>
                  <a:lnTo>
                    <a:pt x="320" y="169"/>
                  </a:lnTo>
                  <a:lnTo>
                    <a:pt x="320" y="169"/>
                  </a:lnTo>
                  <a:lnTo>
                    <a:pt x="322" y="167"/>
                  </a:lnTo>
                  <a:lnTo>
                    <a:pt x="322" y="167"/>
                  </a:lnTo>
                  <a:lnTo>
                    <a:pt x="324" y="163"/>
                  </a:lnTo>
                  <a:lnTo>
                    <a:pt x="324" y="163"/>
                  </a:lnTo>
                  <a:lnTo>
                    <a:pt x="324" y="160"/>
                  </a:lnTo>
                  <a:lnTo>
                    <a:pt x="326" y="160"/>
                  </a:lnTo>
                  <a:lnTo>
                    <a:pt x="328" y="158"/>
                  </a:lnTo>
                  <a:lnTo>
                    <a:pt x="331" y="158"/>
                  </a:lnTo>
                  <a:lnTo>
                    <a:pt x="333" y="158"/>
                  </a:lnTo>
                  <a:lnTo>
                    <a:pt x="335" y="158"/>
                  </a:lnTo>
                  <a:lnTo>
                    <a:pt x="335" y="158"/>
                  </a:lnTo>
                  <a:lnTo>
                    <a:pt x="335" y="160"/>
                  </a:lnTo>
                  <a:lnTo>
                    <a:pt x="337" y="160"/>
                  </a:lnTo>
                  <a:lnTo>
                    <a:pt x="337" y="160"/>
                  </a:lnTo>
                  <a:lnTo>
                    <a:pt x="337" y="160"/>
                  </a:lnTo>
                  <a:lnTo>
                    <a:pt x="337" y="163"/>
                  </a:lnTo>
                  <a:lnTo>
                    <a:pt x="337" y="163"/>
                  </a:lnTo>
                  <a:lnTo>
                    <a:pt x="337" y="163"/>
                  </a:lnTo>
                  <a:lnTo>
                    <a:pt x="337" y="165"/>
                  </a:lnTo>
                  <a:lnTo>
                    <a:pt x="337" y="165"/>
                  </a:lnTo>
                  <a:lnTo>
                    <a:pt x="335" y="167"/>
                  </a:lnTo>
                  <a:lnTo>
                    <a:pt x="335" y="167"/>
                  </a:lnTo>
                  <a:lnTo>
                    <a:pt x="335" y="169"/>
                  </a:lnTo>
                  <a:lnTo>
                    <a:pt x="337" y="169"/>
                  </a:lnTo>
                  <a:lnTo>
                    <a:pt x="337" y="171"/>
                  </a:lnTo>
                  <a:lnTo>
                    <a:pt x="337" y="171"/>
                  </a:lnTo>
                  <a:lnTo>
                    <a:pt x="337" y="173"/>
                  </a:lnTo>
                  <a:lnTo>
                    <a:pt x="337" y="173"/>
                  </a:lnTo>
                  <a:lnTo>
                    <a:pt x="337" y="175"/>
                  </a:lnTo>
                  <a:lnTo>
                    <a:pt x="337" y="175"/>
                  </a:lnTo>
                  <a:lnTo>
                    <a:pt x="337" y="175"/>
                  </a:lnTo>
                  <a:lnTo>
                    <a:pt x="337" y="177"/>
                  </a:lnTo>
                  <a:lnTo>
                    <a:pt x="337" y="177"/>
                  </a:lnTo>
                  <a:lnTo>
                    <a:pt x="337" y="179"/>
                  </a:lnTo>
                  <a:lnTo>
                    <a:pt x="339" y="179"/>
                  </a:lnTo>
                  <a:lnTo>
                    <a:pt x="341" y="183"/>
                  </a:lnTo>
                  <a:lnTo>
                    <a:pt x="341" y="183"/>
                  </a:lnTo>
                  <a:lnTo>
                    <a:pt x="341" y="185"/>
                  </a:lnTo>
                  <a:lnTo>
                    <a:pt x="341" y="185"/>
                  </a:lnTo>
                  <a:lnTo>
                    <a:pt x="341" y="185"/>
                  </a:lnTo>
                  <a:lnTo>
                    <a:pt x="341" y="188"/>
                  </a:lnTo>
                  <a:lnTo>
                    <a:pt x="339" y="188"/>
                  </a:lnTo>
                  <a:lnTo>
                    <a:pt x="341" y="190"/>
                  </a:lnTo>
                  <a:lnTo>
                    <a:pt x="341" y="192"/>
                  </a:lnTo>
                  <a:lnTo>
                    <a:pt x="339" y="192"/>
                  </a:lnTo>
                  <a:lnTo>
                    <a:pt x="339" y="192"/>
                  </a:lnTo>
                  <a:lnTo>
                    <a:pt x="337" y="194"/>
                  </a:lnTo>
                  <a:lnTo>
                    <a:pt x="337" y="194"/>
                  </a:lnTo>
                  <a:lnTo>
                    <a:pt x="337" y="194"/>
                  </a:lnTo>
                  <a:lnTo>
                    <a:pt x="337" y="194"/>
                  </a:lnTo>
                  <a:lnTo>
                    <a:pt x="335" y="196"/>
                  </a:lnTo>
                  <a:lnTo>
                    <a:pt x="335" y="196"/>
                  </a:lnTo>
                  <a:lnTo>
                    <a:pt x="333" y="196"/>
                  </a:lnTo>
                  <a:lnTo>
                    <a:pt x="331" y="196"/>
                  </a:lnTo>
                  <a:lnTo>
                    <a:pt x="328" y="194"/>
                  </a:lnTo>
                  <a:lnTo>
                    <a:pt x="328" y="194"/>
                  </a:lnTo>
                  <a:lnTo>
                    <a:pt x="326" y="194"/>
                  </a:lnTo>
                  <a:lnTo>
                    <a:pt x="324" y="194"/>
                  </a:lnTo>
                  <a:lnTo>
                    <a:pt x="322" y="194"/>
                  </a:lnTo>
                  <a:lnTo>
                    <a:pt x="320" y="194"/>
                  </a:lnTo>
                  <a:lnTo>
                    <a:pt x="320" y="194"/>
                  </a:lnTo>
                  <a:lnTo>
                    <a:pt x="310" y="198"/>
                  </a:lnTo>
                  <a:lnTo>
                    <a:pt x="305" y="198"/>
                  </a:lnTo>
                  <a:lnTo>
                    <a:pt x="303" y="198"/>
                  </a:lnTo>
                  <a:lnTo>
                    <a:pt x="301" y="198"/>
                  </a:lnTo>
                  <a:lnTo>
                    <a:pt x="301" y="198"/>
                  </a:lnTo>
                  <a:lnTo>
                    <a:pt x="293" y="202"/>
                  </a:lnTo>
                  <a:lnTo>
                    <a:pt x="289" y="202"/>
                  </a:lnTo>
                  <a:lnTo>
                    <a:pt x="287" y="204"/>
                  </a:lnTo>
                  <a:lnTo>
                    <a:pt x="287" y="204"/>
                  </a:lnTo>
                  <a:lnTo>
                    <a:pt x="287" y="206"/>
                  </a:lnTo>
                  <a:lnTo>
                    <a:pt x="285" y="206"/>
                  </a:lnTo>
                  <a:lnTo>
                    <a:pt x="285" y="208"/>
                  </a:lnTo>
                  <a:lnTo>
                    <a:pt x="285" y="208"/>
                  </a:lnTo>
                  <a:lnTo>
                    <a:pt x="285" y="208"/>
                  </a:lnTo>
                  <a:lnTo>
                    <a:pt x="285" y="208"/>
                  </a:lnTo>
                  <a:lnTo>
                    <a:pt x="287" y="213"/>
                  </a:lnTo>
                  <a:lnTo>
                    <a:pt x="289" y="215"/>
                  </a:lnTo>
                  <a:lnTo>
                    <a:pt x="289" y="217"/>
                  </a:lnTo>
                  <a:lnTo>
                    <a:pt x="289" y="219"/>
                  </a:lnTo>
                  <a:lnTo>
                    <a:pt x="289" y="221"/>
                  </a:lnTo>
                  <a:lnTo>
                    <a:pt x="289" y="221"/>
                  </a:lnTo>
                  <a:lnTo>
                    <a:pt x="287" y="223"/>
                  </a:lnTo>
                  <a:lnTo>
                    <a:pt x="287" y="223"/>
                  </a:lnTo>
                  <a:lnTo>
                    <a:pt x="285" y="223"/>
                  </a:lnTo>
                  <a:lnTo>
                    <a:pt x="282" y="223"/>
                  </a:lnTo>
                  <a:lnTo>
                    <a:pt x="280" y="225"/>
                  </a:lnTo>
                  <a:lnTo>
                    <a:pt x="280" y="225"/>
                  </a:lnTo>
                  <a:lnTo>
                    <a:pt x="280" y="225"/>
                  </a:lnTo>
                  <a:lnTo>
                    <a:pt x="278" y="225"/>
                  </a:lnTo>
                  <a:lnTo>
                    <a:pt x="278" y="227"/>
                  </a:lnTo>
                  <a:lnTo>
                    <a:pt x="278" y="227"/>
                  </a:lnTo>
                  <a:lnTo>
                    <a:pt x="280" y="229"/>
                  </a:lnTo>
                  <a:lnTo>
                    <a:pt x="285" y="236"/>
                  </a:lnTo>
                  <a:lnTo>
                    <a:pt x="289" y="238"/>
                  </a:lnTo>
                  <a:lnTo>
                    <a:pt x="293" y="238"/>
                  </a:lnTo>
                  <a:lnTo>
                    <a:pt x="293" y="238"/>
                  </a:lnTo>
                  <a:lnTo>
                    <a:pt x="295" y="238"/>
                  </a:lnTo>
                  <a:lnTo>
                    <a:pt x="295" y="238"/>
                  </a:lnTo>
                  <a:lnTo>
                    <a:pt x="297" y="238"/>
                  </a:lnTo>
                  <a:lnTo>
                    <a:pt x="297" y="238"/>
                  </a:lnTo>
                  <a:lnTo>
                    <a:pt x="301" y="242"/>
                  </a:lnTo>
                  <a:lnTo>
                    <a:pt x="303" y="244"/>
                  </a:lnTo>
                  <a:lnTo>
                    <a:pt x="305" y="244"/>
                  </a:lnTo>
                  <a:lnTo>
                    <a:pt x="305" y="248"/>
                  </a:lnTo>
                  <a:lnTo>
                    <a:pt x="308" y="252"/>
                  </a:lnTo>
                  <a:lnTo>
                    <a:pt x="308" y="254"/>
                  </a:lnTo>
                  <a:lnTo>
                    <a:pt x="308" y="256"/>
                  </a:lnTo>
                  <a:lnTo>
                    <a:pt x="305" y="259"/>
                  </a:lnTo>
                  <a:lnTo>
                    <a:pt x="305" y="259"/>
                  </a:lnTo>
                  <a:lnTo>
                    <a:pt x="303" y="259"/>
                  </a:lnTo>
                  <a:lnTo>
                    <a:pt x="295" y="265"/>
                  </a:lnTo>
                  <a:lnTo>
                    <a:pt x="295" y="265"/>
                  </a:lnTo>
                  <a:lnTo>
                    <a:pt x="293" y="265"/>
                  </a:lnTo>
                  <a:lnTo>
                    <a:pt x="291" y="265"/>
                  </a:lnTo>
                  <a:lnTo>
                    <a:pt x="291" y="265"/>
                  </a:lnTo>
                  <a:lnTo>
                    <a:pt x="291" y="265"/>
                  </a:lnTo>
                  <a:lnTo>
                    <a:pt x="291" y="265"/>
                  </a:lnTo>
                  <a:lnTo>
                    <a:pt x="291" y="263"/>
                  </a:lnTo>
                  <a:lnTo>
                    <a:pt x="291" y="261"/>
                  </a:lnTo>
                  <a:lnTo>
                    <a:pt x="291" y="261"/>
                  </a:lnTo>
                  <a:lnTo>
                    <a:pt x="291" y="261"/>
                  </a:lnTo>
                  <a:lnTo>
                    <a:pt x="289" y="259"/>
                  </a:lnTo>
                  <a:lnTo>
                    <a:pt x="289" y="259"/>
                  </a:lnTo>
                  <a:lnTo>
                    <a:pt x="289" y="256"/>
                  </a:lnTo>
                  <a:lnTo>
                    <a:pt x="289" y="256"/>
                  </a:lnTo>
                  <a:lnTo>
                    <a:pt x="287" y="256"/>
                  </a:lnTo>
                  <a:lnTo>
                    <a:pt x="287" y="256"/>
                  </a:lnTo>
                  <a:lnTo>
                    <a:pt x="285" y="256"/>
                  </a:lnTo>
                  <a:lnTo>
                    <a:pt x="285" y="256"/>
                  </a:lnTo>
                  <a:lnTo>
                    <a:pt x="285" y="256"/>
                  </a:lnTo>
                  <a:lnTo>
                    <a:pt x="282" y="254"/>
                  </a:lnTo>
                  <a:lnTo>
                    <a:pt x="282" y="254"/>
                  </a:lnTo>
                  <a:lnTo>
                    <a:pt x="282" y="256"/>
                  </a:lnTo>
                  <a:lnTo>
                    <a:pt x="280" y="256"/>
                  </a:lnTo>
                  <a:lnTo>
                    <a:pt x="280" y="259"/>
                  </a:lnTo>
                  <a:lnTo>
                    <a:pt x="282" y="261"/>
                  </a:lnTo>
                  <a:lnTo>
                    <a:pt x="282" y="263"/>
                  </a:lnTo>
                  <a:lnTo>
                    <a:pt x="282" y="263"/>
                  </a:lnTo>
                  <a:lnTo>
                    <a:pt x="282" y="263"/>
                  </a:lnTo>
                  <a:lnTo>
                    <a:pt x="280" y="267"/>
                  </a:lnTo>
                  <a:lnTo>
                    <a:pt x="280" y="267"/>
                  </a:lnTo>
                  <a:lnTo>
                    <a:pt x="280" y="269"/>
                  </a:lnTo>
                  <a:lnTo>
                    <a:pt x="280" y="269"/>
                  </a:lnTo>
                  <a:lnTo>
                    <a:pt x="282" y="271"/>
                  </a:lnTo>
                  <a:lnTo>
                    <a:pt x="282" y="279"/>
                  </a:lnTo>
                  <a:lnTo>
                    <a:pt x="282" y="282"/>
                  </a:lnTo>
                  <a:lnTo>
                    <a:pt x="285" y="284"/>
                  </a:lnTo>
                  <a:lnTo>
                    <a:pt x="289" y="290"/>
                  </a:lnTo>
                  <a:lnTo>
                    <a:pt x="289" y="292"/>
                  </a:lnTo>
                  <a:lnTo>
                    <a:pt x="291" y="294"/>
                  </a:lnTo>
                  <a:lnTo>
                    <a:pt x="289" y="294"/>
                  </a:lnTo>
                  <a:lnTo>
                    <a:pt x="289" y="296"/>
                  </a:lnTo>
                  <a:lnTo>
                    <a:pt x="289" y="296"/>
                  </a:lnTo>
                  <a:lnTo>
                    <a:pt x="289" y="298"/>
                  </a:lnTo>
                  <a:lnTo>
                    <a:pt x="287" y="298"/>
                  </a:lnTo>
                  <a:lnTo>
                    <a:pt x="287" y="300"/>
                  </a:lnTo>
                  <a:lnTo>
                    <a:pt x="287" y="300"/>
                  </a:lnTo>
                  <a:lnTo>
                    <a:pt x="285" y="300"/>
                  </a:lnTo>
                  <a:lnTo>
                    <a:pt x="282" y="300"/>
                  </a:lnTo>
                  <a:lnTo>
                    <a:pt x="282" y="300"/>
                  </a:lnTo>
                  <a:lnTo>
                    <a:pt x="282" y="300"/>
                  </a:lnTo>
                  <a:lnTo>
                    <a:pt x="280" y="302"/>
                  </a:lnTo>
                  <a:lnTo>
                    <a:pt x="276" y="302"/>
                  </a:lnTo>
                  <a:lnTo>
                    <a:pt x="274" y="300"/>
                  </a:lnTo>
                  <a:lnTo>
                    <a:pt x="272" y="298"/>
                  </a:lnTo>
                  <a:lnTo>
                    <a:pt x="268" y="294"/>
                  </a:lnTo>
                  <a:lnTo>
                    <a:pt x="266" y="294"/>
                  </a:lnTo>
                  <a:lnTo>
                    <a:pt x="266" y="292"/>
                  </a:lnTo>
                  <a:lnTo>
                    <a:pt x="266" y="292"/>
                  </a:lnTo>
                  <a:lnTo>
                    <a:pt x="266" y="290"/>
                  </a:lnTo>
                  <a:lnTo>
                    <a:pt x="268" y="290"/>
                  </a:lnTo>
                  <a:lnTo>
                    <a:pt x="268" y="288"/>
                  </a:lnTo>
                  <a:lnTo>
                    <a:pt x="268" y="286"/>
                  </a:lnTo>
                  <a:lnTo>
                    <a:pt x="268" y="286"/>
                  </a:lnTo>
                  <a:lnTo>
                    <a:pt x="266" y="286"/>
                  </a:lnTo>
                  <a:lnTo>
                    <a:pt x="266" y="286"/>
                  </a:lnTo>
                  <a:lnTo>
                    <a:pt x="262" y="286"/>
                  </a:lnTo>
                  <a:lnTo>
                    <a:pt x="260" y="288"/>
                  </a:lnTo>
                  <a:lnTo>
                    <a:pt x="257" y="288"/>
                  </a:lnTo>
                  <a:lnTo>
                    <a:pt x="257" y="290"/>
                  </a:lnTo>
                  <a:lnTo>
                    <a:pt x="257" y="290"/>
                  </a:lnTo>
                  <a:lnTo>
                    <a:pt x="255" y="294"/>
                  </a:lnTo>
                  <a:lnTo>
                    <a:pt x="255" y="294"/>
                  </a:lnTo>
                  <a:lnTo>
                    <a:pt x="255" y="296"/>
                  </a:lnTo>
                  <a:lnTo>
                    <a:pt x="253" y="296"/>
                  </a:lnTo>
                  <a:lnTo>
                    <a:pt x="251" y="296"/>
                  </a:lnTo>
                  <a:lnTo>
                    <a:pt x="251" y="296"/>
                  </a:lnTo>
                  <a:lnTo>
                    <a:pt x="249" y="296"/>
                  </a:lnTo>
                  <a:lnTo>
                    <a:pt x="249" y="294"/>
                  </a:lnTo>
                  <a:lnTo>
                    <a:pt x="249" y="292"/>
                  </a:lnTo>
                  <a:lnTo>
                    <a:pt x="247" y="292"/>
                  </a:lnTo>
                  <a:lnTo>
                    <a:pt x="247" y="290"/>
                  </a:lnTo>
                  <a:lnTo>
                    <a:pt x="245" y="290"/>
                  </a:lnTo>
                  <a:lnTo>
                    <a:pt x="241" y="290"/>
                  </a:lnTo>
                  <a:lnTo>
                    <a:pt x="239" y="290"/>
                  </a:lnTo>
                  <a:lnTo>
                    <a:pt x="237" y="290"/>
                  </a:lnTo>
                  <a:lnTo>
                    <a:pt x="230" y="288"/>
                  </a:lnTo>
                  <a:lnTo>
                    <a:pt x="228" y="288"/>
                  </a:lnTo>
                  <a:lnTo>
                    <a:pt x="226" y="288"/>
                  </a:lnTo>
                  <a:lnTo>
                    <a:pt x="222" y="288"/>
                  </a:lnTo>
                  <a:lnTo>
                    <a:pt x="222" y="288"/>
                  </a:lnTo>
                  <a:lnTo>
                    <a:pt x="220" y="288"/>
                  </a:lnTo>
                  <a:lnTo>
                    <a:pt x="220" y="286"/>
                  </a:lnTo>
                  <a:lnTo>
                    <a:pt x="218" y="286"/>
                  </a:lnTo>
                  <a:lnTo>
                    <a:pt x="218" y="284"/>
                  </a:lnTo>
                  <a:lnTo>
                    <a:pt x="218" y="284"/>
                  </a:lnTo>
                  <a:lnTo>
                    <a:pt x="220" y="282"/>
                  </a:lnTo>
                  <a:lnTo>
                    <a:pt x="220" y="282"/>
                  </a:lnTo>
                  <a:lnTo>
                    <a:pt x="218" y="279"/>
                  </a:lnTo>
                  <a:lnTo>
                    <a:pt x="218" y="279"/>
                  </a:lnTo>
                  <a:lnTo>
                    <a:pt x="218" y="279"/>
                  </a:lnTo>
                  <a:lnTo>
                    <a:pt x="216" y="282"/>
                  </a:lnTo>
                  <a:lnTo>
                    <a:pt x="214" y="282"/>
                  </a:lnTo>
                  <a:lnTo>
                    <a:pt x="214" y="284"/>
                  </a:lnTo>
                  <a:lnTo>
                    <a:pt x="211" y="284"/>
                  </a:lnTo>
                  <a:lnTo>
                    <a:pt x="211" y="286"/>
                  </a:lnTo>
                  <a:lnTo>
                    <a:pt x="211" y="288"/>
                  </a:lnTo>
                  <a:lnTo>
                    <a:pt x="211" y="290"/>
                  </a:lnTo>
                  <a:lnTo>
                    <a:pt x="211" y="292"/>
                  </a:lnTo>
                  <a:lnTo>
                    <a:pt x="211" y="294"/>
                  </a:lnTo>
                  <a:lnTo>
                    <a:pt x="211" y="298"/>
                  </a:lnTo>
                  <a:lnTo>
                    <a:pt x="211" y="298"/>
                  </a:lnTo>
                  <a:lnTo>
                    <a:pt x="211" y="302"/>
                  </a:lnTo>
                  <a:lnTo>
                    <a:pt x="211" y="302"/>
                  </a:lnTo>
                  <a:lnTo>
                    <a:pt x="211" y="305"/>
                  </a:lnTo>
                  <a:lnTo>
                    <a:pt x="207" y="309"/>
                  </a:lnTo>
                  <a:lnTo>
                    <a:pt x="199" y="313"/>
                  </a:lnTo>
                  <a:lnTo>
                    <a:pt x="199" y="315"/>
                  </a:lnTo>
                  <a:lnTo>
                    <a:pt x="197" y="317"/>
                  </a:lnTo>
                  <a:lnTo>
                    <a:pt x="199" y="317"/>
                  </a:lnTo>
                  <a:lnTo>
                    <a:pt x="199" y="319"/>
                  </a:lnTo>
                  <a:lnTo>
                    <a:pt x="199" y="319"/>
                  </a:lnTo>
                  <a:lnTo>
                    <a:pt x="199" y="319"/>
                  </a:lnTo>
                  <a:lnTo>
                    <a:pt x="199" y="319"/>
                  </a:lnTo>
                  <a:lnTo>
                    <a:pt x="199" y="321"/>
                  </a:lnTo>
                  <a:lnTo>
                    <a:pt x="199" y="321"/>
                  </a:lnTo>
                  <a:lnTo>
                    <a:pt x="199" y="323"/>
                  </a:lnTo>
                  <a:lnTo>
                    <a:pt x="197" y="323"/>
                  </a:lnTo>
                  <a:lnTo>
                    <a:pt x="188" y="327"/>
                  </a:lnTo>
                  <a:lnTo>
                    <a:pt x="184" y="330"/>
                  </a:lnTo>
                  <a:lnTo>
                    <a:pt x="180" y="332"/>
                  </a:lnTo>
                  <a:lnTo>
                    <a:pt x="178" y="332"/>
                  </a:lnTo>
                  <a:lnTo>
                    <a:pt x="176" y="332"/>
                  </a:lnTo>
                  <a:lnTo>
                    <a:pt x="176" y="332"/>
                  </a:lnTo>
                  <a:lnTo>
                    <a:pt x="176" y="330"/>
                  </a:lnTo>
                  <a:lnTo>
                    <a:pt x="174" y="330"/>
                  </a:lnTo>
                  <a:lnTo>
                    <a:pt x="174" y="330"/>
                  </a:lnTo>
                  <a:lnTo>
                    <a:pt x="172" y="330"/>
                  </a:lnTo>
                  <a:lnTo>
                    <a:pt x="172" y="330"/>
                  </a:lnTo>
                  <a:lnTo>
                    <a:pt x="172" y="330"/>
                  </a:lnTo>
                  <a:lnTo>
                    <a:pt x="172" y="330"/>
                  </a:lnTo>
                  <a:lnTo>
                    <a:pt x="172" y="334"/>
                  </a:lnTo>
                  <a:lnTo>
                    <a:pt x="172" y="334"/>
                  </a:lnTo>
                  <a:lnTo>
                    <a:pt x="172" y="336"/>
                  </a:lnTo>
                  <a:lnTo>
                    <a:pt x="170" y="338"/>
                  </a:lnTo>
                  <a:lnTo>
                    <a:pt x="170" y="340"/>
                  </a:lnTo>
                  <a:lnTo>
                    <a:pt x="170" y="340"/>
                  </a:lnTo>
                  <a:lnTo>
                    <a:pt x="170" y="342"/>
                  </a:lnTo>
                  <a:lnTo>
                    <a:pt x="170" y="342"/>
                  </a:lnTo>
                  <a:lnTo>
                    <a:pt x="168" y="342"/>
                  </a:lnTo>
                  <a:lnTo>
                    <a:pt x="168" y="342"/>
                  </a:lnTo>
                  <a:lnTo>
                    <a:pt x="166" y="340"/>
                  </a:lnTo>
                  <a:lnTo>
                    <a:pt x="163" y="340"/>
                  </a:lnTo>
                  <a:lnTo>
                    <a:pt x="163" y="340"/>
                  </a:lnTo>
                  <a:lnTo>
                    <a:pt x="159" y="340"/>
                  </a:lnTo>
                  <a:lnTo>
                    <a:pt x="157" y="338"/>
                  </a:lnTo>
                  <a:lnTo>
                    <a:pt x="157" y="336"/>
                  </a:lnTo>
                  <a:lnTo>
                    <a:pt x="157" y="334"/>
                  </a:lnTo>
                  <a:lnTo>
                    <a:pt x="157" y="334"/>
                  </a:lnTo>
                  <a:lnTo>
                    <a:pt x="151" y="330"/>
                  </a:lnTo>
                  <a:lnTo>
                    <a:pt x="149" y="330"/>
                  </a:lnTo>
                  <a:lnTo>
                    <a:pt x="149" y="327"/>
                  </a:lnTo>
                  <a:lnTo>
                    <a:pt x="149" y="325"/>
                  </a:lnTo>
                  <a:lnTo>
                    <a:pt x="147" y="321"/>
                  </a:lnTo>
                  <a:lnTo>
                    <a:pt x="147" y="321"/>
                  </a:lnTo>
                  <a:lnTo>
                    <a:pt x="149" y="317"/>
                  </a:lnTo>
                  <a:lnTo>
                    <a:pt x="151" y="315"/>
                  </a:lnTo>
                  <a:lnTo>
                    <a:pt x="151" y="315"/>
                  </a:lnTo>
                  <a:lnTo>
                    <a:pt x="151" y="315"/>
                  </a:lnTo>
                  <a:lnTo>
                    <a:pt x="153" y="315"/>
                  </a:lnTo>
                  <a:lnTo>
                    <a:pt x="153" y="315"/>
                  </a:lnTo>
                  <a:lnTo>
                    <a:pt x="155" y="317"/>
                  </a:lnTo>
                  <a:lnTo>
                    <a:pt x="157" y="317"/>
                  </a:lnTo>
                  <a:lnTo>
                    <a:pt x="157" y="317"/>
                  </a:lnTo>
                  <a:lnTo>
                    <a:pt x="159" y="319"/>
                  </a:lnTo>
                  <a:lnTo>
                    <a:pt x="159" y="319"/>
                  </a:lnTo>
                  <a:lnTo>
                    <a:pt x="161" y="319"/>
                  </a:lnTo>
                  <a:lnTo>
                    <a:pt x="163" y="319"/>
                  </a:lnTo>
                  <a:lnTo>
                    <a:pt x="163" y="319"/>
                  </a:lnTo>
                  <a:lnTo>
                    <a:pt x="166" y="317"/>
                  </a:lnTo>
                  <a:lnTo>
                    <a:pt x="168" y="317"/>
                  </a:lnTo>
                  <a:lnTo>
                    <a:pt x="168" y="317"/>
                  </a:lnTo>
                  <a:lnTo>
                    <a:pt x="170" y="319"/>
                  </a:lnTo>
                  <a:lnTo>
                    <a:pt x="172" y="319"/>
                  </a:lnTo>
                  <a:lnTo>
                    <a:pt x="172" y="319"/>
                  </a:lnTo>
                  <a:lnTo>
                    <a:pt x="172" y="319"/>
                  </a:lnTo>
                  <a:lnTo>
                    <a:pt x="174" y="319"/>
                  </a:lnTo>
                  <a:lnTo>
                    <a:pt x="174" y="317"/>
                  </a:lnTo>
                  <a:lnTo>
                    <a:pt x="174" y="315"/>
                  </a:lnTo>
                  <a:lnTo>
                    <a:pt x="176" y="313"/>
                  </a:lnTo>
                  <a:lnTo>
                    <a:pt x="178" y="311"/>
                  </a:lnTo>
                  <a:lnTo>
                    <a:pt x="180" y="309"/>
                  </a:lnTo>
                  <a:lnTo>
                    <a:pt x="180" y="307"/>
                  </a:lnTo>
                  <a:lnTo>
                    <a:pt x="180" y="307"/>
                  </a:lnTo>
                  <a:lnTo>
                    <a:pt x="176" y="305"/>
                  </a:lnTo>
                  <a:lnTo>
                    <a:pt x="174" y="302"/>
                  </a:lnTo>
                  <a:lnTo>
                    <a:pt x="174" y="300"/>
                  </a:lnTo>
                  <a:lnTo>
                    <a:pt x="174" y="298"/>
                  </a:lnTo>
                  <a:lnTo>
                    <a:pt x="176" y="296"/>
                  </a:lnTo>
                  <a:lnTo>
                    <a:pt x="178" y="292"/>
                  </a:lnTo>
                  <a:lnTo>
                    <a:pt x="180" y="290"/>
                  </a:lnTo>
                  <a:lnTo>
                    <a:pt x="180" y="288"/>
                  </a:lnTo>
                  <a:lnTo>
                    <a:pt x="180" y="286"/>
                  </a:lnTo>
                  <a:lnTo>
                    <a:pt x="178" y="284"/>
                  </a:lnTo>
                  <a:lnTo>
                    <a:pt x="178" y="284"/>
                  </a:lnTo>
                  <a:lnTo>
                    <a:pt x="178" y="284"/>
                  </a:lnTo>
                  <a:lnTo>
                    <a:pt x="176" y="284"/>
                  </a:lnTo>
                  <a:lnTo>
                    <a:pt x="176" y="282"/>
                  </a:lnTo>
                  <a:lnTo>
                    <a:pt x="174" y="282"/>
                  </a:lnTo>
                  <a:lnTo>
                    <a:pt x="174" y="279"/>
                  </a:lnTo>
                  <a:lnTo>
                    <a:pt x="174" y="275"/>
                  </a:lnTo>
                  <a:lnTo>
                    <a:pt x="174" y="273"/>
                  </a:lnTo>
                  <a:lnTo>
                    <a:pt x="172" y="273"/>
                  </a:lnTo>
                  <a:lnTo>
                    <a:pt x="172" y="271"/>
                  </a:lnTo>
                  <a:lnTo>
                    <a:pt x="174" y="267"/>
                  </a:lnTo>
                  <a:lnTo>
                    <a:pt x="174" y="265"/>
                  </a:lnTo>
                  <a:lnTo>
                    <a:pt x="176" y="265"/>
                  </a:lnTo>
                  <a:lnTo>
                    <a:pt x="176" y="265"/>
                  </a:lnTo>
                  <a:lnTo>
                    <a:pt x="178" y="265"/>
                  </a:lnTo>
                  <a:lnTo>
                    <a:pt x="182" y="267"/>
                  </a:lnTo>
                  <a:lnTo>
                    <a:pt x="182" y="267"/>
                  </a:lnTo>
                  <a:lnTo>
                    <a:pt x="184" y="267"/>
                  </a:lnTo>
                  <a:lnTo>
                    <a:pt x="186" y="267"/>
                  </a:lnTo>
                  <a:lnTo>
                    <a:pt x="186" y="265"/>
                  </a:lnTo>
                  <a:lnTo>
                    <a:pt x="186" y="265"/>
                  </a:lnTo>
                  <a:lnTo>
                    <a:pt x="186" y="263"/>
                  </a:lnTo>
                  <a:lnTo>
                    <a:pt x="186" y="263"/>
                  </a:lnTo>
                  <a:lnTo>
                    <a:pt x="186" y="252"/>
                  </a:lnTo>
                  <a:lnTo>
                    <a:pt x="184" y="248"/>
                  </a:lnTo>
                  <a:lnTo>
                    <a:pt x="182" y="246"/>
                  </a:lnTo>
                  <a:lnTo>
                    <a:pt x="180" y="246"/>
                  </a:lnTo>
                  <a:lnTo>
                    <a:pt x="180" y="244"/>
                  </a:lnTo>
                  <a:lnTo>
                    <a:pt x="180" y="244"/>
                  </a:lnTo>
                  <a:lnTo>
                    <a:pt x="180" y="242"/>
                  </a:lnTo>
                  <a:lnTo>
                    <a:pt x="180" y="240"/>
                  </a:lnTo>
                  <a:lnTo>
                    <a:pt x="178" y="236"/>
                  </a:lnTo>
                  <a:lnTo>
                    <a:pt x="176" y="234"/>
                  </a:lnTo>
                  <a:lnTo>
                    <a:pt x="176" y="234"/>
                  </a:lnTo>
                  <a:lnTo>
                    <a:pt x="174" y="234"/>
                  </a:lnTo>
                  <a:lnTo>
                    <a:pt x="172" y="234"/>
                  </a:lnTo>
                  <a:lnTo>
                    <a:pt x="172" y="234"/>
                  </a:lnTo>
                  <a:lnTo>
                    <a:pt x="163" y="238"/>
                  </a:lnTo>
                  <a:lnTo>
                    <a:pt x="159" y="238"/>
                  </a:lnTo>
                  <a:lnTo>
                    <a:pt x="153" y="240"/>
                  </a:lnTo>
                  <a:lnTo>
                    <a:pt x="145" y="242"/>
                  </a:lnTo>
                  <a:lnTo>
                    <a:pt x="140" y="242"/>
                  </a:lnTo>
                  <a:lnTo>
                    <a:pt x="138" y="242"/>
                  </a:lnTo>
                  <a:lnTo>
                    <a:pt x="132" y="240"/>
                  </a:lnTo>
                  <a:lnTo>
                    <a:pt x="130" y="240"/>
                  </a:lnTo>
                  <a:lnTo>
                    <a:pt x="126" y="240"/>
                  </a:lnTo>
                  <a:lnTo>
                    <a:pt x="124" y="240"/>
                  </a:lnTo>
                  <a:lnTo>
                    <a:pt x="122" y="240"/>
                  </a:lnTo>
                  <a:lnTo>
                    <a:pt x="120" y="240"/>
                  </a:lnTo>
                  <a:lnTo>
                    <a:pt x="117" y="238"/>
                  </a:lnTo>
                  <a:lnTo>
                    <a:pt x="117" y="238"/>
                  </a:lnTo>
                  <a:lnTo>
                    <a:pt x="115" y="236"/>
                  </a:lnTo>
                  <a:lnTo>
                    <a:pt x="115" y="236"/>
                  </a:lnTo>
                  <a:lnTo>
                    <a:pt x="115" y="234"/>
                  </a:lnTo>
                  <a:lnTo>
                    <a:pt x="117" y="231"/>
                  </a:lnTo>
                  <a:lnTo>
                    <a:pt x="120" y="229"/>
                  </a:lnTo>
                  <a:lnTo>
                    <a:pt x="120" y="229"/>
                  </a:lnTo>
                  <a:lnTo>
                    <a:pt x="120" y="227"/>
                  </a:lnTo>
                  <a:lnTo>
                    <a:pt x="120" y="227"/>
                  </a:lnTo>
                  <a:lnTo>
                    <a:pt x="120" y="225"/>
                  </a:lnTo>
                  <a:lnTo>
                    <a:pt x="117" y="223"/>
                  </a:lnTo>
                  <a:lnTo>
                    <a:pt x="117" y="221"/>
                  </a:lnTo>
                  <a:lnTo>
                    <a:pt x="117" y="221"/>
                  </a:lnTo>
                  <a:lnTo>
                    <a:pt x="117" y="221"/>
                  </a:lnTo>
                  <a:lnTo>
                    <a:pt x="117" y="219"/>
                  </a:lnTo>
                  <a:lnTo>
                    <a:pt x="120" y="221"/>
                  </a:lnTo>
                  <a:lnTo>
                    <a:pt x="120" y="221"/>
                  </a:lnTo>
                  <a:lnTo>
                    <a:pt x="122" y="223"/>
                  </a:lnTo>
                  <a:lnTo>
                    <a:pt x="124" y="225"/>
                  </a:lnTo>
                  <a:lnTo>
                    <a:pt x="126" y="225"/>
                  </a:lnTo>
                  <a:lnTo>
                    <a:pt x="126" y="225"/>
                  </a:lnTo>
                  <a:lnTo>
                    <a:pt x="128" y="225"/>
                  </a:lnTo>
                  <a:lnTo>
                    <a:pt x="130" y="225"/>
                  </a:lnTo>
                  <a:lnTo>
                    <a:pt x="132" y="225"/>
                  </a:lnTo>
                  <a:lnTo>
                    <a:pt x="134" y="225"/>
                  </a:lnTo>
                  <a:lnTo>
                    <a:pt x="136" y="225"/>
                  </a:lnTo>
                  <a:lnTo>
                    <a:pt x="136" y="223"/>
                  </a:lnTo>
                  <a:lnTo>
                    <a:pt x="138" y="223"/>
                  </a:lnTo>
                  <a:lnTo>
                    <a:pt x="138" y="221"/>
                  </a:lnTo>
                  <a:lnTo>
                    <a:pt x="138" y="221"/>
                  </a:lnTo>
                  <a:lnTo>
                    <a:pt x="140" y="219"/>
                  </a:lnTo>
                  <a:lnTo>
                    <a:pt x="138" y="219"/>
                  </a:lnTo>
                  <a:lnTo>
                    <a:pt x="138" y="219"/>
                  </a:lnTo>
                  <a:lnTo>
                    <a:pt x="138" y="219"/>
                  </a:lnTo>
                  <a:lnTo>
                    <a:pt x="134" y="221"/>
                  </a:lnTo>
                  <a:lnTo>
                    <a:pt x="130" y="221"/>
                  </a:lnTo>
                  <a:lnTo>
                    <a:pt x="128" y="221"/>
                  </a:lnTo>
                  <a:lnTo>
                    <a:pt x="126" y="221"/>
                  </a:lnTo>
                  <a:lnTo>
                    <a:pt x="124" y="219"/>
                  </a:lnTo>
                  <a:lnTo>
                    <a:pt x="124" y="219"/>
                  </a:lnTo>
                  <a:lnTo>
                    <a:pt x="124" y="217"/>
                  </a:lnTo>
                  <a:lnTo>
                    <a:pt x="124" y="217"/>
                  </a:lnTo>
                  <a:lnTo>
                    <a:pt x="124" y="215"/>
                  </a:lnTo>
                  <a:lnTo>
                    <a:pt x="124" y="215"/>
                  </a:lnTo>
                  <a:lnTo>
                    <a:pt x="124" y="215"/>
                  </a:lnTo>
                  <a:lnTo>
                    <a:pt x="126" y="215"/>
                  </a:lnTo>
                  <a:lnTo>
                    <a:pt x="128" y="217"/>
                  </a:lnTo>
                  <a:lnTo>
                    <a:pt x="128" y="217"/>
                  </a:lnTo>
                  <a:lnTo>
                    <a:pt x="130" y="217"/>
                  </a:lnTo>
                  <a:lnTo>
                    <a:pt x="130" y="217"/>
                  </a:lnTo>
                  <a:lnTo>
                    <a:pt x="130" y="215"/>
                  </a:lnTo>
                  <a:lnTo>
                    <a:pt x="130" y="215"/>
                  </a:lnTo>
                  <a:lnTo>
                    <a:pt x="130" y="213"/>
                  </a:lnTo>
                  <a:lnTo>
                    <a:pt x="128" y="211"/>
                  </a:lnTo>
                  <a:lnTo>
                    <a:pt x="128" y="211"/>
                  </a:lnTo>
                  <a:lnTo>
                    <a:pt x="128" y="211"/>
                  </a:lnTo>
                  <a:lnTo>
                    <a:pt x="128" y="208"/>
                  </a:lnTo>
                  <a:lnTo>
                    <a:pt x="130" y="204"/>
                  </a:lnTo>
                  <a:lnTo>
                    <a:pt x="130" y="204"/>
                  </a:lnTo>
                  <a:lnTo>
                    <a:pt x="132" y="202"/>
                  </a:lnTo>
                  <a:lnTo>
                    <a:pt x="132" y="202"/>
                  </a:lnTo>
                  <a:lnTo>
                    <a:pt x="130" y="202"/>
                  </a:lnTo>
                  <a:lnTo>
                    <a:pt x="130" y="202"/>
                  </a:lnTo>
                  <a:lnTo>
                    <a:pt x="130" y="202"/>
                  </a:lnTo>
                  <a:lnTo>
                    <a:pt x="126" y="202"/>
                  </a:lnTo>
                  <a:lnTo>
                    <a:pt x="122" y="204"/>
                  </a:lnTo>
                  <a:lnTo>
                    <a:pt x="120" y="204"/>
                  </a:lnTo>
                  <a:lnTo>
                    <a:pt x="113" y="202"/>
                  </a:lnTo>
                  <a:lnTo>
                    <a:pt x="113" y="204"/>
                  </a:lnTo>
                  <a:lnTo>
                    <a:pt x="111" y="204"/>
                  </a:lnTo>
                  <a:lnTo>
                    <a:pt x="111" y="204"/>
                  </a:lnTo>
                  <a:lnTo>
                    <a:pt x="111" y="204"/>
                  </a:lnTo>
                  <a:lnTo>
                    <a:pt x="111" y="206"/>
                  </a:lnTo>
                  <a:lnTo>
                    <a:pt x="111" y="206"/>
                  </a:lnTo>
                  <a:lnTo>
                    <a:pt x="111" y="206"/>
                  </a:lnTo>
                  <a:lnTo>
                    <a:pt x="109" y="208"/>
                  </a:lnTo>
                  <a:lnTo>
                    <a:pt x="109" y="208"/>
                  </a:lnTo>
                  <a:lnTo>
                    <a:pt x="109" y="211"/>
                  </a:lnTo>
                  <a:lnTo>
                    <a:pt x="107" y="211"/>
                  </a:lnTo>
                  <a:lnTo>
                    <a:pt x="107" y="211"/>
                  </a:lnTo>
                  <a:lnTo>
                    <a:pt x="109" y="215"/>
                  </a:lnTo>
                  <a:lnTo>
                    <a:pt x="109" y="217"/>
                  </a:lnTo>
                  <a:lnTo>
                    <a:pt x="109" y="219"/>
                  </a:lnTo>
                  <a:lnTo>
                    <a:pt x="107" y="219"/>
                  </a:lnTo>
                  <a:lnTo>
                    <a:pt x="107" y="221"/>
                  </a:lnTo>
                  <a:lnTo>
                    <a:pt x="107" y="221"/>
                  </a:lnTo>
                  <a:lnTo>
                    <a:pt x="107" y="221"/>
                  </a:lnTo>
                  <a:lnTo>
                    <a:pt x="105" y="221"/>
                  </a:lnTo>
                  <a:lnTo>
                    <a:pt x="103" y="219"/>
                  </a:lnTo>
                  <a:lnTo>
                    <a:pt x="103" y="219"/>
                  </a:lnTo>
                  <a:lnTo>
                    <a:pt x="103" y="219"/>
                  </a:lnTo>
                  <a:lnTo>
                    <a:pt x="101" y="223"/>
                  </a:lnTo>
                  <a:lnTo>
                    <a:pt x="99" y="223"/>
                  </a:lnTo>
                  <a:lnTo>
                    <a:pt x="99" y="223"/>
                  </a:lnTo>
                  <a:lnTo>
                    <a:pt x="97" y="223"/>
                  </a:lnTo>
                  <a:lnTo>
                    <a:pt x="94" y="223"/>
                  </a:lnTo>
                  <a:lnTo>
                    <a:pt x="94" y="223"/>
                  </a:lnTo>
                  <a:lnTo>
                    <a:pt x="90" y="221"/>
                  </a:lnTo>
                  <a:lnTo>
                    <a:pt x="90" y="221"/>
                  </a:lnTo>
                  <a:lnTo>
                    <a:pt x="88" y="221"/>
                  </a:lnTo>
                  <a:lnTo>
                    <a:pt x="88" y="219"/>
                  </a:lnTo>
                  <a:lnTo>
                    <a:pt x="88" y="219"/>
                  </a:lnTo>
                  <a:lnTo>
                    <a:pt x="86" y="217"/>
                  </a:lnTo>
                  <a:lnTo>
                    <a:pt x="84" y="217"/>
                  </a:lnTo>
                  <a:lnTo>
                    <a:pt x="82" y="215"/>
                  </a:lnTo>
                  <a:lnTo>
                    <a:pt x="80" y="215"/>
                  </a:lnTo>
                  <a:lnTo>
                    <a:pt x="80" y="217"/>
                  </a:lnTo>
                  <a:lnTo>
                    <a:pt x="80" y="217"/>
                  </a:lnTo>
                  <a:lnTo>
                    <a:pt x="82" y="223"/>
                  </a:lnTo>
                  <a:lnTo>
                    <a:pt x="82" y="223"/>
                  </a:lnTo>
                  <a:lnTo>
                    <a:pt x="82" y="225"/>
                  </a:lnTo>
                  <a:lnTo>
                    <a:pt x="82" y="227"/>
                  </a:lnTo>
                  <a:lnTo>
                    <a:pt x="82" y="229"/>
                  </a:lnTo>
                  <a:lnTo>
                    <a:pt x="82" y="231"/>
                  </a:lnTo>
                  <a:lnTo>
                    <a:pt x="82" y="231"/>
                  </a:lnTo>
                  <a:lnTo>
                    <a:pt x="84" y="231"/>
                  </a:lnTo>
                  <a:lnTo>
                    <a:pt x="86" y="231"/>
                  </a:lnTo>
                  <a:lnTo>
                    <a:pt x="88" y="231"/>
                  </a:lnTo>
                  <a:lnTo>
                    <a:pt x="90" y="231"/>
                  </a:lnTo>
                  <a:lnTo>
                    <a:pt x="90" y="231"/>
                  </a:lnTo>
                  <a:lnTo>
                    <a:pt x="92" y="231"/>
                  </a:lnTo>
                  <a:lnTo>
                    <a:pt x="92" y="231"/>
                  </a:lnTo>
                  <a:lnTo>
                    <a:pt x="94" y="231"/>
                  </a:lnTo>
                  <a:lnTo>
                    <a:pt x="94" y="231"/>
                  </a:lnTo>
                  <a:lnTo>
                    <a:pt x="97" y="231"/>
                  </a:lnTo>
                  <a:lnTo>
                    <a:pt x="97" y="234"/>
                  </a:lnTo>
                  <a:lnTo>
                    <a:pt x="97" y="234"/>
                  </a:lnTo>
                  <a:lnTo>
                    <a:pt x="94" y="236"/>
                  </a:lnTo>
                  <a:lnTo>
                    <a:pt x="94" y="238"/>
                  </a:lnTo>
                  <a:lnTo>
                    <a:pt x="94" y="240"/>
                  </a:lnTo>
                  <a:lnTo>
                    <a:pt x="94" y="240"/>
                  </a:lnTo>
                  <a:lnTo>
                    <a:pt x="94" y="242"/>
                  </a:lnTo>
                  <a:lnTo>
                    <a:pt x="94" y="244"/>
                  </a:lnTo>
                  <a:lnTo>
                    <a:pt x="92" y="244"/>
                  </a:lnTo>
                  <a:lnTo>
                    <a:pt x="92" y="246"/>
                  </a:lnTo>
                  <a:lnTo>
                    <a:pt x="90" y="246"/>
                  </a:lnTo>
                  <a:lnTo>
                    <a:pt x="86" y="246"/>
                  </a:lnTo>
                  <a:lnTo>
                    <a:pt x="86" y="246"/>
                  </a:lnTo>
                  <a:lnTo>
                    <a:pt x="84" y="244"/>
                  </a:lnTo>
                  <a:lnTo>
                    <a:pt x="84" y="244"/>
                  </a:lnTo>
                  <a:lnTo>
                    <a:pt x="82" y="242"/>
                  </a:lnTo>
                  <a:lnTo>
                    <a:pt x="82" y="240"/>
                  </a:lnTo>
                  <a:lnTo>
                    <a:pt x="80" y="240"/>
                  </a:lnTo>
                  <a:lnTo>
                    <a:pt x="80" y="238"/>
                  </a:lnTo>
                  <a:lnTo>
                    <a:pt x="78" y="238"/>
                  </a:lnTo>
                  <a:lnTo>
                    <a:pt x="78" y="236"/>
                  </a:lnTo>
                  <a:lnTo>
                    <a:pt x="78" y="234"/>
                  </a:lnTo>
                  <a:lnTo>
                    <a:pt x="78" y="234"/>
                  </a:lnTo>
                  <a:lnTo>
                    <a:pt x="76" y="234"/>
                  </a:lnTo>
                  <a:lnTo>
                    <a:pt x="76" y="234"/>
                  </a:lnTo>
                  <a:lnTo>
                    <a:pt x="76" y="234"/>
                  </a:lnTo>
                  <a:lnTo>
                    <a:pt x="76" y="238"/>
                  </a:lnTo>
                  <a:lnTo>
                    <a:pt x="76" y="242"/>
                  </a:lnTo>
                  <a:lnTo>
                    <a:pt x="76" y="242"/>
                  </a:lnTo>
                  <a:lnTo>
                    <a:pt x="76" y="244"/>
                  </a:lnTo>
                  <a:lnTo>
                    <a:pt x="76" y="246"/>
                  </a:lnTo>
                  <a:lnTo>
                    <a:pt x="74" y="254"/>
                  </a:lnTo>
                  <a:lnTo>
                    <a:pt x="69" y="259"/>
                  </a:lnTo>
                  <a:lnTo>
                    <a:pt x="69" y="261"/>
                  </a:lnTo>
                  <a:lnTo>
                    <a:pt x="69" y="261"/>
                  </a:lnTo>
                  <a:lnTo>
                    <a:pt x="69" y="263"/>
                  </a:lnTo>
                  <a:lnTo>
                    <a:pt x="69" y="263"/>
                  </a:lnTo>
                  <a:lnTo>
                    <a:pt x="69" y="265"/>
                  </a:lnTo>
                  <a:lnTo>
                    <a:pt x="80" y="267"/>
                  </a:lnTo>
                  <a:lnTo>
                    <a:pt x="82" y="267"/>
                  </a:lnTo>
                  <a:lnTo>
                    <a:pt x="82" y="269"/>
                  </a:lnTo>
                  <a:lnTo>
                    <a:pt x="82" y="271"/>
                  </a:lnTo>
                  <a:lnTo>
                    <a:pt x="82" y="273"/>
                  </a:lnTo>
                  <a:lnTo>
                    <a:pt x="80" y="275"/>
                  </a:lnTo>
                  <a:lnTo>
                    <a:pt x="76" y="279"/>
                  </a:lnTo>
                  <a:lnTo>
                    <a:pt x="74" y="282"/>
                  </a:lnTo>
                  <a:lnTo>
                    <a:pt x="74" y="282"/>
                  </a:lnTo>
                  <a:lnTo>
                    <a:pt x="74" y="284"/>
                  </a:lnTo>
                  <a:lnTo>
                    <a:pt x="74" y="286"/>
                  </a:lnTo>
                  <a:lnTo>
                    <a:pt x="74" y="288"/>
                  </a:lnTo>
                  <a:lnTo>
                    <a:pt x="72" y="288"/>
                  </a:lnTo>
                  <a:lnTo>
                    <a:pt x="72" y="290"/>
                  </a:lnTo>
                  <a:lnTo>
                    <a:pt x="72" y="290"/>
                  </a:lnTo>
                  <a:lnTo>
                    <a:pt x="74" y="290"/>
                  </a:lnTo>
                  <a:lnTo>
                    <a:pt x="74" y="290"/>
                  </a:lnTo>
                  <a:lnTo>
                    <a:pt x="78" y="290"/>
                  </a:lnTo>
                  <a:lnTo>
                    <a:pt x="80" y="290"/>
                  </a:lnTo>
                  <a:lnTo>
                    <a:pt x="82" y="292"/>
                  </a:lnTo>
                  <a:lnTo>
                    <a:pt x="84" y="292"/>
                  </a:lnTo>
                  <a:lnTo>
                    <a:pt x="86" y="294"/>
                  </a:lnTo>
                  <a:lnTo>
                    <a:pt x="86" y="294"/>
                  </a:lnTo>
                  <a:lnTo>
                    <a:pt x="86" y="296"/>
                  </a:lnTo>
                  <a:lnTo>
                    <a:pt x="86" y="302"/>
                  </a:lnTo>
                  <a:lnTo>
                    <a:pt x="88" y="305"/>
                  </a:lnTo>
                  <a:lnTo>
                    <a:pt x="88" y="307"/>
                  </a:lnTo>
                  <a:lnTo>
                    <a:pt x="88" y="309"/>
                  </a:lnTo>
                  <a:lnTo>
                    <a:pt x="90" y="309"/>
                  </a:lnTo>
                  <a:lnTo>
                    <a:pt x="90" y="311"/>
                  </a:lnTo>
                  <a:lnTo>
                    <a:pt x="92" y="313"/>
                  </a:lnTo>
                  <a:lnTo>
                    <a:pt x="94" y="313"/>
                  </a:lnTo>
                  <a:lnTo>
                    <a:pt x="94" y="315"/>
                  </a:lnTo>
                  <a:lnTo>
                    <a:pt x="94" y="315"/>
                  </a:lnTo>
                  <a:lnTo>
                    <a:pt x="94" y="317"/>
                  </a:lnTo>
                  <a:lnTo>
                    <a:pt x="94" y="317"/>
                  </a:lnTo>
                  <a:lnTo>
                    <a:pt x="92" y="319"/>
                  </a:lnTo>
                  <a:lnTo>
                    <a:pt x="88" y="332"/>
                  </a:lnTo>
                  <a:lnTo>
                    <a:pt x="88" y="336"/>
                  </a:lnTo>
                  <a:lnTo>
                    <a:pt x="88" y="338"/>
                  </a:lnTo>
                  <a:lnTo>
                    <a:pt x="88" y="340"/>
                  </a:lnTo>
                  <a:lnTo>
                    <a:pt x="88" y="342"/>
                  </a:lnTo>
                  <a:lnTo>
                    <a:pt x="90" y="344"/>
                  </a:lnTo>
                  <a:lnTo>
                    <a:pt x="92" y="346"/>
                  </a:lnTo>
                  <a:lnTo>
                    <a:pt x="92" y="350"/>
                  </a:lnTo>
                  <a:lnTo>
                    <a:pt x="92" y="353"/>
                  </a:lnTo>
                  <a:lnTo>
                    <a:pt x="92" y="355"/>
                  </a:lnTo>
                  <a:lnTo>
                    <a:pt x="92" y="357"/>
                  </a:lnTo>
                  <a:lnTo>
                    <a:pt x="90" y="359"/>
                  </a:lnTo>
                  <a:lnTo>
                    <a:pt x="90" y="359"/>
                  </a:lnTo>
                  <a:lnTo>
                    <a:pt x="88" y="361"/>
                  </a:lnTo>
                  <a:lnTo>
                    <a:pt x="88" y="361"/>
                  </a:lnTo>
                  <a:lnTo>
                    <a:pt x="88" y="363"/>
                  </a:lnTo>
                  <a:lnTo>
                    <a:pt x="86" y="367"/>
                  </a:lnTo>
                  <a:lnTo>
                    <a:pt x="86" y="369"/>
                  </a:lnTo>
                  <a:lnTo>
                    <a:pt x="84" y="371"/>
                  </a:lnTo>
                  <a:lnTo>
                    <a:pt x="84" y="371"/>
                  </a:lnTo>
                  <a:lnTo>
                    <a:pt x="80" y="376"/>
                  </a:lnTo>
                  <a:lnTo>
                    <a:pt x="80" y="376"/>
                  </a:lnTo>
                  <a:lnTo>
                    <a:pt x="78" y="376"/>
                  </a:lnTo>
                  <a:lnTo>
                    <a:pt x="76" y="376"/>
                  </a:lnTo>
                  <a:lnTo>
                    <a:pt x="69" y="380"/>
                  </a:lnTo>
                  <a:lnTo>
                    <a:pt x="67" y="380"/>
                  </a:lnTo>
                  <a:lnTo>
                    <a:pt x="63" y="382"/>
                  </a:lnTo>
                  <a:lnTo>
                    <a:pt x="61" y="384"/>
                  </a:lnTo>
                  <a:lnTo>
                    <a:pt x="55" y="390"/>
                  </a:lnTo>
                  <a:lnTo>
                    <a:pt x="53" y="390"/>
                  </a:lnTo>
                  <a:lnTo>
                    <a:pt x="51" y="398"/>
                  </a:lnTo>
                  <a:lnTo>
                    <a:pt x="51" y="398"/>
                  </a:lnTo>
                  <a:lnTo>
                    <a:pt x="51" y="401"/>
                  </a:lnTo>
                  <a:lnTo>
                    <a:pt x="51" y="401"/>
                  </a:lnTo>
                  <a:lnTo>
                    <a:pt x="51" y="403"/>
                  </a:lnTo>
                  <a:lnTo>
                    <a:pt x="53" y="403"/>
                  </a:lnTo>
                  <a:lnTo>
                    <a:pt x="53" y="403"/>
                  </a:lnTo>
                  <a:lnTo>
                    <a:pt x="57" y="403"/>
                  </a:lnTo>
                  <a:lnTo>
                    <a:pt x="59" y="405"/>
                  </a:lnTo>
                  <a:lnTo>
                    <a:pt x="61" y="405"/>
                  </a:lnTo>
                  <a:lnTo>
                    <a:pt x="63" y="405"/>
                  </a:lnTo>
                  <a:lnTo>
                    <a:pt x="63" y="405"/>
                  </a:lnTo>
                  <a:lnTo>
                    <a:pt x="65" y="405"/>
                  </a:lnTo>
                  <a:lnTo>
                    <a:pt x="65" y="407"/>
                  </a:lnTo>
                  <a:lnTo>
                    <a:pt x="67" y="407"/>
                  </a:lnTo>
                  <a:lnTo>
                    <a:pt x="67" y="409"/>
                  </a:lnTo>
                  <a:lnTo>
                    <a:pt x="69" y="409"/>
                  </a:lnTo>
                  <a:lnTo>
                    <a:pt x="69" y="411"/>
                  </a:lnTo>
                  <a:lnTo>
                    <a:pt x="69" y="411"/>
                  </a:lnTo>
                  <a:lnTo>
                    <a:pt x="65" y="413"/>
                  </a:lnTo>
                  <a:lnTo>
                    <a:pt x="59" y="417"/>
                  </a:lnTo>
                  <a:lnTo>
                    <a:pt x="53" y="419"/>
                  </a:lnTo>
                  <a:lnTo>
                    <a:pt x="44" y="424"/>
                  </a:lnTo>
                  <a:lnTo>
                    <a:pt x="42" y="424"/>
                  </a:lnTo>
                  <a:lnTo>
                    <a:pt x="42" y="424"/>
                  </a:lnTo>
                  <a:lnTo>
                    <a:pt x="40" y="421"/>
                  </a:lnTo>
                  <a:lnTo>
                    <a:pt x="38" y="421"/>
                  </a:lnTo>
                  <a:lnTo>
                    <a:pt x="36" y="421"/>
                  </a:lnTo>
                  <a:lnTo>
                    <a:pt x="36" y="421"/>
                  </a:lnTo>
                  <a:lnTo>
                    <a:pt x="34" y="424"/>
                  </a:lnTo>
                  <a:lnTo>
                    <a:pt x="34" y="424"/>
                  </a:lnTo>
                  <a:lnTo>
                    <a:pt x="32" y="424"/>
                  </a:lnTo>
                  <a:lnTo>
                    <a:pt x="30" y="426"/>
                  </a:lnTo>
                  <a:lnTo>
                    <a:pt x="32" y="432"/>
                  </a:lnTo>
                  <a:lnTo>
                    <a:pt x="34" y="440"/>
                  </a:lnTo>
                  <a:lnTo>
                    <a:pt x="34" y="442"/>
                  </a:lnTo>
                  <a:lnTo>
                    <a:pt x="34" y="444"/>
                  </a:lnTo>
                  <a:lnTo>
                    <a:pt x="34" y="444"/>
                  </a:lnTo>
                  <a:lnTo>
                    <a:pt x="36" y="444"/>
                  </a:lnTo>
                  <a:lnTo>
                    <a:pt x="36" y="444"/>
                  </a:lnTo>
                  <a:lnTo>
                    <a:pt x="36" y="442"/>
                  </a:lnTo>
                  <a:lnTo>
                    <a:pt x="38" y="442"/>
                  </a:lnTo>
                  <a:lnTo>
                    <a:pt x="38" y="442"/>
                  </a:lnTo>
                  <a:lnTo>
                    <a:pt x="40" y="444"/>
                  </a:lnTo>
                  <a:lnTo>
                    <a:pt x="42" y="447"/>
                  </a:lnTo>
                  <a:lnTo>
                    <a:pt x="44" y="449"/>
                  </a:lnTo>
                  <a:lnTo>
                    <a:pt x="44" y="451"/>
                  </a:lnTo>
                  <a:lnTo>
                    <a:pt x="36" y="467"/>
                  </a:lnTo>
                  <a:lnTo>
                    <a:pt x="34" y="469"/>
                  </a:lnTo>
                  <a:lnTo>
                    <a:pt x="34" y="469"/>
                  </a:lnTo>
                  <a:lnTo>
                    <a:pt x="32" y="472"/>
                  </a:lnTo>
                  <a:lnTo>
                    <a:pt x="32" y="472"/>
                  </a:lnTo>
                  <a:lnTo>
                    <a:pt x="30" y="472"/>
                  </a:lnTo>
                  <a:lnTo>
                    <a:pt x="30" y="472"/>
                  </a:lnTo>
                  <a:lnTo>
                    <a:pt x="28" y="472"/>
                  </a:lnTo>
                  <a:lnTo>
                    <a:pt x="26" y="472"/>
                  </a:lnTo>
                  <a:lnTo>
                    <a:pt x="26" y="472"/>
                  </a:lnTo>
                  <a:lnTo>
                    <a:pt x="17" y="478"/>
                  </a:lnTo>
                  <a:lnTo>
                    <a:pt x="13" y="482"/>
                  </a:lnTo>
                  <a:lnTo>
                    <a:pt x="13" y="484"/>
                  </a:lnTo>
                  <a:lnTo>
                    <a:pt x="11" y="484"/>
                  </a:lnTo>
                  <a:lnTo>
                    <a:pt x="11" y="484"/>
                  </a:lnTo>
                  <a:lnTo>
                    <a:pt x="9" y="484"/>
                  </a:lnTo>
                  <a:lnTo>
                    <a:pt x="3" y="482"/>
                  </a:lnTo>
                  <a:lnTo>
                    <a:pt x="3" y="482"/>
                  </a:lnTo>
                  <a:lnTo>
                    <a:pt x="3" y="482"/>
                  </a:lnTo>
                  <a:lnTo>
                    <a:pt x="0" y="482"/>
                  </a:lnTo>
                  <a:lnTo>
                    <a:pt x="0" y="484"/>
                  </a:lnTo>
                  <a:lnTo>
                    <a:pt x="0" y="486"/>
                  </a:lnTo>
                  <a:lnTo>
                    <a:pt x="0" y="486"/>
                  </a:lnTo>
                  <a:lnTo>
                    <a:pt x="0" y="488"/>
                  </a:lnTo>
                  <a:lnTo>
                    <a:pt x="5" y="492"/>
                  </a:lnTo>
                  <a:lnTo>
                    <a:pt x="7" y="495"/>
                  </a:lnTo>
                  <a:lnTo>
                    <a:pt x="9" y="495"/>
                  </a:lnTo>
                  <a:lnTo>
                    <a:pt x="9" y="495"/>
                  </a:lnTo>
                  <a:lnTo>
                    <a:pt x="13" y="495"/>
                  </a:lnTo>
                  <a:lnTo>
                    <a:pt x="17" y="495"/>
                  </a:lnTo>
                  <a:lnTo>
                    <a:pt x="19" y="495"/>
                  </a:lnTo>
                  <a:lnTo>
                    <a:pt x="21" y="495"/>
                  </a:lnTo>
                  <a:lnTo>
                    <a:pt x="21" y="497"/>
                  </a:lnTo>
                  <a:lnTo>
                    <a:pt x="21" y="497"/>
                  </a:lnTo>
                  <a:lnTo>
                    <a:pt x="21" y="499"/>
                  </a:lnTo>
                  <a:lnTo>
                    <a:pt x="21" y="499"/>
                  </a:lnTo>
                  <a:lnTo>
                    <a:pt x="21" y="501"/>
                  </a:lnTo>
                  <a:lnTo>
                    <a:pt x="19" y="501"/>
                  </a:lnTo>
                  <a:lnTo>
                    <a:pt x="19" y="503"/>
                  </a:lnTo>
                  <a:lnTo>
                    <a:pt x="17" y="503"/>
                  </a:lnTo>
                  <a:lnTo>
                    <a:pt x="15" y="503"/>
                  </a:lnTo>
                  <a:lnTo>
                    <a:pt x="13" y="505"/>
                  </a:lnTo>
                  <a:lnTo>
                    <a:pt x="11" y="505"/>
                  </a:lnTo>
                  <a:lnTo>
                    <a:pt x="11" y="503"/>
                  </a:lnTo>
                  <a:lnTo>
                    <a:pt x="9" y="503"/>
                  </a:lnTo>
                  <a:lnTo>
                    <a:pt x="9" y="503"/>
                  </a:lnTo>
                  <a:lnTo>
                    <a:pt x="7" y="501"/>
                  </a:lnTo>
                  <a:lnTo>
                    <a:pt x="7" y="501"/>
                  </a:lnTo>
                  <a:lnTo>
                    <a:pt x="5" y="501"/>
                  </a:lnTo>
                  <a:lnTo>
                    <a:pt x="5" y="501"/>
                  </a:lnTo>
                  <a:lnTo>
                    <a:pt x="5" y="501"/>
                  </a:lnTo>
                  <a:lnTo>
                    <a:pt x="5" y="503"/>
                  </a:lnTo>
                  <a:lnTo>
                    <a:pt x="3" y="505"/>
                  </a:lnTo>
                  <a:lnTo>
                    <a:pt x="3" y="507"/>
                  </a:lnTo>
                  <a:lnTo>
                    <a:pt x="3" y="509"/>
                  </a:lnTo>
                  <a:lnTo>
                    <a:pt x="3" y="511"/>
                  </a:lnTo>
                  <a:lnTo>
                    <a:pt x="5" y="513"/>
                  </a:lnTo>
                  <a:lnTo>
                    <a:pt x="3" y="515"/>
                  </a:lnTo>
                  <a:lnTo>
                    <a:pt x="5" y="518"/>
                  </a:lnTo>
                  <a:lnTo>
                    <a:pt x="5" y="518"/>
                  </a:lnTo>
                  <a:lnTo>
                    <a:pt x="7" y="520"/>
                  </a:lnTo>
                  <a:lnTo>
                    <a:pt x="7" y="520"/>
                  </a:lnTo>
                  <a:lnTo>
                    <a:pt x="9" y="522"/>
                  </a:lnTo>
                  <a:lnTo>
                    <a:pt x="9" y="524"/>
                  </a:lnTo>
                  <a:lnTo>
                    <a:pt x="9" y="526"/>
                  </a:lnTo>
                  <a:lnTo>
                    <a:pt x="9" y="528"/>
                  </a:lnTo>
                  <a:lnTo>
                    <a:pt x="9" y="528"/>
                  </a:lnTo>
                  <a:lnTo>
                    <a:pt x="11" y="530"/>
                  </a:lnTo>
                  <a:lnTo>
                    <a:pt x="11" y="532"/>
                  </a:lnTo>
                  <a:lnTo>
                    <a:pt x="11" y="532"/>
                  </a:lnTo>
                  <a:lnTo>
                    <a:pt x="11" y="536"/>
                  </a:lnTo>
                  <a:lnTo>
                    <a:pt x="11" y="545"/>
                  </a:lnTo>
                  <a:lnTo>
                    <a:pt x="13" y="545"/>
                  </a:lnTo>
                  <a:lnTo>
                    <a:pt x="15" y="547"/>
                  </a:lnTo>
                  <a:lnTo>
                    <a:pt x="17" y="547"/>
                  </a:lnTo>
                  <a:lnTo>
                    <a:pt x="19" y="547"/>
                  </a:lnTo>
                  <a:lnTo>
                    <a:pt x="21" y="547"/>
                  </a:lnTo>
                  <a:lnTo>
                    <a:pt x="23" y="547"/>
                  </a:lnTo>
                  <a:lnTo>
                    <a:pt x="26" y="545"/>
                  </a:lnTo>
                  <a:lnTo>
                    <a:pt x="26" y="545"/>
                  </a:lnTo>
                  <a:lnTo>
                    <a:pt x="26" y="545"/>
                  </a:lnTo>
                  <a:lnTo>
                    <a:pt x="26" y="543"/>
                  </a:lnTo>
                  <a:lnTo>
                    <a:pt x="26" y="543"/>
                  </a:lnTo>
                  <a:lnTo>
                    <a:pt x="28" y="543"/>
                  </a:lnTo>
                  <a:lnTo>
                    <a:pt x="28" y="543"/>
                  </a:lnTo>
                  <a:lnTo>
                    <a:pt x="30" y="543"/>
                  </a:lnTo>
                  <a:lnTo>
                    <a:pt x="32" y="540"/>
                  </a:lnTo>
                  <a:lnTo>
                    <a:pt x="32" y="540"/>
                  </a:lnTo>
                  <a:lnTo>
                    <a:pt x="36" y="536"/>
                  </a:lnTo>
                  <a:lnTo>
                    <a:pt x="38" y="536"/>
                  </a:lnTo>
                  <a:lnTo>
                    <a:pt x="40" y="538"/>
                  </a:lnTo>
                  <a:lnTo>
                    <a:pt x="46" y="545"/>
                  </a:lnTo>
                  <a:lnTo>
                    <a:pt x="46" y="549"/>
                  </a:lnTo>
                  <a:lnTo>
                    <a:pt x="46" y="549"/>
                  </a:lnTo>
                  <a:lnTo>
                    <a:pt x="46" y="559"/>
                  </a:lnTo>
                  <a:lnTo>
                    <a:pt x="46" y="561"/>
                  </a:lnTo>
                  <a:lnTo>
                    <a:pt x="46" y="561"/>
                  </a:lnTo>
                  <a:lnTo>
                    <a:pt x="49" y="563"/>
                  </a:lnTo>
                  <a:lnTo>
                    <a:pt x="49" y="566"/>
                  </a:lnTo>
                  <a:lnTo>
                    <a:pt x="49" y="568"/>
                  </a:lnTo>
                  <a:lnTo>
                    <a:pt x="49" y="570"/>
                  </a:lnTo>
                  <a:lnTo>
                    <a:pt x="51" y="570"/>
                  </a:lnTo>
                  <a:lnTo>
                    <a:pt x="51" y="572"/>
                  </a:lnTo>
                  <a:lnTo>
                    <a:pt x="53" y="572"/>
                  </a:lnTo>
                  <a:lnTo>
                    <a:pt x="57" y="576"/>
                  </a:lnTo>
                  <a:lnTo>
                    <a:pt x="59" y="576"/>
                  </a:lnTo>
                  <a:lnTo>
                    <a:pt x="63" y="578"/>
                  </a:lnTo>
                  <a:lnTo>
                    <a:pt x="65" y="578"/>
                  </a:lnTo>
                  <a:lnTo>
                    <a:pt x="65" y="580"/>
                  </a:lnTo>
                  <a:lnTo>
                    <a:pt x="67" y="580"/>
                  </a:lnTo>
                  <a:lnTo>
                    <a:pt x="69" y="582"/>
                  </a:lnTo>
                  <a:lnTo>
                    <a:pt x="72" y="582"/>
                  </a:lnTo>
                  <a:lnTo>
                    <a:pt x="74" y="582"/>
                  </a:lnTo>
                  <a:lnTo>
                    <a:pt x="84" y="580"/>
                  </a:lnTo>
                  <a:lnTo>
                    <a:pt x="84" y="580"/>
                  </a:lnTo>
                  <a:lnTo>
                    <a:pt x="88" y="582"/>
                  </a:lnTo>
                  <a:lnTo>
                    <a:pt x="88" y="582"/>
                  </a:lnTo>
                  <a:lnTo>
                    <a:pt x="90" y="582"/>
                  </a:lnTo>
                  <a:lnTo>
                    <a:pt x="90" y="584"/>
                  </a:lnTo>
                  <a:lnTo>
                    <a:pt x="92" y="584"/>
                  </a:lnTo>
                  <a:lnTo>
                    <a:pt x="94" y="584"/>
                  </a:lnTo>
                  <a:lnTo>
                    <a:pt x="99" y="586"/>
                  </a:lnTo>
                  <a:lnTo>
                    <a:pt x="99" y="586"/>
                  </a:lnTo>
                  <a:lnTo>
                    <a:pt x="103" y="586"/>
                  </a:lnTo>
                  <a:lnTo>
                    <a:pt x="103" y="589"/>
                  </a:lnTo>
                  <a:lnTo>
                    <a:pt x="105" y="591"/>
                  </a:lnTo>
                  <a:lnTo>
                    <a:pt x="109" y="595"/>
                  </a:lnTo>
                  <a:lnTo>
                    <a:pt x="109" y="599"/>
                  </a:lnTo>
                  <a:lnTo>
                    <a:pt x="111" y="599"/>
                  </a:lnTo>
                  <a:lnTo>
                    <a:pt x="111" y="601"/>
                  </a:lnTo>
                  <a:lnTo>
                    <a:pt x="113" y="601"/>
                  </a:lnTo>
                  <a:lnTo>
                    <a:pt x="113" y="601"/>
                  </a:lnTo>
                  <a:lnTo>
                    <a:pt x="120" y="605"/>
                  </a:lnTo>
                  <a:lnTo>
                    <a:pt x="130" y="607"/>
                  </a:lnTo>
                  <a:lnTo>
                    <a:pt x="134" y="605"/>
                  </a:lnTo>
                  <a:lnTo>
                    <a:pt x="134" y="607"/>
                  </a:lnTo>
                  <a:lnTo>
                    <a:pt x="136" y="607"/>
                  </a:lnTo>
                  <a:lnTo>
                    <a:pt x="136" y="607"/>
                  </a:lnTo>
                  <a:lnTo>
                    <a:pt x="147" y="607"/>
                  </a:lnTo>
                  <a:lnTo>
                    <a:pt x="151" y="607"/>
                  </a:lnTo>
                  <a:lnTo>
                    <a:pt x="153" y="607"/>
                  </a:lnTo>
                  <a:lnTo>
                    <a:pt x="155" y="607"/>
                  </a:lnTo>
                  <a:lnTo>
                    <a:pt x="159" y="607"/>
                  </a:lnTo>
                  <a:lnTo>
                    <a:pt x="159" y="605"/>
                  </a:lnTo>
                  <a:lnTo>
                    <a:pt x="161" y="605"/>
                  </a:lnTo>
                  <a:lnTo>
                    <a:pt x="166" y="607"/>
                  </a:lnTo>
                  <a:lnTo>
                    <a:pt x="170" y="607"/>
                  </a:lnTo>
                  <a:lnTo>
                    <a:pt x="180" y="607"/>
                  </a:lnTo>
                  <a:lnTo>
                    <a:pt x="186" y="605"/>
                  </a:lnTo>
                  <a:lnTo>
                    <a:pt x="191" y="605"/>
                  </a:lnTo>
                  <a:lnTo>
                    <a:pt x="193" y="605"/>
                  </a:lnTo>
                  <a:lnTo>
                    <a:pt x="195" y="605"/>
                  </a:lnTo>
                  <a:lnTo>
                    <a:pt x="199" y="607"/>
                  </a:lnTo>
                  <a:lnTo>
                    <a:pt x="203" y="607"/>
                  </a:lnTo>
                  <a:lnTo>
                    <a:pt x="205" y="607"/>
                  </a:lnTo>
                  <a:lnTo>
                    <a:pt x="205" y="607"/>
                  </a:lnTo>
                  <a:lnTo>
                    <a:pt x="207" y="607"/>
                  </a:lnTo>
                  <a:lnTo>
                    <a:pt x="207" y="607"/>
                  </a:lnTo>
                  <a:lnTo>
                    <a:pt x="209" y="609"/>
                  </a:lnTo>
                  <a:lnTo>
                    <a:pt x="211" y="611"/>
                  </a:lnTo>
                  <a:lnTo>
                    <a:pt x="214" y="618"/>
                  </a:lnTo>
                  <a:lnTo>
                    <a:pt x="214" y="622"/>
                  </a:lnTo>
                  <a:lnTo>
                    <a:pt x="214" y="626"/>
                  </a:lnTo>
                  <a:lnTo>
                    <a:pt x="214" y="628"/>
                  </a:lnTo>
                  <a:lnTo>
                    <a:pt x="214" y="628"/>
                  </a:lnTo>
                  <a:lnTo>
                    <a:pt x="211" y="628"/>
                  </a:lnTo>
                  <a:lnTo>
                    <a:pt x="211" y="628"/>
                  </a:lnTo>
                  <a:lnTo>
                    <a:pt x="211" y="628"/>
                  </a:lnTo>
                  <a:lnTo>
                    <a:pt x="209" y="630"/>
                  </a:lnTo>
                  <a:lnTo>
                    <a:pt x="209" y="630"/>
                  </a:lnTo>
                  <a:lnTo>
                    <a:pt x="209" y="630"/>
                  </a:lnTo>
                  <a:lnTo>
                    <a:pt x="209" y="630"/>
                  </a:lnTo>
                  <a:lnTo>
                    <a:pt x="209" y="630"/>
                  </a:lnTo>
                  <a:lnTo>
                    <a:pt x="211" y="630"/>
                  </a:lnTo>
                  <a:lnTo>
                    <a:pt x="214" y="637"/>
                  </a:lnTo>
                  <a:lnTo>
                    <a:pt x="216" y="639"/>
                  </a:lnTo>
                  <a:lnTo>
                    <a:pt x="218" y="639"/>
                  </a:lnTo>
                  <a:lnTo>
                    <a:pt x="228" y="641"/>
                  </a:lnTo>
                  <a:lnTo>
                    <a:pt x="232" y="639"/>
                  </a:lnTo>
                  <a:lnTo>
                    <a:pt x="239" y="639"/>
                  </a:lnTo>
                  <a:lnTo>
                    <a:pt x="241" y="637"/>
                  </a:lnTo>
                  <a:lnTo>
                    <a:pt x="243" y="637"/>
                  </a:lnTo>
                  <a:lnTo>
                    <a:pt x="245" y="634"/>
                  </a:lnTo>
                  <a:lnTo>
                    <a:pt x="247" y="632"/>
                  </a:lnTo>
                  <a:lnTo>
                    <a:pt x="249" y="630"/>
                  </a:lnTo>
                  <a:lnTo>
                    <a:pt x="249" y="628"/>
                  </a:lnTo>
                  <a:lnTo>
                    <a:pt x="253" y="626"/>
                  </a:lnTo>
                  <a:lnTo>
                    <a:pt x="255" y="626"/>
                  </a:lnTo>
                  <a:lnTo>
                    <a:pt x="262" y="626"/>
                  </a:lnTo>
                  <a:lnTo>
                    <a:pt x="264" y="626"/>
                  </a:lnTo>
                  <a:lnTo>
                    <a:pt x="264" y="624"/>
                  </a:lnTo>
                  <a:lnTo>
                    <a:pt x="266" y="622"/>
                  </a:lnTo>
                  <a:lnTo>
                    <a:pt x="266" y="620"/>
                  </a:lnTo>
                  <a:lnTo>
                    <a:pt x="266" y="616"/>
                  </a:lnTo>
                  <a:lnTo>
                    <a:pt x="264" y="614"/>
                  </a:lnTo>
                  <a:lnTo>
                    <a:pt x="264" y="611"/>
                  </a:lnTo>
                  <a:lnTo>
                    <a:pt x="264" y="611"/>
                  </a:lnTo>
                  <a:lnTo>
                    <a:pt x="264" y="609"/>
                  </a:lnTo>
                  <a:lnTo>
                    <a:pt x="266" y="609"/>
                  </a:lnTo>
                  <a:lnTo>
                    <a:pt x="268" y="607"/>
                  </a:lnTo>
                  <a:lnTo>
                    <a:pt x="272" y="605"/>
                  </a:lnTo>
                  <a:lnTo>
                    <a:pt x="272" y="603"/>
                  </a:lnTo>
                  <a:lnTo>
                    <a:pt x="274" y="603"/>
                  </a:lnTo>
                  <a:lnTo>
                    <a:pt x="276" y="599"/>
                  </a:lnTo>
                  <a:lnTo>
                    <a:pt x="276" y="597"/>
                  </a:lnTo>
                  <a:lnTo>
                    <a:pt x="278" y="597"/>
                  </a:lnTo>
                  <a:lnTo>
                    <a:pt x="278" y="595"/>
                  </a:lnTo>
                  <a:lnTo>
                    <a:pt x="278" y="595"/>
                  </a:lnTo>
                  <a:lnTo>
                    <a:pt x="278" y="595"/>
                  </a:lnTo>
                  <a:lnTo>
                    <a:pt x="278" y="593"/>
                  </a:lnTo>
                  <a:lnTo>
                    <a:pt x="278" y="593"/>
                  </a:lnTo>
                  <a:lnTo>
                    <a:pt x="278" y="593"/>
                  </a:lnTo>
                  <a:lnTo>
                    <a:pt x="278" y="591"/>
                  </a:lnTo>
                  <a:lnTo>
                    <a:pt x="278" y="591"/>
                  </a:lnTo>
                  <a:lnTo>
                    <a:pt x="280" y="589"/>
                  </a:lnTo>
                  <a:lnTo>
                    <a:pt x="280" y="584"/>
                  </a:lnTo>
                  <a:lnTo>
                    <a:pt x="282" y="582"/>
                  </a:lnTo>
                  <a:lnTo>
                    <a:pt x="285" y="582"/>
                  </a:lnTo>
                  <a:lnTo>
                    <a:pt x="291" y="582"/>
                  </a:lnTo>
                  <a:lnTo>
                    <a:pt x="293" y="580"/>
                  </a:lnTo>
                  <a:lnTo>
                    <a:pt x="303" y="572"/>
                  </a:lnTo>
                  <a:lnTo>
                    <a:pt x="308" y="570"/>
                  </a:lnTo>
                  <a:lnTo>
                    <a:pt x="312" y="570"/>
                  </a:lnTo>
                  <a:lnTo>
                    <a:pt x="318" y="570"/>
                  </a:lnTo>
                  <a:lnTo>
                    <a:pt x="318" y="570"/>
                  </a:lnTo>
                  <a:lnTo>
                    <a:pt x="320" y="570"/>
                  </a:lnTo>
                  <a:lnTo>
                    <a:pt x="320" y="570"/>
                  </a:lnTo>
                  <a:lnTo>
                    <a:pt x="320" y="570"/>
                  </a:lnTo>
                  <a:lnTo>
                    <a:pt x="320" y="572"/>
                  </a:lnTo>
                  <a:lnTo>
                    <a:pt x="322" y="572"/>
                  </a:lnTo>
                  <a:lnTo>
                    <a:pt x="322" y="572"/>
                  </a:lnTo>
                  <a:lnTo>
                    <a:pt x="322" y="572"/>
                  </a:lnTo>
                  <a:lnTo>
                    <a:pt x="324" y="572"/>
                  </a:lnTo>
                  <a:lnTo>
                    <a:pt x="324" y="572"/>
                  </a:lnTo>
                  <a:lnTo>
                    <a:pt x="324" y="570"/>
                  </a:lnTo>
                  <a:lnTo>
                    <a:pt x="326" y="568"/>
                  </a:lnTo>
                  <a:lnTo>
                    <a:pt x="326" y="568"/>
                  </a:lnTo>
                  <a:lnTo>
                    <a:pt x="331" y="568"/>
                  </a:lnTo>
                  <a:lnTo>
                    <a:pt x="331" y="568"/>
                  </a:lnTo>
                  <a:lnTo>
                    <a:pt x="333" y="566"/>
                  </a:lnTo>
                  <a:lnTo>
                    <a:pt x="333" y="563"/>
                  </a:lnTo>
                  <a:lnTo>
                    <a:pt x="335" y="563"/>
                  </a:lnTo>
                  <a:lnTo>
                    <a:pt x="347" y="563"/>
                  </a:lnTo>
                  <a:lnTo>
                    <a:pt x="349" y="566"/>
                  </a:lnTo>
                  <a:lnTo>
                    <a:pt x="349" y="566"/>
                  </a:lnTo>
                  <a:lnTo>
                    <a:pt x="351" y="566"/>
                  </a:lnTo>
                  <a:lnTo>
                    <a:pt x="351" y="568"/>
                  </a:lnTo>
                  <a:lnTo>
                    <a:pt x="351" y="568"/>
                  </a:lnTo>
                  <a:lnTo>
                    <a:pt x="351" y="568"/>
                  </a:lnTo>
                  <a:lnTo>
                    <a:pt x="351" y="568"/>
                  </a:lnTo>
                  <a:lnTo>
                    <a:pt x="351" y="568"/>
                  </a:lnTo>
                  <a:lnTo>
                    <a:pt x="354" y="570"/>
                  </a:lnTo>
                  <a:lnTo>
                    <a:pt x="356" y="570"/>
                  </a:lnTo>
                  <a:lnTo>
                    <a:pt x="356" y="572"/>
                  </a:lnTo>
                  <a:lnTo>
                    <a:pt x="356" y="572"/>
                  </a:lnTo>
                  <a:lnTo>
                    <a:pt x="358" y="580"/>
                  </a:lnTo>
                  <a:lnTo>
                    <a:pt x="358" y="582"/>
                  </a:lnTo>
                  <a:lnTo>
                    <a:pt x="358" y="582"/>
                  </a:lnTo>
                  <a:lnTo>
                    <a:pt x="358" y="584"/>
                  </a:lnTo>
                  <a:lnTo>
                    <a:pt x="358" y="586"/>
                  </a:lnTo>
                  <a:lnTo>
                    <a:pt x="360" y="586"/>
                  </a:lnTo>
                  <a:lnTo>
                    <a:pt x="360" y="589"/>
                  </a:lnTo>
                  <a:lnTo>
                    <a:pt x="360" y="589"/>
                  </a:lnTo>
                  <a:lnTo>
                    <a:pt x="358" y="589"/>
                  </a:lnTo>
                  <a:lnTo>
                    <a:pt x="358" y="589"/>
                  </a:lnTo>
                  <a:lnTo>
                    <a:pt x="347" y="589"/>
                  </a:lnTo>
                  <a:lnTo>
                    <a:pt x="345" y="589"/>
                  </a:lnTo>
                  <a:lnTo>
                    <a:pt x="345" y="589"/>
                  </a:lnTo>
                  <a:lnTo>
                    <a:pt x="345" y="591"/>
                  </a:lnTo>
                  <a:lnTo>
                    <a:pt x="345" y="591"/>
                  </a:lnTo>
                  <a:lnTo>
                    <a:pt x="345" y="593"/>
                  </a:lnTo>
                  <a:lnTo>
                    <a:pt x="345" y="593"/>
                  </a:lnTo>
                  <a:lnTo>
                    <a:pt x="345" y="595"/>
                  </a:lnTo>
                  <a:lnTo>
                    <a:pt x="347" y="597"/>
                  </a:lnTo>
                  <a:lnTo>
                    <a:pt x="349" y="601"/>
                  </a:lnTo>
                  <a:lnTo>
                    <a:pt x="349" y="603"/>
                  </a:lnTo>
                  <a:lnTo>
                    <a:pt x="349" y="605"/>
                  </a:lnTo>
                  <a:lnTo>
                    <a:pt x="349" y="605"/>
                  </a:lnTo>
                  <a:lnTo>
                    <a:pt x="351" y="605"/>
                  </a:lnTo>
                  <a:lnTo>
                    <a:pt x="351" y="605"/>
                  </a:lnTo>
                  <a:lnTo>
                    <a:pt x="351" y="603"/>
                  </a:lnTo>
                  <a:lnTo>
                    <a:pt x="354" y="603"/>
                  </a:lnTo>
                  <a:lnTo>
                    <a:pt x="354" y="603"/>
                  </a:lnTo>
                  <a:lnTo>
                    <a:pt x="354" y="603"/>
                  </a:lnTo>
                  <a:lnTo>
                    <a:pt x="356" y="603"/>
                  </a:lnTo>
                  <a:lnTo>
                    <a:pt x="356" y="603"/>
                  </a:lnTo>
                  <a:lnTo>
                    <a:pt x="358" y="605"/>
                  </a:lnTo>
                  <a:lnTo>
                    <a:pt x="358" y="605"/>
                  </a:lnTo>
                  <a:lnTo>
                    <a:pt x="358" y="605"/>
                  </a:lnTo>
                  <a:lnTo>
                    <a:pt x="360" y="605"/>
                  </a:lnTo>
                  <a:lnTo>
                    <a:pt x="360" y="605"/>
                  </a:lnTo>
                  <a:lnTo>
                    <a:pt x="362" y="605"/>
                  </a:lnTo>
                  <a:lnTo>
                    <a:pt x="364" y="605"/>
                  </a:lnTo>
                  <a:lnTo>
                    <a:pt x="364" y="605"/>
                  </a:lnTo>
                  <a:lnTo>
                    <a:pt x="366" y="605"/>
                  </a:lnTo>
                  <a:lnTo>
                    <a:pt x="366" y="605"/>
                  </a:lnTo>
                  <a:lnTo>
                    <a:pt x="368" y="605"/>
                  </a:lnTo>
                  <a:lnTo>
                    <a:pt x="370" y="605"/>
                  </a:lnTo>
                  <a:lnTo>
                    <a:pt x="370" y="605"/>
                  </a:lnTo>
                  <a:lnTo>
                    <a:pt x="370" y="607"/>
                  </a:lnTo>
                  <a:lnTo>
                    <a:pt x="372" y="607"/>
                  </a:lnTo>
                  <a:lnTo>
                    <a:pt x="372" y="607"/>
                  </a:lnTo>
                  <a:lnTo>
                    <a:pt x="377" y="605"/>
                  </a:lnTo>
                  <a:lnTo>
                    <a:pt x="379" y="603"/>
                  </a:lnTo>
                  <a:lnTo>
                    <a:pt x="381" y="601"/>
                  </a:lnTo>
                  <a:lnTo>
                    <a:pt x="381" y="601"/>
                  </a:lnTo>
                  <a:lnTo>
                    <a:pt x="383" y="601"/>
                  </a:lnTo>
                  <a:lnTo>
                    <a:pt x="387" y="603"/>
                  </a:lnTo>
                  <a:lnTo>
                    <a:pt x="389" y="605"/>
                  </a:lnTo>
                  <a:lnTo>
                    <a:pt x="391" y="605"/>
                  </a:lnTo>
                  <a:lnTo>
                    <a:pt x="393" y="605"/>
                  </a:lnTo>
                  <a:lnTo>
                    <a:pt x="406" y="601"/>
                  </a:lnTo>
                  <a:lnTo>
                    <a:pt x="410" y="597"/>
                  </a:lnTo>
                  <a:lnTo>
                    <a:pt x="414" y="595"/>
                  </a:lnTo>
                  <a:lnTo>
                    <a:pt x="416" y="595"/>
                  </a:lnTo>
                  <a:lnTo>
                    <a:pt x="418" y="591"/>
                  </a:lnTo>
                  <a:lnTo>
                    <a:pt x="420" y="589"/>
                  </a:lnTo>
                  <a:lnTo>
                    <a:pt x="422" y="589"/>
                  </a:lnTo>
                  <a:lnTo>
                    <a:pt x="422" y="586"/>
                  </a:lnTo>
                  <a:lnTo>
                    <a:pt x="429" y="586"/>
                  </a:lnTo>
                  <a:lnTo>
                    <a:pt x="433" y="584"/>
                  </a:lnTo>
                  <a:lnTo>
                    <a:pt x="435" y="580"/>
                  </a:lnTo>
                  <a:lnTo>
                    <a:pt x="437" y="580"/>
                  </a:lnTo>
                  <a:lnTo>
                    <a:pt x="437" y="580"/>
                  </a:lnTo>
                  <a:lnTo>
                    <a:pt x="439" y="580"/>
                  </a:lnTo>
                  <a:lnTo>
                    <a:pt x="439" y="580"/>
                  </a:lnTo>
                  <a:lnTo>
                    <a:pt x="441" y="580"/>
                  </a:lnTo>
                  <a:lnTo>
                    <a:pt x="441" y="580"/>
                  </a:lnTo>
                  <a:lnTo>
                    <a:pt x="443" y="580"/>
                  </a:lnTo>
                  <a:lnTo>
                    <a:pt x="443" y="582"/>
                  </a:lnTo>
                  <a:lnTo>
                    <a:pt x="443" y="584"/>
                  </a:lnTo>
                  <a:lnTo>
                    <a:pt x="445" y="586"/>
                  </a:lnTo>
                  <a:lnTo>
                    <a:pt x="445" y="589"/>
                  </a:lnTo>
                  <a:lnTo>
                    <a:pt x="445" y="591"/>
                  </a:lnTo>
                  <a:lnTo>
                    <a:pt x="445" y="593"/>
                  </a:lnTo>
                  <a:lnTo>
                    <a:pt x="445" y="593"/>
                  </a:lnTo>
                  <a:lnTo>
                    <a:pt x="445" y="593"/>
                  </a:lnTo>
                  <a:lnTo>
                    <a:pt x="445" y="593"/>
                  </a:lnTo>
                  <a:lnTo>
                    <a:pt x="445" y="593"/>
                  </a:lnTo>
                  <a:lnTo>
                    <a:pt x="445" y="593"/>
                  </a:lnTo>
                  <a:lnTo>
                    <a:pt x="448" y="593"/>
                  </a:lnTo>
                  <a:lnTo>
                    <a:pt x="448" y="593"/>
                  </a:lnTo>
                  <a:lnTo>
                    <a:pt x="450" y="593"/>
                  </a:lnTo>
                  <a:lnTo>
                    <a:pt x="450" y="591"/>
                  </a:lnTo>
                  <a:lnTo>
                    <a:pt x="452" y="591"/>
                  </a:lnTo>
                  <a:lnTo>
                    <a:pt x="452" y="591"/>
                  </a:lnTo>
                  <a:lnTo>
                    <a:pt x="454" y="591"/>
                  </a:lnTo>
                  <a:lnTo>
                    <a:pt x="456" y="591"/>
                  </a:lnTo>
                  <a:lnTo>
                    <a:pt x="456" y="593"/>
                  </a:lnTo>
                  <a:lnTo>
                    <a:pt x="458" y="593"/>
                  </a:lnTo>
                  <a:lnTo>
                    <a:pt x="458" y="595"/>
                  </a:lnTo>
                  <a:lnTo>
                    <a:pt x="466" y="597"/>
                  </a:lnTo>
                  <a:lnTo>
                    <a:pt x="473" y="597"/>
                  </a:lnTo>
                  <a:lnTo>
                    <a:pt x="475" y="597"/>
                  </a:lnTo>
                  <a:lnTo>
                    <a:pt x="477" y="595"/>
                  </a:lnTo>
                  <a:lnTo>
                    <a:pt x="483" y="595"/>
                  </a:lnTo>
                  <a:lnTo>
                    <a:pt x="487" y="593"/>
                  </a:lnTo>
                  <a:lnTo>
                    <a:pt x="489" y="593"/>
                  </a:lnTo>
                  <a:lnTo>
                    <a:pt x="493" y="593"/>
                  </a:lnTo>
                  <a:lnTo>
                    <a:pt x="496" y="593"/>
                  </a:lnTo>
                  <a:lnTo>
                    <a:pt x="496" y="591"/>
                  </a:lnTo>
                  <a:lnTo>
                    <a:pt x="496" y="591"/>
                  </a:lnTo>
                  <a:lnTo>
                    <a:pt x="496" y="589"/>
                  </a:lnTo>
                  <a:lnTo>
                    <a:pt x="496" y="589"/>
                  </a:lnTo>
                  <a:lnTo>
                    <a:pt x="496" y="586"/>
                  </a:lnTo>
                  <a:lnTo>
                    <a:pt x="496" y="586"/>
                  </a:lnTo>
                  <a:lnTo>
                    <a:pt x="496" y="584"/>
                  </a:lnTo>
                  <a:lnTo>
                    <a:pt x="498" y="584"/>
                  </a:lnTo>
                  <a:lnTo>
                    <a:pt x="502" y="582"/>
                  </a:lnTo>
                  <a:lnTo>
                    <a:pt x="512" y="582"/>
                  </a:lnTo>
                  <a:lnTo>
                    <a:pt x="514" y="580"/>
                  </a:lnTo>
                  <a:lnTo>
                    <a:pt x="521" y="578"/>
                  </a:lnTo>
                  <a:lnTo>
                    <a:pt x="523" y="578"/>
                  </a:lnTo>
                  <a:lnTo>
                    <a:pt x="525" y="576"/>
                  </a:lnTo>
                  <a:lnTo>
                    <a:pt x="527" y="576"/>
                  </a:lnTo>
                  <a:lnTo>
                    <a:pt x="527" y="574"/>
                  </a:lnTo>
                  <a:lnTo>
                    <a:pt x="527" y="572"/>
                  </a:lnTo>
                  <a:lnTo>
                    <a:pt x="527" y="572"/>
                  </a:lnTo>
                  <a:lnTo>
                    <a:pt x="527" y="572"/>
                  </a:lnTo>
                  <a:lnTo>
                    <a:pt x="527" y="570"/>
                  </a:lnTo>
                  <a:lnTo>
                    <a:pt x="529" y="570"/>
                  </a:lnTo>
                  <a:lnTo>
                    <a:pt x="533" y="572"/>
                  </a:lnTo>
                  <a:lnTo>
                    <a:pt x="535" y="572"/>
                  </a:lnTo>
                  <a:lnTo>
                    <a:pt x="537" y="574"/>
                  </a:lnTo>
                  <a:lnTo>
                    <a:pt x="542" y="572"/>
                  </a:lnTo>
                  <a:lnTo>
                    <a:pt x="542" y="574"/>
                  </a:lnTo>
                  <a:lnTo>
                    <a:pt x="544" y="574"/>
                  </a:lnTo>
                  <a:lnTo>
                    <a:pt x="546" y="574"/>
                  </a:lnTo>
                  <a:lnTo>
                    <a:pt x="546" y="574"/>
                  </a:lnTo>
                  <a:lnTo>
                    <a:pt x="550" y="574"/>
                  </a:lnTo>
                  <a:lnTo>
                    <a:pt x="552" y="576"/>
                  </a:lnTo>
                  <a:lnTo>
                    <a:pt x="554" y="578"/>
                  </a:lnTo>
                  <a:lnTo>
                    <a:pt x="556" y="580"/>
                  </a:lnTo>
                  <a:lnTo>
                    <a:pt x="558" y="582"/>
                  </a:lnTo>
                  <a:lnTo>
                    <a:pt x="558" y="584"/>
                  </a:lnTo>
                  <a:lnTo>
                    <a:pt x="558" y="584"/>
                  </a:lnTo>
                  <a:lnTo>
                    <a:pt x="558" y="584"/>
                  </a:lnTo>
                  <a:lnTo>
                    <a:pt x="558" y="586"/>
                  </a:lnTo>
                  <a:lnTo>
                    <a:pt x="558" y="589"/>
                  </a:lnTo>
                  <a:lnTo>
                    <a:pt x="560" y="589"/>
                  </a:lnTo>
                  <a:lnTo>
                    <a:pt x="560" y="589"/>
                  </a:lnTo>
                  <a:lnTo>
                    <a:pt x="562" y="589"/>
                  </a:lnTo>
                  <a:lnTo>
                    <a:pt x="565" y="589"/>
                  </a:lnTo>
                  <a:lnTo>
                    <a:pt x="565" y="589"/>
                  </a:lnTo>
                  <a:lnTo>
                    <a:pt x="567" y="586"/>
                  </a:lnTo>
                  <a:lnTo>
                    <a:pt x="569" y="584"/>
                  </a:lnTo>
                  <a:lnTo>
                    <a:pt x="571" y="584"/>
                  </a:lnTo>
                  <a:lnTo>
                    <a:pt x="571" y="584"/>
                  </a:lnTo>
                  <a:lnTo>
                    <a:pt x="575" y="584"/>
                  </a:lnTo>
                  <a:lnTo>
                    <a:pt x="579" y="584"/>
                  </a:lnTo>
                  <a:lnTo>
                    <a:pt x="581" y="584"/>
                  </a:lnTo>
                  <a:lnTo>
                    <a:pt x="583" y="584"/>
                  </a:lnTo>
                  <a:lnTo>
                    <a:pt x="585" y="584"/>
                  </a:lnTo>
                  <a:lnTo>
                    <a:pt x="585" y="586"/>
                  </a:lnTo>
                  <a:lnTo>
                    <a:pt x="587" y="586"/>
                  </a:lnTo>
                  <a:lnTo>
                    <a:pt x="587" y="589"/>
                  </a:lnTo>
                  <a:lnTo>
                    <a:pt x="587" y="591"/>
                  </a:lnTo>
                  <a:lnTo>
                    <a:pt x="590" y="591"/>
                  </a:lnTo>
                  <a:lnTo>
                    <a:pt x="590" y="591"/>
                  </a:lnTo>
                  <a:lnTo>
                    <a:pt x="592" y="591"/>
                  </a:lnTo>
                  <a:lnTo>
                    <a:pt x="594" y="591"/>
                  </a:lnTo>
                  <a:lnTo>
                    <a:pt x="596" y="589"/>
                  </a:lnTo>
                  <a:lnTo>
                    <a:pt x="596" y="589"/>
                  </a:lnTo>
                  <a:lnTo>
                    <a:pt x="598" y="589"/>
                  </a:lnTo>
                  <a:lnTo>
                    <a:pt x="598" y="589"/>
                  </a:lnTo>
                  <a:lnTo>
                    <a:pt x="600" y="586"/>
                  </a:lnTo>
                  <a:lnTo>
                    <a:pt x="602" y="586"/>
                  </a:lnTo>
                  <a:lnTo>
                    <a:pt x="602" y="586"/>
                  </a:lnTo>
                  <a:lnTo>
                    <a:pt x="602" y="589"/>
                  </a:lnTo>
                  <a:lnTo>
                    <a:pt x="602" y="589"/>
                  </a:lnTo>
                  <a:lnTo>
                    <a:pt x="602" y="589"/>
                  </a:lnTo>
                  <a:lnTo>
                    <a:pt x="604" y="589"/>
                  </a:lnTo>
                  <a:lnTo>
                    <a:pt x="604" y="589"/>
                  </a:lnTo>
                  <a:lnTo>
                    <a:pt x="613" y="586"/>
                  </a:lnTo>
                  <a:lnTo>
                    <a:pt x="613" y="584"/>
                  </a:lnTo>
                  <a:lnTo>
                    <a:pt x="615" y="582"/>
                  </a:lnTo>
                  <a:lnTo>
                    <a:pt x="621" y="580"/>
                  </a:lnTo>
                  <a:lnTo>
                    <a:pt x="623" y="580"/>
                  </a:lnTo>
                  <a:lnTo>
                    <a:pt x="623" y="580"/>
                  </a:lnTo>
                  <a:lnTo>
                    <a:pt x="623" y="578"/>
                  </a:lnTo>
                  <a:lnTo>
                    <a:pt x="625" y="580"/>
                  </a:lnTo>
                  <a:lnTo>
                    <a:pt x="629" y="582"/>
                  </a:lnTo>
                  <a:lnTo>
                    <a:pt x="631" y="584"/>
                  </a:lnTo>
                  <a:lnTo>
                    <a:pt x="636" y="584"/>
                  </a:lnTo>
                  <a:lnTo>
                    <a:pt x="636" y="586"/>
                  </a:lnTo>
                  <a:lnTo>
                    <a:pt x="638" y="586"/>
                  </a:lnTo>
                  <a:lnTo>
                    <a:pt x="638" y="586"/>
                  </a:lnTo>
                  <a:lnTo>
                    <a:pt x="638" y="589"/>
                  </a:lnTo>
                  <a:lnTo>
                    <a:pt x="638" y="589"/>
                  </a:lnTo>
                  <a:lnTo>
                    <a:pt x="638" y="591"/>
                  </a:lnTo>
                  <a:lnTo>
                    <a:pt x="644" y="595"/>
                  </a:lnTo>
                  <a:lnTo>
                    <a:pt x="646" y="595"/>
                  </a:lnTo>
                  <a:lnTo>
                    <a:pt x="646" y="597"/>
                  </a:lnTo>
                  <a:lnTo>
                    <a:pt x="646" y="599"/>
                  </a:lnTo>
                  <a:lnTo>
                    <a:pt x="646" y="599"/>
                  </a:lnTo>
                  <a:lnTo>
                    <a:pt x="646" y="601"/>
                  </a:lnTo>
                  <a:lnTo>
                    <a:pt x="646" y="601"/>
                  </a:lnTo>
                  <a:lnTo>
                    <a:pt x="646" y="601"/>
                  </a:lnTo>
                  <a:lnTo>
                    <a:pt x="644" y="603"/>
                  </a:lnTo>
                  <a:lnTo>
                    <a:pt x="644" y="603"/>
                  </a:lnTo>
                  <a:lnTo>
                    <a:pt x="644" y="605"/>
                  </a:lnTo>
                  <a:lnTo>
                    <a:pt x="646" y="605"/>
                  </a:lnTo>
                  <a:lnTo>
                    <a:pt x="646" y="605"/>
                  </a:lnTo>
                  <a:lnTo>
                    <a:pt x="646" y="605"/>
                  </a:lnTo>
                  <a:lnTo>
                    <a:pt x="648" y="605"/>
                  </a:lnTo>
                  <a:lnTo>
                    <a:pt x="650" y="605"/>
                  </a:lnTo>
                  <a:lnTo>
                    <a:pt x="652" y="603"/>
                  </a:lnTo>
                  <a:lnTo>
                    <a:pt x="652" y="603"/>
                  </a:lnTo>
                  <a:lnTo>
                    <a:pt x="654" y="605"/>
                  </a:lnTo>
                  <a:lnTo>
                    <a:pt x="654" y="605"/>
                  </a:lnTo>
                  <a:lnTo>
                    <a:pt x="667" y="611"/>
                  </a:lnTo>
                  <a:lnTo>
                    <a:pt x="667" y="611"/>
                  </a:lnTo>
                  <a:lnTo>
                    <a:pt x="669" y="611"/>
                  </a:lnTo>
                  <a:lnTo>
                    <a:pt x="669" y="611"/>
                  </a:lnTo>
                  <a:lnTo>
                    <a:pt x="669" y="611"/>
                  </a:lnTo>
                  <a:lnTo>
                    <a:pt x="671" y="609"/>
                  </a:lnTo>
                  <a:lnTo>
                    <a:pt x="673" y="609"/>
                  </a:lnTo>
                  <a:lnTo>
                    <a:pt x="675" y="605"/>
                  </a:lnTo>
                  <a:lnTo>
                    <a:pt x="675" y="601"/>
                  </a:lnTo>
                  <a:lnTo>
                    <a:pt x="677" y="597"/>
                  </a:lnTo>
                  <a:lnTo>
                    <a:pt x="677" y="595"/>
                  </a:lnTo>
                  <a:lnTo>
                    <a:pt x="677" y="584"/>
                  </a:lnTo>
                  <a:lnTo>
                    <a:pt x="677" y="582"/>
                  </a:lnTo>
                  <a:lnTo>
                    <a:pt x="677" y="580"/>
                  </a:lnTo>
                  <a:lnTo>
                    <a:pt x="677" y="570"/>
                  </a:lnTo>
                  <a:lnTo>
                    <a:pt x="679" y="568"/>
                  </a:lnTo>
                  <a:lnTo>
                    <a:pt x="681" y="566"/>
                  </a:lnTo>
                  <a:lnTo>
                    <a:pt x="684" y="566"/>
                  </a:lnTo>
                  <a:lnTo>
                    <a:pt x="686" y="563"/>
                  </a:lnTo>
                  <a:lnTo>
                    <a:pt x="688" y="561"/>
                  </a:lnTo>
                  <a:lnTo>
                    <a:pt x="690" y="555"/>
                  </a:lnTo>
                  <a:lnTo>
                    <a:pt x="688" y="549"/>
                  </a:lnTo>
                  <a:lnTo>
                    <a:pt x="690" y="545"/>
                  </a:lnTo>
                  <a:lnTo>
                    <a:pt x="690" y="543"/>
                  </a:lnTo>
                  <a:lnTo>
                    <a:pt x="694" y="532"/>
                  </a:lnTo>
                  <a:lnTo>
                    <a:pt x="696" y="530"/>
                  </a:lnTo>
                  <a:lnTo>
                    <a:pt x="698" y="528"/>
                  </a:lnTo>
                  <a:lnTo>
                    <a:pt x="698" y="528"/>
                  </a:lnTo>
                  <a:lnTo>
                    <a:pt x="700" y="530"/>
                  </a:lnTo>
                  <a:lnTo>
                    <a:pt x="702" y="534"/>
                  </a:lnTo>
                  <a:lnTo>
                    <a:pt x="704" y="534"/>
                  </a:lnTo>
                  <a:lnTo>
                    <a:pt x="704" y="534"/>
                  </a:lnTo>
                  <a:lnTo>
                    <a:pt x="707" y="532"/>
                  </a:lnTo>
                  <a:lnTo>
                    <a:pt x="707" y="530"/>
                  </a:lnTo>
                  <a:lnTo>
                    <a:pt x="704" y="530"/>
                  </a:lnTo>
                  <a:lnTo>
                    <a:pt x="704" y="528"/>
                  </a:lnTo>
                  <a:lnTo>
                    <a:pt x="704" y="526"/>
                  </a:lnTo>
                  <a:lnTo>
                    <a:pt x="704" y="526"/>
                  </a:lnTo>
                  <a:lnTo>
                    <a:pt x="707" y="526"/>
                  </a:lnTo>
                  <a:lnTo>
                    <a:pt x="707" y="526"/>
                  </a:lnTo>
                  <a:lnTo>
                    <a:pt x="709" y="524"/>
                  </a:lnTo>
                  <a:lnTo>
                    <a:pt x="709" y="518"/>
                  </a:lnTo>
                  <a:lnTo>
                    <a:pt x="709" y="515"/>
                  </a:lnTo>
                  <a:lnTo>
                    <a:pt x="711" y="515"/>
                  </a:lnTo>
                  <a:lnTo>
                    <a:pt x="711" y="513"/>
                  </a:lnTo>
                  <a:lnTo>
                    <a:pt x="715" y="511"/>
                  </a:lnTo>
                  <a:lnTo>
                    <a:pt x="717" y="507"/>
                  </a:lnTo>
                  <a:lnTo>
                    <a:pt x="717" y="505"/>
                  </a:lnTo>
                  <a:lnTo>
                    <a:pt x="719" y="503"/>
                  </a:lnTo>
                  <a:lnTo>
                    <a:pt x="717" y="499"/>
                  </a:lnTo>
                  <a:lnTo>
                    <a:pt x="717" y="495"/>
                  </a:lnTo>
                  <a:lnTo>
                    <a:pt x="719" y="492"/>
                  </a:lnTo>
                  <a:lnTo>
                    <a:pt x="723" y="488"/>
                  </a:lnTo>
                  <a:lnTo>
                    <a:pt x="723" y="486"/>
                  </a:lnTo>
                  <a:lnTo>
                    <a:pt x="725" y="486"/>
                  </a:lnTo>
                  <a:lnTo>
                    <a:pt x="725" y="486"/>
                  </a:lnTo>
                  <a:lnTo>
                    <a:pt x="725" y="488"/>
                  </a:lnTo>
                  <a:lnTo>
                    <a:pt x="727" y="490"/>
                  </a:lnTo>
                  <a:lnTo>
                    <a:pt x="727" y="490"/>
                  </a:lnTo>
                  <a:lnTo>
                    <a:pt x="730" y="490"/>
                  </a:lnTo>
                  <a:lnTo>
                    <a:pt x="732" y="490"/>
                  </a:lnTo>
                  <a:lnTo>
                    <a:pt x="734" y="488"/>
                  </a:lnTo>
                  <a:lnTo>
                    <a:pt x="736" y="488"/>
                  </a:lnTo>
                  <a:lnTo>
                    <a:pt x="738" y="486"/>
                  </a:lnTo>
                  <a:lnTo>
                    <a:pt x="740" y="484"/>
                  </a:lnTo>
                  <a:lnTo>
                    <a:pt x="742" y="484"/>
                  </a:lnTo>
                  <a:lnTo>
                    <a:pt x="744" y="486"/>
                  </a:lnTo>
                  <a:lnTo>
                    <a:pt x="744" y="486"/>
                  </a:lnTo>
                  <a:lnTo>
                    <a:pt x="746" y="490"/>
                  </a:lnTo>
                  <a:lnTo>
                    <a:pt x="748" y="490"/>
                  </a:lnTo>
                  <a:lnTo>
                    <a:pt x="748" y="490"/>
                  </a:lnTo>
                  <a:lnTo>
                    <a:pt x="750" y="490"/>
                  </a:lnTo>
                  <a:lnTo>
                    <a:pt x="753" y="488"/>
                  </a:lnTo>
                  <a:lnTo>
                    <a:pt x="755" y="488"/>
                  </a:lnTo>
                  <a:lnTo>
                    <a:pt x="755" y="486"/>
                  </a:lnTo>
                  <a:lnTo>
                    <a:pt x="757" y="484"/>
                  </a:lnTo>
                  <a:lnTo>
                    <a:pt x="761" y="482"/>
                  </a:lnTo>
                  <a:lnTo>
                    <a:pt x="763" y="482"/>
                  </a:lnTo>
                  <a:lnTo>
                    <a:pt x="765" y="482"/>
                  </a:lnTo>
                  <a:lnTo>
                    <a:pt x="767" y="480"/>
                  </a:lnTo>
                  <a:lnTo>
                    <a:pt x="769" y="480"/>
                  </a:lnTo>
                  <a:lnTo>
                    <a:pt x="771" y="480"/>
                  </a:lnTo>
                  <a:lnTo>
                    <a:pt x="771" y="478"/>
                  </a:lnTo>
                  <a:lnTo>
                    <a:pt x="771" y="476"/>
                  </a:lnTo>
                  <a:lnTo>
                    <a:pt x="771" y="474"/>
                  </a:lnTo>
                  <a:lnTo>
                    <a:pt x="773" y="472"/>
                  </a:lnTo>
                  <a:lnTo>
                    <a:pt x="780" y="467"/>
                  </a:lnTo>
                  <a:lnTo>
                    <a:pt x="782" y="467"/>
                  </a:lnTo>
                  <a:lnTo>
                    <a:pt x="784" y="467"/>
                  </a:lnTo>
                  <a:lnTo>
                    <a:pt x="784" y="465"/>
                  </a:lnTo>
                  <a:lnTo>
                    <a:pt x="782" y="463"/>
                  </a:lnTo>
                  <a:lnTo>
                    <a:pt x="782" y="461"/>
                  </a:lnTo>
                  <a:lnTo>
                    <a:pt x="784" y="459"/>
                  </a:lnTo>
                  <a:lnTo>
                    <a:pt x="786" y="457"/>
                  </a:lnTo>
                  <a:lnTo>
                    <a:pt x="784" y="453"/>
                  </a:lnTo>
                  <a:lnTo>
                    <a:pt x="784" y="451"/>
                  </a:lnTo>
                  <a:lnTo>
                    <a:pt x="784" y="449"/>
                  </a:lnTo>
                  <a:lnTo>
                    <a:pt x="786" y="447"/>
                  </a:lnTo>
                  <a:lnTo>
                    <a:pt x="788" y="444"/>
                  </a:lnTo>
                  <a:lnTo>
                    <a:pt x="792" y="444"/>
                  </a:lnTo>
                  <a:lnTo>
                    <a:pt x="792" y="442"/>
                  </a:lnTo>
                  <a:lnTo>
                    <a:pt x="796" y="440"/>
                  </a:lnTo>
                  <a:lnTo>
                    <a:pt x="801" y="436"/>
                  </a:lnTo>
                  <a:lnTo>
                    <a:pt x="801" y="434"/>
                  </a:lnTo>
                  <a:lnTo>
                    <a:pt x="801" y="430"/>
                  </a:lnTo>
                  <a:lnTo>
                    <a:pt x="801" y="428"/>
                  </a:lnTo>
                  <a:lnTo>
                    <a:pt x="801" y="426"/>
                  </a:lnTo>
                  <a:lnTo>
                    <a:pt x="803" y="424"/>
                  </a:lnTo>
                  <a:lnTo>
                    <a:pt x="809" y="421"/>
                  </a:lnTo>
                  <a:lnTo>
                    <a:pt x="813" y="419"/>
                  </a:lnTo>
                  <a:lnTo>
                    <a:pt x="815" y="417"/>
                  </a:lnTo>
                  <a:lnTo>
                    <a:pt x="817" y="419"/>
                  </a:lnTo>
                  <a:lnTo>
                    <a:pt x="819" y="419"/>
                  </a:lnTo>
                  <a:lnTo>
                    <a:pt x="821" y="417"/>
                  </a:lnTo>
                  <a:lnTo>
                    <a:pt x="824" y="413"/>
                  </a:lnTo>
                  <a:lnTo>
                    <a:pt x="824" y="411"/>
                  </a:lnTo>
                  <a:lnTo>
                    <a:pt x="824" y="407"/>
                  </a:lnTo>
                  <a:lnTo>
                    <a:pt x="826" y="398"/>
                  </a:lnTo>
                  <a:lnTo>
                    <a:pt x="826" y="396"/>
                  </a:lnTo>
                  <a:lnTo>
                    <a:pt x="824" y="394"/>
                  </a:lnTo>
                  <a:lnTo>
                    <a:pt x="821" y="390"/>
                  </a:lnTo>
                  <a:lnTo>
                    <a:pt x="819" y="390"/>
                  </a:lnTo>
                  <a:lnTo>
                    <a:pt x="817" y="388"/>
                  </a:lnTo>
                  <a:lnTo>
                    <a:pt x="817" y="388"/>
                  </a:lnTo>
                  <a:lnTo>
                    <a:pt x="811" y="390"/>
                  </a:lnTo>
                  <a:lnTo>
                    <a:pt x="811" y="390"/>
                  </a:lnTo>
                  <a:lnTo>
                    <a:pt x="809" y="388"/>
                  </a:lnTo>
                  <a:lnTo>
                    <a:pt x="809" y="386"/>
                  </a:lnTo>
                  <a:lnTo>
                    <a:pt x="809" y="386"/>
                  </a:lnTo>
                  <a:lnTo>
                    <a:pt x="807" y="386"/>
                  </a:lnTo>
                  <a:lnTo>
                    <a:pt x="807" y="386"/>
                  </a:lnTo>
                  <a:lnTo>
                    <a:pt x="805" y="384"/>
                  </a:lnTo>
                  <a:lnTo>
                    <a:pt x="803" y="378"/>
                  </a:lnTo>
                  <a:lnTo>
                    <a:pt x="798" y="376"/>
                  </a:lnTo>
                  <a:lnTo>
                    <a:pt x="796" y="373"/>
                  </a:lnTo>
                  <a:lnTo>
                    <a:pt x="792" y="373"/>
                  </a:lnTo>
                  <a:lnTo>
                    <a:pt x="786" y="371"/>
                  </a:lnTo>
                  <a:lnTo>
                    <a:pt x="784" y="371"/>
                  </a:lnTo>
                  <a:lnTo>
                    <a:pt x="782" y="369"/>
                  </a:lnTo>
                  <a:lnTo>
                    <a:pt x="782" y="369"/>
                  </a:lnTo>
                  <a:lnTo>
                    <a:pt x="780" y="371"/>
                  </a:lnTo>
                  <a:lnTo>
                    <a:pt x="778" y="373"/>
                  </a:lnTo>
                  <a:lnTo>
                    <a:pt x="775" y="373"/>
                  </a:lnTo>
                  <a:lnTo>
                    <a:pt x="771" y="376"/>
                  </a:lnTo>
                  <a:lnTo>
                    <a:pt x="771" y="378"/>
                  </a:lnTo>
                  <a:lnTo>
                    <a:pt x="769" y="376"/>
                  </a:lnTo>
                  <a:lnTo>
                    <a:pt x="769" y="376"/>
                  </a:lnTo>
                  <a:lnTo>
                    <a:pt x="767" y="373"/>
                  </a:lnTo>
                  <a:lnTo>
                    <a:pt x="767" y="371"/>
                  </a:lnTo>
                  <a:lnTo>
                    <a:pt x="765" y="369"/>
                  </a:lnTo>
                  <a:lnTo>
                    <a:pt x="765" y="367"/>
                  </a:lnTo>
                  <a:lnTo>
                    <a:pt x="765" y="367"/>
                  </a:lnTo>
                  <a:lnTo>
                    <a:pt x="767" y="367"/>
                  </a:lnTo>
                  <a:lnTo>
                    <a:pt x="767" y="365"/>
                  </a:lnTo>
                  <a:lnTo>
                    <a:pt x="767" y="365"/>
                  </a:lnTo>
                  <a:lnTo>
                    <a:pt x="769" y="361"/>
                  </a:lnTo>
                  <a:lnTo>
                    <a:pt x="769" y="359"/>
                  </a:lnTo>
                  <a:lnTo>
                    <a:pt x="771" y="359"/>
                  </a:lnTo>
                  <a:lnTo>
                    <a:pt x="771" y="359"/>
                  </a:lnTo>
                  <a:lnTo>
                    <a:pt x="773" y="357"/>
                  </a:lnTo>
                  <a:lnTo>
                    <a:pt x="773" y="355"/>
                  </a:lnTo>
                  <a:lnTo>
                    <a:pt x="775" y="355"/>
                  </a:lnTo>
                  <a:lnTo>
                    <a:pt x="775" y="353"/>
                  </a:lnTo>
                  <a:lnTo>
                    <a:pt x="775" y="350"/>
                  </a:lnTo>
                  <a:lnTo>
                    <a:pt x="773" y="346"/>
                  </a:lnTo>
                  <a:lnTo>
                    <a:pt x="771" y="340"/>
                  </a:lnTo>
                  <a:lnTo>
                    <a:pt x="769" y="338"/>
                  </a:lnTo>
                  <a:lnTo>
                    <a:pt x="769" y="338"/>
                  </a:lnTo>
                  <a:lnTo>
                    <a:pt x="769" y="336"/>
                  </a:lnTo>
                  <a:lnTo>
                    <a:pt x="769" y="336"/>
                  </a:lnTo>
                  <a:lnTo>
                    <a:pt x="769" y="334"/>
                  </a:lnTo>
                  <a:lnTo>
                    <a:pt x="771" y="332"/>
                  </a:lnTo>
                  <a:lnTo>
                    <a:pt x="775" y="332"/>
                  </a:lnTo>
                  <a:lnTo>
                    <a:pt x="778" y="334"/>
                  </a:lnTo>
                  <a:lnTo>
                    <a:pt x="782" y="338"/>
                  </a:lnTo>
                  <a:lnTo>
                    <a:pt x="784" y="342"/>
                  </a:lnTo>
                  <a:lnTo>
                    <a:pt x="788" y="342"/>
                  </a:lnTo>
                  <a:lnTo>
                    <a:pt x="790" y="342"/>
                  </a:lnTo>
                  <a:lnTo>
                    <a:pt x="792" y="340"/>
                  </a:lnTo>
                  <a:lnTo>
                    <a:pt x="798" y="338"/>
                  </a:lnTo>
                  <a:lnTo>
                    <a:pt x="801" y="338"/>
                  </a:lnTo>
                  <a:lnTo>
                    <a:pt x="807" y="338"/>
                  </a:lnTo>
                  <a:lnTo>
                    <a:pt x="809" y="338"/>
                  </a:lnTo>
                  <a:lnTo>
                    <a:pt x="815" y="342"/>
                  </a:lnTo>
                  <a:lnTo>
                    <a:pt x="817" y="342"/>
                  </a:lnTo>
                  <a:lnTo>
                    <a:pt x="828" y="342"/>
                  </a:lnTo>
                  <a:lnTo>
                    <a:pt x="832" y="342"/>
                  </a:lnTo>
                  <a:lnTo>
                    <a:pt x="834" y="342"/>
                  </a:lnTo>
                  <a:lnTo>
                    <a:pt x="849" y="344"/>
                  </a:lnTo>
                  <a:lnTo>
                    <a:pt x="857" y="344"/>
                  </a:lnTo>
                  <a:lnTo>
                    <a:pt x="861" y="344"/>
                  </a:lnTo>
                  <a:lnTo>
                    <a:pt x="861" y="344"/>
                  </a:lnTo>
                  <a:lnTo>
                    <a:pt x="863" y="342"/>
                  </a:lnTo>
                  <a:lnTo>
                    <a:pt x="863" y="340"/>
                  </a:lnTo>
                  <a:lnTo>
                    <a:pt x="870" y="340"/>
                  </a:lnTo>
                  <a:lnTo>
                    <a:pt x="872" y="338"/>
                  </a:lnTo>
                  <a:lnTo>
                    <a:pt x="874" y="336"/>
                  </a:lnTo>
                  <a:lnTo>
                    <a:pt x="874" y="336"/>
                  </a:lnTo>
                  <a:lnTo>
                    <a:pt x="874" y="334"/>
                  </a:lnTo>
                  <a:lnTo>
                    <a:pt x="874" y="332"/>
                  </a:lnTo>
                  <a:lnTo>
                    <a:pt x="874" y="332"/>
                  </a:lnTo>
                  <a:lnTo>
                    <a:pt x="876" y="330"/>
                  </a:lnTo>
                  <a:lnTo>
                    <a:pt x="880" y="330"/>
                  </a:lnTo>
                  <a:lnTo>
                    <a:pt x="882" y="330"/>
                  </a:lnTo>
                  <a:lnTo>
                    <a:pt x="884" y="327"/>
                  </a:lnTo>
                  <a:lnTo>
                    <a:pt x="886" y="325"/>
                  </a:lnTo>
                  <a:lnTo>
                    <a:pt x="886" y="325"/>
                  </a:lnTo>
                  <a:lnTo>
                    <a:pt x="886" y="323"/>
                  </a:lnTo>
                  <a:lnTo>
                    <a:pt x="886" y="321"/>
                  </a:lnTo>
                  <a:lnTo>
                    <a:pt x="886" y="321"/>
                  </a:lnTo>
                  <a:lnTo>
                    <a:pt x="888" y="319"/>
                  </a:lnTo>
                  <a:lnTo>
                    <a:pt x="884" y="315"/>
                  </a:lnTo>
                  <a:lnTo>
                    <a:pt x="882" y="313"/>
                  </a:lnTo>
                  <a:lnTo>
                    <a:pt x="882" y="313"/>
                  </a:lnTo>
                  <a:lnTo>
                    <a:pt x="882" y="313"/>
                  </a:lnTo>
                  <a:lnTo>
                    <a:pt x="880" y="311"/>
                  </a:lnTo>
                  <a:lnTo>
                    <a:pt x="882" y="311"/>
                  </a:lnTo>
                  <a:lnTo>
                    <a:pt x="882" y="309"/>
                  </a:lnTo>
                  <a:lnTo>
                    <a:pt x="882" y="307"/>
                  </a:lnTo>
                  <a:lnTo>
                    <a:pt x="882" y="307"/>
                  </a:lnTo>
                  <a:lnTo>
                    <a:pt x="880" y="307"/>
                  </a:lnTo>
                  <a:lnTo>
                    <a:pt x="880" y="305"/>
                  </a:lnTo>
                  <a:lnTo>
                    <a:pt x="878" y="305"/>
                  </a:lnTo>
                  <a:lnTo>
                    <a:pt x="876" y="302"/>
                  </a:lnTo>
                  <a:lnTo>
                    <a:pt x="876" y="300"/>
                  </a:lnTo>
                  <a:lnTo>
                    <a:pt x="876" y="300"/>
                  </a:lnTo>
                  <a:lnTo>
                    <a:pt x="876" y="298"/>
                  </a:lnTo>
                  <a:lnTo>
                    <a:pt x="876" y="298"/>
                  </a:lnTo>
                  <a:lnTo>
                    <a:pt x="876" y="298"/>
                  </a:lnTo>
                  <a:lnTo>
                    <a:pt x="878" y="298"/>
                  </a:lnTo>
                  <a:lnTo>
                    <a:pt x="880" y="296"/>
                  </a:lnTo>
                  <a:lnTo>
                    <a:pt x="880" y="296"/>
                  </a:lnTo>
                  <a:lnTo>
                    <a:pt x="882" y="288"/>
                  </a:lnTo>
                  <a:lnTo>
                    <a:pt x="884" y="286"/>
                  </a:lnTo>
                  <a:lnTo>
                    <a:pt x="884" y="284"/>
                  </a:lnTo>
                  <a:lnTo>
                    <a:pt x="884" y="284"/>
                  </a:lnTo>
                  <a:lnTo>
                    <a:pt x="884" y="277"/>
                  </a:lnTo>
                  <a:lnTo>
                    <a:pt x="884" y="275"/>
                  </a:lnTo>
                  <a:lnTo>
                    <a:pt x="884" y="273"/>
                  </a:lnTo>
                  <a:lnTo>
                    <a:pt x="882" y="273"/>
                  </a:lnTo>
                  <a:lnTo>
                    <a:pt x="882" y="273"/>
                  </a:lnTo>
                  <a:lnTo>
                    <a:pt x="880" y="271"/>
                  </a:lnTo>
                  <a:lnTo>
                    <a:pt x="880" y="271"/>
                  </a:lnTo>
                  <a:lnTo>
                    <a:pt x="882" y="265"/>
                  </a:lnTo>
                  <a:lnTo>
                    <a:pt x="882" y="263"/>
                  </a:lnTo>
                  <a:lnTo>
                    <a:pt x="882" y="261"/>
                  </a:lnTo>
                  <a:lnTo>
                    <a:pt x="882" y="259"/>
                  </a:lnTo>
                  <a:lnTo>
                    <a:pt x="882" y="259"/>
                  </a:lnTo>
                  <a:lnTo>
                    <a:pt x="882" y="256"/>
                  </a:lnTo>
                  <a:lnTo>
                    <a:pt x="882" y="256"/>
                  </a:lnTo>
                  <a:lnTo>
                    <a:pt x="882" y="256"/>
                  </a:lnTo>
                  <a:lnTo>
                    <a:pt x="884" y="256"/>
                  </a:lnTo>
                  <a:lnTo>
                    <a:pt x="886" y="256"/>
                  </a:lnTo>
                  <a:lnTo>
                    <a:pt x="888" y="256"/>
                  </a:lnTo>
                  <a:lnTo>
                    <a:pt x="888" y="256"/>
                  </a:lnTo>
                  <a:lnTo>
                    <a:pt x="890" y="254"/>
                  </a:lnTo>
                  <a:lnTo>
                    <a:pt x="890" y="254"/>
                  </a:lnTo>
                  <a:lnTo>
                    <a:pt x="888" y="25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5" name="Freeform 74"/>
            <p:cNvSpPr>
              <a:spLocks/>
            </p:cNvSpPr>
            <p:nvPr/>
          </p:nvSpPr>
          <p:spPr bwMode="auto">
            <a:xfrm>
              <a:off x="4630" y="1457"/>
              <a:ext cx="50" cy="52"/>
            </a:xfrm>
            <a:custGeom>
              <a:avLst/>
              <a:gdLst>
                <a:gd name="T0" fmla="*/ 50 w 50"/>
                <a:gd name="T1" fmla="*/ 27 h 52"/>
                <a:gd name="T2" fmla="*/ 48 w 50"/>
                <a:gd name="T3" fmla="*/ 23 h 52"/>
                <a:gd name="T4" fmla="*/ 48 w 50"/>
                <a:gd name="T5" fmla="*/ 19 h 52"/>
                <a:gd name="T6" fmla="*/ 39 w 50"/>
                <a:gd name="T7" fmla="*/ 10 h 52"/>
                <a:gd name="T8" fmla="*/ 37 w 50"/>
                <a:gd name="T9" fmla="*/ 6 h 52"/>
                <a:gd name="T10" fmla="*/ 35 w 50"/>
                <a:gd name="T11" fmla="*/ 0 h 52"/>
                <a:gd name="T12" fmla="*/ 31 w 50"/>
                <a:gd name="T13" fmla="*/ 2 h 52"/>
                <a:gd name="T14" fmla="*/ 29 w 50"/>
                <a:gd name="T15" fmla="*/ 0 h 52"/>
                <a:gd name="T16" fmla="*/ 23 w 50"/>
                <a:gd name="T17" fmla="*/ 0 h 52"/>
                <a:gd name="T18" fmla="*/ 20 w 50"/>
                <a:gd name="T19" fmla="*/ 2 h 52"/>
                <a:gd name="T20" fmla="*/ 16 w 50"/>
                <a:gd name="T21" fmla="*/ 2 h 52"/>
                <a:gd name="T22" fmla="*/ 12 w 50"/>
                <a:gd name="T23" fmla="*/ 4 h 52"/>
                <a:gd name="T24" fmla="*/ 10 w 50"/>
                <a:gd name="T25" fmla="*/ 8 h 52"/>
                <a:gd name="T26" fmla="*/ 10 w 50"/>
                <a:gd name="T27" fmla="*/ 10 h 52"/>
                <a:gd name="T28" fmla="*/ 10 w 50"/>
                <a:gd name="T29" fmla="*/ 17 h 52"/>
                <a:gd name="T30" fmla="*/ 10 w 50"/>
                <a:gd name="T31" fmla="*/ 19 h 52"/>
                <a:gd name="T32" fmla="*/ 10 w 50"/>
                <a:gd name="T33" fmla="*/ 23 h 52"/>
                <a:gd name="T34" fmla="*/ 8 w 50"/>
                <a:gd name="T35" fmla="*/ 25 h 52"/>
                <a:gd name="T36" fmla="*/ 6 w 50"/>
                <a:gd name="T37" fmla="*/ 27 h 52"/>
                <a:gd name="T38" fmla="*/ 4 w 50"/>
                <a:gd name="T39" fmla="*/ 29 h 52"/>
                <a:gd name="T40" fmla="*/ 2 w 50"/>
                <a:gd name="T41" fmla="*/ 29 h 52"/>
                <a:gd name="T42" fmla="*/ 0 w 50"/>
                <a:gd name="T43" fmla="*/ 33 h 52"/>
                <a:gd name="T44" fmla="*/ 0 w 50"/>
                <a:gd name="T45" fmla="*/ 35 h 52"/>
                <a:gd name="T46" fmla="*/ 2 w 50"/>
                <a:gd name="T47" fmla="*/ 37 h 52"/>
                <a:gd name="T48" fmla="*/ 2 w 50"/>
                <a:gd name="T49" fmla="*/ 40 h 52"/>
                <a:gd name="T50" fmla="*/ 2 w 50"/>
                <a:gd name="T51" fmla="*/ 40 h 52"/>
                <a:gd name="T52" fmla="*/ 6 w 50"/>
                <a:gd name="T53" fmla="*/ 40 h 52"/>
                <a:gd name="T54" fmla="*/ 14 w 50"/>
                <a:gd name="T55" fmla="*/ 40 h 52"/>
                <a:gd name="T56" fmla="*/ 14 w 50"/>
                <a:gd name="T57" fmla="*/ 37 h 52"/>
                <a:gd name="T58" fmla="*/ 16 w 50"/>
                <a:gd name="T59" fmla="*/ 37 h 52"/>
                <a:gd name="T60" fmla="*/ 23 w 50"/>
                <a:gd name="T61" fmla="*/ 40 h 52"/>
                <a:gd name="T62" fmla="*/ 25 w 50"/>
                <a:gd name="T63" fmla="*/ 42 h 52"/>
                <a:gd name="T64" fmla="*/ 25 w 50"/>
                <a:gd name="T65" fmla="*/ 46 h 52"/>
                <a:gd name="T66" fmla="*/ 27 w 50"/>
                <a:gd name="T67" fmla="*/ 48 h 52"/>
                <a:gd name="T68" fmla="*/ 31 w 50"/>
                <a:gd name="T69" fmla="*/ 50 h 52"/>
                <a:gd name="T70" fmla="*/ 39 w 50"/>
                <a:gd name="T71" fmla="*/ 50 h 52"/>
                <a:gd name="T72" fmla="*/ 39 w 50"/>
                <a:gd name="T73" fmla="*/ 50 h 52"/>
                <a:gd name="T74" fmla="*/ 39 w 50"/>
                <a:gd name="T75" fmla="*/ 48 h 52"/>
                <a:gd name="T76" fmla="*/ 39 w 50"/>
                <a:gd name="T77" fmla="*/ 48 h 52"/>
                <a:gd name="T78" fmla="*/ 39 w 50"/>
                <a:gd name="T79" fmla="*/ 46 h 52"/>
                <a:gd name="T80" fmla="*/ 41 w 50"/>
                <a:gd name="T81" fmla="*/ 44 h 52"/>
                <a:gd name="T82" fmla="*/ 50 w 50"/>
                <a:gd name="T83" fmla="*/ 42 h 52"/>
                <a:gd name="T84" fmla="*/ 46 w 50"/>
                <a:gd name="T85" fmla="*/ 35 h 52"/>
                <a:gd name="T86" fmla="*/ 48 w 50"/>
                <a:gd name="T87" fmla="*/ 33 h 52"/>
                <a:gd name="T88" fmla="*/ 50 w 50"/>
                <a:gd name="T89" fmla="*/ 31 h 52"/>
                <a:gd name="T90" fmla="*/ 50 w 50"/>
                <a:gd name="T91" fmla="*/ 29 h 52"/>
                <a:gd name="T92" fmla="*/ 50 w 50"/>
                <a:gd name="T93" fmla="*/ 2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0" h="52">
                  <a:moveTo>
                    <a:pt x="50" y="29"/>
                  </a:moveTo>
                  <a:lnTo>
                    <a:pt x="50" y="27"/>
                  </a:lnTo>
                  <a:lnTo>
                    <a:pt x="48" y="23"/>
                  </a:lnTo>
                  <a:lnTo>
                    <a:pt x="48" y="23"/>
                  </a:lnTo>
                  <a:lnTo>
                    <a:pt x="48" y="21"/>
                  </a:lnTo>
                  <a:lnTo>
                    <a:pt x="48" y="19"/>
                  </a:lnTo>
                  <a:lnTo>
                    <a:pt x="48" y="19"/>
                  </a:lnTo>
                  <a:lnTo>
                    <a:pt x="39" y="10"/>
                  </a:lnTo>
                  <a:lnTo>
                    <a:pt x="37" y="8"/>
                  </a:lnTo>
                  <a:lnTo>
                    <a:pt x="37" y="6"/>
                  </a:lnTo>
                  <a:lnTo>
                    <a:pt x="37" y="4"/>
                  </a:lnTo>
                  <a:lnTo>
                    <a:pt x="35" y="0"/>
                  </a:lnTo>
                  <a:lnTo>
                    <a:pt x="31" y="2"/>
                  </a:lnTo>
                  <a:lnTo>
                    <a:pt x="31" y="2"/>
                  </a:lnTo>
                  <a:lnTo>
                    <a:pt x="29" y="2"/>
                  </a:lnTo>
                  <a:lnTo>
                    <a:pt x="29" y="0"/>
                  </a:lnTo>
                  <a:lnTo>
                    <a:pt x="23" y="0"/>
                  </a:lnTo>
                  <a:lnTo>
                    <a:pt x="23" y="0"/>
                  </a:lnTo>
                  <a:lnTo>
                    <a:pt x="23" y="0"/>
                  </a:lnTo>
                  <a:lnTo>
                    <a:pt x="20" y="2"/>
                  </a:lnTo>
                  <a:lnTo>
                    <a:pt x="18" y="2"/>
                  </a:lnTo>
                  <a:lnTo>
                    <a:pt x="16" y="2"/>
                  </a:lnTo>
                  <a:lnTo>
                    <a:pt x="14" y="4"/>
                  </a:lnTo>
                  <a:lnTo>
                    <a:pt x="12" y="4"/>
                  </a:lnTo>
                  <a:lnTo>
                    <a:pt x="10" y="6"/>
                  </a:lnTo>
                  <a:lnTo>
                    <a:pt x="10" y="8"/>
                  </a:lnTo>
                  <a:lnTo>
                    <a:pt x="10" y="8"/>
                  </a:lnTo>
                  <a:lnTo>
                    <a:pt x="10" y="10"/>
                  </a:lnTo>
                  <a:lnTo>
                    <a:pt x="10" y="17"/>
                  </a:lnTo>
                  <a:lnTo>
                    <a:pt x="10" y="17"/>
                  </a:lnTo>
                  <a:lnTo>
                    <a:pt x="10" y="19"/>
                  </a:lnTo>
                  <a:lnTo>
                    <a:pt x="10" y="19"/>
                  </a:lnTo>
                  <a:lnTo>
                    <a:pt x="10" y="21"/>
                  </a:lnTo>
                  <a:lnTo>
                    <a:pt x="10" y="23"/>
                  </a:lnTo>
                  <a:lnTo>
                    <a:pt x="8" y="23"/>
                  </a:lnTo>
                  <a:lnTo>
                    <a:pt x="8" y="25"/>
                  </a:lnTo>
                  <a:lnTo>
                    <a:pt x="8" y="27"/>
                  </a:lnTo>
                  <a:lnTo>
                    <a:pt x="6" y="27"/>
                  </a:lnTo>
                  <a:lnTo>
                    <a:pt x="6" y="27"/>
                  </a:lnTo>
                  <a:lnTo>
                    <a:pt x="4" y="29"/>
                  </a:lnTo>
                  <a:lnTo>
                    <a:pt x="4" y="29"/>
                  </a:lnTo>
                  <a:lnTo>
                    <a:pt x="2" y="29"/>
                  </a:lnTo>
                  <a:lnTo>
                    <a:pt x="2" y="31"/>
                  </a:lnTo>
                  <a:lnTo>
                    <a:pt x="0" y="33"/>
                  </a:lnTo>
                  <a:lnTo>
                    <a:pt x="0" y="35"/>
                  </a:lnTo>
                  <a:lnTo>
                    <a:pt x="0" y="35"/>
                  </a:lnTo>
                  <a:lnTo>
                    <a:pt x="0" y="35"/>
                  </a:lnTo>
                  <a:lnTo>
                    <a:pt x="2" y="37"/>
                  </a:lnTo>
                  <a:lnTo>
                    <a:pt x="2" y="37"/>
                  </a:lnTo>
                  <a:lnTo>
                    <a:pt x="2" y="40"/>
                  </a:lnTo>
                  <a:lnTo>
                    <a:pt x="2" y="40"/>
                  </a:lnTo>
                  <a:lnTo>
                    <a:pt x="2" y="40"/>
                  </a:lnTo>
                  <a:lnTo>
                    <a:pt x="4" y="42"/>
                  </a:lnTo>
                  <a:lnTo>
                    <a:pt x="6" y="40"/>
                  </a:lnTo>
                  <a:lnTo>
                    <a:pt x="12" y="40"/>
                  </a:lnTo>
                  <a:lnTo>
                    <a:pt x="14" y="40"/>
                  </a:lnTo>
                  <a:lnTo>
                    <a:pt x="14" y="40"/>
                  </a:lnTo>
                  <a:lnTo>
                    <a:pt x="14" y="37"/>
                  </a:lnTo>
                  <a:lnTo>
                    <a:pt x="14" y="37"/>
                  </a:lnTo>
                  <a:lnTo>
                    <a:pt x="16" y="37"/>
                  </a:lnTo>
                  <a:lnTo>
                    <a:pt x="16" y="37"/>
                  </a:lnTo>
                  <a:lnTo>
                    <a:pt x="23" y="40"/>
                  </a:lnTo>
                  <a:lnTo>
                    <a:pt x="23" y="42"/>
                  </a:lnTo>
                  <a:lnTo>
                    <a:pt x="25" y="42"/>
                  </a:lnTo>
                  <a:lnTo>
                    <a:pt x="25" y="44"/>
                  </a:lnTo>
                  <a:lnTo>
                    <a:pt x="25" y="46"/>
                  </a:lnTo>
                  <a:lnTo>
                    <a:pt x="27" y="46"/>
                  </a:lnTo>
                  <a:lnTo>
                    <a:pt x="27" y="48"/>
                  </a:lnTo>
                  <a:lnTo>
                    <a:pt x="29" y="48"/>
                  </a:lnTo>
                  <a:lnTo>
                    <a:pt x="31" y="50"/>
                  </a:lnTo>
                  <a:lnTo>
                    <a:pt x="35" y="52"/>
                  </a:lnTo>
                  <a:lnTo>
                    <a:pt x="39" y="50"/>
                  </a:lnTo>
                  <a:lnTo>
                    <a:pt x="39" y="50"/>
                  </a:lnTo>
                  <a:lnTo>
                    <a:pt x="39" y="50"/>
                  </a:lnTo>
                  <a:lnTo>
                    <a:pt x="39" y="50"/>
                  </a:lnTo>
                  <a:lnTo>
                    <a:pt x="39" y="48"/>
                  </a:lnTo>
                  <a:lnTo>
                    <a:pt x="39" y="48"/>
                  </a:lnTo>
                  <a:lnTo>
                    <a:pt x="39" y="48"/>
                  </a:lnTo>
                  <a:lnTo>
                    <a:pt x="39" y="46"/>
                  </a:lnTo>
                  <a:lnTo>
                    <a:pt x="39" y="46"/>
                  </a:lnTo>
                  <a:lnTo>
                    <a:pt x="39" y="44"/>
                  </a:lnTo>
                  <a:lnTo>
                    <a:pt x="41" y="44"/>
                  </a:lnTo>
                  <a:lnTo>
                    <a:pt x="43" y="42"/>
                  </a:lnTo>
                  <a:lnTo>
                    <a:pt x="50" y="42"/>
                  </a:lnTo>
                  <a:lnTo>
                    <a:pt x="46" y="35"/>
                  </a:lnTo>
                  <a:lnTo>
                    <a:pt x="46" y="35"/>
                  </a:lnTo>
                  <a:lnTo>
                    <a:pt x="46" y="33"/>
                  </a:lnTo>
                  <a:lnTo>
                    <a:pt x="48" y="33"/>
                  </a:lnTo>
                  <a:lnTo>
                    <a:pt x="48" y="33"/>
                  </a:lnTo>
                  <a:lnTo>
                    <a:pt x="50" y="31"/>
                  </a:lnTo>
                  <a:lnTo>
                    <a:pt x="50" y="31"/>
                  </a:lnTo>
                  <a:lnTo>
                    <a:pt x="50" y="29"/>
                  </a:lnTo>
                  <a:lnTo>
                    <a:pt x="50" y="29"/>
                  </a:lnTo>
                  <a:lnTo>
                    <a:pt x="50" y="2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6" name="Freeform 75"/>
            <p:cNvSpPr>
              <a:spLocks noEditPoints="1"/>
            </p:cNvSpPr>
            <p:nvPr/>
          </p:nvSpPr>
          <p:spPr bwMode="auto">
            <a:xfrm>
              <a:off x="4157" y="3320"/>
              <a:ext cx="153" cy="353"/>
            </a:xfrm>
            <a:custGeom>
              <a:avLst/>
              <a:gdLst>
                <a:gd name="T0" fmla="*/ 92 w 153"/>
                <a:gd name="T1" fmla="*/ 346 h 353"/>
                <a:gd name="T2" fmla="*/ 90 w 153"/>
                <a:gd name="T3" fmla="*/ 348 h 353"/>
                <a:gd name="T4" fmla="*/ 88 w 153"/>
                <a:gd name="T5" fmla="*/ 353 h 353"/>
                <a:gd name="T6" fmla="*/ 86 w 153"/>
                <a:gd name="T7" fmla="*/ 353 h 353"/>
                <a:gd name="T8" fmla="*/ 86 w 153"/>
                <a:gd name="T9" fmla="*/ 350 h 353"/>
                <a:gd name="T10" fmla="*/ 86 w 153"/>
                <a:gd name="T11" fmla="*/ 353 h 353"/>
                <a:gd name="T12" fmla="*/ 88 w 153"/>
                <a:gd name="T13" fmla="*/ 353 h 353"/>
                <a:gd name="T14" fmla="*/ 90 w 153"/>
                <a:gd name="T15" fmla="*/ 350 h 353"/>
                <a:gd name="T16" fmla="*/ 92 w 153"/>
                <a:gd name="T17" fmla="*/ 346 h 353"/>
                <a:gd name="T18" fmla="*/ 92 w 153"/>
                <a:gd name="T19" fmla="*/ 346 h 353"/>
                <a:gd name="T20" fmla="*/ 149 w 153"/>
                <a:gd name="T21" fmla="*/ 165 h 353"/>
                <a:gd name="T22" fmla="*/ 149 w 153"/>
                <a:gd name="T23" fmla="*/ 167 h 353"/>
                <a:gd name="T24" fmla="*/ 149 w 153"/>
                <a:gd name="T25" fmla="*/ 167 h 353"/>
                <a:gd name="T26" fmla="*/ 149 w 153"/>
                <a:gd name="T27" fmla="*/ 167 h 353"/>
                <a:gd name="T28" fmla="*/ 149 w 153"/>
                <a:gd name="T29" fmla="*/ 167 h 353"/>
                <a:gd name="T30" fmla="*/ 149 w 153"/>
                <a:gd name="T31" fmla="*/ 165 h 353"/>
                <a:gd name="T32" fmla="*/ 151 w 153"/>
                <a:gd name="T33" fmla="*/ 158 h 353"/>
                <a:gd name="T34" fmla="*/ 151 w 153"/>
                <a:gd name="T35" fmla="*/ 160 h 353"/>
                <a:gd name="T36" fmla="*/ 151 w 153"/>
                <a:gd name="T37" fmla="*/ 160 h 353"/>
                <a:gd name="T38" fmla="*/ 151 w 153"/>
                <a:gd name="T39" fmla="*/ 158 h 353"/>
                <a:gd name="T40" fmla="*/ 151 w 153"/>
                <a:gd name="T41" fmla="*/ 158 h 353"/>
                <a:gd name="T42" fmla="*/ 49 w 153"/>
                <a:gd name="T43" fmla="*/ 114 h 353"/>
                <a:gd name="T44" fmla="*/ 46 w 153"/>
                <a:gd name="T45" fmla="*/ 117 h 353"/>
                <a:gd name="T46" fmla="*/ 46 w 153"/>
                <a:gd name="T47" fmla="*/ 117 h 353"/>
                <a:gd name="T48" fmla="*/ 49 w 153"/>
                <a:gd name="T49" fmla="*/ 117 h 353"/>
                <a:gd name="T50" fmla="*/ 49 w 153"/>
                <a:gd name="T51" fmla="*/ 114 h 353"/>
                <a:gd name="T52" fmla="*/ 49 w 153"/>
                <a:gd name="T53" fmla="*/ 114 h 353"/>
                <a:gd name="T54" fmla="*/ 49 w 153"/>
                <a:gd name="T55" fmla="*/ 114 h 353"/>
                <a:gd name="T56" fmla="*/ 38 w 153"/>
                <a:gd name="T57" fmla="*/ 94 h 353"/>
                <a:gd name="T58" fmla="*/ 38 w 153"/>
                <a:gd name="T59" fmla="*/ 94 h 353"/>
                <a:gd name="T60" fmla="*/ 38 w 153"/>
                <a:gd name="T61" fmla="*/ 94 h 353"/>
                <a:gd name="T62" fmla="*/ 153 w 153"/>
                <a:gd name="T63" fmla="*/ 89 h 353"/>
                <a:gd name="T64" fmla="*/ 151 w 153"/>
                <a:gd name="T65" fmla="*/ 89 h 353"/>
                <a:gd name="T66" fmla="*/ 153 w 153"/>
                <a:gd name="T67" fmla="*/ 89 h 353"/>
                <a:gd name="T68" fmla="*/ 153 w 153"/>
                <a:gd name="T69" fmla="*/ 89 h 353"/>
                <a:gd name="T70" fmla="*/ 3 w 153"/>
                <a:gd name="T71" fmla="*/ 85 h 353"/>
                <a:gd name="T72" fmla="*/ 0 w 153"/>
                <a:gd name="T73" fmla="*/ 87 h 353"/>
                <a:gd name="T74" fmla="*/ 0 w 153"/>
                <a:gd name="T75" fmla="*/ 91 h 353"/>
                <a:gd name="T76" fmla="*/ 3 w 153"/>
                <a:gd name="T77" fmla="*/ 85 h 353"/>
                <a:gd name="T78" fmla="*/ 3 w 153"/>
                <a:gd name="T79" fmla="*/ 83 h 353"/>
                <a:gd name="T80" fmla="*/ 57 w 153"/>
                <a:gd name="T81" fmla="*/ 58 h 353"/>
                <a:gd name="T82" fmla="*/ 57 w 153"/>
                <a:gd name="T83" fmla="*/ 60 h 353"/>
                <a:gd name="T84" fmla="*/ 59 w 153"/>
                <a:gd name="T85" fmla="*/ 60 h 353"/>
                <a:gd name="T86" fmla="*/ 59 w 153"/>
                <a:gd name="T87" fmla="*/ 58 h 353"/>
                <a:gd name="T88" fmla="*/ 57 w 153"/>
                <a:gd name="T89" fmla="*/ 58 h 353"/>
                <a:gd name="T90" fmla="*/ 61 w 153"/>
                <a:gd name="T91" fmla="*/ 50 h 353"/>
                <a:gd name="T92" fmla="*/ 61 w 153"/>
                <a:gd name="T93" fmla="*/ 50 h 353"/>
                <a:gd name="T94" fmla="*/ 61 w 153"/>
                <a:gd name="T95" fmla="*/ 52 h 353"/>
                <a:gd name="T96" fmla="*/ 63 w 153"/>
                <a:gd name="T97" fmla="*/ 48 h 353"/>
                <a:gd name="T98" fmla="*/ 63 w 153"/>
                <a:gd name="T99" fmla="*/ 46 h 353"/>
                <a:gd name="T100" fmla="*/ 63 w 153"/>
                <a:gd name="T101" fmla="*/ 46 h 353"/>
                <a:gd name="T102" fmla="*/ 63 w 153"/>
                <a:gd name="T103" fmla="*/ 43 h 353"/>
                <a:gd name="T104" fmla="*/ 84 w 153"/>
                <a:gd name="T105" fmla="*/ 20 h 353"/>
                <a:gd name="T106" fmla="*/ 84 w 153"/>
                <a:gd name="T107" fmla="*/ 23 h 353"/>
                <a:gd name="T108" fmla="*/ 84 w 153"/>
                <a:gd name="T109" fmla="*/ 20 h 353"/>
                <a:gd name="T110" fmla="*/ 84 w 153"/>
                <a:gd name="T111" fmla="*/ 18 h 353"/>
                <a:gd name="T112" fmla="*/ 55 w 153"/>
                <a:gd name="T113" fmla="*/ 0 h 353"/>
                <a:gd name="T114" fmla="*/ 53 w 153"/>
                <a:gd name="T115" fmla="*/ 0 h 353"/>
                <a:gd name="T116" fmla="*/ 55 w 153"/>
                <a:gd name="T117" fmla="*/ 0 h 353"/>
                <a:gd name="T118" fmla="*/ 55 w 153"/>
                <a:gd name="T119" fmla="*/ 0 h 353"/>
                <a:gd name="T120" fmla="*/ 55 w 153"/>
                <a:gd name="T121"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 h="353">
                  <a:moveTo>
                    <a:pt x="92" y="346"/>
                  </a:moveTo>
                  <a:lnTo>
                    <a:pt x="92" y="346"/>
                  </a:lnTo>
                  <a:lnTo>
                    <a:pt x="92" y="346"/>
                  </a:lnTo>
                  <a:lnTo>
                    <a:pt x="90" y="348"/>
                  </a:lnTo>
                  <a:lnTo>
                    <a:pt x="90" y="350"/>
                  </a:lnTo>
                  <a:lnTo>
                    <a:pt x="88" y="353"/>
                  </a:lnTo>
                  <a:lnTo>
                    <a:pt x="86" y="353"/>
                  </a:lnTo>
                  <a:lnTo>
                    <a:pt x="86" y="353"/>
                  </a:lnTo>
                  <a:lnTo>
                    <a:pt x="86" y="350"/>
                  </a:lnTo>
                  <a:lnTo>
                    <a:pt x="86" y="350"/>
                  </a:lnTo>
                  <a:lnTo>
                    <a:pt x="86" y="350"/>
                  </a:lnTo>
                  <a:lnTo>
                    <a:pt x="86" y="353"/>
                  </a:lnTo>
                  <a:lnTo>
                    <a:pt x="88" y="353"/>
                  </a:lnTo>
                  <a:lnTo>
                    <a:pt x="88" y="353"/>
                  </a:lnTo>
                  <a:lnTo>
                    <a:pt x="90" y="353"/>
                  </a:lnTo>
                  <a:lnTo>
                    <a:pt x="90" y="350"/>
                  </a:lnTo>
                  <a:lnTo>
                    <a:pt x="92" y="346"/>
                  </a:lnTo>
                  <a:lnTo>
                    <a:pt x="92" y="346"/>
                  </a:lnTo>
                  <a:lnTo>
                    <a:pt x="92" y="346"/>
                  </a:lnTo>
                  <a:lnTo>
                    <a:pt x="92" y="346"/>
                  </a:lnTo>
                  <a:close/>
                  <a:moveTo>
                    <a:pt x="149" y="165"/>
                  </a:moveTo>
                  <a:lnTo>
                    <a:pt x="149" y="165"/>
                  </a:lnTo>
                  <a:lnTo>
                    <a:pt x="149" y="165"/>
                  </a:lnTo>
                  <a:lnTo>
                    <a:pt x="149" y="167"/>
                  </a:lnTo>
                  <a:lnTo>
                    <a:pt x="149" y="167"/>
                  </a:lnTo>
                  <a:lnTo>
                    <a:pt x="149" y="167"/>
                  </a:lnTo>
                  <a:lnTo>
                    <a:pt x="149" y="169"/>
                  </a:lnTo>
                  <a:lnTo>
                    <a:pt x="149" y="167"/>
                  </a:lnTo>
                  <a:lnTo>
                    <a:pt x="149" y="167"/>
                  </a:lnTo>
                  <a:lnTo>
                    <a:pt x="149" y="167"/>
                  </a:lnTo>
                  <a:lnTo>
                    <a:pt x="149" y="165"/>
                  </a:lnTo>
                  <a:lnTo>
                    <a:pt x="149" y="165"/>
                  </a:lnTo>
                  <a:lnTo>
                    <a:pt x="149" y="165"/>
                  </a:lnTo>
                  <a:close/>
                  <a:moveTo>
                    <a:pt x="151" y="158"/>
                  </a:moveTo>
                  <a:lnTo>
                    <a:pt x="151" y="158"/>
                  </a:lnTo>
                  <a:lnTo>
                    <a:pt x="151" y="160"/>
                  </a:lnTo>
                  <a:lnTo>
                    <a:pt x="151" y="160"/>
                  </a:lnTo>
                  <a:lnTo>
                    <a:pt x="151" y="160"/>
                  </a:lnTo>
                  <a:lnTo>
                    <a:pt x="151" y="158"/>
                  </a:lnTo>
                  <a:lnTo>
                    <a:pt x="151" y="158"/>
                  </a:lnTo>
                  <a:lnTo>
                    <a:pt x="151" y="158"/>
                  </a:lnTo>
                  <a:lnTo>
                    <a:pt x="151" y="158"/>
                  </a:lnTo>
                  <a:lnTo>
                    <a:pt x="151" y="158"/>
                  </a:lnTo>
                  <a:close/>
                  <a:moveTo>
                    <a:pt x="49" y="114"/>
                  </a:moveTo>
                  <a:lnTo>
                    <a:pt x="46" y="117"/>
                  </a:lnTo>
                  <a:lnTo>
                    <a:pt x="46" y="117"/>
                  </a:lnTo>
                  <a:lnTo>
                    <a:pt x="46" y="117"/>
                  </a:lnTo>
                  <a:lnTo>
                    <a:pt x="46" y="117"/>
                  </a:lnTo>
                  <a:lnTo>
                    <a:pt x="46" y="117"/>
                  </a:lnTo>
                  <a:lnTo>
                    <a:pt x="49" y="117"/>
                  </a:lnTo>
                  <a:lnTo>
                    <a:pt x="49" y="117"/>
                  </a:lnTo>
                  <a:lnTo>
                    <a:pt x="49" y="114"/>
                  </a:lnTo>
                  <a:lnTo>
                    <a:pt x="49" y="114"/>
                  </a:lnTo>
                  <a:lnTo>
                    <a:pt x="49" y="114"/>
                  </a:lnTo>
                  <a:lnTo>
                    <a:pt x="49" y="114"/>
                  </a:lnTo>
                  <a:lnTo>
                    <a:pt x="49" y="114"/>
                  </a:lnTo>
                  <a:close/>
                  <a:moveTo>
                    <a:pt x="38" y="94"/>
                  </a:moveTo>
                  <a:lnTo>
                    <a:pt x="38" y="94"/>
                  </a:lnTo>
                  <a:lnTo>
                    <a:pt x="38" y="94"/>
                  </a:lnTo>
                  <a:lnTo>
                    <a:pt x="38" y="94"/>
                  </a:lnTo>
                  <a:lnTo>
                    <a:pt x="38" y="94"/>
                  </a:lnTo>
                  <a:lnTo>
                    <a:pt x="38" y="94"/>
                  </a:lnTo>
                  <a:lnTo>
                    <a:pt x="38" y="94"/>
                  </a:lnTo>
                  <a:close/>
                  <a:moveTo>
                    <a:pt x="153" y="89"/>
                  </a:moveTo>
                  <a:lnTo>
                    <a:pt x="151" y="89"/>
                  </a:lnTo>
                  <a:lnTo>
                    <a:pt x="151" y="89"/>
                  </a:lnTo>
                  <a:lnTo>
                    <a:pt x="151" y="89"/>
                  </a:lnTo>
                  <a:lnTo>
                    <a:pt x="153" y="89"/>
                  </a:lnTo>
                  <a:lnTo>
                    <a:pt x="153" y="89"/>
                  </a:lnTo>
                  <a:lnTo>
                    <a:pt x="153" y="89"/>
                  </a:lnTo>
                  <a:lnTo>
                    <a:pt x="153" y="89"/>
                  </a:lnTo>
                  <a:close/>
                  <a:moveTo>
                    <a:pt x="3" y="85"/>
                  </a:moveTo>
                  <a:lnTo>
                    <a:pt x="0" y="85"/>
                  </a:lnTo>
                  <a:lnTo>
                    <a:pt x="0" y="87"/>
                  </a:lnTo>
                  <a:lnTo>
                    <a:pt x="0" y="89"/>
                  </a:lnTo>
                  <a:lnTo>
                    <a:pt x="0" y="91"/>
                  </a:lnTo>
                  <a:lnTo>
                    <a:pt x="3" y="87"/>
                  </a:lnTo>
                  <a:lnTo>
                    <a:pt x="3" y="85"/>
                  </a:lnTo>
                  <a:lnTo>
                    <a:pt x="3" y="83"/>
                  </a:lnTo>
                  <a:lnTo>
                    <a:pt x="3" y="83"/>
                  </a:lnTo>
                  <a:lnTo>
                    <a:pt x="3" y="85"/>
                  </a:lnTo>
                  <a:close/>
                  <a:moveTo>
                    <a:pt x="57" y="58"/>
                  </a:moveTo>
                  <a:lnTo>
                    <a:pt x="57" y="60"/>
                  </a:lnTo>
                  <a:lnTo>
                    <a:pt x="57" y="60"/>
                  </a:lnTo>
                  <a:lnTo>
                    <a:pt x="59" y="60"/>
                  </a:lnTo>
                  <a:lnTo>
                    <a:pt x="59" y="60"/>
                  </a:lnTo>
                  <a:lnTo>
                    <a:pt x="59" y="60"/>
                  </a:lnTo>
                  <a:lnTo>
                    <a:pt x="59" y="58"/>
                  </a:lnTo>
                  <a:lnTo>
                    <a:pt x="59" y="58"/>
                  </a:lnTo>
                  <a:lnTo>
                    <a:pt x="57" y="58"/>
                  </a:lnTo>
                  <a:close/>
                  <a:moveTo>
                    <a:pt x="61" y="48"/>
                  </a:moveTo>
                  <a:lnTo>
                    <a:pt x="61" y="50"/>
                  </a:lnTo>
                  <a:lnTo>
                    <a:pt x="61" y="50"/>
                  </a:lnTo>
                  <a:lnTo>
                    <a:pt x="61" y="50"/>
                  </a:lnTo>
                  <a:lnTo>
                    <a:pt x="61" y="52"/>
                  </a:lnTo>
                  <a:lnTo>
                    <a:pt x="61" y="52"/>
                  </a:lnTo>
                  <a:lnTo>
                    <a:pt x="63" y="50"/>
                  </a:lnTo>
                  <a:lnTo>
                    <a:pt x="63" y="48"/>
                  </a:lnTo>
                  <a:lnTo>
                    <a:pt x="63" y="46"/>
                  </a:lnTo>
                  <a:lnTo>
                    <a:pt x="63" y="46"/>
                  </a:lnTo>
                  <a:lnTo>
                    <a:pt x="63" y="46"/>
                  </a:lnTo>
                  <a:lnTo>
                    <a:pt x="63" y="46"/>
                  </a:lnTo>
                  <a:lnTo>
                    <a:pt x="63" y="43"/>
                  </a:lnTo>
                  <a:lnTo>
                    <a:pt x="63" y="43"/>
                  </a:lnTo>
                  <a:lnTo>
                    <a:pt x="61" y="48"/>
                  </a:lnTo>
                  <a:close/>
                  <a:moveTo>
                    <a:pt x="84" y="20"/>
                  </a:moveTo>
                  <a:lnTo>
                    <a:pt x="84" y="20"/>
                  </a:lnTo>
                  <a:lnTo>
                    <a:pt x="84" y="23"/>
                  </a:lnTo>
                  <a:lnTo>
                    <a:pt x="84" y="20"/>
                  </a:lnTo>
                  <a:lnTo>
                    <a:pt x="84" y="20"/>
                  </a:lnTo>
                  <a:lnTo>
                    <a:pt x="86" y="18"/>
                  </a:lnTo>
                  <a:lnTo>
                    <a:pt x="84" y="18"/>
                  </a:lnTo>
                  <a:lnTo>
                    <a:pt x="84" y="20"/>
                  </a:lnTo>
                  <a:close/>
                  <a:moveTo>
                    <a:pt x="55" y="0"/>
                  </a:moveTo>
                  <a:lnTo>
                    <a:pt x="53" y="0"/>
                  </a:lnTo>
                  <a:lnTo>
                    <a:pt x="53" y="0"/>
                  </a:lnTo>
                  <a:lnTo>
                    <a:pt x="55" y="0"/>
                  </a:lnTo>
                  <a:lnTo>
                    <a:pt x="55" y="0"/>
                  </a:lnTo>
                  <a:lnTo>
                    <a:pt x="55" y="0"/>
                  </a:lnTo>
                  <a:lnTo>
                    <a:pt x="55" y="0"/>
                  </a:lnTo>
                  <a:lnTo>
                    <a:pt x="55" y="0"/>
                  </a:lnTo>
                  <a:lnTo>
                    <a:pt x="55"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7" name="Freeform 76"/>
            <p:cNvSpPr>
              <a:spLocks/>
            </p:cNvSpPr>
            <p:nvPr/>
          </p:nvSpPr>
          <p:spPr bwMode="auto">
            <a:xfrm>
              <a:off x="4429" y="3207"/>
              <a:ext cx="257" cy="463"/>
            </a:xfrm>
            <a:custGeom>
              <a:avLst/>
              <a:gdLst>
                <a:gd name="T0" fmla="*/ 240 w 257"/>
                <a:gd name="T1" fmla="*/ 332 h 463"/>
                <a:gd name="T2" fmla="*/ 240 w 257"/>
                <a:gd name="T3" fmla="*/ 309 h 463"/>
                <a:gd name="T4" fmla="*/ 244 w 257"/>
                <a:gd name="T5" fmla="*/ 269 h 463"/>
                <a:gd name="T6" fmla="*/ 236 w 257"/>
                <a:gd name="T7" fmla="*/ 250 h 463"/>
                <a:gd name="T8" fmla="*/ 209 w 257"/>
                <a:gd name="T9" fmla="*/ 263 h 463"/>
                <a:gd name="T10" fmla="*/ 198 w 257"/>
                <a:gd name="T11" fmla="*/ 244 h 463"/>
                <a:gd name="T12" fmla="*/ 203 w 257"/>
                <a:gd name="T13" fmla="*/ 219 h 463"/>
                <a:gd name="T14" fmla="*/ 203 w 257"/>
                <a:gd name="T15" fmla="*/ 202 h 463"/>
                <a:gd name="T16" fmla="*/ 184 w 257"/>
                <a:gd name="T17" fmla="*/ 186 h 463"/>
                <a:gd name="T18" fmla="*/ 192 w 257"/>
                <a:gd name="T19" fmla="*/ 179 h 463"/>
                <a:gd name="T20" fmla="*/ 186 w 257"/>
                <a:gd name="T21" fmla="*/ 165 h 463"/>
                <a:gd name="T22" fmla="*/ 169 w 257"/>
                <a:gd name="T23" fmla="*/ 163 h 463"/>
                <a:gd name="T24" fmla="*/ 169 w 257"/>
                <a:gd name="T25" fmla="*/ 152 h 463"/>
                <a:gd name="T26" fmla="*/ 140 w 257"/>
                <a:gd name="T27" fmla="*/ 133 h 463"/>
                <a:gd name="T28" fmla="*/ 140 w 257"/>
                <a:gd name="T29" fmla="*/ 123 h 463"/>
                <a:gd name="T30" fmla="*/ 157 w 257"/>
                <a:gd name="T31" fmla="*/ 117 h 463"/>
                <a:gd name="T32" fmla="*/ 153 w 257"/>
                <a:gd name="T33" fmla="*/ 106 h 463"/>
                <a:gd name="T34" fmla="*/ 140 w 257"/>
                <a:gd name="T35" fmla="*/ 100 h 463"/>
                <a:gd name="T36" fmla="*/ 127 w 257"/>
                <a:gd name="T37" fmla="*/ 96 h 463"/>
                <a:gd name="T38" fmla="*/ 113 w 257"/>
                <a:gd name="T39" fmla="*/ 88 h 463"/>
                <a:gd name="T40" fmla="*/ 92 w 257"/>
                <a:gd name="T41" fmla="*/ 73 h 463"/>
                <a:gd name="T42" fmla="*/ 79 w 257"/>
                <a:gd name="T43" fmla="*/ 71 h 463"/>
                <a:gd name="T44" fmla="*/ 56 w 257"/>
                <a:gd name="T45" fmla="*/ 50 h 463"/>
                <a:gd name="T46" fmla="*/ 48 w 257"/>
                <a:gd name="T47" fmla="*/ 40 h 463"/>
                <a:gd name="T48" fmla="*/ 50 w 257"/>
                <a:gd name="T49" fmla="*/ 31 h 463"/>
                <a:gd name="T50" fmla="*/ 42 w 257"/>
                <a:gd name="T51" fmla="*/ 27 h 463"/>
                <a:gd name="T52" fmla="*/ 33 w 257"/>
                <a:gd name="T53" fmla="*/ 19 h 463"/>
                <a:gd name="T54" fmla="*/ 25 w 257"/>
                <a:gd name="T55" fmla="*/ 12 h 463"/>
                <a:gd name="T56" fmla="*/ 17 w 257"/>
                <a:gd name="T57" fmla="*/ 10 h 463"/>
                <a:gd name="T58" fmla="*/ 10 w 257"/>
                <a:gd name="T59" fmla="*/ 6 h 463"/>
                <a:gd name="T60" fmla="*/ 0 w 257"/>
                <a:gd name="T61" fmla="*/ 2 h 463"/>
                <a:gd name="T62" fmla="*/ 23 w 257"/>
                <a:gd name="T63" fmla="*/ 50 h 463"/>
                <a:gd name="T64" fmla="*/ 33 w 257"/>
                <a:gd name="T65" fmla="*/ 77 h 463"/>
                <a:gd name="T66" fmla="*/ 44 w 257"/>
                <a:gd name="T67" fmla="*/ 69 h 463"/>
                <a:gd name="T68" fmla="*/ 50 w 257"/>
                <a:gd name="T69" fmla="*/ 71 h 463"/>
                <a:gd name="T70" fmla="*/ 42 w 257"/>
                <a:gd name="T71" fmla="*/ 81 h 463"/>
                <a:gd name="T72" fmla="*/ 54 w 257"/>
                <a:gd name="T73" fmla="*/ 90 h 463"/>
                <a:gd name="T74" fmla="*/ 75 w 257"/>
                <a:gd name="T75" fmla="*/ 129 h 463"/>
                <a:gd name="T76" fmla="*/ 90 w 257"/>
                <a:gd name="T77" fmla="*/ 148 h 463"/>
                <a:gd name="T78" fmla="*/ 107 w 257"/>
                <a:gd name="T79" fmla="*/ 207 h 463"/>
                <a:gd name="T80" fmla="*/ 123 w 257"/>
                <a:gd name="T81" fmla="*/ 242 h 463"/>
                <a:gd name="T82" fmla="*/ 138 w 257"/>
                <a:gd name="T83" fmla="*/ 261 h 463"/>
                <a:gd name="T84" fmla="*/ 134 w 257"/>
                <a:gd name="T85" fmla="*/ 273 h 463"/>
                <a:gd name="T86" fmla="*/ 138 w 257"/>
                <a:gd name="T87" fmla="*/ 275 h 463"/>
                <a:gd name="T88" fmla="*/ 155 w 257"/>
                <a:gd name="T89" fmla="*/ 301 h 463"/>
                <a:gd name="T90" fmla="*/ 157 w 257"/>
                <a:gd name="T91" fmla="*/ 317 h 463"/>
                <a:gd name="T92" fmla="*/ 163 w 257"/>
                <a:gd name="T93" fmla="*/ 338 h 463"/>
                <a:gd name="T94" fmla="*/ 153 w 257"/>
                <a:gd name="T95" fmla="*/ 311 h 463"/>
                <a:gd name="T96" fmla="*/ 150 w 257"/>
                <a:gd name="T97" fmla="*/ 317 h 463"/>
                <a:gd name="T98" fmla="*/ 144 w 257"/>
                <a:gd name="T99" fmla="*/ 301 h 463"/>
                <a:gd name="T100" fmla="*/ 140 w 257"/>
                <a:gd name="T101" fmla="*/ 298 h 463"/>
                <a:gd name="T102" fmla="*/ 161 w 257"/>
                <a:gd name="T103" fmla="*/ 367 h 463"/>
                <a:gd name="T104" fmla="*/ 163 w 257"/>
                <a:gd name="T105" fmla="*/ 378 h 463"/>
                <a:gd name="T106" fmla="*/ 171 w 257"/>
                <a:gd name="T107" fmla="*/ 392 h 463"/>
                <a:gd name="T108" fmla="*/ 184 w 257"/>
                <a:gd name="T109" fmla="*/ 388 h 463"/>
                <a:gd name="T110" fmla="*/ 173 w 257"/>
                <a:gd name="T111" fmla="*/ 397 h 463"/>
                <a:gd name="T112" fmla="*/ 182 w 257"/>
                <a:gd name="T113" fmla="*/ 409 h 463"/>
                <a:gd name="T114" fmla="*/ 232 w 257"/>
                <a:gd name="T115" fmla="*/ 461 h 463"/>
                <a:gd name="T116" fmla="*/ 238 w 257"/>
                <a:gd name="T117" fmla="*/ 449 h 463"/>
                <a:gd name="T118" fmla="*/ 244 w 257"/>
                <a:gd name="T119" fmla="*/ 440 h 463"/>
                <a:gd name="T120" fmla="*/ 234 w 257"/>
                <a:gd name="T121" fmla="*/ 422 h 463"/>
                <a:gd name="T122" fmla="*/ 236 w 257"/>
                <a:gd name="T123" fmla="*/ 397 h 463"/>
                <a:gd name="T124" fmla="*/ 257 w 257"/>
                <a:gd name="T125" fmla="*/ 34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7" h="463">
                  <a:moveTo>
                    <a:pt x="257" y="338"/>
                  </a:moveTo>
                  <a:lnTo>
                    <a:pt x="255" y="334"/>
                  </a:lnTo>
                  <a:lnTo>
                    <a:pt x="253" y="334"/>
                  </a:lnTo>
                  <a:lnTo>
                    <a:pt x="253" y="332"/>
                  </a:lnTo>
                  <a:lnTo>
                    <a:pt x="253" y="330"/>
                  </a:lnTo>
                  <a:lnTo>
                    <a:pt x="251" y="330"/>
                  </a:lnTo>
                  <a:lnTo>
                    <a:pt x="251" y="330"/>
                  </a:lnTo>
                  <a:lnTo>
                    <a:pt x="249" y="330"/>
                  </a:lnTo>
                  <a:lnTo>
                    <a:pt x="249" y="330"/>
                  </a:lnTo>
                  <a:lnTo>
                    <a:pt x="242" y="332"/>
                  </a:lnTo>
                  <a:lnTo>
                    <a:pt x="242" y="332"/>
                  </a:lnTo>
                  <a:lnTo>
                    <a:pt x="242" y="332"/>
                  </a:lnTo>
                  <a:lnTo>
                    <a:pt x="240" y="332"/>
                  </a:lnTo>
                  <a:lnTo>
                    <a:pt x="240" y="332"/>
                  </a:lnTo>
                  <a:lnTo>
                    <a:pt x="240" y="330"/>
                  </a:lnTo>
                  <a:lnTo>
                    <a:pt x="238" y="330"/>
                  </a:lnTo>
                  <a:lnTo>
                    <a:pt x="238" y="330"/>
                  </a:lnTo>
                  <a:lnTo>
                    <a:pt x="238" y="330"/>
                  </a:lnTo>
                  <a:lnTo>
                    <a:pt x="236" y="330"/>
                  </a:lnTo>
                  <a:lnTo>
                    <a:pt x="236" y="330"/>
                  </a:lnTo>
                  <a:lnTo>
                    <a:pt x="236" y="330"/>
                  </a:lnTo>
                  <a:lnTo>
                    <a:pt x="236" y="328"/>
                  </a:lnTo>
                  <a:lnTo>
                    <a:pt x="236" y="328"/>
                  </a:lnTo>
                  <a:lnTo>
                    <a:pt x="236" y="328"/>
                  </a:lnTo>
                  <a:lnTo>
                    <a:pt x="240" y="311"/>
                  </a:lnTo>
                  <a:lnTo>
                    <a:pt x="240" y="309"/>
                  </a:lnTo>
                  <a:lnTo>
                    <a:pt x="240" y="307"/>
                  </a:lnTo>
                  <a:lnTo>
                    <a:pt x="240" y="305"/>
                  </a:lnTo>
                  <a:lnTo>
                    <a:pt x="240" y="301"/>
                  </a:lnTo>
                  <a:lnTo>
                    <a:pt x="240" y="301"/>
                  </a:lnTo>
                  <a:lnTo>
                    <a:pt x="240" y="298"/>
                  </a:lnTo>
                  <a:lnTo>
                    <a:pt x="242" y="294"/>
                  </a:lnTo>
                  <a:lnTo>
                    <a:pt x="242" y="292"/>
                  </a:lnTo>
                  <a:lnTo>
                    <a:pt x="242" y="290"/>
                  </a:lnTo>
                  <a:lnTo>
                    <a:pt x="240" y="284"/>
                  </a:lnTo>
                  <a:lnTo>
                    <a:pt x="240" y="282"/>
                  </a:lnTo>
                  <a:lnTo>
                    <a:pt x="240" y="280"/>
                  </a:lnTo>
                  <a:lnTo>
                    <a:pt x="240" y="280"/>
                  </a:lnTo>
                  <a:lnTo>
                    <a:pt x="244" y="269"/>
                  </a:lnTo>
                  <a:lnTo>
                    <a:pt x="244" y="267"/>
                  </a:lnTo>
                  <a:lnTo>
                    <a:pt x="244" y="267"/>
                  </a:lnTo>
                  <a:lnTo>
                    <a:pt x="244" y="265"/>
                  </a:lnTo>
                  <a:lnTo>
                    <a:pt x="244" y="265"/>
                  </a:lnTo>
                  <a:lnTo>
                    <a:pt x="242" y="265"/>
                  </a:lnTo>
                  <a:lnTo>
                    <a:pt x="242" y="263"/>
                  </a:lnTo>
                  <a:lnTo>
                    <a:pt x="242" y="261"/>
                  </a:lnTo>
                  <a:lnTo>
                    <a:pt x="242" y="259"/>
                  </a:lnTo>
                  <a:lnTo>
                    <a:pt x="240" y="257"/>
                  </a:lnTo>
                  <a:lnTo>
                    <a:pt x="240" y="257"/>
                  </a:lnTo>
                  <a:lnTo>
                    <a:pt x="238" y="253"/>
                  </a:lnTo>
                  <a:lnTo>
                    <a:pt x="238" y="253"/>
                  </a:lnTo>
                  <a:lnTo>
                    <a:pt x="236" y="250"/>
                  </a:lnTo>
                  <a:lnTo>
                    <a:pt x="234" y="253"/>
                  </a:lnTo>
                  <a:lnTo>
                    <a:pt x="230" y="253"/>
                  </a:lnTo>
                  <a:lnTo>
                    <a:pt x="226" y="255"/>
                  </a:lnTo>
                  <a:lnTo>
                    <a:pt x="224" y="257"/>
                  </a:lnTo>
                  <a:lnTo>
                    <a:pt x="224" y="257"/>
                  </a:lnTo>
                  <a:lnTo>
                    <a:pt x="219" y="261"/>
                  </a:lnTo>
                  <a:lnTo>
                    <a:pt x="215" y="263"/>
                  </a:lnTo>
                  <a:lnTo>
                    <a:pt x="213" y="263"/>
                  </a:lnTo>
                  <a:lnTo>
                    <a:pt x="213" y="263"/>
                  </a:lnTo>
                  <a:lnTo>
                    <a:pt x="211" y="263"/>
                  </a:lnTo>
                  <a:lnTo>
                    <a:pt x="211" y="263"/>
                  </a:lnTo>
                  <a:lnTo>
                    <a:pt x="209" y="263"/>
                  </a:lnTo>
                  <a:lnTo>
                    <a:pt x="209" y="263"/>
                  </a:lnTo>
                  <a:lnTo>
                    <a:pt x="209" y="261"/>
                  </a:lnTo>
                  <a:lnTo>
                    <a:pt x="207" y="259"/>
                  </a:lnTo>
                  <a:lnTo>
                    <a:pt x="205" y="259"/>
                  </a:lnTo>
                  <a:lnTo>
                    <a:pt x="203" y="257"/>
                  </a:lnTo>
                  <a:lnTo>
                    <a:pt x="201" y="257"/>
                  </a:lnTo>
                  <a:lnTo>
                    <a:pt x="201" y="255"/>
                  </a:lnTo>
                  <a:lnTo>
                    <a:pt x="201" y="255"/>
                  </a:lnTo>
                  <a:lnTo>
                    <a:pt x="201" y="253"/>
                  </a:lnTo>
                  <a:lnTo>
                    <a:pt x="201" y="250"/>
                  </a:lnTo>
                  <a:lnTo>
                    <a:pt x="201" y="248"/>
                  </a:lnTo>
                  <a:lnTo>
                    <a:pt x="201" y="248"/>
                  </a:lnTo>
                  <a:lnTo>
                    <a:pt x="198" y="246"/>
                  </a:lnTo>
                  <a:lnTo>
                    <a:pt x="198" y="244"/>
                  </a:lnTo>
                  <a:lnTo>
                    <a:pt x="198" y="244"/>
                  </a:lnTo>
                  <a:lnTo>
                    <a:pt x="196" y="242"/>
                  </a:lnTo>
                  <a:lnTo>
                    <a:pt x="198" y="238"/>
                  </a:lnTo>
                  <a:lnTo>
                    <a:pt x="198" y="236"/>
                  </a:lnTo>
                  <a:lnTo>
                    <a:pt x="198" y="236"/>
                  </a:lnTo>
                  <a:lnTo>
                    <a:pt x="198" y="236"/>
                  </a:lnTo>
                  <a:lnTo>
                    <a:pt x="198" y="230"/>
                  </a:lnTo>
                  <a:lnTo>
                    <a:pt x="198" y="221"/>
                  </a:lnTo>
                  <a:lnTo>
                    <a:pt x="198" y="221"/>
                  </a:lnTo>
                  <a:lnTo>
                    <a:pt x="198" y="219"/>
                  </a:lnTo>
                  <a:lnTo>
                    <a:pt x="201" y="219"/>
                  </a:lnTo>
                  <a:lnTo>
                    <a:pt x="203" y="219"/>
                  </a:lnTo>
                  <a:lnTo>
                    <a:pt x="203" y="219"/>
                  </a:lnTo>
                  <a:lnTo>
                    <a:pt x="205" y="217"/>
                  </a:lnTo>
                  <a:lnTo>
                    <a:pt x="205" y="215"/>
                  </a:lnTo>
                  <a:lnTo>
                    <a:pt x="205" y="213"/>
                  </a:lnTo>
                  <a:lnTo>
                    <a:pt x="205" y="211"/>
                  </a:lnTo>
                  <a:lnTo>
                    <a:pt x="205" y="209"/>
                  </a:lnTo>
                  <a:lnTo>
                    <a:pt x="205" y="209"/>
                  </a:lnTo>
                  <a:lnTo>
                    <a:pt x="205" y="207"/>
                  </a:lnTo>
                  <a:lnTo>
                    <a:pt x="205" y="204"/>
                  </a:lnTo>
                  <a:lnTo>
                    <a:pt x="205" y="204"/>
                  </a:lnTo>
                  <a:lnTo>
                    <a:pt x="205" y="204"/>
                  </a:lnTo>
                  <a:lnTo>
                    <a:pt x="203" y="204"/>
                  </a:lnTo>
                  <a:lnTo>
                    <a:pt x="203" y="204"/>
                  </a:lnTo>
                  <a:lnTo>
                    <a:pt x="203" y="202"/>
                  </a:lnTo>
                  <a:lnTo>
                    <a:pt x="201" y="202"/>
                  </a:lnTo>
                  <a:lnTo>
                    <a:pt x="201" y="200"/>
                  </a:lnTo>
                  <a:lnTo>
                    <a:pt x="201" y="200"/>
                  </a:lnTo>
                  <a:lnTo>
                    <a:pt x="201" y="198"/>
                  </a:lnTo>
                  <a:lnTo>
                    <a:pt x="198" y="198"/>
                  </a:lnTo>
                  <a:lnTo>
                    <a:pt x="198" y="196"/>
                  </a:lnTo>
                  <a:lnTo>
                    <a:pt x="194" y="194"/>
                  </a:lnTo>
                  <a:lnTo>
                    <a:pt x="188" y="192"/>
                  </a:lnTo>
                  <a:lnTo>
                    <a:pt x="186" y="192"/>
                  </a:lnTo>
                  <a:lnTo>
                    <a:pt x="186" y="190"/>
                  </a:lnTo>
                  <a:lnTo>
                    <a:pt x="184" y="188"/>
                  </a:lnTo>
                  <a:lnTo>
                    <a:pt x="184" y="186"/>
                  </a:lnTo>
                  <a:lnTo>
                    <a:pt x="184" y="186"/>
                  </a:lnTo>
                  <a:lnTo>
                    <a:pt x="184" y="184"/>
                  </a:lnTo>
                  <a:lnTo>
                    <a:pt x="184" y="182"/>
                  </a:lnTo>
                  <a:lnTo>
                    <a:pt x="184" y="182"/>
                  </a:lnTo>
                  <a:lnTo>
                    <a:pt x="186" y="182"/>
                  </a:lnTo>
                  <a:lnTo>
                    <a:pt x="186" y="179"/>
                  </a:lnTo>
                  <a:lnTo>
                    <a:pt x="186" y="179"/>
                  </a:lnTo>
                  <a:lnTo>
                    <a:pt x="188" y="179"/>
                  </a:lnTo>
                  <a:lnTo>
                    <a:pt x="188" y="179"/>
                  </a:lnTo>
                  <a:lnTo>
                    <a:pt x="190" y="182"/>
                  </a:lnTo>
                  <a:lnTo>
                    <a:pt x="190" y="182"/>
                  </a:lnTo>
                  <a:lnTo>
                    <a:pt x="192" y="182"/>
                  </a:lnTo>
                  <a:lnTo>
                    <a:pt x="192" y="179"/>
                  </a:lnTo>
                  <a:lnTo>
                    <a:pt x="192" y="179"/>
                  </a:lnTo>
                  <a:lnTo>
                    <a:pt x="192" y="179"/>
                  </a:lnTo>
                  <a:lnTo>
                    <a:pt x="192" y="177"/>
                  </a:lnTo>
                  <a:lnTo>
                    <a:pt x="192" y="177"/>
                  </a:lnTo>
                  <a:lnTo>
                    <a:pt x="190" y="177"/>
                  </a:lnTo>
                  <a:lnTo>
                    <a:pt x="190" y="175"/>
                  </a:lnTo>
                  <a:lnTo>
                    <a:pt x="188" y="171"/>
                  </a:lnTo>
                  <a:lnTo>
                    <a:pt x="188" y="169"/>
                  </a:lnTo>
                  <a:lnTo>
                    <a:pt x="188" y="169"/>
                  </a:lnTo>
                  <a:lnTo>
                    <a:pt x="186" y="169"/>
                  </a:lnTo>
                  <a:lnTo>
                    <a:pt x="186" y="167"/>
                  </a:lnTo>
                  <a:lnTo>
                    <a:pt x="186" y="167"/>
                  </a:lnTo>
                  <a:lnTo>
                    <a:pt x="186" y="165"/>
                  </a:lnTo>
                  <a:lnTo>
                    <a:pt x="186" y="165"/>
                  </a:lnTo>
                  <a:lnTo>
                    <a:pt x="186" y="163"/>
                  </a:lnTo>
                  <a:lnTo>
                    <a:pt x="186" y="163"/>
                  </a:lnTo>
                  <a:lnTo>
                    <a:pt x="186" y="161"/>
                  </a:lnTo>
                  <a:lnTo>
                    <a:pt x="186" y="159"/>
                  </a:lnTo>
                  <a:lnTo>
                    <a:pt x="186" y="159"/>
                  </a:lnTo>
                  <a:lnTo>
                    <a:pt x="186" y="161"/>
                  </a:lnTo>
                  <a:lnTo>
                    <a:pt x="182" y="163"/>
                  </a:lnTo>
                  <a:lnTo>
                    <a:pt x="182" y="163"/>
                  </a:lnTo>
                  <a:lnTo>
                    <a:pt x="180" y="163"/>
                  </a:lnTo>
                  <a:lnTo>
                    <a:pt x="173" y="163"/>
                  </a:lnTo>
                  <a:lnTo>
                    <a:pt x="171" y="163"/>
                  </a:lnTo>
                  <a:lnTo>
                    <a:pt x="169" y="163"/>
                  </a:lnTo>
                  <a:lnTo>
                    <a:pt x="169" y="163"/>
                  </a:lnTo>
                  <a:lnTo>
                    <a:pt x="167" y="163"/>
                  </a:lnTo>
                  <a:lnTo>
                    <a:pt x="167" y="163"/>
                  </a:lnTo>
                  <a:lnTo>
                    <a:pt x="165" y="163"/>
                  </a:lnTo>
                  <a:lnTo>
                    <a:pt x="165" y="163"/>
                  </a:lnTo>
                  <a:lnTo>
                    <a:pt x="163" y="163"/>
                  </a:lnTo>
                  <a:lnTo>
                    <a:pt x="161" y="163"/>
                  </a:lnTo>
                  <a:lnTo>
                    <a:pt x="161" y="163"/>
                  </a:lnTo>
                  <a:lnTo>
                    <a:pt x="161" y="163"/>
                  </a:lnTo>
                  <a:lnTo>
                    <a:pt x="161" y="161"/>
                  </a:lnTo>
                  <a:lnTo>
                    <a:pt x="161" y="161"/>
                  </a:lnTo>
                  <a:lnTo>
                    <a:pt x="163" y="156"/>
                  </a:lnTo>
                  <a:lnTo>
                    <a:pt x="163" y="156"/>
                  </a:lnTo>
                  <a:lnTo>
                    <a:pt x="169" y="152"/>
                  </a:lnTo>
                  <a:lnTo>
                    <a:pt x="171" y="150"/>
                  </a:lnTo>
                  <a:lnTo>
                    <a:pt x="167" y="148"/>
                  </a:lnTo>
                  <a:lnTo>
                    <a:pt x="165" y="144"/>
                  </a:lnTo>
                  <a:lnTo>
                    <a:pt x="165" y="144"/>
                  </a:lnTo>
                  <a:lnTo>
                    <a:pt x="163" y="144"/>
                  </a:lnTo>
                  <a:lnTo>
                    <a:pt x="163" y="142"/>
                  </a:lnTo>
                  <a:lnTo>
                    <a:pt x="161" y="142"/>
                  </a:lnTo>
                  <a:lnTo>
                    <a:pt x="161" y="142"/>
                  </a:lnTo>
                  <a:lnTo>
                    <a:pt x="159" y="140"/>
                  </a:lnTo>
                  <a:lnTo>
                    <a:pt x="157" y="140"/>
                  </a:lnTo>
                  <a:lnTo>
                    <a:pt x="146" y="136"/>
                  </a:lnTo>
                  <a:lnTo>
                    <a:pt x="142" y="136"/>
                  </a:lnTo>
                  <a:lnTo>
                    <a:pt x="140" y="133"/>
                  </a:lnTo>
                  <a:lnTo>
                    <a:pt x="140" y="133"/>
                  </a:lnTo>
                  <a:lnTo>
                    <a:pt x="140" y="133"/>
                  </a:lnTo>
                  <a:lnTo>
                    <a:pt x="140" y="131"/>
                  </a:lnTo>
                  <a:lnTo>
                    <a:pt x="140" y="131"/>
                  </a:lnTo>
                  <a:lnTo>
                    <a:pt x="140" y="131"/>
                  </a:lnTo>
                  <a:lnTo>
                    <a:pt x="140" y="131"/>
                  </a:lnTo>
                  <a:lnTo>
                    <a:pt x="140" y="129"/>
                  </a:lnTo>
                  <a:lnTo>
                    <a:pt x="138" y="129"/>
                  </a:lnTo>
                  <a:lnTo>
                    <a:pt x="138" y="129"/>
                  </a:lnTo>
                  <a:lnTo>
                    <a:pt x="140" y="127"/>
                  </a:lnTo>
                  <a:lnTo>
                    <a:pt x="140" y="127"/>
                  </a:lnTo>
                  <a:lnTo>
                    <a:pt x="140" y="125"/>
                  </a:lnTo>
                  <a:lnTo>
                    <a:pt x="140" y="123"/>
                  </a:lnTo>
                  <a:lnTo>
                    <a:pt x="140" y="123"/>
                  </a:lnTo>
                  <a:lnTo>
                    <a:pt x="140" y="121"/>
                  </a:lnTo>
                  <a:lnTo>
                    <a:pt x="142" y="123"/>
                  </a:lnTo>
                  <a:lnTo>
                    <a:pt x="144" y="123"/>
                  </a:lnTo>
                  <a:lnTo>
                    <a:pt x="146" y="123"/>
                  </a:lnTo>
                  <a:lnTo>
                    <a:pt x="148" y="123"/>
                  </a:lnTo>
                  <a:lnTo>
                    <a:pt x="150" y="123"/>
                  </a:lnTo>
                  <a:lnTo>
                    <a:pt x="150" y="123"/>
                  </a:lnTo>
                  <a:lnTo>
                    <a:pt x="153" y="121"/>
                  </a:lnTo>
                  <a:lnTo>
                    <a:pt x="153" y="119"/>
                  </a:lnTo>
                  <a:lnTo>
                    <a:pt x="153" y="119"/>
                  </a:lnTo>
                  <a:lnTo>
                    <a:pt x="155" y="119"/>
                  </a:lnTo>
                  <a:lnTo>
                    <a:pt x="157" y="117"/>
                  </a:lnTo>
                  <a:lnTo>
                    <a:pt x="157" y="117"/>
                  </a:lnTo>
                  <a:lnTo>
                    <a:pt x="157" y="117"/>
                  </a:lnTo>
                  <a:lnTo>
                    <a:pt x="159" y="117"/>
                  </a:lnTo>
                  <a:lnTo>
                    <a:pt x="159" y="117"/>
                  </a:lnTo>
                  <a:lnTo>
                    <a:pt x="159" y="117"/>
                  </a:lnTo>
                  <a:lnTo>
                    <a:pt x="157" y="115"/>
                  </a:lnTo>
                  <a:lnTo>
                    <a:pt x="157" y="113"/>
                  </a:lnTo>
                  <a:lnTo>
                    <a:pt x="157" y="111"/>
                  </a:lnTo>
                  <a:lnTo>
                    <a:pt x="155" y="108"/>
                  </a:lnTo>
                  <a:lnTo>
                    <a:pt x="155" y="108"/>
                  </a:lnTo>
                  <a:lnTo>
                    <a:pt x="155" y="106"/>
                  </a:lnTo>
                  <a:lnTo>
                    <a:pt x="155" y="106"/>
                  </a:lnTo>
                  <a:lnTo>
                    <a:pt x="153" y="106"/>
                  </a:lnTo>
                  <a:lnTo>
                    <a:pt x="153" y="106"/>
                  </a:lnTo>
                  <a:lnTo>
                    <a:pt x="150" y="106"/>
                  </a:lnTo>
                  <a:lnTo>
                    <a:pt x="150" y="108"/>
                  </a:lnTo>
                  <a:lnTo>
                    <a:pt x="150" y="106"/>
                  </a:lnTo>
                  <a:lnTo>
                    <a:pt x="148" y="106"/>
                  </a:lnTo>
                  <a:lnTo>
                    <a:pt x="146" y="106"/>
                  </a:lnTo>
                  <a:lnTo>
                    <a:pt x="146" y="106"/>
                  </a:lnTo>
                  <a:lnTo>
                    <a:pt x="144" y="104"/>
                  </a:lnTo>
                  <a:lnTo>
                    <a:pt x="142" y="102"/>
                  </a:lnTo>
                  <a:lnTo>
                    <a:pt x="142" y="100"/>
                  </a:lnTo>
                  <a:lnTo>
                    <a:pt x="140" y="100"/>
                  </a:lnTo>
                  <a:lnTo>
                    <a:pt x="140" y="100"/>
                  </a:lnTo>
                  <a:lnTo>
                    <a:pt x="140" y="100"/>
                  </a:lnTo>
                  <a:lnTo>
                    <a:pt x="138" y="100"/>
                  </a:lnTo>
                  <a:lnTo>
                    <a:pt x="138" y="100"/>
                  </a:lnTo>
                  <a:lnTo>
                    <a:pt x="138" y="100"/>
                  </a:lnTo>
                  <a:lnTo>
                    <a:pt x="136" y="100"/>
                  </a:lnTo>
                  <a:lnTo>
                    <a:pt x="136" y="100"/>
                  </a:lnTo>
                  <a:lnTo>
                    <a:pt x="134" y="98"/>
                  </a:lnTo>
                  <a:lnTo>
                    <a:pt x="134" y="96"/>
                  </a:lnTo>
                  <a:lnTo>
                    <a:pt x="134" y="96"/>
                  </a:lnTo>
                  <a:lnTo>
                    <a:pt x="132" y="96"/>
                  </a:lnTo>
                  <a:lnTo>
                    <a:pt x="132" y="94"/>
                  </a:lnTo>
                  <a:lnTo>
                    <a:pt x="130" y="94"/>
                  </a:lnTo>
                  <a:lnTo>
                    <a:pt x="130" y="94"/>
                  </a:lnTo>
                  <a:lnTo>
                    <a:pt x="127" y="96"/>
                  </a:lnTo>
                  <a:lnTo>
                    <a:pt x="127" y="96"/>
                  </a:lnTo>
                  <a:lnTo>
                    <a:pt x="125" y="96"/>
                  </a:lnTo>
                  <a:lnTo>
                    <a:pt x="125" y="96"/>
                  </a:lnTo>
                  <a:lnTo>
                    <a:pt x="123" y="94"/>
                  </a:lnTo>
                  <a:lnTo>
                    <a:pt x="123" y="94"/>
                  </a:lnTo>
                  <a:lnTo>
                    <a:pt x="123" y="92"/>
                  </a:lnTo>
                  <a:lnTo>
                    <a:pt x="123" y="88"/>
                  </a:lnTo>
                  <a:lnTo>
                    <a:pt x="123" y="85"/>
                  </a:lnTo>
                  <a:lnTo>
                    <a:pt x="123" y="85"/>
                  </a:lnTo>
                  <a:lnTo>
                    <a:pt x="123" y="85"/>
                  </a:lnTo>
                  <a:lnTo>
                    <a:pt x="121" y="85"/>
                  </a:lnTo>
                  <a:lnTo>
                    <a:pt x="117" y="85"/>
                  </a:lnTo>
                  <a:lnTo>
                    <a:pt x="113" y="88"/>
                  </a:lnTo>
                  <a:lnTo>
                    <a:pt x="111" y="88"/>
                  </a:lnTo>
                  <a:lnTo>
                    <a:pt x="107" y="88"/>
                  </a:lnTo>
                  <a:lnTo>
                    <a:pt x="104" y="88"/>
                  </a:lnTo>
                  <a:lnTo>
                    <a:pt x="102" y="85"/>
                  </a:lnTo>
                  <a:lnTo>
                    <a:pt x="100" y="85"/>
                  </a:lnTo>
                  <a:lnTo>
                    <a:pt x="98" y="85"/>
                  </a:lnTo>
                  <a:lnTo>
                    <a:pt x="96" y="83"/>
                  </a:lnTo>
                  <a:lnTo>
                    <a:pt x="94" y="83"/>
                  </a:lnTo>
                  <a:lnTo>
                    <a:pt x="94" y="81"/>
                  </a:lnTo>
                  <a:lnTo>
                    <a:pt x="92" y="79"/>
                  </a:lnTo>
                  <a:lnTo>
                    <a:pt x="92" y="77"/>
                  </a:lnTo>
                  <a:lnTo>
                    <a:pt x="92" y="75"/>
                  </a:lnTo>
                  <a:lnTo>
                    <a:pt x="92" y="73"/>
                  </a:lnTo>
                  <a:lnTo>
                    <a:pt x="90" y="73"/>
                  </a:lnTo>
                  <a:lnTo>
                    <a:pt x="90" y="73"/>
                  </a:lnTo>
                  <a:lnTo>
                    <a:pt x="90" y="73"/>
                  </a:lnTo>
                  <a:lnTo>
                    <a:pt x="88" y="73"/>
                  </a:lnTo>
                  <a:lnTo>
                    <a:pt x="88" y="73"/>
                  </a:lnTo>
                  <a:lnTo>
                    <a:pt x="88" y="73"/>
                  </a:lnTo>
                  <a:lnTo>
                    <a:pt x="86" y="73"/>
                  </a:lnTo>
                  <a:lnTo>
                    <a:pt x="86" y="73"/>
                  </a:lnTo>
                  <a:lnTo>
                    <a:pt x="84" y="73"/>
                  </a:lnTo>
                  <a:lnTo>
                    <a:pt x="82" y="71"/>
                  </a:lnTo>
                  <a:lnTo>
                    <a:pt x="82" y="71"/>
                  </a:lnTo>
                  <a:lnTo>
                    <a:pt x="82" y="71"/>
                  </a:lnTo>
                  <a:lnTo>
                    <a:pt x="79" y="71"/>
                  </a:lnTo>
                  <a:lnTo>
                    <a:pt x="79" y="71"/>
                  </a:lnTo>
                  <a:lnTo>
                    <a:pt x="77" y="71"/>
                  </a:lnTo>
                  <a:lnTo>
                    <a:pt x="77" y="69"/>
                  </a:lnTo>
                  <a:lnTo>
                    <a:pt x="77" y="69"/>
                  </a:lnTo>
                  <a:lnTo>
                    <a:pt x="77" y="67"/>
                  </a:lnTo>
                  <a:lnTo>
                    <a:pt x="75" y="67"/>
                  </a:lnTo>
                  <a:lnTo>
                    <a:pt x="75" y="67"/>
                  </a:lnTo>
                  <a:lnTo>
                    <a:pt x="73" y="65"/>
                  </a:lnTo>
                  <a:lnTo>
                    <a:pt x="71" y="65"/>
                  </a:lnTo>
                  <a:lnTo>
                    <a:pt x="69" y="62"/>
                  </a:lnTo>
                  <a:lnTo>
                    <a:pt x="59" y="52"/>
                  </a:lnTo>
                  <a:lnTo>
                    <a:pt x="56" y="50"/>
                  </a:lnTo>
                  <a:lnTo>
                    <a:pt x="56" y="50"/>
                  </a:lnTo>
                  <a:lnTo>
                    <a:pt x="56" y="50"/>
                  </a:lnTo>
                  <a:lnTo>
                    <a:pt x="54" y="50"/>
                  </a:lnTo>
                  <a:lnTo>
                    <a:pt x="54" y="50"/>
                  </a:lnTo>
                  <a:lnTo>
                    <a:pt x="54" y="50"/>
                  </a:lnTo>
                  <a:lnTo>
                    <a:pt x="54" y="50"/>
                  </a:lnTo>
                  <a:lnTo>
                    <a:pt x="54" y="50"/>
                  </a:lnTo>
                  <a:lnTo>
                    <a:pt x="52" y="48"/>
                  </a:lnTo>
                  <a:lnTo>
                    <a:pt x="52" y="46"/>
                  </a:lnTo>
                  <a:lnTo>
                    <a:pt x="52" y="44"/>
                  </a:lnTo>
                  <a:lnTo>
                    <a:pt x="50" y="42"/>
                  </a:lnTo>
                  <a:lnTo>
                    <a:pt x="50" y="40"/>
                  </a:lnTo>
                  <a:lnTo>
                    <a:pt x="48" y="40"/>
                  </a:lnTo>
                  <a:lnTo>
                    <a:pt x="48" y="40"/>
                  </a:lnTo>
                  <a:lnTo>
                    <a:pt x="48" y="37"/>
                  </a:lnTo>
                  <a:lnTo>
                    <a:pt x="48" y="37"/>
                  </a:lnTo>
                  <a:lnTo>
                    <a:pt x="48" y="35"/>
                  </a:lnTo>
                  <a:lnTo>
                    <a:pt x="50" y="35"/>
                  </a:lnTo>
                  <a:lnTo>
                    <a:pt x="50" y="33"/>
                  </a:lnTo>
                  <a:lnTo>
                    <a:pt x="52" y="33"/>
                  </a:lnTo>
                  <a:lnTo>
                    <a:pt x="52" y="33"/>
                  </a:lnTo>
                  <a:lnTo>
                    <a:pt x="52" y="33"/>
                  </a:lnTo>
                  <a:lnTo>
                    <a:pt x="52" y="31"/>
                  </a:lnTo>
                  <a:lnTo>
                    <a:pt x="52" y="31"/>
                  </a:lnTo>
                  <a:lnTo>
                    <a:pt x="50" y="31"/>
                  </a:lnTo>
                  <a:lnTo>
                    <a:pt x="50" y="31"/>
                  </a:lnTo>
                  <a:lnTo>
                    <a:pt x="50" y="31"/>
                  </a:lnTo>
                  <a:lnTo>
                    <a:pt x="46" y="31"/>
                  </a:lnTo>
                  <a:lnTo>
                    <a:pt x="46" y="31"/>
                  </a:lnTo>
                  <a:lnTo>
                    <a:pt x="46" y="31"/>
                  </a:lnTo>
                  <a:lnTo>
                    <a:pt x="46" y="31"/>
                  </a:lnTo>
                  <a:lnTo>
                    <a:pt x="46" y="31"/>
                  </a:lnTo>
                  <a:lnTo>
                    <a:pt x="46" y="31"/>
                  </a:lnTo>
                  <a:lnTo>
                    <a:pt x="44" y="29"/>
                  </a:lnTo>
                  <a:lnTo>
                    <a:pt x="44" y="29"/>
                  </a:lnTo>
                  <a:lnTo>
                    <a:pt x="44" y="29"/>
                  </a:lnTo>
                  <a:lnTo>
                    <a:pt x="44" y="29"/>
                  </a:lnTo>
                  <a:lnTo>
                    <a:pt x="42" y="29"/>
                  </a:lnTo>
                  <a:lnTo>
                    <a:pt x="42" y="29"/>
                  </a:lnTo>
                  <a:lnTo>
                    <a:pt x="42" y="27"/>
                  </a:lnTo>
                  <a:lnTo>
                    <a:pt x="42" y="27"/>
                  </a:lnTo>
                  <a:lnTo>
                    <a:pt x="40" y="25"/>
                  </a:lnTo>
                  <a:lnTo>
                    <a:pt x="40" y="25"/>
                  </a:lnTo>
                  <a:lnTo>
                    <a:pt x="40" y="23"/>
                  </a:lnTo>
                  <a:lnTo>
                    <a:pt x="40" y="23"/>
                  </a:lnTo>
                  <a:lnTo>
                    <a:pt x="42" y="21"/>
                  </a:lnTo>
                  <a:lnTo>
                    <a:pt x="42" y="19"/>
                  </a:lnTo>
                  <a:lnTo>
                    <a:pt x="38" y="17"/>
                  </a:lnTo>
                  <a:lnTo>
                    <a:pt x="36" y="17"/>
                  </a:lnTo>
                  <a:lnTo>
                    <a:pt x="36" y="19"/>
                  </a:lnTo>
                  <a:lnTo>
                    <a:pt x="36" y="19"/>
                  </a:lnTo>
                  <a:lnTo>
                    <a:pt x="33" y="19"/>
                  </a:lnTo>
                  <a:lnTo>
                    <a:pt x="33" y="19"/>
                  </a:lnTo>
                  <a:lnTo>
                    <a:pt x="33" y="19"/>
                  </a:lnTo>
                  <a:lnTo>
                    <a:pt x="31" y="19"/>
                  </a:lnTo>
                  <a:lnTo>
                    <a:pt x="31" y="19"/>
                  </a:lnTo>
                  <a:lnTo>
                    <a:pt x="29" y="17"/>
                  </a:lnTo>
                  <a:lnTo>
                    <a:pt x="29" y="14"/>
                  </a:lnTo>
                  <a:lnTo>
                    <a:pt x="29" y="14"/>
                  </a:lnTo>
                  <a:lnTo>
                    <a:pt x="27" y="14"/>
                  </a:lnTo>
                  <a:lnTo>
                    <a:pt x="27" y="17"/>
                  </a:lnTo>
                  <a:lnTo>
                    <a:pt x="27" y="17"/>
                  </a:lnTo>
                  <a:lnTo>
                    <a:pt x="25" y="17"/>
                  </a:lnTo>
                  <a:lnTo>
                    <a:pt x="25" y="14"/>
                  </a:lnTo>
                  <a:lnTo>
                    <a:pt x="25" y="14"/>
                  </a:lnTo>
                  <a:lnTo>
                    <a:pt x="25" y="12"/>
                  </a:lnTo>
                  <a:lnTo>
                    <a:pt x="25" y="12"/>
                  </a:lnTo>
                  <a:lnTo>
                    <a:pt x="25" y="12"/>
                  </a:lnTo>
                  <a:lnTo>
                    <a:pt x="25" y="10"/>
                  </a:lnTo>
                  <a:lnTo>
                    <a:pt x="25" y="10"/>
                  </a:lnTo>
                  <a:lnTo>
                    <a:pt x="25" y="10"/>
                  </a:lnTo>
                  <a:lnTo>
                    <a:pt x="23" y="10"/>
                  </a:lnTo>
                  <a:lnTo>
                    <a:pt x="21" y="8"/>
                  </a:lnTo>
                  <a:lnTo>
                    <a:pt x="21" y="8"/>
                  </a:lnTo>
                  <a:lnTo>
                    <a:pt x="19" y="8"/>
                  </a:lnTo>
                  <a:lnTo>
                    <a:pt x="19" y="8"/>
                  </a:lnTo>
                  <a:lnTo>
                    <a:pt x="17" y="10"/>
                  </a:lnTo>
                  <a:lnTo>
                    <a:pt x="17" y="10"/>
                  </a:lnTo>
                  <a:lnTo>
                    <a:pt x="17" y="10"/>
                  </a:lnTo>
                  <a:lnTo>
                    <a:pt x="17" y="10"/>
                  </a:lnTo>
                  <a:lnTo>
                    <a:pt x="15" y="10"/>
                  </a:lnTo>
                  <a:lnTo>
                    <a:pt x="15" y="8"/>
                  </a:lnTo>
                  <a:lnTo>
                    <a:pt x="15" y="8"/>
                  </a:lnTo>
                  <a:lnTo>
                    <a:pt x="15" y="8"/>
                  </a:lnTo>
                  <a:lnTo>
                    <a:pt x="15" y="6"/>
                  </a:lnTo>
                  <a:lnTo>
                    <a:pt x="15" y="6"/>
                  </a:lnTo>
                  <a:lnTo>
                    <a:pt x="15" y="6"/>
                  </a:lnTo>
                  <a:lnTo>
                    <a:pt x="15" y="6"/>
                  </a:lnTo>
                  <a:lnTo>
                    <a:pt x="15" y="6"/>
                  </a:lnTo>
                  <a:lnTo>
                    <a:pt x="13" y="6"/>
                  </a:lnTo>
                  <a:lnTo>
                    <a:pt x="10" y="6"/>
                  </a:lnTo>
                  <a:lnTo>
                    <a:pt x="10" y="6"/>
                  </a:lnTo>
                  <a:lnTo>
                    <a:pt x="10" y="4"/>
                  </a:lnTo>
                  <a:lnTo>
                    <a:pt x="10" y="4"/>
                  </a:lnTo>
                  <a:lnTo>
                    <a:pt x="10" y="4"/>
                  </a:lnTo>
                  <a:lnTo>
                    <a:pt x="8" y="2"/>
                  </a:lnTo>
                  <a:lnTo>
                    <a:pt x="8" y="2"/>
                  </a:lnTo>
                  <a:lnTo>
                    <a:pt x="8" y="2"/>
                  </a:lnTo>
                  <a:lnTo>
                    <a:pt x="8" y="0"/>
                  </a:lnTo>
                  <a:lnTo>
                    <a:pt x="8" y="0"/>
                  </a:lnTo>
                  <a:lnTo>
                    <a:pt x="8" y="0"/>
                  </a:lnTo>
                  <a:lnTo>
                    <a:pt x="6" y="0"/>
                  </a:lnTo>
                  <a:lnTo>
                    <a:pt x="4" y="0"/>
                  </a:lnTo>
                  <a:lnTo>
                    <a:pt x="0" y="2"/>
                  </a:lnTo>
                  <a:lnTo>
                    <a:pt x="0" y="2"/>
                  </a:lnTo>
                  <a:lnTo>
                    <a:pt x="2" y="4"/>
                  </a:lnTo>
                  <a:lnTo>
                    <a:pt x="2" y="6"/>
                  </a:lnTo>
                  <a:lnTo>
                    <a:pt x="10" y="25"/>
                  </a:lnTo>
                  <a:lnTo>
                    <a:pt x="13" y="29"/>
                  </a:lnTo>
                  <a:lnTo>
                    <a:pt x="13" y="29"/>
                  </a:lnTo>
                  <a:lnTo>
                    <a:pt x="13" y="31"/>
                  </a:lnTo>
                  <a:lnTo>
                    <a:pt x="13" y="33"/>
                  </a:lnTo>
                  <a:lnTo>
                    <a:pt x="15" y="33"/>
                  </a:lnTo>
                  <a:lnTo>
                    <a:pt x="15" y="33"/>
                  </a:lnTo>
                  <a:lnTo>
                    <a:pt x="15" y="35"/>
                  </a:lnTo>
                  <a:lnTo>
                    <a:pt x="15" y="35"/>
                  </a:lnTo>
                  <a:lnTo>
                    <a:pt x="17" y="37"/>
                  </a:lnTo>
                  <a:lnTo>
                    <a:pt x="23" y="50"/>
                  </a:lnTo>
                  <a:lnTo>
                    <a:pt x="25" y="52"/>
                  </a:lnTo>
                  <a:lnTo>
                    <a:pt x="25" y="56"/>
                  </a:lnTo>
                  <a:lnTo>
                    <a:pt x="25" y="56"/>
                  </a:lnTo>
                  <a:lnTo>
                    <a:pt x="25" y="58"/>
                  </a:lnTo>
                  <a:lnTo>
                    <a:pt x="25" y="56"/>
                  </a:lnTo>
                  <a:lnTo>
                    <a:pt x="27" y="56"/>
                  </a:lnTo>
                  <a:lnTo>
                    <a:pt x="27" y="56"/>
                  </a:lnTo>
                  <a:lnTo>
                    <a:pt x="29" y="54"/>
                  </a:lnTo>
                  <a:lnTo>
                    <a:pt x="29" y="56"/>
                  </a:lnTo>
                  <a:lnTo>
                    <a:pt x="27" y="58"/>
                  </a:lnTo>
                  <a:lnTo>
                    <a:pt x="29" y="65"/>
                  </a:lnTo>
                  <a:lnTo>
                    <a:pt x="33" y="73"/>
                  </a:lnTo>
                  <a:lnTo>
                    <a:pt x="33" y="77"/>
                  </a:lnTo>
                  <a:lnTo>
                    <a:pt x="33" y="79"/>
                  </a:lnTo>
                  <a:lnTo>
                    <a:pt x="36" y="79"/>
                  </a:lnTo>
                  <a:lnTo>
                    <a:pt x="36" y="79"/>
                  </a:lnTo>
                  <a:lnTo>
                    <a:pt x="36" y="79"/>
                  </a:lnTo>
                  <a:lnTo>
                    <a:pt x="36" y="79"/>
                  </a:lnTo>
                  <a:lnTo>
                    <a:pt x="38" y="79"/>
                  </a:lnTo>
                  <a:lnTo>
                    <a:pt x="38" y="77"/>
                  </a:lnTo>
                  <a:lnTo>
                    <a:pt x="38" y="71"/>
                  </a:lnTo>
                  <a:lnTo>
                    <a:pt x="38" y="69"/>
                  </a:lnTo>
                  <a:lnTo>
                    <a:pt x="40" y="71"/>
                  </a:lnTo>
                  <a:lnTo>
                    <a:pt x="42" y="71"/>
                  </a:lnTo>
                  <a:lnTo>
                    <a:pt x="42" y="69"/>
                  </a:lnTo>
                  <a:lnTo>
                    <a:pt x="44" y="69"/>
                  </a:lnTo>
                  <a:lnTo>
                    <a:pt x="44" y="69"/>
                  </a:lnTo>
                  <a:lnTo>
                    <a:pt x="46" y="67"/>
                  </a:lnTo>
                  <a:lnTo>
                    <a:pt x="46" y="67"/>
                  </a:lnTo>
                  <a:lnTo>
                    <a:pt x="48" y="67"/>
                  </a:lnTo>
                  <a:lnTo>
                    <a:pt x="50" y="67"/>
                  </a:lnTo>
                  <a:lnTo>
                    <a:pt x="52" y="67"/>
                  </a:lnTo>
                  <a:lnTo>
                    <a:pt x="52" y="65"/>
                  </a:lnTo>
                  <a:lnTo>
                    <a:pt x="54" y="67"/>
                  </a:lnTo>
                  <a:lnTo>
                    <a:pt x="54" y="67"/>
                  </a:lnTo>
                  <a:lnTo>
                    <a:pt x="52" y="67"/>
                  </a:lnTo>
                  <a:lnTo>
                    <a:pt x="52" y="69"/>
                  </a:lnTo>
                  <a:lnTo>
                    <a:pt x="50" y="69"/>
                  </a:lnTo>
                  <a:lnTo>
                    <a:pt x="50" y="71"/>
                  </a:lnTo>
                  <a:lnTo>
                    <a:pt x="48" y="71"/>
                  </a:lnTo>
                  <a:lnTo>
                    <a:pt x="48" y="71"/>
                  </a:lnTo>
                  <a:lnTo>
                    <a:pt x="48" y="69"/>
                  </a:lnTo>
                  <a:lnTo>
                    <a:pt x="46" y="71"/>
                  </a:lnTo>
                  <a:lnTo>
                    <a:pt x="44" y="73"/>
                  </a:lnTo>
                  <a:lnTo>
                    <a:pt x="46" y="75"/>
                  </a:lnTo>
                  <a:lnTo>
                    <a:pt x="46" y="77"/>
                  </a:lnTo>
                  <a:lnTo>
                    <a:pt x="46" y="77"/>
                  </a:lnTo>
                  <a:lnTo>
                    <a:pt x="48" y="79"/>
                  </a:lnTo>
                  <a:lnTo>
                    <a:pt x="48" y="79"/>
                  </a:lnTo>
                  <a:lnTo>
                    <a:pt x="46" y="79"/>
                  </a:lnTo>
                  <a:lnTo>
                    <a:pt x="42" y="79"/>
                  </a:lnTo>
                  <a:lnTo>
                    <a:pt x="42" y="81"/>
                  </a:lnTo>
                  <a:lnTo>
                    <a:pt x="44" y="83"/>
                  </a:lnTo>
                  <a:lnTo>
                    <a:pt x="44" y="83"/>
                  </a:lnTo>
                  <a:lnTo>
                    <a:pt x="46" y="85"/>
                  </a:lnTo>
                  <a:lnTo>
                    <a:pt x="48" y="85"/>
                  </a:lnTo>
                  <a:lnTo>
                    <a:pt x="50" y="85"/>
                  </a:lnTo>
                  <a:lnTo>
                    <a:pt x="50" y="85"/>
                  </a:lnTo>
                  <a:lnTo>
                    <a:pt x="52" y="83"/>
                  </a:lnTo>
                  <a:lnTo>
                    <a:pt x="54" y="83"/>
                  </a:lnTo>
                  <a:lnTo>
                    <a:pt x="54" y="85"/>
                  </a:lnTo>
                  <a:lnTo>
                    <a:pt x="52" y="85"/>
                  </a:lnTo>
                  <a:lnTo>
                    <a:pt x="54" y="88"/>
                  </a:lnTo>
                  <a:lnTo>
                    <a:pt x="54" y="88"/>
                  </a:lnTo>
                  <a:lnTo>
                    <a:pt x="54" y="90"/>
                  </a:lnTo>
                  <a:lnTo>
                    <a:pt x="48" y="88"/>
                  </a:lnTo>
                  <a:lnTo>
                    <a:pt x="46" y="88"/>
                  </a:lnTo>
                  <a:lnTo>
                    <a:pt x="48" y="92"/>
                  </a:lnTo>
                  <a:lnTo>
                    <a:pt x="50" y="94"/>
                  </a:lnTo>
                  <a:lnTo>
                    <a:pt x="50" y="96"/>
                  </a:lnTo>
                  <a:lnTo>
                    <a:pt x="50" y="96"/>
                  </a:lnTo>
                  <a:lnTo>
                    <a:pt x="52" y="94"/>
                  </a:lnTo>
                  <a:lnTo>
                    <a:pt x="52" y="94"/>
                  </a:lnTo>
                  <a:lnTo>
                    <a:pt x="65" y="108"/>
                  </a:lnTo>
                  <a:lnTo>
                    <a:pt x="69" y="113"/>
                  </a:lnTo>
                  <a:lnTo>
                    <a:pt x="73" y="125"/>
                  </a:lnTo>
                  <a:lnTo>
                    <a:pt x="73" y="127"/>
                  </a:lnTo>
                  <a:lnTo>
                    <a:pt x="75" y="129"/>
                  </a:lnTo>
                  <a:lnTo>
                    <a:pt x="75" y="131"/>
                  </a:lnTo>
                  <a:lnTo>
                    <a:pt x="75" y="133"/>
                  </a:lnTo>
                  <a:lnTo>
                    <a:pt x="77" y="136"/>
                  </a:lnTo>
                  <a:lnTo>
                    <a:pt x="77" y="136"/>
                  </a:lnTo>
                  <a:lnTo>
                    <a:pt x="79" y="136"/>
                  </a:lnTo>
                  <a:lnTo>
                    <a:pt x="82" y="136"/>
                  </a:lnTo>
                  <a:lnTo>
                    <a:pt x="84" y="138"/>
                  </a:lnTo>
                  <a:lnTo>
                    <a:pt x="86" y="140"/>
                  </a:lnTo>
                  <a:lnTo>
                    <a:pt x="86" y="144"/>
                  </a:lnTo>
                  <a:lnTo>
                    <a:pt x="88" y="146"/>
                  </a:lnTo>
                  <a:lnTo>
                    <a:pt x="88" y="146"/>
                  </a:lnTo>
                  <a:lnTo>
                    <a:pt x="90" y="146"/>
                  </a:lnTo>
                  <a:lnTo>
                    <a:pt x="90" y="148"/>
                  </a:lnTo>
                  <a:lnTo>
                    <a:pt x="88" y="148"/>
                  </a:lnTo>
                  <a:lnTo>
                    <a:pt x="88" y="150"/>
                  </a:lnTo>
                  <a:lnTo>
                    <a:pt x="88" y="150"/>
                  </a:lnTo>
                  <a:lnTo>
                    <a:pt x="90" y="150"/>
                  </a:lnTo>
                  <a:lnTo>
                    <a:pt x="90" y="152"/>
                  </a:lnTo>
                  <a:lnTo>
                    <a:pt x="98" y="173"/>
                  </a:lnTo>
                  <a:lnTo>
                    <a:pt x="102" y="192"/>
                  </a:lnTo>
                  <a:lnTo>
                    <a:pt x="104" y="200"/>
                  </a:lnTo>
                  <a:lnTo>
                    <a:pt x="107" y="204"/>
                  </a:lnTo>
                  <a:lnTo>
                    <a:pt x="109" y="204"/>
                  </a:lnTo>
                  <a:lnTo>
                    <a:pt x="109" y="207"/>
                  </a:lnTo>
                  <a:lnTo>
                    <a:pt x="109" y="207"/>
                  </a:lnTo>
                  <a:lnTo>
                    <a:pt x="107" y="207"/>
                  </a:lnTo>
                  <a:lnTo>
                    <a:pt x="109" y="209"/>
                  </a:lnTo>
                  <a:lnTo>
                    <a:pt x="109" y="209"/>
                  </a:lnTo>
                  <a:lnTo>
                    <a:pt x="109" y="209"/>
                  </a:lnTo>
                  <a:lnTo>
                    <a:pt x="109" y="211"/>
                  </a:lnTo>
                  <a:lnTo>
                    <a:pt x="109" y="213"/>
                  </a:lnTo>
                  <a:lnTo>
                    <a:pt x="115" y="225"/>
                  </a:lnTo>
                  <a:lnTo>
                    <a:pt x="117" y="230"/>
                  </a:lnTo>
                  <a:lnTo>
                    <a:pt x="117" y="230"/>
                  </a:lnTo>
                  <a:lnTo>
                    <a:pt x="119" y="232"/>
                  </a:lnTo>
                  <a:lnTo>
                    <a:pt x="121" y="234"/>
                  </a:lnTo>
                  <a:lnTo>
                    <a:pt x="121" y="238"/>
                  </a:lnTo>
                  <a:lnTo>
                    <a:pt x="121" y="240"/>
                  </a:lnTo>
                  <a:lnTo>
                    <a:pt x="123" y="242"/>
                  </a:lnTo>
                  <a:lnTo>
                    <a:pt x="125" y="248"/>
                  </a:lnTo>
                  <a:lnTo>
                    <a:pt x="127" y="253"/>
                  </a:lnTo>
                  <a:lnTo>
                    <a:pt x="130" y="261"/>
                  </a:lnTo>
                  <a:lnTo>
                    <a:pt x="132" y="265"/>
                  </a:lnTo>
                  <a:lnTo>
                    <a:pt x="132" y="265"/>
                  </a:lnTo>
                  <a:lnTo>
                    <a:pt x="134" y="267"/>
                  </a:lnTo>
                  <a:lnTo>
                    <a:pt x="134" y="267"/>
                  </a:lnTo>
                  <a:lnTo>
                    <a:pt x="136" y="267"/>
                  </a:lnTo>
                  <a:lnTo>
                    <a:pt x="136" y="265"/>
                  </a:lnTo>
                  <a:lnTo>
                    <a:pt x="136" y="263"/>
                  </a:lnTo>
                  <a:lnTo>
                    <a:pt x="136" y="259"/>
                  </a:lnTo>
                  <a:lnTo>
                    <a:pt x="136" y="261"/>
                  </a:lnTo>
                  <a:lnTo>
                    <a:pt x="138" y="261"/>
                  </a:lnTo>
                  <a:lnTo>
                    <a:pt x="138" y="263"/>
                  </a:lnTo>
                  <a:lnTo>
                    <a:pt x="138" y="263"/>
                  </a:lnTo>
                  <a:lnTo>
                    <a:pt x="140" y="263"/>
                  </a:lnTo>
                  <a:lnTo>
                    <a:pt x="140" y="263"/>
                  </a:lnTo>
                  <a:lnTo>
                    <a:pt x="140" y="263"/>
                  </a:lnTo>
                  <a:lnTo>
                    <a:pt x="140" y="263"/>
                  </a:lnTo>
                  <a:lnTo>
                    <a:pt x="140" y="265"/>
                  </a:lnTo>
                  <a:lnTo>
                    <a:pt x="140" y="265"/>
                  </a:lnTo>
                  <a:lnTo>
                    <a:pt x="138" y="267"/>
                  </a:lnTo>
                  <a:lnTo>
                    <a:pt x="134" y="269"/>
                  </a:lnTo>
                  <a:lnTo>
                    <a:pt x="134" y="271"/>
                  </a:lnTo>
                  <a:lnTo>
                    <a:pt x="134" y="271"/>
                  </a:lnTo>
                  <a:lnTo>
                    <a:pt x="134" y="273"/>
                  </a:lnTo>
                  <a:lnTo>
                    <a:pt x="134" y="275"/>
                  </a:lnTo>
                  <a:lnTo>
                    <a:pt x="134" y="275"/>
                  </a:lnTo>
                  <a:lnTo>
                    <a:pt x="138" y="284"/>
                  </a:lnTo>
                  <a:lnTo>
                    <a:pt x="138" y="286"/>
                  </a:lnTo>
                  <a:lnTo>
                    <a:pt x="140" y="288"/>
                  </a:lnTo>
                  <a:lnTo>
                    <a:pt x="140" y="286"/>
                  </a:lnTo>
                  <a:lnTo>
                    <a:pt x="138" y="284"/>
                  </a:lnTo>
                  <a:lnTo>
                    <a:pt x="138" y="280"/>
                  </a:lnTo>
                  <a:lnTo>
                    <a:pt x="138" y="278"/>
                  </a:lnTo>
                  <a:lnTo>
                    <a:pt x="138" y="278"/>
                  </a:lnTo>
                  <a:lnTo>
                    <a:pt x="136" y="275"/>
                  </a:lnTo>
                  <a:lnTo>
                    <a:pt x="138" y="273"/>
                  </a:lnTo>
                  <a:lnTo>
                    <a:pt x="138" y="275"/>
                  </a:lnTo>
                  <a:lnTo>
                    <a:pt x="138" y="275"/>
                  </a:lnTo>
                  <a:lnTo>
                    <a:pt x="140" y="275"/>
                  </a:lnTo>
                  <a:lnTo>
                    <a:pt x="140" y="275"/>
                  </a:lnTo>
                  <a:lnTo>
                    <a:pt x="142" y="282"/>
                  </a:lnTo>
                  <a:lnTo>
                    <a:pt x="144" y="284"/>
                  </a:lnTo>
                  <a:lnTo>
                    <a:pt x="142" y="286"/>
                  </a:lnTo>
                  <a:lnTo>
                    <a:pt x="144" y="290"/>
                  </a:lnTo>
                  <a:lnTo>
                    <a:pt x="146" y="292"/>
                  </a:lnTo>
                  <a:lnTo>
                    <a:pt x="146" y="290"/>
                  </a:lnTo>
                  <a:lnTo>
                    <a:pt x="148" y="292"/>
                  </a:lnTo>
                  <a:lnTo>
                    <a:pt x="153" y="296"/>
                  </a:lnTo>
                  <a:lnTo>
                    <a:pt x="153" y="296"/>
                  </a:lnTo>
                  <a:lnTo>
                    <a:pt x="155" y="301"/>
                  </a:lnTo>
                  <a:lnTo>
                    <a:pt x="155" y="303"/>
                  </a:lnTo>
                  <a:lnTo>
                    <a:pt x="155" y="305"/>
                  </a:lnTo>
                  <a:lnTo>
                    <a:pt x="155" y="307"/>
                  </a:lnTo>
                  <a:lnTo>
                    <a:pt x="155" y="307"/>
                  </a:lnTo>
                  <a:lnTo>
                    <a:pt x="155" y="309"/>
                  </a:lnTo>
                  <a:lnTo>
                    <a:pt x="155" y="311"/>
                  </a:lnTo>
                  <a:lnTo>
                    <a:pt x="155" y="311"/>
                  </a:lnTo>
                  <a:lnTo>
                    <a:pt x="155" y="313"/>
                  </a:lnTo>
                  <a:lnTo>
                    <a:pt x="155" y="315"/>
                  </a:lnTo>
                  <a:lnTo>
                    <a:pt x="155" y="315"/>
                  </a:lnTo>
                  <a:lnTo>
                    <a:pt x="155" y="317"/>
                  </a:lnTo>
                  <a:lnTo>
                    <a:pt x="157" y="317"/>
                  </a:lnTo>
                  <a:lnTo>
                    <a:pt x="157" y="317"/>
                  </a:lnTo>
                  <a:lnTo>
                    <a:pt x="157" y="319"/>
                  </a:lnTo>
                  <a:lnTo>
                    <a:pt x="157" y="324"/>
                  </a:lnTo>
                  <a:lnTo>
                    <a:pt x="159" y="326"/>
                  </a:lnTo>
                  <a:lnTo>
                    <a:pt x="159" y="328"/>
                  </a:lnTo>
                  <a:lnTo>
                    <a:pt x="157" y="332"/>
                  </a:lnTo>
                  <a:lnTo>
                    <a:pt x="157" y="332"/>
                  </a:lnTo>
                  <a:lnTo>
                    <a:pt x="159" y="332"/>
                  </a:lnTo>
                  <a:lnTo>
                    <a:pt x="161" y="332"/>
                  </a:lnTo>
                  <a:lnTo>
                    <a:pt x="163" y="332"/>
                  </a:lnTo>
                  <a:lnTo>
                    <a:pt x="165" y="334"/>
                  </a:lnTo>
                  <a:lnTo>
                    <a:pt x="167" y="334"/>
                  </a:lnTo>
                  <a:lnTo>
                    <a:pt x="163" y="338"/>
                  </a:lnTo>
                  <a:lnTo>
                    <a:pt x="163" y="338"/>
                  </a:lnTo>
                  <a:lnTo>
                    <a:pt x="159" y="338"/>
                  </a:lnTo>
                  <a:lnTo>
                    <a:pt x="159" y="338"/>
                  </a:lnTo>
                  <a:lnTo>
                    <a:pt x="155" y="336"/>
                  </a:lnTo>
                  <a:lnTo>
                    <a:pt x="153" y="336"/>
                  </a:lnTo>
                  <a:lnTo>
                    <a:pt x="150" y="334"/>
                  </a:lnTo>
                  <a:lnTo>
                    <a:pt x="153" y="326"/>
                  </a:lnTo>
                  <a:lnTo>
                    <a:pt x="155" y="324"/>
                  </a:lnTo>
                  <a:lnTo>
                    <a:pt x="155" y="324"/>
                  </a:lnTo>
                  <a:lnTo>
                    <a:pt x="155" y="321"/>
                  </a:lnTo>
                  <a:lnTo>
                    <a:pt x="155" y="319"/>
                  </a:lnTo>
                  <a:lnTo>
                    <a:pt x="155" y="317"/>
                  </a:lnTo>
                  <a:lnTo>
                    <a:pt x="153" y="315"/>
                  </a:lnTo>
                  <a:lnTo>
                    <a:pt x="153" y="311"/>
                  </a:lnTo>
                  <a:lnTo>
                    <a:pt x="153" y="309"/>
                  </a:lnTo>
                  <a:lnTo>
                    <a:pt x="153" y="307"/>
                  </a:lnTo>
                  <a:lnTo>
                    <a:pt x="153" y="307"/>
                  </a:lnTo>
                  <a:lnTo>
                    <a:pt x="150" y="305"/>
                  </a:lnTo>
                  <a:lnTo>
                    <a:pt x="150" y="303"/>
                  </a:lnTo>
                  <a:lnTo>
                    <a:pt x="148" y="301"/>
                  </a:lnTo>
                  <a:lnTo>
                    <a:pt x="148" y="301"/>
                  </a:lnTo>
                  <a:lnTo>
                    <a:pt x="148" y="303"/>
                  </a:lnTo>
                  <a:lnTo>
                    <a:pt x="150" y="307"/>
                  </a:lnTo>
                  <a:lnTo>
                    <a:pt x="150" y="309"/>
                  </a:lnTo>
                  <a:lnTo>
                    <a:pt x="150" y="315"/>
                  </a:lnTo>
                  <a:lnTo>
                    <a:pt x="150" y="317"/>
                  </a:lnTo>
                  <a:lnTo>
                    <a:pt x="150" y="317"/>
                  </a:lnTo>
                  <a:lnTo>
                    <a:pt x="146" y="301"/>
                  </a:lnTo>
                  <a:lnTo>
                    <a:pt x="146" y="298"/>
                  </a:lnTo>
                  <a:lnTo>
                    <a:pt x="146" y="301"/>
                  </a:lnTo>
                  <a:lnTo>
                    <a:pt x="146" y="303"/>
                  </a:lnTo>
                  <a:lnTo>
                    <a:pt x="146" y="303"/>
                  </a:lnTo>
                  <a:lnTo>
                    <a:pt x="144" y="303"/>
                  </a:lnTo>
                  <a:lnTo>
                    <a:pt x="144" y="303"/>
                  </a:lnTo>
                  <a:lnTo>
                    <a:pt x="144" y="303"/>
                  </a:lnTo>
                  <a:lnTo>
                    <a:pt x="144" y="301"/>
                  </a:lnTo>
                  <a:lnTo>
                    <a:pt x="144" y="301"/>
                  </a:lnTo>
                  <a:lnTo>
                    <a:pt x="144" y="298"/>
                  </a:lnTo>
                  <a:lnTo>
                    <a:pt x="144" y="301"/>
                  </a:lnTo>
                  <a:lnTo>
                    <a:pt x="144" y="301"/>
                  </a:lnTo>
                  <a:lnTo>
                    <a:pt x="142" y="301"/>
                  </a:lnTo>
                  <a:lnTo>
                    <a:pt x="142" y="298"/>
                  </a:lnTo>
                  <a:lnTo>
                    <a:pt x="142" y="298"/>
                  </a:lnTo>
                  <a:lnTo>
                    <a:pt x="142" y="296"/>
                  </a:lnTo>
                  <a:lnTo>
                    <a:pt x="142" y="296"/>
                  </a:lnTo>
                  <a:lnTo>
                    <a:pt x="144" y="296"/>
                  </a:lnTo>
                  <a:lnTo>
                    <a:pt x="144" y="296"/>
                  </a:lnTo>
                  <a:lnTo>
                    <a:pt x="144" y="294"/>
                  </a:lnTo>
                  <a:lnTo>
                    <a:pt x="142" y="292"/>
                  </a:lnTo>
                  <a:lnTo>
                    <a:pt x="140" y="290"/>
                  </a:lnTo>
                  <a:lnTo>
                    <a:pt x="140" y="292"/>
                  </a:lnTo>
                  <a:lnTo>
                    <a:pt x="140" y="292"/>
                  </a:lnTo>
                  <a:lnTo>
                    <a:pt x="140" y="298"/>
                  </a:lnTo>
                  <a:lnTo>
                    <a:pt x="142" y="298"/>
                  </a:lnTo>
                  <a:lnTo>
                    <a:pt x="144" y="307"/>
                  </a:lnTo>
                  <a:lnTo>
                    <a:pt x="146" y="321"/>
                  </a:lnTo>
                  <a:lnTo>
                    <a:pt x="144" y="326"/>
                  </a:lnTo>
                  <a:lnTo>
                    <a:pt x="146" y="338"/>
                  </a:lnTo>
                  <a:lnTo>
                    <a:pt x="153" y="357"/>
                  </a:lnTo>
                  <a:lnTo>
                    <a:pt x="161" y="374"/>
                  </a:lnTo>
                  <a:lnTo>
                    <a:pt x="161" y="374"/>
                  </a:lnTo>
                  <a:lnTo>
                    <a:pt x="161" y="374"/>
                  </a:lnTo>
                  <a:lnTo>
                    <a:pt x="157" y="365"/>
                  </a:lnTo>
                  <a:lnTo>
                    <a:pt x="157" y="363"/>
                  </a:lnTo>
                  <a:lnTo>
                    <a:pt x="159" y="365"/>
                  </a:lnTo>
                  <a:lnTo>
                    <a:pt x="161" y="367"/>
                  </a:lnTo>
                  <a:lnTo>
                    <a:pt x="163" y="374"/>
                  </a:lnTo>
                  <a:lnTo>
                    <a:pt x="163" y="374"/>
                  </a:lnTo>
                  <a:lnTo>
                    <a:pt x="163" y="374"/>
                  </a:lnTo>
                  <a:lnTo>
                    <a:pt x="163" y="374"/>
                  </a:lnTo>
                  <a:lnTo>
                    <a:pt x="165" y="372"/>
                  </a:lnTo>
                  <a:lnTo>
                    <a:pt x="163" y="376"/>
                  </a:lnTo>
                  <a:lnTo>
                    <a:pt x="163" y="378"/>
                  </a:lnTo>
                  <a:lnTo>
                    <a:pt x="163" y="378"/>
                  </a:lnTo>
                  <a:lnTo>
                    <a:pt x="163" y="376"/>
                  </a:lnTo>
                  <a:lnTo>
                    <a:pt x="163" y="376"/>
                  </a:lnTo>
                  <a:lnTo>
                    <a:pt x="163" y="376"/>
                  </a:lnTo>
                  <a:lnTo>
                    <a:pt x="163" y="376"/>
                  </a:lnTo>
                  <a:lnTo>
                    <a:pt x="163" y="378"/>
                  </a:lnTo>
                  <a:lnTo>
                    <a:pt x="165" y="384"/>
                  </a:lnTo>
                  <a:lnTo>
                    <a:pt x="167" y="388"/>
                  </a:lnTo>
                  <a:lnTo>
                    <a:pt x="167" y="390"/>
                  </a:lnTo>
                  <a:lnTo>
                    <a:pt x="167" y="390"/>
                  </a:lnTo>
                  <a:lnTo>
                    <a:pt x="167" y="392"/>
                  </a:lnTo>
                  <a:lnTo>
                    <a:pt x="169" y="395"/>
                  </a:lnTo>
                  <a:lnTo>
                    <a:pt x="169" y="395"/>
                  </a:lnTo>
                  <a:lnTo>
                    <a:pt x="169" y="397"/>
                  </a:lnTo>
                  <a:lnTo>
                    <a:pt x="169" y="395"/>
                  </a:lnTo>
                  <a:lnTo>
                    <a:pt x="169" y="392"/>
                  </a:lnTo>
                  <a:lnTo>
                    <a:pt x="171" y="390"/>
                  </a:lnTo>
                  <a:lnTo>
                    <a:pt x="173" y="390"/>
                  </a:lnTo>
                  <a:lnTo>
                    <a:pt x="171" y="392"/>
                  </a:lnTo>
                  <a:lnTo>
                    <a:pt x="171" y="392"/>
                  </a:lnTo>
                  <a:lnTo>
                    <a:pt x="171" y="392"/>
                  </a:lnTo>
                  <a:lnTo>
                    <a:pt x="171" y="395"/>
                  </a:lnTo>
                  <a:lnTo>
                    <a:pt x="173" y="392"/>
                  </a:lnTo>
                  <a:lnTo>
                    <a:pt x="173" y="390"/>
                  </a:lnTo>
                  <a:lnTo>
                    <a:pt x="176" y="390"/>
                  </a:lnTo>
                  <a:lnTo>
                    <a:pt x="178" y="390"/>
                  </a:lnTo>
                  <a:lnTo>
                    <a:pt x="178" y="390"/>
                  </a:lnTo>
                  <a:lnTo>
                    <a:pt x="180" y="390"/>
                  </a:lnTo>
                  <a:lnTo>
                    <a:pt x="180" y="388"/>
                  </a:lnTo>
                  <a:lnTo>
                    <a:pt x="180" y="388"/>
                  </a:lnTo>
                  <a:lnTo>
                    <a:pt x="182" y="388"/>
                  </a:lnTo>
                  <a:lnTo>
                    <a:pt x="184" y="388"/>
                  </a:lnTo>
                  <a:lnTo>
                    <a:pt x="184" y="390"/>
                  </a:lnTo>
                  <a:lnTo>
                    <a:pt x="182" y="390"/>
                  </a:lnTo>
                  <a:lnTo>
                    <a:pt x="180" y="390"/>
                  </a:lnTo>
                  <a:lnTo>
                    <a:pt x="180" y="390"/>
                  </a:lnTo>
                  <a:lnTo>
                    <a:pt x="180" y="390"/>
                  </a:lnTo>
                  <a:lnTo>
                    <a:pt x="182" y="392"/>
                  </a:lnTo>
                  <a:lnTo>
                    <a:pt x="182" y="392"/>
                  </a:lnTo>
                  <a:lnTo>
                    <a:pt x="182" y="392"/>
                  </a:lnTo>
                  <a:lnTo>
                    <a:pt x="178" y="392"/>
                  </a:lnTo>
                  <a:lnTo>
                    <a:pt x="176" y="392"/>
                  </a:lnTo>
                  <a:lnTo>
                    <a:pt x="173" y="395"/>
                  </a:lnTo>
                  <a:lnTo>
                    <a:pt x="173" y="395"/>
                  </a:lnTo>
                  <a:lnTo>
                    <a:pt x="173" y="397"/>
                  </a:lnTo>
                  <a:lnTo>
                    <a:pt x="173" y="399"/>
                  </a:lnTo>
                  <a:lnTo>
                    <a:pt x="176" y="397"/>
                  </a:lnTo>
                  <a:lnTo>
                    <a:pt x="178" y="397"/>
                  </a:lnTo>
                  <a:lnTo>
                    <a:pt x="178" y="397"/>
                  </a:lnTo>
                  <a:lnTo>
                    <a:pt x="178" y="399"/>
                  </a:lnTo>
                  <a:lnTo>
                    <a:pt x="176" y="399"/>
                  </a:lnTo>
                  <a:lnTo>
                    <a:pt x="173" y="399"/>
                  </a:lnTo>
                  <a:lnTo>
                    <a:pt x="171" y="397"/>
                  </a:lnTo>
                  <a:lnTo>
                    <a:pt x="171" y="397"/>
                  </a:lnTo>
                  <a:lnTo>
                    <a:pt x="171" y="399"/>
                  </a:lnTo>
                  <a:lnTo>
                    <a:pt x="171" y="401"/>
                  </a:lnTo>
                  <a:lnTo>
                    <a:pt x="182" y="407"/>
                  </a:lnTo>
                  <a:lnTo>
                    <a:pt x="182" y="409"/>
                  </a:lnTo>
                  <a:lnTo>
                    <a:pt x="186" y="415"/>
                  </a:lnTo>
                  <a:lnTo>
                    <a:pt x="190" y="420"/>
                  </a:lnTo>
                  <a:lnTo>
                    <a:pt x="190" y="422"/>
                  </a:lnTo>
                  <a:lnTo>
                    <a:pt x="198" y="430"/>
                  </a:lnTo>
                  <a:lnTo>
                    <a:pt x="198" y="434"/>
                  </a:lnTo>
                  <a:lnTo>
                    <a:pt x="205" y="438"/>
                  </a:lnTo>
                  <a:lnTo>
                    <a:pt x="213" y="451"/>
                  </a:lnTo>
                  <a:lnTo>
                    <a:pt x="217" y="455"/>
                  </a:lnTo>
                  <a:lnTo>
                    <a:pt x="228" y="463"/>
                  </a:lnTo>
                  <a:lnTo>
                    <a:pt x="228" y="461"/>
                  </a:lnTo>
                  <a:lnTo>
                    <a:pt x="230" y="461"/>
                  </a:lnTo>
                  <a:lnTo>
                    <a:pt x="230" y="461"/>
                  </a:lnTo>
                  <a:lnTo>
                    <a:pt x="232" y="461"/>
                  </a:lnTo>
                  <a:lnTo>
                    <a:pt x="232" y="461"/>
                  </a:lnTo>
                  <a:lnTo>
                    <a:pt x="234" y="461"/>
                  </a:lnTo>
                  <a:lnTo>
                    <a:pt x="234" y="461"/>
                  </a:lnTo>
                  <a:lnTo>
                    <a:pt x="234" y="459"/>
                  </a:lnTo>
                  <a:lnTo>
                    <a:pt x="234" y="459"/>
                  </a:lnTo>
                  <a:lnTo>
                    <a:pt x="234" y="457"/>
                  </a:lnTo>
                  <a:lnTo>
                    <a:pt x="234" y="457"/>
                  </a:lnTo>
                  <a:lnTo>
                    <a:pt x="234" y="457"/>
                  </a:lnTo>
                  <a:lnTo>
                    <a:pt x="236" y="455"/>
                  </a:lnTo>
                  <a:lnTo>
                    <a:pt x="238" y="451"/>
                  </a:lnTo>
                  <a:lnTo>
                    <a:pt x="238" y="451"/>
                  </a:lnTo>
                  <a:lnTo>
                    <a:pt x="238" y="449"/>
                  </a:lnTo>
                  <a:lnTo>
                    <a:pt x="238" y="449"/>
                  </a:lnTo>
                  <a:lnTo>
                    <a:pt x="238" y="445"/>
                  </a:lnTo>
                  <a:lnTo>
                    <a:pt x="238" y="445"/>
                  </a:lnTo>
                  <a:lnTo>
                    <a:pt x="238" y="443"/>
                  </a:lnTo>
                  <a:lnTo>
                    <a:pt x="238" y="443"/>
                  </a:lnTo>
                  <a:lnTo>
                    <a:pt x="238" y="443"/>
                  </a:lnTo>
                  <a:lnTo>
                    <a:pt x="238" y="443"/>
                  </a:lnTo>
                  <a:lnTo>
                    <a:pt x="238" y="443"/>
                  </a:lnTo>
                  <a:lnTo>
                    <a:pt x="238" y="445"/>
                  </a:lnTo>
                  <a:lnTo>
                    <a:pt x="240" y="445"/>
                  </a:lnTo>
                  <a:lnTo>
                    <a:pt x="240" y="445"/>
                  </a:lnTo>
                  <a:lnTo>
                    <a:pt x="242" y="443"/>
                  </a:lnTo>
                  <a:lnTo>
                    <a:pt x="242" y="440"/>
                  </a:lnTo>
                  <a:lnTo>
                    <a:pt x="244" y="440"/>
                  </a:lnTo>
                  <a:lnTo>
                    <a:pt x="244" y="438"/>
                  </a:lnTo>
                  <a:lnTo>
                    <a:pt x="244" y="436"/>
                  </a:lnTo>
                  <a:lnTo>
                    <a:pt x="244" y="436"/>
                  </a:lnTo>
                  <a:lnTo>
                    <a:pt x="244" y="434"/>
                  </a:lnTo>
                  <a:lnTo>
                    <a:pt x="242" y="432"/>
                  </a:lnTo>
                  <a:lnTo>
                    <a:pt x="238" y="430"/>
                  </a:lnTo>
                  <a:lnTo>
                    <a:pt x="236" y="428"/>
                  </a:lnTo>
                  <a:lnTo>
                    <a:pt x="236" y="428"/>
                  </a:lnTo>
                  <a:lnTo>
                    <a:pt x="236" y="426"/>
                  </a:lnTo>
                  <a:lnTo>
                    <a:pt x="236" y="426"/>
                  </a:lnTo>
                  <a:lnTo>
                    <a:pt x="236" y="424"/>
                  </a:lnTo>
                  <a:lnTo>
                    <a:pt x="236" y="424"/>
                  </a:lnTo>
                  <a:lnTo>
                    <a:pt x="234" y="422"/>
                  </a:lnTo>
                  <a:lnTo>
                    <a:pt x="234" y="422"/>
                  </a:lnTo>
                  <a:lnTo>
                    <a:pt x="234" y="420"/>
                  </a:lnTo>
                  <a:lnTo>
                    <a:pt x="236" y="417"/>
                  </a:lnTo>
                  <a:lnTo>
                    <a:pt x="240" y="411"/>
                  </a:lnTo>
                  <a:lnTo>
                    <a:pt x="242" y="405"/>
                  </a:lnTo>
                  <a:lnTo>
                    <a:pt x="242" y="405"/>
                  </a:lnTo>
                  <a:lnTo>
                    <a:pt x="242" y="405"/>
                  </a:lnTo>
                  <a:lnTo>
                    <a:pt x="242" y="405"/>
                  </a:lnTo>
                  <a:lnTo>
                    <a:pt x="242" y="403"/>
                  </a:lnTo>
                  <a:lnTo>
                    <a:pt x="240" y="403"/>
                  </a:lnTo>
                  <a:lnTo>
                    <a:pt x="238" y="401"/>
                  </a:lnTo>
                  <a:lnTo>
                    <a:pt x="238" y="401"/>
                  </a:lnTo>
                  <a:lnTo>
                    <a:pt x="236" y="397"/>
                  </a:lnTo>
                  <a:lnTo>
                    <a:pt x="234" y="390"/>
                  </a:lnTo>
                  <a:lnTo>
                    <a:pt x="234" y="390"/>
                  </a:lnTo>
                  <a:lnTo>
                    <a:pt x="234" y="388"/>
                  </a:lnTo>
                  <a:lnTo>
                    <a:pt x="234" y="388"/>
                  </a:lnTo>
                  <a:lnTo>
                    <a:pt x="238" y="386"/>
                  </a:lnTo>
                  <a:lnTo>
                    <a:pt x="240" y="382"/>
                  </a:lnTo>
                  <a:lnTo>
                    <a:pt x="242" y="378"/>
                  </a:lnTo>
                  <a:lnTo>
                    <a:pt x="249" y="359"/>
                  </a:lnTo>
                  <a:lnTo>
                    <a:pt x="251" y="355"/>
                  </a:lnTo>
                  <a:lnTo>
                    <a:pt x="253" y="346"/>
                  </a:lnTo>
                  <a:lnTo>
                    <a:pt x="255" y="346"/>
                  </a:lnTo>
                  <a:lnTo>
                    <a:pt x="255" y="344"/>
                  </a:lnTo>
                  <a:lnTo>
                    <a:pt x="257" y="342"/>
                  </a:lnTo>
                  <a:lnTo>
                    <a:pt x="257" y="340"/>
                  </a:lnTo>
                  <a:lnTo>
                    <a:pt x="257" y="33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8" name="Freeform 77"/>
            <p:cNvSpPr>
              <a:spLocks/>
            </p:cNvSpPr>
            <p:nvPr/>
          </p:nvSpPr>
          <p:spPr bwMode="auto">
            <a:xfrm>
              <a:off x="4352" y="2610"/>
              <a:ext cx="453" cy="716"/>
            </a:xfrm>
            <a:custGeom>
              <a:avLst/>
              <a:gdLst>
                <a:gd name="T0" fmla="*/ 430 w 453"/>
                <a:gd name="T1" fmla="*/ 534 h 716"/>
                <a:gd name="T2" fmla="*/ 415 w 453"/>
                <a:gd name="T3" fmla="*/ 511 h 716"/>
                <a:gd name="T4" fmla="*/ 403 w 453"/>
                <a:gd name="T5" fmla="*/ 484 h 716"/>
                <a:gd name="T6" fmla="*/ 384 w 453"/>
                <a:gd name="T7" fmla="*/ 478 h 716"/>
                <a:gd name="T8" fmla="*/ 363 w 453"/>
                <a:gd name="T9" fmla="*/ 492 h 716"/>
                <a:gd name="T10" fmla="*/ 336 w 453"/>
                <a:gd name="T11" fmla="*/ 492 h 716"/>
                <a:gd name="T12" fmla="*/ 307 w 453"/>
                <a:gd name="T13" fmla="*/ 480 h 716"/>
                <a:gd name="T14" fmla="*/ 298 w 453"/>
                <a:gd name="T15" fmla="*/ 497 h 716"/>
                <a:gd name="T16" fmla="*/ 294 w 453"/>
                <a:gd name="T17" fmla="*/ 480 h 716"/>
                <a:gd name="T18" fmla="*/ 290 w 453"/>
                <a:gd name="T19" fmla="*/ 453 h 716"/>
                <a:gd name="T20" fmla="*/ 326 w 453"/>
                <a:gd name="T21" fmla="*/ 474 h 716"/>
                <a:gd name="T22" fmla="*/ 330 w 453"/>
                <a:gd name="T23" fmla="*/ 461 h 716"/>
                <a:gd name="T24" fmla="*/ 336 w 453"/>
                <a:gd name="T25" fmla="*/ 438 h 716"/>
                <a:gd name="T26" fmla="*/ 315 w 453"/>
                <a:gd name="T27" fmla="*/ 436 h 716"/>
                <a:gd name="T28" fmla="*/ 280 w 453"/>
                <a:gd name="T29" fmla="*/ 432 h 716"/>
                <a:gd name="T30" fmla="*/ 273 w 453"/>
                <a:gd name="T31" fmla="*/ 415 h 716"/>
                <a:gd name="T32" fmla="*/ 271 w 453"/>
                <a:gd name="T33" fmla="*/ 369 h 716"/>
                <a:gd name="T34" fmla="*/ 298 w 453"/>
                <a:gd name="T35" fmla="*/ 365 h 716"/>
                <a:gd name="T36" fmla="*/ 290 w 453"/>
                <a:gd name="T37" fmla="*/ 313 h 716"/>
                <a:gd name="T38" fmla="*/ 296 w 453"/>
                <a:gd name="T39" fmla="*/ 284 h 716"/>
                <a:gd name="T40" fmla="*/ 347 w 453"/>
                <a:gd name="T41" fmla="*/ 229 h 716"/>
                <a:gd name="T42" fmla="*/ 338 w 453"/>
                <a:gd name="T43" fmla="*/ 192 h 716"/>
                <a:gd name="T44" fmla="*/ 334 w 453"/>
                <a:gd name="T45" fmla="*/ 139 h 716"/>
                <a:gd name="T46" fmla="*/ 353 w 453"/>
                <a:gd name="T47" fmla="*/ 94 h 716"/>
                <a:gd name="T48" fmla="*/ 349 w 453"/>
                <a:gd name="T49" fmla="*/ 64 h 716"/>
                <a:gd name="T50" fmla="*/ 342 w 453"/>
                <a:gd name="T51" fmla="*/ 18 h 716"/>
                <a:gd name="T52" fmla="*/ 305 w 453"/>
                <a:gd name="T53" fmla="*/ 23 h 716"/>
                <a:gd name="T54" fmla="*/ 269 w 453"/>
                <a:gd name="T55" fmla="*/ 60 h 716"/>
                <a:gd name="T56" fmla="*/ 240 w 453"/>
                <a:gd name="T57" fmla="*/ 79 h 716"/>
                <a:gd name="T58" fmla="*/ 230 w 453"/>
                <a:gd name="T59" fmla="*/ 112 h 716"/>
                <a:gd name="T60" fmla="*/ 184 w 453"/>
                <a:gd name="T61" fmla="*/ 119 h 716"/>
                <a:gd name="T62" fmla="*/ 148 w 453"/>
                <a:gd name="T63" fmla="*/ 114 h 716"/>
                <a:gd name="T64" fmla="*/ 156 w 453"/>
                <a:gd name="T65" fmla="*/ 156 h 716"/>
                <a:gd name="T66" fmla="*/ 110 w 453"/>
                <a:gd name="T67" fmla="*/ 169 h 716"/>
                <a:gd name="T68" fmla="*/ 77 w 453"/>
                <a:gd name="T69" fmla="*/ 173 h 716"/>
                <a:gd name="T70" fmla="*/ 58 w 453"/>
                <a:gd name="T71" fmla="*/ 196 h 716"/>
                <a:gd name="T72" fmla="*/ 33 w 453"/>
                <a:gd name="T73" fmla="*/ 198 h 716"/>
                <a:gd name="T74" fmla="*/ 14 w 453"/>
                <a:gd name="T75" fmla="*/ 210 h 716"/>
                <a:gd name="T76" fmla="*/ 25 w 453"/>
                <a:gd name="T77" fmla="*/ 219 h 716"/>
                <a:gd name="T78" fmla="*/ 37 w 453"/>
                <a:gd name="T79" fmla="*/ 248 h 716"/>
                <a:gd name="T80" fmla="*/ 21 w 453"/>
                <a:gd name="T81" fmla="*/ 288 h 716"/>
                <a:gd name="T82" fmla="*/ 8 w 453"/>
                <a:gd name="T83" fmla="*/ 298 h 716"/>
                <a:gd name="T84" fmla="*/ 14 w 453"/>
                <a:gd name="T85" fmla="*/ 340 h 716"/>
                <a:gd name="T86" fmla="*/ 2 w 453"/>
                <a:gd name="T87" fmla="*/ 375 h 716"/>
                <a:gd name="T88" fmla="*/ 4 w 453"/>
                <a:gd name="T89" fmla="*/ 390 h 716"/>
                <a:gd name="T90" fmla="*/ 25 w 453"/>
                <a:gd name="T91" fmla="*/ 413 h 716"/>
                <a:gd name="T92" fmla="*/ 35 w 453"/>
                <a:gd name="T93" fmla="*/ 440 h 716"/>
                <a:gd name="T94" fmla="*/ 62 w 453"/>
                <a:gd name="T95" fmla="*/ 505 h 716"/>
                <a:gd name="T96" fmla="*/ 65 w 453"/>
                <a:gd name="T97" fmla="*/ 547 h 716"/>
                <a:gd name="T98" fmla="*/ 85 w 453"/>
                <a:gd name="T99" fmla="*/ 597 h 716"/>
                <a:gd name="T100" fmla="*/ 102 w 453"/>
                <a:gd name="T101" fmla="*/ 609 h 716"/>
                <a:gd name="T102" fmla="*/ 121 w 453"/>
                <a:gd name="T103" fmla="*/ 626 h 716"/>
                <a:gd name="T104" fmla="*/ 133 w 453"/>
                <a:gd name="T105" fmla="*/ 647 h 716"/>
                <a:gd name="T106" fmla="*/ 175 w 453"/>
                <a:gd name="T107" fmla="*/ 682 h 716"/>
                <a:gd name="T108" fmla="*/ 217 w 453"/>
                <a:gd name="T109" fmla="*/ 697 h 716"/>
                <a:gd name="T110" fmla="*/ 248 w 453"/>
                <a:gd name="T111" fmla="*/ 714 h 716"/>
                <a:gd name="T112" fmla="*/ 319 w 453"/>
                <a:gd name="T113" fmla="*/ 697 h 716"/>
                <a:gd name="T114" fmla="*/ 372 w 453"/>
                <a:gd name="T115" fmla="*/ 668 h 716"/>
                <a:gd name="T116" fmla="*/ 353 w 453"/>
                <a:gd name="T117" fmla="*/ 626 h 716"/>
                <a:gd name="T118" fmla="*/ 376 w 453"/>
                <a:gd name="T119" fmla="*/ 588 h 716"/>
                <a:gd name="T120" fmla="*/ 420 w 453"/>
                <a:gd name="T121" fmla="*/ 588 h 716"/>
                <a:gd name="T122" fmla="*/ 436 w 453"/>
                <a:gd name="T123" fmla="*/ 582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3" h="716">
                  <a:moveTo>
                    <a:pt x="453" y="545"/>
                  </a:moveTo>
                  <a:lnTo>
                    <a:pt x="453" y="545"/>
                  </a:lnTo>
                  <a:lnTo>
                    <a:pt x="451" y="545"/>
                  </a:lnTo>
                  <a:lnTo>
                    <a:pt x="451" y="543"/>
                  </a:lnTo>
                  <a:lnTo>
                    <a:pt x="451" y="543"/>
                  </a:lnTo>
                  <a:lnTo>
                    <a:pt x="449" y="545"/>
                  </a:lnTo>
                  <a:lnTo>
                    <a:pt x="449" y="545"/>
                  </a:lnTo>
                  <a:lnTo>
                    <a:pt x="449" y="545"/>
                  </a:lnTo>
                  <a:lnTo>
                    <a:pt x="447" y="545"/>
                  </a:lnTo>
                  <a:lnTo>
                    <a:pt x="447" y="545"/>
                  </a:lnTo>
                  <a:lnTo>
                    <a:pt x="447" y="545"/>
                  </a:lnTo>
                  <a:lnTo>
                    <a:pt x="447" y="545"/>
                  </a:lnTo>
                  <a:lnTo>
                    <a:pt x="443" y="543"/>
                  </a:lnTo>
                  <a:lnTo>
                    <a:pt x="441" y="540"/>
                  </a:lnTo>
                  <a:lnTo>
                    <a:pt x="441" y="540"/>
                  </a:lnTo>
                  <a:lnTo>
                    <a:pt x="441" y="540"/>
                  </a:lnTo>
                  <a:lnTo>
                    <a:pt x="441" y="540"/>
                  </a:lnTo>
                  <a:lnTo>
                    <a:pt x="438" y="540"/>
                  </a:lnTo>
                  <a:lnTo>
                    <a:pt x="438" y="540"/>
                  </a:lnTo>
                  <a:lnTo>
                    <a:pt x="438" y="540"/>
                  </a:lnTo>
                  <a:lnTo>
                    <a:pt x="436" y="540"/>
                  </a:lnTo>
                  <a:lnTo>
                    <a:pt x="436" y="540"/>
                  </a:lnTo>
                  <a:lnTo>
                    <a:pt x="434" y="540"/>
                  </a:lnTo>
                  <a:lnTo>
                    <a:pt x="434" y="540"/>
                  </a:lnTo>
                  <a:lnTo>
                    <a:pt x="434" y="540"/>
                  </a:lnTo>
                  <a:lnTo>
                    <a:pt x="432" y="538"/>
                  </a:lnTo>
                  <a:lnTo>
                    <a:pt x="432" y="538"/>
                  </a:lnTo>
                  <a:lnTo>
                    <a:pt x="432" y="536"/>
                  </a:lnTo>
                  <a:lnTo>
                    <a:pt x="432" y="536"/>
                  </a:lnTo>
                  <a:lnTo>
                    <a:pt x="430" y="536"/>
                  </a:lnTo>
                  <a:lnTo>
                    <a:pt x="430" y="534"/>
                  </a:lnTo>
                  <a:lnTo>
                    <a:pt x="430" y="534"/>
                  </a:lnTo>
                  <a:lnTo>
                    <a:pt x="430" y="534"/>
                  </a:lnTo>
                  <a:lnTo>
                    <a:pt x="430" y="532"/>
                  </a:lnTo>
                  <a:lnTo>
                    <a:pt x="432" y="532"/>
                  </a:lnTo>
                  <a:lnTo>
                    <a:pt x="432" y="532"/>
                  </a:lnTo>
                  <a:lnTo>
                    <a:pt x="432" y="532"/>
                  </a:lnTo>
                  <a:lnTo>
                    <a:pt x="432" y="526"/>
                  </a:lnTo>
                  <a:lnTo>
                    <a:pt x="432" y="526"/>
                  </a:lnTo>
                  <a:lnTo>
                    <a:pt x="432" y="524"/>
                  </a:lnTo>
                  <a:lnTo>
                    <a:pt x="432" y="524"/>
                  </a:lnTo>
                  <a:lnTo>
                    <a:pt x="432" y="522"/>
                  </a:lnTo>
                  <a:lnTo>
                    <a:pt x="432" y="522"/>
                  </a:lnTo>
                  <a:lnTo>
                    <a:pt x="432" y="520"/>
                  </a:lnTo>
                  <a:lnTo>
                    <a:pt x="432" y="517"/>
                  </a:lnTo>
                  <a:lnTo>
                    <a:pt x="432" y="517"/>
                  </a:lnTo>
                  <a:lnTo>
                    <a:pt x="432" y="515"/>
                  </a:lnTo>
                  <a:lnTo>
                    <a:pt x="432" y="513"/>
                  </a:lnTo>
                  <a:lnTo>
                    <a:pt x="432" y="513"/>
                  </a:lnTo>
                  <a:lnTo>
                    <a:pt x="432" y="513"/>
                  </a:lnTo>
                  <a:lnTo>
                    <a:pt x="432" y="513"/>
                  </a:lnTo>
                  <a:lnTo>
                    <a:pt x="430" y="513"/>
                  </a:lnTo>
                  <a:lnTo>
                    <a:pt x="430" y="513"/>
                  </a:lnTo>
                  <a:lnTo>
                    <a:pt x="428" y="513"/>
                  </a:lnTo>
                  <a:lnTo>
                    <a:pt x="428" y="513"/>
                  </a:lnTo>
                  <a:lnTo>
                    <a:pt x="428" y="513"/>
                  </a:lnTo>
                  <a:lnTo>
                    <a:pt x="426" y="511"/>
                  </a:lnTo>
                  <a:lnTo>
                    <a:pt x="426" y="511"/>
                  </a:lnTo>
                  <a:lnTo>
                    <a:pt x="426" y="511"/>
                  </a:lnTo>
                  <a:lnTo>
                    <a:pt x="424" y="511"/>
                  </a:lnTo>
                  <a:lnTo>
                    <a:pt x="424" y="513"/>
                  </a:lnTo>
                  <a:lnTo>
                    <a:pt x="422" y="513"/>
                  </a:lnTo>
                  <a:lnTo>
                    <a:pt x="422" y="513"/>
                  </a:lnTo>
                  <a:lnTo>
                    <a:pt x="420" y="513"/>
                  </a:lnTo>
                  <a:lnTo>
                    <a:pt x="418" y="513"/>
                  </a:lnTo>
                  <a:lnTo>
                    <a:pt x="415" y="511"/>
                  </a:lnTo>
                  <a:lnTo>
                    <a:pt x="415" y="511"/>
                  </a:lnTo>
                  <a:lnTo>
                    <a:pt x="413" y="511"/>
                  </a:lnTo>
                  <a:lnTo>
                    <a:pt x="413" y="511"/>
                  </a:lnTo>
                  <a:lnTo>
                    <a:pt x="413" y="511"/>
                  </a:lnTo>
                  <a:lnTo>
                    <a:pt x="411" y="511"/>
                  </a:lnTo>
                  <a:lnTo>
                    <a:pt x="409" y="507"/>
                  </a:lnTo>
                  <a:lnTo>
                    <a:pt x="407" y="505"/>
                  </a:lnTo>
                  <a:lnTo>
                    <a:pt x="407" y="505"/>
                  </a:lnTo>
                  <a:lnTo>
                    <a:pt x="405" y="505"/>
                  </a:lnTo>
                  <a:lnTo>
                    <a:pt x="405" y="505"/>
                  </a:lnTo>
                  <a:lnTo>
                    <a:pt x="403" y="507"/>
                  </a:lnTo>
                  <a:lnTo>
                    <a:pt x="403" y="507"/>
                  </a:lnTo>
                  <a:lnTo>
                    <a:pt x="401" y="505"/>
                  </a:lnTo>
                  <a:lnTo>
                    <a:pt x="401" y="505"/>
                  </a:lnTo>
                  <a:lnTo>
                    <a:pt x="401" y="503"/>
                  </a:lnTo>
                  <a:lnTo>
                    <a:pt x="401" y="503"/>
                  </a:lnTo>
                  <a:lnTo>
                    <a:pt x="401" y="501"/>
                  </a:lnTo>
                  <a:lnTo>
                    <a:pt x="401" y="501"/>
                  </a:lnTo>
                  <a:lnTo>
                    <a:pt x="403" y="503"/>
                  </a:lnTo>
                  <a:lnTo>
                    <a:pt x="405" y="503"/>
                  </a:lnTo>
                  <a:lnTo>
                    <a:pt x="405" y="501"/>
                  </a:lnTo>
                  <a:lnTo>
                    <a:pt x="405" y="501"/>
                  </a:lnTo>
                  <a:lnTo>
                    <a:pt x="405" y="501"/>
                  </a:lnTo>
                  <a:lnTo>
                    <a:pt x="405" y="499"/>
                  </a:lnTo>
                  <a:lnTo>
                    <a:pt x="405" y="499"/>
                  </a:lnTo>
                  <a:lnTo>
                    <a:pt x="403" y="497"/>
                  </a:lnTo>
                  <a:lnTo>
                    <a:pt x="403" y="497"/>
                  </a:lnTo>
                  <a:lnTo>
                    <a:pt x="403" y="494"/>
                  </a:lnTo>
                  <a:lnTo>
                    <a:pt x="405" y="492"/>
                  </a:lnTo>
                  <a:lnTo>
                    <a:pt x="405" y="490"/>
                  </a:lnTo>
                  <a:lnTo>
                    <a:pt x="405" y="490"/>
                  </a:lnTo>
                  <a:lnTo>
                    <a:pt x="405" y="488"/>
                  </a:lnTo>
                  <a:lnTo>
                    <a:pt x="403" y="484"/>
                  </a:lnTo>
                  <a:lnTo>
                    <a:pt x="399" y="482"/>
                  </a:lnTo>
                  <a:lnTo>
                    <a:pt x="395" y="484"/>
                  </a:lnTo>
                  <a:lnTo>
                    <a:pt x="395" y="484"/>
                  </a:lnTo>
                  <a:lnTo>
                    <a:pt x="395" y="484"/>
                  </a:lnTo>
                  <a:lnTo>
                    <a:pt x="392" y="484"/>
                  </a:lnTo>
                  <a:lnTo>
                    <a:pt x="392" y="484"/>
                  </a:lnTo>
                  <a:lnTo>
                    <a:pt x="390" y="484"/>
                  </a:lnTo>
                  <a:lnTo>
                    <a:pt x="390" y="484"/>
                  </a:lnTo>
                  <a:lnTo>
                    <a:pt x="388" y="486"/>
                  </a:lnTo>
                  <a:lnTo>
                    <a:pt x="388" y="488"/>
                  </a:lnTo>
                  <a:lnTo>
                    <a:pt x="386" y="488"/>
                  </a:lnTo>
                  <a:lnTo>
                    <a:pt x="386" y="488"/>
                  </a:lnTo>
                  <a:lnTo>
                    <a:pt x="386" y="486"/>
                  </a:lnTo>
                  <a:lnTo>
                    <a:pt x="386" y="486"/>
                  </a:lnTo>
                  <a:lnTo>
                    <a:pt x="386" y="484"/>
                  </a:lnTo>
                  <a:lnTo>
                    <a:pt x="386" y="482"/>
                  </a:lnTo>
                  <a:lnTo>
                    <a:pt x="386" y="482"/>
                  </a:lnTo>
                  <a:lnTo>
                    <a:pt x="386" y="482"/>
                  </a:lnTo>
                  <a:lnTo>
                    <a:pt x="388" y="480"/>
                  </a:lnTo>
                  <a:lnTo>
                    <a:pt x="388" y="480"/>
                  </a:lnTo>
                  <a:lnTo>
                    <a:pt x="388" y="478"/>
                  </a:lnTo>
                  <a:lnTo>
                    <a:pt x="388" y="478"/>
                  </a:lnTo>
                  <a:lnTo>
                    <a:pt x="388" y="476"/>
                  </a:lnTo>
                  <a:lnTo>
                    <a:pt x="388" y="476"/>
                  </a:lnTo>
                  <a:lnTo>
                    <a:pt x="388" y="474"/>
                  </a:lnTo>
                  <a:lnTo>
                    <a:pt x="388" y="474"/>
                  </a:lnTo>
                  <a:lnTo>
                    <a:pt x="388" y="474"/>
                  </a:lnTo>
                  <a:lnTo>
                    <a:pt x="388" y="474"/>
                  </a:lnTo>
                  <a:lnTo>
                    <a:pt x="386" y="476"/>
                  </a:lnTo>
                  <a:lnTo>
                    <a:pt x="386" y="476"/>
                  </a:lnTo>
                  <a:lnTo>
                    <a:pt x="386" y="476"/>
                  </a:lnTo>
                  <a:lnTo>
                    <a:pt x="384" y="478"/>
                  </a:lnTo>
                  <a:lnTo>
                    <a:pt x="384" y="478"/>
                  </a:lnTo>
                  <a:lnTo>
                    <a:pt x="384" y="478"/>
                  </a:lnTo>
                  <a:lnTo>
                    <a:pt x="382" y="478"/>
                  </a:lnTo>
                  <a:lnTo>
                    <a:pt x="382" y="478"/>
                  </a:lnTo>
                  <a:lnTo>
                    <a:pt x="380" y="478"/>
                  </a:lnTo>
                  <a:lnTo>
                    <a:pt x="380" y="478"/>
                  </a:lnTo>
                  <a:lnTo>
                    <a:pt x="380" y="478"/>
                  </a:lnTo>
                  <a:lnTo>
                    <a:pt x="378" y="478"/>
                  </a:lnTo>
                  <a:lnTo>
                    <a:pt x="376" y="478"/>
                  </a:lnTo>
                  <a:lnTo>
                    <a:pt x="374" y="476"/>
                  </a:lnTo>
                  <a:lnTo>
                    <a:pt x="374" y="476"/>
                  </a:lnTo>
                  <a:lnTo>
                    <a:pt x="374" y="476"/>
                  </a:lnTo>
                  <a:lnTo>
                    <a:pt x="372" y="478"/>
                  </a:lnTo>
                  <a:lnTo>
                    <a:pt x="372" y="478"/>
                  </a:lnTo>
                  <a:lnTo>
                    <a:pt x="372" y="478"/>
                  </a:lnTo>
                  <a:lnTo>
                    <a:pt x="372" y="480"/>
                  </a:lnTo>
                  <a:lnTo>
                    <a:pt x="372" y="480"/>
                  </a:lnTo>
                  <a:lnTo>
                    <a:pt x="374" y="480"/>
                  </a:lnTo>
                  <a:lnTo>
                    <a:pt x="374" y="482"/>
                  </a:lnTo>
                  <a:lnTo>
                    <a:pt x="374" y="482"/>
                  </a:lnTo>
                  <a:lnTo>
                    <a:pt x="374" y="482"/>
                  </a:lnTo>
                  <a:lnTo>
                    <a:pt x="374" y="484"/>
                  </a:lnTo>
                  <a:lnTo>
                    <a:pt x="374" y="484"/>
                  </a:lnTo>
                  <a:lnTo>
                    <a:pt x="372" y="484"/>
                  </a:lnTo>
                  <a:lnTo>
                    <a:pt x="370" y="486"/>
                  </a:lnTo>
                  <a:lnTo>
                    <a:pt x="370" y="486"/>
                  </a:lnTo>
                  <a:lnTo>
                    <a:pt x="367" y="488"/>
                  </a:lnTo>
                  <a:lnTo>
                    <a:pt x="367" y="488"/>
                  </a:lnTo>
                  <a:lnTo>
                    <a:pt x="367" y="488"/>
                  </a:lnTo>
                  <a:lnTo>
                    <a:pt x="365" y="490"/>
                  </a:lnTo>
                  <a:lnTo>
                    <a:pt x="363" y="490"/>
                  </a:lnTo>
                  <a:lnTo>
                    <a:pt x="363" y="490"/>
                  </a:lnTo>
                  <a:lnTo>
                    <a:pt x="363" y="492"/>
                  </a:lnTo>
                  <a:lnTo>
                    <a:pt x="363" y="492"/>
                  </a:lnTo>
                  <a:lnTo>
                    <a:pt x="361" y="494"/>
                  </a:lnTo>
                  <a:lnTo>
                    <a:pt x="361" y="494"/>
                  </a:lnTo>
                  <a:lnTo>
                    <a:pt x="361" y="494"/>
                  </a:lnTo>
                  <a:lnTo>
                    <a:pt x="361" y="494"/>
                  </a:lnTo>
                  <a:lnTo>
                    <a:pt x="359" y="494"/>
                  </a:lnTo>
                  <a:lnTo>
                    <a:pt x="359" y="492"/>
                  </a:lnTo>
                  <a:lnTo>
                    <a:pt x="359" y="492"/>
                  </a:lnTo>
                  <a:lnTo>
                    <a:pt x="357" y="492"/>
                  </a:lnTo>
                  <a:lnTo>
                    <a:pt x="355" y="492"/>
                  </a:lnTo>
                  <a:lnTo>
                    <a:pt x="355" y="492"/>
                  </a:lnTo>
                  <a:lnTo>
                    <a:pt x="355" y="494"/>
                  </a:lnTo>
                  <a:lnTo>
                    <a:pt x="353" y="494"/>
                  </a:lnTo>
                  <a:lnTo>
                    <a:pt x="353" y="494"/>
                  </a:lnTo>
                  <a:lnTo>
                    <a:pt x="353" y="497"/>
                  </a:lnTo>
                  <a:lnTo>
                    <a:pt x="355" y="497"/>
                  </a:lnTo>
                  <a:lnTo>
                    <a:pt x="353" y="497"/>
                  </a:lnTo>
                  <a:lnTo>
                    <a:pt x="353" y="497"/>
                  </a:lnTo>
                  <a:lnTo>
                    <a:pt x="351" y="497"/>
                  </a:lnTo>
                  <a:lnTo>
                    <a:pt x="349" y="497"/>
                  </a:lnTo>
                  <a:lnTo>
                    <a:pt x="347" y="499"/>
                  </a:lnTo>
                  <a:lnTo>
                    <a:pt x="344" y="501"/>
                  </a:lnTo>
                  <a:lnTo>
                    <a:pt x="344" y="501"/>
                  </a:lnTo>
                  <a:lnTo>
                    <a:pt x="342" y="501"/>
                  </a:lnTo>
                  <a:lnTo>
                    <a:pt x="340" y="501"/>
                  </a:lnTo>
                  <a:lnTo>
                    <a:pt x="340" y="501"/>
                  </a:lnTo>
                  <a:lnTo>
                    <a:pt x="340" y="501"/>
                  </a:lnTo>
                  <a:lnTo>
                    <a:pt x="338" y="501"/>
                  </a:lnTo>
                  <a:lnTo>
                    <a:pt x="338" y="501"/>
                  </a:lnTo>
                  <a:lnTo>
                    <a:pt x="338" y="499"/>
                  </a:lnTo>
                  <a:lnTo>
                    <a:pt x="338" y="497"/>
                  </a:lnTo>
                  <a:lnTo>
                    <a:pt x="338" y="497"/>
                  </a:lnTo>
                  <a:lnTo>
                    <a:pt x="338" y="492"/>
                  </a:lnTo>
                  <a:lnTo>
                    <a:pt x="336" y="492"/>
                  </a:lnTo>
                  <a:lnTo>
                    <a:pt x="336" y="490"/>
                  </a:lnTo>
                  <a:lnTo>
                    <a:pt x="336" y="490"/>
                  </a:lnTo>
                  <a:lnTo>
                    <a:pt x="334" y="490"/>
                  </a:lnTo>
                  <a:lnTo>
                    <a:pt x="334" y="488"/>
                  </a:lnTo>
                  <a:lnTo>
                    <a:pt x="334" y="488"/>
                  </a:lnTo>
                  <a:lnTo>
                    <a:pt x="334" y="486"/>
                  </a:lnTo>
                  <a:lnTo>
                    <a:pt x="334" y="486"/>
                  </a:lnTo>
                  <a:lnTo>
                    <a:pt x="332" y="486"/>
                  </a:lnTo>
                  <a:lnTo>
                    <a:pt x="330" y="486"/>
                  </a:lnTo>
                  <a:lnTo>
                    <a:pt x="328" y="486"/>
                  </a:lnTo>
                  <a:lnTo>
                    <a:pt x="326" y="486"/>
                  </a:lnTo>
                  <a:lnTo>
                    <a:pt x="326" y="486"/>
                  </a:lnTo>
                  <a:lnTo>
                    <a:pt x="324" y="486"/>
                  </a:lnTo>
                  <a:lnTo>
                    <a:pt x="324" y="486"/>
                  </a:lnTo>
                  <a:lnTo>
                    <a:pt x="321" y="486"/>
                  </a:lnTo>
                  <a:lnTo>
                    <a:pt x="321" y="484"/>
                  </a:lnTo>
                  <a:lnTo>
                    <a:pt x="319" y="484"/>
                  </a:lnTo>
                  <a:lnTo>
                    <a:pt x="319" y="484"/>
                  </a:lnTo>
                  <a:lnTo>
                    <a:pt x="317" y="484"/>
                  </a:lnTo>
                  <a:lnTo>
                    <a:pt x="315" y="484"/>
                  </a:lnTo>
                  <a:lnTo>
                    <a:pt x="315" y="482"/>
                  </a:lnTo>
                  <a:lnTo>
                    <a:pt x="313" y="482"/>
                  </a:lnTo>
                  <a:lnTo>
                    <a:pt x="313" y="482"/>
                  </a:lnTo>
                  <a:lnTo>
                    <a:pt x="313" y="482"/>
                  </a:lnTo>
                  <a:lnTo>
                    <a:pt x="311" y="484"/>
                  </a:lnTo>
                  <a:lnTo>
                    <a:pt x="309" y="484"/>
                  </a:lnTo>
                  <a:lnTo>
                    <a:pt x="309" y="482"/>
                  </a:lnTo>
                  <a:lnTo>
                    <a:pt x="309" y="482"/>
                  </a:lnTo>
                  <a:lnTo>
                    <a:pt x="309" y="480"/>
                  </a:lnTo>
                  <a:lnTo>
                    <a:pt x="309" y="480"/>
                  </a:lnTo>
                  <a:lnTo>
                    <a:pt x="309" y="480"/>
                  </a:lnTo>
                  <a:lnTo>
                    <a:pt x="309" y="480"/>
                  </a:lnTo>
                  <a:lnTo>
                    <a:pt x="307" y="480"/>
                  </a:lnTo>
                  <a:lnTo>
                    <a:pt x="307" y="480"/>
                  </a:lnTo>
                  <a:lnTo>
                    <a:pt x="307" y="480"/>
                  </a:lnTo>
                  <a:lnTo>
                    <a:pt x="307" y="482"/>
                  </a:lnTo>
                  <a:lnTo>
                    <a:pt x="307" y="482"/>
                  </a:lnTo>
                  <a:lnTo>
                    <a:pt x="307" y="482"/>
                  </a:lnTo>
                  <a:lnTo>
                    <a:pt x="307" y="482"/>
                  </a:lnTo>
                  <a:lnTo>
                    <a:pt x="307" y="482"/>
                  </a:lnTo>
                  <a:lnTo>
                    <a:pt x="307" y="484"/>
                  </a:lnTo>
                  <a:lnTo>
                    <a:pt x="307" y="484"/>
                  </a:lnTo>
                  <a:lnTo>
                    <a:pt x="307" y="484"/>
                  </a:lnTo>
                  <a:lnTo>
                    <a:pt x="305" y="484"/>
                  </a:lnTo>
                  <a:lnTo>
                    <a:pt x="305" y="484"/>
                  </a:lnTo>
                  <a:lnTo>
                    <a:pt x="305" y="486"/>
                  </a:lnTo>
                  <a:lnTo>
                    <a:pt x="305" y="486"/>
                  </a:lnTo>
                  <a:lnTo>
                    <a:pt x="305" y="486"/>
                  </a:lnTo>
                  <a:lnTo>
                    <a:pt x="305" y="486"/>
                  </a:lnTo>
                  <a:lnTo>
                    <a:pt x="307" y="486"/>
                  </a:lnTo>
                  <a:lnTo>
                    <a:pt x="307" y="488"/>
                  </a:lnTo>
                  <a:lnTo>
                    <a:pt x="307" y="488"/>
                  </a:lnTo>
                  <a:lnTo>
                    <a:pt x="307" y="490"/>
                  </a:lnTo>
                  <a:lnTo>
                    <a:pt x="307" y="490"/>
                  </a:lnTo>
                  <a:lnTo>
                    <a:pt x="307" y="492"/>
                  </a:lnTo>
                  <a:lnTo>
                    <a:pt x="307" y="492"/>
                  </a:lnTo>
                  <a:lnTo>
                    <a:pt x="307" y="494"/>
                  </a:lnTo>
                  <a:lnTo>
                    <a:pt x="307" y="494"/>
                  </a:lnTo>
                  <a:lnTo>
                    <a:pt x="305" y="494"/>
                  </a:lnTo>
                  <a:lnTo>
                    <a:pt x="305" y="494"/>
                  </a:lnTo>
                  <a:lnTo>
                    <a:pt x="303" y="494"/>
                  </a:lnTo>
                  <a:lnTo>
                    <a:pt x="301" y="494"/>
                  </a:lnTo>
                  <a:lnTo>
                    <a:pt x="301" y="494"/>
                  </a:lnTo>
                  <a:lnTo>
                    <a:pt x="301" y="494"/>
                  </a:lnTo>
                  <a:lnTo>
                    <a:pt x="298" y="494"/>
                  </a:lnTo>
                  <a:lnTo>
                    <a:pt x="298" y="497"/>
                  </a:lnTo>
                  <a:lnTo>
                    <a:pt x="298" y="497"/>
                  </a:lnTo>
                  <a:lnTo>
                    <a:pt x="298" y="497"/>
                  </a:lnTo>
                  <a:lnTo>
                    <a:pt x="296" y="497"/>
                  </a:lnTo>
                  <a:lnTo>
                    <a:pt x="296" y="497"/>
                  </a:lnTo>
                  <a:lnTo>
                    <a:pt x="294" y="494"/>
                  </a:lnTo>
                  <a:lnTo>
                    <a:pt x="294" y="494"/>
                  </a:lnTo>
                  <a:lnTo>
                    <a:pt x="294" y="492"/>
                  </a:lnTo>
                  <a:lnTo>
                    <a:pt x="294" y="492"/>
                  </a:lnTo>
                  <a:lnTo>
                    <a:pt x="292" y="492"/>
                  </a:lnTo>
                  <a:lnTo>
                    <a:pt x="292" y="492"/>
                  </a:lnTo>
                  <a:lnTo>
                    <a:pt x="292" y="492"/>
                  </a:lnTo>
                  <a:lnTo>
                    <a:pt x="292" y="494"/>
                  </a:lnTo>
                  <a:lnTo>
                    <a:pt x="292" y="494"/>
                  </a:lnTo>
                  <a:lnTo>
                    <a:pt x="292" y="497"/>
                  </a:lnTo>
                  <a:lnTo>
                    <a:pt x="290" y="497"/>
                  </a:lnTo>
                  <a:lnTo>
                    <a:pt x="290" y="497"/>
                  </a:lnTo>
                  <a:lnTo>
                    <a:pt x="290" y="494"/>
                  </a:lnTo>
                  <a:lnTo>
                    <a:pt x="290" y="492"/>
                  </a:lnTo>
                  <a:lnTo>
                    <a:pt x="290" y="490"/>
                  </a:lnTo>
                  <a:lnTo>
                    <a:pt x="290" y="488"/>
                  </a:lnTo>
                  <a:lnTo>
                    <a:pt x="290" y="488"/>
                  </a:lnTo>
                  <a:lnTo>
                    <a:pt x="290" y="486"/>
                  </a:lnTo>
                  <a:lnTo>
                    <a:pt x="292" y="486"/>
                  </a:lnTo>
                  <a:lnTo>
                    <a:pt x="292" y="484"/>
                  </a:lnTo>
                  <a:lnTo>
                    <a:pt x="292" y="484"/>
                  </a:lnTo>
                  <a:lnTo>
                    <a:pt x="292" y="484"/>
                  </a:lnTo>
                  <a:lnTo>
                    <a:pt x="292" y="482"/>
                  </a:lnTo>
                  <a:lnTo>
                    <a:pt x="294" y="482"/>
                  </a:lnTo>
                  <a:lnTo>
                    <a:pt x="294" y="482"/>
                  </a:lnTo>
                  <a:lnTo>
                    <a:pt x="294" y="482"/>
                  </a:lnTo>
                  <a:lnTo>
                    <a:pt x="294" y="480"/>
                  </a:lnTo>
                  <a:lnTo>
                    <a:pt x="294" y="480"/>
                  </a:lnTo>
                  <a:lnTo>
                    <a:pt x="294" y="480"/>
                  </a:lnTo>
                  <a:lnTo>
                    <a:pt x="294" y="478"/>
                  </a:lnTo>
                  <a:lnTo>
                    <a:pt x="294" y="478"/>
                  </a:lnTo>
                  <a:lnTo>
                    <a:pt x="292" y="476"/>
                  </a:lnTo>
                  <a:lnTo>
                    <a:pt x="292" y="474"/>
                  </a:lnTo>
                  <a:lnTo>
                    <a:pt x="290" y="472"/>
                  </a:lnTo>
                  <a:lnTo>
                    <a:pt x="288" y="472"/>
                  </a:lnTo>
                  <a:lnTo>
                    <a:pt x="288" y="469"/>
                  </a:lnTo>
                  <a:lnTo>
                    <a:pt x="288" y="469"/>
                  </a:lnTo>
                  <a:lnTo>
                    <a:pt x="288" y="469"/>
                  </a:lnTo>
                  <a:lnTo>
                    <a:pt x="286" y="467"/>
                  </a:lnTo>
                  <a:lnTo>
                    <a:pt x="288" y="465"/>
                  </a:lnTo>
                  <a:lnTo>
                    <a:pt x="288" y="465"/>
                  </a:lnTo>
                  <a:lnTo>
                    <a:pt x="288" y="465"/>
                  </a:lnTo>
                  <a:lnTo>
                    <a:pt x="288" y="463"/>
                  </a:lnTo>
                  <a:lnTo>
                    <a:pt x="288" y="463"/>
                  </a:lnTo>
                  <a:lnTo>
                    <a:pt x="286" y="461"/>
                  </a:lnTo>
                  <a:lnTo>
                    <a:pt x="282" y="455"/>
                  </a:lnTo>
                  <a:lnTo>
                    <a:pt x="280" y="455"/>
                  </a:lnTo>
                  <a:lnTo>
                    <a:pt x="280" y="455"/>
                  </a:lnTo>
                  <a:lnTo>
                    <a:pt x="282" y="453"/>
                  </a:lnTo>
                  <a:lnTo>
                    <a:pt x="282" y="453"/>
                  </a:lnTo>
                  <a:lnTo>
                    <a:pt x="284" y="453"/>
                  </a:lnTo>
                  <a:lnTo>
                    <a:pt x="284" y="453"/>
                  </a:lnTo>
                  <a:lnTo>
                    <a:pt x="284" y="451"/>
                  </a:lnTo>
                  <a:lnTo>
                    <a:pt x="284" y="451"/>
                  </a:lnTo>
                  <a:lnTo>
                    <a:pt x="286" y="451"/>
                  </a:lnTo>
                  <a:lnTo>
                    <a:pt x="286" y="451"/>
                  </a:lnTo>
                  <a:lnTo>
                    <a:pt x="286" y="451"/>
                  </a:lnTo>
                  <a:lnTo>
                    <a:pt x="286" y="451"/>
                  </a:lnTo>
                  <a:lnTo>
                    <a:pt x="288" y="453"/>
                  </a:lnTo>
                  <a:lnTo>
                    <a:pt x="288" y="453"/>
                  </a:lnTo>
                  <a:lnTo>
                    <a:pt x="290" y="453"/>
                  </a:lnTo>
                  <a:lnTo>
                    <a:pt x="290" y="453"/>
                  </a:lnTo>
                  <a:lnTo>
                    <a:pt x="290" y="453"/>
                  </a:lnTo>
                  <a:lnTo>
                    <a:pt x="290" y="453"/>
                  </a:lnTo>
                  <a:lnTo>
                    <a:pt x="290" y="453"/>
                  </a:lnTo>
                  <a:lnTo>
                    <a:pt x="290" y="455"/>
                  </a:lnTo>
                  <a:lnTo>
                    <a:pt x="292" y="459"/>
                  </a:lnTo>
                  <a:lnTo>
                    <a:pt x="292" y="461"/>
                  </a:lnTo>
                  <a:lnTo>
                    <a:pt x="292" y="463"/>
                  </a:lnTo>
                  <a:lnTo>
                    <a:pt x="294" y="463"/>
                  </a:lnTo>
                  <a:lnTo>
                    <a:pt x="294" y="463"/>
                  </a:lnTo>
                  <a:lnTo>
                    <a:pt x="294" y="463"/>
                  </a:lnTo>
                  <a:lnTo>
                    <a:pt x="296" y="465"/>
                  </a:lnTo>
                  <a:lnTo>
                    <a:pt x="296" y="465"/>
                  </a:lnTo>
                  <a:lnTo>
                    <a:pt x="301" y="465"/>
                  </a:lnTo>
                  <a:lnTo>
                    <a:pt x="301" y="465"/>
                  </a:lnTo>
                  <a:lnTo>
                    <a:pt x="303" y="467"/>
                  </a:lnTo>
                  <a:lnTo>
                    <a:pt x="303" y="467"/>
                  </a:lnTo>
                  <a:lnTo>
                    <a:pt x="303" y="469"/>
                  </a:lnTo>
                  <a:lnTo>
                    <a:pt x="305" y="469"/>
                  </a:lnTo>
                  <a:lnTo>
                    <a:pt x="305" y="469"/>
                  </a:lnTo>
                  <a:lnTo>
                    <a:pt x="307" y="469"/>
                  </a:lnTo>
                  <a:lnTo>
                    <a:pt x="309" y="469"/>
                  </a:lnTo>
                  <a:lnTo>
                    <a:pt x="311" y="469"/>
                  </a:lnTo>
                  <a:lnTo>
                    <a:pt x="311" y="469"/>
                  </a:lnTo>
                  <a:lnTo>
                    <a:pt x="319" y="467"/>
                  </a:lnTo>
                  <a:lnTo>
                    <a:pt x="319" y="467"/>
                  </a:lnTo>
                  <a:lnTo>
                    <a:pt x="319" y="467"/>
                  </a:lnTo>
                  <a:lnTo>
                    <a:pt x="321" y="467"/>
                  </a:lnTo>
                  <a:lnTo>
                    <a:pt x="321" y="469"/>
                  </a:lnTo>
                  <a:lnTo>
                    <a:pt x="324" y="469"/>
                  </a:lnTo>
                  <a:lnTo>
                    <a:pt x="324" y="469"/>
                  </a:lnTo>
                  <a:lnTo>
                    <a:pt x="324" y="469"/>
                  </a:lnTo>
                  <a:lnTo>
                    <a:pt x="324" y="469"/>
                  </a:lnTo>
                  <a:lnTo>
                    <a:pt x="326" y="474"/>
                  </a:lnTo>
                  <a:lnTo>
                    <a:pt x="328" y="476"/>
                  </a:lnTo>
                  <a:lnTo>
                    <a:pt x="328" y="476"/>
                  </a:lnTo>
                  <a:lnTo>
                    <a:pt x="328" y="478"/>
                  </a:lnTo>
                  <a:lnTo>
                    <a:pt x="328" y="478"/>
                  </a:lnTo>
                  <a:lnTo>
                    <a:pt x="328" y="480"/>
                  </a:lnTo>
                  <a:lnTo>
                    <a:pt x="328" y="480"/>
                  </a:lnTo>
                  <a:lnTo>
                    <a:pt x="328" y="480"/>
                  </a:lnTo>
                  <a:lnTo>
                    <a:pt x="330" y="480"/>
                  </a:lnTo>
                  <a:lnTo>
                    <a:pt x="332" y="482"/>
                  </a:lnTo>
                  <a:lnTo>
                    <a:pt x="332" y="482"/>
                  </a:lnTo>
                  <a:lnTo>
                    <a:pt x="334" y="482"/>
                  </a:lnTo>
                  <a:lnTo>
                    <a:pt x="334" y="480"/>
                  </a:lnTo>
                  <a:lnTo>
                    <a:pt x="334" y="480"/>
                  </a:lnTo>
                  <a:lnTo>
                    <a:pt x="334" y="480"/>
                  </a:lnTo>
                  <a:lnTo>
                    <a:pt x="332" y="478"/>
                  </a:lnTo>
                  <a:lnTo>
                    <a:pt x="332" y="476"/>
                  </a:lnTo>
                  <a:lnTo>
                    <a:pt x="332" y="476"/>
                  </a:lnTo>
                  <a:lnTo>
                    <a:pt x="334" y="474"/>
                  </a:lnTo>
                  <a:lnTo>
                    <a:pt x="332" y="474"/>
                  </a:lnTo>
                  <a:lnTo>
                    <a:pt x="332" y="474"/>
                  </a:lnTo>
                  <a:lnTo>
                    <a:pt x="332" y="472"/>
                  </a:lnTo>
                  <a:lnTo>
                    <a:pt x="330" y="472"/>
                  </a:lnTo>
                  <a:lnTo>
                    <a:pt x="330" y="472"/>
                  </a:lnTo>
                  <a:lnTo>
                    <a:pt x="330" y="469"/>
                  </a:lnTo>
                  <a:lnTo>
                    <a:pt x="330" y="469"/>
                  </a:lnTo>
                  <a:lnTo>
                    <a:pt x="330" y="467"/>
                  </a:lnTo>
                  <a:lnTo>
                    <a:pt x="330" y="467"/>
                  </a:lnTo>
                  <a:lnTo>
                    <a:pt x="328" y="465"/>
                  </a:lnTo>
                  <a:lnTo>
                    <a:pt x="328" y="465"/>
                  </a:lnTo>
                  <a:lnTo>
                    <a:pt x="328" y="465"/>
                  </a:lnTo>
                  <a:lnTo>
                    <a:pt x="328" y="463"/>
                  </a:lnTo>
                  <a:lnTo>
                    <a:pt x="328" y="463"/>
                  </a:lnTo>
                  <a:lnTo>
                    <a:pt x="330" y="461"/>
                  </a:lnTo>
                  <a:lnTo>
                    <a:pt x="330" y="459"/>
                  </a:lnTo>
                  <a:lnTo>
                    <a:pt x="330" y="459"/>
                  </a:lnTo>
                  <a:lnTo>
                    <a:pt x="330" y="459"/>
                  </a:lnTo>
                  <a:lnTo>
                    <a:pt x="330" y="459"/>
                  </a:lnTo>
                  <a:lnTo>
                    <a:pt x="328" y="457"/>
                  </a:lnTo>
                  <a:lnTo>
                    <a:pt x="328" y="457"/>
                  </a:lnTo>
                  <a:lnTo>
                    <a:pt x="328" y="457"/>
                  </a:lnTo>
                  <a:lnTo>
                    <a:pt x="328" y="457"/>
                  </a:lnTo>
                  <a:lnTo>
                    <a:pt x="328" y="457"/>
                  </a:lnTo>
                  <a:lnTo>
                    <a:pt x="330" y="455"/>
                  </a:lnTo>
                  <a:lnTo>
                    <a:pt x="332" y="453"/>
                  </a:lnTo>
                  <a:lnTo>
                    <a:pt x="332" y="453"/>
                  </a:lnTo>
                  <a:lnTo>
                    <a:pt x="332" y="453"/>
                  </a:lnTo>
                  <a:lnTo>
                    <a:pt x="334" y="453"/>
                  </a:lnTo>
                  <a:lnTo>
                    <a:pt x="338" y="453"/>
                  </a:lnTo>
                  <a:lnTo>
                    <a:pt x="340" y="451"/>
                  </a:lnTo>
                  <a:lnTo>
                    <a:pt x="340" y="451"/>
                  </a:lnTo>
                  <a:lnTo>
                    <a:pt x="340" y="451"/>
                  </a:lnTo>
                  <a:lnTo>
                    <a:pt x="340" y="451"/>
                  </a:lnTo>
                  <a:lnTo>
                    <a:pt x="340" y="449"/>
                  </a:lnTo>
                  <a:lnTo>
                    <a:pt x="340" y="449"/>
                  </a:lnTo>
                  <a:lnTo>
                    <a:pt x="340" y="446"/>
                  </a:lnTo>
                  <a:lnTo>
                    <a:pt x="340" y="444"/>
                  </a:lnTo>
                  <a:lnTo>
                    <a:pt x="340" y="444"/>
                  </a:lnTo>
                  <a:lnTo>
                    <a:pt x="340" y="442"/>
                  </a:lnTo>
                  <a:lnTo>
                    <a:pt x="340" y="440"/>
                  </a:lnTo>
                  <a:lnTo>
                    <a:pt x="340" y="440"/>
                  </a:lnTo>
                  <a:lnTo>
                    <a:pt x="340" y="440"/>
                  </a:lnTo>
                  <a:lnTo>
                    <a:pt x="340" y="440"/>
                  </a:lnTo>
                  <a:lnTo>
                    <a:pt x="336" y="438"/>
                  </a:lnTo>
                  <a:lnTo>
                    <a:pt x="336" y="438"/>
                  </a:lnTo>
                  <a:lnTo>
                    <a:pt x="336" y="438"/>
                  </a:lnTo>
                  <a:lnTo>
                    <a:pt x="336" y="438"/>
                  </a:lnTo>
                  <a:lnTo>
                    <a:pt x="336" y="438"/>
                  </a:lnTo>
                  <a:lnTo>
                    <a:pt x="336" y="436"/>
                  </a:lnTo>
                  <a:lnTo>
                    <a:pt x="334" y="436"/>
                  </a:lnTo>
                  <a:lnTo>
                    <a:pt x="334" y="436"/>
                  </a:lnTo>
                  <a:lnTo>
                    <a:pt x="334" y="436"/>
                  </a:lnTo>
                  <a:lnTo>
                    <a:pt x="332" y="436"/>
                  </a:lnTo>
                  <a:lnTo>
                    <a:pt x="332" y="436"/>
                  </a:lnTo>
                  <a:lnTo>
                    <a:pt x="330" y="436"/>
                  </a:lnTo>
                  <a:lnTo>
                    <a:pt x="330" y="436"/>
                  </a:lnTo>
                  <a:lnTo>
                    <a:pt x="330" y="438"/>
                  </a:lnTo>
                  <a:lnTo>
                    <a:pt x="330" y="438"/>
                  </a:lnTo>
                  <a:lnTo>
                    <a:pt x="330" y="440"/>
                  </a:lnTo>
                  <a:lnTo>
                    <a:pt x="330" y="440"/>
                  </a:lnTo>
                  <a:lnTo>
                    <a:pt x="332" y="442"/>
                  </a:lnTo>
                  <a:lnTo>
                    <a:pt x="334" y="444"/>
                  </a:lnTo>
                  <a:lnTo>
                    <a:pt x="332" y="444"/>
                  </a:lnTo>
                  <a:lnTo>
                    <a:pt x="332" y="444"/>
                  </a:lnTo>
                  <a:lnTo>
                    <a:pt x="332" y="444"/>
                  </a:lnTo>
                  <a:lnTo>
                    <a:pt x="330" y="444"/>
                  </a:lnTo>
                  <a:lnTo>
                    <a:pt x="328" y="442"/>
                  </a:lnTo>
                  <a:lnTo>
                    <a:pt x="328" y="440"/>
                  </a:lnTo>
                  <a:lnTo>
                    <a:pt x="326" y="440"/>
                  </a:lnTo>
                  <a:lnTo>
                    <a:pt x="326" y="440"/>
                  </a:lnTo>
                  <a:lnTo>
                    <a:pt x="321" y="440"/>
                  </a:lnTo>
                  <a:lnTo>
                    <a:pt x="321" y="438"/>
                  </a:lnTo>
                  <a:lnTo>
                    <a:pt x="319" y="438"/>
                  </a:lnTo>
                  <a:lnTo>
                    <a:pt x="319" y="436"/>
                  </a:lnTo>
                  <a:lnTo>
                    <a:pt x="319" y="436"/>
                  </a:lnTo>
                  <a:lnTo>
                    <a:pt x="319" y="436"/>
                  </a:lnTo>
                  <a:lnTo>
                    <a:pt x="319" y="436"/>
                  </a:lnTo>
                  <a:lnTo>
                    <a:pt x="319" y="436"/>
                  </a:lnTo>
                  <a:lnTo>
                    <a:pt x="317" y="436"/>
                  </a:lnTo>
                  <a:lnTo>
                    <a:pt x="315" y="436"/>
                  </a:lnTo>
                  <a:lnTo>
                    <a:pt x="313" y="436"/>
                  </a:lnTo>
                  <a:lnTo>
                    <a:pt x="311" y="436"/>
                  </a:lnTo>
                  <a:lnTo>
                    <a:pt x="309" y="436"/>
                  </a:lnTo>
                  <a:lnTo>
                    <a:pt x="309" y="434"/>
                  </a:lnTo>
                  <a:lnTo>
                    <a:pt x="307" y="434"/>
                  </a:lnTo>
                  <a:lnTo>
                    <a:pt x="307" y="434"/>
                  </a:lnTo>
                  <a:lnTo>
                    <a:pt x="305" y="436"/>
                  </a:lnTo>
                  <a:lnTo>
                    <a:pt x="305" y="438"/>
                  </a:lnTo>
                  <a:lnTo>
                    <a:pt x="303" y="440"/>
                  </a:lnTo>
                  <a:lnTo>
                    <a:pt x="303" y="440"/>
                  </a:lnTo>
                  <a:lnTo>
                    <a:pt x="303" y="440"/>
                  </a:lnTo>
                  <a:lnTo>
                    <a:pt x="303" y="444"/>
                  </a:lnTo>
                  <a:lnTo>
                    <a:pt x="303" y="444"/>
                  </a:lnTo>
                  <a:lnTo>
                    <a:pt x="303" y="444"/>
                  </a:lnTo>
                  <a:lnTo>
                    <a:pt x="301" y="446"/>
                  </a:lnTo>
                  <a:lnTo>
                    <a:pt x="301" y="446"/>
                  </a:lnTo>
                  <a:lnTo>
                    <a:pt x="298" y="446"/>
                  </a:lnTo>
                  <a:lnTo>
                    <a:pt x="296" y="444"/>
                  </a:lnTo>
                  <a:lnTo>
                    <a:pt x="294" y="444"/>
                  </a:lnTo>
                  <a:lnTo>
                    <a:pt x="290" y="444"/>
                  </a:lnTo>
                  <a:lnTo>
                    <a:pt x="284" y="442"/>
                  </a:lnTo>
                  <a:lnTo>
                    <a:pt x="284" y="442"/>
                  </a:lnTo>
                  <a:lnTo>
                    <a:pt x="284" y="440"/>
                  </a:lnTo>
                  <a:lnTo>
                    <a:pt x="286" y="440"/>
                  </a:lnTo>
                  <a:lnTo>
                    <a:pt x="286" y="440"/>
                  </a:lnTo>
                  <a:lnTo>
                    <a:pt x="286" y="438"/>
                  </a:lnTo>
                  <a:lnTo>
                    <a:pt x="286" y="438"/>
                  </a:lnTo>
                  <a:lnTo>
                    <a:pt x="286" y="438"/>
                  </a:lnTo>
                  <a:lnTo>
                    <a:pt x="282" y="436"/>
                  </a:lnTo>
                  <a:lnTo>
                    <a:pt x="282" y="436"/>
                  </a:lnTo>
                  <a:lnTo>
                    <a:pt x="280" y="434"/>
                  </a:lnTo>
                  <a:lnTo>
                    <a:pt x="280" y="434"/>
                  </a:lnTo>
                  <a:lnTo>
                    <a:pt x="280" y="432"/>
                  </a:lnTo>
                  <a:lnTo>
                    <a:pt x="280" y="432"/>
                  </a:lnTo>
                  <a:lnTo>
                    <a:pt x="280" y="430"/>
                  </a:lnTo>
                  <a:lnTo>
                    <a:pt x="280" y="430"/>
                  </a:lnTo>
                  <a:lnTo>
                    <a:pt x="280" y="428"/>
                  </a:lnTo>
                  <a:lnTo>
                    <a:pt x="280" y="428"/>
                  </a:lnTo>
                  <a:lnTo>
                    <a:pt x="282" y="428"/>
                  </a:lnTo>
                  <a:lnTo>
                    <a:pt x="282" y="428"/>
                  </a:lnTo>
                  <a:lnTo>
                    <a:pt x="282" y="428"/>
                  </a:lnTo>
                  <a:lnTo>
                    <a:pt x="282" y="428"/>
                  </a:lnTo>
                  <a:lnTo>
                    <a:pt x="284" y="428"/>
                  </a:lnTo>
                  <a:lnTo>
                    <a:pt x="284" y="428"/>
                  </a:lnTo>
                  <a:lnTo>
                    <a:pt x="284" y="428"/>
                  </a:lnTo>
                  <a:lnTo>
                    <a:pt x="284" y="428"/>
                  </a:lnTo>
                  <a:lnTo>
                    <a:pt x="286" y="426"/>
                  </a:lnTo>
                  <a:lnTo>
                    <a:pt x="286" y="426"/>
                  </a:lnTo>
                  <a:lnTo>
                    <a:pt x="286" y="423"/>
                  </a:lnTo>
                  <a:lnTo>
                    <a:pt x="286" y="423"/>
                  </a:lnTo>
                  <a:lnTo>
                    <a:pt x="286" y="421"/>
                  </a:lnTo>
                  <a:lnTo>
                    <a:pt x="286" y="421"/>
                  </a:lnTo>
                  <a:lnTo>
                    <a:pt x="286" y="419"/>
                  </a:lnTo>
                  <a:lnTo>
                    <a:pt x="286" y="419"/>
                  </a:lnTo>
                  <a:lnTo>
                    <a:pt x="284" y="419"/>
                  </a:lnTo>
                  <a:lnTo>
                    <a:pt x="282" y="419"/>
                  </a:lnTo>
                  <a:lnTo>
                    <a:pt x="280" y="419"/>
                  </a:lnTo>
                  <a:lnTo>
                    <a:pt x="280" y="419"/>
                  </a:lnTo>
                  <a:lnTo>
                    <a:pt x="280" y="419"/>
                  </a:lnTo>
                  <a:lnTo>
                    <a:pt x="278" y="419"/>
                  </a:lnTo>
                  <a:lnTo>
                    <a:pt x="278" y="419"/>
                  </a:lnTo>
                  <a:lnTo>
                    <a:pt x="275" y="419"/>
                  </a:lnTo>
                  <a:lnTo>
                    <a:pt x="275" y="419"/>
                  </a:lnTo>
                  <a:lnTo>
                    <a:pt x="275" y="419"/>
                  </a:lnTo>
                  <a:lnTo>
                    <a:pt x="275" y="417"/>
                  </a:lnTo>
                  <a:lnTo>
                    <a:pt x="273" y="415"/>
                  </a:lnTo>
                  <a:lnTo>
                    <a:pt x="273" y="415"/>
                  </a:lnTo>
                  <a:lnTo>
                    <a:pt x="273" y="413"/>
                  </a:lnTo>
                  <a:lnTo>
                    <a:pt x="271" y="413"/>
                  </a:lnTo>
                  <a:lnTo>
                    <a:pt x="271" y="413"/>
                  </a:lnTo>
                  <a:lnTo>
                    <a:pt x="269" y="413"/>
                  </a:lnTo>
                  <a:lnTo>
                    <a:pt x="269" y="411"/>
                  </a:lnTo>
                  <a:lnTo>
                    <a:pt x="269" y="411"/>
                  </a:lnTo>
                  <a:lnTo>
                    <a:pt x="267" y="407"/>
                  </a:lnTo>
                  <a:lnTo>
                    <a:pt x="267" y="405"/>
                  </a:lnTo>
                  <a:lnTo>
                    <a:pt x="267" y="403"/>
                  </a:lnTo>
                  <a:lnTo>
                    <a:pt x="267" y="401"/>
                  </a:lnTo>
                  <a:lnTo>
                    <a:pt x="269" y="398"/>
                  </a:lnTo>
                  <a:lnTo>
                    <a:pt x="269" y="396"/>
                  </a:lnTo>
                  <a:lnTo>
                    <a:pt x="269" y="394"/>
                  </a:lnTo>
                  <a:lnTo>
                    <a:pt x="269" y="394"/>
                  </a:lnTo>
                  <a:lnTo>
                    <a:pt x="269" y="390"/>
                  </a:lnTo>
                  <a:lnTo>
                    <a:pt x="269" y="390"/>
                  </a:lnTo>
                  <a:lnTo>
                    <a:pt x="271" y="390"/>
                  </a:lnTo>
                  <a:lnTo>
                    <a:pt x="273" y="388"/>
                  </a:lnTo>
                  <a:lnTo>
                    <a:pt x="273" y="388"/>
                  </a:lnTo>
                  <a:lnTo>
                    <a:pt x="273" y="388"/>
                  </a:lnTo>
                  <a:lnTo>
                    <a:pt x="273" y="388"/>
                  </a:lnTo>
                  <a:lnTo>
                    <a:pt x="275" y="380"/>
                  </a:lnTo>
                  <a:lnTo>
                    <a:pt x="275" y="378"/>
                  </a:lnTo>
                  <a:lnTo>
                    <a:pt x="275" y="375"/>
                  </a:lnTo>
                  <a:lnTo>
                    <a:pt x="275" y="373"/>
                  </a:lnTo>
                  <a:lnTo>
                    <a:pt x="275" y="373"/>
                  </a:lnTo>
                  <a:lnTo>
                    <a:pt x="275" y="371"/>
                  </a:lnTo>
                  <a:lnTo>
                    <a:pt x="275" y="371"/>
                  </a:lnTo>
                  <a:lnTo>
                    <a:pt x="273" y="371"/>
                  </a:lnTo>
                  <a:lnTo>
                    <a:pt x="273" y="371"/>
                  </a:lnTo>
                  <a:lnTo>
                    <a:pt x="273" y="369"/>
                  </a:lnTo>
                  <a:lnTo>
                    <a:pt x="271" y="369"/>
                  </a:lnTo>
                  <a:lnTo>
                    <a:pt x="269" y="369"/>
                  </a:lnTo>
                  <a:lnTo>
                    <a:pt x="269" y="369"/>
                  </a:lnTo>
                  <a:lnTo>
                    <a:pt x="267" y="367"/>
                  </a:lnTo>
                  <a:lnTo>
                    <a:pt x="265" y="367"/>
                  </a:lnTo>
                  <a:lnTo>
                    <a:pt x="265" y="367"/>
                  </a:lnTo>
                  <a:lnTo>
                    <a:pt x="265" y="367"/>
                  </a:lnTo>
                  <a:lnTo>
                    <a:pt x="265" y="365"/>
                  </a:lnTo>
                  <a:lnTo>
                    <a:pt x="267" y="365"/>
                  </a:lnTo>
                  <a:lnTo>
                    <a:pt x="267" y="365"/>
                  </a:lnTo>
                  <a:lnTo>
                    <a:pt x="267" y="363"/>
                  </a:lnTo>
                  <a:lnTo>
                    <a:pt x="267" y="363"/>
                  </a:lnTo>
                  <a:lnTo>
                    <a:pt x="267" y="361"/>
                  </a:lnTo>
                  <a:lnTo>
                    <a:pt x="267" y="359"/>
                  </a:lnTo>
                  <a:lnTo>
                    <a:pt x="269" y="357"/>
                  </a:lnTo>
                  <a:lnTo>
                    <a:pt x="271" y="357"/>
                  </a:lnTo>
                  <a:lnTo>
                    <a:pt x="280" y="361"/>
                  </a:lnTo>
                  <a:lnTo>
                    <a:pt x="282" y="361"/>
                  </a:lnTo>
                  <a:lnTo>
                    <a:pt x="284" y="361"/>
                  </a:lnTo>
                  <a:lnTo>
                    <a:pt x="286" y="363"/>
                  </a:lnTo>
                  <a:lnTo>
                    <a:pt x="288" y="363"/>
                  </a:lnTo>
                  <a:lnTo>
                    <a:pt x="288" y="363"/>
                  </a:lnTo>
                  <a:lnTo>
                    <a:pt x="290" y="363"/>
                  </a:lnTo>
                  <a:lnTo>
                    <a:pt x="290" y="363"/>
                  </a:lnTo>
                  <a:lnTo>
                    <a:pt x="292" y="363"/>
                  </a:lnTo>
                  <a:lnTo>
                    <a:pt x="292" y="363"/>
                  </a:lnTo>
                  <a:lnTo>
                    <a:pt x="294" y="363"/>
                  </a:lnTo>
                  <a:lnTo>
                    <a:pt x="294" y="363"/>
                  </a:lnTo>
                  <a:lnTo>
                    <a:pt x="294" y="363"/>
                  </a:lnTo>
                  <a:lnTo>
                    <a:pt x="296" y="363"/>
                  </a:lnTo>
                  <a:lnTo>
                    <a:pt x="296" y="365"/>
                  </a:lnTo>
                  <a:lnTo>
                    <a:pt x="296" y="365"/>
                  </a:lnTo>
                  <a:lnTo>
                    <a:pt x="296" y="365"/>
                  </a:lnTo>
                  <a:lnTo>
                    <a:pt x="298" y="365"/>
                  </a:lnTo>
                  <a:lnTo>
                    <a:pt x="298" y="365"/>
                  </a:lnTo>
                  <a:lnTo>
                    <a:pt x="298" y="365"/>
                  </a:lnTo>
                  <a:lnTo>
                    <a:pt x="303" y="361"/>
                  </a:lnTo>
                  <a:lnTo>
                    <a:pt x="303" y="361"/>
                  </a:lnTo>
                  <a:lnTo>
                    <a:pt x="303" y="359"/>
                  </a:lnTo>
                  <a:lnTo>
                    <a:pt x="305" y="357"/>
                  </a:lnTo>
                  <a:lnTo>
                    <a:pt x="305" y="355"/>
                  </a:lnTo>
                  <a:lnTo>
                    <a:pt x="305" y="355"/>
                  </a:lnTo>
                  <a:lnTo>
                    <a:pt x="307" y="355"/>
                  </a:lnTo>
                  <a:lnTo>
                    <a:pt x="307" y="352"/>
                  </a:lnTo>
                  <a:lnTo>
                    <a:pt x="307" y="352"/>
                  </a:lnTo>
                  <a:lnTo>
                    <a:pt x="307" y="350"/>
                  </a:lnTo>
                  <a:lnTo>
                    <a:pt x="307" y="350"/>
                  </a:lnTo>
                  <a:lnTo>
                    <a:pt x="307" y="346"/>
                  </a:lnTo>
                  <a:lnTo>
                    <a:pt x="307" y="346"/>
                  </a:lnTo>
                  <a:lnTo>
                    <a:pt x="305" y="340"/>
                  </a:lnTo>
                  <a:lnTo>
                    <a:pt x="305" y="334"/>
                  </a:lnTo>
                  <a:lnTo>
                    <a:pt x="303" y="332"/>
                  </a:lnTo>
                  <a:lnTo>
                    <a:pt x="303" y="332"/>
                  </a:lnTo>
                  <a:lnTo>
                    <a:pt x="301" y="332"/>
                  </a:lnTo>
                  <a:lnTo>
                    <a:pt x="298" y="330"/>
                  </a:lnTo>
                  <a:lnTo>
                    <a:pt x="296" y="330"/>
                  </a:lnTo>
                  <a:lnTo>
                    <a:pt x="296" y="330"/>
                  </a:lnTo>
                  <a:lnTo>
                    <a:pt x="296" y="327"/>
                  </a:lnTo>
                  <a:lnTo>
                    <a:pt x="294" y="321"/>
                  </a:lnTo>
                  <a:lnTo>
                    <a:pt x="294" y="321"/>
                  </a:lnTo>
                  <a:lnTo>
                    <a:pt x="294" y="319"/>
                  </a:lnTo>
                  <a:lnTo>
                    <a:pt x="294" y="319"/>
                  </a:lnTo>
                  <a:lnTo>
                    <a:pt x="292" y="319"/>
                  </a:lnTo>
                  <a:lnTo>
                    <a:pt x="292" y="317"/>
                  </a:lnTo>
                  <a:lnTo>
                    <a:pt x="292" y="315"/>
                  </a:lnTo>
                  <a:lnTo>
                    <a:pt x="290" y="313"/>
                  </a:lnTo>
                  <a:lnTo>
                    <a:pt x="290" y="313"/>
                  </a:lnTo>
                  <a:lnTo>
                    <a:pt x="290" y="313"/>
                  </a:lnTo>
                  <a:lnTo>
                    <a:pt x="290" y="311"/>
                  </a:lnTo>
                  <a:lnTo>
                    <a:pt x="290" y="311"/>
                  </a:lnTo>
                  <a:lnTo>
                    <a:pt x="292" y="311"/>
                  </a:lnTo>
                  <a:lnTo>
                    <a:pt x="294" y="313"/>
                  </a:lnTo>
                  <a:lnTo>
                    <a:pt x="294" y="313"/>
                  </a:lnTo>
                  <a:lnTo>
                    <a:pt x="294" y="313"/>
                  </a:lnTo>
                  <a:lnTo>
                    <a:pt x="294" y="313"/>
                  </a:lnTo>
                  <a:lnTo>
                    <a:pt x="294" y="311"/>
                  </a:lnTo>
                  <a:lnTo>
                    <a:pt x="294" y="307"/>
                  </a:lnTo>
                  <a:lnTo>
                    <a:pt x="294" y="300"/>
                  </a:lnTo>
                  <a:lnTo>
                    <a:pt x="294" y="300"/>
                  </a:lnTo>
                  <a:lnTo>
                    <a:pt x="294" y="300"/>
                  </a:lnTo>
                  <a:lnTo>
                    <a:pt x="294" y="300"/>
                  </a:lnTo>
                  <a:lnTo>
                    <a:pt x="294" y="298"/>
                  </a:lnTo>
                  <a:lnTo>
                    <a:pt x="296" y="296"/>
                  </a:lnTo>
                  <a:lnTo>
                    <a:pt x="296" y="296"/>
                  </a:lnTo>
                  <a:lnTo>
                    <a:pt x="298" y="296"/>
                  </a:lnTo>
                  <a:lnTo>
                    <a:pt x="298" y="296"/>
                  </a:lnTo>
                  <a:lnTo>
                    <a:pt x="298" y="296"/>
                  </a:lnTo>
                  <a:lnTo>
                    <a:pt x="301" y="296"/>
                  </a:lnTo>
                  <a:lnTo>
                    <a:pt x="301" y="296"/>
                  </a:lnTo>
                  <a:lnTo>
                    <a:pt x="303" y="296"/>
                  </a:lnTo>
                  <a:lnTo>
                    <a:pt x="303" y="296"/>
                  </a:lnTo>
                  <a:lnTo>
                    <a:pt x="301" y="294"/>
                  </a:lnTo>
                  <a:lnTo>
                    <a:pt x="301" y="290"/>
                  </a:lnTo>
                  <a:lnTo>
                    <a:pt x="298" y="288"/>
                  </a:lnTo>
                  <a:lnTo>
                    <a:pt x="298" y="288"/>
                  </a:lnTo>
                  <a:lnTo>
                    <a:pt x="298" y="288"/>
                  </a:lnTo>
                  <a:lnTo>
                    <a:pt x="298" y="288"/>
                  </a:lnTo>
                  <a:lnTo>
                    <a:pt x="296" y="288"/>
                  </a:lnTo>
                  <a:lnTo>
                    <a:pt x="296" y="286"/>
                  </a:lnTo>
                  <a:lnTo>
                    <a:pt x="296" y="284"/>
                  </a:lnTo>
                  <a:lnTo>
                    <a:pt x="296" y="279"/>
                  </a:lnTo>
                  <a:lnTo>
                    <a:pt x="296" y="277"/>
                  </a:lnTo>
                  <a:lnTo>
                    <a:pt x="296" y="275"/>
                  </a:lnTo>
                  <a:lnTo>
                    <a:pt x="296" y="273"/>
                  </a:lnTo>
                  <a:lnTo>
                    <a:pt x="301" y="269"/>
                  </a:lnTo>
                  <a:lnTo>
                    <a:pt x="309" y="265"/>
                  </a:lnTo>
                  <a:lnTo>
                    <a:pt x="311" y="265"/>
                  </a:lnTo>
                  <a:lnTo>
                    <a:pt x="317" y="263"/>
                  </a:lnTo>
                  <a:lnTo>
                    <a:pt x="317" y="263"/>
                  </a:lnTo>
                  <a:lnTo>
                    <a:pt x="319" y="265"/>
                  </a:lnTo>
                  <a:lnTo>
                    <a:pt x="319" y="265"/>
                  </a:lnTo>
                  <a:lnTo>
                    <a:pt x="326" y="265"/>
                  </a:lnTo>
                  <a:lnTo>
                    <a:pt x="338" y="265"/>
                  </a:lnTo>
                  <a:lnTo>
                    <a:pt x="338" y="265"/>
                  </a:lnTo>
                  <a:lnTo>
                    <a:pt x="338" y="265"/>
                  </a:lnTo>
                  <a:lnTo>
                    <a:pt x="340" y="265"/>
                  </a:lnTo>
                  <a:lnTo>
                    <a:pt x="342" y="263"/>
                  </a:lnTo>
                  <a:lnTo>
                    <a:pt x="342" y="261"/>
                  </a:lnTo>
                  <a:lnTo>
                    <a:pt x="342" y="261"/>
                  </a:lnTo>
                  <a:lnTo>
                    <a:pt x="342" y="256"/>
                  </a:lnTo>
                  <a:lnTo>
                    <a:pt x="342" y="254"/>
                  </a:lnTo>
                  <a:lnTo>
                    <a:pt x="342" y="250"/>
                  </a:lnTo>
                  <a:lnTo>
                    <a:pt x="342" y="248"/>
                  </a:lnTo>
                  <a:lnTo>
                    <a:pt x="342" y="244"/>
                  </a:lnTo>
                  <a:lnTo>
                    <a:pt x="342" y="242"/>
                  </a:lnTo>
                  <a:lnTo>
                    <a:pt x="342" y="240"/>
                  </a:lnTo>
                  <a:lnTo>
                    <a:pt x="342" y="238"/>
                  </a:lnTo>
                  <a:lnTo>
                    <a:pt x="342" y="238"/>
                  </a:lnTo>
                  <a:lnTo>
                    <a:pt x="342" y="233"/>
                  </a:lnTo>
                  <a:lnTo>
                    <a:pt x="344" y="233"/>
                  </a:lnTo>
                  <a:lnTo>
                    <a:pt x="344" y="231"/>
                  </a:lnTo>
                  <a:lnTo>
                    <a:pt x="344" y="231"/>
                  </a:lnTo>
                  <a:lnTo>
                    <a:pt x="347" y="229"/>
                  </a:lnTo>
                  <a:lnTo>
                    <a:pt x="349" y="229"/>
                  </a:lnTo>
                  <a:lnTo>
                    <a:pt x="349" y="227"/>
                  </a:lnTo>
                  <a:lnTo>
                    <a:pt x="349" y="227"/>
                  </a:lnTo>
                  <a:lnTo>
                    <a:pt x="351" y="225"/>
                  </a:lnTo>
                  <a:lnTo>
                    <a:pt x="349" y="225"/>
                  </a:lnTo>
                  <a:lnTo>
                    <a:pt x="349" y="223"/>
                  </a:lnTo>
                  <a:lnTo>
                    <a:pt x="349" y="223"/>
                  </a:lnTo>
                  <a:lnTo>
                    <a:pt x="344" y="221"/>
                  </a:lnTo>
                  <a:lnTo>
                    <a:pt x="342" y="221"/>
                  </a:lnTo>
                  <a:lnTo>
                    <a:pt x="336" y="221"/>
                  </a:lnTo>
                  <a:lnTo>
                    <a:pt x="334" y="221"/>
                  </a:lnTo>
                  <a:lnTo>
                    <a:pt x="324" y="217"/>
                  </a:lnTo>
                  <a:lnTo>
                    <a:pt x="324" y="217"/>
                  </a:lnTo>
                  <a:lnTo>
                    <a:pt x="319" y="213"/>
                  </a:lnTo>
                  <a:lnTo>
                    <a:pt x="319" y="213"/>
                  </a:lnTo>
                  <a:lnTo>
                    <a:pt x="321" y="213"/>
                  </a:lnTo>
                  <a:lnTo>
                    <a:pt x="326" y="208"/>
                  </a:lnTo>
                  <a:lnTo>
                    <a:pt x="328" y="206"/>
                  </a:lnTo>
                  <a:lnTo>
                    <a:pt x="332" y="206"/>
                  </a:lnTo>
                  <a:lnTo>
                    <a:pt x="332" y="204"/>
                  </a:lnTo>
                  <a:lnTo>
                    <a:pt x="332" y="204"/>
                  </a:lnTo>
                  <a:lnTo>
                    <a:pt x="332" y="202"/>
                  </a:lnTo>
                  <a:lnTo>
                    <a:pt x="334" y="200"/>
                  </a:lnTo>
                  <a:lnTo>
                    <a:pt x="334" y="200"/>
                  </a:lnTo>
                  <a:lnTo>
                    <a:pt x="336" y="200"/>
                  </a:lnTo>
                  <a:lnTo>
                    <a:pt x="336" y="198"/>
                  </a:lnTo>
                  <a:lnTo>
                    <a:pt x="338" y="198"/>
                  </a:lnTo>
                  <a:lnTo>
                    <a:pt x="338" y="196"/>
                  </a:lnTo>
                  <a:lnTo>
                    <a:pt x="338" y="196"/>
                  </a:lnTo>
                  <a:lnTo>
                    <a:pt x="338" y="194"/>
                  </a:lnTo>
                  <a:lnTo>
                    <a:pt x="338" y="194"/>
                  </a:lnTo>
                  <a:lnTo>
                    <a:pt x="338" y="192"/>
                  </a:lnTo>
                  <a:lnTo>
                    <a:pt x="338" y="192"/>
                  </a:lnTo>
                  <a:lnTo>
                    <a:pt x="338" y="192"/>
                  </a:lnTo>
                  <a:lnTo>
                    <a:pt x="336" y="192"/>
                  </a:lnTo>
                  <a:lnTo>
                    <a:pt x="336" y="192"/>
                  </a:lnTo>
                  <a:lnTo>
                    <a:pt x="336" y="192"/>
                  </a:lnTo>
                  <a:lnTo>
                    <a:pt x="336" y="192"/>
                  </a:lnTo>
                  <a:lnTo>
                    <a:pt x="336" y="190"/>
                  </a:lnTo>
                  <a:lnTo>
                    <a:pt x="336" y="190"/>
                  </a:lnTo>
                  <a:lnTo>
                    <a:pt x="338" y="188"/>
                  </a:lnTo>
                  <a:lnTo>
                    <a:pt x="338" y="188"/>
                  </a:lnTo>
                  <a:lnTo>
                    <a:pt x="338" y="188"/>
                  </a:lnTo>
                  <a:lnTo>
                    <a:pt x="338" y="185"/>
                  </a:lnTo>
                  <a:lnTo>
                    <a:pt x="336" y="185"/>
                  </a:lnTo>
                  <a:lnTo>
                    <a:pt x="336" y="185"/>
                  </a:lnTo>
                  <a:lnTo>
                    <a:pt x="336" y="183"/>
                  </a:lnTo>
                  <a:lnTo>
                    <a:pt x="336" y="183"/>
                  </a:lnTo>
                  <a:lnTo>
                    <a:pt x="336" y="179"/>
                  </a:lnTo>
                  <a:lnTo>
                    <a:pt x="336" y="177"/>
                  </a:lnTo>
                  <a:lnTo>
                    <a:pt x="336" y="177"/>
                  </a:lnTo>
                  <a:lnTo>
                    <a:pt x="338" y="177"/>
                  </a:lnTo>
                  <a:lnTo>
                    <a:pt x="338" y="175"/>
                  </a:lnTo>
                  <a:lnTo>
                    <a:pt x="338" y="162"/>
                  </a:lnTo>
                  <a:lnTo>
                    <a:pt x="338" y="160"/>
                  </a:lnTo>
                  <a:lnTo>
                    <a:pt x="338" y="158"/>
                  </a:lnTo>
                  <a:lnTo>
                    <a:pt x="340" y="156"/>
                  </a:lnTo>
                  <a:lnTo>
                    <a:pt x="340" y="154"/>
                  </a:lnTo>
                  <a:lnTo>
                    <a:pt x="340" y="152"/>
                  </a:lnTo>
                  <a:lnTo>
                    <a:pt x="340" y="150"/>
                  </a:lnTo>
                  <a:lnTo>
                    <a:pt x="338" y="146"/>
                  </a:lnTo>
                  <a:lnTo>
                    <a:pt x="338" y="146"/>
                  </a:lnTo>
                  <a:lnTo>
                    <a:pt x="336" y="142"/>
                  </a:lnTo>
                  <a:lnTo>
                    <a:pt x="336" y="139"/>
                  </a:lnTo>
                  <a:lnTo>
                    <a:pt x="336" y="139"/>
                  </a:lnTo>
                  <a:lnTo>
                    <a:pt x="334" y="139"/>
                  </a:lnTo>
                  <a:lnTo>
                    <a:pt x="332" y="137"/>
                  </a:lnTo>
                  <a:lnTo>
                    <a:pt x="332" y="137"/>
                  </a:lnTo>
                  <a:lnTo>
                    <a:pt x="332" y="137"/>
                  </a:lnTo>
                  <a:lnTo>
                    <a:pt x="330" y="135"/>
                  </a:lnTo>
                  <a:lnTo>
                    <a:pt x="330" y="135"/>
                  </a:lnTo>
                  <a:lnTo>
                    <a:pt x="332" y="131"/>
                  </a:lnTo>
                  <a:lnTo>
                    <a:pt x="344" y="114"/>
                  </a:lnTo>
                  <a:lnTo>
                    <a:pt x="344" y="112"/>
                  </a:lnTo>
                  <a:lnTo>
                    <a:pt x="347" y="110"/>
                  </a:lnTo>
                  <a:lnTo>
                    <a:pt x="347" y="110"/>
                  </a:lnTo>
                  <a:lnTo>
                    <a:pt x="349" y="108"/>
                  </a:lnTo>
                  <a:lnTo>
                    <a:pt x="349" y="108"/>
                  </a:lnTo>
                  <a:lnTo>
                    <a:pt x="351" y="108"/>
                  </a:lnTo>
                  <a:lnTo>
                    <a:pt x="351" y="108"/>
                  </a:lnTo>
                  <a:lnTo>
                    <a:pt x="353" y="106"/>
                  </a:lnTo>
                  <a:lnTo>
                    <a:pt x="353" y="106"/>
                  </a:lnTo>
                  <a:lnTo>
                    <a:pt x="353" y="104"/>
                  </a:lnTo>
                  <a:lnTo>
                    <a:pt x="355" y="104"/>
                  </a:lnTo>
                  <a:lnTo>
                    <a:pt x="359" y="102"/>
                  </a:lnTo>
                  <a:lnTo>
                    <a:pt x="359" y="102"/>
                  </a:lnTo>
                  <a:lnTo>
                    <a:pt x="359" y="102"/>
                  </a:lnTo>
                  <a:lnTo>
                    <a:pt x="363" y="96"/>
                  </a:lnTo>
                  <a:lnTo>
                    <a:pt x="363" y="96"/>
                  </a:lnTo>
                  <a:lnTo>
                    <a:pt x="363" y="94"/>
                  </a:lnTo>
                  <a:lnTo>
                    <a:pt x="361" y="94"/>
                  </a:lnTo>
                  <a:lnTo>
                    <a:pt x="359" y="94"/>
                  </a:lnTo>
                  <a:lnTo>
                    <a:pt x="359" y="96"/>
                  </a:lnTo>
                  <a:lnTo>
                    <a:pt x="357" y="96"/>
                  </a:lnTo>
                  <a:lnTo>
                    <a:pt x="355" y="98"/>
                  </a:lnTo>
                  <a:lnTo>
                    <a:pt x="355" y="98"/>
                  </a:lnTo>
                  <a:lnTo>
                    <a:pt x="353" y="98"/>
                  </a:lnTo>
                  <a:lnTo>
                    <a:pt x="353" y="96"/>
                  </a:lnTo>
                  <a:lnTo>
                    <a:pt x="353" y="94"/>
                  </a:lnTo>
                  <a:lnTo>
                    <a:pt x="349" y="94"/>
                  </a:lnTo>
                  <a:lnTo>
                    <a:pt x="349" y="94"/>
                  </a:lnTo>
                  <a:lnTo>
                    <a:pt x="347" y="94"/>
                  </a:lnTo>
                  <a:lnTo>
                    <a:pt x="344" y="94"/>
                  </a:lnTo>
                  <a:lnTo>
                    <a:pt x="344" y="94"/>
                  </a:lnTo>
                  <a:lnTo>
                    <a:pt x="342" y="94"/>
                  </a:lnTo>
                  <a:lnTo>
                    <a:pt x="340" y="91"/>
                  </a:lnTo>
                  <a:lnTo>
                    <a:pt x="340" y="91"/>
                  </a:lnTo>
                  <a:lnTo>
                    <a:pt x="336" y="89"/>
                  </a:lnTo>
                  <a:lnTo>
                    <a:pt x="336" y="87"/>
                  </a:lnTo>
                  <a:lnTo>
                    <a:pt x="336" y="85"/>
                  </a:lnTo>
                  <a:lnTo>
                    <a:pt x="340" y="81"/>
                  </a:lnTo>
                  <a:lnTo>
                    <a:pt x="340" y="79"/>
                  </a:lnTo>
                  <a:lnTo>
                    <a:pt x="342" y="79"/>
                  </a:lnTo>
                  <a:lnTo>
                    <a:pt x="342" y="79"/>
                  </a:lnTo>
                  <a:lnTo>
                    <a:pt x="347" y="77"/>
                  </a:lnTo>
                  <a:lnTo>
                    <a:pt x="347" y="77"/>
                  </a:lnTo>
                  <a:lnTo>
                    <a:pt x="347" y="75"/>
                  </a:lnTo>
                  <a:lnTo>
                    <a:pt x="349" y="75"/>
                  </a:lnTo>
                  <a:lnTo>
                    <a:pt x="347" y="73"/>
                  </a:lnTo>
                  <a:lnTo>
                    <a:pt x="347" y="73"/>
                  </a:lnTo>
                  <a:lnTo>
                    <a:pt x="347" y="71"/>
                  </a:lnTo>
                  <a:lnTo>
                    <a:pt x="344" y="71"/>
                  </a:lnTo>
                  <a:lnTo>
                    <a:pt x="344" y="68"/>
                  </a:lnTo>
                  <a:lnTo>
                    <a:pt x="344" y="68"/>
                  </a:lnTo>
                  <a:lnTo>
                    <a:pt x="344" y="68"/>
                  </a:lnTo>
                  <a:lnTo>
                    <a:pt x="344" y="68"/>
                  </a:lnTo>
                  <a:lnTo>
                    <a:pt x="344" y="66"/>
                  </a:lnTo>
                  <a:lnTo>
                    <a:pt x="347" y="66"/>
                  </a:lnTo>
                  <a:lnTo>
                    <a:pt x="347" y="64"/>
                  </a:lnTo>
                  <a:lnTo>
                    <a:pt x="347" y="64"/>
                  </a:lnTo>
                  <a:lnTo>
                    <a:pt x="349" y="64"/>
                  </a:lnTo>
                  <a:lnTo>
                    <a:pt x="349" y="64"/>
                  </a:lnTo>
                  <a:lnTo>
                    <a:pt x="351" y="62"/>
                  </a:lnTo>
                  <a:lnTo>
                    <a:pt x="357" y="56"/>
                  </a:lnTo>
                  <a:lnTo>
                    <a:pt x="357" y="56"/>
                  </a:lnTo>
                  <a:lnTo>
                    <a:pt x="357" y="56"/>
                  </a:lnTo>
                  <a:lnTo>
                    <a:pt x="357" y="54"/>
                  </a:lnTo>
                  <a:lnTo>
                    <a:pt x="357" y="50"/>
                  </a:lnTo>
                  <a:lnTo>
                    <a:pt x="355" y="48"/>
                  </a:lnTo>
                  <a:lnTo>
                    <a:pt x="355" y="46"/>
                  </a:lnTo>
                  <a:lnTo>
                    <a:pt x="355" y="43"/>
                  </a:lnTo>
                  <a:lnTo>
                    <a:pt x="351" y="41"/>
                  </a:lnTo>
                  <a:lnTo>
                    <a:pt x="351" y="41"/>
                  </a:lnTo>
                  <a:lnTo>
                    <a:pt x="351" y="39"/>
                  </a:lnTo>
                  <a:lnTo>
                    <a:pt x="351" y="39"/>
                  </a:lnTo>
                  <a:lnTo>
                    <a:pt x="351" y="39"/>
                  </a:lnTo>
                  <a:lnTo>
                    <a:pt x="351" y="37"/>
                  </a:lnTo>
                  <a:lnTo>
                    <a:pt x="353" y="37"/>
                  </a:lnTo>
                  <a:lnTo>
                    <a:pt x="353" y="37"/>
                  </a:lnTo>
                  <a:lnTo>
                    <a:pt x="355" y="37"/>
                  </a:lnTo>
                  <a:lnTo>
                    <a:pt x="355" y="37"/>
                  </a:lnTo>
                  <a:lnTo>
                    <a:pt x="355" y="35"/>
                  </a:lnTo>
                  <a:lnTo>
                    <a:pt x="353" y="31"/>
                  </a:lnTo>
                  <a:lnTo>
                    <a:pt x="351" y="25"/>
                  </a:lnTo>
                  <a:lnTo>
                    <a:pt x="351" y="25"/>
                  </a:lnTo>
                  <a:lnTo>
                    <a:pt x="351" y="23"/>
                  </a:lnTo>
                  <a:lnTo>
                    <a:pt x="353" y="20"/>
                  </a:lnTo>
                  <a:lnTo>
                    <a:pt x="353" y="20"/>
                  </a:lnTo>
                  <a:lnTo>
                    <a:pt x="353" y="18"/>
                  </a:lnTo>
                  <a:lnTo>
                    <a:pt x="353" y="18"/>
                  </a:lnTo>
                  <a:lnTo>
                    <a:pt x="349" y="16"/>
                  </a:lnTo>
                  <a:lnTo>
                    <a:pt x="344" y="16"/>
                  </a:lnTo>
                  <a:lnTo>
                    <a:pt x="344" y="16"/>
                  </a:lnTo>
                  <a:lnTo>
                    <a:pt x="344" y="16"/>
                  </a:lnTo>
                  <a:lnTo>
                    <a:pt x="342" y="18"/>
                  </a:lnTo>
                  <a:lnTo>
                    <a:pt x="340" y="18"/>
                  </a:lnTo>
                  <a:lnTo>
                    <a:pt x="338" y="18"/>
                  </a:lnTo>
                  <a:lnTo>
                    <a:pt x="338" y="18"/>
                  </a:lnTo>
                  <a:lnTo>
                    <a:pt x="338" y="18"/>
                  </a:lnTo>
                  <a:lnTo>
                    <a:pt x="338" y="18"/>
                  </a:lnTo>
                  <a:lnTo>
                    <a:pt x="336" y="16"/>
                  </a:lnTo>
                  <a:lnTo>
                    <a:pt x="336" y="14"/>
                  </a:lnTo>
                  <a:lnTo>
                    <a:pt x="334" y="14"/>
                  </a:lnTo>
                  <a:lnTo>
                    <a:pt x="332" y="12"/>
                  </a:lnTo>
                  <a:lnTo>
                    <a:pt x="330" y="12"/>
                  </a:lnTo>
                  <a:lnTo>
                    <a:pt x="330" y="12"/>
                  </a:lnTo>
                  <a:lnTo>
                    <a:pt x="328" y="10"/>
                  </a:lnTo>
                  <a:lnTo>
                    <a:pt x="328" y="10"/>
                  </a:lnTo>
                  <a:lnTo>
                    <a:pt x="328" y="4"/>
                  </a:lnTo>
                  <a:lnTo>
                    <a:pt x="328" y="4"/>
                  </a:lnTo>
                  <a:lnTo>
                    <a:pt x="328" y="2"/>
                  </a:lnTo>
                  <a:lnTo>
                    <a:pt x="326" y="2"/>
                  </a:lnTo>
                  <a:lnTo>
                    <a:pt x="326" y="0"/>
                  </a:lnTo>
                  <a:lnTo>
                    <a:pt x="324" y="0"/>
                  </a:lnTo>
                  <a:lnTo>
                    <a:pt x="324" y="0"/>
                  </a:lnTo>
                  <a:lnTo>
                    <a:pt x="321" y="0"/>
                  </a:lnTo>
                  <a:lnTo>
                    <a:pt x="321" y="2"/>
                  </a:lnTo>
                  <a:lnTo>
                    <a:pt x="317" y="6"/>
                  </a:lnTo>
                  <a:lnTo>
                    <a:pt x="317" y="6"/>
                  </a:lnTo>
                  <a:lnTo>
                    <a:pt x="317" y="8"/>
                  </a:lnTo>
                  <a:lnTo>
                    <a:pt x="317" y="12"/>
                  </a:lnTo>
                  <a:lnTo>
                    <a:pt x="317" y="14"/>
                  </a:lnTo>
                  <a:lnTo>
                    <a:pt x="317" y="14"/>
                  </a:lnTo>
                  <a:lnTo>
                    <a:pt x="315" y="16"/>
                  </a:lnTo>
                  <a:lnTo>
                    <a:pt x="315" y="16"/>
                  </a:lnTo>
                  <a:lnTo>
                    <a:pt x="315" y="16"/>
                  </a:lnTo>
                  <a:lnTo>
                    <a:pt x="311" y="18"/>
                  </a:lnTo>
                  <a:lnTo>
                    <a:pt x="305" y="23"/>
                  </a:lnTo>
                  <a:lnTo>
                    <a:pt x="305" y="23"/>
                  </a:lnTo>
                  <a:lnTo>
                    <a:pt x="303" y="25"/>
                  </a:lnTo>
                  <a:lnTo>
                    <a:pt x="303" y="25"/>
                  </a:lnTo>
                  <a:lnTo>
                    <a:pt x="303" y="27"/>
                  </a:lnTo>
                  <a:lnTo>
                    <a:pt x="303" y="29"/>
                  </a:lnTo>
                  <a:lnTo>
                    <a:pt x="303" y="29"/>
                  </a:lnTo>
                  <a:lnTo>
                    <a:pt x="301" y="29"/>
                  </a:lnTo>
                  <a:lnTo>
                    <a:pt x="298" y="29"/>
                  </a:lnTo>
                  <a:lnTo>
                    <a:pt x="298" y="29"/>
                  </a:lnTo>
                  <a:lnTo>
                    <a:pt x="296" y="29"/>
                  </a:lnTo>
                  <a:lnTo>
                    <a:pt x="294" y="29"/>
                  </a:lnTo>
                  <a:lnTo>
                    <a:pt x="294" y="31"/>
                  </a:lnTo>
                  <a:lnTo>
                    <a:pt x="294" y="31"/>
                  </a:lnTo>
                  <a:lnTo>
                    <a:pt x="290" y="29"/>
                  </a:lnTo>
                  <a:lnTo>
                    <a:pt x="288" y="29"/>
                  </a:lnTo>
                  <a:lnTo>
                    <a:pt x="286" y="31"/>
                  </a:lnTo>
                  <a:lnTo>
                    <a:pt x="284" y="33"/>
                  </a:lnTo>
                  <a:lnTo>
                    <a:pt x="284" y="33"/>
                  </a:lnTo>
                  <a:lnTo>
                    <a:pt x="284" y="37"/>
                  </a:lnTo>
                  <a:lnTo>
                    <a:pt x="284" y="39"/>
                  </a:lnTo>
                  <a:lnTo>
                    <a:pt x="284" y="41"/>
                  </a:lnTo>
                  <a:lnTo>
                    <a:pt x="282" y="46"/>
                  </a:lnTo>
                  <a:lnTo>
                    <a:pt x="282" y="48"/>
                  </a:lnTo>
                  <a:lnTo>
                    <a:pt x="282" y="50"/>
                  </a:lnTo>
                  <a:lnTo>
                    <a:pt x="282" y="52"/>
                  </a:lnTo>
                  <a:lnTo>
                    <a:pt x="282" y="54"/>
                  </a:lnTo>
                  <a:lnTo>
                    <a:pt x="282" y="56"/>
                  </a:lnTo>
                  <a:lnTo>
                    <a:pt x="280" y="60"/>
                  </a:lnTo>
                  <a:lnTo>
                    <a:pt x="280" y="60"/>
                  </a:lnTo>
                  <a:lnTo>
                    <a:pt x="278" y="62"/>
                  </a:lnTo>
                  <a:lnTo>
                    <a:pt x="275" y="62"/>
                  </a:lnTo>
                  <a:lnTo>
                    <a:pt x="271" y="60"/>
                  </a:lnTo>
                  <a:lnTo>
                    <a:pt x="269" y="60"/>
                  </a:lnTo>
                  <a:lnTo>
                    <a:pt x="269" y="60"/>
                  </a:lnTo>
                  <a:lnTo>
                    <a:pt x="267" y="60"/>
                  </a:lnTo>
                  <a:lnTo>
                    <a:pt x="267" y="62"/>
                  </a:lnTo>
                  <a:lnTo>
                    <a:pt x="269" y="64"/>
                  </a:lnTo>
                  <a:lnTo>
                    <a:pt x="269" y="66"/>
                  </a:lnTo>
                  <a:lnTo>
                    <a:pt x="269" y="68"/>
                  </a:lnTo>
                  <a:lnTo>
                    <a:pt x="269" y="68"/>
                  </a:lnTo>
                  <a:lnTo>
                    <a:pt x="267" y="68"/>
                  </a:lnTo>
                  <a:lnTo>
                    <a:pt x="267" y="68"/>
                  </a:lnTo>
                  <a:lnTo>
                    <a:pt x="265" y="71"/>
                  </a:lnTo>
                  <a:lnTo>
                    <a:pt x="263" y="71"/>
                  </a:lnTo>
                  <a:lnTo>
                    <a:pt x="263" y="73"/>
                  </a:lnTo>
                  <a:lnTo>
                    <a:pt x="263" y="75"/>
                  </a:lnTo>
                  <a:lnTo>
                    <a:pt x="261" y="81"/>
                  </a:lnTo>
                  <a:lnTo>
                    <a:pt x="259" y="79"/>
                  </a:lnTo>
                  <a:lnTo>
                    <a:pt x="257" y="77"/>
                  </a:lnTo>
                  <a:lnTo>
                    <a:pt x="257" y="77"/>
                  </a:lnTo>
                  <a:lnTo>
                    <a:pt x="255" y="77"/>
                  </a:lnTo>
                  <a:lnTo>
                    <a:pt x="253" y="75"/>
                  </a:lnTo>
                  <a:lnTo>
                    <a:pt x="253" y="73"/>
                  </a:lnTo>
                  <a:lnTo>
                    <a:pt x="253" y="73"/>
                  </a:lnTo>
                  <a:lnTo>
                    <a:pt x="250" y="75"/>
                  </a:lnTo>
                  <a:lnTo>
                    <a:pt x="248" y="75"/>
                  </a:lnTo>
                  <a:lnTo>
                    <a:pt x="246" y="73"/>
                  </a:lnTo>
                  <a:lnTo>
                    <a:pt x="246" y="73"/>
                  </a:lnTo>
                  <a:lnTo>
                    <a:pt x="244" y="73"/>
                  </a:lnTo>
                  <a:lnTo>
                    <a:pt x="244" y="75"/>
                  </a:lnTo>
                  <a:lnTo>
                    <a:pt x="244" y="75"/>
                  </a:lnTo>
                  <a:lnTo>
                    <a:pt x="242" y="77"/>
                  </a:lnTo>
                  <a:lnTo>
                    <a:pt x="242" y="77"/>
                  </a:lnTo>
                  <a:lnTo>
                    <a:pt x="240" y="77"/>
                  </a:lnTo>
                  <a:lnTo>
                    <a:pt x="240" y="77"/>
                  </a:lnTo>
                  <a:lnTo>
                    <a:pt x="240" y="79"/>
                  </a:lnTo>
                  <a:lnTo>
                    <a:pt x="240" y="79"/>
                  </a:lnTo>
                  <a:lnTo>
                    <a:pt x="240" y="79"/>
                  </a:lnTo>
                  <a:lnTo>
                    <a:pt x="240" y="81"/>
                  </a:lnTo>
                  <a:lnTo>
                    <a:pt x="240" y="81"/>
                  </a:lnTo>
                  <a:lnTo>
                    <a:pt x="238" y="81"/>
                  </a:lnTo>
                  <a:lnTo>
                    <a:pt x="236" y="83"/>
                  </a:lnTo>
                  <a:lnTo>
                    <a:pt x="236" y="83"/>
                  </a:lnTo>
                  <a:lnTo>
                    <a:pt x="234" y="83"/>
                  </a:lnTo>
                  <a:lnTo>
                    <a:pt x="234" y="85"/>
                  </a:lnTo>
                  <a:lnTo>
                    <a:pt x="234" y="85"/>
                  </a:lnTo>
                  <a:lnTo>
                    <a:pt x="232" y="87"/>
                  </a:lnTo>
                  <a:lnTo>
                    <a:pt x="225" y="89"/>
                  </a:lnTo>
                  <a:lnTo>
                    <a:pt x="223" y="91"/>
                  </a:lnTo>
                  <a:lnTo>
                    <a:pt x="223" y="91"/>
                  </a:lnTo>
                  <a:lnTo>
                    <a:pt x="225" y="91"/>
                  </a:lnTo>
                  <a:lnTo>
                    <a:pt x="225" y="94"/>
                  </a:lnTo>
                  <a:lnTo>
                    <a:pt x="227" y="96"/>
                  </a:lnTo>
                  <a:lnTo>
                    <a:pt x="227" y="96"/>
                  </a:lnTo>
                  <a:lnTo>
                    <a:pt x="227" y="96"/>
                  </a:lnTo>
                  <a:lnTo>
                    <a:pt x="225" y="98"/>
                  </a:lnTo>
                  <a:lnTo>
                    <a:pt x="225" y="98"/>
                  </a:lnTo>
                  <a:lnTo>
                    <a:pt x="227" y="100"/>
                  </a:lnTo>
                  <a:lnTo>
                    <a:pt x="227" y="100"/>
                  </a:lnTo>
                  <a:lnTo>
                    <a:pt x="227" y="102"/>
                  </a:lnTo>
                  <a:lnTo>
                    <a:pt x="225" y="102"/>
                  </a:lnTo>
                  <a:lnTo>
                    <a:pt x="225" y="104"/>
                  </a:lnTo>
                  <a:lnTo>
                    <a:pt x="225" y="104"/>
                  </a:lnTo>
                  <a:lnTo>
                    <a:pt x="225" y="106"/>
                  </a:lnTo>
                  <a:lnTo>
                    <a:pt x="225" y="106"/>
                  </a:lnTo>
                  <a:lnTo>
                    <a:pt x="227" y="108"/>
                  </a:lnTo>
                  <a:lnTo>
                    <a:pt x="227" y="110"/>
                  </a:lnTo>
                  <a:lnTo>
                    <a:pt x="227" y="110"/>
                  </a:lnTo>
                  <a:lnTo>
                    <a:pt x="230" y="112"/>
                  </a:lnTo>
                  <a:lnTo>
                    <a:pt x="232" y="114"/>
                  </a:lnTo>
                  <a:lnTo>
                    <a:pt x="232" y="114"/>
                  </a:lnTo>
                  <a:lnTo>
                    <a:pt x="230" y="117"/>
                  </a:lnTo>
                  <a:lnTo>
                    <a:pt x="227" y="117"/>
                  </a:lnTo>
                  <a:lnTo>
                    <a:pt x="227" y="119"/>
                  </a:lnTo>
                  <a:lnTo>
                    <a:pt x="225" y="119"/>
                  </a:lnTo>
                  <a:lnTo>
                    <a:pt x="223" y="117"/>
                  </a:lnTo>
                  <a:lnTo>
                    <a:pt x="221" y="117"/>
                  </a:lnTo>
                  <a:lnTo>
                    <a:pt x="219" y="117"/>
                  </a:lnTo>
                  <a:lnTo>
                    <a:pt x="219" y="117"/>
                  </a:lnTo>
                  <a:lnTo>
                    <a:pt x="217" y="117"/>
                  </a:lnTo>
                  <a:lnTo>
                    <a:pt x="215" y="114"/>
                  </a:lnTo>
                  <a:lnTo>
                    <a:pt x="215" y="114"/>
                  </a:lnTo>
                  <a:lnTo>
                    <a:pt x="213" y="114"/>
                  </a:lnTo>
                  <a:lnTo>
                    <a:pt x="213" y="114"/>
                  </a:lnTo>
                  <a:lnTo>
                    <a:pt x="211" y="114"/>
                  </a:lnTo>
                  <a:lnTo>
                    <a:pt x="209" y="114"/>
                  </a:lnTo>
                  <a:lnTo>
                    <a:pt x="209" y="117"/>
                  </a:lnTo>
                  <a:lnTo>
                    <a:pt x="207" y="117"/>
                  </a:lnTo>
                  <a:lnTo>
                    <a:pt x="204" y="114"/>
                  </a:lnTo>
                  <a:lnTo>
                    <a:pt x="204" y="114"/>
                  </a:lnTo>
                  <a:lnTo>
                    <a:pt x="202" y="114"/>
                  </a:lnTo>
                  <a:lnTo>
                    <a:pt x="198" y="117"/>
                  </a:lnTo>
                  <a:lnTo>
                    <a:pt x="196" y="119"/>
                  </a:lnTo>
                  <a:lnTo>
                    <a:pt x="196" y="119"/>
                  </a:lnTo>
                  <a:lnTo>
                    <a:pt x="194" y="119"/>
                  </a:lnTo>
                  <a:lnTo>
                    <a:pt x="194" y="119"/>
                  </a:lnTo>
                  <a:lnTo>
                    <a:pt x="192" y="119"/>
                  </a:lnTo>
                  <a:lnTo>
                    <a:pt x="188" y="119"/>
                  </a:lnTo>
                  <a:lnTo>
                    <a:pt x="188" y="119"/>
                  </a:lnTo>
                  <a:lnTo>
                    <a:pt x="186" y="121"/>
                  </a:lnTo>
                  <a:lnTo>
                    <a:pt x="186" y="121"/>
                  </a:lnTo>
                  <a:lnTo>
                    <a:pt x="184" y="119"/>
                  </a:lnTo>
                  <a:lnTo>
                    <a:pt x="184" y="119"/>
                  </a:lnTo>
                  <a:lnTo>
                    <a:pt x="181" y="119"/>
                  </a:lnTo>
                  <a:lnTo>
                    <a:pt x="181" y="117"/>
                  </a:lnTo>
                  <a:lnTo>
                    <a:pt x="181" y="114"/>
                  </a:lnTo>
                  <a:lnTo>
                    <a:pt x="181" y="112"/>
                  </a:lnTo>
                  <a:lnTo>
                    <a:pt x="179" y="112"/>
                  </a:lnTo>
                  <a:lnTo>
                    <a:pt x="179" y="110"/>
                  </a:lnTo>
                  <a:lnTo>
                    <a:pt x="177" y="112"/>
                  </a:lnTo>
                  <a:lnTo>
                    <a:pt x="175" y="110"/>
                  </a:lnTo>
                  <a:lnTo>
                    <a:pt x="173" y="112"/>
                  </a:lnTo>
                  <a:lnTo>
                    <a:pt x="173" y="114"/>
                  </a:lnTo>
                  <a:lnTo>
                    <a:pt x="171" y="114"/>
                  </a:lnTo>
                  <a:lnTo>
                    <a:pt x="169" y="114"/>
                  </a:lnTo>
                  <a:lnTo>
                    <a:pt x="169" y="114"/>
                  </a:lnTo>
                  <a:lnTo>
                    <a:pt x="169" y="112"/>
                  </a:lnTo>
                  <a:lnTo>
                    <a:pt x="167" y="112"/>
                  </a:lnTo>
                  <a:lnTo>
                    <a:pt x="167" y="110"/>
                  </a:lnTo>
                  <a:lnTo>
                    <a:pt x="165" y="110"/>
                  </a:lnTo>
                  <a:lnTo>
                    <a:pt x="163" y="110"/>
                  </a:lnTo>
                  <a:lnTo>
                    <a:pt x="161" y="110"/>
                  </a:lnTo>
                  <a:lnTo>
                    <a:pt x="159" y="108"/>
                  </a:lnTo>
                  <a:lnTo>
                    <a:pt x="159" y="106"/>
                  </a:lnTo>
                  <a:lnTo>
                    <a:pt x="156" y="104"/>
                  </a:lnTo>
                  <a:lnTo>
                    <a:pt x="156" y="104"/>
                  </a:lnTo>
                  <a:lnTo>
                    <a:pt x="154" y="104"/>
                  </a:lnTo>
                  <a:lnTo>
                    <a:pt x="154" y="106"/>
                  </a:lnTo>
                  <a:lnTo>
                    <a:pt x="152" y="106"/>
                  </a:lnTo>
                  <a:lnTo>
                    <a:pt x="152" y="106"/>
                  </a:lnTo>
                  <a:lnTo>
                    <a:pt x="150" y="110"/>
                  </a:lnTo>
                  <a:lnTo>
                    <a:pt x="150" y="110"/>
                  </a:lnTo>
                  <a:lnTo>
                    <a:pt x="150" y="112"/>
                  </a:lnTo>
                  <a:lnTo>
                    <a:pt x="148" y="112"/>
                  </a:lnTo>
                  <a:lnTo>
                    <a:pt x="148" y="114"/>
                  </a:lnTo>
                  <a:lnTo>
                    <a:pt x="148" y="117"/>
                  </a:lnTo>
                  <a:lnTo>
                    <a:pt x="148" y="121"/>
                  </a:lnTo>
                  <a:lnTo>
                    <a:pt x="150" y="121"/>
                  </a:lnTo>
                  <a:lnTo>
                    <a:pt x="150" y="123"/>
                  </a:lnTo>
                  <a:lnTo>
                    <a:pt x="150" y="125"/>
                  </a:lnTo>
                  <a:lnTo>
                    <a:pt x="150" y="125"/>
                  </a:lnTo>
                  <a:lnTo>
                    <a:pt x="152" y="125"/>
                  </a:lnTo>
                  <a:lnTo>
                    <a:pt x="152" y="127"/>
                  </a:lnTo>
                  <a:lnTo>
                    <a:pt x="154" y="127"/>
                  </a:lnTo>
                  <a:lnTo>
                    <a:pt x="154" y="129"/>
                  </a:lnTo>
                  <a:lnTo>
                    <a:pt x="154" y="131"/>
                  </a:lnTo>
                  <a:lnTo>
                    <a:pt x="154" y="131"/>
                  </a:lnTo>
                  <a:lnTo>
                    <a:pt x="154" y="133"/>
                  </a:lnTo>
                  <a:lnTo>
                    <a:pt x="154" y="133"/>
                  </a:lnTo>
                  <a:lnTo>
                    <a:pt x="152" y="135"/>
                  </a:lnTo>
                  <a:lnTo>
                    <a:pt x="152" y="135"/>
                  </a:lnTo>
                  <a:lnTo>
                    <a:pt x="152" y="137"/>
                  </a:lnTo>
                  <a:lnTo>
                    <a:pt x="152" y="139"/>
                  </a:lnTo>
                  <a:lnTo>
                    <a:pt x="154" y="142"/>
                  </a:lnTo>
                  <a:lnTo>
                    <a:pt x="154" y="142"/>
                  </a:lnTo>
                  <a:lnTo>
                    <a:pt x="156" y="142"/>
                  </a:lnTo>
                  <a:lnTo>
                    <a:pt x="156" y="144"/>
                  </a:lnTo>
                  <a:lnTo>
                    <a:pt x="156" y="146"/>
                  </a:lnTo>
                  <a:lnTo>
                    <a:pt x="156" y="146"/>
                  </a:lnTo>
                  <a:lnTo>
                    <a:pt x="156" y="148"/>
                  </a:lnTo>
                  <a:lnTo>
                    <a:pt x="154" y="148"/>
                  </a:lnTo>
                  <a:lnTo>
                    <a:pt x="154" y="148"/>
                  </a:lnTo>
                  <a:lnTo>
                    <a:pt x="154" y="150"/>
                  </a:lnTo>
                  <a:lnTo>
                    <a:pt x="154" y="150"/>
                  </a:lnTo>
                  <a:lnTo>
                    <a:pt x="156" y="152"/>
                  </a:lnTo>
                  <a:lnTo>
                    <a:pt x="156" y="154"/>
                  </a:lnTo>
                  <a:lnTo>
                    <a:pt x="156" y="154"/>
                  </a:lnTo>
                  <a:lnTo>
                    <a:pt x="156" y="156"/>
                  </a:lnTo>
                  <a:lnTo>
                    <a:pt x="156" y="156"/>
                  </a:lnTo>
                  <a:lnTo>
                    <a:pt x="156" y="156"/>
                  </a:lnTo>
                  <a:lnTo>
                    <a:pt x="154" y="158"/>
                  </a:lnTo>
                  <a:lnTo>
                    <a:pt x="154" y="158"/>
                  </a:lnTo>
                  <a:lnTo>
                    <a:pt x="152" y="158"/>
                  </a:lnTo>
                  <a:lnTo>
                    <a:pt x="150" y="156"/>
                  </a:lnTo>
                  <a:lnTo>
                    <a:pt x="148" y="154"/>
                  </a:lnTo>
                  <a:lnTo>
                    <a:pt x="148" y="154"/>
                  </a:lnTo>
                  <a:lnTo>
                    <a:pt x="146" y="154"/>
                  </a:lnTo>
                  <a:lnTo>
                    <a:pt x="146" y="154"/>
                  </a:lnTo>
                  <a:lnTo>
                    <a:pt x="146" y="156"/>
                  </a:lnTo>
                  <a:lnTo>
                    <a:pt x="144" y="156"/>
                  </a:lnTo>
                  <a:lnTo>
                    <a:pt x="144" y="156"/>
                  </a:lnTo>
                  <a:lnTo>
                    <a:pt x="142" y="158"/>
                  </a:lnTo>
                  <a:lnTo>
                    <a:pt x="140" y="158"/>
                  </a:lnTo>
                  <a:lnTo>
                    <a:pt x="138" y="158"/>
                  </a:lnTo>
                  <a:lnTo>
                    <a:pt x="138" y="158"/>
                  </a:lnTo>
                  <a:lnTo>
                    <a:pt x="136" y="158"/>
                  </a:lnTo>
                  <a:lnTo>
                    <a:pt x="136" y="158"/>
                  </a:lnTo>
                  <a:lnTo>
                    <a:pt x="136" y="156"/>
                  </a:lnTo>
                  <a:lnTo>
                    <a:pt x="133" y="156"/>
                  </a:lnTo>
                  <a:lnTo>
                    <a:pt x="129" y="156"/>
                  </a:lnTo>
                  <a:lnTo>
                    <a:pt x="127" y="156"/>
                  </a:lnTo>
                  <a:lnTo>
                    <a:pt x="125" y="158"/>
                  </a:lnTo>
                  <a:lnTo>
                    <a:pt x="125" y="158"/>
                  </a:lnTo>
                  <a:lnTo>
                    <a:pt x="123" y="158"/>
                  </a:lnTo>
                  <a:lnTo>
                    <a:pt x="117" y="160"/>
                  </a:lnTo>
                  <a:lnTo>
                    <a:pt x="117" y="160"/>
                  </a:lnTo>
                  <a:lnTo>
                    <a:pt x="117" y="160"/>
                  </a:lnTo>
                  <a:lnTo>
                    <a:pt x="117" y="162"/>
                  </a:lnTo>
                  <a:lnTo>
                    <a:pt x="117" y="165"/>
                  </a:lnTo>
                  <a:lnTo>
                    <a:pt x="117" y="165"/>
                  </a:lnTo>
                  <a:lnTo>
                    <a:pt x="110" y="169"/>
                  </a:lnTo>
                  <a:lnTo>
                    <a:pt x="108" y="169"/>
                  </a:lnTo>
                  <a:lnTo>
                    <a:pt x="106" y="169"/>
                  </a:lnTo>
                  <a:lnTo>
                    <a:pt x="106" y="169"/>
                  </a:lnTo>
                  <a:lnTo>
                    <a:pt x="104" y="169"/>
                  </a:lnTo>
                  <a:lnTo>
                    <a:pt x="104" y="167"/>
                  </a:lnTo>
                  <a:lnTo>
                    <a:pt x="102" y="167"/>
                  </a:lnTo>
                  <a:lnTo>
                    <a:pt x="102" y="167"/>
                  </a:lnTo>
                  <a:lnTo>
                    <a:pt x="102" y="165"/>
                  </a:lnTo>
                  <a:lnTo>
                    <a:pt x="100" y="165"/>
                  </a:lnTo>
                  <a:lnTo>
                    <a:pt x="98" y="165"/>
                  </a:lnTo>
                  <a:lnTo>
                    <a:pt x="98" y="162"/>
                  </a:lnTo>
                  <a:lnTo>
                    <a:pt x="98" y="162"/>
                  </a:lnTo>
                  <a:lnTo>
                    <a:pt x="98" y="160"/>
                  </a:lnTo>
                  <a:lnTo>
                    <a:pt x="96" y="160"/>
                  </a:lnTo>
                  <a:lnTo>
                    <a:pt x="96" y="160"/>
                  </a:lnTo>
                  <a:lnTo>
                    <a:pt x="96" y="160"/>
                  </a:lnTo>
                  <a:lnTo>
                    <a:pt x="92" y="160"/>
                  </a:lnTo>
                  <a:lnTo>
                    <a:pt x="87" y="160"/>
                  </a:lnTo>
                  <a:lnTo>
                    <a:pt x="87" y="160"/>
                  </a:lnTo>
                  <a:lnTo>
                    <a:pt x="87" y="160"/>
                  </a:lnTo>
                  <a:lnTo>
                    <a:pt x="85" y="162"/>
                  </a:lnTo>
                  <a:lnTo>
                    <a:pt x="85" y="165"/>
                  </a:lnTo>
                  <a:lnTo>
                    <a:pt x="85" y="165"/>
                  </a:lnTo>
                  <a:lnTo>
                    <a:pt x="83" y="167"/>
                  </a:lnTo>
                  <a:lnTo>
                    <a:pt x="83" y="167"/>
                  </a:lnTo>
                  <a:lnTo>
                    <a:pt x="83" y="167"/>
                  </a:lnTo>
                  <a:lnTo>
                    <a:pt x="81" y="169"/>
                  </a:lnTo>
                  <a:lnTo>
                    <a:pt x="77" y="169"/>
                  </a:lnTo>
                  <a:lnTo>
                    <a:pt x="75" y="169"/>
                  </a:lnTo>
                  <a:lnTo>
                    <a:pt x="75" y="171"/>
                  </a:lnTo>
                  <a:lnTo>
                    <a:pt x="75" y="171"/>
                  </a:lnTo>
                  <a:lnTo>
                    <a:pt x="75" y="171"/>
                  </a:lnTo>
                  <a:lnTo>
                    <a:pt x="77" y="173"/>
                  </a:lnTo>
                  <a:lnTo>
                    <a:pt x="77" y="173"/>
                  </a:lnTo>
                  <a:lnTo>
                    <a:pt x="77" y="175"/>
                  </a:lnTo>
                  <a:lnTo>
                    <a:pt x="77" y="179"/>
                  </a:lnTo>
                  <a:lnTo>
                    <a:pt x="77" y="179"/>
                  </a:lnTo>
                  <a:lnTo>
                    <a:pt x="77" y="179"/>
                  </a:lnTo>
                  <a:lnTo>
                    <a:pt x="77" y="179"/>
                  </a:lnTo>
                  <a:lnTo>
                    <a:pt x="77" y="181"/>
                  </a:lnTo>
                  <a:lnTo>
                    <a:pt x="77" y="181"/>
                  </a:lnTo>
                  <a:lnTo>
                    <a:pt x="75" y="181"/>
                  </a:lnTo>
                  <a:lnTo>
                    <a:pt x="73" y="179"/>
                  </a:lnTo>
                  <a:lnTo>
                    <a:pt x="71" y="179"/>
                  </a:lnTo>
                  <a:lnTo>
                    <a:pt x="71" y="179"/>
                  </a:lnTo>
                  <a:lnTo>
                    <a:pt x="71" y="179"/>
                  </a:lnTo>
                  <a:lnTo>
                    <a:pt x="69" y="181"/>
                  </a:lnTo>
                  <a:lnTo>
                    <a:pt x="67" y="181"/>
                  </a:lnTo>
                  <a:lnTo>
                    <a:pt x="65" y="181"/>
                  </a:lnTo>
                  <a:lnTo>
                    <a:pt x="65" y="183"/>
                  </a:lnTo>
                  <a:lnTo>
                    <a:pt x="65" y="183"/>
                  </a:lnTo>
                  <a:lnTo>
                    <a:pt x="65" y="183"/>
                  </a:lnTo>
                  <a:lnTo>
                    <a:pt x="62" y="185"/>
                  </a:lnTo>
                  <a:lnTo>
                    <a:pt x="62" y="185"/>
                  </a:lnTo>
                  <a:lnTo>
                    <a:pt x="62" y="185"/>
                  </a:lnTo>
                  <a:lnTo>
                    <a:pt x="60" y="185"/>
                  </a:lnTo>
                  <a:lnTo>
                    <a:pt x="60" y="185"/>
                  </a:lnTo>
                  <a:lnTo>
                    <a:pt x="60" y="185"/>
                  </a:lnTo>
                  <a:lnTo>
                    <a:pt x="58" y="190"/>
                  </a:lnTo>
                  <a:lnTo>
                    <a:pt x="58" y="190"/>
                  </a:lnTo>
                  <a:lnTo>
                    <a:pt x="58" y="190"/>
                  </a:lnTo>
                  <a:lnTo>
                    <a:pt x="56" y="192"/>
                  </a:lnTo>
                  <a:lnTo>
                    <a:pt x="56" y="192"/>
                  </a:lnTo>
                  <a:lnTo>
                    <a:pt x="58" y="194"/>
                  </a:lnTo>
                  <a:lnTo>
                    <a:pt x="58" y="196"/>
                  </a:lnTo>
                  <a:lnTo>
                    <a:pt x="58" y="196"/>
                  </a:lnTo>
                  <a:lnTo>
                    <a:pt x="56" y="198"/>
                  </a:lnTo>
                  <a:lnTo>
                    <a:pt x="54" y="198"/>
                  </a:lnTo>
                  <a:lnTo>
                    <a:pt x="54" y="198"/>
                  </a:lnTo>
                  <a:lnTo>
                    <a:pt x="54" y="198"/>
                  </a:lnTo>
                  <a:lnTo>
                    <a:pt x="52" y="198"/>
                  </a:lnTo>
                  <a:lnTo>
                    <a:pt x="50" y="202"/>
                  </a:lnTo>
                  <a:lnTo>
                    <a:pt x="48" y="202"/>
                  </a:lnTo>
                  <a:lnTo>
                    <a:pt x="48" y="202"/>
                  </a:lnTo>
                  <a:lnTo>
                    <a:pt x="46" y="202"/>
                  </a:lnTo>
                  <a:lnTo>
                    <a:pt x="46" y="202"/>
                  </a:lnTo>
                  <a:lnTo>
                    <a:pt x="46" y="202"/>
                  </a:lnTo>
                  <a:lnTo>
                    <a:pt x="46" y="202"/>
                  </a:lnTo>
                  <a:lnTo>
                    <a:pt x="46" y="202"/>
                  </a:lnTo>
                  <a:lnTo>
                    <a:pt x="46" y="202"/>
                  </a:lnTo>
                  <a:lnTo>
                    <a:pt x="46" y="200"/>
                  </a:lnTo>
                  <a:lnTo>
                    <a:pt x="46" y="200"/>
                  </a:lnTo>
                  <a:lnTo>
                    <a:pt x="46" y="200"/>
                  </a:lnTo>
                  <a:lnTo>
                    <a:pt x="46" y="200"/>
                  </a:lnTo>
                  <a:lnTo>
                    <a:pt x="44" y="198"/>
                  </a:lnTo>
                  <a:lnTo>
                    <a:pt x="44" y="198"/>
                  </a:lnTo>
                  <a:lnTo>
                    <a:pt x="44" y="196"/>
                  </a:lnTo>
                  <a:lnTo>
                    <a:pt x="44" y="196"/>
                  </a:lnTo>
                  <a:lnTo>
                    <a:pt x="44" y="194"/>
                  </a:lnTo>
                  <a:lnTo>
                    <a:pt x="42" y="194"/>
                  </a:lnTo>
                  <a:lnTo>
                    <a:pt x="39" y="194"/>
                  </a:lnTo>
                  <a:lnTo>
                    <a:pt x="37" y="194"/>
                  </a:lnTo>
                  <a:lnTo>
                    <a:pt x="35" y="194"/>
                  </a:lnTo>
                  <a:lnTo>
                    <a:pt x="35" y="192"/>
                  </a:lnTo>
                  <a:lnTo>
                    <a:pt x="33" y="192"/>
                  </a:lnTo>
                  <a:lnTo>
                    <a:pt x="33" y="192"/>
                  </a:lnTo>
                  <a:lnTo>
                    <a:pt x="33" y="194"/>
                  </a:lnTo>
                  <a:lnTo>
                    <a:pt x="33" y="196"/>
                  </a:lnTo>
                  <a:lnTo>
                    <a:pt x="33" y="198"/>
                  </a:lnTo>
                  <a:lnTo>
                    <a:pt x="31" y="198"/>
                  </a:lnTo>
                  <a:lnTo>
                    <a:pt x="31" y="198"/>
                  </a:lnTo>
                  <a:lnTo>
                    <a:pt x="31" y="200"/>
                  </a:lnTo>
                  <a:lnTo>
                    <a:pt x="29" y="200"/>
                  </a:lnTo>
                  <a:lnTo>
                    <a:pt x="29" y="200"/>
                  </a:lnTo>
                  <a:lnTo>
                    <a:pt x="29" y="200"/>
                  </a:lnTo>
                  <a:lnTo>
                    <a:pt x="27" y="202"/>
                  </a:lnTo>
                  <a:lnTo>
                    <a:pt x="25" y="204"/>
                  </a:lnTo>
                  <a:lnTo>
                    <a:pt x="25" y="204"/>
                  </a:lnTo>
                  <a:lnTo>
                    <a:pt x="25" y="204"/>
                  </a:lnTo>
                  <a:lnTo>
                    <a:pt x="25" y="202"/>
                  </a:lnTo>
                  <a:lnTo>
                    <a:pt x="23" y="202"/>
                  </a:lnTo>
                  <a:lnTo>
                    <a:pt x="23" y="202"/>
                  </a:lnTo>
                  <a:lnTo>
                    <a:pt x="23" y="202"/>
                  </a:lnTo>
                  <a:lnTo>
                    <a:pt x="23" y="200"/>
                  </a:lnTo>
                  <a:lnTo>
                    <a:pt x="21" y="202"/>
                  </a:lnTo>
                  <a:lnTo>
                    <a:pt x="21" y="202"/>
                  </a:lnTo>
                  <a:lnTo>
                    <a:pt x="21" y="204"/>
                  </a:lnTo>
                  <a:lnTo>
                    <a:pt x="21" y="204"/>
                  </a:lnTo>
                  <a:lnTo>
                    <a:pt x="21" y="204"/>
                  </a:lnTo>
                  <a:lnTo>
                    <a:pt x="19" y="204"/>
                  </a:lnTo>
                  <a:lnTo>
                    <a:pt x="19" y="204"/>
                  </a:lnTo>
                  <a:lnTo>
                    <a:pt x="19" y="204"/>
                  </a:lnTo>
                  <a:lnTo>
                    <a:pt x="16" y="204"/>
                  </a:lnTo>
                  <a:lnTo>
                    <a:pt x="16" y="204"/>
                  </a:lnTo>
                  <a:lnTo>
                    <a:pt x="14" y="202"/>
                  </a:lnTo>
                  <a:lnTo>
                    <a:pt x="14" y="204"/>
                  </a:lnTo>
                  <a:lnTo>
                    <a:pt x="14" y="206"/>
                  </a:lnTo>
                  <a:lnTo>
                    <a:pt x="12" y="208"/>
                  </a:lnTo>
                  <a:lnTo>
                    <a:pt x="12" y="208"/>
                  </a:lnTo>
                  <a:lnTo>
                    <a:pt x="12" y="208"/>
                  </a:lnTo>
                  <a:lnTo>
                    <a:pt x="12" y="210"/>
                  </a:lnTo>
                  <a:lnTo>
                    <a:pt x="14" y="210"/>
                  </a:lnTo>
                  <a:lnTo>
                    <a:pt x="14" y="210"/>
                  </a:lnTo>
                  <a:lnTo>
                    <a:pt x="14" y="210"/>
                  </a:lnTo>
                  <a:lnTo>
                    <a:pt x="14" y="210"/>
                  </a:lnTo>
                  <a:lnTo>
                    <a:pt x="16" y="208"/>
                  </a:lnTo>
                  <a:lnTo>
                    <a:pt x="16" y="208"/>
                  </a:lnTo>
                  <a:lnTo>
                    <a:pt x="16" y="208"/>
                  </a:lnTo>
                  <a:lnTo>
                    <a:pt x="16" y="208"/>
                  </a:lnTo>
                  <a:lnTo>
                    <a:pt x="16" y="208"/>
                  </a:lnTo>
                  <a:lnTo>
                    <a:pt x="19" y="208"/>
                  </a:lnTo>
                  <a:lnTo>
                    <a:pt x="19" y="210"/>
                  </a:lnTo>
                  <a:lnTo>
                    <a:pt x="19" y="210"/>
                  </a:lnTo>
                  <a:lnTo>
                    <a:pt x="19" y="210"/>
                  </a:lnTo>
                  <a:lnTo>
                    <a:pt x="19" y="210"/>
                  </a:lnTo>
                  <a:lnTo>
                    <a:pt x="19" y="213"/>
                  </a:lnTo>
                  <a:lnTo>
                    <a:pt x="19" y="213"/>
                  </a:lnTo>
                  <a:lnTo>
                    <a:pt x="19" y="213"/>
                  </a:lnTo>
                  <a:lnTo>
                    <a:pt x="21" y="213"/>
                  </a:lnTo>
                  <a:lnTo>
                    <a:pt x="21" y="213"/>
                  </a:lnTo>
                  <a:lnTo>
                    <a:pt x="21" y="213"/>
                  </a:lnTo>
                  <a:lnTo>
                    <a:pt x="23" y="213"/>
                  </a:lnTo>
                  <a:lnTo>
                    <a:pt x="23" y="213"/>
                  </a:lnTo>
                  <a:lnTo>
                    <a:pt x="23" y="215"/>
                  </a:lnTo>
                  <a:lnTo>
                    <a:pt x="23" y="215"/>
                  </a:lnTo>
                  <a:lnTo>
                    <a:pt x="23" y="215"/>
                  </a:lnTo>
                  <a:lnTo>
                    <a:pt x="23" y="217"/>
                  </a:lnTo>
                  <a:lnTo>
                    <a:pt x="23" y="217"/>
                  </a:lnTo>
                  <a:lnTo>
                    <a:pt x="23" y="217"/>
                  </a:lnTo>
                  <a:lnTo>
                    <a:pt x="25" y="217"/>
                  </a:lnTo>
                  <a:lnTo>
                    <a:pt x="25" y="217"/>
                  </a:lnTo>
                  <a:lnTo>
                    <a:pt x="27" y="219"/>
                  </a:lnTo>
                  <a:lnTo>
                    <a:pt x="27" y="219"/>
                  </a:lnTo>
                  <a:lnTo>
                    <a:pt x="27" y="219"/>
                  </a:lnTo>
                  <a:lnTo>
                    <a:pt x="25" y="219"/>
                  </a:lnTo>
                  <a:lnTo>
                    <a:pt x="25" y="219"/>
                  </a:lnTo>
                  <a:lnTo>
                    <a:pt x="25" y="219"/>
                  </a:lnTo>
                  <a:lnTo>
                    <a:pt x="23" y="221"/>
                  </a:lnTo>
                  <a:lnTo>
                    <a:pt x="21" y="221"/>
                  </a:lnTo>
                  <a:lnTo>
                    <a:pt x="21" y="221"/>
                  </a:lnTo>
                  <a:lnTo>
                    <a:pt x="21" y="221"/>
                  </a:lnTo>
                  <a:lnTo>
                    <a:pt x="21" y="223"/>
                  </a:lnTo>
                  <a:lnTo>
                    <a:pt x="21" y="225"/>
                  </a:lnTo>
                  <a:lnTo>
                    <a:pt x="23" y="225"/>
                  </a:lnTo>
                  <a:lnTo>
                    <a:pt x="23" y="227"/>
                  </a:lnTo>
                  <a:lnTo>
                    <a:pt x="23" y="227"/>
                  </a:lnTo>
                  <a:lnTo>
                    <a:pt x="23" y="227"/>
                  </a:lnTo>
                  <a:lnTo>
                    <a:pt x="23" y="229"/>
                  </a:lnTo>
                  <a:lnTo>
                    <a:pt x="23" y="229"/>
                  </a:lnTo>
                  <a:lnTo>
                    <a:pt x="23" y="231"/>
                  </a:lnTo>
                  <a:lnTo>
                    <a:pt x="23" y="231"/>
                  </a:lnTo>
                  <a:lnTo>
                    <a:pt x="23" y="231"/>
                  </a:lnTo>
                  <a:lnTo>
                    <a:pt x="25" y="231"/>
                  </a:lnTo>
                  <a:lnTo>
                    <a:pt x="25" y="231"/>
                  </a:lnTo>
                  <a:lnTo>
                    <a:pt x="25" y="229"/>
                  </a:lnTo>
                  <a:lnTo>
                    <a:pt x="27" y="229"/>
                  </a:lnTo>
                  <a:lnTo>
                    <a:pt x="27" y="229"/>
                  </a:lnTo>
                  <a:lnTo>
                    <a:pt x="27" y="229"/>
                  </a:lnTo>
                  <a:lnTo>
                    <a:pt x="35" y="233"/>
                  </a:lnTo>
                  <a:lnTo>
                    <a:pt x="37" y="233"/>
                  </a:lnTo>
                  <a:lnTo>
                    <a:pt x="37" y="236"/>
                  </a:lnTo>
                  <a:lnTo>
                    <a:pt x="37" y="236"/>
                  </a:lnTo>
                  <a:lnTo>
                    <a:pt x="37" y="236"/>
                  </a:lnTo>
                  <a:lnTo>
                    <a:pt x="37" y="238"/>
                  </a:lnTo>
                  <a:lnTo>
                    <a:pt x="37" y="240"/>
                  </a:lnTo>
                  <a:lnTo>
                    <a:pt x="37" y="244"/>
                  </a:lnTo>
                  <a:lnTo>
                    <a:pt x="37" y="248"/>
                  </a:lnTo>
                  <a:lnTo>
                    <a:pt x="37" y="248"/>
                  </a:lnTo>
                  <a:lnTo>
                    <a:pt x="37" y="250"/>
                  </a:lnTo>
                  <a:lnTo>
                    <a:pt x="37" y="250"/>
                  </a:lnTo>
                  <a:lnTo>
                    <a:pt x="33" y="250"/>
                  </a:lnTo>
                  <a:lnTo>
                    <a:pt x="31" y="250"/>
                  </a:lnTo>
                  <a:lnTo>
                    <a:pt x="31" y="252"/>
                  </a:lnTo>
                  <a:lnTo>
                    <a:pt x="29" y="252"/>
                  </a:lnTo>
                  <a:lnTo>
                    <a:pt x="29" y="252"/>
                  </a:lnTo>
                  <a:lnTo>
                    <a:pt x="29" y="254"/>
                  </a:lnTo>
                  <a:lnTo>
                    <a:pt x="29" y="254"/>
                  </a:lnTo>
                  <a:lnTo>
                    <a:pt x="31" y="254"/>
                  </a:lnTo>
                  <a:lnTo>
                    <a:pt x="33" y="254"/>
                  </a:lnTo>
                  <a:lnTo>
                    <a:pt x="33" y="256"/>
                  </a:lnTo>
                  <a:lnTo>
                    <a:pt x="33" y="256"/>
                  </a:lnTo>
                  <a:lnTo>
                    <a:pt x="33" y="256"/>
                  </a:lnTo>
                  <a:lnTo>
                    <a:pt x="33" y="256"/>
                  </a:lnTo>
                  <a:lnTo>
                    <a:pt x="33" y="259"/>
                  </a:lnTo>
                  <a:lnTo>
                    <a:pt x="33" y="261"/>
                  </a:lnTo>
                  <a:lnTo>
                    <a:pt x="33" y="263"/>
                  </a:lnTo>
                  <a:lnTo>
                    <a:pt x="31" y="265"/>
                  </a:lnTo>
                  <a:lnTo>
                    <a:pt x="31" y="267"/>
                  </a:lnTo>
                  <a:lnTo>
                    <a:pt x="29" y="271"/>
                  </a:lnTo>
                  <a:lnTo>
                    <a:pt x="27" y="273"/>
                  </a:lnTo>
                  <a:lnTo>
                    <a:pt x="25" y="275"/>
                  </a:lnTo>
                  <a:lnTo>
                    <a:pt x="25" y="275"/>
                  </a:lnTo>
                  <a:lnTo>
                    <a:pt x="27" y="275"/>
                  </a:lnTo>
                  <a:lnTo>
                    <a:pt x="27" y="277"/>
                  </a:lnTo>
                  <a:lnTo>
                    <a:pt x="27" y="277"/>
                  </a:lnTo>
                  <a:lnTo>
                    <a:pt x="27" y="279"/>
                  </a:lnTo>
                  <a:lnTo>
                    <a:pt x="25" y="284"/>
                  </a:lnTo>
                  <a:lnTo>
                    <a:pt x="23" y="286"/>
                  </a:lnTo>
                  <a:lnTo>
                    <a:pt x="23" y="286"/>
                  </a:lnTo>
                  <a:lnTo>
                    <a:pt x="21" y="288"/>
                  </a:lnTo>
                  <a:lnTo>
                    <a:pt x="21" y="288"/>
                  </a:lnTo>
                  <a:lnTo>
                    <a:pt x="19" y="290"/>
                  </a:lnTo>
                  <a:lnTo>
                    <a:pt x="16" y="290"/>
                  </a:lnTo>
                  <a:lnTo>
                    <a:pt x="12" y="290"/>
                  </a:lnTo>
                  <a:lnTo>
                    <a:pt x="12" y="290"/>
                  </a:lnTo>
                  <a:lnTo>
                    <a:pt x="12" y="290"/>
                  </a:lnTo>
                  <a:lnTo>
                    <a:pt x="12" y="290"/>
                  </a:lnTo>
                  <a:lnTo>
                    <a:pt x="12" y="288"/>
                  </a:lnTo>
                  <a:lnTo>
                    <a:pt x="12" y="288"/>
                  </a:lnTo>
                  <a:lnTo>
                    <a:pt x="12" y="288"/>
                  </a:lnTo>
                  <a:lnTo>
                    <a:pt x="12" y="286"/>
                  </a:lnTo>
                  <a:lnTo>
                    <a:pt x="12" y="286"/>
                  </a:lnTo>
                  <a:lnTo>
                    <a:pt x="12" y="286"/>
                  </a:lnTo>
                  <a:lnTo>
                    <a:pt x="10" y="286"/>
                  </a:lnTo>
                  <a:lnTo>
                    <a:pt x="10" y="286"/>
                  </a:lnTo>
                  <a:lnTo>
                    <a:pt x="8" y="286"/>
                  </a:lnTo>
                  <a:lnTo>
                    <a:pt x="4" y="290"/>
                  </a:lnTo>
                  <a:lnTo>
                    <a:pt x="2" y="290"/>
                  </a:lnTo>
                  <a:lnTo>
                    <a:pt x="2" y="294"/>
                  </a:lnTo>
                  <a:lnTo>
                    <a:pt x="2" y="294"/>
                  </a:lnTo>
                  <a:lnTo>
                    <a:pt x="2" y="294"/>
                  </a:lnTo>
                  <a:lnTo>
                    <a:pt x="0" y="294"/>
                  </a:lnTo>
                  <a:lnTo>
                    <a:pt x="0" y="296"/>
                  </a:lnTo>
                  <a:lnTo>
                    <a:pt x="0" y="296"/>
                  </a:lnTo>
                  <a:lnTo>
                    <a:pt x="0" y="296"/>
                  </a:lnTo>
                  <a:lnTo>
                    <a:pt x="0" y="298"/>
                  </a:lnTo>
                  <a:lnTo>
                    <a:pt x="2" y="298"/>
                  </a:lnTo>
                  <a:lnTo>
                    <a:pt x="4" y="298"/>
                  </a:lnTo>
                  <a:lnTo>
                    <a:pt x="4" y="298"/>
                  </a:lnTo>
                  <a:lnTo>
                    <a:pt x="6" y="298"/>
                  </a:lnTo>
                  <a:lnTo>
                    <a:pt x="6" y="298"/>
                  </a:lnTo>
                  <a:lnTo>
                    <a:pt x="6" y="296"/>
                  </a:lnTo>
                  <a:lnTo>
                    <a:pt x="8" y="296"/>
                  </a:lnTo>
                  <a:lnTo>
                    <a:pt x="8" y="298"/>
                  </a:lnTo>
                  <a:lnTo>
                    <a:pt x="10" y="298"/>
                  </a:lnTo>
                  <a:lnTo>
                    <a:pt x="12" y="300"/>
                  </a:lnTo>
                  <a:lnTo>
                    <a:pt x="14" y="300"/>
                  </a:lnTo>
                  <a:lnTo>
                    <a:pt x="14" y="300"/>
                  </a:lnTo>
                  <a:lnTo>
                    <a:pt x="14" y="304"/>
                  </a:lnTo>
                  <a:lnTo>
                    <a:pt x="16" y="311"/>
                  </a:lnTo>
                  <a:lnTo>
                    <a:pt x="16" y="311"/>
                  </a:lnTo>
                  <a:lnTo>
                    <a:pt x="16" y="313"/>
                  </a:lnTo>
                  <a:lnTo>
                    <a:pt x="14" y="315"/>
                  </a:lnTo>
                  <a:lnTo>
                    <a:pt x="14" y="317"/>
                  </a:lnTo>
                  <a:lnTo>
                    <a:pt x="14" y="317"/>
                  </a:lnTo>
                  <a:lnTo>
                    <a:pt x="16" y="319"/>
                  </a:lnTo>
                  <a:lnTo>
                    <a:pt x="16" y="319"/>
                  </a:lnTo>
                  <a:lnTo>
                    <a:pt x="16" y="321"/>
                  </a:lnTo>
                  <a:lnTo>
                    <a:pt x="16" y="321"/>
                  </a:lnTo>
                  <a:lnTo>
                    <a:pt x="16" y="321"/>
                  </a:lnTo>
                  <a:lnTo>
                    <a:pt x="16" y="323"/>
                  </a:lnTo>
                  <a:lnTo>
                    <a:pt x="16" y="323"/>
                  </a:lnTo>
                  <a:lnTo>
                    <a:pt x="16" y="325"/>
                  </a:lnTo>
                  <a:lnTo>
                    <a:pt x="16" y="325"/>
                  </a:lnTo>
                  <a:lnTo>
                    <a:pt x="21" y="330"/>
                  </a:lnTo>
                  <a:lnTo>
                    <a:pt x="21" y="330"/>
                  </a:lnTo>
                  <a:lnTo>
                    <a:pt x="21" y="330"/>
                  </a:lnTo>
                  <a:lnTo>
                    <a:pt x="21" y="332"/>
                  </a:lnTo>
                  <a:lnTo>
                    <a:pt x="21" y="336"/>
                  </a:lnTo>
                  <a:lnTo>
                    <a:pt x="21" y="336"/>
                  </a:lnTo>
                  <a:lnTo>
                    <a:pt x="21" y="338"/>
                  </a:lnTo>
                  <a:lnTo>
                    <a:pt x="19" y="338"/>
                  </a:lnTo>
                  <a:lnTo>
                    <a:pt x="19" y="338"/>
                  </a:lnTo>
                  <a:lnTo>
                    <a:pt x="16" y="338"/>
                  </a:lnTo>
                  <a:lnTo>
                    <a:pt x="14" y="338"/>
                  </a:lnTo>
                  <a:lnTo>
                    <a:pt x="14" y="340"/>
                  </a:lnTo>
                  <a:lnTo>
                    <a:pt x="14" y="340"/>
                  </a:lnTo>
                  <a:lnTo>
                    <a:pt x="14" y="340"/>
                  </a:lnTo>
                  <a:lnTo>
                    <a:pt x="14" y="342"/>
                  </a:lnTo>
                  <a:lnTo>
                    <a:pt x="14" y="342"/>
                  </a:lnTo>
                  <a:lnTo>
                    <a:pt x="19" y="344"/>
                  </a:lnTo>
                  <a:lnTo>
                    <a:pt x="19" y="344"/>
                  </a:lnTo>
                  <a:lnTo>
                    <a:pt x="19" y="344"/>
                  </a:lnTo>
                  <a:lnTo>
                    <a:pt x="19" y="344"/>
                  </a:lnTo>
                  <a:lnTo>
                    <a:pt x="21" y="346"/>
                  </a:lnTo>
                  <a:lnTo>
                    <a:pt x="21" y="346"/>
                  </a:lnTo>
                  <a:lnTo>
                    <a:pt x="19" y="348"/>
                  </a:lnTo>
                  <a:lnTo>
                    <a:pt x="16" y="352"/>
                  </a:lnTo>
                  <a:lnTo>
                    <a:pt x="16" y="355"/>
                  </a:lnTo>
                  <a:lnTo>
                    <a:pt x="16" y="355"/>
                  </a:lnTo>
                  <a:lnTo>
                    <a:pt x="16" y="357"/>
                  </a:lnTo>
                  <a:lnTo>
                    <a:pt x="16" y="357"/>
                  </a:lnTo>
                  <a:lnTo>
                    <a:pt x="16" y="361"/>
                  </a:lnTo>
                  <a:lnTo>
                    <a:pt x="16" y="361"/>
                  </a:lnTo>
                  <a:lnTo>
                    <a:pt x="16" y="363"/>
                  </a:lnTo>
                  <a:lnTo>
                    <a:pt x="16" y="363"/>
                  </a:lnTo>
                  <a:lnTo>
                    <a:pt x="16" y="365"/>
                  </a:lnTo>
                  <a:lnTo>
                    <a:pt x="16" y="365"/>
                  </a:lnTo>
                  <a:lnTo>
                    <a:pt x="14" y="367"/>
                  </a:lnTo>
                  <a:lnTo>
                    <a:pt x="14" y="369"/>
                  </a:lnTo>
                  <a:lnTo>
                    <a:pt x="14" y="369"/>
                  </a:lnTo>
                  <a:lnTo>
                    <a:pt x="14" y="369"/>
                  </a:lnTo>
                  <a:lnTo>
                    <a:pt x="12" y="371"/>
                  </a:lnTo>
                  <a:lnTo>
                    <a:pt x="12" y="373"/>
                  </a:lnTo>
                  <a:lnTo>
                    <a:pt x="10" y="373"/>
                  </a:lnTo>
                  <a:lnTo>
                    <a:pt x="8" y="373"/>
                  </a:lnTo>
                  <a:lnTo>
                    <a:pt x="6" y="373"/>
                  </a:lnTo>
                  <a:lnTo>
                    <a:pt x="6" y="373"/>
                  </a:lnTo>
                  <a:lnTo>
                    <a:pt x="6" y="373"/>
                  </a:lnTo>
                  <a:lnTo>
                    <a:pt x="2" y="375"/>
                  </a:lnTo>
                  <a:lnTo>
                    <a:pt x="0" y="378"/>
                  </a:lnTo>
                  <a:lnTo>
                    <a:pt x="0" y="380"/>
                  </a:lnTo>
                  <a:lnTo>
                    <a:pt x="2" y="382"/>
                  </a:lnTo>
                  <a:lnTo>
                    <a:pt x="2" y="382"/>
                  </a:lnTo>
                  <a:lnTo>
                    <a:pt x="4" y="382"/>
                  </a:lnTo>
                  <a:lnTo>
                    <a:pt x="6" y="380"/>
                  </a:lnTo>
                  <a:lnTo>
                    <a:pt x="6" y="380"/>
                  </a:lnTo>
                  <a:lnTo>
                    <a:pt x="6" y="378"/>
                  </a:lnTo>
                  <a:lnTo>
                    <a:pt x="10" y="378"/>
                  </a:lnTo>
                  <a:lnTo>
                    <a:pt x="10" y="375"/>
                  </a:lnTo>
                  <a:lnTo>
                    <a:pt x="12" y="378"/>
                  </a:lnTo>
                  <a:lnTo>
                    <a:pt x="12" y="378"/>
                  </a:lnTo>
                  <a:lnTo>
                    <a:pt x="14" y="378"/>
                  </a:lnTo>
                  <a:lnTo>
                    <a:pt x="14" y="378"/>
                  </a:lnTo>
                  <a:lnTo>
                    <a:pt x="14" y="380"/>
                  </a:lnTo>
                  <a:lnTo>
                    <a:pt x="12" y="380"/>
                  </a:lnTo>
                  <a:lnTo>
                    <a:pt x="12" y="380"/>
                  </a:lnTo>
                  <a:lnTo>
                    <a:pt x="10" y="380"/>
                  </a:lnTo>
                  <a:lnTo>
                    <a:pt x="10" y="380"/>
                  </a:lnTo>
                  <a:lnTo>
                    <a:pt x="8" y="380"/>
                  </a:lnTo>
                  <a:lnTo>
                    <a:pt x="8" y="382"/>
                  </a:lnTo>
                  <a:lnTo>
                    <a:pt x="6" y="384"/>
                  </a:lnTo>
                  <a:lnTo>
                    <a:pt x="6" y="384"/>
                  </a:lnTo>
                  <a:lnTo>
                    <a:pt x="4" y="382"/>
                  </a:lnTo>
                  <a:lnTo>
                    <a:pt x="4" y="382"/>
                  </a:lnTo>
                  <a:lnTo>
                    <a:pt x="2" y="384"/>
                  </a:lnTo>
                  <a:lnTo>
                    <a:pt x="2" y="384"/>
                  </a:lnTo>
                  <a:lnTo>
                    <a:pt x="2" y="386"/>
                  </a:lnTo>
                  <a:lnTo>
                    <a:pt x="2" y="386"/>
                  </a:lnTo>
                  <a:lnTo>
                    <a:pt x="0" y="386"/>
                  </a:lnTo>
                  <a:lnTo>
                    <a:pt x="0" y="388"/>
                  </a:lnTo>
                  <a:lnTo>
                    <a:pt x="2" y="388"/>
                  </a:lnTo>
                  <a:lnTo>
                    <a:pt x="4" y="390"/>
                  </a:lnTo>
                  <a:lnTo>
                    <a:pt x="4" y="390"/>
                  </a:lnTo>
                  <a:lnTo>
                    <a:pt x="6" y="392"/>
                  </a:lnTo>
                  <a:lnTo>
                    <a:pt x="6" y="392"/>
                  </a:lnTo>
                  <a:lnTo>
                    <a:pt x="8" y="392"/>
                  </a:lnTo>
                  <a:lnTo>
                    <a:pt x="8" y="392"/>
                  </a:lnTo>
                  <a:lnTo>
                    <a:pt x="8" y="392"/>
                  </a:lnTo>
                  <a:lnTo>
                    <a:pt x="10" y="396"/>
                  </a:lnTo>
                  <a:lnTo>
                    <a:pt x="10" y="394"/>
                  </a:lnTo>
                  <a:lnTo>
                    <a:pt x="12" y="392"/>
                  </a:lnTo>
                  <a:lnTo>
                    <a:pt x="14" y="394"/>
                  </a:lnTo>
                  <a:lnTo>
                    <a:pt x="16" y="394"/>
                  </a:lnTo>
                  <a:lnTo>
                    <a:pt x="16" y="396"/>
                  </a:lnTo>
                  <a:lnTo>
                    <a:pt x="16" y="401"/>
                  </a:lnTo>
                  <a:lnTo>
                    <a:pt x="19" y="403"/>
                  </a:lnTo>
                  <a:lnTo>
                    <a:pt x="16" y="405"/>
                  </a:lnTo>
                  <a:lnTo>
                    <a:pt x="16" y="405"/>
                  </a:lnTo>
                  <a:lnTo>
                    <a:pt x="19" y="407"/>
                  </a:lnTo>
                  <a:lnTo>
                    <a:pt x="19" y="407"/>
                  </a:lnTo>
                  <a:lnTo>
                    <a:pt x="21" y="407"/>
                  </a:lnTo>
                  <a:lnTo>
                    <a:pt x="23" y="407"/>
                  </a:lnTo>
                  <a:lnTo>
                    <a:pt x="23" y="405"/>
                  </a:lnTo>
                  <a:lnTo>
                    <a:pt x="25" y="407"/>
                  </a:lnTo>
                  <a:lnTo>
                    <a:pt x="25" y="407"/>
                  </a:lnTo>
                  <a:lnTo>
                    <a:pt x="21" y="407"/>
                  </a:lnTo>
                  <a:lnTo>
                    <a:pt x="21" y="409"/>
                  </a:lnTo>
                  <a:lnTo>
                    <a:pt x="21" y="411"/>
                  </a:lnTo>
                  <a:lnTo>
                    <a:pt x="21" y="413"/>
                  </a:lnTo>
                  <a:lnTo>
                    <a:pt x="21" y="415"/>
                  </a:lnTo>
                  <a:lnTo>
                    <a:pt x="21" y="415"/>
                  </a:lnTo>
                  <a:lnTo>
                    <a:pt x="23" y="415"/>
                  </a:lnTo>
                  <a:lnTo>
                    <a:pt x="25" y="415"/>
                  </a:lnTo>
                  <a:lnTo>
                    <a:pt x="25" y="413"/>
                  </a:lnTo>
                  <a:lnTo>
                    <a:pt x="25" y="413"/>
                  </a:lnTo>
                  <a:lnTo>
                    <a:pt x="25" y="411"/>
                  </a:lnTo>
                  <a:lnTo>
                    <a:pt x="27" y="411"/>
                  </a:lnTo>
                  <a:lnTo>
                    <a:pt x="27" y="411"/>
                  </a:lnTo>
                  <a:lnTo>
                    <a:pt x="27" y="411"/>
                  </a:lnTo>
                  <a:lnTo>
                    <a:pt x="27" y="413"/>
                  </a:lnTo>
                  <a:lnTo>
                    <a:pt x="27" y="413"/>
                  </a:lnTo>
                  <a:lnTo>
                    <a:pt x="27" y="413"/>
                  </a:lnTo>
                  <a:lnTo>
                    <a:pt x="29" y="413"/>
                  </a:lnTo>
                  <a:lnTo>
                    <a:pt x="29" y="413"/>
                  </a:lnTo>
                  <a:lnTo>
                    <a:pt x="29" y="415"/>
                  </a:lnTo>
                  <a:lnTo>
                    <a:pt x="27" y="415"/>
                  </a:lnTo>
                  <a:lnTo>
                    <a:pt x="29" y="415"/>
                  </a:lnTo>
                  <a:lnTo>
                    <a:pt x="33" y="421"/>
                  </a:lnTo>
                  <a:lnTo>
                    <a:pt x="31" y="419"/>
                  </a:lnTo>
                  <a:lnTo>
                    <a:pt x="31" y="421"/>
                  </a:lnTo>
                  <a:lnTo>
                    <a:pt x="31" y="421"/>
                  </a:lnTo>
                  <a:lnTo>
                    <a:pt x="29" y="421"/>
                  </a:lnTo>
                  <a:lnTo>
                    <a:pt x="29" y="419"/>
                  </a:lnTo>
                  <a:lnTo>
                    <a:pt x="27" y="417"/>
                  </a:lnTo>
                  <a:lnTo>
                    <a:pt x="25" y="415"/>
                  </a:lnTo>
                  <a:lnTo>
                    <a:pt x="27" y="417"/>
                  </a:lnTo>
                  <a:lnTo>
                    <a:pt x="29" y="421"/>
                  </a:lnTo>
                  <a:lnTo>
                    <a:pt x="29" y="426"/>
                  </a:lnTo>
                  <a:lnTo>
                    <a:pt x="29" y="426"/>
                  </a:lnTo>
                  <a:lnTo>
                    <a:pt x="29" y="426"/>
                  </a:lnTo>
                  <a:lnTo>
                    <a:pt x="29" y="428"/>
                  </a:lnTo>
                  <a:lnTo>
                    <a:pt x="29" y="430"/>
                  </a:lnTo>
                  <a:lnTo>
                    <a:pt x="31" y="432"/>
                  </a:lnTo>
                  <a:lnTo>
                    <a:pt x="31" y="432"/>
                  </a:lnTo>
                  <a:lnTo>
                    <a:pt x="31" y="434"/>
                  </a:lnTo>
                  <a:lnTo>
                    <a:pt x="33" y="438"/>
                  </a:lnTo>
                  <a:lnTo>
                    <a:pt x="33" y="440"/>
                  </a:lnTo>
                  <a:lnTo>
                    <a:pt x="35" y="440"/>
                  </a:lnTo>
                  <a:lnTo>
                    <a:pt x="42" y="442"/>
                  </a:lnTo>
                  <a:lnTo>
                    <a:pt x="42" y="444"/>
                  </a:lnTo>
                  <a:lnTo>
                    <a:pt x="39" y="444"/>
                  </a:lnTo>
                  <a:lnTo>
                    <a:pt x="37" y="444"/>
                  </a:lnTo>
                  <a:lnTo>
                    <a:pt x="35" y="444"/>
                  </a:lnTo>
                  <a:lnTo>
                    <a:pt x="33" y="442"/>
                  </a:lnTo>
                  <a:lnTo>
                    <a:pt x="33" y="444"/>
                  </a:lnTo>
                  <a:lnTo>
                    <a:pt x="35" y="446"/>
                  </a:lnTo>
                  <a:lnTo>
                    <a:pt x="37" y="451"/>
                  </a:lnTo>
                  <a:lnTo>
                    <a:pt x="37" y="453"/>
                  </a:lnTo>
                  <a:lnTo>
                    <a:pt x="37" y="459"/>
                  </a:lnTo>
                  <a:lnTo>
                    <a:pt x="39" y="461"/>
                  </a:lnTo>
                  <a:lnTo>
                    <a:pt x="39" y="461"/>
                  </a:lnTo>
                  <a:lnTo>
                    <a:pt x="39" y="463"/>
                  </a:lnTo>
                  <a:lnTo>
                    <a:pt x="39" y="463"/>
                  </a:lnTo>
                  <a:lnTo>
                    <a:pt x="39" y="465"/>
                  </a:lnTo>
                  <a:lnTo>
                    <a:pt x="39" y="467"/>
                  </a:lnTo>
                  <a:lnTo>
                    <a:pt x="42" y="469"/>
                  </a:lnTo>
                  <a:lnTo>
                    <a:pt x="44" y="474"/>
                  </a:lnTo>
                  <a:lnTo>
                    <a:pt x="46" y="476"/>
                  </a:lnTo>
                  <a:lnTo>
                    <a:pt x="50" y="480"/>
                  </a:lnTo>
                  <a:lnTo>
                    <a:pt x="50" y="484"/>
                  </a:lnTo>
                  <a:lnTo>
                    <a:pt x="52" y="488"/>
                  </a:lnTo>
                  <a:lnTo>
                    <a:pt x="54" y="494"/>
                  </a:lnTo>
                  <a:lnTo>
                    <a:pt x="56" y="503"/>
                  </a:lnTo>
                  <a:lnTo>
                    <a:pt x="56" y="505"/>
                  </a:lnTo>
                  <a:lnTo>
                    <a:pt x="58" y="501"/>
                  </a:lnTo>
                  <a:lnTo>
                    <a:pt x="60" y="501"/>
                  </a:lnTo>
                  <a:lnTo>
                    <a:pt x="60" y="503"/>
                  </a:lnTo>
                  <a:lnTo>
                    <a:pt x="60" y="503"/>
                  </a:lnTo>
                  <a:lnTo>
                    <a:pt x="60" y="503"/>
                  </a:lnTo>
                  <a:lnTo>
                    <a:pt x="60" y="505"/>
                  </a:lnTo>
                  <a:lnTo>
                    <a:pt x="62" y="505"/>
                  </a:lnTo>
                  <a:lnTo>
                    <a:pt x="62" y="507"/>
                  </a:lnTo>
                  <a:lnTo>
                    <a:pt x="65" y="507"/>
                  </a:lnTo>
                  <a:lnTo>
                    <a:pt x="62" y="507"/>
                  </a:lnTo>
                  <a:lnTo>
                    <a:pt x="62" y="507"/>
                  </a:lnTo>
                  <a:lnTo>
                    <a:pt x="60" y="507"/>
                  </a:lnTo>
                  <a:lnTo>
                    <a:pt x="60" y="507"/>
                  </a:lnTo>
                  <a:lnTo>
                    <a:pt x="58" y="507"/>
                  </a:lnTo>
                  <a:lnTo>
                    <a:pt x="58" y="507"/>
                  </a:lnTo>
                  <a:lnTo>
                    <a:pt x="58" y="509"/>
                  </a:lnTo>
                  <a:lnTo>
                    <a:pt x="58" y="509"/>
                  </a:lnTo>
                  <a:lnTo>
                    <a:pt x="58" y="509"/>
                  </a:lnTo>
                  <a:lnTo>
                    <a:pt x="58" y="509"/>
                  </a:lnTo>
                  <a:lnTo>
                    <a:pt x="58" y="509"/>
                  </a:lnTo>
                  <a:lnTo>
                    <a:pt x="58" y="509"/>
                  </a:lnTo>
                  <a:lnTo>
                    <a:pt x="58" y="509"/>
                  </a:lnTo>
                  <a:lnTo>
                    <a:pt x="58" y="511"/>
                  </a:lnTo>
                  <a:lnTo>
                    <a:pt x="58" y="517"/>
                  </a:lnTo>
                  <a:lnTo>
                    <a:pt x="58" y="520"/>
                  </a:lnTo>
                  <a:lnTo>
                    <a:pt x="60" y="526"/>
                  </a:lnTo>
                  <a:lnTo>
                    <a:pt x="60" y="528"/>
                  </a:lnTo>
                  <a:lnTo>
                    <a:pt x="60" y="530"/>
                  </a:lnTo>
                  <a:lnTo>
                    <a:pt x="62" y="532"/>
                  </a:lnTo>
                  <a:lnTo>
                    <a:pt x="60" y="530"/>
                  </a:lnTo>
                  <a:lnTo>
                    <a:pt x="60" y="528"/>
                  </a:lnTo>
                  <a:lnTo>
                    <a:pt x="58" y="526"/>
                  </a:lnTo>
                  <a:lnTo>
                    <a:pt x="58" y="528"/>
                  </a:lnTo>
                  <a:lnTo>
                    <a:pt x="60" y="532"/>
                  </a:lnTo>
                  <a:lnTo>
                    <a:pt x="60" y="534"/>
                  </a:lnTo>
                  <a:lnTo>
                    <a:pt x="60" y="534"/>
                  </a:lnTo>
                  <a:lnTo>
                    <a:pt x="60" y="536"/>
                  </a:lnTo>
                  <a:lnTo>
                    <a:pt x="62" y="538"/>
                  </a:lnTo>
                  <a:lnTo>
                    <a:pt x="62" y="540"/>
                  </a:lnTo>
                  <a:lnTo>
                    <a:pt x="65" y="547"/>
                  </a:lnTo>
                  <a:lnTo>
                    <a:pt x="65" y="551"/>
                  </a:lnTo>
                  <a:lnTo>
                    <a:pt x="67" y="557"/>
                  </a:lnTo>
                  <a:lnTo>
                    <a:pt x="67" y="557"/>
                  </a:lnTo>
                  <a:lnTo>
                    <a:pt x="67" y="557"/>
                  </a:lnTo>
                  <a:lnTo>
                    <a:pt x="67" y="559"/>
                  </a:lnTo>
                  <a:lnTo>
                    <a:pt x="67" y="561"/>
                  </a:lnTo>
                  <a:lnTo>
                    <a:pt x="69" y="563"/>
                  </a:lnTo>
                  <a:lnTo>
                    <a:pt x="69" y="563"/>
                  </a:lnTo>
                  <a:lnTo>
                    <a:pt x="69" y="566"/>
                  </a:lnTo>
                  <a:lnTo>
                    <a:pt x="69" y="570"/>
                  </a:lnTo>
                  <a:lnTo>
                    <a:pt x="73" y="588"/>
                  </a:lnTo>
                  <a:lnTo>
                    <a:pt x="77" y="588"/>
                  </a:lnTo>
                  <a:lnTo>
                    <a:pt x="81" y="588"/>
                  </a:lnTo>
                  <a:lnTo>
                    <a:pt x="85" y="586"/>
                  </a:lnTo>
                  <a:lnTo>
                    <a:pt x="85" y="588"/>
                  </a:lnTo>
                  <a:lnTo>
                    <a:pt x="83" y="588"/>
                  </a:lnTo>
                  <a:lnTo>
                    <a:pt x="81" y="588"/>
                  </a:lnTo>
                  <a:lnTo>
                    <a:pt x="79" y="591"/>
                  </a:lnTo>
                  <a:lnTo>
                    <a:pt x="79" y="591"/>
                  </a:lnTo>
                  <a:lnTo>
                    <a:pt x="77" y="593"/>
                  </a:lnTo>
                  <a:lnTo>
                    <a:pt x="77" y="593"/>
                  </a:lnTo>
                  <a:lnTo>
                    <a:pt x="77" y="593"/>
                  </a:lnTo>
                  <a:lnTo>
                    <a:pt x="73" y="591"/>
                  </a:lnTo>
                  <a:lnTo>
                    <a:pt x="73" y="593"/>
                  </a:lnTo>
                  <a:lnTo>
                    <a:pt x="75" y="593"/>
                  </a:lnTo>
                  <a:lnTo>
                    <a:pt x="75" y="595"/>
                  </a:lnTo>
                  <a:lnTo>
                    <a:pt x="77" y="595"/>
                  </a:lnTo>
                  <a:lnTo>
                    <a:pt x="77" y="597"/>
                  </a:lnTo>
                  <a:lnTo>
                    <a:pt x="77" y="599"/>
                  </a:lnTo>
                  <a:lnTo>
                    <a:pt x="81" y="597"/>
                  </a:lnTo>
                  <a:lnTo>
                    <a:pt x="83" y="597"/>
                  </a:lnTo>
                  <a:lnTo>
                    <a:pt x="85" y="597"/>
                  </a:lnTo>
                  <a:lnTo>
                    <a:pt x="85" y="597"/>
                  </a:lnTo>
                  <a:lnTo>
                    <a:pt x="85" y="597"/>
                  </a:lnTo>
                  <a:lnTo>
                    <a:pt x="85" y="599"/>
                  </a:lnTo>
                  <a:lnTo>
                    <a:pt x="85" y="599"/>
                  </a:lnTo>
                  <a:lnTo>
                    <a:pt x="85" y="599"/>
                  </a:lnTo>
                  <a:lnTo>
                    <a:pt x="87" y="601"/>
                  </a:lnTo>
                  <a:lnTo>
                    <a:pt x="87" y="601"/>
                  </a:lnTo>
                  <a:lnTo>
                    <a:pt x="87" y="601"/>
                  </a:lnTo>
                  <a:lnTo>
                    <a:pt x="87" y="603"/>
                  </a:lnTo>
                  <a:lnTo>
                    <a:pt x="87" y="603"/>
                  </a:lnTo>
                  <a:lnTo>
                    <a:pt x="90" y="603"/>
                  </a:lnTo>
                  <a:lnTo>
                    <a:pt x="92" y="603"/>
                  </a:lnTo>
                  <a:lnTo>
                    <a:pt x="92" y="603"/>
                  </a:lnTo>
                  <a:lnTo>
                    <a:pt x="92" y="603"/>
                  </a:lnTo>
                  <a:lnTo>
                    <a:pt x="92" y="603"/>
                  </a:lnTo>
                  <a:lnTo>
                    <a:pt x="92" y="603"/>
                  </a:lnTo>
                  <a:lnTo>
                    <a:pt x="92" y="605"/>
                  </a:lnTo>
                  <a:lnTo>
                    <a:pt x="92" y="605"/>
                  </a:lnTo>
                  <a:lnTo>
                    <a:pt x="92" y="605"/>
                  </a:lnTo>
                  <a:lnTo>
                    <a:pt x="92" y="607"/>
                  </a:lnTo>
                  <a:lnTo>
                    <a:pt x="94" y="607"/>
                  </a:lnTo>
                  <a:lnTo>
                    <a:pt x="94" y="607"/>
                  </a:lnTo>
                  <a:lnTo>
                    <a:pt x="94" y="607"/>
                  </a:lnTo>
                  <a:lnTo>
                    <a:pt x="94" y="607"/>
                  </a:lnTo>
                  <a:lnTo>
                    <a:pt x="96" y="605"/>
                  </a:lnTo>
                  <a:lnTo>
                    <a:pt x="96" y="605"/>
                  </a:lnTo>
                  <a:lnTo>
                    <a:pt x="98" y="605"/>
                  </a:lnTo>
                  <a:lnTo>
                    <a:pt x="98" y="605"/>
                  </a:lnTo>
                  <a:lnTo>
                    <a:pt x="100" y="607"/>
                  </a:lnTo>
                  <a:lnTo>
                    <a:pt x="102" y="607"/>
                  </a:lnTo>
                  <a:lnTo>
                    <a:pt x="102" y="607"/>
                  </a:lnTo>
                  <a:lnTo>
                    <a:pt x="102" y="607"/>
                  </a:lnTo>
                  <a:lnTo>
                    <a:pt x="102" y="609"/>
                  </a:lnTo>
                  <a:lnTo>
                    <a:pt x="102" y="609"/>
                  </a:lnTo>
                  <a:lnTo>
                    <a:pt x="102" y="609"/>
                  </a:lnTo>
                  <a:lnTo>
                    <a:pt x="102" y="611"/>
                  </a:lnTo>
                  <a:lnTo>
                    <a:pt x="102" y="611"/>
                  </a:lnTo>
                  <a:lnTo>
                    <a:pt x="102" y="614"/>
                  </a:lnTo>
                  <a:lnTo>
                    <a:pt x="104" y="614"/>
                  </a:lnTo>
                  <a:lnTo>
                    <a:pt x="104" y="614"/>
                  </a:lnTo>
                  <a:lnTo>
                    <a:pt x="104" y="611"/>
                  </a:lnTo>
                  <a:lnTo>
                    <a:pt x="106" y="611"/>
                  </a:lnTo>
                  <a:lnTo>
                    <a:pt x="106" y="611"/>
                  </a:lnTo>
                  <a:lnTo>
                    <a:pt x="106" y="614"/>
                  </a:lnTo>
                  <a:lnTo>
                    <a:pt x="108" y="616"/>
                  </a:lnTo>
                  <a:lnTo>
                    <a:pt x="108" y="616"/>
                  </a:lnTo>
                  <a:lnTo>
                    <a:pt x="110" y="616"/>
                  </a:lnTo>
                  <a:lnTo>
                    <a:pt x="110" y="616"/>
                  </a:lnTo>
                  <a:lnTo>
                    <a:pt x="110" y="616"/>
                  </a:lnTo>
                  <a:lnTo>
                    <a:pt x="113" y="616"/>
                  </a:lnTo>
                  <a:lnTo>
                    <a:pt x="113" y="616"/>
                  </a:lnTo>
                  <a:lnTo>
                    <a:pt x="113" y="614"/>
                  </a:lnTo>
                  <a:lnTo>
                    <a:pt x="115" y="614"/>
                  </a:lnTo>
                  <a:lnTo>
                    <a:pt x="119" y="616"/>
                  </a:lnTo>
                  <a:lnTo>
                    <a:pt x="119" y="618"/>
                  </a:lnTo>
                  <a:lnTo>
                    <a:pt x="117" y="620"/>
                  </a:lnTo>
                  <a:lnTo>
                    <a:pt x="117" y="620"/>
                  </a:lnTo>
                  <a:lnTo>
                    <a:pt x="117" y="622"/>
                  </a:lnTo>
                  <a:lnTo>
                    <a:pt x="117" y="622"/>
                  </a:lnTo>
                  <a:lnTo>
                    <a:pt x="119" y="624"/>
                  </a:lnTo>
                  <a:lnTo>
                    <a:pt x="119" y="624"/>
                  </a:lnTo>
                  <a:lnTo>
                    <a:pt x="119" y="626"/>
                  </a:lnTo>
                  <a:lnTo>
                    <a:pt x="119" y="626"/>
                  </a:lnTo>
                  <a:lnTo>
                    <a:pt x="121" y="626"/>
                  </a:lnTo>
                  <a:lnTo>
                    <a:pt x="121" y="626"/>
                  </a:lnTo>
                  <a:lnTo>
                    <a:pt x="121" y="626"/>
                  </a:lnTo>
                  <a:lnTo>
                    <a:pt x="121" y="626"/>
                  </a:lnTo>
                  <a:lnTo>
                    <a:pt x="123" y="628"/>
                  </a:lnTo>
                  <a:lnTo>
                    <a:pt x="123" y="628"/>
                  </a:lnTo>
                  <a:lnTo>
                    <a:pt x="123" y="628"/>
                  </a:lnTo>
                  <a:lnTo>
                    <a:pt x="123" y="628"/>
                  </a:lnTo>
                  <a:lnTo>
                    <a:pt x="123" y="628"/>
                  </a:lnTo>
                  <a:lnTo>
                    <a:pt x="123" y="628"/>
                  </a:lnTo>
                  <a:lnTo>
                    <a:pt x="127" y="628"/>
                  </a:lnTo>
                  <a:lnTo>
                    <a:pt x="127" y="628"/>
                  </a:lnTo>
                  <a:lnTo>
                    <a:pt x="127" y="628"/>
                  </a:lnTo>
                  <a:lnTo>
                    <a:pt x="129" y="628"/>
                  </a:lnTo>
                  <a:lnTo>
                    <a:pt x="129" y="628"/>
                  </a:lnTo>
                  <a:lnTo>
                    <a:pt x="129" y="630"/>
                  </a:lnTo>
                  <a:lnTo>
                    <a:pt x="129" y="630"/>
                  </a:lnTo>
                  <a:lnTo>
                    <a:pt x="129" y="630"/>
                  </a:lnTo>
                  <a:lnTo>
                    <a:pt x="127" y="630"/>
                  </a:lnTo>
                  <a:lnTo>
                    <a:pt x="127" y="632"/>
                  </a:lnTo>
                  <a:lnTo>
                    <a:pt x="125" y="632"/>
                  </a:lnTo>
                  <a:lnTo>
                    <a:pt x="125" y="634"/>
                  </a:lnTo>
                  <a:lnTo>
                    <a:pt x="125" y="634"/>
                  </a:lnTo>
                  <a:lnTo>
                    <a:pt x="125" y="637"/>
                  </a:lnTo>
                  <a:lnTo>
                    <a:pt x="125" y="637"/>
                  </a:lnTo>
                  <a:lnTo>
                    <a:pt x="127" y="637"/>
                  </a:lnTo>
                  <a:lnTo>
                    <a:pt x="127" y="639"/>
                  </a:lnTo>
                  <a:lnTo>
                    <a:pt x="129" y="641"/>
                  </a:lnTo>
                  <a:lnTo>
                    <a:pt x="129" y="643"/>
                  </a:lnTo>
                  <a:lnTo>
                    <a:pt x="129" y="645"/>
                  </a:lnTo>
                  <a:lnTo>
                    <a:pt x="131" y="647"/>
                  </a:lnTo>
                  <a:lnTo>
                    <a:pt x="131" y="647"/>
                  </a:lnTo>
                  <a:lnTo>
                    <a:pt x="131" y="647"/>
                  </a:lnTo>
                  <a:lnTo>
                    <a:pt x="131" y="647"/>
                  </a:lnTo>
                  <a:lnTo>
                    <a:pt x="131" y="647"/>
                  </a:lnTo>
                  <a:lnTo>
                    <a:pt x="133" y="647"/>
                  </a:lnTo>
                  <a:lnTo>
                    <a:pt x="133" y="647"/>
                  </a:lnTo>
                  <a:lnTo>
                    <a:pt x="133" y="647"/>
                  </a:lnTo>
                  <a:lnTo>
                    <a:pt x="136" y="649"/>
                  </a:lnTo>
                  <a:lnTo>
                    <a:pt x="146" y="659"/>
                  </a:lnTo>
                  <a:lnTo>
                    <a:pt x="148" y="662"/>
                  </a:lnTo>
                  <a:lnTo>
                    <a:pt x="150" y="662"/>
                  </a:lnTo>
                  <a:lnTo>
                    <a:pt x="152" y="664"/>
                  </a:lnTo>
                  <a:lnTo>
                    <a:pt x="152" y="664"/>
                  </a:lnTo>
                  <a:lnTo>
                    <a:pt x="154" y="664"/>
                  </a:lnTo>
                  <a:lnTo>
                    <a:pt x="154" y="666"/>
                  </a:lnTo>
                  <a:lnTo>
                    <a:pt x="154" y="666"/>
                  </a:lnTo>
                  <a:lnTo>
                    <a:pt x="154" y="668"/>
                  </a:lnTo>
                  <a:lnTo>
                    <a:pt x="156" y="668"/>
                  </a:lnTo>
                  <a:lnTo>
                    <a:pt x="156" y="668"/>
                  </a:lnTo>
                  <a:lnTo>
                    <a:pt x="159" y="668"/>
                  </a:lnTo>
                  <a:lnTo>
                    <a:pt x="159" y="668"/>
                  </a:lnTo>
                  <a:lnTo>
                    <a:pt x="159" y="668"/>
                  </a:lnTo>
                  <a:lnTo>
                    <a:pt x="161" y="670"/>
                  </a:lnTo>
                  <a:lnTo>
                    <a:pt x="163" y="670"/>
                  </a:lnTo>
                  <a:lnTo>
                    <a:pt x="163" y="670"/>
                  </a:lnTo>
                  <a:lnTo>
                    <a:pt x="165" y="670"/>
                  </a:lnTo>
                  <a:lnTo>
                    <a:pt x="165" y="670"/>
                  </a:lnTo>
                  <a:lnTo>
                    <a:pt x="165" y="670"/>
                  </a:lnTo>
                  <a:lnTo>
                    <a:pt x="167" y="670"/>
                  </a:lnTo>
                  <a:lnTo>
                    <a:pt x="167" y="670"/>
                  </a:lnTo>
                  <a:lnTo>
                    <a:pt x="167" y="670"/>
                  </a:lnTo>
                  <a:lnTo>
                    <a:pt x="169" y="670"/>
                  </a:lnTo>
                  <a:lnTo>
                    <a:pt x="169" y="672"/>
                  </a:lnTo>
                  <a:lnTo>
                    <a:pt x="169" y="674"/>
                  </a:lnTo>
                  <a:lnTo>
                    <a:pt x="169" y="676"/>
                  </a:lnTo>
                  <a:lnTo>
                    <a:pt x="171" y="678"/>
                  </a:lnTo>
                  <a:lnTo>
                    <a:pt x="171" y="680"/>
                  </a:lnTo>
                  <a:lnTo>
                    <a:pt x="173" y="680"/>
                  </a:lnTo>
                  <a:lnTo>
                    <a:pt x="175" y="682"/>
                  </a:lnTo>
                  <a:lnTo>
                    <a:pt x="177" y="682"/>
                  </a:lnTo>
                  <a:lnTo>
                    <a:pt x="179" y="682"/>
                  </a:lnTo>
                  <a:lnTo>
                    <a:pt x="181" y="685"/>
                  </a:lnTo>
                  <a:lnTo>
                    <a:pt x="184" y="685"/>
                  </a:lnTo>
                  <a:lnTo>
                    <a:pt x="188" y="685"/>
                  </a:lnTo>
                  <a:lnTo>
                    <a:pt x="190" y="685"/>
                  </a:lnTo>
                  <a:lnTo>
                    <a:pt x="194" y="682"/>
                  </a:lnTo>
                  <a:lnTo>
                    <a:pt x="198" y="682"/>
                  </a:lnTo>
                  <a:lnTo>
                    <a:pt x="200" y="682"/>
                  </a:lnTo>
                  <a:lnTo>
                    <a:pt x="200" y="682"/>
                  </a:lnTo>
                  <a:lnTo>
                    <a:pt x="200" y="682"/>
                  </a:lnTo>
                  <a:lnTo>
                    <a:pt x="200" y="685"/>
                  </a:lnTo>
                  <a:lnTo>
                    <a:pt x="200" y="689"/>
                  </a:lnTo>
                  <a:lnTo>
                    <a:pt x="200" y="691"/>
                  </a:lnTo>
                  <a:lnTo>
                    <a:pt x="200" y="691"/>
                  </a:lnTo>
                  <a:lnTo>
                    <a:pt x="202" y="693"/>
                  </a:lnTo>
                  <a:lnTo>
                    <a:pt x="202" y="693"/>
                  </a:lnTo>
                  <a:lnTo>
                    <a:pt x="204" y="693"/>
                  </a:lnTo>
                  <a:lnTo>
                    <a:pt x="204" y="693"/>
                  </a:lnTo>
                  <a:lnTo>
                    <a:pt x="207" y="691"/>
                  </a:lnTo>
                  <a:lnTo>
                    <a:pt x="207" y="691"/>
                  </a:lnTo>
                  <a:lnTo>
                    <a:pt x="209" y="691"/>
                  </a:lnTo>
                  <a:lnTo>
                    <a:pt x="209" y="693"/>
                  </a:lnTo>
                  <a:lnTo>
                    <a:pt x="211" y="693"/>
                  </a:lnTo>
                  <a:lnTo>
                    <a:pt x="211" y="693"/>
                  </a:lnTo>
                  <a:lnTo>
                    <a:pt x="211" y="695"/>
                  </a:lnTo>
                  <a:lnTo>
                    <a:pt x="213" y="697"/>
                  </a:lnTo>
                  <a:lnTo>
                    <a:pt x="213" y="697"/>
                  </a:lnTo>
                  <a:lnTo>
                    <a:pt x="215" y="697"/>
                  </a:lnTo>
                  <a:lnTo>
                    <a:pt x="215" y="697"/>
                  </a:lnTo>
                  <a:lnTo>
                    <a:pt x="215" y="697"/>
                  </a:lnTo>
                  <a:lnTo>
                    <a:pt x="217" y="697"/>
                  </a:lnTo>
                  <a:lnTo>
                    <a:pt x="217" y="697"/>
                  </a:lnTo>
                  <a:lnTo>
                    <a:pt x="217" y="697"/>
                  </a:lnTo>
                  <a:lnTo>
                    <a:pt x="219" y="697"/>
                  </a:lnTo>
                  <a:lnTo>
                    <a:pt x="219" y="699"/>
                  </a:lnTo>
                  <a:lnTo>
                    <a:pt x="221" y="701"/>
                  </a:lnTo>
                  <a:lnTo>
                    <a:pt x="223" y="703"/>
                  </a:lnTo>
                  <a:lnTo>
                    <a:pt x="223" y="703"/>
                  </a:lnTo>
                  <a:lnTo>
                    <a:pt x="225" y="703"/>
                  </a:lnTo>
                  <a:lnTo>
                    <a:pt x="227" y="703"/>
                  </a:lnTo>
                  <a:lnTo>
                    <a:pt x="227" y="705"/>
                  </a:lnTo>
                  <a:lnTo>
                    <a:pt x="227" y="703"/>
                  </a:lnTo>
                  <a:lnTo>
                    <a:pt x="230" y="703"/>
                  </a:lnTo>
                  <a:lnTo>
                    <a:pt x="230" y="703"/>
                  </a:lnTo>
                  <a:lnTo>
                    <a:pt x="232" y="703"/>
                  </a:lnTo>
                  <a:lnTo>
                    <a:pt x="232" y="703"/>
                  </a:lnTo>
                  <a:lnTo>
                    <a:pt x="232" y="705"/>
                  </a:lnTo>
                  <a:lnTo>
                    <a:pt x="232" y="705"/>
                  </a:lnTo>
                  <a:lnTo>
                    <a:pt x="234" y="708"/>
                  </a:lnTo>
                  <a:lnTo>
                    <a:pt x="234" y="710"/>
                  </a:lnTo>
                  <a:lnTo>
                    <a:pt x="234" y="712"/>
                  </a:lnTo>
                  <a:lnTo>
                    <a:pt x="236" y="712"/>
                  </a:lnTo>
                  <a:lnTo>
                    <a:pt x="236" y="710"/>
                  </a:lnTo>
                  <a:lnTo>
                    <a:pt x="236" y="710"/>
                  </a:lnTo>
                  <a:lnTo>
                    <a:pt x="238" y="710"/>
                  </a:lnTo>
                  <a:lnTo>
                    <a:pt x="238" y="708"/>
                  </a:lnTo>
                  <a:lnTo>
                    <a:pt x="240" y="708"/>
                  </a:lnTo>
                  <a:lnTo>
                    <a:pt x="242" y="708"/>
                  </a:lnTo>
                  <a:lnTo>
                    <a:pt x="244" y="708"/>
                  </a:lnTo>
                  <a:lnTo>
                    <a:pt x="246" y="708"/>
                  </a:lnTo>
                  <a:lnTo>
                    <a:pt x="248" y="710"/>
                  </a:lnTo>
                  <a:lnTo>
                    <a:pt x="248" y="710"/>
                  </a:lnTo>
                  <a:lnTo>
                    <a:pt x="248" y="712"/>
                  </a:lnTo>
                  <a:lnTo>
                    <a:pt x="248" y="714"/>
                  </a:lnTo>
                  <a:lnTo>
                    <a:pt x="248" y="714"/>
                  </a:lnTo>
                  <a:lnTo>
                    <a:pt x="248" y="716"/>
                  </a:lnTo>
                  <a:lnTo>
                    <a:pt x="250" y="716"/>
                  </a:lnTo>
                  <a:lnTo>
                    <a:pt x="253" y="716"/>
                  </a:lnTo>
                  <a:lnTo>
                    <a:pt x="255" y="716"/>
                  </a:lnTo>
                  <a:lnTo>
                    <a:pt x="269" y="714"/>
                  </a:lnTo>
                  <a:lnTo>
                    <a:pt x="269" y="716"/>
                  </a:lnTo>
                  <a:lnTo>
                    <a:pt x="275" y="716"/>
                  </a:lnTo>
                  <a:lnTo>
                    <a:pt x="275" y="716"/>
                  </a:lnTo>
                  <a:lnTo>
                    <a:pt x="278" y="714"/>
                  </a:lnTo>
                  <a:lnTo>
                    <a:pt x="278" y="708"/>
                  </a:lnTo>
                  <a:lnTo>
                    <a:pt x="280" y="703"/>
                  </a:lnTo>
                  <a:lnTo>
                    <a:pt x="284" y="699"/>
                  </a:lnTo>
                  <a:lnTo>
                    <a:pt x="286" y="697"/>
                  </a:lnTo>
                  <a:lnTo>
                    <a:pt x="286" y="697"/>
                  </a:lnTo>
                  <a:lnTo>
                    <a:pt x="288" y="697"/>
                  </a:lnTo>
                  <a:lnTo>
                    <a:pt x="290" y="697"/>
                  </a:lnTo>
                  <a:lnTo>
                    <a:pt x="292" y="697"/>
                  </a:lnTo>
                  <a:lnTo>
                    <a:pt x="294" y="695"/>
                  </a:lnTo>
                  <a:lnTo>
                    <a:pt x="294" y="697"/>
                  </a:lnTo>
                  <a:lnTo>
                    <a:pt x="296" y="697"/>
                  </a:lnTo>
                  <a:lnTo>
                    <a:pt x="303" y="703"/>
                  </a:lnTo>
                  <a:lnTo>
                    <a:pt x="303" y="703"/>
                  </a:lnTo>
                  <a:lnTo>
                    <a:pt x="305" y="703"/>
                  </a:lnTo>
                  <a:lnTo>
                    <a:pt x="305" y="701"/>
                  </a:lnTo>
                  <a:lnTo>
                    <a:pt x="305" y="699"/>
                  </a:lnTo>
                  <a:lnTo>
                    <a:pt x="307" y="699"/>
                  </a:lnTo>
                  <a:lnTo>
                    <a:pt x="307" y="699"/>
                  </a:lnTo>
                  <a:lnTo>
                    <a:pt x="309" y="699"/>
                  </a:lnTo>
                  <a:lnTo>
                    <a:pt x="311" y="697"/>
                  </a:lnTo>
                  <a:lnTo>
                    <a:pt x="315" y="699"/>
                  </a:lnTo>
                  <a:lnTo>
                    <a:pt x="317" y="697"/>
                  </a:lnTo>
                  <a:lnTo>
                    <a:pt x="319" y="697"/>
                  </a:lnTo>
                  <a:lnTo>
                    <a:pt x="319" y="697"/>
                  </a:lnTo>
                  <a:lnTo>
                    <a:pt x="321" y="697"/>
                  </a:lnTo>
                  <a:lnTo>
                    <a:pt x="321" y="697"/>
                  </a:lnTo>
                  <a:lnTo>
                    <a:pt x="324" y="697"/>
                  </a:lnTo>
                  <a:lnTo>
                    <a:pt x="326" y="699"/>
                  </a:lnTo>
                  <a:lnTo>
                    <a:pt x="326" y="699"/>
                  </a:lnTo>
                  <a:lnTo>
                    <a:pt x="328" y="699"/>
                  </a:lnTo>
                  <a:lnTo>
                    <a:pt x="330" y="699"/>
                  </a:lnTo>
                  <a:lnTo>
                    <a:pt x="332" y="699"/>
                  </a:lnTo>
                  <a:lnTo>
                    <a:pt x="334" y="699"/>
                  </a:lnTo>
                  <a:lnTo>
                    <a:pt x="336" y="699"/>
                  </a:lnTo>
                  <a:lnTo>
                    <a:pt x="338" y="697"/>
                  </a:lnTo>
                  <a:lnTo>
                    <a:pt x="338" y="695"/>
                  </a:lnTo>
                  <a:lnTo>
                    <a:pt x="340" y="691"/>
                  </a:lnTo>
                  <a:lnTo>
                    <a:pt x="340" y="689"/>
                  </a:lnTo>
                  <a:lnTo>
                    <a:pt x="342" y="687"/>
                  </a:lnTo>
                  <a:lnTo>
                    <a:pt x="342" y="685"/>
                  </a:lnTo>
                  <a:lnTo>
                    <a:pt x="344" y="685"/>
                  </a:lnTo>
                  <a:lnTo>
                    <a:pt x="347" y="685"/>
                  </a:lnTo>
                  <a:lnTo>
                    <a:pt x="357" y="682"/>
                  </a:lnTo>
                  <a:lnTo>
                    <a:pt x="359" y="682"/>
                  </a:lnTo>
                  <a:lnTo>
                    <a:pt x="359" y="682"/>
                  </a:lnTo>
                  <a:lnTo>
                    <a:pt x="361" y="682"/>
                  </a:lnTo>
                  <a:lnTo>
                    <a:pt x="361" y="680"/>
                  </a:lnTo>
                  <a:lnTo>
                    <a:pt x="363" y="678"/>
                  </a:lnTo>
                  <a:lnTo>
                    <a:pt x="365" y="674"/>
                  </a:lnTo>
                  <a:lnTo>
                    <a:pt x="367" y="672"/>
                  </a:lnTo>
                  <a:lnTo>
                    <a:pt x="367" y="672"/>
                  </a:lnTo>
                  <a:lnTo>
                    <a:pt x="370" y="670"/>
                  </a:lnTo>
                  <a:lnTo>
                    <a:pt x="370" y="670"/>
                  </a:lnTo>
                  <a:lnTo>
                    <a:pt x="370" y="670"/>
                  </a:lnTo>
                  <a:lnTo>
                    <a:pt x="372" y="668"/>
                  </a:lnTo>
                  <a:lnTo>
                    <a:pt x="372" y="668"/>
                  </a:lnTo>
                  <a:lnTo>
                    <a:pt x="372" y="668"/>
                  </a:lnTo>
                  <a:lnTo>
                    <a:pt x="372" y="668"/>
                  </a:lnTo>
                  <a:lnTo>
                    <a:pt x="372" y="666"/>
                  </a:lnTo>
                  <a:lnTo>
                    <a:pt x="372" y="666"/>
                  </a:lnTo>
                  <a:lnTo>
                    <a:pt x="372" y="666"/>
                  </a:lnTo>
                  <a:lnTo>
                    <a:pt x="372" y="664"/>
                  </a:lnTo>
                  <a:lnTo>
                    <a:pt x="367" y="659"/>
                  </a:lnTo>
                  <a:lnTo>
                    <a:pt x="367" y="659"/>
                  </a:lnTo>
                  <a:lnTo>
                    <a:pt x="367" y="659"/>
                  </a:lnTo>
                  <a:lnTo>
                    <a:pt x="365" y="657"/>
                  </a:lnTo>
                  <a:lnTo>
                    <a:pt x="361" y="657"/>
                  </a:lnTo>
                  <a:lnTo>
                    <a:pt x="344" y="657"/>
                  </a:lnTo>
                  <a:lnTo>
                    <a:pt x="342" y="655"/>
                  </a:lnTo>
                  <a:lnTo>
                    <a:pt x="342" y="655"/>
                  </a:lnTo>
                  <a:lnTo>
                    <a:pt x="342" y="653"/>
                  </a:lnTo>
                  <a:lnTo>
                    <a:pt x="342" y="653"/>
                  </a:lnTo>
                  <a:lnTo>
                    <a:pt x="340" y="651"/>
                  </a:lnTo>
                  <a:lnTo>
                    <a:pt x="340" y="651"/>
                  </a:lnTo>
                  <a:lnTo>
                    <a:pt x="340" y="651"/>
                  </a:lnTo>
                  <a:lnTo>
                    <a:pt x="342" y="649"/>
                  </a:lnTo>
                  <a:lnTo>
                    <a:pt x="342" y="649"/>
                  </a:lnTo>
                  <a:lnTo>
                    <a:pt x="342" y="647"/>
                  </a:lnTo>
                  <a:lnTo>
                    <a:pt x="347" y="645"/>
                  </a:lnTo>
                  <a:lnTo>
                    <a:pt x="351" y="643"/>
                  </a:lnTo>
                  <a:lnTo>
                    <a:pt x="351" y="641"/>
                  </a:lnTo>
                  <a:lnTo>
                    <a:pt x="353" y="639"/>
                  </a:lnTo>
                  <a:lnTo>
                    <a:pt x="355" y="637"/>
                  </a:lnTo>
                  <a:lnTo>
                    <a:pt x="355" y="637"/>
                  </a:lnTo>
                  <a:lnTo>
                    <a:pt x="357" y="630"/>
                  </a:lnTo>
                  <a:lnTo>
                    <a:pt x="357" y="628"/>
                  </a:lnTo>
                  <a:lnTo>
                    <a:pt x="357" y="626"/>
                  </a:lnTo>
                  <a:lnTo>
                    <a:pt x="355" y="626"/>
                  </a:lnTo>
                  <a:lnTo>
                    <a:pt x="355" y="626"/>
                  </a:lnTo>
                  <a:lnTo>
                    <a:pt x="353" y="626"/>
                  </a:lnTo>
                  <a:lnTo>
                    <a:pt x="353" y="626"/>
                  </a:lnTo>
                  <a:lnTo>
                    <a:pt x="353" y="626"/>
                  </a:lnTo>
                  <a:lnTo>
                    <a:pt x="353" y="626"/>
                  </a:lnTo>
                  <a:lnTo>
                    <a:pt x="353" y="626"/>
                  </a:lnTo>
                  <a:lnTo>
                    <a:pt x="353" y="626"/>
                  </a:lnTo>
                  <a:lnTo>
                    <a:pt x="353" y="624"/>
                  </a:lnTo>
                  <a:lnTo>
                    <a:pt x="353" y="624"/>
                  </a:lnTo>
                  <a:lnTo>
                    <a:pt x="353" y="622"/>
                  </a:lnTo>
                  <a:lnTo>
                    <a:pt x="351" y="622"/>
                  </a:lnTo>
                  <a:lnTo>
                    <a:pt x="351" y="620"/>
                  </a:lnTo>
                  <a:lnTo>
                    <a:pt x="351" y="618"/>
                  </a:lnTo>
                  <a:lnTo>
                    <a:pt x="353" y="614"/>
                  </a:lnTo>
                  <a:lnTo>
                    <a:pt x="355" y="607"/>
                  </a:lnTo>
                  <a:lnTo>
                    <a:pt x="357" y="607"/>
                  </a:lnTo>
                  <a:lnTo>
                    <a:pt x="359" y="607"/>
                  </a:lnTo>
                  <a:lnTo>
                    <a:pt x="359" y="607"/>
                  </a:lnTo>
                  <a:lnTo>
                    <a:pt x="361" y="607"/>
                  </a:lnTo>
                  <a:lnTo>
                    <a:pt x="363" y="607"/>
                  </a:lnTo>
                  <a:lnTo>
                    <a:pt x="363" y="607"/>
                  </a:lnTo>
                  <a:lnTo>
                    <a:pt x="365" y="607"/>
                  </a:lnTo>
                  <a:lnTo>
                    <a:pt x="370" y="605"/>
                  </a:lnTo>
                  <a:lnTo>
                    <a:pt x="370" y="605"/>
                  </a:lnTo>
                  <a:lnTo>
                    <a:pt x="372" y="603"/>
                  </a:lnTo>
                  <a:lnTo>
                    <a:pt x="372" y="603"/>
                  </a:lnTo>
                  <a:lnTo>
                    <a:pt x="372" y="603"/>
                  </a:lnTo>
                  <a:lnTo>
                    <a:pt x="372" y="601"/>
                  </a:lnTo>
                  <a:lnTo>
                    <a:pt x="370" y="601"/>
                  </a:lnTo>
                  <a:lnTo>
                    <a:pt x="370" y="601"/>
                  </a:lnTo>
                  <a:lnTo>
                    <a:pt x="370" y="599"/>
                  </a:lnTo>
                  <a:lnTo>
                    <a:pt x="372" y="599"/>
                  </a:lnTo>
                  <a:lnTo>
                    <a:pt x="372" y="597"/>
                  </a:lnTo>
                  <a:lnTo>
                    <a:pt x="374" y="595"/>
                  </a:lnTo>
                  <a:lnTo>
                    <a:pt x="376" y="588"/>
                  </a:lnTo>
                  <a:lnTo>
                    <a:pt x="380" y="588"/>
                  </a:lnTo>
                  <a:lnTo>
                    <a:pt x="384" y="586"/>
                  </a:lnTo>
                  <a:lnTo>
                    <a:pt x="386" y="588"/>
                  </a:lnTo>
                  <a:lnTo>
                    <a:pt x="386" y="588"/>
                  </a:lnTo>
                  <a:lnTo>
                    <a:pt x="388" y="588"/>
                  </a:lnTo>
                  <a:lnTo>
                    <a:pt x="388" y="588"/>
                  </a:lnTo>
                  <a:lnTo>
                    <a:pt x="388" y="591"/>
                  </a:lnTo>
                  <a:lnTo>
                    <a:pt x="390" y="591"/>
                  </a:lnTo>
                  <a:lnTo>
                    <a:pt x="390" y="593"/>
                  </a:lnTo>
                  <a:lnTo>
                    <a:pt x="392" y="595"/>
                  </a:lnTo>
                  <a:lnTo>
                    <a:pt x="395" y="595"/>
                  </a:lnTo>
                  <a:lnTo>
                    <a:pt x="395" y="595"/>
                  </a:lnTo>
                  <a:lnTo>
                    <a:pt x="397" y="595"/>
                  </a:lnTo>
                  <a:lnTo>
                    <a:pt x="397" y="593"/>
                  </a:lnTo>
                  <a:lnTo>
                    <a:pt x="397" y="593"/>
                  </a:lnTo>
                  <a:lnTo>
                    <a:pt x="397" y="593"/>
                  </a:lnTo>
                  <a:lnTo>
                    <a:pt x="399" y="591"/>
                  </a:lnTo>
                  <a:lnTo>
                    <a:pt x="399" y="591"/>
                  </a:lnTo>
                  <a:lnTo>
                    <a:pt x="401" y="591"/>
                  </a:lnTo>
                  <a:lnTo>
                    <a:pt x="403" y="593"/>
                  </a:lnTo>
                  <a:lnTo>
                    <a:pt x="409" y="597"/>
                  </a:lnTo>
                  <a:lnTo>
                    <a:pt x="411" y="597"/>
                  </a:lnTo>
                  <a:lnTo>
                    <a:pt x="418" y="599"/>
                  </a:lnTo>
                  <a:lnTo>
                    <a:pt x="420" y="599"/>
                  </a:lnTo>
                  <a:lnTo>
                    <a:pt x="420" y="597"/>
                  </a:lnTo>
                  <a:lnTo>
                    <a:pt x="420" y="595"/>
                  </a:lnTo>
                  <a:lnTo>
                    <a:pt x="420" y="595"/>
                  </a:lnTo>
                  <a:lnTo>
                    <a:pt x="420" y="593"/>
                  </a:lnTo>
                  <a:lnTo>
                    <a:pt x="420" y="591"/>
                  </a:lnTo>
                  <a:lnTo>
                    <a:pt x="420" y="591"/>
                  </a:lnTo>
                  <a:lnTo>
                    <a:pt x="420" y="588"/>
                  </a:lnTo>
                  <a:lnTo>
                    <a:pt x="420" y="588"/>
                  </a:lnTo>
                  <a:lnTo>
                    <a:pt x="420" y="588"/>
                  </a:lnTo>
                  <a:lnTo>
                    <a:pt x="422" y="588"/>
                  </a:lnTo>
                  <a:lnTo>
                    <a:pt x="422" y="588"/>
                  </a:lnTo>
                  <a:lnTo>
                    <a:pt x="422" y="591"/>
                  </a:lnTo>
                  <a:lnTo>
                    <a:pt x="424" y="591"/>
                  </a:lnTo>
                  <a:lnTo>
                    <a:pt x="424" y="591"/>
                  </a:lnTo>
                  <a:lnTo>
                    <a:pt x="424" y="591"/>
                  </a:lnTo>
                  <a:lnTo>
                    <a:pt x="424" y="591"/>
                  </a:lnTo>
                  <a:lnTo>
                    <a:pt x="426" y="588"/>
                  </a:lnTo>
                  <a:lnTo>
                    <a:pt x="426" y="588"/>
                  </a:lnTo>
                  <a:lnTo>
                    <a:pt x="426" y="588"/>
                  </a:lnTo>
                  <a:lnTo>
                    <a:pt x="428" y="588"/>
                  </a:lnTo>
                  <a:lnTo>
                    <a:pt x="428" y="588"/>
                  </a:lnTo>
                  <a:lnTo>
                    <a:pt x="428" y="588"/>
                  </a:lnTo>
                  <a:lnTo>
                    <a:pt x="430" y="588"/>
                  </a:lnTo>
                  <a:lnTo>
                    <a:pt x="430" y="586"/>
                  </a:lnTo>
                  <a:lnTo>
                    <a:pt x="430" y="584"/>
                  </a:lnTo>
                  <a:lnTo>
                    <a:pt x="430" y="584"/>
                  </a:lnTo>
                  <a:lnTo>
                    <a:pt x="430" y="582"/>
                  </a:lnTo>
                  <a:lnTo>
                    <a:pt x="430" y="582"/>
                  </a:lnTo>
                  <a:lnTo>
                    <a:pt x="432" y="582"/>
                  </a:lnTo>
                  <a:lnTo>
                    <a:pt x="432" y="582"/>
                  </a:lnTo>
                  <a:lnTo>
                    <a:pt x="432" y="582"/>
                  </a:lnTo>
                  <a:lnTo>
                    <a:pt x="432" y="584"/>
                  </a:lnTo>
                  <a:lnTo>
                    <a:pt x="438" y="588"/>
                  </a:lnTo>
                  <a:lnTo>
                    <a:pt x="441" y="588"/>
                  </a:lnTo>
                  <a:lnTo>
                    <a:pt x="443" y="588"/>
                  </a:lnTo>
                  <a:lnTo>
                    <a:pt x="443" y="588"/>
                  </a:lnTo>
                  <a:lnTo>
                    <a:pt x="443" y="586"/>
                  </a:lnTo>
                  <a:lnTo>
                    <a:pt x="443" y="586"/>
                  </a:lnTo>
                  <a:lnTo>
                    <a:pt x="441" y="584"/>
                  </a:lnTo>
                  <a:lnTo>
                    <a:pt x="438" y="582"/>
                  </a:lnTo>
                  <a:lnTo>
                    <a:pt x="438" y="582"/>
                  </a:lnTo>
                  <a:lnTo>
                    <a:pt x="436" y="582"/>
                  </a:lnTo>
                  <a:lnTo>
                    <a:pt x="436" y="582"/>
                  </a:lnTo>
                  <a:lnTo>
                    <a:pt x="436" y="580"/>
                  </a:lnTo>
                  <a:lnTo>
                    <a:pt x="436" y="580"/>
                  </a:lnTo>
                  <a:lnTo>
                    <a:pt x="441" y="576"/>
                  </a:lnTo>
                  <a:lnTo>
                    <a:pt x="441" y="574"/>
                  </a:lnTo>
                  <a:lnTo>
                    <a:pt x="441" y="574"/>
                  </a:lnTo>
                  <a:lnTo>
                    <a:pt x="441" y="574"/>
                  </a:lnTo>
                  <a:lnTo>
                    <a:pt x="443" y="572"/>
                  </a:lnTo>
                  <a:lnTo>
                    <a:pt x="443" y="570"/>
                  </a:lnTo>
                  <a:lnTo>
                    <a:pt x="443" y="570"/>
                  </a:lnTo>
                  <a:lnTo>
                    <a:pt x="443" y="570"/>
                  </a:lnTo>
                  <a:lnTo>
                    <a:pt x="445" y="568"/>
                  </a:lnTo>
                  <a:lnTo>
                    <a:pt x="447" y="568"/>
                  </a:lnTo>
                  <a:lnTo>
                    <a:pt x="447" y="566"/>
                  </a:lnTo>
                  <a:lnTo>
                    <a:pt x="447" y="566"/>
                  </a:lnTo>
                  <a:lnTo>
                    <a:pt x="447" y="563"/>
                  </a:lnTo>
                  <a:lnTo>
                    <a:pt x="447" y="561"/>
                  </a:lnTo>
                  <a:lnTo>
                    <a:pt x="449" y="559"/>
                  </a:lnTo>
                  <a:lnTo>
                    <a:pt x="449" y="559"/>
                  </a:lnTo>
                  <a:lnTo>
                    <a:pt x="451" y="557"/>
                  </a:lnTo>
                  <a:lnTo>
                    <a:pt x="451" y="555"/>
                  </a:lnTo>
                  <a:lnTo>
                    <a:pt x="451" y="555"/>
                  </a:lnTo>
                  <a:lnTo>
                    <a:pt x="451" y="553"/>
                  </a:lnTo>
                  <a:lnTo>
                    <a:pt x="451" y="553"/>
                  </a:lnTo>
                  <a:lnTo>
                    <a:pt x="453" y="551"/>
                  </a:lnTo>
                  <a:lnTo>
                    <a:pt x="453" y="551"/>
                  </a:lnTo>
                  <a:lnTo>
                    <a:pt x="453" y="551"/>
                  </a:lnTo>
                  <a:lnTo>
                    <a:pt x="453" y="549"/>
                  </a:lnTo>
                  <a:lnTo>
                    <a:pt x="453" y="547"/>
                  </a:lnTo>
                  <a:lnTo>
                    <a:pt x="453" y="547"/>
                  </a:lnTo>
                  <a:lnTo>
                    <a:pt x="453" y="54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9" name="Freeform 78"/>
            <p:cNvSpPr>
              <a:spLocks/>
            </p:cNvSpPr>
            <p:nvPr/>
          </p:nvSpPr>
          <p:spPr bwMode="auto">
            <a:xfrm>
              <a:off x="5288" y="1862"/>
              <a:ext cx="461" cy="367"/>
            </a:xfrm>
            <a:custGeom>
              <a:avLst/>
              <a:gdLst>
                <a:gd name="T0" fmla="*/ 457 w 461"/>
                <a:gd name="T1" fmla="*/ 63 h 367"/>
                <a:gd name="T2" fmla="*/ 457 w 461"/>
                <a:gd name="T3" fmla="*/ 50 h 367"/>
                <a:gd name="T4" fmla="*/ 449 w 461"/>
                <a:gd name="T5" fmla="*/ 19 h 367"/>
                <a:gd name="T6" fmla="*/ 428 w 461"/>
                <a:gd name="T7" fmla="*/ 2 h 367"/>
                <a:gd name="T8" fmla="*/ 407 w 461"/>
                <a:gd name="T9" fmla="*/ 15 h 367"/>
                <a:gd name="T10" fmla="*/ 388 w 461"/>
                <a:gd name="T11" fmla="*/ 29 h 367"/>
                <a:gd name="T12" fmla="*/ 378 w 461"/>
                <a:gd name="T13" fmla="*/ 73 h 367"/>
                <a:gd name="T14" fmla="*/ 348 w 461"/>
                <a:gd name="T15" fmla="*/ 81 h 367"/>
                <a:gd name="T16" fmla="*/ 317 w 461"/>
                <a:gd name="T17" fmla="*/ 100 h 367"/>
                <a:gd name="T18" fmla="*/ 300 w 461"/>
                <a:gd name="T19" fmla="*/ 92 h 367"/>
                <a:gd name="T20" fmla="*/ 273 w 461"/>
                <a:gd name="T21" fmla="*/ 67 h 367"/>
                <a:gd name="T22" fmla="*/ 240 w 461"/>
                <a:gd name="T23" fmla="*/ 65 h 367"/>
                <a:gd name="T24" fmla="*/ 229 w 461"/>
                <a:gd name="T25" fmla="*/ 86 h 367"/>
                <a:gd name="T26" fmla="*/ 196 w 461"/>
                <a:gd name="T27" fmla="*/ 92 h 367"/>
                <a:gd name="T28" fmla="*/ 177 w 461"/>
                <a:gd name="T29" fmla="*/ 102 h 367"/>
                <a:gd name="T30" fmla="*/ 148 w 461"/>
                <a:gd name="T31" fmla="*/ 92 h 367"/>
                <a:gd name="T32" fmla="*/ 125 w 461"/>
                <a:gd name="T33" fmla="*/ 104 h 367"/>
                <a:gd name="T34" fmla="*/ 104 w 461"/>
                <a:gd name="T35" fmla="*/ 102 h 367"/>
                <a:gd name="T36" fmla="*/ 92 w 461"/>
                <a:gd name="T37" fmla="*/ 88 h 367"/>
                <a:gd name="T38" fmla="*/ 81 w 461"/>
                <a:gd name="T39" fmla="*/ 90 h 367"/>
                <a:gd name="T40" fmla="*/ 66 w 461"/>
                <a:gd name="T41" fmla="*/ 79 h 367"/>
                <a:gd name="T42" fmla="*/ 35 w 461"/>
                <a:gd name="T43" fmla="*/ 90 h 367"/>
                <a:gd name="T44" fmla="*/ 10 w 461"/>
                <a:gd name="T45" fmla="*/ 102 h 367"/>
                <a:gd name="T46" fmla="*/ 4 w 461"/>
                <a:gd name="T47" fmla="*/ 132 h 367"/>
                <a:gd name="T48" fmla="*/ 39 w 461"/>
                <a:gd name="T49" fmla="*/ 173 h 367"/>
                <a:gd name="T50" fmla="*/ 48 w 461"/>
                <a:gd name="T51" fmla="*/ 192 h 367"/>
                <a:gd name="T52" fmla="*/ 60 w 461"/>
                <a:gd name="T53" fmla="*/ 186 h 367"/>
                <a:gd name="T54" fmla="*/ 62 w 461"/>
                <a:gd name="T55" fmla="*/ 205 h 367"/>
                <a:gd name="T56" fmla="*/ 69 w 461"/>
                <a:gd name="T57" fmla="*/ 215 h 367"/>
                <a:gd name="T58" fmla="*/ 79 w 461"/>
                <a:gd name="T59" fmla="*/ 257 h 367"/>
                <a:gd name="T60" fmla="*/ 92 w 461"/>
                <a:gd name="T61" fmla="*/ 257 h 367"/>
                <a:gd name="T62" fmla="*/ 100 w 461"/>
                <a:gd name="T63" fmla="*/ 274 h 367"/>
                <a:gd name="T64" fmla="*/ 75 w 461"/>
                <a:gd name="T65" fmla="*/ 296 h 367"/>
                <a:gd name="T66" fmla="*/ 79 w 461"/>
                <a:gd name="T67" fmla="*/ 319 h 367"/>
                <a:gd name="T68" fmla="*/ 117 w 461"/>
                <a:gd name="T69" fmla="*/ 324 h 367"/>
                <a:gd name="T70" fmla="*/ 158 w 461"/>
                <a:gd name="T71" fmla="*/ 319 h 367"/>
                <a:gd name="T72" fmla="*/ 169 w 461"/>
                <a:gd name="T73" fmla="*/ 349 h 367"/>
                <a:gd name="T74" fmla="*/ 190 w 461"/>
                <a:gd name="T75" fmla="*/ 363 h 367"/>
                <a:gd name="T76" fmla="*/ 240 w 461"/>
                <a:gd name="T77" fmla="*/ 357 h 367"/>
                <a:gd name="T78" fmla="*/ 246 w 461"/>
                <a:gd name="T79" fmla="*/ 363 h 367"/>
                <a:gd name="T80" fmla="*/ 265 w 461"/>
                <a:gd name="T81" fmla="*/ 340 h 367"/>
                <a:gd name="T82" fmla="*/ 265 w 461"/>
                <a:gd name="T83" fmla="*/ 311 h 367"/>
                <a:gd name="T84" fmla="*/ 303 w 461"/>
                <a:gd name="T85" fmla="*/ 328 h 367"/>
                <a:gd name="T86" fmla="*/ 342 w 461"/>
                <a:gd name="T87" fmla="*/ 338 h 367"/>
                <a:gd name="T88" fmla="*/ 348 w 461"/>
                <a:gd name="T89" fmla="*/ 326 h 367"/>
                <a:gd name="T90" fmla="*/ 344 w 461"/>
                <a:gd name="T91" fmla="*/ 311 h 367"/>
                <a:gd name="T92" fmla="*/ 319 w 461"/>
                <a:gd name="T93" fmla="*/ 284 h 367"/>
                <a:gd name="T94" fmla="*/ 313 w 461"/>
                <a:gd name="T95" fmla="*/ 261 h 367"/>
                <a:gd name="T96" fmla="*/ 300 w 461"/>
                <a:gd name="T97" fmla="*/ 255 h 367"/>
                <a:gd name="T98" fmla="*/ 257 w 461"/>
                <a:gd name="T99" fmla="*/ 236 h 367"/>
                <a:gd name="T100" fmla="*/ 252 w 461"/>
                <a:gd name="T101" fmla="*/ 209 h 367"/>
                <a:gd name="T102" fmla="*/ 269 w 461"/>
                <a:gd name="T103" fmla="*/ 192 h 367"/>
                <a:gd name="T104" fmla="*/ 284 w 461"/>
                <a:gd name="T105" fmla="*/ 203 h 367"/>
                <a:gd name="T106" fmla="*/ 303 w 461"/>
                <a:gd name="T107" fmla="*/ 196 h 367"/>
                <a:gd name="T108" fmla="*/ 351 w 461"/>
                <a:gd name="T109" fmla="*/ 167 h 367"/>
                <a:gd name="T110" fmla="*/ 371 w 461"/>
                <a:gd name="T111" fmla="*/ 161 h 367"/>
                <a:gd name="T112" fmla="*/ 388 w 461"/>
                <a:gd name="T113" fmla="*/ 161 h 367"/>
                <a:gd name="T114" fmla="*/ 399 w 461"/>
                <a:gd name="T115" fmla="*/ 150 h 367"/>
                <a:gd name="T116" fmla="*/ 403 w 461"/>
                <a:gd name="T117" fmla="*/ 146 h 367"/>
                <a:gd name="T118" fmla="*/ 422 w 461"/>
                <a:gd name="T119" fmla="*/ 132 h 367"/>
                <a:gd name="T120" fmla="*/ 434 w 461"/>
                <a:gd name="T121" fmla="*/ 121 h 367"/>
                <a:gd name="T122" fmla="*/ 449 w 461"/>
                <a:gd name="T123" fmla="*/ 94 h 367"/>
                <a:gd name="T124" fmla="*/ 447 w 461"/>
                <a:gd name="T125" fmla="*/ 7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1" h="367">
                  <a:moveTo>
                    <a:pt x="459" y="77"/>
                  </a:moveTo>
                  <a:lnTo>
                    <a:pt x="459" y="77"/>
                  </a:lnTo>
                  <a:lnTo>
                    <a:pt x="459" y="77"/>
                  </a:lnTo>
                  <a:lnTo>
                    <a:pt x="457" y="75"/>
                  </a:lnTo>
                  <a:lnTo>
                    <a:pt x="459" y="75"/>
                  </a:lnTo>
                  <a:lnTo>
                    <a:pt x="459" y="75"/>
                  </a:lnTo>
                  <a:lnTo>
                    <a:pt x="459" y="73"/>
                  </a:lnTo>
                  <a:lnTo>
                    <a:pt x="461" y="73"/>
                  </a:lnTo>
                  <a:lnTo>
                    <a:pt x="461" y="71"/>
                  </a:lnTo>
                  <a:lnTo>
                    <a:pt x="459" y="71"/>
                  </a:lnTo>
                  <a:lnTo>
                    <a:pt x="459" y="71"/>
                  </a:lnTo>
                  <a:lnTo>
                    <a:pt x="459" y="69"/>
                  </a:lnTo>
                  <a:lnTo>
                    <a:pt x="459" y="69"/>
                  </a:lnTo>
                  <a:lnTo>
                    <a:pt x="459" y="67"/>
                  </a:lnTo>
                  <a:lnTo>
                    <a:pt x="459" y="65"/>
                  </a:lnTo>
                  <a:lnTo>
                    <a:pt x="457" y="65"/>
                  </a:lnTo>
                  <a:lnTo>
                    <a:pt x="457" y="63"/>
                  </a:lnTo>
                  <a:lnTo>
                    <a:pt x="457" y="63"/>
                  </a:lnTo>
                  <a:lnTo>
                    <a:pt x="457" y="63"/>
                  </a:lnTo>
                  <a:lnTo>
                    <a:pt x="453" y="63"/>
                  </a:lnTo>
                  <a:lnTo>
                    <a:pt x="453" y="61"/>
                  </a:lnTo>
                  <a:lnTo>
                    <a:pt x="453" y="61"/>
                  </a:lnTo>
                  <a:lnTo>
                    <a:pt x="453" y="61"/>
                  </a:lnTo>
                  <a:lnTo>
                    <a:pt x="453" y="58"/>
                  </a:lnTo>
                  <a:lnTo>
                    <a:pt x="453" y="58"/>
                  </a:lnTo>
                  <a:lnTo>
                    <a:pt x="453" y="58"/>
                  </a:lnTo>
                  <a:lnTo>
                    <a:pt x="453" y="58"/>
                  </a:lnTo>
                  <a:lnTo>
                    <a:pt x="455" y="58"/>
                  </a:lnTo>
                  <a:lnTo>
                    <a:pt x="455" y="58"/>
                  </a:lnTo>
                  <a:lnTo>
                    <a:pt x="457" y="58"/>
                  </a:lnTo>
                  <a:lnTo>
                    <a:pt x="457" y="58"/>
                  </a:lnTo>
                  <a:lnTo>
                    <a:pt x="457" y="58"/>
                  </a:lnTo>
                  <a:lnTo>
                    <a:pt x="457" y="52"/>
                  </a:lnTo>
                  <a:lnTo>
                    <a:pt x="457" y="50"/>
                  </a:lnTo>
                  <a:lnTo>
                    <a:pt x="459" y="48"/>
                  </a:lnTo>
                  <a:lnTo>
                    <a:pt x="459" y="48"/>
                  </a:lnTo>
                  <a:lnTo>
                    <a:pt x="459" y="44"/>
                  </a:lnTo>
                  <a:lnTo>
                    <a:pt x="459" y="42"/>
                  </a:lnTo>
                  <a:lnTo>
                    <a:pt x="457" y="33"/>
                  </a:lnTo>
                  <a:lnTo>
                    <a:pt x="455" y="31"/>
                  </a:lnTo>
                  <a:lnTo>
                    <a:pt x="455" y="31"/>
                  </a:lnTo>
                  <a:lnTo>
                    <a:pt x="455" y="29"/>
                  </a:lnTo>
                  <a:lnTo>
                    <a:pt x="451" y="25"/>
                  </a:lnTo>
                  <a:lnTo>
                    <a:pt x="451" y="25"/>
                  </a:lnTo>
                  <a:lnTo>
                    <a:pt x="449" y="25"/>
                  </a:lnTo>
                  <a:lnTo>
                    <a:pt x="449" y="25"/>
                  </a:lnTo>
                  <a:lnTo>
                    <a:pt x="449" y="25"/>
                  </a:lnTo>
                  <a:lnTo>
                    <a:pt x="449" y="23"/>
                  </a:lnTo>
                  <a:lnTo>
                    <a:pt x="449" y="23"/>
                  </a:lnTo>
                  <a:lnTo>
                    <a:pt x="449" y="21"/>
                  </a:lnTo>
                  <a:lnTo>
                    <a:pt x="449" y="19"/>
                  </a:lnTo>
                  <a:lnTo>
                    <a:pt x="447" y="17"/>
                  </a:lnTo>
                  <a:lnTo>
                    <a:pt x="447" y="17"/>
                  </a:lnTo>
                  <a:lnTo>
                    <a:pt x="449" y="15"/>
                  </a:lnTo>
                  <a:lnTo>
                    <a:pt x="449" y="15"/>
                  </a:lnTo>
                  <a:lnTo>
                    <a:pt x="449" y="12"/>
                  </a:lnTo>
                  <a:lnTo>
                    <a:pt x="449" y="10"/>
                  </a:lnTo>
                  <a:lnTo>
                    <a:pt x="449" y="10"/>
                  </a:lnTo>
                  <a:lnTo>
                    <a:pt x="449" y="8"/>
                  </a:lnTo>
                  <a:lnTo>
                    <a:pt x="447" y="8"/>
                  </a:lnTo>
                  <a:lnTo>
                    <a:pt x="447" y="8"/>
                  </a:lnTo>
                  <a:lnTo>
                    <a:pt x="442" y="6"/>
                  </a:lnTo>
                  <a:lnTo>
                    <a:pt x="438" y="8"/>
                  </a:lnTo>
                  <a:lnTo>
                    <a:pt x="436" y="6"/>
                  </a:lnTo>
                  <a:lnTo>
                    <a:pt x="430" y="6"/>
                  </a:lnTo>
                  <a:lnTo>
                    <a:pt x="430" y="4"/>
                  </a:lnTo>
                  <a:lnTo>
                    <a:pt x="428" y="2"/>
                  </a:lnTo>
                  <a:lnTo>
                    <a:pt x="428" y="2"/>
                  </a:lnTo>
                  <a:lnTo>
                    <a:pt x="426" y="0"/>
                  </a:lnTo>
                  <a:lnTo>
                    <a:pt x="426" y="0"/>
                  </a:lnTo>
                  <a:lnTo>
                    <a:pt x="424" y="0"/>
                  </a:lnTo>
                  <a:lnTo>
                    <a:pt x="424" y="0"/>
                  </a:lnTo>
                  <a:lnTo>
                    <a:pt x="424" y="0"/>
                  </a:lnTo>
                  <a:lnTo>
                    <a:pt x="422" y="0"/>
                  </a:lnTo>
                  <a:lnTo>
                    <a:pt x="417" y="4"/>
                  </a:lnTo>
                  <a:lnTo>
                    <a:pt x="415" y="6"/>
                  </a:lnTo>
                  <a:lnTo>
                    <a:pt x="415" y="6"/>
                  </a:lnTo>
                  <a:lnTo>
                    <a:pt x="415" y="8"/>
                  </a:lnTo>
                  <a:lnTo>
                    <a:pt x="415" y="8"/>
                  </a:lnTo>
                  <a:lnTo>
                    <a:pt x="413" y="10"/>
                  </a:lnTo>
                  <a:lnTo>
                    <a:pt x="413" y="12"/>
                  </a:lnTo>
                  <a:lnTo>
                    <a:pt x="413" y="15"/>
                  </a:lnTo>
                  <a:lnTo>
                    <a:pt x="411" y="15"/>
                  </a:lnTo>
                  <a:lnTo>
                    <a:pt x="409" y="15"/>
                  </a:lnTo>
                  <a:lnTo>
                    <a:pt x="407" y="15"/>
                  </a:lnTo>
                  <a:lnTo>
                    <a:pt x="407" y="12"/>
                  </a:lnTo>
                  <a:lnTo>
                    <a:pt x="405" y="12"/>
                  </a:lnTo>
                  <a:lnTo>
                    <a:pt x="405" y="12"/>
                  </a:lnTo>
                  <a:lnTo>
                    <a:pt x="405" y="15"/>
                  </a:lnTo>
                  <a:lnTo>
                    <a:pt x="405" y="15"/>
                  </a:lnTo>
                  <a:lnTo>
                    <a:pt x="401" y="15"/>
                  </a:lnTo>
                  <a:lnTo>
                    <a:pt x="401" y="15"/>
                  </a:lnTo>
                  <a:lnTo>
                    <a:pt x="399" y="17"/>
                  </a:lnTo>
                  <a:lnTo>
                    <a:pt x="399" y="19"/>
                  </a:lnTo>
                  <a:lnTo>
                    <a:pt x="399" y="21"/>
                  </a:lnTo>
                  <a:lnTo>
                    <a:pt x="397" y="27"/>
                  </a:lnTo>
                  <a:lnTo>
                    <a:pt x="397" y="27"/>
                  </a:lnTo>
                  <a:lnTo>
                    <a:pt x="397" y="27"/>
                  </a:lnTo>
                  <a:lnTo>
                    <a:pt x="392" y="27"/>
                  </a:lnTo>
                  <a:lnTo>
                    <a:pt x="392" y="27"/>
                  </a:lnTo>
                  <a:lnTo>
                    <a:pt x="388" y="29"/>
                  </a:lnTo>
                  <a:lnTo>
                    <a:pt x="388" y="29"/>
                  </a:lnTo>
                  <a:lnTo>
                    <a:pt x="386" y="31"/>
                  </a:lnTo>
                  <a:lnTo>
                    <a:pt x="382" y="35"/>
                  </a:lnTo>
                  <a:lnTo>
                    <a:pt x="382" y="38"/>
                  </a:lnTo>
                  <a:lnTo>
                    <a:pt x="382" y="38"/>
                  </a:lnTo>
                  <a:lnTo>
                    <a:pt x="382" y="50"/>
                  </a:lnTo>
                  <a:lnTo>
                    <a:pt x="382" y="52"/>
                  </a:lnTo>
                  <a:lnTo>
                    <a:pt x="382" y="52"/>
                  </a:lnTo>
                  <a:lnTo>
                    <a:pt x="380" y="54"/>
                  </a:lnTo>
                  <a:lnTo>
                    <a:pt x="378" y="58"/>
                  </a:lnTo>
                  <a:lnTo>
                    <a:pt x="378" y="58"/>
                  </a:lnTo>
                  <a:lnTo>
                    <a:pt x="378" y="58"/>
                  </a:lnTo>
                  <a:lnTo>
                    <a:pt x="378" y="61"/>
                  </a:lnTo>
                  <a:lnTo>
                    <a:pt x="378" y="61"/>
                  </a:lnTo>
                  <a:lnTo>
                    <a:pt x="378" y="63"/>
                  </a:lnTo>
                  <a:lnTo>
                    <a:pt x="378" y="63"/>
                  </a:lnTo>
                  <a:lnTo>
                    <a:pt x="376" y="69"/>
                  </a:lnTo>
                  <a:lnTo>
                    <a:pt x="378" y="73"/>
                  </a:lnTo>
                  <a:lnTo>
                    <a:pt x="376" y="77"/>
                  </a:lnTo>
                  <a:lnTo>
                    <a:pt x="376" y="77"/>
                  </a:lnTo>
                  <a:lnTo>
                    <a:pt x="376" y="79"/>
                  </a:lnTo>
                  <a:lnTo>
                    <a:pt x="374" y="81"/>
                  </a:lnTo>
                  <a:lnTo>
                    <a:pt x="374" y="81"/>
                  </a:lnTo>
                  <a:lnTo>
                    <a:pt x="371" y="81"/>
                  </a:lnTo>
                  <a:lnTo>
                    <a:pt x="365" y="79"/>
                  </a:lnTo>
                  <a:lnTo>
                    <a:pt x="363" y="77"/>
                  </a:lnTo>
                  <a:lnTo>
                    <a:pt x="361" y="79"/>
                  </a:lnTo>
                  <a:lnTo>
                    <a:pt x="361" y="79"/>
                  </a:lnTo>
                  <a:lnTo>
                    <a:pt x="359" y="81"/>
                  </a:lnTo>
                  <a:lnTo>
                    <a:pt x="359" y="83"/>
                  </a:lnTo>
                  <a:lnTo>
                    <a:pt x="359" y="86"/>
                  </a:lnTo>
                  <a:lnTo>
                    <a:pt x="359" y="88"/>
                  </a:lnTo>
                  <a:lnTo>
                    <a:pt x="359" y="88"/>
                  </a:lnTo>
                  <a:lnTo>
                    <a:pt x="351" y="86"/>
                  </a:lnTo>
                  <a:lnTo>
                    <a:pt x="348" y="81"/>
                  </a:lnTo>
                  <a:lnTo>
                    <a:pt x="346" y="81"/>
                  </a:lnTo>
                  <a:lnTo>
                    <a:pt x="344" y="81"/>
                  </a:lnTo>
                  <a:lnTo>
                    <a:pt x="344" y="81"/>
                  </a:lnTo>
                  <a:lnTo>
                    <a:pt x="344" y="81"/>
                  </a:lnTo>
                  <a:lnTo>
                    <a:pt x="342" y="83"/>
                  </a:lnTo>
                  <a:lnTo>
                    <a:pt x="340" y="86"/>
                  </a:lnTo>
                  <a:lnTo>
                    <a:pt x="338" y="86"/>
                  </a:lnTo>
                  <a:lnTo>
                    <a:pt x="336" y="86"/>
                  </a:lnTo>
                  <a:lnTo>
                    <a:pt x="334" y="86"/>
                  </a:lnTo>
                  <a:lnTo>
                    <a:pt x="332" y="86"/>
                  </a:lnTo>
                  <a:lnTo>
                    <a:pt x="330" y="83"/>
                  </a:lnTo>
                  <a:lnTo>
                    <a:pt x="328" y="83"/>
                  </a:lnTo>
                  <a:lnTo>
                    <a:pt x="323" y="90"/>
                  </a:lnTo>
                  <a:lnTo>
                    <a:pt x="319" y="92"/>
                  </a:lnTo>
                  <a:lnTo>
                    <a:pt x="319" y="94"/>
                  </a:lnTo>
                  <a:lnTo>
                    <a:pt x="317" y="96"/>
                  </a:lnTo>
                  <a:lnTo>
                    <a:pt x="317" y="100"/>
                  </a:lnTo>
                  <a:lnTo>
                    <a:pt x="317" y="102"/>
                  </a:lnTo>
                  <a:lnTo>
                    <a:pt x="315" y="102"/>
                  </a:lnTo>
                  <a:lnTo>
                    <a:pt x="315" y="102"/>
                  </a:lnTo>
                  <a:lnTo>
                    <a:pt x="315" y="104"/>
                  </a:lnTo>
                  <a:lnTo>
                    <a:pt x="315" y="104"/>
                  </a:lnTo>
                  <a:lnTo>
                    <a:pt x="315" y="106"/>
                  </a:lnTo>
                  <a:lnTo>
                    <a:pt x="315" y="106"/>
                  </a:lnTo>
                  <a:lnTo>
                    <a:pt x="315" y="109"/>
                  </a:lnTo>
                  <a:lnTo>
                    <a:pt x="313" y="109"/>
                  </a:lnTo>
                  <a:lnTo>
                    <a:pt x="311" y="106"/>
                  </a:lnTo>
                  <a:lnTo>
                    <a:pt x="305" y="102"/>
                  </a:lnTo>
                  <a:lnTo>
                    <a:pt x="296" y="98"/>
                  </a:lnTo>
                  <a:lnTo>
                    <a:pt x="296" y="96"/>
                  </a:lnTo>
                  <a:lnTo>
                    <a:pt x="296" y="96"/>
                  </a:lnTo>
                  <a:lnTo>
                    <a:pt x="298" y="94"/>
                  </a:lnTo>
                  <a:lnTo>
                    <a:pt x="298" y="92"/>
                  </a:lnTo>
                  <a:lnTo>
                    <a:pt x="300" y="92"/>
                  </a:lnTo>
                  <a:lnTo>
                    <a:pt x="298" y="88"/>
                  </a:lnTo>
                  <a:lnTo>
                    <a:pt x="298" y="86"/>
                  </a:lnTo>
                  <a:lnTo>
                    <a:pt x="298" y="86"/>
                  </a:lnTo>
                  <a:lnTo>
                    <a:pt x="294" y="86"/>
                  </a:lnTo>
                  <a:lnTo>
                    <a:pt x="292" y="83"/>
                  </a:lnTo>
                  <a:lnTo>
                    <a:pt x="290" y="83"/>
                  </a:lnTo>
                  <a:lnTo>
                    <a:pt x="288" y="86"/>
                  </a:lnTo>
                  <a:lnTo>
                    <a:pt x="286" y="86"/>
                  </a:lnTo>
                  <a:lnTo>
                    <a:pt x="284" y="86"/>
                  </a:lnTo>
                  <a:lnTo>
                    <a:pt x="282" y="83"/>
                  </a:lnTo>
                  <a:lnTo>
                    <a:pt x="282" y="81"/>
                  </a:lnTo>
                  <a:lnTo>
                    <a:pt x="280" y="79"/>
                  </a:lnTo>
                  <a:lnTo>
                    <a:pt x="280" y="71"/>
                  </a:lnTo>
                  <a:lnTo>
                    <a:pt x="280" y="69"/>
                  </a:lnTo>
                  <a:lnTo>
                    <a:pt x="277" y="69"/>
                  </a:lnTo>
                  <a:lnTo>
                    <a:pt x="275" y="69"/>
                  </a:lnTo>
                  <a:lnTo>
                    <a:pt x="273" y="67"/>
                  </a:lnTo>
                  <a:lnTo>
                    <a:pt x="273" y="67"/>
                  </a:lnTo>
                  <a:lnTo>
                    <a:pt x="271" y="67"/>
                  </a:lnTo>
                  <a:lnTo>
                    <a:pt x="273" y="67"/>
                  </a:lnTo>
                  <a:lnTo>
                    <a:pt x="273" y="65"/>
                  </a:lnTo>
                  <a:lnTo>
                    <a:pt x="273" y="65"/>
                  </a:lnTo>
                  <a:lnTo>
                    <a:pt x="273" y="63"/>
                  </a:lnTo>
                  <a:lnTo>
                    <a:pt x="271" y="65"/>
                  </a:lnTo>
                  <a:lnTo>
                    <a:pt x="269" y="65"/>
                  </a:lnTo>
                  <a:lnTo>
                    <a:pt x="265" y="69"/>
                  </a:lnTo>
                  <a:lnTo>
                    <a:pt x="259" y="69"/>
                  </a:lnTo>
                  <a:lnTo>
                    <a:pt x="254" y="63"/>
                  </a:lnTo>
                  <a:lnTo>
                    <a:pt x="252" y="61"/>
                  </a:lnTo>
                  <a:lnTo>
                    <a:pt x="252" y="61"/>
                  </a:lnTo>
                  <a:lnTo>
                    <a:pt x="242" y="61"/>
                  </a:lnTo>
                  <a:lnTo>
                    <a:pt x="242" y="61"/>
                  </a:lnTo>
                  <a:lnTo>
                    <a:pt x="240" y="63"/>
                  </a:lnTo>
                  <a:lnTo>
                    <a:pt x="240" y="65"/>
                  </a:lnTo>
                  <a:lnTo>
                    <a:pt x="238" y="67"/>
                  </a:lnTo>
                  <a:lnTo>
                    <a:pt x="238" y="67"/>
                  </a:lnTo>
                  <a:lnTo>
                    <a:pt x="238" y="71"/>
                  </a:lnTo>
                  <a:lnTo>
                    <a:pt x="238" y="73"/>
                  </a:lnTo>
                  <a:lnTo>
                    <a:pt x="236" y="73"/>
                  </a:lnTo>
                  <a:lnTo>
                    <a:pt x="234" y="73"/>
                  </a:lnTo>
                  <a:lnTo>
                    <a:pt x="234" y="75"/>
                  </a:lnTo>
                  <a:lnTo>
                    <a:pt x="234" y="75"/>
                  </a:lnTo>
                  <a:lnTo>
                    <a:pt x="234" y="75"/>
                  </a:lnTo>
                  <a:lnTo>
                    <a:pt x="234" y="77"/>
                  </a:lnTo>
                  <a:lnTo>
                    <a:pt x="234" y="77"/>
                  </a:lnTo>
                  <a:lnTo>
                    <a:pt x="234" y="79"/>
                  </a:lnTo>
                  <a:lnTo>
                    <a:pt x="234" y="83"/>
                  </a:lnTo>
                  <a:lnTo>
                    <a:pt x="234" y="83"/>
                  </a:lnTo>
                  <a:lnTo>
                    <a:pt x="234" y="86"/>
                  </a:lnTo>
                  <a:lnTo>
                    <a:pt x="229" y="86"/>
                  </a:lnTo>
                  <a:lnTo>
                    <a:pt x="229" y="86"/>
                  </a:lnTo>
                  <a:lnTo>
                    <a:pt x="227" y="83"/>
                  </a:lnTo>
                  <a:lnTo>
                    <a:pt x="225" y="83"/>
                  </a:lnTo>
                  <a:lnTo>
                    <a:pt x="225" y="86"/>
                  </a:lnTo>
                  <a:lnTo>
                    <a:pt x="225" y="86"/>
                  </a:lnTo>
                  <a:lnTo>
                    <a:pt x="223" y="88"/>
                  </a:lnTo>
                  <a:lnTo>
                    <a:pt x="223" y="88"/>
                  </a:lnTo>
                  <a:lnTo>
                    <a:pt x="221" y="90"/>
                  </a:lnTo>
                  <a:lnTo>
                    <a:pt x="219" y="92"/>
                  </a:lnTo>
                  <a:lnTo>
                    <a:pt x="219" y="90"/>
                  </a:lnTo>
                  <a:lnTo>
                    <a:pt x="217" y="90"/>
                  </a:lnTo>
                  <a:lnTo>
                    <a:pt x="217" y="90"/>
                  </a:lnTo>
                  <a:lnTo>
                    <a:pt x="215" y="90"/>
                  </a:lnTo>
                  <a:lnTo>
                    <a:pt x="213" y="90"/>
                  </a:lnTo>
                  <a:lnTo>
                    <a:pt x="206" y="90"/>
                  </a:lnTo>
                  <a:lnTo>
                    <a:pt x="204" y="92"/>
                  </a:lnTo>
                  <a:lnTo>
                    <a:pt x="198" y="92"/>
                  </a:lnTo>
                  <a:lnTo>
                    <a:pt x="196" y="92"/>
                  </a:lnTo>
                  <a:lnTo>
                    <a:pt x="196" y="94"/>
                  </a:lnTo>
                  <a:lnTo>
                    <a:pt x="196" y="94"/>
                  </a:lnTo>
                  <a:lnTo>
                    <a:pt x="194" y="94"/>
                  </a:lnTo>
                  <a:lnTo>
                    <a:pt x="194" y="96"/>
                  </a:lnTo>
                  <a:lnTo>
                    <a:pt x="186" y="98"/>
                  </a:lnTo>
                  <a:lnTo>
                    <a:pt x="183" y="100"/>
                  </a:lnTo>
                  <a:lnTo>
                    <a:pt x="183" y="100"/>
                  </a:lnTo>
                  <a:lnTo>
                    <a:pt x="183" y="102"/>
                  </a:lnTo>
                  <a:lnTo>
                    <a:pt x="183" y="102"/>
                  </a:lnTo>
                  <a:lnTo>
                    <a:pt x="183" y="102"/>
                  </a:lnTo>
                  <a:lnTo>
                    <a:pt x="181" y="104"/>
                  </a:lnTo>
                  <a:lnTo>
                    <a:pt x="177" y="109"/>
                  </a:lnTo>
                  <a:lnTo>
                    <a:pt x="177" y="109"/>
                  </a:lnTo>
                  <a:lnTo>
                    <a:pt x="175" y="109"/>
                  </a:lnTo>
                  <a:lnTo>
                    <a:pt x="175" y="106"/>
                  </a:lnTo>
                  <a:lnTo>
                    <a:pt x="177" y="104"/>
                  </a:lnTo>
                  <a:lnTo>
                    <a:pt x="177" y="102"/>
                  </a:lnTo>
                  <a:lnTo>
                    <a:pt x="175" y="102"/>
                  </a:lnTo>
                  <a:lnTo>
                    <a:pt x="169" y="104"/>
                  </a:lnTo>
                  <a:lnTo>
                    <a:pt x="167" y="106"/>
                  </a:lnTo>
                  <a:lnTo>
                    <a:pt x="165" y="106"/>
                  </a:lnTo>
                  <a:lnTo>
                    <a:pt x="163" y="109"/>
                  </a:lnTo>
                  <a:lnTo>
                    <a:pt x="158" y="106"/>
                  </a:lnTo>
                  <a:lnTo>
                    <a:pt x="156" y="106"/>
                  </a:lnTo>
                  <a:lnTo>
                    <a:pt x="156" y="104"/>
                  </a:lnTo>
                  <a:lnTo>
                    <a:pt x="154" y="98"/>
                  </a:lnTo>
                  <a:lnTo>
                    <a:pt x="154" y="98"/>
                  </a:lnTo>
                  <a:lnTo>
                    <a:pt x="154" y="98"/>
                  </a:lnTo>
                  <a:lnTo>
                    <a:pt x="154" y="98"/>
                  </a:lnTo>
                  <a:lnTo>
                    <a:pt x="152" y="98"/>
                  </a:lnTo>
                  <a:lnTo>
                    <a:pt x="150" y="98"/>
                  </a:lnTo>
                  <a:lnTo>
                    <a:pt x="150" y="92"/>
                  </a:lnTo>
                  <a:lnTo>
                    <a:pt x="148" y="92"/>
                  </a:lnTo>
                  <a:lnTo>
                    <a:pt x="148" y="92"/>
                  </a:lnTo>
                  <a:lnTo>
                    <a:pt x="146" y="92"/>
                  </a:lnTo>
                  <a:lnTo>
                    <a:pt x="146" y="92"/>
                  </a:lnTo>
                  <a:lnTo>
                    <a:pt x="144" y="94"/>
                  </a:lnTo>
                  <a:lnTo>
                    <a:pt x="142" y="94"/>
                  </a:lnTo>
                  <a:lnTo>
                    <a:pt x="137" y="98"/>
                  </a:lnTo>
                  <a:lnTo>
                    <a:pt x="135" y="98"/>
                  </a:lnTo>
                  <a:lnTo>
                    <a:pt x="135" y="100"/>
                  </a:lnTo>
                  <a:lnTo>
                    <a:pt x="133" y="104"/>
                  </a:lnTo>
                  <a:lnTo>
                    <a:pt x="133" y="104"/>
                  </a:lnTo>
                  <a:lnTo>
                    <a:pt x="131" y="104"/>
                  </a:lnTo>
                  <a:lnTo>
                    <a:pt x="129" y="104"/>
                  </a:lnTo>
                  <a:lnTo>
                    <a:pt x="129" y="104"/>
                  </a:lnTo>
                  <a:lnTo>
                    <a:pt x="127" y="104"/>
                  </a:lnTo>
                  <a:lnTo>
                    <a:pt x="127" y="102"/>
                  </a:lnTo>
                  <a:lnTo>
                    <a:pt x="125" y="102"/>
                  </a:lnTo>
                  <a:lnTo>
                    <a:pt x="125" y="102"/>
                  </a:lnTo>
                  <a:lnTo>
                    <a:pt x="125" y="104"/>
                  </a:lnTo>
                  <a:lnTo>
                    <a:pt x="125" y="104"/>
                  </a:lnTo>
                  <a:lnTo>
                    <a:pt x="121" y="106"/>
                  </a:lnTo>
                  <a:lnTo>
                    <a:pt x="121" y="109"/>
                  </a:lnTo>
                  <a:lnTo>
                    <a:pt x="121" y="109"/>
                  </a:lnTo>
                  <a:lnTo>
                    <a:pt x="121" y="111"/>
                  </a:lnTo>
                  <a:lnTo>
                    <a:pt x="119" y="113"/>
                  </a:lnTo>
                  <a:lnTo>
                    <a:pt x="117" y="113"/>
                  </a:lnTo>
                  <a:lnTo>
                    <a:pt x="117" y="113"/>
                  </a:lnTo>
                  <a:lnTo>
                    <a:pt x="115" y="113"/>
                  </a:lnTo>
                  <a:lnTo>
                    <a:pt x="115" y="113"/>
                  </a:lnTo>
                  <a:lnTo>
                    <a:pt x="112" y="111"/>
                  </a:lnTo>
                  <a:lnTo>
                    <a:pt x="112" y="111"/>
                  </a:lnTo>
                  <a:lnTo>
                    <a:pt x="110" y="109"/>
                  </a:lnTo>
                  <a:lnTo>
                    <a:pt x="110" y="109"/>
                  </a:lnTo>
                  <a:lnTo>
                    <a:pt x="108" y="106"/>
                  </a:lnTo>
                  <a:lnTo>
                    <a:pt x="104" y="104"/>
                  </a:lnTo>
                  <a:lnTo>
                    <a:pt x="104" y="102"/>
                  </a:lnTo>
                  <a:lnTo>
                    <a:pt x="102" y="102"/>
                  </a:lnTo>
                  <a:lnTo>
                    <a:pt x="100" y="100"/>
                  </a:lnTo>
                  <a:lnTo>
                    <a:pt x="98" y="98"/>
                  </a:lnTo>
                  <a:lnTo>
                    <a:pt x="98" y="96"/>
                  </a:lnTo>
                  <a:lnTo>
                    <a:pt x="98" y="94"/>
                  </a:lnTo>
                  <a:lnTo>
                    <a:pt x="100" y="94"/>
                  </a:lnTo>
                  <a:lnTo>
                    <a:pt x="100" y="90"/>
                  </a:lnTo>
                  <a:lnTo>
                    <a:pt x="98" y="88"/>
                  </a:lnTo>
                  <a:lnTo>
                    <a:pt x="98" y="88"/>
                  </a:lnTo>
                  <a:lnTo>
                    <a:pt x="96" y="88"/>
                  </a:lnTo>
                  <a:lnTo>
                    <a:pt x="96" y="88"/>
                  </a:lnTo>
                  <a:lnTo>
                    <a:pt x="94" y="88"/>
                  </a:lnTo>
                  <a:lnTo>
                    <a:pt x="94" y="90"/>
                  </a:lnTo>
                  <a:lnTo>
                    <a:pt x="94" y="90"/>
                  </a:lnTo>
                  <a:lnTo>
                    <a:pt x="92" y="88"/>
                  </a:lnTo>
                  <a:lnTo>
                    <a:pt x="92" y="88"/>
                  </a:lnTo>
                  <a:lnTo>
                    <a:pt x="92" y="88"/>
                  </a:lnTo>
                  <a:lnTo>
                    <a:pt x="89" y="88"/>
                  </a:lnTo>
                  <a:lnTo>
                    <a:pt x="89" y="88"/>
                  </a:lnTo>
                  <a:lnTo>
                    <a:pt x="87" y="88"/>
                  </a:lnTo>
                  <a:lnTo>
                    <a:pt x="87" y="88"/>
                  </a:lnTo>
                  <a:lnTo>
                    <a:pt x="85" y="90"/>
                  </a:lnTo>
                  <a:lnTo>
                    <a:pt x="85" y="90"/>
                  </a:lnTo>
                  <a:lnTo>
                    <a:pt x="85" y="92"/>
                  </a:lnTo>
                  <a:lnTo>
                    <a:pt x="85" y="92"/>
                  </a:lnTo>
                  <a:lnTo>
                    <a:pt x="85" y="94"/>
                  </a:lnTo>
                  <a:lnTo>
                    <a:pt x="85" y="94"/>
                  </a:lnTo>
                  <a:lnTo>
                    <a:pt x="83" y="94"/>
                  </a:lnTo>
                  <a:lnTo>
                    <a:pt x="83" y="92"/>
                  </a:lnTo>
                  <a:lnTo>
                    <a:pt x="83" y="92"/>
                  </a:lnTo>
                  <a:lnTo>
                    <a:pt x="83" y="90"/>
                  </a:lnTo>
                  <a:lnTo>
                    <a:pt x="83" y="90"/>
                  </a:lnTo>
                  <a:lnTo>
                    <a:pt x="81" y="90"/>
                  </a:lnTo>
                  <a:lnTo>
                    <a:pt x="81" y="90"/>
                  </a:lnTo>
                  <a:lnTo>
                    <a:pt x="81" y="90"/>
                  </a:lnTo>
                  <a:lnTo>
                    <a:pt x="81" y="92"/>
                  </a:lnTo>
                  <a:lnTo>
                    <a:pt x="81" y="92"/>
                  </a:lnTo>
                  <a:lnTo>
                    <a:pt x="81" y="94"/>
                  </a:lnTo>
                  <a:lnTo>
                    <a:pt x="81" y="94"/>
                  </a:lnTo>
                  <a:lnTo>
                    <a:pt x="79" y="94"/>
                  </a:lnTo>
                  <a:lnTo>
                    <a:pt x="79" y="94"/>
                  </a:lnTo>
                  <a:lnTo>
                    <a:pt x="77" y="92"/>
                  </a:lnTo>
                  <a:lnTo>
                    <a:pt x="77" y="90"/>
                  </a:lnTo>
                  <a:lnTo>
                    <a:pt x="75" y="83"/>
                  </a:lnTo>
                  <a:lnTo>
                    <a:pt x="71" y="77"/>
                  </a:lnTo>
                  <a:lnTo>
                    <a:pt x="69" y="75"/>
                  </a:lnTo>
                  <a:lnTo>
                    <a:pt x="69" y="75"/>
                  </a:lnTo>
                  <a:lnTo>
                    <a:pt x="69" y="75"/>
                  </a:lnTo>
                  <a:lnTo>
                    <a:pt x="66" y="75"/>
                  </a:lnTo>
                  <a:lnTo>
                    <a:pt x="66" y="79"/>
                  </a:lnTo>
                  <a:lnTo>
                    <a:pt x="66" y="79"/>
                  </a:lnTo>
                  <a:lnTo>
                    <a:pt x="66" y="81"/>
                  </a:lnTo>
                  <a:lnTo>
                    <a:pt x="64" y="81"/>
                  </a:lnTo>
                  <a:lnTo>
                    <a:pt x="64" y="81"/>
                  </a:lnTo>
                  <a:lnTo>
                    <a:pt x="62" y="81"/>
                  </a:lnTo>
                  <a:lnTo>
                    <a:pt x="62" y="83"/>
                  </a:lnTo>
                  <a:lnTo>
                    <a:pt x="60" y="86"/>
                  </a:lnTo>
                  <a:lnTo>
                    <a:pt x="58" y="86"/>
                  </a:lnTo>
                  <a:lnTo>
                    <a:pt x="54" y="86"/>
                  </a:lnTo>
                  <a:lnTo>
                    <a:pt x="52" y="88"/>
                  </a:lnTo>
                  <a:lnTo>
                    <a:pt x="52" y="88"/>
                  </a:lnTo>
                  <a:lnTo>
                    <a:pt x="50" y="88"/>
                  </a:lnTo>
                  <a:lnTo>
                    <a:pt x="48" y="86"/>
                  </a:lnTo>
                  <a:lnTo>
                    <a:pt x="48" y="86"/>
                  </a:lnTo>
                  <a:lnTo>
                    <a:pt x="46" y="88"/>
                  </a:lnTo>
                  <a:lnTo>
                    <a:pt x="43" y="90"/>
                  </a:lnTo>
                  <a:lnTo>
                    <a:pt x="41" y="90"/>
                  </a:lnTo>
                  <a:lnTo>
                    <a:pt x="35" y="90"/>
                  </a:lnTo>
                  <a:lnTo>
                    <a:pt x="29" y="90"/>
                  </a:lnTo>
                  <a:lnTo>
                    <a:pt x="21" y="88"/>
                  </a:lnTo>
                  <a:lnTo>
                    <a:pt x="18" y="88"/>
                  </a:lnTo>
                  <a:lnTo>
                    <a:pt x="10" y="88"/>
                  </a:lnTo>
                  <a:lnTo>
                    <a:pt x="8" y="90"/>
                  </a:lnTo>
                  <a:lnTo>
                    <a:pt x="6" y="90"/>
                  </a:lnTo>
                  <a:lnTo>
                    <a:pt x="6" y="92"/>
                  </a:lnTo>
                  <a:lnTo>
                    <a:pt x="6" y="92"/>
                  </a:lnTo>
                  <a:lnTo>
                    <a:pt x="6" y="92"/>
                  </a:lnTo>
                  <a:lnTo>
                    <a:pt x="6" y="94"/>
                  </a:lnTo>
                  <a:lnTo>
                    <a:pt x="6" y="94"/>
                  </a:lnTo>
                  <a:lnTo>
                    <a:pt x="6" y="94"/>
                  </a:lnTo>
                  <a:lnTo>
                    <a:pt x="6" y="96"/>
                  </a:lnTo>
                  <a:lnTo>
                    <a:pt x="6" y="98"/>
                  </a:lnTo>
                  <a:lnTo>
                    <a:pt x="8" y="100"/>
                  </a:lnTo>
                  <a:lnTo>
                    <a:pt x="8" y="100"/>
                  </a:lnTo>
                  <a:lnTo>
                    <a:pt x="10" y="102"/>
                  </a:lnTo>
                  <a:lnTo>
                    <a:pt x="10" y="104"/>
                  </a:lnTo>
                  <a:lnTo>
                    <a:pt x="10" y="104"/>
                  </a:lnTo>
                  <a:lnTo>
                    <a:pt x="10" y="106"/>
                  </a:lnTo>
                  <a:lnTo>
                    <a:pt x="10" y="106"/>
                  </a:lnTo>
                  <a:lnTo>
                    <a:pt x="10" y="109"/>
                  </a:lnTo>
                  <a:lnTo>
                    <a:pt x="8" y="111"/>
                  </a:lnTo>
                  <a:lnTo>
                    <a:pt x="8" y="113"/>
                  </a:lnTo>
                  <a:lnTo>
                    <a:pt x="8" y="113"/>
                  </a:lnTo>
                  <a:lnTo>
                    <a:pt x="8" y="115"/>
                  </a:lnTo>
                  <a:lnTo>
                    <a:pt x="8" y="115"/>
                  </a:lnTo>
                  <a:lnTo>
                    <a:pt x="6" y="117"/>
                  </a:lnTo>
                  <a:lnTo>
                    <a:pt x="6" y="117"/>
                  </a:lnTo>
                  <a:lnTo>
                    <a:pt x="4" y="121"/>
                  </a:lnTo>
                  <a:lnTo>
                    <a:pt x="2" y="123"/>
                  </a:lnTo>
                  <a:lnTo>
                    <a:pt x="2" y="125"/>
                  </a:lnTo>
                  <a:lnTo>
                    <a:pt x="0" y="132"/>
                  </a:lnTo>
                  <a:lnTo>
                    <a:pt x="4" y="132"/>
                  </a:lnTo>
                  <a:lnTo>
                    <a:pt x="10" y="134"/>
                  </a:lnTo>
                  <a:lnTo>
                    <a:pt x="10" y="134"/>
                  </a:lnTo>
                  <a:lnTo>
                    <a:pt x="12" y="134"/>
                  </a:lnTo>
                  <a:lnTo>
                    <a:pt x="12" y="136"/>
                  </a:lnTo>
                  <a:lnTo>
                    <a:pt x="16" y="138"/>
                  </a:lnTo>
                  <a:lnTo>
                    <a:pt x="16" y="138"/>
                  </a:lnTo>
                  <a:lnTo>
                    <a:pt x="18" y="140"/>
                  </a:lnTo>
                  <a:lnTo>
                    <a:pt x="18" y="140"/>
                  </a:lnTo>
                  <a:lnTo>
                    <a:pt x="18" y="144"/>
                  </a:lnTo>
                  <a:lnTo>
                    <a:pt x="18" y="146"/>
                  </a:lnTo>
                  <a:lnTo>
                    <a:pt x="18" y="148"/>
                  </a:lnTo>
                  <a:lnTo>
                    <a:pt x="18" y="150"/>
                  </a:lnTo>
                  <a:lnTo>
                    <a:pt x="21" y="150"/>
                  </a:lnTo>
                  <a:lnTo>
                    <a:pt x="21" y="154"/>
                  </a:lnTo>
                  <a:lnTo>
                    <a:pt x="35" y="167"/>
                  </a:lnTo>
                  <a:lnTo>
                    <a:pt x="37" y="169"/>
                  </a:lnTo>
                  <a:lnTo>
                    <a:pt x="39" y="173"/>
                  </a:lnTo>
                  <a:lnTo>
                    <a:pt x="39" y="173"/>
                  </a:lnTo>
                  <a:lnTo>
                    <a:pt x="39" y="175"/>
                  </a:lnTo>
                  <a:lnTo>
                    <a:pt x="39" y="175"/>
                  </a:lnTo>
                  <a:lnTo>
                    <a:pt x="37" y="180"/>
                  </a:lnTo>
                  <a:lnTo>
                    <a:pt x="37" y="180"/>
                  </a:lnTo>
                  <a:lnTo>
                    <a:pt x="37" y="182"/>
                  </a:lnTo>
                  <a:lnTo>
                    <a:pt x="37" y="182"/>
                  </a:lnTo>
                  <a:lnTo>
                    <a:pt x="39" y="184"/>
                  </a:lnTo>
                  <a:lnTo>
                    <a:pt x="39" y="188"/>
                  </a:lnTo>
                  <a:lnTo>
                    <a:pt x="41" y="190"/>
                  </a:lnTo>
                  <a:lnTo>
                    <a:pt x="41" y="190"/>
                  </a:lnTo>
                  <a:lnTo>
                    <a:pt x="43" y="192"/>
                  </a:lnTo>
                  <a:lnTo>
                    <a:pt x="43" y="192"/>
                  </a:lnTo>
                  <a:lnTo>
                    <a:pt x="46" y="192"/>
                  </a:lnTo>
                  <a:lnTo>
                    <a:pt x="46" y="192"/>
                  </a:lnTo>
                  <a:lnTo>
                    <a:pt x="48" y="192"/>
                  </a:lnTo>
                  <a:lnTo>
                    <a:pt x="48" y="192"/>
                  </a:lnTo>
                  <a:lnTo>
                    <a:pt x="50" y="192"/>
                  </a:lnTo>
                  <a:lnTo>
                    <a:pt x="50" y="192"/>
                  </a:lnTo>
                  <a:lnTo>
                    <a:pt x="56" y="194"/>
                  </a:lnTo>
                  <a:lnTo>
                    <a:pt x="58" y="194"/>
                  </a:lnTo>
                  <a:lnTo>
                    <a:pt x="58" y="194"/>
                  </a:lnTo>
                  <a:lnTo>
                    <a:pt x="58" y="194"/>
                  </a:lnTo>
                  <a:lnTo>
                    <a:pt x="58" y="194"/>
                  </a:lnTo>
                  <a:lnTo>
                    <a:pt x="58" y="194"/>
                  </a:lnTo>
                  <a:lnTo>
                    <a:pt x="58" y="190"/>
                  </a:lnTo>
                  <a:lnTo>
                    <a:pt x="58" y="190"/>
                  </a:lnTo>
                  <a:lnTo>
                    <a:pt x="58" y="188"/>
                  </a:lnTo>
                  <a:lnTo>
                    <a:pt x="58" y="188"/>
                  </a:lnTo>
                  <a:lnTo>
                    <a:pt x="58" y="188"/>
                  </a:lnTo>
                  <a:lnTo>
                    <a:pt x="58" y="188"/>
                  </a:lnTo>
                  <a:lnTo>
                    <a:pt x="60" y="188"/>
                  </a:lnTo>
                  <a:lnTo>
                    <a:pt x="60" y="188"/>
                  </a:lnTo>
                  <a:lnTo>
                    <a:pt x="60" y="186"/>
                  </a:lnTo>
                  <a:lnTo>
                    <a:pt x="62" y="186"/>
                  </a:lnTo>
                  <a:lnTo>
                    <a:pt x="62" y="186"/>
                  </a:lnTo>
                  <a:lnTo>
                    <a:pt x="64" y="186"/>
                  </a:lnTo>
                  <a:lnTo>
                    <a:pt x="64" y="186"/>
                  </a:lnTo>
                  <a:lnTo>
                    <a:pt x="64" y="188"/>
                  </a:lnTo>
                  <a:lnTo>
                    <a:pt x="66" y="188"/>
                  </a:lnTo>
                  <a:lnTo>
                    <a:pt x="66" y="190"/>
                  </a:lnTo>
                  <a:lnTo>
                    <a:pt x="66" y="190"/>
                  </a:lnTo>
                  <a:lnTo>
                    <a:pt x="69" y="194"/>
                  </a:lnTo>
                  <a:lnTo>
                    <a:pt x="69" y="194"/>
                  </a:lnTo>
                  <a:lnTo>
                    <a:pt x="69" y="196"/>
                  </a:lnTo>
                  <a:lnTo>
                    <a:pt x="66" y="196"/>
                  </a:lnTo>
                  <a:lnTo>
                    <a:pt x="66" y="198"/>
                  </a:lnTo>
                  <a:lnTo>
                    <a:pt x="66" y="198"/>
                  </a:lnTo>
                  <a:lnTo>
                    <a:pt x="62" y="203"/>
                  </a:lnTo>
                  <a:lnTo>
                    <a:pt x="62" y="203"/>
                  </a:lnTo>
                  <a:lnTo>
                    <a:pt x="62" y="205"/>
                  </a:lnTo>
                  <a:lnTo>
                    <a:pt x="60" y="205"/>
                  </a:lnTo>
                  <a:lnTo>
                    <a:pt x="62" y="207"/>
                  </a:lnTo>
                  <a:lnTo>
                    <a:pt x="62" y="207"/>
                  </a:lnTo>
                  <a:lnTo>
                    <a:pt x="62" y="209"/>
                  </a:lnTo>
                  <a:lnTo>
                    <a:pt x="62" y="209"/>
                  </a:lnTo>
                  <a:lnTo>
                    <a:pt x="60" y="213"/>
                  </a:lnTo>
                  <a:lnTo>
                    <a:pt x="60" y="213"/>
                  </a:lnTo>
                  <a:lnTo>
                    <a:pt x="60" y="215"/>
                  </a:lnTo>
                  <a:lnTo>
                    <a:pt x="60" y="215"/>
                  </a:lnTo>
                  <a:lnTo>
                    <a:pt x="60" y="217"/>
                  </a:lnTo>
                  <a:lnTo>
                    <a:pt x="62" y="217"/>
                  </a:lnTo>
                  <a:lnTo>
                    <a:pt x="62" y="217"/>
                  </a:lnTo>
                  <a:lnTo>
                    <a:pt x="62" y="217"/>
                  </a:lnTo>
                  <a:lnTo>
                    <a:pt x="64" y="215"/>
                  </a:lnTo>
                  <a:lnTo>
                    <a:pt x="66" y="213"/>
                  </a:lnTo>
                  <a:lnTo>
                    <a:pt x="66" y="213"/>
                  </a:lnTo>
                  <a:lnTo>
                    <a:pt x="69" y="215"/>
                  </a:lnTo>
                  <a:lnTo>
                    <a:pt x="69" y="215"/>
                  </a:lnTo>
                  <a:lnTo>
                    <a:pt x="69" y="217"/>
                  </a:lnTo>
                  <a:lnTo>
                    <a:pt x="71" y="223"/>
                  </a:lnTo>
                  <a:lnTo>
                    <a:pt x="69" y="232"/>
                  </a:lnTo>
                  <a:lnTo>
                    <a:pt x="69" y="236"/>
                  </a:lnTo>
                  <a:lnTo>
                    <a:pt x="69" y="240"/>
                  </a:lnTo>
                  <a:lnTo>
                    <a:pt x="71" y="242"/>
                  </a:lnTo>
                  <a:lnTo>
                    <a:pt x="75" y="246"/>
                  </a:lnTo>
                  <a:lnTo>
                    <a:pt x="75" y="246"/>
                  </a:lnTo>
                  <a:lnTo>
                    <a:pt x="75" y="248"/>
                  </a:lnTo>
                  <a:lnTo>
                    <a:pt x="77" y="251"/>
                  </a:lnTo>
                  <a:lnTo>
                    <a:pt x="77" y="253"/>
                  </a:lnTo>
                  <a:lnTo>
                    <a:pt x="77" y="255"/>
                  </a:lnTo>
                  <a:lnTo>
                    <a:pt x="77" y="257"/>
                  </a:lnTo>
                  <a:lnTo>
                    <a:pt x="77" y="257"/>
                  </a:lnTo>
                  <a:lnTo>
                    <a:pt x="79" y="257"/>
                  </a:lnTo>
                  <a:lnTo>
                    <a:pt x="79" y="257"/>
                  </a:lnTo>
                  <a:lnTo>
                    <a:pt x="79" y="257"/>
                  </a:lnTo>
                  <a:lnTo>
                    <a:pt x="81" y="257"/>
                  </a:lnTo>
                  <a:lnTo>
                    <a:pt x="81" y="257"/>
                  </a:lnTo>
                  <a:lnTo>
                    <a:pt x="81" y="257"/>
                  </a:lnTo>
                  <a:lnTo>
                    <a:pt x="81" y="257"/>
                  </a:lnTo>
                  <a:lnTo>
                    <a:pt x="81" y="257"/>
                  </a:lnTo>
                  <a:lnTo>
                    <a:pt x="81" y="255"/>
                  </a:lnTo>
                  <a:lnTo>
                    <a:pt x="81" y="255"/>
                  </a:lnTo>
                  <a:lnTo>
                    <a:pt x="81" y="255"/>
                  </a:lnTo>
                  <a:lnTo>
                    <a:pt x="83" y="255"/>
                  </a:lnTo>
                  <a:lnTo>
                    <a:pt x="85" y="257"/>
                  </a:lnTo>
                  <a:lnTo>
                    <a:pt x="87" y="257"/>
                  </a:lnTo>
                  <a:lnTo>
                    <a:pt x="87" y="257"/>
                  </a:lnTo>
                  <a:lnTo>
                    <a:pt x="89" y="257"/>
                  </a:lnTo>
                  <a:lnTo>
                    <a:pt x="89" y="257"/>
                  </a:lnTo>
                  <a:lnTo>
                    <a:pt x="92" y="257"/>
                  </a:lnTo>
                  <a:lnTo>
                    <a:pt x="92" y="257"/>
                  </a:lnTo>
                  <a:lnTo>
                    <a:pt x="92" y="257"/>
                  </a:lnTo>
                  <a:lnTo>
                    <a:pt x="94" y="257"/>
                  </a:lnTo>
                  <a:lnTo>
                    <a:pt x="94" y="257"/>
                  </a:lnTo>
                  <a:lnTo>
                    <a:pt x="96" y="257"/>
                  </a:lnTo>
                  <a:lnTo>
                    <a:pt x="96" y="257"/>
                  </a:lnTo>
                  <a:lnTo>
                    <a:pt x="98" y="259"/>
                  </a:lnTo>
                  <a:lnTo>
                    <a:pt x="100" y="259"/>
                  </a:lnTo>
                  <a:lnTo>
                    <a:pt x="100" y="259"/>
                  </a:lnTo>
                  <a:lnTo>
                    <a:pt x="100" y="263"/>
                  </a:lnTo>
                  <a:lnTo>
                    <a:pt x="100" y="263"/>
                  </a:lnTo>
                  <a:lnTo>
                    <a:pt x="102" y="265"/>
                  </a:lnTo>
                  <a:lnTo>
                    <a:pt x="102" y="267"/>
                  </a:lnTo>
                  <a:lnTo>
                    <a:pt x="102" y="267"/>
                  </a:lnTo>
                  <a:lnTo>
                    <a:pt x="102" y="269"/>
                  </a:lnTo>
                  <a:lnTo>
                    <a:pt x="102" y="271"/>
                  </a:lnTo>
                  <a:lnTo>
                    <a:pt x="100" y="271"/>
                  </a:lnTo>
                  <a:lnTo>
                    <a:pt x="100" y="274"/>
                  </a:lnTo>
                  <a:lnTo>
                    <a:pt x="96" y="276"/>
                  </a:lnTo>
                  <a:lnTo>
                    <a:pt x="94" y="278"/>
                  </a:lnTo>
                  <a:lnTo>
                    <a:pt x="94" y="278"/>
                  </a:lnTo>
                  <a:lnTo>
                    <a:pt x="92" y="278"/>
                  </a:lnTo>
                  <a:lnTo>
                    <a:pt x="92" y="280"/>
                  </a:lnTo>
                  <a:lnTo>
                    <a:pt x="89" y="280"/>
                  </a:lnTo>
                  <a:lnTo>
                    <a:pt x="89" y="280"/>
                  </a:lnTo>
                  <a:lnTo>
                    <a:pt x="89" y="282"/>
                  </a:lnTo>
                  <a:lnTo>
                    <a:pt x="87" y="282"/>
                  </a:lnTo>
                  <a:lnTo>
                    <a:pt x="87" y="288"/>
                  </a:lnTo>
                  <a:lnTo>
                    <a:pt x="85" y="288"/>
                  </a:lnTo>
                  <a:lnTo>
                    <a:pt x="85" y="290"/>
                  </a:lnTo>
                  <a:lnTo>
                    <a:pt x="81" y="292"/>
                  </a:lnTo>
                  <a:lnTo>
                    <a:pt x="79" y="294"/>
                  </a:lnTo>
                  <a:lnTo>
                    <a:pt x="77" y="296"/>
                  </a:lnTo>
                  <a:lnTo>
                    <a:pt x="77" y="296"/>
                  </a:lnTo>
                  <a:lnTo>
                    <a:pt x="75" y="296"/>
                  </a:lnTo>
                  <a:lnTo>
                    <a:pt x="73" y="296"/>
                  </a:lnTo>
                  <a:lnTo>
                    <a:pt x="73" y="296"/>
                  </a:lnTo>
                  <a:lnTo>
                    <a:pt x="71" y="296"/>
                  </a:lnTo>
                  <a:lnTo>
                    <a:pt x="69" y="299"/>
                  </a:lnTo>
                  <a:lnTo>
                    <a:pt x="69" y="301"/>
                  </a:lnTo>
                  <a:lnTo>
                    <a:pt x="69" y="301"/>
                  </a:lnTo>
                  <a:lnTo>
                    <a:pt x="66" y="301"/>
                  </a:lnTo>
                  <a:lnTo>
                    <a:pt x="64" y="301"/>
                  </a:lnTo>
                  <a:lnTo>
                    <a:pt x="64" y="303"/>
                  </a:lnTo>
                  <a:lnTo>
                    <a:pt x="64" y="303"/>
                  </a:lnTo>
                  <a:lnTo>
                    <a:pt x="64" y="303"/>
                  </a:lnTo>
                  <a:lnTo>
                    <a:pt x="64" y="305"/>
                  </a:lnTo>
                  <a:lnTo>
                    <a:pt x="62" y="307"/>
                  </a:lnTo>
                  <a:lnTo>
                    <a:pt x="66" y="309"/>
                  </a:lnTo>
                  <a:lnTo>
                    <a:pt x="71" y="309"/>
                  </a:lnTo>
                  <a:lnTo>
                    <a:pt x="73" y="311"/>
                  </a:lnTo>
                  <a:lnTo>
                    <a:pt x="79" y="319"/>
                  </a:lnTo>
                  <a:lnTo>
                    <a:pt x="79" y="322"/>
                  </a:lnTo>
                  <a:lnTo>
                    <a:pt x="81" y="322"/>
                  </a:lnTo>
                  <a:lnTo>
                    <a:pt x="81" y="324"/>
                  </a:lnTo>
                  <a:lnTo>
                    <a:pt x="85" y="326"/>
                  </a:lnTo>
                  <a:lnTo>
                    <a:pt x="85" y="328"/>
                  </a:lnTo>
                  <a:lnTo>
                    <a:pt x="85" y="328"/>
                  </a:lnTo>
                  <a:lnTo>
                    <a:pt x="87" y="328"/>
                  </a:lnTo>
                  <a:lnTo>
                    <a:pt x="89" y="328"/>
                  </a:lnTo>
                  <a:lnTo>
                    <a:pt x="96" y="330"/>
                  </a:lnTo>
                  <a:lnTo>
                    <a:pt x="98" y="330"/>
                  </a:lnTo>
                  <a:lnTo>
                    <a:pt x="108" y="330"/>
                  </a:lnTo>
                  <a:lnTo>
                    <a:pt x="108" y="330"/>
                  </a:lnTo>
                  <a:lnTo>
                    <a:pt x="115" y="326"/>
                  </a:lnTo>
                  <a:lnTo>
                    <a:pt x="117" y="326"/>
                  </a:lnTo>
                  <a:lnTo>
                    <a:pt x="117" y="326"/>
                  </a:lnTo>
                  <a:lnTo>
                    <a:pt x="117" y="326"/>
                  </a:lnTo>
                  <a:lnTo>
                    <a:pt x="117" y="324"/>
                  </a:lnTo>
                  <a:lnTo>
                    <a:pt x="117" y="324"/>
                  </a:lnTo>
                  <a:lnTo>
                    <a:pt x="117" y="322"/>
                  </a:lnTo>
                  <a:lnTo>
                    <a:pt x="117" y="322"/>
                  </a:lnTo>
                  <a:lnTo>
                    <a:pt x="117" y="322"/>
                  </a:lnTo>
                  <a:lnTo>
                    <a:pt x="119" y="319"/>
                  </a:lnTo>
                  <a:lnTo>
                    <a:pt x="121" y="319"/>
                  </a:lnTo>
                  <a:lnTo>
                    <a:pt x="140" y="319"/>
                  </a:lnTo>
                  <a:lnTo>
                    <a:pt x="142" y="319"/>
                  </a:lnTo>
                  <a:lnTo>
                    <a:pt x="144" y="319"/>
                  </a:lnTo>
                  <a:lnTo>
                    <a:pt x="144" y="317"/>
                  </a:lnTo>
                  <a:lnTo>
                    <a:pt x="144" y="317"/>
                  </a:lnTo>
                  <a:lnTo>
                    <a:pt x="146" y="317"/>
                  </a:lnTo>
                  <a:lnTo>
                    <a:pt x="148" y="317"/>
                  </a:lnTo>
                  <a:lnTo>
                    <a:pt x="148" y="317"/>
                  </a:lnTo>
                  <a:lnTo>
                    <a:pt x="154" y="319"/>
                  </a:lnTo>
                  <a:lnTo>
                    <a:pt x="158" y="319"/>
                  </a:lnTo>
                  <a:lnTo>
                    <a:pt x="158" y="319"/>
                  </a:lnTo>
                  <a:lnTo>
                    <a:pt x="160" y="319"/>
                  </a:lnTo>
                  <a:lnTo>
                    <a:pt x="160" y="317"/>
                  </a:lnTo>
                  <a:lnTo>
                    <a:pt x="163" y="317"/>
                  </a:lnTo>
                  <a:lnTo>
                    <a:pt x="163" y="317"/>
                  </a:lnTo>
                  <a:lnTo>
                    <a:pt x="167" y="317"/>
                  </a:lnTo>
                  <a:lnTo>
                    <a:pt x="167" y="317"/>
                  </a:lnTo>
                  <a:lnTo>
                    <a:pt x="171" y="313"/>
                  </a:lnTo>
                  <a:lnTo>
                    <a:pt x="173" y="311"/>
                  </a:lnTo>
                  <a:lnTo>
                    <a:pt x="177" y="317"/>
                  </a:lnTo>
                  <a:lnTo>
                    <a:pt x="177" y="324"/>
                  </a:lnTo>
                  <a:lnTo>
                    <a:pt x="177" y="328"/>
                  </a:lnTo>
                  <a:lnTo>
                    <a:pt x="177" y="330"/>
                  </a:lnTo>
                  <a:lnTo>
                    <a:pt x="177" y="332"/>
                  </a:lnTo>
                  <a:lnTo>
                    <a:pt x="177" y="334"/>
                  </a:lnTo>
                  <a:lnTo>
                    <a:pt x="177" y="336"/>
                  </a:lnTo>
                  <a:lnTo>
                    <a:pt x="171" y="342"/>
                  </a:lnTo>
                  <a:lnTo>
                    <a:pt x="169" y="349"/>
                  </a:lnTo>
                  <a:lnTo>
                    <a:pt x="167" y="351"/>
                  </a:lnTo>
                  <a:lnTo>
                    <a:pt x="167" y="353"/>
                  </a:lnTo>
                  <a:lnTo>
                    <a:pt x="167" y="353"/>
                  </a:lnTo>
                  <a:lnTo>
                    <a:pt x="167" y="355"/>
                  </a:lnTo>
                  <a:lnTo>
                    <a:pt x="167" y="355"/>
                  </a:lnTo>
                  <a:lnTo>
                    <a:pt x="167" y="355"/>
                  </a:lnTo>
                  <a:lnTo>
                    <a:pt x="171" y="353"/>
                  </a:lnTo>
                  <a:lnTo>
                    <a:pt x="173" y="353"/>
                  </a:lnTo>
                  <a:lnTo>
                    <a:pt x="173" y="353"/>
                  </a:lnTo>
                  <a:lnTo>
                    <a:pt x="175" y="353"/>
                  </a:lnTo>
                  <a:lnTo>
                    <a:pt x="177" y="353"/>
                  </a:lnTo>
                  <a:lnTo>
                    <a:pt x="179" y="355"/>
                  </a:lnTo>
                  <a:lnTo>
                    <a:pt x="186" y="359"/>
                  </a:lnTo>
                  <a:lnTo>
                    <a:pt x="188" y="361"/>
                  </a:lnTo>
                  <a:lnTo>
                    <a:pt x="190" y="363"/>
                  </a:lnTo>
                  <a:lnTo>
                    <a:pt x="190" y="363"/>
                  </a:lnTo>
                  <a:lnTo>
                    <a:pt x="190" y="363"/>
                  </a:lnTo>
                  <a:lnTo>
                    <a:pt x="192" y="363"/>
                  </a:lnTo>
                  <a:lnTo>
                    <a:pt x="196" y="357"/>
                  </a:lnTo>
                  <a:lnTo>
                    <a:pt x="200" y="353"/>
                  </a:lnTo>
                  <a:lnTo>
                    <a:pt x="202" y="351"/>
                  </a:lnTo>
                  <a:lnTo>
                    <a:pt x="206" y="351"/>
                  </a:lnTo>
                  <a:lnTo>
                    <a:pt x="209" y="349"/>
                  </a:lnTo>
                  <a:lnTo>
                    <a:pt x="209" y="349"/>
                  </a:lnTo>
                  <a:lnTo>
                    <a:pt x="211" y="349"/>
                  </a:lnTo>
                  <a:lnTo>
                    <a:pt x="211" y="349"/>
                  </a:lnTo>
                  <a:lnTo>
                    <a:pt x="213" y="349"/>
                  </a:lnTo>
                  <a:lnTo>
                    <a:pt x="215" y="349"/>
                  </a:lnTo>
                  <a:lnTo>
                    <a:pt x="223" y="355"/>
                  </a:lnTo>
                  <a:lnTo>
                    <a:pt x="229" y="357"/>
                  </a:lnTo>
                  <a:lnTo>
                    <a:pt x="234" y="357"/>
                  </a:lnTo>
                  <a:lnTo>
                    <a:pt x="236" y="357"/>
                  </a:lnTo>
                  <a:lnTo>
                    <a:pt x="238" y="357"/>
                  </a:lnTo>
                  <a:lnTo>
                    <a:pt x="240" y="357"/>
                  </a:lnTo>
                  <a:lnTo>
                    <a:pt x="240" y="357"/>
                  </a:lnTo>
                  <a:lnTo>
                    <a:pt x="242" y="355"/>
                  </a:lnTo>
                  <a:lnTo>
                    <a:pt x="242" y="355"/>
                  </a:lnTo>
                  <a:lnTo>
                    <a:pt x="244" y="355"/>
                  </a:lnTo>
                  <a:lnTo>
                    <a:pt x="244" y="353"/>
                  </a:lnTo>
                  <a:lnTo>
                    <a:pt x="246" y="353"/>
                  </a:lnTo>
                  <a:lnTo>
                    <a:pt x="248" y="353"/>
                  </a:lnTo>
                  <a:lnTo>
                    <a:pt x="248" y="353"/>
                  </a:lnTo>
                  <a:lnTo>
                    <a:pt x="248" y="353"/>
                  </a:lnTo>
                  <a:lnTo>
                    <a:pt x="248" y="355"/>
                  </a:lnTo>
                  <a:lnTo>
                    <a:pt x="248" y="355"/>
                  </a:lnTo>
                  <a:lnTo>
                    <a:pt x="246" y="357"/>
                  </a:lnTo>
                  <a:lnTo>
                    <a:pt x="246" y="359"/>
                  </a:lnTo>
                  <a:lnTo>
                    <a:pt x="246" y="359"/>
                  </a:lnTo>
                  <a:lnTo>
                    <a:pt x="246" y="361"/>
                  </a:lnTo>
                  <a:lnTo>
                    <a:pt x="246" y="361"/>
                  </a:lnTo>
                  <a:lnTo>
                    <a:pt x="246" y="363"/>
                  </a:lnTo>
                  <a:lnTo>
                    <a:pt x="246" y="365"/>
                  </a:lnTo>
                  <a:lnTo>
                    <a:pt x="252" y="367"/>
                  </a:lnTo>
                  <a:lnTo>
                    <a:pt x="257" y="367"/>
                  </a:lnTo>
                  <a:lnTo>
                    <a:pt x="259" y="365"/>
                  </a:lnTo>
                  <a:lnTo>
                    <a:pt x="261" y="363"/>
                  </a:lnTo>
                  <a:lnTo>
                    <a:pt x="265" y="357"/>
                  </a:lnTo>
                  <a:lnTo>
                    <a:pt x="265" y="355"/>
                  </a:lnTo>
                  <a:lnTo>
                    <a:pt x="267" y="355"/>
                  </a:lnTo>
                  <a:lnTo>
                    <a:pt x="267" y="355"/>
                  </a:lnTo>
                  <a:lnTo>
                    <a:pt x="265" y="353"/>
                  </a:lnTo>
                  <a:lnTo>
                    <a:pt x="265" y="351"/>
                  </a:lnTo>
                  <a:lnTo>
                    <a:pt x="267" y="351"/>
                  </a:lnTo>
                  <a:lnTo>
                    <a:pt x="267" y="347"/>
                  </a:lnTo>
                  <a:lnTo>
                    <a:pt x="267" y="347"/>
                  </a:lnTo>
                  <a:lnTo>
                    <a:pt x="267" y="345"/>
                  </a:lnTo>
                  <a:lnTo>
                    <a:pt x="265" y="340"/>
                  </a:lnTo>
                  <a:lnTo>
                    <a:pt x="265" y="340"/>
                  </a:lnTo>
                  <a:lnTo>
                    <a:pt x="265" y="338"/>
                  </a:lnTo>
                  <a:lnTo>
                    <a:pt x="265" y="336"/>
                  </a:lnTo>
                  <a:lnTo>
                    <a:pt x="267" y="334"/>
                  </a:lnTo>
                  <a:lnTo>
                    <a:pt x="267" y="332"/>
                  </a:lnTo>
                  <a:lnTo>
                    <a:pt x="267" y="330"/>
                  </a:lnTo>
                  <a:lnTo>
                    <a:pt x="267" y="324"/>
                  </a:lnTo>
                  <a:lnTo>
                    <a:pt x="267" y="322"/>
                  </a:lnTo>
                  <a:lnTo>
                    <a:pt x="267" y="319"/>
                  </a:lnTo>
                  <a:lnTo>
                    <a:pt x="263" y="317"/>
                  </a:lnTo>
                  <a:lnTo>
                    <a:pt x="263" y="315"/>
                  </a:lnTo>
                  <a:lnTo>
                    <a:pt x="263" y="313"/>
                  </a:lnTo>
                  <a:lnTo>
                    <a:pt x="263" y="311"/>
                  </a:lnTo>
                  <a:lnTo>
                    <a:pt x="263" y="311"/>
                  </a:lnTo>
                  <a:lnTo>
                    <a:pt x="263" y="311"/>
                  </a:lnTo>
                  <a:lnTo>
                    <a:pt x="263" y="311"/>
                  </a:lnTo>
                  <a:lnTo>
                    <a:pt x="263" y="311"/>
                  </a:lnTo>
                  <a:lnTo>
                    <a:pt x="265" y="311"/>
                  </a:lnTo>
                  <a:lnTo>
                    <a:pt x="265" y="309"/>
                  </a:lnTo>
                  <a:lnTo>
                    <a:pt x="267" y="309"/>
                  </a:lnTo>
                  <a:lnTo>
                    <a:pt x="267" y="309"/>
                  </a:lnTo>
                  <a:lnTo>
                    <a:pt x="269" y="309"/>
                  </a:lnTo>
                  <a:lnTo>
                    <a:pt x="269" y="309"/>
                  </a:lnTo>
                  <a:lnTo>
                    <a:pt x="271" y="307"/>
                  </a:lnTo>
                  <a:lnTo>
                    <a:pt x="271" y="305"/>
                  </a:lnTo>
                  <a:lnTo>
                    <a:pt x="273" y="305"/>
                  </a:lnTo>
                  <a:lnTo>
                    <a:pt x="273" y="305"/>
                  </a:lnTo>
                  <a:lnTo>
                    <a:pt x="275" y="305"/>
                  </a:lnTo>
                  <a:lnTo>
                    <a:pt x="275" y="307"/>
                  </a:lnTo>
                  <a:lnTo>
                    <a:pt x="280" y="311"/>
                  </a:lnTo>
                  <a:lnTo>
                    <a:pt x="296" y="319"/>
                  </a:lnTo>
                  <a:lnTo>
                    <a:pt x="298" y="322"/>
                  </a:lnTo>
                  <a:lnTo>
                    <a:pt x="300" y="324"/>
                  </a:lnTo>
                  <a:lnTo>
                    <a:pt x="300" y="326"/>
                  </a:lnTo>
                  <a:lnTo>
                    <a:pt x="303" y="328"/>
                  </a:lnTo>
                  <a:lnTo>
                    <a:pt x="305" y="328"/>
                  </a:lnTo>
                  <a:lnTo>
                    <a:pt x="307" y="330"/>
                  </a:lnTo>
                  <a:lnTo>
                    <a:pt x="307" y="330"/>
                  </a:lnTo>
                  <a:lnTo>
                    <a:pt x="309" y="332"/>
                  </a:lnTo>
                  <a:lnTo>
                    <a:pt x="311" y="332"/>
                  </a:lnTo>
                  <a:lnTo>
                    <a:pt x="313" y="330"/>
                  </a:lnTo>
                  <a:lnTo>
                    <a:pt x="317" y="330"/>
                  </a:lnTo>
                  <a:lnTo>
                    <a:pt x="317" y="330"/>
                  </a:lnTo>
                  <a:lnTo>
                    <a:pt x="319" y="330"/>
                  </a:lnTo>
                  <a:lnTo>
                    <a:pt x="319" y="330"/>
                  </a:lnTo>
                  <a:lnTo>
                    <a:pt x="330" y="336"/>
                  </a:lnTo>
                  <a:lnTo>
                    <a:pt x="334" y="340"/>
                  </a:lnTo>
                  <a:lnTo>
                    <a:pt x="338" y="342"/>
                  </a:lnTo>
                  <a:lnTo>
                    <a:pt x="338" y="342"/>
                  </a:lnTo>
                  <a:lnTo>
                    <a:pt x="340" y="340"/>
                  </a:lnTo>
                  <a:lnTo>
                    <a:pt x="342" y="340"/>
                  </a:lnTo>
                  <a:lnTo>
                    <a:pt x="342" y="338"/>
                  </a:lnTo>
                  <a:lnTo>
                    <a:pt x="342" y="338"/>
                  </a:lnTo>
                  <a:lnTo>
                    <a:pt x="344" y="340"/>
                  </a:lnTo>
                  <a:lnTo>
                    <a:pt x="346" y="340"/>
                  </a:lnTo>
                  <a:lnTo>
                    <a:pt x="346" y="338"/>
                  </a:lnTo>
                  <a:lnTo>
                    <a:pt x="346" y="338"/>
                  </a:lnTo>
                  <a:lnTo>
                    <a:pt x="346" y="336"/>
                  </a:lnTo>
                  <a:lnTo>
                    <a:pt x="346" y="336"/>
                  </a:lnTo>
                  <a:lnTo>
                    <a:pt x="348" y="334"/>
                  </a:lnTo>
                  <a:lnTo>
                    <a:pt x="348" y="334"/>
                  </a:lnTo>
                  <a:lnTo>
                    <a:pt x="353" y="334"/>
                  </a:lnTo>
                  <a:lnTo>
                    <a:pt x="355" y="334"/>
                  </a:lnTo>
                  <a:lnTo>
                    <a:pt x="355" y="334"/>
                  </a:lnTo>
                  <a:lnTo>
                    <a:pt x="355" y="332"/>
                  </a:lnTo>
                  <a:lnTo>
                    <a:pt x="353" y="330"/>
                  </a:lnTo>
                  <a:lnTo>
                    <a:pt x="351" y="330"/>
                  </a:lnTo>
                  <a:lnTo>
                    <a:pt x="351" y="328"/>
                  </a:lnTo>
                  <a:lnTo>
                    <a:pt x="348" y="326"/>
                  </a:lnTo>
                  <a:lnTo>
                    <a:pt x="348" y="324"/>
                  </a:lnTo>
                  <a:lnTo>
                    <a:pt x="348" y="322"/>
                  </a:lnTo>
                  <a:lnTo>
                    <a:pt x="346" y="319"/>
                  </a:lnTo>
                  <a:lnTo>
                    <a:pt x="346" y="317"/>
                  </a:lnTo>
                  <a:lnTo>
                    <a:pt x="342" y="317"/>
                  </a:lnTo>
                  <a:lnTo>
                    <a:pt x="342" y="315"/>
                  </a:lnTo>
                  <a:lnTo>
                    <a:pt x="342" y="315"/>
                  </a:lnTo>
                  <a:lnTo>
                    <a:pt x="340" y="313"/>
                  </a:lnTo>
                  <a:lnTo>
                    <a:pt x="340" y="313"/>
                  </a:lnTo>
                  <a:lnTo>
                    <a:pt x="340" y="311"/>
                  </a:lnTo>
                  <a:lnTo>
                    <a:pt x="340" y="311"/>
                  </a:lnTo>
                  <a:lnTo>
                    <a:pt x="340" y="311"/>
                  </a:lnTo>
                  <a:lnTo>
                    <a:pt x="340" y="311"/>
                  </a:lnTo>
                  <a:lnTo>
                    <a:pt x="340" y="311"/>
                  </a:lnTo>
                  <a:lnTo>
                    <a:pt x="342" y="311"/>
                  </a:lnTo>
                  <a:lnTo>
                    <a:pt x="344" y="311"/>
                  </a:lnTo>
                  <a:lnTo>
                    <a:pt x="344" y="311"/>
                  </a:lnTo>
                  <a:lnTo>
                    <a:pt x="344" y="311"/>
                  </a:lnTo>
                  <a:lnTo>
                    <a:pt x="346" y="311"/>
                  </a:lnTo>
                  <a:lnTo>
                    <a:pt x="346" y="309"/>
                  </a:lnTo>
                  <a:lnTo>
                    <a:pt x="344" y="309"/>
                  </a:lnTo>
                  <a:lnTo>
                    <a:pt x="344" y="307"/>
                  </a:lnTo>
                  <a:lnTo>
                    <a:pt x="344" y="305"/>
                  </a:lnTo>
                  <a:lnTo>
                    <a:pt x="342" y="303"/>
                  </a:lnTo>
                  <a:lnTo>
                    <a:pt x="340" y="303"/>
                  </a:lnTo>
                  <a:lnTo>
                    <a:pt x="338" y="301"/>
                  </a:lnTo>
                  <a:lnTo>
                    <a:pt x="334" y="301"/>
                  </a:lnTo>
                  <a:lnTo>
                    <a:pt x="332" y="301"/>
                  </a:lnTo>
                  <a:lnTo>
                    <a:pt x="330" y="301"/>
                  </a:lnTo>
                  <a:lnTo>
                    <a:pt x="330" y="299"/>
                  </a:lnTo>
                  <a:lnTo>
                    <a:pt x="330" y="296"/>
                  </a:lnTo>
                  <a:lnTo>
                    <a:pt x="328" y="292"/>
                  </a:lnTo>
                  <a:lnTo>
                    <a:pt x="321" y="286"/>
                  </a:lnTo>
                  <a:lnTo>
                    <a:pt x="319" y="284"/>
                  </a:lnTo>
                  <a:lnTo>
                    <a:pt x="319" y="284"/>
                  </a:lnTo>
                  <a:lnTo>
                    <a:pt x="317" y="284"/>
                  </a:lnTo>
                  <a:lnTo>
                    <a:pt x="317" y="284"/>
                  </a:lnTo>
                  <a:lnTo>
                    <a:pt x="315" y="284"/>
                  </a:lnTo>
                  <a:lnTo>
                    <a:pt x="309" y="280"/>
                  </a:lnTo>
                  <a:lnTo>
                    <a:pt x="309" y="278"/>
                  </a:lnTo>
                  <a:lnTo>
                    <a:pt x="309" y="278"/>
                  </a:lnTo>
                  <a:lnTo>
                    <a:pt x="309" y="274"/>
                  </a:lnTo>
                  <a:lnTo>
                    <a:pt x="309" y="271"/>
                  </a:lnTo>
                  <a:lnTo>
                    <a:pt x="309" y="271"/>
                  </a:lnTo>
                  <a:lnTo>
                    <a:pt x="311" y="267"/>
                  </a:lnTo>
                  <a:lnTo>
                    <a:pt x="311" y="267"/>
                  </a:lnTo>
                  <a:lnTo>
                    <a:pt x="311" y="265"/>
                  </a:lnTo>
                  <a:lnTo>
                    <a:pt x="311" y="265"/>
                  </a:lnTo>
                  <a:lnTo>
                    <a:pt x="311" y="263"/>
                  </a:lnTo>
                  <a:lnTo>
                    <a:pt x="311" y="263"/>
                  </a:lnTo>
                  <a:lnTo>
                    <a:pt x="313" y="261"/>
                  </a:lnTo>
                  <a:lnTo>
                    <a:pt x="315" y="261"/>
                  </a:lnTo>
                  <a:lnTo>
                    <a:pt x="315" y="259"/>
                  </a:lnTo>
                  <a:lnTo>
                    <a:pt x="317" y="259"/>
                  </a:lnTo>
                  <a:lnTo>
                    <a:pt x="319" y="259"/>
                  </a:lnTo>
                  <a:lnTo>
                    <a:pt x="319" y="259"/>
                  </a:lnTo>
                  <a:lnTo>
                    <a:pt x="319" y="259"/>
                  </a:lnTo>
                  <a:lnTo>
                    <a:pt x="319" y="259"/>
                  </a:lnTo>
                  <a:lnTo>
                    <a:pt x="319" y="257"/>
                  </a:lnTo>
                  <a:lnTo>
                    <a:pt x="319" y="257"/>
                  </a:lnTo>
                  <a:lnTo>
                    <a:pt x="317" y="257"/>
                  </a:lnTo>
                  <a:lnTo>
                    <a:pt x="315" y="257"/>
                  </a:lnTo>
                  <a:lnTo>
                    <a:pt x="315" y="257"/>
                  </a:lnTo>
                  <a:lnTo>
                    <a:pt x="315" y="257"/>
                  </a:lnTo>
                  <a:lnTo>
                    <a:pt x="315" y="257"/>
                  </a:lnTo>
                  <a:lnTo>
                    <a:pt x="315" y="257"/>
                  </a:lnTo>
                  <a:lnTo>
                    <a:pt x="315" y="257"/>
                  </a:lnTo>
                  <a:lnTo>
                    <a:pt x="300" y="255"/>
                  </a:lnTo>
                  <a:lnTo>
                    <a:pt x="294" y="255"/>
                  </a:lnTo>
                  <a:lnTo>
                    <a:pt x="290" y="255"/>
                  </a:lnTo>
                  <a:lnTo>
                    <a:pt x="290" y="255"/>
                  </a:lnTo>
                  <a:lnTo>
                    <a:pt x="288" y="257"/>
                  </a:lnTo>
                  <a:lnTo>
                    <a:pt x="286" y="257"/>
                  </a:lnTo>
                  <a:lnTo>
                    <a:pt x="286" y="255"/>
                  </a:lnTo>
                  <a:lnTo>
                    <a:pt x="284" y="253"/>
                  </a:lnTo>
                  <a:lnTo>
                    <a:pt x="271" y="240"/>
                  </a:lnTo>
                  <a:lnTo>
                    <a:pt x="269" y="238"/>
                  </a:lnTo>
                  <a:lnTo>
                    <a:pt x="267" y="238"/>
                  </a:lnTo>
                  <a:lnTo>
                    <a:pt x="265" y="236"/>
                  </a:lnTo>
                  <a:lnTo>
                    <a:pt x="263" y="236"/>
                  </a:lnTo>
                  <a:lnTo>
                    <a:pt x="259" y="238"/>
                  </a:lnTo>
                  <a:lnTo>
                    <a:pt x="257" y="238"/>
                  </a:lnTo>
                  <a:lnTo>
                    <a:pt x="257" y="238"/>
                  </a:lnTo>
                  <a:lnTo>
                    <a:pt x="257" y="238"/>
                  </a:lnTo>
                  <a:lnTo>
                    <a:pt x="257" y="236"/>
                  </a:lnTo>
                  <a:lnTo>
                    <a:pt x="257" y="234"/>
                  </a:lnTo>
                  <a:lnTo>
                    <a:pt x="252" y="230"/>
                  </a:lnTo>
                  <a:lnTo>
                    <a:pt x="252" y="228"/>
                  </a:lnTo>
                  <a:lnTo>
                    <a:pt x="252" y="225"/>
                  </a:lnTo>
                  <a:lnTo>
                    <a:pt x="252" y="223"/>
                  </a:lnTo>
                  <a:lnTo>
                    <a:pt x="254" y="221"/>
                  </a:lnTo>
                  <a:lnTo>
                    <a:pt x="257" y="219"/>
                  </a:lnTo>
                  <a:lnTo>
                    <a:pt x="257" y="217"/>
                  </a:lnTo>
                  <a:lnTo>
                    <a:pt x="257" y="217"/>
                  </a:lnTo>
                  <a:lnTo>
                    <a:pt x="257" y="213"/>
                  </a:lnTo>
                  <a:lnTo>
                    <a:pt x="257" y="213"/>
                  </a:lnTo>
                  <a:lnTo>
                    <a:pt x="259" y="211"/>
                  </a:lnTo>
                  <a:lnTo>
                    <a:pt x="259" y="211"/>
                  </a:lnTo>
                  <a:lnTo>
                    <a:pt x="257" y="209"/>
                  </a:lnTo>
                  <a:lnTo>
                    <a:pt x="257" y="209"/>
                  </a:lnTo>
                  <a:lnTo>
                    <a:pt x="252" y="209"/>
                  </a:lnTo>
                  <a:lnTo>
                    <a:pt x="252" y="209"/>
                  </a:lnTo>
                  <a:lnTo>
                    <a:pt x="252" y="209"/>
                  </a:lnTo>
                  <a:lnTo>
                    <a:pt x="252" y="207"/>
                  </a:lnTo>
                  <a:lnTo>
                    <a:pt x="250" y="207"/>
                  </a:lnTo>
                  <a:lnTo>
                    <a:pt x="250" y="205"/>
                  </a:lnTo>
                  <a:lnTo>
                    <a:pt x="250" y="205"/>
                  </a:lnTo>
                  <a:lnTo>
                    <a:pt x="250" y="203"/>
                  </a:lnTo>
                  <a:lnTo>
                    <a:pt x="252" y="203"/>
                  </a:lnTo>
                  <a:lnTo>
                    <a:pt x="259" y="200"/>
                  </a:lnTo>
                  <a:lnTo>
                    <a:pt x="261" y="200"/>
                  </a:lnTo>
                  <a:lnTo>
                    <a:pt x="263" y="200"/>
                  </a:lnTo>
                  <a:lnTo>
                    <a:pt x="269" y="200"/>
                  </a:lnTo>
                  <a:lnTo>
                    <a:pt x="269" y="200"/>
                  </a:lnTo>
                  <a:lnTo>
                    <a:pt x="269" y="200"/>
                  </a:lnTo>
                  <a:lnTo>
                    <a:pt x="271" y="198"/>
                  </a:lnTo>
                  <a:lnTo>
                    <a:pt x="269" y="198"/>
                  </a:lnTo>
                  <a:lnTo>
                    <a:pt x="269" y="194"/>
                  </a:lnTo>
                  <a:lnTo>
                    <a:pt x="269" y="192"/>
                  </a:lnTo>
                  <a:lnTo>
                    <a:pt x="269" y="192"/>
                  </a:lnTo>
                  <a:lnTo>
                    <a:pt x="269" y="192"/>
                  </a:lnTo>
                  <a:lnTo>
                    <a:pt x="271" y="190"/>
                  </a:lnTo>
                  <a:lnTo>
                    <a:pt x="271" y="190"/>
                  </a:lnTo>
                  <a:lnTo>
                    <a:pt x="273" y="190"/>
                  </a:lnTo>
                  <a:lnTo>
                    <a:pt x="273" y="190"/>
                  </a:lnTo>
                  <a:lnTo>
                    <a:pt x="280" y="192"/>
                  </a:lnTo>
                  <a:lnTo>
                    <a:pt x="282" y="192"/>
                  </a:lnTo>
                  <a:lnTo>
                    <a:pt x="282" y="194"/>
                  </a:lnTo>
                  <a:lnTo>
                    <a:pt x="282" y="200"/>
                  </a:lnTo>
                  <a:lnTo>
                    <a:pt x="282" y="203"/>
                  </a:lnTo>
                  <a:lnTo>
                    <a:pt x="282" y="203"/>
                  </a:lnTo>
                  <a:lnTo>
                    <a:pt x="282" y="203"/>
                  </a:lnTo>
                  <a:lnTo>
                    <a:pt x="282" y="203"/>
                  </a:lnTo>
                  <a:lnTo>
                    <a:pt x="282" y="203"/>
                  </a:lnTo>
                  <a:lnTo>
                    <a:pt x="284" y="203"/>
                  </a:lnTo>
                  <a:lnTo>
                    <a:pt x="284" y="203"/>
                  </a:lnTo>
                  <a:lnTo>
                    <a:pt x="288" y="205"/>
                  </a:lnTo>
                  <a:lnTo>
                    <a:pt x="290" y="207"/>
                  </a:lnTo>
                  <a:lnTo>
                    <a:pt x="290" y="207"/>
                  </a:lnTo>
                  <a:lnTo>
                    <a:pt x="292" y="209"/>
                  </a:lnTo>
                  <a:lnTo>
                    <a:pt x="294" y="209"/>
                  </a:lnTo>
                  <a:lnTo>
                    <a:pt x="296" y="207"/>
                  </a:lnTo>
                  <a:lnTo>
                    <a:pt x="298" y="205"/>
                  </a:lnTo>
                  <a:lnTo>
                    <a:pt x="300" y="203"/>
                  </a:lnTo>
                  <a:lnTo>
                    <a:pt x="300" y="203"/>
                  </a:lnTo>
                  <a:lnTo>
                    <a:pt x="303" y="203"/>
                  </a:lnTo>
                  <a:lnTo>
                    <a:pt x="303" y="203"/>
                  </a:lnTo>
                  <a:lnTo>
                    <a:pt x="303" y="203"/>
                  </a:lnTo>
                  <a:lnTo>
                    <a:pt x="303" y="200"/>
                  </a:lnTo>
                  <a:lnTo>
                    <a:pt x="303" y="200"/>
                  </a:lnTo>
                  <a:lnTo>
                    <a:pt x="303" y="200"/>
                  </a:lnTo>
                  <a:lnTo>
                    <a:pt x="303" y="198"/>
                  </a:lnTo>
                  <a:lnTo>
                    <a:pt x="303" y="196"/>
                  </a:lnTo>
                  <a:lnTo>
                    <a:pt x="303" y="196"/>
                  </a:lnTo>
                  <a:lnTo>
                    <a:pt x="305" y="194"/>
                  </a:lnTo>
                  <a:lnTo>
                    <a:pt x="305" y="192"/>
                  </a:lnTo>
                  <a:lnTo>
                    <a:pt x="307" y="190"/>
                  </a:lnTo>
                  <a:lnTo>
                    <a:pt x="311" y="188"/>
                  </a:lnTo>
                  <a:lnTo>
                    <a:pt x="315" y="186"/>
                  </a:lnTo>
                  <a:lnTo>
                    <a:pt x="323" y="184"/>
                  </a:lnTo>
                  <a:lnTo>
                    <a:pt x="328" y="182"/>
                  </a:lnTo>
                  <a:lnTo>
                    <a:pt x="334" y="180"/>
                  </a:lnTo>
                  <a:lnTo>
                    <a:pt x="346" y="177"/>
                  </a:lnTo>
                  <a:lnTo>
                    <a:pt x="351" y="177"/>
                  </a:lnTo>
                  <a:lnTo>
                    <a:pt x="351" y="173"/>
                  </a:lnTo>
                  <a:lnTo>
                    <a:pt x="353" y="171"/>
                  </a:lnTo>
                  <a:lnTo>
                    <a:pt x="351" y="169"/>
                  </a:lnTo>
                  <a:lnTo>
                    <a:pt x="351" y="167"/>
                  </a:lnTo>
                  <a:lnTo>
                    <a:pt x="351" y="167"/>
                  </a:lnTo>
                  <a:lnTo>
                    <a:pt x="351" y="167"/>
                  </a:lnTo>
                  <a:lnTo>
                    <a:pt x="351" y="165"/>
                  </a:lnTo>
                  <a:lnTo>
                    <a:pt x="353" y="163"/>
                  </a:lnTo>
                  <a:lnTo>
                    <a:pt x="353" y="163"/>
                  </a:lnTo>
                  <a:lnTo>
                    <a:pt x="355" y="161"/>
                  </a:lnTo>
                  <a:lnTo>
                    <a:pt x="355" y="161"/>
                  </a:lnTo>
                  <a:lnTo>
                    <a:pt x="355" y="159"/>
                  </a:lnTo>
                  <a:lnTo>
                    <a:pt x="355" y="159"/>
                  </a:lnTo>
                  <a:lnTo>
                    <a:pt x="357" y="159"/>
                  </a:lnTo>
                  <a:lnTo>
                    <a:pt x="357" y="157"/>
                  </a:lnTo>
                  <a:lnTo>
                    <a:pt x="357" y="157"/>
                  </a:lnTo>
                  <a:lnTo>
                    <a:pt x="357" y="157"/>
                  </a:lnTo>
                  <a:lnTo>
                    <a:pt x="359" y="157"/>
                  </a:lnTo>
                  <a:lnTo>
                    <a:pt x="361" y="157"/>
                  </a:lnTo>
                  <a:lnTo>
                    <a:pt x="365" y="161"/>
                  </a:lnTo>
                  <a:lnTo>
                    <a:pt x="367" y="161"/>
                  </a:lnTo>
                  <a:lnTo>
                    <a:pt x="369" y="161"/>
                  </a:lnTo>
                  <a:lnTo>
                    <a:pt x="371" y="161"/>
                  </a:lnTo>
                  <a:lnTo>
                    <a:pt x="371" y="163"/>
                  </a:lnTo>
                  <a:lnTo>
                    <a:pt x="374" y="165"/>
                  </a:lnTo>
                  <a:lnTo>
                    <a:pt x="376" y="165"/>
                  </a:lnTo>
                  <a:lnTo>
                    <a:pt x="378" y="167"/>
                  </a:lnTo>
                  <a:lnTo>
                    <a:pt x="384" y="169"/>
                  </a:lnTo>
                  <a:lnTo>
                    <a:pt x="386" y="167"/>
                  </a:lnTo>
                  <a:lnTo>
                    <a:pt x="386" y="165"/>
                  </a:lnTo>
                  <a:lnTo>
                    <a:pt x="386" y="165"/>
                  </a:lnTo>
                  <a:lnTo>
                    <a:pt x="386" y="165"/>
                  </a:lnTo>
                  <a:lnTo>
                    <a:pt x="384" y="163"/>
                  </a:lnTo>
                  <a:lnTo>
                    <a:pt x="384" y="163"/>
                  </a:lnTo>
                  <a:lnTo>
                    <a:pt x="384" y="161"/>
                  </a:lnTo>
                  <a:lnTo>
                    <a:pt x="384" y="161"/>
                  </a:lnTo>
                  <a:lnTo>
                    <a:pt x="384" y="161"/>
                  </a:lnTo>
                  <a:lnTo>
                    <a:pt x="386" y="159"/>
                  </a:lnTo>
                  <a:lnTo>
                    <a:pt x="386" y="161"/>
                  </a:lnTo>
                  <a:lnTo>
                    <a:pt x="388" y="161"/>
                  </a:lnTo>
                  <a:lnTo>
                    <a:pt x="390" y="161"/>
                  </a:lnTo>
                  <a:lnTo>
                    <a:pt x="390" y="161"/>
                  </a:lnTo>
                  <a:lnTo>
                    <a:pt x="392" y="161"/>
                  </a:lnTo>
                  <a:lnTo>
                    <a:pt x="392" y="163"/>
                  </a:lnTo>
                  <a:lnTo>
                    <a:pt x="392" y="163"/>
                  </a:lnTo>
                  <a:lnTo>
                    <a:pt x="394" y="163"/>
                  </a:lnTo>
                  <a:lnTo>
                    <a:pt x="394" y="161"/>
                  </a:lnTo>
                  <a:lnTo>
                    <a:pt x="394" y="161"/>
                  </a:lnTo>
                  <a:lnTo>
                    <a:pt x="394" y="159"/>
                  </a:lnTo>
                  <a:lnTo>
                    <a:pt x="394" y="157"/>
                  </a:lnTo>
                  <a:lnTo>
                    <a:pt x="397" y="157"/>
                  </a:lnTo>
                  <a:lnTo>
                    <a:pt x="397" y="157"/>
                  </a:lnTo>
                  <a:lnTo>
                    <a:pt x="399" y="157"/>
                  </a:lnTo>
                  <a:lnTo>
                    <a:pt x="399" y="154"/>
                  </a:lnTo>
                  <a:lnTo>
                    <a:pt x="399" y="152"/>
                  </a:lnTo>
                  <a:lnTo>
                    <a:pt x="399" y="150"/>
                  </a:lnTo>
                  <a:lnTo>
                    <a:pt x="399" y="150"/>
                  </a:lnTo>
                  <a:lnTo>
                    <a:pt x="397" y="148"/>
                  </a:lnTo>
                  <a:lnTo>
                    <a:pt x="394" y="148"/>
                  </a:lnTo>
                  <a:lnTo>
                    <a:pt x="394" y="146"/>
                  </a:lnTo>
                  <a:lnTo>
                    <a:pt x="394" y="146"/>
                  </a:lnTo>
                  <a:lnTo>
                    <a:pt x="394" y="146"/>
                  </a:lnTo>
                  <a:lnTo>
                    <a:pt x="392" y="144"/>
                  </a:lnTo>
                  <a:lnTo>
                    <a:pt x="392" y="144"/>
                  </a:lnTo>
                  <a:lnTo>
                    <a:pt x="392" y="142"/>
                  </a:lnTo>
                  <a:lnTo>
                    <a:pt x="394" y="142"/>
                  </a:lnTo>
                  <a:lnTo>
                    <a:pt x="397" y="142"/>
                  </a:lnTo>
                  <a:lnTo>
                    <a:pt x="401" y="140"/>
                  </a:lnTo>
                  <a:lnTo>
                    <a:pt x="401" y="140"/>
                  </a:lnTo>
                  <a:lnTo>
                    <a:pt x="403" y="140"/>
                  </a:lnTo>
                  <a:lnTo>
                    <a:pt x="403" y="142"/>
                  </a:lnTo>
                  <a:lnTo>
                    <a:pt x="403" y="142"/>
                  </a:lnTo>
                  <a:lnTo>
                    <a:pt x="403" y="144"/>
                  </a:lnTo>
                  <a:lnTo>
                    <a:pt x="403" y="146"/>
                  </a:lnTo>
                  <a:lnTo>
                    <a:pt x="403" y="146"/>
                  </a:lnTo>
                  <a:lnTo>
                    <a:pt x="405" y="146"/>
                  </a:lnTo>
                  <a:lnTo>
                    <a:pt x="409" y="144"/>
                  </a:lnTo>
                  <a:lnTo>
                    <a:pt x="411" y="144"/>
                  </a:lnTo>
                  <a:lnTo>
                    <a:pt x="415" y="144"/>
                  </a:lnTo>
                  <a:lnTo>
                    <a:pt x="415" y="144"/>
                  </a:lnTo>
                  <a:lnTo>
                    <a:pt x="417" y="142"/>
                  </a:lnTo>
                  <a:lnTo>
                    <a:pt x="420" y="142"/>
                  </a:lnTo>
                  <a:lnTo>
                    <a:pt x="420" y="142"/>
                  </a:lnTo>
                  <a:lnTo>
                    <a:pt x="420" y="140"/>
                  </a:lnTo>
                  <a:lnTo>
                    <a:pt x="420" y="138"/>
                  </a:lnTo>
                  <a:lnTo>
                    <a:pt x="420" y="136"/>
                  </a:lnTo>
                  <a:lnTo>
                    <a:pt x="420" y="134"/>
                  </a:lnTo>
                  <a:lnTo>
                    <a:pt x="420" y="132"/>
                  </a:lnTo>
                  <a:lnTo>
                    <a:pt x="420" y="132"/>
                  </a:lnTo>
                  <a:lnTo>
                    <a:pt x="422" y="132"/>
                  </a:lnTo>
                  <a:lnTo>
                    <a:pt x="422" y="132"/>
                  </a:lnTo>
                  <a:lnTo>
                    <a:pt x="424" y="132"/>
                  </a:lnTo>
                  <a:lnTo>
                    <a:pt x="426" y="134"/>
                  </a:lnTo>
                  <a:lnTo>
                    <a:pt x="428" y="134"/>
                  </a:lnTo>
                  <a:lnTo>
                    <a:pt x="428" y="134"/>
                  </a:lnTo>
                  <a:lnTo>
                    <a:pt x="428" y="132"/>
                  </a:lnTo>
                  <a:lnTo>
                    <a:pt x="430" y="129"/>
                  </a:lnTo>
                  <a:lnTo>
                    <a:pt x="430" y="127"/>
                  </a:lnTo>
                  <a:lnTo>
                    <a:pt x="430" y="127"/>
                  </a:lnTo>
                  <a:lnTo>
                    <a:pt x="432" y="125"/>
                  </a:lnTo>
                  <a:lnTo>
                    <a:pt x="434" y="127"/>
                  </a:lnTo>
                  <a:lnTo>
                    <a:pt x="436" y="127"/>
                  </a:lnTo>
                  <a:lnTo>
                    <a:pt x="436" y="125"/>
                  </a:lnTo>
                  <a:lnTo>
                    <a:pt x="436" y="123"/>
                  </a:lnTo>
                  <a:lnTo>
                    <a:pt x="436" y="121"/>
                  </a:lnTo>
                  <a:lnTo>
                    <a:pt x="436" y="121"/>
                  </a:lnTo>
                  <a:lnTo>
                    <a:pt x="434" y="121"/>
                  </a:lnTo>
                  <a:lnTo>
                    <a:pt x="434" y="121"/>
                  </a:lnTo>
                  <a:lnTo>
                    <a:pt x="434" y="121"/>
                  </a:lnTo>
                  <a:lnTo>
                    <a:pt x="432" y="121"/>
                  </a:lnTo>
                  <a:lnTo>
                    <a:pt x="432" y="121"/>
                  </a:lnTo>
                  <a:lnTo>
                    <a:pt x="432" y="119"/>
                  </a:lnTo>
                  <a:lnTo>
                    <a:pt x="432" y="119"/>
                  </a:lnTo>
                  <a:lnTo>
                    <a:pt x="432" y="117"/>
                  </a:lnTo>
                  <a:lnTo>
                    <a:pt x="434" y="117"/>
                  </a:lnTo>
                  <a:lnTo>
                    <a:pt x="436" y="115"/>
                  </a:lnTo>
                  <a:lnTo>
                    <a:pt x="436" y="115"/>
                  </a:lnTo>
                  <a:lnTo>
                    <a:pt x="440" y="113"/>
                  </a:lnTo>
                  <a:lnTo>
                    <a:pt x="442" y="111"/>
                  </a:lnTo>
                  <a:lnTo>
                    <a:pt x="445" y="109"/>
                  </a:lnTo>
                  <a:lnTo>
                    <a:pt x="449" y="100"/>
                  </a:lnTo>
                  <a:lnTo>
                    <a:pt x="449" y="98"/>
                  </a:lnTo>
                  <a:lnTo>
                    <a:pt x="449" y="96"/>
                  </a:lnTo>
                  <a:lnTo>
                    <a:pt x="449" y="96"/>
                  </a:lnTo>
                  <a:lnTo>
                    <a:pt x="449" y="94"/>
                  </a:lnTo>
                  <a:lnTo>
                    <a:pt x="449" y="94"/>
                  </a:lnTo>
                  <a:lnTo>
                    <a:pt x="449" y="94"/>
                  </a:lnTo>
                  <a:lnTo>
                    <a:pt x="451" y="92"/>
                  </a:lnTo>
                  <a:lnTo>
                    <a:pt x="451" y="92"/>
                  </a:lnTo>
                  <a:lnTo>
                    <a:pt x="451" y="90"/>
                  </a:lnTo>
                  <a:lnTo>
                    <a:pt x="451" y="90"/>
                  </a:lnTo>
                  <a:lnTo>
                    <a:pt x="451" y="90"/>
                  </a:lnTo>
                  <a:lnTo>
                    <a:pt x="449" y="88"/>
                  </a:lnTo>
                  <a:lnTo>
                    <a:pt x="449" y="88"/>
                  </a:lnTo>
                  <a:lnTo>
                    <a:pt x="451" y="83"/>
                  </a:lnTo>
                  <a:lnTo>
                    <a:pt x="449" y="83"/>
                  </a:lnTo>
                  <a:lnTo>
                    <a:pt x="449" y="83"/>
                  </a:lnTo>
                  <a:lnTo>
                    <a:pt x="449" y="81"/>
                  </a:lnTo>
                  <a:lnTo>
                    <a:pt x="447" y="81"/>
                  </a:lnTo>
                  <a:lnTo>
                    <a:pt x="447" y="81"/>
                  </a:lnTo>
                  <a:lnTo>
                    <a:pt x="447" y="81"/>
                  </a:lnTo>
                  <a:lnTo>
                    <a:pt x="447" y="79"/>
                  </a:lnTo>
                  <a:lnTo>
                    <a:pt x="447" y="79"/>
                  </a:lnTo>
                  <a:lnTo>
                    <a:pt x="449" y="79"/>
                  </a:lnTo>
                  <a:lnTo>
                    <a:pt x="451" y="79"/>
                  </a:lnTo>
                  <a:lnTo>
                    <a:pt x="451" y="81"/>
                  </a:lnTo>
                  <a:lnTo>
                    <a:pt x="453" y="81"/>
                  </a:lnTo>
                  <a:lnTo>
                    <a:pt x="453" y="81"/>
                  </a:lnTo>
                  <a:lnTo>
                    <a:pt x="455" y="81"/>
                  </a:lnTo>
                  <a:lnTo>
                    <a:pt x="455" y="81"/>
                  </a:lnTo>
                  <a:lnTo>
                    <a:pt x="457" y="81"/>
                  </a:lnTo>
                  <a:lnTo>
                    <a:pt x="459" y="81"/>
                  </a:lnTo>
                  <a:lnTo>
                    <a:pt x="459" y="79"/>
                  </a:lnTo>
                  <a:lnTo>
                    <a:pt x="461" y="79"/>
                  </a:lnTo>
                  <a:lnTo>
                    <a:pt x="461" y="77"/>
                  </a:lnTo>
                  <a:lnTo>
                    <a:pt x="459" y="7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0" name="Freeform 79"/>
            <p:cNvSpPr>
              <a:spLocks/>
            </p:cNvSpPr>
            <p:nvPr/>
          </p:nvSpPr>
          <p:spPr bwMode="auto">
            <a:xfrm>
              <a:off x="4191" y="469"/>
              <a:ext cx="796" cy="585"/>
            </a:xfrm>
            <a:custGeom>
              <a:avLst/>
              <a:gdLst>
                <a:gd name="T0" fmla="*/ 758 w 796"/>
                <a:gd name="T1" fmla="*/ 203 h 585"/>
                <a:gd name="T2" fmla="*/ 721 w 796"/>
                <a:gd name="T3" fmla="*/ 159 h 585"/>
                <a:gd name="T4" fmla="*/ 662 w 796"/>
                <a:gd name="T5" fmla="*/ 142 h 585"/>
                <a:gd name="T6" fmla="*/ 579 w 796"/>
                <a:gd name="T7" fmla="*/ 178 h 585"/>
                <a:gd name="T8" fmla="*/ 524 w 796"/>
                <a:gd name="T9" fmla="*/ 201 h 585"/>
                <a:gd name="T10" fmla="*/ 411 w 796"/>
                <a:gd name="T11" fmla="*/ 109 h 585"/>
                <a:gd name="T12" fmla="*/ 294 w 796"/>
                <a:gd name="T13" fmla="*/ 40 h 585"/>
                <a:gd name="T14" fmla="*/ 238 w 796"/>
                <a:gd name="T15" fmla="*/ 19 h 585"/>
                <a:gd name="T16" fmla="*/ 200 w 796"/>
                <a:gd name="T17" fmla="*/ 8 h 585"/>
                <a:gd name="T18" fmla="*/ 127 w 796"/>
                <a:gd name="T19" fmla="*/ 21 h 585"/>
                <a:gd name="T20" fmla="*/ 140 w 796"/>
                <a:gd name="T21" fmla="*/ 36 h 585"/>
                <a:gd name="T22" fmla="*/ 129 w 796"/>
                <a:gd name="T23" fmla="*/ 42 h 585"/>
                <a:gd name="T24" fmla="*/ 111 w 796"/>
                <a:gd name="T25" fmla="*/ 40 h 585"/>
                <a:gd name="T26" fmla="*/ 71 w 796"/>
                <a:gd name="T27" fmla="*/ 44 h 585"/>
                <a:gd name="T28" fmla="*/ 58 w 796"/>
                <a:gd name="T29" fmla="*/ 59 h 585"/>
                <a:gd name="T30" fmla="*/ 40 w 796"/>
                <a:gd name="T31" fmla="*/ 75 h 585"/>
                <a:gd name="T32" fmla="*/ 19 w 796"/>
                <a:gd name="T33" fmla="*/ 98 h 585"/>
                <a:gd name="T34" fmla="*/ 2 w 796"/>
                <a:gd name="T35" fmla="*/ 119 h 585"/>
                <a:gd name="T36" fmla="*/ 25 w 796"/>
                <a:gd name="T37" fmla="*/ 152 h 585"/>
                <a:gd name="T38" fmla="*/ 54 w 796"/>
                <a:gd name="T39" fmla="*/ 150 h 585"/>
                <a:gd name="T40" fmla="*/ 65 w 796"/>
                <a:gd name="T41" fmla="*/ 155 h 585"/>
                <a:gd name="T42" fmla="*/ 79 w 796"/>
                <a:gd name="T43" fmla="*/ 182 h 585"/>
                <a:gd name="T44" fmla="*/ 90 w 796"/>
                <a:gd name="T45" fmla="*/ 186 h 585"/>
                <a:gd name="T46" fmla="*/ 129 w 796"/>
                <a:gd name="T47" fmla="*/ 194 h 585"/>
                <a:gd name="T48" fmla="*/ 119 w 796"/>
                <a:gd name="T49" fmla="*/ 215 h 585"/>
                <a:gd name="T50" fmla="*/ 125 w 796"/>
                <a:gd name="T51" fmla="*/ 232 h 585"/>
                <a:gd name="T52" fmla="*/ 142 w 796"/>
                <a:gd name="T53" fmla="*/ 232 h 585"/>
                <a:gd name="T54" fmla="*/ 154 w 796"/>
                <a:gd name="T55" fmla="*/ 238 h 585"/>
                <a:gd name="T56" fmla="*/ 163 w 796"/>
                <a:gd name="T57" fmla="*/ 244 h 585"/>
                <a:gd name="T58" fmla="*/ 159 w 796"/>
                <a:gd name="T59" fmla="*/ 253 h 585"/>
                <a:gd name="T60" fmla="*/ 157 w 796"/>
                <a:gd name="T61" fmla="*/ 265 h 585"/>
                <a:gd name="T62" fmla="*/ 148 w 796"/>
                <a:gd name="T63" fmla="*/ 274 h 585"/>
                <a:gd name="T64" fmla="*/ 140 w 796"/>
                <a:gd name="T65" fmla="*/ 280 h 585"/>
                <a:gd name="T66" fmla="*/ 119 w 796"/>
                <a:gd name="T67" fmla="*/ 292 h 585"/>
                <a:gd name="T68" fmla="*/ 111 w 796"/>
                <a:gd name="T69" fmla="*/ 309 h 585"/>
                <a:gd name="T70" fmla="*/ 96 w 796"/>
                <a:gd name="T71" fmla="*/ 311 h 585"/>
                <a:gd name="T72" fmla="*/ 94 w 796"/>
                <a:gd name="T73" fmla="*/ 326 h 585"/>
                <a:gd name="T74" fmla="*/ 100 w 796"/>
                <a:gd name="T75" fmla="*/ 366 h 585"/>
                <a:gd name="T76" fmla="*/ 113 w 796"/>
                <a:gd name="T77" fmla="*/ 430 h 585"/>
                <a:gd name="T78" fmla="*/ 109 w 796"/>
                <a:gd name="T79" fmla="*/ 457 h 585"/>
                <a:gd name="T80" fmla="*/ 111 w 796"/>
                <a:gd name="T81" fmla="*/ 474 h 585"/>
                <a:gd name="T82" fmla="*/ 129 w 796"/>
                <a:gd name="T83" fmla="*/ 499 h 585"/>
                <a:gd name="T84" fmla="*/ 184 w 796"/>
                <a:gd name="T85" fmla="*/ 526 h 585"/>
                <a:gd name="T86" fmla="*/ 219 w 796"/>
                <a:gd name="T87" fmla="*/ 526 h 585"/>
                <a:gd name="T88" fmla="*/ 261 w 796"/>
                <a:gd name="T89" fmla="*/ 570 h 585"/>
                <a:gd name="T90" fmla="*/ 313 w 796"/>
                <a:gd name="T91" fmla="*/ 574 h 585"/>
                <a:gd name="T92" fmla="*/ 347 w 796"/>
                <a:gd name="T93" fmla="*/ 545 h 585"/>
                <a:gd name="T94" fmla="*/ 336 w 796"/>
                <a:gd name="T95" fmla="*/ 510 h 585"/>
                <a:gd name="T96" fmla="*/ 380 w 796"/>
                <a:gd name="T97" fmla="*/ 489 h 585"/>
                <a:gd name="T98" fmla="*/ 455 w 796"/>
                <a:gd name="T99" fmla="*/ 501 h 585"/>
                <a:gd name="T100" fmla="*/ 520 w 796"/>
                <a:gd name="T101" fmla="*/ 503 h 585"/>
                <a:gd name="T102" fmla="*/ 553 w 796"/>
                <a:gd name="T103" fmla="*/ 543 h 585"/>
                <a:gd name="T104" fmla="*/ 583 w 796"/>
                <a:gd name="T105" fmla="*/ 537 h 585"/>
                <a:gd name="T106" fmla="*/ 593 w 796"/>
                <a:gd name="T107" fmla="*/ 545 h 585"/>
                <a:gd name="T108" fmla="*/ 620 w 796"/>
                <a:gd name="T109" fmla="*/ 551 h 585"/>
                <a:gd name="T110" fmla="*/ 662 w 796"/>
                <a:gd name="T111" fmla="*/ 576 h 585"/>
                <a:gd name="T112" fmla="*/ 702 w 796"/>
                <a:gd name="T113" fmla="*/ 526 h 585"/>
                <a:gd name="T114" fmla="*/ 664 w 796"/>
                <a:gd name="T115" fmla="*/ 470 h 585"/>
                <a:gd name="T116" fmla="*/ 658 w 796"/>
                <a:gd name="T117" fmla="*/ 424 h 585"/>
                <a:gd name="T118" fmla="*/ 698 w 796"/>
                <a:gd name="T119" fmla="*/ 378 h 585"/>
                <a:gd name="T120" fmla="*/ 731 w 796"/>
                <a:gd name="T121" fmla="*/ 326 h 585"/>
                <a:gd name="T122" fmla="*/ 764 w 796"/>
                <a:gd name="T123" fmla="*/ 29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6" h="585">
                  <a:moveTo>
                    <a:pt x="796" y="198"/>
                  </a:moveTo>
                  <a:lnTo>
                    <a:pt x="794" y="194"/>
                  </a:lnTo>
                  <a:lnTo>
                    <a:pt x="792" y="194"/>
                  </a:lnTo>
                  <a:lnTo>
                    <a:pt x="790" y="194"/>
                  </a:lnTo>
                  <a:lnTo>
                    <a:pt x="790" y="194"/>
                  </a:lnTo>
                  <a:lnTo>
                    <a:pt x="790" y="194"/>
                  </a:lnTo>
                  <a:lnTo>
                    <a:pt x="787" y="196"/>
                  </a:lnTo>
                  <a:lnTo>
                    <a:pt x="785" y="196"/>
                  </a:lnTo>
                  <a:lnTo>
                    <a:pt x="785" y="194"/>
                  </a:lnTo>
                  <a:lnTo>
                    <a:pt x="783" y="194"/>
                  </a:lnTo>
                  <a:lnTo>
                    <a:pt x="781" y="190"/>
                  </a:lnTo>
                  <a:lnTo>
                    <a:pt x="781" y="190"/>
                  </a:lnTo>
                  <a:lnTo>
                    <a:pt x="777" y="188"/>
                  </a:lnTo>
                  <a:lnTo>
                    <a:pt x="775" y="190"/>
                  </a:lnTo>
                  <a:lnTo>
                    <a:pt x="773" y="198"/>
                  </a:lnTo>
                  <a:lnTo>
                    <a:pt x="771" y="201"/>
                  </a:lnTo>
                  <a:lnTo>
                    <a:pt x="769" y="205"/>
                  </a:lnTo>
                  <a:lnTo>
                    <a:pt x="764" y="207"/>
                  </a:lnTo>
                  <a:lnTo>
                    <a:pt x="762" y="207"/>
                  </a:lnTo>
                  <a:lnTo>
                    <a:pt x="760" y="207"/>
                  </a:lnTo>
                  <a:lnTo>
                    <a:pt x="758" y="203"/>
                  </a:lnTo>
                  <a:lnTo>
                    <a:pt x="756" y="198"/>
                  </a:lnTo>
                  <a:lnTo>
                    <a:pt x="756" y="194"/>
                  </a:lnTo>
                  <a:lnTo>
                    <a:pt x="754" y="190"/>
                  </a:lnTo>
                  <a:lnTo>
                    <a:pt x="752" y="186"/>
                  </a:lnTo>
                  <a:lnTo>
                    <a:pt x="750" y="182"/>
                  </a:lnTo>
                  <a:lnTo>
                    <a:pt x="746" y="184"/>
                  </a:lnTo>
                  <a:lnTo>
                    <a:pt x="746" y="186"/>
                  </a:lnTo>
                  <a:lnTo>
                    <a:pt x="744" y="188"/>
                  </a:lnTo>
                  <a:lnTo>
                    <a:pt x="741" y="188"/>
                  </a:lnTo>
                  <a:lnTo>
                    <a:pt x="739" y="186"/>
                  </a:lnTo>
                  <a:lnTo>
                    <a:pt x="739" y="186"/>
                  </a:lnTo>
                  <a:lnTo>
                    <a:pt x="737" y="182"/>
                  </a:lnTo>
                  <a:lnTo>
                    <a:pt x="737" y="180"/>
                  </a:lnTo>
                  <a:lnTo>
                    <a:pt x="735" y="180"/>
                  </a:lnTo>
                  <a:lnTo>
                    <a:pt x="727" y="178"/>
                  </a:lnTo>
                  <a:lnTo>
                    <a:pt x="725" y="175"/>
                  </a:lnTo>
                  <a:lnTo>
                    <a:pt x="723" y="169"/>
                  </a:lnTo>
                  <a:lnTo>
                    <a:pt x="719" y="165"/>
                  </a:lnTo>
                  <a:lnTo>
                    <a:pt x="719" y="163"/>
                  </a:lnTo>
                  <a:lnTo>
                    <a:pt x="721" y="161"/>
                  </a:lnTo>
                  <a:lnTo>
                    <a:pt x="721" y="159"/>
                  </a:lnTo>
                  <a:lnTo>
                    <a:pt x="723" y="159"/>
                  </a:lnTo>
                  <a:lnTo>
                    <a:pt x="721" y="155"/>
                  </a:lnTo>
                  <a:lnTo>
                    <a:pt x="721" y="155"/>
                  </a:lnTo>
                  <a:lnTo>
                    <a:pt x="716" y="155"/>
                  </a:lnTo>
                  <a:lnTo>
                    <a:pt x="716" y="155"/>
                  </a:lnTo>
                  <a:lnTo>
                    <a:pt x="714" y="152"/>
                  </a:lnTo>
                  <a:lnTo>
                    <a:pt x="714" y="152"/>
                  </a:lnTo>
                  <a:lnTo>
                    <a:pt x="714" y="150"/>
                  </a:lnTo>
                  <a:lnTo>
                    <a:pt x="712" y="150"/>
                  </a:lnTo>
                  <a:lnTo>
                    <a:pt x="710" y="150"/>
                  </a:lnTo>
                  <a:lnTo>
                    <a:pt x="706" y="152"/>
                  </a:lnTo>
                  <a:lnTo>
                    <a:pt x="702" y="150"/>
                  </a:lnTo>
                  <a:lnTo>
                    <a:pt x="700" y="148"/>
                  </a:lnTo>
                  <a:lnTo>
                    <a:pt x="700" y="144"/>
                  </a:lnTo>
                  <a:lnTo>
                    <a:pt x="700" y="140"/>
                  </a:lnTo>
                  <a:lnTo>
                    <a:pt x="698" y="138"/>
                  </a:lnTo>
                  <a:lnTo>
                    <a:pt x="693" y="136"/>
                  </a:lnTo>
                  <a:lnTo>
                    <a:pt x="689" y="136"/>
                  </a:lnTo>
                  <a:lnTo>
                    <a:pt x="687" y="136"/>
                  </a:lnTo>
                  <a:lnTo>
                    <a:pt x="677" y="140"/>
                  </a:lnTo>
                  <a:lnTo>
                    <a:pt x="662" y="142"/>
                  </a:lnTo>
                  <a:lnTo>
                    <a:pt x="652" y="146"/>
                  </a:lnTo>
                  <a:lnTo>
                    <a:pt x="647" y="146"/>
                  </a:lnTo>
                  <a:lnTo>
                    <a:pt x="645" y="146"/>
                  </a:lnTo>
                  <a:lnTo>
                    <a:pt x="637" y="144"/>
                  </a:lnTo>
                  <a:lnTo>
                    <a:pt x="635" y="142"/>
                  </a:lnTo>
                  <a:lnTo>
                    <a:pt x="631" y="144"/>
                  </a:lnTo>
                  <a:lnTo>
                    <a:pt x="627" y="144"/>
                  </a:lnTo>
                  <a:lnTo>
                    <a:pt x="627" y="146"/>
                  </a:lnTo>
                  <a:lnTo>
                    <a:pt x="622" y="152"/>
                  </a:lnTo>
                  <a:lnTo>
                    <a:pt x="622" y="152"/>
                  </a:lnTo>
                  <a:lnTo>
                    <a:pt x="612" y="161"/>
                  </a:lnTo>
                  <a:lnTo>
                    <a:pt x="608" y="163"/>
                  </a:lnTo>
                  <a:lnTo>
                    <a:pt x="599" y="163"/>
                  </a:lnTo>
                  <a:lnTo>
                    <a:pt x="597" y="165"/>
                  </a:lnTo>
                  <a:lnTo>
                    <a:pt x="593" y="167"/>
                  </a:lnTo>
                  <a:lnTo>
                    <a:pt x="589" y="169"/>
                  </a:lnTo>
                  <a:lnTo>
                    <a:pt x="585" y="171"/>
                  </a:lnTo>
                  <a:lnTo>
                    <a:pt x="585" y="171"/>
                  </a:lnTo>
                  <a:lnTo>
                    <a:pt x="583" y="173"/>
                  </a:lnTo>
                  <a:lnTo>
                    <a:pt x="581" y="175"/>
                  </a:lnTo>
                  <a:lnTo>
                    <a:pt x="579" y="178"/>
                  </a:lnTo>
                  <a:lnTo>
                    <a:pt x="574" y="178"/>
                  </a:lnTo>
                  <a:lnTo>
                    <a:pt x="572" y="180"/>
                  </a:lnTo>
                  <a:lnTo>
                    <a:pt x="570" y="182"/>
                  </a:lnTo>
                  <a:lnTo>
                    <a:pt x="568" y="186"/>
                  </a:lnTo>
                  <a:lnTo>
                    <a:pt x="568" y="190"/>
                  </a:lnTo>
                  <a:lnTo>
                    <a:pt x="566" y="190"/>
                  </a:lnTo>
                  <a:lnTo>
                    <a:pt x="564" y="190"/>
                  </a:lnTo>
                  <a:lnTo>
                    <a:pt x="553" y="188"/>
                  </a:lnTo>
                  <a:lnTo>
                    <a:pt x="551" y="188"/>
                  </a:lnTo>
                  <a:lnTo>
                    <a:pt x="549" y="190"/>
                  </a:lnTo>
                  <a:lnTo>
                    <a:pt x="549" y="192"/>
                  </a:lnTo>
                  <a:lnTo>
                    <a:pt x="547" y="196"/>
                  </a:lnTo>
                  <a:lnTo>
                    <a:pt x="545" y="198"/>
                  </a:lnTo>
                  <a:lnTo>
                    <a:pt x="541" y="198"/>
                  </a:lnTo>
                  <a:lnTo>
                    <a:pt x="539" y="196"/>
                  </a:lnTo>
                  <a:lnTo>
                    <a:pt x="537" y="196"/>
                  </a:lnTo>
                  <a:lnTo>
                    <a:pt x="533" y="196"/>
                  </a:lnTo>
                  <a:lnTo>
                    <a:pt x="533" y="196"/>
                  </a:lnTo>
                  <a:lnTo>
                    <a:pt x="531" y="196"/>
                  </a:lnTo>
                  <a:lnTo>
                    <a:pt x="526" y="198"/>
                  </a:lnTo>
                  <a:lnTo>
                    <a:pt x="524" y="201"/>
                  </a:lnTo>
                  <a:lnTo>
                    <a:pt x="522" y="201"/>
                  </a:lnTo>
                  <a:lnTo>
                    <a:pt x="508" y="198"/>
                  </a:lnTo>
                  <a:lnTo>
                    <a:pt x="508" y="196"/>
                  </a:lnTo>
                  <a:lnTo>
                    <a:pt x="505" y="186"/>
                  </a:lnTo>
                  <a:lnTo>
                    <a:pt x="501" y="178"/>
                  </a:lnTo>
                  <a:lnTo>
                    <a:pt x="497" y="178"/>
                  </a:lnTo>
                  <a:lnTo>
                    <a:pt x="491" y="167"/>
                  </a:lnTo>
                  <a:lnTo>
                    <a:pt x="487" y="167"/>
                  </a:lnTo>
                  <a:lnTo>
                    <a:pt x="476" y="169"/>
                  </a:lnTo>
                  <a:lnTo>
                    <a:pt x="468" y="167"/>
                  </a:lnTo>
                  <a:lnTo>
                    <a:pt x="464" y="165"/>
                  </a:lnTo>
                  <a:lnTo>
                    <a:pt x="462" y="161"/>
                  </a:lnTo>
                  <a:lnTo>
                    <a:pt x="455" y="155"/>
                  </a:lnTo>
                  <a:lnTo>
                    <a:pt x="449" y="152"/>
                  </a:lnTo>
                  <a:lnTo>
                    <a:pt x="439" y="150"/>
                  </a:lnTo>
                  <a:lnTo>
                    <a:pt x="432" y="144"/>
                  </a:lnTo>
                  <a:lnTo>
                    <a:pt x="432" y="127"/>
                  </a:lnTo>
                  <a:lnTo>
                    <a:pt x="430" y="119"/>
                  </a:lnTo>
                  <a:lnTo>
                    <a:pt x="426" y="113"/>
                  </a:lnTo>
                  <a:lnTo>
                    <a:pt x="422" y="109"/>
                  </a:lnTo>
                  <a:lnTo>
                    <a:pt x="411" y="109"/>
                  </a:lnTo>
                  <a:lnTo>
                    <a:pt x="401" y="107"/>
                  </a:lnTo>
                  <a:lnTo>
                    <a:pt x="397" y="102"/>
                  </a:lnTo>
                  <a:lnTo>
                    <a:pt x="393" y="94"/>
                  </a:lnTo>
                  <a:lnTo>
                    <a:pt x="386" y="92"/>
                  </a:lnTo>
                  <a:lnTo>
                    <a:pt x="378" y="94"/>
                  </a:lnTo>
                  <a:lnTo>
                    <a:pt x="370" y="79"/>
                  </a:lnTo>
                  <a:lnTo>
                    <a:pt x="351" y="77"/>
                  </a:lnTo>
                  <a:lnTo>
                    <a:pt x="351" y="75"/>
                  </a:lnTo>
                  <a:lnTo>
                    <a:pt x="351" y="75"/>
                  </a:lnTo>
                  <a:lnTo>
                    <a:pt x="340" y="54"/>
                  </a:lnTo>
                  <a:lnTo>
                    <a:pt x="338" y="52"/>
                  </a:lnTo>
                  <a:lnTo>
                    <a:pt x="332" y="46"/>
                  </a:lnTo>
                  <a:lnTo>
                    <a:pt x="326" y="42"/>
                  </a:lnTo>
                  <a:lnTo>
                    <a:pt x="317" y="38"/>
                  </a:lnTo>
                  <a:lnTo>
                    <a:pt x="309" y="38"/>
                  </a:lnTo>
                  <a:lnTo>
                    <a:pt x="303" y="40"/>
                  </a:lnTo>
                  <a:lnTo>
                    <a:pt x="303" y="40"/>
                  </a:lnTo>
                  <a:lnTo>
                    <a:pt x="303" y="42"/>
                  </a:lnTo>
                  <a:lnTo>
                    <a:pt x="303" y="42"/>
                  </a:lnTo>
                  <a:lnTo>
                    <a:pt x="297" y="42"/>
                  </a:lnTo>
                  <a:lnTo>
                    <a:pt x="294" y="40"/>
                  </a:lnTo>
                  <a:lnTo>
                    <a:pt x="292" y="33"/>
                  </a:lnTo>
                  <a:lnTo>
                    <a:pt x="292" y="29"/>
                  </a:lnTo>
                  <a:lnTo>
                    <a:pt x="292" y="25"/>
                  </a:lnTo>
                  <a:lnTo>
                    <a:pt x="290" y="21"/>
                  </a:lnTo>
                  <a:lnTo>
                    <a:pt x="288" y="19"/>
                  </a:lnTo>
                  <a:lnTo>
                    <a:pt x="284" y="17"/>
                  </a:lnTo>
                  <a:lnTo>
                    <a:pt x="271" y="15"/>
                  </a:lnTo>
                  <a:lnTo>
                    <a:pt x="269" y="13"/>
                  </a:lnTo>
                  <a:lnTo>
                    <a:pt x="265" y="8"/>
                  </a:lnTo>
                  <a:lnTo>
                    <a:pt x="265" y="8"/>
                  </a:lnTo>
                  <a:lnTo>
                    <a:pt x="263" y="8"/>
                  </a:lnTo>
                  <a:lnTo>
                    <a:pt x="255" y="8"/>
                  </a:lnTo>
                  <a:lnTo>
                    <a:pt x="251" y="8"/>
                  </a:lnTo>
                  <a:lnTo>
                    <a:pt x="246" y="10"/>
                  </a:lnTo>
                  <a:lnTo>
                    <a:pt x="244" y="10"/>
                  </a:lnTo>
                  <a:lnTo>
                    <a:pt x="242" y="13"/>
                  </a:lnTo>
                  <a:lnTo>
                    <a:pt x="242" y="13"/>
                  </a:lnTo>
                  <a:lnTo>
                    <a:pt x="242" y="17"/>
                  </a:lnTo>
                  <a:lnTo>
                    <a:pt x="240" y="19"/>
                  </a:lnTo>
                  <a:lnTo>
                    <a:pt x="240" y="19"/>
                  </a:lnTo>
                  <a:lnTo>
                    <a:pt x="238" y="19"/>
                  </a:lnTo>
                  <a:lnTo>
                    <a:pt x="238" y="15"/>
                  </a:lnTo>
                  <a:lnTo>
                    <a:pt x="238" y="13"/>
                  </a:lnTo>
                  <a:lnTo>
                    <a:pt x="234" y="8"/>
                  </a:lnTo>
                  <a:lnTo>
                    <a:pt x="234" y="8"/>
                  </a:lnTo>
                  <a:lnTo>
                    <a:pt x="232" y="6"/>
                  </a:lnTo>
                  <a:lnTo>
                    <a:pt x="223" y="4"/>
                  </a:lnTo>
                  <a:lnTo>
                    <a:pt x="221" y="2"/>
                  </a:lnTo>
                  <a:lnTo>
                    <a:pt x="219" y="0"/>
                  </a:lnTo>
                  <a:lnTo>
                    <a:pt x="217" y="0"/>
                  </a:lnTo>
                  <a:lnTo>
                    <a:pt x="215" y="2"/>
                  </a:lnTo>
                  <a:lnTo>
                    <a:pt x="209" y="4"/>
                  </a:lnTo>
                  <a:lnTo>
                    <a:pt x="207" y="4"/>
                  </a:lnTo>
                  <a:lnTo>
                    <a:pt x="207" y="4"/>
                  </a:lnTo>
                  <a:lnTo>
                    <a:pt x="207" y="6"/>
                  </a:lnTo>
                  <a:lnTo>
                    <a:pt x="207" y="6"/>
                  </a:lnTo>
                  <a:lnTo>
                    <a:pt x="207" y="8"/>
                  </a:lnTo>
                  <a:lnTo>
                    <a:pt x="205" y="13"/>
                  </a:lnTo>
                  <a:lnTo>
                    <a:pt x="205" y="13"/>
                  </a:lnTo>
                  <a:lnTo>
                    <a:pt x="203" y="10"/>
                  </a:lnTo>
                  <a:lnTo>
                    <a:pt x="200" y="8"/>
                  </a:lnTo>
                  <a:lnTo>
                    <a:pt x="200" y="8"/>
                  </a:lnTo>
                  <a:lnTo>
                    <a:pt x="198" y="6"/>
                  </a:lnTo>
                  <a:lnTo>
                    <a:pt x="198" y="6"/>
                  </a:lnTo>
                  <a:lnTo>
                    <a:pt x="194" y="6"/>
                  </a:lnTo>
                  <a:lnTo>
                    <a:pt x="190" y="8"/>
                  </a:lnTo>
                  <a:lnTo>
                    <a:pt x="188" y="10"/>
                  </a:lnTo>
                  <a:lnTo>
                    <a:pt x="180" y="15"/>
                  </a:lnTo>
                  <a:lnTo>
                    <a:pt x="175" y="19"/>
                  </a:lnTo>
                  <a:lnTo>
                    <a:pt x="173" y="21"/>
                  </a:lnTo>
                  <a:lnTo>
                    <a:pt x="165" y="19"/>
                  </a:lnTo>
                  <a:lnTo>
                    <a:pt x="165" y="21"/>
                  </a:lnTo>
                  <a:lnTo>
                    <a:pt x="163" y="21"/>
                  </a:lnTo>
                  <a:lnTo>
                    <a:pt x="163" y="23"/>
                  </a:lnTo>
                  <a:lnTo>
                    <a:pt x="161" y="27"/>
                  </a:lnTo>
                  <a:lnTo>
                    <a:pt x="161" y="29"/>
                  </a:lnTo>
                  <a:lnTo>
                    <a:pt x="154" y="31"/>
                  </a:lnTo>
                  <a:lnTo>
                    <a:pt x="152" y="31"/>
                  </a:lnTo>
                  <a:lnTo>
                    <a:pt x="148" y="29"/>
                  </a:lnTo>
                  <a:lnTo>
                    <a:pt x="146" y="29"/>
                  </a:lnTo>
                  <a:lnTo>
                    <a:pt x="138" y="23"/>
                  </a:lnTo>
                  <a:lnTo>
                    <a:pt x="134" y="23"/>
                  </a:lnTo>
                  <a:lnTo>
                    <a:pt x="127" y="21"/>
                  </a:lnTo>
                  <a:lnTo>
                    <a:pt x="121" y="21"/>
                  </a:lnTo>
                  <a:lnTo>
                    <a:pt x="121" y="21"/>
                  </a:lnTo>
                  <a:lnTo>
                    <a:pt x="121" y="23"/>
                  </a:lnTo>
                  <a:lnTo>
                    <a:pt x="121" y="25"/>
                  </a:lnTo>
                  <a:lnTo>
                    <a:pt x="121" y="25"/>
                  </a:lnTo>
                  <a:lnTo>
                    <a:pt x="121" y="25"/>
                  </a:lnTo>
                  <a:lnTo>
                    <a:pt x="123" y="25"/>
                  </a:lnTo>
                  <a:lnTo>
                    <a:pt x="123" y="25"/>
                  </a:lnTo>
                  <a:lnTo>
                    <a:pt x="123" y="27"/>
                  </a:lnTo>
                  <a:lnTo>
                    <a:pt x="123" y="27"/>
                  </a:lnTo>
                  <a:lnTo>
                    <a:pt x="123" y="27"/>
                  </a:lnTo>
                  <a:lnTo>
                    <a:pt x="125" y="27"/>
                  </a:lnTo>
                  <a:lnTo>
                    <a:pt x="127" y="27"/>
                  </a:lnTo>
                  <a:lnTo>
                    <a:pt x="129" y="27"/>
                  </a:lnTo>
                  <a:lnTo>
                    <a:pt x="132" y="29"/>
                  </a:lnTo>
                  <a:lnTo>
                    <a:pt x="132" y="29"/>
                  </a:lnTo>
                  <a:lnTo>
                    <a:pt x="132" y="31"/>
                  </a:lnTo>
                  <a:lnTo>
                    <a:pt x="132" y="31"/>
                  </a:lnTo>
                  <a:lnTo>
                    <a:pt x="138" y="33"/>
                  </a:lnTo>
                  <a:lnTo>
                    <a:pt x="138" y="33"/>
                  </a:lnTo>
                  <a:lnTo>
                    <a:pt x="140" y="36"/>
                  </a:lnTo>
                  <a:lnTo>
                    <a:pt x="140" y="36"/>
                  </a:lnTo>
                  <a:lnTo>
                    <a:pt x="140" y="36"/>
                  </a:lnTo>
                  <a:lnTo>
                    <a:pt x="140" y="36"/>
                  </a:lnTo>
                  <a:lnTo>
                    <a:pt x="140" y="38"/>
                  </a:lnTo>
                  <a:lnTo>
                    <a:pt x="140" y="38"/>
                  </a:lnTo>
                  <a:lnTo>
                    <a:pt x="140" y="38"/>
                  </a:lnTo>
                  <a:lnTo>
                    <a:pt x="140" y="38"/>
                  </a:lnTo>
                  <a:lnTo>
                    <a:pt x="140" y="40"/>
                  </a:lnTo>
                  <a:lnTo>
                    <a:pt x="140" y="40"/>
                  </a:lnTo>
                  <a:lnTo>
                    <a:pt x="140" y="42"/>
                  </a:lnTo>
                  <a:lnTo>
                    <a:pt x="140" y="42"/>
                  </a:lnTo>
                  <a:lnTo>
                    <a:pt x="140" y="42"/>
                  </a:lnTo>
                  <a:lnTo>
                    <a:pt x="140" y="42"/>
                  </a:lnTo>
                  <a:lnTo>
                    <a:pt x="140" y="44"/>
                  </a:lnTo>
                  <a:lnTo>
                    <a:pt x="140" y="44"/>
                  </a:lnTo>
                  <a:lnTo>
                    <a:pt x="138" y="44"/>
                  </a:lnTo>
                  <a:lnTo>
                    <a:pt x="136" y="44"/>
                  </a:lnTo>
                  <a:lnTo>
                    <a:pt x="134" y="42"/>
                  </a:lnTo>
                  <a:lnTo>
                    <a:pt x="132" y="42"/>
                  </a:lnTo>
                  <a:lnTo>
                    <a:pt x="129" y="42"/>
                  </a:lnTo>
                  <a:lnTo>
                    <a:pt x="129" y="42"/>
                  </a:lnTo>
                  <a:lnTo>
                    <a:pt x="127" y="44"/>
                  </a:lnTo>
                  <a:lnTo>
                    <a:pt x="127" y="44"/>
                  </a:lnTo>
                  <a:lnTo>
                    <a:pt x="127" y="44"/>
                  </a:lnTo>
                  <a:lnTo>
                    <a:pt x="125" y="42"/>
                  </a:lnTo>
                  <a:lnTo>
                    <a:pt x="123" y="42"/>
                  </a:lnTo>
                  <a:lnTo>
                    <a:pt x="123" y="42"/>
                  </a:lnTo>
                  <a:lnTo>
                    <a:pt x="123" y="42"/>
                  </a:lnTo>
                  <a:lnTo>
                    <a:pt x="121" y="44"/>
                  </a:lnTo>
                  <a:lnTo>
                    <a:pt x="119" y="44"/>
                  </a:lnTo>
                  <a:lnTo>
                    <a:pt x="119" y="44"/>
                  </a:lnTo>
                  <a:lnTo>
                    <a:pt x="119" y="44"/>
                  </a:lnTo>
                  <a:lnTo>
                    <a:pt x="117" y="44"/>
                  </a:lnTo>
                  <a:lnTo>
                    <a:pt x="117" y="44"/>
                  </a:lnTo>
                  <a:lnTo>
                    <a:pt x="113" y="44"/>
                  </a:lnTo>
                  <a:lnTo>
                    <a:pt x="113" y="44"/>
                  </a:lnTo>
                  <a:lnTo>
                    <a:pt x="113" y="44"/>
                  </a:lnTo>
                  <a:lnTo>
                    <a:pt x="113" y="44"/>
                  </a:lnTo>
                  <a:lnTo>
                    <a:pt x="113" y="44"/>
                  </a:lnTo>
                  <a:lnTo>
                    <a:pt x="111" y="42"/>
                  </a:lnTo>
                  <a:lnTo>
                    <a:pt x="111" y="42"/>
                  </a:lnTo>
                  <a:lnTo>
                    <a:pt x="111" y="40"/>
                  </a:lnTo>
                  <a:lnTo>
                    <a:pt x="111" y="40"/>
                  </a:lnTo>
                  <a:lnTo>
                    <a:pt x="111" y="40"/>
                  </a:lnTo>
                  <a:lnTo>
                    <a:pt x="109" y="42"/>
                  </a:lnTo>
                  <a:lnTo>
                    <a:pt x="109" y="42"/>
                  </a:lnTo>
                  <a:lnTo>
                    <a:pt x="106" y="42"/>
                  </a:lnTo>
                  <a:lnTo>
                    <a:pt x="106" y="42"/>
                  </a:lnTo>
                  <a:lnTo>
                    <a:pt x="106" y="42"/>
                  </a:lnTo>
                  <a:lnTo>
                    <a:pt x="104" y="42"/>
                  </a:lnTo>
                  <a:lnTo>
                    <a:pt x="102" y="42"/>
                  </a:lnTo>
                  <a:lnTo>
                    <a:pt x="102" y="42"/>
                  </a:lnTo>
                  <a:lnTo>
                    <a:pt x="96" y="40"/>
                  </a:lnTo>
                  <a:lnTo>
                    <a:pt x="94" y="40"/>
                  </a:lnTo>
                  <a:lnTo>
                    <a:pt x="92" y="38"/>
                  </a:lnTo>
                  <a:lnTo>
                    <a:pt x="81" y="42"/>
                  </a:lnTo>
                  <a:lnTo>
                    <a:pt x="79" y="44"/>
                  </a:lnTo>
                  <a:lnTo>
                    <a:pt x="79" y="44"/>
                  </a:lnTo>
                  <a:lnTo>
                    <a:pt x="77" y="42"/>
                  </a:lnTo>
                  <a:lnTo>
                    <a:pt x="75" y="44"/>
                  </a:lnTo>
                  <a:lnTo>
                    <a:pt x="71" y="44"/>
                  </a:lnTo>
                  <a:lnTo>
                    <a:pt x="71" y="44"/>
                  </a:lnTo>
                  <a:lnTo>
                    <a:pt x="71" y="44"/>
                  </a:lnTo>
                  <a:lnTo>
                    <a:pt x="71" y="44"/>
                  </a:lnTo>
                  <a:lnTo>
                    <a:pt x="69" y="42"/>
                  </a:lnTo>
                  <a:lnTo>
                    <a:pt x="69" y="42"/>
                  </a:lnTo>
                  <a:lnTo>
                    <a:pt x="69" y="42"/>
                  </a:lnTo>
                  <a:lnTo>
                    <a:pt x="67" y="40"/>
                  </a:lnTo>
                  <a:lnTo>
                    <a:pt x="67" y="42"/>
                  </a:lnTo>
                  <a:lnTo>
                    <a:pt x="65" y="44"/>
                  </a:lnTo>
                  <a:lnTo>
                    <a:pt x="63" y="44"/>
                  </a:lnTo>
                  <a:lnTo>
                    <a:pt x="60" y="44"/>
                  </a:lnTo>
                  <a:lnTo>
                    <a:pt x="58" y="46"/>
                  </a:lnTo>
                  <a:lnTo>
                    <a:pt x="56" y="46"/>
                  </a:lnTo>
                  <a:lnTo>
                    <a:pt x="56" y="46"/>
                  </a:lnTo>
                  <a:lnTo>
                    <a:pt x="56" y="46"/>
                  </a:lnTo>
                  <a:lnTo>
                    <a:pt x="56" y="46"/>
                  </a:lnTo>
                  <a:lnTo>
                    <a:pt x="56" y="50"/>
                  </a:lnTo>
                  <a:lnTo>
                    <a:pt x="58" y="52"/>
                  </a:lnTo>
                  <a:lnTo>
                    <a:pt x="58" y="56"/>
                  </a:lnTo>
                  <a:lnTo>
                    <a:pt x="60" y="56"/>
                  </a:lnTo>
                  <a:lnTo>
                    <a:pt x="60" y="56"/>
                  </a:lnTo>
                  <a:lnTo>
                    <a:pt x="60" y="56"/>
                  </a:lnTo>
                  <a:lnTo>
                    <a:pt x="58" y="59"/>
                  </a:lnTo>
                  <a:lnTo>
                    <a:pt x="56" y="61"/>
                  </a:lnTo>
                  <a:lnTo>
                    <a:pt x="56" y="63"/>
                  </a:lnTo>
                  <a:lnTo>
                    <a:pt x="56" y="63"/>
                  </a:lnTo>
                  <a:lnTo>
                    <a:pt x="56" y="65"/>
                  </a:lnTo>
                  <a:lnTo>
                    <a:pt x="56" y="65"/>
                  </a:lnTo>
                  <a:lnTo>
                    <a:pt x="54" y="67"/>
                  </a:lnTo>
                  <a:lnTo>
                    <a:pt x="54" y="67"/>
                  </a:lnTo>
                  <a:lnTo>
                    <a:pt x="48" y="69"/>
                  </a:lnTo>
                  <a:lnTo>
                    <a:pt x="48" y="69"/>
                  </a:lnTo>
                  <a:lnTo>
                    <a:pt x="48" y="69"/>
                  </a:lnTo>
                  <a:lnTo>
                    <a:pt x="48" y="69"/>
                  </a:lnTo>
                  <a:lnTo>
                    <a:pt x="48" y="71"/>
                  </a:lnTo>
                  <a:lnTo>
                    <a:pt x="48" y="71"/>
                  </a:lnTo>
                  <a:lnTo>
                    <a:pt x="48" y="71"/>
                  </a:lnTo>
                  <a:lnTo>
                    <a:pt x="48" y="73"/>
                  </a:lnTo>
                  <a:lnTo>
                    <a:pt x="48" y="73"/>
                  </a:lnTo>
                  <a:lnTo>
                    <a:pt x="48" y="73"/>
                  </a:lnTo>
                  <a:lnTo>
                    <a:pt x="48" y="73"/>
                  </a:lnTo>
                  <a:lnTo>
                    <a:pt x="46" y="75"/>
                  </a:lnTo>
                  <a:lnTo>
                    <a:pt x="42" y="75"/>
                  </a:lnTo>
                  <a:lnTo>
                    <a:pt x="40" y="75"/>
                  </a:lnTo>
                  <a:lnTo>
                    <a:pt x="40" y="75"/>
                  </a:lnTo>
                  <a:lnTo>
                    <a:pt x="40" y="75"/>
                  </a:lnTo>
                  <a:lnTo>
                    <a:pt x="40" y="77"/>
                  </a:lnTo>
                  <a:lnTo>
                    <a:pt x="38" y="77"/>
                  </a:lnTo>
                  <a:lnTo>
                    <a:pt x="38" y="81"/>
                  </a:lnTo>
                  <a:lnTo>
                    <a:pt x="38" y="84"/>
                  </a:lnTo>
                  <a:lnTo>
                    <a:pt x="38" y="84"/>
                  </a:lnTo>
                  <a:lnTo>
                    <a:pt x="38" y="84"/>
                  </a:lnTo>
                  <a:lnTo>
                    <a:pt x="38" y="86"/>
                  </a:lnTo>
                  <a:lnTo>
                    <a:pt x="38" y="86"/>
                  </a:lnTo>
                  <a:lnTo>
                    <a:pt x="33" y="86"/>
                  </a:lnTo>
                  <a:lnTo>
                    <a:pt x="33" y="86"/>
                  </a:lnTo>
                  <a:lnTo>
                    <a:pt x="31" y="88"/>
                  </a:lnTo>
                  <a:lnTo>
                    <a:pt x="27" y="92"/>
                  </a:lnTo>
                  <a:lnTo>
                    <a:pt x="27" y="92"/>
                  </a:lnTo>
                  <a:lnTo>
                    <a:pt x="27" y="94"/>
                  </a:lnTo>
                  <a:lnTo>
                    <a:pt x="25" y="94"/>
                  </a:lnTo>
                  <a:lnTo>
                    <a:pt x="23" y="94"/>
                  </a:lnTo>
                  <a:lnTo>
                    <a:pt x="21" y="96"/>
                  </a:lnTo>
                  <a:lnTo>
                    <a:pt x="21" y="96"/>
                  </a:lnTo>
                  <a:lnTo>
                    <a:pt x="19" y="98"/>
                  </a:lnTo>
                  <a:lnTo>
                    <a:pt x="19" y="100"/>
                  </a:lnTo>
                  <a:lnTo>
                    <a:pt x="17" y="100"/>
                  </a:lnTo>
                  <a:lnTo>
                    <a:pt x="15" y="98"/>
                  </a:lnTo>
                  <a:lnTo>
                    <a:pt x="15" y="98"/>
                  </a:lnTo>
                  <a:lnTo>
                    <a:pt x="12" y="98"/>
                  </a:lnTo>
                  <a:lnTo>
                    <a:pt x="12" y="98"/>
                  </a:lnTo>
                  <a:lnTo>
                    <a:pt x="10" y="98"/>
                  </a:lnTo>
                  <a:lnTo>
                    <a:pt x="8" y="100"/>
                  </a:lnTo>
                  <a:lnTo>
                    <a:pt x="8" y="100"/>
                  </a:lnTo>
                  <a:lnTo>
                    <a:pt x="6" y="102"/>
                  </a:lnTo>
                  <a:lnTo>
                    <a:pt x="6" y="102"/>
                  </a:lnTo>
                  <a:lnTo>
                    <a:pt x="6" y="104"/>
                  </a:lnTo>
                  <a:lnTo>
                    <a:pt x="6" y="104"/>
                  </a:lnTo>
                  <a:lnTo>
                    <a:pt x="4" y="109"/>
                  </a:lnTo>
                  <a:lnTo>
                    <a:pt x="4" y="111"/>
                  </a:lnTo>
                  <a:lnTo>
                    <a:pt x="4" y="113"/>
                  </a:lnTo>
                  <a:lnTo>
                    <a:pt x="4" y="113"/>
                  </a:lnTo>
                  <a:lnTo>
                    <a:pt x="6" y="113"/>
                  </a:lnTo>
                  <a:lnTo>
                    <a:pt x="6" y="115"/>
                  </a:lnTo>
                  <a:lnTo>
                    <a:pt x="6" y="115"/>
                  </a:lnTo>
                  <a:lnTo>
                    <a:pt x="2" y="119"/>
                  </a:lnTo>
                  <a:lnTo>
                    <a:pt x="2" y="119"/>
                  </a:lnTo>
                  <a:lnTo>
                    <a:pt x="2" y="119"/>
                  </a:lnTo>
                  <a:lnTo>
                    <a:pt x="2" y="121"/>
                  </a:lnTo>
                  <a:lnTo>
                    <a:pt x="2" y="121"/>
                  </a:lnTo>
                  <a:lnTo>
                    <a:pt x="2" y="121"/>
                  </a:lnTo>
                  <a:lnTo>
                    <a:pt x="2" y="123"/>
                  </a:lnTo>
                  <a:lnTo>
                    <a:pt x="2" y="123"/>
                  </a:lnTo>
                  <a:lnTo>
                    <a:pt x="4" y="123"/>
                  </a:lnTo>
                  <a:lnTo>
                    <a:pt x="4" y="123"/>
                  </a:lnTo>
                  <a:lnTo>
                    <a:pt x="6" y="127"/>
                  </a:lnTo>
                  <a:lnTo>
                    <a:pt x="8" y="127"/>
                  </a:lnTo>
                  <a:lnTo>
                    <a:pt x="8" y="130"/>
                  </a:lnTo>
                  <a:lnTo>
                    <a:pt x="8" y="132"/>
                  </a:lnTo>
                  <a:lnTo>
                    <a:pt x="8" y="132"/>
                  </a:lnTo>
                  <a:lnTo>
                    <a:pt x="8" y="132"/>
                  </a:lnTo>
                  <a:lnTo>
                    <a:pt x="0" y="144"/>
                  </a:lnTo>
                  <a:lnTo>
                    <a:pt x="0" y="144"/>
                  </a:lnTo>
                  <a:lnTo>
                    <a:pt x="4" y="146"/>
                  </a:lnTo>
                  <a:lnTo>
                    <a:pt x="15" y="150"/>
                  </a:lnTo>
                  <a:lnTo>
                    <a:pt x="15" y="150"/>
                  </a:lnTo>
                  <a:lnTo>
                    <a:pt x="25" y="152"/>
                  </a:lnTo>
                  <a:lnTo>
                    <a:pt x="29" y="152"/>
                  </a:lnTo>
                  <a:lnTo>
                    <a:pt x="29" y="152"/>
                  </a:lnTo>
                  <a:lnTo>
                    <a:pt x="31" y="152"/>
                  </a:lnTo>
                  <a:lnTo>
                    <a:pt x="31" y="152"/>
                  </a:lnTo>
                  <a:lnTo>
                    <a:pt x="31" y="152"/>
                  </a:lnTo>
                  <a:lnTo>
                    <a:pt x="31" y="152"/>
                  </a:lnTo>
                  <a:lnTo>
                    <a:pt x="35" y="148"/>
                  </a:lnTo>
                  <a:lnTo>
                    <a:pt x="35" y="148"/>
                  </a:lnTo>
                  <a:lnTo>
                    <a:pt x="38" y="148"/>
                  </a:lnTo>
                  <a:lnTo>
                    <a:pt x="48" y="148"/>
                  </a:lnTo>
                  <a:lnTo>
                    <a:pt x="48" y="148"/>
                  </a:lnTo>
                  <a:lnTo>
                    <a:pt x="48" y="148"/>
                  </a:lnTo>
                  <a:lnTo>
                    <a:pt x="48" y="148"/>
                  </a:lnTo>
                  <a:lnTo>
                    <a:pt x="50" y="150"/>
                  </a:lnTo>
                  <a:lnTo>
                    <a:pt x="50" y="150"/>
                  </a:lnTo>
                  <a:lnTo>
                    <a:pt x="50" y="150"/>
                  </a:lnTo>
                  <a:lnTo>
                    <a:pt x="50" y="150"/>
                  </a:lnTo>
                  <a:lnTo>
                    <a:pt x="52" y="150"/>
                  </a:lnTo>
                  <a:lnTo>
                    <a:pt x="52" y="150"/>
                  </a:lnTo>
                  <a:lnTo>
                    <a:pt x="52" y="150"/>
                  </a:lnTo>
                  <a:lnTo>
                    <a:pt x="54" y="150"/>
                  </a:lnTo>
                  <a:lnTo>
                    <a:pt x="54" y="150"/>
                  </a:lnTo>
                  <a:lnTo>
                    <a:pt x="56" y="150"/>
                  </a:lnTo>
                  <a:lnTo>
                    <a:pt x="56" y="150"/>
                  </a:lnTo>
                  <a:lnTo>
                    <a:pt x="56" y="150"/>
                  </a:lnTo>
                  <a:lnTo>
                    <a:pt x="56" y="150"/>
                  </a:lnTo>
                  <a:lnTo>
                    <a:pt x="58" y="148"/>
                  </a:lnTo>
                  <a:lnTo>
                    <a:pt x="58" y="148"/>
                  </a:lnTo>
                  <a:lnTo>
                    <a:pt x="58" y="148"/>
                  </a:lnTo>
                  <a:lnTo>
                    <a:pt x="58" y="148"/>
                  </a:lnTo>
                  <a:lnTo>
                    <a:pt x="58" y="148"/>
                  </a:lnTo>
                  <a:lnTo>
                    <a:pt x="58" y="148"/>
                  </a:lnTo>
                  <a:lnTo>
                    <a:pt x="58" y="148"/>
                  </a:lnTo>
                  <a:lnTo>
                    <a:pt x="58" y="148"/>
                  </a:lnTo>
                  <a:lnTo>
                    <a:pt x="58" y="150"/>
                  </a:lnTo>
                  <a:lnTo>
                    <a:pt x="60" y="150"/>
                  </a:lnTo>
                  <a:lnTo>
                    <a:pt x="63" y="152"/>
                  </a:lnTo>
                  <a:lnTo>
                    <a:pt x="63" y="152"/>
                  </a:lnTo>
                  <a:lnTo>
                    <a:pt x="63" y="152"/>
                  </a:lnTo>
                  <a:lnTo>
                    <a:pt x="63" y="152"/>
                  </a:lnTo>
                  <a:lnTo>
                    <a:pt x="65" y="155"/>
                  </a:lnTo>
                  <a:lnTo>
                    <a:pt x="65" y="155"/>
                  </a:lnTo>
                  <a:lnTo>
                    <a:pt x="65" y="155"/>
                  </a:lnTo>
                  <a:lnTo>
                    <a:pt x="65" y="155"/>
                  </a:lnTo>
                  <a:lnTo>
                    <a:pt x="65" y="155"/>
                  </a:lnTo>
                  <a:lnTo>
                    <a:pt x="65" y="157"/>
                  </a:lnTo>
                  <a:lnTo>
                    <a:pt x="63" y="159"/>
                  </a:lnTo>
                  <a:lnTo>
                    <a:pt x="63" y="159"/>
                  </a:lnTo>
                  <a:lnTo>
                    <a:pt x="63" y="159"/>
                  </a:lnTo>
                  <a:lnTo>
                    <a:pt x="63" y="165"/>
                  </a:lnTo>
                  <a:lnTo>
                    <a:pt x="63" y="165"/>
                  </a:lnTo>
                  <a:lnTo>
                    <a:pt x="63" y="167"/>
                  </a:lnTo>
                  <a:lnTo>
                    <a:pt x="63" y="167"/>
                  </a:lnTo>
                  <a:lnTo>
                    <a:pt x="63" y="167"/>
                  </a:lnTo>
                  <a:lnTo>
                    <a:pt x="63" y="169"/>
                  </a:lnTo>
                  <a:lnTo>
                    <a:pt x="73" y="175"/>
                  </a:lnTo>
                  <a:lnTo>
                    <a:pt x="75" y="175"/>
                  </a:lnTo>
                  <a:lnTo>
                    <a:pt x="75" y="178"/>
                  </a:lnTo>
                  <a:lnTo>
                    <a:pt x="75" y="178"/>
                  </a:lnTo>
                  <a:lnTo>
                    <a:pt x="79" y="180"/>
                  </a:lnTo>
                  <a:lnTo>
                    <a:pt x="79" y="180"/>
                  </a:lnTo>
                  <a:lnTo>
                    <a:pt x="79" y="180"/>
                  </a:lnTo>
                  <a:lnTo>
                    <a:pt x="79" y="182"/>
                  </a:lnTo>
                  <a:lnTo>
                    <a:pt x="79" y="182"/>
                  </a:lnTo>
                  <a:lnTo>
                    <a:pt x="81" y="182"/>
                  </a:lnTo>
                  <a:lnTo>
                    <a:pt x="81" y="184"/>
                  </a:lnTo>
                  <a:lnTo>
                    <a:pt x="81" y="184"/>
                  </a:lnTo>
                  <a:lnTo>
                    <a:pt x="81" y="184"/>
                  </a:lnTo>
                  <a:lnTo>
                    <a:pt x="81" y="184"/>
                  </a:lnTo>
                  <a:lnTo>
                    <a:pt x="81" y="184"/>
                  </a:lnTo>
                  <a:lnTo>
                    <a:pt x="83" y="184"/>
                  </a:lnTo>
                  <a:lnTo>
                    <a:pt x="83" y="184"/>
                  </a:lnTo>
                  <a:lnTo>
                    <a:pt x="86" y="184"/>
                  </a:lnTo>
                  <a:lnTo>
                    <a:pt x="86" y="184"/>
                  </a:lnTo>
                  <a:lnTo>
                    <a:pt x="88" y="184"/>
                  </a:lnTo>
                  <a:lnTo>
                    <a:pt x="88" y="184"/>
                  </a:lnTo>
                  <a:lnTo>
                    <a:pt x="88" y="184"/>
                  </a:lnTo>
                  <a:lnTo>
                    <a:pt x="88" y="184"/>
                  </a:lnTo>
                  <a:lnTo>
                    <a:pt x="88" y="184"/>
                  </a:lnTo>
                  <a:lnTo>
                    <a:pt x="88" y="184"/>
                  </a:lnTo>
                  <a:lnTo>
                    <a:pt x="90" y="186"/>
                  </a:lnTo>
                  <a:lnTo>
                    <a:pt x="90" y="186"/>
                  </a:lnTo>
                  <a:lnTo>
                    <a:pt x="90" y="186"/>
                  </a:lnTo>
                  <a:lnTo>
                    <a:pt x="90" y="186"/>
                  </a:lnTo>
                  <a:lnTo>
                    <a:pt x="92" y="190"/>
                  </a:lnTo>
                  <a:lnTo>
                    <a:pt x="92" y="190"/>
                  </a:lnTo>
                  <a:lnTo>
                    <a:pt x="92" y="190"/>
                  </a:lnTo>
                  <a:lnTo>
                    <a:pt x="92" y="190"/>
                  </a:lnTo>
                  <a:lnTo>
                    <a:pt x="94" y="188"/>
                  </a:lnTo>
                  <a:lnTo>
                    <a:pt x="96" y="188"/>
                  </a:lnTo>
                  <a:lnTo>
                    <a:pt x="96" y="188"/>
                  </a:lnTo>
                  <a:lnTo>
                    <a:pt x="96" y="188"/>
                  </a:lnTo>
                  <a:lnTo>
                    <a:pt x="96" y="188"/>
                  </a:lnTo>
                  <a:lnTo>
                    <a:pt x="100" y="192"/>
                  </a:lnTo>
                  <a:lnTo>
                    <a:pt x="100" y="192"/>
                  </a:lnTo>
                  <a:lnTo>
                    <a:pt x="100" y="192"/>
                  </a:lnTo>
                  <a:lnTo>
                    <a:pt x="100" y="192"/>
                  </a:lnTo>
                  <a:lnTo>
                    <a:pt x="106" y="190"/>
                  </a:lnTo>
                  <a:lnTo>
                    <a:pt x="113" y="190"/>
                  </a:lnTo>
                  <a:lnTo>
                    <a:pt x="127" y="192"/>
                  </a:lnTo>
                  <a:lnTo>
                    <a:pt x="127" y="192"/>
                  </a:lnTo>
                  <a:lnTo>
                    <a:pt x="127" y="192"/>
                  </a:lnTo>
                  <a:lnTo>
                    <a:pt x="127" y="192"/>
                  </a:lnTo>
                  <a:lnTo>
                    <a:pt x="127" y="192"/>
                  </a:lnTo>
                  <a:lnTo>
                    <a:pt x="129" y="194"/>
                  </a:lnTo>
                  <a:lnTo>
                    <a:pt x="129" y="194"/>
                  </a:lnTo>
                  <a:lnTo>
                    <a:pt x="129" y="201"/>
                  </a:lnTo>
                  <a:lnTo>
                    <a:pt x="129" y="201"/>
                  </a:lnTo>
                  <a:lnTo>
                    <a:pt x="129" y="201"/>
                  </a:lnTo>
                  <a:lnTo>
                    <a:pt x="129" y="203"/>
                  </a:lnTo>
                  <a:lnTo>
                    <a:pt x="129" y="203"/>
                  </a:lnTo>
                  <a:lnTo>
                    <a:pt x="129" y="203"/>
                  </a:lnTo>
                  <a:lnTo>
                    <a:pt x="129" y="203"/>
                  </a:lnTo>
                  <a:lnTo>
                    <a:pt x="127" y="203"/>
                  </a:lnTo>
                  <a:lnTo>
                    <a:pt x="125" y="205"/>
                  </a:lnTo>
                  <a:lnTo>
                    <a:pt x="123" y="205"/>
                  </a:lnTo>
                  <a:lnTo>
                    <a:pt x="123" y="207"/>
                  </a:lnTo>
                  <a:lnTo>
                    <a:pt x="123" y="207"/>
                  </a:lnTo>
                  <a:lnTo>
                    <a:pt x="123" y="207"/>
                  </a:lnTo>
                  <a:lnTo>
                    <a:pt x="123" y="209"/>
                  </a:lnTo>
                  <a:lnTo>
                    <a:pt x="121" y="213"/>
                  </a:lnTo>
                  <a:lnTo>
                    <a:pt x="119" y="213"/>
                  </a:lnTo>
                  <a:lnTo>
                    <a:pt x="119" y="213"/>
                  </a:lnTo>
                  <a:lnTo>
                    <a:pt x="119" y="213"/>
                  </a:lnTo>
                  <a:lnTo>
                    <a:pt x="119" y="215"/>
                  </a:lnTo>
                  <a:lnTo>
                    <a:pt x="119" y="215"/>
                  </a:lnTo>
                  <a:lnTo>
                    <a:pt x="119" y="217"/>
                  </a:lnTo>
                  <a:lnTo>
                    <a:pt x="119" y="219"/>
                  </a:lnTo>
                  <a:lnTo>
                    <a:pt x="119" y="219"/>
                  </a:lnTo>
                  <a:lnTo>
                    <a:pt x="119" y="219"/>
                  </a:lnTo>
                  <a:lnTo>
                    <a:pt x="123" y="226"/>
                  </a:lnTo>
                  <a:lnTo>
                    <a:pt x="123" y="226"/>
                  </a:lnTo>
                  <a:lnTo>
                    <a:pt x="123" y="226"/>
                  </a:lnTo>
                  <a:lnTo>
                    <a:pt x="123" y="228"/>
                  </a:lnTo>
                  <a:lnTo>
                    <a:pt x="123" y="228"/>
                  </a:lnTo>
                  <a:lnTo>
                    <a:pt x="123" y="230"/>
                  </a:lnTo>
                  <a:lnTo>
                    <a:pt x="123" y="230"/>
                  </a:lnTo>
                  <a:lnTo>
                    <a:pt x="123" y="230"/>
                  </a:lnTo>
                  <a:lnTo>
                    <a:pt x="123" y="232"/>
                  </a:lnTo>
                  <a:lnTo>
                    <a:pt x="123" y="232"/>
                  </a:lnTo>
                  <a:lnTo>
                    <a:pt x="123" y="232"/>
                  </a:lnTo>
                  <a:lnTo>
                    <a:pt x="123" y="232"/>
                  </a:lnTo>
                  <a:lnTo>
                    <a:pt x="123" y="232"/>
                  </a:lnTo>
                  <a:lnTo>
                    <a:pt x="125" y="232"/>
                  </a:lnTo>
                  <a:lnTo>
                    <a:pt x="125" y="232"/>
                  </a:lnTo>
                  <a:lnTo>
                    <a:pt x="125" y="232"/>
                  </a:lnTo>
                  <a:lnTo>
                    <a:pt x="125" y="232"/>
                  </a:lnTo>
                  <a:lnTo>
                    <a:pt x="127" y="230"/>
                  </a:lnTo>
                  <a:lnTo>
                    <a:pt x="127" y="228"/>
                  </a:lnTo>
                  <a:lnTo>
                    <a:pt x="127" y="228"/>
                  </a:lnTo>
                  <a:lnTo>
                    <a:pt x="129" y="228"/>
                  </a:lnTo>
                  <a:lnTo>
                    <a:pt x="132" y="228"/>
                  </a:lnTo>
                  <a:lnTo>
                    <a:pt x="132" y="228"/>
                  </a:lnTo>
                  <a:lnTo>
                    <a:pt x="132" y="228"/>
                  </a:lnTo>
                  <a:lnTo>
                    <a:pt x="132" y="228"/>
                  </a:lnTo>
                  <a:lnTo>
                    <a:pt x="132" y="228"/>
                  </a:lnTo>
                  <a:lnTo>
                    <a:pt x="134" y="230"/>
                  </a:lnTo>
                  <a:lnTo>
                    <a:pt x="136" y="230"/>
                  </a:lnTo>
                  <a:lnTo>
                    <a:pt x="138" y="232"/>
                  </a:lnTo>
                  <a:lnTo>
                    <a:pt x="138" y="232"/>
                  </a:lnTo>
                  <a:lnTo>
                    <a:pt x="138" y="232"/>
                  </a:lnTo>
                  <a:lnTo>
                    <a:pt x="138" y="232"/>
                  </a:lnTo>
                  <a:lnTo>
                    <a:pt x="138" y="232"/>
                  </a:lnTo>
                  <a:lnTo>
                    <a:pt x="138" y="232"/>
                  </a:lnTo>
                  <a:lnTo>
                    <a:pt x="140" y="232"/>
                  </a:lnTo>
                  <a:lnTo>
                    <a:pt x="140" y="232"/>
                  </a:lnTo>
                  <a:lnTo>
                    <a:pt x="140" y="232"/>
                  </a:lnTo>
                  <a:lnTo>
                    <a:pt x="142" y="232"/>
                  </a:lnTo>
                  <a:lnTo>
                    <a:pt x="142" y="232"/>
                  </a:lnTo>
                  <a:lnTo>
                    <a:pt x="144" y="232"/>
                  </a:lnTo>
                  <a:lnTo>
                    <a:pt x="146" y="236"/>
                  </a:lnTo>
                  <a:lnTo>
                    <a:pt x="146" y="236"/>
                  </a:lnTo>
                  <a:lnTo>
                    <a:pt x="146" y="236"/>
                  </a:lnTo>
                  <a:lnTo>
                    <a:pt x="146" y="236"/>
                  </a:lnTo>
                  <a:lnTo>
                    <a:pt x="146" y="236"/>
                  </a:lnTo>
                  <a:lnTo>
                    <a:pt x="146" y="236"/>
                  </a:lnTo>
                  <a:lnTo>
                    <a:pt x="148" y="236"/>
                  </a:lnTo>
                  <a:lnTo>
                    <a:pt x="148" y="236"/>
                  </a:lnTo>
                  <a:lnTo>
                    <a:pt x="150" y="236"/>
                  </a:lnTo>
                  <a:lnTo>
                    <a:pt x="150" y="236"/>
                  </a:lnTo>
                  <a:lnTo>
                    <a:pt x="150" y="236"/>
                  </a:lnTo>
                  <a:lnTo>
                    <a:pt x="150" y="236"/>
                  </a:lnTo>
                  <a:lnTo>
                    <a:pt x="150" y="236"/>
                  </a:lnTo>
                  <a:lnTo>
                    <a:pt x="152" y="236"/>
                  </a:lnTo>
                  <a:lnTo>
                    <a:pt x="152" y="236"/>
                  </a:lnTo>
                  <a:lnTo>
                    <a:pt x="152" y="236"/>
                  </a:lnTo>
                  <a:lnTo>
                    <a:pt x="152" y="236"/>
                  </a:lnTo>
                  <a:lnTo>
                    <a:pt x="152" y="238"/>
                  </a:lnTo>
                  <a:lnTo>
                    <a:pt x="154" y="238"/>
                  </a:lnTo>
                  <a:lnTo>
                    <a:pt x="154" y="240"/>
                  </a:lnTo>
                  <a:lnTo>
                    <a:pt x="154" y="240"/>
                  </a:lnTo>
                  <a:lnTo>
                    <a:pt x="154" y="240"/>
                  </a:lnTo>
                  <a:lnTo>
                    <a:pt x="154" y="240"/>
                  </a:lnTo>
                  <a:lnTo>
                    <a:pt x="157" y="240"/>
                  </a:lnTo>
                  <a:lnTo>
                    <a:pt x="159" y="240"/>
                  </a:lnTo>
                  <a:lnTo>
                    <a:pt x="159" y="240"/>
                  </a:lnTo>
                  <a:lnTo>
                    <a:pt x="161" y="240"/>
                  </a:lnTo>
                  <a:lnTo>
                    <a:pt x="161" y="240"/>
                  </a:lnTo>
                  <a:lnTo>
                    <a:pt x="161" y="240"/>
                  </a:lnTo>
                  <a:lnTo>
                    <a:pt x="161" y="240"/>
                  </a:lnTo>
                  <a:lnTo>
                    <a:pt x="161" y="240"/>
                  </a:lnTo>
                  <a:lnTo>
                    <a:pt x="161" y="240"/>
                  </a:lnTo>
                  <a:lnTo>
                    <a:pt x="161" y="240"/>
                  </a:lnTo>
                  <a:lnTo>
                    <a:pt x="161" y="240"/>
                  </a:lnTo>
                  <a:lnTo>
                    <a:pt x="161" y="240"/>
                  </a:lnTo>
                  <a:lnTo>
                    <a:pt x="161" y="242"/>
                  </a:lnTo>
                  <a:lnTo>
                    <a:pt x="161" y="242"/>
                  </a:lnTo>
                  <a:lnTo>
                    <a:pt x="163" y="244"/>
                  </a:lnTo>
                  <a:lnTo>
                    <a:pt x="163" y="244"/>
                  </a:lnTo>
                  <a:lnTo>
                    <a:pt x="163" y="244"/>
                  </a:lnTo>
                  <a:lnTo>
                    <a:pt x="163" y="244"/>
                  </a:lnTo>
                  <a:lnTo>
                    <a:pt x="163" y="244"/>
                  </a:lnTo>
                  <a:lnTo>
                    <a:pt x="163" y="244"/>
                  </a:lnTo>
                  <a:lnTo>
                    <a:pt x="163" y="244"/>
                  </a:lnTo>
                  <a:lnTo>
                    <a:pt x="163" y="244"/>
                  </a:lnTo>
                  <a:lnTo>
                    <a:pt x="163" y="244"/>
                  </a:lnTo>
                  <a:lnTo>
                    <a:pt x="163" y="244"/>
                  </a:lnTo>
                  <a:lnTo>
                    <a:pt x="163" y="244"/>
                  </a:lnTo>
                  <a:lnTo>
                    <a:pt x="161" y="246"/>
                  </a:lnTo>
                  <a:lnTo>
                    <a:pt x="161" y="246"/>
                  </a:lnTo>
                  <a:lnTo>
                    <a:pt x="159" y="249"/>
                  </a:lnTo>
                  <a:lnTo>
                    <a:pt x="159" y="249"/>
                  </a:lnTo>
                  <a:lnTo>
                    <a:pt x="159" y="249"/>
                  </a:lnTo>
                  <a:lnTo>
                    <a:pt x="159" y="251"/>
                  </a:lnTo>
                  <a:lnTo>
                    <a:pt x="159" y="251"/>
                  </a:lnTo>
                  <a:lnTo>
                    <a:pt x="159" y="253"/>
                  </a:lnTo>
                  <a:lnTo>
                    <a:pt x="159" y="253"/>
                  </a:lnTo>
                  <a:lnTo>
                    <a:pt x="159" y="253"/>
                  </a:lnTo>
                  <a:lnTo>
                    <a:pt x="159" y="253"/>
                  </a:lnTo>
                  <a:lnTo>
                    <a:pt x="159" y="253"/>
                  </a:lnTo>
                  <a:lnTo>
                    <a:pt x="159" y="253"/>
                  </a:lnTo>
                  <a:lnTo>
                    <a:pt x="159" y="253"/>
                  </a:lnTo>
                  <a:lnTo>
                    <a:pt x="159" y="253"/>
                  </a:lnTo>
                  <a:lnTo>
                    <a:pt x="161" y="253"/>
                  </a:lnTo>
                  <a:lnTo>
                    <a:pt x="161" y="253"/>
                  </a:lnTo>
                  <a:lnTo>
                    <a:pt x="161" y="255"/>
                  </a:lnTo>
                  <a:lnTo>
                    <a:pt x="161" y="255"/>
                  </a:lnTo>
                  <a:lnTo>
                    <a:pt x="161" y="255"/>
                  </a:lnTo>
                  <a:lnTo>
                    <a:pt x="161" y="257"/>
                  </a:lnTo>
                  <a:lnTo>
                    <a:pt x="161" y="257"/>
                  </a:lnTo>
                  <a:lnTo>
                    <a:pt x="161" y="257"/>
                  </a:lnTo>
                  <a:lnTo>
                    <a:pt x="161" y="257"/>
                  </a:lnTo>
                  <a:lnTo>
                    <a:pt x="161" y="257"/>
                  </a:lnTo>
                  <a:lnTo>
                    <a:pt x="161" y="257"/>
                  </a:lnTo>
                  <a:lnTo>
                    <a:pt x="161" y="257"/>
                  </a:lnTo>
                  <a:lnTo>
                    <a:pt x="159" y="259"/>
                  </a:lnTo>
                  <a:lnTo>
                    <a:pt x="159" y="259"/>
                  </a:lnTo>
                  <a:lnTo>
                    <a:pt x="159" y="261"/>
                  </a:lnTo>
                  <a:lnTo>
                    <a:pt x="157" y="261"/>
                  </a:lnTo>
                  <a:lnTo>
                    <a:pt x="157" y="263"/>
                  </a:lnTo>
                  <a:lnTo>
                    <a:pt x="157" y="265"/>
                  </a:lnTo>
                  <a:lnTo>
                    <a:pt x="157" y="265"/>
                  </a:lnTo>
                  <a:lnTo>
                    <a:pt x="157" y="265"/>
                  </a:lnTo>
                  <a:lnTo>
                    <a:pt x="157" y="265"/>
                  </a:lnTo>
                  <a:lnTo>
                    <a:pt x="154" y="267"/>
                  </a:lnTo>
                  <a:lnTo>
                    <a:pt x="154" y="267"/>
                  </a:lnTo>
                  <a:lnTo>
                    <a:pt x="154" y="267"/>
                  </a:lnTo>
                  <a:lnTo>
                    <a:pt x="154" y="267"/>
                  </a:lnTo>
                  <a:lnTo>
                    <a:pt x="154" y="267"/>
                  </a:lnTo>
                  <a:lnTo>
                    <a:pt x="154" y="269"/>
                  </a:lnTo>
                  <a:lnTo>
                    <a:pt x="154" y="272"/>
                  </a:lnTo>
                  <a:lnTo>
                    <a:pt x="154" y="272"/>
                  </a:lnTo>
                  <a:lnTo>
                    <a:pt x="152" y="272"/>
                  </a:lnTo>
                  <a:lnTo>
                    <a:pt x="152" y="272"/>
                  </a:lnTo>
                  <a:lnTo>
                    <a:pt x="152" y="272"/>
                  </a:lnTo>
                  <a:lnTo>
                    <a:pt x="152" y="272"/>
                  </a:lnTo>
                  <a:lnTo>
                    <a:pt x="152" y="274"/>
                  </a:lnTo>
                  <a:lnTo>
                    <a:pt x="152" y="274"/>
                  </a:lnTo>
                  <a:lnTo>
                    <a:pt x="152" y="274"/>
                  </a:lnTo>
                  <a:lnTo>
                    <a:pt x="150" y="274"/>
                  </a:lnTo>
                  <a:lnTo>
                    <a:pt x="150" y="274"/>
                  </a:lnTo>
                  <a:lnTo>
                    <a:pt x="150" y="274"/>
                  </a:lnTo>
                  <a:lnTo>
                    <a:pt x="148" y="274"/>
                  </a:lnTo>
                  <a:lnTo>
                    <a:pt x="148" y="274"/>
                  </a:lnTo>
                  <a:lnTo>
                    <a:pt x="146" y="274"/>
                  </a:lnTo>
                  <a:lnTo>
                    <a:pt x="146" y="274"/>
                  </a:lnTo>
                  <a:lnTo>
                    <a:pt x="146" y="276"/>
                  </a:lnTo>
                  <a:lnTo>
                    <a:pt x="146" y="276"/>
                  </a:lnTo>
                  <a:lnTo>
                    <a:pt x="146" y="276"/>
                  </a:lnTo>
                  <a:lnTo>
                    <a:pt x="144" y="276"/>
                  </a:lnTo>
                  <a:lnTo>
                    <a:pt x="144" y="276"/>
                  </a:lnTo>
                  <a:lnTo>
                    <a:pt x="144" y="278"/>
                  </a:lnTo>
                  <a:lnTo>
                    <a:pt x="144" y="278"/>
                  </a:lnTo>
                  <a:lnTo>
                    <a:pt x="144" y="278"/>
                  </a:lnTo>
                  <a:lnTo>
                    <a:pt x="144" y="278"/>
                  </a:lnTo>
                  <a:lnTo>
                    <a:pt x="144" y="278"/>
                  </a:lnTo>
                  <a:lnTo>
                    <a:pt x="142" y="278"/>
                  </a:lnTo>
                  <a:lnTo>
                    <a:pt x="142" y="280"/>
                  </a:lnTo>
                  <a:lnTo>
                    <a:pt x="142" y="280"/>
                  </a:lnTo>
                  <a:lnTo>
                    <a:pt x="142" y="280"/>
                  </a:lnTo>
                  <a:lnTo>
                    <a:pt x="140" y="280"/>
                  </a:lnTo>
                  <a:lnTo>
                    <a:pt x="140" y="280"/>
                  </a:lnTo>
                  <a:lnTo>
                    <a:pt x="140" y="280"/>
                  </a:lnTo>
                  <a:lnTo>
                    <a:pt x="140" y="280"/>
                  </a:lnTo>
                  <a:lnTo>
                    <a:pt x="140" y="280"/>
                  </a:lnTo>
                  <a:lnTo>
                    <a:pt x="136" y="280"/>
                  </a:lnTo>
                  <a:lnTo>
                    <a:pt x="134" y="280"/>
                  </a:lnTo>
                  <a:lnTo>
                    <a:pt x="132" y="282"/>
                  </a:lnTo>
                  <a:lnTo>
                    <a:pt x="132" y="282"/>
                  </a:lnTo>
                  <a:lnTo>
                    <a:pt x="132" y="282"/>
                  </a:lnTo>
                  <a:lnTo>
                    <a:pt x="132" y="282"/>
                  </a:lnTo>
                  <a:lnTo>
                    <a:pt x="129" y="282"/>
                  </a:lnTo>
                  <a:lnTo>
                    <a:pt x="129" y="282"/>
                  </a:lnTo>
                  <a:lnTo>
                    <a:pt x="129" y="284"/>
                  </a:lnTo>
                  <a:lnTo>
                    <a:pt x="127" y="282"/>
                  </a:lnTo>
                  <a:lnTo>
                    <a:pt x="125" y="284"/>
                  </a:lnTo>
                  <a:lnTo>
                    <a:pt x="125" y="284"/>
                  </a:lnTo>
                  <a:lnTo>
                    <a:pt x="125" y="284"/>
                  </a:lnTo>
                  <a:lnTo>
                    <a:pt x="123" y="286"/>
                  </a:lnTo>
                  <a:lnTo>
                    <a:pt x="121" y="286"/>
                  </a:lnTo>
                  <a:lnTo>
                    <a:pt x="121" y="288"/>
                  </a:lnTo>
                  <a:lnTo>
                    <a:pt x="121" y="288"/>
                  </a:lnTo>
                  <a:lnTo>
                    <a:pt x="121" y="288"/>
                  </a:lnTo>
                  <a:lnTo>
                    <a:pt x="119" y="292"/>
                  </a:lnTo>
                  <a:lnTo>
                    <a:pt x="119" y="292"/>
                  </a:lnTo>
                  <a:lnTo>
                    <a:pt x="115" y="297"/>
                  </a:lnTo>
                  <a:lnTo>
                    <a:pt x="115" y="299"/>
                  </a:lnTo>
                  <a:lnTo>
                    <a:pt x="115" y="299"/>
                  </a:lnTo>
                  <a:lnTo>
                    <a:pt x="115" y="299"/>
                  </a:lnTo>
                  <a:lnTo>
                    <a:pt x="115" y="299"/>
                  </a:lnTo>
                  <a:lnTo>
                    <a:pt x="117" y="301"/>
                  </a:lnTo>
                  <a:lnTo>
                    <a:pt x="117" y="301"/>
                  </a:lnTo>
                  <a:lnTo>
                    <a:pt x="117" y="303"/>
                  </a:lnTo>
                  <a:lnTo>
                    <a:pt x="117" y="303"/>
                  </a:lnTo>
                  <a:lnTo>
                    <a:pt x="115" y="309"/>
                  </a:lnTo>
                  <a:lnTo>
                    <a:pt x="113" y="311"/>
                  </a:lnTo>
                  <a:lnTo>
                    <a:pt x="113" y="311"/>
                  </a:lnTo>
                  <a:lnTo>
                    <a:pt x="113" y="311"/>
                  </a:lnTo>
                  <a:lnTo>
                    <a:pt x="113" y="311"/>
                  </a:lnTo>
                  <a:lnTo>
                    <a:pt x="113" y="311"/>
                  </a:lnTo>
                  <a:lnTo>
                    <a:pt x="113" y="311"/>
                  </a:lnTo>
                  <a:lnTo>
                    <a:pt x="113" y="311"/>
                  </a:lnTo>
                  <a:lnTo>
                    <a:pt x="111" y="309"/>
                  </a:lnTo>
                  <a:lnTo>
                    <a:pt x="111" y="309"/>
                  </a:lnTo>
                  <a:lnTo>
                    <a:pt x="111" y="309"/>
                  </a:lnTo>
                  <a:lnTo>
                    <a:pt x="111" y="309"/>
                  </a:lnTo>
                  <a:lnTo>
                    <a:pt x="111" y="309"/>
                  </a:lnTo>
                  <a:lnTo>
                    <a:pt x="111" y="309"/>
                  </a:lnTo>
                  <a:lnTo>
                    <a:pt x="111" y="309"/>
                  </a:lnTo>
                  <a:lnTo>
                    <a:pt x="111" y="309"/>
                  </a:lnTo>
                  <a:lnTo>
                    <a:pt x="111" y="309"/>
                  </a:lnTo>
                  <a:lnTo>
                    <a:pt x="111" y="309"/>
                  </a:lnTo>
                  <a:lnTo>
                    <a:pt x="109" y="309"/>
                  </a:lnTo>
                  <a:lnTo>
                    <a:pt x="109" y="309"/>
                  </a:lnTo>
                  <a:lnTo>
                    <a:pt x="106" y="309"/>
                  </a:lnTo>
                  <a:lnTo>
                    <a:pt x="106" y="309"/>
                  </a:lnTo>
                  <a:lnTo>
                    <a:pt x="104" y="309"/>
                  </a:lnTo>
                  <a:lnTo>
                    <a:pt x="104" y="311"/>
                  </a:lnTo>
                  <a:lnTo>
                    <a:pt x="104" y="311"/>
                  </a:lnTo>
                  <a:lnTo>
                    <a:pt x="102" y="311"/>
                  </a:lnTo>
                  <a:lnTo>
                    <a:pt x="102" y="311"/>
                  </a:lnTo>
                  <a:lnTo>
                    <a:pt x="100" y="309"/>
                  </a:lnTo>
                  <a:lnTo>
                    <a:pt x="100" y="309"/>
                  </a:lnTo>
                  <a:lnTo>
                    <a:pt x="100" y="309"/>
                  </a:lnTo>
                  <a:lnTo>
                    <a:pt x="100" y="309"/>
                  </a:lnTo>
                  <a:lnTo>
                    <a:pt x="96" y="311"/>
                  </a:lnTo>
                  <a:lnTo>
                    <a:pt x="96" y="311"/>
                  </a:lnTo>
                  <a:lnTo>
                    <a:pt x="96" y="311"/>
                  </a:lnTo>
                  <a:lnTo>
                    <a:pt x="96" y="311"/>
                  </a:lnTo>
                  <a:lnTo>
                    <a:pt x="96" y="311"/>
                  </a:lnTo>
                  <a:lnTo>
                    <a:pt x="96" y="313"/>
                  </a:lnTo>
                  <a:lnTo>
                    <a:pt x="96" y="313"/>
                  </a:lnTo>
                  <a:lnTo>
                    <a:pt x="96" y="313"/>
                  </a:lnTo>
                  <a:lnTo>
                    <a:pt x="94" y="315"/>
                  </a:lnTo>
                  <a:lnTo>
                    <a:pt x="94" y="315"/>
                  </a:lnTo>
                  <a:lnTo>
                    <a:pt x="94" y="315"/>
                  </a:lnTo>
                  <a:lnTo>
                    <a:pt x="94" y="315"/>
                  </a:lnTo>
                  <a:lnTo>
                    <a:pt x="94" y="317"/>
                  </a:lnTo>
                  <a:lnTo>
                    <a:pt x="94" y="320"/>
                  </a:lnTo>
                  <a:lnTo>
                    <a:pt x="94" y="320"/>
                  </a:lnTo>
                  <a:lnTo>
                    <a:pt x="94" y="322"/>
                  </a:lnTo>
                  <a:lnTo>
                    <a:pt x="94" y="322"/>
                  </a:lnTo>
                  <a:lnTo>
                    <a:pt x="94" y="322"/>
                  </a:lnTo>
                  <a:lnTo>
                    <a:pt x="94" y="322"/>
                  </a:lnTo>
                  <a:lnTo>
                    <a:pt x="94" y="322"/>
                  </a:lnTo>
                  <a:lnTo>
                    <a:pt x="94" y="322"/>
                  </a:lnTo>
                  <a:lnTo>
                    <a:pt x="94" y="324"/>
                  </a:lnTo>
                  <a:lnTo>
                    <a:pt x="94" y="326"/>
                  </a:lnTo>
                  <a:lnTo>
                    <a:pt x="94" y="328"/>
                  </a:lnTo>
                  <a:lnTo>
                    <a:pt x="94" y="328"/>
                  </a:lnTo>
                  <a:lnTo>
                    <a:pt x="94" y="328"/>
                  </a:lnTo>
                  <a:lnTo>
                    <a:pt x="92" y="330"/>
                  </a:lnTo>
                  <a:lnTo>
                    <a:pt x="92" y="332"/>
                  </a:lnTo>
                  <a:lnTo>
                    <a:pt x="90" y="334"/>
                  </a:lnTo>
                  <a:lnTo>
                    <a:pt x="90" y="334"/>
                  </a:lnTo>
                  <a:lnTo>
                    <a:pt x="90" y="334"/>
                  </a:lnTo>
                  <a:lnTo>
                    <a:pt x="92" y="336"/>
                  </a:lnTo>
                  <a:lnTo>
                    <a:pt x="96" y="343"/>
                  </a:lnTo>
                  <a:lnTo>
                    <a:pt x="96" y="345"/>
                  </a:lnTo>
                  <a:lnTo>
                    <a:pt x="96" y="345"/>
                  </a:lnTo>
                  <a:lnTo>
                    <a:pt x="98" y="347"/>
                  </a:lnTo>
                  <a:lnTo>
                    <a:pt x="98" y="347"/>
                  </a:lnTo>
                  <a:lnTo>
                    <a:pt x="100" y="355"/>
                  </a:lnTo>
                  <a:lnTo>
                    <a:pt x="100" y="357"/>
                  </a:lnTo>
                  <a:lnTo>
                    <a:pt x="100" y="361"/>
                  </a:lnTo>
                  <a:lnTo>
                    <a:pt x="100" y="361"/>
                  </a:lnTo>
                  <a:lnTo>
                    <a:pt x="100" y="363"/>
                  </a:lnTo>
                  <a:lnTo>
                    <a:pt x="100" y="363"/>
                  </a:lnTo>
                  <a:lnTo>
                    <a:pt x="100" y="366"/>
                  </a:lnTo>
                  <a:lnTo>
                    <a:pt x="102" y="372"/>
                  </a:lnTo>
                  <a:lnTo>
                    <a:pt x="102" y="378"/>
                  </a:lnTo>
                  <a:lnTo>
                    <a:pt x="102" y="380"/>
                  </a:lnTo>
                  <a:lnTo>
                    <a:pt x="102" y="380"/>
                  </a:lnTo>
                  <a:lnTo>
                    <a:pt x="102" y="380"/>
                  </a:lnTo>
                  <a:lnTo>
                    <a:pt x="109" y="391"/>
                  </a:lnTo>
                  <a:lnTo>
                    <a:pt x="109" y="395"/>
                  </a:lnTo>
                  <a:lnTo>
                    <a:pt x="106" y="403"/>
                  </a:lnTo>
                  <a:lnTo>
                    <a:pt x="109" y="407"/>
                  </a:lnTo>
                  <a:lnTo>
                    <a:pt x="109" y="409"/>
                  </a:lnTo>
                  <a:lnTo>
                    <a:pt x="111" y="411"/>
                  </a:lnTo>
                  <a:lnTo>
                    <a:pt x="111" y="414"/>
                  </a:lnTo>
                  <a:lnTo>
                    <a:pt x="111" y="416"/>
                  </a:lnTo>
                  <a:lnTo>
                    <a:pt x="111" y="418"/>
                  </a:lnTo>
                  <a:lnTo>
                    <a:pt x="109" y="422"/>
                  </a:lnTo>
                  <a:lnTo>
                    <a:pt x="109" y="422"/>
                  </a:lnTo>
                  <a:lnTo>
                    <a:pt x="109" y="424"/>
                  </a:lnTo>
                  <a:lnTo>
                    <a:pt x="109" y="424"/>
                  </a:lnTo>
                  <a:lnTo>
                    <a:pt x="109" y="426"/>
                  </a:lnTo>
                  <a:lnTo>
                    <a:pt x="111" y="428"/>
                  </a:lnTo>
                  <a:lnTo>
                    <a:pt x="113" y="430"/>
                  </a:lnTo>
                  <a:lnTo>
                    <a:pt x="113" y="432"/>
                  </a:lnTo>
                  <a:lnTo>
                    <a:pt x="115" y="434"/>
                  </a:lnTo>
                  <a:lnTo>
                    <a:pt x="115" y="437"/>
                  </a:lnTo>
                  <a:lnTo>
                    <a:pt x="115" y="437"/>
                  </a:lnTo>
                  <a:lnTo>
                    <a:pt x="113" y="439"/>
                  </a:lnTo>
                  <a:lnTo>
                    <a:pt x="113" y="439"/>
                  </a:lnTo>
                  <a:lnTo>
                    <a:pt x="113" y="439"/>
                  </a:lnTo>
                  <a:lnTo>
                    <a:pt x="113" y="441"/>
                  </a:lnTo>
                  <a:lnTo>
                    <a:pt x="113" y="443"/>
                  </a:lnTo>
                  <a:lnTo>
                    <a:pt x="113" y="445"/>
                  </a:lnTo>
                  <a:lnTo>
                    <a:pt x="113" y="445"/>
                  </a:lnTo>
                  <a:lnTo>
                    <a:pt x="113" y="447"/>
                  </a:lnTo>
                  <a:lnTo>
                    <a:pt x="113" y="447"/>
                  </a:lnTo>
                  <a:lnTo>
                    <a:pt x="113" y="447"/>
                  </a:lnTo>
                  <a:lnTo>
                    <a:pt x="113" y="447"/>
                  </a:lnTo>
                  <a:lnTo>
                    <a:pt x="113" y="447"/>
                  </a:lnTo>
                  <a:lnTo>
                    <a:pt x="111" y="449"/>
                  </a:lnTo>
                  <a:lnTo>
                    <a:pt x="111" y="451"/>
                  </a:lnTo>
                  <a:lnTo>
                    <a:pt x="109" y="453"/>
                  </a:lnTo>
                  <a:lnTo>
                    <a:pt x="109" y="455"/>
                  </a:lnTo>
                  <a:lnTo>
                    <a:pt x="109" y="457"/>
                  </a:lnTo>
                  <a:lnTo>
                    <a:pt x="109" y="459"/>
                  </a:lnTo>
                  <a:lnTo>
                    <a:pt x="111" y="459"/>
                  </a:lnTo>
                  <a:lnTo>
                    <a:pt x="111" y="462"/>
                  </a:lnTo>
                  <a:lnTo>
                    <a:pt x="111" y="462"/>
                  </a:lnTo>
                  <a:lnTo>
                    <a:pt x="111" y="464"/>
                  </a:lnTo>
                  <a:lnTo>
                    <a:pt x="111" y="466"/>
                  </a:lnTo>
                  <a:lnTo>
                    <a:pt x="111" y="468"/>
                  </a:lnTo>
                  <a:lnTo>
                    <a:pt x="111" y="470"/>
                  </a:lnTo>
                  <a:lnTo>
                    <a:pt x="111" y="472"/>
                  </a:lnTo>
                  <a:lnTo>
                    <a:pt x="111" y="472"/>
                  </a:lnTo>
                  <a:lnTo>
                    <a:pt x="111" y="472"/>
                  </a:lnTo>
                  <a:lnTo>
                    <a:pt x="109" y="472"/>
                  </a:lnTo>
                  <a:lnTo>
                    <a:pt x="109" y="472"/>
                  </a:lnTo>
                  <a:lnTo>
                    <a:pt x="109" y="472"/>
                  </a:lnTo>
                  <a:lnTo>
                    <a:pt x="109" y="472"/>
                  </a:lnTo>
                  <a:lnTo>
                    <a:pt x="109" y="474"/>
                  </a:lnTo>
                  <a:lnTo>
                    <a:pt x="109" y="474"/>
                  </a:lnTo>
                  <a:lnTo>
                    <a:pt x="109" y="474"/>
                  </a:lnTo>
                  <a:lnTo>
                    <a:pt x="111" y="474"/>
                  </a:lnTo>
                  <a:lnTo>
                    <a:pt x="111" y="474"/>
                  </a:lnTo>
                  <a:lnTo>
                    <a:pt x="111" y="474"/>
                  </a:lnTo>
                  <a:lnTo>
                    <a:pt x="111" y="474"/>
                  </a:lnTo>
                  <a:lnTo>
                    <a:pt x="111" y="474"/>
                  </a:lnTo>
                  <a:lnTo>
                    <a:pt x="113" y="474"/>
                  </a:lnTo>
                  <a:lnTo>
                    <a:pt x="113" y="474"/>
                  </a:lnTo>
                  <a:lnTo>
                    <a:pt x="113" y="474"/>
                  </a:lnTo>
                  <a:lnTo>
                    <a:pt x="113" y="476"/>
                  </a:lnTo>
                  <a:lnTo>
                    <a:pt x="113" y="476"/>
                  </a:lnTo>
                  <a:lnTo>
                    <a:pt x="115" y="476"/>
                  </a:lnTo>
                  <a:lnTo>
                    <a:pt x="115" y="478"/>
                  </a:lnTo>
                  <a:lnTo>
                    <a:pt x="117" y="478"/>
                  </a:lnTo>
                  <a:lnTo>
                    <a:pt x="117" y="480"/>
                  </a:lnTo>
                  <a:lnTo>
                    <a:pt x="115" y="482"/>
                  </a:lnTo>
                  <a:lnTo>
                    <a:pt x="115" y="482"/>
                  </a:lnTo>
                  <a:lnTo>
                    <a:pt x="115" y="485"/>
                  </a:lnTo>
                  <a:lnTo>
                    <a:pt x="113" y="487"/>
                  </a:lnTo>
                  <a:lnTo>
                    <a:pt x="115" y="489"/>
                  </a:lnTo>
                  <a:lnTo>
                    <a:pt x="119" y="491"/>
                  </a:lnTo>
                  <a:lnTo>
                    <a:pt x="123" y="493"/>
                  </a:lnTo>
                  <a:lnTo>
                    <a:pt x="127" y="495"/>
                  </a:lnTo>
                  <a:lnTo>
                    <a:pt x="127" y="497"/>
                  </a:lnTo>
                  <a:lnTo>
                    <a:pt x="129" y="499"/>
                  </a:lnTo>
                  <a:lnTo>
                    <a:pt x="132" y="499"/>
                  </a:lnTo>
                  <a:lnTo>
                    <a:pt x="134" y="499"/>
                  </a:lnTo>
                  <a:lnTo>
                    <a:pt x="134" y="499"/>
                  </a:lnTo>
                  <a:lnTo>
                    <a:pt x="134" y="499"/>
                  </a:lnTo>
                  <a:lnTo>
                    <a:pt x="136" y="499"/>
                  </a:lnTo>
                  <a:lnTo>
                    <a:pt x="136" y="499"/>
                  </a:lnTo>
                  <a:lnTo>
                    <a:pt x="138" y="499"/>
                  </a:lnTo>
                  <a:lnTo>
                    <a:pt x="138" y="497"/>
                  </a:lnTo>
                  <a:lnTo>
                    <a:pt x="142" y="497"/>
                  </a:lnTo>
                  <a:lnTo>
                    <a:pt x="144" y="499"/>
                  </a:lnTo>
                  <a:lnTo>
                    <a:pt x="146" y="499"/>
                  </a:lnTo>
                  <a:lnTo>
                    <a:pt x="146" y="499"/>
                  </a:lnTo>
                  <a:lnTo>
                    <a:pt x="146" y="501"/>
                  </a:lnTo>
                  <a:lnTo>
                    <a:pt x="146" y="501"/>
                  </a:lnTo>
                  <a:lnTo>
                    <a:pt x="146" y="501"/>
                  </a:lnTo>
                  <a:lnTo>
                    <a:pt x="148" y="505"/>
                  </a:lnTo>
                  <a:lnTo>
                    <a:pt x="150" y="505"/>
                  </a:lnTo>
                  <a:lnTo>
                    <a:pt x="184" y="522"/>
                  </a:lnTo>
                  <a:lnTo>
                    <a:pt x="184" y="522"/>
                  </a:lnTo>
                  <a:lnTo>
                    <a:pt x="182" y="524"/>
                  </a:lnTo>
                  <a:lnTo>
                    <a:pt x="184" y="526"/>
                  </a:lnTo>
                  <a:lnTo>
                    <a:pt x="184" y="528"/>
                  </a:lnTo>
                  <a:lnTo>
                    <a:pt x="186" y="530"/>
                  </a:lnTo>
                  <a:lnTo>
                    <a:pt x="188" y="530"/>
                  </a:lnTo>
                  <a:lnTo>
                    <a:pt x="190" y="530"/>
                  </a:lnTo>
                  <a:lnTo>
                    <a:pt x="194" y="528"/>
                  </a:lnTo>
                  <a:lnTo>
                    <a:pt x="196" y="526"/>
                  </a:lnTo>
                  <a:lnTo>
                    <a:pt x="196" y="528"/>
                  </a:lnTo>
                  <a:lnTo>
                    <a:pt x="200" y="530"/>
                  </a:lnTo>
                  <a:lnTo>
                    <a:pt x="203" y="533"/>
                  </a:lnTo>
                  <a:lnTo>
                    <a:pt x="205" y="533"/>
                  </a:lnTo>
                  <a:lnTo>
                    <a:pt x="209" y="530"/>
                  </a:lnTo>
                  <a:lnTo>
                    <a:pt x="211" y="530"/>
                  </a:lnTo>
                  <a:lnTo>
                    <a:pt x="213" y="528"/>
                  </a:lnTo>
                  <a:lnTo>
                    <a:pt x="215" y="528"/>
                  </a:lnTo>
                  <a:lnTo>
                    <a:pt x="215" y="526"/>
                  </a:lnTo>
                  <a:lnTo>
                    <a:pt x="215" y="522"/>
                  </a:lnTo>
                  <a:lnTo>
                    <a:pt x="217" y="522"/>
                  </a:lnTo>
                  <a:lnTo>
                    <a:pt x="219" y="520"/>
                  </a:lnTo>
                  <a:lnTo>
                    <a:pt x="221" y="522"/>
                  </a:lnTo>
                  <a:lnTo>
                    <a:pt x="221" y="524"/>
                  </a:lnTo>
                  <a:lnTo>
                    <a:pt x="219" y="526"/>
                  </a:lnTo>
                  <a:lnTo>
                    <a:pt x="217" y="533"/>
                  </a:lnTo>
                  <a:lnTo>
                    <a:pt x="217" y="535"/>
                  </a:lnTo>
                  <a:lnTo>
                    <a:pt x="217" y="537"/>
                  </a:lnTo>
                  <a:lnTo>
                    <a:pt x="217" y="543"/>
                  </a:lnTo>
                  <a:lnTo>
                    <a:pt x="217" y="545"/>
                  </a:lnTo>
                  <a:lnTo>
                    <a:pt x="217" y="547"/>
                  </a:lnTo>
                  <a:lnTo>
                    <a:pt x="215" y="549"/>
                  </a:lnTo>
                  <a:lnTo>
                    <a:pt x="215" y="551"/>
                  </a:lnTo>
                  <a:lnTo>
                    <a:pt x="215" y="553"/>
                  </a:lnTo>
                  <a:lnTo>
                    <a:pt x="217" y="562"/>
                  </a:lnTo>
                  <a:lnTo>
                    <a:pt x="221" y="566"/>
                  </a:lnTo>
                  <a:lnTo>
                    <a:pt x="226" y="566"/>
                  </a:lnTo>
                  <a:lnTo>
                    <a:pt x="228" y="566"/>
                  </a:lnTo>
                  <a:lnTo>
                    <a:pt x="232" y="564"/>
                  </a:lnTo>
                  <a:lnTo>
                    <a:pt x="236" y="564"/>
                  </a:lnTo>
                  <a:lnTo>
                    <a:pt x="242" y="568"/>
                  </a:lnTo>
                  <a:lnTo>
                    <a:pt x="246" y="568"/>
                  </a:lnTo>
                  <a:lnTo>
                    <a:pt x="251" y="566"/>
                  </a:lnTo>
                  <a:lnTo>
                    <a:pt x="255" y="566"/>
                  </a:lnTo>
                  <a:lnTo>
                    <a:pt x="257" y="566"/>
                  </a:lnTo>
                  <a:lnTo>
                    <a:pt x="261" y="570"/>
                  </a:lnTo>
                  <a:lnTo>
                    <a:pt x="265" y="572"/>
                  </a:lnTo>
                  <a:lnTo>
                    <a:pt x="271" y="574"/>
                  </a:lnTo>
                  <a:lnTo>
                    <a:pt x="276" y="576"/>
                  </a:lnTo>
                  <a:lnTo>
                    <a:pt x="282" y="583"/>
                  </a:lnTo>
                  <a:lnTo>
                    <a:pt x="286" y="581"/>
                  </a:lnTo>
                  <a:lnTo>
                    <a:pt x="292" y="581"/>
                  </a:lnTo>
                  <a:lnTo>
                    <a:pt x="294" y="581"/>
                  </a:lnTo>
                  <a:lnTo>
                    <a:pt x="294" y="579"/>
                  </a:lnTo>
                  <a:lnTo>
                    <a:pt x="297" y="579"/>
                  </a:lnTo>
                  <a:lnTo>
                    <a:pt x="297" y="579"/>
                  </a:lnTo>
                  <a:lnTo>
                    <a:pt x="297" y="579"/>
                  </a:lnTo>
                  <a:lnTo>
                    <a:pt x="297" y="581"/>
                  </a:lnTo>
                  <a:lnTo>
                    <a:pt x="297" y="583"/>
                  </a:lnTo>
                  <a:lnTo>
                    <a:pt x="299" y="583"/>
                  </a:lnTo>
                  <a:lnTo>
                    <a:pt x="299" y="583"/>
                  </a:lnTo>
                  <a:lnTo>
                    <a:pt x="301" y="585"/>
                  </a:lnTo>
                  <a:lnTo>
                    <a:pt x="301" y="585"/>
                  </a:lnTo>
                  <a:lnTo>
                    <a:pt x="303" y="585"/>
                  </a:lnTo>
                  <a:lnTo>
                    <a:pt x="307" y="581"/>
                  </a:lnTo>
                  <a:lnTo>
                    <a:pt x="311" y="576"/>
                  </a:lnTo>
                  <a:lnTo>
                    <a:pt x="313" y="574"/>
                  </a:lnTo>
                  <a:lnTo>
                    <a:pt x="322" y="574"/>
                  </a:lnTo>
                  <a:lnTo>
                    <a:pt x="324" y="572"/>
                  </a:lnTo>
                  <a:lnTo>
                    <a:pt x="324" y="572"/>
                  </a:lnTo>
                  <a:lnTo>
                    <a:pt x="326" y="570"/>
                  </a:lnTo>
                  <a:lnTo>
                    <a:pt x="326" y="570"/>
                  </a:lnTo>
                  <a:lnTo>
                    <a:pt x="326" y="570"/>
                  </a:lnTo>
                  <a:lnTo>
                    <a:pt x="328" y="566"/>
                  </a:lnTo>
                  <a:lnTo>
                    <a:pt x="328" y="566"/>
                  </a:lnTo>
                  <a:lnTo>
                    <a:pt x="332" y="564"/>
                  </a:lnTo>
                  <a:lnTo>
                    <a:pt x="334" y="562"/>
                  </a:lnTo>
                  <a:lnTo>
                    <a:pt x="336" y="562"/>
                  </a:lnTo>
                  <a:lnTo>
                    <a:pt x="336" y="562"/>
                  </a:lnTo>
                  <a:lnTo>
                    <a:pt x="338" y="560"/>
                  </a:lnTo>
                  <a:lnTo>
                    <a:pt x="338" y="558"/>
                  </a:lnTo>
                  <a:lnTo>
                    <a:pt x="340" y="556"/>
                  </a:lnTo>
                  <a:lnTo>
                    <a:pt x="340" y="553"/>
                  </a:lnTo>
                  <a:lnTo>
                    <a:pt x="342" y="549"/>
                  </a:lnTo>
                  <a:lnTo>
                    <a:pt x="345" y="549"/>
                  </a:lnTo>
                  <a:lnTo>
                    <a:pt x="345" y="547"/>
                  </a:lnTo>
                  <a:lnTo>
                    <a:pt x="347" y="547"/>
                  </a:lnTo>
                  <a:lnTo>
                    <a:pt x="347" y="545"/>
                  </a:lnTo>
                  <a:lnTo>
                    <a:pt x="347" y="545"/>
                  </a:lnTo>
                  <a:lnTo>
                    <a:pt x="347" y="543"/>
                  </a:lnTo>
                  <a:lnTo>
                    <a:pt x="345" y="539"/>
                  </a:lnTo>
                  <a:lnTo>
                    <a:pt x="345" y="537"/>
                  </a:lnTo>
                  <a:lnTo>
                    <a:pt x="345" y="533"/>
                  </a:lnTo>
                  <a:lnTo>
                    <a:pt x="345" y="530"/>
                  </a:lnTo>
                  <a:lnTo>
                    <a:pt x="345" y="530"/>
                  </a:lnTo>
                  <a:lnTo>
                    <a:pt x="345" y="528"/>
                  </a:lnTo>
                  <a:lnTo>
                    <a:pt x="345" y="528"/>
                  </a:lnTo>
                  <a:lnTo>
                    <a:pt x="342" y="526"/>
                  </a:lnTo>
                  <a:lnTo>
                    <a:pt x="342" y="524"/>
                  </a:lnTo>
                  <a:lnTo>
                    <a:pt x="340" y="524"/>
                  </a:lnTo>
                  <a:lnTo>
                    <a:pt x="340" y="522"/>
                  </a:lnTo>
                  <a:lnTo>
                    <a:pt x="338" y="520"/>
                  </a:lnTo>
                  <a:lnTo>
                    <a:pt x="336" y="518"/>
                  </a:lnTo>
                  <a:lnTo>
                    <a:pt x="334" y="516"/>
                  </a:lnTo>
                  <a:lnTo>
                    <a:pt x="334" y="514"/>
                  </a:lnTo>
                  <a:lnTo>
                    <a:pt x="334" y="512"/>
                  </a:lnTo>
                  <a:lnTo>
                    <a:pt x="334" y="512"/>
                  </a:lnTo>
                  <a:lnTo>
                    <a:pt x="334" y="510"/>
                  </a:lnTo>
                  <a:lnTo>
                    <a:pt x="336" y="510"/>
                  </a:lnTo>
                  <a:lnTo>
                    <a:pt x="338" y="508"/>
                  </a:lnTo>
                  <a:lnTo>
                    <a:pt x="338" y="508"/>
                  </a:lnTo>
                  <a:lnTo>
                    <a:pt x="340" y="510"/>
                  </a:lnTo>
                  <a:lnTo>
                    <a:pt x="342" y="510"/>
                  </a:lnTo>
                  <a:lnTo>
                    <a:pt x="345" y="510"/>
                  </a:lnTo>
                  <a:lnTo>
                    <a:pt x="345" y="510"/>
                  </a:lnTo>
                  <a:lnTo>
                    <a:pt x="345" y="512"/>
                  </a:lnTo>
                  <a:lnTo>
                    <a:pt x="347" y="514"/>
                  </a:lnTo>
                  <a:lnTo>
                    <a:pt x="349" y="514"/>
                  </a:lnTo>
                  <a:lnTo>
                    <a:pt x="349" y="514"/>
                  </a:lnTo>
                  <a:lnTo>
                    <a:pt x="351" y="512"/>
                  </a:lnTo>
                  <a:lnTo>
                    <a:pt x="359" y="505"/>
                  </a:lnTo>
                  <a:lnTo>
                    <a:pt x="361" y="503"/>
                  </a:lnTo>
                  <a:lnTo>
                    <a:pt x="361" y="501"/>
                  </a:lnTo>
                  <a:lnTo>
                    <a:pt x="363" y="499"/>
                  </a:lnTo>
                  <a:lnTo>
                    <a:pt x="370" y="497"/>
                  </a:lnTo>
                  <a:lnTo>
                    <a:pt x="374" y="497"/>
                  </a:lnTo>
                  <a:lnTo>
                    <a:pt x="376" y="495"/>
                  </a:lnTo>
                  <a:lnTo>
                    <a:pt x="378" y="493"/>
                  </a:lnTo>
                  <a:lnTo>
                    <a:pt x="380" y="491"/>
                  </a:lnTo>
                  <a:lnTo>
                    <a:pt x="380" y="489"/>
                  </a:lnTo>
                  <a:lnTo>
                    <a:pt x="382" y="487"/>
                  </a:lnTo>
                  <a:lnTo>
                    <a:pt x="382" y="487"/>
                  </a:lnTo>
                  <a:lnTo>
                    <a:pt x="382" y="485"/>
                  </a:lnTo>
                  <a:lnTo>
                    <a:pt x="384" y="485"/>
                  </a:lnTo>
                  <a:lnTo>
                    <a:pt x="388" y="480"/>
                  </a:lnTo>
                  <a:lnTo>
                    <a:pt x="393" y="478"/>
                  </a:lnTo>
                  <a:lnTo>
                    <a:pt x="405" y="476"/>
                  </a:lnTo>
                  <a:lnTo>
                    <a:pt x="409" y="474"/>
                  </a:lnTo>
                  <a:lnTo>
                    <a:pt x="409" y="474"/>
                  </a:lnTo>
                  <a:lnTo>
                    <a:pt x="416" y="478"/>
                  </a:lnTo>
                  <a:lnTo>
                    <a:pt x="418" y="478"/>
                  </a:lnTo>
                  <a:lnTo>
                    <a:pt x="428" y="478"/>
                  </a:lnTo>
                  <a:lnTo>
                    <a:pt x="430" y="478"/>
                  </a:lnTo>
                  <a:lnTo>
                    <a:pt x="432" y="478"/>
                  </a:lnTo>
                  <a:lnTo>
                    <a:pt x="436" y="487"/>
                  </a:lnTo>
                  <a:lnTo>
                    <a:pt x="439" y="487"/>
                  </a:lnTo>
                  <a:lnTo>
                    <a:pt x="445" y="493"/>
                  </a:lnTo>
                  <a:lnTo>
                    <a:pt x="447" y="495"/>
                  </a:lnTo>
                  <a:lnTo>
                    <a:pt x="449" y="497"/>
                  </a:lnTo>
                  <a:lnTo>
                    <a:pt x="451" y="499"/>
                  </a:lnTo>
                  <a:lnTo>
                    <a:pt x="455" y="501"/>
                  </a:lnTo>
                  <a:lnTo>
                    <a:pt x="464" y="508"/>
                  </a:lnTo>
                  <a:lnTo>
                    <a:pt x="468" y="510"/>
                  </a:lnTo>
                  <a:lnTo>
                    <a:pt x="476" y="514"/>
                  </a:lnTo>
                  <a:lnTo>
                    <a:pt x="491" y="518"/>
                  </a:lnTo>
                  <a:lnTo>
                    <a:pt x="493" y="518"/>
                  </a:lnTo>
                  <a:lnTo>
                    <a:pt x="493" y="516"/>
                  </a:lnTo>
                  <a:lnTo>
                    <a:pt x="493" y="516"/>
                  </a:lnTo>
                  <a:lnTo>
                    <a:pt x="495" y="516"/>
                  </a:lnTo>
                  <a:lnTo>
                    <a:pt x="495" y="514"/>
                  </a:lnTo>
                  <a:lnTo>
                    <a:pt x="499" y="514"/>
                  </a:lnTo>
                  <a:lnTo>
                    <a:pt x="503" y="514"/>
                  </a:lnTo>
                  <a:lnTo>
                    <a:pt x="505" y="512"/>
                  </a:lnTo>
                  <a:lnTo>
                    <a:pt x="510" y="512"/>
                  </a:lnTo>
                  <a:lnTo>
                    <a:pt x="512" y="512"/>
                  </a:lnTo>
                  <a:lnTo>
                    <a:pt x="512" y="510"/>
                  </a:lnTo>
                  <a:lnTo>
                    <a:pt x="514" y="510"/>
                  </a:lnTo>
                  <a:lnTo>
                    <a:pt x="516" y="505"/>
                  </a:lnTo>
                  <a:lnTo>
                    <a:pt x="518" y="505"/>
                  </a:lnTo>
                  <a:lnTo>
                    <a:pt x="518" y="505"/>
                  </a:lnTo>
                  <a:lnTo>
                    <a:pt x="520" y="505"/>
                  </a:lnTo>
                  <a:lnTo>
                    <a:pt x="520" y="503"/>
                  </a:lnTo>
                  <a:lnTo>
                    <a:pt x="522" y="503"/>
                  </a:lnTo>
                  <a:lnTo>
                    <a:pt x="522" y="501"/>
                  </a:lnTo>
                  <a:lnTo>
                    <a:pt x="522" y="501"/>
                  </a:lnTo>
                  <a:lnTo>
                    <a:pt x="524" y="501"/>
                  </a:lnTo>
                  <a:lnTo>
                    <a:pt x="526" y="499"/>
                  </a:lnTo>
                  <a:lnTo>
                    <a:pt x="526" y="499"/>
                  </a:lnTo>
                  <a:lnTo>
                    <a:pt x="528" y="499"/>
                  </a:lnTo>
                  <a:lnTo>
                    <a:pt x="528" y="501"/>
                  </a:lnTo>
                  <a:lnTo>
                    <a:pt x="531" y="503"/>
                  </a:lnTo>
                  <a:lnTo>
                    <a:pt x="533" y="505"/>
                  </a:lnTo>
                  <a:lnTo>
                    <a:pt x="539" y="512"/>
                  </a:lnTo>
                  <a:lnTo>
                    <a:pt x="541" y="516"/>
                  </a:lnTo>
                  <a:lnTo>
                    <a:pt x="545" y="524"/>
                  </a:lnTo>
                  <a:lnTo>
                    <a:pt x="547" y="526"/>
                  </a:lnTo>
                  <a:lnTo>
                    <a:pt x="547" y="528"/>
                  </a:lnTo>
                  <a:lnTo>
                    <a:pt x="549" y="530"/>
                  </a:lnTo>
                  <a:lnTo>
                    <a:pt x="549" y="537"/>
                  </a:lnTo>
                  <a:lnTo>
                    <a:pt x="549" y="539"/>
                  </a:lnTo>
                  <a:lnTo>
                    <a:pt x="551" y="539"/>
                  </a:lnTo>
                  <a:lnTo>
                    <a:pt x="553" y="543"/>
                  </a:lnTo>
                  <a:lnTo>
                    <a:pt x="553" y="543"/>
                  </a:lnTo>
                  <a:lnTo>
                    <a:pt x="556" y="545"/>
                  </a:lnTo>
                  <a:lnTo>
                    <a:pt x="556" y="547"/>
                  </a:lnTo>
                  <a:lnTo>
                    <a:pt x="558" y="549"/>
                  </a:lnTo>
                  <a:lnTo>
                    <a:pt x="560" y="549"/>
                  </a:lnTo>
                  <a:lnTo>
                    <a:pt x="562" y="547"/>
                  </a:lnTo>
                  <a:lnTo>
                    <a:pt x="564" y="545"/>
                  </a:lnTo>
                  <a:lnTo>
                    <a:pt x="564" y="545"/>
                  </a:lnTo>
                  <a:lnTo>
                    <a:pt x="564" y="545"/>
                  </a:lnTo>
                  <a:lnTo>
                    <a:pt x="566" y="543"/>
                  </a:lnTo>
                  <a:lnTo>
                    <a:pt x="566" y="543"/>
                  </a:lnTo>
                  <a:lnTo>
                    <a:pt x="566" y="543"/>
                  </a:lnTo>
                  <a:lnTo>
                    <a:pt x="568" y="541"/>
                  </a:lnTo>
                  <a:lnTo>
                    <a:pt x="570" y="541"/>
                  </a:lnTo>
                  <a:lnTo>
                    <a:pt x="572" y="541"/>
                  </a:lnTo>
                  <a:lnTo>
                    <a:pt x="574" y="539"/>
                  </a:lnTo>
                  <a:lnTo>
                    <a:pt x="574" y="539"/>
                  </a:lnTo>
                  <a:lnTo>
                    <a:pt x="576" y="539"/>
                  </a:lnTo>
                  <a:lnTo>
                    <a:pt x="579" y="539"/>
                  </a:lnTo>
                  <a:lnTo>
                    <a:pt x="581" y="539"/>
                  </a:lnTo>
                  <a:lnTo>
                    <a:pt x="581" y="539"/>
                  </a:lnTo>
                  <a:lnTo>
                    <a:pt x="583" y="537"/>
                  </a:lnTo>
                  <a:lnTo>
                    <a:pt x="585" y="535"/>
                  </a:lnTo>
                  <a:lnTo>
                    <a:pt x="587" y="535"/>
                  </a:lnTo>
                  <a:lnTo>
                    <a:pt x="587" y="533"/>
                  </a:lnTo>
                  <a:lnTo>
                    <a:pt x="589" y="533"/>
                  </a:lnTo>
                  <a:lnTo>
                    <a:pt x="587" y="530"/>
                  </a:lnTo>
                  <a:lnTo>
                    <a:pt x="589" y="530"/>
                  </a:lnTo>
                  <a:lnTo>
                    <a:pt x="589" y="530"/>
                  </a:lnTo>
                  <a:lnTo>
                    <a:pt x="589" y="530"/>
                  </a:lnTo>
                  <a:lnTo>
                    <a:pt x="591" y="528"/>
                  </a:lnTo>
                  <a:lnTo>
                    <a:pt x="593" y="530"/>
                  </a:lnTo>
                  <a:lnTo>
                    <a:pt x="593" y="530"/>
                  </a:lnTo>
                  <a:lnTo>
                    <a:pt x="593" y="530"/>
                  </a:lnTo>
                  <a:lnTo>
                    <a:pt x="593" y="530"/>
                  </a:lnTo>
                  <a:lnTo>
                    <a:pt x="595" y="535"/>
                  </a:lnTo>
                  <a:lnTo>
                    <a:pt x="595" y="537"/>
                  </a:lnTo>
                  <a:lnTo>
                    <a:pt x="595" y="537"/>
                  </a:lnTo>
                  <a:lnTo>
                    <a:pt x="595" y="541"/>
                  </a:lnTo>
                  <a:lnTo>
                    <a:pt x="593" y="543"/>
                  </a:lnTo>
                  <a:lnTo>
                    <a:pt x="593" y="543"/>
                  </a:lnTo>
                  <a:lnTo>
                    <a:pt x="593" y="545"/>
                  </a:lnTo>
                  <a:lnTo>
                    <a:pt x="593" y="545"/>
                  </a:lnTo>
                  <a:lnTo>
                    <a:pt x="589" y="547"/>
                  </a:lnTo>
                  <a:lnTo>
                    <a:pt x="587" y="549"/>
                  </a:lnTo>
                  <a:lnTo>
                    <a:pt x="587" y="549"/>
                  </a:lnTo>
                  <a:lnTo>
                    <a:pt x="587" y="551"/>
                  </a:lnTo>
                  <a:lnTo>
                    <a:pt x="585" y="553"/>
                  </a:lnTo>
                  <a:lnTo>
                    <a:pt x="585" y="556"/>
                  </a:lnTo>
                  <a:lnTo>
                    <a:pt x="585" y="558"/>
                  </a:lnTo>
                  <a:lnTo>
                    <a:pt x="583" y="560"/>
                  </a:lnTo>
                  <a:lnTo>
                    <a:pt x="583" y="562"/>
                  </a:lnTo>
                  <a:lnTo>
                    <a:pt x="583" y="562"/>
                  </a:lnTo>
                  <a:lnTo>
                    <a:pt x="585" y="564"/>
                  </a:lnTo>
                  <a:lnTo>
                    <a:pt x="585" y="564"/>
                  </a:lnTo>
                  <a:lnTo>
                    <a:pt x="587" y="566"/>
                  </a:lnTo>
                  <a:lnTo>
                    <a:pt x="587" y="566"/>
                  </a:lnTo>
                  <a:lnTo>
                    <a:pt x="593" y="560"/>
                  </a:lnTo>
                  <a:lnTo>
                    <a:pt x="595" y="558"/>
                  </a:lnTo>
                  <a:lnTo>
                    <a:pt x="595" y="556"/>
                  </a:lnTo>
                  <a:lnTo>
                    <a:pt x="597" y="556"/>
                  </a:lnTo>
                  <a:lnTo>
                    <a:pt x="602" y="553"/>
                  </a:lnTo>
                  <a:lnTo>
                    <a:pt x="616" y="553"/>
                  </a:lnTo>
                  <a:lnTo>
                    <a:pt x="620" y="551"/>
                  </a:lnTo>
                  <a:lnTo>
                    <a:pt x="622" y="551"/>
                  </a:lnTo>
                  <a:lnTo>
                    <a:pt x="622" y="549"/>
                  </a:lnTo>
                  <a:lnTo>
                    <a:pt x="627" y="545"/>
                  </a:lnTo>
                  <a:lnTo>
                    <a:pt x="629" y="545"/>
                  </a:lnTo>
                  <a:lnTo>
                    <a:pt x="631" y="545"/>
                  </a:lnTo>
                  <a:lnTo>
                    <a:pt x="633" y="547"/>
                  </a:lnTo>
                  <a:lnTo>
                    <a:pt x="631" y="549"/>
                  </a:lnTo>
                  <a:lnTo>
                    <a:pt x="631" y="551"/>
                  </a:lnTo>
                  <a:lnTo>
                    <a:pt x="631" y="553"/>
                  </a:lnTo>
                  <a:lnTo>
                    <a:pt x="631" y="556"/>
                  </a:lnTo>
                  <a:lnTo>
                    <a:pt x="633" y="562"/>
                  </a:lnTo>
                  <a:lnTo>
                    <a:pt x="635" y="566"/>
                  </a:lnTo>
                  <a:lnTo>
                    <a:pt x="643" y="574"/>
                  </a:lnTo>
                  <a:lnTo>
                    <a:pt x="645" y="576"/>
                  </a:lnTo>
                  <a:lnTo>
                    <a:pt x="647" y="579"/>
                  </a:lnTo>
                  <a:lnTo>
                    <a:pt x="652" y="581"/>
                  </a:lnTo>
                  <a:lnTo>
                    <a:pt x="654" y="579"/>
                  </a:lnTo>
                  <a:lnTo>
                    <a:pt x="656" y="579"/>
                  </a:lnTo>
                  <a:lnTo>
                    <a:pt x="658" y="576"/>
                  </a:lnTo>
                  <a:lnTo>
                    <a:pt x="660" y="576"/>
                  </a:lnTo>
                  <a:lnTo>
                    <a:pt x="662" y="576"/>
                  </a:lnTo>
                  <a:lnTo>
                    <a:pt x="664" y="576"/>
                  </a:lnTo>
                  <a:lnTo>
                    <a:pt x="664" y="576"/>
                  </a:lnTo>
                  <a:lnTo>
                    <a:pt x="666" y="574"/>
                  </a:lnTo>
                  <a:lnTo>
                    <a:pt x="668" y="568"/>
                  </a:lnTo>
                  <a:lnTo>
                    <a:pt x="668" y="566"/>
                  </a:lnTo>
                  <a:lnTo>
                    <a:pt x="670" y="564"/>
                  </a:lnTo>
                  <a:lnTo>
                    <a:pt x="673" y="562"/>
                  </a:lnTo>
                  <a:lnTo>
                    <a:pt x="677" y="562"/>
                  </a:lnTo>
                  <a:lnTo>
                    <a:pt x="679" y="560"/>
                  </a:lnTo>
                  <a:lnTo>
                    <a:pt x="681" y="562"/>
                  </a:lnTo>
                  <a:lnTo>
                    <a:pt x="683" y="562"/>
                  </a:lnTo>
                  <a:lnTo>
                    <a:pt x="685" y="562"/>
                  </a:lnTo>
                  <a:lnTo>
                    <a:pt x="687" y="562"/>
                  </a:lnTo>
                  <a:lnTo>
                    <a:pt x="691" y="558"/>
                  </a:lnTo>
                  <a:lnTo>
                    <a:pt x="702" y="549"/>
                  </a:lnTo>
                  <a:lnTo>
                    <a:pt x="706" y="545"/>
                  </a:lnTo>
                  <a:lnTo>
                    <a:pt x="708" y="541"/>
                  </a:lnTo>
                  <a:lnTo>
                    <a:pt x="708" y="537"/>
                  </a:lnTo>
                  <a:lnTo>
                    <a:pt x="708" y="533"/>
                  </a:lnTo>
                  <a:lnTo>
                    <a:pt x="706" y="528"/>
                  </a:lnTo>
                  <a:lnTo>
                    <a:pt x="702" y="526"/>
                  </a:lnTo>
                  <a:lnTo>
                    <a:pt x="702" y="522"/>
                  </a:lnTo>
                  <a:lnTo>
                    <a:pt x="702" y="518"/>
                  </a:lnTo>
                  <a:lnTo>
                    <a:pt x="700" y="516"/>
                  </a:lnTo>
                  <a:lnTo>
                    <a:pt x="693" y="510"/>
                  </a:lnTo>
                  <a:lnTo>
                    <a:pt x="691" y="508"/>
                  </a:lnTo>
                  <a:lnTo>
                    <a:pt x="691" y="501"/>
                  </a:lnTo>
                  <a:lnTo>
                    <a:pt x="691" y="499"/>
                  </a:lnTo>
                  <a:lnTo>
                    <a:pt x="691" y="493"/>
                  </a:lnTo>
                  <a:lnTo>
                    <a:pt x="693" y="491"/>
                  </a:lnTo>
                  <a:lnTo>
                    <a:pt x="696" y="489"/>
                  </a:lnTo>
                  <a:lnTo>
                    <a:pt x="696" y="487"/>
                  </a:lnTo>
                  <a:lnTo>
                    <a:pt x="696" y="482"/>
                  </a:lnTo>
                  <a:lnTo>
                    <a:pt x="691" y="480"/>
                  </a:lnTo>
                  <a:lnTo>
                    <a:pt x="683" y="480"/>
                  </a:lnTo>
                  <a:lnTo>
                    <a:pt x="681" y="478"/>
                  </a:lnTo>
                  <a:lnTo>
                    <a:pt x="673" y="474"/>
                  </a:lnTo>
                  <a:lnTo>
                    <a:pt x="670" y="474"/>
                  </a:lnTo>
                  <a:lnTo>
                    <a:pt x="666" y="476"/>
                  </a:lnTo>
                  <a:lnTo>
                    <a:pt x="664" y="474"/>
                  </a:lnTo>
                  <a:lnTo>
                    <a:pt x="664" y="472"/>
                  </a:lnTo>
                  <a:lnTo>
                    <a:pt x="664" y="470"/>
                  </a:lnTo>
                  <a:lnTo>
                    <a:pt x="664" y="468"/>
                  </a:lnTo>
                  <a:lnTo>
                    <a:pt x="662" y="468"/>
                  </a:lnTo>
                  <a:lnTo>
                    <a:pt x="660" y="466"/>
                  </a:lnTo>
                  <a:lnTo>
                    <a:pt x="656" y="466"/>
                  </a:lnTo>
                  <a:lnTo>
                    <a:pt x="654" y="464"/>
                  </a:lnTo>
                  <a:lnTo>
                    <a:pt x="650" y="455"/>
                  </a:lnTo>
                  <a:lnTo>
                    <a:pt x="650" y="455"/>
                  </a:lnTo>
                  <a:lnTo>
                    <a:pt x="647" y="453"/>
                  </a:lnTo>
                  <a:lnTo>
                    <a:pt x="647" y="451"/>
                  </a:lnTo>
                  <a:lnTo>
                    <a:pt x="647" y="447"/>
                  </a:lnTo>
                  <a:lnTo>
                    <a:pt x="647" y="441"/>
                  </a:lnTo>
                  <a:lnTo>
                    <a:pt x="647" y="441"/>
                  </a:lnTo>
                  <a:lnTo>
                    <a:pt x="647" y="439"/>
                  </a:lnTo>
                  <a:lnTo>
                    <a:pt x="645" y="432"/>
                  </a:lnTo>
                  <a:lnTo>
                    <a:pt x="645" y="430"/>
                  </a:lnTo>
                  <a:lnTo>
                    <a:pt x="647" y="426"/>
                  </a:lnTo>
                  <a:lnTo>
                    <a:pt x="650" y="424"/>
                  </a:lnTo>
                  <a:lnTo>
                    <a:pt x="652" y="424"/>
                  </a:lnTo>
                  <a:lnTo>
                    <a:pt x="654" y="426"/>
                  </a:lnTo>
                  <a:lnTo>
                    <a:pt x="658" y="426"/>
                  </a:lnTo>
                  <a:lnTo>
                    <a:pt x="658" y="424"/>
                  </a:lnTo>
                  <a:lnTo>
                    <a:pt x="658" y="422"/>
                  </a:lnTo>
                  <a:lnTo>
                    <a:pt x="656" y="416"/>
                  </a:lnTo>
                  <a:lnTo>
                    <a:pt x="656" y="414"/>
                  </a:lnTo>
                  <a:lnTo>
                    <a:pt x="656" y="409"/>
                  </a:lnTo>
                  <a:lnTo>
                    <a:pt x="654" y="407"/>
                  </a:lnTo>
                  <a:lnTo>
                    <a:pt x="652" y="405"/>
                  </a:lnTo>
                  <a:lnTo>
                    <a:pt x="650" y="401"/>
                  </a:lnTo>
                  <a:lnTo>
                    <a:pt x="650" y="397"/>
                  </a:lnTo>
                  <a:lnTo>
                    <a:pt x="647" y="391"/>
                  </a:lnTo>
                  <a:lnTo>
                    <a:pt x="645" y="386"/>
                  </a:lnTo>
                  <a:lnTo>
                    <a:pt x="647" y="382"/>
                  </a:lnTo>
                  <a:lnTo>
                    <a:pt x="650" y="380"/>
                  </a:lnTo>
                  <a:lnTo>
                    <a:pt x="662" y="380"/>
                  </a:lnTo>
                  <a:lnTo>
                    <a:pt x="664" y="380"/>
                  </a:lnTo>
                  <a:lnTo>
                    <a:pt x="664" y="380"/>
                  </a:lnTo>
                  <a:lnTo>
                    <a:pt x="666" y="380"/>
                  </a:lnTo>
                  <a:lnTo>
                    <a:pt x="666" y="378"/>
                  </a:lnTo>
                  <a:lnTo>
                    <a:pt x="668" y="378"/>
                  </a:lnTo>
                  <a:lnTo>
                    <a:pt x="670" y="376"/>
                  </a:lnTo>
                  <a:lnTo>
                    <a:pt x="696" y="378"/>
                  </a:lnTo>
                  <a:lnTo>
                    <a:pt x="698" y="378"/>
                  </a:lnTo>
                  <a:lnTo>
                    <a:pt x="702" y="372"/>
                  </a:lnTo>
                  <a:lnTo>
                    <a:pt x="706" y="370"/>
                  </a:lnTo>
                  <a:lnTo>
                    <a:pt x="708" y="368"/>
                  </a:lnTo>
                  <a:lnTo>
                    <a:pt x="708" y="366"/>
                  </a:lnTo>
                  <a:lnTo>
                    <a:pt x="706" y="361"/>
                  </a:lnTo>
                  <a:lnTo>
                    <a:pt x="706" y="357"/>
                  </a:lnTo>
                  <a:lnTo>
                    <a:pt x="708" y="357"/>
                  </a:lnTo>
                  <a:lnTo>
                    <a:pt x="710" y="357"/>
                  </a:lnTo>
                  <a:lnTo>
                    <a:pt x="710" y="357"/>
                  </a:lnTo>
                  <a:lnTo>
                    <a:pt x="712" y="355"/>
                  </a:lnTo>
                  <a:lnTo>
                    <a:pt x="712" y="349"/>
                  </a:lnTo>
                  <a:lnTo>
                    <a:pt x="710" y="336"/>
                  </a:lnTo>
                  <a:lnTo>
                    <a:pt x="708" y="332"/>
                  </a:lnTo>
                  <a:lnTo>
                    <a:pt x="708" y="330"/>
                  </a:lnTo>
                  <a:lnTo>
                    <a:pt x="710" y="328"/>
                  </a:lnTo>
                  <a:lnTo>
                    <a:pt x="712" y="328"/>
                  </a:lnTo>
                  <a:lnTo>
                    <a:pt x="721" y="330"/>
                  </a:lnTo>
                  <a:lnTo>
                    <a:pt x="725" y="330"/>
                  </a:lnTo>
                  <a:lnTo>
                    <a:pt x="729" y="330"/>
                  </a:lnTo>
                  <a:lnTo>
                    <a:pt x="729" y="330"/>
                  </a:lnTo>
                  <a:lnTo>
                    <a:pt x="731" y="326"/>
                  </a:lnTo>
                  <a:lnTo>
                    <a:pt x="731" y="324"/>
                  </a:lnTo>
                  <a:lnTo>
                    <a:pt x="731" y="322"/>
                  </a:lnTo>
                  <a:lnTo>
                    <a:pt x="729" y="322"/>
                  </a:lnTo>
                  <a:lnTo>
                    <a:pt x="729" y="320"/>
                  </a:lnTo>
                  <a:lnTo>
                    <a:pt x="729" y="317"/>
                  </a:lnTo>
                  <a:lnTo>
                    <a:pt x="729" y="315"/>
                  </a:lnTo>
                  <a:lnTo>
                    <a:pt x="731" y="313"/>
                  </a:lnTo>
                  <a:lnTo>
                    <a:pt x="733" y="313"/>
                  </a:lnTo>
                  <a:lnTo>
                    <a:pt x="737" y="311"/>
                  </a:lnTo>
                  <a:lnTo>
                    <a:pt x="739" y="311"/>
                  </a:lnTo>
                  <a:lnTo>
                    <a:pt x="741" y="309"/>
                  </a:lnTo>
                  <a:lnTo>
                    <a:pt x="741" y="307"/>
                  </a:lnTo>
                  <a:lnTo>
                    <a:pt x="744" y="303"/>
                  </a:lnTo>
                  <a:lnTo>
                    <a:pt x="744" y="301"/>
                  </a:lnTo>
                  <a:lnTo>
                    <a:pt x="746" y="299"/>
                  </a:lnTo>
                  <a:lnTo>
                    <a:pt x="750" y="299"/>
                  </a:lnTo>
                  <a:lnTo>
                    <a:pt x="752" y="299"/>
                  </a:lnTo>
                  <a:lnTo>
                    <a:pt x="758" y="301"/>
                  </a:lnTo>
                  <a:lnTo>
                    <a:pt x="762" y="299"/>
                  </a:lnTo>
                  <a:lnTo>
                    <a:pt x="762" y="299"/>
                  </a:lnTo>
                  <a:lnTo>
                    <a:pt x="764" y="290"/>
                  </a:lnTo>
                  <a:lnTo>
                    <a:pt x="767" y="284"/>
                  </a:lnTo>
                  <a:lnTo>
                    <a:pt x="769" y="282"/>
                  </a:lnTo>
                  <a:lnTo>
                    <a:pt x="775" y="276"/>
                  </a:lnTo>
                  <a:lnTo>
                    <a:pt x="775" y="274"/>
                  </a:lnTo>
                  <a:lnTo>
                    <a:pt x="777" y="269"/>
                  </a:lnTo>
                  <a:lnTo>
                    <a:pt x="775" y="249"/>
                  </a:lnTo>
                  <a:lnTo>
                    <a:pt x="777" y="244"/>
                  </a:lnTo>
                  <a:lnTo>
                    <a:pt x="779" y="240"/>
                  </a:lnTo>
                  <a:lnTo>
                    <a:pt x="783" y="236"/>
                  </a:lnTo>
                  <a:lnTo>
                    <a:pt x="785" y="234"/>
                  </a:lnTo>
                  <a:lnTo>
                    <a:pt x="785" y="230"/>
                  </a:lnTo>
                  <a:lnTo>
                    <a:pt x="785" y="224"/>
                  </a:lnTo>
                  <a:lnTo>
                    <a:pt x="783" y="219"/>
                  </a:lnTo>
                  <a:lnTo>
                    <a:pt x="787" y="215"/>
                  </a:lnTo>
                  <a:lnTo>
                    <a:pt x="794" y="209"/>
                  </a:lnTo>
                  <a:lnTo>
                    <a:pt x="796" y="205"/>
                  </a:lnTo>
                  <a:lnTo>
                    <a:pt x="796" y="201"/>
                  </a:lnTo>
                  <a:lnTo>
                    <a:pt x="796" y="19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1" name="Freeform 80"/>
            <p:cNvSpPr>
              <a:spLocks/>
            </p:cNvSpPr>
            <p:nvPr/>
          </p:nvSpPr>
          <p:spPr bwMode="auto">
            <a:xfrm>
              <a:off x="4502" y="943"/>
              <a:ext cx="345" cy="338"/>
            </a:xfrm>
            <a:custGeom>
              <a:avLst/>
              <a:gdLst>
                <a:gd name="T0" fmla="*/ 330 w 345"/>
                <a:gd name="T1" fmla="*/ 232 h 338"/>
                <a:gd name="T2" fmla="*/ 322 w 345"/>
                <a:gd name="T3" fmla="*/ 217 h 338"/>
                <a:gd name="T4" fmla="*/ 322 w 345"/>
                <a:gd name="T5" fmla="*/ 188 h 338"/>
                <a:gd name="T6" fmla="*/ 316 w 345"/>
                <a:gd name="T7" fmla="*/ 180 h 338"/>
                <a:gd name="T8" fmla="*/ 320 w 345"/>
                <a:gd name="T9" fmla="*/ 153 h 338"/>
                <a:gd name="T10" fmla="*/ 293 w 345"/>
                <a:gd name="T11" fmla="*/ 121 h 338"/>
                <a:gd name="T12" fmla="*/ 288 w 345"/>
                <a:gd name="T13" fmla="*/ 100 h 338"/>
                <a:gd name="T14" fmla="*/ 276 w 345"/>
                <a:gd name="T15" fmla="*/ 92 h 338"/>
                <a:gd name="T16" fmla="*/ 276 w 345"/>
                <a:gd name="T17" fmla="*/ 77 h 338"/>
                <a:gd name="T18" fmla="*/ 284 w 345"/>
                <a:gd name="T19" fmla="*/ 63 h 338"/>
                <a:gd name="T20" fmla="*/ 278 w 345"/>
                <a:gd name="T21" fmla="*/ 56 h 338"/>
                <a:gd name="T22" fmla="*/ 270 w 345"/>
                <a:gd name="T23" fmla="*/ 65 h 338"/>
                <a:gd name="T24" fmla="*/ 255 w 345"/>
                <a:gd name="T25" fmla="*/ 69 h 338"/>
                <a:gd name="T26" fmla="*/ 245 w 345"/>
                <a:gd name="T27" fmla="*/ 71 h 338"/>
                <a:gd name="T28" fmla="*/ 234 w 345"/>
                <a:gd name="T29" fmla="*/ 50 h 338"/>
                <a:gd name="T30" fmla="*/ 213 w 345"/>
                <a:gd name="T31" fmla="*/ 27 h 338"/>
                <a:gd name="T32" fmla="*/ 203 w 345"/>
                <a:gd name="T33" fmla="*/ 36 h 338"/>
                <a:gd name="T34" fmla="*/ 182 w 345"/>
                <a:gd name="T35" fmla="*/ 42 h 338"/>
                <a:gd name="T36" fmla="*/ 138 w 345"/>
                <a:gd name="T37" fmla="*/ 23 h 338"/>
                <a:gd name="T38" fmla="*/ 105 w 345"/>
                <a:gd name="T39" fmla="*/ 4 h 338"/>
                <a:gd name="T40" fmla="*/ 71 w 345"/>
                <a:gd name="T41" fmla="*/ 13 h 338"/>
                <a:gd name="T42" fmla="*/ 50 w 345"/>
                <a:gd name="T43" fmla="*/ 29 h 338"/>
                <a:gd name="T44" fmla="*/ 31 w 345"/>
                <a:gd name="T45" fmla="*/ 36 h 338"/>
                <a:gd name="T46" fmla="*/ 23 w 345"/>
                <a:gd name="T47" fmla="*/ 42 h 338"/>
                <a:gd name="T48" fmla="*/ 34 w 345"/>
                <a:gd name="T49" fmla="*/ 56 h 338"/>
                <a:gd name="T50" fmla="*/ 34 w 345"/>
                <a:gd name="T51" fmla="*/ 73 h 338"/>
                <a:gd name="T52" fmla="*/ 29 w 345"/>
                <a:gd name="T53" fmla="*/ 88 h 338"/>
                <a:gd name="T54" fmla="*/ 13 w 345"/>
                <a:gd name="T55" fmla="*/ 115 h 338"/>
                <a:gd name="T56" fmla="*/ 4 w 345"/>
                <a:gd name="T57" fmla="*/ 125 h 338"/>
                <a:gd name="T58" fmla="*/ 6 w 345"/>
                <a:gd name="T59" fmla="*/ 127 h 338"/>
                <a:gd name="T60" fmla="*/ 13 w 345"/>
                <a:gd name="T61" fmla="*/ 140 h 338"/>
                <a:gd name="T62" fmla="*/ 40 w 345"/>
                <a:gd name="T63" fmla="*/ 167 h 338"/>
                <a:gd name="T64" fmla="*/ 36 w 345"/>
                <a:gd name="T65" fmla="*/ 171 h 338"/>
                <a:gd name="T66" fmla="*/ 65 w 345"/>
                <a:gd name="T67" fmla="*/ 230 h 338"/>
                <a:gd name="T68" fmla="*/ 73 w 345"/>
                <a:gd name="T69" fmla="*/ 226 h 338"/>
                <a:gd name="T70" fmla="*/ 77 w 345"/>
                <a:gd name="T71" fmla="*/ 215 h 338"/>
                <a:gd name="T72" fmla="*/ 90 w 345"/>
                <a:gd name="T73" fmla="*/ 230 h 338"/>
                <a:gd name="T74" fmla="*/ 94 w 345"/>
                <a:gd name="T75" fmla="*/ 232 h 338"/>
                <a:gd name="T76" fmla="*/ 98 w 345"/>
                <a:gd name="T77" fmla="*/ 236 h 338"/>
                <a:gd name="T78" fmla="*/ 100 w 345"/>
                <a:gd name="T79" fmla="*/ 238 h 338"/>
                <a:gd name="T80" fmla="*/ 103 w 345"/>
                <a:gd name="T81" fmla="*/ 244 h 338"/>
                <a:gd name="T82" fmla="*/ 105 w 345"/>
                <a:gd name="T83" fmla="*/ 259 h 338"/>
                <a:gd name="T84" fmla="*/ 121 w 345"/>
                <a:gd name="T85" fmla="*/ 276 h 338"/>
                <a:gd name="T86" fmla="*/ 130 w 345"/>
                <a:gd name="T87" fmla="*/ 278 h 338"/>
                <a:gd name="T88" fmla="*/ 140 w 345"/>
                <a:gd name="T89" fmla="*/ 288 h 338"/>
                <a:gd name="T90" fmla="*/ 148 w 345"/>
                <a:gd name="T91" fmla="*/ 295 h 338"/>
                <a:gd name="T92" fmla="*/ 159 w 345"/>
                <a:gd name="T93" fmla="*/ 313 h 338"/>
                <a:gd name="T94" fmla="*/ 165 w 345"/>
                <a:gd name="T95" fmla="*/ 328 h 338"/>
                <a:gd name="T96" fmla="*/ 182 w 345"/>
                <a:gd name="T97" fmla="*/ 334 h 338"/>
                <a:gd name="T98" fmla="*/ 188 w 345"/>
                <a:gd name="T99" fmla="*/ 334 h 338"/>
                <a:gd name="T100" fmla="*/ 203 w 345"/>
                <a:gd name="T101" fmla="*/ 338 h 338"/>
                <a:gd name="T102" fmla="*/ 222 w 345"/>
                <a:gd name="T103" fmla="*/ 326 h 338"/>
                <a:gd name="T104" fmla="*/ 224 w 345"/>
                <a:gd name="T105" fmla="*/ 320 h 338"/>
                <a:gd name="T106" fmla="*/ 222 w 345"/>
                <a:gd name="T107" fmla="*/ 305 h 338"/>
                <a:gd name="T108" fmla="*/ 220 w 345"/>
                <a:gd name="T109" fmla="*/ 282 h 338"/>
                <a:gd name="T110" fmla="*/ 224 w 345"/>
                <a:gd name="T111" fmla="*/ 274 h 338"/>
                <a:gd name="T112" fmla="*/ 224 w 345"/>
                <a:gd name="T113" fmla="*/ 267 h 338"/>
                <a:gd name="T114" fmla="*/ 238 w 345"/>
                <a:gd name="T115" fmla="*/ 247 h 338"/>
                <a:gd name="T116" fmla="*/ 263 w 345"/>
                <a:gd name="T117" fmla="*/ 236 h 338"/>
                <a:gd name="T118" fmla="*/ 284 w 345"/>
                <a:gd name="T119" fmla="*/ 234 h 338"/>
                <a:gd name="T120" fmla="*/ 297 w 345"/>
                <a:gd name="T121" fmla="*/ 240 h 338"/>
                <a:gd name="T122" fmla="*/ 318 w 345"/>
                <a:gd name="T123" fmla="*/ 240 h 338"/>
                <a:gd name="T124" fmla="*/ 339 w 345"/>
                <a:gd name="T125" fmla="*/ 253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338">
                  <a:moveTo>
                    <a:pt x="345" y="247"/>
                  </a:moveTo>
                  <a:lnTo>
                    <a:pt x="343" y="242"/>
                  </a:lnTo>
                  <a:lnTo>
                    <a:pt x="341" y="238"/>
                  </a:lnTo>
                  <a:lnTo>
                    <a:pt x="336" y="234"/>
                  </a:lnTo>
                  <a:lnTo>
                    <a:pt x="336" y="234"/>
                  </a:lnTo>
                  <a:lnTo>
                    <a:pt x="334" y="230"/>
                  </a:lnTo>
                  <a:lnTo>
                    <a:pt x="334" y="232"/>
                  </a:lnTo>
                  <a:lnTo>
                    <a:pt x="332" y="232"/>
                  </a:lnTo>
                  <a:lnTo>
                    <a:pt x="330" y="232"/>
                  </a:lnTo>
                  <a:lnTo>
                    <a:pt x="328" y="232"/>
                  </a:lnTo>
                  <a:lnTo>
                    <a:pt x="326" y="232"/>
                  </a:lnTo>
                  <a:lnTo>
                    <a:pt x="324" y="232"/>
                  </a:lnTo>
                  <a:lnTo>
                    <a:pt x="322" y="230"/>
                  </a:lnTo>
                  <a:lnTo>
                    <a:pt x="320" y="230"/>
                  </a:lnTo>
                  <a:lnTo>
                    <a:pt x="320" y="228"/>
                  </a:lnTo>
                  <a:lnTo>
                    <a:pt x="320" y="226"/>
                  </a:lnTo>
                  <a:lnTo>
                    <a:pt x="320" y="221"/>
                  </a:lnTo>
                  <a:lnTo>
                    <a:pt x="322" y="217"/>
                  </a:lnTo>
                  <a:lnTo>
                    <a:pt x="322" y="213"/>
                  </a:lnTo>
                  <a:lnTo>
                    <a:pt x="320" y="211"/>
                  </a:lnTo>
                  <a:lnTo>
                    <a:pt x="316" y="209"/>
                  </a:lnTo>
                  <a:lnTo>
                    <a:pt x="316" y="205"/>
                  </a:lnTo>
                  <a:lnTo>
                    <a:pt x="326" y="198"/>
                  </a:lnTo>
                  <a:lnTo>
                    <a:pt x="328" y="196"/>
                  </a:lnTo>
                  <a:lnTo>
                    <a:pt x="328" y="194"/>
                  </a:lnTo>
                  <a:lnTo>
                    <a:pt x="326" y="190"/>
                  </a:lnTo>
                  <a:lnTo>
                    <a:pt x="322" y="188"/>
                  </a:lnTo>
                  <a:lnTo>
                    <a:pt x="320" y="188"/>
                  </a:lnTo>
                  <a:lnTo>
                    <a:pt x="320" y="186"/>
                  </a:lnTo>
                  <a:lnTo>
                    <a:pt x="318" y="186"/>
                  </a:lnTo>
                  <a:lnTo>
                    <a:pt x="318" y="186"/>
                  </a:lnTo>
                  <a:lnTo>
                    <a:pt x="318" y="184"/>
                  </a:lnTo>
                  <a:lnTo>
                    <a:pt x="316" y="182"/>
                  </a:lnTo>
                  <a:lnTo>
                    <a:pt x="316" y="182"/>
                  </a:lnTo>
                  <a:lnTo>
                    <a:pt x="316" y="180"/>
                  </a:lnTo>
                  <a:lnTo>
                    <a:pt x="316" y="180"/>
                  </a:lnTo>
                  <a:lnTo>
                    <a:pt x="316" y="178"/>
                  </a:lnTo>
                  <a:lnTo>
                    <a:pt x="314" y="176"/>
                  </a:lnTo>
                  <a:lnTo>
                    <a:pt x="314" y="173"/>
                  </a:lnTo>
                  <a:lnTo>
                    <a:pt x="316" y="169"/>
                  </a:lnTo>
                  <a:lnTo>
                    <a:pt x="316" y="167"/>
                  </a:lnTo>
                  <a:lnTo>
                    <a:pt x="318" y="161"/>
                  </a:lnTo>
                  <a:lnTo>
                    <a:pt x="318" y="159"/>
                  </a:lnTo>
                  <a:lnTo>
                    <a:pt x="320" y="155"/>
                  </a:lnTo>
                  <a:lnTo>
                    <a:pt x="320" y="153"/>
                  </a:lnTo>
                  <a:lnTo>
                    <a:pt x="320" y="148"/>
                  </a:lnTo>
                  <a:lnTo>
                    <a:pt x="318" y="148"/>
                  </a:lnTo>
                  <a:lnTo>
                    <a:pt x="314" y="146"/>
                  </a:lnTo>
                  <a:lnTo>
                    <a:pt x="311" y="142"/>
                  </a:lnTo>
                  <a:lnTo>
                    <a:pt x="301" y="130"/>
                  </a:lnTo>
                  <a:lnTo>
                    <a:pt x="299" y="125"/>
                  </a:lnTo>
                  <a:lnTo>
                    <a:pt x="297" y="123"/>
                  </a:lnTo>
                  <a:lnTo>
                    <a:pt x="293" y="121"/>
                  </a:lnTo>
                  <a:lnTo>
                    <a:pt x="293" y="121"/>
                  </a:lnTo>
                  <a:lnTo>
                    <a:pt x="293" y="121"/>
                  </a:lnTo>
                  <a:lnTo>
                    <a:pt x="291" y="119"/>
                  </a:lnTo>
                  <a:lnTo>
                    <a:pt x="291" y="119"/>
                  </a:lnTo>
                  <a:lnTo>
                    <a:pt x="293" y="117"/>
                  </a:lnTo>
                  <a:lnTo>
                    <a:pt x="293" y="113"/>
                  </a:lnTo>
                  <a:lnTo>
                    <a:pt x="288" y="102"/>
                  </a:lnTo>
                  <a:lnTo>
                    <a:pt x="288" y="102"/>
                  </a:lnTo>
                  <a:lnTo>
                    <a:pt x="288" y="102"/>
                  </a:lnTo>
                  <a:lnTo>
                    <a:pt x="288" y="100"/>
                  </a:lnTo>
                  <a:lnTo>
                    <a:pt x="291" y="98"/>
                  </a:lnTo>
                  <a:lnTo>
                    <a:pt x="291" y="98"/>
                  </a:lnTo>
                  <a:lnTo>
                    <a:pt x="291" y="98"/>
                  </a:lnTo>
                  <a:lnTo>
                    <a:pt x="291" y="96"/>
                  </a:lnTo>
                  <a:lnTo>
                    <a:pt x="286" y="90"/>
                  </a:lnTo>
                  <a:lnTo>
                    <a:pt x="284" y="84"/>
                  </a:lnTo>
                  <a:lnTo>
                    <a:pt x="282" y="86"/>
                  </a:lnTo>
                  <a:lnTo>
                    <a:pt x="276" y="92"/>
                  </a:lnTo>
                  <a:lnTo>
                    <a:pt x="276" y="92"/>
                  </a:lnTo>
                  <a:lnTo>
                    <a:pt x="274" y="90"/>
                  </a:lnTo>
                  <a:lnTo>
                    <a:pt x="274" y="90"/>
                  </a:lnTo>
                  <a:lnTo>
                    <a:pt x="272" y="88"/>
                  </a:lnTo>
                  <a:lnTo>
                    <a:pt x="272" y="88"/>
                  </a:lnTo>
                  <a:lnTo>
                    <a:pt x="272" y="86"/>
                  </a:lnTo>
                  <a:lnTo>
                    <a:pt x="274" y="84"/>
                  </a:lnTo>
                  <a:lnTo>
                    <a:pt x="274" y="82"/>
                  </a:lnTo>
                  <a:lnTo>
                    <a:pt x="274" y="79"/>
                  </a:lnTo>
                  <a:lnTo>
                    <a:pt x="276" y="77"/>
                  </a:lnTo>
                  <a:lnTo>
                    <a:pt x="276" y="75"/>
                  </a:lnTo>
                  <a:lnTo>
                    <a:pt x="276" y="75"/>
                  </a:lnTo>
                  <a:lnTo>
                    <a:pt x="278" y="73"/>
                  </a:lnTo>
                  <a:lnTo>
                    <a:pt x="282" y="71"/>
                  </a:lnTo>
                  <a:lnTo>
                    <a:pt x="282" y="71"/>
                  </a:lnTo>
                  <a:lnTo>
                    <a:pt x="282" y="69"/>
                  </a:lnTo>
                  <a:lnTo>
                    <a:pt x="282" y="69"/>
                  </a:lnTo>
                  <a:lnTo>
                    <a:pt x="284" y="67"/>
                  </a:lnTo>
                  <a:lnTo>
                    <a:pt x="284" y="63"/>
                  </a:lnTo>
                  <a:lnTo>
                    <a:pt x="284" y="63"/>
                  </a:lnTo>
                  <a:lnTo>
                    <a:pt x="284" y="61"/>
                  </a:lnTo>
                  <a:lnTo>
                    <a:pt x="282" y="56"/>
                  </a:lnTo>
                  <a:lnTo>
                    <a:pt x="282" y="56"/>
                  </a:lnTo>
                  <a:lnTo>
                    <a:pt x="282" y="56"/>
                  </a:lnTo>
                  <a:lnTo>
                    <a:pt x="282" y="56"/>
                  </a:lnTo>
                  <a:lnTo>
                    <a:pt x="280" y="54"/>
                  </a:lnTo>
                  <a:lnTo>
                    <a:pt x="278" y="56"/>
                  </a:lnTo>
                  <a:lnTo>
                    <a:pt x="278" y="56"/>
                  </a:lnTo>
                  <a:lnTo>
                    <a:pt x="278" y="56"/>
                  </a:lnTo>
                  <a:lnTo>
                    <a:pt x="276" y="56"/>
                  </a:lnTo>
                  <a:lnTo>
                    <a:pt x="278" y="59"/>
                  </a:lnTo>
                  <a:lnTo>
                    <a:pt x="276" y="59"/>
                  </a:lnTo>
                  <a:lnTo>
                    <a:pt x="276" y="61"/>
                  </a:lnTo>
                  <a:lnTo>
                    <a:pt x="274" y="61"/>
                  </a:lnTo>
                  <a:lnTo>
                    <a:pt x="272" y="63"/>
                  </a:lnTo>
                  <a:lnTo>
                    <a:pt x="270" y="65"/>
                  </a:lnTo>
                  <a:lnTo>
                    <a:pt x="270" y="65"/>
                  </a:lnTo>
                  <a:lnTo>
                    <a:pt x="268" y="65"/>
                  </a:lnTo>
                  <a:lnTo>
                    <a:pt x="265" y="65"/>
                  </a:lnTo>
                  <a:lnTo>
                    <a:pt x="263" y="65"/>
                  </a:lnTo>
                  <a:lnTo>
                    <a:pt x="263" y="65"/>
                  </a:lnTo>
                  <a:lnTo>
                    <a:pt x="261" y="67"/>
                  </a:lnTo>
                  <a:lnTo>
                    <a:pt x="259" y="67"/>
                  </a:lnTo>
                  <a:lnTo>
                    <a:pt x="257" y="67"/>
                  </a:lnTo>
                  <a:lnTo>
                    <a:pt x="255" y="69"/>
                  </a:lnTo>
                  <a:lnTo>
                    <a:pt x="255" y="69"/>
                  </a:lnTo>
                  <a:lnTo>
                    <a:pt x="255" y="69"/>
                  </a:lnTo>
                  <a:lnTo>
                    <a:pt x="253" y="71"/>
                  </a:lnTo>
                  <a:lnTo>
                    <a:pt x="253" y="71"/>
                  </a:lnTo>
                  <a:lnTo>
                    <a:pt x="253" y="71"/>
                  </a:lnTo>
                  <a:lnTo>
                    <a:pt x="251" y="73"/>
                  </a:lnTo>
                  <a:lnTo>
                    <a:pt x="249" y="75"/>
                  </a:lnTo>
                  <a:lnTo>
                    <a:pt x="247" y="75"/>
                  </a:lnTo>
                  <a:lnTo>
                    <a:pt x="245" y="73"/>
                  </a:lnTo>
                  <a:lnTo>
                    <a:pt x="245" y="71"/>
                  </a:lnTo>
                  <a:lnTo>
                    <a:pt x="242" y="69"/>
                  </a:lnTo>
                  <a:lnTo>
                    <a:pt x="242" y="69"/>
                  </a:lnTo>
                  <a:lnTo>
                    <a:pt x="240" y="65"/>
                  </a:lnTo>
                  <a:lnTo>
                    <a:pt x="238" y="65"/>
                  </a:lnTo>
                  <a:lnTo>
                    <a:pt x="238" y="63"/>
                  </a:lnTo>
                  <a:lnTo>
                    <a:pt x="238" y="56"/>
                  </a:lnTo>
                  <a:lnTo>
                    <a:pt x="236" y="54"/>
                  </a:lnTo>
                  <a:lnTo>
                    <a:pt x="236" y="52"/>
                  </a:lnTo>
                  <a:lnTo>
                    <a:pt x="234" y="50"/>
                  </a:lnTo>
                  <a:lnTo>
                    <a:pt x="230" y="42"/>
                  </a:lnTo>
                  <a:lnTo>
                    <a:pt x="228" y="38"/>
                  </a:lnTo>
                  <a:lnTo>
                    <a:pt x="222" y="31"/>
                  </a:lnTo>
                  <a:lnTo>
                    <a:pt x="220" y="29"/>
                  </a:lnTo>
                  <a:lnTo>
                    <a:pt x="217" y="27"/>
                  </a:lnTo>
                  <a:lnTo>
                    <a:pt x="217" y="25"/>
                  </a:lnTo>
                  <a:lnTo>
                    <a:pt x="215" y="25"/>
                  </a:lnTo>
                  <a:lnTo>
                    <a:pt x="215" y="25"/>
                  </a:lnTo>
                  <a:lnTo>
                    <a:pt x="213" y="27"/>
                  </a:lnTo>
                  <a:lnTo>
                    <a:pt x="211" y="27"/>
                  </a:lnTo>
                  <a:lnTo>
                    <a:pt x="211" y="27"/>
                  </a:lnTo>
                  <a:lnTo>
                    <a:pt x="211" y="29"/>
                  </a:lnTo>
                  <a:lnTo>
                    <a:pt x="209" y="29"/>
                  </a:lnTo>
                  <a:lnTo>
                    <a:pt x="209" y="31"/>
                  </a:lnTo>
                  <a:lnTo>
                    <a:pt x="207" y="31"/>
                  </a:lnTo>
                  <a:lnTo>
                    <a:pt x="207" y="31"/>
                  </a:lnTo>
                  <a:lnTo>
                    <a:pt x="205" y="31"/>
                  </a:lnTo>
                  <a:lnTo>
                    <a:pt x="203" y="36"/>
                  </a:lnTo>
                  <a:lnTo>
                    <a:pt x="201" y="36"/>
                  </a:lnTo>
                  <a:lnTo>
                    <a:pt x="201" y="38"/>
                  </a:lnTo>
                  <a:lnTo>
                    <a:pt x="199" y="38"/>
                  </a:lnTo>
                  <a:lnTo>
                    <a:pt x="194" y="38"/>
                  </a:lnTo>
                  <a:lnTo>
                    <a:pt x="192" y="40"/>
                  </a:lnTo>
                  <a:lnTo>
                    <a:pt x="188" y="40"/>
                  </a:lnTo>
                  <a:lnTo>
                    <a:pt x="184" y="40"/>
                  </a:lnTo>
                  <a:lnTo>
                    <a:pt x="184" y="42"/>
                  </a:lnTo>
                  <a:lnTo>
                    <a:pt x="182" y="42"/>
                  </a:lnTo>
                  <a:lnTo>
                    <a:pt x="182" y="42"/>
                  </a:lnTo>
                  <a:lnTo>
                    <a:pt x="182" y="44"/>
                  </a:lnTo>
                  <a:lnTo>
                    <a:pt x="180" y="44"/>
                  </a:lnTo>
                  <a:lnTo>
                    <a:pt x="165" y="40"/>
                  </a:lnTo>
                  <a:lnTo>
                    <a:pt x="157" y="36"/>
                  </a:lnTo>
                  <a:lnTo>
                    <a:pt x="153" y="34"/>
                  </a:lnTo>
                  <a:lnTo>
                    <a:pt x="144" y="27"/>
                  </a:lnTo>
                  <a:lnTo>
                    <a:pt x="140" y="25"/>
                  </a:lnTo>
                  <a:lnTo>
                    <a:pt x="138" y="23"/>
                  </a:lnTo>
                  <a:lnTo>
                    <a:pt x="136" y="21"/>
                  </a:lnTo>
                  <a:lnTo>
                    <a:pt x="134" y="19"/>
                  </a:lnTo>
                  <a:lnTo>
                    <a:pt x="128" y="13"/>
                  </a:lnTo>
                  <a:lnTo>
                    <a:pt x="125" y="13"/>
                  </a:lnTo>
                  <a:lnTo>
                    <a:pt x="121" y="4"/>
                  </a:lnTo>
                  <a:lnTo>
                    <a:pt x="119" y="4"/>
                  </a:lnTo>
                  <a:lnTo>
                    <a:pt x="117" y="4"/>
                  </a:lnTo>
                  <a:lnTo>
                    <a:pt x="107" y="4"/>
                  </a:lnTo>
                  <a:lnTo>
                    <a:pt x="105" y="4"/>
                  </a:lnTo>
                  <a:lnTo>
                    <a:pt x="98" y="0"/>
                  </a:lnTo>
                  <a:lnTo>
                    <a:pt x="98" y="0"/>
                  </a:lnTo>
                  <a:lnTo>
                    <a:pt x="94" y="2"/>
                  </a:lnTo>
                  <a:lnTo>
                    <a:pt x="82" y="4"/>
                  </a:lnTo>
                  <a:lnTo>
                    <a:pt x="77" y="6"/>
                  </a:lnTo>
                  <a:lnTo>
                    <a:pt x="73" y="11"/>
                  </a:lnTo>
                  <a:lnTo>
                    <a:pt x="71" y="11"/>
                  </a:lnTo>
                  <a:lnTo>
                    <a:pt x="71" y="13"/>
                  </a:lnTo>
                  <a:lnTo>
                    <a:pt x="71" y="13"/>
                  </a:lnTo>
                  <a:lnTo>
                    <a:pt x="69" y="15"/>
                  </a:lnTo>
                  <a:lnTo>
                    <a:pt x="69" y="17"/>
                  </a:lnTo>
                  <a:lnTo>
                    <a:pt x="67" y="19"/>
                  </a:lnTo>
                  <a:lnTo>
                    <a:pt x="65" y="21"/>
                  </a:lnTo>
                  <a:lnTo>
                    <a:pt x="63" y="23"/>
                  </a:lnTo>
                  <a:lnTo>
                    <a:pt x="59" y="23"/>
                  </a:lnTo>
                  <a:lnTo>
                    <a:pt x="52" y="25"/>
                  </a:lnTo>
                  <a:lnTo>
                    <a:pt x="50" y="27"/>
                  </a:lnTo>
                  <a:lnTo>
                    <a:pt x="50" y="29"/>
                  </a:lnTo>
                  <a:lnTo>
                    <a:pt x="48" y="31"/>
                  </a:lnTo>
                  <a:lnTo>
                    <a:pt x="40" y="38"/>
                  </a:lnTo>
                  <a:lnTo>
                    <a:pt x="38" y="40"/>
                  </a:lnTo>
                  <a:lnTo>
                    <a:pt x="38" y="40"/>
                  </a:lnTo>
                  <a:lnTo>
                    <a:pt x="36" y="40"/>
                  </a:lnTo>
                  <a:lnTo>
                    <a:pt x="34" y="38"/>
                  </a:lnTo>
                  <a:lnTo>
                    <a:pt x="34" y="36"/>
                  </a:lnTo>
                  <a:lnTo>
                    <a:pt x="34" y="36"/>
                  </a:lnTo>
                  <a:lnTo>
                    <a:pt x="31" y="36"/>
                  </a:lnTo>
                  <a:lnTo>
                    <a:pt x="29" y="36"/>
                  </a:lnTo>
                  <a:lnTo>
                    <a:pt x="27" y="34"/>
                  </a:lnTo>
                  <a:lnTo>
                    <a:pt x="27" y="34"/>
                  </a:lnTo>
                  <a:lnTo>
                    <a:pt x="25" y="36"/>
                  </a:lnTo>
                  <a:lnTo>
                    <a:pt x="23" y="36"/>
                  </a:lnTo>
                  <a:lnTo>
                    <a:pt x="23" y="38"/>
                  </a:lnTo>
                  <a:lnTo>
                    <a:pt x="23" y="38"/>
                  </a:lnTo>
                  <a:lnTo>
                    <a:pt x="23" y="40"/>
                  </a:lnTo>
                  <a:lnTo>
                    <a:pt x="23" y="42"/>
                  </a:lnTo>
                  <a:lnTo>
                    <a:pt x="25" y="44"/>
                  </a:lnTo>
                  <a:lnTo>
                    <a:pt x="27" y="46"/>
                  </a:lnTo>
                  <a:lnTo>
                    <a:pt x="29" y="48"/>
                  </a:lnTo>
                  <a:lnTo>
                    <a:pt x="29" y="50"/>
                  </a:lnTo>
                  <a:lnTo>
                    <a:pt x="31" y="50"/>
                  </a:lnTo>
                  <a:lnTo>
                    <a:pt x="31" y="52"/>
                  </a:lnTo>
                  <a:lnTo>
                    <a:pt x="34" y="54"/>
                  </a:lnTo>
                  <a:lnTo>
                    <a:pt x="34" y="54"/>
                  </a:lnTo>
                  <a:lnTo>
                    <a:pt x="34" y="56"/>
                  </a:lnTo>
                  <a:lnTo>
                    <a:pt x="34" y="56"/>
                  </a:lnTo>
                  <a:lnTo>
                    <a:pt x="34" y="59"/>
                  </a:lnTo>
                  <a:lnTo>
                    <a:pt x="34" y="63"/>
                  </a:lnTo>
                  <a:lnTo>
                    <a:pt x="34" y="65"/>
                  </a:lnTo>
                  <a:lnTo>
                    <a:pt x="36" y="69"/>
                  </a:lnTo>
                  <a:lnTo>
                    <a:pt x="36" y="71"/>
                  </a:lnTo>
                  <a:lnTo>
                    <a:pt x="36" y="71"/>
                  </a:lnTo>
                  <a:lnTo>
                    <a:pt x="36" y="73"/>
                  </a:lnTo>
                  <a:lnTo>
                    <a:pt x="34" y="73"/>
                  </a:lnTo>
                  <a:lnTo>
                    <a:pt x="34" y="75"/>
                  </a:lnTo>
                  <a:lnTo>
                    <a:pt x="31" y="75"/>
                  </a:lnTo>
                  <a:lnTo>
                    <a:pt x="29" y="79"/>
                  </a:lnTo>
                  <a:lnTo>
                    <a:pt x="29" y="82"/>
                  </a:lnTo>
                  <a:lnTo>
                    <a:pt x="27" y="84"/>
                  </a:lnTo>
                  <a:lnTo>
                    <a:pt x="27" y="86"/>
                  </a:lnTo>
                  <a:lnTo>
                    <a:pt x="27" y="86"/>
                  </a:lnTo>
                  <a:lnTo>
                    <a:pt x="29" y="88"/>
                  </a:lnTo>
                  <a:lnTo>
                    <a:pt x="29" y="88"/>
                  </a:lnTo>
                  <a:lnTo>
                    <a:pt x="34" y="96"/>
                  </a:lnTo>
                  <a:lnTo>
                    <a:pt x="34" y="96"/>
                  </a:lnTo>
                  <a:lnTo>
                    <a:pt x="34" y="98"/>
                  </a:lnTo>
                  <a:lnTo>
                    <a:pt x="34" y="98"/>
                  </a:lnTo>
                  <a:lnTo>
                    <a:pt x="27" y="100"/>
                  </a:lnTo>
                  <a:lnTo>
                    <a:pt x="21" y="107"/>
                  </a:lnTo>
                  <a:lnTo>
                    <a:pt x="17" y="111"/>
                  </a:lnTo>
                  <a:lnTo>
                    <a:pt x="15" y="113"/>
                  </a:lnTo>
                  <a:lnTo>
                    <a:pt x="13" y="115"/>
                  </a:lnTo>
                  <a:lnTo>
                    <a:pt x="11" y="115"/>
                  </a:lnTo>
                  <a:lnTo>
                    <a:pt x="4" y="117"/>
                  </a:lnTo>
                  <a:lnTo>
                    <a:pt x="4" y="117"/>
                  </a:lnTo>
                  <a:lnTo>
                    <a:pt x="4" y="117"/>
                  </a:lnTo>
                  <a:lnTo>
                    <a:pt x="2" y="119"/>
                  </a:lnTo>
                  <a:lnTo>
                    <a:pt x="2" y="121"/>
                  </a:lnTo>
                  <a:lnTo>
                    <a:pt x="2" y="123"/>
                  </a:lnTo>
                  <a:lnTo>
                    <a:pt x="4" y="123"/>
                  </a:lnTo>
                  <a:lnTo>
                    <a:pt x="4" y="125"/>
                  </a:lnTo>
                  <a:lnTo>
                    <a:pt x="4" y="125"/>
                  </a:lnTo>
                  <a:lnTo>
                    <a:pt x="6" y="125"/>
                  </a:lnTo>
                  <a:lnTo>
                    <a:pt x="6" y="123"/>
                  </a:lnTo>
                  <a:lnTo>
                    <a:pt x="6" y="123"/>
                  </a:lnTo>
                  <a:lnTo>
                    <a:pt x="9" y="123"/>
                  </a:lnTo>
                  <a:lnTo>
                    <a:pt x="9" y="123"/>
                  </a:lnTo>
                  <a:lnTo>
                    <a:pt x="9" y="125"/>
                  </a:lnTo>
                  <a:lnTo>
                    <a:pt x="9" y="127"/>
                  </a:lnTo>
                  <a:lnTo>
                    <a:pt x="6" y="127"/>
                  </a:lnTo>
                  <a:lnTo>
                    <a:pt x="6" y="130"/>
                  </a:lnTo>
                  <a:lnTo>
                    <a:pt x="0" y="136"/>
                  </a:lnTo>
                  <a:lnTo>
                    <a:pt x="0" y="138"/>
                  </a:lnTo>
                  <a:lnTo>
                    <a:pt x="0" y="138"/>
                  </a:lnTo>
                  <a:lnTo>
                    <a:pt x="2" y="138"/>
                  </a:lnTo>
                  <a:lnTo>
                    <a:pt x="2" y="140"/>
                  </a:lnTo>
                  <a:lnTo>
                    <a:pt x="9" y="140"/>
                  </a:lnTo>
                  <a:lnTo>
                    <a:pt x="11" y="142"/>
                  </a:lnTo>
                  <a:lnTo>
                    <a:pt x="13" y="140"/>
                  </a:lnTo>
                  <a:lnTo>
                    <a:pt x="13" y="142"/>
                  </a:lnTo>
                  <a:lnTo>
                    <a:pt x="17" y="144"/>
                  </a:lnTo>
                  <a:lnTo>
                    <a:pt x="23" y="146"/>
                  </a:lnTo>
                  <a:lnTo>
                    <a:pt x="29" y="150"/>
                  </a:lnTo>
                  <a:lnTo>
                    <a:pt x="29" y="150"/>
                  </a:lnTo>
                  <a:lnTo>
                    <a:pt x="31" y="153"/>
                  </a:lnTo>
                  <a:lnTo>
                    <a:pt x="36" y="159"/>
                  </a:lnTo>
                  <a:lnTo>
                    <a:pt x="40" y="165"/>
                  </a:lnTo>
                  <a:lnTo>
                    <a:pt x="40" y="167"/>
                  </a:lnTo>
                  <a:lnTo>
                    <a:pt x="40" y="167"/>
                  </a:lnTo>
                  <a:lnTo>
                    <a:pt x="38" y="167"/>
                  </a:lnTo>
                  <a:lnTo>
                    <a:pt x="38" y="167"/>
                  </a:lnTo>
                  <a:lnTo>
                    <a:pt x="36" y="167"/>
                  </a:lnTo>
                  <a:lnTo>
                    <a:pt x="36" y="167"/>
                  </a:lnTo>
                  <a:lnTo>
                    <a:pt x="36" y="167"/>
                  </a:lnTo>
                  <a:lnTo>
                    <a:pt x="36" y="169"/>
                  </a:lnTo>
                  <a:lnTo>
                    <a:pt x="34" y="169"/>
                  </a:lnTo>
                  <a:lnTo>
                    <a:pt x="36" y="171"/>
                  </a:lnTo>
                  <a:lnTo>
                    <a:pt x="38" y="176"/>
                  </a:lnTo>
                  <a:lnTo>
                    <a:pt x="50" y="198"/>
                  </a:lnTo>
                  <a:lnTo>
                    <a:pt x="54" y="215"/>
                  </a:lnTo>
                  <a:lnTo>
                    <a:pt x="57" y="221"/>
                  </a:lnTo>
                  <a:lnTo>
                    <a:pt x="57" y="224"/>
                  </a:lnTo>
                  <a:lnTo>
                    <a:pt x="59" y="226"/>
                  </a:lnTo>
                  <a:lnTo>
                    <a:pt x="61" y="228"/>
                  </a:lnTo>
                  <a:lnTo>
                    <a:pt x="63" y="230"/>
                  </a:lnTo>
                  <a:lnTo>
                    <a:pt x="65" y="230"/>
                  </a:lnTo>
                  <a:lnTo>
                    <a:pt x="65" y="228"/>
                  </a:lnTo>
                  <a:lnTo>
                    <a:pt x="67" y="228"/>
                  </a:lnTo>
                  <a:lnTo>
                    <a:pt x="69" y="230"/>
                  </a:lnTo>
                  <a:lnTo>
                    <a:pt x="69" y="230"/>
                  </a:lnTo>
                  <a:lnTo>
                    <a:pt x="71" y="230"/>
                  </a:lnTo>
                  <a:lnTo>
                    <a:pt x="71" y="230"/>
                  </a:lnTo>
                  <a:lnTo>
                    <a:pt x="71" y="228"/>
                  </a:lnTo>
                  <a:lnTo>
                    <a:pt x="71" y="226"/>
                  </a:lnTo>
                  <a:lnTo>
                    <a:pt x="73" y="226"/>
                  </a:lnTo>
                  <a:lnTo>
                    <a:pt x="73" y="224"/>
                  </a:lnTo>
                  <a:lnTo>
                    <a:pt x="75" y="226"/>
                  </a:lnTo>
                  <a:lnTo>
                    <a:pt x="75" y="224"/>
                  </a:lnTo>
                  <a:lnTo>
                    <a:pt x="75" y="224"/>
                  </a:lnTo>
                  <a:lnTo>
                    <a:pt x="75" y="219"/>
                  </a:lnTo>
                  <a:lnTo>
                    <a:pt x="75" y="217"/>
                  </a:lnTo>
                  <a:lnTo>
                    <a:pt x="77" y="217"/>
                  </a:lnTo>
                  <a:lnTo>
                    <a:pt x="77" y="217"/>
                  </a:lnTo>
                  <a:lnTo>
                    <a:pt x="77" y="215"/>
                  </a:lnTo>
                  <a:lnTo>
                    <a:pt x="80" y="215"/>
                  </a:lnTo>
                  <a:lnTo>
                    <a:pt x="80" y="215"/>
                  </a:lnTo>
                  <a:lnTo>
                    <a:pt x="80" y="217"/>
                  </a:lnTo>
                  <a:lnTo>
                    <a:pt x="84" y="224"/>
                  </a:lnTo>
                  <a:lnTo>
                    <a:pt x="86" y="228"/>
                  </a:lnTo>
                  <a:lnTo>
                    <a:pt x="88" y="230"/>
                  </a:lnTo>
                  <a:lnTo>
                    <a:pt x="88" y="232"/>
                  </a:lnTo>
                  <a:lnTo>
                    <a:pt x="88" y="232"/>
                  </a:lnTo>
                  <a:lnTo>
                    <a:pt x="90" y="230"/>
                  </a:lnTo>
                  <a:lnTo>
                    <a:pt x="90" y="230"/>
                  </a:lnTo>
                  <a:lnTo>
                    <a:pt x="90" y="230"/>
                  </a:lnTo>
                  <a:lnTo>
                    <a:pt x="90" y="230"/>
                  </a:lnTo>
                  <a:lnTo>
                    <a:pt x="92" y="232"/>
                  </a:lnTo>
                  <a:lnTo>
                    <a:pt x="92" y="232"/>
                  </a:lnTo>
                  <a:lnTo>
                    <a:pt x="92" y="232"/>
                  </a:lnTo>
                  <a:lnTo>
                    <a:pt x="92" y="232"/>
                  </a:lnTo>
                  <a:lnTo>
                    <a:pt x="94" y="232"/>
                  </a:lnTo>
                  <a:lnTo>
                    <a:pt x="94" y="232"/>
                  </a:lnTo>
                  <a:lnTo>
                    <a:pt x="94" y="232"/>
                  </a:lnTo>
                  <a:lnTo>
                    <a:pt x="94" y="232"/>
                  </a:lnTo>
                  <a:lnTo>
                    <a:pt x="96" y="232"/>
                  </a:lnTo>
                  <a:lnTo>
                    <a:pt x="96" y="234"/>
                  </a:lnTo>
                  <a:lnTo>
                    <a:pt x="96" y="234"/>
                  </a:lnTo>
                  <a:lnTo>
                    <a:pt x="96" y="236"/>
                  </a:lnTo>
                  <a:lnTo>
                    <a:pt x="98" y="236"/>
                  </a:lnTo>
                  <a:lnTo>
                    <a:pt x="98" y="236"/>
                  </a:lnTo>
                  <a:lnTo>
                    <a:pt x="98" y="236"/>
                  </a:lnTo>
                  <a:lnTo>
                    <a:pt x="98" y="234"/>
                  </a:lnTo>
                  <a:lnTo>
                    <a:pt x="98" y="234"/>
                  </a:lnTo>
                  <a:lnTo>
                    <a:pt x="100" y="234"/>
                  </a:lnTo>
                  <a:lnTo>
                    <a:pt x="100" y="234"/>
                  </a:lnTo>
                  <a:lnTo>
                    <a:pt x="100" y="234"/>
                  </a:lnTo>
                  <a:lnTo>
                    <a:pt x="100" y="234"/>
                  </a:lnTo>
                  <a:lnTo>
                    <a:pt x="103" y="236"/>
                  </a:lnTo>
                  <a:lnTo>
                    <a:pt x="103" y="236"/>
                  </a:lnTo>
                  <a:lnTo>
                    <a:pt x="100" y="238"/>
                  </a:lnTo>
                  <a:lnTo>
                    <a:pt x="100" y="240"/>
                  </a:lnTo>
                  <a:lnTo>
                    <a:pt x="103" y="240"/>
                  </a:lnTo>
                  <a:lnTo>
                    <a:pt x="105" y="238"/>
                  </a:lnTo>
                  <a:lnTo>
                    <a:pt x="105" y="240"/>
                  </a:lnTo>
                  <a:lnTo>
                    <a:pt x="107" y="240"/>
                  </a:lnTo>
                  <a:lnTo>
                    <a:pt x="105" y="242"/>
                  </a:lnTo>
                  <a:lnTo>
                    <a:pt x="105" y="242"/>
                  </a:lnTo>
                  <a:lnTo>
                    <a:pt x="103" y="244"/>
                  </a:lnTo>
                  <a:lnTo>
                    <a:pt x="103" y="244"/>
                  </a:lnTo>
                  <a:lnTo>
                    <a:pt x="103" y="251"/>
                  </a:lnTo>
                  <a:lnTo>
                    <a:pt x="103" y="251"/>
                  </a:lnTo>
                  <a:lnTo>
                    <a:pt x="105" y="253"/>
                  </a:lnTo>
                  <a:lnTo>
                    <a:pt x="105" y="253"/>
                  </a:lnTo>
                  <a:lnTo>
                    <a:pt x="105" y="255"/>
                  </a:lnTo>
                  <a:lnTo>
                    <a:pt x="105" y="257"/>
                  </a:lnTo>
                  <a:lnTo>
                    <a:pt x="105" y="257"/>
                  </a:lnTo>
                  <a:lnTo>
                    <a:pt x="105" y="259"/>
                  </a:lnTo>
                  <a:lnTo>
                    <a:pt x="105" y="259"/>
                  </a:lnTo>
                  <a:lnTo>
                    <a:pt x="105" y="261"/>
                  </a:lnTo>
                  <a:lnTo>
                    <a:pt x="105" y="263"/>
                  </a:lnTo>
                  <a:lnTo>
                    <a:pt x="107" y="263"/>
                  </a:lnTo>
                  <a:lnTo>
                    <a:pt x="109" y="265"/>
                  </a:lnTo>
                  <a:lnTo>
                    <a:pt x="113" y="272"/>
                  </a:lnTo>
                  <a:lnTo>
                    <a:pt x="115" y="274"/>
                  </a:lnTo>
                  <a:lnTo>
                    <a:pt x="119" y="278"/>
                  </a:lnTo>
                  <a:lnTo>
                    <a:pt x="121" y="276"/>
                  </a:lnTo>
                  <a:lnTo>
                    <a:pt x="121" y="276"/>
                  </a:lnTo>
                  <a:lnTo>
                    <a:pt x="123" y="274"/>
                  </a:lnTo>
                  <a:lnTo>
                    <a:pt x="123" y="274"/>
                  </a:lnTo>
                  <a:lnTo>
                    <a:pt x="125" y="274"/>
                  </a:lnTo>
                  <a:lnTo>
                    <a:pt x="125" y="274"/>
                  </a:lnTo>
                  <a:lnTo>
                    <a:pt x="125" y="274"/>
                  </a:lnTo>
                  <a:lnTo>
                    <a:pt x="125" y="276"/>
                  </a:lnTo>
                  <a:lnTo>
                    <a:pt x="128" y="278"/>
                  </a:lnTo>
                  <a:lnTo>
                    <a:pt x="128" y="278"/>
                  </a:lnTo>
                  <a:lnTo>
                    <a:pt x="130" y="278"/>
                  </a:lnTo>
                  <a:lnTo>
                    <a:pt x="132" y="278"/>
                  </a:lnTo>
                  <a:lnTo>
                    <a:pt x="132" y="278"/>
                  </a:lnTo>
                  <a:lnTo>
                    <a:pt x="134" y="278"/>
                  </a:lnTo>
                  <a:lnTo>
                    <a:pt x="136" y="280"/>
                  </a:lnTo>
                  <a:lnTo>
                    <a:pt x="138" y="282"/>
                  </a:lnTo>
                  <a:lnTo>
                    <a:pt x="138" y="282"/>
                  </a:lnTo>
                  <a:lnTo>
                    <a:pt x="138" y="284"/>
                  </a:lnTo>
                  <a:lnTo>
                    <a:pt x="138" y="286"/>
                  </a:lnTo>
                  <a:lnTo>
                    <a:pt x="140" y="288"/>
                  </a:lnTo>
                  <a:lnTo>
                    <a:pt x="140" y="288"/>
                  </a:lnTo>
                  <a:lnTo>
                    <a:pt x="142" y="288"/>
                  </a:lnTo>
                  <a:lnTo>
                    <a:pt x="142" y="288"/>
                  </a:lnTo>
                  <a:lnTo>
                    <a:pt x="142" y="290"/>
                  </a:lnTo>
                  <a:lnTo>
                    <a:pt x="144" y="290"/>
                  </a:lnTo>
                  <a:lnTo>
                    <a:pt x="144" y="292"/>
                  </a:lnTo>
                  <a:lnTo>
                    <a:pt x="144" y="292"/>
                  </a:lnTo>
                  <a:lnTo>
                    <a:pt x="144" y="292"/>
                  </a:lnTo>
                  <a:lnTo>
                    <a:pt x="148" y="295"/>
                  </a:lnTo>
                  <a:lnTo>
                    <a:pt x="153" y="297"/>
                  </a:lnTo>
                  <a:lnTo>
                    <a:pt x="155" y="299"/>
                  </a:lnTo>
                  <a:lnTo>
                    <a:pt x="157" y="301"/>
                  </a:lnTo>
                  <a:lnTo>
                    <a:pt x="159" y="303"/>
                  </a:lnTo>
                  <a:lnTo>
                    <a:pt x="159" y="305"/>
                  </a:lnTo>
                  <a:lnTo>
                    <a:pt x="159" y="305"/>
                  </a:lnTo>
                  <a:lnTo>
                    <a:pt x="159" y="309"/>
                  </a:lnTo>
                  <a:lnTo>
                    <a:pt x="159" y="311"/>
                  </a:lnTo>
                  <a:lnTo>
                    <a:pt x="159" y="313"/>
                  </a:lnTo>
                  <a:lnTo>
                    <a:pt x="157" y="315"/>
                  </a:lnTo>
                  <a:lnTo>
                    <a:pt x="157" y="318"/>
                  </a:lnTo>
                  <a:lnTo>
                    <a:pt x="157" y="320"/>
                  </a:lnTo>
                  <a:lnTo>
                    <a:pt x="159" y="320"/>
                  </a:lnTo>
                  <a:lnTo>
                    <a:pt x="163" y="326"/>
                  </a:lnTo>
                  <a:lnTo>
                    <a:pt x="165" y="326"/>
                  </a:lnTo>
                  <a:lnTo>
                    <a:pt x="165" y="328"/>
                  </a:lnTo>
                  <a:lnTo>
                    <a:pt x="165" y="328"/>
                  </a:lnTo>
                  <a:lnTo>
                    <a:pt x="165" y="328"/>
                  </a:lnTo>
                  <a:lnTo>
                    <a:pt x="167" y="326"/>
                  </a:lnTo>
                  <a:lnTo>
                    <a:pt x="171" y="328"/>
                  </a:lnTo>
                  <a:lnTo>
                    <a:pt x="174" y="330"/>
                  </a:lnTo>
                  <a:lnTo>
                    <a:pt x="174" y="330"/>
                  </a:lnTo>
                  <a:lnTo>
                    <a:pt x="180" y="330"/>
                  </a:lnTo>
                  <a:lnTo>
                    <a:pt x="180" y="330"/>
                  </a:lnTo>
                  <a:lnTo>
                    <a:pt x="180" y="332"/>
                  </a:lnTo>
                  <a:lnTo>
                    <a:pt x="182" y="332"/>
                  </a:lnTo>
                  <a:lnTo>
                    <a:pt x="182" y="334"/>
                  </a:lnTo>
                  <a:lnTo>
                    <a:pt x="184" y="334"/>
                  </a:lnTo>
                  <a:lnTo>
                    <a:pt x="186" y="332"/>
                  </a:lnTo>
                  <a:lnTo>
                    <a:pt x="188" y="330"/>
                  </a:lnTo>
                  <a:lnTo>
                    <a:pt x="190" y="330"/>
                  </a:lnTo>
                  <a:lnTo>
                    <a:pt x="190" y="330"/>
                  </a:lnTo>
                  <a:lnTo>
                    <a:pt x="190" y="332"/>
                  </a:lnTo>
                  <a:lnTo>
                    <a:pt x="188" y="334"/>
                  </a:lnTo>
                  <a:lnTo>
                    <a:pt x="188" y="334"/>
                  </a:lnTo>
                  <a:lnTo>
                    <a:pt x="188" y="334"/>
                  </a:lnTo>
                  <a:lnTo>
                    <a:pt x="190" y="334"/>
                  </a:lnTo>
                  <a:lnTo>
                    <a:pt x="192" y="334"/>
                  </a:lnTo>
                  <a:lnTo>
                    <a:pt x="192" y="334"/>
                  </a:lnTo>
                  <a:lnTo>
                    <a:pt x="194" y="334"/>
                  </a:lnTo>
                  <a:lnTo>
                    <a:pt x="197" y="334"/>
                  </a:lnTo>
                  <a:lnTo>
                    <a:pt x="199" y="336"/>
                  </a:lnTo>
                  <a:lnTo>
                    <a:pt x="203" y="338"/>
                  </a:lnTo>
                  <a:lnTo>
                    <a:pt x="203" y="338"/>
                  </a:lnTo>
                  <a:lnTo>
                    <a:pt x="203" y="338"/>
                  </a:lnTo>
                  <a:lnTo>
                    <a:pt x="201" y="336"/>
                  </a:lnTo>
                  <a:lnTo>
                    <a:pt x="201" y="334"/>
                  </a:lnTo>
                  <a:lnTo>
                    <a:pt x="203" y="334"/>
                  </a:lnTo>
                  <a:lnTo>
                    <a:pt x="205" y="332"/>
                  </a:lnTo>
                  <a:lnTo>
                    <a:pt x="207" y="332"/>
                  </a:lnTo>
                  <a:lnTo>
                    <a:pt x="209" y="332"/>
                  </a:lnTo>
                  <a:lnTo>
                    <a:pt x="211" y="332"/>
                  </a:lnTo>
                  <a:lnTo>
                    <a:pt x="213" y="330"/>
                  </a:lnTo>
                  <a:lnTo>
                    <a:pt x="222" y="326"/>
                  </a:lnTo>
                  <a:lnTo>
                    <a:pt x="224" y="324"/>
                  </a:lnTo>
                  <a:lnTo>
                    <a:pt x="226" y="324"/>
                  </a:lnTo>
                  <a:lnTo>
                    <a:pt x="226" y="322"/>
                  </a:lnTo>
                  <a:lnTo>
                    <a:pt x="226" y="322"/>
                  </a:lnTo>
                  <a:lnTo>
                    <a:pt x="226" y="320"/>
                  </a:lnTo>
                  <a:lnTo>
                    <a:pt x="226" y="320"/>
                  </a:lnTo>
                  <a:lnTo>
                    <a:pt x="226" y="320"/>
                  </a:lnTo>
                  <a:lnTo>
                    <a:pt x="224" y="320"/>
                  </a:lnTo>
                  <a:lnTo>
                    <a:pt x="224" y="320"/>
                  </a:lnTo>
                  <a:lnTo>
                    <a:pt x="222" y="318"/>
                  </a:lnTo>
                  <a:lnTo>
                    <a:pt x="222" y="318"/>
                  </a:lnTo>
                  <a:lnTo>
                    <a:pt x="220" y="313"/>
                  </a:lnTo>
                  <a:lnTo>
                    <a:pt x="220" y="313"/>
                  </a:lnTo>
                  <a:lnTo>
                    <a:pt x="222" y="311"/>
                  </a:lnTo>
                  <a:lnTo>
                    <a:pt x="222" y="311"/>
                  </a:lnTo>
                  <a:lnTo>
                    <a:pt x="222" y="309"/>
                  </a:lnTo>
                  <a:lnTo>
                    <a:pt x="222" y="307"/>
                  </a:lnTo>
                  <a:lnTo>
                    <a:pt x="222" y="305"/>
                  </a:lnTo>
                  <a:lnTo>
                    <a:pt x="220" y="303"/>
                  </a:lnTo>
                  <a:lnTo>
                    <a:pt x="220" y="301"/>
                  </a:lnTo>
                  <a:lnTo>
                    <a:pt x="220" y="299"/>
                  </a:lnTo>
                  <a:lnTo>
                    <a:pt x="217" y="297"/>
                  </a:lnTo>
                  <a:lnTo>
                    <a:pt x="215" y="295"/>
                  </a:lnTo>
                  <a:lnTo>
                    <a:pt x="215" y="292"/>
                  </a:lnTo>
                  <a:lnTo>
                    <a:pt x="215" y="290"/>
                  </a:lnTo>
                  <a:lnTo>
                    <a:pt x="217" y="286"/>
                  </a:lnTo>
                  <a:lnTo>
                    <a:pt x="220" y="282"/>
                  </a:lnTo>
                  <a:lnTo>
                    <a:pt x="220" y="280"/>
                  </a:lnTo>
                  <a:lnTo>
                    <a:pt x="222" y="280"/>
                  </a:lnTo>
                  <a:lnTo>
                    <a:pt x="222" y="280"/>
                  </a:lnTo>
                  <a:lnTo>
                    <a:pt x="222" y="282"/>
                  </a:lnTo>
                  <a:lnTo>
                    <a:pt x="224" y="282"/>
                  </a:lnTo>
                  <a:lnTo>
                    <a:pt x="224" y="278"/>
                  </a:lnTo>
                  <a:lnTo>
                    <a:pt x="224" y="276"/>
                  </a:lnTo>
                  <a:lnTo>
                    <a:pt x="224" y="274"/>
                  </a:lnTo>
                  <a:lnTo>
                    <a:pt x="224" y="274"/>
                  </a:lnTo>
                  <a:lnTo>
                    <a:pt x="222" y="274"/>
                  </a:lnTo>
                  <a:lnTo>
                    <a:pt x="222" y="272"/>
                  </a:lnTo>
                  <a:lnTo>
                    <a:pt x="220" y="269"/>
                  </a:lnTo>
                  <a:lnTo>
                    <a:pt x="220" y="269"/>
                  </a:lnTo>
                  <a:lnTo>
                    <a:pt x="220" y="267"/>
                  </a:lnTo>
                  <a:lnTo>
                    <a:pt x="222" y="267"/>
                  </a:lnTo>
                  <a:lnTo>
                    <a:pt x="222" y="269"/>
                  </a:lnTo>
                  <a:lnTo>
                    <a:pt x="224" y="269"/>
                  </a:lnTo>
                  <a:lnTo>
                    <a:pt x="224" y="267"/>
                  </a:lnTo>
                  <a:lnTo>
                    <a:pt x="226" y="267"/>
                  </a:lnTo>
                  <a:lnTo>
                    <a:pt x="226" y="265"/>
                  </a:lnTo>
                  <a:lnTo>
                    <a:pt x="226" y="265"/>
                  </a:lnTo>
                  <a:lnTo>
                    <a:pt x="224" y="263"/>
                  </a:lnTo>
                  <a:lnTo>
                    <a:pt x="224" y="261"/>
                  </a:lnTo>
                  <a:lnTo>
                    <a:pt x="226" y="261"/>
                  </a:lnTo>
                  <a:lnTo>
                    <a:pt x="232" y="255"/>
                  </a:lnTo>
                  <a:lnTo>
                    <a:pt x="234" y="251"/>
                  </a:lnTo>
                  <a:lnTo>
                    <a:pt x="238" y="247"/>
                  </a:lnTo>
                  <a:lnTo>
                    <a:pt x="238" y="247"/>
                  </a:lnTo>
                  <a:lnTo>
                    <a:pt x="240" y="244"/>
                  </a:lnTo>
                  <a:lnTo>
                    <a:pt x="240" y="244"/>
                  </a:lnTo>
                  <a:lnTo>
                    <a:pt x="247" y="247"/>
                  </a:lnTo>
                  <a:lnTo>
                    <a:pt x="249" y="247"/>
                  </a:lnTo>
                  <a:lnTo>
                    <a:pt x="249" y="247"/>
                  </a:lnTo>
                  <a:lnTo>
                    <a:pt x="253" y="244"/>
                  </a:lnTo>
                  <a:lnTo>
                    <a:pt x="257" y="240"/>
                  </a:lnTo>
                  <a:lnTo>
                    <a:pt x="263" y="236"/>
                  </a:lnTo>
                  <a:lnTo>
                    <a:pt x="270" y="236"/>
                  </a:lnTo>
                  <a:lnTo>
                    <a:pt x="274" y="232"/>
                  </a:lnTo>
                  <a:lnTo>
                    <a:pt x="276" y="232"/>
                  </a:lnTo>
                  <a:lnTo>
                    <a:pt x="276" y="232"/>
                  </a:lnTo>
                  <a:lnTo>
                    <a:pt x="280" y="232"/>
                  </a:lnTo>
                  <a:lnTo>
                    <a:pt x="282" y="232"/>
                  </a:lnTo>
                  <a:lnTo>
                    <a:pt x="284" y="232"/>
                  </a:lnTo>
                  <a:lnTo>
                    <a:pt x="284" y="232"/>
                  </a:lnTo>
                  <a:lnTo>
                    <a:pt x="284" y="234"/>
                  </a:lnTo>
                  <a:lnTo>
                    <a:pt x="286" y="234"/>
                  </a:lnTo>
                  <a:lnTo>
                    <a:pt x="286" y="234"/>
                  </a:lnTo>
                  <a:lnTo>
                    <a:pt x="288" y="234"/>
                  </a:lnTo>
                  <a:lnTo>
                    <a:pt x="288" y="234"/>
                  </a:lnTo>
                  <a:lnTo>
                    <a:pt x="291" y="236"/>
                  </a:lnTo>
                  <a:lnTo>
                    <a:pt x="293" y="238"/>
                  </a:lnTo>
                  <a:lnTo>
                    <a:pt x="295" y="240"/>
                  </a:lnTo>
                  <a:lnTo>
                    <a:pt x="295" y="240"/>
                  </a:lnTo>
                  <a:lnTo>
                    <a:pt x="297" y="240"/>
                  </a:lnTo>
                  <a:lnTo>
                    <a:pt x="299" y="240"/>
                  </a:lnTo>
                  <a:lnTo>
                    <a:pt x="303" y="238"/>
                  </a:lnTo>
                  <a:lnTo>
                    <a:pt x="305" y="238"/>
                  </a:lnTo>
                  <a:lnTo>
                    <a:pt x="307" y="240"/>
                  </a:lnTo>
                  <a:lnTo>
                    <a:pt x="309" y="240"/>
                  </a:lnTo>
                  <a:lnTo>
                    <a:pt x="311" y="240"/>
                  </a:lnTo>
                  <a:lnTo>
                    <a:pt x="311" y="240"/>
                  </a:lnTo>
                  <a:lnTo>
                    <a:pt x="314" y="240"/>
                  </a:lnTo>
                  <a:lnTo>
                    <a:pt x="318" y="240"/>
                  </a:lnTo>
                  <a:lnTo>
                    <a:pt x="322" y="242"/>
                  </a:lnTo>
                  <a:lnTo>
                    <a:pt x="324" y="242"/>
                  </a:lnTo>
                  <a:lnTo>
                    <a:pt x="326" y="242"/>
                  </a:lnTo>
                  <a:lnTo>
                    <a:pt x="326" y="242"/>
                  </a:lnTo>
                  <a:lnTo>
                    <a:pt x="328" y="247"/>
                  </a:lnTo>
                  <a:lnTo>
                    <a:pt x="330" y="249"/>
                  </a:lnTo>
                  <a:lnTo>
                    <a:pt x="330" y="251"/>
                  </a:lnTo>
                  <a:lnTo>
                    <a:pt x="332" y="251"/>
                  </a:lnTo>
                  <a:lnTo>
                    <a:pt x="339" y="253"/>
                  </a:lnTo>
                  <a:lnTo>
                    <a:pt x="341" y="253"/>
                  </a:lnTo>
                  <a:lnTo>
                    <a:pt x="343" y="251"/>
                  </a:lnTo>
                  <a:lnTo>
                    <a:pt x="345" y="251"/>
                  </a:lnTo>
                  <a:lnTo>
                    <a:pt x="345" y="249"/>
                  </a:lnTo>
                  <a:lnTo>
                    <a:pt x="345" y="24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2" name="Freeform 81"/>
            <p:cNvSpPr>
              <a:spLocks/>
            </p:cNvSpPr>
            <p:nvPr/>
          </p:nvSpPr>
          <p:spPr bwMode="auto">
            <a:xfrm>
              <a:off x="4389" y="1217"/>
              <a:ext cx="316" cy="378"/>
            </a:xfrm>
            <a:custGeom>
              <a:avLst/>
              <a:gdLst>
                <a:gd name="T0" fmla="*/ 295 w 316"/>
                <a:gd name="T1" fmla="*/ 58 h 378"/>
                <a:gd name="T2" fmla="*/ 272 w 316"/>
                <a:gd name="T3" fmla="*/ 31 h 378"/>
                <a:gd name="T4" fmla="*/ 249 w 316"/>
                <a:gd name="T5" fmla="*/ 6 h 378"/>
                <a:gd name="T6" fmla="*/ 236 w 316"/>
                <a:gd name="T7" fmla="*/ 10 h 378"/>
                <a:gd name="T8" fmla="*/ 241 w 316"/>
                <a:gd name="T9" fmla="*/ 29 h 378"/>
                <a:gd name="T10" fmla="*/ 247 w 316"/>
                <a:gd name="T11" fmla="*/ 50 h 378"/>
                <a:gd name="T12" fmla="*/ 234 w 316"/>
                <a:gd name="T13" fmla="*/ 60 h 378"/>
                <a:gd name="T14" fmla="*/ 213 w 316"/>
                <a:gd name="T15" fmla="*/ 79 h 378"/>
                <a:gd name="T16" fmla="*/ 218 w 316"/>
                <a:gd name="T17" fmla="*/ 83 h 378"/>
                <a:gd name="T18" fmla="*/ 199 w 316"/>
                <a:gd name="T19" fmla="*/ 96 h 378"/>
                <a:gd name="T20" fmla="*/ 190 w 316"/>
                <a:gd name="T21" fmla="*/ 94 h 378"/>
                <a:gd name="T22" fmla="*/ 176 w 316"/>
                <a:gd name="T23" fmla="*/ 96 h 378"/>
                <a:gd name="T24" fmla="*/ 174 w 316"/>
                <a:gd name="T25" fmla="*/ 112 h 378"/>
                <a:gd name="T26" fmla="*/ 159 w 316"/>
                <a:gd name="T27" fmla="*/ 137 h 378"/>
                <a:gd name="T28" fmla="*/ 128 w 316"/>
                <a:gd name="T29" fmla="*/ 133 h 378"/>
                <a:gd name="T30" fmla="*/ 92 w 316"/>
                <a:gd name="T31" fmla="*/ 142 h 378"/>
                <a:gd name="T32" fmla="*/ 80 w 316"/>
                <a:gd name="T33" fmla="*/ 160 h 378"/>
                <a:gd name="T34" fmla="*/ 71 w 316"/>
                <a:gd name="T35" fmla="*/ 146 h 378"/>
                <a:gd name="T36" fmla="*/ 78 w 316"/>
                <a:gd name="T37" fmla="*/ 137 h 378"/>
                <a:gd name="T38" fmla="*/ 67 w 316"/>
                <a:gd name="T39" fmla="*/ 131 h 378"/>
                <a:gd name="T40" fmla="*/ 63 w 316"/>
                <a:gd name="T41" fmla="*/ 119 h 378"/>
                <a:gd name="T42" fmla="*/ 48 w 316"/>
                <a:gd name="T43" fmla="*/ 119 h 378"/>
                <a:gd name="T44" fmla="*/ 25 w 316"/>
                <a:gd name="T45" fmla="*/ 112 h 378"/>
                <a:gd name="T46" fmla="*/ 7 w 316"/>
                <a:gd name="T47" fmla="*/ 129 h 378"/>
                <a:gd name="T48" fmla="*/ 11 w 316"/>
                <a:gd name="T49" fmla="*/ 137 h 378"/>
                <a:gd name="T50" fmla="*/ 15 w 316"/>
                <a:gd name="T51" fmla="*/ 171 h 378"/>
                <a:gd name="T52" fmla="*/ 17 w 316"/>
                <a:gd name="T53" fmla="*/ 188 h 378"/>
                <a:gd name="T54" fmla="*/ 40 w 316"/>
                <a:gd name="T55" fmla="*/ 179 h 378"/>
                <a:gd name="T56" fmla="*/ 59 w 316"/>
                <a:gd name="T57" fmla="*/ 194 h 378"/>
                <a:gd name="T58" fmla="*/ 82 w 316"/>
                <a:gd name="T59" fmla="*/ 196 h 378"/>
                <a:gd name="T60" fmla="*/ 94 w 316"/>
                <a:gd name="T61" fmla="*/ 196 h 378"/>
                <a:gd name="T62" fmla="*/ 94 w 316"/>
                <a:gd name="T63" fmla="*/ 213 h 378"/>
                <a:gd name="T64" fmla="*/ 105 w 316"/>
                <a:gd name="T65" fmla="*/ 240 h 378"/>
                <a:gd name="T66" fmla="*/ 132 w 316"/>
                <a:gd name="T67" fmla="*/ 288 h 378"/>
                <a:gd name="T68" fmla="*/ 163 w 316"/>
                <a:gd name="T69" fmla="*/ 321 h 378"/>
                <a:gd name="T70" fmla="*/ 153 w 316"/>
                <a:gd name="T71" fmla="*/ 332 h 378"/>
                <a:gd name="T72" fmla="*/ 153 w 316"/>
                <a:gd name="T73" fmla="*/ 340 h 378"/>
                <a:gd name="T74" fmla="*/ 155 w 316"/>
                <a:gd name="T75" fmla="*/ 359 h 378"/>
                <a:gd name="T76" fmla="*/ 172 w 316"/>
                <a:gd name="T77" fmla="*/ 338 h 378"/>
                <a:gd name="T78" fmla="*/ 190 w 316"/>
                <a:gd name="T79" fmla="*/ 334 h 378"/>
                <a:gd name="T80" fmla="*/ 186 w 316"/>
                <a:gd name="T81" fmla="*/ 317 h 378"/>
                <a:gd name="T82" fmla="*/ 203 w 316"/>
                <a:gd name="T83" fmla="*/ 328 h 378"/>
                <a:gd name="T84" fmla="*/ 209 w 316"/>
                <a:gd name="T85" fmla="*/ 336 h 378"/>
                <a:gd name="T86" fmla="*/ 220 w 316"/>
                <a:gd name="T87" fmla="*/ 334 h 378"/>
                <a:gd name="T88" fmla="*/ 241 w 316"/>
                <a:gd name="T89" fmla="*/ 315 h 378"/>
                <a:gd name="T90" fmla="*/ 251 w 316"/>
                <a:gd name="T91" fmla="*/ 344 h 378"/>
                <a:gd name="T92" fmla="*/ 249 w 316"/>
                <a:gd name="T93" fmla="*/ 376 h 378"/>
                <a:gd name="T94" fmla="*/ 259 w 316"/>
                <a:gd name="T95" fmla="*/ 365 h 378"/>
                <a:gd name="T96" fmla="*/ 280 w 316"/>
                <a:gd name="T97" fmla="*/ 365 h 378"/>
                <a:gd name="T98" fmla="*/ 305 w 316"/>
                <a:gd name="T99" fmla="*/ 351 h 378"/>
                <a:gd name="T100" fmla="*/ 307 w 316"/>
                <a:gd name="T101" fmla="*/ 317 h 378"/>
                <a:gd name="T102" fmla="*/ 303 w 316"/>
                <a:gd name="T103" fmla="*/ 292 h 378"/>
                <a:gd name="T104" fmla="*/ 291 w 316"/>
                <a:gd name="T105" fmla="*/ 282 h 378"/>
                <a:gd name="T106" fmla="*/ 266 w 316"/>
                <a:gd name="T107" fmla="*/ 284 h 378"/>
                <a:gd name="T108" fmla="*/ 241 w 316"/>
                <a:gd name="T109" fmla="*/ 275 h 378"/>
                <a:gd name="T110" fmla="*/ 251 w 316"/>
                <a:gd name="T111" fmla="*/ 246 h 378"/>
                <a:gd name="T112" fmla="*/ 274 w 316"/>
                <a:gd name="T113" fmla="*/ 229 h 378"/>
                <a:gd name="T114" fmla="*/ 270 w 316"/>
                <a:gd name="T115" fmla="*/ 186 h 378"/>
                <a:gd name="T116" fmla="*/ 264 w 316"/>
                <a:gd name="T117" fmla="*/ 163 h 378"/>
                <a:gd name="T118" fmla="*/ 270 w 316"/>
                <a:gd name="T119" fmla="*/ 137 h 378"/>
                <a:gd name="T120" fmla="*/ 289 w 316"/>
                <a:gd name="T121" fmla="*/ 10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6" h="378">
                  <a:moveTo>
                    <a:pt x="316" y="64"/>
                  </a:moveTo>
                  <a:lnTo>
                    <a:pt x="316" y="64"/>
                  </a:lnTo>
                  <a:lnTo>
                    <a:pt x="316" y="64"/>
                  </a:lnTo>
                  <a:lnTo>
                    <a:pt x="312" y="62"/>
                  </a:lnTo>
                  <a:lnTo>
                    <a:pt x="310" y="60"/>
                  </a:lnTo>
                  <a:lnTo>
                    <a:pt x="307" y="60"/>
                  </a:lnTo>
                  <a:lnTo>
                    <a:pt x="305" y="60"/>
                  </a:lnTo>
                  <a:lnTo>
                    <a:pt x="305" y="60"/>
                  </a:lnTo>
                  <a:lnTo>
                    <a:pt x="303" y="60"/>
                  </a:lnTo>
                  <a:lnTo>
                    <a:pt x="301" y="60"/>
                  </a:lnTo>
                  <a:lnTo>
                    <a:pt x="301" y="60"/>
                  </a:lnTo>
                  <a:lnTo>
                    <a:pt x="301" y="60"/>
                  </a:lnTo>
                  <a:lnTo>
                    <a:pt x="303" y="58"/>
                  </a:lnTo>
                  <a:lnTo>
                    <a:pt x="303" y="56"/>
                  </a:lnTo>
                  <a:lnTo>
                    <a:pt x="303" y="56"/>
                  </a:lnTo>
                  <a:lnTo>
                    <a:pt x="301" y="56"/>
                  </a:lnTo>
                  <a:lnTo>
                    <a:pt x="299" y="58"/>
                  </a:lnTo>
                  <a:lnTo>
                    <a:pt x="297" y="60"/>
                  </a:lnTo>
                  <a:lnTo>
                    <a:pt x="295" y="60"/>
                  </a:lnTo>
                  <a:lnTo>
                    <a:pt x="295" y="58"/>
                  </a:lnTo>
                  <a:lnTo>
                    <a:pt x="293" y="58"/>
                  </a:lnTo>
                  <a:lnTo>
                    <a:pt x="293" y="56"/>
                  </a:lnTo>
                  <a:lnTo>
                    <a:pt x="293" y="56"/>
                  </a:lnTo>
                  <a:lnTo>
                    <a:pt x="287" y="56"/>
                  </a:lnTo>
                  <a:lnTo>
                    <a:pt x="287" y="56"/>
                  </a:lnTo>
                  <a:lnTo>
                    <a:pt x="284" y="54"/>
                  </a:lnTo>
                  <a:lnTo>
                    <a:pt x="280" y="52"/>
                  </a:lnTo>
                  <a:lnTo>
                    <a:pt x="278" y="54"/>
                  </a:lnTo>
                  <a:lnTo>
                    <a:pt x="278" y="54"/>
                  </a:lnTo>
                  <a:lnTo>
                    <a:pt x="278" y="54"/>
                  </a:lnTo>
                  <a:lnTo>
                    <a:pt x="278" y="52"/>
                  </a:lnTo>
                  <a:lnTo>
                    <a:pt x="276" y="52"/>
                  </a:lnTo>
                  <a:lnTo>
                    <a:pt x="272" y="46"/>
                  </a:lnTo>
                  <a:lnTo>
                    <a:pt x="270" y="46"/>
                  </a:lnTo>
                  <a:lnTo>
                    <a:pt x="270" y="44"/>
                  </a:lnTo>
                  <a:lnTo>
                    <a:pt x="270" y="41"/>
                  </a:lnTo>
                  <a:lnTo>
                    <a:pt x="272" y="39"/>
                  </a:lnTo>
                  <a:lnTo>
                    <a:pt x="272" y="37"/>
                  </a:lnTo>
                  <a:lnTo>
                    <a:pt x="272" y="35"/>
                  </a:lnTo>
                  <a:lnTo>
                    <a:pt x="272" y="31"/>
                  </a:lnTo>
                  <a:lnTo>
                    <a:pt x="272" y="31"/>
                  </a:lnTo>
                  <a:lnTo>
                    <a:pt x="272" y="29"/>
                  </a:lnTo>
                  <a:lnTo>
                    <a:pt x="270" y="27"/>
                  </a:lnTo>
                  <a:lnTo>
                    <a:pt x="268" y="25"/>
                  </a:lnTo>
                  <a:lnTo>
                    <a:pt x="266" y="23"/>
                  </a:lnTo>
                  <a:lnTo>
                    <a:pt x="261" y="21"/>
                  </a:lnTo>
                  <a:lnTo>
                    <a:pt x="257" y="18"/>
                  </a:lnTo>
                  <a:lnTo>
                    <a:pt x="257" y="18"/>
                  </a:lnTo>
                  <a:lnTo>
                    <a:pt x="257" y="18"/>
                  </a:lnTo>
                  <a:lnTo>
                    <a:pt x="257" y="16"/>
                  </a:lnTo>
                  <a:lnTo>
                    <a:pt x="255" y="16"/>
                  </a:lnTo>
                  <a:lnTo>
                    <a:pt x="255" y="14"/>
                  </a:lnTo>
                  <a:lnTo>
                    <a:pt x="255" y="14"/>
                  </a:lnTo>
                  <a:lnTo>
                    <a:pt x="253" y="14"/>
                  </a:lnTo>
                  <a:lnTo>
                    <a:pt x="253" y="14"/>
                  </a:lnTo>
                  <a:lnTo>
                    <a:pt x="251" y="12"/>
                  </a:lnTo>
                  <a:lnTo>
                    <a:pt x="251" y="10"/>
                  </a:lnTo>
                  <a:lnTo>
                    <a:pt x="251" y="8"/>
                  </a:lnTo>
                  <a:lnTo>
                    <a:pt x="251" y="8"/>
                  </a:lnTo>
                  <a:lnTo>
                    <a:pt x="249" y="6"/>
                  </a:lnTo>
                  <a:lnTo>
                    <a:pt x="247" y="4"/>
                  </a:lnTo>
                  <a:lnTo>
                    <a:pt x="245" y="4"/>
                  </a:lnTo>
                  <a:lnTo>
                    <a:pt x="245" y="4"/>
                  </a:lnTo>
                  <a:lnTo>
                    <a:pt x="243" y="4"/>
                  </a:lnTo>
                  <a:lnTo>
                    <a:pt x="241" y="4"/>
                  </a:lnTo>
                  <a:lnTo>
                    <a:pt x="241" y="4"/>
                  </a:lnTo>
                  <a:lnTo>
                    <a:pt x="238" y="2"/>
                  </a:lnTo>
                  <a:lnTo>
                    <a:pt x="238" y="0"/>
                  </a:lnTo>
                  <a:lnTo>
                    <a:pt x="238" y="0"/>
                  </a:lnTo>
                  <a:lnTo>
                    <a:pt x="238" y="0"/>
                  </a:lnTo>
                  <a:lnTo>
                    <a:pt x="236" y="0"/>
                  </a:lnTo>
                  <a:lnTo>
                    <a:pt x="236" y="0"/>
                  </a:lnTo>
                  <a:lnTo>
                    <a:pt x="234" y="2"/>
                  </a:lnTo>
                  <a:lnTo>
                    <a:pt x="234" y="2"/>
                  </a:lnTo>
                  <a:lnTo>
                    <a:pt x="232" y="4"/>
                  </a:lnTo>
                  <a:lnTo>
                    <a:pt x="234" y="4"/>
                  </a:lnTo>
                  <a:lnTo>
                    <a:pt x="234" y="6"/>
                  </a:lnTo>
                  <a:lnTo>
                    <a:pt x="236" y="8"/>
                  </a:lnTo>
                  <a:lnTo>
                    <a:pt x="236" y="10"/>
                  </a:lnTo>
                  <a:lnTo>
                    <a:pt x="236" y="10"/>
                  </a:lnTo>
                  <a:lnTo>
                    <a:pt x="238" y="10"/>
                  </a:lnTo>
                  <a:lnTo>
                    <a:pt x="238" y="10"/>
                  </a:lnTo>
                  <a:lnTo>
                    <a:pt x="241" y="10"/>
                  </a:lnTo>
                  <a:lnTo>
                    <a:pt x="241" y="12"/>
                  </a:lnTo>
                  <a:lnTo>
                    <a:pt x="241" y="12"/>
                  </a:lnTo>
                  <a:lnTo>
                    <a:pt x="241" y="12"/>
                  </a:lnTo>
                  <a:lnTo>
                    <a:pt x="238" y="14"/>
                  </a:lnTo>
                  <a:lnTo>
                    <a:pt x="238" y="16"/>
                  </a:lnTo>
                  <a:lnTo>
                    <a:pt x="238" y="18"/>
                  </a:lnTo>
                  <a:lnTo>
                    <a:pt x="238" y="18"/>
                  </a:lnTo>
                  <a:lnTo>
                    <a:pt x="238" y="21"/>
                  </a:lnTo>
                  <a:lnTo>
                    <a:pt x="238" y="23"/>
                  </a:lnTo>
                  <a:lnTo>
                    <a:pt x="238" y="23"/>
                  </a:lnTo>
                  <a:lnTo>
                    <a:pt x="238" y="23"/>
                  </a:lnTo>
                  <a:lnTo>
                    <a:pt x="238" y="25"/>
                  </a:lnTo>
                  <a:lnTo>
                    <a:pt x="238" y="27"/>
                  </a:lnTo>
                  <a:lnTo>
                    <a:pt x="238" y="29"/>
                  </a:lnTo>
                  <a:lnTo>
                    <a:pt x="241" y="31"/>
                  </a:lnTo>
                  <a:lnTo>
                    <a:pt x="241" y="29"/>
                  </a:lnTo>
                  <a:lnTo>
                    <a:pt x="241" y="29"/>
                  </a:lnTo>
                  <a:lnTo>
                    <a:pt x="241" y="29"/>
                  </a:lnTo>
                  <a:lnTo>
                    <a:pt x="243" y="29"/>
                  </a:lnTo>
                  <a:lnTo>
                    <a:pt x="243" y="31"/>
                  </a:lnTo>
                  <a:lnTo>
                    <a:pt x="243" y="31"/>
                  </a:lnTo>
                  <a:lnTo>
                    <a:pt x="243" y="33"/>
                  </a:lnTo>
                  <a:lnTo>
                    <a:pt x="243" y="35"/>
                  </a:lnTo>
                  <a:lnTo>
                    <a:pt x="245" y="35"/>
                  </a:lnTo>
                  <a:lnTo>
                    <a:pt x="245" y="35"/>
                  </a:lnTo>
                  <a:lnTo>
                    <a:pt x="245" y="35"/>
                  </a:lnTo>
                  <a:lnTo>
                    <a:pt x="245" y="35"/>
                  </a:lnTo>
                  <a:lnTo>
                    <a:pt x="247" y="37"/>
                  </a:lnTo>
                  <a:lnTo>
                    <a:pt x="247" y="39"/>
                  </a:lnTo>
                  <a:lnTo>
                    <a:pt x="247" y="39"/>
                  </a:lnTo>
                  <a:lnTo>
                    <a:pt x="247" y="39"/>
                  </a:lnTo>
                  <a:lnTo>
                    <a:pt x="247" y="44"/>
                  </a:lnTo>
                  <a:lnTo>
                    <a:pt x="247" y="46"/>
                  </a:lnTo>
                  <a:lnTo>
                    <a:pt x="247" y="48"/>
                  </a:lnTo>
                  <a:lnTo>
                    <a:pt x="247" y="48"/>
                  </a:lnTo>
                  <a:lnTo>
                    <a:pt x="247" y="48"/>
                  </a:lnTo>
                  <a:lnTo>
                    <a:pt x="247" y="50"/>
                  </a:lnTo>
                  <a:lnTo>
                    <a:pt x="247" y="50"/>
                  </a:lnTo>
                  <a:lnTo>
                    <a:pt x="247" y="52"/>
                  </a:lnTo>
                  <a:lnTo>
                    <a:pt x="247" y="52"/>
                  </a:lnTo>
                  <a:lnTo>
                    <a:pt x="247" y="52"/>
                  </a:lnTo>
                  <a:lnTo>
                    <a:pt x="247" y="56"/>
                  </a:lnTo>
                  <a:lnTo>
                    <a:pt x="247" y="58"/>
                  </a:lnTo>
                  <a:lnTo>
                    <a:pt x="247" y="62"/>
                  </a:lnTo>
                  <a:lnTo>
                    <a:pt x="247" y="62"/>
                  </a:lnTo>
                  <a:lnTo>
                    <a:pt x="247" y="64"/>
                  </a:lnTo>
                  <a:lnTo>
                    <a:pt x="247" y="66"/>
                  </a:lnTo>
                  <a:lnTo>
                    <a:pt x="245" y="66"/>
                  </a:lnTo>
                  <a:lnTo>
                    <a:pt x="245" y="69"/>
                  </a:lnTo>
                  <a:lnTo>
                    <a:pt x="243" y="66"/>
                  </a:lnTo>
                  <a:lnTo>
                    <a:pt x="243" y="64"/>
                  </a:lnTo>
                  <a:lnTo>
                    <a:pt x="243" y="62"/>
                  </a:lnTo>
                  <a:lnTo>
                    <a:pt x="241" y="60"/>
                  </a:lnTo>
                  <a:lnTo>
                    <a:pt x="241" y="60"/>
                  </a:lnTo>
                  <a:lnTo>
                    <a:pt x="238" y="60"/>
                  </a:lnTo>
                  <a:lnTo>
                    <a:pt x="236" y="60"/>
                  </a:lnTo>
                  <a:lnTo>
                    <a:pt x="234" y="60"/>
                  </a:lnTo>
                  <a:lnTo>
                    <a:pt x="232" y="58"/>
                  </a:lnTo>
                  <a:lnTo>
                    <a:pt x="232" y="58"/>
                  </a:lnTo>
                  <a:lnTo>
                    <a:pt x="230" y="60"/>
                  </a:lnTo>
                  <a:lnTo>
                    <a:pt x="228" y="60"/>
                  </a:lnTo>
                  <a:lnTo>
                    <a:pt x="228" y="62"/>
                  </a:lnTo>
                  <a:lnTo>
                    <a:pt x="228" y="64"/>
                  </a:lnTo>
                  <a:lnTo>
                    <a:pt x="228" y="66"/>
                  </a:lnTo>
                  <a:lnTo>
                    <a:pt x="228" y="66"/>
                  </a:lnTo>
                  <a:lnTo>
                    <a:pt x="228" y="66"/>
                  </a:lnTo>
                  <a:lnTo>
                    <a:pt x="230" y="66"/>
                  </a:lnTo>
                  <a:lnTo>
                    <a:pt x="230" y="66"/>
                  </a:lnTo>
                  <a:lnTo>
                    <a:pt x="230" y="66"/>
                  </a:lnTo>
                  <a:lnTo>
                    <a:pt x="230" y="69"/>
                  </a:lnTo>
                  <a:lnTo>
                    <a:pt x="230" y="69"/>
                  </a:lnTo>
                  <a:lnTo>
                    <a:pt x="228" y="71"/>
                  </a:lnTo>
                  <a:lnTo>
                    <a:pt x="222" y="75"/>
                  </a:lnTo>
                  <a:lnTo>
                    <a:pt x="220" y="75"/>
                  </a:lnTo>
                  <a:lnTo>
                    <a:pt x="218" y="77"/>
                  </a:lnTo>
                  <a:lnTo>
                    <a:pt x="218" y="77"/>
                  </a:lnTo>
                  <a:lnTo>
                    <a:pt x="213" y="79"/>
                  </a:lnTo>
                  <a:lnTo>
                    <a:pt x="211" y="79"/>
                  </a:lnTo>
                  <a:lnTo>
                    <a:pt x="209" y="81"/>
                  </a:lnTo>
                  <a:lnTo>
                    <a:pt x="209" y="81"/>
                  </a:lnTo>
                  <a:lnTo>
                    <a:pt x="209" y="83"/>
                  </a:lnTo>
                  <a:lnTo>
                    <a:pt x="209" y="83"/>
                  </a:lnTo>
                  <a:lnTo>
                    <a:pt x="211" y="83"/>
                  </a:lnTo>
                  <a:lnTo>
                    <a:pt x="211" y="83"/>
                  </a:lnTo>
                  <a:lnTo>
                    <a:pt x="211" y="83"/>
                  </a:lnTo>
                  <a:lnTo>
                    <a:pt x="211" y="83"/>
                  </a:lnTo>
                  <a:lnTo>
                    <a:pt x="213" y="81"/>
                  </a:lnTo>
                  <a:lnTo>
                    <a:pt x="213" y="81"/>
                  </a:lnTo>
                  <a:lnTo>
                    <a:pt x="216" y="81"/>
                  </a:lnTo>
                  <a:lnTo>
                    <a:pt x="216" y="81"/>
                  </a:lnTo>
                  <a:lnTo>
                    <a:pt x="216" y="81"/>
                  </a:lnTo>
                  <a:lnTo>
                    <a:pt x="216" y="81"/>
                  </a:lnTo>
                  <a:lnTo>
                    <a:pt x="216" y="81"/>
                  </a:lnTo>
                  <a:lnTo>
                    <a:pt x="216" y="83"/>
                  </a:lnTo>
                  <a:lnTo>
                    <a:pt x="216" y="83"/>
                  </a:lnTo>
                  <a:lnTo>
                    <a:pt x="218" y="83"/>
                  </a:lnTo>
                  <a:lnTo>
                    <a:pt x="218" y="83"/>
                  </a:lnTo>
                  <a:lnTo>
                    <a:pt x="218" y="85"/>
                  </a:lnTo>
                  <a:lnTo>
                    <a:pt x="220" y="85"/>
                  </a:lnTo>
                  <a:lnTo>
                    <a:pt x="220" y="85"/>
                  </a:lnTo>
                  <a:lnTo>
                    <a:pt x="220" y="85"/>
                  </a:lnTo>
                  <a:lnTo>
                    <a:pt x="220" y="85"/>
                  </a:lnTo>
                  <a:lnTo>
                    <a:pt x="220" y="87"/>
                  </a:lnTo>
                  <a:lnTo>
                    <a:pt x="220" y="87"/>
                  </a:lnTo>
                  <a:lnTo>
                    <a:pt x="220" y="87"/>
                  </a:lnTo>
                  <a:lnTo>
                    <a:pt x="220" y="89"/>
                  </a:lnTo>
                  <a:lnTo>
                    <a:pt x="220" y="92"/>
                  </a:lnTo>
                  <a:lnTo>
                    <a:pt x="220" y="92"/>
                  </a:lnTo>
                  <a:lnTo>
                    <a:pt x="220" y="94"/>
                  </a:lnTo>
                  <a:lnTo>
                    <a:pt x="216" y="96"/>
                  </a:lnTo>
                  <a:lnTo>
                    <a:pt x="209" y="100"/>
                  </a:lnTo>
                  <a:lnTo>
                    <a:pt x="205" y="100"/>
                  </a:lnTo>
                  <a:lnTo>
                    <a:pt x="205" y="100"/>
                  </a:lnTo>
                  <a:lnTo>
                    <a:pt x="203" y="98"/>
                  </a:lnTo>
                  <a:lnTo>
                    <a:pt x="201" y="98"/>
                  </a:lnTo>
                  <a:lnTo>
                    <a:pt x="201" y="98"/>
                  </a:lnTo>
                  <a:lnTo>
                    <a:pt x="199" y="96"/>
                  </a:lnTo>
                  <a:lnTo>
                    <a:pt x="199" y="94"/>
                  </a:lnTo>
                  <a:lnTo>
                    <a:pt x="199" y="89"/>
                  </a:lnTo>
                  <a:lnTo>
                    <a:pt x="197" y="87"/>
                  </a:lnTo>
                  <a:lnTo>
                    <a:pt x="197" y="87"/>
                  </a:lnTo>
                  <a:lnTo>
                    <a:pt x="197" y="87"/>
                  </a:lnTo>
                  <a:lnTo>
                    <a:pt x="195" y="87"/>
                  </a:lnTo>
                  <a:lnTo>
                    <a:pt x="195" y="89"/>
                  </a:lnTo>
                  <a:lnTo>
                    <a:pt x="195" y="89"/>
                  </a:lnTo>
                  <a:lnTo>
                    <a:pt x="195" y="89"/>
                  </a:lnTo>
                  <a:lnTo>
                    <a:pt x="195" y="92"/>
                  </a:lnTo>
                  <a:lnTo>
                    <a:pt x="195" y="92"/>
                  </a:lnTo>
                  <a:lnTo>
                    <a:pt x="195" y="92"/>
                  </a:lnTo>
                  <a:lnTo>
                    <a:pt x="195" y="94"/>
                  </a:lnTo>
                  <a:lnTo>
                    <a:pt x="195" y="96"/>
                  </a:lnTo>
                  <a:lnTo>
                    <a:pt x="195" y="96"/>
                  </a:lnTo>
                  <a:lnTo>
                    <a:pt x="193" y="96"/>
                  </a:lnTo>
                  <a:lnTo>
                    <a:pt x="193" y="96"/>
                  </a:lnTo>
                  <a:lnTo>
                    <a:pt x="193" y="96"/>
                  </a:lnTo>
                  <a:lnTo>
                    <a:pt x="193" y="96"/>
                  </a:lnTo>
                  <a:lnTo>
                    <a:pt x="190" y="94"/>
                  </a:lnTo>
                  <a:lnTo>
                    <a:pt x="190" y="94"/>
                  </a:lnTo>
                  <a:lnTo>
                    <a:pt x="188" y="94"/>
                  </a:lnTo>
                  <a:lnTo>
                    <a:pt x="188" y="94"/>
                  </a:lnTo>
                  <a:lnTo>
                    <a:pt x="188" y="94"/>
                  </a:lnTo>
                  <a:lnTo>
                    <a:pt x="188" y="96"/>
                  </a:lnTo>
                  <a:lnTo>
                    <a:pt x="188" y="96"/>
                  </a:lnTo>
                  <a:lnTo>
                    <a:pt x="188" y="96"/>
                  </a:lnTo>
                  <a:lnTo>
                    <a:pt x="188" y="98"/>
                  </a:lnTo>
                  <a:lnTo>
                    <a:pt x="186" y="98"/>
                  </a:lnTo>
                  <a:lnTo>
                    <a:pt x="186" y="98"/>
                  </a:lnTo>
                  <a:lnTo>
                    <a:pt x="184" y="96"/>
                  </a:lnTo>
                  <a:lnTo>
                    <a:pt x="184" y="96"/>
                  </a:lnTo>
                  <a:lnTo>
                    <a:pt x="182" y="96"/>
                  </a:lnTo>
                  <a:lnTo>
                    <a:pt x="182" y="96"/>
                  </a:lnTo>
                  <a:lnTo>
                    <a:pt x="178" y="94"/>
                  </a:lnTo>
                  <a:lnTo>
                    <a:pt x="178" y="94"/>
                  </a:lnTo>
                  <a:lnTo>
                    <a:pt x="178" y="94"/>
                  </a:lnTo>
                  <a:lnTo>
                    <a:pt x="176" y="94"/>
                  </a:lnTo>
                  <a:lnTo>
                    <a:pt x="176" y="96"/>
                  </a:lnTo>
                  <a:lnTo>
                    <a:pt x="176" y="96"/>
                  </a:lnTo>
                  <a:lnTo>
                    <a:pt x="176" y="96"/>
                  </a:lnTo>
                  <a:lnTo>
                    <a:pt x="178" y="98"/>
                  </a:lnTo>
                  <a:lnTo>
                    <a:pt x="178" y="98"/>
                  </a:lnTo>
                  <a:lnTo>
                    <a:pt x="180" y="98"/>
                  </a:lnTo>
                  <a:lnTo>
                    <a:pt x="180" y="98"/>
                  </a:lnTo>
                  <a:lnTo>
                    <a:pt x="182" y="100"/>
                  </a:lnTo>
                  <a:lnTo>
                    <a:pt x="180" y="100"/>
                  </a:lnTo>
                  <a:lnTo>
                    <a:pt x="178" y="100"/>
                  </a:lnTo>
                  <a:lnTo>
                    <a:pt x="178" y="100"/>
                  </a:lnTo>
                  <a:lnTo>
                    <a:pt x="178" y="100"/>
                  </a:lnTo>
                  <a:lnTo>
                    <a:pt x="178" y="102"/>
                  </a:lnTo>
                  <a:lnTo>
                    <a:pt x="178" y="102"/>
                  </a:lnTo>
                  <a:lnTo>
                    <a:pt x="178" y="102"/>
                  </a:lnTo>
                  <a:lnTo>
                    <a:pt x="178" y="104"/>
                  </a:lnTo>
                  <a:lnTo>
                    <a:pt x="178" y="104"/>
                  </a:lnTo>
                  <a:lnTo>
                    <a:pt x="178" y="104"/>
                  </a:lnTo>
                  <a:lnTo>
                    <a:pt x="178" y="104"/>
                  </a:lnTo>
                  <a:lnTo>
                    <a:pt x="176" y="106"/>
                  </a:lnTo>
                  <a:lnTo>
                    <a:pt x="176" y="106"/>
                  </a:lnTo>
                  <a:lnTo>
                    <a:pt x="174" y="112"/>
                  </a:lnTo>
                  <a:lnTo>
                    <a:pt x="174" y="115"/>
                  </a:lnTo>
                  <a:lnTo>
                    <a:pt x="174" y="117"/>
                  </a:lnTo>
                  <a:lnTo>
                    <a:pt x="174" y="117"/>
                  </a:lnTo>
                  <a:lnTo>
                    <a:pt x="174" y="119"/>
                  </a:lnTo>
                  <a:lnTo>
                    <a:pt x="174" y="119"/>
                  </a:lnTo>
                  <a:lnTo>
                    <a:pt x="174" y="121"/>
                  </a:lnTo>
                  <a:lnTo>
                    <a:pt x="176" y="121"/>
                  </a:lnTo>
                  <a:lnTo>
                    <a:pt x="176" y="121"/>
                  </a:lnTo>
                  <a:lnTo>
                    <a:pt x="178" y="123"/>
                  </a:lnTo>
                  <a:lnTo>
                    <a:pt x="178" y="123"/>
                  </a:lnTo>
                  <a:lnTo>
                    <a:pt x="178" y="125"/>
                  </a:lnTo>
                  <a:lnTo>
                    <a:pt x="178" y="127"/>
                  </a:lnTo>
                  <a:lnTo>
                    <a:pt x="174" y="127"/>
                  </a:lnTo>
                  <a:lnTo>
                    <a:pt x="172" y="129"/>
                  </a:lnTo>
                  <a:lnTo>
                    <a:pt x="170" y="129"/>
                  </a:lnTo>
                  <a:lnTo>
                    <a:pt x="167" y="131"/>
                  </a:lnTo>
                  <a:lnTo>
                    <a:pt x="163" y="133"/>
                  </a:lnTo>
                  <a:lnTo>
                    <a:pt x="161" y="137"/>
                  </a:lnTo>
                  <a:lnTo>
                    <a:pt x="159" y="137"/>
                  </a:lnTo>
                  <a:lnTo>
                    <a:pt x="159" y="137"/>
                  </a:lnTo>
                  <a:lnTo>
                    <a:pt x="155" y="137"/>
                  </a:lnTo>
                  <a:lnTo>
                    <a:pt x="155" y="137"/>
                  </a:lnTo>
                  <a:lnTo>
                    <a:pt x="153" y="140"/>
                  </a:lnTo>
                  <a:lnTo>
                    <a:pt x="151" y="140"/>
                  </a:lnTo>
                  <a:lnTo>
                    <a:pt x="149" y="140"/>
                  </a:lnTo>
                  <a:lnTo>
                    <a:pt x="147" y="140"/>
                  </a:lnTo>
                  <a:lnTo>
                    <a:pt x="144" y="140"/>
                  </a:lnTo>
                  <a:lnTo>
                    <a:pt x="142" y="137"/>
                  </a:lnTo>
                  <a:lnTo>
                    <a:pt x="142" y="137"/>
                  </a:lnTo>
                  <a:lnTo>
                    <a:pt x="140" y="133"/>
                  </a:lnTo>
                  <a:lnTo>
                    <a:pt x="140" y="133"/>
                  </a:lnTo>
                  <a:lnTo>
                    <a:pt x="138" y="131"/>
                  </a:lnTo>
                  <a:lnTo>
                    <a:pt x="138" y="129"/>
                  </a:lnTo>
                  <a:lnTo>
                    <a:pt x="136" y="129"/>
                  </a:lnTo>
                  <a:lnTo>
                    <a:pt x="134" y="129"/>
                  </a:lnTo>
                  <a:lnTo>
                    <a:pt x="134" y="129"/>
                  </a:lnTo>
                  <a:lnTo>
                    <a:pt x="132" y="129"/>
                  </a:lnTo>
                  <a:lnTo>
                    <a:pt x="128" y="131"/>
                  </a:lnTo>
                  <a:lnTo>
                    <a:pt x="128" y="133"/>
                  </a:lnTo>
                  <a:lnTo>
                    <a:pt x="128" y="133"/>
                  </a:lnTo>
                  <a:lnTo>
                    <a:pt x="128" y="135"/>
                  </a:lnTo>
                  <a:lnTo>
                    <a:pt x="128" y="135"/>
                  </a:lnTo>
                  <a:lnTo>
                    <a:pt x="126" y="135"/>
                  </a:lnTo>
                  <a:lnTo>
                    <a:pt x="126" y="137"/>
                  </a:lnTo>
                  <a:lnTo>
                    <a:pt x="122" y="135"/>
                  </a:lnTo>
                  <a:lnTo>
                    <a:pt x="119" y="135"/>
                  </a:lnTo>
                  <a:lnTo>
                    <a:pt x="117" y="137"/>
                  </a:lnTo>
                  <a:lnTo>
                    <a:pt x="115" y="137"/>
                  </a:lnTo>
                  <a:lnTo>
                    <a:pt x="113" y="135"/>
                  </a:lnTo>
                  <a:lnTo>
                    <a:pt x="109" y="135"/>
                  </a:lnTo>
                  <a:lnTo>
                    <a:pt x="109" y="133"/>
                  </a:lnTo>
                  <a:lnTo>
                    <a:pt x="109" y="135"/>
                  </a:lnTo>
                  <a:lnTo>
                    <a:pt x="107" y="133"/>
                  </a:lnTo>
                  <a:lnTo>
                    <a:pt x="103" y="133"/>
                  </a:lnTo>
                  <a:lnTo>
                    <a:pt x="101" y="131"/>
                  </a:lnTo>
                  <a:lnTo>
                    <a:pt x="101" y="131"/>
                  </a:lnTo>
                  <a:lnTo>
                    <a:pt x="99" y="131"/>
                  </a:lnTo>
                  <a:lnTo>
                    <a:pt x="99" y="135"/>
                  </a:lnTo>
                  <a:lnTo>
                    <a:pt x="96" y="137"/>
                  </a:lnTo>
                  <a:lnTo>
                    <a:pt x="92" y="142"/>
                  </a:lnTo>
                  <a:lnTo>
                    <a:pt x="92" y="144"/>
                  </a:lnTo>
                  <a:lnTo>
                    <a:pt x="90" y="146"/>
                  </a:lnTo>
                  <a:lnTo>
                    <a:pt x="90" y="146"/>
                  </a:lnTo>
                  <a:lnTo>
                    <a:pt x="90" y="148"/>
                  </a:lnTo>
                  <a:lnTo>
                    <a:pt x="90" y="148"/>
                  </a:lnTo>
                  <a:lnTo>
                    <a:pt x="88" y="148"/>
                  </a:lnTo>
                  <a:lnTo>
                    <a:pt x="88" y="150"/>
                  </a:lnTo>
                  <a:lnTo>
                    <a:pt x="88" y="148"/>
                  </a:lnTo>
                  <a:lnTo>
                    <a:pt x="86" y="148"/>
                  </a:lnTo>
                  <a:lnTo>
                    <a:pt x="86" y="150"/>
                  </a:lnTo>
                  <a:lnTo>
                    <a:pt x="84" y="152"/>
                  </a:lnTo>
                  <a:lnTo>
                    <a:pt x="84" y="154"/>
                  </a:lnTo>
                  <a:lnTo>
                    <a:pt x="84" y="154"/>
                  </a:lnTo>
                  <a:lnTo>
                    <a:pt x="84" y="156"/>
                  </a:lnTo>
                  <a:lnTo>
                    <a:pt x="84" y="156"/>
                  </a:lnTo>
                  <a:lnTo>
                    <a:pt x="86" y="158"/>
                  </a:lnTo>
                  <a:lnTo>
                    <a:pt x="84" y="158"/>
                  </a:lnTo>
                  <a:lnTo>
                    <a:pt x="84" y="158"/>
                  </a:lnTo>
                  <a:lnTo>
                    <a:pt x="82" y="160"/>
                  </a:lnTo>
                  <a:lnTo>
                    <a:pt x="80" y="160"/>
                  </a:lnTo>
                  <a:lnTo>
                    <a:pt x="78" y="160"/>
                  </a:lnTo>
                  <a:lnTo>
                    <a:pt x="78" y="158"/>
                  </a:lnTo>
                  <a:lnTo>
                    <a:pt x="78" y="156"/>
                  </a:lnTo>
                  <a:lnTo>
                    <a:pt x="78" y="156"/>
                  </a:lnTo>
                  <a:lnTo>
                    <a:pt x="76" y="156"/>
                  </a:lnTo>
                  <a:lnTo>
                    <a:pt x="76" y="154"/>
                  </a:lnTo>
                  <a:lnTo>
                    <a:pt x="76" y="154"/>
                  </a:lnTo>
                  <a:lnTo>
                    <a:pt x="76" y="154"/>
                  </a:lnTo>
                  <a:lnTo>
                    <a:pt x="76" y="152"/>
                  </a:lnTo>
                  <a:lnTo>
                    <a:pt x="73" y="152"/>
                  </a:lnTo>
                  <a:lnTo>
                    <a:pt x="73" y="150"/>
                  </a:lnTo>
                  <a:lnTo>
                    <a:pt x="73" y="150"/>
                  </a:lnTo>
                  <a:lnTo>
                    <a:pt x="73" y="150"/>
                  </a:lnTo>
                  <a:lnTo>
                    <a:pt x="73" y="150"/>
                  </a:lnTo>
                  <a:lnTo>
                    <a:pt x="73" y="150"/>
                  </a:lnTo>
                  <a:lnTo>
                    <a:pt x="73" y="148"/>
                  </a:lnTo>
                  <a:lnTo>
                    <a:pt x="71" y="148"/>
                  </a:lnTo>
                  <a:lnTo>
                    <a:pt x="71" y="146"/>
                  </a:lnTo>
                  <a:lnTo>
                    <a:pt x="71" y="146"/>
                  </a:lnTo>
                  <a:lnTo>
                    <a:pt x="71" y="146"/>
                  </a:lnTo>
                  <a:lnTo>
                    <a:pt x="73" y="146"/>
                  </a:lnTo>
                  <a:lnTo>
                    <a:pt x="73" y="146"/>
                  </a:lnTo>
                  <a:lnTo>
                    <a:pt x="73" y="144"/>
                  </a:lnTo>
                  <a:lnTo>
                    <a:pt x="76" y="144"/>
                  </a:lnTo>
                  <a:lnTo>
                    <a:pt x="76" y="144"/>
                  </a:lnTo>
                  <a:lnTo>
                    <a:pt x="76" y="144"/>
                  </a:lnTo>
                  <a:lnTo>
                    <a:pt x="76" y="142"/>
                  </a:lnTo>
                  <a:lnTo>
                    <a:pt x="76" y="140"/>
                  </a:lnTo>
                  <a:lnTo>
                    <a:pt x="76" y="140"/>
                  </a:lnTo>
                  <a:lnTo>
                    <a:pt x="76" y="140"/>
                  </a:lnTo>
                  <a:lnTo>
                    <a:pt x="76" y="140"/>
                  </a:lnTo>
                  <a:lnTo>
                    <a:pt x="76" y="140"/>
                  </a:lnTo>
                  <a:lnTo>
                    <a:pt x="76" y="140"/>
                  </a:lnTo>
                  <a:lnTo>
                    <a:pt x="76" y="140"/>
                  </a:lnTo>
                  <a:lnTo>
                    <a:pt x="78" y="140"/>
                  </a:lnTo>
                  <a:lnTo>
                    <a:pt x="78" y="140"/>
                  </a:lnTo>
                  <a:lnTo>
                    <a:pt x="78" y="140"/>
                  </a:lnTo>
                  <a:lnTo>
                    <a:pt x="78" y="140"/>
                  </a:lnTo>
                  <a:lnTo>
                    <a:pt x="78" y="140"/>
                  </a:lnTo>
                  <a:lnTo>
                    <a:pt x="78" y="137"/>
                  </a:lnTo>
                  <a:lnTo>
                    <a:pt x="78" y="137"/>
                  </a:lnTo>
                  <a:lnTo>
                    <a:pt x="78" y="137"/>
                  </a:lnTo>
                  <a:lnTo>
                    <a:pt x="76" y="135"/>
                  </a:lnTo>
                  <a:lnTo>
                    <a:pt x="76" y="133"/>
                  </a:lnTo>
                  <a:lnTo>
                    <a:pt x="76" y="131"/>
                  </a:lnTo>
                  <a:lnTo>
                    <a:pt x="73" y="131"/>
                  </a:lnTo>
                  <a:lnTo>
                    <a:pt x="73" y="129"/>
                  </a:lnTo>
                  <a:lnTo>
                    <a:pt x="73" y="129"/>
                  </a:lnTo>
                  <a:lnTo>
                    <a:pt x="73" y="129"/>
                  </a:lnTo>
                  <a:lnTo>
                    <a:pt x="73" y="129"/>
                  </a:lnTo>
                  <a:lnTo>
                    <a:pt x="71" y="129"/>
                  </a:lnTo>
                  <a:lnTo>
                    <a:pt x="71" y="129"/>
                  </a:lnTo>
                  <a:lnTo>
                    <a:pt x="69" y="131"/>
                  </a:lnTo>
                  <a:lnTo>
                    <a:pt x="69" y="131"/>
                  </a:lnTo>
                  <a:lnTo>
                    <a:pt x="69" y="133"/>
                  </a:lnTo>
                  <a:lnTo>
                    <a:pt x="69" y="133"/>
                  </a:lnTo>
                  <a:lnTo>
                    <a:pt x="69" y="133"/>
                  </a:lnTo>
                  <a:lnTo>
                    <a:pt x="69" y="133"/>
                  </a:lnTo>
                  <a:lnTo>
                    <a:pt x="69" y="133"/>
                  </a:lnTo>
                  <a:lnTo>
                    <a:pt x="67" y="131"/>
                  </a:lnTo>
                  <a:lnTo>
                    <a:pt x="67" y="131"/>
                  </a:lnTo>
                  <a:lnTo>
                    <a:pt x="65" y="131"/>
                  </a:lnTo>
                  <a:lnTo>
                    <a:pt x="65" y="129"/>
                  </a:lnTo>
                  <a:lnTo>
                    <a:pt x="65" y="129"/>
                  </a:lnTo>
                  <a:lnTo>
                    <a:pt x="65" y="127"/>
                  </a:lnTo>
                  <a:lnTo>
                    <a:pt x="65" y="127"/>
                  </a:lnTo>
                  <a:lnTo>
                    <a:pt x="65" y="125"/>
                  </a:lnTo>
                  <a:lnTo>
                    <a:pt x="63" y="125"/>
                  </a:lnTo>
                  <a:lnTo>
                    <a:pt x="63" y="125"/>
                  </a:lnTo>
                  <a:lnTo>
                    <a:pt x="63" y="125"/>
                  </a:lnTo>
                  <a:lnTo>
                    <a:pt x="63" y="125"/>
                  </a:lnTo>
                  <a:lnTo>
                    <a:pt x="65" y="125"/>
                  </a:lnTo>
                  <a:lnTo>
                    <a:pt x="65" y="123"/>
                  </a:lnTo>
                  <a:lnTo>
                    <a:pt x="65" y="123"/>
                  </a:lnTo>
                  <a:lnTo>
                    <a:pt x="65" y="123"/>
                  </a:lnTo>
                  <a:lnTo>
                    <a:pt x="65" y="121"/>
                  </a:lnTo>
                  <a:lnTo>
                    <a:pt x="65" y="121"/>
                  </a:lnTo>
                  <a:lnTo>
                    <a:pt x="65" y="119"/>
                  </a:lnTo>
                  <a:lnTo>
                    <a:pt x="65" y="119"/>
                  </a:lnTo>
                  <a:lnTo>
                    <a:pt x="63" y="119"/>
                  </a:lnTo>
                  <a:lnTo>
                    <a:pt x="63" y="119"/>
                  </a:lnTo>
                  <a:lnTo>
                    <a:pt x="63" y="119"/>
                  </a:lnTo>
                  <a:lnTo>
                    <a:pt x="63" y="119"/>
                  </a:lnTo>
                  <a:lnTo>
                    <a:pt x="63" y="121"/>
                  </a:lnTo>
                  <a:lnTo>
                    <a:pt x="63" y="121"/>
                  </a:lnTo>
                  <a:lnTo>
                    <a:pt x="63" y="121"/>
                  </a:lnTo>
                  <a:lnTo>
                    <a:pt x="61" y="123"/>
                  </a:lnTo>
                  <a:lnTo>
                    <a:pt x="61" y="123"/>
                  </a:lnTo>
                  <a:lnTo>
                    <a:pt x="61" y="123"/>
                  </a:lnTo>
                  <a:lnTo>
                    <a:pt x="59" y="123"/>
                  </a:lnTo>
                  <a:lnTo>
                    <a:pt x="57" y="125"/>
                  </a:lnTo>
                  <a:lnTo>
                    <a:pt x="55" y="125"/>
                  </a:lnTo>
                  <a:lnTo>
                    <a:pt x="55" y="125"/>
                  </a:lnTo>
                  <a:lnTo>
                    <a:pt x="53" y="123"/>
                  </a:lnTo>
                  <a:lnTo>
                    <a:pt x="53" y="123"/>
                  </a:lnTo>
                  <a:lnTo>
                    <a:pt x="53" y="123"/>
                  </a:lnTo>
                  <a:lnTo>
                    <a:pt x="50" y="123"/>
                  </a:lnTo>
                  <a:lnTo>
                    <a:pt x="48" y="121"/>
                  </a:lnTo>
                  <a:lnTo>
                    <a:pt x="48" y="121"/>
                  </a:lnTo>
                  <a:lnTo>
                    <a:pt x="48" y="119"/>
                  </a:lnTo>
                  <a:lnTo>
                    <a:pt x="48" y="119"/>
                  </a:lnTo>
                  <a:lnTo>
                    <a:pt x="48" y="117"/>
                  </a:lnTo>
                  <a:lnTo>
                    <a:pt x="46" y="117"/>
                  </a:lnTo>
                  <a:lnTo>
                    <a:pt x="46" y="117"/>
                  </a:lnTo>
                  <a:lnTo>
                    <a:pt x="46" y="117"/>
                  </a:lnTo>
                  <a:lnTo>
                    <a:pt x="46" y="115"/>
                  </a:lnTo>
                  <a:lnTo>
                    <a:pt x="44" y="115"/>
                  </a:lnTo>
                  <a:lnTo>
                    <a:pt x="40" y="115"/>
                  </a:lnTo>
                  <a:lnTo>
                    <a:pt x="38" y="115"/>
                  </a:lnTo>
                  <a:lnTo>
                    <a:pt x="38" y="112"/>
                  </a:lnTo>
                  <a:lnTo>
                    <a:pt x="38" y="112"/>
                  </a:lnTo>
                  <a:lnTo>
                    <a:pt x="36" y="112"/>
                  </a:lnTo>
                  <a:lnTo>
                    <a:pt x="36" y="110"/>
                  </a:lnTo>
                  <a:lnTo>
                    <a:pt x="36" y="110"/>
                  </a:lnTo>
                  <a:lnTo>
                    <a:pt x="34" y="110"/>
                  </a:lnTo>
                  <a:lnTo>
                    <a:pt x="32" y="112"/>
                  </a:lnTo>
                  <a:lnTo>
                    <a:pt x="28" y="112"/>
                  </a:lnTo>
                  <a:lnTo>
                    <a:pt x="28" y="112"/>
                  </a:lnTo>
                  <a:lnTo>
                    <a:pt x="25" y="112"/>
                  </a:lnTo>
                  <a:lnTo>
                    <a:pt x="25" y="112"/>
                  </a:lnTo>
                  <a:lnTo>
                    <a:pt x="21" y="117"/>
                  </a:lnTo>
                  <a:lnTo>
                    <a:pt x="21" y="117"/>
                  </a:lnTo>
                  <a:lnTo>
                    <a:pt x="21" y="117"/>
                  </a:lnTo>
                  <a:lnTo>
                    <a:pt x="19" y="119"/>
                  </a:lnTo>
                  <a:lnTo>
                    <a:pt x="19" y="119"/>
                  </a:lnTo>
                  <a:lnTo>
                    <a:pt x="19" y="119"/>
                  </a:lnTo>
                  <a:lnTo>
                    <a:pt x="17" y="119"/>
                  </a:lnTo>
                  <a:lnTo>
                    <a:pt x="11" y="117"/>
                  </a:lnTo>
                  <a:lnTo>
                    <a:pt x="5" y="117"/>
                  </a:lnTo>
                  <a:lnTo>
                    <a:pt x="5" y="119"/>
                  </a:lnTo>
                  <a:lnTo>
                    <a:pt x="5" y="121"/>
                  </a:lnTo>
                  <a:lnTo>
                    <a:pt x="7" y="121"/>
                  </a:lnTo>
                  <a:lnTo>
                    <a:pt x="7" y="121"/>
                  </a:lnTo>
                  <a:lnTo>
                    <a:pt x="9" y="123"/>
                  </a:lnTo>
                  <a:lnTo>
                    <a:pt x="9" y="123"/>
                  </a:lnTo>
                  <a:lnTo>
                    <a:pt x="9" y="125"/>
                  </a:lnTo>
                  <a:lnTo>
                    <a:pt x="9" y="125"/>
                  </a:lnTo>
                  <a:lnTo>
                    <a:pt x="9" y="127"/>
                  </a:lnTo>
                  <a:lnTo>
                    <a:pt x="7" y="127"/>
                  </a:lnTo>
                  <a:lnTo>
                    <a:pt x="7" y="129"/>
                  </a:lnTo>
                  <a:lnTo>
                    <a:pt x="2" y="129"/>
                  </a:lnTo>
                  <a:lnTo>
                    <a:pt x="2" y="129"/>
                  </a:lnTo>
                  <a:lnTo>
                    <a:pt x="2" y="129"/>
                  </a:lnTo>
                  <a:lnTo>
                    <a:pt x="0" y="131"/>
                  </a:lnTo>
                  <a:lnTo>
                    <a:pt x="0" y="133"/>
                  </a:lnTo>
                  <a:lnTo>
                    <a:pt x="0" y="135"/>
                  </a:lnTo>
                  <a:lnTo>
                    <a:pt x="0" y="137"/>
                  </a:lnTo>
                  <a:lnTo>
                    <a:pt x="0" y="137"/>
                  </a:lnTo>
                  <a:lnTo>
                    <a:pt x="0" y="140"/>
                  </a:lnTo>
                  <a:lnTo>
                    <a:pt x="2" y="140"/>
                  </a:lnTo>
                  <a:lnTo>
                    <a:pt x="2" y="140"/>
                  </a:lnTo>
                  <a:lnTo>
                    <a:pt x="5" y="140"/>
                  </a:lnTo>
                  <a:lnTo>
                    <a:pt x="5" y="140"/>
                  </a:lnTo>
                  <a:lnTo>
                    <a:pt x="5" y="140"/>
                  </a:lnTo>
                  <a:lnTo>
                    <a:pt x="7" y="140"/>
                  </a:lnTo>
                  <a:lnTo>
                    <a:pt x="7" y="140"/>
                  </a:lnTo>
                  <a:lnTo>
                    <a:pt x="9" y="137"/>
                  </a:lnTo>
                  <a:lnTo>
                    <a:pt x="9" y="137"/>
                  </a:lnTo>
                  <a:lnTo>
                    <a:pt x="11" y="137"/>
                  </a:lnTo>
                  <a:lnTo>
                    <a:pt x="11" y="137"/>
                  </a:lnTo>
                  <a:lnTo>
                    <a:pt x="11" y="137"/>
                  </a:lnTo>
                  <a:lnTo>
                    <a:pt x="11" y="137"/>
                  </a:lnTo>
                  <a:lnTo>
                    <a:pt x="11" y="137"/>
                  </a:lnTo>
                  <a:lnTo>
                    <a:pt x="13" y="135"/>
                  </a:lnTo>
                  <a:lnTo>
                    <a:pt x="13" y="137"/>
                  </a:lnTo>
                  <a:lnTo>
                    <a:pt x="13" y="137"/>
                  </a:lnTo>
                  <a:lnTo>
                    <a:pt x="15" y="137"/>
                  </a:lnTo>
                  <a:lnTo>
                    <a:pt x="15" y="140"/>
                  </a:lnTo>
                  <a:lnTo>
                    <a:pt x="15" y="142"/>
                  </a:lnTo>
                  <a:lnTo>
                    <a:pt x="13" y="146"/>
                  </a:lnTo>
                  <a:lnTo>
                    <a:pt x="13" y="148"/>
                  </a:lnTo>
                  <a:lnTo>
                    <a:pt x="11" y="158"/>
                  </a:lnTo>
                  <a:lnTo>
                    <a:pt x="11" y="158"/>
                  </a:lnTo>
                  <a:lnTo>
                    <a:pt x="13" y="160"/>
                  </a:lnTo>
                  <a:lnTo>
                    <a:pt x="15" y="163"/>
                  </a:lnTo>
                  <a:lnTo>
                    <a:pt x="15" y="165"/>
                  </a:lnTo>
                  <a:lnTo>
                    <a:pt x="15" y="165"/>
                  </a:lnTo>
                  <a:lnTo>
                    <a:pt x="15" y="169"/>
                  </a:lnTo>
                  <a:lnTo>
                    <a:pt x="15" y="171"/>
                  </a:lnTo>
                  <a:lnTo>
                    <a:pt x="15" y="171"/>
                  </a:lnTo>
                  <a:lnTo>
                    <a:pt x="13" y="171"/>
                  </a:lnTo>
                  <a:lnTo>
                    <a:pt x="13" y="171"/>
                  </a:lnTo>
                  <a:lnTo>
                    <a:pt x="9" y="171"/>
                  </a:lnTo>
                  <a:lnTo>
                    <a:pt x="9" y="171"/>
                  </a:lnTo>
                  <a:lnTo>
                    <a:pt x="9" y="173"/>
                  </a:lnTo>
                  <a:lnTo>
                    <a:pt x="7" y="173"/>
                  </a:lnTo>
                  <a:lnTo>
                    <a:pt x="7" y="175"/>
                  </a:lnTo>
                  <a:lnTo>
                    <a:pt x="9" y="175"/>
                  </a:lnTo>
                  <a:lnTo>
                    <a:pt x="9" y="175"/>
                  </a:lnTo>
                  <a:lnTo>
                    <a:pt x="9" y="177"/>
                  </a:lnTo>
                  <a:lnTo>
                    <a:pt x="11" y="179"/>
                  </a:lnTo>
                  <a:lnTo>
                    <a:pt x="11" y="179"/>
                  </a:lnTo>
                  <a:lnTo>
                    <a:pt x="13" y="181"/>
                  </a:lnTo>
                  <a:lnTo>
                    <a:pt x="13" y="183"/>
                  </a:lnTo>
                  <a:lnTo>
                    <a:pt x="13" y="186"/>
                  </a:lnTo>
                  <a:lnTo>
                    <a:pt x="15" y="188"/>
                  </a:lnTo>
                  <a:lnTo>
                    <a:pt x="15" y="188"/>
                  </a:lnTo>
                  <a:lnTo>
                    <a:pt x="17" y="188"/>
                  </a:lnTo>
                  <a:lnTo>
                    <a:pt x="17" y="188"/>
                  </a:lnTo>
                  <a:lnTo>
                    <a:pt x="17" y="188"/>
                  </a:lnTo>
                  <a:lnTo>
                    <a:pt x="17" y="186"/>
                  </a:lnTo>
                  <a:lnTo>
                    <a:pt x="19" y="186"/>
                  </a:lnTo>
                  <a:lnTo>
                    <a:pt x="19" y="183"/>
                  </a:lnTo>
                  <a:lnTo>
                    <a:pt x="19" y="183"/>
                  </a:lnTo>
                  <a:lnTo>
                    <a:pt x="19" y="183"/>
                  </a:lnTo>
                  <a:lnTo>
                    <a:pt x="19" y="183"/>
                  </a:lnTo>
                  <a:lnTo>
                    <a:pt x="21" y="183"/>
                  </a:lnTo>
                  <a:lnTo>
                    <a:pt x="23" y="183"/>
                  </a:lnTo>
                  <a:lnTo>
                    <a:pt x="25" y="183"/>
                  </a:lnTo>
                  <a:lnTo>
                    <a:pt x="28" y="183"/>
                  </a:lnTo>
                  <a:lnTo>
                    <a:pt x="30" y="183"/>
                  </a:lnTo>
                  <a:lnTo>
                    <a:pt x="32" y="183"/>
                  </a:lnTo>
                  <a:lnTo>
                    <a:pt x="32" y="183"/>
                  </a:lnTo>
                  <a:lnTo>
                    <a:pt x="32" y="181"/>
                  </a:lnTo>
                  <a:lnTo>
                    <a:pt x="34" y="181"/>
                  </a:lnTo>
                  <a:lnTo>
                    <a:pt x="36" y="179"/>
                  </a:lnTo>
                  <a:lnTo>
                    <a:pt x="36" y="179"/>
                  </a:lnTo>
                  <a:lnTo>
                    <a:pt x="38" y="179"/>
                  </a:lnTo>
                  <a:lnTo>
                    <a:pt x="38" y="179"/>
                  </a:lnTo>
                  <a:lnTo>
                    <a:pt x="40" y="179"/>
                  </a:lnTo>
                  <a:lnTo>
                    <a:pt x="40" y="181"/>
                  </a:lnTo>
                  <a:lnTo>
                    <a:pt x="42" y="181"/>
                  </a:lnTo>
                  <a:lnTo>
                    <a:pt x="44" y="181"/>
                  </a:lnTo>
                  <a:lnTo>
                    <a:pt x="44" y="181"/>
                  </a:lnTo>
                  <a:lnTo>
                    <a:pt x="46" y="183"/>
                  </a:lnTo>
                  <a:lnTo>
                    <a:pt x="46" y="183"/>
                  </a:lnTo>
                  <a:lnTo>
                    <a:pt x="48" y="186"/>
                  </a:lnTo>
                  <a:lnTo>
                    <a:pt x="48" y="186"/>
                  </a:lnTo>
                  <a:lnTo>
                    <a:pt x="48" y="188"/>
                  </a:lnTo>
                  <a:lnTo>
                    <a:pt x="50" y="192"/>
                  </a:lnTo>
                  <a:lnTo>
                    <a:pt x="50" y="192"/>
                  </a:lnTo>
                  <a:lnTo>
                    <a:pt x="50" y="194"/>
                  </a:lnTo>
                  <a:lnTo>
                    <a:pt x="53" y="194"/>
                  </a:lnTo>
                  <a:lnTo>
                    <a:pt x="53" y="194"/>
                  </a:lnTo>
                  <a:lnTo>
                    <a:pt x="55" y="194"/>
                  </a:lnTo>
                  <a:lnTo>
                    <a:pt x="55" y="194"/>
                  </a:lnTo>
                  <a:lnTo>
                    <a:pt x="57" y="192"/>
                  </a:lnTo>
                  <a:lnTo>
                    <a:pt x="57" y="192"/>
                  </a:lnTo>
                  <a:lnTo>
                    <a:pt x="59" y="192"/>
                  </a:lnTo>
                  <a:lnTo>
                    <a:pt x="59" y="194"/>
                  </a:lnTo>
                  <a:lnTo>
                    <a:pt x="61" y="194"/>
                  </a:lnTo>
                  <a:lnTo>
                    <a:pt x="61" y="198"/>
                  </a:lnTo>
                  <a:lnTo>
                    <a:pt x="61" y="198"/>
                  </a:lnTo>
                  <a:lnTo>
                    <a:pt x="63" y="198"/>
                  </a:lnTo>
                  <a:lnTo>
                    <a:pt x="63" y="198"/>
                  </a:lnTo>
                  <a:lnTo>
                    <a:pt x="65" y="198"/>
                  </a:lnTo>
                  <a:lnTo>
                    <a:pt x="65" y="198"/>
                  </a:lnTo>
                  <a:lnTo>
                    <a:pt x="67" y="198"/>
                  </a:lnTo>
                  <a:lnTo>
                    <a:pt x="67" y="196"/>
                  </a:lnTo>
                  <a:lnTo>
                    <a:pt x="69" y="196"/>
                  </a:lnTo>
                  <a:lnTo>
                    <a:pt x="71" y="196"/>
                  </a:lnTo>
                  <a:lnTo>
                    <a:pt x="71" y="194"/>
                  </a:lnTo>
                  <a:lnTo>
                    <a:pt x="73" y="194"/>
                  </a:lnTo>
                  <a:lnTo>
                    <a:pt x="73" y="194"/>
                  </a:lnTo>
                  <a:lnTo>
                    <a:pt x="73" y="196"/>
                  </a:lnTo>
                  <a:lnTo>
                    <a:pt x="76" y="196"/>
                  </a:lnTo>
                  <a:lnTo>
                    <a:pt x="78" y="196"/>
                  </a:lnTo>
                  <a:lnTo>
                    <a:pt x="80" y="196"/>
                  </a:lnTo>
                  <a:lnTo>
                    <a:pt x="82" y="196"/>
                  </a:lnTo>
                  <a:lnTo>
                    <a:pt x="82" y="196"/>
                  </a:lnTo>
                  <a:lnTo>
                    <a:pt x="82" y="194"/>
                  </a:lnTo>
                  <a:lnTo>
                    <a:pt x="82" y="194"/>
                  </a:lnTo>
                  <a:lnTo>
                    <a:pt x="82" y="194"/>
                  </a:lnTo>
                  <a:lnTo>
                    <a:pt x="82" y="194"/>
                  </a:lnTo>
                  <a:lnTo>
                    <a:pt x="86" y="192"/>
                  </a:lnTo>
                  <a:lnTo>
                    <a:pt x="86" y="192"/>
                  </a:lnTo>
                  <a:lnTo>
                    <a:pt x="88" y="192"/>
                  </a:lnTo>
                  <a:lnTo>
                    <a:pt x="88" y="192"/>
                  </a:lnTo>
                  <a:lnTo>
                    <a:pt x="88" y="194"/>
                  </a:lnTo>
                  <a:lnTo>
                    <a:pt x="88" y="196"/>
                  </a:lnTo>
                  <a:lnTo>
                    <a:pt x="86" y="196"/>
                  </a:lnTo>
                  <a:lnTo>
                    <a:pt x="88" y="198"/>
                  </a:lnTo>
                  <a:lnTo>
                    <a:pt x="88" y="198"/>
                  </a:lnTo>
                  <a:lnTo>
                    <a:pt x="88" y="198"/>
                  </a:lnTo>
                  <a:lnTo>
                    <a:pt x="88" y="198"/>
                  </a:lnTo>
                  <a:lnTo>
                    <a:pt x="90" y="198"/>
                  </a:lnTo>
                  <a:lnTo>
                    <a:pt x="90" y="198"/>
                  </a:lnTo>
                  <a:lnTo>
                    <a:pt x="90" y="196"/>
                  </a:lnTo>
                  <a:lnTo>
                    <a:pt x="92" y="196"/>
                  </a:lnTo>
                  <a:lnTo>
                    <a:pt x="94" y="196"/>
                  </a:lnTo>
                  <a:lnTo>
                    <a:pt x="94" y="196"/>
                  </a:lnTo>
                  <a:lnTo>
                    <a:pt x="94" y="198"/>
                  </a:lnTo>
                  <a:lnTo>
                    <a:pt x="96" y="200"/>
                  </a:lnTo>
                  <a:lnTo>
                    <a:pt x="96" y="202"/>
                  </a:lnTo>
                  <a:lnTo>
                    <a:pt x="96" y="202"/>
                  </a:lnTo>
                  <a:lnTo>
                    <a:pt x="96" y="202"/>
                  </a:lnTo>
                  <a:lnTo>
                    <a:pt x="96" y="204"/>
                  </a:lnTo>
                  <a:lnTo>
                    <a:pt x="94" y="204"/>
                  </a:lnTo>
                  <a:lnTo>
                    <a:pt x="94" y="204"/>
                  </a:lnTo>
                  <a:lnTo>
                    <a:pt x="94" y="204"/>
                  </a:lnTo>
                  <a:lnTo>
                    <a:pt x="92" y="204"/>
                  </a:lnTo>
                  <a:lnTo>
                    <a:pt x="92" y="206"/>
                  </a:lnTo>
                  <a:lnTo>
                    <a:pt x="92" y="206"/>
                  </a:lnTo>
                  <a:lnTo>
                    <a:pt x="92" y="206"/>
                  </a:lnTo>
                  <a:lnTo>
                    <a:pt x="92" y="208"/>
                  </a:lnTo>
                  <a:lnTo>
                    <a:pt x="94" y="208"/>
                  </a:lnTo>
                  <a:lnTo>
                    <a:pt x="94" y="211"/>
                  </a:lnTo>
                  <a:lnTo>
                    <a:pt x="94" y="211"/>
                  </a:lnTo>
                  <a:lnTo>
                    <a:pt x="94" y="211"/>
                  </a:lnTo>
                  <a:lnTo>
                    <a:pt x="94" y="213"/>
                  </a:lnTo>
                  <a:lnTo>
                    <a:pt x="94" y="213"/>
                  </a:lnTo>
                  <a:lnTo>
                    <a:pt x="94" y="215"/>
                  </a:lnTo>
                  <a:lnTo>
                    <a:pt x="96" y="217"/>
                  </a:lnTo>
                  <a:lnTo>
                    <a:pt x="96" y="219"/>
                  </a:lnTo>
                  <a:lnTo>
                    <a:pt x="101" y="223"/>
                  </a:lnTo>
                  <a:lnTo>
                    <a:pt x="101" y="223"/>
                  </a:lnTo>
                  <a:lnTo>
                    <a:pt x="105" y="225"/>
                  </a:lnTo>
                  <a:lnTo>
                    <a:pt x="107" y="225"/>
                  </a:lnTo>
                  <a:lnTo>
                    <a:pt x="107" y="225"/>
                  </a:lnTo>
                  <a:lnTo>
                    <a:pt x="107" y="227"/>
                  </a:lnTo>
                  <a:lnTo>
                    <a:pt x="107" y="229"/>
                  </a:lnTo>
                  <a:lnTo>
                    <a:pt x="107" y="229"/>
                  </a:lnTo>
                  <a:lnTo>
                    <a:pt x="107" y="231"/>
                  </a:lnTo>
                  <a:lnTo>
                    <a:pt x="105" y="231"/>
                  </a:lnTo>
                  <a:lnTo>
                    <a:pt x="105" y="231"/>
                  </a:lnTo>
                  <a:lnTo>
                    <a:pt x="105" y="234"/>
                  </a:lnTo>
                  <a:lnTo>
                    <a:pt x="103" y="234"/>
                  </a:lnTo>
                  <a:lnTo>
                    <a:pt x="103" y="234"/>
                  </a:lnTo>
                  <a:lnTo>
                    <a:pt x="105" y="236"/>
                  </a:lnTo>
                  <a:lnTo>
                    <a:pt x="105" y="240"/>
                  </a:lnTo>
                  <a:lnTo>
                    <a:pt x="105" y="242"/>
                  </a:lnTo>
                  <a:lnTo>
                    <a:pt x="107" y="244"/>
                  </a:lnTo>
                  <a:lnTo>
                    <a:pt x="107" y="246"/>
                  </a:lnTo>
                  <a:lnTo>
                    <a:pt x="107" y="248"/>
                  </a:lnTo>
                  <a:lnTo>
                    <a:pt x="109" y="250"/>
                  </a:lnTo>
                  <a:lnTo>
                    <a:pt x="109" y="254"/>
                  </a:lnTo>
                  <a:lnTo>
                    <a:pt x="113" y="265"/>
                  </a:lnTo>
                  <a:lnTo>
                    <a:pt x="115" y="267"/>
                  </a:lnTo>
                  <a:lnTo>
                    <a:pt x="115" y="269"/>
                  </a:lnTo>
                  <a:lnTo>
                    <a:pt x="117" y="271"/>
                  </a:lnTo>
                  <a:lnTo>
                    <a:pt x="119" y="275"/>
                  </a:lnTo>
                  <a:lnTo>
                    <a:pt x="122" y="275"/>
                  </a:lnTo>
                  <a:lnTo>
                    <a:pt x="122" y="275"/>
                  </a:lnTo>
                  <a:lnTo>
                    <a:pt x="122" y="277"/>
                  </a:lnTo>
                  <a:lnTo>
                    <a:pt x="126" y="282"/>
                  </a:lnTo>
                  <a:lnTo>
                    <a:pt x="130" y="286"/>
                  </a:lnTo>
                  <a:lnTo>
                    <a:pt x="132" y="286"/>
                  </a:lnTo>
                  <a:lnTo>
                    <a:pt x="132" y="288"/>
                  </a:lnTo>
                  <a:lnTo>
                    <a:pt x="132" y="288"/>
                  </a:lnTo>
                  <a:lnTo>
                    <a:pt x="132" y="288"/>
                  </a:lnTo>
                  <a:lnTo>
                    <a:pt x="132" y="290"/>
                  </a:lnTo>
                  <a:lnTo>
                    <a:pt x="132" y="292"/>
                  </a:lnTo>
                  <a:lnTo>
                    <a:pt x="134" y="292"/>
                  </a:lnTo>
                  <a:lnTo>
                    <a:pt x="134" y="292"/>
                  </a:lnTo>
                  <a:lnTo>
                    <a:pt x="136" y="292"/>
                  </a:lnTo>
                  <a:lnTo>
                    <a:pt x="136" y="292"/>
                  </a:lnTo>
                  <a:lnTo>
                    <a:pt x="136" y="292"/>
                  </a:lnTo>
                  <a:lnTo>
                    <a:pt x="138" y="292"/>
                  </a:lnTo>
                  <a:lnTo>
                    <a:pt x="140" y="294"/>
                  </a:lnTo>
                  <a:lnTo>
                    <a:pt x="142" y="294"/>
                  </a:lnTo>
                  <a:lnTo>
                    <a:pt x="144" y="294"/>
                  </a:lnTo>
                  <a:lnTo>
                    <a:pt x="147" y="296"/>
                  </a:lnTo>
                  <a:lnTo>
                    <a:pt x="151" y="302"/>
                  </a:lnTo>
                  <a:lnTo>
                    <a:pt x="159" y="311"/>
                  </a:lnTo>
                  <a:lnTo>
                    <a:pt x="159" y="313"/>
                  </a:lnTo>
                  <a:lnTo>
                    <a:pt x="161" y="315"/>
                  </a:lnTo>
                  <a:lnTo>
                    <a:pt x="161" y="317"/>
                  </a:lnTo>
                  <a:lnTo>
                    <a:pt x="161" y="317"/>
                  </a:lnTo>
                  <a:lnTo>
                    <a:pt x="163" y="319"/>
                  </a:lnTo>
                  <a:lnTo>
                    <a:pt x="163" y="321"/>
                  </a:lnTo>
                  <a:lnTo>
                    <a:pt x="163" y="321"/>
                  </a:lnTo>
                  <a:lnTo>
                    <a:pt x="163" y="323"/>
                  </a:lnTo>
                  <a:lnTo>
                    <a:pt x="161" y="323"/>
                  </a:lnTo>
                  <a:lnTo>
                    <a:pt x="161" y="321"/>
                  </a:lnTo>
                  <a:lnTo>
                    <a:pt x="159" y="319"/>
                  </a:lnTo>
                  <a:lnTo>
                    <a:pt x="159" y="319"/>
                  </a:lnTo>
                  <a:lnTo>
                    <a:pt x="159" y="319"/>
                  </a:lnTo>
                  <a:lnTo>
                    <a:pt x="157" y="321"/>
                  </a:lnTo>
                  <a:lnTo>
                    <a:pt x="157" y="323"/>
                  </a:lnTo>
                  <a:lnTo>
                    <a:pt x="155" y="323"/>
                  </a:lnTo>
                  <a:lnTo>
                    <a:pt x="155" y="323"/>
                  </a:lnTo>
                  <a:lnTo>
                    <a:pt x="153" y="325"/>
                  </a:lnTo>
                  <a:lnTo>
                    <a:pt x="151" y="325"/>
                  </a:lnTo>
                  <a:lnTo>
                    <a:pt x="151" y="325"/>
                  </a:lnTo>
                  <a:lnTo>
                    <a:pt x="151" y="325"/>
                  </a:lnTo>
                  <a:lnTo>
                    <a:pt x="149" y="328"/>
                  </a:lnTo>
                  <a:lnTo>
                    <a:pt x="151" y="328"/>
                  </a:lnTo>
                  <a:lnTo>
                    <a:pt x="151" y="330"/>
                  </a:lnTo>
                  <a:lnTo>
                    <a:pt x="153" y="332"/>
                  </a:lnTo>
                  <a:lnTo>
                    <a:pt x="153" y="332"/>
                  </a:lnTo>
                  <a:lnTo>
                    <a:pt x="155" y="332"/>
                  </a:lnTo>
                  <a:lnTo>
                    <a:pt x="155" y="330"/>
                  </a:lnTo>
                  <a:lnTo>
                    <a:pt x="155" y="330"/>
                  </a:lnTo>
                  <a:lnTo>
                    <a:pt x="155" y="330"/>
                  </a:lnTo>
                  <a:lnTo>
                    <a:pt x="157" y="328"/>
                  </a:lnTo>
                  <a:lnTo>
                    <a:pt x="157" y="328"/>
                  </a:lnTo>
                  <a:lnTo>
                    <a:pt x="157" y="328"/>
                  </a:lnTo>
                  <a:lnTo>
                    <a:pt x="159" y="330"/>
                  </a:lnTo>
                  <a:lnTo>
                    <a:pt x="159" y="330"/>
                  </a:lnTo>
                  <a:lnTo>
                    <a:pt x="159" y="332"/>
                  </a:lnTo>
                  <a:lnTo>
                    <a:pt x="157" y="334"/>
                  </a:lnTo>
                  <a:lnTo>
                    <a:pt x="155" y="336"/>
                  </a:lnTo>
                  <a:lnTo>
                    <a:pt x="155" y="336"/>
                  </a:lnTo>
                  <a:lnTo>
                    <a:pt x="155" y="338"/>
                  </a:lnTo>
                  <a:lnTo>
                    <a:pt x="153" y="338"/>
                  </a:lnTo>
                  <a:lnTo>
                    <a:pt x="153" y="340"/>
                  </a:lnTo>
                  <a:lnTo>
                    <a:pt x="153" y="340"/>
                  </a:lnTo>
                  <a:lnTo>
                    <a:pt x="153" y="340"/>
                  </a:lnTo>
                  <a:lnTo>
                    <a:pt x="153" y="340"/>
                  </a:lnTo>
                  <a:lnTo>
                    <a:pt x="153" y="340"/>
                  </a:lnTo>
                  <a:lnTo>
                    <a:pt x="153" y="342"/>
                  </a:lnTo>
                  <a:lnTo>
                    <a:pt x="153" y="342"/>
                  </a:lnTo>
                  <a:lnTo>
                    <a:pt x="155" y="344"/>
                  </a:lnTo>
                  <a:lnTo>
                    <a:pt x="155" y="344"/>
                  </a:lnTo>
                  <a:lnTo>
                    <a:pt x="153" y="344"/>
                  </a:lnTo>
                  <a:lnTo>
                    <a:pt x="153" y="346"/>
                  </a:lnTo>
                  <a:lnTo>
                    <a:pt x="153" y="346"/>
                  </a:lnTo>
                  <a:lnTo>
                    <a:pt x="151" y="346"/>
                  </a:lnTo>
                  <a:lnTo>
                    <a:pt x="149" y="346"/>
                  </a:lnTo>
                  <a:lnTo>
                    <a:pt x="149" y="346"/>
                  </a:lnTo>
                  <a:lnTo>
                    <a:pt x="149" y="348"/>
                  </a:lnTo>
                  <a:lnTo>
                    <a:pt x="149" y="351"/>
                  </a:lnTo>
                  <a:lnTo>
                    <a:pt x="153" y="353"/>
                  </a:lnTo>
                  <a:lnTo>
                    <a:pt x="153" y="353"/>
                  </a:lnTo>
                  <a:lnTo>
                    <a:pt x="153" y="355"/>
                  </a:lnTo>
                  <a:lnTo>
                    <a:pt x="153" y="355"/>
                  </a:lnTo>
                  <a:lnTo>
                    <a:pt x="153" y="357"/>
                  </a:lnTo>
                  <a:lnTo>
                    <a:pt x="153" y="357"/>
                  </a:lnTo>
                  <a:lnTo>
                    <a:pt x="155" y="359"/>
                  </a:lnTo>
                  <a:lnTo>
                    <a:pt x="155" y="359"/>
                  </a:lnTo>
                  <a:lnTo>
                    <a:pt x="165" y="357"/>
                  </a:lnTo>
                  <a:lnTo>
                    <a:pt x="167" y="359"/>
                  </a:lnTo>
                  <a:lnTo>
                    <a:pt x="170" y="361"/>
                  </a:lnTo>
                  <a:lnTo>
                    <a:pt x="174" y="363"/>
                  </a:lnTo>
                  <a:lnTo>
                    <a:pt x="176" y="361"/>
                  </a:lnTo>
                  <a:lnTo>
                    <a:pt x="178" y="359"/>
                  </a:lnTo>
                  <a:lnTo>
                    <a:pt x="178" y="359"/>
                  </a:lnTo>
                  <a:lnTo>
                    <a:pt x="178" y="359"/>
                  </a:lnTo>
                  <a:lnTo>
                    <a:pt x="176" y="357"/>
                  </a:lnTo>
                  <a:lnTo>
                    <a:pt x="176" y="357"/>
                  </a:lnTo>
                  <a:lnTo>
                    <a:pt x="176" y="355"/>
                  </a:lnTo>
                  <a:lnTo>
                    <a:pt x="176" y="355"/>
                  </a:lnTo>
                  <a:lnTo>
                    <a:pt x="176" y="353"/>
                  </a:lnTo>
                  <a:lnTo>
                    <a:pt x="174" y="353"/>
                  </a:lnTo>
                  <a:lnTo>
                    <a:pt x="174" y="351"/>
                  </a:lnTo>
                  <a:lnTo>
                    <a:pt x="174" y="351"/>
                  </a:lnTo>
                  <a:lnTo>
                    <a:pt x="174" y="348"/>
                  </a:lnTo>
                  <a:lnTo>
                    <a:pt x="174" y="346"/>
                  </a:lnTo>
                  <a:lnTo>
                    <a:pt x="172" y="342"/>
                  </a:lnTo>
                  <a:lnTo>
                    <a:pt x="172" y="338"/>
                  </a:lnTo>
                  <a:lnTo>
                    <a:pt x="172" y="338"/>
                  </a:lnTo>
                  <a:lnTo>
                    <a:pt x="172" y="336"/>
                  </a:lnTo>
                  <a:lnTo>
                    <a:pt x="172" y="334"/>
                  </a:lnTo>
                  <a:lnTo>
                    <a:pt x="172" y="334"/>
                  </a:lnTo>
                  <a:lnTo>
                    <a:pt x="174" y="334"/>
                  </a:lnTo>
                  <a:lnTo>
                    <a:pt x="174" y="332"/>
                  </a:lnTo>
                  <a:lnTo>
                    <a:pt x="174" y="332"/>
                  </a:lnTo>
                  <a:lnTo>
                    <a:pt x="174" y="332"/>
                  </a:lnTo>
                  <a:lnTo>
                    <a:pt x="176" y="334"/>
                  </a:lnTo>
                  <a:lnTo>
                    <a:pt x="178" y="334"/>
                  </a:lnTo>
                  <a:lnTo>
                    <a:pt x="178" y="334"/>
                  </a:lnTo>
                  <a:lnTo>
                    <a:pt x="180" y="334"/>
                  </a:lnTo>
                  <a:lnTo>
                    <a:pt x="180" y="332"/>
                  </a:lnTo>
                  <a:lnTo>
                    <a:pt x="180" y="332"/>
                  </a:lnTo>
                  <a:lnTo>
                    <a:pt x="182" y="332"/>
                  </a:lnTo>
                  <a:lnTo>
                    <a:pt x="182" y="332"/>
                  </a:lnTo>
                  <a:lnTo>
                    <a:pt x="186" y="336"/>
                  </a:lnTo>
                  <a:lnTo>
                    <a:pt x="188" y="336"/>
                  </a:lnTo>
                  <a:lnTo>
                    <a:pt x="188" y="336"/>
                  </a:lnTo>
                  <a:lnTo>
                    <a:pt x="190" y="334"/>
                  </a:lnTo>
                  <a:lnTo>
                    <a:pt x="190" y="332"/>
                  </a:lnTo>
                  <a:lnTo>
                    <a:pt x="190" y="332"/>
                  </a:lnTo>
                  <a:lnTo>
                    <a:pt x="190" y="330"/>
                  </a:lnTo>
                  <a:lnTo>
                    <a:pt x="188" y="330"/>
                  </a:lnTo>
                  <a:lnTo>
                    <a:pt x="186" y="330"/>
                  </a:lnTo>
                  <a:lnTo>
                    <a:pt x="186" y="328"/>
                  </a:lnTo>
                  <a:lnTo>
                    <a:pt x="186" y="328"/>
                  </a:lnTo>
                  <a:lnTo>
                    <a:pt x="186" y="328"/>
                  </a:lnTo>
                  <a:lnTo>
                    <a:pt x="188" y="328"/>
                  </a:lnTo>
                  <a:lnTo>
                    <a:pt x="188" y="325"/>
                  </a:lnTo>
                  <a:lnTo>
                    <a:pt x="190" y="325"/>
                  </a:lnTo>
                  <a:lnTo>
                    <a:pt x="190" y="325"/>
                  </a:lnTo>
                  <a:lnTo>
                    <a:pt x="190" y="323"/>
                  </a:lnTo>
                  <a:lnTo>
                    <a:pt x="188" y="323"/>
                  </a:lnTo>
                  <a:lnTo>
                    <a:pt x="186" y="323"/>
                  </a:lnTo>
                  <a:lnTo>
                    <a:pt x="186" y="321"/>
                  </a:lnTo>
                  <a:lnTo>
                    <a:pt x="186" y="321"/>
                  </a:lnTo>
                  <a:lnTo>
                    <a:pt x="186" y="319"/>
                  </a:lnTo>
                  <a:lnTo>
                    <a:pt x="186" y="317"/>
                  </a:lnTo>
                  <a:lnTo>
                    <a:pt x="186" y="317"/>
                  </a:lnTo>
                  <a:lnTo>
                    <a:pt x="188" y="319"/>
                  </a:lnTo>
                  <a:lnTo>
                    <a:pt x="188" y="319"/>
                  </a:lnTo>
                  <a:lnTo>
                    <a:pt x="190" y="319"/>
                  </a:lnTo>
                  <a:lnTo>
                    <a:pt x="190" y="319"/>
                  </a:lnTo>
                  <a:lnTo>
                    <a:pt x="190" y="321"/>
                  </a:lnTo>
                  <a:lnTo>
                    <a:pt x="190" y="321"/>
                  </a:lnTo>
                  <a:lnTo>
                    <a:pt x="190" y="321"/>
                  </a:lnTo>
                  <a:lnTo>
                    <a:pt x="193" y="323"/>
                  </a:lnTo>
                  <a:lnTo>
                    <a:pt x="193" y="323"/>
                  </a:lnTo>
                  <a:lnTo>
                    <a:pt x="193" y="323"/>
                  </a:lnTo>
                  <a:lnTo>
                    <a:pt x="197" y="321"/>
                  </a:lnTo>
                  <a:lnTo>
                    <a:pt x="199" y="321"/>
                  </a:lnTo>
                  <a:lnTo>
                    <a:pt x="201" y="321"/>
                  </a:lnTo>
                  <a:lnTo>
                    <a:pt x="201" y="321"/>
                  </a:lnTo>
                  <a:lnTo>
                    <a:pt x="203" y="325"/>
                  </a:lnTo>
                  <a:lnTo>
                    <a:pt x="205" y="328"/>
                  </a:lnTo>
                  <a:lnTo>
                    <a:pt x="205" y="328"/>
                  </a:lnTo>
                  <a:lnTo>
                    <a:pt x="205" y="328"/>
                  </a:lnTo>
                  <a:lnTo>
                    <a:pt x="203" y="328"/>
                  </a:lnTo>
                  <a:lnTo>
                    <a:pt x="203" y="328"/>
                  </a:lnTo>
                  <a:lnTo>
                    <a:pt x="201" y="328"/>
                  </a:lnTo>
                  <a:lnTo>
                    <a:pt x="201" y="328"/>
                  </a:lnTo>
                  <a:lnTo>
                    <a:pt x="201" y="328"/>
                  </a:lnTo>
                  <a:lnTo>
                    <a:pt x="201" y="328"/>
                  </a:lnTo>
                  <a:lnTo>
                    <a:pt x="201" y="328"/>
                  </a:lnTo>
                  <a:lnTo>
                    <a:pt x="201" y="330"/>
                  </a:lnTo>
                  <a:lnTo>
                    <a:pt x="203" y="330"/>
                  </a:lnTo>
                  <a:lnTo>
                    <a:pt x="203" y="332"/>
                  </a:lnTo>
                  <a:lnTo>
                    <a:pt x="203" y="332"/>
                  </a:lnTo>
                  <a:lnTo>
                    <a:pt x="203" y="332"/>
                  </a:lnTo>
                  <a:lnTo>
                    <a:pt x="203" y="332"/>
                  </a:lnTo>
                  <a:lnTo>
                    <a:pt x="201" y="332"/>
                  </a:lnTo>
                  <a:lnTo>
                    <a:pt x="201" y="334"/>
                  </a:lnTo>
                  <a:lnTo>
                    <a:pt x="201" y="334"/>
                  </a:lnTo>
                  <a:lnTo>
                    <a:pt x="201" y="334"/>
                  </a:lnTo>
                  <a:lnTo>
                    <a:pt x="205" y="336"/>
                  </a:lnTo>
                  <a:lnTo>
                    <a:pt x="205" y="336"/>
                  </a:lnTo>
                  <a:lnTo>
                    <a:pt x="207" y="336"/>
                  </a:lnTo>
                  <a:lnTo>
                    <a:pt x="207" y="336"/>
                  </a:lnTo>
                  <a:lnTo>
                    <a:pt x="209" y="336"/>
                  </a:lnTo>
                  <a:lnTo>
                    <a:pt x="209" y="338"/>
                  </a:lnTo>
                  <a:lnTo>
                    <a:pt x="209" y="342"/>
                  </a:lnTo>
                  <a:lnTo>
                    <a:pt x="209" y="342"/>
                  </a:lnTo>
                  <a:lnTo>
                    <a:pt x="211" y="344"/>
                  </a:lnTo>
                  <a:lnTo>
                    <a:pt x="211" y="344"/>
                  </a:lnTo>
                  <a:lnTo>
                    <a:pt x="211" y="344"/>
                  </a:lnTo>
                  <a:lnTo>
                    <a:pt x="213" y="344"/>
                  </a:lnTo>
                  <a:lnTo>
                    <a:pt x="216" y="342"/>
                  </a:lnTo>
                  <a:lnTo>
                    <a:pt x="216" y="340"/>
                  </a:lnTo>
                  <a:lnTo>
                    <a:pt x="216" y="340"/>
                  </a:lnTo>
                  <a:lnTo>
                    <a:pt x="218" y="340"/>
                  </a:lnTo>
                  <a:lnTo>
                    <a:pt x="218" y="340"/>
                  </a:lnTo>
                  <a:lnTo>
                    <a:pt x="220" y="340"/>
                  </a:lnTo>
                  <a:lnTo>
                    <a:pt x="222" y="340"/>
                  </a:lnTo>
                  <a:lnTo>
                    <a:pt x="222" y="338"/>
                  </a:lnTo>
                  <a:lnTo>
                    <a:pt x="222" y="338"/>
                  </a:lnTo>
                  <a:lnTo>
                    <a:pt x="222" y="338"/>
                  </a:lnTo>
                  <a:lnTo>
                    <a:pt x="222" y="336"/>
                  </a:lnTo>
                  <a:lnTo>
                    <a:pt x="220" y="334"/>
                  </a:lnTo>
                  <a:lnTo>
                    <a:pt x="220" y="334"/>
                  </a:lnTo>
                  <a:lnTo>
                    <a:pt x="220" y="332"/>
                  </a:lnTo>
                  <a:lnTo>
                    <a:pt x="220" y="332"/>
                  </a:lnTo>
                  <a:lnTo>
                    <a:pt x="222" y="332"/>
                  </a:lnTo>
                  <a:lnTo>
                    <a:pt x="222" y="330"/>
                  </a:lnTo>
                  <a:lnTo>
                    <a:pt x="222" y="330"/>
                  </a:lnTo>
                  <a:lnTo>
                    <a:pt x="224" y="330"/>
                  </a:lnTo>
                  <a:lnTo>
                    <a:pt x="224" y="328"/>
                  </a:lnTo>
                  <a:lnTo>
                    <a:pt x="226" y="328"/>
                  </a:lnTo>
                  <a:lnTo>
                    <a:pt x="226" y="328"/>
                  </a:lnTo>
                  <a:lnTo>
                    <a:pt x="228" y="325"/>
                  </a:lnTo>
                  <a:lnTo>
                    <a:pt x="230" y="325"/>
                  </a:lnTo>
                  <a:lnTo>
                    <a:pt x="230" y="323"/>
                  </a:lnTo>
                  <a:lnTo>
                    <a:pt x="232" y="323"/>
                  </a:lnTo>
                  <a:lnTo>
                    <a:pt x="234" y="319"/>
                  </a:lnTo>
                  <a:lnTo>
                    <a:pt x="236" y="317"/>
                  </a:lnTo>
                  <a:lnTo>
                    <a:pt x="236" y="317"/>
                  </a:lnTo>
                  <a:lnTo>
                    <a:pt x="236" y="315"/>
                  </a:lnTo>
                  <a:lnTo>
                    <a:pt x="238" y="315"/>
                  </a:lnTo>
                  <a:lnTo>
                    <a:pt x="241" y="315"/>
                  </a:lnTo>
                  <a:lnTo>
                    <a:pt x="241" y="315"/>
                  </a:lnTo>
                  <a:lnTo>
                    <a:pt x="241" y="315"/>
                  </a:lnTo>
                  <a:lnTo>
                    <a:pt x="243" y="315"/>
                  </a:lnTo>
                  <a:lnTo>
                    <a:pt x="243" y="315"/>
                  </a:lnTo>
                  <a:lnTo>
                    <a:pt x="243" y="315"/>
                  </a:lnTo>
                  <a:lnTo>
                    <a:pt x="245" y="317"/>
                  </a:lnTo>
                  <a:lnTo>
                    <a:pt x="245" y="319"/>
                  </a:lnTo>
                  <a:lnTo>
                    <a:pt x="249" y="321"/>
                  </a:lnTo>
                  <a:lnTo>
                    <a:pt x="251" y="323"/>
                  </a:lnTo>
                  <a:lnTo>
                    <a:pt x="251" y="323"/>
                  </a:lnTo>
                  <a:lnTo>
                    <a:pt x="251" y="325"/>
                  </a:lnTo>
                  <a:lnTo>
                    <a:pt x="251" y="328"/>
                  </a:lnTo>
                  <a:lnTo>
                    <a:pt x="249" y="334"/>
                  </a:lnTo>
                  <a:lnTo>
                    <a:pt x="249" y="336"/>
                  </a:lnTo>
                  <a:lnTo>
                    <a:pt x="249" y="338"/>
                  </a:lnTo>
                  <a:lnTo>
                    <a:pt x="249" y="340"/>
                  </a:lnTo>
                  <a:lnTo>
                    <a:pt x="249" y="342"/>
                  </a:lnTo>
                  <a:lnTo>
                    <a:pt x="251" y="342"/>
                  </a:lnTo>
                  <a:lnTo>
                    <a:pt x="251" y="342"/>
                  </a:lnTo>
                  <a:lnTo>
                    <a:pt x="251" y="344"/>
                  </a:lnTo>
                  <a:lnTo>
                    <a:pt x="251" y="344"/>
                  </a:lnTo>
                  <a:lnTo>
                    <a:pt x="251" y="346"/>
                  </a:lnTo>
                  <a:lnTo>
                    <a:pt x="251" y="346"/>
                  </a:lnTo>
                  <a:lnTo>
                    <a:pt x="251" y="348"/>
                  </a:lnTo>
                  <a:lnTo>
                    <a:pt x="251" y="351"/>
                  </a:lnTo>
                  <a:lnTo>
                    <a:pt x="251" y="351"/>
                  </a:lnTo>
                  <a:lnTo>
                    <a:pt x="251" y="353"/>
                  </a:lnTo>
                  <a:lnTo>
                    <a:pt x="251" y="357"/>
                  </a:lnTo>
                  <a:lnTo>
                    <a:pt x="251" y="357"/>
                  </a:lnTo>
                  <a:lnTo>
                    <a:pt x="251" y="359"/>
                  </a:lnTo>
                  <a:lnTo>
                    <a:pt x="251" y="359"/>
                  </a:lnTo>
                  <a:lnTo>
                    <a:pt x="249" y="361"/>
                  </a:lnTo>
                  <a:lnTo>
                    <a:pt x="249" y="363"/>
                  </a:lnTo>
                  <a:lnTo>
                    <a:pt x="247" y="369"/>
                  </a:lnTo>
                  <a:lnTo>
                    <a:pt x="247" y="371"/>
                  </a:lnTo>
                  <a:lnTo>
                    <a:pt x="247" y="371"/>
                  </a:lnTo>
                  <a:lnTo>
                    <a:pt x="247" y="373"/>
                  </a:lnTo>
                  <a:lnTo>
                    <a:pt x="249" y="373"/>
                  </a:lnTo>
                  <a:lnTo>
                    <a:pt x="249" y="373"/>
                  </a:lnTo>
                  <a:lnTo>
                    <a:pt x="249" y="373"/>
                  </a:lnTo>
                  <a:lnTo>
                    <a:pt x="249" y="376"/>
                  </a:lnTo>
                  <a:lnTo>
                    <a:pt x="247" y="376"/>
                  </a:lnTo>
                  <a:lnTo>
                    <a:pt x="247" y="376"/>
                  </a:lnTo>
                  <a:lnTo>
                    <a:pt x="245" y="376"/>
                  </a:lnTo>
                  <a:lnTo>
                    <a:pt x="245" y="378"/>
                  </a:lnTo>
                  <a:lnTo>
                    <a:pt x="247" y="378"/>
                  </a:lnTo>
                  <a:lnTo>
                    <a:pt x="247" y="378"/>
                  </a:lnTo>
                  <a:lnTo>
                    <a:pt x="247" y="378"/>
                  </a:lnTo>
                  <a:lnTo>
                    <a:pt x="251" y="378"/>
                  </a:lnTo>
                  <a:lnTo>
                    <a:pt x="253" y="378"/>
                  </a:lnTo>
                  <a:lnTo>
                    <a:pt x="255" y="376"/>
                  </a:lnTo>
                  <a:lnTo>
                    <a:pt x="255" y="373"/>
                  </a:lnTo>
                  <a:lnTo>
                    <a:pt x="257" y="371"/>
                  </a:lnTo>
                  <a:lnTo>
                    <a:pt x="259" y="371"/>
                  </a:lnTo>
                  <a:lnTo>
                    <a:pt x="264" y="371"/>
                  </a:lnTo>
                  <a:lnTo>
                    <a:pt x="264" y="369"/>
                  </a:lnTo>
                  <a:lnTo>
                    <a:pt x="264" y="369"/>
                  </a:lnTo>
                  <a:lnTo>
                    <a:pt x="264" y="369"/>
                  </a:lnTo>
                  <a:lnTo>
                    <a:pt x="261" y="367"/>
                  </a:lnTo>
                  <a:lnTo>
                    <a:pt x="259" y="365"/>
                  </a:lnTo>
                  <a:lnTo>
                    <a:pt x="259" y="365"/>
                  </a:lnTo>
                  <a:lnTo>
                    <a:pt x="261" y="363"/>
                  </a:lnTo>
                  <a:lnTo>
                    <a:pt x="261" y="363"/>
                  </a:lnTo>
                  <a:lnTo>
                    <a:pt x="264" y="363"/>
                  </a:lnTo>
                  <a:lnTo>
                    <a:pt x="268" y="365"/>
                  </a:lnTo>
                  <a:lnTo>
                    <a:pt x="268" y="365"/>
                  </a:lnTo>
                  <a:lnTo>
                    <a:pt x="270" y="365"/>
                  </a:lnTo>
                  <a:lnTo>
                    <a:pt x="272" y="363"/>
                  </a:lnTo>
                  <a:lnTo>
                    <a:pt x="272" y="361"/>
                  </a:lnTo>
                  <a:lnTo>
                    <a:pt x="274" y="361"/>
                  </a:lnTo>
                  <a:lnTo>
                    <a:pt x="274" y="363"/>
                  </a:lnTo>
                  <a:lnTo>
                    <a:pt x="274" y="363"/>
                  </a:lnTo>
                  <a:lnTo>
                    <a:pt x="274" y="363"/>
                  </a:lnTo>
                  <a:lnTo>
                    <a:pt x="276" y="363"/>
                  </a:lnTo>
                  <a:lnTo>
                    <a:pt x="276" y="363"/>
                  </a:lnTo>
                  <a:lnTo>
                    <a:pt x="276" y="361"/>
                  </a:lnTo>
                  <a:lnTo>
                    <a:pt x="278" y="361"/>
                  </a:lnTo>
                  <a:lnTo>
                    <a:pt x="278" y="363"/>
                  </a:lnTo>
                  <a:lnTo>
                    <a:pt x="278" y="363"/>
                  </a:lnTo>
                  <a:lnTo>
                    <a:pt x="280" y="365"/>
                  </a:lnTo>
                  <a:lnTo>
                    <a:pt x="280" y="365"/>
                  </a:lnTo>
                  <a:lnTo>
                    <a:pt x="280" y="365"/>
                  </a:lnTo>
                  <a:lnTo>
                    <a:pt x="280" y="365"/>
                  </a:lnTo>
                  <a:lnTo>
                    <a:pt x="282" y="363"/>
                  </a:lnTo>
                  <a:lnTo>
                    <a:pt x="284" y="363"/>
                  </a:lnTo>
                  <a:lnTo>
                    <a:pt x="289" y="361"/>
                  </a:lnTo>
                  <a:lnTo>
                    <a:pt x="289" y="359"/>
                  </a:lnTo>
                  <a:lnTo>
                    <a:pt x="289" y="359"/>
                  </a:lnTo>
                  <a:lnTo>
                    <a:pt x="291" y="359"/>
                  </a:lnTo>
                  <a:lnTo>
                    <a:pt x="291" y="359"/>
                  </a:lnTo>
                  <a:lnTo>
                    <a:pt x="291" y="359"/>
                  </a:lnTo>
                  <a:lnTo>
                    <a:pt x="293" y="357"/>
                  </a:lnTo>
                  <a:lnTo>
                    <a:pt x="297" y="357"/>
                  </a:lnTo>
                  <a:lnTo>
                    <a:pt x="297" y="357"/>
                  </a:lnTo>
                  <a:lnTo>
                    <a:pt x="299" y="353"/>
                  </a:lnTo>
                  <a:lnTo>
                    <a:pt x="301" y="353"/>
                  </a:lnTo>
                  <a:lnTo>
                    <a:pt x="301" y="353"/>
                  </a:lnTo>
                  <a:lnTo>
                    <a:pt x="303" y="355"/>
                  </a:lnTo>
                  <a:lnTo>
                    <a:pt x="303" y="355"/>
                  </a:lnTo>
                  <a:lnTo>
                    <a:pt x="305" y="353"/>
                  </a:lnTo>
                  <a:lnTo>
                    <a:pt x="305" y="351"/>
                  </a:lnTo>
                  <a:lnTo>
                    <a:pt x="307" y="348"/>
                  </a:lnTo>
                  <a:lnTo>
                    <a:pt x="307" y="348"/>
                  </a:lnTo>
                  <a:lnTo>
                    <a:pt x="310" y="346"/>
                  </a:lnTo>
                  <a:lnTo>
                    <a:pt x="310" y="344"/>
                  </a:lnTo>
                  <a:lnTo>
                    <a:pt x="310" y="340"/>
                  </a:lnTo>
                  <a:lnTo>
                    <a:pt x="307" y="338"/>
                  </a:lnTo>
                  <a:lnTo>
                    <a:pt x="307" y="338"/>
                  </a:lnTo>
                  <a:lnTo>
                    <a:pt x="305" y="336"/>
                  </a:lnTo>
                  <a:lnTo>
                    <a:pt x="303" y="336"/>
                  </a:lnTo>
                  <a:lnTo>
                    <a:pt x="305" y="332"/>
                  </a:lnTo>
                  <a:lnTo>
                    <a:pt x="305" y="330"/>
                  </a:lnTo>
                  <a:lnTo>
                    <a:pt x="303" y="328"/>
                  </a:lnTo>
                  <a:lnTo>
                    <a:pt x="307" y="330"/>
                  </a:lnTo>
                  <a:lnTo>
                    <a:pt x="307" y="328"/>
                  </a:lnTo>
                  <a:lnTo>
                    <a:pt x="307" y="323"/>
                  </a:lnTo>
                  <a:lnTo>
                    <a:pt x="307" y="321"/>
                  </a:lnTo>
                  <a:lnTo>
                    <a:pt x="312" y="319"/>
                  </a:lnTo>
                  <a:lnTo>
                    <a:pt x="310" y="319"/>
                  </a:lnTo>
                  <a:lnTo>
                    <a:pt x="307" y="319"/>
                  </a:lnTo>
                  <a:lnTo>
                    <a:pt x="307" y="317"/>
                  </a:lnTo>
                  <a:lnTo>
                    <a:pt x="307" y="317"/>
                  </a:lnTo>
                  <a:lnTo>
                    <a:pt x="307" y="317"/>
                  </a:lnTo>
                  <a:lnTo>
                    <a:pt x="310" y="315"/>
                  </a:lnTo>
                  <a:lnTo>
                    <a:pt x="310" y="315"/>
                  </a:lnTo>
                  <a:lnTo>
                    <a:pt x="310" y="315"/>
                  </a:lnTo>
                  <a:lnTo>
                    <a:pt x="310" y="313"/>
                  </a:lnTo>
                  <a:lnTo>
                    <a:pt x="312" y="313"/>
                  </a:lnTo>
                  <a:lnTo>
                    <a:pt x="312" y="313"/>
                  </a:lnTo>
                  <a:lnTo>
                    <a:pt x="310" y="311"/>
                  </a:lnTo>
                  <a:lnTo>
                    <a:pt x="307" y="311"/>
                  </a:lnTo>
                  <a:lnTo>
                    <a:pt x="307" y="311"/>
                  </a:lnTo>
                  <a:lnTo>
                    <a:pt x="305" y="309"/>
                  </a:lnTo>
                  <a:lnTo>
                    <a:pt x="305" y="309"/>
                  </a:lnTo>
                  <a:lnTo>
                    <a:pt x="305" y="307"/>
                  </a:lnTo>
                  <a:lnTo>
                    <a:pt x="303" y="305"/>
                  </a:lnTo>
                  <a:lnTo>
                    <a:pt x="305" y="302"/>
                  </a:lnTo>
                  <a:lnTo>
                    <a:pt x="307" y="296"/>
                  </a:lnTo>
                  <a:lnTo>
                    <a:pt x="305" y="296"/>
                  </a:lnTo>
                  <a:lnTo>
                    <a:pt x="303" y="296"/>
                  </a:lnTo>
                  <a:lnTo>
                    <a:pt x="303" y="292"/>
                  </a:lnTo>
                  <a:lnTo>
                    <a:pt x="303" y="292"/>
                  </a:lnTo>
                  <a:lnTo>
                    <a:pt x="303" y="292"/>
                  </a:lnTo>
                  <a:lnTo>
                    <a:pt x="301" y="292"/>
                  </a:lnTo>
                  <a:lnTo>
                    <a:pt x="299" y="292"/>
                  </a:lnTo>
                  <a:lnTo>
                    <a:pt x="299" y="290"/>
                  </a:lnTo>
                  <a:lnTo>
                    <a:pt x="299" y="290"/>
                  </a:lnTo>
                  <a:lnTo>
                    <a:pt x="299" y="288"/>
                  </a:lnTo>
                  <a:lnTo>
                    <a:pt x="299" y="288"/>
                  </a:lnTo>
                  <a:lnTo>
                    <a:pt x="299" y="288"/>
                  </a:lnTo>
                  <a:lnTo>
                    <a:pt x="297" y="288"/>
                  </a:lnTo>
                  <a:lnTo>
                    <a:pt x="297" y="288"/>
                  </a:lnTo>
                  <a:lnTo>
                    <a:pt x="295" y="288"/>
                  </a:lnTo>
                  <a:lnTo>
                    <a:pt x="295" y="288"/>
                  </a:lnTo>
                  <a:lnTo>
                    <a:pt x="295" y="288"/>
                  </a:lnTo>
                  <a:lnTo>
                    <a:pt x="295" y="286"/>
                  </a:lnTo>
                  <a:lnTo>
                    <a:pt x="295" y="286"/>
                  </a:lnTo>
                  <a:lnTo>
                    <a:pt x="293" y="284"/>
                  </a:lnTo>
                  <a:lnTo>
                    <a:pt x="293" y="284"/>
                  </a:lnTo>
                  <a:lnTo>
                    <a:pt x="291" y="284"/>
                  </a:lnTo>
                  <a:lnTo>
                    <a:pt x="291" y="282"/>
                  </a:lnTo>
                  <a:lnTo>
                    <a:pt x="291" y="282"/>
                  </a:lnTo>
                  <a:lnTo>
                    <a:pt x="284" y="282"/>
                  </a:lnTo>
                  <a:lnTo>
                    <a:pt x="282" y="284"/>
                  </a:lnTo>
                  <a:lnTo>
                    <a:pt x="280" y="284"/>
                  </a:lnTo>
                  <a:lnTo>
                    <a:pt x="280" y="286"/>
                  </a:lnTo>
                  <a:lnTo>
                    <a:pt x="280" y="286"/>
                  </a:lnTo>
                  <a:lnTo>
                    <a:pt x="280" y="288"/>
                  </a:lnTo>
                  <a:lnTo>
                    <a:pt x="280" y="288"/>
                  </a:lnTo>
                  <a:lnTo>
                    <a:pt x="280" y="288"/>
                  </a:lnTo>
                  <a:lnTo>
                    <a:pt x="280" y="290"/>
                  </a:lnTo>
                  <a:lnTo>
                    <a:pt x="280" y="290"/>
                  </a:lnTo>
                  <a:lnTo>
                    <a:pt x="280" y="290"/>
                  </a:lnTo>
                  <a:lnTo>
                    <a:pt x="280" y="290"/>
                  </a:lnTo>
                  <a:lnTo>
                    <a:pt x="276" y="292"/>
                  </a:lnTo>
                  <a:lnTo>
                    <a:pt x="272" y="290"/>
                  </a:lnTo>
                  <a:lnTo>
                    <a:pt x="270" y="288"/>
                  </a:lnTo>
                  <a:lnTo>
                    <a:pt x="268" y="288"/>
                  </a:lnTo>
                  <a:lnTo>
                    <a:pt x="268" y="286"/>
                  </a:lnTo>
                  <a:lnTo>
                    <a:pt x="266" y="286"/>
                  </a:lnTo>
                  <a:lnTo>
                    <a:pt x="266" y="284"/>
                  </a:lnTo>
                  <a:lnTo>
                    <a:pt x="266" y="282"/>
                  </a:lnTo>
                  <a:lnTo>
                    <a:pt x="264" y="282"/>
                  </a:lnTo>
                  <a:lnTo>
                    <a:pt x="264" y="280"/>
                  </a:lnTo>
                  <a:lnTo>
                    <a:pt x="257" y="277"/>
                  </a:lnTo>
                  <a:lnTo>
                    <a:pt x="257" y="277"/>
                  </a:lnTo>
                  <a:lnTo>
                    <a:pt x="255" y="277"/>
                  </a:lnTo>
                  <a:lnTo>
                    <a:pt x="255" y="277"/>
                  </a:lnTo>
                  <a:lnTo>
                    <a:pt x="255" y="280"/>
                  </a:lnTo>
                  <a:lnTo>
                    <a:pt x="255" y="280"/>
                  </a:lnTo>
                  <a:lnTo>
                    <a:pt x="253" y="280"/>
                  </a:lnTo>
                  <a:lnTo>
                    <a:pt x="247" y="280"/>
                  </a:lnTo>
                  <a:lnTo>
                    <a:pt x="245" y="282"/>
                  </a:lnTo>
                  <a:lnTo>
                    <a:pt x="243" y="280"/>
                  </a:lnTo>
                  <a:lnTo>
                    <a:pt x="243" y="280"/>
                  </a:lnTo>
                  <a:lnTo>
                    <a:pt x="243" y="280"/>
                  </a:lnTo>
                  <a:lnTo>
                    <a:pt x="243" y="277"/>
                  </a:lnTo>
                  <a:lnTo>
                    <a:pt x="243" y="277"/>
                  </a:lnTo>
                  <a:lnTo>
                    <a:pt x="241" y="275"/>
                  </a:lnTo>
                  <a:lnTo>
                    <a:pt x="241" y="275"/>
                  </a:lnTo>
                  <a:lnTo>
                    <a:pt x="241" y="275"/>
                  </a:lnTo>
                  <a:lnTo>
                    <a:pt x="241" y="273"/>
                  </a:lnTo>
                  <a:lnTo>
                    <a:pt x="243" y="271"/>
                  </a:lnTo>
                  <a:lnTo>
                    <a:pt x="243" y="269"/>
                  </a:lnTo>
                  <a:lnTo>
                    <a:pt x="245" y="269"/>
                  </a:lnTo>
                  <a:lnTo>
                    <a:pt x="245" y="269"/>
                  </a:lnTo>
                  <a:lnTo>
                    <a:pt x="247" y="267"/>
                  </a:lnTo>
                  <a:lnTo>
                    <a:pt x="247" y="267"/>
                  </a:lnTo>
                  <a:lnTo>
                    <a:pt x="249" y="267"/>
                  </a:lnTo>
                  <a:lnTo>
                    <a:pt x="249" y="265"/>
                  </a:lnTo>
                  <a:lnTo>
                    <a:pt x="249" y="263"/>
                  </a:lnTo>
                  <a:lnTo>
                    <a:pt x="251" y="263"/>
                  </a:lnTo>
                  <a:lnTo>
                    <a:pt x="251" y="261"/>
                  </a:lnTo>
                  <a:lnTo>
                    <a:pt x="251" y="259"/>
                  </a:lnTo>
                  <a:lnTo>
                    <a:pt x="251" y="259"/>
                  </a:lnTo>
                  <a:lnTo>
                    <a:pt x="251" y="257"/>
                  </a:lnTo>
                  <a:lnTo>
                    <a:pt x="251" y="257"/>
                  </a:lnTo>
                  <a:lnTo>
                    <a:pt x="251" y="250"/>
                  </a:lnTo>
                  <a:lnTo>
                    <a:pt x="251" y="248"/>
                  </a:lnTo>
                  <a:lnTo>
                    <a:pt x="251" y="248"/>
                  </a:lnTo>
                  <a:lnTo>
                    <a:pt x="251" y="246"/>
                  </a:lnTo>
                  <a:lnTo>
                    <a:pt x="253" y="244"/>
                  </a:lnTo>
                  <a:lnTo>
                    <a:pt x="255" y="244"/>
                  </a:lnTo>
                  <a:lnTo>
                    <a:pt x="257" y="242"/>
                  </a:lnTo>
                  <a:lnTo>
                    <a:pt x="259" y="242"/>
                  </a:lnTo>
                  <a:lnTo>
                    <a:pt x="261" y="242"/>
                  </a:lnTo>
                  <a:lnTo>
                    <a:pt x="264" y="240"/>
                  </a:lnTo>
                  <a:lnTo>
                    <a:pt x="264" y="240"/>
                  </a:lnTo>
                  <a:lnTo>
                    <a:pt x="264" y="240"/>
                  </a:lnTo>
                  <a:lnTo>
                    <a:pt x="270" y="240"/>
                  </a:lnTo>
                  <a:lnTo>
                    <a:pt x="270" y="242"/>
                  </a:lnTo>
                  <a:lnTo>
                    <a:pt x="272" y="242"/>
                  </a:lnTo>
                  <a:lnTo>
                    <a:pt x="272" y="242"/>
                  </a:lnTo>
                  <a:lnTo>
                    <a:pt x="276" y="240"/>
                  </a:lnTo>
                  <a:lnTo>
                    <a:pt x="278" y="238"/>
                  </a:lnTo>
                  <a:lnTo>
                    <a:pt x="278" y="236"/>
                  </a:lnTo>
                  <a:lnTo>
                    <a:pt x="278" y="236"/>
                  </a:lnTo>
                  <a:lnTo>
                    <a:pt x="278" y="236"/>
                  </a:lnTo>
                  <a:lnTo>
                    <a:pt x="278" y="234"/>
                  </a:lnTo>
                  <a:lnTo>
                    <a:pt x="278" y="231"/>
                  </a:lnTo>
                  <a:lnTo>
                    <a:pt x="274" y="229"/>
                  </a:lnTo>
                  <a:lnTo>
                    <a:pt x="274" y="227"/>
                  </a:lnTo>
                  <a:lnTo>
                    <a:pt x="276" y="227"/>
                  </a:lnTo>
                  <a:lnTo>
                    <a:pt x="276" y="225"/>
                  </a:lnTo>
                  <a:lnTo>
                    <a:pt x="274" y="221"/>
                  </a:lnTo>
                  <a:lnTo>
                    <a:pt x="272" y="215"/>
                  </a:lnTo>
                  <a:lnTo>
                    <a:pt x="272" y="215"/>
                  </a:lnTo>
                  <a:lnTo>
                    <a:pt x="272" y="213"/>
                  </a:lnTo>
                  <a:lnTo>
                    <a:pt x="270" y="213"/>
                  </a:lnTo>
                  <a:lnTo>
                    <a:pt x="270" y="213"/>
                  </a:lnTo>
                  <a:lnTo>
                    <a:pt x="270" y="213"/>
                  </a:lnTo>
                  <a:lnTo>
                    <a:pt x="270" y="213"/>
                  </a:lnTo>
                  <a:lnTo>
                    <a:pt x="272" y="211"/>
                  </a:lnTo>
                  <a:lnTo>
                    <a:pt x="272" y="211"/>
                  </a:lnTo>
                  <a:lnTo>
                    <a:pt x="270" y="194"/>
                  </a:lnTo>
                  <a:lnTo>
                    <a:pt x="270" y="192"/>
                  </a:lnTo>
                  <a:lnTo>
                    <a:pt x="272" y="192"/>
                  </a:lnTo>
                  <a:lnTo>
                    <a:pt x="272" y="190"/>
                  </a:lnTo>
                  <a:lnTo>
                    <a:pt x="272" y="188"/>
                  </a:lnTo>
                  <a:lnTo>
                    <a:pt x="270" y="188"/>
                  </a:lnTo>
                  <a:lnTo>
                    <a:pt x="270" y="186"/>
                  </a:lnTo>
                  <a:lnTo>
                    <a:pt x="270" y="183"/>
                  </a:lnTo>
                  <a:lnTo>
                    <a:pt x="270" y="181"/>
                  </a:lnTo>
                  <a:lnTo>
                    <a:pt x="270" y="181"/>
                  </a:lnTo>
                  <a:lnTo>
                    <a:pt x="272" y="179"/>
                  </a:lnTo>
                  <a:lnTo>
                    <a:pt x="272" y="179"/>
                  </a:lnTo>
                  <a:lnTo>
                    <a:pt x="272" y="177"/>
                  </a:lnTo>
                  <a:lnTo>
                    <a:pt x="270" y="177"/>
                  </a:lnTo>
                  <a:lnTo>
                    <a:pt x="268" y="177"/>
                  </a:lnTo>
                  <a:lnTo>
                    <a:pt x="264" y="177"/>
                  </a:lnTo>
                  <a:lnTo>
                    <a:pt x="264" y="177"/>
                  </a:lnTo>
                  <a:lnTo>
                    <a:pt x="264" y="175"/>
                  </a:lnTo>
                  <a:lnTo>
                    <a:pt x="268" y="171"/>
                  </a:lnTo>
                  <a:lnTo>
                    <a:pt x="270" y="169"/>
                  </a:lnTo>
                  <a:lnTo>
                    <a:pt x="268" y="169"/>
                  </a:lnTo>
                  <a:lnTo>
                    <a:pt x="264" y="169"/>
                  </a:lnTo>
                  <a:lnTo>
                    <a:pt x="264" y="167"/>
                  </a:lnTo>
                  <a:lnTo>
                    <a:pt x="264" y="167"/>
                  </a:lnTo>
                  <a:lnTo>
                    <a:pt x="264" y="167"/>
                  </a:lnTo>
                  <a:lnTo>
                    <a:pt x="264" y="165"/>
                  </a:lnTo>
                  <a:lnTo>
                    <a:pt x="264" y="163"/>
                  </a:lnTo>
                  <a:lnTo>
                    <a:pt x="264" y="163"/>
                  </a:lnTo>
                  <a:lnTo>
                    <a:pt x="264" y="160"/>
                  </a:lnTo>
                  <a:lnTo>
                    <a:pt x="264" y="160"/>
                  </a:lnTo>
                  <a:lnTo>
                    <a:pt x="266" y="158"/>
                  </a:lnTo>
                  <a:lnTo>
                    <a:pt x="266" y="158"/>
                  </a:lnTo>
                  <a:lnTo>
                    <a:pt x="268" y="158"/>
                  </a:lnTo>
                  <a:lnTo>
                    <a:pt x="266" y="156"/>
                  </a:lnTo>
                  <a:lnTo>
                    <a:pt x="266" y="154"/>
                  </a:lnTo>
                  <a:lnTo>
                    <a:pt x="266" y="154"/>
                  </a:lnTo>
                  <a:lnTo>
                    <a:pt x="266" y="152"/>
                  </a:lnTo>
                  <a:lnTo>
                    <a:pt x="266" y="150"/>
                  </a:lnTo>
                  <a:lnTo>
                    <a:pt x="268" y="146"/>
                  </a:lnTo>
                  <a:lnTo>
                    <a:pt x="268" y="144"/>
                  </a:lnTo>
                  <a:lnTo>
                    <a:pt x="270" y="144"/>
                  </a:lnTo>
                  <a:lnTo>
                    <a:pt x="270" y="142"/>
                  </a:lnTo>
                  <a:lnTo>
                    <a:pt x="272" y="142"/>
                  </a:lnTo>
                  <a:lnTo>
                    <a:pt x="270" y="140"/>
                  </a:lnTo>
                  <a:lnTo>
                    <a:pt x="270" y="140"/>
                  </a:lnTo>
                  <a:lnTo>
                    <a:pt x="270" y="137"/>
                  </a:lnTo>
                  <a:lnTo>
                    <a:pt x="270" y="137"/>
                  </a:lnTo>
                  <a:lnTo>
                    <a:pt x="272" y="135"/>
                  </a:lnTo>
                  <a:lnTo>
                    <a:pt x="272" y="135"/>
                  </a:lnTo>
                  <a:lnTo>
                    <a:pt x="272" y="137"/>
                  </a:lnTo>
                  <a:lnTo>
                    <a:pt x="274" y="135"/>
                  </a:lnTo>
                  <a:lnTo>
                    <a:pt x="274" y="133"/>
                  </a:lnTo>
                  <a:lnTo>
                    <a:pt x="278" y="119"/>
                  </a:lnTo>
                  <a:lnTo>
                    <a:pt x="278" y="115"/>
                  </a:lnTo>
                  <a:lnTo>
                    <a:pt x="280" y="112"/>
                  </a:lnTo>
                  <a:lnTo>
                    <a:pt x="280" y="112"/>
                  </a:lnTo>
                  <a:lnTo>
                    <a:pt x="284" y="108"/>
                  </a:lnTo>
                  <a:lnTo>
                    <a:pt x="284" y="106"/>
                  </a:lnTo>
                  <a:lnTo>
                    <a:pt x="284" y="106"/>
                  </a:lnTo>
                  <a:lnTo>
                    <a:pt x="284" y="106"/>
                  </a:lnTo>
                  <a:lnTo>
                    <a:pt x="287" y="104"/>
                  </a:lnTo>
                  <a:lnTo>
                    <a:pt x="287" y="104"/>
                  </a:lnTo>
                  <a:lnTo>
                    <a:pt x="287" y="106"/>
                  </a:lnTo>
                  <a:lnTo>
                    <a:pt x="289" y="104"/>
                  </a:lnTo>
                  <a:lnTo>
                    <a:pt x="289" y="104"/>
                  </a:lnTo>
                  <a:lnTo>
                    <a:pt x="289" y="104"/>
                  </a:lnTo>
                  <a:lnTo>
                    <a:pt x="289" y="104"/>
                  </a:lnTo>
                  <a:lnTo>
                    <a:pt x="289" y="104"/>
                  </a:lnTo>
                  <a:lnTo>
                    <a:pt x="289" y="102"/>
                  </a:lnTo>
                  <a:lnTo>
                    <a:pt x="289" y="102"/>
                  </a:lnTo>
                  <a:lnTo>
                    <a:pt x="291" y="102"/>
                  </a:lnTo>
                  <a:lnTo>
                    <a:pt x="295" y="98"/>
                  </a:lnTo>
                  <a:lnTo>
                    <a:pt x="297" y="96"/>
                  </a:lnTo>
                  <a:lnTo>
                    <a:pt x="297" y="94"/>
                  </a:lnTo>
                  <a:lnTo>
                    <a:pt x="299" y="92"/>
                  </a:lnTo>
                  <a:lnTo>
                    <a:pt x="301" y="89"/>
                  </a:lnTo>
                  <a:lnTo>
                    <a:pt x="307" y="83"/>
                  </a:lnTo>
                  <a:lnTo>
                    <a:pt x="312" y="79"/>
                  </a:lnTo>
                  <a:lnTo>
                    <a:pt x="314" y="77"/>
                  </a:lnTo>
                  <a:lnTo>
                    <a:pt x="316" y="71"/>
                  </a:lnTo>
                  <a:lnTo>
                    <a:pt x="316" y="66"/>
                  </a:lnTo>
                  <a:lnTo>
                    <a:pt x="316" y="6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3" name="Freeform 82"/>
            <p:cNvSpPr>
              <a:spLocks/>
            </p:cNvSpPr>
            <p:nvPr/>
          </p:nvSpPr>
          <p:spPr bwMode="auto">
            <a:xfrm>
              <a:off x="3750" y="1929"/>
              <a:ext cx="639" cy="507"/>
            </a:xfrm>
            <a:custGeom>
              <a:avLst/>
              <a:gdLst>
                <a:gd name="T0" fmla="*/ 606 w 639"/>
                <a:gd name="T1" fmla="*/ 173 h 507"/>
                <a:gd name="T2" fmla="*/ 562 w 639"/>
                <a:gd name="T3" fmla="*/ 144 h 507"/>
                <a:gd name="T4" fmla="*/ 541 w 639"/>
                <a:gd name="T5" fmla="*/ 113 h 507"/>
                <a:gd name="T6" fmla="*/ 531 w 639"/>
                <a:gd name="T7" fmla="*/ 77 h 507"/>
                <a:gd name="T8" fmla="*/ 501 w 639"/>
                <a:gd name="T9" fmla="*/ 48 h 507"/>
                <a:gd name="T10" fmla="*/ 501 w 639"/>
                <a:gd name="T11" fmla="*/ 31 h 507"/>
                <a:gd name="T12" fmla="*/ 487 w 639"/>
                <a:gd name="T13" fmla="*/ 37 h 507"/>
                <a:gd name="T14" fmla="*/ 439 w 639"/>
                <a:gd name="T15" fmla="*/ 31 h 507"/>
                <a:gd name="T16" fmla="*/ 418 w 639"/>
                <a:gd name="T17" fmla="*/ 16 h 507"/>
                <a:gd name="T18" fmla="*/ 382 w 639"/>
                <a:gd name="T19" fmla="*/ 6 h 507"/>
                <a:gd name="T20" fmla="*/ 334 w 639"/>
                <a:gd name="T21" fmla="*/ 4 h 507"/>
                <a:gd name="T22" fmla="*/ 286 w 639"/>
                <a:gd name="T23" fmla="*/ 27 h 507"/>
                <a:gd name="T24" fmla="*/ 242 w 639"/>
                <a:gd name="T25" fmla="*/ 39 h 507"/>
                <a:gd name="T26" fmla="*/ 102 w 639"/>
                <a:gd name="T27" fmla="*/ 52 h 507"/>
                <a:gd name="T28" fmla="*/ 23 w 639"/>
                <a:gd name="T29" fmla="*/ 83 h 507"/>
                <a:gd name="T30" fmla="*/ 6 w 639"/>
                <a:gd name="T31" fmla="*/ 92 h 507"/>
                <a:gd name="T32" fmla="*/ 2 w 639"/>
                <a:gd name="T33" fmla="*/ 119 h 507"/>
                <a:gd name="T34" fmla="*/ 50 w 639"/>
                <a:gd name="T35" fmla="*/ 98 h 507"/>
                <a:gd name="T36" fmla="*/ 36 w 639"/>
                <a:gd name="T37" fmla="*/ 119 h 507"/>
                <a:gd name="T38" fmla="*/ 31 w 639"/>
                <a:gd name="T39" fmla="*/ 144 h 507"/>
                <a:gd name="T40" fmla="*/ 46 w 639"/>
                <a:gd name="T41" fmla="*/ 154 h 507"/>
                <a:gd name="T42" fmla="*/ 130 w 639"/>
                <a:gd name="T43" fmla="*/ 211 h 507"/>
                <a:gd name="T44" fmla="*/ 201 w 639"/>
                <a:gd name="T45" fmla="*/ 192 h 507"/>
                <a:gd name="T46" fmla="*/ 222 w 639"/>
                <a:gd name="T47" fmla="*/ 198 h 507"/>
                <a:gd name="T48" fmla="*/ 238 w 639"/>
                <a:gd name="T49" fmla="*/ 194 h 507"/>
                <a:gd name="T50" fmla="*/ 174 w 639"/>
                <a:gd name="T51" fmla="*/ 248 h 507"/>
                <a:gd name="T52" fmla="*/ 144 w 639"/>
                <a:gd name="T53" fmla="*/ 259 h 507"/>
                <a:gd name="T54" fmla="*/ 102 w 639"/>
                <a:gd name="T55" fmla="*/ 263 h 507"/>
                <a:gd name="T56" fmla="*/ 84 w 639"/>
                <a:gd name="T57" fmla="*/ 257 h 507"/>
                <a:gd name="T58" fmla="*/ 142 w 639"/>
                <a:gd name="T59" fmla="*/ 336 h 507"/>
                <a:gd name="T60" fmla="*/ 268 w 639"/>
                <a:gd name="T61" fmla="*/ 438 h 507"/>
                <a:gd name="T62" fmla="*/ 345 w 639"/>
                <a:gd name="T63" fmla="*/ 411 h 507"/>
                <a:gd name="T64" fmla="*/ 399 w 639"/>
                <a:gd name="T65" fmla="*/ 378 h 507"/>
                <a:gd name="T66" fmla="*/ 410 w 639"/>
                <a:gd name="T67" fmla="*/ 328 h 507"/>
                <a:gd name="T68" fmla="*/ 395 w 639"/>
                <a:gd name="T69" fmla="*/ 313 h 507"/>
                <a:gd name="T70" fmla="*/ 401 w 639"/>
                <a:gd name="T71" fmla="*/ 305 h 507"/>
                <a:gd name="T72" fmla="*/ 420 w 639"/>
                <a:gd name="T73" fmla="*/ 294 h 507"/>
                <a:gd name="T74" fmla="*/ 424 w 639"/>
                <a:gd name="T75" fmla="*/ 267 h 507"/>
                <a:gd name="T76" fmla="*/ 456 w 639"/>
                <a:gd name="T77" fmla="*/ 269 h 507"/>
                <a:gd name="T78" fmla="*/ 458 w 639"/>
                <a:gd name="T79" fmla="*/ 278 h 507"/>
                <a:gd name="T80" fmla="*/ 462 w 639"/>
                <a:gd name="T81" fmla="*/ 300 h 507"/>
                <a:gd name="T82" fmla="*/ 470 w 639"/>
                <a:gd name="T83" fmla="*/ 334 h 507"/>
                <a:gd name="T84" fmla="*/ 468 w 639"/>
                <a:gd name="T85" fmla="*/ 344 h 507"/>
                <a:gd name="T86" fmla="*/ 451 w 639"/>
                <a:gd name="T87" fmla="*/ 369 h 507"/>
                <a:gd name="T88" fmla="*/ 458 w 639"/>
                <a:gd name="T89" fmla="*/ 392 h 507"/>
                <a:gd name="T90" fmla="*/ 472 w 639"/>
                <a:gd name="T91" fmla="*/ 407 h 507"/>
                <a:gd name="T92" fmla="*/ 485 w 639"/>
                <a:gd name="T93" fmla="*/ 434 h 507"/>
                <a:gd name="T94" fmla="*/ 468 w 639"/>
                <a:gd name="T95" fmla="*/ 480 h 507"/>
                <a:gd name="T96" fmla="*/ 479 w 639"/>
                <a:gd name="T97" fmla="*/ 505 h 507"/>
                <a:gd name="T98" fmla="*/ 493 w 639"/>
                <a:gd name="T99" fmla="*/ 482 h 507"/>
                <a:gd name="T100" fmla="*/ 497 w 639"/>
                <a:gd name="T101" fmla="*/ 501 h 507"/>
                <a:gd name="T102" fmla="*/ 529 w 639"/>
                <a:gd name="T103" fmla="*/ 497 h 507"/>
                <a:gd name="T104" fmla="*/ 533 w 639"/>
                <a:gd name="T105" fmla="*/ 453 h 507"/>
                <a:gd name="T106" fmla="*/ 550 w 639"/>
                <a:gd name="T107" fmla="*/ 449 h 507"/>
                <a:gd name="T108" fmla="*/ 579 w 639"/>
                <a:gd name="T109" fmla="*/ 411 h 507"/>
                <a:gd name="T110" fmla="*/ 558 w 639"/>
                <a:gd name="T111" fmla="*/ 390 h 507"/>
                <a:gd name="T112" fmla="*/ 595 w 639"/>
                <a:gd name="T113" fmla="*/ 359 h 507"/>
                <a:gd name="T114" fmla="*/ 608 w 639"/>
                <a:gd name="T115" fmla="*/ 346 h 507"/>
                <a:gd name="T116" fmla="*/ 575 w 639"/>
                <a:gd name="T117" fmla="*/ 332 h 507"/>
                <a:gd name="T118" fmla="*/ 602 w 639"/>
                <a:gd name="T119" fmla="*/ 280 h 507"/>
                <a:gd name="T120" fmla="*/ 614 w 639"/>
                <a:gd name="T121" fmla="*/ 255 h 507"/>
                <a:gd name="T122" fmla="*/ 631 w 639"/>
                <a:gd name="T123" fmla="*/ 227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39" h="507">
                  <a:moveTo>
                    <a:pt x="637" y="207"/>
                  </a:moveTo>
                  <a:lnTo>
                    <a:pt x="635" y="204"/>
                  </a:lnTo>
                  <a:lnTo>
                    <a:pt x="633" y="202"/>
                  </a:lnTo>
                  <a:lnTo>
                    <a:pt x="633" y="202"/>
                  </a:lnTo>
                  <a:lnTo>
                    <a:pt x="631" y="202"/>
                  </a:lnTo>
                  <a:lnTo>
                    <a:pt x="631" y="204"/>
                  </a:lnTo>
                  <a:lnTo>
                    <a:pt x="631" y="204"/>
                  </a:lnTo>
                  <a:lnTo>
                    <a:pt x="629" y="204"/>
                  </a:lnTo>
                  <a:lnTo>
                    <a:pt x="629" y="204"/>
                  </a:lnTo>
                  <a:lnTo>
                    <a:pt x="629" y="202"/>
                  </a:lnTo>
                  <a:lnTo>
                    <a:pt x="629" y="200"/>
                  </a:lnTo>
                  <a:lnTo>
                    <a:pt x="627" y="192"/>
                  </a:lnTo>
                  <a:lnTo>
                    <a:pt x="625" y="186"/>
                  </a:lnTo>
                  <a:lnTo>
                    <a:pt x="625" y="184"/>
                  </a:lnTo>
                  <a:lnTo>
                    <a:pt x="623" y="181"/>
                  </a:lnTo>
                  <a:lnTo>
                    <a:pt x="623" y="181"/>
                  </a:lnTo>
                  <a:lnTo>
                    <a:pt x="623" y="181"/>
                  </a:lnTo>
                  <a:lnTo>
                    <a:pt x="621" y="179"/>
                  </a:lnTo>
                  <a:lnTo>
                    <a:pt x="621" y="179"/>
                  </a:lnTo>
                  <a:lnTo>
                    <a:pt x="618" y="177"/>
                  </a:lnTo>
                  <a:lnTo>
                    <a:pt x="618" y="175"/>
                  </a:lnTo>
                  <a:lnTo>
                    <a:pt x="616" y="173"/>
                  </a:lnTo>
                  <a:lnTo>
                    <a:pt x="616" y="173"/>
                  </a:lnTo>
                  <a:lnTo>
                    <a:pt x="612" y="171"/>
                  </a:lnTo>
                  <a:lnTo>
                    <a:pt x="612" y="171"/>
                  </a:lnTo>
                  <a:lnTo>
                    <a:pt x="610" y="171"/>
                  </a:lnTo>
                  <a:lnTo>
                    <a:pt x="610" y="171"/>
                  </a:lnTo>
                  <a:lnTo>
                    <a:pt x="608" y="171"/>
                  </a:lnTo>
                  <a:lnTo>
                    <a:pt x="608" y="173"/>
                  </a:lnTo>
                  <a:lnTo>
                    <a:pt x="606" y="173"/>
                  </a:lnTo>
                  <a:lnTo>
                    <a:pt x="606" y="171"/>
                  </a:lnTo>
                  <a:lnTo>
                    <a:pt x="604" y="171"/>
                  </a:lnTo>
                  <a:lnTo>
                    <a:pt x="604" y="169"/>
                  </a:lnTo>
                  <a:lnTo>
                    <a:pt x="604" y="167"/>
                  </a:lnTo>
                  <a:lnTo>
                    <a:pt x="604" y="165"/>
                  </a:lnTo>
                  <a:lnTo>
                    <a:pt x="604" y="165"/>
                  </a:lnTo>
                  <a:lnTo>
                    <a:pt x="604" y="163"/>
                  </a:lnTo>
                  <a:lnTo>
                    <a:pt x="602" y="161"/>
                  </a:lnTo>
                  <a:lnTo>
                    <a:pt x="600" y="161"/>
                  </a:lnTo>
                  <a:lnTo>
                    <a:pt x="595" y="156"/>
                  </a:lnTo>
                  <a:lnTo>
                    <a:pt x="591" y="154"/>
                  </a:lnTo>
                  <a:lnTo>
                    <a:pt x="587" y="150"/>
                  </a:lnTo>
                  <a:lnTo>
                    <a:pt x="587" y="150"/>
                  </a:lnTo>
                  <a:lnTo>
                    <a:pt x="585" y="150"/>
                  </a:lnTo>
                  <a:lnTo>
                    <a:pt x="585" y="150"/>
                  </a:lnTo>
                  <a:lnTo>
                    <a:pt x="585" y="152"/>
                  </a:lnTo>
                  <a:lnTo>
                    <a:pt x="585" y="152"/>
                  </a:lnTo>
                  <a:lnTo>
                    <a:pt x="585" y="152"/>
                  </a:lnTo>
                  <a:lnTo>
                    <a:pt x="583" y="152"/>
                  </a:lnTo>
                  <a:lnTo>
                    <a:pt x="583" y="152"/>
                  </a:lnTo>
                  <a:lnTo>
                    <a:pt x="583" y="152"/>
                  </a:lnTo>
                  <a:lnTo>
                    <a:pt x="581" y="152"/>
                  </a:lnTo>
                  <a:lnTo>
                    <a:pt x="581" y="152"/>
                  </a:lnTo>
                  <a:lnTo>
                    <a:pt x="577" y="148"/>
                  </a:lnTo>
                  <a:lnTo>
                    <a:pt x="575" y="144"/>
                  </a:lnTo>
                  <a:lnTo>
                    <a:pt x="573" y="142"/>
                  </a:lnTo>
                  <a:lnTo>
                    <a:pt x="573" y="142"/>
                  </a:lnTo>
                  <a:lnTo>
                    <a:pt x="570" y="142"/>
                  </a:lnTo>
                  <a:lnTo>
                    <a:pt x="562" y="144"/>
                  </a:lnTo>
                  <a:lnTo>
                    <a:pt x="562" y="144"/>
                  </a:lnTo>
                  <a:lnTo>
                    <a:pt x="560" y="142"/>
                  </a:lnTo>
                  <a:lnTo>
                    <a:pt x="558" y="142"/>
                  </a:lnTo>
                  <a:lnTo>
                    <a:pt x="554" y="142"/>
                  </a:lnTo>
                  <a:lnTo>
                    <a:pt x="554" y="140"/>
                  </a:lnTo>
                  <a:lnTo>
                    <a:pt x="554" y="138"/>
                  </a:lnTo>
                  <a:lnTo>
                    <a:pt x="556" y="136"/>
                  </a:lnTo>
                  <a:lnTo>
                    <a:pt x="554" y="136"/>
                  </a:lnTo>
                  <a:lnTo>
                    <a:pt x="554" y="133"/>
                  </a:lnTo>
                  <a:lnTo>
                    <a:pt x="554" y="131"/>
                  </a:lnTo>
                  <a:lnTo>
                    <a:pt x="554" y="129"/>
                  </a:lnTo>
                  <a:lnTo>
                    <a:pt x="554" y="127"/>
                  </a:lnTo>
                  <a:lnTo>
                    <a:pt x="554" y="125"/>
                  </a:lnTo>
                  <a:lnTo>
                    <a:pt x="554" y="123"/>
                  </a:lnTo>
                  <a:lnTo>
                    <a:pt x="552" y="121"/>
                  </a:lnTo>
                  <a:lnTo>
                    <a:pt x="550" y="119"/>
                  </a:lnTo>
                  <a:lnTo>
                    <a:pt x="547" y="119"/>
                  </a:lnTo>
                  <a:lnTo>
                    <a:pt x="547" y="121"/>
                  </a:lnTo>
                  <a:lnTo>
                    <a:pt x="545" y="123"/>
                  </a:lnTo>
                  <a:lnTo>
                    <a:pt x="543" y="123"/>
                  </a:lnTo>
                  <a:lnTo>
                    <a:pt x="543" y="123"/>
                  </a:lnTo>
                  <a:lnTo>
                    <a:pt x="541" y="123"/>
                  </a:lnTo>
                  <a:lnTo>
                    <a:pt x="541" y="123"/>
                  </a:lnTo>
                  <a:lnTo>
                    <a:pt x="541" y="121"/>
                  </a:lnTo>
                  <a:lnTo>
                    <a:pt x="541" y="119"/>
                  </a:lnTo>
                  <a:lnTo>
                    <a:pt x="541" y="117"/>
                  </a:lnTo>
                  <a:lnTo>
                    <a:pt x="541" y="117"/>
                  </a:lnTo>
                  <a:lnTo>
                    <a:pt x="543" y="115"/>
                  </a:lnTo>
                  <a:lnTo>
                    <a:pt x="543" y="115"/>
                  </a:lnTo>
                  <a:lnTo>
                    <a:pt x="543" y="113"/>
                  </a:lnTo>
                  <a:lnTo>
                    <a:pt x="541" y="113"/>
                  </a:lnTo>
                  <a:lnTo>
                    <a:pt x="541" y="113"/>
                  </a:lnTo>
                  <a:lnTo>
                    <a:pt x="541" y="110"/>
                  </a:lnTo>
                  <a:lnTo>
                    <a:pt x="537" y="110"/>
                  </a:lnTo>
                  <a:lnTo>
                    <a:pt x="537" y="110"/>
                  </a:lnTo>
                  <a:lnTo>
                    <a:pt x="535" y="108"/>
                  </a:lnTo>
                  <a:lnTo>
                    <a:pt x="535" y="108"/>
                  </a:lnTo>
                  <a:lnTo>
                    <a:pt x="533" y="106"/>
                  </a:lnTo>
                  <a:lnTo>
                    <a:pt x="533" y="104"/>
                  </a:lnTo>
                  <a:lnTo>
                    <a:pt x="533" y="104"/>
                  </a:lnTo>
                  <a:lnTo>
                    <a:pt x="531" y="104"/>
                  </a:lnTo>
                  <a:lnTo>
                    <a:pt x="531" y="102"/>
                  </a:lnTo>
                  <a:lnTo>
                    <a:pt x="527" y="104"/>
                  </a:lnTo>
                  <a:lnTo>
                    <a:pt x="527" y="102"/>
                  </a:lnTo>
                  <a:lnTo>
                    <a:pt x="527" y="102"/>
                  </a:lnTo>
                  <a:lnTo>
                    <a:pt x="529" y="98"/>
                  </a:lnTo>
                  <a:lnTo>
                    <a:pt x="529" y="96"/>
                  </a:lnTo>
                  <a:lnTo>
                    <a:pt x="529" y="94"/>
                  </a:lnTo>
                  <a:lnTo>
                    <a:pt x="529" y="92"/>
                  </a:lnTo>
                  <a:lnTo>
                    <a:pt x="529" y="90"/>
                  </a:lnTo>
                  <a:lnTo>
                    <a:pt x="529" y="90"/>
                  </a:lnTo>
                  <a:lnTo>
                    <a:pt x="531" y="87"/>
                  </a:lnTo>
                  <a:lnTo>
                    <a:pt x="533" y="87"/>
                  </a:lnTo>
                  <a:lnTo>
                    <a:pt x="533" y="87"/>
                  </a:lnTo>
                  <a:lnTo>
                    <a:pt x="533" y="85"/>
                  </a:lnTo>
                  <a:lnTo>
                    <a:pt x="533" y="83"/>
                  </a:lnTo>
                  <a:lnTo>
                    <a:pt x="533" y="81"/>
                  </a:lnTo>
                  <a:lnTo>
                    <a:pt x="531" y="79"/>
                  </a:lnTo>
                  <a:lnTo>
                    <a:pt x="531" y="79"/>
                  </a:lnTo>
                  <a:lnTo>
                    <a:pt x="531" y="79"/>
                  </a:lnTo>
                  <a:lnTo>
                    <a:pt x="531" y="77"/>
                  </a:lnTo>
                  <a:lnTo>
                    <a:pt x="531" y="75"/>
                  </a:lnTo>
                  <a:lnTo>
                    <a:pt x="531" y="73"/>
                  </a:lnTo>
                  <a:lnTo>
                    <a:pt x="527" y="69"/>
                  </a:lnTo>
                  <a:lnTo>
                    <a:pt x="527" y="67"/>
                  </a:lnTo>
                  <a:lnTo>
                    <a:pt x="524" y="69"/>
                  </a:lnTo>
                  <a:lnTo>
                    <a:pt x="524" y="69"/>
                  </a:lnTo>
                  <a:lnTo>
                    <a:pt x="522" y="73"/>
                  </a:lnTo>
                  <a:lnTo>
                    <a:pt x="522" y="73"/>
                  </a:lnTo>
                  <a:lnTo>
                    <a:pt x="522" y="75"/>
                  </a:lnTo>
                  <a:lnTo>
                    <a:pt x="520" y="75"/>
                  </a:lnTo>
                  <a:lnTo>
                    <a:pt x="516" y="77"/>
                  </a:lnTo>
                  <a:lnTo>
                    <a:pt x="516" y="77"/>
                  </a:lnTo>
                  <a:lnTo>
                    <a:pt x="514" y="77"/>
                  </a:lnTo>
                  <a:lnTo>
                    <a:pt x="512" y="73"/>
                  </a:lnTo>
                  <a:lnTo>
                    <a:pt x="512" y="73"/>
                  </a:lnTo>
                  <a:lnTo>
                    <a:pt x="512" y="71"/>
                  </a:lnTo>
                  <a:lnTo>
                    <a:pt x="510" y="71"/>
                  </a:lnTo>
                  <a:lnTo>
                    <a:pt x="510" y="69"/>
                  </a:lnTo>
                  <a:lnTo>
                    <a:pt x="508" y="69"/>
                  </a:lnTo>
                  <a:lnTo>
                    <a:pt x="508" y="67"/>
                  </a:lnTo>
                  <a:lnTo>
                    <a:pt x="506" y="67"/>
                  </a:lnTo>
                  <a:lnTo>
                    <a:pt x="506" y="65"/>
                  </a:lnTo>
                  <a:lnTo>
                    <a:pt x="504" y="65"/>
                  </a:lnTo>
                  <a:lnTo>
                    <a:pt x="501" y="62"/>
                  </a:lnTo>
                  <a:lnTo>
                    <a:pt x="501" y="62"/>
                  </a:lnTo>
                  <a:lnTo>
                    <a:pt x="501" y="60"/>
                  </a:lnTo>
                  <a:lnTo>
                    <a:pt x="499" y="56"/>
                  </a:lnTo>
                  <a:lnTo>
                    <a:pt x="499" y="56"/>
                  </a:lnTo>
                  <a:lnTo>
                    <a:pt x="499" y="54"/>
                  </a:lnTo>
                  <a:lnTo>
                    <a:pt x="501" y="48"/>
                  </a:lnTo>
                  <a:lnTo>
                    <a:pt x="501" y="46"/>
                  </a:lnTo>
                  <a:lnTo>
                    <a:pt x="504" y="46"/>
                  </a:lnTo>
                  <a:lnTo>
                    <a:pt x="504" y="44"/>
                  </a:lnTo>
                  <a:lnTo>
                    <a:pt x="504" y="44"/>
                  </a:lnTo>
                  <a:lnTo>
                    <a:pt x="504" y="44"/>
                  </a:lnTo>
                  <a:lnTo>
                    <a:pt x="506" y="42"/>
                  </a:lnTo>
                  <a:lnTo>
                    <a:pt x="506" y="42"/>
                  </a:lnTo>
                  <a:lnTo>
                    <a:pt x="506" y="42"/>
                  </a:lnTo>
                  <a:lnTo>
                    <a:pt x="508" y="42"/>
                  </a:lnTo>
                  <a:lnTo>
                    <a:pt x="510" y="42"/>
                  </a:lnTo>
                  <a:lnTo>
                    <a:pt x="510" y="42"/>
                  </a:lnTo>
                  <a:lnTo>
                    <a:pt x="512" y="42"/>
                  </a:lnTo>
                  <a:lnTo>
                    <a:pt x="512" y="42"/>
                  </a:lnTo>
                  <a:lnTo>
                    <a:pt x="512" y="39"/>
                  </a:lnTo>
                  <a:lnTo>
                    <a:pt x="512" y="39"/>
                  </a:lnTo>
                  <a:lnTo>
                    <a:pt x="512" y="37"/>
                  </a:lnTo>
                  <a:lnTo>
                    <a:pt x="512" y="37"/>
                  </a:lnTo>
                  <a:lnTo>
                    <a:pt x="512" y="35"/>
                  </a:lnTo>
                  <a:lnTo>
                    <a:pt x="510" y="35"/>
                  </a:lnTo>
                  <a:lnTo>
                    <a:pt x="510" y="37"/>
                  </a:lnTo>
                  <a:lnTo>
                    <a:pt x="510" y="37"/>
                  </a:lnTo>
                  <a:lnTo>
                    <a:pt x="508" y="37"/>
                  </a:lnTo>
                  <a:lnTo>
                    <a:pt x="508" y="37"/>
                  </a:lnTo>
                  <a:lnTo>
                    <a:pt x="504" y="35"/>
                  </a:lnTo>
                  <a:lnTo>
                    <a:pt x="501" y="35"/>
                  </a:lnTo>
                  <a:lnTo>
                    <a:pt x="501" y="35"/>
                  </a:lnTo>
                  <a:lnTo>
                    <a:pt x="499" y="33"/>
                  </a:lnTo>
                  <a:lnTo>
                    <a:pt x="499" y="33"/>
                  </a:lnTo>
                  <a:lnTo>
                    <a:pt x="499" y="33"/>
                  </a:lnTo>
                  <a:lnTo>
                    <a:pt x="501" y="31"/>
                  </a:lnTo>
                  <a:lnTo>
                    <a:pt x="501" y="27"/>
                  </a:lnTo>
                  <a:lnTo>
                    <a:pt x="501" y="25"/>
                  </a:lnTo>
                  <a:lnTo>
                    <a:pt x="501" y="25"/>
                  </a:lnTo>
                  <a:lnTo>
                    <a:pt x="501" y="25"/>
                  </a:lnTo>
                  <a:lnTo>
                    <a:pt x="501" y="23"/>
                  </a:lnTo>
                  <a:lnTo>
                    <a:pt x="501" y="23"/>
                  </a:lnTo>
                  <a:lnTo>
                    <a:pt x="499" y="23"/>
                  </a:lnTo>
                  <a:lnTo>
                    <a:pt x="499" y="23"/>
                  </a:lnTo>
                  <a:lnTo>
                    <a:pt x="497" y="23"/>
                  </a:lnTo>
                  <a:lnTo>
                    <a:pt x="493" y="25"/>
                  </a:lnTo>
                  <a:lnTo>
                    <a:pt x="493" y="25"/>
                  </a:lnTo>
                  <a:lnTo>
                    <a:pt x="491" y="25"/>
                  </a:lnTo>
                  <a:lnTo>
                    <a:pt x="491" y="25"/>
                  </a:lnTo>
                  <a:lnTo>
                    <a:pt x="491" y="25"/>
                  </a:lnTo>
                  <a:lnTo>
                    <a:pt x="489" y="27"/>
                  </a:lnTo>
                  <a:lnTo>
                    <a:pt x="489" y="27"/>
                  </a:lnTo>
                  <a:lnTo>
                    <a:pt x="489" y="27"/>
                  </a:lnTo>
                  <a:lnTo>
                    <a:pt x="489" y="29"/>
                  </a:lnTo>
                  <a:lnTo>
                    <a:pt x="489" y="29"/>
                  </a:lnTo>
                  <a:lnTo>
                    <a:pt x="489" y="31"/>
                  </a:lnTo>
                  <a:lnTo>
                    <a:pt x="489" y="31"/>
                  </a:lnTo>
                  <a:lnTo>
                    <a:pt x="487" y="31"/>
                  </a:lnTo>
                  <a:lnTo>
                    <a:pt x="487" y="33"/>
                  </a:lnTo>
                  <a:lnTo>
                    <a:pt x="487" y="33"/>
                  </a:lnTo>
                  <a:lnTo>
                    <a:pt x="487" y="33"/>
                  </a:lnTo>
                  <a:lnTo>
                    <a:pt x="487" y="33"/>
                  </a:lnTo>
                  <a:lnTo>
                    <a:pt x="487" y="35"/>
                  </a:lnTo>
                  <a:lnTo>
                    <a:pt x="487" y="35"/>
                  </a:lnTo>
                  <a:lnTo>
                    <a:pt x="487" y="35"/>
                  </a:lnTo>
                  <a:lnTo>
                    <a:pt x="487" y="37"/>
                  </a:lnTo>
                  <a:lnTo>
                    <a:pt x="485" y="37"/>
                  </a:lnTo>
                  <a:lnTo>
                    <a:pt x="483" y="39"/>
                  </a:lnTo>
                  <a:lnTo>
                    <a:pt x="483" y="39"/>
                  </a:lnTo>
                  <a:lnTo>
                    <a:pt x="481" y="39"/>
                  </a:lnTo>
                  <a:lnTo>
                    <a:pt x="476" y="37"/>
                  </a:lnTo>
                  <a:lnTo>
                    <a:pt x="474" y="37"/>
                  </a:lnTo>
                  <a:lnTo>
                    <a:pt x="470" y="37"/>
                  </a:lnTo>
                  <a:lnTo>
                    <a:pt x="466" y="37"/>
                  </a:lnTo>
                  <a:lnTo>
                    <a:pt x="464" y="37"/>
                  </a:lnTo>
                  <a:lnTo>
                    <a:pt x="462" y="35"/>
                  </a:lnTo>
                  <a:lnTo>
                    <a:pt x="462" y="35"/>
                  </a:lnTo>
                  <a:lnTo>
                    <a:pt x="460" y="33"/>
                  </a:lnTo>
                  <a:lnTo>
                    <a:pt x="460" y="33"/>
                  </a:lnTo>
                  <a:lnTo>
                    <a:pt x="458" y="29"/>
                  </a:lnTo>
                  <a:lnTo>
                    <a:pt x="458" y="29"/>
                  </a:lnTo>
                  <a:lnTo>
                    <a:pt x="458" y="29"/>
                  </a:lnTo>
                  <a:lnTo>
                    <a:pt x="456" y="27"/>
                  </a:lnTo>
                  <a:lnTo>
                    <a:pt x="456" y="27"/>
                  </a:lnTo>
                  <a:lnTo>
                    <a:pt x="453" y="27"/>
                  </a:lnTo>
                  <a:lnTo>
                    <a:pt x="451" y="27"/>
                  </a:lnTo>
                  <a:lnTo>
                    <a:pt x="451" y="27"/>
                  </a:lnTo>
                  <a:lnTo>
                    <a:pt x="445" y="23"/>
                  </a:lnTo>
                  <a:lnTo>
                    <a:pt x="445" y="23"/>
                  </a:lnTo>
                  <a:lnTo>
                    <a:pt x="443" y="23"/>
                  </a:lnTo>
                  <a:lnTo>
                    <a:pt x="441" y="23"/>
                  </a:lnTo>
                  <a:lnTo>
                    <a:pt x="441" y="23"/>
                  </a:lnTo>
                  <a:lnTo>
                    <a:pt x="441" y="23"/>
                  </a:lnTo>
                  <a:lnTo>
                    <a:pt x="441" y="23"/>
                  </a:lnTo>
                  <a:lnTo>
                    <a:pt x="441" y="25"/>
                  </a:lnTo>
                  <a:lnTo>
                    <a:pt x="439" y="31"/>
                  </a:lnTo>
                  <a:lnTo>
                    <a:pt x="439" y="31"/>
                  </a:lnTo>
                  <a:lnTo>
                    <a:pt x="439" y="31"/>
                  </a:lnTo>
                  <a:lnTo>
                    <a:pt x="439" y="31"/>
                  </a:lnTo>
                  <a:lnTo>
                    <a:pt x="437" y="31"/>
                  </a:lnTo>
                  <a:lnTo>
                    <a:pt x="437" y="31"/>
                  </a:lnTo>
                  <a:lnTo>
                    <a:pt x="437" y="31"/>
                  </a:lnTo>
                  <a:lnTo>
                    <a:pt x="435" y="31"/>
                  </a:lnTo>
                  <a:lnTo>
                    <a:pt x="435" y="29"/>
                  </a:lnTo>
                  <a:lnTo>
                    <a:pt x="433" y="27"/>
                  </a:lnTo>
                  <a:lnTo>
                    <a:pt x="433" y="27"/>
                  </a:lnTo>
                  <a:lnTo>
                    <a:pt x="433" y="25"/>
                  </a:lnTo>
                  <a:lnTo>
                    <a:pt x="433" y="25"/>
                  </a:lnTo>
                  <a:lnTo>
                    <a:pt x="433" y="23"/>
                  </a:lnTo>
                  <a:lnTo>
                    <a:pt x="433" y="23"/>
                  </a:lnTo>
                  <a:lnTo>
                    <a:pt x="433" y="23"/>
                  </a:lnTo>
                  <a:lnTo>
                    <a:pt x="433" y="21"/>
                  </a:lnTo>
                  <a:lnTo>
                    <a:pt x="430" y="21"/>
                  </a:lnTo>
                  <a:lnTo>
                    <a:pt x="428" y="21"/>
                  </a:lnTo>
                  <a:lnTo>
                    <a:pt x="428" y="21"/>
                  </a:lnTo>
                  <a:lnTo>
                    <a:pt x="426" y="21"/>
                  </a:lnTo>
                  <a:lnTo>
                    <a:pt x="426" y="21"/>
                  </a:lnTo>
                  <a:lnTo>
                    <a:pt x="424" y="21"/>
                  </a:lnTo>
                  <a:lnTo>
                    <a:pt x="424" y="19"/>
                  </a:lnTo>
                  <a:lnTo>
                    <a:pt x="424" y="19"/>
                  </a:lnTo>
                  <a:lnTo>
                    <a:pt x="424" y="19"/>
                  </a:lnTo>
                  <a:lnTo>
                    <a:pt x="424" y="19"/>
                  </a:lnTo>
                  <a:lnTo>
                    <a:pt x="422" y="16"/>
                  </a:lnTo>
                  <a:lnTo>
                    <a:pt x="420" y="16"/>
                  </a:lnTo>
                  <a:lnTo>
                    <a:pt x="418" y="16"/>
                  </a:lnTo>
                  <a:lnTo>
                    <a:pt x="418" y="16"/>
                  </a:lnTo>
                  <a:lnTo>
                    <a:pt x="416" y="14"/>
                  </a:lnTo>
                  <a:lnTo>
                    <a:pt x="416" y="14"/>
                  </a:lnTo>
                  <a:lnTo>
                    <a:pt x="414" y="12"/>
                  </a:lnTo>
                  <a:lnTo>
                    <a:pt x="416" y="12"/>
                  </a:lnTo>
                  <a:lnTo>
                    <a:pt x="416" y="12"/>
                  </a:lnTo>
                  <a:lnTo>
                    <a:pt x="416" y="12"/>
                  </a:lnTo>
                  <a:lnTo>
                    <a:pt x="420" y="12"/>
                  </a:lnTo>
                  <a:lnTo>
                    <a:pt x="422" y="10"/>
                  </a:lnTo>
                  <a:lnTo>
                    <a:pt x="422" y="10"/>
                  </a:lnTo>
                  <a:lnTo>
                    <a:pt x="424" y="10"/>
                  </a:lnTo>
                  <a:lnTo>
                    <a:pt x="424" y="10"/>
                  </a:lnTo>
                  <a:lnTo>
                    <a:pt x="424" y="8"/>
                  </a:lnTo>
                  <a:lnTo>
                    <a:pt x="422" y="8"/>
                  </a:lnTo>
                  <a:lnTo>
                    <a:pt x="422" y="8"/>
                  </a:lnTo>
                  <a:lnTo>
                    <a:pt x="420" y="8"/>
                  </a:lnTo>
                  <a:lnTo>
                    <a:pt x="416" y="8"/>
                  </a:lnTo>
                  <a:lnTo>
                    <a:pt x="410" y="10"/>
                  </a:lnTo>
                  <a:lnTo>
                    <a:pt x="407" y="8"/>
                  </a:lnTo>
                  <a:lnTo>
                    <a:pt x="399" y="6"/>
                  </a:lnTo>
                  <a:lnTo>
                    <a:pt x="397" y="6"/>
                  </a:lnTo>
                  <a:lnTo>
                    <a:pt x="397" y="2"/>
                  </a:lnTo>
                  <a:lnTo>
                    <a:pt x="395" y="2"/>
                  </a:lnTo>
                  <a:lnTo>
                    <a:pt x="395" y="0"/>
                  </a:lnTo>
                  <a:lnTo>
                    <a:pt x="393" y="2"/>
                  </a:lnTo>
                  <a:lnTo>
                    <a:pt x="389" y="2"/>
                  </a:lnTo>
                  <a:lnTo>
                    <a:pt x="387" y="2"/>
                  </a:lnTo>
                  <a:lnTo>
                    <a:pt x="387" y="4"/>
                  </a:lnTo>
                  <a:lnTo>
                    <a:pt x="384" y="4"/>
                  </a:lnTo>
                  <a:lnTo>
                    <a:pt x="384" y="6"/>
                  </a:lnTo>
                  <a:lnTo>
                    <a:pt x="382" y="6"/>
                  </a:lnTo>
                  <a:lnTo>
                    <a:pt x="382" y="6"/>
                  </a:lnTo>
                  <a:lnTo>
                    <a:pt x="380" y="6"/>
                  </a:lnTo>
                  <a:lnTo>
                    <a:pt x="378" y="6"/>
                  </a:lnTo>
                  <a:lnTo>
                    <a:pt x="378" y="4"/>
                  </a:lnTo>
                  <a:lnTo>
                    <a:pt x="378" y="4"/>
                  </a:lnTo>
                  <a:lnTo>
                    <a:pt x="376" y="4"/>
                  </a:lnTo>
                  <a:lnTo>
                    <a:pt x="376" y="4"/>
                  </a:lnTo>
                  <a:lnTo>
                    <a:pt x="374" y="4"/>
                  </a:lnTo>
                  <a:lnTo>
                    <a:pt x="372" y="4"/>
                  </a:lnTo>
                  <a:lnTo>
                    <a:pt x="372" y="6"/>
                  </a:lnTo>
                  <a:lnTo>
                    <a:pt x="372" y="6"/>
                  </a:lnTo>
                  <a:lnTo>
                    <a:pt x="372" y="8"/>
                  </a:lnTo>
                  <a:lnTo>
                    <a:pt x="372" y="8"/>
                  </a:lnTo>
                  <a:lnTo>
                    <a:pt x="372" y="8"/>
                  </a:lnTo>
                  <a:lnTo>
                    <a:pt x="370" y="8"/>
                  </a:lnTo>
                  <a:lnTo>
                    <a:pt x="368" y="8"/>
                  </a:lnTo>
                  <a:lnTo>
                    <a:pt x="368" y="8"/>
                  </a:lnTo>
                  <a:lnTo>
                    <a:pt x="366" y="6"/>
                  </a:lnTo>
                  <a:lnTo>
                    <a:pt x="366" y="4"/>
                  </a:lnTo>
                  <a:lnTo>
                    <a:pt x="366" y="4"/>
                  </a:lnTo>
                  <a:lnTo>
                    <a:pt x="364" y="4"/>
                  </a:lnTo>
                  <a:lnTo>
                    <a:pt x="355" y="6"/>
                  </a:lnTo>
                  <a:lnTo>
                    <a:pt x="353" y="6"/>
                  </a:lnTo>
                  <a:lnTo>
                    <a:pt x="351" y="6"/>
                  </a:lnTo>
                  <a:lnTo>
                    <a:pt x="351" y="6"/>
                  </a:lnTo>
                  <a:lnTo>
                    <a:pt x="349" y="4"/>
                  </a:lnTo>
                  <a:lnTo>
                    <a:pt x="347" y="4"/>
                  </a:lnTo>
                  <a:lnTo>
                    <a:pt x="343" y="4"/>
                  </a:lnTo>
                  <a:lnTo>
                    <a:pt x="336" y="4"/>
                  </a:lnTo>
                  <a:lnTo>
                    <a:pt x="334" y="4"/>
                  </a:lnTo>
                  <a:lnTo>
                    <a:pt x="332" y="4"/>
                  </a:lnTo>
                  <a:lnTo>
                    <a:pt x="330" y="6"/>
                  </a:lnTo>
                  <a:lnTo>
                    <a:pt x="328" y="8"/>
                  </a:lnTo>
                  <a:lnTo>
                    <a:pt x="326" y="8"/>
                  </a:lnTo>
                  <a:lnTo>
                    <a:pt x="324" y="8"/>
                  </a:lnTo>
                  <a:lnTo>
                    <a:pt x="322" y="6"/>
                  </a:lnTo>
                  <a:lnTo>
                    <a:pt x="322" y="6"/>
                  </a:lnTo>
                  <a:lnTo>
                    <a:pt x="318" y="6"/>
                  </a:lnTo>
                  <a:lnTo>
                    <a:pt x="318" y="6"/>
                  </a:lnTo>
                  <a:lnTo>
                    <a:pt x="316" y="8"/>
                  </a:lnTo>
                  <a:lnTo>
                    <a:pt x="313" y="8"/>
                  </a:lnTo>
                  <a:lnTo>
                    <a:pt x="311" y="8"/>
                  </a:lnTo>
                  <a:lnTo>
                    <a:pt x="311" y="8"/>
                  </a:lnTo>
                  <a:lnTo>
                    <a:pt x="301" y="6"/>
                  </a:lnTo>
                  <a:lnTo>
                    <a:pt x="297" y="4"/>
                  </a:lnTo>
                  <a:lnTo>
                    <a:pt x="295" y="2"/>
                  </a:lnTo>
                  <a:lnTo>
                    <a:pt x="295" y="4"/>
                  </a:lnTo>
                  <a:lnTo>
                    <a:pt x="293" y="6"/>
                  </a:lnTo>
                  <a:lnTo>
                    <a:pt x="286" y="8"/>
                  </a:lnTo>
                  <a:lnTo>
                    <a:pt x="284" y="10"/>
                  </a:lnTo>
                  <a:lnTo>
                    <a:pt x="284" y="14"/>
                  </a:lnTo>
                  <a:lnTo>
                    <a:pt x="284" y="19"/>
                  </a:lnTo>
                  <a:lnTo>
                    <a:pt x="286" y="19"/>
                  </a:lnTo>
                  <a:lnTo>
                    <a:pt x="286" y="21"/>
                  </a:lnTo>
                  <a:lnTo>
                    <a:pt x="286" y="21"/>
                  </a:lnTo>
                  <a:lnTo>
                    <a:pt x="286" y="21"/>
                  </a:lnTo>
                  <a:lnTo>
                    <a:pt x="286" y="23"/>
                  </a:lnTo>
                  <a:lnTo>
                    <a:pt x="286" y="25"/>
                  </a:lnTo>
                  <a:lnTo>
                    <a:pt x="286" y="25"/>
                  </a:lnTo>
                  <a:lnTo>
                    <a:pt x="286" y="27"/>
                  </a:lnTo>
                  <a:lnTo>
                    <a:pt x="286" y="27"/>
                  </a:lnTo>
                  <a:lnTo>
                    <a:pt x="286" y="27"/>
                  </a:lnTo>
                  <a:lnTo>
                    <a:pt x="288" y="29"/>
                  </a:lnTo>
                  <a:lnTo>
                    <a:pt x="293" y="29"/>
                  </a:lnTo>
                  <a:lnTo>
                    <a:pt x="297" y="31"/>
                  </a:lnTo>
                  <a:lnTo>
                    <a:pt x="297" y="33"/>
                  </a:lnTo>
                  <a:lnTo>
                    <a:pt x="297" y="35"/>
                  </a:lnTo>
                  <a:lnTo>
                    <a:pt x="290" y="37"/>
                  </a:lnTo>
                  <a:lnTo>
                    <a:pt x="290" y="37"/>
                  </a:lnTo>
                  <a:lnTo>
                    <a:pt x="288" y="39"/>
                  </a:lnTo>
                  <a:lnTo>
                    <a:pt x="288" y="39"/>
                  </a:lnTo>
                  <a:lnTo>
                    <a:pt x="286" y="39"/>
                  </a:lnTo>
                  <a:lnTo>
                    <a:pt x="284" y="39"/>
                  </a:lnTo>
                  <a:lnTo>
                    <a:pt x="282" y="39"/>
                  </a:lnTo>
                  <a:lnTo>
                    <a:pt x="280" y="39"/>
                  </a:lnTo>
                  <a:lnTo>
                    <a:pt x="274" y="44"/>
                  </a:lnTo>
                  <a:lnTo>
                    <a:pt x="272" y="46"/>
                  </a:lnTo>
                  <a:lnTo>
                    <a:pt x="274" y="48"/>
                  </a:lnTo>
                  <a:lnTo>
                    <a:pt x="274" y="50"/>
                  </a:lnTo>
                  <a:lnTo>
                    <a:pt x="274" y="50"/>
                  </a:lnTo>
                  <a:lnTo>
                    <a:pt x="272" y="50"/>
                  </a:lnTo>
                  <a:lnTo>
                    <a:pt x="270" y="52"/>
                  </a:lnTo>
                  <a:lnTo>
                    <a:pt x="265" y="54"/>
                  </a:lnTo>
                  <a:lnTo>
                    <a:pt x="263" y="54"/>
                  </a:lnTo>
                  <a:lnTo>
                    <a:pt x="251" y="52"/>
                  </a:lnTo>
                  <a:lnTo>
                    <a:pt x="247" y="50"/>
                  </a:lnTo>
                  <a:lnTo>
                    <a:pt x="245" y="50"/>
                  </a:lnTo>
                  <a:lnTo>
                    <a:pt x="245" y="48"/>
                  </a:lnTo>
                  <a:lnTo>
                    <a:pt x="242" y="44"/>
                  </a:lnTo>
                  <a:lnTo>
                    <a:pt x="242" y="39"/>
                  </a:lnTo>
                  <a:lnTo>
                    <a:pt x="242" y="37"/>
                  </a:lnTo>
                  <a:lnTo>
                    <a:pt x="242" y="37"/>
                  </a:lnTo>
                  <a:lnTo>
                    <a:pt x="245" y="35"/>
                  </a:lnTo>
                  <a:lnTo>
                    <a:pt x="245" y="35"/>
                  </a:lnTo>
                  <a:lnTo>
                    <a:pt x="245" y="33"/>
                  </a:lnTo>
                  <a:lnTo>
                    <a:pt x="240" y="33"/>
                  </a:lnTo>
                  <a:lnTo>
                    <a:pt x="230" y="35"/>
                  </a:lnTo>
                  <a:lnTo>
                    <a:pt x="226" y="37"/>
                  </a:lnTo>
                  <a:lnTo>
                    <a:pt x="224" y="39"/>
                  </a:lnTo>
                  <a:lnTo>
                    <a:pt x="217" y="39"/>
                  </a:lnTo>
                  <a:lnTo>
                    <a:pt x="215" y="39"/>
                  </a:lnTo>
                  <a:lnTo>
                    <a:pt x="211" y="44"/>
                  </a:lnTo>
                  <a:lnTo>
                    <a:pt x="209" y="44"/>
                  </a:lnTo>
                  <a:lnTo>
                    <a:pt x="207" y="44"/>
                  </a:lnTo>
                  <a:lnTo>
                    <a:pt x="203" y="46"/>
                  </a:lnTo>
                  <a:lnTo>
                    <a:pt x="199" y="46"/>
                  </a:lnTo>
                  <a:lnTo>
                    <a:pt x="196" y="46"/>
                  </a:lnTo>
                  <a:lnTo>
                    <a:pt x="196" y="48"/>
                  </a:lnTo>
                  <a:lnTo>
                    <a:pt x="194" y="54"/>
                  </a:lnTo>
                  <a:lnTo>
                    <a:pt x="192" y="56"/>
                  </a:lnTo>
                  <a:lnTo>
                    <a:pt x="188" y="60"/>
                  </a:lnTo>
                  <a:lnTo>
                    <a:pt x="184" y="60"/>
                  </a:lnTo>
                  <a:lnTo>
                    <a:pt x="163" y="60"/>
                  </a:lnTo>
                  <a:lnTo>
                    <a:pt x="159" y="60"/>
                  </a:lnTo>
                  <a:lnTo>
                    <a:pt x="155" y="58"/>
                  </a:lnTo>
                  <a:lnTo>
                    <a:pt x="146" y="50"/>
                  </a:lnTo>
                  <a:lnTo>
                    <a:pt x="142" y="48"/>
                  </a:lnTo>
                  <a:lnTo>
                    <a:pt x="115" y="48"/>
                  </a:lnTo>
                  <a:lnTo>
                    <a:pt x="107" y="50"/>
                  </a:lnTo>
                  <a:lnTo>
                    <a:pt x="102" y="52"/>
                  </a:lnTo>
                  <a:lnTo>
                    <a:pt x="100" y="50"/>
                  </a:lnTo>
                  <a:lnTo>
                    <a:pt x="96" y="48"/>
                  </a:lnTo>
                  <a:lnTo>
                    <a:pt x="92" y="48"/>
                  </a:lnTo>
                  <a:lnTo>
                    <a:pt x="90" y="48"/>
                  </a:lnTo>
                  <a:lnTo>
                    <a:pt x="88" y="50"/>
                  </a:lnTo>
                  <a:lnTo>
                    <a:pt x="84" y="52"/>
                  </a:lnTo>
                  <a:lnTo>
                    <a:pt x="82" y="50"/>
                  </a:lnTo>
                  <a:lnTo>
                    <a:pt x="82" y="50"/>
                  </a:lnTo>
                  <a:lnTo>
                    <a:pt x="80" y="46"/>
                  </a:lnTo>
                  <a:lnTo>
                    <a:pt x="77" y="46"/>
                  </a:lnTo>
                  <a:lnTo>
                    <a:pt x="77" y="44"/>
                  </a:lnTo>
                  <a:lnTo>
                    <a:pt x="75" y="44"/>
                  </a:lnTo>
                  <a:lnTo>
                    <a:pt x="75" y="44"/>
                  </a:lnTo>
                  <a:lnTo>
                    <a:pt x="75" y="44"/>
                  </a:lnTo>
                  <a:lnTo>
                    <a:pt x="73" y="46"/>
                  </a:lnTo>
                  <a:lnTo>
                    <a:pt x="73" y="46"/>
                  </a:lnTo>
                  <a:lnTo>
                    <a:pt x="71" y="52"/>
                  </a:lnTo>
                  <a:lnTo>
                    <a:pt x="69" y="54"/>
                  </a:lnTo>
                  <a:lnTo>
                    <a:pt x="67" y="52"/>
                  </a:lnTo>
                  <a:lnTo>
                    <a:pt x="67" y="46"/>
                  </a:lnTo>
                  <a:lnTo>
                    <a:pt x="65" y="44"/>
                  </a:lnTo>
                  <a:lnTo>
                    <a:pt x="61" y="44"/>
                  </a:lnTo>
                  <a:lnTo>
                    <a:pt x="59" y="48"/>
                  </a:lnTo>
                  <a:lnTo>
                    <a:pt x="59" y="56"/>
                  </a:lnTo>
                  <a:lnTo>
                    <a:pt x="59" y="69"/>
                  </a:lnTo>
                  <a:lnTo>
                    <a:pt x="59" y="83"/>
                  </a:lnTo>
                  <a:lnTo>
                    <a:pt x="50" y="83"/>
                  </a:lnTo>
                  <a:lnTo>
                    <a:pt x="40" y="83"/>
                  </a:lnTo>
                  <a:lnTo>
                    <a:pt x="29" y="83"/>
                  </a:lnTo>
                  <a:lnTo>
                    <a:pt x="23" y="83"/>
                  </a:lnTo>
                  <a:lnTo>
                    <a:pt x="21" y="85"/>
                  </a:lnTo>
                  <a:lnTo>
                    <a:pt x="21" y="85"/>
                  </a:lnTo>
                  <a:lnTo>
                    <a:pt x="21" y="83"/>
                  </a:lnTo>
                  <a:lnTo>
                    <a:pt x="21" y="83"/>
                  </a:lnTo>
                  <a:lnTo>
                    <a:pt x="19" y="83"/>
                  </a:lnTo>
                  <a:lnTo>
                    <a:pt x="19" y="83"/>
                  </a:lnTo>
                  <a:lnTo>
                    <a:pt x="19" y="83"/>
                  </a:lnTo>
                  <a:lnTo>
                    <a:pt x="19" y="85"/>
                  </a:lnTo>
                  <a:lnTo>
                    <a:pt x="19" y="85"/>
                  </a:lnTo>
                  <a:lnTo>
                    <a:pt x="17" y="87"/>
                  </a:lnTo>
                  <a:lnTo>
                    <a:pt x="17" y="90"/>
                  </a:lnTo>
                  <a:lnTo>
                    <a:pt x="15" y="90"/>
                  </a:lnTo>
                  <a:lnTo>
                    <a:pt x="15" y="90"/>
                  </a:lnTo>
                  <a:lnTo>
                    <a:pt x="13" y="87"/>
                  </a:lnTo>
                  <a:lnTo>
                    <a:pt x="13" y="87"/>
                  </a:lnTo>
                  <a:lnTo>
                    <a:pt x="13" y="85"/>
                  </a:lnTo>
                  <a:lnTo>
                    <a:pt x="11" y="85"/>
                  </a:lnTo>
                  <a:lnTo>
                    <a:pt x="11" y="87"/>
                  </a:lnTo>
                  <a:lnTo>
                    <a:pt x="11" y="87"/>
                  </a:lnTo>
                  <a:lnTo>
                    <a:pt x="11" y="90"/>
                  </a:lnTo>
                  <a:lnTo>
                    <a:pt x="11" y="90"/>
                  </a:lnTo>
                  <a:lnTo>
                    <a:pt x="11" y="90"/>
                  </a:lnTo>
                  <a:lnTo>
                    <a:pt x="11" y="90"/>
                  </a:lnTo>
                  <a:lnTo>
                    <a:pt x="11" y="92"/>
                  </a:lnTo>
                  <a:lnTo>
                    <a:pt x="11" y="92"/>
                  </a:lnTo>
                  <a:lnTo>
                    <a:pt x="11" y="92"/>
                  </a:lnTo>
                  <a:lnTo>
                    <a:pt x="8" y="92"/>
                  </a:lnTo>
                  <a:lnTo>
                    <a:pt x="8" y="92"/>
                  </a:lnTo>
                  <a:lnTo>
                    <a:pt x="8" y="92"/>
                  </a:lnTo>
                  <a:lnTo>
                    <a:pt x="6" y="92"/>
                  </a:lnTo>
                  <a:lnTo>
                    <a:pt x="6" y="94"/>
                  </a:lnTo>
                  <a:lnTo>
                    <a:pt x="4" y="96"/>
                  </a:lnTo>
                  <a:lnTo>
                    <a:pt x="4" y="96"/>
                  </a:lnTo>
                  <a:lnTo>
                    <a:pt x="4" y="96"/>
                  </a:lnTo>
                  <a:lnTo>
                    <a:pt x="4" y="98"/>
                  </a:lnTo>
                  <a:lnTo>
                    <a:pt x="2" y="98"/>
                  </a:lnTo>
                  <a:lnTo>
                    <a:pt x="2" y="102"/>
                  </a:lnTo>
                  <a:lnTo>
                    <a:pt x="2" y="104"/>
                  </a:lnTo>
                  <a:lnTo>
                    <a:pt x="2" y="106"/>
                  </a:lnTo>
                  <a:lnTo>
                    <a:pt x="2" y="106"/>
                  </a:lnTo>
                  <a:lnTo>
                    <a:pt x="2" y="106"/>
                  </a:lnTo>
                  <a:lnTo>
                    <a:pt x="4" y="104"/>
                  </a:lnTo>
                  <a:lnTo>
                    <a:pt x="4" y="106"/>
                  </a:lnTo>
                  <a:lnTo>
                    <a:pt x="4" y="108"/>
                  </a:lnTo>
                  <a:lnTo>
                    <a:pt x="4" y="110"/>
                  </a:lnTo>
                  <a:lnTo>
                    <a:pt x="6" y="113"/>
                  </a:lnTo>
                  <a:lnTo>
                    <a:pt x="8" y="115"/>
                  </a:lnTo>
                  <a:lnTo>
                    <a:pt x="8" y="115"/>
                  </a:lnTo>
                  <a:lnTo>
                    <a:pt x="11" y="115"/>
                  </a:lnTo>
                  <a:lnTo>
                    <a:pt x="13" y="115"/>
                  </a:lnTo>
                  <a:lnTo>
                    <a:pt x="13" y="117"/>
                  </a:lnTo>
                  <a:lnTo>
                    <a:pt x="11" y="117"/>
                  </a:lnTo>
                  <a:lnTo>
                    <a:pt x="11" y="117"/>
                  </a:lnTo>
                  <a:lnTo>
                    <a:pt x="8" y="119"/>
                  </a:lnTo>
                  <a:lnTo>
                    <a:pt x="6" y="117"/>
                  </a:lnTo>
                  <a:lnTo>
                    <a:pt x="6" y="117"/>
                  </a:lnTo>
                  <a:lnTo>
                    <a:pt x="4" y="117"/>
                  </a:lnTo>
                  <a:lnTo>
                    <a:pt x="4" y="119"/>
                  </a:lnTo>
                  <a:lnTo>
                    <a:pt x="2" y="119"/>
                  </a:lnTo>
                  <a:lnTo>
                    <a:pt x="2" y="119"/>
                  </a:lnTo>
                  <a:lnTo>
                    <a:pt x="2" y="121"/>
                  </a:lnTo>
                  <a:lnTo>
                    <a:pt x="0" y="121"/>
                  </a:lnTo>
                  <a:lnTo>
                    <a:pt x="0" y="121"/>
                  </a:lnTo>
                  <a:lnTo>
                    <a:pt x="0" y="123"/>
                  </a:lnTo>
                  <a:lnTo>
                    <a:pt x="0" y="123"/>
                  </a:lnTo>
                  <a:lnTo>
                    <a:pt x="2" y="125"/>
                  </a:lnTo>
                  <a:lnTo>
                    <a:pt x="8" y="125"/>
                  </a:lnTo>
                  <a:lnTo>
                    <a:pt x="15" y="125"/>
                  </a:lnTo>
                  <a:lnTo>
                    <a:pt x="17" y="125"/>
                  </a:lnTo>
                  <a:lnTo>
                    <a:pt x="17" y="125"/>
                  </a:lnTo>
                  <a:lnTo>
                    <a:pt x="19" y="125"/>
                  </a:lnTo>
                  <a:lnTo>
                    <a:pt x="19" y="123"/>
                  </a:lnTo>
                  <a:lnTo>
                    <a:pt x="21" y="123"/>
                  </a:lnTo>
                  <a:lnTo>
                    <a:pt x="21" y="123"/>
                  </a:lnTo>
                  <a:lnTo>
                    <a:pt x="21" y="121"/>
                  </a:lnTo>
                  <a:lnTo>
                    <a:pt x="19" y="121"/>
                  </a:lnTo>
                  <a:lnTo>
                    <a:pt x="27" y="113"/>
                  </a:lnTo>
                  <a:lnTo>
                    <a:pt x="27" y="110"/>
                  </a:lnTo>
                  <a:lnTo>
                    <a:pt x="29" y="110"/>
                  </a:lnTo>
                  <a:lnTo>
                    <a:pt x="34" y="108"/>
                  </a:lnTo>
                  <a:lnTo>
                    <a:pt x="36" y="108"/>
                  </a:lnTo>
                  <a:lnTo>
                    <a:pt x="38" y="106"/>
                  </a:lnTo>
                  <a:lnTo>
                    <a:pt x="40" y="106"/>
                  </a:lnTo>
                  <a:lnTo>
                    <a:pt x="42" y="104"/>
                  </a:lnTo>
                  <a:lnTo>
                    <a:pt x="44" y="104"/>
                  </a:lnTo>
                  <a:lnTo>
                    <a:pt x="46" y="104"/>
                  </a:lnTo>
                  <a:lnTo>
                    <a:pt x="46" y="102"/>
                  </a:lnTo>
                  <a:lnTo>
                    <a:pt x="48" y="98"/>
                  </a:lnTo>
                  <a:lnTo>
                    <a:pt x="48" y="98"/>
                  </a:lnTo>
                  <a:lnTo>
                    <a:pt x="50" y="98"/>
                  </a:lnTo>
                  <a:lnTo>
                    <a:pt x="54" y="98"/>
                  </a:lnTo>
                  <a:lnTo>
                    <a:pt x="57" y="98"/>
                  </a:lnTo>
                  <a:lnTo>
                    <a:pt x="61" y="96"/>
                  </a:lnTo>
                  <a:lnTo>
                    <a:pt x="63" y="94"/>
                  </a:lnTo>
                  <a:lnTo>
                    <a:pt x="63" y="94"/>
                  </a:lnTo>
                  <a:lnTo>
                    <a:pt x="67" y="92"/>
                  </a:lnTo>
                  <a:lnTo>
                    <a:pt x="67" y="94"/>
                  </a:lnTo>
                  <a:lnTo>
                    <a:pt x="63" y="98"/>
                  </a:lnTo>
                  <a:lnTo>
                    <a:pt x="61" y="98"/>
                  </a:lnTo>
                  <a:lnTo>
                    <a:pt x="61" y="98"/>
                  </a:lnTo>
                  <a:lnTo>
                    <a:pt x="59" y="100"/>
                  </a:lnTo>
                  <a:lnTo>
                    <a:pt x="57" y="100"/>
                  </a:lnTo>
                  <a:lnTo>
                    <a:pt x="54" y="100"/>
                  </a:lnTo>
                  <a:lnTo>
                    <a:pt x="52" y="100"/>
                  </a:lnTo>
                  <a:lnTo>
                    <a:pt x="50" y="102"/>
                  </a:lnTo>
                  <a:lnTo>
                    <a:pt x="50" y="106"/>
                  </a:lnTo>
                  <a:lnTo>
                    <a:pt x="46" y="106"/>
                  </a:lnTo>
                  <a:lnTo>
                    <a:pt x="44" y="108"/>
                  </a:lnTo>
                  <a:lnTo>
                    <a:pt x="42" y="113"/>
                  </a:lnTo>
                  <a:lnTo>
                    <a:pt x="40" y="115"/>
                  </a:lnTo>
                  <a:lnTo>
                    <a:pt x="40" y="115"/>
                  </a:lnTo>
                  <a:lnTo>
                    <a:pt x="38" y="115"/>
                  </a:lnTo>
                  <a:lnTo>
                    <a:pt x="36" y="115"/>
                  </a:lnTo>
                  <a:lnTo>
                    <a:pt x="34" y="117"/>
                  </a:lnTo>
                  <a:lnTo>
                    <a:pt x="31" y="117"/>
                  </a:lnTo>
                  <a:lnTo>
                    <a:pt x="31" y="117"/>
                  </a:lnTo>
                  <a:lnTo>
                    <a:pt x="31" y="119"/>
                  </a:lnTo>
                  <a:lnTo>
                    <a:pt x="34" y="119"/>
                  </a:lnTo>
                  <a:lnTo>
                    <a:pt x="34" y="119"/>
                  </a:lnTo>
                  <a:lnTo>
                    <a:pt x="36" y="119"/>
                  </a:lnTo>
                  <a:lnTo>
                    <a:pt x="34" y="121"/>
                  </a:lnTo>
                  <a:lnTo>
                    <a:pt x="34" y="121"/>
                  </a:lnTo>
                  <a:lnTo>
                    <a:pt x="27" y="121"/>
                  </a:lnTo>
                  <a:lnTo>
                    <a:pt x="25" y="121"/>
                  </a:lnTo>
                  <a:lnTo>
                    <a:pt x="25" y="123"/>
                  </a:lnTo>
                  <a:lnTo>
                    <a:pt x="27" y="129"/>
                  </a:lnTo>
                  <a:lnTo>
                    <a:pt x="25" y="133"/>
                  </a:lnTo>
                  <a:lnTo>
                    <a:pt x="27" y="136"/>
                  </a:lnTo>
                  <a:lnTo>
                    <a:pt x="29" y="136"/>
                  </a:lnTo>
                  <a:lnTo>
                    <a:pt x="29" y="133"/>
                  </a:lnTo>
                  <a:lnTo>
                    <a:pt x="29" y="133"/>
                  </a:lnTo>
                  <a:lnTo>
                    <a:pt x="29" y="131"/>
                  </a:lnTo>
                  <a:lnTo>
                    <a:pt x="29" y="129"/>
                  </a:lnTo>
                  <a:lnTo>
                    <a:pt x="29" y="129"/>
                  </a:lnTo>
                  <a:lnTo>
                    <a:pt x="31" y="131"/>
                  </a:lnTo>
                  <a:lnTo>
                    <a:pt x="31" y="131"/>
                  </a:lnTo>
                  <a:lnTo>
                    <a:pt x="31" y="133"/>
                  </a:lnTo>
                  <a:lnTo>
                    <a:pt x="34" y="131"/>
                  </a:lnTo>
                  <a:lnTo>
                    <a:pt x="34" y="131"/>
                  </a:lnTo>
                  <a:lnTo>
                    <a:pt x="34" y="133"/>
                  </a:lnTo>
                  <a:lnTo>
                    <a:pt x="31" y="133"/>
                  </a:lnTo>
                  <a:lnTo>
                    <a:pt x="29" y="136"/>
                  </a:lnTo>
                  <a:lnTo>
                    <a:pt x="29" y="138"/>
                  </a:lnTo>
                  <a:lnTo>
                    <a:pt x="27" y="140"/>
                  </a:lnTo>
                  <a:lnTo>
                    <a:pt x="29" y="142"/>
                  </a:lnTo>
                  <a:lnTo>
                    <a:pt x="29" y="142"/>
                  </a:lnTo>
                  <a:lnTo>
                    <a:pt x="31" y="142"/>
                  </a:lnTo>
                  <a:lnTo>
                    <a:pt x="31" y="140"/>
                  </a:lnTo>
                  <a:lnTo>
                    <a:pt x="31" y="142"/>
                  </a:lnTo>
                  <a:lnTo>
                    <a:pt x="31" y="144"/>
                  </a:lnTo>
                  <a:lnTo>
                    <a:pt x="31" y="144"/>
                  </a:lnTo>
                  <a:lnTo>
                    <a:pt x="34" y="146"/>
                  </a:lnTo>
                  <a:lnTo>
                    <a:pt x="34" y="144"/>
                  </a:lnTo>
                  <a:lnTo>
                    <a:pt x="36" y="144"/>
                  </a:lnTo>
                  <a:lnTo>
                    <a:pt x="36" y="144"/>
                  </a:lnTo>
                  <a:lnTo>
                    <a:pt x="38" y="144"/>
                  </a:lnTo>
                  <a:lnTo>
                    <a:pt x="38" y="144"/>
                  </a:lnTo>
                  <a:lnTo>
                    <a:pt x="38" y="142"/>
                  </a:lnTo>
                  <a:lnTo>
                    <a:pt x="40" y="144"/>
                  </a:lnTo>
                  <a:lnTo>
                    <a:pt x="40" y="144"/>
                  </a:lnTo>
                  <a:lnTo>
                    <a:pt x="38" y="144"/>
                  </a:lnTo>
                  <a:lnTo>
                    <a:pt x="38" y="144"/>
                  </a:lnTo>
                  <a:lnTo>
                    <a:pt x="38" y="146"/>
                  </a:lnTo>
                  <a:lnTo>
                    <a:pt x="38" y="146"/>
                  </a:lnTo>
                  <a:lnTo>
                    <a:pt x="38" y="148"/>
                  </a:lnTo>
                  <a:lnTo>
                    <a:pt x="38" y="148"/>
                  </a:lnTo>
                  <a:lnTo>
                    <a:pt x="38" y="150"/>
                  </a:lnTo>
                  <a:lnTo>
                    <a:pt x="40" y="150"/>
                  </a:lnTo>
                  <a:lnTo>
                    <a:pt x="40" y="150"/>
                  </a:lnTo>
                  <a:lnTo>
                    <a:pt x="40" y="150"/>
                  </a:lnTo>
                  <a:lnTo>
                    <a:pt x="42" y="150"/>
                  </a:lnTo>
                  <a:lnTo>
                    <a:pt x="42" y="150"/>
                  </a:lnTo>
                  <a:lnTo>
                    <a:pt x="42" y="150"/>
                  </a:lnTo>
                  <a:lnTo>
                    <a:pt x="42" y="150"/>
                  </a:lnTo>
                  <a:lnTo>
                    <a:pt x="42" y="152"/>
                  </a:lnTo>
                  <a:lnTo>
                    <a:pt x="44" y="152"/>
                  </a:lnTo>
                  <a:lnTo>
                    <a:pt x="44" y="152"/>
                  </a:lnTo>
                  <a:lnTo>
                    <a:pt x="46" y="152"/>
                  </a:lnTo>
                  <a:lnTo>
                    <a:pt x="46" y="154"/>
                  </a:lnTo>
                  <a:lnTo>
                    <a:pt x="46" y="154"/>
                  </a:lnTo>
                  <a:lnTo>
                    <a:pt x="42" y="154"/>
                  </a:lnTo>
                  <a:lnTo>
                    <a:pt x="42" y="154"/>
                  </a:lnTo>
                  <a:lnTo>
                    <a:pt x="40" y="158"/>
                  </a:lnTo>
                  <a:lnTo>
                    <a:pt x="40" y="161"/>
                  </a:lnTo>
                  <a:lnTo>
                    <a:pt x="44" y="161"/>
                  </a:lnTo>
                  <a:lnTo>
                    <a:pt x="46" y="161"/>
                  </a:lnTo>
                  <a:lnTo>
                    <a:pt x="48" y="161"/>
                  </a:lnTo>
                  <a:lnTo>
                    <a:pt x="48" y="161"/>
                  </a:lnTo>
                  <a:lnTo>
                    <a:pt x="48" y="163"/>
                  </a:lnTo>
                  <a:lnTo>
                    <a:pt x="46" y="165"/>
                  </a:lnTo>
                  <a:lnTo>
                    <a:pt x="46" y="163"/>
                  </a:lnTo>
                  <a:lnTo>
                    <a:pt x="46" y="163"/>
                  </a:lnTo>
                  <a:lnTo>
                    <a:pt x="46" y="165"/>
                  </a:lnTo>
                  <a:lnTo>
                    <a:pt x="46" y="167"/>
                  </a:lnTo>
                  <a:lnTo>
                    <a:pt x="48" y="169"/>
                  </a:lnTo>
                  <a:lnTo>
                    <a:pt x="50" y="169"/>
                  </a:lnTo>
                  <a:lnTo>
                    <a:pt x="50" y="171"/>
                  </a:lnTo>
                  <a:lnTo>
                    <a:pt x="50" y="171"/>
                  </a:lnTo>
                  <a:lnTo>
                    <a:pt x="50" y="173"/>
                  </a:lnTo>
                  <a:lnTo>
                    <a:pt x="52" y="173"/>
                  </a:lnTo>
                  <a:lnTo>
                    <a:pt x="54" y="175"/>
                  </a:lnTo>
                  <a:lnTo>
                    <a:pt x="73" y="188"/>
                  </a:lnTo>
                  <a:lnTo>
                    <a:pt x="90" y="196"/>
                  </a:lnTo>
                  <a:lnTo>
                    <a:pt x="100" y="202"/>
                  </a:lnTo>
                  <a:lnTo>
                    <a:pt x="107" y="207"/>
                  </a:lnTo>
                  <a:lnTo>
                    <a:pt x="111" y="207"/>
                  </a:lnTo>
                  <a:lnTo>
                    <a:pt x="121" y="209"/>
                  </a:lnTo>
                  <a:lnTo>
                    <a:pt x="123" y="209"/>
                  </a:lnTo>
                  <a:lnTo>
                    <a:pt x="128" y="211"/>
                  </a:lnTo>
                  <a:lnTo>
                    <a:pt x="130" y="211"/>
                  </a:lnTo>
                  <a:lnTo>
                    <a:pt x="134" y="213"/>
                  </a:lnTo>
                  <a:lnTo>
                    <a:pt x="134" y="213"/>
                  </a:lnTo>
                  <a:lnTo>
                    <a:pt x="136" y="213"/>
                  </a:lnTo>
                  <a:lnTo>
                    <a:pt x="136" y="213"/>
                  </a:lnTo>
                  <a:lnTo>
                    <a:pt x="136" y="213"/>
                  </a:lnTo>
                  <a:lnTo>
                    <a:pt x="138" y="213"/>
                  </a:lnTo>
                  <a:lnTo>
                    <a:pt x="142" y="213"/>
                  </a:lnTo>
                  <a:lnTo>
                    <a:pt x="142" y="215"/>
                  </a:lnTo>
                  <a:lnTo>
                    <a:pt x="144" y="215"/>
                  </a:lnTo>
                  <a:lnTo>
                    <a:pt x="146" y="215"/>
                  </a:lnTo>
                  <a:lnTo>
                    <a:pt x="153" y="217"/>
                  </a:lnTo>
                  <a:lnTo>
                    <a:pt x="157" y="217"/>
                  </a:lnTo>
                  <a:lnTo>
                    <a:pt x="159" y="217"/>
                  </a:lnTo>
                  <a:lnTo>
                    <a:pt x="159" y="217"/>
                  </a:lnTo>
                  <a:lnTo>
                    <a:pt x="163" y="211"/>
                  </a:lnTo>
                  <a:lnTo>
                    <a:pt x="165" y="209"/>
                  </a:lnTo>
                  <a:lnTo>
                    <a:pt x="167" y="207"/>
                  </a:lnTo>
                  <a:lnTo>
                    <a:pt x="171" y="204"/>
                  </a:lnTo>
                  <a:lnTo>
                    <a:pt x="171" y="204"/>
                  </a:lnTo>
                  <a:lnTo>
                    <a:pt x="176" y="204"/>
                  </a:lnTo>
                  <a:lnTo>
                    <a:pt x="182" y="202"/>
                  </a:lnTo>
                  <a:lnTo>
                    <a:pt x="186" y="202"/>
                  </a:lnTo>
                  <a:lnTo>
                    <a:pt x="194" y="198"/>
                  </a:lnTo>
                  <a:lnTo>
                    <a:pt x="199" y="198"/>
                  </a:lnTo>
                  <a:lnTo>
                    <a:pt x="201" y="198"/>
                  </a:lnTo>
                  <a:lnTo>
                    <a:pt x="201" y="196"/>
                  </a:lnTo>
                  <a:lnTo>
                    <a:pt x="199" y="194"/>
                  </a:lnTo>
                  <a:lnTo>
                    <a:pt x="199" y="194"/>
                  </a:lnTo>
                  <a:lnTo>
                    <a:pt x="201" y="190"/>
                  </a:lnTo>
                  <a:lnTo>
                    <a:pt x="201" y="192"/>
                  </a:lnTo>
                  <a:lnTo>
                    <a:pt x="201" y="192"/>
                  </a:lnTo>
                  <a:lnTo>
                    <a:pt x="201" y="194"/>
                  </a:lnTo>
                  <a:lnTo>
                    <a:pt x="201" y="194"/>
                  </a:lnTo>
                  <a:lnTo>
                    <a:pt x="203" y="194"/>
                  </a:lnTo>
                  <a:lnTo>
                    <a:pt x="203" y="194"/>
                  </a:lnTo>
                  <a:lnTo>
                    <a:pt x="203" y="194"/>
                  </a:lnTo>
                  <a:lnTo>
                    <a:pt x="203" y="194"/>
                  </a:lnTo>
                  <a:lnTo>
                    <a:pt x="203" y="196"/>
                  </a:lnTo>
                  <a:lnTo>
                    <a:pt x="205" y="196"/>
                  </a:lnTo>
                  <a:lnTo>
                    <a:pt x="205" y="194"/>
                  </a:lnTo>
                  <a:lnTo>
                    <a:pt x="205" y="194"/>
                  </a:lnTo>
                  <a:lnTo>
                    <a:pt x="207" y="194"/>
                  </a:lnTo>
                  <a:lnTo>
                    <a:pt x="209" y="194"/>
                  </a:lnTo>
                  <a:lnTo>
                    <a:pt x="211" y="192"/>
                  </a:lnTo>
                  <a:lnTo>
                    <a:pt x="211" y="190"/>
                  </a:lnTo>
                  <a:lnTo>
                    <a:pt x="213" y="192"/>
                  </a:lnTo>
                  <a:lnTo>
                    <a:pt x="213" y="192"/>
                  </a:lnTo>
                  <a:lnTo>
                    <a:pt x="215" y="194"/>
                  </a:lnTo>
                  <a:lnTo>
                    <a:pt x="217" y="194"/>
                  </a:lnTo>
                  <a:lnTo>
                    <a:pt x="217" y="194"/>
                  </a:lnTo>
                  <a:lnTo>
                    <a:pt x="217" y="196"/>
                  </a:lnTo>
                  <a:lnTo>
                    <a:pt x="217" y="196"/>
                  </a:lnTo>
                  <a:lnTo>
                    <a:pt x="219" y="196"/>
                  </a:lnTo>
                  <a:lnTo>
                    <a:pt x="219" y="196"/>
                  </a:lnTo>
                  <a:lnTo>
                    <a:pt x="219" y="196"/>
                  </a:lnTo>
                  <a:lnTo>
                    <a:pt x="219" y="196"/>
                  </a:lnTo>
                  <a:lnTo>
                    <a:pt x="222" y="196"/>
                  </a:lnTo>
                  <a:lnTo>
                    <a:pt x="222" y="196"/>
                  </a:lnTo>
                  <a:lnTo>
                    <a:pt x="222" y="196"/>
                  </a:lnTo>
                  <a:lnTo>
                    <a:pt x="222" y="198"/>
                  </a:lnTo>
                  <a:lnTo>
                    <a:pt x="224" y="196"/>
                  </a:lnTo>
                  <a:lnTo>
                    <a:pt x="224" y="196"/>
                  </a:lnTo>
                  <a:lnTo>
                    <a:pt x="224" y="196"/>
                  </a:lnTo>
                  <a:lnTo>
                    <a:pt x="226" y="196"/>
                  </a:lnTo>
                  <a:lnTo>
                    <a:pt x="228" y="196"/>
                  </a:lnTo>
                  <a:lnTo>
                    <a:pt x="228" y="196"/>
                  </a:lnTo>
                  <a:lnTo>
                    <a:pt x="228" y="194"/>
                  </a:lnTo>
                  <a:lnTo>
                    <a:pt x="228" y="194"/>
                  </a:lnTo>
                  <a:lnTo>
                    <a:pt x="228" y="192"/>
                  </a:lnTo>
                  <a:lnTo>
                    <a:pt x="228" y="190"/>
                  </a:lnTo>
                  <a:lnTo>
                    <a:pt x="228" y="190"/>
                  </a:lnTo>
                  <a:lnTo>
                    <a:pt x="228" y="188"/>
                  </a:lnTo>
                  <a:lnTo>
                    <a:pt x="228" y="186"/>
                  </a:lnTo>
                  <a:lnTo>
                    <a:pt x="228" y="186"/>
                  </a:lnTo>
                  <a:lnTo>
                    <a:pt x="228" y="184"/>
                  </a:lnTo>
                  <a:lnTo>
                    <a:pt x="228" y="181"/>
                  </a:lnTo>
                  <a:lnTo>
                    <a:pt x="228" y="179"/>
                  </a:lnTo>
                  <a:lnTo>
                    <a:pt x="232" y="177"/>
                  </a:lnTo>
                  <a:lnTo>
                    <a:pt x="234" y="177"/>
                  </a:lnTo>
                  <a:lnTo>
                    <a:pt x="234" y="175"/>
                  </a:lnTo>
                  <a:lnTo>
                    <a:pt x="236" y="177"/>
                  </a:lnTo>
                  <a:lnTo>
                    <a:pt x="238" y="177"/>
                  </a:lnTo>
                  <a:lnTo>
                    <a:pt x="240" y="179"/>
                  </a:lnTo>
                  <a:lnTo>
                    <a:pt x="240" y="181"/>
                  </a:lnTo>
                  <a:lnTo>
                    <a:pt x="240" y="184"/>
                  </a:lnTo>
                  <a:lnTo>
                    <a:pt x="240" y="188"/>
                  </a:lnTo>
                  <a:lnTo>
                    <a:pt x="240" y="190"/>
                  </a:lnTo>
                  <a:lnTo>
                    <a:pt x="238" y="190"/>
                  </a:lnTo>
                  <a:lnTo>
                    <a:pt x="238" y="192"/>
                  </a:lnTo>
                  <a:lnTo>
                    <a:pt x="238" y="194"/>
                  </a:lnTo>
                  <a:lnTo>
                    <a:pt x="236" y="194"/>
                  </a:lnTo>
                  <a:lnTo>
                    <a:pt x="236" y="194"/>
                  </a:lnTo>
                  <a:lnTo>
                    <a:pt x="234" y="194"/>
                  </a:lnTo>
                  <a:lnTo>
                    <a:pt x="234" y="194"/>
                  </a:lnTo>
                  <a:lnTo>
                    <a:pt x="232" y="194"/>
                  </a:lnTo>
                  <a:lnTo>
                    <a:pt x="228" y="198"/>
                  </a:lnTo>
                  <a:lnTo>
                    <a:pt x="226" y="200"/>
                  </a:lnTo>
                  <a:lnTo>
                    <a:pt x="226" y="200"/>
                  </a:lnTo>
                  <a:lnTo>
                    <a:pt x="222" y="207"/>
                  </a:lnTo>
                  <a:lnTo>
                    <a:pt x="219" y="209"/>
                  </a:lnTo>
                  <a:lnTo>
                    <a:pt x="219" y="209"/>
                  </a:lnTo>
                  <a:lnTo>
                    <a:pt x="219" y="211"/>
                  </a:lnTo>
                  <a:lnTo>
                    <a:pt x="219" y="213"/>
                  </a:lnTo>
                  <a:lnTo>
                    <a:pt x="219" y="215"/>
                  </a:lnTo>
                  <a:lnTo>
                    <a:pt x="215" y="221"/>
                  </a:lnTo>
                  <a:lnTo>
                    <a:pt x="211" y="227"/>
                  </a:lnTo>
                  <a:lnTo>
                    <a:pt x="209" y="232"/>
                  </a:lnTo>
                  <a:lnTo>
                    <a:pt x="207" y="236"/>
                  </a:lnTo>
                  <a:lnTo>
                    <a:pt x="205" y="238"/>
                  </a:lnTo>
                  <a:lnTo>
                    <a:pt x="203" y="240"/>
                  </a:lnTo>
                  <a:lnTo>
                    <a:pt x="192" y="238"/>
                  </a:lnTo>
                  <a:lnTo>
                    <a:pt x="190" y="238"/>
                  </a:lnTo>
                  <a:lnTo>
                    <a:pt x="188" y="240"/>
                  </a:lnTo>
                  <a:lnTo>
                    <a:pt x="186" y="240"/>
                  </a:lnTo>
                  <a:lnTo>
                    <a:pt x="184" y="240"/>
                  </a:lnTo>
                  <a:lnTo>
                    <a:pt x="184" y="240"/>
                  </a:lnTo>
                  <a:lnTo>
                    <a:pt x="184" y="240"/>
                  </a:lnTo>
                  <a:lnTo>
                    <a:pt x="178" y="246"/>
                  </a:lnTo>
                  <a:lnTo>
                    <a:pt x="176" y="248"/>
                  </a:lnTo>
                  <a:lnTo>
                    <a:pt x="174" y="248"/>
                  </a:lnTo>
                  <a:lnTo>
                    <a:pt x="171" y="248"/>
                  </a:lnTo>
                  <a:lnTo>
                    <a:pt x="171" y="248"/>
                  </a:lnTo>
                  <a:lnTo>
                    <a:pt x="171" y="248"/>
                  </a:lnTo>
                  <a:lnTo>
                    <a:pt x="169" y="250"/>
                  </a:lnTo>
                  <a:lnTo>
                    <a:pt x="169" y="250"/>
                  </a:lnTo>
                  <a:lnTo>
                    <a:pt x="169" y="252"/>
                  </a:lnTo>
                  <a:lnTo>
                    <a:pt x="167" y="252"/>
                  </a:lnTo>
                  <a:lnTo>
                    <a:pt x="167" y="252"/>
                  </a:lnTo>
                  <a:lnTo>
                    <a:pt x="165" y="252"/>
                  </a:lnTo>
                  <a:lnTo>
                    <a:pt x="161" y="248"/>
                  </a:lnTo>
                  <a:lnTo>
                    <a:pt x="161" y="246"/>
                  </a:lnTo>
                  <a:lnTo>
                    <a:pt x="159" y="248"/>
                  </a:lnTo>
                  <a:lnTo>
                    <a:pt x="157" y="252"/>
                  </a:lnTo>
                  <a:lnTo>
                    <a:pt x="157" y="255"/>
                  </a:lnTo>
                  <a:lnTo>
                    <a:pt x="157" y="255"/>
                  </a:lnTo>
                  <a:lnTo>
                    <a:pt x="155" y="255"/>
                  </a:lnTo>
                  <a:lnTo>
                    <a:pt x="155" y="255"/>
                  </a:lnTo>
                  <a:lnTo>
                    <a:pt x="155" y="255"/>
                  </a:lnTo>
                  <a:lnTo>
                    <a:pt x="153" y="255"/>
                  </a:lnTo>
                  <a:lnTo>
                    <a:pt x="153" y="255"/>
                  </a:lnTo>
                  <a:lnTo>
                    <a:pt x="153" y="257"/>
                  </a:lnTo>
                  <a:lnTo>
                    <a:pt x="153" y="257"/>
                  </a:lnTo>
                  <a:lnTo>
                    <a:pt x="151" y="257"/>
                  </a:lnTo>
                  <a:lnTo>
                    <a:pt x="151" y="259"/>
                  </a:lnTo>
                  <a:lnTo>
                    <a:pt x="151" y="257"/>
                  </a:lnTo>
                  <a:lnTo>
                    <a:pt x="148" y="259"/>
                  </a:lnTo>
                  <a:lnTo>
                    <a:pt x="148" y="259"/>
                  </a:lnTo>
                  <a:lnTo>
                    <a:pt x="148" y="261"/>
                  </a:lnTo>
                  <a:lnTo>
                    <a:pt x="146" y="259"/>
                  </a:lnTo>
                  <a:lnTo>
                    <a:pt x="144" y="259"/>
                  </a:lnTo>
                  <a:lnTo>
                    <a:pt x="142" y="259"/>
                  </a:lnTo>
                  <a:lnTo>
                    <a:pt x="142" y="257"/>
                  </a:lnTo>
                  <a:lnTo>
                    <a:pt x="142" y="255"/>
                  </a:lnTo>
                  <a:lnTo>
                    <a:pt x="142" y="250"/>
                  </a:lnTo>
                  <a:lnTo>
                    <a:pt x="140" y="250"/>
                  </a:lnTo>
                  <a:lnTo>
                    <a:pt x="140" y="250"/>
                  </a:lnTo>
                  <a:lnTo>
                    <a:pt x="138" y="250"/>
                  </a:lnTo>
                  <a:lnTo>
                    <a:pt x="138" y="250"/>
                  </a:lnTo>
                  <a:lnTo>
                    <a:pt x="138" y="252"/>
                  </a:lnTo>
                  <a:lnTo>
                    <a:pt x="138" y="255"/>
                  </a:lnTo>
                  <a:lnTo>
                    <a:pt x="138" y="255"/>
                  </a:lnTo>
                  <a:lnTo>
                    <a:pt x="140" y="257"/>
                  </a:lnTo>
                  <a:lnTo>
                    <a:pt x="138" y="259"/>
                  </a:lnTo>
                  <a:lnTo>
                    <a:pt x="138" y="259"/>
                  </a:lnTo>
                  <a:lnTo>
                    <a:pt x="138" y="259"/>
                  </a:lnTo>
                  <a:lnTo>
                    <a:pt x="136" y="259"/>
                  </a:lnTo>
                  <a:lnTo>
                    <a:pt x="136" y="259"/>
                  </a:lnTo>
                  <a:lnTo>
                    <a:pt x="136" y="261"/>
                  </a:lnTo>
                  <a:lnTo>
                    <a:pt x="134" y="261"/>
                  </a:lnTo>
                  <a:lnTo>
                    <a:pt x="134" y="263"/>
                  </a:lnTo>
                  <a:lnTo>
                    <a:pt x="130" y="263"/>
                  </a:lnTo>
                  <a:lnTo>
                    <a:pt x="123" y="263"/>
                  </a:lnTo>
                  <a:lnTo>
                    <a:pt x="121" y="263"/>
                  </a:lnTo>
                  <a:lnTo>
                    <a:pt x="119" y="265"/>
                  </a:lnTo>
                  <a:lnTo>
                    <a:pt x="115" y="267"/>
                  </a:lnTo>
                  <a:lnTo>
                    <a:pt x="107" y="269"/>
                  </a:lnTo>
                  <a:lnTo>
                    <a:pt x="107" y="269"/>
                  </a:lnTo>
                  <a:lnTo>
                    <a:pt x="105" y="267"/>
                  </a:lnTo>
                  <a:lnTo>
                    <a:pt x="105" y="265"/>
                  </a:lnTo>
                  <a:lnTo>
                    <a:pt x="102" y="263"/>
                  </a:lnTo>
                  <a:lnTo>
                    <a:pt x="105" y="261"/>
                  </a:lnTo>
                  <a:lnTo>
                    <a:pt x="105" y="259"/>
                  </a:lnTo>
                  <a:lnTo>
                    <a:pt x="107" y="257"/>
                  </a:lnTo>
                  <a:lnTo>
                    <a:pt x="107" y="255"/>
                  </a:lnTo>
                  <a:lnTo>
                    <a:pt x="105" y="252"/>
                  </a:lnTo>
                  <a:lnTo>
                    <a:pt x="105" y="252"/>
                  </a:lnTo>
                  <a:lnTo>
                    <a:pt x="102" y="252"/>
                  </a:lnTo>
                  <a:lnTo>
                    <a:pt x="102" y="255"/>
                  </a:lnTo>
                  <a:lnTo>
                    <a:pt x="100" y="255"/>
                  </a:lnTo>
                  <a:lnTo>
                    <a:pt x="100" y="255"/>
                  </a:lnTo>
                  <a:lnTo>
                    <a:pt x="100" y="255"/>
                  </a:lnTo>
                  <a:lnTo>
                    <a:pt x="98" y="255"/>
                  </a:lnTo>
                  <a:lnTo>
                    <a:pt x="98" y="255"/>
                  </a:lnTo>
                  <a:lnTo>
                    <a:pt x="96" y="257"/>
                  </a:lnTo>
                  <a:lnTo>
                    <a:pt x="94" y="257"/>
                  </a:lnTo>
                  <a:lnTo>
                    <a:pt x="94" y="255"/>
                  </a:lnTo>
                  <a:lnTo>
                    <a:pt x="92" y="255"/>
                  </a:lnTo>
                  <a:lnTo>
                    <a:pt x="90" y="252"/>
                  </a:lnTo>
                  <a:lnTo>
                    <a:pt x="92" y="250"/>
                  </a:lnTo>
                  <a:lnTo>
                    <a:pt x="94" y="250"/>
                  </a:lnTo>
                  <a:lnTo>
                    <a:pt x="94" y="248"/>
                  </a:lnTo>
                  <a:lnTo>
                    <a:pt x="94" y="248"/>
                  </a:lnTo>
                  <a:lnTo>
                    <a:pt x="94" y="246"/>
                  </a:lnTo>
                  <a:lnTo>
                    <a:pt x="94" y="246"/>
                  </a:lnTo>
                  <a:lnTo>
                    <a:pt x="90" y="248"/>
                  </a:lnTo>
                  <a:lnTo>
                    <a:pt x="86" y="250"/>
                  </a:lnTo>
                  <a:lnTo>
                    <a:pt x="86" y="252"/>
                  </a:lnTo>
                  <a:lnTo>
                    <a:pt x="84" y="252"/>
                  </a:lnTo>
                  <a:lnTo>
                    <a:pt x="84" y="255"/>
                  </a:lnTo>
                  <a:lnTo>
                    <a:pt x="84" y="257"/>
                  </a:lnTo>
                  <a:lnTo>
                    <a:pt x="82" y="259"/>
                  </a:lnTo>
                  <a:lnTo>
                    <a:pt x="82" y="261"/>
                  </a:lnTo>
                  <a:lnTo>
                    <a:pt x="82" y="263"/>
                  </a:lnTo>
                  <a:lnTo>
                    <a:pt x="80" y="265"/>
                  </a:lnTo>
                  <a:lnTo>
                    <a:pt x="80" y="267"/>
                  </a:lnTo>
                  <a:lnTo>
                    <a:pt x="82" y="269"/>
                  </a:lnTo>
                  <a:lnTo>
                    <a:pt x="84" y="273"/>
                  </a:lnTo>
                  <a:lnTo>
                    <a:pt x="86" y="278"/>
                  </a:lnTo>
                  <a:lnTo>
                    <a:pt x="88" y="280"/>
                  </a:lnTo>
                  <a:lnTo>
                    <a:pt x="90" y="282"/>
                  </a:lnTo>
                  <a:lnTo>
                    <a:pt x="96" y="288"/>
                  </a:lnTo>
                  <a:lnTo>
                    <a:pt x="96" y="290"/>
                  </a:lnTo>
                  <a:lnTo>
                    <a:pt x="98" y="292"/>
                  </a:lnTo>
                  <a:lnTo>
                    <a:pt x="100" y="294"/>
                  </a:lnTo>
                  <a:lnTo>
                    <a:pt x="107" y="300"/>
                  </a:lnTo>
                  <a:lnTo>
                    <a:pt x="107" y="303"/>
                  </a:lnTo>
                  <a:lnTo>
                    <a:pt x="111" y="305"/>
                  </a:lnTo>
                  <a:lnTo>
                    <a:pt x="119" y="315"/>
                  </a:lnTo>
                  <a:lnTo>
                    <a:pt x="121" y="315"/>
                  </a:lnTo>
                  <a:lnTo>
                    <a:pt x="123" y="315"/>
                  </a:lnTo>
                  <a:lnTo>
                    <a:pt x="125" y="313"/>
                  </a:lnTo>
                  <a:lnTo>
                    <a:pt x="125" y="315"/>
                  </a:lnTo>
                  <a:lnTo>
                    <a:pt x="125" y="317"/>
                  </a:lnTo>
                  <a:lnTo>
                    <a:pt x="125" y="319"/>
                  </a:lnTo>
                  <a:lnTo>
                    <a:pt x="130" y="323"/>
                  </a:lnTo>
                  <a:lnTo>
                    <a:pt x="132" y="326"/>
                  </a:lnTo>
                  <a:lnTo>
                    <a:pt x="134" y="326"/>
                  </a:lnTo>
                  <a:lnTo>
                    <a:pt x="136" y="330"/>
                  </a:lnTo>
                  <a:lnTo>
                    <a:pt x="138" y="332"/>
                  </a:lnTo>
                  <a:lnTo>
                    <a:pt x="142" y="336"/>
                  </a:lnTo>
                  <a:lnTo>
                    <a:pt x="144" y="338"/>
                  </a:lnTo>
                  <a:lnTo>
                    <a:pt x="151" y="340"/>
                  </a:lnTo>
                  <a:lnTo>
                    <a:pt x="163" y="355"/>
                  </a:lnTo>
                  <a:lnTo>
                    <a:pt x="165" y="357"/>
                  </a:lnTo>
                  <a:lnTo>
                    <a:pt x="165" y="357"/>
                  </a:lnTo>
                  <a:lnTo>
                    <a:pt x="167" y="357"/>
                  </a:lnTo>
                  <a:lnTo>
                    <a:pt x="169" y="361"/>
                  </a:lnTo>
                  <a:lnTo>
                    <a:pt x="171" y="365"/>
                  </a:lnTo>
                  <a:lnTo>
                    <a:pt x="178" y="374"/>
                  </a:lnTo>
                  <a:lnTo>
                    <a:pt x="184" y="378"/>
                  </a:lnTo>
                  <a:lnTo>
                    <a:pt x="184" y="380"/>
                  </a:lnTo>
                  <a:lnTo>
                    <a:pt x="184" y="380"/>
                  </a:lnTo>
                  <a:lnTo>
                    <a:pt x="192" y="392"/>
                  </a:lnTo>
                  <a:lnTo>
                    <a:pt x="203" y="399"/>
                  </a:lnTo>
                  <a:lnTo>
                    <a:pt x="213" y="409"/>
                  </a:lnTo>
                  <a:lnTo>
                    <a:pt x="217" y="413"/>
                  </a:lnTo>
                  <a:lnTo>
                    <a:pt x="222" y="415"/>
                  </a:lnTo>
                  <a:lnTo>
                    <a:pt x="228" y="417"/>
                  </a:lnTo>
                  <a:lnTo>
                    <a:pt x="230" y="420"/>
                  </a:lnTo>
                  <a:lnTo>
                    <a:pt x="232" y="424"/>
                  </a:lnTo>
                  <a:lnTo>
                    <a:pt x="234" y="424"/>
                  </a:lnTo>
                  <a:lnTo>
                    <a:pt x="236" y="426"/>
                  </a:lnTo>
                  <a:lnTo>
                    <a:pt x="242" y="428"/>
                  </a:lnTo>
                  <a:lnTo>
                    <a:pt x="257" y="436"/>
                  </a:lnTo>
                  <a:lnTo>
                    <a:pt x="261" y="438"/>
                  </a:lnTo>
                  <a:lnTo>
                    <a:pt x="261" y="438"/>
                  </a:lnTo>
                  <a:lnTo>
                    <a:pt x="263" y="438"/>
                  </a:lnTo>
                  <a:lnTo>
                    <a:pt x="265" y="438"/>
                  </a:lnTo>
                  <a:lnTo>
                    <a:pt x="265" y="438"/>
                  </a:lnTo>
                  <a:lnTo>
                    <a:pt x="268" y="438"/>
                  </a:lnTo>
                  <a:lnTo>
                    <a:pt x="268" y="440"/>
                  </a:lnTo>
                  <a:lnTo>
                    <a:pt x="270" y="440"/>
                  </a:lnTo>
                  <a:lnTo>
                    <a:pt x="272" y="440"/>
                  </a:lnTo>
                  <a:lnTo>
                    <a:pt x="286" y="440"/>
                  </a:lnTo>
                  <a:lnTo>
                    <a:pt x="286" y="440"/>
                  </a:lnTo>
                  <a:lnTo>
                    <a:pt x="286" y="438"/>
                  </a:lnTo>
                  <a:lnTo>
                    <a:pt x="286" y="438"/>
                  </a:lnTo>
                  <a:lnTo>
                    <a:pt x="286" y="436"/>
                  </a:lnTo>
                  <a:lnTo>
                    <a:pt x="286" y="436"/>
                  </a:lnTo>
                  <a:lnTo>
                    <a:pt x="288" y="436"/>
                  </a:lnTo>
                  <a:lnTo>
                    <a:pt x="288" y="436"/>
                  </a:lnTo>
                  <a:lnTo>
                    <a:pt x="288" y="436"/>
                  </a:lnTo>
                  <a:lnTo>
                    <a:pt x="288" y="436"/>
                  </a:lnTo>
                  <a:lnTo>
                    <a:pt x="290" y="436"/>
                  </a:lnTo>
                  <a:lnTo>
                    <a:pt x="293" y="436"/>
                  </a:lnTo>
                  <a:lnTo>
                    <a:pt x="295" y="436"/>
                  </a:lnTo>
                  <a:lnTo>
                    <a:pt x="297" y="436"/>
                  </a:lnTo>
                  <a:lnTo>
                    <a:pt x="297" y="434"/>
                  </a:lnTo>
                  <a:lnTo>
                    <a:pt x="299" y="434"/>
                  </a:lnTo>
                  <a:lnTo>
                    <a:pt x="299" y="434"/>
                  </a:lnTo>
                  <a:lnTo>
                    <a:pt x="301" y="434"/>
                  </a:lnTo>
                  <a:lnTo>
                    <a:pt x="303" y="434"/>
                  </a:lnTo>
                  <a:lnTo>
                    <a:pt x="320" y="424"/>
                  </a:lnTo>
                  <a:lnTo>
                    <a:pt x="326" y="424"/>
                  </a:lnTo>
                  <a:lnTo>
                    <a:pt x="334" y="420"/>
                  </a:lnTo>
                  <a:lnTo>
                    <a:pt x="336" y="420"/>
                  </a:lnTo>
                  <a:lnTo>
                    <a:pt x="339" y="417"/>
                  </a:lnTo>
                  <a:lnTo>
                    <a:pt x="339" y="415"/>
                  </a:lnTo>
                  <a:lnTo>
                    <a:pt x="343" y="411"/>
                  </a:lnTo>
                  <a:lnTo>
                    <a:pt x="345" y="411"/>
                  </a:lnTo>
                  <a:lnTo>
                    <a:pt x="347" y="411"/>
                  </a:lnTo>
                  <a:lnTo>
                    <a:pt x="345" y="411"/>
                  </a:lnTo>
                  <a:lnTo>
                    <a:pt x="345" y="411"/>
                  </a:lnTo>
                  <a:lnTo>
                    <a:pt x="345" y="413"/>
                  </a:lnTo>
                  <a:lnTo>
                    <a:pt x="347" y="413"/>
                  </a:lnTo>
                  <a:lnTo>
                    <a:pt x="353" y="409"/>
                  </a:lnTo>
                  <a:lnTo>
                    <a:pt x="357" y="407"/>
                  </a:lnTo>
                  <a:lnTo>
                    <a:pt x="362" y="405"/>
                  </a:lnTo>
                  <a:lnTo>
                    <a:pt x="362" y="405"/>
                  </a:lnTo>
                  <a:lnTo>
                    <a:pt x="364" y="405"/>
                  </a:lnTo>
                  <a:lnTo>
                    <a:pt x="366" y="405"/>
                  </a:lnTo>
                  <a:lnTo>
                    <a:pt x="368" y="403"/>
                  </a:lnTo>
                  <a:lnTo>
                    <a:pt x="370" y="401"/>
                  </a:lnTo>
                  <a:lnTo>
                    <a:pt x="382" y="394"/>
                  </a:lnTo>
                  <a:lnTo>
                    <a:pt x="387" y="394"/>
                  </a:lnTo>
                  <a:lnTo>
                    <a:pt x="389" y="392"/>
                  </a:lnTo>
                  <a:lnTo>
                    <a:pt x="395" y="390"/>
                  </a:lnTo>
                  <a:lnTo>
                    <a:pt x="397" y="388"/>
                  </a:lnTo>
                  <a:lnTo>
                    <a:pt x="397" y="388"/>
                  </a:lnTo>
                  <a:lnTo>
                    <a:pt x="397" y="388"/>
                  </a:lnTo>
                  <a:lnTo>
                    <a:pt x="399" y="388"/>
                  </a:lnTo>
                  <a:lnTo>
                    <a:pt x="399" y="388"/>
                  </a:lnTo>
                  <a:lnTo>
                    <a:pt x="401" y="386"/>
                  </a:lnTo>
                  <a:lnTo>
                    <a:pt x="401" y="384"/>
                  </a:lnTo>
                  <a:lnTo>
                    <a:pt x="399" y="382"/>
                  </a:lnTo>
                  <a:lnTo>
                    <a:pt x="399" y="380"/>
                  </a:lnTo>
                  <a:lnTo>
                    <a:pt x="399" y="380"/>
                  </a:lnTo>
                  <a:lnTo>
                    <a:pt x="399" y="380"/>
                  </a:lnTo>
                  <a:lnTo>
                    <a:pt x="399" y="378"/>
                  </a:lnTo>
                  <a:lnTo>
                    <a:pt x="399" y="378"/>
                  </a:lnTo>
                  <a:lnTo>
                    <a:pt x="401" y="376"/>
                  </a:lnTo>
                  <a:lnTo>
                    <a:pt x="401" y="376"/>
                  </a:lnTo>
                  <a:lnTo>
                    <a:pt x="401" y="376"/>
                  </a:lnTo>
                  <a:lnTo>
                    <a:pt x="401" y="374"/>
                  </a:lnTo>
                  <a:lnTo>
                    <a:pt x="401" y="374"/>
                  </a:lnTo>
                  <a:lnTo>
                    <a:pt x="405" y="369"/>
                  </a:lnTo>
                  <a:lnTo>
                    <a:pt x="405" y="367"/>
                  </a:lnTo>
                  <a:lnTo>
                    <a:pt x="407" y="365"/>
                  </a:lnTo>
                  <a:lnTo>
                    <a:pt x="412" y="359"/>
                  </a:lnTo>
                  <a:lnTo>
                    <a:pt x="414" y="355"/>
                  </a:lnTo>
                  <a:lnTo>
                    <a:pt x="418" y="342"/>
                  </a:lnTo>
                  <a:lnTo>
                    <a:pt x="418" y="342"/>
                  </a:lnTo>
                  <a:lnTo>
                    <a:pt x="420" y="342"/>
                  </a:lnTo>
                  <a:lnTo>
                    <a:pt x="420" y="340"/>
                  </a:lnTo>
                  <a:lnTo>
                    <a:pt x="420" y="340"/>
                  </a:lnTo>
                  <a:lnTo>
                    <a:pt x="420" y="338"/>
                  </a:lnTo>
                  <a:lnTo>
                    <a:pt x="420" y="338"/>
                  </a:lnTo>
                  <a:lnTo>
                    <a:pt x="420" y="336"/>
                  </a:lnTo>
                  <a:lnTo>
                    <a:pt x="420" y="336"/>
                  </a:lnTo>
                  <a:lnTo>
                    <a:pt x="418" y="336"/>
                  </a:lnTo>
                  <a:lnTo>
                    <a:pt x="418" y="334"/>
                  </a:lnTo>
                  <a:lnTo>
                    <a:pt x="418" y="334"/>
                  </a:lnTo>
                  <a:lnTo>
                    <a:pt x="416" y="332"/>
                  </a:lnTo>
                  <a:lnTo>
                    <a:pt x="416" y="334"/>
                  </a:lnTo>
                  <a:lnTo>
                    <a:pt x="414" y="332"/>
                  </a:lnTo>
                  <a:lnTo>
                    <a:pt x="414" y="332"/>
                  </a:lnTo>
                  <a:lnTo>
                    <a:pt x="412" y="332"/>
                  </a:lnTo>
                  <a:lnTo>
                    <a:pt x="412" y="332"/>
                  </a:lnTo>
                  <a:lnTo>
                    <a:pt x="412" y="330"/>
                  </a:lnTo>
                  <a:lnTo>
                    <a:pt x="410" y="328"/>
                  </a:lnTo>
                  <a:lnTo>
                    <a:pt x="410" y="326"/>
                  </a:lnTo>
                  <a:lnTo>
                    <a:pt x="410" y="326"/>
                  </a:lnTo>
                  <a:lnTo>
                    <a:pt x="407" y="326"/>
                  </a:lnTo>
                  <a:lnTo>
                    <a:pt x="407" y="323"/>
                  </a:lnTo>
                  <a:lnTo>
                    <a:pt x="407" y="321"/>
                  </a:lnTo>
                  <a:lnTo>
                    <a:pt x="407" y="321"/>
                  </a:lnTo>
                  <a:lnTo>
                    <a:pt x="401" y="323"/>
                  </a:lnTo>
                  <a:lnTo>
                    <a:pt x="399" y="323"/>
                  </a:lnTo>
                  <a:lnTo>
                    <a:pt x="399" y="323"/>
                  </a:lnTo>
                  <a:lnTo>
                    <a:pt x="397" y="321"/>
                  </a:lnTo>
                  <a:lnTo>
                    <a:pt x="395" y="323"/>
                  </a:lnTo>
                  <a:lnTo>
                    <a:pt x="393" y="323"/>
                  </a:lnTo>
                  <a:lnTo>
                    <a:pt x="393" y="323"/>
                  </a:lnTo>
                  <a:lnTo>
                    <a:pt x="393" y="321"/>
                  </a:lnTo>
                  <a:lnTo>
                    <a:pt x="393" y="321"/>
                  </a:lnTo>
                  <a:lnTo>
                    <a:pt x="391" y="321"/>
                  </a:lnTo>
                  <a:lnTo>
                    <a:pt x="391" y="321"/>
                  </a:lnTo>
                  <a:lnTo>
                    <a:pt x="391" y="321"/>
                  </a:lnTo>
                  <a:lnTo>
                    <a:pt x="389" y="321"/>
                  </a:lnTo>
                  <a:lnTo>
                    <a:pt x="389" y="319"/>
                  </a:lnTo>
                  <a:lnTo>
                    <a:pt x="389" y="317"/>
                  </a:lnTo>
                  <a:lnTo>
                    <a:pt x="389" y="315"/>
                  </a:lnTo>
                  <a:lnTo>
                    <a:pt x="391" y="315"/>
                  </a:lnTo>
                  <a:lnTo>
                    <a:pt x="397" y="317"/>
                  </a:lnTo>
                  <a:lnTo>
                    <a:pt x="399" y="317"/>
                  </a:lnTo>
                  <a:lnTo>
                    <a:pt x="401" y="317"/>
                  </a:lnTo>
                  <a:lnTo>
                    <a:pt x="399" y="313"/>
                  </a:lnTo>
                  <a:lnTo>
                    <a:pt x="397" y="313"/>
                  </a:lnTo>
                  <a:lnTo>
                    <a:pt x="397" y="313"/>
                  </a:lnTo>
                  <a:lnTo>
                    <a:pt x="395" y="313"/>
                  </a:lnTo>
                  <a:lnTo>
                    <a:pt x="395" y="313"/>
                  </a:lnTo>
                  <a:lnTo>
                    <a:pt x="395" y="313"/>
                  </a:lnTo>
                  <a:lnTo>
                    <a:pt x="395" y="311"/>
                  </a:lnTo>
                  <a:lnTo>
                    <a:pt x="397" y="311"/>
                  </a:lnTo>
                  <a:lnTo>
                    <a:pt x="399" y="313"/>
                  </a:lnTo>
                  <a:lnTo>
                    <a:pt x="401" y="313"/>
                  </a:lnTo>
                  <a:lnTo>
                    <a:pt x="401" y="315"/>
                  </a:lnTo>
                  <a:lnTo>
                    <a:pt x="403" y="315"/>
                  </a:lnTo>
                  <a:lnTo>
                    <a:pt x="405" y="317"/>
                  </a:lnTo>
                  <a:lnTo>
                    <a:pt x="407" y="317"/>
                  </a:lnTo>
                  <a:lnTo>
                    <a:pt x="405" y="315"/>
                  </a:lnTo>
                  <a:lnTo>
                    <a:pt x="405" y="313"/>
                  </a:lnTo>
                  <a:lnTo>
                    <a:pt x="407" y="313"/>
                  </a:lnTo>
                  <a:lnTo>
                    <a:pt x="407" y="311"/>
                  </a:lnTo>
                  <a:lnTo>
                    <a:pt x="405" y="311"/>
                  </a:lnTo>
                  <a:lnTo>
                    <a:pt x="405" y="309"/>
                  </a:lnTo>
                  <a:lnTo>
                    <a:pt x="405" y="309"/>
                  </a:lnTo>
                  <a:lnTo>
                    <a:pt x="405" y="309"/>
                  </a:lnTo>
                  <a:lnTo>
                    <a:pt x="405" y="307"/>
                  </a:lnTo>
                  <a:lnTo>
                    <a:pt x="403" y="307"/>
                  </a:lnTo>
                  <a:lnTo>
                    <a:pt x="401" y="309"/>
                  </a:lnTo>
                  <a:lnTo>
                    <a:pt x="399" y="309"/>
                  </a:lnTo>
                  <a:lnTo>
                    <a:pt x="393" y="307"/>
                  </a:lnTo>
                  <a:lnTo>
                    <a:pt x="393" y="305"/>
                  </a:lnTo>
                  <a:lnTo>
                    <a:pt x="395" y="305"/>
                  </a:lnTo>
                  <a:lnTo>
                    <a:pt x="397" y="305"/>
                  </a:lnTo>
                  <a:lnTo>
                    <a:pt x="399" y="305"/>
                  </a:lnTo>
                  <a:lnTo>
                    <a:pt x="399" y="305"/>
                  </a:lnTo>
                  <a:lnTo>
                    <a:pt x="399" y="305"/>
                  </a:lnTo>
                  <a:lnTo>
                    <a:pt x="401" y="305"/>
                  </a:lnTo>
                  <a:lnTo>
                    <a:pt x="401" y="305"/>
                  </a:lnTo>
                  <a:lnTo>
                    <a:pt x="397" y="303"/>
                  </a:lnTo>
                  <a:lnTo>
                    <a:pt x="397" y="300"/>
                  </a:lnTo>
                  <a:lnTo>
                    <a:pt x="401" y="303"/>
                  </a:lnTo>
                  <a:lnTo>
                    <a:pt x="403" y="303"/>
                  </a:lnTo>
                  <a:lnTo>
                    <a:pt x="403" y="300"/>
                  </a:lnTo>
                  <a:lnTo>
                    <a:pt x="401" y="300"/>
                  </a:lnTo>
                  <a:lnTo>
                    <a:pt x="399" y="298"/>
                  </a:lnTo>
                  <a:lnTo>
                    <a:pt x="401" y="298"/>
                  </a:lnTo>
                  <a:lnTo>
                    <a:pt x="403" y="298"/>
                  </a:lnTo>
                  <a:lnTo>
                    <a:pt x="405" y="300"/>
                  </a:lnTo>
                  <a:lnTo>
                    <a:pt x="405" y="300"/>
                  </a:lnTo>
                  <a:lnTo>
                    <a:pt x="405" y="303"/>
                  </a:lnTo>
                  <a:lnTo>
                    <a:pt x="407" y="303"/>
                  </a:lnTo>
                  <a:lnTo>
                    <a:pt x="407" y="300"/>
                  </a:lnTo>
                  <a:lnTo>
                    <a:pt x="410" y="300"/>
                  </a:lnTo>
                  <a:lnTo>
                    <a:pt x="410" y="300"/>
                  </a:lnTo>
                  <a:lnTo>
                    <a:pt x="410" y="298"/>
                  </a:lnTo>
                  <a:lnTo>
                    <a:pt x="410" y="298"/>
                  </a:lnTo>
                  <a:lnTo>
                    <a:pt x="410" y="300"/>
                  </a:lnTo>
                  <a:lnTo>
                    <a:pt x="412" y="300"/>
                  </a:lnTo>
                  <a:lnTo>
                    <a:pt x="412" y="298"/>
                  </a:lnTo>
                  <a:lnTo>
                    <a:pt x="412" y="298"/>
                  </a:lnTo>
                  <a:lnTo>
                    <a:pt x="414" y="298"/>
                  </a:lnTo>
                  <a:lnTo>
                    <a:pt x="416" y="298"/>
                  </a:lnTo>
                  <a:lnTo>
                    <a:pt x="416" y="298"/>
                  </a:lnTo>
                  <a:lnTo>
                    <a:pt x="418" y="296"/>
                  </a:lnTo>
                  <a:lnTo>
                    <a:pt x="418" y="296"/>
                  </a:lnTo>
                  <a:lnTo>
                    <a:pt x="418" y="294"/>
                  </a:lnTo>
                  <a:lnTo>
                    <a:pt x="420" y="294"/>
                  </a:lnTo>
                  <a:lnTo>
                    <a:pt x="420" y="294"/>
                  </a:lnTo>
                  <a:lnTo>
                    <a:pt x="420" y="292"/>
                  </a:lnTo>
                  <a:lnTo>
                    <a:pt x="420" y="290"/>
                  </a:lnTo>
                  <a:lnTo>
                    <a:pt x="422" y="280"/>
                  </a:lnTo>
                  <a:lnTo>
                    <a:pt x="420" y="273"/>
                  </a:lnTo>
                  <a:lnTo>
                    <a:pt x="416" y="275"/>
                  </a:lnTo>
                  <a:lnTo>
                    <a:pt x="414" y="273"/>
                  </a:lnTo>
                  <a:lnTo>
                    <a:pt x="414" y="273"/>
                  </a:lnTo>
                  <a:lnTo>
                    <a:pt x="414" y="271"/>
                  </a:lnTo>
                  <a:lnTo>
                    <a:pt x="414" y="269"/>
                  </a:lnTo>
                  <a:lnTo>
                    <a:pt x="414" y="269"/>
                  </a:lnTo>
                  <a:lnTo>
                    <a:pt x="414" y="267"/>
                  </a:lnTo>
                  <a:lnTo>
                    <a:pt x="412" y="271"/>
                  </a:lnTo>
                  <a:lnTo>
                    <a:pt x="410" y="271"/>
                  </a:lnTo>
                  <a:lnTo>
                    <a:pt x="407" y="271"/>
                  </a:lnTo>
                  <a:lnTo>
                    <a:pt x="405" y="269"/>
                  </a:lnTo>
                  <a:lnTo>
                    <a:pt x="405" y="269"/>
                  </a:lnTo>
                  <a:lnTo>
                    <a:pt x="410" y="269"/>
                  </a:lnTo>
                  <a:lnTo>
                    <a:pt x="410" y="267"/>
                  </a:lnTo>
                  <a:lnTo>
                    <a:pt x="412" y="267"/>
                  </a:lnTo>
                  <a:lnTo>
                    <a:pt x="412" y="267"/>
                  </a:lnTo>
                  <a:lnTo>
                    <a:pt x="414" y="267"/>
                  </a:lnTo>
                  <a:lnTo>
                    <a:pt x="416" y="267"/>
                  </a:lnTo>
                  <a:lnTo>
                    <a:pt x="416" y="267"/>
                  </a:lnTo>
                  <a:lnTo>
                    <a:pt x="416" y="269"/>
                  </a:lnTo>
                  <a:lnTo>
                    <a:pt x="418" y="271"/>
                  </a:lnTo>
                  <a:lnTo>
                    <a:pt x="418" y="271"/>
                  </a:lnTo>
                  <a:lnTo>
                    <a:pt x="420" y="271"/>
                  </a:lnTo>
                  <a:lnTo>
                    <a:pt x="422" y="271"/>
                  </a:lnTo>
                  <a:lnTo>
                    <a:pt x="424" y="267"/>
                  </a:lnTo>
                  <a:lnTo>
                    <a:pt x="424" y="267"/>
                  </a:lnTo>
                  <a:lnTo>
                    <a:pt x="424" y="263"/>
                  </a:lnTo>
                  <a:lnTo>
                    <a:pt x="426" y="261"/>
                  </a:lnTo>
                  <a:lnTo>
                    <a:pt x="426" y="261"/>
                  </a:lnTo>
                  <a:lnTo>
                    <a:pt x="430" y="259"/>
                  </a:lnTo>
                  <a:lnTo>
                    <a:pt x="430" y="261"/>
                  </a:lnTo>
                  <a:lnTo>
                    <a:pt x="430" y="263"/>
                  </a:lnTo>
                  <a:lnTo>
                    <a:pt x="428" y="265"/>
                  </a:lnTo>
                  <a:lnTo>
                    <a:pt x="428" y="265"/>
                  </a:lnTo>
                  <a:lnTo>
                    <a:pt x="428" y="267"/>
                  </a:lnTo>
                  <a:lnTo>
                    <a:pt x="428" y="269"/>
                  </a:lnTo>
                  <a:lnTo>
                    <a:pt x="428" y="271"/>
                  </a:lnTo>
                  <a:lnTo>
                    <a:pt x="433" y="271"/>
                  </a:lnTo>
                  <a:lnTo>
                    <a:pt x="433" y="271"/>
                  </a:lnTo>
                  <a:lnTo>
                    <a:pt x="435" y="269"/>
                  </a:lnTo>
                  <a:lnTo>
                    <a:pt x="437" y="271"/>
                  </a:lnTo>
                  <a:lnTo>
                    <a:pt x="437" y="271"/>
                  </a:lnTo>
                  <a:lnTo>
                    <a:pt x="437" y="273"/>
                  </a:lnTo>
                  <a:lnTo>
                    <a:pt x="437" y="273"/>
                  </a:lnTo>
                  <a:lnTo>
                    <a:pt x="437" y="273"/>
                  </a:lnTo>
                  <a:lnTo>
                    <a:pt x="439" y="273"/>
                  </a:lnTo>
                  <a:lnTo>
                    <a:pt x="441" y="273"/>
                  </a:lnTo>
                  <a:lnTo>
                    <a:pt x="443" y="271"/>
                  </a:lnTo>
                  <a:lnTo>
                    <a:pt x="445" y="269"/>
                  </a:lnTo>
                  <a:lnTo>
                    <a:pt x="447" y="267"/>
                  </a:lnTo>
                  <a:lnTo>
                    <a:pt x="449" y="267"/>
                  </a:lnTo>
                  <a:lnTo>
                    <a:pt x="451" y="269"/>
                  </a:lnTo>
                  <a:lnTo>
                    <a:pt x="453" y="269"/>
                  </a:lnTo>
                  <a:lnTo>
                    <a:pt x="453" y="269"/>
                  </a:lnTo>
                  <a:lnTo>
                    <a:pt x="456" y="269"/>
                  </a:lnTo>
                  <a:lnTo>
                    <a:pt x="456" y="269"/>
                  </a:lnTo>
                  <a:lnTo>
                    <a:pt x="464" y="271"/>
                  </a:lnTo>
                  <a:lnTo>
                    <a:pt x="466" y="273"/>
                  </a:lnTo>
                  <a:lnTo>
                    <a:pt x="470" y="271"/>
                  </a:lnTo>
                  <a:lnTo>
                    <a:pt x="470" y="269"/>
                  </a:lnTo>
                  <a:lnTo>
                    <a:pt x="472" y="269"/>
                  </a:lnTo>
                  <a:lnTo>
                    <a:pt x="474" y="269"/>
                  </a:lnTo>
                  <a:lnTo>
                    <a:pt x="476" y="269"/>
                  </a:lnTo>
                  <a:lnTo>
                    <a:pt x="479" y="271"/>
                  </a:lnTo>
                  <a:lnTo>
                    <a:pt x="479" y="271"/>
                  </a:lnTo>
                  <a:lnTo>
                    <a:pt x="481" y="269"/>
                  </a:lnTo>
                  <a:lnTo>
                    <a:pt x="481" y="269"/>
                  </a:lnTo>
                  <a:lnTo>
                    <a:pt x="483" y="269"/>
                  </a:lnTo>
                  <a:lnTo>
                    <a:pt x="483" y="271"/>
                  </a:lnTo>
                  <a:lnTo>
                    <a:pt x="483" y="273"/>
                  </a:lnTo>
                  <a:lnTo>
                    <a:pt x="483" y="275"/>
                  </a:lnTo>
                  <a:lnTo>
                    <a:pt x="481" y="275"/>
                  </a:lnTo>
                  <a:lnTo>
                    <a:pt x="479" y="275"/>
                  </a:lnTo>
                  <a:lnTo>
                    <a:pt x="476" y="273"/>
                  </a:lnTo>
                  <a:lnTo>
                    <a:pt x="476" y="273"/>
                  </a:lnTo>
                  <a:lnTo>
                    <a:pt x="472" y="273"/>
                  </a:lnTo>
                  <a:lnTo>
                    <a:pt x="470" y="275"/>
                  </a:lnTo>
                  <a:lnTo>
                    <a:pt x="466" y="282"/>
                  </a:lnTo>
                  <a:lnTo>
                    <a:pt x="464" y="280"/>
                  </a:lnTo>
                  <a:lnTo>
                    <a:pt x="462" y="280"/>
                  </a:lnTo>
                  <a:lnTo>
                    <a:pt x="462" y="280"/>
                  </a:lnTo>
                  <a:lnTo>
                    <a:pt x="460" y="280"/>
                  </a:lnTo>
                  <a:lnTo>
                    <a:pt x="460" y="280"/>
                  </a:lnTo>
                  <a:lnTo>
                    <a:pt x="460" y="280"/>
                  </a:lnTo>
                  <a:lnTo>
                    <a:pt x="458" y="278"/>
                  </a:lnTo>
                  <a:lnTo>
                    <a:pt x="456" y="278"/>
                  </a:lnTo>
                  <a:lnTo>
                    <a:pt x="453" y="275"/>
                  </a:lnTo>
                  <a:lnTo>
                    <a:pt x="451" y="275"/>
                  </a:lnTo>
                  <a:lnTo>
                    <a:pt x="449" y="278"/>
                  </a:lnTo>
                  <a:lnTo>
                    <a:pt x="447" y="278"/>
                  </a:lnTo>
                  <a:lnTo>
                    <a:pt x="445" y="280"/>
                  </a:lnTo>
                  <a:lnTo>
                    <a:pt x="445" y="282"/>
                  </a:lnTo>
                  <a:lnTo>
                    <a:pt x="443" y="284"/>
                  </a:lnTo>
                  <a:lnTo>
                    <a:pt x="443" y="286"/>
                  </a:lnTo>
                  <a:lnTo>
                    <a:pt x="443" y="288"/>
                  </a:lnTo>
                  <a:lnTo>
                    <a:pt x="443" y="290"/>
                  </a:lnTo>
                  <a:lnTo>
                    <a:pt x="443" y="290"/>
                  </a:lnTo>
                  <a:lnTo>
                    <a:pt x="443" y="292"/>
                  </a:lnTo>
                  <a:lnTo>
                    <a:pt x="443" y="294"/>
                  </a:lnTo>
                  <a:lnTo>
                    <a:pt x="443" y="296"/>
                  </a:lnTo>
                  <a:lnTo>
                    <a:pt x="441" y="300"/>
                  </a:lnTo>
                  <a:lnTo>
                    <a:pt x="441" y="303"/>
                  </a:lnTo>
                  <a:lnTo>
                    <a:pt x="441" y="303"/>
                  </a:lnTo>
                  <a:lnTo>
                    <a:pt x="443" y="309"/>
                  </a:lnTo>
                  <a:lnTo>
                    <a:pt x="445" y="309"/>
                  </a:lnTo>
                  <a:lnTo>
                    <a:pt x="447" y="309"/>
                  </a:lnTo>
                  <a:lnTo>
                    <a:pt x="449" y="307"/>
                  </a:lnTo>
                  <a:lnTo>
                    <a:pt x="451" y="305"/>
                  </a:lnTo>
                  <a:lnTo>
                    <a:pt x="451" y="305"/>
                  </a:lnTo>
                  <a:lnTo>
                    <a:pt x="453" y="303"/>
                  </a:lnTo>
                  <a:lnTo>
                    <a:pt x="460" y="303"/>
                  </a:lnTo>
                  <a:lnTo>
                    <a:pt x="460" y="303"/>
                  </a:lnTo>
                  <a:lnTo>
                    <a:pt x="460" y="300"/>
                  </a:lnTo>
                  <a:lnTo>
                    <a:pt x="460" y="300"/>
                  </a:lnTo>
                  <a:lnTo>
                    <a:pt x="462" y="300"/>
                  </a:lnTo>
                  <a:lnTo>
                    <a:pt x="462" y="300"/>
                  </a:lnTo>
                  <a:lnTo>
                    <a:pt x="462" y="300"/>
                  </a:lnTo>
                  <a:lnTo>
                    <a:pt x="464" y="300"/>
                  </a:lnTo>
                  <a:lnTo>
                    <a:pt x="464" y="300"/>
                  </a:lnTo>
                  <a:lnTo>
                    <a:pt x="464" y="300"/>
                  </a:lnTo>
                  <a:lnTo>
                    <a:pt x="462" y="300"/>
                  </a:lnTo>
                  <a:lnTo>
                    <a:pt x="462" y="303"/>
                  </a:lnTo>
                  <a:lnTo>
                    <a:pt x="462" y="305"/>
                  </a:lnTo>
                  <a:lnTo>
                    <a:pt x="460" y="307"/>
                  </a:lnTo>
                  <a:lnTo>
                    <a:pt x="456" y="305"/>
                  </a:lnTo>
                  <a:lnTo>
                    <a:pt x="453" y="307"/>
                  </a:lnTo>
                  <a:lnTo>
                    <a:pt x="451" y="307"/>
                  </a:lnTo>
                  <a:lnTo>
                    <a:pt x="449" y="313"/>
                  </a:lnTo>
                  <a:lnTo>
                    <a:pt x="449" y="315"/>
                  </a:lnTo>
                  <a:lnTo>
                    <a:pt x="447" y="315"/>
                  </a:lnTo>
                  <a:lnTo>
                    <a:pt x="447" y="317"/>
                  </a:lnTo>
                  <a:lnTo>
                    <a:pt x="445" y="323"/>
                  </a:lnTo>
                  <a:lnTo>
                    <a:pt x="445" y="326"/>
                  </a:lnTo>
                  <a:lnTo>
                    <a:pt x="443" y="330"/>
                  </a:lnTo>
                  <a:lnTo>
                    <a:pt x="443" y="332"/>
                  </a:lnTo>
                  <a:lnTo>
                    <a:pt x="443" y="334"/>
                  </a:lnTo>
                  <a:lnTo>
                    <a:pt x="445" y="336"/>
                  </a:lnTo>
                  <a:lnTo>
                    <a:pt x="447" y="336"/>
                  </a:lnTo>
                  <a:lnTo>
                    <a:pt x="451" y="334"/>
                  </a:lnTo>
                  <a:lnTo>
                    <a:pt x="453" y="334"/>
                  </a:lnTo>
                  <a:lnTo>
                    <a:pt x="456" y="334"/>
                  </a:lnTo>
                  <a:lnTo>
                    <a:pt x="458" y="334"/>
                  </a:lnTo>
                  <a:lnTo>
                    <a:pt x="464" y="334"/>
                  </a:lnTo>
                  <a:lnTo>
                    <a:pt x="466" y="334"/>
                  </a:lnTo>
                  <a:lnTo>
                    <a:pt x="470" y="334"/>
                  </a:lnTo>
                  <a:lnTo>
                    <a:pt x="472" y="334"/>
                  </a:lnTo>
                  <a:lnTo>
                    <a:pt x="474" y="334"/>
                  </a:lnTo>
                  <a:lnTo>
                    <a:pt x="476" y="332"/>
                  </a:lnTo>
                  <a:lnTo>
                    <a:pt x="479" y="332"/>
                  </a:lnTo>
                  <a:lnTo>
                    <a:pt x="483" y="334"/>
                  </a:lnTo>
                  <a:lnTo>
                    <a:pt x="487" y="334"/>
                  </a:lnTo>
                  <a:lnTo>
                    <a:pt x="491" y="332"/>
                  </a:lnTo>
                  <a:lnTo>
                    <a:pt x="493" y="330"/>
                  </a:lnTo>
                  <a:lnTo>
                    <a:pt x="493" y="330"/>
                  </a:lnTo>
                  <a:lnTo>
                    <a:pt x="495" y="328"/>
                  </a:lnTo>
                  <a:lnTo>
                    <a:pt x="495" y="328"/>
                  </a:lnTo>
                  <a:lnTo>
                    <a:pt x="499" y="328"/>
                  </a:lnTo>
                  <a:lnTo>
                    <a:pt x="504" y="326"/>
                  </a:lnTo>
                  <a:lnTo>
                    <a:pt x="504" y="326"/>
                  </a:lnTo>
                  <a:lnTo>
                    <a:pt x="504" y="326"/>
                  </a:lnTo>
                  <a:lnTo>
                    <a:pt x="504" y="328"/>
                  </a:lnTo>
                  <a:lnTo>
                    <a:pt x="504" y="328"/>
                  </a:lnTo>
                  <a:lnTo>
                    <a:pt x="501" y="328"/>
                  </a:lnTo>
                  <a:lnTo>
                    <a:pt x="499" y="328"/>
                  </a:lnTo>
                  <a:lnTo>
                    <a:pt x="493" y="332"/>
                  </a:lnTo>
                  <a:lnTo>
                    <a:pt x="487" y="334"/>
                  </a:lnTo>
                  <a:lnTo>
                    <a:pt x="485" y="336"/>
                  </a:lnTo>
                  <a:lnTo>
                    <a:pt x="481" y="338"/>
                  </a:lnTo>
                  <a:lnTo>
                    <a:pt x="479" y="338"/>
                  </a:lnTo>
                  <a:lnTo>
                    <a:pt x="476" y="338"/>
                  </a:lnTo>
                  <a:lnTo>
                    <a:pt x="474" y="338"/>
                  </a:lnTo>
                  <a:lnTo>
                    <a:pt x="472" y="338"/>
                  </a:lnTo>
                  <a:lnTo>
                    <a:pt x="472" y="338"/>
                  </a:lnTo>
                  <a:lnTo>
                    <a:pt x="470" y="342"/>
                  </a:lnTo>
                  <a:lnTo>
                    <a:pt x="468" y="344"/>
                  </a:lnTo>
                  <a:lnTo>
                    <a:pt x="466" y="346"/>
                  </a:lnTo>
                  <a:lnTo>
                    <a:pt x="464" y="349"/>
                  </a:lnTo>
                  <a:lnTo>
                    <a:pt x="462" y="349"/>
                  </a:lnTo>
                  <a:lnTo>
                    <a:pt x="460" y="349"/>
                  </a:lnTo>
                  <a:lnTo>
                    <a:pt x="456" y="353"/>
                  </a:lnTo>
                  <a:lnTo>
                    <a:pt x="453" y="353"/>
                  </a:lnTo>
                  <a:lnTo>
                    <a:pt x="453" y="355"/>
                  </a:lnTo>
                  <a:lnTo>
                    <a:pt x="449" y="361"/>
                  </a:lnTo>
                  <a:lnTo>
                    <a:pt x="449" y="363"/>
                  </a:lnTo>
                  <a:lnTo>
                    <a:pt x="451" y="363"/>
                  </a:lnTo>
                  <a:lnTo>
                    <a:pt x="458" y="359"/>
                  </a:lnTo>
                  <a:lnTo>
                    <a:pt x="460" y="357"/>
                  </a:lnTo>
                  <a:lnTo>
                    <a:pt x="464" y="355"/>
                  </a:lnTo>
                  <a:lnTo>
                    <a:pt x="466" y="357"/>
                  </a:lnTo>
                  <a:lnTo>
                    <a:pt x="466" y="357"/>
                  </a:lnTo>
                  <a:lnTo>
                    <a:pt x="466" y="359"/>
                  </a:lnTo>
                  <a:lnTo>
                    <a:pt x="464" y="357"/>
                  </a:lnTo>
                  <a:lnTo>
                    <a:pt x="458" y="361"/>
                  </a:lnTo>
                  <a:lnTo>
                    <a:pt x="458" y="361"/>
                  </a:lnTo>
                  <a:lnTo>
                    <a:pt x="453" y="363"/>
                  </a:lnTo>
                  <a:lnTo>
                    <a:pt x="447" y="365"/>
                  </a:lnTo>
                  <a:lnTo>
                    <a:pt x="447" y="365"/>
                  </a:lnTo>
                  <a:lnTo>
                    <a:pt x="447" y="367"/>
                  </a:lnTo>
                  <a:lnTo>
                    <a:pt x="449" y="367"/>
                  </a:lnTo>
                  <a:lnTo>
                    <a:pt x="449" y="369"/>
                  </a:lnTo>
                  <a:lnTo>
                    <a:pt x="453" y="367"/>
                  </a:lnTo>
                  <a:lnTo>
                    <a:pt x="453" y="367"/>
                  </a:lnTo>
                  <a:lnTo>
                    <a:pt x="456" y="369"/>
                  </a:lnTo>
                  <a:lnTo>
                    <a:pt x="453" y="369"/>
                  </a:lnTo>
                  <a:lnTo>
                    <a:pt x="451" y="369"/>
                  </a:lnTo>
                  <a:lnTo>
                    <a:pt x="449" y="369"/>
                  </a:lnTo>
                  <a:lnTo>
                    <a:pt x="449" y="371"/>
                  </a:lnTo>
                  <a:lnTo>
                    <a:pt x="449" y="371"/>
                  </a:lnTo>
                  <a:lnTo>
                    <a:pt x="449" y="374"/>
                  </a:lnTo>
                  <a:lnTo>
                    <a:pt x="451" y="378"/>
                  </a:lnTo>
                  <a:lnTo>
                    <a:pt x="451" y="380"/>
                  </a:lnTo>
                  <a:lnTo>
                    <a:pt x="451" y="380"/>
                  </a:lnTo>
                  <a:lnTo>
                    <a:pt x="453" y="380"/>
                  </a:lnTo>
                  <a:lnTo>
                    <a:pt x="456" y="378"/>
                  </a:lnTo>
                  <a:lnTo>
                    <a:pt x="456" y="380"/>
                  </a:lnTo>
                  <a:lnTo>
                    <a:pt x="456" y="382"/>
                  </a:lnTo>
                  <a:lnTo>
                    <a:pt x="458" y="382"/>
                  </a:lnTo>
                  <a:lnTo>
                    <a:pt x="458" y="384"/>
                  </a:lnTo>
                  <a:lnTo>
                    <a:pt x="460" y="384"/>
                  </a:lnTo>
                  <a:lnTo>
                    <a:pt x="464" y="386"/>
                  </a:lnTo>
                  <a:lnTo>
                    <a:pt x="464" y="386"/>
                  </a:lnTo>
                  <a:lnTo>
                    <a:pt x="462" y="386"/>
                  </a:lnTo>
                  <a:lnTo>
                    <a:pt x="462" y="386"/>
                  </a:lnTo>
                  <a:lnTo>
                    <a:pt x="460" y="388"/>
                  </a:lnTo>
                  <a:lnTo>
                    <a:pt x="453" y="392"/>
                  </a:lnTo>
                  <a:lnTo>
                    <a:pt x="451" y="394"/>
                  </a:lnTo>
                  <a:lnTo>
                    <a:pt x="451" y="397"/>
                  </a:lnTo>
                  <a:lnTo>
                    <a:pt x="453" y="399"/>
                  </a:lnTo>
                  <a:lnTo>
                    <a:pt x="453" y="399"/>
                  </a:lnTo>
                  <a:lnTo>
                    <a:pt x="456" y="397"/>
                  </a:lnTo>
                  <a:lnTo>
                    <a:pt x="458" y="397"/>
                  </a:lnTo>
                  <a:lnTo>
                    <a:pt x="458" y="397"/>
                  </a:lnTo>
                  <a:lnTo>
                    <a:pt x="458" y="397"/>
                  </a:lnTo>
                  <a:lnTo>
                    <a:pt x="458" y="392"/>
                  </a:lnTo>
                  <a:lnTo>
                    <a:pt x="458" y="392"/>
                  </a:lnTo>
                  <a:lnTo>
                    <a:pt x="458" y="390"/>
                  </a:lnTo>
                  <a:lnTo>
                    <a:pt x="460" y="390"/>
                  </a:lnTo>
                  <a:lnTo>
                    <a:pt x="462" y="390"/>
                  </a:lnTo>
                  <a:lnTo>
                    <a:pt x="462" y="390"/>
                  </a:lnTo>
                  <a:lnTo>
                    <a:pt x="464" y="392"/>
                  </a:lnTo>
                  <a:lnTo>
                    <a:pt x="462" y="394"/>
                  </a:lnTo>
                  <a:lnTo>
                    <a:pt x="462" y="397"/>
                  </a:lnTo>
                  <a:lnTo>
                    <a:pt x="460" y="401"/>
                  </a:lnTo>
                  <a:lnTo>
                    <a:pt x="464" y="399"/>
                  </a:lnTo>
                  <a:lnTo>
                    <a:pt x="464" y="399"/>
                  </a:lnTo>
                  <a:lnTo>
                    <a:pt x="464" y="397"/>
                  </a:lnTo>
                  <a:lnTo>
                    <a:pt x="464" y="394"/>
                  </a:lnTo>
                  <a:lnTo>
                    <a:pt x="464" y="394"/>
                  </a:lnTo>
                  <a:lnTo>
                    <a:pt x="466" y="394"/>
                  </a:lnTo>
                  <a:lnTo>
                    <a:pt x="466" y="397"/>
                  </a:lnTo>
                  <a:lnTo>
                    <a:pt x="466" y="397"/>
                  </a:lnTo>
                  <a:lnTo>
                    <a:pt x="470" y="394"/>
                  </a:lnTo>
                  <a:lnTo>
                    <a:pt x="472" y="394"/>
                  </a:lnTo>
                  <a:lnTo>
                    <a:pt x="472" y="394"/>
                  </a:lnTo>
                  <a:lnTo>
                    <a:pt x="476" y="403"/>
                  </a:lnTo>
                  <a:lnTo>
                    <a:pt x="474" y="403"/>
                  </a:lnTo>
                  <a:lnTo>
                    <a:pt x="472" y="405"/>
                  </a:lnTo>
                  <a:lnTo>
                    <a:pt x="468" y="403"/>
                  </a:lnTo>
                  <a:lnTo>
                    <a:pt x="468" y="403"/>
                  </a:lnTo>
                  <a:lnTo>
                    <a:pt x="468" y="405"/>
                  </a:lnTo>
                  <a:lnTo>
                    <a:pt x="468" y="407"/>
                  </a:lnTo>
                  <a:lnTo>
                    <a:pt x="470" y="407"/>
                  </a:lnTo>
                  <a:lnTo>
                    <a:pt x="470" y="407"/>
                  </a:lnTo>
                  <a:lnTo>
                    <a:pt x="472" y="407"/>
                  </a:lnTo>
                  <a:lnTo>
                    <a:pt x="472" y="407"/>
                  </a:lnTo>
                  <a:lnTo>
                    <a:pt x="472" y="409"/>
                  </a:lnTo>
                  <a:lnTo>
                    <a:pt x="472" y="409"/>
                  </a:lnTo>
                  <a:lnTo>
                    <a:pt x="474" y="411"/>
                  </a:lnTo>
                  <a:lnTo>
                    <a:pt x="476" y="411"/>
                  </a:lnTo>
                  <a:lnTo>
                    <a:pt x="479" y="409"/>
                  </a:lnTo>
                  <a:lnTo>
                    <a:pt x="481" y="409"/>
                  </a:lnTo>
                  <a:lnTo>
                    <a:pt x="479" y="411"/>
                  </a:lnTo>
                  <a:lnTo>
                    <a:pt x="476" y="413"/>
                  </a:lnTo>
                  <a:lnTo>
                    <a:pt x="474" y="415"/>
                  </a:lnTo>
                  <a:lnTo>
                    <a:pt x="476" y="420"/>
                  </a:lnTo>
                  <a:lnTo>
                    <a:pt x="476" y="420"/>
                  </a:lnTo>
                  <a:lnTo>
                    <a:pt x="474" y="424"/>
                  </a:lnTo>
                  <a:lnTo>
                    <a:pt x="474" y="426"/>
                  </a:lnTo>
                  <a:lnTo>
                    <a:pt x="479" y="424"/>
                  </a:lnTo>
                  <a:lnTo>
                    <a:pt x="479" y="422"/>
                  </a:lnTo>
                  <a:lnTo>
                    <a:pt x="481" y="422"/>
                  </a:lnTo>
                  <a:lnTo>
                    <a:pt x="481" y="422"/>
                  </a:lnTo>
                  <a:lnTo>
                    <a:pt x="481" y="424"/>
                  </a:lnTo>
                  <a:lnTo>
                    <a:pt x="479" y="426"/>
                  </a:lnTo>
                  <a:lnTo>
                    <a:pt x="479" y="428"/>
                  </a:lnTo>
                  <a:lnTo>
                    <a:pt x="481" y="430"/>
                  </a:lnTo>
                  <a:lnTo>
                    <a:pt x="483" y="428"/>
                  </a:lnTo>
                  <a:lnTo>
                    <a:pt x="483" y="428"/>
                  </a:lnTo>
                  <a:lnTo>
                    <a:pt x="483" y="430"/>
                  </a:lnTo>
                  <a:lnTo>
                    <a:pt x="483" y="430"/>
                  </a:lnTo>
                  <a:lnTo>
                    <a:pt x="483" y="430"/>
                  </a:lnTo>
                  <a:lnTo>
                    <a:pt x="483" y="432"/>
                  </a:lnTo>
                  <a:lnTo>
                    <a:pt x="485" y="432"/>
                  </a:lnTo>
                  <a:lnTo>
                    <a:pt x="485" y="432"/>
                  </a:lnTo>
                  <a:lnTo>
                    <a:pt x="485" y="434"/>
                  </a:lnTo>
                  <a:lnTo>
                    <a:pt x="485" y="434"/>
                  </a:lnTo>
                  <a:lnTo>
                    <a:pt x="481" y="436"/>
                  </a:lnTo>
                  <a:lnTo>
                    <a:pt x="481" y="438"/>
                  </a:lnTo>
                  <a:lnTo>
                    <a:pt x="483" y="440"/>
                  </a:lnTo>
                  <a:lnTo>
                    <a:pt x="481" y="445"/>
                  </a:lnTo>
                  <a:lnTo>
                    <a:pt x="481" y="447"/>
                  </a:lnTo>
                  <a:lnTo>
                    <a:pt x="481" y="449"/>
                  </a:lnTo>
                  <a:lnTo>
                    <a:pt x="479" y="449"/>
                  </a:lnTo>
                  <a:lnTo>
                    <a:pt x="479" y="451"/>
                  </a:lnTo>
                  <a:lnTo>
                    <a:pt x="481" y="453"/>
                  </a:lnTo>
                  <a:lnTo>
                    <a:pt x="481" y="453"/>
                  </a:lnTo>
                  <a:lnTo>
                    <a:pt x="481" y="457"/>
                  </a:lnTo>
                  <a:lnTo>
                    <a:pt x="479" y="459"/>
                  </a:lnTo>
                  <a:lnTo>
                    <a:pt x="479" y="461"/>
                  </a:lnTo>
                  <a:lnTo>
                    <a:pt x="476" y="465"/>
                  </a:lnTo>
                  <a:lnTo>
                    <a:pt x="476" y="465"/>
                  </a:lnTo>
                  <a:lnTo>
                    <a:pt x="476" y="465"/>
                  </a:lnTo>
                  <a:lnTo>
                    <a:pt x="479" y="468"/>
                  </a:lnTo>
                  <a:lnTo>
                    <a:pt x="479" y="472"/>
                  </a:lnTo>
                  <a:lnTo>
                    <a:pt x="479" y="474"/>
                  </a:lnTo>
                  <a:lnTo>
                    <a:pt x="476" y="476"/>
                  </a:lnTo>
                  <a:lnTo>
                    <a:pt x="474" y="476"/>
                  </a:lnTo>
                  <a:lnTo>
                    <a:pt x="472" y="476"/>
                  </a:lnTo>
                  <a:lnTo>
                    <a:pt x="472" y="476"/>
                  </a:lnTo>
                  <a:lnTo>
                    <a:pt x="472" y="476"/>
                  </a:lnTo>
                  <a:lnTo>
                    <a:pt x="472" y="476"/>
                  </a:lnTo>
                  <a:lnTo>
                    <a:pt x="470" y="478"/>
                  </a:lnTo>
                  <a:lnTo>
                    <a:pt x="470" y="478"/>
                  </a:lnTo>
                  <a:lnTo>
                    <a:pt x="468" y="478"/>
                  </a:lnTo>
                  <a:lnTo>
                    <a:pt x="468" y="480"/>
                  </a:lnTo>
                  <a:lnTo>
                    <a:pt x="468" y="482"/>
                  </a:lnTo>
                  <a:lnTo>
                    <a:pt x="466" y="484"/>
                  </a:lnTo>
                  <a:lnTo>
                    <a:pt x="466" y="486"/>
                  </a:lnTo>
                  <a:lnTo>
                    <a:pt x="464" y="488"/>
                  </a:lnTo>
                  <a:lnTo>
                    <a:pt x="464" y="491"/>
                  </a:lnTo>
                  <a:lnTo>
                    <a:pt x="464" y="493"/>
                  </a:lnTo>
                  <a:lnTo>
                    <a:pt x="466" y="493"/>
                  </a:lnTo>
                  <a:lnTo>
                    <a:pt x="466" y="493"/>
                  </a:lnTo>
                  <a:lnTo>
                    <a:pt x="466" y="493"/>
                  </a:lnTo>
                  <a:lnTo>
                    <a:pt x="466" y="493"/>
                  </a:lnTo>
                  <a:lnTo>
                    <a:pt x="466" y="495"/>
                  </a:lnTo>
                  <a:lnTo>
                    <a:pt x="464" y="497"/>
                  </a:lnTo>
                  <a:lnTo>
                    <a:pt x="464" y="497"/>
                  </a:lnTo>
                  <a:lnTo>
                    <a:pt x="464" y="501"/>
                  </a:lnTo>
                  <a:lnTo>
                    <a:pt x="462" y="507"/>
                  </a:lnTo>
                  <a:lnTo>
                    <a:pt x="462" y="507"/>
                  </a:lnTo>
                  <a:lnTo>
                    <a:pt x="462" y="507"/>
                  </a:lnTo>
                  <a:lnTo>
                    <a:pt x="464" y="507"/>
                  </a:lnTo>
                  <a:lnTo>
                    <a:pt x="466" y="507"/>
                  </a:lnTo>
                  <a:lnTo>
                    <a:pt x="466" y="505"/>
                  </a:lnTo>
                  <a:lnTo>
                    <a:pt x="468" y="505"/>
                  </a:lnTo>
                  <a:lnTo>
                    <a:pt x="468" y="505"/>
                  </a:lnTo>
                  <a:lnTo>
                    <a:pt x="468" y="505"/>
                  </a:lnTo>
                  <a:lnTo>
                    <a:pt x="472" y="505"/>
                  </a:lnTo>
                  <a:lnTo>
                    <a:pt x="472" y="505"/>
                  </a:lnTo>
                  <a:lnTo>
                    <a:pt x="472" y="505"/>
                  </a:lnTo>
                  <a:lnTo>
                    <a:pt x="472" y="505"/>
                  </a:lnTo>
                  <a:lnTo>
                    <a:pt x="474" y="505"/>
                  </a:lnTo>
                  <a:lnTo>
                    <a:pt x="476" y="505"/>
                  </a:lnTo>
                  <a:lnTo>
                    <a:pt x="479" y="505"/>
                  </a:lnTo>
                  <a:lnTo>
                    <a:pt x="481" y="505"/>
                  </a:lnTo>
                  <a:lnTo>
                    <a:pt x="485" y="503"/>
                  </a:lnTo>
                  <a:lnTo>
                    <a:pt x="485" y="501"/>
                  </a:lnTo>
                  <a:lnTo>
                    <a:pt x="485" y="497"/>
                  </a:lnTo>
                  <a:lnTo>
                    <a:pt x="485" y="497"/>
                  </a:lnTo>
                  <a:lnTo>
                    <a:pt x="485" y="495"/>
                  </a:lnTo>
                  <a:lnTo>
                    <a:pt x="485" y="495"/>
                  </a:lnTo>
                  <a:lnTo>
                    <a:pt x="483" y="495"/>
                  </a:lnTo>
                  <a:lnTo>
                    <a:pt x="481" y="493"/>
                  </a:lnTo>
                  <a:lnTo>
                    <a:pt x="481" y="493"/>
                  </a:lnTo>
                  <a:lnTo>
                    <a:pt x="481" y="491"/>
                  </a:lnTo>
                  <a:lnTo>
                    <a:pt x="481" y="491"/>
                  </a:lnTo>
                  <a:lnTo>
                    <a:pt x="481" y="491"/>
                  </a:lnTo>
                  <a:lnTo>
                    <a:pt x="481" y="491"/>
                  </a:lnTo>
                  <a:lnTo>
                    <a:pt x="481" y="488"/>
                  </a:lnTo>
                  <a:lnTo>
                    <a:pt x="481" y="488"/>
                  </a:lnTo>
                  <a:lnTo>
                    <a:pt x="481" y="488"/>
                  </a:lnTo>
                  <a:lnTo>
                    <a:pt x="483" y="488"/>
                  </a:lnTo>
                  <a:lnTo>
                    <a:pt x="483" y="488"/>
                  </a:lnTo>
                  <a:lnTo>
                    <a:pt x="485" y="488"/>
                  </a:lnTo>
                  <a:lnTo>
                    <a:pt x="485" y="488"/>
                  </a:lnTo>
                  <a:lnTo>
                    <a:pt x="485" y="488"/>
                  </a:lnTo>
                  <a:lnTo>
                    <a:pt x="487" y="484"/>
                  </a:lnTo>
                  <a:lnTo>
                    <a:pt x="487" y="484"/>
                  </a:lnTo>
                  <a:lnTo>
                    <a:pt x="487" y="484"/>
                  </a:lnTo>
                  <a:lnTo>
                    <a:pt x="489" y="484"/>
                  </a:lnTo>
                  <a:lnTo>
                    <a:pt x="489" y="484"/>
                  </a:lnTo>
                  <a:lnTo>
                    <a:pt x="491" y="484"/>
                  </a:lnTo>
                  <a:lnTo>
                    <a:pt x="491" y="484"/>
                  </a:lnTo>
                  <a:lnTo>
                    <a:pt x="493" y="482"/>
                  </a:lnTo>
                  <a:lnTo>
                    <a:pt x="495" y="480"/>
                  </a:lnTo>
                  <a:lnTo>
                    <a:pt x="497" y="480"/>
                  </a:lnTo>
                  <a:lnTo>
                    <a:pt x="497" y="480"/>
                  </a:lnTo>
                  <a:lnTo>
                    <a:pt x="497" y="480"/>
                  </a:lnTo>
                  <a:lnTo>
                    <a:pt x="499" y="480"/>
                  </a:lnTo>
                  <a:lnTo>
                    <a:pt x="499" y="482"/>
                  </a:lnTo>
                  <a:lnTo>
                    <a:pt x="497" y="482"/>
                  </a:lnTo>
                  <a:lnTo>
                    <a:pt x="497" y="484"/>
                  </a:lnTo>
                  <a:lnTo>
                    <a:pt x="499" y="484"/>
                  </a:lnTo>
                  <a:lnTo>
                    <a:pt x="499" y="484"/>
                  </a:lnTo>
                  <a:lnTo>
                    <a:pt x="499" y="484"/>
                  </a:lnTo>
                  <a:lnTo>
                    <a:pt x="501" y="484"/>
                  </a:lnTo>
                  <a:lnTo>
                    <a:pt x="501" y="484"/>
                  </a:lnTo>
                  <a:lnTo>
                    <a:pt x="504" y="484"/>
                  </a:lnTo>
                  <a:lnTo>
                    <a:pt x="504" y="486"/>
                  </a:lnTo>
                  <a:lnTo>
                    <a:pt x="504" y="486"/>
                  </a:lnTo>
                  <a:lnTo>
                    <a:pt x="504" y="486"/>
                  </a:lnTo>
                  <a:lnTo>
                    <a:pt x="504" y="488"/>
                  </a:lnTo>
                  <a:lnTo>
                    <a:pt x="501" y="488"/>
                  </a:lnTo>
                  <a:lnTo>
                    <a:pt x="495" y="493"/>
                  </a:lnTo>
                  <a:lnTo>
                    <a:pt x="495" y="493"/>
                  </a:lnTo>
                  <a:lnTo>
                    <a:pt x="495" y="493"/>
                  </a:lnTo>
                  <a:lnTo>
                    <a:pt x="495" y="493"/>
                  </a:lnTo>
                  <a:lnTo>
                    <a:pt x="495" y="495"/>
                  </a:lnTo>
                  <a:lnTo>
                    <a:pt x="495" y="495"/>
                  </a:lnTo>
                  <a:lnTo>
                    <a:pt x="495" y="495"/>
                  </a:lnTo>
                  <a:lnTo>
                    <a:pt x="495" y="499"/>
                  </a:lnTo>
                  <a:lnTo>
                    <a:pt x="495" y="499"/>
                  </a:lnTo>
                  <a:lnTo>
                    <a:pt x="497" y="501"/>
                  </a:lnTo>
                  <a:lnTo>
                    <a:pt x="497" y="501"/>
                  </a:lnTo>
                  <a:lnTo>
                    <a:pt x="499" y="501"/>
                  </a:lnTo>
                  <a:lnTo>
                    <a:pt x="501" y="501"/>
                  </a:lnTo>
                  <a:lnTo>
                    <a:pt x="501" y="501"/>
                  </a:lnTo>
                  <a:lnTo>
                    <a:pt x="501" y="499"/>
                  </a:lnTo>
                  <a:lnTo>
                    <a:pt x="501" y="499"/>
                  </a:lnTo>
                  <a:lnTo>
                    <a:pt x="501" y="497"/>
                  </a:lnTo>
                  <a:lnTo>
                    <a:pt x="501" y="497"/>
                  </a:lnTo>
                  <a:lnTo>
                    <a:pt x="501" y="497"/>
                  </a:lnTo>
                  <a:lnTo>
                    <a:pt x="504" y="497"/>
                  </a:lnTo>
                  <a:lnTo>
                    <a:pt x="506" y="497"/>
                  </a:lnTo>
                  <a:lnTo>
                    <a:pt x="508" y="497"/>
                  </a:lnTo>
                  <a:lnTo>
                    <a:pt x="508" y="499"/>
                  </a:lnTo>
                  <a:lnTo>
                    <a:pt x="508" y="503"/>
                  </a:lnTo>
                  <a:lnTo>
                    <a:pt x="510" y="503"/>
                  </a:lnTo>
                  <a:lnTo>
                    <a:pt x="512" y="503"/>
                  </a:lnTo>
                  <a:lnTo>
                    <a:pt x="512" y="503"/>
                  </a:lnTo>
                  <a:lnTo>
                    <a:pt x="514" y="503"/>
                  </a:lnTo>
                  <a:lnTo>
                    <a:pt x="514" y="501"/>
                  </a:lnTo>
                  <a:lnTo>
                    <a:pt x="516" y="501"/>
                  </a:lnTo>
                  <a:lnTo>
                    <a:pt x="516" y="501"/>
                  </a:lnTo>
                  <a:lnTo>
                    <a:pt x="516" y="499"/>
                  </a:lnTo>
                  <a:lnTo>
                    <a:pt x="516" y="499"/>
                  </a:lnTo>
                  <a:lnTo>
                    <a:pt x="516" y="499"/>
                  </a:lnTo>
                  <a:lnTo>
                    <a:pt x="516" y="497"/>
                  </a:lnTo>
                  <a:lnTo>
                    <a:pt x="516" y="497"/>
                  </a:lnTo>
                  <a:lnTo>
                    <a:pt x="518" y="495"/>
                  </a:lnTo>
                  <a:lnTo>
                    <a:pt x="518" y="495"/>
                  </a:lnTo>
                  <a:lnTo>
                    <a:pt x="524" y="497"/>
                  </a:lnTo>
                  <a:lnTo>
                    <a:pt x="527" y="497"/>
                  </a:lnTo>
                  <a:lnTo>
                    <a:pt x="529" y="497"/>
                  </a:lnTo>
                  <a:lnTo>
                    <a:pt x="529" y="497"/>
                  </a:lnTo>
                  <a:lnTo>
                    <a:pt x="529" y="497"/>
                  </a:lnTo>
                  <a:lnTo>
                    <a:pt x="531" y="495"/>
                  </a:lnTo>
                  <a:lnTo>
                    <a:pt x="529" y="493"/>
                  </a:lnTo>
                  <a:lnTo>
                    <a:pt x="529" y="493"/>
                  </a:lnTo>
                  <a:lnTo>
                    <a:pt x="529" y="491"/>
                  </a:lnTo>
                  <a:lnTo>
                    <a:pt x="531" y="491"/>
                  </a:lnTo>
                  <a:lnTo>
                    <a:pt x="531" y="488"/>
                  </a:lnTo>
                  <a:lnTo>
                    <a:pt x="531" y="486"/>
                  </a:lnTo>
                  <a:lnTo>
                    <a:pt x="531" y="482"/>
                  </a:lnTo>
                  <a:lnTo>
                    <a:pt x="531" y="480"/>
                  </a:lnTo>
                  <a:lnTo>
                    <a:pt x="531" y="480"/>
                  </a:lnTo>
                  <a:lnTo>
                    <a:pt x="529" y="478"/>
                  </a:lnTo>
                  <a:lnTo>
                    <a:pt x="529" y="478"/>
                  </a:lnTo>
                  <a:lnTo>
                    <a:pt x="529" y="478"/>
                  </a:lnTo>
                  <a:lnTo>
                    <a:pt x="529" y="478"/>
                  </a:lnTo>
                  <a:lnTo>
                    <a:pt x="529" y="476"/>
                  </a:lnTo>
                  <a:lnTo>
                    <a:pt x="527" y="476"/>
                  </a:lnTo>
                  <a:lnTo>
                    <a:pt x="529" y="474"/>
                  </a:lnTo>
                  <a:lnTo>
                    <a:pt x="531" y="472"/>
                  </a:lnTo>
                  <a:lnTo>
                    <a:pt x="535" y="463"/>
                  </a:lnTo>
                  <a:lnTo>
                    <a:pt x="537" y="459"/>
                  </a:lnTo>
                  <a:lnTo>
                    <a:pt x="537" y="457"/>
                  </a:lnTo>
                  <a:lnTo>
                    <a:pt x="537" y="455"/>
                  </a:lnTo>
                  <a:lnTo>
                    <a:pt x="537" y="453"/>
                  </a:lnTo>
                  <a:lnTo>
                    <a:pt x="537" y="453"/>
                  </a:lnTo>
                  <a:lnTo>
                    <a:pt x="535" y="453"/>
                  </a:lnTo>
                  <a:lnTo>
                    <a:pt x="535" y="453"/>
                  </a:lnTo>
                  <a:lnTo>
                    <a:pt x="535" y="453"/>
                  </a:lnTo>
                  <a:lnTo>
                    <a:pt x="533" y="453"/>
                  </a:lnTo>
                  <a:lnTo>
                    <a:pt x="533" y="453"/>
                  </a:lnTo>
                  <a:lnTo>
                    <a:pt x="533" y="451"/>
                  </a:lnTo>
                  <a:lnTo>
                    <a:pt x="533" y="451"/>
                  </a:lnTo>
                  <a:lnTo>
                    <a:pt x="533" y="449"/>
                  </a:lnTo>
                  <a:lnTo>
                    <a:pt x="533" y="449"/>
                  </a:lnTo>
                  <a:lnTo>
                    <a:pt x="531" y="447"/>
                  </a:lnTo>
                  <a:lnTo>
                    <a:pt x="531" y="447"/>
                  </a:lnTo>
                  <a:lnTo>
                    <a:pt x="531" y="447"/>
                  </a:lnTo>
                  <a:lnTo>
                    <a:pt x="529" y="447"/>
                  </a:lnTo>
                  <a:lnTo>
                    <a:pt x="529" y="447"/>
                  </a:lnTo>
                  <a:lnTo>
                    <a:pt x="529" y="447"/>
                  </a:lnTo>
                  <a:lnTo>
                    <a:pt x="529" y="447"/>
                  </a:lnTo>
                  <a:lnTo>
                    <a:pt x="529" y="445"/>
                  </a:lnTo>
                  <a:lnTo>
                    <a:pt x="529" y="445"/>
                  </a:lnTo>
                  <a:lnTo>
                    <a:pt x="533" y="445"/>
                  </a:lnTo>
                  <a:lnTo>
                    <a:pt x="533" y="443"/>
                  </a:lnTo>
                  <a:lnTo>
                    <a:pt x="535" y="438"/>
                  </a:lnTo>
                  <a:lnTo>
                    <a:pt x="535" y="438"/>
                  </a:lnTo>
                  <a:lnTo>
                    <a:pt x="535" y="438"/>
                  </a:lnTo>
                  <a:lnTo>
                    <a:pt x="537" y="438"/>
                  </a:lnTo>
                  <a:lnTo>
                    <a:pt x="537" y="438"/>
                  </a:lnTo>
                  <a:lnTo>
                    <a:pt x="537" y="438"/>
                  </a:lnTo>
                  <a:lnTo>
                    <a:pt x="537" y="440"/>
                  </a:lnTo>
                  <a:lnTo>
                    <a:pt x="539" y="443"/>
                  </a:lnTo>
                  <a:lnTo>
                    <a:pt x="539" y="443"/>
                  </a:lnTo>
                  <a:lnTo>
                    <a:pt x="541" y="445"/>
                  </a:lnTo>
                  <a:lnTo>
                    <a:pt x="541" y="445"/>
                  </a:lnTo>
                  <a:lnTo>
                    <a:pt x="541" y="445"/>
                  </a:lnTo>
                  <a:lnTo>
                    <a:pt x="545" y="447"/>
                  </a:lnTo>
                  <a:lnTo>
                    <a:pt x="550" y="449"/>
                  </a:lnTo>
                  <a:lnTo>
                    <a:pt x="550" y="449"/>
                  </a:lnTo>
                  <a:lnTo>
                    <a:pt x="552" y="451"/>
                  </a:lnTo>
                  <a:lnTo>
                    <a:pt x="554" y="455"/>
                  </a:lnTo>
                  <a:lnTo>
                    <a:pt x="554" y="455"/>
                  </a:lnTo>
                  <a:lnTo>
                    <a:pt x="556" y="455"/>
                  </a:lnTo>
                  <a:lnTo>
                    <a:pt x="556" y="455"/>
                  </a:lnTo>
                  <a:lnTo>
                    <a:pt x="562" y="455"/>
                  </a:lnTo>
                  <a:lnTo>
                    <a:pt x="562" y="455"/>
                  </a:lnTo>
                  <a:lnTo>
                    <a:pt x="566" y="453"/>
                  </a:lnTo>
                  <a:lnTo>
                    <a:pt x="568" y="453"/>
                  </a:lnTo>
                  <a:lnTo>
                    <a:pt x="570" y="451"/>
                  </a:lnTo>
                  <a:lnTo>
                    <a:pt x="570" y="451"/>
                  </a:lnTo>
                  <a:lnTo>
                    <a:pt x="573" y="449"/>
                  </a:lnTo>
                  <a:lnTo>
                    <a:pt x="573" y="449"/>
                  </a:lnTo>
                  <a:lnTo>
                    <a:pt x="573" y="447"/>
                  </a:lnTo>
                  <a:lnTo>
                    <a:pt x="573" y="447"/>
                  </a:lnTo>
                  <a:lnTo>
                    <a:pt x="573" y="445"/>
                  </a:lnTo>
                  <a:lnTo>
                    <a:pt x="573" y="443"/>
                  </a:lnTo>
                  <a:lnTo>
                    <a:pt x="577" y="440"/>
                  </a:lnTo>
                  <a:lnTo>
                    <a:pt x="581" y="436"/>
                  </a:lnTo>
                  <a:lnTo>
                    <a:pt x="581" y="434"/>
                  </a:lnTo>
                  <a:lnTo>
                    <a:pt x="583" y="434"/>
                  </a:lnTo>
                  <a:lnTo>
                    <a:pt x="583" y="432"/>
                  </a:lnTo>
                  <a:lnTo>
                    <a:pt x="583" y="430"/>
                  </a:lnTo>
                  <a:lnTo>
                    <a:pt x="583" y="428"/>
                  </a:lnTo>
                  <a:lnTo>
                    <a:pt x="583" y="420"/>
                  </a:lnTo>
                  <a:lnTo>
                    <a:pt x="581" y="417"/>
                  </a:lnTo>
                  <a:lnTo>
                    <a:pt x="581" y="415"/>
                  </a:lnTo>
                  <a:lnTo>
                    <a:pt x="579" y="411"/>
                  </a:lnTo>
                  <a:lnTo>
                    <a:pt x="579" y="411"/>
                  </a:lnTo>
                  <a:lnTo>
                    <a:pt x="579" y="409"/>
                  </a:lnTo>
                  <a:lnTo>
                    <a:pt x="577" y="409"/>
                  </a:lnTo>
                  <a:lnTo>
                    <a:pt x="575" y="407"/>
                  </a:lnTo>
                  <a:lnTo>
                    <a:pt x="573" y="405"/>
                  </a:lnTo>
                  <a:lnTo>
                    <a:pt x="573" y="403"/>
                  </a:lnTo>
                  <a:lnTo>
                    <a:pt x="570" y="401"/>
                  </a:lnTo>
                  <a:lnTo>
                    <a:pt x="568" y="401"/>
                  </a:lnTo>
                  <a:lnTo>
                    <a:pt x="566" y="401"/>
                  </a:lnTo>
                  <a:lnTo>
                    <a:pt x="564" y="399"/>
                  </a:lnTo>
                  <a:lnTo>
                    <a:pt x="564" y="397"/>
                  </a:lnTo>
                  <a:lnTo>
                    <a:pt x="564" y="397"/>
                  </a:lnTo>
                  <a:lnTo>
                    <a:pt x="562" y="394"/>
                  </a:lnTo>
                  <a:lnTo>
                    <a:pt x="562" y="394"/>
                  </a:lnTo>
                  <a:lnTo>
                    <a:pt x="560" y="394"/>
                  </a:lnTo>
                  <a:lnTo>
                    <a:pt x="560" y="394"/>
                  </a:lnTo>
                  <a:lnTo>
                    <a:pt x="558" y="394"/>
                  </a:lnTo>
                  <a:lnTo>
                    <a:pt x="558" y="394"/>
                  </a:lnTo>
                  <a:lnTo>
                    <a:pt x="556" y="394"/>
                  </a:lnTo>
                  <a:lnTo>
                    <a:pt x="552" y="392"/>
                  </a:lnTo>
                  <a:lnTo>
                    <a:pt x="547" y="388"/>
                  </a:lnTo>
                  <a:lnTo>
                    <a:pt x="547" y="388"/>
                  </a:lnTo>
                  <a:lnTo>
                    <a:pt x="547" y="388"/>
                  </a:lnTo>
                  <a:lnTo>
                    <a:pt x="547" y="386"/>
                  </a:lnTo>
                  <a:lnTo>
                    <a:pt x="547" y="386"/>
                  </a:lnTo>
                  <a:lnTo>
                    <a:pt x="547" y="386"/>
                  </a:lnTo>
                  <a:lnTo>
                    <a:pt x="550" y="386"/>
                  </a:lnTo>
                  <a:lnTo>
                    <a:pt x="556" y="390"/>
                  </a:lnTo>
                  <a:lnTo>
                    <a:pt x="556" y="390"/>
                  </a:lnTo>
                  <a:lnTo>
                    <a:pt x="556" y="390"/>
                  </a:lnTo>
                  <a:lnTo>
                    <a:pt x="558" y="390"/>
                  </a:lnTo>
                  <a:lnTo>
                    <a:pt x="558" y="388"/>
                  </a:lnTo>
                  <a:lnTo>
                    <a:pt x="558" y="390"/>
                  </a:lnTo>
                  <a:lnTo>
                    <a:pt x="560" y="390"/>
                  </a:lnTo>
                  <a:lnTo>
                    <a:pt x="560" y="390"/>
                  </a:lnTo>
                  <a:lnTo>
                    <a:pt x="562" y="390"/>
                  </a:lnTo>
                  <a:lnTo>
                    <a:pt x="562" y="390"/>
                  </a:lnTo>
                  <a:lnTo>
                    <a:pt x="562" y="390"/>
                  </a:lnTo>
                  <a:lnTo>
                    <a:pt x="564" y="388"/>
                  </a:lnTo>
                  <a:lnTo>
                    <a:pt x="564" y="388"/>
                  </a:lnTo>
                  <a:lnTo>
                    <a:pt x="564" y="388"/>
                  </a:lnTo>
                  <a:lnTo>
                    <a:pt x="566" y="386"/>
                  </a:lnTo>
                  <a:lnTo>
                    <a:pt x="568" y="386"/>
                  </a:lnTo>
                  <a:lnTo>
                    <a:pt x="568" y="386"/>
                  </a:lnTo>
                  <a:lnTo>
                    <a:pt x="570" y="384"/>
                  </a:lnTo>
                  <a:lnTo>
                    <a:pt x="570" y="380"/>
                  </a:lnTo>
                  <a:lnTo>
                    <a:pt x="573" y="378"/>
                  </a:lnTo>
                  <a:lnTo>
                    <a:pt x="573" y="378"/>
                  </a:lnTo>
                  <a:lnTo>
                    <a:pt x="573" y="378"/>
                  </a:lnTo>
                  <a:lnTo>
                    <a:pt x="575" y="380"/>
                  </a:lnTo>
                  <a:lnTo>
                    <a:pt x="577" y="380"/>
                  </a:lnTo>
                  <a:lnTo>
                    <a:pt x="577" y="380"/>
                  </a:lnTo>
                  <a:lnTo>
                    <a:pt x="583" y="378"/>
                  </a:lnTo>
                  <a:lnTo>
                    <a:pt x="583" y="376"/>
                  </a:lnTo>
                  <a:lnTo>
                    <a:pt x="585" y="374"/>
                  </a:lnTo>
                  <a:lnTo>
                    <a:pt x="587" y="367"/>
                  </a:lnTo>
                  <a:lnTo>
                    <a:pt x="587" y="365"/>
                  </a:lnTo>
                  <a:lnTo>
                    <a:pt x="589" y="363"/>
                  </a:lnTo>
                  <a:lnTo>
                    <a:pt x="591" y="363"/>
                  </a:lnTo>
                  <a:lnTo>
                    <a:pt x="593" y="361"/>
                  </a:lnTo>
                  <a:lnTo>
                    <a:pt x="595" y="359"/>
                  </a:lnTo>
                  <a:lnTo>
                    <a:pt x="595" y="357"/>
                  </a:lnTo>
                  <a:lnTo>
                    <a:pt x="598" y="357"/>
                  </a:lnTo>
                  <a:lnTo>
                    <a:pt x="598" y="357"/>
                  </a:lnTo>
                  <a:lnTo>
                    <a:pt x="602" y="359"/>
                  </a:lnTo>
                  <a:lnTo>
                    <a:pt x="602" y="359"/>
                  </a:lnTo>
                  <a:lnTo>
                    <a:pt x="604" y="359"/>
                  </a:lnTo>
                  <a:lnTo>
                    <a:pt x="616" y="355"/>
                  </a:lnTo>
                  <a:lnTo>
                    <a:pt x="618" y="355"/>
                  </a:lnTo>
                  <a:lnTo>
                    <a:pt x="621" y="353"/>
                  </a:lnTo>
                  <a:lnTo>
                    <a:pt x="623" y="353"/>
                  </a:lnTo>
                  <a:lnTo>
                    <a:pt x="623" y="351"/>
                  </a:lnTo>
                  <a:lnTo>
                    <a:pt x="623" y="351"/>
                  </a:lnTo>
                  <a:lnTo>
                    <a:pt x="623" y="351"/>
                  </a:lnTo>
                  <a:lnTo>
                    <a:pt x="623" y="349"/>
                  </a:lnTo>
                  <a:lnTo>
                    <a:pt x="623" y="349"/>
                  </a:lnTo>
                  <a:lnTo>
                    <a:pt x="621" y="346"/>
                  </a:lnTo>
                  <a:lnTo>
                    <a:pt x="621" y="346"/>
                  </a:lnTo>
                  <a:lnTo>
                    <a:pt x="621" y="346"/>
                  </a:lnTo>
                  <a:lnTo>
                    <a:pt x="621" y="346"/>
                  </a:lnTo>
                  <a:lnTo>
                    <a:pt x="621" y="346"/>
                  </a:lnTo>
                  <a:lnTo>
                    <a:pt x="618" y="346"/>
                  </a:lnTo>
                  <a:lnTo>
                    <a:pt x="616" y="346"/>
                  </a:lnTo>
                  <a:lnTo>
                    <a:pt x="616" y="349"/>
                  </a:lnTo>
                  <a:lnTo>
                    <a:pt x="616" y="349"/>
                  </a:lnTo>
                  <a:lnTo>
                    <a:pt x="612" y="349"/>
                  </a:lnTo>
                  <a:lnTo>
                    <a:pt x="610" y="349"/>
                  </a:lnTo>
                  <a:lnTo>
                    <a:pt x="610" y="349"/>
                  </a:lnTo>
                  <a:lnTo>
                    <a:pt x="610" y="346"/>
                  </a:lnTo>
                  <a:lnTo>
                    <a:pt x="608" y="346"/>
                  </a:lnTo>
                  <a:lnTo>
                    <a:pt x="608" y="346"/>
                  </a:lnTo>
                  <a:lnTo>
                    <a:pt x="606" y="346"/>
                  </a:lnTo>
                  <a:lnTo>
                    <a:pt x="606" y="346"/>
                  </a:lnTo>
                  <a:lnTo>
                    <a:pt x="606" y="346"/>
                  </a:lnTo>
                  <a:lnTo>
                    <a:pt x="606" y="346"/>
                  </a:lnTo>
                  <a:lnTo>
                    <a:pt x="604" y="346"/>
                  </a:lnTo>
                  <a:lnTo>
                    <a:pt x="604" y="349"/>
                  </a:lnTo>
                  <a:lnTo>
                    <a:pt x="604" y="349"/>
                  </a:lnTo>
                  <a:lnTo>
                    <a:pt x="595" y="346"/>
                  </a:lnTo>
                  <a:lnTo>
                    <a:pt x="593" y="346"/>
                  </a:lnTo>
                  <a:lnTo>
                    <a:pt x="591" y="349"/>
                  </a:lnTo>
                  <a:lnTo>
                    <a:pt x="587" y="349"/>
                  </a:lnTo>
                  <a:lnTo>
                    <a:pt x="585" y="351"/>
                  </a:lnTo>
                  <a:lnTo>
                    <a:pt x="577" y="351"/>
                  </a:lnTo>
                  <a:lnTo>
                    <a:pt x="575" y="353"/>
                  </a:lnTo>
                  <a:lnTo>
                    <a:pt x="575" y="353"/>
                  </a:lnTo>
                  <a:lnTo>
                    <a:pt x="573" y="353"/>
                  </a:lnTo>
                  <a:lnTo>
                    <a:pt x="573" y="353"/>
                  </a:lnTo>
                  <a:lnTo>
                    <a:pt x="573" y="349"/>
                  </a:lnTo>
                  <a:lnTo>
                    <a:pt x="570" y="349"/>
                  </a:lnTo>
                  <a:lnTo>
                    <a:pt x="568" y="344"/>
                  </a:lnTo>
                  <a:lnTo>
                    <a:pt x="568" y="342"/>
                  </a:lnTo>
                  <a:lnTo>
                    <a:pt x="566" y="342"/>
                  </a:lnTo>
                  <a:lnTo>
                    <a:pt x="566" y="340"/>
                  </a:lnTo>
                  <a:lnTo>
                    <a:pt x="568" y="340"/>
                  </a:lnTo>
                  <a:lnTo>
                    <a:pt x="570" y="340"/>
                  </a:lnTo>
                  <a:lnTo>
                    <a:pt x="573" y="338"/>
                  </a:lnTo>
                  <a:lnTo>
                    <a:pt x="575" y="338"/>
                  </a:lnTo>
                  <a:lnTo>
                    <a:pt x="577" y="334"/>
                  </a:lnTo>
                  <a:lnTo>
                    <a:pt x="575" y="332"/>
                  </a:lnTo>
                  <a:lnTo>
                    <a:pt x="575" y="332"/>
                  </a:lnTo>
                  <a:lnTo>
                    <a:pt x="573" y="330"/>
                  </a:lnTo>
                  <a:lnTo>
                    <a:pt x="573" y="330"/>
                  </a:lnTo>
                  <a:lnTo>
                    <a:pt x="573" y="328"/>
                  </a:lnTo>
                  <a:lnTo>
                    <a:pt x="573" y="326"/>
                  </a:lnTo>
                  <a:lnTo>
                    <a:pt x="573" y="326"/>
                  </a:lnTo>
                  <a:lnTo>
                    <a:pt x="573" y="321"/>
                  </a:lnTo>
                  <a:lnTo>
                    <a:pt x="570" y="321"/>
                  </a:lnTo>
                  <a:lnTo>
                    <a:pt x="573" y="319"/>
                  </a:lnTo>
                  <a:lnTo>
                    <a:pt x="573" y="317"/>
                  </a:lnTo>
                  <a:lnTo>
                    <a:pt x="575" y="317"/>
                  </a:lnTo>
                  <a:lnTo>
                    <a:pt x="575" y="317"/>
                  </a:lnTo>
                  <a:lnTo>
                    <a:pt x="579" y="315"/>
                  </a:lnTo>
                  <a:lnTo>
                    <a:pt x="583" y="313"/>
                  </a:lnTo>
                  <a:lnTo>
                    <a:pt x="583" y="313"/>
                  </a:lnTo>
                  <a:lnTo>
                    <a:pt x="587" y="313"/>
                  </a:lnTo>
                  <a:lnTo>
                    <a:pt x="589" y="311"/>
                  </a:lnTo>
                  <a:lnTo>
                    <a:pt x="589" y="311"/>
                  </a:lnTo>
                  <a:lnTo>
                    <a:pt x="598" y="305"/>
                  </a:lnTo>
                  <a:lnTo>
                    <a:pt x="606" y="305"/>
                  </a:lnTo>
                  <a:lnTo>
                    <a:pt x="606" y="296"/>
                  </a:lnTo>
                  <a:lnTo>
                    <a:pt x="606" y="292"/>
                  </a:lnTo>
                  <a:lnTo>
                    <a:pt x="606" y="292"/>
                  </a:lnTo>
                  <a:lnTo>
                    <a:pt x="606" y="290"/>
                  </a:lnTo>
                  <a:lnTo>
                    <a:pt x="604" y="288"/>
                  </a:lnTo>
                  <a:lnTo>
                    <a:pt x="604" y="288"/>
                  </a:lnTo>
                  <a:lnTo>
                    <a:pt x="604" y="286"/>
                  </a:lnTo>
                  <a:lnTo>
                    <a:pt x="604" y="284"/>
                  </a:lnTo>
                  <a:lnTo>
                    <a:pt x="604" y="282"/>
                  </a:lnTo>
                  <a:lnTo>
                    <a:pt x="602" y="280"/>
                  </a:lnTo>
                  <a:lnTo>
                    <a:pt x="602" y="280"/>
                  </a:lnTo>
                  <a:lnTo>
                    <a:pt x="600" y="278"/>
                  </a:lnTo>
                  <a:lnTo>
                    <a:pt x="600" y="278"/>
                  </a:lnTo>
                  <a:lnTo>
                    <a:pt x="598" y="275"/>
                  </a:lnTo>
                  <a:lnTo>
                    <a:pt x="600" y="273"/>
                  </a:lnTo>
                  <a:lnTo>
                    <a:pt x="598" y="271"/>
                  </a:lnTo>
                  <a:lnTo>
                    <a:pt x="598" y="269"/>
                  </a:lnTo>
                  <a:lnTo>
                    <a:pt x="598" y="267"/>
                  </a:lnTo>
                  <a:lnTo>
                    <a:pt x="598" y="265"/>
                  </a:lnTo>
                  <a:lnTo>
                    <a:pt x="600" y="263"/>
                  </a:lnTo>
                  <a:lnTo>
                    <a:pt x="600" y="261"/>
                  </a:lnTo>
                  <a:lnTo>
                    <a:pt x="600" y="261"/>
                  </a:lnTo>
                  <a:lnTo>
                    <a:pt x="600" y="261"/>
                  </a:lnTo>
                  <a:lnTo>
                    <a:pt x="602" y="261"/>
                  </a:lnTo>
                  <a:lnTo>
                    <a:pt x="602" y="261"/>
                  </a:lnTo>
                  <a:lnTo>
                    <a:pt x="604" y="263"/>
                  </a:lnTo>
                  <a:lnTo>
                    <a:pt x="604" y="263"/>
                  </a:lnTo>
                  <a:lnTo>
                    <a:pt x="606" y="263"/>
                  </a:lnTo>
                  <a:lnTo>
                    <a:pt x="606" y="265"/>
                  </a:lnTo>
                  <a:lnTo>
                    <a:pt x="608" y="265"/>
                  </a:lnTo>
                  <a:lnTo>
                    <a:pt x="610" y="263"/>
                  </a:lnTo>
                  <a:lnTo>
                    <a:pt x="612" y="263"/>
                  </a:lnTo>
                  <a:lnTo>
                    <a:pt x="614" y="263"/>
                  </a:lnTo>
                  <a:lnTo>
                    <a:pt x="614" y="261"/>
                  </a:lnTo>
                  <a:lnTo>
                    <a:pt x="616" y="261"/>
                  </a:lnTo>
                  <a:lnTo>
                    <a:pt x="616" y="259"/>
                  </a:lnTo>
                  <a:lnTo>
                    <a:pt x="616" y="259"/>
                  </a:lnTo>
                  <a:lnTo>
                    <a:pt x="616" y="257"/>
                  </a:lnTo>
                  <a:lnTo>
                    <a:pt x="616" y="257"/>
                  </a:lnTo>
                  <a:lnTo>
                    <a:pt x="616" y="255"/>
                  </a:lnTo>
                  <a:lnTo>
                    <a:pt x="614" y="255"/>
                  </a:lnTo>
                  <a:lnTo>
                    <a:pt x="612" y="255"/>
                  </a:lnTo>
                  <a:lnTo>
                    <a:pt x="608" y="255"/>
                  </a:lnTo>
                  <a:lnTo>
                    <a:pt x="604" y="255"/>
                  </a:lnTo>
                  <a:lnTo>
                    <a:pt x="604" y="255"/>
                  </a:lnTo>
                  <a:lnTo>
                    <a:pt x="602" y="255"/>
                  </a:lnTo>
                  <a:lnTo>
                    <a:pt x="600" y="252"/>
                  </a:lnTo>
                  <a:lnTo>
                    <a:pt x="595" y="248"/>
                  </a:lnTo>
                  <a:lnTo>
                    <a:pt x="595" y="246"/>
                  </a:lnTo>
                  <a:lnTo>
                    <a:pt x="595" y="246"/>
                  </a:lnTo>
                  <a:lnTo>
                    <a:pt x="595" y="244"/>
                  </a:lnTo>
                  <a:lnTo>
                    <a:pt x="595" y="242"/>
                  </a:lnTo>
                  <a:lnTo>
                    <a:pt x="598" y="242"/>
                  </a:lnTo>
                  <a:lnTo>
                    <a:pt x="598" y="242"/>
                  </a:lnTo>
                  <a:lnTo>
                    <a:pt x="598" y="242"/>
                  </a:lnTo>
                  <a:lnTo>
                    <a:pt x="604" y="244"/>
                  </a:lnTo>
                  <a:lnTo>
                    <a:pt x="606" y="244"/>
                  </a:lnTo>
                  <a:lnTo>
                    <a:pt x="606" y="244"/>
                  </a:lnTo>
                  <a:lnTo>
                    <a:pt x="608" y="244"/>
                  </a:lnTo>
                  <a:lnTo>
                    <a:pt x="608" y="242"/>
                  </a:lnTo>
                  <a:lnTo>
                    <a:pt x="612" y="238"/>
                  </a:lnTo>
                  <a:lnTo>
                    <a:pt x="621" y="232"/>
                  </a:lnTo>
                  <a:lnTo>
                    <a:pt x="621" y="232"/>
                  </a:lnTo>
                  <a:lnTo>
                    <a:pt x="623" y="232"/>
                  </a:lnTo>
                  <a:lnTo>
                    <a:pt x="625" y="232"/>
                  </a:lnTo>
                  <a:lnTo>
                    <a:pt x="625" y="232"/>
                  </a:lnTo>
                  <a:lnTo>
                    <a:pt x="627" y="232"/>
                  </a:lnTo>
                  <a:lnTo>
                    <a:pt x="627" y="232"/>
                  </a:lnTo>
                  <a:lnTo>
                    <a:pt x="629" y="229"/>
                  </a:lnTo>
                  <a:lnTo>
                    <a:pt x="629" y="229"/>
                  </a:lnTo>
                  <a:lnTo>
                    <a:pt x="631" y="227"/>
                  </a:lnTo>
                  <a:lnTo>
                    <a:pt x="639" y="211"/>
                  </a:lnTo>
                  <a:lnTo>
                    <a:pt x="639" y="209"/>
                  </a:lnTo>
                  <a:lnTo>
                    <a:pt x="637" y="20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4" name="Freeform 83"/>
            <p:cNvSpPr>
              <a:spLocks/>
            </p:cNvSpPr>
            <p:nvPr/>
          </p:nvSpPr>
          <p:spPr bwMode="auto">
            <a:xfrm>
              <a:off x="4310" y="2894"/>
              <a:ext cx="63" cy="94"/>
            </a:xfrm>
            <a:custGeom>
              <a:avLst/>
              <a:gdLst>
                <a:gd name="T0" fmla="*/ 63 w 63"/>
                <a:gd name="T1" fmla="*/ 46 h 94"/>
                <a:gd name="T2" fmla="*/ 58 w 63"/>
                <a:gd name="T3" fmla="*/ 39 h 94"/>
                <a:gd name="T4" fmla="*/ 58 w 63"/>
                <a:gd name="T5" fmla="*/ 35 h 94"/>
                <a:gd name="T6" fmla="*/ 56 w 63"/>
                <a:gd name="T7" fmla="*/ 31 h 94"/>
                <a:gd name="T8" fmla="*/ 56 w 63"/>
                <a:gd name="T9" fmla="*/ 20 h 94"/>
                <a:gd name="T10" fmla="*/ 52 w 63"/>
                <a:gd name="T11" fmla="*/ 14 h 94"/>
                <a:gd name="T12" fmla="*/ 48 w 63"/>
                <a:gd name="T13" fmla="*/ 14 h 94"/>
                <a:gd name="T14" fmla="*/ 44 w 63"/>
                <a:gd name="T15" fmla="*/ 14 h 94"/>
                <a:gd name="T16" fmla="*/ 31 w 63"/>
                <a:gd name="T17" fmla="*/ 16 h 94"/>
                <a:gd name="T18" fmla="*/ 25 w 63"/>
                <a:gd name="T19" fmla="*/ 14 h 94"/>
                <a:gd name="T20" fmla="*/ 23 w 63"/>
                <a:gd name="T21" fmla="*/ 6 h 94"/>
                <a:gd name="T22" fmla="*/ 17 w 63"/>
                <a:gd name="T23" fmla="*/ 4 h 94"/>
                <a:gd name="T24" fmla="*/ 15 w 63"/>
                <a:gd name="T25" fmla="*/ 0 h 94"/>
                <a:gd name="T26" fmla="*/ 13 w 63"/>
                <a:gd name="T27" fmla="*/ 0 h 94"/>
                <a:gd name="T28" fmla="*/ 8 w 63"/>
                <a:gd name="T29" fmla="*/ 4 h 94"/>
                <a:gd name="T30" fmla="*/ 0 w 63"/>
                <a:gd name="T31" fmla="*/ 8 h 94"/>
                <a:gd name="T32" fmla="*/ 4 w 63"/>
                <a:gd name="T33" fmla="*/ 16 h 94"/>
                <a:gd name="T34" fmla="*/ 10 w 63"/>
                <a:gd name="T35" fmla="*/ 14 h 94"/>
                <a:gd name="T36" fmla="*/ 17 w 63"/>
                <a:gd name="T37" fmla="*/ 12 h 94"/>
                <a:gd name="T38" fmla="*/ 6 w 63"/>
                <a:gd name="T39" fmla="*/ 18 h 94"/>
                <a:gd name="T40" fmla="*/ 6 w 63"/>
                <a:gd name="T41" fmla="*/ 23 h 94"/>
                <a:gd name="T42" fmla="*/ 8 w 63"/>
                <a:gd name="T43" fmla="*/ 29 h 94"/>
                <a:gd name="T44" fmla="*/ 19 w 63"/>
                <a:gd name="T45" fmla="*/ 27 h 94"/>
                <a:gd name="T46" fmla="*/ 19 w 63"/>
                <a:gd name="T47" fmla="*/ 29 h 94"/>
                <a:gd name="T48" fmla="*/ 13 w 63"/>
                <a:gd name="T49" fmla="*/ 31 h 94"/>
                <a:gd name="T50" fmla="*/ 17 w 63"/>
                <a:gd name="T51" fmla="*/ 35 h 94"/>
                <a:gd name="T52" fmla="*/ 19 w 63"/>
                <a:gd name="T53" fmla="*/ 35 h 94"/>
                <a:gd name="T54" fmla="*/ 25 w 63"/>
                <a:gd name="T55" fmla="*/ 39 h 94"/>
                <a:gd name="T56" fmla="*/ 29 w 63"/>
                <a:gd name="T57" fmla="*/ 43 h 94"/>
                <a:gd name="T58" fmla="*/ 25 w 63"/>
                <a:gd name="T59" fmla="*/ 39 h 94"/>
                <a:gd name="T60" fmla="*/ 19 w 63"/>
                <a:gd name="T61" fmla="*/ 39 h 94"/>
                <a:gd name="T62" fmla="*/ 13 w 63"/>
                <a:gd name="T63" fmla="*/ 41 h 94"/>
                <a:gd name="T64" fmla="*/ 21 w 63"/>
                <a:gd name="T65" fmla="*/ 43 h 94"/>
                <a:gd name="T66" fmla="*/ 29 w 63"/>
                <a:gd name="T67" fmla="*/ 66 h 94"/>
                <a:gd name="T68" fmla="*/ 25 w 63"/>
                <a:gd name="T69" fmla="*/ 71 h 94"/>
                <a:gd name="T70" fmla="*/ 31 w 63"/>
                <a:gd name="T71" fmla="*/ 81 h 94"/>
                <a:gd name="T72" fmla="*/ 35 w 63"/>
                <a:gd name="T73" fmla="*/ 83 h 94"/>
                <a:gd name="T74" fmla="*/ 40 w 63"/>
                <a:gd name="T75" fmla="*/ 91 h 94"/>
                <a:gd name="T76" fmla="*/ 48 w 63"/>
                <a:gd name="T77" fmla="*/ 89 h 94"/>
                <a:gd name="T78" fmla="*/ 52 w 63"/>
                <a:gd name="T79" fmla="*/ 89 h 94"/>
                <a:gd name="T80" fmla="*/ 56 w 63"/>
                <a:gd name="T81" fmla="*/ 85 h 94"/>
                <a:gd name="T82" fmla="*/ 58 w 63"/>
                <a:gd name="T83" fmla="*/ 81 h 94"/>
                <a:gd name="T84" fmla="*/ 58 w 63"/>
                <a:gd name="T85" fmla="*/ 77 h 94"/>
                <a:gd name="T86" fmla="*/ 58 w 63"/>
                <a:gd name="T87" fmla="*/ 71 h 94"/>
                <a:gd name="T88" fmla="*/ 63 w 63"/>
                <a:gd name="T89" fmla="*/ 62 h 94"/>
                <a:gd name="T90" fmla="*/ 61 w 63"/>
                <a:gd name="T91" fmla="*/ 60 h 94"/>
                <a:gd name="T92" fmla="*/ 56 w 63"/>
                <a:gd name="T93" fmla="*/ 56 h 94"/>
                <a:gd name="T94" fmla="*/ 61 w 63"/>
                <a:gd name="T95" fmla="*/ 54 h 94"/>
                <a:gd name="T96" fmla="*/ 63 w 63"/>
                <a:gd name="T97" fmla="*/ 5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 h="94">
                  <a:moveTo>
                    <a:pt x="63" y="48"/>
                  </a:moveTo>
                  <a:lnTo>
                    <a:pt x="63" y="46"/>
                  </a:lnTo>
                  <a:lnTo>
                    <a:pt x="63" y="46"/>
                  </a:lnTo>
                  <a:lnTo>
                    <a:pt x="63" y="46"/>
                  </a:lnTo>
                  <a:lnTo>
                    <a:pt x="58" y="41"/>
                  </a:lnTo>
                  <a:lnTo>
                    <a:pt x="58" y="41"/>
                  </a:lnTo>
                  <a:lnTo>
                    <a:pt x="58" y="39"/>
                  </a:lnTo>
                  <a:lnTo>
                    <a:pt x="58" y="39"/>
                  </a:lnTo>
                  <a:lnTo>
                    <a:pt x="58" y="37"/>
                  </a:lnTo>
                  <a:lnTo>
                    <a:pt x="58" y="37"/>
                  </a:lnTo>
                  <a:lnTo>
                    <a:pt x="58" y="37"/>
                  </a:lnTo>
                  <a:lnTo>
                    <a:pt x="58" y="35"/>
                  </a:lnTo>
                  <a:lnTo>
                    <a:pt x="58" y="35"/>
                  </a:lnTo>
                  <a:lnTo>
                    <a:pt x="56" y="33"/>
                  </a:lnTo>
                  <a:lnTo>
                    <a:pt x="56" y="33"/>
                  </a:lnTo>
                  <a:lnTo>
                    <a:pt x="56" y="31"/>
                  </a:lnTo>
                  <a:lnTo>
                    <a:pt x="58" y="29"/>
                  </a:lnTo>
                  <a:lnTo>
                    <a:pt x="58" y="27"/>
                  </a:lnTo>
                  <a:lnTo>
                    <a:pt x="58" y="27"/>
                  </a:lnTo>
                  <a:lnTo>
                    <a:pt x="56" y="20"/>
                  </a:lnTo>
                  <a:lnTo>
                    <a:pt x="56" y="16"/>
                  </a:lnTo>
                  <a:lnTo>
                    <a:pt x="56" y="16"/>
                  </a:lnTo>
                  <a:lnTo>
                    <a:pt x="54" y="16"/>
                  </a:lnTo>
                  <a:lnTo>
                    <a:pt x="52" y="14"/>
                  </a:lnTo>
                  <a:lnTo>
                    <a:pt x="50" y="14"/>
                  </a:lnTo>
                  <a:lnTo>
                    <a:pt x="50" y="12"/>
                  </a:lnTo>
                  <a:lnTo>
                    <a:pt x="48" y="12"/>
                  </a:lnTo>
                  <a:lnTo>
                    <a:pt x="48" y="14"/>
                  </a:lnTo>
                  <a:lnTo>
                    <a:pt x="48" y="14"/>
                  </a:lnTo>
                  <a:lnTo>
                    <a:pt x="46" y="14"/>
                  </a:lnTo>
                  <a:lnTo>
                    <a:pt x="46" y="14"/>
                  </a:lnTo>
                  <a:lnTo>
                    <a:pt x="44" y="14"/>
                  </a:lnTo>
                  <a:lnTo>
                    <a:pt x="42" y="14"/>
                  </a:lnTo>
                  <a:lnTo>
                    <a:pt x="38" y="14"/>
                  </a:lnTo>
                  <a:lnTo>
                    <a:pt x="33" y="16"/>
                  </a:lnTo>
                  <a:lnTo>
                    <a:pt x="31" y="16"/>
                  </a:lnTo>
                  <a:lnTo>
                    <a:pt x="29" y="16"/>
                  </a:lnTo>
                  <a:lnTo>
                    <a:pt x="29" y="16"/>
                  </a:lnTo>
                  <a:lnTo>
                    <a:pt x="27" y="16"/>
                  </a:lnTo>
                  <a:lnTo>
                    <a:pt x="25" y="14"/>
                  </a:lnTo>
                  <a:lnTo>
                    <a:pt x="25" y="12"/>
                  </a:lnTo>
                  <a:lnTo>
                    <a:pt x="23" y="8"/>
                  </a:lnTo>
                  <a:lnTo>
                    <a:pt x="23" y="6"/>
                  </a:lnTo>
                  <a:lnTo>
                    <a:pt x="23" y="6"/>
                  </a:lnTo>
                  <a:lnTo>
                    <a:pt x="21" y="4"/>
                  </a:lnTo>
                  <a:lnTo>
                    <a:pt x="19" y="4"/>
                  </a:lnTo>
                  <a:lnTo>
                    <a:pt x="17" y="4"/>
                  </a:lnTo>
                  <a:lnTo>
                    <a:pt x="17" y="4"/>
                  </a:lnTo>
                  <a:lnTo>
                    <a:pt x="17" y="4"/>
                  </a:lnTo>
                  <a:lnTo>
                    <a:pt x="17" y="2"/>
                  </a:lnTo>
                  <a:lnTo>
                    <a:pt x="17" y="2"/>
                  </a:lnTo>
                  <a:lnTo>
                    <a:pt x="15" y="0"/>
                  </a:lnTo>
                  <a:lnTo>
                    <a:pt x="15" y="0"/>
                  </a:lnTo>
                  <a:lnTo>
                    <a:pt x="15" y="0"/>
                  </a:lnTo>
                  <a:lnTo>
                    <a:pt x="15" y="0"/>
                  </a:lnTo>
                  <a:lnTo>
                    <a:pt x="13" y="0"/>
                  </a:lnTo>
                  <a:lnTo>
                    <a:pt x="13" y="4"/>
                  </a:lnTo>
                  <a:lnTo>
                    <a:pt x="10" y="4"/>
                  </a:lnTo>
                  <a:lnTo>
                    <a:pt x="10" y="4"/>
                  </a:lnTo>
                  <a:lnTo>
                    <a:pt x="8" y="4"/>
                  </a:lnTo>
                  <a:lnTo>
                    <a:pt x="4" y="4"/>
                  </a:lnTo>
                  <a:lnTo>
                    <a:pt x="2" y="6"/>
                  </a:lnTo>
                  <a:lnTo>
                    <a:pt x="0" y="6"/>
                  </a:lnTo>
                  <a:lnTo>
                    <a:pt x="0" y="8"/>
                  </a:lnTo>
                  <a:lnTo>
                    <a:pt x="0" y="8"/>
                  </a:lnTo>
                  <a:lnTo>
                    <a:pt x="2" y="12"/>
                  </a:lnTo>
                  <a:lnTo>
                    <a:pt x="2" y="14"/>
                  </a:lnTo>
                  <a:lnTo>
                    <a:pt x="4" y="16"/>
                  </a:lnTo>
                  <a:lnTo>
                    <a:pt x="4" y="16"/>
                  </a:lnTo>
                  <a:lnTo>
                    <a:pt x="4" y="16"/>
                  </a:lnTo>
                  <a:lnTo>
                    <a:pt x="8" y="14"/>
                  </a:lnTo>
                  <a:lnTo>
                    <a:pt x="10" y="14"/>
                  </a:lnTo>
                  <a:lnTo>
                    <a:pt x="10" y="12"/>
                  </a:lnTo>
                  <a:lnTo>
                    <a:pt x="13" y="12"/>
                  </a:lnTo>
                  <a:lnTo>
                    <a:pt x="17" y="12"/>
                  </a:lnTo>
                  <a:lnTo>
                    <a:pt x="17" y="12"/>
                  </a:lnTo>
                  <a:lnTo>
                    <a:pt x="10" y="14"/>
                  </a:lnTo>
                  <a:lnTo>
                    <a:pt x="8" y="16"/>
                  </a:lnTo>
                  <a:lnTo>
                    <a:pt x="6" y="16"/>
                  </a:lnTo>
                  <a:lnTo>
                    <a:pt x="6" y="18"/>
                  </a:lnTo>
                  <a:lnTo>
                    <a:pt x="6" y="18"/>
                  </a:lnTo>
                  <a:lnTo>
                    <a:pt x="6" y="18"/>
                  </a:lnTo>
                  <a:lnTo>
                    <a:pt x="6" y="20"/>
                  </a:lnTo>
                  <a:lnTo>
                    <a:pt x="6" y="23"/>
                  </a:lnTo>
                  <a:lnTo>
                    <a:pt x="6" y="23"/>
                  </a:lnTo>
                  <a:lnTo>
                    <a:pt x="8" y="25"/>
                  </a:lnTo>
                  <a:lnTo>
                    <a:pt x="6" y="29"/>
                  </a:lnTo>
                  <a:lnTo>
                    <a:pt x="8" y="29"/>
                  </a:lnTo>
                  <a:lnTo>
                    <a:pt x="10" y="31"/>
                  </a:lnTo>
                  <a:lnTo>
                    <a:pt x="13" y="29"/>
                  </a:lnTo>
                  <a:lnTo>
                    <a:pt x="19" y="25"/>
                  </a:lnTo>
                  <a:lnTo>
                    <a:pt x="19" y="27"/>
                  </a:lnTo>
                  <a:lnTo>
                    <a:pt x="19" y="27"/>
                  </a:lnTo>
                  <a:lnTo>
                    <a:pt x="19" y="27"/>
                  </a:lnTo>
                  <a:lnTo>
                    <a:pt x="19" y="27"/>
                  </a:lnTo>
                  <a:lnTo>
                    <a:pt x="19" y="29"/>
                  </a:lnTo>
                  <a:lnTo>
                    <a:pt x="15" y="29"/>
                  </a:lnTo>
                  <a:lnTo>
                    <a:pt x="15" y="29"/>
                  </a:lnTo>
                  <a:lnTo>
                    <a:pt x="13" y="31"/>
                  </a:lnTo>
                  <a:lnTo>
                    <a:pt x="13" y="31"/>
                  </a:lnTo>
                  <a:lnTo>
                    <a:pt x="10" y="33"/>
                  </a:lnTo>
                  <a:lnTo>
                    <a:pt x="13" y="35"/>
                  </a:lnTo>
                  <a:lnTo>
                    <a:pt x="13" y="35"/>
                  </a:lnTo>
                  <a:lnTo>
                    <a:pt x="17" y="35"/>
                  </a:lnTo>
                  <a:lnTo>
                    <a:pt x="17" y="35"/>
                  </a:lnTo>
                  <a:lnTo>
                    <a:pt x="17" y="35"/>
                  </a:lnTo>
                  <a:lnTo>
                    <a:pt x="19" y="35"/>
                  </a:lnTo>
                  <a:lnTo>
                    <a:pt x="19" y="35"/>
                  </a:lnTo>
                  <a:lnTo>
                    <a:pt x="21" y="35"/>
                  </a:lnTo>
                  <a:lnTo>
                    <a:pt x="21" y="35"/>
                  </a:lnTo>
                  <a:lnTo>
                    <a:pt x="25" y="37"/>
                  </a:lnTo>
                  <a:lnTo>
                    <a:pt x="25" y="39"/>
                  </a:lnTo>
                  <a:lnTo>
                    <a:pt x="27" y="41"/>
                  </a:lnTo>
                  <a:lnTo>
                    <a:pt x="29" y="43"/>
                  </a:lnTo>
                  <a:lnTo>
                    <a:pt x="29" y="43"/>
                  </a:lnTo>
                  <a:lnTo>
                    <a:pt x="29" y="43"/>
                  </a:lnTo>
                  <a:lnTo>
                    <a:pt x="27" y="43"/>
                  </a:lnTo>
                  <a:lnTo>
                    <a:pt x="27" y="43"/>
                  </a:lnTo>
                  <a:lnTo>
                    <a:pt x="27" y="41"/>
                  </a:lnTo>
                  <a:lnTo>
                    <a:pt x="25" y="39"/>
                  </a:lnTo>
                  <a:lnTo>
                    <a:pt x="23" y="39"/>
                  </a:lnTo>
                  <a:lnTo>
                    <a:pt x="21" y="39"/>
                  </a:lnTo>
                  <a:lnTo>
                    <a:pt x="19" y="39"/>
                  </a:lnTo>
                  <a:lnTo>
                    <a:pt x="19" y="39"/>
                  </a:lnTo>
                  <a:lnTo>
                    <a:pt x="17" y="39"/>
                  </a:lnTo>
                  <a:lnTo>
                    <a:pt x="17" y="39"/>
                  </a:lnTo>
                  <a:lnTo>
                    <a:pt x="10" y="39"/>
                  </a:lnTo>
                  <a:lnTo>
                    <a:pt x="13" y="41"/>
                  </a:lnTo>
                  <a:lnTo>
                    <a:pt x="15" y="43"/>
                  </a:lnTo>
                  <a:lnTo>
                    <a:pt x="17" y="43"/>
                  </a:lnTo>
                  <a:lnTo>
                    <a:pt x="19" y="43"/>
                  </a:lnTo>
                  <a:lnTo>
                    <a:pt x="21" y="43"/>
                  </a:lnTo>
                  <a:lnTo>
                    <a:pt x="21" y="46"/>
                  </a:lnTo>
                  <a:lnTo>
                    <a:pt x="27" y="64"/>
                  </a:lnTo>
                  <a:lnTo>
                    <a:pt x="27" y="64"/>
                  </a:lnTo>
                  <a:lnTo>
                    <a:pt x="29" y="66"/>
                  </a:lnTo>
                  <a:lnTo>
                    <a:pt x="27" y="66"/>
                  </a:lnTo>
                  <a:lnTo>
                    <a:pt x="25" y="68"/>
                  </a:lnTo>
                  <a:lnTo>
                    <a:pt x="25" y="68"/>
                  </a:lnTo>
                  <a:lnTo>
                    <a:pt x="25" y="71"/>
                  </a:lnTo>
                  <a:lnTo>
                    <a:pt x="23" y="73"/>
                  </a:lnTo>
                  <a:lnTo>
                    <a:pt x="29" y="75"/>
                  </a:lnTo>
                  <a:lnTo>
                    <a:pt x="29" y="75"/>
                  </a:lnTo>
                  <a:lnTo>
                    <a:pt x="31" y="81"/>
                  </a:lnTo>
                  <a:lnTo>
                    <a:pt x="33" y="81"/>
                  </a:lnTo>
                  <a:lnTo>
                    <a:pt x="33" y="81"/>
                  </a:lnTo>
                  <a:lnTo>
                    <a:pt x="35" y="83"/>
                  </a:lnTo>
                  <a:lnTo>
                    <a:pt x="35" y="83"/>
                  </a:lnTo>
                  <a:lnTo>
                    <a:pt x="35" y="87"/>
                  </a:lnTo>
                  <a:lnTo>
                    <a:pt x="35" y="89"/>
                  </a:lnTo>
                  <a:lnTo>
                    <a:pt x="35" y="89"/>
                  </a:lnTo>
                  <a:lnTo>
                    <a:pt x="40" y="91"/>
                  </a:lnTo>
                  <a:lnTo>
                    <a:pt x="40" y="94"/>
                  </a:lnTo>
                  <a:lnTo>
                    <a:pt x="42" y="94"/>
                  </a:lnTo>
                  <a:lnTo>
                    <a:pt x="44" y="91"/>
                  </a:lnTo>
                  <a:lnTo>
                    <a:pt x="48" y="89"/>
                  </a:lnTo>
                  <a:lnTo>
                    <a:pt x="48" y="89"/>
                  </a:lnTo>
                  <a:lnTo>
                    <a:pt x="48" y="89"/>
                  </a:lnTo>
                  <a:lnTo>
                    <a:pt x="50" y="89"/>
                  </a:lnTo>
                  <a:lnTo>
                    <a:pt x="52" y="89"/>
                  </a:lnTo>
                  <a:lnTo>
                    <a:pt x="54" y="89"/>
                  </a:lnTo>
                  <a:lnTo>
                    <a:pt x="54" y="87"/>
                  </a:lnTo>
                  <a:lnTo>
                    <a:pt x="56" y="85"/>
                  </a:lnTo>
                  <a:lnTo>
                    <a:pt x="56" y="85"/>
                  </a:lnTo>
                  <a:lnTo>
                    <a:pt x="56" y="85"/>
                  </a:lnTo>
                  <a:lnTo>
                    <a:pt x="56" y="83"/>
                  </a:lnTo>
                  <a:lnTo>
                    <a:pt x="58" y="81"/>
                  </a:lnTo>
                  <a:lnTo>
                    <a:pt x="58" y="81"/>
                  </a:lnTo>
                  <a:lnTo>
                    <a:pt x="58" y="79"/>
                  </a:lnTo>
                  <a:lnTo>
                    <a:pt x="58" y="79"/>
                  </a:lnTo>
                  <a:lnTo>
                    <a:pt x="58" y="77"/>
                  </a:lnTo>
                  <a:lnTo>
                    <a:pt x="58" y="77"/>
                  </a:lnTo>
                  <a:lnTo>
                    <a:pt x="58" y="73"/>
                  </a:lnTo>
                  <a:lnTo>
                    <a:pt x="58" y="73"/>
                  </a:lnTo>
                  <a:lnTo>
                    <a:pt x="58" y="71"/>
                  </a:lnTo>
                  <a:lnTo>
                    <a:pt x="58" y="71"/>
                  </a:lnTo>
                  <a:lnTo>
                    <a:pt x="58" y="68"/>
                  </a:lnTo>
                  <a:lnTo>
                    <a:pt x="61" y="64"/>
                  </a:lnTo>
                  <a:lnTo>
                    <a:pt x="63" y="62"/>
                  </a:lnTo>
                  <a:lnTo>
                    <a:pt x="63" y="62"/>
                  </a:lnTo>
                  <a:lnTo>
                    <a:pt x="61" y="60"/>
                  </a:lnTo>
                  <a:lnTo>
                    <a:pt x="61" y="60"/>
                  </a:lnTo>
                  <a:lnTo>
                    <a:pt x="61" y="60"/>
                  </a:lnTo>
                  <a:lnTo>
                    <a:pt x="61" y="60"/>
                  </a:lnTo>
                  <a:lnTo>
                    <a:pt x="56" y="58"/>
                  </a:lnTo>
                  <a:lnTo>
                    <a:pt x="56" y="58"/>
                  </a:lnTo>
                  <a:lnTo>
                    <a:pt x="56" y="56"/>
                  </a:lnTo>
                  <a:lnTo>
                    <a:pt x="56" y="56"/>
                  </a:lnTo>
                  <a:lnTo>
                    <a:pt x="56" y="56"/>
                  </a:lnTo>
                  <a:lnTo>
                    <a:pt x="56" y="54"/>
                  </a:lnTo>
                  <a:lnTo>
                    <a:pt x="58" y="54"/>
                  </a:lnTo>
                  <a:lnTo>
                    <a:pt x="61" y="54"/>
                  </a:lnTo>
                  <a:lnTo>
                    <a:pt x="61" y="54"/>
                  </a:lnTo>
                  <a:lnTo>
                    <a:pt x="63" y="54"/>
                  </a:lnTo>
                  <a:lnTo>
                    <a:pt x="63" y="52"/>
                  </a:lnTo>
                  <a:lnTo>
                    <a:pt x="63" y="52"/>
                  </a:lnTo>
                  <a:lnTo>
                    <a:pt x="63" y="4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5" name="Freeform 84"/>
            <p:cNvSpPr>
              <a:spLocks noEditPoints="1"/>
            </p:cNvSpPr>
            <p:nvPr/>
          </p:nvSpPr>
          <p:spPr bwMode="auto">
            <a:xfrm>
              <a:off x="4036" y="2365"/>
              <a:ext cx="193" cy="40"/>
            </a:xfrm>
            <a:custGeom>
              <a:avLst/>
              <a:gdLst>
                <a:gd name="T0" fmla="*/ 193 w 193"/>
                <a:gd name="T1" fmla="*/ 32 h 40"/>
                <a:gd name="T2" fmla="*/ 190 w 193"/>
                <a:gd name="T3" fmla="*/ 29 h 40"/>
                <a:gd name="T4" fmla="*/ 190 w 193"/>
                <a:gd name="T5" fmla="*/ 29 h 40"/>
                <a:gd name="T6" fmla="*/ 190 w 193"/>
                <a:gd name="T7" fmla="*/ 29 h 40"/>
                <a:gd name="T8" fmla="*/ 188 w 193"/>
                <a:gd name="T9" fmla="*/ 29 h 40"/>
                <a:gd name="T10" fmla="*/ 188 w 193"/>
                <a:gd name="T11" fmla="*/ 34 h 40"/>
                <a:gd name="T12" fmla="*/ 186 w 193"/>
                <a:gd name="T13" fmla="*/ 36 h 40"/>
                <a:gd name="T14" fmla="*/ 186 w 193"/>
                <a:gd name="T15" fmla="*/ 38 h 40"/>
                <a:gd name="T16" fmla="*/ 186 w 193"/>
                <a:gd name="T17" fmla="*/ 40 h 40"/>
                <a:gd name="T18" fmla="*/ 186 w 193"/>
                <a:gd name="T19" fmla="*/ 40 h 40"/>
                <a:gd name="T20" fmla="*/ 188 w 193"/>
                <a:gd name="T21" fmla="*/ 40 h 40"/>
                <a:gd name="T22" fmla="*/ 190 w 193"/>
                <a:gd name="T23" fmla="*/ 40 h 40"/>
                <a:gd name="T24" fmla="*/ 193 w 193"/>
                <a:gd name="T25" fmla="*/ 38 h 40"/>
                <a:gd name="T26" fmla="*/ 193 w 193"/>
                <a:gd name="T27" fmla="*/ 36 h 40"/>
                <a:gd name="T28" fmla="*/ 193 w 193"/>
                <a:gd name="T29" fmla="*/ 32 h 40"/>
                <a:gd name="T30" fmla="*/ 2 w 193"/>
                <a:gd name="T31" fmla="*/ 0 h 40"/>
                <a:gd name="T32" fmla="*/ 0 w 193"/>
                <a:gd name="T33" fmla="*/ 0 h 40"/>
                <a:gd name="T34" fmla="*/ 0 w 193"/>
                <a:gd name="T35" fmla="*/ 0 h 40"/>
                <a:gd name="T36" fmla="*/ 0 w 193"/>
                <a:gd name="T37" fmla="*/ 2 h 40"/>
                <a:gd name="T38" fmla="*/ 0 w 193"/>
                <a:gd name="T39" fmla="*/ 2 h 40"/>
                <a:gd name="T40" fmla="*/ 0 w 193"/>
                <a:gd name="T41" fmla="*/ 4 h 40"/>
                <a:gd name="T42" fmla="*/ 0 w 193"/>
                <a:gd name="T43" fmla="*/ 2 h 40"/>
                <a:gd name="T44" fmla="*/ 2 w 193"/>
                <a:gd name="T45" fmla="*/ 2 h 40"/>
                <a:gd name="T46" fmla="*/ 2 w 193"/>
                <a:gd name="T47" fmla="*/ 0 h 40"/>
                <a:gd name="T48" fmla="*/ 2 w 193"/>
                <a:gd name="T49" fmla="*/ 0 h 40"/>
                <a:gd name="T50" fmla="*/ 2 w 193"/>
                <a:gd name="T51" fmla="*/ 0 h 40"/>
                <a:gd name="T52" fmla="*/ 2 w 193"/>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3" h="40">
                  <a:moveTo>
                    <a:pt x="193" y="32"/>
                  </a:moveTo>
                  <a:lnTo>
                    <a:pt x="190" y="29"/>
                  </a:lnTo>
                  <a:lnTo>
                    <a:pt x="190" y="29"/>
                  </a:lnTo>
                  <a:lnTo>
                    <a:pt x="190" y="29"/>
                  </a:lnTo>
                  <a:lnTo>
                    <a:pt x="188" y="29"/>
                  </a:lnTo>
                  <a:lnTo>
                    <a:pt x="188" y="34"/>
                  </a:lnTo>
                  <a:lnTo>
                    <a:pt x="186" y="36"/>
                  </a:lnTo>
                  <a:lnTo>
                    <a:pt x="186" y="38"/>
                  </a:lnTo>
                  <a:lnTo>
                    <a:pt x="186" y="40"/>
                  </a:lnTo>
                  <a:lnTo>
                    <a:pt x="186" y="40"/>
                  </a:lnTo>
                  <a:lnTo>
                    <a:pt x="188" y="40"/>
                  </a:lnTo>
                  <a:lnTo>
                    <a:pt x="190" y="40"/>
                  </a:lnTo>
                  <a:lnTo>
                    <a:pt x="193" y="38"/>
                  </a:lnTo>
                  <a:lnTo>
                    <a:pt x="193" y="36"/>
                  </a:lnTo>
                  <a:lnTo>
                    <a:pt x="193" y="32"/>
                  </a:lnTo>
                  <a:close/>
                  <a:moveTo>
                    <a:pt x="2" y="0"/>
                  </a:moveTo>
                  <a:lnTo>
                    <a:pt x="0" y="0"/>
                  </a:lnTo>
                  <a:lnTo>
                    <a:pt x="0" y="0"/>
                  </a:lnTo>
                  <a:lnTo>
                    <a:pt x="0" y="2"/>
                  </a:lnTo>
                  <a:lnTo>
                    <a:pt x="0" y="2"/>
                  </a:lnTo>
                  <a:lnTo>
                    <a:pt x="0" y="4"/>
                  </a:lnTo>
                  <a:lnTo>
                    <a:pt x="0" y="2"/>
                  </a:lnTo>
                  <a:lnTo>
                    <a:pt x="2" y="2"/>
                  </a:lnTo>
                  <a:lnTo>
                    <a:pt x="2" y="0"/>
                  </a:lnTo>
                  <a:lnTo>
                    <a:pt x="2" y="0"/>
                  </a:lnTo>
                  <a:lnTo>
                    <a:pt x="2" y="0"/>
                  </a:lnTo>
                  <a:lnTo>
                    <a:pt x="2"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6" name="Freeform 85"/>
            <p:cNvSpPr>
              <a:spLocks/>
            </p:cNvSpPr>
            <p:nvPr/>
          </p:nvSpPr>
          <p:spPr bwMode="auto">
            <a:xfrm>
              <a:off x="4231" y="2409"/>
              <a:ext cx="27" cy="34"/>
            </a:xfrm>
            <a:custGeom>
              <a:avLst/>
              <a:gdLst>
                <a:gd name="T0" fmla="*/ 27 w 27"/>
                <a:gd name="T1" fmla="*/ 17 h 34"/>
                <a:gd name="T2" fmla="*/ 23 w 27"/>
                <a:gd name="T3" fmla="*/ 17 h 34"/>
                <a:gd name="T4" fmla="*/ 20 w 27"/>
                <a:gd name="T5" fmla="*/ 17 h 34"/>
                <a:gd name="T6" fmla="*/ 20 w 27"/>
                <a:gd name="T7" fmla="*/ 19 h 34"/>
                <a:gd name="T8" fmla="*/ 20 w 27"/>
                <a:gd name="T9" fmla="*/ 21 h 34"/>
                <a:gd name="T10" fmla="*/ 18 w 27"/>
                <a:gd name="T11" fmla="*/ 21 h 34"/>
                <a:gd name="T12" fmla="*/ 16 w 27"/>
                <a:gd name="T13" fmla="*/ 21 h 34"/>
                <a:gd name="T14" fmla="*/ 14 w 27"/>
                <a:gd name="T15" fmla="*/ 19 h 34"/>
                <a:gd name="T16" fmla="*/ 14 w 27"/>
                <a:gd name="T17" fmla="*/ 15 h 34"/>
                <a:gd name="T18" fmla="*/ 14 w 27"/>
                <a:gd name="T19" fmla="*/ 13 h 34"/>
                <a:gd name="T20" fmla="*/ 14 w 27"/>
                <a:gd name="T21" fmla="*/ 13 h 34"/>
                <a:gd name="T22" fmla="*/ 20 w 27"/>
                <a:gd name="T23" fmla="*/ 8 h 34"/>
                <a:gd name="T24" fmla="*/ 23 w 27"/>
                <a:gd name="T25" fmla="*/ 6 h 34"/>
                <a:gd name="T26" fmla="*/ 23 w 27"/>
                <a:gd name="T27" fmla="*/ 6 h 34"/>
                <a:gd name="T28" fmla="*/ 20 w 27"/>
                <a:gd name="T29" fmla="*/ 4 h 34"/>
                <a:gd name="T30" fmla="*/ 18 w 27"/>
                <a:gd name="T31" fmla="*/ 4 h 34"/>
                <a:gd name="T32" fmla="*/ 18 w 27"/>
                <a:gd name="T33" fmla="*/ 4 h 34"/>
                <a:gd name="T34" fmla="*/ 16 w 27"/>
                <a:gd name="T35" fmla="*/ 2 h 34"/>
                <a:gd name="T36" fmla="*/ 18 w 27"/>
                <a:gd name="T37" fmla="*/ 0 h 34"/>
                <a:gd name="T38" fmla="*/ 16 w 27"/>
                <a:gd name="T39" fmla="*/ 0 h 34"/>
                <a:gd name="T40" fmla="*/ 14 w 27"/>
                <a:gd name="T41" fmla="*/ 0 h 34"/>
                <a:gd name="T42" fmla="*/ 10 w 27"/>
                <a:gd name="T43" fmla="*/ 4 h 34"/>
                <a:gd name="T44" fmla="*/ 8 w 27"/>
                <a:gd name="T45" fmla="*/ 4 h 34"/>
                <a:gd name="T46" fmla="*/ 6 w 27"/>
                <a:gd name="T47" fmla="*/ 4 h 34"/>
                <a:gd name="T48" fmla="*/ 6 w 27"/>
                <a:gd name="T49" fmla="*/ 4 h 34"/>
                <a:gd name="T50" fmla="*/ 4 w 27"/>
                <a:gd name="T51" fmla="*/ 8 h 34"/>
                <a:gd name="T52" fmla="*/ 2 w 27"/>
                <a:gd name="T53" fmla="*/ 8 h 34"/>
                <a:gd name="T54" fmla="*/ 0 w 27"/>
                <a:gd name="T55" fmla="*/ 8 h 34"/>
                <a:gd name="T56" fmla="*/ 0 w 27"/>
                <a:gd name="T57" fmla="*/ 8 h 34"/>
                <a:gd name="T58" fmla="*/ 0 w 27"/>
                <a:gd name="T59" fmla="*/ 11 h 34"/>
                <a:gd name="T60" fmla="*/ 0 w 27"/>
                <a:gd name="T61" fmla="*/ 11 h 34"/>
                <a:gd name="T62" fmla="*/ 0 w 27"/>
                <a:gd name="T63" fmla="*/ 13 h 34"/>
                <a:gd name="T64" fmla="*/ 4 w 27"/>
                <a:gd name="T65" fmla="*/ 15 h 34"/>
                <a:gd name="T66" fmla="*/ 4 w 27"/>
                <a:gd name="T67" fmla="*/ 17 h 34"/>
                <a:gd name="T68" fmla="*/ 4 w 27"/>
                <a:gd name="T69" fmla="*/ 21 h 34"/>
                <a:gd name="T70" fmla="*/ 6 w 27"/>
                <a:gd name="T71" fmla="*/ 27 h 34"/>
                <a:gd name="T72" fmla="*/ 8 w 27"/>
                <a:gd name="T73" fmla="*/ 31 h 34"/>
                <a:gd name="T74" fmla="*/ 10 w 27"/>
                <a:gd name="T75" fmla="*/ 31 h 34"/>
                <a:gd name="T76" fmla="*/ 12 w 27"/>
                <a:gd name="T77" fmla="*/ 31 h 34"/>
                <a:gd name="T78" fmla="*/ 14 w 27"/>
                <a:gd name="T79" fmla="*/ 29 h 34"/>
                <a:gd name="T80" fmla="*/ 14 w 27"/>
                <a:gd name="T81" fmla="*/ 31 h 34"/>
                <a:gd name="T82" fmla="*/ 16 w 27"/>
                <a:gd name="T83" fmla="*/ 31 h 34"/>
                <a:gd name="T84" fmla="*/ 16 w 27"/>
                <a:gd name="T85" fmla="*/ 31 h 34"/>
                <a:gd name="T86" fmla="*/ 18 w 27"/>
                <a:gd name="T87" fmla="*/ 29 h 34"/>
                <a:gd name="T88" fmla="*/ 20 w 27"/>
                <a:gd name="T89" fmla="*/ 29 h 34"/>
                <a:gd name="T90" fmla="*/ 23 w 27"/>
                <a:gd name="T91" fmla="*/ 31 h 34"/>
                <a:gd name="T92" fmla="*/ 25 w 27"/>
                <a:gd name="T93" fmla="*/ 34 h 34"/>
                <a:gd name="T94" fmla="*/ 25 w 27"/>
                <a:gd name="T95" fmla="*/ 31 h 34"/>
                <a:gd name="T96" fmla="*/ 27 w 27"/>
                <a:gd name="T97" fmla="*/ 29 h 34"/>
                <a:gd name="T98" fmla="*/ 27 w 27"/>
                <a:gd name="T9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4">
                  <a:moveTo>
                    <a:pt x="27" y="19"/>
                  </a:moveTo>
                  <a:lnTo>
                    <a:pt x="27" y="17"/>
                  </a:lnTo>
                  <a:lnTo>
                    <a:pt x="25" y="17"/>
                  </a:lnTo>
                  <a:lnTo>
                    <a:pt x="23" y="17"/>
                  </a:lnTo>
                  <a:lnTo>
                    <a:pt x="20" y="17"/>
                  </a:lnTo>
                  <a:lnTo>
                    <a:pt x="20" y="17"/>
                  </a:lnTo>
                  <a:lnTo>
                    <a:pt x="20" y="17"/>
                  </a:lnTo>
                  <a:lnTo>
                    <a:pt x="20" y="19"/>
                  </a:lnTo>
                  <a:lnTo>
                    <a:pt x="20" y="19"/>
                  </a:lnTo>
                  <a:lnTo>
                    <a:pt x="20" y="21"/>
                  </a:lnTo>
                  <a:lnTo>
                    <a:pt x="20" y="21"/>
                  </a:lnTo>
                  <a:lnTo>
                    <a:pt x="18" y="21"/>
                  </a:lnTo>
                  <a:lnTo>
                    <a:pt x="16" y="21"/>
                  </a:lnTo>
                  <a:lnTo>
                    <a:pt x="16" y="21"/>
                  </a:lnTo>
                  <a:lnTo>
                    <a:pt x="14" y="19"/>
                  </a:lnTo>
                  <a:lnTo>
                    <a:pt x="14" y="19"/>
                  </a:lnTo>
                  <a:lnTo>
                    <a:pt x="14" y="15"/>
                  </a:lnTo>
                  <a:lnTo>
                    <a:pt x="14" y="15"/>
                  </a:lnTo>
                  <a:lnTo>
                    <a:pt x="14" y="15"/>
                  </a:lnTo>
                  <a:lnTo>
                    <a:pt x="14" y="13"/>
                  </a:lnTo>
                  <a:lnTo>
                    <a:pt x="14" y="13"/>
                  </a:lnTo>
                  <a:lnTo>
                    <a:pt x="14" y="13"/>
                  </a:lnTo>
                  <a:lnTo>
                    <a:pt x="14" y="13"/>
                  </a:lnTo>
                  <a:lnTo>
                    <a:pt x="20" y="8"/>
                  </a:lnTo>
                  <a:lnTo>
                    <a:pt x="23" y="8"/>
                  </a:lnTo>
                  <a:lnTo>
                    <a:pt x="23" y="6"/>
                  </a:lnTo>
                  <a:lnTo>
                    <a:pt x="23" y="6"/>
                  </a:lnTo>
                  <a:lnTo>
                    <a:pt x="23" y="6"/>
                  </a:lnTo>
                  <a:lnTo>
                    <a:pt x="23" y="4"/>
                  </a:lnTo>
                  <a:lnTo>
                    <a:pt x="20" y="4"/>
                  </a:lnTo>
                  <a:lnTo>
                    <a:pt x="20" y="4"/>
                  </a:lnTo>
                  <a:lnTo>
                    <a:pt x="18" y="4"/>
                  </a:lnTo>
                  <a:lnTo>
                    <a:pt x="18" y="4"/>
                  </a:lnTo>
                  <a:lnTo>
                    <a:pt x="18" y="4"/>
                  </a:lnTo>
                  <a:lnTo>
                    <a:pt x="16" y="4"/>
                  </a:lnTo>
                  <a:lnTo>
                    <a:pt x="16" y="2"/>
                  </a:lnTo>
                  <a:lnTo>
                    <a:pt x="18" y="2"/>
                  </a:lnTo>
                  <a:lnTo>
                    <a:pt x="18" y="0"/>
                  </a:lnTo>
                  <a:lnTo>
                    <a:pt x="16" y="0"/>
                  </a:lnTo>
                  <a:lnTo>
                    <a:pt x="16" y="0"/>
                  </a:lnTo>
                  <a:lnTo>
                    <a:pt x="16" y="0"/>
                  </a:lnTo>
                  <a:lnTo>
                    <a:pt x="14" y="0"/>
                  </a:lnTo>
                  <a:lnTo>
                    <a:pt x="12" y="2"/>
                  </a:lnTo>
                  <a:lnTo>
                    <a:pt x="10" y="4"/>
                  </a:lnTo>
                  <a:lnTo>
                    <a:pt x="10" y="4"/>
                  </a:lnTo>
                  <a:lnTo>
                    <a:pt x="8" y="4"/>
                  </a:lnTo>
                  <a:lnTo>
                    <a:pt x="8" y="4"/>
                  </a:lnTo>
                  <a:lnTo>
                    <a:pt x="6" y="4"/>
                  </a:lnTo>
                  <a:lnTo>
                    <a:pt x="6" y="4"/>
                  </a:lnTo>
                  <a:lnTo>
                    <a:pt x="6" y="4"/>
                  </a:lnTo>
                  <a:lnTo>
                    <a:pt x="4" y="8"/>
                  </a:lnTo>
                  <a:lnTo>
                    <a:pt x="4" y="8"/>
                  </a:lnTo>
                  <a:lnTo>
                    <a:pt x="4" y="8"/>
                  </a:lnTo>
                  <a:lnTo>
                    <a:pt x="2" y="8"/>
                  </a:lnTo>
                  <a:lnTo>
                    <a:pt x="2" y="8"/>
                  </a:lnTo>
                  <a:lnTo>
                    <a:pt x="0" y="8"/>
                  </a:lnTo>
                  <a:lnTo>
                    <a:pt x="0" y="8"/>
                  </a:lnTo>
                  <a:lnTo>
                    <a:pt x="0" y="8"/>
                  </a:lnTo>
                  <a:lnTo>
                    <a:pt x="0" y="11"/>
                  </a:lnTo>
                  <a:lnTo>
                    <a:pt x="0" y="11"/>
                  </a:lnTo>
                  <a:lnTo>
                    <a:pt x="0" y="11"/>
                  </a:lnTo>
                  <a:lnTo>
                    <a:pt x="0" y="11"/>
                  </a:lnTo>
                  <a:lnTo>
                    <a:pt x="0" y="13"/>
                  </a:lnTo>
                  <a:lnTo>
                    <a:pt x="0" y="13"/>
                  </a:lnTo>
                  <a:lnTo>
                    <a:pt x="2" y="15"/>
                  </a:lnTo>
                  <a:lnTo>
                    <a:pt x="4" y="15"/>
                  </a:lnTo>
                  <a:lnTo>
                    <a:pt x="4" y="15"/>
                  </a:lnTo>
                  <a:lnTo>
                    <a:pt x="4" y="17"/>
                  </a:lnTo>
                  <a:lnTo>
                    <a:pt x="4" y="17"/>
                  </a:lnTo>
                  <a:lnTo>
                    <a:pt x="4" y="21"/>
                  </a:lnTo>
                  <a:lnTo>
                    <a:pt x="4" y="23"/>
                  </a:lnTo>
                  <a:lnTo>
                    <a:pt x="6" y="27"/>
                  </a:lnTo>
                  <a:lnTo>
                    <a:pt x="8" y="29"/>
                  </a:lnTo>
                  <a:lnTo>
                    <a:pt x="8" y="31"/>
                  </a:lnTo>
                  <a:lnTo>
                    <a:pt x="10" y="31"/>
                  </a:lnTo>
                  <a:lnTo>
                    <a:pt x="10" y="31"/>
                  </a:lnTo>
                  <a:lnTo>
                    <a:pt x="10" y="31"/>
                  </a:lnTo>
                  <a:lnTo>
                    <a:pt x="12" y="31"/>
                  </a:lnTo>
                  <a:lnTo>
                    <a:pt x="12" y="29"/>
                  </a:lnTo>
                  <a:lnTo>
                    <a:pt x="14" y="29"/>
                  </a:lnTo>
                  <a:lnTo>
                    <a:pt x="14" y="29"/>
                  </a:lnTo>
                  <a:lnTo>
                    <a:pt x="14" y="31"/>
                  </a:lnTo>
                  <a:lnTo>
                    <a:pt x="16" y="31"/>
                  </a:lnTo>
                  <a:lnTo>
                    <a:pt x="16" y="31"/>
                  </a:lnTo>
                  <a:lnTo>
                    <a:pt x="16" y="31"/>
                  </a:lnTo>
                  <a:lnTo>
                    <a:pt x="16" y="31"/>
                  </a:lnTo>
                  <a:lnTo>
                    <a:pt x="18" y="29"/>
                  </a:lnTo>
                  <a:lnTo>
                    <a:pt x="18" y="29"/>
                  </a:lnTo>
                  <a:lnTo>
                    <a:pt x="20" y="29"/>
                  </a:lnTo>
                  <a:lnTo>
                    <a:pt x="20" y="29"/>
                  </a:lnTo>
                  <a:lnTo>
                    <a:pt x="23" y="31"/>
                  </a:lnTo>
                  <a:lnTo>
                    <a:pt x="23" y="31"/>
                  </a:lnTo>
                  <a:lnTo>
                    <a:pt x="25" y="34"/>
                  </a:lnTo>
                  <a:lnTo>
                    <a:pt x="25" y="34"/>
                  </a:lnTo>
                  <a:lnTo>
                    <a:pt x="25" y="34"/>
                  </a:lnTo>
                  <a:lnTo>
                    <a:pt x="25" y="31"/>
                  </a:lnTo>
                  <a:lnTo>
                    <a:pt x="27" y="31"/>
                  </a:lnTo>
                  <a:lnTo>
                    <a:pt x="27" y="29"/>
                  </a:lnTo>
                  <a:lnTo>
                    <a:pt x="27" y="27"/>
                  </a:lnTo>
                  <a:lnTo>
                    <a:pt x="27" y="23"/>
                  </a:lnTo>
                  <a:lnTo>
                    <a:pt x="27" y="1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7" name="Freeform 86"/>
            <p:cNvSpPr>
              <a:spLocks/>
            </p:cNvSpPr>
            <p:nvPr/>
          </p:nvSpPr>
          <p:spPr bwMode="auto">
            <a:xfrm>
              <a:off x="4976" y="1994"/>
              <a:ext cx="414" cy="689"/>
            </a:xfrm>
            <a:custGeom>
              <a:avLst/>
              <a:gdLst>
                <a:gd name="T0" fmla="*/ 393 w 414"/>
                <a:gd name="T1" fmla="*/ 123 h 689"/>
                <a:gd name="T2" fmla="*/ 381 w 414"/>
                <a:gd name="T3" fmla="*/ 104 h 689"/>
                <a:gd name="T4" fmla="*/ 372 w 414"/>
                <a:gd name="T5" fmla="*/ 73 h 689"/>
                <a:gd name="T6" fmla="*/ 370 w 414"/>
                <a:gd name="T7" fmla="*/ 56 h 689"/>
                <a:gd name="T8" fmla="*/ 353 w 414"/>
                <a:gd name="T9" fmla="*/ 58 h 689"/>
                <a:gd name="T10" fmla="*/ 328 w 414"/>
                <a:gd name="T11" fmla="*/ 6 h 689"/>
                <a:gd name="T12" fmla="*/ 297 w 414"/>
                <a:gd name="T13" fmla="*/ 20 h 689"/>
                <a:gd name="T14" fmla="*/ 253 w 414"/>
                <a:gd name="T15" fmla="*/ 22 h 689"/>
                <a:gd name="T16" fmla="*/ 184 w 414"/>
                <a:gd name="T17" fmla="*/ 37 h 689"/>
                <a:gd name="T18" fmla="*/ 144 w 414"/>
                <a:gd name="T19" fmla="*/ 48 h 689"/>
                <a:gd name="T20" fmla="*/ 147 w 414"/>
                <a:gd name="T21" fmla="*/ 68 h 689"/>
                <a:gd name="T22" fmla="*/ 190 w 414"/>
                <a:gd name="T23" fmla="*/ 85 h 689"/>
                <a:gd name="T24" fmla="*/ 161 w 414"/>
                <a:gd name="T25" fmla="*/ 139 h 689"/>
                <a:gd name="T26" fmla="*/ 134 w 414"/>
                <a:gd name="T27" fmla="*/ 177 h 689"/>
                <a:gd name="T28" fmla="*/ 96 w 414"/>
                <a:gd name="T29" fmla="*/ 185 h 689"/>
                <a:gd name="T30" fmla="*/ 73 w 414"/>
                <a:gd name="T31" fmla="*/ 221 h 689"/>
                <a:gd name="T32" fmla="*/ 48 w 414"/>
                <a:gd name="T33" fmla="*/ 263 h 689"/>
                <a:gd name="T34" fmla="*/ 17 w 414"/>
                <a:gd name="T35" fmla="*/ 340 h 689"/>
                <a:gd name="T36" fmla="*/ 30 w 414"/>
                <a:gd name="T37" fmla="*/ 367 h 689"/>
                <a:gd name="T38" fmla="*/ 32 w 414"/>
                <a:gd name="T39" fmla="*/ 384 h 689"/>
                <a:gd name="T40" fmla="*/ 36 w 414"/>
                <a:gd name="T41" fmla="*/ 413 h 689"/>
                <a:gd name="T42" fmla="*/ 17 w 414"/>
                <a:gd name="T43" fmla="*/ 436 h 689"/>
                <a:gd name="T44" fmla="*/ 19 w 414"/>
                <a:gd name="T45" fmla="*/ 459 h 689"/>
                <a:gd name="T46" fmla="*/ 15 w 414"/>
                <a:gd name="T47" fmla="*/ 474 h 689"/>
                <a:gd name="T48" fmla="*/ 28 w 414"/>
                <a:gd name="T49" fmla="*/ 471 h 689"/>
                <a:gd name="T50" fmla="*/ 57 w 414"/>
                <a:gd name="T51" fmla="*/ 499 h 689"/>
                <a:gd name="T52" fmla="*/ 50 w 414"/>
                <a:gd name="T53" fmla="*/ 526 h 689"/>
                <a:gd name="T54" fmla="*/ 21 w 414"/>
                <a:gd name="T55" fmla="*/ 524 h 689"/>
                <a:gd name="T56" fmla="*/ 0 w 414"/>
                <a:gd name="T57" fmla="*/ 584 h 689"/>
                <a:gd name="T58" fmla="*/ 13 w 414"/>
                <a:gd name="T59" fmla="*/ 601 h 689"/>
                <a:gd name="T60" fmla="*/ 50 w 414"/>
                <a:gd name="T61" fmla="*/ 636 h 689"/>
                <a:gd name="T62" fmla="*/ 57 w 414"/>
                <a:gd name="T63" fmla="*/ 643 h 689"/>
                <a:gd name="T64" fmla="*/ 69 w 414"/>
                <a:gd name="T65" fmla="*/ 657 h 689"/>
                <a:gd name="T66" fmla="*/ 99 w 414"/>
                <a:gd name="T67" fmla="*/ 687 h 689"/>
                <a:gd name="T68" fmla="*/ 119 w 414"/>
                <a:gd name="T69" fmla="*/ 674 h 689"/>
                <a:gd name="T70" fmla="*/ 128 w 414"/>
                <a:gd name="T71" fmla="*/ 647 h 689"/>
                <a:gd name="T72" fmla="*/ 144 w 414"/>
                <a:gd name="T73" fmla="*/ 630 h 689"/>
                <a:gd name="T74" fmla="*/ 167 w 414"/>
                <a:gd name="T75" fmla="*/ 599 h 689"/>
                <a:gd name="T76" fmla="*/ 186 w 414"/>
                <a:gd name="T77" fmla="*/ 582 h 689"/>
                <a:gd name="T78" fmla="*/ 199 w 414"/>
                <a:gd name="T79" fmla="*/ 568 h 689"/>
                <a:gd name="T80" fmla="*/ 190 w 414"/>
                <a:gd name="T81" fmla="*/ 532 h 689"/>
                <a:gd name="T82" fmla="*/ 186 w 414"/>
                <a:gd name="T83" fmla="*/ 511 h 689"/>
                <a:gd name="T84" fmla="*/ 174 w 414"/>
                <a:gd name="T85" fmla="*/ 474 h 689"/>
                <a:gd name="T86" fmla="*/ 170 w 414"/>
                <a:gd name="T87" fmla="*/ 440 h 689"/>
                <a:gd name="T88" fmla="*/ 186 w 414"/>
                <a:gd name="T89" fmla="*/ 446 h 689"/>
                <a:gd name="T90" fmla="*/ 209 w 414"/>
                <a:gd name="T91" fmla="*/ 465 h 689"/>
                <a:gd name="T92" fmla="*/ 234 w 414"/>
                <a:gd name="T93" fmla="*/ 476 h 689"/>
                <a:gd name="T94" fmla="*/ 247 w 414"/>
                <a:gd name="T95" fmla="*/ 453 h 689"/>
                <a:gd name="T96" fmla="*/ 232 w 414"/>
                <a:gd name="T97" fmla="*/ 449 h 689"/>
                <a:gd name="T98" fmla="*/ 218 w 414"/>
                <a:gd name="T99" fmla="*/ 405 h 689"/>
                <a:gd name="T100" fmla="*/ 209 w 414"/>
                <a:gd name="T101" fmla="*/ 392 h 689"/>
                <a:gd name="T102" fmla="*/ 218 w 414"/>
                <a:gd name="T103" fmla="*/ 357 h 689"/>
                <a:gd name="T104" fmla="*/ 236 w 414"/>
                <a:gd name="T105" fmla="*/ 340 h 689"/>
                <a:gd name="T106" fmla="*/ 274 w 414"/>
                <a:gd name="T107" fmla="*/ 323 h 689"/>
                <a:gd name="T108" fmla="*/ 303 w 414"/>
                <a:gd name="T109" fmla="*/ 311 h 689"/>
                <a:gd name="T110" fmla="*/ 316 w 414"/>
                <a:gd name="T111" fmla="*/ 300 h 689"/>
                <a:gd name="T112" fmla="*/ 328 w 414"/>
                <a:gd name="T113" fmla="*/ 256 h 689"/>
                <a:gd name="T114" fmla="*/ 330 w 414"/>
                <a:gd name="T115" fmla="*/ 240 h 689"/>
                <a:gd name="T116" fmla="*/ 341 w 414"/>
                <a:gd name="T117" fmla="*/ 210 h 689"/>
                <a:gd name="T118" fmla="*/ 374 w 414"/>
                <a:gd name="T119" fmla="*/ 175 h 689"/>
                <a:gd name="T120" fmla="*/ 399 w 414"/>
                <a:gd name="T121" fmla="*/ 15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4" h="689">
                  <a:moveTo>
                    <a:pt x="414" y="135"/>
                  </a:moveTo>
                  <a:lnTo>
                    <a:pt x="414" y="133"/>
                  </a:lnTo>
                  <a:lnTo>
                    <a:pt x="412" y="131"/>
                  </a:lnTo>
                  <a:lnTo>
                    <a:pt x="412" y="131"/>
                  </a:lnTo>
                  <a:lnTo>
                    <a:pt x="412" y="127"/>
                  </a:lnTo>
                  <a:lnTo>
                    <a:pt x="412" y="127"/>
                  </a:lnTo>
                  <a:lnTo>
                    <a:pt x="410" y="127"/>
                  </a:lnTo>
                  <a:lnTo>
                    <a:pt x="408" y="125"/>
                  </a:lnTo>
                  <a:lnTo>
                    <a:pt x="408" y="125"/>
                  </a:lnTo>
                  <a:lnTo>
                    <a:pt x="406" y="125"/>
                  </a:lnTo>
                  <a:lnTo>
                    <a:pt x="406" y="125"/>
                  </a:lnTo>
                  <a:lnTo>
                    <a:pt x="404" y="125"/>
                  </a:lnTo>
                  <a:lnTo>
                    <a:pt x="404" y="125"/>
                  </a:lnTo>
                  <a:lnTo>
                    <a:pt x="404" y="125"/>
                  </a:lnTo>
                  <a:lnTo>
                    <a:pt x="401" y="125"/>
                  </a:lnTo>
                  <a:lnTo>
                    <a:pt x="401" y="125"/>
                  </a:lnTo>
                  <a:lnTo>
                    <a:pt x="399" y="125"/>
                  </a:lnTo>
                  <a:lnTo>
                    <a:pt x="399" y="125"/>
                  </a:lnTo>
                  <a:lnTo>
                    <a:pt x="397" y="125"/>
                  </a:lnTo>
                  <a:lnTo>
                    <a:pt x="395" y="123"/>
                  </a:lnTo>
                  <a:lnTo>
                    <a:pt x="393" y="123"/>
                  </a:lnTo>
                  <a:lnTo>
                    <a:pt x="393" y="123"/>
                  </a:lnTo>
                  <a:lnTo>
                    <a:pt x="393" y="123"/>
                  </a:lnTo>
                  <a:lnTo>
                    <a:pt x="393" y="125"/>
                  </a:lnTo>
                  <a:lnTo>
                    <a:pt x="393" y="125"/>
                  </a:lnTo>
                  <a:lnTo>
                    <a:pt x="393" y="125"/>
                  </a:lnTo>
                  <a:lnTo>
                    <a:pt x="393" y="125"/>
                  </a:lnTo>
                  <a:lnTo>
                    <a:pt x="393" y="125"/>
                  </a:lnTo>
                  <a:lnTo>
                    <a:pt x="391" y="125"/>
                  </a:lnTo>
                  <a:lnTo>
                    <a:pt x="391" y="125"/>
                  </a:lnTo>
                  <a:lnTo>
                    <a:pt x="391" y="125"/>
                  </a:lnTo>
                  <a:lnTo>
                    <a:pt x="389" y="125"/>
                  </a:lnTo>
                  <a:lnTo>
                    <a:pt x="389" y="125"/>
                  </a:lnTo>
                  <a:lnTo>
                    <a:pt x="389" y="123"/>
                  </a:lnTo>
                  <a:lnTo>
                    <a:pt x="389" y="121"/>
                  </a:lnTo>
                  <a:lnTo>
                    <a:pt x="389" y="119"/>
                  </a:lnTo>
                  <a:lnTo>
                    <a:pt x="387" y="116"/>
                  </a:lnTo>
                  <a:lnTo>
                    <a:pt x="387" y="114"/>
                  </a:lnTo>
                  <a:lnTo>
                    <a:pt x="387" y="114"/>
                  </a:lnTo>
                  <a:lnTo>
                    <a:pt x="383" y="110"/>
                  </a:lnTo>
                  <a:lnTo>
                    <a:pt x="381" y="108"/>
                  </a:lnTo>
                  <a:lnTo>
                    <a:pt x="381" y="104"/>
                  </a:lnTo>
                  <a:lnTo>
                    <a:pt x="381" y="100"/>
                  </a:lnTo>
                  <a:lnTo>
                    <a:pt x="383" y="91"/>
                  </a:lnTo>
                  <a:lnTo>
                    <a:pt x="381" y="85"/>
                  </a:lnTo>
                  <a:lnTo>
                    <a:pt x="381" y="83"/>
                  </a:lnTo>
                  <a:lnTo>
                    <a:pt x="381" y="83"/>
                  </a:lnTo>
                  <a:lnTo>
                    <a:pt x="378" y="81"/>
                  </a:lnTo>
                  <a:lnTo>
                    <a:pt x="378" y="81"/>
                  </a:lnTo>
                  <a:lnTo>
                    <a:pt x="376" y="83"/>
                  </a:lnTo>
                  <a:lnTo>
                    <a:pt x="374" y="85"/>
                  </a:lnTo>
                  <a:lnTo>
                    <a:pt x="374" y="85"/>
                  </a:lnTo>
                  <a:lnTo>
                    <a:pt x="374" y="85"/>
                  </a:lnTo>
                  <a:lnTo>
                    <a:pt x="372" y="85"/>
                  </a:lnTo>
                  <a:lnTo>
                    <a:pt x="372" y="83"/>
                  </a:lnTo>
                  <a:lnTo>
                    <a:pt x="372" y="83"/>
                  </a:lnTo>
                  <a:lnTo>
                    <a:pt x="372" y="81"/>
                  </a:lnTo>
                  <a:lnTo>
                    <a:pt x="372" y="81"/>
                  </a:lnTo>
                  <a:lnTo>
                    <a:pt x="374" y="77"/>
                  </a:lnTo>
                  <a:lnTo>
                    <a:pt x="374" y="77"/>
                  </a:lnTo>
                  <a:lnTo>
                    <a:pt x="374" y="75"/>
                  </a:lnTo>
                  <a:lnTo>
                    <a:pt x="374" y="75"/>
                  </a:lnTo>
                  <a:lnTo>
                    <a:pt x="372" y="73"/>
                  </a:lnTo>
                  <a:lnTo>
                    <a:pt x="374" y="73"/>
                  </a:lnTo>
                  <a:lnTo>
                    <a:pt x="374" y="71"/>
                  </a:lnTo>
                  <a:lnTo>
                    <a:pt x="374" y="71"/>
                  </a:lnTo>
                  <a:lnTo>
                    <a:pt x="378" y="66"/>
                  </a:lnTo>
                  <a:lnTo>
                    <a:pt x="378" y="66"/>
                  </a:lnTo>
                  <a:lnTo>
                    <a:pt x="378" y="64"/>
                  </a:lnTo>
                  <a:lnTo>
                    <a:pt x="381" y="64"/>
                  </a:lnTo>
                  <a:lnTo>
                    <a:pt x="381" y="62"/>
                  </a:lnTo>
                  <a:lnTo>
                    <a:pt x="381" y="62"/>
                  </a:lnTo>
                  <a:lnTo>
                    <a:pt x="378" y="58"/>
                  </a:lnTo>
                  <a:lnTo>
                    <a:pt x="378" y="58"/>
                  </a:lnTo>
                  <a:lnTo>
                    <a:pt x="378" y="56"/>
                  </a:lnTo>
                  <a:lnTo>
                    <a:pt x="376" y="56"/>
                  </a:lnTo>
                  <a:lnTo>
                    <a:pt x="376" y="54"/>
                  </a:lnTo>
                  <a:lnTo>
                    <a:pt x="376" y="54"/>
                  </a:lnTo>
                  <a:lnTo>
                    <a:pt x="374" y="54"/>
                  </a:lnTo>
                  <a:lnTo>
                    <a:pt x="374" y="54"/>
                  </a:lnTo>
                  <a:lnTo>
                    <a:pt x="372" y="54"/>
                  </a:lnTo>
                  <a:lnTo>
                    <a:pt x="372" y="56"/>
                  </a:lnTo>
                  <a:lnTo>
                    <a:pt x="372" y="56"/>
                  </a:lnTo>
                  <a:lnTo>
                    <a:pt x="370" y="56"/>
                  </a:lnTo>
                  <a:lnTo>
                    <a:pt x="370" y="56"/>
                  </a:lnTo>
                  <a:lnTo>
                    <a:pt x="370" y="56"/>
                  </a:lnTo>
                  <a:lnTo>
                    <a:pt x="370" y="56"/>
                  </a:lnTo>
                  <a:lnTo>
                    <a:pt x="370" y="58"/>
                  </a:lnTo>
                  <a:lnTo>
                    <a:pt x="370" y="58"/>
                  </a:lnTo>
                  <a:lnTo>
                    <a:pt x="370" y="62"/>
                  </a:lnTo>
                  <a:lnTo>
                    <a:pt x="370" y="62"/>
                  </a:lnTo>
                  <a:lnTo>
                    <a:pt x="370" y="62"/>
                  </a:lnTo>
                  <a:lnTo>
                    <a:pt x="370" y="62"/>
                  </a:lnTo>
                  <a:lnTo>
                    <a:pt x="370" y="62"/>
                  </a:lnTo>
                  <a:lnTo>
                    <a:pt x="368" y="62"/>
                  </a:lnTo>
                  <a:lnTo>
                    <a:pt x="362" y="60"/>
                  </a:lnTo>
                  <a:lnTo>
                    <a:pt x="362" y="60"/>
                  </a:lnTo>
                  <a:lnTo>
                    <a:pt x="360" y="60"/>
                  </a:lnTo>
                  <a:lnTo>
                    <a:pt x="360" y="60"/>
                  </a:lnTo>
                  <a:lnTo>
                    <a:pt x="358" y="60"/>
                  </a:lnTo>
                  <a:lnTo>
                    <a:pt x="358" y="60"/>
                  </a:lnTo>
                  <a:lnTo>
                    <a:pt x="355" y="60"/>
                  </a:lnTo>
                  <a:lnTo>
                    <a:pt x="355" y="60"/>
                  </a:lnTo>
                  <a:lnTo>
                    <a:pt x="353" y="58"/>
                  </a:lnTo>
                  <a:lnTo>
                    <a:pt x="353" y="58"/>
                  </a:lnTo>
                  <a:lnTo>
                    <a:pt x="351" y="56"/>
                  </a:lnTo>
                  <a:lnTo>
                    <a:pt x="351" y="52"/>
                  </a:lnTo>
                  <a:lnTo>
                    <a:pt x="349" y="50"/>
                  </a:lnTo>
                  <a:lnTo>
                    <a:pt x="349" y="50"/>
                  </a:lnTo>
                  <a:lnTo>
                    <a:pt x="349" y="48"/>
                  </a:lnTo>
                  <a:lnTo>
                    <a:pt x="349" y="48"/>
                  </a:lnTo>
                  <a:lnTo>
                    <a:pt x="351" y="43"/>
                  </a:lnTo>
                  <a:lnTo>
                    <a:pt x="351" y="43"/>
                  </a:lnTo>
                  <a:lnTo>
                    <a:pt x="351" y="41"/>
                  </a:lnTo>
                  <a:lnTo>
                    <a:pt x="351" y="41"/>
                  </a:lnTo>
                  <a:lnTo>
                    <a:pt x="349" y="37"/>
                  </a:lnTo>
                  <a:lnTo>
                    <a:pt x="347" y="35"/>
                  </a:lnTo>
                  <a:lnTo>
                    <a:pt x="333" y="22"/>
                  </a:lnTo>
                  <a:lnTo>
                    <a:pt x="333" y="18"/>
                  </a:lnTo>
                  <a:lnTo>
                    <a:pt x="330" y="18"/>
                  </a:lnTo>
                  <a:lnTo>
                    <a:pt x="330" y="16"/>
                  </a:lnTo>
                  <a:lnTo>
                    <a:pt x="330" y="14"/>
                  </a:lnTo>
                  <a:lnTo>
                    <a:pt x="330" y="12"/>
                  </a:lnTo>
                  <a:lnTo>
                    <a:pt x="330" y="8"/>
                  </a:lnTo>
                  <a:lnTo>
                    <a:pt x="330" y="8"/>
                  </a:lnTo>
                  <a:lnTo>
                    <a:pt x="328" y="6"/>
                  </a:lnTo>
                  <a:lnTo>
                    <a:pt x="328" y="6"/>
                  </a:lnTo>
                  <a:lnTo>
                    <a:pt x="324" y="4"/>
                  </a:lnTo>
                  <a:lnTo>
                    <a:pt x="324" y="2"/>
                  </a:lnTo>
                  <a:lnTo>
                    <a:pt x="322" y="2"/>
                  </a:lnTo>
                  <a:lnTo>
                    <a:pt x="322" y="2"/>
                  </a:lnTo>
                  <a:lnTo>
                    <a:pt x="316" y="0"/>
                  </a:lnTo>
                  <a:lnTo>
                    <a:pt x="312" y="0"/>
                  </a:lnTo>
                  <a:lnTo>
                    <a:pt x="310" y="0"/>
                  </a:lnTo>
                  <a:lnTo>
                    <a:pt x="310" y="4"/>
                  </a:lnTo>
                  <a:lnTo>
                    <a:pt x="307" y="6"/>
                  </a:lnTo>
                  <a:lnTo>
                    <a:pt x="307" y="6"/>
                  </a:lnTo>
                  <a:lnTo>
                    <a:pt x="303" y="8"/>
                  </a:lnTo>
                  <a:lnTo>
                    <a:pt x="303" y="10"/>
                  </a:lnTo>
                  <a:lnTo>
                    <a:pt x="303" y="10"/>
                  </a:lnTo>
                  <a:lnTo>
                    <a:pt x="303" y="14"/>
                  </a:lnTo>
                  <a:lnTo>
                    <a:pt x="303" y="14"/>
                  </a:lnTo>
                  <a:lnTo>
                    <a:pt x="301" y="14"/>
                  </a:lnTo>
                  <a:lnTo>
                    <a:pt x="299" y="18"/>
                  </a:lnTo>
                  <a:lnTo>
                    <a:pt x="299" y="20"/>
                  </a:lnTo>
                  <a:lnTo>
                    <a:pt x="299" y="20"/>
                  </a:lnTo>
                  <a:lnTo>
                    <a:pt x="297" y="20"/>
                  </a:lnTo>
                  <a:lnTo>
                    <a:pt x="295" y="20"/>
                  </a:lnTo>
                  <a:lnTo>
                    <a:pt x="293" y="22"/>
                  </a:lnTo>
                  <a:lnTo>
                    <a:pt x="291" y="22"/>
                  </a:lnTo>
                  <a:lnTo>
                    <a:pt x="289" y="25"/>
                  </a:lnTo>
                  <a:lnTo>
                    <a:pt x="287" y="25"/>
                  </a:lnTo>
                  <a:lnTo>
                    <a:pt x="287" y="25"/>
                  </a:lnTo>
                  <a:lnTo>
                    <a:pt x="280" y="25"/>
                  </a:lnTo>
                  <a:lnTo>
                    <a:pt x="278" y="22"/>
                  </a:lnTo>
                  <a:lnTo>
                    <a:pt x="274" y="25"/>
                  </a:lnTo>
                  <a:lnTo>
                    <a:pt x="274" y="25"/>
                  </a:lnTo>
                  <a:lnTo>
                    <a:pt x="270" y="22"/>
                  </a:lnTo>
                  <a:lnTo>
                    <a:pt x="268" y="22"/>
                  </a:lnTo>
                  <a:lnTo>
                    <a:pt x="266" y="20"/>
                  </a:lnTo>
                  <a:lnTo>
                    <a:pt x="261" y="16"/>
                  </a:lnTo>
                  <a:lnTo>
                    <a:pt x="257" y="14"/>
                  </a:lnTo>
                  <a:lnTo>
                    <a:pt x="255" y="16"/>
                  </a:lnTo>
                  <a:lnTo>
                    <a:pt x="255" y="16"/>
                  </a:lnTo>
                  <a:lnTo>
                    <a:pt x="255" y="18"/>
                  </a:lnTo>
                  <a:lnTo>
                    <a:pt x="255" y="20"/>
                  </a:lnTo>
                  <a:lnTo>
                    <a:pt x="255" y="20"/>
                  </a:lnTo>
                  <a:lnTo>
                    <a:pt x="253" y="22"/>
                  </a:lnTo>
                  <a:lnTo>
                    <a:pt x="251" y="25"/>
                  </a:lnTo>
                  <a:lnTo>
                    <a:pt x="249" y="25"/>
                  </a:lnTo>
                  <a:lnTo>
                    <a:pt x="245" y="25"/>
                  </a:lnTo>
                  <a:lnTo>
                    <a:pt x="243" y="27"/>
                  </a:lnTo>
                  <a:lnTo>
                    <a:pt x="243" y="27"/>
                  </a:lnTo>
                  <a:lnTo>
                    <a:pt x="243" y="29"/>
                  </a:lnTo>
                  <a:lnTo>
                    <a:pt x="243" y="31"/>
                  </a:lnTo>
                  <a:lnTo>
                    <a:pt x="243" y="31"/>
                  </a:lnTo>
                  <a:lnTo>
                    <a:pt x="241" y="33"/>
                  </a:lnTo>
                  <a:lnTo>
                    <a:pt x="239" y="35"/>
                  </a:lnTo>
                  <a:lnTo>
                    <a:pt x="232" y="35"/>
                  </a:lnTo>
                  <a:lnTo>
                    <a:pt x="232" y="37"/>
                  </a:lnTo>
                  <a:lnTo>
                    <a:pt x="230" y="39"/>
                  </a:lnTo>
                  <a:lnTo>
                    <a:pt x="230" y="39"/>
                  </a:lnTo>
                  <a:lnTo>
                    <a:pt x="226" y="39"/>
                  </a:lnTo>
                  <a:lnTo>
                    <a:pt x="218" y="39"/>
                  </a:lnTo>
                  <a:lnTo>
                    <a:pt x="203" y="37"/>
                  </a:lnTo>
                  <a:lnTo>
                    <a:pt x="201" y="37"/>
                  </a:lnTo>
                  <a:lnTo>
                    <a:pt x="197" y="37"/>
                  </a:lnTo>
                  <a:lnTo>
                    <a:pt x="186" y="37"/>
                  </a:lnTo>
                  <a:lnTo>
                    <a:pt x="184" y="37"/>
                  </a:lnTo>
                  <a:lnTo>
                    <a:pt x="178" y="33"/>
                  </a:lnTo>
                  <a:lnTo>
                    <a:pt x="176" y="33"/>
                  </a:lnTo>
                  <a:lnTo>
                    <a:pt x="170" y="33"/>
                  </a:lnTo>
                  <a:lnTo>
                    <a:pt x="167" y="33"/>
                  </a:lnTo>
                  <a:lnTo>
                    <a:pt x="161" y="35"/>
                  </a:lnTo>
                  <a:lnTo>
                    <a:pt x="159" y="37"/>
                  </a:lnTo>
                  <a:lnTo>
                    <a:pt x="157" y="37"/>
                  </a:lnTo>
                  <a:lnTo>
                    <a:pt x="153" y="37"/>
                  </a:lnTo>
                  <a:lnTo>
                    <a:pt x="151" y="33"/>
                  </a:lnTo>
                  <a:lnTo>
                    <a:pt x="147" y="29"/>
                  </a:lnTo>
                  <a:lnTo>
                    <a:pt x="144" y="27"/>
                  </a:lnTo>
                  <a:lnTo>
                    <a:pt x="140" y="27"/>
                  </a:lnTo>
                  <a:lnTo>
                    <a:pt x="138" y="29"/>
                  </a:lnTo>
                  <a:lnTo>
                    <a:pt x="138" y="31"/>
                  </a:lnTo>
                  <a:lnTo>
                    <a:pt x="138" y="31"/>
                  </a:lnTo>
                  <a:lnTo>
                    <a:pt x="138" y="33"/>
                  </a:lnTo>
                  <a:lnTo>
                    <a:pt x="138" y="33"/>
                  </a:lnTo>
                  <a:lnTo>
                    <a:pt x="140" y="35"/>
                  </a:lnTo>
                  <a:lnTo>
                    <a:pt x="142" y="41"/>
                  </a:lnTo>
                  <a:lnTo>
                    <a:pt x="144" y="45"/>
                  </a:lnTo>
                  <a:lnTo>
                    <a:pt x="144" y="48"/>
                  </a:lnTo>
                  <a:lnTo>
                    <a:pt x="144" y="50"/>
                  </a:lnTo>
                  <a:lnTo>
                    <a:pt x="142" y="50"/>
                  </a:lnTo>
                  <a:lnTo>
                    <a:pt x="142" y="52"/>
                  </a:lnTo>
                  <a:lnTo>
                    <a:pt x="140" y="54"/>
                  </a:lnTo>
                  <a:lnTo>
                    <a:pt x="140" y="54"/>
                  </a:lnTo>
                  <a:lnTo>
                    <a:pt x="138" y="54"/>
                  </a:lnTo>
                  <a:lnTo>
                    <a:pt x="138" y="56"/>
                  </a:lnTo>
                  <a:lnTo>
                    <a:pt x="136" y="60"/>
                  </a:lnTo>
                  <a:lnTo>
                    <a:pt x="136" y="60"/>
                  </a:lnTo>
                  <a:lnTo>
                    <a:pt x="136" y="62"/>
                  </a:lnTo>
                  <a:lnTo>
                    <a:pt x="134" y="62"/>
                  </a:lnTo>
                  <a:lnTo>
                    <a:pt x="134" y="62"/>
                  </a:lnTo>
                  <a:lnTo>
                    <a:pt x="134" y="64"/>
                  </a:lnTo>
                  <a:lnTo>
                    <a:pt x="136" y="66"/>
                  </a:lnTo>
                  <a:lnTo>
                    <a:pt x="136" y="68"/>
                  </a:lnTo>
                  <a:lnTo>
                    <a:pt x="138" y="71"/>
                  </a:lnTo>
                  <a:lnTo>
                    <a:pt x="138" y="71"/>
                  </a:lnTo>
                  <a:lnTo>
                    <a:pt x="140" y="73"/>
                  </a:lnTo>
                  <a:lnTo>
                    <a:pt x="140" y="71"/>
                  </a:lnTo>
                  <a:lnTo>
                    <a:pt x="144" y="68"/>
                  </a:lnTo>
                  <a:lnTo>
                    <a:pt x="147" y="68"/>
                  </a:lnTo>
                  <a:lnTo>
                    <a:pt x="149" y="66"/>
                  </a:lnTo>
                  <a:lnTo>
                    <a:pt x="151" y="64"/>
                  </a:lnTo>
                  <a:lnTo>
                    <a:pt x="151" y="64"/>
                  </a:lnTo>
                  <a:lnTo>
                    <a:pt x="153" y="66"/>
                  </a:lnTo>
                  <a:lnTo>
                    <a:pt x="155" y="66"/>
                  </a:lnTo>
                  <a:lnTo>
                    <a:pt x="161" y="68"/>
                  </a:lnTo>
                  <a:lnTo>
                    <a:pt x="165" y="68"/>
                  </a:lnTo>
                  <a:lnTo>
                    <a:pt x="167" y="71"/>
                  </a:lnTo>
                  <a:lnTo>
                    <a:pt x="172" y="73"/>
                  </a:lnTo>
                  <a:lnTo>
                    <a:pt x="174" y="79"/>
                  </a:lnTo>
                  <a:lnTo>
                    <a:pt x="176" y="81"/>
                  </a:lnTo>
                  <a:lnTo>
                    <a:pt x="176" y="81"/>
                  </a:lnTo>
                  <a:lnTo>
                    <a:pt x="178" y="81"/>
                  </a:lnTo>
                  <a:lnTo>
                    <a:pt x="178" y="81"/>
                  </a:lnTo>
                  <a:lnTo>
                    <a:pt x="178" y="83"/>
                  </a:lnTo>
                  <a:lnTo>
                    <a:pt x="180" y="85"/>
                  </a:lnTo>
                  <a:lnTo>
                    <a:pt x="180" y="85"/>
                  </a:lnTo>
                  <a:lnTo>
                    <a:pt x="186" y="83"/>
                  </a:lnTo>
                  <a:lnTo>
                    <a:pt x="186" y="83"/>
                  </a:lnTo>
                  <a:lnTo>
                    <a:pt x="188" y="85"/>
                  </a:lnTo>
                  <a:lnTo>
                    <a:pt x="190" y="85"/>
                  </a:lnTo>
                  <a:lnTo>
                    <a:pt x="193" y="89"/>
                  </a:lnTo>
                  <a:lnTo>
                    <a:pt x="195" y="91"/>
                  </a:lnTo>
                  <a:lnTo>
                    <a:pt x="195" y="93"/>
                  </a:lnTo>
                  <a:lnTo>
                    <a:pt x="193" y="102"/>
                  </a:lnTo>
                  <a:lnTo>
                    <a:pt x="193" y="106"/>
                  </a:lnTo>
                  <a:lnTo>
                    <a:pt x="193" y="108"/>
                  </a:lnTo>
                  <a:lnTo>
                    <a:pt x="190" y="112"/>
                  </a:lnTo>
                  <a:lnTo>
                    <a:pt x="188" y="114"/>
                  </a:lnTo>
                  <a:lnTo>
                    <a:pt x="186" y="114"/>
                  </a:lnTo>
                  <a:lnTo>
                    <a:pt x="184" y="112"/>
                  </a:lnTo>
                  <a:lnTo>
                    <a:pt x="182" y="114"/>
                  </a:lnTo>
                  <a:lnTo>
                    <a:pt x="178" y="116"/>
                  </a:lnTo>
                  <a:lnTo>
                    <a:pt x="172" y="119"/>
                  </a:lnTo>
                  <a:lnTo>
                    <a:pt x="170" y="121"/>
                  </a:lnTo>
                  <a:lnTo>
                    <a:pt x="170" y="123"/>
                  </a:lnTo>
                  <a:lnTo>
                    <a:pt x="170" y="125"/>
                  </a:lnTo>
                  <a:lnTo>
                    <a:pt x="170" y="129"/>
                  </a:lnTo>
                  <a:lnTo>
                    <a:pt x="170" y="131"/>
                  </a:lnTo>
                  <a:lnTo>
                    <a:pt x="165" y="135"/>
                  </a:lnTo>
                  <a:lnTo>
                    <a:pt x="161" y="137"/>
                  </a:lnTo>
                  <a:lnTo>
                    <a:pt x="161" y="139"/>
                  </a:lnTo>
                  <a:lnTo>
                    <a:pt x="157" y="139"/>
                  </a:lnTo>
                  <a:lnTo>
                    <a:pt x="155" y="142"/>
                  </a:lnTo>
                  <a:lnTo>
                    <a:pt x="153" y="144"/>
                  </a:lnTo>
                  <a:lnTo>
                    <a:pt x="153" y="146"/>
                  </a:lnTo>
                  <a:lnTo>
                    <a:pt x="153" y="148"/>
                  </a:lnTo>
                  <a:lnTo>
                    <a:pt x="155" y="152"/>
                  </a:lnTo>
                  <a:lnTo>
                    <a:pt x="153" y="154"/>
                  </a:lnTo>
                  <a:lnTo>
                    <a:pt x="151" y="156"/>
                  </a:lnTo>
                  <a:lnTo>
                    <a:pt x="151" y="158"/>
                  </a:lnTo>
                  <a:lnTo>
                    <a:pt x="153" y="160"/>
                  </a:lnTo>
                  <a:lnTo>
                    <a:pt x="153" y="162"/>
                  </a:lnTo>
                  <a:lnTo>
                    <a:pt x="151" y="162"/>
                  </a:lnTo>
                  <a:lnTo>
                    <a:pt x="149" y="162"/>
                  </a:lnTo>
                  <a:lnTo>
                    <a:pt x="142" y="167"/>
                  </a:lnTo>
                  <a:lnTo>
                    <a:pt x="140" y="169"/>
                  </a:lnTo>
                  <a:lnTo>
                    <a:pt x="140" y="171"/>
                  </a:lnTo>
                  <a:lnTo>
                    <a:pt x="140" y="173"/>
                  </a:lnTo>
                  <a:lnTo>
                    <a:pt x="140" y="175"/>
                  </a:lnTo>
                  <a:lnTo>
                    <a:pt x="138" y="175"/>
                  </a:lnTo>
                  <a:lnTo>
                    <a:pt x="136" y="175"/>
                  </a:lnTo>
                  <a:lnTo>
                    <a:pt x="134" y="177"/>
                  </a:lnTo>
                  <a:lnTo>
                    <a:pt x="132" y="177"/>
                  </a:lnTo>
                  <a:lnTo>
                    <a:pt x="130" y="177"/>
                  </a:lnTo>
                  <a:lnTo>
                    <a:pt x="126" y="179"/>
                  </a:lnTo>
                  <a:lnTo>
                    <a:pt x="124" y="181"/>
                  </a:lnTo>
                  <a:lnTo>
                    <a:pt x="124" y="183"/>
                  </a:lnTo>
                  <a:lnTo>
                    <a:pt x="122" y="183"/>
                  </a:lnTo>
                  <a:lnTo>
                    <a:pt x="119" y="185"/>
                  </a:lnTo>
                  <a:lnTo>
                    <a:pt x="117" y="185"/>
                  </a:lnTo>
                  <a:lnTo>
                    <a:pt x="117" y="185"/>
                  </a:lnTo>
                  <a:lnTo>
                    <a:pt x="115" y="185"/>
                  </a:lnTo>
                  <a:lnTo>
                    <a:pt x="113" y="181"/>
                  </a:lnTo>
                  <a:lnTo>
                    <a:pt x="113" y="181"/>
                  </a:lnTo>
                  <a:lnTo>
                    <a:pt x="111" y="179"/>
                  </a:lnTo>
                  <a:lnTo>
                    <a:pt x="109" y="179"/>
                  </a:lnTo>
                  <a:lnTo>
                    <a:pt x="107" y="181"/>
                  </a:lnTo>
                  <a:lnTo>
                    <a:pt x="105" y="183"/>
                  </a:lnTo>
                  <a:lnTo>
                    <a:pt x="103" y="183"/>
                  </a:lnTo>
                  <a:lnTo>
                    <a:pt x="101" y="185"/>
                  </a:lnTo>
                  <a:lnTo>
                    <a:pt x="99" y="185"/>
                  </a:lnTo>
                  <a:lnTo>
                    <a:pt x="96" y="185"/>
                  </a:lnTo>
                  <a:lnTo>
                    <a:pt x="96" y="185"/>
                  </a:lnTo>
                  <a:lnTo>
                    <a:pt x="94" y="183"/>
                  </a:lnTo>
                  <a:lnTo>
                    <a:pt x="94" y="181"/>
                  </a:lnTo>
                  <a:lnTo>
                    <a:pt x="94" y="181"/>
                  </a:lnTo>
                  <a:lnTo>
                    <a:pt x="92" y="181"/>
                  </a:lnTo>
                  <a:lnTo>
                    <a:pt x="92" y="183"/>
                  </a:lnTo>
                  <a:lnTo>
                    <a:pt x="88" y="187"/>
                  </a:lnTo>
                  <a:lnTo>
                    <a:pt x="86" y="190"/>
                  </a:lnTo>
                  <a:lnTo>
                    <a:pt x="86" y="194"/>
                  </a:lnTo>
                  <a:lnTo>
                    <a:pt x="88" y="198"/>
                  </a:lnTo>
                  <a:lnTo>
                    <a:pt x="86" y="200"/>
                  </a:lnTo>
                  <a:lnTo>
                    <a:pt x="86" y="202"/>
                  </a:lnTo>
                  <a:lnTo>
                    <a:pt x="84" y="206"/>
                  </a:lnTo>
                  <a:lnTo>
                    <a:pt x="80" y="208"/>
                  </a:lnTo>
                  <a:lnTo>
                    <a:pt x="80" y="210"/>
                  </a:lnTo>
                  <a:lnTo>
                    <a:pt x="78" y="210"/>
                  </a:lnTo>
                  <a:lnTo>
                    <a:pt x="78" y="213"/>
                  </a:lnTo>
                  <a:lnTo>
                    <a:pt x="78" y="219"/>
                  </a:lnTo>
                  <a:lnTo>
                    <a:pt x="76" y="221"/>
                  </a:lnTo>
                  <a:lnTo>
                    <a:pt x="76" y="221"/>
                  </a:lnTo>
                  <a:lnTo>
                    <a:pt x="73" y="221"/>
                  </a:lnTo>
                  <a:lnTo>
                    <a:pt x="73" y="221"/>
                  </a:lnTo>
                  <a:lnTo>
                    <a:pt x="73" y="223"/>
                  </a:lnTo>
                  <a:lnTo>
                    <a:pt x="73" y="225"/>
                  </a:lnTo>
                  <a:lnTo>
                    <a:pt x="76" y="225"/>
                  </a:lnTo>
                  <a:lnTo>
                    <a:pt x="76" y="227"/>
                  </a:lnTo>
                  <a:lnTo>
                    <a:pt x="73" y="229"/>
                  </a:lnTo>
                  <a:lnTo>
                    <a:pt x="73" y="229"/>
                  </a:lnTo>
                  <a:lnTo>
                    <a:pt x="71" y="229"/>
                  </a:lnTo>
                  <a:lnTo>
                    <a:pt x="69" y="225"/>
                  </a:lnTo>
                  <a:lnTo>
                    <a:pt x="67" y="223"/>
                  </a:lnTo>
                  <a:lnTo>
                    <a:pt x="67" y="223"/>
                  </a:lnTo>
                  <a:lnTo>
                    <a:pt x="65" y="225"/>
                  </a:lnTo>
                  <a:lnTo>
                    <a:pt x="63" y="227"/>
                  </a:lnTo>
                  <a:lnTo>
                    <a:pt x="59" y="238"/>
                  </a:lnTo>
                  <a:lnTo>
                    <a:pt x="59" y="240"/>
                  </a:lnTo>
                  <a:lnTo>
                    <a:pt x="57" y="244"/>
                  </a:lnTo>
                  <a:lnTo>
                    <a:pt x="59" y="250"/>
                  </a:lnTo>
                  <a:lnTo>
                    <a:pt x="57" y="256"/>
                  </a:lnTo>
                  <a:lnTo>
                    <a:pt x="55" y="258"/>
                  </a:lnTo>
                  <a:lnTo>
                    <a:pt x="53" y="261"/>
                  </a:lnTo>
                  <a:lnTo>
                    <a:pt x="50" y="261"/>
                  </a:lnTo>
                  <a:lnTo>
                    <a:pt x="48" y="263"/>
                  </a:lnTo>
                  <a:lnTo>
                    <a:pt x="46" y="265"/>
                  </a:lnTo>
                  <a:lnTo>
                    <a:pt x="46" y="275"/>
                  </a:lnTo>
                  <a:lnTo>
                    <a:pt x="46" y="277"/>
                  </a:lnTo>
                  <a:lnTo>
                    <a:pt x="46" y="279"/>
                  </a:lnTo>
                  <a:lnTo>
                    <a:pt x="46" y="290"/>
                  </a:lnTo>
                  <a:lnTo>
                    <a:pt x="46" y="292"/>
                  </a:lnTo>
                  <a:lnTo>
                    <a:pt x="44" y="296"/>
                  </a:lnTo>
                  <a:lnTo>
                    <a:pt x="44" y="300"/>
                  </a:lnTo>
                  <a:lnTo>
                    <a:pt x="42" y="304"/>
                  </a:lnTo>
                  <a:lnTo>
                    <a:pt x="42" y="311"/>
                  </a:lnTo>
                  <a:lnTo>
                    <a:pt x="40" y="313"/>
                  </a:lnTo>
                  <a:lnTo>
                    <a:pt x="38" y="315"/>
                  </a:lnTo>
                  <a:lnTo>
                    <a:pt x="36" y="317"/>
                  </a:lnTo>
                  <a:lnTo>
                    <a:pt x="30" y="321"/>
                  </a:lnTo>
                  <a:lnTo>
                    <a:pt x="23" y="325"/>
                  </a:lnTo>
                  <a:lnTo>
                    <a:pt x="21" y="325"/>
                  </a:lnTo>
                  <a:lnTo>
                    <a:pt x="21" y="327"/>
                  </a:lnTo>
                  <a:lnTo>
                    <a:pt x="19" y="327"/>
                  </a:lnTo>
                  <a:lnTo>
                    <a:pt x="19" y="329"/>
                  </a:lnTo>
                  <a:lnTo>
                    <a:pt x="19" y="336"/>
                  </a:lnTo>
                  <a:lnTo>
                    <a:pt x="17" y="340"/>
                  </a:lnTo>
                  <a:lnTo>
                    <a:pt x="17" y="342"/>
                  </a:lnTo>
                  <a:lnTo>
                    <a:pt x="17" y="342"/>
                  </a:lnTo>
                  <a:lnTo>
                    <a:pt x="17" y="346"/>
                  </a:lnTo>
                  <a:lnTo>
                    <a:pt x="19" y="348"/>
                  </a:lnTo>
                  <a:lnTo>
                    <a:pt x="19" y="348"/>
                  </a:lnTo>
                  <a:lnTo>
                    <a:pt x="21" y="348"/>
                  </a:lnTo>
                  <a:lnTo>
                    <a:pt x="21" y="350"/>
                  </a:lnTo>
                  <a:lnTo>
                    <a:pt x="21" y="350"/>
                  </a:lnTo>
                  <a:lnTo>
                    <a:pt x="23" y="350"/>
                  </a:lnTo>
                  <a:lnTo>
                    <a:pt x="23" y="350"/>
                  </a:lnTo>
                  <a:lnTo>
                    <a:pt x="23" y="350"/>
                  </a:lnTo>
                  <a:lnTo>
                    <a:pt x="25" y="350"/>
                  </a:lnTo>
                  <a:lnTo>
                    <a:pt x="28" y="350"/>
                  </a:lnTo>
                  <a:lnTo>
                    <a:pt x="28" y="350"/>
                  </a:lnTo>
                  <a:lnTo>
                    <a:pt x="28" y="350"/>
                  </a:lnTo>
                  <a:lnTo>
                    <a:pt x="30" y="350"/>
                  </a:lnTo>
                  <a:lnTo>
                    <a:pt x="30" y="352"/>
                  </a:lnTo>
                  <a:lnTo>
                    <a:pt x="30" y="352"/>
                  </a:lnTo>
                  <a:lnTo>
                    <a:pt x="30" y="355"/>
                  </a:lnTo>
                  <a:lnTo>
                    <a:pt x="30" y="357"/>
                  </a:lnTo>
                  <a:lnTo>
                    <a:pt x="30" y="367"/>
                  </a:lnTo>
                  <a:lnTo>
                    <a:pt x="32" y="375"/>
                  </a:lnTo>
                  <a:lnTo>
                    <a:pt x="32" y="378"/>
                  </a:lnTo>
                  <a:lnTo>
                    <a:pt x="30" y="378"/>
                  </a:lnTo>
                  <a:lnTo>
                    <a:pt x="30" y="380"/>
                  </a:lnTo>
                  <a:lnTo>
                    <a:pt x="25" y="382"/>
                  </a:lnTo>
                  <a:lnTo>
                    <a:pt x="25" y="382"/>
                  </a:lnTo>
                  <a:lnTo>
                    <a:pt x="23" y="382"/>
                  </a:lnTo>
                  <a:lnTo>
                    <a:pt x="23" y="384"/>
                  </a:lnTo>
                  <a:lnTo>
                    <a:pt x="23" y="386"/>
                  </a:lnTo>
                  <a:lnTo>
                    <a:pt x="23" y="386"/>
                  </a:lnTo>
                  <a:lnTo>
                    <a:pt x="23" y="386"/>
                  </a:lnTo>
                  <a:lnTo>
                    <a:pt x="23" y="388"/>
                  </a:lnTo>
                  <a:lnTo>
                    <a:pt x="25" y="388"/>
                  </a:lnTo>
                  <a:lnTo>
                    <a:pt x="25" y="388"/>
                  </a:lnTo>
                  <a:lnTo>
                    <a:pt x="25" y="388"/>
                  </a:lnTo>
                  <a:lnTo>
                    <a:pt x="28" y="388"/>
                  </a:lnTo>
                  <a:lnTo>
                    <a:pt x="30" y="386"/>
                  </a:lnTo>
                  <a:lnTo>
                    <a:pt x="30" y="384"/>
                  </a:lnTo>
                  <a:lnTo>
                    <a:pt x="32" y="384"/>
                  </a:lnTo>
                  <a:lnTo>
                    <a:pt x="32" y="384"/>
                  </a:lnTo>
                  <a:lnTo>
                    <a:pt x="32" y="384"/>
                  </a:lnTo>
                  <a:lnTo>
                    <a:pt x="34" y="386"/>
                  </a:lnTo>
                  <a:lnTo>
                    <a:pt x="36" y="386"/>
                  </a:lnTo>
                  <a:lnTo>
                    <a:pt x="36" y="386"/>
                  </a:lnTo>
                  <a:lnTo>
                    <a:pt x="36" y="386"/>
                  </a:lnTo>
                  <a:lnTo>
                    <a:pt x="36" y="386"/>
                  </a:lnTo>
                  <a:lnTo>
                    <a:pt x="36" y="388"/>
                  </a:lnTo>
                  <a:lnTo>
                    <a:pt x="36" y="388"/>
                  </a:lnTo>
                  <a:lnTo>
                    <a:pt x="36" y="392"/>
                  </a:lnTo>
                  <a:lnTo>
                    <a:pt x="36" y="394"/>
                  </a:lnTo>
                  <a:lnTo>
                    <a:pt x="36" y="394"/>
                  </a:lnTo>
                  <a:lnTo>
                    <a:pt x="38" y="394"/>
                  </a:lnTo>
                  <a:lnTo>
                    <a:pt x="38" y="396"/>
                  </a:lnTo>
                  <a:lnTo>
                    <a:pt x="38" y="396"/>
                  </a:lnTo>
                  <a:lnTo>
                    <a:pt x="36" y="398"/>
                  </a:lnTo>
                  <a:lnTo>
                    <a:pt x="36" y="400"/>
                  </a:lnTo>
                  <a:lnTo>
                    <a:pt x="36" y="400"/>
                  </a:lnTo>
                  <a:lnTo>
                    <a:pt x="36" y="407"/>
                  </a:lnTo>
                  <a:lnTo>
                    <a:pt x="36" y="409"/>
                  </a:lnTo>
                  <a:lnTo>
                    <a:pt x="36" y="411"/>
                  </a:lnTo>
                  <a:lnTo>
                    <a:pt x="36" y="413"/>
                  </a:lnTo>
                  <a:lnTo>
                    <a:pt x="36" y="413"/>
                  </a:lnTo>
                  <a:lnTo>
                    <a:pt x="36" y="415"/>
                  </a:lnTo>
                  <a:lnTo>
                    <a:pt x="36" y="415"/>
                  </a:lnTo>
                  <a:lnTo>
                    <a:pt x="36" y="417"/>
                  </a:lnTo>
                  <a:lnTo>
                    <a:pt x="34" y="417"/>
                  </a:lnTo>
                  <a:lnTo>
                    <a:pt x="32" y="417"/>
                  </a:lnTo>
                  <a:lnTo>
                    <a:pt x="32" y="419"/>
                  </a:lnTo>
                  <a:lnTo>
                    <a:pt x="30" y="421"/>
                  </a:lnTo>
                  <a:lnTo>
                    <a:pt x="28" y="421"/>
                  </a:lnTo>
                  <a:lnTo>
                    <a:pt x="25" y="423"/>
                  </a:lnTo>
                  <a:lnTo>
                    <a:pt x="25" y="423"/>
                  </a:lnTo>
                  <a:lnTo>
                    <a:pt x="19" y="423"/>
                  </a:lnTo>
                  <a:lnTo>
                    <a:pt x="17" y="423"/>
                  </a:lnTo>
                  <a:lnTo>
                    <a:pt x="17" y="423"/>
                  </a:lnTo>
                  <a:lnTo>
                    <a:pt x="17" y="426"/>
                  </a:lnTo>
                  <a:lnTo>
                    <a:pt x="17" y="428"/>
                  </a:lnTo>
                  <a:lnTo>
                    <a:pt x="17" y="428"/>
                  </a:lnTo>
                  <a:lnTo>
                    <a:pt x="17" y="430"/>
                  </a:lnTo>
                  <a:lnTo>
                    <a:pt x="15" y="434"/>
                  </a:lnTo>
                  <a:lnTo>
                    <a:pt x="15" y="434"/>
                  </a:lnTo>
                  <a:lnTo>
                    <a:pt x="15" y="434"/>
                  </a:lnTo>
                  <a:lnTo>
                    <a:pt x="17" y="436"/>
                  </a:lnTo>
                  <a:lnTo>
                    <a:pt x="25" y="436"/>
                  </a:lnTo>
                  <a:lnTo>
                    <a:pt x="25" y="436"/>
                  </a:lnTo>
                  <a:lnTo>
                    <a:pt x="25" y="436"/>
                  </a:lnTo>
                  <a:lnTo>
                    <a:pt x="28" y="436"/>
                  </a:lnTo>
                  <a:lnTo>
                    <a:pt x="30" y="442"/>
                  </a:lnTo>
                  <a:lnTo>
                    <a:pt x="30" y="446"/>
                  </a:lnTo>
                  <a:lnTo>
                    <a:pt x="30" y="446"/>
                  </a:lnTo>
                  <a:lnTo>
                    <a:pt x="30" y="449"/>
                  </a:lnTo>
                  <a:lnTo>
                    <a:pt x="30" y="449"/>
                  </a:lnTo>
                  <a:lnTo>
                    <a:pt x="28" y="451"/>
                  </a:lnTo>
                  <a:lnTo>
                    <a:pt x="28" y="457"/>
                  </a:lnTo>
                  <a:lnTo>
                    <a:pt x="28" y="459"/>
                  </a:lnTo>
                  <a:lnTo>
                    <a:pt x="28" y="459"/>
                  </a:lnTo>
                  <a:lnTo>
                    <a:pt x="28" y="459"/>
                  </a:lnTo>
                  <a:lnTo>
                    <a:pt x="25" y="459"/>
                  </a:lnTo>
                  <a:lnTo>
                    <a:pt x="25" y="459"/>
                  </a:lnTo>
                  <a:lnTo>
                    <a:pt x="23" y="459"/>
                  </a:lnTo>
                  <a:lnTo>
                    <a:pt x="21" y="457"/>
                  </a:lnTo>
                  <a:lnTo>
                    <a:pt x="19" y="457"/>
                  </a:lnTo>
                  <a:lnTo>
                    <a:pt x="19" y="457"/>
                  </a:lnTo>
                  <a:lnTo>
                    <a:pt x="19" y="459"/>
                  </a:lnTo>
                  <a:lnTo>
                    <a:pt x="17" y="461"/>
                  </a:lnTo>
                  <a:lnTo>
                    <a:pt x="17" y="461"/>
                  </a:lnTo>
                  <a:lnTo>
                    <a:pt x="17" y="463"/>
                  </a:lnTo>
                  <a:lnTo>
                    <a:pt x="17" y="463"/>
                  </a:lnTo>
                  <a:lnTo>
                    <a:pt x="17" y="463"/>
                  </a:lnTo>
                  <a:lnTo>
                    <a:pt x="17" y="463"/>
                  </a:lnTo>
                  <a:lnTo>
                    <a:pt x="19" y="463"/>
                  </a:lnTo>
                  <a:lnTo>
                    <a:pt x="21" y="465"/>
                  </a:lnTo>
                  <a:lnTo>
                    <a:pt x="21" y="465"/>
                  </a:lnTo>
                  <a:lnTo>
                    <a:pt x="23" y="465"/>
                  </a:lnTo>
                  <a:lnTo>
                    <a:pt x="23" y="467"/>
                  </a:lnTo>
                  <a:lnTo>
                    <a:pt x="21" y="467"/>
                  </a:lnTo>
                  <a:lnTo>
                    <a:pt x="21" y="467"/>
                  </a:lnTo>
                  <a:lnTo>
                    <a:pt x="21" y="469"/>
                  </a:lnTo>
                  <a:lnTo>
                    <a:pt x="21" y="469"/>
                  </a:lnTo>
                  <a:lnTo>
                    <a:pt x="21" y="469"/>
                  </a:lnTo>
                  <a:lnTo>
                    <a:pt x="19" y="471"/>
                  </a:lnTo>
                  <a:lnTo>
                    <a:pt x="17" y="471"/>
                  </a:lnTo>
                  <a:lnTo>
                    <a:pt x="15" y="471"/>
                  </a:lnTo>
                  <a:lnTo>
                    <a:pt x="15" y="474"/>
                  </a:lnTo>
                  <a:lnTo>
                    <a:pt x="15" y="474"/>
                  </a:lnTo>
                  <a:lnTo>
                    <a:pt x="15" y="474"/>
                  </a:lnTo>
                  <a:lnTo>
                    <a:pt x="15" y="476"/>
                  </a:lnTo>
                  <a:lnTo>
                    <a:pt x="17" y="476"/>
                  </a:lnTo>
                  <a:lnTo>
                    <a:pt x="19" y="476"/>
                  </a:lnTo>
                  <a:lnTo>
                    <a:pt x="21" y="476"/>
                  </a:lnTo>
                  <a:lnTo>
                    <a:pt x="21" y="476"/>
                  </a:lnTo>
                  <a:lnTo>
                    <a:pt x="23" y="476"/>
                  </a:lnTo>
                  <a:lnTo>
                    <a:pt x="23" y="476"/>
                  </a:lnTo>
                  <a:lnTo>
                    <a:pt x="23" y="476"/>
                  </a:lnTo>
                  <a:lnTo>
                    <a:pt x="23" y="476"/>
                  </a:lnTo>
                  <a:lnTo>
                    <a:pt x="23" y="474"/>
                  </a:lnTo>
                  <a:lnTo>
                    <a:pt x="23" y="474"/>
                  </a:lnTo>
                  <a:lnTo>
                    <a:pt x="23" y="474"/>
                  </a:lnTo>
                  <a:lnTo>
                    <a:pt x="23" y="474"/>
                  </a:lnTo>
                  <a:lnTo>
                    <a:pt x="23" y="471"/>
                  </a:lnTo>
                  <a:lnTo>
                    <a:pt x="23" y="471"/>
                  </a:lnTo>
                  <a:lnTo>
                    <a:pt x="25" y="471"/>
                  </a:lnTo>
                  <a:lnTo>
                    <a:pt x="25" y="471"/>
                  </a:lnTo>
                  <a:lnTo>
                    <a:pt x="28" y="471"/>
                  </a:lnTo>
                  <a:lnTo>
                    <a:pt x="28" y="471"/>
                  </a:lnTo>
                  <a:lnTo>
                    <a:pt x="28" y="471"/>
                  </a:lnTo>
                  <a:lnTo>
                    <a:pt x="30" y="474"/>
                  </a:lnTo>
                  <a:lnTo>
                    <a:pt x="30" y="478"/>
                  </a:lnTo>
                  <a:lnTo>
                    <a:pt x="30" y="480"/>
                  </a:lnTo>
                  <a:lnTo>
                    <a:pt x="32" y="480"/>
                  </a:lnTo>
                  <a:lnTo>
                    <a:pt x="34" y="482"/>
                  </a:lnTo>
                  <a:lnTo>
                    <a:pt x="34" y="482"/>
                  </a:lnTo>
                  <a:lnTo>
                    <a:pt x="38" y="482"/>
                  </a:lnTo>
                  <a:lnTo>
                    <a:pt x="40" y="484"/>
                  </a:lnTo>
                  <a:lnTo>
                    <a:pt x="40" y="484"/>
                  </a:lnTo>
                  <a:lnTo>
                    <a:pt x="40" y="484"/>
                  </a:lnTo>
                  <a:lnTo>
                    <a:pt x="42" y="486"/>
                  </a:lnTo>
                  <a:lnTo>
                    <a:pt x="42" y="492"/>
                  </a:lnTo>
                  <a:lnTo>
                    <a:pt x="44" y="492"/>
                  </a:lnTo>
                  <a:lnTo>
                    <a:pt x="44" y="494"/>
                  </a:lnTo>
                  <a:lnTo>
                    <a:pt x="46" y="494"/>
                  </a:lnTo>
                  <a:lnTo>
                    <a:pt x="50" y="497"/>
                  </a:lnTo>
                  <a:lnTo>
                    <a:pt x="53" y="497"/>
                  </a:lnTo>
                  <a:lnTo>
                    <a:pt x="55" y="499"/>
                  </a:lnTo>
                  <a:lnTo>
                    <a:pt x="57" y="499"/>
                  </a:lnTo>
                  <a:lnTo>
                    <a:pt x="57" y="499"/>
                  </a:lnTo>
                  <a:lnTo>
                    <a:pt x="57" y="499"/>
                  </a:lnTo>
                  <a:lnTo>
                    <a:pt x="59" y="501"/>
                  </a:lnTo>
                  <a:lnTo>
                    <a:pt x="59" y="503"/>
                  </a:lnTo>
                  <a:lnTo>
                    <a:pt x="63" y="505"/>
                  </a:lnTo>
                  <a:lnTo>
                    <a:pt x="63" y="507"/>
                  </a:lnTo>
                  <a:lnTo>
                    <a:pt x="65" y="509"/>
                  </a:lnTo>
                  <a:lnTo>
                    <a:pt x="63" y="509"/>
                  </a:lnTo>
                  <a:lnTo>
                    <a:pt x="63" y="511"/>
                  </a:lnTo>
                  <a:lnTo>
                    <a:pt x="63" y="513"/>
                  </a:lnTo>
                  <a:lnTo>
                    <a:pt x="61" y="513"/>
                  </a:lnTo>
                  <a:lnTo>
                    <a:pt x="59" y="513"/>
                  </a:lnTo>
                  <a:lnTo>
                    <a:pt x="57" y="513"/>
                  </a:lnTo>
                  <a:lnTo>
                    <a:pt x="57" y="515"/>
                  </a:lnTo>
                  <a:lnTo>
                    <a:pt x="55" y="515"/>
                  </a:lnTo>
                  <a:lnTo>
                    <a:pt x="55" y="515"/>
                  </a:lnTo>
                  <a:lnTo>
                    <a:pt x="55" y="517"/>
                  </a:lnTo>
                  <a:lnTo>
                    <a:pt x="57" y="520"/>
                  </a:lnTo>
                  <a:lnTo>
                    <a:pt x="57" y="522"/>
                  </a:lnTo>
                  <a:lnTo>
                    <a:pt x="57" y="522"/>
                  </a:lnTo>
                  <a:lnTo>
                    <a:pt x="57" y="524"/>
                  </a:lnTo>
                  <a:lnTo>
                    <a:pt x="53" y="526"/>
                  </a:lnTo>
                  <a:lnTo>
                    <a:pt x="50" y="526"/>
                  </a:lnTo>
                  <a:lnTo>
                    <a:pt x="48" y="528"/>
                  </a:lnTo>
                  <a:lnTo>
                    <a:pt x="48" y="528"/>
                  </a:lnTo>
                  <a:lnTo>
                    <a:pt x="46" y="530"/>
                  </a:lnTo>
                  <a:lnTo>
                    <a:pt x="46" y="530"/>
                  </a:lnTo>
                  <a:lnTo>
                    <a:pt x="46" y="530"/>
                  </a:lnTo>
                  <a:lnTo>
                    <a:pt x="44" y="528"/>
                  </a:lnTo>
                  <a:lnTo>
                    <a:pt x="44" y="526"/>
                  </a:lnTo>
                  <a:lnTo>
                    <a:pt x="42" y="524"/>
                  </a:lnTo>
                  <a:lnTo>
                    <a:pt x="40" y="524"/>
                  </a:lnTo>
                  <a:lnTo>
                    <a:pt x="38" y="524"/>
                  </a:lnTo>
                  <a:lnTo>
                    <a:pt x="36" y="524"/>
                  </a:lnTo>
                  <a:lnTo>
                    <a:pt x="34" y="522"/>
                  </a:lnTo>
                  <a:lnTo>
                    <a:pt x="34" y="517"/>
                  </a:lnTo>
                  <a:lnTo>
                    <a:pt x="32" y="515"/>
                  </a:lnTo>
                  <a:lnTo>
                    <a:pt x="30" y="517"/>
                  </a:lnTo>
                  <a:lnTo>
                    <a:pt x="28" y="517"/>
                  </a:lnTo>
                  <a:lnTo>
                    <a:pt x="28" y="520"/>
                  </a:lnTo>
                  <a:lnTo>
                    <a:pt x="25" y="522"/>
                  </a:lnTo>
                  <a:lnTo>
                    <a:pt x="25" y="522"/>
                  </a:lnTo>
                  <a:lnTo>
                    <a:pt x="23" y="522"/>
                  </a:lnTo>
                  <a:lnTo>
                    <a:pt x="21" y="524"/>
                  </a:lnTo>
                  <a:lnTo>
                    <a:pt x="21" y="524"/>
                  </a:lnTo>
                  <a:lnTo>
                    <a:pt x="19" y="528"/>
                  </a:lnTo>
                  <a:lnTo>
                    <a:pt x="19" y="530"/>
                  </a:lnTo>
                  <a:lnTo>
                    <a:pt x="17" y="530"/>
                  </a:lnTo>
                  <a:lnTo>
                    <a:pt x="15" y="530"/>
                  </a:lnTo>
                  <a:lnTo>
                    <a:pt x="15" y="532"/>
                  </a:lnTo>
                  <a:lnTo>
                    <a:pt x="13" y="534"/>
                  </a:lnTo>
                  <a:lnTo>
                    <a:pt x="11" y="542"/>
                  </a:lnTo>
                  <a:lnTo>
                    <a:pt x="11" y="545"/>
                  </a:lnTo>
                  <a:lnTo>
                    <a:pt x="11" y="547"/>
                  </a:lnTo>
                  <a:lnTo>
                    <a:pt x="9" y="549"/>
                  </a:lnTo>
                  <a:lnTo>
                    <a:pt x="2" y="557"/>
                  </a:lnTo>
                  <a:lnTo>
                    <a:pt x="0" y="561"/>
                  </a:lnTo>
                  <a:lnTo>
                    <a:pt x="0" y="563"/>
                  </a:lnTo>
                  <a:lnTo>
                    <a:pt x="2" y="568"/>
                  </a:lnTo>
                  <a:lnTo>
                    <a:pt x="9" y="574"/>
                  </a:lnTo>
                  <a:lnTo>
                    <a:pt x="9" y="576"/>
                  </a:lnTo>
                  <a:lnTo>
                    <a:pt x="7" y="578"/>
                  </a:lnTo>
                  <a:lnTo>
                    <a:pt x="0" y="582"/>
                  </a:lnTo>
                  <a:lnTo>
                    <a:pt x="0" y="582"/>
                  </a:lnTo>
                  <a:lnTo>
                    <a:pt x="0" y="584"/>
                  </a:lnTo>
                  <a:lnTo>
                    <a:pt x="0" y="586"/>
                  </a:lnTo>
                  <a:lnTo>
                    <a:pt x="0" y="586"/>
                  </a:lnTo>
                  <a:lnTo>
                    <a:pt x="0" y="588"/>
                  </a:lnTo>
                  <a:lnTo>
                    <a:pt x="2" y="588"/>
                  </a:lnTo>
                  <a:lnTo>
                    <a:pt x="2" y="588"/>
                  </a:lnTo>
                  <a:lnTo>
                    <a:pt x="5" y="591"/>
                  </a:lnTo>
                  <a:lnTo>
                    <a:pt x="5" y="591"/>
                  </a:lnTo>
                  <a:lnTo>
                    <a:pt x="5" y="593"/>
                  </a:lnTo>
                  <a:lnTo>
                    <a:pt x="5" y="593"/>
                  </a:lnTo>
                  <a:lnTo>
                    <a:pt x="5" y="595"/>
                  </a:lnTo>
                  <a:lnTo>
                    <a:pt x="7" y="597"/>
                  </a:lnTo>
                  <a:lnTo>
                    <a:pt x="7" y="597"/>
                  </a:lnTo>
                  <a:lnTo>
                    <a:pt x="7" y="599"/>
                  </a:lnTo>
                  <a:lnTo>
                    <a:pt x="9" y="599"/>
                  </a:lnTo>
                  <a:lnTo>
                    <a:pt x="9" y="601"/>
                  </a:lnTo>
                  <a:lnTo>
                    <a:pt x="9" y="601"/>
                  </a:lnTo>
                  <a:lnTo>
                    <a:pt x="11" y="601"/>
                  </a:lnTo>
                  <a:lnTo>
                    <a:pt x="11" y="601"/>
                  </a:lnTo>
                  <a:lnTo>
                    <a:pt x="11" y="599"/>
                  </a:lnTo>
                  <a:lnTo>
                    <a:pt x="13" y="599"/>
                  </a:lnTo>
                  <a:lnTo>
                    <a:pt x="13" y="601"/>
                  </a:lnTo>
                  <a:lnTo>
                    <a:pt x="13" y="601"/>
                  </a:lnTo>
                  <a:lnTo>
                    <a:pt x="15" y="603"/>
                  </a:lnTo>
                  <a:lnTo>
                    <a:pt x="17" y="601"/>
                  </a:lnTo>
                  <a:lnTo>
                    <a:pt x="21" y="601"/>
                  </a:lnTo>
                  <a:lnTo>
                    <a:pt x="23" y="601"/>
                  </a:lnTo>
                  <a:lnTo>
                    <a:pt x="23" y="601"/>
                  </a:lnTo>
                  <a:lnTo>
                    <a:pt x="25" y="603"/>
                  </a:lnTo>
                  <a:lnTo>
                    <a:pt x="28" y="603"/>
                  </a:lnTo>
                  <a:lnTo>
                    <a:pt x="30" y="605"/>
                  </a:lnTo>
                  <a:lnTo>
                    <a:pt x="30" y="605"/>
                  </a:lnTo>
                  <a:lnTo>
                    <a:pt x="32" y="607"/>
                  </a:lnTo>
                  <a:lnTo>
                    <a:pt x="38" y="613"/>
                  </a:lnTo>
                  <a:lnTo>
                    <a:pt x="38" y="616"/>
                  </a:lnTo>
                  <a:lnTo>
                    <a:pt x="40" y="618"/>
                  </a:lnTo>
                  <a:lnTo>
                    <a:pt x="42" y="620"/>
                  </a:lnTo>
                  <a:lnTo>
                    <a:pt x="44" y="622"/>
                  </a:lnTo>
                  <a:lnTo>
                    <a:pt x="44" y="622"/>
                  </a:lnTo>
                  <a:lnTo>
                    <a:pt x="46" y="624"/>
                  </a:lnTo>
                  <a:lnTo>
                    <a:pt x="46" y="628"/>
                  </a:lnTo>
                  <a:lnTo>
                    <a:pt x="48" y="634"/>
                  </a:lnTo>
                  <a:lnTo>
                    <a:pt x="50" y="636"/>
                  </a:lnTo>
                  <a:lnTo>
                    <a:pt x="53" y="639"/>
                  </a:lnTo>
                  <a:lnTo>
                    <a:pt x="53" y="639"/>
                  </a:lnTo>
                  <a:lnTo>
                    <a:pt x="50" y="641"/>
                  </a:lnTo>
                  <a:lnTo>
                    <a:pt x="50" y="641"/>
                  </a:lnTo>
                  <a:lnTo>
                    <a:pt x="48" y="641"/>
                  </a:lnTo>
                  <a:lnTo>
                    <a:pt x="48" y="643"/>
                  </a:lnTo>
                  <a:lnTo>
                    <a:pt x="48" y="643"/>
                  </a:lnTo>
                  <a:lnTo>
                    <a:pt x="46" y="645"/>
                  </a:lnTo>
                  <a:lnTo>
                    <a:pt x="46" y="645"/>
                  </a:lnTo>
                  <a:lnTo>
                    <a:pt x="48" y="647"/>
                  </a:lnTo>
                  <a:lnTo>
                    <a:pt x="48" y="647"/>
                  </a:lnTo>
                  <a:lnTo>
                    <a:pt x="50" y="647"/>
                  </a:lnTo>
                  <a:lnTo>
                    <a:pt x="53" y="647"/>
                  </a:lnTo>
                  <a:lnTo>
                    <a:pt x="53" y="647"/>
                  </a:lnTo>
                  <a:lnTo>
                    <a:pt x="55" y="647"/>
                  </a:lnTo>
                  <a:lnTo>
                    <a:pt x="55" y="647"/>
                  </a:lnTo>
                  <a:lnTo>
                    <a:pt x="55" y="647"/>
                  </a:lnTo>
                  <a:lnTo>
                    <a:pt x="55" y="645"/>
                  </a:lnTo>
                  <a:lnTo>
                    <a:pt x="55" y="643"/>
                  </a:lnTo>
                  <a:lnTo>
                    <a:pt x="57" y="643"/>
                  </a:lnTo>
                  <a:lnTo>
                    <a:pt x="57" y="643"/>
                  </a:lnTo>
                  <a:lnTo>
                    <a:pt x="57" y="643"/>
                  </a:lnTo>
                  <a:lnTo>
                    <a:pt x="59" y="643"/>
                  </a:lnTo>
                  <a:lnTo>
                    <a:pt x="59" y="643"/>
                  </a:lnTo>
                  <a:lnTo>
                    <a:pt x="59" y="645"/>
                  </a:lnTo>
                  <a:lnTo>
                    <a:pt x="59" y="645"/>
                  </a:lnTo>
                  <a:lnTo>
                    <a:pt x="59" y="647"/>
                  </a:lnTo>
                  <a:lnTo>
                    <a:pt x="61" y="649"/>
                  </a:lnTo>
                  <a:lnTo>
                    <a:pt x="61" y="649"/>
                  </a:lnTo>
                  <a:lnTo>
                    <a:pt x="61" y="651"/>
                  </a:lnTo>
                  <a:lnTo>
                    <a:pt x="63" y="651"/>
                  </a:lnTo>
                  <a:lnTo>
                    <a:pt x="65" y="649"/>
                  </a:lnTo>
                  <a:lnTo>
                    <a:pt x="67" y="649"/>
                  </a:lnTo>
                  <a:lnTo>
                    <a:pt x="67" y="649"/>
                  </a:lnTo>
                  <a:lnTo>
                    <a:pt x="69" y="649"/>
                  </a:lnTo>
                  <a:lnTo>
                    <a:pt x="71" y="649"/>
                  </a:lnTo>
                  <a:lnTo>
                    <a:pt x="71" y="651"/>
                  </a:lnTo>
                  <a:lnTo>
                    <a:pt x="69" y="651"/>
                  </a:lnTo>
                  <a:lnTo>
                    <a:pt x="69" y="653"/>
                  </a:lnTo>
                  <a:lnTo>
                    <a:pt x="69" y="653"/>
                  </a:lnTo>
                  <a:lnTo>
                    <a:pt x="67" y="655"/>
                  </a:lnTo>
                  <a:lnTo>
                    <a:pt x="69" y="657"/>
                  </a:lnTo>
                  <a:lnTo>
                    <a:pt x="69" y="659"/>
                  </a:lnTo>
                  <a:lnTo>
                    <a:pt x="69" y="662"/>
                  </a:lnTo>
                  <a:lnTo>
                    <a:pt x="69" y="664"/>
                  </a:lnTo>
                  <a:lnTo>
                    <a:pt x="71" y="668"/>
                  </a:lnTo>
                  <a:lnTo>
                    <a:pt x="73" y="668"/>
                  </a:lnTo>
                  <a:lnTo>
                    <a:pt x="73" y="682"/>
                  </a:lnTo>
                  <a:lnTo>
                    <a:pt x="76" y="684"/>
                  </a:lnTo>
                  <a:lnTo>
                    <a:pt x="76" y="689"/>
                  </a:lnTo>
                  <a:lnTo>
                    <a:pt x="78" y="689"/>
                  </a:lnTo>
                  <a:lnTo>
                    <a:pt x="80" y="689"/>
                  </a:lnTo>
                  <a:lnTo>
                    <a:pt x="80" y="689"/>
                  </a:lnTo>
                  <a:lnTo>
                    <a:pt x="84" y="687"/>
                  </a:lnTo>
                  <a:lnTo>
                    <a:pt x="86" y="684"/>
                  </a:lnTo>
                  <a:lnTo>
                    <a:pt x="88" y="682"/>
                  </a:lnTo>
                  <a:lnTo>
                    <a:pt x="90" y="682"/>
                  </a:lnTo>
                  <a:lnTo>
                    <a:pt x="90" y="682"/>
                  </a:lnTo>
                  <a:lnTo>
                    <a:pt x="92" y="682"/>
                  </a:lnTo>
                  <a:lnTo>
                    <a:pt x="92" y="682"/>
                  </a:lnTo>
                  <a:lnTo>
                    <a:pt x="94" y="684"/>
                  </a:lnTo>
                  <a:lnTo>
                    <a:pt x="96" y="684"/>
                  </a:lnTo>
                  <a:lnTo>
                    <a:pt x="99" y="687"/>
                  </a:lnTo>
                  <a:lnTo>
                    <a:pt x="103" y="687"/>
                  </a:lnTo>
                  <a:lnTo>
                    <a:pt x="107" y="684"/>
                  </a:lnTo>
                  <a:lnTo>
                    <a:pt x="115" y="687"/>
                  </a:lnTo>
                  <a:lnTo>
                    <a:pt x="113" y="684"/>
                  </a:lnTo>
                  <a:lnTo>
                    <a:pt x="113" y="682"/>
                  </a:lnTo>
                  <a:lnTo>
                    <a:pt x="115" y="680"/>
                  </a:lnTo>
                  <a:lnTo>
                    <a:pt x="115" y="678"/>
                  </a:lnTo>
                  <a:lnTo>
                    <a:pt x="115" y="678"/>
                  </a:lnTo>
                  <a:lnTo>
                    <a:pt x="115" y="678"/>
                  </a:lnTo>
                  <a:lnTo>
                    <a:pt x="115" y="676"/>
                  </a:lnTo>
                  <a:lnTo>
                    <a:pt x="115" y="676"/>
                  </a:lnTo>
                  <a:lnTo>
                    <a:pt x="117" y="676"/>
                  </a:lnTo>
                  <a:lnTo>
                    <a:pt x="117" y="676"/>
                  </a:lnTo>
                  <a:lnTo>
                    <a:pt x="117" y="678"/>
                  </a:lnTo>
                  <a:lnTo>
                    <a:pt x="117" y="678"/>
                  </a:lnTo>
                  <a:lnTo>
                    <a:pt x="119" y="678"/>
                  </a:lnTo>
                  <a:lnTo>
                    <a:pt x="119" y="678"/>
                  </a:lnTo>
                  <a:lnTo>
                    <a:pt x="119" y="678"/>
                  </a:lnTo>
                  <a:lnTo>
                    <a:pt x="119" y="678"/>
                  </a:lnTo>
                  <a:lnTo>
                    <a:pt x="119" y="676"/>
                  </a:lnTo>
                  <a:lnTo>
                    <a:pt x="119" y="674"/>
                  </a:lnTo>
                  <a:lnTo>
                    <a:pt x="119" y="674"/>
                  </a:lnTo>
                  <a:lnTo>
                    <a:pt x="119" y="672"/>
                  </a:lnTo>
                  <a:lnTo>
                    <a:pt x="122" y="672"/>
                  </a:lnTo>
                  <a:lnTo>
                    <a:pt x="122" y="670"/>
                  </a:lnTo>
                  <a:lnTo>
                    <a:pt x="122" y="670"/>
                  </a:lnTo>
                  <a:lnTo>
                    <a:pt x="124" y="670"/>
                  </a:lnTo>
                  <a:lnTo>
                    <a:pt x="124" y="668"/>
                  </a:lnTo>
                  <a:lnTo>
                    <a:pt x="124" y="666"/>
                  </a:lnTo>
                  <a:lnTo>
                    <a:pt x="124" y="662"/>
                  </a:lnTo>
                  <a:lnTo>
                    <a:pt x="124" y="662"/>
                  </a:lnTo>
                  <a:lnTo>
                    <a:pt x="124" y="659"/>
                  </a:lnTo>
                  <a:lnTo>
                    <a:pt x="124" y="659"/>
                  </a:lnTo>
                  <a:lnTo>
                    <a:pt x="124" y="659"/>
                  </a:lnTo>
                  <a:lnTo>
                    <a:pt x="126" y="657"/>
                  </a:lnTo>
                  <a:lnTo>
                    <a:pt x="126" y="657"/>
                  </a:lnTo>
                  <a:lnTo>
                    <a:pt x="126" y="657"/>
                  </a:lnTo>
                  <a:lnTo>
                    <a:pt x="126" y="655"/>
                  </a:lnTo>
                  <a:lnTo>
                    <a:pt x="128" y="653"/>
                  </a:lnTo>
                  <a:lnTo>
                    <a:pt x="128" y="651"/>
                  </a:lnTo>
                  <a:lnTo>
                    <a:pt x="128" y="649"/>
                  </a:lnTo>
                  <a:lnTo>
                    <a:pt x="128" y="647"/>
                  </a:lnTo>
                  <a:lnTo>
                    <a:pt x="128" y="647"/>
                  </a:lnTo>
                  <a:lnTo>
                    <a:pt x="126" y="645"/>
                  </a:lnTo>
                  <a:lnTo>
                    <a:pt x="126" y="645"/>
                  </a:lnTo>
                  <a:lnTo>
                    <a:pt x="126" y="645"/>
                  </a:lnTo>
                  <a:lnTo>
                    <a:pt x="126" y="643"/>
                  </a:lnTo>
                  <a:lnTo>
                    <a:pt x="128" y="643"/>
                  </a:lnTo>
                  <a:lnTo>
                    <a:pt x="128" y="643"/>
                  </a:lnTo>
                  <a:lnTo>
                    <a:pt x="128" y="641"/>
                  </a:lnTo>
                  <a:lnTo>
                    <a:pt x="130" y="636"/>
                  </a:lnTo>
                  <a:lnTo>
                    <a:pt x="130" y="636"/>
                  </a:lnTo>
                  <a:lnTo>
                    <a:pt x="130" y="636"/>
                  </a:lnTo>
                  <a:lnTo>
                    <a:pt x="132" y="636"/>
                  </a:lnTo>
                  <a:lnTo>
                    <a:pt x="132" y="636"/>
                  </a:lnTo>
                  <a:lnTo>
                    <a:pt x="132" y="636"/>
                  </a:lnTo>
                  <a:lnTo>
                    <a:pt x="134" y="636"/>
                  </a:lnTo>
                  <a:lnTo>
                    <a:pt x="140" y="634"/>
                  </a:lnTo>
                  <a:lnTo>
                    <a:pt x="140" y="632"/>
                  </a:lnTo>
                  <a:lnTo>
                    <a:pt x="140" y="632"/>
                  </a:lnTo>
                  <a:lnTo>
                    <a:pt x="142" y="630"/>
                  </a:lnTo>
                  <a:lnTo>
                    <a:pt x="142" y="630"/>
                  </a:lnTo>
                  <a:lnTo>
                    <a:pt x="144" y="630"/>
                  </a:lnTo>
                  <a:lnTo>
                    <a:pt x="144" y="628"/>
                  </a:lnTo>
                  <a:lnTo>
                    <a:pt x="147" y="628"/>
                  </a:lnTo>
                  <a:lnTo>
                    <a:pt x="149" y="628"/>
                  </a:lnTo>
                  <a:lnTo>
                    <a:pt x="149" y="628"/>
                  </a:lnTo>
                  <a:lnTo>
                    <a:pt x="149" y="626"/>
                  </a:lnTo>
                  <a:lnTo>
                    <a:pt x="153" y="622"/>
                  </a:lnTo>
                  <a:lnTo>
                    <a:pt x="155" y="618"/>
                  </a:lnTo>
                  <a:lnTo>
                    <a:pt x="157" y="618"/>
                  </a:lnTo>
                  <a:lnTo>
                    <a:pt x="159" y="613"/>
                  </a:lnTo>
                  <a:lnTo>
                    <a:pt x="163" y="611"/>
                  </a:lnTo>
                  <a:lnTo>
                    <a:pt x="165" y="609"/>
                  </a:lnTo>
                  <a:lnTo>
                    <a:pt x="167" y="607"/>
                  </a:lnTo>
                  <a:lnTo>
                    <a:pt x="167" y="607"/>
                  </a:lnTo>
                  <a:lnTo>
                    <a:pt x="170" y="605"/>
                  </a:lnTo>
                  <a:lnTo>
                    <a:pt x="170" y="605"/>
                  </a:lnTo>
                  <a:lnTo>
                    <a:pt x="170" y="605"/>
                  </a:lnTo>
                  <a:lnTo>
                    <a:pt x="170" y="603"/>
                  </a:lnTo>
                  <a:lnTo>
                    <a:pt x="170" y="601"/>
                  </a:lnTo>
                  <a:lnTo>
                    <a:pt x="170" y="601"/>
                  </a:lnTo>
                  <a:lnTo>
                    <a:pt x="167" y="599"/>
                  </a:lnTo>
                  <a:lnTo>
                    <a:pt x="167" y="599"/>
                  </a:lnTo>
                  <a:lnTo>
                    <a:pt x="165" y="599"/>
                  </a:lnTo>
                  <a:lnTo>
                    <a:pt x="165" y="599"/>
                  </a:lnTo>
                  <a:lnTo>
                    <a:pt x="165" y="597"/>
                  </a:lnTo>
                  <a:lnTo>
                    <a:pt x="167" y="597"/>
                  </a:lnTo>
                  <a:lnTo>
                    <a:pt x="167" y="597"/>
                  </a:lnTo>
                  <a:lnTo>
                    <a:pt x="167" y="597"/>
                  </a:lnTo>
                  <a:lnTo>
                    <a:pt x="170" y="597"/>
                  </a:lnTo>
                  <a:lnTo>
                    <a:pt x="170" y="595"/>
                  </a:lnTo>
                  <a:lnTo>
                    <a:pt x="170" y="595"/>
                  </a:lnTo>
                  <a:lnTo>
                    <a:pt x="172" y="593"/>
                  </a:lnTo>
                  <a:lnTo>
                    <a:pt x="172" y="593"/>
                  </a:lnTo>
                  <a:lnTo>
                    <a:pt x="174" y="591"/>
                  </a:lnTo>
                  <a:lnTo>
                    <a:pt x="174" y="591"/>
                  </a:lnTo>
                  <a:lnTo>
                    <a:pt x="176" y="591"/>
                  </a:lnTo>
                  <a:lnTo>
                    <a:pt x="176" y="591"/>
                  </a:lnTo>
                  <a:lnTo>
                    <a:pt x="180" y="588"/>
                  </a:lnTo>
                  <a:lnTo>
                    <a:pt x="182" y="588"/>
                  </a:lnTo>
                  <a:lnTo>
                    <a:pt x="182" y="588"/>
                  </a:lnTo>
                  <a:lnTo>
                    <a:pt x="184" y="586"/>
                  </a:lnTo>
                  <a:lnTo>
                    <a:pt x="184" y="584"/>
                  </a:lnTo>
                  <a:lnTo>
                    <a:pt x="186" y="582"/>
                  </a:lnTo>
                  <a:lnTo>
                    <a:pt x="186" y="582"/>
                  </a:lnTo>
                  <a:lnTo>
                    <a:pt x="186" y="582"/>
                  </a:lnTo>
                  <a:lnTo>
                    <a:pt x="186" y="582"/>
                  </a:lnTo>
                  <a:lnTo>
                    <a:pt x="188" y="584"/>
                  </a:lnTo>
                  <a:lnTo>
                    <a:pt x="188" y="584"/>
                  </a:lnTo>
                  <a:lnTo>
                    <a:pt x="190" y="586"/>
                  </a:lnTo>
                  <a:lnTo>
                    <a:pt x="190" y="584"/>
                  </a:lnTo>
                  <a:lnTo>
                    <a:pt x="190" y="582"/>
                  </a:lnTo>
                  <a:lnTo>
                    <a:pt x="190" y="580"/>
                  </a:lnTo>
                  <a:lnTo>
                    <a:pt x="190" y="580"/>
                  </a:lnTo>
                  <a:lnTo>
                    <a:pt x="193" y="576"/>
                  </a:lnTo>
                  <a:lnTo>
                    <a:pt x="193" y="572"/>
                  </a:lnTo>
                  <a:lnTo>
                    <a:pt x="193" y="572"/>
                  </a:lnTo>
                  <a:lnTo>
                    <a:pt x="193" y="572"/>
                  </a:lnTo>
                  <a:lnTo>
                    <a:pt x="193" y="570"/>
                  </a:lnTo>
                  <a:lnTo>
                    <a:pt x="195" y="570"/>
                  </a:lnTo>
                  <a:lnTo>
                    <a:pt x="195" y="570"/>
                  </a:lnTo>
                  <a:lnTo>
                    <a:pt x="195" y="570"/>
                  </a:lnTo>
                  <a:lnTo>
                    <a:pt x="195" y="570"/>
                  </a:lnTo>
                  <a:lnTo>
                    <a:pt x="197" y="568"/>
                  </a:lnTo>
                  <a:lnTo>
                    <a:pt x="199" y="568"/>
                  </a:lnTo>
                  <a:lnTo>
                    <a:pt x="199" y="568"/>
                  </a:lnTo>
                  <a:lnTo>
                    <a:pt x="199" y="565"/>
                  </a:lnTo>
                  <a:lnTo>
                    <a:pt x="199" y="559"/>
                  </a:lnTo>
                  <a:lnTo>
                    <a:pt x="199" y="557"/>
                  </a:lnTo>
                  <a:lnTo>
                    <a:pt x="199" y="557"/>
                  </a:lnTo>
                  <a:lnTo>
                    <a:pt x="199" y="555"/>
                  </a:lnTo>
                  <a:lnTo>
                    <a:pt x="197" y="553"/>
                  </a:lnTo>
                  <a:lnTo>
                    <a:pt x="197" y="553"/>
                  </a:lnTo>
                  <a:lnTo>
                    <a:pt x="197" y="549"/>
                  </a:lnTo>
                  <a:lnTo>
                    <a:pt x="195" y="549"/>
                  </a:lnTo>
                  <a:lnTo>
                    <a:pt x="195" y="547"/>
                  </a:lnTo>
                  <a:lnTo>
                    <a:pt x="193" y="547"/>
                  </a:lnTo>
                  <a:lnTo>
                    <a:pt x="193" y="545"/>
                  </a:lnTo>
                  <a:lnTo>
                    <a:pt x="193" y="545"/>
                  </a:lnTo>
                  <a:lnTo>
                    <a:pt x="193" y="542"/>
                  </a:lnTo>
                  <a:lnTo>
                    <a:pt x="193" y="540"/>
                  </a:lnTo>
                  <a:lnTo>
                    <a:pt x="193" y="538"/>
                  </a:lnTo>
                  <a:lnTo>
                    <a:pt x="190" y="536"/>
                  </a:lnTo>
                  <a:lnTo>
                    <a:pt x="190" y="536"/>
                  </a:lnTo>
                  <a:lnTo>
                    <a:pt x="190" y="534"/>
                  </a:lnTo>
                  <a:lnTo>
                    <a:pt x="190" y="532"/>
                  </a:lnTo>
                  <a:lnTo>
                    <a:pt x="190" y="530"/>
                  </a:lnTo>
                  <a:lnTo>
                    <a:pt x="190" y="530"/>
                  </a:lnTo>
                  <a:lnTo>
                    <a:pt x="193" y="526"/>
                  </a:lnTo>
                  <a:lnTo>
                    <a:pt x="193" y="524"/>
                  </a:lnTo>
                  <a:lnTo>
                    <a:pt x="193" y="524"/>
                  </a:lnTo>
                  <a:lnTo>
                    <a:pt x="193" y="522"/>
                  </a:lnTo>
                  <a:lnTo>
                    <a:pt x="190" y="522"/>
                  </a:lnTo>
                  <a:lnTo>
                    <a:pt x="190" y="522"/>
                  </a:lnTo>
                  <a:lnTo>
                    <a:pt x="190" y="520"/>
                  </a:lnTo>
                  <a:lnTo>
                    <a:pt x="190" y="520"/>
                  </a:lnTo>
                  <a:lnTo>
                    <a:pt x="190" y="520"/>
                  </a:lnTo>
                  <a:lnTo>
                    <a:pt x="193" y="517"/>
                  </a:lnTo>
                  <a:lnTo>
                    <a:pt x="193" y="517"/>
                  </a:lnTo>
                  <a:lnTo>
                    <a:pt x="193" y="515"/>
                  </a:lnTo>
                  <a:lnTo>
                    <a:pt x="193" y="515"/>
                  </a:lnTo>
                  <a:lnTo>
                    <a:pt x="193" y="513"/>
                  </a:lnTo>
                  <a:lnTo>
                    <a:pt x="190" y="513"/>
                  </a:lnTo>
                  <a:lnTo>
                    <a:pt x="190" y="513"/>
                  </a:lnTo>
                  <a:lnTo>
                    <a:pt x="188" y="511"/>
                  </a:lnTo>
                  <a:lnTo>
                    <a:pt x="186" y="511"/>
                  </a:lnTo>
                  <a:lnTo>
                    <a:pt x="186" y="511"/>
                  </a:lnTo>
                  <a:lnTo>
                    <a:pt x="186" y="511"/>
                  </a:lnTo>
                  <a:lnTo>
                    <a:pt x="184" y="507"/>
                  </a:lnTo>
                  <a:lnTo>
                    <a:pt x="184" y="505"/>
                  </a:lnTo>
                  <a:lnTo>
                    <a:pt x="184" y="505"/>
                  </a:lnTo>
                  <a:lnTo>
                    <a:pt x="182" y="505"/>
                  </a:lnTo>
                  <a:lnTo>
                    <a:pt x="180" y="505"/>
                  </a:lnTo>
                  <a:lnTo>
                    <a:pt x="180" y="503"/>
                  </a:lnTo>
                  <a:lnTo>
                    <a:pt x="178" y="503"/>
                  </a:lnTo>
                  <a:lnTo>
                    <a:pt x="180" y="494"/>
                  </a:lnTo>
                  <a:lnTo>
                    <a:pt x="180" y="492"/>
                  </a:lnTo>
                  <a:lnTo>
                    <a:pt x="180" y="490"/>
                  </a:lnTo>
                  <a:lnTo>
                    <a:pt x="180" y="488"/>
                  </a:lnTo>
                  <a:lnTo>
                    <a:pt x="178" y="486"/>
                  </a:lnTo>
                  <a:lnTo>
                    <a:pt x="178" y="484"/>
                  </a:lnTo>
                  <a:lnTo>
                    <a:pt x="178" y="482"/>
                  </a:lnTo>
                  <a:lnTo>
                    <a:pt x="180" y="478"/>
                  </a:lnTo>
                  <a:lnTo>
                    <a:pt x="180" y="476"/>
                  </a:lnTo>
                  <a:lnTo>
                    <a:pt x="178" y="476"/>
                  </a:lnTo>
                  <a:lnTo>
                    <a:pt x="178" y="474"/>
                  </a:lnTo>
                  <a:lnTo>
                    <a:pt x="178" y="474"/>
                  </a:lnTo>
                  <a:lnTo>
                    <a:pt x="174" y="474"/>
                  </a:lnTo>
                  <a:lnTo>
                    <a:pt x="172" y="474"/>
                  </a:lnTo>
                  <a:lnTo>
                    <a:pt x="172" y="474"/>
                  </a:lnTo>
                  <a:lnTo>
                    <a:pt x="172" y="471"/>
                  </a:lnTo>
                  <a:lnTo>
                    <a:pt x="170" y="469"/>
                  </a:lnTo>
                  <a:lnTo>
                    <a:pt x="170" y="467"/>
                  </a:lnTo>
                  <a:lnTo>
                    <a:pt x="170" y="467"/>
                  </a:lnTo>
                  <a:lnTo>
                    <a:pt x="159" y="463"/>
                  </a:lnTo>
                  <a:lnTo>
                    <a:pt x="159" y="461"/>
                  </a:lnTo>
                  <a:lnTo>
                    <a:pt x="157" y="461"/>
                  </a:lnTo>
                  <a:lnTo>
                    <a:pt x="157" y="459"/>
                  </a:lnTo>
                  <a:lnTo>
                    <a:pt x="157" y="459"/>
                  </a:lnTo>
                  <a:lnTo>
                    <a:pt x="157" y="457"/>
                  </a:lnTo>
                  <a:lnTo>
                    <a:pt x="157" y="455"/>
                  </a:lnTo>
                  <a:lnTo>
                    <a:pt x="157" y="455"/>
                  </a:lnTo>
                  <a:lnTo>
                    <a:pt x="161" y="446"/>
                  </a:lnTo>
                  <a:lnTo>
                    <a:pt x="163" y="446"/>
                  </a:lnTo>
                  <a:lnTo>
                    <a:pt x="163" y="446"/>
                  </a:lnTo>
                  <a:lnTo>
                    <a:pt x="165" y="444"/>
                  </a:lnTo>
                  <a:lnTo>
                    <a:pt x="170" y="440"/>
                  </a:lnTo>
                  <a:lnTo>
                    <a:pt x="170" y="440"/>
                  </a:lnTo>
                  <a:lnTo>
                    <a:pt x="170" y="440"/>
                  </a:lnTo>
                  <a:lnTo>
                    <a:pt x="172" y="440"/>
                  </a:lnTo>
                  <a:lnTo>
                    <a:pt x="172" y="440"/>
                  </a:lnTo>
                  <a:lnTo>
                    <a:pt x="176" y="446"/>
                  </a:lnTo>
                  <a:lnTo>
                    <a:pt x="178" y="446"/>
                  </a:lnTo>
                  <a:lnTo>
                    <a:pt x="178" y="449"/>
                  </a:lnTo>
                  <a:lnTo>
                    <a:pt x="178" y="449"/>
                  </a:lnTo>
                  <a:lnTo>
                    <a:pt x="178" y="449"/>
                  </a:lnTo>
                  <a:lnTo>
                    <a:pt x="178" y="451"/>
                  </a:lnTo>
                  <a:lnTo>
                    <a:pt x="180" y="451"/>
                  </a:lnTo>
                  <a:lnTo>
                    <a:pt x="180" y="449"/>
                  </a:lnTo>
                  <a:lnTo>
                    <a:pt x="180" y="449"/>
                  </a:lnTo>
                  <a:lnTo>
                    <a:pt x="180" y="449"/>
                  </a:lnTo>
                  <a:lnTo>
                    <a:pt x="182" y="446"/>
                  </a:lnTo>
                  <a:lnTo>
                    <a:pt x="182" y="446"/>
                  </a:lnTo>
                  <a:lnTo>
                    <a:pt x="182" y="444"/>
                  </a:lnTo>
                  <a:lnTo>
                    <a:pt x="182" y="444"/>
                  </a:lnTo>
                  <a:lnTo>
                    <a:pt x="184" y="444"/>
                  </a:lnTo>
                  <a:lnTo>
                    <a:pt x="184" y="444"/>
                  </a:lnTo>
                  <a:lnTo>
                    <a:pt x="184" y="444"/>
                  </a:lnTo>
                  <a:lnTo>
                    <a:pt x="184" y="444"/>
                  </a:lnTo>
                  <a:lnTo>
                    <a:pt x="186" y="446"/>
                  </a:lnTo>
                  <a:lnTo>
                    <a:pt x="188" y="449"/>
                  </a:lnTo>
                  <a:lnTo>
                    <a:pt x="190" y="451"/>
                  </a:lnTo>
                  <a:lnTo>
                    <a:pt x="190" y="451"/>
                  </a:lnTo>
                  <a:lnTo>
                    <a:pt x="190" y="451"/>
                  </a:lnTo>
                  <a:lnTo>
                    <a:pt x="190" y="451"/>
                  </a:lnTo>
                  <a:lnTo>
                    <a:pt x="193" y="453"/>
                  </a:lnTo>
                  <a:lnTo>
                    <a:pt x="193" y="453"/>
                  </a:lnTo>
                  <a:lnTo>
                    <a:pt x="193" y="453"/>
                  </a:lnTo>
                  <a:lnTo>
                    <a:pt x="193" y="453"/>
                  </a:lnTo>
                  <a:lnTo>
                    <a:pt x="193" y="453"/>
                  </a:lnTo>
                  <a:lnTo>
                    <a:pt x="195" y="453"/>
                  </a:lnTo>
                  <a:lnTo>
                    <a:pt x="197" y="453"/>
                  </a:lnTo>
                  <a:lnTo>
                    <a:pt x="197" y="453"/>
                  </a:lnTo>
                  <a:lnTo>
                    <a:pt x="199" y="455"/>
                  </a:lnTo>
                  <a:lnTo>
                    <a:pt x="199" y="455"/>
                  </a:lnTo>
                  <a:lnTo>
                    <a:pt x="205" y="469"/>
                  </a:lnTo>
                  <a:lnTo>
                    <a:pt x="205" y="469"/>
                  </a:lnTo>
                  <a:lnTo>
                    <a:pt x="207" y="469"/>
                  </a:lnTo>
                  <a:lnTo>
                    <a:pt x="207" y="469"/>
                  </a:lnTo>
                  <a:lnTo>
                    <a:pt x="207" y="469"/>
                  </a:lnTo>
                  <a:lnTo>
                    <a:pt x="209" y="465"/>
                  </a:lnTo>
                  <a:lnTo>
                    <a:pt x="209" y="465"/>
                  </a:lnTo>
                  <a:lnTo>
                    <a:pt x="211" y="465"/>
                  </a:lnTo>
                  <a:lnTo>
                    <a:pt x="211" y="465"/>
                  </a:lnTo>
                  <a:lnTo>
                    <a:pt x="211" y="463"/>
                  </a:lnTo>
                  <a:lnTo>
                    <a:pt x="211" y="463"/>
                  </a:lnTo>
                  <a:lnTo>
                    <a:pt x="213" y="463"/>
                  </a:lnTo>
                  <a:lnTo>
                    <a:pt x="213" y="463"/>
                  </a:lnTo>
                  <a:lnTo>
                    <a:pt x="224" y="465"/>
                  </a:lnTo>
                  <a:lnTo>
                    <a:pt x="226" y="465"/>
                  </a:lnTo>
                  <a:lnTo>
                    <a:pt x="228" y="467"/>
                  </a:lnTo>
                  <a:lnTo>
                    <a:pt x="228" y="467"/>
                  </a:lnTo>
                  <a:lnTo>
                    <a:pt x="232" y="467"/>
                  </a:lnTo>
                  <a:lnTo>
                    <a:pt x="234" y="467"/>
                  </a:lnTo>
                  <a:lnTo>
                    <a:pt x="234" y="467"/>
                  </a:lnTo>
                  <a:lnTo>
                    <a:pt x="234" y="469"/>
                  </a:lnTo>
                  <a:lnTo>
                    <a:pt x="234" y="469"/>
                  </a:lnTo>
                  <a:lnTo>
                    <a:pt x="234" y="471"/>
                  </a:lnTo>
                  <a:lnTo>
                    <a:pt x="234" y="471"/>
                  </a:lnTo>
                  <a:lnTo>
                    <a:pt x="234" y="474"/>
                  </a:lnTo>
                  <a:lnTo>
                    <a:pt x="234" y="474"/>
                  </a:lnTo>
                  <a:lnTo>
                    <a:pt x="234" y="476"/>
                  </a:lnTo>
                  <a:lnTo>
                    <a:pt x="234" y="476"/>
                  </a:lnTo>
                  <a:lnTo>
                    <a:pt x="234" y="476"/>
                  </a:lnTo>
                  <a:lnTo>
                    <a:pt x="236" y="476"/>
                  </a:lnTo>
                  <a:lnTo>
                    <a:pt x="236" y="476"/>
                  </a:lnTo>
                  <a:lnTo>
                    <a:pt x="241" y="471"/>
                  </a:lnTo>
                  <a:lnTo>
                    <a:pt x="241" y="471"/>
                  </a:lnTo>
                  <a:lnTo>
                    <a:pt x="243" y="471"/>
                  </a:lnTo>
                  <a:lnTo>
                    <a:pt x="245" y="469"/>
                  </a:lnTo>
                  <a:lnTo>
                    <a:pt x="245" y="469"/>
                  </a:lnTo>
                  <a:lnTo>
                    <a:pt x="247" y="467"/>
                  </a:lnTo>
                  <a:lnTo>
                    <a:pt x="249" y="467"/>
                  </a:lnTo>
                  <a:lnTo>
                    <a:pt x="249" y="467"/>
                  </a:lnTo>
                  <a:lnTo>
                    <a:pt x="247" y="465"/>
                  </a:lnTo>
                  <a:lnTo>
                    <a:pt x="245" y="463"/>
                  </a:lnTo>
                  <a:lnTo>
                    <a:pt x="245" y="463"/>
                  </a:lnTo>
                  <a:lnTo>
                    <a:pt x="245" y="463"/>
                  </a:lnTo>
                  <a:lnTo>
                    <a:pt x="245" y="463"/>
                  </a:lnTo>
                  <a:lnTo>
                    <a:pt x="245" y="461"/>
                  </a:lnTo>
                  <a:lnTo>
                    <a:pt x="247" y="455"/>
                  </a:lnTo>
                  <a:lnTo>
                    <a:pt x="247" y="455"/>
                  </a:lnTo>
                  <a:lnTo>
                    <a:pt x="247" y="453"/>
                  </a:lnTo>
                  <a:lnTo>
                    <a:pt x="247" y="451"/>
                  </a:lnTo>
                  <a:lnTo>
                    <a:pt x="247" y="451"/>
                  </a:lnTo>
                  <a:lnTo>
                    <a:pt x="247" y="451"/>
                  </a:lnTo>
                  <a:lnTo>
                    <a:pt x="245" y="451"/>
                  </a:lnTo>
                  <a:lnTo>
                    <a:pt x="243" y="451"/>
                  </a:lnTo>
                  <a:lnTo>
                    <a:pt x="243" y="451"/>
                  </a:lnTo>
                  <a:lnTo>
                    <a:pt x="241" y="451"/>
                  </a:lnTo>
                  <a:lnTo>
                    <a:pt x="241" y="451"/>
                  </a:lnTo>
                  <a:lnTo>
                    <a:pt x="241" y="451"/>
                  </a:lnTo>
                  <a:lnTo>
                    <a:pt x="241" y="451"/>
                  </a:lnTo>
                  <a:lnTo>
                    <a:pt x="239" y="453"/>
                  </a:lnTo>
                  <a:lnTo>
                    <a:pt x="239" y="453"/>
                  </a:lnTo>
                  <a:lnTo>
                    <a:pt x="239" y="453"/>
                  </a:lnTo>
                  <a:lnTo>
                    <a:pt x="236" y="453"/>
                  </a:lnTo>
                  <a:lnTo>
                    <a:pt x="236" y="453"/>
                  </a:lnTo>
                  <a:lnTo>
                    <a:pt x="236" y="451"/>
                  </a:lnTo>
                  <a:lnTo>
                    <a:pt x="236" y="451"/>
                  </a:lnTo>
                  <a:lnTo>
                    <a:pt x="234" y="449"/>
                  </a:lnTo>
                  <a:lnTo>
                    <a:pt x="234" y="449"/>
                  </a:lnTo>
                  <a:lnTo>
                    <a:pt x="232" y="449"/>
                  </a:lnTo>
                  <a:lnTo>
                    <a:pt x="232" y="449"/>
                  </a:lnTo>
                  <a:lnTo>
                    <a:pt x="232" y="449"/>
                  </a:lnTo>
                  <a:lnTo>
                    <a:pt x="228" y="449"/>
                  </a:lnTo>
                  <a:lnTo>
                    <a:pt x="226" y="449"/>
                  </a:lnTo>
                  <a:lnTo>
                    <a:pt x="226" y="449"/>
                  </a:lnTo>
                  <a:lnTo>
                    <a:pt x="226" y="449"/>
                  </a:lnTo>
                  <a:lnTo>
                    <a:pt x="224" y="446"/>
                  </a:lnTo>
                  <a:lnTo>
                    <a:pt x="222" y="446"/>
                  </a:lnTo>
                  <a:lnTo>
                    <a:pt x="218" y="444"/>
                  </a:lnTo>
                  <a:lnTo>
                    <a:pt x="218" y="442"/>
                  </a:lnTo>
                  <a:lnTo>
                    <a:pt x="218" y="440"/>
                  </a:lnTo>
                  <a:lnTo>
                    <a:pt x="220" y="434"/>
                  </a:lnTo>
                  <a:lnTo>
                    <a:pt x="220" y="432"/>
                  </a:lnTo>
                  <a:lnTo>
                    <a:pt x="220" y="430"/>
                  </a:lnTo>
                  <a:lnTo>
                    <a:pt x="220" y="426"/>
                  </a:lnTo>
                  <a:lnTo>
                    <a:pt x="220" y="419"/>
                  </a:lnTo>
                  <a:lnTo>
                    <a:pt x="218" y="417"/>
                  </a:lnTo>
                  <a:lnTo>
                    <a:pt x="218" y="417"/>
                  </a:lnTo>
                  <a:lnTo>
                    <a:pt x="218" y="417"/>
                  </a:lnTo>
                  <a:lnTo>
                    <a:pt x="218" y="415"/>
                  </a:lnTo>
                  <a:lnTo>
                    <a:pt x="218" y="413"/>
                  </a:lnTo>
                  <a:lnTo>
                    <a:pt x="218" y="405"/>
                  </a:lnTo>
                  <a:lnTo>
                    <a:pt x="218" y="403"/>
                  </a:lnTo>
                  <a:lnTo>
                    <a:pt x="218" y="400"/>
                  </a:lnTo>
                  <a:lnTo>
                    <a:pt x="218" y="400"/>
                  </a:lnTo>
                  <a:lnTo>
                    <a:pt x="218" y="403"/>
                  </a:lnTo>
                  <a:lnTo>
                    <a:pt x="216" y="403"/>
                  </a:lnTo>
                  <a:lnTo>
                    <a:pt x="216" y="403"/>
                  </a:lnTo>
                  <a:lnTo>
                    <a:pt x="216" y="403"/>
                  </a:lnTo>
                  <a:lnTo>
                    <a:pt x="216" y="400"/>
                  </a:lnTo>
                  <a:lnTo>
                    <a:pt x="216" y="398"/>
                  </a:lnTo>
                  <a:lnTo>
                    <a:pt x="213" y="396"/>
                  </a:lnTo>
                  <a:lnTo>
                    <a:pt x="213" y="396"/>
                  </a:lnTo>
                  <a:lnTo>
                    <a:pt x="213" y="396"/>
                  </a:lnTo>
                  <a:lnTo>
                    <a:pt x="213" y="396"/>
                  </a:lnTo>
                  <a:lnTo>
                    <a:pt x="213" y="396"/>
                  </a:lnTo>
                  <a:lnTo>
                    <a:pt x="213" y="396"/>
                  </a:lnTo>
                  <a:lnTo>
                    <a:pt x="213" y="396"/>
                  </a:lnTo>
                  <a:lnTo>
                    <a:pt x="211" y="396"/>
                  </a:lnTo>
                  <a:lnTo>
                    <a:pt x="211" y="396"/>
                  </a:lnTo>
                  <a:lnTo>
                    <a:pt x="211" y="396"/>
                  </a:lnTo>
                  <a:lnTo>
                    <a:pt x="211" y="394"/>
                  </a:lnTo>
                  <a:lnTo>
                    <a:pt x="209" y="392"/>
                  </a:lnTo>
                  <a:lnTo>
                    <a:pt x="209" y="390"/>
                  </a:lnTo>
                  <a:lnTo>
                    <a:pt x="211" y="384"/>
                  </a:lnTo>
                  <a:lnTo>
                    <a:pt x="213" y="382"/>
                  </a:lnTo>
                  <a:lnTo>
                    <a:pt x="213" y="380"/>
                  </a:lnTo>
                  <a:lnTo>
                    <a:pt x="213" y="380"/>
                  </a:lnTo>
                  <a:lnTo>
                    <a:pt x="213" y="378"/>
                  </a:lnTo>
                  <a:lnTo>
                    <a:pt x="213" y="375"/>
                  </a:lnTo>
                  <a:lnTo>
                    <a:pt x="211" y="375"/>
                  </a:lnTo>
                  <a:lnTo>
                    <a:pt x="211" y="373"/>
                  </a:lnTo>
                  <a:lnTo>
                    <a:pt x="211" y="371"/>
                  </a:lnTo>
                  <a:lnTo>
                    <a:pt x="211" y="371"/>
                  </a:lnTo>
                  <a:lnTo>
                    <a:pt x="211" y="359"/>
                  </a:lnTo>
                  <a:lnTo>
                    <a:pt x="211" y="357"/>
                  </a:lnTo>
                  <a:lnTo>
                    <a:pt x="211" y="357"/>
                  </a:lnTo>
                  <a:lnTo>
                    <a:pt x="211" y="357"/>
                  </a:lnTo>
                  <a:lnTo>
                    <a:pt x="211" y="357"/>
                  </a:lnTo>
                  <a:lnTo>
                    <a:pt x="211" y="357"/>
                  </a:lnTo>
                  <a:lnTo>
                    <a:pt x="213" y="357"/>
                  </a:lnTo>
                  <a:lnTo>
                    <a:pt x="216" y="357"/>
                  </a:lnTo>
                  <a:lnTo>
                    <a:pt x="216" y="357"/>
                  </a:lnTo>
                  <a:lnTo>
                    <a:pt x="218" y="357"/>
                  </a:lnTo>
                  <a:lnTo>
                    <a:pt x="218" y="357"/>
                  </a:lnTo>
                  <a:lnTo>
                    <a:pt x="218" y="359"/>
                  </a:lnTo>
                  <a:lnTo>
                    <a:pt x="218" y="359"/>
                  </a:lnTo>
                  <a:lnTo>
                    <a:pt x="218" y="361"/>
                  </a:lnTo>
                  <a:lnTo>
                    <a:pt x="218" y="361"/>
                  </a:lnTo>
                  <a:lnTo>
                    <a:pt x="218" y="361"/>
                  </a:lnTo>
                  <a:lnTo>
                    <a:pt x="218" y="361"/>
                  </a:lnTo>
                  <a:lnTo>
                    <a:pt x="218" y="361"/>
                  </a:lnTo>
                  <a:lnTo>
                    <a:pt x="220" y="361"/>
                  </a:lnTo>
                  <a:lnTo>
                    <a:pt x="222" y="359"/>
                  </a:lnTo>
                  <a:lnTo>
                    <a:pt x="222" y="359"/>
                  </a:lnTo>
                  <a:lnTo>
                    <a:pt x="224" y="357"/>
                  </a:lnTo>
                  <a:lnTo>
                    <a:pt x="226" y="355"/>
                  </a:lnTo>
                  <a:lnTo>
                    <a:pt x="226" y="352"/>
                  </a:lnTo>
                  <a:lnTo>
                    <a:pt x="228" y="350"/>
                  </a:lnTo>
                  <a:lnTo>
                    <a:pt x="228" y="350"/>
                  </a:lnTo>
                  <a:lnTo>
                    <a:pt x="230" y="350"/>
                  </a:lnTo>
                  <a:lnTo>
                    <a:pt x="230" y="350"/>
                  </a:lnTo>
                  <a:lnTo>
                    <a:pt x="232" y="350"/>
                  </a:lnTo>
                  <a:lnTo>
                    <a:pt x="232" y="348"/>
                  </a:lnTo>
                  <a:lnTo>
                    <a:pt x="236" y="340"/>
                  </a:lnTo>
                  <a:lnTo>
                    <a:pt x="239" y="334"/>
                  </a:lnTo>
                  <a:lnTo>
                    <a:pt x="241" y="332"/>
                  </a:lnTo>
                  <a:lnTo>
                    <a:pt x="241" y="329"/>
                  </a:lnTo>
                  <a:lnTo>
                    <a:pt x="241" y="327"/>
                  </a:lnTo>
                  <a:lnTo>
                    <a:pt x="241" y="327"/>
                  </a:lnTo>
                  <a:lnTo>
                    <a:pt x="241" y="327"/>
                  </a:lnTo>
                  <a:lnTo>
                    <a:pt x="241" y="327"/>
                  </a:lnTo>
                  <a:lnTo>
                    <a:pt x="243" y="327"/>
                  </a:lnTo>
                  <a:lnTo>
                    <a:pt x="243" y="325"/>
                  </a:lnTo>
                  <a:lnTo>
                    <a:pt x="251" y="325"/>
                  </a:lnTo>
                  <a:lnTo>
                    <a:pt x="253" y="325"/>
                  </a:lnTo>
                  <a:lnTo>
                    <a:pt x="253" y="325"/>
                  </a:lnTo>
                  <a:lnTo>
                    <a:pt x="255" y="327"/>
                  </a:lnTo>
                  <a:lnTo>
                    <a:pt x="255" y="327"/>
                  </a:lnTo>
                  <a:lnTo>
                    <a:pt x="255" y="327"/>
                  </a:lnTo>
                  <a:lnTo>
                    <a:pt x="257" y="327"/>
                  </a:lnTo>
                  <a:lnTo>
                    <a:pt x="257" y="325"/>
                  </a:lnTo>
                  <a:lnTo>
                    <a:pt x="259" y="325"/>
                  </a:lnTo>
                  <a:lnTo>
                    <a:pt x="261" y="325"/>
                  </a:lnTo>
                  <a:lnTo>
                    <a:pt x="264" y="325"/>
                  </a:lnTo>
                  <a:lnTo>
                    <a:pt x="274" y="323"/>
                  </a:lnTo>
                  <a:lnTo>
                    <a:pt x="274" y="323"/>
                  </a:lnTo>
                  <a:lnTo>
                    <a:pt x="276" y="325"/>
                  </a:lnTo>
                  <a:lnTo>
                    <a:pt x="276" y="325"/>
                  </a:lnTo>
                  <a:lnTo>
                    <a:pt x="276" y="325"/>
                  </a:lnTo>
                  <a:lnTo>
                    <a:pt x="278" y="327"/>
                  </a:lnTo>
                  <a:lnTo>
                    <a:pt x="278" y="327"/>
                  </a:lnTo>
                  <a:lnTo>
                    <a:pt x="280" y="327"/>
                  </a:lnTo>
                  <a:lnTo>
                    <a:pt x="280" y="327"/>
                  </a:lnTo>
                  <a:lnTo>
                    <a:pt x="282" y="327"/>
                  </a:lnTo>
                  <a:lnTo>
                    <a:pt x="282" y="329"/>
                  </a:lnTo>
                  <a:lnTo>
                    <a:pt x="284" y="329"/>
                  </a:lnTo>
                  <a:lnTo>
                    <a:pt x="284" y="332"/>
                  </a:lnTo>
                  <a:lnTo>
                    <a:pt x="291" y="329"/>
                  </a:lnTo>
                  <a:lnTo>
                    <a:pt x="291" y="329"/>
                  </a:lnTo>
                  <a:lnTo>
                    <a:pt x="293" y="329"/>
                  </a:lnTo>
                  <a:lnTo>
                    <a:pt x="295" y="327"/>
                  </a:lnTo>
                  <a:lnTo>
                    <a:pt x="295" y="325"/>
                  </a:lnTo>
                  <a:lnTo>
                    <a:pt x="297" y="323"/>
                  </a:lnTo>
                  <a:lnTo>
                    <a:pt x="299" y="315"/>
                  </a:lnTo>
                  <a:lnTo>
                    <a:pt x="301" y="315"/>
                  </a:lnTo>
                  <a:lnTo>
                    <a:pt x="303" y="311"/>
                  </a:lnTo>
                  <a:lnTo>
                    <a:pt x="303" y="311"/>
                  </a:lnTo>
                  <a:lnTo>
                    <a:pt x="303" y="311"/>
                  </a:lnTo>
                  <a:lnTo>
                    <a:pt x="303" y="309"/>
                  </a:lnTo>
                  <a:lnTo>
                    <a:pt x="303" y="309"/>
                  </a:lnTo>
                  <a:lnTo>
                    <a:pt x="303" y="309"/>
                  </a:lnTo>
                  <a:lnTo>
                    <a:pt x="303" y="309"/>
                  </a:lnTo>
                  <a:lnTo>
                    <a:pt x="303" y="306"/>
                  </a:lnTo>
                  <a:lnTo>
                    <a:pt x="303" y="306"/>
                  </a:lnTo>
                  <a:lnTo>
                    <a:pt x="305" y="304"/>
                  </a:lnTo>
                  <a:lnTo>
                    <a:pt x="305" y="304"/>
                  </a:lnTo>
                  <a:lnTo>
                    <a:pt x="305" y="304"/>
                  </a:lnTo>
                  <a:lnTo>
                    <a:pt x="307" y="304"/>
                  </a:lnTo>
                  <a:lnTo>
                    <a:pt x="312" y="306"/>
                  </a:lnTo>
                  <a:lnTo>
                    <a:pt x="314" y="306"/>
                  </a:lnTo>
                  <a:lnTo>
                    <a:pt x="314" y="306"/>
                  </a:lnTo>
                  <a:lnTo>
                    <a:pt x="314" y="306"/>
                  </a:lnTo>
                  <a:lnTo>
                    <a:pt x="316" y="306"/>
                  </a:lnTo>
                  <a:lnTo>
                    <a:pt x="316" y="304"/>
                  </a:lnTo>
                  <a:lnTo>
                    <a:pt x="316" y="304"/>
                  </a:lnTo>
                  <a:lnTo>
                    <a:pt x="316" y="302"/>
                  </a:lnTo>
                  <a:lnTo>
                    <a:pt x="316" y="300"/>
                  </a:lnTo>
                  <a:lnTo>
                    <a:pt x="316" y="300"/>
                  </a:lnTo>
                  <a:lnTo>
                    <a:pt x="316" y="298"/>
                  </a:lnTo>
                  <a:lnTo>
                    <a:pt x="312" y="296"/>
                  </a:lnTo>
                  <a:lnTo>
                    <a:pt x="312" y="294"/>
                  </a:lnTo>
                  <a:lnTo>
                    <a:pt x="310" y="294"/>
                  </a:lnTo>
                  <a:lnTo>
                    <a:pt x="310" y="292"/>
                  </a:lnTo>
                  <a:lnTo>
                    <a:pt x="310" y="290"/>
                  </a:lnTo>
                  <a:lnTo>
                    <a:pt x="310" y="290"/>
                  </a:lnTo>
                  <a:lnTo>
                    <a:pt x="312" y="286"/>
                  </a:lnTo>
                  <a:lnTo>
                    <a:pt x="312" y="284"/>
                  </a:lnTo>
                  <a:lnTo>
                    <a:pt x="312" y="281"/>
                  </a:lnTo>
                  <a:lnTo>
                    <a:pt x="312" y="279"/>
                  </a:lnTo>
                  <a:lnTo>
                    <a:pt x="322" y="265"/>
                  </a:lnTo>
                  <a:lnTo>
                    <a:pt x="324" y="263"/>
                  </a:lnTo>
                  <a:lnTo>
                    <a:pt x="324" y="261"/>
                  </a:lnTo>
                  <a:lnTo>
                    <a:pt x="324" y="256"/>
                  </a:lnTo>
                  <a:lnTo>
                    <a:pt x="324" y="256"/>
                  </a:lnTo>
                  <a:lnTo>
                    <a:pt x="324" y="254"/>
                  </a:lnTo>
                  <a:lnTo>
                    <a:pt x="326" y="254"/>
                  </a:lnTo>
                  <a:lnTo>
                    <a:pt x="326" y="254"/>
                  </a:lnTo>
                  <a:lnTo>
                    <a:pt x="328" y="256"/>
                  </a:lnTo>
                  <a:lnTo>
                    <a:pt x="328" y="256"/>
                  </a:lnTo>
                  <a:lnTo>
                    <a:pt x="328" y="256"/>
                  </a:lnTo>
                  <a:lnTo>
                    <a:pt x="328" y="256"/>
                  </a:lnTo>
                  <a:lnTo>
                    <a:pt x="330" y="254"/>
                  </a:lnTo>
                  <a:lnTo>
                    <a:pt x="330" y="252"/>
                  </a:lnTo>
                  <a:lnTo>
                    <a:pt x="330" y="252"/>
                  </a:lnTo>
                  <a:lnTo>
                    <a:pt x="330" y="252"/>
                  </a:lnTo>
                  <a:lnTo>
                    <a:pt x="333" y="252"/>
                  </a:lnTo>
                  <a:lnTo>
                    <a:pt x="333" y="252"/>
                  </a:lnTo>
                  <a:lnTo>
                    <a:pt x="333" y="252"/>
                  </a:lnTo>
                  <a:lnTo>
                    <a:pt x="335" y="250"/>
                  </a:lnTo>
                  <a:lnTo>
                    <a:pt x="335" y="248"/>
                  </a:lnTo>
                  <a:lnTo>
                    <a:pt x="335" y="248"/>
                  </a:lnTo>
                  <a:lnTo>
                    <a:pt x="335" y="246"/>
                  </a:lnTo>
                  <a:lnTo>
                    <a:pt x="335" y="244"/>
                  </a:lnTo>
                  <a:lnTo>
                    <a:pt x="335" y="244"/>
                  </a:lnTo>
                  <a:lnTo>
                    <a:pt x="335" y="242"/>
                  </a:lnTo>
                  <a:lnTo>
                    <a:pt x="335" y="242"/>
                  </a:lnTo>
                  <a:lnTo>
                    <a:pt x="333" y="242"/>
                  </a:lnTo>
                  <a:lnTo>
                    <a:pt x="330" y="240"/>
                  </a:lnTo>
                  <a:lnTo>
                    <a:pt x="330" y="240"/>
                  </a:lnTo>
                  <a:lnTo>
                    <a:pt x="328" y="238"/>
                  </a:lnTo>
                  <a:lnTo>
                    <a:pt x="328" y="238"/>
                  </a:lnTo>
                  <a:lnTo>
                    <a:pt x="328" y="235"/>
                  </a:lnTo>
                  <a:lnTo>
                    <a:pt x="330" y="231"/>
                  </a:lnTo>
                  <a:lnTo>
                    <a:pt x="330" y="231"/>
                  </a:lnTo>
                  <a:lnTo>
                    <a:pt x="330" y="231"/>
                  </a:lnTo>
                  <a:lnTo>
                    <a:pt x="333" y="229"/>
                  </a:lnTo>
                  <a:lnTo>
                    <a:pt x="333" y="229"/>
                  </a:lnTo>
                  <a:lnTo>
                    <a:pt x="335" y="229"/>
                  </a:lnTo>
                  <a:lnTo>
                    <a:pt x="335" y="227"/>
                  </a:lnTo>
                  <a:lnTo>
                    <a:pt x="335" y="227"/>
                  </a:lnTo>
                  <a:lnTo>
                    <a:pt x="335" y="225"/>
                  </a:lnTo>
                  <a:lnTo>
                    <a:pt x="335" y="225"/>
                  </a:lnTo>
                  <a:lnTo>
                    <a:pt x="335" y="225"/>
                  </a:lnTo>
                  <a:lnTo>
                    <a:pt x="333" y="223"/>
                  </a:lnTo>
                  <a:lnTo>
                    <a:pt x="333" y="223"/>
                  </a:lnTo>
                  <a:lnTo>
                    <a:pt x="333" y="221"/>
                  </a:lnTo>
                  <a:lnTo>
                    <a:pt x="333" y="221"/>
                  </a:lnTo>
                  <a:lnTo>
                    <a:pt x="339" y="213"/>
                  </a:lnTo>
                  <a:lnTo>
                    <a:pt x="341" y="210"/>
                  </a:lnTo>
                  <a:lnTo>
                    <a:pt x="341" y="210"/>
                  </a:lnTo>
                  <a:lnTo>
                    <a:pt x="345" y="208"/>
                  </a:lnTo>
                  <a:lnTo>
                    <a:pt x="349" y="206"/>
                  </a:lnTo>
                  <a:lnTo>
                    <a:pt x="351" y="206"/>
                  </a:lnTo>
                  <a:lnTo>
                    <a:pt x="360" y="198"/>
                  </a:lnTo>
                  <a:lnTo>
                    <a:pt x="362" y="196"/>
                  </a:lnTo>
                  <a:lnTo>
                    <a:pt x="366" y="196"/>
                  </a:lnTo>
                  <a:lnTo>
                    <a:pt x="370" y="194"/>
                  </a:lnTo>
                  <a:lnTo>
                    <a:pt x="372" y="194"/>
                  </a:lnTo>
                  <a:lnTo>
                    <a:pt x="372" y="194"/>
                  </a:lnTo>
                  <a:lnTo>
                    <a:pt x="374" y="194"/>
                  </a:lnTo>
                  <a:lnTo>
                    <a:pt x="376" y="190"/>
                  </a:lnTo>
                  <a:lnTo>
                    <a:pt x="376" y="190"/>
                  </a:lnTo>
                  <a:lnTo>
                    <a:pt x="378" y="187"/>
                  </a:lnTo>
                  <a:lnTo>
                    <a:pt x="378" y="187"/>
                  </a:lnTo>
                  <a:lnTo>
                    <a:pt x="378" y="185"/>
                  </a:lnTo>
                  <a:lnTo>
                    <a:pt x="378" y="185"/>
                  </a:lnTo>
                  <a:lnTo>
                    <a:pt x="378" y="183"/>
                  </a:lnTo>
                  <a:lnTo>
                    <a:pt x="376" y="181"/>
                  </a:lnTo>
                  <a:lnTo>
                    <a:pt x="374" y="177"/>
                  </a:lnTo>
                  <a:lnTo>
                    <a:pt x="374" y="177"/>
                  </a:lnTo>
                  <a:lnTo>
                    <a:pt x="374" y="175"/>
                  </a:lnTo>
                  <a:lnTo>
                    <a:pt x="376" y="173"/>
                  </a:lnTo>
                  <a:lnTo>
                    <a:pt x="376" y="171"/>
                  </a:lnTo>
                  <a:lnTo>
                    <a:pt x="376" y="171"/>
                  </a:lnTo>
                  <a:lnTo>
                    <a:pt x="376" y="171"/>
                  </a:lnTo>
                  <a:lnTo>
                    <a:pt x="376" y="169"/>
                  </a:lnTo>
                  <a:lnTo>
                    <a:pt x="378" y="169"/>
                  </a:lnTo>
                  <a:lnTo>
                    <a:pt x="381" y="169"/>
                  </a:lnTo>
                  <a:lnTo>
                    <a:pt x="381" y="169"/>
                  </a:lnTo>
                  <a:lnTo>
                    <a:pt x="381" y="167"/>
                  </a:lnTo>
                  <a:lnTo>
                    <a:pt x="383" y="164"/>
                  </a:lnTo>
                  <a:lnTo>
                    <a:pt x="385" y="164"/>
                  </a:lnTo>
                  <a:lnTo>
                    <a:pt x="385" y="164"/>
                  </a:lnTo>
                  <a:lnTo>
                    <a:pt x="387" y="164"/>
                  </a:lnTo>
                  <a:lnTo>
                    <a:pt x="389" y="164"/>
                  </a:lnTo>
                  <a:lnTo>
                    <a:pt x="389" y="164"/>
                  </a:lnTo>
                  <a:lnTo>
                    <a:pt x="391" y="162"/>
                  </a:lnTo>
                  <a:lnTo>
                    <a:pt x="393" y="160"/>
                  </a:lnTo>
                  <a:lnTo>
                    <a:pt x="397" y="158"/>
                  </a:lnTo>
                  <a:lnTo>
                    <a:pt x="397" y="156"/>
                  </a:lnTo>
                  <a:lnTo>
                    <a:pt x="399" y="156"/>
                  </a:lnTo>
                  <a:lnTo>
                    <a:pt x="399" y="150"/>
                  </a:lnTo>
                  <a:lnTo>
                    <a:pt x="401" y="150"/>
                  </a:lnTo>
                  <a:lnTo>
                    <a:pt x="401" y="148"/>
                  </a:lnTo>
                  <a:lnTo>
                    <a:pt x="401" y="148"/>
                  </a:lnTo>
                  <a:lnTo>
                    <a:pt x="404" y="148"/>
                  </a:lnTo>
                  <a:lnTo>
                    <a:pt x="404" y="146"/>
                  </a:lnTo>
                  <a:lnTo>
                    <a:pt x="406" y="146"/>
                  </a:lnTo>
                  <a:lnTo>
                    <a:pt x="406" y="146"/>
                  </a:lnTo>
                  <a:lnTo>
                    <a:pt x="408" y="144"/>
                  </a:lnTo>
                  <a:lnTo>
                    <a:pt x="412" y="142"/>
                  </a:lnTo>
                  <a:lnTo>
                    <a:pt x="412" y="139"/>
                  </a:lnTo>
                  <a:lnTo>
                    <a:pt x="414" y="139"/>
                  </a:lnTo>
                  <a:lnTo>
                    <a:pt x="414" y="137"/>
                  </a:lnTo>
                  <a:lnTo>
                    <a:pt x="414" y="135"/>
                  </a:lnTo>
                  <a:lnTo>
                    <a:pt x="414" y="13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9" name="Freeform 88"/>
            <p:cNvSpPr>
              <a:spLocks/>
            </p:cNvSpPr>
            <p:nvPr/>
          </p:nvSpPr>
          <p:spPr bwMode="auto">
            <a:xfrm>
              <a:off x="4615" y="1233"/>
              <a:ext cx="12" cy="15"/>
            </a:xfrm>
            <a:custGeom>
              <a:avLst/>
              <a:gdLst>
                <a:gd name="T0" fmla="*/ 12 w 12"/>
                <a:gd name="T1" fmla="*/ 11 h 15"/>
                <a:gd name="T2" fmla="*/ 12 w 12"/>
                <a:gd name="T3" fmla="*/ 9 h 15"/>
                <a:gd name="T4" fmla="*/ 12 w 12"/>
                <a:gd name="T5" fmla="*/ 7 h 15"/>
                <a:gd name="T6" fmla="*/ 12 w 12"/>
                <a:gd name="T7" fmla="*/ 7 h 15"/>
                <a:gd name="T8" fmla="*/ 12 w 12"/>
                <a:gd name="T9" fmla="*/ 7 h 15"/>
                <a:gd name="T10" fmla="*/ 12 w 12"/>
                <a:gd name="T11" fmla="*/ 5 h 15"/>
                <a:gd name="T12" fmla="*/ 12 w 12"/>
                <a:gd name="T13" fmla="*/ 2 h 15"/>
                <a:gd name="T14" fmla="*/ 12 w 12"/>
                <a:gd name="T15" fmla="*/ 2 h 15"/>
                <a:gd name="T16" fmla="*/ 12 w 12"/>
                <a:gd name="T17" fmla="*/ 0 h 15"/>
                <a:gd name="T18" fmla="*/ 8 w 12"/>
                <a:gd name="T19" fmla="*/ 0 h 15"/>
                <a:gd name="T20" fmla="*/ 6 w 12"/>
                <a:gd name="T21" fmla="*/ 0 h 15"/>
                <a:gd name="T22" fmla="*/ 4 w 12"/>
                <a:gd name="T23" fmla="*/ 0 h 15"/>
                <a:gd name="T24" fmla="*/ 0 w 12"/>
                <a:gd name="T25" fmla="*/ 2 h 15"/>
                <a:gd name="T26" fmla="*/ 0 w 12"/>
                <a:gd name="T27" fmla="*/ 2 h 15"/>
                <a:gd name="T28" fmla="*/ 0 w 12"/>
                <a:gd name="T29" fmla="*/ 2 h 15"/>
                <a:gd name="T30" fmla="*/ 0 w 12"/>
                <a:gd name="T31" fmla="*/ 5 h 15"/>
                <a:gd name="T32" fmla="*/ 0 w 12"/>
                <a:gd name="T33" fmla="*/ 5 h 15"/>
                <a:gd name="T34" fmla="*/ 0 w 12"/>
                <a:gd name="T35" fmla="*/ 7 h 15"/>
                <a:gd name="T36" fmla="*/ 0 w 12"/>
                <a:gd name="T37" fmla="*/ 7 h 15"/>
                <a:gd name="T38" fmla="*/ 4 w 12"/>
                <a:gd name="T39" fmla="*/ 9 h 15"/>
                <a:gd name="T40" fmla="*/ 6 w 12"/>
                <a:gd name="T41" fmla="*/ 13 h 15"/>
                <a:gd name="T42" fmla="*/ 8 w 12"/>
                <a:gd name="T43" fmla="*/ 13 h 15"/>
                <a:gd name="T44" fmla="*/ 8 w 12"/>
                <a:gd name="T45" fmla="*/ 15 h 15"/>
                <a:gd name="T46" fmla="*/ 8 w 12"/>
                <a:gd name="T47" fmla="*/ 15 h 15"/>
                <a:gd name="T48" fmla="*/ 8 w 12"/>
                <a:gd name="T49" fmla="*/ 15 h 15"/>
                <a:gd name="T50" fmla="*/ 10 w 12"/>
                <a:gd name="T51" fmla="*/ 13 h 15"/>
                <a:gd name="T52" fmla="*/ 10 w 12"/>
                <a:gd name="T53" fmla="*/ 13 h 15"/>
                <a:gd name="T54" fmla="*/ 10 w 12"/>
                <a:gd name="T55" fmla="*/ 13 h 15"/>
                <a:gd name="T56" fmla="*/ 12 w 12"/>
                <a:gd name="T57" fmla="*/ 13 h 15"/>
                <a:gd name="T58" fmla="*/ 12 w 12"/>
                <a:gd name="T59" fmla="*/ 13 h 15"/>
                <a:gd name="T60" fmla="*/ 12 w 12"/>
                <a:gd name="T6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15">
                  <a:moveTo>
                    <a:pt x="12" y="11"/>
                  </a:moveTo>
                  <a:lnTo>
                    <a:pt x="12" y="9"/>
                  </a:lnTo>
                  <a:lnTo>
                    <a:pt x="12" y="7"/>
                  </a:lnTo>
                  <a:lnTo>
                    <a:pt x="12" y="7"/>
                  </a:lnTo>
                  <a:lnTo>
                    <a:pt x="12" y="7"/>
                  </a:lnTo>
                  <a:lnTo>
                    <a:pt x="12" y="5"/>
                  </a:lnTo>
                  <a:lnTo>
                    <a:pt x="12" y="2"/>
                  </a:lnTo>
                  <a:lnTo>
                    <a:pt x="12" y="2"/>
                  </a:lnTo>
                  <a:lnTo>
                    <a:pt x="12" y="0"/>
                  </a:lnTo>
                  <a:lnTo>
                    <a:pt x="8" y="0"/>
                  </a:lnTo>
                  <a:lnTo>
                    <a:pt x="6" y="0"/>
                  </a:lnTo>
                  <a:lnTo>
                    <a:pt x="4" y="0"/>
                  </a:lnTo>
                  <a:lnTo>
                    <a:pt x="0" y="2"/>
                  </a:lnTo>
                  <a:lnTo>
                    <a:pt x="0" y="2"/>
                  </a:lnTo>
                  <a:lnTo>
                    <a:pt x="0" y="2"/>
                  </a:lnTo>
                  <a:lnTo>
                    <a:pt x="0" y="5"/>
                  </a:lnTo>
                  <a:lnTo>
                    <a:pt x="0" y="5"/>
                  </a:lnTo>
                  <a:lnTo>
                    <a:pt x="0" y="7"/>
                  </a:lnTo>
                  <a:lnTo>
                    <a:pt x="0" y="7"/>
                  </a:lnTo>
                  <a:lnTo>
                    <a:pt x="4" y="9"/>
                  </a:lnTo>
                  <a:lnTo>
                    <a:pt x="6" y="13"/>
                  </a:lnTo>
                  <a:lnTo>
                    <a:pt x="8" y="13"/>
                  </a:lnTo>
                  <a:lnTo>
                    <a:pt x="8" y="15"/>
                  </a:lnTo>
                  <a:lnTo>
                    <a:pt x="8" y="15"/>
                  </a:lnTo>
                  <a:lnTo>
                    <a:pt x="8" y="15"/>
                  </a:lnTo>
                  <a:lnTo>
                    <a:pt x="10" y="13"/>
                  </a:lnTo>
                  <a:lnTo>
                    <a:pt x="10" y="13"/>
                  </a:lnTo>
                  <a:lnTo>
                    <a:pt x="10" y="13"/>
                  </a:lnTo>
                  <a:lnTo>
                    <a:pt x="12" y="13"/>
                  </a:lnTo>
                  <a:lnTo>
                    <a:pt x="12" y="13"/>
                  </a:lnTo>
                  <a:lnTo>
                    <a:pt x="12" y="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0" name="Freeform 89"/>
            <p:cNvSpPr>
              <a:spLocks/>
            </p:cNvSpPr>
            <p:nvPr/>
          </p:nvSpPr>
          <p:spPr bwMode="auto">
            <a:xfrm>
              <a:off x="5286" y="1613"/>
              <a:ext cx="503" cy="362"/>
            </a:xfrm>
            <a:custGeom>
              <a:avLst/>
              <a:gdLst>
                <a:gd name="T0" fmla="*/ 497 w 503"/>
                <a:gd name="T1" fmla="*/ 117 h 362"/>
                <a:gd name="T2" fmla="*/ 482 w 503"/>
                <a:gd name="T3" fmla="*/ 113 h 362"/>
                <a:gd name="T4" fmla="*/ 459 w 503"/>
                <a:gd name="T5" fmla="*/ 119 h 362"/>
                <a:gd name="T6" fmla="*/ 432 w 503"/>
                <a:gd name="T7" fmla="*/ 130 h 362"/>
                <a:gd name="T8" fmla="*/ 390 w 503"/>
                <a:gd name="T9" fmla="*/ 128 h 362"/>
                <a:gd name="T10" fmla="*/ 363 w 503"/>
                <a:gd name="T11" fmla="*/ 115 h 362"/>
                <a:gd name="T12" fmla="*/ 325 w 503"/>
                <a:gd name="T13" fmla="*/ 115 h 362"/>
                <a:gd name="T14" fmla="*/ 294 w 503"/>
                <a:gd name="T15" fmla="*/ 105 h 362"/>
                <a:gd name="T16" fmla="*/ 265 w 503"/>
                <a:gd name="T17" fmla="*/ 99 h 362"/>
                <a:gd name="T18" fmla="*/ 242 w 503"/>
                <a:gd name="T19" fmla="*/ 86 h 362"/>
                <a:gd name="T20" fmla="*/ 198 w 503"/>
                <a:gd name="T21" fmla="*/ 88 h 362"/>
                <a:gd name="T22" fmla="*/ 162 w 503"/>
                <a:gd name="T23" fmla="*/ 65 h 362"/>
                <a:gd name="T24" fmla="*/ 135 w 503"/>
                <a:gd name="T25" fmla="*/ 44 h 362"/>
                <a:gd name="T26" fmla="*/ 83 w 503"/>
                <a:gd name="T27" fmla="*/ 5 h 362"/>
                <a:gd name="T28" fmla="*/ 56 w 503"/>
                <a:gd name="T29" fmla="*/ 15 h 362"/>
                <a:gd name="T30" fmla="*/ 58 w 503"/>
                <a:gd name="T31" fmla="*/ 23 h 362"/>
                <a:gd name="T32" fmla="*/ 66 w 503"/>
                <a:gd name="T33" fmla="*/ 48 h 362"/>
                <a:gd name="T34" fmla="*/ 85 w 503"/>
                <a:gd name="T35" fmla="*/ 74 h 362"/>
                <a:gd name="T36" fmla="*/ 94 w 503"/>
                <a:gd name="T37" fmla="*/ 86 h 362"/>
                <a:gd name="T38" fmla="*/ 79 w 503"/>
                <a:gd name="T39" fmla="*/ 99 h 362"/>
                <a:gd name="T40" fmla="*/ 64 w 503"/>
                <a:gd name="T41" fmla="*/ 113 h 362"/>
                <a:gd name="T42" fmla="*/ 60 w 503"/>
                <a:gd name="T43" fmla="*/ 117 h 362"/>
                <a:gd name="T44" fmla="*/ 77 w 503"/>
                <a:gd name="T45" fmla="*/ 124 h 362"/>
                <a:gd name="T46" fmla="*/ 83 w 503"/>
                <a:gd name="T47" fmla="*/ 140 h 362"/>
                <a:gd name="T48" fmla="*/ 66 w 503"/>
                <a:gd name="T49" fmla="*/ 149 h 362"/>
                <a:gd name="T50" fmla="*/ 87 w 503"/>
                <a:gd name="T51" fmla="*/ 170 h 362"/>
                <a:gd name="T52" fmla="*/ 110 w 503"/>
                <a:gd name="T53" fmla="*/ 184 h 362"/>
                <a:gd name="T54" fmla="*/ 123 w 503"/>
                <a:gd name="T55" fmla="*/ 205 h 362"/>
                <a:gd name="T56" fmla="*/ 102 w 503"/>
                <a:gd name="T57" fmla="*/ 207 h 362"/>
                <a:gd name="T58" fmla="*/ 91 w 503"/>
                <a:gd name="T59" fmla="*/ 209 h 362"/>
                <a:gd name="T60" fmla="*/ 60 w 503"/>
                <a:gd name="T61" fmla="*/ 222 h 362"/>
                <a:gd name="T62" fmla="*/ 6 w 503"/>
                <a:gd name="T63" fmla="*/ 257 h 362"/>
                <a:gd name="T64" fmla="*/ 4 w 503"/>
                <a:gd name="T65" fmla="*/ 289 h 362"/>
                <a:gd name="T66" fmla="*/ 14 w 503"/>
                <a:gd name="T67" fmla="*/ 310 h 362"/>
                <a:gd name="T68" fmla="*/ 23 w 503"/>
                <a:gd name="T69" fmla="*/ 337 h 362"/>
                <a:gd name="T70" fmla="*/ 66 w 503"/>
                <a:gd name="T71" fmla="*/ 330 h 362"/>
                <a:gd name="T72" fmla="*/ 83 w 503"/>
                <a:gd name="T73" fmla="*/ 343 h 362"/>
                <a:gd name="T74" fmla="*/ 87 w 503"/>
                <a:gd name="T75" fmla="*/ 339 h 362"/>
                <a:gd name="T76" fmla="*/ 102 w 503"/>
                <a:gd name="T77" fmla="*/ 343 h 362"/>
                <a:gd name="T78" fmla="*/ 119 w 503"/>
                <a:gd name="T79" fmla="*/ 362 h 362"/>
                <a:gd name="T80" fmla="*/ 135 w 503"/>
                <a:gd name="T81" fmla="*/ 353 h 362"/>
                <a:gd name="T82" fmla="*/ 156 w 503"/>
                <a:gd name="T83" fmla="*/ 347 h 362"/>
                <a:gd name="T84" fmla="*/ 185 w 503"/>
                <a:gd name="T85" fmla="*/ 351 h 362"/>
                <a:gd name="T86" fmla="*/ 219 w 503"/>
                <a:gd name="T87" fmla="*/ 339 h 362"/>
                <a:gd name="T88" fmla="*/ 236 w 503"/>
                <a:gd name="T89" fmla="*/ 328 h 362"/>
                <a:gd name="T90" fmla="*/ 254 w 503"/>
                <a:gd name="T91" fmla="*/ 310 h 362"/>
                <a:gd name="T92" fmla="*/ 282 w 503"/>
                <a:gd name="T93" fmla="*/ 318 h 362"/>
                <a:gd name="T94" fmla="*/ 300 w 503"/>
                <a:gd name="T95" fmla="*/ 343 h 362"/>
                <a:gd name="T96" fmla="*/ 319 w 503"/>
                <a:gd name="T97" fmla="*/ 345 h 362"/>
                <a:gd name="T98" fmla="*/ 350 w 503"/>
                <a:gd name="T99" fmla="*/ 330 h 362"/>
                <a:gd name="T100" fmla="*/ 378 w 503"/>
                <a:gd name="T101" fmla="*/ 326 h 362"/>
                <a:gd name="T102" fmla="*/ 384 w 503"/>
                <a:gd name="T103" fmla="*/ 284 h 362"/>
                <a:gd name="T104" fmla="*/ 407 w 503"/>
                <a:gd name="T105" fmla="*/ 261 h 362"/>
                <a:gd name="T106" fmla="*/ 426 w 503"/>
                <a:gd name="T107" fmla="*/ 249 h 362"/>
                <a:gd name="T108" fmla="*/ 455 w 503"/>
                <a:gd name="T109" fmla="*/ 257 h 362"/>
                <a:gd name="T110" fmla="*/ 451 w 503"/>
                <a:gd name="T111" fmla="*/ 243 h 362"/>
                <a:gd name="T112" fmla="*/ 451 w 503"/>
                <a:gd name="T113" fmla="*/ 234 h 362"/>
                <a:gd name="T114" fmla="*/ 472 w 503"/>
                <a:gd name="T115" fmla="*/ 228 h 362"/>
                <a:gd name="T116" fmla="*/ 478 w 503"/>
                <a:gd name="T117" fmla="*/ 209 h 362"/>
                <a:gd name="T118" fmla="*/ 453 w 503"/>
                <a:gd name="T119" fmla="*/ 186 h 362"/>
                <a:gd name="T120" fmla="*/ 455 w 503"/>
                <a:gd name="T121" fmla="*/ 176 h 362"/>
                <a:gd name="T122" fmla="*/ 478 w 503"/>
                <a:gd name="T123" fmla="*/ 153 h 362"/>
                <a:gd name="T124" fmla="*/ 503 w 503"/>
                <a:gd name="T125" fmla="*/ 134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3" h="362">
                  <a:moveTo>
                    <a:pt x="503" y="132"/>
                  </a:moveTo>
                  <a:lnTo>
                    <a:pt x="503" y="130"/>
                  </a:lnTo>
                  <a:lnTo>
                    <a:pt x="503" y="130"/>
                  </a:lnTo>
                  <a:lnTo>
                    <a:pt x="501" y="128"/>
                  </a:lnTo>
                  <a:lnTo>
                    <a:pt x="499" y="128"/>
                  </a:lnTo>
                  <a:lnTo>
                    <a:pt x="499" y="128"/>
                  </a:lnTo>
                  <a:lnTo>
                    <a:pt x="499" y="126"/>
                  </a:lnTo>
                  <a:lnTo>
                    <a:pt x="499" y="126"/>
                  </a:lnTo>
                  <a:lnTo>
                    <a:pt x="499" y="126"/>
                  </a:lnTo>
                  <a:lnTo>
                    <a:pt x="501" y="124"/>
                  </a:lnTo>
                  <a:lnTo>
                    <a:pt x="501" y="124"/>
                  </a:lnTo>
                  <a:lnTo>
                    <a:pt x="501" y="124"/>
                  </a:lnTo>
                  <a:lnTo>
                    <a:pt x="501" y="124"/>
                  </a:lnTo>
                  <a:lnTo>
                    <a:pt x="501" y="122"/>
                  </a:lnTo>
                  <a:lnTo>
                    <a:pt x="497" y="119"/>
                  </a:lnTo>
                  <a:lnTo>
                    <a:pt x="497" y="117"/>
                  </a:lnTo>
                  <a:lnTo>
                    <a:pt x="495" y="117"/>
                  </a:lnTo>
                  <a:lnTo>
                    <a:pt x="495" y="117"/>
                  </a:lnTo>
                  <a:lnTo>
                    <a:pt x="493" y="115"/>
                  </a:lnTo>
                  <a:lnTo>
                    <a:pt x="493" y="115"/>
                  </a:lnTo>
                  <a:lnTo>
                    <a:pt x="493" y="115"/>
                  </a:lnTo>
                  <a:lnTo>
                    <a:pt x="493" y="115"/>
                  </a:lnTo>
                  <a:lnTo>
                    <a:pt x="493" y="113"/>
                  </a:lnTo>
                  <a:lnTo>
                    <a:pt x="495" y="111"/>
                  </a:lnTo>
                  <a:lnTo>
                    <a:pt x="495" y="111"/>
                  </a:lnTo>
                  <a:lnTo>
                    <a:pt x="493" y="109"/>
                  </a:lnTo>
                  <a:lnTo>
                    <a:pt x="488" y="111"/>
                  </a:lnTo>
                  <a:lnTo>
                    <a:pt x="486" y="111"/>
                  </a:lnTo>
                  <a:lnTo>
                    <a:pt x="486" y="113"/>
                  </a:lnTo>
                  <a:lnTo>
                    <a:pt x="484" y="111"/>
                  </a:lnTo>
                  <a:lnTo>
                    <a:pt x="482" y="111"/>
                  </a:lnTo>
                  <a:lnTo>
                    <a:pt x="482" y="113"/>
                  </a:lnTo>
                  <a:lnTo>
                    <a:pt x="482" y="115"/>
                  </a:lnTo>
                  <a:lnTo>
                    <a:pt x="482" y="115"/>
                  </a:lnTo>
                  <a:lnTo>
                    <a:pt x="482" y="115"/>
                  </a:lnTo>
                  <a:lnTo>
                    <a:pt x="480" y="122"/>
                  </a:lnTo>
                  <a:lnTo>
                    <a:pt x="478" y="126"/>
                  </a:lnTo>
                  <a:lnTo>
                    <a:pt x="474" y="130"/>
                  </a:lnTo>
                  <a:lnTo>
                    <a:pt x="470" y="130"/>
                  </a:lnTo>
                  <a:lnTo>
                    <a:pt x="470" y="130"/>
                  </a:lnTo>
                  <a:lnTo>
                    <a:pt x="465" y="128"/>
                  </a:lnTo>
                  <a:lnTo>
                    <a:pt x="465" y="126"/>
                  </a:lnTo>
                  <a:lnTo>
                    <a:pt x="463" y="126"/>
                  </a:lnTo>
                  <a:lnTo>
                    <a:pt x="463" y="124"/>
                  </a:lnTo>
                  <a:lnTo>
                    <a:pt x="463" y="122"/>
                  </a:lnTo>
                  <a:lnTo>
                    <a:pt x="463" y="122"/>
                  </a:lnTo>
                  <a:lnTo>
                    <a:pt x="459" y="119"/>
                  </a:lnTo>
                  <a:lnTo>
                    <a:pt x="459" y="119"/>
                  </a:lnTo>
                  <a:lnTo>
                    <a:pt x="457" y="119"/>
                  </a:lnTo>
                  <a:lnTo>
                    <a:pt x="455" y="124"/>
                  </a:lnTo>
                  <a:lnTo>
                    <a:pt x="453" y="124"/>
                  </a:lnTo>
                  <a:lnTo>
                    <a:pt x="451" y="122"/>
                  </a:lnTo>
                  <a:lnTo>
                    <a:pt x="449" y="122"/>
                  </a:lnTo>
                  <a:lnTo>
                    <a:pt x="449" y="122"/>
                  </a:lnTo>
                  <a:lnTo>
                    <a:pt x="449" y="124"/>
                  </a:lnTo>
                  <a:lnTo>
                    <a:pt x="447" y="126"/>
                  </a:lnTo>
                  <a:lnTo>
                    <a:pt x="444" y="126"/>
                  </a:lnTo>
                  <a:lnTo>
                    <a:pt x="444" y="126"/>
                  </a:lnTo>
                  <a:lnTo>
                    <a:pt x="442" y="126"/>
                  </a:lnTo>
                  <a:lnTo>
                    <a:pt x="440" y="124"/>
                  </a:lnTo>
                  <a:lnTo>
                    <a:pt x="438" y="126"/>
                  </a:lnTo>
                  <a:lnTo>
                    <a:pt x="438" y="126"/>
                  </a:lnTo>
                  <a:lnTo>
                    <a:pt x="434" y="128"/>
                  </a:lnTo>
                  <a:lnTo>
                    <a:pt x="432" y="130"/>
                  </a:lnTo>
                  <a:lnTo>
                    <a:pt x="428" y="128"/>
                  </a:lnTo>
                  <a:lnTo>
                    <a:pt x="419" y="124"/>
                  </a:lnTo>
                  <a:lnTo>
                    <a:pt x="417" y="124"/>
                  </a:lnTo>
                  <a:lnTo>
                    <a:pt x="413" y="124"/>
                  </a:lnTo>
                  <a:lnTo>
                    <a:pt x="411" y="126"/>
                  </a:lnTo>
                  <a:lnTo>
                    <a:pt x="407" y="126"/>
                  </a:lnTo>
                  <a:lnTo>
                    <a:pt x="407" y="128"/>
                  </a:lnTo>
                  <a:lnTo>
                    <a:pt x="405" y="132"/>
                  </a:lnTo>
                  <a:lnTo>
                    <a:pt x="403" y="134"/>
                  </a:lnTo>
                  <a:lnTo>
                    <a:pt x="403" y="134"/>
                  </a:lnTo>
                  <a:lnTo>
                    <a:pt x="399" y="132"/>
                  </a:lnTo>
                  <a:lnTo>
                    <a:pt x="396" y="130"/>
                  </a:lnTo>
                  <a:lnTo>
                    <a:pt x="396" y="128"/>
                  </a:lnTo>
                  <a:lnTo>
                    <a:pt x="394" y="128"/>
                  </a:lnTo>
                  <a:lnTo>
                    <a:pt x="394" y="126"/>
                  </a:lnTo>
                  <a:lnTo>
                    <a:pt x="390" y="128"/>
                  </a:lnTo>
                  <a:lnTo>
                    <a:pt x="386" y="128"/>
                  </a:lnTo>
                  <a:lnTo>
                    <a:pt x="382" y="126"/>
                  </a:lnTo>
                  <a:lnTo>
                    <a:pt x="380" y="124"/>
                  </a:lnTo>
                  <a:lnTo>
                    <a:pt x="378" y="119"/>
                  </a:lnTo>
                  <a:lnTo>
                    <a:pt x="378" y="115"/>
                  </a:lnTo>
                  <a:lnTo>
                    <a:pt x="378" y="115"/>
                  </a:lnTo>
                  <a:lnTo>
                    <a:pt x="378" y="115"/>
                  </a:lnTo>
                  <a:lnTo>
                    <a:pt x="376" y="111"/>
                  </a:lnTo>
                  <a:lnTo>
                    <a:pt x="376" y="109"/>
                  </a:lnTo>
                  <a:lnTo>
                    <a:pt x="376" y="107"/>
                  </a:lnTo>
                  <a:lnTo>
                    <a:pt x="376" y="107"/>
                  </a:lnTo>
                  <a:lnTo>
                    <a:pt x="373" y="107"/>
                  </a:lnTo>
                  <a:lnTo>
                    <a:pt x="371" y="111"/>
                  </a:lnTo>
                  <a:lnTo>
                    <a:pt x="369" y="111"/>
                  </a:lnTo>
                  <a:lnTo>
                    <a:pt x="365" y="113"/>
                  </a:lnTo>
                  <a:lnTo>
                    <a:pt x="363" y="115"/>
                  </a:lnTo>
                  <a:lnTo>
                    <a:pt x="359" y="115"/>
                  </a:lnTo>
                  <a:lnTo>
                    <a:pt x="359" y="119"/>
                  </a:lnTo>
                  <a:lnTo>
                    <a:pt x="357" y="122"/>
                  </a:lnTo>
                  <a:lnTo>
                    <a:pt x="355" y="124"/>
                  </a:lnTo>
                  <a:lnTo>
                    <a:pt x="350" y="124"/>
                  </a:lnTo>
                  <a:lnTo>
                    <a:pt x="350" y="124"/>
                  </a:lnTo>
                  <a:lnTo>
                    <a:pt x="346" y="122"/>
                  </a:lnTo>
                  <a:lnTo>
                    <a:pt x="346" y="122"/>
                  </a:lnTo>
                  <a:lnTo>
                    <a:pt x="344" y="124"/>
                  </a:lnTo>
                  <a:lnTo>
                    <a:pt x="344" y="124"/>
                  </a:lnTo>
                  <a:lnTo>
                    <a:pt x="342" y="126"/>
                  </a:lnTo>
                  <a:lnTo>
                    <a:pt x="340" y="126"/>
                  </a:lnTo>
                  <a:lnTo>
                    <a:pt x="334" y="122"/>
                  </a:lnTo>
                  <a:lnTo>
                    <a:pt x="327" y="117"/>
                  </a:lnTo>
                  <a:lnTo>
                    <a:pt x="325" y="115"/>
                  </a:lnTo>
                  <a:lnTo>
                    <a:pt x="325" y="115"/>
                  </a:lnTo>
                  <a:lnTo>
                    <a:pt x="323" y="115"/>
                  </a:lnTo>
                  <a:lnTo>
                    <a:pt x="323" y="113"/>
                  </a:lnTo>
                  <a:lnTo>
                    <a:pt x="321" y="113"/>
                  </a:lnTo>
                  <a:lnTo>
                    <a:pt x="319" y="111"/>
                  </a:lnTo>
                  <a:lnTo>
                    <a:pt x="315" y="111"/>
                  </a:lnTo>
                  <a:lnTo>
                    <a:pt x="309" y="107"/>
                  </a:lnTo>
                  <a:lnTo>
                    <a:pt x="307" y="107"/>
                  </a:lnTo>
                  <a:lnTo>
                    <a:pt x="305" y="107"/>
                  </a:lnTo>
                  <a:lnTo>
                    <a:pt x="302" y="107"/>
                  </a:lnTo>
                  <a:lnTo>
                    <a:pt x="302" y="107"/>
                  </a:lnTo>
                  <a:lnTo>
                    <a:pt x="302" y="105"/>
                  </a:lnTo>
                  <a:lnTo>
                    <a:pt x="302" y="105"/>
                  </a:lnTo>
                  <a:lnTo>
                    <a:pt x="300" y="103"/>
                  </a:lnTo>
                  <a:lnTo>
                    <a:pt x="300" y="103"/>
                  </a:lnTo>
                  <a:lnTo>
                    <a:pt x="298" y="103"/>
                  </a:lnTo>
                  <a:lnTo>
                    <a:pt x="294" y="105"/>
                  </a:lnTo>
                  <a:lnTo>
                    <a:pt x="292" y="107"/>
                  </a:lnTo>
                  <a:lnTo>
                    <a:pt x="290" y="107"/>
                  </a:lnTo>
                  <a:lnTo>
                    <a:pt x="290" y="107"/>
                  </a:lnTo>
                  <a:lnTo>
                    <a:pt x="288" y="105"/>
                  </a:lnTo>
                  <a:lnTo>
                    <a:pt x="288" y="105"/>
                  </a:lnTo>
                  <a:lnTo>
                    <a:pt x="288" y="105"/>
                  </a:lnTo>
                  <a:lnTo>
                    <a:pt x="286" y="105"/>
                  </a:lnTo>
                  <a:lnTo>
                    <a:pt x="286" y="105"/>
                  </a:lnTo>
                  <a:lnTo>
                    <a:pt x="286" y="105"/>
                  </a:lnTo>
                  <a:lnTo>
                    <a:pt x="284" y="105"/>
                  </a:lnTo>
                  <a:lnTo>
                    <a:pt x="282" y="105"/>
                  </a:lnTo>
                  <a:lnTo>
                    <a:pt x="282" y="103"/>
                  </a:lnTo>
                  <a:lnTo>
                    <a:pt x="275" y="99"/>
                  </a:lnTo>
                  <a:lnTo>
                    <a:pt x="271" y="99"/>
                  </a:lnTo>
                  <a:lnTo>
                    <a:pt x="269" y="99"/>
                  </a:lnTo>
                  <a:lnTo>
                    <a:pt x="265" y="99"/>
                  </a:lnTo>
                  <a:lnTo>
                    <a:pt x="265" y="101"/>
                  </a:lnTo>
                  <a:lnTo>
                    <a:pt x="256" y="107"/>
                  </a:lnTo>
                  <a:lnTo>
                    <a:pt x="254" y="107"/>
                  </a:lnTo>
                  <a:lnTo>
                    <a:pt x="252" y="109"/>
                  </a:lnTo>
                  <a:lnTo>
                    <a:pt x="252" y="107"/>
                  </a:lnTo>
                  <a:lnTo>
                    <a:pt x="252" y="107"/>
                  </a:lnTo>
                  <a:lnTo>
                    <a:pt x="252" y="105"/>
                  </a:lnTo>
                  <a:lnTo>
                    <a:pt x="252" y="105"/>
                  </a:lnTo>
                  <a:lnTo>
                    <a:pt x="252" y="105"/>
                  </a:lnTo>
                  <a:lnTo>
                    <a:pt x="250" y="105"/>
                  </a:lnTo>
                  <a:lnTo>
                    <a:pt x="250" y="105"/>
                  </a:lnTo>
                  <a:lnTo>
                    <a:pt x="248" y="105"/>
                  </a:lnTo>
                  <a:lnTo>
                    <a:pt x="244" y="101"/>
                  </a:lnTo>
                  <a:lnTo>
                    <a:pt x="242" y="99"/>
                  </a:lnTo>
                  <a:lnTo>
                    <a:pt x="240" y="94"/>
                  </a:lnTo>
                  <a:lnTo>
                    <a:pt x="242" y="86"/>
                  </a:lnTo>
                  <a:lnTo>
                    <a:pt x="240" y="82"/>
                  </a:lnTo>
                  <a:lnTo>
                    <a:pt x="240" y="80"/>
                  </a:lnTo>
                  <a:lnTo>
                    <a:pt x="231" y="76"/>
                  </a:lnTo>
                  <a:lnTo>
                    <a:pt x="229" y="76"/>
                  </a:lnTo>
                  <a:lnTo>
                    <a:pt x="221" y="78"/>
                  </a:lnTo>
                  <a:lnTo>
                    <a:pt x="217" y="82"/>
                  </a:lnTo>
                  <a:lnTo>
                    <a:pt x="215" y="84"/>
                  </a:lnTo>
                  <a:lnTo>
                    <a:pt x="213" y="84"/>
                  </a:lnTo>
                  <a:lnTo>
                    <a:pt x="211" y="84"/>
                  </a:lnTo>
                  <a:lnTo>
                    <a:pt x="208" y="84"/>
                  </a:lnTo>
                  <a:lnTo>
                    <a:pt x="206" y="84"/>
                  </a:lnTo>
                  <a:lnTo>
                    <a:pt x="206" y="86"/>
                  </a:lnTo>
                  <a:lnTo>
                    <a:pt x="204" y="86"/>
                  </a:lnTo>
                  <a:lnTo>
                    <a:pt x="204" y="88"/>
                  </a:lnTo>
                  <a:lnTo>
                    <a:pt x="200" y="88"/>
                  </a:lnTo>
                  <a:lnTo>
                    <a:pt x="198" y="88"/>
                  </a:lnTo>
                  <a:lnTo>
                    <a:pt x="190" y="86"/>
                  </a:lnTo>
                  <a:lnTo>
                    <a:pt x="185" y="84"/>
                  </a:lnTo>
                  <a:lnTo>
                    <a:pt x="185" y="80"/>
                  </a:lnTo>
                  <a:lnTo>
                    <a:pt x="185" y="76"/>
                  </a:lnTo>
                  <a:lnTo>
                    <a:pt x="181" y="74"/>
                  </a:lnTo>
                  <a:lnTo>
                    <a:pt x="179" y="74"/>
                  </a:lnTo>
                  <a:lnTo>
                    <a:pt x="173" y="78"/>
                  </a:lnTo>
                  <a:lnTo>
                    <a:pt x="171" y="76"/>
                  </a:lnTo>
                  <a:lnTo>
                    <a:pt x="171" y="76"/>
                  </a:lnTo>
                  <a:lnTo>
                    <a:pt x="171" y="74"/>
                  </a:lnTo>
                  <a:lnTo>
                    <a:pt x="169" y="71"/>
                  </a:lnTo>
                  <a:lnTo>
                    <a:pt x="169" y="71"/>
                  </a:lnTo>
                  <a:lnTo>
                    <a:pt x="167" y="71"/>
                  </a:lnTo>
                  <a:lnTo>
                    <a:pt x="165" y="71"/>
                  </a:lnTo>
                  <a:lnTo>
                    <a:pt x="165" y="69"/>
                  </a:lnTo>
                  <a:lnTo>
                    <a:pt x="162" y="65"/>
                  </a:lnTo>
                  <a:lnTo>
                    <a:pt x="162" y="63"/>
                  </a:lnTo>
                  <a:lnTo>
                    <a:pt x="160" y="63"/>
                  </a:lnTo>
                  <a:lnTo>
                    <a:pt x="154" y="61"/>
                  </a:lnTo>
                  <a:lnTo>
                    <a:pt x="152" y="59"/>
                  </a:lnTo>
                  <a:lnTo>
                    <a:pt x="152" y="59"/>
                  </a:lnTo>
                  <a:lnTo>
                    <a:pt x="150" y="57"/>
                  </a:lnTo>
                  <a:lnTo>
                    <a:pt x="150" y="57"/>
                  </a:lnTo>
                  <a:lnTo>
                    <a:pt x="148" y="59"/>
                  </a:lnTo>
                  <a:lnTo>
                    <a:pt x="146" y="59"/>
                  </a:lnTo>
                  <a:lnTo>
                    <a:pt x="146" y="59"/>
                  </a:lnTo>
                  <a:lnTo>
                    <a:pt x="133" y="55"/>
                  </a:lnTo>
                  <a:lnTo>
                    <a:pt x="131" y="55"/>
                  </a:lnTo>
                  <a:lnTo>
                    <a:pt x="131" y="53"/>
                  </a:lnTo>
                  <a:lnTo>
                    <a:pt x="131" y="51"/>
                  </a:lnTo>
                  <a:lnTo>
                    <a:pt x="133" y="46"/>
                  </a:lnTo>
                  <a:lnTo>
                    <a:pt x="135" y="44"/>
                  </a:lnTo>
                  <a:lnTo>
                    <a:pt x="135" y="40"/>
                  </a:lnTo>
                  <a:lnTo>
                    <a:pt x="135" y="36"/>
                  </a:lnTo>
                  <a:lnTo>
                    <a:pt x="133" y="32"/>
                  </a:lnTo>
                  <a:lnTo>
                    <a:pt x="131" y="28"/>
                  </a:lnTo>
                  <a:lnTo>
                    <a:pt x="129" y="23"/>
                  </a:lnTo>
                  <a:lnTo>
                    <a:pt x="127" y="21"/>
                  </a:lnTo>
                  <a:lnTo>
                    <a:pt x="98" y="17"/>
                  </a:lnTo>
                  <a:lnTo>
                    <a:pt x="96" y="15"/>
                  </a:lnTo>
                  <a:lnTo>
                    <a:pt x="94" y="13"/>
                  </a:lnTo>
                  <a:lnTo>
                    <a:pt x="91" y="11"/>
                  </a:lnTo>
                  <a:lnTo>
                    <a:pt x="91" y="9"/>
                  </a:lnTo>
                  <a:lnTo>
                    <a:pt x="87" y="9"/>
                  </a:lnTo>
                  <a:lnTo>
                    <a:pt x="87" y="9"/>
                  </a:lnTo>
                  <a:lnTo>
                    <a:pt x="85" y="7"/>
                  </a:lnTo>
                  <a:lnTo>
                    <a:pt x="85" y="5"/>
                  </a:lnTo>
                  <a:lnTo>
                    <a:pt x="83" y="5"/>
                  </a:lnTo>
                  <a:lnTo>
                    <a:pt x="81" y="5"/>
                  </a:lnTo>
                  <a:lnTo>
                    <a:pt x="81" y="3"/>
                  </a:lnTo>
                  <a:lnTo>
                    <a:pt x="81" y="0"/>
                  </a:lnTo>
                  <a:lnTo>
                    <a:pt x="79" y="0"/>
                  </a:lnTo>
                  <a:lnTo>
                    <a:pt x="77" y="0"/>
                  </a:lnTo>
                  <a:lnTo>
                    <a:pt x="71" y="7"/>
                  </a:lnTo>
                  <a:lnTo>
                    <a:pt x="68" y="9"/>
                  </a:lnTo>
                  <a:lnTo>
                    <a:pt x="66" y="9"/>
                  </a:lnTo>
                  <a:lnTo>
                    <a:pt x="62" y="9"/>
                  </a:lnTo>
                  <a:lnTo>
                    <a:pt x="60" y="9"/>
                  </a:lnTo>
                  <a:lnTo>
                    <a:pt x="60" y="9"/>
                  </a:lnTo>
                  <a:lnTo>
                    <a:pt x="58" y="9"/>
                  </a:lnTo>
                  <a:lnTo>
                    <a:pt x="54" y="9"/>
                  </a:lnTo>
                  <a:lnTo>
                    <a:pt x="52" y="9"/>
                  </a:lnTo>
                  <a:lnTo>
                    <a:pt x="52" y="11"/>
                  </a:lnTo>
                  <a:lnTo>
                    <a:pt x="56" y="15"/>
                  </a:lnTo>
                  <a:lnTo>
                    <a:pt x="56" y="15"/>
                  </a:lnTo>
                  <a:lnTo>
                    <a:pt x="56" y="17"/>
                  </a:lnTo>
                  <a:lnTo>
                    <a:pt x="56" y="17"/>
                  </a:lnTo>
                  <a:lnTo>
                    <a:pt x="54" y="19"/>
                  </a:lnTo>
                  <a:lnTo>
                    <a:pt x="54" y="19"/>
                  </a:lnTo>
                  <a:lnTo>
                    <a:pt x="54" y="19"/>
                  </a:lnTo>
                  <a:lnTo>
                    <a:pt x="54" y="19"/>
                  </a:lnTo>
                  <a:lnTo>
                    <a:pt x="54" y="19"/>
                  </a:lnTo>
                  <a:lnTo>
                    <a:pt x="54" y="21"/>
                  </a:lnTo>
                  <a:lnTo>
                    <a:pt x="54" y="21"/>
                  </a:lnTo>
                  <a:lnTo>
                    <a:pt x="54" y="21"/>
                  </a:lnTo>
                  <a:lnTo>
                    <a:pt x="54" y="21"/>
                  </a:lnTo>
                  <a:lnTo>
                    <a:pt x="56" y="21"/>
                  </a:lnTo>
                  <a:lnTo>
                    <a:pt x="58" y="21"/>
                  </a:lnTo>
                  <a:lnTo>
                    <a:pt x="58" y="21"/>
                  </a:lnTo>
                  <a:lnTo>
                    <a:pt x="58" y="23"/>
                  </a:lnTo>
                  <a:lnTo>
                    <a:pt x="56" y="26"/>
                  </a:lnTo>
                  <a:lnTo>
                    <a:pt x="56" y="28"/>
                  </a:lnTo>
                  <a:lnTo>
                    <a:pt x="58" y="28"/>
                  </a:lnTo>
                  <a:lnTo>
                    <a:pt x="58" y="30"/>
                  </a:lnTo>
                  <a:lnTo>
                    <a:pt x="60" y="30"/>
                  </a:lnTo>
                  <a:lnTo>
                    <a:pt x="60" y="32"/>
                  </a:lnTo>
                  <a:lnTo>
                    <a:pt x="60" y="32"/>
                  </a:lnTo>
                  <a:lnTo>
                    <a:pt x="62" y="34"/>
                  </a:lnTo>
                  <a:lnTo>
                    <a:pt x="62" y="36"/>
                  </a:lnTo>
                  <a:lnTo>
                    <a:pt x="62" y="38"/>
                  </a:lnTo>
                  <a:lnTo>
                    <a:pt x="62" y="40"/>
                  </a:lnTo>
                  <a:lnTo>
                    <a:pt x="62" y="42"/>
                  </a:lnTo>
                  <a:lnTo>
                    <a:pt x="62" y="42"/>
                  </a:lnTo>
                  <a:lnTo>
                    <a:pt x="66" y="44"/>
                  </a:lnTo>
                  <a:lnTo>
                    <a:pt x="66" y="46"/>
                  </a:lnTo>
                  <a:lnTo>
                    <a:pt x="66" y="48"/>
                  </a:lnTo>
                  <a:lnTo>
                    <a:pt x="68" y="51"/>
                  </a:lnTo>
                  <a:lnTo>
                    <a:pt x="71" y="51"/>
                  </a:lnTo>
                  <a:lnTo>
                    <a:pt x="71" y="53"/>
                  </a:lnTo>
                  <a:lnTo>
                    <a:pt x="71" y="55"/>
                  </a:lnTo>
                  <a:lnTo>
                    <a:pt x="71" y="55"/>
                  </a:lnTo>
                  <a:lnTo>
                    <a:pt x="71" y="59"/>
                  </a:lnTo>
                  <a:lnTo>
                    <a:pt x="71" y="59"/>
                  </a:lnTo>
                  <a:lnTo>
                    <a:pt x="75" y="65"/>
                  </a:lnTo>
                  <a:lnTo>
                    <a:pt x="75" y="67"/>
                  </a:lnTo>
                  <a:lnTo>
                    <a:pt x="77" y="69"/>
                  </a:lnTo>
                  <a:lnTo>
                    <a:pt x="79" y="69"/>
                  </a:lnTo>
                  <a:lnTo>
                    <a:pt x="79" y="69"/>
                  </a:lnTo>
                  <a:lnTo>
                    <a:pt x="81" y="71"/>
                  </a:lnTo>
                  <a:lnTo>
                    <a:pt x="83" y="74"/>
                  </a:lnTo>
                  <a:lnTo>
                    <a:pt x="85" y="74"/>
                  </a:lnTo>
                  <a:lnTo>
                    <a:pt x="85" y="74"/>
                  </a:lnTo>
                  <a:lnTo>
                    <a:pt x="85" y="71"/>
                  </a:lnTo>
                  <a:lnTo>
                    <a:pt x="87" y="71"/>
                  </a:lnTo>
                  <a:lnTo>
                    <a:pt x="87" y="71"/>
                  </a:lnTo>
                  <a:lnTo>
                    <a:pt x="87" y="71"/>
                  </a:lnTo>
                  <a:lnTo>
                    <a:pt x="89" y="71"/>
                  </a:lnTo>
                  <a:lnTo>
                    <a:pt x="89" y="71"/>
                  </a:lnTo>
                  <a:lnTo>
                    <a:pt x="91" y="71"/>
                  </a:lnTo>
                  <a:lnTo>
                    <a:pt x="91" y="71"/>
                  </a:lnTo>
                  <a:lnTo>
                    <a:pt x="94" y="74"/>
                  </a:lnTo>
                  <a:lnTo>
                    <a:pt x="94" y="76"/>
                  </a:lnTo>
                  <a:lnTo>
                    <a:pt x="94" y="78"/>
                  </a:lnTo>
                  <a:lnTo>
                    <a:pt x="94" y="80"/>
                  </a:lnTo>
                  <a:lnTo>
                    <a:pt x="94" y="84"/>
                  </a:lnTo>
                  <a:lnTo>
                    <a:pt x="94" y="86"/>
                  </a:lnTo>
                  <a:lnTo>
                    <a:pt x="94" y="86"/>
                  </a:lnTo>
                  <a:lnTo>
                    <a:pt x="94" y="86"/>
                  </a:lnTo>
                  <a:lnTo>
                    <a:pt x="96" y="86"/>
                  </a:lnTo>
                  <a:lnTo>
                    <a:pt x="98" y="86"/>
                  </a:lnTo>
                  <a:lnTo>
                    <a:pt x="98" y="88"/>
                  </a:lnTo>
                  <a:lnTo>
                    <a:pt x="100" y="88"/>
                  </a:lnTo>
                  <a:lnTo>
                    <a:pt x="106" y="97"/>
                  </a:lnTo>
                  <a:lnTo>
                    <a:pt x="108" y="97"/>
                  </a:lnTo>
                  <a:lnTo>
                    <a:pt x="108" y="97"/>
                  </a:lnTo>
                  <a:lnTo>
                    <a:pt x="108" y="99"/>
                  </a:lnTo>
                  <a:lnTo>
                    <a:pt x="108" y="99"/>
                  </a:lnTo>
                  <a:lnTo>
                    <a:pt x="106" y="99"/>
                  </a:lnTo>
                  <a:lnTo>
                    <a:pt x="91" y="101"/>
                  </a:lnTo>
                  <a:lnTo>
                    <a:pt x="87" y="99"/>
                  </a:lnTo>
                  <a:lnTo>
                    <a:pt x="85" y="99"/>
                  </a:lnTo>
                  <a:lnTo>
                    <a:pt x="83" y="99"/>
                  </a:lnTo>
                  <a:lnTo>
                    <a:pt x="83" y="99"/>
                  </a:lnTo>
                  <a:lnTo>
                    <a:pt x="79" y="99"/>
                  </a:lnTo>
                  <a:lnTo>
                    <a:pt x="79" y="99"/>
                  </a:lnTo>
                  <a:lnTo>
                    <a:pt x="77" y="99"/>
                  </a:lnTo>
                  <a:lnTo>
                    <a:pt x="77" y="101"/>
                  </a:lnTo>
                  <a:lnTo>
                    <a:pt x="77" y="101"/>
                  </a:lnTo>
                  <a:lnTo>
                    <a:pt x="75" y="105"/>
                  </a:lnTo>
                  <a:lnTo>
                    <a:pt x="75" y="107"/>
                  </a:lnTo>
                  <a:lnTo>
                    <a:pt x="75" y="107"/>
                  </a:lnTo>
                  <a:lnTo>
                    <a:pt x="73" y="109"/>
                  </a:lnTo>
                  <a:lnTo>
                    <a:pt x="73" y="109"/>
                  </a:lnTo>
                  <a:lnTo>
                    <a:pt x="73" y="109"/>
                  </a:lnTo>
                  <a:lnTo>
                    <a:pt x="68" y="111"/>
                  </a:lnTo>
                  <a:lnTo>
                    <a:pt x="66" y="111"/>
                  </a:lnTo>
                  <a:lnTo>
                    <a:pt x="66" y="111"/>
                  </a:lnTo>
                  <a:lnTo>
                    <a:pt x="66" y="111"/>
                  </a:lnTo>
                  <a:lnTo>
                    <a:pt x="64" y="113"/>
                  </a:lnTo>
                  <a:lnTo>
                    <a:pt x="64" y="113"/>
                  </a:lnTo>
                  <a:lnTo>
                    <a:pt x="64" y="113"/>
                  </a:lnTo>
                  <a:lnTo>
                    <a:pt x="64" y="113"/>
                  </a:lnTo>
                  <a:lnTo>
                    <a:pt x="64" y="113"/>
                  </a:lnTo>
                  <a:lnTo>
                    <a:pt x="64" y="113"/>
                  </a:lnTo>
                  <a:lnTo>
                    <a:pt x="64" y="111"/>
                  </a:lnTo>
                  <a:lnTo>
                    <a:pt x="62" y="111"/>
                  </a:lnTo>
                  <a:lnTo>
                    <a:pt x="62" y="111"/>
                  </a:lnTo>
                  <a:lnTo>
                    <a:pt x="62" y="109"/>
                  </a:lnTo>
                  <a:lnTo>
                    <a:pt x="62" y="109"/>
                  </a:lnTo>
                  <a:lnTo>
                    <a:pt x="62" y="109"/>
                  </a:lnTo>
                  <a:lnTo>
                    <a:pt x="60" y="111"/>
                  </a:lnTo>
                  <a:lnTo>
                    <a:pt x="60" y="111"/>
                  </a:lnTo>
                  <a:lnTo>
                    <a:pt x="60" y="111"/>
                  </a:lnTo>
                  <a:lnTo>
                    <a:pt x="60" y="115"/>
                  </a:lnTo>
                  <a:lnTo>
                    <a:pt x="60" y="115"/>
                  </a:lnTo>
                  <a:lnTo>
                    <a:pt x="60" y="117"/>
                  </a:lnTo>
                  <a:lnTo>
                    <a:pt x="60" y="119"/>
                  </a:lnTo>
                  <a:lnTo>
                    <a:pt x="60" y="119"/>
                  </a:lnTo>
                  <a:lnTo>
                    <a:pt x="62" y="119"/>
                  </a:lnTo>
                  <a:lnTo>
                    <a:pt x="64" y="122"/>
                  </a:lnTo>
                  <a:lnTo>
                    <a:pt x="64" y="122"/>
                  </a:lnTo>
                  <a:lnTo>
                    <a:pt x="66" y="122"/>
                  </a:lnTo>
                  <a:lnTo>
                    <a:pt x="66" y="119"/>
                  </a:lnTo>
                  <a:lnTo>
                    <a:pt x="68" y="119"/>
                  </a:lnTo>
                  <a:lnTo>
                    <a:pt x="68" y="119"/>
                  </a:lnTo>
                  <a:lnTo>
                    <a:pt x="68" y="119"/>
                  </a:lnTo>
                  <a:lnTo>
                    <a:pt x="68" y="119"/>
                  </a:lnTo>
                  <a:lnTo>
                    <a:pt x="71" y="119"/>
                  </a:lnTo>
                  <a:lnTo>
                    <a:pt x="71" y="119"/>
                  </a:lnTo>
                  <a:lnTo>
                    <a:pt x="73" y="119"/>
                  </a:lnTo>
                  <a:lnTo>
                    <a:pt x="75" y="124"/>
                  </a:lnTo>
                  <a:lnTo>
                    <a:pt x="77" y="124"/>
                  </a:lnTo>
                  <a:lnTo>
                    <a:pt x="79" y="126"/>
                  </a:lnTo>
                  <a:lnTo>
                    <a:pt x="85" y="126"/>
                  </a:lnTo>
                  <a:lnTo>
                    <a:pt x="87" y="128"/>
                  </a:lnTo>
                  <a:lnTo>
                    <a:pt x="87" y="128"/>
                  </a:lnTo>
                  <a:lnTo>
                    <a:pt x="87" y="128"/>
                  </a:lnTo>
                  <a:lnTo>
                    <a:pt x="87" y="130"/>
                  </a:lnTo>
                  <a:lnTo>
                    <a:pt x="85" y="134"/>
                  </a:lnTo>
                  <a:lnTo>
                    <a:pt x="85" y="134"/>
                  </a:lnTo>
                  <a:lnTo>
                    <a:pt x="85" y="134"/>
                  </a:lnTo>
                  <a:lnTo>
                    <a:pt x="85" y="136"/>
                  </a:lnTo>
                  <a:lnTo>
                    <a:pt x="87" y="138"/>
                  </a:lnTo>
                  <a:lnTo>
                    <a:pt x="87" y="140"/>
                  </a:lnTo>
                  <a:lnTo>
                    <a:pt x="87" y="140"/>
                  </a:lnTo>
                  <a:lnTo>
                    <a:pt x="85" y="140"/>
                  </a:lnTo>
                  <a:lnTo>
                    <a:pt x="83" y="140"/>
                  </a:lnTo>
                  <a:lnTo>
                    <a:pt x="83" y="140"/>
                  </a:lnTo>
                  <a:lnTo>
                    <a:pt x="81" y="140"/>
                  </a:lnTo>
                  <a:lnTo>
                    <a:pt x="81" y="140"/>
                  </a:lnTo>
                  <a:lnTo>
                    <a:pt x="79" y="140"/>
                  </a:lnTo>
                  <a:lnTo>
                    <a:pt x="79" y="140"/>
                  </a:lnTo>
                  <a:lnTo>
                    <a:pt x="79" y="142"/>
                  </a:lnTo>
                  <a:lnTo>
                    <a:pt x="77" y="142"/>
                  </a:lnTo>
                  <a:lnTo>
                    <a:pt x="77" y="142"/>
                  </a:lnTo>
                  <a:lnTo>
                    <a:pt x="71" y="142"/>
                  </a:lnTo>
                  <a:lnTo>
                    <a:pt x="68" y="145"/>
                  </a:lnTo>
                  <a:lnTo>
                    <a:pt x="68" y="145"/>
                  </a:lnTo>
                  <a:lnTo>
                    <a:pt x="68" y="145"/>
                  </a:lnTo>
                  <a:lnTo>
                    <a:pt x="68" y="145"/>
                  </a:lnTo>
                  <a:lnTo>
                    <a:pt x="66" y="145"/>
                  </a:lnTo>
                  <a:lnTo>
                    <a:pt x="66" y="147"/>
                  </a:lnTo>
                  <a:lnTo>
                    <a:pt x="66" y="147"/>
                  </a:lnTo>
                  <a:lnTo>
                    <a:pt x="66" y="149"/>
                  </a:lnTo>
                  <a:lnTo>
                    <a:pt x="68" y="149"/>
                  </a:lnTo>
                  <a:lnTo>
                    <a:pt x="71" y="151"/>
                  </a:lnTo>
                  <a:lnTo>
                    <a:pt x="73" y="153"/>
                  </a:lnTo>
                  <a:lnTo>
                    <a:pt x="75" y="161"/>
                  </a:lnTo>
                  <a:lnTo>
                    <a:pt x="75" y="161"/>
                  </a:lnTo>
                  <a:lnTo>
                    <a:pt x="77" y="161"/>
                  </a:lnTo>
                  <a:lnTo>
                    <a:pt x="79" y="161"/>
                  </a:lnTo>
                  <a:lnTo>
                    <a:pt x="79" y="161"/>
                  </a:lnTo>
                  <a:lnTo>
                    <a:pt x="81" y="163"/>
                  </a:lnTo>
                  <a:lnTo>
                    <a:pt x="83" y="163"/>
                  </a:lnTo>
                  <a:lnTo>
                    <a:pt x="83" y="165"/>
                  </a:lnTo>
                  <a:lnTo>
                    <a:pt x="85" y="165"/>
                  </a:lnTo>
                  <a:lnTo>
                    <a:pt x="85" y="168"/>
                  </a:lnTo>
                  <a:lnTo>
                    <a:pt x="85" y="170"/>
                  </a:lnTo>
                  <a:lnTo>
                    <a:pt x="87" y="170"/>
                  </a:lnTo>
                  <a:lnTo>
                    <a:pt x="87" y="170"/>
                  </a:lnTo>
                  <a:lnTo>
                    <a:pt x="89" y="170"/>
                  </a:lnTo>
                  <a:lnTo>
                    <a:pt x="89" y="172"/>
                  </a:lnTo>
                  <a:lnTo>
                    <a:pt x="91" y="176"/>
                  </a:lnTo>
                  <a:lnTo>
                    <a:pt x="91" y="176"/>
                  </a:lnTo>
                  <a:lnTo>
                    <a:pt x="91" y="178"/>
                  </a:lnTo>
                  <a:lnTo>
                    <a:pt x="94" y="178"/>
                  </a:lnTo>
                  <a:lnTo>
                    <a:pt x="96" y="180"/>
                  </a:lnTo>
                  <a:lnTo>
                    <a:pt x="96" y="180"/>
                  </a:lnTo>
                  <a:lnTo>
                    <a:pt x="98" y="180"/>
                  </a:lnTo>
                  <a:lnTo>
                    <a:pt x="102" y="178"/>
                  </a:lnTo>
                  <a:lnTo>
                    <a:pt x="104" y="178"/>
                  </a:lnTo>
                  <a:lnTo>
                    <a:pt x="106" y="178"/>
                  </a:lnTo>
                  <a:lnTo>
                    <a:pt x="106" y="180"/>
                  </a:lnTo>
                  <a:lnTo>
                    <a:pt x="108" y="180"/>
                  </a:lnTo>
                  <a:lnTo>
                    <a:pt x="110" y="182"/>
                  </a:lnTo>
                  <a:lnTo>
                    <a:pt x="110" y="184"/>
                  </a:lnTo>
                  <a:lnTo>
                    <a:pt x="110" y="184"/>
                  </a:lnTo>
                  <a:lnTo>
                    <a:pt x="114" y="186"/>
                  </a:lnTo>
                  <a:lnTo>
                    <a:pt x="117" y="186"/>
                  </a:lnTo>
                  <a:lnTo>
                    <a:pt x="119" y="186"/>
                  </a:lnTo>
                  <a:lnTo>
                    <a:pt x="121" y="186"/>
                  </a:lnTo>
                  <a:lnTo>
                    <a:pt x="123" y="188"/>
                  </a:lnTo>
                  <a:lnTo>
                    <a:pt x="129" y="195"/>
                  </a:lnTo>
                  <a:lnTo>
                    <a:pt x="129" y="195"/>
                  </a:lnTo>
                  <a:lnTo>
                    <a:pt x="131" y="197"/>
                  </a:lnTo>
                  <a:lnTo>
                    <a:pt x="129" y="197"/>
                  </a:lnTo>
                  <a:lnTo>
                    <a:pt x="129" y="199"/>
                  </a:lnTo>
                  <a:lnTo>
                    <a:pt x="129" y="201"/>
                  </a:lnTo>
                  <a:lnTo>
                    <a:pt x="129" y="201"/>
                  </a:lnTo>
                  <a:lnTo>
                    <a:pt x="127" y="201"/>
                  </a:lnTo>
                  <a:lnTo>
                    <a:pt x="123" y="205"/>
                  </a:lnTo>
                  <a:lnTo>
                    <a:pt x="123" y="205"/>
                  </a:lnTo>
                  <a:lnTo>
                    <a:pt x="121" y="205"/>
                  </a:lnTo>
                  <a:lnTo>
                    <a:pt x="119" y="205"/>
                  </a:lnTo>
                  <a:lnTo>
                    <a:pt x="117" y="205"/>
                  </a:lnTo>
                  <a:lnTo>
                    <a:pt x="117" y="205"/>
                  </a:lnTo>
                  <a:lnTo>
                    <a:pt x="114" y="205"/>
                  </a:lnTo>
                  <a:lnTo>
                    <a:pt x="112" y="203"/>
                  </a:lnTo>
                  <a:lnTo>
                    <a:pt x="110" y="203"/>
                  </a:lnTo>
                  <a:lnTo>
                    <a:pt x="108" y="199"/>
                  </a:lnTo>
                  <a:lnTo>
                    <a:pt x="106" y="199"/>
                  </a:lnTo>
                  <a:lnTo>
                    <a:pt x="104" y="199"/>
                  </a:lnTo>
                  <a:lnTo>
                    <a:pt x="102" y="199"/>
                  </a:lnTo>
                  <a:lnTo>
                    <a:pt x="102" y="201"/>
                  </a:lnTo>
                  <a:lnTo>
                    <a:pt x="100" y="201"/>
                  </a:lnTo>
                  <a:lnTo>
                    <a:pt x="100" y="203"/>
                  </a:lnTo>
                  <a:lnTo>
                    <a:pt x="102" y="207"/>
                  </a:lnTo>
                  <a:lnTo>
                    <a:pt x="102" y="207"/>
                  </a:lnTo>
                  <a:lnTo>
                    <a:pt x="102" y="207"/>
                  </a:lnTo>
                  <a:lnTo>
                    <a:pt x="102" y="209"/>
                  </a:lnTo>
                  <a:lnTo>
                    <a:pt x="102" y="209"/>
                  </a:lnTo>
                  <a:lnTo>
                    <a:pt x="102" y="209"/>
                  </a:lnTo>
                  <a:lnTo>
                    <a:pt x="102" y="211"/>
                  </a:lnTo>
                  <a:lnTo>
                    <a:pt x="100" y="211"/>
                  </a:lnTo>
                  <a:lnTo>
                    <a:pt x="100" y="211"/>
                  </a:lnTo>
                  <a:lnTo>
                    <a:pt x="98" y="211"/>
                  </a:lnTo>
                  <a:lnTo>
                    <a:pt x="96" y="211"/>
                  </a:lnTo>
                  <a:lnTo>
                    <a:pt x="94" y="211"/>
                  </a:lnTo>
                  <a:lnTo>
                    <a:pt x="94" y="211"/>
                  </a:lnTo>
                  <a:lnTo>
                    <a:pt x="94" y="211"/>
                  </a:lnTo>
                  <a:lnTo>
                    <a:pt x="91" y="211"/>
                  </a:lnTo>
                  <a:lnTo>
                    <a:pt x="91" y="211"/>
                  </a:lnTo>
                  <a:lnTo>
                    <a:pt x="91" y="211"/>
                  </a:lnTo>
                  <a:lnTo>
                    <a:pt x="91" y="209"/>
                  </a:lnTo>
                  <a:lnTo>
                    <a:pt x="89" y="209"/>
                  </a:lnTo>
                  <a:lnTo>
                    <a:pt x="89" y="209"/>
                  </a:lnTo>
                  <a:lnTo>
                    <a:pt x="89" y="209"/>
                  </a:lnTo>
                  <a:lnTo>
                    <a:pt x="89" y="207"/>
                  </a:lnTo>
                  <a:lnTo>
                    <a:pt x="89" y="207"/>
                  </a:lnTo>
                  <a:lnTo>
                    <a:pt x="89" y="207"/>
                  </a:lnTo>
                  <a:lnTo>
                    <a:pt x="89" y="205"/>
                  </a:lnTo>
                  <a:lnTo>
                    <a:pt x="89" y="205"/>
                  </a:lnTo>
                  <a:lnTo>
                    <a:pt x="89" y="203"/>
                  </a:lnTo>
                  <a:lnTo>
                    <a:pt x="89" y="203"/>
                  </a:lnTo>
                  <a:lnTo>
                    <a:pt x="87" y="201"/>
                  </a:lnTo>
                  <a:lnTo>
                    <a:pt x="83" y="201"/>
                  </a:lnTo>
                  <a:lnTo>
                    <a:pt x="75" y="209"/>
                  </a:lnTo>
                  <a:lnTo>
                    <a:pt x="68" y="216"/>
                  </a:lnTo>
                  <a:lnTo>
                    <a:pt x="66" y="218"/>
                  </a:lnTo>
                  <a:lnTo>
                    <a:pt x="60" y="222"/>
                  </a:lnTo>
                  <a:lnTo>
                    <a:pt x="58" y="224"/>
                  </a:lnTo>
                  <a:lnTo>
                    <a:pt x="58" y="224"/>
                  </a:lnTo>
                  <a:lnTo>
                    <a:pt x="56" y="226"/>
                  </a:lnTo>
                  <a:lnTo>
                    <a:pt x="54" y="228"/>
                  </a:lnTo>
                  <a:lnTo>
                    <a:pt x="50" y="230"/>
                  </a:lnTo>
                  <a:lnTo>
                    <a:pt x="50" y="230"/>
                  </a:lnTo>
                  <a:lnTo>
                    <a:pt x="48" y="230"/>
                  </a:lnTo>
                  <a:lnTo>
                    <a:pt x="48" y="232"/>
                  </a:lnTo>
                  <a:lnTo>
                    <a:pt x="45" y="234"/>
                  </a:lnTo>
                  <a:lnTo>
                    <a:pt x="35" y="241"/>
                  </a:lnTo>
                  <a:lnTo>
                    <a:pt x="20" y="249"/>
                  </a:lnTo>
                  <a:lnTo>
                    <a:pt x="18" y="249"/>
                  </a:lnTo>
                  <a:lnTo>
                    <a:pt x="16" y="253"/>
                  </a:lnTo>
                  <a:lnTo>
                    <a:pt x="14" y="253"/>
                  </a:lnTo>
                  <a:lnTo>
                    <a:pt x="10" y="255"/>
                  </a:lnTo>
                  <a:lnTo>
                    <a:pt x="6" y="257"/>
                  </a:lnTo>
                  <a:lnTo>
                    <a:pt x="4" y="259"/>
                  </a:lnTo>
                  <a:lnTo>
                    <a:pt x="4" y="259"/>
                  </a:lnTo>
                  <a:lnTo>
                    <a:pt x="2" y="261"/>
                  </a:lnTo>
                  <a:lnTo>
                    <a:pt x="2" y="264"/>
                  </a:lnTo>
                  <a:lnTo>
                    <a:pt x="2" y="264"/>
                  </a:lnTo>
                  <a:lnTo>
                    <a:pt x="2" y="266"/>
                  </a:lnTo>
                  <a:lnTo>
                    <a:pt x="0" y="268"/>
                  </a:lnTo>
                  <a:lnTo>
                    <a:pt x="0" y="274"/>
                  </a:lnTo>
                  <a:lnTo>
                    <a:pt x="0" y="276"/>
                  </a:lnTo>
                  <a:lnTo>
                    <a:pt x="0" y="276"/>
                  </a:lnTo>
                  <a:lnTo>
                    <a:pt x="0" y="278"/>
                  </a:lnTo>
                  <a:lnTo>
                    <a:pt x="2" y="280"/>
                  </a:lnTo>
                  <a:lnTo>
                    <a:pt x="4" y="282"/>
                  </a:lnTo>
                  <a:lnTo>
                    <a:pt x="4" y="284"/>
                  </a:lnTo>
                  <a:lnTo>
                    <a:pt x="4" y="284"/>
                  </a:lnTo>
                  <a:lnTo>
                    <a:pt x="4" y="289"/>
                  </a:lnTo>
                  <a:lnTo>
                    <a:pt x="4" y="293"/>
                  </a:lnTo>
                  <a:lnTo>
                    <a:pt x="4" y="293"/>
                  </a:lnTo>
                  <a:lnTo>
                    <a:pt x="4" y="295"/>
                  </a:lnTo>
                  <a:lnTo>
                    <a:pt x="4" y="295"/>
                  </a:lnTo>
                  <a:lnTo>
                    <a:pt x="4" y="297"/>
                  </a:lnTo>
                  <a:lnTo>
                    <a:pt x="4" y="299"/>
                  </a:lnTo>
                  <a:lnTo>
                    <a:pt x="4" y="299"/>
                  </a:lnTo>
                  <a:lnTo>
                    <a:pt x="6" y="301"/>
                  </a:lnTo>
                  <a:lnTo>
                    <a:pt x="6" y="301"/>
                  </a:lnTo>
                  <a:lnTo>
                    <a:pt x="8" y="303"/>
                  </a:lnTo>
                  <a:lnTo>
                    <a:pt x="8" y="303"/>
                  </a:lnTo>
                  <a:lnTo>
                    <a:pt x="10" y="305"/>
                  </a:lnTo>
                  <a:lnTo>
                    <a:pt x="10" y="307"/>
                  </a:lnTo>
                  <a:lnTo>
                    <a:pt x="12" y="307"/>
                  </a:lnTo>
                  <a:lnTo>
                    <a:pt x="14" y="310"/>
                  </a:lnTo>
                  <a:lnTo>
                    <a:pt x="14" y="310"/>
                  </a:lnTo>
                  <a:lnTo>
                    <a:pt x="18" y="312"/>
                  </a:lnTo>
                  <a:lnTo>
                    <a:pt x="20" y="312"/>
                  </a:lnTo>
                  <a:lnTo>
                    <a:pt x="20" y="312"/>
                  </a:lnTo>
                  <a:lnTo>
                    <a:pt x="20" y="314"/>
                  </a:lnTo>
                  <a:lnTo>
                    <a:pt x="20" y="316"/>
                  </a:lnTo>
                  <a:lnTo>
                    <a:pt x="20" y="318"/>
                  </a:lnTo>
                  <a:lnTo>
                    <a:pt x="18" y="320"/>
                  </a:lnTo>
                  <a:lnTo>
                    <a:pt x="18" y="322"/>
                  </a:lnTo>
                  <a:lnTo>
                    <a:pt x="18" y="322"/>
                  </a:lnTo>
                  <a:lnTo>
                    <a:pt x="20" y="324"/>
                  </a:lnTo>
                  <a:lnTo>
                    <a:pt x="20" y="326"/>
                  </a:lnTo>
                  <a:lnTo>
                    <a:pt x="20" y="326"/>
                  </a:lnTo>
                  <a:lnTo>
                    <a:pt x="20" y="330"/>
                  </a:lnTo>
                  <a:lnTo>
                    <a:pt x="20" y="332"/>
                  </a:lnTo>
                  <a:lnTo>
                    <a:pt x="20" y="337"/>
                  </a:lnTo>
                  <a:lnTo>
                    <a:pt x="23" y="337"/>
                  </a:lnTo>
                  <a:lnTo>
                    <a:pt x="31" y="339"/>
                  </a:lnTo>
                  <a:lnTo>
                    <a:pt x="37" y="339"/>
                  </a:lnTo>
                  <a:lnTo>
                    <a:pt x="43" y="339"/>
                  </a:lnTo>
                  <a:lnTo>
                    <a:pt x="45" y="339"/>
                  </a:lnTo>
                  <a:lnTo>
                    <a:pt x="48" y="337"/>
                  </a:lnTo>
                  <a:lnTo>
                    <a:pt x="50" y="335"/>
                  </a:lnTo>
                  <a:lnTo>
                    <a:pt x="50" y="335"/>
                  </a:lnTo>
                  <a:lnTo>
                    <a:pt x="52" y="337"/>
                  </a:lnTo>
                  <a:lnTo>
                    <a:pt x="54" y="337"/>
                  </a:lnTo>
                  <a:lnTo>
                    <a:pt x="54" y="337"/>
                  </a:lnTo>
                  <a:lnTo>
                    <a:pt x="56" y="335"/>
                  </a:lnTo>
                  <a:lnTo>
                    <a:pt x="60" y="335"/>
                  </a:lnTo>
                  <a:lnTo>
                    <a:pt x="62" y="335"/>
                  </a:lnTo>
                  <a:lnTo>
                    <a:pt x="64" y="332"/>
                  </a:lnTo>
                  <a:lnTo>
                    <a:pt x="64" y="330"/>
                  </a:lnTo>
                  <a:lnTo>
                    <a:pt x="66" y="330"/>
                  </a:lnTo>
                  <a:lnTo>
                    <a:pt x="66" y="330"/>
                  </a:lnTo>
                  <a:lnTo>
                    <a:pt x="68" y="330"/>
                  </a:lnTo>
                  <a:lnTo>
                    <a:pt x="68" y="328"/>
                  </a:lnTo>
                  <a:lnTo>
                    <a:pt x="68" y="328"/>
                  </a:lnTo>
                  <a:lnTo>
                    <a:pt x="68" y="324"/>
                  </a:lnTo>
                  <a:lnTo>
                    <a:pt x="71" y="324"/>
                  </a:lnTo>
                  <a:lnTo>
                    <a:pt x="71" y="324"/>
                  </a:lnTo>
                  <a:lnTo>
                    <a:pt x="71" y="324"/>
                  </a:lnTo>
                  <a:lnTo>
                    <a:pt x="73" y="326"/>
                  </a:lnTo>
                  <a:lnTo>
                    <a:pt x="77" y="332"/>
                  </a:lnTo>
                  <a:lnTo>
                    <a:pt x="79" y="339"/>
                  </a:lnTo>
                  <a:lnTo>
                    <a:pt x="79" y="341"/>
                  </a:lnTo>
                  <a:lnTo>
                    <a:pt x="81" y="343"/>
                  </a:lnTo>
                  <a:lnTo>
                    <a:pt x="81" y="343"/>
                  </a:lnTo>
                  <a:lnTo>
                    <a:pt x="83" y="343"/>
                  </a:lnTo>
                  <a:lnTo>
                    <a:pt x="83" y="343"/>
                  </a:lnTo>
                  <a:lnTo>
                    <a:pt x="83" y="341"/>
                  </a:lnTo>
                  <a:lnTo>
                    <a:pt x="83" y="341"/>
                  </a:lnTo>
                  <a:lnTo>
                    <a:pt x="83" y="339"/>
                  </a:lnTo>
                  <a:lnTo>
                    <a:pt x="83" y="339"/>
                  </a:lnTo>
                  <a:lnTo>
                    <a:pt x="83" y="339"/>
                  </a:lnTo>
                  <a:lnTo>
                    <a:pt x="85" y="339"/>
                  </a:lnTo>
                  <a:lnTo>
                    <a:pt x="85" y="339"/>
                  </a:lnTo>
                  <a:lnTo>
                    <a:pt x="85" y="341"/>
                  </a:lnTo>
                  <a:lnTo>
                    <a:pt x="85" y="341"/>
                  </a:lnTo>
                  <a:lnTo>
                    <a:pt x="85" y="343"/>
                  </a:lnTo>
                  <a:lnTo>
                    <a:pt x="87" y="343"/>
                  </a:lnTo>
                  <a:lnTo>
                    <a:pt x="87" y="343"/>
                  </a:lnTo>
                  <a:lnTo>
                    <a:pt x="87" y="341"/>
                  </a:lnTo>
                  <a:lnTo>
                    <a:pt x="87" y="341"/>
                  </a:lnTo>
                  <a:lnTo>
                    <a:pt x="87" y="339"/>
                  </a:lnTo>
                  <a:lnTo>
                    <a:pt x="87" y="339"/>
                  </a:lnTo>
                  <a:lnTo>
                    <a:pt x="89" y="337"/>
                  </a:lnTo>
                  <a:lnTo>
                    <a:pt x="89" y="337"/>
                  </a:lnTo>
                  <a:lnTo>
                    <a:pt x="91" y="337"/>
                  </a:lnTo>
                  <a:lnTo>
                    <a:pt x="91" y="337"/>
                  </a:lnTo>
                  <a:lnTo>
                    <a:pt x="94" y="337"/>
                  </a:lnTo>
                  <a:lnTo>
                    <a:pt x="94" y="337"/>
                  </a:lnTo>
                  <a:lnTo>
                    <a:pt x="94" y="337"/>
                  </a:lnTo>
                  <a:lnTo>
                    <a:pt x="96" y="339"/>
                  </a:lnTo>
                  <a:lnTo>
                    <a:pt x="96" y="339"/>
                  </a:lnTo>
                  <a:lnTo>
                    <a:pt x="96" y="337"/>
                  </a:lnTo>
                  <a:lnTo>
                    <a:pt x="98" y="337"/>
                  </a:lnTo>
                  <a:lnTo>
                    <a:pt x="98" y="337"/>
                  </a:lnTo>
                  <a:lnTo>
                    <a:pt x="100" y="337"/>
                  </a:lnTo>
                  <a:lnTo>
                    <a:pt x="100" y="337"/>
                  </a:lnTo>
                  <a:lnTo>
                    <a:pt x="102" y="339"/>
                  </a:lnTo>
                  <a:lnTo>
                    <a:pt x="102" y="343"/>
                  </a:lnTo>
                  <a:lnTo>
                    <a:pt x="100" y="343"/>
                  </a:lnTo>
                  <a:lnTo>
                    <a:pt x="100" y="345"/>
                  </a:lnTo>
                  <a:lnTo>
                    <a:pt x="100" y="347"/>
                  </a:lnTo>
                  <a:lnTo>
                    <a:pt x="102" y="349"/>
                  </a:lnTo>
                  <a:lnTo>
                    <a:pt x="104" y="351"/>
                  </a:lnTo>
                  <a:lnTo>
                    <a:pt x="106" y="351"/>
                  </a:lnTo>
                  <a:lnTo>
                    <a:pt x="106" y="353"/>
                  </a:lnTo>
                  <a:lnTo>
                    <a:pt x="110" y="355"/>
                  </a:lnTo>
                  <a:lnTo>
                    <a:pt x="112" y="358"/>
                  </a:lnTo>
                  <a:lnTo>
                    <a:pt x="112" y="358"/>
                  </a:lnTo>
                  <a:lnTo>
                    <a:pt x="114" y="360"/>
                  </a:lnTo>
                  <a:lnTo>
                    <a:pt x="114" y="360"/>
                  </a:lnTo>
                  <a:lnTo>
                    <a:pt x="117" y="362"/>
                  </a:lnTo>
                  <a:lnTo>
                    <a:pt x="117" y="362"/>
                  </a:lnTo>
                  <a:lnTo>
                    <a:pt x="119" y="362"/>
                  </a:lnTo>
                  <a:lnTo>
                    <a:pt x="119" y="362"/>
                  </a:lnTo>
                  <a:lnTo>
                    <a:pt x="121" y="362"/>
                  </a:lnTo>
                  <a:lnTo>
                    <a:pt x="123" y="360"/>
                  </a:lnTo>
                  <a:lnTo>
                    <a:pt x="123" y="358"/>
                  </a:lnTo>
                  <a:lnTo>
                    <a:pt x="123" y="358"/>
                  </a:lnTo>
                  <a:lnTo>
                    <a:pt x="123" y="355"/>
                  </a:lnTo>
                  <a:lnTo>
                    <a:pt x="127" y="353"/>
                  </a:lnTo>
                  <a:lnTo>
                    <a:pt x="127" y="353"/>
                  </a:lnTo>
                  <a:lnTo>
                    <a:pt x="127" y="351"/>
                  </a:lnTo>
                  <a:lnTo>
                    <a:pt x="127" y="351"/>
                  </a:lnTo>
                  <a:lnTo>
                    <a:pt x="129" y="351"/>
                  </a:lnTo>
                  <a:lnTo>
                    <a:pt x="129" y="353"/>
                  </a:lnTo>
                  <a:lnTo>
                    <a:pt x="131" y="353"/>
                  </a:lnTo>
                  <a:lnTo>
                    <a:pt x="131" y="353"/>
                  </a:lnTo>
                  <a:lnTo>
                    <a:pt x="133" y="353"/>
                  </a:lnTo>
                  <a:lnTo>
                    <a:pt x="135" y="353"/>
                  </a:lnTo>
                  <a:lnTo>
                    <a:pt x="135" y="353"/>
                  </a:lnTo>
                  <a:lnTo>
                    <a:pt x="137" y="349"/>
                  </a:lnTo>
                  <a:lnTo>
                    <a:pt x="137" y="347"/>
                  </a:lnTo>
                  <a:lnTo>
                    <a:pt x="139" y="347"/>
                  </a:lnTo>
                  <a:lnTo>
                    <a:pt x="144" y="343"/>
                  </a:lnTo>
                  <a:lnTo>
                    <a:pt x="146" y="343"/>
                  </a:lnTo>
                  <a:lnTo>
                    <a:pt x="148" y="341"/>
                  </a:lnTo>
                  <a:lnTo>
                    <a:pt x="148" y="341"/>
                  </a:lnTo>
                  <a:lnTo>
                    <a:pt x="150" y="341"/>
                  </a:lnTo>
                  <a:lnTo>
                    <a:pt x="150" y="341"/>
                  </a:lnTo>
                  <a:lnTo>
                    <a:pt x="152" y="341"/>
                  </a:lnTo>
                  <a:lnTo>
                    <a:pt x="152" y="347"/>
                  </a:lnTo>
                  <a:lnTo>
                    <a:pt x="154" y="347"/>
                  </a:lnTo>
                  <a:lnTo>
                    <a:pt x="156" y="347"/>
                  </a:lnTo>
                  <a:lnTo>
                    <a:pt x="156" y="347"/>
                  </a:lnTo>
                  <a:lnTo>
                    <a:pt x="156" y="347"/>
                  </a:lnTo>
                  <a:lnTo>
                    <a:pt x="156" y="347"/>
                  </a:lnTo>
                  <a:lnTo>
                    <a:pt x="158" y="353"/>
                  </a:lnTo>
                  <a:lnTo>
                    <a:pt x="158" y="355"/>
                  </a:lnTo>
                  <a:lnTo>
                    <a:pt x="160" y="355"/>
                  </a:lnTo>
                  <a:lnTo>
                    <a:pt x="165" y="358"/>
                  </a:lnTo>
                  <a:lnTo>
                    <a:pt x="167" y="355"/>
                  </a:lnTo>
                  <a:lnTo>
                    <a:pt x="169" y="355"/>
                  </a:lnTo>
                  <a:lnTo>
                    <a:pt x="171" y="353"/>
                  </a:lnTo>
                  <a:lnTo>
                    <a:pt x="177" y="351"/>
                  </a:lnTo>
                  <a:lnTo>
                    <a:pt x="179" y="351"/>
                  </a:lnTo>
                  <a:lnTo>
                    <a:pt x="179" y="353"/>
                  </a:lnTo>
                  <a:lnTo>
                    <a:pt x="177" y="355"/>
                  </a:lnTo>
                  <a:lnTo>
                    <a:pt x="177" y="358"/>
                  </a:lnTo>
                  <a:lnTo>
                    <a:pt x="179" y="358"/>
                  </a:lnTo>
                  <a:lnTo>
                    <a:pt x="179" y="358"/>
                  </a:lnTo>
                  <a:lnTo>
                    <a:pt x="183" y="353"/>
                  </a:lnTo>
                  <a:lnTo>
                    <a:pt x="185" y="351"/>
                  </a:lnTo>
                  <a:lnTo>
                    <a:pt x="185" y="351"/>
                  </a:lnTo>
                  <a:lnTo>
                    <a:pt x="185" y="351"/>
                  </a:lnTo>
                  <a:lnTo>
                    <a:pt x="185" y="349"/>
                  </a:lnTo>
                  <a:lnTo>
                    <a:pt x="185" y="349"/>
                  </a:lnTo>
                  <a:lnTo>
                    <a:pt x="188" y="347"/>
                  </a:lnTo>
                  <a:lnTo>
                    <a:pt x="196" y="345"/>
                  </a:lnTo>
                  <a:lnTo>
                    <a:pt x="196" y="343"/>
                  </a:lnTo>
                  <a:lnTo>
                    <a:pt x="198" y="343"/>
                  </a:lnTo>
                  <a:lnTo>
                    <a:pt x="198" y="343"/>
                  </a:lnTo>
                  <a:lnTo>
                    <a:pt x="198" y="341"/>
                  </a:lnTo>
                  <a:lnTo>
                    <a:pt x="200" y="341"/>
                  </a:lnTo>
                  <a:lnTo>
                    <a:pt x="206" y="341"/>
                  </a:lnTo>
                  <a:lnTo>
                    <a:pt x="208" y="339"/>
                  </a:lnTo>
                  <a:lnTo>
                    <a:pt x="215" y="339"/>
                  </a:lnTo>
                  <a:lnTo>
                    <a:pt x="217" y="339"/>
                  </a:lnTo>
                  <a:lnTo>
                    <a:pt x="219" y="339"/>
                  </a:lnTo>
                  <a:lnTo>
                    <a:pt x="219" y="339"/>
                  </a:lnTo>
                  <a:lnTo>
                    <a:pt x="221" y="339"/>
                  </a:lnTo>
                  <a:lnTo>
                    <a:pt x="221" y="341"/>
                  </a:lnTo>
                  <a:lnTo>
                    <a:pt x="223" y="339"/>
                  </a:lnTo>
                  <a:lnTo>
                    <a:pt x="225" y="337"/>
                  </a:lnTo>
                  <a:lnTo>
                    <a:pt x="225" y="337"/>
                  </a:lnTo>
                  <a:lnTo>
                    <a:pt x="227" y="335"/>
                  </a:lnTo>
                  <a:lnTo>
                    <a:pt x="227" y="335"/>
                  </a:lnTo>
                  <a:lnTo>
                    <a:pt x="227" y="332"/>
                  </a:lnTo>
                  <a:lnTo>
                    <a:pt x="229" y="332"/>
                  </a:lnTo>
                  <a:lnTo>
                    <a:pt x="231" y="335"/>
                  </a:lnTo>
                  <a:lnTo>
                    <a:pt x="231" y="335"/>
                  </a:lnTo>
                  <a:lnTo>
                    <a:pt x="236" y="335"/>
                  </a:lnTo>
                  <a:lnTo>
                    <a:pt x="236" y="332"/>
                  </a:lnTo>
                  <a:lnTo>
                    <a:pt x="236" y="332"/>
                  </a:lnTo>
                  <a:lnTo>
                    <a:pt x="236" y="328"/>
                  </a:lnTo>
                  <a:lnTo>
                    <a:pt x="236" y="326"/>
                  </a:lnTo>
                  <a:lnTo>
                    <a:pt x="236" y="326"/>
                  </a:lnTo>
                  <a:lnTo>
                    <a:pt x="236" y="324"/>
                  </a:lnTo>
                  <a:lnTo>
                    <a:pt x="236" y="324"/>
                  </a:lnTo>
                  <a:lnTo>
                    <a:pt x="236" y="324"/>
                  </a:lnTo>
                  <a:lnTo>
                    <a:pt x="236" y="322"/>
                  </a:lnTo>
                  <a:lnTo>
                    <a:pt x="238" y="322"/>
                  </a:lnTo>
                  <a:lnTo>
                    <a:pt x="240" y="322"/>
                  </a:lnTo>
                  <a:lnTo>
                    <a:pt x="240" y="320"/>
                  </a:lnTo>
                  <a:lnTo>
                    <a:pt x="240" y="316"/>
                  </a:lnTo>
                  <a:lnTo>
                    <a:pt x="240" y="316"/>
                  </a:lnTo>
                  <a:lnTo>
                    <a:pt x="242" y="314"/>
                  </a:lnTo>
                  <a:lnTo>
                    <a:pt x="242" y="312"/>
                  </a:lnTo>
                  <a:lnTo>
                    <a:pt x="244" y="310"/>
                  </a:lnTo>
                  <a:lnTo>
                    <a:pt x="244" y="310"/>
                  </a:lnTo>
                  <a:lnTo>
                    <a:pt x="254" y="310"/>
                  </a:lnTo>
                  <a:lnTo>
                    <a:pt x="254" y="310"/>
                  </a:lnTo>
                  <a:lnTo>
                    <a:pt x="256" y="312"/>
                  </a:lnTo>
                  <a:lnTo>
                    <a:pt x="261" y="318"/>
                  </a:lnTo>
                  <a:lnTo>
                    <a:pt x="267" y="318"/>
                  </a:lnTo>
                  <a:lnTo>
                    <a:pt x="271" y="314"/>
                  </a:lnTo>
                  <a:lnTo>
                    <a:pt x="273" y="314"/>
                  </a:lnTo>
                  <a:lnTo>
                    <a:pt x="275" y="312"/>
                  </a:lnTo>
                  <a:lnTo>
                    <a:pt x="275" y="314"/>
                  </a:lnTo>
                  <a:lnTo>
                    <a:pt x="275" y="314"/>
                  </a:lnTo>
                  <a:lnTo>
                    <a:pt x="275" y="316"/>
                  </a:lnTo>
                  <a:lnTo>
                    <a:pt x="273" y="316"/>
                  </a:lnTo>
                  <a:lnTo>
                    <a:pt x="275" y="316"/>
                  </a:lnTo>
                  <a:lnTo>
                    <a:pt x="275" y="316"/>
                  </a:lnTo>
                  <a:lnTo>
                    <a:pt x="277" y="318"/>
                  </a:lnTo>
                  <a:lnTo>
                    <a:pt x="279" y="318"/>
                  </a:lnTo>
                  <a:lnTo>
                    <a:pt x="282" y="318"/>
                  </a:lnTo>
                  <a:lnTo>
                    <a:pt x="282" y="320"/>
                  </a:lnTo>
                  <a:lnTo>
                    <a:pt x="282" y="328"/>
                  </a:lnTo>
                  <a:lnTo>
                    <a:pt x="284" y="330"/>
                  </a:lnTo>
                  <a:lnTo>
                    <a:pt x="284" y="332"/>
                  </a:lnTo>
                  <a:lnTo>
                    <a:pt x="286" y="335"/>
                  </a:lnTo>
                  <a:lnTo>
                    <a:pt x="288" y="335"/>
                  </a:lnTo>
                  <a:lnTo>
                    <a:pt x="290" y="335"/>
                  </a:lnTo>
                  <a:lnTo>
                    <a:pt x="292" y="332"/>
                  </a:lnTo>
                  <a:lnTo>
                    <a:pt x="294" y="332"/>
                  </a:lnTo>
                  <a:lnTo>
                    <a:pt x="296" y="335"/>
                  </a:lnTo>
                  <a:lnTo>
                    <a:pt x="300" y="335"/>
                  </a:lnTo>
                  <a:lnTo>
                    <a:pt x="300" y="335"/>
                  </a:lnTo>
                  <a:lnTo>
                    <a:pt x="300" y="337"/>
                  </a:lnTo>
                  <a:lnTo>
                    <a:pt x="302" y="341"/>
                  </a:lnTo>
                  <a:lnTo>
                    <a:pt x="300" y="341"/>
                  </a:lnTo>
                  <a:lnTo>
                    <a:pt x="300" y="343"/>
                  </a:lnTo>
                  <a:lnTo>
                    <a:pt x="298" y="345"/>
                  </a:lnTo>
                  <a:lnTo>
                    <a:pt x="298" y="345"/>
                  </a:lnTo>
                  <a:lnTo>
                    <a:pt x="298" y="347"/>
                  </a:lnTo>
                  <a:lnTo>
                    <a:pt x="307" y="351"/>
                  </a:lnTo>
                  <a:lnTo>
                    <a:pt x="313" y="355"/>
                  </a:lnTo>
                  <a:lnTo>
                    <a:pt x="315" y="358"/>
                  </a:lnTo>
                  <a:lnTo>
                    <a:pt x="317" y="358"/>
                  </a:lnTo>
                  <a:lnTo>
                    <a:pt x="317" y="355"/>
                  </a:lnTo>
                  <a:lnTo>
                    <a:pt x="317" y="355"/>
                  </a:lnTo>
                  <a:lnTo>
                    <a:pt x="317" y="353"/>
                  </a:lnTo>
                  <a:lnTo>
                    <a:pt x="317" y="353"/>
                  </a:lnTo>
                  <a:lnTo>
                    <a:pt x="317" y="351"/>
                  </a:lnTo>
                  <a:lnTo>
                    <a:pt x="317" y="351"/>
                  </a:lnTo>
                  <a:lnTo>
                    <a:pt x="319" y="351"/>
                  </a:lnTo>
                  <a:lnTo>
                    <a:pt x="319" y="349"/>
                  </a:lnTo>
                  <a:lnTo>
                    <a:pt x="319" y="345"/>
                  </a:lnTo>
                  <a:lnTo>
                    <a:pt x="321" y="343"/>
                  </a:lnTo>
                  <a:lnTo>
                    <a:pt x="321" y="341"/>
                  </a:lnTo>
                  <a:lnTo>
                    <a:pt x="325" y="339"/>
                  </a:lnTo>
                  <a:lnTo>
                    <a:pt x="330" y="332"/>
                  </a:lnTo>
                  <a:lnTo>
                    <a:pt x="332" y="332"/>
                  </a:lnTo>
                  <a:lnTo>
                    <a:pt x="334" y="335"/>
                  </a:lnTo>
                  <a:lnTo>
                    <a:pt x="336" y="335"/>
                  </a:lnTo>
                  <a:lnTo>
                    <a:pt x="338" y="335"/>
                  </a:lnTo>
                  <a:lnTo>
                    <a:pt x="340" y="335"/>
                  </a:lnTo>
                  <a:lnTo>
                    <a:pt x="342" y="335"/>
                  </a:lnTo>
                  <a:lnTo>
                    <a:pt x="344" y="332"/>
                  </a:lnTo>
                  <a:lnTo>
                    <a:pt x="346" y="330"/>
                  </a:lnTo>
                  <a:lnTo>
                    <a:pt x="346" y="330"/>
                  </a:lnTo>
                  <a:lnTo>
                    <a:pt x="346" y="330"/>
                  </a:lnTo>
                  <a:lnTo>
                    <a:pt x="348" y="330"/>
                  </a:lnTo>
                  <a:lnTo>
                    <a:pt x="350" y="330"/>
                  </a:lnTo>
                  <a:lnTo>
                    <a:pt x="353" y="335"/>
                  </a:lnTo>
                  <a:lnTo>
                    <a:pt x="361" y="337"/>
                  </a:lnTo>
                  <a:lnTo>
                    <a:pt x="361" y="337"/>
                  </a:lnTo>
                  <a:lnTo>
                    <a:pt x="361" y="335"/>
                  </a:lnTo>
                  <a:lnTo>
                    <a:pt x="361" y="332"/>
                  </a:lnTo>
                  <a:lnTo>
                    <a:pt x="361" y="330"/>
                  </a:lnTo>
                  <a:lnTo>
                    <a:pt x="363" y="328"/>
                  </a:lnTo>
                  <a:lnTo>
                    <a:pt x="363" y="328"/>
                  </a:lnTo>
                  <a:lnTo>
                    <a:pt x="365" y="326"/>
                  </a:lnTo>
                  <a:lnTo>
                    <a:pt x="367" y="328"/>
                  </a:lnTo>
                  <a:lnTo>
                    <a:pt x="373" y="330"/>
                  </a:lnTo>
                  <a:lnTo>
                    <a:pt x="376" y="330"/>
                  </a:lnTo>
                  <a:lnTo>
                    <a:pt x="376" y="330"/>
                  </a:lnTo>
                  <a:lnTo>
                    <a:pt x="378" y="328"/>
                  </a:lnTo>
                  <a:lnTo>
                    <a:pt x="378" y="326"/>
                  </a:lnTo>
                  <a:lnTo>
                    <a:pt x="378" y="326"/>
                  </a:lnTo>
                  <a:lnTo>
                    <a:pt x="380" y="322"/>
                  </a:lnTo>
                  <a:lnTo>
                    <a:pt x="378" y="318"/>
                  </a:lnTo>
                  <a:lnTo>
                    <a:pt x="380" y="312"/>
                  </a:lnTo>
                  <a:lnTo>
                    <a:pt x="380" y="312"/>
                  </a:lnTo>
                  <a:lnTo>
                    <a:pt x="380" y="310"/>
                  </a:lnTo>
                  <a:lnTo>
                    <a:pt x="380" y="310"/>
                  </a:lnTo>
                  <a:lnTo>
                    <a:pt x="380" y="307"/>
                  </a:lnTo>
                  <a:lnTo>
                    <a:pt x="380" y="307"/>
                  </a:lnTo>
                  <a:lnTo>
                    <a:pt x="380" y="307"/>
                  </a:lnTo>
                  <a:lnTo>
                    <a:pt x="382" y="303"/>
                  </a:lnTo>
                  <a:lnTo>
                    <a:pt x="384" y="301"/>
                  </a:lnTo>
                  <a:lnTo>
                    <a:pt x="384" y="301"/>
                  </a:lnTo>
                  <a:lnTo>
                    <a:pt x="384" y="299"/>
                  </a:lnTo>
                  <a:lnTo>
                    <a:pt x="384" y="287"/>
                  </a:lnTo>
                  <a:lnTo>
                    <a:pt x="384" y="287"/>
                  </a:lnTo>
                  <a:lnTo>
                    <a:pt x="384" y="284"/>
                  </a:lnTo>
                  <a:lnTo>
                    <a:pt x="388" y="280"/>
                  </a:lnTo>
                  <a:lnTo>
                    <a:pt x="390" y="278"/>
                  </a:lnTo>
                  <a:lnTo>
                    <a:pt x="390" y="278"/>
                  </a:lnTo>
                  <a:lnTo>
                    <a:pt x="394" y="276"/>
                  </a:lnTo>
                  <a:lnTo>
                    <a:pt x="394" y="276"/>
                  </a:lnTo>
                  <a:lnTo>
                    <a:pt x="399" y="276"/>
                  </a:lnTo>
                  <a:lnTo>
                    <a:pt x="399" y="276"/>
                  </a:lnTo>
                  <a:lnTo>
                    <a:pt x="399" y="276"/>
                  </a:lnTo>
                  <a:lnTo>
                    <a:pt x="401" y="270"/>
                  </a:lnTo>
                  <a:lnTo>
                    <a:pt x="401" y="268"/>
                  </a:lnTo>
                  <a:lnTo>
                    <a:pt x="401" y="266"/>
                  </a:lnTo>
                  <a:lnTo>
                    <a:pt x="403" y="264"/>
                  </a:lnTo>
                  <a:lnTo>
                    <a:pt x="403" y="264"/>
                  </a:lnTo>
                  <a:lnTo>
                    <a:pt x="407" y="264"/>
                  </a:lnTo>
                  <a:lnTo>
                    <a:pt x="407" y="264"/>
                  </a:lnTo>
                  <a:lnTo>
                    <a:pt x="407" y="261"/>
                  </a:lnTo>
                  <a:lnTo>
                    <a:pt x="407" y="261"/>
                  </a:lnTo>
                  <a:lnTo>
                    <a:pt x="409" y="261"/>
                  </a:lnTo>
                  <a:lnTo>
                    <a:pt x="409" y="264"/>
                  </a:lnTo>
                  <a:lnTo>
                    <a:pt x="411" y="264"/>
                  </a:lnTo>
                  <a:lnTo>
                    <a:pt x="413" y="264"/>
                  </a:lnTo>
                  <a:lnTo>
                    <a:pt x="415" y="264"/>
                  </a:lnTo>
                  <a:lnTo>
                    <a:pt x="415" y="261"/>
                  </a:lnTo>
                  <a:lnTo>
                    <a:pt x="415" y="259"/>
                  </a:lnTo>
                  <a:lnTo>
                    <a:pt x="417" y="257"/>
                  </a:lnTo>
                  <a:lnTo>
                    <a:pt x="417" y="257"/>
                  </a:lnTo>
                  <a:lnTo>
                    <a:pt x="417" y="255"/>
                  </a:lnTo>
                  <a:lnTo>
                    <a:pt x="417" y="255"/>
                  </a:lnTo>
                  <a:lnTo>
                    <a:pt x="419" y="253"/>
                  </a:lnTo>
                  <a:lnTo>
                    <a:pt x="424" y="249"/>
                  </a:lnTo>
                  <a:lnTo>
                    <a:pt x="426" y="249"/>
                  </a:lnTo>
                  <a:lnTo>
                    <a:pt x="426" y="249"/>
                  </a:lnTo>
                  <a:lnTo>
                    <a:pt x="426" y="249"/>
                  </a:lnTo>
                  <a:lnTo>
                    <a:pt x="428" y="249"/>
                  </a:lnTo>
                  <a:lnTo>
                    <a:pt x="428" y="249"/>
                  </a:lnTo>
                  <a:lnTo>
                    <a:pt x="430" y="251"/>
                  </a:lnTo>
                  <a:lnTo>
                    <a:pt x="430" y="251"/>
                  </a:lnTo>
                  <a:lnTo>
                    <a:pt x="432" y="253"/>
                  </a:lnTo>
                  <a:lnTo>
                    <a:pt x="432" y="255"/>
                  </a:lnTo>
                  <a:lnTo>
                    <a:pt x="438" y="255"/>
                  </a:lnTo>
                  <a:lnTo>
                    <a:pt x="440" y="257"/>
                  </a:lnTo>
                  <a:lnTo>
                    <a:pt x="444" y="255"/>
                  </a:lnTo>
                  <a:lnTo>
                    <a:pt x="449" y="257"/>
                  </a:lnTo>
                  <a:lnTo>
                    <a:pt x="449" y="257"/>
                  </a:lnTo>
                  <a:lnTo>
                    <a:pt x="451" y="257"/>
                  </a:lnTo>
                  <a:lnTo>
                    <a:pt x="451" y="259"/>
                  </a:lnTo>
                  <a:lnTo>
                    <a:pt x="451" y="259"/>
                  </a:lnTo>
                  <a:lnTo>
                    <a:pt x="455" y="257"/>
                  </a:lnTo>
                  <a:lnTo>
                    <a:pt x="457" y="253"/>
                  </a:lnTo>
                  <a:lnTo>
                    <a:pt x="457" y="251"/>
                  </a:lnTo>
                  <a:lnTo>
                    <a:pt x="455" y="251"/>
                  </a:lnTo>
                  <a:lnTo>
                    <a:pt x="455" y="249"/>
                  </a:lnTo>
                  <a:lnTo>
                    <a:pt x="455" y="247"/>
                  </a:lnTo>
                  <a:lnTo>
                    <a:pt x="455" y="245"/>
                  </a:lnTo>
                  <a:lnTo>
                    <a:pt x="453" y="245"/>
                  </a:lnTo>
                  <a:lnTo>
                    <a:pt x="453" y="243"/>
                  </a:lnTo>
                  <a:lnTo>
                    <a:pt x="453" y="243"/>
                  </a:lnTo>
                  <a:lnTo>
                    <a:pt x="453" y="243"/>
                  </a:lnTo>
                  <a:lnTo>
                    <a:pt x="451" y="243"/>
                  </a:lnTo>
                  <a:lnTo>
                    <a:pt x="451" y="243"/>
                  </a:lnTo>
                  <a:lnTo>
                    <a:pt x="451" y="243"/>
                  </a:lnTo>
                  <a:lnTo>
                    <a:pt x="451" y="243"/>
                  </a:lnTo>
                  <a:lnTo>
                    <a:pt x="451" y="243"/>
                  </a:lnTo>
                  <a:lnTo>
                    <a:pt x="451" y="243"/>
                  </a:lnTo>
                  <a:lnTo>
                    <a:pt x="449" y="241"/>
                  </a:lnTo>
                  <a:lnTo>
                    <a:pt x="449" y="241"/>
                  </a:lnTo>
                  <a:lnTo>
                    <a:pt x="449" y="241"/>
                  </a:lnTo>
                  <a:lnTo>
                    <a:pt x="449" y="241"/>
                  </a:lnTo>
                  <a:lnTo>
                    <a:pt x="447" y="241"/>
                  </a:lnTo>
                  <a:lnTo>
                    <a:pt x="447" y="239"/>
                  </a:lnTo>
                  <a:lnTo>
                    <a:pt x="447" y="239"/>
                  </a:lnTo>
                  <a:lnTo>
                    <a:pt x="447" y="239"/>
                  </a:lnTo>
                  <a:lnTo>
                    <a:pt x="449" y="239"/>
                  </a:lnTo>
                  <a:lnTo>
                    <a:pt x="449" y="236"/>
                  </a:lnTo>
                  <a:lnTo>
                    <a:pt x="449" y="236"/>
                  </a:lnTo>
                  <a:lnTo>
                    <a:pt x="449" y="236"/>
                  </a:lnTo>
                  <a:lnTo>
                    <a:pt x="449" y="236"/>
                  </a:lnTo>
                  <a:lnTo>
                    <a:pt x="449" y="236"/>
                  </a:lnTo>
                  <a:lnTo>
                    <a:pt x="449" y="234"/>
                  </a:lnTo>
                  <a:lnTo>
                    <a:pt x="451" y="234"/>
                  </a:lnTo>
                  <a:lnTo>
                    <a:pt x="455" y="232"/>
                  </a:lnTo>
                  <a:lnTo>
                    <a:pt x="457" y="232"/>
                  </a:lnTo>
                  <a:lnTo>
                    <a:pt x="459" y="230"/>
                  </a:lnTo>
                  <a:lnTo>
                    <a:pt x="459" y="230"/>
                  </a:lnTo>
                  <a:lnTo>
                    <a:pt x="461" y="228"/>
                  </a:lnTo>
                  <a:lnTo>
                    <a:pt x="461" y="228"/>
                  </a:lnTo>
                  <a:lnTo>
                    <a:pt x="461" y="228"/>
                  </a:lnTo>
                  <a:lnTo>
                    <a:pt x="461" y="228"/>
                  </a:lnTo>
                  <a:lnTo>
                    <a:pt x="461" y="228"/>
                  </a:lnTo>
                  <a:lnTo>
                    <a:pt x="465" y="226"/>
                  </a:lnTo>
                  <a:lnTo>
                    <a:pt x="467" y="226"/>
                  </a:lnTo>
                  <a:lnTo>
                    <a:pt x="470" y="224"/>
                  </a:lnTo>
                  <a:lnTo>
                    <a:pt x="470" y="226"/>
                  </a:lnTo>
                  <a:lnTo>
                    <a:pt x="472" y="226"/>
                  </a:lnTo>
                  <a:lnTo>
                    <a:pt x="472" y="226"/>
                  </a:lnTo>
                  <a:lnTo>
                    <a:pt x="472" y="228"/>
                  </a:lnTo>
                  <a:lnTo>
                    <a:pt x="474" y="228"/>
                  </a:lnTo>
                  <a:lnTo>
                    <a:pt x="480" y="230"/>
                  </a:lnTo>
                  <a:lnTo>
                    <a:pt x="480" y="228"/>
                  </a:lnTo>
                  <a:lnTo>
                    <a:pt x="480" y="226"/>
                  </a:lnTo>
                  <a:lnTo>
                    <a:pt x="480" y="226"/>
                  </a:lnTo>
                  <a:lnTo>
                    <a:pt x="480" y="224"/>
                  </a:lnTo>
                  <a:lnTo>
                    <a:pt x="478" y="224"/>
                  </a:lnTo>
                  <a:lnTo>
                    <a:pt x="478" y="224"/>
                  </a:lnTo>
                  <a:lnTo>
                    <a:pt x="478" y="224"/>
                  </a:lnTo>
                  <a:lnTo>
                    <a:pt x="478" y="222"/>
                  </a:lnTo>
                  <a:lnTo>
                    <a:pt x="478" y="220"/>
                  </a:lnTo>
                  <a:lnTo>
                    <a:pt x="478" y="216"/>
                  </a:lnTo>
                  <a:lnTo>
                    <a:pt x="478" y="216"/>
                  </a:lnTo>
                  <a:lnTo>
                    <a:pt x="478" y="213"/>
                  </a:lnTo>
                  <a:lnTo>
                    <a:pt x="478" y="211"/>
                  </a:lnTo>
                  <a:lnTo>
                    <a:pt x="478" y="209"/>
                  </a:lnTo>
                  <a:lnTo>
                    <a:pt x="478" y="209"/>
                  </a:lnTo>
                  <a:lnTo>
                    <a:pt x="476" y="207"/>
                  </a:lnTo>
                  <a:lnTo>
                    <a:pt x="474" y="205"/>
                  </a:lnTo>
                  <a:lnTo>
                    <a:pt x="467" y="201"/>
                  </a:lnTo>
                  <a:lnTo>
                    <a:pt x="465" y="201"/>
                  </a:lnTo>
                  <a:lnTo>
                    <a:pt x="463" y="199"/>
                  </a:lnTo>
                  <a:lnTo>
                    <a:pt x="463" y="197"/>
                  </a:lnTo>
                  <a:lnTo>
                    <a:pt x="463" y="197"/>
                  </a:lnTo>
                  <a:lnTo>
                    <a:pt x="461" y="195"/>
                  </a:lnTo>
                  <a:lnTo>
                    <a:pt x="461" y="193"/>
                  </a:lnTo>
                  <a:lnTo>
                    <a:pt x="461" y="193"/>
                  </a:lnTo>
                  <a:lnTo>
                    <a:pt x="461" y="193"/>
                  </a:lnTo>
                  <a:lnTo>
                    <a:pt x="459" y="190"/>
                  </a:lnTo>
                  <a:lnTo>
                    <a:pt x="459" y="188"/>
                  </a:lnTo>
                  <a:lnTo>
                    <a:pt x="455" y="188"/>
                  </a:lnTo>
                  <a:lnTo>
                    <a:pt x="453" y="186"/>
                  </a:lnTo>
                  <a:lnTo>
                    <a:pt x="453" y="186"/>
                  </a:lnTo>
                  <a:lnTo>
                    <a:pt x="453" y="184"/>
                  </a:lnTo>
                  <a:lnTo>
                    <a:pt x="453" y="184"/>
                  </a:lnTo>
                  <a:lnTo>
                    <a:pt x="453" y="184"/>
                  </a:lnTo>
                  <a:lnTo>
                    <a:pt x="453" y="184"/>
                  </a:lnTo>
                  <a:lnTo>
                    <a:pt x="451" y="182"/>
                  </a:lnTo>
                  <a:lnTo>
                    <a:pt x="451" y="182"/>
                  </a:lnTo>
                  <a:lnTo>
                    <a:pt x="451" y="182"/>
                  </a:lnTo>
                  <a:lnTo>
                    <a:pt x="451" y="182"/>
                  </a:lnTo>
                  <a:lnTo>
                    <a:pt x="453" y="180"/>
                  </a:lnTo>
                  <a:lnTo>
                    <a:pt x="453" y="180"/>
                  </a:lnTo>
                  <a:lnTo>
                    <a:pt x="455" y="180"/>
                  </a:lnTo>
                  <a:lnTo>
                    <a:pt x="455" y="180"/>
                  </a:lnTo>
                  <a:lnTo>
                    <a:pt x="455" y="180"/>
                  </a:lnTo>
                  <a:lnTo>
                    <a:pt x="455" y="176"/>
                  </a:lnTo>
                  <a:lnTo>
                    <a:pt x="455" y="176"/>
                  </a:lnTo>
                  <a:lnTo>
                    <a:pt x="455" y="174"/>
                  </a:lnTo>
                  <a:lnTo>
                    <a:pt x="455" y="172"/>
                  </a:lnTo>
                  <a:lnTo>
                    <a:pt x="455" y="172"/>
                  </a:lnTo>
                  <a:lnTo>
                    <a:pt x="455" y="172"/>
                  </a:lnTo>
                  <a:lnTo>
                    <a:pt x="455" y="172"/>
                  </a:lnTo>
                  <a:lnTo>
                    <a:pt x="457" y="170"/>
                  </a:lnTo>
                  <a:lnTo>
                    <a:pt x="459" y="168"/>
                  </a:lnTo>
                  <a:lnTo>
                    <a:pt x="467" y="161"/>
                  </a:lnTo>
                  <a:lnTo>
                    <a:pt x="470" y="157"/>
                  </a:lnTo>
                  <a:lnTo>
                    <a:pt x="472" y="155"/>
                  </a:lnTo>
                  <a:lnTo>
                    <a:pt x="472" y="155"/>
                  </a:lnTo>
                  <a:lnTo>
                    <a:pt x="472" y="155"/>
                  </a:lnTo>
                  <a:lnTo>
                    <a:pt x="474" y="155"/>
                  </a:lnTo>
                  <a:lnTo>
                    <a:pt x="474" y="155"/>
                  </a:lnTo>
                  <a:lnTo>
                    <a:pt x="474" y="155"/>
                  </a:lnTo>
                  <a:lnTo>
                    <a:pt x="478" y="153"/>
                  </a:lnTo>
                  <a:lnTo>
                    <a:pt x="478" y="153"/>
                  </a:lnTo>
                  <a:lnTo>
                    <a:pt x="480" y="151"/>
                  </a:lnTo>
                  <a:lnTo>
                    <a:pt x="482" y="151"/>
                  </a:lnTo>
                  <a:lnTo>
                    <a:pt x="482" y="149"/>
                  </a:lnTo>
                  <a:lnTo>
                    <a:pt x="484" y="147"/>
                  </a:lnTo>
                  <a:lnTo>
                    <a:pt x="488" y="142"/>
                  </a:lnTo>
                  <a:lnTo>
                    <a:pt x="490" y="140"/>
                  </a:lnTo>
                  <a:lnTo>
                    <a:pt x="490" y="140"/>
                  </a:lnTo>
                  <a:lnTo>
                    <a:pt x="495" y="138"/>
                  </a:lnTo>
                  <a:lnTo>
                    <a:pt x="495" y="138"/>
                  </a:lnTo>
                  <a:lnTo>
                    <a:pt x="499" y="136"/>
                  </a:lnTo>
                  <a:lnTo>
                    <a:pt x="499" y="134"/>
                  </a:lnTo>
                  <a:lnTo>
                    <a:pt x="501" y="134"/>
                  </a:lnTo>
                  <a:lnTo>
                    <a:pt x="503" y="134"/>
                  </a:lnTo>
                  <a:lnTo>
                    <a:pt x="503" y="134"/>
                  </a:lnTo>
                  <a:lnTo>
                    <a:pt x="503" y="134"/>
                  </a:lnTo>
                  <a:lnTo>
                    <a:pt x="503" y="134"/>
                  </a:lnTo>
                  <a:lnTo>
                    <a:pt x="503" y="132"/>
                  </a:lnTo>
                  <a:lnTo>
                    <a:pt x="503" y="1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1" name="Freeform 90"/>
            <p:cNvSpPr>
              <a:spLocks/>
            </p:cNvSpPr>
            <p:nvPr/>
          </p:nvSpPr>
          <p:spPr bwMode="auto">
            <a:xfrm>
              <a:off x="5927" y="1559"/>
              <a:ext cx="643" cy="435"/>
            </a:xfrm>
            <a:custGeom>
              <a:avLst/>
              <a:gdLst>
                <a:gd name="T0" fmla="*/ 631 w 643"/>
                <a:gd name="T1" fmla="*/ 63 h 435"/>
                <a:gd name="T2" fmla="*/ 620 w 643"/>
                <a:gd name="T3" fmla="*/ 40 h 435"/>
                <a:gd name="T4" fmla="*/ 595 w 643"/>
                <a:gd name="T5" fmla="*/ 11 h 435"/>
                <a:gd name="T6" fmla="*/ 505 w 643"/>
                <a:gd name="T7" fmla="*/ 38 h 435"/>
                <a:gd name="T8" fmla="*/ 466 w 643"/>
                <a:gd name="T9" fmla="*/ 40 h 435"/>
                <a:gd name="T10" fmla="*/ 434 w 643"/>
                <a:gd name="T11" fmla="*/ 77 h 435"/>
                <a:gd name="T12" fmla="*/ 393 w 643"/>
                <a:gd name="T13" fmla="*/ 117 h 435"/>
                <a:gd name="T14" fmla="*/ 319 w 643"/>
                <a:gd name="T15" fmla="*/ 107 h 435"/>
                <a:gd name="T16" fmla="*/ 244 w 643"/>
                <a:gd name="T17" fmla="*/ 121 h 435"/>
                <a:gd name="T18" fmla="*/ 221 w 643"/>
                <a:gd name="T19" fmla="*/ 130 h 435"/>
                <a:gd name="T20" fmla="*/ 175 w 643"/>
                <a:gd name="T21" fmla="*/ 130 h 435"/>
                <a:gd name="T22" fmla="*/ 129 w 643"/>
                <a:gd name="T23" fmla="*/ 138 h 435"/>
                <a:gd name="T24" fmla="*/ 31 w 643"/>
                <a:gd name="T25" fmla="*/ 144 h 435"/>
                <a:gd name="T26" fmla="*/ 19 w 643"/>
                <a:gd name="T27" fmla="*/ 184 h 435"/>
                <a:gd name="T28" fmla="*/ 8 w 643"/>
                <a:gd name="T29" fmla="*/ 199 h 435"/>
                <a:gd name="T30" fmla="*/ 6 w 643"/>
                <a:gd name="T31" fmla="*/ 209 h 435"/>
                <a:gd name="T32" fmla="*/ 14 w 643"/>
                <a:gd name="T33" fmla="*/ 226 h 435"/>
                <a:gd name="T34" fmla="*/ 17 w 643"/>
                <a:gd name="T35" fmla="*/ 276 h 435"/>
                <a:gd name="T36" fmla="*/ 33 w 643"/>
                <a:gd name="T37" fmla="*/ 274 h 435"/>
                <a:gd name="T38" fmla="*/ 31 w 643"/>
                <a:gd name="T39" fmla="*/ 253 h 435"/>
                <a:gd name="T40" fmla="*/ 67 w 643"/>
                <a:gd name="T41" fmla="*/ 228 h 435"/>
                <a:gd name="T42" fmla="*/ 90 w 643"/>
                <a:gd name="T43" fmla="*/ 234 h 435"/>
                <a:gd name="T44" fmla="*/ 100 w 643"/>
                <a:gd name="T45" fmla="*/ 234 h 435"/>
                <a:gd name="T46" fmla="*/ 134 w 643"/>
                <a:gd name="T47" fmla="*/ 232 h 435"/>
                <a:gd name="T48" fmla="*/ 144 w 643"/>
                <a:gd name="T49" fmla="*/ 244 h 435"/>
                <a:gd name="T50" fmla="*/ 171 w 643"/>
                <a:gd name="T51" fmla="*/ 244 h 435"/>
                <a:gd name="T52" fmla="*/ 190 w 643"/>
                <a:gd name="T53" fmla="*/ 230 h 435"/>
                <a:gd name="T54" fmla="*/ 200 w 643"/>
                <a:gd name="T55" fmla="*/ 234 h 435"/>
                <a:gd name="T56" fmla="*/ 228 w 643"/>
                <a:gd name="T57" fmla="*/ 222 h 435"/>
                <a:gd name="T58" fmla="*/ 255 w 643"/>
                <a:gd name="T59" fmla="*/ 228 h 435"/>
                <a:gd name="T60" fmla="*/ 255 w 643"/>
                <a:gd name="T61" fmla="*/ 261 h 435"/>
                <a:gd name="T62" fmla="*/ 290 w 643"/>
                <a:gd name="T63" fmla="*/ 263 h 435"/>
                <a:gd name="T64" fmla="*/ 305 w 643"/>
                <a:gd name="T65" fmla="*/ 274 h 435"/>
                <a:gd name="T66" fmla="*/ 307 w 643"/>
                <a:gd name="T67" fmla="*/ 290 h 435"/>
                <a:gd name="T68" fmla="*/ 317 w 643"/>
                <a:gd name="T69" fmla="*/ 309 h 435"/>
                <a:gd name="T70" fmla="*/ 290 w 643"/>
                <a:gd name="T71" fmla="*/ 324 h 435"/>
                <a:gd name="T72" fmla="*/ 282 w 643"/>
                <a:gd name="T73" fmla="*/ 343 h 435"/>
                <a:gd name="T74" fmla="*/ 274 w 643"/>
                <a:gd name="T75" fmla="*/ 357 h 435"/>
                <a:gd name="T76" fmla="*/ 261 w 643"/>
                <a:gd name="T77" fmla="*/ 361 h 435"/>
                <a:gd name="T78" fmla="*/ 263 w 643"/>
                <a:gd name="T79" fmla="*/ 407 h 435"/>
                <a:gd name="T80" fmla="*/ 280 w 643"/>
                <a:gd name="T81" fmla="*/ 426 h 435"/>
                <a:gd name="T82" fmla="*/ 299 w 643"/>
                <a:gd name="T83" fmla="*/ 424 h 435"/>
                <a:gd name="T84" fmla="*/ 315 w 643"/>
                <a:gd name="T85" fmla="*/ 397 h 435"/>
                <a:gd name="T86" fmla="*/ 347 w 643"/>
                <a:gd name="T87" fmla="*/ 386 h 435"/>
                <a:gd name="T88" fmla="*/ 351 w 643"/>
                <a:gd name="T89" fmla="*/ 359 h 435"/>
                <a:gd name="T90" fmla="*/ 363 w 643"/>
                <a:gd name="T91" fmla="*/ 347 h 435"/>
                <a:gd name="T92" fmla="*/ 368 w 643"/>
                <a:gd name="T93" fmla="*/ 332 h 435"/>
                <a:gd name="T94" fmla="*/ 384 w 643"/>
                <a:gd name="T95" fmla="*/ 297 h 435"/>
                <a:gd name="T96" fmla="*/ 374 w 643"/>
                <a:gd name="T97" fmla="*/ 282 h 435"/>
                <a:gd name="T98" fmla="*/ 407 w 643"/>
                <a:gd name="T99" fmla="*/ 238 h 435"/>
                <a:gd name="T100" fmla="*/ 420 w 643"/>
                <a:gd name="T101" fmla="*/ 238 h 435"/>
                <a:gd name="T102" fmla="*/ 439 w 643"/>
                <a:gd name="T103" fmla="*/ 232 h 435"/>
                <a:gd name="T104" fmla="*/ 441 w 643"/>
                <a:gd name="T105" fmla="*/ 205 h 435"/>
                <a:gd name="T106" fmla="*/ 470 w 643"/>
                <a:gd name="T107" fmla="*/ 171 h 435"/>
                <a:gd name="T108" fmla="*/ 489 w 643"/>
                <a:gd name="T109" fmla="*/ 151 h 435"/>
                <a:gd name="T110" fmla="*/ 530 w 643"/>
                <a:gd name="T111" fmla="*/ 119 h 435"/>
                <a:gd name="T112" fmla="*/ 560 w 643"/>
                <a:gd name="T113" fmla="*/ 109 h 435"/>
                <a:gd name="T114" fmla="*/ 589 w 643"/>
                <a:gd name="T115" fmla="*/ 86 h 435"/>
                <a:gd name="T116" fmla="*/ 629 w 643"/>
                <a:gd name="T117" fmla="*/ 80 h 435"/>
                <a:gd name="T118" fmla="*/ 639 w 643"/>
                <a:gd name="T119" fmla="*/ 73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3" h="435">
                  <a:moveTo>
                    <a:pt x="643" y="67"/>
                  </a:moveTo>
                  <a:lnTo>
                    <a:pt x="641" y="65"/>
                  </a:lnTo>
                  <a:lnTo>
                    <a:pt x="641" y="63"/>
                  </a:lnTo>
                  <a:lnTo>
                    <a:pt x="639" y="63"/>
                  </a:lnTo>
                  <a:lnTo>
                    <a:pt x="639" y="61"/>
                  </a:lnTo>
                  <a:lnTo>
                    <a:pt x="637" y="61"/>
                  </a:lnTo>
                  <a:lnTo>
                    <a:pt x="637" y="63"/>
                  </a:lnTo>
                  <a:lnTo>
                    <a:pt x="637" y="63"/>
                  </a:lnTo>
                  <a:lnTo>
                    <a:pt x="635" y="63"/>
                  </a:lnTo>
                  <a:lnTo>
                    <a:pt x="635" y="63"/>
                  </a:lnTo>
                  <a:lnTo>
                    <a:pt x="635" y="63"/>
                  </a:lnTo>
                  <a:lnTo>
                    <a:pt x="631" y="67"/>
                  </a:lnTo>
                  <a:lnTo>
                    <a:pt x="631" y="67"/>
                  </a:lnTo>
                  <a:lnTo>
                    <a:pt x="631" y="67"/>
                  </a:lnTo>
                  <a:lnTo>
                    <a:pt x="631" y="67"/>
                  </a:lnTo>
                  <a:lnTo>
                    <a:pt x="631" y="65"/>
                  </a:lnTo>
                  <a:lnTo>
                    <a:pt x="631" y="63"/>
                  </a:lnTo>
                  <a:lnTo>
                    <a:pt x="631" y="63"/>
                  </a:lnTo>
                  <a:lnTo>
                    <a:pt x="629" y="61"/>
                  </a:lnTo>
                  <a:lnTo>
                    <a:pt x="629" y="61"/>
                  </a:lnTo>
                  <a:lnTo>
                    <a:pt x="629" y="61"/>
                  </a:lnTo>
                  <a:lnTo>
                    <a:pt x="631" y="57"/>
                  </a:lnTo>
                  <a:lnTo>
                    <a:pt x="631" y="54"/>
                  </a:lnTo>
                  <a:lnTo>
                    <a:pt x="631" y="50"/>
                  </a:lnTo>
                  <a:lnTo>
                    <a:pt x="629" y="48"/>
                  </a:lnTo>
                  <a:lnTo>
                    <a:pt x="629" y="48"/>
                  </a:lnTo>
                  <a:lnTo>
                    <a:pt x="627" y="46"/>
                  </a:lnTo>
                  <a:lnTo>
                    <a:pt x="624" y="46"/>
                  </a:lnTo>
                  <a:lnTo>
                    <a:pt x="624" y="44"/>
                  </a:lnTo>
                  <a:lnTo>
                    <a:pt x="624" y="44"/>
                  </a:lnTo>
                  <a:lnTo>
                    <a:pt x="622" y="44"/>
                  </a:lnTo>
                  <a:lnTo>
                    <a:pt x="622" y="42"/>
                  </a:lnTo>
                  <a:lnTo>
                    <a:pt x="620" y="42"/>
                  </a:lnTo>
                  <a:lnTo>
                    <a:pt x="620" y="40"/>
                  </a:lnTo>
                  <a:lnTo>
                    <a:pt x="620" y="34"/>
                  </a:lnTo>
                  <a:lnTo>
                    <a:pt x="620" y="34"/>
                  </a:lnTo>
                  <a:lnTo>
                    <a:pt x="618" y="31"/>
                  </a:lnTo>
                  <a:lnTo>
                    <a:pt x="620" y="29"/>
                  </a:lnTo>
                  <a:lnTo>
                    <a:pt x="622" y="25"/>
                  </a:lnTo>
                  <a:lnTo>
                    <a:pt x="631" y="15"/>
                  </a:lnTo>
                  <a:lnTo>
                    <a:pt x="635" y="9"/>
                  </a:lnTo>
                  <a:lnTo>
                    <a:pt x="637" y="4"/>
                  </a:lnTo>
                  <a:lnTo>
                    <a:pt x="639" y="2"/>
                  </a:lnTo>
                  <a:lnTo>
                    <a:pt x="639" y="0"/>
                  </a:lnTo>
                  <a:lnTo>
                    <a:pt x="639" y="0"/>
                  </a:lnTo>
                  <a:lnTo>
                    <a:pt x="639" y="0"/>
                  </a:lnTo>
                  <a:lnTo>
                    <a:pt x="614" y="0"/>
                  </a:lnTo>
                  <a:lnTo>
                    <a:pt x="608" y="2"/>
                  </a:lnTo>
                  <a:lnTo>
                    <a:pt x="599" y="6"/>
                  </a:lnTo>
                  <a:lnTo>
                    <a:pt x="597" y="9"/>
                  </a:lnTo>
                  <a:lnTo>
                    <a:pt x="595" y="11"/>
                  </a:lnTo>
                  <a:lnTo>
                    <a:pt x="591" y="13"/>
                  </a:lnTo>
                  <a:lnTo>
                    <a:pt x="583" y="15"/>
                  </a:lnTo>
                  <a:lnTo>
                    <a:pt x="578" y="15"/>
                  </a:lnTo>
                  <a:lnTo>
                    <a:pt x="578" y="13"/>
                  </a:lnTo>
                  <a:lnTo>
                    <a:pt x="576" y="13"/>
                  </a:lnTo>
                  <a:lnTo>
                    <a:pt x="574" y="13"/>
                  </a:lnTo>
                  <a:lnTo>
                    <a:pt x="572" y="11"/>
                  </a:lnTo>
                  <a:lnTo>
                    <a:pt x="572" y="11"/>
                  </a:lnTo>
                  <a:lnTo>
                    <a:pt x="570" y="11"/>
                  </a:lnTo>
                  <a:lnTo>
                    <a:pt x="566" y="15"/>
                  </a:lnTo>
                  <a:lnTo>
                    <a:pt x="535" y="25"/>
                  </a:lnTo>
                  <a:lnTo>
                    <a:pt x="530" y="27"/>
                  </a:lnTo>
                  <a:lnTo>
                    <a:pt x="522" y="31"/>
                  </a:lnTo>
                  <a:lnTo>
                    <a:pt x="520" y="34"/>
                  </a:lnTo>
                  <a:lnTo>
                    <a:pt x="520" y="34"/>
                  </a:lnTo>
                  <a:lnTo>
                    <a:pt x="512" y="36"/>
                  </a:lnTo>
                  <a:lnTo>
                    <a:pt x="505" y="38"/>
                  </a:lnTo>
                  <a:lnTo>
                    <a:pt x="501" y="40"/>
                  </a:lnTo>
                  <a:lnTo>
                    <a:pt x="497" y="42"/>
                  </a:lnTo>
                  <a:lnTo>
                    <a:pt x="495" y="44"/>
                  </a:lnTo>
                  <a:lnTo>
                    <a:pt x="493" y="44"/>
                  </a:lnTo>
                  <a:lnTo>
                    <a:pt x="491" y="44"/>
                  </a:lnTo>
                  <a:lnTo>
                    <a:pt x="491" y="44"/>
                  </a:lnTo>
                  <a:lnTo>
                    <a:pt x="487" y="46"/>
                  </a:lnTo>
                  <a:lnTo>
                    <a:pt x="484" y="42"/>
                  </a:lnTo>
                  <a:lnTo>
                    <a:pt x="474" y="46"/>
                  </a:lnTo>
                  <a:lnTo>
                    <a:pt x="472" y="44"/>
                  </a:lnTo>
                  <a:lnTo>
                    <a:pt x="470" y="44"/>
                  </a:lnTo>
                  <a:lnTo>
                    <a:pt x="468" y="42"/>
                  </a:lnTo>
                  <a:lnTo>
                    <a:pt x="468" y="42"/>
                  </a:lnTo>
                  <a:lnTo>
                    <a:pt x="468" y="40"/>
                  </a:lnTo>
                  <a:lnTo>
                    <a:pt x="466" y="40"/>
                  </a:lnTo>
                  <a:lnTo>
                    <a:pt x="466" y="40"/>
                  </a:lnTo>
                  <a:lnTo>
                    <a:pt x="466" y="40"/>
                  </a:lnTo>
                  <a:lnTo>
                    <a:pt x="464" y="40"/>
                  </a:lnTo>
                  <a:lnTo>
                    <a:pt x="462" y="42"/>
                  </a:lnTo>
                  <a:lnTo>
                    <a:pt x="462" y="44"/>
                  </a:lnTo>
                  <a:lnTo>
                    <a:pt x="462" y="44"/>
                  </a:lnTo>
                  <a:lnTo>
                    <a:pt x="462" y="46"/>
                  </a:lnTo>
                  <a:lnTo>
                    <a:pt x="464" y="48"/>
                  </a:lnTo>
                  <a:lnTo>
                    <a:pt x="464" y="48"/>
                  </a:lnTo>
                  <a:lnTo>
                    <a:pt x="466" y="50"/>
                  </a:lnTo>
                  <a:lnTo>
                    <a:pt x="466" y="50"/>
                  </a:lnTo>
                  <a:lnTo>
                    <a:pt x="464" y="52"/>
                  </a:lnTo>
                  <a:lnTo>
                    <a:pt x="464" y="52"/>
                  </a:lnTo>
                  <a:lnTo>
                    <a:pt x="451" y="65"/>
                  </a:lnTo>
                  <a:lnTo>
                    <a:pt x="447" y="69"/>
                  </a:lnTo>
                  <a:lnTo>
                    <a:pt x="443" y="71"/>
                  </a:lnTo>
                  <a:lnTo>
                    <a:pt x="439" y="75"/>
                  </a:lnTo>
                  <a:lnTo>
                    <a:pt x="439" y="75"/>
                  </a:lnTo>
                  <a:lnTo>
                    <a:pt x="434" y="77"/>
                  </a:lnTo>
                  <a:lnTo>
                    <a:pt x="424" y="90"/>
                  </a:lnTo>
                  <a:lnTo>
                    <a:pt x="424" y="90"/>
                  </a:lnTo>
                  <a:lnTo>
                    <a:pt x="422" y="92"/>
                  </a:lnTo>
                  <a:lnTo>
                    <a:pt x="422" y="94"/>
                  </a:lnTo>
                  <a:lnTo>
                    <a:pt x="422" y="96"/>
                  </a:lnTo>
                  <a:lnTo>
                    <a:pt x="422" y="100"/>
                  </a:lnTo>
                  <a:lnTo>
                    <a:pt x="422" y="100"/>
                  </a:lnTo>
                  <a:lnTo>
                    <a:pt x="422" y="102"/>
                  </a:lnTo>
                  <a:lnTo>
                    <a:pt x="418" y="105"/>
                  </a:lnTo>
                  <a:lnTo>
                    <a:pt x="416" y="107"/>
                  </a:lnTo>
                  <a:lnTo>
                    <a:pt x="416" y="107"/>
                  </a:lnTo>
                  <a:lnTo>
                    <a:pt x="413" y="109"/>
                  </a:lnTo>
                  <a:lnTo>
                    <a:pt x="411" y="111"/>
                  </a:lnTo>
                  <a:lnTo>
                    <a:pt x="409" y="113"/>
                  </a:lnTo>
                  <a:lnTo>
                    <a:pt x="403" y="115"/>
                  </a:lnTo>
                  <a:lnTo>
                    <a:pt x="399" y="115"/>
                  </a:lnTo>
                  <a:lnTo>
                    <a:pt x="393" y="117"/>
                  </a:lnTo>
                  <a:lnTo>
                    <a:pt x="390" y="117"/>
                  </a:lnTo>
                  <a:lnTo>
                    <a:pt x="386" y="119"/>
                  </a:lnTo>
                  <a:lnTo>
                    <a:pt x="384" y="119"/>
                  </a:lnTo>
                  <a:lnTo>
                    <a:pt x="382" y="117"/>
                  </a:lnTo>
                  <a:lnTo>
                    <a:pt x="380" y="115"/>
                  </a:lnTo>
                  <a:lnTo>
                    <a:pt x="378" y="115"/>
                  </a:lnTo>
                  <a:lnTo>
                    <a:pt x="376" y="115"/>
                  </a:lnTo>
                  <a:lnTo>
                    <a:pt x="340" y="119"/>
                  </a:lnTo>
                  <a:lnTo>
                    <a:pt x="336" y="117"/>
                  </a:lnTo>
                  <a:lnTo>
                    <a:pt x="334" y="117"/>
                  </a:lnTo>
                  <a:lnTo>
                    <a:pt x="332" y="115"/>
                  </a:lnTo>
                  <a:lnTo>
                    <a:pt x="332" y="115"/>
                  </a:lnTo>
                  <a:lnTo>
                    <a:pt x="332" y="113"/>
                  </a:lnTo>
                  <a:lnTo>
                    <a:pt x="332" y="113"/>
                  </a:lnTo>
                  <a:lnTo>
                    <a:pt x="332" y="113"/>
                  </a:lnTo>
                  <a:lnTo>
                    <a:pt x="328" y="111"/>
                  </a:lnTo>
                  <a:lnTo>
                    <a:pt x="319" y="107"/>
                  </a:lnTo>
                  <a:lnTo>
                    <a:pt x="311" y="107"/>
                  </a:lnTo>
                  <a:lnTo>
                    <a:pt x="307" y="105"/>
                  </a:lnTo>
                  <a:lnTo>
                    <a:pt x="305" y="107"/>
                  </a:lnTo>
                  <a:lnTo>
                    <a:pt x="303" y="109"/>
                  </a:lnTo>
                  <a:lnTo>
                    <a:pt x="303" y="109"/>
                  </a:lnTo>
                  <a:lnTo>
                    <a:pt x="301" y="111"/>
                  </a:lnTo>
                  <a:lnTo>
                    <a:pt x="299" y="113"/>
                  </a:lnTo>
                  <a:lnTo>
                    <a:pt x="292" y="113"/>
                  </a:lnTo>
                  <a:lnTo>
                    <a:pt x="286" y="115"/>
                  </a:lnTo>
                  <a:lnTo>
                    <a:pt x="274" y="119"/>
                  </a:lnTo>
                  <a:lnTo>
                    <a:pt x="269" y="121"/>
                  </a:lnTo>
                  <a:lnTo>
                    <a:pt x="269" y="121"/>
                  </a:lnTo>
                  <a:lnTo>
                    <a:pt x="265" y="121"/>
                  </a:lnTo>
                  <a:lnTo>
                    <a:pt x="263" y="121"/>
                  </a:lnTo>
                  <a:lnTo>
                    <a:pt x="259" y="123"/>
                  </a:lnTo>
                  <a:lnTo>
                    <a:pt x="248" y="121"/>
                  </a:lnTo>
                  <a:lnTo>
                    <a:pt x="244" y="121"/>
                  </a:lnTo>
                  <a:lnTo>
                    <a:pt x="244" y="125"/>
                  </a:lnTo>
                  <a:lnTo>
                    <a:pt x="240" y="130"/>
                  </a:lnTo>
                  <a:lnTo>
                    <a:pt x="234" y="130"/>
                  </a:lnTo>
                  <a:lnTo>
                    <a:pt x="232" y="130"/>
                  </a:lnTo>
                  <a:lnTo>
                    <a:pt x="230" y="128"/>
                  </a:lnTo>
                  <a:lnTo>
                    <a:pt x="228" y="125"/>
                  </a:lnTo>
                  <a:lnTo>
                    <a:pt x="225" y="125"/>
                  </a:lnTo>
                  <a:lnTo>
                    <a:pt x="225" y="128"/>
                  </a:lnTo>
                  <a:lnTo>
                    <a:pt x="225" y="130"/>
                  </a:lnTo>
                  <a:lnTo>
                    <a:pt x="223" y="132"/>
                  </a:lnTo>
                  <a:lnTo>
                    <a:pt x="225" y="132"/>
                  </a:lnTo>
                  <a:lnTo>
                    <a:pt x="225" y="134"/>
                  </a:lnTo>
                  <a:lnTo>
                    <a:pt x="225" y="136"/>
                  </a:lnTo>
                  <a:lnTo>
                    <a:pt x="223" y="136"/>
                  </a:lnTo>
                  <a:lnTo>
                    <a:pt x="221" y="134"/>
                  </a:lnTo>
                  <a:lnTo>
                    <a:pt x="221" y="132"/>
                  </a:lnTo>
                  <a:lnTo>
                    <a:pt x="221" y="130"/>
                  </a:lnTo>
                  <a:lnTo>
                    <a:pt x="219" y="130"/>
                  </a:lnTo>
                  <a:lnTo>
                    <a:pt x="217" y="130"/>
                  </a:lnTo>
                  <a:lnTo>
                    <a:pt x="209" y="134"/>
                  </a:lnTo>
                  <a:lnTo>
                    <a:pt x="207" y="136"/>
                  </a:lnTo>
                  <a:lnTo>
                    <a:pt x="202" y="136"/>
                  </a:lnTo>
                  <a:lnTo>
                    <a:pt x="200" y="136"/>
                  </a:lnTo>
                  <a:lnTo>
                    <a:pt x="196" y="134"/>
                  </a:lnTo>
                  <a:lnTo>
                    <a:pt x="194" y="134"/>
                  </a:lnTo>
                  <a:lnTo>
                    <a:pt x="190" y="136"/>
                  </a:lnTo>
                  <a:lnTo>
                    <a:pt x="188" y="136"/>
                  </a:lnTo>
                  <a:lnTo>
                    <a:pt x="188" y="134"/>
                  </a:lnTo>
                  <a:lnTo>
                    <a:pt x="184" y="130"/>
                  </a:lnTo>
                  <a:lnTo>
                    <a:pt x="184" y="128"/>
                  </a:lnTo>
                  <a:lnTo>
                    <a:pt x="182" y="128"/>
                  </a:lnTo>
                  <a:lnTo>
                    <a:pt x="177" y="128"/>
                  </a:lnTo>
                  <a:lnTo>
                    <a:pt x="177" y="128"/>
                  </a:lnTo>
                  <a:lnTo>
                    <a:pt x="175" y="130"/>
                  </a:lnTo>
                  <a:lnTo>
                    <a:pt x="173" y="132"/>
                  </a:lnTo>
                  <a:lnTo>
                    <a:pt x="173" y="134"/>
                  </a:lnTo>
                  <a:lnTo>
                    <a:pt x="171" y="136"/>
                  </a:lnTo>
                  <a:lnTo>
                    <a:pt x="171" y="136"/>
                  </a:lnTo>
                  <a:lnTo>
                    <a:pt x="169" y="138"/>
                  </a:lnTo>
                  <a:lnTo>
                    <a:pt x="167" y="138"/>
                  </a:lnTo>
                  <a:lnTo>
                    <a:pt x="165" y="138"/>
                  </a:lnTo>
                  <a:lnTo>
                    <a:pt x="163" y="138"/>
                  </a:lnTo>
                  <a:lnTo>
                    <a:pt x="163" y="138"/>
                  </a:lnTo>
                  <a:lnTo>
                    <a:pt x="159" y="136"/>
                  </a:lnTo>
                  <a:lnTo>
                    <a:pt x="157" y="136"/>
                  </a:lnTo>
                  <a:lnTo>
                    <a:pt x="148" y="136"/>
                  </a:lnTo>
                  <a:lnTo>
                    <a:pt x="144" y="136"/>
                  </a:lnTo>
                  <a:lnTo>
                    <a:pt x="142" y="136"/>
                  </a:lnTo>
                  <a:lnTo>
                    <a:pt x="138" y="138"/>
                  </a:lnTo>
                  <a:lnTo>
                    <a:pt x="136" y="138"/>
                  </a:lnTo>
                  <a:lnTo>
                    <a:pt x="129" y="138"/>
                  </a:lnTo>
                  <a:lnTo>
                    <a:pt x="106" y="140"/>
                  </a:lnTo>
                  <a:lnTo>
                    <a:pt x="94" y="138"/>
                  </a:lnTo>
                  <a:lnTo>
                    <a:pt x="83" y="132"/>
                  </a:lnTo>
                  <a:lnTo>
                    <a:pt x="73" y="125"/>
                  </a:lnTo>
                  <a:lnTo>
                    <a:pt x="69" y="125"/>
                  </a:lnTo>
                  <a:lnTo>
                    <a:pt x="67" y="125"/>
                  </a:lnTo>
                  <a:lnTo>
                    <a:pt x="67" y="128"/>
                  </a:lnTo>
                  <a:lnTo>
                    <a:pt x="65" y="128"/>
                  </a:lnTo>
                  <a:lnTo>
                    <a:pt x="63" y="130"/>
                  </a:lnTo>
                  <a:lnTo>
                    <a:pt x="60" y="130"/>
                  </a:lnTo>
                  <a:lnTo>
                    <a:pt x="58" y="130"/>
                  </a:lnTo>
                  <a:lnTo>
                    <a:pt x="56" y="130"/>
                  </a:lnTo>
                  <a:lnTo>
                    <a:pt x="52" y="132"/>
                  </a:lnTo>
                  <a:lnTo>
                    <a:pt x="50" y="138"/>
                  </a:lnTo>
                  <a:lnTo>
                    <a:pt x="48" y="142"/>
                  </a:lnTo>
                  <a:lnTo>
                    <a:pt x="44" y="142"/>
                  </a:lnTo>
                  <a:lnTo>
                    <a:pt x="31" y="144"/>
                  </a:lnTo>
                  <a:lnTo>
                    <a:pt x="25" y="144"/>
                  </a:lnTo>
                  <a:lnTo>
                    <a:pt x="23" y="146"/>
                  </a:lnTo>
                  <a:lnTo>
                    <a:pt x="23" y="144"/>
                  </a:lnTo>
                  <a:lnTo>
                    <a:pt x="21" y="144"/>
                  </a:lnTo>
                  <a:lnTo>
                    <a:pt x="21" y="144"/>
                  </a:lnTo>
                  <a:lnTo>
                    <a:pt x="19" y="146"/>
                  </a:lnTo>
                  <a:lnTo>
                    <a:pt x="21" y="153"/>
                  </a:lnTo>
                  <a:lnTo>
                    <a:pt x="23" y="155"/>
                  </a:lnTo>
                  <a:lnTo>
                    <a:pt x="23" y="165"/>
                  </a:lnTo>
                  <a:lnTo>
                    <a:pt x="21" y="169"/>
                  </a:lnTo>
                  <a:lnTo>
                    <a:pt x="21" y="169"/>
                  </a:lnTo>
                  <a:lnTo>
                    <a:pt x="21" y="169"/>
                  </a:lnTo>
                  <a:lnTo>
                    <a:pt x="21" y="169"/>
                  </a:lnTo>
                  <a:lnTo>
                    <a:pt x="21" y="173"/>
                  </a:lnTo>
                  <a:lnTo>
                    <a:pt x="19" y="176"/>
                  </a:lnTo>
                  <a:lnTo>
                    <a:pt x="19" y="184"/>
                  </a:lnTo>
                  <a:lnTo>
                    <a:pt x="19" y="184"/>
                  </a:lnTo>
                  <a:lnTo>
                    <a:pt x="19" y="184"/>
                  </a:lnTo>
                  <a:lnTo>
                    <a:pt x="17" y="184"/>
                  </a:lnTo>
                  <a:lnTo>
                    <a:pt x="17" y="186"/>
                  </a:lnTo>
                  <a:lnTo>
                    <a:pt x="17" y="186"/>
                  </a:lnTo>
                  <a:lnTo>
                    <a:pt x="17" y="186"/>
                  </a:lnTo>
                  <a:lnTo>
                    <a:pt x="17" y="186"/>
                  </a:lnTo>
                  <a:lnTo>
                    <a:pt x="17" y="188"/>
                  </a:lnTo>
                  <a:lnTo>
                    <a:pt x="17" y="188"/>
                  </a:lnTo>
                  <a:lnTo>
                    <a:pt x="17" y="188"/>
                  </a:lnTo>
                  <a:lnTo>
                    <a:pt x="17" y="190"/>
                  </a:lnTo>
                  <a:lnTo>
                    <a:pt x="14" y="190"/>
                  </a:lnTo>
                  <a:lnTo>
                    <a:pt x="12" y="192"/>
                  </a:lnTo>
                  <a:lnTo>
                    <a:pt x="12" y="192"/>
                  </a:lnTo>
                  <a:lnTo>
                    <a:pt x="12" y="192"/>
                  </a:lnTo>
                  <a:lnTo>
                    <a:pt x="10" y="196"/>
                  </a:lnTo>
                  <a:lnTo>
                    <a:pt x="8" y="196"/>
                  </a:lnTo>
                  <a:lnTo>
                    <a:pt x="8" y="199"/>
                  </a:lnTo>
                  <a:lnTo>
                    <a:pt x="8" y="199"/>
                  </a:lnTo>
                  <a:lnTo>
                    <a:pt x="8" y="199"/>
                  </a:lnTo>
                  <a:lnTo>
                    <a:pt x="8" y="201"/>
                  </a:lnTo>
                  <a:lnTo>
                    <a:pt x="8" y="201"/>
                  </a:lnTo>
                  <a:lnTo>
                    <a:pt x="8" y="203"/>
                  </a:lnTo>
                  <a:lnTo>
                    <a:pt x="6" y="203"/>
                  </a:lnTo>
                  <a:lnTo>
                    <a:pt x="4" y="203"/>
                  </a:lnTo>
                  <a:lnTo>
                    <a:pt x="2" y="205"/>
                  </a:lnTo>
                  <a:lnTo>
                    <a:pt x="0" y="205"/>
                  </a:lnTo>
                  <a:lnTo>
                    <a:pt x="0" y="207"/>
                  </a:lnTo>
                  <a:lnTo>
                    <a:pt x="0" y="207"/>
                  </a:lnTo>
                  <a:lnTo>
                    <a:pt x="0" y="209"/>
                  </a:lnTo>
                  <a:lnTo>
                    <a:pt x="2" y="209"/>
                  </a:lnTo>
                  <a:lnTo>
                    <a:pt x="2" y="209"/>
                  </a:lnTo>
                  <a:lnTo>
                    <a:pt x="4" y="209"/>
                  </a:lnTo>
                  <a:lnTo>
                    <a:pt x="4" y="209"/>
                  </a:lnTo>
                  <a:lnTo>
                    <a:pt x="6" y="209"/>
                  </a:lnTo>
                  <a:lnTo>
                    <a:pt x="6" y="211"/>
                  </a:lnTo>
                  <a:lnTo>
                    <a:pt x="6" y="213"/>
                  </a:lnTo>
                  <a:lnTo>
                    <a:pt x="8" y="215"/>
                  </a:lnTo>
                  <a:lnTo>
                    <a:pt x="8" y="217"/>
                  </a:lnTo>
                  <a:lnTo>
                    <a:pt x="10" y="217"/>
                  </a:lnTo>
                  <a:lnTo>
                    <a:pt x="8" y="219"/>
                  </a:lnTo>
                  <a:lnTo>
                    <a:pt x="8" y="222"/>
                  </a:lnTo>
                  <a:lnTo>
                    <a:pt x="10" y="222"/>
                  </a:lnTo>
                  <a:lnTo>
                    <a:pt x="12" y="226"/>
                  </a:lnTo>
                  <a:lnTo>
                    <a:pt x="12" y="226"/>
                  </a:lnTo>
                  <a:lnTo>
                    <a:pt x="12" y="228"/>
                  </a:lnTo>
                  <a:lnTo>
                    <a:pt x="14" y="228"/>
                  </a:lnTo>
                  <a:lnTo>
                    <a:pt x="14" y="228"/>
                  </a:lnTo>
                  <a:lnTo>
                    <a:pt x="14" y="226"/>
                  </a:lnTo>
                  <a:lnTo>
                    <a:pt x="14" y="226"/>
                  </a:lnTo>
                  <a:lnTo>
                    <a:pt x="14" y="226"/>
                  </a:lnTo>
                  <a:lnTo>
                    <a:pt x="14" y="226"/>
                  </a:lnTo>
                  <a:lnTo>
                    <a:pt x="14" y="226"/>
                  </a:lnTo>
                  <a:lnTo>
                    <a:pt x="17" y="226"/>
                  </a:lnTo>
                  <a:lnTo>
                    <a:pt x="17" y="226"/>
                  </a:lnTo>
                  <a:lnTo>
                    <a:pt x="17" y="228"/>
                  </a:lnTo>
                  <a:lnTo>
                    <a:pt x="17" y="230"/>
                  </a:lnTo>
                  <a:lnTo>
                    <a:pt x="14" y="232"/>
                  </a:lnTo>
                  <a:lnTo>
                    <a:pt x="12" y="232"/>
                  </a:lnTo>
                  <a:lnTo>
                    <a:pt x="14" y="232"/>
                  </a:lnTo>
                  <a:lnTo>
                    <a:pt x="17" y="234"/>
                  </a:lnTo>
                  <a:lnTo>
                    <a:pt x="19" y="234"/>
                  </a:lnTo>
                  <a:lnTo>
                    <a:pt x="17" y="236"/>
                  </a:lnTo>
                  <a:lnTo>
                    <a:pt x="12" y="244"/>
                  </a:lnTo>
                  <a:lnTo>
                    <a:pt x="12" y="247"/>
                  </a:lnTo>
                  <a:lnTo>
                    <a:pt x="14" y="257"/>
                  </a:lnTo>
                  <a:lnTo>
                    <a:pt x="17" y="263"/>
                  </a:lnTo>
                  <a:lnTo>
                    <a:pt x="19" y="267"/>
                  </a:lnTo>
                  <a:lnTo>
                    <a:pt x="17" y="276"/>
                  </a:lnTo>
                  <a:lnTo>
                    <a:pt x="17" y="284"/>
                  </a:lnTo>
                  <a:lnTo>
                    <a:pt x="14" y="288"/>
                  </a:lnTo>
                  <a:lnTo>
                    <a:pt x="19" y="288"/>
                  </a:lnTo>
                  <a:lnTo>
                    <a:pt x="23" y="286"/>
                  </a:lnTo>
                  <a:lnTo>
                    <a:pt x="23" y="286"/>
                  </a:lnTo>
                  <a:lnTo>
                    <a:pt x="23" y="286"/>
                  </a:lnTo>
                  <a:lnTo>
                    <a:pt x="23" y="284"/>
                  </a:lnTo>
                  <a:lnTo>
                    <a:pt x="25" y="282"/>
                  </a:lnTo>
                  <a:lnTo>
                    <a:pt x="25" y="280"/>
                  </a:lnTo>
                  <a:lnTo>
                    <a:pt x="25" y="278"/>
                  </a:lnTo>
                  <a:lnTo>
                    <a:pt x="25" y="276"/>
                  </a:lnTo>
                  <a:lnTo>
                    <a:pt x="27" y="276"/>
                  </a:lnTo>
                  <a:lnTo>
                    <a:pt x="29" y="276"/>
                  </a:lnTo>
                  <a:lnTo>
                    <a:pt x="31" y="276"/>
                  </a:lnTo>
                  <a:lnTo>
                    <a:pt x="33" y="274"/>
                  </a:lnTo>
                  <a:lnTo>
                    <a:pt x="33" y="274"/>
                  </a:lnTo>
                  <a:lnTo>
                    <a:pt x="33" y="274"/>
                  </a:lnTo>
                  <a:lnTo>
                    <a:pt x="35" y="272"/>
                  </a:lnTo>
                  <a:lnTo>
                    <a:pt x="35" y="272"/>
                  </a:lnTo>
                  <a:lnTo>
                    <a:pt x="35" y="270"/>
                  </a:lnTo>
                  <a:lnTo>
                    <a:pt x="35" y="270"/>
                  </a:lnTo>
                  <a:lnTo>
                    <a:pt x="33" y="270"/>
                  </a:lnTo>
                  <a:lnTo>
                    <a:pt x="31" y="267"/>
                  </a:lnTo>
                  <a:lnTo>
                    <a:pt x="31" y="265"/>
                  </a:lnTo>
                  <a:lnTo>
                    <a:pt x="29" y="265"/>
                  </a:lnTo>
                  <a:lnTo>
                    <a:pt x="29" y="263"/>
                  </a:lnTo>
                  <a:lnTo>
                    <a:pt x="29" y="261"/>
                  </a:lnTo>
                  <a:lnTo>
                    <a:pt x="29" y="259"/>
                  </a:lnTo>
                  <a:lnTo>
                    <a:pt x="29" y="259"/>
                  </a:lnTo>
                  <a:lnTo>
                    <a:pt x="29" y="257"/>
                  </a:lnTo>
                  <a:lnTo>
                    <a:pt x="29" y="255"/>
                  </a:lnTo>
                  <a:lnTo>
                    <a:pt x="31" y="253"/>
                  </a:lnTo>
                  <a:lnTo>
                    <a:pt x="31" y="253"/>
                  </a:lnTo>
                  <a:lnTo>
                    <a:pt x="31" y="253"/>
                  </a:lnTo>
                  <a:lnTo>
                    <a:pt x="31" y="251"/>
                  </a:lnTo>
                  <a:lnTo>
                    <a:pt x="31" y="249"/>
                  </a:lnTo>
                  <a:lnTo>
                    <a:pt x="33" y="247"/>
                  </a:lnTo>
                  <a:lnTo>
                    <a:pt x="33" y="247"/>
                  </a:lnTo>
                  <a:lnTo>
                    <a:pt x="37" y="242"/>
                  </a:lnTo>
                  <a:lnTo>
                    <a:pt x="37" y="242"/>
                  </a:lnTo>
                  <a:lnTo>
                    <a:pt x="37" y="240"/>
                  </a:lnTo>
                  <a:lnTo>
                    <a:pt x="40" y="238"/>
                  </a:lnTo>
                  <a:lnTo>
                    <a:pt x="40" y="238"/>
                  </a:lnTo>
                  <a:lnTo>
                    <a:pt x="44" y="234"/>
                  </a:lnTo>
                  <a:lnTo>
                    <a:pt x="46" y="232"/>
                  </a:lnTo>
                  <a:lnTo>
                    <a:pt x="46" y="232"/>
                  </a:lnTo>
                  <a:lnTo>
                    <a:pt x="48" y="230"/>
                  </a:lnTo>
                  <a:lnTo>
                    <a:pt x="56" y="230"/>
                  </a:lnTo>
                  <a:lnTo>
                    <a:pt x="63" y="230"/>
                  </a:lnTo>
                  <a:lnTo>
                    <a:pt x="65" y="228"/>
                  </a:lnTo>
                  <a:lnTo>
                    <a:pt x="67" y="228"/>
                  </a:lnTo>
                  <a:lnTo>
                    <a:pt x="69" y="228"/>
                  </a:lnTo>
                  <a:lnTo>
                    <a:pt x="69" y="228"/>
                  </a:lnTo>
                  <a:lnTo>
                    <a:pt x="71" y="226"/>
                  </a:lnTo>
                  <a:lnTo>
                    <a:pt x="73" y="224"/>
                  </a:lnTo>
                  <a:lnTo>
                    <a:pt x="73" y="224"/>
                  </a:lnTo>
                  <a:lnTo>
                    <a:pt x="75" y="224"/>
                  </a:lnTo>
                  <a:lnTo>
                    <a:pt x="79" y="226"/>
                  </a:lnTo>
                  <a:lnTo>
                    <a:pt x="81" y="226"/>
                  </a:lnTo>
                  <a:lnTo>
                    <a:pt x="83" y="226"/>
                  </a:lnTo>
                  <a:lnTo>
                    <a:pt x="83" y="226"/>
                  </a:lnTo>
                  <a:lnTo>
                    <a:pt x="85" y="226"/>
                  </a:lnTo>
                  <a:lnTo>
                    <a:pt x="88" y="226"/>
                  </a:lnTo>
                  <a:lnTo>
                    <a:pt x="90" y="228"/>
                  </a:lnTo>
                  <a:lnTo>
                    <a:pt x="90" y="230"/>
                  </a:lnTo>
                  <a:lnTo>
                    <a:pt x="90" y="230"/>
                  </a:lnTo>
                  <a:lnTo>
                    <a:pt x="90" y="232"/>
                  </a:lnTo>
                  <a:lnTo>
                    <a:pt x="90" y="234"/>
                  </a:lnTo>
                  <a:lnTo>
                    <a:pt x="88" y="234"/>
                  </a:lnTo>
                  <a:lnTo>
                    <a:pt x="88" y="236"/>
                  </a:lnTo>
                  <a:lnTo>
                    <a:pt x="88" y="236"/>
                  </a:lnTo>
                  <a:lnTo>
                    <a:pt x="88" y="236"/>
                  </a:lnTo>
                  <a:lnTo>
                    <a:pt x="90" y="236"/>
                  </a:lnTo>
                  <a:lnTo>
                    <a:pt x="94" y="234"/>
                  </a:lnTo>
                  <a:lnTo>
                    <a:pt x="94" y="232"/>
                  </a:lnTo>
                  <a:lnTo>
                    <a:pt x="94" y="232"/>
                  </a:lnTo>
                  <a:lnTo>
                    <a:pt x="96" y="230"/>
                  </a:lnTo>
                  <a:lnTo>
                    <a:pt x="96" y="230"/>
                  </a:lnTo>
                  <a:lnTo>
                    <a:pt x="96" y="230"/>
                  </a:lnTo>
                  <a:lnTo>
                    <a:pt x="98" y="230"/>
                  </a:lnTo>
                  <a:lnTo>
                    <a:pt x="98" y="232"/>
                  </a:lnTo>
                  <a:lnTo>
                    <a:pt x="98" y="232"/>
                  </a:lnTo>
                  <a:lnTo>
                    <a:pt x="98" y="232"/>
                  </a:lnTo>
                  <a:lnTo>
                    <a:pt x="98" y="234"/>
                  </a:lnTo>
                  <a:lnTo>
                    <a:pt x="100" y="234"/>
                  </a:lnTo>
                  <a:lnTo>
                    <a:pt x="102" y="232"/>
                  </a:lnTo>
                  <a:lnTo>
                    <a:pt x="104" y="232"/>
                  </a:lnTo>
                  <a:lnTo>
                    <a:pt x="111" y="230"/>
                  </a:lnTo>
                  <a:lnTo>
                    <a:pt x="111" y="230"/>
                  </a:lnTo>
                  <a:lnTo>
                    <a:pt x="113" y="230"/>
                  </a:lnTo>
                  <a:lnTo>
                    <a:pt x="113" y="232"/>
                  </a:lnTo>
                  <a:lnTo>
                    <a:pt x="113" y="234"/>
                  </a:lnTo>
                  <a:lnTo>
                    <a:pt x="113" y="234"/>
                  </a:lnTo>
                  <a:lnTo>
                    <a:pt x="113" y="234"/>
                  </a:lnTo>
                  <a:lnTo>
                    <a:pt x="115" y="234"/>
                  </a:lnTo>
                  <a:lnTo>
                    <a:pt x="117" y="232"/>
                  </a:lnTo>
                  <a:lnTo>
                    <a:pt x="119" y="232"/>
                  </a:lnTo>
                  <a:lnTo>
                    <a:pt x="123" y="232"/>
                  </a:lnTo>
                  <a:lnTo>
                    <a:pt x="125" y="232"/>
                  </a:lnTo>
                  <a:lnTo>
                    <a:pt x="127" y="232"/>
                  </a:lnTo>
                  <a:lnTo>
                    <a:pt x="131" y="232"/>
                  </a:lnTo>
                  <a:lnTo>
                    <a:pt x="134" y="232"/>
                  </a:lnTo>
                  <a:lnTo>
                    <a:pt x="134" y="234"/>
                  </a:lnTo>
                  <a:lnTo>
                    <a:pt x="134" y="234"/>
                  </a:lnTo>
                  <a:lnTo>
                    <a:pt x="136" y="236"/>
                  </a:lnTo>
                  <a:lnTo>
                    <a:pt x="136" y="236"/>
                  </a:lnTo>
                  <a:lnTo>
                    <a:pt x="138" y="236"/>
                  </a:lnTo>
                  <a:lnTo>
                    <a:pt x="138" y="236"/>
                  </a:lnTo>
                  <a:lnTo>
                    <a:pt x="138" y="238"/>
                  </a:lnTo>
                  <a:lnTo>
                    <a:pt x="140" y="238"/>
                  </a:lnTo>
                  <a:lnTo>
                    <a:pt x="138" y="240"/>
                  </a:lnTo>
                  <a:lnTo>
                    <a:pt x="138" y="242"/>
                  </a:lnTo>
                  <a:lnTo>
                    <a:pt x="138" y="244"/>
                  </a:lnTo>
                  <a:lnTo>
                    <a:pt x="140" y="244"/>
                  </a:lnTo>
                  <a:lnTo>
                    <a:pt x="140" y="244"/>
                  </a:lnTo>
                  <a:lnTo>
                    <a:pt x="142" y="242"/>
                  </a:lnTo>
                  <a:lnTo>
                    <a:pt x="142" y="242"/>
                  </a:lnTo>
                  <a:lnTo>
                    <a:pt x="142" y="242"/>
                  </a:lnTo>
                  <a:lnTo>
                    <a:pt x="144" y="244"/>
                  </a:lnTo>
                  <a:lnTo>
                    <a:pt x="144" y="244"/>
                  </a:lnTo>
                  <a:lnTo>
                    <a:pt x="146" y="244"/>
                  </a:lnTo>
                  <a:lnTo>
                    <a:pt x="154" y="240"/>
                  </a:lnTo>
                  <a:lnTo>
                    <a:pt x="157" y="240"/>
                  </a:lnTo>
                  <a:lnTo>
                    <a:pt x="157" y="242"/>
                  </a:lnTo>
                  <a:lnTo>
                    <a:pt x="154" y="244"/>
                  </a:lnTo>
                  <a:lnTo>
                    <a:pt x="154" y="247"/>
                  </a:lnTo>
                  <a:lnTo>
                    <a:pt x="157" y="249"/>
                  </a:lnTo>
                  <a:lnTo>
                    <a:pt x="157" y="253"/>
                  </a:lnTo>
                  <a:lnTo>
                    <a:pt x="157" y="255"/>
                  </a:lnTo>
                  <a:lnTo>
                    <a:pt x="159" y="257"/>
                  </a:lnTo>
                  <a:lnTo>
                    <a:pt x="159" y="257"/>
                  </a:lnTo>
                  <a:lnTo>
                    <a:pt x="161" y="255"/>
                  </a:lnTo>
                  <a:lnTo>
                    <a:pt x="163" y="255"/>
                  </a:lnTo>
                  <a:lnTo>
                    <a:pt x="167" y="249"/>
                  </a:lnTo>
                  <a:lnTo>
                    <a:pt x="169" y="247"/>
                  </a:lnTo>
                  <a:lnTo>
                    <a:pt x="171" y="244"/>
                  </a:lnTo>
                  <a:lnTo>
                    <a:pt x="171" y="244"/>
                  </a:lnTo>
                  <a:lnTo>
                    <a:pt x="177" y="242"/>
                  </a:lnTo>
                  <a:lnTo>
                    <a:pt x="184" y="242"/>
                  </a:lnTo>
                  <a:lnTo>
                    <a:pt x="190" y="238"/>
                  </a:lnTo>
                  <a:lnTo>
                    <a:pt x="190" y="238"/>
                  </a:lnTo>
                  <a:lnTo>
                    <a:pt x="190" y="236"/>
                  </a:lnTo>
                  <a:lnTo>
                    <a:pt x="190" y="236"/>
                  </a:lnTo>
                  <a:lnTo>
                    <a:pt x="186" y="238"/>
                  </a:lnTo>
                  <a:lnTo>
                    <a:pt x="186" y="238"/>
                  </a:lnTo>
                  <a:lnTo>
                    <a:pt x="186" y="240"/>
                  </a:lnTo>
                  <a:lnTo>
                    <a:pt x="184" y="238"/>
                  </a:lnTo>
                  <a:lnTo>
                    <a:pt x="184" y="238"/>
                  </a:lnTo>
                  <a:lnTo>
                    <a:pt x="184" y="238"/>
                  </a:lnTo>
                  <a:lnTo>
                    <a:pt x="186" y="236"/>
                  </a:lnTo>
                  <a:lnTo>
                    <a:pt x="186" y="236"/>
                  </a:lnTo>
                  <a:lnTo>
                    <a:pt x="188" y="232"/>
                  </a:lnTo>
                  <a:lnTo>
                    <a:pt x="190" y="230"/>
                  </a:lnTo>
                  <a:lnTo>
                    <a:pt x="192" y="228"/>
                  </a:lnTo>
                  <a:lnTo>
                    <a:pt x="194" y="226"/>
                  </a:lnTo>
                  <a:lnTo>
                    <a:pt x="194" y="226"/>
                  </a:lnTo>
                  <a:lnTo>
                    <a:pt x="194" y="224"/>
                  </a:lnTo>
                  <a:lnTo>
                    <a:pt x="196" y="222"/>
                  </a:lnTo>
                  <a:lnTo>
                    <a:pt x="196" y="222"/>
                  </a:lnTo>
                  <a:lnTo>
                    <a:pt x="198" y="222"/>
                  </a:lnTo>
                  <a:lnTo>
                    <a:pt x="200" y="224"/>
                  </a:lnTo>
                  <a:lnTo>
                    <a:pt x="200" y="224"/>
                  </a:lnTo>
                  <a:lnTo>
                    <a:pt x="200" y="226"/>
                  </a:lnTo>
                  <a:lnTo>
                    <a:pt x="200" y="226"/>
                  </a:lnTo>
                  <a:lnTo>
                    <a:pt x="200" y="228"/>
                  </a:lnTo>
                  <a:lnTo>
                    <a:pt x="200" y="230"/>
                  </a:lnTo>
                  <a:lnTo>
                    <a:pt x="200" y="230"/>
                  </a:lnTo>
                  <a:lnTo>
                    <a:pt x="200" y="232"/>
                  </a:lnTo>
                  <a:lnTo>
                    <a:pt x="200" y="232"/>
                  </a:lnTo>
                  <a:lnTo>
                    <a:pt x="200" y="234"/>
                  </a:lnTo>
                  <a:lnTo>
                    <a:pt x="202" y="234"/>
                  </a:lnTo>
                  <a:lnTo>
                    <a:pt x="205" y="234"/>
                  </a:lnTo>
                  <a:lnTo>
                    <a:pt x="207" y="232"/>
                  </a:lnTo>
                  <a:lnTo>
                    <a:pt x="207" y="232"/>
                  </a:lnTo>
                  <a:lnTo>
                    <a:pt x="209" y="230"/>
                  </a:lnTo>
                  <a:lnTo>
                    <a:pt x="209" y="228"/>
                  </a:lnTo>
                  <a:lnTo>
                    <a:pt x="211" y="226"/>
                  </a:lnTo>
                  <a:lnTo>
                    <a:pt x="211" y="224"/>
                  </a:lnTo>
                  <a:lnTo>
                    <a:pt x="211" y="222"/>
                  </a:lnTo>
                  <a:lnTo>
                    <a:pt x="211" y="222"/>
                  </a:lnTo>
                  <a:lnTo>
                    <a:pt x="215" y="217"/>
                  </a:lnTo>
                  <a:lnTo>
                    <a:pt x="217" y="215"/>
                  </a:lnTo>
                  <a:lnTo>
                    <a:pt x="219" y="215"/>
                  </a:lnTo>
                  <a:lnTo>
                    <a:pt x="221" y="217"/>
                  </a:lnTo>
                  <a:lnTo>
                    <a:pt x="225" y="219"/>
                  </a:lnTo>
                  <a:lnTo>
                    <a:pt x="225" y="222"/>
                  </a:lnTo>
                  <a:lnTo>
                    <a:pt x="228" y="222"/>
                  </a:lnTo>
                  <a:lnTo>
                    <a:pt x="230" y="222"/>
                  </a:lnTo>
                  <a:lnTo>
                    <a:pt x="232" y="222"/>
                  </a:lnTo>
                  <a:lnTo>
                    <a:pt x="238" y="219"/>
                  </a:lnTo>
                  <a:lnTo>
                    <a:pt x="240" y="219"/>
                  </a:lnTo>
                  <a:lnTo>
                    <a:pt x="242" y="219"/>
                  </a:lnTo>
                  <a:lnTo>
                    <a:pt x="242" y="219"/>
                  </a:lnTo>
                  <a:lnTo>
                    <a:pt x="248" y="217"/>
                  </a:lnTo>
                  <a:lnTo>
                    <a:pt x="253" y="217"/>
                  </a:lnTo>
                  <a:lnTo>
                    <a:pt x="253" y="215"/>
                  </a:lnTo>
                  <a:lnTo>
                    <a:pt x="263" y="217"/>
                  </a:lnTo>
                  <a:lnTo>
                    <a:pt x="263" y="217"/>
                  </a:lnTo>
                  <a:lnTo>
                    <a:pt x="263" y="217"/>
                  </a:lnTo>
                  <a:lnTo>
                    <a:pt x="265" y="217"/>
                  </a:lnTo>
                  <a:lnTo>
                    <a:pt x="263" y="219"/>
                  </a:lnTo>
                  <a:lnTo>
                    <a:pt x="255" y="228"/>
                  </a:lnTo>
                  <a:lnTo>
                    <a:pt x="255" y="228"/>
                  </a:lnTo>
                  <a:lnTo>
                    <a:pt x="255" y="228"/>
                  </a:lnTo>
                  <a:lnTo>
                    <a:pt x="255" y="230"/>
                  </a:lnTo>
                  <a:lnTo>
                    <a:pt x="255" y="230"/>
                  </a:lnTo>
                  <a:lnTo>
                    <a:pt x="255" y="232"/>
                  </a:lnTo>
                  <a:lnTo>
                    <a:pt x="257" y="232"/>
                  </a:lnTo>
                  <a:lnTo>
                    <a:pt x="259" y="232"/>
                  </a:lnTo>
                  <a:lnTo>
                    <a:pt x="259" y="234"/>
                  </a:lnTo>
                  <a:lnTo>
                    <a:pt x="259" y="236"/>
                  </a:lnTo>
                  <a:lnTo>
                    <a:pt x="257" y="238"/>
                  </a:lnTo>
                  <a:lnTo>
                    <a:pt x="255" y="242"/>
                  </a:lnTo>
                  <a:lnTo>
                    <a:pt x="255" y="247"/>
                  </a:lnTo>
                  <a:lnTo>
                    <a:pt x="253" y="247"/>
                  </a:lnTo>
                  <a:lnTo>
                    <a:pt x="255" y="249"/>
                  </a:lnTo>
                  <a:lnTo>
                    <a:pt x="255" y="251"/>
                  </a:lnTo>
                  <a:lnTo>
                    <a:pt x="255" y="251"/>
                  </a:lnTo>
                  <a:lnTo>
                    <a:pt x="255" y="253"/>
                  </a:lnTo>
                  <a:lnTo>
                    <a:pt x="255" y="259"/>
                  </a:lnTo>
                  <a:lnTo>
                    <a:pt x="255" y="261"/>
                  </a:lnTo>
                  <a:lnTo>
                    <a:pt x="255" y="261"/>
                  </a:lnTo>
                  <a:lnTo>
                    <a:pt x="255" y="261"/>
                  </a:lnTo>
                  <a:lnTo>
                    <a:pt x="257" y="261"/>
                  </a:lnTo>
                  <a:lnTo>
                    <a:pt x="257" y="259"/>
                  </a:lnTo>
                  <a:lnTo>
                    <a:pt x="259" y="259"/>
                  </a:lnTo>
                  <a:lnTo>
                    <a:pt x="263" y="257"/>
                  </a:lnTo>
                  <a:lnTo>
                    <a:pt x="269" y="257"/>
                  </a:lnTo>
                  <a:lnTo>
                    <a:pt x="271" y="255"/>
                  </a:lnTo>
                  <a:lnTo>
                    <a:pt x="271" y="255"/>
                  </a:lnTo>
                  <a:lnTo>
                    <a:pt x="274" y="253"/>
                  </a:lnTo>
                  <a:lnTo>
                    <a:pt x="274" y="253"/>
                  </a:lnTo>
                  <a:lnTo>
                    <a:pt x="276" y="253"/>
                  </a:lnTo>
                  <a:lnTo>
                    <a:pt x="278" y="253"/>
                  </a:lnTo>
                  <a:lnTo>
                    <a:pt x="280" y="255"/>
                  </a:lnTo>
                  <a:lnTo>
                    <a:pt x="280" y="257"/>
                  </a:lnTo>
                  <a:lnTo>
                    <a:pt x="286" y="259"/>
                  </a:lnTo>
                  <a:lnTo>
                    <a:pt x="290" y="263"/>
                  </a:lnTo>
                  <a:lnTo>
                    <a:pt x="296" y="272"/>
                  </a:lnTo>
                  <a:lnTo>
                    <a:pt x="296" y="272"/>
                  </a:lnTo>
                  <a:lnTo>
                    <a:pt x="296" y="274"/>
                  </a:lnTo>
                  <a:lnTo>
                    <a:pt x="299" y="274"/>
                  </a:lnTo>
                  <a:lnTo>
                    <a:pt x="299" y="274"/>
                  </a:lnTo>
                  <a:lnTo>
                    <a:pt x="299" y="272"/>
                  </a:lnTo>
                  <a:lnTo>
                    <a:pt x="301" y="272"/>
                  </a:lnTo>
                  <a:lnTo>
                    <a:pt x="303" y="270"/>
                  </a:lnTo>
                  <a:lnTo>
                    <a:pt x="303" y="270"/>
                  </a:lnTo>
                  <a:lnTo>
                    <a:pt x="305" y="270"/>
                  </a:lnTo>
                  <a:lnTo>
                    <a:pt x="305" y="270"/>
                  </a:lnTo>
                  <a:lnTo>
                    <a:pt x="305" y="270"/>
                  </a:lnTo>
                  <a:lnTo>
                    <a:pt x="307" y="270"/>
                  </a:lnTo>
                  <a:lnTo>
                    <a:pt x="307" y="272"/>
                  </a:lnTo>
                  <a:lnTo>
                    <a:pt x="305" y="272"/>
                  </a:lnTo>
                  <a:lnTo>
                    <a:pt x="305" y="274"/>
                  </a:lnTo>
                  <a:lnTo>
                    <a:pt x="305" y="274"/>
                  </a:lnTo>
                  <a:lnTo>
                    <a:pt x="303" y="274"/>
                  </a:lnTo>
                  <a:lnTo>
                    <a:pt x="303" y="276"/>
                  </a:lnTo>
                  <a:lnTo>
                    <a:pt x="303" y="278"/>
                  </a:lnTo>
                  <a:lnTo>
                    <a:pt x="301" y="278"/>
                  </a:lnTo>
                  <a:lnTo>
                    <a:pt x="301" y="280"/>
                  </a:lnTo>
                  <a:lnTo>
                    <a:pt x="299" y="280"/>
                  </a:lnTo>
                  <a:lnTo>
                    <a:pt x="296" y="282"/>
                  </a:lnTo>
                  <a:lnTo>
                    <a:pt x="296" y="282"/>
                  </a:lnTo>
                  <a:lnTo>
                    <a:pt x="296" y="284"/>
                  </a:lnTo>
                  <a:lnTo>
                    <a:pt x="296" y="284"/>
                  </a:lnTo>
                  <a:lnTo>
                    <a:pt x="299" y="284"/>
                  </a:lnTo>
                  <a:lnTo>
                    <a:pt x="301" y="286"/>
                  </a:lnTo>
                  <a:lnTo>
                    <a:pt x="301" y="286"/>
                  </a:lnTo>
                  <a:lnTo>
                    <a:pt x="301" y="288"/>
                  </a:lnTo>
                  <a:lnTo>
                    <a:pt x="301" y="288"/>
                  </a:lnTo>
                  <a:lnTo>
                    <a:pt x="305" y="288"/>
                  </a:lnTo>
                  <a:lnTo>
                    <a:pt x="307" y="290"/>
                  </a:lnTo>
                  <a:lnTo>
                    <a:pt x="307" y="290"/>
                  </a:lnTo>
                  <a:lnTo>
                    <a:pt x="307" y="290"/>
                  </a:lnTo>
                  <a:lnTo>
                    <a:pt x="311" y="295"/>
                  </a:lnTo>
                  <a:lnTo>
                    <a:pt x="313" y="297"/>
                  </a:lnTo>
                  <a:lnTo>
                    <a:pt x="313" y="297"/>
                  </a:lnTo>
                  <a:lnTo>
                    <a:pt x="315" y="299"/>
                  </a:lnTo>
                  <a:lnTo>
                    <a:pt x="317" y="299"/>
                  </a:lnTo>
                  <a:lnTo>
                    <a:pt x="317" y="301"/>
                  </a:lnTo>
                  <a:lnTo>
                    <a:pt x="317" y="301"/>
                  </a:lnTo>
                  <a:lnTo>
                    <a:pt x="317" y="303"/>
                  </a:lnTo>
                  <a:lnTo>
                    <a:pt x="317" y="305"/>
                  </a:lnTo>
                  <a:lnTo>
                    <a:pt x="317" y="305"/>
                  </a:lnTo>
                  <a:lnTo>
                    <a:pt x="317" y="307"/>
                  </a:lnTo>
                  <a:lnTo>
                    <a:pt x="317" y="307"/>
                  </a:lnTo>
                  <a:lnTo>
                    <a:pt x="317" y="307"/>
                  </a:lnTo>
                  <a:lnTo>
                    <a:pt x="317" y="309"/>
                  </a:lnTo>
                  <a:lnTo>
                    <a:pt x="317" y="309"/>
                  </a:lnTo>
                  <a:lnTo>
                    <a:pt x="317" y="309"/>
                  </a:lnTo>
                  <a:lnTo>
                    <a:pt x="319" y="311"/>
                  </a:lnTo>
                  <a:lnTo>
                    <a:pt x="319" y="311"/>
                  </a:lnTo>
                  <a:lnTo>
                    <a:pt x="317" y="313"/>
                  </a:lnTo>
                  <a:lnTo>
                    <a:pt x="305" y="318"/>
                  </a:lnTo>
                  <a:lnTo>
                    <a:pt x="303" y="322"/>
                  </a:lnTo>
                  <a:lnTo>
                    <a:pt x="301" y="322"/>
                  </a:lnTo>
                  <a:lnTo>
                    <a:pt x="299" y="322"/>
                  </a:lnTo>
                  <a:lnTo>
                    <a:pt x="296" y="322"/>
                  </a:lnTo>
                  <a:lnTo>
                    <a:pt x="294" y="322"/>
                  </a:lnTo>
                  <a:lnTo>
                    <a:pt x="294" y="322"/>
                  </a:lnTo>
                  <a:lnTo>
                    <a:pt x="294" y="322"/>
                  </a:lnTo>
                  <a:lnTo>
                    <a:pt x="294" y="324"/>
                  </a:lnTo>
                  <a:lnTo>
                    <a:pt x="292" y="324"/>
                  </a:lnTo>
                  <a:lnTo>
                    <a:pt x="292" y="324"/>
                  </a:lnTo>
                  <a:lnTo>
                    <a:pt x="290" y="324"/>
                  </a:lnTo>
                  <a:lnTo>
                    <a:pt x="290" y="324"/>
                  </a:lnTo>
                  <a:lnTo>
                    <a:pt x="288" y="326"/>
                  </a:lnTo>
                  <a:lnTo>
                    <a:pt x="286" y="328"/>
                  </a:lnTo>
                  <a:lnTo>
                    <a:pt x="282" y="330"/>
                  </a:lnTo>
                  <a:lnTo>
                    <a:pt x="278" y="334"/>
                  </a:lnTo>
                  <a:lnTo>
                    <a:pt x="276" y="338"/>
                  </a:lnTo>
                  <a:lnTo>
                    <a:pt x="276" y="338"/>
                  </a:lnTo>
                  <a:lnTo>
                    <a:pt x="276" y="338"/>
                  </a:lnTo>
                  <a:lnTo>
                    <a:pt x="276" y="338"/>
                  </a:lnTo>
                  <a:lnTo>
                    <a:pt x="278" y="338"/>
                  </a:lnTo>
                  <a:lnTo>
                    <a:pt x="278" y="341"/>
                  </a:lnTo>
                  <a:lnTo>
                    <a:pt x="278" y="341"/>
                  </a:lnTo>
                  <a:lnTo>
                    <a:pt x="278" y="341"/>
                  </a:lnTo>
                  <a:lnTo>
                    <a:pt x="278" y="341"/>
                  </a:lnTo>
                  <a:lnTo>
                    <a:pt x="278" y="341"/>
                  </a:lnTo>
                  <a:lnTo>
                    <a:pt x="282" y="343"/>
                  </a:lnTo>
                  <a:lnTo>
                    <a:pt x="282" y="343"/>
                  </a:lnTo>
                  <a:lnTo>
                    <a:pt x="282" y="343"/>
                  </a:lnTo>
                  <a:lnTo>
                    <a:pt x="282" y="343"/>
                  </a:lnTo>
                  <a:lnTo>
                    <a:pt x="284" y="343"/>
                  </a:lnTo>
                  <a:lnTo>
                    <a:pt x="284" y="343"/>
                  </a:lnTo>
                  <a:lnTo>
                    <a:pt x="282" y="345"/>
                  </a:lnTo>
                  <a:lnTo>
                    <a:pt x="282" y="345"/>
                  </a:lnTo>
                  <a:lnTo>
                    <a:pt x="282" y="345"/>
                  </a:lnTo>
                  <a:lnTo>
                    <a:pt x="284" y="345"/>
                  </a:lnTo>
                  <a:lnTo>
                    <a:pt x="284" y="345"/>
                  </a:lnTo>
                  <a:lnTo>
                    <a:pt x="286" y="347"/>
                  </a:lnTo>
                  <a:lnTo>
                    <a:pt x="286" y="349"/>
                  </a:lnTo>
                  <a:lnTo>
                    <a:pt x="286" y="349"/>
                  </a:lnTo>
                  <a:lnTo>
                    <a:pt x="286" y="349"/>
                  </a:lnTo>
                  <a:lnTo>
                    <a:pt x="286" y="351"/>
                  </a:lnTo>
                  <a:lnTo>
                    <a:pt x="286" y="353"/>
                  </a:lnTo>
                  <a:lnTo>
                    <a:pt x="282" y="355"/>
                  </a:lnTo>
                  <a:lnTo>
                    <a:pt x="276" y="357"/>
                  </a:lnTo>
                  <a:lnTo>
                    <a:pt x="274" y="357"/>
                  </a:lnTo>
                  <a:lnTo>
                    <a:pt x="274" y="355"/>
                  </a:lnTo>
                  <a:lnTo>
                    <a:pt x="274" y="355"/>
                  </a:lnTo>
                  <a:lnTo>
                    <a:pt x="274" y="355"/>
                  </a:lnTo>
                  <a:lnTo>
                    <a:pt x="274" y="355"/>
                  </a:lnTo>
                  <a:lnTo>
                    <a:pt x="274" y="355"/>
                  </a:lnTo>
                  <a:lnTo>
                    <a:pt x="274" y="355"/>
                  </a:lnTo>
                  <a:lnTo>
                    <a:pt x="267" y="351"/>
                  </a:lnTo>
                  <a:lnTo>
                    <a:pt x="267" y="351"/>
                  </a:lnTo>
                  <a:lnTo>
                    <a:pt x="263" y="349"/>
                  </a:lnTo>
                  <a:lnTo>
                    <a:pt x="259" y="351"/>
                  </a:lnTo>
                  <a:lnTo>
                    <a:pt x="259" y="353"/>
                  </a:lnTo>
                  <a:lnTo>
                    <a:pt x="259" y="353"/>
                  </a:lnTo>
                  <a:lnTo>
                    <a:pt x="259" y="355"/>
                  </a:lnTo>
                  <a:lnTo>
                    <a:pt x="261" y="357"/>
                  </a:lnTo>
                  <a:lnTo>
                    <a:pt x="261" y="357"/>
                  </a:lnTo>
                  <a:lnTo>
                    <a:pt x="261" y="359"/>
                  </a:lnTo>
                  <a:lnTo>
                    <a:pt x="261" y="361"/>
                  </a:lnTo>
                  <a:lnTo>
                    <a:pt x="261" y="364"/>
                  </a:lnTo>
                  <a:lnTo>
                    <a:pt x="255" y="378"/>
                  </a:lnTo>
                  <a:lnTo>
                    <a:pt x="255" y="382"/>
                  </a:lnTo>
                  <a:lnTo>
                    <a:pt x="255" y="386"/>
                  </a:lnTo>
                  <a:lnTo>
                    <a:pt x="253" y="386"/>
                  </a:lnTo>
                  <a:lnTo>
                    <a:pt x="253" y="389"/>
                  </a:lnTo>
                  <a:lnTo>
                    <a:pt x="253" y="389"/>
                  </a:lnTo>
                  <a:lnTo>
                    <a:pt x="253" y="389"/>
                  </a:lnTo>
                  <a:lnTo>
                    <a:pt x="259" y="395"/>
                  </a:lnTo>
                  <a:lnTo>
                    <a:pt x="261" y="395"/>
                  </a:lnTo>
                  <a:lnTo>
                    <a:pt x="261" y="395"/>
                  </a:lnTo>
                  <a:lnTo>
                    <a:pt x="261" y="397"/>
                  </a:lnTo>
                  <a:lnTo>
                    <a:pt x="261" y="399"/>
                  </a:lnTo>
                  <a:lnTo>
                    <a:pt x="261" y="401"/>
                  </a:lnTo>
                  <a:lnTo>
                    <a:pt x="261" y="401"/>
                  </a:lnTo>
                  <a:lnTo>
                    <a:pt x="263" y="405"/>
                  </a:lnTo>
                  <a:lnTo>
                    <a:pt x="263" y="407"/>
                  </a:lnTo>
                  <a:lnTo>
                    <a:pt x="263" y="409"/>
                  </a:lnTo>
                  <a:lnTo>
                    <a:pt x="263" y="409"/>
                  </a:lnTo>
                  <a:lnTo>
                    <a:pt x="263" y="412"/>
                  </a:lnTo>
                  <a:lnTo>
                    <a:pt x="259" y="420"/>
                  </a:lnTo>
                  <a:lnTo>
                    <a:pt x="259" y="422"/>
                  </a:lnTo>
                  <a:lnTo>
                    <a:pt x="261" y="422"/>
                  </a:lnTo>
                  <a:lnTo>
                    <a:pt x="267" y="422"/>
                  </a:lnTo>
                  <a:lnTo>
                    <a:pt x="274" y="422"/>
                  </a:lnTo>
                  <a:lnTo>
                    <a:pt x="280" y="422"/>
                  </a:lnTo>
                  <a:lnTo>
                    <a:pt x="280" y="422"/>
                  </a:lnTo>
                  <a:lnTo>
                    <a:pt x="280" y="424"/>
                  </a:lnTo>
                  <a:lnTo>
                    <a:pt x="280" y="424"/>
                  </a:lnTo>
                  <a:lnTo>
                    <a:pt x="280" y="424"/>
                  </a:lnTo>
                  <a:lnTo>
                    <a:pt x="280" y="424"/>
                  </a:lnTo>
                  <a:lnTo>
                    <a:pt x="280" y="424"/>
                  </a:lnTo>
                  <a:lnTo>
                    <a:pt x="280" y="426"/>
                  </a:lnTo>
                  <a:lnTo>
                    <a:pt x="280" y="426"/>
                  </a:lnTo>
                  <a:lnTo>
                    <a:pt x="280" y="428"/>
                  </a:lnTo>
                  <a:lnTo>
                    <a:pt x="280" y="430"/>
                  </a:lnTo>
                  <a:lnTo>
                    <a:pt x="280" y="432"/>
                  </a:lnTo>
                  <a:lnTo>
                    <a:pt x="282" y="432"/>
                  </a:lnTo>
                  <a:lnTo>
                    <a:pt x="282" y="435"/>
                  </a:lnTo>
                  <a:lnTo>
                    <a:pt x="282" y="435"/>
                  </a:lnTo>
                  <a:lnTo>
                    <a:pt x="284" y="435"/>
                  </a:lnTo>
                  <a:lnTo>
                    <a:pt x="284" y="435"/>
                  </a:lnTo>
                  <a:lnTo>
                    <a:pt x="286" y="435"/>
                  </a:lnTo>
                  <a:lnTo>
                    <a:pt x="286" y="435"/>
                  </a:lnTo>
                  <a:lnTo>
                    <a:pt x="288" y="435"/>
                  </a:lnTo>
                  <a:lnTo>
                    <a:pt x="288" y="432"/>
                  </a:lnTo>
                  <a:lnTo>
                    <a:pt x="290" y="430"/>
                  </a:lnTo>
                  <a:lnTo>
                    <a:pt x="292" y="428"/>
                  </a:lnTo>
                  <a:lnTo>
                    <a:pt x="296" y="424"/>
                  </a:lnTo>
                  <a:lnTo>
                    <a:pt x="299" y="424"/>
                  </a:lnTo>
                  <a:lnTo>
                    <a:pt x="299" y="424"/>
                  </a:lnTo>
                  <a:lnTo>
                    <a:pt x="299" y="424"/>
                  </a:lnTo>
                  <a:lnTo>
                    <a:pt x="301" y="422"/>
                  </a:lnTo>
                  <a:lnTo>
                    <a:pt x="301" y="422"/>
                  </a:lnTo>
                  <a:lnTo>
                    <a:pt x="301" y="422"/>
                  </a:lnTo>
                  <a:lnTo>
                    <a:pt x="301" y="420"/>
                  </a:lnTo>
                  <a:lnTo>
                    <a:pt x="301" y="418"/>
                  </a:lnTo>
                  <a:lnTo>
                    <a:pt x="301" y="416"/>
                  </a:lnTo>
                  <a:lnTo>
                    <a:pt x="305" y="412"/>
                  </a:lnTo>
                  <a:lnTo>
                    <a:pt x="307" y="409"/>
                  </a:lnTo>
                  <a:lnTo>
                    <a:pt x="309" y="407"/>
                  </a:lnTo>
                  <a:lnTo>
                    <a:pt x="309" y="407"/>
                  </a:lnTo>
                  <a:lnTo>
                    <a:pt x="309" y="405"/>
                  </a:lnTo>
                  <a:lnTo>
                    <a:pt x="313" y="397"/>
                  </a:lnTo>
                  <a:lnTo>
                    <a:pt x="313" y="397"/>
                  </a:lnTo>
                  <a:lnTo>
                    <a:pt x="313" y="395"/>
                  </a:lnTo>
                  <a:lnTo>
                    <a:pt x="315" y="397"/>
                  </a:lnTo>
                  <a:lnTo>
                    <a:pt x="315" y="397"/>
                  </a:lnTo>
                  <a:lnTo>
                    <a:pt x="315" y="399"/>
                  </a:lnTo>
                  <a:lnTo>
                    <a:pt x="322" y="407"/>
                  </a:lnTo>
                  <a:lnTo>
                    <a:pt x="322" y="409"/>
                  </a:lnTo>
                  <a:lnTo>
                    <a:pt x="324" y="409"/>
                  </a:lnTo>
                  <a:lnTo>
                    <a:pt x="324" y="409"/>
                  </a:lnTo>
                  <a:lnTo>
                    <a:pt x="332" y="405"/>
                  </a:lnTo>
                  <a:lnTo>
                    <a:pt x="332" y="407"/>
                  </a:lnTo>
                  <a:lnTo>
                    <a:pt x="336" y="407"/>
                  </a:lnTo>
                  <a:lnTo>
                    <a:pt x="338" y="407"/>
                  </a:lnTo>
                  <a:lnTo>
                    <a:pt x="340" y="405"/>
                  </a:lnTo>
                  <a:lnTo>
                    <a:pt x="338" y="403"/>
                  </a:lnTo>
                  <a:lnTo>
                    <a:pt x="342" y="403"/>
                  </a:lnTo>
                  <a:lnTo>
                    <a:pt x="342" y="399"/>
                  </a:lnTo>
                  <a:lnTo>
                    <a:pt x="342" y="391"/>
                  </a:lnTo>
                  <a:lnTo>
                    <a:pt x="345" y="386"/>
                  </a:lnTo>
                  <a:lnTo>
                    <a:pt x="345" y="386"/>
                  </a:lnTo>
                  <a:lnTo>
                    <a:pt x="347" y="386"/>
                  </a:lnTo>
                  <a:lnTo>
                    <a:pt x="349" y="384"/>
                  </a:lnTo>
                  <a:lnTo>
                    <a:pt x="349" y="384"/>
                  </a:lnTo>
                  <a:lnTo>
                    <a:pt x="347" y="380"/>
                  </a:lnTo>
                  <a:lnTo>
                    <a:pt x="349" y="376"/>
                  </a:lnTo>
                  <a:lnTo>
                    <a:pt x="349" y="374"/>
                  </a:lnTo>
                  <a:lnTo>
                    <a:pt x="349" y="374"/>
                  </a:lnTo>
                  <a:lnTo>
                    <a:pt x="347" y="374"/>
                  </a:lnTo>
                  <a:lnTo>
                    <a:pt x="347" y="372"/>
                  </a:lnTo>
                  <a:lnTo>
                    <a:pt x="347" y="372"/>
                  </a:lnTo>
                  <a:lnTo>
                    <a:pt x="347" y="370"/>
                  </a:lnTo>
                  <a:lnTo>
                    <a:pt x="347" y="370"/>
                  </a:lnTo>
                  <a:lnTo>
                    <a:pt x="349" y="368"/>
                  </a:lnTo>
                  <a:lnTo>
                    <a:pt x="349" y="368"/>
                  </a:lnTo>
                  <a:lnTo>
                    <a:pt x="349" y="364"/>
                  </a:lnTo>
                  <a:lnTo>
                    <a:pt x="351" y="361"/>
                  </a:lnTo>
                  <a:lnTo>
                    <a:pt x="351" y="359"/>
                  </a:lnTo>
                  <a:lnTo>
                    <a:pt x="351" y="359"/>
                  </a:lnTo>
                  <a:lnTo>
                    <a:pt x="351" y="359"/>
                  </a:lnTo>
                  <a:lnTo>
                    <a:pt x="353" y="357"/>
                  </a:lnTo>
                  <a:lnTo>
                    <a:pt x="353" y="357"/>
                  </a:lnTo>
                  <a:lnTo>
                    <a:pt x="353" y="357"/>
                  </a:lnTo>
                  <a:lnTo>
                    <a:pt x="353" y="357"/>
                  </a:lnTo>
                  <a:lnTo>
                    <a:pt x="353" y="357"/>
                  </a:lnTo>
                  <a:lnTo>
                    <a:pt x="355" y="359"/>
                  </a:lnTo>
                  <a:lnTo>
                    <a:pt x="355" y="359"/>
                  </a:lnTo>
                  <a:lnTo>
                    <a:pt x="357" y="359"/>
                  </a:lnTo>
                  <a:lnTo>
                    <a:pt x="357" y="359"/>
                  </a:lnTo>
                  <a:lnTo>
                    <a:pt x="359" y="359"/>
                  </a:lnTo>
                  <a:lnTo>
                    <a:pt x="359" y="357"/>
                  </a:lnTo>
                  <a:lnTo>
                    <a:pt x="359" y="357"/>
                  </a:lnTo>
                  <a:lnTo>
                    <a:pt x="359" y="355"/>
                  </a:lnTo>
                  <a:lnTo>
                    <a:pt x="361" y="351"/>
                  </a:lnTo>
                  <a:lnTo>
                    <a:pt x="363" y="347"/>
                  </a:lnTo>
                  <a:lnTo>
                    <a:pt x="363" y="347"/>
                  </a:lnTo>
                  <a:lnTo>
                    <a:pt x="363" y="347"/>
                  </a:lnTo>
                  <a:lnTo>
                    <a:pt x="363" y="345"/>
                  </a:lnTo>
                  <a:lnTo>
                    <a:pt x="363" y="345"/>
                  </a:lnTo>
                  <a:lnTo>
                    <a:pt x="363" y="345"/>
                  </a:lnTo>
                  <a:lnTo>
                    <a:pt x="363" y="343"/>
                  </a:lnTo>
                  <a:lnTo>
                    <a:pt x="363" y="343"/>
                  </a:lnTo>
                  <a:lnTo>
                    <a:pt x="363" y="343"/>
                  </a:lnTo>
                  <a:lnTo>
                    <a:pt x="365" y="343"/>
                  </a:lnTo>
                  <a:lnTo>
                    <a:pt x="365" y="343"/>
                  </a:lnTo>
                  <a:lnTo>
                    <a:pt x="365" y="341"/>
                  </a:lnTo>
                  <a:lnTo>
                    <a:pt x="365" y="341"/>
                  </a:lnTo>
                  <a:lnTo>
                    <a:pt x="365" y="336"/>
                  </a:lnTo>
                  <a:lnTo>
                    <a:pt x="365" y="334"/>
                  </a:lnTo>
                  <a:lnTo>
                    <a:pt x="365" y="334"/>
                  </a:lnTo>
                  <a:lnTo>
                    <a:pt x="365" y="332"/>
                  </a:lnTo>
                  <a:lnTo>
                    <a:pt x="365" y="332"/>
                  </a:lnTo>
                  <a:lnTo>
                    <a:pt x="368" y="332"/>
                  </a:lnTo>
                  <a:lnTo>
                    <a:pt x="368" y="332"/>
                  </a:lnTo>
                  <a:lnTo>
                    <a:pt x="370" y="332"/>
                  </a:lnTo>
                  <a:lnTo>
                    <a:pt x="370" y="330"/>
                  </a:lnTo>
                  <a:lnTo>
                    <a:pt x="370" y="330"/>
                  </a:lnTo>
                  <a:lnTo>
                    <a:pt x="370" y="328"/>
                  </a:lnTo>
                  <a:lnTo>
                    <a:pt x="372" y="328"/>
                  </a:lnTo>
                  <a:lnTo>
                    <a:pt x="372" y="326"/>
                  </a:lnTo>
                  <a:lnTo>
                    <a:pt x="374" y="324"/>
                  </a:lnTo>
                  <a:lnTo>
                    <a:pt x="376" y="318"/>
                  </a:lnTo>
                  <a:lnTo>
                    <a:pt x="378" y="311"/>
                  </a:lnTo>
                  <a:lnTo>
                    <a:pt x="380" y="309"/>
                  </a:lnTo>
                  <a:lnTo>
                    <a:pt x="380" y="307"/>
                  </a:lnTo>
                  <a:lnTo>
                    <a:pt x="384" y="305"/>
                  </a:lnTo>
                  <a:lnTo>
                    <a:pt x="384" y="305"/>
                  </a:lnTo>
                  <a:lnTo>
                    <a:pt x="384" y="303"/>
                  </a:lnTo>
                  <a:lnTo>
                    <a:pt x="384" y="301"/>
                  </a:lnTo>
                  <a:lnTo>
                    <a:pt x="384" y="297"/>
                  </a:lnTo>
                  <a:lnTo>
                    <a:pt x="384" y="295"/>
                  </a:lnTo>
                  <a:lnTo>
                    <a:pt x="384" y="295"/>
                  </a:lnTo>
                  <a:lnTo>
                    <a:pt x="384" y="293"/>
                  </a:lnTo>
                  <a:lnTo>
                    <a:pt x="382" y="290"/>
                  </a:lnTo>
                  <a:lnTo>
                    <a:pt x="382" y="290"/>
                  </a:lnTo>
                  <a:lnTo>
                    <a:pt x="382" y="288"/>
                  </a:lnTo>
                  <a:lnTo>
                    <a:pt x="380" y="288"/>
                  </a:lnTo>
                  <a:lnTo>
                    <a:pt x="380" y="288"/>
                  </a:lnTo>
                  <a:lnTo>
                    <a:pt x="378" y="286"/>
                  </a:lnTo>
                  <a:lnTo>
                    <a:pt x="378" y="286"/>
                  </a:lnTo>
                  <a:lnTo>
                    <a:pt x="378" y="284"/>
                  </a:lnTo>
                  <a:lnTo>
                    <a:pt x="376" y="284"/>
                  </a:lnTo>
                  <a:lnTo>
                    <a:pt x="376" y="282"/>
                  </a:lnTo>
                  <a:lnTo>
                    <a:pt x="376" y="282"/>
                  </a:lnTo>
                  <a:lnTo>
                    <a:pt x="376" y="282"/>
                  </a:lnTo>
                  <a:lnTo>
                    <a:pt x="376" y="282"/>
                  </a:lnTo>
                  <a:lnTo>
                    <a:pt x="374" y="282"/>
                  </a:lnTo>
                  <a:lnTo>
                    <a:pt x="374" y="280"/>
                  </a:lnTo>
                  <a:lnTo>
                    <a:pt x="372" y="280"/>
                  </a:lnTo>
                  <a:lnTo>
                    <a:pt x="372" y="278"/>
                  </a:lnTo>
                  <a:lnTo>
                    <a:pt x="372" y="276"/>
                  </a:lnTo>
                  <a:lnTo>
                    <a:pt x="374" y="276"/>
                  </a:lnTo>
                  <a:lnTo>
                    <a:pt x="376" y="274"/>
                  </a:lnTo>
                  <a:lnTo>
                    <a:pt x="380" y="270"/>
                  </a:lnTo>
                  <a:lnTo>
                    <a:pt x="386" y="265"/>
                  </a:lnTo>
                  <a:lnTo>
                    <a:pt x="390" y="261"/>
                  </a:lnTo>
                  <a:lnTo>
                    <a:pt x="397" y="253"/>
                  </a:lnTo>
                  <a:lnTo>
                    <a:pt x="399" y="251"/>
                  </a:lnTo>
                  <a:lnTo>
                    <a:pt x="409" y="242"/>
                  </a:lnTo>
                  <a:lnTo>
                    <a:pt x="409" y="240"/>
                  </a:lnTo>
                  <a:lnTo>
                    <a:pt x="409" y="240"/>
                  </a:lnTo>
                  <a:lnTo>
                    <a:pt x="409" y="240"/>
                  </a:lnTo>
                  <a:lnTo>
                    <a:pt x="409" y="240"/>
                  </a:lnTo>
                  <a:lnTo>
                    <a:pt x="407" y="238"/>
                  </a:lnTo>
                  <a:lnTo>
                    <a:pt x="407" y="236"/>
                  </a:lnTo>
                  <a:lnTo>
                    <a:pt x="407" y="236"/>
                  </a:lnTo>
                  <a:lnTo>
                    <a:pt x="407" y="236"/>
                  </a:lnTo>
                  <a:lnTo>
                    <a:pt x="407" y="234"/>
                  </a:lnTo>
                  <a:lnTo>
                    <a:pt x="409" y="234"/>
                  </a:lnTo>
                  <a:lnTo>
                    <a:pt x="411" y="232"/>
                  </a:lnTo>
                  <a:lnTo>
                    <a:pt x="413" y="232"/>
                  </a:lnTo>
                  <a:lnTo>
                    <a:pt x="413" y="230"/>
                  </a:lnTo>
                  <a:lnTo>
                    <a:pt x="416" y="230"/>
                  </a:lnTo>
                  <a:lnTo>
                    <a:pt x="416" y="230"/>
                  </a:lnTo>
                  <a:lnTo>
                    <a:pt x="418" y="232"/>
                  </a:lnTo>
                  <a:lnTo>
                    <a:pt x="418" y="232"/>
                  </a:lnTo>
                  <a:lnTo>
                    <a:pt x="420" y="232"/>
                  </a:lnTo>
                  <a:lnTo>
                    <a:pt x="420" y="234"/>
                  </a:lnTo>
                  <a:lnTo>
                    <a:pt x="420" y="236"/>
                  </a:lnTo>
                  <a:lnTo>
                    <a:pt x="420" y="236"/>
                  </a:lnTo>
                  <a:lnTo>
                    <a:pt x="420" y="238"/>
                  </a:lnTo>
                  <a:lnTo>
                    <a:pt x="420" y="240"/>
                  </a:lnTo>
                  <a:lnTo>
                    <a:pt x="418" y="240"/>
                  </a:lnTo>
                  <a:lnTo>
                    <a:pt x="418" y="242"/>
                  </a:lnTo>
                  <a:lnTo>
                    <a:pt x="416" y="242"/>
                  </a:lnTo>
                  <a:lnTo>
                    <a:pt x="416" y="244"/>
                  </a:lnTo>
                  <a:lnTo>
                    <a:pt x="416" y="244"/>
                  </a:lnTo>
                  <a:lnTo>
                    <a:pt x="418" y="244"/>
                  </a:lnTo>
                  <a:lnTo>
                    <a:pt x="418" y="244"/>
                  </a:lnTo>
                  <a:lnTo>
                    <a:pt x="420" y="244"/>
                  </a:lnTo>
                  <a:lnTo>
                    <a:pt x="422" y="244"/>
                  </a:lnTo>
                  <a:lnTo>
                    <a:pt x="428" y="242"/>
                  </a:lnTo>
                  <a:lnTo>
                    <a:pt x="430" y="242"/>
                  </a:lnTo>
                  <a:lnTo>
                    <a:pt x="432" y="240"/>
                  </a:lnTo>
                  <a:lnTo>
                    <a:pt x="434" y="238"/>
                  </a:lnTo>
                  <a:lnTo>
                    <a:pt x="436" y="234"/>
                  </a:lnTo>
                  <a:lnTo>
                    <a:pt x="436" y="234"/>
                  </a:lnTo>
                  <a:lnTo>
                    <a:pt x="439" y="232"/>
                  </a:lnTo>
                  <a:lnTo>
                    <a:pt x="439" y="232"/>
                  </a:lnTo>
                  <a:lnTo>
                    <a:pt x="436" y="230"/>
                  </a:lnTo>
                  <a:lnTo>
                    <a:pt x="436" y="228"/>
                  </a:lnTo>
                  <a:lnTo>
                    <a:pt x="436" y="228"/>
                  </a:lnTo>
                  <a:lnTo>
                    <a:pt x="436" y="228"/>
                  </a:lnTo>
                  <a:lnTo>
                    <a:pt x="436" y="226"/>
                  </a:lnTo>
                  <a:lnTo>
                    <a:pt x="436" y="224"/>
                  </a:lnTo>
                  <a:lnTo>
                    <a:pt x="436" y="222"/>
                  </a:lnTo>
                  <a:lnTo>
                    <a:pt x="439" y="219"/>
                  </a:lnTo>
                  <a:lnTo>
                    <a:pt x="439" y="219"/>
                  </a:lnTo>
                  <a:lnTo>
                    <a:pt x="439" y="219"/>
                  </a:lnTo>
                  <a:lnTo>
                    <a:pt x="439" y="217"/>
                  </a:lnTo>
                  <a:lnTo>
                    <a:pt x="441" y="211"/>
                  </a:lnTo>
                  <a:lnTo>
                    <a:pt x="441" y="209"/>
                  </a:lnTo>
                  <a:lnTo>
                    <a:pt x="439" y="207"/>
                  </a:lnTo>
                  <a:lnTo>
                    <a:pt x="439" y="207"/>
                  </a:lnTo>
                  <a:lnTo>
                    <a:pt x="441" y="205"/>
                  </a:lnTo>
                  <a:lnTo>
                    <a:pt x="449" y="192"/>
                  </a:lnTo>
                  <a:lnTo>
                    <a:pt x="453" y="188"/>
                  </a:lnTo>
                  <a:lnTo>
                    <a:pt x="455" y="186"/>
                  </a:lnTo>
                  <a:lnTo>
                    <a:pt x="457" y="186"/>
                  </a:lnTo>
                  <a:lnTo>
                    <a:pt x="457" y="184"/>
                  </a:lnTo>
                  <a:lnTo>
                    <a:pt x="457" y="182"/>
                  </a:lnTo>
                  <a:lnTo>
                    <a:pt x="459" y="176"/>
                  </a:lnTo>
                  <a:lnTo>
                    <a:pt x="459" y="173"/>
                  </a:lnTo>
                  <a:lnTo>
                    <a:pt x="459" y="171"/>
                  </a:lnTo>
                  <a:lnTo>
                    <a:pt x="464" y="167"/>
                  </a:lnTo>
                  <a:lnTo>
                    <a:pt x="466" y="163"/>
                  </a:lnTo>
                  <a:lnTo>
                    <a:pt x="468" y="165"/>
                  </a:lnTo>
                  <a:lnTo>
                    <a:pt x="470" y="167"/>
                  </a:lnTo>
                  <a:lnTo>
                    <a:pt x="470" y="169"/>
                  </a:lnTo>
                  <a:lnTo>
                    <a:pt x="470" y="169"/>
                  </a:lnTo>
                  <a:lnTo>
                    <a:pt x="470" y="169"/>
                  </a:lnTo>
                  <a:lnTo>
                    <a:pt x="470" y="171"/>
                  </a:lnTo>
                  <a:lnTo>
                    <a:pt x="470" y="171"/>
                  </a:lnTo>
                  <a:lnTo>
                    <a:pt x="472" y="171"/>
                  </a:lnTo>
                  <a:lnTo>
                    <a:pt x="472" y="171"/>
                  </a:lnTo>
                  <a:lnTo>
                    <a:pt x="474" y="171"/>
                  </a:lnTo>
                  <a:lnTo>
                    <a:pt x="476" y="169"/>
                  </a:lnTo>
                  <a:lnTo>
                    <a:pt x="476" y="169"/>
                  </a:lnTo>
                  <a:lnTo>
                    <a:pt x="478" y="167"/>
                  </a:lnTo>
                  <a:lnTo>
                    <a:pt x="480" y="165"/>
                  </a:lnTo>
                  <a:lnTo>
                    <a:pt x="482" y="163"/>
                  </a:lnTo>
                  <a:lnTo>
                    <a:pt x="482" y="161"/>
                  </a:lnTo>
                  <a:lnTo>
                    <a:pt x="482" y="159"/>
                  </a:lnTo>
                  <a:lnTo>
                    <a:pt x="482" y="159"/>
                  </a:lnTo>
                  <a:lnTo>
                    <a:pt x="482" y="157"/>
                  </a:lnTo>
                  <a:lnTo>
                    <a:pt x="487" y="153"/>
                  </a:lnTo>
                  <a:lnTo>
                    <a:pt x="487" y="151"/>
                  </a:lnTo>
                  <a:lnTo>
                    <a:pt x="489" y="151"/>
                  </a:lnTo>
                  <a:lnTo>
                    <a:pt x="489" y="151"/>
                  </a:lnTo>
                  <a:lnTo>
                    <a:pt x="489" y="151"/>
                  </a:lnTo>
                  <a:lnTo>
                    <a:pt x="491" y="151"/>
                  </a:lnTo>
                  <a:lnTo>
                    <a:pt x="493" y="148"/>
                  </a:lnTo>
                  <a:lnTo>
                    <a:pt x="493" y="148"/>
                  </a:lnTo>
                  <a:lnTo>
                    <a:pt x="495" y="146"/>
                  </a:lnTo>
                  <a:lnTo>
                    <a:pt x="495" y="146"/>
                  </a:lnTo>
                  <a:lnTo>
                    <a:pt x="495" y="146"/>
                  </a:lnTo>
                  <a:lnTo>
                    <a:pt x="499" y="146"/>
                  </a:lnTo>
                  <a:lnTo>
                    <a:pt x="507" y="144"/>
                  </a:lnTo>
                  <a:lnTo>
                    <a:pt x="510" y="142"/>
                  </a:lnTo>
                  <a:lnTo>
                    <a:pt x="516" y="138"/>
                  </a:lnTo>
                  <a:lnTo>
                    <a:pt x="520" y="134"/>
                  </a:lnTo>
                  <a:lnTo>
                    <a:pt x="524" y="130"/>
                  </a:lnTo>
                  <a:lnTo>
                    <a:pt x="526" y="123"/>
                  </a:lnTo>
                  <a:lnTo>
                    <a:pt x="528" y="123"/>
                  </a:lnTo>
                  <a:lnTo>
                    <a:pt x="530" y="119"/>
                  </a:lnTo>
                  <a:lnTo>
                    <a:pt x="530" y="119"/>
                  </a:lnTo>
                  <a:lnTo>
                    <a:pt x="533" y="119"/>
                  </a:lnTo>
                  <a:lnTo>
                    <a:pt x="533" y="119"/>
                  </a:lnTo>
                  <a:lnTo>
                    <a:pt x="533" y="119"/>
                  </a:lnTo>
                  <a:lnTo>
                    <a:pt x="537" y="121"/>
                  </a:lnTo>
                  <a:lnTo>
                    <a:pt x="537" y="121"/>
                  </a:lnTo>
                  <a:lnTo>
                    <a:pt x="539" y="121"/>
                  </a:lnTo>
                  <a:lnTo>
                    <a:pt x="541" y="121"/>
                  </a:lnTo>
                  <a:lnTo>
                    <a:pt x="543" y="121"/>
                  </a:lnTo>
                  <a:lnTo>
                    <a:pt x="543" y="121"/>
                  </a:lnTo>
                  <a:lnTo>
                    <a:pt x="556" y="113"/>
                  </a:lnTo>
                  <a:lnTo>
                    <a:pt x="556" y="113"/>
                  </a:lnTo>
                  <a:lnTo>
                    <a:pt x="556" y="113"/>
                  </a:lnTo>
                  <a:lnTo>
                    <a:pt x="556" y="113"/>
                  </a:lnTo>
                  <a:lnTo>
                    <a:pt x="556" y="111"/>
                  </a:lnTo>
                  <a:lnTo>
                    <a:pt x="558" y="111"/>
                  </a:lnTo>
                  <a:lnTo>
                    <a:pt x="558" y="109"/>
                  </a:lnTo>
                  <a:lnTo>
                    <a:pt x="560" y="109"/>
                  </a:lnTo>
                  <a:lnTo>
                    <a:pt x="560" y="109"/>
                  </a:lnTo>
                  <a:lnTo>
                    <a:pt x="560" y="107"/>
                  </a:lnTo>
                  <a:lnTo>
                    <a:pt x="562" y="109"/>
                  </a:lnTo>
                  <a:lnTo>
                    <a:pt x="564" y="109"/>
                  </a:lnTo>
                  <a:lnTo>
                    <a:pt x="566" y="109"/>
                  </a:lnTo>
                  <a:lnTo>
                    <a:pt x="566" y="107"/>
                  </a:lnTo>
                  <a:lnTo>
                    <a:pt x="572" y="105"/>
                  </a:lnTo>
                  <a:lnTo>
                    <a:pt x="576" y="100"/>
                  </a:lnTo>
                  <a:lnTo>
                    <a:pt x="578" y="98"/>
                  </a:lnTo>
                  <a:lnTo>
                    <a:pt x="581" y="98"/>
                  </a:lnTo>
                  <a:lnTo>
                    <a:pt x="581" y="98"/>
                  </a:lnTo>
                  <a:lnTo>
                    <a:pt x="583" y="96"/>
                  </a:lnTo>
                  <a:lnTo>
                    <a:pt x="587" y="94"/>
                  </a:lnTo>
                  <a:lnTo>
                    <a:pt x="587" y="92"/>
                  </a:lnTo>
                  <a:lnTo>
                    <a:pt x="589" y="90"/>
                  </a:lnTo>
                  <a:lnTo>
                    <a:pt x="589" y="90"/>
                  </a:lnTo>
                  <a:lnTo>
                    <a:pt x="589" y="86"/>
                  </a:lnTo>
                  <a:lnTo>
                    <a:pt x="589" y="86"/>
                  </a:lnTo>
                  <a:lnTo>
                    <a:pt x="591" y="84"/>
                  </a:lnTo>
                  <a:lnTo>
                    <a:pt x="591" y="84"/>
                  </a:lnTo>
                  <a:lnTo>
                    <a:pt x="593" y="84"/>
                  </a:lnTo>
                  <a:lnTo>
                    <a:pt x="595" y="82"/>
                  </a:lnTo>
                  <a:lnTo>
                    <a:pt x="595" y="82"/>
                  </a:lnTo>
                  <a:lnTo>
                    <a:pt x="597" y="82"/>
                  </a:lnTo>
                  <a:lnTo>
                    <a:pt x="599" y="84"/>
                  </a:lnTo>
                  <a:lnTo>
                    <a:pt x="601" y="86"/>
                  </a:lnTo>
                  <a:lnTo>
                    <a:pt x="604" y="86"/>
                  </a:lnTo>
                  <a:lnTo>
                    <a:pt x="606" y="88"/>
                  </a:lnTo>
                  <a:lnTo>
                    <a:pt x="622" y="80"/>
                  </a:lnTo>
                  <a:lnTo>
                    <a:pt x="622" y="80"/>
                  </a:lnTo>
                  <a:lnTo>
                    <a:pt x="627" y="82"/>
                  </a:lnTo>
                  <a:lnTo>
                    <a:pt x="627" y="82"/>
                  </a:lnTo>
                  <a:lnTo>
                    <a:pt x="629" y="80"/>
                  </a:lnTo>
                  <a:lnTo>
                    <a:pt x="629" y="80"/>
                  </a:lnTo>
                  <a:lnTo>
                    <a:pt x="629" y="80"/>
                  </a:lnTo>
                  <a:lnTo>
                    <a:pt x="633" y="82"/>
                  </a:lnTo>
                  <a:lnTo>
                    <a:pt x="633" y="82"/>
                  </a:lnTo>
                  <a:lnTo>
                    <a:pt x="633" y="82"/>
                  </a:lnTo>
                  <a:lnTo>
                    <a:pt x="633" y="80"/>
                  </a:lnTo>
                  <a:lnTo>
                    <a:pt x="633" y="80"/>
                  </a:lnTo>
                  <a:lnTo>
                    <a:pt x="635" y="77"/>
                  </a:lnTo>
                  <a:lnTo>
                    <a:pt x="635" y="77"/>
                  </a:lnTo>
                  <a:lnTo>
                    <a:pt x="637" y="77"/>
                  </a:lnTo>
                  <a:lnTo>
                    <a:pt x="637" y="77"/>
                  </a:lnTo>
                  <a:lnTo>
                    <a:pt x="637" y="77"/>
                  </a:lnTo>
                  <a:lnTo>
                    <a:pt x="637" y="77"/>
                  </a:lnTo>
                  <a:lnTo>
                    <a:pt x="639" y="75"/>
                  </a:lnTo>
                  <a:lnTo>
                    <a:pt x="639" y="75"/>
                  </a:lnTo>
                  <a:lnTo>
                    <a:pt x="639" y="73"/>
                  </a:lnTo>
                  <a:lnTo>
                    <a:pt x="639" y="73"/>
                  </a:lnTo>
                  <a:lnTo>
                    <a:pt x="639" y="73"/>
                  </a:lnTo>
                  <a:lnTo>
                    <a:pt x="641" y="71"/>
                  </a:lnTo>
                  <a:lnTo>
                    <a:pt x="641" y="71"/>
                  </a:lnTo>
                  <a:lnTo>
                    <a:pt x="643" y="71"/>
                  </a:lnTo>
                  <a:lnTo>
                    <a:pt x="643" y="71"/>
                  </a:lnTo>
                  <a:lnTo>
                    <a:pt x="643" y="71"/>
                  </a:lnTo>
                  <a:lnTo>
                    <a:pt x="643" y="67"/>
                  </a:lnTo>
                  <a:lnTo>
                    <a:pt x="643" y="6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2" name="Freeform 91"/>
            <p:cNvSpPr>
              <a:spLocks/>
            </p:cNvSpPr>
            <p:nvPr/>
          </p:nvSpPr>
          <p:spPr bwMode="auto">
            <a:xfrm>
              <a:off x="6121" y="1400"/>
              <a:ext cx="585" cy="312"/>
            </a:xfrm>
            <a:custGeom>
              <a:avLst/>
              <a:gdLst>
                <a:gd name="T0" fmla="*/ 570 w 585"/>
                <a:gd name="T1" fmla="*/ 122 h 312"/>
                <a:gd name="T2" fmla="*/ 533 w 585"/>
                <a:gd name="T3" fmla="*/ 103 h 312"/>
                <a:gd name="T4" fmla="*/ 495 w 585"/>
                <a:gd name="T5" fmla="*/ 92 h 312"/>
                <a:gd name="T6" fmla="*/ 495 w 585"/>
                <a:gd name="T7" fmla="*/ 46 h 312"/>
                <a:gd name="T8" fmla="*/ 468 w 585"/>
                <a:gd name="T9" fmla="*/ 25 h 312"/>
                <a:gd name="T10" fmla="*/ 472 w 585"/>
                <a:gd name="T11" fmla="*/ 15 h 312"/>
                <a:gd name="T12" fmla="*/ 424 w 585"/>
                <a:gd name="T13" fmla="*/ 3 h 312"/>
                <a:gd name="T14" fmla="*/ 403 w 585"/>
                <a:gd name="T15" fmla="*/ 17 h 312"/>
                <a:gd name="T16" fmla="*/ 389 w 585"/>
                <a:gd name="T17" fmla="*/ 21 h 312"/>
                <a:gd name="T18" fmla="*/ 366 w 585"/>
                <a:gd name="T19" fmla="*/ 32 h 312"/>
                <a:gd name="T20" fmla="*/ 343 w 585"/>
                <a:gd name="T21" fmla="*/ 28 h 312"/>
                <a:gd name="T22" fmla="*/ 309 w 585"/>
                <a:gd name="T23" fmla="*/ 7 h 312"/>
                <a:gd name="T24" fmla="*/ 280 w 585"/>
                <a:gd name="T25" fmla="*/ 23 h 312"/>
                <a:gd name="T26" fmla="*/ 253 w 585"/>
                <a:gd name="T27" fmla="*/ 57 h 312"/>
                <a:gd name="T28" fmla="*/ 236 w 585"/>
                <a:gd name="T29" fmla="*/ 65 h 312"/>
                <a:gd name="T30" fmla="*/ 213 w 585"/>
                <a:gd name="T31" fmla="*/ 78 h 312"/>
                <a:gd name="T32" fmla="*/ 167 w 585"/>
                <a:gd name="T33" fmla="*/ 97 h 312"/>
                <a:gd name="T34" fmla="*/ 134 w 585"/>
                <a:gd name="T35" fmla="*/ 130 h 312"/>
                <a:gd name="T36" fmla="*/ 121 w 585"/>
                <a:gd name="T37" fmla="*/ 136 h 312"/>
                <a:gd name="T38" fmla="*/ 113 w 585"/>
                <a:gd name="T39" fmla="*/ 159 h 312"/>
                <a:gd name="T40" fmla="*/ 90 w 585"/>
                <a:gd name="T41" fmla="*/ 176 h 312"/>
                <a:gd name="T42" fmla="*/ 77 w 585"/>
                <a:gd name="T43" fmla="*/ 178 h 312"/>
                <a:gd name="T44" fmla="*/ 67 w 585"/>
                <a:gd name="T45" fmla="*/ 178 h 312"/>
                <a:gd name="T46" fmla="*/ 34 w 585"/>
                <a:gd name="T47" fmla="*/ 188 h 312"/>
                <a:gd name="T48" fmla="*/ 6 w 585"/>
                <a:gd name="T49" fmla="*/ 213 h 312"/>
                <a:gd name="T50" fmla="*/ 29 w 585"/>
                <a:gd name="T51" fmla="*/ 222 h 312"/>
                <a:gd name="T52" fmla="*/ 46 w 585"/>
                <a:gd name="T53" fmla="*/ 245 h 312"/>
                <a:gd name="T54" fmla="*/ 42 w 585"/>
                <a:gd name="T55" fmla="*/ 259 h 312"/>
                <a:gd name="T56" fmla="*/ 75 w 585"/>
                <a:gd name="T57" fmla="*/ 280 h 312"/>
                <a:gd name="T58" fmla="*/ 117 w 585"/>
                <a:gd name="T59" fmla="*/ 266 h 312"/>
                <a:gd name="T60" fmla="*/ 182 w 585"/>
                <a:gd name="T61" fmla="*/ 274 h 312"/>
                <a:gd name="T62" fmla="*/ 217 w 585"/>
                <a:gd name="T63" fmla="*/ 270 h 312"/>
                <a:gd name="T64" fmla="*/ 230 w 585"/>
                <a:gd name="T65" fmla="*/ 249 h 312"/>
                <a:gd name="T66" fmla="*/ 272 w 585"/>
                <a:gd name="T67" fmla="*/ 209 h 312"/>
                <a:gd name="T68" fmla="*/ 274 w 585"/>
                <a:gd name="T69" fmla="*/ 199 h 312"/>
                <a:gd name="T70" fmla="*/ 301 w 585"/>
                <a:gd name="T71" fmla="*/ 203 h 312"/>
                <a:gd name="T72" fmla="*/ 376 w 585"/>
                <a:gd name="T73" fmla="*/ 170 h 312"/>
                <a:gd name="T74" fmla="*/ 405 w 585"/>
                <a:gd name="T75" fmla="*/ 165 h 312"/>
                <a:gd name="T76" fmla="*/ 426 w 585"/>
                <a:gd name="T77" fmla="*/ 188 h 312"/>
                <a:gd name="T78" fmla="*/ 433 w 585"/>
                <a:gd name="T79" fmla="*/ 205 h 312"/>
                <a:gd name="T80" fmla="*/ 437 w 585"/>
                <a:gd name="T81" fmla="*/ 224 h 312"/>
                <a:gd name="T82" fmla="*/ 445 w 585"/>
                <a:gd name="T83" fmla="*/ 220 h 312"/>
                <a:gd name="T84" fmla="*/ 445 w 585"/>
                <a:gd name="T85" fmla="*/ 232 h 312"/>
                <a:gd name="T86" fmla="*/ 439 w 585"/>
                <a:gd name="T87" fmla="*/ 239 h 312"/>
                <a:gd name="T88" fmla="*/ 428 w 585"/>
                <a:gd name="T89" fmla="*/ 239 h 312"/>
                <a:gd name="T90" fmla="*/ 395 w 585"/>
                <a:gd name="T91" fmla="*/ 245 h 312"/>
                <a:gd name="T92" fmla="*/ 378 w 585"/>
                <a:gd name="T93" fmla="*/ 264 h 312"/>
                <a:gd name="T94" fmla="*/ 366 w 585"/>
                <a:gd name="T95" fmla="*/ 272 h 312"/>
                <a:gd name="T96" fmla="*/ 368 w 585"/>
                <a:gd name="T97" fmla="*/ 287 h 312"/>
                <a:gd name="T98" fmla="*/ 370 w 585"/>
                <a:gd name="T99" fmla="*/ 303 h 312"/>
                <a:gd name="T100" fmla="*/ 397 w 585"/>
                <a:gd name="T101" fmla="*/ 293 h 312"/>
                <a:gd name="T102" fmla="*/ 418 w 585"/>
                <a:gd name="T103" fmla="*/ 282 h 312"/>
                <a:gd name="T104" fmla="*/ 462 w 585"/>
                <a:gd name="T105" fmla="*/ 243 h 312"/>
                <a:gd name="T106" fmla="*/ 510 w 585"/>
                <a:gd name="T107" fmla="*/ 232 h 312"/>
                <a:gd name="T108" fmla="*/ 527 w 585"/>
                <a:gd name="T109" fmla="*/ 236 h 312"/>
                <a:gd name="T110" fmla="*/ 552 w 585"/>
                <a:gd name="T111" fmla="*/ 261 h 312"/>
                <a:gd name="T112" fmla="*/ 562 w 585"/>
                <a:gd name="T113" fmla="*/ 261 h 312"/>
                <a:gd name="T114" fmla="*/ 539 w 585"/>
                <a:gd name="T115" fmla="*/ 226 h 312"/>
                <a:gd name="T116" fmla="*/ 535 w 585"/>
                <a:gd name="T117" fmla="*/ 203 h 312"/>
                <a:gd name="T118" fmla="*/ 556 w 585"/>
                <a:gd name="T119" fmla="*/ 186 h 312"/>
                <a:gd name="T120" fmla="*/ 568 w 585"/>
                <a:gd name="T121" fmla="*/ 172 h 312"/>
                <a:gd name="T122" fmla="*/ 583 w 585"/>
                <a:gd name="T123" fmla="*/ 17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5" h="312">
                  <a:moveTo>
                    <a:pt x="585" y="155"/>
                  </a:moveTo>
                  <a:lnTo>
                    <a:pt x="581" y="151"/>
                  </a:lnTo>
                  <a:lnTo>
                    <a:pt x="579" y="147"/>
                  </a:lnTo>
                  <a:lnTo>
                    <a:pt x="579" y="142"/>
                  </a:lnTo>
                  <a:lnTo>
                    <a:pt x="583" y="136"/>
                  </a:lnTo>
                  <a:lnTo>
                    <a:pt x="581" y="132"/>
                  </a:lnTo>
                  <a:lnTo>
                    <a:pt x="579" y="130"/>
                  </a:lnTo>
                  <a:lnTo>
                    <a:pt x="573" y="126"/>
                  </a:lnTo>
                  <a:lnTo>
                    <a:pt x="570" y="126"/>
                  </a:lnTo>
                  <a:lnTo>
                    <a:pt x="570" y="122"/>
                  </a:lnTo>
                  <a:lnTo>
                    <a:pt x="570" y="122"/>
                  </a:lnTo>
                  <a:lnTo>
                    <a:pt x="568" y="122"/>
                  </a:lnTo>
                  <a:lnTo>
                    <a:pt x="568" y="122"/>
                  </a:lnTo>
                  <a:lnTo>
                    <a:pt x="560" y="115"/>
                  </a:lnTo>
                  <a:lnTo>
                    <a:pt x="558" y="115"/>
                  </a:lnTo>
                  <a:lnTo>
                    <a:pt x="552" y="117"/>
                  </a:lnTo>
                  <a:lnTo>
                    <a:pt x="550" y="119"/>
                  </a:lnTo>
                  <a:lnTo>
                    <a:pt x="545" y="119"/>
                  </a:lnTo>
                  <a:lnTo>
                    <a:pt x="543" y="119"/>
                  </a:lnTo>
                  <a:lnTo>
                    <a:pt x="539" y="117"/>
                  </a:lnTo>
                  <a:lnTo>
                    <a:pt x="537" y="109"/>
                  </a:lnTo>
                  <a:lnTo>
                    <a:pt x="533" y="103"/>
                  </a:lnTo>
                  <a:lnTo>
                    <a:pt x="527" y="99"/>
                  </a:lnTo>
                  <a:lnTo>
                    <a:pt x="518" y="90"/>
                  </a:lnTo>
                  <a:lnTo>
                    <a:pt x="510" y="88"/>
                  </a:lnTo>
                  <a:lnTo>
                    <a:pt x="504" y="90"/>
                  </a:lnTo>
                  <a:lnTo>
                    <a:pt x="501" y="97"/>
                  </a:lnTo>
                  <a:lnTo>
                    <a:pt x="499" y="103"/>
                  </a:lnTo>
                  <a:lnTo>
                    <a:pt x="499" y="109"/>
                  </a:lnTo>
                  <a:lnTo>
                    <a:pt x="497" y="109"/>
                  </a:lnTo>
                  <a:lnTo>
                    <a:pt x="495" y="103"/>
                  </a:lnTo>
                  <a:lnTo>
                    <a:pt x="491" y="99"/>
                  </a:lnTo>
                  <a:lnTo>
                    <a:pt x="495" y="92"/>
                  </a:lnTo>
                  <a:lnTo>
                    <a:pt x="491" y="88"/>
                  </a:lnTo>
                  <a:lnTo>
                    <a:pt x="499" y="84"/>
                  </a:lnTo>
                  <a:lnTo>
                    <a:pt x="508" y="76"/>
                  </a:lnTo>
                  <a:lnTo>
                    <a:pt x="508" y="71"/>
                  </a:lnTo>
                  <a:lnTo>
                    <a:pt x="506" y="65"/>
                  </a:lnTo>
                  <a:lnTo>
                    <a:pt x="501" y="59"/>
                  </a:lnTo>
                  <a:lnTo>
                    <a:pt x="499" y="57"/>
                  </a:lnTo>
                  <a:lnTo>
                    <a:pt x="499" y="51"/>
                  </a:lnTo>
                  <a:lnTo>
                    <a:pt x="497" y="48"/>
                  </a:lnTo>
                  <a:lnTo>
                    <a:pt x="495" y="46"/>
                  </a:lnTo>
                  <a:lnTo>
                    <a:pt x="495" y="46"/>
                  </a:lnTo>
                  <a:lnTo>
                    <a:pt x="493" y="46"/>
                  </a:lnTo>
                  <a:lnTo>
                    <a:pt x="493" y="44"/>
                  </a:lnTo>
                  <a:lnTo>
                    <a:pt x="493" y="44"/>
                  </a:lnTo>
                  <a:lnTo>
                    <a:pt x="485" y="38"/>
                  </a:lnTo>
                  <a:lnTo>
                    <a:pt x="483" y="32"/>
                  </a:lnTo>
                  <a:lnTo>
                    <a:pt x="476" y="34"/>
                  </a:lnTo>
                  <a:lnTo>
                    <a:pt x="468" y="40"/>
                  </a:lnTo>
                  <a:lnTo>
                    <a:pt x="466" y="30"/>
                  </a:lnTo>
                  <a:lnTo>
                    <a:pt x="466" y="28"/>
                  </a:lnTo>
                  <a:lnTo>
                    <a:pt x="468" y="28"/>
                  </a:lnTo>
                  <a:lnTo>
                    <a:pt x="468" y="25"/>
                  </a:lnTo>
                  <a:lnTo>
                    <a:pt x="481" y="23"/>
                  </a:lnTo>
                  <a:lnTo>
                    <a:pt x="481" y="21"/>
                  </a:lnTo>
                  <a:lnTo>
                    <a:pt x="483" y="19"/>
                  </a:lnTo>
                  <a:lnTo>
                    <a:pt x="485" y="15"/>
                  </a:lnTo>
                  <a:lnTo>
                    <a:pt x="485" y="13"/>
                  </a:lnTo>
                  <a:lnTo>
                    <a:pt x="483" y="11"/>
                  </a:lnTo>
                  <a:lnTo>
                    <a:pt x="483" y="11"/>
                  </a:lnTo>
                  <a:lnTo>
                    <a:pt x="481" y="11"/>
                  </a:lnTo>
                  <a:lnTo>
                    <a:pt x="478" y="13"/>
                  </a:lnTo>
                  <a:lnTo>
                    <a:pt x="474" y="15"/>
                  </a:lnTo>
                  <a:lnTo>
                    <a:pt x="472" y="15"/>
                  </a:lnTo>
                  <a:lnTo>
                    <a:pt x="468" y="13"/>
                  </a:lnTo>
                  <a:lnTo>
                    <a:pt x="466" y="9"/>
                  </a:lnTo>
                  <a:lnTo>
                    <a:pt x="464" y="7"/>
                  </a:lnTo>
                  <a:lnTo>
                    <a:pt x="464" y="3"/>
                  </a:lnTo>
                  <a:lnTo>
                    <a:pt x="462" y="0"/>
                  </a:lnTo>
                  <a:lnTo>
                    <a:pt x="456" y="0"/>
                  </a:lnTo>
                  <a:lnTo>
                    <a:pt x="449" y="0"/>
                  </a:lnTo>
                  <a:lnTo>
                    <a:pt x="443" y="0"/>
                  </a:lnTo>
                  <a:lnTo>
                    <a:pt x="435" y="5"/>
                  </a:lnTo>
                  <a:lnTo>
                    <a:pt x="426" y="3"/>
                  </a:lnTo>
                  <a:lnTo>
                    <a:pt x="424" y="3"/>
                  </a:lnTo>
                  <a:lnTo>
                    <a:pt x="422" y="3"/>
                  </a:lnTo>
                  <a:lnTo>
                    <a:pt x="422" y="11"/>
                  </a:lnTo>
                  <a:lnTo>
                    <a:pt x="420" y="17"/>
                  </a:lnTo>
                  <a:lnTo>
                    <a:pt x="412" y="17"/>
                  </a:lnTo>
                  <a:lnTo>
                    <a:pt x="407" y="13"/>
                  </a:lnTo>
                  <a:lnTo>
                    <a:pt x="405" y="15"/>
                  </a:lnTo>
                  <a:lnTo>
                    <a:pt x="405" y="15"/>
                  </a:lnTo>
                  <a:lnTo>
                    <a:pt x="403" y="15"/>
                  </a:lnTo>
                  <a:lnTo>
                    <a:pt x="403" y="15"/>
                  </a:lnTo>
                  <a:lnTo>
                    <a:pt x="401" y="17"/>
                  </a:lnTo>
                  <a:lnTo>
                    <a:pt x="403" y="17"/>
                  </a:lnTo>
                  <a:lnTo>
                    <a:pt x="401" y="19"/>
                  </a:lnTo>
                  <a:lnTo>
                    <a:pt x="399" y="19"/>
                  </a:lnTo>
                  <a:lnTo>
                    <a:pt x="399" y="19"/>
                  </a:lnTo>
                  <a:lnTo>
                    <a:pt x="399" y="23"/>
                  </a:lnTo>
                  <a:lnTo>
                    <a:pt x="399" y="28"/>
                  </a:lnTo>
                  <a:lnTo>
                    <a:pt x="399" y="28"/>
                  </a:lnTo>
                  <a:lnTo>
                    <a:pt x="395" y="28"/>
                  </a:lnTo>
                  <a:lnTo>
                    <a:pt x="393" y="28"/>
                  </a:lnTo>
                  <a:lnTo>
                    <a:pt x="393" y="25"/>
                  </a:lnTo>
                  <a:lnTo>
                    <a:pt x="391" y="21"/>
                  </a:lnTo>
                  <a:lnTo>
                    <a:pt x="389" y="21"/>
                  </a:lnTo>
                  <a:lnTo>
                    <a:pt x="389" y="28"/>
                  </a:lnTo>
                  <a:lnTo>
                    <a:pt x="384" y="28"/>
                  </a:lnTo>
                  <a:lnTo>
                    <a:pt x="378" y="28"/>
                  </a:lnTo>
                  <a:lnTo>
                    <a:pt x="374" y="30"/>
                  </a:lnTo>
                  <a:lnTo>
                    <a:pt x="374" y="36"/>
                  </a:lnTo>
                  <a:lnTo>
                    <a:pt x="370" y="36"/>
                  </a:lnTo>
                  <a:lnTo>
                    <a:pt x="368" y="36"/>
                  </a:lnTo>
                  <a:lnTo>
                    <a:pt x="368" y="34"/>
                  </a:lnTo>
                  <a:lnTo>
                    <a:pt x="368" y="34"/>
                  </a:lnTo>
                  <a:lnTo>
                    <a:pt x="368" y="32"/>
                  </a:lnTo>
                  <a:lnTo>
                    <a:pt x="366" y="32"/>
                  </a:lnTo>
                  <a:lnTo>
                    <a:pt x="366" y="32"/>
                  </a:lnTo>
                  <a:lnTo>
                    <a:pt x="357" y="30"/>
                  </a:lnTo>
                  <a:lnTo>
                    <a:pt x="357" y="30"/>
                  </a:lnTo>
                  <a:lnTo>
                    <a:pt x="351" y="25"/>
                  </a:lnTo>
                  <a:lnTo>
                    <a:pt x="345" y="25"/>
                  </a:lnTo>
                  <a:lnTo>
                    <a:pt x="343" y="23"/>
                  </a:lnTo>
                  <a:lnTo>
                    <a:pt x="343" y="23"/>
                  </a:lnTo>
                  <a:lnTo>
                    <a:pt x="343" y="25"/>
                  </a:lnTo>
                  <a:lnTo>
                    <a:pt x="345" y="28"/>
                  </a:lnTo>
                  <a:lnTo>
                    <a:pt x="345" y="28"/>
                  </a:lnTo>
                  <a:lnTo>
                    <a:pt x="343" y="28"/>
                  </a:lnTo>
                  <a:lnTo>
                    <a:pt x="336" y="23"/>
                  </a:lnTo>
                  <a:lnTo>
                    <a:pt x="332" y="23"/>
                  </a:lnTo>
                  <a:lnTo>
                    <a:pt x="328" y="23"/>
                  </a:lnTo>
                  <a:lnTo>
                    <a:pt x="326" y="23"/>
                  </a:lnTo>
                  <a:lnTo>
                    <a:pt x="324" y="23"/>
                  </a:lnTo>
                  <a:lnTo>
                    <a:pt x="322" y="23"/>
                  </a:lnTo>
                  <a:lnTo>
                    <a:pt x="324" y="17"/>
                  </a:lnTo>
                  <a:lnTo>
                    <a:pt x="322" y="17"/>
                  </a:lnTo>
                  <a:lnTo>
                    <a:pt x="316" y="9"/>
                  </a:lnTo>
                  <a:lnTo>
                    <a:pt x="313" y="7"/>
                  </a:lnTo>
                  <a:lnTo>
                    <a:pt x="309" y="7"/>
                  </a:lnTo>
                  <a:lnTo>
                    <a:pt x="305" y="7"/>
                  </a:lnTo>
                  <a:lnTo>
                    <a:pt x="305" y="7"/>
                  </a:lnTo>
                  <a:lnTo>
                    <a:pt x="299" y="15"/>
                  </a:lnTo>
                  <a:lnTo>
                    <a:pt x="297" y="17"/>
                  </a:lnTo>
                  <a:lnTo>
                    <a:pt x="295" y="17"/>
                  </a:lnTo>
                  <a:lnTo>
                    <a:pt x="293" y="19"/>
                  </a:lnTo>
                  <a:lnTo>
                    <a:pt x="288" y="19"/>
                  </a:lnTo>
                  <a:lnTo>
                    <a:pt x="286" y="19"/>
                  </a:lnTo>
                  <a:lnTo>
                    <a:pt x="282" y="19"/>
                  </a:lnTo>
                  <a:lnTo>
                    <a:pt x="282" y="21"/>
                  </a:lnTo>
                  <a:lnTo>
                    <a:pt x="280" y="23"/>
                  </a:lnTo>
                  <a:lnTo>
                    <a:pt x="280" y="25"/>
                  </a:lnTo>
                  <a:lnTo>
                    <a:pt x="278" y="25"/>
                  </a:lnTo>
                  <a:lnTo>
                    <a:pt x="274" y="25"/>
                  </a:lnTo>
                  <a:lnTo>
                    <a:pt x="272" y="32"/>
                  </a:lnTo>
                  <a:lnTo>
                    <a:pt x="276" y="36"/>
                  </a:lnTo>
                  <a:lnTo>
                    <a:pt x="280" y="40"/>
                  </a:lnTo>
                  <a:lnTo>
                    <a:pt x="274" y="46"/>
                  </a:lnTo>
                  <a:lnTo>
                    <a:pt x="270" y="51"/>
                  </a:lnTo>
                  <a:lnTo>
                    <a:pt x="263" y="51"/>
                  </a:lnTo>
                  <a:lnTo>
                    <a:pt x="259" y="55"/>
                  </a:lnTo>
                  <a:lnTo>
                    <a:pt x="253" y="57"/>
                  </a:lnTo>
                  <a:lnTo>
                    <a:pt x="249" y="59"/>
                  </a:lnTo>
                  <a:lnTo>
                    <a:pt x="247" y="59"/>
                  </a:lnTo>
                  <a:lnTo>
                    <a:pt x="245" y="61"/>
                  </a:lnTo>
                  <a:lnTo>
                    <a:pt x="242" y="61"/>
                  </a:lnTo>
                  <a:lnTo>
                    <a:pt x="240" y="61"/>
                  </a:lnTo>
                  <a:lnTo>
                    <a:pt x="238" y="61"/>
                  </a:lnTo>
                  <a:lnTo>
                    <a:pt x="236" y="63"/>
                  </a:lnTo>
                  <a:lnTo>
                    <a:pt x="236" y="63"/>
                  </a:lnTo>
                  <a:lnTo>
                    <a:pt x="236" y="63"/>
                  </a:lnTo>
                  <a:lnTo>
                    <a:pt x="236" y="65"/>
                  </a:lnTo>
                  <a:lnTo>
                    <a:pt x="236" y="65"/>
                  </a:lnTo>
                  <a:lnTo>
                    <a:pt x="236" y="65"/>
                  </a:lnTo>
                  <a:lnTo>
                    <a:pt x="236" y="67"/>
                  </a:lnTo>
                  <a:lnTo>
                    <a:pt x="234" y="67"/>
                  </a:lnTo>
                  <a:lnTo>
                    <a:pt x="232" y="67"/>
                  </a:lnTo>
                  <a:lnTo>
                    <a:pt x="232" y="67"/>
                  </a:lnTo>
                  <a:lnTo>
                    <a:pt x="232" y="69"/>
                  </a:lnTo>
                  <a:lnTo>
                    <a:pt x="226" y="71"/>
                  </a:lnTo>
                  <a:lnTo>
                    <a:pt x="224" y="71"/>
                  </a:lnTo>
                  <a:lnTo>
                    <a:pt x="217" y="78"/>
                  </a:lnTo>
                  <a:lnTo>
                    <a:pt x="215" y="78"/>
                  </a:lnTo>
                  <a:lnTo>
                    <a:pt x="213" y="78"/>
                  </a:lnTo>
                  <a:lnTo>
                    <a:pt x="213" y="78"/>
                  </a:lnTo>
                  <a:lnTo>
                    <a:pt x="211" y="78"/>
                  </a:lnTo>
                  <a:lnTo>
                    <a:pt x="209" y="80"/>
                  </a:lnTo>
                  <a:lnTo>
                    <a:pt x="207" y="80"/>
                  </a:lnTo>
                  <a:lnTo>
                    <a:pt x="205" y="80"/>
                  </a:lnTo>
                  <a:lnTo>
                    <a:pt x="201" y="80"/>
                  </a:lnTo>
                  <a:lnTo>
                    <a:pt x="190" y="80"/>
                  </a:lnTo>
                  <a:lnTo>
                    <a:pt x="180" y="86"/>
                  </a:lnTo>
                  <a:lnTo>
                    <a:pt x="176" y="88"/>
                  </a:lnTo>
                  <a:lnTo>
                    <a:pt x="171" y="92"/>
                  </a:lnTo>
                  <a:lnTo>
                    <a:pt x="167" y="97"/>
                  </a:lnTo>
                  <a:lnTo>
                    <a:pt x="163" y="99"/>
                  </a:lnTo>
                  <a:lnTo>
                    <a:pt x="159" y="101"/>
                  </a:lnTo>
                  <a:lnTo>
                    <a:pt x="159" y="105"/>
                  </a:lnTo>
                  <a:lnTo>
                    <a:pt x="159" y="109"/>
                  </a:lnTo>
                  <a:lnTo>
                    <a:pt x="157" y="113"/>
                  </a:lnTo>
                  <a:lnTo>
                    <a:pt x="153" y="115"/>
                  </a:lnTo>
                  <a:lnTo>
                    <a:pt x="144" y="122"/>
                  </a:lnTo>
                  <a:lnTo>
                    <a:pt x="142" y="126"/>
                  </a:lnTo>
                  <a:lnTo>
                    <a:pt x="140" y="128"/>
                  </a:lnTo>
                  <a:lnTo>
                    <a:pt x="136" y="128"/>
                  </a:lnTo>
                  <a:lnTo>
                    <a:pt x="134" y="130"/>
                  </a:lnTo>
                  <a:lnTo>
                    <a:pt x="134" y="130"/>
                  </a:lnTo>
                  <a:lnTo>
                    <a:pt x="130" y="134"/>
                  </a:lnTo>
                  <a:lnTo>
                    <a:pt x="130" y="136"/>
                  </a:lnTo>
                  <a:lnTo>
                    <a:pt x="128" y="136"/>
                  </a:lnTo>
                  <a:lnTo>
                    <a:pt x="125" y="138"/>
                  </a:lnTo>
                  <a:lnTo>
                    <a:pt x="123" y="138"/>
                  </a:lnTo>
                  <a:lnTo>
                    <a:pt x="123" y="138"/>
                  </a:lnTo>
                  <a:lnTo>
                    <a:pt x="123" y="136"/>
                  </a:lnTo>
                  <a:lnTo>
                    <a:pt x="121" y="136"/>
                  </a:lnTo>
                  <a:lnTo>
                    <a:pt x="121" y="136"/>
                  </a:lnTo>
                  <a:lnTo>
                    <a:pt x="121" y="136"/>
                  </a:lnTo>
                  <a:lnTo>
                    <a:pt x="115" y="140"/>
                  </a:lnTo>
                  <a:lnTo>
                    <a:pt x="111" y="142"/>
                  </a:lnTo>
                  <a:lnTo>
                    <a:pt x="109" y="147"/>
                  </a:lnTo>
                  <a:lnTo>
                    <a:pt x="107" y="149"/>
                  </a:lnTo>
                  <a:lnTo>
                    <a:pt x="107" y="151"/>
                  </a:lnTo>
                  <a:lnTo>
                    <a:pt x="109" y="153"/>
                  </a:lnTo>
                  <a:lnTo>
                    <a:pt x="113" y="153"/>
                  </a:lnTo>
                  <a:lnTo>
                    <a:pt x="113" y="153"/>
                  </a:lnTo>
                  <a:lnTo>
                    <a:pt x="113" y="155"/>
                  </a:lnTo>
                  <a:lnTo>
                    <a:pt x="113" y="159"/>
                  </a:lnTo>
                  <a:lnTo>
                    <a:pt x="113" y="159"/>
                  </a:lnTo>
                  <a:lnTo>
                    <a:pt x="113" y="159"/>
                  </a:lnTo>
                  <a:lnTo>
                    <a:pt x="113" y="159"/>
                  </a:lnTo>
                  <a:lnTo>
                    <a:pt x="113" y="161"/>
                  </a:lnTo>
                  <a:lnTo>
                    <a:pt x="111" y="165"/>
                  </a:lnTo>
                  <a:lnTo>
                    <a:pt x="107" y="168"/>
                  </a:lnTo>
                  <a:lnTo>
                    <a:pt x="105" y="170"/>
                  </a:lnTo>
                  <a:lnTo>
                    <a:pt x="100" y="170"/>
                  </a:lnTo>
                  <a:lnTo>
                    <a:pt x="100" y="170"/>
                  </a:lnTo>
                  <a:lnTo>
                    <a:pt x="98" y="174"/>
                  </a:lnTo>
                  <a:lnTo>
                    <a:pt x="96" y="174"/>
                  </a:lnTo>
                  <a:lnTo>
                    <a:pt x="90" y="176"/>
                  </a:lnTo>
                  <a:lnTo>
                    <a:pt x="88" y="178"/>
                  </a:lnTo>
                  <a:lnTo>
                    <a:pt x="86" y="178"/>
                  </a:lnTo>
                  <a:lnTo>
                    <a:pt x="86" y="178"/>
                  </a:lnTo>
                  <a:lnTo>
                    <a:pt x="84" y="174"/>
                  </a:lnTo>
                  <a:lnTo>
                    <a:pt x="82" y="174"/>
                  </a:lnTo>
                  <a:lnTo>
                    <a:pt x="82" y="176"/>
                  </a:lnTo>
                  <a:lnTo>
                    <a:pt x="82" y="178"/>
                  </a:lnTo>
                  <a:lnTo>
                    <a:pt x="80" y="180"/>
                  </a:lnTo>
                  <a:lnTo>
                    <a:pt x="77" y="180"/>
                  </a:lnTo>
                  <a:lnTo>
                    <a:pt x="77" y="180"/>
                  </a:lnTo>
                  <a:lnTo>
                    <a:pt x="77" y="178"/>
                  </a:lnTo>
                  <a:lnTo>
                    <a:pt x="75" y="178"/>
                  </a:lnTo>
                  <a:lnTo>
                    <a:pt x="75" y="180"/>
                  </a:lnTo>
                  <a:lnTo>
                    <a:pt x="73" y="182"/>
                  </a:lnTo>
                  <a:lnTo>
                    <a:pt x="71" y="182"/>
                  </a:lnTo>
                  <a:lnTo>
                    <a:pt x="71" y="180"/>
                  </a:lnTo>
                  <a:lnTo>
                    <a:pt x="69" y="176"/>
                  </a:lnTo>
                  <a:lnTo>
                    <a:pt x="69" y="174"/>
                  </a:lnTo>
                  <a:lnTo>
                    <a:pt x="67" y="174"/>
                  </a:lnTo>
                  <a:lnTo>
                    <a:pt x="67" y="176"/>
                  </a:lnTo>
                  <a:lnTo>
                    <a:pt x="67" y="176"/>
                  </a:lnTo>
                  <a:lnTo>
                    <a:pt x="67" y="178"/>
                  </a:lnTo>
                  <a:lnTo>
                    <a:pt x="67" y="178"/>
                  </a:lnTo>
                  <a:lnTo>
                    <a:pt x="67" y="180"/>
                  </a:lnTo>
                  <a:lnTo>
                    <a:pt x="65" y="180"/>
                  </a:lnTo>
                  <a:lnTo>
                    <a:pt x="65" y="180"/>
                  </a:lnTo>
                  <a:lnTo>
                    <a:pt x="57" y="180"/>
                  </a:lnTo>
                  <a:lnTo>
                    <a:pt x="54" y="180"/>
                  </a:lnTo>
                  <a:lnTo>
                    <a:pt x="50" y="182"/>
                  </a:lnTo>
                  <a:lnTo>
                    <a:pt x="44" y="188"/>
                  </a:lnTo>
                  <a:lnTo>
                    <a:pt x="40" y="188"/>
                  </a:lnTo>
                  <a:lnTo>
                    <a:pt x="38" y="188"/>
                  </a:lnTo>
                  <a:lnTo>
                    <a:pt x="34" y="188"/>
                  </a:lnTo>
                  <a:lnTo>
                    <a:pt x="29" y="188"/>
                  </a:lnTo>
                  <a:lnTo>
                    <a:pt x="27" y="188"/>
                  </a:lnTo>
                  <a:lnTo>
                    <a:pt x="23" y="186"/>
                  </a:lnTo>
                  <a:lnTo>
                    <a:pt x="21" y="184"/>
                  </a:lnTo>
                  <a:lnTo>
                    <a:pt x="6" y="186"/>
                  </a:lnTo>
                  <a:lnTo>
                    <a:pt x="4" y="190"/>
                  </a:lnTo>
                  <a:lnTo>
                    <a:pt x="0" y="197"/>
                  </a:lnTo>
                  <a:lnTo>
                    <a:pt x="0" y="201"/>
                  </a:lnTo>
                  <a:lnTo>
                    <a:pt x="2" y="209"/>
                  </a:lnTo>
                  <a:lnTo>
                    <a:pt x="2" y="211"/>
                  </a:lnTo>
                  <a:lnTo>
                    <a:pt x="6" y="213"/>
                  </a:lnTo>
                  <a:lnTo>
                    <a:pt x="6" y="216"/>
                  </a:lnTo>
                  <a:lnTo>
                    <a:pt x="8" y="218"/>
                  </a:lnTo>
                  <a:lnTo>
                    <a:pt x="11" y="218"/>
                  </a:lnTo>
                  <a:lnTo>
                    <a:pt x="13" y="218"/>
                  </a:lnTo>
                  <a:lnTo>
                    <a:pt x="15" y="220"/>
                  </a:lnTo>
                  <a:lnTo>
                    <a:pt x="15" y="220"/>
                  </a:lnTo>
                  <a:lnTo>
                    <a:pt x="17" y="222"/>
                  </a:lnTo>
                  <a:lnTo>
                    <a:pt x="17" y="224"/>
                  </a:lnTo>
                  <a:lnTo>
                    <a:pt x="17" y="224"/>
                  </a:lnTo>
                  <a:lnTo>
                    <a:pt x="21" y="224"/>
                  </a:lnTo>
                  <a:lnTo>
                    <a:pt x="29" y="222"/>
                  </a:lnTo>
                  <a:lnTo>
                    <a:pt x="31" y="222"/>
                  </a:lnTo>
                  <a:lnTo>
                    <a:pt x="36" y="222"/>
                  </a:lnTo>
                  <a:lnTo>
                    <a:pt x="36" y="222"/>
                  </a:lnTo>
                  <a:lnTo>
                    <a:pt x="40" y="218"/>
                  </a:lnTo>
                  <a:lnTo>
                    <a:pt x="40" y="218"/>
                  </a:lnTo>
                  <a:lnTo>
                    <a:pt x="42" y="222"/>
                  </a:lnTo>
                  <a:lnTo>
                    <a:pt x="52" y="236"/>
                  </a:lnTo>
                  <a:lnTo>
                    <a:pt x="52" y="239"/>
                  </a:lnTo>
                  <a:lnTo>
                    <a:pt x="50" y="241"/>
                  </a:lnTo>
                  <a:lnTo>
                    <a:pt x="48" y="243"/>
                  </a:lnTo>
                  <a:lnTo>
                    <a:pt x="46" y="245"/>
                  </a:lnTo>
                  <a:lnTo>
                    <a:pt x="46" y="247"/>
                  </a:lnTo>
                  <a:lnTo>
                    <a:pt x="46" y="249"/>
                  </a:lnTo>
                  <a:lnTo>
                    <a:pt x="46" y="249"/>
                  </a:lnTo>
                  <a:lnTo>
                    <a:pt x="46" y="251"/>
                  </a:lnTo>
                  <a:lnTo>
                    <a:pt x="44" y="251"/>
                  </a:lnTo>
                  <a:lnTo>
                    <a:pt x="44" y="251"/>
                  </a:lnTo>
                  <a:lnTo>
                    <a:pt x="44" y="253"/>
                  </a:lnTo>
                  <a:lnTo>
                    <a:pt x="42" y="253"/>
                  </a:lnTo>
                  <a:lnTo>
                    <a:pt x="42" y="255"/>
                  </a:lnTo>
                  <a:lnTo>
                    <a:pt x="42" y="257"/>
                  </a:lnTo>
                  <a:lnTo>
                    <a:pt x="42" y="259"/>
                  </a:lnTo>
                  <a:lnTo>
                    <a:pt x="42" y="264"/>
                  </a:lnTo>
                  <a:lnTo>
                    <a:pt x="48" y="270"/>
                  </a:lnTo>
                  <a:lnTo>
                    <a:pt x="50" y="272"/>
                  </a:lnTo>
                  <a:lnTo>
                    <a:pt x="50" y="272"/>
                  </a:lnTo>
                  <a:lnTo>
                    <a:pt x="52" y="278"/>
                  </a:lnTo>
                  <a:lnTo>
                    <a:pt x="50" y="280"/>
                  </a:lnTo>
                  <a:lnTo>
                    <a:pt x="54" y="280"/>
                  </a:lnTo>
                  <a:lnTo>
                    <a:pt x="65" y="282"/>
                  </a:lnTo>
                  <a:lnTo>
                    <a:pt x="69" y="280"/>
                  </a:lnTo>
                  <a:lnTo>
                    <a:pt x="71" y="280"/>
                  </a:lnTo>
                  <a:lnTo>
                    <a:pt x="75" y="280"/>
                  </a:lnTo>
                  <a:lnTo>
                    <a:pt x="75" y="280"/>
                  </a:lnTo>
                  <a:lnTo>
                    <a:pt x="80" y="278"/>
                  </a:lnTo>
                  <a:lnTo>
                    <a:pt x="92" y="274"/>
                  </a:lnTo>
                  <a:lnTo>
                    <a:pt x="98" y="272"/>
                  </a:lnTo>
                  <a:lnTo>
                    <a:pt x="105" y="272"/>
                  </a:lnTo>
                  <a:lnTo>
                    <a:pt x="107" y="270"/>
                  </a:lnTo>
                  <a:lnTo>
                    <a:pt x="109" y="268"/>
                  </a:lnTo>
                  <a:lnTo>
                    <a:pt x="109" y="268"/>
                  </a:lnTo>
                  <a:lnTo>
                    <a:pt x="111" y="266"/>
                  </a:lnTo>
                  <a:lnTo>
                    <a:pt x="113" y="264"/>
                  </a:lnTo>
                  <a:lnTo>
                    <a:pt x="117" y="266"/>
                  </a:lnTo>
                  <a:lnTo>
                    <a:pt x="125" y="266"/>
                  </a:lnTo>
                  <a:lnTo>
                    <a:pt x="134" y="270"/>
                  </a:lnTo>
                  <a:lnTo>
                    <a:pt x="138" y="272"/>
                  </a:lnTo>
                  <a:lnTo>
                    <a:pt x="138" y="272"/>
                  </a:lnTo>
                  <a:lnTo>
                    <a:pt x="138" y="272"/>
                  </a:lnTo>
                  <a:lnTo>
                    <a:pt x="138" y="274"/>
                  </a:lnTo>
                  <a:lnTo>
                    <a:pt x="138" y="274"/>
                  </a:lnTo>
                  <a:lnTo>
                    <a:pt x="140" y="276"/>
                  </a:lnTo>
                  <a:lnTo>
                    <a:pt x="142" y="276"/>
                  </a:lnTo>
                  <a:lnTo>
                    <a:pt x="146" y="278"/>
                  </a:lnTo>
                  <a:lnTo>
                    <a:pt x="182" y="274"/>
                  </a:lnTo>
                  <a:lnTo>
                    <a:pt x="184" y="274"/>
                  </a:lnTo>
                  <a:lnTo>
                    <a:pt x="186" y="274"/>
                  </a:lnTo>
                  <a:lnTo>
                    <a:pt x="188" y="276"/>
                  </a:lnTo>
                  <a:lnTo>
                    <a:pt x="190" y="278"/>
                  </a:lnTo>
                  <a:lnTo>
                    <a:pt x="192" y="278"/>
                  </a:lnTo>
                  <a:lnTo>
                    <a:pt x="196" y="276"/>
                  </a:lnTo>
                  <a:lnTo>
                    <a:pt x="199" y="276"/>
                  </a:lnTo>
                  <a:lnTo>
                    <a:pt x="205" y="274"/>
                  </a:lnTo>
                  <a:lnTo>
                    <a:pt x="209" y="274"/>
                  </a:lnTo>
                  <a:lnTo>
                    <a:pt x="215" y="272"/>
                  </a:lnTo>
                  <a:lnTo>
                    <a:pt x="217" y="270"/>
                  </a:lnTo>
                  <a:lnTo>
                    <a:pt x="219" y="268"/>
                  </a:lnTo>
                  <a:lnTo>
                    <a:pt x="222" y="266"/>
                  </a:lnTo>
                  <a:lnTo>
                    <a:pt x="222" y="266"/>
                  </a:lnTo>
                  <a:lnTo>
                    <a:pt x="224" y="264"/>
                  </a:lnTo>
                  <a:lnTo>
                    <a:pt x="228" y="261"/>
                  </a:lnTo>
                  <a:lnTo>
                    <a:pt x="228" y="259"/>
                  </a:lnTo>
                  <a:lnTo>
                    <a:pt x="228" y="259"/>
                  </a:lnTo>
                  <a:lnTo>
                    <a:pt x="228" y="255"/>
                  </a:lnTo>
                  <a:lnTo>
                    <a:pt x="228" y="253"/>
                  </a:lnTo>
                  <a:lnTo>
                    <a:pt x="228" y="251"/>
                  </a:lnTo>
                  <a:lnTo>
                    <a:pt x="230" y="249"/>
                  </a:lnTo>
                  <a:lnTo>
                    <a:pt x="230" y="249"/>
                  </a:lnTo>
                  <a:lnTo>
                    <a:pt x="240" y="236"/>
                  </a:lnTo>
                  <a:lnTo>
                    <a:pt x="245" y="234"/>
                  </a:lnTo>
                  <a:lnTo>
                    <a:pt x="245" y="234"/>
                  </a:lnTo>
                  <a:lnTo>
                    <a:pt x="249" y="230"/>
                  </a:lnTo>
                  <a:lnTo>
                    <a:pt x="253" y="228"/>
                  </a:lnTo>
                  <a:lnTo>
                    <a:pt x="257" y="224"/>
                  </a:lnTo>
                  <a:lnTo>
                    <a:pt x="270" y="211"/>
                  </a:lnTo>
                  <a:lnTo>
                    <a:pt x="270" y="211"/>
                  </a:lnTo>
                  <a:lnTo>
                    <a:pt x="272" y="209"/>
                  </a:lnTo>
                  <a:lnTo>
                    <a:pt x="272" y="209"/>
                  </a:lnTo>
                  <a:lnTo>
                    <a:pt x="270" y="207"/>
                  </a:lnTo>
                  <a:lnTo>
                    <a:pt x="270" y="207"/>
                  </a:lnTo>
                  <a:lnTo>
                    <a:pt x="268" y="205"/>
                  </a:lnTo>
                  <a:lnTo>
                    <a:pt x="268" y="203"/>
                  </a:lnTo>
                  <a:lnTo>
                    <a:pt x="268" y="203"/>
                  </a:lnTo>
                  <a:lnTo>
                    <a:pt x="268" y="201"/>
                  </a:lnTo>
                  <a:lnTo>
                    <a:pt x="270" y="199"/>
                  </a:lnTo>
                  <a:lnTo>
                    <a:pt x="272" y="199"/>
                  </a:lnTo>
                  <a:lnTo>
                    <a:pt x="272" y="199"/>
                  </a:lnTo>
                  <a:lnTo>
                    <a:pt x="272" y="199"/>
                  </a:lnTo>
                  <a:lnTo>
                    <a:pt x="274" y="199"/>
                  </a:lnTo>
                  <a:lnTo>
                    <a:pt x="274" y="201"/>
                  </a:lnTo>
                  <a:lnTo>
                    <a:pt x="274" y="201"/>
                  </a:lnTo>
                  <a:lnTo>
                    <a:pt x="276" y="203"/>
                  </a:lnTo>
                  <a:lnTo>
                    <a:pt x="278" y="203"/>
                  </a:lnTo>
                  <a:lnTo>
                    <a:pt x="280" y="205"/>
                  </a:lnTo>
                  <a:lnTo>
                    <a:pt x="290" y="201"/>
                  </a:lnTo>
                  <a:lnTo>
                    <a:pt x="293" y="205"/>
                  </a:lnTo>
                  <a:lnTo>
                    <a:pt x="297" y="203"/>
                  </a:lnTo>
                  <a:lnTo>
                    <a:pt x="297" y="203"/>
                  </a:lnTo>
                  <a:lnTo>
                    <a:pt x="299" y="203"/>
                  </a:lnTo>
                  <a:lnTo>
                    <a:pt x="301" y="203"/>
                  </a:lnTo>
                  <a:lnTo>
                    <a:pt x="303" y="201"/>
                  </a:lnTo>
                  <a:lnTo>
                    <a:pt x="307" y="199"/>
                  </a:lnTo>
                  <a:lnTo>
                    <a:pt x="311" y="197"/>
                  </a:lnTo>
                  <a:lnTo>
                    <a:pt x="318" y="195"/>
                  </a:lnTo>
                  <a:lnTo>
                    <a:pt x="326" y="193"/>
                  </a:lnTo>
                  <a:lnTo>
                    <a:pt x="326" y="193"/>
                  </a:lnTo>
                  <a:lnTo>
                    <a:pt x="328" y="190"/>
                  </a:lnTo>
                  <a:lnTo>
                    <a:pt x="336" y="186"/>
                  </a:lnTo>
                  <a:lnTo>
                    <a:pt x="341" y="184"/>
                  </a:lnTo>
                  <a:lnTo>
                    <a:pt x="372" y="174"/>
                  </a:lnTo>
                  <a:lnTo>
                    <a:pt x="376" y="170"/>
                  </a:lnTo>
                  <a:lnTo>
                    <a:pt x="378" y="170"/>
                  </a:lnTo>
                  <a:lnTo>
                    <a:pt x="378" y="170"/>
                  </a:lnTo>
                  <a:lnTo>
                    <a:pt x="380" y="172"/>
                  </a:lnTo>
                  <a:lnTo>
                    <a:pt x="382" y="172"/>
                  </a:lnTo>
                  <a:lnTo>
                    <a:pt x="384" y="172"/>
                  </a:lnTo>
                  <a:lnTo>
                    <a:pt x="384" y="174"/>
                  </a:lnTo>
                  <a:lnTo>
                    <a:pt x="389" y="174"/>
                  </a:lnTo>
                  <a:lnTo>
                    <a:pt x="397" y="172"/>
                  </a:lnTo>
                  <a:lnTo>
                    <a:pt x="401" y="170"/>
                  </a:lnTo>
                  <a:lnTo>
                    <a:pt x="403" y="168"/>
                  </a:lnTo>
                  <a:lnTo>
                    <a:pt x="405" y="165"/>
                  </a:lnTo>
                  <a:lnTo>
                    <a:pt x="414" y="161"/>
                  </a:lnTo>
                  <a:lnTo>
                    <a:pt x="420" y="159"/>
                  </a:lnTo>
                  <a:lnTo>
                    <a:pt x="445" y="159"/>
                  </a:lnTo>
                  <a:lnTo>
                    <a:pt x="445" y="159"/>
                  </a:lnTo>
                  <a:lnTo>
                    <a:pt x="445" y="159"/>
                  </a:lnTo>
                  <a:lnTo>
                    <a:pt x="445" y="161"/>
                  </a:lnTo>
                  <a:lnTo>
                    <a:pt x="443" y="163"/>
                  </a:lnTo>
                  <a:lnTo>
                    <a:pt x="441" y="168"/>
                  </a:lnTo>
                  <a:lnTo>
                    <a:pt x="437" y="174"/>
                  </a:lnTo>
                  <a:lnTo>
                    <a:pt x="428" y="184"/>
                  </a:lnTo>
                  <a:lnTo>
                    <a:pt x="426" y="188"/>
                  </a:lnTo>
                  <a:lnTo>
                    <a:pt x="424" y="190"/>
                  </a:lnTo>
                  <a:lnTo>
                    <a:pt x="426" y="193"/>
                  </a:lnTo>
                  <a:lnTo>
                    <a:pt x="426" y="193"/>
                  </a:lnTo>
                  <a:lnTo>
                    <a:pt x="426" y="199"/>
                  </a:lnTo>
                  <a:lnTo>
                    <a:pt x="426" y="201"/>
                  </a:lnTo>
                  <a:lnTo>
                    <a:pt x="428" y="201"/>
                  </a:lnTo>
                  <a:lnTo>
                    <a:pt x="428" y="203"/>
                  </a:lnTo>
                  <a:lnTo>
                    <a:pt x="430" y="203"/>
                  </a:lnTo>
                  <a:lnTo>
                    <a:pt x="430" y="203"/>
                  </a:lnTo>
                  <a:lnTo>
                    <a:pt x="430" y="205"/>
                  </a:lnTo>
                  <a:lnTo>
                    <a:pt x="433" y="205"/>
                  </a:lnTo>
                  <a:lnTo>
                    <a:pt x="435" y="207"/>
                  </a:lnTo>
                  <a:lnTo>
                    <a:pt x="435" y="207"/>
                  </a:lnTo>
                  <a:lnTo>
                    <a:pt x="437" y="209"/>
                  </a:lnTo>
                  <a:lnTo>
                    <a:pt x="437" y="213"/>
                  </a:lnTo>
                  <a:lnTo>
                    <a:pt x="437" y="216"/>
                  </a:lnTo>
                  <a:lnTo>
                    <a:pt x="435" y="220"/>
                  </a:lnTo>
                  <a:lnTo>
                    <a:pt x="435" y="220"/>
                  </a:lnTo>
                  <a:lnTo>
                    <a:pt x="435" y="220"/>
                  </a:lnTo>
                  <a:lnTo>
                    <a:pt x="437" y="222"/>
                  </a:lnTo>
                  <a:lnTo>
                    <a:pt x="437" y="222"/>
                  </a:lnTo>
                  <a:lnTo>
                    <a:pt x="437" y="224"/>
                  </a:lnTo>
                  <a:lnTo>
                    <a:pt x="437" y="226"/>
                  </a:lnTo>
                  <a:lnTo>
                    <a:pt x="437" y="226"/>
                  </a:lnTo>
                  <a:lnTo>
                    <a:pt x="437" y="226"/>
                  </a:lnTo>
                  <a:lnTo>
                    <a:pt x="437" y="226"/>
                  </a:lnTo>
                  <a:lnTo>
                    <a:pt x="441" y="222"/>
                  </a:lnTo>
                  <a:lnTo>
                    <a:pt x="441" y="222"/>
                  </a:lnTo>
                  <a:lnTo>
                    <a:pt x="441" y="222"/>
                  </a:lnTo>
                  <a:lnTo>
                    <a:pt x="443" y="222"/>
                  </a:lnTo>
                  <a:lnTo>
                    <a:pt x="443" y="222"/>
                  </a:lnTo>
                  <a:lnTo>
                    <a:pt x="443" y="220"/>
                  </a:lnTo>
                  <a:lnTo>
                    <a:pt x="445" y="220"/>
                  </a:lnTo>
                  <a:lnTo>
                    <a:pt x="445" y="222"/>
                  </a:lnTo>
                  <a:lnTo>
                    <a:pt x="447" y="222"/>
                  </a:lnTo>
                  <a:lnTo>
                    <a:pt x="447" y="224"/>
                  </a:lnTo>
                  <a:lnTo>
                    <a:pt x="449" y="226"/>
                  </a:lnTo>
                  <a:lnTo>
                    <a:pt x="449" y="226"/>
                  </a:lnTo>
                  <a:lnTo>
                    <a:pt x="449" y="230"/>
                  </a:lnTo>
                  <a:lnTo>
                    <a:pt x="449" y="230"/>
                  </a:lnTo>
                  <a:lnTo>
                    <a:pt x="449" y="230"/>
                  </a:lnTo>
                  <a:lnTo>
                    <a:pt x="447" y="230"/>
                  </a:lnTo>
                  <a:lnTo>
                    <a:pt x="447" y="230"/>
                  </a:lnTo>
                  <a:lnTo>
                    <a:pt x="445" y="232"/>
                  </a:lnTo>
                  <a:lnTo>
                    <a:pt x="445" y="232"/>
                  </a:lnTo>
                  <a:lnTo>
                    <a:pt x="445" y="232"/>
                  </a:lnTo>
                  <a:lnTo>
                    <a:pt x="445" y="234"/>
                  </a:lnTo>
                  <a:lnTo>
                    <a:pt x="445" y="234"/>
                  </a:lnTo>
                  <a:lnTo>
                    <a:pt x="443" y="236"/>
                  </a:lnTo>
                  <a:lnTo>
                    <a:pt x="443" y="236"/>
                  </a:lnTo>
                  <a:lnTo>
                    <a:pt x="443" y="236"/>
                  </a:lnTo>
                  <a:lnTo>
                    <a:pt x="443" y="236"/>
                  </a:lnTo>
                  <a:lnTo>
                    <a:pt x="441" y="236"/>
                  </a:lnTo>
                  <a:lnTo>
                    <a:pt x="441" y="236"/>
                  </a:lnTo>
                  <a:lnTo>
                    <a:pt x="439" y="239"/>
                  </a:lnTo>
                  <a:lnTo>
                    <a:pt x="439" y="239"/>
                  </a:lnTo>
                  <a:lnTo>
                    <a:pt x="439" y="241"/>
                  </a:lnTo>
                  <a:lnTo>
                    <a:pt x="439" y="241"/>
                  </a:lnTo>
                  <a:lnTo>
                    <a:pt x="439" y="241"/>
                  </a:lnTo>
                  <a:lnTo>
                    <a:pt x="435" y="239"/>
                  </a:lnTo>
                  <a:lnTo>
                    <a:pt x="435" y="239"/>
                  </a:lnTo>
                  <a:lnTo>
                    <a:pt x="435" y="239"/>
                  </a:lnTo>
                  <a:lnTo>
                    <a:pt x="433" y="241"/>
                  </a:lnTo>
                  <a:lnTo>
                    <a:pt x="433" y="241"/>
                  </a:lnTo>
                  <a:lnTo>
                    <a:pt x="428" y="239"/>
                  </a:lnTo>
                  <a:lnTo>
                    <a:pt x="428" y="239"/>
                  </a:lnTo>
                  <a:lnTo>
                    <a:pt x="412" y="247"/>
                  </a:lnTo>
                  <a:lnTo>
                    <a:pt x="410" y="245"/>
                  </a:lnTo>
                  <a:lnTo>
                    <a:pt x="407" y="245"/>
                  </a:lnTo>
                  <a:lnTo>
                    <a:pt x="405" y="243"/>
                  </a:lnTo>
                  <a:lnTo>
                    <a:pt x="403" y="241"/>
                  </a:lnTo>
                  <a:lnTo>
                    <a:pt x="401" y="241"/>
                  </a:lnTo>
                  <a:lnTo>
                    <a:pt x="401" y="241"/>
                  </a:lnTo>
                  <a:lnTo>
                    <a:pt x="399" y="243"/>
                  </a:lnTo>
                  <a:lnTo>
                    <a:pt x="397" y="243"/>
                  </a:lnTo>
                  <a:lnTo>
                    <a:pt x="397" y="243"/>
                  </a:lnTo>
                  <a:lnTo>
                    <a:pt x="395" y="245"/>
                  </a:lnTo>
                  <a:lnTo>
                    <a:pt x="395" y="245"/>
                  </a:lnTo>
                  <a:lnTo>
                    <a:pt x="395" y="249"/>
                  </a:lnTo>
                  <a:lnTo>
                    <a:pt x="395" y="249"/>
                  </a:lnTo>
                  <a:lnTo>
                    <a:pt x="393" y="251"/>
                  </a:lnTo>
                  <a:lnTo>
                    <a:pt x="393" y="253"/>
                  </a:lnTo>
                  <a:lnTo>
                    <a:pt x="389" y="255"/>
                  </a:lnTo>
                  <a:lnTo>
                    <a:pt x="387" y="257"/>
                  </a:lnTo>
                  <a:lnTo>
                    <a:pt x="387" y="257"/>
                  </a:lnTo>
                  <a:lnTo>
                    <a:pt x="384" y="257"/>
                  </a:lnTo>
                  <a:lnTo>
                    <a:pt x="382" y="259"/>
                  </a:lnTo>
                  <a:lnTo>
                    <a:pt x="378" y="264"/>
                  </a:lnTo>
                  <a:lnTo>
                    <a:pt x="372" y="266"/>
                  </a:lnTo>
                  <a:lnTo>
                    <a:pt x="372" y="268"/>
                  </a:lnTo>
                  <a:lnTo>
                    <a:pt x="370" y="268"/>
                  </a:lnTo>
                  <a:lnTo>
                    <a:pt x="368" y="268"/>
                  </a:lnTo>
                  <a:lnTo>
                    <a:pt x="366" y="266"/>
                  </a:lnTo>
                  <a:lnTo>
                    <a:pt x="366" y="268"/>
                  </a:lnTo>
                  <a:lnTo>
                    <a:pt x="366" y="268"/>
                  </a:lnTo>
                  <a:lnTo>
                    <a:pt x="364" y="268"/>
                  </a:lnTo>
                  <a:lnTo>
                    <a:pt x="366" y="272"/>
                  </a:lnTo>
                  <a:lnTo>
                    <a:pt x="366" y="272"/>
                  </a:lnTo>
                  <a:lnTo>
                    <a:pt x="366" y="272"/>
                  </a:lnTo>
                  <a:lnTo>
                    <a:pt x="368" y="274"/>
                  </a:lnTo>
                  <a:lnTo>
                    <a:pt x="370" y="274"/>
                  </a:lnTo>
                  <a:lnTo>
                    <a:pt x="370" y="276"/>
                  </a:lnTo>
                  <a:lnTo>
                    <a:pt x="370" y="278"/>
                  </a:lnTo>
                  <a:lnTo>
                    <a:pt x="370" y="282"/>
                  </a:lnTo>
                  <a:lnTo>
                    <a:pt x="370" y="284"/>
                  </a:lnTo>
                  <a:lnTo>
                    <a:pt x="370" y="284"/>
                  </a:lnTo>
                  <a:lnTo>
                    <a:pt x="368" y="284"/>
                  </a:lnTo>
                  <a:lnTo>
                    <a:pt x="368" y="287"/>
                  </a:lnTo>
                  <a:lnTo>
                    <a:pt x="368" y="287"/>
                  </a:lnTo>
                  <a:lnTo>
                    <a:pt x="368" y="287"/>
                  </a:lnTo>
                  <a:lnTo>
                    <a:pt x="366" y="289"/>
                  </a:lnTo>
                  <a:lnTo>
                    <a:pt x="366" y="291"/>
                  </a:lnTo>
                  <a:lnTo>
                    <a:pt x="368" y="291"/>
                  </a:lnTo>
                  <a:lnTo>
                    <a:pt x="368" y="293"/>
                  </a:lnTo>
                  <a:lnTo>
                    <a:pt x="370" y="295"/>
                  </a:lnTo>
                  <a:lnTo>
                    <a:pt x="370" y="295"/>
                  </a:lnTo>
                  <a:lnTo>
                    <a:pt x="370" y="295"/>
                  </a:lnTo>
                  <a:lnTo>
                    <a:pt x="370" y="299"/>
                  </a:lnTo>
                  <a:lnTo>
                    <a:pt x="370" y="301"/>
                  </a:lnTo>
                  <a:lnTo>
                    <a:pt x="370" y="303"/>
                  </a:lnTo>
                  <a:lnTo>
                    <a:pt x="370" y="303"/>
                  </a:lnTo>
                  <a:lnTo>
                    <a:pt x="372" y="307"/>
                  </a:lnTo>
                  <a:lnTo>
                    <a:pt x="372" y="312"/>
                  </a:lnTo>
                  <a:lnTo>
                    <a:pt x="372" y="312"/>
                  </a:lnTo>
                  <a:lnTo>
                    <a:pt x="372" y="312"/>
                  </a:lnTo>
                  <a:lnTo>
                    <a:pt x="374" y="312"/>
                  </a:lnTo>
                  <a:lnTo>
                    <a:pt x="378" y="310"/>
                  </a:lnTo>
                  <a:lnTo>
                    <a:pt x="387" y="307"/>
                  </a:lnTo>
                  <a:lnTo>
                    <a:pt x="389" y="305"/>
                  </a:lnTo>
                  <a:lnTo>
                    <a:pt x="391" y="301"/>
                  </a:lnTo>
                  <a:lnTo>
                    <a:pt x="393" y="297"/>
                  </a:lnTo>
                  <a:lnTo>
                    <a:pt x="397" y="293"/>
                  </a:lnTo>
                  <a:lnTo>
                    <a:pt x="401" y="293"/>
                  </a:lnTo>
                  <a:lnTo>
                    <a:pt x="403" y="293"/>
                  </a:lnTo>
                  <a:lnTo>
                    <a:pt x="405" y="293"/>
                  </a:lnTo>
                  <a:lnTo>
                    <a:pt x="405" y="293"/>
                  </a:lnTo>
                  <a:lnTo>
                    <a:pt x="407" y="291"/>
                  </a:lnTo>
                  <a:lnTo>
                    <a:pt x="410" y="287"/>
                  </a:lnTo>
                  <a:lnTo>
                    <a:pt x="410" y="287"/>
                  </a:lnTo>
                  <a:lnTo>
                    <a:pt x="412" y="284"/>
                  </a:lnTo>
                  <a:lnTo>
                    <a:pt x="416" y="284"/>
                  </a:lnTo>
                  <a:lnTo>
                    <a:pt x="418" y="284"/>
                  </a:lnTo>
                  <a:lnTo>
                    <a:pt x="418" y="282"/>
                  </a:lnTo>
                  <a:lnTo>
                    <a:pt x="420" y="278"/>
                  </a:lnTo>
                  <a:lnTo>
                    <a:pt x="426" y="272"/>
                  </a:lnTo>
                  <a:lnTo>
                    <a:pt x="428" y="272"/>
                  </a:lnTo>
                  <a:lnTo>
                    <a:pt x="435" y="270"/>
                  </a:lnTo>
                  <a:lnTo>
                    <a:pt x="437" y="270"/>
                  </a:lnTo>
                  <a:lnTo>
                    <a:pt x="439" y="266"/>
                  </a:lnTo>
                  <a:lnTo>
                    <a:pt x="441" y="264"/>
                  </a:lnTo>
                  <a:lnTo>
                    <a:pt x="445" y="255"/>
                  </a:lnTo>
                  <a:lnTo>
                    <a:pt x="449" y="251"/>
                  </a:lnTo>
                  <a:lnTo>
                    <a:pt x="456" y="247"/>
                  </a:lnTo>
                  <a:lnTo>
                    <a:pt x="462" y="243"/>
                  </a:lnTo>
                  <a:lnTo>
                    <a:pt x="489" y="239"/>
                  </a:lnTo>
                  <a:lnTo>
                    <a:pt x="495" y="239"/>
                  </a:lnTo>
                  <a:lnTo>
                    <a:pt x="497" y="239"/>
                  </a:lnTo>
                  <a:lnTo>
                    <a:pt x="499" y="239"/>
                  </a:lnTo>
                  <a:lnTo>
                    <a:pt x="501" y="239"/>
                  </a:lnTo>
                  <a:lnTo>
                    <a:pt x="504" y="236"/>
                  </a:lnTo>
                  <a:lnTo>
                    <a:pt x="506" y="234"/>
                  </a:lnTo>
                  <a:lnTo>
                    <a:pt x="506" y="232"/>
                  </a:lnTo>
                  <a:lnTo>
                    <a:pt x="508" y="232"/>
                  </a:lnTo>
                  <a:lnTo>
                    <a:pt x="510" y="232"/>
                  </a:lnTo>
                  <a:lnTo>
                    <a:pt x="510" y="232"/>
                  </a:lnTo>
                  <a:lnTo>
                    <a:pt x="512" y="234"/>
                  </a:lnTo>
                  <a:lnTo>
                    <a:pt x="512" y="234"/>
                  </a:lnTo>
                  <a:lnTo>
                    <a:pt x="514" y="234"/>
                  </a:lnTo>
                  <a:lnTo>
                    <a:pt x="514" y="232"/>
                  </a:lnTo>
                  <a:lnTo>
                    <a:pt x="516" y="232"/>
                  </a:lnTo>
                  <a:lnTo>
                    <a:pt x="518" y="230"/>
                  </a:lnTo>
                  <a:lnTo>
                    <a:pt x="518" y="230"/>
                  </a:lnTo>
                  <a:lnTo>
                    <a:pt x="520" y="232"/>
                  </a:lnTo>
                  <a:lnTo>
                    <a:pt x="524" y="232"/>
                  </a:lnTo>
                  <a:lnTo>
                    <a:pt x="527" y="234"/>
                  </a:lnTo>
                  <a:lnTo>
                    <a:pt x="527" y="236"/>
                  </a:lnTo>
                  <a:lnTo>
                    <a:pt x="529" y="239"/>
                  </a:lnTo>
                  <a:lnTo>
                    <a:pt x="531" y="241"/>
                  </a:lnTo>
                  <a:lnTo>
                    <a:pt x="535" y="245"/>
                  </a:lnTo>
                  <a:lnTo>
                    <a:pt x="535" y="245"/>
                  </a:lnTo>
                  <a:lnTo>
                    <a:pt x="535" y="247"/>
                  </a:lnTo>
                  <a:lnTo>
                    <a:pt x="533" y="249"/>
                  </a:lnTo>
                  <a:lnTo>
                    <a:pt x="533" y="251"/>
                  </a:lnTo>
                  <a:lnTo>
                    <a:pt x="535" y="253"/>
                  </a:lnTo>
                  <a:lnTo>
                    <a:pt x="550" y="259"/>
                  </a:lnTo>
                  <a:lnTo>
                    <a:pt x="550" y="259"/>
                  </a:lnTo>
                  <a:lnTo>
                    <a:pt x="552" y="261"/>
                  </a:lnTo>
                  <a:lnTo>
                    <a:pt x="552" y="261"/>
                  </a:lnTo>
                  <a:lnTo>
                    <a:pt x="554" y="261"/>
                  </a:lnTo>
                  <a:lnTo>
                    <a:pt x="554" y="261"/>
                  </a:lnTo>
                  <a:lnTo>
                    <a:pt x="556" y="261"/>
                  </a:lnTo>
                  <a:lnTo>
                    <a:pt x="556" y="261"/>
                  </a:lnTo>
                  <a:lnTo>
                    <a:pt x="556" y="261"/>
                  </a:lnTo>
                  <a:lnTo>
                    <a:pt x="558" y="261"/>
                  </a:lnTo>
                  <a:lnTo>
                    <a:pt x="558" y="261"/>
                  </a:lnTo>
                  <a:lnTo>
                    <a:pt x="560" y="264"/>
                  </a:lnTo>
                  <a:lnTo>
                    <a:pt x="560" y="261"/>
                  </a:lnTo>
                  <a:lnTo>
                    <a:pt x="562" y="261"/>
                  </a:lnTo>
                  <a:lnTo>
                    <a:pt x="562" y="259"/>
                  </a:lnTo>
                  <a:lnTo>
                    <a:pt x="562" y="257"/>
                  </a:lnTo>
                  <a:lnTo>
                    <a:pt x="562" y="257"/>
                  </a:lnTo>
                  <a:lnTo>
                    <a:pt x="562" y="255"/>
                  </a:lnTo>
                  <a:lnTo>
                    <a:pt x="560" y="255"/>
                  </a:lnTo>
                  <a:lnTo>
                    <a:pt x="560" y="255"/>
                  </a:lnTo>
                  <a:lnTo>
                    <a:pt x="560" y="253"/>
                  </a:lnTo>
                  <a:lnTo>
                    <a:pt x="560" y="251"/>
                  </a:lnTo>
                  <a:lnTo>
                    <a:pt x="558" y="251"/>
                  </a:lnTo>
                  <a:lnTo>
                    <a:pt x="556" y="247"/>
                  </a:lnTo>
                  <a:lnTo>
                    <a:pt x="539" y="226"/>
                  </a:lnTo>
                  <a:lnTo>
                    <a:pt x="537" y="222"/>
                  </a:lnTo>
                  <a:lnTo>
                    <a:pt x="537" y="220"/>
                  </a:lnTo>
                  <a:lnTo>
                    <a:pt x="537" y="216"/>
                  </a:lnTo>
                  <a:lnTo>
                    <a:pt x="537" y="213"/>
                  </a:lnTo>
                  <a:lnTo>
                    <a:pt x="537" y="213"/>
                  </a:lnTo>
                  <a:lnTo>
                    <a:pt x="537" y="211"/>
                  </a:lnTo>
                  <a:lnTo>
                    <a:pt x="537" y="209"/>
                  </a:lnTo>
                  <a:lnTo>
                    <a:pt x="537" y="209"/>
                  </a:lnTo>
                  <a:lnTo>
                    <a:pt x="535" y="207"/>
                  </a:lnTo>
                  <a:lnTo>
                    <a:pt x="535" y="207"/>
                  </a:lnTo>
                  <a:lnTo>
                    <a:pt x="535" y="203"/>
                  </a:lnTo>
                  <a:lnTo>
                    <a:pt x="535" y="201"/>
                  </a:lnTo>
                  <a:lnTo>
                    <a:pt x="537" y="199"/>
                  </a:lnTo>
                  <a:lnTo>
                    <a:pt x="539" y="199"/>
                  </a:lnTo>
                  <a:lnTo>
                    <a:pt x="543" y="195"/>
                  </a:lnTo>
                  <a:lnTo>
                    <a:pt x="545" y="195"/>
                  </a:lnTo>
                  <a:lnTo>
                    <a:pt x="547" y="188"/>
                  </a:lnTo>
                  <a:lnTo>
                    <a:pt x="550" y="188"/>
                  </a:lnTo>
                  <a:lnTo>
                    <a:pt x="552" y="188"/>
                  </a:lnTo>
                  <a:lnTo>
                    <a:pt x="554" y="186"/>
                  </a:lnTo>
                  <a:lnTo>
                    <a:pt x="554" y="186"/>
                  </a:lnTo>
                  <a:lnTo>
                    <a:pt x="556" y="186"/>
                  </a:lnTo>
                  <a:lnTo>
                    <a:pt x="556" y="184"/>
                  </a:lnTo>
                  <a:lnTo>
                    <a:pt x="556" y="184"/>
                  </a:lnTo>
                  <a:lnTo>
                    <a:pt x="556" y="184"/>
                  </a:lnTo>
                  <a:lnTo>
                    <a:pt x="558" y="182"/>
                  </a:lnTo>
                  <a:lnTo>
                    <a:pt x="558" y="182"/>
                  </a:lnTo>
                  <a:lnTo>
                    <a:pt x="560" y="180"/>
                  </a:lnTo>
                  <a:lnTo>
                    <a:pt x="560" y="180"/>
                  </a:lnTo>
                  <a:lnTo>
                    <a:pt x="562" y="180"/>
                  </a:lnTo>
                  <a:lnTo>
                    <a:pt x="562" y="178"/>
                  </a:lnTo>
                  <a:lnTo>
                    <a:pt x="568" y="174"/>
                  </a:lnTo>
                  <a:lnTo>
                    <a:pt x="568" y="172"/>
                  </a:lnTo>
                  <a:lnTo>
                    <a:pt x="570" y="170"/>
                  </a:lnTo>
                  <a:lnTo>
                    <a:pt x="573" y="170"/>
                  </a:lnTo>
                  <a:lnTo>
                    <a:pt x="573" y="168"/>
                  </a:lnTo>
                  <a:lnTo>
                    <a:pt x="575" y="168"/>
                  </a:lnTo>
                  <a:lnTo>
                    <a:pt x="577" y="168"/>
                  </a:lnTo>
                  <a:lnTo>
                    <a:pt x="579" y="170"/>
                  </a:lnTo>
                  <a:lnTo>
                    <a:pt x="579" y="172"/>
                  </a:lnTo>
                  <a:lnTo>
                    <a:pt x="579" y="172"/>
                  </a:lnTo>
                  <a:lnTo>
                    <a:pt x="581" y="172"/>
                  </a:lnTo>
                  <a:lnTo>
                    <a:pt x="583" y="170"/>
                  </a:lnTo>
                  <a:lnTo>
                    <a:pt x="583" y="170"/>
                  </a:lnTo>
                  <a:lnTo>
                    <a:pt x="583" y="168"/>
                  </a:lnTo>
                  <a:lnTo>
                    <a:pt x="583" y="165"/>
                  </a:lnTo>
                  <a:lnTo>
                    <a:pt x="583" y="163"/>
                  </a:lnTo>
                  <a:lnTo>
                    <a:pt x="585" y="159"/>
                  </a:lnTo>
                  <a:lnTo>
                    <a:pt x="585" y="159"/>
                  </a:lnTo>
                  <a:lnTo>
                    <a:pt x="585" y="15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3" name="Freeform 92"/>
            <p:cNvSpPr>
              <a:spLocks noEditPoints="1"/>
            </p:cNvSpPr>
            <p:nvPr/>
          </p:nvSpPr>
          <p:spPr bwMode="auto">
            <a:xfrm>
              <a:off x="4617" y="2534"/>
              <a:ext cx="817" cy="687"/>
            </a:xfrm>
            <a:custGeom>
              <a:avLst/>
              <a:gdLst>
                <a:gd name="T0" fmla="*/ 794 w 817"/>
                <a:gd name="T1" fmla="*/ 11 h 687"/>
                <a:gd name="T2" fmla="*/ 748 w 817"/>
                <a:gd name="T3" fmla="*/ 40 h 687"/>
                <a:gd name="T4" fmla="*/ 710 w 817"/>
                <a:gd name="T5" fmla="*/ 25 h 687"/>
                <a:gd name="T6" fmla="*/ 681 w 817"/>
                <a:gd name="T7" fmla="*/ 19 h 687"/>
                <a:gd name="T8" fmla="*/ 677 w 817"/>
                <a:gd name="T9" fmla="*/ 32 h 687"/>
                <a:gd name="T10" fmla="*/ 643 w 817"/>
                <a:gd name="T11" fmla="*/ 67 h 687"/>
                <a:gd name="T12" fmla="*/ 612 w 817"/>
                <a:gd name="T13" fmla="*/ 88 h 687"/>
                <a:gd name="T14" fmla="*/ 587 w 817"/>
                <a:gd name="T15" fmla="*/ 71 h 687"/>
                <a:gd name="T16" fmla="*/ 568 w 817"/>
                <a:gd name="T17" fmla="*/ 117 h 687"/>
                <a:gd name="T18" fmla="*/ 510 w 817"/>
                <a:gd name="T19" fmla="*/ 144 h 687"/>
                <a:gd name="T20" fmla="*/ 487 w 817"/>
                <a:gd name="T21" fmla="*/ 172 h 687"/>
                <a:gd name="T22" fmla="*/ 464 w 817"/>
                <a:gd name="T23" fmla="*/ 195 h 687"/>
                <a:gd name="T24" fmla="*/ 424 w 817"/>
                <a:gd name="T25" fmla="*/ 209 h 687"/>
                <a:gd name="T26" fmla="*/ 403 w 817"/>
                <a:gd name="T27" fmla="*/ 224 h 687"/>
                <a:gd name="T28" fmla="*/ 382 w 817"/>
                <a:gd name="T29" fmla="*/ 226 h 687"/>
                <a:gd name="T30" fmla="*/ 372 w 817"/>
                <a:gd name="T31" fmla="*/ 234 h 687"/>
                <a:gd name="T32" fmla="*/ 393 w 817"/>
                <a:gd name="T33" fmla="*/ 253 h 687"/>
                <a:gd name="T34" fmla="*/ 366 w 817"/>
                <a:gd name="T35" fmla="*/ 245 h 687"/>
                <a:gd name="T36" fmla="*/ 336 w 817"/>
                <a:gd name="T37" fmla="*/ 234 h 687"/>
                <a:gd name="T38" fmla="*/ 315 w 817"/>
                <a:gd name="T39" fmla="*/ 264 h 687"/>
                <a:gd name="T40" fmla="*/ 255 w 817"/>
                <a:gd name="T41" fmla="*/ 286 h 687"/>
                <a:gd name="T42" fmla="*/ 224 w 817"/>
                <a:gd name="T43" fmla="*/ 324 h 687"/>
                <a:gd name="T44" fmla="*/ 190 w 817"/>
                <a:gd name="T45" fmla="*/ 328 h 687"/>
                <a:gd name="T46" fmla="*/ 148 w 817"/>
                <a:gd name="T47" fmla="*/ 349 h 687"/>
                <a:gd name="T48" fmla="*/ 113 w 817"/>
                <a:gd name="T49" fmla="*/ 349 h 687"/>
                <a:gd name="T50" fmla="*/ 52 w 817"/>
                <a:gd name="T51" fmla="*/ 339 h 687"/>
                <a:gd name="T52" fmla="*/ 25 w 817"/>
                <a:gd name="T53" fmla="*/ 387 h 687"/>
                <a:gd name="T54" fmla="*/ 31 w 817"/>
                <a:gd name="T55" fmla="*/ 441 h 687"/>
                <a:gd name="T56" fmla="*/ 10 w 817"/>
                <a:gd name="T57" fmla="*/ 449 h 687"/>
                <a:gd name="T58" fmla="*/ 21 w 817"/>
                <a:gd name="T59" fmla="*/ 495 h 687"/>
                <a:gd name="T60" fmla="*/ 36 w 817"/>
                <a:gd name="T61" fmla="*/ 522 h 687"/>
                <a:gd name="T62" fmla="*/ 65 w 817"/>
                <a:gd name="T63" fmla="*/ 514 h 687"/>
                <a:gd name="T64" fmla="*/ 63 w 817"/>
                <a:gd name="T65" fmla="*/ 533 h 687"/>
                <a:gd name="T66" fmla="*/ 63 w 817"/>
                <a:gd name="T67" fmla="*/ 552 h 687"/>
                <a:gd name="T68" fmla="*/ 21 w 817"/>
                <a:gd name="T69" fmla="*/ 527 h 687"/>
                <a:gd name="T70" fmla="*/ 27 w 817"/>
                <a:gd name="T71" fmla="*/ 560 h 687"/>
                <a:gd name="T72" fmla="*/ 42 w 817"/>
                <a:gd name="T73" fmla="*/ 564 h 687"/>
                <a:gd name="T74" fmla="*/ 59 w 817"/>
                <a:gd name="T75" fmla="*/ 562 h 687"/>
                <a:gd name="T76" fmla="*/ 90 w 817"/>
                <a:gd name="T77" fmla="*/ 568 h 687"/>
                <a:gd name="T78" fmla="*/ 115 w 817"/>
                <a:gd name="T79" fmla="*/ 554 h 687"/>
                <a:gd name="T80" fmla="*/ 140 w 817"/>
                <a:gd name="T81" fmla="*/ 564 h 687"/>
                <a:gd name="T82" fmla="*/ 159 w 817"/>
                <a:gd name="T83" fmla="*/ 587 h 687"/>
                <a:gd name="T84" fmla="*/ 171 w 817"/>
                <a:gd name="T85" fmla="*/ 616 h 687"/>
                <a:gd name="T86" fmla="*/ 182 w 817"/>
                <a:gd name="T87" fmla="*/ 642 h 687"/>
                <a:gd name="T88" fmla="*/ 161 w 817"/>
                <a:gd name="T89" fmla="*/ 664 h 687"/>
                <a:gd name="T90" fmla="*/ 182 w 817"/>
                <a:gd name="T91" fmla="*/ 677 h 687"/>
                <a:gd name="T92" fmla="*/ 226 w 817"/>
                <a:gd name="T93" fmla="*/ 642 h 687"/>
                <a:gd name="T94" fmla="*/ 274 w 817"/>
                <a:gd name="T95" fmla="*/ 625 h 687"/>
                <a:gd name="T96" fmla="*/ 309 w 817"/>
                <a:gd name="T97" fmla="*/ 623 h 687"/>
                <a:gd name="T98" fmla="*/ 338 w 817"/>
                <a:gd name="T99" fmla="*/ 596 h 687"/>
                <a:gd name="T100" fmla="*/ 343 w 817"/>
                <a:gd name="T101" fmla="*/ 579 h 687"/>
                <a:gd name="T102" fmla="*/ 338 w 817"/>
                <a:gd name="T103" fmla="*/ 522 h 687"/>
                <a:gd name="T104" fmla="*/ 338 w 817"/>
                <a:gd name="T105" fmla="*/ 433 h 687"/>
                <a:gd name="T106" fmla="*/ 401 w 817"/>
                <a:gd name="T107" fmla="*/ 347 h 687"/>
                <a:gd name="T108" fmla="*/ 435 w 817"/>
                <a:gd name="T109" fmla="*/ 355 h 687"/>
                <a:gd name="T110" fmla="*/ 487 w 817"/>
                <a:gd name="T111" fmla="*/ 299 h 687"/>
                <a:gd name="T112" fmla="*/ 564 w 817"/>
                <a:gd name="T113" fmla="*/ 272 h 687"/>
                <a:gd name="T114" fmla="*/ 572 w 817"/>
                <a:gd name="T115" fmla="*/ 220 h 687"/>
                <a:gd name="T116" fmla="*/ 660 w 817"/>
                <a:gd name="T117" fmla="*/ 157 h 687"/>
                <a:gd name="T118" fmla="*/ 746 w 817"/>
                <a:gd name="T119" fmla="*/ 96 h 687"/>
                <a:gd name="T120" fmla="*/ 806 w 817"/>
                <a:gd name="T121" fmla="*/ 23 h 687"/>
                <a:gd name="T122" fmla="*/ 558 w 817"/>
                <a:gd name="T123" fmla="*/ 26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7" h="687">
                  <a:moveTo>
                    <a:pt x="815" y="7"/>
                  </a:moveTo>
                  <a:lnTo>
                    <a:pt x="815" y="7"/>
                  </a:lnTo>
                  <a:lnTo>
                    <a:pt x="815" y="7"/>
                  </a:lnTo>
                  <a:lnTo>
                    <a:pt x="815" y="9"/>
                  </a:lnTo>
                  <a:lnTo>
                    <a:pt x="813" y="11"/>
                  </a:lnTo>
                  <a:lnTo>
                    <a:pt x="811" y="9"/>
                  </a:lnTo>
                  <a:lnTo>
                    <a:pt x="811" y="9"/>
                  </a:lnTo>
                  <a:lnTo>
                    <a:pt x="811" y="7"/>
                  </a:lnTo>
                  <a:lnTo>
                    <a:pt x="811" y="7"/>
                  </a:lnTo>
                  <a:lnTo>
                    <a:pt x="811" y="5"/>
                  </a:lnTo>
                  <a:lnTo>
                    <a:pt x="811" y="2"/>
                  </a:lnTo>
                  <a:lnTo>
                    <a:pt x="813" y="2"/>
                  </a:lnTo>
                  <a:lnTo>
                    <a:pt x="813" y="2"/>
                  </a:lnTo>
                  <a:lnTo>
                    <a:pt x="815" y="5"/>
                  </a:lnTo>
                  <a:lnTo>
                    <a:pt x="815" y="7"/>
                  </a:lnTo>
                  <a:lnTo>
                    <a:pt x="817" y="7"/>
                  </a:lnTo>
                  <a:lnTo>
                    <a:pt x="817" y="7"/>
                  </a:lnTo>
                  <a:lnTo>
                    <a:pt x="815" y="2"/>
                  </a:lnTo>
                  <a:lnTo>
                    <a:pt x="815" y="2"/>
                  </a:lnTo>
                  <a:lnTo>
                    <a:pt x="815" y="2"/>
                  </a:lnTo>
                  <a:lnTo>
                    <a:pt x="813" y="0"/>
                  </a:lnTo>
                  <a:lnTo>
                    <a:pt x="813" y="0"/>
                  </a:lnTo>
                  <a:lnTo>
                    <a:pt x="808" y="0"/>
                  </a:lnTo>
                  <a:lnTo>
                    <a:pt x="808" y="0"/>
                  </a:lnTo>
                  <a:lnTo>
                    <a:pt x="806" y="0"/>
                  </a:lnTo>
                  <a:lnTo>
                    <a:pt x="806" y="2"/>
                  </a:lnTo>
                  <a:lnTo>
                    <a:pt x="806" y="2"/>
                  </a:lnTo>
                  <a:lnTo>
                    <a:pt x="806" y="2"/>
                  </a:lnTo>
                  <a:lnTo>
                    <a:pt x="806" y="5"/>
                  </a:lnTo>
                  <a:lnTo>
                    <a:pt x="806" y="5"/>
                  </a:lnTo>
                  <a:lnTo>
                    <a:pt x="806" y="7"/>
                  </a:lnTo>
                  <a:lnTo>
                    <a:pt x="806" y="7"/>
                  </a:lnTo>
                  <a:lnTo>
                    <a:pt x="804" y="9"/>
                  </a:lnTo>
                  <a:lnTo>
                    <a:pt x="804" y="9"/>
                  </a:lnTo>
                  <a:lnTo>
                    <a:pt x="804" y="9"/>
                  </a:lnTo>
                  <a:lnTo>
                    <a:pt x="802" y="9"/>
                  </a:lnTo>
                  <a:lnTo>
                    <a:pt x="802" y="7"/>
                  </a:lnTo>
                  <a:lnTo>
                    <a:pt x="794" y="11"/>
                  </a:lnTo>
                  <a:lnTo>
                    <a:pt x="794" y="13"/>
                  </a:lnTo>
                  <a:lnTo>
                    <a:pt x="790" y="15"/>
                  </a:lnTo>
                  <a:lnTo>
                    <a:pt x="790" y="15"/>
                  </a:lnTo>
                  <a:lnTo>
                    <a:pt x="788" y="15"/>
                  </a:lnTo>
                  <a:lnTo>
                    <a:pt x="788" y="15"/>
                  </a:lnTo>
                  <a:lnTo>
                    <a:pt x="786" y="15"/>
                  </a:lnTo>
                  <a:lnTo>
                    <a:pt x="786" y="15"/>
                  </a:lnTo>
                  <a:lnTo>
                    <a:pt x="786" y="15"/>
                  </a:lnTo>
                  <a:lnTo>
                    <a:pt x="786" y="17"/>
                  </a:lnTo>
                  <a:lnTo>
                    <a:pt x="786" y="17"/>
                  </a:lnTo>
                  <a:lnTo>
                    <a:pt x="786" y="19"/>
                  </a:lnTo>
                  <a:lnTo>
                    <a:pt x="786" y="19"/>
                  </a:lnTo>
                  <a:lnTo>
                    <a:pt x="783" y="19"/>
                  </a:lnTo>
                  <a:lnTo>
                    <a:pt x="783" y="21"/>
                  </a:lnTo>
                  <a:lnTo>
                    <a:pt x="783" y="21"/>
                  </a:lnTo>
                  <a:lnTo>
                    <a:pt x="783" y="21"/>
                  </a:lnTo>
                  <a:lnTo>
                    <a:pt x="783" y="21"/>
                  </a:lnTo>
                  <a:lnTo>
                    <a:pt x="786" y="23"/>
                  </a:lnTo>
                  <a:lnTo>
                    <a:pt x="786" y="23"/>
                  </a:lnTo>
                  <a:lnTo>
                    <a:pt x="783" y="23"/>
                  </a:lnTo>
                  <a:lnTo>
                    <a:pt x="781" y="28"/>
                  </a:lnTo>
                  <a:lnTo>
                    <a:pt x="779" y="30"/>
                  </a:lnTo>
                  <a:lnTo>
                    <a:pt x="779" y="30"/>
                  </a:lnTo>
                  <a:lnTo>
                    <a:pt x="777" y="30"/>
                  </a:lnTo>
                  <a:lnTo>
                    <a:pt x="777" y="30"/>
                  </a:lnTo>
                  <a:lnTo>
                    <a:pt x="777" y="30"/>
                  </a:lnTo>
                  <a:lnTo>
                    <a:pt x="775" y="32"/>
                  </a:lnTo>
                  <a:lnTo>
                    <a:pt x="775" y="34"/>
                  </a:lnTo>
                  <a:lnTo>
                    <a:pt x="773" y="36"/>
                  </a:lnTo>
                  <a:lnTo>
                    <a:pt x="771" y="38"/>
                  </a:lnTo>
                  <a:lnTo>
                    <a:pt x="769" y="38"/>
                  </a:lnTo>
                  <a:lnTo>
                    <a:pt x="763" y="40"/>
                  </a:lnTo>
                  <a:lnTo>
                    <a:pt x="756" y="40"/>
                  </a:lnTo>
                  <a:lnTo>
                    <a:pt x="754" y="42"/>
                  </a:lnTo>
                  <a:lnTo>
                    <a:pt x="752" y="40"/>
                  </a:lnTo>
                  <a:lnTo>
                    <a:pt x="752" y="40"/>
                  </a:lnTo>
                  <a:lnTo>
                    <a:pt x="750" y="40"/>
                  </a:lnTo>
                  <a:lnTo>
                    <a:pt x="748" y="40"/>
                  </a:lnTo>
                  <a:lnTo>
                    <a:pt x="746" y="40"/>
                  </a:lnTo>
                  <a:lnTo>
                    <a:pt x="746" y="38"/>
                  </a:lnTo>
                  <a:lnTo>
                    <a:pt x="744" y="38"/>
                  </a:lnTo>
                  <a:lnTo>
                    <a:pt x="744" y="38"/>
                  </a:lnTo>
                  <a:lnTo>
                    <a:pt x="737" y="38"/>
                  </a:lnTo>
                  <a:lnTo>
                    <a:pt x="731" y="38"/>
                  </a:lnTo>
                  <a:lnTo>
                    <a:pt x="727" y="40"/>
                  </a:lnTo>
                  <a:lnTo>
                    <a:pt x="727" y="38"/>
                  </a:lnTo>
                  <a:lnTo>
                    <a:pt x="727" y="38"/>
                  </a:lnTo>
                  <a:lnTo>
                    <a:pt x="725" y="38"/>
                  </a:lnTo>
                  <a:lnTo>
                    <a:pt x="725" y="38"/>
                  </a:lnTo>
                  <a:lnTo>
                    <a:pt x="725" y="38"/>
                  </a:lnTo>
                  <a:lnTo>
                    <a:pt x="725" y="36"/>
                  </a:lnTo>
                  <a:lnTo>
                    <a:pt x="723" y="36"/>
                  </a:lnTo>
                  <a:lnTo>
                    <a:pt x="723" y="34"/>
                  </a:lnTo>
                  <a:lnTo>
                    <a:pt x="723" y="34"/>
                  </a:lnTo>
                  <a:lnTo>
                    <a:pt x="723" y="34"/>
                  </a:lnTo>
                  <a:lnTo>
                    <a:pt x="723" y="32"/>
                  </a:lnTo>
                  <a:lnTo>
                    <a:pt x="721" y="30"/>
                  </a:lnTo>
                  <a:lnTo>
                    <a:pt x="721" y="28"/>
                  </a:lnTo>
                  <a:lnTo>
                    <a:pt x="719" y="28"/>
                  </a:lnTo>
                  <a:lnTo>
                    <a:pt x="719" y="23"/>
                  </a:lnTo>
                  <a:lnTo>
                    <a:pt x="717" y="19"/>
                  </a:lnTo>
                  <a:lnTo>
                    <a:pt x="714" y="17"/>
                  </a:lnTo>
                  <a:lnTo>
                    <a:pt x="714" y="17"/>
                  </a:lnTo>
                  <a:lnTo>
                    <a:pt x="712" y="17"/>
                  </a:lnTo>
                  <a:lnTo>
                    <a:pt x="712" y="17"/>
                  </a:lnTo>
                  <a:lnTo>
                    <a:pt x="712" y="19"/>
                  </a:lnTo>
                  <a:lnTo>
                    <a:pt x="712" y="19"/>
                  </a:lnTo>
                  <a:lnTo>
                    <a:pt x="712" y="19"/>
                  </a:lnTo>
                  <a:lnTo>
                    <a:pt x="712" y="19"/>
                  </a:lnTo>
                  <a:lnTo>
                    <a:pt x="712" y="21"/>
                  </a:lnTo>
                  <a:lnTo>
                    <a:pt x="712" y="21"/>
                  </a:lnTo>
                  <a:lnTo>
                    <a:pt x="712" y="21"/>
                  </a:lnTo>
                  <a:lnTo>
                    <a:pt x="712" y="23"/>
                  </a:lnTo>
                  <a:lnTo>
                    <a:pt x="712" y="23"/>
                  </a:lnTo>
                  <a:lnTo>
                    <a:pt x="712" y="25"/>
                  </a:lnTo>
                  <a:lnTo>
                    <a:pt x="710" y="25"/>
                  </a:lnTo>
                  <a:lnTo>
                    <a:pt x="710" y="25"/>
                  </a:lnTo>
                  <a:lnTo>
                    <a:pt x="710" y="25"/>
                  </a:lnTo>
                  <a:lnTo>
                    <a:pt x="710" y="23"/>
                  </a:lnTo>
                  <a:lnTo>
                    <a:pt x="708" y="19"/>
                  </a:lnTo>
                  <a:lnTo>
                    <a:pt x="706" y="17"/>
                  </a:lnTo>
                  <a:lnTo>
                    <a:pt x="706" y="15"/>
                  </a:lnTo>
                  <a:lnTo>
                    <a:pt x="702" y="11"/>
                  </a:lnTo>
                  <a:lnTo>
                    <a:pt x="700" y="9"/>
                  </a:lnTo>
                  <a:lnTo>
                    <a:pt x="700" y="7"/>
                  </a:lnTo>
                  <a:lnTo>
                    <a:pt x="698" y="5"/>
                  </a:lnTo>
                  <a:lnTo>
                    <a:pt x="698" y="5"/>
                  </a:lnTo>
                  <a:lnTo>
                    <a:pt x="696" y="5"/>
                  </a:lnTo>
                  <a:lnTo>
                    <a:pt x="696" y="7"/>
                  </a:lnTo>
                  <a:lnTo>
                    <a:pt x="696" y="7"/>
                  </a:lnTo>
                  <a:lnTo>
                    <a:pt x="696" y="9"/>
                  </a:lnTo>
                  <a:lnTo>
                    <a:pt x="696" y="9"/>
                  </a:lnTo>
                  <a:lnTo>
                    <a:pt x="694" y="11"/>
                  </a:lnTo>
                  <a:lnTo>
                    <a:pt x="692" y="11"/>
                  </a:lnTo>
                  <a:lnTo>
                    <a:pt x="692" y="13"/>
                  </a:lnTo>
                  <a:lnTo>
                    <a:pt x="692" y="13"/>
                  </a:lnTo>
                  <a:lnTo>
                    <a:pt x="689" y="15"/>
                  </a:lnTo>
                  <a:lnTo>
                    <a:pt x="689" y="17"/>
                  </a:lnTo>
                  <a:lnTo>
                    <a:pt x="689" y="17"/>
                  </a:lnTo>
                  <a:lnTo>
                    <a:pt x="687" y="17"/>
                  </a:lnTo>
                  <a:lnTo>
                    <a:pt x="687" y="17"/>
                  </a:lnTo>
                  <a:lnTo>
                    <a:pt x="687" y="17"/>
                  </a:lnTo>
                  <a:lnTo>
                    <a:pt x="685" y="15"/>
                  </a:lnTo>
                  <a:lnTo>
                    <a:pt x="685" y="13"/>
                  </a:lnTo>
                  <a:lnTo>
                    <a:pt x="685" y="11"/>
                  </a:lnTo>
                  <a:lnTo>
                    <a:pt x="683" y="11"/>
                  </a:lnTo>
                  <a:lnTo>
                    <a:pt x="683" y="11"/>
                  </a:lnTo>
                  <a:lnTo>
                    <a:pt x="683" y="11"/>
                  </a:lnTo>
                  <a:lnTo>
                    <a:pt x="683" y="11"/>
                  </a:lnTo>
                  <a:lnTo>
                    <a:pt x="683" y="15"/>
                  </a:lnTo>
                  <a:lnTo>
                    <a:pt x="683" y="17"/>
                  </a:lnTo>
                  <a:lnTo>
                    <a:pt x="683" y="17"/>
                  </a:lnTo>
                  <a:lnTo>
                    <a:pt x="681" y="17"/>
                  </a:lnTo>
                  <a:lnTo>
                    <a:pt x="681" y="19"/>
                  </a:lnTo>
                  <a:lnTo>
                    <a:pt x="681" y="19"/>
                  </a:lnTo>
                  <a:lnTo>
                    <a:pt x="681" y="19"/>
                  </a:lnTo>
                  <a:lnTo>
                    <a:pt x="681" y="19"/>
                  </a:lnTo>
                  <a:lnTo>
                    <a:pt x="681" y="19"/>
                  </a:lnTo>
                  <a:lnTo>
                    <a:pt x="681" y="21"/>
                  </a:lnTo>
                  <a:lnTo>
                    <a:pt x="681" y="21"/>
                  </a:lnTo>
                  <a:lnTo>
                    <a:pt x="681" y="23"/>
                  </a:lnTo>
                  <a:lnTo>
                    <a:pt x="679" y="21"/>
                  </a:lnTo>
                  <a:lnTo>
                    <a:pt x="677" y="21"/>
                  </a:lnTo>
                  <a:lnTo>
                    <a:pt x="675" y="19"/>
                  </a:lnTo>
                  <a:lnTo>
                    <a:pt x="673" y="19"/>
                  </a:lnTo>
                  <a:lnTo>
                    <a:pt x="673" y="19"/>
                  </a:lnTo>
                  <a:lnTo>
                    <a:pt x="673" y="19"/>
                  </a:lnTo>
                  <a:lnTo>
                    <a:pt x="671" y="17"/>
                  </a:lnTo>
                  <a:lnTo>
                    <a:pt x="669" y="17"/>
                  </a:lnTo>
                  <a:lnTo>
                    <a:pt x="669" y="17"/>
                  </a:lnTo>
                  <a:lnTo>
                    <a:pt x="669" y="19"/>
                  </a:lnTo>
                  <a:lnTo>
                    <a:pt x="666" y="19"/>
                  </a:lnTo>
                  <a:lnTo>
                    <a:pt x="666" y="19"/>
                  </a:lnTo>
                  <a:lnTo>
                    <a:pt x="666" y="21"/>
                  </a:lnTo>
                  <a:lnTo>
                    <a:pt x="666" y="21"/>
                  </a:lnTo>
                  <a:lnTo>
                    <a:pt x="666" y="21"/>
                  </a:lnTo>
                  <a:lnTo>
                    <a:pt x="669" y="23"/>
                  </a:lnTo>
                  <a:lnTo>
                    <a:pt x="669" y="23"/>
                  </a:lnTo>
                  <a:lnTo>
                    <a:pt x="669" y="25"/>
                  </a:lnTo>
                  <a:lnTo>
                    <a:pt x="669" y="25"/>
                  </a:lnTo>
                  <a:lnTo>
                    <a:pt x="671" y="28"/>
                  </a:lnTo>
                  <a:lnTo>
                    <a:pt x="671" y="30"/>
                  </a:lnTo>
                  <a:lnTo>
                    <a:pt x="673" y="30"/>
                  </a:lnTo>
                  <a:lnTo>
                    <a:pt x="673" y="30"/>
                  </a:lnTo>
                  <a:lnTo>
                    <a:pt x="673" y="30"/>
                  </a:lnTo>
                  <a:lnTo>
                    <a:pt x="673" y="30"/>
                  </a:lnTo>
                  <a:lnTo>
                    <a:pt x="675" y="30"/>
                  </a:lnTo>
                  <a:lnTo>
                    <a:pt x="675" y="32"/>
                  </a:lnTo>
                  <a:lnTo>
                    <a:pt x="675" y="32"/>
                  </a:lnTo>
                  <a:lnTo>
                    <a:pt x="675" y="32"/>
                  </a:lnTo>
                  <a:lnTo>
                    <a:pt x="675" y="32"/>
                  </a:lnTo>
                  <a:lnTo>
                    <a:pt x="677" y="32"/>
                  </a:lnTo>
                  <a:lnTo>
                    <a:pt x="677" y="34"/>
                  </a:lnTo>
                  <a:lnTo>
                    <a:pt x="675" y="34"/>
                  </a:lnTo>
                  <a:lnTo>
                    <a:pt x="675" y="36"/>
                  </a:lnTo>
                  <a:lnTo>
                    <a:pt x="673" y="36"/>
                  </a:lnTo>
                  <a:lnTo>
                    <a:pt x="671" y="36"/>
                  </a:lnTo>
                  <a:lnTo>
                    <a:pt x="669" y="38"/>
                  </a:lnTo>
                  <a:lnTo>
                    <a:pt x="666" y="40"/>
                  </a:lnTo>
                  <a:lnTo>
                    <a:pt x="664" y="42"/>
                  </a:lnTo>
                  <a:lnTo>
                    <a:pt x="662" y="44"/>
                  </a:lnTo>
                  <a:lnTo>
                    <a:pt x="656" y="46"/>
                  </a:lnTo>
                  <a:lnTo>
                    <a:pt x="656" y="46"/>
                  </a:lnTo>
                  <a:lnTo>
                    <a:pt x="654" y="44"/>
                  </a:lnTo>
                  <a:lnTo>
                    <a:pt x="654" y="44"/>
                  </a:lnTo>
                  <a:lnTo>
                    <a:pt x="652" y="44"/>
                  </a:lnTo>
                  <a:lnTo>
                    <a:pt x="652" y="44"/>
                  </a:lnTo>
                  <a:lnTo>
                    <a:pt x="650" y="44"/>
                  </a:lnTo>
                  <a:lnTo>
                    <a:pt x="650" y="44"/>
                  </a:lnTo>
                  <a:lnTo>
                    <a:pt x="648" y="46"/>
                  </a:lnTo>
                  <a:lnTo>
                    <a:pt x="646" y="48"/>
                  </a:lnTo>
                  <a:lnTo>
                    <a:pt x="643" y="51"/>
                  </a:lnTo>
                  <a:lnTo>
                    <a:pt x="643" y="53"/>
                  </a:lnTo>
                  <a:lnTo>
                    <a:pt x="641" y="55"/>
                  </a:lnTo>
                  <a:lnTo>
                    <a:pt x="639" y="57"/>
                  </a:lnTo>
                  <a:lnTo>
                    <a:pt x="639" y="57"/>
                  </a:lnTo>
                  <a:lnTo>
                    <a:pt x="639" y="59"/>
                  </a:lnTo>
                  <a:lnTo>
                    <a:pt x="639" y="59"/>
                  </a:lnTo>
                  <a:lnTo>
                    <a:pt x="639" y="59"/>
                  </a:lnTo>
                  <a:lnTo>
                    <a:pt x="637" y="61"/>
                  </a:lnTo>
                  <a:lnTo>
                    <a:pt x="637" y="61"/>
                  </a:lnTo>
                  <a:lnTo>
                    <a:pt x="637" y="63"/>
                  </a:lnTo>
                  <a:lnTo>
                    <a:pt x="639" y="65"/>
                  </a:lnTo>
                  <a:lnTo>
                    <a:pt x="641" y="67"/>
                  </a:lnTo>
                  <a:lnTo>
                    <a:pt x="641" y="67"/>
                  </a:lnTo>
                  <a:lnTo>
                    <a:pt x="641" y="67"/>
                  </a:lnTo>
                  <a:lnTo>
                    <a:pt x="643" y="67"/>
                  </a:lnTo>
                  <a:lnTo>
                    <a:pt x="643" y="67"/>
                  </a:lnTo>
                  <a:lnTo>
                    <a:pt x="643" y="67"/>
                  </a:lnTo>
                  <a:lnTo>
                    <a:pt x="643" y="67"/>
                  </a:lnTo>
                  <a:lnTo>
                    <a:pt x="643" y="69"/>
                  </a:lnTo>
                  <a:lnTo>
                    <a:pt x="639" y="76"/>
                  </a:lnTo>
                  <a:lnTo>
                    <a:pt x="639" y="76"/>
                  </a:lnTo>
                  <a:lnTo>
                    <a:pt x="639" y="78"/>
                  </a:lnTo>
                  <a:lnTo>
                    <a:pt x="639" y="78"/>
                  </a:lnTo>
                  <a:lnTo>
                    <a:pt x="639" y="78"/>
                  </a:lnTo>
                  <a:lnTo>
                    <a:pt x="639" y="80"/>
                  </a:lnTo>
                  <a:lnTo>
                    <a:pt x="641" y="80"/>
                  </a:lnTo>
                  <a:lnTo>
                    <a:pt x="639" y="84"/>
                  </a:lnTo>
                  <a:lnTo>
                    <a:pt x="639" y="84"/>
                  </a:lnTo>
                  <a:lnTo>
                    <a:pt x="637" y="84"/>
                  </a:lnTo>
                  <a:lnTo>
                    <a:pt x="637" y="84"/>
                  </a:lnTo>
                  <a:lnTo>
                    <a:pt x="635" y="84"/>
                  </a:lnTo>
                  <a:lnTo>
                    <a:pt x="635" y="86"/>
                  </a:lnTo>
                  <a:lnTo>
                    <a:pt x="631" y="86"/>
                  </a:lnTo>
                  <a:lnTo>
                    <a:pt x="631" y="86"/>
                  </a:lnTo>
                  <a:lnTo>
                    <a:pt x="627" y="88"/>
                  </a:lnTo>
                  <a:lnTo>
                    <a:pt x="625" y="86"/>
                  </a:lnTo>
                  <a:lnTo>
                    <a:pt x="625" y="86"/>
                  </a:lnTo>
                  <a:lnTo>
                    <a:pt x="625" y="86"/>
                  </a:lnTo>
                  <a:lnTo>
                    <a:pt x="625" y="84"/>
                  </a:lnTo>
                  <a:lnTo>
                    <a:pt x="625" y="82"/>
                  </a:lnTo>
                  <a:lnTo>
                    <a:pt x="625" y="82"/>
                  </a:lnTo>
                  <a:lnTo>
                    <a:pt x="625" y="82"/>
                  </a:lnTo>
                  <a:lnTo>
                    <a:pt x="623" y="82"/>
                  </a:lnTo>
                  <a:lnTo>
                    <a:pt x="620" y="82"/>
                  </a:lnTo>
                  <a:lnTo>
                    <a:pt x="620" y="80"/>
                  </a:lnTo>
                  <a:lnTo>
                    <a:pt x="618" y="80"/>
                  </a:lnTo>
                  <a:lnTo>
                    <a:pt x="618" y="80"/>
                  </a:lnTo>
                  <a:lnTo>
                    <a:pt x="616" y="80"/>
                  </a:lnTo>
                  <a:lnTo>
                    <a:pt x="614" y="80"/>
                  </a:lnTo>
                  <a:lnTo>
                    <a:pt x="614" y="80"/>
                  </a:lnTo>
                  <a:lnTo>
                    <a:pt x="614" y="82"/>
                  </a:lnTo>
                  <a:lnTo>
                    <a:pt x="614" y="84"/>
                  </a:lnTo>
                  <a:lnTo>
                    <a:pt x="614" y="86"/>
                  </a:lnTo>
                  <a:lnTo>
                    <a:pt x="614" y="86"/>
                  </a:lnTo>
                  <a:lnTo>
                    <a:pt x="612" y="88"/>
                  </a:lnTo>
                  <a:lnTo>
                    <a:pt x="612" y="88"/>
                  </a:lnTo>
                  <a:lnTo>
                    <a:pt x="608" y="90"/>
                  </a:lnTo>
                  <a:lnTo>
                    <a:pt x="606" y="92"/>
                  </a:lnTo>
                  <a:lnTo>
                    <a:pt x="604" y="94"/>
                  </a:lnTo>
                  <a:lnTo>
                    <a:pt x="602" y="94"/>
                  </a:lnTo>
                  <a:lnTo>
                    <a:pt x="602" y="94"/>
                  </a:lnTo>
                  <a:lnTo>
                    <a:pt x="602" y="96"/>
                  </a:lnTo>
                  <a:lnTo>
                    <a:pt x="602" y="99"/>
                  </a:lnTo>
                  <a:lnTo>
                    <a:pt x="602" y="99"/>
                  </a:lnTo>
                  <a:lnTo>
                    <a:pt x="600" y="101"/>
                  </a:lnTo>
                  <a:lnTo>
                    <a:pt x="600" y="101"/>
                  </a:lnTo>
                  <a:lnTo>
                    <a:pt x="598" y="101"/>
                  </a:lnTo>
                  <a:lnTo>
                    <a:pt x="598" y="101"/>
                  </a:lnTo>
                  <a:lnTo>
                    <a:pt x="595" y="101"/>
                  </a:lnTo>
                  <a:lnTo>
                    <a:pt x="595" y="99"/>
                  </a:lnTo>
                  <a:lnTo>
                    <a:pt x="593" y="99"/>
                  </a:lnTo>
                  <a:lnTo>
                    <a:pt x="593" y="99"/>
                  </a:lnTo>
                  <a:lnTo>
                    <a:pt x="593" y="96"/>
                  </a:lnTo>
                  <a:lnTo>
                    <a:pt x="593" y="96"/>
                  </a:lnTo>
                  <a:lnTo>
                    <a:pt x="593" y="94"/>
                  </a:lnTo>
                  <a:lnTo>
                    <a:pt x="595" y="92"/>
                  </a:lnTo>
                  <a:lnTo>
                    <a:pt x="595" y="90"/>
                  </a:lnTo>
                  <a:lnTo>
                    <a:pt x="595" y="90"/>
                  </a:lnTo>
                  <a:lnTo>
                    <a:pt x="595" y="90"/>
                  </a:lnTo>
                  <a:lnTo>
                    <a:pt x="595" y="88"/>
                  </a:lnTo>
                  <a:lnTo>
                    <a:pt x="593" y="88"/>
                  </a:lnTo>
                  <a:lnTo>
                    <a:pt x="593" y="88"/>
                  </a:lnTo>
                  <a:lnTo>
                    <a:pt x="589" y="82"/>
                  </a:lnTo>
                  <a:lnTo>
                    <a:pt x="587" y="82"/>
                  </a:lnTo>
                  <a:lnTo>
                    <a:pt x="587" y="80"/>
                  </a:lnTo>
                  <a:lnTo>
                    <a:pt x="587" y="80"/>
                  </a:lnTo>
                  <a:lnTo>
                    <a:pt x="587" y="78"/>
                  </a:lnTo>
                  <a:lnTo>
                    <a:pt x="587" y="76"/>
                  </a:lnTo>
                  <a:lnTo>
                    <a:pt x="587" y="76"/>
                  </a:lnTo>
                  <a:lnTo>
                    <a:pt x="587" y="73"/>
                  </a:lnTo>
                  <a:lnTo>
                    <a:pt x="587" y="73"/>
                  </a:lnTo>
                  <a:lnTo>
                    <a:pt x="587" y="73"/>
                  </a:lnTo>
                  <a:lnTo>
                    <a:pt x="587" y="71"/>
                  </a:lnTo>
                  <a:lnTo>
                    <a:pt x="587" y="71"/>
                  </a:lnTo>
                  <a:lnTo>
                    <a:pt x="585" y="71"/>
                  </a:lnTo>
                  <a:lnTo>
                    <a:pt x="585" y="71"/>
                  </a:lnTo>
                  <a:lnTo>
                    <a:pt x="585" y="71"/>
                  </a:lnTo>
                  <a:lnTo>
                    <a:pt x="583" y="71"/>
                  </a:lnTo>
                  <a:lnTo>
                    <a:pt x="583" y="69"/>
                  </a:lnTo>
                  <a:lnTo>
                    <a:pt x="581" y="69"/>
                  </a:lnTo>
                  <a:lnTo>
                    <a:pt x="579" y="69"/>
                  </a:lnTo>
                  <a:lnTo>
                    <a:pt x="579" y="71"/>
                  </a:lnTo>
                  <a:lnTo>
                    <a:pt x="577" y="73"/>
                  </a:lnTo>
                  <a:lnTo>
                    <a:pt x="577" y="76"/>
                  </a:lnTo>
                  <a:lnTo>
                    <a:pt x="572" y="80"/>
                  </a:lnTo>
                  <a:lnTo>
                    <a:pt x="572" y="80"/>
                  </a:lnTo>
                  <a:lnTo>
                    <a:pt x="572" y="82"/>
                  </a:lnTo>
                  <a:lnTo>
                    <a:pt x="572" y="82"/>
                  </a:lnTo>
                  <a:lnTo>
                    <a:pt x="572" y="84"/>
                  </a:lnTo>
                  <a:lnTo>
                    <a:pt x="572" y="86"/>
                  </a:lnTo>
                  <a:lnTo>
                    <a:pt x="570" y="90"/>
                  </a:lnTo>
                  <a:lnTo>
                    <a:pt x="570" y="90"/>
                  </a:lnTo>
                  <a:lnTo>
                    <a:pt x="570" y="90"/>
                  </a:lnTo>
                  <a:lnTo>
                    <a:pt x="570" y="92"/>
                  </a:lnTo>
                  <a:lnTo>
                    <a:pt x="570" y="94"/>
                  </a:lnTo>
                  <a:lnTo>
                    <a:pt x="570" y="94"/>
                  </a:lnTo>
                  <a:lnTo>
                    <a:pt x="570" y="96"/>
                  </a:lnTo>
                  <a:lnTo>
                    <a:pt x="566" y="103"/>
                  </a:lnTo>
                  <a:lnTo>
                    <a:pt x="566" y="103"/>
                  </a:lnTo>
                  <a:lnTo>
                    <a:pt x="566" y="105"/>
                  </a:lnTo>
                  <a:lnTo>
                    <a:pt x="566" y="105"/>
                  </a:lnTo>
                  <a:lnTo>
                    <a:pt x="568" y="107"/>
                  </a:lnTo>
                  <a:lnTo>
                    <a:pt x="570" y="109"/>
                  </a:lnTo>
                  <a:lnTo>
                    <a:pt x="570" y="109"/>
                  </a:lnTo>
                  <a:lnTo>
                    <a:pt x="570" y="111"/>
                  </a:lnTo>
                  <a:lnTo>
                    <a:pt x="570" y="111"/>
                  </a:lnTo>
                  <a:lnTo>
                    <a:pt x="570" y="111"/>
                  </a:lnTo>
                  <a:lnTo>
                    <a:pt x="568" y="113"/>
                  </a:lnTo>
                  <a:lnTo>
                    <a:pt x="568" y="113"/>
                  </a:lnTo>
                  <a:lnTo>
                    <a:pt x="568" y="115"/>
                  </a:lnTo>
                  <a:lnTo>
                    <a:pt x="568" y="117"/>
                  </a:lnTo>
                  <a:lnTo>
                    <a:pt x="568" y="117"/>
                  </a:lnTo>
                  <a:lnTo>
                    <a:pt x="568" y="119"/>
                  </a:lnTo>
                  <a:lnTo>
                    <a:pt x="568" y="119"/>
                  </a:lnTo>
                  <a:lnTo>
                    <a:pt x="566" y="122"/>
                  </a:lnTo>
                  <a:lnTo>
                    <a:pt x="564" y="119"/>
                  </a:lnTo>
                  <a:lnTo>
                    <a:pt x="562" y="122"/>
                  </a:lnTo>
                  <a:lnTo>
                    <a:pt x="562" y="122"/>
                  </a:lnTo>
                  <a:lnTo>
                    <a:pt x="562" y="124"/>
                  </a:lnTo>
                  <a:lnTo>
                    <a:pt x="560" y="124"/>
                  </a:lnTo>
                  <a:lnTo>
                    <a:pt x="560" y="126"/>
                  </a:lnTo>
                  <a:lnTo>
                    <a:pt x="560" y="126"/>
                  </a:lnTo>
                  <a:lnTo>
                    <a:pt x="558" y="126"/>
                  </a:lnTo>
                  <a:lnTo>
                    <a:pt x="558" y="126"/>
                  </a:lnTo>
                  <a:lnTo>
                    <a:pt x="556" y="126"/>
                  </a:lnTo>
                  <a:lnTo>
                    <a:pt x="556" y="126"/>
                  </a:lnTo>
                  <a:lnTo>
                    <a:pt x="554" y="126"/>
                  </a:lnTo>
                  <a:lnTo>
                    <a:pt x="554" y="126"/>
                  </a:lnTo>
                  <a:lnTo>
                    <a:pt x="554" y="126"/>
                  </a:lnTo>
                  <a:lnTo>
                    <a:pt x="552" y="124"/>
                  </a:lnTo>
                  <a:lnTo>
                    <a:pt x="549" y="122"/>
                  </a:lnTo>
                  <a:lnTo>
                    <a:pt x="547" y="122"/>
                  </a:lnTo>
                  <a:lnTo>
                    <a:pt x="543" y="119"/>
                  </a:lnTo>
                  <a:lnTo>
                    <a:pt x="539" y="119"/>
                  </a:lnTo>
                  <a:lnTo>
                    <a:pt x="535" y="124"/>
                  </a:lnTo>
                  <a:lnTo>
                    <a:pt x="531" y="126"/>
                  </a:lnTo>
                  <a:lnTo>
                    <a:pt x="526" y="126"/>
                  </a:lnTo>
                  <a:lnTo>
                    <a:pt x="518" y="132"/>
                  </a:lnTo>
                  <a:lnTo>
                    <a:pt x="510" y="134"/>
                  </a:lnTo>
                  <a:lnTo>
                    <a:pt x="510" y="134"/>
                  </a:lnTo>
                  <a:lnTo>
                    <a:pt x="512" y="136"/>
                  </a:lnTo>
                  <a:lnTo>
                    <a:pt x="512" y="138"/>
                  </a:lnTo>
                  <a:lnTo>
                    <a:pt x="512" y="138"/>
                  </a:lnTo>
                  <a:lnTo>
                    <a:pt x="514" y="140"/>
                  </a:lnTo>
                  <a:lnTo>
                    <a:pt x="514" y="140"/>
                  </a:lnTo>
                  <a:lnTo>
                    <a:pt x="514" y="142"/>
                  </a:lnTo>
                  <a:lnTo>
                    <a:pt x="514" y="142"/>
                  </a:lnTo>
                  <a:lnTo>
                    <a:pt x="512" y="142"/>
                  </a:lnTo>
                  <a:lnTo>
                    <a:pt x="512" y="142"/>
                  </a:lnTo>
                  <a:lnTo>
                    <a:pt x="510" y="144"/>
                  </a:lnTo>
                  <a:lnTo>
                    <a:pt x="508" y="144"/>
                  </a:lnTo>
                  <a:lnTo>
                    <a:pt x="508" y="144"/>
                  </a:lnTo>
                  <a:lnTo>
                    <a:pt x="508" y="144"/>
                  </a:lnTo>
                  <a:lnTo>
                    <a:pt x="506" y="147"/>
                  </a:lnTo>
                  <a:lnTo>
                    <a:pt x="506" y="147"/>
                  </a:lnTo>
                  <a:lnTo>
                    <a:pt x="503" y="149"/>
                  </a:lnTo>
                  <a:lnTo>
                    <a:pt x="503" y="149"/>
                  </a:lnTo>
                  <a:lnTo>
                    <a:pt x="503" y="149"/>
                  </a:lnTo>
                  <a:lnTo>
                    <a:pt x="501" y="151"/>
                  </a:lnTo>
                  <a:lnTo>
                    <a:pt x="499" y="151"/>
                  </a:lnTo>
                  <a:lnTo>
                    <a:pt x="499" y="151"/>
                  </a:lnTo>
                  <a:lnTo>
                    <a:pt x="497" y="151"/>
                  </a:lnTo>
                  <a:lnTo>
                    <a:pt x="495" y="151"/>
                  </a:lnTo>
                  <a:lnTo>
                    <a:pt x="495" y="153"/>
                  </a:lnTo>
                  <a:lnTo>
                    <a:pt x="495" y="153"/>
                  </a:lnTo>
                  <a:lnTo>
                    <a:pt x="493" y="153"/>
                  </a:lnTo>
                  <a:lnTo>
                    <a:pt x="491" y="155"/>
                  </a:lnTo>
                  <a:lnTo>
                    <a:pt x="491" y="155"/>
                  </a:lnTo>
                  <a:lnTo>
                    <a:pt x="491" y="155"/>
                  </a:lnTo>
                  <a:lnTo>
                    <a:pt x="491" y="157"/>
                  </a:lnTo>
                  <a:lnTo>
                    <a:pt x="491" y="159"/>
                  </a:lnTo>
                  <a:lnTo>
                    <a:pt x="491" y="159"/>
                  </a:lnTo>
                  <a:lnTo>
                    <a:pt x="491" y="159"/>
                  </a:lnTo>
                  <a:lnTo>
                    <a:pt x="489" y="161"/>
                  </a:lnTo>
                  <a:lnTo>
                    <a:pt x="489" y="161"/>
                  </a:lnTo>
                  <a:lnTo>
                    <a:pt x="489" y="163"/>
                  </a:lnTo>
                  <a:lnTo>
                    <a:pt x="487" y="163"/>
                  </a:lnTo>
                  <a:lnTo>
                    <a:pt x="487" y="165"/>
                  </a:lnTo>
                  <a:lnTo>
                    <a:pt x="485" y="167"/>
                  </a:lnTo>
                  <a:lnTo>
                    <a:pt x="485" y="167"/>
                  </a:lnTo>
                  <a:lnTo>
                    <a:pt x="485" y="167"/>
                  </a:lnTo>
                  <a:lnTo>
                    <a:pt x="485" y="167"/>
                  </a:lnTo>
                  <a:lnTo>
                    <a:pt x="485" y="170"/>
                  </a:lnTo>
                  <a:lnTo>
                    <a:pt x="485" y="170"/>
                  </a:lnTo>
                  <a:lnTo>
                    <a:pt x="487" y="170"/>
                  </a:lnTo>
                  <a:lnTo>
                    <a:pt x="487" y="170"/>
                  </a:lnTo>
                  <a:lnTo>
                    <a:pt x="487" y="172"/>
                  </a:lnTo>
                  <a:lnTo>
                    <a:pt x="487" y="172"/>
                  </a:lnTo>
                  <a:lnTo>
                    <a:pt x="485" y="172"/>
                  </a:lnTo>
                  <a:lnTo>
                    <a:pt x="485" y="174"/>
                  </a:lnTo>
                  <a:lnTo>
                    <a:pt x="485" y="174"/>
                  </a:lnTo>
                  <a:lnTo>
                    <a:pt x="485" y="174"/>
                  </a:lnTo>
                  <a:lnTo>
                    <a:pt x="485" y="178"/>
                  </a:lnTo>
                  <a:lnTo>
                    <a:pt x="485" y="178"/>
                  </a:lnTo>
                  <a:lnTo>
                    <a:pt x="485" y="180"/>
                  </a:lnTo>
                  <a:lnTo>
                    <a:pt x="483" y="180"/>
                  </a:lnTo>
                  <a:lnTo>
                    <a:pt x="483" y="182"/>
                  </a:lnTo>
                  <a:lnTo>
                    <a:pt x="485" y="182"/>
                  </a:lnTo>
                  <a:lnTo>
                    <a:pt x="485" y="182"/>
                  </a:lnTo>
                  <a:lnTo>
                    <a:pt x="483" y="184"/>
                  </a:lnTo>
                  <a:lnTo>
                    <a:pt x="483" y="186"/>
                  </a:lnTo>
                  <a:lnTo>
                    <a:pt x="481" y="186"/>
                  </a:lnTo>
                  <a:lnTo>
                    <a:pt x="481" y="188"/>
                  </a:lnTo>
                  <a:lnTo>
                    <a:pt x="478" y="188"/>
                  </a:lnTo>
                  <a:lnTo>
                    <a:pt x="478" y="190"/>
                  </a:lnTo>
                  <a:lnTo>
                    <a:pt x="478" y="190"/>
                  </a:lnTo>
                  <a:lnTo>
                    <a:pt x="478" y="190"/>
                  </a:lnTo>
                  <a:lnTo>
                    <a:pt x="476" y="193"/>
                  </a:lnTo>
                  <a:lnTo>
                    <a:pt x="476" y="193"/>
                  </a:lnTo>
                  <a:lnTo>
                    <a:pt x="476" y="193"/>
                  </a:lnTo>
                  <a:lnTo>
                    <a:pt x="474" y="193"/>
                  </a:lnTo>
                  <a:lnTo>
                    <a:pt x="472" y="193"/>
                  </a:lnTo>
                  <a:lnTo>
                    <a:pt x="472" y="193"/>
                  </a:lnTo>
                  <a:lnTo>
                    <a:pt x="472" y="193"/>
                  </a:lnTo>
                  <a:lnTo>
                    <a:pt x="470" y="193"/>
                  </a:lnTo>
                  <a:lnTo>
                    <a:pt x="468" y="193"/>
                  </a:lnTo>
                  <a:lnTo>
                    <a:pt x="468" y="190"/>
                  </a:lnTo>
                  <a:lnTo>
                    <a:pt x="468" y="190"/>
                  </a:lnTo>
                  <a:lnTo>
                    <a:pt x="468" y="190"/>
                  </a:lnTo>
                  <a:lnTo>
                    <a:pt x="468" y="190"/>
                  </a:lnTo>
                  <a:lnTo>
                    <a:pt x="466" y="190"/>
                  </a:lnTo>
                  <a:lnTo>
                    <a:pt x="466" y="190"/>
                  </a:lnTo>
                  <a:lnTo>
                    <a:pt x="466" y="190"/>
                  </a:lnTo>
                  <a:lnTo>
                    <a:pt x="464" y="193"/>
                  </a:lnTo>
                  <a:lnTo>
                    <a:pt x="464" y="195"/>
                  </a:lnTo>
                  <a:lnTo>
                    <a:pt x="464" y="195"/>
                  </a:lnTo>
                  <a:lnTo>
                    <a:pt x="462" y="197"/>
                  </a:lnTo>
                  <a:lnTo>
                    <a:pt x="460" y="197"/>
                  </a:lnTo>
                  <a:lnTo>
                    <a:pt x="460" y="197"/>
                  </a:lnTo>
                  <a:lnTo>
                    <a:pt x="460" y="197"/>
                  </a:lnTo>
                  <a:lnTo>
                    <a:pt x="458" y="197"/>
                  </a:lnTo>
                  <a:lnTo>
                    <a:pt x="455" y="197"/>
                  </a:lnTo>
                  <a:lnTo>
                    <a:pt x="453" y="197"/>
                  </a:lnTo>
                  <a:lnTo>
                    <a:pt x="451" y="197"/>
                  </a:lnTo>
                  <a:lnTo>
                    <a:pt x="451" y="199"/>
                  </a:lnTo>
                  <a:lnTo>
                    <a:pt x="451" y="199"/>
                  </a:lnTo>
                  <a:lnTo>
                    <a:pt x="451" y="199"/>
                  </a:lnTo>
                  <a:lnTo>
                    <a:pt x="451" y="203"/>
                  </a:lnTo>
                  <a:lnTo>
                    <a:pt x="451" y="203"/>
                  </a:lnTo>
                  <a:lnTo>
                    <a:pt x="451" y="205"/>
                  </a:lnTo>
                  <a:lnTo>
                    <a:pt x="451" y="205"/>
                  </a:lnTo>
                  <a:lnTo>
                    <a:pt x="449" y="207"/>
                  </a:lnTo>
                  <a:lnTo>
                    <a:pt x="449" y="207"/>
                  </a:lnTo>
                  <a:lnTo>
                    <a:pt x="445" y="207"/>
                  </a:lnTo>
                  <a:lnTo>
                    <a:pt x="443" y="209"/>
                  </a:lnTo>
                  <a:lnTo>
                    <a:pt x="441" y="209"/>
                  </a:lnTo>
                  <a:lnTo>
                    <a:pt x="439" y="209"/>
                  </a:lnTo>
                  <a:lnTo>
                    <a:pt x="439" y="209"/>
                  </a:lnTo>
                  <a:lnTo>
                    <a:pt x="439" y="209"/>
                  </a:lnTo>
                  <a:lnTo>
                    <a:pt x="437" y="209"/>
                  </a:lnTo>
                  <a:lnTo>
                    <a:pt x="437" y="209"/>
                  </a:lnTo>
                  <a:lnTo>
                    <a:pt x="437" y="211"/>
                  </a:lnTo>
                  <a:lnTo>
                    <a:pt x="437" y="211"/>
                  </a:lnTo>
                  <a:lnTo>
                    <a:pt x="435" y="211"/>
                  </a:lnTo>
                  <a:lnTo>
                    <a:pt x="432" y="211"/>
                  </a:lnTo>
                  <a:lnTo>
                    <a:pt x="432" y="211"/>
                  </a:lnTo>
                  <a:lnTo>
                    <a:pt x="432" y="211"/>
                  </a:lnTo>
                  <a:lnTo>
                    <a:pt x="430" y="211"/>
                  </a:lnTo>
                  <a:lnTo>
                    <a:pt x="428" y="211"/>
                  </a:lnTo>
                  <a:lnTo>
                    <a:pt x="428" y="211"/>
                  </a:lnTo>
                  <a:lnTo>
                    <a:pt x="428" y="209"/>
                  </a:lnTo>
                  <a:lnTo>
                    <a:pt x="426" y="209"/>
                  </a:lnTo>
                  <a:lnTo>
                    <a:pt x="426" y="209"/>
                  </a:lnTo>
                  <a:lnTo>
                    <a:pt x="424" y="209"/>
                  </a:lnTo>
                  <a:lnTo>
                    <a:pt x="424" y="209"/>
                  </a:lnTo>
                  <a:lnTo>
                    <a:pt x="424" y="211"/>
                  </a:lnTo>
                  <a:lnTo>
                    <a:pt x="424" y="211"/>
                  </a:lnTo>
                  <a:lnTo>
                    <a:pt x="424" y="211"/>
                  </a:lnTo>
                  <a:lnTo>
                    <a:pt x="424" y="213"/>
                  </a:lnTo>
                  <a:lnTo>
                    <a:pt x="424" y="213"/>
                  </a:lnTo>
                  <a:lnTo>
                    <a:pt x="424" y="213"/>
                  </a:lnTo>
                  <a:lnTo>
                    <a:pt x="424" y="215"/>
                  </a:lnTo>
                  <a:lnTo>
                    <a:pt x="424" y="215"/>
                  </a:lnTo>
                  <a:lnTo>
                    <a:pt x="424" y="215"/>
                  </a:lnTo>
                  <a:lnTo>
                    <a:pt x="424" y="215"/>
                  </a:lnTo>
                  <a:lnTo>
                    <a:pt x="422" y="215"/>
                  </a:lnTo>
                  <a:lnTo>
                    <a:pt x="422" y="215"/>
                  </a:lnTo>
                  <a:lnTo>
                    <a:pt x="422" y="215"/>
                  </a:lnTo>
                  <a:lnTo>
                    <a:pt x="420" y="215"/>
                  </a:lnTo>
                  <a:lnTo>
                    <a:pt x="420" y="218"/>
                  </a:lnTo>
                  <a:lnTo>
                    <a:pt x="420" y="218"/>
                  </a:lnTo>
                  <a:lnTo>
                    <a:pt x="420" y="220"/>
                  </a:lnTo>
                  <a:lnTo>
                    <a:pt x="420" y="222"/>
                  </a:lnTo>
                  <a:lnTo>
                    <a:pt x="420" y="222"/>
                  </a:lnTo>
                  <a:lnTo>
                    <a:pt x="420" y="222"/>
                  </a:lnTo>
                  <a:lnTo>
                    <a:pt x="420" y="224"/>
                  </a:lnTo>
                  <a:lnTo>
                    <a:pt x="420" y="226"/>
                  </a:lnTo>
                  <a:lnTo>
                    <a:pt x="418" y="226"/>
                  </a:lnTo>
                  <a:lnTo>
                    <a:pt x="418" y="226"/>
                  </a:lnTo>
                  <a:lnTo>
                    <a:pt x="418" y="228"/>
                  </a:lnTo>
                  <a:lnTo>
                    <a:pt x="416" y="228"/>
                  </a:lnTo>
                  <a:lnTo>
                    <a:pt x="416" y="228"/>
                  </a:lnTo>
                  <a:lnTo>
                    <a:pt x="416" y="228"/>
                  </a:lnTo>
                  <a:lnTo>
                    <a:pt x="414" y="226"/>
                  </a:lnTo>
                  <a:lnTo>
                    <a:pt x="412" y="226"/>
                  </a:lnTo>
                  <a:lnTo>
                    <a:pt x="412" y="226"/>
                  </a:lnTo>
                  <a:lnTo>
                    <a:pt x="412" y="226"/>
                  </a:lnTo>
                  <a:lnTo>
                    <a:pt x="409" y="226"/>
                  </a:lnTo>
                  <a:lnTo>
                    <a:pt x="407" y="226"/>
                  </a:lnTo>
                  <a:lnTo>
                    <a:pt x="405" y="224"/>
                  </a:lnTo>
                  <a:lnTo>
                    <a:pt x="405" y="224"/>
                  </a:lnTo>
                  <a:lnTo>
                    <a:pt x="403" y="224"/>
                  </a:lnTo>
                  <a:lnTo>
                    <a:pt x="401" y="224"/>
                  </a:lnTo>
                  <a:lnTo>
                    <a:pt x="401" y="224"/>
                  </a:lnTo>
                  <a:lnTo>
                    <a:pt x="401" y="224"/>
                  </a:lnTo>
                  <a:lnTo>
                    <a:pt x="399" y="224"/>
                  </a:lnTo>
                  <a:lnTo>
                    <a:pt x="399" y="226"/>
                  </a:lnTo>
                  <a:lnTo>
                    <a:pt x="399" y="226"/>
                  </a:lnTo>
                  <a:lnTo>
                    <a:pt x="397" y="226"/>
                  </a:lnTo>
                  <a:lnTo>
                    <a:pt x="397" y="224"/>
                  </a:lnTo>
                  <a:lnTo>
                    <a:pt x="397" y="224"/>
                  </a:lnTo>
                  <a:lnTo>
                    <a:pt x="397" y="224"/>
                  </a:lnTo>
                  <a:lnTo>
                    <a:pt x="397" y="224"/>
                  </a:lnTo>
                  <a:lnTo>
                    <a:pt x="399" y="222"/>
                  </a:lnTo>
                  <a:lnTo>
                    <a:pt x="399" y="222"/>
                  </a:lnTo>
                  <a:lnTo>
                    <a:pt x="397" y="222"/>
                  </a:lnTo>
                  <a:lnTo>
                    <a:pt x="397" y="222"/>
                  </a:lnTo>
                  <a:lnTo>
                    <a:pt x="395" y="220"/>
                  </a:lnTo>
                  <a:lnTo>
                    <a:pt x="397" y="220"/>
                  </a:lnTo>
                  <a:lnTo>
                    <a:pt x="395" y="220"/>
                  </a:lnTo>
                  <a:lnTo>
                    <a:pt x="395" y="220"/>
                  </a:lnTo>
                  <a:lnTo>
                    <a:pt x="395" y="220"/>
                  </a:lnTo>
                  <a:lnTo>
                    <a:pt x="393" y="220"/>
                  </a:lnTo>
                  <a:lnTo>
                    <a:pt x="393" y="218"/>
                  </a:lnTo>
                  <a:lnTo>
                    <a:pt x="391" y="218"/>
                  </a:lnTo>
                  <a:lnTo>
                    <a:pt x="391" y="218"/>
                  </a:lnTo>
                  <a:lnTo>
                    <a:pt x="389" y="215"/>
                  </a:lnTo>
                  <a:lnTo>
                    <a:pt x="389" y="218"/>
                  </a:lnTo>
                  <a:lnTo>
                    <a:pt x="387" y="218"/>
                  </a:lnTo>
                  <a:lnTo>
                    <a:pt x="387" y="218"/>
                  </a:lnTo>
                  <a:lnTo>
                    <a:pt x="387" y="220"/>
                  </a:lnTo>
                  <a:lnTo>
                    <a:pt x="384" y="220"/>
                  </a:lnTo>
                  <a:lnTo>
                    <a:pt x="384" y="220"/>
                  </a:lnTo>
                  <a:lnTo>
                    <a:pt x="382" y="220"/>
                  </a:lnTo>
                  <a:lnTo>
                    <a:pt x="382" y="220"/>
                  </a:lnTo>
                  <a:lnTo>
                    <a:pt x="382" y="222"/>
                  </a:lnTo>
                  <a:lnTo>
                    <a:pt x="382" y="222"/>
                  </a:lnTo>
                  <a:lnTo>
                    <a:pt x="382" y="222"/>
                  </a:lnTo>
                  <a:lnTo>
                    <a:pt x="382" y="224"/>
                  </a:lnTo>
                  <a:lnTo>
                    <a:pt x="382" y="226"/>
                  </a:lnTo>
                  <a:lnTo>
                    <a:pt x="380" y="226"/>
                  </a:lnTo>
                  <a:lnTo>
                    <a:pt x="380" y="226"/>
                  </a:lnTo>
                  <a:lnTo>
                    <a:pt x="380" y="228"/>
                  </a:lnTo>
                  <a:lnTo>
                    <a:pt x="380" y="228"/>
                  </a:lnTo>
                  <a:lnTo>
                    <a:pt x="378" y="228"/>
                  </a:lnTo>
                  <a:lnTo>
                    <a:pt x="378" y="230"/>
                  </a:lnTo>
                  <a:lnTo>
                    <a:pt x="376" y="228"/>
                  </a:lnTo>
                  <a:lnTo>
                    <a:pt x="374" y="228"/>
                  </a:lnTo>
                  <a:lnTo>
                    <a:pt x="374" y="228"/>
                  </a:lnTo>
                  <a:lnTo>
                    <a:pt x="374" y="226"/>
                  </a:lnTo>
                  <a:lnTo>
                    <a:pt x="372" y="226"/>
                  </a:lnTo>
                  <a:lnTo>
                    <a:pt x="372" y="224"/>
                  </a:lnTo>
                  <a:lnTo>
                    <a:pt x="372" y="224"/>
                  </a:lnTo>
                  <a:lnTo>
                    <a:pt x="372" y="224"/>
                  </a:lnTo>
                  <a:lnTo>
                    <a:pt x="372" y="224"/>
                  </a:lnTo>
                  <a:lnTo>
                    <a:pt x="372" y="224"/>
                  </a:lnTo>
                  <a:lnTo>
                    <a:pt x="372" y="224"/>
                  </a:lnTo>
                  <a:lnTo>
                    <a:pt x="370" y="224"/>
                  </a:lnTo>
                  <a:lnTo>
                    <a:pt x="370" y="224"/>
                  </a:lnTo>
                  <a:lnTo>
                    <a:pt x="370" y="226"/>
                  </a:lnTo>
                  <a:lnTo>
                    <a:pt x="370" y="226"/>
                  </a:lnTo>
                  <a:lnTo>
                    <a:pt x="370" y="226"/>
                  </a:lnTo>
                  <a:lnTo>
                    <a:pt x="370" y="228"/>
                  </a:lnTo>
                  <a:lnTo>
                    <a:pt x="370" y="228"/>
                  </a:lnTo>
                  <a:lnTo>
                    <a:pt x="370" y="228"/>
                  </a:lnTo>
                  <a:lnTo>
                    <a:pt x="372" y="228"/>
                  </a:lnTo>
                  <a:lnTo>
                    <a:pt x="372" y="230"/>
                  </a:lnTo>
                  <a:lnTo>
                    <a:pt x="372" y="230"/>
                  </a:lnTo>
                  <a:lnTo>
                    <a:pt x="372" y="230"/>
                  </a:lnTo>
                  <a:lnTo>
                    <a:pt x="372" y="230"/>
                  </a:lnTo>
                  <a:lnTo>
                    <a:pt x="370" y="232"/>
                  </a:lnTo>
                  <a:lnTo>
                    <a:pt x="370" y="232"/>
                  </a:lnTo>
                  <a:lnTo>
                    <a:pt x="370" y="232"/>
                  </a:lnTo>
                  <a:lnTo>
                    <a:pt x="370" y="232"/>
                  </a:lnTo>
                  <a:lnTo>
                    <a:pt x="370" y="234"/>
                  </a:lnTo>
                  <a:lnTo>
                    <a:pt x="368" y="234"/>
                  </a:lnTo>
                  <a:lnTo>
                    <a:pt x="370" y="234"/>
                  </a:lnTo>
                  <a:lnTo>
                    <a:pt x="372" y="234"/>
                  </a:lnTo>
                  <a:lnTo>
                    <a:pt x="372" y="236"/>
                  </a:lnTo>
                  <a:lnTo>
                    <a:pt x="374" y="236"/>
                  </a:lnTo>
                  <a:lnTo>
                    <a:pt x="378" y="236"/>
                  </a:lnTo>
                  <a:lnTo>
                    <a:pt x="378" y="238"/>
                  </a:lnTo>
                  <a:lnTo>
                    <a:pt x="380" y="238"/>
                  </a:lnTo>
                  <a:lnTo>
                    <a:pt x="380" y="238"/>
                  </a:lnTo>
                  <a:lnTo>
                    <a:pt x="380" y="238"/>
                  </a:lnTo>
                  <a:lnTo>
                    <a:pt x="382" y="241"/>
                  </a:lnTo>
                  <a:lnTo>
                    <a:pt x="382" y="238"/>
                  </a:lnTo>
                  <a:lnTo>
                    <a:pt x="382" y="238"/>
                  </a:lnTo>
                  <a:lnTo>
                    <a:pt x="382" y="236"/>
                  </a:lnTo>
                  <a:lnTo>
                    <a:pt x="384" y="236"/>
                  </a:lnTo>
                  <a:lnTo>
                    <a:pt x="384" y="238"/>
                  </a:lnTo>
                  <a:lnTo>
                    <a:pt x="387" y="236"/>
                  </a:lnTo>
                  <a:lnTo>
                    <a:pt x="391" y="238"/>
                  </a:lnTo>
                  <a:lnTo>
                    <a:pt x="391" y="238"/>
                  </a:lnTo>
                  <a:lnTo>
                    <a:pt x="393" y="241"/>
                  </a:lnTo>
                  <a:lnTo>
                    <a:pt x="393" y="241"/>
                  </a:lnTo>
                  <a:lnTo>
                    <a:pt x="393" y="241"/>
                  </a:lnTo>
                  <a:lnTo>
                    <a:pt x="391" y="241"/>
                  </a:lnTo>
                  <a:lnTo>
                    <a:pt x="391" y="241"/>
                  </a:lnTo>
                  <a:lnTo>
                    <a:pt x="391" y="243"/>
                  </a:lnTo>
                  <a:lnTo>
                    <a:pt x="391" y="243"/>
                  </a:lnTo>
                  <a:lnTo>
                    <a:pt x="391" y="243"/>
                  </a:lnTo>
                  <a:lnTo>
                    <a:pt x="393" y="245"/>
                  </a:lnTo>
                  <a:lnTo>
                    <a:pt x="391" y="245"/>
                  </a:lnTo>
                  <a:lnTo>
                    <a:pt x="389" y="245"/>
                  </a:lnTo>
                  <a:lnTo>
                    <a:pt x="389" y="247"/>
                  </a:lnTo>
                  <a:lnTo>
                    <a:pt x="389" y="247"/>
                  </a:lnTo>
                  <a:lnTo>
                    <a:pt x="389" y="249"/>
                  </a:lnTo>
                  <a:lnTo>
                    <a:pt x="389" y="249"/>
                  </a:lnTo>
                  <a:lnTo>
                    <a:pt x="389" y="251"/>
                  </a:lnTo>
                  <a:lnTo>
                    <a:pt x="389" y="251"/>
                  </a:lnTo>
                  <a:lnTo>
                    <a:pt x="391" y="251"/>
                  </a:lnTo>
                  <a:lnTo>
                    <a:pt x="391" y="251"/>
                  </a:lnTo>
                  <a:lnTo>
                    <a:pt x="391" y="251"/>
                  </a:lnTo>
                  <a:lnTo>
                    <a:pt x="393" y="253"/>
                  </a:lnTo>
                  <a:lnTo>
                    <a:pt x="393" y="253"/>
                  </a:lnTo>
                  <a:lnTo>
                    <a:pt x="393" y="253"/>
                  </a:lnTo>
                  <a:lnTo>
                    <a:pt x="393" y="253"/>
                  </a:lnTo>
                  <a:lnTo>
                    <a:pt x="391" y="255"/>
                  </a:lnTo>
                  <a:lnTo>
                    <a:pt x="389" y="255"/>
                  </a:lnTo>
                  <a:lnTo>
                    <a:pt x="389" y="255"/>
                  </a:lnTo>
                  <a:lnTo>
                    <a:pt x="387" y="255"/>
                  </a:lnTo>
                  <a:lnTo>
                    <a:pt x="384" y="255"/>
                  </a:lnTo>
                  <a:lnTo>
                    <a:pt x="384" y="255"/>
                  </a:lnTo>
                  <a:lnTo>
                    <a:pt x="382" y="255"/>
                  </a:lnTo>
                  <a:lnTo>
                    <a:pt x="382" y="255"/>
                  </a:lnTo>
                  <a:lnTo>
                    <a:pt x="380" y="253"/>
                  </a:lnTo>
                  <a:lnTo>
                    <a:pt x="380" y="253"/>
                  </a:lnTo>
                  <a:lnTo>
                    <a:pt x="378" y="253"/>
                  </a:lnTo>
                  <a:lnTo>
                    <a:pt x="378" y="251"/>
                  </a:lnTo>
                  <a:lnTo>
                    <a:pt x="378" y="251"/>
                  </a:lnTo>
                  <a:lnTo>
                    <a:pt x="378" y="251"/>
                  </a:lnTo>
                  <a:lnTo>
                    <a:pt x="376" y="249"/>
                  </a:lnTo>
                  <a:lnTo>
                    <a:pt x="376" y="249"/>
                  </a:lnTo>
                  <a:lnTo>
                    <a:pt x="376" y="249"/>
                  </a:lnTo>
                  <a:lnTo>
                    <a:pt x="374" y="249"/>
                  </a:lnTo>
                  <a:lnTo>
                    <a:pt x="374" y="247"/>
                  </a:lnTo>
                  <a:lnTo>
                    <a:pt x="372" y="247"/>
                  </a:lnTo>
                  <a:lnTo>
                    <a:pt x="372" y="249"/>
                  </a:lnTo>
                  <a:lnTo>
                    <a:pt x="372" y="249"/>
                  </a:lnTo>
                  <a:lnTo>
                    <a:pt x="372" y="249"/>
                  </a:lnTo>
                  <a:lnTo>
                    <a:pt x="370" y="251"/>
                  </a:lnTo>
                  <a:lnTo>
                    <a:pt x="370" y="251"/>
                  </a:lnTo>
                  <a:lnTo>
                    <a:pt x="370" y="251"/>
                  </a:lnTo>
                  <a:lnTo>
                    <a:pt x="370" y="251"/>
                  </a:lnTo>
                  <a:lnTo>
                    <a:pt x="370" y="249"/>
                  </a:lnTo>
                  <a:lnTo>
                    <a:pt x="370" y="249"/>
                  </a:lnTo>
                  <a:lnTo>
                    <a:pt x="370" y="247"/>
                  </a:lnTo>
                  <a:lnTo>
                    <a:pt x="368" y="247"/>
                  </a:lnTo>
                  <a:lnTo>
                    <a:pt x="368" y="247"/>
                  </a:lnTo>
                  <a:lnTo>
                    <a:pt x="366" y="247"/>
                  </a:lnTo>
                  <a:lnTo>
                    <a:pt x="366" y="245"/>
                  </a:lnTo>
                  <a:lnTo>
                    <a:pt x="366" y="245"/>
                  </a:lnTo>
                  <a:lnTo>
                    <a:pt x="366" y="245"/>
                  </a:lnTo>
                  <a:lnTo>
                    <a:pt x="366" y="245"/>
                  </a:lnTo>
                  <a:lnTo>
                    <a:pt x="364" y="243"/>
                  </a:lnTo>
                  <a:lnTo>
                    <a:pt x="364" y="243"/>
                  </a:lnTo>
                  <a:lnTo>
                    <a:pt x="364" y="241"/>
                  </a:lnTo>
                  <a:lnTo>
                    <a:pt x="364" y="241"/>
                  </a:lnTo>
                  <a:lnTo>
                    <a:pt x="364" y="238"/>
                  </a:lnTo>
                  <a:lnTo>
                    <a:pt x="364" y="238"/>
                  </a:lnTo>
                  <a:lnTo>
                    <a:pt x="364" y="236"/>
                  </a:lnTo>
                  <a:lnTo>
                    <a:pt x="361" y="234"/>
                  </a:lnTo>
                  <a:lnTo>
                    <a:pt x="359" y="232"/>
                  </a:lnTo>
                  <a:lnTo>
                    <a:pt x="359" y="230"/>
                  </a:lnTo>
                  <a:lnTo>
                    <a:pt x="357" y="230"/>
                  </a:lnTo>
                  <a:lnTo>
                    <a:pt x="357" y="230"/>
                  </a:lnTo>
                  <a:lnTo>
                    <a:pt x="355" y="230"/>
                  </a:lnTo>
                  <a:lnTo>
                    <a:pt x="355" y="230"/>
                  </a:lnTo>
                  <a:lnTo>
                    <a:pt x="355" y="228"/>
                  </a:lnTo>
                  <a:lnTo>
                    <a:pt x="353" y="228"/>
                  </a:lnTo>
                  <a:lnTo>
                    <a:pt x="353" y="230"/>
                  </a:lnTo>
                  <a:lnTo>
                    <a:pt x="353" y="230"/>
                  </a:lnTo>
                  <a:lnTo>
                    <a:pt x="353" y="228"/>
                  </a:lnTo>
                  <a:lnTo>
                    <a:pt x="351" y="226"/>
                  </a:lnTo>
                  <a:lnTo>
                    <a:pt x="351" y="226"/>
                  </a:lnTo>
                  <a:lnTo>
                    <a:pt x="349" y="228"/>
                  </a:lnTo>
                  <a:lnTo>
                    <a:pt x="349" y="228"/>
                  </a:lnTo>
                  <a:lnTo>
                    <a:pt x="347" y="230"/>
                  </a:lnTo>
                  <a:lnTo>
                    <a:pt x="347" y="230"/>
                  </a:lnTo>
                  <a:lnTo>
                    <a:pt x="347" y="232"/>
                  </a:lnTo>
                  <a:lnTo>
                    <a:pt x="347" y="232"/>
                  </a:lnTo>
                  <a:lnTo>
                    <a:pt x="345" y="232"/>
                  </a:lnTo>
                  <a:lnTo>
                    <a:pt x="345" y="232"/>
                  </a:lnTo>
                  <a:lnTo>
                    <a:pt x="345" y="232"/>
                  </a:lnTo>
                  <a:lnTo>
                    <a:pt x="345" y="232"/>
                  </a:lnTo>
                  <a:lnTo>
                    <a:pt x="343" y="232"/>
                  </a:lnTo>
                  <a:lnTo>
                    <a:pt x="343" y="232"/>
                  </a:lnTo>
                  <a:lnTo>
                    <a:pt x="341" y="232"/>
                  </a:lnTo>
                  <a:lnTo>
                    <a:pt x="341" y="234"/>
                  </a:lnTo>
                  <a:lnTo>
                    <a:pt x="341" y="234"/>
                  </a:lnTo>
                  <a:lnTo>
                    <a:pt x="336" y="234"/>
                  </a:lnTo>
                  <a:lnTo>
                    <a:pt x="336" y="238"/>
                  </a:lnTo>
                  <a:lnTo>
                    <a:pt x="334" y="238"/>
                  </a:lnTo>
                  <a:lnTo>
                    <a:pt x="334" y="241"/>
                  </a:lnTo>
                  <a:lnTo>
                    <a:pt x="334" y="241"/>
                  </a:lnTo>
                  <a:lnTo>
                    <a:pt x="332" y="243"/>
                  </a:lnTo>
                  <a:lnTo>
                    <a:pt x="332" y="245"/>
                  </a:lnTo>
                  <a:lnTo>
                    <a:pt x="332" y="245"/>
                  </a:lnTo>
                  <a:lnTo>
                    <a:pt x="332" y="245"/>
                  </a:lnTo>
                  <a:lnTo>
                    <a:pt x="334" y="247"/>
                  </a:lnTo>
                  <a:lnTo>
                    <a:pt x="336" y="247"/>
                  </a:lnTo>
                  <a:lnTo>
                    <a:pt x="336" y="247"/>
                  </a:lnTo>
                  <a:lnTo>
                    <a:pt x="336" y="249"/>
                  </a:lnTo>
                  <a:lnTo>
                    <a:pt x="336" y="249"/>
                  </a:lnTo>
                  <a:lnTo>
                    <a:pt x="336" y="249"/>
                  </a:lnTo>
                  <a:lnTo>
                    <a:pt x="338" y="251"/>
                  </a:lnTo>
                  <a:lnTo>
                    <a:pt x="338" y="251"/>
                  </a:lnTo>
                  <a:lnTo>
                    <a:pt x="338" y="255"/>
                  </a:lnTo>
                  <a:lnTo>
                    <a:pt x="338" y="255"/>
                  </a:lnTo>
                  <a:lnTo>
                    <a:pt x="336" y="257"/>
                  </a:lnTo>
                  <a:lnTo>
                    <a:pt x="336" y="259"/>
                  </a:lnTo>
                  <a:lnTo>
                    <a:pt x="336" y="259"/>
                  </a:lnTo>
                  <a:lnTo>
                    <a:pt x="334" y="261"/>
                  </a:lnTo>
                  <a:lnTo>
                    <a:pt x="334" y="261"/>
                  </a:lnTo>
                  <a:lnTo>
                    <a:pt x="332" y="264"/>
                  </a:lnTo>
                  <a:lnTo>
                    <a:pt x="332" y="264"/>
                  </a:lnTo>
                  <a:lnTo>
                    <a:pt x="332" y="264"/>
                  </a:lnTo>
                  <a:lnTo>
                    <a:pt x="330" y="268"/>
                  </a:lnTo>
                  <a:lnTo>
                    <a:pt x="328" y="270"/>
                  </a:lnTo>
                  <a:lnTo>
                    <a:pt x="326" y="270"/>
                  </a:lnTo>
                  <a:lnTo>
                    <a:pt x="324" y="270"/>
                  </a:lnTo>
                  <a:lnTo>
                    <a:pt x="324" y="270"/>
                  </a:lnTo>
                  <a:lnTo>
                    <a:pt x="322" y="270"/>
                  </a:lnTo>
                  <a:lnTo>
                    <a:pt x="322" y="268"/>
                  </a:lnTo>
                  <a:lnTo>
                    <a:pt x="320" y="266"/>
                  </a:lnTo>
                  <a:lnTo>
                    <a:pt x="320" y="264"/>
                  </a:lnTo>
                  <a:lnTo>
                    <a:pt x="318" y="264"/>
                  </a:lnTo>
                  <a:lnTo>
                    <a:pt x="318" y="264"/>
                  </a:lnTo>
                  <a:lnTo>
                    <a:pt x="315" y="264"/>
                  </a:lnTo>
                  <a:lnTo>
                    <a:pt x="313" y="264"/>
                  </a:lnTo>
                  <a:lnTo>
                    <a:pt x="311" y="259"/>
                  </a:lnTo>
                  <a:lnTo>
                    <a:pt x="309" y="259"/>
                  </a:lnTo>
                  <a:lnTo>
                    <a:pt x="309" y="259"/>
                  </a:lnTo>
                  <a:lnTo>
                    <a:pt x="307" y="261"/>
                  </a:lnTo>
                  <a:lnTo>
                    <a:pt x="305" y="264"/>
                  </a:lnTo>
                  <a:lnTo>
                    <a:pt x="305" y="264"/>
                  </a:lnTo>
                  <a:lnTo>
                    <a:pt x="301" y="264"/>
                  </a:lnTo>
                  <a:lnTo>
                    <a:pt x="299" y="264"/>
                  </a:lnTo>
                  <a:lnTo>
                    <a:pt x="297" y="266"/>
                  </a:lnTo>
                  <a:lnTo>
                    <a:pt x="297" y="268"/>
                  </a:lnTo>
                  <a:lnTo>
                    <a:pt x="295" y="268"/>
                  </a:lnTo>
                  <a:lnTo>
                    <a:pt x="295" y="266"/>
                  </a:lnTo>
                  <a:lnTo>
                    <a:pt x="293" y="268"/>
                  </a:lnTo>
                  <a:lnTo>
                    <a:pt x="290" y="268"/>
                  </a:lnTo>
                  <a:lnTo>
                    <a:pt x="288" y="270"/>
                  </a:lnTo>
                  <a:lnTo>
                    <a:pt x="288" y="270"/>
                  </a:lnTo>
                  <a:lnTo>
                    <a:pt x="286" y="270"/>
                  </a:lnTo>
                  <a:lnTo>
                    <a:pt x="286" y="270"/>
                  </a:lnTo>
                  <a:lnTo>
                    <a:pt x="282" y="270"/>
                  </a:lnTo>
                  <a:lnTo>
                    <a:pt x="282" y="270"/>
                  </a:lnTo>
                  <a:lnTo>
                    <a:pt x="278" y="272"/>
                  </a:lnTo>
                  <a:lnTo>
                    <a:pt x="276" y="272"/>
                  </a:lnTo>
                  <a:lnTo>
                    <a:pt x="276" y="274"/>
                  </a:lnTo>
                  <a:lnTo>
                    <a:pt x="276" y="274"/>
                  </a:lnTo>
                  <a:lnTo>
                    <a:pt x="274" y="276"/>
                  </a:lnTo>
                  <a:lnTo>
                    <a:pt x="272" y="276"/>
                  </a:lnTo>
                  <a:lnTo>
                    <a:pt x="265" y="276"/>
                  </a:lnTo>
                  <a:lnTo>
                    <a:pt x="265" y="276"/>
                  </a:lnTo>
                  <a:lnTo>
                    <a:pt x="263" y="276"/>
                  </a:lnTo>
                  <a:lnTo>
                    <a:pt x="261" y="276"/>
                  </a:lnTo>
                  <a:lnTo>
                    <a:pt x="259" y="276"/>
                  </a:lnTo>
                  <a:lnTo>
                    <a:pt x="259" y="278"/>
                  </a:lnTo>
                  <a:lnTo>
                    <a:pt x="257" y="278"/>
                  </a:lnTo>
                  <a:lnTo>
                    <a:pt x="255" y="282"/>
                  </a:lnTo>
                  <a:lnTo>
                    <a:pt x="255" y="282"/>
                  </a:lnTo>
                  <a:lnTo>
                    <a:pt x="253" y="284"/>
                  </a:lnTo>
                  <a:lnTo>
                    <a:pt x="255" y="286"/>
                  </a:lnTo>
                  <a:lnTo>
                    <a:pt x="255" y="286"/>
                  </a:lnTo>
                  <a:lnTo>
                    <a:pt x="255" y="289"/>
                  </a:lnTo>
                  <a:lnTo>
                    <a:pt x="255" y="289"/>
                  </a:lnTo>
                  <a:lnTo>
                    <a:pt x="253" y="291"/>
                  </a:lnTo>
                  <a:lnTo>
                    <a:pt x="253" y="293"/>
                  </a:lnTo>
                  <a:lnTo>
                    <a:pt x="253" y="295"/>
                  </a:lnTo>
                  <a:lnTo>
                    <a:pt x="253" y="297"/>
                  </a:lnTo>
                  <a:lnTo>
                    <a:pt x="253" y="299"/>
                  </a:lnTo>
                  <a:lnTo>
                    <a:pt x="253" y="299"/>
                  </a:lnTo>
                  <a:lnTo>
                    <a:pt x="255" y="301"/>
                  </a:lnTo>
                  <a:lnTo>
                    <a:pt x="255" y="305"/>
                  </a:lnTo>
                  <a:lnTo>
                    <a:pt x="255" y="309"/>
                  </a:lnTo>
                  <a:lnTo>
                    <a:pt x="253" y="312"/>
                  </a:lnTo>
                  <a:lnTo>
                    <a:pt x="253" y="312"/>
                  </a:lnTo>
                  <a:lnTo>
                    <a:pt x="251" y="314"/>
                  </a:lnTo>
                  <a:lnTo>
                    <a:pt x="249" y="314"/>
                  </a:lnTo>
                  <a:lnTo>
                    <a:pt x="249" y="314"/>
                  </a:lnTo>
                  <a:lnTo>
                    <a:pt x="247" y="314"/>
                  </a:lnTo>
                  <a:lnTo>
                    <a:pt x="247" y="312"/>
                  </a:lnTo>
                  <a:lnTo>
                    <a:pt x="244" y="312"/>
                  </a:lnTo>
                  <a:lnTo>
                    <a:pt x="244" y="312"/>
                  </a:lnTo>
                  <a:lnTo>
                    <a:pt x="238" y="312"/>
                  </a:lnTo>
                  <a:lnTo>
                    <a:pt x="236" y="312"/>
                  </a:lnTo>
                  <a:lnTo>
                    <a:pt x="236" y="312"/>
                  </a:lnTo>
                  <a:lnTo>
                    <a:pt x="234" y="312"/>
                  </a:lnTo>
                  <a:lnTo>
                    <a:pt x="234" y="312"/>
                  </a:lnTo>
                  <a:lnTo>
                    <a:pt x="232" y="312"/>
                  </a:lnTo>
                  <a:lnTo>
                    <a:pt x="230" y="312"/>
                  </a:lnTo>
                  <a:lnTo>
                    <a:pt x="230" y="314"/>
                  </a:lnTo>
                  <a:lnTo>
                    <a:pt x="228" y="314"/>
                  </a:lnTo>
                  <a:lnTo>
                    <a:pt x="226" y="314"/>
                  </a:lnTo>
                  <a:lnTo>
                    <a:pt x="224" y="316"/>
                  </a:lnTo>
                  <a:lnTo>
                    <a:pt x="221" y="316"/>
                  </a:lnTo>
                  <a:lnTo>
                    <a:pt x="221" y="318"/>
                  </a:lnTo>
                  <a:lnTo>
                    <a:pt x="221" y="320"/>
                  </a:lnTo>
                  <a:lnTo>
                    <a:pt x="224" y="322"/>
                  </a:lnTo>
                  <a:lnTo>
                    <a:pt x="224" y="324"/>
                  </a:lnTo>
                  <a:lnTo>
                    <a:pt x="224" y="324"/>
                  </a:lnTo>
                  <a:lnTo>
                    <a:pt x="221" y="326"/>
                  </a:lnTo>
                  <a:lnTo>
                    <a:pt x="221" y="326"/>
                  </a:lnTo>
                  <a:lnTo>
                    <a:pt x="221" y="326"/>
                  </a:lnTo>
                  <a:lnTo>
                    <a:pt x="219" y="326"/>
                  </a:lnTo>
                  <a:lnTo>
                    <a:pt x="217" y="324"/>
                  </a:lnTo>
                  <a:lnTo>
                    <a:pt x="217" y="324"/>
                  </a:lnTo>
                  <a:lnTo>
                    <a:pt x="217" y="322"/>
                  </a:lnTo>
                  <a:lnTo>
                    <a:pt x="217" y="322"/>
                  </a:lnTo>
                  <a:lnTo>
                    <a:pt x="217" y="320"/>
                  </a:lnTo>
                  <a:lnTo>
                    <a:pt x="217" y="320"/>
                  </a:lnTo>
                  <a:lnTo>
                    <a:pt x="215" y="320"/>
                  </a:lnTo>
                  <a:lnTo>
                    <a:pt x="215" y="320"/>
                  </a:lnTo>
                  <a:lnTo>
                    <a:pt x="213" y="320"/>
                  </a:lnTo>
                  <a:lnTo>
                    <a:pt x="213" y="322"/>
                  </a:lnTo>
                  <a:lnTo>
                    <a:pt x="213" y="322"/>
                  </a:lnTo>
                  <a:lnTo>
                    <a:pt x="215" y="324"/>
                  </a:lnTo>
                  <a:lnTo>
                    <a:pt x="215" y="324"/>
                  </a:lnTo>
                  <a:lnTo>
                    <a:pt x="215" y="326"/>
                  </a:lnTo>
                  <a:lnTo>
                    <a:pt x="215" y="326"/>
                  </a:lnTo>
                  <a:lnTo>
                    <a:pt x="215" y="328"/>
                  </a:lnTo>
                  <a:lnTo>
                    <a:pt x="213" y="330"/>
                  </a:lnTo>
                  <a:lnTo>
                    <a:pt x="213" y="330"/>
                  </a:lnTo>
                  <a:lnTo>
                    <a:pt x="211" y="332"/>
                  </a:lnTo>
                  <a:lnTo>
                    <a:pt x="209" y="332"/>
                  </a:lnTo>
                  <a:lnTo>
                    <a:pt x="209" y="335"/>
                  </a:lnTo>
                  <a:lnTo>
                    <a:pt x="207" y="335"/>
                  </a:lnTo>
                  <a:lnTo>
                    <a:pt x="205" y="335"/>
                  </a:lnTo>
                  <a:lnTo>
                    <a:pt x="203" y="335"/>
                  </a:lnTo>
                  <a:lnTo>
                    <a:pt x="203" y="335"/>
                  </a:lnTo>
                  <a:lnTo>
                    <a:pt x="199" y="332"/>
                  </a:lnTo>
                  <a:lnTo>
                    <a:pt x="199" y="332"/>
                  </a:lnTo>
                  <a:lnTo>
                    <a:pt x="199" y="330"/>
                  </a:lnTo>
                  <a:lnTo>
                    <a:pt x="196" y="328"/>
                  </a:lnTo>
                  <a:lnTo>
                    <a:pt x="196" y="328"/>
                  </a:lnTo>
                  <a:lnTo>
                    <a:pt x="194" y="326"/>
                  </a:lnTo>
                  <a:lnTo>
                    <a:pt x="192" y="326"/>
                  </a:lnTo>
                  <a:lnTo>
                    <a:pt x="190" y="326"/>
                  </a:lnTo>
                  <a:lnTo>
                    <a:pt x="190" y="328"/>
                  </a:lnTo>
                  <a:lnTo>
                    <a:pt x="188" y="328"/>
                  </a:lnTo>
                  <a:lnTo>
                    <a:pt x="188" y="330"/>
                  </a:lnTo>
                  <a:lnTo>
                    <a:pt x="186" y="330"/>
                  </a:lnTo>
                  <a:lnTo>
                    <a:pt x="186" y="330"/>
                  </a:lnTo>
                  <a:lnTo>
                    <a:pt x="184" y="330"/>
                  </a:lnTo>
                  <a:lnTo>
                    <a:pt x="182" y="330"/>
                  </a:lnTo>
                  <a:lnTo>
                    <a:pt x="180" y="328"/>
                  </a:lnTo>
                  <a:lnTo>
                    <a:pt x="176" y="328"/>
                  </a:lnTo>
                  <a:lnTo>
                    <a:pt x="173" y="328"/>
                  </a:lnTo>
                  <a:lnTo>
                    <a:pt x="171" y="328"/>
                  </a:lnTo>
                  <a:lnTo>
                    <a:pt x="169" y="328"/>
                  </a:lnTo>
                  <a:lnTo>
                    <a:pt x="167" y="330"/>
                  </a:lnTo>
                  <a:lnTo>
                    <a:pt x="165" y="330"/>
                  </a:lnTo>
                  <a:lnTo>
                    <a:pt x="165" y="330"/>
                  </a:lnTo>
                  <a:lnTo>
                    <a:pt x="163" y="332"/>
                  </a:lnTo>
                  <a:lnTo>
                    <a:pt x="163" y="332"/>
                  </a:lnTo>
                  <a:lnTo>
                    <a:pt x="161" y="335"/>
                  </a:lnTo>
                  <a:lnTo>
                    <a:pt x="159" y="335"/>
                  </a:lnTo>
                  <a:lnTo>
                    <a:pt x="159" y="332"/>
                  </a:lnTo>
                  <a:lnTo>
                    <a:pt x="157" y="332"/>
                  </a:lnTo>
                  <a:lnTo>
                    <a:pt x="157" y="332"/>
                  </a:lnTo>
                  <a:lnTo>
                    <a:pt x="155" y="335"/>
                  </a:lnTo>
                  <a:lnTo>
                    <a:pt x="157" y="337"/>
                  </a:lnTo>
                  <a:lnTo>
                    <a:pt x="157" y="337"/>
                  </a:lnTo>
                  <a:lnTo>
                    <a:pt x="155" y="339"/>
                  </a:lnTo>
                  <a:lnTo>
                    <a:pt x="155" y="339"/>
                  </a:lnTo>
                  <a:lnTo>
                    <a:pt x="155" y="341"/>
                  </a:lnTo>
                  <a:lnTo>
                    <a:pt x="155" y="341"/>
                  </a:lnTo>
                  <a:lnTo>
                    <a:pt x="155" y="343"/>
                  </a:lnTo>
                  <a:lnTo>
                    <a:pt x="155" y="343"/>
                  </a:lnTo>
                  <a:lnTo>
                    <a:pt x="155" y="345"/>
                  </a:lnTo>
                  <a:lnTo>
                    <a:pt x="153" y="345"/>
                  </a:lnTo>
                  <a:lnTo>
                    <a:pt x="150" y="345"/>
                  </a:lnTo>
                  <a:lnTo>
                    <a:pt x="150" y="345"/>
                  </a:lnTo>
                  <a:lnTo>
                    <a:pt x="148" y="347"/>
                  </a:lnTo>
                  <a:lnTo>
                    <a:pt x="148" y="347"/>
                  </a:lnTo>
                  <a:lnTo>
                    <a:pt x="148" y="349"/>
                  </a:lnTo>
                  <a:lnTo>
                    <a:pt x="148" y="349"/>
                  </a:lnTo>
                  <a:lnTo>
                    <a:pt x="148" y="349"/>
                  </a:lnTo>
                  <a:lnTo>
                    <a:pt x="146" y="351"/>
                  </a:lnTo>
                  <a:lnTo>
                    <a:pt x="146" y="351"/>
                  </a:lnTo>
                  <a:lnTo>
                    <a:pt x="146" y="353"/>
                  </a:lnTo>
                  <a:lnTo>
                    <a:pt x="144" y="353"/>
                  </a:lnTo>
                  <a:lnTo>
                    <a:pt x="144" y="353"/>
                  </a:lnTo>
                  <a:lnTo>
                    <a:pt x="144" y="353"/>
                  </a:lnTo>
                  <a:lnTo>
                    <a:pt x="142" y="353"/>
                  </a:lnTo>
                  <a:lnTo>
                    <a:pt x="142" y="353"/>
                  </a:lnTo>
                  <a:lnTo>
                    <a:pt x="142" y="355"/>
                  </a:lnTo>
                  <a:lnTo>
                    <a:pt x="140" y="355"/>
                  </a:lnTo>
                  <a:lnTo>
                    <a:pt x="140" y="355"/>
                  </a:lnTo>
                  <a:lnTo>
                    <a:pt x="136" y="353"/>
                  </a:lnTo>
                  <a:lnTo>
                    <a:pt x="136" y="353"/>
                  </a:lnTo>
                  <a:lnTo>
                    <a:pt x="136" y="351"/>
                  </a:lnTo>
                  <a:lnTo>
                    <a:pt x="134" y="349"/>
                  </a:lnTo>
                  <a:lnTo>
                    <a:pt x="134" y="347"/>
                  </a:lnTo>
                  <a:lnTo>
                    <a:pt x="134" y="347"/>
                  </a:lnTo>
                  <a:lnTo>
                    <a:pt x="134" y="347"/>
                  </a:lnTo>
                  <a:lnTo>
                    <a:pt x="132" y="347"/>
                  </a:lnTo>
                  <a:lnTo>
                    <a:pt x="132" y="347"/>
                  </a:lnTo>
                  <a:lnTo>
                    <a:pt x="132" y="349"/>
                  </a:lnTo>
                  <a:lnTo>
                    <a:pt x="130" y="349"/>
                  </a:lnTo>
                  <a:lnTo>
                    <a:pt x="130" y="351"/>
                  </a:lnTo>
                  <a:lnTo>
                    <a:pt x="130" y="351"/>
                  </a:lnTo>
                  <a:lnTo>
                    <a:pt x="127" y="349"/>
                  </a:lnTo>
                  <a:lnTo>
                    <a:pt x="125" y="349"/>
                  </a:lnTo>
                  <a:lnTo>
                    <a:pt x="123" y="349"/>
                  </a:lnTo>
                  <a:lnTo>
                    <a:pt x="123" y="349"/>
                  </a:lnTo>
                  <a:lnTo>
                    <a:pt x="121" y="349"/>
                  </a:lnTo>
                  <a:lnTo>
                    <a:pt x="119" y="347"/>
                  </a:lnTo>
                  <a:lnTo>
                    <a:pt x="117" y="347"/>
                  </a:lnTo>
                  <a:lnTo>
                    <a:pt x="117" y="347"/>
                  </a:lnTo>
                  <a:lnTo>
                    <a:pt x="115" y="349"/>
                  </a:lnTo>
                  <a:lnTo>
                    <a:pt x="115" y="349"/>
                  </a:lnTo>
                  <a:lnTo>
                    <a:pt x="113" y="349"/>
                  </a:lnTo>
                  <a:lnTo>
                    <a:pt x="113" y="349"/>
                  </a:lnTo>
                  <a:lnTo>
                    <a:pt x="113" y="349"/>
                  </a:lnTo>
                  <a:lnTo>
                    <a:pt x="111" y="351"/>
                  </a:lnTo>
                  <a:lnTo>
                    <a:pt x="111" y="351"/>
                  </a:lnTo>
                  <a:lnTo>
                    <a:pt x="109" y="351"/>
                  </a:lnTo>
                  <a:lnTo>
                    <a:pt x="109" y="351"/>
                  </a:lnTo>
                  <a:lnTo>
                    <a:pt x="107" y="351"/>
                  </a:lnTo>
                  <a:lnTo>
                    <a:pt x="107" y="349"/>
                  </a:lnTo>
                  <a:lnTo>
                    <a:pt x="107" y="349"/>
                  </a:lnTo>
                  <a:lnTo>
                    <a:pt x="105" y="349"/>
                  </a:lnTo>
                  <a:lnTo>
                    <a:pt x="105" y="349"/>
                  </a:lnTo>
                  <a:lnTo>
                    <a:pt x="102" y="349"/>
                  </a:lnTo>
                  <a:lnTo>
                    <a:pt x="102" y="349"/>
                  </a:lnTo>
                  <a:lnTo>
                    <a:pt x="100" y="349"/>
                  </a:lnTo>
                  <a:lnTo>
                    <a:pt x="100" y="349"/>
                  </a:lnTo>
                  <a:lnTo>
                    <a:pt x="100" y="349"/>
                  </a:lnTo>
                  <a:lnTo>
                    <a:pt x="98" y="349"/>
                  </a:lnTo>
                  <a:lnTo>
                    <a:pt x="98" y="349"/>
                  </a:lnTo>
                  <a:lnTo>
                    <a:pt x="96" y="349"/>
                  </a:lnTo>
                  <a:lnTo>
                    <a:pt x="94" y="349"/>
                  </a:lnTo>
                  <a:lnTo>
                    <a:pt x="94" y="349"/>
                  </a:lnTo>
                  <a:lnTo>
                    <a:pt x="92" y="347"/>
                  </a:lnTo>
                  <a:lnTo>
                    <a:pt x="92" y="347"/>
                  </a:lnTo>
                  <a:lnTo>
                    <a:pt x="92" y="347"/>
                  </a:lnTo>
                  <a:lnTo>
                    <a:pt x="90" y="347"/>
                  </a:lnTo>
                  <a:lnTo>
                    <a:pt x="90" y="345"/>
                  </a:lnTo>
                  <a:lnTo>
                    <a:pt x="90" y="347"/>
                  </a:lnTo>
                  <a:lnTo>
                    <a:pt x="88" y="347"/>
                  </a:lnTo>
                  <a:lnTo>
                    <a:pt x="88" y="347"/>
                  </a:lnTo>
                  <a:lnTo>
                    <a:pt x="86" y="347"/>
                  </a:lnTo>
                  <a:lnTo>
                    <a:pt x="84" y="345"/>
                  </a:lnTo>
                  <a:lnTo>
                    <a:pt x="77" y="345"/>
                  </a:lnTo>
                  <a:lnTo>
                    <a:pt x="73" y="341"/>
                  </a:lnTo>
                  <a:lnTo>
                    <a:pt x="73" y="341"/>
                  </a:lnTo>
                  <a:lnTo>
                    <a:pt x="73" y="341"/>
                  </a:lnTo>
                  <a:lnTo>
                    <a:pt x="61" y="341"/>
                  </a:lnTo>
                  <a:lnTo>
                    <a:pt x="56" y="341"/>
                  </a:lnTo>
                  <a:lnTo>
                    <a:pt x="54" y="341"/>
                  </a:lnTo>
                  <a:lnTo>
                    <a:pt x="52" y="339"/>
                  </a:lnTo>
                  <a:lnTo>
                    <a:pt x="52" y="339"/>
                  </a:lnTo>
                  <a:lnTo>
                    <a:pt x="46" y="341"/>
                  </a:lnTo>
                  <a:lnTo>
                    <a:pt x="44" y="341"/>
                  </a:lnTo>
                  <a:lnTo>
                    <a:pt x="36" y="345"/>
                  </a:lnTo>
                  <a:lnTo>
                    <a:pt x="31" y="349"/>
                  </a:lnTo>
                  <a:lnTo>
                    <a:pt x="31" y="351"/>
                  </a:lnTo>
                  <a:lnTo>
                    <a:pt x="31" y="353"/>
                  </a:lnTo>
                  <a:lnTo>
                    <a:pt x="31" y="355"/>
                  </a:lnTo>
                  <a:lnTo>
                    <a:pt x="31" y="360"/>
                  </a:lnTo>
                  <a:lnTo>
                    <a:pt x="31" y="362"/>
                  </a:lnTo>
                  <a:lnTo>
                    <a:pt x="31" y="364"/>
                  </a:lnTo>
                  <a:lnTo>
                    <a:pt x="33" y="364"/>
                  </a:lnTo>
                  <a:lnTo>
                    <a:pt x="33" y="364"/>
                  </a:lnTo>
                  <a:lnTo>
                    <a:pt x="33" y="364"/>
                  </a:lnTo>
                  <a:lnTo>
                    <a:pt x="33" y="364"/>
                  </a:lnTo>
                  <a:lnTo>
                    <a:pt x="36" y="366"/>
                  </a:lnTo>
                  <a:lnTo>
                    <a:pt x="36" y="370"/>
                  </a:lnTo>
                  <a:lnTo>
                    <a:pt x="38" y="372"/>
                  </a:lnTo>
                  <a:lnTo>
                    <a:pt x="38" y="372"/>
                  </a:lnTo>
                  <a:lnTo>
                    <a:pt x="36" y="372"/>
                  </a:lnTo>
                  <a:lnTo>
                    <a:pt x="36" y="372"/>
                  </a:lnTo>
                  <a:lnTo>
                    <a:pt x="33" y="372"/>
                  </a:lnTo>
                  <a:lnTo>
                    <a:pt x="33" y="372"/>
                  </a:lnTo>
                  <a:lnTo>
                    <a:pt x="33" y="372"/>
                  </a:lnTo>
                  <a:lnTo>
                    <a:pt x="31" y="372"/>
                  </a:lnTo>
                  <a:lnTo>
                    <a:pt x="31" y="372"/>
                  </a:lnTo>
                  <a:lnTo>
                    <a:pt x="29" y="374"/>
                  </a:lnTo>
                  <a:lnTo>
                    <a:pt x="29" y="376"/>
                  </a:lnTo>
                  <a:lnTo>
                    <a:pt x="29" y="376"/>
                  </a:lnTo>
                  <a:lnTo>
                    <a:pt x="29" y="376"/>
                  </a:lnTo>
                  <a:lnTo>
                    <a:pt x="29" y="376"/>
                  </a:lnTo>
                  <a:lnTo>
                    <a:pt x="29" y="383"/>
                  </a:lnTo>
                  <a:lnTo>
                    <a:pt x="29" y="387"/>
                  </a:lnTo>
                  <a:lnTo>
                    <a:pt x="29" y="389"/>
                  </a:lnTo>
                  <a:lnTo>
                    <a:pt x="29" y="389"/>
                  </a:lnTo>
                  <a:lnTo>
                    <a:pt x="29" y="389"/>
                  </a:lnTo>
                  <a:lnTo>
                    <a:pt x="29" y="389"/>
                  </a:lnTo>
                  <a:lnTo>
                    <a:pt x="27" y="387"/>
                  </a:lnTo>
                  <a:lnTo>
                    <a:pt x="25" y="387"/>
                  </a:lnTo>
                  <a:lnTo>
                    <a:pt x="25" y="387"/>
                  </a:lnTo>
                  <a:lnTo>
                    <a:pt x="25" y="389"/>
                  </a:lnTo>
                  <a:lnTo>
                    <a:pt x="25" y="389"/>
                  </a:lnTo>
                  <a:lnTo>
                    <a:pt x="25" y="389"/>
                  </a:lnTo>
                  <a:lnTo>
                    <a:pt x="27" y="391"/>
                  </a:lnTo>
                  <a:lnTo>
                    <a:pt x="27" y="393"/>
                  </a:lnTo>
                  <a:lnTo>
                    <a:pt x="27" y="395"/>
                  </a:lnTo>
                  <a:lnTo>
                    <a:pt x="29" y="395"/>
                  </a:lnTo>
                  <a:lnTo>
                    <a:pt x="29" y="395"/>
                  </a:lnTo>
                  <a:lnTo>
                    <a:pt x="29" y="397"/>
                  </a:lnTo>
                  <a:lnTo>
                    <a:pt x="29" y="397"/>
                  </a:lnTo>
                  <a:lnTo>
                    <a:pt x="31" y="403"/>
                  </a:lnTo>
                  <a:lnTo>
                    <a:pt x="31" y="406"/>
                  </a:lnTo>
                  <a:lnTo>
                    <a:pt x="31" y="406"/>
                  </a:lnTo>
                  <a:lnTo>
                    <a:pt x="33" y="406"/>
                  </a:lnTo>
                  <a:lnTo>
                    <a:pt x="36" y="408"/>
                  </a:lnTo>
                  <a:lnTo>
                    <a:pt x="38" y="408"/>
                  </a:lnTo>
                  <a:lnTo>
                    <a:pt x="38" y="408"/>
                  </a:lnTo>
                  <a:lnTo>
                    <a:pt x="40" y="410"/>
                  </a:lnTo>
                  <a:lnTo>
                    <a:pt x="40" y="416"/>
                  </a:lnTo>
                  <a:lnTo>
                    <a:pt x="42" y="422"/>
                  </a:lnTo>
                  <a:lnTo>
                    <a:pt x="42" y="424"/>
                  </a:lnTo>
                  <a:lnTo>
                    <a:pt x="42" y="426"/>
                  </a:lnTo>
                  <a:lnTo>
                    <a:pt x="42" y="426"/>
                  </a:lnTo>
                  <a:lnTo>
                    <a:pt x="42" y="428"/>
                  </a:lnTo>
                  <a:lnTo>
                    <a:pt x="42" y="428"/>
                  </a:lnTo>
                  <a:lnTo>
                    <a:pt x="42" y="431"/>
                  </a:lnTo>
                  <a:lnTo>
                    <a:pt x="40" y="431"/>
                  </a:lnTo>
                  <a:lnTo>
                    <a:pt x="40" y="431"/>
                  </a:lnTo>
                  <a:lnTo>
                    <a:pt x="40" y="433"/>
                  </a:lnTo>
                  <a:lnTo>
                    <a:pt x="38" y="435"/>
                  </a:lnTo>
                  <a:lnTo>
                    <a:pt x="38" y="437"/>
                  </a:lnTo>
                  <a:lnTo>
                    <a:pt x="38" y="437"/>
                  </a:lnTo>
                  <a:lnTo>
                    <a:pt x="33" y="441"/>
                  </a:lnTo>
                  <a:lnTo>
                    <a:pt x="33" y="441"/>
                  </a:lnTo>
                  <a:lnTo>
                    <a:pt x="33" y="441"/>
                  </a:lnTo>
                  <a:lnTo>
                    <a:pt x="31" y="441"/>
                  </a:lnTo>
                  <a:lnTo>
                    <a:pt x="31" y="441"/>
                  </a:lnTo>
                  <a:lnTo>
                    <a:pt x="31" y="441"/>
                  </a:lnTo>
                  <a:lnTo>
                    <a:pt x="31" y="439"/>
                  </a:lnTo>
                  <a:lnTo>
                    <a:pt x="29" y="439"/>
                  </a:lnTo>
                  <a:lnTo>
                    <a:pt x="29" y="439"/>
                  </a:lnTo>
                  <a:lnTo>
                    <a:pt x="29" y="439"/>
                  </a:lnTo>
                  <a:lnTo>
                    <a:pt x="27" y="439"/>
                  </a:lnTo>
                  <a:lnTo>
                    <a:pt x="27" y="439"/>
                  </a:lnTo>
                  <a:lnTo>
                    <a:pt x="25" y="439"/>
                  </a:lnTo>
                  <a:lnTo>
                    <a:pt x="25" y="439"/>
                  </a:lnTo>
                  <a:lnTo>
                    <a:pt x="23" y="439"/>
                  </a:lnTo>
                  <a:lnTo>
                    <a:pt x="23" y="439"/>
                  </a:lnTo>
                  <a:lnTo>
                    <a:pt x="21" y="439"/>
                  </a:lnTo>
                  <a:lnTo>
                    <a:pt x="19" y="437"/>
                  </a:lnTo>
                  <a:lnTo>
                    <a:pt x="17" y="437"/>
                  </a:lnTo>
                  <a:lnTo>
                    <a:pt x="15" y="437"/>
                  </a:lnTo>
                  <a:lnTo>
                    <a:pt x="6" y="433"/>
                  </a:lnTo>
                  <a:lnTo>
                    <a:pt x="4" y="433"/>
                  </a:lnTo>
                  <a:lnTo>
                    <a:pt x="2" y="435"/>
                  </a:lnTo>
                  <a:lnTo>
                    <a:pt x="2" y="437"/>
                  </a:lnTo>
                  <a:lnTo>
                    <a:pt x="2" y="439"/>
                  </a:lnTo>
                  <a:lnTo>
                    <a:pt x="2" y="439"/>
                  </a:lnTo>
                  <a:lnTo>
                    <a:pt x="2" y="441"/>
                  </a:lnTo>
                  <a:lnTo>
                    <a:pt x="2" y="441"/>
                  </a:lnTo>
                  <a:lnTo>
                    <a:pt x="0" y="441"/>
                  </a:lnTo>
                  <a:lnTo>
                    <a:pt x="0" y="443"/>
                  </a:lnTo>
                  <a:lnTo>
                    <a:pt x="0" y="443"/>
                  </a:lnTo>
                  <a:lnTo>
                    <a:pt x="0" y="443"/>
                  </a:lnTo>
                  <a:lnTo>
                    <a:pt x="2" y="443"/>
                  </a:lnTo>
                  <a:lnTo>
                    <a:pt x="4" y="445"/>
                  </a:lnTo>
                  <a:lnTo>
                    <a:pt x="4" y="445"/>
                  </a:lnTo>
                  <a:lnTo>
                    <a:pt x="6" y="445"/>
                  </a:lnTo>
                  <a:lnTo>
                    <a:pt x="8" y="445"/>
                  </a:lnTo>
                  <a:lnTo>
                    <a:pt x="8" y="447"/>
                  </a:lnTo>
                  <a:lnTo>
                    <a:pt x="8" y="447"/>
                  </a:lnTo>
                  <a:lnTo>
                    <a:pt x="10" y="447"/>
                  </a:lnTo>
                  <a:lnTo>
                    <a:pt x="10" y="447"/>
                  </a:lnTo>
                  <a:lnTo>
                    <a:pt x="10" y="449"/>
                  </a:lnTo>
                  <a:lnTo>
                    <a:pt x="10" y="449"/>
                  </a:lnTo>
                  <a:lnTo>
                    <a:pt x="10" y="451"/>
                  </a:lnTo>
                  <a:lnTo>
                    <a:pt x="10" y="454"/>
                  </a:lnTo>
                  <a:lnTo>
                    <a:pt x="10" y="456"/>
                  </a:lnTo>
                  <a:lnTo>
                    <a:pt x="8" y="464"/>
                  </a:lnTo>
                  <a:lnTo>
                    <a:pt x="8" y="464"/>
                  </a:lnTo>
                  <a:lnTo>
                    <a:pt x="8" y="464"/>
                  </a:lnTo>
                  <a:lnTo>
                    <a:pt x="8" y="464"/>
                  </a:lnTo>
                  <a:lnTo>
                    <a:pt x="6" y="466"/>
                  </a:lnTo>
                  <a:lnTo>
                    <a:pt x="4" y="466"/>
                  </a:lnTo>
                  <a:lnTo>
                    <a:pt x="4" y="466"/>
                  </a:lnTo>
                  <a:lnTo>
                    <a:pt x="4" y="470"/>
                  </a:lnTo>
                  <a:lnTo>
                    <a:pt x="4" y="470"/>
                  </a:lnTo>
                  <a:lnTo>
                    <a:pt x="4" y="472"/>
                  </a:lnTo>
                  <a:lnTo>
                    <a:pt x="4" y="474"/>
                  </a:lnTo>
                  <a:lnTo>
                    <a:pt x="2" y="477"/>
                  </a:lnTo>
                  <a:lnTo>
                    <a:pt x="2" y="479"/>
                  </a:lnTo>
                  <a:lnTo>
                    <a:pt x="2" y="481"/>
                  </a:lnTo>
                  <a:lnTo>
                    <a:pt x="2" y="483"/>
                  </a:lnTo>
                  <a:lnTo>
                    <a:pt x="4" y="487"/>
                  </a:lnTo>
                  <a:lnTo>
                    <a:pt x="4" y="487"/>
                  </a:lnTo>
                  <a:lnTo>
                    <a:pt x="4" y="489"/>
                  </a:lnTo>
                  <a:lnTo>
                    <a:pt x="6" y="489"/>
                  </a:lnTo>
                  <a:lnTo>
                    <a:pt x="6" y="489"/>
                  </a:lnTo>
                  <a:lnTo>
                    <a:pt x="8" y="489"/>
                  </a:lnTo>
                  <a:lnTo>
                    <a:pt x="8" y="491"/>
                  </a:lnTo>
                  <a:lnTo>
                    <a:pt x="8" y="491"/>
                  </a:lnTo>
                  <a:lnTo>
                    <a:pt x="10" y="493"/>
                  </a:lnTo>
                  <a:lnTo>
                    <a:pt x="10" y="495"/>
                  </a:lnTo>
                  <a:lnTo>
                    <a:pt x="10" y="495"/>
                  </a:lnTo>
                  <a:lnTo>
                    <a:pt x="10" y="495"/>
                  </a:lnTo>
                  <a:lnTo>
                    <a:pt x="13" y="495"/>
                  </a:lnTo>
                  <a:lnTo>
                    <a:pt x="13" y="495"/>
                  </a:lnTo>
                  <a:lnTo>
                    <a:pt x="15" y="495"/>
                  </a:lnTo>
                  <a:lnTo>
                    <a:pt x="15" y="495"/>
                  </a:lnTo>
                  <a:lnTo>
                    <a:pt x="15" y="495"/>
                  </a:lnTo>
                  <a:lnTo>
                    <a:pt x="17" y="495"/>
                  </a:lnTo>
                  <a:lnTo>
                    <a:pt x="19" y="495"/>
                  </a:lnTo>
                  <a:lnTo>
                    <a:pt x="21" y="495"/>
                  </a:lnTo>
                  <a:lnTo>
                    <a:pt x="21" y="495"/>
                  </a:lnTo>
                  <a:lnTo>
                    <a:pt x="21" y="497"/>
                  </a:lnTo>
                  <a:lnTo>
                    <a:pt x="21" y="497"/>
                  </a:lnTo>
                  <a:lnTo>
                    <a:pt x="21" y="499"/>
                  </a:lnTo>
                  <a:lnTo>
                    <a:pt x="21" y="499"/>
                  </a:lnTo>
                  <a:lnTo>
                    <a:pt x="21" y="502"/>
                  </a:lnTo>
                  <a:lnTo>
                    <a:pt x="21" y="502"/>
                  </a:lnTo>
                  <a:lnTo>
                    <a:pt x="19" y="504"/>
                  </a:lnTo>
                  <a:lnTo>
                    <a:pt x="19" y="504"/>
                  </a:lnTo>
                  <a:lnTo>
                    <a:pt x="19" y="504"/>
                  </a:lnTo>
                  <a:lnTo>
                    <a:pt x="19" y="504"/>
                  </a:lnTo>
                  <a:lnTo>
                    <a:pt x="17" y="504"/>
                  </a:lnTo>
                  <a:lnTo>
                    <a:pt x="17" y="504"/>
                  </a:lnTo>
                  <a:lnTo>
                    <a:pt x="17" y="504"/>
                  </a:lnTo>
                  <a:lnTo>
                    <a:pt x="17" y="504"/>
                  </a:lnTo>
                  <a:lnTo>
                    <a:pt x="15" y="504"/>
                  </a:lnTo>
                  <a:lnTo>
                    <a:pt x="15" y="504"/>
                  </a:lnTo>
                  <a:lnTo>
                    <a:pt x="15" y="506"/>
                  </a:lnTo>
                  <a:lnTo>
                    <a:pt x="15" y="506"/>
                  </a:lnTo>
                  <a:lnTo>
                    <a:pt x="15" y="508"/>
                  </a:lnTo>
                  <a:lnTo>
                    <a:pt x="15" y="508"/>
                  </a:lnTo>
                  <a:lnTo>
                    <a:pt x="15" y="510"/>
                  </a:lnTo>
                  <a:lnTo>
                    <a:pt x="15" y="510"/>
                  </a:lnTo>
                  <a:lnTo>
                    <a:pt x="17" y="512"/>
                  </a:lnTo>
                  <a:lnTo>
                    <a:pt x="17" y="512"/>
                  </a:lnTo>
                  <a:lnTo>
                    <a:pt x="21" y="514"/>
                  </a:lnTo>
                  <a:lnTo>
                    <a:pt x="21" y="514"/>
                  </a:lnTo>
                  <a:lnTo>
                    <a:pt x="21" y="514"/>
                  </a:lnTo>
                  <a:lnTo>
                    <a:pt x="21" y="516"/>
                  </a:lnTo>
                  <a:lnTo>
                    <a:pt x="21" y="516"/>
                  </a:lnTo>
                  <a:lnTo>
                    <a:pt x="19" y="516"/>
                  </a:lnTo>
                  <a:lnTo>
                    <a:pt x="19" y="518"/>
                  </a:lnTo>
                  <a:lnTo>
                    <a:pt x="19" y="518"/>
                  </a:lnTo>
                  <a:lnTo>
                    <a:pt x="25" y="520"/>
                  </a:lnTo>
                  <a:lnTo>
                    <a:pt x="29" y="520"/>
                  </a:lnTo>
                  <a:lnTo>
                    <a:pt x="31" y="520"/>
                  </a:lnTo>
                  <a:lnTo>
                    <a:pt x="33" y="522"/>
                  </a:lnTo>
                  <a:lnTo>
                    <a:pt x="36" y="522"/>
                  </a:lnTo>
                  <a:lnTo>
                    <a:pt x="36" y="522"/>
                  </a:lnTo>
                  <a:lnTo>
                    <a:pt x="38" y="520"/>
                  </a:lnTo>
                  <a:lnTo>
                    <a:pt x="38" y="520"/>
                  </a:lnTo>
                  <a:lnTo>
                    <a:pt x="38" y="520"/>
                  </a:lnTo>
                  <a:lnTo>
                    <a:pt x="38" y="516"/>
                  </a:lnTo>
                  <a:lnTo>
                    <a:pt x="38" y="516"/>
                  </a:lnTo>
                  <a:lnTo>
                    <a:pt x="38" y="516"/>
                  </a:lnTo>
                  <a:lnTo>
                    <a:pt x="40" y="514"/>
                  </a:lnTo>
                  <a:lnTo>
                    <a:pt x="40" y="512"/>
                  </a:lnTo>
                  <a:lnTo>
                    <a:pt x="42" y="510"/>
                  </a:lnTo>
                  <a:lnTo>
                    <a:pt x="42" y="510"/>
                  </a:lnTo>
                  <a:lnTo>
                    <a:pt x="44" y="510"/>
                  </a:lnTo>
                  <a:lnTo>
                    <a:pt x="44" y="512"/>
                  </a:lnTo>
                  <a:lnTo>
                    <a:pt x="46" y="512"/>
                  </a:lnTo>
                  <a:lnTo>
                    <a:pt x="48" y="512"/>
                  </a:lnTo>
                  <a:lnTo>
                    <a:pt x="50" y="512"/>
                  </a:lnTo>
                  <a:lnTo>
                    <a:pt x="52" y="512"/>
                  </a:lnTo>
                  <a:lnTo>
                    <a:pt x="54" y="512"/>
                  </a:lnTo>
                  <a:lnTo>
                    <a:pt x="54" y="512"/>
                  </a:lnTo>
                  <a:lnTo>
                    <a:pt x="54" y="512"/>
                  </a:lnTo>
                  <a:lnTo>
                    <a:pt x="54" y="512"/>
                  </a:lnTo>
                  <a:lnTo>
                    <a:pt x="54" y="512"/>
                  </a:lnTo>
                  <a:lnTo>
                    <a:pt x="54" y="514"/>
                  </a:lnTo>
                  <a:lnTo>
                    <a:pt x="56" y="514"/>
                  </a:lnTo>
                  <a:lnTo>
                    <a:pt x="56" y="516"/>
                  </a:lnTo>
                  <a:lnTo>
                    <a:pt x="61" y="516"/>
                  </a:lnTo>
                  <a:lnTo>
                    <a:pt x="61" y="516"/>
                  </a:lnTo>
                  <a:lnTo>
                    <a:pt x="63" y="516"/>
                  </a:lnTo>
                  <a:lnTo>
                    <a:pt x="63" y="518"/>
                  </a:lnTo>
                  <a:lnTo>
                    <a:pt x="65" y="520"/>
                  </a:lnTo>
                  <a:lnTo>
                    <a:pt x="67" y="520"/>
                  </a:lnTo>
                  <a:lnTo>
                    <a:pt x="67" y="520"/>
                  </a:lnTo>
                  <a:lnTo>
                    <a:pt x="67" y="520"/>
                  </a:lnTo>
                  <a:lnTo>
                    <a:pt x="69" y="520"/>
                  </a:lnTo>
                  <a:lnTo>
                    <a:pt x="67" y="518"/>
                  </a:lnTo>
                  <a:lnTo>
                    <a:pt x="65" y="516"/>
                  </a:lnTo>
                  <a:lnTo>
                    <a:pt x="65" y="516"/>
                  </a:lnTo>
                  <a:lnTo>
                    <a:pt x="65" y="514"/>
                  </a:lnTo>
                  <a:lnTo>
                    <a:pt x="65" y="514"/>
                  </a:lnTo>
                  <a:lnTo>
                    <a:pt x="65" y="512"/>
                  </a:lnTo>
                  <a:lnTo>
                    <a:pt x="65" y="512"/>
                  </a:lnTo>
                  <a:lnTo>
                    <a:pt x="67" y="512"/>
                  </a:lnTo>
                  <a:lnTo>
                    <a:pt x="67" y="512"/>
                  </a:lnTo>
                  <a:lnTo>
                    <a:pt x="69" y="512"/>
                  </a:lnTo>
                  <a:lnTo>
                    <a:pt x="69" y="512"/>
                  </a:lnTo>
                  <a:lnTo>
                    <a:pt x="69" y="512"/>
                  </a:lnTo>
                  <a:lnTo>
                    <a:pt x="71" y="512"/>
                  </a:lnTo>
                  <a:lnTo>
                    <a:pt x="71" y="514"/>
                  </a:lnTo>
                  <a:lnTo>
                    <a:pt x="71" y="514"/>
                  </a:lnTo>
                  <a:lnTo>
                    <a:pt x="71" y="514"/>
                  </a:lnTo>
                  <a:lnTo>
                    <a:pt x="71" y="514"/>
                  </a:lnTo>
                  <a:lnTo>
                    <a:pt x="71" y="514"/>
                  </a:lnTo>
                  <a:lnTo>
                    <a:pt x="75" y="516"/>
                  </a:lnTo>
                  <a:lnTo>
                    <a:pt x="75" y="516"/>
                  </a:lnTo>
                  <a:lnTo>
                    <a:pt x="75" y="516"/>
                  </a:lnTo>
                  <a:lnTo>
                    <a:pt x="75" y="516"/>
                  </a:lnTo>
                  <a:lnTo>
                    <a:pt x="75" y="518"/>
                  </a:lnTo>
                  <a:lnTo>
                    <a:pt x="75" y="520"/>
                  </a:lnTo>
                  <a:lnTo>
                    <a:pt x="75" y="520"/>
                  </a:lnTo>
                  <a:lnTo>
                    <a:pt x="75" y="522"/>
                  </a:lnTo>
                  <a:lnTo>
                    <a:pt x="75" y="525"/>
                  </a:lnTo>
                  <a:lnTo>
                    <a:pt x="75" y="525"/>
                  </a:lnTo>
                  <a:lnTo>
                    <a:pt x="75" y="527"/>
                  </a:lnTo>
                  <a:lnTo>
                    <a:pt x="75" y="527"/>
                  </a:lnTo>
                  <a:lnTo>
                    <a:pt x="75" y="527"/>
                  </a:lnTo>
                  <a:lnTo>
                    <a:pt x="75" y="527"/>
                  </a:lnTo>
                  <a:lnTo>
                    <a:pt x="73" y="529"/>
                  </a:lnTo>
                  <a:lnTo>
                    <a:pt x="69" y="529"/>
                  </a:lnTo>
                  <a:lnTo>
                    <a:pt x="67" y="529"/>
                  </a:lnTo>
                  <a:lnTo>
                    <a:pt x="67" y="529"/>
                  </a:lnTo>
                  <a:lnTo>
                    <a:pt x="67" y="529"/>
                  </a:lnTo>
                  <a:lnTo>
                    <a:pt x="65" y="531"/>
                  </a:lnTo>
                  <a:lnTo>
                    <a:pt x="63" y="533"/>
                  </a:lnTo>
                  <a:lnTo>
                    <a:pt x="63" y="533"/>
                  </a:lnTo>
                  <a:lnTo>
                    <a:pt x="63" y="533"/>
                  </a:lnTo>
                  <a:lnTo>
                    <a:pt x="63" y="533"/>
                  </a:lnTo>
                  <a:lnTo>
                    <a:pt x="63" y="533"/>
                  </a:lnTo>
                  <a:lnTo>
                    <a:pt x="65" y="535"/>
                  </a:lnTo>
                  <a:lnTo>
                    <a:pt x="65" y="535"/>
                  </a:lnTo>
                  <a:lnTo>
                    <a:pt x="65" y="535"/>
                  </a:lnTo>
                  <a:lnTo>
                    <a:pt x="65" y="535"/>
                  </a:lnTo>
                  <a:lnTo>
                    <a:pt x="65" y="537"/>
                  </a:lnTo>
                  <a:lnTo>
                    <a:pt x="63" y="539"/>
                  </a:lnTo>
                  <a:lnTo>
                    <a:pt x="63" y="539"/>
                  </a:lnTo>
                  <a:lnTo>
                    <a:pt x="63" y="541"/>
                  </a:lnTo>
                  <a:lnTo>
                    <a:pt x="63" y="541"/>
                  </a:lnTo>
                  <a:lnTo>
                    <a:pt x="63" y="541"/>
                  </a:lnTo>
                  <a:lnTo>
                    <a:pt x="65" y="543"/>
                  </a:lnTo>
                  <a:lnTo>
                    <a:pt x="65" y="543"/>
                  </a:lnTo>
                  <a:lnTo>
                    <a:pt x="65" y="545"/>
                  </a:lnTo>
                  <a:lnTo>
                    <a:pt x="65" y="545"/>
                  </a:lnTo>
                  <a:lnTo>
                    <a:pt x="65" y="548"/>
                  </a:lnTo>
                  <a:lnTo>
                    <a:pt x="65" y="548"/>
                  </a:lnTo>
                  <a:lnTo>
                    <a:pt x="67" y="548"/>
                  </a:lnTo>
                  <a:lnTo>
                    <a:pt x="67" y="550"/>
                  </a:lnTo>
                  <a:lnTo>
                    <a:pt x="67" y="550"/>
                  </a:lnTo>
                  <a:lnTo>
                    <a:pt x="69" y="550"/>
                  </a:lnTo>
                  <a:lnTo>
                    <a:pt x="67" y="552"/>
                  </a:lnTo>
                  <a:lnTo>
                    <a:pt x="67" y="552"/>
                  </a:lnTo>
                  <a:lnTo>
                    <a:pt x="67" y="554"/>
                  </a:lnTo>
                  <a:lnTo>
                    <a:pt x="69" y="556"/>
                  </a:lnTo>
                  <a:lnTo>
                    <a:pt x="69" y="556"/>
                  </a:lnTo>
                  <a:lnTo>
                    <a:pt x="69" y="556"/>
                  </a:lnTo>
                  <a:lnTo>
                    <a:pt x="69" y="558"/>
                  </a:lnTo>
                  <a:lnTo>
                    <a:pt x="67" y="558"/>
                  </a:lnTo>
                  <a:lnTo>
                    <a:pt x="67" y="558"/>
                  </a:lnTo>
                  <a:lnTo>
                    <a:pt x="65" y="556"/>
                  </a:lnTo>
                  <a:lnTo>
                    <a:pt x="63" y="556"/>
                  </a:lnTo>
                  <a:lnTo>
                    <a:pt x="63" y="556"/>
                  </a:lnTo>
                  <a:lnTo>
                    <a:pt x="63" y="556"/>
                  </a:lnTo>
                  <a:lnTo>
                    <a:pt x="63" y="554"/>
                  </a:lnTo>
                  <a:lnTo>
                    <a:pt x="63" y="554"/>
                  </a:lnTo>
                  <a:lnTo>
                    <a:pt x="63" y="552"/>
                  </a:lnTo>
                  <a:lnTo>
                    <a:pt x="63" y="552"/>
                  </a:lnTo>
                  <a:lnTo>
                    <a:pt x="61" y="550"/>
                  </a:lnTo>
                  <a:lnTo>
                    <a:pt x="59" y="545"/>
                  </a:lnTo>
                  <a:lnTo>
                    <a:pt x="59" y="545"/>
                  </a:lnTo>
                  <a:lnTo>
                    <a:pt x="59" y="545"/>
                  </a:lnTo>
                  <a:lnTo>
                    <a:pt x="59" y="545"/>
                  </a:lnTo>
                  <a:lnTo>
                    <a:pt x="56" y="545"/>
                  </a:lnTo>
                  <a:lnTo>
                    <a:pt x="56" y="543"/>
                  </a:lnTo>
                  <a:lnTo>
                    <a:pt x="54" y="543"/>
                  </a:lnTo>
                  <a:lnTo>
                    <a:pt x="54" y="543"/>
                  </a:lnTo>
                  <a:lnTo>
                    <a:pt x="54" y="543"/>
                  </a:lnTo>
                  <a:lnTo>
                    <a:pt x="46" y="545"/>
                  </a:lnTo>
                  <a:lnTo>
                    <a:pt x="46" y="545"/>
                  </a:lnTo>
                  <a:lnTo>
                    <a:pt x="44" y="545"/>
                  </a:lnTo>
                  <a:lnTo>
                    <a:pt x="42" y="545"/>
                  </a:lnTo>
                  <a:lnTo>
                    <a:pt x="40" y="545"/>
                  </a:lnTo>
                  <a:lnTo>
                    <a:pt x="40" y="545"/>
                  </a:lnTo>
                  <a:lnTo>
                    <a:pt x="38" y="545"/>
                  </a:lnTo>
                  <a:lnTo>
                    <a:pt x="38" y="543"/>
                  </a:lnTo>
                  <a:lnTo>
                    <a:pt x="38" y="543"/>
                  </a:lnTo>
                  <a:lnTo>
                    <a:pt x="36" y="541"/>
                  </a:lnTo>
                  <a:lnTo>
                    <a:pt x="36" y="541"/>
                  </a:lnTo>
                  <a:lnTo>
                    <a:pt x="31" y="541"/>
                  </a:lnTo>
                  <a:lnTo>
                    <a:pt x="31" y="541"/>
                  </a:lnTo>
                  <a:lnTo>
                    <a:pt x="29" y="539"/>
                  </a:lnTo>
                  <a:lnTo>
                    <a:pt x="29" y="539"/>
                  </a:lnTo>
                  <a:lnTo>
                    <a:pt x="29" y="539"/>
                  </a:lnTo>
                  <a:lnTo>
                    <a:pt x="27" y="539"/>
                  </a:lnTo>
                  <a:lnTo>
                    <a:pt x="27" y="537"/>
                  </a:lnTo>
                  <a:lnTo>
                    <a:pt x="27" y="535"/>
                  </a:lnTo>
                  <a:lnTo>
                    <a:pt x="25" y="531"/>
                  </a:lnTo>
                  <a:lnTo>
                    <a:pt x="25" y="529"/>
                  </a:lnTo>
                  <a:lnTo>
                    <a:pt x="25" y="529"/>
                  </a:lnTo>
                  <a:lnTo>
                    <a:pt x="25" y="529"/>
                  </a:lnTo>
                  <a:lnTo>
                    <a:pt x="25" y="529"/>
                  </a:lnTo>
                  <a:lnTo>
                    <a:pt x="25" y="529"/>
                  </a:lnTo>
                  <a:lnTo>
                    <a:pt x="23" y="529"/>
                  </a:lnTo>
                  <a:lnTo>
                    <a:pt x="23" y="529"/>
                  </a:lnTo>
                  <a:lnTo>
                    <a:pt x="21" y="527"/>
                  </a:lnTo>
                  <a:lnTo>
                    <a:pt x="21" y="527"/>
                  </a:lnTo>
                  <a:lnTo>
                    <a:pt x="21" y="527"/>
                  </a:lnTo>
                  <a:lnTo>
                    <a:pt x="21" y="527"/>
                  </a:lnTo>
                  <a:lnTo>
                    <a:pt x="19" y="527"/>
                  </a:lnTo>
                  <a:lnTo>
                    <a:pt x="19" y="527"/>
                  </a:lnTo>
                  <a:lnTo>
                    <a:pt x="19" y="529"/>
                  </a:lnTo>
                  <a:lnTo>
                    <a:pt x="19" y="529"/>
                  </a:lnTo>
                  <a:lnTo>
                    <a:pt x="17" y="529"/>
                  </a:lnTo>
                  <a:lnTo>
                    <a:pt x="17" y="529"/>
                  </a:lnTo>
                  <a:lnTo>
                    <a:pt x="15" y="531"/>
                  </a:lnTo>
                  <a:lnTo>
                    <a:pt x="15" y="531"/>
                  </a:lnTo>
                  <a:lnTo>
                    <a:pt x="17" y="531"/>
                  </a:lnTo>
                  <a:lnTo>
                    <a:pt x="21" y="537"/>
                  </a:lnTo>
                  <a:lnTo>
                    <a:pt x="23" y="539"/>
                  </a:lnTo>
                  <a:lnTo>
                    <a:pt x="23" y="539"/>
                  </a:lnTo>
                  <a:lnTo>
                    <a:pt x="23" y="541"/>
                  </a:lnTo>
                  <a:lnTo>
                    <a:pt x="23" y="541"/>
                  </a:lnTo>
                  <a:lnTo>
                    <a:pt x="23" y="541"/>
                  </a:lnTo>
                  <a:lnTo>
                    <a:pt x="21" y="543"/>
                  </a:lnTo>
                  <a:lnTo>
                    <a:pt x="23" y="545"/>
                  </a:lnTo>
                  <a:lnTo>
                    <a:pt x="23" y="545"/>
                  </a:lnTo>
                  <a:lnTo>
                    <a:pt x="23" y="545"/>
                  </a:lnTo>
                  <a:lnTo>
                    <a:pt x="23" y="548"/>
                  </a:lnTo>
                  <a:lnTo>
                    <a:pt x="25" y="548"/>
                  </a:lnTo>
                  <a:lnTo>
                    <a:pt x="27" y="550"/>
                  </a:lnTo>
                  <a:lnTo>
                    <a:pt x="27" y="552"/>
                  </a:lnTo>
                  <a:lnTo>
                    <a:pt x="29" y="554"/>
                  </a:lnTo>
                  <a:lnTo>
                    <a:pt x="29" y="554"/>
                  </a:lnTo>
                  <a:lnTo>
                    <a:pt x="29" y="556"/>
                  </a:lnTo>
                  <a:lnTo>
                    <a:pt x="29" y="556"/>
                  </a:lnTo>
                  <a:lnTo>
                    <a:pt x="29" y="556"/>
                  </a:lnTo>
                  <a:lnTo>
                    <a:pt x="29" y="558"/>
                  </a:lnTo>
                  <a:lnTo>
                    <a:pt x="29" y="558"/>
                  </a:lnTo>
                  <a:lnTo>
                    <a:pt x="29" y="558"/>
                  </a:lnTo>
                  <a:lnTo>
                    <a:pt x="27" y="558"/>
                  </a:lnTo>
                  <a:lnTo>
                    <a:pt x="27" y="560"/>
                  </a:lnTo>
                  <a:lnTo>
                    <a:pt x="27" y="560"/>
                  </a:lnTo>
                  <a:lnTo>
                    <a:pt x="27" y="560"/>
                  </a:lnTo>
                  <a:lnTo>
                    <a:pt x="27" y="562"/>
                  </a:lnTo>
                  <a:lnTo>
                    <a:pt x="25" y="562"/>
                  </a:lnTo>
                  <a:lnTo>
                    <a:pt x="25" y="564"/>
                  </a:lnTo>
                  <a:lnTo>
                    <a:pt x="25" y="564"/>
                  </a:lnTo>
                  <a:lnTo>
                    <a:pt x="25" y="566"/>
                  </a:lnTo>
                  <a:lnTo>
                    <a:pt x="25" y="568"/>
                  </a:lnTo>
                  <a:lnTo>
                    <a:pt x="25" y="570"/>
                  </a:lnTo>
                  <a:lnTo>
                    <a:pt x="25" y="573"/>
                  </a:lnTo>
                  <a:lnTo>
                    <a:pt x="25" y="573"/>
                  </a:lnTo>
                  <a:lnTo>
                    <a:pt x="27" y="573"/>
                  </a:lnTo>
                  <a:lnTo>
                    <a:pt x="27" y="570"/>
                  </a:lnTo>
                  <a:lnTo>
                    <a:pt x="27" y="570"/>
                  </a:lnTo>
                  <a:lnTo>
                    <a:pt x="27" y="568"/>
                  </a:lnTo>
                  <a:lnTo>
                    <a:pt x="27" y="568"/>
                  </a:lnTo>
                  <a:lnTo>
                    <a:pt x="27" y="568"/>
                  </a:lnTo>
                  <a:lnTo>
                    <a:pt x="29" y="568"/>
                  </a:lnTo>
                  <a:lnTo>
                    <a:pt x="29" y="568"/>
                  </a:lnTo>
                  <a:lnTo>
                    <a:pt x="29" y="570"/>
                  </a:lnTo>
                  <a:lnTo>
                    <a:pt x="29" y="570"/>
                  </a:lnTo>
                  <a:lnTo>
                    <a:pt x="31" y="573"/>
                  </a:lnTo>
                  <a:lnTo>
                    <a:pt x="31" y="573"/>
                  </a:lnTo>
                  <a:lnTo>
                    <a:pt x="33" y="573"/>
                  </a:lnTo>
                  <a:lnTo>
                    <a:pt x="33" y="573"/>
                  </a:lnTo>
                  <a:lnTo>
                    <a:pt x="33" y="573"/>
                  </a:lnTo>
                  <a:lnTo>
                    <a:pt x="33" y="570"/>
                  </a:lnTo>
                  <a:lnTo>
                    <a:pt x="36" y="570"/>
                  </a:lnTo>
                  <a:lnTo>
                    <a:pt x="36" y="570"/>
                  </a:lnTo>
                  <a:lnTo>
                    <a:pt x="36" y="570"/>
                  </a:lnTo>
                  <a:lnTo>
                    <a:pt x="38" y="570"/>
                  </a:lnTo>
                  <a:lnTo>
                    <a:pt x="40" y="570"/>
                  </a:lnTo>
                  <a:lnTo>
                    <a:pt x="40" y="570"/>
                  </a:lnTo>
                  <a:lnTo>
                    <a:pt x="42" y="570"/>
                  </a:lnTo>
                  <a:lnTo>
                    <a:pt x="42" y="570"/>
                  </a:lnTo>
                  <a:lnTo>
                    <a:pt x="42" y="568"/>
                  </a:lnTo>
                  <a:lnTo>
                    <a:pt x="42" y="568"/>
                  </a:lnTo>
                  <a:lnTo>
                    <a:pt x="42" y="566"/>
                  </a:lnTo>
                  <a:lnTo>
                    <a:pt x="42" y="566"/>
                  </a:lnTo>
                  <a:lnTo>
                    <a:pt x="42" y="564"/>
                  </a:lnTo>
                  <a:lnTo>
                    <a:pt x="42" y="564"/>
                  </a:lnTo>
                  <a:lnTo>
                    <a:pt x="42" y="562"/>
                  </a:lnTo>
                  <a:lnTo>
                    <a:pt x="40" y="562"/>
                  </a:lnTo>
                  <a:lnTo>
                    <a:pt x="40" y="562"/>
                  </a:lnTo>
                  <a:lnTo>
                    <a:pt x="40" y="562"/>
                  </a:lnTo>
                  <a:lnTo>
                    <a:pt x="40" y="562"/>
                  </a:lnTo>
                  <a:lnTo>
                    <a:pt x="40" y="560"/>
                  </a:lnTo>
                  <a:lnTo>
                    <a:pt x="40" y="560"/>
                  </a:lnTo>
                  <a:lnTo>
                    <a:pt x="42" y="560"/>
                  </a:lnTo>
                  <a:lnTo>
                    <a:pt x="42" y="560"/>
                  </a:lnTo>
                  <a:lnTo>
                    <a:pt x="42" y="560"/>
                  </a:lnTo>
                  <a:lnTo>
                    <a:pt x="42" y="558"/>
                  </a:lnTo>
                  <a:lnTo>
                    <a:pt x="42" y="558"/>
                  </a:lnTo>
                  <a:lnTo>
                    <a:pt x="42" y="558"/>
                  </a:lnTo>
                  <a:lnTo>
                    <a:pt x="42" y="558"/>
                  </a:lnTo>
                  <a:lnTo>
                    <a:pt x="42" y="558"/>
                  </a:lnTo>
                  <a:lnTo>
                    <a:pt x="42" y="556"/>
                  </a:lnTo>
                  <a:lnTo>
                    <a:pt x="42" y="556"/>
                  </a:lnTo>
                  <a:lnTo>
                    <a:pt x="42" y="556"/>
                  </a:lnTo>
                  <a:lnTo>
                    <a:pt x="44" y="556"/>
                  </a:lnTo>
                  <a:lnTo>
                    <a:pt x="44" y="556"/>
                  </a:lnTo>
                  <a:lnTo>
                    <a:pt x="44" y="556"/>
                  </a:lnTo>
                  <a:lnTo>
                    <a:pt x="44" y="556"/>
                  </a:lnTo>
                  <a:lnTo>
                    <a:pt x="44" y="558"/>
                  </a:lnTo>
                  <a:lnTo>
                    <a:pt x="44" y="558"/>
                  </a:lnTo>
                  <a:lnTo>
                    <a:pt x="44" y="560"/>
                  </a:lnTo>
                  <a:lnTo>
                    <a:pt x="46" y="560"/>
                  </a:lnTo>
                  <a:lnTo>
                    <a:pt x="48" y="558"/>
                  </a:lnTo>
                  <a:lnTo>
                    <a:pt x="48" y="558"/>
                  </a:lnTo>
                  <a:lnTo>
                    <a:pt x="48" y="558"/>
                  </a:lnTo>
                  <a:lnTo>
                    <a:pt x="50" y="558"/>
                  </a:lnTo>
                  <a:lnTo>
                    <a:pt x="50" y="560"/>
                  </a:lnTo>
                  <a:lnTo>
                    <a:pt x="52" y="560"/>
                  </a:lnTo>
                  <a:lnTo>
                    <a:pt x="54" y="560"/>
                  </a:lnTo>
                  <a:lnTo>
                    <a:pt x="54" y="560"/>
                  </a:lnTo>
                  <a:lnTo>
                    <a:pt x="56" y="560"/>
                  </a:lnTo>
                  <a:lnTo>
                    <a:pt x="56" y="562"/>
                  </a:lnTo>
                  <a:lnTo>
                    <a:pt x="59" y="562"/>
                  </a:lnTo>
                  <a:lnTo>
                    <a:pt x="59" y="562"/>
                  </a:lnTo>
                  <a:lnTo>
                    <a:pt x="61" y="562"/>
                  </a:lnTo>
                  <a:lnTo>
                    <a:pt x="61" y="562"/>
                  </a:lnTo>
                  <a:lnTo>
                    <a:pt x="63" y="562"/>
                  </a:lnTo>
                  <a:lnTo>
                    <a:pt x="65" y="562"/>
                  </a:lnTo>
                  <a:lnTo>
                    <a:pt x="67" y="562"/>
                  </a:lnTo>
                  <a:lnTo>
                    <a:pt x="69" y="562"/>
                  </a:lnTo>
                  <a:lnTo>
                    <a:pt x="69" y="562"/>
                  </a:lnTo>
                  <a:lnTo>
                    <a:pt x="69" y="564"/>
                  </a:lnTo>
                  <a:lnTo>
                    <a:pt x="69" y="564"/>
                  </a:lnTo>
                  <a:lnTo>
                    <a:pt x="69" y="566"/>
                  </a:lnTo>
                  <a:lnTo>
                    <a:pt x="71" y="566"/>
                  </a:lnTo>
                  <a:lnTo>
                    <a:pt x="71" y="566"/>
                  </a:lnTo>
                  <a:lnTo>
                    <a:pt x="71" y="568"/>
                  </a:lnTo>
                  <a:lnTo>
                    <a:pt x="73" y="568"/>
                  </a:lnTo>
                  <a:lnTo>
                    <a:pt x="73" y="573"/>
                  </a:lnTo>
                  <a:lnTo>
                    <a:pt x="73" y="573"/>
                  </a:lnTo>
                  <a:lnTo>
                    <a:pt x="73" y="575"/>
                  </a:lnTo>
                  <a:lnTo>
                    <a:pt x="73" y="577"/>
                  </a:lnTo>
                  <a:lnTo>
                    <a:pt x="73" y="577"/>
                  </a:lnTo>
                  <a:lnTo>
                    <a:pt x="75" y="577"/>
                  </a:lnTo>
                  <a:lnTo>
                    <a:pt x="75" y="577"/>
                  </a:lnTo>
                  <a:lnTo>
                    <a:pt x="75" y="577"/>
                  </a:lnTo>
                  <a:lnTo>
                    <a:pt x="77" y="577"/>
                  </a:lnTo>
                  <a:lnTo>
                    <a:pt x="79" y="577"/>
                  </a:lnTo>
                  <a:lnTo>
                    <a:pt x="79" y="577"/>
                  </a:lnTo>
                  <a:lnTo>
                    <a:pt x="82" y="575"/>
                  </a:lnTo>
                  <a:lnTo>
                    <a:pt x="84" y="573"/>
                  </a:lnTo>
                  <a:lnTo>
                    <a:pt x="86" y="573"/>
                  </a:lnTo>
                  <a:lnTo>
                    <a:pt x="88" y="573"/>
                  </a:lnTo>
                  <a:lnTo>
                    <a:pt x="88" y="573"/>
                  </a:lnTo>
                  <a:lnTo>
                    <a:pt x="90" y="573"/>
                  </a:lnTo>
                  <a:lnTo>
                    <a:pt x="88" y="573"/>
                  </a:lnTo>
                  <a:lnTo>
                    <a:pt x="88" y="570"/>
                  </a:lnTo>
                  <a:lnTo>
                    <a:pt x="88" y="570"/>
                  </a:lnTo>
                  <a:lnTo>
                    <a:pt x="90" y="570"/>
                  </a:lnTo>
                  <a:lnTo>
                    <a:pt x="90" y="568"/>
                  </a:lnTo>
                  <a:lnTo>
                    <a:pt x="90" y="568"/>
                  </a:lnTo>
                  <a:lnTo>
                    <a:pt x="92" y="568"/>
                  </a:lnTo>
                  <a:lnTo>
                    <a:pt x="94" y="568"/>
                  </a:lnTo>
                  <a:lnTo>
                    <a:pt x="94" y="568"/>
                  </a:lnTo>
                  <a:lnTo>
                    <a:pt x="94" y="570"/>
                  </a:lnTo>
                  <a:lnTo>
                    <a:pt x="96" y="570"/>
                  </a:lnTo>
                  <a:lnTo>
                    <a:pt x="96" y="570"/>
                  </a:lnTo>
                  <a:lnTo>
                    <a:pt x="96" y="570"/>
                  </a:lnTo>
                  <a:lnTo>
                    <a:pt x="96" y="570"/>
                  </a:lnTo>
                  <a:lnTo>
                    <a:pt x="98" y="568"/>
                  </a:lnTo>
                  <a:lnTo>
                    <a:pt x="98" y="568"/>
                  </a:lnTo>
                  <a:lnTo>
                    <a:pt x="98" y="566"/>
                  </a:lnTo>
                  <a:lnTo>
                    <a:pt x="98" y="566"/>
                  </a:lnTo>
                  <a:lnTo>
                    <a:pt x="100" y="566"/>
                  </a:lnTo>
                  <a:lnTo>
                    <a:pt x="102" y="564"/>
                  </a:lnTo>
                  <a:lnTo>
                    <a:pt x="102" y="564"/>
                  </a:lnTo>
                  <a:lnTo>
                    <a:pt x="102" y="564"/>
                  </a:lnTo>
                  <a:lnTo>
                    <a:pt x="105" y="562"/>
                  </a:lnTo>
                  <a:lnTo>
                    <a:pt x="105" y="562"/>
                  </a:lnTo>
                  <a:lnTo>
                    <a:pt x="107" y="560"/>
                  </a:lnTo>
                  <a:lnTo>
                    <a:pt x="109" y="560"/>
                  </a:lnTo>
                  <a:lnTo>
                    <a:pt x="109" y="560"/>
                  </a:lnTo>
                  <a:lnTo>
                    <a:pt x="109" y="558"/>
                  </a:lnTo>
                  <a:lnTo>
                    <a:pt x="109" y="558"/>
                  </a:lnTo>
                  <a:lnTo>
                    <a:pt x="109" y="558"/>
                  </a:lnTo>
                  <a:lnTo>
                    <a:pt x="109" y="556"/>
                  </a:lnTo>
                  <a:lnTo>
                    <a:pt x="107" y="556"/>
                  </a:lnTo>
                  <a:lnTo>
                    <a:pt x="107" y="556"/>
                  </a:lnTo>
                  <a:lnTo>
                    <a:pt x="107" y="554"/>
                  </a:lnTo>
                  <a:lnTo>
                    <a:pt x="107" y="554"/>
                  </a:lnTo>
                  <a:lnTo>
                    <a:pt x="107" y="554"/>
                  </a:lnTo>
                  <a:lnTo>
                    <a:pt x="109" y="552"/>
                  </a:lnTo>
                  <a:lnTo>
                    <a:pt x="109" y="552"/>
                  </a:lnTo>
                  <a:lnTo>
                    <a:pt x="109" y="552"/>
                  </a:lnTo>
                  <a:lnTo>
                    <a:pt x="111" y="554"/>
                  </a:lnTo>
                  <a:lnTo>
                    <a:pt x="113" y="554"/>
                  </a:lnTo>
                  <a:lnTo>
                    <a:pt x="115" y="554"/>
                  </a:lnTo>
                  <a:lnTo>
                    <a:pt x="115" y="554"/>
                  </a:lnTo>
                  <a:lnTo>
                    <a:pt x="115" y="554"/>
                  </a:lnTo>
                  <a:lnTo>
                    <a:pt x="117" y="554"/>
                  </a:lnTo>
                  <a:lnTo>
                    <a:pt x="117" y="554"/>
                  </a:lnTo>
                  <a:lnTo>
                    <a:pt x="119" y="554"/>
                  </a:lnTo>
                  <a:lnTo>
                    <a:pt x="119" y="554"/>
                  </a:lnTo>
                  <a:lnTo>
                    <a:pt x="119" y="554"/>
                  </a:lnTo>
                  <a:lnTo>
                    <a:pt x="121" y="552"/>
                  </a:lnTo>
                  <a:lnTo>
                    <a:pt x="121" y="552"/>
                  </a:lnTo>
                  <a:lnTo>
                    <a:pt x="121" y="552"/>
                  </a:lnTo>
                  <a:lnTo>
                    <a:pt x="123" y="550"/>
                  </a:lnTo>
                  <a:lnTo>
                    <a:pt x="123" y="550"/>
                  </a:lnTo>
                  <a:lnTo>
                    <a:pt x="123" y="550"/>
                  </a:lnTo>
                  <a:lnTo>
                    <a:pt x="123" y="550"/>
                  </a:lnTo>
                  <a:lnTo>
                    <a:pt x="123" y="552"/>
                  </a:lnTo>
                  <a:lnTo>
                    <a:pt x="123" y="552"/>
                  </a:lnTo>
                  <a:lnTo>
                    <a:pt x="123" y="554"/>
                  </a:lnTo>
                  <a:lnTo>
                    <a:pt x="123" y="554"/>
                  </a:lnTo>
                  <a:lnTo>
                    <a:pt x="123" y="556"/>
                  </a:lnTo>
                  <a:lnTo>
                    <a:pt x="123" y="556"/>
                  </a:lnTo>
                  <a:lnTo>
                    <a:pt x="121" y="558"/>
                  </a:lnTo>
                  <a:lnTo>
                    <a:pt x="121" y="558"/>
                  </a:lnTo>
                  <a:lnTo>
                    <a:pt x="121" y="558"/>
                  </a:lnTo>
                  <a:lnTo>
                    <a:pt x="121" y="560"/>
                  </a:lnTo>
                  <a:lnTo>
                    <a:pt x="121" y="562"/>
                  </a:lnTo>
                  <a:lnTo>
                    <a:pt x="121" y="562"/>
                  </a:lnTo>
                  <a:lnTo>
                    <a:pt x="121" y="564"/>
                  </a:lnTo>
                  <a:lnTo>
                    <a:pt x="121" y="564"/>
                  </a:lnTo>
                  <a:lnTo>
                    <a:pt x="123" y="564"/>
                  </a:lnTo>
                  <a:lnTo>
                    <a:pt x="123" y="562"/>
                  </a:lnTo>
                  <a:lnTo>
                    <a:pt x="125" y="560"/>
                  </a:lnTo>
                  <a:lnTo>
                    <a:pt x="125" y="560"/>
                  </a:lnTo>
                  <a:lnTo>
                    <a:pt x="127" y="560"/>
                  </a:lnTo>
                  <a:lnTo>
                    <a:pt x="127" y="560"/>
                  </a:lnTo>
                  <a:lnTo>
                    <a:pt x="130" y="560"/>
                  </a:lnTo>
                  <a:lnTo>
                    <a:pt x="130" y="560"/>
                  </a:lnTo>
                  <a:lnTo>
                    <a:pt x="130" y="560"/>
                  </a:lnTo>
                  <a:lnTo>
                    <a:pt x="134" y="558"/>
                  </a:lnTo>
                  <a:lnTo>
                    <a:pt x="138" y="560"/>
                  </a:lnTo>
                  <a:lnTo>
                    <a:pt x="140" y="564"/>
                  </a:lnTo>
                  <a:lnTo>
                    <a:pt x="140" y="566"/>
                  </a:lnTo>
                  <a:lnTo>
                    <a:pt x="140" y="566"/>
                  </a:lnTo>
                  <a:lnTo>
                    <a:pt x="140" y="568"/>
                  </a:lnTo>
                  <a:lnTo>
                    <a:pt x="138" y="570"/>
                  </a:lnTo>
                  <a:lnTo>
                    <a:pt x="138" y="573"/>
                  </a:lnTo>
                  <a:lnTo>
                    <a:pt x="138" y="573"/>
                  </a:lnTo>
                  <a:lnTo>
                    <a:pt x="140" y="575"/>
                  </a:lnTo>
                  <a:lnTo>
                    <a:pt x="140" y="575"/>
                  </a:lnTo>
                  <a:lnTo>
                    <a:pt x="140" y="577"/>
                  </a:lnTo>
                  <a:lnTo>
                    <a:pt x="140" y="577"/>
                  </a:lnTo>
                  <a:lnTo>
                    <a:pt x="140" y="577"/>
                  </a:lnTo>
                  <a:lnTo>
                    <a:pt x="140" y="579"/>
                  </a:lnTo>
                  <a:lnTo>
                    <a:pt x="138" y="579"/>
                  </a:lnTo>
                  <a:lnTo>
                    <a:pt x="136" y="577"/>
                  </a:lnTo>
                  <a:lnTo>
                    <a:pt x="136" y="577"/>
                  </a:lnTo>
                  <a:lnTo>
                    <a:pt x="136" y="579"/>
                  </a:lnTo>
                  <a:lnTo>
                    <a:pt x="136" y="579"/>
                  </a:lnTo>
                  <a:lnTo>
                    <a:pt x="136" y="581"/>
                  </a:lnTo>
                  <a:lnTo>
                    <a:pt x="136" y="581"/>
                  </a:lnTo>
                  <a:lnTo>
                    <a:pt x="138" y="583"/>
                  </a:lnTo>
                  <a:lnTo>
                    <a:pt x="138" y="583"/>
                  </a:lnTo>
                  <a:lnTo>
                    <a:pt x="140" y="581"/>
                  </a:lnTo>
                  <a:lnTo>
                    <a:pt x="140" y="581"/>
                  </a:lnTo>
                  <a:lnTo>
                    <a:pt x="142" y="581"/>
                  </a:lnTo>
                  <a:lnTo>
                    <a:pt x="142" y="581"/>
                  </a:lnTo>
                  <a:lnTo>
                    <a:pt x="144" y="583"/>
                  </a:lnTo>
                  <a:lnTo>
                    <a:pt x="146" y="587"/>
                  </a:lnTo>
                  <a:lnTo>
                    <a:pt x="148" y="587"/>
                  </a:lnTo>
                  <a:lnTo>
                    <a:pt x="148" y="587"/>
                  </a:lnTo>
                  <a:lnTo>
                    <a:pt x="148" y="587"/>
                  </a:lnTo>
                  <a:lnTo>
                    <a:pt x="150" y="587"/>
                  </a:lnTo>
                  <a:lnTo>
                    <a:pt x="150" y="587"/>
                  </a:lnTo>
                  <a:lnTo>
                    <a:pt x="153" y="589"/>
                  </a:lnTo>
                  <a:lnTo>
                    <a:pt x="155" y="589"/>
                  </a:lnTo>
                  <a:lnTo>
                    <a:pt x="157" y="589"/>
                  </a:lnTo>
                  <a:lnTo>
                    <a:pt x="157" y="589"/>
                  </a:lnTo>
                  <a:lnTo>
                    <a:pt x="159" y="589"/>
                  </a:lnTo>
                  <a:lnTo>
                    <a:pt x="159" y="587"/>
                  </a:lnTo>
                  <a:lnTo>
                    <a:pt x="161" y="587"/>
                  </a:lnTo>
                  <a:lnTo>
                    <a:pt x="161" y="587"/>
                  </a:lnTo>
                  <a:lnTo>
                    <a:pt x="161" y="587"/>
                  </a:lnTo>
                  <a:lnTo>
                    <a:pt x="163" y="589"/>
                  </a:lnTo>
                  <a:lnTo>
                    <a:pt x="163" y="589"/>
                  </a:lnTo>
                  <a:lnTo>
                    <a:pt x="163" y="589"/>
                  </a:lnTo>
                  <a:lnTo>
                    <a:pt x="165" y="589"/>
                  </a:lnTo>
                  <a:lnTo>
                    <a:pt x="165" y="589"/>
                  </a:lnTo>
                  <a:lnTo>
                    <a:pt x="167" y="589"/>
                  </a:lnTo>
                  <a:lnTo>
                    <a:pt x="167" y="589"/>
                  </a:lnTo>
                  <a:lnTo>
                    <a:pt x="167" y="589"/>
                  </a:lnTo>
                  <a:lnTo>
                    <a:pt x="167" y="589"/>
                  </a:lnTo>
                  <a:lnTo>
                    <a:pt x="167" y="591"/>
                  </a:lnTo>
                  <a:lnTo>
                    <a:pt x="167" y="593"/>
                  </a:lnTo>
                  <a:lnTo>
                    <a:pt x="167" y="593"/>
                  </a:lnTo>
                  <a:lnTo>
                    <a:pt x="167" y="596"/>
                  </a:lnTo>
                  <a:lnTo>
                    <a:pt x="167" y="598"/>
                  </a:lnTo>
                  <a:lnTo>
                    <a:pt x="167" y="598"/>
                  </a:lnTo>
                  <a:lnTo>
                    <a:pt x="167" y="600"/>
                  </a:lnTo>
                  <a:lnTo>
                    <a:pt x="167" y="600"/>
                  </a:lnTo>
                  <a:lnTo>
                    <a:pt x="167" y="602"/>
                  </a:lnTo>
                  <a:lnTo>
                    <a:pt x="167" y="602"/>
                  </a:lnTo>
                  <a:lnTo>
                    <a:pt x="167" y="608"/>
                  </a:lnTo>
                  <a:lnTo>
                    <a:pt x="167" y="608"/>
                  </a:lnTo>
                  <a:lnTo>
                    <a:pt x="167" y="608"/>
                  </a:lnTo>
                  <a:lnTo>
                    <a:pt x="165" y="608"/>
                  </a:lnTo>
                  <a:lnTo>
                    <a:pt x="165" y="610"/>
                  </a:lnTo>
                  <a:lnTo>
                    <a:pt x="165" y="610"/>
                  </a:lnTo>
                  <a:lnTo>
                    <a:pt x="165" y="610"/>
                  </a:lnTo>
                  <a:lnTo>
                    <a:pt x="165" y="612"/>
                  </a:lnTo>
                  <a:lnTo>
                    <a:pt x="167" y="612"/>
                  </a:lnTo>
                  <a:lnTo>
                    <a:pt x="167" y="612"/>
                  </a:lnTo>
                  <a:lnTo>
                    <a:pt x="167" y="614"/>
                  </a:lnTo>
                  <a:lnTo>
                    <a:pt x="167" y="614"/>
                  </a:lnTo>
                  <a:lnTo>
                    <a:pt x="169" y="616"/>
                  </a:lnTo>
                  <a:lnTo>
                    <a:pt x="169" y="616"/>
                  </a:lnTo>
                  <a:lnTo>
                    <a:pt x="169" y="616"/>
                  </a:lnTo>
                  <a:lnTo>
                    <a:pt x="171" y="616"/>
                  </a:lnTo>
                  <a:lnTo>
                    <a:pt x="171" y="616"/>
                  </a:lnTo>
                  <a:lnTo>
                    <a:pt x="173" y="616"/>
                  </a:lnTo>
                  <a:lnTo>
                    <a:pt x="173" y="616"/>
                  </a:lnTo>
                  <a:lnTo>
                    <a:pt x="173" y="616"/>
                  </a:lnTo>
                  <a:lnTo>
                    <a:pt x="176" y="616"/>
                  </a:lnTo>
                  <a:lnTo>
                    <a:pt x="176" y="616"/>
                  </a:lnTo>
                  <a:lnTo>
                    <a:pt x="176" y="616"/>
                  </a:lnTo>
                  <a:lnTo>
                    <a:pt x="176" y="616"/>
                  </a:lnTo>
                  <a:lnTo>
                    <a:pt x="178" y="619"/>
                  </a:lnTo>
                  <a:lnTo>
                    <a:pt x="182" y="621"/>
                  </a:lnTo>
                  <a:lnTo>
                    <a:pt x="182" y="621"/>
                  </a:lnTo>
                  <a:lnTo>
                    <a:pt x="182" y="621"/>
                  </a:lnTo>
                  <a:lnTo>
                    <a:pt x="184" y="621"/>
                  </a:lnTo>
                  <a:lnTo>
                    <a:pt x="184" y="621"/>
                  </a:lnTo>
                  <a:lnTo>
                    <a:pt x="184" y="621"/>
                  </a:lnTo>
                  <a:lnTo>
                    <a:pt x="184" y="621"/>
                  </a:lnTo>
                  <a:lnTo>
                    <a:pt x="186" y="619"/>
                  </a:lnTo>
                  <a:lnTo>
                    <a:pt x="186" y="619"/>
                  </a:lnTo>
                  <a:lnTo>
                    <a:pt x="186" y="621"/>
                  </a:lnTo>
                  <a:lnTo>
                    <a:pt x="188" y="621"/>
                  </a:lnTo>
                  <a:lnTo>
                    <a:pt x="188" y="621"/>
                  </a:lnTo>
                  <a:lnTo>
                    <a:pt x="188" y="623"/>
                  </a:lnTo>
                  <a:lnTo>
                    <a:pt x="188" y="623"/>
                  </a:lnTo>
                  <a:lnTo>
                    <a:pt x="188" y="625"/>
                  </a:lnTo>
                  <a:lnTo>
                    <a:pt x="188" y="627"/>
                  </a:lnTo>
                  <a:lnTo>
                    <a:pt x="188" y="627"/>
                  </a:lnTo>
                  <a:lnTo>
                    <a:pt x="188" y="627"/>
                  </a:lnTo>
                  <a:lnTo>
                    <a:pt x="186" y="629"/>
                  </a:lnTo>
                  <a:lnTo>
                    <a:pt x="186" y="629"/>
                  </a:lnTo>
                  <a:lnTo>
                    <a:pt x="186" y="631"/>
                  </a:lnTo>
                  <a:lnTo>
                    <a:pt x="186" y="631"/>
                  </a:lnTo>
                  <a:lnTo>
                    <a:pt x="186" y="633"/>
                  </a:lnTo>
                  <a:lnTo>
                    <a:pt x="184" y="635"/>
                  </a:lnTo>
                  <a:lnTo>
                    <a:pt x="184" y="635"/>
                  </a:lnTo>
                  <a:lnTo>
                    <a:pt x="182" y="637"/>
                  </a:lnTo>
                  <a:lnTo>
                    <a:pt x="182" y="639"/>
                  </a:lnTo>
                  <a:lnTo>
                    <a:pt x="182" y="642"/>
                  </a:lnTo>
                  <a:lnTo>
                    <a:pt x="182" y="642"/>
                  </a:lnTo>
                  <a:lnTo>
                    <a:pt x="182" y="644"/>
                  </a:lnTo>
                  <a:lnTo>
                    <a:pt x="180" y="644"/>
                  </a:lnTo>
                  <a:lnTo>
                    <a:pt x="178" y="646"/>
                  </a:lnTo>
                  <a:lnTo>
                    <a:pt x="178" y="646"/>
                  </a:lnTo>
                  <a:lnTo>
                    <a:pt x="178" y="646"/>
                  </a:lnTo>
                  <a:lnTo>
                    <a:pt x="178" y="648"/>
                  </a:lnTo>
                  <a:lnTo>
                    <a:pt x="176" y="650"/>
                  </a:lnTo>
                  <a:lnTo>
                    <a:pt x="176" y="650"/>
                  </a:lnTo>
                  <a:lnTo>
                    <a:pt x="176" y="650"/>
                  </a:lnTo>
                  <a:lnTo>
                    <a:pt x="176" y="652"/>
                  </a:lnTo>
                  <a:lnTo>
                    <a:pt x="171" y="656"/>
                  </a:lnTo>
                  <a:lnTo>
                    <a:pt x="171" y="656"/>
                  </a:lnTo>
                  <a:lnTo>
                    <a:pt x="171" y="658"/>
                  </a:lnTo>
                  <a:lnTo>
                    <a:pt x="171" y="658"/>
                  </a:lnTo>
                  <a:lnTo>
                    <a:pt x="173" y="658"/>
                  </a:lnTo>
                  <a:lnTo>
                    <a:pt x="173" y="658"/>
                  </a:lnTo>
                  <a:lnTo>
                    <a:pt x="176" y="660"/>
                  </a:lnTo>
                  <a:lnTo>
                    <a:pt x="178" y="662"/>
                  </a:lnTo>
                  <a:lnTo>
                    <a:pt x="178" y="662"/>
                  </a:lnTo>
                  <a:lnTo>
                    <a:pt x="178" y="664"/>
                  </a:lnTo>
                  <a:lnTo>
                    <a:pt x="178" y="664"/>
                  </a:lnTo>
                  <a:lnTo>
                    <a:pt x="176" y="664"/>
                  </a:lnTo>
                  <a:lnTo>
                    <a:pt x="173" y="664"/>
                  </a:lnTo>
                  <a:lnTo>
                    <a:pt x="167" y="660"/>
                  </a:lnTo>
                  <a:lnTo>
                    <a:pt x="167" y="658"/>
                  </a:lnTo>
                  <a:lnTo>
                    <a:pt x="167" y="658"/>
                  </a:lnTo>
                  <a:lnTo>
                    <a:pt x="167" y="658"/>
                  </a:lnTo>
                  <a:lnTo>
                    <a:pt x="165" y="658"/>
                  </a:lnTo>
                  <a:lnTo>
                    <a:pt x="165" y="658"/>
                  </a:lnTo>
                  <a:lnTo>
                    <a:pt x="165" y="660"/>
                  </a:lnTo>
                  <a:lnTo>
                    <a:pt x="165" y="660"/>
                  </a:lnTo>
                  <a:lnTo>
                    <a:pt x="165" y="662"/>
                  </a:lnTo>
                  <a:lnTo>
                    <a:pt x="165" y="664"/>
                  </a:lnTo>
                  <a:lnTo>
                    <a:pt x="163" y="664"/>
                  </a:lnTo>
                  <a:lnTo>
                    <a:pt x="163" y="664"/>
                  </a:lnTo>
                  <a:lnTo>
                    <a:pt x="163" y="664"/>
                  </a:lnTo>
                  <a:lnTo>
                    <a:pt x="161" y="664"/>
                  </a:lnTo>
                  <a:lnTo>
                    <a:pt x="161" y="664"/>
                  </a:lnTo>
                  <a:lnTo>
                    <a:pt x="161" y="664"/>
                  </a:lnTo>
                  <a:lnTo>
                    <a:pt x="159" y="667"/>
                  </a:lnTo>
                  <a:lnTo>
                    <a:pt x="159" y="667"/>
                  </a:lnTo>
                  <a:lnTo>
                    <a:pt x="159" y="667"/>
                  </a:lnTo>
                  <a:lnTo>
                    <a:pt x="159" y="667"/>
                  </a:lnTo>
                  <a:lnTo>
                    <a:pt x="157" y="667"/>
                  </a:lnTo>
                  <a:lnTo>
                    <a:pt x="157" y="664"/>
                  </a:lnTo>
                  <a:lnTo>
                    <a:pt x="157" y="664"/>
                  </a:lnTo>
                  <a:lnTo>
                    <a:pt x="155" y="664"/>
                  </a:lnTo>
                  <a:lnTo>
                    <a:pt x="155" y="664"/>
                  </a:lnTo>
                  <a:lnTo>
                    <a:pt x="155" y="664"/>
                  </a:lnTo>
                  <a:lnTo>
                    <a:pt x="155" y="667"/>
                  </a:lnTo>
                  <a:lnTo>
                    <a:pt x="155" y="667"/>
                  </a:lnTo>
                  <a:lnTo>
                    <a:pt x="155" y="669"/>
                  </a:lnTo>
                  <a:lnTo>
                    <a:pt x="155" y="671"/>
                  </a:lnTo>
                  <a:lnTo>
                    <a:pt x="155" y="671"/>
                  </a:lnTo>
                  <a:lnTo>
                    <a:pt x="155" y="673"/>
                  </a:lnTo>
                  <a:lnTo>
                    <a:pt x="155" y="675"/>
                  </a:lnTo>
                  <a:lnTo>
                    <a:pt x="153" y="675"/>
                  </a:lnTo>
                  <a:lnTo>
                    <a:pt x="157" y="681"/>
                  </a:lnTo>
                  <a:lnTo>
                    <a:pt x="161" y="683"/>
                  </a:lnTo>
                  <a:lnTo>
                    <a:pt x="165" y="687"/>
                  </a:lnTo>
                  <a:lnTo>
                    <a:pt x="169" y="687"/>
                  </a:lnTo>
                  <a:lnTo>
                    <a:pt x="169" y="687"/>
                  </a:lnTo>
                  <a:lnTo>
                    <a:pt x="169" y="687"/>
                  </a:lnTo>
                  <a:lnTo>
                    <a:pt x="171" y="687"/>
                  </a:lnTo>
                  <a:lnTo>
                    <a:pt x="173" y="687"/>
                  </a:lnTo>
                  <a:lnTo>
                    <a:pt x="173" y="687"/>
                  </a:lnTo>
                  <a:lnTo>
                    <a:pt x="176" y="687"/>
                  </a:lnTo>
                  <a:lnTo>
                    <a:pt x="180" y="683"/>
                  </a:lnTo>
                  <a:lnTo>
                    <a:pt x="180" y="681"/>
                  </a:lnTo>
                  <a:lnTo>
                    <a:pt x="180" y="679"/>
                  </a:lnTo>
                  <a:lnTo>
                    <a:pt x="180" y="679"/>
                  </a:lnTo>
                  <a:lnTo>
                    <a:pt x="180" y="677"/>
                  </a:lnTo>
                  <a:lnTo>
                    <a:pt x="180" y="677"/>
                  </a:lnTo>
                  <a:lnTo>
                    <a:pt x="182" y="677"/>
                  </a:lnTo>
                  <a:lnTo>
                    <a:pt x="182" y="677"/>
                  </a:lnTo>
                  <a:lnTo>
                    <a:pt x="182" y="677"/>
                  </a:lnTo>
                  <a:lnTo>
                    <a:pt x="184" y="677"/>
                  </a:lnTo>
                  <a:lnTo>
                    <a:pt x="184" y="677"/>
                  </a:lnTo>
                  <a:lnTo>
                    <a:pt x="188" y="675"/>
                  </a:lnTo>
                  <a:lnTo>
                    <a:pt x="188" y="675"/>
                  </a:lnTo>
                  <a:lnTo>
                    <a:pt x="188" y="673"/>
                  </a:lnTo>
                  <a:lnTo>
                    <a:pt x="192" y="667"/>
                  </a:lnTo>
                  <a:lnTo>
                    <a:pt x="194" y="658"/>
                  </a:lnTo>
                  <a:lnTo>
                    <a:pt x="194" y="656"/>
                  </a:lnTo>
                  <a:lnTo>
                    <a:pt x="194" y="656"/>
                  </a:lnTo>
                  <a:lnTo>
                    <a:pt x="194" y="654"/>
                  </a:lnTo>
                  <a:lnTo>
                    <a:pt x="194" y="652"/>
                  </a:lnTo>
                  <a:lnTo>
                    <a:pt x="194" y="652"/>
                  </a:lnTo>
                  <a:lnTo>
                    <a:pt x="196" y="650"/>
                  </a:lnTo>
                  <a:lnTo>
                    <a:pt x="196" y="648"/>
                  </a:lnTo>
                  <a:lnTo>
                    <a:pt x="199" y="648"/>
                  </a:lnTo>
                  <a:lnTo>
                    <a:pt x="199" y="648"/>
                  </a:lnTo>
                  <a:lnTo>
                    <a:pt x="201" y="648"/>
                  </a:lnTo>
                  <a:lnTo>
                    <a:pt x="201" y="648"/>
                  </a:lnTo>
                  <a:lnTo>
                    <a:pt x="203" y="646"/>
                  </a:lnTo>
                  <a:lnTo>
                    <a:pt x="203" y="646"/>
                  </a:lnTo>
                  <a:lnTo>
                    <a:pt x="203" y="644"/>
                  </a:lnTo>
                  <a:lnTo>
                    <a:pt x="205" y="644"/>
                  </a:lnTo>
                  <a:lnTo>
                    <a:pt x="209" y="644"/>
                  </a:lnTo>
                  <a:lnTo>
                    <a:pt x="211" y="644"/>
                  </a:lnTo>
                  <a:lnTo>
                    <a:pt x="213" y="642"/>
                  </a:lnTo>
                  <a:lnTo>
                    <a:pt x="217" y="642"/>
                  </a:lnTo>
                  <a:lnTo>
                    <a:pt x="217" y="642"/>
                  </a:lnTo>
                  <a:lnTo>
                    <a:pt x="219" y="644"/>
                  </a:lnTo>
                  <a:lnTo>
                    <a:pt x="219" y="646"/>
                  </a:lnTo>
                  <a:lnTo>
                    <a:pt x="219" y="646"/>
                  </a:lnTo>
                  <a:lnTo>
                    <a:pt x="219" y="646"/>
                  </a:lnTo>
                  <a:lnTo>
                    <a:pt x="221" y="646"/>
                  </a:lnTo>
                  <a:lnTo>
                    <a:pt x="224" y="646"/>
                  </a:lnTo>
                  <a:lnTo>
                    <a:pt x="224" y="644"/>
                  </a:lnTo>
                  <a:lnTo>
                    <a:pt x="224" y="644"/>
                  </a:lnTo>
                  <a:lnTo>
                    <a:pt x="224" y="644"/>
                  </a:lnTo>
                  <a:lnTo>
                    <a:pt x="224" y="642"/>
                  </a:lnTo>
                  <a:lnTo>
                    <a:pt x="226" y="642"/>
                  </a:lnTo>
                  <a:lnTo>
                    <a:pt x="226" y="639"/>
                  </a:lnTo>
                  <a:lnTo>
                    <a:pt x="228" y="642"/>
                  </a:lnTo>
                  <a:lnTo>
                    <a:pt x="230" y="642"/>
                  </a:lnTo>
                  <a:lnTo>
                    <a:pt x="230" y="642"/>
                  </a:lnTo>
                  <a:lnTo>
                    <a:pt x="232" y="642"/>
                  </a:lnTo>
                  <a:lnTo>
                    <a:pt x="232" y="642"/>
                  </a:lnTo>
                  <a:lnTo>
                    <a:pt x="232" y="642"/>
                  </a:lnTo>
                  <a:lnTo>
                    <a:pt x="232" y="644"/>
                  </a:lnTo>
                  <a:lnTo>
                    <a:pt x="232" y="644"/>
                  </a:lnTo>
                  <a:lnTo>
                    <a:pt x="234" y="646"/>
                  </a:lnTo>
                  <a:lnTo>
                    <a:pt x="236" y="646"/>
                  </a:lnTo>
                  <a:lnTo>
                    <a:pt x="236" y="646"/>
                  </a:lnTo>
                  <a:lnTo>
                    <a:pt x="238" y="646"/>
                  </a:lnTo>
                  <a:lnTo>
                    <a:pt x="238" y="646"/>
                  </a:lnTo>
                  <a:lnTo>
                    <a:pt x="240" y="646"/>
                  </a:lnTo>
                  <a:lnTo>
                    <a:pt x="242" y="646"/>
                  </a:lnTo>
                  <a:lnTo>
                    <a:pt x="247" y="646"/>
                  </a:lnTo>
                  <a:lnTo>
                    <a:pt x="247" y="646"/>
                  </a:lnTo>
                  <a:lnTo>
                    <a:pt x="249" y="646"/>
                  </a:lnTo>
                  <a:lnTo>
                    <a:pt x="249" y="644"/>
                  </a:lnTo>
                  <a:lnTo>
                    <a:pt x="253" y="642"/>
                  </a:lnTo>
                  <a:lnTo>
                    <a:pt x="255" y="635"/>
                  </a:lnTo>
                  <a:lnTo>
                    <a:pt x="257" y="635"/>
                  </a:lnTo>
                  <a:lnTo>
                    <a:pt x="257" y="635"/>
                  </a:lnTo>
                  <a:lnTo>
                    <a:pt x="259" y="635"/>
                  </a:lnTo>
                  <a:lnTo>
                    <a:pt x="261" y="635"/>
                  </a:lnTo>
                  <a:lnTo>
                    <a:pt x="261" y="637"/>
                  </a:lnTo>
                  <a:lnTo>
                    <a:pt x="261" y="637"/>
                  </a:lnTo>
                  <a:lnTo>
                    <a:pt x="263" y="637"/>
                  </a:lnTo>
                  <a:lnTo>
                    <a:pt x="265" y="635"/>
                  </a:lnTo>
                  <a:lnTo>
                    <a:pt x="267" y="633"/>
                  </a:lnTo>
                  <a:lnTo>
                    <a:pt x="270" y="631"/>
                  </a:lnTo>
                  <a:lnTo>
                    <a:pt x="270" y="629"/>
                  </a:lnTo>
                  <a:lnTo>
                    <a:pt x="270" y="629"/>
                  </a:lnTo>
                  <a:lnTo>
                    <a:pt x="274" y="627"/>
                  </a:lnTo>
                  <a:lnTo>
                    <a:pt x="274" y="627"/>
                  </a:lnTo>
                  <a:lnTo>
                    <a:pt x="274" y="625"/>
                  </a:lnTo>
                  <a:lnTo>
                    <a:pt x="274" y="625"/>
                  </a:lnTo>
                  <a:lnTo>
                    <a:pt x="274" y="623"/>
                  </a:lnTo>
                  <a:lnTo>
                    <a:pt x="274" y="623"/>
                  </a:lnTo>
                  <a:lnTo>
                    <a:pt x="276" y="621"/>
                  </a:lnTo>
                  <a:lnTo>
                    <a:pt x="276" y="619"/>
                  </a:lnTo>
                  <a:lnTo>
                    <a:pt x="276" y="619"/>
                  </a:lnTo>
                  <a:lnTo>
                    <a:pt x="276" y="616"/>
                  </a:lnTo>
                  <a:lnTo>
                    <a:pt x="276" y="616"/>
                  </a:lnTo>
                  <a:lnTo>
                    <a:pt x="276" y="616"/>
                  </a:lnTo>
                  <a:lnTo>
                    <a:pt x="278" y="614"/>
                  </a:lnTo>
                  <a:lnTo>
                    <a:pt x="280" y="614"/>
                  </a:lnTo>
                  <a:lnTo>
                    <a:pt x="282" y="614"/>
                  </a:lnTo>
                  <a:lnTo>
                    <a:pt x="284" y="614"/>
                  </a:lnTo>
                  <a:lnTo>
                    <a:pt x="284" y="616"/>
                  </a:lnTo>
                  <a:lnTo>
                    <a:pt x="286" y="616"/>
                  </a:lnTo>
                  <a:lnTo>
                    <a:pt x="288" y="619"/>
                  </a:lnTo>
                  <a:lnTo>
                    <a:pt x="288" y="621"/>
                  </a:lnTo>
                  <a:lnTo>
                    <a:pt x="288" y="621"/>
                  </a:lnTo>
                  <a:lnTo>
                    <a:pt x="290" y="621"/>
                  </a:lnTo>
                  <a:lnTo>
                    <a:pt x="293" y="621"/>
                  </a:lnTo>
                  <a:lnTo>
                    <a:pt x="299" y="621"/>
                  </a:lnTo>
                  <a:lnTo>
                    <a:pt x="301" y="621"/>
                  </a:lnTo>
                  <a:lnTo>
                    <a:pt x="301" y="621"/>
                  </a:lnTo>
                  <a:lnTo>
                    <a:pt x="301" y="623"/>
                  </a:lnTo>
                  <a:lnTo>
                    <a:pt x="301" y="623"/>
                  </a:lnTo>
                  <a:lnTo>
                    <a:pt x="301" y="625"/>
                  </a:lnTo>
                  <a:lnTo>
                    <a:pt x="301" y="625"/>
                  </a:lnTo>
                  <a:lnTo>
                    <a:pt x="301" y="625"/>
                  </a:lnTo>
                  <a:lnTo>
                    <a:pt x="305" y="627"/>
                  </a:lnTo>
                  <a:lnTo>
                    <a:pt x="305" y="627"/>
                  </a:lnTo>
                  <a:lnTo>
                    <a:pt x="307" y="627"/>
                  </a:lnTo>
                  <a:lnTo>
                    <a:pt x="309" y="627"/>
                  </a:lnTo>
                  <a:lnTo>
                    <a:pt x="309" y="627"/>
                  </a:lnTo>
                  <a:lnTo>
                    <a:pt x="311" y="627"/>
                  </a:lnTo>
                  <a:lnTo>
                    <a:pt x="311" y="625"/>
                  </a:lnTo>
                  <a:lnTo>
                    <a:pt x="311" y="625"/>
                  </a:lnTo>
                  <a:lnTo>
                    <a:pt x="311" y="625"/>
                  </a:lnTo>
                  <a:lnTo>
                    <a:pt x="309" y="625"/>
                  </a:lnTo>
                  <a:lnTo>
                    <a:pt x="309" y="623"/>
                  </a:lnTo>
                  <a:lnTo>
                    <a:pt x="309" y="623"/>
                  </a:lnTo>
                  <a:lnTo>
                    <a:pt x="307" y="623"/>
                  </a:lnTo>
                  <a:lnTo>
                    <a:pt x="307" y="623"/>
                  </a:lnTo>
                  <a:lnTo>
                    <a:pt x="307" y="621"/>
                  </a:lnTo>
                  <a:lnTo>
                    <a:pt x="307" y="621"/>
                  </a:lnTo>
                  <a:lnTo>
                    <a:pt x="307" y="621"/>
                  </a:lnTo>
                  <a:lnTo>
                    <a:pt x="309" y="619"/>
                  </a:lnTo>
                  <a:lnTo>
                    <a:pt x="309" y="619"/>
                  </a:lnTo>
                  <a:lnTo>
                    <a:pt x="311" y="621"/>
                  </a:lnTo>
                  <a:lnTo>
                    <a:pt x="311" y="621"/>
                  </a:lnTo>
                  <a:lnTo>
                    <a:pt x="313" y="619"/>
                  </a:lnTo>
                  <a:lnTo>
                    <a:pt x="320" y="616"/>
                  </a:lnTo>
                  <a:lnTo>
                    <a:pt x="328" y="612"/>
                  </a:lnTo>
                  <a:lnTo>
                    <a:pt x="328" y="610"/>
                  </a:lnTo>
                  <a:lnTo>
                    <a:pt x="328" y="610"/>
                  </a:lnTo>
                  <a:lnTo>
                    <a:pt x="328" y="608"/>
                  </a:lnTo>
                  <a:lnTo>
                    <a:pt x="328" y="608"/>
                  </a:lnTo>
                  <a:lnTo>
                    <a:pt x="328" y="608"/>
                  </a:lnTo>
                  <a:lnTo>
                    <a:pt x="328" y="606"/>
                  </a:lnTo>
                  <a:lnTo>
                    <a:pt x="330" y="606"/>
                  </a:lnTo>
                  <a:lnTo>
                    <a:pt x="330" y="604"/>
                  </a:lnTo>
                  <a:lnTo>
                    <a:pt x="332" y="602"/>
                  </a:lnTo>
                  <a:lnTo>
                    <a:pt x="334" y="602"/>
                  </a:lnTo>
                  <a:lnTo>
                    <a:pt x="336" y="602"/>
                  </a:lnTo>
                  <a:lnTo>
                    <a:pt x="336" y="600"/>
                  </a:lnTo>
                  <a:lnTo>
                    <a:pt x="338" y="600"/>
                  </a:lnTo>
                  <a:lnTo>
                    <a:pt x="338" y="600"/>
                  </a:lnTo>
                  <a:lnTo>
                    <a:pt x="338" y="598"/>
                  </a:lnTo>
                  <a:lnTo>
                    <a:pt x="336" y="598"/>
                  </a:lnTo>
                  <a:lnTo>
                    <a:pt x="336" y="598"/>
                  </a:lnTo>
                  <a:lnTo>
                    <a:pt x="336" y="598"/>
                  </a:lnTo>
                  <a:lnTo>
                    <a:pt x="336" y="596"/>
                  </a:lnTo>
                  <a:lnTo>
                    <a:pt x="334" y="596"/>
                  </a:lnTo>
                  <a:lnTo>
                    <a:pt x="336" y="596"/>
                  </a:lnTo>
                  <a:lnTo>
                    <a:pt x="336" y="596"/>
                  </a:lnTo>
                  <a:lnTo>
                    <a:pt x="336" y="593"/>
                  </a:lnTo>
                  <a:lnTo>
                    <a:pt x="336" y="596"/>
                  </a:lnTo>
                  <a:lnTo>
                    <a:pt x="338" y="596"/>
                  </a:lnTo>
                  <a:lnTo>
                    <a:pt x="341" y="598"/>
                  </a:lnTo>
                  <a:lnTo>
                    <a:pt x="343" y="598"/>
                  </a:lnTo>
                  <a:lnTo>
                    <a:pt x="343" y="598"/>
                  </a:lnTo>
                  <a:lnTo>
                    <a:pt x="343" y="598"/>
                  </a:lnTo>
                  <a:lnTo>
                    <a:pt x="343" y="600"/>
                  </a:lnTo>
                  <a:lnTo>
                    <a:pt x="343" y="600"/>
                  </a:lnTo>
                  <a:lnTo>
                    <a:pt x="343" y="600"/>
                  </a:lnTo>
                  <a:lnTo>
                    <a:pt x="343" y="600"/>
                  </a:lnTo>
                  <a:lnTo>
                    <a:pt x="343" y="602"/>
                  </a:lnTo>
                  <a:lnTo>
                    <a:pt x="343" y="602"/>
                  </a:lnTo>
                  <a:lnTo>
                    <a:pt x="343" y="602"/>
                  </a:lnTo>
                  <a:lnTo>
                    <a:pt x="345" y="602"/>
                  </a:lnTo>
                  <a:lnTo>
                    <a:pt x="347" y="602"/>
                  </a:lnTo>
                  <a:lnTo>
                    <a:pt x="347" y="602"/>
                  </a:lnTo>
                  <a:lnTo>
                    <a:pt x="353" y="604"/>
                  </a:lnTo>
                  <a:lnTo>
                    <a:pt x="355" y="604"/>
                  </a:lnTo>
                  <a:lnTo>
                    <a:pt x="359" y="602"/>
                  </a:lnTo>
                  <a:lnTo>
                    <a:pt x="359" y="602"/>
                  </a:lnTo>
                  <a:lnTo>
                    <a:pt x="359" y="602"/>
                  </a:lnTo>
                  <a:lnTo>
                    <a:pt x="359" y="602"/>
                  </a:lnTo>
                  <a:lnTo>
                    <a:pt x="357" y="602"/>
                  </a:lnTo>
                  <a:lnTo>
                    <a:pt x="357" y="602"/>
                  </a:lnTo>
                  <a:lnTo>
                    <a:pt x="355" y="600"/>
                  </a:lnTo>
                  <a:lnTo>
                    <a:pt x="355" y="600"/>
                  </a:lnTo>
                  <a:lnTo>
                    <a:pt x="355" y="600"/>
                  </a:lnTo>
                  <a:lnTo>
                    <a:pt x="351" y="600"/>
                  </a:lnTo>
                  <a:lnTo>
                    <a:pt x="347" y="600"/>
                  </a:lnTo>
                  <a:lnTo>
                    <a:pt x="345" y="598"/>
                  </a:lnTo>
                  <a:lnTo>
                    <a:pt x="345" y="598"/>
                  </a:lnTo>
                  <a:lnTo>
                    <a:pt x="345" y="598"/>
                  </a:lnTo>
                  <a:lnTo>
                    <a:pt x="343" y="593"/>
                  </a:lnTo>
                  <a:lnTo>
                    <a:pt x="338" y="591"/>
                  </a:lnTo>
                  <a:lnTo>
                    <a:pt x="338" y="589"/>
                  </a:lnTo>
                  <a:lnTo>
                    <a:pt x="338" y="585"/>
                  </a:lnTo>
                  <a:lnTo>
                    <a:pt x="341" y="583"/>
                  </a:lnTo>
                  <a:lnTo>
                    <a:pt x="341" y="581"/>
                  </a:lnTo>
                  <a:lnTo>
                    <a:pt x="343" y="581"/>
                  </a:lnTo>
                  <a:lnTo>
                    <a:pt x="343" y="579"/>
                  </a:lnTo>
                  <a:lnTo>
                    <a:pt x="343" y="579"/>
                  </a:lnTo>
                  <a:lnTo>
                    <a:pt x="343" y="579"/>
                  </a:lnTo>
                  <a:lnTo>
                    <a:pt x="345" y="581"/>
                  </a:lnTo>
                  <a:lnTo>
                    <a:pt x="345" y="581"/>
                  </a:lnTo>
                  <a:lnTo>
                    <a:pt x="345" y="583"/>
                  </a:lnTo>
                  <a:lnTo>
                    <a:pt x="345" y="585"/>
                  </a:lnTo>
                  <a:lnTo>
                    <a:pt x="347" y="585"/>
                  </a:lnTo>
                  <a:lnTo>
                    <a:pt x="347" y="583"/>
                  </a:lnTo>
                  <a:lnTo>
                    <a:pt x="347" y="575"/>
                  </a:lnTo>
                  <a:lnTo>
                    <a:pt x="347" y="575"/>
                  </a:lnTo>
                  <a:lnTo>
                    <a:pt x="351" y="579"/>
                  </a:lnTo>
                  <a:lnTo>
                    <a:pt x="353" y="583"/>
                  </a:lnTo>
                  <a:lnTo>
                    <a:pt x="357" y="589"/>
                  </a:lnTo>
                  <a:lnTo>
                    <a:pt x="361" y="598"/>
                  </a:lnTo>
                  <a:lnTo>
                    <a:pt x="361" y="598"/>
                  </a:lnTo>
                  <a:lnTo>
                    <a:pt x="361" y="596"/>
                  </a:lnTo>
                  <a:lnTo>
                    <a:pt x="361" y="596"/>
                  </a:lnTo>
                  <a:lnTo>
                    <a:pt x="361" y="596"/>
                  </a:lnTo>
                  <a:lnTo>
                    <a:pt x="359" y="589"/>
                  </a:lnTo>
                  <a:lnTo>
                    <a:pt x="357" y="581"/>
                  </a:lnTo>
                  <a:lnTo>
                    <a:pt x="355" y="579"/>
                  </a:lnTo>
                  <a:lnTo>
                    <a:pt x="355" y="577"/>
                  </a:lnTo>
                  <a:lnTo>
                    <a:pt x="355" y="575"/>
                  </a:lnTo>
                  <a:lnTo>
                    <a:pt x="357" y="573"/>
                  </a:lnTo>
                  <a:lnTo>
                    <a:pt x="357" y="566"/>
                  </a:lnTo>
                  <a:lnTo>
                    <a:pt x="357" y="562"/>
                  </a:lnTo>
                  <a:lnTo>
                    <a:pt x="349" y="548"/>
                  </a:lnTo>
                  <a:lnTo>
                    <a:pt x="347" y="543"/>
                  </a:lnTo>
                  <a:lnTo>
                    <a:pt x="345" y="531"/>
                  </a:lnTo>
                  <a:lnTo>
                    <a:pt x="345" y="527"/>
                  </a:lnTo>
                  <a:lnTo>
                    <a:pt x="347" y="522"/>
                  </a:lnTo>
                  <a:lnTo>
                    <a:pt x="345" y="520"/>
                  </a:lnTo>
                  <a:lnTo>
                    <a:pt x="343" y="522"/>
                  </a:lnTo>
                  <a:lnTo>
                    <a:pt x="341" y="522"/>
                  </a:lnTo>
                  <a:lnTo>
                    <a:pt x="341" y="525"/>
                  </a:lnTo>
                  <a:lnTo>
                    <a:pt x="338" y="527"/>
                  </a:lnTo>
                  <a:lnTo>
                    <a:pt x="336" y="525"/>
                  </a:lnTo>
                  <a:lnTo>
                    <a:pt x="338" y="522"/>
                  </a:lnTo>
                  <a:lnTo>
                    <a:pt x="338" y="522"/>
                  </a:lnTo>
                  <a:lnTo>
                    <a:pt x="341" y="522"/>
                  </a:lnTo>
                  <a:lnTo>
                    <a:pt x="341" y="520"/>
                  </a:lnTo>
                  <a:lnTo>
                    <a:pt x="343" y="520"/>
                  </a:lnTo>
                  <a:lnTo>
                    <a:pt x="345" y="518"/>
                  </a:lnTo>
                  <a:lnTo>
                    <a:pt x="347" y="518"/>
                  </a:lnTo>
                  <a:lnTo>
                    <a:pt x="349" y="512"/>
                  </a:lnTo>
                  <a:lnTo>
                    <a:pt x="351" y="510"/>
                  </a:lnTo>
                  <a:lnTo>
                    <a:pt x="351" y="506"/>
                  </a:lnTo>
                  <a:lnTo>
                    <a:pt x="351" y="497"/>
                  </a:lnTo>
                  <a:lnTo>
                    <a:pt x="351" y="491"/>
                  </a:lnTo>
                  <a:lnTo>
                    <a:pt x="351" y="489"/>
                  </a:lnTo>
                  <a:lnTo>
                    <a:pt x="351" y="489"/>
                  </a:lnTo>
                  <a:lnTo>
                    <a:pt x="353" y="487"/>
                  </a:lnTo>
                  <a:lnTo>
                    <a:pt x="353" y="487"/>
                  </a:lnTo>
                  <a:lnTo>
                    <a:pt x="351" y="487"/>
                  </a:lnTo>
                  <a:lnTo>
                    <a:pt x="351" y="487"/>
                  </a:lnTo>
                  <a:lnTo>
                    <a:pt x="349" y="487"/>
                  </a:lnTo>
                  <a:lnTo>
                    <a:pt x="347" y="487"/>
                  </a:lnTo>
                  <a:lnTo>
                    <a:pt x="347" y="487"/>
                  </a:lnTo>
                  <a:lnTo>
                    <a:pt x="349" y="485"/>
                  </a:lnTo>
                  <a:lnTo>
                    <a:pt x="349" y="485"/>
                  </a:lnTo>
                  <a:lnTo>
                    <a:pt x="351" y="485"/>
                  </a:lnTo>
                  <a:lnTo>
                    <a:pt x="351" y="483"/>
                  </a:lnTo>
                  <a:lnTo>
                    <a:pt x="349" y="481"/>
                  </a:lnTo>
                  <a:lnTo>
                    <a:pt x="349" y="481"/>
                  </a:lnTo>
                  <a:lnTo>
                    <a:pt x="349" y="477"/>
                  </a:lnTo>
                  <a:lnTo>
                    <a:pt x="347" y="477"/>
                  </a:lnTo>
                  <a:lnTo>
                    <a:pt x="345" y="474"/>
                  </a:lnTo>
                  <a:lnTo>
                    <a:pt x="345" y="472"/>
                  </a:lnTo>
                  <a:lnTo>
                    <a:pt x="343" y="472"/>
                  </a:lnTo>
                  <a:lnTo>
                    <a:pt x="343" y="472"/>
                  </a:lnTo>
                  <a:lnTo>
                    <a:pt x="343" y="466"/>
                  </a:lnTo>
                  <a:lnTo>
                    <a:pt x="341" y="449"/>
                  </a:lnTo>
                  <a:lnTo>
                    <a:pt x="341" y="447"/>
                  </a:lnTo>
                  <a:lnTo>
                    <a:pt x="338" y="445"/>
                  </a:lnTo>
                  <a:lnTo>
                    <a:pt x="338" y="441"/>
                  </a:lnTo>
                  <a:lnTo>
                    <a:pt x="338" y="433"/>
                  </a:lnTo>
                  <a:lnTo>
                    <a:pt x="341" y="420"/>
                  </a:lnTo>
                  <a:lnTo>
                    <a:pt x="343" y="410"/>
                  </a:lnTo>
                  <a:lnTo>
                    <a:pt x="341" y="410"/>
                  </a:lnTo>
                  <a:lnTo>
                    <a:pt x="345" y="403"/>
                  </a:lnTo>
                  <a:lnTo>
                    <a:pt x="345" y="401"/>
                  </a:lnTo>
                  <a:lnTo>
                    <a:pt x="347" y="399"/>
                  </a:lnTo>
                  <a:lnTo>
                    <a:pt x="349" y="395"/>
                  </a:lnTo>
                  <a:lnTo>
                    <a:pt x="351" y="395"/>
                  </a:lnTo>
                  <a:lnTo>
                    <a:pt x="353" y="391"/>
                  </a:lnTo>
                  <a:lnTo>
                    <a:pt x="353" y="389"/>
                  </a:lnTo>
                  <a:lnTo>
                    <a:pt x="353" y="389"/>
                  </a:lnTo>
                  <a:lnTo>
                    <a:pt x="353" y="387"/>
                  </a:lnTo>
                  <a:lnTo>
                    <a:pt x="355" y="385"/>
                  </a:lnTo>
                  <a:lnTo>
                    <a:pt x="355" y="383"/>
                  </a:lnTo>
                  <a:lnTo>
                    <a:pt x="359" y="370"/>
                  </a:lnTo>
                  <a:lnTo>
                    <a:pt x="361" y="368"/>
                  </a:lnTo>
                  <a:lnTo>
                    <a:pt x="368" y="360"/>
                  </a:lnTo>
                  <a:lnTo>
                    <a:pt x="372" y="357"/>
                  </a:lnTo>
                  <a:lnTo>
                    <a:pt x="376" y="357"/>
                  </a:lnTo>
                  <a:lnTo>
                    <a:pt x="378" y="355"/>
                  </a:lnTo>
                  <a:lnTo>
                    <a:pt x="378" y="355"/>
                  </a:lnTo>
                  <a:lnTo>
                    <a:pt x="380" y="353"/>
                  </a:lnTo>
                  <a:lnTo>
                    <a:pt x="380" y="353"/>
                  </a:lnTo>
                  <a:lnTo>
                    <a:pt x="380" y="353"/>
                  </a:lnTo>
                  <a:lnTo>
                    <a:pt x="382" y="353"/>
                  </a:lnTo>
                  <a:lnTo>
                    <a:pt x="387" y="351"/>
                  </a:lnTo>
                  <a:lnTo>
                    <a:pt x="387" y="351"/>
                  </a:lnTo>
                  <a:lnTo>
                    <a:pt x="389" y="349"/>
                  </a:lnTo>
                  <a:lnTo>
                    <a:pt x="389" y="349"/>
                  </a:lnTo>
                  <a:lnTo>
                    <a:pt x="391" y="351"/>
                  </a:lnTo>
                  <a:lnTo>
                    <a:pt x="391" y="349"/>
                  </a:lnTo>
                  <a:lnTo>
                    <a:pt x="393" y="349"/>
                  </a:lnTo>
                  <a:lnTo>
                    <a:pt x="395" y="349"/>
                  </a:lnTo>
                  <a:lnTo>
                    <a:pt x="399" y="349"/>
                  </a:lnTo>
                  <a:lnTo>
                    <a:pt x="399" y="347"/>
                  </a:lnTo>
                  <a:lnTo>
                    <a:pt x="399" y="347"/>
                  </a:lnTo>
                  <a:lnTo>
                    <a:pt x="401" y="347"/>
                  </a:lnTo>
                  <a:lnTo>
                    <a:pt x="401" y="347"/>
                  </a:lnTo>
                  <a:lnTo>
                    <a:pt x="401" y="347"/>
                  </a:lnTo>
                  <a:lnTo>
                    <a:pt x="403" y="347"/>
                  </a:lnTo>
                  <a:lnTo>
                    <a:pt x="407" y="347"/>
                  </a:lnTo>
                  <a:lnTo>
                    <a:pt x="409" y="347"/>
                  </a:lnTo>
                  <a:lnTo>
                    <a:pt x="412" y="349"/>
                  </a:lnTo>
                  <a:lnTo>
                    <a:pt x="414" y="353"/>
                  </a:lnTo>
                  <a:lnTo>
                    <a:pt x="414" y="357"/>
                  </a:lnTo>
                  <a:lnTo>
                    <a:pt x="414" y="366"/>
                  </a:lnTo>
                  <a:lnTo>
                    <a:pt x="416" y="366"/>
                  </a:lnTo>
                  <a:lnTo>
                    <a:pt x="416" y="364"/>
                  </a:lnTo>
                  <a:lnTo>
                    <a:pt x="420" y="355"/>
                  </a:lnTo>
                  <a:lnTo>
                    <a:pt x="422" y="347"/>
                  </a:lnTo>
                  <a:lnTo>
                    <a:pt x="422" y="343"/>
                  </a:lnTo>
                  <a:lnTo>
                    <a:pt x="422" y="339"/>
                  </a:lnTo>
                  <a:lnTo>
                    <a:pt x="420" y="335"/>
                  </a:lnTo>
                  <a:lnTo>
                    <a:pt x="422" y="335"/>
                  </a:lnTo>
                  <a:lnTo>
                    <a:pt x="422" y="337"/>
                  </a:lnTo>
                  <a:lnTo>
                    <a:pt x="422" y="337"/>
                  </a:lnTo>
                  <a:lnTo>
                    <a:pt x="424" y="335"/>
                  </a:lnTo>
                  <a:lnTo>
                    <a:pt x="422" y="335"/>
                  </a:lnTo>
                  <a:lnTo>
                    <a:pt x="424" y="332"/>
                  </a:lnTo>
                  <a:lnTo>
                    <a:pt x="424" y="337"/>
                  </a:lnTo>
                  <a:lnTo>
                    <a:pt x="424" y="339"/>
                  </a:lnTo>
                  <a:lnTo>
                    <a:pt x="424" y="341"/>
                  </a:lnTo>
                  <a:lnTo>
                    <a:pt x="424" y="347"/>
                  </a:lnTo>
                  <a:lnTo>
                    <a:pt x="424" y="349"/>
                  </a:lnTo>
                  <a:lnTo>
                    <a:pt x="424" y="351"/>
                  </a:lnTo>
                  <a:lnTo>
                    <a:pt x="426" y="353"/>
                  </a:lnTo>
                  <a:lnTo>
                    <a:pt x="428" y="353"/>
                  </a:lnTo>
                  <a:lnTo>
                    <a:pt x="428" y="355"/>
                  </a:lnTo>
                  <a:lnTo>
                    <a:pt x="432" y="357"/>
                  </a:lnTo>
                  <a:lnTo>
                    <a:pt x="432" y="360"/>
                  </a:lnTo>
                  <a:lnTo>
                    <a:pt x="432" y="360"/>
                  </a:lnTo>
                  <a:lnTo>
                    <a:pt x="435" y="360"/>
                  </a:lnTo>
                  <a:lnTo>
                    <a:pt x="435" y="360"/>
                  </a:lnTo>
                  <a:lnTo>
                    <a:pt x="435" y="360"/>
                  </a:lnTo>
                  <a:lnTo>
                    <a:pt x="435" y="357"/>
                  </a:lnTo>
                  <a:lnTo>
                    <a:pt x="435" y="355"/>
                  </a:lnTo>
                  <a:lnTo>
                    <a:pt x="435" y="355"/>
                  </a:lnTo>
                  <a:lnTo>
                    <a:pt x="435" y="355"/>
                  </a:lnTo>
                  <a:lnTo>
                    <a:pt x="432" y="353"/>
                  </a:lnTo>
                  <a:lnTo>
                    <a:pt x="432" y="353"/>
                  </a:lnTo>
                  <a:lnTo>
                    <a:pt x="437" y="349"/>
                  </a:lnTo>
                  <a:lnTo>
                    <a:pt x="439" y="347"/>
                  </a:lnTo>
                  <a:lnTo>
                    <a:pt x="443" y="345"/>
                  </a:lnTo>
                  <a:lnTo>
                    <a:pt x="447" y="341"/>
                  </a:lnTo>
                  <a:lnTo>
                    <a:pt x="449" y="341"/>
                  </a:lnTo>
                  <a:lnTo>
                    <a:pt x="449" y="339"/>
                  </a:lnTo>
                  <a:lnTo>
                    <a:pt x="449" y="332"/>
                  </a:lnTo>
                  <a:lnTo>
                    <a:pt x="449" y="330"/>
                  </a:lnTo>
                  <a:lnTo>
                    <a:pt x="451" y="328"/>
                  </a:lnTo>
                  <a:lnTo>
                    <a:pt x="453" y="322"/>
                  </a:lnTo>
                  <a:lnTo>
                    <a:pt x="455" y="316"/>
                  </a:lnTo>
                  <a:lnTo>
                    <a:pt x="458" y="312"/>
                  </a:lnTo>
                  <a:lnTo>
                    <a:pt x="460" y="307"/>
                  </a:lnTo>
                  <a:lnTo>
                    <a:pt x="460" y="305"/>
                  </a:lnTo>
                  <a:lnTo>
                    <a:pt x="460" y="305"/>
                  </a:lnTo>
                  <a:lnTo>
                    <a:pt x="460" y="303"/>
                  </a:lnTo>
                  <a:lnTo>
                    <a:pt x="460" y="303"/>
                  </a:lnTo>
                  <a:lnTo>
                    <a:pt x="460" y="301"/>
                  </a:lnTo>
                  <a:lnTo>
                    <a:pt x="466" y="297"/>
                  </a:lnTo>
                  <a:lnTo>
                    <a:pt x="468" y="297"/>
                  </a:lnTo>
                  <a:lnTo>
                    <a:pt x="468" y="297"/>
                  </a:lnTo>
                  <a:lnTo>
                    <a:pt x="470" y="297"/>
                  </a:lnTo>
                  <a:lnTo>
                    <a:pt x="472" y="297"/>
                  </a:lnTo>
                  <a:lnTo>
                    <a:pt x="472" y="297"/>
                  </a:lnTo>
                  <a:lnTo>
                    <a:pt x="474" y="297"/>
                  </a:lnTo>
                  <a:lnTo>
                    <a:pt x="474" y="297"/>
                  </a:lnTo>
                  <a:lnTo>
                    <a:pt x="476" y="297"/>
                  </a:lnTo>
                  <a:lnTo>
                    <a:pt x="476" y="299"/>
                  </a:lnTo>
                  <a:lnTo>
                    <a:pt x="476" y="299"/>
                  </a:lnTo>
                  <a:lnTo>
                    <a:pt x="476" y="299"/>
                  </a:lnTo>
                  <a:lnTo>
                    <a:pt x="476" y="301"/>
                  </a:lnTo>
                  <a:lnTo>
                    <a:pt x="483" y="299"/>
                  </a:lnTo>
                  <a:lnTo>
                    <a:pt x="485" y="299"/>
                  </a:lnTo>
                  <a:lnTo>
                    <a:pt x="487" y="299"/>
                  </a:lnTo>
                  <a:lnTo>
                    <a:pt x="489" y="299"/>
                  </a:lnTo>
                  <a:lnTo>
                    <a:pt x="489" y="297"/>
                  </a:lnTo>
                  <a:lnTo>
                    <a:pt x="491" y="297"/>
                  </a:lnTo>
                  <a:lnTo>
                    <a:pt x="491" y="297"/>
                  </a:lnTo>
                  <a:lnTo>
                    <a:pt x="491" y="299"/>
                  </a:lnTo>
                  <a:lnTo>
                    <a:pt x="491" y="301"/>
                  </a:lnTo>
                  <a:lnTo>
                    <a:pt x="493" y="301"/>
                  </a:lnTo>
                  <a:lnTo>
                    <a:pt x="497" y="301"/>
                  </a:lnTo>
                  <a:lnTo>
                    <a:pt x="497" y="301"/>
                  </a:lnTo>
                  <a:lnTo>
                    <a:pt x="499" y="301"/>
                  </a:lnTo>
                  <a:lnTo>
                    <a:pt x="501" y="301"/>
                  </a:lnTo>
                  <a:lnTo>
                    <a:pt x="503" y="303"/>
                  </a:lnTo>
                  <a:lnTo>
                    <a:pt x="506" y="303"/>
                  </a:lnTo>
                  <a:lnTo>
                    <a:pt x="506" y="303"/>
                  </a:lnTo>
                  <a:lnTo>
                    <a:pt x="510" y="303"/>
                  </a:lnTo>
                  <a:lnTo>
                    <a:pt x="512" y="301"/>
                  </a:lnTo>
                  <a:lnTo>
                    <a:pt x="520" y="297"/>
                  </a:lnTo>
                  <a:lnTo>
                    <a:pt x="522" y="297"/>
                  </a:lnTo>
                  <a:lnTo>
                    <a:pt x="524" y="297"/>
                  </a:lnTo>
                  <a:lnTo>
                    <a:pt x="529" y="295"/>
                  </a:lnTo>
                  <a:lnTo>
                    <a:pt x="529" y="295"/>
                  </a:lnTo>
                  <a:lnTo>
                    <a:pt x="531" y="293"/>
                  </a:lnTo>
                  <a:lnTo>
                    <a:pt x="531" y="293"/>
                  </a:lnTo>
                  <a:lnTo>
                    <a:pt x="533" y="293"/>
                  </a:lnTo>
                  <a:lnTo>
                    <a:pt x="535" y="293"/>
                  </a:lnTo>
                  <a:lnTo>
                    <a:pt x="535" y="293"/>
                  </a:lnTo>
                  <a:lnTo>
                    <a:pt x="537" y="291"/>
                  </a:lnTo>
                  <a:lnTo>
                    <a:pt x="539" y="289"/>
                  </a:lnTo>
                  <a:lnTo>
                    <a:pt x="541" y="291"/>
                  </a:lnTo>
                  <a:lnTo>
                    <a:pt x="543" y="289"/>
                  </a:lnTo>
                  <a:lnTo>
                    <a:pt x="547" y="286"/>
                  </a:lnTo>
                  <a:lnTo>
                    <a:pt x="552" y="284"/>
                  </a:lnTo>
                  <a:lnTo>
                    <a:pt x="554" y="284"/>
                  </a:lnTo>
                  <a:lnTo>
                    <a:pt x="556" y="282"/>
                  </a:lnTo>
                  <a:lnTo>
                    <a:pt x="562" y="276"/>
                  </a:lnTo>
                  <a:lnTo>
                    <a:pt x="566" y="276"/>
                  </a:lnTo>
                  <a:lnTo>
                    <a:pt x="564" y="274"/>
                  </a:lnTo>
                  <a:lnTo>
                    <a:pt x="564" y="272"/>
                  </a:lnTo>
                  <a:lnTo>
                    <a:pt x="564" y="272"/>
                  </a:lnTo>
                  <a:lnTo>
                    <a:pt x="564" y="270"/>
                  </a:lnTo>
                  <a:lnTo>
                    <a:pt x="564" y="270"/>
                  </a:lnTo>
                  <a:lnTo>
                    <a:pt x="564" y="272"/>
                  </a:lnTo>
                  <a:lnTo>
                    <a:pt x="566" y="272"/>
                  </a:lnTo>
                  <a:lnTo>
                    <a:pt x="566" y="272"/>
                  </a:lnTo>
                  <a:lnTo>
                    <a:pt x="566" y="272"/>
                  </a:lnTo>
                  <a:lnTo>
                    <a:pt x="566" y="272"/>
                  </a:lnTo>
                  <a:lnTo>
                    <a:pt x="566" y="270"/>
                  </a:lnTo>
                  <a:lnTo>
                    <a:pt x="568" y="266"/>
                  </a:lnTo>
                  <a:lnTo>
                    <a:pt x="570" y="261"/>
                  </a:lnTo>
                  <a:lnTo>
                    <a:pt x="570" y="257"/>
                  </a:lnTo>
                  <a:lnTo>
                    <a:pt x="572" y="251"/>
                  </a:lnTo>
                  <a:lnTo>
                    <a:pt x="572" y="247"/>
                  </a:lnTo>
                  <a:lnTo>
                    <a:pt x="572" y="241"/>
                  </a:lnTo>
                  <a:lnTo>
                    <a:pt x="570" y="238"/>
                  </a:lnTo>
                  <a:lnTo>
                    <a:pt x="570" y="236"/>
                  </a:lnTo>
                  <a:lnTo>
                    <a:pt x="570" y="238"/>
                  </a:lnTo>
                  <a:lnTo>
                    <a:pt x="570" y="243"/>
                  </a:lnTo>
                  <a:lnTo>
                    <a:pt x="572" y="247"/>
                  </a:lnTo>
                  <a:lnTo>
                    <a:pt x="570" y="247"/>
                  </a:lnTo>
                  <a:lnTo>
                    <a:pt x="568" y="247"/>
                  </a:lnTo>
                  <a:lnTo>
                    <a:pt x="568" y="247"/>
                  </a:lnTo>
                  <a:lnTo>
                    <a:pt x="568" y="247"/>
                  </a:lnTo>
                  <a:lnTo>
                    <a:pt x="566" y="247"/>
                  </a:lnTo>
                  <a:lnTo>
                    <a:pt x="566" y="247"/>
                  </a:lnTo>
                  <a:lnTo>
                    <a:pt x="566" y="247"/>
                  </a:lnTo>
                  <a:lnTo>
                    <a:pt x="566" y="247"/>
                  </a:lnTo>
                  <a:lnTo>
                    <a:pt x="564" y="247"/>
                  </a:lnTo>
                  <a:lnTo>
                    <a:pt x="562" y="245"/>
                  </a:lnTo>
                  <a:lnTo>
                    <a:pt x="560" y="243"/>
                  </a:lnTo>
                  <a:lnTo>
                    <a:pt x="560" y="241"/>
                  </a:lnTo>
                  <a:lnTo>
                    <a:pt x="560" y="238"/>
                  </a:lnTo>
                  <a:lnTo>
                    <a:pt x="564" y="232"/>
                  </a:lnTo>
                  <a:lnTo>
                    <a:pt x="564" y="228"/>
                  </a:lnTo>
                  <a:lnTo>
                    <a:pt x="566" y="226"/>
                  </a:lnTo>
                  <a:lnTo>
                    <a:pt x="570" y="224"/>
                  </a:lnTo>
                  <a:lnTo>
                    <a:pt x="572" y="220"/>
                  </a:lnTo>
                  <a:lnTo>
                    <a:pt x="575" y="218"/>
                  </a:lnTo>
                  <a:lnTo>
                    <a:pt x="577" y="215"/>
                  </a:lnTo>
                  <a:lnTo>
                    <a:pt x="579" y="215"/>
                  </a:lnTo>
                  <a:lnTo>
                    <a:pt x="581" y="211"/>
                  </a:lnTo>
                  <a:lnTo>
                    <a:pt x="583" y="209"/>
                  </a:lnTo>
                  <a:lnTo>
                    <a:pt x="608" y="195"/>
                  </a:lnTo>
                  <a:lnTo>
                    <a:pt x="612" y="193"/>
                  </a:lnTo>
                  <a:lnTo>
                    <a:pt x="616" y="190"/>
                  </a:lnTo>
                  <a:lnTo>
                    <a:pt x="620" y="190"/>
                  </a:lnTo>
                  <a:lnTo>
                    <a:pt x="620" y="188"/>
                  </a:lnTo>
                  <a:lnTo>
                    <a:pt x="623" y="186"/>
                  </a:lnTo>
                  <a:lnTo>
                    <a:pt x="625" y="186"/>
                  </a:lnTo>
                  <a:lnTo>
                    <a:pt x="625" y="188"/>
                  </a:lnTo>
                  <a:lnTo>
                    <a:pt x="625" y="188"/>
                  </a:lnTo>
                  <a:lnTo>
                    <a:pt x="631" y="184"/>
                  </a:lnTo>
                  <a:lnTo>
                    <a:pt x="631" y="184"/>
                  </a:lnTo>
                  <a:lnTo>
                    <a:pt x="633" y="184"/>
                  </a:lnTo>
                  <a:lnTo>
                    <a:pt x="633" y="182"/>
                  </a:lnTo>
                  <a:lnTo>
                    <a:pt x="635" y="180"/>
                  </a:lnTo>
                  <a:lnTo>
                    <a:pt x="637" y="180"/>
                  </a:lnTo>
                  <a:lnTo>
                    <a:pt x="641" y="178"/>
                  </a:lnTo>
                  <a:lnTo>
                    <a:pt x="646" y="176"/>
                  </a:lnTo>
                  <a:lnTo>
                    <a:pt x="654" y="172"/>
                  </a:lnTo>
                  <a:lnTo>
                    <a:pt x="656" y="170"/>
                  </a:lnTo>
                  <a:lnTo>
                    <a:pt x="658" y="170"/>
                  </a:lnTo>
                  <a:lnTo>
                    <a:pt x="658" y="170"/>
                  </a:lnTo>
                  <a:lnTo>
                    <a:pt x="660" y="167"/>
                  </a:lnTo>
                  <a:lnTo>
                    <a:pt x="660" y="167"/>
                  </a:lnTo>
                  <a:lnTo>
                    <a:pt x="658" y="163"/>
                  </a:lnTo>
                  <a:lnTo>
                    <a:pt x="660" y="163"/>
                  </a:lnTo>
                  <a:lnTo>
                    <a:pt x="662" y="163"/>
                  </a:lnTo>
                  <a:lnTo>
                    <a:pt x="662" y="163"/>
                  </a:lnTo>
                  <a:lnTo>
                    <a:pt x="664" y="161"/>
                  </a:lnTo>
                  <a:lnTo>
                    <a:pt x="666" y="161"/>
                  </a:lnTo>
                  <a:lnTo>
                    <a:pt x="666" y="159"/>
                  </a:lnTo>
                  <a:lnTo>
                    <a:pt x="666" y="159"/>
                  </a:lnTo>
                  <a:lnTo>
                    <a:pt x="664" y="159"/>
                  </a:lnTo>
                  <a:lnTo>
                    <a:pt x="660" y="157"/>
                  </a:lnTo>
                  <a:lnTo>
                    <a:pt x="660" y="157"/>
                  </a:lnTo>
                  <a:lnTo>
                    <a:pt x="660" y="155"/>
                  </a:lnTo>
                  <a:lnTo>
                    <a:pt x="662" y="155"/>
                  </a:lnTo>
                  <a:lnTo>
                    <a:pt x="664" y="155"/>
                  </a:lnTo>
                  <a:lnTo>
                    <a:pt x="664" y="157"/>
                  </a:lnTo>
                  <a:lnTo>
                    <a:pt x="664" y="157"/>
                  </a:lnTo>
                  <a:lnTo>
                    <a:pt x="664" y="157"/>
                  </a:lnTo>
                  <a:lnTo>
                    <a:pt x="664" y="157"/>
                  </a:lnTo>
                  <a:lnTo>
                    <a:pt x="664" y="157"/>
                  </a:lnTo>
                  <a:lnTo>
                    <a:pt x="666" y="157"/>
                  </a:lnTo>
                  <a:lnTo>
                    <a:pt x="666" y="157"/>
                  </a:lnTo>
                  <a:lnTo>
                    <a:pt x="666" y="157"/>
                  </a:lnTo>
                  <a:lnTo>
                    <a:pt x="669" y="157"/>
                  </a:lnTo>
                  <a:lnTo>
                    <a:pt x="669" y="157"/>
                  </a:lnTo>
                  <a:lnTo>
                    <a:pt x="671" y="155"/>
                  </a:lnTo>
                  <a:lnTo>
                    <a:pt x="677" y="149"/>
                  </a:lnTo>
                  <a:lnTo>
                    <a:pt x="679" y="147"/>
                  </a:lnTo>
                  <a:lnTo>
                    <a:pt x="679" y="142"/>
                  </a:lnTo>
                  <a:lnTo>
                    <a:pt x="679" y="140"/>
                  </a:lnTo>
                  <a:lnTo>
                    <a:pt x="681" y="138"/>
                  </a:lnTo>
                  <a:lnTo>
                    <a:pt x="681" y="136"/>
                  </a:lnTo>
                  <a:lnTo>
                    <a:pt x="681" y="134"/>
                  </a:lnTo>
                  <a:lnTo>
                    <a:pt x="681" y="134"/>
                  </a:lnTo>
                  <a:lnTo>
                    <a:pt x="683" y="134"/>
                  </a:lnTo>
                  <a:lnTo>
                    <a:pt x="683" y="136"/>
                  </a:lnTo>
                  <a:lnTo>
                    <a:pt x="683" y="136"/>
                  </a:lnTo>
                  <a:lnTo>
                    <a:pt x="685" y="134"/>
                  </a:lnTo>
                  <a:lnTo>
                    <a:pt x="689" y="132"/>
                  </a:lnTo>
                  <a:lnTo>
                    <a:pt x="689" y="130"/>
                  </a:lnTo>
                  <a:lnTo>
                    <a:pt x="692" y="130"/>
                  </a:lnTo>
                  <a:lnTo>
                    <a:pt x="692" y="128"/>
                  </a:lnTo>
                  <a:lnTo>
                    <a:pt x="692" y="128"/>
                  </a:lnTo>
                  <a:lnTo>
                    <a:pt x="694" y="128"/>
                  </a:lnTo>
                  <a:lnTo>
                    <a:pt x="694" y="124"/>
                  </a:lnTo>
                  <a:lnTo>
                    <a:pt x="696" y="124"/>
                  </a:lnTo>
                  <a:lnTo>
                    <a:pt x="698" y="119"/>
                  </a:lnTo>
                  <a:lnTo>
                    <a:pt x="714" y="111"/>
                  </a:lnTo>
                  <a:lnTo>
                    <a:pt x="746" y="96"/>
                  </a:lnTo>
                  <a:lnTo>
                    <a:pt x="748" y="92"/>
                  </a:lnTo>
                  <a:lnTo>
                    <a:pt x="750" y="90"/>
                  </a:lnTo>
                  <a:lnTo>
                    <a:pt x="750" y="88"/>
                  </a:lnTo>
                  <a:lnTo>
                    <a:pt x="750" y="88"/>
                  </a:lnTo>
                  <a:lnTo>
                    <a:pt x="752" y="86"/>
                  </a:lnTo>
                  <a:lnTo>
                    <a:pt x="752" y="86"/>
                  </a:lnTo>
                  <a:lnTo>
                    <a:pt x="752" y="84"/>
                  </a:lnTo>
                  <a:lnTo>
                    <a:pt x="754" y="82"/>
                  </a:lnTo>
                  <a:lnTo>
                    <a:pt x="756" y="80"/>
                  </a:lnTo>
                  <a:lnTo>
                    <a:pt x="760" y="78"/>
                  </a:lnTo>
                  <a:lnTo>
                    <a:pt x="763" y="76"/>
                  </a:lnTo>
                  <a:lnTo>
                    <a:pt x="767" y="71"/>
                  </a:lnTo>
                  <a:lnTo>
                    <a:pt x="771" y="67"/>
                  </a:lnTo>
                  <a:lnTo>
                    <a:pt x="773" y="65"/>
                  </a:lnTo>
                  <a:lnTo>
                    <a:pt x="771" y="67"/>
                  </a:lnTo>
                  <a:lnTo>
                    <a:pt x="767" y="69"/>
                  </a:lnTo>
                  <a:lnTo>
                    <a:pt x="765" y="71"/>
                  </a:lnTo>
                  <a:lnTo>
                    <a:pt x="763" y="71"/>
                  </a:lnTo>
                  <a:lnTo>
                    <a:pt x="760" y="71"/>
                  </a:lnTo>
                  <a:lnTo>
                    <a:pt x="763" y="69"/>
                  </a:lnTo>
                  <a:lnTo>
                    <a:pt x="763" y="69"/>
                  </a:lnTo>
                  <a:lnTo>
                    <a:pt x="765" y="69"/>
                  </a:lnTo>
                  <a:lnTo>
                    <a:pt x="767" y="69"/>
                  </a:lnTo>
                  <a:lnTo>
                    <a:pt x="767" y="69"/>
                  </a:lnTo>
                  <a:lnTo>
                    <a:pt x="769" y="67"/>
                  </a:lnTo>
                  <a:lnTo>
                    <a:pt x="769" y="67"/>
                  </a:lnTo>
                  <a:lnTo>
                    <a:pt x="771" y="65"/>
                  </a:lnTo>
                  <a:lnTo>
                    <a:pt x="773" y="65"/>
                  </a:lnTo>
                  <a:lnTo>
                    <a:pt x="775" y="61"/>
                  </a:lnTo>
                  <a:lnTo>
                    <a:pt x="779" y="57"/>
                  </a:lnTo>
                  <a:lnTo>
                    <a:pt x="781" y="57"/>
                  </a:lnTo>
                  <a:lnTo>
                    <a:pt x="781" y="55"/>
                  </a:lnTo>
                  <a:lnTo>
                    <a:pt x="783" y="53"/>
                  </a:lnTo>
                  <a:lnTo>
                    <a:pt x="792" y="42"/>
                  </a:lnTo>
                  <a:lnTo>
                    <a:pt x="792" y="40"/>
                  </a:lnTo>
                  <a:lnTo>
                    <a:pt x="800" y="28"/>
                  </a:lnTo>
                  <a:lnTo>
                    <a:pt x="804" y="25"/>
                  </a:lnTo>
                  <a:lnTo>
                    <a:pt x="806" y="23"/>
                  </a:lnTo>
                  <a:lnTo>
                    <a:pt x="808" y="21"/>
                  </a:lnTo>
                  <a:lnTo>
                    <a:pt x="813" y="15"/>
                  </a:lnTo>
                  <a:lnTo>
                    <a:pt x="813" y="13"/>
                  </a:lnTo>
                  <a:lnTo>
                    <a:pt x="817" y="9"/>
                  </a:lnTo>
                  <a:lnTo>
                    <a:pt x="817" y="9"/>
                  </a:lnTo>
                  <a:lnTo>
                    <a:pt x="815" y="7"/>
                  </a:lnTo>
                  <a:close/>
                  <a:moveTo>
                    <a:pt x="562" y="261"/>
                  </a:moveTo>
                  <a:lnTo>
                    <a:pt x="562" y="261"/>
                  </a:lnTo>
                  <a:lnTo>
                    <a:pt x="564" y="259"/>
                  </a:lnTo>
                  <a:lnTo>
                    <a:pt x="564" y="259"/>
                  </a:lnTo>
                  <a:lnTo>
                    <a:pt x="564" y="259"/>
                  </a:lnTo>
                  <a:lnTo>
                    <a:pt x="564" y="259"/>
                  </a:lnTo>
                  <a:lnTo>
                    <a:pt x="564" y="259"/>
                  </a:lnTo>
                  <a:lnTo>
                    <a:pt x="566" y="259"/>
                  </a:lnTo>
                  <a:lnTo>
                    <a:pt x="566" y="261"/>
                  </a:lnTo>
                  <a:lnTo>
                    <a:pt x="564" y="261"/>
                  </a:lnTo>
                  <a:lnTo>
                    <a:pt x="564" y="261"/>
                  </a:lnTo>
                  <a:lnTo>
                    <a:pt x="562" y="261"/>
                  </a:lnTo>
                  <a:lnTo>
                    <a:pt x="562" y="261"/>
                  </a:lnTo>
                  <a:lnTo>
                    <a:pt x="562" y="261"/>
                  </a:lnTo>
                  <a:lnTo>
                    <a:pt x="564" y="264"/>
                  </a:lnTo>
                  <a:lnTo>
                    <a:pt x="562" y="264"/>
                  </a:lnTo>
                  <a:lnTo>
                    <a:pt x="562" y="264"/>
                  </a:lnTo>
                  <a:lnTo>
                    <a:pt x="560" y="264"/>
                  </a:lnTo>
                  <a:lnTo>
                    <a:pt x="558" y="261"/>
                  </a:lnTo>
                  <a:lnTo>
                    <a:pt x="556" y="261"/>
                  </a:lnTo>
                  <a:lnTo>
                    <a:pt x="554" y="261"/>
                  </a:lnTo>
                  <a:lnTo>
                    <a:pt x="554" y="261"/>
                  </a:lnTo>
                  <a:lnTo>
                    <a:pt x="554" y="259"/>
                  </a:lnTo>
                  <a:lnTo>
                    <a:pt x="554" y="259"/>
                  </a:lnTo>
                  <a:lnTo>
                    <a:pt x="554" y="259"/>
                  </a:lnTo>
                  <a:lnTo>
                    <a:pt x="556" y="259"/>
                  </a:lnTo>
                  <a:lnTo>
                    <a:pt x="556" y="257"/>
                  </a:lnTo>
                  <a:lnTo>
                    <a:pt x="556" y="257"/>
                  </a:lnTo>
                  <a:lnTo>
                    <a:pt x="558" y="257"/>
                  </a:lnTo>
                  <a:lnTo>
                    <a:pt x="556" y="259"/>
                  </a:lnTo>
                  <a:lnTo>
                    <a:pt x="558" y="259"/>
                  </a:lnTo>
                  <a:lnTo>
                    <a:pt x="558" y="261"/>
                  </a:lnTo>
                  <a:lnTo>
                    <a:pt x="562" y="261"/>
                  </a:lnTo>
                  <a:close/>
                  <a:moveTo>
                    <a:pt x="430" y="357"/>
                  </a:moveTo>
                  <a:lnTo>
                    <a:pt x="426" y="355"/>
                  </a:lnTo>
                  <a:lnTo>
                    <a:pt x="422" y="353"/>
                  </a:lnTo>
                  <a:lnTo>
                    <a:pt x="422" y="353"/>
                  </a:lnTo>
                  <a:lnTo>
                    <a:pt x="420" y="355"/>
                  </a:lnTo>
                  <a:lnTo>
                    <a:pt x="426" y="362"/>
                  </a:lnTo>
                  <a:lnTo>
                    <a:pt x="428" y="364"/>
                  </a:lnTo>
                  <a:lnTo>
                    <a:pt x="428" y="364"/>
                  </a:lnTo>
                  <a:lnTo>
                    <a:pt x="430" y="364"/>
                  </a:lnTo>
                  <a:lnTo>
                    <a:pt x="432" y="362"/>
                  </a:lnTo>
                  <a:lnTo>
                    <a:pt x="432" y="362"/>
                  </a:lnTo>
                  <a:lnTo>
                    <a:pt x="432" y="360"/>
                  </a:lnTo>
                  <a:lnTo>
                    <a:pt x="430" y="35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4" name="Freeform 93"/>
            <p:cNvSpPr>
              <a:spLocks noEditPoints="1"/>
            </p:cNvSpPr>
            <p:nvPr/>
          </p:nvSpPr>
          <p:spPr bwMode="auto">
            <a:xfrm>
              <a:off x="6186" y="3113"/>
              <a:ext cx="209" cy="714"/>
            </a:xfrm>
            <a:custGeom>
              <a:avLst/>
              <a:gdLst>
                <a:gd name="T0" fmla="*/ 161 w 209"/>
                <a:gd name="T1" fmla="*/ 664 h 714"/>
                <a:gd name="T2" fmla="*/ 144 w 209"/>
                <a:gd name="T3" fmla="*/ 687 h 714"/>
                <a:gd name="T4" fmla="*/ 157 w 209"/>
                <a:gd name="T5" fmla="*/ 699 h 714"/>
                <a:gd name="T6" fmla="*/ 167 w 209"/>
                <a:gd name="T7" fmla="*/ 708 h 714"/>
                <a:gd name="T8" fmla="*/ 173 w 209"/>
                <a:gd name="T9" fmla="*/ 687 h 714"/>
                <a:gd name="T10" fmla="*/ 148 w 209"/>
                <a:gd name="T11" fmla="*/ 647 h 714"/>
                <a:gd name="T12" fmla="*/ 144 w 209"/>
                <a:gd name="T13" fmla="*/ 662 h 714"/>
                <a:gd name="T14" fmla="*/ 113 w 209"/>
                <a:gd name="T15" fmla="*/ 585 h 714"/>
                <a:gd name="T16" fmla="*/ 117 w 209"/>
                <a:gd name="T17" fmla="*/ 599 h 714"/>
                <a:gd name="T18" fmla="*/ 136 w 209"/>
                <a:gd name="T19" fmla="*/ 587 h 714"/>
                <a:gd name="T20" fmla="*/ 131 w 209"/>
                <a:gd name="T21" fmla="*/ 582 h 714"/>
                <a:gd name="T22" fmla="*/ 129 w 209"/>
                <a:gd name="T23" fmla="*/ 562 h 714"/>
                <a:gd name="T24" fmla="*/ 131 w 209"/>
                <a:gd name="T25" fmla="*/ 578 h 714"/>
                <a:gd name="T26" fmla="*/ 131 w 209"/>
                <a:gd name="T27" fmla="*/ 582 h 714"/>
                <a:gd name="T28" fmla="*/ 86 w 209"/>
                <a:gd name="T29" fmla="*/ 555 h 714"/>
                <a:gd name="T30" fmla="*/ 140 w 209"/>
                <a:gd name="T31" fmla="*/ 541 h 714"/>
                <a:gd name="T32" fmla="*/ 56 w 209"/>
                <a:gd name="T33" fmla="*/ 457 h 714"/>
                <a:gd name="T34" fmla="*/ 63 w 209"/>
                <a:gd name="T35" fmla="*/ 463 h 714"/>
                <a:gd name="T36" fmla="*/ 19 w 209"/>
                <a:gd name="T37" fmla="*/ 301 h 714"/>
                <a:gd name="T38" fmla="*/ 17 w 209"/>
                <a:gd name="T39" fmla="*/ 326 h 714"/>
                <a:gd name="T40" fmla="*/ 33 w 209"/>
                <a:gd name="T41" fmla="*/ 315 h 714"/>
                <a:gd name="T42" fmla="*/ 46 w 209"/>
                <a:gd name="T43" fmla="*/ 227 h 714"/>
                <a:gd name="T44" fmla="*/ 40 w 209"/>
                <a:gd name="T45" fmla="*/ 240 h 714"/>
                <a:gd name="T46" fmla="*/ 0 w 209"/>
                <a:gd name="T47" fmla="*/ 217 h 714"/>
                <a:gd name="T48" fmla="*/ 81 w 209"/>
                <a:gd name="T49" fmla="*/ 171 h 714"/>
                <a:gd name="T50" fmla="*/ 81 w 209"/>
                <a:gd name="T51" fmla="*/ 182 h 714"/>
                <a:gd name="T52" fmla="*/ 88 w 209"/>
                <a:gd name="T53" fmla="*/ 165 h 714"/>
                <a:gd name="T54" fmla="*/ 86 w 209"/>
                <a:gd name="T55" fmla="*/ 154 h 714"/>
                <a:gd name="T56" fmla="*/ 52 w 209"/>
                <a:gd name="T57" fmla="*/ 81 h 714"/>
                <a:gd name="T58" fmla="*/ 46 w 209"/>
                <a:gd name="T59" fmla="*/ 83 h 714"/>
                <a:gd name="T60" fmla="*/ 75 w 209"/>
                <a:gd name="T61" fmla="*/ 123 h 714"/>
                <a:gd name="T62" fmla="*/ 75 w 209"/>
                <a:gd name="T63" fmla="*/ 90 h 714"/>
                <a:gd name="T64" fmla="*/ 67 w 209"/>
                <a:gd name="T65" fmla="*/ 79 h 714"/>
                <a:gd name="T66" fmla="*/ 73 w 209"/>
                <a:gd name="T67" fmla="*/ 69 h 714"/>
                <a:gd name="T68" fmla="*/ 77 w 209"/>
                <a:gd name="T69" fmla="*/ 67 h 714"/>
                <a:gd name="T70" fmla="*/ 79 w 209"/>
                <a:gd name="T71" fmla="*/ 40 h 714"/>
                <a:gd name="T72" fmla="*/ 88 w 209"/>
                <a:gd name="T73" fmla="*/ 29 h 714"/>
                <a:gd name="T74" fmla="*/ 79 w 209"/>
                <a:gd name="T75" fmla="*/ 10 h 714"/>
                <a:gd name="T76" fmla="*/ 73 w 209"/>
                <a:gd name="T77" fmla="*/ 17 h 714"/>
                <a:gd name="T78" fmla="*/ 63 w 209"/>
                <a:gd name="T79" fmla="*/ 37 h 714"/>
                <a:gd name="T80" fmla="*/ 65 w 209"/>
                <a:gd name="T81" fmla="*/ 56 h 714"/>
                <a:gd name="T82" fmla="*/ 56 w 209"/>
                <a:gd name="T83" fmla="*/ 88 h 714"/>
                <a:gd name="T84" fmla="*/ 54 w 209"/>
                <a:gd name="T85" fmla="*/ 106 h 714"/>
                <a:gd name="T86" fmla="*/ 58 w 209"/>
                <a:gd name="T87" fmla="*/ 146 h 714"/>
                <a:gd name="T88" fmla="*/ 56 w 209"/>
                <a:gd name="T89" fmla="*/ 154 h 714"/>
                <a:gd name="T90" fmla="*/ 50 w 209"/>
                <a:gd name="T91" fmla="*/ 152 h 714"/>
                <a:gd name="T92" fmla="*/ 42 w 209"/>
                <a:gd name="T93" fmla="*/ 182 h 714"/>
                <a:gd name="T94" fmla="*/ 33 w 209"/>
                <a:gd name="T95" fmla="*/ 186 h 714"/>
                <a:gd name="T96" fmla="*/ 35 w 209"/>
                <a:gd name="T97" fmla="*/ 196 h 714"/>
                <a:gd name="T98" fmla="*/ 44 w 209"/>
                <a:gd name="T99" fmla="*/ 211 h 714"/>
                <a:gd name="T100" fmla="*/ 44 w 209"/>
                <a:gd name="T101" fmla="*/ 221 h 714"/>
                <a:gd name="T102" fmla="*/ 56 w 209"/>
                <a:gd name="T103" fmla="*/ 213 h 714"/>
                <a:gd name="T104" fmla="*/ 48 w 209"/>
                <a:gd name="T105" fmla="*/ 215 h 714"/>
                <a:gd name="T106" fmla="*/ 56 w 209"/>
                <a:gd name="T107" fmla="*/ 182 h 714"/>
                <a:gd name="T108" fmla="*/ 56 w 209"/>
                <a:gd name="T109" fmla="*/ 171 h 714"/>
                <a:gd name="T110" fmla="*/ 63 w 209"/>
                <a:gd name="T111" fmla="*/ 159 h 714"/>
                <a:gd name="T112" fmla="*/ 69 w 209"/>
                <a:gd name="T113" fmla="*/ 146 h 714"/>
                <a:gd name="T114" fmla="*/ 69 w 209"/>
                <a:gd name="T115" fmla="*/ 138 h 714"/>
                <a:gd name="T116" fmla="*/ 71 w 209"/>
                <a:gd name="T117" fmla="*/ 129 h 714"/>
                <a:gd name="T118" fmla="*/ 79 w 209"/>
                <a:gd name="T119" fmla="*/ 2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9" h="714">
                  <a:moveTo>
                    <a:pt x="171" y="685"/>
                  </a:moveTo>
                  <a:lnTo>
                    <a:pt x="171" y="685"/>
                  </a:lnTo>
                  <a:lnTo>
                    <a:pt x="171" y="681"/>
                  </a:lnTo>
                  <a:lnTo>
                    <a:pt x="169" y="679"/>
                  </a:lnTo>
                  <a:lnTo>
                    <a:pt x="169" y="676"/>
                  </a:lnTo>
                  <a:lnTo>
                    <a:pt x="169" y="672"/>
                  </a:lnTo>
                  <a:lnTo>
                    <a:pt x="167" y="670"/>
                  </a:lnTo>
                  <a:lnTo>
                    <a:pt x="167" y="670"/>
                  </a:lnTo>
                  <a:lnTo>
                    <a:pt x="167" y="668"/>
                  </a:lnTo>
                  <a:lnTo>
                    <a:pt x="165" y="666"/>
                  </a:lnTo>
                  <a:lnTo>
                    <a:pt x="163" y="664"/>
                  </a:lnTo>
                  <a:lnTo>
                    <a:pt x="161" y="664"/>
                  </a:lnTo>
                  <a:lnTo>
                    <a:pt x="161" y="664"/>
                  </a:lnTo>
                  <a:lnTo>
                    <a:pt x="157" y="666"/>
                  </a:lnTo>
                  <a:lnTo>
                    <a:pt x="157" y="666"/>
                  </a:lnTo>
                  <a:lnTo>
                    <a:pt x="154" y="666"/>
                  </a:lnTo>
                  <a:lnTo>
                    <a:pt x="154" y="666"/>
                  </a:lnTo>
                  <a:lnTo>
                    <a:pt x="152" y="668"/>
                  </a:lnTo>
                  <a:lnTo>
                    <a:pt x="152" y="668"/>
                  </a:lnTo>
                  <a:lnTo>
                    <a:pt x="152" y="668"/>
                  </a:lnTo>
                  <a:lnTo>
                    <a:pt x="150" y="668"/>
                  </a:lnTo>
                  <a:lnTo>
                    <a:pt x="148" y="668"/>
                  </a:lnTo>
                  <a:lnTo>
                    <a:pt x="148" y="670"/>
                  </a:lnTo>
                  <a:lnTo>
                    <a:pt x="146" y="674"/>
                  </a:lnTo>
                  <a:lnTo>
                    <a:pt x="144" y="676"/>
                  </a:lnTo>
                  <a:lnTo>
                    <a:pt x="144" y="687"/>
                  </a:lnTo>
                  <a:lnTo>
                    <a:pt x="146" y="685"/>
                  </a:lnTo>
                  <a:lnTo>
                    <a:pt x="148" y="685"/>
                  </a:lnTo>
                  <a:lnTo>
                    <a:pt x="150" y="687"/>
                  </a:lnTo>
                  <a:lnTo>
                    <a:pt x="152" y="689"/>
                  </a:lnTo>
                  <a:lnTo>
                    <a:pt x="152" y="691"/>
                  </a:lnTo>
                  <a:lnTo>
                    <a:pt x="154" y="693"/>
                  </a:lnTo>
                  <a:lnTo>
                    <a:pt x="154" y="695"/>
                  </a:lnTo>
                  <a:lnTo>
                    <a:pt x="157" y="695"/>
                  </a:lnTo>
                  <a:lnTo>
                    <a:pt x="157" y="697"/>
                  </a:lnTo>
                  <a:lnTo>
                    <a:pt x="157" y="697"/>
                  </a:lnTo>
                  <a:lnTo>
                    <a:pt x="157" y="699"/>
                  </a:lnTo>
                  <a:lnTo>
                    <a:pt x="159" y="699"/>
                  </a:lnTo>
                  <a:lnTo>
                    <a:pt x="157" y="699"/>
                  </a:lnTo>
                  <a:lnTo>
                    <a:pt x="157" y="702"/>
                  </a:lnTo>
                  <a:lnTo>
                    <a:pt x="159" y="702"/>
                  </a:lnTo>
                  <a:lnTo>
                    <a:pt x="159" y="704"/>
                  </a:lnTo>
                  <a:lnTo>
                    <a:pt x="159" y="704"/>
                  </a:lnTo>
                  <a:lnTo>
                    <a:pt x="159" y="706"/>
                  </a:lnTo>
                  <a:lnTo>
                    <a:pt x="161" y="706"/>
                  </a:lnTo>
                  <a:lnTo>
                    <a:pt x="161" y="708"/>
                  </a:lnTo>
                  <a:lnTo>
                    <a:pt x="161" y="710"/>
                  </a:lnTo>
                  <a:lnTo>
                    <a:pt x="161" y="712"/>
                  </a:lnTo>
                  <a:lnTo>
                    <a:pt x="161" y="712"/>
                  </a:lnTo>
                  <a:lnTo>
                    <a:pt x="163" y="714"/>
                  </a:lnTo>
                  <a:lnTo>
                    <a:pt x="165" y="710"/>
                  </a:lnTo>
                  <a:lnTo>
                    <a:pt x="167" y="708"/>
                  </a:lnTo>
                  <a:lnTo>
                    <a:pt x="167" y="708"/>
                  </a:lnTo>
                  <a:lnTo>
                    <a:pt x="169" y="708"/>
                  </a:lnTo>
                  <a:lnTo>
                    <a:pt x="169" y="708"/>
                  </a:lnTo>
                  <a:lnTo>
                    <a:pt x="169" y="708"/>
                  </a:lnTo>
                  <a:lnTo>
                    <a:pt x="171" y="708"/>
                  </a:lnTo>
                  <a:lnTo>
                    <a:pt x="171" y="706"/>
                  </a:lnTo>
                  <a:lnTo>
                    <a:pt x="169" y="706"/>
                  </a:lnTo>
                  <a:lnTo>
                    <a:pt x="169" y="706"/>
                  </a:lnTo>
                  <a:lnTo>
                    <a:pt x="169" y="704"/>
                  </a:lnTo>
                  <a:lnTo>
                    <a:pt x="169" y="699"/>
                  </a:lnTo>
                  <a:lnTo>
                    <a:pt x="173" y="695"/>
                  </a:lnTo>
                  <a:lnTo>
                    <a:pt x="173" y="691"/>
                  </a:lnTo>
                  <a:lnTo>
                    <a:pt x="173" y="687"/>
                  </a:lnTo>
                  <a:lnTo>
                    <a:pt x="171" y="685"/>
                  </a:lnTo>
                  <a:close/>
                  <a:moveTo>
                    <a:pt x="150" y="656"/>
                  </a:moveTo>
                  <a:lnTo>
                    <a:pt x="152" y="656"/>
                  </a:lnTo>
                  <a:lnTo>
                    <a:pt x="152" y="653"/>
                  </a:lnTo>
                  <a:lnTo>
                    <a:pt x="152" y="651"/>
                  </a:lnTo>
                  <a:lnTo>
                    <a:pt x="152" y="649"/>
                  </a:lnTo>
                  <a:lnTo>
                    <a:pt x="152" y="649"/>
                  </a:lnTo>
                  <a:lnTo>
                    <a:pt x="150" y="647"/>
                  </a:lnTo>
                  <a:lnTo>
                    <a:pt x="150" y="647"/>
                  </a:lnTo>
                  <a:lnTo>
                    <a:pt x="150" y="645"/>
                  </a:lnTo>
                  <a:lnTo>
                    <a:pt x="150" y="643"/>
                  </a:lnTo>
                  <a:lnTo>
                    <a:pt x="148" y="645"/>
                  </a:lnTo>
                  <a:lnTo>
                    <a:pt x="148" y="647"/>
                  </a:lnTo>
                  <a:lnTo>
                    <a:pt x="146" y="649"/>
                  </a:lnTo>
                  <a:lnTo>
                    <a:pt x="144" y="649"/>
                  </a:lnTo>
                  <a:lnTo>
                    <a:pt x="142" y="651"/>
                  </a:lnTo>
                  <a:lnTo>
                    <a:pt x="140" y="653"/>
                  </a:lnTo>
                  <a:lnTo>
                    <a:pt x="140" y="656"/>
                  </a:lnTo>
                  <a:lnTo>
                    <a:pt x="140" y="656"/>
                  </a:lnTo>
                  <a:lnTo>
                    <a:pt x="142" y="658"/>
                  </a:lnTo>
                  <a:lnTo>
                    <a:pt x="142" y="658"/>
                  </a:lnTo>
                  <a:lnTo>
                    <a:pt x="142" y="660"/>
                  </a:lnTo>
                  <a:lnTo>
                    <a:pt x="142" y="660"/>
                  </a:lnTo>
                  <a:lnTo>
                    <a:pt x="142" y="662"/>
                  </a:lnTo>
                  <a:lnTo>
                    <a:pt x="142" y="662"/>
                  </a:lnTo>
                  <a:lnTo>
                    <a:pt x="144" y="662"/>
                  </a:lnTo>
                  <a:lnTo>
                    <a:pt x="148" y="658"/>
                  </a:lnTo>
                  <a:lnTo>
                    <a:pt x="150" y="656"/>
                  </a:lnTo>
                  <a:close/>
                  <a:moveTo>
                    <a:pt x="123" y="591"/>
                  </a:moveTo>
                  <a:lnTo>
                    <a:pt x="123" y="591"/>
                  </a:lnTo>
                  <a:lnTo>
                    <a:pt x="121" y="591"/>
                  </a:lnTo>
                  <a:lnTo>
                    <a:pt x="119" y="589"/>
                  </a:lnTo>
                  <a:lnTo>
                    <a:pt x="119" y="589"/>
                  </a:lnTo>
                  <a:lnTo>
                    <a:pt x="119" y="587"/>
                  </a:lnTo>
                  <a:lnTo>
                    <a:pt x="119" y="585"/>
                  </a:lnTo>
                  <a:lnTo>
                    <a:pt x="119" y="585"/>
                  </a:lnTo>
                  <a:lnTo>
                    <a:pt x="117" y="585"/>
                  </a:lnTo>
                  <a:lnTo>
                    <a:pt x="115" y="585"/>
                  </a:lnTo>
                  <a:lnTo>
                    <a:pt x="113" y="585"/>
                  </a:lnTo>
                  <a:lnTo>
                    <a:pt x="111" y="587"/>
                  </a:lnTo>
                  <a:lnTo>
                    <a:pt x="111" y="591"/>
                  </a:lnTo>
                  <a:lnTo>
                    <a:pt x="111" y="593"/>
                  </a:lnTo>
                  <a:lnTo>
                    <a:pt x="111" y="593"/>
                  </a:lnTo>
                  <a:lnTo>
                    <a:pt x="113" y="593"/>
                  </a:lnTo>
                  <a:lnTo>
                    <a:pt x="113" y="593"/>
                  </a:lnTo>
                  <a:lnTo>
                    <a:pt x="113" y="593"/>
                  </a:lnTo>
                  <a:lnTo>
                    <a:pt x="115" y="593"/>
                  </a:lnTo>
                  <a:lnTo>
                    <a:pt x="113" y="595"/>
                  </a:lnTo>
                  <a:lnTo>
                    <a:pt x="113" y="595"/>
                  </a:lnTo>
                  <a:lnTo>
                    <a:pt x="115" y="597"/>
                  </a:lnTo>
                  <a:lnTo>
                    <a:pt x="115" y="597"/>
                  </a:lnTo>
                  <a:lnTo>
                    <a:pt x="117" y="599"/>
                  </a:lnTo>
                  <a:lnTo>
                    <a:pt x="117" y="597"/>
                  </a:lnTo>
                  <a:lnTo>
                    <a:pt x="119" y="597"/>
                  </a:lnTo>
                  <a:lnTo>
                    <a:pt x="119" y="597"/>
                  </a:lnTo>
                  <a:lnTo>
                    <a:pt x="121" y="597"/>
                  </a:lnTo>
                  <a:lnTo>
                    <a:pt x="121" y="597"/>
                  </a:lnTo>
                  <a:lnTo>
                    <a:pt x="123" y="597"/>
                  </a:lnTo>
                  <a:lnTo>
                    <a:pt x="125" y="599"/>
                  </a:lnTo>
                  <a:lnTo>
                    <a:pt x="125" y="599"/>
                  </a:lnTo>
                  <a:lnTo>
                    <a:pt x="125" y="597"/>
                  </a:lnTo>
                  <a:lnTo>
                    <a:pt x="125" y="595"/>
                  </a:lnTo>
                  <a:lnTo>
                    <a:pt x="125" y="595"/>
                  </a:lnTo>
                  <a:lnTo>
                    <a:pt x="123" y="591"/>
                  </a:lnTo>
                  <a:close/>
                  <a:moveTo>
                    <a:pt x="136" y="587"/>
                  </a:moveTo>
                  <a:lnTo>
                    <a:pt x="136" y="585"/>
                  </a:lnTo>
                  <a:lnTo>
                    <a:pt x="134" y="585"/>
                  </a:lnTo>
                  <a:lnTo>
                    <a:pt x="134" y="585"/>
                  </a:lnTo>
                  <a:lnTo>
                    <a:pt x="134" y="587"/>
                  </a:lnTo>
                  <a:lnTo>
                    <a:pt x="131" y="585"/>
                  </a:lnTo>
                  <a:lnTo>
                    <a:pt x="131" y="587"/>
                  </a:lnTo>
                  <a:lnTo>
                    <a:pt x="131" y="589"/>
                  </a:lnTo>
                  <a:lnTo>
                    <a:pt x="131" y="589"/>
                  </a:lnTo>
                  <a:lnTo>
                    <a:pt x="138" y="593"/>
                  </a:lnTo>
                  <a:lnTo>
                    <a:pt x="138" y="589"/>
                  </a:lnTo>
                  <a:lnTo>
                    <a:pt x="138" y="587"/>
                  </a:lnTo>
                  <a:lnTo>
                    <a:pt x="136" y="587"/>
                  </a:lnTo>
                  <a:close/>
                  <a:moveTo>
                    <a:pt x="131" y="582"/>
                  </a:moveTo>
                  <a:lnTo>
                    <a:pt x="131" y="582"/>
                  </a:lnTo>
                  <a:lnTo>
                    <a:pt x="134" y="582"/>
                  </a:lnTo>
                  <a:lnTo>
                    <a:pt x="134" y="580"/>
                  </a:lnTo>
                  <a:lnTo>
                    <a:pt x="134" y="580"/>
                  </a:lnTo>
                  <a:lnTo>
                    <a:pt x="131" y="576"/>
                  </a:lnTo>
                  <a:lnTo>
                    <a:pt x="131" y="572"/>
                  </a:lnTo>
                  <a:lnTo>
                    <a:pt x="129" y="570"/>
                  </a:lnTo>
                  <a:lnTo>
                    <a:pt x="131" y="568"/>
                  </a:lnTo>
                  <a:lnTo>
                    <a:pt x="131" y="568"/>
                  </a:lnTo>
                  <a:lnTo>
                    <a:pt x="134" y="566"/>
                  </a:lnTo>
                  <a:lnTo>
                    <a:pt x="134" y="564"/>
                  </a:lnTo>
                  <a:lnTo>
                    <a:pt x="131" y="564"/>
                  </a:lnTo>
                  <a:lnTo>
                    <a:pt x="129" y="562"/>
                  </a:lnTo>
                  <a:lnTo>
                    <a:pt x="127" y="564"/>
                  </a:lnTo>
                  <a:lnTo>
                    <a:pt x="127" y="564"/>
                  </a:lnTo>
                  <a:lnTo>
                    <a:pt x="127" y="566"/>
                  </a:lnTo>
                  <a:lnTo>
                    <a:pt x="125" y="568"/>
                  </a:lnTo>
                  <a:lnTo>
                    <a:pt x="125" y="568"/>
                  </a:lnTo>
                  <a:lnTo>
                    <a:pt x="125" y="570"/>
                  </a:lnTo>
                  <a:lnTo>
                    <a:pt x="125" y="570"/>
                  </a:lnTo>
                  <a:lnTo>
                    <a:pt x="125" y="576"/>
                  </a:lnTo>
                  <a:lnTo>
                    <a:pt x="127" y="578"/>
                  </a:lnTo>
                  <a:lnTo>
                    <a:pt x="127" y="580"/>
                  </a:lnTo>
                  <a:lnTo>
                    <a:pt x="129" y="578"/>
                  </a:lnTo>
                  <a:lnTo>
                    <a:pt x="129" y="578"/>
                  </a:lnTo>
                  <a:lnTo>
                    <a:pt x="131" y="578"/>
                  </a:lnTo>
                  <a:lnTo>
                    <a:pt x="131" y="578"/>
                  </a:lnTo>
                  <a:lnTo>
                    <a:pt x="131" y="580"/>
                  </a:lnTo>
                  <a:lnTo>
                    <a:pt x="129" y="580"/>
                  </a:lnTo>
                  <a:lnTo>
                    <a:pt x="129" y="580"/>
                  </a:lnTo>
                  <a:lnTo>
                    <a:pt x="129" y="580"/>
                  </a:lnTo>
                  <a:lnTo>
                    <a:pt x="129" y="580"/>
                  </a:lnTo>
                  <a:lnTo>
                    <a:pt x="127" y="582"/>
                  </a:lnTo>
                  <a:lnTo>
                    <a:pt x="127" y="582"/>
                  </a:lnTo>
                  <a:lnTo>
                    <a:pt x="127" y="585"/>
                  </a:lnTo>
                  <a:lnTo>
                    <a:pt x="127" y="587"/>
                  </a:lnTo>
                  <a:lnTo>
                    <a:pt x="129" y="587"/>
                  </a:lnTo>
                  <a:lnTo>
                    <a:pt x="131" y="585"/>
                  </a:lnTo>
                  <a:lnTo>
                    <a:pt x="131" y="582"/>
                  </a:lnTo>
                  <a:lnTo>
                    <a:pt x="131" y="582"/>
                  </a:lnTo>
                  <a:close/>
                  <a:moveTo>
                    <a:pt x="96" y="562"/>
                  </a:moveTo>
                  <a:lnTo>
                    <a:pt x="92" y="562"/>
                  </a:lnTo>
                  <a:lnTo>
                    <a:pt x="90" y="560"/>
                  </a:lnTo>
                  <a:lnTo>
                    <a:pt x="90" y="557"/>
                  </a:lnTo>
                  <a:lnTo>
                    <a:pt x="90" y="555"/>
                  </a:lnTo>
                  <a:lnTo>
                    <a:pt x="90" y="551"/>
                  </a:lnTo>
                  <a:lnTo>
                    <a:pt x="90" y="549"/>
                  </a:lnTo>
                  <a:lnTo>
                    <a:pt x="88" y="549"/>
                  </a:lnTo>
                  <a:lnTo>
                    <a:pt x="86" y="551"/>
                  </a:lnTo>
                  <a:lnTo>
                    <a:pt x="86" y="551"/>
                  </a:lnTo>
                  <a:lnTo>
                    <a:pt x="86" y="553"/>
                  </a:lnTo>
                  <a:lnTo>
                    <a:pt x="86" y="555"/>
                  </a:lnTo>
                  <a:lnTo>
                    <a:pt x="86" y="557"/>
                  </a:lnTo>
                  <a:lnTo>
                    <a:pt x="88" y="562"/>
                  </a:lnTo>
                  <a:lnTo>
                    <a:pt x="90" y="564"/>
                  </a:lnTo>
                  <a:lnTo>
                    <a:pt x="92" y="564"/>
                  </a:lnTo>
                  <a:lnTo>
                    <a:pt x="94" y="566"/>
                  </a:lnTo>
                  <a:lnTo>
                    <a:pt x="96" y="566"/>
                  </a:lnTo>
                  <a:lnTo>
                    <a:pt x="96" y="564"/>
                  </a:lnTo>
                  <a:lnTo>
                    <a:pt x="96" y="564"/>
                  </a:lnTo>
                  <a:lnTo>
                    <a:pt x="96" y="562"/>
                  </a:lnTo>
                  <a:close/>
                  <a:moveTo>
                    <a:pt x="140" y="534"/>
                  </a:moveTo>
                  <a:lnTo>
                    <a:pt x="140" y="537"/>
                  </a:lnTo>
                  <a:lnTo>
                    <a:pt x="140" y="541"/>
                  </a:lnTo>
                  <a:lnTo>
                    <a:pt x="140" y="541"/>
                  </a:lnTo>
                  <a:lnTo>
                    <a:pt x="140" y="541"/>
                  </a:lnTo>
                  <a:lnTo>
                    <a:pt x="142" y="539"/>
                  </a:lnTo>
                  <a:lnTo>
                    <a:pt x="142" y="537"/>
                  </a:lnTo>
                  <a:lnTo>
                    <a:pt x="142" y="537"/>
                  </a:lnTo>
                  <a:lnTo>
                    <a:pt x="142" y="534"/>
                  </a:lnTo>
                  <a:lnTo>
                    <a:pt x="142" y="532"/>
                  </a:lnTo>
                  <a:lnTo>
                    <a:pt x="140" y="530"/>
                  </a:lnTo>
                  <a:lnTo>
                    <a:pt x="140" y="528"/>
                  </a:lnTo>
                  <a:lnTo>
                    <a:pt x="140" y="528"/>
                  </a:lnTo>
                  <a:lnTo>
                    <a:pt x="140" y="530"/>
                  </a:lnTo>
                  <a:lnTo>
                    <a:pt x="140" y="534"/>
                  </a:lnTo>
                  <a:close/>
                  <a:moveTo>
                    <a:pt x="58" y="459"/>
                  </a:moveTo>
                  <a:lnTo>
                    <a:pt x="56" y="457"/>
                  </a:lnTo>
                  <a:lnTo>
                    <a:pt x="54" y="457"/>
                  </a:lnTo>
                  <a:lnTo>
                    <a:pt x="54" y="457"/>
                  </a:lnTo>
                  <a:lnTo>
                    <a:pt x="54" y="459"/>
                  </a:lnTo>
                  <a:lnTo>
                    <a:pt x="54" y="459"/>
                  </a:lnTo>
                  <a:lnTo>
                    <a:pt x="52" y="461"/>
                  </a:lnTo>
                  <a:lnTo>
                    <a:pt x="50" y="461"/>
                  </a:lnTo>
                  <a:lnTo>
                    <a:pt x="50" y="463"/>
                  </a:lnTo>
                  <a:lnTo>
                    <a:pt x="50" y="466"/>
                  </a:lnTo>
                  <a:lnTo>
                    <a:pt x="50" y="468"/>
                  </a:lnTo>
                  <a:lnTo>
                    <a:pt x="52" y="470"/>
                  </a:lnTo>
                  <a:lnTo>
                    <a:pt x="58" y="472"/>
                  </a:lnTo>
                  <a:lnTo>
                    <a:pt x="63" y="468"/>
                  </a:lnTo>
                  <a:lnTo>
                    <a:pt x="63" y="463"/>
                  </a:lnTo>
                  <a:lnTo>
                    <a:pt x="60" y="459"/>
                  </a:lnTo>
                  <a:lnTo>
                    <a:pt x="58" y="459"/>
                  </a:lnTo>
                  <a:close/>
                  <a:moveTo>
                    <a:pt x="37" y="301"/>
                  </a:moveTo>
                  <a:lnTo>
                    <a:pt x="37" y="301"/>
                  </a:lnTo>
                  <a:lnTo>
                    <a:pt x="35" y="296"/>
                  </a:lnTo>
                  <a:lnTo>
                    <a:pt x="35" y="294"/>
                  </a:lnTo>
                  <a:lnTo>
                    <a:pt x="33" y="290"/>
                  </a:lnTo>
                  <a:lnTo>
                    <a:pt x="31" y="288"/>
                  </a:lnTo>
                  <a:lnTo>
                    <a:pt x="27" y="290"/>
                  </a:lnTo>
                  <a:lnTo>
                    <a:pt x="21" y="294"/>
                  </a:lnTo>
                  <a:lnTo>
                    <a:pt x="21" y="296"/>
                  </a:lnTo>
                  <a:lnTo>
                    <a:pt x="21" y="298"/>
                  </a:lnTo>
                  <a:lnTo>
                    <a:pt x="19" y="301"/>
                  </a:lnTo>
                  <a:lnTo>
                    <a:pt x="17" y="301"/>
                  </a:lnTo>
                  <a:lnTo>
                    <a:pt x="17" y="301"/>
                  </a:lnTo>
                  <a:lnTo>
                    <a:pt x="17" y="301"/>
                  </a:lnTo>
                  <a:lnTo>
                    <a:pt x="17" y="305"/>
                  </a:lnTo>
                  <a:lnTo>
                    <a:pt x="17" y="307"/>
                  </a:lnTo>
                  <a:lnTo>
                    <a:pt x="17" y="311"/>
                  </a:lnTo>
                  <a:lnTo>
                    <a:pt x="17" y="313"/>
                  </a:lnTo>
                  <a:lnTo>
                    <a:pt x="19" y="315"/>
                  </a:lnTo>
                  <a:lnTo>
                    <a:pt x="21" y="317"/>
                  </a:lnTo>
                  <a:lnTo>
                    <a:pt x="21" y="319"/>
                  </a:lnTo>
                  <a:lnTo>
                    <a:pt x="19" y="321"/>
                  </a:lnTo>
                  <a:lnTo>
                    <a:pt x="17" y="326"/>
                  </a:lnTo>
                  <a:lnTo>
                    <a:pt x="17" y="326"/>
                  </a:lnTo>
                  <a:lnTo>
                    <a:pt x="19" y="326"/>
                  </a:lnTo>
                  <a:lnTo>
                    <a:pt x="21" y="326"/>
                  </a:lnTo>
                  <a:lnTo>
                    <a:pt x="23" y="326"/>
                  </a:lnTo>
                  <a:lnTo>
                    <a:pt x="25" y="326"/>
                  </a:lnTo>
                  <a:lnTo>
                    <a:pt x="27" y="328"/>
                  </a:lnTo>
                  <a:lnTo>
                    <a:pt x="29" y="328"/>
                  </a:lnTo>
                  <a:lnTo>
                    <a:pt x="31" y="328"/>
                  </a:lnTo>
                  <a:lnTo>
                    <a:pt x="33" y="326"/>
                  </a:lnTo>
                  <a:lnTo>
                    <a:pt x="35" y="321"/>
                  </a:lnTo>
                  <a:lnTo>
                    <a:pt x="33" y="319"/>
                  </a:lnTo>
                  <a:lnTo>
                    <a:pt x="33" y="319"/>
                  </a:lnTo>
                  <a:lnTo>
                    <a:pt x="33" y="317"/>
                  </a:lnTo>
                  <a:lnTo>
                    <a:pt x="33" y="315"/>
                  </a:lnTo>
                  <a:lnTo>
                    <a:pt x="35" y="315"/>
                  </a:lnTo>
                  <a:lnTo>
                    <a:pt x="35" y="313"/>
                  </a:lnTo>
                  <a:lnTo>
                    <a:pt x="37" y="311"/>
                  </a:lnTo>
                  <a:lnTo>
                    <a:pt x="37" y="309"/>
                  </a:lnTo>
                  <a:lnTo>
                    <a:pt x="37" y="305"/>
                  </a:lnTo>
                  <a:lnTo>
                    <a:pt x="37" y="301"/>
                  </a:lnTo>
                  <a:close/>
                  <a:moveTo>
                    <a:pt x="48" y="236"/>
                  </a:moveTo>
                  <a:lnTo>
                    <a:pt x="46" y="236"/>
                  </a:lnTo>
                  <a:lnTo>
                    <a:pt x="46" y="234"/>
                  </a:lnTo>
                  <a:lnTo>
                    <a:pt x="48" y="232"/>
                  </a:lnTo>
                  <a:lnTo>
                    <a:pt x="48" y="232"/>
                  </a:lnTo>
                  <a:lnTo>
                    <a:pt x="48" y="230"/>
                  </a:lnTo>
                  <a:lnTo>
                    <a:pt x="46" y="227"/>
                  </a:lnTo>
                  <a:lnTo>
                    <a:pt x="44" y="225"/>
                  </a:lnTo>
                  <a:lnTo>
                    <a:pt x="42" y="225"/>
                  </a:lnTo>
                  <a:lnTo>
                    <a:pt x="42" y="230"/>
                  </a:lnTo>
                  <a:lnTo>
                    <a:pt x="42" y="232"/>
                  </a:lnTo>
                  <a:lnTo>
                    <a:pt x="42" y="234"/>
                  </a:lnTo>
                  <a:lnTo>
                    <a:pt x="42" y="236"/>
                  </a:lnTo>
                  <a:lnTo>
                    <a:pt x="42" y="236"/>
                  </a:lnTo>
                  <a:lnTo>
                    <a:pt x="40" y="236"/>
                  </a:lnTo>
                  <a:lnTo>
                    <a:pt x="40" y="236"/>
                  </a:lnTo>
                  <a:lnTo>
                    <a:pt x="37" y="236"/>
                  </a:lnTo>
                  <a:lnTo>
                    <a:pt x="37" y="240"/>
                  </a:lnTo>
                  <a:lnTo>
                    <a:pt x="40" y="240"/>
                  </a:lnTo>
                  <a:lnTo>
                    <a:pt x="40" y="240"/>
                  </a:lnTo>
                  <a:lnTo>
                    <a:pt x="40" y="240"/>
                  </a:lnTo>
                  <a:lnTo>
                    <a:pt x="42" y="242"/>
                  </a:lnTo>
                  <a:lnTo>
                    <a:pt x="44" y="240"/>
                  </a:lnTo>
                  <a:lnTo>
                    <a:pt x="46" y="240"/>
                  </a:lnTo>
                  <a:lnTo>
                    <a:pt x="48" y="240"/>
                  </a:lnTo>
                  <a:lnTo>
                    <a:pt x="48" y="238"/>
                  </a:lnTo>
                  <a:lnTo>
                    <a:pt x="48" y="238"/>
                  </a:lnTo>
                  <a:lnTo>
                    <a:pt x="48" y="236"/>
                  </a:lnTo>
                  <a:close/>
                  <a:moveTo>
                    <a:pt x="4" y="217"/>
                  </a:moveTo>
                  <a:lnTo>
                    <a:pt x="4" y="217"/>
                  </a:lnTo>
                  <a:lnTo>
                    <a:pt x="2" y="217"/>
                  </a:lnTo>
                  <a:lnTo>
                    <a:pt x="0" y="217"/>
                  </a:lnTo>
                  <a:lnTo>
                    <a:pt x="0" y="217"/>
                  </a:lnTo>
                  <a:lnTo>
                    <a:pt x="2" y="219"/>
                  </a:lnTo>
                  <a:lnTo>
                    <a:pt x="2" y="223"/>
                  </a:lnTo>
                  <a:lnTo>
                    <a:pt x="4" y="223"/>
                  </a:lnTo>
                  <a:lnTo>
                    <a:pt x="6" y="223"/>
                  </a:lnTo>
                  <a:lnTo>
                    <a:pt x="6" y="221"/>
                  </a:lnTo>
                  <a:lnTo>
                    <a:pt x="6" y="219"/>
                  </a:lnTo>
                  <a:lnTo>
                    <a:pt x="6" y="217"/>
                  </a:lnTo>
                  <a:lnTo>
                    <a:pt x="4" y="217"/>
                  </a:lnTo>
                  <a:close/>
                  <a:moveTo>
                    <a:pt x="83" y="179"/>
                  </a:moveTo>
                  <a:lnTo>
                    <a:pt x="83" y="179"/>
                  </a:lnTo>
                  <a:lnTo>
                    <a:pt x="83" y="177"/>
                  </a:lnTo>
                  <a:lnTo>
                    <a:pt x="81" y="173"/>
                  </a:lnTo>
                  <a:lnTo>
                    <a:pt x="81" y="171"/>
                  </a:lnTo>
                  <a:lnTo>
                    <a:pt x="81" y="171"/>
                  </a:lnTo>
                  <a:lnTo>
                    <a:pt x="77" y="171"/>
                  </a:lnTo>
                  <a:lnTo>
                    <a:pt x="77" y="171"/>
                  </a:lnTo>
                  <a:lnTo>
                    <a:pt x="75" y="173"/>
                  </a:lnTo>
                  <a:lnTo>
                    <a:pt x="73" y="175"/>
                  </a:lnTo>
                  <a:lnTo>
                    <a:pt x="75" y="177"/>
                  </a:lnTo>
                  <a:lnTo>
                    <a:pt x="75" y="177"/>
                  </a:lnTo>
                  <a:lnTo>
                    <a:pt x="77" y="177"/>
                  </a:lnTo>
                  <a:lnTo>
                    <a:pt x="77" y="179"/>
                  </a:lnTo>
                  <a:lnTo>
                    <a:pt x="77" y="179"/>
                  </a:lnTo>
                  <a:lnTo>
                    <a:pt x="79" y="179"/>
                  </a:lnTo>
                  <a:lnTo>
                    <a:pt x="81" y="179"/>
                  </a:lnTo>
                  <a:lnTo>
                    <a:pt x="81" y="182"/>
                  </a:lnTo>
                  <a:lnTo>
                    <a:pt x="81" y="182"/>
                  </a:lnTo>
                  <a:lnTo>
                    <a:pt x="83" y="184"/>
                  </a:lnTo>
                  <a:lnTo>
                    <a:pt x="83" y="186"/>
                  </a:lnTo>
                  <a:lnTo>
                    <a:pt x="86" y="186"/>
                  </a:lnTo>
                  <a:lnTo>
                    <a:pt x="83" y="179"/>
                  </a:lnTo>
                  <a:close/>
                  <a:moveTo>
                    <a:pt x="86" y="154"/>
                  </a:moveTo>
                  <a:lnTo>
                    <a:pt x="86" y="156"/>
                  </a:lnTo>
                  <a:lnTo>
                    <a:pt x="86" y="159"/>
                  </a:lnTo>
                  <a:lnTo>
                    <a:pt x="86" y="161"/>
                  </a:lnTo>
                  <a:lnTo>
                    <a:pt x="86" y="161"/>
                  </a:lnTo>
                  <a:lnTo>
                    <a:pt x="88" y="163"/>
                  </a:lnTo>
                  <a:lnTo>
                    <a:pt x="88" y="165"/>
                  </a:lnTo>
                  <a:lnTo>
                    <a:pt x="88" y="165"/>
                  </a:lnTo>
                  <a:lnTo>
                    <a:pt x="90" y="165"/>
                  </a:lnTo>
                  <a:lnTo>
                    <a:pt x="90" y="163"/>
                  </a:lnTo>
                  <a:lnTo>
                    <a:pt x="90" y="159"/>
                  </a:lnTo>
                  <a:lnTo>
                    <a:pt x="90" y="159"/>
                  </a:lnTo>
                  <a:lnTo>
                    <a:pt x="90" y="156"/>
                  </a:lnTo>
                  <a:lnTo>
                    <a:pt x="90" y="156"/>
                  </a:lnTo>
                  <a:lnTo>
                    <a:pt x="90" y="154"/>
                  </a:lnTo>
                  <a:lnTo>
                    <a:pt x="90" y="154"/>
                  </a:lnTo>
                  <a:lnTo>
                    <a:pt x="90" y="154"/>
                  </a:lnTo>
                  <a:lnTo>
                    <a:pt x="88" y="154"/>
                  </a:lnTo>
                  <a:lnTo>
                    <a:pt x="88" y="154"/>
                  </a:lnTo>
                  <a:lnTo>
                    <a:pt x="86" y="154"/>
                  </a:lnTo>
                  <a:lnTo>
                    <a:pt x="86" y="154"/>
                  </a:lnTo>
                  <a:close/>
                  <a:moveTo>
                    <a:pt x="167" y="146"/>
                  </a:moveTo>
                  <a:lnTo>
                    <a:pt x="167" y="146"/>
                  </a:lnTo>
                  <a:lnTo>
                    <a:pt x="165" y="146"/>
                  </a:lnTo>
                  <a:lnTo>
                    <a:pt x="165" y="148"/>
                  </a:lnTo>
                  <a:lnTo>
                    <a:pt x="167" y="146"/>
                  </a:lnTo>
                  <a:close/>
                  <a:moveTo>
                    <a:pt x="48" y="92"/>
                  </a:moveTo>
                  <a:lnTo>
                    <a:pt x="48" y="90"/>
                  </a:lnTo>
                  <a:lnTo>
                    <a:pt x="48" y="90"/>
                  </a:lnTo>
                  <a:lnTo>
                    <a:pt x="48" y="88"/>
                  </a:lnTo>
                  <a:lnTo>
                    <a:pt x="48" y="88"/>
                  </a:lnTo>
                  <a:lnTo>
                    <a:pt x="50" y="85"/>
                  </a:lnTo>
                  <a:lnTo>
                    <a:pt x="52" y="83"/>
                  </a:lnTo>
                  <a:lnTo>
                    <a:pt x="52" y="81"/>
                  </a:lnTo>
                  <a:lnTo>
                    <a:pt x="52" y="77"/>
                  </a:lnTo>
                  <a:lnTo>
                    <a:pt x="52" y="75"/>
                  </a:lnTo>
                  <a:lnTo>
                    <a:pt x="52" y="75"/>
                  </a:lnTo>
                  <a:lnTo>
                    <a:pt x="52" y="73"/>
                  </a:lnTo>
                  <a:lnTo>
                    <a:pt x="52" y="73"/>
                  </a:lnTo>
                  <a:lnTo>
                    <a:pt x="50" y="73"/>
                  </a:lnTo>
                  <a:lnTo>
                    <a:pt x="50" y="73"/>
                  </a:lnTo>
                  <a:lnTo>
                    <a:pt x="50" y="73"/>
                  </a:lnTo>
                  <a:lnTo>
                    <a:pt x="48" y="73"/>
                  </a:lnTo>
                  <a:lnTo>
                    <a:pt x="48" y="73"/>
                  </a:lnTo>
                  <a:lnTo>
                    <a:pt x="48" y="75"/>
                  </a:lnTo>
                  <a:lnTo>
                    <a:pt x="48" y="77"/>
                  </a:lnTo>
                  <a:lnTo>
                    <a:pt x="46" y="83"/>
                  </a:lnTo>
                  <a:lnTo>
                    <a:pt x="46" y="83"/>
                  </a:lnTo>
                  <a:lnTo>
                    <a:pt x="46" y="85"/>
                  </a:lnTo>
                  <a:lnTo>
                    <a:pt x="48" y="92"/>
                  </a:lnTo>
                  <a:lnTo>
                    <a:pt x="48" y="92"/>
                  </a:lnTo>
                  <a:close/>
                  <a:moveTo>
                    <a:pt x="209" y="25"/>
                  </a:moveTo>
                  <a:lnTo>
                    <a:pt x="207" y="27"/>
                  </a:lnTo>
                  <a:lnTo>
                    <a:pt x="209" y="27"/>
                  </a:lnTo>
                  <a:lnTo>
                    <a:pt x="209" y="27"/>
                  </a:lnTo>
                  <a:lnTo>
                    <a:pt x="209" y="25"/>
                  </a:lnTo>
                  <a:close/>
                  <a:moveTo>
                    <a:pt x="75" y="127"/>
                  </a:moveTo>
                  <a:lnTo>
                    <a:pt x="75" y="127"/>
                  </a:lnTo>
                  <a:lnTo>
                    <a:pt x="75" y="125"/>
                  </a:lnTo>
                  <a:lnTo>
                    <a:pt x="75" y="123"/>
                  </a:lnTo>
                  <a:lnTo>
                    <a:pt x="77" y="123"/>
                  </a:lnTo>
                  <a:lnTo>
                    <a:pt x="77" y="121"/>
                  </a:lnTo>
                  <a:lnTo>
                    <a:pt x="79" y="117"/>
                  </a:lnTo>
                  <a:lnTo>
                    <a:pt x="77" y="113"/>
                  </a:lnTo>
                  <a:lnTo>
                    <a:pt x="77" y="111"/>
                  </a:lnTo>
                  <a:lnTo>
                    <a:pt x="77" y="106"/>
                  </a:lnTo>
                  <a:lnTo>
                    <a:pt x="77" y="102"/>
                  </a:lnTo>
                  <a:lnTo>
                    <a:pt x="77" y="100"/>
                  </a:lnTo>
                  <a:lnTo>
                    <a:pt x="77" y="98"/>
                  </a:lnTo>
                  <a:lnTo>
                    <a:pt x="77" y="96"/>
                  </a:lnTo>
                  <a:lnTo>
                    <a:pt x="75" y="94"/>
                  </a:lnTo>
                  <a:lnTo>
                    <a:pt x="75" y="92"/>
                  </a:lnTo>
                  <a:lnTo>
                    <a:pt x="75" y="90"/>
                  </a:lnTo>
                  <a:lnTo>
                    <a:pt x="75" y="88"/>
                  </a:lnTo>
                  <a:lnTo>
                    <a:pt x="75" y="85"/>
                  </a:lnTo>
                  <a:lnTo>
                    <a:pt x="73" y="83"/>
                  </a:lnTo>
                  <a:lnTo>
                    <a:pt x="73" y="81"/>
                  </a:lnTo>
                  <a:lnTo>
                    <a:pt x="73" y="81"/>
                  </a:lnTo>
                  <a:lnTo>
                    <a:pt x="71" y="81"/>
                  </a:lnTo>
                  <a:lnTo>
                    <a:pt x="71" y="79"/>
                  </a:lnTo>
                  <a:lnTo>
                    <a:pt x="71" y="79"/>
                  </a:lnTo>
                  <a:lnTo>
                    <a:pt x="69" y="81"/>
                  </a:lnTo>
                  <a:lnTo>
                    <a:pt x="69" y="81"/>
                  </a:lnTo>
                  <a:lnTo>
                    <a:pt x="67" y="81"/>
                  </a:lnTo>
                  <a:lnTo>
                    <a:pt x="67" y="81"/>
                  </a:lnTo>
                  <a:lnTo>
                    <a:pt x="67" y="79"/>
                  </a:lnTo>
                  <a:lnTo>
                    <a:pt x="67" y="79"/>
                  </a:lnTo>
                  <a:lnTo>
                    <a:pt x="67" y="79"/>
                  </a:lnTo>
                  <a:lnTo>
                    <a:pt x="69" y="73"/>
                  </a:lnTo>
                  <a:lnTo>
                    <a:pt x="69" y="73"/>
                  </a:lnTo>
                  <a:lnTo>
                    <a:pt x="71" y="73"/>
                  </a:lnTo>
                  <a:lnTo>
                    <a:pt x="71" y="73"/>
                  </a:lnTo>
                  <a:lnTo>
                    <a:pt x="73" y="73"/>
                  </a:lnTo>
                  <a:lnTo>
                    <a:pt x="73" y="75"/>
                  </a:lnTo>
                  <a:lnTo>
                    <a:pt x="73" y="75"/>
                  </a:lnTo>
                  <a:lnTo>
                    <a:pt x="75" y="75"/>
                  </a:lnTo>
                  <a:lnTo>
                    <a:pt x="75" y="73"/>
                  </a:lnTo>
                  <a:lnTo>
                    <a:pt x="75" y="71"/>
                  </a:lnTo>
                  <a:lnTo>
                    <a:pt x="73" y="69"/>
                  </a:lnTo>
                  <a:lnTo>
                    <a:pt x="71" y="69"/>
                  </a:lnTo>
                  <a:lnTo>
                    <a:pt x="71" y="67"/>
                  </a:lnTo>
                  <a:lnTo>
                    <a:pt x="73" y="65"/>
                  </a:lnTo>
                  <a:lnTo>
                    <a:pt x="75" y="65"/>
                  </a:lnTo>
                  <a:lnTo>
                    <a:pt x="75" y="63"/>
                  </a:lnTo>
                  <a:lnTo>
                    <a:pt x="75" y="63"/>
                  </a:lnTo>
                  <a:lnTo>
                    <a:pt x="75" y="65"/>
                  </a:lnTo>
                  <a:lnTo>
                    <a:pt x="75" y="67"/>
                  </a:lnTo>
                  <a:lnTo>
                    <a:pt x="75" y="67"/>
                  </a:lnTo>
                  <a:lnTo>
                    <a:pt x="77" y="69"/>
                  </a:lnTo>
                  <a:lnTo>
                    <a:pt x="77" y="69"/>
                  </a:lnTo>
                  <a:lnTo>
                    <a:pt x="77" y="67"/>
                  </a:lnTo>
                  <a:lnTo>
                    <a:pt x="77" y="67"/>
                  </a:lnTo>
                  <a:lnTo>
                    <a:pt x="79" y="67"/>
                  </a:lnTo>
                  <a:lnTo>
                    <a:pt x="81" y="67"/>
                  </a:lnTo>
                  <a:lnTo>
                    <a:pt x="83" y="65"/>
                  </a:lnTo>
                  <a:lnTo>
                    <a:pt x="83" y="60"/>
                  </a:lnTo>
                  <a:lnTo>
                    <a:pt x="83" y="58"/>
                  </a:lnTo>
                  <a:lnTo>
                    <a:pt x="83" y="50"/>
                  </a:lnTo>
                  <a:lnTo>
                    <a:pt x="86" y="48"/>
                  </a:lnTo>
                  <a:lnTo>
                    <a:pt x="88" y="44"/>
                  </a:lnTo>
                  <a:lnTo>
                    <a:pt x="88" y="44"/>
                  </a:lnTo>
                  <a:lnTo>
                    <a:pt x="83" y="42"/>
                  </a:lnTo>
                  <a:lnTo>
                    <a:pt x="83" y="40"/>
                  </a:lnTo>
                  <a:lnTo>
                    <a:pt x="81" y="37"/>
                  </a:lnTo>
                  <a:lnTo>
                    <a:pt x="79" y="40"/>
                  </a:lnTo>
                  <a:lnTo>
                    <a:pt x="77" y="37"/>
                  </a:lnTo>
                  <a:lnTo>
                    <a:pt x="77" y="37"/>
                  </a:lnTo>
                  <a:lnTo>
                    <a:pt x="77" y="35"/>
                  </a:lnTo>
                  <a:lnTo>
                    <a:pt x="77" y="33"/>
                  </a:lnTo>
                  <a:lnTo>
                    <a:pt x="79" y="33"/>
                  </a:lnTo>
                  <a:lnTo>
                    <a:pt x="79" y="35"/>
                  </a:lnTo>
                  <a:lnTo>
                    <a:pt x="79" y="37"/>
                  </a:lnTo>
                  <a:lnTo>
                    <a:pt x="81" y="35"/>
                  </a:lnTo>
                  <a:lnTo>
                    <a:pt x="83" y="35"/>
                  </a:lnTo>
                  <a:lnTo>
                    <a:pt x="83" y="33"/>
                  </a:lnTo>
                  <a:lnTo>
                    <a:pt x="83" y="33"/>
                  </a:lnTo>
                  <a:lnTo>
                    <a:pt x="86" y="31"/>
                  </a:lnTo>
                  <a:lnTo>
                    <a:pt x="88" y="29"/>
                  </a:lnTo>
                  <a:lnTo>
                    <a:pt x="88" y="29"/>
                  </a:lnTo>
                  <a:lnTo>
                    <a:pt x="88" y="29"/>
                  </a:lnTo>
                  <a:lnTo>
                    <a:pt x="86" y="29"/>
                  </a:lnTo>
                  <a:lnTo>
                    <a:pt x="86" y="29"/>
                  </a:lnTo>
                  <a:lnTo>
                    <a:pt x="86" y="23"/>
                  </a:lnTo>
                  <a:lnTo>
                    <a:pt x="86" y="19"/>
                  </a:lnTo>
                  <a:lnTo>
                    <a:pt x="86" y="14"/>
                  </a:lnTo>
                  <a:lnTo>
                    <a:pt x="83" y="12"/>
                  </a:lnTo>
                  <a:lnTo>
                    <a:pt x="83" y="12"/>
                  </a:lnTo>
                  <a:lnTo>
                    <a:pt x="81" y="12"/>
                  </a:lnTo>
                  <a:lnTo>
                    <a:pt x="81" y="12"/>
                  </a:lnTo>
                  <a:lnTo>
                    <a:pt x="81" y="12"/>
                  </a:lnTo>
                  <a:lnTo>
                    <a:pt x="79" y="10"/>
                  </a:lnTo>
                  <a:lnTo>
                    <a:pt x="79" y="12"/>
                  </a:lnTo>
                  <a:lnTo>
                    <a:pt x="79" y="12"/>
                  </a:lnTo>
                  <a:lnTo>
                    <a:pt x="79" y="12"/>
                  </a:lnTo>
                  <a:lnTo>
                    <a:pt x="79" y="14"/>
                  </a:lnTo>
                  <a:lnTo>
                    <a:pt x="79" y="14"/>
                  </a:lnTo>
                  <a:lnTo>
                    <a:pt x="79" y="14"/>
                  </a:lnTo>
                  <a:lnTo>
                    <a:pt x="79" y="14"/>
                  </a:lnTo>
                  <a:lnTo>
                    <a:pt x="77" y="12"/>
                  </a:lnTo>
                  <a:lnTo>
                    <a:pt x="77" y="14"/>
                  </a:lnTo>
                  <a:lnTo>
                    <a:pt x="75" y="14"/>
                  </a:lnTo>
                  <a:lnTo>
                    <a:pt x="73" y="14"/>
                  </a:lnTo>
                  <a:lnTo>
                    <a:pt x="73" y="14"/>
                  </a:lnTo>
                  <a:lnTo>
                    <a:pt x="73" y="17"/>
                  </a:lnTo>
                  <a:lnTo>
                    <a:pt x="73" y="19"/>
                  </a:lnTo>
                  <a:lnTo>
                    <a:pt x="73" y="19"/>
                  </a:lnTo>
                  <a:lnTo>
                    <a:pt x="71" y="21"/>
                  </a:lnTo>
                  <a:lnTo>
                    <a:pt x="69" y="23"/>
                  </a:lnTo>
                  <a:lnTo>
                    <a:pt x="69" y="23"/>
                  </a:lnTo>
                  <a:lnTo>
                    <a:pt x="69" y="25"/>
                  </a:lnTo>
                  <a:lnTo>
                    <a:pt x="69" y="25"/>
                  </a:lnTo>
                  <a:lnTo>
                    <a:pt x="69" y="27"/>
                  </a:lnTo>
                  <a:lnTo>
                    <a:pt x="69" y="29"/>
                  </a:lnTo>
                  <a:lnTo>
                    <a:pt x="69" y="29"/>
                  </a:lnTo>
                  <a:lnTo>
                    <a:pt x="67" y="31"/>
                  </a:lnTo>
                  <a:lnTo>
                    <a:pt x="65" y="35"/>
                  </a:lnTo>
                  <a:lnTo>
                    <a:pt x="63" y="37"/>
                  </a:lnTo>
                  <a:lnTo>
                    <a:pt x="65" y="40"/>
                  </a:lnTo>
                  <a:lnTo>
                    <a:pt x="65" y="40"/>
                  </a:lnTo>
                  <a:lnTo>
                    <a:pt x="65" y="42"/>
                  </a:lnTo>
                  <a:lnTo>
                    <a:pt x="65" y="46"/>
                  </a:lnTo>
                  <a:lnTo>
                    <a:pt x="65" y="46"/>
                  </a:lnTo>
                  <a:lnTo>
                    <a:pt x="63" y="48"/>
                  </a:lnTo>
                  <a:lnTo>
                    <a:pt x="63" y="50"/>
                  </a:lnTo>
                  <a:lnTo>
                    <a:pt x="63" y="52"/>
                  </a:lnTo>
                  <a:lnTo>
                    <a:pt x="63" y="52"/>
                  </a:lnTo>
                  <a:lnTo>
                    <a:pt x="63" y="54"/>
                  </a:lnTo>
                  <a:lnTo>
                    <a:pt x="65" y="56"/>
                  </a:lnTo>
                  <a:lnTo>
                    <a:pt x="65" y="56"/>
                  </a:lnTo>
                  <a:lnTo>
                    <a:pt x="65" y="56"/>
                  </a:lnTo>
                  <a:lnTo>
                    <a:pt x="65" y="56"/>
                  </a:lnTo>
                  <a:lnTo>
                    <a:pt x="63" y="60"/>
                  </a:lnTo>
                  <a:lnTo>
                    <a:pt x="60" y="67"/>
                  </a:lnTo>
                  <a:lnTo>
                    <a:pt x="60" y="69"/>
                  </a:lnTo>
                  <a:lnTo>
                    <a:pt x="63" y="71"/>
                  </a:lnTo>
                  <a:lnTo>
                    <a:pt x="63" y="71"/>
                  </a:lnTo>
                  <a:lnTo>
                    <a:pt x="63" y="73"/>
                  </a:lnTo>
                  <a:lnTo>
                    <a:pt x="60" y="75"/>
                  </a:lnTo>
                  <a:lnTo>
                    <a:pt x="60" y="81"/>
                  </a:lnTo>
                  <a:lnTo>
                    <a:pt x="60" y="83"/>
                  </a:lnTo>
                  <a:lnTo>
                    <a:pt x="58" y="85"/>
                  </a:lnTo>
                  <a:lnTo>
                    <a:pt x="58" y="88"/>
                  </a:lnTo>
                  <a:lnTo>
                    <a:pt x="56" y="88"/>
                  </a:lnTo>
                  <a:lnTo>
                    <a:pt x="54" y="88"/>
                  </a:lnTo>
                  <a:lnTo>
                    <a:pt x="54" y="90"/>
                  </a:lnTo>
                  <a:lnTo>
                    <a:pt x="52" y="90"/>
                  </a:lnTo>
                  <a:lnTo>
                    <a:pt x="52" y="92"/>
                  </a:lnTo>
                  <a:lnTo>
                    <a:pt x="54" y="96"/>
                  </a:lnTo>
                  <a:lnTo>
                    <a:pt x="54" y="102"/>
                  </a:lnTo>
                  <a:lnTo>
                    <a:pt x="54" y="104"/>
                  </a:lnTo>
                  <a:lnTo>
                    <a:pt x="56" y="104"/>
                  </a:lnTo>
                  <a:lnTo>
                    <a:pt x="56" y="106"/>
                  </a:lnTo>
                  <a:lnTo>
                    <a:pt x="56" y="106"/>
                  </a:lnTo>
                  <a:lnTo>
                    <a:pt x="56" y="106"/>
                  </a:lnTo>
                  <a:lnTo>
                    <a:pt x="56" y="106"/>
                  </a:lnTo>
                  <a:lnTo>
                    <a:pt x="54" y="106"/>
                  </a:lnTo>
                  <a:lnTo>
                    <a:pt x="54" y="108"/>
                  </a:lnTo>
                  <a:lnTo>
                    <a:pt x="54" y="108"/>
                  </a:lnTo>
                  <a:lnTo>
                    <a:pt x="54" y="108"/>
                  </a:lnTo>
                  <a:lnTo>
                    <a:pt x="52" y="111"/>
                  </a:lnTo>
                  <a:lnTo>
                    <a:pt x="50" y="113"/>
                  </a:lnTo>
                  <a:lnTo>
                    <a:pt x="50" y="138"/>
                  </a:lnTo>
                  <a:lnTo>
                    <a:pt x="50" y="140"/>
                  </a:lnTo>
                  <a:lnTo>
                    <a:pt x="52" y="142"/>
                  </a:lnTo>
                  <a:lnTo>
                    <a:pt x="54" y="142"/>
                  </a:lnTo>
                  <a:lnTo>
                    <a:pt x="56" y="142"/>
                  </a:lnTo>
                  <a:lnTo>
                    <a:pt x="58" y="144"/>
                  </a:lnTo>
                  <a:lnTo>
                    <a:pt x="58" y="144"/>
                  </a:lnTo>
                  <a:lnTo>
                    <a:pt x="58" y="146"/>
                  </a:lnTo>
                  <a:lnTo>
                    <a:pt x="58" y="146"/>
                  </a:lnTo>
                  <a:lnTo>
                    <a:pt x="56" y="146"/>
                  </a:lnTo>
                  <a:lnTo>
                    <a:pt x="56" y="146"/>
                  </a:lnTo>
                  <a:lnTo>
                    <a:pt x="54" y="146"/>
                  </a:lnTo>
                  <a:lnTo>
                    <a:pt x="54" y="146"/>
                  </a:lnTo>
                  <a:lnTo>
                    <a:pt x="54" y="148"/>
                  </a:lnTo>
                  <a:lnTo>
                    <a:pt x="54" y="148"/>
                  </a:lnTo>
                  <a:lnTo>
                    <a:pt x="56" y="148"/>
                  </a:lnTo>
                  <a:lnTo>
                    <a:pt x="56" y="148"/>
                  </a:lnTo>
                  <a:lnTo>
                    <a:pt x="56" y="148"/>
                  </a:lnTo>
                  <a:lnTo>
                    <a:pt x="58" y="152"/>
                  </a:lnTo>
                  <a:lnTo>
                    <a:pt x="58" y="154"/>
                  </a:lnTo>
                  <a:lnTo>
                    <a:pt x="56" y="154"/>
                  </a:lnTo>
                  <a:lnTo>
                    <a:pt x="56" y="156"/>
                  </a:lnTo>
                  <a:lnTo>
                    <a:pt x="54" y="156"/>
                  </a:lnTo>
                  <a:lnTo>
                    <a:pt x="52" y="156"/>
                  </a:lnTo>
                  <a:lnTo>
                    <a:pt x="52" y="156"/>
                  </a:lnTo>
                  <a:lnTo>
                    <a:pt x="52" y="156"/>
                  </a:lnTo>
                  <a:lnTo>
                    <a:pt x="52" y="156"/>
                  </a:lnTo>
                  <a:lnTo>
                    <a:pt x="52" y="156"/>
                  </a:lnTo>
                  <a:lnTo>
                    <a:pt x="50" y="156"/>
                  </a:lnTo>
                  <a:lnTo>
                    <a:pt x="50" y="156"/>
                  </a:lnTo>
                  <a:lnTo>
                    <a:pt x="52" y="154"/>
                  </a:lnTo>
                  <a:lnTo>
                    <a:pt x="50" y="152"/>
                  </a:lnTo>
                  <a:lnTo>
                    <a:pt x="50" y="150"/>
                  </a:lnTo>
                  <a:lnTo>
                    <a:pt x="50" y="152"/>
                  </a:lnTo>
                  <a:lnTo>
                    <a:pt x="48" y="152"/>
                  </a:lnTo>
                  <a:lnTo>
                    <a:pt x="48" y="152"/>
                  </a:lnTo>
                  <a:lnTo>
                    <a:pt x="46" y="152"/>
                  </a:lnTo>
                  <a:lnTo>
                    <a:pt x="46" y="154"/>
                  </a:lnTo>
                  <a:lnTo>
                    <a:pt x="44" y="159"/>
                  </a:lnTo>
                  <a:lnTo>
                    <a:pt x="42" y="161"/>
                  </a:lnTo>
                  <a:lnTo>
                    <a:pt x="44" y="171"/>
                  </a:lnTo>
                  <a:lnTo>
                    <a:pt x="42" y="173"/>
                  </a:lnTo>
                  <a:lnTo>
                    <a:pt x="42" y="175"/>
                  </a:lnTo>
                  <a:lnTo>
                    <a:pt x="42" y="175"/>
                  </a:lnTo>
                  <a:lnTo>
                    <a:pt x="42" y="177"/>
                  </a:lnTo>
                  <a:lnTo>
                    <a:pt x="42" y="179"/>
                  </a:lnTo>
                  <a:lnTo>
                    <a:pt x="42" y="182"/>
                  </a:lnTo>
                  <a:lnTo>
                    <a:pt x="42" y="182"/>
                  </a:lnTo>
                  <a:lnTo>
                    <a:pt x="42" y="188"/>
                  </a:lnTo>
                  <a:lnTo>
                    <a:pt x="40" y="188"/>
                  </a:lnTo>
                  <a:lnTo>
                    <a:pt x="40" y="188"/>
                  </a:lnTo>
                  <a:lnTo>
                    <a:pt x="40" y="188"/>
                  </a:lnTo>
                  <a:lnTo>
                    <a:pt x="40" y="186"/>
                  </a:lnTo>
                  <a:lnTo>
                    <a:pt x="40" y="186"/>
                  </a:lnTo>
                  <a:lnTo>
                    <a:pt x="37" y="186"/>
                  </a:lnTo>
                  <a:lnTo>
                    <a:pt x="37" y="184"/>
                  </a:lnTo>
                  <a:lnTo>
                    <a:pt x="35" y="182"/>
                  </a:lnTo>
                  <a:lnTo>
                    <a:pt x="35" y="182"/>
                  </a:lnTo>
                  <a:lnTo>
                    <a:pt x="35" y="182"/>
                  </a:lnTo>
                  <a:lnTo>
                    <a:pt x="33" y="186"/>
                  </a:lnTo>
                  <a:lnTo>
                    <a:pt x="31" y="188"/>
                  </a:lnTo>
                  <a:lnTo>
                    <a:pt x="31" y="188"/>
                  </a:lnTo>
                  <a:lnTo>
                    <a:pt x="31" y="190"/>
                  </a:lnTo>
                  <a:lnTo>
                    <a:pt x="31" y="190"/>
                  </a:lnTo>
                  <a:lnTo>
                    <a:pt x="31" y="190"/>
                  </a:lnTo>
                  <a:lnTo>
                    <a:pt x="31" y="190"/>
                  </a:lnTo>
                  <a:lnTo>
                    <a:pt x="31" y="190"/>
                  </a:lnTo>
                  <a:lnTo>
                    <a:pt x="31" y="190"/>
                  </a:lnTo>
                  <a:lnTo>
                    <a:pt x="33" y="192"/>
                  </a:lnTo>
                  <a:lnTo>
                    <a:pt x="33" y="192"/>
                  </a:lnTo>
                  <a:lnTo>
                    <a:pt x="35" y="192"/>
                  </a:lnTo>
                  <a:lnTo>
                    <a:pt x="35" y="192"/>
                  </a:lnTo>
                  <a:lnTo>
                    <a:pt x="35" y="196"/>
                  </a:lnTo>
                  <a:lnTo>
                    <a:pt x="35" y="202"/>
                  </a:lnTo>
                  <a:lnTo>
                    <a:pt x="35" y="202"/>
                  </a:lnTo>
                  <a:lnTo>
                    <a:pt x="37" y="205"/>
                  </a:lnTo>
                  <a:lnTo>
                    <a:pt x="37" y="205"/>
                  </a:lnTo>
                  <a:lnTo>
                    <a:pt x="37" y="205"/>
                  </a:lnTo>
                  <a:lnTo>
                    <a:pt x="40" y="205"/>
                  </a:lnTo>
                  <a:lnTo>
                    <a:pt x="40" y="205"/>
                  </a:lnTo>
                  <a:lnTo>
                    <a:pt x="40" y="207"/>
                  </a:lnTo>
                  <a:lnTo>
                    <a:pt x="40" y="209"/>
                  </a:lnTo>
                  <a:lnTo>
                    <a:pt x="40" y="209"/>
                  </a:lnTo>
                  <a:lnTo>
                    <a:pt x="40" y="211"/>
                  </a:lnTo>
                  <a:lnTo>
                    <a:pt x="42" y="211"/>
                  </a:lnTo>
                  <a:lnTo>
                    <a:pt x="44" y="211"/>
                  </a:lnTo>
                  <a:lnTo>
                    <a:pt x="44" y="213"/>
                  </a:lnTo>
                  <a:lnTo>
                    <a:pt x="44" y="213"/>
                  </a:lnTo>
                  <a:lnTo>
                    <a:pt x="42" y="213"/>
                  </a:lnTo>
                  <a:lnTo>
                    <a:pt x="42" y="213"/>
                  </a:lnTo>
                  <a:lnTo>
                    <a:pt x="42" y="215"/>
                  </a:lnTo>
                  <a:lnTo>
                    <a:pt x="42" y="215"/>
                  </a:lnTo>
                  <a:lnTo>
                    <a:pt x="42" y="217"/>
                  </a:lnTo>
                  <a:lnTo>
                    <a:pt x="42" y="217"/>
                  </a:lnTo>
                  <a:lnTo>
                    <a:pt x="44" y="219"/>
                  </a:lnTo>
                  <a:lnTo>
                    <a:pt x="44" y="219"/>
                  </a:lnTo>
                  <a:lnTo>
                    <a:pt x="44" y="219"/>
                  </a:lnTo>
                  <a:lnTo>
                    <a:pt x="44" y="221"/>
                  </a:lnTo>
                  <a:lnTo>
                    <a:pt x="44" y="221"/>
                  </a:lnTo>
                  <a:lnTo>
                    <a:pt x="48" y="225"/>
                  </a:lnTo>
                  <a:lnTo>
                    <a:pt x="48" y="225"/>
                  </a:lnTo>
                  <a:lnTo>
                    <a:pt x="50" y="225"/>
                  </a:lnTo>
                  <a:lnTo>
                    <a:pt x="50" y="225"/>
                  </a:lnTo>
                  <a:lnTo>
                    <a:pt x="50" y="227"/>
                  </a:lnTo>
                  <a:lnTo>
                    <a:pt x="52" y="225"/>
                  </a:lnTo>
                  <a:lnTo>
                    <a:pt x="52" y="223"/>
                  </a:lnTo>
                  <a:lnTo>
                    <a:pt x="54" y="221"/>
                  </a:lnTo>
                  <a:lnTo>
                    <a:pt x="54" y="217"/>
                  </a:lnTo>
                  <a:lnTo>
                    <a:pt x="54" y="217"/>
                  </a:lnTo>
                  <a:lnTo>
                    <a:pt x="54" y="215"/>
                  </a:lnTo>
                  <a:lnTo>
                    <a:pt x="56" y="215"/>
                  </a:lnTo>
                  <a:lnTo>
                    <a:pt x="56" y="213"/>
                  </a:lnTo>
                  <a:lnTo>
                    <a:pt x="54" y="209"/>
                  </a:lnTo>
                  <a:lnTo>
                    <a:pt x="54" y="209"/>
                  </a:lnTo>
                  <a:lnTo>
                    <a:pt x="54" y="207"/>
                  </a:lnTo>
                  <a:lnTo>
                    <a:pt x="52" y="207"/>
                  </a:lnTo>
                  <a:lnTo>
                    <a:pt x="52" y="209"/>
                  </a:lnTo>
                  <a:lnTo>
                    <a:pt x="52" y="211"/>
                  </a:lnTo>
                  <a:lnTo>
                    <a:pt x="52" y="211"/>
                  </a:lnTo>
                  <a:lnTo>
                    <a:pt x="50" y="211"/>
                  </a:lnTo>
                  <a:lnTo>
                    <a:pt x="50" y="211"/>
                  </a:lnTo>
                  <a:lnTo>
                    <a:pt x="50" y="213"/>
                  </a:lnTo>
                  <a:lnTo>
                    <a:pt x="50" y="215"/>
                  </a:lnTo>
                  <a:lnTo>
                    <a:pt x="48" y="215"/>
                  </a:lnTo>
                  <a:lnTo>
                    <a:pt x="48" y="215"/>
                  </a:lnTo>
                  <a:lnTo>
                    <a:pt x="48" y="215"/>
                  </a:lnTo>
                  <a:lnTo>
                    <a:pt x="48" y="213"/>
                  </a:lnTo>
                  <a:lnTo>
                    <a:pt x="48" y="211"/>
                  </a:lnTo>
                  <a:lnTo>
                    <a:pt x="48" y="211"/>
                  </a:lnTo>
                  <a:lnTo>
                    <a:pt x="50" y="207"/>
                  </a:lnTo>
                  <a:lnTo>
                    <a:pt x="52" y="207"/>
                  </a:lnTo>
                  <a:lnTo>
                    <a:pt x="54" y="207"/>
                  </a:lnTo>
                  <a:lnTo>
                    <a:pt x="54" y="205"/>
                  </a:lnTo>
                  <a:lnTo>
                    <a:pt x="58" y="188"/>
                  </a:lnTo>
                  <a:lnTo>
                    <a:pt x="58" y="186"/>
                  </a:lnTo>
                  <a:lnTo>
                    <a:pt x="58" y="184"/>
                  </a:lnTo>
                  <a:lnTo>
                    <a:pt x="58" y="182"/>
                  </a:lnTo>
                  <a:lnTo>
                    <a:pt x="56" y="182"/>
                  </a:lnTo>
                  <a:lnTo>
                    <a:pt x="54" y="182"/>
                  </a:lnTo>
                  <a:lnTo>
                    <a:pt x="54" y="182"/>
                  </a:lnTo>
                  <a:lnTo>
                    <a:pt x="54" y="184"/>
                  </a:lnTo>
                  <a:lnTo>
                    <a:pt x="54" y="188"/>
                  </a:lnTo>
                  <a:lnTo>
                    <a:pt x="52" y="188"/>
                  </a:lnTo>
                  <a:lnTo>
                    <a:pt x="52" y="179"/>
                  </a:lnTo>
                  <a:lnTo>
                    <a:pt x="52" y="177"/>
                  </a:lnTo>
                  <a:lnTo>
                    <a:pt x="54" y="175"/>
                  </a:lnTo>
                  <a:lnTo>
                    <a:pt x="56" y="173"/>
                  </a:lnTo>
                  <a:lnTo>
                    <a:pt x="54" y="173"/>
                  </a:lnTo>
                  <a:lnTo>
                    <a:pt x="54" y="171"/>
                  </a:lnTo>
                  <a:lnTo>
                    <a:pt x="56" y="171"/>
                  </a:lnTo>
                  <a:lnTo>
                    <a:pt x="56" y="171"/>
                  </a:lnTo>
                  <a:lnTo>
                    <a:pt x="58" y="171"/>
                  </a:lnTo>
                  <a:lnTo>
                    <a:pt x="56" y="169"/>
                  </a:lnTo>
                  <a:lnTo>
                    <a:pt x="54" y="167"/>
                  </a:lnTo>
                  <a:lnTo>
                    <a:pt x="56" y="167"/>
                  </a:lnTo>
                  <a:lnTo>
                    <a:pt x="56" y="167"/>
                  </a:lnTo>
                  <a:lnTo>
                    <a:pt x="58" y="165"/>
                  </a:lnTo>
                  <a:lnTo>
                    <a:pt x="60" y="165"/>
                  </a:lnTo>
                  <a:lnTo>
                    <a:pt x="60" y="165"/>
                  </a:lnTo>
                  <a:lnTo>
                    <a:pt x="60" y="163"/>
                  </a:lnTo>
                  <a:lnTo>
                    <a:pt x="63" y="163"/>
                  </a:lnTo>
                  <a:lnTo>
                    <a:pt x="63" y="163"/>
                  </a:lnTo>
                  <a:lnTo>
                    <a:pt x="63" y="161"/>
                  </a:lnTo>
                  <a:lnTo>
                    <a:pt x="63" y="159"/>
                  </a:lnTo>
                  <a:lnTo>
                    <a:pt x="65" y="156"/>
                  </a:lnTo>
                  <a:lnTo>
                    <a:pt x="67" y="156"/>
                  </a:lnTo>
                  <a:lnTo>
                    <a:pt x="67" y="154"/>
                  </a:lnTo>
                  <a:lnTo>
                    <a:pt x="69" y="154"/>
                  </a:lnTo>
                  <a:lnTo>
                    <a:pt x="69" y="154"/>
                  </a:lnTo>
                  <a:lnTo>
                    <a:pt x="69" y="152"/>
                  </a:lnTo>
                  <a:lnTo>
                    <a:pt x="69" y="152"/>
                  </a:lnTo>
                  <a:lnTo>
                    <a:pt x="67" y="150"/>
                  </a:lnTo>
                  <a:lnTo>
                    <a:pt x="67" y="150"/>
                  </a:lnTo>
                  <a:lnTo>
                    <a:pt x="67" y="148"/>
                  </a:lnTo>
                  <a:lnTo>
                    <a:pt x="69" y="148"/>
                  </a:lnTo>
                  <a:lnTo>
                    <a:pt x="69" y="146"/>
                  </a:lnTo>
                  <a:lnTo>
                    <a:pt x="69" y="146"/>
                  </a:lnTo>
                  <a:lnTo>
                    <a:pt x="69" y="144"/>
                  </a:lnTo>
                  <a:lnTo>
                    <a:pt x="67" y="144"/>
                  </a:lnTo>
                  <a:lnTo>
                    <a:pt x="67" y="144"/>
                  </a:lnTo>
                  <a:lnTo>
                    <a:pt x="67" y="142"/>
                  </a:lnTo>
                  <a:lnTo>
                    <a:pt x="67" y="142"/>
                  </a:lnTo>
                  <a:lnTo>
                    <a:pt x="67" y="142"/>
                  </a:lnTo>
                  <a:lnTo>
                    <a:pt x="69" y="142"/>
                  </a:lnTo>
                  <a:lnTo>
                    <a:pt x="69" y="140"/>
                  </a:lnTo>
                  <a:lnTo>
                    <a:pt x="71" y="140"/>
                  </a:lnTo>
                  <a:lnTo>
                    <a:pt x="71" y="140"/>
                  </a:lnTo>
                  <a:lnTo>
                    <a:pt x="69" y="140"/>
                  </a:lnTo>
                  <a:lnTo>
                    <a:pt x="69" y="138"/>
                  </a:lnTo>
                  <a:lnTo>
                    <a:pt x="69" y="138"/>
                  </a:lnTo>
                  <a:lnTo>
                    <a:pt x="67" y="136"/>
                  </a:lnTo>
                  <a:lnTo>
                    <a:pt x="67" y="136"/>
                  </a:lnTo>
                  <a:lnTo>
                    <a:pt x="65" y="136"/>
                  </a:lnTo>
                  <a:lnTo>
                    <a:pt x="65" y="131"/>
                  </a:lnTo>
                  <a:lnTo>
                    <a:pt x="63" y="131"/>
                  </a:lnTo>
                  <a:lnTo>
                    <a:pt x="63" y="129"/>
                  </a:lnTo>
                  <a:lnTo>
                    <a:pt x="67" y="129"/>
                  </a:lnTo>
                  <a:lnTo>
                    <a:pt x="69" y="129"/>
                  </a:lnTo>
                  <a:lnTo>
                    <a:pt x="69" y="127"/>
                  </a:lnTo>
                  <a:lnTo>
                    <a:pt x="69" y="127"/>
                  </a:lnTo>
                  <a:lnTo>
                    <a:pt x="69" y="129"/>
                  </a:lnTo>
                  <a:lnTo>
                    <a:pt x="71" y="129"/>
                  </a:lnTo>
                  <a:lnTo>
                    <a:pt x="71" y="129"/>
                  </a:lnTo>
                  <a:lnTo>
                    <a:pt x="71" y="131"/>
                  </a:lnTo>
                  <a:lnTo>
                    <a:pt x="73" y="131"/>
                  </a:lnTo>
                  <a:lnTo>
                    <a:pt x="73" y="129"/>
                  </a:lnTo>
                  <a:lnTo>
                    <a:pt x="73" y="129"/>
                  </a:lnTo>
                  <a:lnTo>
                    <a:pt x="75" y="127"/>
                  </a:lnTo>
                  <a:close/>
                  <a:moveTo>
                    <a:pt x="81" y="4"/>
                  </a:moveTo>
                  <a:lnTo>
                    <a:pt x="83" y="4"/>
                  </a:lnTo>
                  <a:lnTo>
                    <a:pt x="83" y="2"/>
                  </a:lnTo>
                  <a:lnTo>
                    <a:pt x="83" y="2"/>
                  </a:lnTo>
                  <a:lnTo>
                    <a:pt x="83" y="0"/>
                  </a:lnTo>
                  <a:lnTo>
                    <a:pt x="81" y="0"/>
                  </a:lnTo>
                  <a:lnTo>
                    <a:pt x="77" y="2"/>
                  </a:lnTo>
                  <a:lnTo>
                    <a:pt x="79" y="2"/>
                  </a:lnTo>
                  <a:lnTo>
                    <a:pt x="81" y="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95" name="Group 94"/>
          <p:cNvGrpSpPr/>
          <p:nvPr/>
        </p:nvGrpSpPr>
        <p:grpSpPr>
          <a:xfrm>
            <a:off x="3812423" y="1493310"/>
            <a:ext cx="1529179" cy="1003597"/>
            <a:chOff x="524874" y="2994028"/>
            <a:chExt cx="1529179" cy="1003597"/>
          </a:xfrm>
          <a:solidFill>
            <a:schemeClr val="tx1"/>
          </a:solidFill>
        </p:grpSpPr>
        <p:sp>
          <p:nvSpPr>
            <p:cNvPr id="96" name="Isosceles Triangle 95"/>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New Delhi</a:t>
              </a:r>
              <a:endParaRPr lang="en-US"/>
            </a:p>
          </p:txBody>
        </p:sp>
      </p:grpSp>
    </p:spTree>
    <p:extLst>
      <p:ext uri="{BB962C8B-B14F-4D97-AF65-F5344CB8AC3E}">
        <p14:creationId xmlns:p14="http://schemas.microsoft.com/office/powerpoint/2010/main" val="2823983549"/>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South Korea </a:t>
            </a:r>
            <a:r>
              <a:rPr lang="en-US" smtClean="0"/>
              <a:t>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118</a:t>
            </a:fld>
            <a:endParaRPr lang="en-US"/>
          </a:p>
        </p:txBody>
      </p:sp>
      <p:sp>
        <p:nvSpPr>
          <p:cNvPr id="16" name="Text Placeholder 15"/>
          <p:cNvSpPr>
            <a:spLocks noGrp="1"/>
          </p:cNvSpPr>
          <p:nvPr>
            <p:ph type="body" sz="quarter" idx="24"/>
          </p:nvPr>
        </p:nvSpPr>
        <p:spPr/>
        <p:txBody>
          <a:bodyPr/>
          <a:lstStyle/>
          <a:p>
            <a:r>
              <a:rPr lang="en-US" smtClean="0"/>
              <a:t>South Korea</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2" name="Group 4"/>
          <p:cNvGrpSpPr>
            <a:grpSpLocks noChangeAspect="1"/>
          </p:cNvGrpSpPr>
          <p:nvPr/>
        </p:nvGrpSpPr>
        <p:grpSpPr bwMode="auto">
          <a:xfrm>
            <a:off x="2945640" y="1762390"/>
            <a:ext cx="3526944" cy="4244763"/>
            <a:chOff x="3875" y="258"/>
            <a:chExt cx="2894" cy="3483"/>
          </a:xfrm>
        </p:grpSpPr>
        <p:sp>
          <p:nvSpPr>
            <p:cNvPr id="123" name="Freeform 5"/>
            <p:cNvSpPr>
              <a:spLocks/>
            </p:cNvSpPr>
            <p:nvPr/>
          </p:nvSpPr>
          <p:spPr bwMode="auto">
            <a:xfrm>
              <a:off x="4609" y="873"/>
              <a:ext cx="213" cy="170"/>
            </a:xfrm>
            <a:custGeom>
              <a:avLst/>
              <a:gdLst>
                <a:gd name="T0" fmla="*/ 4 w 213"/>
                <a:gd name="T1" fmla="*/ 92 h 170"/>
                <a:gd name="T2" fmla="*/ 25 w 213"/>
                <a:gd name="T3" fmla="*/ 112 h 170"/>
                <a:gd name="T4" fmla="*/ 28 w 213"/>
                <a:gd name="T5" fmla="*/ 125 h 170"/>
                <a:gd name="T6" fmla="*/ 32 w 213"/>
                <a:gd name="T7" fmla="*/ 146 h 170"/>
                <a:gd name="T8" fmla="*/ 49 w 213"/>
                <a:gd name="T9" fmla="*/ 137 h 170"/>
                <a:gd name="T10" fmla="*/ 67 w 213"/>
                <a:gd name="T11" fmla="*/ 170 h 170"/>
                <a:gd name="T12" fmla="*/ 83 w 213"/>
                <a:gd name="T13" fmla="*/ 169 h 170"/>
                <a:gd name="T14" fmla="*/ 119 w 213"/>
                <a:gd name="T15" fmla="*/ 155 h 170"/>
                <a:gd name="T16" fmla="*/ 136 w 213"/>
                <a:gd name="T17" fmla="*/ 164 h 170"/>
                <a:gd name="T18" fmla="*/ 161 w 213"/>
                <a:gd name="T19" fmla="*/ 158 h 170"/>
                <a:gd name="T20" fmla="*/ 185 w 213"/>
                <a:gd name="T21" fmla="*/ 148 h 170"/>
                <a:gd name="T22" fmla="*/ 185 w 213"/>
                <a:gd name="T23" fmla="*/ 141 h 170"/>
                <a:gd name="T24" fmla="*/ 192 w 213"/>
                <a:gd name="T25" fmla="*/ 140 h 170"/>
                <a:gd name="T26" fmla="*/ 199 w 213"/>
                <a:gd name="T27" fmla="*/ 128 h 170"/>
                <a:gd name="T28" fmla="*/ 195 w 213"/>
                <a:gd name="T29" fmla="*/ 111 h 170"/>
                <a:gd name="T30" fmla="*/ 210 w 213"/>
                <a:gd name="T31" fmla="*/ 103 h 170"/>
                <a:gd name="T32" fmla="*/ 209 w 213"/>
                <a:gd name="T33" fmla="*/ 86 h 170"/>
                <a:gd name="T34" fmla="*/ 199 w 213"/>
                <a:gd name="T35" fmla="*/ 83 h 170"/>
                <a:gd name="T36" fmla="*/ 179 w 213"/>
                <a:gd name="T37" fmla="*/ 92 h 170"/>
                <a:gd name="T38" fmla="*/ 170 w 213"/>
                <a:gd name="T39" fmla="*/ 89 h 170"/>
                <a:gd name="T40" fmla="*/ 179 w 213"/>
                <a:gd name="T41" fmla="*/ 60 h 170"/>
                <a:gd name="T42" fmla="*/ 172 w 213"/>
                <a:gd name="T43" fmla="*/ 41 h 170"/>
                <a:gd name="T44" fmla="*/ 166 w 213"/>
                <a:gd name="T45" fmla="*/ 9 h 170"/>
                <a:gd name="T46" fmla="*/ 154 w 213"/>
                <a:gd name="T47" fmla="*/ 2 h 170"/>
                <a:gd name="T48" fmla="*/ 127 w 213"/>
                <a:gd name="T49" fmla="*/ 0 h 170"/>
                <a:gd name="T50" fmla="*/ 115 w 213"/>
                <a:gd name="T51" fmla="*/ 9 h 170"/>
                <a:gd name="T52" fmla="*/ 112 w 213"/>
                <a:gd name="T53" fmla="*/ 18 h 170"/>
                <a:gd name="T54" fmla="*/ 105 w 213"/>
                <a:gd name="T55" fmla="*/ 41 h 170"/>
                <a:gd name="T56" fmla="*/ 71 w 213"/>
                <a:gd name="T57" fmla="*/ 47 h 170"/>
                <a:gd name="T58" fmla="*/ 65 w 213"/>
                <a:gd name="T59" fmla="*/ 70 h 170"/>
                <a:gd name="T60" fmla="*/ 42 w 213"/>
                <a:gd name="T61" fmla="*/ 81 h 170"/>
                <a:gd name="T62" fmla="*/ 21 w 213"/>
                <a:gd name="T63" fmla="*/ 65 h 170"/>
                <a:gd name="T64" fmla="*/ 9 w 213"/>
                <a:gd name="T65" fmla="*/ 76 h 170"/>
                <a:gd name="T66" fmla="*/ 0 w 213"/>
                <a:gd name="T67" fmla="*/ 8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3" h="170">
                  <a:moveTo>
                    <a:pt x="0" y="89"/>
                  </a:moveTo>
                  <a:lnTo>
                    <a:pt x="4" y="92"/>
                  </a:lnTo>
                  <a:lnTo>
                    <a:pt x="4" y="92"/>
                  </a:lnTo>
                  <a:lnTo>
                    <a:pt x="25" y="112"/>
                  </a:lnTo>
                  <a:lnTo>
                    <a:pt x="25" y="122"/>
                  </a:lnTo>
                  <a:lnTo>
                    <a:pt x="28" y="125"/>
                  </a:lnTo>
                  <a:lnTo>
                    <a:pt x="29" y="143"/>
                  </a:lnTo>
                  <a:lnTo>
                    <a:pt x="32" y="146"/>
                  </a:lnTo>
                  <a:lnTo>
                    <a:pt x="36" y="144"/>
                  </a:lnTo>
                  <a:lnTo>
                    <a:pt x="49" y="137"/>
                  </a:lnTo>
                  <a:lnTo>
                    <a:pt x="64" y="169"/>
                  </a:lnTo>
                  <a:lnTo>
                    <a:pt x="67" y="170"/>
                  </a:lnTo>
                  <a:lnTo>
                    <a:pt x="76" y="166"/>
                  </a:lnTo>
                  <a:lnTo>
                    <a:pt x="83" y="169"/>
                  </a:lnTo>
                  <a:lnTo>
                    <a:pt x="96" y="168"/>
                  </a:lnTo>
                  <a:lnTo>
                    <a:pt x="119" y="155"/>
                  </a:lnTo>
                  <a:lnTo>
                    <a:pt x="136" y="154"/>
                  </a:lnTo>
                  <a:lnTo>
                    <a:pt x="136" y="164"/>
                  </a:lnTo>
                  <a:lnTo>
                    <a:pt x="140" y="170"/>
                  </a:lnTo>
                  <a:lnTo>
                    <a:pt x="161" y="158"/>
                  </a:lnTo>
                  <a:lnTo>
                    <a:pt x="177" y="157"/>
                  </a:lnTo>
                  <a:lnTo>
                    <a:pt x="185" y="148"/>
                  </a:lnTo>
                  <a:lnTo>
                    <a:pt x="183" y="146"/>
                  </a:lnTo>
                  <a:lnTo>
                    <a:pt x="185" y="141"/>
                  </a:lnTo>
                  <a:lnTo>
                    <a:pt x="190" y="143"/>
                  </a:lnTo>
                  <a:lnTo>
                    <a:pt x="192" y="140"/>
                  </a:lnTo>
                  <a:lnTo>
                    <a:pt x="199" y="130"/>
                  </a:lnTo>
                  <a:lnTo>
                    <a:pt x="199" y="128"/>
                  </a:lnTo>
                  <a:lnTo>
                    <a:pt x="194" y="125"/>
                  </a:lnTo>
                  <a:lnTo>
                    <a:pt x="195" y="111"/>
                  </a:lnTo>
                  <a:lnTo>
                    <a:pt x="201" y="106"/>
                  </a:lnTo>
                  <a:lnTo>
                    <a:pt x="210" y="103"/>
                  </a:lnTo>
                  <a:lnTo>
                    <a:pt x="213" y="99"/>
                  </a:lnTo>
                  <a:lnTo>
                    <a:pt x="209" y="86"/>
                  </a:lnTo>
                  <a:lnTo>
                    <a:pt x="205" y="79"/>
                  </a:lnTo>
                  <a:lnTo>
                    <a:pt x="199" y="83"/>
                  </a:lnTo>
                  <a:lnTo>
                    <a:pt x="185" y="88"/>
                  </a:lnTo>
                  <a:lnTo>
                    <a:pt x="179" y="92"/>
                  </a:lnTo>
                  <a:lnTo>
                    <a:pt x="172" y="93"/>
                  </a:lnTo>
                  <a:lnTo>
                    <a:pt x="170" y="89"/>
                  </a:lnTo>
                  <a:lnTo>
                    <a:pt x="170" y="82"/>
                  </a:lnTo>
                  <a:lnTo>
                    <a:pt x="179" y="60"/>
                  </a:lnTo>
                  <a:lnTo>
                    <a:pt x="172" y="50"/>
                  </a:lnTo>
                  <a:lnTo>
                    <a:pt x="172" y="41"/>
                  </a:lnTo>
                  <a:lnTo>
                    <a:pt x="166" y="34"/>
                  </a:lnTo>
                  <a:lnTo>
                    <a:pt x="166" y="9"/>
                  </a:lnTo>
                  <a:lnTo>
                    <a:pt x="161" y="2"/>
                  </a:lnTo>
                  <a:lnTo>
                    <a:pt x="154" y="2"/>
                  </a:lnTo>
                  <a:lnTo>
                    <a:pt x="140" y="3"/>
                  </a:lnTo>
                  <a:lnTo>
                    <a:pt x="127" y="0"/>
                  </a:lnTo>
                  <a:lnTo>
                    <a:pt x="122" y="6"/>
                  </a:lnTo>
                  <a:lnTo>
                    <a:pt x="115" y="9"/>
                  </a:lnTo>
                  <a:lnTo>
                    <a:pt x="112" y="12"/>
                  </a:lnTo>
                  <a:lnTo>
                    <a:pt x="112" y="18"/>
                  </a:lnTo>
                  <a:lnTo>
                    <a:pt x="105" y="24"/>
                  </a:lnTo>
                  <a:lnTo>
                    <a:pt x="105" y="41"/>
                  </a:lnTo>
                  <a:lnTo>
                    <a:pt x="100" y="45"/>
                  </a:lnTo>
                  <a:lnTo>
                    <a:pt x="71" y="47"/>
                  </a:lnTo>
                  <a:lnTo>
                    <a:pt x="67" y="53"/>
                  </a:lnTo>
                  <a:lnTo>
                    <a:pt x="65" y="70"/>
                  </a:lnTo>
                  <a:lnTo>
                    <a:pt x="61" y="72"/>
                  </a:lnTo>
                  <a:lnTo>
                    <a:pt x="42" y="81"/>
                  </a:lnTo>
                  <a:lnTo>
                    <a:pt x="28" y="75"/>
                  </a:lnTo>
                  <a:lnTo>
                    <a:pt x="21" y="65"/>
                  </a:lnTo>
                  <a:lnTo>
                    <a:pt x="14" y="64"/>
                  </a:lnTo>
                  <a:lnTo>
                    <a:pt x="9" y="76"/>
                  </a:lnTo>
                  <a:lnTo>
                    <a:pt x="2" y="82"/>
                  </a:lnTo>
                  <a:lnTo>
                    <a:pt x="0" y="8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4" name="Freeform 6"/>
            <p:cNvSpPr>
              <a:spLocks noEditPoints="1"/>
            </p:cNvSpPr>
            <p:nvPr/>
          </p:nvSpPr>
          <p:spPr bwMode="auto">
            <a:xfrm>
              <a:off x="5650" y="2370"/>
              <a:ext cx="261" cy="217"/>
            </a:xfrm>
            <a:custGeom>
              <a:avLst/>
              <a:gdLst>
                <a:gd name="T0" fmla="*/ 248 w 261"/>
                <a:gd name="T1" fmla="*/ 6 h 217"/>
                <a:gd name="T2" fmla="*/ 261 w 261"/>
                <a:gd name="T3" fmla="*/ 22 h 217"/>
                <a:gd name="T4" fmla="*/ 252 w 261"/>
                <a:gd name="T5" fmla="*/ 36 h 217"/>
                <a:gd name="T6" fmla="*/ 248 w 261"/>
                <a:gd name="T7" fmla="*/ 64 h 217"/>
                <a:gd name="T8" fmla="*/ 237 w 261"/>
                <a:gd name="T9" fmla="*/ 69 h 217"/>
                <a:gd name="T10" fmla="*/ 248 w 261"/>
                <a:gd name="T11" fmla="*/ 80 h 217"/>
                <a:gd name="T12" fmla="*/ 234 w 261"/>
                <a:gd name="T13" fmla="*/ 94 h 217"/>
                <a:gd name="T14" fmla="*/ 235 w 261"/>
                <a:gd name="T15" fmla="*/ 112 h 217"/>
                <a:gd name="T16" fmla="*/ 230 w 261"/>
                <a:gd name="T17" fmla="*/ 121 h 217"/>
                <a:gd name="T18" fmla="*/ 219 w 261"/>
                <a:gd name="T19" fmla="*/ 123 h 217"/>
                <a:gd name="T20" fmla="*/ 210 w 261"/>
                <a:gd name="T21" fmla="*/ 138 h 217"/>
                <a:gd name="T22" fmla="*/ 194 w 261"/>
                <a:gd name="T23" fmla="*/ 141 h 217"/>
                <a:gd name="T24" fmla="*/ 176 w 261"/>
                <a:gd name="T25" fmla="*/ 140 h 217"/>
                <a:gd name="T26" fmla="*/ 173 w 261"/>
                <a:gd name="T27" fmla="*/ 152 h 217"/>
                <a:gd name="T28" fmla="*/ 180 w 261"/>
                <a:gd name="T29" fmla="*/ 176 h 217"/>
                <a:gd name="T30" fmla="*/ 169 w 261"/>
                <a:gd name="T31" fmla="*/ 174 h 217"/>
                <a:gd name="T32" fmla="*/ 162 w 261"/>
                <a:gd name="T33" fmla="*/ 172 h 217"/>
                <a:gd name="T34" fmla="*/ 148 w 261"/>
                <a:gd name="T35" fmla="*/ 156 h 217"/>
                <a:gd name="T36" fmla="*/ 137 w 261"/>
                <a:gd name="T37" fmla="*/ 168 h 217"/>
                <a:gd name="T38" fmla="*/ 127 w 261"/>
                <a:gd name="T39" fmla="*/ 188 h 217"/>
                <a:gd name="T40" fmla="*/ 123 w 261"/>
                <a:gd name="T41" fmla="*/ 203 h 217"/>
                <a:gd name="T42" fmla="*/ 111 w 261"/>
                <a:gd name="T43" fmla="*/ 185 h 217"/>
                <a:gd name="T44" fmla="*/ 111 w 261"/>
                <a:gd name="T45" fmla="*/ 209 h 217"/>
                <a:gd name="T46" fmla="*/ 103 w 261"/>
                <a:gd name="T47" fmla="*/ 202 h 217"/>
                <a:gd name="T48" fmla="*/ 100 w 261"/>
                <a:gd name="T49" fmla="*/ 206 h 217"/>
                <a:gd name="T50" fmla="*/ 97 w 261"/>
                <a:gd name="T51" fmla="*/ 217 h 217"/>
                <a:gd name="T52" fmla="*/ 89 w 261"/>
                <a:gd name="T53" fmla="*/ 187 h 217"/>
                <a:gd name="T54" fmla="*/ 86 w 261"/>
                <a:gd name="T55" fmla="*/ 179 h 217"/>
                <a:gd name="T56" fmla="*/ 82 w 261"/>
                <a:gd name="T57" fmla="*/ 168 h 217"/>
                <a:gd name="T58" fmla="*/ 69 w 261"/>
                <a:gd name="T59" fmla="*/ 183 h 217"/>
                <a:gd name="T60" fmla="*/ 62 w 261"/>
                <a:gd name="T61" fmla="*/ 166 h 217"/>
                <a:gd name="T62" fmla="*/ 54 w 261"/>
                <a:gd name="T63" fmla="*/ 187 h 217"/>
                <a:gd name="T64" fmla="*/ 21 w 261"/>
                <a:gd name="T65" fmla="*/ 176 h 217"/>
                <a:gd name="T66" fmla="*/ 4 w 261"/>
                <a:gd name="T67" fmla="*/ 187 h 217"/>
                <a:gd name="T68" fmla="*/ 4 w 261"/>
                <a:gd name="T69" fmla="*/ 177 h 217"/>
                <a:gd name="T70" fmla="*/ 4 w 261"/>
                <a:gd name="T71" fmla="*/ 174 h 217"/>
                <a:gd name="T72" fmla="*/ 7 w 261"/>
                <a:gd name="T73" fmla="*/ 159 h 217"/>
                <a:gd name="T74" fmla="*/ 46 w 261"/>
                <a:gd name="T75" fmla="*/ 121 h 217"/>
                <a:gd name="T76" fmla="*/ 104 w 261"/>
                <a:gd name="T77" fmla="*/ 104 h 217"/>
                <a:gd name="T78" fmla="*/ 120 w 261"/>
                <a:gd name="T79" fmla="*/ 83 h 217"/>
                <a:gd name="T80" fmla="*/ 158 w 261"/>
                <a:gd name="T81" fmla="*/ 65 h 217"/>
                <a:gd name="T82" fmla="*/ 177 w 261"/>
                <a:gd name="T83" fmla="*/ 28 h 217"/>
                <a:gd name="T84" fmla="*/ 224 w 261"/>
                <a:gd name="T85" fmla="*/ 0 h 217"/>
                <a:gd name="T86" fmla="*/ 145 w 261"/>
                <a:gd name="T87" fmla="*/ 172 h 217"/>
                <a:gd name="T88" fmla="*/ 165 w 261"/>
                <a:gd name="T89" fmla="*/ 199 h 217"/>
                <a:gd name="T90" fmla="*/ 155 w 261"/>
                <a:gd name="T91" fmla="*/ 198 h 217"/>
                <a:gd name="T92" fmla="*/ 148 w 261"/>
                <a:gd name="T93" fmla="*/ 192 h 217"/>
                <a:gd name="T94" fmla="*/ 132 w 261"/>
                <a:gd name="T95" fmla="*/ 17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1" h="217">
                  <a:moveTo>
                    <a:pt x="226" y="2"/>
                  </a:moveTo>
                  <a:lnTo>
                    <a:pt x="226" y="6"/>
                  </a:lnTo>
                  <a:lnTo>
                    <a:pt x="248" y="6"/>
                  </a:lnTo>
                  <a:lnTo>
                    <a:pt x="256" y="13"/>
                  </a:lnTo>
                  <a:lnTo>
                    <a:pt x="256" y="13"/>
                  </a:lnTo>
                  <a:lnTo>
                    <a:pt x="261" y="22"/>
                  </a:lnTo>
                  <a:lnTo>
                    <a:pt x="260" y="31"/>
                  </a:lnTo>
                  <a:lnTo>
                    <a:pt x="255" y="32"/>
                  </a:lnTo>
                  <a:lnTo>
                    <a:pt x="252" y="36"/>
                  </a:lnTo>
                  <a:lnTo>
                    <a:pt x="250" y="42"/>
                  </a:lnTo>
                  <a:lnTo>
                    <a:pt x="252" y="51"/>
                  </a:lnTo>
                  <a:lnTo>
                    <a:pt x="248" y="64"/>
                  </a:lnTo>
                  <a:lnTo>
                    <a:pt x="242" y="64"/>
                  </a:lnTo>
                  <a:lnTo>
                    <a:pt x="242" y="69"/>
                  </a:lnTo>
                  <a:lnTo>
                    <a:pt x="237" y="69"/>
                  </a:lnTo>
                  <a:lnTo>
                    <a:pt x="239" y="74"/>
                  </a:lnTo>
                  <a:lnTo>
                    <a:pt x="246" y="71"/>
                  </a:lnTo>
                  <a:lnTo>
                    <a:pt x="248" y="80"/>
                  </a:lnTo>
                  <a:lnTo>
                    <a:pt x="239" y="97"/>
                  </a:lnTo>
                  <a:lnTo>
                    <a:pt x="237" y="97"/>
                  </a:lnTo>
                  <a:lnTo>
                    <a:pt x="234" y="94"/>
                  </a:lnTo>
                  <a:lnTo>
                    <a:pt x="231" y="103"/>
                  </a:lnTo>
                  <a:lnTo>
                    <a:pt x="235" y="109"/>
                  </a:lnTo>
                  <a:lnTo>
                    <a:pt x="235" y="112"/>
                  </a:lnTo>
                  <a:lnTo>
                    <a:pt x="232" y="112"/>
                  </a:lnTo>
                  <a:lnTo>
                    <a:pt x="232" y="119"/>
                  </a:lnTo>
                  <a:lnTo>
                    <a:pt x="230" y="121"/>
                  </a:lnTo>
                  <a:lnTo>
                    <a:pt x="228" y="118"/>
                  </a:lnTo>
                  <a:lnTo>
                    <a:pt x="224" y="122"/>
                  </a:lnTo>
                  <a:lnTo>
                    <a:pt x="219" y="123"/>
                  </a:lnTo>
                  <a:lnTo>
                    <a:pt x="216" y="136"/>
                  </a:lnTo>
                  <a:lnTo>
                    <a:pt x="212" y="136"/>
                  </a:lnTo>
                  <a:lnTo>
                    <a:pt x="210" y="138"/>
                  </a:lnTo>
                  <a:lnTo>
                    <a:pt x="201" y="136"/>
                  </a:lnTo>
                  <a:lnTo>
                    <a:pt x="198" y="136"/>
                  </a:lnTo>
                  <a:lnTo>
                    <a:pt x="194" y="141"/>
                  </a:lnTo>
                  <a:lnTo>
                    <a:pt x="184" y="134"/>
                  </a:lnTo>
                  <a:lnTo>
                    <a:pt x="185" y="138"/>
                  </a:lnTo>
                  <a:lnTo>
                    <a:pt x="176" y="140"/>
                  </a:lnTo>
                  <a:lnTo>
                    <a:pt x="174" y="143"/>
                  </a:lnTo>
                  <a:lnTo>
                    <a:pt x="176" y="148"/>
                  </a:lnTo>
                  <a:lnTo>
                    <a:pt x="173" y="152"/>
                  </a:lnTo>
                  <a:lnTo>
                    <a:pt x="179" y="152"/>
                  </a:lnTo>
                  <a:lnTo>
                    <a:pt x="181" y="161"/>
                  </a:lnTo>
                  <a:lnTo>
                    <a:pt x="180" y="176"/>
                  </a:lnTo>
                  <a:lnTo>
                    <a:pt x="174" y="172"/>
                  </a:lnTo>
                  <a:lnTo>
                    <a:pt x="170" y="172"/>
                  </a:lnTo>
                  <a:lnTo>
                    <a:pt x="169" y="174"/>
                  </a:lnTo>
                  <a:lnTo>
                    <a:pt x="163" y="173"/>
                  </a:lnTo>
                  <a:lnTo>
                    <a:pt x="163" y="168"/>
                  </a:lnTo>
                  <a:lnTo>
                    <a:pt x="162" y="172"/>
                  </a:lnTo>
                  <a:lnTo>
                    <a:pt x="151" y="170"/>
                  </a:lnTo>
                  <a:lnTo>
                    <a:pt x="152" y="159"/>
                  </a:lnTo>
                  <a:lnTo>
                    <a:pt x="148" y="156"/>
                  </a:lnTo>
                  <a:lnTo>
                    <a:pt x="145" y="161"/>
                  </a:lnTo>
                  <a:lnTo>
                    <a:pt x="138" y="163"/>
                  </a:lnTo>
                  <a:lnTo>
                    <a:pt x="137" y="168"/>
                  </a:lnTo>
                  <a:lnTo>
                    <a:pt x="138" y="169"/>
                  </a:lnTo>
                  <a:lnTo>
                    <a:pt x="129" y="179"/>
                  </a:lnTo>
                  <a:lnTo>
                    <a:pt x="127" y="188"/>
                  </a:lnTo>
                  <a:lnTo>
                    <a:pt x="123" y="190"/>
                  </a:lnTo>
                  <a:lnTo>
                    <a:pt x="127" y="197"/>
                  </a:lnTo>
                  <a:lnTo>
                    <a:pt x="123" y="203"/>
                  </a:lnTo>
                  <a:lnTo>
                    <a:pt x="118" y="192"/>
                  </a:lnTo>
                  <a:lnTo>
                    <a:pt x="116" y="184"/>
                  </a:lnTo>
                  <a:lnTo>
                    <a:pt x="111" y="185"/>
                  </a:lnTo>
                  <a:lnTo>
                    <a:pt x="116" y="206"/>
                  </a:lnTo>
                  <a:lnTo>
                    <a:pt x="114" y="209"/>
                  </a:lnTo>
                  <a:lnTo>
                    <a:pt x="111" y="209"/>
                  </a:lnTo>
                  <a:lnTo>
                    <a:pt x="109" y="201"/>
                  </a:lnTo>
                  <a:lnTo>
                    <a:pt x="104" y="198"/>
                  </a:lnTo>
                  <a:lnTo>
                    <a:pt x="103" y="202"/>
                  </a:lnTo>
                  <a:lnTo>
                    <a:pt x="107" y="203"/>
                  </a:lnTo>
                  <a:lnTo>
                    <a:pt x="105" y="208"/>
                  </a:lnTo>
                  <a:lnTo>
                    <a:pt x="100" y="206"/>
                  </a:lnTo>
                  <a:lnTo>
                    <a:pt x="103" y="212"/>
                  </a:lnTo>
                  <a:lnTo>
                    <a:pt x="101" y="212"/>
                  </a:lnTo>
                  <a:lnTo>
                    <a:pt x="97" y="217"/>
                  </a:lnTo>
                  <a:lnTo>
                    <a:pt x="97" y="206"/>
                  </a:lnTo>
                  <a:lnTo>
                    <a:pt x="93" y="205"/>
                  </a:lnTo>
                  <a:lnTo>
                    <a:pt x="89" y="187"/>
                  </a:lnTo>
                  <a:lnTo>
                    <a:pt x="91" y="170"/>
                  </a:lnTo>
                  <a:lnTo>
                    <a:pt x="89" y="169"/>
                  </a:lnTo>
                  <a:lnTo>
                    <a:pt x="86" y="179"/>
                  </a:lnTo>
                  <a:lnTo>
                    <a:pt x="80" y="183"/>
                  </a:lnTo>
                  <a:lnTo>
                    <a:pt x="79" y="177"/>
                  </a:lnTo>
                  <a:lnTo>
                    <a:pt x="82" y="168"/>
                  </a:lnTo>
                  <a:lnTo>
                    <a:pt x="79" y="168"/>
                  </a:lnTo>
                  <a:lnTo>
                    <a:pt x="76" y="179"/>
                  </a:lnTo>
                  <a:lnTo>
                    <a:pt x="69" y="183"/>
                  </a:lnTo>
                  <a:lnTo>
                    <a:pt x="69" y="187"/>
                  </a:lnTo>
                  <a:lnTo>
                    <a:pt x="60" y="187"/>
                  </a:lnTo>
                  <a:lnTo>
                    <a:pt x="62" y="166"/>
                  </a:lnTo>
                  <a:lnTo>
                    <a:pt x="65" y="162"/>
                  </a:lnTo>
                  <a:lnTo>
                    <a:pt x="60" y="161"/>
                  </a:lnTo>
                  <a:lnTo>
                    <a:pt x="54" y="187"/>
                  </a:lnTo>
                  <a:lnTo>
                    <a:pt x="46" y="184"/>
                  </a:lnTo>
                  <a:lnTo>
                    <a:pt x="29" y="184"/>
                  </a:lnTo>
                  <a:lnTo>
                    <a:pt x="21" y="176"/>
                  </a:lnTo>
                  <a:lnTo>
                    <a:pt x="20" y="179"/>
                  </a:lnTo>
                  <a:lnTo>
                    <a:pt x="11" y="180"/>
                  </a:lnTo>
                  <a:lnTo>
                    <a:pt x="4" y="187"/>
                  </a:lnTo>
                  <a:lnTo>
                    <a:pt x="2" y="187"/>
                  </a:lnTo>
                  <a:lnTo>
                    <a:pt x="0" y="183"/>
                  </a:lnTo>
                  <a:lnTo>
                    <a:pt x="4" y="177"/>
                  </a:lnTo>
                  <a:lnTo>
                    <a:pt x="10" y="177"/>
                  </a:lnTo>
                  <a:lnTo>
                    <a:pt x="11" y="174"/>
                  </a:lnTo>
                  <a:lnTo>
                    <a:pt x="4" y="174"/>
                  </a:lnTo>
                  <a:lnTo>
                    <a:pt x="6" y="162"/>
                  </a:lnTo>
                  <a:lnTo>
                    <a:pt x="6" y="162"/>
                  </a:lnTo>
                  <a:lnTo>
                    <a:pt x="7" y="159"/>
                  </a:lnTo>
                  <a:lnTo>
                    <a:pt x="21" y="154"/>
                  </a:lnTo>
                  <a:lnTo>
                    <a:pt x="44" y="148"/>
                  </a:lnTo>
                  <a:lnTo>
                    <a:pt x="46" y="121"/>
                  </a:lnTo>
                  <a:lnTo>
                    <a:pt x="60" y="118"/>
                  </a:lnTo>
                  <a:lnTo>
                    <a:pt x="80" y="105"/>
                  </a:lnTo>
                  <a:lnTo>
                    <a:pt x="104" y="104"/>
                  </a:lnTo>
                  <a:lnTo>
                    <a:pt x="111" y="96"/>
                  </a:lnTo>
                  <a:lnTo>
                    <a:pt x="116" y="85"/>
                  </a:lnTo>
                  <a:lnTo>
                    <a:pt x="120" y="83"/>
                  </a:lnTo>
                  <a:lnTo>
                    <a:pt x="126" y="76"/>
                  </a:lnTo>
                  <a:lnTo>
                    <a:pt x="148" y="62"/>
                  </a:lnTo>
                  <a:lnTo>
                    <a:pt x="158" y="65"/>
                  </a:lnTo>
                  <a:lnTo>
                    <a:pt x="163" y="57"/>
                  </a:lnTo>
                  <a:lnTo>
                    <a:pt x="169" y="42"/>
                  </a:lnTo>
                  <a:lnTo>
                    <a:pt x="177" y="28"/>
                  </a:lnTo>
                  <a:lnTo>
                    <a:pt x="205" y="25"/>
                  </a:lnTo>
                  <a:lnTo>
                    <a:pt x="208" y="14"/>
                  </a:lnTo>
                  <a:lnTo>
                    <a:pt x="224" y="0"/>
                  </a:lnTo>
                  <a:lnTo>
                    <a:pt x="224" y="0"/>
                  </a:lnTo>
                  <a:lnTo>
                    <a:pt x="226" y="2"/>
                  </a:lnTo>
                  <a:close/>
                  <a:moveTo>
                    <a:pt x="145" y="172"/>
                  </a:moveTo>
                  <a:lnTo>
                    <a:pt x="156" y="181"/>
                  </a:lnTo>
                  <a:lnTo>
                    <a:pt x="155" y="190"/>
                  </a:lnTo>
                  <a:lnTo>
                    <a:pt x="165" y="199"/>
                  </a:lnTo>
                  <a:lnTo>
                    <a:pt x="162" y="205"/>
                  </a:lnTo>
                  <a:lnTo>
                    <a:pt x="158" y="205"/>
                  </a:lnTo>
                  <a:lnTo>
                    <a:pt x="155" y="198"/>
                  </a:lnTo>
                  <a:lnTo>
                    <a:pt x="151" y="199"/>
                  </a:lnTo>
                  <a:lnTo>
                    <a:pt x="148" y="198"/>
                  </a:lnTo>
                  <a:lnTo>
                    <a:pt x="148" y="192"/>
                  </a:lnTo>
                  <a:lnTo>
                    <a:pt x="141" y="191"/>
                  </a:lnTo>
                  <a:lnTo>
                    <a:pt x="132" y="180"/>
                  </a:lnTo>
                  <a:lnTo>
                    <a:pt x="132" y="177"/>
                  </a:lnTo>
                  <a:lnTo>
                    <a:pt x="136" y="174"/>
                  </a:lnTo>
                  <a:lnTo>
                    <a:pt x="145" y="17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5" name="Freeform 7"/>
            <p:cNvSpPr>
              <a:spLocks/>
            </p:cNvSpPr>
            <p:nvPr/>
          </p:nvSpPr>
          <p:spPr bwMode="auto">
            <a:xfrm>
              <a:off x="5426" y="1987"/>
              <a:ext cx="217" cy="251"/>
            </a:xfrm>
            <a:custGeom>
              <a:avLst/>
              <a:gdLst>
                <a:gd name="T0" fmla="*/ 96 w 217"/>
                <a:gd name="T1" fmla="*/ 211 h 251"/>
                <a:gd name="T2" fmla="*/ 91 w 217"/>
                <a:gd name="T3" fmla="*/ 216 h 251"/>
                <a:gd name="T4" fmla="*/ 86 w 217"/>
                <a:gd name="T5" fmla="*/ 237 h 251"/>
                <a:gd name="T6" fmla="*/ 80 w 217"/>
                <a:gd name="T7" fmla="*/ 240 h 251"/>
                <a:gd name="T8" fmla="*/ 67 w 217"/>
                <a:gd name="T9" fmla="*/ 235 h 251"/>
                <a:gd name="T10" fmla="*/ 67 w 217"/>
                <a:gd name="T11" fmla="*/ 235 h 251"/>
                <a:gd name="T12" fmla="*/ 58 w 217"/>
                <a:gd name="T13" fmla="*/ 237 h 251"/>
                <a:gd name="T14" fmla="*/ 58 w 217"/>
                <a:gd name="T15" fmla="*/ 237 h 251"/>
                <a:gd name="T16" fmla="*/ 39 w 217"/>
                <a:gd name="T17" fmla="*/ 251 h 251"/>
                <a:gd name="T18" fmla="*/ 27 w 217"/>
                <a:gd name="T19" fmla="*/ 251 h 251"/>
                <a:gd name="T20" fmla="*/ 27 w 217"/>
                <a:gd name="T21" fmla="*/ 251 h 251"/>
                <a:gd name="T22" fmla="*/ 22 w 217"/>
                <a:gd name="T23" fmla="*/ 233 h 251"/>
                <a:gd name="T24" fmla="*/ 0 w 217"/>
                <a:gd name="T25" fmla="*/ 205 h 251"/>
                <a:gd name="T26" fmla="*/ 2 w 217"/>
                <a:gd name="T27" fmla="*/ 188 h 251"/>
                <a:gd name="T28" fmla="*/ 11 w 217"/>
                <a:gd name="T29" fmla="*/ 193 h 251"/>
                <a:gd name="T30" fmla="*/ 20 w 217"/>
                <a:gd name="T31" fmla="*/ 199 h 251"/>
                <a:gd name="T32" fmla="*/ 32 w 217"/>
                <a:gd name="T33" fmla="*/ 199 h 251"/>
                <a:gd name="T34" fmla="*/ 36 w 217"/>
                <a:gd name="T35" fmla="*/ 186 h 251"/>
                <a:gd name="T36" fmla="*/ 18 w 217"/>
                <a:gd name="T37" fmla="*/ 166 h 251"/>
                <a:gd name="T38" fmla="*/ 25 w 217"/>
                <a:gd name="T39" fmla="*/ 150 h 251"/>
                <a:gd name="T40" fmla="*/ 32 w 217"/>
                <a:gd name="T41" fmla="*/ 133 h 251"/>
                <a:gd name="T42" fmla="*/ 61 w 217"/>
                <a:gd name="T43" fmla="*/ 129 h 251"/>
                <a:gd name="T44" fmla="*/ 60 w 217"/>
                <a:gd name="T45" fmla="*/ 118 h 251"/>
                <a:gd name="T46" fmla="*/ 44 w 217"/>
                <a:gd name="T47" fmla="*/ 105 h 251"/>
                <a:gd name="T48" fmla="*/ 18 w 217"/>
                <a:gd name="T49" fmla="*/ 104 h 251"/>
                <a:gd name="T50" fmla="*/ 20 w 217"/>
                <a:gd name="T51" fmla="*/ 88 h 251"/>
                <a:gd name="T52" fmla="*/ 27 w 217"/>
                <a:gd name="T53" fmla="*/ 72 h 251"/>
                <a:gd name="T54" fmla="*/ 39 w 217"/>
                <a:gd name="T55" fmla="*/ 54 h 251"/>
                <a:gd name="T56" fmla="*/ 51 w 217"/>
                <a:gd name="T57" fmla="*/ 52 h 251"/>
                <a:gd name="T58" fmla="*/ 61 w 217"/>
                <a:gd name="T59" fmla="*/ 45 h 251"/>
                <a:gd name="T60" fmla="*/ 65 w 217"/>
                <a:gd name="T61" fmla="*/ 75 h 251"/>
                <a:gd name="T62" fmla="*/ 79 w 217"/>
                <a:gd name="T63" fmla="*/ 75 h 251"/>
                <a:gd name="T64" fmla="*/ 85 w 217"/>
                <a:gd name="T65" fmla="*/ 58 h 251"/>
                <a:gd name="T66" fmla="*/ 98 w 217"/>
                <a:gd name="T67" fmla="*/ 31 h 251"/>
                <a:gd name="T68" fmla="*/ 130 w 217"/>
                <a:gd name="T69" fmla="*/ 24 h 251"/>
                <a:gd name="T70" fmla="*/ 147 w 217"/>
                <a:gd name="T71" fmla="*/ 6 h 251"/>
                <a:gd name="T72" fmla="*/ 165 w 217"/>
                <a:gd name="T73" fmla="*/ 0 h 251"/>
                <a:gd name="T74" fmla="*/ 183 w 217"/>
                <a:gd name="T75" fmla="*/ 3 h 251"/>
                <a:gd name="T76" fmla="*/ 203 w 217"/>
                <a:gd name="T77" fmla="*/ 20 h 251"/>
                <a:gd name="T78" fmla="*/ 203 w 217"/>
                <a:gd name="T79" fmla="*/ 45 h 251"/>
                <a:gd name="T80" fmla="*/ 206 w 217"/>
                <a:gd name="T81" fmla="*/ 61 h 251"/>
                <a:gd name="T82" fmla="*/ 217 w 217"/>
                <a:gd name="T83" fmla="*/ 83 h 251"/>
                <a:gd name="T84" fmla="*/ 212 w 217"/>
                <a:gd name="T85" fmla="*/ 96 h 251"/>
                <a:gd name="T86" fmla="*/ 192 w 217"/>
                <a:gd name="T87" fmla="*/ 103 h 251"/>
                <a:gd name="T88" fmla="*/ 184 w 217"/>
                <a:gd name="T89" fmla="*/ 122 h 251"/>
                <a:gd name="T90" fmla="*/ 184 w 217"/>
                <a:gd name="T91" fmla="*/ 139 h 251"/>
                <a:gd name="T92" fmla="*/ 170 w 217"/>
                <a:gd name="T93" fmla="*/ 140 h 251"/>
                <a:gd name="T94" fmla="*/ 170 w 217"/>
                <a:gd name="T95" fmla="*/ 151 h 251"/>
                <a:gd name="T96" fmla="*/ 177 w 217"/>
                <a:gd name="T97" fmla="*/ 159 h 251"/>
                <a:gd name="T98" fmla="*/ 177 w 217"/>
                <a:gd name="T99" fmla="*/ 181 h 251"/>
                <a:gd name="T100" fmla="*/ 158 w 217"/>
                <a:gd name="T101" fmla="*/ 188 h 251"/>
                <a:gd name="T102" fmla="*/ 150 w 217"/>
                <a:gd name="T103" fmla="*/ 199 h 251"/>
                <a:gd name="T104" fmla="*/ 134 w 217"/>
                <a:gd name="T105" fmla="*/ 198 h 251"/>
                <a:gd name="T106" fmla="*/ 130 w 217"/>
                <a:gd name="T107" fmla="*/ 181 h 251"/>
                <a:gd name="T108" fmla="*/ 114 w 217"/>
                <a:gd name="T109" fmla="*/ 181 h 251"/>
                <a:gd name="T110" fmla="*/ 101 w 217"/>
                <a:gd name="T111" fmla="*/ 188 h 251"/>
                <a:gd name="T112" fmla="*/ 93 w 217"/>
                <a:gd name="T113" fmla="*/ 202 h 251"/>
                <a:gd name="T114" fmla="*/ 96 w 217"/>
                <a:gd name="T115" fmla="*/ 21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 h="251">
                  <a:moveTo>
                    <a:pt x="96" y="211"/>
                  </a:moveTo>
                  <a:lnTo>
                    <a:pt x="91" y="216"/>
                  </a:lnTo>
                  <a:lnTo>
                    <a:pt x="86" y="237"/>
                  </a:lnTo>
                  <a:lnTo>
                    <a:pt x="80" y="240"/>
                  </a:lnTo>
                  <a:lnTo>
                    <a:pt x="67" y="235"/>
                  </a:lnTo>
                  <a:lnTo>
                    <a:pt x="67" y="235"/>
                  </a:lnTo>
                  <a:lnTo>
                    <a:pt x="58" y="237"/>
                  </a:lnTo>
                  <a:lnTo>
                    <a:pt x="58" y="237"/>
                  </a:lnTo>
                  <a:lnTo>
                    <a:pt x="39" y="251"/>
                  </a:lnTo>
                  <a:lnTo>
                    <a:pt x="27" y="251"/>
                  </a:lnTo>
                  <a:lnTo>
                    <a:pt x="27" y="251"/>
                  </a:lnTo>
                  <a:lnTo>
                    <a:pt x="22" y="233"/>
                  </a:lnTo>
                  <a:lnTo>
                    <a:pt x="0" y="205"/>
                  </a:lnTo>
                  <a:lnTo>
                    <a:pt x="2" y="188"/>
                  </a:lnTo>
                  <a:lnTo>
                    <a:pt x="11" y="193"/>
                  </a:lnTo>
                  <a:lnTo>
                    <a:pt x="20" y="199"/>
                  </a:lnTo>
                  <a:lnTo>
                    <a:pt x="32" y="199"/>
                  </a:lnTo>
                  <a:lnTo>
                    <a:pt x="36" y="186"/>
                  </a:lnTo>
                  <a:lnTo>
                    <a:pt x="18" y="166"/>
                  </a:lnTo>
                  <a:lnTo>
                    <a:pt x="25" y="150"/>
                  </a:lnTo>
                  <a:lnTo>
                    <a:pt x="32" y="133"/>
                  </a:lnTo>
                  <a:lnTo>
                    <a:pt x="61" y="129"/>
                  </a:lnTo>
                  <a:lnTo>
                    <a:pt x="60" y="118"/>
                  </a:lnTo>
                  <a:lnTo>
                    <a:pt x="44" y="105"/>
                  </a:lnTo>
                  <a:lnTo>
                    <a:pt x="18" y="104"/>
                  </a:lnTo>
                  <a:lnTo>
                    <a:pt x="20" y="88"/>
                  </a:lnTo>
                  <a:lnTo>
                    <a:pt x="27" y="72"/>
                  </a:lnTo>
                  <a:lnTo>
                    <a:pt x="39" y="54"/>
                  </a:lnTo>
                  <a:lnTo>
                    <a:pt x="51" y="52"/>
                  </a:lnTo>
                  <a:lnTo>
                    <a:pt x="61" y="45"/>
                  </a:lnTo>
                  <a:lnTo>
                    <a:pt x="65" y="75"/>
                  </a:lnTo>
                  <a:lnTo>
                    <a:pt x="79" y="75"/>
                  </a:lnTo>
                  <a:lnTo>
                    <a:pt x="85" y="58"/>
                  </a:lnTo>
                  <a:lnTo>
                    <a:pt x="98" y="31"/>
                  </a:lnTo>
                  <a:lnTo>
                    <a:pt x="130" y="24"/>
                  </a:lnTo>
                  <a:lnTo>
                    <a:pt x="147" y="6"/>
                  </a:lnTo>
                  <a:lnTo>
                    <a:pt x="165" y="0"/>
                  </a:lnTo>
                  <a:lnTo>
                    <a:pt x="183" y="3"/>
                  </a:lnTo>
                  <a:lnTo>
                    <a:pt x="203" y="20"/>
                  </a:lnTo>
                  <a:lnTo>
                    <a:pt x="203" y="45"/>
                  </a:lnTo>
                  <a:lnTo>
                    <a:pt x="206" y="61"/>
                  </a:lnTo>
                  <a:lnTo>
                    <a:pt x="217" y="83"/>
                  </a:lnTo>
                  <a:lnTo>
                    <a:pt x="212" y="96"/>
                  </a:lnTo>
                  <a:lnTo>
                    <a:pt x="192" y="103"/>
                  </a:lnTo>
                  <a:lnTo>
                    <a:pt x="184" y="122"/>
                  </a:lnTo>
                  <a:lnTo>
                    <a:pt x="184" y="139"/>
                  </a:lnTo>
                  <a:lnTo>
                    <a:pt x="170" y="140"/>
                  </a:lnTo>
                  <a:lnTo>
                    <a:pt x="170" y="151"/>
                  </a:lnTo>
                  <a:lnTo>
                    <a:pt x="177" y="159"/>
                  </a:lnTo>
                  <a:lnTo>
                    <a:pt x="177" y="181"/>
                  </a:lnTo>
                  <a:lnTo>
                    <a:pt x="158" y="188"/>
                  </a:lnTo>
                  <a:lnTo>
                    <a:pt x="150" y="199"/>
                  </a:lnTo>
                  <a:lnTo>
                    <a:pt x="134" y="198"/>
                  </a:lnTo>
                  <a:lnTo>
                    <a:pt x="130" y="181"/>
                  </a:lnTo>
                  <a:lnTo>
                    <a:pt x="114" y="181"/>
                  </a:lnTo>
                  <a:lnTo>
                    <a:pt x="101" y="188"/>
                  </a:lnTo>
                  <a:lnTo>
                    <a:pt x="93" y="202"/>
                  </a:lnTo>
                  <a:lnTo>
                    <a:pt x="96" y="2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6" name="Freeform 8"/>
            <p:cNvSpPr>
              <a:spLocks noEditPoints="1"/>
            </p:cNvSpPr>
            <p:nvPr/>
          </p:nvSpPr>
          <p:spPr bwMode="auto">
            <a:xfrm>
              <a:off x="4358" y="914"/>
              <a:ext cx="255" cy="186"/>
            </a:xfrm>
            <a:custGeom>
              <a:avLst/>
              <a:gdLst>
                <a:gd name="T0" fmla="*/ 167 w 255"/>
                <a:gd name="T1" fmla="*/ 16 h 186"/>
                <a:gd name="T2" fmla="*/ 190 w 255"/>
                <a:gd name="T3" fmla="*/ 1 h 186"/>
                <a:gd name="T4" fmla="*/ 253 w 255"/>
                <a:gd name="T5" fmla="*/ 41 h 186"/>
                <a:gd name="T6" fmla="*/ 255 w 255"/>
                <a:gd name="T7" fmla="*/ 51 h 186"/>
                <a:gd name="T8" fmla="*/ 236 w 255"/>
                <a:gd name="T9" fmla="*/ 98 h 186"/>
                <a:gd name="T10" fmla="*/ 255 w 255"/>
                <a:gd name="T11" fmla="*/ 120 h 186"/>
                <a:gd name="T12" fmla="*/ 251 w 255"/>
                <a:gd name="T13" fmla="*/ 128 h 186"/>
                <a:gd name="T14" fmla="*/ 247 w 255"/>
                <a:gd name="T15" fmla="*/ 139 h 186"/>
                <a:gd name="T16" fmla="*/ 243 w 255"/>
                <a:gd name="T17" fmla="*/ 147 h 186"/>
                <a:gd name="T18" fmla="*/ 232 w 255"/>
                <a:gd name="T19" fmla="*/ 145 h 186"/>
                <a:gd name="T20" fmla="*/ 229 w 255"/>
                <a:gd name="T21" fmla="*/ 132 h 186"/>
                <a:gd name="T22" fmla="*/ 228 w 255"/>
                <a:gd name="T23" fmla="*/ 141 h 186"/>
                <a:gd name="T24" fmla="*/ 225 w 255"/>
                <a:gd name="T25" fmla="*/ 141 h 186"/>
                <a:gd name="T26" fmla="*/ 217 w 255"/>
                <a:gd name="T27" fmla="*/ 157 h 186"/>
                <a:gd name="T28" fmla="*/ 159 w 255"/>
                <a:gd name="T29" fmla="*/ 179 h 186"/>
                <a:gd name="T30" fmla="*/ 149 w 255"/>
                <a:gd name="T31" fmla="*/ 186 h 186"/>
                <a:gd name="T32" fmla="*/ 150 w 255"/>
                <a:gd name="T33" fmla="*/ 175 h 186"/>
                <a:gd name="T34" fmla="*/ 177 w 255"/>
                <a:gd name="T35" fmla="*/ 179 h 186"/>
                <a:gd name="T36" fmla="*/ 174 w 255"/>
                <a:gd name="T37" fmla="*/ 136 h 186"/>
                <a:gd name="T38" fmla="*/ 157 w 255"/>
                <a:gd name="T39" fmla="*/ 125 h 186"/>
                <a:gd name="T40" fmla="*/ 160 w 255"/>
                <a:gd name="T41" fmla="*/ 116 h 186"/>
                <a:gd name="T42" fmla="*/ 154 w 255"/>
                <a:gd name="T43" fmla="*/ 118 h 186"/>
                <a:gd name="T44" fmla="*/ 149 w 255"/>
                <a:gd name="T45" fmla="*/ 107 h 186"/>
                <a:gd name="T46" fmla="*/ 150 w 255"/>
                <a:gd name="T47" fmla="*/ 98 h 186"/>
                <a:gd name="T48" fmla="*/ 178 w 255"/>
                <a:gd name="T49" fmla="*/ 85 h 186"/>
                <a:gd name="T50" fmla="*/ 167 w 255"/>
                <a:gd name="T51" fmla="*/ 81 h 186"/>
                <a:gd name="T52" fmla="*/ 154 w 255"/>
                <a:gd name="T53" fmla="*/ 73 h 186"/>
                <a:gd name="T54" fmla="*/ 159 w 255"/>
                <a:gd name="T55" fmla="*/ 62 h 186"/>
                <a:gd name="T56" fmla="*/ 152 w 255"/>
                <a:gd name="T57" fmla="*/ 58 h 186"/>
                <a:gd name="T58" fmla="*/ 154 w 255"/>
                <a:gd name="T59" fmla="*/ 47 h 186"/>
                <a:gd name="T60" fmla="*/ 138 w 255"/>
                <a:gd name="T61" fmla="*/ 53 h 186"/>
                <a:gd name="T62" fmla="*/ 134 w 255"/>
                <a:gd name="T63" fmla="*/ 53 h 186"/>
                <a:gd name="T64" fmla="*/ 146 w 255"/>
                <a:gd name="T65" fmla="*/ 38 h 186"/>
                <a:gd name="T66" fmla="*/ 11 w 255"/>
                <a:gd name="T67" fmla="*/ 45 h 186"/>
                <a:gd name="T68" fmla="*/ 18 w 255"/>
                <a:gd name="T69" fmla="*/ 53 h 186"/>
                <a:gd name="T70" fmla="*/ 38 w 255"/>
                <a:gd name="T71" fmla="*/ 62 h 186"/>
                <a:gd name="T72" fmla="*/ 16 w 255"/>
                <a:gd name="T73" fmla="*/ 60 h 186"/>
                <a:gd name="T74" fmla="*/ 11 w 255"/>
                <a:gd name="T75" fmla="*/ 53 h 186"/>
                <a:gd name="T76" fmla="*/ 109 w 255"/>
                <a:gd name="T77" fmla="*/ 58 h 186"/>
                <a:gd name="T78" fmla="*/ 132 w 255"/>
                <a:gd name="T79" fmla="*/ 69 h 186"/>
                <a:gd name="T80" fmla="*/ 143 w 255"/>
                <a:gd name="T81" fmla="*/ 87 h 186"/>
                <a:gd name="T82" fmla="*/ 120 w 255"/>
                <a:gd name="T83" fmla="*/ 91 h 186"/>
                <a:gd name="T84" fmla="*/ 92 w 255"/>
                <a:gd name="T85" fmla="*/ 116 h 186"/>
                <a:gd name="T86" fmla="*/ 55 w 255"/>
                <a:gd name="T87" fmla="*/ 135 h 186"/>
                <a:gd name="T88" fmla="*/ 56 w 255"/>
                <a:gd name="T89" fmla="*/ 124 h 186"/>
                <a:gd name="T90" fmla="*/ 49 w 255"/>
                <a:gd name="T91" fmla="*/ 120 h 186"/>
                <a:gd name="T92" fmla="*/ 42 w 255"/>
                <a:gd name="T93" fmla="*/ 121 h 186"/>
                <a:gd name="T94" fmla="*/ 34 w 255"/>
                <a:gd name="T95" fmla="*/ 118 h 186"/>
                <a:gd name="T96" fmla="*/ 31 w 255"/>
                <a:gd name="T97" fmla="*/ 114 h 186"/>
                <a:gd name="T98" fmla="*/ 25 w 255"/>
                <a:gd name="T99" fmla="*/ 105 h 186"/>
                <a:gd name="T100" fmla="*/ 36 w 255"/>
                <a:gd name="T101" fmla="*/ 96 h 186"/>
                <a:gd name="T102" fmla="*/ 95 w 255"/>
                <a:gd name="T103" fmla="*/ 74 h 186"/>
                <a:gd name="T104" fmla="*/ 55 w 255"/>
                <a:gd name="T105" fmla="*/ 138 h 186"/>
                <a:gd name="T106" fmla="*/ 63 w 255"/>
                <a:gd name="T107" fmla="*/ 152 h 186"/>
                <a:gd name="T108" fmla="*/ 66 w 255"/>
                <a:gd name="T109" fmla="*/ 157 h 186"/>
                <a:gd name="T110" fmla="*/ 65 w 255"/>
                <a:gd name="T111" fmla="*/ 165 h 186"/>
                <a:gd name="T112" fmla="*/ 54 w 255"/>
                <a:gd name="T113" fmla="*/ 156 h 186"/>
                <a:gd name="T114" fmla="*/ 49 w 255"/>
                <a:gd name="T115" fmla="*/ 1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 h="186">
                  <a:moveTo>
                    <a:pt x="145" y="31"/>
                  </a:moveTo>
                  <a:lnTo>
                    <a:pt x="157" y="20"/>
                  </a:lnTo>
                  <a:lnTo>
                    <a:pt x="167" y="16"/>
                  </a:lnTo>
                  <a:lnTo>
                    <a:pt x="171" y="6"/>
                  </a:lnTo>
                  <a:lnTo>
                    <a:pt x="179" y="0"/>
                  </a:lnTo>
                  <a:lnTo>
                    <a:pt x="190" y="1"/>
                  </a:lnTo>
                  <a:lnTo>
                    <a:pt x="232" y="34"/>
                  </a:lnTo>
                  <a:lnTo>
                    <a:pt x="232" y="34"/>
                  </a:lnTo>
                  <a:lnTo>
                    <a:pt x="253" y="41"/>
                  </a:lnTo>
                  <a:lnTo>
                    <a:pt x="251" y="48"/>
                  </a:lnTo>
                  <a:lnTo>
                    <a:pt x="255" y="51"/>
                  </a:lnTo>
                  <a:lnTo>
                    <a:pt x="255" y="51"/>
                  </a:lnTo>
                  <a:lnTo>
                    <a:pt x="236" y="76"/>
                  </a:lnTo>
                  <a:lnTo>
                    <a:pt x="236" y="76"/>
                  </a:lnTo>
                  <a:lnTo>
                    <a:pt x="236" y="98"/>
                  </a:lnTo>
                  <a:lnTo>
                    <a:pt x="254" y="114"/>
                  </a:lnTo>
                  <a:lnTo>
                    <a:pt x="254" y="114"/>
                  </a:lnTo>
                  <a:lnTo>
                    <a:pt x="255" y="120"/>
                  </a:lnTo>
                  <a:lnTo>
                    <a:pt x="251" y="124"/>
                  </a:lnTo>
                  <a:lnTo>
                    <a:pt x="251" y="128"/>
                  </a:lnTo>
                  <a:lnTo>
                    <a:pt x="251" y="128"/>
                  </a:lnTo>
                  <a:lnTo>
                    <a:pt x="253" y="135"/>
                  </a:lnTo>
                  <a:lnTo>
                    <a:pt x="247" y="139"/>
                  </a:lnTo>
                  <a:lnTo>
                    <a:pt x="247" y="139"/>
                  </a:lnTo>
                  <a:lnTo>
                    <a:pt x="244" y="142"/>
                  </a:lnTo>
                  <a:lnTo>
                    <a:pt x="243" y="147"/>
                  </a:lnTo>
                  <a:lnTo>
                    <a:pt x="243" y="147"/>
                  </a:lnTo>
                  <a:lnTo>
                    <a:pt x="239" y="146"/>
                  </a:lnTo>
                  <a:lnTo>
                    <a:pt x="239" y="146"/>
                  </a:lnTo>
                  <a:lnTo>
                    <a:pt x="232" y="145"/>
                  </a:lnTo>
                  <a:lnTo>
                    <a:pt x="233" y="134"/>
                  </a:lnTo>
                  <a:lnTo>
                    <a:pt x="230" y="131"/>
                  </a:lnTo>
                  <a:lnTo>
                    <a:pt x="229" y="132"/>
                  </a:lnTo>
                  <a:lnTo>
                    <a:pt x="232" y="134"/>
                  </a:lnTo>
                  <a:lnTo>
                    <a:pt x="232" y="139"/>
                  </a:lnTo>
                  <a:lnTo>
                    <a:pt x="228" y="141"/>
                  </a:lnTo>
                  <a:lnTo>
                    <a:pt x="226" y="128"/>
                  </a:lnTo>
                  <a:lnTo>
                    <a:pt x="225" y="128"/>
                  </a:lnTo>
                  <a:lnTo>
                    <a:pt x="225" y="141"/>
                  </a:lnTo>
                  <a:lnTo>
                    <a:pt x="228" y="142"/>
                  </a:lnTo>
                  <a:lnTo>
                    <a:pt x="226" y="145"/>
                  </a:lnTo>
                  <a:lnTo>
                    <a:pt x="217" y="157"/>
                  </a:lnTo>
                  <a:lnTo>
                    <a:pt x="196" y="154"/>
                  </a:lnTo>
                  <a:lnTo>
                    <a:pt x="177" y="179"/>
                  </a:lnTo>
                  <a:lnTo>
                    <a:pt x="159" y="179"/>
                  </a:lnTo>
                  <a:lnTo>
                    <a:pt x="157" y="179"/>
                  </a:lnTo>
                  <a:lnTo>
                    <a:pt x="150" y="181"/>
                  </a:lnTo>
                  <a:lnTo>
                    <a:pt x="149" y="186"/>
                  </a:lnTo>
                  <a:lnTo>
                    <a:pt x="143" y="186"/>
                  </a:lnTo>
                  <a:lnTo>
                    <a:pt x="148" y="185"/>
                  </a:lnTo>
                  <a:lnTo>
                    <a:pt x="150" y="175"/>
                  </a:lnTo>
                  <a:lnTo>
                    <a:pt x="163" y="175"/>
                  </a:lnTo>
                  <a:lnTo>
                    <a:pt x="160" y="179"/>
                  </a:lnTo>
                  <a:lnTo>
                    <a:pt x="177" y="179"/>
                  </a:lnTo>
                  <a:lnTo>
                    <a:pt x="196" y="154"/>
                  </a:lnTo>
                  <a:lnTo>
                    <a:pt x="189" y="152"/>
                  </a:lnTo>
                  <a:lnTo>
                    <a:pt x="174" y="136"/>
                  </a:lnTo>
                  <a:lnTo>
                    <a:pt x="168" y="113"/>
                  </a:lnTo>
                  <a:lnTo>
                    <a:pt x="166" y="125"/>
                  </a:lnTo>
                  <a:lnTo>
                    <a:pt x="157" y="125"/>
                  </a:lnTo>
                  <a:lnTo>
                    <a:pt x="160" y="121"/>
                  </a:lnTo>
                  <a:lnTo>
                    <a:pt x="157" y="117"/>
                  </a:lnTo>
                  <a:lnTo>
                    <a:pt x="160" y="116"/>
                  </a:lnTo>
                  <a:lnTo>
                    <a:pt x="157" y="114"/>
                  </a:lnTo>
                  <a:lnTo>
                    <a:pt x="159" y="111"/>
                  </a:lnTo>
                  <a:lnTo>
                    <a:pt x="154" y="118"/>
                  </a:lnTo>
                  <a:lnTo>
                    <a:pt x="149" y="117"/>
                  </a:lnTo>
                  <a:lnTo>
                    <a:pt x="148" y="116"/>
                  </a:lnTo>
                  <a:lnTo>
                    <a:pt x="149" y="107"/>
                  </a:lnTo>
                  <a:lnTo>
                    <a:pt x="148" y="103"/>
                  </a:lnTo>
                  <a:lnTo>
                    <a:pt x="152" y="102"/>
                  </a:lnTo>
                  <a:lnTo>
                    <a:pt x="150" y="98"/>
                  </a:lnTo>
                  <a:lnTo>
                    <a:pt x="154" y="89"/>
                  </a:lnTo>
                  <a:lnTo>
                    <a:pt x="171" y="82"/>
                  </a:lnTo>
                  <a:lnTo>
                    <a:pt x="178" y="85"/>
                  </a:lnTo>
                  <a:lnTo>
                    <a:pt x="174" y="82"/>
                  </a:lnTo>
                  <a:lnTo>
                    <a:pt x="172" y="76"/>
                  </a:lnTo>
                  <a:lnTo>
                    <a:pt x="167" y="81"/>
                  </a:lnTo>
                  <a:lnTo>
                    <a:pt x="159" y="82"/>
                  </a:lnTo>
                  <a:lnTo>
                    <a:pt x="159" y="74"/>
                  </a:lnTo>
                  <a:lnTo>
                    <a:pt x="154" y="73"/>
                  </a:lnTo>
                  <a:lnTo>
                    <a:pt x="153" y="69"/>
                  </a:lnTo>
                  <a:lnTo>
                    <a:pt x="159" y="69"/>
                  </a:lnTo>
                  <a:lnTo>
                    <a:pt x="159" y="62"/>
                  </a:lnTo>
                  <a:lnTo>
                    <a:pt x="154" y="62"/>
                  </a:lnTo>
                  <a:lnTo>
                    <a:pt x="154" y="58"/>
                  </a:lnTo>
                  <a:lnTo>
                    <a:pt x="152" y="58"/>
                  </a:lnTo>
                  <a:lnTo>
                    <a:pt x="152" y="55"/>
                  </a:lnTo>
                  <a:lnTo>
                    <a:pt x="154" y="53"/>
                  </a:lnTo>
                  <a:lnTo>
                    <a:pt x="154" y="47"/>
                  </a:lnTo>
                  <a:lnTo>
                    <a:pt x="141" y="52"/>
                  </a:lnTo>
                  <a:lnTo>
                    <a:pt x="139" y="55"/>
                  </a:lnTo>
                  <a:lnTo>
                    <a:pt x="138" y="53"/>
                  </a:lnTo>
                  <a:lnTo>
                    <a:pt x="134" y="53"/>
                  </a:lnTo>
                  <a:lnTo>
                    <a:pt x="121" y="66"/>
                  </a:lnTo>
                  <a:lnTo>
                    <a:pt x="134" y="53"/>
                  </a:lnTo>
                  <a:lnTo>
                    <a:pt x="156" y="45"/>
                  </a:lnTo>
                  <a:lnTo>
                    <a:pt x="150" y="38"/>
                  </a:lnTo>
                  <a:lnTo>
                    <a:pt x="146" y="38"/>
                  </a:lnTo>
                  <a:lnTo>
                    <a:pt x="145" y="31"/>
                  </a:lnTo>
                  <a:close/>
                  <a:moveTo>
                    <a:pt x="1" y="40"/>
                  </a:moveTo>
                  <a:lnTo>
                    <a:pt x="11" y="45"/>
                  </a:lnTo>
                  <a:lnTo>
                    <a:pt x="11" y="47"/>
                  </a:lnTo>
                  <a:lnTo>
                    <a:pt x="15" y="45"/>
                  </a:lnTo>
                  <a:lnTo>
                    <a:pt x="18" y="53"/>
                  </a:lnTo>
                  <a:lnTo>
                    <a:pt x="23" y="56"/>
                  </a:lnTo>
                  <a:lnTo>
                    <a:pt x="40" y="53"/>
                  </a:lnTo>
                  <a:lnTo>
                    <a:pt x="38" y="62"/>
                  </a:lnTo>
                  <a:lnTo>
                    <a:pt x="27" y="59"/>
                  </a:lnTo>
                  <a:lnTo>
                    <a:pt x="16" y="63"/>
                  </a:lnTo>
                  <a:lnTo>
                    <a:pt x="16" y="60"/>
                  </a:lnTo>
                  <a:lnTo>
                    <a:pt x="15" y="60"/>
                  </a:lnTo>
                  <a:lnTo>
                    <a:pt x="9" y="66"/>
                  </a:lnTo>
                  <a:lnTo>
                    <a:pt x="11" y="53"/>
                  </a:lnTo>
                  <a:lnTo>
                    <a:pt x="0" y="42"/>
                  </a:lnTo>
                  <a:lnTo>
                    <a:pt x="1" y="40"/>
                  </a:lnTo>
                  <a:close/>
                  <a:moveTo>
                    <a:pt x="109" y="58"/>
                  </a:moveTo>
                  <a:lnTo>
                    <a:pt x="113" y="62"/>
                  </a:lnTo>
                  <a:lnTo>
                    <a:pt x="113" y="63"/>
                  </a:lnTo>
                  <a:lnTo>
                    <a:pt x="132" y="69"/>
                  </a:lnTo>
                  <a:lnTo>
                    <a:pt x="136" y="74"/>
                  </a:lnTo>
                  <a:lnTo>
                    <a:pt x="141" y="77"/>
                  </a:lnTo>
                  <a:lnTo>
                    <a:pt x="143" y="87"/>
                  </a:lnTo>
                  <a:lnTo>
                    <a:pt x="131" y="95"/>
                  </a:lnTo>
                  <a:lnTo>
                    <a:pt x="123" y="94"/>
                  </a:lnTo>
                  <a:lnTo>
                    <a:pt x="120" y="91"/>
                  </a:lnTo>
                  <a:lnTo>
                    <a:pt x="114" y="98"/>
                  </a:lnTo>
                  <a:lnTo>
                    <a:pt x="102" y="103"/>
                  </a:lnTo>
                  <a:lnTo>
                    <a:pt x="92" y="116"/>
                  </a:lnTo>
                  <a:lnTo>
                    <a:pt x="70" y="132"/>
                  </a:lnTo>
                  <a:lnTo>
                    <a:pt x="62" y="131"/>
                  </a:lnTo>
                  <a:lnTo>
                    <a:pt x="55" y="135"/>
                  </a:lnTo>
                  <a:lnTo>
                    <a:pt x="54" y="132"/>
                  </a:lnTo>
                  <a:lnTo>
                    <a:pt x="58" y="129"/>
                  </a:lnTo>
                  <a:lnTo>
                    <a:pt x="56" y="124"/>
                  </a:lnTo>
                  <a:lnTo>
                    <a:pt x="51" y="120"/>
                  </a:lnTo>
                  <a:lnTo>
                    <a:pt x="44" y="125"/>
                  </a:lnTo>
                  <a:lnTo>
                    <a:pt x="49" y="120"/>
                  </a:lnTo>
                  <a:lnTo>
                    <a:pt x="47" y="116"/>
                  </a:lnTo>
                  <a:lnTo>
                    <a:pt x="42" y="117"/>
                  </a:lnTo>
                  <a:lnTo>
                    <a:pt x="42" y="121"/>
                  </a:lnTo>
                  <a:lnTo>
                    <a:pt x="38" y="118"/>
                  </a:lnTo>
                  <a:lnTo>
                    <a:pt x="38" y="123"/>
                  </a:lnTo>
                  <a:lnTo>
                    <a:pt x="34" y="118"/>
                  </a:lnTo>
                  <a:lnTo>
                    <a:pt x="29" y="118"/>
                  </a:lnTo>
                  <a:lnTo>
                    <a:pt x="34" y="114"/>
                  </a:lnTo>
                  <a:lnTo>
                    <a:pt x="31" y="114"/>
                  </a:lnTo>
                  <a:lnTo>
                    <a:pt x="31" y="109"/>
                  </a:lnTo>
                  <a:lnTo>
                    <a:pt x="29" y="109"/>
                  </a:lnTo>
                  <a:lnTo>
                    <a:pt x="25" y="105"/>
                  </a:lnTo>
                  <a:lnTo>
                    <a:pt x="25" y="100"/>
                  </a:lnTo>
                  <a:lnTo>
                    <a:pt x="26" y="98"/>
                  </a:lnTo>
                  <a:lnTo>
                    <a:pt x="36" y="96"/>
                  </a:lnTo>
                  <a:lnTo>
                    <a:pt x="58" y="81"/>
                  </a:lnTo>
                  <a:lnTo>
                    <a:pt x="88" y="80"/>
                  </a:lnTo>
                  <a:lnTo>
                    <a:pt x="95" y="74"/>
                  </a:lnTo>
                  <a:lnTo>
                    <a:pt x="99" y="60"/>
                  </a:lnTo>
                  <a:lnTo>
                    <a:pt x="109" y="58"/>
                  </a:lnTo>
                  <a:close/>
                  <a:moveTo>
                    <a:pt x="55" y="138"/>
                  </a:moveTo>
                  <a:lnTo>
                    <a:pt x="55" y="143"/>
                  </a:lnTo>
                  <a:lnTo>
                    <a:pt x="59" y="145"/>
                  </a:lnTo>
                  <a:lnTo>
                    <a:pt x="63" y="152"/>
                  </a:lnTo>
                  <a:lnTo>
                    <a:pt x="70" y="154"/>
                  </a:lnTo>
                  <a:lnTo>
                    <a:pt x="70" y="157"/>
                  </a:lnTo>
                  <a:lnTo>
                    <a:pt x="66" y="157"/>
                  </a:lnTo>
                  <a:lnTo>
                    <a:pt x="69" y="160"/>
                  </a:lnTo>
                  <a:lnTo>
                    <a:pt x="65" y="163"/>
                  </a:lnTo>
                  <a:lnTo>
                    <a:pt x="65" y="165"/>
                  </a:lnTo>
                  <a:lnTo>
                    <a:pt x="56" y="168"/>
                  </a:lnTo>
                  <a:lnTo>
                    <a:pt x="51" y="163"/>
                  </a:lnTo>
                  <a:lnTo>
                    <a:pt x="54" y="156"/>
                  </a:lnTo>
                  <a:lnTo>
                    <a:pt x="52" y="153"/>
                  </a:lnTo>
                  <a:lnTo>
                    <a:pt x="45" y="150"/>
                  </a:lnTo>
                  <a:lnTo>
                    <a:pt x="49" y="143"/>
                  </a:lnTo>
                  <a:lnTo>
                    <a:pt x="51" y="138"/>
                  </a:lnTo>
                  <a:lnTo>
                    <a:pt x="55" y="13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7" name="Freeform 9"/>
            <p:cNvSpPr>
              <a:spLocks/>
            </p:cNvSpPr>
            <p:nvPr/>
          </p:nvSpPr>
          <p:spPr bwMode="auto">
            <a:xfrm>
              <a:off x="4557" y="2449"/>
              <a:ext cx="185" cy="129"/>
            </a:xfrm>
            <a:custGeom>
              <a:avLst/>
              <a:gdLst>
                <a:gd name="T0" fmla="*/ 153 w 185"/>
                <a:gd name="T1" fmla="*/ 19 h 129"/>
                <a:gd name="T2" fmla="*/ 142 w 185"/>
                <a:gd name="T3" fmla="*/ 6 h 129"/>
                <a:gd name="T4" fmla="*/ 132 w 185"/>
                <a:gd name="T5" fmla="*/ 1 h 129"/>
                <a:gd name="T6" fmla="*/ 119 w 185"/>
                <a:gd name="T7" fmla="*/ 1 h 129"/>
                <a:gd name="T8" fmla="*/ 105 w 185"/>
                <a:gd name="T9" fmla="*/ 6 h 129"/>
                <a:gd name="T10" fmla="*/ 94 w 185"/>
                <a:gd name="T11" fmla="*/ 12 h 129"/>
                <a:gd name="T12" fmla="*/ 83 w 185"/>
                <a:gd name="T13" fmla="*/ 24 h 129"/>
                <a:gd name="T14" fmla="*/ 74 w 185"/>
                <a:gd name="T15" fmla="*/ 24 h 129"/>
                <a:gd name="T16" fmla="*/ 63 w 185"/>
                <a:gd name="T17" fmla="*/ 19 h 129"/>
                <a:gd name="T18" fmla="*/ 55 w 185"/>
                <a:gd name="T19" fmla="*/ 12 h 129"/>
                <a:gd name="T20" fmla="*/ 52 w 185"/>
                <a:gd name="T21" fmla="*/ 0 h 129"/>
                <a:gd name="T22" fmla="*/ 40 w 185"/>
                <a:gd name="T23" fmla="*/ 0 h 129"/>
                <a:gd name="T24" fmla="*/ 29 w 185"/>
                <a:gd name="T25" fmla="*/ 29 h 129"/>
                <a:gd name="T26" fmla="*/ 15 w 185"/>
                <a:gd name="T27" fmla="*/ 29 h 129"/>
                <a:gd name="T28" fmla="*/ 5 w 185"/>
                <a:gd name="T29" fmla="*/ 40 h 129"/>
                <a:gd name="T30" fmla="*/ 0 w 185"/>
                <a:gd name="T31" fmla="*/ 66 h 129"/>
                <a:gd name="T32" fmla="*/ 1 w 185"/>
                <a:gd name="T33" fmla="*/ 90 h 129"/>
                <a:gd name="T34" fmla="*/ 41 w 185"/>
                <a:gd name="T35" fmla="*/ 95 h 129"/>
                <a:gd name="T36" fmla="*/ 52 w 185"/>
                <a:gd name="T37" fmla="*/ 108 h 129"/>
                <a:gd name="T38" fmla="*/ 62 w 185"/>
                <a:gd name="T39" fmla="*/ 129 h 129"/>
                <a:gd name="T40" fmla="*/ 83 w 185"/>
                <a:gd name="T41" fmla="*/ 129 h 129"/>
                <a:gd name="T42" fmla="*/ 102 w 185"/>
                <a:gd name="T43" fmla="*/ 118 h 129"/>
                <a:gd name="T44" fmla="*/ 123 w 185"/>
                <a:gd name="T45" fmla="*/ 118 h 129"/>
                <a:gd name="T46" fmla="*/ 131 w 185"/>
                <a:gd name="T47" fmla="*/ 112 h 129"/>
                <a:gd name="T48" fmla="*/ 149 w 185"/>
                <a:gd name="T49" fmla="*/ 115 h 129"/>
                <a:gd name="T50" fmla="*/ 167 w 185"/>
                <a:gd name="T51" fmla="*/ 102 h 129"/>
                <a:gd name="T52" fmla="*/ 175 w 185"/>
                <a:gd name="T53" fmla="*/ 93 h 129"/>
                <a:gd name="T54" fmla="*/ 179 w 185"/>
                <a:gd name="T55" fmla="*/ 83 h 129"/>
                <a:gd name="T56" fmla="*/ 179 w 185"/>
                <a:gd name="T57" fmla="*/ 69 h 129"/>
                <a:gd name="T58" fmla="*/ 185 w 185"/>
                <a:gd name="T59" fmla="*/ 58 h 129"/>
                <a:gd name="T60" fmla="*/ 185 w 185"/>
                <a:gd name="T61" fmla="*/ 51 h 129"/>
                <a:gd name="T62" fmla="*/ 173 w 185"/>
                <a:gd name="T63" fmla="*/ 46 h 129"/>
                <a:gd name="T64" fmla="*/ 159 w 185"/>
                <a:gd name="T65" fmla="*/ 44 h 129"/>
                <a:gd name="T66" fmla="*/ 153 w 185"/>
                <a:gd name="T67" fmla="*/ 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5" h="129">
                  <a:moveTo>
                    <a:pt x="153" y="19"/>
                  </a:moveTo>
                  <a:lnTo>
                    <a:pt x="142" y="6"/>
                  </a:lnTo>
                  <a:lnTo>
                    <a:pt x="132" y="1"/>
                  </a:lnTo>
                  <a:lnTo>
                    <a:pt x="119" y="1"/>
                  </a:lnTo>
                  <a:lnTo>
                    <a:pt x="105" y="6"/>
                  </a:lnTo>
                  <a:lnTo>
                    <a:pt x="94" y="12"/>
                  </a:lnTo>
                  <a:lnTo>
                    <a:pt x="83" y="24"/>
                  </a:lnTo>
                  <a:lnTo>
                    <a:pt x="74" y="24"/>
                  </a:lnTo>
                  <a:lnTo>
                    <a:pt x="63" y="19"/>
                  </a:lnTo>
                  <a:lnTo>
                    <a:pt x="55" y="12"/>
                  </a:lnTo>
                  <a:lnTo>
                    <a:pt x="52" y="0"/>
                  </a:lnTo>
                  <a:lnTo>
                    <a:pt x="40" y="0"/>
                  </a:lnTo>
                  <a:lnTo>
                    <a:pt x="29" y="29"/>
                  </a:lnTo>
                  <a:lnTo>
                    <a:pt x="15" y="29"/>
                  </a:lnTo>
                  <a:lnTo>
                    <a:pt x="5" y="40"/>
                  </a:lnTo>
                  <a:lnTo>
                    <a:pt x="0" y="66"/>
                  </a:lnTo>
                  <a:lnTo>
                    <a:pt x="1" y="90"/>
                  </a:lnTo>
                  <a:lnTo>
                    <a:pt x="41" y="95"/>
                  </a:lnTo>
                  <a:lnTo>
                    <a:pt x="52" y="108"/>
                  </a:lnTo>
                  <a:lnTo>
                    <a:pt x="62" y="129"/>
                  </a:lnTo>
                  <a:lnTo>
                    <a:pt x="83" y="129"/>
                  </a:lnTo>
                  <a:lnTo>
                    <a:pt x="102" y="118"/>
                  </a:lnTo>
                  <a:lnTo>
                    <a:pt x="123" y="118"/>
                  </a:lnTo>
                  <a:lnTo>
                    <a:pt x="131" y="112"/>
                  </a:lnTo>
                  <a:lnTo>
                    <a:pt x="149" y="115"/>
                  </a:lnTo>
                  <a:lnTo>
                    <a:pt x="167" y="102"/>
                  </a:lnTo>
                  <a:lnTo>
                    <a:pt x="175" y="93"/>
                  </a:lnTo>
                  <a:lnTo>
                    <a:pt x="179" y="83"/>
                  </a:lnTo>
                  <a:lnTo>
                    <a:pt x="179" y="69"/>
                  </a:lnTo>
                  <a:lnTo>
                    <a:pt x="185" y="58"/>
                  </a:lnTo>
                  <a:lnTo>
                    <a:pt x="185" y="51"/>
                  </a:lnTo>
                  <a:lnTo>
                    <a:pt x="173" y="46"/>
                  </a:lnTo>
                  <a:lnTo>
                    <a:pt x="159" y="44"/>
                  </a:lnTo>
                  <a:lnTo>
                    <a:pt x="153" y="1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8" name="Freeform 10"/>
            <p:cNvSpPr>
              <a:spLocks/>
            </p:cNvSpPr>
            <p:nvPr/>
          </p:nvSpPr>
          <p:spPr bwMode="auto">
            <a:xfrm>
              <a:off x="4858" y="1671"/>
              <a:ext cx="154" cy="198"/>
            </a:xfrm>
            <a:custGeom>
              <a:avLst/>
              <a:gdLst>
                <a:gd name="T0" fmla="*/ 82 w 154"/>
                <a:gd name="T1" fmla="*/ 29 h 198"/>
                <a:gd name="T2" fmla="*/ 83 w 154"/>
                <a:gd name="T3" fmla="*/ 30 h 198"/>
                <a:gd name="T4" fmla="*/ 83 w 154"/>
                <a:gd name="T5" fmla="*/ 30 h 198"/>
                <a:gd name="T6" fmla="*/ 86 w 154"/>
                <a:gd name="T7" fmla="*/ 29 h 198"/>
                <a:gd name="T8" fmla="*/ 91 w 154"/>
                <a:gd name="T9" fmla="*/ 17 h 198"/>
                <a:gd name="T10" fmla="*/ 91 w 154"/>
                <a:gd name="T11" fmla="*/ 17 h 198"/>
                <a:gd name="T12" fmla="*/ 94 w 154"/>
                <a:gd name="T13" fmla="*/ 14 h 198"/>
                <a:gd name="T14" fmla="*/ 94 w 154"/>
                <a:gd name="T15" fmla="*/ 14 h 198"/>
                <a:gd name="T16" fmla="*/ 102 w 154"/>
                <a:gd name="T17" fmla="*/ 14 h 198"/>
                <a:gd name="T18" fmla="*/ 100 w 154"/>
                <a:gd name="T19" fmla="*/ 21 h 198"/>
                <a:gd name="T20" fmla="*/ 100 w 154"/>
                <a:gd name="T21" fmla="*/ 21 h 198"/>
                <a:gd name="T22" fmla="*/ 100 w 154"/>
                <a:gd name="T23" fmla="*/ 25 h 198"/>
                <a:gd name="T24" fmla="*/ 100 w 154"/>
                <a:gd name="T25" fmla="*/ 25 h 198"/>
                <a:gd name="T26" fmla="*/ 100 w 154"/>
                <a:gd name="T27" fmla="*/ 26 h 198"/>
                <a:gd name="T28" fmla="*/ 115 w 154"/>
                <a:gd name="T29" fmla="*/ 11 h 198"/>
                <a:gd name="T30" fmla="*/ 115 w 154"/>
                <a:gd name="T31" fmla="*/ 11 h 198"/>
                <a:gd name="T32" fmla="*/ 129 w 154"/>
                <a:gd name="T33" fmla="*/ 25 h 198"/>
                <a:gd name="T34" fmla="*/ 129 w 154"/>
                <a:gd name="T35" fmla="*/ 25 h 198"/>
                <a:gd name="T36" fmla="*/ 130 w 154"/>
                <a:gd name="T37" fmla="*/ 40 h 198"/>
                <a:gd name="T38" fmla="*/ 134 w 154"/>
                <a:gd name="T39" fmla="*/ 44 h 198"/>
                <a:gd name="T40" fmla="*/ 144 w 154"/>
                <a:gd name="T41" fmla="*/ 47 h 198"/>
                <a:gd name="T42" fmla="*/ 142 w 154"/>
                <a:gd name="T43" fmla="*/ 55 h 198"/>
                <a:gd name="T44" fmla="*/ 147 w 154"/>
                <a:gd name="T45" fmla="*/ 57 h 198"/>
                <a:gd name="T46" fmla="*/ 154 w 154"/>
                <a:gd name="T47" fmla="*/ 69 h 198"/>
                <a:gd name="T48" fmla="*/ 147 w 154"/>
                <a:gd name="T49" fmla="*/ 70 h 198"/>
                <a:gd name="T50" fmla="*/ 138 w 154"/>
                <a:gd name="T51" fmla="*/ 79 h 198"/>
                <a:gd name="T52" fmla="*/ 138 w 154"/>
                <a:gd name="T53" fmla="*/ 79 h 198"/>
                <a:gd name="T54" fmla="*/ 133 w 154"/>
                <a:gd name="T55" fmla="*/ 111 h 198"/>
                <a:gd name="T56" fmla="*/ 133 w 154"/>
                <a:gd name="T57" fmla="*/ 111 h 198"/>
                <a:gd name="T58" fmla="*/ 126 w 154"/>
                <a:gd name="T59" fmla="*/ 145 h 198"/>
                <a:gd name="T60" fmla="*/ 133 w 154"/>
                <a:gd name="T61" fmla="*/ 166 h 198"/>
                <a:gd name="T62" fmla="*/ 133 w 154"/>
                <a:gd name="T63" fmla="*/ 166 h 198"/>
                <a:gd name="T64" fmla="*/ 113 w 154"/>
                <a:gd name="T65" fmla="*/ 177 h 198"/>
                <a:gd name="T66" fmla="*/ 102 w 154"/>
                <a:gd name="T67" fmla="*/ 192 h 198"/>
                <a:gd name="T68" fmla="*/ 82 w 154"/>
                <a:gd name="T69" fmla="*/ 181 h 198"/>
                <a:gd name="T70" fmla="*/ 69 w 154"/>
                <a:gd name="T71" fmla="*/ 160 h 198"/>
                <a:gd name="T72" fmla="*/ 69 w 154"/>
                <a:gd name="T73" fmla="*/ 149 h 198"/>
                <a:gd name="T74" fmla="*/ 65 w 154"/>
                <a:gd name="T75" fmla="*/ 141 h 198"/>
                <a:gd name="T76" fmla="*/ 57 w 154"/>
                <a:gd name="T77" fmla="*/ 141 h 198"/>
                <a:gd name="T78" fmla="*/ 58 w 154"/>
                <a:gd name="T79" fmla="*/ 159 h 198"/>
                <a:gd name="T80" fmla="*/ 55 w 154"/>
                <a:gd name="T81" fmla="*/ 185 h 198"/>
                <a:gd name="T82" fmla="*/ 50 w 154"/>
                <a:gd name="T83" fmla="*/ 198 h 198"/>
                <a:gd name="T84" fmla="*/ 43 w 154"/>
                <a:gd name="T85" fmla="*/ 198 h 198"/>
                <a:gd name="T86" fmla="*/ 37 w 154"/>
                <a:gd name="T87" fmla="*/ 181 h 198"/>
                <a:gd name="T88" fmla="*/ 24 w 154"/>
                <a:gd name="T89" fmla="*/ 175 h 198"/>
                <a:gd name="T90" fmla="*/ 15 w 154"/>
                <a:gd name="T91" fmla="*/ 163 h 198"/>
                <a:gd name="T92" fmla="*/ 14 w 154"/>
                <a:gd name="T93" fmla="*/ 145 h 198"/>
                <a:gd name="T94" fmla="*/ 1 w 154"/>
                <a:gd name="T95" fmla="*/ 134 h 198"/>
                <a:gd name="T96" fmla="*/ 0 w 154"/>
                <a:gd name="T97" fmla="*/ 112 h 198"/>
                <a:gd name="T98" fmla="*/ 13 w 154"/>
                <a:gd name="T99" fmla="*/ 98 h 198"/>
                <a:gd name="T100" fmla="*/ 10 w 154"/>
                <a:gd name="T101" fmla="*/ 50 h 198"/>
                <a:gd name="T102" fmla="*/ 10 w 154"/>
                <a:gd name="T103" fmla="*/ 50 h 198"/>
                <a:gd name="T104" fmla="*/ 24 w 154"/>
                <a:gd name="T105" fmla="*/ 47 h 198"/>
                <a:gd name="T106" fmla="*/ 24 w 154"/>
                <a:gd name="T107" fmla="*/ 47 h 198"/>
                <a:gd name="T108" fmla="*/ 29 w 154"/>
                <a:gd name="T109" fmla="*/ 46 h 198"/>
                <a:gd name="T110" fmla="*/ 48 w 154"/>
                <a:gd name="T111" fmla="*/ 37 h 198"/>
                <a:gd name="T112" fmla="*/ 54 w 154"/>
                <a:gd name="T113" fmla="*/ 22 h 198"/>
                <a:gd name="T114" fmla="*/ 55 w 154"/>
                <a:gd name="T115" fmla="*/ 4 h 198"/>
                <a:gd name="T116" fmla="*/ 54 w 154"/>
                <a:gd name="T117" fmla="*/ 4 h 198"/>
                <a:gd name="T118" fmla="*/ 54 w 154"/>
                <a:gd name="T119" fmla="*/ 4 h 198"/>
                <a:gd name="T120" fmla="*/ 54 w 154"/>
                <a:gd name="T121" fmla="*/ 1 h 198"/>
                <a:gd name="T122" fmla="*/ 75 w 154"/>
                <a:gd name="T123" fmla="*/ 0 h 198"/>
                <a:gd name="T124" fmla="*/ 82 w 154"/>
                <a:gd name="T125" fmla="*/ 2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198">
                  <a:moveTo>
                    <a:pt x="82" y="29"/>
                  </a:moveTo>
                  <a:lnTo>
                    <a:pt x="83" y="30"/>
                  </a:lnTo>
                  <a:lnTo>
                    <a:pt x="83" y="30"/>
                  </a:lnTo>
                  <a:lnTo>
                    <a:pt x="86" y="29"/>
                  </a:lnTo>
                  <a:lnTo>
                    <a:pt x="91" y="17"/>
                  </a:lnTo>
                  <a:lnTo>
                    <a:pt x="91" y="17"/>
                  </a:lnTo>
                  <a:lnTo>
                    <a:pt x="94" y="14"/>
                  </a:lnTo>
                  <a:lnTo>
                    <a:pt x="94" y="14"/>
                  </a:lnTo>
                  <a:lnTo>
                    <a:pt x="102" y="14"/>
                  </a:lnTo>
                  <a:lnTo>
                    <a:pt x="100" y="21"/>
                  </a:lnTo>
                  <a:lnTo>
                    <a:pt x="100" y="21"/>
                  </a:lnTo>
                  <a:lnTo>
                    <a:pt x="100" y="25"/>
                  </a:lnTo>
                  <a:lnTo>
                    <a:pt x="100" y="25"/>
                  </a:lnTo>
                  <a:lnTo>
                    <a:pt x="100" y="26"/>
                  </a:lnTo>
                  <a:lnTo>
                    <a:pt x="115" y="11"/>
                  </a:lnTo>
                  <a:lnTo>
                    <a:pt x="115" y="11"/>
                  </a:lnTo>
                  <a:lnTo>
                    <a:pt x="129" y="25"/>
                  </a:lnTo>
                  <a:lnTo>
                    <a:pt x="129" y="25"/>
                  </a:lnTo>
                  <a:lnTo>
                    <a:pt x="130" y="40"/>
                  </a:lnTo>
                  <a:lnTo>
                    <a:pt x="134" y="44"/>
                  </a:lnTo>
                  <a:lnTo>
                    <a:pt x="144" y="47"/>
                  </a:lnTo>
                  <a:lnTo>
                    <a:pt x="142" y="55"/>
                  </a:lnTo>
                  <a:lnTo>
                    <a:pt x="147" y="57"/>
                  </a:lnTo>
                  <a:lnTo>
                    <a:pt x="154" y="69"/>
                  </a:lnTo>
                  <a:lnTo>
                    <a:pt x="147" y="70"/>
                  </a:lnTo>
                  <a:lnTo>
                    <a:pt x="138" y="79"/>
                  </a:lnTo>
                  <a:lnTo>
                    <a:pt x="138" y="79"/>
                  </a:lnTo>
                  <a:lnTo>
                    <a:pt x="133" y="111"/>
                  </a:lnTo>
                  <a:lnTo>
                    <a:pt x="133" y="111"/>
                  </a:lnTo>
                  <a:lnTo>
                    <a:pt x="126" y="145"/>
                  </a:lnTo>
                  <a:lnTo>
                    <a:pt x="133" y="166"/>
                  </a:lnTo>
                  <a:lnTo>
                    <a:pt x="133" y="166"/>
                  </a:lnTo>
                  <a:lnTo>
                    <a:pt x="113" y="177"/>
                  </a:lnTo>
                  <a:lnTo>
                    <a:pt x="102" y="192"/>
                  </a:lnTo>
                  <a:lnTo>
                    <a:pt x="82" y="181"/>
                  </a:lnTo>
                  <a:lnTo>
                    <a:pt x="69" y="160"/>
                  </a:lnTo>
                  <a:lnTo>
                    <a:pt x="69" y="149"/>
                  </a:lnTo>
                  <a:lnTo>
                    <a:pt x="65" y="141"/>
                  </a:lnTo>
                  <a:lnTo>
                    <a:pt x="57" y="141"/>
                  </a:lnTo>
                  <a:lnTo>
                    <a:pt x="58" y="159"/>
                  </a:lnTo>
                  <a:lnTo>
                    <a:pt x="55" y="185"/>
                  </a:lnTo>
                  <a:lnTo>
                    <a:pt x="50" y="198"/>
                  </a:lnTo>
                  <a:lnTo>
                    <a:pt x="43" y="198"/>
                  </a:lnTo>
                  <a:lnTo>
                    <a:pt x="37" y="181"/>
                  </a:lnTo>
                  <a:lnTo>
                    <a:pt x="24" y="175"/>
                  </a:lnTo>
                  <a:lnTo>
                    <a:pt x="15" y="163"/>
                  </a:lnTo>
                  <a:lnTo>
                    <a:pt x="14" y="145"/>
                  </a:lnTo>
                  <a:lnTo>
                    <a:pt x="1" y="134"/>
                  </a:lnTo>
                  <a:lnTo>
                    <a:pt x="0" y="112"/>
                  </a:lnTo>
                  <a:lnTo>
                    <a:pt x="13" y="98"/>
                  </a:lnTo>
                  <a:lnTo>
                    <a:pt x="10" y="50"/>
                  </a:lnTo>
                  <a:lnTo>
                    <a:pt x="10" y="50"/>
                  </a:lnTo>
                  <a:lnTo>
                    <a:pt x="24" y="47"/>
                  </a:lnTo>
                  <a:lnTo>
                    <a:pt x="24" y="47"/>
                  </a:lnTo>
                  <a:lnTo>
                    <a:pt x="29" y="46"/>
                  </a:lnTo>
                  <a:lnTo>
                    <a:pt x="48" y="37"/>
                  </a:lnTo>
                  <a:lnTo>
                    <a:pt x="54" y="22"/>
                  </a:lnTo>
                  <a:lnTo>
                    <a:pt x="55" y="4"/>
                  </a:lnTo>
                  <a:lnTo>
                    <a:pt x="54" y="4"/>
                  </a:lnTo>
                  <a:lnTo>
                    <a:pt x="54" y="4"/>
                  </a:lnTo>
                  <a:lnTo>
                    <a:pt x="54" y="1"/>
                  </a:lnTo>
                  <a:lnTo>
                    <a:pt x="75" y="0"/>
                  </a:lnTo>
                  <a:lnTo>
                    <a:pt x="82" y="2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9" name="Freeform 11"/>
            <p:cNvSpPr>
              <a:spLocks/>
            </p:cNvSpPr>
            <p:nvPr/>
          </p:nvSpPr>
          <p:spPr bwMode="auto">
            <a:xfrm>
              <a:off x="5758" y="2171"/>
              <a:ext cx="250" cy="234"/>
            </a:xfrm>
            <a:custGeom>
              <a:avLst/>
              <a:gdLst>
                <a:gd name="T0" fmla="*/ 134 w 250"/>
                <a:gd name="T1" fmla="*/ 13 h 234"/>
                <a:gd name="T2" fmla="*/ 141 w 250"/>
                <a:gd name="T3" fmla="*/ 20 h 234"/>
                <a:gd name="T4" fmla="*/ 141 w 250"/>
                <a:gd name="T5" fmla="*/ 40 h 234"/>
                <a:gd name="T6" fmla="*/ 155 w 250"/>
                <a:gd name="T7" fmla="*/ 46 h 234"/>
                <a:gd name="T8" fmla="*/ 178 w 250"/>
                <a:gd name="T9" fmla="*/ 35 h 234"/>
                <a:gd name="T10" fmla="*/ 194 w 250"/>
                <a:gd name="T11" fmla="*/ 32 h 234"/>
                <a:gd name="T12" fmla="*/ 220 w 250"/>
                <a:gd name="T13" fmla="*/ 42 h 234"/>
                <a:gd name="T14" fmla="*/ 246 w 250"/>
                <a:gd name="T15" fmla="*/ 47 h 234"/>
                <a:gd name="T16" fmla="*/ 246 w 250"/>
                <a:gd name="T17" fmla="*/ 64 h 234"/>
                <a:gd name="T18" fmla="*/ 243 w 250"/>
                <a:gd name="T19" fmla="*/ 90 h 234"/>
                <a:gd name="T20" fmla="*/ 236 w 250"/>
                <a:gd name="T21" fmla="*/ 100 h 234"/>
                <a:gd name="T22" fmla="*/ 239 w 250"/>
                <a:gd name="T23" fmla="*/ 109 h 234"/>
                <a:gd name="T24" fmla="*/ 238 w 250"/>
                <a:gd name="T25" fmla="*/ 112 h 234"/>
                <a:gd name="T26" fmla="*/ 232 w 250"/>
                <a:gd name="T27" fmla="*/ 122 h 234"/>
                <a:gd name="T28" fmla="*/ 238 w 250"/>
                <a:gd name="T29" fmla="*/ 123 h 234"/>
                <a:gd name="T30" fmla="*/ 230 w 250"/>
                <a:gd name="T31" fmla="*/ 130 h 234"/>
                <a:gd name="T32" fmla="*/ 221 w 250"/>
                <a:gd name="T33" fmla="*/ 136 h 234"/>
                <a:gd name="T34" fmla="*/ 220 w 250"/>
                <a:gd name="T35" fmla="*/ 122 h 234"/>
                <a:gd name="T36" fmla="*/ 214 w 250"/>
                <a:gd name="T37" fmla="*/ 108 h 234"/>
                <a:gd name="T38" fmla="*/ 191 w 250"/>
                <a:gd name="T39" fmla="*/ 86 h 234"/>
                <a:gd name="T40" fmla="*/ 203 w 250"/>
                <a:gd name="T41" fmla="*/ 98 h 234"/>
                <a:gd name="T42" fmla="*/ 207 w 250"/>
                <a:gd name="T43" fmla="*/ 111 h 234"/>
                <a:gd name="T44" fmla="*/ 206 w 250"/>
                <a:gd name="T45" fmla="*/ 115 h 234"/>
                <a:gd name="T46" fmla="*/ 200 w 250"/>
                <a:gd name="T47" fmla="*/ 119 h 234"/>
                <a:gd name="T48" fmla="*/ 207 w 250"/>
                <a:gd name="T49" fmla="*/ 129 h 234"/>
                <a:gd name="T50" fmla="*/ 196 w 250"/>
                <a:gd name="T51" fmla="*/ 144 h 234"/>
                <a:gd name="T52" fmla="*/ 184 w 250"/>
                <a:gd name="T53" fmla="*/ 134 h 234"/>
                <a:gd name="T54" fmla="*/ 189 w 250"/>
                <a:gd name="T55" fmla="*/ 152 h 234"/>
                <a:gd name="T56" fmla="*/ 199 w 250"/>
                <a:gd name="T57" fmla="*/ 152 h 234"/>
                <a:gd name="T58" fmla="*/ 198 w 250"/>
                <a:gd name="T59" fmla="*/ 163 h 234"/>
                <a:gd name="T60" fmla="*/ 192 w 250"/>
                <a:gd name="T61" fmla="*/ 174 h 234"/>
                <a:gd name="T62" fmla="*/ 194 w 250"/>
                <a:gd name="T63" fmla="*/ 179 h 234"/>
                <a:gd name="T64" fmla="*/ 187 w 250"/>
                <a:gd name="T65" fmla="*/ 194 h 234"/>
                <a:gd name="T66" fmla="*/ 196 w 250"/>
                <a:gd name="T67" fmla="*/ 208 h 234"/>
                <a:gd name="T68" fmla="*/ 181 w 250"/>
                <a:gd name="T69" fmla="*/ 209 h 234"/>
                <a:gd name="T70" fmla="*/ 176 w 250"/>
                <a:gd name="T71" fmla="*/ 219 h 234"/>
                <a:gd name="T72" fmla="*/ 165 w 250"/>
                <a:gd name="T73" fmla="*/ 227 h 234"/>
                <a:gd name="T74" fmla="*/ 155 w 250"/>
                <a:gd name="T75" fmla="*/ 228 h 234"/>
                <a:gd name="T76" fmla="*/ 148 w 250"/>
                <a:gd name="T77" fmla="*/ 212 h 234"/>
                <a:gd name="T78" fmla="*/ 118 w 250"/>
                <a:gd name="T79" fmla="*/ 205 h 234"/>
                <a:gd name="T80" fmla="*/ 109 w 250"/>
                <a:gd name="T81" fmla="*/ 190 h 234"/>
                <a:gd name="T82" fmla="*/ 93 w 250"/>
                <a:gd name="T83" fmla="*/ 190 h 234"/>
                <a:gd name="T84" fmla="*/ 61 w 250"/>
                <a:gd name="T85" fmla="*/ 156 h 234"/>
                <a:gd name="T86" fmla="*/ 29 w 250"/>
                <a:gd name="T87" fmla="*/ 137 h 234"/>
                <a:gd name="T88" fmla="*/ 0 w 250"/>
                <a:gd name="T89" fmla="*/ 104 h 234"/>
                <a:gd name="T90" fmla="*/ 19 w 250"/>
                <a:gd name="T91" fmla="*/ 89 h 234"/>
                <a:gd name="T92" fmla="*/ 11 w 250"/>
                <a:gd name="T93" fmla="*/ 67 h 234"/>
                <a:gd name="T94" fmla="*/ 42 w 250"/>
                <a:gd name="T95" fmla="*/ 49 h 234"/>
                <a:gd name="T96" fmla="*/ 50 w 250"/>
                <a:gd name="T97" fmla="*/ 44 h 234"/>
                <a:gd name="T98" fmla="*/ 44 w 250"/>
                <a:gd name="T99" fmla="*/ 22 h 234"/>
                <a:gd name="T100" fmla="*/ 93 w 250"/>
                <a:gd name="T101" fmla="*/ 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 h="234">
                  <a:moveTo>
                    <a:pt x="113" y="3"/>
                  </a:moveTo>
                  <a:lnTo>
                    <a:pt x="123" y="11"/>
                  </a:lnTo>
                  <a:lnTo>
                    <a:pt x="134" y="13"/>
                  </a:lnTo>
                  <a:lnTo>
                    <a:pt x="140" y="15"/>
                  </a:lnTo>
                  <a:lnTo>
                    <a:pt x="141" y="20"/>
                  </a:lnTo>
                  <a:lnTo>
                    <a:pt x="141" y="20"/>
                  </a:lnTo>
                  <a:lnTo>
                    <a:pt x="138" y="36"/>
                  </a:lnTo>
                  <a:lnTo>
                    <a:pt x="138" y="36"/>
                  </a:lnTo>
                  <a:lnTo>
                    <a:pt x="141" y="40"/>
                  </a:lnTo>
                  <a:lnTo>
                    <a:pt x="145" y="42"/>
                  </a:lnTo>
                  <a:lnTo>
                    <a:pt x="145" y="42"/>
                  </a:lnTo>
                  <a:lnTo>
                    <a:pt x="155" y="46"/>
                  </a:lnTo>
                  <a:lnTo>
                    <a:pt x="155" y="46"/>
                  </a:lnTo>
                  <a:lnTo>
                    <a:pt x="163" y="44"/>
                  </a:lnTo>
                  <a:lnTo>
                    <a:pt x="178" y="35"/>
                  </a:lnTo>
                  <a:lnTo>
                    <a:pt x="185" y="32"/>
                  </a:lnTo>
                  <a:lnTo>
                    <a:pt x="185" y="32"/>
                  </a:lnTo>
                  <a:lnTo>
                    <a:pt x="194" y="32"/>
                  </a:lnTo>
                  <a:lnTo>
                    <a:pt x="194" y="32"/>
                  </a:lnTo>
                  <a:lnTo>
                    <a:pt x="220" y="42"/>
                  </a:lnTo>
                  <a:lnTo>
                    <a:pt x="220" y="42"/>
                  </a:lnTo>
                  <a:lnTo>
                    <a:pt x="230" y="44"/>
                  </a:lnTo>
                  <a:lnTo>
                    <a:pt x="230" y="44"/>
                  </a:lnTo>
                  <a:lnTo>
                    <a:pt x="246" y="47"/>
                  </a:lnTo>
                  <a:lnTo>
                    <a:pt x="250" y="54"/>
                  </a:lnTo>
                  <a:lnTo>
                    <a:pt x="250" y="62"/>
                  </a:lnTo>
                  <a:lnTo>
                    <a:pt x="246" y="64"/>
                  </a:lnTo>
                  <a:lnTo>
                    <a:pt x="243" y="67"/>
                  </a:lnTo>
                  <a:lnTo>
                    <a:pt x="246" y="85"/>
                  </a:lnTo>
                  <a:lnTo>
                    <a:pt x="243" y="90"/>
                  </a:lnTo>
                  <a:lnTo>
                    <a:pt x="243" y="97"/>
                  </a:lnTo>
                  <a:lnTo>
                    <a:pt x="242" y="100"/>
                  </a:lnTo>
                  <a:lnTo>
                    <a:pt x="236" y="100"/>
                  </a:lnTo>
                  <a:lnTo>
                    <a:pt x="236" y="103"/>
                  </a:lnTo>
                  <a:lnTo>
                    <a:pt x="241" y="101"/>
                  </a:lnTo>
                  <a:lnTo>
                    <a:pt x="239" y="109"/>
                  </a:lnTo>
                  <a:lnTo>
                    <a:pt x="234" y="112"/>
                  </a:lnTo>
                  <a:lnTo>
                    <a:pt x="234" y="114"/>
                  </a:lnTo>
                  <a:lnTo>
                    <a:pt x="238" y="112"/>
                  </a:lnTo>
                  <a:lnTo>
                    <a:pt x="239" y="116"/>
                  </a:lnTo>
                  <a:lnTo>
                    <a:pt x="232" y="119"/>
                  </a:lnTo>
                  <a:lnTo>
                    <a:pt x="232" y="122"/>
                  </a:lnTo>
                  <a:lnTo>
                    <a:pt x="238" y="120"/>
                  </a:lnTo>
                  <a:lnTo>
                    <a:pt x="241" y="123"/>
                  </a:lnTo>
                  <a:lnTo>
                    <a:pt x="238" y="123"/>
                  </a:lnTo>
                  <a:lnTo>
                    <a:pt x="234" y="130"/>
                  </a:lnTo>
                  <a:lnTo>
                    <a:pt x="228" y="127"/>
                  </a:lnTo>
                  <a:lnTo>
                    <a:pt x="230" y="130"/>
                  </a:lnTo>
                  <a:lnTo>
                    <a:pt x="224" y="130"/>
                  </a:lnTo>
                  <a:lnTo>
                    <a:pt x="224" y="133"/>
                  </a:lnTo>
                  <a:lnTo>
                    <a:pt x="221" y="136"/>
                  </a:lnTo>
                  <a:lnTo>
                    <a:pt x="218" y="134"/>
                  </a:lnTo>
                  <a:lnTo>
                    <a:pt x="217" y="126"/>
                  </a:lnTo>
                  <a:lnTo>
                    <a:pt x="220" y="122"/>
                  </a:lnTo>
                  <a:lnTo>
                    <a:pt x="216" y="116"/>
                  </a:lnTo>
                  <a:lnTo>
                    <a:pt x="213" y="116"/>
                  </a:lnTo>
                  <a:lnTo>
                    <a:pt x="214" y="108"/>
                  </a:lnTo>
                  <a:lnTo>
                    <a:pt x="210" y="100"/>
                  </a:lnTo>
                  <a:lnTo>
                    <a:pt x="199" y="89"/>
                  </a:lnTo>
                  <a:lnTo>
                    <a:pt x="191" y="86"/>
                  </a:lnTo>
                  <a:lnTo>
                    <a:pt x="191" y="89"/>
                  </a:lnTo>
                  <a:lnTo>
                    <a:pt x="199" y="91"/>
                  </a:lnTo>
                  <a:lnTo>
                    <a:pt x="203" y="98"/>
                  </a:lnTo>
                  <a:lnTo>
                    <a:pt x="203" y="105"/>
                  </a:lnTo>
                  <a:lnTo>
                    <a:pt x="209" y="107"/>
                  </a:lnTo>
                  <a:lnTo>
                    <a:pt x="207" y="111"/>
                  </a:lnTo>
                  <a:lnTo>
                    <a:pt x="210" y="114"/>
                  </a:lnTo>
                  <a:lnTo>
                    <a:pt x="209" y="116"/>
                  </a:lnTo>
                  <a:lnTo>
                    <a:pt x="206" y="115"/>
                  </a:lnTo>
                  <a:lnTo>
                    <a:pt x="200" y="118"/>
                  </a:lnTo>
                  <a:lnTo>
                    <a:pt x="198" y="115"/>
                  </a:lnTo>
                  <a:lnTo>
                    <a:pt x="200" y="119"/>
                  </a:lnTo>
                  <a:lnTo>
                    <a:pt x="206" y="118"/>
                  </a:lnTo>
                  <a:lnTo>
                    <a:pt x="210" y="126"/>
                  </a:lnTo>
                  <a:lnTo>
                    <a:pt x="207" y="129"/>
                  </a:lnTo>
                  <a:lnTo>
                    <a:pt x="206" y="134"/>
                  </a:lnTo>
                  <a:lnTo>
                    <a:pt x="203" y="136"/>
                  </a:lnTo>
                  <a:lnTo>
                    <a:pt x="196" y="144"/>
                  </a:lnTo>
                  <a:lnTo>
                    <a:pt x="192" y="144"/>
                  </a:lnTo>
                  <a:lnTo>
                    <a:pt x="189" y="137"/>
                  </a:lnTo>
                  <a:lnTo>
                    <a:pt x="184" y="134"/>
                  </a:lnTo>
                  <a:lnTo>
                    <a:pt x="188" y="138"/>
                  </a:lnTo>
                  <a:lnTo>
                    <a:pt x="188" y="151"/>
                  </a:lnTo>
                  <a:lnTo>
                    <a:pt x="189" y="152"/>
                  </a:lnTo>
                  <a:lnTo>
                    <a:pt x="195" y="151"/>
                  </a:lnTo>
                  <a:lnTo>
                    <a:pt x="192" y="156"/>
                  </a:lnTo>
                  <a:lnTo>
                    <a:pt x="199" y="152"/>
                  </a:lnTo>
                  <a:lnTo>
                    <a:pt x="196" y="156"/>
                  </a:lnTo>
                  <a:lnTo>
                    <a:pt x="199" y="161"/>
                  </a:lnTo>
                  <a:lnTo>
                    <a:pt x="198" y="163"/>
                  </a:lnTo>
                  <a:lnTo>
                    <a:pt x="192" y="163"/>
                  </a:lnTo>
                  <a:lnTo>
                    <a:pt x="191" y="167"/>
                  </a:lnTo>
                  <a:lnTo>
                    <a:pt x="192" y="174"/>
                  </a:lnTo>
                  <a:lnTo>
                    <a:pt x="196" y="174"/>
                  </a:lnTo>
                  <a:lnTo>
                    <a:pt x="196" y="177"/>
                  </a:lnTo>
                  <a:lnTo>
                    <a:pt x="194" y="179"/>
                  </a:lnTo>
                  <a:lnTo>
                    <a:pt x="192" y="185"/>
                  </a:lnTo>
                  <a:lnTo>
                    <a:pt x="188" y="188"/>
                  </a:lnTo>
                  <a:lnTo>
                    <a:pt x="187" y="194"/>
                  </a:lnTo>
                  <a:lnTo>
                    <a:pt x="187" y="198"/>
                  </a:lnTo>
                  <a:lnTo>
                    <a:pt x="192" y="199"/>
                  </a:lnTo>
                  <a:lnTo>
                    <a:pt x="196" y="208"/>
                  </a:lnTo>
                  <a:lnTo>
                    <a:pt x="188" y="212"/>
                  </a:lnTo>
                  <a:lnTo>
                    <a:pt x="185" y="209"/>
                  </a:lnTo>
                  <a:lnTo>
                    <a:pt x="181" y="209"/>
                  </a:lnTo>
                  <a:lnTo>
                    <a:pt x="178" y="216"/>
                  </a:lnTo>
                  <a:lnTo>
                    <a:pt x="176" y="216"/>
                  </a:lnTo>
                  <a:lnTo>
                    <a:pt x="176" y="219"/>
                  </a:lnTo>
                  <a:lnTo>
                    <a:pt x="173" y="220"/>
                  </a:lnTo>
                  <a:lnTo>
                    <a:pt x="170" y="227"/>
                  </a:lnTo>
                  <a:lnTo>
                    <a:pt x="165" y="227"/>
                  </a:lnTo>
                  <a:lnTo>
                    <a:pt x="163" y="234"/>
                  </a:lnTo>
                  <a:lnTo>
                    <a:pt x="156" y="232"/>
                  </a:lnTo>
                  <a:lnTo>
                    <a:pt x="155" y="228"/>
                  </a:lnTo>
                  <a:lnTo>
                    <a:pt x="152" y="230"/>
                  </a:lnTo>
                  <a:lnTo>
                    <a:pt x="153" y="221"/>
                  </a:lnTo>
                  <a:lnTo>
                    <a:pt x="148" y="212"/>
                  </a:lnTo>
                  <a:lnTo>
                    <a:pt x="148" y="212"/>
                  </a:lnTo>
                  <a:lnTo>
                    <a:pt x="140" y="205"/>
                  </a:lnTo>
                  <a:lnTo>
                    <a:pt x="118" y="205"/>
                  </a:lnTo>
                  <a:lnTo>
                    <a:pt x="118" y="201"/>
                  </a:lnTo>
                  <a:lnTo>
                    <a:pt x="118" y="201"/>
                  </a:lnTo>
                  <a:lnTo>
                    <a:pt x="109" y="190"/>
                  </a:lnTo>
                  <a:lnTo>
                    <a:pt x="109" y="190"/>
                  </a:lnTo>
                  <a:lnTo>
                    <a:pt x="93" y="190"/>
                  </a:lnTo>
                  <a:lnTo>
                    <a:pt x="93" y="190"/>
                  </a:lnTo>
                  <a:lnTo>
                    <a:pt x="80" y="179"/>
                  </a:lnTo>
                  <a:lnTo>
                    <a:pt x="61" y="156"/>
                  </a:lnTo>
                  <a:lnTo>
                    <a:pt x="61" y="156"/>
                  </a:lnTo>
                  <a:lnTo>
                    <a:pt x="43" y="138"/>
                  </a:lnTo>
                  <a:lnTo>
                    <a:pt x="29" y="137"/>
                  </a:lnTo>
                  <a:lnTo>
                    <a:pt x="29" y="137"/>
                  </a:lnTo>
                  <a:lnTo>
                    <a:pt x="14" y="137"/>
                  </a:lnTo>
                  <a:lnTo>
                    <a:pt x="3" y="132"/>
                  </a:lnTo>
                  <a:lnTo>
                    <a:pt x="0" y="104"/>
                  </a:lnTo>
                  <a:lnTo>
                    <a:pt x="12" y="94"/>
                  </a:lnTo>
                  <a:lnTo>
                    <a:pt x="12" y="94"/>
                  </a:lnTo>
                  <a:lnTo>
                    <a:pt x="19" y="89"/>
                  </a:lnTo>
                  <a:lnTo>
                    <a:pt x="19" y="80"/>
                  </a:lnTo>
                  <a:lnTo>
                    <a:pt x="11" y="67"/>
                  </a:lnTo>
                  <a:lnTo>
                    <a:pt x="11" y="67"/>
                  </a:lnTo>
                  <a:lnTo>
                    <a:pt x="33" y="50"/>
                  </a:lnTo>
                  <a:lnTo>
                    <a:pt x="33" y="50"/>
                  </a:lnTo>
                  <a:lnTo>
                    <a:pt x="42" y="49"/>
                  </a:lnTo>
                  <a:lnTo>
                    <a:pt x="42" y="49"/>
                  </a:lnTo>
                  <a:lnTo>
                    <a:pt x="46" y="49"/>
                  </a:lnTo>
                  <a:lnTo>
                    <a:pt x="50" y="44"/>
                  </a:lnTo>
                  <a:lnTo>
                    <a:pt x="42" y="31"/>
                  </a:lnTo>
                  <a:lnTo>
                    <a:pt x="40" y="25"/>
                  </a:lnTo>
                  <a:lnTo>
                    <a:pt x="44" y="22"/>
                  </a:lnTo>
                  <a:lnTo>
                    <a:pt x="66" y="9"/>
                  </a:lnTo>
                  <a:lnTo>
                    <a:pt x="84" y="2"/>
                  </a:lnTo>
                  <a:lnTo>
                    <a:pt x="93" y="4"/>
                  </a:lnTo>
                  <a:lnTo>
                    <a:pt x="108" y="0"/>
                  </a:lnTo>
                  <a:lnTo>
                    <a:pt x="113" y="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0" name="Freeform 12"/>
            <p:cNvSpPr>
              <a:spLocks noEditPoints="1"/>
            </p:cNvSpPr>
            <p:nvPr/>
          </p:nvSpPr>
          <p:spPr bwMode="auto">
            <a:xfrm>
              <a:off x="4240" y="481"/>
              <a:ext cx="914" cy="919"/>
            </a:xfrm>
            <a:custGeom>
              <a:avLst/>
              <a:gdLst>
                <a:gd name="T0" fmla="*/ 113 w 914"/>
                <a:gd name="T1" fmla="*/ 314 h 919"/>
                <a:gd name="T2" fmla="*/ 131 w 914"/>
                <a:gd name="T3" fmla="*/ 668 h 919"/>
                <a:gd name="T4" fmla="*/ 109 w 914"/>
                <a:gd name="T5" fmla="*/ 676 h 919"/>
                <a:gd name="T6" fmla="*/ 131 w 914"/>
                <a:gd name="T7" fmla="*/ 668 h 919"/>
                <a:gd name="T8" fmla="*/ 90 w 914"/>
                <a:gd name="T9" fmla="*/ 428 h 919"/>
                <a:gd name="T10" fmla="*/ 11 w 914"/>
                <a:gd name="T11" fmla="*/ 661 h 919"/>
                <a:gd name="T12" fmla="*/ 18 w 914"/>
                <a:gd name="T13" fmla="*/ 698 h 919"/>
                <a:gd name="T14" fmla="*/ 60 w 914"/>
                <a:gd name="T15" fmla="*/ 390 h 919"/>
                <a:gd name="T16" fmla="*/ 65 w 914"/>
                <a:gd name="T17" fmla="*/ 412 h 919"/>
                <a:gd name="T18" fmla="*/ 405 w 914"/>
                <a:gd name="T19" fmla="*/ 57 h 919"/>
                <a:gd name="T20" fmla="*/ 412 w 914"/>
                <a:gd name="T21" fmla="*/ 178 h 919"/>
                <a:gd name="T22" fmla="*/ 364 w 914"/>
                <a:gd name="T23" fmla="*/ 207 h 919"/>
                <a:gd name="T24" fmla="*/ 362 w 914"/>
                <a:gd name="T25" fmla="*/ 290 h 919"/>
                <a:gd name="T26" fmla="*/ 228 w 914"/>
                <a:gd name="T27" fmla="*/ 339 h 919"/>
                <a:gd name="T28" fmla="*/ 263 w 914"/>
                <a:gd name="T29" fmla="*/ 464 h 919"/>
                <a:gd name="T30" fmla="*/ 378 w 914"/>
                <a:gd name="T31" fmla="*/ 468 h 919"/>
                <a:gd name="T32" fmla="*/ 474 w 914"/>
                <a:gd name="T33" fmla="*/ 416 h 919"/>
                <a:gd name="T34" fmla="*/ 541 w 914"/>
                <a:gd name="T35" fmla="*/ 431 h 919"/>
                <a:gd name="T36" fmla="*/ 582 w 914"/>
                <a:gd name="T37" fmla="*/ 491 h 919"/>
                <a:gd name="T38" fmla="*/ 554 w 914"/>
                <a:gd name="T39" fmla="*/ 540 h 919"/>
                <a:gd name="T40" fmla="*/ 433 w 914"/>
                <a:gd name="T41" fmla="*/ 561 h 919"/>
                <a:gd name="T42" fmla="*/ 354 w 914"/>
                <a:gd name="T43" fmla="*/ 509 h 919"/>
                <a:gd name="T44" fmla="*/ 362 w 914"/>
                <a:gd name="T45" fmla="*/ 575 h 919"/>
                <a:gd name="T46" fmla="*/ 325 w 914"/>
                <a:gd name="T47" fmla="*/ 609 h 919"/>
                <a:gd name="T48" fmla="*/ 248 w 914"/>
                <a:gd name="T49" fmla="*/ 655 h 919"/>
                <a:gd name="T50" fmla="*/ 248 w 914"/>
                <a:gd name="T51" fmla="*/ 699 h 919"/>
                <a:gd name="T52" fmla="*/ 257 w 914"/>
                <a:gd name="T53" fmla="*/ 699 h 919"/>
                <a:gd name="T54" fmla="*/ 292 w 914"/>
                <a:gd name="T55" fmla="*/ 706 h 919"/>
                <a:gd name="T56" fmla="*/ 274 w 914"/>
                <a:gd name="T57" fmla="*/ 668 h 919"/>
                <a:gd name="T58" fmla="*/ 383 w 914"/>
                <a:gd name="T59" fmla="*/ 645 h 919"/>
                <a:gd name="T60" fmla="*/ 378 w 914"/>
                <a:gd name="T61" fmla="*/ 654 h 919"/>
                <a:gd name="T62" fmla="*/ 360 w 914"/>
                <a:gd name="T63" fmla="*/ 699 h 919"/>
                <a:gd name="T64" fmla="*/ 313 w 914"/>
                <a:gd name="T65" fmla="*/ 679 h 919"/>
                <a:gd name="T66" fmla="*/ 296 w 914"/>
                <a:gd name="T67" fmla="*/ 739 h 919"/>
                <a:gd name="T68" fmla="*/ 313 w 914"/>
                <a:gd name="T69" fmla="*/ 755 h 919"/>
                <a:gd name="T70" fmla="*/ 362 w 914"/>
                <a:gd name="T71" fmla="*/ 732 h 919"/>
                <a:gd name="T72" fmla="*/ 379 w 914"/>
                <a:gd name="T73" fmla="*/ 744 h 919"/>
                <a:gd name="T74" fmla="*/ 353 w 914"/>
                <a:gd name="T75" fmla="*/ 803 h 919"/>
                <a:gd name="T76" fmla="*/ 369 w 914"/>
                <a:gd name="T77" fmla="*/ 843 h 919"/>
                <a:gd name="T78" fmla="*/ 433 w 914"/>
                <a:gd name="T79" fmla="*/ 911 h 919"/>
                <a:gd name="T80" fmla="*/ 570 w 914"/>
                <a:gd name="T81" fmla="*/ 896 h 919"/>
                <a:gd name="T82" fmla="*/ 651 w 914"/>
                <a:gd name="T83" fmla="*/ 908 h 919"/>
                <a:gd name="T84" fmla="*/ 711 w 914"/>
                <a:gd name="T85" fmla="*/ 858 h 919"/>
                <a:gd name="T86" fmla="*/ 807 w 914"/>
                <a:gd name="T87" fmla="*/ 811 h 919"/>
                <a:gd name="T88" fmla="*/ 875 w 914"/>
                <a:gd name="T89" fmla="*/ 630 h 919"/>
                <a:gd name="T90" fmla="*/ 892 w 914"/>
                <a:gd name="T91" fmla="*/ 492 h 919"/>
                <a:gd name="T92" fmla="*/ 769 w 914"/>
                <a:gd name="T93" fmla="*/ 420 h 919"/>
                <a:gd name="T94" fmla="*/ 763 w 914"/>
                <a:gd name="T95" fmla="*/ 343 h 919"/>
                <a:gd name="T96" fmla="*/ 784 w 914"/>
                <a:gd name="T97" fmla="*/ 242 h 919"/>
                <a:gd name="T98" fmla="*/ 702 w 914"/>
                <a:gd name="T99" fmla="*/ 148 h 919"/>
                <a:gd name="T100" fmla="*/ 637 w 914"/>
                <a:gd name="T101" fmla="*/ 113 h 919"/>
                <a:gd name="T102" fmla="*/ 584 w 914"/>
                <a:gd name="T103" fmla="*/ 93 h 919"/>
                <a:gd name="T104" fmla="*/ 148 w 914"/>
                <a:gd name="T105" fmla="*/ 387 h 919"/>
                <a:gd name="T106" fmla="*/ 97 w 914"/>
                <a:gd name="T107" fmla="*/ 376 h 919"/>
                <a:gd name="T108" fmla="*/ 230 w 914"/>
                <a:gd name="T109" fmla="*/ 412 h 919"/>
                <a:gd name="T110" fmla="*/ 231 w 914"/>
                <a:gd name="T111" fmla="*/ 350 h 919"/>
                <a:gd name="T112" fmla="*/ 143 w 914"/>
                <a:gd name="T113" fmla="*/ 341 h 919"/>
                <a:gd name="T114" fmla="*/ 152 w 914"/>
                <a:gd name="T115" fmla="*/ 427 h 919"/>
                <a:gd name="T116" fmla="*/ 206 w 914"/>
                <a:gd name="T117" fmla="*/ 444 h 919"/>
                <a:gd name="T118" fmla="*/ 194 w 914"/>
                <a:gd name="T119" fmla="*/ 654 h 919"/>
                <a:gd name="T120" fmla="*/ 195 w 914"/>
                <a:gd name="T121" fmla="*/ 691 h 919"/>
                <a:gd name="T122" fmla="*/ 209 w 914"/>
                <a:gd name="T123" fmla="*/ 673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4" h="919">
                  <a:moveTo>
                    <a:pt x="73" y="345"/>
                  </a:moveTo>
                  <a:lnTo>
                    <a:pt x="64" y="337"/>
                  </a:lnTo>
                  <a:lnTo>
                    <a:pt x="64" y="333"/>
                  </a:lnTo>
                  <a:lnTo>
                    <a:pt x="68" y="330"/>
                  </a:lnTo>
                  <a:lnTo>
                    <a:pt x="72" y="325"/>
                  </a:lnTo>
                  <a:lnTo>
                    <a:pt x="71" y="318"/>
                  </a:lnTo>
                  <a:lnTo>
                    <a:pt x="72" y="312"/>
                  </a:lnTo>
                  <a:lnTo>
                    <a:pt x="82" y="304"/>
                  </a:lnTo>
                  <a:lnTo>
                    <a:pt x="86" y="305"/>
                  </a:lnTo>
                  <a:lnTo>
                    <a:pt x="96" y="304"/>
                  </a:lnTo>
                  <a:lnTo>
                    <a:pt x="113" y="314"/>
                  </a:lnTo>
                  <a:lnTo>
                    <a:pt x="122" y="314"/>
                  </a:lnTo>
                  <a:lnTo>
                    <a:pt x="126" y="310"/>
                  </a:lnTo>
                  <a:lnTo>
                    <a:pt x="131" y="316"/>
                  </a:lnTo>
                  <a:lnTo>
                    <a:pt x="123" y="332"/>
                  </a:lnTo>
                  <a:lnTo>
                    <a:pt x="112" y="339"/>
                  </a:lnTo>
                  <a:lnTo>
                    <a:pt x="97" y="336"/>
                  </a:lnTo>
                  <a:lnTo>
                    <a:pt x="93" y="340"/>
                  </a:lnTo>
                  <a:lnTo>
                    <a:pt x="84" y="340"/>
                  </a:lnTo>
                  <a:lnTo>
                    <a:pt x="79" y="347"/>
                  </a:lnTo>
                  <a:lnTo>
                    <a:pt x="73" y="345"/>
                  </a:lnTo>
                  <a:close/>
                  <a:moveTo>
                    <a:pt x="131" y="668"/>
                  </a:moveTo>
                  <a:lnTo>
                    <a:pt x="130" y="670"/>
                  </a:lnTo>
                  <a:lnTo>
                    <a:pt x="127" y="669"/>
                  </a:lnTo>
                  <a:lnTo>
                    <a:pt x="127" y="672"/>
                  </a:lnTo>
                  <a:lnTo>
                    <a:pt x="119" y="666"/>
                  </a:lnTo>
                  <a:lnTo>
                    <a:pt x="116" y="668"/>
                  </a:lnTo>
                  <a:lnTo>
                    <a:pt x="108" y="665"/>
                  </a:lnTo>
                  <a:lnTo>
                    <a:pt x="108" y="662"/>
                  </a:lnTo>
                  <a:lnTo>
                    <a:pt x="104" y="662"/>
                  </a:lnTo>
                  <a:lnTo>
                    <a:pt x="104" y="666"/>
                  </a:lnTo>
                  <a:lnTo>
                    <a:pt x="101" y="669"/>
                  </a:lnTo>
                  <a:lnTo>
                    <a:pt x="109" y="676"/>
                  </a:lnTo>
                  <a:lnTo>
                    <a:pt x="109" y="673"/>
                  </a:lnTo>
                  <a:lnTo>
                    <a:pt x="112" y="676"/>
                  </a:lnTo>
                  <a:lnTo>
                    <a:pt x="118" y="674"/>
                  </a:lnTo>
                  <a:lnTo>
                    <a:pt x="118" y="679"/>
                  </a:lnTo>
                  <a:lnTo>
                    <a:pt x="119" y="677"/>
                  </a:lnTo>
                  <a:lnTo>
                    <a:pt x="122" y="677"/>
                  </a:lnTo>
                  <a:lnTo>
                    <a:pt x="123" y="680"/>
                  </a:lnTo>
                  <a:lnTo>
                    <a:pt x="136" y="677"/>
                  </a:lnTo>
                  <a:lnTo>
                    <a:pt x="140" y="670"/>
                  </a:lnTo>
                  <a:lnTo>
                    <a:pt x="134" y="668"/>
                  </a:lnTo>
                  <a:lnTo>
                    <a:pt x="131" y="668"/>
                  </a:lnTo>
                  <a:lnTo>
                    <a:pt x="131" y="668"/>
                  </a:lnTo>
                  <a:close/>
                  <a:moveTo>
                    <a:pt x="89" y="424"/>
                  </a:moveTo>
                  <a:lnTo>
                    <a:pt x="89" y="419"/>
                  </a:lnTo>
                  <a:lnTo>
                    <a:pt x="91" y="415"/>
                  </a:lnTo>
                  <a:lnTo>
                    <a:pt x="90" y="412"/>
                  </a:lnTo>
                  <a:lnTo>
                    <a:pt x="82" y="412"/>
                  </a:lnTo>
                  <a:lnTo>
                    <a:pt x="78" y="410"/>
                  </a:lnTo>
                  <a:lnTo>
                    <a:pt x="72" y="412"/>
                  </a:lnTo>
                  <a:lnTo>
                    <a:pt x="72" y="415"/>
                  </a:lnTo>
                  <a:lnTo>
                    <a:pt x="80" y="423"/>
                  </a:lnTo>
                  <a:lnTo>
                    <a:pt x="90" y="428"/>
                  </a:lnTo>
                  <a:lnTo>
                    <a:pt x="93" y="433"/>
                  </a:lnTo>
                  <a:lnTo>
                    <a:pt x="96" y="430"/>
                  </a:lnTo>
                  <a:lnTo>
                    <a:pt x="93" y="427"/>
                  </a:lnTo>
                  <a:lnTo>
                    <a:pt x="89" y="424"/>
                  </a:lnTo>
                  <a:close/>
                  <a:moveTo>
                    <a:pt x="25" y="679"/>
                  </a:moveTo>
                  <a:lnTo>
                    <a:pt x="24" y="674"/>
                  </a:lnTo>
                  <a:lnTo>
                    <a:pt x="19" y="679"/>
                  </a:lnTo>
                  <a:lnTo>
                    <a:pt x="18" y="670"/>
                  </a:lnTo>
                  <a:lnTo>
                    <a:pt x="17" y="670"/>
                  </a:lnTo>
                  <a:lnTo>
                    <a:pt x="15" y="662"/>
                  </a:lnTo>
                  <a:lnTo>
                    <a:pt x="11" y="661"/>
                  </a:lnTo>
                  <a:lnTo>
                    <a:pt x="8" y="662"/>
                  </a:lnTo>
                  <a:lnTo>
                    <a:pt x="10" y="665"/>
                  </a:lnTo>
                  <a:lnTo>
                    <a:pt x="3" y="679"/>
                  </a:lnTo>
                  <a:lnTo>
                    <a:pt x="3" y="690"/>
                  </a:lnTo>
                  <a:lnTo>
                    <a:pt x="0" y="695"/>
                  </a:lnTo>
                  <a:lnTo>
                    <a:pt x="7" y="694"/>
                  </a:lnTo>
                  <a:lnTo>
                    <a:pt x="6" y="691"/>
                  </a:lnTo>
                  <a:lnTo>
                    <a:pt x="8" y="690"/>
                  </a:lnTo>
                  <a:lnTo>
                    <a:pt x="10" y="697"/>
                  </a:lnTo>
                  <a:lnTo>
                    <a:pt x="17" y="694"/>
                  </a:lnTo>
                  <a:lnTo>
                    <a:pt x="18" y="698"/>
                  </a:lnTo>
                  <a:lnTo>
                    <a:pt x="14" y="701"/>
                  </a:lnTo>
                  <a:lnTo>
                    <a:pt x="15" y="702"/>
                  </a:lnTo>
                  <a:lnTo>
                    <a:pt x="25" y="701"/>
                  </a:lnTo>
                  <a:lnTo>
                    <a:pt x="29" y="702"/>
                  </a:lnTo>
                  <a:lnTo>
                    <a:pt x="29" y="699"/>
                  </a:lnTo>
                  <a:lnTo>
                    <a:pt x="35" y="699"/>
                  </a:lnTo>
                  <a:lnTo>
                    <a:pt x="35" y="697"/>
                  </a:lnTo>
                  <a:lnTo>
                    <a:pt x="43" y="690"/>
                  </a:lnTo>
                  <a:lnTo>
                    <a:pt x="42" y="687"/>
                  </a:lnTo>
                  <a:lnTo>
                    <a:pt x="25" y="679"/>
                  </a:lnTo>
                  <a:close/>
                  <a:moveTo>
                    <a:pt x="60" y="390"/>
                  </a:moveTo>
                  <a:lnTo>
                    <a:pt x="57" y="388"/>
                  </a:lnTo>
                  <a:lnTo>
                    <a:pt x="50" y="397"/>
                  </a:lnTo>
                  <a:lnTo>
                    <a:pt x="44" y="395"/>
                  </a:lnTo>
                  <a:lnTo>
                    <a:pt x="37" y="397"/>
                  </a:lnTo>
                  <a:lnTo>
                    <a:pt x="37" y="399"/>
                  </a:lnTo>
                  <a:lnTo>
                    <a:pt x="44" y="404"/>
                  </a:lnTo>
                  <a:lnTo>
                    <a:pt x="50" y="401"/>
                  </a:lnTo>
                  <a:lnTo>
                    <a:pt x="55" y="405"/>
                  </a:lnTo>
                  <a:lnTo>
                    <a:pt x="55" y="409"/>
                  </a:lnTo>
                  <a:lnTo>
                    <a:pt x="58" y="408"/>
                  </a:lnTo>
                  <a:lnTo>
                    <a:pt x="65" y="412"/>
                  </a:lnTo>
                  <a:lnTo>
                    <a:pt x="64" y="408"/>
                  </a:lnTo>
                  <a:lnTo>
                    <a:pt x="68" y="404"/>
                  </a:lnTo>
                  <a:lnTo>
                    <a:pt x="61" y="398"/>
                  </a:lnTo>
                  <a:lnTo>
                    <a:pt x="60" y="390"/>
                  </a:lnTo>
                  <a:close/>
                  <a:moveTo>
                    <a:pt x="519" y="3"/>
                  </a:moveTo>
                  <a:lnTo>
                    <a:pt x="488" y="26"/>
                  </a:lnTo>
                  <a:lnTo>
                    <a:pt x="483" y="37"/>
                  </a:lnTo>
                  <a:lnTo>
                    <a:pt x="460" y="59"/>
                  </a:lnTo>
                  <a:lnTo>
                    <a:pt x="445" y="59"/>
                  </a:lnTo>
                  <a:lnTo>
                    <a:pt x="419" y="48"/>
                  </a:lnTo>
                  <a:lnTo>
                    <a:pt x="405" y="57"/>
                  </a:lnTo>
                  <a:lnTo>
                    <a:pt x="390" y="68"/>
                  </a:lnTo>
                  <a:lnTo>
                    <a:pt x="375" y="83"/>
                  </a:lnTo>
                  <a:lnTo>
                    <a:pt x="355" y="111"/>
                  </a:lnTo>
                  <a:lnTo>
                    <a:pt x="366" y="116"/>
                  </a:lnTo>
                  <a:lnTo>
                    <a:pt x="376" y="137"/>
                  </a:lnTo>
                  <a:lnTo>
                    <a:pt x="411" y="138"/>
                  </a:lnTo>
                  <a:lnTo>
                    <a:pt x="430" y="148"/>
                  </a:lnTo>
                  <a:lnTo>
                    <a:pt x="433" y="166"/>
                  </a:lnTo>
                  <a:lnTo>
                    <a:pt x="426" y="171"/>
                  </a:lnTo>
                  <a:lnTo>
                    <a:pt x="425" y="181"/>
                  </a:lnTo>
                  <a:lnTo>
                    <a:pt x="412" y="178"/>
                  </a:lnTo>
                  <a:lnTo>
                    <a:pt x="397" y="178"/>
                  </a:lnTo>
                  <a:lnTo>
                    <a:pt x="395" y="199"/>
                  </a:lnTo>
                  <a:lnTo>
                    <a:pt x="387" y="203"/>
                  </a:lnTo>
                  <a:lnTo>
                    <a:pt x="389" y="217"/>
                  </a:lnTo>
                  <a:lnTo>
                    <a:pt x="398" y="222"/>
                  </a:lnTo>
                  <a:lnTo>
                    <a:pt x="397" y="258"/>
                  </a:lnTo>
                  <a:lnTo>
                    <a:pt x="384" y="265"/>
                  </a:lnTo>
                  <a:lnTo>
                    <a:pt x="376" y="251"/>
                  </a:lnTo>
                  <a:lnTo>
                    <a:pt x="368" y="245"/>
                  </a:lnTo>
                  <a:lnTo>
                    <a:pt x="375" y="221"/>
                  </a:lnTo>
                  <a:lnTo>
                    <a:pt x="364" y="207"/>
                  </a:lnTo>
                  <a:lnTo>
                    <a:pt x="350" y="207"/>
                  </a:lnTo>
                  <a:lnTo>
                    <a:pt x="348" y="222"/>
                  </a:lnTo>
                  <a:lnTo>
                    <a:pt x="339" y="234"/>
                  </a:lnTo>
                  <a:lnTo>
                    <a:pt x="319" y="214"/>
                  </a:lnTo>
                  <a:lnTo>
                    <a:pt x="315" y="216"/>
                  </a:lnTo>
                  <a:lnTo>
                    <a:pt x="314" y="220"/>
                  </a:lnTo>
                  <a:lnTo>
                    <a:pt x="319" y="242"/>
                  </a:lnTo>
                  <a:lnTo>
                    <a:pt x="317" y="253"/>
                  </a:lnTo>
                  <a:lnTo>
                    <a:pt x="336" y="257"/>
                  </a:lnTo>
                  <a:lnTo>
                    <a:pt x="343" y="263"/>
                  </a:lnTo>
                  <a:lnTo>
                    <a:pt x="362" y="290"/>
                  </a:lnTo>
                  <a:lnTo>
                    <a:pt x="326" y="300"/>
                  </a:lnTo>
                  <a:lnTo>
                    <a:pt x="311" y="300"/>
                  </a:lnTo>
                  <a:lnTo>
                    <a:pt x="306" y="325"/>
                  </a:lnTo>
                  <a:lnTo>
                    <a:pt x="289" y="326"/>
                  </a:lnTo>
                  <a:lnTo>
                    <a:pt x="282" y="329"/>
                  </a:lnTo>
                  <a:lnTo>
                    <a:pt x="271" y="340"/>
                  </a:lnTo>
                  <a:lnTo>
                    <a:pt x="252" y="337"/>
                  </a:lnTo>
                  <a:lnTo>
                    <a:pt x="241" y="328"/>
                  </a:lnTo>
                  <a:lnTo>
                    <a:pt x="238" y="334"/>
                  </a:lnTo>
                  <a:lnTo>
                    <a:pt x="231" y="336"/>
                  </a:lnTo>
                  <a:lnTo>
                    <a:pt x="228" y="339"/>
                  </a:lnTo>
                  <a:lnTo>
                    <a:pt x="234" y="348"/>
                  </a:lnTo>
                  <a:lnTo>
                    <a:pt x="230" y="372"/>
                  </a:lnTo>
                  <a:lnTo>
                    <a:pt x="235" y="381"/>
                  </a:lnTo>
                  <a:lnTo>
                    <a:pt x="235" y="390"/>
                  </a:lnTo>
                  <a:lnTo>
                    <a:pt x="232" y="399"/>
                  </a:lnTo>
                  <a:lnTo>
                    <a:pt x="238" y="402"/>
                  </a:lnTo>
                  <a:lnTo>
                    <a:pt x="238" y="409"/>
                  </a:lnTo>
                  <a:lnTo>
                    <a:pt x="234" y="412"/>
                  </a:lnTo>
                  <a:lnTo>
                    <a:pt x="243" y="428"/>
                  </a:lnTo>
                  <a:lnTo>
                    <a:pt x="249" y="446"/>
                  </a:lnTo>
                  <a:lnTo>
                    <a:pt x="263" y="464"/>
                  </a:lnTo>
                  <a:lnTo>
                    <a:pt x="263" y="464"/>
                  </a:lnTo>
                  <a:lnTo>
                    <a:pt x="275" y="453"/>
                  </a:lnTo>
                  <a:lnTo>
                    <a:pt x="285" y="449"/>
                  </a:lnTo>
                  <a:lnTo>
                    <a:pt x="289" y="439"/>
                  </a:lnTo>
                  <a:lnTo>
                    <a:pt x="297" y="433"/>
                  </a:lnTo>
                  <a:lnTo>
                    <a:pt x="308" y="434"/>
                  </a:lnTo>
                  <a:lnTo>
                    <a:pt x="350" y="467"/>
                  </a:lnTo>
                  <a:lnTo>
                    <a:pt x="350" y="467"/>
                  </a:lnTo>
                  <a:lnTo>
                    <a:pt x="371" y="474"/>
                  </a:lnTo>
                  <a:lnTo>
                    <a:pt x="371" y="474"/>
                  </a:lnTo>
                  <a:lnTo>
                    <a:pt x="378" y="468"/>
                  </a:lnTo>
                  <a:lnTo>
                    <a:pt x="383" y="456"/>
                  </a:lnTo>
                  <a:lnTo>
                    <a:pt x="390" y="457"/>
                  </a:lnTo>
                  <a:lnTo>
                    <a:pt x="397" y="467"/>
                  </a:lnTo>
                  <a:lnTo>
                    <a:pt x="411" y="473"/>
                  </a:lnTo>
                  <a:lnTo>
                    <a:pt x="430" y="464"/>
                  </a:lnTo>
                  <a:lnTo>
                    <a:pt x="434" y="462"/>
                  </a:lnTo>
                  <a:lnTo>
                    <a:pt x="436" y="445"/>
                  </a:lnTo>
                  <a:lnTo>
                    <a:pt x="440" y="439"/>
                  </a:lnTo>
                  <a:lnTo>
                    <a:pt x="469" y="437"/>
                  </a:lnTo>
                  <a:lnTo>
                    <a:pt x="474" y="433"/>
                  </a:lnTo>
                  <a:lnTo>
                    <a:pt x="474" y="416"/>
                  </a:lnTo>
                  <a:lnTo>
                    <a:pt x="481" y="410"/>
                  </a:lnTo>
                  <a:lnTo>
                    <a:pt x="481" y="404"/>
                  </a:lnTo>
                  <a:lnTo>
                    <a:pt x="484" y="401"/>
                  </a:lnTo>
                  <a:lnTo>
                    <a:pt x="491" y="398"/>
                  </a:lnTo>
                  <a:lnTo>
                    <a:pt x="495" y="392"/>
                  </a:lnTo>
                  <a:lnTo>
                    <a:pt x="509" y="395"/>
                  </a:lnTo>
                  <a:lnTo>
                    <a:pt x="523" y="394"/>
                  </a:lnTo>
                  <a:lnTo>
                    <a:pt x="530" y="394"/>
                  </a:lnTo>
                  <a:lnTo>
                    <a:pt x="535" y="401"/>
                  </a:lnTo>
                  <a:lnTo>
                    <a:pt x="535" y="426"/>
                  </a:lnTo>
                  <a:lnTo>
                    <a:pt x="541" y="431"/>
                  </a:lnTo>
                  <a:lnTo>
                    <a:pt x="541" y="442"/>
                  </a:lnTo>
                  <a:lnTo>
                    <a:pt x="546" y="452"/>
                  </a:lnTo>
                  <a:lnTo>
                    <a:pt x="539" y="474"/>
                  </a:lnTo>
                  <a:lnTo>
                    <a:pt x="539" y="481"/>
                  </a:lnTo>
                  <a:lnTo>
                    <a:pt x="541" y="484"/>
                  </a:lnTo>
                  <a:lnTo>
                    <a:pt x="548" y="484"/>
                  </a:lnTo>
                  <a:lnTo>
                    <a:pt x="554" y="480"/>
                  </a:lnTo>
                  <a:lnTo>
                    <a:pt x="568" y="475"/>
                  </a:lnTo>
                  <a:lnTo>
                    <a:pt x="574" y="471"/>
                  </a:lnTo>
                  <a:lnTo>
                    <a:pt x="578" y="478"/>
                  </a:lnTo>
                  <a:lnTo>
                    <a:pt x="582" y="491"/>
                  </a:lnTo>
                  <a:lnTo>
                    <a:pt x="579" y="495"/>
                  </a:lnTo>
                  <a:lnTo>
                    <a:pt x="570" y="498"/>
                  </a:lnTo>
                  <a:lnTo>
                    <a:pt x="564" y="503"/>
                  </a:lnTo>
                  <a:lnTo>
                    <a:pt x="563" y="517"/>
                  </a:lnTo>
                  <a:lnTo>
                    <a:pt x="568" y="520"/>
                  </a:lnTo>
                  <a:lnTo>
                    <a:pt x="568" y="522"/>
                  </a:lnTo>
                  <a:lnTo>
                    <a:pt x="561" y="532"/>
                  </a:lnTo>
                  <a:lnTo>
                    <a:pt x="559" y="535"/>
                  </a:lnTo>
                  <a:lnTo>
                    <a:pt x="554" y="533"/>
                  </a:lnTo>
                  <a:lnTo>
                    <a:pt x="553" y="538"/>
                  </a:lnTo>
                  <a:lnTo>
                    <a:pt x="554" y="540"/>
                  </a:lnTo>
                  <a:lnTo>
                    <a:pt x="546" y="549"/>
                  </a:lnTo>
                  <a:lnTo>
                    <a:pt x="530" y="550"/>
                  </a:lnTo>
                  <a:lnTo>
                    <a:pt x="509" y="562"/>
                  </a:lnTo>
                  <a:lnTo>
                    <a:pt x="505" y="556"/>
                  </a:lnTo>
                  <a:lnTo>
                    <a:pt x="505" y="546"/>
                  </a:lnTo>
                  <a:lnTo>
                    <a:pt x="488" y="547"/>
                  </a:lnTo>
                  <a:lnTo>
                    <a:pt x="465" y="560"/>
                  </a:lnTo>
                  <a:lnTo>
                    <a:pt x="452" y="561"/>
                  </a:lnTo>
                  <a:lnTo>
                    <a:pt x="445" y="558"/>
                  </a:lnTo>
                  <a:lnTo>
                    <a:pt x="436" y="562"/>
                  </a:lnTo>
                  <a:lnTo>
                    <a:pt x="433" y="561"/>
                  </a:lnTo>
                  <a:lnTo>
                    <a:pt x="418" y="529"/>
                  </a:lnTo>
                  <a:lnTo>
                    <a:pt x="405" y="536"/>
                  </a:lnTo>
                  <a:lnTo>
                    <a:pt x="401" y="538"/>
                  </a:lnTo>
                  <a:lnTo>
                    <a:pt x="398" y="535"/>
                  </a:lnTo>
                  <a:lnTo>
                    <a:pt x="397" y="517"/>
                  </a:lnTo>
                  <a:lnTo>
                    <a:pt x="394" y="514"/>
                  </a:lnTo>
                  <a:lnTo>
                    <a:pt x="394" y="504"/>
                  </a:lnTo>
                  <a:lnTo>
                    <a:pt x="373" y="484"/>
                  </a:lnTo>
                  <a:lnTo>
                    <a:pt x="373" y="484"/>
                  </a:lnTo>
                  <a:lnTo>
                    <a:pt x="354" y="509"/>
                  </a:lnTo>
                  <a:lnTo>
                    <a:pt x="354" y="509"/>
                  </a:lnTo>
                  <a:lnTo>
                    <a:pt x="354" y="531"/>
                  </a:lnTo>
                  <a:lnTo>
                    <a:pt x="372" y="547"/>
                  </a:lnTo>
                  <a:lnTo>
                    <a:pt x="372" y="547"/>
                  </a:lnTo>
                  <a:lnTo>
                    <a:pt x="373" y="553"/>
                  </a:lnTo>
                  <a:lnTo>
                    <a:pt x="369" y="557"/>
                  </a:lnTo>
                  <a:lnTo>
                    <a:pt x="369" y="561"/>
                  </a:lnTo>
                  <a:lnTo>
                    <a:pt x="369" y="561"/>
                  </a:lnTo>
                  <a:lnTo>
                    <a:pt x="371" y="568"/>
                  </a:lnTo>
                  <a:lnTo>
                    <a:pt x="365" y="572"/>
                  </a:lnTo>
                  <a:lnTo>
                    <a:pt x="365" y="572"/>
                  </a:lnTo>
                  <a:lnTo>
                    <a:pt x="362" y="575"/>
                  </a:lnTo>
                  <a:lnTo>
                    <a:pt x="361" y="580"/>
                  </a:lnTo>
                  <a:lnTo>
                    <a:pt x="361" y="580"/>
                  </a:lnTo>
                  <a:lnTo>
                    <a:pt x="365" y="580"/>
                  </a:lnTo>
                  <a:lnTo>
                    <a:pt x="366" y="583"/>
                  </a:lnTo>
                  <a:lnTo>
                    <a:pt x="346" y="579"/>
                  </a:lnTo>
                  <a:lnTo>
                    <a:pt x="340" y="586"/>
                  </a:lnTo>
                  <a:lnTo>
                    <a:pt x="344" y="589"/>
                  </a:lnTo>
                  <a:lnTo>
                    <a:pt x="343" y="597"/>
                  </a:lnTo>
                  <a:lnTo>
                    <a:pt x="332" y="607"/>
                  </a:lnTo>
                  <a:lnTo>
                    <a:pt x="328" y="605"/>
                  </a:lnTo>
                  <a:lnTo>
                    <a:pt x="325" y="609"/>
                  </a:lnTo>
                  <a:lnTo>
                    <a:pt x="317" y="612"/>
                  </a:lnTo>
                  <a:lnTo>
                    <a:pt x="315" y="616"/>
                  </a:lnTo>
                  <a:lnTo>
                    <a:pt x="318" y="618"/>
                  </a:lnTo>
                  <a:lnTo>
                    <a:pt x="318" y="621"/>
                  </a:lnTo>
                  <a:lnTo>
                    <a:pt x="277" y="634"/>
                  </a:lnTo>
                  <a:lnTo>
                    <a:pt x="260" y="647"/>
                  </a:lnTo>
                  <a:lnTo>
                    <a:pt x="256" y="645"/>
                  </a:lnTo>
                  <a:lnTo>
                    <a:pt x="259" y="651"/>
                  </a:lnTo>
                  <a:lnTo>
                    <a:pt x="250" y="658"/>
                  </a:lnTo>
                  <a:lnTo>
                    <a:pt x="248" y="658"/>
                  </a:lnTo>
                  <a:lnTo>
                    <a:pt x="248" y="655"/>
                  </a:lnTo>
                  <a:lnTo>
                    <a:pt x="235" y="651"/>
                  </a:lnTo>
                  <a:lnTo>
                    <a:pt x="246" y="663"/>
                  </a:lnTo>
                  <a:lnTo>
                    <a:pt x="249" y="672"/>
                  </a:lnTo>
                  <a:lnTo>
                    <a:pt x="250" y="673"/>
                  </a:lnTo>
                  <a:lnTo>
                    <a:pt x="249" y="684"/>
                  </a:lnTo>
                  <a:lnTo>
                    <a:pt x="246" y="687"/>
                  </a:lnTo>
                  <a:lnTo>
                    <a:pt x="241" y="687"/>
                  </a:lnTo>
                  <a:lnTo>
                    <a:pt x="239" y="691"/>
                  </a:lnTo>
                  <a:lnTo>
                    <a:pt x="239" y="694"/>
                  </a:lnTo>
                  <a:lnTo>
                    <a:pt x="246" y="695"/>
                  </a:lnTo>
                  <a:lnTo>
                    <a:pt x="248" y="699"/>
                  </a:lnTo>
                  <a:lnTo>
                    <a:pt x="241" y="699"/>
                  </a:lnTo>
                  <a:lnTo>
                    <a:pt x="242" y="703"/>
                  </a:lnTo>
                  <a:lnTo>
                    <a:pt x="239" y="705"/>
                  </a:lnTo>
                  <a:lnTo>
                    <a:pt x="237" y="709"/>
                  </a:lnTo>
                  <a:lnTo>
                    <a:pt x="238" y="710"/>
                  </a:lnTo>
                  <a:lnTo>
                    <a:pt x="241" y="706"/>
                  </a:lnTo>
                  <a:lnTo>
                    <a:pt x="245" y="706"/>
                  </a:lnTo>
                  <a:lnTo>
                    <a:pt x="250" y="714"/>
                  </a:lnTo>
                  <a:lnTo>
                    <a:pt x="254" y="710"/>
                  </a:lnTo>
                  <a:lnTo>
                    <a:pt x="253" y="706"/>
                  </a:lnTo>
                  <a:lnTo>
                    <a:pt x="257" y="699"/>
                  </a:lnTo>
                  <a:lnTo>
                    <a:pt x="261" y="695"/>
                  </a:lnTo>
                  <a:lnTo>
                    <a:pt x="266" y="699"/>
                  </a:lnTo>
                  <a:lnTo>
                    <a:pt x="270" y="699"/>
                  </a:lnTo>
                  <a:lnTo>
                    <a:pt x="272" y="703"/>
                  </a:lnTo>
                  <a:lnTo>
                    <a:pt x="274" y="701"/>
                  </a:lnTo>
                  <a:lnTo>
                    <a:pt x="278" y="705"/>
                  </a:lnTo>
                  <a:lnTo>
                    <a:pt x="277" y="698"/>
                  </a:lnTo>
                  <a:lnTo>
                    <a:pt x="282" y="685"/>
                  </a:lnTo>
                  <a:lnTo>
                    <a:pt x="284" y="695"/>
                  </a:lnTo>
                  <a:lnTo>
                    <a:pt x="295" y="702"/>
                  </a:lnTo>
                  <a:lnTo>
                    <a:pt x="292" y="706"/>
                  </a:lnTo>
                  <a:lnTo>
                    <a:pt x="292" y="712"/>
                  </a:lnTo>
                  <a:lnTo>
                    <a:pt x="295" y="714"/>
                  </a:lnTo>
                  <a:lnTo>
                    <a:pt x="297" y="710"/>
                  </a:lnTo>
                  <a:lnTo>
                    <a:pt x="296" y="706"/>
                  </a:lnTo>
                  <a:lnTo>
                    <a:pt x="299" y="702"/>
                  </a:lnTo>
                  <a:lnTo>
                    <a:pt x="297" y="692"/>
                  </a:lnTo>
                  <a:lnTo>
                    <a:pt x="284" y="685"/>
                  </a:lnTo>
                  <a:lnTo>
                    <a:pt x="282" y="677"/>
                  </a:lnTo>
                  <a:lnTo>
                    <a:pt x="278" y="674"/>
                  </a:lnTo>
                  <a:lnTo>
                    <a:pt x="279" y="670"/>
                  </a:lnTo>
                  <a:lnTo>
                    <a:pt x="274" y="668"/>
                  </a:lnTo>
                  <a:lnTo>
                    <a:pt x="267" y="669"/>
                  </a:lnTo>
                  <a:lnTo>
                    <a:pt x="261" y="661"/>
                  </a:lnTo>
                  <a:lnTo>
                    <a:pt x="256" y="658"/>
                  </a:lnTo>
                  <a:lnTo>
                    <a:pt x="261" y="651"/>
                  </a:lnTo>
                  <a:lnTo>
                    <a:pt x="261" y="647"/>
                  </a:lnTo>
                  <a:lnTo>
                    <a:pt x="279" y="634"/>
                  </a:lnTo>
                  <a:lnTo>
                    <a:pt x="315" y="622"/>
                  </a:lnTo>
                  <a:lnTo>
                    <a:pt x="321" y="622"/>
                  </a:lnTo>
                  <a:lnTo>
                    <a:pt x="340" y="637"/>
                  </a:lnTo>
                  <a:lnTo>
                    <a:pt x="366" y="648"/>
                  </a:lnTo>
                  <a:lnTo>
                    <a:pt x="383" y="645"/>
                  </a:lnTo>
                  <a:lnTo>
                    <a:pt x="390" y="656"/>
                  </a:lnTo>
                  <a:lnTo>
                    <a:pt x="395" y="659"/>
                  </a:lnTo>
                  <a:lnTo>
                    <a:pt x="398" y="663"/>
                  </a:lnTo>
                  <a:lnTo>
                    <a:pt x="407" y="661"/>
                  </a:lnTo>
                  <a:lnTo>
                    <a:pt x="401" y="666"/>
                  </a:lnTo>
                  <a:lnTo>
                    <a:pt x="401" y="670"/>
                  </a:lnTo>
                  <a:lnTo>
                    <a:pt x="391" y="659"/>
                  </a:lnTo>
                  <a:lnTo>
                    <a:pt x="389" y="662"/>
                  </a:lnTo>
                  <a:lnTo>
                    <a:pt x="382" y="658"/>
                  </a:lnTo>
                  <a:lnTo>
                    <a:pt x="382" y="652"/>
                  </a:lnTo>
                  <a:lnTo>
                    <a:pt x="378" y="654"/>
                  </a:lnTo>
                  <a:lnTo>
                    <a:pt x="375" y="658"/>
                  </a:lnTo>
                  <a:lnTo>
                    <a:pt x="379" y="662"/>
                  </a:lnTo>
                  <a:lnTo>
                    <a:pt x="380" y="665"/>
                  </a:lnTo>
                  <a:lnTo>
                    <a:pt x="375" y="662"/>
                  </a:lnTo>
                  <a:lnTo>
                    <a:pt x="369" y="665"/>
                  </a:lnTo>
                  <a:lnTo>
                    <a:pt x="373" y="674"/>
                  </a:lnTo>
                  <a:lnTo>
                    <a:pt x="369" y="679"/>
                  </a:lnTo>
                  <a:lnTo>
                    <a:pt x="372" y="680"/>
                  </a:lnTo>
                  <a:lnTo>
                    <a:pt x="368" y="681"/>
                  </a:lnTo>
                  <a:lnTo>
                    <a:pt x="371" y="684"/>
                  </a:lnTo>
                  <a:lnTo>
                    <a:pt x="360" y="699"/>
                  </a:lnTo>
                  <a:lnTo>
                    <a:pt x="358" y="695"/>
                  </a:lnTo>
                  <a:lnTo>
                    <a:pt x="353" y="694"/>
                  </a:lnTo>
                  <a:lnTo>
                    <a:pt x="355" y="690"/>
                  </a:lnTo>
                  <a:lnTo>
                    <a:pt x="354" y="687"/>
                  </a:lnTo>
                  <a:lnTo>
                    <a:pt x="353" y="673"/>
                  </a:lnTo>
                  <a:lnTo>
                    <a:pt x="337" y="679"/>
                  </a:lnTo>
                  <a:lnTo>
                    <a:pt x="336" y="672"/>
                  </a:lnTo>
                  <a:lnTo>
                    <a:pt x="331" y="673"/>
                  </a:lnTo>
                  <a:lnTo>
                    <a:pt x="317" y="668"/>
                  </a:lnTo>
                  <a:lnTo>
                    <a:pt x="311" y="674"/>
                  </a:lnTo>
                  <a:lnTo>
                    <a:pt x="313" y="679"/>
                  </a:lnTo>
                  <a:lnTo>
                    <a:pt x="303" y="680"/>
                  </a:lnTo>
                  <a:lnTo>
                    <a:pt x="306" y="690"/>
                  </a:lnTo>
                  <a:lnTo>
                    <a:pt x="308" y="688"/>
                  </a:lnTo>
                  <a:lnTo>
                    <a:pt x="310" y="692"/>
                  </a:lnTo>
                  <a:lnTo>
                    <a:pt x="306" y="698"/>
                  </a:lnTo>
                  <a:lnTo>
                    <a:pt x="304" y="702"/>
                  </a:lnTo>
                  <a:lnTo>
                    <a:pt x="310" y="710"/>
                  </a:lnTo>
                  <a:lnTo>
                    <a:pt x="303" y="712"/>
                  </a:lnTo>
                  <a:lnTo>
                    <a:pt x="296" y="720"/>
                  </a:lnTo>
                  <a:lnTo>
                    <a:pt x="303" y="734"/>
                  </a:lnTo>
                  <a:lnTo>
                    <a:pt x="296" y="739"/>
                  </a:lnTo>
                  <a:lnTo>
                    <a:pt x="301" y="739"/>
                  </a:lnTo>
                  <a:lnTo>
                    <a:pt x="304" y="735"/>
                  </a:lnTo>
                  <a:lnTo>
                    <a:pt x="306" y="738"/>
                  </a:lnTo>
                  <a:lnTo>
                    <a:pt x="314" y="735"/>
                  </a:lnTo>
                  <a:lnTo>
                    <a:pt x="314" y="739"/>
                  </a:lnTo>
                  <a:lnTo>
                    <a:pt x="318" y="738"/>
                  </a:lnTo>
                  <a:lnTo>
                    <a:pt x="311" y="749"/>
                  </a:lnTo>
                  <a:lnTo>
                    <a:pt x="306" y="750"/>
                  </a:lnTo>
                  <a:lnTo>
                    <a:pt x="308" y="752"/>
                  </a:lnTo>
                  <a:lnTo>
                    <a:pt x="311" y="752"/>
                  </a:lnTo>
                  <a:lnTo>
                    <a:pt x="313" y="755"/>
                  </a:lnTo>
                  <a:lnTo>
                    <a:pt x="315" y="761"/>
                  </a:lnTo>
                  <a:lnTo>
                    <a:pt x="313" y="764"/>
                  </a:lnTo>
                  <a:lnTo>
                    <a:pt x="317" y="768"/>
                  </a:lnTo>
                  <a:lnTo>
                    <a:pt x="319" y="760"/>
                  </a:lnTo>
                  <a:lnTo>
                    <a:pt x="324" y="759"/>
                  </a:lnTo>
                  <a:lnTo>
                    <a:pt x="326" y="753"/>
                  </a:lnTo>
                  <a:lnTo>
                    <a:pt x="329" y="753"/>
                  </a:lnTo>
                  <a:lnTo>
                    <a:pt x="331" y="755"/>
                  </a:lnTo>
                  <a:lnTo>
                    <a:pt x="337" y="749"/>
                  </a:lnTo>
                  <a:lnTo>
                    <a:pt x="348" y="731"/>
                  </a:lnTo>
                  <a:lnTo>
                    <a:pt x="362" y="732"/>
                  </a:lnTo>
                  <a:lnTo>
                    <a:pt x="365" y="728"/>
                  </a:lnTo>
                  <a:lnTo>
                    <a:pt x="368" y="728"/>
                  </a:lnTo>
                  <a:lnTo>
                    <a:pt x="371" y="720"/>
                  </a:lnTo>
                  <a:lnTo>
                    <a:pt x="371" y="727"/>
                  </a:lnTo>
                  <a:lnTo>
                    <a:pt x="375" y="728"/>
                  </a:lnTo>
                  <a:lnTo>
                    <a:pt x="373" y="731"/>
                  </a:lnTo>
                  <a:lnTo>
                    <a:pt x="376" y="734"/>
                  </a:lnTo>
                  <a:lnTo>
                    <a:pt x="364" y="741"/>
                  </a:lnTo>
                  <a:lnTo>
                    <a:pt x="390" y="741"/>
                  </a:lnTo>
                  <a:lnTo>
                    <a:pt x="390" y="742"/>
                  </a:lnTo>
                  <a:lnTo>
                    <a:pt x="379" y="744"/>
                  </a:lnTo>
                  <a:lnTo>
                    <a:pt x="383" y="748"/>
                  </a:lnTo>
                  <a:lnTo>
                    <a:pt x="383" y="749"/>
                  </a:lnTo>
                  <a:lnTo>
                    <a:pt x="379" y="748"/>
                  </a:lnTo>
                  <a:lnTo>
                    <a:pt x="378" y="752"/>
                  </a:lnTo>
                  <a:lnTo>
                    <a:pt x="372" y="755"/>
                  </a:lnTo>
                  <a:lnTo>
                    <a:pt x="365" y="750"/>
                  </a:lnTo>
                  <a:lnTo>
                    <a:pt x="354" y="761"/>
                  </a:lnTo>
                  <a:lnTo>
                    <a:pt x="354" y="767"/>
                  </a:lnTo>
                  <a:lnTo>
                    <a:pt x="357" y="777"/>
                  </a:lnTo>
                  <a:lnTo>
                    <a:pt x="355" y="800"/>
                  </a:lnTo>
                  <a:lnTo>
                    <a:pt x="353" y="803"/>
                  </a:lnTo>
                  <a:lnTo>
                    <a:pt x="351" y="803"/>
                  </a:lnTo>
                  <a:lnTo>
                    <a:pt x="346" y="811"/>
                  </a:lnTo>
                  <a:lnTo>
                    <a:pt x="346" y="815"/>
                  </a:lnTo>
                  <a:lnTo>
                    <a:pt x="348" y="821"/>
                  </a:lnTo>
                  <a:lnTo>
                    <a:pt x="368" y="820"/>
                  </a:lnTo>
                  <a:lnTo>
                    <a:pt x="372" y="822"/>
                  </a:lnTo>
                  <a:lnTo>
                    <a:pt x="373" y="833"/>
                  </a:lnTo>
                  <a:lnTo>
                    <a:pt x="371" y="833"/>
                  </a:lnTo>
                  <a:lnTo>
                    <a:pt x="366" y="836"/>
                  </a:lnTo>
                  <a:lnTo>
                    <a:pt x="366" y="840"/>
                  </a:lnTo>
                  <a:lnTo>
                    <a:pt x="369" y="843"/>
                  </a:lnTo>
                  <a:lnTo>
                    <a:pt x="379" y="843"/>
                  </a:lnTo>
                  <a:lnTo>
                    <a:pt x="389" y="846"/>
                  </a:lnTo>
                  <a:lnTo>
                    <a:pt x="397" y="860"/>
                  </a:lnTo>
                  <a:lnTo>
                    <a:pt x="398" y="865"/>
                  </a:lnTo>
                  <a:lnTo>
                    <a:pt x="394" y="862"/>
                  </a:lnTo>
                  <a:lnTo>
                    <a:pt x="397" y="868"/>
                  </a:lnTo>
                  <a:lnTo>
                    <a:pt x="408" y="872"/>
                  </a:lnTo>
                  <a:lnTo>
                    <a:pt x="411" y="883"/>
                  </a:lnTo>
                  <a:lnTo>
                    <a:pt x="420" y="880"/>
                  </a:lnTo>
                  <a:lnTo>
                    <a:pt x="429" y="886"/>
                  </a:lnTo>
                  <a:lnTo>
                    <a:pt x="433" y="911"/>
                  </a:lnTo>
                  <a:lnTo>
                    <a:pt x="433" y="911"/>
                  </a:lnTo>
                  <a:lnTo>
                    <a:pt x="438" y="911"/>
                  </a:lnTo>
                  <a:lnTo>
                    <a:pt x="444" y="904"/>
                  </a:lnTo>
                  <a:lnTo>
                    <a:pt x="452" y="900"/>
                  </a:lnTo>
                  <a:lnTo>
                    <a:pt x="494" y="909"/>
                  </a:lnTo>
                  <a:lnTo>
                    <a:pt x="499" y="907"/>
                  </a:lnTo>
                  <a:lnTo>
                    <a:pt x="505" y="907"/>
                  </a:lnTo>
                  <a:lnTo>
                    <a:pt x="521" y="900"/>
                  </a:lnTo>
                  <a:lnTo>
                    <a:pt x="538" y="889"/>
                  </a:lnTo>
                  <a:lnTo>
                    <a:pt x="553" y="887"/>
                  </a:lnTo>
                  <a:lnTo>
                    <a:pt x="570" y="896"/>
                  </a:lnTo>
                  <a:lnTo>
                    <a:pt x="577" y="905"/>
                  </a:lnTo>
                  <a:lnTo>
                    <a:pt x="588" y="915"/>
                  </a:lnTo>
                  <a:lnTo>
                    <a:pt x="615" y="919"/>
                  </a:lnTo>
                  <a:lnTo>
                    <a:pt x="615" y="919"/>
                  </a:lnTo>
                  <a:lnTo>
                    <a:pt x="631" y="918"/>
                  </a:lnTo>
                  <a:lnTo>
                    <a:pt x="631" y="918"/>
                  </a:lnTo>
                  <a:lnTo>
                    <a:pt x="639" y="912"/>
                  </a:lnTo>
                  <a:lnTo>
                    <a:pt x="639" y="912"/>
                  </a:lnTo>
                  <a:lnTo>
                    <a:pt x="647" y="911"/>
                  </a:lnTo>
                  <a:lnTo>
                    <a:pt x="647" y="911"/>
                  </a:lnTo>
                  <a:lnTo>
                    <a:pt x="651" y="908"/>
                  </a:lnTo>
                  <a:lnTo>
                    <a:pt x="651" y="908"/>
                  </a:lnTo>
                  <a:lnTo>
                    <a:pt x="661" y="901"/>
                  </a:lnTo>
                  <a:lnTo>
                    <a:pt x="673" y="901"/>
                  </a:lnTo>
                  <a:lnTo>
                    <a:pt x="679" y="894"/>
                  </a:lnTo>
                  <a:lnTo>
                    <a:pt x="683" y="891"/>
                  </a:lnTo>
                  <a:lnTo>
                    <a:pt x="684" y="880"/>
                  </a:lnTo>
                  <a:lnTo>
                    <a:pt x="683" y="875"/>
                  </a:lnTo>
                  <a:lnTo>
                    <a:pt x="683" y="875"/>
                  </a:lnTo>
                  <a:lnTo>
                    <a:pt x="694" y="865"/>
                  </a:lnTo>
                  <a:lnTo>
                    <a:pt x="694" y="865"/>
                  </a:lnTo>
                  <a:lnTo>
                    <a:pt x="711" y="858"/>
                  </a:lnTo>
                  <a:lnTo>
                    <a:pt x="709" y="855"/>
                  </a:lnTo>
                  <a:lnTo>
                    <a:pt x="715" y="849"/>
                  </a:lnTo>
                  <a:lnTo>
                    <a:pt x="715" y="843"/>
                  </a:lnTo>
                  <a:lnTo>
                    <a:pt x="727" y="829"/>
                  </a:lnTo>
                  <a:lnTo>
                    <a:pt x="733" y="836"/>
                  </a:lnTo>
                  <a:lnTo>
                    <a:pt x="741" y="836"/>
                  </a:lnTo>
                  <a:lnTo>
                    <a:pt x="740" y="847"/>
                  </a:lnTo>
                  <a:lnTo>
                    <a:pt x="748" y="829"/>
                  </a:lnTo>
                  <a:lnTo>
                    <a:pt x="772" y="833"/>
                  </a:lnTo>
                  <a:lnTo>
                    <a:pt x="794" y="813"/>
                  </a:lnTo>
                  <a:lnTo>
                    <a:pt x="807" y="811"/>
                  </a:lnTo>
                  <a:lnTo>
                    <a:pt x="812" y="768"/>
                  </a:lnTo>
                  <a:lnTo>
                    <a:pt x="820" y="768"/>
                  </a:lnTo>
                  <a:lnTo>
                    <a:pt x="828" y="778"/>
                  </a:lnTo>
                  <a:lnTo>
                    <a:pt x="839" y="778"/>
                  </a:lnTo>
                  <a:lnTo>
                    <a:pt x="853" y="742"/>
                  </a:lnTo>
                  <a:lnTo>
                    <a:pt x="868" y="738"/>
                  </a:lnTo>
                  <a:lnTo>
                    <a:pt x="868" y="738"/>
                  </a:lnTo>
                  <a:lnTo>
                    <a:pt x="872" y="697"/>
                  </a:lnTo>
                  <a:lnTo>
                    <a:pt x="868" y="679"/>
                  </a:lnTo>
                  <a:lnTo>
                    <a:pt x="877" y="672"/>
                  </a:lnTo>
                  <a:lnTo>
                    <a:pt x="875" y="630"/>
                  </a:lnTo>
                  <a:lnTo>
                    <a:pt x="895" y="585"/>
                  </a:lnTo>
                  <a:lnTo>
                    <a:pt x="896" y="562"/>
                  </a:lnTo>
                  <a:lnTo>
                    <a:pt x="885" y="558"/>
                  </a:lnTo>
                  <a:lnTo>
                    <a:pt x="881" y="546"/>
                  </a:lnTo>
                  <a:lnTo>
                    <a:pt x="896" y="528"/>
                  </a:lnTo>
                  <a:lnTo>
                    <a:pt x="899" y="524"/>
                  </a:lnTo>
                  <a:lnTo>
                    <a:pt x="910" y="520"/>
                  </a:lnTo>
                  <a:lnTo>
                    <a:pt x="914" y="507"/>
                  </a:lnTo>
                  <a:lnTo>
                    <a:pt x="907" y="499"/>
                  </a:lnTo>
                  <a:lnTo>
                    <a:pt x="904" y="492"/>
                  </a:lnTo>
                  <a:lnTo>
                    <a:pt x="892" y="492"/>
                  </a:lnTo>
                  <a:lnTo>
                    <a:pt x="888" y="488"/>
                  </a:lnTo>
                  <a:lnTo>
                    <a:pt x="875" y="485"/>
                  </a:lnTo>
                  <a:lnTo>
                    <a:pt x="856" y="484"/>
                  </a:lnTo>
                  <a:lnTo>
                    <a:pt x="831" y="463"/>
                  </a:lnTo>
                  <a:lnTo>
                    <a:pt x="817" y="462"/>
                  </a:lnTo>
                  <a:lnTo>
                    <a:pt x="806" y="453"/>
                  </a:lnTo>
                  <a:lnTo>
                    <a:pt x="794" y="448"/>
                  </a:lnTo>
                  <a:lnTo>
                    <a:pt x="774" y="456"/>
                  </a:lnTo>
                  <a:lnTo>
                    <a:pt x="766" y="451"/>
                  </a:lnTo>
                  <a:lnTo>
                    <a:pt x="759" y="439"/>
                  </a:lnTo>
                  <a:lnTo>
                    <a:pt x="769" y="420"/>
                  </a:lnTo>
                  <a:lnTo>
                    <a:pt x="770" y="397"/>
                  </a:lnTo>
                  <a:lnTo>
                    <a:pt x="762" y="399"/>
                  </a:lnTo>
                  <a:lnTo>
                    <a:pt x="758" y="398"/>
                  </a:lnTo>
                  <a:lnTo>
                    <a:pt x="754" y="402"/>
                  </a:lnTo>
                  <a:lnTo>
                    <a:pt x="751" y="401"/>
                  </a:lnTo>
                  <a:lnTo>
                    <a:pt x="751" y="390"/>
                  </a:lnTo>
                  <a:lnTo>
                    <a:pt x="763" y="380"/>
                  </a:lnTo>
                  <a:lnTo>
                    <a:pt x="766" y="373"/>
                  </a:lnTo>
                  <a:lnTo>
                    <a:pt x="759" y="354"/>
                  </a:lnTo>
                  <a:lnTo>
                    <a:pt x="759" y="348"/>
                  </a:lnTo>
                  <a:lnTo>
                    <a:pt x="763" y="343"/>
                  </a:lnTo>
                  <a:lnTo>
                    <a:pt x="762" y="333"/>
                  </a:lnTo>
                  <a:lnTo>
                    <a:pt x="759" y="326"/>
                  </a:lnTo>
                  <a:lnTo>
                    <a:pt x="762" y="318"/>
                  </a:lnTo>
                  <a:lnTo>
                    <a:pt x="774" y="314"/>
                  </a:lnTo>
                  <a:lnTo>
                    <a:pt x="784" y="303"/>
                  </a:lnTo>
                  <a:lnTo>
                    <a:pt x="799" y="300"/>
                  </a:lnTo>
                  <a:lnTo>
                    <a:pt x="803" y="297"/>
                  </a:lnTo>
                  <a:lnTo>
                    <a:pt x="809" y="275"/>
                  </a:lnTo>
                  <a:lnTo>
                    <a:pt x="803" y="253"/>
                  </a:lnTo>
                  <a:lnTo>
                    <a:pt x="796" y="243"/>
                  </a:lnTo>
                  <a:lnTo>
                    <a:pt x="784" y="242"/>
                  </a:lnTo>
                  <a:lnTo>
                    <a:pt x="773" y="236"/>
                  </a:lnTo>
                  <a:lnTo>
                    <a:pt x="772" y="221"/>
                  </a:lnTo>
                  <a:lnTo>
                    <a:pt x="767" y="217"/>
                  </a:lnTo>
                  <a:lnTo>
                    <a:pt x="749" y="220"/>
                  </a:lnTo>
                  <a:lnTo>
                    <a:pt x="733" y="211"/>
                  </a:lnTo>
                  <a:lnTo>
                    <a:pt x="726" y="202"/>
                  </a:lnTo>
                  <a:lnTo>
                    <a:pt x="723" y="195"/>
                  </a:lnTo>
                  <a:lnTo>
                    <a:pt x="722" y="152"/>
                  </a:lnTo>
                  <a:lnTo>
                    <a:pt x="713" y="142"/>
                  </a:lnTo>
                  <a:lnTo>
                    <a:pt x="709" y="141"/>
                  </a:lnTo>
                  <a:lnTo>
                    <a:pt x="702" y="148"/>
                  </a:lnTo>
                  <a:lnTo>
                    <a:pt x="700" y="142"/>
                  </a:lnTo>
                  <a:lnTo>
                    <a:pt x="691" y="140"/>
                  </a:lnTo>
                  <a:lnTo>
                    <a:pt x="683" y="140"/>
                  </a:lnTo>
                  <a:lnTo>
                    <a:pt x="671" y="145"/>
                  </a:lnTo>
                  <a:lnTo>
                    <a:pt x="664" y="152"/>
                  </a:lnTo>
                  <a:lnTo>
                    <a:pt x="661" y="151"/>
                  </a:lnTo>
                  <a:lnTo>
                    <a:pt x="650" y="138"/>
                  </a:lnTo>
                  <a:lnTo>
                    <a:pt x="642" y="138"/>
                  </a:lnTo>
                  <a:lnTo>
                    <a:pt x="636" y="131"/>
                  </a:lnTo>
                  <a:lnTo>
                    <a:pt x="633" y="120"/>
                  </a:lnTo>
                  <a:lnTo>
                    <a:pt x="637" y="113"/>
                  </a:lnTo>
                  <a:lnTo>
                    <a:pt x="639" y="102"/>
                  </a:lnTo>
                  <a:lnTo>
                    <a:pt x="644" y="97"/>
                  </a:lnTo>
                  <a:lnTo>
                    <a:pt x="633" y="91"/>
                  </a:lnTo>
                  <a:lnTo>
                    <a:pt x="631" y="91"/>
                  </a:lnTo>
                  <a:lnTo>
                    <a:pt x="622" y="99"/>
                  </a:lnTo>
                  <a:lnTo>
                    <a:pt x="613" y="112"/>
                  </a:lnTo>
                  <a:lnTo>
                    <a:pt x="600" y="113"/>
                  </a:lnTo>
                  <a:lnTo>
                    <a:pt x="590" y="109"/>
                  </a:lnTo>
                  <a:lnTo>
                    <a:pt x="588" y="104"/>
                  </a:lnTo>
                  <a:lnTo>
                    <a:pt x="589" y="91"/>
                  </a:lnTo>
                  <a:lnTo>
                    <a:pt x="584" y="93"/>
                  </a:lnTo>
                  <a:lnTo>
                    <a:pt x="582" y="87"/>
                  </a:lnTo>
                  <a:lnTo>
                    <a:pt x="585" y="76"/>
                  </a:lnTo>
                  <a:lnTo>
                    <a:pt x="577" y="69"/>
                  </a:lnTo>
                  <a:lnTo>
                    <a:pt x="571" y="40"/>
                  </a:lnTo>
                  <a:lnTo>
                    <a:pt x="546" y="40"/>
                  </a:lnTo>
                  <a:lnTo>
                    <a:pt x="546" y="30"/>
                  </a:lnTo>
                  <a:lnTo>
                    <a:pt x="553" y="25"/>
                  </a:lnTo>
                  <a:lnTo>
                    <a:pt x="527" y="0"/>
                  </a:lnTo>
                  <a:lnTo>
                    <a:pt x="519" y="3"/>
                  </a:lnTo>
                  <a:close/>
                  <a:moveTo>
                    <a:pt x="155" y="392"/>
                  </a:moveTo>
                  <a:lnTo>
                    <a:pt x="148" y="387"/>
                  </a:lnTo>
                  <a:lnTo>
                    <a:pt x="149" y="384"/>
                  </a:lnTo>
                  <a:lnTo>
                    <a:pt x="136" y="383"/>
                  </a:lnTo>
                  <a:lnTo>
                    <a:pt x="123" y="373"/>
                  </a:lnTo>
                  <a:lnTo>
                    <a:pt x="123" y="361"/>
                  </a:lnTo>
                  <a:lnTo>
                    <a:pt x="129" y="350"/>
                  </a:lnTo>
                  <a:lnTo>
                    <a:pt x="125" y="347"/>
                  </a:lnTo>
                  <a:lnTo>
                    <a:pt x="107" y="354"/>
                  </a:lnTo>
                  <a:lnTo>
                    <a:pt x="105" y="372"/>
                  </a:lnTo>
                  <a:lnTo>
                    <a:pt x="104" y="374"/>
                  </a:lnTo>
                  <a:lnTo>
                    <a:pt x="98" y="373"/>
                  </a:lnTo>
                  <a:lnTo>
                    <a:pt x="97" y="376"/>
                  </a:lnTo>
                  <a:lnTo>
                    <a:pt x="108" y="386"/>
                  </a:lnTo>
                  <a:lnTo>
                    <a:pt x="123" y="392"/>
                  </a:lnTo>
                  <a:lnTo>
                    <a:pt x="129" y="401"/>
                  </a:lnTo>
                  <a:lnTo>
                    <a:pt x="127" y="413"/>
                  </a:lnTo>
                  <a:lnTo>
                    <a:pt x="134" y="416"/>
                  </a:lnTo>
                  <a:lnTo>
                    <a:pt x="133" y="419"/>
                  </a:lnTo>
                  <a:lnTo>
                    <a:pt x="137" y="419"/>
                  </a:lnTo>
                  <a:lnTo>
                    <a:pt x="136" y="415"/>
                  </a:lnTo>
                  <a:lnTo>
                    <a:pt x="152" y="404"/>
                  </a:lnTo>
                  <a:lnTo>
                    <a:pt x="155" y="392"/>
                  </a:lnTo>
                  <a:close/>
                  <a:moveTo>
                    <a:pt x="230" y="412"/>
                  </a:moveTo>
                  <a:lnTo>
                    <a:pt x="231" y="409"/>
                  </a:lnTo>
                  <a:lnTo>
                    <a:pt x="235" y="408"/>
                  </a:lnTo>
                  <a:lnTo>
                    <a:pt x="235" y="405"/>
                  </a:lnTo>
                  <a:lnTo>
                    <a:pt x="228" y="402"/>
                  </a:lnTo>
                  <a:lnTo>
                    <a:pt x="227" y="398"/>
                  </a:lnTo>
                  <a:lnTo>
                    <a:pt x="231" y="380"/>
                  </a:lnTo>
                  <a:lnTo>
                    <a:pt x="227" y="376"/>
                  </a:lnTo>
                  <a:lnTo>
                    <a:pt x="225" y="370"/>
                  </a:lnTo>
                  <a:lnTo>
                    <a:pt x="225" y="363"/>
                  </a:lnTo>
                  <a:lnTo>
                    <a:pt x="231" y="357"/>
                  </a:lnTo>
                  <a:lnTo>
                    <a:pt x="231" y="350"/>
                  </a:lnTo>
                  <a:lnTo>
                    <a:pt x="224" y="340"/>
                  </a:lnTo>
                  <a:lnTo>
                    <a:pt x="225" y="334"/>
                  </a:lnTo>
                  <a:lnTo>
                    <a:pt x="223" y="328"/>
                  </a:lnTo>
                  <a:lnTo>
                    <a:pt x="198" y="311"/>
                  </a:lnTo>
                  <a:lnTo>
                    <a:pt x="185" y="296"/>
                  </a:lnTo>
                  <a:lnTo>
                    <a:pt x="180" y="294"/>
                  </a:lnTo>
                  <a:lnTo>
                    <a:pt x="177" y="300"/>
                  </a:lnTo>
                  <a:lnTo>
                    <a:pt x="163" y="300"/>
                  </a:lnTo>
                  <a:lnTo>
                    <a:pt x="159" y="311"/>
                  </a:lnTo>
                  <a:lnTo>
                    <a:pt x="140" y="322"/>
                  </a:lnTo>
                  <a:lnTo>
                    <a:pt x="143" y="341"/>
                  </a:lnTo>
                  <a:lnTo>
                    <a:pt x="141" y="355"/>
                  </a:lnTo>
                  <a:lnTo>
                    <a:pt x="143" y="377"/>
                  </a:lnTo>
                  <a:lnTo>
                    <a:pt x="159" y="381"/>
                  </a:lnTo>
                  <a:lnTo>
                    <a:pt x="160" y="386"/>
                  </a:lnTo>
                  <a:lnTo>
                    <a:pt x="159" y="390"/>
                  </a:lnTo>
                  <a:lnTo>
                    <a:pt x="167" y="397"/>
                  </a:lnTo>
                  <a:lnTo>
                    <a:pt x="170" y="408"/>
                  </a:lnTo>
                  <a:lnTo>
                    <a:pt x="169" y="416"/>
                  </a:lnTo>
                  <a:lnTo>
                    <a:pt x="165" y="420"/>
                  </a:lnTo>
                  <a:lnTo>
                    <a:pt x="148" y="424"/>
                  </a:lnTo>
                  <a:lnTo>
                    <a:pt x="152" y="427"/>
                  </a:lnTo>
                  <a:lnTo>
                    <a:pt x="154" y="435"/>
                  </a:lnTo>
                  <a:lnTo>
                    <a:pt x="149" y="438"/>
                  </a:lnTo>
                  <a:lnTo>
                    <a:pt x="151" y="439"/>
                  </a:lnTo>
                  <a:lnTo>
                    <a:pt x="152" y="439"/>
                  </a:lnTo>
                  <a:lnTo>
                    <a:pt x="160" y="446"/>
                  </a:lnTo>
                  <a:lnTo>
                    <a:pt x="167" y="446"/>
                  </a:lnTo>
                  <a:lnTo>
                    <a:pt x="169" y="451"/>
                  </a:lnTo>
                  <a:lnTo>
                    <a:pt x="198" y="452"/>
                  </a:lnTo>
                  <a:lnTo>
                    <a:pt x="198" y="446"/>
                  </a:lnTo>
                  <a:lnTo>
                    <a:pt x="203" y="449"/>
                  </a:lnTo>
                  <a:lnTo>
                    <a:pt x="206" y="444"/>
                  </a:lnTo>
                  <a:lnTo>
                    <a:pt x="219" y="449"/>
                  </a:lnTo>
                  <a:lnTo>
                    <a:pt x="224" y="449"/>
                  </a:lnTo>
                  <a:lnTo>
                    <a:pt x="228" y="439"/>
                  </a:lnTo>
                  <a:lnTo>
                    <a:pt x="237" y="438"/>
                  </a:lnTo>
                  <a:lnTo>
                    <a:pt x="237" y="435"/>
                  </a:lnTo>
                  <a:lnTo>
                    <a:pt x="230" y="412"/>
                  </a:lnTo>
                  <a:close/>
                  <a:moveTo>
                    <a:pt x="213" y="654"/>
                  </a:moveTo>
                  <a:lnTo>
                    <a:pt x="207" y="655"/>
                  </a:lnTo>
                  <a:lnTo>
                    <a:pt x="205" y="651"/>
                  </a:lnTo>
                  <a:lnTo>
                    <a:pt x="196" y="654"/>
                  </a:lnTo>
                  <a:lnTo>
                    <a:pt x="194" y="654"/>
                  </a:lnTo>
                  <a:lnTo>
                    <a:pt x="192" y="656"/>
                  </a:lnTo>
                  <a:lnTo>
                    <a:pt x="192" y="661"/>
                  </a:lnTo>
                  <a:lnTo>
                    <a:pt x="184" y="659"/>
                  </a:lnTo>
                  <a:lnTo>
                    <a:pt x="183" y="666"/>
                  </a:lnTo>
                  <a:lnTo>
                    <a:pt x="180" y="668"/>
                  </a:lnTo>
                  <a:lnTo>
                    <a:pt x="183" y="670"/>
                  </a:lnTo>
                  <a:lnTo>
                    <a:pt x="184" y="679"/>
                  </a:lnTo>
                  <a:lnTo>
                    <a:pt x="181" y="680"/>
                  </a:lnTo>
                  <a:lnTo>
                    <a:pt x="183" y="690"/>
                  </a:lnTo>
                  <a:lnTo>
                    <a:pt x="194" y="690"/>
                  </a:lnTo>
                  <a:lnTo>
                    <a:pt x="195" y="691"/>
                  </a:lnTo>
                  <a:lnTo>
                    <a:pt x="194" y="694"/>
                  </a:lnTo>
                  <a:lnTo>
                    <a:pt x="196" y="694"/>
                  </a:lnTo>
                  <a:lnTo>
                    <a:pt x="199" y="690"/>
                  </a:lnTo>
                  <a:lnTo>
                    <a:pt x="205" y="688"/>
                  </a:lnTo>
                  <a:lnTo>
                    <a:pt x="203" y="683"/>
                  </a:lnTo>
                  <a:lnTo>
                    <a:pt x="212" y="683"/>
                  </a:lnTo>
                  <a:lnTo>
                    <a:pt x="212" y="680"/>
                  </a:lnTo>
                  <a:lnTo>
                    <a:pt x="209" y="680"/>
                  </a:lnTo>
                  <a:lnTo>
                    <a:pt x="209" y="677"/>
                  </a:lnTo>
                  <a:lnTo>
                    <a:pt x="205" y="674"/>
                  </a:lnTo>
                  <a:lnTo>
                    <a:pt x="209" y="673"/>
                  </a:lnTo>
                  <a:lnTo>
                    <a:pt x="212" y="674"/>
                  </a:lnTo>
                  <a:lnTo>
                    <a:pt x="210" y="670"/>
                  </a:lnTo>
                  <a:lnTo>
                    <a:pt x="216" y="674"/>
                  </a:lnTo>
                  <a:lnTo>
                    <a:pt x="219" y="672"/>
                  </a:lnTo>
                  <a:lnTo>
                    <a:pt x="220" y="663"/>
                  </a:lnTo>
                  <a:lnTo>
                    <a:pt x="217" y="659"/>
                  </a:lnTo>
                  <a:lnTo>
                    <a:pt x="213" y="65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1" name="Freeform 13"/>
            <p:cNvSpPr>
              <a:spLocks/>
            </p:cNvSpPr>
            <p:nvPr/>
          </p:nvSpPr>
          <p:spPr bwMode="auto">
            <a:xfrm>
              <a:off x="4765" y="258"/>
              <a:ext cx="1199" cy="1067"/>
            </a:xfrm>
            <a:custGeom>
              <a:avLst/>
              <a:gdLst>
                <a:gd name="T0" fmla="*/ 689 w 1199"/>
                <a:gd name="T1" fmla="*/ 47 h 1067"/>
                <a:gd name="T2" fmla="*/ 701 w 1199"/>
                <a:gd name="T3" fmla="*/ 81 h 1067"/>
                <a:gd name="T4" fmla="*/ 715 w 1199"/>
                <a:gd name="T5" fmla="*/ 111 h 1067"/>
                <a:gd name="T6" fmla="*/ 752 w 1199"/>
                <a:gd name="T7" fmla="*/ 194 h 1067"/>
                <a:gd name="T8" fmla="*/ 788 w 1199"/>
                <a:gd name="T9" fmla="*/ 267 h 1067"/>
                <a:gd name="T10" fmla="*/ 804 w 1199"/>
                <a:gd name="T11" fmla="*/ 321 h 1067"/>
                <a:gd name="T12" fmla="*/ 862 w 1199"/>
                <a:gd name="T13" fmla="*/ 392 h 1067"/>
                <a:gd name="T14" fmla="*/ 914 w 1199"/>
                <a:gd name="T15" fmla="*/ 474 h 1067"/>
                <a:gd name="T16" fmla="*/ 1030 w 1199"/>
                <a:gd name="T17" fmla="*/ 621 h 1067"/>
                <a:gd name="T18" fmla="*/ 1064 w 1199"/>
                <a:gd name="T19" fmla="*/ 696 h 1067"/>
                <a:gd name="T20" fmla="*/ 1098 w 1199"/>
                <a:gd name="T21" fmla="*/ 765 h 1067"/>
                <a:gd name="T22" fmla="*/ 1156 w 1199"/>
                <a:gd name="T23" fmla="*/ 859 h 1067"/>
                <a:gd name="T24" fmla="*/ 1182 w 1199"/>
                <a:gd name="T25" fmla="*/ 900 h 1067"/>
                <a:gd name="T26" fmla="*/ 1187 w 1199"/>
                <a:gd name="T27" fmla="*/ 958 h 1067"/>
                <a:gd name="T28" fmla="*/ 1174 w 1199"/>
                <a:gd name="T29" fmla="*/ 989 h 1067"/>
                <a:gd name="T30" fmla="*/ 1127 w 1199"/>
                <a:gd name="T31" fmla="*/ 1038 h 1067"/>
                <a:gd name="T32" fmla="*/ 1040 w 1199"/>
                <a:gd name="T33" fmla="*/ 1049 h 1067"/>
                <a:gd name="T34" fmla="*/ 967 w 1199"/>
                <a:gd name="T35" fmla="*/ 1027 h 1067"/>
                <a:gd name="T36" fmla="*/ 905 w 1199"/>
                <a:gd name="T37" fmla="*/ 1043 h 1067"/>
                <a:gd name="T38" fmla="*/ 860 w 1199"/>
                <a:gd name="T39" fmla="*/ 1062 h 1067"/>
                <a:gd name="T40" fmla="*/ 808 w 1199"/>
                <a:gd name="T41" fmla="*/ 1041 h 1067"/>
                <a:gd name="T42" fmla="*/ 762 w 1199"/>
                <a:gd name="T43" fmla="*/ 1030 h 1067"/>
                <a:gd name="T44" fmla="*/ 726 w 1199"/>
                <a:gd name="T45" fmla="*/ 1016 h 1067"/>
                <a:gd name="T46" fmla="*/ 692 w 1199"/>
                <a:gd name="T47" fmla="*/ 1009 h 1067"/>
                <a:gd name="T48" fmla="*/ 683 w 1199"/>
                <a:gd name="T49" fmla="*/ 994 h 1067"/>
                <a:gd name="T50" fmla="*/ 653 w 1199"/>
                <a:gd name="T51" fmla="*/ 987 h 1067"/>
                <a:gd name="T52" fmla="*/ 618 w 1199"/>
                <a:gd name="T53" fmla="*/ 990 h 1067"/>
                <a:gd name="T54" fmla="*/ 646 w 1199"/>
                <a:gd name="T55" fmla="*/ 955 h 1067"/>
                <a:gd name="T56" fmla="*/ 624 w 1199"/>
                <a:gd name="T57" fmla="*/ 950 h 1067"/>
                <a:gd name="T58" fmla="*/ 560 w 1199"/>
                <a:gd name="T59" fmla="*/ 946 h 1067"/>
                <a:gd name="T60" fmla="*/ 508 w 1199"/>
                <a:gd name="T61" fmla="*/ 960 h 1067"/>
                <a:gd name="T62" fmla="*/ 490 w 1199"/>
                <a:gd name="T63" fmla="*/ 942 h 1067"/>
                <a:gd name="T64" fmla="*/ 448 w 1199"/>
                <a:gd name="T65" fmla="*/ 925 h 1067"/>
                <a:gd name="T66" fmla="*/ 422 w 1199"/>
                <a:gd name="T67" fmla="*/ 986 h 1067"/>
                <a:gd name="T68" fmla="*/ 343 w 1199"/>
                <a:gd name="T69" fmla="*/ 961 h 1067"/>
                <a:gd name="T70" fmla="*/ 371 w 1199"/>
                <a:gd name="T71" fmla="*/ 785 h 1067"/>
                <a:gd name="T72" fmla="*/ 382 w 1199"/>
                <a:gd name="T73" fmla="*/ 722 h 1067"/>
                <a:gd name="T74" fmla="*/ 291 w 1199"/>
                <a:gd name="T75" fmla="*/ 685 h 1067"/>
                <a:gd name="T76" fmla="*/ 245 w 1199"/>
                <a:gd name="T77" fmla="*/ 618 h 1067"/>
                <a:gd name="T78" fmla="*/ 241 w 1199"/>
                <a:gd name="T79" fmla="*/ 596 h 1067"/>
                <a:gd name="T80" fmla="*/ 249 w 1199"/>
                <a:gd name="T81" fmla="*/ 537 h 1067"/>
                <a:gd name="T82" fmla="*/ 259 w 1199"/>
                <a:gd name="T83" fmla="*/ 463 h 1067"/>
                <a:gd name="T84" fmla="*/ 198 w 1199"/>
                <a:gd name="T85" fmla="*/ 416 h 1067"/>
                <a:gd name="T86" fmla="*/ 158 w 1199"/>
                <a:gd name="T87" fmla="*/ 363 h 1067"/>
                <a:gd name="T88" fmla="*/ 108 w 1199"/>
                <a:gd name="T89" fmla="*/ 343 h 1067"/>
                <a:gd name="T90" fmla="*/ 88 w 1199"/>
                <a:gd name="T91" fmla="*/ 335 h 1067"/>
                <a:gd name="T92" fmla="*/ 60 w 1199"/>
                <a:gd name="T93" fmla="*/ 299 h 1067"/>
                <a:gd name="T94" fmla="*/ 0 w 1199"/>
                <a:gd name="T95" fmla="*/ 223 h 1067"/>
                <a:gd name="T96" fmla="*/ 99 w 1199"/>
                <a:gd name="T97" fmla="*/ 193 h 1067"/>
                <a:gd name="T98" fmla="*/ 164 w 1199"/>
                <a:gd name="T99" fmla="*/ 187 h 1067"/>
                <a:gd name="T100" fmla="*/ 260 w 1199"/>
                <a:gd name="T101" fmla="*/ 186 h 1067"/>
                <a:gd name="T102" fmla="*/ 353 w 1199"/>
                <a:gd name="T103" fmla="*/ 190 h 1067"/>
                <a:gd name="T104" fmla="*/ 414 w 1199"/>
                <a:gd name="T105" fmla="*/ 199 h 1067"/>
                <a:gd name="T106" fmla="*/ 549 w 1199"/>
                <a:gd name="T107" fmla="*/ 190 h 1067"/>
                <a:gd name="T108" fmla="*/ 641 w 1199"/>
                <a:gd name="T109" fmla="*/ 93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9" h="1067">
                  <a:moveTo>
                    <a:pt x="665" y="0"/>
                  </a:moveTo>
                  <a:lnTo>
                    <a:pt x="672" y="17"/>
                  </a:lnTo>
                  <a:lnTo>
                    <a:pt x="685" y="32"/>
                  </a:lnTo>
                  <a:lnTo>
                    <a:pt x="688" y="31"/>
                  </a:lnTo>
                  <a:lnTo>
                    <a:pt x="693" y="41"/>
                  </a:lnTo>
                  <a:lnTo>
                    <a:pt x="692" y="45"/>
                  </a:lnTo>
                  <a:lnTo>
                    <a:pt x="689" y="47"/>
                  </a:lnTo>
                  <a:lnTo>
                    <a:pt x="693" y="52"/>
                  </a:lnTo>
                  <a:lnTo>
                    <a:pt x="693" y="54"/>
                  </a:lnTo>
                  <a:lnTo>
                    <a:pt x="699" y="60"/>
                  </a:lnTo>
                  <a:lnTo>
                    <a:pt x="696" y="67"/>
                  </a:lnTo>
                  <a:lnTo>
                    <a:pt x="699" y="72"/>
                  </a:lnTo>
                  <a:lnTo>
                    <a:pt x="703" y="72"/>
                  </a:lnTo>
                  <a:lnTo>
                    <a:pt x="701" y="81"/>
                  </a:lnTo>
                  <a:lnTo>
                    <a:pt x="707" y="85"/>
                  </a:lnTo>
                  <a:lnTo>
                    <a:pt x="705" y="90"/>
                  </a:lnTo>
                  <a:lnTo>
                    <a:pt x="710" y="92"/>
                  </a:lnTo>
                  <a:lnTo>
                    <a:pt x="722" y="108"/>
                  </a:lnTo>
                  <a:lnTo>
                    <a:pt x="719" y="111"/>
                  </a:lnTo>
                  <a:lnTo>
                    <a:pt x="718" y="110"/>
                  </a:lnTo>
                  <a:lnTo>
                    <a:pt x="715" y="111"/>
                  </a:lnTo>
                  <a:lnTo>
                    <a:pt x="715" y="121"/>
                  </a:lnTo>
                  <a:lnTo>
                    <a:pt x="736" y="152"/>
                  </a:lnTo>
                  <a:lnTo>
                    <a:pt x="746" y="162"/>
                  </a:lnTo>
                  <a:lnTo>
                    <a:pt x="743" y="165"/>
                  </a:lnTo>
                  <a:lnTo>
                    <a:pt x="744" y="173"/>
                  </a:lnTo>
                  <a:lnTo>
                    <a:pt x="752" y="186"/>
                  </a:lnTo>
                  <a:lnTo>
                    <a:pt x="752" y="194"/>
                  </a:lnTo>
                  <a:lnTo>
                    <a:pt x="765" y="205"/>
                  </a:lnTo>
                  <a:lnTo>
                    <a:pt x="764" y="215"/>
                  </a:lnTo>
                  <a:lnTo>
                    <a:pt x="769" y="226"/>
                  </a:lnTo>
                  <a:lnTo>
                    <a:pt x="770" y="237"/>
                  </a:lnTo>
                  <a:lnTo>
                    <a:pt x="788" y="264"/>
                  </a:lnTo>
                  <a:lnTo>
                    <a:pt x="793" y="266"/>
                  </a:lnTo>
                  <a:lnTo>
                    <a:pt x="788" y="267"/>
                  </a:lnTo>
                  <a:lnTo>
                    <a:pt x="787" y="271"/>
                  </a:lnTo>
                  <a:lnTo>
                    <a:pt x="798" y="287"/>
                  </a:lnTo>
                  <a:lnTo>
                    <a:pt x="794" y="292"/>
                  </a:lnTo>
                  <a:lnTo>
                    <a:pt x="797" y="302"/>
                  </a:lnTo>
                  <a:lnTo>
                    <a:pt x="795" y="307"/>
                  </a:lnTo>
                  <a:lnTo>
                    <a:pt x="798" y="314"/>
                  </a:lnTo>
                  <a:lnTo>
                    <a:pt x="804" y="321"/>
                  </a:lnTo>
                  <a:lnTo>
                    <a:pt x="808" y="322"/>
                  </a:lnTo>
                  <a:lnTo>
                    <a:pt x="813" y="335"/>
                  </a:lnTo>
                  <a:lnTo>
                    <a:pt x="820" y="345"/>
                  </a:lnTo>
                  <a:lnTo>
                    <a:pt x="830" y="351"/>
                  </a:lnTo>
                  <a:lnTo>
                    <a:pt x="834" y="368"/>
                  </a:lnTo>
                  <a:lnTo>
                    <a:pt x="856" y="392"/>
                  </a:lnTo>
                  <a:lnTo>
                    <a:pt x="862" y="392"/>
                  </a:lnTo>
                  <a:lnTo>
                    <a:pt x="859" y="403"/>
                  </a:lnTo>
                  <a:lnTo>
                    <a:pt x="880" y="437"/>
                  </a:lnTo>
                  <a:lnTo>
                    <a:pt x="889" y="443"/>
                  </a:lnTo>
                  <a:lnTo>
                    <a:pt x="889" y="450"/>
                  </a:lnTo>
                  <a:lnTo>
                    <a:pt x="907" y="468"/>
                  </a:lnTo>
                  <a:lnTo>
                    <a:pt x="911" y="470"/>
                  </a:lnTo>
                  <a:lnTo>
                    <a:pt x="914" y="474"/>
                  </a:lnTo>
                  <a:lnTo>
                    <a:pt x="911" y="484"/>
                  </a:lnTo>
                  <a:lnTo>
                    <a:pt x="921" y="498"/>
                  </a:lnTo>
                  <a:lnTo>
                    <a:pt x="935" y="512"/>
                  </a:lnTo>
                  <a:lnTo>
                    <a:pt x="936" y="519"/>
                  </a:lnTo>
                  <a:lnTo>
                    <a:pt x="989" y="575"/>
                  </a:lnTo>
                  <a:lnTo>
                    <a:pt x="1010" y="603"/>
                  </a:lnTo>
                  <a:lnTo>
                    <a:pt x="1030" y="621"/>
                  </a:lnTo>
                  <a:lnTo>
                    <a:pt x="1029" y="635"/>
                  </a:lnTo>
                  <a:lnTo>
                    <a:pt x="1026" y="636"/>
                  </a:lnTo>
                  <a:lnTo>
                    <a:pt x="1023" y="642"/>
                  </a:lnTo>
                  <a:lnTo>
                    <a:pt x="1023" y="647"/>
                  </a:lnTo>
                  <a:lnTo>
                    <a:pt x="1037" y="665"/>
                  </a:lnTo>
                  <a:lnTo>
                    <a:pt x="1062" y="686"/>
                  </a:lnTo>
                  <a:lnTo>
                    <a:pt x="1064" y="696"/>
                  </a:lnTo>
                  <a:lnTo>
                    <a:pt x="1058" y="707"/>
                  </a:lnTo>
                  <a:lnTo>
                    <a:pt x="1065" y="719"/>
                  </a:lnTo>
                  <a:lnTo>
                    <a:pt x="1064" y="723"/>
                  </a:lnTo>
                  <a:lnTo>
                    <a:pt x="1072" y="733"/>
                  </a:lnTo>
                  <a:lnTo>
                    <a:pt x="1069" y="736"/>
                  </a:lnTo>
                  <a:lnTo>
                    <a:pt x="1079" y="743"/>
                  </a:lnTo>
                  <a:lnTo>
                    <a:pt x="1098" y="765"/>
                  </a:lnTo>
                  <a:lnTo>
                    <a:pt x="1104" y="792"/>
                  </a:lnTo>
                  <a:lnTo>
                    <a:pt x="1131" y="813"/>
                  </a:lnTo>
                  <a:lnTo>
                    <a:pt x="1131" y="826"/>
                  </a:lnTo>
                  <a:lnTo>
                    <a:pt x="1137" y="831"/>
                  </a:lnTo>
                  <a:lnTo>
                    <a:pt x="1140" y="850"/>
                  </a:lnTo>
                  <a:lnTo>
                    <a:pt x="1151" y="860"/>
                  </a:lnTo>
                  <a:lnTo>
                    <a:pt x="1156" y="859"/>
                  </a:lnTo>
                  <a:lnTo>
                    <a:pt x="1159" y="874"/>
                  </a:lnTo>
                  <a:lnTo>
                    <a:pt x="1162" y="873"/>
                  </a:lnTo>
                  <a:lnTo>
                    <a:pt x="1167" y="874"/>
                  </a:lnTo>
                  <a:lnTo>
                    <a:pt x="1167" y="877"/>
                  </a:lnTo>
                  <a:lnTo>
                    <a:pt x="1173" y="879"/>
                  </a:lnTo>
                  <a:lnTo>
                    <a:pt x="1171" y="889"/>
                  </a:lnTo>
                  <a:lnTo>
                    <a:pt x="1182" y="900"/>
                  </a:lnTo>
                  <a:lnTo>
                    <a:pt x="1182" y="906"/>
                  </a:lnTo>
                  <a:lnTo>
                    <a:pt x="1187" y="908"/>
                  </a:lnTo>
                  <a:lnTo>
                    <a:pt x="1178" y="915"/>
                  </a:lnTo>
                  <a:lnTo>
                    <a:pt x="1182" y="925"/>
                  </a:lnTo>
                  <a:lnTo>
                    <a:pt x="1177" y="937"/>
                  </a:lnTo>
                  <a:lnTo>
                    <a:pt x="1181" y="953"/>
                  </a:lnTo>
                  <a:lnTo>
                    <a:pt x="1187" y="958"/>
                  </a:lnTo>
                  <a:lnTo>
                    <a:pt x="1192" y="972"/>
                  </a:lnTo>
                  <a:lnTo>
                    <a:pt x="1196" y="973"/>
                  </a:lnTo>
                  <a:lnTo>
                    <a:pt x="1193" y="980"/>
                  </a:lnTo>
                  <a:lnTo>
                    <a:pt x="1199" y="984"/>
                  </a:lnTo>
                  <a:lnTo>
                    <a:pt x="1199" y="984"/>
                  </a:lnTo>
                  <a:lnTo>
                    <a:pt x="1174" y="989"/>
                  </a:lnTo>
                  <a:lnTo>
                    <a:pt x="1174" y="989"/>
                  </a:lnTo>
                  <a:lnTo>
                    <a:pt x="1164" y="1001"/>
                  </a:lnTo>
                  <a:lnTo>
                    <a:pt x="1151" y="1007"/>
                  </a:lnTo>
                  <a:lnTo>
                    <a:pt x="1135" y="1020"/>
                  </a:lnTo>
                  <a:lnTo>
                    <a:pt x="1135" y="1020"/>
                  </a:lnTo>
                  <a:lnTo>
                    <a:pt x="1127" y="1031"/>
                  </a:lnTo>
                  <a:lnTo>
                    <a:pt x="1127" y="1038"/>
                  </a:lnTo>
                  <a:lnTo>
                    <a:pt x="1127" y="1038"/>
                  </a:lnTo>
                  <a:lnTo>
                    <a:pt x="1135" y="1055"/>
                  </a:lnTo>
                  <a:lnTo>
                    <a:pt x="1099" y="1055"/>
                  </a:lnTo>
                  <a:lnTo>
                    <a:pt x="1099" y="1055"/>
                  </a:lnTo>
                  <a:lnTo>
                    <a:pt x="1084" y="1043"/>
                  </a:lnTo>
                  <a:lnTo>
                    <a:pt x="1068" y="1037"/>
                  </a:lnTo>
                  <a:lnTo>
                    <a:pt x="1054" y="1036"/>
                  </a:lnTo>
                  <a:lnTo>
                    <a:pt x="1040" y="1049"/>
                  </a:lnTo>
                  <a:lnTo>
                    <a:pt x="1035" y="1048"/>
                  </a:lnTo>
                  <a:lnTo>
                    <a:pt x="1017" y="1038"/>
                  </a:lnTo>
                  <a:lnTo>
                    <a:pt x="999" y="1034"/>
                  </a:lnTo>
                  <a:lnTo>
                    <a:pt x="992" y="1034"/>
                  </a:lnTo>
                  <a:lnTo>
                    <a:pt x="979" y="1038"/>
                  </a:lnTo>
                  <a:lnTo>
                    <a:pt x="976" y="1031"/>
                  </a:lnTo>
                  <a:lnTo>
                    <a:pt x="967" y="1027"/>
                  </a:lnTo>
                  <a:lnTo>
                    <a:pt x="967" y="1027"/>
                  </a:lnTo>
                  <a:lnTo>
                    <a:pt x="961" y="1030"/>
                  </a:lnTo>
                  <a:lnTo>
                    <a:pt x="950" y="1051"/>
                  </a:lnTo>
                  <a:lnTo>
                    <a:pt x="950" y="1051"/>
                  </a:lnTo>
                  <a:lnTo>
                    <a:pt x="945" y="1058"/>
                  </a:lnTo>
                  <a:lnTo>
                    <a:pt x="923" y="1058"/>
                  </a:lnTo>
                  <a:lnTo>
                    <a:pt x="905" y="1043"/>
                  </a:lnTo>
                  <a:lnTo>
                    <a:pt x="888" y="1034"/>
                  </a:lnTo>
                  <a:lnTo>
                    <a:pt x="877" y="1034"/>
                  </a:lnTo>
                  <a:lnTo>
                    <a:pt x="874" y="1048"/>
                  </a:lnTo>
                  <a:lnTo>
                    <a:pt x="874" y="1060"/>
                  </a:lnTo>
                  <a:lnTo>
                    <a:pt x="873" y="1065"/>
                  </a:lnTo>
                  <a:lnTo>
                    <a:pt x="869" y="1067"/>
                  </a:lnTo>
                  <a:lnTo>
                    <a:pt x="860" y="1062"/>
                  </a:lnTo>
                  <a:lnTo>
                    <a:pt x="851" y="1059"/>
                  </a:lnTo>
                  <a:lnTo>
                    <a:pt x="841" y="1060"/>
                  </a:lnTo>
                  <a:lnTo>
                    <a:pt x="823" y="1049"/>
                  </a:lnTo>
                  <a:lnTo>
                    <a:pt x="817" y="1048"/>
                  </a:lnTo>
                  <a:lnTo>
                    <a:pt x="817" y="1048"/>
                  </a:lnTo>
                  <a:lnTo>
                    <a:pt x="808" y="1041"/>
                  </a:lnTo>
                  <a:lnTo>
                    <a:pt x="808" y="1041"/>
                  </a:lnTo>
                  <a:lnTo>
                    <a:pt x="804" y="1036"/>
                  </a:lnTo>
                  <a:lnTo>
                    <a:pt x="804" y="1036"/>
                  </a:lnTo>
                  <a:lnTo>
                    <a:pt x="793" y="1037"/>
                  </a:lnTo>
                  <a:lnTo>
                    <a:pt x="793" y="1037"/>
                  </a:lnTo>
                  <a:lnTo>
                    <a:pt x="784" y="1037"/>
                  </a:lnTo>
                  <a:lnTo>
                    <a:pt x="762" y="1030"/>
                  </a:lnTo>
                  <a:lnTo>
                    <a:pt x="762" y="1030"/>
                  </a:lnTo>
                  <a:lnTo>
                    <a:pt x="754" y="1026"/>
                  </a:lnTo>
                  <a:lnTo>
                    <a:pt x="743" y="1014"/>
                  </a:lnTo>
                  <a:lnTo>
                    <a:pt x="733" y="1011"/>
                  </a:lnTo>
                  <a:lnTo>
                    <a:pt x="732" y="1014"/>
                  </a:lnTo>
                  <a:lnTo>
                    <a:pt x="732" y="1014"/>
                  </a:lnTo>
                  <a:lnTo>
                    <a:pt x="726" y="1016"/>
                  </a:lnTo>
                  <a:lnTo>
                    <a:pt x="726" y="1016"/>
                  </a:lnTo>
                  <a:lnTo>
                    <a:pt x="708" y="1019"/>
                  </a:lnTo>
                  <a:lnTo>
                    <a:pt x="704" y="1018"/>
                  </a:lnTo>
                  <a:lnTo>
                    <a:pt x="701" y="1022"/>
                  </a:lnTo>
                  <a:lnTo>
                    <a:pt x="697" y="1022"/>
                  </a:lnTo>
                  <a:lnTo>
                    <a:pt x="693" y="1014"/>
                  </a:lnTo>
                  <a:lnTo>
                    <a:pt x="693" y="1014"/>
                  </a:lnTo>
                  <a:lnTo>
                    <a:pt x="692" y="1009"/>
                  </a:lnTo>
                  <a:lnTo>
                    <a:pt x="692" y="1009"/>
                  </a:lnTo>
                  <a:lnTo>
                    <a:pt x="686" y="1007"/>
                  </a:lnTo>
                  <a:lnTo>
                    <a:pt x="686" y="1007"/>
                  </a:lnTo>
                  <a:lnTo>
                    <a:pt x="683" y="1005"/>
                  </a:lnTo>
                  <a:lnTo>
                    <a:pt x="683" y="1005"/>
                  </a:lnTo>
                  <a:lnTo>
                    <a:pt x="683" y="994"/>
                  </a:lnTo>
                  <a:lnTo>
                    <a:pt x="683" y="994"/>
                  </a:lnTo>
                  <a:lnTo>
                    <a:pt x="683" y="990"/>
                  </a:lnTo>
                  <a:lnTo>
                    <a:pt x="683" y="990"/>
                  </a:lnTo>
                  <a:lnTo>
                    <a:pt x="679" y="986"/>
                  </a:lnTo>
                  <a:lnTo>
                    <a:pt x="671" y="987"/>
                  </a:lnTo>
                  <a:lnTo>
                    <a:pt x="657" y="987"/>
                  </a:lnTo>
                  <a:lnTo>
                    <a:pt x="657" y="987"/>
                  </a:lnTo>
                  <a:lnTo>
                    <a:pt x="653" y="987"/>
                  </a:lnTo>
                  <a:lnTo>
                    <a:pt x="646" y="994"/>
                  </a:lnTo>
                  <a:lnTo>
                    <a:pt x="646" y="994"/>
                  </a:lnTo>
                  <a:lnTo>
                    <a:pt x="638" y="994"/>
                  </a:lnTo>
                  <a:lnTo>
                    <a:pt x="635" y="998"/>
                  </a:lnTo>
                  <a:lnTo>
                    <a:pt x="635" y="998"/>
                  </a:lnTo>
                  <a:lnTo>
                    <a:pt x="631" y="1000"/>
                  </a:lnTo>
                  <a:lnTo>
                    <a:pt x="618" y="990"/>
                  </a:lnTo>
                  <a:lnTo>
                    <a:pt x="618" y="990"/>
                  </a:lnTo>
                  <a:lnTo>
                    <a:pt x="614" y="982"/>
                  </a:lnTo>
                  <a:lnTo>
                    <a:pt x="623" y="973"/>
                  </a:lnTo>
                  <a:lnTo>
                    <a:pt x="623" y="973"/>
                  </a:lnTo>
                  <a:lnTo>
                    <a:pt x="632" y="969"/>
                  </a:lnTo>
                  <a:lnTo>
                    <a:pt x="632" y="969"/>
                  </a:lnTo>
                  <a:lnTo>
                    <a:pt x="646" y="955"/>
                  </a:lnTo>
                  <a:lnTo>
                    <a:pt x="646" y="947"/>
                  </a:lnTo>
                  <a:lnTo>
                    <a:pt x="643" y="944"/>
                  </a:lnTo>
                  <a:lnTo>
                    <a:pt x="638" y="944"/>
                  </a:lnTo>
                  <a:lnTo>
                    <a:pt x="629" y="949"/>
                  </a:lnTo>
                  <a:lnTo>
                    <a:pt x="629" y="949"/>
                  </a:lnTo>
                  <a:lnTo>
                    <a:pt x="624" y="950"/>
                  </a:lnTo>
                  <a:lnTo>
                    <a:pt x="624" y="950"/>
                  </a:lnTo>
                  <a:lnTo>
                    <a:pt x="614" y="949"/>
                  </a:lnTo>
                  <a:lnTo>
                    <a:pt x="607" y="939"/>
                  </a:lnTo>
                  <a:lnTo>
                    <a:pt x="595" y="937"/>
                  </a:lnTo>
                  <a:lnTo>
                    <a:pt x="584" y="929"/>
                  </a:lnTo>
                  <a:lnTo>
                    <a:pt x="570" y="932"/>
                  </a:lnTo>
                  <a:lnTo>
                    <a:pt x="564" y="937"/>
                  </a:lnTo>
                  <a:lnTo>
                    <a:pt x="560" y="946"/>
                  </a:lnTo>
                  <a:lnTo>
                    <a:pt x="556" y="946"/>
                  </a:lnTo>
                  <a:lnTo>
                    <a:pt x="541" y="940"/>
                  </a:lnTo>
                  <a:lnTo>
                    <a:pt x="531" y="950"/>
                  </a:lnTo>
                  <a:lnTo>
                    <a:pt x="520" y="958"/>
                  </a:lnTo>
                  <a:lnTo>
                    <a:pt x="520" y="958"/>
                  </a:lnTo>
                  <a:lnTo>
                    <a:pt x="508" y="960"/>
                  </a:lnTo>
                  <a:lnTo>
                    <a:pt x="508" y="960"/>
                  </a:lnTo>
                  <a:lnTo>
                    <a:pt x="497" y="964"/>
                  </a:lnTo>
                  <a:lnTo>
                    <a:pt x="497" y="964"/>
                  </a:lnTo>
                  <a:lnTo>
                    <a:pt x="493" y="962"/>
                  </a:lnTo>
                  <a:lnTo>
                    <a:pt x="493" y="962"/>
                  </a:lnTo>
                  <a:lnTo>
                    <a:pt x="490" y="960"/>
                  </a:lnTo>
                  <a:lnTo>
                    <a:pt x="490" y="942"/>
                  </a:lnTo>
                  <a:lnTo>
                    <a:pt x="490" y="942"/>
                  </a:lnTo>
                  <a:lnTo>
                    <a:pt x="480" y="922"/>
                  </a:lnTo>
                  <a:lnTo>
                    <a:pt x="480" y="922"/>
                  </a:lnTo>
                  <a:lnTo>
                    <a:pt x="469" y="920"/>
                  </a:lnTo>
                  <a:lnTo>
                    <a:pt x="469" y="920"/>
                  </a:lnTo>
                  <a:lnTo>
                    <a:pt x="457" y="921"/>
                  </a:lnTo>
                  <a:lnTo>
                    <a:pt x="448" y="925"/>
                  </a:lnTo>
                  <a:lnTo>
                    <a:pt x="448" y="925"/>
                  </a:lnTo>
                  <a:lnTo>
                    <a:pt x="436" y="935"/>
                  </a:lnTo>
                  <a:lnTo>
                    <a:pt x="433" y="940"/>
                  </a:lnTo>
                  <a:lnTo>
                    <a:pt x="435" y="955"/>
                  </a:lnTo>
                  <a:lnTo>
                    <a:pt x="439" y="967"/>
                  </a:lnTo>
                  <a:lnTo>
                    <a:pt x="436" y="976"/>
                  </a:lnTo>
                  <a:lnTo>
                    <a:pt x="425" y="980"/>
                  </a:lnTo>
                  <a:lnTo>
                    <a:pt x="422" y="986"/>
                  </a:lnTo>
                  <a:lnTo>
                    <a:pt x="419" y="987"/>
                  </a:lnTo>
                  <a:lnTo>
                    <a:pt x="405" y="982"/>
                  </a:lnTo>
                  <a:lnTo>
                    <a:pt x="389" y="982"/>
                  </a:lnTo>
                  <a:lnTo>
                    <a:pt x="381" y="993"/>
                  </a:lnTo>
                  <a:lnTo>
                    <a:pt x="370" y="997"/>
                  </a:lnTo>
                  <a:lnTo>
                    <a:pt x="346" y="980"/>
                  </a:lnTo>
                  <a:lnTo>
                    <a:pt x="343" y="961"/>
                  </a:lnTo>
                  <a:lnTo>
                    <a:pt x="343" y="961"/>
                  </a:lnTo>
                  <a:lnTo>
                    <a:pt x="346" y="920"/>
                  </a:lnTo>
                  <a:lnTo>
                    <a:pt x="343" y="902"/>
                  </a:lnTo>
                  <a:lnTo>
                    <a:pt x="352" y="895"/>
                  </a:lnTo>
                  <a:lnTo>
                    <a:pt x="350" y="853"/>
                  </a:lnTo>
                  <a:lnTo>
                    <a:pt x="370" y="808"/>
                  </a:lnTo>
                  <a:lnTo>
                    <a:pt x="371" y="785"/>
                  </a:lnTo>
                  <a:lnTo>
                    <a:pt x="360" y="781"/>
                  </a:lnTo>
                  <a:lnTo>
                    <a:pt x="356" y="769"/>
                  </a:lnTo>
                  <a:lnTo>
                    <a:pt x="371" y="751"/>
                  </a:lnTo>
                  <a:lnTo>
                    <a:pt x="372" y="745"/>
                  </a:lnTo>
                  <a:lnTo>
                    <a:pt x="385" y="743"/>
                  </a:lnTo>
                  <a:lnTo>
                    <a:pt x="389" y="730"/>
                  </a:lnTo>
                  <a:lnTo>
                    <a:pt x="382" y="722"/>
                  </a:lnTo>
                  <a:lnTo>
                    <a:pt x="379" y="714"/>
                  </a:lnTo>
                  <a:lnTo>
                    <a:pt x="367" y="715"/>
                  </a:lnTo>
                  <a:lnTo>
                    <a:pt x="363" y="711"/>
                  </a:lnTo>
                  <a:lnTo>
                    <a:pt x="350" y="707"/>
                  </a:lnTo>
                  <a:lnTo>
                    <a:pt x="329" y="707"/>
                  </a:lnTo>
                  <a:lnTo>
                    <a:pt x="306" y="686"/>
                  </a:lnTo>
                  <a:lnTo>
                    <a:pt x="291" y="685"/>
                  </a:lnTo>
                  <a:lnTo>
                    <a:pt x="281" y="676"/>
                  </a:lnTo>
                  <a:lnTo>
                    <a:pt x="269" y="671"/>
                  </a:lnTo>
                  <a:lnTo>
                    <a:pt x="248" y="678"/>
                  </a:lnTo>
                  <a:lnTo>
                    <a:pt x="241" y="674"/>
                  </a:lnTo>
                  <a:lnTo>
                    <a:pt x="234" y="662"/>
                  </a:lnTo>
                  <a:lnTo>
                    <a:pt x="244" y="643"/>
                  </a:lnTo>
                  <a:lnTo>
                    <a:pt x="245" y="618"/>
                  </a:lnTo>
                  <a:lnTo>
                    <a:pt x="237" y="622"/>
                  </a:lnTo>
                  <a:lnTo>
                    <a:pt x="233" y="621"/>
                  </a:lnTo>
                  <a:lnTo>
                    <a:pt x="229" y="625"/>
                  </a:lnTo>
                  <a:lnTo>
                    <a:pt x="226" y="624"/>
                  </a:lnTo>
                  <a:lnTo>
                    <a:pt x="226" y="613"/>
                  </a:lnTo>
                  <a:lnTo>
                    <a:pt x="238" y="603"/>
                  </a:lnTo>
                  <a:lnTo>
                    <a:pt x="241" y="596"/>
                  </a:lnTo>
                  <a:lnTo>
                    <a:pt x="234" y="577"/>
                  </a:lnTo>
                  <a:lnTo>
                    <a:pt x="234" y="571"/>
                  </a:lnTo>
                  <a:lnTo>
                    <a:pt x="238" y="566"/>
                  </a:lnTo>
                  <a:lnTo>
                    <a:pt x="237" y="556"/>
                  </a:lnTo>
                  <a:lnTo>
                    <a:pt x="234" y="549"/>
                  </a:lnTo>
                  <a:lnTo>
                    <a:pt x="237" y="541"/>
                  </a:lnTo>
                  <a:lnTo>
                    <a:pt x="249" y="537"/>
                  </a:lnTo>
                  <a:lnTo>
                    <a:pt x="259" y="526"/>
                  </a:lnTo>
                  <a:lnTo>
                    <a:pt x="274" y="521"/>
                  </a:lnTo>
                  <a:lnTo>
                    <a:pt x="277" y="519"/>
                  </a:lnTo>
                  <a:lnTo>
                    <a:pt x="282" y="498"/>
                  </a:lnTo>
                  <a:lnTo>
                    <a:pt x="278" y="474"/>
                  </a:lnTo>
                  <a:lnTo>
                    <a:pt x="270" y="466"/>
                  </a:lnTo>
                  <a:lnTo>
                    <a:pt x="259" y="463"/>
                  </a:lnTo>
                  <a:lnTo>
                    <a:pt x="248" y="458"/>
                  </a:lnTo>
                  <a:lnTo>
                    <a:pt x="247" y="444"/>
                  </a:lnTo>
                  <a:lnTo>
                    <a:pt x="242" y="440"/>
                  </a:lnTo>
                  <a:lnTo>
                    <a:pt x="224" y="441"/>
                  </a:lnTo>
                  <a:lnTo>
                    <a:pt x="206" y="433"/>
                  </a:lnTo>
                  <a:lnTo>
                    <a:pt x="200" y="425"/>
                  </a:lnTo>
                  <a:lnTo>
                    <a:pt x="198" y="416"/>
                  </a:lnTo>
                  <a:lnTo>
                    <a:pt x="197" y="375"/>
                  </a:lnTo>
                  <a:lnTo>
                    <a:pt x="188" y="364"/>
                  </a:lnTo>
                  <a:lnTo>
                    <a:pt x="184" y="364"/>
                  </a:lnTo>
                  <a:lnTo>
                    <a:pt x="177" y="371"/>
                  </a:lnTo>
                  <a:lnTo>
                    <a:pt x="173" y="365"/>
                  </a:lnTo>
                  <a:lnTo>
                    <a:pt x="166" y="361"/>
                  </a:lnTo>
                  <a:lnTo>
                    <a:pt x="158" y="363"/>
                  </a:lnTo>
                  <a:lnTo>
                    <a:pt x="144" y="367"/>
                  </a:lnTo>
                  <a:lnTo>
                    <a:pt x="137" y="375"/>
                  </a:lnTo>
                  <a:lnTo>
                    <a:pt x="135" y="374"/>
                  </a:lnTo>
                  <a:lnTo>
                    <a:pt x="125" y="361"/>
                  </a:lnTo>
                  <a:lnTo>
                    <a:pt x="117" y="360"/>
                  </a:lnTo>
                  <a:lnTo>
                    <a:pt x="110" y="353"/>
                  </a:lnTo>
                  <a:lnTo>
                    <a:pt x="108" y="343"/>
                  </a:lnTo>
                  <a:lnTo>
                    <a:pt x="111" y="336"/>
                  </a:lnTo>
                  <a:lnTo>
                    <a:pt x="112" y="324"/>
                  </a:lnTo>
                  <a:lnTo>
                    <a:pt x="119" y="320"/>
                  </a:lnTo>
                  <a:lnTo>
                    <a:pt x="108" y="314"/>
                  </a:lnTo>
                  <a:lnTo>
                    <a:pt x="106" y="314"/>
                  </a:lnTo>
                  <a:lnTo>
                    <a:pt x="97" y="321"/>
                  </a:lnTo>
                  <a:lnTo>
                    <a:pt x="88" y="335"/>
                  </a:lnTo>
                  <a:lnTo>
                    <a:pt x="74" y="336"/>
                  </a:lnTo>
                  <a:lnTo>
                    <a:pt x="65" y="331"/>
                  </a:lnTo>
                  <a:lnTo>
                    <a:pt x="63" y="327"/>
                  </a:lnTo>
                  <a:lnTo>
                    <a:pt x="63" y="314"/>
                  </a:lnTo>
                  <a:lnTo>
                    <a:pt x="57" y="316"/>
                  </a:lnTo>
                  <a:lnTo>
                    <a:pt x="57" y="309"/>
                  </a:lnTo>
                  <a:lnTo>
                    <a:pt x="60" y="299"/>
                  </a:lnTo>
                  <a:lnTo>
                    <a:pt x="52" y="292"/>
                  </a:lnTo>
                  <a:lnTo>
                    <a:pt x="46" y="263"/>
                  </a:lnTo>
                  <a:lnTo>
                    <a:pt x="20" y="263"/>
                  </a:lnTo>
                  <a:lnTo>
                    <a:pt x="20" y="252"/>
                  </a:lnTo>
                  <a:lnTo>
                    <a:pt x="27" y="248"/>
                  </a:lnTo>
                  <a:lnTo>
                    <a:pt x="0" y="223"/>
                  </a:lnTo>
                  <a:lnTo>
                    <a:pt x="0" y="223"/>
                  </a:lnTo>
                  <a:lnTo>
                    <a:pt x="6" y="216"/>
                  </a:lnTo>
                  <a:lnTo>
                    <a:pt x="24" y="205"/>
                  </a:lnTo>
                  <a:lnTo>
                    <a:pt x="29" y="204"/>
                  </a:lnTo>
                  <a:lnTo>
                    <a:pt x="42" y="206"/>
                  </a:lnTo>
                  <a:lnTo>
                    <a:pt x="63" y="199"/>
                  </a:lnTo>
                  <a:lnTo>
                    <a:pt x="79" y="190"/>
                  </a:lnTo>
                  <a:lnTo>
                    <a:pt x="99" y="193"/>
                  </a:lnTo>
                  <a:lnTo>
                    <a:pt x="107" y="199"/>
                  </a:lnTo>
                  <a:lnTo>
                    <a:pt x="115" y="197"/>
                  </a:lnTo>
                  <a:lnTo>
                    <a:pt x="125" y="199"/>
                  </a:lnTo>
                  <a:lnTo>
                    <a:pt x="130" y="194"/>
                  </a:lnTo>
                  <a:lnTo>
                    <a:pt x="143" y="194"/>
                  </a:lnTo>
                  <a:lnTo>
                    <a:pt x="153" y="188"/>
                  </a:lnTo>
                  <a:lnTo>
                    <a:pt x="164" y="187"/>
                  </a:lnTo>
                  <a:lnTo>
                    <a:pt x="175" y="193"/>
                  </a:lnTo>
                  <a:lnTo>
                    <a:pt x="182" y="198"/>
                  </a:lnTo>
                  <a:lnTo>
                    <a:pt x="190" y="197"/>
                  </a:lnTo>
                  <a:lnTo>
                    <a:pt x="202" y="202"/>
                  </a:lnTo>
                  <a:lnTo>
                    <a:pt x="215" y="209"/>
                  </a:lnTo>
                  <a:lnTo>
                    <a:pt x="244" y="191"/>
                  </a:lnTo>
                  <a:lnTo>
                    <a:pt x="260" y="186"/>
                  </a:lnTo>
                  <a:lnTo>
                    <a:pt x="269" y="188"/>
                  </a:lnTo>
                  <a:lnTo>
                    <a:pt x="276" y="194"/>
                  </a:lnTo>
                  <a:lnTo>
                    <a:pt x="284" y="194"/>
                  </a:lnTo>
                  <a:lnTo>
                    <a:pt x="296" y="191"/>
                  </a:lnTo>
                  <a:lnTo>
                    <a:pt x="310" y="195"/>
                  </a:lnTo>
                  <a:lnTo>
                    <a:pt x="321" y="188"/>
                  </a:lnTo>
                  <a:lnTo>
                    <a:pt x="353" y="190"/>
                  </a:lnTo>
                  <a:lnTo>
                    <a:pt x="368" y="181"/>
                  </a:lnTo>
                  <a:lnTo>
                    <a:pt x="371" y="184"/>
                  </a:lnTo>
                  <a:lnTo>
                    <a:pt x="375" y="194"/>
                  </a:lnTo>
                  <a:lnTo>
                    <a:pt x="388" y="208"/>
                  </a:lnTo>
                  <a:lnTo>
                    <a:pt x="400" y="202"/>
                  </a:lnTo>
                  <a:lnTo>
                    <a:pt x="410" y="201"/>
                  </a:lnTo>
                  <a:lnTo>
                    <a:pt x="414" y="199"/>
                  </a:lnTo>
                  <a:lnTo>
                    <a:pt x="421" y="188"/>
                  </a:lnTo>
                  <a:lnTo>
                    <a:pt x="457" y="199"/>
                  </a:lnTo>
                  <a:lnTo>
                    <a:pt x="466" y="197"/>
                  </a:lnTo>
                  <a:lnTo>
                    <a:pt x="501" y="205"/>
                  </a:lnTo>
                  <a:lnTo>
                    <a:pt x="517" y="202"/>
                  </a:lnTo>
                  <a:lnTo>
                    <a:pt x="534" y="188"/>
                  </a:lnTo>
                  <a:lnTo>
                    <a:pt x="549" y="190"/>
                  </a:lnTo>
                  <a:lnTo>
                    <a:pt x="553" y="187"/>
                  </a:lnTo>
                  <a:lnTo>
                    <a:pt x="569" y="170"/>
                  </a:lnTo>
                  <a:lnTo>
                    <a:pt x="591" y="157"/>
                  </a:lnTo>
                  <a:lnTo>
                    <a:pt x="598" y="146"/>
                  </a:lnTo>
                  <a:lnTo>
                    <a:pt x="607" y="139"/>
                  </a:lnTo>
                  <a:lnTo>
                    <a:pt x="628" y="119"/>
                  </a:lnTo>
                  <a:lnTo>
                    <a:pt x="641" y="93"/>
                  </a:lnTo>
                  <a:lnTo>
                    <a:pt x="639" y="85"/>
                  </a:lnTo>
                  <a:lnTo>
                    <a:pt x="645" y="68"/>
                  </a:lnTo>
                  <a:lnTo>
                    <a:pt x="642" y="18"/>
                  </a:lnTo>
                  <a:lnTo>
                    <a:pt x="645" y="14"/>
                  </a:lnTo>
                  <a:lnTo>
                    <a:pt x="665"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2" name="Freeform 14"/>
            <p:cNvSpPr>
              <a:spLocks/>
            </p:cNvSpPr>
            <p:nvPr/>
          </p:nvSpPr>
          <p:spPr bwMode="auto">
            <a:xfrm>
              <a:off x="4855" y="1178"/>
              <a:ext cx="727" cy="805"/>
            </a:xfrm>
            <a:custGeom>
              <a:avLst/>
              <a:gdLst>
                <a:gd name="T0" fmla="*/ 183 w 727"/>
                <a:gd name="T1" fmla="*/ 684 h 805"/>
                <a:gd name="T2" fmla="*/ 136 w 727"/>
                <a:gd name="T3" fmla="*/ 604 h 805"/>
                <a:gd name="T4" fmla="*/ 145 w 727"/>
                <a:gd name="T5" fmla="*/ 548 h 805"/>
                <a:gd name="T6" fmla="*/ 118 w 727"/>
                <a:gd name="T7" fmla="*/ 504 h 805"/>
                <a:gd name="T8" fmla="*/ 97 w 727"/>
                <a:gd name="T9" fmla="*/ 507 h 805"/>
                <a:gd name="T10" fmla="*/ 85 w 727"/>
                <a:gd name="T11" fmla="*/ 522 h 805"/>
                <a:gd name="T12" fmla="*/ 47 w 727"/>
                <a:gd name="T13" fmla="*/ 493 h 805"/>
                <a:gd name="T14" fmla="*/ 35 w 727"/>
                <a:gd name="T15" fmla="*/ 438 h 805"/>
                <a:gd name="T16" fmla="*/ 31 w 727"/>
                <a:gd name="T17" fmla="*/ 377 h 805"/>
                <a:gd name="T18" fmla="*/ 39 w 727"/>
                <a:gd name="T19" fmla="*/ 280 h 805"/>
                <a:gd name="T20" fmla="*/ 31 w 727"/>
                <a:gd name="T21" fmla="*/ 264 h 805"/>
                <a:gd name="T22" fmla="*/ 16 w 727"/>
                <a:gd name="T23" fmla="*/ 221 h 805"/>
                <a:gd name="T24" fmla="*/ 46 w 727"/>
                <a:gd name="T25" fmla="*/ 204 h 805"/>
                <a:gd name="T26" fmla="*/ 78 w 727"/>
                <a:gd name="T27" fmla="*/ 168 h 805"/>
                <a:gd name="T28" fmla="*/ 118 w 727"/>
                <a:gd name="T29" fmla="*/ 139 h 805"/>
                <a:gd name="T30" fmla="*/ 197 w 727"/>
                <a:gd name="T31" fmla="*/ 71 h 805"/>
                <a:gd name="T32" fmla="*/ 280 w 727"/>
                <a:gd name="T33" fmla="*/ 77 h 805"/>
                <a:gd name="T34" fmla="*/ 346 w 727"/>
                <a:gd name="T35" fmla="*/ 56 h 805"/>
                <a:gd name="T36" fmla="*/ 367 w 727"/>
                <a:gd name="T37" fmla="*/ 1 h 805"/>
                <a:gd name="T38" fmla="*/ 400 w 727"/>
                <a:gd name="T39" fmla="*/ 40 h 805"/>
                <a:gd name="T40" fmla="*/ 430 w 727"/>
                <a:gd name="T41" fmla="*/ 38 h 805"/>
                <a:gd name="T42" fmla="*/ 480 w 727"/>
                <a:gd name="T43" fmla="*/ 12 h 805"/>
                <a:gd name="T44" fmla="*/ 539 w 727"/>
                <a:gd name="T45" fmla="*/ 29 h 805"/>
                <a:gd name="T46" fmla="*/ 542 w 727"/>
                <a:gd name="T47" fmla="*/ 49 h 805"/>
                <a:gd name="T48" fmla="*/ 545 w 727"/>
                <a:gd name="T49" fmla="*/ 78 h 805"/>
                <a:gd name="T50" fmla="*/ 567 w 727"/>
                <a:gd name="T51" fmla="*/ 67 h 805"/>
                <a:gd name="T52" fmla="*/ 593 w 727"/>
                <a:gd name="T53" fmla="*/ 85 h 805"/>
                <a:gd name="T54" fmla="*/ 603 w 727"/>
                <a:gd name="T55" fmla="*/ 94 h 805"/>
                <a:gd name="T56" fmla="*/ 642 w 727"/>
                <a:gd name="T57" fmla="*/ 94 h 805"/>
                <a:gd name="T58" fmla="*/ 694 w 727"/>
                <a:gd name="T59" fmla="*/ 117 h 805"/>
                <a:gd name="T60" fmla="*/ 727 w 727"/>
                <a:gd name="T61" fmla="*/ 128 h 805"/>
                <a:gd name="T62" fmla="*/ 707 w 727"/>
                <a:gd name="T63" fmla="*/ 136 h 805"/>
                <a:gd name="T64" fmla="*/ 687 w 727"/>
                <a:gd name="T65" fmla="*/ 154 h 805"/>
                <a:gd name="T66" fmla="*/ 629 w 727"/>
                <a:gd name="T67" fmla="*/ 199 h 805"/>
                <a:gd name="T68" fmla="*/ 607 w 727"/>
                <a:gd name="T69" fmla="*/ 247 h 805"/>
                <a:gd name="T70" fmla="*/ 603 w 727"/>
                <a:gd name="T71" fmla="*/ 287 h 805"/>
                <a:gd name="T72" fmla="*/ 575 w 727"/>
                <a:gd name="T73" fmla="*/ 298 h 805"/>
                <a:gd name="T74" fmla="*/ 537 w 727"/>
                <a:gd name="T75" fmla="*/ 270 h 805"/>
                <a:gd name="T76" fmla="*/ 502 w 727"/>
                <a:gd name="T77" fmla="*/ 266 h 805"/>
                <a:gd name="T78" fmla="*/ 463 w 727"/>
                <a:gd name="T79" fmla="*/ 283 h 805"/>
                <a:gd name="T80" fmla="*/ 448 w 727"/>
                <a:gd name="T81" fmla="*/ 277 h 805"/>
                <a:gd name="T82" fmla="*/ 418 w 727"/>
                <a:gd name="T83" fmla="*/ 287 h 805"/>
                <a:gd name="T84" fmla="*/ 418 w 727"/>
                <a:gd name="T85" fmla="*/ 355 h 805"/>
                <a:gd name="T86" fmla="*/ 367 w 727"/>
                <a:gd name="T87" fmla="*/ 342 h 805"/>
                <a:gd name="T88" fmla="*/ 325 w 727"/>
                <a:gd name="T89" fmla="*/ 367 h 805"/>
                <a:gd name="T90" fmla="*/ 313 w 727"/>
                <a:gd name="T91" fmla="*/ 398 h 805"/>
                <a:gd name="T92" fmla="*/ 288 w 727"/>
                <a:gd name="T93" fmla="*/ 421 h 805"/>
                <a:gd name="T94" fmla="*/ 307 w 727"/>
                <a:gd name="T95" fmla="*/ 446 h 805"/>
                <a:gd name="T96" fmla="*/ 328 w 727"/>
                <a:gd name="T97" fmla="*/ 472 h 805"/>
                <a:gd name="T98" fmla="*/ 315 w 727"/>
                <a:gd name="T99" fmla="*/ 490 h 805"/>
                <a:gd name="T100" fmla="*/ 307 w 727"/>
                <a:gd name="T101" fmla="*/ 557 h 805"/>
                <a:gd name="T102" fmla="*/ 298 w 727"/>
                <a:gd name="T103" fmla="*/ 604 h 805"/>
                <a:gd name="T104" fmla="*/ 328 w 727"/>
                <a:gd name="T105" fmla="*/ 623 h 805"/>
                <a:gd name="T106" fmla="*/ 350 w 727"/>
                <a:gd name="T107" fmla="*/ 644 h 805"/>
                <a:gd name="T108" fmla="*/ 372 w 727"/>
                <a:gd name="T109" fmla="*/ 645 h 805"/>
                <a:gd name="T110" fmla="*/ 397 w 727"/>
                <a:gd name="T111" fmla="*/ 656 h 805"/>
                <a:gd name="T112" fmla="*/ 400 w 727"/>
                <a:gd name="T113" fmla="*/ 686 h 805"/>
                <a:gd name="T114" fmla="*/ 369 w 727"/>
                <a:gd name="T115" fmla="*/ 720 h 805"/>
                <a:gd name="T116" fmla="*/ 340 w 727"/>
                <a:gd name="T117" fmla="*/ 782 h 805"/>
                <a:gd name="T118" fmla="*/ 284 w 727"/>
                <a:gd name="T119" fmla="*/ 789 h 805"/>
                <a:gd name="T120" fmla="*/ 262 w 727"/>
                <a:gd name="T121" fmla="*/ 805 h 805"/>
                <a:gd name="T122" fmla="*/ 231 w 727"/>
                <a:gd name="T123" fmla="*/ 793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7" h="805">
                  <a:moveTo>
                    <a:pt x="205" y="775"/>
                  </a:moveTo>
                  <a:lnTo>
                    <a:pt x="191" y="743"/>
                  </a:lnTo>
                  <a:lnTo>
                    <a:pt x="179" y="732"/>
                  </a:lnTo>
                  <a:lnTo>
                    <a:pt x="177" y="717"/>
                  </a:lnTo>
                  <a:lnTo>
                    <a:pt x="177" y="717"/>
                  </a:lnTo>
                  <a:lnTo>
                    <a:pt x="184" y="702"/>
                  </a:lnTo>
                  <a:lnTo>
                    <a:pt x="183" y="684"/>
                  </a:lnTo>
                  <a:lnTo>
                    <a:pt x="172" y="667"/>
                  </a:lnTo>
                  <a:lnTo>
                    <a:pt x="172" y="667"/>
                  </a:lnTo>
                  <a:lnTo>
                    <a:pt x="157" y="668"/>
                  </a:lnTo>
                  <a:lnTo>
                    <a:pt x="151" y="663"/>
                  </a:lnTo>
                  <a:lnTo>
                    <a:pt x="134" y="657"/>
                  </a:lnTo>
                  <a:lnTo>
                    <a:pt x="129" y="638"/>
                  </a:lnTo>
                  <a:lnTo>
                    <a:pt x="136" y="604"/>
                  </a:lnTo>
                  <a:lnTo>
                    <a:pt x="136" y="604"/>
                  </a:lnTo>
                  <a:lnTo>
                    <a:pt x="141" y="572"/>
                  </a:lnTo>
                  <a:lnTo>
                    <a:pt x="141" y="572"/>
                  </a:lnTo>
                  <a:lnTo>
                    <a:pt x="150" y="563"/>
                  </a:lnTo>
                  <a:lnTo>
                    <a:pt x="157" y="562"/>
                  </a:lnTo>
                  <a:lnTo>
                    <a:pt x="150" y="550"/>
                  </a:lnTo>
                  <a:lnTo>
                    <a:pt x="145" y="548"/>
                  </a:lnTo>
                  <a:lnTo>
                    <a:pt x="147" y="540"/>
                  </a:lnTo>
                  <a:lnTo>
                    <a:pt x="137" y="537"/>
                  </a:lnTo>
                  <a:lnTo>
                    <a:pt x="133" y="533"/>
                  </a:lnTo>
                  <a:lnTo>
                    <a:pt x="132" y="518"/>
                  </a:lnTo>
                  <a:lnTo>
                    <a:pt x="132" y="518"/>
                  </a:lnTo>
                  <a:lnTo>
                    <a:pt x="118" y="504"/>
                  </a:lnTo>
                  <a:lnTo>
                    <a:pt x="118" y="504"/>
                  </a:lnTo>
                  <a:lnTo>
                    <a:pt x="103" y="519"/>
                  </a:lnTo>
                  <a:lnTo>
                    <a:pt x="103" y="518"/>
                  </a:lnTo>
                  <a:lnTo>
                    <a:pt x="103" y="518"/>
                  </a:lnTo>
                  <a:lnTo>
                    <a:pt x="103" y="514"/>
                  </a:lnTo>
                  <a:lnTo>
                    <a:pt x="103" y="514"/>
                  </a:lnTo>
                  <a:lnTo>
                    <a:pt x="105" y="507"/>
                  </a:lnTo>
                  <a:lnTo>
                    <a:pt x="97" y="507"/>
                  </a:lnTo>
                  <a:lnTo>
                    <a:pt x="97" y="507"/>
                  </a:lnTo>
                  <a:lnTo>
                    <a:pt x="94" y="510"/>
                  </a:lnTo>
                  <a:lnTo>
                    <a:pt x="94" y="510"/>
                  </a:lnTo>
                  <a:lnTo>
                    <a:pt x="89" y="522"/>
                  </a:lnTo>
                  <a:lnTo>
                    <a:pt x="86" y="523"/>
                  </a:lnTo>
                  <a:lnTo>
                    <a:pt x="86" y="523"/>
                  </a:lnTo>
                  <a:lnTo>
                    <a:pt x="85" y="522"/>
                  </a:lnTo>
                  <a:lnTo>
                    <a:pt x="85" y="522"/>
                  </a:lnTo>
                  <a:lnTo>
                    <a:pt x="78" y="493"/>
                  </a:lnTo>
                  <a:lnTo>
                    <a:pt x="56" y="494"/>
                  </a:lnTo>
                  <a:lnTo>
                    <a:pt x="53" y="492"/>
                  </a:lnTo>
                  <a:lnTo>
                    <a:pt x="49" y="492"/>
                  </a:lnTo>
                  <a:lnTo>
                    <a:pt x="47" y="493"/>
                  </a:lnTo>
                  <a:lnTo>
                    <a:pt x="47" y="493"/>
                  </a:lnTo>
                  <a:lnTo>
                    <a:pt x="43" y="497"/>
                  </a:lnTo>
                  <a:lnTo>
                    <a:pt x="43" y="497"/>
                  </a:lnTo>
                  <a:lnTo>
                    <a:pt x="54" y="464"/>
                  </a:lnTo>
                  <a:lnTo>
                    <a:pt x="49" y="457"/>
                  </a:lnTo>
                  <a:lnTo>
                    <a:pt x="53" y="447"/>
                  </a:lnTo>
                  <a:lnTo>
                    <a:pt x="53" y="439"/>
                  </a:lnTo>
                  <a:lnTo>
                    <a:pt x="35" y="438"/>
                  </a:lnTo>
                  <a:lnTo>
                    <a:pt x="32" y="431"/>
                  </a:lnTo>
                  <a:lnTo>
                    <a:pt x="32" y="431"/>
                  </a:lnTo>
                  <a:lnTo>
                    <a:pt x="32" y="416"/>
                  </a:lnTo>
                  <a:lnTo>
                    <a:pt x="17" y="396"/>
                  </a:lnTo>
                  <a:lnTo>
                    <a:pt x="29" y="392"/>
                  </a:lnTo>
                  <a:lnTo>
                    <a:pt x="31" y="377"/>
                  </a:lnTo>
                  <a:lnTo>
                    <a:pt x="31" y="377"/>
                  </a:lnTo>
                  <a:lnTo>
                    <a:pt x="22" y="364"/>
                  </a:lnTo>
                  <a:lnTo>
                    <a:pt x="50" y="322"/>
                  </a:lnTo>
                  <a:lnTo>
                    <a:pt x="71" y="323"/>
                  </a:lnTo>
                  <a:lnTo>
                    <a:pt x="79" y="313"/>
                  </a:lnTo>
                  <a:lnTo>
                    <a:pt x="72" y="293"/>
                  </a:lnTo>
                  <a:lnTo>
                    <a:pt x="54" y="280"/>
                  </a:lnTo>
                  <a:lnTo>
                    <a:pt x="39" y="280"/>
                  </a:lnTo>
                  <a:lnTo>
                    <a:pt x="39" y="280"/>
                  </a:lnTo>
                  <a:lnTo>
                    <a:pt x="32" y="277"/>
                  </a:lnTo>
                  <a:lnTo>
                    <a:pt x="33" y="266"/>
                  </a:lnTo>
                  <a:lnTo>
                    <a:pt x="33" y="266"/>
                  </a:lnTo>
                  <a:lnTo>
                    <a:pt x="33" y="265"/>
                  </a:lnTo>
                  <a:lnTo>
                    <a:pt x="31" y="264"/>
                  </a:lnTo>
                  <a:lnTo>
                    <a:pt x="31" y="264"/>
                  </a:lnTo>
                  <a:lnTo>
                    <a:pt x="22" y="259"/>
                  </a:lnTo>
                  <a:lnTo>
                    <a:pt x="22" y="259"/>
                  </a:lnTo>
                  <a:lnTo>
                    <a:pt x="21" y="246"/>
                  </a:lnTo>
                  <a:lnTo>
                    <a:pt x="6" y="234"/>
                  </a:lnTo>
                  <a:lnTo>
                    <a:pt x="0" y="221"/>
                  </a:lnTo>
                  <a:lnTo>
                    <a:pt x="16" y="221"/>
                  </a:lnTo>
                  <a:lnTo>
                    <a:pt x="16" y="221"/>
                  </a:lnTo>
                  <a:lnTo>
                    <a:pt x="24" y="215"/>
                  </a:lnTo>
                  <a:lnTo>
                    <a:pt x="24" y="215"/>
                  </a:lnTo>
                  <a:lnTo>
                    <a:pt x="32" y="214"/>
                  </a:lnTo>
                  <a:lnTo>
                    <a:pt x="32" y="214"/>
                  </a:lnTo>
                  <a:lnTo>
                    <a:pt x="36" y="211"/>
                  </a:lnTo>
                  <a:lnTo>
                    <a:pt x="36" y="211"/>
                  </a:lnTo>
                  <a:lnTo>
                    <a:pt x="46" y="204"/>
                  </a:lnTo>
                  <a:lnTo>
                    <a:pt x="58" y="204"/>
                  </a:lnTo>
                  <a:lnTo>
                    <a:pt x="63" y="197"/>
                  </a:lnTo>
                  <a:lnTo>
                    <a:pt x="68" y="194"/>
                  </a:lnTo>
                  <a:lnTo>
                    <a:pt x="69" y="183"/>
                  </a:lnTo>
                  <a:lnTo>
                    <a:pt x="67" y="178"/>
                  </a:lnTo>
                  <a:lnTo>
                    <a:pt x="67" y="178"/>
                  </a:lnTo>
                  <a:lnTo>
                    <a:pt x="78" y="168"/>
                  </a:lnTo>
                  <a:lnTo>
                    <a:pt x="78" y="168"/>
                  </a:lnTo>
                  <a:lnTo>
                    <a:pt x="96" y="161"/>
                  </a:lnTo>
                  <a:lnTo>
                    <a:pt x="94" y="158"/>
                  </a:lnTo>
                  <a:lnTo>
                    <a:pt x="100" y="152"/>
                  </a:lnTo>
                  <a:lnTo>
                    <a:pt x="100" y="146"/>
                  </a:lnTo>
                  <a:lnTo>
                    <a:pt x="112" y="132"/>
                  </a:lnTo>
                  <a:lnTo>
                    <a:pt x="118" y="139"/>
                  </a:lnTo>
                  <a:lnTo>
                    <a:pt x="125" y="138"/>
                  </a:lnTo>
                  <a:lnTo>
                    <a:pt x="123" y="150"/>
                  </a:lnTo>
                  <a:lnTo>
                    <a:pt x="133" y="132"/>
                  </a:lnTo>
                  <a:lnTo>
                    <a:pt x="157" y="136"/>
                  </a:lnTo>
                  <a:lnTo>
                    <a:pt x="179" y="116"/>
                  </a:lnTo>
                  <a:lnTo>
                    <a:pt x="192" y="114"/>
                  </a:lnTo>
                  <a:lnTo>
                    <a:pt x="197" y="71"/>
                  </a:lnTo>
                  <a:lnTo>
                    <a:pt x="205" y="71"/>
                  </a:lnTo>
                  <a:lnTo>
                    <a:pt x="213" y="81"/>
                  </a:lnTo>
                  <a:lnTo>
                    <a:pt x="224" y="81"/>
                  </a:lnTo>
                  <a:lnTo>
                    <a:pt x="238" y="44"/>
                  </a:lnTo>
                  <a:lnTo>
                    <a:pt x="253" y="41"/>
                  </a:lnTo>
                  <a:lnTo>
                    <a:pt x="256" y="60"/>
                  </a:lnTo>
                  <a:lnTo>
                    <a:pt x="280" y="77"/>
                  </a:lnTo>
                  <a:lnTo>
                    <a:pt x="291" y="73"/>
                  </a:lnTo>
                  <a:lnTo>
                    <a:pt x="299" y="62"/>
                  </a:lnTo>
                  <a:lnTo>
                    <a:pt x="315" y="62"/>
                  </a:lnTo>
                  <a:lnTo>
                    <a:pt x="327" y="67"/>
                  </a:lnTo>
                  <a:lnTo>
                    <a:pt x="332" y="66"/>
                  </a:lnTo>
                  <a:lnTo>
                    <a:pt x="335" y="60"/>
                  </a:lnTo>
                  <a:lnTo>
                    <a:pt x="346" y="56"/>
                  </a:lnTo>
                  <a:lnTo>
                    <a:pt x="349" y="47"/>
                  </a:lnTo>
                  <a:lnTo>
                    <a:pt x="345" y="35"/>
                  </a:lnTo>
                  <a:lnTo>
                    <a:pt x="343" y="20"/>
                  </a:lnTo>
                  <a:lnTo>
                    <a:pt x="346" y="15"/>
                  </a:lnTo>
                  <a:lnTo>
                    <a:pt x="358" y="5"/>
                  </a:lnTo>
                  <a:lnTo>
                    <a:pt x="358" y="5"/>
                  </a:lnTo>
                  <a:lnTo>
                    <a:pt x="367" y="1"/>
                  </a:lnTo>
                  <a:lnTo>
                    <a:pt x="379" y="0"/>
                  </a:lnTo>
                  <a:lnTo>
                    <a:pt x="379" y="0"/>
                  </a:lnTo>
                  <a:lnTo>
                    <a:pt x="390" y="2"/>
                  </a:lnTo>
                  <a:lnTo>
                    <a:pt x="390" y="2"/>
                  </a:lnTo>
                  <a:lnTo>
                    <a:pt x="400" y="22"/>
                  </a:lnTo>
                  <a:lnTo>
                    <a:pt x="400" y="22"/>
                  </a:lnTo>
                  <a:lnTo>
                    <a:pt x="400" y="40"/>
                  </a:lnTo>
                  <a:lnTo>
                    <a:pt x="403" y="42"/>
                  </a:lnTo>
                  <a:lnTo>
                    <a:pt x="403" y="42"/>
                  </a:lnTo>
                  <a:lnTo>
                    <a:pt x="407" y="44"/>
                  </a:lnTo>
                  <a:lnTo>
                    <a:pt x="407" y="44"/>
                  </a:lnTo>
                  <a:lnTo>
                    <a:pt x="418" y="40"/>
                  </a:lnTo>
                  <a:lnTo>
                    <a:pt x="418" y="40"/>
                  </a:lnTo>
                  <a:lnTo>
                    <a:pt x="430" y="38"/>
                  </a:lnTo>
                  <a:lnTo>
                    <a:pt x="430" y="38"/>
                  </a:lnTo>
                  <a:lnTo>
                    <a:pt x="441" y="30"/>
                  </a:lnTo>
                  <a:lnTo>
                    <a:pt x="451" y="20"/>
                  </a:lnTo>
                  <a:lnTo>
                    <a:pt x="466" y="26"/>
                  </a:lnTo>
                  <a:lnTo>
                    <a:pt x="470" y="26"/>
                  </a:lnTo>
                  <a:lnTo>
                    <a:pt x="474" y="17"/>
                  </a:lnTo>
                  <a:lnTo>
                    <a:pt x="480" y="12"/>
                  </a:lnTo>
                  <a:lnTo>
                    <a:pt x="494" y="9"/>
                  </a:lnTo>
                  <a:lnTo>
                    <a:pt x="505" y="17"/>
                  </a:lnTo>
                  <a:lnTo>
                    <a:pt x="517" y="19"/>
                  </a:lnTo>
                  <a:lnTo>
                    <a:pt x="524" y="29"/>
                  </a:lnTo>
                  <a:lnTo>
                    <a:pt x="534" y="30"/>
                  </a:lnTo>
                  <a:lnTo>
                    <a:pt x="534" y="30"/>
                  </a:lnTo>
                  <a:lnTo>
                    <a:pt x="539" y="29"/>
                  </a:lnTo>
                  <a:lnTo>
                    <a:pt x="539" y="29"/>
                  </a:lnTo>
                  <a:lnTo>
                    <a:pt x="548" y="24"/>
                  </a:lnTo>
                  <a:lnTo>
                    <a:pt x="553" y="24"/>
                  </a:lnTo>
                  <a:lnTo>
                    <a:pt x="556" y="27"/>
                  </a:lnTo>
                  <a:lnTo>
                    <a:pt x="556" y="35"/>
                  </a:lnTo>
                  <a:lnTo>
                    <a:pt x="542" y="49"/>
                  </a:lnTo>
                  <a:lnTo>
                    <a:pt x="542" y="49"/>
                  </a:lnTo>
                  <a:lnTo>
                    <a:pt x="533" y="53"/>
                  </a:lnTo>
                  <a:lnTo>
                    <a:pt x="533" y="53"/>
                  </a:lnTo>
                  <a:lnTo>
                    <a:pt x="524" y="62"/>
                  </a:lnTo>
                  <a:lnTo>
                    <a:pt x="528" y="70"/>
                  </a:lnTo>
                  <a:lnTo>
                    <a:pt x="528" y="70"/>
                  </a:lnTo>
                  <a:lnTo>
                    <a:pt x="541" y="80"/>
                  </a:lnTo>
                  <a:lnTo>
                    <a:pt x="545" y="78"/>
                  </a:lnTo>
                  <a:lnTo>
                    <a:pt x="545" y="78"/>
                  </a:lnTo>
                  <a:lnTo>
                    <a:pt x="548" y="74"/>
                  </a:lnTo>
                  <a:lnTo>
                    <a:pt x="556" y="74"/>
                  </a:lnTo>
                  <a:lnTo>
                    <a:pt x="556" y="74"/>
                  </a:lnTo>
                  <a:lnTo>
                    <a:pt x="563" y="67"/>
                  </a:lnTo>
                  <a:lnTo>
                    <a:pt x="567" y="67"/>
                  </a:lnTo>
                  <a:lnTo>
                    <a:pt x="567" y="67"/>
                  </a:lnTo>
                  <a:lnTo>
                    <a:pt x="581" y="67"/>
                  </a:lnTo>
                  <a:lnTo>
                    <a:pt x="589" y="66"/>
                  </a:lnTo>
                  <a:lnTo>
                    <a:pt x="593" y="70"/>
                  </a:lnTo>
                  <a:lnTo>
                    <a:pt x="593" y="70"/>
                  </a:lnTo>
                  <a:lnTo>
                    <a:pt x="593" y="74"/>
                  </a:lnTo>
                  <a:lnTo>
                    <a:pt x="593" y="74"/>
                  </a:lnTo>
                  <a:lnTo>
                    <a:pt x="593" y="85"/>
                  </a:lnTo>
                  <a:lnTo>
                    <a:pt x="593" y="85"/>
                  </a:lnTo>
                  <a:lnTo>
                    <a:pt x="596" y="87"/>
                  </a:lnTo>
                  <a:lnTo>
                    <a:pt x="596" y="87"/>
                  </a:lnTo>
                  <a:lnTo>
                    <a:pt x="602" y="89"/>
                  </a:lnTo>
                  <a:lnTo>
                    <a:pt x="602" y="89"/>
                  </a:lnTo>
                  <a:lnTo>
                    <a:pt x="603" y="94"/>
                  </a:lnTo>
                  <a:lnTo>
                    <a:pt x="603" y="94"/>
                  </a:lnTo>
                  <a:lnTo>
                    <a:pt x="607" y="102"/>
                  </a:lnTo>
                  <a:lnTo>
                    <a:pt x="611" y="102"/>
                  </a:lnTo>
                  <a:lnTo>
                    <a:pt x="614" y="98"/>
                  </a:lnTo>
                  <a:lnTo>
                    <a:pt x="618" y="99"/>
                  </a:lnTo>
                  <a:lnTo>
                    <a:pt x="636" y="96"/>
                  </a:lnTo>
                  <a:lnTo>
                    <a:pt x="636" y="96"/>
                  </a:lnTo>
                  <a:lnTo>
                    <a:pt x="642" y="94"/>
                  </a:lnTo>
                  <a:lnTo>
                    <a:pt x="642" y="94"/>
                  </a:lnTo>
                  <a:lnTo>
                    <a:pt x="643" y="91"/>
                  </a:lnTo>
                  <a:lnTo>
                    <a:pt x="653" y="94"/>
                  </a:lnTo>
                  <a:lnTo>
                    <a:pt x="664" y="106"/>
                  </a:lnTo>
                  <a:lnTo>
                    <a:pt x="672" y="110"/>
                  </a:lnTo>
                  <a:lnTo>
                    <a:pt x="672" y="110"/>
                  </a:lnTo>
                  <a:lnTo>
                    <a:pt x="694" y="117"/>
                  </a:lnTo>
                  <a:lnTo>
                    <a:pt x="703" y="117"/>
                  </a:lnTo>
                  <a:lnTo>
                    <a:pt x="703" y="117"/>
                  </a:lnTo>
                  <a:lnTo>
                    <a:pt x="714" y="116"/>
                  </a:lnTo>
                  <a:lnTo>
                    <a:pt x="714" y="116"/>
                  </a:lnTo>
                  <a:lnTo>
                    <a:pt x="718" y="121"/>
                  </a:lnTo>
                  <a:lnTo>
                    <a:pt x="718" y="121"/>
                  </a:lnTo>
                  <a:lnTo>
                    <a:pt x="727" y="128"/>
                  </a:lnTo>
                  <a:lnTo>
                    <a:pt x="721" y="135"/>
                  </a:lnTo>
                  <a:lnTo>
                    <a:pt x="721" y="135"/>
                  </a:lnTo>
                  <a:lnTo>
                    <a:pt x="715" y="140"/>
                  </a:lnTo>
                  <a:lnTo>
                    <a:pt x="712" y="139"/>
                  </a:lnTo>
                  <a:lnTo>
                    <a:pt x="712" y="139"/>
                  </a:lnTo>
                  <a:lnTo>
                    <a:pt x="707" y="136"/>
                  </a:lnTo>
                  <a:lnTo>
                    <a:pt x="707" y="136"/>
                  </a:lnTo>
                  <a:lnTo>
                    <a:pt x="703" y="139"/>
                  </a:lnTo>
                  <a:lnTo>
                    <a:pt x="703" y="139"/>
                  </a:lnTo>
                  <a:lnTo>
                    <a:pt x="694" y="150"/>
                  </a:lnTo>
                  <a:lnTo>
                    <a:pt x="690" y="153"/>
                  </a:lnTo>
                  <a:lnTo>
                    <a:pt x="690" y="153"/>
                  </a:lnTo>
                  <a:lnTo>
                    <a:pt x="687" y="154"/>
                  </a:lnTo>
                  <a:lnTo>
                    <a:pt x="687" y="154"/>
                  </a:lnTo>
                  <a:lnTo>
                    <a:pt x="668" y="172"/>
                  </a:lnTo>
                  <a:lnTo>
                    <a:pt x="653" y="176"/>
                  </a:lnTo>
                  <a:lnTo>
                    <a:pt x="653" y="176"/>
                  </a:lnTo>
                  <a:lnTo>
                    <a:pt x="649" y="183"/>
                  </a:lnTo>
                  <a:lnTo>
                    <a:pt x="649" y="183"/>
                  </a:lnTo>
                  <a:lnTo>
                    <a:pt x="646" y="189"/>
                  </a:lnTo>
                  <a:lnTo>
                    <a:pt x="629" y="199"/>
                  </a:lnTo>
                  <a:lnTo>
                    <a:pt x="629" y="204"/>
                  </a:lnTo>
                  <a:lnTo>
                    <a:pt x="621" y="212"/>
                  </a:lnTo>
                  <a:lnTo>
                    <a:pt x="611" y="230"/>
                  </a:lnTo>
                  <a:lnTo>
                    <a:pt x="611" y="230"/>
                  </a:lnTo>
                  <a:lnTo>
                    <a:pt x="607" y="239"/>
                  </a:lnTo>
                  <a:lnTo>
                    <a:pt x="607" y="239"/>
                  </a:lnTo>
                  <a:lnTo>
                    <a:pt x="607" y="247"/>
                  </a:lnTo>
                  <a:lnTo>
                    <a:pt x="614" y="250"/>
                  </a:lnTo>
                  <a:lnTo>
                    <a:pt x="614" y="250"/>
                  </a:lnTo>
                  <a:lnTo>
                    <a:pt x="617" y="254"/>
                  </a:lnTo>
                  <a:lnTo>
                    <a:pt x="617" y="254"/>
                  </a:lnTo>
                  <a:lnTo>
                    <a:pt x="618" y="266"/>
                  </a:lnTo>
                  <a:lnTo>
                    <a:pt x="603" y="287"/>
                  </a:lnTo>
                  <a:lnTo>
                    <a:pt x="603" y="287"/>
                  </a:lnTo>
                  <a:lnTo>
                    <a:pt x="595" y="290"/>
                  </a:lnTo>
                  <a:lnTo>
                    <a:pt x="595" y="290"/>
                  </a:lnTo>
                  <a:lnTo>
                    <a:pt x="584" y="290"/>
                  </a:lnTo>
                  <a:lnTo>
                    <a:pt x="584" y="290"/>
                  </a:lnTo>
                  <a:lnTo>
                    <a:pt x="581" y="291"/>
                  </a:lnTo>
                  <a:lnTo>
                    <a:pt x="581" y="291"/>
                  </a:lnTo>
                  <a:lnTo>
                    <a:pt x="575" y="298"/>
                  </a:lnTo>
                  <a:lnTo>
                    <a:pt x="562" y="297"/>
                  </a:lnTo>
                  <a:lnTo>
                    <a:pt x="562" y="297"/>
                  </a:lnTo>
                  <a:lnTo>
                    <a:pt x="553" y="299"/>
                  </a:lnTo>
                  <a:lnTo>
                    <a:pt x="551" y="298"/>
                  </a:lnTo>
                  <a:lnTo>
                    <a:pt x="551" y="298"/>
                  </a:lnTo>
                  <a:lnTo>
                    <a:pt x="544" y="283"/>
                  </a:lnTo>
                  <a:lnTo>
                    <a:pt x="537" y="270"/>
                  </a:lnTo>
                  <a:lnTo>
                    <a:pt x="519" y="261"/>
                  </a:lnTo>
                  <a:lnTo>
                    <a:pt x="512" y="250"/>
                  </a:lnTo>
                  <a:lnTo>
                    <a:pt x="512" y="250"/>
                  </a:lnTo>
                  <a:lnTo>
                    <a:pt x="506" y="257"/>
                  </a:lnTo>
                  <a:lnTo>
                    <a:pt x="505" y="262"/>
                  </a:lnTo>
                  <a:lnTo>
                    <a:pt x="505" y="262"/>
                  </a:lnTo>
                  <a:lnTo>
                    <a:pt x="502" y="266"/>
                  </a:lnTo>
                  <a:lnTo>
                    <a:pt x="497" y="269"/>
                  </a:lnTo>
                  <a:lnTo>
                    <a:pt x="495" y="283"/>
                  </a:lnTo>
                  <a:lnTo>
                    <a:pt x="495" y="283"/>
                  </a:lnTo>
                  <a:lnTo>
                    <a:pt x="494" y="287"/>
                  </a:lnTo>
                  <a:lnTo>
                    <a:pt x="494" y="287"/>
                  </a:lnTo>
                  <a:lnTo>
                    <a:pt x="492" y="290"/>
                  </a:lnTo>
                  <a:lnTo>
                    <a:pt x="463" y="283"/>
                  </a:lnTo>
                  <a:lnTo>
                    <a:pt x="461" y="280"/>
                  </a:lnTo>
                  <a:lnTo>
                    <a:pt x="461" y="280"/>
                  </a:lnTo>
                  <a:lnTo>
                    <a:pt x="458" y="276"/>
                  </a:lnTo>
                  <a:lnTo>
                    <a:pt x="458" y="276"/>
                  </a:lnTo>
                  <a:lnTo>
                    <a:pt x="452" y="275"/>
                  </a:lnTo>
                  <a:lnTo>
                    <a:pt x="448" y="277"/>
                  </a:lnTo>
                  <a:lnTo>
                    <a:pt x="448" y="277"/>
                  </a:lnTo>
                  <a:lnTo>
                    <a:pt x="441" y="284"/>
                  </a:lnTo>
                  <a:lnTo>
                    <a:pt x="441" y="284"/>
                  </a:lnTo>
                  <a:lnTo>
                    <a:pt x="434" y="295"/>
                  </a:lnTo>
                  <a:lnTo>
                    <a:pt x="434" y="295"/>
                  </a:lnTo>
                  <a:lnTo>
                    <a:pt x="427" y="297"/>
                  </a:lnTo>
                  <a:lnTo>
                    <a:pt x="427" y="297"/>
                  </a:lnTo>
                  <a:lnTo>
                    <a:pt x="418" y="287"/>
                  </a:lnTo>
                  <a:lnTo>
                    <a:pt x="415" y="288"/>
                  </a:lnTo>
                  <a:lnTo>
                    <a:pt x="400" y="323"/>
                  </a:lnTo>
                  <a:lnTo>
                    <a:pt x="400" y="323"/>
                  </a:lnTo>
                  <a:lnTo>
                    <a:pt x="400" y="326"/>
                  </a:lnTo>
                  <a:lnTo>
                    <a:pt x="400" y="326"/>
                  </a:lnTo>
                  <a:lnTo>
                    <a:pt x="418" y="349"/>
                  </a:lnTo>
                  <a:lnTo>
                    <a:pt x="418" y="355"/>
                  </a:lnTo>
                  <a:lnTo>
                    <a:pt x="411" y="355"/>
                  </a:lnTo>
                  <a:lnTo>
                    <a:pt x="393" y="349"/>
                  </a:lnTo>
                  <a:lnTo>
                    <a:pt x="393" y="349"/>
                  </a:lnTo>
                  <a:lnTo>
                    <a:pt x="386" y="345"/>
                  </a:lnTo>
                  <a:lnTo>
                    <a:pt x="379" y="349"/>
                  </a:lnTo>
                  <a:lnTo>
                    <a:pt x="379" y="349"/>
                  </a:lnTo>
                  <a:lnTo>
                    <a:pt x="367" y="342"/>
                  </a:lnTo>
                  <a:lnTo>
                    <a:pt x="367" y="342"/>
                  </a:lnTo>
                  <a:lnTo>
                    <a:pt x="361" y="340"/>
                  </a:lnTo>
                  <a:lnTo>
                    <a:pt x="361" y="340"/>
                  </a:lnTo>
                  <a:lnTo>
                    <a:pt x="354" y="352"/>
                  </a:lnTo>
                  <a:lnTo>
                    <a:pt x="345" y="360"/>
                  </a:lnTo>
                  <a:lnTo>
                    <a:pt x="336" y="366"/>
                  </a:lnTo>
                  <a:lnTo>
                    <a:pt x="325" y="367"/>
                  </a:lnTo>
                  <a:lnTo>
                    <a:pt x="325" y="367"/>
                  </a:lnTo>
                  <a:lnTo>
                    <a:pt x="321" y="369"/>
                  </a:lnTo>
                  <a:lnTo>
                    <a:pt x="321" y="369"/>
                  </a:lnTo>
                  <a:lnTo>
                    <a:pt x="313" y="381"/>
                  </a:lnTo>
                  <a:lnTo>
                    <a:pt x="315" y="393"/>
                  </a:lnTo>
                  <a:lnTo>
                    <a:pt x="315" y="393"/>
                  </a:lnTo>
                  <a:lnTo>
                    <a:pt x="313" y="398"/>
                  </a:lnTo>
                  <a:lnTo>
                    <a:pt x="313" y="398"/>
                  </a:lnTo>
                  <a:lnTo>
                    <a:pt x="300" y="407"/>
                  </a:lnTo>
                  <a:lnTo>
                    <a:pt x="300" y="407"/>
                  </a:lnTo>
                  <a:lnTo>
                    <a:pt x="298" y="411"/>
                  </a:lnTo>
                  <a:lnTo>
                    <a:pt x="298" y="411"/>
                  </a:lnTo>
                  <a:lnTo>
                    <a:pt x="292" y="420"/>
                  </a:lnTo>
                  <a:lnTo>
                    <a:pt x="288" y="421"/>
                  </a:lnTo>
                  <a:lnTo>
                    <a:pt x="288" y="421"/>
                  </a:lnTo>
                  <a:lnTo>
                    <a:pt x="278" y="422"/>
                  </a:lnTo>
                  <a:lnTo>
                    <a:pt x="278" y="422"/>
                  </a:lnTo>
                  <a:lnTo>
                    <a:pt x="274" y="428"/>
                  </a:lnTo>
                  <a:lnTo>
                    <a:pt x="274" y="434"/>
                  </a:lnTo>
                  <a:lnTo>
                    <a:pt x="277" y="439"/>
                  </a:lnTo>
                  <a:lnTo>
                    <a:pt x="307" y="446"/>
                  </a:lnTo>
                  <a:lnTo>
                    <a:pt x="314" y="451"/>
                  </a:lnTo>
                  <a:lnTo>
                    <a:pt x="313" y="457"/>
                  </a:lnTo>
                  <a:lnTo>
                    <a:pt x="313" y="457"/>
                  </a:lnTo>
                  <a:lnTo>
                    <a:pt x="315" y="465"/>
                  </a:lnTo>
                  <a:lnTo>
                    <a:pt x="318" y="468"/>
                  </a:lnTo>
                  <a:lnTo>
                    <a:pt x="318" y="468"/>
                  </a:lnTo>
                  <a:lnTo>
                    <a:pt x="328" y="472"/>
                  </a:lnTo>
                  <a:lnTo>
                    <a:pt x="329" y="475"/>
                  </a:lnTo>
                  <a:lnTo>
                    <a:pt x="327" y="485"/>
                  </a:lnTo>
                  <a:lnTo>
                    <a:pt x="327" y="485"/>
                  </a:lnTo>
                  <a:lnTo>
                    <a:pt x="327" y="489"/>
                  </a:lnTo>
                  <a:lnTo>
                    <a:pt x="327" y="489"/>
                  </a:lnTo>
                  <a:lnTo>
                    <a:pt x="315" y="490"/>
                  </a:lnTo>
                  <a:lnTo>
                    <a:pt x="315" y="490"/>
                  </a:lnTo>
                  <a:lnTo>
                    <a:pt x="314" y="497"/>
                  </a:lnTo>
                  <a:lnTo>
                    <a:pt x="314" y="497"/>
                  </a:lnTo>
                  <a:lnTo>
                    <a:pt x="315" y="518"/>
                  </a:lnTo>
                  <a:lnTo>
                    <a:pt x="311" y="532"/>
                  </a:lnTo>
                  <a:lnTo>
                    <a:pt x="314" y="539"/>
                  </a:lnTo>
                  <a:lnTo>
                    <a:pt x="314" y="545"/>
                  </a:lnTo>
                  <a:lnTo>
                    <a:pt x="307" y="557"/>
                  </a:lnTo>
                  <a:lnTo>
                    <a:pt x="315" y="574"/>
                  </a:lnTo>
                  <a:lnTo>
                    <a:pt x="315" y="574"/>
                  </a:lnTo>
                  <a:lnTo>
                    <a:pt x="318" y="577"/>
                  </a:lnTo>
                  <a:lnTo>
                    <a:pt x="318" y="577"/>
                  </a:lnTo>
                  <a:lnTo>
                    <a:pt x="313" y="591"/>
                  </a:lnTo>
                  <a:lnTo>
                    <a:pt x="298" y="604"/>
                  </a:lnTo>
                  <a:lnTo>
                    <a:pt x="298" y="604"/>
                  </a:lnTo>
                  <a:lnTo>
                    <a:pt x="298" y="627"/>
                  </a:lnTo>
                  <a:lnTo>
                    <a:pt x="299" y="631"/>
                  </a:lnTo>
                  <a:lnTo>
                    <a:pt x="309" y="637"/>
                  </a:lnTo>
                  <a:lnTo>
                    <a:pt x="309" y="637"/>
                  </a:lnTo>
                  <a:lnTo>
                    <a:pt x="320" y="631"/>
                  </a:lnTo>
                  <a:lnTo>
                    <a:pt x="325" y="623"/>
                  </a:lnTo>
                  <a:lnTo>
                    <a:pt x="328" y="623"/>
                  </a:lnTo>
                  <a:lnTo>
                    <a:pt x="331" y="631"/>
                  </a:lnTo>
                  <a:lnTo>
                    <a:pt x="343" y="635"/>
                  </a:lnTo>
                  <a:lnTo>
                    <a:pt x="345" y="639"/>
                  </a:lnTo>
                  <a:lnTo>
                    <a:pt x="345" y="639"/>
                  </a:lnTo>
                  <a:lnTo>
                    <a:pt x="345" y="642"/>
                  </a:lnTo>
                  <a:lnTo>
                    <a:pt x="345" y="642"/>
                  </a:lnTo>
                  <a:lnTo>
                    <a:pt x="350" y="644"/>
                  </a:lnTo>
                  <a:lnTo>
                    <a:pt x="350" y="644"/>
                  </a:lnTo>
                  <a:lnTo>
                    <a:pt x="354" y="648"/>
                  </a:lnTo>
                  <a:lnTo>
                    <a:pt x="354" y="648"/>
                  </a:lnTo>
                  <a:lnTo>
                    <a:pt x="357" y="650"/>
                  </a:lnTo>
                  <a:lnTo>
                    <a:pt x="361" y="650"/>
                  </a:lnTo>
                  <a:lnTo>
                    <a:pt x="361" y="650"/>
                  </a:lnTo>
                  <a:lnTo>
                    <a:pt x="372" y="645"/>
                  </a:lnTo>
                  <a:lnTo>
                    <a:pt x="372" y="645"/>
                  </a:lnTo>
                  <a:lnTo>
                    <a:pt x="385" y="641"/>
                  </a:lnTo>
                  <a:lnTo>
                    <a:pt x="396" y="645"/>
                  </a:lnTo>
                  <a:lnTo>
                    <a:pt x="396" y="645"/>
                  </a:lnTo>
                  <a:lnTo>
                    <a:pt x="398" y="650"/>
                  </a:lnTo>
                  <a:lnTo>
                    <a:pt x="398" y="650"/>
                  </a:lnTo>
                  <a:lnTo>
                    <a:pt x="397" y="656"/>
                  </a:lnTo>
                  <a:lnTo>
                    <a:pt x="400" y="668"/>
                  </a:lnTo>
                  <a:lnTo>
                    <a:pt x="400" y="668"/>
                  </a:lnTo>
                  <a:lnTo>
                    <a:pt x="403" y="675"/>
                  </a:lnTo>
                  <a:lnTo>
                    <a:pt x="407" y="678"/>
                  </a:lnTo>
                  <a:lnTo>
                    <a:pt x="407" y="678"/>
                  </a:lnTo>
                  <a:lnTo>
                    <a:pt x="407" y="684"/>
                  </a:lnTo>
                  <a:lnTo>
                    <a:pt x="400" y="686"/>
                  </a:lnTo>
                  <a:lnTo>
                    <a:pt x="386" y="678"/>
                  </a:lnTo>
                  <a:lnTo>
                    <a:pt x="372" y="686"/>
                  </a:lnTo>
                  <a:lnTo>
                    <a:pt x="369" y="691"/>
                  </a:lnTo>
                  <a:lnTo>
                    <a:pt x="367" y="696"/>
                  </a:lnTo>
                  <a:lnTo>
                    <a:pt x="367" y="702"/>
                  </a:lnTo>
                  <a:lnTo>
                    <a:pt x="372" y="711"/>
                  </a:lnTo>
                  <a:lnTo>
                    <a:pt x="369" y="720"/>
                  </a:lnTo>
                  <a:lnTo>
                    <a:pt x="371" y="732"/>
                  </a:lnTo>
                  <a:lnTo>
                    <a:pt x="361" y="740"/>
                  </a:lnTo>
                  <a:lnTo>
                    <a:pt x="363" y="744"/>
                  </a:lnTo>
                  <a:lnTo>
                    <a:pt x="357" y="754"/>
                  </a:lnTo>
                  <a:lnTo>
                    <a:pt x="356" y="765"/>
                  </a:lnTo>
                  <a:lnTo>
                    <a:pt x="345" y="779"/>
                  </a:lnTo>
                  <a:lnTo>
                    <a:pt x="340" y="782"/>
                  </a:lnTo>
                  <a:lnTo>
                    <a:pt x="336" y="778"/>
                  </a:lnTo>
                  <a:lnTo>
                    <a:pt x="329" y="779"/>
                  </a:lnTo>
                  <a:lnTo>
                    <a:pt x="307" y="800"/>
                  </a:lnTo>
                  <a:lnTo>
                    <a:pt x="296" y="787"/>
                  </a:lnTo>
                  <a:lnTo>
                    <a:pt x="292" y="787"/>
                  </a:lnTo>
                  <a:lnTo>
                    <a:pt x="292" y="787"/>
                  </a:lnTo>
                  <a:lnTo>
                    <a:pt x="284" y="789"/>
                  </a:lnTo>
                  <a:lnTo>
                    <a:pt x="284" y="789"/>
                  </a:lnTo>
                  <a:lnTo>
                    <a:pt x="268" y="798"/>
                  </a:lnTo>
                  <a:lnTo>
                    <a:pt x="268" y="798"/>
                  </a:lnTo>
                  <a:lnTo>
                    <a:pt x="264" y="800"/>
                  </a:lnTo>
                  <a:lnTo>
                    <a:pt x="264" y="800"/>
                  </a:lnTo>
                  <a:lnTo>
                    <a:pt x="262" y="805"/>
                  </a:lnTo>
                  <a:lnTo>
                    <a:pt x="262" y="805"/>
                  </a:lnTo>
                  <a:lnTo>
                    <a:pt x="248" y="805"/>
                  </a:lnTo>
                  <a:lnTo>
                    <a:pt x="246" y="800"/>
                  </a:lnTo>
                  <a:lnTo>
                    <a:pt x="246" y="800"/>
                  </a:lnTo>
                  <a:lnTo>
                    <a:pt x="238" y="794"/>
                  </a:lnTo>
                  <a:lnTo>
                    <a:pt x="238" y="794"/>
                  </a:lnTo>
                  <a:lnTo>
                    <a:pt x="231" y="793"/>
                  </a:lnTo>
                  <a:lnTo>
                    <a:pt x="231" y="793"/>
                  </a:lnTo>
                  <a:lnTo>
                    <a:pt x="219" y="790"/>
                  </a:lnTo>
                  <a:lnTo>
                    <a:pt x="219" y="790"/>
                  </a:lnTo>
                  <a:lnTo>
                    <a:pt x="215" y="786"/>
                  </a:lnTo>
                  <a:lnTo>
                    <a:pt x="215" y="786"/>
                  </a:lnTo>
                  <a:lnTo>
                    <a:pt x="209" y="773"/>
                  </a:lnTo>
                  <a:lnTo>
                    <a:pt x="205" y="77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3" name="Freeform 15"/>
            <p:cNvSpPr>
              <a:spLocks noEditPoints="1"/>
            </p:cNvSpPr>
            <p:nvPr/>
          </p:nvSpPr>
          <p:spPr bwMode="auto">
            <a:xfrm>
              <a:off x="4255" y="1277"/>
              <a:ext cx="805" cy="727"/>
            </a:xfrm>
            <a:custGeom>
              <a:avLst/>
              <a:gdLst>
                <a:gd name="T0" fmla="*/ 126 w 805"/>
                <a:gd name="T1" fmla="*/ 462 h 727"/>
                <a:gd name="T2" fmla="*/ 163 w 805"/>
                <a:gd name="T3" fmla="*/ 456 h 727"/>
                <a:gd name="T4" fmla="*/ 126 w 805"/>
                <a:gd name="T5" fmla="*/ 293 h 727"/>
                <a:gd name="T6" fmla="*/ 140 w 805"/>
                <a:gd name="T7" fmla="*/ 336 h 727"/>
                <a:gd name="T8" fmla="*/ 157 w 805"/>
                <a:gd name="T9" fmla="*/ 373 h 727"/>
                <a:gd name="T10" fmla="*/ 161 w 805"/>
                <a:gd name="T11" fmla="*/ 434 h 727"/>
                <a:gd name="T12" fmla="*/ 130 w 805"/>
                <a:gd name="T13" fmla="*/ 423 h 727"/>
                <a:gd name="T14" fmla="*/ 115 w 805"/>
                <a:gd name="T15" fmla="*/ 384 h 727"/>
                <a:gd name="T16" fmla="*/ 126 w 805"/>
                <a:gd name="T17" fmla="*/ 293 h 727"/>
                <a:gd name="T18" fmla="*/ 234 w 805"/>
                <a:gd name="T19" fmla="*/ 19 h 727"/>
                <a:gd name="T20" fmla="*/ 361 w 805"/>
                <a:gd name="T21" fmla="*/ 91 h 727"/>
                <a:gd name="T22" fmla="*/ 429 w 805"/>
                <a:gd name="T23" fmla="*/ 108 h 727"/>
                <a:gd name="T24" fmla="*/ 600 w 805"/>
                <a:gd name="T25" fmla="*/ 123 h 727"/>
                <a:gd name="T26" fmla="*/ 633 w 805"/>
                <a:gd name="T27" fmla="*/ 178 h 727"/>
                <a:gd name="T28" fmla="*/ 629 w 805"/>
                <a:gd name="T29" fmla="*/ 293 h 727"/>
                <a:gd name="T30" fmla="*/ 645 w 805"/>
                <a:gd name="T31" fmla="*/ 398 h 727"/>
                <a:gd name="T32" fmla="*/ 628 w 805"/>
                <a:gd name="T33" fmla="*/ 441 h 727"/>
                <a:gd name="T34" fmla="*/ 646 w 805"/>
                <a:gd name="T35" fmla="*/ 592 h 727"/>
                <a:gd name="T36" fmla="*/ 736 w 805"/>
                <a:gd name="T37" fmla="*/ 560 h 727"/>
                <a:gd name="T38" fmla="*/ 791 w 805"/>
                <a:gd name="T39" fmla="*/ 644 h 727"/>
                <a:gd name="T40" fmla="*/ 748 w 805"/>
                <a:gd name="T41" fmla="*/ 701 h 727"/>
                <a:gd name="T42" fmla="*/ 700 w 805"/>
                <a:gd name="T43" fmla="*/ 697 h 727"/>
                <a:gd name="T44" fmla="*/ 603 w 805"/>
                <a:gd name="T45" fmla="*/ 639 h 727"/>
                <a:gd name="T46" fmla="*/ 499 w 805"/>
                <a:gd name="T47" fmla="*/ 643 h 727"/>
                <a:gd name="T48" fmla="*/ 339 w 805"/>
                <a:gd name="T49" fmla="*/ 677 h 727"/>
                <a:gd name="T50" fmla="*/ 291 w 805"/>
                <a:gd name="T51" fmla="*/ 672 h 727"/>
                <a:gd name="T52" fmla="*/ 271 w 805"/>
                <a:gd name="T53" fmla="*/ 628 h 727"/>
                <a:gd name="T54" fmla="*/ 199 w 805"/>
                <a:gd name="T55" fmla="*/ 603 h 727"/>
                <a:gd name="T56" fmla="*/ 228 w 805"/>
                <a:gd name="T57" fmla="*/ 522 h 727"/>
                <a:gd name="T58" fmla="*/ 213 w 805"/>
                <a:gd name="T59" fmla="*/ 477 h 727"/>
                <a:gd name="T60" fmla="*/ 213 w 805"/>
                <a:gd name="T61" fmla="*/ 408 h 727"/>
                <a:gd name="T62" fmla="*/ 241 w 805"/>
                <a:gd name="T63" fmla="*/ 379 h 727"/>
                <a:gd name="T64" fmla="*/ 197 w 805"/>
                <a:gd name="T65" fmla="*/ 388 h 727"/>
                <a:gd name="T66" fmla="*/ 205 w 805"/>
                <a:gd name="T67" fmla="*/ 348 h 727"/>
                <a:gd name="T68" fmla="*/ 119 w 805"/>
                <a:gd name="T69" fmla="*/ 294 h 727"/>
                <a:gd name="T70" fmla="*/ 92 w 805"/>
                <a:gd name="T71" fmla="*/ 258 h 727"/>
                <a:gd name="T72" fmla="*/ 85 w 805"/>
                <a:gd name="T73" fmla="*/ 225 h 727"/>
                <a:gd name="T74" fmla="*/ 63 w 805"/>
                <a:gd name="T75" fmla="*/ 242 h 727"/>
                <a:gd name="T76" fmla="*/ 21 w 805"/>
                <a:gd name="T77" fmla="*/ 241 h 727"/>
                <a:gd name="T78" fmla="*/ 53 w 805"/>
                <a:gd name="T79" fmla="*/ 221 h 727"/>
                <a:gd name="T80" fmla="*/ 14 w 805"/>
                <a:gd name="T81" fmla="*/ 199 h 727"/>
                <a:gd name="T82" fmla="*/ 11 w 805"/>
                <a:gd name="T83" fmla="*/ 207 h 727"/>
                <a:gd name="T84" fmla="*/ 11 w 805"/>
                <a:gd name="T85" fmla="*/ 185 h 727"/>
                <a:gd name="T86" fmla="*/ 20 w 805"/>
                <a:gd name="T87" fmla="*/ 144 h 727"/>
                <a:gd name="T88" fmla="*/ 46 w 805"/>
                <a:gd name="T89" fmla="*/ 185 h 727"/>
                <a:gd name="T90" fmla="*/ 36 w 805"/>
                <a:gd name="T91" fmla="*/ 127 h 727"/>
                <a:gd name="T92" fmla="*/ 47 w 805"/>
                <a:gd name="T93" fmla="*/ 105 h 727"/>
                <a:gd name="T94" fmla="*/ 94 w 805"/>
                <a:gd name="T95" fmla="*/ 95 h 727"/>
                <a:gd name="T96" fmla="*/ 103 w 805"/>
                <a:gd name="T97" fmla="*/ 71 h 727"/>
                <a:gd name="T98" fmla="*/ 105 w 805"/>
                <a:gd name="T99" fmla="*/ 119 h 727"/>
                <a:gd name="T100" fmla="*/ 92 w 805"/>
                <a:gd name="T101" fmla="*/ 165 h 727"/>
                <a:gd name="T102" fmla="*/ 110 w 805"/>
                <a:gd name="T103" fmla="*/ 160 h 727"/>
                <a:gd name="T104" fmla="*/ 121 w 805"/>
                <a:gd name="T105" fmla="*/ 144 h 727"/>
                <a:gd name="T106" fmla="*/ 152 w 805"/>
                <a:gd name="T107" fmla="*/ 111 h 727"/>
                <a:gd name="T108" fmla="*/ 161 w 805"/>
                <a:gd name="T109" fmla="*/ 93 h 727"/>
                <a:gd name="T110" fmla="*/ 130 w 805"/>
                <a:gd name="T111" fmla="*/ 76 h 727"/>
                <a:gd name="T112" fmla="*/ 139 w 805"/>
                <a:gd name="T113" fmla="*/ 61 h 727"/>
                <a:gd name="T114" fmla="*/ 141 w 805"/>
                <a:gd name="T115" fmla="*/ 37 h 727"/>
                <a:gd name="T116" fmla="*/ 199 w 805"/>
                <a:gd name="T117" fmla="*/ 4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5" h="727">
                  <a:moveTo>
                    <a:pt x="126" y="462"/>
                  </a:moveTo>
                  <a:lnTo>
                    <a:pt x="129" y="462"/>
                  </a:lnTo>
                  <a:lnTo>
                    <a:pt x="130" y="471"/>
                  </a:lnTo>
                  <a:lnTo>
                    <a:pt x="136" y="475"/>
                  </a:lnTo>
                  <a:lnTo>
                    <a:pt x="132" y="475"/>
                  </a:lnTo>
                  <a:lnTo>
                    <a:pt x="130" y="481"/>
                  </a:lnTo>
                  <a:lnTo>
                    <a:pt x="123" y="477"/>
                  </a:lnTo>
                  <a:lnTo>
                    <a:pt x="121" y="481"/>
                  </a:lnTo>
                  <a:lnTo>
                    <a:pt x="119" y="473"/>
                  </a:lnTo>
                  <a:lnTo>
                    <a:pt x="125" y="469"/>
                  </a:lnTo>
                  <a:lnTo>
                    <a:pt x="126" y="462"/>
                  </a:lnTo>
                  <a:close/>
                  <a:moveTo>
                    <a:pt x="162" y="442"/>
                  </a:moveTo>
                  <a:lnTo>
                    <a:pt x="168" y="442"/>
                  </a:lnTo>
                  <a:lnTo>
                    <a:pt x="169" y="449"/>
                  </a:lnTo>
                  <a:lnTo>
                    <a:pt x="172" y="449"/>
                  </a:lnTo>
                  <a:lnTo>
                    <a:pt x="168" y="453"/>
                  </a:lnTo>
                  <a:lnTo>
                    <a:pt x="173" y="456"/>
                  </a:lnTo>
                  <a:lnTo>
                    <a:pt x="183" y="458"/>
                  </a:lnTo>
                  <a:lnTo>
                    <a:pt x="181" y="463"/>
                  </a:lnTo>
                  <a:lnTo>
                    <a:pt x="173" y="462"/>
                  </a:lnTo>
                  <a:lnTo>
                    <a:pt x="173" y="459"/>
                  </a:lnTo>
                  <a:lnTo>
                    <a:pt x="163" y="456"/>
                  </a:lnTo>
                  <a:lnTo>
                    <a:pt x="155" y="456"/>
                  </a:lnTo>
                  <a:lnTo>
                    <a:pt x="152" y="453"/>
                  </a:lnTo>
                  <a:lnTo>
                    <a:pt x="145" y="456"/>
                  </a:lnTo>
                  <a:lnTo>
                    <a:pt x="143" y="453"/>
                  </a:lnTo>
                  <a:lnTo>
                    <a:pt x="141" y="448"/>
                  </a:lnTo>
                  <a:lnTo>
                    <a:pt x="145" y="445"/>
                  </a:lnTo>
                  <a:lnTo>
                    <a:pt x="154" y="448"/>
                  </a:lnTo>
                  <a:lnTo>
                    <a:pt x="159" y="453"/>
                  </a:lnTo>
                  <a:lnTo>
                    <a:pt x="157" y="445"/>
                  </a:lnTo>
                  <a:lnTo>
                    <a:pt x="162" y="442"/>
                  </a:lnTo>
                  <a:close/>
                  <a:moveTo>
                    <a:pt x="126" y="293"/>
                  </a:moveTo>
                  <a:lnTo>
                    <a:pt x="128" y="292"/>
                  </a:lnTo>
                  <a:lnTo>
                    <a:pt x="133" y="297"/>
                  </a:lnTo>
                  <a:lnTo>
                    <a:pt x="133" y="303"/>
                  </a:lnTo>
                  <a:lnTo>
                    <a:pt x="137" y="307"/>
                  </a:lnTo>
                  <a:lnTo>
                    <a:pt x="136" y="311"/>
                  </a:lnTo>
                  <a:lnTo>
                    <a:pt x="139" y="311"/>
                  </a:lnTo>
                  <a:lnTo>
                    <a:pt x="139" y="318"/>
                  </a:lnTo>
                  <a:lnTo>
                    <a:pt x="130" y="319"/>
                  </a:lnTo>
                  <a:lnTo>
                    <a:pt x="130" y="322"/>
                  </a:lnTo>
                  <a:lnTo>
                    <a:pt x="137" y="326"/>
                  </a:lnTo>
                  <a:lnTo>
                    <a:pt x="140" y="336"/>
                  </a:lnTo>
                  <a:lnTo>
                    <a:pt x="139" y="344"/>
                  </a:lnTo>
                  <a:lnTo>
                    <a:pt x="144" y="352"/>
                  </a:lnTo>
                  <a:lnTo>
                    <a:pt x="144" y="355"/>
                  </a:lnTo>
                  <a:lnTo>
                    <a:pt x="140" y="357"/>
                  </a:lnTo>
                  <a:lnTo>
                    <a:pt x="141" y="359"/>
                  </a:lnTo>
                  <a:lnTo>
                    <a:pt x="147" y="358"/>
                  </a:lnTo>
                  <a:lnTo>
                    <a:pt x="152" y="364"/>
                  </a:lnTo>
                  <a:lnTo>
                    <a:pt x="152" y="370"/>
                  </a:lnTo>
                  <a:lnTo>
                    <a:pt x="150" y="372"/>
                  </a:lnTo>
                  <a:lnTo>
                    <a:pt x="150" y="375"/>
                  </a:lnTo>
                  <a:lnTo>
                    <a:pt x="157" y="373"/>
                  </a:lnTo>
                  <a:lnTo>
                    <a:pt x="155" y="383"/>
                  </a:lnTo>
                  <a:lnTo>
                    <a:pt x="159" y="391"/>
                  </a:lnTo>
                  <a:lnTo>
                    <a:pt x="154" y="399"/>
                  </a:lnTo>
                  <a:lnTo>
                    <a:pt x="159" y="399"/>
                  </a:lnTo>
                  <a:lnTo>
                    <a:pt x="162" y="408"/>
                  </a:lnTo>
                  <a:lnTo>
                    <a:pt x="168" y="409"/>
                  </a:lnTo>
                  <a:lnTo>
                    <a:pt x="166" y="415"/>
                  </a:lnTo>
                  <a:lnTo>
                    <a:pt x="169" y="420"/>
                  </a:lnTo>
                  <a:lnTo>
                    <a:pt x="162" y="426"/>
                  </a:lnTo>
                  <a:lnTo>
                    <a:pt x="165" y="434"/>
                  </a:lnTo>
                  <a:lnTo>
                    <a:pt x="161" y="434"/>
                  </a:lnTo>
                  <a:lnTo>
                    <a:pt x="162" y="431"/>
                  </a:lnTo>
                  <a:lnTo>
                    <a:pt x="159" y="430"/>
                  </a:lnTo>
                  <a:lnTo>
                    <a:pt x="157" y="431"/>
                  </a:lnTo>
                  <a:lnTo>
                    <a:pt x="157" y="424"/>
                  </a:lnTo>
                  <a:lnTo>
                    <a:pt x="150" y="424"/>
                  </a:lnTo>
                  <a:lnTo>
                    <a:pt x="151" y="420"/>
                  </a:lnTo>
                  <a:lnTo>
                    <a:pt x="141" y="420"/>
                  </a:lnTo>
                  <a:lnTo>
                    <a:pt x="140" y="423"/>
                  </a:lnTo>
                  <a:lnTo>
                    <a:pt x="136" y="426"/>
                  </a:lnTo>
                  <a:lnTo>
                    <a:pt x="133" y="423"/>
                  </a:lnTo>
                  <a:lnTo>
                    <a:pt x="130" y="423"/>
                  </a:lnTo>
                  <a:lnTo>
                    <a:pt x="129" y="417"/>
                  </a:lnTo>
                  <a:lnTo>
                    <a:pt x="126" y="417"/>
                  </a:lnTo>
                  <a:lnTo>
                    <a:pt x="129" y="408"/>
                  </a:lnTo>
                  <a:lnTo>
                    <a:pt x="118" y="409"/>
                  </a:lnTo>
                  <a:lnTo>
                    <a:pt x="115" y="405"/>
                  </a:lnTo>
                  <a:lnTo>
                    <a:pt x="116" y="402"/>
                  </a:lnTo>
                  <a:lnTo>
                    <a:pt x="115" y="397"/>
                  </a:lnTo>
                  <a:lnTo>
                    <a:pt x="119" y="387"/>
                  </a:lnTo>
                  <a:lnTo>
                    <a:pt x="111" y="388"/>
                  </a:lnTo>
                  <a:lnTo>
                    <a:pt x="112" y="386"/>
                  </a:lnTo>
                  <a:lnTo>
                    <a:pt x="115" y="384"/>
                  </a:lnTo>
                  <a:lnTo>
                    <a:pt x="118" y="373"/>
                  </a:lnTo>
                  <a:lnTo>
                    <a:pt x="116" y="369"/>
                  </a:lnTo>
                  <a:lnTo>
                    <a:pt x="114" y="368"/>
                  </a:lnTo>
                  <a:lnTo>
                    <a:pt x="115" y="362"/>
                  </a:lnTo>
                  <a:lnTo>
                    <a:pt x="112" y="362"/>
                  </a:lnTo>
                  <a:lnTo>
                    <a:pt x="114" y="333"/>
                  </a:lnTo>
                  <a:lnTo>
                    <a:pt x="107" y="322"/>
                  </a:lnTo>
                  <a:lnTo>
                    <a:pt x="105" y="314"/>
                  </a:lnTo>
                  <a:lnTo>
                    <a:pt x="110" y="310"/>
                  </a:lnTo>
                  <a:lnTo>
                    <a:pt x="110" y="305"/>
                  </a:lnTo>
                  <a:lnTo>
                    <a:pt x="126" y="293"/>
                  </a:lnTo>
                  <a:close/>
                  <a:moveTo>
                    <a:pt x="161" y="1"/>
                  </a:moveTo>
                  <a:lnTo>
                    <a:pt x="175" y="3"/>
                  </a:lnTo>
                  <a:lnTo>
                    <a:pt x="177" y="8"/>
                  </a:lnTo>
                  <a:lnTo>
                    <a:pt x="177" y="15"/>
                  </a:lnTo>
                  <a:lnTo>
                    <a:pt x="162" y="17"/>
                  </a:lnTo>
                  <a:lnTo>
                    <a:pt x="163" y="11"/>
                  </a:lnTo>
                  <a:lnTo>
                    <a:pt x="159" y="6"/>
                  </a:lnTo>
                  <a:lnTo>
                    <a:pt x="161" y="1"/>
                  </a:lnTo>
                  <a:close/>
                  <a:moveTo>
                    <a:pt x="213" y="6"/>
                  </a:moveTo>
                  <a:lnTo>
                    <a:pt x="222" y="18"/>
                  </a:lnTo>
                  <a:lnTo>
                    <a:pt x="234" y="19"/>
                  </a:lnTo>
                  <a:lnTo>
                    <a:pt x="271" y="41"/>
                  </a:lnTo>
                  <a:lnTo>
                    <a:pt x="281" y="44"/>
                  </a:lnTo>
                  <a:lnTo>
                    <a:pt x="307" y="43"/>
                  </a:lnTo>
                  <a:lnTo>
                    <a:pt x="309" y="47"/>
                  </a:lnTo>
                  <a:lnTo>
                    <a:pt x="350" y="58"/>
                  </a:lnTo>
                  <a:lnTo>
                    <a:pt x="351" y="61"/>
                  </a:lnTo>
                  <a:lnTo>
                    <a:pt x="350" y="66"/>
                  </a:lnTo>
                  <a:lnTo>
                    <a:pt x="358" y="82"/>
                  </a:lnTo>
                  <a:lnTo>
                    <a:pt x="357" y="83"/>
                  </a:lnTo>
                  <a:lnTo>
                    <a:pt x="360" y="88"/>
                  </a:lnTo>
                  <a:lnTo>
                    <a:pt x="361" y="91"/>
                  </a:lnTo>
                  <a:lnTo>
                    <a:pt x="363" y="88"/>
                  </a:lnTo>
                  <a:lnTo>
                    <a:pt x="365" y="90"/>
                  </a:lnTo>
                  <a:lnTo>
                    <a:pt x="368" y="109"/>
                  </a:lnTo>
                  <a:lnTo>
                    <a:pt x="374" y="115"/>
                  </a:lnTo>
                  <a:lnTo>
                    <a:pt x="374" y="118"/>
                  </a:lnTo>
                  <a:lnTo>
                    <a:pt x="393" y="122"/>
                  </a:lnTo>
                  <a:lnTo>
                    <a:pt x="403" y="118"/>
                  </a:lnTo>
                  <a:lnTo>
                    <a:pt x="418" y="115"/>
                  </a:lnTo>
                  <a:lnTo>
                    <a:pt x="418" y="115"/>
                  </a:lnTo>
                  <a:lnTo>
                    <a:pt x="423" y="115"/>
                  </a:lnTo>
                  <a:lnTo>
                    <a:pt x="429" y="108"/>
                  </a:lnTo>
                  <a:lnTo>
                    <a:pt x="437" y="104"/>
                  </a:lnTo>
                  <a:lnTo>
                    <a:pt x="479" y="113"/>
                  </a:lnTo>
                  <a:lnTo>
                    <a:pt x="484" y="111"/>
                  </a:lnTo>
                  <a:lnTo>
                    <a:pt x="488" y="111"/>
                  </a:lnTo>
                  <a:lnTo>
                    <a:pt x="506" y="104"/>
                  </a:lnTo>
                  <a:lnTo>
                    <a:pt x="523" y="93"/>
                  </a:lnTo>
                  <a:lnTo>
                    <a:pt x="537" y="93"/>
                  </a:lnTo>
                  <a:lnTo>
                    <a:pt x="553" y="100"/>
                  </a:lnTo>
                  <a:lnTo>
                    <a:pt x="562" y="109"/>
                  </a:lnTo>
                  <a:lnTo>
                    <a:pt x="573" y="119"/>
                  </a:lnTo>
                  <a:lnTo>
                    <a:pt x="600" y="123"/>
                  </a:lnTo>
                  <a:lnTo>
                    <a:pt x="600" y="123"/>
                  </a:lnTo>
                  <a:lnTo>
                    <a:pt x="606" y="135"/>
                  </a:lnTo>
                  <a:lnTo>
                    <a:pt x="621" y="147"/>
                  </a:lnTo>
                  <a:lnTo>
                    <a:pt x="622" y="162"/>
                  </a:lnTo>
                  <a:lnTo>
                    <a:pt x="622" y="162"/>
                  </a:lnTo>
                  <a:lnTo>
                    <a:pt x="631" y="165"/>
                  </a:lnTo>
                  <a:lnTo>
                    <a:pt x="631" y="165"/>
                  </a:lnTo>
                  <a:lnTo>
                    <a:pt x="633" y="166"/>
                  </a:lnTo>
                  <a:lnTo>
                    <a:pt x="633" y="167"/>
                  </a:lnTo>
                  <a:lnTo>
                    <a:pt x="633" y="167"/>
                  </a:lnTo>
                  <a:lnTo>
                    <a:pt x="633" y="178"/>
                  </a:lnTo>
                  <a:lnTo>
                    <a:pt x="639" y="181"/>
                  </a:lnTo>
                  <a:lnTo>
                    <a:pt x="639" y="181"/>
                  </a:lnTo>
                  <a:lnTo>
                    <a:pt x="654" y="181"/>
                  </a:lnTo>
                  <a:lnTo>
                    <a:pt x="672" y="194"/>
                  </a:lnTo>
                  <a:lnTo>
                    <a:pt x="679" y="214"/>
                  </a:lnTo>
                  <a:lnTo>
                    <a:pt x="671" y="224"/>
                  </a:lnTo>
                  <a:lnTo>
                    <a:pt x="650" y="223"/>
                  </a:lnTo>
                  <a:lnTo>
                    <a:pt x="622" y="265"/>
                  </a:lnTo>
                  <a:lnTo>
                    <a:pt x="631" y="278"/>
                  </a:lnTo>
                  <a:lnTo>
                    <a:pt x="631" y="278"/>
                  </a:lnTo>
                  <a:lnTo>
                    <a:pt x="629" y="293"/>
                  </a:lnTo>
                  <a:lnTo>
                    <a:pt x="617" y="297"/>
                  </a:lnTo>
                  <a:lnTo>
                    <a:pt x="632" y="317"/>
                  </a:lnTo>
                  <a:lnTo>
                    <a:pt x="632" y="332"/>
                  </a:lnTo>
                  <a:lnTo>
                    <a:pt x="632" y="332"/>
                  </a:lnTo>
                  <a:lnTo>
                    <a:pt x="635" y="339"/>
                  </a:lnTo>
                  <a:lnTo>
                    <a:pt x="653" y="340"/>
                  </a:lnTo>
                  <a:lnTo>
                    <a:pt x="653" y="348"/>
                  </a:lnTo>
                  <a:lnTo>
                    <a:pt x="649" y="358"/>
                  </a:lnTo>
                  <a:lnTo>
                    <a:pt x="654" y="365"/>
                  </a:lnTo>
                  <a:lnTo>
                    <a:pt x="645" y="398"/>
                  </a:lnTo>
                  <a:lnTo>
                    <a:pt x="645" y="398"/>
                  </a:lnTo>
                  <a:lnTo>
                    <a:pt x="647" y="394"/>
                  </a:lnTo>
                  <a:lnTo>
                    <a:pt x="647" y="394"/>
                  </a:lnTo>
                  <a:lnTo>
                    <a:pt x="649" y="393"/>
                  </a:lnTo>
                  <a:lnTo>
                    <a:pt x="653" y="393"/>
                  </a:lnTo>
                  <a:lnTo>
                    <a:pt x="657" y="398"/>
                  </a:lnTo>
                  <a:lnTo>
                    <a:pt x="657" y="398"/>
                  </a:lnTo>
                  <a:lnTo>
                    <a:pt x="658" y="398"/>
                  </a:lnTo>
                  <a:lnTo>
                    <a:pt x="657" y="416"/>
                  </a:lnTo>
                  <a:lnTo>
                    <a:pt x="651" y="431"/>
                  </a:lnTo>
                  <a:lnTo>
                    <a:pt x="632" y="441"/>
                  </a:lnTo>
                  <a:lnTo>
                    <a:pt x="628" y="441"/>
                  </a:lnTo>
                  <a:lnTo>
                    <a:pt x="628" y="441"/>
                  </a:lnTo>
                  <a:lnTo>
                    <a:pt x="613" y="444"/>
                  </a:lnTo>
                  <a:lnTo>
                    <a:pt x="613" y="444"/>
                  </a:lnTo>
                  <a:lnTo>
                    <a:pt x="616" y="492"/>
                  </a:lnTo>
                  <a:lnTo>
                    <a:pt x="603" y="506"/>
                  </a:lnTo>
                  <a:lnTo>
                    <a:pt x="604" y="528"/>
                  </a:lnTo>
                  <a:lnTo>
                    <a:pt x="617" y="539"/>
                  </a:lnTo>
                  <a:lnTo>
                    <a:pt x="618" y="557"/>
                  </a:lnTo>
                  <a:lnTo>
                    <a:pt x="627" y="569"/>
                  </a:lnTo>
                  <a:lnTo>
                    <a:pt x="640" y="575"/>
                  </a:lnTo>
                  <a:lnTo>
                    <a:pt x="646" y="592"/>
                  </a:lnTo>
                  <a:lnTo>
                    <a:pt x="653" y="592"/>
                  </a:lnTo>
                  <a:lnTo>
                    <a:pt x="658" y="581"/>
                  </a:lnTo>
                  <a:lnTo>
                    <a:pt x="661" y="553"/>
                  </a:lnTo>
                  <a:lnTo>
                    <a:pt x="660" y="535"/>
                  </a:lnTo>
                  <a:lnTo>
                    <a:pt x="668" y="535"/>
                  </a:lnTo>
                  <a:lnTo>
                    <a:pt x="672" y="543"/>
                  </a:lnTo>
                  <a:lnTo>
                    <a:pt x="672" y="554"/>
                  </a:lnTo>
                  <a:lnTo>
                    <a:pt x="685" y="575"/>
                  </a:lnTo>
                  <a:lnTo>
                    <a:pt x="705" y="587"/>
                  </a:lnTo>
                  <a:lnTo>
                    <a:pt x="716" y="571"/>
                  </a:lnTo>
                  <a:lnTo>
                    <a:pt x="736" y="560"/>
                  </a:lnTo>
                  <a:lnTo>
                    <a:pt x="736" y="560"/>
                  </a:lnTo>
                  <a:lnTo>
                    <a:pt x="751" y="565"/>
                  </a:lnTo>
                  <a:lnTo>
                    <a:pt x="757" y="569"/>
                  </a:lnTo>
                  <a:lnTo>
                    <a:pt x="772" y="568"/>
                  </a:lnTo>
                  <a:lnTo>
                    <a:pt x="772" y="568"/>
                  </a:lnTo>
                  <a:lnTo>
                    <a:pt x="783" y="585"/>
                  </a:lnTo>
                  <a:lnTo>
                    <a:pt x="784" y="603"/>
                  </a:lnTo>
                  <a:lnTo>
                    <a:pt x="777" y="618"/>
                  </a:lnTo>
                  <a:lnTo>
                    <a:pt x="777" y="618"/>
                  </a:lnTo>
                  <a:lnTo>
                    <a:pt x="779" y="633"/>
                  </a:lnTo>
                  <a:lnTo>
                    <a:pt x="791" y="644"/>
                  </a:lnTo>
                  <a:lnTo>
                    <a:pt x="799" y="661"/>
                  </a:lnTo>
                  <a:lnTo>
                    <a:pt x="805" y="676"/>
                  </a:lnTo>
                  <a:lnTo>
                    <a:pt x="804" y="679"/>
                  </a:lnTo>
                  <a:lnTo>
                    <a:pt x="804" y="679"/>
                  </a:lnTo>
                  <a:lnTo>
                    <a:pt x="804" y="692"/>
                  </a:lnTo>
                  <a:lnTo>
                    <a:pt x="787" y="708"/>
                  </a:lnTo>
                  <a:lnTo>
                    <a:pt x="779" y="701"/>
                  </a:lnTo>
                  <a:lnTo>
                    <a:pt x="765" y="694"/>
                  </a:lnTo>
                  <a:lnTo>
                    <a:pt x="754" y="699"/>
                  </a:lnTo>
                  <a:lnTo>
                    <a:pt x="754" y="699"/>
                  </a:lnTo>
                  <a:lnTo>
                    <a:pt x="748" y="701"/>
                  </a:lnTo>
                  <a:lnTo>
                    <a:pt x="748" y="713"/>
                  </a:lnTo>
                  <a:lnTo>
                    <a:pt x="748" y="713"/>
                  </a:lnTo>
                  <a:lnTo>
                    <a:pt x="743" y="723"/>
                  </a:lnTo>
                  <a:lnTo>
                    <a:pt x="725" y="727"/>
                  </a:lnTo>
                  <a:lnTo>
                    <a:pt x="707" y="724"/>
                  </a:lnTo>
                  <a:lnTo>
                    <a:pt x="703" y="709"/>
                  </a:lnTo>
                  <a:lnTo>
                    <a:pt x="703" y="709"/>
                  </a:lnTo>
                  <a:lnTo>
                    <a:pt x="703" y="697"/>
                  </a:lnTo>
                  <a:lnTo>
                    <a:pt x="703" y="697"/>
                  </a:lnTo>
                  <a:lnTo>
                    <a:pt x="700" y="697"/>
                  </a:lnTo>
                  <a:lnTo>
                    <a:pt x="700" y="697"/>
                  </a:lnTo>
                  <a:lnTo>
                    <a:pt x="682" y="706"/>
                  </a:lnTo>
                  <a:lnTo>
                    <a:pt x="682" y="706"/>
                  </a:lnTo>
                  <a:lnTo>
                    <a:pt x="675" y="706"/>
                  </a:lnTo>
                  <a:lnTo>
                    <a:pt x="665" y="681"/>
                  </a:lnTo>
                  <a:lnTo>
                    <a:pt x="663" y="666"/>
                  </a:lnTo>
                  <a:lnTo>
                    <a:pt x="647" y="639"/>
                  </a:lnTo>
                  <a:lnTo>
                    <a:pt x="647" y="639"/>
                  </a:lnTo>
                  <a:lnTo>
                    <a:pt x="640" y="629"/>
                  </a:lnTo>
                  <a:lnTo>
                    <a:pt x="627" y="640"/>
                  </a:lnTo>
                  <a:lnTo>
                    <a:pt x="627" y="640"/>
                  </a:lnTo>
                  <a:lnTo>
                    <a:pt x="603" y="639"/>
                  </a:lnTo>
                  <a:lnTo>
                    <a:pt x="606" y="652"/>
                  </a:lnTo>
                  <a:lnTo>
                    <a:pt x="577" y="654"/>
                  </a:lnTo>
                  <a:lnTo>
                    <a:pt x="567" y="644"/>
                  </a:lnTo>
                  <a:lnTo>
                    <a:pt x="562" y="644"/>
                  </a:lnTo>
                  <a:lnTo>
                    <a:pt x="551" y="650"/>
                  </a:lnTo>
                  <a:lnTo>
                    <a:pt x="538" y="651"/>
                  </a:lnTo>
                  <a:lnTo>
                    <a:pt x="530" y="655"/>
                  </a:lnTo>
                  <a:lnTo>
                    <a:pt x="516" y="654"/>
                  </a:lnTo>
                  <a:lnTo>
                    <a:pt x="513" y="650"/>
                  </a:lnTo>
                  <a:lnTo>
                    <a:pt x="513" y="643"/>
                  </a:lnTo>
                  <a:lnTo>
                    <a:pt x="499" y="643"/>
                  </a:lnTo>
                  <a:lnTo>
                    <a:pt x="498" y="622"/>
                  </a:lnTo>
                  <a:lnTo>
                    <a:pt x="486" y="611"/>
                  </a:lnTo>
                  <a:lnTo>
                    <a:pt x="479" y="612"/>
                  </a:lnTo>
                  <a:lnTo>
                    <a:pt x="458" y="600"/>
                  </a:lnTo>
                  <a:lnTo>
                    <a:pt x="437" y="596"/>
                  </a:lnTo>
                  <a:lnTo>
                    <a:pt x="422" y="607"/>
                  </a:lnTo>
                  <a:lnTo>
                    <a:pt x="411" y="611"/>
                  </a:lnTo>
                  <a:lnTo>
                    <a:pt x="411" y="658"/>
                  </a:lnTo>
                  <a:lnTo>
                    <a:pt x="372" y="677"/>
                  </a:lnTo>
                  <a:lnTo>
                    <a:pt x="347" y="686"/>
                  </a:lnTo>
                  <a:lnTo>
                    <a:pt x="339" y="677"/>
                  </a:lnTo>
                  <a:lnTo>
                    <a:pt x="332" y="681"/>
                  </a:lnTo>
                  <a:lnTo>
                    <a:pt x="332" y="681"/>
                  </a:lnTo>
                  <a:lnTo>
                    <a:pt x="328" y="679"/>
                  </a:lnTo>
                  <a:lnTo>
                    <a:pt x="327" y="684"/>
                  </a:lnTo>
                  <a:lnTo>
                    <a:pt x="321" y="691"/>
                  </a:lnTo>
                  <a:lnTo>
                    <a:pt x="298" y="686"/>
                  </a:lnTo>
                  <a:lnTo>
                    <a:pt x="291" y="688"/>
                  </a:lnTo>
                  <a:lnTo>
                    <a:pt x="286" y="684"/>
                  </a:lnTo>
                  <a:lnTo>
                    <a:pt x="289" y="679"/>
                  </a:lnTo>
                  <a:lnTo>
                    <a:pt x="286" y="673"/>
                  </a:lnTo>
                  <a:lnTo>
                    <a:pt x="291" y="672"/>
                  </a:lnTo>
                  <a:lnTo>
                    <a:pt x="291" y="670"/>
                  </a:lnTo>
                  <a:lnTo>
                    <a:pt x="278" y="655"/>
                  </a:lnTo>
                  <a:lnTo>
                    <a:pt x="273" y="657"/>
                  </a:lnTo>
                  <a:lnTo>
                    <a:pt x="271" y="640"/>
                  </a:lnTo>
                  <a:lnTo>
                    <a:pt x="264" y="641"/>
                  </a:lnTo>
                  <a:lnTo>
                    <a:pt x="269" y="636"/>
                  </a:lnTo>
                  <a:lnTo>
                    <a:pt x="273" y="639"/>
                  </a:lnTo>
                  <a:lnTo>
                    <a:pt x="278" y="634"/>
                  </a:lnTo>
                  <a:lnTo>
                    <a:pt x="278" y="630"/>
                  </a:lnTo>
                  <a:lnTo>
                    <a:pt x="271" y="633"/>
                  </a:lnTo>
                  <a:lnTo>
                    <a:pt x="271" y="628"/>
                  </a:lnTo>
                  <a:lnTo>
                    <a:pt x="266" y="625"/>
                  </a:lnTo>
                  <a:lnTo>
                    <a:pt x="262" y="629"/>
                  </a:lnTo>
                  <a:lnTo>
                    <a:pt x="255" y="612"/>
                  </a:lnTo>
                  <a:lnTo>
                    <a:pt x="239" y="601"/>
                  </a:lnTo>
                  <a:lnTo>
                    <a:pt x="233" y="608"/>
                  </a:lnTo>
                  <a:lnTo>
                    <a:pt x="231" y="604"/>
                  </a:lnTo>
                  <a:lnTo>
                    <a:pt x="227" y="598"/>
                  </a:lnTo>
                  <a:lnTo>
                    <a:pt x="213" y="593"/>
                  </a:lnTo>
                  <a:lnTo>
                    <a:pt x="206" y="594"/>
                  </a:lnTo>
                  <a:lnTo>
                    <a:pt x="205" y="608"/>
                  </a:lnTo>
                  <a:lnTo>
                    <a:pt x="199" y="603"/>
                  </a:lnTo>
                  <a:lnTo>
                    <a:pt x="199" y="587"/>
                  </a:lnTo>
                  <a:lnTo>
                    <a:pt x="204" y="590"/>
                  </a:lnTo>
                  <a:lnTo>
                    <a:pt x="212" y="589"/>
                  </a:lnTo>
                  <a:lnTo>
                    <a:pt x="216" y="583"/>
                  </a:lnTo>
                  <a:lnTo>
                    <a:pt x="215" y="571"/>
                  </a:lnTo>
                  <a:lnTo>
                    <a:pt x="222" y="563"/>
                  </a:lnTo>
                  <a:lnTo>
                    <a:pt x="223" y="563"/>
                  </a:lnTo>
                  <a:lnTo>
                    <a:pt x="219" y="538"/>
                  </a:lnTo>
                  <a:lnTo>
                    <a:pt x="222" y="534"/>
                  </a:lnTo>
                  <a:lnTo>
                    <a:pt x="224" y="524"/>
                  </a:lnTo>
                  <a:lnTo>
                    <a:pt x="228" y="522"/>
                  </a:lnTo>
                  <a:lnTo>
                    <a:pt x="228" y="520"/>
                  </a:lnTo>
                  <a:lnTo>
                    <a:pt x="224" y="514"/>
                  </a:lnTo>
                  <a:lnTo>
                    <a:pt x="220" y="513"/>
                  </a:lnTo>
                  <a:lnTo>
                    <a:pt x="223" y="511"/>
                  </a:lnTo>
                  <a:lnTo>
                    <a:pt x="217" y="499"/>
                  </a:lnTo>
                  <a:lnTo>
                    <a:pt x="212" y="499"/>
                  </a:lnTo>
                  <a:lnTo>
                    <a:pt x="209" y="491"/>
                  </a:lnTo>
                  <a:lnTo>
                    <a:pt x="202" y="481"/>
                  </a:lnTo>
                  <a:lnTo>
                    <a:pt x="205" y="478"/>
                  </a:lnTo>
                  <a:lnTo>
                    <a:pt x="210" y="481"/>
                  </a:lnTo>
                  <a:lnTo>
                    <a:pt x="213" y="477"/>
                  </a:lnTo>
                  <a:lnTo>
                    <a:pt x="226" y="473"/>
                  </a:lnTo>
                  <a:lnTo>
                    <a:pt x="227" y="469"/>
                  </a:lnTo>
                  <a:lnTo>
                    <a:pt x="233" y="466"/>
                  </a:lnTo>
                  <a:lnTo>
                    <a:pt x="246" y="467"/>
                  </a:lnTo>
                  <a:lnTo>
                    <a:pt x="228" y="463"/>
                  </a:lnTo>
                  <a:lnTo>
                    <a:pt x="202" y="445"/>
                  </a:lnTo>
                  <a:lnTo>
                    <a:pt x="192" y="445"/>
                  </a:lnTo>
                  <a:lnTo>
                    <a:pt x="195" y="427"/>
                  </a:lnTo>
                  <a:lnTo>
                    <a:pt x="201" y="416"/>
                  </a:lnTo>
                  <a:lnTo>
                    <a:pt x="206" y="415"/>
                  </a:lnTo>
                  <a:lnTo>
                    <a:pt x="213" y="408"/>
                  </a:lnTo>
                  <a:lnTo>
                    <a:pt x="220" y="408"/>
                  </a:lnTo>
                  <a:lnTo>
                    <a:pt x="224" y="401"/>
                  </a:lnTo>
                  <a:lnTo>
                    <a:pt x="228" y="401"/>
                  </a:lnTo>
                  <a:lnTo>
                    <a:pt x="228" y="399"/>
                  </a:lnTo>
                  <a:lnTo>
                    <a:pt x="237" y="399"/>
                  </a:lnTo>
                  <a:lnTo>
                    <a:pt x="241" y="384"/>
                  </a:lnTo>
                  <a:lnTo>
                    <a:pt x="248" y="388"/>
                  </a:lnTo>
                  <a:lnTo>
                    <a:pt x="256" y="387"/>
                  </a:lnTo>
                  <a:lnTo>
                    <a:pt x="262" y="380"/>
                  </a:lnTo>
                  <a:lnTo>
                    <a:pt x="249" y="384"/>
                  </a:lnTo>
                  <a:lnTo>
                    <a:pt x="241" y="379"/>
                  </a:lnTo>
                  <a:lnTo>
                    <a:pt x="238" y="381"/>
                  </a:lnTo>
                  <a:lnTo>
                    <a:pt x="235" y="379"/>
                  </a:lnTo>
                  <a:lnTo>
                    <a:pt x="235" y="383"/>
                  </a:lnTo>
                  <a:lnTo>
                    <a:pt x="223" y="390"/>
                  </a:lnTo>
                  <a:lnTo>
                    <a:pt x="222" y="397"/>
                  </a:lnTo>
                  <a:lnTo>
                    <a:pt x="217" y="397"/>
                  </a:lnTo>
                  <a:lnTo>
                    <a:pt x="216" y="405"/>
                  </a:lnTo>
                  <a:lnTo>
                    <a:pt x="201" y="412"/>
                  </a:lnTo>
                  <a:lnTo>
                    <a:pt x="202" y="405"/>
                  </a:lnTo>
                  <a:lnTo>
                    <a:pt x="195" y="398"/>
                  </a:lnTo>
                  <a:lnTo>
                    <a:pt x="197" y="388"/>
                  </a:lnTo>
                  <a:lnTo>
                    <a:pt x="192" y="383"/>
                  </a:lnTo>
                  <a:lnTo>
                    <a:pt x="194" y="364"/>
                  </a:lnTo>
                  <a:lnTo>
                    <a:pt x="198" y="362"/>
                  </a:lnTo>
                  <a:lnTo>
                    <a:pt x="199" y="357"/>
                  </a:lnTo>
                  <a:lnTo>
                    <a:pt x="205" y="352"/>
                  </a:lnTo>
                  <a:lnTo>
                    <a:pt x="217" y="357"/>
                  </a:lnTo>
                  <a:lnTo>
                    <a:pt x="224" y="365"/>
                  </a:lnTo>
                  <a:lnTo>
                    <a:pt x="228" y="365"/>
                  </a:lnTo>
                  <a:lnTo>
                    <a:pt x="219" y="357"/>
                  </a:lnTo>
                  <a:lnTo>
                    <a:pt x="209" y="352"/>
                  </a:lnTo>
                  <a:lnTo>
                    <a:pt x="205" y="348"/>
                  </a:lnTo>
                  <a:lnTo>
                    <a:pt x="197" y="355"/>
                  </a:lnTo>
                  <a:lnTo>
                    <a:pt x="195" y="350"/>
                  </a:lnTo>
                  <a:lnTo>
                    <a:pt x="184" y="339"/>
                  </a:lnTo>
                  <a:lnTo>
                    <a:pt x="187" y="330"/>
                  </a:lnTo>
                  <a:lnTo>
                    <a:pt x="183" y="314"/>
                  </a:lnTo>
                  <a:lnTo>
                    <a:pt x="177" y="307"/>
                  </a:lnTo>
                  <a:lnTo>
                    <a:pt x="158" y="299"/>
                  </a:lnTo>
                  <a:lnTo>
                    <a:pt x="155" y="293"/>
                  </a:lnTo>
                  <a:lnTo>
                    <a:pt x="136" y="290"/>
                  </a:lnTo>
                  <a:lnTo>
                    <a:pt x="132" y="286"/>
                  </a:lnTo>
                  <a:lnTo>
                    <a:pt x="119" y="294"/>
                  </a:lnTo>
                  <a:lnTo>
                    <a:pt x="110" y="303"/>
                  </a:lnTo>
                  <a:lnTo>
                    <a:pt x="107" y="311"/>
                  </a:lnTo>
                  <a:lnTo>
                    <a:pt x="104" y="308"/>
                  </a:lnTo>
                  <a:lnTo>
                    <a:pt x="94" y="318"/>
                  </a:lnTo>
                  <a:lnTo>
                    <a:pt x="94" y="314"/>
                  </a:lnTo>
                  <a:lnTo>
                    <a:pt x="89" y="310"/>
                  </a:lnTo>
                  <a:lnTo>
                    <a:pt x="93" y="303"/>
                  </a:lnTo>
                  <a:lnTo>
                    <a:pt x="92" y="293"/>
                  </a:lnTo>
                  <a:lnTo>
                    <a:pt x="98" y="289"/>
                  </a:lnTo>
                  <a:lnTo>
                    <a:pt x="97" y="271"/>
                  </a:lnTo>
                  <a:lnTo>
                    <a:pt x="92" y="258"/>
                  </a:lnTo>
                  <a:lnTo>
                    <a:pt x="89" y="256"/>
                  </a:lnTo>
                  <a:lnTo>
                    <a:pt x="85" y="258"/>
                  </a:lnTo>
                  <a:lnTo>
                    <a:pt x="79" y="257"/>
                  </a:lnTo>
                  <a:lnTo>
                    <a:pt x="79" y="253"/>
                  </a:lnTo>
                  <a:lnTo>
                    <a:pt x="82" y="250"/>
                  </a:lnTo>
                  <a:lnTo>
                    <a:pt x="78" y="249"/>
                  </a:lnTo>
                  <a:lnTo>
                    <a:pt x="78" y="245"/>
                  </a:lnTo>
                  <a:lnTo>
                    <a:pt x="78" y="241"/>
                  </a:lnTo>
                  <a:lnTo>
                    <a:pt x="85" y="236"/>
                  </a:lnTo>
                  <a:lnTo>
                    <a:pt x="83" y="229"/>
                  </a:lnTo>
                  <a:lnTo>
                    <a:pt x="85" y="225"/>
                  </a:lnTo>
                  <a:lnTo>
                    <a:pt x="87" y="225"/>
                  </a:lnTo>
                  <a:lnTo>
                    <a:pt x="89" y="223"/>
                  </a:lnTo>
                  <a:lnTo>
                    <a:pt x="87" y="218"/>
                  </a:lnTo>
                  <a:lnTo>
                    <a:pt x="82" y="220"/>
                  </a:lnTo>
                  <a:lnTo>
                    <a:pt x="76" y="228"/>
                  </a:lnTo>
                  <a:lnTo>
                    <a:pt x="65" y="227"/>
                  </a:lnTo>
                  <a:lnTo>
                    <a:pt x="64" y="232"/>
                  </a:lnTo>
                  <a:lnTo>
                    <a:pt x="67" y="235"/>
                  </a:lnTo>
                  <a:lnTo>
                    <a:pt x="67" y="238"/>
                  </a:lnTo>
                  <a:lnTo>
                    <a:pt x="63" y="238"/>
                  </a:lnTo>
                  <a:lnTo>
                    <a:pt x="63" y="242"/>
                  </a:lnTo>
                  <a:lnTo>
                    <a:pt x="50" y="243"/>
                  </a:lnTo>
                  <a:lnTo>
                    <a:pt x="51" y="246"/>
                  </a:lnTo>
                  <a:lnTo>
                    <a:pt x="46" y="247"/>
                  </a:lnTo>
                  <a:lnTo>
                    <a:pt x="47" y="250"/>
                  </a:lnTo>
                  <a:lnTo>
                    <a:pt x="45" y="256"/>
                  </a:lnTo>
                  <a:lnTo>
                    <a:pt x="40" y="257"/>
                  </a:lnTo>
                  <a:lnTo>
                    <a:pt x="38" y="253"/>
                  </a:lnTo>
                  <a:lnTo>
                    <a:pt x="34" y="256"/>
                  </a:lnTo>
                  <a:lnTo>
                    <a:pt x="22" y="253"/>
                  </a:lnTo>
                  <a:lnTo>
                    <a:pt x="20" y="242"/>
                  </a:lnTo>
                  <a:lnTo>
                    <a:pt x="21" y="241"/>
                  </a:lnTo>
                  <a:lnTo>
                    <a:pt x="18" y="238"/>
                  </a:lnTo>
                  <a:lnTo>
                    <a:pt x="20" y="235"/>
                  </a:lnTo>
                  <a:lnTo>
                    <a:pt x="27" y="234"/>
                  </a:lnTo>
                  <a:lnTo>
                    <a:pt x="25" y="232"/>
                  </a:lnTo>
                  <a:lnTo>
                    <a:pt x="29" y="227"/>
                  </a:lnTo>
                  <a:lnTo>
                    <a:pt x="38" y="229"/>
                  </a:lnTo>
                  <a:lnTo>
                    <a:pt x="45" y="235"/>
                  </a:lnTo>
                  <a:lnTo>
                    <a:pt x="50" y="236"/>
                  </a:lnTo>
                  <a:lnTo>
                    <a:pt x="56" y="232"/>
                  </a:lnTo>
                  <a:lnTo>
                    <a:pt x="58" y="225"/>
                  </a:lnTo>
                  <a:lnTo>
                    <a:pt x="53" y="221"/>
                  </a:lnTo>
                  <a:lnTo>
                    <a:pt x="47" y="225"/>
                  </a:lnTo>
                  <a:lnTo>
                    <a:pt x="47" y="221"/>
                  </a:lnTo>
                  <a:lnTo>
                    <a:pt x="54" y="211"/>
                  </a:lnTo>
                  <a:lnTo>
                    <a:pt x="47" y="216"/>
                  </a:lnTo>
                  <a:lnTo>
                    <a:pt x="38" y="209"/>
                  </a:lnTo>
                  <a:lnTo>
                    <a:pt x="43" y="202"/>
                  </a:lnTo>
                  <a:lnTo>
                    <a:pt x="38" y="203"/>
                  </a:lnTo>
                  <a:lnTo>
                    <a:pt x="36" y="200"/>
                  </a:lnTo>
                  <a:lnTo>
                    <a:pt x="28" y="200"/>
                  </a:lnTo>
                  <a:lnTo>
                    <a:pt x="22" y="203"/>
                  </a:lnTo>
                  <a:lnTo>
                    <a:pt x="14" y="199"/>
                  </a:lnTo>
                  <a:lnTo>
                    <a:pt x="16" y="203"/>
                  </a:lnTo>
                  <a:lnTo>
                    <a:pt x="20" y="207"/>
                  </a:lnTo>
                  <a:lnTo>
                    <a:pt x="21" y="218"/>
                  </a:lnTo>
                  <a:lnTo>
                    <a:pt x="6" y="234"/>
                  </a:lnTo>
                  <a:lnTo>
                    <a:pt x="3" y="234"/>
                  </a:lnTo>
                  <a:lnTo>
                    <a:pt x="4" y="229"/>
                  </a:lnTo>
                  <a:lnTo>
                    <a:pt x="7" y="228"/>
                  </a:lnTo>
                  <a:lnTo>
                    <a:pt x="6" y="221"/>
                  </a:lnTo>
                  <a:lnTo>
                    <a:pt x="11" y="213"/>
                  </a:lnTo>
                  <a:lnTo>
                    <a:pt x="10" y="209"/>
                  </a:lnTo>
                  <a:lnTo>
                    <a:pt x="11" y="207"/>
                  </a:lnTo>
                  <a:lnTo>
                    <a:pt x="10" y="205"/>
                  </a:lnTo>
                  <a:lnTo>
                    <a:pt x="6" y="207"/>
                  </a:lnTo>
                  <a:lnTo>
                    <a:pt x="4" y="203"/>
                  </a:lnTo>
                  <a:lnTo>
                    <a:pt x="6" y="200"/>
                  </a:lnTo>
                  <a:lnTo>
                    <a:pt x="3" y="199"/>
                  </a:lnTo>
                  <a:lnTo>
                    <a:pt x="4" y="196"/>
                  </a:lnTo>
                  <a:lnTo>
                    <a:pt x="0" y="194"/>
                  </a:lnTo>
                  <a:lnTo>
                    <a:pt x="0" y="191"/>
                  </a:lnTo>
                  <a:lnTo>
                    <a:pt x="10" y="189"/>
                  </a:lnTo>
                  <a:lnTo>
                    <a:pt x="10" y="182"/>
                  </a:lnTo>
                  <a:lnTo>
                    <a:pt x="11" y="185"/>
                  </a:lnTo>
                  <a:lnTo>
                    <a:pt x="18" y="180"/>
                  </a:lnTo>
                  <a:lnTo>
                    <a:pt x="20" y="171"/>
                  </a:lnTo>
                  <a:lnTo>
                    <a:pt x="17" y="171"/>
                  </a:lnTo>
                  <a:lnTo>
                    <a:pt x="16" y="167"/>
                  </a:lnTo>
                  <a:lnTo>
                    <a:pt x="20" y="166"/>
                  </a:lnTo>
                  <a:lnTo>
                    <a:pt x="20" y="163"/>
                  </a:lnTo>
                  <a:lnTo>
                    <a:pt x="24" y="162"/>
                  </a:lnTo>
                  <a:lnTo>
                    <a:pt x="24" y="156"/>
                  </a:lnTo>
                  <a:lnTo>
                    <a:pt x="17" y="149"/>
                  </a:lnTo>
                  <a:lnTo>
                    <a:pt x="22" y="149"/>
                  </a:lnTo>
                  <a:lnTo>
                    <a:pt x="20" y="144"/>
                  </a:lnTo>
                  <a:lnTo>
                    <a:pt x="22" y="145"/>
                  </a:lnTo>
                  <a:lnTo>
                    <a:pt x="25" y="141"/>
                  </a:lnTo>
                  <a:lnTo>
                    <a:pt x="25" y="147"/>
                  </a:lnTo>
                  <a:lnTo>
                    <a:pt x="31" y="147"/>
                  </a:lnTo>
                  <a:lnTo>
                    <a:pt x="28" y="155"/>
                  </a:lnTo>
                  <a:lnTo>
                    <a:pt x="32" y="158"/>
                  </a:lnTo>
                  <a:lnTo>
                    <a:pt x="31" y="167"/>
                  </a:lnTo>
                  <a:lnTo>
                    <a:pt x="32" y="169"/>
                  </a:lnTo>
                  <a:lnTo>
                    <a:pt x="35" y="165"/>
                  </a:lnTo>
                  <a:lnTo>
                    <a:pt x="42" y="182"/>
                  </a:lnTo>
                  <a:lnTo>
                    <a:pt x="46" y="185"/>
                  </a:lnTo>
                  <a:lnTo>
                    <a:pt x="42" y="170"/>
                  </a:lnTo>
                  <a:lnTo>
                    <a:pt x="38" y="167"/>
                  </a:lnTo>
                  <a:lnTo>
                    <a:pt x="36" y="160"/>
                  </a:lnTo>
                  <a:lnTo>
                    <a:pt x="42" y="160"/>
                  </a:lnTo>
                  <a:lnTo>
                    <a:pt x="35" y="152"/>
                  </a:lnTo>
                  <a:lnTo>
                    <a:pt x="40" y="148"/>
                  </a:lnTo>
                  <a:lnTo>
                    <a:pt x="46" y="137"/>
                  </a:lnTo>
                  <a:lnTo>
                    <a:pt x="40" y="137"/>
                  </a:lnTo>
                  <a:lnTo>
                    <a:pt x="40" y="130"/>
                  </a:lnTo>
                  <a:lnTo>
                    <a:pt x="38" y="130"/>
                  </a:lnTo>
                  <a:lnTo>
                    <a:pt x="36" y="127"/>
                  </a:lnTo>
                  <a:lnTo>
                    <a:pt x="42" y="124"/>
                  </a:lnTo>
                  <a:lnTo>
                    <a:pt x="39" y="120"/>
                  </a:lnTo>
                  <a:lnTo>
                    <a:pt x="34" y="119"/>
                  </a:lnTo>
                  <a:lnTo>
                    <a:pt x="35" y="118"/>
                  </a:lnTo>
                  <a:lnTo>
                    <a:pt x="40" y="116"/>
                  </a:lnTo>
                  <a:lnTo>
                    <a:pt x="42" y="119"/>
                  </a:lnTo>
                  <a:lnTo>
                    <a:pt x="45" y="118"/>
                  </a:lnTo>
                  <a:lnTo>
                    <a:pt x="46" y="115"/>
                  </a:lnTo>
                  <a:lnTo>
                    <a:pt x="45" y="113"/>
                  </a:lnTo>
                  <a:lnTo>
                    <a:pt x="49" y="111"/>
                  </a:lnTo>
                  <a:lnTo>
                    <a:pt x="47" y="105"/>
                  </a:lnTo>
                  <a:lnTo>
                    <a:pt x="53" y="109"/>
                  </a:lnTo>
                  <a:lnTo>
                    <a:pt x="56" y="105"/>
                  </a:lnTo>
                  <a:lnTo>
                    <a:pt x="64" y="102"/>
                  </a:lnTo>
                  <a:lnTo>
                    <a:pt x="65" y="100"/>
                  </a:lnTo>
                  <a:lnTo>
                    <a:pt x="68" y="101"/>
                  </a:lnTo>
                  <a:lnTo>
                    <a:pt x="74" y="98"/>
                  </a:lnTo>
                  <a:lnTo>
                    <a:pt x="71" y="102"/>
                  </a:lnTo>
                  <a:lnTo>
                    <a:pt x="86" y="109"/>
                  </a:lnTo>
                  <a:lnTo>
                    <a:pt x="92" y="108"/>
                  </a:lnTo>
                  <a:lnTo>
                    <a:pt x="90" y="102"/>
                  </a:lnTo>
                  <a:lnTo>
                    <a:pt x="94" y="95"/>
                  </a:lnTo>
                  <a:lnTo>
                    <a:pt x="93" y="75"/>
                  </a:lnTo>
                  <a:lnTo>
                    <a:pt x="89" y="66"/>
                  </a:lnTo>
                  <a:lnTo>
                    <a:pt x="90" y="62"/>
                  </a:lnTo>
                  <a:lnTo>
                    <a:pt x="96" y="62"/>
                  </a:lnTo>
                  <a:lnTo>
                    <a:pt x="98" y="57"/>
                  </a:lnTo>
                  <a:lnTo>
                    <a:pt x="101" y="57"/>
                  </a:lnTo>
                  <a:lnTo>
                    <a:pt x="103" y="61"/>
                  </a:lnTo>
                  <a:lnTo>
                    <a:pt x="100" y="65"/>
                  </a:lnTo>
                  <a:lnTo>
                    <a:pt x="94" y="66"/>
                  </a:lnTo>
                  <a:lnTo>
                    <a:pt x="100" y="73"/>
                  </a:lnTo>
                  <a:lnTo>
                    <a:pt x="103" y="71"/>
                  </a:lnTo>
                  <a:lnTo>
                    <a:pt x="105" y="72"/>
                  </a:lnTo>
                  <a:lnTo>
                    <a:pt x="100" y="79"/>
                  </a:lnTo>
                  <a:lnTo>
                    <a:pt x="100" y="97"/>
                  </a:lnTo>
                  <a:lnTo>
                    <a:pt x="103" y="100"/>
                  </a:lnTo>
                  <a:lnTo>
                    <a:pt x="104" y="104"/>
                  </a:lnTo>
                  <a:lnTo>
                    <a:pt x="108" y="105"/>
                  </a:lnTo>
                  <a:lnTo>
                    <a:pt x="110" y="115"/>
                  </a:lnTo>
                  <a:lnTo>
                    <a:pt x="115" y="115"/>
                  </a:lnTo>
                  <a:lnTo>
                    <a:pt x="114" y="118"/>
                  </a:lnTo>
                  <a:lnTo>
                    <a:pt x="108" y="118"/>
                  </a:lnTo>
                  <a:lnTo>
                    <a:pt x="105" y="119"/>
                  </a:lnTo>
                  <a:lnTo>
                    <a:pt x="105" y="124"/>
                  </a:lnTo>
                  <a:lnTo>
                    <a:pt x="100" y="131"/>
                  </a:lnTo>
                  <a:lnTo>
                    <a:pt x="100" y="137"/>
                  </a:lnTo>
                  <a:lnTo>
                    <a:pt x="96" y="140"/>
                  </a:lnTo>
                  <a:lnTo>
                    <a:pt x="96" y="147"/>
                  </a:lnTo>
                  <a:lnTo>
                    <a:pt x="107" y="149"/>
                  </a:lnTo>
                  <a:lnTo>
                    <a:pt x="107" y="152"/>
                  </a:lnTo>
                  <a:lnTo>
                    <a:pt x="96" y="158"/>
                  </a:lnTo>
                  <a:lnTo>
                    <a:pt x="90" y="158"/>
                  </a:lnTo>
                  <a:lnTo>
                    <a:pt x="89" y="162"/>
                  </a:lnTo>
                  <a:lnTo>
                    <a:pt x="92" y="165"/>
                  </a:lnTo>
                  <a:lnTo>
                    <a:pt x="92" y="171"/>
                  </a:lnTo>
                  <a:lnTo>
                    <a:pt x="94" y="176"/>
                  </a:lnTo>
                  <a:lnTo>
                    <a:pt x="97" y="171"/>
                  </a:lnTo>
                  <a:lnTo>
                    <a:pt x="96" y="169"/>
                  </a:lnTo>
                  <a:lnTo>
                    <a:pt x="98" y="167"/>
                  </a:lnTo>
                  <a:lnTo>
                    <a:pt x="100" y="170"/>
                  </a:lnTo>
                  <a:lnTo>
                    <a:pt x="101" y="169"/>
                  </a:lnTo>
                  <a:lnTo>
                    <a:pt x="100" y="166"/>
                  </a:lnTo>
                  <a:lnTo>
                    <a:pt x="101" y="163"/>
                  </a:lnTo>
                  <a:lnTo>
                    <a:pt x="105" y="166"/>
                  </a:lnTo>
                  <a:lnTo>
                    <a:pt x="110" y="160"/>
                  </a:lnTo>
                  <a:lnTo>
                    <a:pt x="114" y="165"/>
                  </a:lnTo>
                  <a:lnTo>
                    <a:pt x="116" y="165"/>
                  </a:lnTo>
                  <a:lnTo>
                    <a:pt x="116" y="162"/>
                  </a:lnTo>
                  <a:lnTo>
                    <a:pt x="112" y="158"/>
                  </a:lnTo>
                  <a:lnTo>
                    <a:pt x="111" y="153"/>
                  </a:lnTo>
                  <a:lnTo>
                    <a:pt x="114" y="151"/>
                  </a:lnTo>
                  <a:lnTo>
                    <a:pt x="108" y="147"/>
                  </a:lnTo>
                  <a:lnTo>
                    <a:pt x="114" y="133"/>
                  </a:lnTo>
                  <a:lnTo>
                    <a:pt x="118" y="134"/>
                  </a:lnTo>
                  <a:lnTo>
                    <a:pt x="123" y="134"/>
                  </a:lnTo>
                  <a:lnTo>
                    <a:pt x="121" y="144"/>
                  </a:lnTo>
                  <a:lnTo>
                    <a:pt x="128" y="153"/>
                  </a:lnTo>
                  <a:lnTo>
                    <a:pt x="132" y="153"/>
                  </a:lnTo>
                  <a:lnTo>
                    <a:pt x="128" y="142"/>
                  </a:lnTo>
                  <a:lnTo>
                    <a:pt x="136" y="137"/>
                  </a:lnTo>
                  <a:lnTo>
                    <a:pt x="136" y="129"/>
                  </a:lnTo>
                  <a:lnTo>
                    <a:pt x="132" y="124"/>
                  </a:lnTo>
                  <a:lnTo>
                    <a:pt x="139" y="120"/>
                  </a:lnTo>
                  <a:lnTo>
                    <a:pt x="150" y="122"/>
                  </a:lnTo>
                  <a:lnTo>
                    <a:pt x="148" y="113"/>
                  </a:lnTo>
                  <a:lnTo>
                    <a:pt x="152" y="115"/>
                  </a:lnTo>
                  <a:lnTo>
                    <a:pt x="152" y="111"/>
                  </a:lnTo>
                  <a:lnTo>
                    <a:pt x="158" y="112"/>
                  </a:lnTo>
                  <a:lnTo>
                    <a:pt x="159" y="109"/>
                  </a:lnTo>
                  <a:lnTo>
                    <a:pt x="166" y="109"/>
                  </a:lnTo>
                  <a:lnTo>
                    <a:pt x="166" y="108"/>
                  </a:lnTo>
                  <a:lnTo>
                    <a:pt x="165" y="104"/>
                  </a:lnTo>
                  <a:lnTo>
                    <a:pt x="155" y="102"/>
                  </a:lnTo>
                  <a:lnTo>
                    <a:pt x="157" y="98"/>
                  </a:lnTo>
                  <a:lnTo>
                    <a:pt x="152" y="97"/>
                  </a:lnTo>
                  <a:lnTo>
                    <a:pt x="152" y="95"/>
                  </a:lnTo>
                  <a:lnTo>
                    <a:pt x="158" y="95"/>
                  </a:lnTo>
                  <a:lnTo>
                    <a:pt x="161" y="93"/>
                  </a:lnTo>
                  <a:lnTo>
                    <a:pt x="161" y="84"/>
                  </a:lnTo>
                  <a:lnTo>
                    <a:pt x="155" y="83"/>
                  </a:lnTo>
                  <a:lnTo>
                    <a:pt x="155" y="84"/>
                  </a:lnTo>
                  <a:lnTo>
                    <a:pt x="150" y="86"/>
                  </a:lnTo>
                  <a:lnTo>
                    <a:pt x="145" y="90"/>
                  </a:lnTo>
                  <a:lnTo>
                    <a:pt x="143" y="87"/>
                  </a:lnTo>
                  <a:lnTo>
                    <a:pt x="141" y="80"/>
                  </a:lnTo>
                  <a:lnTo>
                    <a:pt x="134" y="79"/>
                  </a:lnTo>
                  <a:lnTo>
                    <a:pt x="129" y="83"/>
                  </a:lnTo>
                  <a:lnTo>
                    <a:pt x="128" y="82"/>
                  </a:lnTo>
                  <a:lnTo>
                    <a:pt x="130" y="76"/>
                  </a:lnTo>
                  <a:lnTo>
                    <a:pt x="125" y="75"/>
                  </a:lnTo>
                  <a:lnTo>
                    <a:pt x="123" y="69"/>
                  </a:lnTo>
                  <a:lnTo>
                    <a:pt x="116" y="69"/>
                  </a:lnTo>
                  <a:lnTo>
                    <a:pt x="118" y="64"/>
                  </a:lnTo>
                  <a:lnTo>
                    <a:pt x="130" y="64"/>
                  </a:lnTo>
                  <a:lnTo>
                    <a:pt x="134" y="69"/>
                  </a:lnTo>
                  <a:lnTo>
                    <a:pt x="137" y="65"/>
                  </a:lnTo>
                  <a:lnTo>
                    <a:pt x="143" y="65"/>
                  </a:lnTo>
                  <a:lnTo>
                    <a:pt x="144" y="62"/>
                  </a:lnTo>
                  <a:lnTo>
                    <a:pt x="143" y="61"/>
                  </a:lnTo>
                  <a:lnTo>
                    <a:pt x="139" y="61"/>
                  </a:lnTo>
                  <a:lnTo>
                    <a:pt x="139" y="58"/>
                  </a:lnTo>
                  <a:lnTo>
                    <a:pt x="136" y="54"/>
                  </a:lnTo>
                  <a:lnTo>
                    <a:pt x="132" y="57"/>
                  </a:lnTo>
                  <a:lnTo>
                    <a:pt x="130" y="54"/>
                  </a:lnTo>
                  <a:lnTo>
                    <a:pt x="114" y="54"/>
                  </a:lnTo>
                  <a:lnTo>
                    <a:pt x="112" y="43"/>
                  </a:lnTo>
                  <a:lnTo>
                    <a:pt x="116" y="46"/>
                  </a:lnTo>
                  <a:lnTo>
                    <a:pt x="125" y="40"/>
                  </a:lnTo>
                  <a:lnTo>
                    <a:pt x="128" y="36"/>
                  </a:lnTo>
                  <a:lnTo>
                    <a:pt x="132" y="39"/>
                  </a:lnTo>
                  <a:lnTo>
                    <a:pt x="141" y="37"/>
                  </a:lnTo>
                  <a:lnTo>
                    <a:pt x="143" y="33"/>
                  </a:lnTo>
                  <a:lnTo>
                    <a:pt x="145" y="36"/>
                  </a:lnTo>
                  <a:lnTo>
                    <a:pt x="165" y="35"/>
                  </a:lnTo>
                  <a:lnTo>
                    <a:pt x="180" y="43"/>
                  </a:lnTo>
                  <a:lnTo>
                    <a:pt x="187" y="39"/>
                  </a:lnTo>
                  <a:lnTo>
                    <a:pt x="181" y="29"/>
                  </a:lnTo>
                  <a:lnTo>
                    <a:pt x="184" y="29"/>
                  </a:lnTo>
                  <a:lnTo>
                    <a:pt x="195" y="15"/>
                  </a:lnTo>
                  <a:lnTo>
                    <a:pt x="192" y="12"/>
                  </a:lnTo>
                  <a:lnTo>
                    <a:pt x="197" y="4"/>
                  </a:lnTo>
                  <a:lnTo>
                    <a:pt x="199" y="4"/>
                  </a:lnTo>
                  <a:lnTo>
                    <a:pt x="202" y="0"/>
                  </a:lnTo>
                  <a:lnTo>
                    <a:pt x="213"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4" name="Freeform 16"/>
            <p:cNvSpPr>
              <a:spLocks/>
            </p:cNvSpPr>
            <p:nvPr/>
          </p:nvSpPr>
          <p:spPr bwMode="auto">
            <a:xfrm>
              <a:off x="4421" y="1873"/>
              <a:ext cx="783" cy="558"/>
            </a:xfrm>
            <a:custGeom>
              <a:avLst/>
              <a:gdLst>
                <a:gd name="T0" fmla="*/ 256 w 783"/>
                <a:gd name="T1" fmla="*/ 11 h 558"/>
                <a:gd name="T2" fmla="*/ 347 w 783"/>
                <a:gd name="T3" fmla="*/ 47 h 558"/>
                <a:gd name="T4" fmla="*/ 401 w 783"/>
                <a:gd name="T5" fmla="*/ 48 h 558"/>
                <a:gd name="T6" fmla="*/ 481 w 783"/>
                <a:gd name="T7" fmla="*/ 43 h 558"/>
                <a:gd name="T8" fmla="*/ 534 w 783"/>
                <a:gd name="T9" fmla="*/ 101 h 558"/>
                <a:gd name="T10" fmla="*/ 559 w 783"/>
                <a:gd name="T11" fmla="*/ 131 h 558"/>
                <a:gd name="T12" fmla="*/ 599 w 783"/>
                <a:gd name="T13" fmla="*/ 98 h 558"/>
                <a:gd name="T14" fmla="*/ 649 w 783"/>
                <a:gd name="T15" fmla="*/ 91 h 558"/>
                <a:gd name="T16" fmla="*/ 672 w 783"/>
                <a:gd name="T17" fmla="*/ 99 h 558"/>
                <a:gd name="T18" fmla="*/ 698 w 783"/>
                <a:gd name="T19" fmla="*/ 105 h 558"/>
                <a:gd name="T20" fmla="*/ 730 w 783"/>
                <a:gd name="T21" fmla="*/ 92 h 558"/>
                <a:gd name="T22" fmla="*/ 776 w 783"/>
                <a:gd name="T23" fmla="*/ 167 h 558"/>
                <a:gd name="T24" fmla="*/ 726 w 783"/>
                <a:gd name="T25" fmla="*/ 211 h 558"/>
                <a:gd name="T26" fmla="*/ 705 w 783"/>
                <a:gd name="T27" fmla="*/ 215 h 558"/>
                <a:gd name="T28" fmla="*/ 697 w 783"/>
                <a:gd name="T29" fmla="*/ 228 h 558"/>
                <a:gd name="T30" fmla="*/ 655 w 783"/>
                <a:gd name="T31" fmla="*/ 309 h 558"/>
                <a:gd name="T32" fmla="*/ 626 w 783"/>
                <a:gd name="T33" fmla="*/ 388 h 558"/>
                <a:gd name="T34" fmla="*/ 642 w 783"/>
                <a:gd name="T35" fmla="*/ 418 h 558"/>
                <a:gd name="T36" fmla="*/ 651 w 783"/>
                <a:gd name="T37" fmla="*/ 467 h 558"/>
                <a:gd name="T38" fmla="*/ 638 w 783"/>
                <a:gd name="T39" fmla="*/ 511 h 558"/>
                <a:gd name="T40" fmla="*/ 621 w 783"/>
                <a:gd name="T41" fmla="*/ 558 h 558"/>
                <a:gd name="T42" fmla="*/ 549 w 783"/>
                <a:gd name="T43" fmla="*/ 522 h 558"/>
                <a:gd name="T44" fmla="*/ 497 w 783"/>
                <a:gd name="T45" fmla="*/ 550 h 558"/>
                <a:gd name="T46" fmla="*/ 425 w 783"/>
                <a:gd name="T47" fmla="*/ 548 h 558"/>
                <a:gd name="T48" fmla="*/ 386 w 783"/>
                <a:gd name="T49" fmla="*/ 555 h 558"/>
                <a:gd name="T50" fmla="*/ 349 w 783"/>
                <a:gd name="T51" fmla="*/ 507 h 558"/>
                <a:gd name="T52" fmla="*/ 343 w 783"/>
                <a:gd name="T53" fmla="*/ 477 h 558"/>
                <a:gd name="T54" fmla="*/ 304 w 783"/>
                <a:gd name="T55" fmla="*/ 485 h 558"/>
                <a:gd name="T56" fmla="*/ 282 w 783"/>
                <a:gd name="T57" fmla="*/ 486 h 558"/>
                <a:gd name="T58" fmla="*/ 214 w 783"/>
                <a:gd name="T59" fmla="*/ 449 h 558"/>
                <a:gd name="T60" fmla="*/ 188 w 783"/>
                <a:gd name="T61" fmla="*/ 463 h 558"/>
                <a:gd name="T62" fmla="*/ 179 w 783"/>
                <a:gd name="T63" fmla="*/ 497 h 558"/>
                <a:gd name="T64" fmla="*/ 136 w 783"/>
                <a:gd name="T65" fmla="*/ 535 h 558"/>
                <a:gd name="T66" fmla="*/ 100 w 783"/>
                <a:gd name="T67" fmla="*/ 544 h 558"/>
                <a:gd name="T68" fmla="*/ 46 w 783"/>
                <a:gd name="T69" fmla="*/ 486 h 558"/>
                <a:gd name="T70" fmla="*/ 10 w 783"/>
                <a:gd name="T71" fmla="*/ 456 h 558"/>
                <a:gd name="T72" fmla="*/ 28 w 783"/>
                <a:gd name="T73" fmla="*/ 402 h 558"/>
                <a:gd name="T74" fmla="*/ 47 w 783"/>
                <a:gd name="T75" fmla="*/ 394 h 558"/>
                <a:gd name="T76" fmla="*/ 89 w 783"/>
                <a:gd name="T77" fmla="*/ 391 h 558"/>
                <a:gd name="T78" fmla="*/ 115 w 783"/>
                <a:gd name="T79" fmla="*/ 372 h 558"/>
                <a:gd name="T80" fmla="*/ 122 w 783"/>
                <a:gd name="T81" fmla="*/ 363 h 558"/>
                <a:gd name="T82" fmla="*/ 108 w 783"/>
                <a:gd name="T83" fmla="*/ 352 h 558"/>
                <a:gd name="T84" fmla="*/ 87 w 783"/>
                <a:gd name="T85" fmla="*/ 355 h 558"/>
                <a:gd name="T86" fmla="*/ 44 w 783"/>
                <a:gd name="T87" fmla="*/ 359 h 558"/>
                <a:gd name="T88" fmla="*/ 21 w 783"/>
                <a:gd name="T89" fmla="*/ 333 h 558"/>
                <a:gd name="T90" fmla="*/ 29 w 783"/>
                <a:gd name="T91" fmla="*/ 318 h 558"/>
                <a:gd name="T92" fmla="*/ 97 w 783"/>
                <a:gd name="T93" fmla="*/ 264 h 558"/>
                <a:gd name="T94" fmla="*/ 166 w 783"/>
                <a:gd name="T95" fmla="*/ 231 h 558"/>
                <a:gd name="T96" fmla="*/ 185 w 783"/>
                <a:gd name="T97" fmla="*/ 239 h 558"/>
                <a:gd name="T98" fmla="*/ 179 w 783"/>
                <a:gd name="T99" fmla="*/ 184 h 558"/>
                <a:gd name="T100" fmla="*/ 210 w 783"/>
                <a:gd name="T101" fmla="*/ 156 h 558"/>
                <a:gd name="T102" fmla="*/ 151 w 783"/>
                <a:gd name="T103" fmla="*/ 168 h 558"/>
                <a:gd name="T104" fmla="*/ 72 w 783"/>
                <a:gd name="T105" fmla="*/ 130 h 558"/>
                <a:gd name="T106" fmla="*/ 98 w 783"/>
                <a:gd name="T107" fmla="*/ 109 h 558"/>
                <a:gd name="T108" fmla="*/ 166 w 783"/>
                <a:gd name="T109" fmla="*/ 101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3" h="558">
                  <a:moveTo>
                    <a:pt x="166" y="84"/>
                  </a:moveTo>
                  <a:lnTo>
                    <a:pt x="173" y="81"/>
                  </a:lnTo>
                  <a:lnTo>
                    <a:pt x="181" y="90"/>
                  </a:lnTo>
                  <a:lnTo>
                    <a:pt x="206" y="80"/>
                  </a:lnTo>
                  <a:lnTo>
                    <a:pt x="245" y="62"/>
                  </a:lnTo>
                  <a:lnTo>
                    <a:pt x="245" y="15"/>
                  </a:lnTo>
                  <a:lnTo>
                    <a:pt x="256" y="11"/>
                  </a:lnTo>
                  <a:lnTo>
                    <a:pt x="271" y="0"/>
                  </a:lnTo>
                  <a:lnTo>
                    <a:pt x="292" y="4"/>
                  </a:lnTo>
                  <a:lnTo>
                    <a:pt x="313" y="16"/>
                  </a:lnTo>
                  <a:lnTo>
                    <a:pt x="320" y="14"/>
                  </a:lnTo>
                  <a:lnTo>
                    <a:pt x="332" y="25"/>
                  </a:lnTo>
                  <a:lnTo>
                    <a:pt x="333" y="45"/>
                  </a:lnTo>
                  <a:lnTo>
                    <a:pt x="347" y="47"/>
                  </a:lnTo>
                  <a:lnTo>
                    <a:pt x="347" y="54"/>
                  </a:lnTo>
                  <a:lnTo>
                    <a:pt x="350" y="58"/>
                  </a:lnTo>
                  <a:lnTo>
                    <a:pt x="364" y="59"/>
                  </a:lnTo>
                  <a:lnTo>
                    <a:pt x="372" y="55"/>
                  </a:lnTo>
                  <a:lnTo>
                    <a:pt x="385" y="54"/>
                  </a:lnTo>
                  <a:lnTo>
                    <a:pt x="396" y="48"/>
                  </a:lnTo>
                  <a:lnTo>
                    <a:pt x="401" y="48"/>
                  </a:lnTo>
                  <a:lnTo>
                    <a:pt x="411" y="58"/>
                  </a:lnTo>
                  <a:lnTo>
                    <a:pt x="440" y="56"/>
                  </a:lnTo>
                  <a:lnTo>
                    <a:pt x="437" y="43"/>
                  </a:lnTo>
                  <a:lnTo>
                    <a:pt x="461" y="44"/>
                  </a:lnTo>
                  <a:lnTo>
                    <a:pt x="461" y="44"/>
                  </a:lnTo>
                  <a:lnTo>
                    <a:pt x="474" y="33"/>
                  </a:lnTo>
                  <a:lnTo>
                    <a:pt x="481" y="43"/>
                  </a:lnTo>
                  <a:lnTo>
                    <a:pt x="481" y="43"/>
                  </a:lnTo>
                  <a:lnTo>
                    <a:pt x="497" y="70"/>
                  </a:lnTo>
                  <a:lnTo>
                    <a:pt x="499" y="85"/>
                  </a:lnTo>
                  <a:lnTo>
                    <a:pt x="509" y="110"/>
                  </a:lnTo>
                  <a:lnTo>
                    <a:pt x="516" y="110"/>
                  </a:lnTo>
                  <a:lnTo>
                    <a:pt x="516" y="110"/>
                  </a:lnTo>
                  <a:lnTo>
                    <a:pt x="534" y="101"/>
                  </a:lnTo>
                  <a:lnTo>
                    <a:pt x="534" y="101"/>
                  </a:lnTo>
                  <a:lnTo>
                    <a:pt x="537" y="101"/>
                  </a:lnTo>
                  <a:lnTo>
                    <a:pt x="537" y="101"/>
                  </a:lnTo>
                  <a:lnTo>
                    <a:pt x="537" y="113"/>
                  </a:lnTo>
                  <a:lnTo>
                    <a:pt x="537" y="113"/>
                  </a:lnTo>
                  <a:lnTo>
                    <a:pt x="541" y="128"/>
                  </a:lnTo>
                  <a:lnTo>
                    <a:pt x="559" y="131"/>
                  </a:lnTo>
                  <a:lnTo>
                    <a:pt x="577" y="127"/>
                  </a:lnTo>
                  <a:lnTo>
                    <a:pt x="582" y="117"/>
                  </a:lnTo>
                  <a:lnTo>
                    <a:pt x="582" y="117"/>
                  </a:lnTo>
                  <a:lnTo>
                    <a:pt x="582" y="105"/>
                  </a:lnTo>
                  <a:lnTo>
                    <a:pt x="588" y="103"/>
                  </a:lnTo>
                  <a:lnTo>
                    <a:pt x="588" y="103"/>
                  </a:lnTo>
                  <a:lnTo>
                    <a:pt x="599" y="98"/>
                  </a:lnTo>
                  <a:lnTo>
                    <a:pt x="613" y="105"/>
                  </a:lnTo>
                  <a:lnTo>
                    <a:pt x="621" y="112"/>
                  </a:lnTo>
                  <a:lnTo>
                    <a:pt x="638" y="96"/>
                  </a:lnTo>
                  <a:lnTo>
                    <a:pt x="638" y="83"/>
                  </a:lnTo>
                  <a:lnTo>
                    <a:pt x="638" y="83"/>
                  </a:lnTo>
                  <a:lnTo>
                    <a:pt x="643" y="78"/>
                  </a:lnTo>
                  <a:lnTo>
                    <a:pt x="649" y="91"/>
                  </a:lnTo>
                  <a:lnTo>
                    <a:pt x="649" y="91"/>
                  </a:lnTo>
                  <a:lnTo>
                    <a:pt x="653" y="95"/>
                  </a:lnTo>
                  <a:lnTo>
                    <a:pt x="653" y="95"/>
                  </a:lnTo>
                  <a:lnTo>
                    <a:pt x="665" y="98"/>
                  </a:lnTo>
                  <a:lnTo>
                    <a:pt x="665" y="98"/>
                  </a:lnTo>
                  <a:lnTo>
                    <a:pt x="672" y="99"/>
                  </a:lnTo>
                  <a:lnTo>
                    <a:pt x="672" y="99"/>
                  </a:lnTo>
                  <a:lnTo>
                    <a:pt x="680" y="105"/>
                  </a:lnTo>
                  <a:lnTo>
                    <a:pt x="680" y="105"/>
                  </a:lnTo>
                  <a:lnTo>
                    <a:pt x="682" y="110"/>
                  </a:lnTo>
                  <a:lnTo>
                    <a:pt x="696" y="110"/>
                  </a:lnTo>
                  <a:lnTo>
                    <a:pt x="696" y="110"/>
                  </a:lnTo>
                  <a:lnTo>
                    <a:pt x="698" y="105"/>
                  </a:lnTo>
                  <a:lnTo>
                    <a:pt x="698" y="105"/>
                  </a:lnTo>
                  <a:lnTo>
                    <a:pt x="702" y="103"/>
                  </a:lnTo>
                  <a:lnTo>
                    <a:pt x="702" y="103"/>
                  </a:lnTo>
                  <a:lnTo>
                    <a:pt x="718" y="94"/>
                  </a:lnTo>
                  <a:lnTo>
                    <a:pt x="718" y="94"/>
                  </a:lnTo>
                  <a:lnTo>
                    <a:pt x="726" y="92"/>
                  </a:lnTo>
                  <a:lnTo>
                    <a:pt x="726" y="92"/>
                  </a:lnTo>
                  <a:lnTo>
                    <a:pt x="730" y="92"/>
                  </a:lnTo>
                  <a:lnTo>
                    <a:pt x="741" y="105"/>
                  </a:lnTo>
                  <a:lnTo>
                    <a:pt x="756" y="90"/>
                  </a:lnTo>
                  <a:lnTo>
                    <a:pt x="756" y="90"/>
                  </a:lnTo>
                  <a:lnTo>
                    <a:pt x="776" y="121"/>
                  </a:lnTo>
                  <a:lnTo>
                    <a:pt x="783" y="139"/>
                  </a:lnTo>
                  <a:lnTo>
                    <a:pt x="781" y="155"/>
                  </a:lnTo>
                  <a:lnTo>
                    <a:pt x="776" y="167"/>
                  </a:lnTo>
                  <a:lnTo>
                    <a:pt x="776" y="167"/>
                  </a:lnTo>
                  <a:lnTo>
                    <a:pt x="763" y="175"/>
                  </a:lnTo>
                  <a:lnTo>
                    <a:pt x="755" y="190"/>
                  </a:lnTo>
                  <a:lnTo>
                    <a:pt x="752" y="202"/>
                  </a:lnTo>
                  <a:lnTo>
                    <a:pt x="744" y="203"/>
                  </a:lnTo>
                  <a:lnTo>
                    <a:pt x="734" y="211"/>
                  </a:lnTo>
                  <a:lnTo>
                    <a:pt x="726" y="211"/>
                  </a:lnTo>
                  <a:lnTo>
                    <a:pt x="726" y="211"/>
                  </a:lnTo>
                  <a:lnTo>
                    <a:pt x="716" y="218"/>
                  </a:lnTo>
                  <a:lnTo>
                    <a:pt x="716" y="218"/>
                  </a:lnTo>
                  <a:lnTo>
                    <a:pt x="709" y="218"/>
                  </a:lnTo>
                  <a:lnTo>
                    <a:pt x="709" y="218"/>
                  </a:lnTo>
                  <a:lnTo>
                    <a:pt x="705" y="215"/>
                  </a:lnTo>
                  <a:lnTo>
                    <a:pt x="705" y="215"/>
                  </a:lnTo>
                  <a:lnTo>
                    <a:pt x="702" y="215"/>
                  </a:lnTo>
                  <a:lnTo>
                    <a:pt x="701" y="218"/>
                  </a:lnTo>
                  <a:lnTo>
                    <a:pt x="701" y="218"/>
                  </a:lnTo>
                  <a:lnTo>
                    <a:pt x="701" y="222"/>
                  </a:lnTo>
                  <a:lnTo>
                    <a:pt x="701" y="222"/>
                  </a:lnTo>
                  <a:lnTo>
                    <a:pt x="697" y="228"/>
                  </a:lnTo>
                  <a:lnTo>
                    <a:pt x="697" y="228"/>
                  </a:lnTo>
                  <a:lnTo>
                    <a:pt x="693" y="240"/>
                  </a:lnTo>
                  <a:lnTo>
                    <a:pt x="675" y="261"/>
                  </a:lnTo>
                  <a:lnTo>
                    <a:pt x="665" y="266"/>
                  </a:lnTo>
                  <a:lnTo>
                    <a:pt x="661" y="294"/>
                  </a:lnTo>
                  <a:lnTo>
                    <a:pt x="661" y="294"/>
                  </a:lnTo>
                  <a:lnTo>
                    <a:pt x="660" y="304"/>
                  </a:lnTo>
                  <a:lnTo>
                    <a:pt x="655" y="309"/>
                  </a:lnTo>
                  <a:lnTo>
                    <a:pt x="655" y="309"/>
                  </a:lnTo>
                  <a:lnTo>
                    <a:pt x="650" y="316"/>
                  </a:lnTo>
                  <a:lnTo>
                    <a:pt x="639" y="344"/>
                  </a:lnTo>
                  <a:lnTo>
                    <a:pt x="639" y="344"/>
                  </a:lnTo>
                  <a:lnTo>
                    <a:pt x="635" y="370"/>
                  </a:lnTo>
                  <a:lnTo>
                    <a:pt x="635" y="370"/>
                  </a:lnTo>
                  <a:lnTo>
                    <a:pt x="626" y="388"/>
                  </a:lnTo>
                  <a:lnTo>
                    <a:pt x="626" y="388"/>
                  </a:lnTo>
                  <a:lnTo>
                    <a:pt x="628" y="401"/>
                  </a:lnTo>
                  <a:lnTo>
                    <a:pt x="628" y="401"/>
                  </a:lnTo>
                  <a:lnTo>
                    <a:pt x="639" y="405"/>
                  </a:lnTo>
                  <a:lnTo>
                    <a:pt x="643" y="409"/>
                  </a:lnTo>
                  <a:lnTo>
                    <a:pt x="643" y="409"/>
                  </a:lnTo>
                  <a:lnTo>
                    <a:pt x="642" y="418"/>
                  </a:lnTo>
                  <a:lnTo>
                    <a:pt x="644" y="425"/>
                  </a:lnTo>
                  <a:lnTo>
                    <a:pt x="644" y="425"/>
                  </a:lnTo>
                  <a:lnTo>
                    <a:pt x="651" y="438"/>
                  </a:lnTo>
                  <a:lnTo>
                    <a:pt x="651" y="438"/>
                  </a:lnTo>
                  <a:lnTo>
                    <a:pt x="649" y="456"/>
                  </a:lnTo>
                  <a:lnTo>
                    <a:pt x="649" y="456"/>
                  </a:lnTo>
                  <a:lnTo>
                    <a:pt x="651" y="467"/>
                  </a:lnTo>
                  <a:lnTo>
                    <a:pt x="651" y="467"/>
                  </a:lnTo>
                  <a:lnTo>
                    <a:pt x="661" y="468"/>
                  </a:lnTo>
                  <a:lnTo>
                    <a:pt x="661" y="468"/>
                  </a:lnTo>
                  <a:lnTo>
                    <a:pt x="661" y="472"/>
                  </a:lnTo>
                  <a:lnTo>
                    <a:pt x="661" y="472"/>
                  </a:lnTo>
                  <a:lnTo>
                    <a:pt x="658" y="492"/>
                  </a:lnTo>
                  <a:lnTo>
                    <a:pt x="638" y="511"/>
                  </a:lnTo>
                  <a:lnTo>
                    <a:pt x="633" y="522"/>
                  </a:lnTo>
                  <a:lnTo>
                    <a:pt x="632" y="528"/>
                  </a:lnTo>
                  <a:lnTo>
                    <a:pt x="635" y="544"/>
                  </a:lnTo>
                  <a:lnTo>
                    <a:pt x="622" y="557"/>
                  </a:lnTo>
                  <a:lnTo>
                    <a:pt x="622" y="557"/>
                  </a:lnTo>
                  <a:lnTo>
                    <a:pt x="621" y="558"/>
                  </a:lnTo>
                  <a:lnTo>
                    <a:pt x="621" y="558"/>
                  </a:lnTo>
                  <a:lnTo>
                    <a:pt x="604" y="543"/>
                  </a:lnTo>
                  <a:lnTo>
                    <a:pt x="586" y="533"/>
                  </a:lnTo>
                  <a:lnTo>
                    <a:pt x="586" y="533"/>
                  </a:lnTo>
                  <a:lnTo>
                    <a:pt x="579" y="528"/>
                  </a:lnTo>
                  <a:lnTo>
                    <a:pt x="560" y="522"/>
                  </a:lnTo>
                  <a:lnTo>
                    <a:pt x="560" y="522"/>
                  </a:lnTo>
                  <a:lnTo>
                    <a:pt x="549" y="522"/>
                  </a:lnTo>
                  <a:lnTo>
                    <a:pt x="549" y="522"/>
                  </a:lnTo>
                  <a:lnTo>
                    <a:pt x="539" y="528"/>
                  </a:lnTo>
                  <a:lnTo>
                    <a:pt x="524" y="548"/>
                  </a:lnTo>
                  <a:lnTo>
                    <a:pt x="520" y="551"/>
                  </a:lnTo>
                  <a:lnTo>
                    <a:pt x="514" y="551"/>
                  </a:lnTo>
                  <a:lnTo>
                    <a:pt x="514" y="551"/>
                  </a:lnTo>
                  <a:lnTo>
                    <a:pt x="497" y="550"/>
                  </a:lnTo>
                  <a:lnTo>
                    <a:pt x="483" y="553"/>
                  </a:lnTo>
                  <a:lnTo>
                    <a:pt x="483" y="553"/>
                  </a:lnTo>
                  <a:lnTo>
                    <a:pt x="450" y="554"/>
                  </a:lnTo>
                  <a:lnTo>
                    <a:pt x="443" y="550"/>
                  </a:lnTo>
                  <a:lnTo>
                    <a:pt x="443" y="550"/>
                  </a:lnTo>
                  <a:lnTo>
                    <a:pt x="434" y="542"/>
                  </a:lnTo>
                  <a:lnTo>
                    <a:pt x="425" y="548"/>
                  </a:lnTo>
                  <a:lnTo>
                    <a:pt x="425" y="548"/>
                  </a:lnTo>
                  <a:lnTo>
                    <a:pt x="407" y="540"/>
                  </a:lnTo>
                  <a:lnTo>
                    <a:pt x="400" y="546"/>
                  </a:lnTo>
                  <a:lnTo>
                    <a:pt x="400" y="546"/>
                  </a:lnTo>
                  <a:lnTo>
                    <a:pt x="394" y="550"/>
                  </a:lnTo>
                  <a:lnTo>
                    <a:pt x="394" y="550"/>
                  </a:lnTo>
                  <a:lnTo>
                    <a:pt x="386" y="555"/>
                  </a:lnTo>
                  <a:lnTo>
                    <a:pt x="378" y="557"/>
                  </a:lnTo>
                  <a:lnTo>
                    <a:pt x="378" y="557"/>
                  </a:lnTo>
                  <a:lnTo>
                    <a:pt x="365" y="554"/>
                  </a:lnTo>
                  <a:lnTo>
                    <a:pt x="365" y="554"/>
                  </a:lnTo>
                  <a:lnTo>
                    <a:pt x="351" y="543"/>
                  </a:lnTo>
                  <a:lnTo>
                    <a:pt x="354" y="522"/>
                  </a:lnTo>
                  <a:lnTo>
                    <a:pt x="349" y="507"/>
                  </a:lnTo>
                  <a:lnTo>
                    <a:pt x="349" y="507"/>
                  </a:lnTo>
                  <a:lnTo>
                    <a:pt x="339" y="507"/>
                  </a:lnTo>
                  <a:lnTo>
                    <a:pt x="336" y="503"/>
                  </a:lnTo>
                  <a:lnTo>
                    <a:pt x="336" y="497"/>
                  </a:lnTo>
                  <a:lnTo>
                    <a:pt x="343" y="490"/>
                  </a:lnTo>
                  <a:lnTo>
                    <a:pt x="343" y="490"/>
                  </a:lnTo>
                  <a:lnTo>
                    <a:pt x="343" y="477"/>
                  </a:lnTo>
                  <a:lnTo>
                    <a:pt x="340" y="465"/>
                  </a:lnTo>
                  <a:lnTo>
                    <a:pt x="332" y="460"/>
                  </a:lnTo>
                  <a:lnTo>
                    <a:pt x="322" y="457"/>
                  </a:lnTo>
                  <a:lnTo>
                    <a:pt x="318" y="460"/>
                  </a:lnTo>
                  <a:lnTo>
                    <a:pt x="313" y="470"/>
                  </a:lnTo>
                  <a:lnTo>
                    <a:pt x="307" y="472"/>
                  </a:lnTo>
                  <a:lnTo>
                    <a:pt x="304" y="485"/>
                  </a:lnTo>
                  <a:lnTo>
                    <a:pt x="304" y="485"/>
                  </a:lnTo>
                  <a:lnTo>
                    <a:pt x="304" y="490"/>
                  </a:lnTo>
                  <a:lnTo>
                    <a:pt x="304" y="490"/>
                  </a:lnTo>
                  <a:lnTo>
                    <a:pt x="299" y="495"/>
                  </a:lnTo>
                  <a:lnTo>
                    <a:pt x="288" y="490"/>
                  </a:lnTo>
                  <a:lnTo>
                    <a:pt x="288" y="490"/>
                  </a:lnTo>
                  <a:lnTo>
                    <a:pt x="282" y="486"/>
                  </a:lnTo>
                  <a:lnTo>
                    <a:pt x="282" y="486"/>
                  </a:lnTo>
                  <a:lnTo>
                    <a:pt x="268" y="460"/>
                  </a:lnTo>
                  <a:lnTo>
                    <a:pt x="261" y="453"/>
                  </a:lnTo>
                  <a:lnTo>
                    <a:pt x="245" y="443"/>
                  </a:lnTo>
                  <a:lnTo>
                    <a:pt x="228" y="439"/>
                  </a:lnTo>
                  <a:lnTo>
                    <a:pt x="220" y="450"/>
                  </a:lnTo>
                  <a:lnTo>
                    <a:pt x="214" y="449"/>
                  </a:lnTo>
                  <a:lnTo>
                    <a:pt x="214" y="449"/>
                  </a:lnTo>
                  <a:lnTo>
                    <a:pt x="206" y="446"/>
                  </a:lnTo>
                  <a:lnTo>
                    <a:pt x="206" y="446"/>
                  </a:lnTo>
                  <a:lnTo>
                    <a:pt x="192" y="452"/>
                  </a:lnTo>
                  <a:lnTo>
                    <a:pt x="190" y="457"/>
                  </a:lnTo>
                  <a:lnTo>
                    <a:pt x="188" y="463"/>
                  </a:lnTo>
                  <a:lnTo>
                    <a:pt x="188" y="463"/>
                  </a:lnTo>
                  <a:lnTo>
                    <a:pt x="190" y="481"/>
                  </a:lnTo>
                  <a:lnTo>
                    <a:pt x="187" y="483"/>
                  </a:lnTo>
                  <a:lnTo>
                    <a:pt x="187" y="483"/>
                  </a:lnTo>
                  <a:lnTo>
                    <a:pt x="179" y="489"/>
                  </a:lnTo>
                  <a:lnTo>
                    <a:pt x="177" y="493"/>
                  </a:lnTo>
                  <a:lnTo>
                    <a:pt x="177" y="493"/>
                  </a:lnTo>
                  <a:lnTo>
                    <a:pt x="179" y="497"/>
                  </a:lnTo>
                  <a:lnTo>
                    <a:pt x="179" y="497"/>
                  </a:lnTo>
                  <a:lnTo>
                    <a:pt x="180" y="503"/>
                  </a:lnTo>
                  <a:lnTo>
                    <a:pt x="176" y="514"/>
                  </a:lnTo>
                  <a:lnTo>
                    <a:pt x="162" y="521"/>
                  </a:lnTo>
                  <a:lnTo>
                    <a:pt x="162" y="521"/>
                  </a:lnTo>
                  <a:lnTo>
                    <a:pt x="144" y="526"/>
                  </a:lnTo>
                  <a:lnTo>
                    <a:pt x="136" y="535"/>
                  </a:lnTo>
                  <a:lnTo>
                    <a:pt x="136" y="535"/>
                  </a:lnTo>
                  <a:lnTo>
                    <a:pt x="125" y="537"/>
                  </a:lnTo>
                  <a:lnTo>
                    <a:pt x="119" y="536"/>
                  </a:lnTo>
                  <a:lnTo>
                    <a:pt x="119" y="536"/>
                  </a:lnTo>
                  <a:lnTo>
                    <a:pt x="114" y="535"/>
                  </a:lnTo>
                  <a:lnTo>
                    <a:pt x="108" y="536"/>
                  </a:lnTo>
                  <a:lnTo>
                    <a:pt x="100" y="544"/>
                  </a:lnTo>
                  <a:lnTo>
                    <a:pt x="76" y="546"/>
                  </a:lnTo>
                  <a:lnTo>
                    <a:pt x="76" y="546"/>
                  </a:lnTo>
                  <a:lnTo>
                    <a:pt x="73" y="537"/>
                  </a:lnTo>
                  <a:lnTo>
                    <a:pt x="64" y="537"/>
                  </a:lnTo>
                  <a:lnTo>
                    <a:pt x="57" y="514"/>
                  </a:lnTo>
                  <a:lnTo>
                    <a:pt x="47" y="503"/>
                  </a:lnTo>
                  <a:lnTo>
                    <a:pt x="46" y="486"/>
                  </a:lnTo>
                  <a:lnTo>
                    <a:pt x="42" y="471"/>
                  </a:lnTo>
                  <a:lnTo>
                    <a:pt x="32" y="463"/>
                  </a:lnTo>
                  <a:lnTo>
                    <a:pt x="32" y="463"/>
                  </a:lnTo>
                  <a:lnTo>
                    <a:pt x="21" y="459"/>
                  </a:lnTo>
                  <a:lnTo>
                    <a:pt x="21" y="459"/>
                  </a:lnTo>
                  <a:lnTo>
                    <a:pt x="10" y="459"/>
                  </a:lnTo>
                  <a:lnTo>
                    <a:pt x="10" y="456"/>
                  </a:lnTo>
                  <a:lnTo>
                    <a:pt x="9" y="454"/>
                  </a:lnTo>
                  <a:lnTo>
                    <a:pt x="4" y="457"/>
                  </a:lnTo>
                  <a:lnTo>
                    <a:pt x="0" y="456"/>
                  </a:lnTo>
                  <a:lnTo>
                    <a:pt x="18" y="425"/>
                  </a:lnTo>
                  <a:lnTo>
                    <a:pt x="22" y="412"/>
                  </a:lnTo>
                  <a:lnTo>
                    <a:pt x="26" y="410"/>
                  </a:lnTo>
                  <a:lnTo>
                    <a:pt x="28" y="402"/>
                  </a:lnTo>
                  <a:lnTo>
                    <a:pt x="29" y="402"/>
                  </a:lnTo>
                  <a:lnTo>
                    <a:pt x="32" y="407"/>
                  </a:lnTo>
                  <a:lnTo>
                    <a:pt x="36" y="409"/>
                  </a:lnTo>
                  <a:lnTo>
                    <a:pt x="39" y="406"/>
                  </a:lnTo>
                  <a:lnTo>
                    <a:pt x="36" y="406"/>
                  </a:lnTo>
                  <a:lnTo>
                    <a:pt x="38" y="401"/>
                  </a:lnTo>
                  <a:lnTo>
                    <a:pt x="47" y="394"/>
                  </a:lnTo>
                  <a:lnTo>
                    <a:pt x="53" y="394"/>
                  </a:lnTo>
                  <a:lnTo>
                    <a:pt x="60" y="399"/>
                  </a:lnTo>
                  <a:lnTo>
                    <a:pt x="64" y="392"/>
                  </a:lnTo>
                  <a:lnTo>
                    <a:pt x="71" y="388"/>
                  </a:lnTo>
                  <a:lnTo>
                    <a:pt x="86" y="389"/>
                  </a:lnTo>
                  <a:lnTo>
                    <a:pt x="87" y="396"/>
                  </a:lnTo>
                  <a:lnTo>
                    <a:pt x="89" y="391"/>
                  </a:lnTo>
                  <a:lnTo>
                    <a:pt x="93" y="385"/>
                  </a:lnTo>
                  <a:lnTo>
                    <a:pt x="96" y="377"/>
                  </a:lnTo>
                  <a:lnTo>
                    <a:pt x="98" y="377"/>
                  </a:lnTo>
                  <a:lnTo>
                    <a:pt x="98" y="370"/>
                  </a:lnTo>
                  <a:lnTo>
                    <a:pt x="101" y="373"/>
                  </a:lnTo>
                  <a:lnTo>
                    <a:pt x="105" y="369"/>
                  </a:lnTo>
                  <a:lnTo>
                    <a:pt x="115" y="372"/>
                  </a:lnTo>
                  <a:lnTo>
                    <a:pt x="126" y="383"/>
                  </a:lnTo>
                  <a:lnTo>
                    <a:pt x="129" y="388"/>
                  </a:lnTo>
                  <a:lnTo>
                    <a:pt x="129" y="384"/>
                  </a:lnTo>
                  <a:lnTo>
                    <a:pt x="125" y="374"/>
                  </a:lnTo>
                  <a:lnTo>
                    <a:pt x="127" y="370"/>
                  </a:lnTo>
                  <a:lnTo>
                    <a:pt x="122" y="366"/>
                  </a:lnTo>
                  <a:lnTo>
                    <a:pt x="122" y="363"/>
                  </a:lnTo>
                  <a:lnTo>
                    <a:pt x="125" y="365"/>
                  </a:lnTo>
                  <a:lnTo>
                    <a:pt x="127" y="360"/>
                  </a:lnTo>
                  <a:lnTo>
                    <a:pt x="120" y="360"/>
                  </a:lnTo>
                  <a:lnTo>
                    <a:pt x="120" y="358"/>
                  </a:lnTo>
                  <a:lnTo>
                    <a:pt x="116" y="355"/>
                  </a:lnTo>
                  <a:lnTo>
                    <a:pt x="112" y="355"/>
                  </a:lnTo>
                  <a:lnTo>
                    <a:pt x="108" y="352"/>
                  </a:lnTo>
                  <a:lnTo>
                    <a:pt x="107" y="356"/>
                  </a:lnTo>
                  <a:lnTo>
                    <a:pt x="103" y="358"/>
                  </a:lnTo>
                  <a:lnTo>
                    <a:pt x="98" y="355"/>
                  </a:lnTo>
                  <a:lnTo>
                    <a:pt x="94" y="360"/>
                  </a:lnTo>
                  <a:lnTo>
                    <a:pt x="91" y="360"/>
                  </a:lnTo>
                  <a:lnTo>
                    <a:pt x="91" y="358"/>
                  </a:lnTo>
                  <a:lnTo>
                    <a:pt x="87" y="355"/>
                  </a:lnTo>
                  <a:lnTo>
                    <a:pt x="86" y="359"/>
                  </a:lnTo>
                  <a:lnTo>
                    <a:pt x="76" y="358"/>
                  </a:lnTo>
                  <a:lnTo>
                    <a:pt x="62" y="360"/>
                  </a:lnTo>
                  <a:lnTo>
                    <a:pt x="58" y="359"/>
                  </a:lnTo>
                  <a:lnTo>
                    <a:pt x="51" y="365"/>
                  </a:lnTo>
                  <a:lnTo>
                    <a:pt x="47" y="365"/>
                  </a:lnTo>
                  <a:lnTo>
                    <a:pt x="44" y="359"/>
                  </a:lnTo>
                  <a:lnTo>
                    <a:pt x="42" y="365"/>
                  </a:lnTo>
                  <a:lnTo>
                    <a:pt x="32" y="360"/>
                  </a:lnTo>
                  <a:lnTo>
                    <a:pt x="26" y="349"/>
                  </a:lnTo>
                  <a:lnTo>
                    <a:pt x="20" y="354"/>
                  </a:lnTo>
                  <a:lnTo>
                    <a:pt x="15" y="344"/>
                  </a:lnTo>
                  <a:lnTo>
                    <a:pt x="18" y="336"/>
                  </a:lnTo>
                  <a:lnTo>
                    <a:pt x="21" y="333"/>
                  </a:lnTo>
                  <a:lnTo>
                    <a:pt x="21" y="331"/>
                  </a:lnTo>
                  <a:lnTo>
                    <a:pt x="17" y="330"/>
                  </a:lnTo>
                  <a:lnTo>
                    <a:pt x="14" y="327"/>
                  </a:lnTo>
                  <a:lnTo>
                    <a:pt x="20" y="326"/>
                  </a:lnTo>
                  <a:lnTo>
                    <a:pt x="20" y="323"/>
                  </a:lnTo>
                  <a:lnTo>
                    <a:pt x="25" y="323"/>
                  </a:lnTo>
                  <a:lnTo>
                    <a:pt x="29" y="318"/>
                  </a:lnTo>
                  <a:lnTo>
                    <a:pt x="38" y="315"/>
                  </a:lnTo>
                  <a:lnTo>
                    <a:pt x="57" y="294"/>
                  </a:lnTo>
                  <a:lnTo>
                    <a:pt x="67" y="287"/>
                  </a:lnTo>
                  <a:lnTo>
                    <a:pt x="73" y="291"/>
                  </a:lnTo>
                  <a:lnTo>
                    <a:pt x="82" y="282"/>
                  </a:lnTo>
                  <a:lnTo>
                    <a:pt x="87" y="279"/>
                  </a:lnTo>
                  <a:lnTo>
                    <a:pt x="97" y="264"/>
                  </a:lnTo>
                  <a:lnTo>
                    <a:pt x="104" y="255"/>
                  </a:lnTo>
                  <a:lnTo>
                    <a:pt x="103" y="236"/>
                  </a:lnTo>
                  <a:lnTo>
                    <a:pt x="100" y="232"/>
                  </a:lnTo>
                  <a:lnTo>
                    <a:pt x="105" y="224"/>
                  </a:lnTo>
                  <a:lnTo>
                    <a:pt x="116" y="228"/>
                  </a:lnTo>
                  <a:lnTo>
                    <a:pt x="141" y="225"/>
                  </a:lnTo>
                  <a:lnTo>
                    <a:pt x="166" y="231"/>
                  </a:lnTo>
                  <a:lnTo>
                    <a:pt x="179" y="240"/>
                  </a:lnTo>
                  <a:lnTo>
                    <a:pt x="181" y="253"/>
                  </a:lnTo>
                  <a:lnTo>
                    <a:pt x="185" y="257"/>
                  </a:lnTo>
                  <a:lnTo>
                    <a:pt x="190" y="254"/>
                  </a:lnTo>
                  <a:lnTo>
                    <a:pt x="183" y="251"/>
                  </a:lnTo>
                  <a:lnTo>
                    <a:pt x="183" y="243"/>
                  </a:lnTo>
                  <a:lnTo>
                    <a:pt x="185" y="239"/>
                  </a:lnTo>
                  <a:lnTo>
                    <a:pt x="181" y="224"/>
                  </a:lnTo>
                  <a:lnTo>
                    <a:pt x="159" y="211"/>
                  </a:lnTo>
                  <a:lnTo>
                    <a:pt x="141" y="197"/>
                  </a:lnTo>
                  <a:lnTo>
                    <a:pt x="133" y="196"/>
                  </a:lnTo>
                  <a:lnTo>
                    <a:pt x="141" y="188"/>
                  </a:lnTo>
                  <a:lnTo>
                    <a:pt x="159" y="181"/>
                  </a:lnTo>
                  <a:lnTo>
                    <a:pt x="179" y="184"/>
                  </a:lnTo>
                  <a:lnTo>
                    <a:pt x="183" y="182"/>
                  </a:lnTo>
                  <a:lnTo>
                    <a:pt x="188" y="182"/>
                  </a:lnTo>
                  <a:lnTo>
                    <a:pt x="194" y="175"/>
                  </a:lnTo>
                  <a:lnTo>
                    <a:pt x="191" y="170"/>
                  </a:lnTo>
                  <a:lnTo>
                    <a:pt x="194" y="164"/>
                  </a:lnTo>
                  <a:lnTo>
                    <a:pt x="203" y="161"/>
                  </a:lnTo>
                  <a:lnTo>
                    <a:pt x="210" y="156"/>
                  </a:lnTo>
                  <a:lnTo>
                    <a:pt x="209" y="153"/>
                  </a:lnTo>
                  <a:lnTo>
                    <a:pt x="201" y="156"/>
                  </a:lnTo>
                  <a:lnTo>
                    <a:pt x="195" y="155"/>
                  </a:lnTo>
                  <a:lnTo>
                    <a:pt x="187" y="157"/>
                  </a:lnTo>
                  <a:lnTo>
                    <a:pt x="177" y="166"/>
                  </a:lnTo>
                  <a:lnTo>
                    <a:pt x="162" y="164"/>
                  </a:lnTo>
                  <a:lnTo>
                    <a:pt x="151" y="168"/>
                  </a:lnTo>
                  <a:lnTo>
                    <a:pt x="133" y="163"/>
                  </a:lnTo>
                  <a:lnTo>
                    <a:pt x="125" y="170"/>
                  </a:lnTo>
                  <a:lnTo>
                    <a:pt x="96" y="168"/>
                  </a:lnTo>
                  <a:lnTo>
                    <a:pt x="94" y="148"/>
                  </a:lnTo>
                  <a:lnTo>
                    <a:pt x="97" y="132"/>
                  </a:lnTo>
                  <a:lnTo>
                    <a:pt x="86" y="128"/>
                  </a:lnTo>
                  <a:lnTo>
                    <a:pt x="72" y="130"/>
                  </a:lnTo>
                  <a:lnTo>
                    <a:pt x="72" y="123"/>
                  </a:lnTo>
                  <a:lnTo>
                    <a:pt x="61" y="114"/>
                  </a:lnTo>
                  <a:lnTo>
                    <a:pt x="65" y="110"/>
                  </a:lnTo>
                  <a:lnTo>
                    <a:pt x="80" y="109"/>
                  </a:lnTo>
                  <a:lnTo>
                    <a:pt x="85" y="112"/>
                  </a:lnTo>
                  <a:lnTo>
                    <a:pt x="93" y="108"/>
                  </a:lnTo>
                  <a:lnTo>
                    <a:pt x="98" y="109"/>
                  </a:lnTo>
                  <a:lnTo>
                    <a:pt x="100" y="113"/>
                  </a:lnTo>
                  <a:lnTo>
                    <a:pt x="103" y="109"/>
                  </a:lnTo>
                  <a:lnTo>
                    <a:pt x="107" y="110"/>
                  </a:lnTo>
                  <a:lnTo>
                    <a:pt x="134" y="105"/>
                  </a:lnTo>
                  <a:lnTo>
                    <a:pt x="144" y="98"/>
                  </a:lnTo>
                  <a:lnTo>
                    <a:pt x="159" y="103"/>
                  </a:lnTo>
                  <a:lnTo>
                    <a:pt x="166" y="101"/>
                  </a:lnTo>
                  <a:lnTo>
                    <a:pt x="169" y="94"/>
                  </a:lnTo>
                  <a:lnTo>
                    <a:pt x="172" y="87"/>
                  </a:lnTo>
                  <a:lnTo>
                    <a:pt x="166" y="8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5" name="Freeform 17"/>
            <p:cNvSpPr>
              <a:spLocks noEditPoints="1"/>
            </p:cNvSpPr>
            <p:nvPr/>
          </p:nvSpPr>
          <p:spPr bwMode="auto">
            <a:xfrm>
              <a:off x="3875" y="2312"/>
              <a:ext cx="1271" cy="857"/>
            </a:xfrm>
            <a:custGeom>
              <a:avLst/>
              <a:gdLst>
                <a:gd name="T0" fmla="*/ 521 w 1271"/>
                <a:gd name="T1" fmla="*/ 610 h 857"/>
                <a:gd name="T2" fmla="*/ 420 w 1271"/>
                <a:gd name="T3" fmla="*/ 603 h 857"/>
                <a:gd name="T4" fmla="*/ 459 w 1271"/>
                <a:gd name="T5" fmla="*/ 677 h 857"/>
                <a:gd name="T6" fmla="*/ 290 w 1271"/>
                <a:gd name="T7" fmla="*/ 445 h 857"/>
                <a:gd name="T8" fmla="*/ 266 w 1271"/>
                <a:gd name="T9" fmla="*/ 467 h 857"/>
                <a:gd name="T10" fmla="*/ 705 w 1271"/>
                <a:gd name="T11" fmla="*/ 734 h 857"/>
                <a:gd name="T12" fmla="*/ 311 w 1271"/>
                <a:gd name="T13" fmla="*/ 509 h 857"/>
                <a:gd name="T14" fmla="*/ 672 w 1271"/>
                <a:gd name="T15" fmla="*/ 832 h 857"/>
                <a:gd name="T16" fmla="*/ 637 w 1271"/>
                <a:gd name="T17" fmla="*/ 800 h 857"/>
                <a:gd name="T18" fmla="*/ 640 w 1271"/>
                <a:gd name="T19" fmla="*/ 825 h 857"/>
                <a:gd name="T20" fmla="*/ 333 w 1271"/>
                <a:gd name="T21" fmla="*/ 556 h 857"/>
                <a:gd name="T22" fmla="*/ 491 w 1271"/>
                <a:gd name="T23" fmla="*/ 383 h 857"/>
                <a:gd name="T24" fmla="*/ 415 w 1271"/>
                <a:gd name="T25" fmla="*/ 481 h 857"/>
                <a:gd name="T26" fmla="*/ 407 w 1271"/>
                <a:gd name="T27" fmla="*/ 505 h 857"/>
                <a:gd name="T28" fmla="*/ 447 w 1271"/>
                <a:gd name="T29" fmla="*/ 273 h 857"/>
                <a:gd name="T30" fmla="*/ 390 w 1271"/>
                <a:gd name="T31" fmla="*/ 389 h 857"/>
                <a:gd name="T32" fmla="*/ 313 w 1271"/>
                <a:gd name="T33" fmla="*/ 379 h 857"/>
                <a:gd name="T34" fmla="*/ 333 w 1271"/>
                <a:gd name="T35" fmla="*/ 354 h 857"/>
                <a:gd name="T36" fmla="*/ 384 w 1271"/>
                <a:gd name="T37" fmla="*/ 228 h 857"/>
                <a:gd name="T38" fmla="*/ 6 w 1271"/>
                <a:gd name="T39" fmla="*/ 530 h 857"/>
                <a:gd name="T40" fmla="*/ 770 w 1271"/>
                <a:gd name="T41" fmla="*/ 820 h 857"/>
                <a:gd name="T42" fmla="*/ 1257 w 1271"/>
                <a:gd name="T43" fmla="*/ 559 h 857"/>
                <a:gd name="T44" fmla="*/ 1247 w 1271"/>
                <a:gd name="T45" fmla="*/ 495 h 857"/>
                <a:gd name="T46" fmla="*/ 1170 w 1271"/>
                <a:gd name="T47" fmla="*/ 496 h 857"/>
                <a:gd name="T48" fmla="*/ 1135 w 1271"/>
                <a:gd name="T49" fmla="*/ 477 h 857"/>
                <a:gd name="T50" fmla="*/ 1098 w 1271"/>
                <a:gd name="T51" fmla="*/ 397 h 857"/>
                <a:gd name="T52" fmla="*/ 1067 w 1271"/>
                <a:gd name="T53" fmla="*/ 502 h 857"/>
                <a:gd name="T54" fmla="*/ 1060 w 1271"/>
                <a:gd name="T55" fmla="*/ 559 h 857"/>
                <a:gd name="T56" fmla="*/ 1043 w 1271"/>
                <a:gd name="T57" fmla="*/ 619 h 857"/>
                <a:gd name="T58" fmla="*/ 966 w 1271"/>
                <a:gd name="T59" fmla="*/ 596 h 857"/>
                <a:gd name="T60" fmla="*/ 991 w 1271"/>
                <a:gd name="T61" fmla="*/ 473 h 857"/>
                <a:gd name="T62" fmla="*/ 870 w 1271"/>
                <a:gd name="T63" fmla="*/ 525 h 857"/>
                <a:gd name="T64" fmla="*/ 812 w 1271"/>
                <a:gd name="T65" fmla="*/ 644 h 857"/>
                <a:gd name="T66" fmla="*/ 719 w 1271"/>
                <a:gd name="T67" fmla="*/ 596 h 857"/>
                <a:gd name="T68" fmla="*/ 606 w 1271"/>
                <a:gd name="T69" fmla="*/ 736 h 857"/>
                <a:gd name="T70" fmla="*/ 574 w 1271"/>
                <a:gd name="T71" fmla="*/ 658 h 857"/>
                <a:gd name="T72" fmla="*/ 480 w 1271"/>
                <a:gd name="T73" fmla="*/ 563 h 857"/>
                <a:gd name="T74" fmla="*/ 513 w 1271"/>
                <a:gd name="T75" fmla="*/ 535 h 857"/>
                <a:gd name="T76" fmla="*/ 523 w 1271"/>
                <a:gd name="T77" fmla="*/ 478 h 857"/>
                <a:gd name="T78" fmla="*/ 596 w 1271"/>
                <a:gd name="T79" fmla="*/ 480 h 857"/>
                <a:gd name="T80" fmla="*/ 532 w 1271"/>
                <a:gd name="T81" fmla="*/ 380 h 857"/>
                <a:gd name="T82" fmla="*/ 490 w 1271"/>
                <a:gd name="T83" fmla="*/ 331 h 857"/>
                <a:gd name="T84" fmla="*/ 466 w 1271"/>
                <a:gd name="T85" fmla="*/ 260 h 857"/>
                <a:gd name="T86" fmla="*/ 502 w 1271"/>
                <a:gd name="T87" fmla="*/ 242 h 857"/>
                <a:gd name="T88" fmla="*/ 514 w 1271"/>
                <a:gd name="T89" fmla="*/ 169 h 857"/>
                <a:gd name="T90" fmla="*/ 535 w 1271"/>
                <a:gd name="T91" fmla="*/ 32 h 857"/>
                <a:gd name="T92" fmla="*/ 734 w 1271"/>
                <a:gd name="T93" fmla="*/ 24 h 857"/>
                <a:gd name="T94" fmla="*/ 924 w 1271"/>
                <a:gd name="T95" fmla="*/ 118 h 857"/>
                <a:gd name="T96" fmla="*/ 1219 w 1271"/>
                <a:gd name="T97" fmla="*/ 250 h 857"/>
                <a:gd name="T98" fmla="*/ 1167 w 1271"/>
                <a:gd name="T99" fmla="*/ 349 h 857"/>
                <a:gd name="T100" fmla="*/ 1207 w 1271"/>
                <a:gd name="T101" fmla="*/ 386 h 857"/>
                <a:gd name="T102" fmla="*/ 776 w 1271"/>
                <a:gd name="T103" fmla="*/ 149 h 857"/>
                <a:gd name="T104" fmla="*/ 1084 w 1271"/>
                <a:gd name="T105" fmla="*/ 626 h 857"/>
                <a:gd name="T106" fmla="*/ 1213 w 1271"/>
                <a:gd name="T107" fmla="*/ 586 h 857"/>
                <a:gd name="T108" fmla="*/ 727 w 1271"/>
                <a:gd name="T109" fmla="*/ 702 h 857"/>
                <a:gd name="T110" fmla="*/ 1101 w 1271"/>
                <a:gd name="T111" fmla="*/ 622 h 857"/>
                <a:gd name="T112" fmla="*/ 1261 w 1271"/>
                <a:gd name="T113" fmla="*/ 669 h 857"/>
                <a:gd name="T114" fmla="*/ 769 w 1271"/>
                <a:gd name="T115" fmla="*/ 705 h 857"/>
                <a:gd name="T116" fmla="*/ 852 w 1271"/>
                <a:gd name="T117" fmla="*/ 689 h 857"/>
                <a:gd name="T118" fmla="*/ 792 w 1271"/>
                <a:gd name="T119" fmla="*/ 676 h 857"/>
                <a:gd name="T120" fmla="*/ 972 w 1271"/>
                <a:gd name="T121" fmla="*/ 791 h 857"/>
                <a:gd name="T122" fmla="*/ 918 w 1271"/>
                <a:gd name="T123" fmla="*/ 662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1" h="857">
                  <a:moveTo>
                    <a:pt x="368" y="747"/>
                  </a:moveTo>
                  <a:lnTo>
                    <a:pt x="371" y="753"/>
                  </a:lnTo>
                  <a:lnTo>
                    <a:pt x="368" y="749"/>
                  </a:lnTo>
                  <a:lnTo>
                    <a:pt x="361" y="748"/>
                  </a:lnTo>
                  <a:lnTo>
                    <a:pt x="357" y="753"/>
                  </a:lnTo>
                  <a:lnTo>
                    <a:pt x="354" y="752"/>
                  </a:lnTo>
                  <a:lnTo>
                    <a:pt x="355" y="745"/>
                  </a:lnTo>
                  <a:lnTo>
                    <a:pt x="353" y="747"/>
                  </a:lnTo>
                  <a:lnTo>
                    <a:pt x="350" y="745"/>
                  </a:lnTo>
                  <a:lnTo>
                    <a:pt x="353" y="751"/>
                  </a:lnTo>
                  <a:lnTo>
                    <a:pt x="350" y="753"/>
                  </a:lnTo>
                  <a:lnTo>
                    <a:pt x="347" y="748"/>
                  </a:lnTo>
                  <a:lnTo>
                    <a:pt x="344" y="749"/>
                  </a:lnTo>
                  <a:lnTo>
                    <a:pt x="342" y="747"/>
                  </a:lnTo>
                  <a:lnTo>
                    <a:pt x="339" y="748"/>
                  </a:lnTo>
                  <a:lnTo>
                    <a:pt x="333" y="747"/>
                  </a:lnTo>
                  <a:lnTo>
                    <a:pt x="336" y="744"/>
                  </a:lnTo>
                  <a:lnTo>
                    <a:pt x="335" y="741"/>
                  </a:lnTo>
                  <a:lnTo>
                    <a:pt x="329" y="742"/>
                  </a:lnTo>
                  <a:lnTo>
                    <a:pt x="332" y="737"/>
                  </a:lnTo>
                  <a:lnTo>
                    <a:pt x="333" y="736"/>
                  </a:lnTo>
                  <a:lnTo>
                    <a:pt x="335" y="737"/>
                  </a:lnTo>
                  <a:lnTo>
                    <a:pt x="339" y="733"/>
                  </a:lnTo>
                  <a:lnTo>
                    <a:pt x="333" y="731"/>
                  </a:lnTo>
                  <a:lnTo>
                    <a:pt x="335" y="730"/>
                  </a:lnTo>
                  <a:lnTo>
                    <a:pt x="337" y="731"/>
                  </a:lnTo>
                  <a:lnTo>
                    <a:pt x="340" y="730"/>
                  </a:lnTo>
                  <a:lnTo>
                    <a:pt x="337" y="727"/>
                  </a:lnTo>
                  <a:lnTo>
                    <a:pt x="342" y="726"/>
                  </a:lnTo>
                  <a:lnTo>
                    <a:pt x="350" y="736"/>
                  </a:lnTo>
                  <a:lnTo>
                    <a:pt x="364" y="733"/>
                  </a:lnTo>
                  <a:lnTo>
                    <a:pt x="368" y="730"/>
                  </a:lnTo>
                  <a:lnTo>
                    <a:pt x="367" y="738"/>
                  </a:lnTo>
                  <a:lnTo>
                    <a:pt x="371" y="745"/>
                  </a:lnTo>
                  <a:lnTo>
                    <a:pt x="368" y="747"/>
                  </a:lnTo>
                  <a:close/>
                  <a:moveTo>
                    <a:pt x="521" y="617"/>
                  </a:moveTo>
                  <a:lnTo>
                    <a:pt x="517" y="614"/>
                  </a:lnTo>
                  <a:lnTo>
                    <a:pt x="517" y="611"/>
                  </a:lnTo>
                  <a:lnTo>
                    <a:pt x="521" y="610"/>
                  </a:lnTo>
                  <a:lnTo>
                    <a:pt x="519" y="604"/>
                  </a:lnTo>
                  <a:lnTo>
                    <a:pt x="514" y="601"/>
                  </a:lnTo>
                  <a:lnTo>
                    <a:pt x="510" y="595"/>
                  </a:lnTo>
                  <a:lnTo>
                    <a:pt x="506" y="595"/>
                  </a:lnTo>
                  <a:lnTo>
                    <a:pt x="506" y="592"/>
                  </a:lnTo>
                  <a:lnTo>
                    <a:pt x="502" y="588"/>
                  </a:lnTo>
                  <a:lnTo>
                    <a:pt x="502" y="585"/>
                  </a:lnTo>
                  <a:lnTo>
                    <a:pt x="496" y="586"/>
                  </a:lnTo>
                  <a:lnTo>
                    <a:pt x="501" y="581"/>
                  </a:lnTo>
                  <a:lnTo>
                    <a:pt x="492" y="582"/>
                  </a:lnTo>
                  <a:lnTo>
                    <a:pt x="491" y="586"/>
                  </a:lnTo>
                  <a:lnTo>
                    <a:pt x="487" y="585"/>
                  </a:lnTo>
                  <a:lnTo>
                    <a:pt x="480" y="577"/>
                  </a:lnTo>
                  <a:lnTo>
                    <a:pt x="484" y="572"/>
                  </a:lnTo>
                  <a:lnTo>
                    <a:pt x="480" y="567"/>
                  </a:lnTo>
                  <a:lnTo>
                    <a:pt x="474" y="566"/>
                  </a:lnTo>
                  <a:lnTo>
                    <a:pt x="474" y="563"/>
                  </a:lnTo>
                  <a:lnTo>
                    <a:pt x="456" y="556"/>
                  </a:lnTo>
                  <a:lnTo>
                    <a:pt x="448" y="556"/>
                  </a:lnTo>
                  <a:lnTo>
                    <a:pt x="445" y="559"/>
                  </a:lnTo>
                  <a:lnTo>
                    <a:pt x="449" y="561"/>
                  </a:lnTo>
                  <a:lnTo>
                    <a:pt x="447" y="570"/>
                  </a:lnTo>
                  <a:lnTo>
                    <a:pt x="452" y="571"/>
                  </a:lnTo>
                  <a:lnTo>
                    <a:pt x="452" y="574"/>
                  </a:lnTo>
                  <a:lnTo>
                    <a:pt x="444" y="589"/>
                  </a:lnTo>
                  <a:lnTo>
                    <a:pt x="441" y="589"/>
                  </a:lnTo>
                  <a:lnTo>
                    <a:pt x="440" y="586"/>
                  </a:lnTo>
                  <a:lnTo>
                    <a:pt x="438" y="592"/>
                  </a:lnTo>
                  <a:lnTo>
                    <a:pt x="436" y="592"/>
                  </a:lnTo>
                  <a:lnTo>
                    <a:pt x="431" y="595"/>
                  </a:lnTo>
                  <a:lnTo>
                    <a:pt x="438" y="601"/>
                  </a:lnTo>
                  <a:lnTo>
                    <a:pt x="427" y="603"/>
                  </a:lnTo>
                  <a:lnTo>
                    <a:pt x="426" y="608"/>
                  </a:lnTo>
                  <a:lnTo>
                    <a:pt x="430" y="612"/>
                  </a:lnTo>
                  <a:lnTo>
                    <a:pt x="423" y="615"/>
                  </a:lnTo>
                  <a:lnTo>
                    <a:pt x="420" y="612"/>
                  </a:lnTo>
                  <a:lnTo>
                    <a:pt x="420" y="608"/>
                  </a:lnTo>
                  <a:lnTo>
                    <a:pt x="423" y="604"/>
                  </a:lnTo>
                  <a:lnTo>
                    <a:pt x="420" y="603"/>
                  </a:lnTo>
                  <a:lnTo>
                    <a:pt x="412" y="615"/>
                  </a:lnTo>
                  <a:lnTo>
                    <a:pt x="414" y="617"/>
                  </a:lnTo>
                  <a:lnTo>
                    <a:pt x="411" y="621"/>
                  </a:lnTo>
                  <a:lnTo>
                    <a:pt x="398" y="626"/>
                  </a:lnTo>
                  <a:lnTo>
                    <a:pt x="396" y="630"/>
                  </a:lnTo>
                  <a:lnTo>
                    <a:pt x="382" y="637"/>
                  </a:lnTo>
                  <a:lnTo>
                    <a:pt x="383" y="642"/>
                  </a:lnTo>
                  <a:lnTo>
                    <a:pt x="387" y="642"/>
                  </a:lnTo>
                  <a:lnTo>
                    <a:pt x="387" y="647"/>
                  </a:lnTo>
                  <a:lnTo>
                    <a:pt x="383" y="644"/>
                  </a:lnTo>
                  <a:lnTo>
                    <a:pt x="378" y="646"/>
                  </a:lnTo>
                  <a:lnTo>
                    <a:pt x="372" y="653"/>
                  </a:lnTo>
                  <a:lnTo>
                    <a:pt x="372" y="655"/>
                  </a:lnTo>
                  <a:lnTo>
                    <a:pt x="368" y="664"/>
                  </a:lnTo>
                  <a:lnTo>
                    <a:pt x="383" y="689"/>
                  </a:lnTo>
                  <a:lnTo>
                    <a:pt x="387" y="689"/>
                  </a:lnTo>
                  <a:lnTo>
                    <a:pt x="390" y="684"/>
                  </a:lnTo>
                  <a:lnTo>
                    <a:pt x="396" y="684"/>
                  </a:lnTo>
                  <a:lnTo>
                    <a:pt x="397" y="689"/>
                  </a:lnTo>
                  <a:lnTo>
                    <a:pt x="391" y="691"/>
                  </a:lnTo>
                  <a:lnTo>
                    <a:pt x="394" y="694"/>
                  </a:lnTo>
                  <a:lnTo>
                    <a:pt x="389" y="701"/>
                  </a:lnTo>
                  <a:lnTo>
                    <a:pt x="397" y="701"/>
                  </a:lnTo>
                  <a:lnTo>
                    <a:pt x="397" y="697"/>
                  </a:lnTo>
                  <a:lnTo>
                    <a:pt x="401" y="695"/>
                  </a:lnTo>
                  <a:lnTo>
                    <a:pt x="407" y="705"/>
                  </a:lnTo>
                  <a:lnTo>
                    <a:pt x="414" y="704"/>
                  </a:lnTo>
                  <a:lnTo>
                    <a:pt x="419" y="705"/>
                  </a:lnTo>
                  <a:lnTo>
                    <a:pt x="419" y="702"/>
                  </a:lnTo>
                  <a:lnTo>
                    <a:pt x="433" y="700"/>
                  </a:lnTo>
                  <a:lnTo>
                    <a:pt x="430" y="693"/>
                  </a:lnTo>
                  <a:lnTo>
                    <a:pt x="437" y="695"/>
                  </a:lnTo>
                  <a:lnTo>
                    <a:pt x="441" y="691"/>
                  </a:lnTo>
                  <a:lnTo>
                    <a:pt x="445" y="694"/>
                  </a:lnTo>
                  <a:lnTo>
                    <a:pt x="449" y="689"/>
                  </a:lnTo>
                  <a:lnTo>
                    <a:pt x="459" y="689"/>
                  </a:lnTo>
                  <a:lnTo>
                    <a:pt x="462" y="686"/>
                  </a:lnTo>
                  <a:lnTo>
                    <a:pt x="458" y="683"/>
                  </a:lnTo>
                  <a:lnTo>
                    <a:pt x="459" y="677"/>
                  </a:lnTo>
                  <a:lnTo>
                    <a:pt x="466" y="677"/>
                  </a:lnTo>
                  <a:lnTo>
                    <a:pt x="466" y="682"/>
                  </a:lnTo>
                  <a:lnTo>
                    <a:pt x="467" y="682"/>
                  </a:lnTo>
                  <a:lnTo>
                    <a:pt x="477" y="676"/>
                  </a:lnTo>
                  <a:lnTo>
                    <a:pt x="472" y="672"/>
                  </a:lnTo>
                  <a:lnTo>
                    <a:pt x="477" y="669"/>
                  </a:lnTo>
                  <a:lnTo>
                    <a:pt x="477" y="672"/>
                  </a:lnTo>
                  <a:lnTo>
                    <a:pt x="481" y="673"/>
                  </a:lnTo>
                  <a:lnTo>
                    <a:pt x="480" y="666"/>
                  </a:lnTo>
                  <a:lnTo>
                    <a:pt x="485" y="671"/>
                  </a:lnTo>
                  <a:lnTo>
                    <a:pt x="484" y="661"/>
                  </a:lnTo>
                  <a:lnTo>
                    <a:pt x="492" y="671"/>
                  </a:lnTo>
                  <a:lnTo>
                    <a:pt x="490" y="672"/>
                  </a:lnTo>
                  <a:lnTo>
                    <a:pt x="490" y="675"/>
                  </a:lnTo>
                  <a:lnTo>
                    <a:pt x="492" y="676"/>
                  </a:lnTo>
                  <a:lnTo>
                    <a:pt x="496" y="675"/>
                  </a:lnTo>
                  <a:lnTo>
                    <a:pt x="496" y="665"/>
                  </a:lnTo>
                  <a:lnTo>
                    <a:pt x="503" y="661"/>
                  </a:lnTo>
                  <a:lnTo>
                    <a:pt x="506" y="653"/>
                  </a:lnTo>
                  <a:lnTo>
                    <a:pt x="513" y="648"/>
                  </a:lnTo>
                  <a:lnTo>
                    <a:pt x="509" y="639"/>
                  </a:lnTo>
                  <a:lnTo>
                    <a:pt x="512" y="635"/>
                  </a:lnTo>
                  <a:lnTo>
                    <a:pt x="516" y="635"/>
                  </a:lnTo>
                  <a:lnTo>
                    <a:pt x="516" y="629"/>
                  </a:lnTo>
                  <a:lnTo>
                    <a:pt x="509" y="628"/>
                  </a:lnTo>
                  <a:lnTo>
                    <a:pt x="509" y="622"/>
                  </a:lnTo>
                  <a:lnTo>
                    <a:pt x="517" y="621"/>
                  </a:lnTo>
                  <a:lnTo>
                    <a:pt x="521" y="625"/>
                  </a:lnTo>
                  <a:lnTo>
                    <a:pt x="523" y="624"/>
                  </a:lnTo>
                  <a:lnTo>
                    <a:pt x="520" y="618"/>
                  </a:lnTo>
                  <a:lnTo>
                    <a:pt x="521" y="617"/>
                  </a:lnTo>
                  <a:close/>
                  <a:moveTo>
                    <a:pt x="290" y="472"/>
                  </a:moveTo>
                  <a:lnTo>
                    <a:pt x="292" y="469"/>
                  </a:lnTo>
                  <a:lnTo>
                    <a:pt x="286" y="465"/>
                  </a:lnTo>
                  <a:lnTo>
                    <a:pt x="286" y="463"/>
                  </a:lnTo>
                  <a:lnTo>
                    <a:pt x="292" y="465"/>
                  </a:lnTo>
                  <a:lnTo>
                    <a:pt x="285" y="454"/>
                  </a:lnTo>
                  <a:lnTo>
                    <a:pt x="285" y="445"/>
                  </a:lnTo>
                  <a:lnTo>
                    <a:pt x="290" y="445"/>
                  </a:lnTo>
                  <a:lnTo>
                    <a:pt x="292" y="442"/>
                  </a:lnTo>
                  <a:lnTo>
                    <a:pt x="308" y="444"/>
                  </a:lnTo>
                  <a:lnTo>
                    <a:pt x="310" y="441"/>
                  </a:lnTo>
                  <a:lnTo>
                    <a:pt x="313" y="441"/>
                  </a:lnTo>
                  <a:lnTo>
                    <a:pt x="314" y="434"/>
                  </a:lnTo>
                  <a:lnTo>
                    <a:pt x="321" y="433"/>
                  </a:lnTo>
                  <a:lnTo>
                    <a:pt x="322" y="426"/>
                  </a:lnTo>
                  <a:lnTo>
                    <a:pt x="319" y="418"/>
                  </a:lnTo>
                  <a:lnTo>
                    <a:pt x="318" y="418"/>
                  </a:lnTo>
                  <a:lnTo>
                    <a:pt x="317" y="420"/>
                  </a:lnTo>
                  <a:lnTo>
                    <a:pt x="313" y="419"/>
                  </a:lnTo>
                  <a:lnTo>
                    <a:pt x="313" y="422"/>
                  </a:lnTo>
                  <a:lnTo>
                    <a:pt x="308" y="419"/>
                  </a:lnTo>
                  <a:lnTo>
                    <a:pt x="306" y="422"/>
                  </a:lnTo>
                  <a:lnTo>
                    <a:pt x="306" y="426"/>
                  </a:lnTo>
                  <a:lnTo>
                    <a:pt x="303" y="427"/>
                  </a:lnTo>
                  <a:lnTo>
                    <a:pt x="303" y="430"/>
                  </a:lnTo>
                  <a:lnTo>
                    <a:pt x="296" y="429"/>
                  </a:lnTo>
                  <a:lnTo>
                    <a:pt x="297" y="433"/>
                  </a:lnTo>
                  <a:lnTo>
                    <a:pt x="290" y="437"/>
                  </a:lnTo>
                  <a:lnTo>
                    <a:pt x="284" y="438"/>
                  </a:lnTo>
                  <a:lnTo>
                    <a:pt x="279" y="437"/>
                  </a:lnTo>
                  <a:lnTo>
                    <a:pt x="278" y="434"/>
                  </a:lnTo>
                  <a:lnTo>
                    <a:pt x="272" y="433"/>
                  </a:lnTo>
                  <a:lnTo>
                    <a:pt x="270" y="434"/>
                  </a:lnTo>
                  <a:lnTo>
                    <a:pt x="268" y="433"/>
                  </a:lnTo>
                  <a:lnTo>
                    <a:pt x="268" y="438"/>
                  </a:lnTo>
                  <a:lnTo>
                    <a:pt x="271" y="440"/>
                  </a:lnTo>
                  <a:lnTo>
                    <a:pt x="267" y="441"/>
                  </a:lnTo>
                  <a:lnTo>
                    <a:pt x="266" y="438"/>
                  </a:lnTo>
                  <a:lnTo>
                    <a:pt x="264" y="442"/>
                  </a:lnTo>
                  <a:lnTo>
                    <a:pt x="267" y="447"/>
                  </a:lnTo>
                  <a:lnTo>
                    <a:pt x="264" y="448"/>
                  </a:lnTo>
                  <a:lnTo>
                    <a:pt x="264" y="454"/>
                  </a:lnTo>
                  <a:lnTo>
                    <a:pt x="267" y="452"/>
                  </a:lnTo>
                  <a:lnTo>
                    <a:pt x="263" y="459"/>
                  </a:lnTo>
                  <a:lnTo>
                    <a:pt x="263" y="465"/>
                  </a:lnTo>
                  <a:lnTo>
                    <a:pt x="266" y="465"/>
                  </a:lnTo>
                  <a:lnTo>
                    <a:pt x="266" y="467"/>
                  </a:lnTo>
                  <a:lnTo>
                    <a:pt x="270" y="469"/>
                  </a:lnTo>
                  <a:lnTo>
                    <a:pt x="271" y="473"/>
                  </a:lnTo>
                  <a:lnTo>
                    <a:pt x="278" y="474"/>
                  </a:lnTo>
                  <a:lnTo>
                    <a:pt x="282" y="474"/>
                  </a:lnTo>
                  <a:lnTo>
                    <a:pt x="290" y="472"/>
                  </a:lnTo>
                  <a:close/>
                  <a:moveTo>
                    <a:pt x="720" y="736"/>
                  </a:moveTo>
                  <a:lnTo>
                    <a:pt x="723" y="736"/>
                  </a:lnTo>
                  <a:lnTo>
                    <a:pt x="726" y="730"/>
                  </a:lnTo>
                  <a:lnTo>
                    <a:pt x="722" y="726"/>
                  </a:lnTo>
                  <a:lnTo>
                    <a:pt x="713" y="726"/>
                  </a:lnTo>
                  <a:lnTo>
                    <a:pt x="713" y="720"/>
                  </a:lnTo>
                  <a:lnTo>
                    <a:pt x="708" y="712"/>
                  </a:lnTo>
                  <a:lnTo>
                    <a:pt x="708" y="706"/>
                  </a:lnTo>
                  <a:lnTo>
                    <a:pt x="704" y="705"/>
                  </a:lnTo>
                  <a:lnTo>
                    <a:pt x="704" y="690"/>
                  </a:lnTo>
                  <a:lnTo>
                    <a:pt x="698" y="683"/>
                  </a:lnTo>
                  <a:lnTo>
                    <a:pt x="694" y="682"/>
                  </a:lnTo>
                  <a:lnTo>
                    <a:pt x="689" y="676"/>
                  </a:lnTo>
                  <a:lnTo>
                    <a:pt x="682" y="675"/>
                  </a:lnTo>
                  <a:lnTo>
                    <a:pt x="679" y="672"/>
                  </a:lnTo>
                  <a:lnTo>
                    <a:pt x="662" y="679"/>
                  </a:lnTo>
                  <a:lnTo>
                    <a:pt x="657" y="683"/>
                  </a:lnTo>
                  <a:lnTo>
                    <a:pt x="655" y="689"/>
                  </a:lnTo>
                  <a:lnTo>
                    <a:pt x="658" y="695"/>
                  </a:lnTo>
                  <a:lnTo>
                    <a:pt x="657" y="697"/>
                  </a:lnTo>
                  <a:lnTo>
                    <a:pt x="658" y="708"/>
                  </a:lnTo>
                  <a:lnTo>
                    <a:pt x="657" y="712"/>
                  </a:lnTo>
                  <a:lnTo>
                    <a:pt x="661" y="716"/>
                  </a:lnTo>
                  <a:lnTo>
                    <a:pt x="658" y="720"/>
                  </a:lnTo>
                  <a:lnTo>
                    <a:pt x="669" y="723"/>
                  </a:lnTo>
                  <a:lnTo>
                    <a:pt x="672" y="727"/>
                  </a:lnTo>
                  <a:lnTo>
                    <a:pt x="675" y="729"/>
                  </a:lnTo>
                  <a:lnTo>
                    <a:pt x="678" y="733"/>
                  </a:lnTo>
                  <a:lnTo>
                    <a:pt x="676" y="734"/>
                  </a:lnTo>
                  <a:lnTo>
                    <a:pt x="684" y="742"/>
                  </a:lnTo>
                  <a:lnTo>
                    <a:pt x="693" y="740"/>
                  </a:lnTo>
                  <a:lnTo>
                    <a:pt x="707" y="747"/>
                  </a:lnTo>
                  <a:lnTo>
                    <a:pt x="704" y="737"/>
                  </a:lnTo>
                  <a:lnTo>
                    <a:pt x="705" y="734"/>
                  </a:lnTo>
                  <a:lnTo>
                    <a:pt x="712" y="742"/>
                  </a:lnTo>
                  <a:lnTo>
                    <a:pt x="719" y="742"/>
                  </a:lnTo>
                  <a:lnTo>
                    <a:pt x="723" y="747"/>
                  </a:lnTo>
                  <a:lnTo>
                    <a:pt x="727" y="745"/>
                  </a:lnTo>
                  <a:lnTo>
                    <a:pt x="725" y="741"/>
                  </a:lnTo>
                  <a:lnTo>
                    <a:pt x="720" y="738"/>
                  </a:lnTo>
                  <a:lnTo>
                    <a:pt x="720" y="736"/>
                  </a:lnTo>
                  <a:close/>
                  <a:moveTo>
                    <a:pt x="329" y="487"/>
                  </a:moveTo>
                  <a:lnTo>
                    <a:pt x="326" y="484"/>
                  </a:lnTo>
                  <a:lnTo>
                    <a:pt x="322" y="484"/>
                  </a:lnTo>
                  <a:lnTo>
                    <a:pt x="314" y="476"/>
                  </a:lnTo>
                  <a:lnTo>
                    <a:pt x="307" y="474"/>
                  </a:lnTo>
                  <a:lnTo>
                    <a:pt x="304" y="470"/>
                  </a:lnTo>
                  <a:lnTo>
                    <a:pt x="304" y="463"/>
                  </a:lnTo>
                  <a:lnTo>
                    <a:pt x="302" y="462"/>
                  </a:lnTo>
                  <a:lnTo>
                    <a:pt x="300" y="472"/>
                  </a:lnTo>
                  <a:lnTo>
                    <a:pt x="295" y="472"/>
                  </a:lnTo>
                  <a:lnTo>
                    <a:pt x="296" y="478"/>
                  </a:lnTo>
                  <a:lnTo>
                    <a:pt x="293" y="483"/>
                  </a:lnTo>
                  <a:lnTo>
                    <a:pt x="288" y="478"/>
                  </a:lnTo>
                  <a:lnTo>
                    <a:pt x="289" y="476"/>
                  </a:lnTo>
                  <a:lnTo>
                    <a:pt x="278" y="478"/>
                  </a:lnTo>
                  <a:lnTo>
                    <a:pt x="277" y="495"/>
                  </a:lnTo>
                  <a:lnTo>
                    <a:pt x="279" y="503"/>
                  </a:lnTo>
                  <a:lnTo>
                    <a:pt x="284" y="502"/>
                  </a:lnTo>
                  <a:lnTo>
                    <a:pt x="284" y="499"/>
                  </a:lnTo>
                  <a:lnTo>
                    <a:pt x="286" y="499"/>
                  </a:lnTo>
                  <a:lnTo>
                    <a:pt x="288" y="503"/>
                  </a:lnTo>
                  <a:lnTo>
                    <a:pt x="286" y="505"/>
                  </a:lnTo>
                  <a:lnTo>
                    <a:pt x="290" y="507"/>
                  </a:lnTo>
                  <a:lnTo>
                    <a:pt x="290" y="505"/>
                  </a:lnTo>
                  <a:lnTo>
                    <a:pt x="295" y="506"/>
                  </a:lnTo>
                  <a:lnTo>
                    <a:pt x="295" y="502"/>
                  </a:lnTo>
                  <a:lnTo>
                    <a:pt x="297" y="502"/>
                  </a:lnTo>
                  <a:lnTo>
                    <a:pt x="299" y="505"/>
                  </a:lnTo>
                  <a:lnTo>
                    <a:pt x="296" y="507"/>
                  </a:lnTo>
                  <a:lnTo>
                    <a:pt x="297" y="512"/>
                  </a:lnTo>
                  <a:lnTo>
                    <a:pt x="303" y="513"/>
                  </a:lnTo>
                  <a:lnTo>
                    <a:pt x="311" y="509"/>
                  </a:lnTo>
                  <a:lnTo>
                    <a:pt x="311" y="503"/>
                  </a:lnTo>
                  <a:lnTo>
                    <a:pt x="319" y="498"/>
                  </a:lnTo>
                  <a:lnTo>
                    <a:pt x="319" y="492"/>
                  </a:lnTo>
                  <a:lnTo>
                    <a:pt x="326" y="494"/>
                  </a:lnTo>
                  <a:lnTo>
                    <a:pt x="326" y="487"/>
                  </a:lnTo>
                  <a:lnTo>
                    <a:pt x="329" y="487"/>
                  </a:lnTo>
                  <a:lnTo>
                    <a:pt x="329" y="487"/>
                  </a:lnTo>
                  <a:close/>
                  <a:moveTo>
                    <a:pt x="676" y="816"/>
                  </a:moveTo>
                  <a:lnTo>
                    <a:pt x="679" y="813"/>
                  </a:lnTo>
                  <a:lnTo>
                    <a:pt x="671" y="803"/>
                  </a:lnTo>
                  <a:lnTo>
                    <a:pt x="661" y="800"/>
                  </a:lnTo>
                  <a:lnTo>
                    <a:pt x="657" y="809"/>
                  </a:lnTo>
                  <a:lnTo>
                    <a:pt x="653" y="809"/>
                  </a:lnTo>
                  <a:lnTo>
                    <a:pt x="657" y="810"/>
                  </a:lnTo>
                  <a:lnTo>
                    <a:pt x="654" y="813"/>
                  </a:lnTo>
                  <a:lnTo>
                    <a:pt x="657" y="814"/>
                  </a:lnTo>
                  <a:lnTo>
                    <a:pt x="660" y="813"/>
                  </a:lnTo>
                  <a:lnTo>
                    <a:pt x="662" y="820"/>
                  </a:lnTo>
                  <a:lnTo>
                    <a:pt x="657" y="825"/>
                  </a:lnTo>
                  <a:lnTo>
                    <a:pt x="654" y="832"/>
                  </a:lnTo>
                  <a:lnTo>
                    <a:pt x="651" y="831"/>
                  </a:lnTo>
                  <a:lnTo>
                    <a:pt x="650" y="834"/>
                  </a:lnTo>
                  <a:lnTo>
                    <a:pt x="653" y="836"/>
                  </a:lnTo>
                  <a:lnTo>
                    <a:pt x="651" y="841"/>
                  </a:lnTo>
                  <a:lnTo>
                    <a:pt x="654" y="843"/>
                  </a:lnTo>
                  <a:lnTo>
                    <a:pt x="654" y="849"/>
                  </a:lnTo>
                  <a:lnTo>
                    <a:pt x="661" y="843"/>
                  </a:lnTo>
                  <a:lnTo>
                    <a:pt x="662" y="845"/>
                  </a:lnTo>
                  <a:lnTo>
                    <a:pt x="661" y="854"/>
                  </a:lnTo>
                  <a:lnTo>
                    <a:pt x="666" y="857"/>
                  </a:lnTo>
                  <a:lnTo>
                    <a:pt x="672" y="850"/>
                  </a:lnTo>
                  <a:lnTo>
                    <a:pt x="669" y="847"/>
                  </a:lnTo>
                  <a:lnTo>
                    <a:pt x="673" y="845"/>
                  </a:lnTo>
                  <a:lnTo>
                    <a:pt x="671" y="836"/>
                  </a:lnTo>
                  <a:lnTo>
                    <a:pt x="673" y="835"/>
                  </a:lnTo>
                  <a:lnTo>
                    <a:pt x="678" y="838"/>
                  </a:lnTo>
                  <a:lnTo>
                    <a:pt x="679" y="832"/>
                  </a:lnTo>
                  <a:lnTo>
                    <a:pt x="676" y="831"/>
                  </a:lnTo>
                  <a:lnTo>
                    <a:pt x="672" y="832"/>
                  </a:lnTo>
                  <a:lnTo>
                    <a:pt x="671" y="824"/>
                  </a:lnTo>
                  <a:lnTo>
                    <a:pt x="665" y="823"/>
                  </a:lnTo>
                  <a:lnTo>
                    <a:pt x="665" y="817"/>
                  </a:lnTo>
                  <a:lnTo>
                    <a:pt x="676" y="816"/>
                  </a:lnTo>
                  <a:close/>
                  <a:moveTo>
                    <a:pt x="643" y="791"/>
                  </a:moveTo>
                  <a:lnTo>
                    <a:pt x="639" y="789"/>
                  </a:lnTo>
                  <a:lnTo>
                    <a:pt x="639" y="785"/>
                  </a:lnTo>
                  <a:lnTo>
                    <a:pt x="632" y="784"/>
                  </a:lnTo>
                  <a:lnTo>
                    <a:pt x="628" y="785"/>
                  </a:lnTo>
                  <a:lnTo>
                    <a:pt x="624" y="782"/>
                  </a:lnTo>
                  <a:lnTo>
                    <a:pt x="621" y="787"/>
                  </a:lnTo>
                  <a:lnTo>
                    <a:pt x="618" y="778"/>
                  </a:lnTo>
                  <a:lnTo>
                    <a:pt x="611" y="780"/>
                  </a:lnTo>
                  <a:lnTo>
                    <a:pt x="614" y="781"/>
                  </a:lnTo>
                  <a:lnTo>
                    <a:pt x="615" y="785"/>
                  </a:lnTo>
                  <a:lnTo>
                    <a:pt x="618" y="785"/>
                  </a:lnTo>
                  <a:lnTo>
                    <a:pt x="618" y="788"/>
                  </a:lnTo>
                  <a:lnTo>
                    <a:pt x="613" y="789"/>
                  </a:lnTo>
                  <a:lnTo>
                    <a:pt x="611" y="794"/>
                  </a:lnTo>
                  <a:lnTo>
                    <a:pt x="613" y="795"/>
                  </a:lnTo>
                  <a:lnTo>
                    <a:pt x="614" y="791"/>
                  </a:lnTo>
                  <a:lnTo>
                    <a:pt x="617" y="794"/>
                  </a:lnTo>
                  <a:lnTo>
                    <a:pt x="614" y="796"/>
                  </a:lnTo>
                  <a:lnTo>
                    <a:pt x="610" y="796"/>
                  </a:lnTo>
                  <a:lnTo>
                    <a:pt x="614" y="799"/>
                  </a:lnTo>
                  <a:lnTo>
                    <a:pt x="610" y="802"/>
                  </a:lnTo>
                  <a:lnTo>
                    <a:pt x="613" y="803"/>
                  </a:lnTo>
                  <a:lnTo>
                    <a:pt x="607" y="806"/>
                  </a:lnTo>
                  <a:lnTo>
                    <a:pt x="617" y="809"/>
                  </a:lnTo>
                  <a:lnTo>
                    <a:pt x="615" y="814"/>
                  </a:lnTo>
                  <a:lnTo>
                    <a:pt x="631" y="818"/>
                  </a:lnTo>
                  <a:lnTo>
                    <a:pt x="622" y="809"/>
                  </a:lnTo>
                  <a:lnTo>
                    <a:pt x="625" y="807"/>
                  </a:lnTo>
                  <a:lnTo>
                    <a:pt x="633" y="806"/>
                  </a:lnTo>
                  <a:lnTo>
                    <a:pt x="633" y="812"/>
                  </a:lnTo>
                  <a:lnTo>
                    <a:pt x="642" y="813"/>
                  </a:lnTo>
                  <a:lnTo>
                    <a:pt x="643" y="812"/>
                  </a:lnTo>
                  <a:lnTo>
                    <a:pt x="643" y="807"/>
                  </a:lnTo>
                  <a:lnTo>
                    <a:pt x="637" y="800"/>
                  </a:lnTo>
                  <a:lnTo>
                    <a:pt x="647" y="800"/>
                  </a:lnTo>
                  <a:lnTo>
                    <a:pt x="649" y="798"/>
                  </a:lnTo>
                  <a:lnTo>
                    <a:pt x="644" y="795"/>
                  </a:lnTo>
                  <a:lnTo>
                    <a:pt x="643" y="791"/>
                  </a:lnTo>
                  <a:close/>
                  <a:moveTo>
                    <a:pt x="640" y="825"/>
                  </a:moveTo>
                  <a:lnTo>
                    <a:pt x="639" y="821"/>
                  </a:lnTo>
                  <a:lnTo>
                    <a:pt x="625" y="820"/>
                  </a:lnTo>
                  <a:lnTo>
                    <a:pt x="622" y="823"/>
                  </a:lnTo>
                  <a:lnTo>
                    <a:pt x="622" y="825"/>
                  </a:lnTo>
                  <a:lnTo>
                    <a:pt x="619" y="824"/>
                  </a:lnTo>
                  <a:lnTo>
                    <a:pt x="619" y="818"/>
                  </a:lnTo>
                  <a:lnTo>
                    <a:pt x="611" y="821"/>
                  </a:lnTo>
                  <a:lnTo>
                    <a:pt x="611" y="817"/>
                  </a:lnTo>
                  <a:lnTo>
                    <a:pt x="603" y="812"/>
                  </a:lnTo>
                  <a:lnTo>
                    <a:pt x="595" y="818"/>
                  </a:lnTo>
                  <a:lnTo>
                    <a:pt x="592" y="818"/>
                  </a:lnTo>
                  <a:lnTo>
                    <a:pt x="590" y="823"/>
                  </a:lnTo>
                  <a:lnTo>
                    <a:pt x="585" y="825"/>
                  </a:lnTo>
                  <a:lnTo>
                    <a:pt x="588" y="829"/>
                  </a:lnTo>
                  <a:lnTo>
                    <a:pt x="585" y="834"/>
                  </a:lnTo>
                  <a:lnTo>
                    <a:pt x="588" y="836"/>
                  </a:lnTo>
                  <a:lnTo>
                    <a:pt x="585" y="839"/>
                  </a:lnTo>
                  <a:lnTo>
                    <a:pt x="589" y="850"/>
                  </a:lnTo>
                  <a:lnTo>
                    <a:pt x="593" y="847"/>
                  </a:lnTo>
                  <a:lnTo>
                    <a:pt x="597" y="850"/>
                  </a:lnTo>
                  <a:lnTo>
                    <a:pt x="615" y="842"/>
                  </a:lnTo>
                  <a:lnTo>
                    <a:pt x="618" y="835"/>
                  </a:lnTo>
                  <a:lnTo>
                    <a:pt x="622" y="835"/>
                  </a:lnTo>
                  <a:lnTo>
                    <a:pt x="621" y="832"/>
                  </a:lnTo>
                  <a:lnTo>
                    <a:pt x="625" y="831"/>
                  </a:lnTo>
                  <a:lnTo>
                    <a:pt x="624" y="827"/>
                  </a:lnTo>
                  <a:lnTo>
                    <a:pt x="629" y="828"/>
                  </a:lnTo>
                  <a:lnTo>
                    <a:pt x="631" y="824"/>
                  </a:lnTo>
                  <a:lnTo>
                    <a:pt x="636" y="835"/>
                  </a:lnTo>
                  <a:lnTo>
                    <a:pt x="637" y="825"/>
                  </a:lnTo>
                  <a:lnTo>
                    <a:pt x="644" y="834"/>
                  </a:lnTo>
                  <a:lnTo>
                    <a:pt x="647" y="828"/>
                  </a:lnTo>
                  <a:lnTo>
                    <a:pt x="646" y="823"/>
                  </a:lnTo>
                  <a:lnTo>
                    <a:pt x="640" y="825"/>
                  </a:lnTo>
                  <a:close/>
                  <a:moveTo>
                    <a:pt x="332" y="554"/>
                  </a:moveTo>
                  <a:lnTo>
                    <a:pt x="329" y="557"/>
                  </a:lnTo>
                  <a:lnTo>
                    <a:pt x="329" y="561"/>
                  </a:lnTo>
                  <a:lnTo>
                    <a:pt x="333" y="564"/>
                  </a:lnTo>
                  <a:lnTo>
                    <a:pt x="332" y="571"/>
                  </a:lnTo>
                  <a:lnTo>
                    <a:pt x="337" y="570"/>
                  </a:lnTo>
                  <a:lnTo>
                    <a:pt x="336" y="566"/>
                  </a:lnTo>
                  <a:lnTo>
                    <a:pt x="339" y="566"/>
                  </a:lnTo>
                  <a:lnTo>
                    <a:pt x="340" y="563"/>
                  </a:lnTo>
                  <a:lnTo>
                    <a:pt x="343" y="568"/>
                  </a:lnTo>
                  <a:lnTo>
                    <a:pt x="347" y="566"/>
                  </a:lnTo>
                  <a:lnTo>
                    <a:pt x="351" y="568"/>
                  </a:lnTo>
                  <a:lnTo>
                    <a:pt x="350" y="567"/>
                  </a:lnTo>
                  <a:lnTo>
                    <a:pt x="353" y="566"/>
                  </a:lnTo>
                  <a:lnTo>
                    <a:pt x="353" y="563"/>
                  </a:lnTo>
                  <a:lnTo>
                    <a:pt x="355" y="559"/>
                  </a:lnTo>
                  <a:lnTo>
                    <a:pt x="353" y="553"/>
                  </a:lnTo>
                  <a:lnTo>
                    <a:pt x="349" y="557"/>
                  </a:lnTo>
                  <a:lnTo>
                    <a:pt x="350" y="546"/>
                  </a:lnTo>
                  <a:lnTo>
                    <a:pt x="343" y="548"/>
                  </a:lnTo>
                  <a:lnTo>
                    <a:pt x="340" y="546"/>
                  </a:lnTo>
                  <a:lnTo>
                    <a:pt x="342" y="543"/>
                  </a:lnTo>
                  <a:lnTo>
                    <a:pt x="339" y="545"/>
                  </a:lnTo>
                  <a:lnTo>
                    <a:pt x="337" y="541"/>
                  </a:lnTo>
                  <a:lnTo>
                    <a:pt x="337" y="536"/>
                  </a:lnTo>
                  <a:lnTo>
                    <a:pt x="342" y="534"/>
                  </a:lnTo>
                  <a:lnTo>
                    <a:pt x="342" y="530"/>
                  </a:lnTo>
                  <a:lnTo>
                    <a:pt x="336" y="531"/>
                  </a:lnTo>
                  <a:lnTo>
                    <a:pt x="337" y="527"/>
                  </a:lnTo>
                  <a:lnTo>
                    <a:pt x="335" y="528"/>
                  </a:lnTo>
                  <a:lnTo>
                    <a:pt x="329" y="525"/>
                  </a:lnTo>
                  <a:lnTo>
                    <a:pt x="326" y="528"/>
                  </a:lnTo>
                  <a:lnTo>
                    <a:pt x="331" y="536"/>
                  </a:lnTo>
                  <a:lnTo>
                    <a:pt x="328" y="543"/>
                  </a:lnTo>
                  <a:lnTo>
                    <a:pt x="329" y="548"/>
                  </a:lnTo>
                  <a:lnTo>
                    <a:pt x="328" y="550"/>
                  </a:lnTo>
                  <a:lnTo>
                    <a:pt x="332" y="548"/>
                  </a:lnTo>
                  <a:lnTo>
                    <a:pt x="335" y="552"/>
                  </a:lnTo>
                  <a:lnTo>
                    <a:pt x="333" y="556"/>
                  </a:lnTo>
                  <a:lnTo>
                    <a:pt x="332" y="554"/>
                  </a:lnTo>
                  <a:close/>
                  <a:moveTo>
                    <a:pt x="465" y="382"/>
                  </a:moveTo>
                  <a:lnTo>
                    <a:pt x="463" y="376"/>
                  </a:lnTo>
                  <a:lnTo>
                    <a:pt x="462" y="383"/>
                  </a:lnTo>
                  <a:lnTo>
                    <a:pt x="459" y="386"/>
                  </a:lnTo>
                  <a:lnTo>
                    <a:pt x="447" y="383"/>
                  </a:lnTo>
                  <a:lnTo>
                    <a:pt x="443" y="380"/>
                  </a:lnTo>
                  <a:lnTo>
                    <a:pt x="441" y="391"/>
                  </a:lnTo>
                  <a:lnTo>
                    <a:pt x="448" y="391"/>
                  </a:lnTo>
                  <a:lnTo>
                    <a:pt x="454" y="396"/>
                  </a:lnTo>
                  <a:lnTo>
                    <a:pt x="459" y="397"/>
                  </a:lnTo>
                  <a:lnTo>
                    <a:pt x="467" y="386"/>
                  </a:lnTo>
                  <a:lnTo>
                    <a:pt x="474" y="387"/>
                  </a:lnTo>
                  <a:lnTo>
                    <a:pt x="477" y="389"/>
                  </a:lnTo>
                  <a:lnTo>
                    <a:pt x="485" y="389"/>
                  </a:lnTo>
                  <a:lnTo>
                    <a:pt x="487" y="393"/>
                  </a:lnTo>
                  <a:lnTo>
                    <a:pt x="490" y="390"/>
                  </a:lnTo>
                  <a:lnTo>
                    <a:pt x="494" y="390"/>
                  </a:lnTo>
                  <a:lnTo>
                    <a:pt x="498" y="394"/>
                  </a:lnTo>
                  <a:lnTo>
                    <a:pt x="498" y="397"/>
                  </a:lnTo>
                  <a:lnTo>
                    <a:pt x="502" y="396"/>
                  </a:lnTo>
                  <a:lnTo>
                    <a:pt x="502" y="400"/>
                  </a:lnTo>
                  <a:lnTo>
                    <a:pt x="499" y="401"/>
                  </a:lnTo>
                  <a:lnTo>
                    <a:pt x="498" y="405"/>
                  </a:lnTo>
                  <a:lnTo>
                    <a:pt x="492" y="407"/>
                  </a:lnTo>
                  <a:lnTo>
                    <a:pt x="495" y="409"/>
                  </a:lnTo>
                  <a:lnTo>
                    <a:pt x="505" y="412"/>
                  </a:lnTo>
                  <a:lnTo>
                    <a:pt x="506" y="408"/>
                  </a:lnTo>
                  <a:lnTo>
                    <a:pt x="508" y="409"/>
                  </a:lnTo>
                  <a:lnTo>
                    <a:pt x="514" y="407"/>
                  </a:lnTo>
                  <a:lnTo>
                    <a:pt x="512" y="396"/>
                  </a:lnTo>
                  <a:lnTo>
                    <a:pt x="516" y="394"/>
                  </a:lnTo>
                  <a:lnTo>
                    <a:pt x="514" y="386"/>
                  </a:lnTo>
                  <a:lnTo>
                    <a:pt x="508" y="389"/>
                  </a:lnTo>
                  <a:lnTo>
                    <a:pt x="506" y="384"/>
                  </a:lnTo>
                  <a:lnTo>
                    <a:pt x="509" y="383"/>
                  </a:lnTo>
                  <a:lnTo>
                    <a:pt x="509" y="382"/>
                  </a:lnTo>
                  <a:lnTo>
                    <a:pt x="498" y="380"/>
                  </a:lnTo>
                  <a:lnTo>
                    <a:pt x="491" y="383"/>
                  </a:lnTo>
                  <a:lnTo>
                    <a:pt x="485" y="379"/>
                  </a:lnTo>
                  <a:lnTo>
                    <a:pt x="491" y="376"/>
                  </a:lnTo>
                  <a:lnTo>
                    <a:pt x="485" y="372"/>
                  </a:lnTo>
                  <a:lnTo>
                    <a:pt x="487" y="369"/>
                  </a:lnTo>
                  <a:lnTo>
                    <a:pt x="492" y="371"/>
                  </a:lnTo>
                  <a:lnTo>
                    <a:pt x="492" y="364"/>
                  </a:lnTo>
                  <a:lnTo>
                    <a:pt x="496" y="366"/>
                  </a:lnTo>
                  <a:lnTo>
                    <a:pt x="498" y="362"/>
                  </a:lnTo>
                  <a:lnTo>
                    <a:pt x="501" y="362"/>
                  </a:lnTo>
                  <a:lnTo>
                    <a:pt x="505" y="366"/>
                  </a:lnTo>
                  <a:lnTo>
                    <a:pt x="506" y="365"/>
                  </a:lnTo>
                  <a:lnTo>
                    <a:pt x="505" y="360"/>
                  </a:lnTo>
                  <a:lnTo>
                    <a:pt x="499" y="357"/>
                  </a:lnTo>
                  <a:lnTo>
                    <a:pt x="498" y="353"/>
                  </a:lnTo>
                  <a:lnTo>
                    <a:pt x="491" y="351"/>
                  </a:lnTo>
                  <a:lnTo>
                    <a:pt x="490" y="354"/>
                  </a:lnTo>
                  <a:lnTo>
                    <a:pt x="485" y="353"/>
                  </a:lnTo>
                  <a:lnTo>
                    <a:pt x="481" y="346"/>
                  </a:lnTo>
                  <a:lnTo>
                    <a:pt x="477" y="344"/>
                  </a:lnTo>
                  <a:lnTo>
                    <a:pt x="469" y="350"/>
                  </a:lnTo>
                  <a:lnTo>
                    <a:pt x="469" y="351"/>
                  </a:lnTo>
                  <a:lnTo>
                    <a:pt x="476" y="357"/>
                  </a:lnTo>
                  <a:lnTo>
                    <a:pt x="480" y="366"/>
                  </a:lnTo>
                  <a:lnTo>
                    <a:pt x="474" y="369"/>
                  </a:lnTo>
                  <a:lnTo>
                    <a:pt x="472" y="366"/>
                  </a:lnTo>
                  <a:lnTo>
                    <a:pt x="469" y="366"/>
                  </a:lnTo>
                  <a:lnTo>
                    <a:pt x="467" y="376"/>
                  </a:lnTo>
                  <a:lnTo>
                    <a:pt x="472" y="379"/>
                  </a:lnTo>
                  <a:lnTo>
                    <a:pt x="469" y="382"/>
                  </a:lnTo>
                  <a:lnTo>
                    <a:pt x="465" y="382"/>
                  </a:lnTo>
                  <a:close/>
                  <a:moveTo>
                    <a:pt x="383" y="476"/>
                  </a:moveTo>
                  <a:lnTo>
                    <a:pt x="389" y="469"/>
                  </a:lnTo>
                  <a:lnTo>
                    <a:pt x="396" y="467"/>
                  </a:lnTo>
                  <a:lnTo>
                    <a:pt x="394" y="472"/>
                  </a:lnTo>
                  <a:lnTo>
                    <a:pt x="398" y="474"/>
                  </a:lnTo>
                  <a:lnTo>
                    <a:pt x="400" y="484"/>
                  </a:lnTo>
                  <a:lnTo>
                    <a:pt x="404" y="481"/>
                  </a:lnTo>
                  <a:lnTo>
                    <a:pt x="409" y="485"/>
                  </a:lnTo>
                  <a:lnTo>
                    <a:pt x="415" y="481"/>
                  </a:lnTo>
                  <a:lnTo>
                    <a:pt x="414" y="474"/>
                  </a:lnTo>
                  <a:lnTo>
                    <a:pt x="416" y="472"/>
                  </a:lnTo>
                  <a:lnTo>
                    <a:pt x="412" y="458"/>
                  </a:lnTo>
                  <a:lnTo>
                    <a:pt x="405" y="454"/>
                  </a:lnTo>
                  <a:lnTo>
                    <a:pt x="407" y="448"/>
                  </a:lnTo>
                  <a:lnTo>
                    <a:pt x="397" y="452"/>
                  </a:lnTo>
                  <a:lnTo>
                    <a:pt x="391" y="448"/>
                  </a:lnTo>
                  <a:lnTo>
                    <a:pt x="387" y="440"/>
                  </a:lnTo>
                  <a:lnTo>
                    <a:pt x="378" y="442"/>
                  </a:lnTo>
                  <a:lnTo>
                    <a:pt x="368" y="438"/>
                  </a:lnTo>
                  <a:lnTo>
                    <a:pt x="368" y="442"/>
                  </a:lnTo>
                  <a:lnTo>
                    <a:pt x="365" y="445"/>
                  </a:lnTo>
                  <a:lnTo>
                    <a:pt x="362" y="445"/>
                  </a:lnTo>
                  <a:lnTo>
                    <a:pt x="362" y="441"/>
                  </a:lnTo>
                  <a:lnTo>
                    <a:pt x="358" y="442"/>
                  </a:lnTo>
                  <a:lnTo>
                    <a:pt x="355" y="441"/>
                  </a:lnTo>
                  <a:lnTo>
                    <a:pt x="357" y="444"/>
                  </a:lnTo>
                  <a:lnTo>
                    <a:pt x="362" y="445"/>
                  </a:lnTo>
                  <a:lnTo>
                    <a:pt x="364" y="452"/>
                  </a:lnTo>
                  <a:lnTo>
                    <a:pt x="361" y="456"/>
                  </a:lnTo>
                  <a:lnTo>
                    <a:pt x="358" y="463"/>
                  </a:lnTo>
                  <a:lnTo>
                    <a:pt x="360" y="465"/>
                  </a:lnTo>
                  <a:lnTo>
                    <a:pt x="365" y="459"/>
                  </a:lnTo>
                  <a:lnTo>
                    <a:pt x="371" y="458"/>
                  </a:lnTo>
                  <a:lnTo>
                    <a:pt x="372" y="463"/>
                  </a:lnTo>
                  <a:lnTo>
                    <a:pt x="375" y="462"/>
                  </a:lnTo>
                  <a:lnTo>
                    <a:pt x="373" y="473"/>
                  </a:lnTo>
                  <a:lnTo>
                    <a:pt x="379" y="472"/>
                  </a:lnTo>
                  <a:lnTo>
                    <a:pt x="379" y="474"/>
                  </a:lnTo>
                  <a:lnTo>
                    <a:pt x="383" y="476"/>
                  </a:lnTo>
                  <a:close/>
                  <a:moveTo>
                    <a:pt x="426" y="521"/>
                  </a:moveTo>
                  <a:lnTo>
                    <a:pt x="418" y="524"/>
                  </a:lnTo>
                  <a:lnTo>
                    <a:pt x="418" y="520"/>
                  </a:lnTo>
                  <a:lnTo>
                    <a:pt x="420" y="516"/>
                  </a:lnTo>
                  <a:lnTo>
                    <a:pt x="416" y="512"/>
                  </a:lnTo>
                  <a:lnTo>
                    <a:pt x="414" y="513"/>
                  </a:lnTo>
                  <a:lnTo>
                    <a:pt x="414" y="509"/>
                  </a:lnTo>
                  <a:lnTo>
                    <a:pt x="408" y="507"/>
                  </a:lnTo>
                  <a:lnTo>
                    <a:pt x="407" y="505"/>
                  </a:lnTo>
                  <a:lnTo>
                    <a:pt x="402" y="503"/>
                  </a:lnTo>
                  <a:lnTo>
                    <a:pt x="398" y="505"/>
                  </a:lnTo>
                  <a:lnTo>
                    <a:pt x="394" y="513"/>
                  </a:lnTo>
                  <a:lnTo>
                    <a:pt x="390" y="510"/>
                  </a:lnTo>
                  <a:lnTo>
                    <a:pt x="389" y="516"/>
                  </a:lnTo>
                  <a:lnTo>
                    <a:pt x="382" y="516"/>
                  </a:lnTo>
                  <a:lnTo>
                    <a:pt x="383" y="521"/>
                  </a:lnTo>
                  <a:lnTo>
                    <a:pt x="389" y="519"/>
                  </a:lnTo>
                  <a:lnTo>
                    <a:pt x="391" y="523"/>
                  </a:lnTo>
                  <a:lnTo>
                    <a:pt x="389" y="528"/>
                  </a:lnTo>
                  <a:lnTo>
                    <a:pt x="386" y="531"/>
                  </a:lnTo>
                  <a:lnTo>
                    <a:pt x="389" y="534"/>
                  </a:lnTo>
                  <a:lnTo>
                    <a:pt x="386" y="539"/>
                  </a:lnTo>
                  <a:lnTo>
                    <a:pt x="390" y="541"/>
                  </a:lnTo>
                  <a:lnTo>
                    <a:pt x="394" y="536"/>
                  </a:lnTo>
                  <a:lnTo>
                    <a:pt x="401" y="536"/>
                  </a:lnTo>
                  <a:lnTo>
                    <a:pt x="401" y="534"/>
                  </a:lnTo>
                  <a:lnTo>
                    <a:pt x="404" y="531"/>
                  </a:lnTo>
                  <a:lnTo>
                    <a:pt x="409" y="531"/>
                  </a:lnTo>
                  <a:lnTo>
                    <a:pt x="411" y="535"/>
                  </a:lnTo>
                  <a:lnTo>
                    <a:pt x="414" y="535"/>
                  </a:lnTo>
                  <a:lnTo>
                    <a:pt x="416" y="528"/>
                  </a:lnTo>
                  <a:lnTo>
                    <a:pt x="425" y="528"/>
                  </a:lnTo>
                  <a:lnTo>
                    <a:pt x="427" y="525"/>
                  </a:lnTo>
                  <a:lnTo>
                    <a:pt x="426" y="521"/>
                  </a:lnTo>
                  <a:close/>
                  <a:moveTo>
                    <a:pt x="408" y="242"/>
                  </a:moveTo>
                  <a:lnTo>
                    <a:pt x="405" y="253"/>
                  </a:lnTo>
                  <a:lnTo>
                    <a:pt x="409" y="248"/>
                  </a:lnTo>
                  <a:lnTo>
                    <a:pt x="409" y="252"/>
                  </a:lnTo>
                  <a:lnTo>
                    <a:pt x="415" y="250"/>
                  </a:lnTo>
                  <a:lnTo>
                    <a:pt x="412" y="255"/>
                  </a:lnTo>
                  <a:lnTo>
                    <a:pt x="422" y="257"/>
                  </a:lnTo>
                  <a:lnTo>
                    <a:pt x="422" y="255"/>
                  </a:lnTo>
                  <a:lnTo>
                    <a:pt x="425" y="253"/>
                  </a:lnTo>
                  <a:lnTo>
                    <a:pt x="429" y="259"/>
                  </a:lnTo>
                  <a:lnTo>
                    <a:pt x="440" y="259"/>
                  </a:lnTo>
                  <a:lnTo>
                    <a:pt x="444" y="261"/>
                  </a:lnTo>
                  <a:lnTo>
                    <a:pt x="443" y="271"/>
                  </a:lnTo>
                  <a:lnTo>
                    <a:pt x="447" y="273"/>
                  </a:lnTo>
                  <a:lnTo>
                    <a:pt x="452" y="281"/>
                  </a:lnTo>
                  <a:lnTo>
                    <a:pt x="456" y="282"/>
                  </a:lnTo>
                  <a:lnTo>
                    <a:pt x="461" y="282"/>
                  </a:lnTo>
                  <a:lnTo>
                    <a:pt x="466" y="271"/>
                  </a:lnTo>
                  <a:lnTo>
                    <a:pt x="459" y="267"/>
                  </a:lnTo>
                  <a:lnTo>
                    <a:pt x="456" y="253"/>
                  </a:lnTo>
                  <a:lnTo>
                    <a:pt x="449" y="248"/>
                  </a:lnTo>
                  <a:lnTo>
                    <a:pt x="448" y="241"/>
                  </a:lnTo>
                  <a:lnTo>
                    <a:pt x="452" y="232"/>
                  </a:lnTo>
                  <a:lnTo>
                    <a:pt x="449" y="230"/>
                  </a:lnTo>
                  <a:lnTo>
                    <a:pt x="441" y="234"/>
                  </a:lnTo>
                  <a:lnTo>
                    <a:pt x="438" y="228"/>
                  </a:lnTo>
                  <a:lnTo>
                    <a:pt x="434" y="227"/>
                  </a:lnTo>
                  <a:lnTo>
                    <a:pt x="429" y="231"/>
                  </a:lnTo>
                  <a:lnTo>
                    <a:pt x="429" y="227"/>
                  </a:lnTo>
                  <a:lnTo>
                    <a:pt x="423" y="224"/>
                  </a:lnTo>
                  <a:lnTo>
                    <a:pt x="420" y="226"/>
                  </a:lnTo>
                  <a:lnTo>
                    <a:pt x="416" y="224"/>
                  </a:lnTo>
                  <a:lnTo>
                    <a:pt x="415" y="228"/>
                  </a:lnTo>
                  <a:lnTo>
                    <a:pt x="411" y="228"/>
                  </a:lnTo>
                  <a:lnTo>
                    <a:pt x="404" y="232"/>
                  </a:lnTo>
                  <a:lnTo>
                    <a:pt x="404" y="238"/>
                  </a:lnTo>
                  <a:lnTo>
                    <a:pt x="408" y="242"/>
                  </a:lnTo>
                  <a:close/>
                  <a:moveTo>
                    <a:pt x="364" y="384"/>
                  </a:moveTo>
                  <a:lnTo>
                    <a:pt x="361" y="390"/>
                  </a:lnTo>
                  <a:lnTo>
                    <a:pt x="351" y="391"/>
                  </a:lnTo>
                  <a:lnTo>
                    <a:pt x="361" y="405"/>
                  </a:lnTo>
                  <a:lnTo>
                    <a:pt x="369" y="412"/>
                  </a:lnTo>
                  <a:lnTo>
                    <a:pt x="372" y="418"/>
                  </a:lnTo>
                  <a:lnTo>
                    <a:pt x="371" y="425"/>
                  </a:lnTo>
                  <a:lnTo>
                    <a:pt x="383" y="422"/>
                  </a:lnTo>
                  <a:lnTo>
                    <a:pt x="386" y="415"/>
                  </a:lnTo>
                  <a:lnTo>
                    <a:pt x="380" y="405"/>
                  </a:lnTo>
                  <a:lnTo>
                    <a:pt x="384" y="402"/>
                  </a:lnTo>
                  <a:lnTo>
                    <a:pt x="384" y="398"/>
                  </a:lnTo>
                  <a:lnTo>
                    <a:pt x="391" y="401"/>
                  </a:lnTo>
                  <a:lnTo>
                    <a:pt x="400" y="394"/>
                  </a:lnTo>
                  <a:lnTo>
                    <a:pt x="394" y="389"/>
                  </a:lnTo>
                  <a:lnTo>
                    <a:pt x="390" y="389"/>
                  </a:lnTo>
                  <a:lnTo>
                    <a:pt x="390" y="384"/>
                  </a:lnTo>
                  <a:lnTo>
                    <a:pt x="394" y="382"/>
                  </a:lnTo>
                  <a:lnTo>
                    <a:pt x="401" y="384"/>
                  </a:lnTo>
                  <a:lnTo>
                    <a:pt x="404" y="380"/>
                  </a:lnTo>
                  <a:lnTo>
                    <a:pt x="402" y="378"/>
                  </a:lnTo>
                  <a:lnTo>
                    <a:pt x="400" y="379"/>
                  </a:lnTo>
                  <a:lnTo>
                    <a:pt x="397" y="371"/>
                  </a:lnTo>
                  <a:lnTo>
                    <a:pt x="394" y="375"/>
                  </a:lnTo>
                  <a:lnTo>
                    <a:pt x="390" y="371"/>
                  </a:lnTo>
                  <a:lnTo>
                    <a:pt x="386" y="372"/>
                  </a:lnTo>
                  <a:lnTo>
                    <a:pt x="382" y="369"/>
                  </a:lnTo>
                  <a:lnTo>
                    <a:pt x="379" y="372"/>
                  </a:lnTo>
                  <a:lnTo>
                    <a:pt x="382" y="376"/>
                  </a:lnTo>
                  <a:lnTo>
                    <a:pt x="379" y="379"/>
                  </a:lnTo>
                  <a:lnTo>
                    <a:pt x="379" y="382"/>
                  </a:lnTo>
                  <a:lnTo>
                    <a:pt x="384" y="386"/>
                  </a:lnTo>
                  <a:lnTo>
                    <a:pt x="382" y="390"/>
                  </a:lnTo>
                  <a:lnTo>
                    <a:pt x="369" y="387"/>
                  </a:lnTo>
                  <a:lnTo>
                    <a:pt x="368" y="383"/>
                  </a:lnTo>
                  <a:lnTo>
                    <a:pt x="364" y="384"/>
                  </a:lnTo>
                  <a:close/>
                  <a:moveTo>
                    <a:pt x="372" y="295"/>
                  </a:moveTo>
                  <a:lnTo>
                    <a:pt x="376" y="297"/>
                  </a:lnTo>
                  <a:lnTo>
                    <a:pt x="384" y="297"/>
                  </a:lnTo>
                  <a:lnTo>
                    <a:pt x="386" y="295"/>
                  </a:lnTo>
                  <a:lnTo>
                    <a:pt x="391" y="293"/>
                  </a:lnTo>
                  <a:lnTo>
                    <a:pt x="396" y="296"/>
                  </a:lnTo>
                  <a:lnTo>
                    <a:pt x="405" y="296"/>
                  </a:lnTo>
                  <a:lnTo>
                    <a:pt x="409" y="289"/>
                  </a:lnTo>
                  <a:lnTo>
                    <a:pt x="407" y="289"/>
                  </a:lnTo>
                  <a:lnTo>
                    <a:pt x="409" y="285"/>
                  </a:lnTo>
                  <a:lnTo>
                    <a:pt x="407" y="284"/>
                  </a:lnTo>
                  <a:lnTo>
                    <a:pt x="391" y="278"/>
                  </a:lnTo>
                  <a:lnTo>
                    <a:pt x="389" y="278"/>
                  </a:lnTo>
                  <a:lnTo>
                    <a:pt x="387" y="284"/>
                  </a:lnTo>
                  <a:lnTo>
                    <a:pt x="382" y="284"/>
                  </a:lnTo>
                  <a:lnTo>
                    <a:pt x="378" y="292"/>
                  </a:lnTo>
                  <a:lnTo>
                    <a:pt x="375" y="289"/>
                  </a:lnTo>
                  <a:lnTo>
                    <a:pt x="372" y="295"/>
                  </a:lnTo>
                  <a:close/>
                  <a:moveTo>
                    <a:pt x="313" y="379"/>
                  </a:moveTo>
                  <a:lnTo>
                    <a:pt x="310" y="382"/>
                  </a:lnTo>
                  <a:lnTo>
                    <a:pt x="313" y="382"/>
                  </a:lnTo>
                  <a:lnTo>
                    <a:pt x="315" y="380"/>
                  </a:lnTo>
                  <a:lnTo>
                    <a:pt x="318" y="383"/>
                  </a:lnTo>
                  <a:lnTo>
                    <a:pt x="321" y="380"/>
                  </a:lnTo>
                  <a:lnTo>
                    <a:pt x="326" y="384"/>
                  </a:lnTo>
                  <a:lnTo>
                    <a:pt x="329" y="382"/>
                  </a:lnTo>
                  <a:lnTo>
                    <a:pt x="339" y="384"/>
                  </a:lnTo>
                  <a:lnTo>
                    <a:pt x="344" y="394"/>
                  </a:lnTo>
                  <a:lnTo>
                    <a:pt x="346" y="393"/>
                  </a:lnTo>
                  <a:lnTo>
                    <a:pt x="343" y="384"/>
                  </a:lnTo>
                  <a:lnTo>
                    <a:pt x="347" y="383"/>
                  </a:lnTo>
                  <a:lnTo>
                    <a:pt x="349" y="387"/>
                  </a:lnTo>
                  <a:lnTo>
                    <a:pt x="357" y="384"/>
                  </a:lnTo>
                  <a:lnTo>
                    <a:pt x="354" y="382"/>
                  </a:lnTo>
                  <a:lnTo>
                    <a:pt x="354" y="380"/>
                  </a:lnTo>
                  <a:lnTo>
                    <a:pt x="365" y="382"/>
                  </a:lnTo>
                  <a:lnTo>
                    <a:pt x="362" y="373"/>
                  </a:lnTo>
                  <a:lnTo>
                    <a:pt x="373" y="368"/>
                  </a:lnTo>
                  <a:lnTo>
                    <a:pt x="373" y="365"/>
                  </a:lnTo>
                  <a:lnTo>
                    <a:pt x="368" y="365"/>
                  </a:lnTo>
                  <a:lnTo>
                    <a:pt x="365" y="360"/>
                  </a:lnTo>
                  <a:lnTo>
                    <a:pt x="373" y="353"/>
                  </a:lnTo>
                  <a:lnTo>
                    <a:pt x="365" y="351"/>
                  </a:lnTo>
                  <a:lnTo>
                    <a:pt x="365" y="349"/>
                  </a:lnTo>
                  <a:lnTo>
                    <a:pt x="369" y="347"/>
                  </a:lnTo>
                  <a:lnTo>
                    <a:pt x="369" y="344"/>
                  </a:lnTo>
                  <a:lnTo>
                    <a:pt x="362" y="346"/>
                  </a:lnTo>
                  <a:lnTo>
                    <a:pt x="361" y="343"/>
                  </a:lnTo>
                  <a:lnTo>
                    <a:pt x="364" y="339"/>
                  </a:lnTo>
                  <a:lnTo>
                    <a:pt x="351" y="333"/>
                  </a:lnTo>
                  <a:lnTo>
                    <a:pt x="354" y="346"/>
                  </a:lnTo>
                  <a:lnTo>
                    <a:pt x="350" y="351"/>
                  </a:lnTo>
                  <a:lnTo>
                    <a:pt x="344" y="353"/>
                  </a:lnTo>
                  <a:lnTo>
                    <a:pt x="343" y="346"/>
                  </a:lnTo>
                  <a:lnTo>
                    <a:pt x="339" y="346"/>
                  </a:lnTo>
                  <a:lnTo>
                    <a:pt x="342" y="349"/>
                  </a:lnTo>
                  <a:lnTo>
                    <a:pt x="339" y="353"/>
                  </a:lnTo>
                  <a:lnTo>
                    <a:pt x="333" y="354"/>
                  </a:lnTo>
                  <a:lnTo>
                    <a:pt x="329" y="351"/>
                  </a:lnTo>
                  <a:lnTo>
                    <a:pt x="329" y="357"/>
                  </a:lnTo>
                  <a:lnTo>
                    <a:pt x="324" y="365"/>
                  </a:lnTo>
                  <a:lnTo>
                    <a:pt x="321" y="366"/>
                  </a:lnTo>
                  <a:lnTo>
                    <a:pt x="318" y="366"/>
                  </a:lnTo>
                  <a:lnTo>
                    <a:pt x="319" y="371"/>
                  </a:lnTo>
                  <a:lnTo>
                    <a:pt x="317" y="375"/>
                  </a:lnTo>
                  <a:lnTo>
                    <a:pt x="311" y="372"/>
                  </a:lnTo>
                  <a:lnTo>
                    <a:pt x="304" y="375"/>
                  </a:lnTo>
                  <a:lnTo>
                    <a:pt x="304" y="378"/>
                  </a:lnTo>
                  <a:lnTo>
                    <a:pt x="311" y="375"/>
                  </a:lnTo>
                  <a:lnTo>
                    <a:pt x="313" y="379"/>
                  </a:lnTo>
                  <a:close/>
                  <a:moveTo>
                    <a:pt x="347" y="256"/>
                  </a:moveTo>
                  <a:lnTo>
                    <a:pt x="351" y="255"/>
                  </a:lnTo>
                  <a:lnTo>
                    <a:pt x="351" y="259"/>
                  </a:lnTo>
                  <a:lnTo>
                    <a:pt x="355" y="260"/>
                  </a:lnTo>
                  <a:lnTo>
                    <a:pt x="353" y="252"/>
                  </a:lnTo>
                  <a:lnTo>
                    <a:pt x="361" y="250"/>
                  </a:lnTo>
                  <a:lnTo>
                    <a:pt x="360" y="257"/>
                  </a:lnTo>
                  <a:lnTo>
                    <a:pt x="361" y="260"/>
                  </a:lnTo>
                  <a:lnTo>
                    <a:pt x="367" y="260"/>
                  </a:lnTo>
                  <a:lnTo>
                    <a:pt x="367" y="261"/>
                  </a:lnTo>
                  <a:lnTo>
                    <a:pt x="371" y="261"/>
                  </a:lnTo>
                  <a:lnTo>
                    <a:pt x="372" y="264"/>
                  </a:lnTo>
                  <a:lnTo>
                    <a:pt x="375" y="264"/>
                  </a:lnTo>
                  <a:lnTo>
                    <a:pt x="375" y="261"/>
                  </a:lnTo>
                  <a:lnTo>
                    <a:pt x="378" y="261"/>
                  </a:lnTo>
                  <a:lnTo>
                    <a:pt x="375" y="256"/>
                  </a:lnTo>
                  <a:lnTo>
                    <a:pt x="383" y="257"/>
                  </a:lnTo>
                  <a:lnTo>
                    <a:pt x="379" y="253"/>
                  </a:lnTo>
                  <a:lnTo>
                    <a:pt x="379" y="249"/>
                  </a:lnTo>
                  <a:lnTo>
                    <a:pt x="382" y="250"/>
                  </a:lnTo>
                  <a:lnTo>
                    <a:pt x="386" y="248"/>
                  </a:lnTo>
                  <a:lnTo>
                    <a:pt x="384" y="245"/>
                  </a:lnTo>
                  <a:lnTo>
                    <a:pt x="378" y="242"/>
                  </a:lnTo>
                  <a:lnTo>
                    <a:pt x="376" y="238"/>
                  </a:lnTo>
                  <a:lnTo>
                    <a:pt x="378" y="230"/>
                  </a:lnTo>
                  <a:lnTo>
                    <a:pt x="380" y="227"/>
                  </a:lnTo>
                  <a:lnTo>
                    <a:pt x="384" y="228"/>
                  </a:lnTo>
                  <a:lnTo>
                    <a:pt x="383" y="221"/>
                  </a:lnTo>
                  <a:lnTo>
                    <a:pt x="386" y="212"/>
                  </a:lnTo>
                  <a:lnTo>
                    <a:pt x="387" y="209"/>
                  </a:lnTo>
                  <a:lnTo>
                    <a:pt x="397" y="208"/>
                  </a:lnTo>
                  <a:lnTo>
                    <a:pt x="398" y="205"/>
                  </a:lnTo>
                  <a:lnTo>
                    <a:pt x="407" y="202"/>
                  </a:lnTo>
                  <a:lnTo>
                    <a:pt x="400" y="202"/>
                  </a:lnTo>
                  <a:lnTo>
                    <a:pt x="384" y="206"/>
                  </a:lnTo>
                  <a:lnTo>
                    <a:pt x="382" y="203"/>
                  </a:lnTo>
                  <a:lnTo>
                    <a:pt x="383" y="208"/>
                  </a:lnTo>
                  <a:lnTo>
                    <a:pt x="380" y="210"/>
                  </a:lnTo>
                  <a:lnTo>
                    <a:pt x="365" y="227"/>
                  </a:lnTo>
                  <a:lnTo>
                    <a:pt x="358" y="230"/>
                  </a:lnTo>
                  <a:lnTo>
                    <a:pt x="347" y="230"/>
                  </a:lnTo>
                  <a:lnTo>
                    <a:pt x="349" y="235"/>
                  </a:lnTo>
                  <a:lnTo>
                    <a:pt x="343" y="242"/>
                  </a:lnTo>
                  <a:lnTo>
                    <a:pt x="353" y="248"/>
                  </a:lnTo>
                  <a:lnTo>
                    <a:pt x="350" y="252"/>
                  </a:lnTo>
                  <a:lnTo>
                    <a:pt x="342" y="250"/>
                  </a:lnTo>
                  <a:lnTo>
                    <a:pt x="342" y="253"/>
                  </a:lnTo>
                  <a:lnTo>
                    <a:pt x="344" y="253"/>
                  </a:lnTo>
                  <a:lnTo>
                    <a:pt x="347" y="256"/>
                  </a:lnTo>
                  <a:close/>
                  <a:moveTo>
                    <a:pt x="36" y="488"/>
                  </a:moveTo>
                  <a:lnTo>
                    <a:pt x="32" y="489"/>
                  </a:lnTo>
                  <a:lnTo>
                    <a:pt x="29" y="495"/>
                  </a:lnTo>
                  <a:lnTo>
                    <a:pt x="26" y="495"/>
                  </a:lnTo>
                  <a:lnTo>
                    <a:pt x="22" y="491"/>
                  </a:lnTo>
                  <a:lnTo>
                    <a:pt x="29" y="485"/>
                  </a:lnTo>
                  <a:lnTo>
                    <a:pt x="15" y="487"/>
                  </a:lnTo>
                  <a:lnTo>
                    <a:pt x="13" y="488"/>
                  </a:lnTo>
                  <a:lnTo>
                    <a:pt x="13" y="495"/>
                  </a:lnTo>
                  <a:lnTo>
                    <a:pt x="7" y="501"/>
                  </a:lnTo>
                  <a:lnTo>
                    <a:pt x="7" y="507"/>
                  </a:lnTo>
                  <a:lnTo>
                    <a:pt x="2" y="512"/>
                  </a:lnTo>
                  <a:lnTo>
                    <a:pt x="3" y="516"/>
                  </a:lnTo>
                  <a:lnTo>
                    <a:pt x="7" y="517"/>
                  </a:lnTo>
                  <a:lnTo>
                    <a:pt x="7" y="519"/>
                  </a:lnTo>
                  <a:lnTo>
                    <a:pt x="0" y="521"/>
                  </a:lnTo>
                  <a:lnTo>
                    <a:pt x="6" y="530"/>
                  </a:lnTo>
                  <a:lnTo>
                    <a:pt x="14" y="532"/>
                  </a:lnTo>
                  <a:lnTo>
                    <a:pt x="14" y="524"/>
                  </a:lnTo>
                  <a:lnTo>
                    <a:pt x="17" y="523"/>
                  </a:lnTo>
                  <a:lnTo>
                    <a:pt x="17" y="520"/>
                  </a:lnTo>
                  <a:lnTo>
                    <a:pt x="22" y="520"/>
                  </a:lnTo>
                  <a:lnTo>
                    <a:pt x="20" y="512"/>
                  </a:lnTo>
                  <a:lnTo>
                    <a:pt x="26" y="512"/>
                  </a:lnTo>
                  <a:lnTo>
                    <a:pt x="28" y="509"/>
                  </a:lnTo>
                  <a:lnTo>
                    <a:pt x="31" y="509"/>
                  </a:lnTo>
                  <a:lnTo>
                    <a:pt x="32" y="496"/>
                  </a:lnTo>
                  <a:lnTo>
                    <a:pt x="36" y="494"/>
                  </a:lnTo>
                  <a:lnTo>
                    <a:pt x="39" y="498"/>
                  </a:lnTo>
                  <a:lnTo>
                    <a:pt x="42" y="494"/>
                  </a:lnTo>
                  <a:lnTo>
                    <a:pt x="40" y="489"/>
                  </a:lnTo>
                  <a:lnTo>
                    <a:pt x="37" y="489"/>
                  </a:lnTo>
                  <a:lnTo>
                    <a:pt x="36" y="488"/>
                  </a:lnTo>
                  <a:close/>
                  <a:moveTo>
                    <a:pt x="802" y="809"/>
                  </a:moveTo>
                  <a:lnTo>
                    <a:pt x="798" y="812"/>
                  </a:lnTo>
                  <a:lnTo>
                    <a:pt x="796" y="810"/>
                  </a:lnTo>
                  <a:lnTo>
                    <a:pt x="798" y="809"/>
                  </a:lnTo>
                  <a:lnTo>
                    <a:pt x="799" y="803"/>
                  </a:lnTo>
                  <a:lnTo>
                    <a:pt x="794" y="799"/>
                  </a:lnTo>
                  <a:lnTo>
                    <a:pt x="799" y="796"/>
                  </a:lnTo>
                  <a:lnTo>
                    <a:pt x="798" y="792"/>
                  </a:lnTo>
                  <a:lnTo>
                    <a:pt x="790" y="792"/>
                  </a:lnTo>
                  <a:lnTo>
                    <a:pt x="788" y="789"/>
                  </a:lnTo>
                  <a:lnTo>
                    <a:pt x="784" y="789"/>
                  </a:lnTo>
                  <a:lnTo>
                    <a:pt x="783" y="794"/>
                  </a:lnTo>
                  <a:lnTo>
                    <a:pt x="777" y="794"/>
                  </a:lnTo>
                  <a:lnTo>
                    <a:pt x="776" y="799"/>
                  </a:lnTo>
                  <a:lnTo>
                    <a:pt x="770" y="800"/>
                  </a:lnTo>
                  <a:lnTo>
                    <a:pt x="773" y="803"/>
                  </a:lnTo>
                  <a:lnTo>
                    <a:pt x="767" y="809"/>
                  </a:lnTo>
                  <a:lnTo>
                    <a:pt x="770" y="814"/>
                  </a:lnTo>
                  <a:lnTo>
                    <a:pt x="766" y="813"/>
                  </a:lnTo>
                  <a:lnTo>
                    <a:pt x="765" y="816"/>
                  </a:lnTo>
                  <a:lnTo>
                    <a:pt x="766" y="820"/>
                  </a:lnTo>
                  <a:lnTo>
                    <a:pt x="769" y="817"/>
                  </a:lnTo>
                  <a:lnTo>
                    <a:pt x="770" y="820"/>
                  </a:lnTo>
                  <a:lnTo>
                    <a:pt x="765" y="824"/>
                  </a:lnTo>
                  <a:lnTo>
                    <a:pt x="769" y="825"/>
                  </a:lnTo>
                  <a:lnTo>
                    <a:pt x="767" y="828"/>
                  </a:lnTo>
                  <a:lnTo>
                    <a:pt x="769" y="832"/>
                  </a:lnTo>
                  <a:lnTo>
                    <a:pt x="772" y="824"/>
                  </a:lnTo>
                  <a:lnTo>
                    <a:pt x="776" y="823"/>
                  </a:lnTo>
                  <a:lnTo>
                    <a:pt x="783" y="829"/>
                  </a:lnTo>
                  <a:lnTo>
                    <a:pt x="781" y="832"/>
                  </a:lnTo>
                  <a:lnTo>
                    <a:pt x="792" y="828"/>
                  </a:lnTo>
                  <a:lnTo>
                    <a:pt x="796" y="832"/>
                  </a:lnTo>
                  <a:lnTo>
                    <a:pt x="802" y="827"/>
                  </a:lnTo>
                  <a:lnTo>
                    <a:pt x="805" y="813"/>
                  </a:lnTo>
                  <a:lnTo>
                    <a:pt x="802" y="809"/>
                  </a:lnTo>
                  <a:close/>
                  <a:moveTo>
                    <a:pt x="1246" y="364"/>
                  </a:moveTo>
                  <a:lnTo>
                    <a:pt x="1250" y="368"/>
                  </a:lnTo>
                  <a:lnTo>
                    <a:pt x="1254" y="366"/>
                  </a:lnTo>
                  <a:lnTo>
                    <a:pt x="1254" y="349"/>
                  </a:lnTo>
                  <a:lnTo>
                    <a:pt x="1244" y="339"/>
                  </a:lnTo>
                  <a:lnTo>
                    <a:pt x="1229" y="339"/>
                  </a:lnTo>
                  <a:lnTo>
                    <a:pt x="1231" y="329"/>
                  </a:lnTo>
                  <a:lnTo>
                    <a:pt x="1226" y="325"/>
                  </a:lnTo>
                  <a:lnTo>
                    <a:pt x="1218" y="335"/>
                  </a:lnTo>
                  <a:lnTo>
                    <a:pt x="1218" y="337"/>
                  </a:lnTo>
                  <a:lnTo>
                    <a:pt x="1213" y="340"/>
                  </a:lnTo>
                  <a:lnTo>
                    <a:pt x="1213" y="351"/>
                  </a:lnTo>
                  <a:lnTo>
                    <a:pt x="1243" y="357"/>
                  </a:lnTo>
                  <a:lnTo>
                    <a:pt x="1246" y="361"/>
                  </a:lnTo>
                  <a:lnTo>
                    <a:pt x="1246" y="351"/>
                  </a:lnTo>
                  <a:lnTo>
                    <a:pt x="1243" y="350"/>
                  </a:lnTo>
                  <a:lnTo>
                    <a:pt x="1243" y="346"/>
                  </a:lnTo>
                  <a:lnTo>
                    <a:pt x="1248" y="344"/>
                  </a:lnTo>
                  <a:lnTo>
                    <a:pt x="1253" y="353"/>
                  </a:lnTo>
                  <a:lnTo>
                    <a:pt x="1254" y="366"/>
                  </a:lnTo>
                  <a:lnTo>
                    <a:pt x="1247" y="364"/>
                  </a:lnTo>
                  <a:lnTo>
                    <a:pt x="1246" y="364"/>
                  </a:lnTo>
                  <a:close/>
                  <a:moveTo>
                    <a:pt x="1244" y="553"/>
                  </a:moveTo>
                  <a:lnTo>
                    <a:pt x="1247" y="556"/>
                  </a:lnTo>
                  <a:lnTo>
                    <a:pt x="1253" y="556"/>
                  </a:lnTo>
                  <a:lnTo>
                    <a:pt x="1257" y="559"/>
                  </a:lnTo>
                  <a:lnTo>
                    <a:pt x="1265" y="554"/>
                  </a:lnTo>
                  <a:lnTo>
                    <a:pt x="1266" y="550"/>
                  </a:lnTo>
                  <a:lnTo>
                    <a:pt x="1257" y="543"/>
                  </a:lnTo>
                  <a:lnTo>
                    <a:pt x="1258" y="541"/>
                  </a:lnTo>
                  <a:lnTo>
                    <a:pt x="1258" y="531"/>
                  </a:lnTo>
                  <a:lnTo>
                    <a:pt x="1262" y="530"/>
                  </a:lnTo>
                  <a:lnTo>
                    <a:pt x="1262" y="513"/>
                  </a:lnTo>
                  <a:lnTo>
                    <a:pt x="1266" y="512"/>
                  </a:lnTo>
                  <a:lnTo>
                    <a:pt x="1266" y="509"/>
                  </a:lnTo>
                  <a:lnTo>
                    <a:pt x="1260" y="510"/>
                  </a:lnTo>
                  <a:lnTo>
                    <a:pt x="1260" y="507"/>
                  </a:lnTo>
                  <a:lnTo>
                    <a:pt x="1264" y="506"/>
                  </a:lnTo>
                  <a:lnTo>
                    <a:pt x="1260" y="506"/>
                  </a:lnTo>
                  <a:lnTo>
                    <a:pt x="1258" y="502"/>
                  </a:lnTo>
                  <a:lnTo>
                    <a:pt x="1254" y="505"/>
                  </a:lnTo>
                  <a:lnTo>
                    <a:pt x="1250" y="498"/>
                  </a:lnTo>
                  <a:lnTo>
                    <a:pt x="1253" y="494"/>
                  </a:lnTo>
                  <a:lnTo>
                    <a:pt x="1251" y="487"/>
                  </a:lnTo>
                  <a:lnTo>
                    <a:pt x="1250" y="485"/>
                  </a:lnTo>
                  <a:lnTo>
                    <a:pt x="1244" y="488"/>
                  </a:lnTo>
                  <a:lnTo>
                    <a:pt x="1242" y="483"/>
                  </a:lnTo>
                  <a:lnTo>
                    <a:pt x="1244" y="478"/>
                  </a:lnTo>
                  <a:lnTo>
                    <a:pt x="1248" y="483"/>
                  </a:lnTo>
                  <a:lnTo>
                    <a:pt x="1251" y="478"/>
                  </a:lnTo>
                  <a:lnTo>
                    <a:pt x="1253" y="480"/>
                  </a:lnTo>
                  <a:lnTo>
                    <a:pt x="1250" y="484"/>
                  </a:lnTo>
                  <a:lnTo>
                    <a:pt x="1254" y="483"/>
                  </a:lnTo>
                  <a:lnTo>
                    <a:pt x="1255" y="485"/>
                  </a:lnTo>
                  <a:lnTo>
                    <a:pt x="1257" y="485"/>
                  </a:lnTo>
                  <a:lnTo>
                    <a:pt x="1255" y="474"/>
                  </a:lnTo>
                  <a:lnTo>
                    <a:pt x="1233" y="463"/>
                  </a:lnTo>
                  <a:lnTo>
                    <a:pt x="1231" y="463"/>
                  </a:lnTo>
                  <a:lnTo>
                    <a:pt x="1229" y="467"/>
                  </a:lnTo>
                  <a:lnTo>
                    <a:pt x="1232" y="469"/>
                  </a:lnTo>
                  <a:lnTo>
                    <a:pt x="1235" y="477"/>
                  </a:lnTo>
                  <a:lnTo>
                    <a:pt x="1240" y="477"/>
                  </a:lnTo>
                  <a:lnTo>
                    <a:pt x="1239" y="487"/>
                  </a:lnTo>
                  <a:lnTo>
                    <a:pt x="1240" y="491"/>
                  </a:lnTo>
                  <a:lnTo>
                    <a:pt x="1247" y="495"/>
                  </a:lnTo>
                  <a:lnTo>
                    <a:pt x="1237" y="496"/>
                  </a:lnTo>
                  <a:lnTo>
                    <a:pt x="1235" y="501"/>
                  </a:lnTo>
                  <a:lnTo>
                    <a:pt x="1235" y="505"/>
                  </a:lnTo>
                  <a:lnTo>
                    <a:pt x="1225" y="513"/>
                  </a:lnTo>
                  <a:lnTo>
                    <a:pt x="1222" y="513"/>
                  </a:lnTo>
                  <a:lnTo>
                    <a:pt x="1219" y="521"/>
                  </a:lnTo>
                  <a:lnTo>
                    <a:pt x="1222" y="527"/>
                  </a:lnTo>
                  <a:lnTo>
                    <a:pt x="1215" y="535"/>
                  </a:lnTo>
                  <a:lnTo>
                    <a:pt x="1221" y="541"/>
                  </a:lnTo>
                  <a:lnTo>
                    <a:pt x="1229" y="541"/>
                  </a:lnTo>
                  <a:lnTo>
                    <a:pt x="1229" y="546"/>
                  </a:lnTo>
                  <a:lnTo>
                    <a:pt x="1236" y="553"/>
                  </a:lnTo>
                  <a:lnTo>
                    <a:pt x="1244" y="553"/>
                  </a:lnTo>
                  <a:close/>
                  <a:moveTo>
                    <a:pt x="1210" y="470"/>
                  </a:moveTo>
                  <a:lnTo>
                    <a:pt x="1203" y="465"/>
                  </a:lnTo>
                  <a:lnTo>
                    <a:pt x="1199" y="463"/>
                  </a:lnTo>
                  <a:lnTo>
                    <a:pt x="1200" y="459"/>
                  </a:lnTo>
                  <a:lnTo>
                    <a:pt x="1196" y="455"/>
                  </a:lnTo>
                  <a:lnTo>
                    <a:pt x="1190" y="454"/>
                  </a:lnTo>
                  <a:lnTo>
                    <a:pt x="1192" y="449"/>
                  </a:lnTo>
                  <a:lnTo>
                    <a:pt x="1188" y="451"/>
                  </a:lnTo>
                  <a:lnTo>
                    <a:pt x="1189" y="456"/>
                  </a:lnTo>
                  <a:lnTo>
                    <a:pt x="1185" y="458"/>
                  </a:lnTo>
                  <a:lnTo>
                    <a:pt x="1179" y="473"/>
                  </a:lnTo>
                  <a:lnTo>
                    <a:pt x="1177" y="473"/>
                  </a:lnTo>
                  <a:lnTo>
                    <a:pt x="1181" y="481"/>
                  </a:lnTo>
                  <a:lnTo>
                    <a:pt x="1171" y="478"/>
                  </a:lnTo>
                  <a:lnTo>
                    <a:pt x="1171" y="473"/>
                  </a:lnTo>
                  <a:lnTo>
                    <a:pt x="1170" y="474"/>
                  </a:lnTo>
                  <a:lnTo>
                    <a:pt x="1170" y="480"/>
                  </a:lnTo>
                  <a:lnTo>
                    <a:pt x="1168" y="478"/>
                  </a:lnTo>
                  <a:lnTo>
                    <a:pt x="1166" y="480"/>
                  </a:lnTo>
                  <a:lnTo>
                    <a:pt x="1166" y="484"/>
                  </a:lnTo>
                  <a:lnTo>
                    <a:pt x="1172" y="488"/>
                  </a:lnTo>
                  <a:lnTo>
                    <a:pt x="1170" y="494"/>
                  </a:lnTo>
                  <a:lnTo>
                    <a:pt x="1174" y="496"/>
                  </a:lnTo>
                  <a:lnTo>
                    <a:pt x="1178" y="495"/>
                  </a:lnTo>
                  <a:lnTo>
                    <a:pt x="1174" y="498"/>
                  </a:lnTo>
                  <a:lnTo>
                    <a:pt x="1170" y="496"/>
                  </a:lnTo>
                  <a:lnTo>
                    <a:pt x="1170" y="499"/>
                  </a:lnTo>
                  <a:lnTo>
                    <a:pt x="1174" y="501"/>
                  </a:lnTo>
                  <a:lnTo>
                    <a:pt x="1177" y="512"/>
                  </a:lnTo>
                  <a:lnTo>
                    <a:pt x="1172" y="514"/>
                  </a:lnTo>
                  <a:lnTo>
                    <a:pt x="1177" y="517"/>
                  </a:lnTo>
                  <a:lnTo>
                    <a:pt x="1178" y="516"/>
                  </a:lnTo>
                  <a:lnTo>
                    <a:pt x="1181" y="517"/>
                  </a:lnTo>
                  <a:lnTo>
                    <a:pt x="1179" y="521"/>
                  </a:lnTo>
                  <a:lnTo>
                    <a:pt x="1174" y="525"/>
                  </a:lnTo>
                  <a:lnTo>
                    <a:pt x="1179" y="525"/>
                  </a:lnTo>
                  <a:lnTo>
                    <a:pt x="1182" y="531"/>
                  </a:lnTo>
                  <a:lnTo>
                    <a:pt x="1177" y="532"/>
                  </a:lnTo>
                  <a:lnTo>
                    <a:pt x="1175" y="528"/>
                  </a:lnTo>
                  <a:lnTo>
                    <a:pt x="1171" y="530"/>
                  </a:lnTo>
                  <a:lnTo>
                    <a:pt x="1171" y="528"/>
                  </a:lnTo>
                  <a:lnTo>
                    <a:pt x="1166" y="521"/>
                  </a:lnTo>
                  <a:lnTo>
                    <a:pt x="1152" y="516"/>
                  </a:lnTo>
                  <a:lnTo>
                    <a:pt x="1145" y="517"/>
                  </a:lnTo>
                  <a:lnTo>
                    <a:pt x="1149" y="530"/>
                  </a:lnTo>
                  <a:lnTo>
                    <a:pt x="1148" y="530"/>
                  </a:lnTo>
                  <a:lnTo>
                    <a:pt x="1139" y="514"/>
                  </a:lnTo>
                  <a:lnTo>
                    <a:pt x="1137" y="512"/>
                  </a:lnTo>
                  <a:lnTo>
                    <a:pt x="1134" y="512"/>
                  </a:lnTo>
                  <a:lnTo>
                    <a:pt x="1132" y="506"/>
                  </a:lnTo>
                  <a:lnTo>
                    <a:pt x="1134" y="503"/>
                  </a:lnTo>
                  <a:lnTo>
                    <a:pt x="1138" y="503"/>
                  </a:lnTo>
                  <a:lnTo>
                    <a:pt x="1139" y="501"/>
                  </a:lnTo>
                  <a:lnTo>
                    <a:pt x="1132" y="498"/>
                  </a:lnTo>
                  <a:lnTo>
                    <a:pt x="1132" y="489"/>
                  </a:lnTo>
                  <a:lnTo>
                    <a:pt x="1137" y="489"/>
                  </a:lnTo>
                  <a:lnTo>
                    <a:pt x="1135" y="488"/>
                  </a:lnTo>
                  <a:lnTo>
                    <a:pt x="1138" y="485"/>
                  </a:lnTo>
                  <a:lnTo>
                    <a:pt x="1145" y="487"/>
                  </a:lnTo>
                  <a:lnTo>
                    <a:pt x="1146" y="484"/>
                  </a:lnTo>
                  <a:lnTo>
                    <a:pt x="1143" y="483"/>
                  </a:lnTo>
                  <a:lnTo>
                    <a:pt x="1139" y="484"/>
                  </a:lnTo>
                  <a:lnTo>
                    <a:pt x="1139" y="480"/>
                  </a:lnTo>
                  <a:lnTo>
                    <a:pt x="1134" y="485"/>
                  </a:lnTo>
                  <a:lnTo>
                    <a:pt x="1135" y="477"/>
                  </a:lnTo>
                  <a:lnTo>
                    <a:pt x="1131" y="478"/>
                  </a:lnTo>
                  <a:lnTo>
                    <a:pt x="1131" y="477"/>
                  </a:lnTo>
                  <a:lnTo>
                    <a:pt x="1132" y="473"/>
                  </a:lnTo>
                  <a:lnTo>
                    <a:pt x="1139" y="470"/>
                  </a:lnTo>
                  <a:lnTo>
                    <a:pt x="1138" y="465"/>
                  </a:lnTo>
                  <a:lnTo>
                    <a:pt x="1141" y="467"/>
                  </a:lnTo>
                  <a:lnTo>
                    <a:pt x="1146" y="465"/>
                  </a:lnTo>
                  <a:lnTo>
                    <a:pt x="1146" y="460"/>
                  </a:lnTo>
                  <a:lnTo>
                    <a:pt x="1149" y="460"/>
                  </a:lnTo>
                  <a:lnTo>
                    <a:pt x="1149" y="456"/>
                  </a:lnTo>
                  <a:lnTo>
                    <a:pt x="1160" y="456"/>
                  </a:lnTo>
                  <a:lnTo>
                    <a:pt x="1153" y="454"/>
                  </a:lnTo>
                  <a:lnTo>
                    <a:pt x="1149" y="454"/>
                  </a:lnTo>
                  <a:lnTo>
                    <a:pt x="1153" y="449"/>
                  </a:lnTo>
                  <a:lnTo>
                    <a:pt x="1149" y="441"/>
                  </a:lnTo>
                  <a:lnTo>
                    <a:pt x="1148" y="447"/>
                  </a:lnTo>
                  <a:lnTo>
                    <a:pt x="1143" y="448"/>
                  </a:lnTo>
                  <a:lnTo>
                    <a:pt x="1143" y="438"/>
                  </a:lnTo>
                  <a:lnTo>
                    <a:pt x="1137" y="437"/>
                  </a:lnTo>
                  <a:lnTo>
                    <a:pt x="1143" y="436"/>
                  </a:lnTo>
                  <a:lnTo>
                    <a:pt x="1143" y="433"/>
                  </a:lnTo>
                  <a:lnTo>
                    <a:pt x="1142" y="433"/>
                  </a:lnTo>
                  <a:lnTo>
                    <a:pt x="1141" y="427"/>
                  </a:lnTo>
                  <a:lnTo>
                    <a:pt x="1137" y="425"/>
                  </a:lnTo>
                  <a:lnTo>
                    <a:pt x="1135" y="418"/>
                  </a:lnTo>
                  <a:lnTo>
                    <a:pt x="1130" y="415"/>
                  </a:lnTo>
                  <a:lnTo>
                    <a:pt x="1128" y="419"/>
                  </a:lnTo>
                  <a:lnTo>
                    <a:pt x="1125" y="419"/>
                  </a:lnTo>
                  <a:lnTo>
                    <a:pt x="1119" y="416"/>
                  </a:lnTo>
                  <a:lnTo>
                    <a:pt x="1120" y="408"/>
                  </a:lnTo>
                  <a:lnTo>
                    <a:pt x="1125" y="402"/>
                  </a:lnTo>
                  <a:lnTo>
                    <a:pt x="1128" y="396"/>
                  </a:lnTo>
                  <a:lnTo>
                    <a:pt x="1123" y="396"/>
                  </a:lnTo>
                  <a:lnTo>
                    <a:pt x="1119" y="394"/>
                  </a:lnTo>
                  <a:lnTo>
                    <a:pt x="1114" y="372"/>
                  </a:lnTo>
                  <a:lnTo>
                    <a:pt x="1107" y="375"/>
                  </a:lnTo>
                  <a:lnTo>
                    <a:pt x="1101" y="376"/>
                  </a:lnTo>
                  <a:lnTo>
                    <a:pt x="1102" y="393"/>
                  </a:lnTo>
                  <a:lnTo>
                    <a:pt x="1098" y="397"/>
                  </a:lnTo>
                  <a:lnTo>
                    <a:pt x="1088" y="394"/>
                  </a:lnTo>
                  <a:lnTo>
                    <a:pt x="1085" y="397"/>
                  </a:lnTo>
                  <a:lnTo>
                    <a:pt x="1080" y="397"/>
                  </a:lnTo>
                  <a:lnTo>
                    <a:pt x="1080" y="400"/>
                  </a:lnTo>
                  <a:lnTo>
                    <a:pt x="1076" y="398"/>
                  </a:lnTo>
                  <a:lnTo>
                    <a:pt x="1076" y="391"/>
                  </a:lnTo>
                  <a:lnTo>
                    <a:pt x="1073" y="391"/>
                  </a:lnTo>
                  <a:lnTo>
                    <a:pt x="1070" y="398"/>
                  </a:lnTo>
                  <a:lnTo>
                    <a:pt x="1052" y="407"/>
                  </a:lnTo>
                  <a:lnTo>
                    <a:pt x="1045" y="398"/>
                  </a:lnTo>
                  <a:lnTo>
                    <a:pt x="1031" y="398"/>
                  </a:lnTo>
                  <a:lnTo>
                    <a:pt x="1031" y="400"/>
                  </a:lnTo>
                  <a:lnTo>
                    <a:pt x="1036" y="402"/>
                  </a:lnTo>
                  <a:lnTo>
                    <a:pt x="1044" y="405"/>
                  </a:lnTo>
                  <a:lnTo>
                    <a:pt x="1049" y="413"/>
                  </a:lnTo>
                  <a:lnTo>
                    <a:pt x="1052" y="411"/>
                  </a:lnTo>
                  <a:lnTo>
                    <a:pt x="1062" y="415"/>
                  </a:lnTo>
                  <a:lnTo>
                    <a:pt x="1066" y="412"/>
                  </a:lnTo>
                  <a:lnTo>
                    <a:pt x="1067" y="413"/>
                  </a:lnTo>
                  <a:lnTo>
                    <a:pt x="1059" y="420"/>
                  </a:lnTo>
                  <a:lnTo>
                    <a:pt x="1051" y="425"/>
                  </a:lnTo>
                  <a:lnTo>
                    <a:pt x="1047" y="430"/>
                  </a:lnTo>
                  <a:lnTo>
                    <a:pt x="1047" y="436"/>
                  </a:lnTo>
                  <a:lnTo>
                    <a:pt x="1036" y="434"/>
                  </a:lnTo>
                  <a:lnTo>
                    <a:pt x="1037" y="437"/>
                  </a:lnTo>
                  <a:lnTo>
                    <a:pt x="1049" y="437"/>
                  </a:lnTo>
                  <a:lnTo>
                    <a:pt x="1055" y="441"/>
                  </a:lnTo>
                  <a:lnTo>
                    <a:pt x="1052" y="448"/>
                  </a:lnTo>
                  <a:lnTo>
                    <a:pt x="1044" y="452"/>
                  </a:lnTo>
                  <a:lnTo>
                    <a:pt x="1040" y="459"/>
                  </a:lnTo>
                  <a:lnTo>
                    <a:pt x="1048" y="477"/>
                  </a:lnTo>
                  <a:lnTo>
                    <a:pt x="1052" y="481"/>
                  </a:lnTo>
                  <a:lnTo>
                    <a:pt x="1055" y="480"/>
                  </a:lnTo>
                  <a:lnTo>
                    <a:pt x="1058" y="483"/>
                  </a:lnTo>
                  <a:lnTo>
                    <a:pt x="1058" y="485"/>
                  </a:lnTo>
                  <a:lnTo>
                    <a:pt x="1066" y="491"/>
                  </a:lnTo>
                  <a:lnTo>
                    <a:pt x="1067" y="495"/>
                  </a:lnTo>
                  <a:lnTo>
                    <a:pt x="1070" y="498"/>
                  </a:lnTo>
                  <a:lnTo>
                    <a:pt x="1067" y="502"/>
                  </a:lnTo>
                  <a:lnTo>
                    <a:pt x="1073" y="499"/>
                  </a:lnTo>
                  <a:lnTo>
                    <a:pt x="1078" y="502"/>
                  </a:lnTo>
                  <a:lnTo>
                    <a:pt x="1077" y="509"/>
                  </a:lnTo>
                  <a:lnTo>
                    <a:pt x="1084" y="505"/>
                  </a:lnTo>
                  <a:lnTo>
                    <a:pt x="1083" y="509"/>
                  </a:lnTo>
                  <a:lnTo>
                    <a:pt x="1088" y="510"/>
                  </a:lnTo>
                  <a:lnTo>
                    <a:pt x="1085" y="503"/>
                  </a:lnTo>
                  <a:lnTo>
                    <a:pt x="1094" y="503"/>
                  </a:lnTo>
                  <a:lnTo>
                    <a:pt x="1094" y="507"/>
                  </a:lnTo>
                  <a:lnTo>
                    <a:pt x="1091" y="507"/>
                  </a:lnTo>
                  <a:lnTo>
                    <a:pt x="1092" y="514"/>
                  </a:lnTo>
                  <a:lnTo>
                    <a:pt x="1101" y="517"/>
                  </a:lnTo>
                  <a:lnTo>
                    <a:pt x="1101" y="521"/>
                  </a:lnTo>
                  <a:lnTo>
                    <a:pt x="1094" y="519"/>
                  </a:lnTo>
                  <a:lnTo>
                    <a:pt x="1092" y="523"/>
                  </a:lnTo>
                  <a:lnTo>
                    <a:pt x="1088" y="523"/>
                  </a:lnTo>
                  <a:lnTo>
                    <a:pt x="1087" y="517"/>
                  </a:lnTo>
                  <a:lnTo>
                    <a:pt x="1084" y="520"/>
                  </a:lnTo>
                  <a:lnTo>
                    <a:pt x="1088" y="525"/>
                  </a:lnTo>
                  <a:lnTo>
                    <a:pt x="1105" y="528"/>
                  </a:lnTo>
                  <a:lnTo>
                    <a:pt x="1103" y="532"/>
                  </a:lnTo>
                  <a:lnTo>
                    <a:pt x="1105" y="536"/>
                  </a:lnTo>
                  <a:lnTo>
                    <a:pt x="1103" y="539"/>
                  </a:lnTo>
                  <a:lnTo>
                    <a:pt x="1109" y="545"/>
                  </a:lnTo>
                  <a:lnTo>
                    <a:pt x="1109" y="552"/>
                  </a:lnTo>
                  <a:lnTo>
                    <a:pt x="1099" y="560"/>
                  </a:lnTo>
                  <a:lnTo>
                    <a:pt x="1099" y="566"/>
                  </a:lnTo>
                  <a:lnTo>
                    <a:pt x="1096" y="563"/>
                  </a:lnTo>
                  <a:lnTo>
                    <a:pt x="1094" y="561"/>
                  </a:lnTo>
                  <a:lnTo>
                    <a:pt x="1091" y="564"/>
                  </a:lnTo>
                  <a:lnTo>
                    <a:pt x="1085" y="561"/>
                  </a:lnTo>
                  <a:lnTo>
                    <a:pt x="1085" y="554"/>
                  </a:lnTo>
                  <a:lnTo>
                    <a:pt x="1083" y="553"/>
                  </a:lnTo>
                  <a:lnTo>
                    <a:pt x="1083" y="559"/>
                  </a:lnTo>
                  <a:lnTo>
                    <a:pt x="1077" y="563"/>
                  </a:lnTo>
                  <a:lnTo>
                    <a:pt x="1072" y="560"/>
                  </a:lnTo>
                  <a:lnTo>
                    <a:pt x="1072" y="556"/>
                  </a:lnTo>
                  <a:lnTo>
                    <a:pt x="1063" y="560"/>
                  </a:lnTo>
                  <a:lnTo>
                    <a:pt x="1060" y="559"/>
                  </a:lnTo>
                  <a:lnTo>
                    <a:pt x="1062" y="556"/>
                  </a:lnTo>
                  <a:lnTo>
                    <a:pt x="1058" y="554"/>
                  </a:lnTo>
                  <a:lnTo>
                    <a:pt x="1049" y="557"/>
                  </a:lnTo>
                  <a:lnTo>
                    <a:pt x="1036" y="557"/>
                  </a:lnTo>
                  <a:lnTo>
                    <a:pt x="1036" y="561"/>
                  </a:lnTo>
                  <a:lnTo>
                    <a:pt x="1049" y="560"/>
                  </a:lnTo>
                  <a:lnTo>
                    <a:pt x="1051" y="566"/>
                  </a:lnTo>
                  <a:lnTo>
                    <a:pt x="1058" y="561"/>
                  </a:lnTo>
                  <a:lnTo>
                    <a:pt x="1055" y="568"/>
                  </a:lnTo>
                  <a:lnTo>
                    <a:pt x="1052" y="571"/>
                  </a:lnTo>
                  <a:lnTo>
                    <a:pt x="1044" y="571"/>
                  </a:lnTo>
                  <a:lnTo>
                    <a:pt x="1043" y="577"/>
                  </a:lnTo>
                  <a:lnTo>
                    <a:pt x="1054" y="574"/>
                  </a:lnTo>
                  <a:lnTo>
                    <a:pt x="1059" y="577"/>
                  </a:lnTo>
                  <a:lnTo>
                    <a:pt x="1066" y="575"/>
                  </a:lnTo>
                  <a:lnTo>
                    <a:pt x="1062" y="579"/>
                  </a:lnTo>
                  <a:lnTo>
                    <a:pt x="1070" y="577"/>
                  </a:lnTo>
                  <a:lnTo>
                    <a:pt x="1073" y="581"/>
                  </a:lnTo>
                  <a:lnTo>
                    <a:pt x="1070" y="585"/>
                  </a:lnTo>
                  <a:lnTo>
                    <a:pt x="1073" y="589"/>
                  </a:lnTo>
                  <a:lnTo>
                    <a:pt x="1069" y="588"/>
                  </a:lnTo>
                  <a:lnTo>
                    <a:pt x="1067" y="592"/>
                  </a:lnTo>
                  <a:lnTo>
                    <a:pt x="1065" y="592"/>
                  </a:lnTo>
                  <a:lnTo>
                    <a:pt x="1069" y="599"/>
                  </a:lnTo>
                  <a:lnTo>
                    <a:pt x="1067" y="600"/>
                  </a:lnTo>
                  <a:lnTo>
                    <a:pt x="1069" y="604"/>
                  </a:lnTo>
                  <a:lnTo>
                    <a:pt x="1062" y="600"/>
                  </a:lnTo>
                  <a:lnTo>
                    <a:pt x="1058" y="599"/>
                  </a:lnTo>
                  <a:lnTo>
                    <a:pt x="1055" y="603"/>
                  </a:lnTo>
                  <a:lnTo>
                    <a:pt x="1056" y="603"/>
                  </a:lnTo>
                  <a:lnTo>
                    <a:pt x="1055" y="608"/>
                  </a:lnTo>
                  <a:lnTo>
                    <a:pt x="1049" y="608"/>
                  </a:lnTo>
                  <a:lnTo>
                    <a:pt x="1048" y="606"/>
                  </a:lnTo>
                  <a:lnTo>
                    <a:pt x="1043" y="610"/>
                  </a:lnTo>
                  <a:lnTo>
                    <a:pt x="1048" y="617"/>
                  </a:lnTo>
                  <a:lnTo>
                    <a:pt x="1047" y="622"/>
                  </a:lnTo>
                  <a:lnTo>
                    <a:pt x="1045" y="619"/>
                  </a:lnTo>
                  <a:lnTo>
                    <a:pt x="1043" y="622"/>
                  </a:lnTo>
                  <a:lnTo>
                    <a:pt x="1043" y="619"/>
                  </a:lnTo>
                  <a:lnTo>
                    <a:pt x="1040" y="625"/>
                  </a:lnTo>
                  <a:lnTo>
                    <a:pt x="1037" y="624"/>
                  </a:lnTo>
                  <a:lnTo>
                    <a:pt x="1036" y="619"/>
                  </a:lnTo>
                  <a:lnTo>
                    <a:pt x="1030" y="617"/>
                  </a:lnTo>
                  <a:lnTo>
                    <a:pt x="1027" y="626"/>
                  </a:lnTo>
                  <a:lnTo>
                    <a:pt x="1026" y="625"/>
                  </a:lnTo>
                  <a:lnTo>
                    <a:pt x="1026" y="622"/>
                  </a:lnTo>
                  <a:lnTo>
                    <a:pt x="1023" y="622"/>
                  </a:lnTo>
                  <a:lnTo>
                    <a:pt x="1018" y="628"/>
                  </a:lnTo>
                  <a:lnTo>
                    <a:pt x="1015" y="626"/>
                  </a:lnTo>
                  <a:lnTo>
                    <a:pt x="1020" y="632"/>
                  </a:lnTo>
                  <a:lnTo>
                    <a:pt x="1019" y="635"/>
                  </a:lnTo>
                  <a:lnTo>
                    <a:pt x="1013" y="630"/>
                  </a:lnTo>
                  <a:lnTo>
                    <a:pt x="1012" y="633"/>
                  </a:lnTo>
                  <a:lnTo>
                    <a:pt x="1018" y="637"/>
                  </a:lnTo>
                  <a:lnTo>
                    <a:pt x="1018" y="640"/>
                  </a:lnTo>
                  <a:lnTo>
                    <a:pt x="1020" y="639"/>
                  </a:lnTo>
                  <a:lnTo>
                    <a:pt x="1022" y="644"/>
                  </a:lnTo>
                  <a:lnTo>
                    <a:pt x="1016" y="648"/>
                  </a:lnTo>
                  <a:lnTo>
                    <a:pt x="1011" y="648"/>
                  </a:lnTo>
                  <a:lnTo>
                    <a:pt x="1007" y="643"/>
                  </a:lnTo>
                  <a:lnTo>
                    <a:pt x="1004" y="644"/>
                  </a:lnTo>
                  <a:lnTo>
                    <a:pt x="1004" y="640"/>
                  </a:lnTo>
                  <a:lnTo>
                    <a:pt x="1011" y="640"/>
                  </a:lnTo>
                  <a:lnTo>
                    <a:pt x="1007" y="635"/>
                  </a:lnTo>
                  <a:lnTo>
                    <a:pt x="1004" y="637"/>
                  </a:lnTo>
                  <a:lnTo>
                    <a:pt x="1004" y="633"/>
                  </a:lnTo>
                  <a:lnTo>
                    <a:pt x="1000" y="635"/>
                  </a:lnTo>
                  <a:lnTo>
                    <a:pt x="1001" y="630"/>
                  </a:lnTo>
                  <a:lnTo>
                    <a:pt x="997" y="630"/>
                  </a:lnTo>
                  <a:lnTo>
                    <a:pt x="994" y="626"/>
                  </a:lnTo>
                  <a:lnTo>
                    <a:pt x="984" y="624"/>
                  </a:lnTo>
                  <a:lnTo>
                    <a:pt x="987" y="617"/>
                  </a:lnTo>
                  <a:lnTo>
                    <a:pt x="993" y="612"/>
                  </a:lnTo>
                  <a:lnTo>
                    <a:pt x="978" y="599"/>
                  </a:lnTo>
                  <a:lnTo>
                    <a:pt x="972" y="599"/>
                  </a:lnTo>
                  <a:lnTo>
                    <a:pt x="972" y="603"/>
                  </a:lnTo>
                  <a:lnTo>
                    <a:pt x="965" y="600"/>
                  </a:lnTo>
                  <a:lnTo>
                    <a:pt x="966" y="596"/>
                  </a:lnTo>
                  <a:lnTo>
                    <a:pt x="960" y="590"/>
                  </a:lnTo>
                  <a:lnTo>
                    <a:pt x="957" y="590"/>
                  </a:lnTo>
                  <a:lnTo>
                    <a:pt x="953" y="585"/>
                  </a:lnTo>
                  <a:lnTo>
                    <a:pt x="954" y="599"/>
                  </a:lnTo>
                  <a:lnTo>
                    <a:pt x="949" y="596"/>
                  </a:lnTo>
                  <a:lnTo>
                    <a:pt x="947" y="592"/>
                  </a:lnTo>
                  <a:lnTo>
                    <a:pt x="940" y="592"/>
                  </a:lnTo>
                  <a:lnTo>
                    <a:pt x="940" y="589"/>
                  </a:lnTo>
                  <a:lnTo>
                    <a:pt x="935" y="595"/>
                  </a:lnTo>
                  <a:lnTo>
                    <a:pt x="935" y="599"/>
                  </a:lnTo>
                  <a:lnTo>
                    <a:pt x="932" y="595"/>
                  </a:lnTo>
                  <a:lnTo>
                    <a:pt x="915" y="597"/>
                  </a:lnTo>
                  <a:lnTo>
                    <a:pt x="908" y="593"/>
                  </a:lnTo>
                  <a:lnTo>
                    <a:pt x="908" y="586"/>
                  </a:lnTo>
                  <a:lnTo>
                    <a:pt x="903" y="582"/>
                  </a:lnTo>
                  <a:lnTo>
                    <a:pt x="906" y="571"/>
                  </a:lnTo>
                  <a:lnTo>
                    <a:pt x="911" y="566"/>
                  </a:lnTo>
                  <a:lnTo>
                    <a:pt x="915" y="566"/>
                  </a:lnTo>
                  <a:lnTo>
                    <a:pt x="914" y="563"/>
                  </a:lnTo>
                  <a:lnTo>
                    <a:pt x="919" y="559"/>
                  </a:lnTo>
                  <a:lnTo>
                    <a:pt x="919" y="554"/>
                  </a:lnTo>
                  <a:lnTo>
                    <a:pt x="922" y="548"/>
                  </a:lnTo>
                  <a:lnTo>
                    <a:pt x="924" y="552"/>
                  </a:lnTo>
                  <a:lnTo>
                    <a:pt x="928" y="554"/>
                  </a:lnTo>
                  <a:lnTo>
                    <a:pt x="935" y="552"/>
                  </a:lnTo>
                  <a:lnTo>
                    <a:pt x="932" y="546"/>
                  </a:lnTo>
                  <a:lnTo>
                    <a:pt x="935" y="545"/>
                  </a:lnTo>
                  <a:lnTo>
                    <a:pt x="935" y="532"/>
                  </a:lnTo>
                  <a:lnTo>
                    <a:pt x="949" y="519"/>
                  </a:lnTo>
                  <a:lnTo>
                    <a:pt x="964" y="514"/>
                  </a:lnTo>
                  <a:lnTo>
                    <a:pt x="965" y="501"/>
                  </a:lnTo>
                  <a:lnTo>
                    <a:pt x="972" y="495"/>
                  </a:lnTo>
                  <a:lnTo>
                    <a:pt x="968" y="489"/>
                  </a:lnTo>
                  <a:lnTo>
                    <a:pt x="969" y="485"/>
                  </a:lnTo>
                  <a:lnTo>
                    <a:pt x="976" y="483"/>
                  </a:lnTo>
                  <a:lnTo>
                    <a:pt x="982" y="474"/>
                  </a:lnTo>
                  <a:lnTo>
                    <a:pt x="986" y="477"/>
                  </a:lnTo>
                  <a:lnTo>
                    <a:pt x="989" y="473"/>
                  </a:lnTo>
                  <a:lnTo>
                    <a:pt x="991" y="473"/>
                  </a:lnTo>
                  <a:lnTo>
                    <a:pt x="990" y="485"/>
                  </a:lnTo>
                  <a:lnTo>
                    <a:pt x="993" y="485"/>
                  </a:lnTo>
                  <a:lnTo>
                    <a:pt x="994" y="488"/>
                  </a:lnTo>
                  <a:lnTo>
                    <a:pt x="990" y="502"/>
                  </a:lnTo>
                  <a:lnTo>
                    <a:pt x="994" y="506"/>
                  </a:lnTo>
                  <a:lnTo>
                    <a:pt x="1009" y="507"/>
                  </a:lnTo>
                  <a:lnTo>
                    <a:pt x="1012" y="502"/>
                  </a:lnTo>
                  <a:lnTo>
                    <a:pt x="1011" y="496"/>
                  </a:lnTo>
                  <a:lnTo>
                    <a:pt x="1015" y="491"/>
                  </a:lnTo>
                  <a:lnTo>
                    <a:pt x="1018" y="480"/>
                  </a:lnTo>
                  <a:lnTo>
                    <a:pt x="1025" y="478"/>
                  </a:lnTo>
                  <a:lnTo>
                    <a:pt x="1023" y="476"/>
                  </a:lnTo>
                  <a:lnTo>
                    <a:pt x="1018" y="476"/>
                  </a:lnTo>
                  <a:lnTo>
                    <a:pt x="1015" y="452"/>
                  </a:lnTo>
                  <a:lnTo>
                    <a:pt x="1008" y="452"/>
                  </a:lnTo>
                  <a:lnTo>
                    <a:pt x="1004" y="454"/>
                  </a:lnTo>
                  <a:lnTo>
                    <a:pt x="997" y="466"/>
                  </a:lnTo>
                  <a:lnTo>
                    <a:pt x="994" y="463"/>
                  </a:lnTo>
                  <a:lnTo>
                    <a:pt x="986" y="459"/>
                  </a:lnTo>
                  <a:lnTo>
                    <a:pt x="982" y="466"/>
                  </a:lnTo>
                  <a:lnTo>
                    <a:pt x="978" y="462"/>
                  </a:lnTo>
                  <a:lnTo>
                    <a:pt x="972" y="447"/>
                  </a:lnTo>
                  <a:lnTo>
                    <a:pt x="964" y="449"/>
                  </a:lnTo>
                  <a:lnTo>
                    <a:pt x="954" y="460"/>
                  </a:lnTo>
                  <a:lnTo>
                    <a:pt x="953" y="473"/>
                  </a:lnTo>
                  <a:lnTo>
                    <a:pt x="949" y="481"/>
                  </a:lnTo>
                  <a:lnTo>
                    <a:pt x="944" y="483"/>
                  </a:lnTo>
                  <a:lnTo>
                    <a:pt x="940" y="489"/>
                  </a:lnTo>
                  <a:lnTo>
                    <a:pt x="919" y="489"/>
                  </a:lnTo>
                  <a:lnTo>
                    <a:pt x="915" y="484"/>
                  </a:lnTo>
                  <a:lnTo>
                    <a:pt x="911" y="483"/>
                  </a:lnTo>
                  <a:lnTo>
                    <a:pt x="904" y="489"/>
                  </a:lnTo>
                  <a:lnTo>
                    <a:pt x="902" y="498"/>
                  </a:lnTo>
                  <a:lnTo>
                    <a:pt x="896" y="503"/>
                  </a:lnTo>
                  <a:lnTo>
                    <a:pt x="879" y="509"/>
                  </a:lnTo>
                  <a:lnTo>
                    <a:pt x="877" y="512"/>
                  </a:lnTo>
                  <a:lnTo>
                    <a:pt x="878" y="516"/>
                  </a:lnTo>
                  <a:lnTo>
                    <a:pt x="874" y="517"/>
                  </a:lnTo>
                  <a:lnTo>
                    <a:pt x="870" y="525"/>
                  </a:lnTo>
                  <a:lnTo>
                    <a:pt x="864" y="525"/>
                  </a:lnTo>
                  <a:lnTo>
                    <a:pt x="855" y="532"/>
                  </a:lnTo>
                  <a:lnTo>
                    <a:pt x="835" y="531"/>
                  </a:lnTo>
                  <a:lnTo>
                    <a:pt x="824" y="532"/>
                  </a:lnTo>
                  <a:lnTo>
                    <a:pt x="830" y="535"/>
                  </a:lnTo>
                  <a:lnTo>
                    <a:pt x="832" y="532"/>
                  </a:lnTo>
                  <a:lnTo>
                    <a:pt x="841" y="534"/>
                  </a:lnTo>
                  <a:lnTo>
                    <a:pt x="841" y="539"/>
                  </a:lnTo>
                  <a:lnTo>
                    <a:pt x="849" y="543"/>
                  </a:lnTo>
                  <a:lnTo>
                    <a:pt x="849" y="545"/>
                  </a:lnTo>
                  <a:lnTo>
                    <a:pt x="843" y="546"/>
                  </a:lnTo>
                  <a:lnTo>
                    <a:pt x="843" y="550"/>
                  </a:lnTo>
                  <a:lnTo>
                    <a:pt x="841" y="553"/>
                  </a:lnTo>
                  <a:lnTo>
                    <a:pt x="839" y="560"/>
                  </a:lnTo>
                  <a:lnTo>
                    <a:pt x="834" y="566"/>
                  </a:lnTo>
                  <a:lnTo>
                    <a:pt x="839" y="570"/>
                  </a:lnTo>
                  <a:lnTo>
                    <a:pt x="848" y="567"/>
                  </a:lnTo>
                  <a:lnTo>
                    <a:pt x="848" y="575"/>
                  </a:lnTo>
                  <a:lnTo>
                    <a:pt x="846" y="577"/>
                  </a:lnTo>
                  <a:lnTo>
                    <a:pt x="843" y="572"/>
                  </a:lnTo>
                  <a:lnTo>
                    <a:pt x="838" y="572"/>
                  </a:lnTo>
                  <a:lnTo>
                    <a:pt x="838" y="586"/>
                  </a:lnTo>
                  <a:lnTo>
                    <a:pt x="830" y="585"/>
                  </a:lnTo>
                  <a:lnTo>
                    <a:pt x="824" y="592"/>
                  </a:lnTo>
                  <a:lnTo>
                    <a:pt x="824" y="596"/>
                  </a:lnTo>
                  <a:lnTo>
                    <a:pt x="832" y="603"/>
                  </a:lnTo>
                  <a:lnTo>
                    <a:pt x="832" y="606"/>
                  </a:lnTo>
                  <a:lnTo>
                    <a:pt x="827" y="606"/>
                  </a:lnTo>
                  <a:lnTo>
                    <a:pt x="825" y="614"/>
                  </a:lnTo>
                  <a:lnTo>
                    <a:pt x="832" y="619"/>
                  </a:lnTo>
                  <a:lnTo>
                    <a:pt x="834" y="626"/>
                  </a:lnTo>
                  <a:lnTo>
                    <a:pt x="830" y="628"/>
                  </a:lnTo>
                  <a:lnTo>
                    <a:pt x="827" y="626"/>
                  </a:lnTo>
                  <a:lnTo>
                    <a:pt x="823" y="630"/>
                  </a:lnTo>
                  <a:lnTo>
                    <a:pt x="814" y="622"/>
                  </a:lnTo>
                  <a:lnTo>
                    <a:pt x="812" y="626"/>
                  </a:lnTo>
                  <a:lnTo>
                    <a:pt x="813" y="635"/>
                  </a:lnTo>
                  <a:lnTo>
                    <a:pt x="817" y="639"/>
                  </a:lnTo>
                  <a:lnTo>
                    <a:pt x="812" y="644"/>
                  </a:lnTo>
                  <a:lnTo>
                    <a:pt x="806" y="644"/>
                  </a:lnTo>
                  <a:lnTo>
                    <a:pt x="803" y="640"/>
                  </a:lnTo>
                  <a:lnTo>
                    <a:pt x="777" y="640"/>
                  </a:lnTo>
                  <a:lnTo>
                    <a:pt x="785" y="653"/>
                  </a:lnTo>
                  <a:lnTo>
                    <a:pt x="784" y="661"/>
                  </a:lnTo>
                  <a:lnTo>
                    <a:pt x="777" y="651"/>
                  </a:lnTo>
                  <a:lnTo>
                    <a:pt x="769" y="648"/>
                  </a:lnTo>
                  <a:lnTo>
                    <a:pt x="763" y="643"/>
                  </a:lnTo>
                  <a:lnTo>
                    <a:pt x="759" y="642"/>
                  </a:lnTo>
                  <a:lnTo>
                    <a:pt x="755" y="644"/>
                  </a:lnTo>
                  <a:lnTo>
                    <a:pt x="749" y="644"/>
                  </a:lnTo>
                  <a:lnTo>
                    <a:pt x="743" y="639"/>
                  </a:lnTo>
                  <a:lnTo>
                    <a:pt x="744" y="632"/>
                  </a:lnTo>
                  <a:lnTo>
                    <a:pt x="733" y="632"/>
                  </a:lnTo>
                  <a:lnTo>
                    <a:pt x="733" y="626"/>
                  </a:lnTo>
                  <a:lnTo>
                    <a:pt x="738" y="625"/>
                  </a:lnTo>
                  <a:lnTo>
                    <a:pt x="734" y="607"/>
                  </a:lnTo>
                  <a:lnTo>
                    <a:pt x="736" y="604"/>
                  </a:lnTo>
                  <a:lnTo>
                    <a:pt x="733" y="603"/>
                  </a:lnTo>
                  <a:lnTo>
                    <a:pt x="736" y="595"/>
                  </a:lnTo>
                  <a:lnTo>
                    <a:pt x="734" y="585"/>
                  </a:lnTo>
                  <a:lnTo>
                    <a:pt x="738" y="581"/>
                  </a:lnTo>
                  <a:lnTo>
                    <a:pt x="736" y="581"/>
                  </a:lnTo>
                  <a:lnTo>
                    <a:pt x="734" y="578"/>
                  </a:lnTo>
                  <a:lnTo>
                    <a:pt x="734" y="574"/>
                  </a:lnTo>
                  <a:lnTo>
                    <a:pt x="737" y="570"/>
                  </a:lnTo>
                  <a:lnTo>
                    <a:pt x="733" y="563"/>
                  </a:lnTo>
                  <a:lnTo>
                    <a:pt x="734" y="557"/>
                  </a:lnTo>
                  <a:lnTo>
                    <a:pt x="729" y="552"/>
                  </a:lnTo>
                  <a:lnTo>
                    <a:pt x="730" y="550"/>
                  </a:lnTo>
                  <a:lnTo>
                    <a:pt x="729" y="536"/>
                  </a:lnTo>
                  <a:lnTo>
                    <a:pt x="731" y="528"/>
                  </a:lnTo>
                  <a:lnTo>
                    <a:pt x="734" y="524"/>
                  </a:lnTo>
                  <a:lnTo>
                    <a:pt x="733" y="523"/>
                  </a:lnTo>
                  <a:lnTo>
                    <a:pt x="729" y="534"/>
                  </a:lnTo>
                  <a:lnTo>
                    <a:pt x="725" y="538"/>
                  </a:lnTo>
                  <a:lnTo>
                    <a:pt x="720" y="590"/>
                  </a:lnTo>
                  <a:lnTo>
                    <a:pt x="725" y="595"/>
                  </a:lnTo>
                  <a:lnTo>
                    <a:pt x="719" y="596"/>
                  </a:lnTo>
                  <a:lnTo>
                    <a:pt x="718" y="597"/>
                  </a:lnTo>
                  <a:lnTo>
                    <a:pt x="719" y="610"/>
                  </a:lnTo>
                  <a:lnTo>
                    <a:pt x="722" y="612"/>
                  </a:lnTo>
                  <a:lnTo>
                    <a:pt x="718" y="614"/>
                  </a:lnTo>
                  <a:lnTo>
                    <a:pt x="719" y="617"/>
                  </a:lnTo>
                  <a:lnTo>
                    <a:pt x="715" y="617"/>
                  </a:lnTo>
                  <a:lnTo>
                    <a:pt x="708" y="621"/>
                  </a:lnTo>
                  <a:lnTo>
                    <a:pt x="712" y="629"/>
                  </a:lnTo>
                  <a:lnTo>
                    <a:pt x="700" y="647"/>
                  </a:lnTo>
                  <a:lnTo>
                    <a:pt x="697" y="646"/>
                  </a:lnTo>
                  <a:lnTo>
                    <a:pt x="693" y="650"/>
                  </a:lnTo>
                  <a:lnTo>
                    <a:pt x="687" y="648"/>
                  </a:lnTo>
                  <a:lnTo>
                    <a:pt x="678" y="658"/>
                  </a:lnTo>
                  <a:lnTo>
                    <a:pt x="673" y="657"/>
                  </a:lnTo>
                  <a:lnTo>
                    <a:pt x="676" y="661"/>
                  </a:lnTo>
                  <a:lnTo>
                    <a:pt x="673" y="662"/>
                  </a:lnTo>
                  <a:lnTo>
                    <a:pt x="669" y="658"/>
                  </a:lnTo>
                  <a:lnTo>
                    <a:pt x="665" y="662"/>
                  </a:lnTo>
                  <a:lnTo>
                    <a:pt x="661" y="661"/>
                  </a:lnTo>
                  <a:lnTo>
                    <a:pt x="658" y="669"/>
                  </a:lnTo>
                  <a:lnTo>
                    <a:pt x="653" y="668"/>
                  </a:lnTo>
                  <a:lnTo>
                    <a:pt x="650" y="673"/>
                  </a:lnTo>
                  <a:lnTo>
                    <a:pt x="647" y="671"/>
                  </a:lnTo>
                  <a:lnTo>
                    <a:pt x="644" y="675"/>
                  </a:lnTo>
                  <a:lnTo>
                    <a:pt x="647" y="677"/>
                  </a:lnTo>
                  <a:lnTo>
                    <a:pt x="642" y="684"/>
                  </a:lnTo>
                  <a:lnTo>
                    <a:pt x="643" y="689"/>
                  </a:lnTo>
                  <a:lnTo>
                    <a:pt x="646" y="689"/>
                  </a:lnTo>
                  <a:lnTo>
                    <a:pt x="646" y="701"/>
                  </a:lnTo>
                  <a:lnTo>
                    <a:pt x="636" y="706"/>
                  </a:lnTo>
                  <a:lnTo>
                    <a:pt x="640" y="709"/>
                  </a:lnTo>
                  <a:lnTo>
                    <a:pt x="635" y="715"/>
                  </a:lnTo>
                  <a:lnTo>
                    <a:pt x="637" y="719"/>
                  </a:lnTo>
                  <a:lnTo>
                    <a:pt x="636" y="726"/>
                  </a:lnTo>
                  <a:lnTo>
                    <a:pt x="639" y="729"/>
                  </a:lnTo>
                  <a:lnTo>
                    <a:pt x="633" y="730"/>
                  </a:lnTo>
                  <a:lnTo>
                    <a:pt x="628" y="726"/>
                  </a:lnTo>
                  <a:lnTo>
                    <a:pt x="614" y="723"/>
                  </a:lnTo>
                  <a:lnTo>
                    <a:pt x="606" y="736"/>
                  </a:lnTo>
                  <a:lnTo>
                    <a:pt x="599" y="737"/>
                  </a:lnTo>
                  <a:lnTo>
                    <a:pt x="596" y="742"/>
                  </a:lnTo>
                  <a:lnTo>
                    <a:pt x="592" y="741"/>
                  </a:lnTo>
                  <a:lnTo>
                    <a:pt x="593" y="729"/>
                  </a:lnTo>
                  <a:lnTo>
                    <a:pt x="589" y="726"/>
                  </a:lnTo>
                  <a:lnTo>
                    <a:pt x="597" y="716"/>
                  </a:lnTo>
                  <a:lnTo>
                    <a:pt x="593" y="711"/>
                  </a:lnTo>
                  <a:lnTo>
                    <a:pt x="593" y="700"/>
                  </a:lnTo>
                  <a:lnTo>
                    <a:pt x="586" y="695"/>
                  </a:lnTo>
                  <a:lnTo>
                    <a:pt x="582" y="700"/>
                  </a:lnTo>
                  <a:lnTo>
                    <a:pt x="578" y="700"/>
                  </a:lnTo>
                  <a:lnTo>
                    <a:pt x="572" y="706"/>
                  </a:lnTo>
                  <a:lnTo>
                    <a:pt x="568" y="708"/>
                  </a:lnTo>
                  <a:lnTo>
                    <a:pt x="568" y="704"/>
                  </a:lnTo>
                  <a:lnTo>
                    <a:pt x="566" y="701"/>
                  </a:lnTo>
                  <a:lnTo>
                    <a:pt x="564" y="698"/>
                  </a:lnTo>
                  <a:lnTo>
                    <a:pt x="567" y="698"/>
                  </a:lnTo>
                  <a:lnTo>
                    <a:pt x="571" y="702"/>
                  </a:lnTo>
                  <a:lnTo>
                    <a:pt x="572" y="701"/>
                  </a:lnTo>
                  <a:lnTo>
                    <a:pt x="571" y="697"/>
                  </a:lnTo>
                  <a:lnTo>
                    <a:pt x="575" y="697"/>
                  </a:lnTo>
                  <a:lnTo>
                    <a:pt x="571" y="694"/>
                  </a:lnTo>
                  <a:lnTo>
                    <a:pt x="574" y="690"/>
                  </a:lnTo>
                  <a:lnTo>
                    <a:pt x="570" y="689"/>
                  </a:lnTo>
                  <a:lnTo>
                    <a:pt x="568" y="684"/>
                  </a:lnTo>
                  <a:lnTo>
                    <a:pt x="582" y="683"/>
                  </a:lnTo>
                  <a:lnTo>
                    <a:pt x="575" y="675"/>
                  </a:lnTo>
                  <a:lnTo>
                    <a:pt x="578" y="672"/>
                  </a:lnTo>
                  <a:lnTo>
                    <a:pt x="577" y="669"/>
                  </a:lnTo>
                  <a:lnTo>
                    <a:pt x="585" y="672"/>
                  </a:lnTo>
                  <a:lnTo>
                    <a:pt x="585" y="675"/>
                  </a:lnTo>
                  <a:lnTo>
                    <a:pt x="592" y="665"/>
                  </a:lnTo>
                  <a:lnTo>
                    <a:pt x="588" y="658"/>
                  </a:lnTo>
                  <a:lnTo>
                    <a:pt x="590" y="654"/>
                  </a:lnTo>
                  <a:lnTo>
                    <a:pt x="588" y="650"/>
                  </a:lnTo>
                  <a:lnTo>
                    <a:pt x="581" y="655"/>
                  </a:lnTo>
                  <a:lnTo>
                    <a:pt x="578" y="653"/>
                  </a:lnTo>
                  <a:lnTo>
                    <a:pt x="574" y="653"/>
                  </a:lnTo>
                  <a:lnTo>
                    <a:pt x="574" y="658"/>
                  </a:lnTo>
                  <a:lnTo>
                    <a:pt x="570" y="657"/>
                  </a:lnTo>
                  <a:lnTo>
                    <a:pt x="567" y="650"/>
                  </a:lnTo>
                  <a:lnTo>
                    <a:pt x="560" y="646"/>
                  </a:lnTo>
                  <a:lnTo>
                    <a:pt x="559" y="643"/>
                  </a:lnTo>
                  <a:lnTo>
                    <a:pt x="564" y="640"/>
                  </a:lnTo>
                  <a:lnTo>
                    <a:pt x="567" y="644"/>
                  </a:lnTo>
                  <a:lnTo>
                    <a:pt x="571" y="643"/>
                  </a:lnTo>
                  <a:lnTo>
                    <a:pt x="567" y="639"/>
                  </a:lnTo>
                  <a:lnTo>
                    <a:pt x="566" y="636"/>
                  </a:lnTo>
                  <a:lnTo>
                    <a:pt x="570" y="633"/>
                  </a:lnTo>
                  <a:lnTo>
                    <a:pt x="567" y="630"/>
                  </a:lnTo>
                  <a:lnTo>
                    <a:pt x="564" y="632"/>
                  </a:lnTo>
                  <a:lnTo>
                    <a:pt x="560" y="626"/>
                  </a:lnTo>
                  <a:lnTo>
                    <a:pt x="560" y="622"/>
                  </a:lnTo>
                  <a:lnTo>
                    <a:pt x="566" y="622"/>
                  </a:lnTo>
                  <a:lnTo>
                    <a:pt x="560" y="611"/>
                  </a:lnTo>
                  <a:lnTo>
                    <a:pt x="567" y="606"/>
                  </a:lnTo>
                  <a:lnTo>
                    <a:pt x="563" y="599"/>
                  </a:lnTo>
                  <a:lnTo>
                    <a:pt x="553" y="597"/>
                  </a:lnTo>
                  <a:lnTo>
                    <a:pt x="553" y="595"/>
                  </a:lnTo>
                  <a:lnTo>
                    <a:pt x="559" y="593"/>
                  </a:lnTo>
                  <a:lnTo>
                    <a:pt x="564" y="588"/>
                  </a:lnTo>
                  <a:lnTo>
                    <a:pt x="563" y="583"/>
                  </a:lnTo>
                  <a:lnTo>
                    <a:pt x="557" y="585"/>
                  </a:lnTo>
                  <a:lnTo>
                    <a:pt x="557" y="588"/>
                  </a:lnTo>
                  <a:lnTo>
                    <a:pt x="552" y="588"/>
                  </a:lnTo>
                  <a:lnTo>
                    <a:pt x="552" y="578"/>
                  </a:lnTo>
                  <a:lnTo>
                    <a:pt x="539" y="574"/>
                  </a:lnTo>
                  <a:lnTo>
                    <a:pt x="539" y="581"/>
                  </a:lnTo>
                  <a:lnTo>
                    <a:pt x="531" y="582"/>
                  </a:lnTo>
                  <a:lnTo>
                    <a:pt x="532" y="588"/>
                  </a:lnTo>
                  <a:lnTo>
                    <a:pt x="524" y="592"/>
                  </a:lnTo>
                  <a:lnTo>
                    <a:pt x="520" y="586"/>
                  </a:lnTo>
                  <a:lnTo>
                    <a:pt x="524" y="581"/>
                  </a:lnTo>
                  <a:lnTo>
                    <a:pt x="524" y="574"/>
                  </a:lnTo>
                  <a:lnTo>
                    <a:pt x="513" y="574"/>
                  </a:lnTo>
                  <a:lnTo>
                    <a:pt x="496" y="566"/>
                  </a:lnTo>
                  <a:lnTo>
                    <a:pt x="485" y="570"/>
                  </a:lnTo>
                  <a:lnTo>
                    <a:pt x="480" y="563"/>
                  </a:lnTo>
                  <a:lnTo>
                    <a:pt x="485" y="557"/>
                  </a:lnTo>
                  <a:lnTo>
                    <a:pt x="467" y="550"/>
                  </a:lnTo>
                  <a:lnTo>
                    <a:pt x="470" y="545"/>
                  </a:lnTo>
                  <a:lnTo>
                    <a:pt x="467" y="542"/>
                  </a:lnTo>
                  <a:lnTo>
                    <a:pt x="470" y="536"/>
                  </a:lnTo>
                  <a:lnTo>
                    <a:pt x="467" y="535"/>
                  </a:lnTo>
                  <a:lnTo>
                    <a:pt x="474" y="530"/>
                  </a:lnTo>
                  <a:lnTo>
                    <a:pt x="473" y="525"/>
                  </a:lnTo>
                  <a:lnTo>
                    <a:pt x="470" y="530"/>
                  </a:lnTo>
                  <a:lnTo>
                    <a:pt x="463" y="528"/>
                  </a:lnTo>
                  <a:lnTo>
                    <a:pt x="458" y="521"/>
                  </a:lnTo>
                  <a:lnTo>
                    <a:pt x="455" y="506"/>
                  </a:lnTo>
                  <a:lnTo>
                    <a:pt x="458" y="502"/>
                  </a:lnTo>
                  <a:lnTo>
                    <a:pt x="455" y="498"/>
                  </a:lnTo>
                  <a:lnTo>
                    <a:pt x="459" y="494"/>
                  </a:lnTo>
                  <a:lnTo>
                    <a:pt x="456" y="488"/>
                  </a:lnTo>
                  <a:lnTo>
                    <a:pt x="458" y="481"/>
                  </a:lnTo>
                  <a:lnTo>
                    <a:pt x="461" y="483"/>
                  </a:lnTo>
                  <a:lnTo>
                    <a:pt x="465" y="477"/>
                  </a:lnTo>
                  <a:lnTo>
                    <a:pt x="465" y="467"/>
                  </a:lnTo>
                  <a:lnTo>
                    <a:pt x="470" y="448"/>
                  </a:lnTo>
                  <a:lnTo>
                    <a:pt x="478" y="445"/>
                  </a:lnTo>
                  <a:lnTo>
                    <a:pt x="484" y="451"/>
                  </a:lnTo>
                  <a:lnTo>
                    <a:pt x="483" y="455"/>
                  </a:lnTo>
                  <a:lnTo>
                    <a:pt x="490" y="455"/>
                  </a:lnTo>
                  <a:lnTo>
                    <a:pt x="487" y="459"/>
                  </a:lnTo>
                  <a:lnTo>
                    <a:pt x="492" y="462"/>
                  </a:lnTo>
                  <a:lnTo>
                    <a:pt x="495" y="473"/>
                  </a:lnTo>
                  <a:lnTo>
                    <a:pt x="499" y="474"/>
                  </a:lnTo>
                  <a:lnTo>
                    <a:pt x="505" y="480"/>
                  </a:lnTo>
                  <a:lnTo>
                    <a:pt x="505" y="484"/>
                  </a:lnTo>
                  <a:lnTo>
                    <a:pt x="495" y="487"/>
                  </a:lnTo>
                  <a:lnTo>
                    <a:pt x="494" y="498"/>
                  </a:lnTo>
                  <a:lnTo>
                    <a:pt x="496" y="502"/>
                  </a:lnTo>
                  <a:lnTo>
                    <a:pt x="492" y="507"/>
                  </a:lnTo>
                  <a:lnTo>
                    <a:pt x="494" y="512"/>
                  </a:lnTo>
                  <a:lnTo>
                    <a:pt x="506" y="516"/>
                  </a:lnTo>
                  <a:lnTo>
                    <a:pt x="506" y="532"/>
                  </a:lnTo>
                  <a:lnTo>
                    <a:pt x="513" y="535"/>
                  </a:lnTo>
                  <a:lnTo>
                    <a:pt x="514" y="546"/>
                  </a:lnTo>
                  <a:lnTo>
                    <a:pt x="517" y="538"/>
                  </a:lnTo>
                  <a:lnTo>
                    <a:pt x="520" y="538"/>
                  </a:lnTo>
                  <a:lnTo>
                    <a:pt x="531" y="545"/>
                  </a:lnTo>
                  <a:lnTo>
                    <a:pt x="535" y="543"/>
                  </a:lnTo>
                  <a:lnTo>
                    <a:pt x="535" y="548"/>
                  </a:lnTo>
                  <a:lnTo>
                    <a:pt x="557" y="560"/>
                  </a:lnTo>
                  <a:lnTo>
                    <a:pt x="557" y="554"/>
                  </a:lnTo>
                  <a:lnTo>
                    <a:pt x="572" y="548"/>
                  </a:lnTo>
                  <a:lnTo>
                    <a:pt x="575" y="541"/>
                  </a:lnTo>
                  <a:lnTo>
                    <a:pt x="575" y="538"/>
                  </a:lnTo>
                  <a:lnTo>
                    <a:pt x="571" y="538"/>
                  </a:lnTo>
                  <a:lnTo>
                    <a:pt x="567" y="541"/>
                  </a:lnTo>
                  <a:lnTo>
                    <a:pt x="564" y="539"/>
                  </a:lnTo>
                  <a:lnTo>
                    <a:pt x="559" y="543"/>
                  </a:lnTo>
                  <a:lnTo>
                    <a:pt x="557" y="527"/>
                  </a:lnTo>
                  <a:lnTo>
                    <a:pt x="555" y="527"/>
                  </a:lnTo>
                  <a:lnTo>
                    <a:pt x="550" y="534"/>
                  </a:lnTo>
                  <a:lnTo>
                    <a:pt x="546" y="520"/>
                  </a:lnTo>
                  <a:lnTo>
                    <a:pt x="539" y="521"/>
                  </a:lnTo>
                  <a:lnTo>
                    <a:pt x="542" y="512"/>
                  </a:lnTo>
                  <a:lnTo>
                    <a:pt x="538" y="510"/>
                  </a:lnTo>
                  <a:lnTo>
                    <a:pt x="539" y="506"/>
                  </a:lnTo>
                  <a:lnTo>
                    <a:pt x="534" y="506"/>
                  </a:lnTo>
                  <a:lnTo>
                    <a:pt x="532" y="513"/>
                  </a:lnTo>
                  <a:lnTo>
                    <a:pt x="530" y="512"/>
                  </a:lnTo>
                  <a:lnTo>
                    <a:pt x="524" y="519"/>
                  </a:lnTo>
                  <a:lnTo>
                    <a:pt x="519" y="513"/>
                  </a:lnTo>
                  <a:lnTo>
                    <a:pt x="528" y="502"/>
                  </a:lnTo>
                  <a:lnTo>
                    <a:pt x="527" y="492"/>
                  </a:lnTo>
                  <a:lnTo>
                    <a:pt x="524" y="489"/>
                  </a:lnTo>
                  <a:lnTo>
                    <a:pt x="527" y="489"/>
                  </a:lnTo>
                  <a:lnTo>
                    <a:pt x="530" y="494"/>
                  </a:lnTo>
                  <a:lnTo>
                    <a:pt x="532" y="492"/>
                  </a:lnTo>
                  <a:lnTo>
                    <a:pt x="531" y="488"/>
                  </a:lnTo>
                  <a:lnTo>
                    <a:pt x="528" y="487"/>
                  </a:lnTo>
                  <a:lnTo>
                    <a:pt x="528" y="483"/>
                  </a:lnTo>
                  <a:lnTo>
                    <a:pt x="523" y="481"/>
                  </a:lnTo>
                  <a:lnTo>
                    <a:pt x="523" y="478"/>
                  </a:lnTo>
                  <a:lnTo>
                    <a:pt x="527" y="480"/>
                  </a:lnTo>
                  <a:lnTo>
                    <a:pt x="528" y="476"/>
                  </a:lnTo>
                  <a:lnTo>
                    <a:pt x="537" y="487"/>
                  </a:lnTo>
                  <a:lnTo>
                    <a:pt x="537" y="492"/>
                  </a:lnTo>
                  <a:lnTo>
                    <a:pt x="539" y="495"/>
                  </a:lnTo>
                  <a:lnTo>
                    <a:pt x="543" y="489"/>
                  </a:lnTo>
                  <a:lnTo>
                    <a:pt x="548" y="488"/>
                  </a:lnTo>
                  <a:lnTo>
                    <a:pt x="548" y="484"/>
                  </a:lnTo>
                  <a:lnTo>
                    <a:pt x="550" y="488"/>
                  </a:lnTo>
                  <a:lnTo>
                    <a:pt x="553" y="483"/>
                  </a:lnTo>
                  <a:lnTo>
                    <a:pt x="560" y="487"/>
                  </a:lnTo>
                  <a:lnTo>
                    <a:pt x="559" y="489"/>
                  </a:lnTo>
                  <a:lnTo>
                    <a:pt x="552" y="495"/>
                  </a:lnTo>
                  <a:lnTo>
                    <a:pt x="546" y="506"/>
                  </a:lnTo>
                  <a:lnTo>
                    <a:pt x="552" y="513"/>
                  </a:lnTo>
                  <a:lnTo>
                    <a:pt x="557" y="512"/>
                  </a:lnTo>
                  <a:lnTo>
                    <a:pt x="557" y="516"/>
                  </a:lnTo>
                  <a:lnTo>
                    <a:pt x="561" y="517"/>
                  </a:lnTo>
                  <a:lnTo>
                    <a:pt x="566" y="523"/>
                  </a:lnTo>
                  <a:lnTo>
                    <a:pt x="588" y="525"/>
                  </a:lnTo>
                  <a:lnTo>
                    <a:pt x="596" y="534"/>
                  </a:lnTo>
                  <a:lnTo>
                    <a:pt x="602" y="525"/>
                  </a:lnTo>
                  <a:lnTo>
                    <a:pt x="595" y="524"/>
                  </a:lnTo>
                  <a:lnTo>
                    <a:pt x="593" y="517"/>
                  </a:lnTo>
                  <a:lnTo>
                    <a:pt x="596" y="516"/>
                  </a:lnTo>
                  <a:lnTo>
                    <a:pt x="608" y="517"/>
                  </a:lnTo>
                  <a:lnTo>
                    <a:pt x="610" y="523"/>
                  </a:lnTo>
                  <a:lnTo>
                    <a:pt x="628" y="530"/>
                  </a:lnTo>
                  <a:lnTo>
                    <a:pt x="644" y="531"/>
                  </a:lnTo>
                  <a:lnTo>
                    <a:pt x="647" y="528"/>
                  </a:lnTo>
                  <a:lnTo>
                    <a:pt x="642" y="524"/>
                  </a:lnTo>
                  <a:lnTo>
                    <a:pt x="632" y="524"/>
                  </a:lnTo>
                  <a:lnTo>
                    <a:pt x="624" y="516"/>
                  </a:lnTo>
                  <a:lnTo>
                    <a:pt x="615" y="512"/>
                  </a:lnTo>
                  <a:lnTo>
                    <a:pt x="613" y="505"/>
                  </a:lnTo>
                  <a:lnTo>
                    <a:pt x="617" y="496"/>
                  </a:lnTo>
                  <a:lnTo>
                    <a:pt x="610" y="495"/>
                  </a:lnTo>
                  <a:lnTo>
                    <a:pt x="603" y="496"/>
                  </a:lnTo>
                  <a:lnTo>
                    <a:pt x="596" y="480"/>
                  </a:lnTo>
                  <a:lnTo>
                    <a:pt x="582" y="463"/>
                  </a:lnTo>
                  <a:lnTo>
                    <a:pt x="577" y="460"/>
                  </a:lnTo>
                  <a:lnTo>
                    <a:pt x="568" y="462"/>
                  </a:lnTo>
                  <a:lnTo>
                    <a:pt x="564" y="462"/>
                  </a:lnTo>
                  <a:lnTo>
                    <a:pt x="560" y="467"/>
                  </a:lnTo>
                  <a:lnTo>
                    <a:pt x="557" y="466"/>
                  </a:lnTo>
                  <a:lnTo>
                    <a:pt x="556" y="458"/>
                  </a:lnTo>
                  <a:lnTo>
                    <a:pt x="549" y="459"/>
                  </a:lnTo>
                  <a:lnTo>
                    <a:pt x="546" y="462"/>
                  </a:lnTo>
                  <a:lnTo>
                    <a:pt x="545" y="458"/>
                  </a:lnTo>
                  <a:lnTo>
                    <a:pt x="541" y="459"/>
                  </a:lnTo>
                  <a:lnTo>
                    <a:pt x="538" y="455"/>
                  </a:lnTo>
                  <a:lnTo>
                    <a:pt x="534" y="458"/>
                  </a:lnTo>
                  <a:lnTo>
                    <a:pt x="534" y="460"/>
                  </a:lnTo>
                  <a:lnTo>
                    <a:pt x="528" y="460"/>
                  </a:lnTo>
                  <a:lnTo>
                    <a:pt x="528" y="463"/>
                  </a:lnTo>
                  <a:lnTo>
                    <a:pt x="524" y="466"/>
                  </a:lnTo>
                  <a:lnTo>
                    <a:pt x="512" y="460"/>
                  </a:lnTo>
                  <a:lnTo>
                    <a:pt x="512" y="458"/>
                  </a:lnTo>
                  <a:lnTo>
                    <a:pt x="520" y="452"/>
                  </a:lnTo>
                  <a:lnTo>
                    <a:pt x="519" y="448"/>
                  </a:lnTo>
                  <a:lnTo>
                    <a:pt x="523" y="445"/>
                  </a:lnTo>
                  <a:lnTo>
                    <a:pt x="520" y="444"/>
                  </a:lnTo>
                  <a:lnTo>
                    <a:pt x="525" y="441"/>
                  </a:lnTo>
                  <a:lnTo>
                    <a:pt x="525" y="433"/>
                  </a:lnTo>
                  <a:lnTo>
                    <a:pt x="514" y="434"/>
                  </a:lnTo>
                  <a:lnTo>
                    <a:pt x="510" y="422"/>
                  </a:lnTo>
                  <a:lnTo>
                    <a:pt x="516" y="416"/>
                  </a:lnTo>
                  <a:lnTo>
                    <a:pt x="516" y="412"/>
                  </a:lnTo>
                  <a:lnTo>
                    <a:pt x="519" y="408"/>
                  </a:lnTo>
                  <a:lnTo>
                    <a:pt x="521" y="409"/>
                  </a:lnTo>
                  <a:lnTo>
                    <a:pt x="523" y="404"/>
                  </a:lnTo>
                  <a:lnTo>
                    <a:pt x="524" y="401"/>
                  </a:lnTo>
                  <a:lnTo>
                    <a:pt x="527" y="402"/>
                  </a:lnTo>
                  <a:lnTo>
                    <a:pt x="527" y="398"/>
                  </a:lnTo>
                  <a:lnTo>
                    <a:pt x="531" y="396"/>
                  </a:lnTo>
                  <a:lnTo>
                    <a:pt x="537" y="394"/>
                  </a:lnTo>
                  <a:lnTo>
                    <a:pt x="532" y="391"/>
                  </a:lnTo>
                  <a:lnTo>
                    <a:pt x="532" y="380"/>
                  </a:lnTo>
                  <a:lnTo>
                    <a:pt x="528" y="379"/>
                  </a:lnTo>
                  <a:lnTo>
                    <a:pt x="531" y="372"/>
                  </a:lnTo>
                  <a:lnTo>
                    <a:pt x="528" y="371"/>
                  </a:lnTo>
                  <a:lnTo>
                    <a:pt x="524" y="369"/>
                  </a:lnTo>
                  <a:lnTo>
                    <a:pt x="527" y="362"/>
                  </a:lnTo>
                  <a:lnTo>
                    <a:pt x="525" y="358"/>
                  </a:lnTo>
                  <a:lnTo>
                    <a:pt x="528" y="360"/>
                  </a:lnTo>
                  <a:lnTo>
                    <a:pt x="531" y="358"/>
                  </a:lnTo>
                  <a:lnTo>
                    <a:pt x="534" y="351"/>
                  </a:lnTo>
                  <a:lnTo>
                    <a:pt x="525" y="344"/>
                  </a:lnTo>
                  <a:lnTo>
                    <a:pt x="525" y="342"/>
                  </a:lnTo>
                  <a:lnTo>
                    <a:pt x="528" y="337"/>
                  </a:lnTo>
                  <a:lnTo>
                    <a:pt x="524" y="331"/>
                  </a:lnTo>
                  <a:lnTo>
                    <a:pt x="527" y="318"/>
                  </a:lnTo>
                  <a:lnTo>
                    <a:pt x="521" y="314"/>
                  </a:lnTo>
                  <a:lnTo>
                    <a:pt x="520" y="303"/>
                  </a:lnTo>
                  <a:lnTo>
                    <a:pt x="516" y="296"/>
                  </a:lnTo>
                  <a:lnTo>
                    <a:pt x="513" y="299"/>
                  </a:lnTo>
                  <a:lnTo>
                    <a:pt x="514" y="311"/>
                  </a:lnTo>
                  <a:lnTo>
                    <a:pt x="509" y="315"/>
                  </a:lnTo>
                  <a:lnTo>
                    <a:pt x="510" y="319"/>
                  </a:lnTo>
                  <a:lnTo>
                    <a:pt x="514" y="318"/>
                  </a:lnTo>
                  <a:lnTo>
                    <a:pt x="517" y="322"/>
                  </a:lnTo>
                  <a:lnTo>
                    <a:pt x="513" y="331"/>
                  </a:lnTo>
                  <a:lnTo>
                    <a:pt x="517" y="333"/>
                  </a:lnTo>
                  <a:lnTo>
                    <a:pt x="513" y="337"/>
                  </a:lnTo>
                  <a:lnTo>
                    <a:pt x="514" y="343"/>
                  </a:lnTo>
                  <a:lnTo>
                    <a:pt x="514" y="346"/>
                  </a:lnTo>
                  <a:lnTo>
                    <a:pt x="505" y="344"/>
                  </a:lnTo>
                  <a:lnTo>
                    <a:pt x="505" y="347"/>
                  </a:lnTo>
                  <a:lnTo>
                    <a:pt x="502" y="349"/>
                  </a:lnTo>
                  <a:lnTo>
                    <a:pt x="494" y="349"/>
                  </a:lnTo>
                  <a:lnTo>
                    <a:pt x="492" y="339"/>
                  </a:lnTo>
                  <a:lnTo>
                    <a:pt x="487" y="337"/>
                  </a:lnTo>
                  <a:lnTo>
                    <a:pt x="484" y="342"/>
                  </a:lnTo>
                  <a:lnTo>
                    <a:pt x="481" y="340"/>
                  </a:lnTo>
                  <a:lnTo>
                    <a:pt x="481" y="336"/>
                  </a:lnTo>
                  <a:lnTo>
                    <a:pt x="484" y="337"/>
                  </a:lnTo>
                  <a:lnTo>
                    <a:pt x="490" y="331"/>
                  </a:lnTo>
                  <a:lnTo>
                    <a:pt x="483" y="328"/>
                  </a:lnTo>
                  <a:lnTo>
                    <a:pt x="481" y="324"/>
                  </a:lnTo>
                  <a:lnTo>
                    <a:pt x="476" y="317"/>
                  </a:lnTo>
                  <a:lnTo>
                    <a:pt x="477" y="310"/>
                  </a:lnTo>
                  <a:lnTo>
                    <a:pt x="480" y="310"/>
                  </a:lnTo>
                  <a:lnTo>
                    <a:pt x="481" y="304"/>
                  </a:lnTo>
                  <a:lnTo>
                    <a:pt x="485" y="303"/>
                  </a:lnTo>
                  <a:lnTo>
                    <a:pt x="483" y="310"/>
                  </a:lnTo>
                  <a:lnTo>
                    <a:pt x="487" y="311"/>
                  </a:lnTo>
                  <a:lnTo>
                    <a:pt x="488" y="307"/>
                  </a:lnTo>
                  <a:lnTo>
                    <a:pt x="492" y="315"/>
                  </a:lnTo>
                  <a:lnTo>
                    <a:pt x="503" y="311"/>
                  </a:lnTo>
                  <a:lnTo>
                    <a:pt x="505" y="306"/>
                  </a:lnTo>
                  <a:lnTo>
                    <a:pt x="509" y="304"/>
                  </a:lnTo>
                  <a:lnTo>
                    <a:pt x="509" y="299"/>
                  </a:lnTo>
                  <a:lnTo>
                    <a:pt x="498" y="297"/>
                  </a:lnTo>
                  <a:lnTo>
                    <a:pt x="525" y="279"/>
                  </a:lnTo>
                  <a:lnTo>
                    <a:pt x="525" y="271"/>
                  </a:lnTo>
                  <a:lnTo>
                    <a:pt x="520" y="266"/>
                  </a:lnTo>
                  <a:lnTo>
                    <a:pt x="514" y="266"/>
                  </a:lnTo>
                  <a:lnTo>
                    <a:pt x="506" y="270"/>
                  </a:lnTo>
                  <a:lnTo>
                    <a:pt x="503" y="264"/>
                  </a:lnTo>
                  <a:lnTo>
                    <a:pt x="506" y="261"/>
                  </a:lnTo>
                  <a:lnTo>
                    <a:pt x="503" y="259"/>
                  </a:lnTo>
                  <a:lnTo>
                    <a:pt x="495" y="256"/>
                  </a:lnTo>
                  <a:lnTo>
                    <a:pt x="499" y="255"/>
                  </a:lnTo>
                  <a:lnTo>
                    <a:pt x="502" y="250"/>
                  </a:lnTo>
                  <a:lnTo>
                    <a:pt x="495" y="239"/>
                  </a:lnTo>
                  <a:lnTo>
                    <a:pt x="488" y="239"/>
                  </a:lnTo>
                  <a:lnTo>
                    <a:pt x="487" y="242"/>
                  </a:lnTo>
                  <a:lnTo>
                    <a:pt x="480" y="238"/>
                  </a:lnTo>
                  <a:lnTo>
                    <a:pt x="487" y="250"/>
                  </a:lnTo>
                  <a:lnTo>
                    <a:pt x="478" y="256"/>
                  </a:lnTo>
                  <a:lnTo>
                    <a:pt x="484" y="257"/>
                  </a:lnTo>
                  <a:lnTo>
                    <a:pt x="485" y="260"/>
                  </a:lnTo>
                  <a:lnTo>
                    <a:pt x="478" y="267"/>
                  </a:lnTo>
                  <a:lnTo>
                    <a:pt x="474" y="257"/>
                  </a:lnTo>
                  <a:lnTo>
                    <a:pt x="470" y="256"/>
                  </a:lnTo>
                  <a:lnTo>
                    <a:pt x="466" y="260"/>
                  </a:lnTo>
                  <a:lnTo>
                    <a:pt x="459" y="261"/>
                  </a:lnTo>
                  <a:lnTo>
                    <a:pt x="459" y="256"/>
                  </a:lnTo>
                  <a:lnTo>
                    <a:pt x="456" y="245"/>
                  </a:lnTo>
                  <a:lnTo>
                    <a:pt x="449" y="241"/>
                  </a:lnTo>
                  <a:lnTo>
                    <a:pt x="452" y="234"/>
                  </a:lnTo>
                  <a:lnTo>
                    <a:pt x="462" y="234"/>
                  </a:lnTo>
                  <a:lnTo>
                    <a:pt x="449" y="220"/>
                  </a:lnTo>
                  <a:lnTo>
                    <a:pt x="454" y="209"/>
                  </a:lnTo>
                  <a:lnTo>
                    <a:pt x="456" y="212"/>
                  </a:lnTo>
                  <a:lnTo>
                    <a:pt x="458" y="210"/>
                  </a:lnTo>
                  <a:lnTo>
                    <a:pt x="455" y="206"/>
                  </a:lnTo>
                  <a:lnTo>
                    <a:pt x="456" y="203"/>
                  </a:lnTo>
                  <a:lnTo>
                    <a:pt x="465" y="199"/>
                  </a:lnTo>
                  <a:lnTo>
                    <a:pt x="469" y="209"/>
                  </a:lnTo>
                  <a:lnTo>
                    <a:pt x="474" y="208"/>
                  </a:lnTo>
                  <a:lnTo>
                    <a:pt x="473" y="205"/>
                  </a:lnTo>
                  <a:lnTo>
                    <a:pt x="474" y="205"/>
                  </a:lnTo>
                  <a:lnTo>
                    <a:pt x="483" y="208"/>
                  </a:lnTo>
                  <a:lnTo>
                    <a:pt x="483" y="214"/>
                  </a:lnTo>
                  <a:lnTo>
                    <a:pt x="490" y="213"/>
                  </a:lnTo>
                  <a:lnTo>
                    <a:pt x="495" y="205"/>
                  </a:lnTo>
                  <a:lnTo>
                    <a:pt x="491" y="202"/>
                  </a:lnTo>
                  <a:lnTo>
                    <a:pt x="491" y="201"/>
                  </a:lnTo>
                  <a:lnTo>
                    <a:pt x="494" y="198"/>
                  </a:lnTo>
                  <a:lnTo>
                    <a:pt x="496" y="201"/>
                  </a:lnTo>
                  <a:lnTo>
                    <a:pt x="503" y="194"/>
                  </a:lnTo>
                  <a:lnTo>
                    <a:pt x="503" y="208"/>
                  </a:lnTo>
                  <a:lnTo>
                    <a:pt x="499" y="216"/>
                  </a:lnTo>
                  <a:lnTo>
                    <a:pt x="501" y="217"/>
                  </a:lnTo>
                  <a:lnTo>
                    <a:pt x="499" y="220"/>
                  </a:lnTo>
                  <a:lnTo>
                    <a:pt x="495" y="221"/>
                  </a:lnTo>
                  <a:lnTo>
                    <a:pt x="494" y="227"/>
                  </a:lnTo>
                  <a:lnTo>
                    <a:pt x="496" y="228"/>
                  </a:lnTo>
                  <a:lnTo>
                    <a:pt x="498" y="234"/>
                  </a:lnTo>
                  <a:lnTo>
                    <a:pt x="494" y="235"/>
                  </a:lnTo>
                  <a:lnTo>
                    <a:pt x="501" y="237"/>
                  </a:lnTo>
                  <a:lnTo>
                    <a:pt x="506" y="231"/>
                  </a:lnTo>
                  <a:lnTo>
                    <a:pt x="506" y="239"/>
                  </a:lnTo>
                  <a:lnTo>
                    <a:pt x="502" y="242"/>
                  </a:lnTo>
                  <a:lnTo>
                    <a:pt x="502" y="245"/>
                  </a:lnTo>
                  <a:lnTo>
                    <a:pt x="503" y="246"/>
                  </a:lnTo>
                  <a:lnTo>
                    <a:pt x="505" y="245"/>
                  </a:lnTo>
                  <a:lnTo>
                    <a:pt x="509" y="248"/>
                  </a:lnTo>
                  <a:lnTo>
                    <a:pt x="513" y="245"/>
                  </a:lnTo>
                  <a:lnTo>
                    <a:pt x="514" y="256"/>
                  </a:lnTo>
                  <a:lnTo>
                    <a:pt x="516" y="255"/>
                  </a:lnTo>
                  <a:lnTo>
                    <a:pt x="520" y="243"/>
                  </a:lnTo>
                  <a:lnTo>
                    <a:pt x="527" y="241"/>
                  </a:lnTo>
                  <a:lnTo>
                    <a:pt x="523" y="253"/>
                  </a:lnTo>
                  <a:lnTo>
                    <a:pt x="525" y="253"/>
                  </a:lnTo>
                  <a:lnTo>
                    <a:pt x="530" y="246"/>
                  </a:lnTo>
                  <a:lnTo>
                    <a:pt x="535" y="255"/>
                  </a:lnTo>
                  <a:lnTo>
                    <a:pt x="535" y="257"/>
                  </a:lnTo>
                  <a:lnTo>
                    <a:pt x="525" y="267"/>
                  </a:lnTo>
                  <a:lnTo>
                    <a:pt x="531" y="267"/>
                  </a:lnTo>
                  <a:lnTo>
                    <a:pt x="532" y="277"/>
                  </a:lnTo>
                  <a:lnTo>
                    <a:pt x="545" y="277"/>
                  </a:lnTo>
                  <a:lnTo>
                    <a:pt x="541" y="271"/>
                  </a:lnTo>
                  <a:lnTo>
                    <a:pt x="541" y="267"/>
                  </a:lnTo>
                  <a:lnTo>
                    <a:pt x="543" y="264"/>
                  </a:lnTo>
                  <a:lnTo>
                    <a:pt x="553" y="259"/>
                  </a:lnTo>
                  <a:lnTo>
                    <a:pt x="560" y="246"/>
                  </a:lnTo>
                  <a:lnTo>
                    <a:pt x="549" y="241"/>
                  </a:lnTo>
                  <a:lnTo>
                    <a:pt x="561" y="238"/>
                  </a:lnTo>
                  <a:lnTo>
                    <a:pt x="564" y="231"/>
                  </a:lnTo>
                  <a:lnTo>
                    <a:pt x="555" y="227"/>
                  </a:lnTo>
                  <a:lnTo>
                    <a:pt x="542" y="227"/>
                  </a:lnTo>
                  <a:lnTo>
                    <a:pt x="532" y="209"/>
                  </a:lnTo>
                  <a:lnTo>
                    <a:pt x="527" y="206"/>
                  </a:lnTo>
                  <a:lnTo>
                    <a:pt x="521" y="199"/>
                  </a:lnTo>
                  <a:lnTo>
                    <a:pt x="521" y="195"/>
                  </a:lnTo>
                  <a:lnTo>
                    <a:pt x="517" y="194"/>
                  </a:lnTo>
                  <a:lnTo>
                    <a:pt x="513" y="188"/>
                  </a:lnTo>
                  <a:lnTo>
                    <a:pt x="510" y="188"/>
                  </a:lnTo>
                  <a:lnTo>
                    <a:pt x="512" y="180"/>
                  </a:lnTo>
                  <a:lnTo>
                    <a:pt x="506" y="177"/>
                  </a:lnTo>
                  <a:lnTo>
                    <a:pt x="514" y="174"/>
                  </a:lnTo>
                  <a:lnTo>
                    <a:pt x="514" y="169"/>
                  </a:lnTo>
                  <a:lnTo>
                    <a:pt x="517" y="167"/>
                  </a:lnTo>
                  <a:lnTo>
                    <a:pt x="519" y="161"/>
                  </a:lnTo>
                  <a:lnTo>
                    <a:pt x="509" y="166"/>
                  </a:lnTo>
                  <a:lnTo>
                    <a:pt x="509" y="163"/>
                  </a:lnTo>
                  <a:lnTo>
                    <a:pt x="503" y="162"/>
                  </a:lnTo>
                  <a:lnTo>
                    <a:pt x="496" y="166"/>
                  </a:lnTo>
                  <a:lnTo>
                    <a:pt x="494" y="162"/>
                  </a:lnTo>
                  <a:lnTo>
                    <a:pt x="487" y="161"/>
                  </a:lnTo>
                  <a:lnTo>
                    <a:pt x="488" y="156"/>
                  </a:lnTo>
                  <a:lnTo>
                    <a:pt x="485" y="151"/>
                  </a:lnTo>
                  <a:lnTo>
                    <a:pt x="483" y="148"/>
                  </a:lnTo>
                  <a:lnTo>
                    <a:pt x="478" y="148"/>
                  </a:lnTo>
                  <a:lnTo>
                    <a:pt x="478" y="145"/>
                  </a:lnTo>
                  <a:lnTo>
                    <a:pt x="484" y="134"/>
                  </a:lnTo>
                  <a:lnTo>
                    <a:pt x="488" y="143"/>
                  </a:lnTo>
                  <a:lnTo>
                    <a:pt x="492" y="145"/>
                  </a:lnTo>
                  <a:lnTo>
                    <a:pt x="492" y="149"/>
                  </a:lnTo>
                  <a:lnTo>
                    <a:pt x="495" y="143"/>
                  </a:lnTo>
                  <a:lnTo>
                    <a:pt x="499" y="143"/>
                  </a:lnTo>
                  <a:lnTo>
                    <a:pt x="496" y="137"/>
                  </a:lnTo>
                  <a:lnTo>
                    <a:pt x="505" y="125"/>
                  </a:lnTo>
                  <a:lnTo>
                    <a:pt x="503" y="120"/>
                  </a:lnTo>
                  <a:lnTo>
                    <a:pt x="496" y="123"/>
                  </a:lnTo>
                  <a:lnTo>
                    <a:pt x="494" y="120"/>
                  </a:lnTo>
                  <a:lnTo>
                    <a:pt x="498" y="114"/>
                  </a:lnTo>
                  <a:lnTo>
                    <a:pt x="516" y="114"/>
                  </a:lnTo>
                  <a:lnTo>
                    <a:pt x="519" y="101"/>
                  </a:lnTo>
                  <a:lnTo>
                    <a:pt x="520" y="85"/>
                  </a:lnTo>
                  <a:lnTo>
                    <a:pt x="530" y="60"/>
                  </a:lnTo>
                  <a:lnTo>
                    <a:pt x="537" y="62"/>
                  </a:lnTo>
                  <a:lnTo>
                    <a:pt x="541" y="62"/>
                  </a:lnTo>
                  <a:lnTo>
                    <a:pt x="546" y="68"/>
                  </a:lnTo>
                  <a:lnTo>
                    <a:pt x="555" y="68"/>
                  </a:lnTo>
                  <a:lnTo>
                    <a:pt x="553" y="65"/>
                  </a:lnTo>
                  <a:lnTo>
                    <a:pt x="548" y="65"/>
                  </a:lnTo>
                  <a:lnTo>
                    <a:pt x="546" y="62"/>
                  </a:lnTo>
                  <a:lnTo>
                    <a:pt x="535" y="56"/>
                  </a:lnTo>
                  <a:lnTo>
                    <a:pt x="531" y="42"/>
                  </a:lnTo>
                  <a:lnTo>
                    <a:pt x="535" y="32"/>
                  </a:lnTo>
                  <a:lnTo>
                    <a:pt x="534" y="29"/>
                  </a:lnTo>
                  <a:lnTo>
                    <a:pt x="542" y="21"/>
                  </a:lnTo>
                  <a:lnTo>
                    <a:pt x="555" y="22"/>
                  </a:lnTo>
                  <a:lnTo>
                    <a:pt x="556" y="20"/>
                  </a:lnTo>
                  <a:lnTo>
                    <a:pt x="567" y="20"/>
                  </a:lnTo>
                  <a:lnTo>
                    <a:pt x="567" y="20"/>
                  </a:lnTo>
                  <a:lnTo>
                    <a:pt x="578" y="24"/>
                  </a:lnTo>
                  <a:lnTo>
                    <a:pt x="578" y="24"/>
                  </a:lnTo>
                  <a:lnTo>
                    <a:pt x="588" y="32"/>
                  </a:lnTo>
                  <a:lnTo>
                    <a:pt x="592" y="47"/>
                  </a:lnTo>
                  <a:lnTo>
                    <a:pt x="593" y="64"/>
                  </a:lnTo>
                  <a:lnTo>
                    <a:pt x="603" y="75"/>
                  </a:lnTo>
                  <a:lnTo>
                    <a:pt x="610" y="98"/>
                  </a:lnTo>
                  <a:lnTo>
                    <a:pt x="619" y="98"/>
                  </a:lnTo>
                  <a:lnTo>
                    <a:pt x="622" y="107"/>
                  </a:lnTo>
                  <a:lnTo>
                    <a:pt x="622" y="107"/>
                  </a:lnTo>
                  <a:lnTo>
                    <a:pt x="646" y="105"/>
                  </a:lnTo>
                  <a:lnTo>
                    <a:pt x="654" y="97"/>
                  </a:lnTo>
                  <a:lnTo>
                    <a:pt x="660" y="96"/>
                  </a:lnTo>
                  <a:lnTo>
                    <a:pt x="665" y="97"/>
                  </a:lnTo>
                  <a:lnTo>
                    <a:pt x="665" y="97"/>
                  </a:lnTo>
                  <a:lnTo>
                    <a:pt x="671" y="100"/>
                  </a:lnTo>
                  <a:lnTo>
                    <a:pt x="682" y="96"/>
                  </a:lnTo>
                  <a:lnTo>
                    <a:pt x="682" y="96"/>
                  </a:lnTo>
                  <a:lnTo>
                    <a:pt x="690" y="87"/>
                  </a:lnTo>
                  <a:lnTo>
                    <a:pt x="708" y="82"/>
                  </a:lnTo>
                  <a:lnTo>
                    <a:pt x="708" y="82"/>
                  </a:lnTo>
                  <a:lnTo>
                    <a:pt x="722" y="75"/>
                  </a:lnTo>
                  <a:lnTo>
                    <a:pt x="726" y="64"/>
                  </a:lnTo>
                  <a:lnTo>
                    <a:pt x="725" y="58"/>
                  </a:lnTo>
                  <a:lnTo>
                    <a:pt x="725" y="58"/>
                  </a:lnTo>
                  <a:lnTo>
                    <a:pt x="723" y="54"/>
                  </a:lnTo>
                  <a:lnTo>
                    <a:pt x="723" y="54"/>
                  </a:lnTo>
                  <a:lnTo>
                    <a:pt x="725" y="50"/>
                  </a:lnTo>
                  <a:lnTo>
                    <a:pt x="733" y="44"/>
                  </a:lnTo>
                  <a:lnTo>
                    <a:pt x="733" y="44"/>
                  </a:lnTo>
                  <a:lnTo>
                    <a:pt x="736" y="42"/>
                  </a:lnTo>
                  <a:lnTo>
                    <a:pt x="734" y="24"/>
                  </a:lnTo>
                  <a:lnTo>
                    <a:pt x="734" y="24"/>
                  </a:lnTo>
                  <a:lnTo>
                    <a:pt x="736" y="18"/>
                  </a:lnTo>
                  <a:lnTo>
                    <a:pt x="738" y="13"/>
                  </a:lnTo>
                  <a:lnTo>
                    <a:pt x="752" y="7"/>
                  </a:lnTo>
                  <a:lnTo>
                    <a:pt x="752" y="7"/>
                  </a:lnTo>
                  <a:lnTo>
                    <a:pt x="760" y="10"/>
                  </a:lnTo>
                  <a:lnTo>
                    <a:pt x="760" y="10"/>
                  </a:lnTo>
                  <a:lnTo>
                    <a:pt x="766" y="11"/>
                  </a:lnTo>
                  <a:lnTo>
                    <a:pt x="774" y="0"/>
                  </a:lnTo>
                  <a:lnTo>
                    <a:pt x="791" y="4"/>
                  </a:lnTo>
                  <a:lnTo>
                    <a:pt x="807" y="14"/>
                  </a:lnTo>
                  <a:lnTo>
                    <a:pt x="814" y="21"/>
                  </a:lnTo>
                  <a:lnTo>
                    <a:pt x="828" y="47"/>
                  </a:lnTo>
                  <a:lnTo>
                    <a:pt x="828" y="47"/>
                  </a:lnTo>
                  <a:lnTo>
                    <a:pt x="834" y="51"/>
                  </a:lnTo>
                  <a:lnTo>
                    <a:pt x="834" y="51"/>
                  </a:lnTo>
                  <a:lnTo>
                    <a:pt x="845" y="56"/>
                  </a:lnTo>
                  <a:lnTo>
                    <a:pt x="850" y="51"/>
                  </a:lnTo>
                  <a:lnTo>
                    <a:pt x="850" y="51"/>
                  </a:lnTo>
                  <a:lnTo>
                    <a:pt x="850" y="46"/>
                  </a:lnTo>
                  <a:lnTo>
                    <a:pt x="850" y="46"/>
                  </a:lnTo>
                  <a:lnTo>
                    <a:pt x="853" y="33"/>
                  </a:lnTo>
                  <a:lnTo>
                    <a:pt x="859" y="31"/>
                  </a:lnTo>
                  <a:lnTo>
                    <a:pt x="864" y="21"/>
                  </a:lnTo>
                  <a:lnTo>
                    <a:pt x="868" y="18"/>
                  </a:lnTo>
                  <a:lnTo>
                    <a:pt x="878" y="21"/>
                  </a:lnTo>
                  <a:lnTo>
                    <a:pt x="886" y="26"/>
                  </a:lnTo>
                  <a:lnTo>
                    <a:pt x="889" y="38"/>
                  </a:lnTo>
                  <a:lnTo>
                    <a:pt x="889" y="51"/>
                  </a:lnTo>
                  <a:lnTo>
                    <a:pt x="889" y="51"/>
                  </a:lnTo>
                  <a:lnTo>
                    <a:pt x="882" y="58"/>
                  </a:lnTo>
                  <a:lnTo>
                    <a:pt x="882" y="64"/>
                  </a:lnTo>
                  <a:lnTo>
                    <a:pt x="885" y="68"/>
                  </a:lnTo>
                  <a:lnTo>
                    <a:pt x="895" y="68"/>
                  </a:lnTo>
                  <a:lnTo>
                    <a:pt x="895" y="68"/>
                  </a:lnTo>
                  <a:lnTo>
                    <a:pt x="900" y="83"/>
                  </a:lnTo>
                  <a:lnTo>
                    <a:pt x="897" y="104"/>
                  </a:lnTo>
                  <a:lnTo>
                    <a:pt x="911" y="115"/>
                  </a:lnTo>
                  <a:lnTo>
                    <a:pt x="911" y="115"/>
                  </a:lnTo>
                  <a:lnTo>
                    <a:pt x="924" y="118"/>
                  </a:lnTo>
                  <a:lnTo>
                    <a:pt x="924" y="118"/>
                  </a:lnTo>
                  <a:lnTo>
                    <a:pt x="932" y="116"/>
                  </a:lnTo>
                  <a:lnTo>
                    <a:pt x="940" y="111"/>
                  </a:lnTo>
                  <a:lnTo>
                    <a:pt x="940" y="111"/>
                  </a:lnTo>
                  <a:lnTo>
                    <a:pt x="946" y="107"/>
                  </a:lnTo>
                  <a:lnTo>
                    <a:pt x="946" y="107"/>
                  </a:lnTo>
                  <a:lnTo>
                    <a:pt x="953" y="103"/>
                  </a:lnTo>
                  <a:lnTo>
                    <a:pt x="971" y="109"/>
                  </a:lnTo>
                  <a:lnTo>
                    <a:pt x="971" y="109"/>
                  </a:lnTo>
                  <a:lnTo>
                    <a:pt x="980" y="103"/>
                  </a:lnTo>
                  <a:lnTo>
                    <a:pt x="989" y="111"/>
                  </a:lnTo>
                  <a:lnTo>
                    <a:pt x="989" y="111"/>
                  </a:lnTo>
                  <a:lnTo>
                    <a:pt x="996" y="115"/>
                  </a:lnTo>
                  <a:lnTo>
                    <a:pt x="1029" y="115"/>
                  </a:lnTo>
                  <a:lnTo>
                    <a:pt x="1029" y="115"/>
                  </a:lnTo>
                  <a:lnTo>
                    <a:pt x="1043" y="111"/>
                  </a:lnTo>
                  <a:lnTo>
                    <a:pt x="1059" y="112"/>
                  </a:lnTo>
                  <a:lnTo>
                    <a:pt x="1059" y="112"/>
                  </a:lnTo>
                  <a:lnTo>
                    <a:pt x="1066" y="112"/>
                  </a:lnTo>
                  <a:lnTo>
                    <a:pt x="1069" y="109"/>
                  </a:lnTo>
                  <a:lnTo>
                    <a:pt x="1085" y="89"/>
                  </a:lnTo>
                  <a:lnTo>
                    <a:pt x="1095" y="83"/>
                  </a:lnTo>
                  <a:lnTo>
                    <a:pt x="1095" y="83"/>
                  </a:lnTo>
                  <a:lnTo>
                    <a:pt x="1106" y="83"/>
                  </a:lnTo>
                  <a:lnTo>
                    <a:pt x="1106" y="83"/>
                  </a:lnTo>
                  <a:lnTo>
                    <a:pt x="1125" y="89"/>
                  </a:lnTo>
                  <a:lnTo>
                    <a:pt x="1132" y="94"/>
                  </a:lnTo>
                  <a:lnTo>
                    <a:pt x="1132" y="94"/>
                  </a:lnTo>
                  <a:lnTo>
                    <a:pt x="1150" y="104"/>
                  </a:lnTo>
                  <a:lnTo>
                    <a:pt x="1167" y="119"/>
                  </a:lnTo>
                  <a:lnTo>
                    <a:pt x="1167" y="119"/>
                  </a:lnTo>
                  <a:lnTo>
                    <a:pt x="1163" y="123"/>
                  </a:lnTo>
                  <a:lnTo>
                    <a:pt x="1163" y="132"/>
                  </a:lnTo>
                  <a:lnTo>
                    <a:pt x="1177" y="148"/>
                  </a:lnTo>
                  <a:lnTo>
                    <a:pt x="1182" y="199"/>
                  </a:lnTo>
                  <a:lnTo>
                    <a:pt x="1189" y="209"/>
                  </a:lnTo>
                  <a:lnTo>
                    <a:pt x="1201" y="214"/>
                  </a:lnTo>
                  <a:lnTo>
                    <a:pt x="1218" y="235"/>
                  </a:lnTo>
                  <a:lnTo>
                    <a:pt x="1219" y="250"/>
                  </a:lnTo>
                  <a:lnTo>
                    <a:pt x="1219" y="250"/>
                  </a:lnTo>
                  <a:lnTo>
                    <a:pt x="1225" y="256"/>
                  </a:lnTo>
                  <a:lnTo>
                    <a:pt x="1225" y="256"/>
                  </a:lnTo>
                  <a:lnTo>
                    <a:pt x="1229" y="263"/>
                  </a:lnTo>
                  <a:lnTo>
                    <a:pt x="1239" y="267"/>
                  </a:lnTo>
                  <a:lnTo>
                    <a:pt x="1246" y="278"/>
                  </a:lnTo>
                  <a:lnTo>
                    <a:pt x="1246" y="278"/>
                  </a:lnTo>
                  <a:lnTo>
                    <a:pt x="1255" y="285"/>
                  </a:lnTo>
                  <a:lnTo>
                    <a:pt x="1255" y="285"/>
                  </a:lnTo>
                  <a:lnTo>
                    <a:pt x="1264" y="307"/>
                  </a:lnTo>
                  <a:lnTo>
                    <a:pt x="1264" y="324"/>
                  </a:lnTo>
                  <a:lnTo>
                    <a:pt x="1268" y="325"/>
                  </a:lnTo>
                  <a:lnTo>
                    <a:pt x="1268" y="331"/>
                  </a:lnTo>
                  <a:lnTo>
                    <a:pt x="1257" y="332"/>
                  </a:lnTo>
                  <a:lnTo>
                    <a:pt x="1251" y="331"/>
                  </a:lnTo>
                  <a:lnTo>
                    <a:pt x="1244" y="314"/>
                  </a:lnTo>
                  <a:lnTo>
                    <a:pt x="1242" y="314"/>
                  </a:lnTo>
                  <a:lnTo>
                    <a:pt x="1237" y="319"/>
                  </a:lnTo>
                  <a:lnTo>
                    <a:pt x="1228" y="322"/>
                  </a:lnTo>
                  <a:lnTo>
                    <a:pt x="1228" y="307"/>
                  </a:lnTo>
                  <a:lnTo>
                    <a:pt x="1219" y="296"/>
                  </a:lnTo>
                  <a:lnTo>
                    <a:pt x="1221" y="304"/>
                  </a:lnTo>
                  <a:lnTo>
                    <a:pt x="1224" y="307"/>
                  </a:lnTo>
                  <a:lnTo>
                    <a:pt x="1226" y="324"/>
                  </a:lnTo>
                  <a:lnTo>
                    <a:pt x="1218" y="331"/>
                  </a:lnTo>
                  <a:lnTo>
                    <a:pt x="1217" y="336"/>
                  </a:lnTo>
                  <a:lnTo>
                    <a:pt x="1213" y="335"/>
                  </a:lnTo>
                  <a:lnTo>
                    <a:pt x="1208" y="340"/>
                  </a:lnTo>
                  <a:lnTo>
                    <a:pt x="1206" y="340"/>
                  </a:lnTo>
                  <a:lnTo>
                    <a:pt x="1204" y="343"/>
                  </a:lnTo>
                  <a:lnTo>
                    <a:pt x="1207" y="349"/>
                  </a:lnTo>
                  <a:lnTo>
                    <a:pt x="1197" y="354"/>
                  </a:lnTo>
                  <a:lnTo>
                    <a:pt x="1189" y="357"/>
                  </a:lnTo>
                  <a:lnTo>
                    <a:pt x="1190" y="360"/>
                  </a:lnTo>
                  <a:lnTo>
                    <a:pt x="1184" y="364"/>
                  </a:lnTo>
                  <a:lnTo>
                    <a:pt x="1178" y="357"/>
                  </a:lnTo>
                  <a:lnTo>
                    <a:pt x="1181" y="354"/>
                  </a:lnTo>
                  <a:lnTo>
                    <a:pt x="1170" y="355"/>
                  </a:lnTo>
                  <a:lnTo>
                    <a:pt x="1167" y="349"/>
                  </a:lnTo>
                  <a:lnTo>
                    <a:pt x="1161" y="343"/>
                  </a:lnTo>
                  <a:lnTo>
                    <a:pt x="1161" y="329"/>
                  </a:lnTo>
                  <a:lnTo>
                    <a:pt x="1159" y="325"/>
                  </a:lnTo>
                  <a:lnTo>
                    <a:pt x="1160" y="332"/>
                  </a:lnTo>
                  <a:lnTo>
                    <a:pt x="1157" y="342"/>
                  </a:lnTo>
                  <a:lnTo>
                    <a:pt x="1150" y="343"/>
                  </a:lnTo>
                  <a:lnTo>
                    <a:pt x="1149" y="342"/>
                  </a:lnTo>
                  <a:lnTo>
                    <a:pt x="1146" y="344"/>
                  </a:lnTo>
                  <a:lnTo>
                    <a:pt x="1153" y="347"/>
                  </a:lnTo>
                  <a:lnTo>
                    <a:pt x="1160" y="355"/>
                  </a:lnTo>
                  <a:lnTo>
                    <a:pt x="1157" y="360"/>
                  </a:lnTo>
                  <a:lnTo>
                    <a:pt x="1160" y="365"/>
                  </a:lnTo>
                  <a:lnTo>
                    <a:pt x="1157" y="366"/>
                  </a:lnTo>
                  <a:lnTo>
                    <a:pt x="1154" y="361"/>
                  </a:lnTo>
                  <a:lnTo>
                    <a:pt x="1150" y="365"/>
                  </a:lnTo>
                  <a:lnTo>
                    <a:pt x="1148" y="362"/>
                  </a:lnTo>
                  <a:lnTo>
                    <a:pt x="1145" y="365"/>
                  </a:lnTo>
                  <a:lnTo>
                    <a:pt x="1150" y="366"/>
                  </a:lnTo>
                  <a:lnTo>
                    <a:pt x="1152" y="368"/>
                  </a:lnTo>
                  <a:lnTo>
                    <a:pt x="1153" y="376"/>
                  </a:lnTo>
                  <a:lnTo>
                    <a:pt x="1160" y="383"/>
                  </a:lnTo>
                  <a:lnTo>
                    <a:pt x="1159" y="386"/>
                  </a:lnTo>
                  <a:lnTo>
                    <a:pt x="1161" y="389"/>
                  </a:lnTo>
                  <a:lnTo>
                    <a:pt x="1163" y="390"/>
                  </a:lnTo>
                  <a:lnTo>
                    <a:pt x="1166" y="389"/>
                  </a:lnTo>
                  <a:lnTo>
                    <a:pt x="1170" y="394"/>
                  </a:lnTo>
                  <a:lnTo>
                    <a:pt x="1177" y="393"/>
                  </a:lnTo>
                  <a:lnTo>
                    <a:pt x="1177" y="397"/>
                  </a:lnTo>
                  <a:lnTo>
                    <a:pt x="1172" y="397"/>
                  </a:lnTo>
                  <a:lnTo>
                    <a:pt x="1172" y="400"/>
                  </a:lnTo>
                  <a:lnTo>
                    <a:pt x="1174" y="404"/>
                  </a:lnTo>
                  <a:lnTo>
                    <a:pt x="1178" y="408"/>
                  </a:lnTo>
                  <a:lnTo>
                    <a:pt x="1178" y="401"/>
                  </a:lnTo>
                  <a:lnTo>
                    <a:pt x="1184" y="401"/>
                  </a:lnTo>
                  <a:lnTo>
                    <a:pt x="1192" y="407"/>
                  </a:lnTo>
                  <a:lnTo>
                    <a:pt x="1197" y="398"/>
                  </a:lnTo>
                  <a:lnTo>
                    <a:pt x="1206" y="397"/>
                  </a:lnTo>
                  <a:lnTo>
                    <a:pt x="1210" y="387"/>
                  </a:lnTo>
                  <a:lnTo>
                    <a:pt x="1207" y="386"/>
                  </a:lnTo>
                  <a:lnTo>
                    <a:pt x="1207" y="382"/>
                  </a:lnTo>
                  <a:lnTo>
                    <a:pt x="1211" y="386"/>
                  </a:lnTo>
                  <a:lnTo>
                    <a:pt x="1211" y="384"/>
                  </a:lnTo>
                  <a:lnTo>
                    <a:pt x="1219" y="384"/>
                  </a:lnTo>
                  <a:lnTo>
                    <a:pt x="1229" y="380"/>
                  </a:lnTo>
                  <a:lnTo>
                    <a:pt x="1224" y="386"/>
                  </a:lnTo>
                  <a:lnTo>
                    <a:pt x="1233" y="390"/>
                  </a:lnTo>
                  <a:lnTo>
                    <a:pt x="1232" y="386"/>
                  </a:lnTo>
                  <a:lnTo>
                    <a:pt x="1246" y="380"/>
                  </a:lnTo>
                  <a:lnTo>
                    <a:pt x="1253" y="389"/>
                  </a:lnTo>
                  <a:lnTo>
                    <a:pt x="1248" y="389"/>
                  </a:lnTo>
                  <a:lnTo>
                    <a:pt x="1250" y="394"/>
                  </a:lnTo>
                  <a:lnTo>
                    <a:pt x="1246" y="407"/>
                  </a:lnTo>
                  <a:lnTo>
                    <a:pt x="1250" y="408"/>
                  </a:lnTo>
                  <a:lnTo>
                    <a:pt x="1246" y="409"/>
                  </a:lnTo>
                  <a:lnTo>
                    <a:pt x="1246" y="422"/>
                  </a:lnTo>
                  <a:lnTo>
                    <a:pt x="1242" y="422"/>
                  </a:lnTo>
                  <a:lnTo>
                    <a:pt x="1240" y="430"/>
                  </a:lnTo>
                  <a:lnTo>
                    <a:pt x="1233" y="436"/>
                  </a:lnTo>
                  <a:lnTo>
                    <a:pt x="1237" y="444"/>
                  </a:lnTo>
                  <a:lnTo>
                    <a:pt x="1236" y="449"/>
                  </a:lnTo>
                  <a:lnTo>
                    <a:pt x="1239" y="452"/>
                  </a:lnTo>
                  <a:lnTo>
                    <a:pt x="1236" y="455"/>
                  </a:lnTo>
                  <a:lnTo>
                    <a:pt x="1240" y="458"/>
                  </a:lnTo>
                  <a:lnTo>
                    <a:pt x="1239" y="460"/>
                  </a:lnTo>
                  <a:lnTo>
                    <a:pt x="1237" y="462"/>
                  </a:lnTo>
                  <a:lnTo>
                    <a:pt x="1228" y="460"/>
                  </a:lnTo>
                  <a:lnTo>
                    <a:pt x="1226" y="467"/>
                  </a:lnTo>
                  <a:lnTo>
                    <a:pt x="1213" y="473"/>
                  </a:lnTo>
                  <a:lnTo>
                    <a:pt x="1210" y="472"/>
                  </a:lnTo>
                  <a:lnTo>
                    <a:pt x="1210" y="470"/>
                  </a:lnTo>
                  <a:close/>
                  <a:moveTo>
                    <a:pt x="855" y="183"/>
                  </a:moveTo>
                  <a:lnTo>
                    <a:pt x="841" y="181"/>
                  </a:lnTo>
                  <a:lnTo>
                    <a:pt x="835" y="156"/>
                  </a:lnTo>
                  <a:lnTo>
                    <a:pt x="824" y="143"/>
                  </a:lnTo>
                  <a:lnTo>
                    <a:pt x="814" y="138"/>
                  </a:lnTo>
                  <a:lnTo>
                    <a:pt x="801" y="138"/>
                  </a:lnTo>
                  <a:lnTo>
                    <a:pt x="787" y="143"/>
                  </a:lnTo>
                  <a:lnTo>
                    <a:pt x="776" y="149"/>
                  </a:lnTo>
                  <a:lnTo>
                    <a:pt x="765" y="161"/>
                  </a:lnTo>
                  <a:lnTo>
                    <a:pt x="756" y="161"/>
                  </a:lnTo>
                  <a:lnTo>
                    <a:pt x="745" y="156"/>
                  </a:lnTo>
                  <a:lnTo>
                    <a:pt x="737" y="149"/>
                  </a:lnTo>
                  <a:lnTo>
                    <a:pt x="734" y="137"/>
                  </a:lnTo>
                  <a:lnTo>
                    <a:pt x="722" y="137"/>
                  </a:lnTo>
                  <a:lnTo>
                    <a:pt x="711" y="166"/>
                  </a:lnTo>
                  <a:lnTo>
                    <a:pt x="697" y="166"/>
                  </a:lnTo>
                  <a:lnTo>
                    <a:pt x="687" y="177"/>
                  </a:lnTo>
                  <a:lnTo>
                    <a:pt x="682" y="203"/>
                  </a:lnTo>
                  <a:lnTo>
                    <a:pt x="684" y="227"/>
                  </a:lnTo>
                  <a:lnTo>
                    <a:pt x="723" y="232"/>
                  </a:lnTo>
                  <a:lnTo>
                    <a:pt x="734" y="245"/>
                  </a:lnTo>
                  <a:lnTo>
                    <a:pt x="744" y="266"/>
                  </a:lnTo>
                  <a:lnTo>
                    <a:pt x="765" y="266"/>
                  </a:lnTo>
                  <a:lnTo>
                    <a:pt x="784" y="255"/>
                  </a:lnTo>
                  <a:lnTo>
                    <a:pt x="805" y="255"/>
                  </a:lnTo>
                  <a:lnTo>
                    <a:pt x="813" y="249"/>
                  </a:lnTo>
                  <a:lnTo>
                    <a:pt x="831" y="252"/>
                  </a:lnTo>
                  <a:lnTo>
                    <a:pt x="849" y="239"/>
                  </a:lnTo>
                  <a:lnTo>
                    <a:pt x="857" y="230"/>
                  </a:lnTo>
                  <a:lnTo>
                    <a:pt x="861" y="220"/>
                  </a:lnTo>
                  <a:lnTo>
                    <a:pt x="861" y="206"/>
                  </a:lnTo>
                  <a:lnTo>
                    <a:pt x="867" y="195"/>
                  </a:lnTo>
                  <a:lnTo>
                    <a:pt x="867" y="188"/>
                  </a:lnTo>
                  <a:lnTo>
                    <a:pt x="855" y="183"/>
                  </a:lnTo>
                  <a:close/>
                  <a:moveTo>
                    <a:pt x="1125" y="644"/>
                  </a:moveTo>
                  <a:lnTo>
                    <a:pt x="1116" y="640"/>
                  </a:lnTo>
                  <a:lnTo>
                    <a:pt x="1117" y="639"/>
                  </a:lnTo>
                  <a:lnTo>
                    <a:pt x="1109" y="628"/>
                  </a:lnTo>
                  <a:lnTo>
                    <a:pt x="1109" y="635"/>
                  </a:lnTo>
                  <a:lnTo>
                    <a:pt x="1106" y="636"/>
                  </a:lnTo>
                  <a:lnTo>
                    <a:pt x="1105" y="632"/>
                  </a:lnTo>
                  <a:lnTo>
                    <a:pt x="1102" y="637"/>
                  </a:lnTo>
                  <a:lnTo>
                    <a:pt x="1096" y="637"/>
                  </a:lnTo>
                  <a:lnTo>
                    <a:pt x="1101" y="633"/>
                  </a:lnTo>
                  <a:lnTo>
                    <a:pt x="1091" y="633"/>
                  </a:lnTo>
                  <a:lnTo>
                    <a:pt x="1088" y="629"/>
                  </a:lnTo>
                  <a:lnTo>
                    <a:pt x="1084" y="626"/>
                  </a:lnTo>
                  <a:lnTo>
                    <a:pt x="1081" y="628"/>
                  </a:lnTo>
                  <a:lnTo>
                    <a:pt x="1081" y="639"/>
                  </a:lnTo>
                  <a:lnTo>
                    <a:pt x="1084" y="642"/>
                  </a:lnTo>
                  <a:lnTo>
                    <a:pt x="1080" y="644"/>
                  </a:lnTo>
                  <a:lnTo>
                    <a:pt x="1080" y="646"/>
                  </a:lnTo>
                  <a:lnTo>
                    <a:pt x="1087" y="642"/>
                  </a:lnTo>
                  <a:lnTo>
                    <a:pt x="1090" y="643"/>
                  </a:lnTo>
                  <a:lnTo>
                    <a:pt x="1091" y="642"/>
                  </a:lnTo>
                  <a:lnTo>
                    <a:pt x="1096" y="644"/>
                  </a:lnTo>
                  <a:lnTo>
                    <a:pt x="1096" y="648"/>
                  </a:lnTo>
                  <a:lnTo>
                    <a:pt x="1088" y="644"/>
                  </a:lnTo>
                  <a:lnTo>
                    <a:pt x="1085" y="647"/>
                  </a:lnTo>
                  <a:lnTo>
                    <a:pt x="1092" y="654"/>
                  </a:lnTo>
                  <a:lnTo>
                    <a:pt x="1098" y="651"/>
                  </a:lnTo>
                  <a:lnTo>
                    <a:pt x="1098" y="654"/>
                  </a:lnTo>
                  <a:lnTo>
                    <a:pt x="1102" y="654"/>
                  </a:lnTo>
                  <a:lnTo>
                    <a:pt x="1103" y="658"/>
                  </a:lnTo>
                  <a:lnTo>
                    <a:pt x="1099" y="664"/>
                  </a:lnTo>
                  <a:lnTo>
                    <a:pt x="1099" y="666"/>
                  </a:lnTo>
                  <a:lnTo>
                    <a:pt x="1102" y="668"/>
                  </a:lnTo>
                  <a:lnTo>
                    <a:pt x="1114" y="661"/>
                  </a:lnTo>
                  <a:lnTo>
                    <a:pt x="1116" y="658"/>
                  </a:lnTo>
                  <a:lnTo>
                    <a:pt x="1121" y="661"/>
                  </a:lnTo>
                  <a:lnTo>
                    <a:pt x="1125" y="655"/>
                  </a:lnTo>
                  <a:lnTo>
                    <a:pt x="1124" y="651"/>
                  </a:lnTo>
                  <a:lnTo>
                    <a:pt x="1125" y="644"/>
                  </a:lnTo>
                  <a:close/>
                  <a:moveTo>
                    <a:pt x="1262" y="614"/>
                  </a:moveTo>
                  <a:lnTo>
                    <a:pt x="1258" y="614"/>
                  </a:lnTo>
                  <a:lnTo>
                    <a:pt x="1260" y="610"/>
                  </a:lnTo>
                  <a:lnTo>
                    <a:pt x="1246" y="606"/>
                  </a:lnTo>
                  <a:lnTo>
                    <a:pt x="1253" y="604"/>
                  </a:lnTo>
                  <a:lnTo>
                    <a:pt x="1253" y="603"/>
                  </a:lnTo>
                  <a:lnTo>
                    <a:pt x="1253" y="599"/>
                  </a:lnTo>
                  <a:lnTo>
                    <a:pt x="1243" y="590"/>
                  </a:lnTo>
                  <a:lnTo>
                    <a:pt x="1244" y="586"/>
                  </a:lnTo>
                  <a:lnTo>
                    <a:pt x="1240" y="578"/>
                  </a:lnTo>
                  <a:lnTo>
                    <a:pt x="1231" y="578"/>
                  </a:lnTo>
                  <a:lnTo>
                    <a:pt x="1217" y="588"/>
                  </a:lnTo>
                  <a:lnTo>
                    <a:pt x="1213" y="586"/>
                  </a:lnTo>
                  <a:lnTo>
                    <a:pt x="1208" y="588"/>
                  </a:lnTo>
                  <a:lnTo>
                    <a:pt x="1210" y="590"/>
                  </a:lnTo>
                  <a:lnTo>
                    <a:pt x="1217" y="593"/>
                  </a:lnTo>
                  <a:lnTo>
                    <a:pt x="1221" y="597"/>
                  </a:lnTo>
                  <a:lnTo>
                    <a:pt x="1228" y="595"/>
                  </a:lnTo>
                  <a:lnTo>
                    <a:pt x="1224" y="601"/>
                  </a:lnTo>
                  <a:lnTo>
                    <a:pt x="1224" y="603"/>
                  </a:lnTo>
                  <a:lnTo>
                    <a:pt x="1232" y="606"/>
                  </a:lnTo>
                  <a:lnTo>
                    <a:pt x="1228" y="608"/>
                  </a:lnTo>
                  <a:lnTo>
                    <a:pt x="1228" y="610"/>
                  </a:lnTo>
                  <a:lnTo>
                    <a:pt x="1232" y="611"/>
                  </a:lnTo>
                  <a:lnTo>
                    <a:pt x="1239" y="608"/>
                  </a:lnTo>
                  <a:lnTo>
                    <a:pt x="1237" y="612"/>
                  </a:lnTo>
                  <a:lnTo>
                    <a:pt x="1247" y="614"/>
                  </a:lnTo>
                  <a:lnTo>
                    <a:pt x="1246" y="617"/>
                  </a:lnTo>
                  <a:lnTo>
                    <a:pt x="1243" y="617"/>
                  </a:lnTo>
                  <a:lnTo>
                    <a:pt x="1247" y="619"/>
                  </a:lnTo>
                  <a:lnTo>
                    <a:pt x="1257" y="619"/>
                  </a:lnTo>
                  <a:lnTo>
                    <a:pt x="1258" y="617"/>
                  </a:lnTo>
                  <a:lnTo>
                    <a:pt x="1262" y="614"/>
                  </a:lnTo>
                  <a:close/>
                  <a:moveTo>
                    <a:pt x="1233" y="364"/>
                  </a:moveTo>
                  <a:lnTo>
                    <a:pt x="1225" y="364"/>
                  </a:lnTo>
                  <a:lnTo>
                    <a:pt x="1219" y="360"/>
                  </a:lnTo>
                  <a:lnTo>
                    <a:pt x="1210" y="362"/>
                  </a:lnTo>
                  <a:lnTo>
                    <a:pt x="1206" y="369"/>
                  </a:lnTo>
                  <a:lnTo>
                    <a:pt x="1211" y="373"/>
                  </a:lnTo>
                  <a:lnTo>
                    <a:pt x="1208" y="376"/>
                  </a:lnTo>
                  <a:lnTo>
                    <a:pt x="1218" y="376"/>
                  </a:lnTo>
                  <a:lnTo>
                    <a:pt x="1221" y="379"/>
                  </a:lnTo>
                  <a:lnTo>
                    <a:pt x="1226" y="368"/>
                  </a:lnTo>
                  <a:lnTo>
                    <a:pt x="1235" y="366"/>
                  </a:lnTo>
                  <a:lnTo>
                    <a:pt x="1233" y="364"/>
                  </a:lnTo>
                  <a:close/>
                  <a:moveTo>
                    <a:pt x="713" y="687"/>
                  </a:moveTo>
                  <a:lnTo>
                    <a:pt x="718" y="686"/>
                  </a:lnTo>
                  <a:lnTo>
                    <a:pt x="729" y="686"/>
                  </a:lnTo>
                  <a:lnTo>
                    <a:pt x="725" y="690"/>
                  </a:lnTo>
                  <a:lnTo>
                    <a:pt x="722" y="701"/>
                  </a:lnTo>
                  <a:lnTo>
                    <a:pt x="729" y="705"/>
                  </a:lnTo>
                  <a:lnTo>
                    <a:pt x="727" y="702"/>
                  </a:lnTo>
                  <a:lnTo>
                    <a:pt x="730" y="698"/>
                  </a:lnTo>
                  <a:lnTo>
                    <a:pt x="730" y="694"/>
                  </a:lnTo>
                  <a:lnTo>
                    <a:pt x="736" y="686"/>
                  </a:lnTo>
                  <a:lnTo>
                    <a:pt x="741" y="684"/>
                  </a:lnTo>
                  <a:lnTo>
                    <a:pt x="749" y="686"/>
                  </a:lnTo>
                  <a:lnTo>
                    <a:pt x="752" y="683"/>
                  </a:lnTo>
                  <a:lnTo>
                    <a:pt x="749" y="680"/>
                  </a:lnTo>
                  <a:lnTo>
                    <a:pt x="752" y="675"/>
                  </a:lnTo>
                  <a:lnTo>
                    <a:pt x="762" y="677"/>
                  </a:lnTo>
                  <a:lnTo>
                    <a:pt x="765" y="682"/>
                  </a:lnTo>
                  <a:lnTo>
                    <a:pt x="767" y="680"/>
                  </a:lnTo>
                  <a:lnTo>
                    <a:pt x="774" y="682"/>
                  </a:lnTo>
                  <a:lnTo>
                    <a:pt x="774" y="677"/>
                  </a:lnTo>
                  <a:lnTo>
                    <a:pt x="770" y="677"/>
                  </a:lnTo>
                  <a:lnTo>
                    <a:pt x="772" y="675"/>
                  </a:lnTo>
                  <a:lnTo>
                    <a:pt x="770" y="669"/>
                  </a:lnTo>
                  <a:lnTo>
                    <a:pt x="765" y="671"/>
                  </a:lnTo>
                  <a:lnTo>
                    <a:pt x="767" y="666"/>
                  </a:lnTo>
                  <a:lnTo>
                    <a:pt x="766" y="664"/>
                  </a:lnTo>
                  <a:lnTo>
                    <a:pt x="760" y="668"/>
                  </a:lnTo>
                  <a:lnTo>
                    <a:pt x="752" y="662"/>
                  </a:lnTo>
                  <a:lnTo>
                    <a:pt x="762" y="662"/>
                  </a:lnTo>
                  <a:lnTo>
                    <a:pt x="763" y="657"/>
                  </a:lnTo>
                  <a:lnTo>
                    <a:pt x="760" y="653"/>
                  </a:lnTo>
                  <a:lnTo>
                    <a:pt x="758" y="655"/>
                  </a:lnTo>
                  <a:lnTo>
                    <a:pt x="758" y="647"/>
                  </a:lnTo>
                  <a:lnTo>
                    <a:pt x="740" y="655"/>
                  </a:lnTo>
                  <a:lnTo>
                    <a:pt x="734" y="654"/>
                  </a:lnTo>
                  <a:lnTo>
                    <a:pt x="722" y="668"/>
                  </a:lnTo>
                  <a:lnTo>
                    <a:pt x="723" y="676"/>
                  </a:lnTo>
                  <a:lnTo>
                    <a:pt x="719" y="677"/>
                  </a:lnTo>
                  <a:lnTo>
                    <a:pt x="713" y="684"/>
                  </a:lnTo>
                  <a:lnTo>
                    <a:pt x="713" y="687"/>
                  </a:lnTo>
                  <a:close/>
                  <a:moveTo>
                    <a:pt x="1085" y="625"/>
                  </a:moveTo>
                  <a:lnTo>
                    <a:pt x="1085" y="622"/>
                  </a:lnTo>
                  <a:lnTo>
                    <a:pt x="1090" y="619"/>
                  </a:lnTo>
                  <a:lnTo>
                    <a:pt x="1098" y="622"/>
                  </a:lnTo>
                  <a:lnTo>
                    <a:pt x="1099" y="618"/>
                  </a:lnTo>
                  <a:lnTo>
                    <a:pt x="1101" y="622"/>
                  </a:lnTo>
                  <a:lnTo>
                    <a:pt x="1103" y="622"/>
                  </a:lnTo>
                  <a:lnTo>
                    <a:pt x="1109" y="617"/>
                  </a:lnTo>
                  <a:lnTo>
                    <a:pt x="1102" y="607"/>
                  </a:lnTo>
                  <a:lnTo>
                    <a:pt x="1085" y="606"/>
                  </a:lnTo>
                  <a:lnTo>
                    <a:pt x="1084" y="601"/>
                  </a:lnTo>
                  <a:lnTo>
                    <a:pt x="1087" y="600"/>
                  </a:lnTo>
                  <a:lnTo>
                    <a:pt x="1092" y="603"/>
                  </a:lnTo>
                  <a:lnTo>
                    <a:pt x="1090" y="596"/>
                  </a:lnTo>
                  <a:lnTo>
                    <a:pt x="1084" y="596"/>
                  </a:lnTo>
                  <a:lnTo>
                    <a:pt x="1084" y="593"/>
                  </a:lnTo>
                  <a:lnTo>
                    <a:pt x="1092" y="593"/>
                  </a:lnTo>
                  <a:lnTo>
                    <a:pt x="1095" y="589"/>
                  </a:lnTo>
                  <a:lnTo>
                    <a:pt x="1092" y="583"/>
                  </a:lnTo>
                  <a:lnTo>
                    <a:pt x="1084" y="582"/>
                  </a:lnTo>
                  <a:lnTo>
                    <a:pt x="1081" y="585"/>
                  </a:lnTo>
                  <a:lnTo>
                    <a:pt x="1072" y="599"/>
                  </a:lnTo>
                  <a:lnTo>
                    <a:pt x="1074" y="601"/>
                  </a:lnTo>
                  <a:lnTo>
                    <a:pt x="1078" y="601"/>
                  </a:lnTo>
                  <a:lnTo>
                    <a:pt x="1083" y="604"/>
                  </a:lnTo>
                  <a:lnTo>
                    <a:pt x="1080" y="607"/>
                  </a:lnTo>
                  <a:lnTo>
                    <a:pt x="1084" y="608"/>
                  </a:lnTo>
                  <a:lnTo>
                    <a:pt x="1084" y="610"/>
                  </a:lnTo>
                  <a:lnTo>
                    <a:pt x="1074" y="615"/>
                  </a:lnTo>
                  <a:lnTo>
                    <a:pt x="1078" y="619"/>
                  </a:lnTo>
                  <a:lnTo>
                    <a:pt x="1080" y="625"/>
                  </a:lnTo>
                  <a:lnTo>
                    <a:pt x="1085" y="625"/>
                  </a:lnTo>
                  <a:close/>
                  <a:moveTo>
                    <a:pt x="1266" y="644"/>
                  </a:moveTo>
                  <a:lnTo>
                    <a:pt x="1264" y="642"/>
                  </a:lnTo>
                  <a:lnTo>
                    <a:pt x="1265" y="636"/>
                  </a:lnTo>
                  <a:lnTo>
                    <a:pt x="1260" y="639"/>
                  </a:lnTo>
                  <a:lnTo>
                    <a:pt x="1261" y="644"/>
                  </a:lnTo>
                  <a:lnTo>
                    <a:pt x="1254" y="657"/>
                  </a:lnTo>
                  <a:lnTo>
                    <a:pt x="1262" y="655"/>
                  </a:lnTo>
                  <a:lnTo>
                    <a:pt x="1264" y="657"/>
                  </a:lnTo>
                  <a:lnTo>
                    <a:pt x="1257" y="658"/>
                  </a:lnTo>
                  <a:lnTo>
                    <a:pt x="1255" y="664"/>
                  </a:lnTo>
                  <a:lnTo>
                    <a:pt x="1257" y="666"/>
                  </a:lnTo>
                  <a:lnTo>
                    <a:pt x="1261" y="664"/>
                  </a:lnTo>
                  <a:lnTo>
                    <a:pt x="1261" y="669"/>
                  </a:lnTo>
                  <a:lnTo>
                    <a:pt x="1265" y="669"/>
                  </a:lnTo>
                  <a:lnTo>
                    <a:pt x="1264" y="665"/>
                  </a:lnTo>
                  <a:lnTo>
                    <a:pt x="1266" y="665"/>
                  </a:lnTo>
                  <a:lnTo>
                    <a:pt x="1265" y="657"/>
                  </a:lnTo>
                  <a:lnTo>
                    <a:pt x="1271" y="642"/>
                  </a:lnTo>
                  <a:lnTo>
                    <a:pt x="1266" y="644"/>
                  </a:lnTo>
                  <a:close/>
                  <a:moveTo>
                    <a:pt x="843" y="713"/>
                  </a:moveTo>
                  <a:lnTo>
                    <a:pt x="841" y="715"/>
                  </a:lnTo>
                  <a:lnTo>
                    <a:pt x="837" y="712"/>
                  </a:lnTo>
                  <a:lnTo>
                    <a:pt x="828" y="713"/>
                  </a:lnTo>
                  <a:lnTo>
                    <a:pt x="821" y="720"/>
                  </a:lnTo>
                  <a:lnTo>
                    <a:pt x="823" y="733"/>
                  </a:lnTo>
                  <a:lnTo>
                    <a:pt x="827" y="730"/>
                  </a:lnTo>
                  <a:lnTo>
                    <a:pt x="828" y="736"/>
                  </a:lnTo>
                  <a:lnTo>
                    <a:pt x="831" y="737"/>
                  </a:lnTo>
                  <a:lnTo>
                    <a:pt x="832" y="734"/>
                  </a:lnTo>
                  <a:lnTo>
                    <a:pt x="846" y="729"/>
                  </a:lnTo>
                  <a:lnTo>
                    <a:pt x="848" y="724"/>
                  </a:lnTo>
                  <a:lnTo>
                    <a:pt x="853" y="723"/>
                  </a:lnTo>
                  <a:lnTo>
                    <a:pt x="852" y="718"/>
                  </a:lnTo>
                  <a:lnTo>
                    <a:pt x="849" y="718"/>
                  </a:lnTo>
                  <a:lnTo>
                    <a:pt x="843" y="713"/>
                  </a:lnTo>
                  <a:close/>
                  <a:moveTo>
                    <a:pt x="769" y="731"/>
                  </a:moveTo>
                  <a:lnTo>
                    <a:pt x="774" y="729"/>
                  </a:lnTo>
                  <a:lnTo>
                    <a:pt x="773" y="724"/>
                  </a:lnTo>
                  <a:lnTo>
                    <a:pt x="774" y="723"/>
                  </a:lnTo>
                  <a:lnTo>
                    <a:pt x="778" y="729"/>
                  </a:lnTo>
                  <a:lnTo>
                    <a:pt x="777" y="731"/>
                  </a:lnTo>
                  <a:lnTo>
                    <a:pt x="783" y="731"/>
                  </a:lnTo>
                  <a:lnTo>
                    <a:pt x="785" y="723"/>
                  </a:lnTo>
                  <a:lnTo>
                    <a:pt x="783" y="722"/>
                  </a:lnTo>
                  <a:lnTo>
                    <a:pt x="783" y="719"/>
                  </a:lnTo>
                  <a:lnTo>
                    <a:pt x="785" y="716"/>
                  </a:lnTo>
                  <a:lnTo>
                    <a:pt x="791" y="718"/>
                  </a:lnTo>
                  <a:lnTo>
                    <a:pt x="791" y="709"/>
                  </a:lnTo>
                  <a:lnTo>
                    <a:pt x="781" y="715"/>
                  </a:lnTo>
                  <a:lnTo>
                    <a:pt x="777" y="706"/>
                  </a:lnTo>
                  <a:lnTo>
                    <a:pt x="770" y="709"/>
                  </a:lnTo>
                  <a:lnTo>
                    <a:pt x="769" y="705"/>
                  </a:lnTo>
                  <a:lnTo>
                    <a:pt x="765" y="709"/>
                  </a:lnTo>
                  <a:lnTo>
                    <a:pt x="762" y="706"/>
                  </a:lnTo>
                  <a:lnTo>
                    <a:pt x="762" y="705"/>
                  </a:lnTo>
                  <a:lnTo>
                    <a:pt x="756" y="701"/>
                  </a:lnTo>
                  <a:lnTo>
                    <a:pt x="749" y="708"/>
                  </a:lnTo>
                  <a:lnTo>
                    <a:pt x="749" y="713"/>
                  </a:lnTo>
                  <a:lnTo>
                    <a:pt x="744" y="716"/>
                  </a:lnTo>
                  <a:lnTo>
                    <a:pt x="741" y="716"/>
                  </a:lnTo>
                  <a:lnTo>
                    <a:pt x="734" y="709"/>
                  </a:lnTo>
                  <a:lnTo>
                    <a:pt x="727" y="716"/>
                  </a:lnTo>
                  <a:lnTo>
                    <a:pt x="720" y="713"/>
                  </a:lnTo>
                  <a:lnTo>
                    <a:pt x="715" y="715"/>
                  </a:lnTo>
                  <a:lnTo>
                    <a:pt x="718" y="718"/>
                  </a:lnTo>
                  <a:lnTo>
                    <a:pt x="730" y="720"/>
                  </a:lnTo>
                  <a:lnTo>
                    <a:pt x="737" y="729"/>
                  </a:lnTo>
                  <a:lnTo>
                    <a:pt x="744" y="720"/>
                  </a:lnTo>
                  <a:lnTo>
                    <a:pt x="755" y="722"/>
                  </a:lnTo>
                  <a:lnTo>
                    <a:pt x="758" y="723"/>
                  </a:lnTo>
                  <a:lnTo>
                    <a:pt x="758" y="729"/>
                  </a:lnTo>
                  <a:lnTo>
                    <a:pt x="760" y="729"/>
                  </a:lnTo>
                  <a:lnTo>
                    <a:pt x="759" y="734"/>
                  </a:lnTo>
                  <a:lnTo>
                    <a:pt x="762" y="738"/>
                  </a:lnTo>
                  <a:lnTo>
                    <a:pt x="766" y="737"/>
                  </a:lnTo>
                  <a:lnTo>
                    <a:pt x="769" y="731"/>
                  </a:lnTo>
                  <a:close/>
                  <a:moveTo>
                    <a:pt x="888" y="705"/>
                  </a:moveTo>
                  <a:lnTo>
                    <a:pt x="889" y="701"/>
                  </a:lnTo>
                  <a:lnTo>
                    <a:pt x="884" y="701"/>
                  </a:lnTo>
                  <a:lnTo>
                    <a:pt x="884" y="698"/>
                  </a:lnTo>
                  <a:lnTo>
                    <a:pt x="878" y="700"/>
                  </a:lnTo>
                  <a:lnTo>
                    <a:pt x="875" y="704"/>
                  </a:lnTo>
                  <a:lnTo>
                    <a:pt x="868" y="705"/>
                  </a:lnTo>
                  <a:lnTo>
                    <a:pt x="867" y="701"/>
                  </a:lnTo>
                  <a:lnTo>
                    <a:pt x="868" y="701"/>
                  </a:lnTo>
                  <a:lnTo>
                    <a:pt x="867" y="698"/>
                  </a:lnTo>
                  <a:lnTo>
                    <a:pt x="868" y="695"/>
                  </a:lnTo>
                  <a:lnTo>
                    <a:pt x="866" y="694"/>
                  </a:lnTo>
                  <a:lnTo>
                    <a:pt x="860" y="687"/>
                  </a:lnTo>
                  <a:lnTo>
                    <a:pt x="859" y="691"/>
                  </a:lnTo>
                  <a:lnTo>
                    <a:pt x="852" y="689"/>
                  </a:lnTo>
                  <a:lnTo>
                    <a:pt x="849" y="691"/>
                  </a:lnTo>
                  <a:lnTo>
                    <a:pt x="853" y="695"/>
                  </a:lnTo>
                  <a:lnTo>
                    <a:pt x="852" y="697"/>
                  </a:lnTo>
                  <a:lnTo>
                    <a:pt x="850" y="694"/>
                  </a:lnTo>
                  <a:lnTo>
                    <a:pt x="848" y="695"/>
                  </a:lnTo>
                  <a:lnTo>
                    <a:pt x="850" y="697"/>
                  </a:lnTo>
                  <a:lnTo>
                    <a:pt x="848" y="702"/>
                  </a:lnTo>
                  <a:lnTo>
                    <a:pt x="837" y="700"/>
                  </a:lnTo>
                  <a:lnTo>
                    <a:pt x="848" y="706"/>
                  </a:lnTo>
                  <a:lnTo>
                    <a:pt x="852" y="702"/>
                  </a:lnTo>
                  <a:lnTo>
                    <a:pt x="860" y="708"/>
                  </a:lnTo>
                  <a:lnTo>
                    <a:pt x="861" y="712"/>
                  </a:lnTo>
                  <a:lnTo>
                    <a:pt x="853" y="713"/>
                  </a:lnTo>
                  <a:lnTo>
                    <a:pt x="859" y="715"/>
                  </a:lnTo>
                  <a:lnTo>
                    <a:pt x="860" y="718"/>
                  </a:lnTo>
                  <a:lnTo>
                    <a:pt x="863" y="718"/>
                  </a:lnTo>
                  <a:lnTo>
                    <a:pt x="864" y="712"/>
                  </a:lnTo>
                  <a:lnTo>
                    <a:pt x="871" y="712"/>
                  </a:lnTo>
                  <a:lnTo>
                    <a:pt x="872" y="716"/>
                  </a:lnTo>
                  <a:lnTo>
                    <a:pt x="863" y="723"/>
                  </a:lnTo>
                  <a:lnTo>
                    <a:pt x="866" y="733"/>
                  </a:lnTo>
                  <a:lnTo>
                    <a:pt x="871" y="722"/>
                  </a:lnTo>
                  <a:lnTo>
                    <a:pt x="874" y="723"/>
                  </a:lnTo>
                  <a:lnTo>
                    <a:pt x="875" y="718"/>
                  </a:lnTo>
                  <a:lnTo>
                    <a:pt x="886" y="715"/>
                  </a:lnTo>
                  <a:lnTo>
                    <a:pt x="877" y="712"/>
                  </a:lnTo>
                  <a:lnTo>
                    <a:pt x="879" y="708"/>
                  </a:lnTo>
                  <a:lnTo>
                    <a:pt x="882" y="711"/>
                  </a:lnTo>
                  <a:lnTo>
                    <a:pt x="890" y="711"/>
                  </a:lnTo>
                  <a:lnTo>
                    <a:pt x="890" y="715"/>
                  </a:lnTo>
                  <a:lnTo>
                    <a:pt x="895" y="716"/>
                  </a:lnTo>
                  <a:lnTo>
                    <a:pt x="897" y="713"/>
                  </a:lnTo>
                  <a:lnTo>
                    <a:pt x="895" y="711"/>
                  </a:lnTo>
                  <a:lnTo>
                    <a:pt x="888" y="705"/>
                  </a:lnTo>
                  <a:close/>
                  <a:moveTo>
                    <a:pt x="809" y="680"/>
                  </a:moveTo>
                  <a:lnTo>
                    <a:pt x="803" y="677"/>
                  </a:lnTo>
                  <a:lnTo>
                    <a:pt x="799" y="680"/>
                  </a:lnTo>
                  <a:lnTo>
                    <a:pt x="795" y="673"/>
                  </a:lnTo>
                  <a:lnTo>
                    <a:pt x="792" y="676"/>
                  </a:lnTo>
                  <a:lnTo>
                    <a:pt x="790" y="672"/>
                  </a:lnTo>
                  <a:lnTo>
                    <a:pt x="790" y="676"/>
                  </a:lnTo>
                  <a:lnTo>
                    <a:pt x="788" y="677"/>
                  </a:lnTo>
                  <a:lnTo>
                    <a:pt x="783" y="671"/>
                  </a:lnTo>
                  <a:lnTo>
                    <a:pt x="783" y="673"/>
                  </a:lnTo>
                  <a:lnTo>
                    <a:pt x="778" y="675"/>
                  </a:lnTo>
                  <a:lnTo>
                    <a:pt x="777" y="673"/>
                  </a:lnTo>
                  <a:lnTo>
                    <a:pt x="778" y="669"/>
                  </a:lnTo>
                  <a:lnTo>
                    <a:pt x="774" y="668"/>
                  </a:lnTo>
                  <a:lnTo>
                    <a:pt x="772" y="671"/>
                  </a:lnTo>
                  <a:lnTo>
                    <a:pt x="776" y="675"/>
                  </a:lnTo>
                  <a:lnTo>
                    <a:pt x="777" y="679"/>
                  </a:lnTo>
                  <a:lnTo>
                    <a:pt x="773" y="691"/>
                  </a:lnTo>
                  <a:lnTo>
                    <a:pt x="777" y="694"/>
                  </a:lnTo>
                  <a:lnTo>
                    <a:pt x="784" y="691"/>
                  </a:lnTo>
                  <a:lnTo>
                    <a:pt x="785" y="701"/>
                  </a:lnTo>
                  <a:lnTo>
                    <a:pt x="791" y="701"/>
                  </a:lnTo>
                  <a:lnTo>
                    <a:pt x="795" y="704"/>
                  </a:lnTo>
                  <a:lnTo>
                    <a:pt x="796" y="701"/>
                  </a:lnTo>
                  <a:lnTo>
                    <a:pt x="801" y="702"/>
                  </a:lnTo>
                  <a:lnTo>
                    <a:pt x="805" y="700"/>
                  </a:lnTo>
                  <a:lnTo>
                    <a:pt x="806" y="693"/>
                  </a:lnTo>
                  <a:lnTo>
                    <a:pt x="812" y="695"/>
                  </a:lnTo>
                  <a:lnTo>
                    <a:pt x="817" y="695"/>
                  </a:lnTo>
                  <a:lnTo>
                    <a:pt x="819" y="691"/>
                  </a:lnTo>
                  <a:lnTo>
                    <a:pt x="813" y="684"/>
                  </a:lnTo>
                  <a:lnTo>
                    <a:pt x="814" y="677"/>
                  </a:lnTo>
                  <a:lnTo>
                    <a:pt x="819" y="673"/>
                  </a:lnTo>
                  <a:lnTo>
                    <a:pt x="816" y="666"/>
                  </a:lnTo>
                  <a:lnTo>
                    <a:pt x="809" y="680"/>
                  </a:lnTo>
                  <a:close/>
                  <a:moveTo>
                    <a:pt x="979" y="769"/>
                  </a:moveTo>
                  <a:lnTo>
                    <a:pt x="971" y="770"/>
                  </a:lnTo>
                  <a:lnTo>
                    <a:pt x="971" y="777"/>
                  </a:lnTo>
                  <a:lnTo>
                    <a:pt x="966" y="777"/>
                  </a:lnTo>
                  <a:lnTo>
                    <a:pt x="962" y="792"/>
                  </a:lnTo>
                  <a:lnTo>
                    <a:pt x="964" y="791"/>
                  </a:lnTo>
                  <a:lnTo>
                    <a:pt x="969" y="791"/>
                  </a:lnTo>
                  <a:lnTo>
                    <a:pt x="971" y="789"/>
                  </a:lnTo>
                  <a:lnTo>
                    <a:pt x="972" y="791"/>
                  </a:lnTo>
                  <a:lnTo>
                    <a:pt x="979" y="794"/>
                  </a:lnTo>
                  <a:lnTo>
                    <a:pt x="979" y="788"/>
                  </a:lnTo>
                  <a:lnTo>
                    <a:pt x="975" y="787"/>
                  </a:lnTo>
                  <a:lnTo>
                    <a:pt x="982" y="785"/>
                  </a:lnTo>
                  <a:lnTo>
                    <a:pt x="979" y="780"/>
                  </a:lnTo>
                  <a:lnTo>
                    <a:pt x="979" y="769"/>
                  </a:lnTo>
                  <a:close/>
                  <a:moveTo>
                    <a:pt x="966" y="626"/>
                  </a:moveTo>
                  <a:lnTo>
                    <a:pt x="965" y="621"/>
                  </a:lnTo>
                  <a:lnTo>
                    <a:pt x="957" y="614"/>
                  </a:lnTo>
                  <a:lnTo>
                    <a:pt x="949" y="619"/>
                  </a:lnTo>
                  <a:lnTo>
                    <a:pt x="947" y="619"/>
                  </a:lnTo>
                  <a:lnTo>
                    <a:pt x="947" y="617"/>
                  </a:lnTo>
                  <a:lnTo>
                    <a:pt x="937" y="618"/>
                  </a:lnTo>
                  <a:lnTo>
                    <a:pt x="929" y="625"/>
                  </a:lnTo>
                  <a:lnTo>
                    <a:pt x="922" y="624"/>
                  </a:lnTo>
                  <a:lnTo>
                    <a:pt x="918" y="629"/>
                  </a:lnTo>
                  <a:lnTo>
                    <a:pt x="915" y="629"/>
                  </a:lnTo>
                  <a:lnTo>
                    <a:pt x="915" y="625"/>
                  </a:lnTo>
                  <a:lnTo>
                    <a:pt x="911" y="625"/>
                  </a:lnTo>
                  <a:lnTo>
                    <a:pt x="908" y="617"/>
                  </a:lnTo>
                  <a:lnTo>
                    <a:pt x="907" y="619"/>
                  </a:lnTo>
                  <a:lnTo>
                    <a:pt x="904" y="618"/>
                  </a:lnTo>
                  <a:lnTo>
                    <a:pt x="904" y="626"/>
                  </a:lnTo>
                  <a:lnTo>
                    <a:pt x="900" y="628"/>
                  </a:lnTo>
                  <a:lnTo>
                    <a:pt x="897" y="632"/>
                  </a:lnTo>
                  <a:lnTo>
                    <a:pt x="895" y="628"/>
                  </a:lnTo>
                  <a:lnTo>
                    <a:pt x="893" y="630"/>
                  </a:lnTo>
                  <a:lnTo>
                    <a:pt x="900" y="640"/>
                  </a:lnTo>
                  <a:lnTo>
                    <a:pt x="896" y="643"/>
                  </a:lnTo>
                  <a:lnTo>
                    <a:pt x="897" y="646"/>
                  </a:lnTo>
                  <a:lnTo>
                    <a:pt x="896" y="647"/>
                  </a:lnTo>
                  <a:lnTo>
                    <a:pt x="902" y="648"/>
                  </a:lnTo>
                  <a:lnTo>
                    <a:pt x="902" y="644"/>
                  </a:lnTo>
                  <a:lnTo>
                    <a:pt x="906" y="644"/>
                  </a:lnTo>
                  <a:lnTo>
                    <a:pt x="904" y="650"/>
                  </a:lnTo>
                  <a:lnTo>
                    <a:pt x="908" y="651"/>
                  </a:lnTo>
                  <a:lnTo>
                    <a:pt x="910" y="655"/>
                  </a:lnTo>
                  <a:lnTo>
                    <a:pt x="915" y="657"/>
                  </a:lnTo>
                  <a:lnTo>
                    <a:pt x="918" y="662"/>
                  </a:lnTo>
                  <a:lnTo>
                    <a:pt x="918" y="657"/>
                  </a:lnTo>
                  <a:lnTo>
                    <a:pt x="922" y="655"/>
                  </a:lnTo>
                  <a:lnTo>
                    <a:pt x="929" y="657"/>
                  </a:lnTo>
                  <a:lnTo>
                    <a:pt x="929" y="654"/>
                  </a:lnTo>
                  <a:lnTo>
                    <a:pt x="931" y="653"/>
                  </a:lnTo>
                  <a:lnTo>
                    <a:pt x="942" y="655"/>
                  </a:lnTo>
                  <a:lnTo>
                    <a:pt x="953" y="655"/>
                  </a:lnTo>
                  <a:lnTo>
                    <a:pt x="958" y="651"/>
                  </a:lnTo>
                  <a:lnTo>
                    <a:pt x="961" y="640"/>
                  </a:lnTo>
                  <a:lnTo>
                    <a:pt x="966" y="626"/>
                  </a:lnTo>
                  <a:close/>
                  <a:moveTo>
                    <a:pt x="867" y="636"/>
                  </a:moveTo>
                  <a:lnTo>
                    <a:pt x="863" y="640"/>
                  </a:lnTo>
                  <a:lnTo>
                    <a:pt x="856" y="640"/>
                  </a:lnTo>
                  <a:lnTo>
                    <a:pt x="857" y="643"/>
                  </a:lnTo>
                  <a:lnTo>
                    <a:pt x="863" y="643"/>
                  </a:lnTo>
                  <a:lnTo>
                    <a:pt x="864" y="661"/>
                  </a:lnTo>
                  <a:lnTo>
                    <a:pt x="868" y="665"/>
                  </a:lnTo>
                  <a:lnTo>
                    <a:pt x="872" y="664"/>
                  </a:lnTo>
                  <a:lnTo>
                    <a:pt x="871" y="657"/>
                  </a:lnTo>
                  <a:lnTo>
                    <a:pt x="872" y="655"/>
                  </a:lnTo>
                  <a:lnTo>
                    <a:pt x="877" y="658"/>
                  </a:lnTo>
                  <a:lnTo>
                    <a:pt x="875" y="662"/>
                  </a:lnTo>
                  <a:lnTo>
                    <a:pt x="877" y="673"/>
                  </a:lnTo>
                  <a:lnTo>
                    <a:pt x="882" y="664"/>
                  </a:lnTo>
                  <a:lnTo>
                    <a:pt x="879" y="661"/>
                  </a:lnTo>
                  <a:lnTo>
                    <a:pt x="884" y="659"/>
                  </a:lnTo>
                  <a:lnTo>
                    <a:pt x="884" y="655"/>
                  </a:lnTo>
                  <a:lnTo>
                    <a:pt x="878" y="642"/>
                  </a:lnTo>
                  <a:lnTo>
                    <a:pt x="872" y="637"/>
                  </a:lnTo>
                  <a:lnTo>
                    <a:pt x="874" y="640"/>
                  </a:lnTo>
                  <a:lnTo>
                    <a:pt x="871" y="642"/>
                  </a:lnTo>
                  <a:lnTo>
                    <a:pt x="867" y="63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6" name="Freeform 18"/>
            <p:cNvSpPr>
              <a:spLocks noEditPoints="1"/>
            </p:cNvSpPr>
            <p:nvPr/>
          </p:nvSpPr>
          <p:spPr bwMode="auto">
            <a:xfrm>
              <a:off x="5128" y="962"/>
              <a:ext cx="1641" cy="1310"/>
            </a:xfrm>
            <a:custGeom>
              <a:avLst/>
              <a:gdLst>
                <a:gd name="T0" fmla="*/ 1628 w 1641"/>
                <a:gd name="T1" fmla="*/ 47 h 1310"/>
                <a:gd name="T2" fmla="*/ 1574 w 1641"/>
                <a:gd name="T3" fmla="*/ 22 h 1310"/>
                <a:gd name="T4" fmla="*/ 401 w 1641"/>
                <a:gd name="T5" fmla="*/ 1236 h 1310"/>
                <a:gd name="T6" fmla="*/ 435 w 1641"/>
                <a:gd name="T7" fmla="*/ 1298 h 1310"/>
                <a:gd name="T8" fmla="*/ 555 w 1641"/>
                <a:gd name="T9" fmla="*/ 1291 h 1310"/>
                <a:gd name="T10" fmla="*/ 611 w 1641"/>
                <a:gd name="T11" fmla="*/ 1273 h 1310"/>
                <a:gd name="T12" fmla="*/ 667 w 1641"/>
                <a:gd name="T13" fmla="*/ 1258 h 1310"/>
                <a:gd name="T14" fmla="*/ 714 w 1641"/>
                <a:gd name="T15" fmla="*/ 1211 h 1310"/>
                <a:gd name="T16" fmla="*/ 771 w 1641"/>
                <a:gd name="T17" fmla="*/ 1249 h 1310"/>
                <a:gd name="T18" fmla="*/ 824 w 1641"/>
                <a:gd name="T19" fmla="*/ 1241 h 1310"/>
                <a:gd name="T20" fmla="*/ 872 w 1641"/>
                <a:gd name="T21" fmla="*/ 1231 h 1310"/>
                <a:gd name="T22" fmla="*/ 894 w 1641"/>
                <a:gd name="T23" fmla="*/ 1161 h 1310"/>
                <a:gd name="T24" fmla="*/ 909 w 1641"/>
                <a:gd name="T25" fmla="*/ 1110 h 1310"/>
                <a:gd name="T26" fmla="*/ 908 w 1641"/>
                <a:gd name="T27" fmla="*/ 1056 h 1310"/>
                <a:gd name="T28" fmla="*/ 942 w 1641"/>
                <a:gd name="T29" fmla="*/ 995 h 1310"/>
                <a:gd name="T30" fmla="*/ 929 w 1641"/>
                <a:gd name="T31" fmla="*/ 949 h 1310"/>
                <a:gd name="T32" fmla="*/ 854 w 1641"/>
                <a:gd name="T33" fmla="*/ 1002 h 1310"/>
                <a:gd name="T34" fmla="*/ 848 w 1641"/>
                <a:gd name="T35" fmla="*/ 981 h 1310"/>
                <a:gd name="T36" fmla="*/ 862 w 1641"/>
                <a:gd name="T37" fmla="*/ 936 h 1310"/>
                <a:gd name="T38" fmla="*/ 837 w 1641"/>
                <a:gd name="T39" fmla="*/ 871 h 1310"/>
                <a:gd name="T40" fmla="*/ 835 w 1641"/>
                <a:gd name="T41" fmla="*/ 792 h 1310"/>
                <a:gd name="T42" fmla="*/ 864 w 1641"/>
                <a:gd name="T43" fmla="*/ 695 h 1310"/>
                <a:gd name="T44" fmla="*/ 855 w 1641"/>
                <a:gd name="T45" fmla="*/ 618 h 1310"/>
                <a:gd name="T46" fmla="*/ 887 w 1641"/>
                <a:gd name="T47" fmla="*/ 536 h 1310"/>
                <a:gd name="T48" fmla="*/ 857 w 1641"/>
                <a:gd name="T49" fmla="*/ 444 h 1310"/>
                <a:gd name="T50" fmla="*/ 851 w 1641"/>
                <a:gd name="T51" fmla="*/ 340 h 1310"/>
                <a:gd name="T52" fmla="*/ 833 w 1641"/>
                <a:gd name="T53" fmla="*/ 292 h 1310"/>
                <a:gd name="T54" fmla="*/ 764 w 1641"/>
                <a:gd name="T55" fmla="*/ 327 h 1310"/>
                <a:gd name="T56" fmla="*/ 670 w 1641"/>
                <a:gd name="T57" fmla="*/ 344 h 1310"/>
                <a:gd name="T58" fmla="*/ 587 w 1641"/>
                <a:gd name="T59" fmla="*/ 347 h 1310"/>
                <a:gd name="T60" fmla="*/ 497 w 1641"/>
                <a:gd name="T61" fmla="*/ 358 h 1310"/>
                <a:gd name="T62" fmla="*/ 439 w 1641"/>
                <a:gd name="T63" fmla="*/ 355 h 1310"/>
                <a:gd name="T64" fmla="*/ 395 w 1641"/>
                <a:gd name="T65" fmla="*/ 388 h 1310"/>
                <a:gd name="T66" fmla="*/ 338 w 1641"/>
                <a:gd name="T67" fmla="*/ 446 h 1310"/>
                <a:gd name="T68" fmla="*/ 330 w 1641"/>
                <a:gd name="T69" fmla="*/ 503 h 1310"/>
                <a:gd name="T70" fmla="*/ 280 w 1641"/>
                <a:gd name="T71" fmla="*/ 515 h 1310"/>
                <a:gd name="T72" fmla="*/ 231 w 1641"/>
                <a:gd name="T73" fmla="*/ 478 h 1310"/>
                <a:gd name="T74" fmla="*/ 188 w 1641"/>
                <a:gd name="T75" fmla="*/ 496 h 1310"/>
                <a:gd name="T76" fmla="*/ 154 w 1641"/>
                <a:gd name="T77" fmla="*/ 513 h 1310"/>
                <a:gd name="T78" fmla="*/ 138 w 1641"/>
                <a:gd name="T79" fmla="*/ 571 h 1310"/>
                <a:gd name="T80" fmla="*/ 81 w 1641"/>
                <a:gd name="T81" fmla="*/ 568 h 1310"/>
                <a:gd name="T82" fmla="*/ 40 w 1641"/>
                <a:gd name="T83" fmla="*/ 614 h 1310"/>
                <a:gd name="T84" fmla="*/ 5 w 1641"/>
                <a:gd name="T85" fmla="*/ 638 h 1310"/>
                <a:gd name="T86" fmla="*/ 45 w 1641"/>
                <a:gd name="T87" fmla="*/ 684 h 1310"/>
                <a:gd name="T88" fmla="*/ 41 w 1641"/>
                <a:gd name="T89" fmla="*/ 713 h 1310"/>
                <a:gd name="T90" fmla="*/ 40 w 1641"/>
                <a:gd name="T91" fmla="*/ 807 h 1310"/>
                <a:gd name="T92" fmla="*/ 58 w 1641"/>
                <a:gd name="T93" fmla="*/ 847 h 1310"/>
                <a:gd name="T94" fmla="*/ 84 w 1641"/>
                <a:gd name="T95" fmla="*/ 866 h 1310"/>
                <a:gd name="T96" fmla="*/ 124 w 1641"/>
                <a:gd name="T97" fmla="*/ 872 h 1310"/>
                <a:gd name="T98" fmla="*/ 94 w 1641"/>
                <a:gd name="T99" fmla="*/ 912 h 1310"/>
                <a:gd name="T100" fmla="*/ 67 w 1641"/>
                <a:gd name="T101" fmla="*/ 998 h 1310"/>
                <a:gd name="T102" fmla="*/ 70 w 1641"/>
                <a:gd name="T103" fmla="*/ 1089 h 1310"/>
                <a:gd name="T104" fmla="*/ 110 w 1641"/>
                <a:gd name="T105" fmla="*/ 1121 h 1310"/>
                <a:gd name="T106" fmla="*/ 177 w 1641"/>
                <a:gd name="T107" fmla="*/ 1139 h 1310"/>
                <a:gd name="T108" fmla="*/ 210 w 1641"/>
                <a:gd name="T109" fmla="*/ 1180 h 1310"/>
                <a:gd name="T110" fmla="*/ 254 w 1641"/>
                <a:gd name="T111" fmla="*/ 1258 h 1310"/>
                <a:gd name="T112" fmla="*/ 325 w 1641"/>
                <a:gd name="T113" fmla="*/ 1276 h 1310"/>
                <a:gd name="T114" fmla="*/ 323 w 1641"/>
                <a:gd name="T115" fmla="*/ 1175 h 1310"/>
                <a:gd name="T116" fmla="*/ 359 w 1641"/>
                <a:gd name="T117" fmla="*/ 1070 h 1310"/>
                <a:gd name="T118" fmla="*/ 501 w 1641"/>
                <a:gd name="T119" fmla="*/ 1070 h 1310"/>
                <a:gd name="T120" fmla="*/ 475 w 1641"/>
                <a:gd name="T121" fmla="*/ 1208 h 1310"/>
                <a:gd name="T122" fmla="*/ 395 w 1641"/>
                <a:gd name="T123" fmla="*/ 123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1" h="1310">
                  <a:moveTo>
                    <a:pt x="1635" y="4"/>
                  </a:moveTo>
                  <a:lnTo>
                    <a:pt x="1641" y="5"/>
                  </a:lnTo>
                  <a:lnTo>
                    <a:pt x="1636" y="7"/>
                  </a:lnTo>
                  <a:lnTo>
                    <a:pt x="1635" y="14"/>
                  </a:lnTo>
                  <a:lnTo>
                    <a:pt x="1639" y="23"/>
                  </a:lnTo>
                  <a:lnTo>
                    <a:pt x="1635" y="37"/>
                  </a:lnTo>
                  <a:lnTo>
                    <a:pt x="1641" y="41"/>
                  </a:lnTo>
                  <a:lnTo>
                    <a:pt x="1635" y="43"/>
                  </a:lnTo>
                  <a:lnTo>
                    <a:pt x="1631" y="48"/>
                  </a:lnTo>
                  <a:lnTo>
                    <a:pt x="1628" y="47"/>
                  </a:lnTo>
                  <a:lnTo>
                    <a:pt x="1621" y="51"/>
                  </a:lnTo>
                  <a:lnTo>
                    <a:pt x="1617" y="62"/>
                  </a:lnTo>
                  <a:lnTo>
                    <a:pt x="1614" y="59"/>
                  </a:lnTo>
                  <a:lnTo>
                    <a:pt x="1605" y="55"/>
                  </a:lnTo>
                  <a:lnTo>
                    <a:pt x="1599" y="57"/>
                  </a:lnTo>
                  <a:lnTo>
                    <a:pt x="1591" y="51"/>
                  </a:lnTo>
                  <a:lnTo>
                    <a:pt x="1583" y="48"/>
                  </a:lnTo>
                  <a:lnTo>
                    <a:pt x="1578" y="43"/>
                  </a:lnTo>
                  <a:lnTo>
                    <a:pt x="1580" y="29"/>
                  </a:lnTo>
                  <a:lnTo>
                    <a:pt x="1574" y="22"/>
                  </a:lnTo>
                  <a:lnTo>
                    <a:pt x="1574" y="17"/>
                  </a:lnTo>
                  <a:lnTo>
                    <a:pt x="1578" y="19"/>
                  </a:lnTo>
                  <a:lnTo>
                    <a:pt x="1601" y="7"/>
                  </a:lnTo>
                  <a:lnTo>
                    <a:pt x="1609" y="8"/>
                  </a:lnTo>
                  <a:lnTo>
                    <a:pt x="1617" y="3"/>
                  </a:lnTo>
                  <a:lnTo>
                    <a:pt x="1625" y="4"/>
                  </a:lnTo>
                  <a:lnTo>
                    <a:pt x="1630" y="0"/>
                  </a:lnTo>
                  <a:lnTo>
                    <a:pt x="1634" y="0"/>
                  </a:lnTo>
                  <a:lnTo>
                    <a:pt x="1635" y="4"/>
                  </a:lnTo>
                  <a:close/>
                  <a:moveTo>
                    <a:pt x="401" y="1236"/>
                  </a:moveTo>
                  <a:lnTo>
                    <a:pt x="401" y="1236"/>
                  </a:lnTo>
                  <a:lnTo>
                    <a:pt x="405" y="1242"/>
                  </a:lnTo>
                  <a:lnTo>
                    <a:pt x="402" y="1259"/>
                  </a:lnTo>
                  <a:lnTo>
                    <a:pt x="402" y="1259"/>
                  </a:lnTo>
                  <a:lnTo>
                    <a:pt x="406" y="1271"/>
                  </a:lnTo>
                  <a:lnTo>
                    <a:pt x="410" y="1280"/>
                  </a:lnTo>
                  <a:lnTo>
                    <a:pt x="423" y="1288"/>
                  </a:lnTo>
                  <a:lnTo>
                    <a:pt x="423" y="1288"/>
                  </a:lnTo>
                  <a:lnTo>
                    <a:pt x="428" y="1295"/>
                  </a:lnTo>
                  <a:lnTo>
                    <a:pt x="435" y="1298"/>
                  </a:lnTo>
                  <a:lnTo>
                    <a:pt x="435" y="1298"/>
                  </a:lnTo>
                  <a:lnTo>
                    <a:pt x="468" y="1292"/>
                  </a:lnTo>
                  <a:lnTo>
                    <a:pt x="468" y="1292"/>
                  </a:lnTo>
                  <a:lnTo>
                    <a:pt x="488" y="1296"/>
                  </a:lnTo>
                  <a:lnTo>
                    <a:pt x="510" y="1307"/>
                  </a:lnTo>
                  <a:lnTo>
                    <a:pt x="510" y="1307"/>
                  </a:lnTo>
                  <a:lnTo>
                    <a:pt x="519" y="1310"/>
                  </a:lnTo>
                  <a:lnTo>
                    <a:pt x="529" y="1307"/>
                  </a:lnTo>
                  <a:lnTo>
                    <a:pt x="550" y="1289"/>
                  </a:lnTo>
                  <a:lnTo>
                    <a:pt x="555" y="1291"/>
                  </a:lnTo>
                  <a:lnTo>
                    <a:pt x="555" y="1291"/>
                  </a:lnTo>
                  <a:lnTo>
                    <a:pt x="562" y="1288"/>
                  </a:lnTo>
                  <a:lnTo>
                    <a:pt x="572" y="1276"/>
                  </a:lnTo>
                  <a:lnTo>
                    <a:pt x="572" y="1276"/>
                  </a:lnTo>
                  <a:lnTo>
                    <a:pt x="583" y="1269"/>
                  </a:lnTo>
                  <a:lnTo>
                    <a:pt x="583" y="1269"/>
                  </a:lnTo>
                  <a:lnTo>
                    <a:pt x="595" y="1269"/>
                  </a:lnTo>
                  <a:lnTo>
                    <a:pt x="595" y="1269"/>
                  </a:lnTo>
                  <a:lnTo>
                    <a:pt x="602" y="1269"/>
                  </a:lnTo>
                  <a:lnTo>
                    <a:pt x="611" y="1273"/>
                  </a:lnTo>
                  <a:lnTo>
                    <a:pt x="611" y="1273"/>
                  </a:lnTo>
                  <a:lnTo>
                    <a:pt x="619" y="1277"/>
                  </a:lnTo>
                  <a:lnTo>
                    <a:pt x="619" y="1277"/>
                  </a:lnTo>
                  <a:lnTo>
                    <a:pt x="631" y="1281"/>
                  </a:lnTo>
                  <a:lnTo>
                    <a:pt x="631" y="1281"/>
                  </a:lnTo>
                  <a:lnTo>
                    <a:pt x="637" y="1280"/>
                  </a:lnTo>
                  <a:lnTo>
                    <a:pt x="637" y="1280"/>
                  </a:lnTo>
                  <a:lnTo>
                    <a:pt x="663" y="1259"/>
                  </a:lnTo>
                  <a:lnTo>
                    <a:pt x="663" y="1259"/>
                  </a:lnTo>
                  <a:lnTo>
                    <a:pt x="667" y="1258"/>
                  </a:lnTo>
                  <a:lnTo>
                    <a:pt x="667" y="1258"/>
                  </a:lnTo>
                  <a:lnTo>
                    <a:pt x="667" y="1258"/>
                  </a:lnTo>
                  <a:lnTo>
                    <a:pt x="667" y="1258"/>
                  </a:lnTo>
                  <a:lnTo>
                    <a:pt x="672" y="1258"/>
                  </a:lnTo>
                  <a:lnTo>
                    <a:pt x="672" y="1258"/>
                  </a:lnTo>
                  <a:lnTo>
                    <a:pt x="676" y="1258"/>
                  </a:lnTo>
                  <a:lnTo>
                    <a:pt x="680" y="1253"/>
                  </a:lnTo>
                  <a:lnTo>
                    <a:pt x="670" y="1234"/>
                  </a:lnTo>
                  <a:lnTo>
                    <a:pt x="696" y="1216"/>
                  </a:lnTo>
                  <a:lnTo>
                    <a:pt x="714" y="1211"/>
                  </a:lnTo>
                  <a:lnTo>
                    <a:pt x="723" y="1213"/>
                  </a:lnTo>
                  <a:lnTo>
                    <a:pt x="738" y="1209"/>
                  </a:lnTo>
                  <a:lnTo>
                    <a:pt x="753" y="1220"/>
                  </a:lnTo>
                  <a:lnTo>
                    <a:pt x="764" y="1222"/>
                  </a:lnTo>
                  <a:lnTo>
                    <a:pt x="770" y="1224"/>
                  </a:lnTo>
                  <a:lnTo>
                    <a:pt x="771" y="1229"/>
                  </a:lnTo>
                  <a:lnTo>
                    <a:pt x="771" y="1229"/>
                  </a:lnTo>
                  <a:lnTo>
                    <a:pt x="770" y="1245"/>
                  </a:lnTo>
                  <a:lnTo>
                    <a:pt x="770" y="1245"/>
                  </a:lnTo>
                  <a:lnTo>
                    <a:pt x="771" y="1249"/>
                  </a:lnTo>
                  <a:lnTo>
                    <a:pt x="775" y="1251"/>
                  </a:lnTo>
                  <a:lnTo>
                    <a:pt x="775" y="1251"/>
                  </a:lnTo>
                  <a:lnTo>
                    <a:pt x="786" y="1255"/>
                  </a:lnTo>
                  <a:lnTo>
                    <a:pt x="786" y="1255"/>
                  </a:lnTo>
                  <a:lnTo>
                    <a:pt x="793" y="1253"/>
                  </a:lnTo>
                  <a:lnTo>
                    <a:pt x="810" y="1242"/>
                  </a:lnTo>
                  <a:lnTo>
                    <a:pt x="815" y="1241"/>
                  </a:lnTo>
                  <a:lnTo>
                    <a:pt x="815" y="1241"/>
                  </a:lnTo>
                  <a:lnTo>
                    <a:pt x="824" y="1241"/>
                  </a:lnTo>
                  <a:lnTo>
                    <a:pt x="824" y="1241"/>
                  </a:lnTo>
                  <a:lnTo>
                    <a:pt x="851" y="1251"/>
                  </a:lnTo>
                  <a:lnTo>
                    <a:pt x="851" y="1251"/>
                  </a:lnTo>
                  <a:lnTo>
                    <a:pt x="861" y="1253"/>
                  </a:lnTo>
                  <a:lnTo>
                    <a:pt x="861" y="1253"/>
                  </a:lnTo>
                  <a:lnTo>
                    <a:pt x="877" y="1255"/>
                  </a:lnTo>
                  <a:lnTo>
                    <a:pt x="872" y="1253"/>
                  </a:lnTo>
                  <a:lnTo>
                    <a:pt x="872" y="1249"/>
                  </a:lnTo>
                  <a:lnTo>
                    <a:pt x="869" y="1247"/>
                  </a:lnTo>
                  <a:lnTo>
                    <a:pt x="868" y="1234"/>
                  </a:lnTo>
                  <a:lnTo>
                    <a:pt x="872" y="1231"/>
                  </a:lnTo>
                  <a:lnTo>
                    <a:pt x="875" y="1220"/>
                  </a:lnTo>
                  <a:lnTo>
                    <a:pt x="880" y="1220"/>
                  </a:lnTo>
                  <a:lnTo>
                    <a:pt x="880" y="1211"/>
                  </a:lnTo>
                  <a:lnTo>
                    <a:pt x="883" y="1212"/>
                  </a:lnTo>
                  <a:lnTo>
                    <a:pt x="887" y="1204"/>
                  </a:lnTo>
                  <a:lnTo>
                    <a:pt x="884" y="1194"/>
                  </a:lnTo>
                  <a:lnTo>
                    <a:pt x="891" y="1179"/>
                  </a:lnTo>
                  <a:lnTo>
                    <a:pt x="890" y="1171"/>
                  </a:lnTo>
                  <a:lnTo>
                    <a:pt x="895" y="1165"/>
                  </a:lnTo>
                  <a:lnTo>
                    <a:pt x="894" y="1161"/>
                  </a:lnTo>
                  <a:lnTo>
                    <a:pt x="895" y="1154"/>
                  </a:lnTo>
                  <a:lnTo>
                    <a:pt x="897" y="1153"/>
                  </a:lnTo>
                  <a:lnTo>
                    <a:pt x="894" y="1142"/>
                  </a:lnTo>
                  <a:lnTo>
                    <a:pt x="900" y="1137"/>
                  </a:lnTo>
                  <a:lnTo>
                    <a:pt x="898" y="1135"/>
                  </a:lnTo>
                  <a:lnTo>
                    <a:pt x="902" y="1129"/>
                  </a:lnTo>
                  <a:lnTo>
                    <a:pt x="905" y="1130"/>
                  </a:lnTo>
                  <a:lnTo>
                    <a:pt x="907" y="1124"/>
                  </a:lnTo>
                  <a:lnTo>
                    <a:pt x="902" y="1118"/>
                  </a:lnTo>
                  <a:lnTo>
                    <a:pt x="909" y="1110"/>
                  </a:lnTo>
                  <a:lnTo>
                    <a:pt x="908" y="1103"/>
                  </a:lnTo>
                  <a:lnTo>
                    <a:pt x="912" y="1100"/>
                  </a:lnTo>
                  <a:lnTo>
                    <a:pt x="912" y="1093"/>
                  </a:lnTo>
                  <a:lnTo>
                    <a:pt x="916" y="1088"/>
                  </a:lnTo>
                  <a:lnTo>
                    <a:pt x="908" y="1086"/>
                  </a:lnTo>
                  <a:lnTo>
                    <a:pt x="909" y="1082"/>
                  </a:lnTo>
                  <a:lnTo>
                    <a:pt x="913" y="1081"/>
                  </a:lnTo>
                  <a:lnTo>
                    <a:pt x="912" y="1074"/>
                  </a:lnTo>
                  <a:lnTo>
                    <a:pt x="916" y="1070"/>
                  </a:lnTo>
                  <a:lnTo>
                    <a:pt x="908" y="1056"/>
                  </a:lnTo>
                  <a:lnTo>
                    <a:pt x="908" y="1052"/>
                  </a:lnTo>
                  <a:lnTo>
                    <a:pt x="916" y="1048"/>
                  </a:lnTo>
                  <a:lnTo>
                    <a:pt x="919" y="1038"/>
                  </a:lnTo>
                  <a:lnTo>
                    <a:pt x="924" y="1036"/>
                  </a:lnTo>
                  <a:lnTo>
                    <a:pt x="923" y="1034"/>
                  </a:lnTo>
                  <a:lnTo>
                    <a:pt x="927" y="1025"/>
                  </a:lnTo>
                  <a:lnTo>
                    <a:pt x="926" y="1019"/>
                  </a:lnTo>
                  <a:lnTo>
                    <a:pt x="933" y="1012"/>
                  </a:lnTo>
                  <a:lnTo>
                    <a:pt x="933" y="1007"/>
                  </a:lnTo>
                  <a:lnTo>
                    <a:pt x="942" y="995"/>
                  </a:lnTo>
                  <a:lnTo>
                    <a:pt x="938" y="989"/>
                  </a:lnTo>
                  <a:lnTo>
                    <a:pt x="941" y="987"/>
                  </a:lnTo>
                  <a:lnTo>
                    <a:pt x="941" y="985"/>
                  </a:lnTo>
                  <a:lnTo>
                    <a:pt x="938" y="983"/>
                  </a:lnTo>
                  <a:lnTo>
                    <a:pt x="941" y="983"/>
                  </a:lnTo>
                  <a:lnTo>
                    <a:pt x="942" y="976"/>
                  </a:lnTo>
                  <a:lnTo>
                    <a:pt x="934" y="962"/>
                  </a:lnTo>
                  <a:lnTo>
                    <a:pt x="936" y="955"/>
                  </a:lnTo>
                  <a:lnTo>
                    <a:pt x="930" y="954"/>
                  </a:lnTo>
                  <a:lnTo>
                    <a:pt x="929" y="949"/>
                  </a:lnTo>
                  <a:lnTo>
                    <a:pt x="922" y="951"/>
                  </a:lnTo>
                  <a:lnTo>
                    <a:pt x="922" y="956"/>
                  </a:lnTo>
                  <a:lnTo>
                    <a:pt x="918" y="963"/>
                  </a:lnTo>
                  <a:lnTo>
                    <a:pt x="900" y="983"/>
                  </a:lnTo>
                  <a:lnTo>
                    <a:pt x="900" y="989"/>
                  </a:lnTo>
                  <a:lnTo>
                    <a:pt x="876" y="1003"/>
                  </a:lnTo>
                  <a:lnTo>
                    <a:pt x="875" y="1010"/>
                  </a:lnTo>
                  <a:lnTo>
                    <a:pt x="871" y="1012"/>
                  </a:lnTo>
                  <a:lnTo>
                    <a:pt x="857" y="1006"/>
                  </a:lnTo>
                  <a:lnTo>
                    <a:pt x="854" y="1002"/>
                  </a:lnTo>
                  <a:lnTo>
                    <a:pt x="858" y="996"/>
                  </a:lnTo>
                  <a:lnTo>
                    <a:pt x="855" y="994"/>
                  </a:lnTo>
                  <a:lnTo>
                    <a:pt x="843" y="998"/>
                  </a:lnTo>
                  <a:lnTo>
                    <a:pt x="843" y="994"/>
                  </a:lnTo>
                  <a:lnTo>
                    <a:pt x="847" y="991"/>
                  </a:lnTo>
                  <a:lnTo>
                    <a:pt x="850" y="987"/>
                  </a:lnTo>
                  <a:lnTo>
                    <a:pt x="858" y="988"/>
                  </a:lnTo>
                  <a:lnTo>
                    <a:pt x="862" y="988"/>
                  </a:lnTo>
                  <a:lnTo>
                    <a:pt x="862" y="985"/>
                  </a:lnTo>
                  <a:lnTo>
                    <a:pt x="848" y="981"/>
                  </a:lnTo>
                  <a:lnTo>
                    <a:pt x="839" y="987"/>
                  </a:lnTo>
                  <a:lnTo>
                    <a:pt x="833" y="978"/>
                  </a:lnTo>
                  <a:lnTo>
                    <a:pt x="837" y="965"/>
                  </a:lnTo>
                  <a:lnTo>
                    <a:pt x="844" y="965"/>
                  </a:lnTo>
                  <a:lnTo>
                    <a:pt x="847" y="960"/>
                  </a:lnTo>
                  <a:lnTo>
                    <a:pt x="855" y="958"/>
                  </a:lnTo>
                  <a:lnTo>
                    <a:pt x="855" y="949"/>
                  </a:lnTo>
                  <a:lnTo>
                    <a:pt x="862" y="944"/>
                  </a:lnTo>
                  <a:lnTo>
                    <a:pt x="862" y="940"/>
                  </a:lnTo>
                  <a:lnTo>
                    <a:pt x="862" y="936"/>
                  </a:lnTo>
                  <a:lnTo>
                    <a:pt x="846" y="922"/>
                  </a:lnTo>
                  <a:lnTo>
                    <a:pt x="843" y="915"/>
                  </a:lnTo>
                  <a:lnTo>
                    <a:pt x="847" y="905"/>
                  </a:lnTo>
                  <a:lnTo>
                    <a:pt x="847" y="898"/>
                  </a:lnTo>
                  <a:lnTo>
                    <a:pt x="843" y="889"/>
                  </a:lnTo>
                  <a:lnTo>
                    <a:pt x="843" y="886"/>
                  </a:lnTo>
                  <a:lnTo>
                    <a:pt x="836" y="884"/>
                  </a:lnTo>
                  <a:lnTo>
                    <a:pt x="830" y="876"/>
                  </a:lnTo>
                  <a:lnTo>
                    <a:pt x="832" y="872"/>
                  </a:lnTo>
                  <a:lnTo>
                    <a:pt x="837" y="871"/>
                  </a:lnTo>
                  <a:lnTo>
                    <a:pt x="839" y="864"/>
                  </a:lnTo>
                  <a:lnTo>
                    <a:pt x="836" y="857"/>
                  </a:lnTo>
                  <a:lnTo>
                    <a:pt x="839" y="851"/>
                  </a:lnTo>
                  <a:lnTo>
                    <a:pt x="832" y="843"/>
                  </a:lnTo>
                  <a:lnTo>
                    <a:pt x="833" y="832"/>
                  </a:lnTo>
                  <a:lnTo>
                    <a:pt x="836" y="829"/>
                  </a:lnTo>
                  <a:lnTo>
                    <a:pt x="833" y="820"/>
                  </a:lnTo>
                  <a:lnTo>
                    <a:pt x="835" y="818"/>
                  </a:lnTo>
                  <a:lnTo>
                    <a:pt x="837" y="799"/>
                  </a:lnTo>
                  <a:lnTo>
                    <a:pt x="835" y="792"/>
                  </a:lnTo>
                  <a:lnTo>
                    <a:pt x="840" y="781"/>
                  </a:lnTo>
                  <a:lnTo>
                    <a:pt x="840" y="775"/>
                  </a:lnTo>
                  <a:lnTo>
                    <a:pt x="848" y="760"/>
                  </a:lnTo>
                  <a:lnTo>
                    <a:pt x="850" y="755"/>
                  </a:lnTo>
                  <a:lnTo>
                    <a:pt x="853" y="755"/>
                  </a:lnTo>
                  <a:lnTo>
                    <a:pt x="862" y="741"/>
                  </a:lnTo>
                  <a:lnTo>
                    <a:pt x="865" y="730"/>
                  </a:lnTo>
                  <a:lnTo>
                    <a:pt x="864" y="721"/>
                  </a:lnTo>
                  <a:lnTo>
                    <a:pt x="866" y="706"/>
                  </a:lnTo>
                  <a:lnTo>
                    <a:pt x="864" y="695"/>
                  </a:lnTo>
                  <a:lnTo>
                    <a:pt x="869" y="690"/>
                  </a:lnTo>
                  <a:lnTo>
                    <a:pt x="871" y="680"/>
                  </a:lnTo>
                  <a:lnTo>
                    <a:pt x="873" y="679"/>
                  </a:lnTo>
                  <a:lnTo>
                    <a:pt x="871" y="674"/>
                  </a:lnTo>
                  <a:lnTo>
                    <a:pt x="869" y="674"/>
                  </a:lnTo>
                  <a:lnTo>
                    <a:pt x="868" y="650"/>
                  </a:lnTo>
                  <a:lnTo>
                    <a:pt x="855" y="636"/>
                  </a:lnTo>
                  <a:lnTo>
                    <a:pt x="853" y="629"/>
                  </a:lnTo>
                  <a:lnTo>
                    <a:pt x="851" y="619"/>
                  </a:lnTo>
                  <a:lnTo>
                    <a:pt x="855" y="618"/>
                  </a:lnTo>
                  <a:lnTo>
                    <a:pt x="853" y="604"/>
                  </a:lnTo>
                  <a:lnTo>
                    <a:pt x="855" y="593"/>
                  </a:lnTo>
                  <a:lnTo>
                    <a:pt x="861" y="586"/>
                  </a:lnTo>
                  <a:lnTo>
                    <a:pt x="866" y="572"/>
                  </a:lnTo>
                  <a:lnTo>
                    <a:pt x="872" y="567"/>
                  </a:lnTo>
                  <a:lnTo>
                    <a:pt x="879" y="567"/>
                  </a:lnTo>
                  <a:lnTo>
                    <a:pt x="882" y="557"/>
                  </a:lnTo>
                  <a:lnTo>
                    <a:pt x="887" y="554"/>
                  </a:lnTo>
                  <a:lnTo>
                    <a:pt x="883" y="539"/>
                  </a:lnTo>
                  <a:lnTo>
                    <a:pt x="887" y="536"/>
                  </a:lnTo>
                  <a:lnTo>
                    <a:pt x="886" y="532"/>
                  </a:lnTo>
                  <a:lnTo>
                    <a:pt x="882" y="522"/>
                  </a:lnTo>
                  <a:lnTo>
                    <a:pt x="882" y="515"/>
                  </a:lnTo>
                  <a:lnTo>
                    <a:pt x="887" y="510"/>
                  </a:lnTo>
                  <a:lnTo>
                    <a:pt x="879" y="496"/>
                  </a:lnTo>
                  <a:lnTo>
                    <a:pt x="876" y="478"/>
                  </a:lnTo>
                  <a:lnTo>
                    <a:pt x="871" y="473"/>
                  </a:lnTo>
                  <a:lnTo>
                    <a:pt x="871" y="467"/>
                  </a:lnTo>
                  <a:lnTo>
                    <a:pt x="861" y="457"/>
                  </a:lnTo>
                  <a:lnTo>
                    <a:pt x="857" y="444"/>
                  </a:lnTo>
                  <a:lnTo>
                    <a:pt x="858" y="441"/>
                  </a:lnTo>
                  <a:lnTo>
                    <a:pt x="854" y="434"/>
                  </a:lnTo>
                  <a:lnTo>
                    <a:pt x="854" y="430"/>
                  </a:lnTo>
                  <a:lnTo>
                    <a:pt x="857" y="426"/>
                  </a:lnTo>
                  <a:lnTo>
                    <a:pt x="854" y="419"/>
                  </a:lnTo>
                  <a:lnTo>
                    <a:pt x="857" y="395"/>
                  </a:lnTo>
                  <a:lnTo>
                    <a:pt x="850" y="373"/>
                  </a:lnTo>
                  <a:lnTo>
                    <a:pt x="857" y="363"/>
                  </a:lnTo>
                  <a:lnTo>
                    <a:pt x="855" y="355"/>
                  </a:lnTo>
                  <a:lnTo>
                    <a:pt x="851" y="340"/>
                  </a:lnTo>
                  <a:lnTo>
                    <a:pt x="854" y="337"/>
                  </a:lnTo>
                  <a:lnTo>
                    <a:pt x="853" y="330"/>
                  </a:lnTo>
                  <a:lnTo>
                    <a:pt x="854" y="323"/>
                  </a:lnTo>
                  <a:lnTo>
                    <a:pt x="857" y="321"/>
                  </a:lnTo>
                  <a:lnTo>
                    <a:pt x="860" y="322"/>
                  </a:lnTo>
                  <a:lnTo>
                    <a:pt x="862" y="321"/>
                  </a:lnTo>
                  <a:lnTo>
                    <a:pt x="860" y="315"/>
                  </a:lnTo>
                  <a:lnTo>
                    <a:pt x="843" y="304"/>
                  </a:lnTo>
                  <a:lnTo>
                    <a:pt x="843" y="300"/>
                  </a:lnTo>
                  <a:lnTo>
                    <a:pt x="833" y="292"/>
                  </a:lnTo>
                  <a:lnTo>
                    <a:pt x="832" y="286"/>
                  </a:lnTo>
                  <a:lnTo>
                    <a:pt x="836" y="280"/>
                  </a:lnTo>
                  <a:lnTo>
                    <a:pt x="836" y="280"/>
                  </a:lnTo>
                  <a:lnTo>
                    <a:pt x="813" y="285"/>
                  </a:lnTo>
                  <a:lnTo>
                    <a:pt x="813" y="285"/>
                  </a:lnTo>
                  <a:lnTo>
                    <a:pt x="801" y="297"/>
                  </a:lnTo>
                  <a:lnTo>
                    <a:pt x="788" y="303"/>
                  </a:lnTo>
                  <a:lnTo>
                    <a:pt x="772" y="316"/>
                  </a:lnTo>
                  <a:lnTo>
                    <a:pt x="772" y="316"/>
                  </a:lnTo>
                  <a:lnTo>
                    <a:pt x="764" y="327"/>
                  </a:lnTo>
                  <a:lnTo>
                    <a:pt x="764" y="334"/>
                  </a:lnTo>
                  <a:lnTo>
                    <a:pt x="764" y="334"/>
                  </a:lnTo>
                  <a:lnTo>
                    <a:pt x="772" y="351"/>
                  </a:lnTo>
                  <a:lnTo>
                    <a:pt x="736" y="351"/>
                  </a:lnTo>
                  <a:lnTo>
                    <a:pt x="736" y="351"/>
                  </a:lnTo>
                  <a:lnTo>
                    <a:pt x="721" y="339"/>
                  </a:lnTo>
                  <a:lnTo>
                    <a:pt x="705" y="333"/>
                  </a:lnTo>
                  <a:lnTo>
                    <a:pt x="691" y="332"/>
                  </a:lnTo>
                  <a:lnTo>
                    <a:pt x="677" y="345"/>
                  </a:lnTo>
                  <a:lnTo>
                    <a:pt x="670" y="344"/>
                  </a:lnTo>
                  <a:lnTo>
                    <a:pt x="654" y="334"/>
                  </a:lnTo>
                  <a:lnTo>
                    <a:pt x="636" y="330"/>
                  </a:lnTo>
                  <a:lnTo>
                    <a:pt x="629" y="330"/>
                  </a:lnTo>
                  <a:lnTo>
                    <a:pt x="616" y="334"/>
                  </a:lnTo>
                  <a:lnTo>
                    <a:pt x="613" y="327"/>
                  </a:lnTo>
                  <a:lnTo>
                    <a:pt x="604" y="323"/>
                  </a:lnTo>
                  <a:lnTo>
                    <a:pt x="604" y="323"/>
                  </a:lnTo>
                  <a:lnTo>
                    <a:pt x="598" y="326"/>
                  </a:lnTo>
                  <a:lnTo>
                    <a:pt x="587" y="347"/>
                  </a:lnTo>
                  <a:lnTo>
                    <a:pt x="587" y="347"/>
                  </a:lnTo>
                  <a:lnTo>
                    <a:pt x="582" y="354"/>
                  </a:lnTo>
                  <a:lnTo>
                    <a:pt x="560" y="354"/>
                  </a:lnTo>
                  <a:lnTo>
                    <a:pt x="540" y="339"/>
                  </a:lnTo>
                  <a:lnTo>
                    <a:pt x="525" y="330"/>
                  </a:lnTo>
                  <a:lnTo>
                    <a:pt x="514" y="332"/>
                  </a:lnTo>
                  <a:lnTo>
                    <a:pt x="511" y="344"/>
                  </a:lnTo>
                  <a:lnTo>
                    <a:pt x="511" y="356"/>
                  </a:lnTo>
                  <a:lnTo>
                    <a:pt x="510" y="361"/>
                  </a:lnTo>
                  <a:lnTo>
                    <a:pt x="506" y="363"/>
                  </a:lnTo>
                  <a:lnTo>
                    <a:pt x="497" y="358"/>
                  </a:lnTo>
                  <a:lnTo>
                    <a:pt x="488" y="355"/>
                  </a:lnTo>
                  <a:lnTo>
                    <a:pt x="478" y="356"/>
                  </a:lnTo>
                  <a:lnTo>
                    <a:pt x="460" y="345"/>
                  </a:lnTo>
                  <a:lnTo>
                    <a:pt x="454" y="344"/>
                  </a:lnTo>
                  <a:lnTo>
                    <a:pt x="454" y="344"/>
                  </a:lnTo>
                  <a:lnTo>
                    <a:pt x="446" y="351"/>
                  </a:lnTo>
                  <a:lnTo>
                    <a:pt x="446" y="351"/>
                  </a:lnTo>
                  <a:lnTo>
                    <a:pt x="442" y="356"/>
                  </a:lnTo>
                  <a:lnTo>
                    <a:pt x="439" y="355"/>
                  </a:lnTo>
                  <a:lnTo>
                    <a:pt x="439" y="355"/>
                  </a:lnTo>
                  <a:lnTo>
                    <a:pt x="434" y="352"/>
                  </a:lnTo>
                  <a:lnTo>
                    <a:pt x="434" y="352"/>
                  </a:lnTo>
                  <a:lnTo>
                    <a:pt x="430" y="355"/>
                  </a:lnTo>
                  <a:lnTo>
                    <a:pt x="430" y="355"/>
                  </a:lnTo>
                  <a:lnTo>
                    <a:pt x="421" y="366"/>
                  </a:lnTo>
                  <a:lnTo>
                    <a:pt x="417" y="369"/>
                  </a:lnTo>
                  <a:lnTo>
                    <a:pt x="417" y="369"/>
                  </a:lnTo>
                  <a:lnTo>
                    <a:pt x="414" y="370"/>
                  </a:lnTo>
                  <a:lnTo>
                    <a:pt x="414" y="370"/>
                  </a:lnTo>
                  <a:lnTo>
                    <a:pt x="395" y="388"/>
                  </a:lnTo>
                  <a:lnTo>
                    <a:pt x="380" y="392"/>
                  </a:lnTo>
                  <a:lnTo>
                    <a:pt x="380" y="392"/>
                  </a:lnTo>
                  <a:lnTo>
                    <a:pt x="376" y="399"/>
                  </a:lnTo>
                  <a:lnTo>
                    <a:pt x="376" y="399"/>
                  </a:lnTo>
                  <a:lnTo>
                    <a:pt x="373" y="405"/>
                  </a:lnTo>
                  <a:lnTo>
                    <a:pt x="356" y="415"/>
                  </a:lnTo>
                  <a:lnTo>
                    <a:pt x="355" y="420"/>
                  </a:lnTo>
                  <a:lnTo>
                    <a:pt x="348" y="428"/>
                  </a:lnTo>
                  <a:lnTo>
                    <a:pt x="338" y="446"/>
                  </a:lnTo>
                  <a:lnTo>
                    <a:pt x="338" y="446"/>
                  </a:lnTo>
                  <a:lnTo>
                    <a:pt x="334" y="455"/>
                  </a:lnTo>
                  <a:lnTo>
                    <a:pt x="334" y="455"/>
                  </a:lnTo>
                  <a:lnTo>
                    <a:pt x="334" y="463"/>
                  </a:lnTo>
                  <a:lnTo>
                    <a:pt x="341" y="466"/>
                  </a:lnTo>
                  <a:lnTo>
                    <a:pt x="341" y="466"/>
                  </a:lnTo>
                  <a:lnTo>
                    <a:pt x="344" y="470"/>
                  </a:lnTo>
                  <a:lnTo>
                    <a:pt x="344" y="470"/>
                  </a:lnTo>
                  <a:lnTo>
                    <a:pt x="345" y="482"/>
                  </a:lnTo>
                  <a:lnTo>
                    <a:pt x="330" y="503"/>
                  </a:lnTo>
                  <a:lnTo>
                    <a:pt x="330" y="503"/>
                  </a:lnTo>
                  <a:lnTo>
                    <a:pt x="322" y="506"/>
                  </a:lnTo>
                  <a:lnTo>
                    <a:pt x="322" y="506"/>
                  </a:lnTo>
                  <a:lnTo>
                    <a:pt x="311" y="506"/>
                  </a:lnTo>
                  <a:lnTo>
                    <a:pt x="311" y="506"/>
                  </a:lnTo>
                  <a:lnTo>
                    <a:pt x="308" y="507"/>
                  </a:lnTo>
                  <a:lnTo>
                    <a:pt x="308" y="507"/>
                  </a:lnTo>
                  <a:lnTo>
                    <a:pt x="302" y="514"/>
                  </a:lnTo>
                  <a:lnTo>
                    <a:pt x="289" y="513"/>
                  </a:lnTo>
                  <a:lnTo>
                    <a:pt x="289" y="513"/>
                  </a:lnTo>
                  <a:lnTo>
                    <a:pt x="280" y="515"/>
                  </a:lnTo>
                  <a:lnTo>
                    <a:pt x="278" y="514"/>
                  </a:lnTo>
                  <a:lnTo>
                    <a:pt x="278" y="514"/>
                  </a:lnTo>
                  <a:lnTo>
                    <a:pt x="271" y="499"/>
                  </a:lnTo>
                  <a:lnTo>
                    <a:pt x="264" y="486"/>
                  </a:lnTo>
                  <a:lnTo>
                    <a:pt x="246" y="477"/>
                  </a:lnTo>
                  <a:lnTo>
                    <a:pt x="239" y="466"/>
                  </a:lnTo>
                  <a:lnTo>
                    <a:pt x="239" y="466"/>
                  </a:lnTo>
                  <a:lnTo>
                    <a:pt x="233" y="473"/>
                  </a:lnTo>
                  <a:lnTo>
                    <a:pt x="231" y="478"/>
                  </a:lnTo>
                  <a:lnTo>
                    <a:pt x="231" y="478"/>
                  </a:lnTo>
                  <a:lnTo>
                    <a:pt x="229" y="482"/>
                  </a:lnTo>
                  <a:lnTo>
                    <a:pt x="224" y="485"/>
                  </a:lnTo>
                  <a:lnTo>
                    <a:pt x="222" y="499"/>
                  </a:lnTo>
                  <a:lnTo>
                    <a:pt x="222" y="499"/>
                  </a:lnTo>
                  <a:lnTo>
                    <a:pt x="221" y="503"/>
                  </a:lnTo>
                  <a:lnTo>
                    <a:pt x="221" y="503"/>
                  </a:lnTo>
                  <a:lnTo>
                    <a:pt x="218" y="506"/>
                  </a:lnTo>
                  <a:lnTo>
                    <a:pt x="190" y="499"/>
                  </a:lnTo>
                  <a:lnTo>
                    <a:pt x="188" y="496"/>
                  </a:lnTo>
                  <a:lnTo>
                    <a:pt x="188" y="496"/>
                  </a:lnTo>
                  <a:lnTo>
                    <a:pt x="185" y="492"/>
                  </a:lnTo>
                  <a:lnTo>
                    <a:pt x="185" y="492"/>
                  </a:lnTo>
                  <a:lnTo>
                    <a:pt x="179" y="491"/>
                  </a:lnTo>
                  <a:lnTo>
                    <a:pt x="175" y="493"/>
                  </a:lnTo>
                  <a:lnTo>
                    <a:pt x="175" y="493"/>
                  </a:lnTo>
                  <a:lnTo>
                    <a:pt x="168" y="500"/>
                  </a:lnTo>
                  <a:lnTo>
                    <a:pt x="168" y="500"/>
                  </a:lnTo>
                  <a:lnTo>
                    <a:pt x="161" y="511"/>
                  </a:lnTo>
                  <a:lnTo>
                    <a:pt x="161" y="511"/>
                  </a:lnTo>
                  <a:lnTo>
                    <a:pt x="154" y="513"/>
                  </a:lnTo>
                  <a:lnTo>
                    <a:pt x="154" y="513"/>
                  </a:lnTo>
                  <a:lnTo>
                    <a:pt x="145" y="503"/>
                  </a:lnTo>
                  <a:lnTo>
                    <a:pt x="142" y="504"/>
                  </a:lnTo>
                  <a:lnTo>
                    <a:pt x="127" y="539"/>
                  </a:lnTo>
                  <a:lnTo>
                    <a:pt x="127" y="539"/>
                  </a:lnTo>
                  <a:lnTo>
                    <a:pt x="125" y="542"/>
                  </a:lnTo>
                  <a:lnTo>
                    <a:pt x="125" y="542"/>
                  </a:lnTo>
                  <a:lnTo>
                    <a:pt x="143" y="565"/>
                  </a:lnTo>
                  <a:lnTo>
                    <a:pt x="145" y="569"/>
                  </a:lnTo>
                  <a:lnTo>
                    <a:pt x="138" y="571"/>
                  </a:lnTo>
                  <a:lnTo>
                    <a:pt x="120" y="565"/>
                  </a:lnTo>
                  <a:lnTo>
                    <a:pt x="120" y="565"/>
                  </a:lnTo>
                  <a:lnTo>
                    <a:pt x="113" y="561"/>
                  </a:lnTo>
                  <a:lnTo>
                    <a:pt x="106" y="565"/>
                  </a:lnTo>
                  <a:lnTo>
                    <a:pt x="106" y="565"/>
                  </a:lnTo>
                  <a:lnTo>
                    <a:pt x="94" y="558"/>
                  </a:lnTo>
                  <a:lnTo>
                    <a:pt x="94" y="558"/>
                  </a:lnTo>
                  <a:lnTo>
                    <a:pt x="88" y="556"/>
                  </a:lnTo>
                  <a:lnTo>
                    <a:pt x="88" y="556"/>
                  </a:lnTo>
                  <a:lnTo>
                    <a:pt x="81" y="568"/>
                  </a:lnTo>
                  <a:lnTo>
                    <a:pt x="72" y="576"/>
                  </a:lnTo>
                  <a:lnTo>
                    <a:pt x="63" y="582"/>
                  </a:lnTo>
                  <a:lnTo>
                    <a:pt x="52" y="583"/>
                  </a:lnTo>
                  <a:lnTo>
                    <a:pt x="52" y="583"/>
                  </a:lnTo>
                  <a:lnTo>
                    <a:pt x="48" y="585"/>
                  </a:lnTo>
                  <a:lnTo>
                    <a:pt x="48" y="585"/>
                  </a:lnTo>
                  <a:lnTo>
                    <a:pt x="40" y="597"/>
                  </a:lnTo>
                  <a:lnTo>
                    <a:pt x="42" y="609"/>
                  </a:lnTo>
                  <a:lnTo>
                    <a:pt x="42" y="609"/>
                  </a:lnTo>
                  <a:lnTo>
                    <a:pt x="40" y="614"/>
                  </a:lnTo>
                  <a:lnTo>
                    <a:pt x="40" y="614"/>
                  </a:lnTo>
                  <a:lnTo>
                    <a:pt x="27" y="623"/>
                  </a:lnTo>
                  <a:lnTo>
                    <a:pt x="27" y="623"/>
                  </a:lnTo>
                  <a:lnTo>
                    <a:pt x="25" y="627"/>
                  </a:lnTo>
                  <a:lnTo>
                    <a:pt x="25" y="627"/>
                  </a:lnTo>
                  <a:lnTo>
                    <a:pt x="19" y="636"/>
                  </a:lnTo>
                  <a:lnTo>
                    <a:pt x="15" y="637"/>
                  </a:lnTo>
                  <a:lnTo>
                    <a:pt x="15" y="637"/>
                  </a:lnTo>
                  <a:lnTo>
                    <a:pt x="5" y="638"/>
                  </a:lnTo>
                  <a:lnTo>
                    <a:pt x="5" y="638"/>
                  </a:lnTo>
                  <a:lnTo>
                    <a:pt x="1" y="644"/>
                  </a:lnTo>
                  <a:lnTo>
                    <a:pt x="0" y="650"/>
                  </a:lnTo>
                  <a:lnTo>
                    <a:pt x="4" y="655"/>
                  </a:lnTo>
                  <a:lnTo>
                    <a:pt x="34" y="662"/>
                  </a:lnTo>
                  <a:lnTo>
                    <a:pt x="41" y="667"/>
                  </a:lnTo>
                  <a:lnTo>
                    <a:pt x="40" y="673"/>
                  </a:lnTo>
                  <a:lnTo>
                    <a:pt x="40" y="673"/>
                  </a:lnTo>
                  <a:lnTo>
                    <a:pt x="42" y="681"/>
                  </a:lnTo>
                  <a:lnTo>
                    <a:pt x="45" y="684"/>
                  </a:lnTo>
                  <a:lnTo>
                    <a:pt x="45" y="684"/>
                  </a:lnTo>
                  <a:lnTo>
                    <a:pt x="55" y="688"/>
                  </a:lnTo>
                  <a:lnTo>
                    <a:pt x="56" y="691"/>
                  </a:lnTo>
                  <a:lnTo>
                    <a:pt x="54" y="701"/>
                  </a:lnTo>
                  <a:lnTo>
                    <a:pt x="54" y="701"/>
                  </a:lnTo>
                  <a:lnTo>
                    <a:pt x="54" y="705"/>
                  </a:lnTo>
                  <a:lnTo>
                    <a:pt x="54" y="705"/>
                  </a:lnTo>
                  <a:lnTo>
                    <a:pt x="42" y="706"/>
                  </a:lnTo>
                  <a:lnTo>
                    <a:pt x="42" y="706"/>
                  </a:lnTo>
                  <a:lnTo>
                    <a:pt x="41" y="713"/>
                  </a:lnTo>
                  <a:lnTo>
                    <a:pt x="41" y="713"/>
                  </a:lnTo>
                  <a:lnTo>
                    <a:pt x="42" y="734"/>
                  </a:lnTo>
                  <a:lnTo>
                    <a:pt x="38" y="748"/>
                  </a:lnTo>
                  <a:lnTo>
                    <a:pt x="41" y="755"/>
                  </a:lnTo>
                  <a:lnTo>
                    <a:pt x="41" y="761"/>
                  </a:lnTo>
                  <a:lnTo>
                    <a:pt x="34" y="773"/>
                  </a:lnTo>
                  <a:lnTo>
                    <a:pt x="42" y="790"/>
                  </a:lnTo>
                  <a:lnTo>
                    <a:pt x="42" y="790"/>
                  </a:lnTo>
                  <a:lnTo>
                    <a:pt x="45" y="793"/>
                  </a:lnTo>
                  <a:lnTo>
                    <a:pt x="45" y="793"/>
                  </a:lnTo>
                  <a:lnTo>
                    <a:pt x="40" y="807"/>
                  </a:lnTo>
                  <a:lnTo>
                    <a:pt x="25" y="820"/>
                  </a:lnTo>
                  <a:lnTo>
                    <a:pt x="25" y="820"/>
                  </a:lnTo>
                  <a:lnTo>
                    <a:pt x="25" y="843"/>
                  </a:lnTo>
                  <a:lnTo>
                    <a:pt x="26" y="847"/>
                  </a:lnTo>
                  <a:lnTo>
                    <a:pt x="36" y="853"/>
                  </a:lnTo>
                  <a:lnTo>
                    <a:pt x="36" y="853"/>
                  </a:lnTo>
                  <a:lnTo>
                    <a:pt x="47" y="847"/>
                  </a:lnTo>
                  <a:lnTo>
                    <a:pt x="52" y="839"/>
                  </a:lnTo>
                  <a:lnTo>
                    <a:pt x="55" y="839"/>
                  </a:lnTo>
                  <a:lnTo>
                    <a:pt x="58" y="847"/>
                  </a:lnTo>
                  <a:lnTo>
                    <a:pt x="70" y="851"/>
                  </a:lnTo>
                  <a:lnTo>
                    <a:pt x="72" y="855"/>
                  </a:lnTo>
                  <a:lnTo>
                    <a:pt x="72" y="855"/>
                  </a:lnTo>
                  <a:lnTo>
                    <a:pt x="72" y="858"/>
                  </a:lnTo>
                  <a:lnTo>
                    <a:pt x="72" y="858"/>
                  </a:lnTo>
                  <a:lnTo>
                    <a:pt x="77" y="860"/>
                  </a:lnTo>
                  <a:lnTo>
                    <a:pt x="77" y="860"/>
                  </a:lnTo>
                  <a:lnTo>
                    <a:pt x="81" y="864"/>
                  </a:lnTo>
                  <a:lnTo>
                    <a:pt x="81" y="864"/>
                  </a:lnTo>
                  <a:lnTo>
                    <a:pt x="84" y="866"/>
                  </a:lnTo>
                  <a:lnTo>
                    <a:pt x="88" y="866"/>
                  </a:lnTo>
                  <a:lnTo>
                    <a:pt x="88" y="866"/>
                  </a:lnTo>
                  <a:lnTo>
                    <a:pt x="99" y="861"/>
                  </a:lnTo>
                  <a:lnTo>
                    <a:pt x="99" y="861"/>
                  </a:lnTo>
                  <a:lnTo>
                    <a:pt x="112" y="857"/>
                  </a:lnTo>
                  <a:lnTo>
                    <a:pt x="123" y="861"/>
                  </a:lnTo>
                  <a:lnTo>
                    <a:pt x="123" y="861"/>
                  </a:lnTo>
                  <a:lnTo>
                    <a:pt x="125" y="866"/>
                  </a:lnTo>
                  <a:lnTo>
                    <a:pt x="125" y="866"/>
                  </a:lnTo>
                  <a:lnTo>
                    <a:pt x="124" y="872"/>
                  </a:lnTo>
                  <a:lnTo>
                    <a:pt x="127" y="884"/>
                  </a:lnTo>
                  <a:lnTo>
                    <a:pt x="127" y="884"/>
                  </a:lnTo>
                  <a:lnTo>
                    <a:pt x="130" y="891"/>
                  </a:lnTo>
                  <a:lnTo>
                    <a:pt x="134" y="894"/>
                  </a:lnTo>
                  <a:lnTo>
                    <a:pt x="134" y="894"/>
                  </a:lnTo>
                  <a:lnTo>
                    <a:pt x="131" y="902"/>
                  </a:lnTo>
                  <a:lnTo>
                    <a:pt x="127" y="902"/>
                  </a:lnTo>
                  <a:lnTo>
                    <a:pt x="113" y="894"/>
                  </a:lnTo>
                  <a:lnTo>
                    <a:pt x="99" y="902"/>
                  </a:lnTo>
                  <a:lnTo>
                    <a:pt x="94" y="912"/>
                  </a:lnTo>
                  <a:lnTo>
                    <a:pt x="94" y="918"/>
                  </a:lnTo>
                  <a:lnTo>
                    <a:pt x="99" y="927"/>
                  </a:lnTo>
                  <a:lnTo>
                    <a:pt x="96" y="936"/>
                  </a:lnTo>
                  <a:lnTo>
                    <a:pt x="98" y="948"/>
                  </a:lnTo>
                  <a:lnTo>
                    <a:pt x="88" y="956"/>
                  </a:lnTo>
                  <a:lnTo>
                    <a:pt x="90" y="960"/>
                  </a:lnTo>
                  <a:lnTo>
                    <a:pt x="84" y="970"/>
                  </a:lnTo>
                  <a:lnTo>
                    <a:pt x="83" y="981"/>
                  </a:lnTo>
                  <a:lnTo>
                    <a:pt x="72" y="995"/>
                  </a:lnTo>
                  <a:lnTo>
                    <a:pt x="67" y="998"/>
                  </a:lnTo>
                  <a:lnTo>
                    <a:pt x="63" y="994"/>
                  </a:lnTo>
                  <a:lnTo>
                    <a:pt x="56" y="995"/>
                  </a:lnTo>
                  <a:lnTo>
                    <a:pt x="49" y="1001"/>
                  </a:lnTo>
                  <a:lnTo>
                    <a:pt x="49" y="1001"/>
                  </a:lnTo>
                  <a:lnTo>
                    <a:pt x="69" y="1032"/>
                  </a:lnTo>
                  <a:lnTo>
                    <a:pt x="76" y="1050"/>
                  </a:lnTo>
                  <a:lnTo>
                    <a:pt x="74" y="1066"/>
                  </a:lnTo>
                  <a:lnTo>
                    <a:pt x="69" y="1078"/>
                  </a:lnTo>
                  <a:lnTo>
                    <a:pt x="69" y="1078"/>
                  </a:lnTo>
                  <a:lnTo>
                    <a:pt x="70" y="1089"/>
                  </a:lnTo>
                  <a:lnTo>
                    <a:pt x="73" y="1095"/>
                  </a:lnTo>
                  <a:lnTo>
                    <a:pt x="80" y="1099"/>
                  </a:lnTo>
                  <a:lnTo>
                    <a:pt x="88" y="1099"/>
                  </a:lnTo>
                  <a:lnTo>
                    <a:pt x="88" y="1099"/>
                  </a:lnTo>
                  <a:lnTo>
                    <a:pt x="92" y="1101"/>
                  </a:lnTo>
                  <a:lnTo>
                    <a:pt x="92" y="1101"/>
                  </a:lnTo>
                  <a:lnTo>
                    <a:pt x="94" y="1115"/>
                  </a:lnTo>
                  <a:lnTo>
                    <a:pt x="99" y="1118"/>
                  </a:lnTo>
                  <a:lnTo>
                    <a:pt x="99" y="1118"/>
                  </a:lnTo>
                  <a:lnTo>
                    <a:pt x="110" y="1121"/>
                  </a:lnTo>
                  <a:lnTo>
                    <a:pt x="110" y="1121"/>
                  </a:lnTo>
                  <a:lnTo>
                    <a:pt x="120" y="1121"/>
                  </a:lnTo>
                  <a:lnTo>
                    <a:pt x="124" y="1128"/>
                  </a:lnTo>
                  <a:lnTo>
                    <a:pt x="130" y="1132"/>
                  </a:lnTo>
                  <a:lnTo>
                    <a:pt x="130" y="1132"/>
                  </a:lnTo>
                  <a:lnTo>
                    <a:pt x="154" y="1136"/>
                  </a:lnTo>
                  <a:lnTo>
                    <a:pt x="154" y="1136"/>
                  </a:lnTo>
                  <a:lnTo>
                    <a:pt x="168" y="1135"/>
                  </a:lnTo>
                  <a:lnTo>
                    <a:pt x="168" y="1135"/>
                  </a:lnTo>
                  <a:lnTo>
                    <a:pt x="177" y="1139"/>
                  </a:lnTo>
                  <a:lnTo>
                    <a:pt x="177" y="1139"/>
                  </a:lnTo>
                  <a:lnTo>
                    <a:pt x="185" y="1143"/>
                  </a:lnTo>
                  <a:lnTo>
                    <a:pt x="188" y="1147"/>
                  </a:lnTo>
                  <a:lnTo>
                    <a:pt x="192" y="1162"/>
                  </a:lnTo>
                  <a:lnTo>
                    <a:pt x="192" y="1162"/>
                  </a:lnTo>
                  <a:lnTo>
                    <a:pt x="196" y="1165"/>
                  </a:lnTo>
                  <a:lnTo>
                    <a:pt x="196" y="1165"/>
                  </a:lnTo>
                  <a:lnTo>
                    <a:pt x="207" y="1171"/>
                  </a:lnTo>
                  <a:lnTo>
                    <a:pt x="211" y="1177"/>
                  </a:lnTo>
                  <a:lnTo>
                    <a:pt x="210" y="1180"/>
                  </a:lnTo>
                  <a:lnTo>
                    <a:pt x="224" y="1189"/>
                  </a:lnTo>
                  <a:lnTo>
                    <a:pt x="229" y="1198"/>
                  </a:lnTo>
                  <a:lnTo>
                    <a:pt x="228" y="1211"/>
                  </a:lnTo>
                  <a:lnTo>
                    <a:pt x="218" y="1233"/>
                  </a:lnTo>
                  <a:lnTo>
                    <a:pt x="218" y="1233"/>
                  </a:lnTo>
                  <a:lnTo>
                    <a:pt x="217" y="1242"/>
                  </a:lnTo>
                  <a:lnTo>
                    <a:pt x="221" y="1251"/>
                  </a:lnTo>
                  <a:lnTo>
                    <a:pt x="221" y="1251"/>
                  </a:lnTo>
                  <a:lnTo>
                    <a:pt x="242" y="1259"/>
                  </a:lnTo>
                  <a:lnTo>
                    <a:pt x="254" y="1258"/>
                  </a:lnTo>
                  <a:lnTo>
                    <a:pt x="254" y="1258"/>
                  </a:lnTo>
                  <a:lnTo>
                    <a:pt x="261" y="1256"/>
                  </a:lnTo>
                  <a:lnTo>
                    <a:pt x="261" y="1256"/>
                  </a:lnTo>
                  <a:lnTo>
                    <a:pt x="278" y="1249"/>
                  </a:lnTo>
                  <a:lnTo>
                    <a:pt x="290" y="1256"/>
                  </a:lnTo>
                  <a:lnTo>
                    <a:pt x="302" y="1258"/>
                  </a:lnTo>
                  <a:lnTo>
                    <a:pt x="302" y="1258"/>
                  </a:lnTo>
                  <a:lnTo>
                    <a:pt x="315" y="1269"/>
                  </a:lnTo>
                  <a:lnTo>
                    <a:pt x="315" y="1269"/>
                  </a:lnTo>
                  <a:lnTo>
                    <a:pt x="325" y="1276"/>
                  </a:lnTo>
                  <a:lnTo>
                    <a:pt x="325" y="1276"/>
                  </a:lnTo>
                  <a:lnTo>
                    <a:pt x="320" y="1258"/>
                  </a:lnTo>
                  <a:lnTo>
                    <a:pt x="297" y="1230"/>
                  </a:lnTo>
                  <a:lnTo>
                    <a:pt x="300" y="1215"/>
                  </a:lnTo>
                  <a:lnTo>
                    <a:pt x="309" y="1218"/>
                  </a:lnTo>
                  <a:lnTo>
                    <a:pt x="318" y="1224"/>
                  </a:lnTo>
                  <a:lnTo>
                    <a:pt x="330" y="1224"/>
                  </a:lnTo>
                  <a:lnTo>
                    <a:pt x="334" y="1211"/>
                  </a:lnTo>
                  <a:lnTo>
                    <a:pt x="316" y="1191"/>
                  </a:lnTo>
                  <a:lnTo>
                    <a:pt x="323" y="1175"/>
                  </a:lnTo>
                  <a:lnTo>
                    <a:pt x="330" y="1159"/>
                  </a:lnTo>
                  <a:lnTo>
                    <a:pt x="359" y="1154"/>
                  </a:lnTo>
                  <a:lnTo>
                    <a:pt x="358" y="1143"/>
                  </a:lnTo>
                  <a:lnTo>
                    <a:pt x="342" y="1132"/>
                  </a:lnTo>
                  <a:lnTo>
                    <a:pt x="316" y="1129"/>
                  </a:lnTo>
                  <a:lnTo>
                    <a:pt x="318" y="1113"/>
                  </a:lnTo>
                  <a:lnTo>
                    <a:pt x="325" y="1097"/>
                  </a:lnTo>
                  <a:lnTo>
                    <a:pt x="337" y="1079"/>
                  </a:lnTo>
                  <a:lnTo>
                    <a:pt x="349" y="1077"/>
                  </a:lnTo>
                  <a:lnTo>
                    <a:pt x="359" y="1070"/>
                  </a:lnTo>
                  <a:lnTo>
                    <a:pt x="363" y="1100"/>
                  </a:lnTo>
                  <a:lnTo>
                    <a:pt x="377" y="1100"/>
                  </a:lnTo>
                  <a:lnTo>
                    <a:pt x="383" y="1083"/>
                  </a:lnTo>
                  <a:lnTo>
                    <a:pt x="396" y="1056"/>
                  </a:lnTo>
                  <a:lnTo>
                    <a:pt x="428" y="1049"/>
                  </a:lnTo>
                  <a:lnTo>
                    <a:pt x="445" y="1031"/>
                  </a:lnTo>
                  <a:lnTo>
                    <a:pt x="463" y="1025"/>
                  </a:lnTo>
                  <a:lnTo>
                    <a:pt x="481" y="1028"/>
                  </a:lnTo>
                  <a:lnTo>
                    <a:pt x="501" y="1045"/>
                  </a:lnTo>
                  <a:lnTo>
                    <a:pt x="501" y="1070"/>
                  </a:lnTo>
                  <a:lnTo>
                    <a:pt x="504" y="1086"/>
                  </a:lnTo>
                  <a:lnTo>
                    <a:pt x="515" y="1108"/>
                  </a:lnTo>
                  <a:lnTo>
                    <a:pt x="510" y="1121"/>
                  </a:lnTo>
                  <a:lnTo>
                    <a:pt x="490" y="1128"/>
                  </a:lnTo>
                  <a:lnTo>
                    <a:pt x="482" y="1147"/>
                  </a:lnTo>
                  <a:lnTo>
                    <a:pt x="482" y="1164"/>
                  </a:lnTo>
                  <a:lnTo>
                    <a:pt x="468" y="1166"/>
                  </a:lnTo>
                  <a:lnTo>
                    <a:pt x="468" y="1176"/>
                  </a:lnTo>
                  <a:lnTo>
                    <a:pt x="475" y="1184"/>
                  </a:lnTo>
                  <a:lnTo>
                    <a:pt x="475" y="1208"/>
                  </a:lnTo>
                  <a:lnTo>
                    <a:pt x="456" y="1215"/>
                  </a:lnTo>
                  <a:lnTo>
                    <a:pt x="448" y="1224"/>
                  </a:lnTo>
                  <a:lnTo>
                    <a:pt x="432" y="1223"/>
                  </a:lnTo>
                  <a:lnTo>
                    <a:pt x="428" y="1208"/>
                  </a:lnTo>
                  <a:lnTo>
                    <a:pt x="412" y="1208"/>
                  </a:lnTo>
                  <a:lnTo>
                    <a:pt x="399" y="1215"/>
                  </a:lnTo>
                  <a:lnTo>
                    <a:pt x="391" y="1229"/>
                  </a:lnTo>
                  <a:lnTo>
                    <a:pt x="394" y="1237"/>
                  </a:lnTo>
                  <a:lnTo>
                    <a:pt x="394" y="1237"/>
                  </a:lnTo>
                  <a:lnTo>
                    <a:pt x="395" y="1236"/>
                  </a:lnTo>
                  <a:lnTo>
                    <a:pt x="401" y="123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7" name="Freeform 19"/>
            <p:cNvSpPr>
              <a:spLocks noEditPoints="1"/>
            </p:cNvSpPr>
            <p:nvPr/>
          </p:nvSpPr>
          <p:spPr bwMode="auto">
            <a:xfrm>
              <a:off x="5038" y="2040"/>
              <a:ext cx="836" cy="814"/>
            </a:xfrm>
            <a:custGeom>
              <a:avLst/>
              <a:gdLst>
                <a:gd name="T0" fmla="*/ 267 w 836"/>
                <a:gd name="T1" fmla="*/ 61 h 814"/>
                <a:gd name="T2" fmla="*/ 344 w 836"/>
                <a:gd name="T3" fmla="*/ 180 h 814"/>
                <a:gd name="T4" fmla="*/ 485 w 836"/>
                <a:gd name="T5" fmla="*/ 158 h 814"/>
                <a:gd name="T6" fmla="*/ 640 w 836"/>
                <a:gd name="T7" fmla="*/ 211 h 814"/>
                <a:gd name="T8" fmla="*/ 731 w 836"/>
                <a:gd name="T9" fmla="*/ 198 h 814"/>
                <a:gd name="T10" fmla="*/ 820 w 836"/>
                <a:gd name="T11" fmla="*/ 344 h 814"/>
                <a:gd name="T12" fmla="*/ 608 w 836"/>
                <a:gd name="T13" fmla="*/ 504 h 814"/>
                <a:gd name="T14" fmla="*/ 565 w 836"/>
                <a:gd name="T15" fmla="*/ 473 h 814"/>
                <a:gd name="T16" fmla="*/ 535 w 836"/>
                <a:gd name="T17" fmla="*/ 427 h 814"/>
                <a:gd name="T18" fmla="*/ 532 w 836"/>
                <a:gd name="T19" fmla="*/ 513 h 814"/>
                <a:gd name="T20" fmla="*/ 500 w 836"/>
                <a:gd name="T21" fmla="*/ 522 h 814"/>
                <a:gd name="T22" fmla="*/ 438 w 836"/>
                <a:gd name="T23" fmla="*/ 506 h 814"/>
                <a:gd name="T24" fmla="*/ 392 w 836"/>
                <a:gd name="T25" fmla="*/ 561 h 814"/>
                <a:gd name="T26" fmla="*/ 457 w 836"/>
                <a:gd name="T27" fmla="*/ 545 h 814"/>
                <a:gd name="T28" fmla="*/ 431 w 836"/>
                <a:gd name="T29" fmla="*/ 591 h 814"/>
                <a:gd name="T30" fmla="*/ 434 w 836"/>
                <a:gd name="T31" fmla="*/ 622 h 814"/>
                <a:gd name="T32" fmla="*/ 435 w 836"/>
                <a:gd name="T33" fmla="*/ 680 h 814"/>
                <a:gd name="T34" fmla="*/ 401 w 836"/>
                <a:gd name="T35" fmla="*/ 701 h 814"/>
                <a:gd name="T36" fmla="*/ 391 w 836"/>
                <a:gd name="T37" fmla="*/ 672 h 814"/>
                <a:gd name="T38" fmla="*/ 406 w 836"/>
                <a:gd name="T39" fmla="*/ 651 h 814"/>
                <a:gd name="T40" fmla="*/ 359 w 836"/>
                <a:gd name="T41" fmla="*/ 629 h 814"/>
                <a:gd name="T42" fmla="*/ 372 w 836"/>
                <a:gd name="T43" fmla="*/ 603 h 814"/>
                <a:gd name="T44" fmla="*/ 329 w 836"/>
                <a:gd name="T45" fmla="*/ 603 h 814"/>
                <a:gd name="T46" fmla="*/ 258 w 836"/>
                <a:gd name="T47" fmla="*/ 623 h 814"/>
                <a:gd name="T48" fmla="*/ 224 w 836"/>
                <a:gd name="T49" fmla="*/ 540 h 814"/>
                <a:gd name="T50" fmla="*/ 192 w 836"/>
                <a:gd name="T51" fmla="*/ 547 h 814"/>
                <a:gd name="T52" fmla="*/ 188 w 836"/>
                <a:gd name="T53" fmla="*/ 569 h 814"/>
                <a:gd name="T54" fmla="*/ 157 w 836"/>
                <a:gd name="T55" fmla="*/ 585 h 814"/>
                <a:gd name="T56" fmla="*/ 101 w 836"/>
                <a:gd name="T57" fmla="*/ 580 h 814"/>
                <a:gd name="T58" fmla="*/ 5 w 836"/>
                <a:gd name="T59" fmla="*/ 390 h 814"/>
                <a:gd name="T60" fmla="*/ 26 w 836"/>
                <a:gd name="T61" fmla="*/ 242 h 814"/>
                <a:gd name="T62" fmla="*/ 80 w 836"/>
                <a:gd name="T63" fmla="*/ 62 h 814"/>
                <a:gd name="T64" fmla="*/ 159 w 836"/>
                <a:gd name="T65" fmla="*/ 0 h 814"/>
                <a:gd name="T66" fmla="*/ 629 w 836"/>
                <a:gd name="T67" fmla="*/ 551 h 814"/>
                <a:gd name="T68" fmla="*/ 582 w 836"/>
                <a:gd name="T69" fmla="*/ 554 h 814"/>
                <a:gd name="T70" fmla="*/ 579 w 836"/>
                <a:gd name="T71" fmla="*/ 605 h 814"/>
                <a:gd name="T72" fmla="*/ 593 w 836"/>
                <a:gd name="T73" fmla="*/ 651 h 814"/>
                <a:gd name="T74" fmla="*/ 578 w 836"/>
                <a:gd name="T75" fmla="*/ 692 h 814"/>
                <a:gd name="T76" fmla="*/ 554 w 836"/>
                <a:gd name="T77" fmla="*/ 735 h 814"/>
                <a:gd name="T78" fmla="*/ 520 w 836"/>
                <a:gd name="T79" fmla="*/ 741 h 814"/>
                <a:gd name="T80" fmla="*/ 489 w 836"/>
                <a:gd name="T81" fmla="*/ 703 h 814"/>
                <a:gd name="T82" fmla="*/ 481 w 836"/>
                <a:gd name="T83" fmla="*/ 673 h 814"/>
                <a:gd name="T84" fmla="*/ 466 w 836"/>
                <a:gd name="T85" fmla="*/ 630 h 814"/>
                <a:gd name="T86" fmla="*/ 525 w 836"/>
                <a:gd name="T87" fmla="*/ 633 h 814"/>
                <a:gd name="T88" fmla="*/ 540 w 836"/>
                <a:gd name="T89" fmla="*/ 593 h 814"/>
                <a:gd name="T90" fmla="*/ 556 w 836"/>
                <a:gd name="T91" fmla="*/ 554 h 814"/>
                <a:gd name="T92" fmla="*/ 528 w 836"/>
                <a:gd name="T93" fmla="*/ 576 h 814"/>
                <a:gd name="T94" fmla="*/ 164 w 836"/>
                <a:gd name="T95" fmla="*/ 629 h 814"/>
                <a:gd name="T96" fmla="*/ 214 w 836"/>
                <a:gd name="T97" fmla="*/ 674 h 814"/>
                <a:gd name="T98" fmla="*/ 236 w 836"/>
                <a:gd name="T99" fmla="*/ 752 h 814"/>
                <a:gd name="T100" fmla="*/ 197 w 836"/>
                <a:gd name="T101" fmla="*/ 749 h 814"/>
                <a:gd name="T102" fmla="*/ 128 w 836"/>
                <a:gd name="T103" fmla="*/ 731 h 814"/>
                <a:gd name="T104" fmla="*/ 113 w 836"/>
                <a:gd name="T105" fmla="*/ 641 h 814"/>
                <a:gd name="T106" fmla="*/ 217 w 836"/>
                <a:gd name="T107" fmla="*/ 652 h 814"/>
                <a:gd name="T108" fmla="*/ 232 w 836"/>
                <a:gd name="T109" fmla="*/ 669 h 814"/>
                <a:gd name="T110" fmla="*/ 322 w 836"/>
                <a:gd name="T111" fmla="*/ 661 h 814"/>
                <a:gd name="T112" fmla="*/ 321 w 836"/>
                <a:gd name="T113" fmla="*/ 694 h 814"/>
                <a:gd name="T114" fmla="*/ 462 w 836"/>
                <a:gd name="T115" fmla="*/ 694 h 814"/>
                <a:gd name="T116" fmla="*/ 449 w 836"/>
                <a:gd name="T117" fmla="*/ 691 h 814"/>
                <a:gd name="T118" fmla="*/ 345 w 836"/>
                <a:gd name="T119" fmla="*/ 804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36" h="814">
                  <a:moveTo>
                    <a:pt x="166" y="19"/>
                  </a:moveTo>
                  <a:lnTo>
                    <a:pt x="170" y="21"/>
                  </a:lnTo>
                  <a:lnTo>
                    <a:pt x="178" y="21"/>
                  </a:lnTo>
                  <a:lnTo>
                    <a:pt x="178" y="21"/>
                  </a:lnTo>
                  <a:lnTo>
                    <a:pt x="182" y="23"/>
                  </a:lnTo>
                  <a:lnTo>
                    <a:pt x="182" y="23"/>
                  </a:lnTo>
                  <a:lnTo>
                    <a:pt x="184" y="37"/>
                  </a:lnTo>
                  <a:lnTo>
                    <a:pt x="189" y="40"/>
                  </a:lnTo>
                  <a:lnTo>
                    <a:pt x="189" y="40"/>
                  </a:lnTo>
                  <a:lnTo>
                    <a:pt x="200" y="43"/>
                  </a:lnTo>
                  <a:lnTo>
                    <a:pt x="200" y="43"/>
                  </a:lnTo>
                  <a:lnTo>
                    <a:pt x="210" y="43"/>
                  </a:lnTo>
                  <a:lnTo>
                    <a:pt x="214" y="50"/>
                  </a:lnTo>
                  <a:lnTo>
                    <a:pt x="220" y="52"/>
                  </a:lnTo>
                  <a:lnTo>
                    <a:pt x="220" y="52"/>
                  </a:lnTo>
                  <a:lnTo>
                    <a:pt x="244" y="58"/>
                  </a:lnTo>
                  <a:lnTo>
                    <a:pt x="244" y="58"/>
                  </a:lnTo>
                  <a:lnTo>
                    <a:pt x="258" y="57"/>
                  </a:lnTo>
                  <a:lnTo>
                    <a:pt x="258" y="57"/>
                  </a:lnTo>
                  <a:lnTo>
                    <a:pt x="267" y="61"/>
                  </a:lnTo>
                  <a:lnTo>
                    <a:pt x="267" y="61"/>
                  </a:lnTo>
                  <a:lnTo>
                    <a:pt x="275" y="65"/>
                  </a:lnTo>
                  <a:lnTo>
                    <a:pt x="278" y="69"/>
                  </a:lnTo>
                  <a:lnTo>
                    <a:pt x="282" y="84"/>
                  </a:lnTo>
                  <a:lnTo>
                    <a:pt x="282" y="84"/>
                  </a:lnTo>
                  <a:lnTo>
                    <a:pt x="286" y="87"/>
                  </a:lnTo>
                  <a:lnTo>
                    <a:pt x="286" y="87"/>
                  </a:lnTo>
                  <a:lnTo>
                    <a:pt x="297" y="93"/>
                  </a:lnTo>
                  <a:lnTo>
                    <a:pt x="301" y="99"/>
                  </a:lnTo>
                  <a:lnTo>
                    <a:pt x="300" y="102"/>
                  </a:lnTo>
                  <a:lnTo>
                    <a:pt x="314" y="111"/>
                  </a:lnTo>
                  <a:lnTo>
                    <a:pt x="319" y="120"/>
                  </a:lnTo>
                  <a:lnTo>
                    <a:pt x="318" y="133"/>
                  </a:lnTo>
                  <a:lnTo>
                    <a:pt x="308" y="155"/>
                  </a:lnTo>
                  <a:lnTo>
                    <a:pt x="308" y="155"/>
                  </a:lnTo>
                  <a:lnTo>
                    <a:pt x="305" y="164"/>
                  </a:lnTo>
                  <a:lnTo>
                    <a:pt x="311" y="173"/>
                  </a:lnTo>
                  <a:lnTo>
                    <a:pt x="311" y="173"/>
                  </a:lnTo>
                  <a:lnTo>
                    <a:pt x="332" y="181"/>
                  </a:lnTo>
                  <a:lnTo>
                    <a:pt x="344" y="180"/>
                  </a:lnTo>
                  <a:lnTo>
                    <a:pt x="344" y="180"/>
                  </a:lnTo>
                  <a:lnTo>
                    <a:pt x="351" y="178"/>
                  </a:lnTo>
                  <a:lnTo>
                    <a:pt x="351" y="178"/>
                  </a:lnTo>
                  <a:lnTo>
                    <a:pt x="368" y="171"/>
                  </a:lnTo>
                  <a:lnTo>
                    <a:pt x="380" y="178"/>
                  </a:lnTo>
                  <a:lnTo>
                    <a:pt x="392" y="180"/>
                  </a:lnTo>
                  <a:lnTo>
                    <a:pt x="392" y="180"/>
                  </a:lnTo>
                  <a:lnTo>
                    <a:pt x="405" y="191"/>
                  </a:lnTo>
                  <a:lnTo>
                    <a:pt x="405" y="191"/>
                  </a:lnTo>
                  <a:lnTo>
                    <a:pt x="413" y="198"/>
                  </a:lnTo>
                  <a:lnTo>
                    <a:pt x="427" y="198"/>
                  </a:lnTo>
                  <a:lnTo>
                    <a:pt x="446" y="184"/>
                  </a:lnTo>
                  <a:lnTo>
                    <a:pt x="446" y="184"/>
                  </a:lnTo>
                  <a:lnTo>
                    <a:pt x="455" y="182"/>
                  </a:lnTo>
                  <a:lnTo>
                    <a:pt x="455" y="182"/>
                  </a:lnTo>
                  <a:lnTo>
                    <a:pt x="468" y="187"/>
                  </a:lnTo>
                  <a:lnTo>
                    <a:pt x="471" y="185"/>
                  </a:lnTo>
                  <a:lnTo>
                    <a:pt x="475" y="182"/>
                  </a:lnTo>
                  <a:lnTo>
                    <a:pt x="478" y="163"/>
                  </a:lnTo>
                  <a:lnTo>
                    <a:pt x="485" y="158"/>
                  </a:lnTo>
                  <a:lnTo>
                    <a:pt x="491" y="158"/>
                  </a:lnTo>
                  <a:lnTo>
                    <a:pt x="491" y="158"/>
                  </a:lnTo>
                  <a:lnTo>
                    <a:pt x="493" y="164"/>
                  </a:lnTo>
                  <a:lnTo>
                    <a:pt x="492" y="181"/>
                  </a:lnTo>
                  <a:lnTo>
                    <a:pt x="492" y="181"/>
                  </a:lnTo>
                  <a:lnTo>
                    <a:pt x="496" y="193"/>
                  </a:lnTo>
                  <a:lnTo>
                    <a:pt x="500" y="202"/>
                  </a:lnTo>
                  <a:lnTo>
                    <a:pt x="513" y="210"/>
                  </a:lnTo>
                  <a:lnTo>
                    <a:pt x="513" y="210"/>
                  </a:lnTo>
                  <a:lnTo>
                    <a:pt x="518" y="217"/>
                  </a:lnTo>
                  <a:lnTo>
                    <a:pt x="525" y="220"/>
                  </a:lnTo>
                  <a:lnTo>
                    <a:pt x="525" y="220"/>
                  </a:lnTo>
                  <a:lnTo>
                    <a:pt x="558" y="214"/>
                  </a:lnTo>
                  <a:lnTo>
                    <a:pt x="558" y="214"/>
                  </a:lnTo>
                  <a:lnTo>
                    <a:pt x="576" y="218"/>
                  </a:lnTo>
                  <a:lnTo>
                    <a:pt x="598" y="229"/>
                  </a:lnTo>
                  <a:lnTo>
                    <a:pt x="598" y="229"/>
                  </a:lnTo>
                  <a:lnTo>
                    <a:pt x="609" y="232"/>
                  </a:lnTo>
                  <a:lnTo>
                    <a:pt x="618" y="229"/>
                  </a:lnTo>
                  <a:lnTo>
                    <a:pt x="640" y="211"/>
                  </a:lnTo>
                  <a:lnTo>
                    <a:pt x="645" y="213"/>
                  </a:lnTo>
                  <a:lnTo>
                    <a:pt x="645" y="213"/>
                  </a:lnTo>
                  <a:lnTo>
                    <a:pt x="652" y="210"/>
                  </a:lnTo>
                  <a:lnTo>
                    <a:pt x="662" y="198"/>
                  </a:lnTo>
                  <a:lnTo>
                    <a:pt x="662" y="198"/>
                  </a:lnTo>
                  <a:lnTo>
                    <a:pt x="673" y="191"/>
                  </a:lnTo>
                  <a:lnTo>
                    <a:pt x="673" y="191"/>
                  </a:lnTo>
                  <a:lnTo>
                    <a:pt x="684" y="191"/>
                  </a:lnTo>
                  <a:lnTo>
                    <a:pt x="684" y="191"/>
                  </a:lnTo>
                  <a:lnTo>
                    <a:pt x="692" y="191"/>
                  </a:lnTo>
                  <a:lnTo>
                    <a:pt x="701" y="195"/>
                  </a:lnTo>
                  <a:lnTo>
                    <a:pt x="701" y="195"/>
                  </a:lnTo>
                  <a:lnTo>
                    <a:pt x="708" y="199"/>
                  </a:lnTo>
                  <a:lnTo>
                    <a:pt x="708" y="199"/>
                  </a:lnTo>
                  <a:lnTo>
                    <a:pt x="721" y="205"/>
                  </a:lnTo>
                  <a:lnTo>
                    <a:pt x="721" y="205"/>
                  </a:lnTo>
                  <a:lnTo>
                    <a:pt x="727" y="202"/>
                  </a:lnTo>
                  <a:lnTo>
                    <a:pt x="727" y="202"/>
                  </a:lnTo>
                  <a:lnTo>
                    <a:pt x="731" y="198"/>
                  </a:lnTo>
                  <a:lnTo>
                    <a:pt x="731" y="198"/>
                  </a:lnTo>
                  <a:lnTo>
                    <a:pt x="739" y="211"/>
                  </a:lnTo>
                  <a:lnTo>
                    <a:pt x="739" y="220"/>
                  </a:lnTo>
                  <a:lnTo>
                    <a:pt x="732" y="225"/>
                  </a:lnTo>
                  <a:lnTo>
                    <a:pt x="732" y="225"/>
                  </a:lnTo>
                  <a:lnTo>
                    <a:pt x="720" y="235"/>
                  </a:lnTo>
                  <a:lnTo>
                    <a:pt x="721" y="263"/>
                  </a:lnTo>
                  <a:lnTo>
                    <a:pt x="734" y="268"/>
                  </a:lnTo>
                  <a:lnTo>
                    <a:pt x="749" y="268"/>
                  </a:lnTo>
                  <a:lnTo>
                    <a:pt x="749" y="268"/>
                  </a:lnTo>
                  <a:lnTo>
                    <a:pt x="763" y="269"/>
                  </a:lnTo>
                  <a:lnTo>
                    <a:pt x="781" y="287"/>
                  </a:lnTo>
                  <a:lnTo>
                    <a:pt x="781" y="287"/>
                  </a:lnTo>
                  <a:lnTo>
                    <a:pt x="800" y="310"/>
                  </a:lnTo>
                  <a:lnTo>
                    <a:pt x="813" y="321"/>
                  </a:lnTo>
                  <a:lnTo>
                    <a:pt x="813" y="321"/>
                  </a:lnTo>
                  <a:lnTo>
                    <a:pt x="829" y="321"/>
                  </a:lnTo>
                  <a:lnTo>
                    <a:pt x="829" y="321"/>
                  </a:lnTo>
                  <a:lnTo>
                    <a:pt x="836" y="330"/>
                  </a:lnTo>
                  <a:lnTo>
                    <a:pt x="836" y="330"/>
                  </a:lnTo>
                  <a:lnTo>
                    <a:pt x="820" y="344"/>
                  </a:lnTo>
                  <a:lnTo>
                    <a:pt x="817" y="355"/>
                  </a:lnTo>
                  <a:lnTo>
                    <a:pt x="791" y="358"/>
                  </a:lnTo>
                  <a:lnTo>
                    <a:pt x="781" y="372"/>
                  </a:lnTo>
                  <a:lnTo>
                    <a:pt x="775" y="387"/>
                  </a:lnTo>
                  <a:lnTo>
                    <a:pt x="770" y="395"/>
                  </a:lnTo>
                  <a:lnTo>
                    <a:pt x="760" y="392"/>
                  </a:lnTo>
                  <a:lnTo>
                    <a:pt x="738" y="406"/>
                  </a:lnTo>
                  <a:lnTo>
                    <a:pt x="732" y="413"/>
                  </a:lnTo>
                  <a:lnTo>
                    <a:pt x="728" y="415"/>
                  </a:lnTo>
                  <a:lnTo>
                    <a:pt x="723" y="426"/>
                  </a:lnTo>
                  <a:lnTo>
                    <a:pt x="716" y="434"/>
                  </a:lnTo>
                  <a:lnTo>
                    <a:pt x="692" y="435"/>
                  </a:lnTo>
                  <a:lnTo>
                    <a:pt x="672" y="448"/>
                  </a:lnTo>
                  <a:lnTo>
                    <a:pt x="658" y="451"/>
                  </a:lnTo>
                  <a:lnTo>
                    <a:pt x="656" y="478"/>
                  </a:lnTo>
                  <a:lnTo>
                    <a:pt x="633" y="484"/>
                  </a:lnTo>
                  <a:lnTo>
                    <a:pt x="619" y="489"/>
                  </a:lnTo>
                  <a:lnTo>
                    <a:pt x="618" y="492"/>
                  </a:lnTo>
                  <a:lnTo>
                    <a:pt x="618" y="492"/>
                  </a:lnTo>
                  <a:lnTo>
                    <a:pt x="608" y="504"/>
                  </a:lnTo>
                  <a:lnTo>
                    <a:pt x="603" y="500"/>
                  </a:lnTo>
                  <a:lnTo>
                    <a:pt x="604" y="507"/>
                  </a:lnTo>
                  <a:lnTo>
                    <a:pt x="597" y="507"/>
                  </a:lnTo>
                  <a:lnTo>
                    <a:pt x="591" y="503"/>
                  </a:lnTo>
                  <a:lnTo>
                    <a:pt x="587" y="510"/>
                  </a:lnTo>
                  <a:lnTo>
                    <a:pt x="585" y="510"/>
                  </a:lnTo>
                  <a:lnTo>
                    <a:pt x="583" y="506"/>
                  </a:lnTo>
                  <a:lnTo>
                    <a:pt x="578" y="506"/>
                  </a:lnTo>
                  <a:lnTo>
                    <a:pt x="578" y="502"/>
                  </a:lnTo>
                  <a:lnTo>
                    <a:pt x="571" y="502"/>
                  </a:lnTo>
                  <a:lnTo>
                    <a:pt x="571" y="504"/>
                  </a:lnTo>
                  <a:lnTo>
                    <a:pt x="568" y="506"/>
                  </a:lnTo>
                  <a:lnTo>
                    <a:pt x="564" y="502"/>
                  </a:lnTo>
                  <a:lnTo>
                    <a:pt x="562" y="499"/>
                  </a:lnTo>
                  <a:lnTo>
                    <a:pt x="567" y="496"/>
                  </a:lnTo>
                  <a:lnTo>
                    <a:pt x="572" y="489"/>
                  </a:lnTo>
                  <a:lnTo>
                    <a:pt x="568" y="485"/>
                  </a:lnTo>
                  <a:lnTo>
                    <a:pt x="568" y="480"/>
                  </a:lnTo>
                  <a:lnTo>
                    <a:pt x="564" y="478"/>
                  </a:lnTo>
                  <a:lnTo>
                    <a:pt x="565" y="473"/>
                  </a:lnTo>
                  <a:lnTo>
                    <a:pt x="556" y="477"/>
                  </a:lnTo>
                  <a:lnTo>
                    <a:pt x="558" y="486"/>
                  </a:lnTo>
                  <a:lnTo>
                    <a:pt x="551" y="492"/>
                  </a:lnTo>
                  <a:lnTo>
                    <a:pt x="550" y="484"/>
                  </a:lnTo>
                  <a:lnTo>
                    <a:pt x="540" y="480"/>
                  </a:lnTo>
                  <a:lnTo>
                    <a:pt x="539" y="475"/>
                  </a:lnTo>
                  <a:lnTo>
                    <a:pt x="542" y="471"/>
                  </a:lnTo>
                  <a:lnTo>
                    <a:pt x="532" y="474"/>
                  </a:lnTo>
                  <a:lnTo>
                    <a:pt x="529" y="482"/>
                  </a:lnTo>
                  <a:lnTo>
                    <a:pt x="525" y="478"/>
                  </a:lnTo>
                  <a:lnTo>
                    <a:pt x="521" y="480"/>
                  </a:lnTo>
                  <a:lnTo>
                    <a:pt x="525" y="474"/>
                  </a:lnTo>
                  <a:lnTo>
                    <a:pt x="521" y="468"/>
                  </a:lnTo>
                  <a:lnTo>
                    <a:pt x="522" y="463"/>
                  </a:lnTo>
                  <a:lnTo>
                    <a:pt x="520" y="464"/>
                  </a:lnTo>
                  <a:lnTo>
                    <a:pt x="514" y="457"/>
                  </a:lnTo>
                  <a:lnTo>
                    <a:pt x="513" y="439"/>
                  </a:lnTo>
                  <a:lnTo>
                    <a:pt x="522" y="433"/>
                  </a:lnTo>
                  <a:lnTo>
                    <a:pt x="531" y="433"/>
                  </a:lnTo>
                  <a:lnTo>
                    <a:pt x="535" y="427"/>
                  </a:lnTo>
                  <a:lnTo>
                    <a:pt x="528" y="431"/>
                  </a:lnTo>
                  <a:lnTo>
                    <a:pt x="511" y="434"/>
                  </a:lnTo>
                  <a:lnTo>
                    <a:pt x="499" y="448"/>
                  </a:lnTo>
                  <a:lnTo>
                    <a:pt x="502" y="455"/>
                  </a:lnTo>
                  <a:lnTo>
                    <a:pt x="507" y="457"/>
                  </a:lnTo>
                  <a:lnTo>
                    <a:pt x="503" y="460"/>
                  </a:lnTo>
                  <a:lnTo>
                    <a:pt x="506" y="464"/>
                  </a:lnTo>
                  <a:lnTo>
                    <a:pt x="509" y="463"/>
                  </a:lnTo>
                  <a:lnTo>
                    <a:pt x="511" y="466"/>
                  </a:lnTo>
                  <a:lnTo>
                    <a:pt x="517" y="477"/>
                  </a:lnTo>
                  <a:lnTo>
                    <a:pt x="515" y="480"/>
                  </a:lnTo>
                  <a:lnTo>
                    <a:pt x="510" y="481"/>
                  </a:lnTo>
                  <a:lnTo>
                    <a:pt x="504" y="480"/>
                  </a:lnTo>
                  <a:lnTo>
                    <a:pt x="504" y="484"/>
                  </a:lnTo>
                  <a:lnTo>
                    <a:pt x="510" y="485"/>
                  </a:lnTo>
                  <a:lnTo>
                    <a:pt x="514" y="482"/>
                  </a:lnTo>
                  <a:lnTo>
                    <a:pt x="518" y="484"/>
                  </a:lnTo>
                  <a:lnTo>
                    <a:pt x="517" y="488"/>
                  </a:lnTo>
                  <a:lnTo>
                    <a:pt x="518" y="502"/>
                  </a:lnTo>
                  <a:lnTo>
                    <a:pt x="532" y="513"/>
                  </a:lnTo>
                  <a:lnTo>
                    <a:pt x="532" y="514"/>
                  </a:lnTo>
                  <a:lnTo>
                    <a:pt x="520" y="517"/>
                  </a:lnTo>
                  <a:lnTo>
                    <a:pt x="524" y="521"/>
                  </a:lnTo>
                  <a:lnTo>
                    <a:pt x="532" y="520"/>
                  </a:lnTo>
                  <a:lnTo>
                    <a:pt x="536" y="521"/>
                  </a:lnTo>
                  <a:lnTo>
                    <a:pt x="536" y="524"/>
                  </a:lnTo>
                  <a:lnTo>
                    <a:pt x="521" y="531"/>
                  </a:lnTo>
                  <a:lnTo>
                    <a:pt x="503" y="533"/>
                  </a:lnTo>
                  <a:lnTo>
                    <a:pt x="506" y="528"/>
                  </a:lnTo>
                  <a:lnTo>
                    <a:pt x="511" y="527"/>
                  </a:lnTo>
                  <a:lnTo>
                    <a:pt x="513" y="521"/>
                  </a:lnTo>
                  <a:lnTo>
                    <a:pt x="511" y="521"/>
                  </a:lnTo>
                  <a:lnTo>
                    <a:pt x="509" y="527"/>
                  </a:lnTo>
                  <a:lnTo>
                    <a:pt x="507" y="524"/>
                  </a:lnTo>
                  <a:lnTo>
                    <a:pt x="497" y="525"/>
                  </a:lnTo>
                  <a:lnTo>
                    <a:pt x="502" y="532"/>
                  </a:lnTo>
                  <a:lnTo>
                    <a:pt x="499" y="535"/>
                  </a:lnTo>
                  <a:lnTo>
                    <a:pt x="495" y="533"/>
                  </a:lnTo>
                  <a:lnTo>
                    <a:pt x="488" y="524"/>
                  </a:lnTo>
                  <a:lnTo>
                    <a:pt x="500" y="522"/>
                  </a:lnTo>
                  <a:lnTo>
                    <a:pt x="497" y="515"/>
                  </a:lnTo>
                  <a:lnTo>
                    <a:pt x="503" y="511"/>
                  </a:lnTo>
                  <a:lnTo>
                    <a:pt x="509" y="511"/>
                  </a:lnTo>
                  <a:lnTo>
                    <a:pt x="509" y="510"/>
                  </a:lnTo>
                  <a:lnTo>
                    <a:pt x="488" y="503"/>
                  </a:lnTo>
                  <a:lnTo>
                    <a:pt x="491" y="499"/>
                  </a:lnTo>
                  <a:lnTo>
                    <a:pt x="489" y="498"/>
                  </a:lnTo>
                  <a:lnTo>
                    <a:pt x="486" y="499"/>
                  </a:lnTo>
                  <a:lnTo>
                    <a:pt x="485" y="491"/>
                  </a:lnTo>
                  <a:lnTo>
                    <a:pt x="479" y="502"/>
                  </a:lnTo>
                  <a:lnTo>
                    <a:pt x="477" y="500"/>
                  </a:lnTo>
                  <a:lnTo>
                    <a:pt x="471" y="504"/>
                  </a:lnTo>
                  <a:lnTo>
                    <a:pt x="468" y="504"/>
                  </a:lnTo>
                  <a:lnTo>
                    <a:pt x="463" y="499"/>
                  </a:lnTo>
                  <a:lnTo>
                    <a:pt x="457" y="498"/>
                  </a:lnTo>
                  <a:lnTo>
                    <a:pt x="457" y="503"/>
                  </a:lnTo>
                  <a:lnTo>
                    <a:pt x="452" y="504"/>
                  </a:lnTo>
                  <a:lnTo>
                    <a:pt x="445" y="500"/>
                  </a:lnTo>
                  <a:lnTo>
                    <a:pt x="439" y="500"/>
                  </a:lnTo>
                  <a:lnTo>
                    <a:pt x="438" y="506"/>
                  </a:lnTo>
                  <a:lnTo>
                    <a:pt x="455" y="515"/>
                  </a:lnTo>
                  <a:lnTo>
                    <a:pt x="455" y="517"/>
                  </a:lnTo>
                  <a:lnTo>
                    <a:pt x="453" y="520"/>
                  </a:lnTo>
                  <a:lnTo>
                    <a:pt x="449" y="515"/>
                  </a:lnTo>
                  <a:lnTo>
                    <a:pt x="446" y="521"/>
                  </a:lnTo>
                  <a:lnTo>
                    <a:pt x="435" y="521"/>
                  </a:lnTo>
                  <a:lnTo>
                    <a:pt x="428" y="532"/>
                  </a:lnTo>
                  <a:lnTo>
                    <a:pt x="421" y="532"/>
                  </a:lnTo>
                  <a:lnTo>
                    <a:pt x="421" y="528"/>
                  </a:lnTo>
                  <a:lnTo>
                    <a:pt x="420" y="528"/>
                  </a:lnTo>
                  <a:lnTo>
                    <a:pt x="413" y="533"/>
                  </a:lnTo>
                  <a:lnTo>
                    <a:pt x="405" y="535"/>
                  </a:lnTo>
                  <a:lnTo>
                    <a:pt x="405" y="538"/>
                  </a:lnTo>
                  <a:lnTo>
                    <a:pt x="401" y="536"/>
                  </a:lnTo>
                  <a:lnTo>
                    <a:pt x="403" y="545"/>
                  </a:lnTo>
                  <a:lnTo>
                    <a:pt x="399" y="549"/>
                  </a:lnTo>
                  <a:lnTo>
                    <a:pt x="398" y="547"/>
                  </a:lnTo>
                  <a:lnTo>
                    <a:pt x="398" y="553"/>
                  </a:lnTo>
                  <a:lnTo>
                    <a:pt x="392" y="557"/>
                  </a:lnTo>
                  <a:lnTo>
                    <a:pt x="392" y="561"/>
                  </a:lnTo>
                  <a:lnTo>
                    <a:pt x="397" y="557"/>
                  </a:lnTo>
                  <a:lnTo>
                    <a:pt x="408" y="554"/>
                  </a:lnTo>
                  <a:lnTo>
                    <a:pt x="408" y="545"/>
                  </a:lnTo>
                  <a:lnTo>
                    <a:pt x="416" y="540"/>
                  </a:lnTo>
                  <a:lnTo>
                    <a:pt x="438" y="535"/>
                  </a:lnTo>
                  <a:lnTo>
                    <a:pt x="435" y="529"/>
                  </a:lnTo>
                  <a:lnTo>
                    <a:pt x="438" y="524"/>
                  </a:lnTo>
                  <a:lnTo>
                    <a:pt x="442" y="522"/>
                  </a:lnTo>
                  <a:lnTo>
                    <a:pt x="444" y="527"/>
                  </a:lnTo>
                  <a:lnTo>
                    <a:pt x="449" y="524"/>
                  </a:lnTo>
                  <a:lnTo>
                    <a:pt x="449" y="518"/>
                  </a:lnTo>
                  <a:lnTo>
                    <a:pt x="456" y="527"/>
                  </a:lnTo>
                  <a:lnTo>
                    <a:pt x="453" y="531"/>
                  </a:lnTo>
                  <a:lnTo>
                    <a:pt x="456" y="532"/>
                  </a:lnTo>
                  <a:lnTo>
                    <a:pt x="455" y="538"/>
                  </a:lnTo>
                  <a:lnTo>
                    <a:pt x="448" y="536"/>
                  </a:lnTo>
                  <a:lnTo>
                    <a:pt x="445" y="538"/>
                  </a:lnTo>
                  <a:lnTo>
                    <a:pt x="449" y="540"/>
                  </a:lnTo>
                  <a:lnTo>
                    <a:pt x="456" y="540"/>
                  </a:lnTo>
                  <a:lnTo>
                    <a:pt x="457" y="545"/>
                  </a:lnTo>
                  <a:lnTo>
                    <a:pt x="456" y="549"/>
                  </a:lnTo>
                  <a:lnTo>
                    <a:pt x="466" y="554"/>
                  </a:lnTo>
                  <a:lnTo>
                    <a:pt x="467" y="557"/>
                  </a:lnTo>
                  <a:lnTo>
                    <a:pt x="462" y="564"/>
                  </a:lnTo>
                  <a:lnTo>
                    <a:pt x="459" y="561"/>
                  </a:lnTo>
                  <a:lnTo>
                    <a:pt x="457" y="561"/>
                  </a:lnTo>
                  <a:lnTo>
                    <a:pt x="457" y="568"/>
                  </a:lnTo>
                  <a:lnTo>
                    <a:pt x="453" y="568"/>
                  </a:lnTo>
                  <a:lnTo>
                    <a:pt x="453" y="572"/>
                  </a:lnTo>
                  <a:lnTo>
                    <a:pt x="446" y="569"/>
                  </a:lnTo>
                  <a:lnTo>
                    <a:pt x="448" y="574"/>
                  </a:lnTo>
                  <a:lnTo>
                    <a:pt x="446" y="575"/>
                  </a:lnTo>
                  <a:lnTo>
                    <a:pt x="434" y="571"/>
                  </a:lnTo>
                  <a:lnTo>
                    <a:pt x="417" y="571"/>
                  </a:lnTo>
                  <a:lnTo>
                    <a:pt x="417" y="578"/>
                  </a:lnTo>
                  <a:lnTo>
                    <a:pt x="423" y="575"/>
                  </a:lnTo>
                  <a:lnTo>
                    <a:pt x="428" y="576"/>
                  </a:lnTo>
                  <a:lnTo>
                    <a:pt x="435" y="578"/>
                  </a:lnTo>
                  <a:lnTo>
                    <a:pt x="437" y="583"/>
                  </a:lnTo>
                  <a:lnTo>
                    <a:pt x="431" y="591"/>
                  </a:lnTo>
                  <a:lnTo>
                    <a:pt x="426" y="594"/>
                  </a:lnTo>
                  <a:lnTo>
                    <a:pt x="428" y="596"/>
                  </a:lnTo>
                  <a:lnTo>
                    <a:pt x="430" y="601"/>
                  </a:lnTo>
                  <a:lnTo>
                    <a:pt x="427" y="605"/>
                  </a:lnTo>
                  <a:lnTo>
                    <a:pt x="432" y="609"/>
                  </a:lnTo>
                  <a:lnTo>
                    <a:pt x="428" y="612"/>
                  </a:lnTo>
                  <a:lnTo>
                    <a:pt x="428" y="621"/>
                  </a:lnTo>
                  <a:lnTo>
                    <a:pt x="423" y="625"/>
                  </a:lnTo>
                  <a:lnTo>
                    <a:pt x="427" y="629"/>
                  </a:lnTo>
                  <a:lnTo>
                    <a:pt x="424" y="633"/>
                  </a:lnTo>
                  <a:lnTo>
                    <a:pt x="426" y="641"/>
                  </a:lnTo>
                  <a:lnTo>
                    <a:pt x="424" y="648"/>
                  </a:lnTo>
                  <a:lnTo>
                    <a:pt x="430" y="644"/>
                  </a:lnTo>
                  <a:lnTo>
                    <a:pt x="431" y="641"/>
                  </a:lnTo>
                  <a:lnTo>
                    <a:pt x="430" y="641"/>
                  </a:lnTo>
                  <a:lnTo>
                    <a:pt x="430" y="637"/>
                  </a:lnTo>
                  <a:lnTo>
                    <a:pt x="438" y="630"/>
                  </a:lnTo>
                  <a:lnTo>
                    <a:pt x="437" y="626"/>
                  </a:lnTo>
                  <a:lnTo>
                    <a:pt x="434" y="623"/>
                  </a:lnTo>
                  <a:lnTo>
                    <a:pt x="434" y="622"/>
                  </a:lnTo>
                  <a:lnTo>
                    <a:pt x="441" y="621"/>
                  </a:lnTo>
                  <a:lnTo>
                    <a:pt x="445" y="627"/>
                  </a:lnTo>
                  <a:lnTo>
                    <a:pt x="445" y="630"/>
                  </a:lnTo>
                  <a:lnTo>
                    <a:pt x="446" y="630"/>
                  </a:lnTo>
                  <a:lnTo>
                    <a:pt x="448" y="636"/>
                  </a:lnTo>
                  <a:lnTo>
                    <a:pt x="452" y="634"/>
                  </a:lnTo>
                  <a:lnTo>
                    <a:pt x="453" y="637"/>
                  </a:lnTo>
                  <a:lnTo>
                    <a:pt x="449" y="650"/>
                  </a:lnTo>
                  <a:lnTo>
                    <a:pt x="445" y="648"/>
                  </a:lnTo>
                  <a:lnTo>
                    <a:pt x="442" y="641"/>
                  </a:lnTo>
                  <a:lnTo>
                    <a:pt x="441" y="647"/>
                  </a:lnTo>
                  <a:lnTo>
                    <a:pt x="442" y="652"/>
                  </a:lnTo>
                  <a:lnTo>
                    <a:pt x="438" y="652"/>
                  </a:lnTo>
                  <a:lnTo>
                    <a:pt x="441" y="656"/>
                  </a:lnTo>
                  <a:lnTo>
                    <a:pt x="441" y="665"/>
                  </a:lnTo>
                  <a:lnTo>
                    <a:pt x="431" y="670"/>
                  </a:lnTo>
                  <a:lnTo>
                    <a:pt x="427" y="669"/>
                  </a:lnTo>
                  <a:lnTo>
                    <a:pt x="419" y="672"/>
                  </a:lnTo>
                  <a:lnTo>
                    <a:pt x="434" y="676"/>
                  </a:lnTo>
                  <a:lnTo>
                    <a:pt x="435" y="680"/>
                  </a:lnTo>
                  <a:lnTo>
                    <a:pt x="434" y="684"/>
                  </a:lnTo>
                  <a:lnTo>
                    <a:pt x="435" y="692"/>
                  </a:lnTo>
                  <a:lnTo>
                    <a:pt x="430" y="690"/>
                  </a:lnTo>
                  <a:lnTo>
                    <a:pt x="430" y="692"/>
                  </a:lnTo>
                  <a:lnTo>
                    <a:pt x="434" y="698"/>
                  </a:lnTo>
                  <a:lnTo>
                    <a:pt x="431" y="701"/>
                  </a:lnTo>
                  <a:lnTo>
                    <a:pt x="424" y="699"/>
                  </a:lnTo>
                  <a:lnTo>
                    <a:pt x="432" y="706"/>
                  </a:lnTo>
                  <a:lnTo>
                    <a:pt x="427" y="713"/>
                  </a:lnTo>
                  <a:lnTo>
                    <a:pt x="426" y="719"/>
                  </a:lnTo>
                  <a:lnTo>
                    <a:pt x="417" y="717"/>
                  </a:lnTo>
                  <a:lnTo>
                    <a:pt x="416" y="714"/>
                  </a:lnTo>
                  <a:lnTo>
                    <a:pt x="412" y="716"/>
                  </a:lnTo>
                  <a:lnTo>
                    <a:pt x="412" y="706"/>
                  </a:lnTo>
                  <a:lnTo>
                    <a:pt x="410" y="706"/>
                  </a:lnTo>
                  <a:lnTo>
                    <a:pt x="408" y="709"/>
                  </a:lnTo>
                  <a:lnTo>
                    <a:pt x="406" y="706"/>
                  </a:lnTo>
                  <a:lnTo>
                    <a:pt x="409" y="702"/>
                  </a:lnTo>
                  <a:lnTo>
                    <a:pt x="403" y="695"/>
                  </a:lnTo>
                  <a:lnTo>
                    <a:pt x="401" y="701"/>
                  </a:lnTo>
                  <a:lnTo>
                    <a:pt x="399" y="698"/>
                  </a:lnTo>
                  <a:lnTo>
                    <a:pt x="394" y="697"/>
                  </a:lnTo>
                  <a:lnTo>
                    <a:pt x="399" y="692"/>
                  </a:lnTo>
                  <a:lnTo>
                    <a:pt x="402" y="691"/>
                  </a:lnTo>
                  <a:lnTo>
                    <a:pt x="401" y="688"/>
                  </a:lnTo>
                  <a:lnTo>
                    <a:pt x="402" y="684"/>
                  </a:lnTo>
                  <a:lnTo>
                    <a:pt x="385" y="677"/>
                  </a:lnTo>
                  <a:lnTo>
                    <a:pt x="380" y="683"/>
                  </a:lnTo>
                  <a:lnTo>
                    <a:pt x="377" y="677"/>
                  </a:lnTo>
                  <a:lnTo>
                    <a:pt x="377" y="674"/>
                  </a:lnTo>
                  <a:lnTo>
                    <a:pt x="379" y="677"/>
                  </a:lnTo>
                  <a:lnTo>
                    <a:pt x="381" y="674"/>
                  </a:lnTo>
                  <a:lnTo>
                    <a:pt x="380" y="668"/>
                  </a:lnTo>
                  <a:lnTo>
                    <a:pt x="383" y="668"/>
                  </a:lnTo>
                  <a:lnTo>
                    <a:pt x="384" y="673"/>
                  </a:lnTo>
                  <a:lnTo>
                    <a:pt x="387" y="672"/>
                  </a:lnTo>
                  <a:lnTo>
                    <a:pt x="385" y="668"/>
                  </a:lnTo>
                  <a:lnTo>
                    <a:pt x="390" y="666"/>
                  </a:lnTo>
                  <a:lnTo>
                    <a:pt x="392" y="669"/>
                  </a:lnTo>
                  <a:lnTo>
                    <a:pt x="391" y="672"/>
                  </a:lnTo>
                  <a:lnTo>
                    <a:pt x="395" y="674"/>
                  </a:lnTo>
                  <a:lnTo>
                    <a:pt x="399" y="672"/>
                  </a:lnTo>
                  <a:lnTo>
                    <a:pt x="406" y="685"/>
                  </a:lnTo>
                  <a:lnTo>
                    <a:pt x="405" y="676"/>
                  </a:lnTo>
                  <a:lnTo>
                    <a:pt x="410" y="677"/>
                  </a:lnTo>
                  <a:lnTo>
                    <a:pt x="416" y="673"/>
                  </a:lnTo>
                  <a:lnTo>
                    <a:pt x="413" y="672"/>
                  </a:lnTo>
                  <a:lnTo>
                    <a:pt x="409" y="676"/>
                  </a:lnTo>
                  <a:lnTo>
                    <a:pt x="408" y="672"/>
                  </a:lnTo>
                  <a:lnTo>
                    <a:pt x="405" y="672"/>
                  </a:lnTo>
                  <a:lnTo>
                    <a:pt x="408" y="668"/>
                  </a:lnTo>
                  <a:lnTo>
                    <a:pt x="401" y="668"/>
                  </a:lnTo>
                  <a:lnTo>
                    <a:pt x="402" y="665"/>
                  </a:lnTo>
                  <a:lnTo>
                    <a:pt x="398" y="662"/>
                  </a:lnTo>
                  <a:lnTo>
                    <a:pt x="402" y="661"/>
                  </a:lnTo>
                  <a:lnTo>
                    <a:pt x="408" y="654"/>
                  </a:lnTo>
                  <a:lnTo>
                    <a:pt x="420" y="656"/>
                  </a:lnTo>
                  <a:lnTo>
                    <a:pt x="424" y="655"/>
                  </a:lnTo>
                  <a:lnTo>
                    <a:pt x="421" y="651"/>
                  </a:lnTo>
                  <a:lnTo>
                    <a:pt x="406" y="651"/>
                  </a:lnTo>
                  <a:lnTo>
                    <a:pt x="403" y="647"/>
                  </a:lnTo>
                  <a:lnTo>
                    <a:pt x="405" y="641"/>
                  </a:lnTo>
                  <a:lnTo>
                    <a:pt x="403" y="638"/>
                  </a:lnTo>
                  <a:lnTo>
                    <a:pt x="402" y="641"/>
                  </a:lnTo>
                  <a:lnTo>
                    <a:pt x="398" y="640"/>
                  </a:lnTo>
                  <a:lnTo>
                    <a:pt x="401" y="648"/>
                  </a:lnTo>
                  <a:lnTo>
                    <a:pt x="399" y="650"/>
                  </a:lnTo>
                  <a:lnTo>
                    <a:pt x="390" y="648"/>
                  </a:lnTo>
                  <a:lnTo>
                    <a:pt x="387" y="638"/>
                  </a:lnTo>
                  <a:lnTo>
                    <a:pt x="387" y="648"/>
                  </a:lnTo>
                  <a:lnTo>
                    <a:pt x="383" y="647"/>
                  </a:lnTo>
                  <a:lnTo>
                    <a:pt x="383" y="641"/>
                  </a:lnTo>
                  <a:lnTo>
                    <a:pt x="379" y="641"/>
                  </a:lnTo>
                  <a:lnTo>
                    <a:pt x="380" y="645"/>
                  </a:lnTo>
                  <a:lnTo>
                    <a:pt x="376" y="645"/>
                  </a:lnTo>
                  <a:lnTo>
                    <a:pt x="376" y="638"/>
                  </a:lnTo>
                  <a:lnTo>
                    <a:pt x="369" y="644"/>
                  </a:lnTo>
                  <a:lnTo>
                    <a:pt x="366" y="636"/>
                  </a:lnTo>
                  <a:lnTo>
                    <a:pt x="359" y="630"/>
                  </a:lnTo>
                  <a:lnTo>
                    <a:pt x="359" y="629"/>
                  </a:lnTo>
                  <a:lnTo>
                    <a:pt x="368" y="625"/>
                  </a:lnTo>
                  <a:lnTo>
                    <a:pt x="381" y="625"/>
                  </a:lnTo>
                  <a:lnTo>
                    <a:pt x="385" y="627"/>
                  </a:lnTo>
                  <a:lnTo>
                    <a:pt x="390" y="625"/>
                  </a:lnTo>
                  <a:lnTo>
                    <a:pt x="388" y="622"/>
                  </a:lnTo>
                  <a:lnTo>
                    <a:pt x="390" y="619"/>
                  </a:lnTo>
                  <a:lnTo>
                    <a:pt x="385" y="618"/>
                  </a:lnTo>
                  <a:lnTo>
                    <a:pt x="385" y="616"/>
                  </a:lnTo>
                  <a:lnTo>
                    <a:pt x="387" y="616"/>
                  </a:lnTo>
                  <a:lnTo>
                    <a:pt x="384" y="614"/>
                  </a:lnTo>
                  <a:lnTo>
                    <a:pt x="384" y="608"/>
                  </a:lnTo>
                  <a:lnTo>
                    <a:pt x="383" y="600"/>
                  </a:lnTo>
                  <a:lnTo>
                    <a:pt x="380" y="603"/>
                  </a:lnTo>
                  <a:lnTo>
                    <a:pt x="377" y="601"/>
                  </a:lnTo>
                  <a:lnTo>
                    <a:pt x="377" y="594"/>
                  </a:lnTo>
                  <a:lnTo>
                    <a:pt x="376" y="596"/>
                  </a:lnTo>
                  <a:lnTo>
                    <a:pt x="370" y="591"/>
                  </a:lnTo>
                  <a:lnTo>
                    <a:pt x="372" y="598"/>
                  </a:lnTo>
                  <a:lnTo>
                    <a:pt x="369" y="598"/>
                  </a:lnTo>
                  <a:lnTo>
                    <a:pt x="372" y="603"/>
                  </a:lnTo>
                  <a:lnTo>
                    <a:pt x="370" y="603"/>
                  </a:lnTo>
                  <a:lnTo>
                    <a:pt x="369" y="607"/>
                  </a:lnTo>
                  <a:lnTo>
                    <a:pt x="361" y="607"/>
                  </a:lnTo>
                  <a:lnTo>
                    <a:pt x="363" y="619"/>
                  </a:lnTo>
                  <a:lnTo>
                    <a:pt x="355" y="625"/>
                  </a:lnTo>
                  <a:lnTo>
                    <a:pt x="352" y="621"/>
                  </a:lnTo>
                  <a:lnTo>
                    <a:pt x="352" y="629"/>
                  </a:lnTo>
                  <a:lnTo>
                    <a:pt x="348" y="627"/>
                  </a:lnTo>
                  <a:lnTo>
                    <a:pt x="348" y="625"/>
                  </a:lnTo>
                  <a:lnTo>
                    <a:pt x="343" y="623"/>
                  </a:lnTo>
                  <a:lnTo>
                    <a:pt x="344" y="619"/>
                  </a:lnTo>
                  <a:lnTo>
                    <a:pt x="341" y="616"/>
                  </a:lnTo>
                  <a:lnTo>
                    <a:pt x="345" y="609"/>
                  </a:lnTo>
                  <a:lnTo>
                    <a:pt x="344" y="605"/>
                  </a:lnTo>
                  <a:lnTo>
                    <a:pt x="340" y="605"/>
                  </a:lnTo>
                  <a:lnTo>
                    <a:pt x="338" y="607"/>
                  </a:lnTo>
                  <a:lnTo>
                    <a:pt x="334" y="604"/>
                  </a:lnTo>
                  <a:lnTo>
                    <a:pt x="333" y="608"/>
                  </a:lnTo>
                  <a:lnTo>
                    <a:pt x="333" y="603"/>
                  </a:lnTo>
                  <a:lnTo>
                    <a:pt x="329" y="603"/>
                  </a:lnTo>
                  <a:lnTo>
                    <a:pt x="323" y="605"/>
                  </a:lnTo>
                  <a:lnTo>
                    <a:pt x="321" y="601"/>
                  </a:lnTo>
                  <a:lnTo>
                    <a:pt x="318" y="605"/>
                  </a:lnTo>
                  <a:lnTo>
                    <a:pt x="315" y="604"/>
                  </a:lnTo>
                  <a:lnTo>
                    <a:pt x="314" y="607"/>
                  </a:lnTo>
                  <a:lnTo>
                    <a:pt x="312" y="604"/>
                  </a:lnTo>
                  <a:lnTo>
                    <a:pt x="307" y="607"/>
                  </a:lnTo>
                  <a:lnTo>
                    <a:pt x="311" y="614"/>
                  </a:lnTo>
                  <a:lnTo>
                    <a:pt x="308" y="621"/>
                  </a:lnTo>
                  <a:lnTo>
                    <a:pt x="309" y="634"/>
                  </a:lnTo>
                  <a:lnTo>
                    <a:pt x="300" y="633"/>
                  </a:lnTo>
                  <a:lnTo>
                    <a:pt x="296" y="626"/>
                  </a:lnTo>
                  <a:lnTo>
                    <a:pt x="294" y="633"/>
                  </a:lnTo>
                  <a:lnTo>
                    <a:pt x="290" y="633"/>
                  </a:lnTo>
                  <a:lnTo>
                    <a:pt x="287" y="626"/>
                  </a:lnTo>
                  <a:lnTo>
                    <a:pt x="278" y="629"/>
                  </a:lnTo>
                  <a:lnTo>
                    <a:pt x="274" y="637"/>
                  </a:lnTo>
                  <a:lnTo>
                    <a:pt x="268" y="627"/>
                  </a:lnTo>
                  <a:lnTo>
                    <a:pt x="262" y="629"/>
                  </a:lnTo>
                  <a:lnTo>
                    <a:pt x="258" y="623"/>
                  </a:lnTo>
                  <a:lnTo>
                    <a:pt x="261" y="618"/>
                  </a:lnTo>
                  <a:lnTo>
                    <a:pt x="265" y="618"/>
                  </a:lnTo>
                  <a:lnTo>
                    <a:pt x="267" y="621"/>
                  </a:lnTo>
                  <a:lnTo>
                    <a:pt x="267" y="616"/>
                  </a:lnTo>
                  <a:lnTo>
                    <a:pt x="244" y="614"/>
                  </a:lnTo>
                  <a:lnTo>
                    <a:pt x="243" y="615"/>
                  </a:lnTo>
                  <a:lnTo>
                    <a:pt x="232" y="612"/>
                  </a:lnTo>
                  <a:lnTo>
                    <a:pt x="225" y="605"/>
                  </a:lnTo>
                  <a:lnTo>
                    <a:pt x="225" y="601"/>
                  </a:lnTo>
                  <a:lnTo>
                    <a:pt x="220" y="594"/>
                  </a:lnTo>
                  <a:lnTo>
                    <a:pt x="229" y="586"/>
                  </a:lnTo>
                  <a:lnTo>
                    <a:pt x="232" y="580"/>
                  </a:lnTo>
                  <a:lnTo>
                    <a:pt x="228" y="579"/>
                  </a:lnTo>
                  <a:lnTo>
                    <a:pt x="224" y="569"/>
                  </a:lnTo>
                  <a:lnTo>
                    <a:pt x="229" y="557"/>
                  </a:lnTo>
                  <a:lnTo>
                    <a:pt x="228" y="551"/>
                  </a:lnTo>
                  <a:lnTo>
                    <a:pt x="224" y="556"/>
                  </a:lnTo>
                  <a:lnTo>
                    <a:pt x="222" y="553"/>
                  </a:lnTo>
                  <a:lnTo>
                    <a:pt x="225" y="547"/>
                  </a:lnTo>
                  <a:lnTo>
                    <a:pt x="224" y="540"/>
                  </a:lnTo>
                  <a:lnTo>
                    <a:pt x="229" y="522"/>
                  </a:lnTo>
                  <a:lnTo>
                    <a:pt x="236" y="517"/>
                  </a:lnTo>
                  <a:lnTo>
                    <a:pt x="232" y="515"/>
                  </a:lnTo>
                  <a:lnTo>
                    <a:pt x="221" y="524"/>
                  </a:lnTo>
                  <a:lnTo>
                    <a:pt x="222" y="527"/>
                  </a:lnTo>
                  <a:lnTo>
                    <a:pt x="217" y="532"/>
                  </a:lnTo>
                  <a:lnTo>
                    <a:pt x="220" y="538"/>
                  </a:lnTo>
                  <a:lnTo>
                    <a:pt x="218" y="546"/>
                  </a:lnTo>
                  <a:lnTo>
                    <a:pt x="214" y="550"/>
                  </a:lnTo>
                  <a:lnTo>
                    <a:pt x="209" y="549"/>
                  </a:lnTo>
                  <a:lnTo>
                    <a:pt x="207" y="546"/>
                  </a:lnTo>
                  <a:lnTo>
                    <a:pt x="214" y="542"/>
                  </a:lnTo>
                  <a:lnTo>
                    <a:pt x="213" y="538"/>
                  </a:lnTo>
                  <a:lnTo>
                    <a:pt x="211" y="540"/>
                  </a:lnTo>
                  <a:lnTo>
                    <a:pt x="209" y="543"/>
                  </a:lnTo>
                  <a:lnTo>
                    <a:pt x="206" y="539"/>
                  </a:lnTo>
                  <a:lnTo>
                    <a:pt x="196" y="538"/>
                  </a:lnTo>
                  <a:lnTo>
                    <a:pt x="193" y="545"/>
                  </a:lnTo>
                  <a:lnTo>
                    <a:pt x="192" y="546"/>
                  </a:lnTo>
                  <a:lnTo>
                    <a:pt x="192" y="547"/>
                  </a:lnTo>
                  <a:lnTo>
                    <a:pt x="196" y="547"/>
                  </a:lnTo>
                  <a:lnTo>
                    <a:pt x="197" y="542"/>
                  </a:lnTo>
                  <a:lnTo>
                    <a:pt x="203" y="543"/>
                  </a:lnTo>
                  <a:lnTo>
                    <a:pt x="202" y="547"/>
                  </a:lnTo>
                  <a:lnTo>
                    <a:pt x="209" y="553"/>
                  </a:lnTo>
                  <a:lnTo>
                    <a:pt x="209" y="558"/>
                  </a:lnTo>
                  <a:lnTo>
                    <a:pt x="214" y="560"/>
                  </a:lnTo>
                  <a:lnTo>
                    <a:pt x="211" y="572"/>
                  </a:lnTo>
                  <a:lnTo>
                    <a:pt x="209" y="571"/>
                  </a:lnTo>
                  <a:lnTo>
                    <a:pt x="209" y="579"/>
                  </a:lnTo>
                  <a:lnTo>
                    <a:pt x="206" y="578"/>
                  </a:lnTo>
                  <a:lnTo>
                    <a:pt x="207" y="575"/>
                  </a:lnTo>
                  <a:lnTo>
                    <a:pt x="203" y="569"/>
                  </a:lnTo>
                  <a:lnTo>
                    <a:pt x="200" y="571"/>
                  </a:lnTo>
                  <a:lnTo>
                    <a:pt x="202" y="578"/>
                  </a:lnTo>
                  <a:lnTo>
                    <a:pt x="199" y="574"/>
                  </a:lnTo>
                  <a:lnTo>
                    <a:pt x="196" y="575"/>
                  </a:lnTo>
                  <a:lnTo>
                    <a:pt x="199" y="579"/>
                  </a:lnTo>
                  <a:lnTo>
                    <a:pt x="195" y="582"/>
                  </a:lnTo>
                  <a:lnTo>
                    <a:pt x="188" y="569"/>
                  </a:lnTo>
                  <a:lnTo>
                    <a:pt x="184" y="571"/>
                  </a:lnTo>
                  <a:lnTo>
                    <a:pt x="181" y="578"/>
                  </a:lnTo>
                  <a:lnTo>
                    <a:pt x="180" y="576"/>
                  </a:lnTo>
                  <a:lnTo>
                    <a:pt x="177" y="578"/>
                  </a:lnTo>
                  <a:lnTo>
                    <a:pt x="180" y="582"/>
                  </a:lnTo>
                  <a:lnTo>
                    <a:pt x="171" y="579"/>
                  </a:lnTo>
                  <a:lnTo>
                    <a:pt x="173" y="575"/>
                  </a:lnTo>
                  <a:lnTo>
                    <a:pt x="170" y="576"/>
                  </a:lnTo>
                  <a:lnTo>
                    <a:pt x="168" y="572"/>
                  </a:lnTo>
                  <a:lnTo>
                    <a:pt x="170" y="569"/>
                  </a:lnTo>
                  <a:lnTo>
                    <a:pt x="173" y="571"/>
                  </a:lnTo>
                  <a:lnTo>
                    <a:pt x="173" y="564"/>
                  </a:lnTo>
                  <a:lnTo>
                    <a:pt x="168" y="564"/>
                  </a:lnTo>
                  <a:lnTo>
                    <a:pt x="164" y="557"/>
                  </a:lnTo>
                  <a:lnTo>
                    <a:pt x="162" y="560"/>
                  </a:lnTo>
                  <a:lnTo>
                    <a:pt x="163" y="564"/>
                  </a:lnTo>
                  <a:lnTo>
                    <a:pt x="160" y="572"/>
                  </a:lnTo>
                  <a:lnTo>
                    <a:pt x="162" y="578"/>
                  </a:lnTo>
                  <a:lnTo>
                    <a:pt x="156" y="578"/>
                  </a:lnTo>
                  <a:lnTo>
                    <a:pt x="157" y="585"/>
                  </a:lnTo>
                  <a:lnTo>
                    <a:pt x="152" y="585"/>
                  </a:lnTo>
                  <a:lnTo>
                    <a:pt x="149" y="590"/>
                  </a:lnTo>
                  <a:lnTo>
                    <a:pt x="150" y="593"/>
                  </a:lnTo>
                  <a:lnTo>
                    <a:pt x="146" y="596"/>
                  </a:lnTo>
                  <a:lnTo>
                    <a:pt x="142" y="596"/>
                  </a:lnTo>
                  <a:lnTo>
                    <a:pt x="141" y="600"/>
                  </a:lnTo>
                  <a:lnTo>
                    <a:pt x="132" y="601"/>
                  </a:lnTo>
                  <a:lnTo>
                    <a:pt x="130" y="598"/>
                  </a:lnTo>
                  <a:lnTo>
                    <a:pt x="124" y="601"/>
                  </a:lnTo>
                  <a:lnTo>
                    <a:pt x="123" y="593"/>
                  </a:lnTo>
                  <a:lnTo>
                    <a:pt x="120" y="591"/>
                  </a:lnTo>
                  <a:lnTo>
                    <a:pt x="120" y="594"/>
                  </a:lnTo>
                  <a:lnTo>
                    <a:pt x="117" y="590"/>
                  </a:lnTo>
                  <a:lnTo>
                    <a:pt x="115" y="601"/>
                  </a:lnTo>
                  <a:lnTo>
                    <a:pt x="112" y="604"/>
                  </a:lnTo>
                  <a:lnTo>
                    <a:pt x="109" y="600"/>
                  </a:lnTo>
                  <a:lnTo>
                    <a:pt x="105" y="600"/>
                  </a:lnTo>
                  <a:lnTo>
                    <a:pt x="105" y="598"/>
                  </a:lnTo>
                  <a:lnTo>
                    <a:pt x="101" y="596"/>
                  </a:lnTo>
                  <a:lnTo>
                    <a:pt x="101" y="580"/>
                  </a:lnTo>
                  <a:lnTo>
                    <a:pt x="92" y="557"/>
                  </a:lnTo>
                  <a:lnTo>
                    <a:pt x="92" y="557"/>
                  </a:lnTo>
                  <a:lnTo>
                    <a:pt x="83" y="550"/>
                  </a:lnTo>
                  <a:lnTo>
                    <a:pt x="83" y="550"/>
                  </a:lnTo>
                  <a:lnTo>
                    <a:pt x="76" y="539"/>
                  </a:lnTo>
                  <a:lnTo>
                    <a:pt x="68" y="536"/>
                  </a:lnTo>
                  <a:lnTo>
                    <a:pt x="62" y="529"/>
                  </a:lnTo>
                  <a:lnTo>
                    <a:pt x="62" y="529"/>
                  </a:lnTo>
                  <a:lnTo>
                    <a:pt x="56" y="522"/>
                  </a:lnTo>
                  <a:lnTo>
                    <a:pt x="56" y="522"/>
                  </a:lnTo>
                  <a:lnTo>
                    <a:pt x="55" y="507"/>
                  </a:lnTo>
                  <a:lnTo>
                    <a:pt x="38" y="486"/>
                  </a:lnTo>
                  <a:lnTo>
                    <a:pt x="26" y="481"/>
                  </a:lnTo>
                  <a:lnTo>
                    <a:pt x="19" y="471"/>
                  </a:lnTo>
                  <a:lnTo>
                    <a:pt x="14" y="420"/>
                  </a:lnTo>
                  <a:lnTo>
                    <a:pt x="0" y="404"/>
                  </a:lnTo>
                  <a:lnTo>
                    <a:pt x="0" y="395"/>
                  </a:lnTo>
                  <a:lnTo>
                    <a:pt x="4" y="391"/>
                  </a:lnTo>
                  <a:lnTo>
                    <a:pt x="4" y="391"/>
                  </a:lnTo>
                  <a:lnTo>
                    <a:pt x="5" y="390"/>
                  </a:lnTo>
                  <a:lnTo>
                    <a:pt x="5" y="390"/>
                  </a:lnTo>
                  <a:lnTo>
                    <a:pt x="18" y="377"/>
                  </a:lnTo>
                  <a:lnTo>
                    <a:pt x="15" y="362"/>
                  </a:lnTo>
                  <a:lnTo>
                    <a:pt x="16" y="355"/>
                  </a:lnTo>
                  <a:lnTo>
                    <a:pt x="21" y="344"/>
                  </a:lnTo>
                  <a:lnTo>
                    <a:pt x="41" y="325"/>
                  </a:lnTo>
                  <a:lnTo>
                    <a:pt x="44" y="305"/>
                  </a:lnTo>
                  <a:lnTo>
                    <a:pt x="44" y="305"/>
                  </a:lnTo>
                  <a:lnTo>
                    <a:pt x="44" y="303"/>
                  </a:lnTo>
                  <a:lnTo>
                    <a:pt x="44" y="303"/>
                  </a:lnTo>
                  <a:lnTo>
                    <a:pt x="34" y="300"/>
                  </a:lnTo>
                  <a:lnTo>
                    <a:pt x="34" y="300"/>
                  </a:lnTo>
                  <a:lnTo>
                    <a:pt x="32" y="289"/>
                  </a:lnTo>
                  <a:lnTo>
                    <a:pt x="32" y="289"/>
                  </a:lnTo>
                  <a:lnTo>
                    <a:pt x="34" y="271"/>
                  </a:lnTo>
                  <a:lnTo>
                    <a:pt x="34" y="271"/>
                  </a:lnTo>
                  <a:lnTo>
                    <a:pt x="27" y="258"/>
                  </a:lnTo>
                  <a:lnTo>
                    <a:pt x="27" y="258"/>
                  </a:lnTo>
                  <a:lnTo>
                    <a:pt x="25" y="253"/>
                  </a:lnTo>
                  <a:lnTo>
                    <a:pt x="26" y="242"/>
                  </a:lnTo>
                  <a:lnTo>
                    <a:pt x="26" y="242"/>
                  </a:lnTo>
                  <a:lnTo>
                    <a:pt x="22" y="238"/>
                  </a:lnTo>
                  <a:lnTo>
                    <a:pt x="11" y="235"/>
                  </a:lnTo>
                  <a:lnTo>
                    <a:pt x="11" y="235"/>
                  </a:lnTo>
                  <a:lnTo>
                    <a:pt x="9" y="221"/>
                  </a:lnTo>
                  <a:lnTo>
                    <a:pt x="9" y="221"/>
                  </a:lnTo>
                  <a:lnTo>
                    <a:pt x="18" y="203"/>
                  </a:lnTo>
                  <a:lnTo>
                    <a:pt x="18" y="203"/>
                  </a:lnTo>
                  <a:lnTo>
                    <a:pt x="22" y="177"/>
                  </a:lnTo>
                  <a:lnTo>
                    <a:pt x="22" y="177"/>
                  </a:lnTo>
                  <a:lnTo>
                    <a:pt x="33" y="151"/>
                  </a:lnTo>
                  <a:lnTo>
                    <a:pt x="38" y="142"/>
                  </a:lnTo>
                  <a:lnTo>
                    <a:pt x="38" y="142"/>
                  </a:lnTo>
                  <a:lnTo>
                    <a:pt x="43" y="138"/>
                  </a:lnTo>
                  <a:lnTo>
                    <a:pt x="44" y="127"/>
                  </a:lnTo>
                  <a:lnTo>
                    <a:pt x="44" y="127"/>
                  </a:lnTo>
                  <a:lnTo>
                    <a:pt x="48" y="101"/>
                  </a:lnTo>
                  <a:lnTo>
                    <a:pt x="58" y="94"/>
                  </a:lnTo>
                  <a:lnTo>
                    <a:pt x="76" y="75"/>
                  </a:lnTo>
                  <a:lnTo>
                    <a:pt x="80" y="62"/>
                  </a:lnTo>
                  <a:lnTo>
                    <a:pt x="80" y="62"/>
                  </a:lnTo>
                  <a:lnTo>
                    <a:pt x="84" y="55"/>
                  </a:lnTo>
                  <a:lnTo>
                    <a:pt x="84" y="55"/>
                  </a:lnTo>
                  <a:lnTo>
                    <a:pt x="84" y="51"/>
                  </a:lnTo>
                  <a:lnTo>
                    <a:pt x="84" y="51"/>
                  </a:lnTo>
                  <a:lnTo>
                    <a:pt x="85" y="48"/>
                  </a:lnTo>
                  <a:lnTo>
                    <a:pt x="88" y="48"/>
                  </a:lnTo>
                  <a:lnTo>
                    <a:pt x="88" y="48"/>
                  </a:lnTo>
                  <a:lnTo>
                    <a:pt x="92" y="51"/>
                  </a:lnTo>
                  <a:lnTo>
                    <a:pt x="92" y="51"/>
                  </a:lnTo>
                  <a:lnTo>
                    <a:pt x="99" y="51"/>
                  </a:lnTo>
                  <a:lnTo>
                    <a:pt x="99" y="51"/>
                  </a:lnTo>
                  <a:lnTo>
                    <a:pt x="109" y="46"/>
                  </a:lnTo>
                  <a:lnTo>
                    <a:pt x="109" y="46"/>
                  </a:lnTo>
                  <a:lnTo>
                    <a:pt x="117" y="46"/>
                  </a:lnTo>
                  <a:lnTo>
                    <a:pt x="127" y="36"/>
                  </a:lnTo>
                  <a:lnTo>
                    <a:pt x="135" y="35"/>
                  </a:lnTo>
                  <a:lnTo>
                    <a:pt x="138" y="23"/>
                  </a:lnTo>
                  <a:lnTo>
                    <a:pt x="146" y="10"/>
                  </a:lnTo>
                  <a:lnTo>
                    <a:pt x="159" y="0"/>
                  </a:lnTo>
                  <a:lnTo>
                    <a:pt x="160" y="11"/>
                  </a:lnTo>
                  <a:lnTo>
                    <a:pt x="166" y="19"/>
                  </a:lnTo>
                  <a:close/>
                  <a:moveTo>
                    <a:pt x="638" y="524"/>
                  </a:moveTo>
                  <a:lnTo>
                    <a:pt x="640" y="525"/>
                  </a:lnTo>
                  <a:lnTo>
                    <a:pt x="641" y="532"/>
                  </a:lnTo>
                  <a:lnTo>
                    <a:pt x="647" y="531"/>
                  </a:lnTo>
                  <a:lnTo>
                    <a:pt x="650" y="540"/>
                  </a:lnTo>
                  <a:lnTo>
                    <a:pt x="640" y="560"/>
                  </a:lnTo>
                  <a:lnTo>
                    <a:pt x="644" y="564"/>
                  </a:lnTo>
                  <a:lnTo>
                    <a:pt x="640" y="572"/>
                  </a:lnTo>
                  <a:lnTo>
                    <a:pt x="637" y="574"/>
                  </a:lnTo>
                  <a:lnTo>
                    <a:pt x="638" y="571"/>
                  </a:lnTo>
                  <a:lnTo>
                    <a:pt x="634" y="571"/>
                  </a:lnTo>
                  <a:lnTo>
                    <a:pt x="634" y="567"/>
                  </a:lnTo>
                  <a:lnTo>
                    <a:pt x="632" y="565"/>
                  </a:lnTo>
                  <a:lnTo>
                    <a:pt x="633" y="561"/>
                  </a:lnTo>
                  <a:lnTo>
                    <a:pt x="636" y="558"/>
                  </a:lnTo>
                  <a:lnTo>
                    <a:pt x="625" y="554"/>
                  </a:lnTo>
                  <a:lnTo>
                    <a:pt x="625" y="551"/>
                  </a:lnTo>
                  <a:lnTo>
                    <a:pt x="629" y="551"/>
                  </a:lnTo>
                  <a:lnTo>
                    <a:pt x="630" y="549"/>
                  </a:lnTo>
                  <a:lnTo>
                    <a:pt x="626" y="546"/>
                  </a:lnTo>
                  <a:lnTo>
                    <a:pt x="629" y="545"/>
                  </a:lnTo>
                  <a:lnTo>
                    <a:pt x="629" y="542"/>
                  </a:lnTo>
                  <a:lnTo>
                    <a:pt x="625" y="538"/>
                  </a:lnTo>
                  <a:lnTo>
                    <a:pt x="620" y="536"/>
                  </a:lnTo>
                  <a:lnTo>
                    <a:pt x="620" y="532"/>
                  </a:lnTo>
                  <a:lnTo>
                    <a:pt x="625" y="531"/>
                  </a:lnTo>
                  <a:lnTo>
                    <a:pt x="625" y="529"/>
                  </a:lnTo>
                  <a:lnTo>
                    <a:pt x="634" y="528"/>
                  </a:lnTo>
                  <a:lnTo>
                    <a:pt x="634" y="525"/>
                  </a:lnTo>
                  <a:lnTo>
                    <a:pt x="638" y="524"/>
                  </a:lnTo>
                  <a:close/>
                  <a:moveTo>
                    <a:pt x="558" y="540"/>
                  </a:moveTo>
                  <a:lnTo>
                    <a:pt x="562" y="543"/>
                  </a:lnTo>
                  <a:lnTo>
                    <a:pt x="565" y="547"/>
                  </a:lnTo>
                  <a:lnTo>
                    <a:pt x="569" y="547"/>
                  </a:lnTo>
                  <a:lnTo>
                    <a:pt x="569" y="543"/>
                  </a:lnTo>
                  <a:lnTo>
                    <a:pt x="572" y="546"/>
                  </a:lnTo>
                  <a:lnTo>
                    <a:pt x="576" y="546"/>
                  </a:lnTo>
                  <a:lnTo>
                    <a:pt x="582" y="554"/>
                  </a:lnTo>
                  <a:lnTo>
                    <a:pt x="576" y="564"/>
                  </a:lnTo>
                  <a:lnTo>
                    <a:pt x="573" y="561"/>
                  </a:lnTo>
                  <a:lnTo>
                    <a:pt x="571" y="564"/>
                  </a:lnTo>
                  <a:lnTo>
                    <a:pt x="571" y="565"/>
                  </a:lnTo>
                  <a:lnTo>
                    <a:pt x="573" y="567"/>
                  </a:lnTo>
                  <a:lnTo>
                    <a:pt x="573" y="569"/>
                  </a:lnTo>
                  <a:lnTo>
                    <a:pt x="567" y="569"/>
                  </a:lnTo>
                  <a:lnTo>
                    <a:pt x="567" y="572"/>
                  </a:lnTo>
                  <a:lnTo>
                    <a:pt x="571" y="572"/>
                  </a:lnTo>
                  <a:lnTo>
                    <a:pt x="568" y="579"/>
                  </a:lnTo>
                  <a:lnTo>
                    <a:pt x="568" y="585"/>
                  </a:lnTo>
                  <a:lnTo>
                    <a:pt x="572" y="585"/>
                  </a:lnTo>
                  <a:lnTo>
                    <a:pt x="573" y="590"/>
                  </a:lnTo>
                  <a:lnTo>
                    <a:pt x="579" y="590"/>
                  </a:lnTo>
                  <a:lnTo>
                    <a:pt x="578" y="594"/>
                  </a:lnTo>
                  <a:lnTo>
                    <a:pt x="580" y="598"/>
                  </a:lnTo>
                  <a:lnTo>
                    <a:pt x="583" y="600"/>
                  </a:lnTo>
                  <a:lnTo>
                    <a:pt x="585" y="605"/>
                  </a:lnTo>
                  <a:lnTo>
                    <a:pt x="582" y="607"/>
                  </a:lnTo>
                  <a:lnTo>
                    <a:pt x="579" y="605"/>
                  </a:lnTo>
                  <a:lnTo>
                    <a:pt x="580" y="618"/>
                  </a:lnTo>
                  <a:lnTo>
                    <a:pt x="583" y="622"/>
                  </a:lnTo>
                  <a:lnTo>
                    <a:pt x="580" y="625"/>
                  </a:lnTo>
                  <a:lnTo>
                    <a:pt x="576" y="623"/>
                  </a:lnTo>
                  <a:lnTo>
                    <a:pt x="579" y="630"/>
                  </a:lnTo>
                  <a:lnTo>
                    <a:pt x="573" y="632"/>
                  </a:lnTo>
                  <a:lnTo>
                    <a:pt x="572" y="634"/>
                  </a:lnTo>
                  <a:lnTo>
                    <a:pt x="568" y="637"/>
                  </a:lnTo>
                  <a:lnTo>
                    <a:pt x="568" y="643"/>
                  </a:lnTo>
                  <a:lnTo>
                    <a:pt x="576" y="644"/>
                  </a:lnTo>
                  <a:lnTo>
                    <a:pt x="573" y="647"/>
                  </a:lnTo>
                  <a:lnTo>
                    <a:pt x="575" y="650"/>
                  </a:lnTo>
                  <a:lnTo>
                    <a:pt x="579" y="641"/>
                  </a:lnTo>
                  <a:lnTo>
                    <a:pt x="586" y="637"/>
                  </a:lnTo>
                  <a:lnTo>
                    <a:pt x="591" y="640"/>
                  </a:lnTo>
                  <a:lnTo>
                    <a:pt x="597" y="634"/>
                  </a:lnTo>
                  <a:lnTo>
                    <a:pt x="593" y="641"/>
                  </a:lnTo>
                  <a:lnTo>
                    <a:pt x="594" y="643"/>
                  </a:lnTo>
                  <a:lnTo>
                    <a:pt x="590" y="644"/>
                  </a:lnTo>
                  <a:lnTo>
                    <a:pt x="593" y="651"/>
                  </a:lnTo>
                  <a:lnTo>
                    <a:pt x="589" y="655"/>
                  </a:lnTo>
                  <a:lnTo>
                    <a:pt x="585" y="651"/>
                  </a:lnTo>
                  <a:lnTo>
                    <a:pt x="583" y="652"/>
                  </a:lnTo>
                  <a:lnTo>
                    <a:pt x="589" y="666"/>
                  </a:lnTo>
                  <a:lnTo>
                    <a:pt x="583" y="668"/>
                  </a:lnTo>
                  <a:lnTo>
                    <a:pt x="579" y="662"/>
                  </a:lnTo>
                  <a:lnTo>
                    <a:pt x="571" y="668"/>
                  </a:lnTo>
                  <a:lnTo>
                    <a:pt x="571" y="673"/>
                  </a:lnTo>
                  <a:lnTo>
                    <a:pt x="575" y="676"/>
                  </a:lnTo>
                  <a:lnTo>
                    <a:pt x="579" y="670"/>
                  </a:lnTo>
                  <a:lnTo>
                    <a:pt x="583" y="673"/>
                  </a:lnTo>
                  <a:lnTo>
                    <a:pt x="583" y="676"/>
                  </a:lnTo>
                  <a:lnTo>
                    <a:pt x="580" y="680"/>
                  </a:lnTo>
                  <a:lnTo>
                    <a:pt x="591" y="698"/>
                  </a:lnTo>
                  <a:lnTo>
                    <a:pt x="591" y="702"/>
                  </a:lnTo>
                  <a:lnTo>
                    <a:pt x="589" y="702"/>
                  </a:lnTo>
                  <a:lnTo>
                    <a:pt x="586" y="698"/>
                  </a:lnTo>
                  <a:lnTo>
                    <a:pt x="575" y="698"/>
                  </a:lnTo>
                  <a:lnTo>
                    <a:pt x="575" y="695"/>
                  </a:lnTo>
                  <a:lnTo>
                    <a:pt x="578" y="692"/>
                  </a:lnTo>
                  <a:lnTo>
                    <a:pt x="573" y="685"/>
                  </a:lnTo>
                  <a:lnTo>
                    <a:pt x="568" y="690"/>
                  </a:lnTo>
                  <a:lnTo>
                    <a:pt x="569" y="695"/>
                  </a:lnTo>
                  <a:lnTo>
                    <a:pt x="568" y="697"/>
                  </a:lnTo>
                  <a:lnTo>
                    <a:pt x="564" y="695"/>
                  </a:lnTo>
                  <a:lnTo>
                    <a:pt x="565" y="692"/>
                  </a:lnTo>
                  <a:lnTo>
                    <a:pt x="565" y="688"/>
                  </a:lnTo>
                  <a:lnTo>
                    <a:pt x="554" y="685"/>
                  </a:lnTo>
                  <a:lnTo>
                    <a:pt x="553" y="698"/>
                  </a:lnTo>
                  <a:lnTo>
                    <a:pt x="556" y="703"/>
                  </a:lnTo>
                  <a:lnTo>
                    <a:pt x="549" y="710"/>
                  </a:lnTo>
                  <a:lnTo>
                    <a:pt x="542" y="708"/>
                  </a:lnTo>
                  <a:lnTo>
                    <a:pt x="538" y="717"/>
                  </a:lnTo>
                  <a:lnTo>
                    <a:pt x="546" y="731"/>
                  </a:lnTo>
                  <a:lnTo>
                    <a:pt x="557" y="730"/>
                  </a:lnTo>
                  <a:lnTo>
                    <a:pt x="560" y="731"/>
                  </a:lnTo>
                  <a:lnTo>
                    <a:pt x="561" y="734"/>
                  </a:lnTo>
                  <a:lnTo>
                    <a:pt x="557" y="735"/>
                  </a:lnTo>
                  <a:lnTo>
                    <a:pt x="558" y="739"/>
                  </a:lnTo>
                  <a:lnTo>
                    <a:pt x="554" y="735"/>
                  </a:lnTo>
                  <a:lnTo>
                    <a:pt x="547" y="732"/>
                  </a:lnTo>
                  <a:lnTo>
                    <a:pt x="544" y="735"/>
                  </a:lnTo>
                  <a:lnTo>
                    <a:pt x="538" y="735"/>
                  </a:lnTo>
                  <a:lnTo>
                    <a:pt x="533" y="738"/>
                  </a:lnTo>
                  <a:lnTo>
                    <a:pt x="532" y="734"/>
                  </a:lnTo>
                  <a:lnTo>
                    <a:pt x="529" y="738"/>
                  </a:lnTo>
                  <a:lnTo>
                    <a:pt x="535" y="745"/>
                  </a:lnTo>
                  <a:lnTo>
                    <a:pt x="539" y="746"/>
                  </a:lnTo>
                  <a:lnTo>
                    <a:pt x="540" y="749"/>
                  </a:lnTo>
                  <a:lnTo>
                    <a:pt x="538" y="750"/>
                  </a:lnTo>
                  <a:lnTo>
                    <a:pt x="535" y="752"/>
                  </a:lnTo>
                  <a:lnTo>
                    <a:pt x="531" y="749"/>
                  </a:lnTo>
                  <a:lnTo>
                    <a:pt x="522" y="756"/>
                  </a:lnTo>
                  <a:lnTo>
                    <a:pt x="513" y="752"/>
                  </a:lnTo>
                  <a:lnTo>
                    <a:pt x="506" y="756"/>
                  </a:lnTo>
                  <a:lnTo>
                    <a:pt x="504" y="753"/>
                  </a:lnTo>
                  <a:lnTo>
                    <a:pt x="507" y="748"/>
                  </a:lnTo>
                  <a:lnTo>
                    <a:pt x="511" y="746"/>
                  </a:lnTo>
                  <a:lnTo>
                    <a:pt x="510" y="744"/>
                  </a:lnTo>
                  <a:lnTo>
                    <a:pt x="520" y="741"/>
                  </a:lnTo>
                  <a:lnTo>
                    <a:pt x="521" y="738"/>
                  </a:lnTo>
                  <a:lnTo>
                    <a:pt x="518" y="734"/>
                  </a:lnTo>
                  <a:lnTo>
                    <a:pt x="511" y="734"/>
                  </a:lnTo>
                  <a:lnTo>
                    <a:pt x="506" y="731"/>
                  </a:lnTo>
                  <a:lnTo>
                    <a:pt x="506" y="724"/>
                  </a:lnTo>
                  <a:lnTo>
                    <a:pt x="509" y="721"/>
                  </a:lnTo>
                  <a:lnTo>
                    <a:pt x="507" y="717"/>
                  </a:lnTo>
                  <a:lnTo>
                    <a:pt x="518" y="717"/>
                  </a:lnTo>
                  <a:lnTo>
                    <a:pt x="518" y="714"/>
                  </a:lnTo>
                  <a:lnTo>
                    <a:pt x="514" y="713"/>
                  </a:lnTo>
                  <a:lnTo>
                    <a:pt x="517" y="708"/>
                  </a:lnTo>
                  <a:lnTo>
                    <a:pt x="509" y="709"/>
                  </a:lnTo>
                  <a:lnTo>
                    <a:pt x="504" y="708"/>
                  </a:lnTo>
                  <a:lnTo>
                    <a:pt x="497" y="716"/>
                  </a:lnTo>
                  <a:lnTo>
                    <a:pt x="493" y="714"/>
                  </a:lnTo>
                  <a:lnTo>
                    <a:pt x="493" y="709"/>
                  </a:lnTo>
                  <a:lnTo>
                    <a:pt x="502" y="702"/>
                  </a:lnTo>
                  <a:lnTo>
                    <a:pt x="496" y="701"/>
                  </a:lnTo>
                  <a:lnTo>
                    <a:pt x="488" y="709"/>
                  </a:lnTo>
                  <a:lnTo>
                    <a:pt x="489" y="703"/>
                  </a:lnTo>
                  <a:lnTo>
                    <a:pt x="485" y="701"/>
                  </a:lnTo>
                  <a:lnTo>
                    <a:pt x="491" y="701"/>
                  </a:lnTo>
                  <a:lnTo>
                    <a:pt x="492" y="698"/>
                  </a:lnTo>
                  <a:lnTo>
                    <a:pt x="503" y="698"/>
                  </a:lnTo>
                  <a:lnTo>
                    <a:pt x="510" y="695"/>
                  </a:lnTo>
                  <a:lnTo>
                    <a:pt x="510" y="683"/>
                  </a:lnTo>
                  <a:lnTo>
                    <a:pt x="515" y="677"/>
                  </a:lnTo>
                  <a:lnTo>
                    <a:pt x="515" y="673"/>
                  </a:lnTo>
                  <a:lnTo>
                    <a:pt x="511" y="674"/>
                  </a:lnTo>
                  <a:lnTo>
                    <a:pt x="510" y="669"/>
                  </a:lnTo>
                  <a:lnTo>
                    <a:pt x="507" y="669"/>
                  </a:lnTo>
                  <a:lnTo>
                    <a:pt x="506" y="666"/>
                  </a:lnTo>
                  <a:lnTo>
                    <a:pt x="511" y="668"/>
                  </a:lnTo>
                  <a:lnTo>
                    <a:pt x="511" y="663"/>
                  </a:lnTo>
                  <a:lnTo>
                    <a:pt x="504" y="659"/>
                  </a:lnTo>
                  <a:lnTo>
                    <a:pt x="499" y="666"/>
                  </a:lnTo>
                  <a:lnTo>
                    <a:pt x="499" y="673"/>
                  </a:lnTo>
                  <a:lnTo>
                    <a:pt x="486" y="672"/>
                  </a:lnTo>
                  <a:lnTo>
                    <a:pt x="485" y="676"/>
                  </a:lnTo>
                  <a:lnTo>
                    <a:pt x="481" y="673"/>
                  </a:lnTo>
                  <a:lnTo>
                    <a:pt x="478" y="676"/>
                  </a:lnTo>
                  <a:lnTo>
                    <a:pt x="481" y="680"/>
                  </a:lnTo>
                  <a:lnTo>
                    <a:pt x="477" y="679"/>
                  </a:lnTo>
                  <a:lnTo>
                    <a:pt x="478" y="684"/>
                  </a:lnTo>
                  <a:lnTo>
                    <a:pt x="475" y="688"/>
                  </a:lnTo>
                  <a:lnTo>
                    <a:pt x="471" y="688"/>
                  </a:lnTo>
                  <a:lnTo>
                    <a:pt x="471" y="683"/>
                  </a:lnTo>
                  <a:lnTo>
                    <a:pt x="466" y="679"/>
                  </a:lnTo>
                  <a:lnTo>
                    <a:pt x="470" y="674"/>
                  </a:lnTo>
                  <a:lnTo>
                    <a:pt x="463" y="673"/>
                  </a:lnTo>
                  <a:lnTo>
                    <a:pt x="456" y="668"/>
                  </a:lnTo>
                  <a:lnTo>
                    <a:pt x="455" y="663"/>
                  </a:lnTo>
                  <a:lnTo>
                    <a:pt x="456" y="661"/>
                  </a:lnTo>
                  <a:lnTo>
                    <a:pt x="452" y="659"/>
                  </a:lnTo>
                  <a:lnTo>
                    <a:pt x="455" y="656"/>
                  </a:lnTo>
                  <a:lnTo>
                    <a:pt x="452" y="647"/>
                  </a:lnTo>
                  <a:lnTo>
                    <a:pt x="453" y="640"/>
                  </a:lnTo>
                  <a:lnTo>
                    <a:pt x="457" y="637"/>
                  </a:lnTo>
                  <a:lnTo>
                    <a:pt x="462" y="630"/>
                  </a:lnTo>
                  <a:lnTo>
                    <a:pt x="466" y="630"/>
                  </a:lnTo>
                  <a:lnTo>
                    <a:pt x="464" y="626"/>
                  </a:lnTo>
                  <a:lnTo>
                    <a:pt x="468" y="627"/>
                  </a:lnTo>
                  <a:lnTo>
                    <a:pt x="466" y="623"/>
                  </a:lnTo>
                  <a:lnTo>
                    <a:pt x="470" y="626"/>
                  </a:lnTo>
                  <a:lnTo>
                    <a:pt x="474" y="625"/>
                  </a:lnTo>
                  <a:lnTo>
                    <a:pt x="474" y="621"/>
                  </a:lnTo>
                  <a:lnTo>
                    <a:pt x="479" y="615"/>
                  </a:lnTo>
                  <a:lnTo>
                    <a:pt x="484" y="616"/>
                  </a:lnTo>
                  <a:lnTo>
                    <a:pt x="489" y="622"/>
                  </a:lnTo>
                  <a:lnTo>
                    <a:pt x="489" y="625"/>
                  </a:lnTo>
                  <a:lnTo>
                    <a:pt x="500" y="632"/>
                  </a:lnTo>
                  <a:lnTo>
                    <a:pt x="506" y="630"/>
                  </a:lnTo>
                  <a:lnTo>
                    <a:pt x="506" y="627"/>
                  </a:lnTo>
                  <a:lnTo>
                    <a:pt x="503" y="625"/>
                  </a:lnTo>
                  <a:lnTo>
                    <a:pt x="510" y="621"/>
                  </a:lnTo>
                  <a:lnTo>
                    <a:pt x="513" y="626"/>
                  </a:lnTo>
                  <a:lnTo>
                    <a:pt x="517" y="625"/>
                  </a:lnTo>
                  <a:lnTo>
                    <a:pt x="517" y="627"/>
                  </a:lnTo>
                  <a:lnTo>
                    <a:pt x="522" y="626"/>
                  </a:lnTo>
                  <a:lnTo>
                    <a:pt x="525" y="633"/>
                  </a:lnTo>
                  <a:lnTo>
                    <a:pt x="531" y="636"/>
                  </a:lnTo>
                  <a:lnTo>
                    <a:pt x="531" y="632"/>
                  </a:lnTo>
                  <a:lnTo>
                    <a:pt x="526" y="623"/>
                  </a:lnTo>
                  <a:lnTo>
                    <a:pt x="528" y="619"/>
                  </a:lnTo>
                  <a:lnTo>
                    <a:pt x="522" y="622"/>
                  </a:lnTo>
                  <a:lnTo>
                    <a:pt x="524" y="615"/>
                  </a:lnTo>
                  <a:lnTo>
                    <a:pt x="520" y="615"/>
                  </a:lnTo>
                  <a:lnTo>
                    <a:pt x="515" y="604"/>
                  </a:lnTo>
                  <a:lnTo>
                    <a:pt x="510" y="603"/>
                  </a:lnTo>
                  <a:lnTo>
                    <a:pt x="513" y="597"/>
                  </a:lnTo>
                  <a:lnTo>
                    <a:pt x="514" y="600"/>
                  </a:lnTo>
                  <a:lnTo>
                    <a:pt x="517" y="596"/>
                  </a:lnTo>
                  <a:lnTo>
                    <a:pt x="517" y="589"/>
                  </a:lnTo>
                  <a:lnTo>
                    <a:pt x="521" y="586"/>
                  </a:lnTo>
                  <a:lnTo>
                    <a:pt x="524" y="587"/>
                  </a:lnTo>
                  <a:lnTo>
                    <a:pt x="521" y="593"/>
                  </a:lnTo>
                  <a:lnTo>
                    <a:pt x="526" y="590"/>
                  </a:lnTo>
                  <a:lnTo>
                    <a:pt x="535" y="591"/>
                  </a:lnTo>
                  <a:lnTo>
                    <a:pt x="535" y="587"/>
                  </a:lnTo>
                  <a:lnTo>
                    <a:pt x="540" y="593"/>
                  </a:lnTo>
                  <a:lnTo>
                    <a:pt x="544" y="594"/>
                  </a:lnTo>
                  <a:lnTo>
                    <a:pt x="546" y="591"/>
                  </a:lnTo>
                  <a:lnTo>
                    <a:pt x="543" y="590"/>
                  </a:lnTo>
                  <a:lnTo>
                    <a:pt x="543" y="585"/>
                  </a:lnTo>
                  <a:lnTo>
                    <a:pt x="546" y="579"/>
                  </a:lnTo>
                  <a:lnTo>
                    <a:pt x="549" y="579"/>
                  </a:lnTo>
                  <a:lnTo>
                    <a:pt x="546" y="578"/>
                  </a:lnTo>
                  <a:lnTo>
                    <a:pt x="546" y="575"/>
                  </a:lnTo>
                  <a:lnTo>
                    <a:pt x="551" y="574"/>
                  </a:lnTo>
                  <a:lnTo>
                    <a:pt x="549" y="568"/>
                  </a:lnTo>
                  <a:lnTo>
                    <a:pt x="553" y="571"/>
                  </a:lnTo>
                  <a:lnTo>
                    <a:pt x="556" y="568"/>
                  </a:lnTo>
                  <a:lnTo>
                    <a:pt x="557" y="574"/>
                  </a:lnTo>
                  <a:lnTo>
                    <a:pt x="561" y="574"/>
                  </a:lnTo>
                  <a:lnTo>
                    <a:pt x="557" y="567"/>
                  </a:lnTo>
                  <a:lnTo>
                    <a:pt x="561" y="565"/>
                  </a:lnTo>
                  <a:lnTo>
                    <a:pt x="561" y="562"/>
                  </a:lnTo>
                  <a:lnTo>
                    <a:pt x="558" y="564"/>
                  </a:lnTo>
                  <a:lnTo>
                    <a:pt x="553" y="562"/>
                  </a:lnTo>
                  <a:lnTo>
                    <a:pt x="556" y="554"/>
                  </a:lnTo>
                  <a:lnTo>
                    <a:pt x="557" y="553"/>
                  </a:lnTo>
                  <a:lnTo>
                    <a:pt x="557" y="546"/>
                  </a:lnTo>
                  <a:lnTo>
                    <a:pt x="562" y="546"/>
                  </a:lnTo>
                  <a:lnTo>
                    <a:pt x="557" y="542"/>
                  </a:lnTo>
                  <a:lnTo>
                    <a:pt x="558" y="540"/>
                  </a:lnTo>
                  <a:close/>
                  <a:moveTo>
                    <a:pt x="543" y="553"/>
                  </a:moveTo>
                  <a:lnTo>
                    <a:pt x="546" y="560"/>
                  </a:lnTo>
                  <a:lnTo>
                    <a:pt x="542" y="567"/>
                  </a:lnTo>
                  <a:lnTo>
                    <a:pt x="542" y="569"/>
                  </a:lnTo>
                  <a:lnTo>
                    <a:pt x="546" y="569"/>
                  </a:lnTo>
                  <a:lnTo>
                    <a:pt x="542" y="571"/>
                  </a:lnTo>
                  <a:lnTo>
                    <a:pt x="542" y="579"/>
                  </a:lnTo>
                  <a:lnTo>
                    <a:pt x="532" y="582"/>
                  </a:lnTo>
                  <a:lnTo>
                    <a:pt x="533" y="579"/>
                  </a:lnTo>
                  <a:lnTo>
                    <a:pt x="529" y="578"/>
                  </a:lnTo>
                  <a:lnTo>
                    <a:pt x="526" y="583"/>
                  </a:lnTo>
                  <a:lnTo>
                    <a:pt x="522" y="583"/>
                  </a:lnTo>
                  <a:lnTo>
                    <a:pt x="524" y="576"/>
                  </a:lnTo>
                  <a:lnTo>
                    <a:pt x="526" y="575"/>
                  </a:lnTo>
                  <a:lnTo>
                    <a:pt x="528" y="576"/>
                  </a:lnTo>
                  <a:lnTo>
                    <a:pt x="532" y="572"/>
                  </a:lnTo>
                  <a:lnTo>
                    <a:pt x="531" y="569"/>
                  </a:lnTo>
                  <a:lnTo>
                    <a:pt x="526" y="571"/>
                  </a:lnTo>
                  <a:lnTo>
                    <a:pt x="526" y="568"/>
                  </a:lnTo>
                  <a:lnTo>
                    <a:pt x="535" y="567"/>
                  </a:lnTo>
                  <a:lnTo>
                    <a:pt x="533" y="561"/>
                  </a:lnTo>
                  <a:lnTo>
                    <a:pt x="538" y="557"/>
                  </a:lnTo>
                  <a:lnTo>
                    <a:pt x="540" y="558"/>
                  </a:lnTo>
                  <a:lnTo>
                    <a:pt x="543" y="553"/>
                  </a:lnTo>
                  <a:close/>
                  <a:moveTo>
                    <a:pt x="148" y="601"/>
                  </a:moveTo>
                  <a:lnTo>
                    <a:pt x="152" y="604"/>
                  </a:lnTo>
                  <a:lnTo>
                    <a:pt x="156" y="604"/>
                  </a:lnTo>
                  <a:lnTo>
                    <a:pt x="157" y="607"/>
                  </a:lnTo>
                  <a:lnTo>
                    <a:pt x="159" y="604"/>
                  </a:lnTo>
                  <a:lnTo>
                    <a:pt x="160" y="608"/>
                  </a:lnTo>
                  <a:lnTo>
                    <a:pt x="162" y="604"/>
                  </a:lnTo>
                  <a:lnTo>
                    <a:pt x="164" y="605"/>
                  </a:lnTo>
                  <a:lnTo>
                    <a:pt x="163" y="608"/>
                  </a:lnTo>
                  <a:lnTo>
                    <a:pt x="167" y="621"/>
                  </a:lnTo>
                  <a:lnTo>
                    <a:pt x="164" y="629"/>
                  </a:lnTo>
                  <a:lnTo>
                    <a:pt x="166" y="636"/>
                  </a:lnTo>
                  <a:lnTo>
                    <a:pt x="162" y="636"/>
                  </a:lnTo>
                  <a:lnTo>
                    <a:pt x="156" y="641"/>
                  </a:lnTo>
                  <a:lnTo>
                    <a:pt x="153" y="640"/>
                  </a:lnTo>
                  <a:lnTo>
                    <a:pt x="150" y="648"/>
                  </a:lnTo>
                  <a:lnTo>
                    <a:pt x="156" y="661"/>
                  </a:lnTo>
                  <a:lnTo>
                    <a:pt x="160" y="663"/>
                  </a:lnTo>
                  <a:lnTo>
                    <a:pt x="156" y="669"/>
                  </a:lnTo>
                  <a:lnTo>
                    <a:pt x="164" y="674"/>
                  </a:lnTo>
                  <a:lnTo>
                    <a:pt x="168" y="673"/>
                  </a:lnTo>
                  <a:lnTo>
                    <a:pt x="174" y="676"/>
                  </a:lnTo>
                  <a:lnTo>
                    <a:pt x="175" y="688"/>
                  </a:lnTo>
                  <a:lnTo>
                    <a:pt x="180" y="691"/>
                  </a:lnTo>
                  <a:lnTo>
                    <a:pt x="185" y="690"/>
                  </a:lnTo>
                  <a:lnTo>
                    <a:pt x="186" y="688"/>
                  </a:lnTo>
                  <a:lnTo>
                    <a:pt x="182" y="685"/>
                  </a:lnTo>
                  <a:lnTo>
                    <a:pt x="192" y="681"/>
                  </a:lnTo>
                  <a:lnTo>
                    <a:pt x="192" y="677"/>
                  </a:lnTo>
                  <a:lnTo>
                    <a:pt x="199" y="673"/>
                  </a:lnTo>
                  <a:lnTo>
                    <a:pt x="214" y="674"/>
                  </a:lnTo>
                  <a:lnTo>
                    <a:pt x="214" y="673"/>
                  </a:lnTo>
                  <a:lnTo>
                    <a:pt x="220" y="672"/>
                  </a:lnTo>
                  <a:lnTo>
                    <a:pt x="221" y="676"/>
                  </a:lnTo>
                  <a:lnTo>
                    <a:pt x="228" y="680"/>
                  </a:lnTo>
                  <a:lnTo>
                    <a:pt x="229" y="677"/>
                  </a:lnTo>
                  <a:lnTo>
                    <a:pt x="235" y="680"/>
                  </a:lnTo>
                  <a:lnTo>
                    <a:pt x="239" y="685"/>
                  </a:lnTo>
                  <a:lnTo>
                    <a:pt x="236" y="691"/>
                  </a:lnTo>
                  <a:lnTo>
                    <a:pt x="238" y="692"/>
                  </a:lnTo>
                  <a:lnTo>
                    <a:pt x="236" y="695"/>
                  </a:lnTo>
                  <a:lnTo>
                    <a:pt x="232" y="694"/>
                  </a:lnTo>
                  <a:lnTo>
                    <a:pt x="231" y="697"/>
                  </a:lnTo>
                  <a:lnTo>
                    <a:pt x="235" y="699"/>
                  </a:lnTo>
                  <a:lnTo>
                    <a:pt x="229" y="705"/>
                  </a:lnTo>
                  <a:lnTo>
                    <a:pt x="235" y="726"/>
                  </a:lnTo>
                  <a:lnTo>
                    <a:pt x="233" y="728"/>
                  </a:lnTo>
                  <a:lnTo>
                    <a:pt x="229" y="730"/>
                  </a:lnTo>
                  <a:lnTo>
                    <a:pt x="222" y="737"/>
                  </a:lnTo>
                  <a:lnTo>
                    <a:pt x="222" y="742"/>
                  </a:lnTo>
                  <a:lnTo>
                    <a:pt x="236" y="752"/>
                  </a:lnTo>
                  <a:lnTo>
                    <a:pt x="232" y="749"/>
                  </a:lnTo>
                  <a:lnTo>
                    <a:pt x="232" y="752"/>
                  </a:lnTo>
                  <a:lnTo>
                    <a:pt x="228" y="753"/>
                  </a:lnTo>
                  <a:lnTo>
                    <a:pt x="227" y="756"/>
                  </a:lnTo>
                  <a:lnTo>
                    <a:pt x="222" y="756"/>
                  </a:lnTo>
                  <a:lnTo>
                    <a:pt x="222" y="753"/>
                  </a:lnTo>
                  <a:lnTo>
                    <a:pt x="218" y="752"/>
                  </a:lnTo>
                  <a:lnTo>
                    <a:pt x="217" y="757"/>
                  </a:lnTo>
                  <a:lnTo>
                    <a:pt x="214" y="756"/>
                  </a:lnTo>
                  <a:lnTo>
                    <a:pt x="218" y="745"/>
                  </a:lnTo>
                  <a:lnTo>
                    <a:pt x="213" y="742"/>
                  </a:lnTo>
                  <a:lnTo>
                    <a:pt x="209" y="744"/>
                  </a:lnTo>
                  <a:lnTo>
                    <a:pt x="210" y="748"/>
                  </a:lnTo>
                  <a:lnTo>
                    <a:pt x="209" y="749"/>
                  </a:lnTo>
                  <a:lnTo>
                    <a:pt x="206" y="749"/>
                  </a:lnTo>
                  <a:lnTo>
                    <a:pt x="204" y="746"/>
                  </a:lnTo>
                  <a:lnTo>
                    <a:pt x="200" y="749"/>
                  </a:lnTo>
                  <a:lnTo>
                    <a:pt x="199" y="744"/>
                  </a:lnTo>
                  <a:lnTo>
                    <a:pt x="196" y="745"/>
                  </a:lnTo>
                  <a:lnTo>
                    <a:pt x="197" y="749"/>
                  </a:lnTo>
                  <a:lnTo>
                    <a:pt x="196" y="752"/>
                  </a:lnTo>
                  <a:lnTo>
                    <a:pt x="189" y="750"/>
                  </a:lnTo>
                  <a:lnTo>
                    <a:pt x="181" y="752"/>
                  </a:lnTo>
                  <a:lnTo>
                    <a:pt x="180" y="746"/>
                  </a:lnTo>
                  <a:lnTo>
                    <a:pt x="182" y="746"/>
                  </a:lnTo>
                  <a:lnTo>
                    <a:pt x="182" y="744"/>
                  </a:lnTo>
                  <a:lnTo>
                    <a:pt x="178" y="742"/>
                  </a:lnTo>
                  <a:lnTo>
                    <a:pt x="174" y="728"/>
                  </a:lnTo>
                  <a:lnTo>
                    <a:pt x="177" y="716"/>
                  </a:lnTo>
                  <a:lnTo>
                    <a:pt x="181" y="712"/>
                  </a:lnTo>
                  <a:lnTo>
                    <a:pt x="178" y="708"/>
                  </a:lnTo>
                  <a:lnTo>
                    <a:pt x="167" y="709"/>
                  </a:lnTo>
                  <a:lnTo>
                    <a:pt x="155" y="716"/>
                  </a:lnTo>
                  <a:lnTo>
                    <a:pt x="157" y="737"/>
                  </a:lnTo>
                  <a:lnTo>
                    <a:pt x="155" y="739"/>
                  </a:lnTo>
                  <a:lnTo>
                    <a:pt x="146" y="744"/>
                  </a:lnTo>
                  <a:lnTo>
                    <a:pt x="130" y="739"/>
                  </a:lnTo>
                  <a:lnTo>
                    <a:pt x="132" y="735"/>
                  </a:lnTo>
                  <a:lnTo>
                    <a:pt x="126" y="734"/>
                  </a:lnTo>
                  <a:lnTo>
                    <a:pt x="128" y="731"/>
                  </a:lnTo>
                  <a:lnTo>
                    <a:pt x="127" y="727"/>
                  </a:lnTo>
                  <a:lnTo>
                    <a:pt x="119" y="727"/>
                  </a:lnTo>
                  <a:lnTo>
                    <a:pt x="117" y="721"/>
                  </a:lnTo>
                  <a:lnTo>
                    <a:pt x="121" y="721"/>
                  </a:lnTo>
                  <a:lnTo>
                    <a:pt x="123" y="717"/>
                  </a:lnTo>
                  <a:lnTo>
                    <a:pt x="120" y="714"/>
                  </a:lnTo>
                  <a:lnTo>
                    <a:pt x="127" y="713"/>
                  </a:lnTo>
                  <a:lnTo>
                    <a:pt x="123" y="702"/>
                  </a:lnTo>
                  <a:lnTo>
                    <a:pt x="119" y="701"/>
                  </a:lnTo>
                  <a:lnTo>
                    <a:pt x="117" y="697"/>
                  </a:lnTo>
                  <a:lnTo>
                    <a:pt x="119" y="688"/>
                  </a:lnTo>
                  <a:lnTo>
                    <a:pt x="115" y="687"/>
                  </a:lnTo>
                  <a:lnTo>
                    <a:pt x="115" y="683"/>
                  </a:lnTo>
                  <a:lnTo>
                    <a:pt x="106" y="673"/>
                  </a:lnTo>
                  <a:lnTo>
                    <a:pt x="103" y="658"/>
                  </a:lnTo>
                  <a:lnTo>
                    <a:pt x="109" y="652"/>
                  </a:lnTo>
                  <a:lnTo>
                    <a:pt x="108" y="648"/>
                  </a:lnTo>
                  <a:lnTo>
                    <a:pt x="109" y="647"/>
                  </a:lnTo>
                  <a:lnTo>
                    <a:pt x="115" y="645"/>
                  </a:lnTo>
                  <a:lnTo>
                    <a:pt x="113" y="641"/>
                  </a:lnTo>
                  <a:lnTo>
                    <a:pt x="117" y="636"/>
                  </a:lnTo>
                  <a:lnTo>
                    <a:pt x="115" y="634"/>
                  </a:lnTo>
                  <a:lnTo>
                    <a:pt x="120" y="632"/>
                  </a:lnTo>
                  <a:lnTo>
                    <a:pt x="121" y="626"/>
                  </a:lnTo>
                  <a:lnTo>
                    <a:pt x="124" y="630"/>
                  </a:lnTo>
                  <a:lnTo>
                    <a:pt x="132" y="629"/>
                  </a:lnTo>
                  <a:lnTo>
                    <a:pt x="127" y="622"/>
                  </a:lnTo>
                  <a:lnTo>
                    <a:pt x="127" y="616"/>
                  </a:lnTo>
                  <a:lnTo>
                    <a:pt x="130" y="616"/>
                  </a:lnTo>
                  <a:lnTo>
                    <a:pt x="128" y="614"/>
                  </a:lnTo>
                  <a:lnTo>
                    <a:pt x="134" y="611"/>
                  </a:lnTo>
                  <a:lnTo>
                    <a:pt x="134" y="608"/>
                  </a:lnTo>
                  <a:lnTo>
                    <a:pt x="137" y="604"/>
                  </a:lnTo>
                  <a:lnTo>
                    <a:pt x="148" y="601"/>
                  </a:lnTo>
                  <a:close/>
                  <a:moveTo>
                    <a:pt x="220" y="616"/>
                  </a:moveTo>
                  <a:lnTo>
                    <a:pt x="221" y="621"/>
                  </a:lnTo>
                  <a:lnTo>
                    <a:pt x="217" y="629"/>
                  </a:lnTo>
                  <a:lnTo>
                    <a:pt x="213" y="634"/>
                  </a:lnTo>
                  <a:lnTo>
                    <a:pt x="210" y="651"/>
                  </a:lnTo>
                  <a:lnTo>
                    <a:pt x="217" y="652"/>
                  </a:lnTo>
                  <a:lnTo>
                    <a:pt x="215" y="641"/>
                  </a:lnTo>
                  <a:lnTo>
                    <a:pt x="222" y="632"/>
                  </a:lnTo>
                  <a:lnTo>
                    <a:pt x="228" y="633"/>
                  </a:lnTo>
                  <a:lnTo>
                    <a:pt x="229" y="641"/>
                  </a:lnTo>
                  <a:lnTo>
                    <a:pt x="233" y="640"/>
                  </a:lnTo>
                  <a:lnTo>
                    <a:pt x="239" y="647"/>
                  </a:lnTo>
                  <a:lnTo>
                    <a:pt x="238" y="655"/>
                  </a:lnTo>
                  <a:lnTo>
                    <a:pt x="233" y="656"/>
                  </a:lnTo>
                  <a:lnTo>
                    <a:pt x="232" y="661"/>
                  </a:lnTo>
                  <a:lnTo>
                    <a:pt x="236" y="659"/>
                  </a:lnTo>
                  <a:lnTo>
                    <a:pt x="238" y="663"/>
                  </a:lnTo>
                  <a:lnTo>
                    <a:pt x="236" y="665"/>
                  </a:lnTo>
                  <a:lnTo>
                    <a:pt x="243" y="665"/>
                  </a:lnTo>
                  <a:lnTo>
                    <a:pt x="244" y="669"/>
                  </a:lnTo>
                  <a:lnTo>
                    <a:pt x="249" y="670"/>
                  </a:lnTo>
                  <a:lnTo>
                    <a:pt x="250" y="676"/>
                  </a:lnTo>
                  <a:lnTo>
                    <a:pt x="244" y="676"/>
                  </a:lnTo>
                  <a:lnTo>
                    <a:pt x="242" y="672"/>
                  </a:lnTo>
                  <a:lnTo>
                    <a:pt x="238" y="674"/>
                  </a:lnTo>
                  <a:lnTo>
                    <a:pt x="232" y="669"/>
                  </a:lnTo>
                  <a:lnTo>
                    <a:pt x="228" y="672"/>
                  </a:lnTo>
                  <a:lnTo>
                    <a:pt x="215" y="662"/>
                  </a:lnTo>
                  <a:lnTo>
                    <a:pt x="214" y="669"/>
                  </a:lnTo>
                  <a:lnTo>
                    <a:pt x="206" y="672"/>
                  </a:lnTo>
                  <a:lnTo>
                    <a:pt x="197" y="670"/>
                  </a:lnTo>
                  <a:lnTo>
                    <a:pt x="188" y="666"/>
                  </a:lnTo>
                  <a:lnTo>
                    <a:pt x="189" y="665"/>
                  </a:lnTo>
                  <a:lnTo>
                    <a:pt x="185" y="661"/>
                  </a:lnTo>
                  <a:lnTo>
                    <a:pt x="184" y="654"/>
                  </a:lnTo>
                  <a:lnTo>
                    <a:pt x="185" y="648"/>
                  </a:lnTo>
                  <a:lnTo>
                    <a:pt x="192" y="644"/>
                  </a:lnTo>
                  <a:lnTo>
                    <a:pt x="193" y="640"/>
                  </a:lnTo>
                  <a:lnTo>
                    <a:pt x="199" y="634"/>
                  </a:lnTo>
                  <a:lnTo>
                    <a:pt x="199" y="629"/>
                  </a:lnTo>
                  <a:lnTo>
                    <a:pt x="203" y="623"/>
                  </a:lnTo>
                  <a:lnTo>
                    <a:pt x="213" y="618"/>
                  </a:lnTo>
                  <a:lnTo>
                    <a:pt x="215" y="618"/>
                  </a:lnTo>
                  <a:lnTo>
                    <a:pt x="220" y="616"/>
                  </a:lnTo>
                  <a:close/>
                  <a:moveTo>
                    <a:pt x="309" y="655"/>
                  </a:moveTo>
                  <a:lnTo>
                    <a:pt x="322" y="661"/>
                  </a:lnTo>
                  <a:lnTo>
                    <a:pt x="326" y="665"/>
                  </a:lnTo>
                  <a:lnTo>
                    <a:pt x="325" y="668"/>
                  </a:lnTo>
                  <a:lnTo>
                    <a:pt x="312" y="666"/>
                  </a:lnTo>
                  <a:lnTo>
                    <a:pt x="309" y="669"/>
                  </a:lnTo>
                  <a:lnTo>
                    <a:pt x="307" y="676"/>
                  </a:lnTo>
                  <a:lnTo>
                    <a:pt x="301" y="677"/>
                  </a:lnTo>
                  <a:lnTo>
                    <a:pt x="298" y="673"/>
                  </a:lnTo>
                  <a:lnTo>
                    <a:pt x="300" y="670"/>
                  </a:lnTo>
                  <a:lnTo>
                    <a:pt x="293" y="669"/>
                  </a:lnTo>
                  <a:lnTo>
                    <a:pt x="291" y="662"/>
                  </a:lnTo>
                  <a:lnTo>
                    <a:pt x="309" y="655"/>
                  </a:lnTo>
                  <a:close/>
                  <a:moveTo>
                    <a:pt x="327" y="668"/>
                  </a:moveTo>
                  <a:lnTo>
                    <a:pt x="334" y="679"/>
                  </a:lnTo>
                  <a:lnTo>
                    <a:pt x="343" y="684"/>
                  </a:lnTo>
                  <a:lnTo>
                    <a:pt x="340" y="688"/>
                  </a:lnTo>
                  <a:lnTo>
                    <a:pt x="329" y="687"/>
                  </a:lnTo>
                  <a:lnTo>
                    <a:pt x="332" y="694"/>
                  </a:lnTo>
                  <a:lnTo>
                    <a:pt x="330" y="698"/>
                  </a:lnTo>
                  <a:lnTo>
                    <a:pt x="327" y="692"/>
                  </a:lnTo>
                  <a:lnTo>
                    <a:pt x="321" y="694"/>
                  </a:lnTo>
                  <a:lnTo>
                    <a:pt x="321" y="688"/>
                  </a:lnTo>
                  <a:lnTo>
                    <a:pt x="314" y="690"/>
                  </a:lnTo>
                  <a:lnTo>
                    <a:pt x="314" y="687"/>
                  </a:lnTo>
                  <a:lnTo>
                    <a:pt x="316" y="687"/>
                  </a:lnTo>
                  <a:lnTo>
                    <a:pt x="316" y="684"/>
                  </a:lnTo>
                  <a:lnTo>
                    <a:pt x="308" y="683"/>
                  </a:lnTo>
                  <a:lnTo>
                    <a:pt x="309" y="679"/>
                  </a:lnTo>
                  <a:lnTo>
                    <a:pt x="311" y="680"/>
                  </a:lnTo>
                  <a:lnTo>
                    <a:pt x="316" y="680"/>
                  </a:lnTo>
                  <a:lnTo>
                    <a:pt x="312" y="677"/>
                  </a:lnTo>
                  <a:lnTo>
                    <a:pt x="316" y="670"/>
                  </a:lnTo>
                  <a:lnTo>
                    <a:pt x="327" y="668"/>
                  </a:lnTo>
                  <a:close/>
                  <a:moveTo>
                    <a:pt x="457" y="683"/>
                  </a:moveTo>
                  <a:lnTo>
                    <a:pt x="457" y="684"/>
                  </a:lnTo>
                  <a:lnTo>
                    <a:pt x="455" y="687"/>
                  </a:lnTo>
                  <a:lnTo>
                    <a:pt x="456" y="688"/>
                  </a:lnTo>
                  <a:lnTo>
                    <a:pt x="456" y="685"/>
                  </a:lnTo>
                  <a:lnTo>
                    <a:pt x="459" y="687"/>
                  </a:lnTo>
                  <a:lnTo>
                    <a:pt x="457" y="690"/>
                  </a:lnTo>
                  <a:lnTo>
                    <a:pt x="462" y="694"/>
                  </a:lnTo>
                  <a:lnTo>
                    <a:pt x="462" y="705"/>
                  </a:lnTo>
                  <a:lnTo>
                    <a:pt x="468" y="703"/>
                  </a:lnTo>
                  <a:lnTo>
                    <a:pt x="471" y="709"/>
                  </a:lnTo>
                  <a:lnTo>
                    <a:pt x="470" y="714"/>
                  </a:lnTo>
                  <a:lnTo>
                    <a:pt x="459" y="721"/>
                  </a:lnTo>
                  <a:lnTo>
                    <a:pt x="456" y="719"/>
                  </a:lnTo>
                  <a:lnTo>
                    <a:pt x="448" y="719"/>
                  </a:lnTo>
                  <a:lnTo>
                    <a:pt x="450" y="717"/>
                  </a:lnTo>
                  <a:lnTo>
                    <a:pt x="448" y="713"/>
                  </a:lnTo>
                  <a:lnTo>
                    <a:pt x="452" y="712"/>
                  </a:lnTo>
                  <a:lnTo>
                    <a:pt x="444" y="702"/>
                  </a:lnTo>
                  <a:lnTo>
                    <a:pt x="446" y="699"/>
                  </a:lnTo>
                  <a:lnTo>
                    <a:pt x="445" y="690"/>
                  </a:lnTo>
                  <a:lnTo>
                    <a:pt x="448" y="692"/>
                  </a:lnTo>
                  <a:lnTo>
                    <a:pt x="448" y="699"/>
                  </a:lnTo>
                  <a:lnTo>
                    <a:pt x="452" y="698"/>
                  </a:lnTo>
                  <a:lnTo>
                    <a:pt x="452" y="692"/>
                  </a:lnTo>
                  <a:lnTo>
                    <a:pt x="457" y="695"/>
                  </a:lnTo>
                  <a:lnTo>
                    <a:pt x="453" y="690"/>
                  </a:lnTo>
                  <a:lnTo>
                    <a:pt x="449" y="691"/>
                  </a:lnTo>
                  <a:lnTo>
                    <a:pt x="448" y="687"/>
                  </a:lnTo>
                  <a:lnTo>
                    <a:pt x="449" y="683"/>
                  </a:lnTo>
                  <a:lnTo>
                    <a:pt x="457" y="683"/>
                  </a:lnTo>
                  <a:lnTo>
                    <a:pt x="457" y="683"/>
                  </a:lnTo>
                  <a:close/>
                  <a:moveTo>
                    <a:pt x="333" y="786"/>
                  </a:moveTo>
                  <a:lnTo>
                    <a:pt x="338" y="792"/>
                  </a:lnTo>
                  <a:lnTo>
                    <a:pt x="343" y="791"/>
                  </a:lnTo>
                  <a:lnTo>
                    <a:pt x="348" y="796"/>
                  </a:lnTo>
                  <a:lnTo>
                    <a:pt x="347" y="799"/>
                  </a:lnTo>
                  <a:lnTo>
                    <a:pt x="343" y="799"/>
                  </a:lnTo>
                  <a:lnTo>
                    <a:pt x="347" y="802"/>
                  </a:lnTo>
                  <a:lnTo>
                    <a:pt x="348" y="804"/>
                  </a:lnTo>
                  <a:lnTo>
                    <a:pt x="354" y="796"/>
                  </a:lnTo>
                  <a:lnTo>
                    <a:pt x="361" y="796"/>
                  </a:lnTo>
                  <a:lnTo>
                    <a:pt x="358" y="799"/>
                  </a:lnTo>
                  <a:lnTo>
                    <a:pt x="359" y="800"/>
                  </a:lnTo>
                  <a:lnTo>
                    <a:pt x="355" y="803"/>
                  </a:lnTo>
                  <a:lnTo>
                    <a:pt x="355" y="808"/>
                  </a:lnTo>
                  <a:lnTo>
                    <a:pt x="347" y="807"/>
                  </a:lnTo>
                  <a:lnTo>
                    <a:pt x="345" y="804"/>
                  </a:lnTo>
                  <a:lnTo>
                    <a:pt x="341" y="803"/>
                  </a:lnTo>
                  <a:lnTo>
                    <a:pt x="338" y="808"/>
                  </a:lnTo>
                  <a:lnTo>
                    <a:pt x="332" y="808"/>
                  </a:lnTo>
                  <a:lnTo>
                    <a:pt x="332" y="814"/>
                  </a:lnTo>
                  <a:lnTo>
                    <a:pt x="326" y="813"/>
                  </a:lnTo>
                  <a:lnTo>
                    <a:pt x="325" y="810"/>
                  </a:lnTo>
                  <a:lnTo>
                    <a:pt x="330" y="808"/>
                  </a:lnTo>
                  <a:lnTo>
                    <a:pt x="332" y="806"/>
                  </a:lnTo>
                  <a:lnTo>
                    <a:pt x="326" y="803"/>
                  </a:lnTo>
                  <a:lnTo>
                    <a:pt x="327" y="799"/>
                  </a:lnTo>
                  <a:lnTo>
                    <a:pt x="323" y="802"/>
                  </a:lnTo>
                  <a:lnTo>
                    <a:pt x="321" y="797"/>
                  </a:lnTo>
                  <a:lnTo>
                    <a:pt x="327" y="795"/>
                  </a:lnTo>
                  <a:lnTo>
                    <a:pt x="323" y="789"/>
                  </a:lnTo>
                  <a:lnTo>
                    <a:pt x="326" y="788"/>
                  </a:lnTo>
                  <a:lnTo>
                    <a:pt x="333" y="78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8" name="Freeform 20"/>
            <p:cNvSpPr>
              <a:spLocks noEditPoints="1"/>
            </p:cNvSpPr>
            <p:nvPr/>
          </p:nvSpPr>
          <p:spPr bwMode="auto">
            <a:xfrm>
              <a:off x="4280" y="3511"/>
              <a:ext cx="426" cy="230"/>
            </a:xfrm>
            <a:custGeom>
              <a:avLst/>
              <a:gdLst>
                <a:gd name="T0" fmla="*/ 418 w 426"/>
                <a:gd name="T1" fmla="*/ 31 h 230"/>
                <a:gd name="T2" fmla="*/ 422 w 426"/>
                <a:gd name="T3" fmla="*/ 34 h 230"/>
                <a:gd name="T4" fmla="*/ 411 w 426"/>
                <a:gd name="T5" fmla="*/ 44 h 230"/>
                <a:gd name="T6" fmla="*/ 416 w 426"/>
                <a:gd name="T7" fmla="*/ 24 h 230"/>
                <a:gd name="T8" fmla="*/ 373 w 426"/>
                <a:gd name="T9" fmla="*/ 120 h 230"/>
                <a:gd name="T10" fmla="*/ 358 w 426"/>
                <a:gd name="T11" fmla="*/ 153 h 230"/>
                <a:gd name="T12" fmla="*/ 322 w 426"/>
                <a:gd name="T13" fmla="*/ 161 h 230"/>
                <a:gd name="T14" fmla="*/ 271 w 426"/>
                <a:gd name="T15" fmla="*/ 185 h 230"/>
                <a:gd name="T16" fmla="*/ 241 w 426"/>
                <a:gd name="T17" fmla="*/ 197 h 230"/>
                <a:gd name="T18" fmla="*/ 226 w 426"/>
                <a:gd name="T19" fmla="*/ 203 h 230"/>
                <a:gd name="T20" fmla="*/ 212 w 426"/>
                <a:gd name="T21" fmla="*/ 207 h 230"/>
                <a:gd name="T22" fmla="*/ 184 w 426"/>
                <a:gd name="T23" fmla="*/ 207 h 230"/>
                <a:gd name="T24" fmla="*/ 152 w 426"/>
                <a:gd name="T25" fmla="*/ 201 h 230"/>
                <a:gd name="T26" fmla="*/ 130 w 426"/>
                <a:gd name="T27" fmla="*/ 200 h 230"/>
                <a:gd name="T28" fmla="*/ 71 w 426"/>
                <a:gd name="T29" fmla="*/ 212 h 230"/>
                <a:gd name="T30" fmla="*/ 67 w 426"/>
                <a:gd name="T31" fmla="*/ 226 h 230"/>
                <a:gd name="T32" fmla="*/ 53 w 426"/>
                <a:gd name="T33" fmla="*/ 226 h 230"/>
                <a:gd name="T34" fmla="*/ 38 w 426"/>
                <a:gd name="T35" fmla="*/ 204 h 230"/>
                <a:gd name="T36" fmla="*/ 0 w 426"/>
                <a:gd name="T37" fmla="*/ 172 h 230"/>
                <a:gd name="T38" fmla="*/ 3 w 426"/>
                <a:gd name="T39" fmla="*/ 139 h 230"/>
                <a:gd name="T40" fmla="*/ 26 w 426"/>
                <a:gd name="T41" fmla="*/ 118 h 230"/>
                <a:gd name="T42" fmla="*/ 51 w 426"/>
                <a:gd name="T43" fmla="*/ 95 h 230"/>
                <a:gd name="T44" fmla="*/ 78 w 426"/>
                <a:gd name="T45" fmla="*/ 60 h 230"/>
                <a:gd name="T46" fmla="*/ 101 w 426"/>
                <a:gd name="T47" fmla="*/ 56 h 230"/>
                <a:gd name="T48" fmla="*/ 119 w 426"/>
                <a:gd name="T49" fmla="*/ 46 h 230"/>
                <a:gd name="T50" fmla="*/ 132 w 426"/>
                <a:gd name="T51" fmla="*/ 45 h 230"/>
                <a:gd name="T52" fmla="*/ 169 w 426"/>
                <a:gd name="T53" fmla="*/ 33 h 230"/>
                <a:gd name="T54" fmla="*/ 185 w 426"/>
                <a:gd name="T55" fmla="*/ 30 h 230"/>
                <a:gd name="T56" fmla="*/ 205 w 426"/>
                <a:gd name="T57" fmla="*/ 27 h 230"/>
                <a:gd name="T58" fmla="*/ 227 w 426"/>
                <a:gd name="T59" fmla="*/ 17 h 230"/>
                <a:gd name="T60" fmla="*/ 255 w 426"/>
                <a:gd name="T61" fmla="*/ 5 h 230"/>
                <a:gd name="T62" fmla="*/ 271 w 426"/>
                <a:gd name="T63" fmla="*/ 8 h 230"/>
                <a:gd name="T64" fmla="*/ 314 w 426"/>
                <a:gd name="T65" fmla="*/ 5 h 230"/>
                <a:gd name="T66" fmla="*/ 333 w 426"/>
                <a:gd name="T67" fmla="*/ 5 h 230"/>
                <a:gd name="T68" fmla="*/ 350 w 426"/>
                <a:gd name="T69" fmla="*/ 11 h 230"/>
                <a:gd name="T70" fmla="*/ 365 w 426"/>
                <a:gd name="T71" fmla="*/ 24 h 230"/>
                <a:gd name="T72" fmla="*/ 389 w 426"/>
                <a:gd name="T73" fmla="*/ 27 h 230"/>
                <a:gd name="T74" fmla="*/ 394 w 426"/>
                <a:gd name="T75" fmla="*/ 40 h 230"/>
                <a:gd name="T76" fmla="*/ 389 w 426"/>
                <a:gd name="T77" fmla="*/ 51 h 230"/>
                <a:gd name="T78" fmla="*/ 407 w 426"/>
                <a:gd name="T79" fmla="*/ 62 h 230"/>
                <a:gd name="T80" fmla="*/ 404 w 426"/>
                <a:gd name="T81" fmla="*/ 64 h 230"/>
                <a:gd name="T82" fmla="*/ 407 w 426"/>
                <a:gd name="T83" fmla="*/ 84 h 230"/>
                <a:gd name="T84" fmla="*/ 401 w 426"/>
                <a:gd name="T85" fmla="*/ 8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6" h="230">
                  <a:moveTo>
                    <a:pt x="416" y="24"/>
                  </a:moveTo>
                  <a:lnTo>
                    <a:pt x="420" y="29"/>
                  </a:lnTo>
                  <a:lnTo>
                    <a:pt x="418" y="31"/>
                  </a:lnTo>
                  <a:lnTo>
                    <a:pt x="422" y="30"/>
                  </a:lnTo>
                  <a:lnTo>
                    <a:pt x="426" y="31"/>
                  </a:lnTo>
                  <a:lnTo>
                    <a:pt x="422" y="34"/>
                  </a:lnTo>
                  <a:lnTo>
                    <a:pt x="425" y="40"/>
                  </a:lnTo>
                  <a:lnTo>
                    <a:pt x="422" y="46"/>
                  </a:lnTo>
                  <a:lnTo>
                    <a:pt x="411" y="44"/>
                  </a:lnTo>
                  <a:lnTo>
                    <a:pt x="408" y="37"/>
                  </a:lnTo>
                  <a:lnTo>
                    <a:pt x="412" y="26"/>
                  </a:lnTo>
                  <a:lnTo>
                    <a:pt x="416" y="24"/>
                  </a:lnTo>
                  <a:close/>
                  <a:moveTo>
                    <a:pt x="390" y="107"/>
                  </a:moveTo>
                  <a:lnTo>
                    <a:pt x="383" y="110"/>
                  </a:lnTo>
                  <a:lnTo>
                    <a:pt x="373" y="120"/>
                  </a:lnTo>
                  <a:lnTo>
                    <a:pt x="371" y="131"/>
                  </a:lnTo>
                  <a:lnTo>
                    <a:pt x="357" y="145"/>
                  </a:lnTo>
                  <a:lnTo>
                    <a:pt x="358" y="153"/>
                  </a:lnTo>
                  <a:lnTo>
                    <a:pt x="350" y="161"/>
                  </a:lnTo>
                  <a:lnTo>
                    <a:pt x="339" y="164"/>
                  </a:lnTo>
                  <a:lnTo>
                    <a:pt x="322" y="161"/>
                  </a:lnTo>
                  <a:lnTo>
                    <a:pt x="306" y="179"/>
                  </a:lnTo>
                  <a:lnTo>
                    <a:pt x="292" y="179"/>
                  </a:lnTo>
                  <a:lnTo>
                    <a:pt x="271" y="185"/>
                  </a:lnTo>
                  <a:lnTo>
                    <a:pt x="267" y="183"/>
                  </a:lnTo>
                  <a:lnTo>
                    <a:pt x="256" y="185"/>
                  </a:lnTo>
                  <a:lnTo>
                    <a:pt x="241" y="197"/>
                  </a:lnTo>
                  <a:lnTo>
                    <a:pt x="241" y="201"/>
                  </a:lnTo>
                  <a:lnTo>
                    <a:pt x="230" y="205"/>
                  </a:lnTo>
                  <a:lnTo>
                    <a:pt x="226" y="203"/>
                  </a:lnTo>
                  <a:lnTo>
                    <a:pt x="224" y="200"/>
                  </a:lnTo>
                  <a:lnTo>
                    <a:pt x="214" y="200"/>
                  </a:lnTo>
                  <a:lnTo>
                    <a:pt x="212" y="207"/>
                  </a:lnTo>
                  <a:lnTo>
                    <a:pt x="205" y="201"/>
                  </a:lnTo>
                  <a:lnTo>
                    <a:pt x="192" y="203"/>
                  </a:lnTo>
                  <a:lnTo>
                    <a:pt x="184" y="207"/>
                  </a:lnTo>
                  <a:lnTo>
                    <a:pt x="163" y="212"/>
                  </a:lnTo>
                  <a:lnTo>
                    <a:pt x="156" y="203"/>
                  </a:lnTo>
                  <a:lnTo>
                    <a:pt x="152" y="201"/>
                  </a:lnTo>
                  <a:lnTo>
                    <a:pt x="140" y="205"/>
                  </a:lnTo>
                  <a:lnTo>
                    <a:pt x="133" y="199"/>
                  </a:lnTo>
                  <a:lnTo>
                    <a:pt x="130" y="200"/>
                  </a:lnTo>
                  <a:lnTo>
                    <a:pt x="111" y="208"/>
                  </a:lnTo>
                  <a:lnTo>
                    <a:pt x="87" y="201"/>
                  </a:lnTo>
                  <a:lnTo>
                    <a:pt x="71" y="212"/>
                  </a:lnTo>
                  <a:lnTo>
                    <a:pt x="71" y="229"/>
                  </a:lnTo>
                  <a:lnTo>
                    <a:pt x="68" y="230"/>
                  </a:lnTo>
                  <a:lnTo>
                    <a:pt x="67" y="226"/>
                  </a:lnTo>
                  <a:lnTo>
                    <a:pt x="64" y="226"/>
                  </a:lnTo>
                  <a:lnTo>
                    <a:pt x="58" y="230"/>
                  </a:lnTo>
                  <a:lnTo>
                    <a:pt x="53" y="226"/>
                  </a:lnTo>
                  <a:lnTo>
                    <a:pt x="54" y="221"/>
                  </a:lnTo>
                  <a:lnTo>
                    <a:pt x="50" y="221"/>
                  </a:lnTo>
                  <a:lnTo>
                    <a:pt x="38" y="204"/>
                  </a:lnTo>
                  <a:lnTo>
                    <a:pt x="21" y="197"/>
                  </a:lnTo>
                  <a:lnTo>
                    <a:pt x="11" y="189"/>
                  </a:lnTo>
                  <a:lnTo>
                    <a:pt x="0" y="172"/>
                  </a:lnTo>
                  <a:lnTo>
                    <a:pt x="4" y="154"/>
                  </a:lnTo>
                  <a:lnTo>
                    <a:pt x="0" y="143"/>
                  </a:lnTo>
                  <a:lnTo>
                    <a:pt x="3" y="139"/>
                  </a:lnTo>
                  <a:lnTo>
                    <a:pt x="11" y="135"/>
                  </a:lnTo>
                  <a:lnTo>
                    <a:pt x="11" y="128"/>
                  </a:lnTo>
                  <a:lnTo>
                    <a:pt x="26" y="118"/>
                  </a:lnTo>
                  <a:lnTo>
                    <a:pt x="32" y="107"/>
                  </a:lnTo>
                  <a:lnTo>
                    <a:pt x="39" y="109"/>
                  </a:lnTo>
                  <a:lnTo>
                    <a:pt x="51" y="95"/>
                  </a:lnTo>
                  <a:lnTo>
                    <a:pt x="54" y="80"/>
                  </a:lnTo>
                  <a:lnTo>
                    <a:pt x="78" y="70"/>
                  </a:lnTo>
                  <a:lnTo>
                    <a:pt x="78" y="60"/>
                  </a:lnTo>
                  <a:lnTo>
                    <a:pt x="79" y="59"/>
                  </a:lnTo>
                  <a:lnTo>
                    <a:pt x="90" y="59"/>
                  </a:lnTo>
                  <a:lnTo>
                    <a:pt x="101" y="56"/>
                  </a:lnTo>
                  <a:lnTo>
                    <a:pt x="103" y="53"/>
                  </a:lnTo>
                  <a:lnTo>
                    <a:pt x="109" y="53"/>
                  </a:lnTo>
                  <a:lnTo>
                    <a:pt x="119" y="46"/>
                  </a:lnTo>
                  <a:lnTo>
                    <a:pt x="120" y="46"/>
                  </a:lnTo>
                  <a:lnTo>
                    <a:pt x="125" y="51"/>
                  </a:lnTo>
                  <a:lnTo>
                    <a:pt x="132" y="45"/>
                  </a:lnTo>
                  <a:lnTo>
                    <a:pt x="154" y="40"/>
                  </a:lnTo>
                  <a:lnTo>
                    <a:pt x="162" y="34"/>
                  </a:lnTo>
                  <a:lnTo>
                    <a:pt x="169" y="33"/>
                  </a:lnTo>
                  <a:lnTo>
                    <a:pt x="170" y="29"/>
                  </a:lnTo>
                  <a:lnTo>
                    <a:pt x="174" y="27"/>
                  </a:lnTo>
                  <a:lnTo>
                    <a:pt x="185" y="30"/>
                  </a:lnTo>
                  <a:lnTo>
                    <a:pt x="192" y="29"/>
                  </a:lnTo>
                  <a:lnTo>
                    <a:pt x="199" y="24"/>
                  </a:lnTo>
                  <a:lnTo>
                    <a:pt x="205" y="27"/>
                  </a:lnTo>
                  <a:lnTo>
                    <a:pt x="212" y="23"/>
                  </a:lnTo>
                  <a:lnTo>
                    <a:pt x="223" y="24"/>
                  </a:lnTo>
                  <a:lnTo>
                    <a:pt x="227" y="17"/>
                  </a:lnTo>
                  <a:lnTo>
                    <a:pt x="248" y="16"/>
                  </a:lnTo>
                  <a:lnTo>
                    <a:pt x="249" y="12"/>
                  </a:lnTo>
                  <a:lnTo>
                    <a:pt x="255" y="5"/>
                  </a:lnTo>
                  <a:lnTo>
                    <a:pt x="264" y="13"/>
                  </a:lnTo>
                  <a:lnTo>
                    <a:pt x="270" y="12"/>
                  </a:lnTo>
                  <a:lnTo>
                    <a:pt x="271" y="8"/>
                  </a:lnTo>
                  <a:lnTo>
                    <a:pt x="275" y="9"/>
                  </a:lnTo>
                  <a:lnTo>
                    <a:pt x="296" y="2"/>
                  </a:lnTo>
                  <a:lnTo>
                    <a:pt x="314" y="5"/>
                  </a:lnTo>
                  <a:lnTo>
                    <a:pt x="315" y="0"/>
                  </a:lnTo>
                  <a:lnTo>
                    <a:pt x="332" y="2"/>
                  </a:lnTo>
                  <a:lnTo>
                    <a:pt x="333" y="5"/>
                  </a:lnTo>
                  <a:lnTo>
                    <a:pt x="343" y="2"/>
                  </a:lnTo>
                  <a:lnTo>
                    <a:pt x="349" y="2"/>
                  </a:lnTo>
                  <a:lnTo>
                    <a:pt x="350" y="11"/>
                  </a:lnTo>
                  <a:lnTo>
                    <a:pt x="355" y="19"/>
                  </a:lnTo>
                  <a:lnTo>
                    <a:pt x="362" y="20"/>
                  </a:lnTo>
                  <a:lnTo>
                    <a:pt x="365" y="24"/>
                  </a:lnTo>
                  <a:lnTo>
                    <a:pt x="371" y="22"/>
                  </a:lnTo>
                  <a:lnTo>
                    <a:pt x="383" y="23"/>
                  </a:lnTo>
                  <a:lnTo>
                    <a:pt x="389" y="27"/>
                  </a:lnTo>
                  <a:lnTo>
                    <a:pt x="387" y="34"/>
                  </a:lnTo>
                  <a:lnTo>
                    <a:pt x="393" y="34"/>
                  </a:lnTo>
                  <a:lnTo>
                    <a:pt x="394" y="40"/>
                  </a:lnTo>
                  <a:lnTo>
                    <a:pt x="394" y="46"/>
                  </a:lnTo>
                  <a:lnTo>
                    <a:pt x="389" y="46"/>
                  </a:lnTo>
                  <a:lnTo>
                    <a:pt x="389" y="51"/>
                  </a:lnTo>
                  <a:lnTo>
                    <a:pt x="398" y="59"/>
                  </a:lnTo>
                  <a:lnTo>
                    <a:pt x="405" y="56"/>
                  </a:lnTo>
                  <a:lnTo>
                    <a:pt x="407" y="62"/>
                  </a:lnTo>
                  <a:lnTo>
                    <a:pt x="412" y="66"/>
                  </a:lnTo>
                  <a:lnTo>
                    <a:pt x="409" y="69"/>
                  </a:lnTo>
                  <a:lnTo>
                    <a:pt x="404" y="64"/>
                  </a:lnTo>
                  <a:lnTo>
                    <a:pt x="398" y="71"/>
                  </a:lnTo>
                  <a:lnTo>
                    <a:pt x="398" y="77"/>
                  </a:lnTo>
                  <a:lnTo>
                    <a:pt x="407" y="84"/>
                  </a:lnTo>
                  <a:lnTo>
                    <a:pt x="402" y="88"/>
                  </a:lnTo>
                  <a:lnTo>
                    <a:pt x="398" y="85"/>
                  </a:lnTo>
                  <a:lnTo>
                    <a:pt x="401" y="82"/>
                  </a:lnTo>
                  <a:lnTo>
                    <a:pt x="396" y="81"/>
                  </a:lnTo>
                  <a:lnTo>
                    <a:pt x="390" y="10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139" name="Group 138"/>
          <p:cNvGrpSpPr/>
          <p:nvPr/>
        </p:nvGrpSpPr>
        <p:grpSpPr>
          <a:xfrm>
            <a:off x="3984747" y="1617364"/>
            <a:ext cx="1529179" cy="1003597"/>
            <a:chOff x="524874" y="2994028"/>
            <a:chExt cx="1529179" cy="1003597"/>
          </a:xfrm>
          <a:solidFill>
            <a:schemeClr val="tx1"/>
          </a:solidFill>
        </p:grpSpPr>
        <p:sp>
          <p:nvSpPr>
            <p:cNvPr id="140" name="Isosceles Triangle 139"/>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Seoul</a:t>
              </a:r>
              <a:endParaRPr lang="en-US"/>
            </a:p>
          </p:txBody>
        </p:sp>
      </p:grpSp>
    </p:spTree>
    <p:extLst>
      <p:ext uri="{BB962C8B-B14F-4D97-AF65-F5344CB8AC3E}">
        <p14:creationId xmlns:p14="http://schemas.microsoft.com/office/powerpoint/2010/main" val="674309002"/>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Indonesia</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119</a:t>
            </a:fld>
            <a:endParaRPr lang="en-US"/>
          </a:p>
        </p:txBody>
      </p:sp>
      <p:sp>
        <p:nvSpPr>
          <p:cNvPr id="16" name="Text Placeholder 15"/>
          <p:cNvSpPr>
            <a:spLocks noGrp="1"/>
          </p:cNvSpPr>
          <p:nvPr>
            <p:ph type="body" sz="quarter" idx="24"/>
          </p:nvPr>
        </p:nvSpPr>
        <p:spPr/>
        <p:txBody>
          <a:bodyPr/>
          <a:lstStyle/>
          <a:p>
            <a:r>
              <a:rPr lang="en-US" smtClean="0"/>
              <a:t>Indonesia</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71136"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2" name="Group 4"/>
          <p:cNvGrpSpPr>
            <a:grpSpLocks noChangeAspect="1"/>
          </p:cNvGrpSpPr>
          <p:nvPr/>
        </p:nvGrpSpPr>
        <p:grpSpPr bwMode="auto">
          <a:xfrm>
            <a:off x="482597" y="2403033"/>
            <a:ext cx="5778307" cy="2125553"/>
            <a:chOff x="2864" y="1113"/>
            <a:chExt cx="4336" cy="1595"/>
          </a:xfrm>
        </p:grpSpPr>
        <p:sp>
          <p:nvSpPr>
            <p:cNvPr id="73" name="Freeform 72"/>
            <p:cNvSpPr>
              <a:spLocks/>
            </p:cNvSpPr>
            <p:nvPr/>
          </p:nvSpPr>
          <p:spPr bwMode="auto">
            <a:xfrm>
              <a:off x="4282" y="2380"/>
              <a:ext cx="76" cy="61"/>
            </a:xfrm>
            <a:custGeom>
              <a:avLst/>
              <a:gdLst>
                <a:gd name="T0" fmla="*/ 76 w 76"/>
                <a:gd name="T1" fmla="*/ 55 h 61"/>
                <a:gd name="T2" fmla="*/ 73 w 76"/>
                <a:gd name="T3" fmla="*/ 55 h 61"/>
                <a:gd name="T4" fmla="*/ 71 w 76"/>
                <a:gd name="T5" fmla="*/ 57 h 61"/>
                <a:gd name="T6" fmla="*/ 71 w 76"/>
                <a:gd name="T7" fmla="*/ 55 h 61"/>
                <a:gd name="T8" fmla="*/ 69 w 76"/>
                <a:gd name="T9" fmla="*/ 36 h 61"/>
                <a:gd name="T10" fmla="*/ 69 w 76"/>
                <a:gd name="T11" fmla="*/ 29 h 61"/>
                <a:gd name="T12" fmla="*/ 69 w 76"/>
                <a:gd name="T13" fmla="*/ 27 h 61"/>
                <a:gd name="T14" fmla="*/ 63 w 76"/>
                <a:gd name="T15" fmla="*/ 25 h 61"/>
                <a:gd name="T16" fmla="*/ 57 w 76"/>
                <a:gd name="T17" fmla="*/ 25 h 61"/>
                <a:gd name="T18" fmla="*/ 50 w 76"/>
                <a:gd name="T19" fmla="*/ 25 h 61"/>
                <a:gd name="T20" fmla="*/ 44 w 76"/>
                <a:gd name="T21" fmla="*/ 21 h 61"/>
                <a:gd name="T22" fmla="*/ 40 w 76"/>
                <a:gd name="T23" fmla="*/ 17 h 61"/>
                <a:gd name="T24" fmla="*/ 38 w 76"/>
                <a:gd name="T25" fmla="*/ 0 h 61"/>
                <a:gd name="T26" fmla="*/ 25 w 76"/>
                <a:gd name="T27" fmla="*/ 11 h 61"/>
                <a:gd name="T28" fmla="*/ 21 w 76"/>
                <a:gd name="T29" fmla="*/ 15 h 61"/>
                <a:gd name="T30" fmla="*/ 19 w 76"/>
                <a:gd name="T31" fmla="*/ 15 h 61"/>
                <a:gd name="T32" fmla="*/ 19 w 76"/>
                <a:gd name="T33" fmla="*/ 13 h 61"/>
                <a:gd name="T34" fmla="*/ 19 w 76"/>
                <a:gd name="T35" fmla="*/ 11 h 61"/>
                <a:gd name="T36" fmla="*/ 17 w 76"/>
                <a:gd name="T37" fmla="*/ 13 h 61"/>
                <a:gd name="T38" fmla="*/ 11 w 76"/>
                <a:gd name="T39" fmla="*/ 11 h 61"/>
                <a:gd name="T40" fmla="*/ 8 w 76"/>
                <a:gd name="T41" fmla="*/ 13 h 61"/>
                <a:gd name="T42" fmla="*/ 8 w 76"/>
                <a:gd name="T43" fmla="*/ 17 h 61"/>
                <a:gd name="T44" fmla="*/ 6 w 76"/>
                <a:gd name="T45" fmla="*/ 21 h 61"/>
                <a:gd name="T46" fmla="*/ 0 w 76"/>
                <a:gd name="T47" fmla="*/ 29 h 61"/>
                <a:gd name="T48" fmla="*/ 0 w 76"/>
                <a:gd name="T49" fmla="*/ 32 h 61"/>
                <a:gd name="T50" fmla="*/ 23 w 76"/>
                <a:gd name="T51" fmla="*/ 44 h 61"/>
                <a:gd name="T52" fmla="*/ 27 w 76"/>
                <a:gd name="T53" fmla="*/ 44 h 61"/>
                <a:gd name="T54" fmla="*/ 29 w 76"/>
                <a:gd name="T55" fmla="*/ 46 h 61"/>
                <a:gd name="T56" fmla="*/ 32 w 76"/>
                <a:gd name="T57" fmla="*/ 50 h 61"/>
                <a:gd name="T58" fmla="*/ 34 w 76"/>
                <a:gd name="T59" fmla="*/ 50 h 61"/>
                <a:gd name="T60" fmla="*/ 40 w 76"/>
                <a:gd name="T61" fmla="*/ 53 h 61"/>
                <a:gd name="T62" fmla="*/ 44 w 76"/>
                <a:gd name="T63" fmla="*/ 55 h 61"/>
                <a:gd name="T64" fmla="*/ 52 w 76"/>
                <a:gd name="T65" fmla="*/ 57 h 61"/>
                <a:gd name="T66" fmla="*/ 57 w 76"/>
                <a:gd name="T67" fmla="*/ 59 h 61"/>
                <a:gd name="T68" fmla="*/ 61 w 76"/>
                <a:gd name="T69" fmla="*/ 59 h 61"/>
                <a:gd name="T70" fmla="*/ 63 w 76"/>
                <a:gd name="T71" fmla="*/ 61 h 61"/>
                <a:gd name="T72" fmla="*/ 76 w 76"/>
                <a:gd name="T73"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61">
                  <a:moveTo>
                    <a:pt x="76" y="61"/>
                  </a:moveTo>
                  <a:lnTo>
                    <a:pt x="76" y="55"/>
                  </a:lnTo>
                  <a:lnTo>
                    <a:pt x="73" y="55"/>
                  </a:lnTo>
                  <a:lnTo>
                    <a:pt x="73" y="55"/>
                  </a:lnTo>
                  <a:lnTo>
                    <a:pt x="73" y="55"/>
                  </a:lnTo>
                  <a:lnTo>
                    <a:pt x="71" y="57"/>
                  </a:lnTo>
                  <a:lnTo>
                    <a:pt x="71" y="55"/>
                  </a:lnTo>
                  <a:lnTo>
                    <a:pt x="71" y="55"/>
                  </a:lnTo>
                  <a:lnTo>
                    <a:pt x="71" y="38"/>
                  </a:lnTo>
                  <a:lnTo>
                    <a:pt x="69" y="36"/>
                  </a:lnTo>
                  <a:lnTo>
                    <a:pt x="69" y="32"/>
                  </a:lnTo>
                  <a:lnTo>
                    <a:pt x="69" y="29"/>
                  </a:lnTo>
                  <a:lnTo>
                    <a:pt x="69" y="29"/>
                  </a:lnTo>
                  <a:lnTo>
                    <a:pt x="69" y="27"/>
                  </a:lnTo>
                  <a:lnTo>
                    <a:pt x="67" y="27"/>
                  </a:lnTo>
                  <a:lnTo>
                    <a:pt x="63" y="25"/>
                  </a:lnTo>
                  <a:lnTo>
                    <a:pt x="61" y="25"/>
                  </a:lnTo>
                  <a:lnTo>
                    <a:pt x="57" y="25"/>
                  </a:lnTo>
                  <a:lnTo>
                    <a:pt x="55" y="25"/>
                  </a:lnTo>
                  <a:lnTo>
                    <a:pt x="50" y="25"/>
                  </a:lnTo>
                  <a:lnTo>
                    <a:pt x="46" y="25"/>
                  </a:lnTo>
                  <a:lnTo>
                    <a:pt x="44" y="21"/>
                  </a:lnTo>
                  <a:lnTo>
                    <a:pt x="42" y="19"/>
                  </a:lnTo>
                  <a:lnTo>
                    <a:pt x="40" y="17"/>
                  </a:lnTo>
                  <a:lnTo>
                    <a:pt x="38" y="2"/>
                  </a:lnTo>
                  <a:lnTo>
                    <a:pt x="38" y="0"/>
                  </a:lnTo>
                  <a:lnTo>
                    <a:pt x="34" y="4"/>
                  </a:lnTo>
                  <a:lnTo>
                    <a:pt x="25" y="11"/>
                  </a:lnTo>
                  <a:lnTo>
                    <a:pt x="23" y="13"/>
                  </a:lnTo>
                  <a:lnTo>
                    <a:pt x="21" y="15"/>
                  </a:lnTo>
                  <a:lnTo>
                    <a:pt x="21" y="15"/>
                  </a:lnTo>
                  <a:lnTo>
                    <a:pt x="19" y="15"/>
                  </a:lnTo>
                  <a:lnTo>
                    <a:pt x="19" y="15"/>
                  </a:lnTo>
                  <a:lnTo>
                    <a:pt x="19" y="13"/>
                  </a:lnTo>
                  <a:lnTo>
                    <a:pt x="19" y="11"/>
                  </a:lnTo>
                  <a:lnTo>
                    <a:pt x="19" y="11"/>
                  </a:lnTo>
                  <a:lnTo>
                    <a:pt x="19" y="13"/>
                  </a:lnTo>
                  <a:lnTo>
                    <a:pt x="17" y="13"/>
                  </a:lnTo>
                  <a:lnTo>
                    <a:pt x="17" y="13"/>
                  </a:lnTo>
                  <a:lnTo>
                    <a:pt x="11" y="11"/>
                  </a:lnTo>
                  <a:lnTo>
                    <a:pt x="8" y="13"/>
                  </a:lnTo>
                  <a:lnTo>
                    <a:pt x="8" y="13"/>
                  </a:lnTo>
                  <a:lnTo>
                    <a:pt x="8" y="15"/>
                  </a:lnTo>
                  <a:lnTo>
                    <a:pt x="8" y="17"/>
                  </a:lnTo>
                  <a:lnTo>
                    <a:pt x="8" y="19"/>
                  </a:lnTo>
                  <a:lnTo>
                    <a:pt x="6" y="21"/>
                  </a:lnTo>
                  <a:lnTo>
                    <a:pt x="2" y="27"/>
                  </a:lnTo>
                  <a:lnTo>
                    <a:pt x="0" y="29"/>
                  </a:lnTo>
                  <a:lnTo>
                    <a:pt x="0" y="29"/>
                  </a:lnTo>
                  <a:lnTo>
                    <a:pt x="0" y="32"/>
                  </a:lnTo>
                  <a:lnTo>
                    <a:pt x="0" y="32"/>
                  </a:lnTo>
                  <a:lnTo>
                    <a:pt x="23" y="44"/>
                  </a:lnTo>
                  <a:lnTo>
                    <a:pt x="25" y="44"/>
                  </a:lnTo>
                  <a:lnTo>
                    <a:pt x="27" y="44"/>
                  </a:lnTo>
                  <a:lnTo>
                    <a:pt x="29" y="46"/>
                  </a:lnTo>
                  <a:lnTo>
                    <a:pt x="29" y="46"/>
                  </a:lnTo>
                  <a:lnTo>
                    <a:pt x="32" y="48"/>
                  </a:lnTo>
                  <a:lnTo>
                    <a:pt x="32" y="50"/>
                  </a:lnTo>
                  <a:lnTo>
                    <a:pt x="34" y="50"/>
                  </a:lnTo>
                  <a:lnTo>
                    <a:pt x="34" y="50"/>
                  </a:lnTo>
                  <a:lnTo>
                    <a:pt x="34" y="50"/>
                  </a:lnTo>
                  <a:lnTo>
                    <a:pt x="40" y="53"/>
                  </a:lnTo>
                  <a:lnTo>
                    <a:pt x="42" y="55"/>
                  </a:lnTo>
                  <a:lnTo>
                    <a:pt x="44" y="55"/>
                  </a:lnTo>
                  <a:lnTo>
                    <a:pt x="48" y="55"/>
                  </a:lnTo>
                  <a:lnTo>
                    <a:pt x="52" y="57"/>
                  </a:lnTo>
                  <a:lnTo>
                    <a:pt x="52" y="57"/>
                  </a:lnTo>
                  <a:lnTo>
                    <a:pt x="57" y="59"/>
                  </a:lnTo>
                  <a:lnTo>
                    <a:pt x="59" y="59"/>
                  </a:lnTo>
                  <a:lnTo>
                    <a:pt x="61" y="59"/>
                  </a:lnTo>
                  <a:lnTo>
                    <a:pt x="61" y="59"/>
                  </a:lnTo>
                  <a:lnTo>
                    <a:pt x="63" y="61"/>
                  </a:lnTo>
                  <a:lnTo>
                    <a:pt x="63" y="61"/>
                  </a:lnTo>
                  <a:lnTo>
                    <a:pt x="76" y="61"/>
                  </a:lnTo>
                  <a:lnTo>
                    <a:pt x="76" y="6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4" name="Freeform 73"/>
            <p:cNvSpPr>
              <a:spLocks noEditPoints="1"/>
            </p:cNvSpPr>
            <p:nvPr/>
          </p:nvSpPr>
          <p:spPr bwMode="auto">
            <a:xfrm>
              <a:off x="3201" y="1586"/>
              <a:ext cx="308" cy="410"/>
            </a:xfrm>
            <a:custGeom>
              <a:avLst/>
              <a:gdLst>
                <a:gd name="T0" fmla="*/ 105 w 308"/>
                <a:gd name="T1" fmla="*/ 277 h 410"/>
                <a:gd name="T2" fmla="*/ 92 w 308"/>
                <a:gd name="T3" fmla="*/ 284 h 410"/>
                <a:gd name="T4" fmla="*/ 97 w 308"/>
                <a:gd name="T5" fmla="*/ 292 h 410"/>
                <a:gd name="T6" fmla="*/ 107 w 308"/>
                <a:gd name="T7" fmla="*/ 300 h 410"/>
                <a:gd name="T8" fmla="*/ 120 w 308"/>
                <a:gd name="T9" fmla="*/ 305 h 410"/>
                <a:gd name="T10" fmla="*/ 59 w 308"/>
                <a:gd name="T11" fmla="*/ 231 h 410"/>
                <a:gd name="T12" fmla="*/ 55 w 308"/>
                <a:gd name="T13" fmla="*/ 218 h 410"/>
                <a:gd name="T14" fmla="*/ 46 w 308"/>
                <a:gd name="T15" fmla="*/ 199 h 410"/>
                <a:gd name="T16" fmla="*/ 36 w 308"/>
                <a:gd name="T17" fmla="*/ 185 h 410"/>
                <a:gd name="T18" fmla="*/ 34 w 308"/>
                <a:gd name="T19" fmla="*/ 174 h 410"/>
                <a:gd name="T20" fmla="*/ 13 w 308"/>
                <a:gd name="T21" fmla="*/ 170 h 410"/>
                <a:gd name="T22" fmla="*/ 0 w 308"/>
                <a:gd name="T23" fmla="*/ 195 h 410"/>
                <a:gd name="T24" fmla="*/ 23 w 308"/>
                <a:gd name="T25" fmla="*/ 233 h 410"/>
                <a:gd name="T26" fmla="*/ 57 w 308"/>
                <a:gd name="T27" fmla="*/ 250 h 410"/>
                <a:gd name="T28" fmla="*/ 63 w 308"/>
                <a:gd name="T29" fmla="*/ 237 h 410"/>
                <a:gd name="T30" fmla="*/ 63 w 308"/>
                <a:gd name="T31" fmla="*/ 250 h 410"/>
                <a:gd name="T32" fmla="*/ 67 w 308"/>
                <a:gd name="T33" fmla="*/ 254 h 410"/>
                <a:gd name="T34" fmla="*/ 145 w 308"/>
                <a:gd name="T35" fmla="*/ 328 h 410"/>
                <a:gd name="T36" fmla="*/ 132 w 308"/>
                <a:gd name="T37" fmla="*/ 326 h 410"/>
                <a:gd name="T38" fmla="*/ 134 w 308"/>
                <a:gd name="T39" fmla="*/ 349 h 410"/>
                <a:gd name="T40" fmla="*/ 151 w 308"/>
                <a:gd name="T41" fmla="*/ 342 h 410"/>
                <a:gd name="T42" fmla="*/ 302 w 308"/>
                <a:gd name="T43" fmla="*/ 183 h 410"/>
                <a:gd name="T44" fmla="*/ 268 w 308"/>
                <a:gd name="T45" fmla="*/ 162 h 410"/>
                <a:gd name="T46" fmla="*/ 208 w 308"/>
                <a:gd name="T47" fmla="*/ 99 h 410"/>
                <a:gd name="T48" fmla="*/ 214 w 308"/>
                <a:gd name="T49" fmla="*/ 86 h 410"/>
                <a:gd name="T50" fmla="*/ 208 w 308"/>
                <a:gd name="T51" fmla="*/ 59 h 410"/>
                <a:gd name="T52" fmla="*/ 185 w 308"/>
                <a:gd name="T53" fmla="*/ 42 h 410"/>
                <a:gd name="T54" fmla="*/ 155 w 308"/>
                <a:gd name="T55" fmla="*/ 34 h 410"/>
                <a:gd name="T56" fmla="*/ 153 w 308"/>
                <a:gd name="T57" fmla="*/ 15 h 410"/>
                <a:gd name="T58" fmla="*/ 134 w 308"/>
                <a:gd name="T59" fmla="*/ 6 h 410"/>
                <a:gd name="T60" fmla="*/ 111 w 308"/>
                <a:gd name="T61" fmla="*/ 2 h 410"/>
                <a:gd name="T62" fmla="*/ 111 w 308"/>
                <a:gd name="T63" fmla="*/ 8 h 410"/>
                <a:gd name="T64" fmla="*/ 124 w 308"/>
                <a:gd name="T65" fmla="*/ 25 h 410"/>
                <a:gd name="T66" fmla="*/ 113 w 308"/>
                <a:gd name="T67" fmla="*/ 38 h 410"/>
                <a:gd name="T68" fmla="*/ 99 w 308"/>
                <a:gd name="T69" fmla="*/ 31 h 410"/>
                <a:gd name="T70" fmla="*/ 71 w 308"/>
                <a:gd name="T71" fmla="*/ 38 h 410"/>
                <a:gd name="T72" fmla="*/ 61 w 308"/>
                <a:gd name="T73" fmla="*/ 63 h 410"/>
                <a:gd name="T74" fmla="*/ 86 w 308"/>
                <a:gd name="T75" fmla="*/ 67 h 410"/>
                <a:gd name="T76" fmla="*/ 111 w 308"/>
                <a:gd name="T77" fmla="*/ 99 h 410"/>
                <a:gd name="T78" fmla="*/ 126 w 308"/>
                <a:gd name="T79" fmla="*/ 118 h 410"/>
                <a:gd name="T80" fmla="*/ 170 w 308"/>
                <a:gd name="T81" fmla="*/ 178 h 410"/>
                <a:gd name="T82" fmla="*/ 170 w 308"/>
                <a:gd name="T83" fmla="*/ 187 h 410"/>
                <a:gd name="T84" fmla="*/ 174 w 308"/>
                <a:gd name="T85" fmla="*/ 199 h 410"/>
                <a:gd name="T86" fmla="*/ 178 w 308"/>
                <a:gd name="T87" fmla="*/ 204 h 410"/>
                <a:gd name="T88" fmla="*/ 189 w 308"/>
                <a:gd name="T89" fmla="*/ 216 h 410"/>
                <a:gd name="T90" fmla="*/ 201 w 308"/>
                <a:gd name="T91" fmla="*/ 242 h 410"/>
                <a:gd name="T92" fmla="*/ 214 w 308"/>
                <a:gd name="T93" fmla="*/ 281 h 410"/>
                <a:gd name="T94" fmla="*/ 252 w 308"/>
                <a:gd name="T95" fmla="*/ 302 h 410"/>
                <a:gd name="T96" fmla="*/ 239 w 308"/>
                <a:gd name="T97" fmla="*/ 252 h 410"/>
                <a:gd name="T98" fmla="*/ 275 w 308"/>
                <a:gd name="T99" fmla="*/ 239 h 410"/>
                <a:gd name="T100" fmla="*/ 293 w 308"/>
                <a:gd name="T101" fmla="*/ 214 h 410"/>
                <a:gd name="T102" fmla="*/ 306 w 308"/>
                <a:gd name="T103" fmla="*/ 193 h 410"/>
                <a:gd name="T104" fmla="*/ 195 w 308"/>
                <a:gd name="T105" fmla="*/ 410 h 410"/>
                <a:gd name="T106" fmla="*/ 182 w 308"/>
                <a:gd name="T107" fmla="*/ 378 h 410"/>
                <a:gd name="T108" fmla="*/ 172 w 308"/>
                <a:gd name="T109" fmla="*/ 378 h 410"/>
                <a:gd name="T110" fmla="*/ 170 w 308"/>
                <a:gd name="T111" fmla="*/ 357 h 410"/>
                <a:gd name="T112" fmla="*/ 151 w 308"/>
                <a:gd name="T113" fmla="*/ 347 h 410"/>
                <a:gd name="T114" fmla="*/ 157 w 308"/>
                <a:gd name="T115" fmla="*/ 370 h 410"/>
                <a:gd name="T116" fmla="*/ 168 w 308"/>
                <a:gd name="T117" fmla="*/ 384 h 410"/>
                <a:gd name="T118" fmla="*/ 170 w 308"/>
                <a:gd name="T119" fmla="*/ 389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8" h="410">
                  <a:moveTo>
                    <a:pt x="118" y="298"/>
                  </a:moveTo>
                  <a:lnTo>
                    <a:pt x="115" y="298"/>
                  </a:lnTo>
                  <a:lnTo>
                    <a:pt x="113" y="296"/>
                  </a:lnTo>
                  <a:lnTo>
                    <a:pt x="113" y="294"/>
                  </a:lnTo>
                  <a:lnTo>
                    <a:pt x="113" y="294"/>
                  </a:lnTo>
                  <a:lnTo>
                    <a:pt x="113" y="294"/>
                  </a:lnTo>
                  <a:lnTo>
                    <a:pt x="113" y="294"/>
                  </a:lnTo>
                  <a:lnTo>
                    <a:pt x="113" y="292"/>
                  </a:lnTo>
                  <a:lnTo>
                    <a:pt x="107" y="286"/>
                  </a:lnTo>
                  <a:lnTo>
                    <a:pt x="107" y="281"/>
                  </a:lnTo>
                  <a:lnTo>
                    <a:pt x="105" y="279"/>
                  </a:lnTo>
                  <a:lnTo>
                    <a:pt x="105" y="277"/>
                  </a:lnTo>
                  <a:lnTo>
                    <a:pt x="103" y="275"/>
                  </a:lnTo>
                  <a:lnTo>
                    <a:pt x="103" y="275"/>
                  </a:lnTo>
                  <a:lnTo>
                    <a:pt x="101" y="275"/>
                  </a:lnTo>
                  <a:lnTo>
                    <a:pt x="101" y="273"/>
                  </a:lnTo>
                  <a:lnTo>
                    <a:pt x="99" y="273"/>
                  </a:lnTo>
                  <a:lnTo>
                    <a:pt x="94" y="271"/>
                  </a:lnTo>
                  <a:lnTo>
                    <a:pt x="92" y="273"/>
                  </a:lnTo>
                  <a:lnTo>
                    <a:pt x="90" y="277"/>
                  </a:lnTo>
                  <a:lnTo>
                    <a:pt x="90" y="279"/>
                  </a:lnTo>
                  <a:lnTo>
                    <a:pt x="92" y="281"/>
                  </a:lnTo>
                  <a:lnTo>
                    <a:pt x="92" y="284"/>
                  </a:lnTo>
                  <a:lnTo>
                    <a:pt x="92" y="284"/>
                  </a:lnTo>
                  <a:lnTo>
                    <a:pt x="90" y="284"/>
                  </a:lnTo>
                  <a:lnTo>
                    <a:pt x="90" y="284"/>
                  </a:lnTo>
                  <a:lnTo>
                    <a:pt x="88" y="284"/>
                  </a:lnTo>
                  <a:lnTo>
                    <a:pt x="90" y="286"/>
                  </a:lnTo>
                  <a:lnTo>
                    <a:pt x="92" y="288"/>
                  </a:lnTo>
                  <a:lnTo>
                    <a:pt x="92" y="290"/>
                  </a:lnTo>
                  <a:lnTo>
                    <a:pt x="94" y="292"/>
                  </a:lnTo>
                  <a:lnTo>
                    <a:pt x="94" y="290"/>
                  </a:lnTo>
                  <a:lnTo>
                    <a:pt x="94" y="290"/>
                  </a:lnTo>
                  <a:lnTo>
                    <a:pt x="94" y="292"/>
                  </a:lnTo>
                  <a:lnTo>
                    <a:pt x="94" y="292"/>
                  </a:lnTo>
                  <a:lnTo>
                    <a:pt x="97" y="292"/>
                  </a:lnTo>
                  <a:lnTo>
                    <a:pt x="97" y="292"/>
                  </a:lnTo>
                  <a:lnTo>
                    <a:pt x="97" y="292"/>
                  </a:lnTo>
                  <a:lnTo>
                    <a:pt x="97" y="294"/>
                  </a:lnTo>
                  <a:lnTo>
                    <a:pt x="97" y="294"/>
                  </a:lnTo>
                  <a:lnTo>
                    <a:pt x="97" y="296"/>
                  </a:lnTo>
                  <a:lnTo>
                    <a:pt x="97" y="296"/>
                  </a:lnTo>
                  <a:lnTo>
                    <a:pt x="101" y="296"/>
                  </a:lnTo>
                  <a:lnTo>
                    <a:pt x="103" y="296"/>
                  </a:lnTo>
                  <a:lnTo>
                    <a:pt x="105" y="298"/>
                  </a:lnTo>
                  <a:lnTo>
                    <a:pt x="105" y="298"/>
                  </a:lnTo>
                  <a:lnTo>
                    <a:pt x="107" y="300"/>
                  </a:lnTo>
                  <a:lnTo>
                    <a:pt x="107" y="300"/>
                  </a:lnTo>
                  <a:lnTo>
                    <a:pt x="109" y="300"/>
                  </a:lnTo>
                  <a:lnTo>
                    <a:pt x="111" y="300"/>
                  </a:lnTo>
                  <a:lnTo>
                    <a:pt x="111" y="300"/>
                  </a:lnTo>
                  <a:lnTo>
                    <a:pt x="113" y="302"/>
                  </a:lnTo>
                  <a:lnTo>
                    <a:pt x="113" y="302"/>
                  </a:lnTo>
                  <a:lnTo>
                    <a:pt x="115" y="302"/>
                  </a:lnTo>
                  <a:lnTo>
                    <a:pt x="118" y="302"/>
                  </a:lnTo>
                  <a:lnTo>
                    <a:pt x="118" y="305"/>
                  </a:lnTo>
                  <a:lnTo>
                    <a:pt x="120" y="307"/>
                  </a:lnTo>
                  <a:lnTo>
                    <a:pt x="120" y="307"/>
                  </a:lnTo>
                  <a:lnTo>
                    <a:pt x="120" y="307"/>
                  </a:lnTo>
                  <a:lnTo>
                    <a:pt x="120" y="305"/>
                  </a:lnTo>
                  <a:lnTo>
                    <a:pt x="120" y="307"/>
                  </a:lnTo>
                  <a:lnTo>
                    <a:pt x="120" y="305"/>
                  </a:lnTo>
                  <a:lnTo>
                    <a:pt x="120" y="302"/>
                  </a:lnTo>
                  <a:lnTo>
                    <a:pt x="118" y="298"/>
                  </a:lnTo>
                  <a:close/>
                  <a:moveTo>
                    <a:pt x="65" y="235"/>
                  </a:moveTo>
                  <a:lnTo>
                    <a:pt x="65" y="235"/>
                  </a:lnTo>
                  <a:lnTo>
                    <a:pt x="65" y="233"/>
                  </a:lnTo>
                  <a:lnTo>
                    <a:pt x="65" y="231"/>
                  </a:lnTo>
                  <a:lnTo>
                    <a:pt x="63" y="231"/>
                  </a:lnTo>
                  <a:lnTo>
                    <a:pt x="61" y="231"/>
                  </a:lnTo>
                  <a:lnTo>
                    <a:pt x="61" y="231"/>
                  </a:lnTo>
                  <a:lnTo>
                    <a:pt x="59" y="231"/>
                  </a:lnTo>
                  <a:lnTo>
                    <a:pt x="59" y="229"/>
                  </a:lnTo>
                  <a:lnTo>
                    <a:pt x="59" y="227"/>
                  </a:lnTo>
                  <a:lnTo>
                    <a:pt x="59" y="225"/>
                  </a:lnTo>
                  <a:lnTo>
                    <a:pt x="59" y="225"/>
                  </a:lnTo>
                  <a:lnTo>
                    <a:pt x="57" y="225"/>
                  </a:lnTo>
                  <a:lnTo>
                    <a:pt x="57" y="225"/>
                  </a:lnTo>
                  <a:lnTo>
                    <a:pt x="53" y="220"/>
                  </a:lnTo>
                  <a:lnTo>
                    <a:pt x="53" y="218"/>
                  </a:lnTo>
                  <a:lnTo>
                    <a:pt x="50" y="216"/>
                  </a:lnTo>
                  <a:lnTo>
                    <a:pt x="53" y="216"/>
                  </a:lnTo>
                  <a:lnTo>
                    <a:pt x="55" y="218"/>
                  </a:lnTo>
                  <a:lnTo>
                    <a:pt x="55" y="218"/>
                  </a:lnTo>
                  <a:lnTo>
                    <a:pt x="55" y="216"/>
                  </a:lnTo>
                  <a:lnTo>
                    <a:pt x="53" y="212"/>
                  </a:lnTo>
                  <a:lnTo>
                    <a:pt x="50" y="210"/>
                  </a:lnTo>
                  <a:lnTo>
                    <a:pt x="48" y="208"/>
                  </a:lnTo>
                  <a:lnTo>
                    <a:pt x="48" y="204"/>
                  </a:lnTo>
                  <a:lnTo>
                    <a:pt x="46" y="204"/>
                  </a:lnTo>
                  <a:lnTo>
                    <a:pt x="44" y="202"/>
                  </a:lnTo>
                  <a:lnTo>
                    <a:pt x="44" y="202"/>
                  </a:lnTo>
                  <a:lnTo>
                    <a:pt x="44" y="202"/>
                  </a:lnTo>
                  <a:lnTo>
                    <a:pt x="46" y="199"/>
                  </a:lnTo>
                  <a:lnTo>
                    <a:pt x="46" y="199"/>
                  </a:lnTo>
                  <a:lnTo>
                    <a:pt x="46" y="199"/>
                  </a:lnTo>
                  <a:lnTo>
                    <a:pt x="46" y="199"/>
                  </a:lnTo>
                  <a:lnTo>
                    <a:pt x="44" y="197"/>
                  </a:lnTo>
                  <a:lnTo>
                    <a:pt x="44" y="195"/>
                  </a:lnTo>
                  <a:lnTo>
                    <a:pt x="42" y="195"/>
                  </a:lnTo>
                  <a:lnTo>
                    <a:pt x="42" y="195"/>
                  </a:lnTo>
                  <a:lnTo>
                    <a:pt x="42" y="193"/>
                  </a:lnTo>
                  <a:lnTo>
                    <a:pt x="42" y="193"/>
                  </a:lnTo>
                  <a:lnTo>
                    <a:pt x="40" y="191"/>
                  </a:lnTo>
                  <a:lnTo>
                    <a:pt x="40" y="191"/>
                  </a:lnTo>
                  <a:lnTo>
                    <a:pt x="38" y="187"/>
                  </a:lnTo>
                  <a:lnTo>
                    <a:pt x="38" y="185"/>
                  </a:lnTo>
                  <a:lnTo>
                    <a:pt x="36" y="185"/>
                  </a:lnTo>
                  <a:lnTo>
                    <a:pt x="36" y="183"/>
                  </a:lnTo>
                  <a:lnTo>
                    <a:pt x="34" y="183"/>
                  </a:lnTo>
                  <a:lnTo>
                    <a:pt x="34" y="181"/>
                  </a:lnTo>
                  <a:lnTo>
                    <a:pt x="34" y="178"/>
                  </a:lnTo>
                  <a:lnTo>
                    <a:pt x="32" y="178"/>
                  </a:lnTo>
                  <a:lnTo>
                    <a:pt x="32" y="176"/>
                  </a:lnTo>
                  <a:lnTo>
                    <a:pt x="30" y="176"/>
                  </a:lnTo>
                  <a:lnTo>
                    <a:pt x="32" y="176"/>
                  </a:lnTo>
                  <a:lnTo>
                    <a:pt x="32" y="176"/>
                  </a:lnTo>
                  <a:lnTo>
                    <a:pt x="34" y="176"/>
                  </a:lnTo>
                  <a:lnTo>
                    <a:pt x="34" y="176"/>
                  </a:lnTo>
                  <a:lnTo>
                    <a:pt x="34" y="174"/>
                  </a:lnTo>
                  <a:lnTo>
                    <a:pt x="34" y="172"/>
                  </a:lnTo>
                  <a:lnTo>
                    <a:pt x="32" y="170"/>
                  </a:lnTo>
                  <a:lnTo>
                    <a:pt x="30" y="170"/>
                  </a:lnTo>
                  <a:lnTo>
                    <a:pt x="30" y="168"/>
                  </a:lnTo>
                  <a:lnTo>
                    <a:pt x="27" y="168"/>
                  </a:lnTo>
                  <a:lnTo>
                    <a:pt x="25" y="170"/>
                  </a:lnTo>
                  <a:lnTo>
                    <a:pt x="23" y="170"/>
                  </a:lnTo>
                  <a:lnTo>
                    <a:pt x="21" y="172"/>
                  </a:lnTo>
                  <a:lnTo>
                    <a:pt x="19" y="172"/>
                  </a:lnTo>
                  <a:lnTo>
                    <a:pt x="17" y="172"/>
                  </a:lnTo>
                  <a:lnTo>
                    <a:pt x="15" y="172"/>
                  </a:lnTo>
                  <a:lnTo>
                    <a:pt x="13" y="170"/>
                  </a:lnTo>
                  <a:lnTo>
                    <a:pt x="11" y="172"/>
                  </a:lnTo>
                  <a:lnTo>
                    <a:pt x="11" y="172"/>
                  </a:lnTo>
                  <a:lnTo>
                    <a:pt x="9" y="172"/>
                  </a:lnTo>
                  <a:lnTo>
                    <a:pt x="6" y="172"/>
                  </a:lnTo>
                  <a:lnTo>
                    <a:pt x="6" y="174"/>
                  </a:lnTo>
                  <a:lnTo>
                    <a:pt x="6" y="176"/>
                  </a:lnTo>
                  <a:lnTo>
                    <a:pt x="6" y="181"/>
                  </a:lnTo>
                  <a:lnTo>
                    <a:pt x="6" y="183"/>
                  </a:lnTo>
                  <a:lnTo>
                    <a:pt x="6" y="185"/>
                  </a:lnTo>
                  <a:lnTo>
                    <a:pt x="4" y="189"/>
                  </a:lnTo>
                  <a:lnTo>
                    <a:pt x="2" y="193"/>
                  </a:lnTo>
                  <a:lnTo>
                    <a:pt x="0" y="195"/>
                  </a:lnTo>
                  <a:lnTo>
                    <a:pt x="2" y="197"/>
                  </a:lnTo>
                  <a:lnTo>
                    <a:pt x="2" y="197"/>
                  </a:lnTo>
                  <a:lnTo>
                    <a:pt x="4" y="202"/>
                  </a:lnTo>
                  <a:lnTo>
                    <a:pt x="4" y="202"/>
                  </a:lnTo>
                  <a:lnTo>
                    <a:pt x="4" y="204"/>
                  </a:lnTo>
                  <a:lnTo>
                    <a:pt x="4" y="204"/>
                  </a:lnTo>
                  <a:lnTo>
                    <a:pt x="4" y="204"/>
                  </a:lnTo>
                  <a:lnTo>
                    <a:pt x="6" y="204"/>
                  </a:lnTo>
                  <a:lnTo>
                    <a:pt x="21" y="227"/>
                  </a:lnTo>
                  <a:lnTo>
                    <a:pt x="23" y="231"/>
                  </a:lnTo>
                  <a:lnTo>
                    <a:pt x="23" y="233"/>
                  </a:lnTo>
                  <a:lnTo>
                    <a:pt x="23" y="233"/>
                  </a:lnTo>
                  <a:lnTo>
                    <a:pt x="23" y="235"/>
                  </a:lnTo>
                  <a:lnTo>
                    <a:pt x="25" y="235"/>
                  </a:lnTo>
                  <a:lnTo>
                    <a:pt x="30" y="239"/>
                  </a:lnTo>
                  <a:lnTo>
                    <a:pt x="30" y="242"/>
                  </a:lnTo>
                  <a:lnTo>
                    <a:pt x="36" y="244"/>
                  </a:lnTo>
                  <a:lnTo>
                    <a:pt x="38" y="246"/>
                  </a:lnTo>
                  <a:lnTo>
                    <a:pt x="48" y="252"/>
                  </a:lnTo>
                  <a:lnTo>
                    <a:pt x="50" y="252"/>
                  </a:lnTo>
                  <a:lnTo>
                    <a:pt x="53" y="252"/>
                  </a:lnTo>
                  <a:lnTo>
                    <a:pt x="53" y="250"/>
                  </a:lnTo>
                  <a:lnTo>
                    <a:pt x="55" y="250"/>
                  </a:lnTo>
                  <a:lnTo>
                    <a:pt x="57" y="250"/>
                  </a:lnTo>
                  <a:lnTo>
                    <a:pt x="59" y="250"/>
                  </a:lnTo>
                  <a:lnTo>
                    <a:pt x="61" y="250"/>
                  </a:lnTo>
                  <a:lnTo>
                    <a:pt x="63" y="250"/>
                  </a:lnTo>
                  <a:lnTo>
                    <a:pt x="63" y="250"/>
                  </a:lnTo>
                  <a:lnTo>
                    <a:pt x="63" y="248"/>
                  </a:lnTo>
                  <a:lnTo>
                    <a:pt x="63" y="244"/>
                  </a:lnTo>
                  <a:lnTo>
                    <a:pt x="59" y="237"/>
                  </a:lnTo>
                  <a:lnTo>
                    <a:pt x="59" y="235"/>
                  </a:lnTo>
                  <a:lnTo>
                    <a:pt x="59" y="235"/>
                  </a:lnTo>
                  <a:lnTo>
                    <a:pt x="59" y="235"/>
                  </a:lnTo>
                  <a:lnTo>
                    <a:pt x="61" y="235"/>
                  </a:lnTo>
                  <a:lnTo>
                    <a:pt x="63" y="237"/>
                  </a:lnTo>
                  <a:lnTo>
                    <a:pt x="63" y="239"/>
                  </a:lnTo>
                  <a:lnTo>
                    <a:pt x="65" y="246"/>
                  </a:lnTo>
                  <a:lnTo>
                    <a:pt x="67" y="244"/>
                  </a:lnTo>
                  <a:lnTo>
                    <a:pt x="67" y="242"/>
                  </a:lnTo>
                  <a:lnTo>
                    <a:pt x="67" y="237"/>
                  </a:lnTo>
                  <a:lnTo>
                    <a:pt x="65" y="235"/>
                  </a:lnTo>
                  <a:close/>
                  <a:moveTo>
                    <a:pt x="67" y="254"/>
                  </a:moveTo>
                  <a:lnTo>
                    <a:pt x="67" y="252"/>
                  </a:lnTo>
                  <a:lnTo>
                    <a:pt x="67" y="252"/>
                  </a:lnTo>
                  <a:lnTo>
                    <a:pt x="67" y="252"/>
                  </a:lnTo>
                  <a:lnTo>
                    <a:pt x="65" y="250"/>
                  </a:lnTo>
                  <a:lnTo>
                    <a:pt x="63" y="250"/>
                  </a:lnTo>
                  <a:lnTo>
                    <a:pt x="63" y="250"/>
                  </a:lnTo>
                  <a:lnTo>
                    <a:pt x="63" y="252"/>
                  </a:lnTo>
                  <a:lnTo>
                    <a:pt x="63" y="252"/>
                  </a:lnTo>
                  <a:lnTo>
                    <a:pt x="61" y="256"/>
                  </a:lnTo>
                  <a:lnTo>
                    <a:pt x="61" y="256"/>
                  </a:lnTo>
                  <a:lnTo>
                    <a:pt x="63" y="256"/>
                  </a:lnTo>
                  <a:lnTo>
                    <a:pt x="65" y="254"/>
                  </a:lnTo>
                  <a:lnTo>
                    <a:pt x="67" y="254"/>
                  </a:lnTo>
                  <a:lnTo>
                    <a:pt x="67" y="254"/>
                  </a:lnTo>
                  <a:lnTo>
                    <a:pt x="67" y="254"/>
                  </a:lnTo>
                  <a:lnTo>
                    <a:pt x="67" y="254"/>
                  </a:lnTo>
                  <a:lnTo>
                    <a:pt x="67" y="254"/>
                  </a:lnTo>
                  <a:close/>
                  <a:moveTo>
                    <a:pt x="153" y="340"/>
                  </a:moveTo>
                  <a:lnTo>
                    <a:pt x="155" y="340"/>
                  </a:lnTo>
                  <a:lnTo>
                    <a:pt x="153" y="338"/>
                  </a:lnTo>
                  <a:lnTo>
                    <a:pt x="153" y="336"/>
                  </a:lnTo>
                  <a:lnTo>
                    <a:pt x="153" y="336"/>
                  </a:lnTo>
                  <a:lnTo>
                    <a:pt x="153" y="334"/>
                  </a:lnTo>
                  <a:lnTo>
                    <a:pt x="151" y="332"/>
                  </a:lnTo>
                  <a:lnTo>
                    <a:pt x="151" y="332"/>
                  </a:lnTo>
                  <a:lnTo>
                    <a:pt x="149" y="330"/>
                  </a:lnTo>
                  <a:lnTo>
                    <a:pt x="149" y="328"/>
                  </a:lnTo>
                  <a:lnTo>
                    <a:pt x="145" y="328"/>
                  </a:lnTo>
                  <a:lnTo>
                    <a:pt x="145" y="328"/>
                  </a:lnTo>
                  <a:lnTo>
                    <a:pt x="143" y="326"/>
                  </a:lnTo>
                  <a:lnTo>
                    <a:pt x="136" y="319"/>
                  </a:lnTo>
                  <a:lnTo>
                    <a:pt x="136" y="319"/>
                  </a:lnTo>
                  <a:lnTo>
                    <a:pt x="134" y="317"/>
                  </a:lnTo>
                  <a:lnTo>
                    <a:pt x="134" y="317"/>
                  </a:lnTo>
                  <a:lnTo>
                    <a:pt x="132" y="315"/>
                  </a:lnTo>
                  <a:lnTo>
                    <a:pt x="132" y="317"/>
                  </a:lnTo>
                  <a:lnTo>
                    <a:pt x="130" y="319"/>
                  </a:lnTo>
                  <a:lnTo>
                    <a:pt x="130" y="323"/>
                  </a:lnTo>
                  <a:lnTo>
                    <a:pt x="130" y="323"/>
                  </a:lnTo>
                  <a:lnTo>
                    <a:pt x="130" y="326"/>
                  </a:lnTo>
                  <a:lnTo>
                    <a:pt x="132" y="326"/>
                  </a:lnTo>
                  <a:lnTo>
                    <a:pt x="132" y="328"/>
                  </a:lnTo>
                  <a:lnTo>
                    <a:pt x="130" y="328"/>
                  </a:lnTo>
                  <a:lnTo>
                    <a:pt x="132" y="330"/>
                  </a:lnTo>
                  <a:lnTo>
                    <a:pt x="134" y="330"/>
                  </a:lnTo>
                  <a:lnTo>
                    <a:pt x="134" y="332"/>
                  </a:lnTo>
                  <a:lnTo>
                    <a:pt x="134" y="336"/>
                  </a:lnTo>
                  <a:lnTo>
                    <a:pt x="132" y="340"/>
                  </a:lnTo>
                  <a:lnTo>
                    <a:pt x="132" y="342"/>
                  </a:lnTo>
                  <a:lnTo>
                    <a:pt x="134" y="342"/>
                  </a:lnTo>
                  <a:lnTo>
                    <a:pt x="134" y="344"/>
                  </a:lnTo>
                  <a:lnTo>
                    <a:pt x="134" y="347"/>
                  </a:lnTo>
                  <a:lnTo>
                    <a:pt x="134" y="349"/>
                  </a:lnTo>
                  <a:lnTo>
                    <a:pt x="136" y="349"/>
                  </a:lnTo>
                  <a:lnTo>
                    <a:pt x="136" y="349"/>
                  </a:lnTo>
                  <a:lnTo>
                    <a:pt x="138" y="349"/>
                  </a:lnTo>
                  <a:lnTo>
                    <a:pt x="138" y="347"/>
                  </a:lnTo>
                  <a:lnTo>
                    <a:pt x="141" y="347"/>
                  </a:lnTo>
                  <a:lnTo>
                    <a:pt x="143" y="349"/>
                  </a:lnTo>
                  <a:lnTo>
                    <a:pt x="145" y="349"/>
                  </a:lnTo>
                  <a:lnTo>
                    <a:pt x="147" y="349"/>
                  </a:lnTo>
                  <a:lnTo>
                    <a:pt x="147" y="347"/>
                  </a:lnTo>
                  <a:lnTo>
                    <a:pt x="149" y="344"/>
                  </a:lnTo>
                  <a:lnTo>
                    <a:pt x="149" y="342"/>
                  </a:lnTo>
                  <a:lnTo>
                    <a:pt x="151" y="342"/>
                  </a:lnTo>
                  <a:lnTo>
                    <a:pt x="153" y="342"/>
                  </a:lnTo>
                  <a:lnTo>
                    <a:pt x="153" y="340"/>
                  </a:lnTo>
                  <a:close/>
                  <a:moveTo>
                    <a:pt x="308" y="191"/>
                  </a:moveTo>
                  <a:lnTo>
                    <a:pt x="306" y="191"/>
                  </a:lnTo>
                  <a:lnTo>
                    <a:pt x="306" y="191"/>
                  </a:lnTo>
                  <a:lnTo>
                    <a:pt x="306" y="191"/>
                  </a:lnTo>
                  <a:lnTo>
                    <a:pt x="304" y="191"/>
                  </a:lnTo>
                  <a:lnTo>
                    <a:pt x="304" y="189"/>
                  </a:lnTo>
                  <a:lnTo>
                    <a:pt x="302" y="189"/>
                  </a:lnTo>
                  <a:lnTo>
                    <a:pt x="302" y="187"/>
                  </a:lnTo>
                  <a:lnTo>
                    <a:pt x="302" y="185"/>
                  </a:lnTo>
                  <a:lnTo>
                    <a:pt x="302" y="183"/>
                  </a:lnTo>
                  <a:lnTo>
                    <a:pt x="300" y="181"/>
                  </a:lnTo>
                  <a:lnTo>
                    <a:pt x="300" y="178"/>
                  </a:lnTo>
                  <a:lnTo>
                    <a:pt x="300" y="178"/>
                  </a:lnTo>
                  <a:lnTo>
                    <a:pt x="300" y="176"/>
                  </a:lnTo>
                  <a:lnTo>
                    <a:pt x="298" y="176"/>
                  </a:lnTo>
                  <a:lnTo>
                    <a:pt x="298" y="176"/>
                  </a:lnTo>
                  <a:lnTo>
                    <a:pt x="296" y="174"/>
                  </a:lnTo>
                  <a:lnTo>
                    <a:pt x="291" y="174"/>
                  </a:lnTo>
                  <a:lnTo>
                    <a:pt x="283" y="172"/>
                  </a:lnTo>
                  <a:lnTo>
                    <a:pt x="277" y="170"/>
                  </a:lnTo>
                  <a:lnTo>
                    <a:pt x="275" y="168"/>
                  </a:lnTo>
                  <a:lnTo>
                    <a:pt x="268" y="162"/>
                  </a:lnTo>
                  <a:lnTo>
                    <a:pt x="260" y="157"/>
                  </a:lnTo>
                  <a:lnTo>
                    <a:pt x="249" y="149"/>
                  </a:lnTo>
                  <a:lnTo>
                    <a:pt x="233" y="128"/>
                  </a:lnTo>
                  <a:lnTo>
                    <a:pt x="229" y="120"/>
                  </a:lnTo>
                  <a:lnTo>
                    <a:pt x="226" y="120"/>
                  </a:lnTo>
                  <a:lnTo>
                    <a:pt x="222" y="118"/>
                  </a:lnTo>
                  <a:lnTo>
                    <a:pt x="214" y="113"/>
                  </a:lnTo>
                  <a:lnTo>
                    <a:pt x="212" y="107"/>
                  </a:lnTo>
                  <a:lnTo>
                    <a:pt x="210" y="105"/>
                  </a:lnTo>
                  <a:lnTo>
                    <a:pt x="210" y="103"/>
                  </a:lnTo>
                  <a:lnTo>
                    <a:pt x="208" y="103"/>
                  </a:lnTo>
                  <a:lnTo>
                    <a:pt x="208" y="99"/>
                  </a:lnTo>
                  <a:lnTo>
                    <a:pt x="208" y="97"/>
                  </a:lnTo>
                  <a:lnTo>
                    <a:pt x="205" y="92"/>
                  </a:lnTo>
                  <a:lnTo>
                    <a:pt x="203" y="90"/>
                  </a:lnTo>
                  <a:lnTo>
                    <a:pt x="203" y="90"/>
                  </a:lnTo>
                  <a:lnTo>
                    <a:pt x="203" y="88"/>
                  </a:lnTo>
                  <a:lnTo>
                    <a:pt x="205" y="88"/>
                  </a:lnTo>
                  <a:lnTo>
                    <a:pt x="205" y="88"/>
                  </a:lnTo>
                  <a:lnTo>
                    <a:pt x="205" y="88"/>
                  </a:lnTo>
                  <a:lnTo>
                    <a:pt x="212" y="88"/>
                  </a:lnTo>
                  <a:lnTo>
                    <a:pt x="212" y="88"/>
                  </a:lnTo>
                  <a:lnTo>
                    <a:pt x="212" y="86"/>
                  </a:lnTo>
                  <a:lnTo>
                    <a:pt x="214" y="86"/>
                  </a:lnTo>
                  <a:lnTo>
                    <a:pt x="214" y="86"/>
                  </a:lnTo>
                  <a:lnTo>
                    <a:pt x="214" y="80"/>
                  </a:lnTo>
                  <a:lnTo>
                    <a:pt x="214" y="78"/>
                  </a:lnTo>
                  <a:lnTo>
                    <a:pt x="214" y="69"/>
                  </a:lnTo>
                  <a:lnTo>
                    <a:pt x="214" y="67"/>
                  </a:lnTo>
                  <a:lnTo>
                    <a:pt x="214" y="67"/>
                  </a:lnTo>
                  <a:lnTo>
                    <a:pt x="214" y="65"/>
                  </a:lnTo>
                  <a:lnTo>
                    <a:pt x="212" y="63"/>
                  </a:lnTo>
                  <a:lnTo>
                    <a:pt x="212" y="63"/>
                  </a:lnTo>
                  <a:lnTo>
                    <a:pt x="210" y="61"/>
                  </a:lnTo>
                  <a:lnTo>
                    <a:pt x="210" y="59"/>
                  </a:lnTo>
                  <a:lnTo>
                    <a:pt x="208" y="59"/>
                  </a:lnTo>
                  <a:lnTo>
                    <a:pt x="208" y="59"/>
                  </a:lnTo>
                  <a:lnTo>
                    <a:pt x="208" y="59"/>
                  </a:lnTo>
                  <a:lnTo>
                    <a:pt x="208" y="59"/>
                  </a:lnTo>
                  <a:lnTo>
                    <a:pt x="205" y="59"/>
                  </a:lnTo>
                  <a:lnTo>
                    <a:pt x="205" y="59"/>
                  </a:lnTo>
                  <a:lnTo>
                    <a:pt x="205" y="59"/>
                  </a:lnTo>
                  <a:lnTo>
                    <a:pt x="205" y="59"/>
                  </a:lnTo>
                  <a:lnTo>
                    <a:pt x="201" y="55"/>
                  </a:lnTo>
                  <a:lnTo>
                    <a:pt x="199" y="52"/>
                  </a:lnTo>
                  <a:lnTo>
                    <a:pt x="195" y="50"/>
                  </a:lnTo>
                  <a:lnTo>
                    <a:pt x="189" y="46"/>
                  </a:lnTo>
                  <a:lnTo>
                    <a:pt x="185" y="42"/>
                  </a:lnTo>
                  <a:lnTo>
                    <a:pt x="182" y="40"/>
                  </a:lnTo>
                  <a:lnTo>
                    <a:pt x="180" y="40"/>
                  </a:lnTo>
                  <a:lnTo>
                    <a:pt x="178" y="40"/>
                  </a:lnTo>
                  <a:lnTo>
                    <a:pt x="176" y="40"/>
                  </a:lnTo>
                  <a:lnTo>
                    <a:pt x="174" y="40"/>
                  </a:lnTo>
                  <a:lnTo>
                    <a:pt x="174" y="42"/>
                  </a:lnTo>
                  <a:lnTo>
                    <a:pt x="172" y="42"/>
                  </a:lnTo>
                  <a:lnTo>
                    <a:pt x="172" y="44"/>
                  </a:lnTo>
                  <a:lnTo>
                    <a:pt x="172" y="44"/>
                  </a:lnTo>
                  <a:lnTo>
                    <a:pt x="168" y="44"/>
                  </a:lnTo>
                  <a:lnTo>
                    <a:pt x="159" y="40"/>
                  </a:lnTo>
                  <a:lnTo>
                    <a:pt x="155" y="34"/>
                  </a:lnTo>
                  <a:lnTo>
                    <a:pt x="155" y="31"/>
                  </a:lnTo>
                  <a:lnTo>
                    <a:pt x="153" y="29"/>
                  </a:lnTo>
                  <a:lnTo>
                    <a:pt x="151" y="29"/>
                  </a:lnTo>
                  <a:lnTo>
                    <a:pt x="149" y="21"/>
                  </a:lnTo>
                  <a:lnTo>
                    <a:pt x="149" y="21"/>
                  </a:lnTo>
                  <a:lnTo>
                    <a:pt x="149" y="19"/>
                  </a:lnTo>
                  <a:lnTo>
                    <a:pt x="151" y="19"/>
                  </a:lnTo>
                  <a:lnTo>
                    <a:pt x="153" y="17"/>
                  </a:lnTo>
                  <a:lnTo>
                    <a:pt x="153" y="17"/>
                  </a:lnTo>
                  <a:lnTo>
                    <a:pt x="153" y="17"/>
                  </a:lnTo>
                  <a:lnTo>
                    <a:pt x="153" y="15"/>
                  </a:lnTo>
                  <a:lnTo>
                    <a:pt x="153" y="15"/>
                  </a:lnTo>
                  <a:lnTo>
                    <a:pt x="153" y="13"/>
                  </a:lnTo>
                  <a:lnTo>
                    <a:pt x="151" y="10"/>
                  </a:lnTo>
                  <a:lnTo>
                    <a:pt x="149" y="13"/>
                  </a:lnTo>
                  <a:lnTo>
                    <a:pt x="147" y="13"/>
                  </a:lnTo>
                  <a:lnTo>
                    <a:pt x="147" y="13"/>
                  </a:lnTo>
                  <a:lnTo>
                    <a:pt x="145" y="13"/>
                  </a:lnTo>
                  <a:lnTo>
                    <a:pt x="145" y="13"/>
                  </a:lnTo>
                  <a:lnTo>
                    <a:pt x="143" y="10"/>
                  </a:lnTo>
                  <a:lnTo>
                    <a:pt x="141" y="8"/>
                  </a:lnTo>
                  <a:lnTo>
                    <a:pt x="138" y="8"/>
                  </a:lnTo>
                  <a:lnTo>
                    <a:pt x="138" y="8"/>
                  </a:lnTo>
                  <a:lnTo>
                    <a:pt x="134" y="6"/>
                  </a:lnTo>
                  <a:lnTo>
                    <a:pt x="130" y="6"/>
                  </a:lnTo>
                  <a:lnTo>
                    <a:pt x="130" y="4"/>
                  </a:lnTo>
                  <a:lnTo>
                    <a:pt x="128" y="4"/>
                  </a:lnTo>
                  <a:lnTo>
                    <a:pt x="124" y="4"/>
                  </a:lnTo>
                  <a:lnTo>
                    <a:pt x="120" y="2"/>
                  </a:lnTo>
                  <a:lnTo>
                    <a:pt x="118" y="0"/>
                  </a:lnTo>
                  <a:lnTo>
                    <a:pt x="115" y="2"/>
                  </a:lnTo>
                  <a:lnTo>
                    <a:pt x="115" y="2"/>
                  </a:lnTo>
                  <a:lnTo>
                    <a:pt x="113" y="2"/>
                  </a:lnTo>
                  <a:lnTo>
                    <a:pt x="113" y="2"/>
                  </a:lnTo>
                  <a:lnTo>
                    <a:pt x="111" y="2"/>
                  </a:lnTo>
                  <a:lnTo>
                    <a:pt x="111" y="2"/>
                  </a:lnTo>
                  <a:lnTo>
                    <a:pt x="107" y="0"/>
                  </a:lnTo>
                  <a:lnTo>
                    <a:pt x="107" y="0"/>
                  </a:lnTo>
                  <a:lnTo>
                    <a:pt x="107" y="0"/>
                  </a:lnTo>
                  <a:lnTo>
                    <a:pt x="105" y="0"/>
                  </a:lnTo>
                  <a:lnTo>
                    <a:pt x="105" y="0"/>
                  </a:lnTo>
                  <a:lnTo>
                    <a:pt x="107" y="2"/>
                  </a:lnTo>
                  <a:lnTo>
                    <a:pt x="107" y="4"/>
                  </a:lnTo>
                  <a:lnTo>
                    <a:pt x="109" y="4"/>
                  </a:lnTo>
                  <a:lnTo>
                    <a:pt x="109" y="4"/>
                  </a:lnTo>
                  <a:lnTo>
                    <a:pt x="109" y="6"/>
                  </a:lnTo>
                  <a:lnTo>
                    <a:pt x="109" y="6"/>
                  </a:lnTo>
                  <a:lnTo>
                    <a:pt x="111" y="8"/>
                  </a:lnTo>
                  <a:lnTo>
                    <a:pt x="111" y="8"/>
                  </a:lnTo>
                  <a:lnTo>
                    <a:pt x="113" y="8"/>
                  </a:lnTo>
                  <a:lnTo>
                    <a:pt x="113" y="8"/>
                  </a:lnTo>
                  <a:lnTo>
                    <a:pt x="113" y="8"/>
                  </a:lnTo>
                  <a:lnTo>
                    <a:pt x="115" y="10"/>
                  </a:lnTo>
                  <a:lnTo>
                    <a:pt x="115" y="10"/>
                  </a:lnTo>
                  <a:lnTo>
                    <a:pt x="115" y="15"/>
                  </a:lnTo>
                  <a:lnTo>
                    <a:pt x="118" y="17"/>
                  </a:lnTo>
                  <a:lnTo>
                    <a:pt x="122" y="21"/>
                  </a:lnTo>
                  <a:lnTo>
                    <a:pt x="122" y="21"/>
                  </a:lnTo>
                  <a:lnTo>
                    <a:pt x="122" y="23"/>
                  </a:lnTo>
                  <a:lnTo>
                    <a:pt x="124" y="25"/>
                  </a:lnTo>
                  <a:lnTo>
                    <a:pt x="126" y="29"/>
                  </a:lnTo>
                  <a:lnTo>
                    <a:pt x="126" y="29"/>
                  </a:lnTo>
                  <a:lnTo>
                    <a:pt x="126" y="31"/>
                  </a:lnTo>
                  <a:lnTo>
                    <a:pt x="126" y="31"/>
                  </a:lnTo>
                  <a:lnTo>
                    <a:pt x="126" y="34"/>
                  </a:lnTo>
                  <a:lnTo>
                    <a:pt x="126" y="36"/>
                  </a:lnTo>
                  <a:lnTo>
                    <a:pt x="124" y="36"/>
                  </a:lnTo>
                  <a:lnTo>
                    <a:pt x="124" y="38"/>
                  </a:lnTo>
                  <a:lnTo>
                    <a:pt x="120" y="38"/>
                  </a:lnTo>
                  <a:lnTo>
                    <a:pt x="118" y="38"/>
                  </a:lnTo>
                  <a:lnTo>
                    <a:pt x="115" y="38"/>
                  </a:lnTo>
                  <a:lnTo>
                    <a:pt x="113" y="38"/>
                  </a:lnTo>
                  <a:lnTo>
                    <a:pt x="113" y="38"/>
                  </a:lnTo>
                  <a:lnTo>
                    <a:pt x="113" y="36"/>
                  </a:lnTo>
                  <a:lnTo>
                    <a:pt x="111" y="36"/>
                  </a:lnTo>
                  <a:lnTo>
                    <a:pt x="107" y="36"/>
                  </a:lnTo>
                  <a:lnTo>
                    <a:pt x="105" y="36"/>
                  </a:lnTo>
                  <a:lnTo>
                    <a:pt x="105" y="36"/>
                  </a:lnTo>
                  <a:lnTo>
                    <a:pt x="103" y="36"/>
                  </a:lnTo>
                  <a:lnTo>
                    <a:pt x="103" y="34"/>
                  </a:lnTo>
                  <a:lnTo>
                    <a:pt x="101" y="31"/>
                  </a:lnTo>
                  <a:lnTo>
                    <a:pt x="101" y="31"/>
                  </a:lnTo>
                  <a:lnTo>
                    <a:pt x="101" y="31"/>
                  </a:lnTo>
                  <a:lnTo>
                    <a:pt x="99" y="31"/>
                  </a:lnTo>
                  <a:lnTo>
                    <a:pt x="99" y="31"/>
                  </a:lnTo>
                  <a:lnTo>
                    <a:pt x="97" y="29"/>
                  </a:lnTo>
                  <a:lnTo>
                    <a:pt x="94" y="29"/>
                  </a:lnTo>
                  <a:lnTo>
                    <a:pt x="92" y="29"/>
                  </a:lnTo>
                  <a:lnTo>
                    <a:pt x="90" y="31"/>
                  </a:lnTo>
                  <a:lnTo>
                    <a:pt x="84" y="34"/>
                  </a:lnTo>
                  <a:lnTo>
                    <a:pt x="82" y="36"/>
                  </a:lnTo>
                  <a:lnTo>
                    <a:pt x="80" y="36"/>
                  </a:lnTo>
                  <a:lnTo>
                    <a:pt x="76" y="36"/>
                  </a:lnTo>
                  <a:lnTo>
                    <a:pt x="74" y="36"/>
                  </a:lnTo>
                  <a:lnTo>
                    <a:pt x="74" y="38"/>
                  </a:lnTo>
                  <a:lnTo>
                    <a:pt x="71" y="38"/>
                  </a:lnTo>
                  <a:lnTo>
                    <a:pt x="65" y="46"/>
                  </a:lnTo>
                  <a:lnTo>
                    <a:pt x="55" y="59"/>
                  </a:lnTo>
                  <a:lnTo>
                    <a:pt x="55" y="59"/>
                  </a:lnTo>
                  <a:lnTo>
                    <a:pt x="55" y="59"/>
                  </a:lnTo>
                  <a:lnTo>
                    <a:pt x="55" y="59"/>
                  </a:lnTo>
                  <a:lnTo>
                    <a:pt x="57" y="59"/>
                  </a:lnTo>
                  <a:lnTo>
                    <a:pt x="57" y="59"/>
                  </a:lnTo>
                  <a:lnTo>
                    <a:pt x="57" y="59"/>
                  </a:lnTo>
                  <a:lnTo>
                    <a:pt x="59" y="61"/>
                  </a:lnTo>
                  <a:lnTo>
                    <a:pt x="59" y="61"/>
                  </a:lnTo>
                  <a:lnTo>
                    <a:pt x="61" y="61"/>
                  </a:lnTo>
                  <a:lnTo>
                    <a:pt x="61" y="63"/>
                  </a:lnTo>
                  <a:lnTo>
                    <a:pt x="63" y="63"/>
                  </a:lnTo>
                  <a:lnTo>
                    <a:pt x="63" y="61"/>
                  </a:lnTo>
                  <a:lnTo>
                    <a:pt x="67" y="61"/>
                  </a:lnTo>
                  <a:lnTo>
                    <a:pt x="69" y="59"/>
                  </a:lnTo>
                  <a:lnTo>
                    <a:pt x="71" y="61"/>
                  </a:lnTo>
                  <a:lnTo>
                    <a:pt x="74" y="61"/>
                  </a:lnTo>
                  <a:lnTo>
                    <a:pt x="76" y="65"/>
                  </a:lnTo>
                  <a:lnTo>
                    <a:pt x="76" y="67"/>
                  </a:lnTo>
                  <a:lnTo>
                    <a:pt x="78" y="67"/>
                  </a:lnTo>
                  <a:lnTo>
                    <a:pt x="80" y="67"/>
                  </a:lnTo>
                  <a:lnTo>
                    <a:pt x="82" y="67"/>
                  </a:lnTo>
                  <a:lnTo>
                    <a:pt x="86" y="67"/>
                  </a:lnTo>
                  <a:lnTo>
                    <a:pt x="90" y="69"/>
                  </a:lnTo>
                  <a:lnTo>
                    <a:pt x="97" y="73"/>
                  </a:lnTo>
                  <a:lnTo>
                    <a:pt x="99" y="76"/>
                  </a:lnTo>
                  <a:lnTo>
                    <a:pt x="105" y="80"/>
                  </a:lnTo>
                  <a:lnTo>
                    <a:pt x="109" y="86"/>
                  </a:lnTo>
                  <a:lnTo>
                    <a:pt x="111" y="88"/>
                  </a:lnTo>
                  <a:lnTo>
                    <a:pt x="111" y="90"/>
                  </a:lnTo>
                  <a:lnTo>
                    <a:pt x="111" y="92"/>
                  </a:lnTo>
                  <a:lnTo>
                    <a:pt x="111" y="94"/>
                  </a:lnTo>
                  <a:lnTo>
                    <a:pt x="111" y="94"/>
                  </a:lnTo>
                  <a:lnTo>
                    <a:pt x="111" y="97"/>
                  </a:lnTo>
                  <a:lnTo>
                    <a:pt x="111" y="99"/>
                  </a:lnTo>
                  <a:lnTo>
                    <a:pt x="111" y="99"/>
                  </a:lnTo>
                  <a:lnTo>
                    <a:pt x="113" y="101"/>
                  </a:lnTo>
                  <a:lnTo>
                    <a:pt x="113" y="103"/>
                  </a:lnTo>
                  <a:lnTo>
                    <a:pt x="115" y="103"/>
                  </a:lnTo>
                  <a:lnTo>
                    <a:pt x="115" y="105"/>
                  </a:lnTo>
                  <a:lnTo>
                    <a:pt x="115" y="105"/>
                  </a:lnTo>
                  <a:lnTo>
                    <a:pt x="115" y="109"/>
                  </a:lnTo>
                  <a:lnTo>
                    <a:pt x="115" y="109"/>
                  </a:lnTo>
                  <a:lnTo>
                    <a:pt x="118" y="111"/>
                  </a:lnTo>
                  <a:lnTo>
                    <a:pt x="120" y="113"/>
                  </a:lnTo>
                  <a:lnTo>
                    <a:pt x="124" y="115"/>
                  </a:lnTo>
                  <a:lnTo>
                    <a:pt x="126" y="118"/>
                  </a:lnTo>
                  <a:lnTo>
                    <a:pt x="126" y="120"/>
                  </a:lnTo>
                  <a:lnTo>
                    <a:pt x="128" y="122"/>
                  </a:lnTo>
                  <a:lnTo>
                    <a:pt x="134" y="126"/>
                  </a:lnTo>
                  <a:lnTo>
                    <a:pt x="136" y="128"/>
                  </a:lnTo>
                  <a:lnTo>
                    <a:pt x="143" y="134"/>
                  </a:lnTo>
                  <a:lnTo>
                    <a:pt x="147" y="143"/>
                  </a:lnTo>
                  <a:lnTo>
                    <a:pt x="149" y="145"/>
                  </a:lnTo>
                  <a:lnTo>
                    <a:pt x="162" y="160"/>
                  </a:lnTo>
                  <a:lnTo>
                    <a:pt x="166" y="164"/>
                  </a:lnTo>
                  <a:lnTo>
                    <a:pt x="166" y="168"/>
                  </a:lnTo>
                  <a:lnTo>
                    <a:pt x="168" y="174"/>
                  </a:lnTo>
                  <a:lnTo>
                    <a:pt x="170" y="178"/>
                  </a:lnTo>
                  <a:lnTo>
                    <a:pt x="170" y="181"/>
                  </a:lnTo>
                  <a:lnTo>
                    <a:pt x="172" y="181"/>
                  </a:lnTo>
                  <a:lnTo>
                    <a:pt x="172" y="181"/>
                  </a:lnTo>
                  <a:lnTo>
                    <a:pt x="174" y="183"/>
                  </a:lnTo>
                  <a:lnTo>
                    <a:pt x="172" y="183"/>
                  </a:lnTo>
                  <a:lnTo>
                    <a:pt x="172" y="183"/>
                  </a:lnTo>
                  <a:lnTo>
                    <a:pt x="172" y="183"/>
                  </a:lnTo>
                  <a:lnTo>
                    <a:pt x="170" y="183"/>
                  </a:lnTo>
                  <a:lnTo>
                    <a:pt x="170" y="183"/>
                  </a:lnTo>
                  <a:lnTo>
                    <a:pt x="168" y="183"/>
                  </a:lnTo>
                  <a:lnTo>
                    <a:pt x="170" y="185"/>
                  </a:lnTo>
                  <a:lnTo>
                    <a:pt x="170" y="187"/>
                  </a:lnTo>
                  <a:lnTo>
                    <a:pt x="170" y="187"/>
                  </a:lnTo>
                  <a:lnTo>
                    <a:pt x="170" y="187"/>
                  </a:lnTo>
                  <a:lnTo>
                    <a:pt x="170" y="187"/>
                  </a:lnTo>
                  <a:lnTo>
                    <a:pt x="168" y="187"/>
                  </a:lnTo>
                  <a:lnTo>
                    <a:pt x="168" y="189"/>
                  </a:lnTo>
                  <a:lnTo>
                    <a:pt x="168" y="191"/>
                  </a:lnTo>
                  <a:lnTo>
                    <a:pt x="168" y="191"/>
                  </a:lnTo>
                  <a:lnTo>
                    <a:pt x="170" y="191"/>
                  </a:lnTo>
                  <a:lnTo>
                    <a:pt x="174" y="195"/>
                  </a:lnTo>
                  <a:lnTo>
                    <a:pt x="174" y="195"/>
                  </a:lnTo>
                  <a:lnTo>
                    <a:pt x="174" y="197"/>
                  </a:lnTo>
                  <a:lnTo>
                    <a:pt x="174" y="199"/>
                  </a:lnTo>
                  <a:lnTo>
                    <a:pt x="174" y="199"/>
                  </a:lnTo>
                  <a:lnTo>
                    <a:pt x="172" y="202"/>
                  </a:lnTo>
                  <a:lnTo>
                    <a:pt x="172" y="202"/>
                  </a:lnTo>
                  <a:lnTo>
                    <a:pt x="172" y="202"/>
                  </a:lnTo>
                  <a:lnTo>
                    <a:pt x="174" y="202"/>
                  </a:lnTo>
                  <a:lnTo>
                    <a:pt x="176" y="202"/>
                  </a:lnTo>
                  <a:lnTo>
                    <a:pt x="176" y="202"/>
                  </a:lnTo>
                  <a:lnTo>
                    <a:pt x="176" y="202"/>
                  </a:lnTo>
                  <a:lnTo>
                    <a:pt x="176" y="202"/>
                  </a:lnTo>
                  <a:lnTo>
                    <a:pt x="178" y="202"/>
                  </a:lnTo>
                  <a:lnTo>
                    <a:pt x="178" y="204"/>
                  </a:lnTo>
                  <a:lnTo>
                    <a:pt x="178" y="204"/>
                  </a:lnTo>
                  <a:lnTo>
                    <a:pt x="180" y="204"/>
                  </a:lnTo>
                  <a:lnTo>
                    <a:pt x="185" y="206"/>
                  </a:lnTo>
                  <a:lnTo>
                    <a:pt x="187" y="206"/>
                  </a:lnTo>
                  <a:lnTo>
                    <a:pt x="187" y="208"/>
                  </a:lnTo>
                  <a:lnTo>
                    <a:pt x="189" y="210"/>
                  </a:lnTo>
                  <a:lnTo>
                    <a:pt x="189" y="214"/>
                  </a:lnTo>
                  <a:lnTo>
                    <a:pt x="189" y="214"/>
                  </a:lnTo>
                  <a:lnTo>
                    <a:pt x="189" y="214"/>
                  </a:lnTo>
                  <a:lnTo>
                    <a:pt x="189" y="214"/>
                  </a:lnTo>
                  <a:lnTo>
                    <a:pt x="187" y="214"/>
                  </a:lnTo>
                  <a:lnTo>
                    <a:pt x="189" y="214"/>
                  </a:lnTo>
                  <a:lnTo>
                    <a:pt x="189" y="216"/>
                  </a:lnTo>
                  <a:lnTo>
                    <a:pt x="189" y="216"/>
                  </a:lnTo>
                  <a:lnTo>
                    <a:pt x="189" y="216"/>
                  </a:lnTo>
                  <a:lnTo>
                    <a:pt x="189" y="218"/>
                  </a:lnTo>
                  <a:lnTo>
                    <a:pt x="187" y="218"/>
                  </a:lnTo>
                  <a:lnTo>
                    <a:pt x="189" y="220"/>
                  </a:lnTo>
                  <a:lnTo>
                    <a:pt x="193" y="223"/>
                  </a:lnTo>
                  <a:lnTo>
                    <a:pt x="193" y="225"/>
                  </a:lnTo>
                  <a:lnTo>
                    <a:pt x="193" y="229"/>
                  </a:lnTo>
                  <a:lnTo>
                    <a:pt x="195" y="233"/>
                  </a:lnTo>
                  <a:lnTo>
                    <a:pt x="195" y="235"/>
                  </a:lnTo>
                  <a:lnTo>
                    <a:pt x="197" y="237"/>
                  </a:lnTo>
                  <a:lnTo>
                    <a:pt x="201" y="242"/>
                  </a:lnTo>
                  <a:lnTo>
                    <a:pt x="205" y="250"/>
                  </a:lnTo>
                  <a:lnTo>
                    <a:pt x="205" y="252"/>
                  </a:lnTo>
                  <a:lnTo>
                    <a:pt x="208" y="252"/>
                  </a:lnTo>
                  <a:lnTo>
                    <a:pt x="208" y="254"/>
                  </a:lnTo>
                  <a:lnTo>
                    <a:pt x="214" y="258"/>
                  </a:lnTo>
                  <a:lnTo>
                    <a:pt x="214" y="260"/>
                  </a:lnTo>
                  <a:lnTo>
                    <a:pt x="216" y="263"/>
                  </a:lnTo>
                  <a:lnTo>
                    <a:pt x="216" y="267"/>
                  </a:lnTo>
                  <a:lnTo>
                    <a:pt x="216" y="271"/>
                  </a:lnTo>
                  <a:lnTo>
                    <a:pt x="218" y="273"/>
                  </a:lnTo>
                  <a:lnTo>
                    <a:pt x="216" y="277"/>
                  </a:lnTo>
                  <a:lnTo>
                    <a:pt x="214" y="281"/>
                  </a:lnTo>
                  <a:lnTo>
                    <a:pt x="212" y="284"/>
                  </a:lnTo>
                  <a:lnTo>
                    <a:pt x="212" y="286"/>
                  </a:lnTo>
                  <a:lnTo>
                    <a:pt x="214" y="286"/>
                  </a:lnTo>
                  <a:lnTo>
                    <a:pt x="220" y="302"/>
                  </a:lnTo>
                  <a:lnTo>
                    <a:pt x="231" y="315"/>
                  </a:lnTo>
                  <a:lnTo>
                    <a:pt x="231" y="315"/>
                  </a:lnTo>
                  <a:lnTo>
                    <a:pt x="231" y="315"/>
                  </a:lnTo>
                  <a:lnTo>
                    <a:pt x="235" y="311"/>
                  </a:lnTo>
                  <a:lnTo>
                    <a:pt x="243" y="305"/>
                  </a:lnTo>
                  <a:lnTo>
                    <a:pt x="245" y="305"/>
                  </a:lnTo>
                  <a:lnTo>
                    <a:pt x="249" y="302"/>
                  </a:lnTo>
                  <a:lnTo>
                    <a:pt x="252" y="302"/>
                  </a:lnTo>
                  <a:lnTo>
                    <a:pt x="256" y="298"/>
                  </a:lnTo>
                  <a:lnTo>
                    <a:pt x="260" y="298"/>
                  </a:lnTo>
                  <a:lnTo>
                    <a:pt x="256" y="288"/>
                  </a:lnTo>
                  <a:lnTo>
                    <a:pt x="252" y="277"/>
                  </a:lnTo>
                  <a:lnTo>
                    <a:pt x="252" y="275"/>
                  </a:lnTo>
                  <a:lnTo>
                    <a:pt x="249" y="275"/>
                  </a:lnTo>
                  <a:lnTo>
                    <a:pt x="247" y="273"/>
                  </a:lnTo>
                  <a:lnTo>
                    <a:pt x="245" y="271"/>
                  </a:lnTo>
                  <a:lnTo>
                    <a:pt x="243" y="269"/>
                  </a:lnTo>
                  <a:lnTo>
                    <a:pt x="241" y="263"/>
                  </a:lnTo>
                  <a:lnTo>
                    <a:pt x="241" y="258"/>
                  </a:lnTo>
                  <a:lnTo>
                    <a:pt x="239" y="252"/>
                  </a:lnTo>
                  <a:lnTo>
                    <a:pt x="239" y="244"/>
                  </a:lnTo>
                  <a:lnTo>
                    <a:pt x="243" y="244"/>
                  </a:lnTo>
                  <a:lnTo>
                    <a:pt x="243" y="244"/>
                  </a:lnTo>
                  <a:lnTo>
                    <a:pt x="245" y="244"/>
                  </a:lnTo>
                  <a:lnTo>
                    <a:pt x="247" y="246"/>
                  </a:lnTo>
                  <a:lnTo>
                    <a:pt x="249" y="246"/>
                  </a:lnTo>
                  <a:lnTo>
                    <a:pt x="266" y="242"/>
                  </a:lnTo>
                  <a:lnTo>
                    <a:pt x="266" y="244"/>
                  </a:lnTo>
                  <a:lnTo>
                    <a:pt x="270" y="244"/>
                  </a:lnTo>
                  <a:lnTo>
                    <a:pt x="273" y="244"/>
                  </a:lnTo>
                  <a:lnTo>
                    <a:pt x="273" y="242"/>
                  </a:lnTo>
                  <a:lnTo>
                    <a:pt x="275" y="239"/>
                  </a:lnTo>
                  <a:lnTo>
                    <a:pt x="277" y="237"/>
                  </a:lnTo>
                  <a:lnTo>
                    <a:pt x="281" y="233"/>
                  </a:lnTo>
                  <a:lnTo>
                    <a:pt x="289" y="227"/>
                  </a:lnTo>
                  <a:lnTo>
                    <a:pt x="291" y="225"/>
                  </a:lnTo>
                  <a:lnTo>
                    <a:pt x="291" y="223"/>
                  </a:lnTo>
                  <a:lnTo>
                    <a:pt x="293" y="220"/>
                  </a:lnTo>
                  <a:lnTo>
                    <a:pt x="293" y="220"/>
                  </a:lnTo>
                  <a:lnTo>
                    <a:pt x="291" y="218"/>
                  </a:lnTo>
                  <a:lnTo>
                    <a:pt x="291" y="218"/>
                  </a:lnTo>
                  <a:lnTo>
                    <a:pt x="291" y="218"/>
                  </a:lnTo>
                  <a:lnTo>
                    <a:pt x="293" y="214"/>
                  </a:lnTo>
                  <a:lnTo>
                    <a:pt x="293" y="214"/>
                  </a:lnTo>
                  <a:lnTo>
                    <a:pt x="291" y="208"/>
                  </a:lnTo>
                  <a:lnTo>
                    <a:pt x="291" y="206"/>
                  </a:lnTo>
                  <a:lnTo>
                    <a:pt x="291" y="204"/>
                  </a:lnTo>
                  <a:lnTo>
                    <a:pt x="293" y="204"/>
                  </a:lnTo>
                  <a:lnTo>
                    <a:pt x="293" y="202"/>
                  </a:lnTo>
                  <a:lnTo>
                    <a:pt x="293" y="202"/>
                  </a:lnTo>
                  <a:lnTo>
                    <a:pt x="296" y="202"/>
                  </a:lnTo>
                  <a:lnTo>
                    <a:pt x="298" y="202"/>
                  </a:lnTo>
                  <a:lnTo>
                    <a:pt x="302" y="199"/>
                  </a:lnTo>
                  <a:lnTo>
                    <a:pt x="304" y="199"/>
                  </a:lnTo>
                  <a:lnTo>
                    <a:pt x="306" y="195"/>
                  </a:lnTo>
                  <a:lnTo>
                    <a:pt x="306" y="193"/>
                  </a:lnTo>
                  <a:lnTo>
                    <a:pt x="308" y="191"/>
                  </a:lnTo>
                  <a:lnTo>
                    <a:pt x="308" y="191"/>
                  </a:lnTo>
                  <a:lnTo>
                    <a:pt x="308" y="191"/>
                  </a:lnTo>
                  <a:close/>
                  <a:moveTo>
                    <a:pt x="197" y="410"/>
                  </a:moveTo>
                  <a:lnTo>
                    <a:pt x="197" y="410"/>
                  </a:lnTo>
                  <a:lnTo>
                    <a:pt x="195" y="407"/>
                  </a:lnTo>
                  <a:lnTo>
                    <a:pt x="193" y="407"/>
                  </a:lnTo>
                  <a:lnTo>
                    <a:pt x="193" y="407"/>
                  </a:lnTo>
                  <a:lnTo>
                    <a:pt x="193" y="410"/>
                  </a:lnTo>
                  <a:lnTo>
                    <a:pt x="193" y="410"/>
                  </a:lnTo>
                  <a:lnTo>
                    <a:pt x="193" y="410"/>
                  </a:lnTo>
                  <a:lnTo>
                    <a:pt x="195" y="410"/>
                  </a:lnTo>
                  <a:lnTo>
                    <a:pt x="195" y="410"/>
                  </a:lnTo>
                  <a:lnTo>
                    <a:pt x="197" y="410"/>
                  </a:lnTo>
                  <a:lnTo>
                    <a:pt x="197" y="410"/>
                  </a:lnTo>
                  <a:lnTo>
                    <a:pt x="197" y="410"/>
                  </a:lnTo>
                  <a:close/>
                  <a:moveTo>
                    <a:pt x="182" y="378"/>
                  </a:moveTo>
                  <a:lnTo>
                    <a:pt x="182" y="376"/>
                  </a:lnTo>
                  <a:lnTo>
                    <a:pt x="180" y="378"/>
                  </a:lnTo>
                  <a:lnTo>
                    <a:pt x="180" y="380"/>
                  </a:lnTo>
                  <a:lnTo>
                    <a:pt x="182" y="382"/>
                  </a:lnTo>
                  <a:lnTo>
                    <a:pt x="185" y="382"/>
                  </a:lnTo>
                  <a:lnTo>
                    <a:pt x="185" y="380"/>
                  </a:lnTo>
                  <a:lnTo>
                    <a:pt x="182" y="378"/>
                  </a:lnTo>
                  <a:lnTo>
                    <a:pt x="182" y="378"/>
                  </a:lnTo>
                  <a:close/>
                  <a:moveTo>
                    <a:pt x="174" y="386"/>
                  </a:moveTo>
                  <a:lnTo>
                    <a:pt x="172" y="384"/>
                  </a:lnTo>
                  <a:lnTo>
                    <a:pt x="172" y="382"/>
                  </a:lnTo>
                  <a:lnTo>
                    <a:pt x="172" y="380"/>
                  </a:lnTo>
                  <a:lnTo>
                    <a:pt x="172" y="380"/>
                  </a:lnTo>
                  <a:lnTo>
                    <a:pt x="172" y="380"/>
                  </a:lnTo>
                  <a:lnTo>
                    <a:pt x="170" y="380"/>
                  </a:lnTo>
                  <a:lnTo>
                    <a:pt x="170" y="378"/>
                  </a:lnTo>
                  <a:lnTo>
                    <a:pt x="170" y="378"/>
                  </a:lnTo>
                  <a:lnTo>
                    <a:pt x="172" y="376"/>
                  </a:lnTo>
                  <a:lnTo>
                    <a:pt x="172" y="378"/>
                  </a:lnTo>
                  <a:lnTo>
                    <a:pt x="174" y="378"/>
                  </a:lnTo>
                  <a:lnTo>
                    <a:pt x="174" y="378"/>
                  </a:lnTo>
                  <a:lnTo>
                    <a:pt x="176" y="376"/>
                  </a:lnTo>
                  <a:lnTo>
                    <a:pt x="178" y="376"/>
                  </a:lnTo>
                  <a:lnTo>
                    <a:pt x="178" y="376"/>
                  </a:lnTo>
                  <a:lnTo>
                    <a:pt x="178" y="372"/>
                  </a:lnTo>
                  <a:lnTo>
                    <a:pt x="178" y="372"/>
                  </a:lnTo>
                  <a:lnTo>
                    <a:pt x="178" y="370"/>
                  </a:lnTo>
                  <a:lnTo>
                    <a:pt x="178" y="368"/>
                  </a:lnTo>
                  <a:lnTo>
                    <a:pt x="178" y="365"/>
                  </a:lnTo>
                  <a:lnTo>
                    <a:pt x="172" y="361"/>
                  </a:lnTo>
                  <a:lnTo>
                    <a:pt x="170" y="357"/>
                  </a:lnTo>
                  <a:lnTo>
                    <a:pt x="168" y="355"/>
                  </a:lnTo>
                  <a:lnTo>
                    <a:pt x="162" y="349"/>
                  </a:lnTo>
                  <a:lnTo>
                    <a:pt x="162" y="349"/>
                  </a:lnTo>
                  <a:lnTo>
                    <a:pt x="162" y="349"/>
                  </a:lnTo>
                  <a:lnTo>
                    <a:pt x="159" y="349"/>
                  </a:lnTo>
                  <a:lnTo>
                    <a:pt x="159" y="349"/>
                  </a:lnTo>
                  <a:lnTo>
                    <a:pt x="157" y="344"/>
                  </a:lnTo>
                  <a:lnTo>
                    <a:pt x="157" y="344"/>
                  </a:lnTo>
                  <a:lnTo>
                    <a:pt x="157" y="344"/>
                  </a:lnTo>
                  <a:lnTo>
                    <a:pt x="155" y="342"/>
                  </a:lnTo>
                  <a:lnTo>
                    <a:pt x="151" y="344"/>
                  </a:lnTo>
                  <a:lnTo>
                    <a:pt x="151" y="347"/>
                  </a:lnTo>
                  <a:lnTo>
                    <a:pt x="151" y="349"/>
                  </a:lnTo>
                  <a:lnTo>
                    <a:pt x="153" y="355"/>
                  </a:lnTo>
                  <a:lnTo>
                    <a:pt x="153" y="357"/>
                  </a:lnTo>
                  <a:lnTo>
                    <a:pt x="153" y="357"/>
                  </a:lnTo>
                  <a:lnTo>
                    <a:pt x="151" y="359"/>
                  </a:lnTo>
                  <a:lnTo>
                    <a:pt x="151" y="359"/>
                  </a:lnTo>
                  <a:lnTo>
                    <a:pt x="151" y="361"/>
                  </a:lnTo>
                  <a:lnTo>
                    <a:pt x="153" y="363"/>
                  </a:lnTo>
                  <a:lnTo>
                    <a:pt x="153" y="363"/>
                  </a:lnTo>
                  <a:lnTo>
                    <a:pt x="153" y="365"/>
                  </a:lnTo>
                  <a:lnTo>
                    <a:pt x="157" y="370"/>
                  </a:lnTo>
                  <a:lnTo>
                    <a:pt x="157" y="370"/>
                  </a:lnTo>
                  <a:lnTo>
                    <a:pt x="157" y="372"/>
                  </a:lnTo>
                  <a:lnTo>
                    <a:pt x="157" y="372"/>
                  </a:lnTo>
                  <a:lnTo>
                    <a:pt x="159" y="372"/>
                  </a:lnTo>
                  <a:lnTo>
                    <a:pt x="162" y="372"/>
                  </a:lnTo>
                  <a:lnTo>
                    <a:pt x="166" y="376"/>
                  </a:lnTo>
                  <a:lnTo>
                    <a:pt x="166" y="378"/>
                  </a:lnTo>
                  <a:lnTo>
                    <a:pt x="166" y="378"/>
                  </a:lnTo>
                  <a:lnTo>
                    <a:pt x="166" y="380"/>
                  </a:lnTo>
                  <a:lnTo>
                    <a:pt x="166" y="382"/>
                  </a:lnTo>
                  <a:lnTo>
                    <a:pt x="168" y="382"/>
                  </a:lnTo>
                  <a:lnTo>
                    <a:pt x="168" y="384"/>
                  </a:lnTo>
                  <a:lnTo>
                    <a:pt x="168" y="384"/>
                  </a:lnTo>
                  <a:lnTo>
                    <a:pt x="166" y="384"/>
                  </a:lnTo>
                  <a:lnTo>
                    <a:pt x="166" y="384"/>
                  </a:lnTo>
                  <a:lnTo>
                    <a:pt x="166" y="384"/>
                  </a:lnTo>
                  <a:lnTo>
                    <a:pt x="166" y="382"/>
                  </a:lnTo>
                  <a:lnTo>
                    <a:pt x="166" y="382"/>
                  </a:lnTo>
                  <a:lnTo>
                    <a:pt x="166" y="384"/>
                  </a:lnTo>
                  <a:lnTo>
                    <a:pt x="166" y="386"/>
                  </a:lnTo>
                  <a:lnTo>
                    <a:pt x="168" y="386"/>
                  </a:lnTo>
                  <a:lnTo>
                    <a:pt x="168" y="386"/>
                  </a:lnTo>
                  <a:lnTo>
                    <a:pt x="168" y="386"/>
                  </a:lnTo>
                  <a:lnTo>
                    <a:pt x="170" y="386"/>
                  </a:lnTo>
                  <a:lnTo>
                    <a:pt x="170" y="389"/>
                  </a:lnTo>
                  <a:lnTo>
                    <a:pt x="170" y="391"/>
                  </a:lnTo>
                  <a:lnTo>
                    <a:pt x="170" y="391"/>
                  </a:lnTo>
                  <a:lnTo>
                    <a:pt x="170" y="391"/>
                  </a:lnTo>
                  <a:lnTo>
                    <a:pt x="172" y="391"/>
                  </a:lnTo>
                  <a:lnTo>
                    <a:pt x="174" y="393"/>
                  </a:lnTo>
                  <a:lnTo>
                    <a:pt x="174" y="393"/>
                  </a:lnTo>
                  <a:lnTo>
                    <a:pt x="176" y="395"/>
                  </a:lnTo>
                  <a:lnTo>
                    <a:pt x="176" y="397"/>
                  </a:lnTo>
                  <a:lnTo>
                    <a:pt x="178" y="395"/>
                  </a:lnTo>
                  <a:lnTo>
                    <a:pt x="178" y="391"/>
                  </a:lnTo>
                  <a:lnTo>
                    <a:pt x="174" y="38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5" name="Freeform 74"/>
            <p:cNvSpPr>
              <a:spLocks/>
            </p:cNvSpPr>
            <p:nvPr/>
          </p:nvSpPr>
          <p:spPr bwMode="auto">
            <a:xfrm>
              <a:off x="5103" y="1748"/>
              <a:ext cx="105" cy="256"/>
            </a:xfrm>
            <a:custGeom>
              <a:avLst/>
              <a:gdLst>
                <a:gd name="T0" fmla="*/ 101 w 105"/>
                <a:gd name="T1" fmla="*/ 101 h 256"/>
                <a:gd name="T2" fmla="*/ 103 w 105"/>
                <a:gd name="T3" fmla="*/ 88 h 256"/>
                <a:gd name="T4" fmla="*/ 92 w 105"/>
                <a:gd name="T5" fmla="*/ 71 h 256"/>
                <a:gd name="T6" fmla="*/ 86 w 105"/>
                <a:gd name="T7" fmla="*/ 54 h 256"/>
                <a:gd name="T8" fmla="*/ 69 w 105"/>
                <a:gd name="T9" fmla="*/ 46 h 256"/>
                <a:gd name="T10" fmla="*/ 74 w 105"/>
                <a:gd name="T11" fmla="*/ 35 h 256"/>
                <a:gd name="T12" fmla="*/ 78 w 105"/>
                <a:gd name="T13" fmla="*/ 19 h 256"/>
                <a:gd name="T14" fmla="*/ 78 w 105"/>
                <a:gd name="T15" fmla="*/ 0 h 256"/>
                <a:gd name="T16" fmla="*/ 71 w 105"/>
                <a:gd name="T17" fmla="*/ 8 h 256"/>
                <a:gd name="T18" fmla="*/ 67 w 105"/>
                <a:gd name="T19" fmla="*/ 23 h 256"/>
                <a:gd name="T20" fmla="*/ 61 w 105"/>
                <a:gd name="T21" fmla="*/ 29 h 256"/>
                <a:gd name="T22" fmla="*/ 53 w 105"/>
                <a:gd name="T23" fmla="*/ 37 h 256"/>
                <a:gd name="T24" fmla="*/ 53 w 105"/>
                <a:gd name="T25" fmla="*/ 50 h 256"/>
                <a:gd name="T26" fmla="*/ 53 w 105"/>
                <a:gd name="T27" fmla="*/ 61 h 256"/>
                <a:gd name="T28" fmla="*/ 53 w 105"/>
                <a:gd name="T29" fmla="*/ 75 h 256"/>
                <a:gd name="T30" fmla="*/ 57 w 105"/>
                <a:gd name="T31" fmla="*/ 92 h 256"/>
                <a:gd name="T32" fmla="*/ 57 w 105"/>
                <a:gd name="T33" fmla="*/ 105 h 256"/>
                <a:gd name="T34" fmla="*/ 48 w 105"/>
                <a:gd name="T35" fmla="*/ 105 h 256"/>
                <a:gd name="T36" fmla="*/ 36 w 105"/>
                <a:gd name="T37" fmla="*/ 128 h 256"/>
                <a:gd name="T38" fmla="*/ 36 w 105"/>
                <a:gd name="T39" fmla="*/ 143 h 256"/>
                <a:gd name="T40" fmla="*/ 30 w 105"/>
                <a:gd name="T41" fmla="*/ 155 h 256"/>
                <a:gd name="T42" fmla="*/ 23 w 105"/>
                <a:gd name="T43" fmla="*/ 164 h 256"/>
                <a:gd name="T44" fmla="*/ 11 w 105"/>
                <a:gd name="T45" fmla="*/ 170 h 256"/>
                <a:gd name="T46" fmla="*/ 4 w 105"/>
                <a:gd name="T47" fmla="*/ 170 h 256"/>
                <a:gd name="T48" fmla="*/ 0 w 105"/>
                <a:gd name="T49" fmla="*/ 180 h 256"/>
                <a:gd name="T50" fmla="*/ 7 w 105"/>
                <a:gd name="T51" fmla="*/ 189 h 256"/>
                <a:gd name="T52" fmla="*/ 13 w 105"/>
                <a:gd name="T53" fmla="*/ 191 h 256"/>
                <a:gd name="T54" fmla="*/ 11 w 105"/>
                <a:gd name="T55" fmla="*/ 199 h 256"/>
                <a:gd name="T56" fmla="*/ 4 w 105"/>
                <a:gd name="T57" fmla="*/ 208 h 256"/>
                <a:gd name="T58" fmla="*/ 2 w 105"/>
                <a:gd name="T59" fmla="*/ 212 h 256"/>
                <a:gd name="T60" fmla="*/ 4 w 105"/>
                <a:gd name="T61" fmla="*/ 218 h 256"/>
                <a:gd name="T62" fmla="*/ 11 w 105"/>
                <a:gd name="T63" fmla="*/ 231 h 256"/>
                <a:gd name="T64" fmla="*/ 9 w 105"/>
                <a:gd name="T65" fmla="*/ 239 h 256"/>
                <a:gd name="T66" fmla="*/ 17 w 105"/>
                <a:gd name="T67" fmla="*/ 256 h 256"/>
                <a:gd name="T68" fmla="*/ 23 w 105"/>
                <a:gd name="T69" fmla="*/ 254 h 256"/>
                <a:gd name="T70" fmla="*/ 34 w 105"/>
                <a:gd name="T71" fmla="*/ 250 h 256"/>
                <a:gd name="T72" fmla="*/ 44 w 105"/>
                <a:gd name="T73" fmla="*/ 248 h 256"/>
                <a:gd name="T74" fmla="*/ 53 w 105"/>
                <a:gd name="T75" fmla="*/ 243 h 256"/>
                <a:gd name="T76" fmla="*/ 65 w 105"/>
                <a:gd name="T77" fmla="*/ 248 h 256"/>
                <a:gd name="T78" fmla="*/ 69 w 105"/>
                <a:gd name="T79" fmla="*/ 248 h 256"/>
                <a:gd name="T80" fmla="*/ 67 w 105"/>
                <a:gd name="T81" fmla="*/ 229 h 256"/>
                <a:gd name="T82" fmla="*/ 63 w 105"/>
                <a:gd name="T83" fmla="*/ 222 h 256"/>
                <a:gd name="T84" fmla="*/ 65 w 105"/>
                <a:gd name="T85" fmla="*/ 220 h 256"/>
                <a:gd name="T86" fmla="*/ 76 w 105"/>
                <a:gd name="T87" fmla="*/ 218 h 256"/>
                <a:gd name="T88" fmla="*/ 84 w 105"/>
                <a:gd name="T89" fmla="*/ 212 h 256"/>
                <a:gd name="T90" fmla="*/ 74 w 105"/>
                <a:gd name="T91" fmla="*/ 191 h 256"/>
                <a:gd name="T92" fmla="*/ 71 w 105"/>
                <a:gd name="T93" fmla="*/ 180 h 256"/>
                <a:gd name="T94" fmla="*/ 84 w 105"/>
                <a:gd name="T95" fmla="*/ 180 h 256"/>
                <a:gd name="T96" fmla="*/ 99 w 105"/>
                <a:gd name="T97" fmla="*/ 174 h 256"/>
                <a:gd name="T98" fmla="*/ 97 w 105"/>
                <a:gd name="T99" fmla="*/ 170 h 256"/>
                <a:gd name="T100" fmla="*/ 92 w 105"/>
                <a:gd name="T101" fmla="*/ 157 h 256"/>
                <a:gd name="T102" fmla="*/ 90 w 105"/>
                <a:gd name="T103" fmla="*/ 151 h 256"/>
                <a:gd name="T104" fmla="*/ 92 w 105"/>
                <a:gd name="T105" fmla="*/ 143 h 256"/>
                <a:gd name="T106" fmla="*/ 82 w 105"/>
                <a:gd name="T107" fmla="*/ 136 h 256"/>
                <a:gd name="T108" fmla="*/ 84 w 105"/>
                <a:gd name="T109" fmla="*/ 126 h 256"/>
                <a:gd name="T110" fmla="*/ 99 w 105"/>
                <a:gd name="T111" fmla="*/ 115 h 256"/>
                <a:gd name="T112" fmla="*/ 105 w 105"/>
                <a:gd name="T113" fmla="*/ 10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5" h="256">
                  <a:moveTo>
                    <a:pt x="105" y="105"/>
                  </a:moveTo>
                  <a:lnTo>
                    <a:pt x="103" y="103"/>
                  </a:lnTo>
                  <a:lnTo>
                    <a:pt x="103" y="103"/>
                  </a:lnTo>
                  <a:lnTo>
                    <a:pt x="101" y="101"/>
                  </a:lnTo>
                  <a:lnTo>
                    <a:pt x="101" y="101"/>
                  </a:lnTo>
                  <a:lnTo>
                    <a:pt x="101" y="98"/>
                  </a:lnTo>
                  <a:lnTo>
                    <a:pt x="101" y="96"/>
                  </a:lnTo>
                  <a:lnTo>
                    <a:pt x="103" y="92"/>
                  </a:lnTo>
                  <a:lnTo>
                    <a:pt x="103" y="88"/>
                  </a:lnTo>
                  <a:lnTo>
                    <a:pt x="103" y="88"/>
                  </a:lnTo>
                  <a:lnTo>
                    <a:pt x="103" y="86"/>
                  </a:lnTo>
                  <a:lnTo>
                    <a:pt x="101" y="84"/>
                  </a:lnTo>
                  <a:lnTo>
                    <a:pt x="99" y="80"/>
                  </a:lnTo>
                  <a:lnTo>
                    <a:pt x="97" y="77"/>
                  </a:lnTo>
                  <a:lnTo>
                    <a:pt x="92" y="71"/>
                  </a:lnTo>
                  <a:lnTo>
                    <a:pt x="90" y="71"/>
                  </a:lnTo>
                  <a:lnTo>
                    <a:pt x="90" y="67"/>
                  </a:lnTo>
                  <a:lnTo>
                    <a:pt x="88" y="58"/>
                  </a:lnTo>
                  <a:lnTo>
                    <a:pt x="88" y="54"/>
                  </a:lnTo>
                  <a:lnTo>
                    <a:pt x="86" y="54"/>
                  </a:lnTo>
                  <a:lnTo>
                    <a:pt x="86" y="52"/>
                  </a:lnTo>
                  <a:lnTo>
                    <a:pt x="84" y="52"/>
                  </a:lnTo>
                  <a:lnTo>
                    <a:pt x="74" y="48"/>
                  </a:lnTo>
                  <a:lnTo>
                    <a:pt x="71" y="46"/>
                  </a:lnTo>
                  <a:lnTo>
                    <a:pt x="69" y="46"/>
                  </a:lnTo>
                  <a:lnTo>
                    <a:pt x="69" y="44"/>
                  </a:lnTo>
                  <a:lnTo>
                    <a:pt x="69" y="42"/>
                  </a:lnTo>
                  <a:lnTo>
                    <a:pt x="71" y="37"/>
                  </a:lnTo>
                  <a:lnTo>
                    <a:pt x="71" y="37"/>
                  </a:lnTo>
                  <a:lnTo>
                    <a:pt x="74" y="35"/>
                  </a:lnTo>
                  <a:lnTo>
                    <a:pt x="80" y="31"/>
                  </a:lnTo>
                  <a:lnTo>
                    <a:pt x="80" y="31"/>
                  </a:lnTo>
                  <a:lnTo>
                    <a:pt x="80" y="29"/>
                  </a:lnTo>
                  <a:lnTo>
                    <a:pt x="80" y="25"/>
                  </a:lnTo>
                  <a:lnTo>
                    <a:pt x="78" y="19"/>
                  </a:lnTo>
                  <a:lnTo>
                    <a:pt x="78" y="16"/>
                  </a:lnTo>
                  <a:lnTo>
                    <a:pt x="78" y="14"/>
                  </a:lnTo>
                  <a:lnTo>
                    <a:pt x="78" y="4"/>
                  </a:lnTo>
                  <a:lnTo>
                    <a:pt x="78" y="0"/>
                  </a:lnTo>
                  <a:lnTo>
                    <a:pt x="78" y="0"/>
                  </a:lnTo>
                  <a:lnTo>
                    <a:pt x="74" y="0"/>
                  </a:lnTo>
                  <a:lnTo>
                    <a:pt x="74" y="2"/>
                  </a:lnTo>
                  <a:lnTo>
                    <a:pt x="71" y="4"/>
                  </a:lnTo>
                  <a:lnTo>
                    <a:pt x="71" y="6"/>
                  </a:lnTo>
                  <a:lnTo>
                    <a:pt x="71" y="8"/>
                  </a:lnTo>
                  <a:lnTo>
                    <a:pt x="69" y="10"/>
                  </a:lnTo>
                  <a:lnTo>
                    <a:pt x="69" y="10"/>
                  </a:lnTo>
                  <a:lnTo>
                    <a:pt x="69" y="16"/>
                  </a:lnTo>
                  <a:lnTo>
                    <a:pt x="67" y="21"/>
                  </a:lnTo>
                  <a:lnTo>
                    <a:pt x="67" y="23"/>
                  </a:lnTo>
                  <a:lnTo>
                    <a:pt x="65" y="25"/>
                  </a:lnTo>
                  <a:lnTo>
                    <a:pt x="63" y="27"/>
                  </a:lnTo>
                  <a:lnTo>
                    <a:pt x="63" y="27"/>
                  </a:lnTo>
                  <a:lnTo>
                    <a:pt x="61" y="27"/>
                  </a:lnTo>
                  <a:lnTo>
                    <a:pt x="61" y="29"/>
                  </a:lnTo>
                  <a:lnTo>
                    <a:pt x="59" y="29"/>
                  </a:lnTo>
                  <a:lnTo>
                    <a:pt x="59" y="31"/>
                  </a:lnTo>
                  <a:lnTo>
                    <a:pt x="57" y="33"/>
                  </a:lnTo>
                  <a:lnTo>
                    <a:pt x="55" y="35"/>
                  </a:lnTo>
                  <a:lnTo>
                    <a:pt x="53" y="37"/>
                  </a:lnTo>
                  <a:lnTo>
                    <a:pt x="53" y="42"/>
                  </a:lnTo>
                  <a:lnTo>
                    <a:pt x="55" y="46"/>
                  </a:lnTo>
                  <a:lnTo>
                    <a:pt x="55" y="48"/>
                  </a:lnTo>
                  <a:lnTo>
                    <a:pt x="55" y="48"/>
                  </a:lnTo>
                  <a:lnTo>
                    <a:pt x="53" y="50"/>
                  </a:lnTo>
                  <a:lnTo>
                    <a:pt x="53" y="50"/>
                  </a:lnTo>
                  <a:lnTo>
                    <a:pt x="51" y="52"/>
                  </a:lnTo>
                  <a:lnTo>
                    <a:pt x="51" y="52"/>
                  </a:lnTo>
                  <a:lnTo>
                    <a:pt x="53" y="52"/>
                  </a:lnTo>
                  <a:lnTo>
                    <a:pt x="53" y="61"/>
                  </a:lnTo>
                  <a:lnTo>
                    <a:pt x="53" y="63"/>
                  </a:lnTo>
                  <a:lnTo>
                    <a:pt x="55" y="69"/>
                  </a:lnTo>
                  <a:lnTo>
                    <a:pt x="55" y="71"/>
                  </a:lnTo>
                  <a:lnTo>
                    <a:pt x="53" y="73"/>
                  </a:lnTo>
                  <a:lnTo>
                    <a:pt x="53" y="75"/>
                  </a:lnTo>
                  <a:lnTo>
                    <a:pt x="53" y="80"/>
                  </a:lnTo>
                  <a:lnTo>
                    <a:pt x="55" y="88"/>
                  </a:lnTo>
                  <a:lnTo>
                    <a:pt x="55" y="90"/>
                  </a:lnTo>
                  <a:lnTo>
                    <a:pt x="57" y="92"/>
                  </a:lnTo>
                  <a:lnTo>
                    <a:pt x="57" y="92"/>
                  </a:lnTo>
                  <a:lnTo>
                    <a:pt x="59" y="92"/>
                  </a:lnTo>
                  <a:lnTo>
                    <a:pt x="59" y="92"/>
                  </a:lnTo>
                  <a:lnTo>
                    <a:pt x="59" y="94"/>
                  </a:lnTo>
                  <a:lnTo>
                    <a:pt x="57" y="103"/>
                  </a:lnTo>
                  <a:lnTo>
                    <a:pt x="57" y="105"/>
                  </a:lnTo>
                  <a:lnTo>
                    <a:pt x="55" y="105"/>
                  </a:lnTo>
                  <a:lnTo>
                    <a:pt x="55" y="105"/>
                  </a:lnTo>
                  <a:lnTo>
                    <a:pt x="53" y="105"/>
                  </a:lnTo>
                  <a:lnTo>
                    <a:pt x="51" y="105"/>
                  </a:lnTo>
                  <a:lnTo>
                    <a:pt x="48" y="105"/>
                  </a:lnTo>
                  <a:lnTo>
                    <a:pt x="46" y="107"/>
                  </a:lnTo>
                  <a:lnTo>
                    <a:pt x="44" y="109"/>
                  </a:lnTo>
                  <a:lnTo>
                    <a:pt x="42" y="119"/>
                  </a:lnTo>
                  <a:lnTo>
                    <a:pt x="40" y="122"/>
                  </a:lnTo>
                  <a:lnTo>
                    <a:pt x="36" y="128"/>
                  </a:lnTo>
                  <a:lnTo>
                    <a:pt x="38" y="128"/>
                  </a:lnTo>
                  <a:lnTo>
                    <a:pt x="36" y="130"/>
                  </a:lnTo>
                  <a:lnTo>
                    <a:pt x="36" y="132"/>
                  </a:lnTo>
                  <a:lnTo>
                    <a:pt x="36" y="132"/>
                  </a:lnTo>
                  <a:lnTo>
                    <a:pt x="36" y="143"/>
                  </a:lnTo>
                  <a:lnTo>
                    <a:pt x="36" y="145"/>
                  </a:lnTo>
                  <a:lnTo>
                    <a:pt x="38" y="151"/>
                  </a:lnTo>
                  <a:lnTo>
                    <a:pt x="36" y="151"/>
                  </a:lnTo>
                  <a:lnTo>
                    <a:pt x="32" y="155"/>
                  </a:lnTo>
                  <a:lnTo>
                    <a:pt x="30" y="155"/>
                  </a:lnTo>
                  <a:lnTo>
                    <a:pt x="27" y="157"/>
                  </a:lnTo>
                  <a:lnTo>
                    <a:pt x="27" y="159"/>
                  </a:lnTo>
                  <a:lnTo>
                    <a:pt x="25" y="161"/>
                  </a:lnTo>
                  <a:lnTo>
                    <a:pt x="25" y="164"/>
                  </a:lnTo>
                  <a:lnTo>
                    <a:pt x="23" y="164"/>
                  </a:lnTo>
                  <a:lnTo>
                    <a:pt x="21" y="166"/>
                  </a:lnTo>
                  <a:lnTo>
                    <a:pt x="19" y="166"/>
                  </a:lnTo>
                  <a:lnTo>
                    <a:pt x="15" y="170"/>
                  </a:lnTo>
                  <a:lnTo>
                    <a:pt x="13" y="170"/>
                  </a:lnTo>
                  <a:lnTo>
                    <a:pt x="11" y="170"/>
                  </a:lnTo>
                  <a:lnTo>
                    <a:pt x="11" y="168"/>
                  </a:lnTo>
                  <a:lnTo>
                    <a:pt x="9" y="168"/>
                  </a:lnTo>
                  <a:lnTo>
                    <a:pt x="7" y="168"/>
                  </a:lnTo>
                  <a:lnTo>
                    <a:pt x="4" y="168"/>
                  </a:lnTo>
                  <a:lnTo>
                    <a:pt x="4" y="170"/>
                  </a:lnTo>
                  <a:lnTo>
                    <a:pt x="2" y="172"/>
                  </a:lnTo>
                  <a:lnTo>
                    <a:pt x="2" y="174"/>
                  </a:lnTo>
                  <a:lnTo>
                    <a:pt x="2" y="178"/>
                  </a:lnTo>
                  <a:lnTo>
                    <a:pt x="2" y="178"/>
                  </a:lnTo>
                  <a:lnTo>
                    <a:pt x="0" y="180"/>
                  </a:lnTo>
                  <a:lnTo>
                    <a:pt x="0" y="182"/>
                  </a:lnTo>
                  <a:lnTo>
                    <a:pt x="0" y="182"/>
                  </a:lnTo>
                  <a:lnTo>
                    <a:pt x="2" y="187"/>
                  </a:lnTo>
                  <a:lnTo>
                    <a:pt x="2" y="189"/>
                  </a:lnTo>
                  <a:lnTo>
                    <a:pt x="7" y="189"/>
                  </a:lnTo>
                  <a:lnTo>
                    <a:pt x="9" y="187"/>
                  </a:lnTo>
                  <a:lnTo>
                    <a:pt x="11" y="189"/>
                  </a:lnTo>
                  <a:lnTo>
                    <a:pt x="11" y="189"/>
                  </a:lnTo>
                  <a:lnTo>
                    <a:pt x="13" y="189"/>
                  </a:lnTo>
                  <a:lnTo>
                    <a:pt x="13" y="191"/>
                  </a:lnTo>
                  <a:lnTo>
                    <a:pt x="13" y="191"/>
                  </a:lnTo>
                  <a:lnTo>
                    <a:pt x="13" y="195"/>
                  </a:lnTo>
                  <a:lnTo>
                    <a:pt x="13" y="195"/>
                  </a:lnTo>
                  <a:lnTo>
                    <a:pt x="11" y="197"/>
                  </a:lnTo>
                  <a:lnTo>
                    <a:pt x="11" y="199"/>
                  </a:lnTo>
                  <a:lnTo>
                    <a:pt x="11" y="208"/>
                  </a:lnTo>
                  <a:lnTo>
                    <a:pt x="9" y="210"/>
                  </a:lnTo>
                  <a:lnTo>
                    <a:pt x="9" y="210"/>
                  </a:lnTo>
                  <a:lnTo>
                    <a:pt x="7" y="210"/>
                  </a:lnTo>
                  <a:lnTo>
                    <a:pt x="4" y="208"/>
                  </a:lnTo>
                  <a:lnTo>
                    <a:pt x="4" y="208"/>
                  </a:lnTo>
                  <a:lnTo>
                    <a:pt x="2" y="208"/>
                  </a:lnTo>
                  <a:lnTo>
                    <a:pt x="2" y="210"/>
                  </a:lnTo>
                  <a:lnTo>
                    <a:pt x="2" y="212"/>
                  </a:lnTo>
                  <a:lnTo>
                    <a:pt x="2" y="212"/>
                  </a:lnTo>
                  <a:lnTo>
                    <a:pt x="2" y="214"/>
                  </a:lnTo>
                  <a:lnTo>
                    <a:pt x="2" y="214"/>
                  </a:lnTo>
                  <a:lnTo>
                    <a:pt x="2" y="216"/>
                  </a:lnTo>
                  <a:lnTo>
                    <a:pt x="4" y="216"/>
                  </a:lnTo>
                  <a:lnTo>
                    <a:pt x="4" y="218"/>
                  </a:lnTo>
                  <a:lnTo>
                    <a:pt x="7" y="218"/>
                  </a:lnTo>
                  <a:lnTo>
                    <a:pt x="7" y="218"/>
                  </a:lnTo>
                  <a:lnTo>
                    <a:pt x="7" y="220"/>
                  </a:lnTo>
                  <a:lnTo>
                    <a:pt x="9" y="227"/>
                  </a:lnTo>
                  <a:lnTo>
                    <a:pt x="11" y="231"/>
                  </a:lnTo>
                  <a:lnTo>
                    <a:pt x="9" y="233"/>
                  </a:lnTo>
                  <a:lnTo>
                    <a:pt x="9" y="233"/>
                  </a:lnTo>
                  <a:lnTo>
                    <a:pt x="9" y="235"/>
                  </a:lnTo>
                  <a:lnTo>
                    <a:pt x="9" y="237"/>
                  </a:lnTo>
                  <a:lnTo>
                    <a:pt x="9" y="239"/>
                  </a:lnTo>
                  <a:lnTo>
                    <a:pt x="11" y="241"/>
                  </a:lnTo>
                  <a:lnTo>
                    <a:pt x="13" y="243"/>
                  </a:lnTo>
                  <a:lnTo>
                    <a:pt x="15" y="254"/>
                  </a:lnTo>
                  <a:lnTo>
                    <a:pt x="17" y="256"/>
                  </a:lnTo>
                  <a:lnTo>
                    <a:pt x="17" y="256"/>
                  </a:lnTo>
                  <a:lnTo>
                    <a:pt x="19" y="256"/>
                  </a:lnTo>
                  <a:lnTo>
                    <a:pt x="19" y="254"/>
                  </a:lnTo>
                  <a:lnTo>
                    <a:pt x="21" y="254"/>
                  </a:lnTo>
                  <a:lnTo>
                    <a:pt x="21" y="254"/>
                  </a:lnTo>
                  <a:lnTo>
                    <a:pt x="23" y="254"/>
                  </a:lnTo>
                  <a:lnTo>
                    <a:pt x="23" y="256"/>
                  </a:lnTo>
                  <a:lnTo>
                    <a:pt x="23" y="252"/>
                  </a:lnTo>
                  <a:lnTo>
                    <a:pt x="25" y="250"/>
                  </a:lnTo>
                  <a:lnTo>
                    <a:pt x="34" y="250"/>
                  </a:lnTo>
                  <a:lnTo>
                    <a:pt x="34" y="250"/>
                  </a:lnTo>
                  <a:lnTo>
                    <a:pt x="38" y="248"/>
                  </a:lnTo>
                  <a:lnTo>
                    <a:pt x="38" y="248"/>
                  </a:lnTo>
                  <a:lnTo>
                    <a:pt x="40" y="248"/>
                  </a:lnTo>
                  <a:lnTo>
                    <a:pt x="42" y="248"/>
                  </a:lnTo>
                  <a:lnTo>
                    <a:pt x="44" y="248"/>
                  </a:lnTo>
                  <a:lnTo>
                    <a:pt x="46" y="248"/>
                  </a:lnTo>
                  <a:lnTo>
                    <a:pt x="46" y="248"/>
                  </a:lnTo>
                  <a:lnTo>
                    <a:pt x="51" y="245"/>
                  </a:lnTo>
                  <a:lnTo>
                    <a:pt x="51" y="243"/>
                  </a:lnTo>
                  <a:lnTo>
                    <a:pt x="53" y="243"/>
                  </a:lnTo>
                  <a:lnTo>
                    <a:pt x="53" y="243"/>
                  </a:lnTo>
                  <a:lnTo>
                    <a:pt x="57" y="243"/>
                  </a:lnTo>
                  <a:lnTo>
                    <a:pt x="59" y="243"/>
                  </a:lnTo>
                  <a:lnTo>
                    <a:pt x="61" y="245"/>
                  </a:lnTo>
                  <a:lnTo>
                    <a:pt x="65" y="248"/>
                  </a:lnTo>
                  <a:lnTo>
                    <a:pt x="67" y="248"/>
                  </a:lnTo>
                  <a:lnTo>
                    <a:pt x="67" y="248"/>
                  </a:lnTo>
                  <a:lnTo>
                    <a:pt x="69" y="248"/>
                  </a:lnTo>
                  <a:lnTo>
                    <a:pt x="69" y="248"/>
                  </a:lnTo>
                  <a:lnTo>
                    <a:pt x="69" y="248"/>
                  </a:lnTo>
                  <a:lnTo>
                    <a:pt x="69" y="243"/>
                  </a:lnTo>
                  <a:lnTo>
                    <a:pt x="67" y="237"/>
                  </a:lnTo>
                  <a:lnTo>
                    <a:pt x="67" y="235"/>
                  </a:lnTo>
                  <a:lnTo>
                    <a:pt x="67" y="233"/>
                  </a:lnTo>
                  <a:lnTo>
                    <a:pt x="67" y="229"/>
                  </a:lnTo>
                  <a:lnTo>
                    <a:pt x="65" y="229"/>
                  </a:lnTo>
                  <a:lnTo>
                    <a:pt x="65" y="227"/>
                  </a:lnTo>
                  <a:lnTo>
                    <a:pt x="63" y="224"/>
                  </a:lnTo>
                  <a:lnTo>
                    <a:pt x="63" y="224"/>
                  </a:lnTo>
                  <a:lnTo>
                    <a:pt x="63" y="222"/>
                  </a:lnTo>
                  <a:lnTo>
                    <a:pt x="63" y="222"/>
                  </a:lnTo>
                  <a:lnTo>
                    <a:pt x="63" y="220"/>
                  </a:lnTo>
                  <a:lnTo>
                    <a:pt x="65" y="220"/>
                  </a:lnTo>
                  <a:lnTo>
                    <a:pt x="65" y="220"/>
                  </a:lnTo>
                  <a:lnTo>
                    <a:pt x="65" y="220"/>
                  </a:lnTo>
                  <a:lnTo>
                    <a:pt x="67" y="220"/>
                  </a:lnTo>
                  <a:lnTo>
                    <a:pt x="69" y="220"/>
                  </a:lnTo>
                  <a:lnTo>
                    <a:pt x="69" y="220"/>
                  </a:lnTo>
                  <a:lnTo>
                    <a:pt x="71" y="220"/>
                  </a:lnTo>
                  <a:lnTo>
                    <a:pt x="76" y="218"/>
                  </a:lnTo>
                  <a:lnTo>
                    <a:pt x="76" y="216"/>
                  </a:lnTo>
                  <a:lnTo>
                    <a:pt x="78" y="216"/>
                  </a:lnTo>
                  <a:lnTo>
                    <a:pt x="82" y="214"/>
                  </a:lnTo>
                  <a:lnTo>
                    <a:pt x="84" y="214"/>
                  </a:lnTo>
                  <a:lnTo>
                    <a:pt x="84" y="212"/>
                  </a:lnTo>
                  <a:lnTo>
                    <a:pt x="84" y="212"/>
                  </a:lnTo>
                  <a:lnTo>
                    <a:pt x="82" y="208"/>
                  </a:lnTo>
                  <a:lnTo>
                    <a:pt x="76" y="193"/>
                  </a:lnTo>
                  <a:lnTo>
                    <a:pt x="74" y="193"/>
                  </a:lnTo>
                  <a:lnTo>
                    <a:pt x="74" y="191"/>
                  </a:lnTo>
                  <a:lnTo>
                    <a:pt x="74" y="189"/>
                  </a:lnTo>
                  <a:lnTo>
                    <a:pt x="76" y="187"/>
                  </a:lnTo>
                  <a:lnTo>
                    <a:pt x="76" y="185"/>
                  </a:lnTo>
                  <a:lnTo>
                    <a:pt x="76" y="185"/>
                  </a:lnTo>
                  <a:lnTo>
                    <a:pt x="71" y="180"/>
                  </a:lnTo>
                  <a:lnTo>
                    <a:pt x="74" y="178"/>
                  </a:lnTo>
                  <a:lnTo>
                    <a:pt x="76" y="178"/>
                  </a:lnTo>
                  <a:lnTo>
                    <a:pt x="78" y="178"/>
                  </a:lnTo>
                  <a:lnTo>
                    <a:pt x="80" y="178"/>
                  </a:lnTo>
                  <a:lnTo>
                    <a:pt x="84" y="180"/>
                  </a:lnTo>
                  <a:lnTo>
                    <a:pt x="86" y="180"/>
                  </a:lnTo>
                  <a:lnTo>
                    <a:pt x="92" y="178"/>
                  </a:lnTo>
                  <a:lnTo>
                    <a:pt x="97" y="176"/>
                  </a:lnTo>
                  <a:lnTo>
                    <a:pt x="97" y="174"/>
                  </a:lnTo>
                  <a:lnTo>
                    <a:pt x="99" y="174"/>
                  </a:lnTo>
                  <a:lnTo>
                    <a:pt x="99" y="174"/>
                  </a:lnTo>
                  <a:lnTo>
                    <a:pt x="97" y="172"/>
                  </a:lnTo>
                  <a:lnTo>
                    <a:pt x="97" y="172"/>
                  </a:lnTo>
                  <a:lnTo>
                    <a:pt x="97" y="172"/>
                  </a:lnTo>
                  <a:lnTo>
                    <a:pt x="97" y="170"/>
                  </a:lnTo>
                  <a:lnTo>
                    <a:pt x="97" y="170"/>
                  </a:lnTo>
                  <a:lnTo>
                    <a:pt x="97" y="168"/>
                  </a:lnTo>
                  <a:lnTo>
                    <a:pt x="97" y="166"/>
                  </a:lnTo>
                  <a:lnTo>
                    <a:pt x="92" y="161"/>
                  </a:lnTo>
                  <a:lnTo>
                    <a:pt x="92" y="157"/>
                  </a:lnTo>
                  <a:lnTo>
                    <a:pt x="92" y="155"/>
                  </a:lnTo>
                  <a:lnTo>
                    <a:pt x="92" y="155"/>
                  </a:lnTo>
                  <a:lnTo>
                    <a:pt x="92" y="153"/>
                  </a:lnTo>
                  <a:lnTo>
                    <a:pt x="92" y="151"/>
                  </a:lnTo>
                  <a:lnTo>
                    <a:pt x="90" y="151"/>
                  </a:lnTo>
                  <a:lnTo>
                    <a:pt x="90" y="149"/>
                  </a:lnTo>
                  <a:lnTo>
                    <a:pt x="92" y="147"/>
                  </a:lnTo>
                  <a:lnTo>
                    <a:pt x="92" y="147"/>
                  </a:lnTo>
                  <a:lnTo>
                    <a:pt x="92" y="145"/>
                  </a:lnTo>
                  <a:lnTo>
                    <a:pt x="92" y="143"/>
                  </a:lnTo>
                  <a:lnTo>
                    <a:pt x="90" y="143"/>
                  </a:lnTo>
                  <a:lnTo>
                    <a:pt x="86" y="138"/>
                  </a:lnTo>
                  <a:lnTo>
                    <a:pt x="86" y="138"/>
                  </a:lnTo>
                  <a:lnTo>
                    <a:pt x="84" y="138"/>
                  </a:lnTo>
                  <a:lnTo>
                    <a:pt x="82" y="136"/>
                  </a:lnTo>
                  <a:lnTo>
                    <a:pt x="82" y="136"/>
                  </a:lnTo>
                  <a:lnTo>
                    <a:pt x="82" y="134"/>
                  </a:lnTo>
                  <a:lnTo>
                    <a:pt x="82" y="134"/>
                  </a:lnTo>
                  <a:lnTo>
                    <a:pt x="84" y="128"/>
                  </a:lnTo>
                  <a:lnTo>
                    <a:pt x="84" y="126"/>
                  </a:lnTo>
                  <a:lnTo>
                    <a:pt x="84" y="126"/>
                  </a:lnTo>
                  <a:lnTo>
                    <a:pt x="94" y="115"/>
                  </a:lnTo>
                  <a:lnTo>
                    <a:pt x="97" y="115"/>
                  </a:lnTo>
                  <a:lnTo>
                    <a:pt x="97" y="115"/>
                  </a:lnTo>
                  <a:lnTo>
                    <a:pt x="99" y="115"/>
                  </a:lnTo>
                  <a:lnTo>
                    <a:pt x="99" y="115"/>
                  </a:lnTo>
                  <a:lnTo>
                    <a:pt x="101" y="113"/>
                  </a:lnTo>
                  <a:lnTo>
                    <a:pt x="101" y="113"/>
                  </a:lnTo>
                  <a:lnTo>
                    <a:pt x="105" y="105"/>
                  </a:lnTo>
                  <a:lnTo>
                    <a:pt x="105" y="10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6" name="Freeform 75"/>
            <p:cNvSpPr>
              <a:spLocks noEditPoints="1"/>
            </p:cNvSpPr>
            <p:nvPr/>
          </p:nvSpPr>
          <p:spPr bwMode="auto">
            <a:xfrm>
              <a:off x="6098" y="1567"/>
              <a:ext cx="562" cy="506"/>
            </a:xfrm>
            <a:custGeom>
              <a:avLst/>
              <a:gdLst>
                <a:gd name="T0" fmla="*/ 92 w 562"/>
                <a:gd name="T1" fmla="*/ 309 h 506"/>
                <a:gd name="T2" fmla="*/ 4 w 562"/>
                <a:gd name="T3" fmla="*/ 212 h 506"/>
                <a:gd name="T4" fmla="*/ 111 w 562"/>
                <a:gd name="T5" fmla="*/ 303 h 506"/>
                <a:gd name="T6" fmla="*/ 107 w 562"/>
                <a:gd name="T7" fmla="*/ 273 h 506"/>
                <a:gd name="T8" fmla="*/ 51 w 562"/>
                <a:gd name="T9" fmla="*/ 286 h 506"/>
                <a:gd name="T10" fmla="*/ 101 w 562"/>
                <a:gd name="T11" fmla="*/ 290 h 506"/>
                <a:gd name="T12" fmla="*/ 107 w 562"/>
                <a:gd name="T13" fmla="*/ 311 h 506"/>
                <a:gd name="T14" fmla="*/ 478 w 562"/>
                <a:gd name="T15" fmla="*/ 290 h 506"/>
                <a:gd name="T16" fmla="*/ 497 w 562"/>
                <a:gd name="T17" fmla="*/ 317 h 506"/>
                <a:gd name="T18" fmla="*/ 111 w 562"/>
                <a:gd name="T19" fmla="*/ 145 h 506"/>
                <a:gd name="T20" fmla="*/ 103 w 562"/>
                <a:gd name="T21" fmla="*/ 126 h 506"/>
                <a:gd name="T22" fmla="*/ 132 w 562"/>
                <a:gd name="T23" fmla="*/ 132 h 506"/>
                <a:gd name="T24" fmla="*/ 126 w 562"/>
                <a:gd name="T25" fmla="*/ 113 h 506"/>
                <a:gd name="T26" fmla="*/ 159 w 562"/>
                <a:gd name="T27" fmla="*/ 134 h 506"/>
                <a:gd name="T28" fmla="*/ 189 w 562"/>
                <a:gd name="T29" fmla="*/ 118 h 506"/>
                <a:gd name="T30" fmla="*/ 138 w 562"/>
                <a:gd name="T31" fmla="*/ 103 h 506"/>
                <a:gd name="T32" fmla="*/ 103 w 562"/>
                <a:gd name="T33" fmla="*/ 109 h 506"/>
                <a:gd name="T34" fmla="*/ 103 w 562"/>
                <a:gd name="T35" fmla="*/ 116 h 506"/>
                <a:gd name="T36" fmla="*/ 168 w 562"/>
                <a:gd name="T37" fmla="*/ 200 h 506"/>
                <a:gd name="T38" fmla="*/ 115 w 562"/>
                <a:gd name="T39" fmla="*/ 311 h 506"/>
                <a:gd name="T40" fmla="*/ 465 w 562"/>
                <a:gd name="T41" fmla="*/ 416 h 506"/>
                <a:gd name="T42" fmla="*/ 488 w 562"/>
                <a:gd name="T43" fmla="*/ 351 h 506"/>
                <a:gd name="T44" fmla="*/ 461 w 562"/>
                <a:gd name="T45" fmla="*/ 321 h 506"/>
                <a:gd name="T46" fmla="*/ 457 w 562"/>
                <a:gd name="T47" fmla="*/ 254 h 506"/>
                <a:gd name="T48" fmla="*/ 451 w 562"/>
                <a:gd name="T49" fmla="*/ 176 h 506"/>
                <a:gd name="T50" fmla="*/ 363 w 562"/>
                <a:gd name="T51" fmla="*/ 151 h 506"/>
                <a:gd name="T52" fmla="*/ 250 w 562"/>
                <a:gd name="T53" fmla="*/ 158 h 506"/>
                <a:gd name="T54" fmla="*/ 185 w 562"/>
                <a:gd name="T55" fmla="*/ 197 h 506"/>
                <a:gd name="T56" fmla="*/ 189 w 562"/>
                <a:gd name="T57" fmla="*/ 242 h 506"/>
                <a:gd name="T58" fmla="*/ 222 w 562"/>
                <a:gd name="T59" fmla="*/ 246 h 506"/>
                <a:gd name="T60" fmla="*/ 245 w 562"/>
                <a:gd name="T61" fmla="*/ 258 h 506"/>
                <a:gd name="T62" fmla="*/ 254 w 562"/>
                <a:gd name="T63" fmla="*/ 288 h 506"/>
                <a:gd name="T64" fmla="*/ 321 w 562"/>
                <a:gd name="T65" fmla="*/ 317 h 506"/>
                <a:gd name="T66" fmla="*/ 409 w 562"/>
                <a:gd name="T67" fmla="*/ 311 h 506"/>
                <a:gd name="T68" fmla="*/ 438 w 562"/>
                <a:gd name="T69" fmla="*/ 305 h 506"/>
                <a:gd name="T70" fmla="*/ 436 w 562"/>
                <a:gd name="T71" fmla="*/ 326 h 506"/>
                <a:gd name="T72" fmla="*/ 423 w 562"/>
                <a:gd name="T73" fmla="*/ 347 h 506"/>
                <a:gd name="T74" fmla="*/ 396 w 562"/>
                <a:gd name="T75" fmla="*/ 340 h 506"/>
                <a:gd name="T76" fmla="*/ 373 w 562"/>
                <a:gd name="T77" fmla="*/ 328 h 506"/>
                <a:gd name="T78" fmla="*/ 300 w 562"/>
                <a:gd name="T79" fmla="*/ 357 h 506"/>
                <a:gd name="T80" fmla="*/ 252 w 562"/>
                <a:gd name="T81" fmla="*/ 363 h 506"/>
                <a:gd name="T82" fmla="*/ 273 w 562"/>
                <a:gd name="T83" fmla="*/ 376 h 506"/>
                <a:gd name="T84" fmla="*/ 321 w 562"/>
                <a:gd name="T85" fmla="*/ 416 h 506"/>
                <a:gd name="T86" fmla="*/ 323 w 562"/>
                <a:gd name="T87" fmla="*/ 445 h 506"/>
                <a:gd name="T88" fmla="*/ 373 w 562"/>
                <a:gd name="T89" fmla="*/ 483 h 506"/>
                <a:gd name="T90" fmla="*/ 407 w 562"/>
                <a:gd name="T91" fmla="*/ 422 h 506"/>
                <a:gd name="T92" fmla="*/ 434 w 562"/>
                <a:gd name="T93" fmla="*/ 395 h 506"/>
                <a:gd name="T94" fmla="*/ 421 w 562"/>
                <a:gd name="T95" fmla="*/ 447 h 506"/>
                <a:gd name="T96" fmla="*/ 455 w 562"/>
                <a:gd name="T97" fmla="*/ 456 h 506"/>
                <a:gd name="T98" fmla="*/ 476 w 562"/>
                <a:gd name="T99" fmla="*/ 473 h 506"/>
                <a:gd name="T100" fmla="*/ 530 w 562"/>
                <a:gd name="T101" fmla="*/ 471 h 506"/>
                <a:gd name="T102" fmla="*/ 511 w 562"/>
                <a:gd name="T103" fmla="*/ 492 h 506"/>
                <a:gd name="T104" fmla="*/ 419 w 562"/>
                <a:gd name="T105" fmla="*/ 309 h 506"/>
                <a:gd name="T106" fmla="*/ 459 w 562"/>
                <a:gd name="T107" fmla="*/ 475 h 506"/>
                <a:gd name="T108" fmla="*/ 423 w 562"/>
                <a:gd name="T109" fmla="*/ 309 h 506"/>
                <a:gd name="T110" fmla="*/ 143 w 562"/>
                <a:gd name="T111" fmla="*/ 179 h 506"/>
                <a:gd name="T112" fmla="*/ 107 w 562"/>
                <a:gd name="T113" fmla="*/ 185 h 506"/>
                <a:gd name="T114" fmla="*/ 122 w 562"/>
                <a:gd name="T115" fmla="*/ 290 h 506"/>
                <a:gd name="T116" fmla="*/ 164 w 562"/>
                <a:gd name="T117" fmla="*/ 187 h 506"/>
                <a:gd name="T118" fmla="*/ 138 w 562"/>
                <a:gd name="T119" fmla="*/ 218 h 506"/>
                <a:gd name="T120" fmla="*/ 436 w 562"/>
                <a:gd name="T121" fmla="*/ 466 h 506"/>
                <a:gd name="T122" fmla="*/ 394 w 562"/>
                <a:gd name="T123" fmla="*/ 500 h 506"/>
                <a:gd name="T124" fmla="*/ 222 w 562"/>
                <a:gd name="T125" fmla="*/ 347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2" h="506">
                  <a:moveTo>
                    <a:pt x="92" y="307"/>
                  </a:moveTo>
                  <a:lnTo>
                    <a:pt x="92" y="307"/>
                  </a:lnTo>
                  <a:lnTo>
                    <a:pt x="90" y="307"/>
                  </a:lnTo>
                  <a:lnTo>
                    <a:pt x="90" y="307"/>
                  </a:lnTo>
                  <a:lnTo>
                    <a:pt x="88" y="307"/>
                  </a:lnTo>
                  <a:lnTo>
                    <a:pt x="86" y="307"/>
                  </a:lnTo>
                  <a:lnTo>
                    <a:pt x="86" y="307"/>
                  </a:lnTo>
                  <a:lnTo>
                    <a:pt x="86" y="307"/>
                  </a:lnTo>
                  <a:lnTo>
                    <a:pt x="86" y="307"/>
                  </a:lnTo>
                  <a:lnTo>
                    <a:pt x="86" y="307"/>
                  </a:lnTo>
                  <a:lnTo>
                    <a:pt x="88" y="307"/>
                  </a:lnTo>
                  <a:lnTo>
                    <a:pt x="88" y="307"/>
                  </a:lnTo>
                  <a:lnTo>
                    <a:pt x="88" y="307"/>
                  </a:lnTo>
                  <a:lnTo>
                    <a:pt x="88" y="307"/>
                  </a:lnTo>
                  <a:lnTo>
                    <a:pt x="88" y="309"/>
                  </a:lnTo>
                  <a:lnTo>
                    <a:pt x="88" y="309"/>
                  </a:lnTo>
                  <a:lnTo>
                    <a:pt x="86" y="307"/>
                  </a:lnTo>
                  <a:lnTo>
                    <a:pt x="86" y="307"/>
                  </a:lnTo>
                  <a:lnTo>
                    <a:pt x="86" y="309"/>
                  </a:lnTo>
                  <a:lnTo>
                    <a:pt x="86" y="309"/>
                  </a:lnTo>
                  <a:lnTo>
                    <a:pt x="86" y="309"/>
                  </a:lnTo>
                  <a:lnTo>
                    <a:pt x="88" y="309"/>
                  </a:lnTo>
                  <a:lnTo>
                    <a:pt x="88" y="309"/>
                  </a:lnTo>
                  <a:lnTo>
                    <a:pt x="88" y="309"/>
                  </a:lnTo>
                  <a:lnTo>
                    <a:pt x="90" y="309"/>
                  </a:lnTo>
                  <a:lnTo>
                    <a:pt x="90" y="309"/>
                  </a:lnTo>
                  <a:lnTo>
                    <a:pt x="90" y="309"/>
                  </a:lnTo>
                  <a:lnTo>
                    <a:pt x="90" y="309"/>
                  </a:lnTo>
                  <a:lnTo>
                    <a:pt x="92" y="309"/>
                  </a:lnTo>
                  <a:lnTo>
                    <a:pt x="90" y="309"/>
                  </a:lnTo>
                  <a:lnTo>
                    <a:pt x="90" y="309"/>
                  </a:lnTo>
                  <a:lnTo>
                    <a:pt x="90" y="309"/>
                  </a:lnTo>
                  <a:lnTo>
                    <a:pt x="90" y="309"/>
                  </a:lnTo>
                  <a:lnTo>
                    <a:pt x="92" y="309"/>
                  </a:lnTo>
                  <a:lnTo>
                    <a:pt x="92" y="309"/>
                  </a:lnTo>
                  <a:lnTo>
                    <a:pt x="92" y="309"/>
                  </a:lnTo>
                  <a:lnTo>
                    <a:pt x="92" y="309"/>
                  </a:lnTo>
                  <a:lnTo>
                    <a:pt x="94" y="309"/>
                  </a:lnTo>
                  <a:lnTo>
                    <a:pt x="94" y="307"/>
                  </a:lnTo>
                  <a:lnTo>
                    <a:pt x="92" y="307"/>
                  </a:lnTo>
                  <a:lnTo>
                    <a:pt x="92" y="307"/>
                  </a:lnTo>
                  <a:close/>
                  <a:moveTo>
                    <a:pt x="32" y="271"/>
                  </a:moveTo>
                  <a:lnTo>
                    <a:pt x="32" y="271"/>
                  </a:lnTo>
                  <a:lnTo>
                    <a:pt x="32" y="271"/>
                  </a:lnTo>
                  <a:lnTo>
                    <a:pt x="32" y="273"/>
                  </a:lnTo>
                  <a:lnTo>
                    <a:pt x="34" y="275"/>
                  </a:lnTo>
                  <a:lnTo>
                    <a:pt x="34" y="273"/>
                  </a:lnTo>
                  <a:lnTo>
                    <a:pt x="34" y="273"/>
                  </a:lnTo>
                  <a:lnTo>
                    <a:pt x="32" y="271"/>
                  </a:lnTo>
                  <a:close/>
                  <a:moveTo>
                    <a:pt x="7" y="212"/>
                  </a:moveTo>
                  <a:lnTo>
                    <a:pt x="4" y="212"/>
                  </a:lnTo>
                  <a:lnTo>
                    <a:pt x="4" y="212"/>
                  </a:lnTo>
                  <a:lnTo>
                    <a:pt x="4" y="210"/>
                  </a:lnTo>
                  <a:lnTo>
                    <a:pt x="4" y="210"/>
                  </a:lnTo>
                  <a:lnTo>
                    <a:pt x="2" y="210"/>
                  </a:lnTo>
                  <a:lnTo>
                    <a:pt x="0" y="210"/>
                  </a:lnTo>
                  <a:lnTo>
                    <a:pt x="0" y="212"/>
                  </a:lnTo>
                  <a:lnTo>
                    <a:pt x="0" y="212"/>
                  </a:lnTo>
                  <a:lnTo>
                    <a:pt x="0" y="212"/>
                  </a:lnTo>
                  <a:lnTo>
                    <a:pt x="0" y="214"/>
                  </a:lnTo>
                  <a:lnTo>
                    <a:pt x="0" y="212"/>
                  </a:lnTo>
                  <a:lnTo>
                    <a:pt x="0" y="212"/>
                  </a:lnTo>
                  <a:lnTo>
                    <a:pt x="0" y="212"/>
                  </a:lnTo>
                  <a:lnTo>
                    <a:pt x="0" y="212"/>
                  </a:lnTo>
                  <a:lnTo>
                    <a:pt x="0" y="212"/>
                  </a:lnTo>
                  <a:lnTo>
                    <a:pt x="2" y="212"/>
                  </a:lnTo>
                  <a:lnTo>
                    <a:pt x="2" y="212"/>
                  </a:lnTo>
                  <a:lnTo>
                    <a:pt x="2" y="212"/>
                  </a:lnTo>
                  <a:lnTo>
                    <a:pt x="2" y="212"/>
                  </a:lnTo>
                  <a:lnTo>
                    <a:pt x="4" y="212"/>
                  </a:lnTo>
                  <a:lnTo>
                    <a:pt x="4" y="212"/>
                  </a:lnTo>
                  <a:lnTo>
                    <a:pt x="4" y="212"/>
                  </a:lnTo>
                  <a:lnTo>
                    <a:pt x="4" y="212"/>
                  </a:lnTo>
                  <a:lnTo>
                    <a:pt x="4" y="212"/>
                  </a:lnTo>
                  <a:lnTo>
                    <a:pt x="4" y="212"/>
                  </a:lnTo>
                  <a:lnTo>
                    <a:pt x="4" y="214"/>
                  </a:lnTo>
                  <a:lnTo>
                    <a:pt x="4" y="214"/>
                  </a:lnTo>
                  <a:lnTo>
                    <a:pt x="7" y="214"/>
                  </a:lnTo>
                  <a:lnTo>
                    <a:pt x="7" y="214"/>
                  </a:lnTo>
                  <a:lnTo>
                    <a:pt x="7" y="212"/>
                  </a:lnTo>
                  <a:lnTo>
                    <a:pt x="7" y="212"/>
                  </a:lnTo>
                  <a:lnTo>
                    <a:pt x="7" y="212"/>
                  </a:lnTo>
                  <a:close/>
                  <a:moveTo>
                    <a:pt x="51" y="216"/>
                  </a:moveTo>
                  <a:lnTo>
                    <a:pt x="51" y="214"/>
                  </a:lnTo>
                  <a:lnTo>
                    <a:pt x="53" y="214"/>
                  </a:lnTo>
                  <a:lnTo>
                    <a:pt x="53" y="214"/>
                  </a:lnTo>
                  <a:lnTo>
                    <a:pt x="55" y="214"/>
                  </a:lnTo>
                  <a:lnTo>
                    <a:pt x="55" y="214"/>
                  </a:lnTo>
                  <a:lnTo>
                    <a:pt x="55" y="214"/>
                  </a:lnTo>
                  <a:lnTo>
                    <a:pt x="51" y="218"/>
                  </a:lnTo>
                  <a:lnTo>
                    <a:pt x="53" y="216"/>
                  </a:lnTo>
                  <a:lnTo>
                    <a:pt x="55" y="216"/>
                  </a:lnTo>
                  <a:lnTo>
                    <a:pt x="59" y="214"/>
                  </a:lnTo>
                  <a:lnTo>
                    <a:pt x="59" y="214"/>
                  </a:lnTo>
                  <a:lnTo>
                    <a:pt x="59" y="214"/>
                  </a:lnTo>
                  <a:lnTo>
                    <a:pt x="59" y="214"/>
                  </a:lnTo>
                  <a:lnTo>
                    <a:pt x="59" y="214"/>
                  </a:lnTo>
                  <a:lnTo>
                    <a:pt x="61" y="214"/>
                  </a:lnTo>
                  <a:lnTo>
                    <a:pt x="63" y="212"/>
                  </a:lnTo>
                  <a:lnTo>
                    <a:pt x="61" y="210"/>
                  </a:lnTo>
                  <a:lnTo>
                    <a:pt x="61" y="210"/>
                  </a:lnTo>
                  <a:lnTo>
                    <a:pt x="59" y="210"/>
                  </a:lnTo>
                  <a:lnTo>
                    <a:pt x="57" y="210"/>
                  </a:lnTo>
                  <a:lnTo>
                    <a:pt x="55" y="208"/>
                  </a:lnTo>
                  <a:lnTo>
                    <a:pt x="53" y="208"/>
                  </a:lnTo>
                  <a:lnTo>
                    <a:pt x="44" y="212"/>
                  </a:lnTo>
                  <a:lnTo>
                    <a:pt x="42" y="212"/>
                  </a:lnTo>
                  <a:lnTo>
                    <a:pt x="42" y="214"/>
                  </a:lnTo>
                  <a:lnTo>
                    <a:pt x="44" y="214"/>
                  </a:lnTo>
                  <a:lnTo>
                    <a:pt x="51" y="216"/>
                  </a:lnTo>
                  <a:close/>
                  <a:moveTo>
                    <a:pt x="111" y="303"/>
                  </a:moveTo>
                  <a:lnTo>
                    <a:pt x="111" y="303"/>
                  </a:lnTo>
                  <a:lnTo>
                    <a:pt x="111" y="303"/>
                  </a:lnTo>
                  <a:lnTo>
                    <a:pt x="111" y="303"/>
                  </a:lnTo>
                  <a:lnTo>
                    <a:pt x="111" y="303"/>
                  </a:lnTo>
                  <a:lnTo>
                    <a:pt x="109" y="303"/>
                  </a:lnTo>
                  <a:lnTo>
                    <a:pt x="109" y="303"/>
                  </a:lnTo>
                  <a:lnTo>
                    <a:pt x="109" y="303"/>
                  </a:lnTo>
                  <a:lnTo>
                    <a:pt x="109" y="300"/>
                  </a:lnTo>
                  <a:lnTo>
                    <a:pt x="107" y="300"/>
                  </a:lnTo>
                  <a:lnTo>
                    <a:pt x="107" y="300"/>
                  </a:lnTo>
                  <a:lnTo>
                    <a:pt x="107" y="303"/>
                  </a:lnTo>
                  <a:lnTo>
                    <a:pt x="109" y="303"/>
                  </a:lnTo>
                  <a:lnTo>
                    <a:pt x="109" y="303"/>
                  </a:lnTo>
                  <a:lnTo>
                    <a:pt x="109" y="303"/>
                  </a:lnTo>
                  <a:lnTo>
                    <a:pt x="109" y="303"/>
                  </a:lnTo>
                  <a:lnTo>
                    <a:pt x="111" y="303"/>
                  </a:lnTo>
                  <a:lnTo>
                    <a:pt x="111" y="303"/>
                  </a:lnTo>
                  <a:lnTo>
                    <a:pt x="111" y="303"/>
                  </a:lnTo>
                  <a:lnTo>
                    <a:pt x="111" y="303"/>
                  </a:lnTo>
                  <a:lnTo>
                    <a:pt x="111" y="303"/>
                  </a:lnTo>
                  <a:lnTo>
                    <a:pt x="111" y="303"/>
                  </a:lnTo>
                  <a:close/>
                  <a:moveTo>
                    <a:pt x="105" y="288"/>
                  </a:moveTo>
                  <a:lnTo>
                    <a:pt x="105" y="288"/>
                  </a:lnTo>
                  <a:lnTo>
                    <a:pt x="107" y="288"/>
                  </a:lnTo>
                  <a:lnTo>
                    <a:pt x="107" y="288"/>
                  </a:lnTo>
                  <a:lnTo>
                    <a:pt x="107" y="286"/>
                  </a:lnTo>
                  <a:lnTo>
                    <a:pt x="99" y="284"/>
                  </a:lnTo>
                  <a:lnTo>
                    <a:pt x="99" y="282"/>
                  </a:lnTo>
                  <a:lnTo>
                    <a:pt x="103" y="279"/>
                  </a:lnTo>
                  <a:lnTo>
                    <a:pt x="103" y="279"/>
                  </a:lnTo>
                  <a:lnTo>
                    <a:pt x="105" y="279"/>
                  </a:lnTo>
                  <a:lnTo>
                    <a:pt x="105" y="277"/>
                  </a:lnTo>
                  <a:lnTo>
                    <a:pt x="105" y="275"/>
                  </a:lnTo>
                  <a:lnTo>
                    <a:pt x="105" y="275"/>
                  </a:lnTo>
                  <a:lnTo>
                    <a:pt x="107" y="275"/>
                  </a:lnTo>
                  <a:lnTo>
                    <a:pt x="107" y="275"/>
                  </a:lnTo>
                  <a:lnTo>
                    <a:pt x="107" y="273"/>
                  </a:lnTo>
                  <a:lnTo>
                    <a:pt x="107" y="271"/>
                  </a:lnTo>
                  <a:lnTo>
                    <a:pt x="105" y="271"/>
                  </a:lnTo>
                  <a:lnTo>
                    <a:pt x="105" y="269"/>
                  </a:lnTo>
                  <a:lnTo>
                    <a:pt x="99" y="265"/>
                  </a:lnTo>
                  <a:lnTo>
                    <a:pt x="101" y="261"/>
                  </a:lnTo>
                  <a:lnTo>
                    <a:pt x="99" y="258"/>
                  </a:lnTo>
                  <a:lnTo>
                    <a:pt x="99" y="258"/>
                  </a:lnTo>
                  <a:lnTo>
                    <a:pt x="97" y="258"/>
                  </a:lnTo>
                  <a:lnTo>
                    <a:pt x="97" y="258"/>
                  </a:lnTo>
                  <a:lnTo>
                    <a:pt x="92" y="261"/>
                  </a:lnTo>
                  <a:lnTo>
                    <a:pt x="90" y="263"/>
                  </a:lnTo>
                  <a:lnTo>
                    <a:pt x="90" y="263"/>
                  </a:lnTo>
                  <a:lnTo>
                    <a:pt x="88" y="265"/>
                  </a:lnTo>
                  <a:lnTo>
                    <a:pt x="86" y="265"/>
                  </a:lnTo>
                  <a:lnTo>
                    <a:pt x="82" y="263"/>
                  </a:lnTo>
                  <a:lnTo>
                    <a:pt x="80" y="263"/>
                  </a:lnTo>
                  <a:lnTo>
                    <a:pt x="76" y="265"/>
                  </a:lnTo>
                  <a:lnTo>
                    <a:pt x="71" y="265"/>
                  </a:lnTo>
                  <a:lnTo>
                    <a:pt x="69" y="265"/>
                  </a:lnTo>
                  <a:lnTo>
                    <a:pt x="67" y="267"/>
                  </a:lnTo>
                  <a:lnTo>
                    <a:pt x="63" y="269"/>
                  </a:lnTo>
                  <a:lnTo>
                    <a:pt x="61" y="269"/>
                  </a:lnTo>
                  <a:lnTo>
                    <a:pt x="57" y="271"/>
                  </a:lnTo>
                  <a:lnTo>
                    <a:pt x="57" y="271"/>
                  </a:lnTo>
                  <a:lnTo>
                    <a:pt x="55" y="271"/>
                  </a:lnTo>
                  <a:lnTo>
                    <a:pt x="55" y="271"/>
                  </a:lnTo>
                  <a:lnTo>
                    <a:pt x="55" y="271"/>
                  </a:lnTo>
                  <a:lnTo>
                    <a:pt x="55" y="273"/>
                  </a:lnTo>
                  <a:lnTo>
                    <a:pt x="55" y="273"/>
                  </a:lnTo>
                  <a:lnTo>
                    <a:pt x="42" y="277"/>
                  </a:lnTo>
                  <a:lnTo>
                    <a:pt x="40" y="277"/>
                  </a:lnTo>
                  <a:lnTo>
                    <a:pt x="40" y="279"/>
                  </a:lnTo>
                  <a:lnTo>
                    <a:pt x="42" y="282"/>
                  </a:lnTo>
                  <a:lnTo>
                    <a:pt x="44" y="282"/>
                  </a:lnTo>
                  <a:lnTo>
                    <a:pt x="48" y="284"/>
                  </a:lnTo>
                  <a:lnTo>
                    <a:pt x="48" y="284"/>
                  </a:lnTo>
                  <a:lnTo>
                    <a:pt x="51" y="286"/>
                  </a:lnTo>
                  <a:lnTo>
                    <a:pt x="51" y="286"/>
                  </a:lnTo>
                  <a:lnTo>
                    <a:pt x="53" y="286"/>
                  </a:lnTo>
                  <a:lnTo>
                    <a:pt x="55" y="288"/>
                  </a:lnTo>
                  <a:lnTo>
                    <a:pt x="57" y="288"/>
                  </a:lnTo>
                  <a:lnTo>
                    <a:pt x="59" y="290"/>
                  </a:lnTo>
                  <a:lnTo>
                    <a:pt x="59" y="290"/>
                  </a:lnTo>
                  <a:lnTo>
                    <a:pt x="63" y="290"/>
                  </a:lnTo>
                  <a:lnTo>
                    <a:pt x="67" y="292"/>
                  </a:lnTo>
                  <a:lnTo>
                    <a:pt x="71" y="292"/>
                  </a:lnTo>
                  <a:lnTo>
                    <a:pt x="74" y="292"/>
                  </a:lnTo>
                  <a:lnTo>
                    <a:pt x="76" y="294"/>
                  </a:lnTo>
                  <a:lnTo>
                    <a:pt x="76" y="294"/>
                  </a:lnTo>
                  <a:lnTo>
                    <a:pt x="76" y="294"/>
                  </a:lnTo>
                  <a:lnTo>
                    <a:pt x="76" y="294"/>
                  </a:lnTo>
                  <a:lnTo>
                    <a:pt x="78" y="294"/>
                  </a:lnTo>
                  <a:lnTo>
                    <a:pt x="78" y="294"/>
                  </a:lnTo>
                  <a:lnTo>
                    <a:pt x="78" y="296"/>
                  </a:lnTo>
                  <a:lnTo>
                    <a:pt x="80" y="294"/>
                  </a:lnTo>
                  <a:lnTo>
                    <a:pt x="86" y="294"/>
                  </a:lnTo>
                  <a:lnTo>
                    <a:pt x="90" y="294"/>
                  </a:lnTo>
                  <a:lnTo>
                    <a:pt x="90" y="292"/>
                  </a:lnTo>
                  <a:lnTo>
                    <a:pt x="92" y="292"/>
                  </a:lnTo>
                  <a:lnTo>
                    <a:pt x="92" y="290"/>
                  </a:lnTo>
                  <a:lnTo>
                    <a:pt x="94" y="290"/>
                  </a:lnTo>
                  <a:lnTo>
                    <a:pt x="94" y="288"/>
                  </a:lnTo>
                  <a:lnTo>
                    <a:pt x="97" y="286"/>
                  </a:lnTo>
                  <a:lnTo>
                    <a:pt x="99" y="286"/>
                  </a:lnTo>
                  <a:lnTo>
                    <a:pt x="99" y="286"/>
                  </a:lnTo>
                  <a:lnTo>
                    <a:pt x="99" y="286"/>
                  </a:lnTo>
                  <a:lnTo>
                    <a:pt x="99" y="286"/>
                  </a:lnTo>
                  <a:lnTo>
                    <a:pt x="99" y="288"/>
                  </a:lnTo>
                  <a:lnTo>
                    <a:pt x="99" y="288"/>
                  </a:lnTo>
                  <a:lnTo>
                    <a:pt x="99" y="288"/>
                  </a:lnTo>
                  <a:lnTo>
                    <a:pt x="99" y="290"/>
                  </a:lnTo>
                  <a:lnTo>
                    <a:pt x="101" y="290"/>
                  </a:lnTo>
                  <a:lnTo>
                    <a:pt x="101" y="290"/>
                  </a:lnTo>
                  <a:lnTo>
                    <a:pt x="101" y="290"/>
                  </a:lnTo>
                  <a:lnTo>
                    <a:pt x="103" y="290"/>
                  </a:lnTo>
                  <a:lnTo>
                    <a:pt x="103" y="290"/>
                  </a:lnTo>
                  <a:lnTo>
                    <a:pt x="103" y="290"/>
                  </a:lnTo>
                  <a:lnTo>
                    <a:pt x="103" y="288"/>
                  </a:lnTo>
                  <a:lnTo>
                    <a:pt x="105" y="288"/>
                  </a:lnTo>
                  <a:close/>
                  <a:moveTo>
                    <a:pt x="53" y="149"/>
                  </a:moveTo>
                  <a:lnTo>
                    <a:pt x="55" y="149"/>
                  </a:lnTo>
                  <a:lnTo>
                    <a:pt x="55" y="147"/>
                  </a:lnTo>
                  <a:lnTo>
                    <a:pt x="57" y="147"/>
                  </a:lnTo>
                  <a:lnTo>
                    <a:pt x="57" y="145"/>
                  </a:lnTo>
                  <a:lnTo>
                    <a:pt x="57" y="143"/>
                  </a:lnTo>
                  <a:lnTo>
                    <a:pt x="59" y="143"/>
                  </a:lnTo>
                  <a:lnTo>
                    <a:pt x="59" y="141"/>
                  </a:lnTo>
                  <a:lnTo>
                    <a:pt x="57" y="141"/>
                  </a:lnTo>
                  <a:lnTo>
                    <a:pt x="57" y="141"/>
                  </a:lnTo>
                  <a:lnTo>
                    <a:pt x="57" y="141"/>
                  </a:lnTo>
                  <a:lnTo>
                    <a:pt x="55" y="141"/>
                  </a:lnTo>
                  <a:lnTo>
                    <a:pt x="53" y="141"/>
                  </a:lnTo>
                  <a:lnTo>
                    <a:pt x="53" y="141"/>
                  </a:lnTo>
                  <a:lnTo>
                    <a:pt x="53" y="143"/>
                  </a:lnTo>
                  <a:lnTo>
                    <a:pt x="51" y="143"/>
                  </a:lnTo>
                  <a:lnTo>
                    <a:pt x="51" y="145"/>
                  </a:lnTo>
                  <a:lnTo>
                    <a:pt x="53" y="147"/>
                  </a:lnTo>
                  <a:lnTo>
                    <a:pt x="53" y="149"/>
                  </a:lnTo>
                  <a:close/>
                  <a:moveTo>
                    <a:pt x="107" y="309"/>
                  </a:moveTo>
                  <a:lnTo>
                    <a:pt x="105" y="309"/>
                  </a:lnTo>
                  <a:lnTo>
                    <a:pt x="105" y="309"/>
                  </a:lnTo>
                  <a:lnTo>
                    <a:pt x="105" y="309"/>
                  </a:lnTo>
                  <a:lnTo>
                    <a:pt x="103" y="309"/>
                  </a:lnTo>
                  <a:lnTo>
                    <a:pt x="103" y="309"/>
                  </a:lnTo>
                  <a:lnTo>
                    <a:pt x="103" y="309"/>
                  </a:lnTo>
                  <a:lnTo>
                    <a:pt x="105" y="311"/>
                  </a:lnTo>
                  <a:lnTo>
                    <a:pt x="105" y="311"/>
                  </a:lnTo>
                  <a:lnTo>
                    <a:pt x="107" y="311"/>
                  </a:lnTo>
                  <a:lnTo>
                    <a:pt x="107" y="311"/>
                  </a:lnTo>
                  <a:lnTo>
                    <a:pt x="107" y="311"/>
                  </a:lnTo>
                  <a:lnTo>
                    <a:pt x="107" y="311"/>
                  </a:lnTo>
                  <a:lnTo>
                    <a:pt x="107" y="309"/>
                  </a:lnTo>
                  <a:close/>
                  <a:moveTo>
                    <a:pt x="105" y="298"/>
                  </a:moveTo>
                  <a:lnTo>
                    <a:pt x="105" y="298"/>
                  </a:lnTo>
                  <a:lnTo>
                    <a:pt x="105" y="298"/>
                  </a:lnTo>
                  <a:lnTo>
                    <a:pt x="103" y="298"/>
                  </a:lnTo>
                  <a:lnTo>
                    <a:pt x="103" y="298"/>
                  </a:lnTo>
                  <a:lnTo>
                    <a:pt x="105" y="298"/>
                  </a:lnTo>
                  <a:close/>
                  <a:moveTo>
                    <a:pt x="182" y="4"/>
                  </a:moveTo>
                  <a:lnTo>
                    <a:pt x="182" y="4"/>
                  </a:lnTo>
                  <a:lnTo>
                    <a:pt x="182" y="6"/>
                  </a:lnTo>
                  <a:lnTo>
                    <a:pt x="182" y="4"/>
                  </a:lnTo>
                  <a:lnTo>
                    <a:pt x="182" y="4"/>
                  </a:lnTo>
                  <a:close/>
                  <a:moveTo>
                    <a:pt x="474" y="34"/>
                  </a:moveTo>
                  <a:lnTo>
                    <a:pt x="476" y="32"/>
                  </a:lnTo>
                  <a:lnTo>
                    <a:pt x="476" y="32"/>
                  </a:lnTo>
                  <a:lnTo>
                    <a:pt x="476" y="29"/>
                  </a:lnTo>
                  <a:lnTo>
                    <a:pt x="474" y="29"/>
                  </a:lnTo>
                  <a:lnTo>
                    <a:pt x="472" y="29"/>
                  </a:lnTo>
                  <a:lnTo>
                    <a:pt x="472" y="32"/>
                  </a:lnTo>
                  <a:lnTo>
                    <a:pt x="472" y="34"/>
                  </a:lnTo>
                  <a:lnTo>
                    <a:pt x="474" y="34"/>
                  </a:lnTo>
                  <a:close/>
                  <a:moveTo>
                    <a:pt x="476" y="298"/>
                  </a:moveTo>
                  <a:lnTo>
                    <a:pt x="474" y="300"/>
                  </a:lnTo>
                  <a:lnTo>
                    <a:pt x="476" y="303"/>
                  </a:lnTo>
                  <a:lnTo>
                    <a:pt x="478" y="305"/>
                  </a:lnTo>
                  <a:lnTo>
                    <a:pt x="480" y="303"/>
                  </a:lnTo>
                  <a:lnTo>
                    <a:pt x="480" y="303"/>
                  </a:lnTo>
                  <a:lnTo>
                    <a:pt x="480" y="298"/>
                  </a:lnTo>
                  <a:lnTo>
                    <a:pt x="484" y="294"/>
                  </a:lnTo>
                  <a:lnTo>
                    <a:pt x="484" y="294"/>
                  </a:lnTo>
                  <a:lnTo>
                    <a:pt x="484" y="292"/>
                  </a:lnTo>
                  <a:lnTo>
                    <a:pt x="482" y="292"/>
                  </a:lnTo>
                  <a:lnTo>
                    <a:pt x="482" y="290"/>
                  </a:lnTo>
                  <a:lnTo>
                    <a:pt x="480" y="290"/>
                  </a:lnTo>
                  <a:lnTo>
                    <a:pt x="480" y="290"/>
                  </a:lnTo>
                  <a:lnTo>
                    <a:pt x="478" y="290"/>
                  </a:lnTo>
                  <a:lnTo>
                    <a:pt x="478" y="290"/>
                  </a:lnTo>
                  <a:lnTo>
                    <a:pt x="478" y="292"/>
                  </a:lnTo>
                  <a:lnTo>
                    <a:pt x="476" y="292"/>
                  </a:lnTo>
                  <a:lnTo>
                    <a:pt x="476" y="294"/>
                  </a:lnTo>
                  <a:lnTo>
                    <a:pt x="476" y="298"/>
                  </a:lnTo>
                  <a:close/>
                  <a:moveTo>
                    <a:pt x="185" y="2"/>
                  </a:moveTo>
                  <a:lnTo>
                    <a:pt x="187" y="2"/>
                  </a:lnTo>
                  <a:lnTo>
                    <a:pt x="187" y="0"/>
                  </a:lnTo>
                  <a:lnTo>
                    <a:pt x="185" y="0"/>
                  </a:lnTo>
                  <a:lnTo>
                    <a:pt x="185" y="2"/>
                  </a:lnTo>
                  <a:lnTo>
                    <a:pt x="185" y="2"/>
                  </a:lnTo>
                  <a:lnTo>
                    <a:pt x="185" y="4"/>
                  </a:lnTo>
                  <a:lnTo>
                    <a:pt x="185" y="2"/>
                  </a:lnTo>
                  <a:close/>
                  <a:moveTo>
                    <a:pt x="88" y="242"/>
                  </a:moveTo>
                  <a:lnTo>
                    <a:pt x="88" y="242"/>
                  </a:lnTo>
                  <a:lnTo>
                    <a:pt x="88" y="239"/>
                  </a:lnTo>
                  <a:lnTo>
                    <a:pt x="90" y="239"/>
                  </a:lnTo>
                  <a:lnTo>
                    <a:pt x="90" y="239"/>
                  </a:lnTo>
                  <a:lnTo>
                    <a:pt x="90" y="239"/>
                  </a:lnTo>
                  <a:lnTo>
                    <a:pt x="90" y="239"/>
                  </a:lnTo>
                  <a:lnTo>
                    <a:pt x="88" y="239"/>
                  </a:lnTo>
                  <a:lnTo>
                    <a:pt x="86" y="239"/>
                  </a:lnTo>
                  <a:lnTo>
                    <a:pt x="86" y="242"/>
                  </a:lnTo>
                  <a:lnTo>
                    <a:pt x="86" y="242"/>
                  </a:lnTo>
                  <a:lnTo>
                    <a:pt x="86" y="242"/>
                  </a:lnTo>
                  <a:lnTo>
                    <a:pt x="88" y="242"/>
                  </a:lnTo>
                  <a:close/>
                  <a:moveTo>
                    <a:pt x="495" y="330"/>
                  </a:moveTo>
                  <a:lnTo>
                    <a:pt x="495" y="332"/>
                  </a:lnTo>
                  <a:lnTo>
                    <a:pt x="495" y="332"/>
                  </a:lnTo>
                  <a:lnTo>
                    <a:pt x="497" y="332"/>
                  </a:lnTo>
                  <a:lnTo>
                    <a:pt x="499" y="332"/>
                  </a:lnTo>
                  <a:lnTo>
                    <a:pt x="499" y="330"/>
                  </a:lnTo>
                  <a:lnTo>
                    <a:pt x="499" y="328"/>
                  </a:lnTo>
                  <a:lnTo>
                    <a:pt x="499" y="321"/>
                  </a:lnTo>
                  <a:lnTo>
                    <a:pt x="499" y="319"/>
                  </a:lnTo>
                  <a:lnTo>
                    <a:pt x="499" y="319"/>
                  </a:lnTo>
                  <a:lnTo>
                    <a:pt x="497" y="317"/>
                  </a:lnTo>
                  <a:lnTo>
                    <a:pt x="497" y="317"/>
                  </a:lnTo>
                  <a:lnTo>
                    <a:pt x="497" y="321"/>
                  </a:lnTo>
                  <a:lnTo>
                    <a:pt x="497" y="324"/>
                  </a:lnTo>
                  <a:lnTo>
                    <a:pt x="495" y="324"/>
                  </a:lnTo>
                  <a:lnTo>
                    <a:pt x="492" y="326"/>
                  </a:lnTo>
                  <a:lnTo>
                    <a:pt x="492" y="328"/>
                  </a:lnTo>
                  <a:lnTo>
                    <a:pt x="495" y="330"/>
                  </a:lnTo>
                  <a:lnTo>
                    <a:pt x="495" y="330"/>
                  </a:lnTo>
                  <a:close/>
                  <a:moveTo>
                    <a:pt x="120" y="151"/>
                  </a:moveTo>
                  <a:lnTo>
                    <a:pt x="122" y="151"/>
                  </a:lnTo>
                  <a:lnTo>
                    <a:pt x="122" y="151"/>
                  </a:lnTo>
                  <a:lnTo>
                    <a:pt x="126" y="151"/>
                  </a:lnTo>
                  <a:lnTo>
                    <a:pt x="128" y="149"/>
                  </a:lnTo>
                  <a:lnTo>
                    <a:pt x="130" y="147"/>
                  </a:lnTo>
                  <a:lnTo>
                    <a:pt x="130" y="145"/>
                  </a:lnTo>
                  <a:lnTo>
                    <a:pt x="130" y="143"/>
                  </a:lnTo>
                  <a:lnTo>
                    <a:pt x="130" y="143"/>
                  </a:lnTo>
                  <a:lnTo>
                    <a:pt x="130" y="143"/>
                  </a:lnTo>
                  <a:lnTo>
                    <a:pt x="126" y="141"/>
                  </a:lnTo>
                  <a:lnTo>
                    <a:pt x="126" y="141"/>
                  </a:lnTo>
                  <a:lnTo>
                    <a:pt x="126" y="141"/>
                  </a:lnTo>
                  <a:lnTo>
                    <a:pt x="124" y="141"/>
                  </a:lnTo>
                  <a:lnTo>
                    <a:pt x="124" y="141"/>
                  </a:lnTo>
                  <a:lnTo>
                    <a:pt x="124" y="141"/>
                  </a:lnTo>
                  <a:lnTo>
                    <a:pt x="124" y="141"/>
                  </a:lnTo>
                  <a:lnTo>
                    <a:pt x="122" y="143"/>
                  </a:lnTo>
                  <a:lnTo>
                    <a:pt x="120" y="143"/>
                  </a:lnTo>
                  <a:lnTo>
                    <a:pt x="120" y="145"/>
                  </a:lnTo>
                  <a:lnTo>
                    <a:pt x="118" y="145"/>
                  </a:lnTo>
                  <a:lnTo>
                    <a:pt x="118" y="145"/>
                  </a:lnTo>
                  <a:lnTo>
                    <a:pt x="115" y="145"/>
                  </a:lnTo>
                  <a:lnTo>
                    <a:pt x="115" y="145"/>
                  </a:lnTo>
                  <a:lnTo>
                    <a:pt x="113" y="143"/>
                  </a:lnTo>
                  <a:lnTo>
                    <a:pt x="113" y="143"/>
                  </a:lnTo>
                  <a:lnTo>
                    <a:pt x="113" y="143"/>
                  </a:lnTo>
                  <a:lnTo>
                    <a:pt x="111" y="145"/>
                  </a:lnTo>
                  <a:lnTo>
                    <a:pt x="111" y="147"/>
                  </a:lnTo>
                  <a:lnTo>
                    <a:pt x="111" y="145"/>
                  </a:lnTo>
                  <a:lnTo>
                    <a:pt x="111" y="145"/>
                  </a:lnTo>
                  <a:lnTo>
                    <a:pt x="109" y="145"/>
                  </a:lnTo>
                  <a:lnTo>
                    <a:pt x="109" y="145"/>
                  </a:lnTo>
                  <a:lnTo>
                    <a:pt x="109" y="147"/>
                  </a:lnTo>
                  <a:lnTo>
                    <a:pt x="111" y="147"/>
                  </a:lnTo>
                  <a:lnTo>
                    <a:pt x="111" y="147"/>
                  </a:lnTo>
                  <a:lnTo>
                    <a:pt x="113" y="147"/>
                  </a:lnTo>
                  <a:lnTo>
                    <a:pt x="113" y="149"/>
                  </a:lnTo>
                  <a:lnTo>
                    <a:pt x="111" y="149"/>
                  </a:lnTo>
                  <a:lnTo>
                    <a:pt x="111" y="149"/>
                  </a:lnTo>
                  <a:lnTo>
                    <a:pt x="109" y="151"/>
                  </a:lnTo>
                  <a:lnTo>
                    <a:pt x="115" y="149"/>
                  </a:lnTo>
                  <a:lnTo>
                    <a:pt x="115" y="149"/>
                  </a:lnTo>
                  <a:lnTo>
                    <a:pt x="115" y="149"/>
                  </a:lnTo>
                  <a:lnTo>
                    <a:pt x="118" y="149"/>
                  </a:lnTo>
                  <a:lnTo>
                    <a:pt x="118" y="149"/>
                  </a:lnTo>
                  <a:lnTo>
                    <a:pt x="120" y="147"/>
                  </a:lnTo>
                  <a:lnTo>
                    <a:pt x="120" y="147"/>
                  </a:lnTo>
                  <a:lnTo>
                    <a:pt x="120" y="147"/>
                  </a:lnTo>
                  <a:lnTo>
                    <a:pt x="122" y="145"/>
                  </a:lnTo>
                  <a:lnTo>
                    <a:pt x="122" y="147"/>
                  </a:lnTo>
                  <a:lnTo>
                    <a:pt x="122" y="151"/>
                  </a:lnTo>
                  <a:lnTo>
                    <a:pt x="120" y="151"/>
                  </a:lnTo>
                  <a:close/>
                  <a:moveTo>
                    <a:pt x="90" y="122"/>
                  </a:moveTo>
                  <a:lnTo>
                    <a:pt x="94" y="124"/>
                  </a:lnTo>
                  <a:lnTo>
                    <a:pt x="94" y="124"/>
                  </a:lnTo>
                  <a:lnTo>
                    <a:pt x="94" y="124"/>
                  </a:lnTo>
                  <a:lnTo>
                    <a:pt x="94" y="126"/>
                  </a:lnTo>
                  <a:lnTo>
                    <a:pt x="94" y="126"/>
                  </a:lnTo>
                  <a:lnTo>
                    <a:pt x="97" y="126"/>
                  </a:lnTo>
                  <a:lnTo>
                    <a:pt x="99" y="126"/>
                  </a:lnTo>
                  <a:lnTo>
                    <a:pt x="99" y="126"/>
                  </a:lnTo>
                  <a:lnTo>
                    <a:pt x="101" y="126"/>
                  </a:lnTo>
                  <a:lnTo>
                    <a:pt x="101" y="126"/>
                  </a:lnTo>
                  <a:lnTo>
                    <a:pt x="101" y="128"/>
                  </a:lnTo>
                  <a:lnTo>
                    <a:pt x="103" y="128"/>
                  </a:lnTo>
                  <a:lnTo>
                    <a:pt x="103" y="126"/>
                  </a:lnTo>
                  <a:lnTo>
                    <a:pt x="103" y="126"/>
                  </a:lnTo>
                  <a:lnTo>
                    <a:pt x="105" y="126"/>
                  </a:lnTo>
                  <a:lnTo>
                    <a:pt x="107" y="126"/>
                  </a:lnTo>
                  <a:lnTo>
                    <a:pt x="107" y="128"/>
                  </a:lnTo>
                  <a:lnTo>
                    <a:pt x="107" y="128"/>
                  </a:lnTo>
                  <a:lnTo>
                    <a:pt x="107" y="128"/>
                  </a:lnTo>
                  <a:lnTo>
                    <a:pt x="107" y="128"/>
                  </a:lnTo>
                  <a:lnTo>
                    <a:pt x="109" y="128"/>
                  </a:lnTo>
                  <a:lnTo>
                    <a:pt x="109" y="126"/>
                  </a:lnTo>
                  <a:lnTo>
                    <a:pt x="111" y="126"/>
                  </a:lnTo>
                  <a:lnTo>
                    <a:pt x="113" y="126"/>
                  </a:lnTo>
                  <a:lnTo>
                    <a:pt x="115" y="126"/>
                  </a:lnTo>
                  <a:lnTo>
                    <a:pt x="115" y="126"/>
                  </a:lnTo>
                  <a:lnTo>
                    <a:pt x="115" y="128"/>
                  </a:lnTo>
                  <a:lnTo>
                    <a:pt x="115" y="128"/>
                  </a:lnTo>
                  <a:lnTo>
                    <a:pt x="115" y="128"/>
                  </a:lnTo>
                  <a:lnTo>
                    <a:pt x="115" y="130"/>
                  </a:lnTo>
                  <a:lnTo>
                    <a:pt x="118" y="130"/>
                  </a:lnTo>
                  <a:lnTo>
                    <a:pt x="118" y="132"/>
                  </a:lnTo>
                  <a:lnTo>
                    <a:pt x="118" y="134"/>
                  </a:lnTo>
                  <a:lnTo>
                    <a:pt x="118" y="137"/>
                  </a:lnTo>
                  <a:lnTo>
                    <a:pt x="118" y="137"/>
                  </a:lnTo>
                  <a:lnTo>
                    <a:pt x="120" y="139"/>
                  </a:lnTo>
                  <a:lnTo>
                    <a:pt x="118" y="141"/>
                  </a:lnTo>
                  <a:lnTo>
                    <a:pt x="118" y="143"/>
                  </a:lnTo>
                  <a:lnTo>
                    <a:pt x="118" y="143"/>
                  </a:lnTo>
                  <a:lnTo>
                    <a:pt x="118" y="143"/>
                  </a:lnTo>
                  <a:lnTo>
                    <a:pt x="120" y="141"/>
                  </a:lnTo>
                  <a:lnTo>
                    <a:pt x="120" y="137"/>
                  </a:lnTo>
                  <a:lnTo>
                    <a:pt x="122" y="137"/>
                  </a:lnTo>
                  <a:lnTo>
                    <a:pt x="120" y="137"/>
                  </a:lnTo>
                  <a:lnTo>
                    <a:pt x="120" y="137"/>
                  </a:lnTo>
                  <a:lnTo>
                    <a:pt x="120" y="132"/>
                  </a:lnTo>
                  <a:lnTo>
                    <a:pt x="124" y="130"/>
                  </a:lnTo>
                  <a:lnTo>
                    <a:pt x="130" y="128"/>
                  </a:lnTo>
                  <a:lnTo>
                    <a:pt x="132" y="130"/>
                  </a:lnTo>
                  <a:lnTo>
                    <a:pt x="132" y="132"/>
                  </a:lnTo>
                  <a:lnTo>
                    <a:pt x="132" y="132"/>
                  </a:lnTo>
                  <a:lnTo>
                    <a:pt x="130" y="134"/>
                  </a:lnTo>
                  <a:lnTo>
                    <a:pt x="132" y="141"/>
                  </a:lnTo>
                  <a:lnTo>
                    <a:pt x="134" y="141"/>
                  </a:lnTo>
                  <a:lnTo>
                    <a:pt x="134" y="143"/>
                  </a:lnTo>
                  <a:lnTo>
                    <a:pt x="136" y="143"/>
                  </a:lnTo>
                  <a:lnTo>
                    <a:pt x="141" y="143"/>
                  </a:lnTo>
                  <a:lnTo>
                    <a:pt x="147" y="143"/>
                  </a:lnTo>
                  <a:lnTo>
                    <a:pt x="151" y="141"/>
                  </a:lnTo>
                  <a:lnTo>
                    <a:pt x="153" y="139"/>
                  </a:lnTo>
                  <a:lnTo>
                    <a:pt x="153" y="139"/>
                  </a:lnTo>
                  <a:lnTo>
                    <a:pt x="153" y="139"/>
                  </a:lnTo>
                  <a:lnTo>
                    <a:pt x="153" y="137"/>
                  </a:lnTo>
                  <a:lnTo>
                    <a:pt x="155" y="137"/>
                  </a:lnTo>
                  <a:lnTo>
                    <a:pt x="155" y="137"/>
                  </a:lnTo>
                  <a:lnTo>
                    <a:pt x="155" y="134"/>
                  </a:lnTo>
                  <a:lnTo>
                    <a:pt x="153" y="132"/>
                  </a:lnTo>
                  <a:lnTo>
                    <a:pt x="153" y="132"/>
                  </a:lnTo>
                  <a:lnTo>
                    <a:pt x="153" y="132"/>
                  </a:lnTo>
                  <a:lnTo>
                    <a:pt x="151" y="132"/>
                  </a:lnTo>
                  <a:lnTo>
                    <a:pt x="151" y="130"/>
                  </a:lnTo>
                  <a:lnTo>
                    <a:pt x="151" y="130"/>
                  </a:lnTo>
                  <a:lnTo>
                    <a:pt x="149" y="130"/>
                  </a:lnTo>
                  <a:lnTo>
                    <a:pt x="149" y="128"/>
                  </a:lnTo>
                  <a:lnTo>
                    <a:pt x="145" y="128"/>
                  </a:lnTo>
                  <a:lnTo>
                    <a:pt x="143" y="128"/>
                  </a:lnTo>
                  <a:lnTo>
                    <a:pt x="143" y="130"/>
                  </a:lnTo>
                  <a:lnTo>
                    <a:pt x="143" y="132"/>
                  </a:lnTo>
                  <a:lnTo>
                    <a:pt x="141" y="130"/>
                  </a:lnTo>
                  <a:lnTo>
                    <a:pt x="136" y="128"/>
                  </a:lnTo>
                  <a:lnTo>
                    <a:pt x="136" y="128"/>
                  </a:lnTo>
                  <a:lnTo>
                    <a:pt x="136" y="126"/>
                  </a:lnTo>
                  <a:lnTo>
                    <a:pt x="134" y="122"/>
                  </a:lnTo>
                  <a:lnTo>
                    <a:pt x="130" y="118"/>
                  </a:lnTo>
                  <a:lnTo>
                    <a:pt x="128" y="116"/>
                  </a:lnTo>
                  <a:lnTo>
                    <a:pt x="126" y="116"/>
                  </a:lnTo>
                  <a:lnTo>
                    <a:pt x="126" y="113"/>
                  </a:lnTo>
                  <a:lnTo>
                    <a:pt x="126" y="111"/>
                  </a:lnTo>
                  <a:lnTo>
                    <a:pt x="128" y="111"/>
                  </a:lnTo>
                  <a:lnTo>
                    <a:pt x="128" y="111"/>
                  </a:lnTo>
                  <a:lnTo>
                    <a:pt x="126" y="111"/>
                  </a:lnTo>
                  <a:lnTo>
                    <a:pt x="124" y="109"/>
                  </a:lnTo>
                  <a:lnTo>
                    <a:pt x="126" y="109"/>
                  </a:lnTo>
                  <a:lnTo>
                    <a:pt x="128" y="109"/>
                  </a:lnTo>
                  <a:lnTo>
                    <a:pt x="130" y="109"/>
                  </a:lnTo>
                  <a:lnTo>
                    <a:pt x="132" y="109"/>
                  </a:lnTo>
                  <a:lnTo>
                    <a:pt x="132" y="109"/>
                  </a:lnTo>
                  <a:lnTo>
                    <a:pt x="130" y="109"/>
                  </a:lnTo>
                  <a:lnTo>
                    <a:pt x="132" y="111"/>
                  </a:lnTo>
                  <a:lnTo>
                    <a:pt x="132" y="111"/>
                  </a:lnTo>
                  <a:lnTo>
                    <a:pt x="134" y="109"/>
                  </a:lnTo>
                  <a:lnTo>
                    <a:pt x="134" y="111"/>
                  </a:lnTo>
                  <a:lnTo>
                    <a:pt x="134" y="113"/>
                  </a:lnTo>
                  <a:lnTo>
                    <a:pt x="141" y="118"/>
                  </a:lnTo>
                  <a:lnTo>
                    <a:pt x="141" y="120"/>
                  </a:lnTo>
                  <a:lnTo>
                    <a:pt x="141" y="122"/>
                  </a:lnTo>
                  <a:lnTo>
                    <a:pt x="141" y="124"/>
                  </a:lnTo>
                  <a:lnTo>
                    <a:pt x="141" y="124"/>
                  </a:lnTo>
                  <a:lnTo>
                    <a:pt x="143" y="124"/>
                  </a:lnTo>
                  <a:lnTo>
                    <a:pt x="143" y="124"/>
                  </a:lnTo>
                  <a:lnTo>
                    <a:pt x="145" y="124"/>
                  </a:lnTo>
                  <a:lnTo>
                    <a:pt x="147" y="126"/>
                  </a:lnTo>
                  <a:lnTo>
                    <a:pt x="149" y="126"/>
                  </a:lnTo>
                  <a:lnTo>
                    <a:pt x="151" y="126"/>
                  </a:lnTo>
                  <a:lnTo>
                    <a:pt x="151" y="128"/>
                  </a:lnTo>
                  <a:lnTo>
                    <a:pt x="151" y="128"/>
                  </a:lnTo>
                  <a:lnTo>
                    <a:pt x="151" y="130"/>
                  </a:lnTo>
                  <a:lnTo>
                    <a:pt x="153" y="130"/>
                  </a:lnTo>
                  <a:lnTo>
                    <a:pt x="155" y="134"/>
                  </a:lnTo>
                  <a:lnTo>
                    <a:pt x="157" y="134"/>
                  </a:lnTo>
                  <a:lnTo>
                    <a:pt x="157" y="134"/>
                  </a:lnTo>
                  <a:lnTo>
                    <a:pt x="157" y="134"/>
                  </a:lnTo>
                  <a:lnTo>
                    <a:pt x="159" y="134"/>
                  </a:lnTo>
                  <a:lnTo>
                    <a:pt x="159" y="134"/>
                  </a:lnTo>
                  <a:lnTo>
                    <a:pt x="159" y="134"/>
                  </a:lnTo>
                  <a:lnTo>
                    <a:pt x="159" y="134"/>
                  </a:lnTo>
                  <a:lnTo>
                    <a:pt x="162" y="134"/>
                  </a:lnTo>
                  <a:lnTo>
                    <a:pt x="162" y="134"/>
                  </a:lnTo>
                  <a:lnTo>
                    <a:pt x="162" y="137"/>
                  </a:lnTo>
                  <a:lnTo>
                    <a:pt x="168" y="132"/>
                  </a:lnTo>
                  <a:lnTo>
                    <a:pt x="168" y="132"/>
                  </a:lnTo>
                  <a:lnTo>
                    <a:pt x="170" y="132"/>
                  </a:lnTo>
                  <a:lnTo>
                    <a:pt x="170" y="132"/>
                  </a:lnTo>
                  <a:lnTo>
                    <a:pt x="170" y="132"/>
                  </a:lnTo>
                  <a:lnTo>
                    <a:pt x="172" y="132"/>
                  </a:lnTo>
                  <a:lnTo>
                    <a:pt x="174" y="132"/>
                  </a:lnTo>
                  <a:lnTo>
                    <a:pt x="174" y="132"/>
                  </a:lnTo>
                  <a:lnTo>
                    <a:pt x="176" y="132"/>
                  </a:lnTo>
                  <a:lnTo>
                    <a:pt x="178" y="134"/>
                  </a:lnTo>
                  <a:lnTo>
                    <a:pt x="180" y="137"/>
                  </a:lnTo>
                  <a:lnTo>
                    <a:pt x="182" y="139"/>
                  </a:lnTo>
                  <a:lnTo>
                    <a:pt x="185" y="139"/>
                  </a:lnTo>
                  <a:lnTo>
                    <a:pt x="185" y="137"/>
                  </a:lnTo>
                  <a:lnTo>
                    <a:pt x="185" y="134"/>
                  </a:lnTo>
                  <a:lnTo>
                    <a:pt x="187" y="134"/>
                  </a:lnTo>
                  <a:lnTo>
                    <a:pt x="187" y="134"/>
                  </a:lnTo>
                  <a:lnTo>
                    <a:pt x="187" y="134"/>
                  </a:lnTo>
                  <a:lnTo>
                    <a:pt x="187" y="132"/>
                  </a:lnTo>
                  <a:lnTo>
                    <a:pt x="189" y="132"/>
                  </a:lnTo>
                  <a:lnTo>
                    <a:pt x="189" y="132"/>
                  </a:lnTo>
                  <a:lnTo>
                    <a:pt x="189" y="130"/>
                  </a:lnTo>
                  <a:lnTo>
                    <a:pt x="191" y="130"/>
                  </a:lnTo>
                  <a:lnTo>
                    <a:pt x="193" y="130"/>
                  </a:lnTo>
                  <a:lnTo>
                    <a:pt x="193" y="128"/>
                  </a:lnTo>
                  <a:lnTo>
                    <a:pt x="193" y="128"/>
                  </a:lnTo>
                  <a:lnTo>
                    <a:pt x="189" y="126"/>
                  </a:lnTo>
                  <a:lnTo>
                    <a:pt x="189" y="124"/>
                  </a:lnTo>
                  <a:lnTo>
                    <a:pt x="189" y="122"/>
                  </a:lnTo>
                  <a:lnTo>
                    <a:pt x="189" y="122"/>
                  </a:lnTo>
                  <a:lnTo>
                    <a:pt x="191" y="120"/>
                  </a:lnTo>
                  <a:lnTo>
                    <a:pt x="189" y="118"/>
                  </a:lnTo>
                  <a:lnTo>
                    <a:pt x="189" y="116"/>
                  </a:lnTo>
                  <a:lnTo>
                    <a:pt x="187" y="116"/>
                  </a:lnTo>
                  <a:lnTo>
                    <a:pt x="187" y="116"/>
                  </a:lnTo>
                  <a:lnTo>
                    <a:pt x="185" y="116"/>
                  </a:lnTo>
                  <a:lnTo>
                    <a:pt x="185" y="116"/>
                  </a:lnTo>
                  <a:lnTo>
                    <a:pt x="182" y="116"/>
                  </a:lnTo>
                  <a:lnTo>
                    <a:pt x="182" y="116"/>
                  </a:lnTo>
                  <a:lnTo>
                    <a:pt x="182" y="113"/>
                  </a:lnTo>
                  <a:lnTo>
                    <a:pt x="180" y="113"/>
                  </a:lnTo>
                  <a:lnTo>
                    <a:pt x="180" y="113"/>
                  </a:lnTo>
                  <a:lnTo>
                    <a:pt x="178" y="113"/>
                  </a:lnTo>
                  <a:lnTo>
                    <a:pt x="178" y="111"/>
                  </a:lnTo>
                  <a:lnTo>
                    <a:pt x="178" y="111"/>
                  </a:lnTo>
                  <a:lnTo>
                    <a:pt x="176" y="111"/>
                  </a:lnTo>
                  <a:lnTo>
                    <a:pt x="176" y="109"/>
                  </a:lnTo>
                  <a:lnTo>
                    <a:pt x="174" y="109"/>
                  </a:lnTo>
                  <a:lnTo>
                    <a:pt x="172" y="109"/>
                  </a:lnTo>
                  <a:lnTo>
                    <a:pt x="172" y="109"/>
                  </a:lnTo>
                  <a:lnTo>
                    <a:pt x="168" y="109"/>
                  </a:lnTo>
                  <a:lnTo>
                    <a:pt x="166" y="107"/>
                  </a:lnTo>
                  <a:lnTo>
                    <a:pt x="164" y="107"/>
                  </a:lnTo>
                  <a:lnTo>
                    <a:pt x="166" y="107"/>
                  </a:lnTo>
                  <a:lnTo>
                    <a:pt x="166" y="105"/>
                  </a:lnTo>
                  <a:lnTo>
                    <a:pt x="164" y="105"/>
                  </a:lnTo>
                  <a:lnTo>
                    <a:pt x="164" y="105"/>
                  </a:lnTo>
                  <a:lnTo>
                    <a:pt x="162" y="105"/>
                  </a:lnTo>
                  <a:lnTo>
                    <a:pt x="159" y="105"/>
                  </a:lnTo>
                  <a:lnTo>
                    <a:pt x="159" y="105"/>
                  </a:lnTo>
                  <a:lnTo>
                    <a:pt x="157" y="107"/>
                  </a:lnTo>
                  <a:lnTo>
                    <a:pt x="157" y="107"/>
                  </a:lnTo>
                  <a:lnTo>
                    <a:pt x="157" y="107"/>
                  </a:lnTo>
                  <a:lnTo>
                    <a:pt x="157" y="105"/>
                  </a:lnTo>
                  <a:lnTo>
                    <a:pt x="157" y="105"/>
                  </a:lnTo>
                  <a:lnTo>
                    <a:pt x="145" y="101"/>
                  </a:lnTo>
                  <a:lnTo>
                    <a:pt x="141" y="101"/>
                  </a:lnTo>
                  <a:lnTo>
                    <a:pt x="138" y="103"/>
                  </a:lnTo>
                  <a:lnTo>
                    <a:pt x="138" y="103"/>
                  </a:lnTo>
                  <a:lnTo>
                    <a:pt x="136" y="105"/>
                  </a:lnTo>
                  <a:lnTo>
                    <a:pt x="138" y="105"/>
                  </a:lnTo>
                  <a:lnTo>
                    <a:pt x="138" y="105"/>
                  </a:lnTo>
                  <a:lnTo>
                    <a:pt x="138" y="105"/>
                  </a:lnTo>
                  <a:lnTo>
                    <a:pt x="141" y="105"/>
                  </a:lnTo>
                  <a:lnTo>
                    <a:pt x="138" y="107"/>
                  </a:lnTo>
                  <a:lnTo>
                    <a:pt x="136" y="105"/>
                  </a:lnTo>
                  <a:lnTo>
                    <a:pt x="134" y="107"/>
                  </a:lnTo>
                  <a:lnTo>
                    <a:pt x="134" y="105"/>
                  </a:lnTo>
                  <a:lnTo>
                    <a:pt x="132" y="105"/>
                  </a:lnTo>
                  <a:lnTo>
                    <a:pt x="128" y="105"/>
                  </a:lnTo>
                  <a:lnTo>
                    <a:pt x="126" y="105"/>
                  </a:lnTo>
                  <a:lnTo>
                    <a:pt x="124" y="107"/>
                  </a:lnTo>
                  <a:lnTo>
                    <a:pt x="122" y="105"/>
                  </a:lnTo>
                  <a:lnTo>
                    <a:pt x="122" y="107"/>
                  </a:lnTo>
                  <a:lnTo>
                    <a:pt x="120" y="105"/>
                  </a:lnTo>
                  <a:lnTo>
                    <a:pt x="120" y="105"/>
                  </a:lnTo>
                  <a:lnTo>
                    <a:pt x="120" y="107"/>
                  </a:lnTo>
                  <a:lnTo>
                    <a:pt x="120" y="109"/>
                  </a:lnTo>
                  <a:lnTo>
                    <a:pt x="118" y="107"/>
                  </a:lnTo>
                  <a:lnTo>
                    <a:pt x="118" y="107"/>
                  </a:lnTo>
                  <a:lnTo>
                    <a:pt x="118" y="107"/>
                  </a:lnTo>
                  <a:lnTo>
                    <a:pt x="118" y="107"/>
                  </a:lnTo>
                  <a:lnTo>
                    <a:pt x="118" y="109"/>
                  </a:lnTo>
                  <a:lnTo>
                    <a:pt x="115" y="107"/>
                  </a:lnTo>
                  <a:lnTo>
                    <a:pt x="115" y="107"/>
                  </a:lnTo>
                  <a:lnTo>
                    <a:pt x="113" y="105"/>
                  </a:lnTo>
                  <a:lnTo>
                    <a:pt x="113" y="107"/>
                  </a:lnTo>
                  <a:lnTo>
                    <a:pt x="111" y="109"/>
                  </a:lnTo>
                  <a:lnTo>
                    <a:pt x="107" y="109"/>
                  </a:lnTo>
                  <a:lnTo>
                    <a:pt x="107" y="109"/>
                  </a:lnTo>
                  <a:lnTo>
                    <a:pt x="107" y="109"/>
                  </a:lnTo>
                  <a:lnTo>
                    <a:pt x="105" y="109"/>
                  </a:lnTo>
                  <a:lnTo>
                    <a:pt x="105" y="109"/>
                  </a:lnTo>
                  <a:lnTo>
                    <a:pt x="107" y="111"/>
                  </a:lnTo>
                  <a:lnTo>
                    <a:pt x="105" y="111"/>
                  </a:lnTo>
                  <a:lnTo>
                    <a:pt x="103" y="109"/>
                  </a:lnTo>
                  <a:lnTo>
                    <a:pt x="103" y="109"/>
                  </a:lnTo>
                  <a:lnTo>
                    <a:pt x="101" y="109"/>
                  </a:lnTo>
                  <a:lnTo>
                    <a:pt x="101" y="109"/>
                  </a:lnTo>
                  <a:lnTo>
                    <a:pt x="101" y="111"/>
                  </a:lnTo>
                  <a:lnTo>
                    <a:pt x="101" y="113"/>
                  </a:lnTo>
                  <a:lnTo>
                    <a:pt x="101" y="113"/>
                  </a:lnTo>
                  <a:lnTo>
                    <a:pt x="99" y="113"/>
                  </a:lnTo>
                  <a:lnTo>
                    <a:pt x="99" y="111"/>
                  </a:lnTo>
                  <a:lnTo>
                    <a:pt x="99" y="111"/>
                  </a:lnTo>
                  <a:lnTo>
                    <a:pt x="99" y="109"/>
                  </a:lnTo>
                  <a:lnTo>
                    <a:pt x="97" y="109"/>
                  </a:lnTo>
                  <a:lnTo>
                    <a:pt x="97" y="111"/>
                  </a:lnTo>
                  <a:lnTo>
                    <a:pt x="97" y="111"/>
                  </a:lnTo>
                  <a:lnTo>
                    <a:pt x="97" y="111"/>
                  </a:lnTo>
                  <a:lnTo>
                    <a:pt x="94" y="111"/>
                  </a:lnTo>
                  <a:lnTo>
                    <a:pt x="94" y="111"/>
                  </a:lnTo>
                  <a:lnTo>
                    <a:pt x="92" y="111"/>
                  </a:lnTo>
                  <a:lnTo>
                    <a:pt x="92" y="113"/>
                  </a:lnTo>
                  <a:lnTo>
                    <a:pt x="92" y="113"/>
                  </a:lnTo>
                  <a:lnTo>
                    <a:pt x="94" y="116"/>
                  </a:lnTo>
                  <a:lnTo>
                    <a:pt x="94" y="118"/>
                  </a:lnTo>
                  <a:lnTo>
                    <a:pt x="94" y="118"/>
                  </a:lnTo>
                  <a:lnTo>
                    <a:pt x="97" y="118"/>
                  </a:lnTo>
                  <a:lnTo>
                    <a:pt x="97" y="120"/>
                  </a:lnTo>
                  <a:lnTo>
                    <a:pt x="99" y="120"/>
                  </a:lnTo>
                  <a:lnTo>
                    <a:pt x="99" y="118"/>
                  </a:lnTo>
                  <a:lnTo>
                    <a:pt x="99" y="118"/>
                  </a:lnTo>
                  <a:lnTo>
                    <a:pt x="99" y="116"/>
                  </a:lnTo>
                  <a:lnTo>
                    <a:pt x="99" y="116"/>
                  </a:lnTo>
                  <a:lnTo>
                    <a:pt x="99" y="116"/>
                  </a:lnTo>
                  <a:lnTo>
                    <a:pt x="99" y="116"/>
                  </a:lnTo>
                  <a:lnTo>
                    <a:pt x="101" y="116"/>
                  </a:lnTo>
                  <a:lnTo>
                    <a:pt x="101" y="113"/>
                  </a:lnTo>
                  <a:lnTo>
                    <a:pt x="101" y="113"/>
                  </a:lnTo>
                  <a:lnTo>
                    <a:pt x="101" y="116"/>
                  </a:lnTo>
                  <a:lnTo>
                    <a:pt x="103" y="116"/>
                  </a:lnTo>
                  <a:lnTo>
                    <a:pt x="103" y="116"/>
                  </a:lnTo>
                  <a:lnTo>
                    <a:pt x="105" y="113"/>
                  </a:lnTo>
                  <a:lnTo>
                    <a:pt x="105" y="116"/>
                  </a:lnTo>
                  <a:lnTo>
                    <a:pt x="105" y="116"/>
                  </a:lnTo>
                  <a:lnTo>
                    <a:pt x="105" y="118"/>
                  </a:lnTo>
                  <a:lnTo>
                    <a:pt x="103" y="118"/>
                  </a:lnTo>
                  <a:lnTo>
                    <a:pt x="103" y="120"/>
                  </a:lnTo>
                  <a:lnTo>
                    <a:pt x="105" y="120"/>
                  </a:lnTo>
                  <a:lnTo>
                    <a:pt x="107" y="120"/>
                  </a:lnTo>
                  <a:lnTo>
                    <a:pt x="107" y="120"/>
                  </a:lnTo>
                  <a:lnTo>
                    <a:pt x="105" y="122"/>
                  </a:lnTo>
                  <a:lnTo>
                    <a:pt x="103" y="122"/>
                  </a:lnTo>
                  <a:lnTo>
                    <a:pt x="103" y="122"/>
                  </a:lnTo>
                  <a:lnTo>
                    <a:pt x="101" y="122"/>
                  </a:lnTo>
                  <a:lnTo>
                    <a:pt x="99" y="120"/>
                  </a:lnTo>
                  <a:lnTo>
                    <a:pt x="99" y="120"/>
                  </a:lnTo>
                  <a:lnTo>
                    <a:pt x="94" y="122"/>
                  </a:lnTo>
                  <a:lnTo>
                    <a:pt x="94" y="122"/>
                  </a:lnTo>
                  <a:lnTo>
                    <a:pt x="92" y="122"/>
                  </a:lnTo>
                  <a:lnTo>
                    <a:pt x="92" y="122"/>
                  </a:lnTo>
                  <a:lnTo>
                    <a:pt x="90" y="122"/>
                  </a:lnTo>
                  <a:lnTo>
                    <a:pt x="90" y="120"/>
                  </a:lnTo>
                  <a:lnTo>
                    <a:pt x="88" y="120"/>
                  </a:lnTo>
                  <a:lnTo>
                    <a:pt x="86" y="120"/>
                  </a:lnTo>
                  <a:lnTo>
                    <a:pt x="88" y="122"/>
                  </a:lnTo>
                  <a:lnTo>
                    <a:pt x="90" y="122"/>
                  </a:lnTo>
                  <a:close/>
                  <a:moveTo>
                    <a:pt x="174" y="197"/>
                  </a:moveTo>
                  <a:lnTo>
                    <a:pt x="174" y="197"/>
                  </a:lnTo>
                  <a:lnTo>
                    <a:pt x="174" y="197"/>
                  </a:lnTo>
                  <a:lnTo>
                    <a:pt x="174" y="197"/>
                  </a:lnTo>
                  <a:lnTo>
                    <a:pt x="174" y="195"/>
                  </a:lnTo>
                  <a:lnTo>
                    <a:pt x="174" y="195"/>
                  </a:lnTo>
                  <a:lnTo>
                    <a:pt x="174" y="195"/>
                  </a:lnTo>
                  <a:lnTo>
                    <a:pt x="170" y="195"/>
                  </a:lnTo>
                  <a:lnTo>
                    <a:pt x="168" y="197"/>
                  </a:lnTo>
                  <a:lnTo>
                    <a:pt x="168" y="197"/>
                  </a:lnTo>
                  <a:lnTo>
                    <a:pt x="168" y="200"/>
                  </a:lnTo>
                  <a:lnTo>
                    <a:pt x="168" y="200"/>
                  </a:lnTo>
                  <a:lnTo>
                    <a:pt x="168" y="200"/>
                  </a:lnTo>
                  <a:lnTo>
                    <a:pt x="168" y="204"/>
                  </a:lnTo>
                  <a:lnTo>
                    <a:pt x="168" y="204"/>
                  </a:lnTo>
                  <a:lnTo>
                    <a:pt x="168" y="204"/>
                  </a:lnTo>
                  <a:lnTo>
                    <a:pt x="168" y="204"/>
                  </a:lnTo>
                  <a:lnTo>
                    <a:pt x="168" y="204"/>
                  </a:lnTo>
                  <a:lnTo>
                    <a:pt x="168" y="204"/>
                  </a:lnTo>
                  <a:lnTo>
                    <a:pt x="168" y="204"/>
                  </a:lnTo>
                  <a:lnTo>
                    <a:pt x="168" y="204"/>
                  </a:lnTo>
                  <a:lnTo>
                    <a:pt x="170" y="204"/>
                  </a:lnTo>
                  <a:lnTo>
                    <a:pt x="170" y="204"/>
                  </a:lnTo>
                  <a:lnTo>
                    <a:pt x="170" y="204"/>
                  </a:lnTo>
                  <a:lnTo>
                    <a:pt x="170" y="204"/>
                  </a:lnTo>
                  <a:lnTo>
                    <a:pt x="170" y="204"/>
                  </a:lnTo>
                  <a:lnTo>
                    <a:pt x="170" y="204"/>
                  </a:lnTo>
                  <a:lnTo>
                    <a:pt x="170" y="202"/>
                  </a:lnTo>
                  <a:lnTo>
                    <a:pt x="170" y="202"/>
                  </a:lnTo>
                  <a:lnTo>
                    <a:pt x="170" y="202"/>
                  </a:lnTo>
                  <a:lnTo>
                    <a:pt x="170" y="202"/>
                  </a:lnTo>
                  <a:lnTo>
                    <a:pt x="170" y="202"/>
                  </a:lnTo>
                  <a:lnTo>
                    <a:pt x="170" y="202"/>
                  </a:lnTo>
                  <a:lnTo>
                    <a:pt x="172" y="200"/>
                  </a:lnTo>
                  <a:lnTo>
                    <a:pt x="172" y="200"/>
                  </a:lnTo>
                  <a:lnTo>
                    <a:pt x="172" y="200"/>
                  </a:lnTo>
                  <a:lnTo>
                    <a:pt x="172" y="200"/>
                  </a:lnTo>
                  <a:lnTo>
                    <a:pt x="172" y="197"/>
                  </a:lnTo>
                  <a:lnTo>
                    <a:pt x="174" y="197"/>
                  </a:lnTo>
                  <a:close/>
                  <a:moveTo>
                    <a:pt x="115" y="311"/>
                  </a:moveTo>
                  <a:lnTo>
                    <a:pt x="113" y="311"/>
                  </a:lnTo>
                  <a:lnTo>
                    <a:pt x="113" y="311"/>
                  </a:lnTo>
                  <a:lnTo>
                    <a:pt x="113" y="311"/>
                  </a:lnTo>
                  <a:lnTo>
                    <a:pt x="113" y="311"/>
                  </a:lnTo>
                  <a:lnTo>
                    <a:pt x="113" y="311"/>
                  </a:lnTo>
                  <a:lnTo>
                    <a:pt x="113" y="311"/>
                  </a:lnTo>
                  <a:lnTo>
                    <a:pt x="115" y="311"/>
                  </a:lnTo>
                  <a:lnTo>
                    <a:pt x="115" y="311"/>
                  </a:lnTo>
                  <a:lnTo>
                    <a:pt x="115" y="311"/>
                  </a:lnTo>
                  <a:lnTo>
                    <a:pt x="118" y="311"/>
                  </a:lnTo>
                  <a:lnTo>
                    <a:pt x="115" y="311"/>
                  </a:lnTo>
                  <a:lnTo>
                    <a:pt x="115" y="311"/>
                  </a:lnTo>
                  <a:close/>
                  <a:moveTo>
                    <a:pt x="384" y="336"/>
                  </a:moveTo>
                  <a:lnTo>
                    <a:pt x="384" y="336"/>
                  </a:lnTo>
                  <a:lnTo>
                    <a:pt x="384" y="334"/>
                  </a:lnTo>
                  <a:lnTo>
                    <a:pt x="384" y="334"/>
                  </a:lnTo>
                  <a:lnTo>
                    <a:pt x="384" y="332"/>
                  </a:lnTo>
                  <a:lnTo>
                    <a:pt x="381" y="330"/>
                  </a:lnTo>
                  <a:lnTo>
                    <a:pt x="379" y="330"/>
                  </a:lnTo>
                  <a:lnTo>
                    <a:pt x="379" y="330"/>
                  </a:lnTo>
                  <a:lnTo>
                    <a:pt x="379" y="332"/>
                  </a:lnTo>
                  <a:lnTo>
                    <a:pt x="381" y="334"/>
                  </a:lnTo>
                  <a:lnTo>
                    <a:pt x="384" y="336"/>
                  </a:lnTo>
                  <a:close/>
                  <a:moveTo>
                    <a:pt x="396" y="332"/>
                  </a:moveTo>
                  <a:lnTo>
                    <a:pt x="398" y="334"/>
                  </a:lnTo>
                  <a:lnTo>
                    <a:pt x="398" y="336"/>
                  </a:lnTo>
                  <a:lnTo>
                    <a:pt x="402" y="336"/>
                  </a:lnTo>
                  <a:lnTo>
                    <a:pt x="402" y="338"/>
                  </a:lnTo>
                  <a:lnTo>
                    <a:pt x="402" y="338"/>
                  </a:lnTo>
                  <a:lnTo>
                    <a:pt x="405" y="338"/>
                  </a:lnTo>
                  <a:lnTo>
                    <a:pt x="407" y="336"/>
                  </a:lnTo>
                  <a:lnTo>
                    <a:pt x="407" y="334"/>
                  </a:lnTo>
                  <a:lnTo>
                    <a:pt x="405" y="332"/>
                  </a:lnTo>
                  <a:lnTo>
                    <a:pt x="405" y="332"/>
                  </a:lnTo>
                  <a:lnTo>
                    <a:pt x="402" y="332"/>
                  </a:lnTo>
                  <a:lnTo>
                    <a:pt x="402" y="332"/>
                  </a:lnTo>
                  <a:lnTo>
                    <a:pt x="400" y="332"/>
                  </a:lnTo>
                  <a:lnTo>
                    <a:pt x="400" y="332"/>
                  </a:lnTo>
                  <a:lnTo>
                    <a:pt x="400" y="330"/>
                  </a:lnTo>
                  <a:lnTo>
                    <a:pt x="396" y="330"/>
                  </a:lnTo>
                  <a:lnTo>
                    <a:pt x="396" y="330"/>
                  </a:lnTo>
                  <a:lnTo>
                    <a:pt x="396" y="332"/>
                  </a:lnTo>
                  <a:lnTo>
                    <a:pt x="396" y="332"/>
                  </a:lnTo>
                  <a:close/>
                  <a:moveTo>
                    <a:pt x="467" y="420"/>
                  </a:moveTo>
                  <a:lnTo>
                    <a:pt x="465" y="420"/>
                  </a:lnTo>
                  <a:lnTo>
                    <a:pt x="465" y="416"/>
                  </a:lnTo>
                  <a:lnTo>
                    <a:pt x="467" y="412"/>
                  </a:lnTo>
                  <a:lnTo>
                    <a:pt x="469" y="408"/>
                  </a:lnTo>
                  <a:lnTo>
                    <a:pt x="472" y="403"/>
                  </a:lnTo>
                  <a:lnTo>
                    <a:pt x="474" y="401"/>
                  </a:lnTo>
                  <a:lnTo>
                    <a:pt x="484" y="395"/>
                  </a:lnTo>
                  <a:lnTo>
                    <a:pt x="486" y="391"/>
                  </a:lnTo>
                  <a:lnTo>
                    <a:pt x="486" y="389"/>
                  </a:lnTo>
                  <a:lnTo>
                    <a:pt x="486" y="387"/>
                  </a:lnTo>
                  <a:lnTo>
                    <a:pt x="486" y="384"/>
                  </a:lnTo>
                  <a:lnTo>
                    <a:pt x="486" y="384"/>
                  </a:lnTo>
                  <a:lnTo>
                    <a:pt x="488" y="382"/>
                  </a:lnTo>
                  <a:lnTo>
                    <a:pt x="488" y="382"/>
                  </a:lnTo>
                  <a:lnTo>
                    <a:pt x="505" y="368"/>
                  </a:lnTo>
                  <a:lnTo>
                    <a:pt x="507" y="368"/>
                  </a:lnTo>
                  <a:lnTo>
                    <a:pt x="507" y="368"/>
                  </a:lnTo>
                  <a:lnTo>
                    <a:pt x="507" y="368"/>
                  </a:lnTo>
                  <a:lnTo>
                    <a:pt x="505" y="342"/>
                  </a:lnTo>
                  <a:lnTo>
                    <a:pt x="505" y="338"/>
                  </a:lnTo>
                  <a:lnTo>
                    <a:pt x="503" y="338"/>
                  </a:lnTo>
                  <a:lnTo>
                    <a:pt x="503" y="336"/>
                  </a:lnTo>
                  <a:lnTo>
                    <a:pt x="501" y="336"/>
                  </a:lnTo>
                  <a:lnTo>
                    <a:pt x="499" y="334"/>
                  </a:lnTo>
                  <a:lnTo>
                    <a:pt x="497" y="334"/>
                  </a:lnTo>
                  <a:lnTo>
                    <a:pt x="497" y="334"/>
                  </a:lnTo>
                  <a:lnTo>
                    <a:pt x="495" y="334"/>
                  </a:lnTo>
                  <a:lnTo>
                    <a:pt x="495" y="334"/>
                  </a:lnTo>
                  <a:lnTo>
                    <a:pt x="495" y="334"/>
                  </a:lnTo>
                  <a:lnTo>
                    <a:pt x="495" y="336"/>
                  </a:lnTo>
                  <a:lnTo>
                    <a:pt x="495" y="336"/>
                  </a:lnTo>
                  <a:lnTo>
                    <a:pt x="490" y="338"/>
                  </a:lnTo>
                  <a:lnTo>
                    <a:pt x="490" y="338"/>
                  </a:lnTo>
                  <a:lnTo>
                    <a:pt x="488" y="340"/>
                  </a:lnTo>
                  <a:lnTo>
                    <a:pt x="488" y="342"/>
                  </a:lnTo>
                  <a:lnTo>
                    <a:pt x="488" y="345"/>
                  </a:lnTo>
                  <a:lnTo>
                    <a:pt x="488" y="347"/>
                  </a:lnTo>
                  <a:lnTo>
                    <a:pt x="488" y="349"/>
                  </a:lnTo>
                  <a:lnTo>
                    <a:pt x="488" y="351"/>
                  </a:lnTo>
                  <a:lnTo>
                    <a:pt x="490" y="353"/>
                  </a:lnTo>
                  <a:lnTo>
                    <a:pt x="490" y="353"/>
                  </a:lnTo>
                  <a:lnTo>
                    <a:pt x="490" y="355"/>
                  </a:lnTo>
                  <a:lnTo>
                    <a:pt x="490" y="357"/>
                  </a:lnTo>
                  <a:lnTo>
                    <a:pt x="490" y="359"/>
                  </a:lnTo>
                  <a:lnTo>
                    <a:pt x="490" y="359"/>
                  </a:lnTo>
                  <a:lnTo>
                    <a:pt x="492" y="361"/>
                  </a:lnTo>
                  <a:lnTo>
                    <a:pt x="492" y="363"/>
                  </a:lnTo>
                  <a:lnTo>
                    <a:pt x="492" y="368"/>
                  </a:lnTo>
                  <a:lnTo>
                    <a:pt x="492" y="368"/>
                  </a:lnTo>
                  <a:lnTo>
                    <a:pt x="490" y="370"/>
                  </a:lnTo>
                  <a:lnTo>
                    <a:pt x="490" y="370"/>
                  </a:lnTo>
                  <a:lnTo>
                    <a:pt x="486" y="370"/>
                  </a:lnTo>
                  <a:lnTo>
                    <a:pt x="486" y="370"/>
                  </a:lnTo>
                  <a:lnTo>
                    <a:pt x="484" y="366"/>
                  </a:lnTo>
                  <a:lnTo>
                    <a:pt x="484" y="363"/>
                  </a:lnTo>
                  <a:lnTo>
                    <a:pt x="482" y="361"/>
                  </a:lnTo>
                  <a:lnTo>
                    <a:pt x="482" y="361"/>
                  </a:lnTo>
                  <a:lnTo>
                    <a:pt x="482" y="359"/>
                  </a:lnTo>
                  <a:lnTo>
                    <a:pt x="480" y="353"/>
                  </a:lnTo>
                  <a:lnTo>
                    <a:pt x="480" y="351"/>
                  </a:lnTo>
                  <a:lnTo>
                    <a:pt x="478" y="349"/>
                  </a:lnTo>
                  <a:lnTo>
                    <a:pt x="478" y="347"/>
                  </a:lnTo>
                  <a:lnTo>
                    <a:pt x="476" y="345"/>
                  </a:lnTo>
                  <a:lnTo>
                    <a:pt x="476" y="340"/>
                  </a:lnTo>
                  <a:lnTo>
                    <a:pt x="474" y="338"/>
                  </a:lnTo>
                  <a:lnTo>
                    <a:pt x="474" y="336"/>
                  </a:lnTo>
                  <a:lnTo>
                    <a:pt x="474" y="336"/>
                  </a:lnTo>
                  <a:lnTo>
                    <a:pt x="472" y="336"/>
                  </a:lnTo>
                  <a:lnTo>
                    <a:pt x="469" y="334"/>
                  </a:lnTo>
                  <a:lnTo>
                    <a:pt x="469" y="334"/>
                  </a:lnTo>
                  <a:lnTo>
                    <a:pt x="467" y="332"/>
                  </a:lnTo>
                  <a:lnTo>
                    <a:pt x="463" y="328"/>
                  </a:lnTo>
                  <a:lnTo>
                    <a:pt x="463" y="326"/>
                  </a:lnTo>
                  <a:lnTo>
                    <a:pt x="461" y="326"/>
                  </a:lnTo>
                  <a:lnTo>
                    <a:pt x="461" y="324"/>
                  </a:lnTo>
                  <a:lnTo>
                    <a:pt x="461" y="321"/>
                  </a:lnTo>
                  <a:lnTo>
                    <a:pt x="461" y="321"/>
                  </a:lnTo>
                  <a:lnTo>
                    <a:pt x="459" y="319"/>
                  </a:lnTo>
                  <a:lnTo>
                    <a:pt x="459" y="319"/>
                  </a:lnTo>
                  <a:lnTo>
                    <a:pt x="459" y="317"/>
                  </a:lnTo>
                  <a:lnTo>
                    <a:pt x="459" y="315"/>
                  </a:lnTo>
                  <a:lnTo>
                    <a:pt x="459" y="313"/>
                  </a:lnTo>
                  <a:lnTo>
                    <a:pt x="457" y="311"/>
                  </a:lnTo>
                  <a:lnTo>
                    <a:pt x="457" y="309"/>
                  </a:lnTo>
                  <a:lnTo>
                    <a:pt x="457" y="307"/>
                  </a:lnTo>
                  <a:lnTo>
                    <a:pt x="457" y="307"/>
                  </a:lnTo>
                  <a:lnTo>
                    <a:pt x="457" y="307"/>
                  </a:lnTo>
                  <a:lnTo>
                    <a:pt x="457" y="305"/>
                  </a:lnTo>
                  <a:lnTo>
                    <a:pt x="457" y="305"/>
                  </a:lnTo>
                  <a:lnTo>
                    <a:pt x="455" y="303"/>
                  </a:lnTo>
                  <a:lnTo>
                    <a:pt x="455" y="303"/>
                  </a:lnTo>
                  <a:lnTo>
                    <a:pt x="455" y="300"/>
                  </a:lnTo>
                  <a:lnTo>
                    <a:pt x="457" y="294"/>
                  </a:lnTo>
                  <a:lnTo>
                    <a:pt x="457" y="294"/>
                  </a:lnTo>
                  <a:lnTo>
                    <a:pt x="457" y="294"/>
                  </a:lnTo>
                  <a:lnTo>
                    <a:pt x="457" y="294"/>
                  </a:lnTo>
                  <a:lnTo>
                    <a:pt x="459" y="294"/>
                  </a:lnTo>
                  <a:lnTo>
                    <a:pt x="459" y="294"/>
                  </a:lnTo>
                  <a:lnTo>
                    <a:pt x="457" y="292"/>
                  </a:lnTo>
                  <a:lnTo>
                    <a:pt x="457" y="292"/>
                  </a:lnTo>
                  <a:lnTo>
                    <a:pt x="457" y="292"/>
                  </a:lnTo>
                  <a:lnTo>
                    <a:pt x="457" y="290"/>
                  </a:lnTo>
                  <a:lnTo>
                    <a:pt x="457" y="284"/>
                  </a:lnTo>
                  <a:lnTo>
                    <a:pt x="453" y="265"/>
                  </a:lnTo>
                  <a:lnTo>
                    <a:pt x="453" y="261"/>
                  </a:lnTo>
                  <a:lnTo>
                    <a:pt x="451" y="261"/>
                  </a:lnTo>
                  <a:lnTo>
                    <a:pt x="453" y="258"/>
                  </a:lnTo>
                  <a:lnTo>
                    <a:pt x="453" y="258"/>
                  </a:lnTo>
                  <a:lnTo>
                    <a:pt x="453" y="256"/>
                  </a:lnTo>
                  <a:lnTo>
                    <a:pt x="455" y="256"/>
                  </a:lnTo>
                  <a:lnTo>
                    <a:pt x="455" y="256"/>
                  </a:lnTo>
                  <a:lnTo>
                    <a:pt x="457" y="256"/>
                  </a:lnTo>
                  <a:lnTo>
                    <a:pt x="457" y="254"/>
                  </a:lnTo>
                  <a:lnTo>
                    <a:pt x="463" y="250"/>
                  </a:lnTo>
                  <a:lnTo>
                    <a:pt x="463" y="248"/>
                  </a:lnTo>
                  <a:lnTo>
                    <a:pt x="463" y="246"/>
                  </a:lnTo>
                  <a:lnTo>
                    <a:pt x="465" y="239"/>
                  </a:lnTo>
                  <a:lnTo>
                    <a:pt x="465" y="237"/>
                  </a:lnTo>
                  <a:lnTo>
                    <a:pt x="465" y="235"/>
                  </a:lnTo>
                  <a:lnTo>
                    <a:pt x="469" y="229"/>
                  </a:lnTo>
                  <a:lnTo>
                    <a:pt x="469" y="227"/>
                  </a:lnTo>
                  <a:lnTo>
                    <a:pt x="463" y="216"/>
                  </a:lnTo>
                  <a:lnTo>
                    <a:pt x="461" y="214"/>
                  </a:lnTo>
                  <a:lnTo>
                    <a:pt x="461" y="214"/>
                  </a:lnTo>
                  <a:lnTo>
                    <a:pt x="459" y="212"/>
                  </a:lnTo>
                  <a:lnTo>
                    <a:pt x="457" y="210"/>
                  </a:lnTo>
                  <a:lnTo>
                    <a:pt x="455" y="210"/>
                  </a:lnTo>
                  <a:lnTo>
                    <a:pt x="455" y="206"/>
                  </a:lnTo>
                  <a:lnTo>
                    <a:pt x="453" y="206"/>
                  </a:lnTo>
                  <a:lnTo>
                    <a:pt x="453" y="204"/>
                  </a:lnTo>
                  <a:lnTo>
                    <a:pt x="453" y="202"/>
                  </a:lnTo>
                  <a:lnTo>
                    <a:pt x="453" y="202"/>
                  </a:lnTo>
                  <a:lnTo>
                    <a:pt x="451" y="200"/>
                  </a:lnTo>
                  <a:lnTo>
                    <a:pt x="446" y="191"/>
                  </a:lnTo>
                  <a:lnTo>
                    <a:pt x="449" y="191"/>
                  </a:lnTo>
                  <a:lnTo>
                    <a:pt x="449" y="191"/>
                  </a:lnTo>
                  <a:lnTo>
                    <a:pt x="451" y="189"/>
                  </a:lnTo>
                  <a:lnTo>
                    <a:pt x="451" y="187"/>
                  </a:lnTo>
                  <a:lnTo>
                    <a:pt x="451" y="185"/>
                  </a:lnTo>
                  <a:lnTo>
                    <a:pt x="453" y="185"/>
                  </a:lnTo>
                  <a:lnTo>
                    <a:pt x="457" y="185"/>
                  </a:lnTo>
                  <a:lnTo>
                    <a:pt x="459" y="183"/>
                  </a:lnTo>
                  <a:lnTo>
                    <a:pt x="459" y="183"/>
                  </a:lnTo>
                  <a:lnTo>
                    <a:pt x="459" y="183"/>
                  </a:lnTo>
                  <a:lnTo>
                    <a:pt x="457" y="181"/>
                  </a:lnTo>
                  <a:lnTo>
                    <a:pt x="455" y="181"/>
                  </a:lnTo>
                  <a:lnTo>
                    <a:pt x="453" y="179"/>
                  </a:lnTo>
                  <a:lnTo>
                    <a:pt x="453" y="179"/>
                  </a:lnTo>
                  <a:lnTo>
                    <a:pt x="453" y="176"/>
                  </a:lnTo>
                  <a:lnTo>
                    <a:pt x="451" y="176"/>
                  </a:lnTo>
                  <a:lnTo>
                    <a:pt x="449" y="176"/>
                  </a:lnTo>
                  <a:lnTo>
                    <a:pt x="442" y="170"/>
                  </a:lnTo>
                  <a:lnTo>
                    <a:pt x="440" y="170"/>
                  </a:lnTo>
                  <a:lnTo>
                    <a:pt x="440" y="170"/>
                  </a:lnTo>
                  <a:lnTo>
                    <a:pt x="438" y="170"/>
                  </a:lnTo>
                  <a:lnTo>
                    <a:pt x="434" y="170"/>
                  </a:lnTo>
                  <a:lnTo>
                    <a:pt x="430" y="170"/>
                  </a:lnTo>
                  <a:lnTo>
                    <a:pt x="428" y="172"/>
                  </a:lnTo>
                  <a:lnTo>
                    <a:pt x="428" y="172"/>
                  </a:lnTo>
                  <a:lnTo>
                    <a:pt x="425" y="170"/>
                  </a:lnTo>
                  <a:lnTo>
                    <a:pt x="425" y="170"/>
                  </a:lnTo>
                  <a:lnTo>
                    <a:pt x="423" y="168"/>
                  </a:lnTo>
                  <a:lnTo>
                    <a:pt x="421" y="168"/>
                  </a:lnTo>
                  <a:lnTo>
                    <a:pt x="421" y="170"/>
                  </a:lnTo>
                  <a:lnTo>
                    <a:pt x="419" y="170"/>
                  </a:lnTo>
                  <a:lnTo>
                    <a:pt x="421" y="172"/>
                  </a:lnTo>
                  <a:lnTo>
                    <a:pt x="419" y="172"/>
                  </a:lnTo>
                  <a:lnTo>
                    <a:pt x="411" y="172"/>
                  </a:lnTo>
                  <a:lnTo>
                    <a:pt x="409" y="172"/>
                  </a:lnTo>
                  <a:lnTo>
                    <a:pt x="407" y="170"/>
                  </a:lnTo>
                  <a:lnTo>
                    <a:pt x="407" y="170"/>
                  </a:lnTo>
                  <a:lnTo>
                    <a:pt x="405" y="170"/>
                  </a:lnTo>
                  <a:lnTo>
                    <a:pt x="405" y="170"/>
                  </a:lnTo>
                  <a:lnTo>
                    <a:pt x="405" y="170"/>
                  </a:lnTo>
                  <a:lnTo>
                    <a:pt x="405" y="172"/>
                  </a:lnTo>
                  <a:lnTo>
                    <a:pt x="402" y="172"/>
                  </a:lnTo>
                  <a:lnTo>
                    <a:pt x="402" y="172"/>
                  </a:lnTo>
                  <a:lnTo>
                    <a:pt x="402" y="172"/>
                  </a:lnTo>
                  <a:lnTo>
                    <a:pt x="402" y="172"/>
                  </a:lnTo>
                  <a:lnTo>
                    <a:pt x="386" y="170"/>
                  </a:lnTo>
                  <a:lnTo>
                    <a:pt x="386" y="168"/>
                  </a:lnTo>
                  <a:lnTo>
                    <a:pt x="381" y="166"/>
                  </a:lnTo>
                  <a:lnTo>
                    <a:pt x="379" y="166"/>
                  </a:lnTo>
                  <a:lnTo>
                    <a:pt x="379" y="164"/>
                  </a:lnTo>
                  <a:lnTo>
                    <a:pt x="375" y="160"/>
                  </a:lnTo>
                  <a:lnTo>
                    <a:pt x="363" y="151"/>
                  </a:lnTo>
                  <a:lnTo>
                    <a:pt x="363" y="151"/>
                  </a:lnTo>
                  <a:lnTo>
                    <a:pt x="361" y="151"/>
                  </a:lnTo>
                  <a:lnTo>
                    <a:pt x="361" y="151"/>
                  </a:lnTo>
                  <a:lnTo>
                    <a:pt x="358" y="151"/>
                  </a:lnTo>
                  <a:lnTo>
                    <a:pt x="358" y="149"/>
                  </a:lnTo>
                  <a:lnTo>
                    <a:pt x="358" y="149"/>
                  </a:lnTo>
                  <a:lnTo>
                    <a:pt x="356" y="149"/>
                  </a:lnTo>
                  <a:lnTo>
                    <a:pt x="354" y="149"/>
                  </a:lnTo>
                  <a:lnTo>
                    <a:pt x="354" y="149"/>
                  </a:lnTo>
                  <a:lnTo>
                    <a:pt x="352" y="149"/>
                  </a:lnTo>
                  <a:lnTo>
                    <a:pt x="348" y="147"/>
                  </a:lnTo>
                  <a:lnTo>
                    <a:pt x="348" y="145"/>
                  </a:lnTo>
                  <a:lnTo>
                    <a:pt x="348" y="145"/>
                  </a:lnTo>
                  <a:lnTo>
                    <a:pt x="348" y="145"/>
                  </a:lnTo>
                  <a:lnTo>
                    <a:pt x="346" y="143"/>
                  </a:lnTo>
                  <a:lnTo>
                    <a:pt x="346" y="143"/>
                  </a:lnTo>
                  <a:lnTo>
                    <a:pt x="344" y="145"/>
                  </a:lnTo>
                  <a:lnTo>
                    <a:pt x="342" y="145"/>
                  </a:lnTo>
                  <a:lnTo>
                    <a:pt x="340" y="145"/>
                  </a:lnTo>
                  <a:lnTo>
                    <a:pt x="321" y="134"/>
                  </a:lnTo>
                  <a:lnTo>
                    <a:pt x="319" y="137"/>
                  </a:lnTo>
                  <a:lnTo>
                    <a:pt x="296" y="134"/>
                  </a:lnTo>
                  <a:lnTo>
                    <a:pt x="291" y="134"/>
                  </a:lnTo>
                  <a:lnTo>
                    <a:pt x="285" y="137"/>
                  </a:lnTo>
                  <a:lnTo>
                    <a:pt x="281" y="137"/>
                  </a:lnTo>
                  <a:lnTo>
                    <a:pt x="281" y="139"/>
                  </a:lnTo>
                  <a:lnTo>
                    <a:pt x="277" y="139"/>
                  </a:lnTo>
                  <a:lnTo>
                    <a:pt x="273" y="141"/>
                  </a:lnTo>
                  <a:lnTo>
                    <a:pt x="270" y="143"/>
                  </a:lnTo>
                  <a:lnTo>
                    <a:pt x="268" y="143"/>
                  </a:lnTo>
                  <a:lnTo>
                    <a:pt x="264" y="145"/>
                  </a:lnTo>
                  <a:lnTo>
                    <a:pt x="264" y="147"/>
                  </a:lnTo>
                  <a:lnTo>
                    <a:pt x="262" y="151"/>
                  </a:lnTo>
                  <a:lnTo>
                    <a:pt x="262" y="151"/>
                  </a:lnTo>
                  <a:lnTo>
                    <a:pt x="260" y="151"/>
                  </a:lnTo>
                  <a:lnTo>
                    <a:pt x="256" y="153"/>
                  </a:lnTo>
                  <a:lnTo>
                    <a:pt x="254" y="155"/>
                  </a:lnTo>
                  <a:lnTo>
                    <a:pt x="250" y="158"/>
                  </a:lnTo>
                  <a:lnTo>
                    <a:pt x="245" y="162"/>
                  </a:lnTo>
                  <a:lnTo>
                    <a:pt x="243" y="166"/>
                  </a:lnTo>
                  <a:lnTo>
                    <a:pt x="243" y="166"/>
                  </a:lnTo>
                  <a:lnTo>
                    <a:pt x="241" y="166"/>
                  </a:lnTo>
                  <a:lnTo>
                    <a:pt x="235" y="168"/>
                  </a:lnTo>
                  <a:lnTo>
                    <a:pt x="216" y="172"/>
                  </a:lnTo>
                  <a:lnTo>
                    <a:pt x="216" y="172"/>
                  </a:lnTo>
                  <a:lnTo>
                    <a:pt x="214" y="174"/>
                  </a:lnTo>
                  <a:lnTo>
                    <a:pt x="212" y="174"/>
                  </a:lnTo>
                  <a:lnTo>
                    <a:pt x="210" y="174"/>
                  </a:lnTo>
                  <a:lnTo>
                    <a:pt x="210" y="174"/>
                  </a:lnTo>
                  <a:lnTo>
                    <a:pt x="210" y="174"/>
                  </a:lnTo>
                  <a:lnTo>
                    <a:pt x="210" y="172"/>
                  </a:lnTo>
                  <a:lnTo>
                    <a:pt x="212" y="170"/>
                  </a:lnTo>
                  <a:lnTo>
                    <a:pt x="210" y="170"/>
                  </a:lnTo>
                  <a:lnTo>
                    <a:pt x="210" y="170"/>
                  </a:lnTo>
                  <a:lnTo>
                    <a:pt x="208" y="170"/>
                  </a:lnTo>
                  <a:lnTo>
                    <a:pt x="208" y="170"/>
                  </a:lnTo>
                  <a:lnTo>
                    <a:pt x="206" y="172"/>
                  </a:lnTo>
                  <a:lnTo>
                    <a:pt x="203" y="172"/>
                  </a:lnTo>
                  <a:lnTo>
                    <a:pt x="201" y="172"/>
                  </a:lnTo>
                  <a:lnTo>
                    <a:pt x="201" y="172"/>
                  </a:lnTo>
                  <a:lnTo>
                    <a:pt x="197" y="174"/>
                  </a:lnTo>
                  <a:lnTo>
                    <a:pt x="197" y="174"/>
                  </a:lnTo>
                  <a:lnTo>
                    <a:pt x="195" y="176"/>
                  </a:lnTo>
                  <a:lnTo>
                    <a:pt x="191" y="176"/>
                  </a:lnTo>
                  <a:lnTo>
                    <a:pt x="182" y="179"/>
                  </a:lnTo>
                  <a:lnTo>
                    <a:pt x="182" y="181"/>
                  </a:lnTo>
                  <a:lnTo>
                    <a:pt x="185" y="183"/>
                  </a:lnTo>
                  <a:lnTo>
                    <a:pt x="189" y="187"/>
                  </a:lnTo>
                  <a:lnTo>
                    <a:pt x="187" y="189"/>
                  </a:lnTo>
                  <a:lnTo>
                    <a:pt x="185" y="189"/>
                  </a:lnTo>
                  <a:lnTo>
                    <a:pt x="187" y="191"/>
                  </a:lnTo>
                  <a:lnTo>
                    <a:pt x="185" y="195"/>
                  </a:lnTo>
                  <a:lnTo>
                    <a:pt x="187" y="195"/>
                  </a:lnTo>
                  <a:lnTo>
                    <a:pt x="185" y="197"/>
                  </a:lnTo>
                  <a:lnTo>
                    <a:pt x="185" y="197"/>
                  </a:lnTo>
                  <a:lnTo>
                    <a:pt x="185" y="202"/>
                  </a:lnTo>
                  <a:lnTo>
                    <a:pt x="185" y="204"/>
                  </a:lnTo>
                  <a:lnTo>
                    <a:pt x="182" y="206"/>
                  </a:lnTo>
                  <a:lnTo>
                    <a:pt x="182" y="206"/>
                  </a:lnTo>
                  <a:lnTo>
                    <a:pt x="182" y="208"/>
                  </a:lnTo>
                  <a:lnTo>
                    <a:pt x="180" y="210"/>
                  </a:lnTo>
                  <a:lnTo>
                    <a:pt x="178" y="214"/>
                  </a:lnTo>
                  <a:lnTo>
                    <a:pt x="178" y="216"/>
                  </a:lnTo>
                  <a:lnTo>
                    <a:pt x="174" y="216"/>
                  </a:lnTo>
                  <a:lnTo>
                    <a:pt x="168" y="218"/>
                  </a:lnTo>
                  <a:lnTo>
                    <a:pt x="166" y="218"/>
                  </a:lnTo>
                  <a:lnTo>
                    <a:pt x="164" y="221"/>
                  </a:lnTo>
                  <a:lnTo>
                    <a:pt x="164" y="221"/>
                  </a:lnTo>
                  <a:lnTo>
                    <a:pt x="164" y="221"/>
                  </a:lnTo>
                  <a:lnTo>
                    <a:pt x="164" y="223"/>
                  </a:lnTo>
                  <a:lnTo>
                    <a:pt x="164" y="223"/>
                  </a:lnTo>
                  <a:lnTo>
                    <a:pt x="162" y="231"/>
                  </a:lnTo>
                  <a:lnTo>
                    <a:pt x="159" y="231"/>
                  </a:lnTo>
                  <a:lnTo>
                    <a:pt x="159" y="233"/>
                  </a:lnTo>
                  <a:lnTo>
                    <a:pt x="155" y="233"/>
                  </a:lnTo>
                  <a:lnTo>
                    <a:pt x="155" y="233"/>
                  </a:lnTo>
                  <a:lnTo>
                    <a:pt x="155" y="235"/>
                  </a:lnTo>
                  <a:lnTo>
                    <a:pt x="157" y="237"/>
                  </a:lnTo>
                  <a:lnTo>
                    <a:pt x="157" y="237"/>
                  </a:lnTo>
                  <a:lnTo>
                    <a:pt x="162" y="237"/>
                  </a:lnTo>
                  <a:lnTo>
                    <a:pt x="168" y="237"/>
                  </a:lnTo>
                  <a:lnTo>
                    <a:pt x="172" y="237"/>
                  </a:lnTo>
                  <a:lnTo>
                    <a:pt x="176" y="239"/>
                  </a:lnTo>
                  <a:lnTo>
                    <a:pt x="176" y="239"/>
                  </a:lnTo>
                  <a:lnTo>
                    <a:pt x="178" y="242"/>
                  </a:lnTo>
                  <a:lnTo>
                    <a:pt x="178" y="242"/>
                  </a:lnTo>
                  <a:lnTo>
                    <a:pt x="178" y="244"/>
                  </a:lnTo>
                  <a:lnTo>
                    <a:pt x="180" y="244"/>
                  </a:lnTo>
                  <a:lnTo>
                    <a:pt x="182" y="244"/>
                  </a:lnTo>
                  <a:lnTo>
                    <a:pt x="185" y="242"/>
                  </a:lnTo>
                  <a:lnTo>
                    <a:pt x="189" y="242"/>
                  </a:lnTo>
                  <a:lnTo>
                    <a:pt x="189" y="242"/>
                  </a:lnTo>
                  <a:lnTo>
                    <a:pt x="191" y="239"/>
                  </a:lnTo>
                  <a:lnTo>
                    <a:pt x="193" y="237"/>
                  </a:lnTo>
                  <a:lnTo>
                    <a:pt x="193" y="237"/>
                  </a:lnTo>
                  <a:lnTo>
                    <a:pt x="189" y="233"/>
                  </a:lnTo>
                  <a:lnTo>
                    <a:pt x="187" y="233"/>
                  </a:lnTo>
                  <a:lnTo>
                    <a:pt x="187" y="231"/>
                  </a:lnTo>
                  <a:lnTo>
                    <a:pt x="191" y="233"/>
                  </a:lnTo>
                  <a:lnTo>
                    <a:pt x="193" y="233"/>
                  </a:lnTo>
                  <a:lnTo>
                    <a:pt x="195" y="233"/>
                  </a:lnTo>
                  <a:lnTo>
                    <a:pt x="197" y="233"/>
                  </a:lnTo>
                  <a:lnTo>
                    <a:pt x="197" y="235"/>
                  </a:lnTo>
                  <a:lnTo>
                    <a:pt x="199" y="235"/>
                  </a:lnTo>
                  <a:lnTo>
                    <a:pt x="197" y="237"/>
                  </a:lnTo>
                  <a:lnTo>
                    <a:pt x="197" y="237"/>
                  </a:lnTo>
                  <a:lnTo>
                    <a:pt x="197" y="237"/>
                  </a:lnTo>
                  <a:lnTo>
                    <a:pt x="197" y="239"/>
                  </a:lnTo>
                  <a:lnTo>
                    <a:pt x="197" y="239"/>
                  </a:lnTo>
                  <a:lnTo>
                    <a:pt x="199" y="239"/>
                  </a:lnTo>
                  <a:lnTo>
                    <a:pt x="201" y="242"/>
                  </a:lnTo>
                  <a:lnTo>
                    <a:pt x="201" y="242"/>
                  </a:lnTo>
                  <a:lnTo>
                    <a:pt x="203" y="244"/>
                  </a:lnTo>
                  <a:lnTo>
                    <a:pt x="203" y="244"/>
                  </a:lnTo>
                  <a:lnTo>
                    <a:pt x="206" y="242"/>
                  </a:lnTo>
                  <a:lnTo>
                    <a:pt x="203" y="242"/>
                  </a:lnTo>
                  <a:lnTo>
                    <a:pt x="206" y="239"/>
                  </a:lnTo>
                  <a:lnTo>
                    <a:pt x="206" y="239"/>
                  </a:lnTo>
                  <a:lnTo>
                    <a:pt x="206" y="239"/>
                  </a:lnTo>
                  <a:lnTo>
                    <a:pt x="208" y="239"/>
                  </a:lnTo>
                  <a:lnTo>
                    <a:pt x="208" y="239"/>
                  </a:lnTo>
                  <a:lnTo>
                    <a:pt x="210" y="239"/>
                  </a:lnTo>
                  <a:lnTo>
                    <a:pt x="210" y="239"/>
                  </a:lnTo>
                  <a:lnTo>
                    <a:pt x="212" y="239"/>
                  </a:lnTo>
                  <a:lnTo>
                    <a:pt x="214" y="242"/>
                  </a:lnTo>
                  <a:lnTo>
                    <a:pt x="216" y="242"/>
                  </a:lnTo>
                  <a:lnTo>
                    <a:pt x="218" y="244"/>
                  </a:lnTo>
                  <a:lnTo>
                    <a:pt x="220" y="244"/>
                  </a:lnTo>
                  <a:lnTo>
                    <a:pt x="222" y="246"/>
                  </a:lnTo>
                  <a:lnTo>
                    <a:pt x="222" y="244"/>
                  </a:lnTo>
                  <a:lnTo>
                    <a:pt x="224" y="244"/>
                  </a:lnTo>
                  <a:lnTo>
                    <a:pt x="226" y="244"/>
                  </a:lnTo>
                  <a:lnTo>
                    <a:pt x="229" y="244"/>
                  </a:lnTo>
                  <a:lnTo>
                    <a:pt x="226" y="246"/>
                  </a:lnTo>
                  <a:lnTo>
                    <a:pt x="226" y="248"/>
                  </a:lnTo>
                  <a:lnTo>
                    <a:pt x="229" y="250"/>
                  </a:lnTo>
                  <a:lnTo>
                    <a:pt x="231" y="250"/>
                  </a:lnTo>
                  <a:lnTo>
                    <a:pt x="233" y="248"/>
                  </a:lnTo>
                  <a:lnTo>
                    <a:pt x="235" y="248"/>
                  </a:lnTo>
                  <a:lnTo>
                    <a:pt x="235" y="246"/>
                  </a:lnTo>
                  <a:lnTo>
                    <a:pt x="235" y="242"/>
                  </a:lnTo>
                  <a:lnTo>
                    <a:pt x="237" y="244"/>
                  </a:lnTo>
                  <a:lnTo>
                    <a:pt x="237" y="248"/>
                  </a:lnTo>
                  <a:lnTo>
                    <a:pt x="235" y="250"/>
                  </a:lnTo>
                  <a:lnTo>
                    <a:pt x="237" y="252"/>
                  </a:lnTo>
                  <a:lnTo>
                    <a:pt x="237" y="252"/>
                  </a:lnTo>
                  <a:lnTo>
                    <a:pt x="241" y="248"/>
                  </a:lnTo>
                  <a:lnTo>
                    <a:pt x="243" y="248"/>
                  </a:lnTo>
                  <a:lnTo>
                    <a:pt x="243" y="248"/>
                  </a:lnTo>
                  <a:lnTo>
                    <a:pt x="243" y="248"/>
                  </a:lnTo>
                  <a:lnTo>
                    <a:pt x="243" y="250"/>
                  </a:lnTo>
                  <a:lnTo>
                    <a:pt x="245" y="248"/>
                  </a:lnTo>
                  <a:lnTo>
                    <a:pt x="252" y="246"/>
                  </a:lnTo>
                  <a:lnTo>
                    <a:pt x="254" y="246"/>
                  </a:lnTo>
                  <a:lnTo>
                    <a:pt x="252" y="248"/>
                  </a:lnTo>
                  <a:lnTo>
                    <a:pt x="250" y="250"/>
                  </a:lnTo>
                  <a:lnTo>
                    <a:pt x="250" y="250"/>
                  </a:lnTo>
                  <a:lnTo>
                    <a:pt x="247" y="250"/>
                  </a:lnTo>
                  <a:lnTo>
                    <a:pt x="247" y="250"/>
                  </a:lnTo>
                  <a:lnTo>
                    <a:pt x="245" y="250"/>
                  </a:lnTo>
                  <a:lnTo>
                    <a:pt x="245" y="252"/>
                  </a:lnTo>
                  <a:lnTo>
                    <a:pt x="245" y="252"/>
                  </a:lnTo>
                  <a:lnTo>
                    <a:pt x="243" y="256"/>
                  </a:lnTo>
                  <a:lnTo>
                    <a:pt x="243" y="256"/>
                  </a:lnTo>
                  <a:lnTo>
                    <a:pt x="245" y="258"/>
                  </a:lnTo>
                  <a:lnTo>
                    <a:pt x="245" y="258"/>
                  </a:lnTo>
                  <a:lnTo>
                    <a:pt x="245" y="258"/>
                  </a:lnTo>
                  <a:lnTo>
                    <a:pt x="245" y="258"/>
                  </a:lnTo>
                  <a:lnTo>
                    <a:pt x="245" y="261"/>
                  </a:lnTo>
                  <a:lnTo>
                    <a:pt x="245" y="261"/>
                  </a:lnTo>
                  <a:lnTo>
                    <a:pt x="245" y="263"/>
                  </a:lnTo>
                  <a:lnTo>
                    <a:pt x="247" y="263"/>
                  </a:lnTo>
                  <a:lnTo>
                    <a:pt x="247" y="263"/>
                  </a:lnTo>
                  <a:lnTo>
                    <a:pt x="252" y="261"/>
                  </a:lnTo>
                  <a:lnTo>
                    <a:pt x="256" y="258"/>
                  </a:lnTo>
                  <a:lnTo>
                    <a:pt x="258" y="258"/>
                  </a:lnTo>
                  <a:lnTo>
                    <a:pt x="256" y="261"/>
                  </a:lnTo>
                  <a:lnTo>
                    <a:pt x="256" y="261"/>
                  </a:lnTo>
                  <a:lnTo>
                    <a:pt x="256" y="261"/>
                  </a:lnTo>
                  <a:lnTo>
                    <a:pt x="256" y="261"/>
                  </a:lnTo>
                  <a:lnTo>
                    <a:pt x="256" y="263"/>
                  </a:lnTo>
                  <a:lnTo>
                    <a:pt x="256" y="263"/>
                  </a:lnTo>
                  <a:lnTo>
                    <a:pt x="256" y="265"/>
                  </a:lnTo>
                  <a:lnTo>
                    <a:pt x="254" y="265"/>
                  </a:lnTo>
                  <a:lnTo>
                    <a:pt x="252" y="267"/>
                  </a:lnTo>
                  <a:lnTo>
                    <a:pt x="252" y="269"/>
                  </a:lnTo>
                  <a:lnTo>
                    <a:pt x="250" y="271"/>
                  </a:lnTo>
                  <a:lnTo>
                    <a:pt x="247" y="271"/>
                  </a:lnTo>
                  <a:lnTo>
                    <a:pt x="250" y="273"/>
                  </a:lnTo>
                  <a:lnTo>
                    <a:pt x="250" y="275"/>
                  </a:lnTo>
                  <a:lnTo>
                    <a:pt x="250" y="275"/>
                  </a:lnTo>
                  <a:lnTo>
                    <a:pt x="250" y="279"/>
                  </a:lnTo>
                  <a:lnTo>
                    <a:pt x="250" y="279"/>
                  </a:lnTo>
                  <a:lnTo>
                    <a:pt x="250" y="282"/>
                  </a:lnTo>
                  <a:lnTo>
                    <a:pt x="252" y="282"/>
                  </a:lnTo>
                  <a:lnTo>
                    <a:pt x="252" y="282"/>
                  </a:lnTo>
                  <a:lnTo>
                    <a:pt x="252" y="282"/>
                  </a:lnTo>
                  <a:lnTo>
                    <a:pt x="252" y="282"/>
                  </a:lnTo>
                  <a:lnTo>
                    <a:pt x="252" y="284"/>
                  </a:lnTo>
                  <a:lnTo>
                    <a:pt x="252" y="284"/>
                  </a:lnTo>
                  <a:lnTo>
                    <a:pt x="252" y="286"/>
                  </a:lnTo>
                  <a:lnTo>
                    <a:pt x="252" y="286"/>
                  </a:lnTo>
                  <a:lnTo>
                    <a:pt x="254" y="288"/>
                  </a:lnTo>
                  <a:lnTo>
                    <a:pt x="256" y="288"/>
                  </a:lnTo>
                  <a:lnTo>
                    <a:pt x="258" y="292"/>
                  </a:lnTo>
                  <a:lnTo>
                    <a:pt x="260" y="290"/>
                  </a:lnTo>
                  <a:lnTo>
                    <a:pt x="264" y="290"/>
                  </a:lnTo>
                  <a:lnTo>
                    <a:pt x="266" y="290"/>
                  </a:lnTo>
                  <a:lnTo>
                    <a:pt x="264" y="290"/>
                  </a:lnTo>
                  <a:lnTo>
                    <a:pt x="264" y="290"/>
                  </a:lnTo>
                  <a:lnTo>
                    <a:pt x="262" y="292"/>
                  </a:lnTo>
                  <a:lnTo>
                    <a:pt x="262" y="292"/>
                  </a:lnTo>
                  <a:lnTo>
                    <a:pt x="260" y="294"/>
                  </a:lnTo>
                  <a:lnTo>
                    <a:pt x="258" y="294"/>
                  </a:lnTo>
                  <a:lnTo>
                    <a:pt x="260" y="298"/>
                  </a:lnTo>
                  <a:lnTo>
                    <a:pt x="262" y="298"/>
                  </a:lnTo>
                  <a:lnTo>
                    <a:pt x="275" y="305"/>
                  </a:lnTo>
                  <a:lnTo>
                    <a:pt x="277" y="307"/>
                  </a:lnTo>
                  <a:lnTo>
                    <a:pt x="279" y="309"/>
                  </a:lnTo>
                  <a:lnTo>
                    <a:pt x="279" y="311"/>
                  </a:lnTo>
                  <a:lnTo>
                    <a:pt x="281" y="313"/>
                  </a:lnTo>
                  <a:lnTo>
                    <a:pt x="283" y="315"/>
                  </a:lnTo>
                  <a:lnTo>
                    <a:pt x="287" y="315"/>
                  </a:lnTo>
                  <a:lnTo>
                    <a:pt x="291" y="313"/>
                  </a:lnTo>
                  <a:lnTo>
                    <a:pt x="298" y="311"/>
                  </a:lnTo>
                  <a:lnTo>
                    <a:pt x="304" y="309"/>
                  </a:lnTo>
                  <a:lnTo>
                    <a:pt x="306" y="307"/>
                  </a:lnTo>
                  <a:lnTo>
                    <a:pt x="308" y="307"/>
                  </a:lnTo>
                  <a:lnTo>
                    <a:pt x="310" y="307"/>
                  </a:lnTo>
                  <a:lnTo>
                    <a:pt x="312" y="309"/>
                  </a:lnTo>
                  <a:lnTo>
                    <a:pt x="312" y="309"/>
                  </a:lnTo>
                  <a:lnTo>
                    <a:pt x="312" y="311"/>
                  </a:lnTo>
                  <a:lnTo>
                    <a:pt x="314" y="313"/>
                  </a:lnTo>
                  <a:lnTo>
                    <a:pt x="314" y="315"/>
                  </a:lnTo>
                  <a:lnTo>
                    <a:pt x="317" y="317"/>
                  </a:lnTo>
                  <a:lnTo>
                    <a:pt x="319" y="317"/>
                  </a:lnTo>
                  <a:lnTo>
                    <a:pt x="319" y="317"/>
                  </a:lnTo>
                  <a:lnTo>
                    <a:pt x="319" y="317"/>
                  </a:lnTo>
                  <a:lnTo>
                    <a:pt x="319" y="319"/>
                  </a:lnTo>
                  <a:lnTo>
                    <a:pt x="321" y="317"/>
                  </a:lnTo>
                  <a:lnTo>
                    <a:pt x="327" y="313"/>
                  </a:lnTo>
                  <a:lnTo>
                    <a:pt x="329" y="313"/>
                  </a:lnTo>
                  <a:lnTo>
                    <a:pt x="331" y="313"/>
                  </a:lnTo>
                  <a:lnTo>
                    <a:pt x="333" y="313"/>
                  </a:lnTo>
                  <a:lnTo>
                    <a:pt x="340" y="315"/>
                  </a:lnTo>
                  <a:lnTo>
                    <a:pt x="344" y="315"/>
                  </a:lnTo>
                  <a:lnTo>
                    <a:pt x="348" y="315"/>
                  </a:lnTo>
                  <a:lnTo>
                    <a:pt x="350" y="313"/>
                  </a:lnTo>
                  <a:lnTo>
                    <a:pt x="354" y="313"/>
                  </a:lnTo>
                  <a:lnTo>
                    <a:pt x="361" y="313"/>
                  </a:lnTo>
                  <a:lnTo>
                    <a:pt x="363" y="311"/>
                  </a:lnTo>
                  <a:lnTo>
                    <a:pt x="365" y="309"/>
                  </a:lnTo>
                  <a:lnTo>
                    <a:pt x="367" y="309"/>
                  </a:lnTo>
                  <a:lnTo>
                    <a:pt x="371" y="311"/>
                  </a:lnTo>
                  <a:lnTo>
                    <a:pt x="375" y="309"/>
                  </a:lnTo>
                  <a:lnTo>
                    <a:pt x="377" y="309"/>
                  </a:lnTo>
                  <a:lnTo>
                    <a:pt x="377" y="309"/>
                  </a:lnTo>
                  <a:lnTo>
                    <a:pt x="379" y="311"/>
                  </a:lnTo>
                  <a:lnTo>
                    <a:pt x="381" y="311"/>
                  </a:lnTo>
                  <a:lnTo>
                    <a:pt x="386" y="311"/>
                  </a:lnTo>
                  <a:lnTo>
                    <a:pt x="388" y="311"/>
                  </a:lnTo>
                  <a:lnTo>
                    <a:pt x="392" y="311"/>
                  </a:lnTo>
                  <a:lnTo>
                    <a:pt x="394" y="311"/>
                  </a:lnTo>
                  <a:lnTo>
                    <a:pt x="396" y="311"/>
                  </a:lnTo>
                  <a:lnTo>
                    <a:pt x="398" y="311"/>
                  </a:lnTo>
                  <a:lnTo>
                    <a:pt x="396" y="309"/>
                  </a:lnTo>
                  <a:lnTo>
                    <a:pt x="396" y="309"/>
                  </a:lnTo>
                  <a:lnTo>
                    <a:pt x="398" y="309"/>
                  </a:lnTo>
                  <a:lnTo>
                    <a:pt x="398" y="311"/>
                  </a:lnTo>
                  <a:lnTo>
                    <a:pt x="400" y="313"/>
                  </a:lnTo>
                  <a:lnTo>
                    <a:pt x="402" y="311"/>
                  </a:lnTo>
                  <a:lnTo>
                    <a:pt x="402" y="311"/>
                  </a:lnTo>
                  <a:lnTo>
                    <a:pt x="405" y="307"/>
                  </a:lnTo>
                  <a:lnTo>
                    <a:pt x="405" y="309"/>
                  </a:lnTo>
                  <a:lnTo>
                    <a:pt x="405" y="311"/>
                  </a:lnTo>
                  <a:lnTo>
                    <a:pt x="407" y="311"/>
                  </a:lnTo>
                  <a:lnTo>
                    <a:pt x="409" y="311"/>
                  </a:lnTo>
                  <a:lnTo>
                    <a:pt x="409" y="311"/>
                  </a:lnTo>
                  <a:lnTo>
                    <a:pt x="409" y="311"/>
                  </a:lnTo>
                  <a:lnTo>
                    <a:pt x="411" y="311"/>
                  </a:lnTo>
                  <a:lnTo>
                    <a:pt x="411" y="311"/>
                  </a:lnTo>
                  <a:lnTo>
                    <a:pt x="411" y="311"/>
                  </a:lnTo>
                  <a:lnTo>
                    <a:pt x="411" y="309"/>
                  </a:lnTo>
                  <a:lnTo>
                    <a:pt x="413" y="309"/>
                  </a:lnTo>
                  <a:lnTo>
                    <a:pt x="415" y="309"/>
                  </a:lnTo>
                  <a:lnTo>
                    <a:pt x="415" y="307"/>
                  </a:lnTo>
                  <a:lnTo>
                    <a:pt x="415" y="307"/>
                  </a:lnTo>
                  <a:lnTo>
                    <a:pt x="417" y="305"/>
                  </a:lnTo>
                  <a:lnTo>
                    <a:pt x="421" y="305"/>
                  </a:lnTo>
                  <a:lnTo>
                    <a:pt x="421" y="305"/>
                  </a:lnTo>
                  <a:lnTo>
                    <a:pt x="423" y="303"/>
                  </a:lnTo>
                  <a:lnTo>
                    <a:pt x="425" y="303"/>
                  </a:lnTo>
                  <a:lnTo>
                    <a:pt x="428" y="303"/>
                  </a:lnTo>
                  <a:lnTo>
                    <a:pt x="428" y="303"/>
                  </a:lnTo>
                  <a:lnTo>
                    <a:pt x="428" y="303"/>
                  </a:lnTo>
                  <a:lnTo>
                    <a:pt x="430" y="300"/>
                  </a:lnTo>
                  <a:lnTo>
                    <a:pt x="430" y="300"/>
                  </a:lnTo>
                  <a:lnTo>
                    <a:pt x="432" y="300"/>
                  </a:lnTo>
                  <a:lnTo>
                    <a:pt x="432" y="300"/>
                  </a:lnTo>
                  <a:lnTo>
                    <a:pt x="432" y="300"/>
                  </a:lnTo>
                  <a:lnTo>
                    <a:pt x="434" y="300"/>
                  </a:lnTo>
                  <a:lnTo>
                    <a:pt x="436" y="298"/>
                  </a:lnTo>
                  <a:lnTo>
                    <a:pt x="438" y="300"/>
                  </a:lnTo>
                  <a:lnTo>
                    <a:pt x="438" y="300"/>
                  </a:lnTo>
                  <a:lnTo>
                    <a:pt x="438" y="300"/>
                  </a:lnTo>
                  <a:lnTo>
                    <a:pt x="436" y="303"/>
                  </a:lnTo>
                  <a:lnTo>
                    <a:pt x="436" y="303"/>
                  </a:lnTo>
                  <a:lnTo>
                    <a:pt x="436" y="305"/>
                  </a:lnTo>
                  <a:lnTo>
                    <a:pt x="434" y="305"/>
                  </a:lnTo>
                  <a:lnTo>
                    <a:pt x="434" y="305"/>
                  </a:lnTo>
                  <a:lnTo>
                    <a:pt x="434" y="307"/>
                  </a:lnTo>
                  <a:lnTo>
                    <a:pt x="436" y="307"/>
                  </a:lnTo>
                  <a:lnTo>
                    <a:pt x="436" y="305"/>
                  </a:lnTo>
                  <a:lnTo>
                    <a:pt x="438" y="305"/>
                  </a:lnTo>
                  <a:lnTo>
                    <a:pt x="438" y="305"/>
                  </a:lnTo>
                  <a:lnTo>
                    <a:pt x="436" y="307"/>
                  </a:lnTo>
                  <a:lnTo>
                    <a:pt x="436" y="307"/>
                  </a:lnTo>
                  <a:lnTo>
                    <a:pt x="434" y="309"/>
                  </a:lnTo>
                  <a:lnTo>
                    <a:pt x="432" y="307"/>
                  </a:lnTo>
                  <a:lnTo>
                    <a:pt x="432" y="309"/>
                  </a:lnTo>
                  <a:lnTo>
                    <a:pt x="430" y="311"/>
                  </a:lnTo>
                  <a:lnTo>
                    <a:pt x="430" y="311"/>
                  </a:lnTo>
                  <a:lnTo>
                    <a:pt x="425" y="311"/>
                  </a:lnTo>
                  <a:lnTo>
                    <a:pt x="423" y="313"/>
                  </a:lnTo>
                  <a:lnTo>
                    <a:pt x="423" y="313"/>
                  </a:lnTo>
                  <a:lnTo>
                    <a:pt x="423" y="315"/>
                  </a:lnTo>
                  <a:lnTo>
                    <a:pt x="425" y="315"/>
                  </a:lnTo>
                  <a:lnTo>
                    <a:pt x="428" y="317"/>
                  </a:lnTo>
                  <a:lnTo>
                    <a:pt x="428" y="317"/>
                  </a:lnTo>
                  <a:lnTo>
                    <a:pt x="430" y="317"/>
                  </a:lnTo>
                  <a:lnTo>
                    <a:pt x="432" y="315"/>
                  </a:lnTo>
                  <a:lnTo>
                    <a:pt x="434" y="313"/>
                  </a:lnTo>
                  <a:lnTo>
                    <a:pt x="434" y="313"/>
                  </a:lnTo>
                  <a:lnTo>
                    <a:pt x="436" y="315"/>
                  </a:lnTo>
                  <a:lnTo>
                    <a:pt x="438" y="313"/>
                  </a:lnTo>
                  <a:lnTo>
                    <a:pt x="438" y="309"/>
                  </a:lnTo>
                  <a:lnTo>
                    <a:pt x="440" y="311"/>
                  </a:lnTo>
                  <a:lnTo>
                    <a:pt x="440" y="313"/>
                  </a:lnTo>
                  <a:lnTo>
                    <a:pt x="440" y="315"/>
                  </a:lnTo>
                  <a:lnTo>
                    <a:pt x="438" y="317"/>
                  </a:lnTo>
                  <a:lnTo>
                    <a:pt x="438" y="319"/>
                  </a:lnTo>
                  <a:lnTo>
                    <a:pt x="436" y="319"/>
                  </a:lnTo>
                  <a:lnTo>
                    <a:pt x="432" y="321"/>
                  </a:lnTo>
                  <a:lnTo>
                    <a:pt x="432" y="321"/>
                  </a:lnTo>
                  <a:lnTo>
                    <a:pt x="434" y="321"/>
                  </a:lnTo>
                  <a:lnTo>
                    <a:pt x="438" y="319"/>
                  </a:lnTo>
                  <a:lnTo>
                    <a:pt x="440" y="319"/>
                  </a:lnTo>
                  <a:lnTo>
                    <a:pt x="438" y="321"/>
                  </a:lnTo>
                  <a:lnTo>
                    <a:pt x="434" y="324"/>
                  </a:lnTo>
                  <a:lnTo>
                    <a:pt x="434" y="326"/>
                  </a:lnTo>
                  <a:lnTo>
                    <a:pt x="436" y="326"/>
                  </a:lnTo>
                  <a:lnTo>
                    <a:pt x="438" y="326"/>
                  </a:lnTo>
                  <a:lnTo>
                    <a:pt x="444" y="326"/>
                  </a:lnTo>
                  <a:lnTo>
                    <a:pt x="442" y="328"/>
                  </a:lnTo>
                  <a:lnTo>
                    <a:pt x="438" y="328"/>
                  </a:lnTo>
                  <a:lnTo>
                    <a:pt x="432" y="328"/>
                  </a:lnTo>
                  <a:lnTo>
                    <a:pt x="430" y="328"/>
                  </a:lnTo>
                  <a:lnTo>
                    <a:pt x="432" y="330"/>
                  </a:lnTo>
                  <a:lnTo>
                    <a:pt x="434" y="332"/>
                  </a:lnTo>
                  <a:lnTo>
                    <a:pt x="434" y="334"/>
                  </a:lnTo>
                  <a:lnTo>
                    <a:pt x="434" y="334"/>
                  </a:lnTo>
                  <a:lnTo>
                    <a:pt x="434" y="334"/>
                  </a:lnTo>
                  <a:lnTo>
                    <a:pt x="430" y="332"/>
                  </a:lnTo>
                  <a:lnTo>
                    <a:pt x="430" y="330"/>
                  </a:lnTo>
                  <a:lnTo>
                    <a:pt x="430" y="330"/>
                  </a:lnTo>
                  <a:lnTo>
                    <a:pt x="428" y="330"/>
                  </a:lnTo>
                  <a:lnTo>
                    <a:pt x="423" y="330"/>
                  </a:lnTo>
                  <a:lnTo>
                    <a:pt x="421" y="330"/>
                  </a:lnTo>
                  <a:lnTo>
                    <a:pt x="419" y="330"/>
                  </a:lnTo>
                  <a:lnTo>
                    <a:pt x="419" y="332"/>
                  </a:lnTo>
                  <a:lnTo>
                    <a:pt x="419" y="334"/>
                  </a:lnTo>
                  <a:lnTo>
                    <a:pt x="421" y="334"/>
                  </a:lnTo>
                  <a:lnTo>
                    <a:pt x="425" y="334"/>
                  </a:lnTo>
                  <a:lnTo>
                    <a:pt x="425" y="334"/>
                  </a:lnTo>
                  <a:lnTo>
                    <a:pt x="425" y="336"/>
                  </a:lnTo>
                  <a:lnTo>
                    <a:pt x="425" y="336"/>
                  </a:lnTo>
                  <a:lnTo>
                    <a:pt x="425" y="336"/>
                  </a:lnTo>
                  <a:lnTo>
                    <a:pt x="425" y="338"/>
                  </a:lnTo>
                  <a:lnTo>
                    <a:pt x="425" y="338"/>
                  </a:lnTo>
                  <a:lnTo>
                    <a:pt x="425" y="340"/>
                  </a:lnTo>
                  <a:lnTo>
                    <a:pt x="428" y="340"/>
                  </a:lnTo>
                  <a:lnTo>
                    <a:pt x="428" y="340"/>
                  </a:lnTo>
                  <a:lnTo>
                    <a:pt x="425" y="347"/>
                  </a:lnTo>
                  <a:lnTo>
                    <a:pt x="425" y="349"/>
                  </a:lnTo>
                  <a:lnTo>
                    <a:pt x="425" y="351"/>
                  </a:lnTo>
                  <a:lnTo>
                    <a:pt x="425" y="351"/>
                  </a:lnTo>
                  <a:lnTo>
                    <a:pt x="423" y="351"/>
                  </a:lnTo>
                  <a:lnTo>
                    <a:pt x="423" y="347"/>
                  </a:lnTo>
                  <a:lnTo>
                    <a:pt x="421" y="342"/>
                  </a:lnTo>
                  <a:lnTo>
                    <a:pt x="419" y="338"/>
                  </a:lnTo>
                  <a:lnTo>
                    <a:pt x="419" y="338"/>
                  </a:lnTo>
                  <a:lnTo>
                    <a:pt x="417" y="338"/>
                  </a:lnTo>
                  <a:lnTo>
                    <a:pt x="415" y="338"/>
                  </a:lnTo>
                  <a:lnTo>
                    <a:pt x="415" y="345"/>
                  </a:lnTo>
                  <a:lnTo>
                    <a:pt x="415" y="347"/>
                  </a:lnTo>
                  <a:lnTo>
                    <a:pt x="415" y="349"/>
                  </a:lnTo>
                  <a:lnTo>
                    <a:pt x="415" y="351"/>
                  </a:lnTo>
                  <a:lnTo>
                    <a:pt x="415" y="353"/>
                  </a:lnTo>
                  <a:lnTo>
                    <a:pt x="415" y="355"/>
                  </a:lnTo>
                  <a:lnTo>
                    <a:pt x="415" y="355"/>
                  </a:lnTo>
                  <a:lnTo>
                    <a:pt x="413" y="357"/>
                  </a:lnTo>
                  <a:lnTo>
                    <a:pt x="413" y="353"/>
                  </a:lnTo>
                  <a:lnTo>
                    <a:pt x="413" y="351"/>
                  </a:lnTo>
                  <a:lnTo>
                    <a:pt x="413" y="351"/>
                  </a:lnTo>
                  <a:lnTo>
                    <a:pt x="413" y="345"/>
                  </a:lnTo>
                  <a:lnTo>
                    <a:pt x="413" y="345"/>
                  </a:lnTo>
                  <a:lnTo>
                    <a:pt x="413" y="342"/>
                  </a:lnTo>
                  <a:lnTo>
                    <a:pt x="409" y="340"/>
                  </a:lnTo>
                  <a:lnTo>
                    <a:pt x="409" y="340"/>
                  </a:lnTo>
                  <a:lnTo>
                    <a:pt x="409" y="340"/>
                  </a:lnTo>
                  <a:lnTo>
                    <a:pt x="409" y="340"/>
                  </a:lnTo>
                  <a:lnTo>
                    <a:pt x="407" y="340"/>
                  </a:lnTo>
                  <a:lnTo>
                    <a:pt x="407" y="340"/>
                  </a:lnTo>
                  <a:lnTo>
                    <a:pt x="405" y="340"/>
                  </a:lnTo>
                  <a:lnTo>
                    <a:pt x="405" y="342"/>
                  </a:lnTo>
                  <a:lnTo>
                    <a:pt x="402" y="342"/>
                  </a:lnTo>
                  <a:lnTo>
                    <a:pt x="402" y="342"/>
                  </a:lnTo>
                  <a:lnTo>
                    <a:pt x="400" y="342"/>
                  </a:lnTo>
                  <a:lnTo>
                    <a:pt x="400" y="342"/>
                  </a:lnTo>
                  <a:lnTo>
                    <a:pt x="400" y="342"/>
                  </a:lnTo>
                  <a:lnTo>
                    <a:pt x="400" y="345"/>
                  </a:lnTo>
                  <a:lnTo>
                    <a:pt x="400" y="345"/>
                  </a:lnTo>
                  <a:lnTo>
                    <a:pt x="398" y="345"/>
                  </a:lnTo>
                  <a:lnTo>
                    <a:pt x="398" y="342"/>
                  </a:lnTo>
                  <a:lnTo>
                    <a:pt x="396" y="340"/>
                  </a:lnTo>
                  <a:lnTo>
                    <a:pt x="396" y="340"/>
                  </a:lnTo>
                  <a:lnTo>
                    <a:pt x="396" y="338"/>
                  </a:lnTo>
                  <a:lnTo>
                    <a:pt x="394" y="338"/>
                  </a:lnTo>
                  <a:lnTo>
                    <a:pt x="394" y="338"/>
                  </a:lnTo>
                  <a:lnTo>
                    <a:pt x="394" y="340"/>
                  </a:lnTo>
                  <a:lnTo>
                    <a:pt x="394" y="340"/>
                  </a:lnTo>
                  <a:lnTo>
                    <a:pt x="394" y="342"/>
                  </a:lnTo>
                  <a:lnTo>
                    <a:pt x="394" y="342"/>
                  </a:lnTo>
                  <a:lnTo>
                    <a:pt x="394" y="347"/>
                  </a:lnTo>
                  <a:lnTo>
                    <a:pt x="392" y="349"/>
                  </a:lnTo>
                  <a:lnTo>
                    <a:pt x="392" y="351"/>
                  </a:lnTo>
                  <a:lnTo>
                    <a:pt x="392" y="347"/>
                  </a:lnTo>
                  <a:lnTo>
                    <a:pt x="392" y="345"/>
                  </a:lnTo>
                  <a:lnTo>
                    <a:pt x="392" y="340"/>
                  </a:lnTo>
                  <a:lnTo>
                    <a:pt x="392" y="336"/>
                  </a:lnTo>
                  <a:lnTo>
                    <a:pt x="392" y="336"/>
                  </a:lnTo>
                  <a:lnTo>
                    <a:pt x="392" y="336"/>
                  </a:lnTo>
                  <a:lnTo>
                    <a:pt x="390" y="336"/>
                  </a:lnTo>
                  <a:lnTo>
                    <a:pt x="388" y="342"/>
                  </a:lnTo>
                  <a:lnTo>
                    <a:pt x="388" y="345"/>
                  </a:lnTo>
                  <a:lnTo>
                    <a:pt x="388" y="347"/>
                  </a:lnTo>
                  <a:lnTo>
                    <a:pt x="388" y="351"/>
                  </a:lnTo>
                  <a:lnTo>
                    <a:pt x="388" y="353"/>
                  </a:lnTo>
                  <a:lnTo>
                    <a:pt x="386" y="353"/>
                  </a:lnTo>
                  <a:lnTo>
                    <a:pt x="386" y="351"/>
                  </a:lnTo>
                  <a:lnTo>
                    <a:pt x="386" y="342"/>
                  </a:lnTo>
                  <a:lnTo>
                    <a:pt x="386" y="340"/>
                  </a:lnTo>
                  <a:lnTo>
                    <a:pt x="386" y="338"/>
                  </a:lnTo>
                  <a:lnTo>
                    <a:pt x="386" y="338"/>
                  </a:lnTo>
                  <a:lnTo>
                    <a:pt x="384" y="336"/>
                  </a:lnTo>
                  <a:lnTo>
                    <a:pt x="381" y="336"/>
                  </a:lnTo>
                  <a:lnTo>
                    <a:pt x="381" y="336"/>
                  </a:lnTo>
                  <a:lnTo>
                    <a:pt x="379" y="336"/>
                  </a:lnTo>
                  <a:lnTo>
                    <a:pt x="379" y="336"/>
                  </a:lnTo>
                  <a:lnTo>
                    <a:pt x="379" y="332"/>
                  </a:lnTo>
                  <a:lnTo>
                    <a:pt x="379" y="332"/>
                  </a:lnTo>
                  <a:lnTo>
                    <a:pt x="373" y="328"/>
                  </a:lnTo>
                  <a:lnTo>
                    <a:pt x="371" y="328"/>
                  </a:lnTo>
                  <a:lnTo>
                    <a:pt x="369" y="330"/>
                  </a:lnTo>
                  <a:lnTo>
                    <a:pt x="367" y="330"/>
                  </a:lnTo>
                  <a:lnTo>
                    <a:pt x="367" y="330"/>
                  </a:lnTo>
                  <a:lnTo>
                    <a:pt x="367" y="330"/>
                  </a:lnTo>
                  <a:lnTo>
                    <a:pt x="365" y="330"/>
                  </a:lnTo>
                  <a:lnTo>
                    <a:pt x="365" y="330"/>
                  </a:lnTo>
                  <a:lnTo>
                    <a:pt x="365" y="330"/>
                  </a:lnTo>
                  <a:lnTo>
                    <a:pt x="363" y="330"/>
                  </a:lnTo>
                  <a:lnTo>
                    <a:pt x="363" y="330"/>
                  </a:lnTo>
                  <a:lnTo>
                    <a:pt x="363" y="330"/>
                  </a:lnTo>
                  <a:lnTo>
                    <a:pt x="361" y="332"/>
                  </a:lnTo>
                  <a:lnTo>
                    <a:pt x="352" y="334"/>
                  </a:lnTo>
                  <a:lnTo>
                    <a:pt x="350" y="336"/>
                  </a:lnTo>
                  <a:lnTo>
                    <a:pt x="350" y="338"/>
                  </a:lnTo>
                  <a:lnTo>
                    <a:pt x="344" y="345"/>
                  </a:lnTo>
                  <a:lnTo>
                    <a:pt x="342" y="349"/>
                  </a:lnTo>
                  <a:lnTo>
                    <a:pt x="340" y="351"/>
                  </a:lnTo>
                  <a:lnTo>
                    <a:pt x="335" y="357"/>
                  </a:lnTo>
                  <a:lnTo>
                    <a:pt x="333" y="359"/>
                  </a:lnTo>
                  <a:lnTo>
                    <a:pt x="327" y="363"/>
                  </a:lnTo>
                  <a:lnTo>
                    <a:pt x="327" y="363"/>
                  </a:lnTo>
                  <a:lnTo>
                    <a:pt x="325" y="363"/>
                  </a:lnTo>
                  <a:lnTo>
                    <a:pt x="325" y="366"/>
                  </a:lnTo>
                  <a:lnTo>
                    <a:pt x="323" y="366"/>
                  </a:lnTo>
                  <a:lnTo>
                    <a:pt x="323" y="366"/>
                  </a:lnTo>
                  <a:lnTo>
                    <a:pt x="319" y="366"/>
                  </a:lnTo>
                  <a:lnTo>
                    <a:pt x="312" y="359"/>
                  </a:lnTo>
                  <a:lnTo>
                    <a:pt x="310" y="357"/>
                  </a:lnTo>
                  <a:lnTo>
                    <a:pt x="308" y="357"/>
                  </a:lnTo>
                  <a:lnTo>
                    <a:pt x="306" y="357"/>
                  </a:lnTo>
                  <a:lnTo>
                    <a:pt x="304" y="357"/>
                  </a:lnTo>
                  <a:lnTo>
                    <a:pt x="304" y="355"/>
                  </a:lnTo>
                  <a:lnTo>
                    <a:pt x="302" y="355"/>
                  </a:lnTo>
                  <a:lnTo>
                    <a:pt x="300" y="355"/>
                  </a:lnTo>
                  <a:lnTo>
                    <a:pt x="300" y="355"/>
                  </a:lnTo>
                  <a:lnTo>
                    <a:pt x="300" y="357"/>
                  </a:lnTo>
                  <a:lnTo>
                    <a:pt x="300" y="359"/>
                  </a:lnTo>
                  <a:lnTo>
                    <a:pt x="298" y="359"/>
                  </a:lnTo>
                  <a:lnTo>
                    <a:pt x="296" y="359"/>
                  </a:lnTo>
                  <a:lnTo>
                    <a:pt x="293" y="359"/>
                  </a:lnTo>
                  <a:lnTo>
                    <a:pt x="296" y="359"/>
                  </a:lnTo>
                  <a:lnTo>
                    <a:pt x="296" y="357"/>
                  </a:lnTo>
                  <a:lnTo>
                    <a:pt x="296" y="357"/>
                  </a:lnTo>
                  <a:lnTo>
                    <a:pt x="296" y="355"/>
                  </a:lnTo>
                  <a:lnTo>
                    <a:pt x="293" y="355"/>
                  </a:lnTo>
                  <a:lnTo>
                    <a:pt x="293" y="355"/>
                  </a:lnTo>
                  <a:lnTo>
                    <a:pt x="293" y="355"/>
                  </a:lnTo>
                  <a:lnTo>
                    <a:pt x="291" y="355"/>
                  </a:lnTo>
                  <a:lnTo>
                    <a:pt x="289" y="355"/>
                  </a:lnTo>
                  <a:lnTo>
                    <a:pt x="285" y="353"/>
                  </a:lnTo>
                  <a:lnTo>
                    <a:pt x="285" y="353"/>
                  </a:lnTo>
                  <a:lnTo>
                    <a:pt x="275" y="353"/>
                  </a:lnTo>
                  <a:lnTo>
                    <a:pt x="273" y="353"/>
                  </a:lnTo>
                  <a:lnTo>
                    <a:pt x="273" y="353"/>
                  </a:lnTo>
                  <a:lnTo>
                    <a:pt x="270" y="353"/>
                  </a:lnTo>
                  <a:lnTo>
                    <a:pt x="266" y="355"/>
                  </a:lnTo>
                  <a:lnTo>
                    <a:pt x="266" y="355"/>
                  </a:lnTo>
                  <a:lnTo>
                    <a:pt x="264" y="357"/>
                  </a:lnTo>
                  <a:lnTo>
                    <a:pt x="270" y="357"/>
                  </a:lnTo>
                  <a:lnTo>
                    <a:pt x="273" y="357"/>
                  </a:lnTo>
                  <a:lnTo>
                    <a:pt x="268" y="359"/>
                  </a:lnTo>
                  <a:lnTo>
                    <a:pt x="266" y="359"/>
                  </a:lnTo>
                  <a:lnTo>
                    <a:pt x="262" y="359"/>
                  </a:lnTo>
                  <a:lnTo>
                    <a:pt x="262" y="359"/>
                  </a:lnTo>
                  <a:lnTo>
                    <a:pt x="262" y="359"/>
                  </a:lnTo>
                  <a:lnTo>
                    <a:pt x="262" y="361"/>
                  </a:lnTo>
                  <a:lnTo>
                    <a:pt x="262" y="361"/>
                  </a:lnTo>
                  <a:lnTo>
                    <a:pt x="260" y="359"/>
                  </a:lnTo>
                  <a:lnTo>
                    <a:pt x="260" y="361"/>
                  </a:lnTo>
                  <a:lnTo>
                    <a:pt x="258" y="361"/>
                  </a:lnTo>
                  <a:lnTo>
                    <a:pt x="258" y="361"/>
                  </a:lnTo>
                  <a:lnTo>
                    <a:pt x="256" y="361"/>
                  </a:lnTo>
                  <a:lnTo>
                    <a:pt x="252" y="363"/>
                  </a:lnTo>
                  <a:lnTo>
                    <a:pt x="252" y="363"/>
                  </a:lnTo>
                  <a:lnTo>
                    <a:pt x="252" y="363"/>
                  </a:lnTo>
                  <a:lnTo>
                    <a:pt x="256" y="363"/>
                  </a:lnTo>
                  <a:lnTo>
                    <a:pt x="258" y="363"/>
                  </a:lnTo>
                  <a:lnTo>
                    <a:pt x="258" y="366"/>
                  </a:lnTo>
                  <a:lnTo>
                    <a:pt x="258" y="366"/>
                  </a:lnTo>
                  <a:lnTo>
                    <a:pt x="256" y="368"/>
                  </a:lnTo>
                  <a:lnTo>
                    <a:pt x="256" y="368"/>
                  </a:lnTo>
                  <a:lnTo>
                    <a:pt x="254" y="368"/>
                  </a:lnTo>
                  <a:lnTo>
                    <a:pt x="254" y="370"/>
                  </a:lnTo>
                  <a:lnTo>
                    <a:pt x="256" y="370"/>
                  </a:lnTo>
                  <a:lnTo>
                    <a:pt x="258" y="370"/>
                  </a:lnTo>
                  <a:lnTo>
                    <a:pt x="256" y="372"/>
                  </a:lnTo>
                  <a:lnTo>
                    <a:pt x="256" y="372"/>
                  </a:lnTo>
                  <a:lnTo>
                    <a:pt x="256" y="374"/>
                  </a:lnTo>
                  <a:lnTo>
                    <a:pt x="254" y="374"/>
                  </a:lnTo>
                  <a:lnTo>
                    <a:pt x="254" y="374"/>
                  </a:lnTo>
                  <a:lnTo>
                    <a:pt x="252" y="376"/>
                  </a:lnTo>
                  <a:lnTo>
                    <a:pt x="252" y="376"/>
                  </a:lnTo>
                  <a:lnTo>
                    <a:pt x="254" y="376"/>
                  </a:lnTo>
                  <a:lnTo>
                    <a:pt x="254" y="376"/>
                  </a:lnTo>
                  <a:lnTo>
                    <a:pt x="258" y="376"/>
                  </a:lnTo>
                  <a:lnTo>
                    <a:pt x="260" y="376"/>
                  </a:lnTo>
                  <a:lnTo>
                    <a:pt x="262" y="378"/>
                  </a:lnTo>
                  <a:lnTo>
                    <a:pt x="262" y="380"/>
                  </a:lnTo>
                  <a:lnTo>
                    <a:pt x="264" y="380"/>
                  </a:lnTo>
                  <a:lnTo>
                    <a:pt x="264" y="380"/>
                  </a:lnTo>
                  <a:lnTo>
                    <a:pt x="264" y="378"/>
                  </a:lnTo>
                  <a:lnTo>
                    <a:pt x="266" y="378"/>
                  </a:lnTo>
                  <a:lnTo>
                    <a:pt x="266" y="378"/>
                  </a:lnTo>
                  <a:lnTo>
                    <a:pt x="266" y="378"/>
                  </a:lnTo>
                  <a:lnTo>
                    <a:pt x="268" y="378"/>
                  </a:lnTo>
                  <a:lnTo>
                    <a:pt x="268" y="378"/>
                  </a:lnTo>
                  <a:lnTo>
                    <a:pt x="270" y="378"/>
                  </a:lnTo>
                  <a:lnTo>
                    <a:pt x="273" y="378"/>
                  </a:lnTo>
                  <a:lnTo>
                    <a:pt x="273" y="376"/>
                  </a:lnTo>
                  <a:lnTo>
                    <a:pt x="273" y="376"/>
                  </a:lnTo>
                  <a:lnTo>
                    <a:pt x="275" y="376"/>
                  </a:lnTo>
                  <a:lnTo>
                    <a:pt x="275" y="378"/>
                  </a:lnTo>
                  <a:lnTo>
                    <a:pt x="277" y="378"/>
                  </a:lnTo>
                  <a:lnTo>
                    <a:pt x="279" y="378"/>
                  </a:lnTo>
                  <a:lnTo>
                    <a:pt x="281" y="378"/>
                  </a:lnTo>
                  <a:lnTo>
                    <a:pt x="285" y="378"/>
                  </a:lnTo>
                  <a:lnTo>
                    <a:pt x="287" y="380"/>
                  </a:lnTo>
                  <a:lnTo>
                    <a:pt x="287" y="382"/>
                  </a:lnTo>
                  <a:lnTo>
                    <a:pt x="289" y="382"/>
                  </a:lnTo>
                  <a:lnTo>
                    <a:pt x="300" y="389"/>
                  </a:lnTo>
                  <a:lnTo>
                    <a:pt x="300" y="389"/>
                  </a:lnTo>
                  <a:lnTo>
                    <a:pt x="300" y="389"/>
                  </a:lnTo>
                  <a:lnTo>
                    <a:pt x="302" y="391"/>
                  </a:lnTo>
                  <a:lnTo>
                    <a:pt x="302" y="391"/>
                  </a:lnTo>
                  <a:lnTo>
                    <a:pt x="304" y="391"/>
                  </a:lnTo>
                  <a:lnTo>
                    <a:pt x="306" y="393"/>
                  </a:lnTo>
                  <a:lnTo>
                    <a:pt x="306" y="393"/>
                  </a:lnTo>
                  <a:lnTo>
                    <a:pt x="306" y="393"/>
                  </a:lnTo>
                  <a:lnTo>
                    <a:pt x="308" y="395"/>
                  </a:lnTo>
                  <a:lnTo>
                    <a:pt x="308" y="395"/>
                  </a:lnTo>
                  <a:lnTo>
                    <a:pt x="308" y="397"/>
                  </a:lnTo>
                  <a:lnTo>
                    <a:pt x="308" y="397"/>
                  </a:lnTo>
                  <a:lnTo>
                    <a:pt x="310" y="399"/>
                  </a:lnTo>
                  <a:lnTo>
                    <a:pt x="310" y="399"/>
                  </a:lnTo>
                  <a:lnTo>
                    <a:pt x="310" y="401"/>
                  </a:lnTo>
                  <a:lnTo>
                    <a:pt x="312" y="401"/>
                  </a:lnTo>
                  <a:lnTo>
                    <a:pt x="314" y="401"/>
                  </a:lnTo>
                  <a:lnTo>
                    <a:pt x="314" y="403"/>
                  </a:lnTo>
                  <a:lnTo>
                    <a:pt x="312" y="405"/>
                  </a:lnTo>
                  <a:lnTo>
                    <a:pt x="312" y="405"/>
                  </a:lnTo>
                  <a:lnTo>
                    <a:pt x="312" y="405"/>
                  </a:lnTo>
                  <a:lnTo>
                    <a:pt x="314" y="408"/>
                  </a:lnTo>
                  <a:lnTo>
                    <a:pt x="314" y="410"/>
                  </a:lnTo>
                  <a:lnTo>
                    <a:pt x="317" y="412"/>
                  </a:lnTo>
                  <a:lnTo>
                    <a:pt x="317" y="414"/>
                  </a:lnTo>
                  <a:lnTo>
                    <a:pt x="319" y="414"/>
                  </a:lnTo>
                  <a:lnTo>
                    <a:pt x="321" y="416"/>
                  </a:lnTo>
                  <a:lnTo>
                    <a:pt x="323" y="416"/>
                  </a:lnTo>
                  <a:lnTo>
                    <a:pt x="323" y="414"/>
                  </a:lnTo>
                  <a:lnTo>
                    <a:pt x="325" y="414"/>
                  </a:lnTo>
                  <a:lnTo>
                    <a:pt x="323" y="412"/>
                  </a:lnTo>
                  <a:lnTo>
                    <a:pt x="323" y="410"/>
                  </a:lnTo>
                  <a:lnTo>
                    <a:pt x="325" y="410"/>
                  </a:lnTo>
                  <a:lnTo>
                    <a:pt x="325" y="410"/>
                  </a:lnTo>
                  <a:lnTo>
                    <a:pt x="327" y="410"/>
                  </a:lnTo>
                  <a:lnTo>
                    <a:pt x="329" y="410"/>
                  </a:lnTo>
                  <a:lnTo>
                    <a:pt x="331" y="410"/>
                  </a:lnTo>
                  <a:lnTo>
                    <a:pt x="331" y="412"/>
                  </a:lnTo>
                  <a:lnTo>
                    <a:pt x="331" y="418"/>
                  </a:lnTo>
                  <a:lnTo>
                    <a:pt x="331" y="420"/>
                  </a:lnTo>
                  <a:lnTo>
                    <a:pt x="331" y="424"/>
                  </a:lnTo>
                  <a:lnTo>
                    <a:pt x="333" y="426"/>
                  </a:lnTo>
                  <a:lnTo>
                    <a:pt x="335" y="429"/>
                  </a:lnTo>
                  <a:lnTo>
                    <a:pt x="337" y="429"/>
                  </a:lnTo>
                  <a:lnTo>
                    <a:pt x="337" y="429"/>
                  </a:lnTo>
                  <a:lnTo>
                    <a:pt x="340" y="431"/>
                  </a:lnTo>
                  <a:lnTo>
                    <a:pt x="340" y="433"/>
                  </a:lnTo>
                  <a:lnTo>
                    <a:pt x="340" y="433"/>
                  </a:lnTo>
                  <a:lnTo>
                    <a:pt x="342" y="435"/>
                  </a:lnTo>
                  <a:lnTo>
                    <a:pt x="342" y="435"/>
                  </a:lnTo>
                  <a:lnTo>
                    <a:pt x="342" y="435"/>
                  </a:lnTo>
                  <a:lnTo>
                    <a:pt x="342" y="437"/>
                  </a:lnTo>
                  <a:lnTo>
                    <a:pt x="342" y="437"/>
                  </a:lnTo>
                  <a:lnTo>
                    <a:pt x="340" y="439"/>
                  </a:lnTo>
                  <a:lnTo>
                    <a:pt x="340" y="439"/>
                  </a:lnTo>
                  <a:lnTo>
                    <a:pt x="337" y="441"/>
                  </a:lnTo>
                  <a:lnTo>
                    <a:pt x="337" y="441"/>
                  </a:lnTo>
                  <a:lnTo>
                    <a:pt x="340" y="443"/>
                  </a:lnTo>
                  <a:lnTo>
                    <a:pt x="340" y="443"/>
                  </a:lnTo>
                  <a:lnTo>
                    <a:pt x="337" y="443"/>
                  </a:lnTo>
                  <a:lnTo>
                    <a:pt x="333" y="445"/>
                  </a:lnTo>
                  <a:lnTo>
                    <a:pt x="329" y="443"/>
                  </a:lnTo>
                  <a:lnTo>
                    <a:pt x="327" y="443"/>
                  </a:lnTo>
                  <a:lnTo>
                    <a:pt x="323" y="445"/>
                  </a:lnTo>
                  <a:lnTo>
                    <a:pt x="323" y="447"/>
                  </a:lnTo>
                  <a:lnTo>
                    <a:pt x="329" y="458"/>
                  </a:lnTo>
                  <a:lnTo>
                    <a:pt x="329" y="460"/>
                  </a:lnTo>
                  <a:lnTo>
                    <a:pt x="329" y="462"/>
                  </a:lnTo>
                  <a:lnTo>
                    <a:pt x="329" y="462"/>
                  </a:lnTo>
                  <a:lnTo>
                    <a:pt x="331" y="464"/>
                  </a:lnTo>
                  <a:lnTo>
                    <a:pt x="333" y="471"/>
                  </a:lnTo>
                  <a:lnTo>
                    <a:pt x="333" y="471"/>
                  </a:lnTo>
                  <a:lnTo>
                    <a:pt x="333" y="473"/>
                  </a:lnTo>
                  <a:lnTo>
                    <a:pt x="331" y="471"/>
                  </a:lnTo>
                  <a:lnTo>
                    <a:pt x="329" y="471"/>
                  </a:lnTo>
                  <a:lnTo>
                    <a:pt x="329" y="471"/>
                  </a:lnTo>
                  <a:lnTo>
                    <a:pt x="329" y="473"/>
                  </a:lnTo>
                  <a:lnTo>
                    <a:pt x="331" y="473"/>
                  </a:lnTo>
                  <a:lnTo>
                    <a:pt x="331" y="473"/>
                  </a:lnTo>
                  <a:lnTo>
                    <a:pt x="333" y="475"/>
                  </a:lnTo>
                  <a:lnTo>
                    <a:pt x="333" y="475"/>
                  </a:lnTo>
                  <a:lnTo>
                    <a:pt x="333" y="477"/>
                  </a:lnTo>
                  <a:lnTo>
                    <a:pt x="335" y="479"/>
                  </a:lnTo>
                  <a:lnTo>
                    <a:pt x="335" y="479"/>
                  </a:lnTo>
                  <a:lnTo>
                    <a:pt x="337" y="481"/>
                  </a:lnTo>
                  <a:lnTo>
                    <a:pt x="340" y="481"/>
                  </a:lnTo>
                  <a:lnTo>
                    <a:pt x="340" y="483"/>
                  </a:lnTo>
                  <a:lnTo>
                    <a:pt x="340" y="483"/>
                  </a:lnTo>
                  <a:lnTo>
                    <a:pt x="340" y="485"/>
                  </a:lnTo>
                  <a:lnTo>
                    <a:pt x="340" y="485"/>
                  </a:lnTo>
                  <a:lnTo>
                    <a:pt x="342" y="485"/>
                  </a:lnTo>
                  <a:lnTo>
                    <a:pt x="342" y="485"/>
                  </a:lnTo>
                  <a:lnTo>
                    <a:pt x="346" y="487"/>
                  </a:lnTo>
                  <a:lnTo>
                    <a:pt x="348" y="487"/>
                  </a:lnTo>
                  <a:lnTo>
                    <a:pt x="350" y="487"/>
                  </a:lnTo>
                  <a:lnTo>
                    <a:pt x="352" y="483"/>
                  </a:lnTo>
                  <a:lnTo>
                    <a:pt x="354" y="483"/>
                  </a:lnTo>
                  <a:lnTo>
                    <a:pt x="356" y="483"/>
                  </a:lnTo>
                  <a:lnTo>
                    <a:pt x="365" y="485"/>
                  </a:lnTo>
                  <a:lnTo>
                    <a:pt x="369" y="485"/>
                  </a:lnTo>
                  <a:lnTo>
                    <a:pt x="373" y="483"/>
                  </a:lnTo>
                  <a:lnTo>
                    <a:pt x="375" y="483"/>
                  </a:lnTo>
                  <a:lnTo>
                    <a:pt x="386" y="471"/>
                  </a:lnTo>
                  <a:lnTo>
                    <a:pt x="388" y="468"/>
                  </a:lnTo>
                  <a:lnTo>
                    <a:pt x="388" y="466"/>
                  </a:lnTo>
                  <a:lnTo>
                    <a:pt x="388" y="466"/>
                  </a:lnTo>
                  <a:lnTo>
                    <a:pt x="390" y="466"/>
                  </a:lnTo>
                  <a:lnTo>
                    <a:pt x="392" y="464"/>
                  </a:lnTo>
                  <a:lnTo>
                    <a:pt x="392" y="462"/>
                  </a:lnTo>
                  <a:lnTo>
                    <a:pt x="390" y="462"/>
                  </a:lnTo>
                  <a:lnTo>
                    <a:pt x="388" y="458"/>
                  </a:lnTo>
                  <a:lnTo>
                    <a:pt x="386" y="454"/>
                  </a:lnTo>
                  <a:lnTo>
                    <a:pt x="388" y="452"/>
                  </a:lnTo>
                  <a:lnTo>
                    <a:pt x="396" y="441"/>
                  </a:lnTo>
                  <a:lnTo>
                    <a:pt x="398" y="441"/>
                  </a:lnTo>
                  <a:lnTo>
                    <a:pt x="400" y="441"/>
                  </a:lnTo>
                  <a:lnTo>
                    <a:pt x="402" y="439"/>
                  </a:lnTo>
                  <a:lnTo>
                    <a:pt x="402" y="439"/>
                  </a:lnTo>
                  <a:lnTo>
                    <a:pt x="405" y="437"/>
                  </a:lnTo>
                  <a:lnTo>
                    <a:pt x="405" y="435"/>
                  </a:lnTo>
                  <a:lnTo>
                    <a:pt x="405" y="433"/>
                  </a:lnTo>
                  <a:lnTo>
                    <a:pt x="405" y="431"/>
                  </a:lnTo>
                  <a:lnTo>
                    <a:pt x="402" y="429"/>
                  </a:lnTo>
                  <a:lnTo>
                    <a:pt x="400" y="429"/>
                  </a:lnTo>
                  <a:lnTo>
                    <a:pt x="398" y="426"/>
                  </a:lnTo>
                  <a:lnTo>
                    <a:pt x="396" y="424"/>
                  </a:lnTo>
                  <a:lnTo>
                    <a:pt x="396" y="424"/>
                  </a:lnTo>
                  <a:lnTo>
                    <a:pt x="398" y="424"/>
                  </a:lnTo>
                  <a:lnTo>
                    <a:pt x="398" y="424"/>
                  </a:lnTo>
                  <a:lnTo>
                    <a:pt x="398" y="422"/>
                  </a:lnTo>
                  <a:lnTo>
                    <a:pt x="398" y="420"/>
                  </a:lnTo>
                  <a:lnTo>
                    <a:pt x="398" y="418"/>
                  </a:lnTo>
                  <a:lnTo>
                    <a:pt x="398" y="420"/>
                  </a:lnTo>
                  <a:lnTo>
                    <a:pt x="398" y="420"/>
                  </a:lnTo>
                  <a:lnTo>
                    <a:pt x="400" y="424"/>
                  </a:lnTo>
                  <a:lnTo>
                    <a:pt x="400" y="424"/>
                  </a:lnTo>
                  <a:lnTo>
                    <a:pt x="402" y="424"/>
                  </a:lnTo>
                  <a:lnTo>
                    <a:pt x="407" y="422"/>
                  </a:lnTo>
                  <a:lnTo>
                    <a:pt x="409" y="422"/>
                  </a:lnTo>
                  <a:lnTo>
                    <a:pt x="411" y="418"/>
                  </a:lnTo>
                  <a:lnTo>
                    <a:pt x="411" y="401"/>
                  </a:lnTo>
                  <a:lnTo>
                    <a:pt x="413" y="395"/>
                  </a:lnTo>
                  <a:lnTo>
                    <a:pt x="415" y="393"/>
                  </a:lnTo>
                  <a:lnTo>
                    <a:pt x="417" y="389"/>
                  </a:lnTo>
                  <a:lnTo>
                    <a:pt x="419" y="389"/>
                  </a:lnTo>
                  <a:lnTo>
                    <a:pt x="425" y="384"/>
                  </a:lnTo>
                  <a:lnTo>
                    <a:pt x="425" y="384"/>
                  </a:lnTo>
                  <a:lnTo>
                    <a:pt x="425" y="382"/>
                  </a:lnTo>
                  <a:lnTo>
                    <a:pt x="428" y="380"/>
                  </a:lnTo>
                  <a:lnTo>
                    <a:pt x="428" y="378"/>
                  </a:lnTo>
                  <a:lnTo>
                    <a:pt x="425" y="378"/>
                  </a:lnTo>
                  <a:lnTo>
                    <a:pt x="428" y="376"/>
                  </a:lnTo>
                  <a:lnTo>
                    <a:pt x="428" y="376"/>
                  </a:lnTo>
                  <a:lnTo>
                    <a:pt x="430" y="376"/>
                  </a:lnTo>
                  <a:lnTo>
                    <a:pt x="432" y="376"/>
                  </a:lnTo>
                  <a:lnTo>
                    <a:pt x="432" y="378"/>
                  </a:lnTo>
                  <a:lnTo>
                    <a:pt x="432" y="378"/>
                  </a:lnTo>
                  <a:lnTo>
                    <a:pt x="432" y="380"/>
                  </a:lnTo>
                  <a:lnTo>
                    <a:pt x="432" y="382"/>
                  </a:lnTo>
                  <a:lnTo>
                    <a:pt x="430" y="384"/>
                  </a:lnTo>
                  <a:lnTo>
                    <a:pt x="430" y="387"/>
                  </a:lnTo>
                  <a:lnTo>
                    <a:pt x="430" y="387"/>
                  </a:lnTo>
                  <a:lnTo>
                    <a:pt x="432" y="389"/>
                  </a:lnTo>
                  <a:lnTo>
                    <a:pt x="432" y="389"/>
                  </a:lnTo>
                  <a:lnTo>
                    <a:pt x="432" y="391"/>
                  </a:lnTo>
                  <a:lnTo>
                    <a:pt x="434" y="391"/>
                  </a:lnTo>
                  <a:lnTo>
                    <a:pt x="434" y="391"/>
                  </a:lnTo>
                  <a:lnTo>
                    <a:pt x="436" y="391"/>
                  </a:lnTo>
                  <a:lnTo>
                    <a:pt x="436" y="393"/>
                  </a:lnTo>
                  <a:lnTo>
                    <a:pt x="436" y="393"/>
                  </a:lnTo>
                  <a:lnTo>
                    <a:pt x="436" y="393"/>
                  </a:lnTo>
                  <a:lnTo>
                    <a:pt x="436" y="395"/>
                  </a:lnTo>
                  <a:lnTo>
                    <a:pt x="436" y="395"/>
                  </a:lnTo>
                  <a:lnTo>
                    <a:pt x="436" y="395"/>
                  </a:lnTo>
                  <a:lnTo>
                    <a:pt x="434" y="395"/>
                  </a:lnTo>
                  <a:lnTo>
                    <a:pt x="432" y="393"/>
                  </a:lnTo>
                  <a:lnTo>
                    <a:pt x="430" y="391"/>
                  </a:lnTo>
                  <a:lnTo>
                    <a:pt x="430" y="391"/>
                  </a:lnTo>
                  <a:lnTo>
                    <a:pt x="428" y="395"/>
                  </a:lnTo>
                  <a:lnTo>
                    <a:pt x="425" y="395"/>
                  </a:lnTo>
                  <a:lnTo>
                    <a:pt x="423" y="395"/>
                  </a:lnTo>
                  <a:lnTo>
                    <a:pt x="421" y="399"/>
                  </a:lnTo>
                  <a:lnTo>
                    <a:pt x="421" y="401"/>
                  </a:lnTo>
                  <a:lnTo>
                    <a:pt x="419" y="401"/>
                  </a:lnTo>
                  <a:lnTo>
                    <a:pt x="417" y="401"/>
                  </a:lnTo>
                  <a:lnTo>
                    <a:pt x="417" y="401"/>
                  </a:lnTo>
                  <a:lnTo>
                    <a:pt x="417" y="403"/>
                  </a:lnTo>
                  <a:lnTo>
                    <a:pt x="417" y="405"/>
                  </a:lnTo>
                  <a:lnTo>
                    <a:pt x="415" y="405"/>
                  </a:lnTo>
                  <a:lnTo>
                    <a:pt x="415" y="403"/>
                  </a:lnTo>
                  <a:lnTo>
                    <a:pt x="413" y="405"/>
                  </a:lnTo>
                  <a:lnTo>
                    <a:pt x="413" y="412"/>
                  </a:lnTo>
                  <a:lnTo>
                    <a:pt x="415" y="420"/>
                  </a:lnTo>
                  <a:lnTo>
                    <a:pt x="415" y="422"/>
                  </a:lnTo>
                  <a:lnTo>
                    <a:pt x="415" y="424"/>
                  </a:lnTo>
                  <a:lnTo>
                    <a:pt x="413" y="424"/>
                  </a:lnTo>
                  <a:lnTo>
                    <a:pt x="411" y="424"/>
                  </a:lnTo>
                  <a:lnTo>
                    <a:pt x="409" y="426"/>
                  </a:lnTo>
                  <a:lnTo>
                    <a:pt x="409" y="429"/>
                  </a:lnTo>
                  <a:lnTo>
                    <a:pt x="411" y="431"/>
                  </a:lnTo>
                  <a:lnTo>
                    <a:pt x="415" y="437"/>
                  </a:lnTo>
                  <a:lnTo>
                    <a:pt x="415" y="439"/>
                  </a:lnTo>
                  <a:lnTo>
                    <a:pt x="415" y="441"/>
                  </a:lnTo>
                  <a:lnTo>
                    <a:pt x="415" y="441"/>
                  </a:lnTo>
                  <a:lnTo>
                    <a:pt x="415" y="443"/>
                  </a:lnTo>
                  <a:lnTo>
                    <a:pt x="415" y="445"/>
                  </a:lnTo>
                  <a:lnTo>
                    <a:pt x="415" y="447"/>
                  </a:lnTo>
                  <a:lnTo>
                    <a:pt x="417" y="447"/>
                  </a:lnTo>
                  <a:lnTo>
                    <a:pt x="417" y="445"/>
                  </a:lnTo>
                  <a:lnTo>
                    <a:pt x="419" y="445"/>
                  </a:lnTo>
                  <a:lnTo>
                    <a:pt x="421" y="445"/>
                  </a:lnTo>
                  <a:lnTo>
                    <a:pt x="421" y="447"/>
                  </a:lnTo>
                  <a:lnTo>
                    <a:pt x="423" y="447"/>
                  </a:lnTo>
                  <a:lnTo>
                    <a:pt x="423" y="447"/>
                  </a:lnTo>
                  <a:lnTo>
                    <a:pt x="425" y="452"/>
                  </a:lnTo>
                  <a:lnTo>
                    <a:pt x="425" y="452"/>
                  </a:lnTo>
                  <a:lnTo>
                    <a:pt x="428" y="452"/>
                  </a:lnTo>
                  <a:lnTo>
                    <a:pt x="428" y="452"/>
                  </a:lnTo>
                  <a:lnTo>
                    <a:pt x="428" y="450"/>
                  </a:lnTo>
                  <a:lnTo>
                    <a:pt x="425" y="447"/>
                  </a:lnTo>
                  <a:lnTo>
                    <a:pt x="425" y="445"/>
                  </a:lnTo>
                  <a:lnTo>
                    <a:pt x="423" y="443"/>
                  </a:lnTo>
                  <a:lnTo>
                    <a:pt x="423" y="441"/>
                  </a:lnTo>
                  <a:lnTo>
                    <a:pt x="425" y="441"/>
                  </a:lnTo>
                  <a:lnTo>
                    <a:pt x="425" y="439"/>
                  </a:lnTo>
                  <a:lnTo>
                    <a:pt x="428" y="439"/>
                  </a:lnTo>
                  <a:lnTo>
                    <a:pt x="428" y="439"/>
                  </a:lnTo>
                  <a:lnTo>
                    <a:pt x="428" y="439"/>
                  </a:lnTo>
                  <a:lnTo>
                    <a:pt x="428" y="439"/>
                  </a:lnTo>
                  <a:lnTo>
                    <a:pt x="428" y="441"/>
                  </a:lnTo>
                  <a:lnTo>
                    <a:pt x="428" y="443"/>
                  </a:lnTo>
                  <a:lnTo>
                    <a:pt x="430" y="445"/>
                  </a:lnTo>
                  <a:lnTo>
                    <a:pt x="434" y="450"/>
                  </a:lnTo>
                  <a:lnTo>
                    <a:pt x="436" y="452"/>
                  </a:lnTo>
                  <a:lnTo>
                    <a:pt x="440" y="462"/>
                  </a:lnTo>
                  <a:lnTo>
                    <a:pt x="440" y="464"/>
                  </a:lnTo>
                  <a:lnTo>
                    <a:pt x="442" y="464"/>
                  </a:lnTo>
                  <a:lnTo>
                    <a:pt x="442" y="462"/>
                  </a:lnTo>
                  <a:lnTo>
                    <a:pt x="446" y="460"/>
                  </a:lnTo>
                  <a:lnTo>
                    <a:pt x="446" y="458"/>
                  </a:lnTo>
                  <a:lnTo>
                    <a:pt x="449" y="458"/>
                  </a:lnTo>
                  <a:lnTo>
                    <a:pt x="451" y="460"/>
                  </a:lnTo>
                  <a:lnTo>
                    <a:pt x="453" y="460"/>
                  </a:lnTo>
                  <a:lnTo>
                    <a:pt x="453" y="460"/>
                  </a:lnTo>
                  <a:lnTo>
                    <a:pt x="455" y="460"/>
                  </a:lnTo>
                  <a:lnTo>
                    <a:pt x="455" y="458"/>
                  </a:lnTo>
                  <a:lnTo>
                    <a:pt x="455" y="456"/>
                  </a:lnTo>
                  <a:lnTo>
                    <a:pt x="455" y="456"/>
                  </a:lnTo>
                  <a:lnTo>
                    <a:pt x="455" y="456"/>
                  </a:lnTo>
                  <a:lnTo>
                    <a:pt x="455" y="454"/>
                  </a:lnTo>
                  <a:lnTo>
                    <a:pt x="455" y="454"/>
                  </a:lnTo>
                  <a:lnTo>
                    <a:pt x="457" y="454"/>
                  </a:lnTo>
                  <a:lnTo>
                    <a:pt x="459" y="456"/>
                  </a:lnTo>
                  <a:lnTo>
                    <a:pt x="459" y="458"/>
                  </a:lnTo>
                  <a:lnTo>
                    <a:pt x="461" y="462"/>
                  </a:lnTo>
                  <a:lnTo>
                    <a:pt x="461" y="462"/>
                  </a:lnTo>
                  <a:lnTo>
                    <a:pt x="461" y="462"/>
                  </a:lnTo>
                  <a:lnTo>
                    <a:pt x="457" y="466"/>
                  </a:lnTo>
                  <a:lnTo>
                    <a:pt x="457" y="466"/>
                  </a:lnTo>
                  <a:lnTo>
                    <a:pt x="457" y="468"/>
                  </a:lnTo>
                  <a:lnTo>
                    <a:pt x="457" y="468"/>
                  </a:lnTo>
                  <a:lnTo>
                    <a:pt x="459" y="468"/>
                  </a:lnTo>
                  <a:lnTo>
                    <a:pt x="459" y="466"/>
                  </a:lnTo>
                  <a:lnTo>
                    <a:pt x="459" y="468"/>
                  </a:lnTo>
                  <a:lnTo>
                    <a:pt x="459" y="468"/>
                  </a:lnTo>
                  <a:lnTo>
                    <a:pt x="461" y="471"/>
                  </a:lnTo>
                  <a:lnTo>
                    <a:pt x="461" y="471"/>
                  </a:lnTo>
                  <a:lnTo>
                    <a:pt x="461" y="473"/>
                  </a:lnTo>
                  <a:lnTo>
                    <a:pt x="463" y="473"/>
                  </a:lnTo>
                  <a:lnTo>
                    <a:pt x="465" y="475"/>
                  </a:lnTo>
                  <a:lnTo>
                    <a:pt x="467" y="475"/>
                  </a:lnTo>
                  <a:lnTo>
                    <a:pt x="469" y="475"/>
                  </a:lnTo>
                  <a:lnTo>
                    <a:pt x="469" y="477"/>
                  </a:lnTo>
                  <a:lnTo>
                    <a:pt x="472" y="477"/>
                  </a:lnTo>
                  <a:lnTo>
                    <a:pt x="472" y="479"/>
                  </a:lnTo>
                  <a:lnTo>
                    <a:pt x="472" y="479"/>
                  </a:lnTo>
                  <a:lnTo>
                    <a:pt x="472" y="479"/>
                  </a:lnTo>
                  <a:lnTo>
                    <a:pt x="474" y="479"/>
                  </a:lnTo>
                  <a:lnTo>
                    <a:pt x="474" y="479"/>
                  </a:lnTo>
                  <a:lnTo>
                    <a:pt x="476" y="477"/>
                  </a:lnTo>
                  <a:lnTo>
                    <a:pt x="476" y="477"/>
                  </a:lnTo>
                  <a:lnTo>
                    <a:pt x="474" y="475"/>
                  </a:lnTo>
                  <a:lnTo>
                    <a:pt x="474" y="473"/>
                  </a:lnTo>
                  <a:lnTo>
                    <a:pt x="472" y="473"/>
                  </a:lnTo>
                  <a:lnTo>
                    <a:pt x="472" y="473"/>
                  </a:lnTo>
                  <a:lnTo>
                    <a:pt x="476" y="473"/>
                  </a:lnTo>
                  <a:lnTo>
                    <a:pt x="478" y="471"/>
                  </a:lnTo>
                  <a:lnTo>
                    <a:pt x="476" y="468"/>
                  </a:lnTo>
                  <a:lnTo>
                    <a:pt x="476" y="464"/>
                  </a:lnTo>
                  <a:lnTo>
                    <a:pt x="478" y="468"/>
                  </a:lnTo>
                  <a:lnTo>
                    <a:pt x="480" y="468"/>
                  </a:lnTo>
                  <a:lnTo>
                    <a:pt x="482" y="468"/>
                  </a:lnTo>
                  <a:lnTo>
                    <a:pt x="484" y="468"/>
                  </a:lnTo>
                  <a:lnTo>
                    <a:pt x="484" y="468"/>
                  </a:lnTo>
                  <a:lnTo>
                    <a:pt x="486" y="471"/>
                  </a:lnTo>
                  <a:lnTo>
                    <a:pt x="488" y="473"/>
                  </a:lnTo>
                  <a:lnTo>
                    <a:pt x="488" y="475"/>
                  </a:lnTo>
                  <a:lnTo>
                    <a:pt x="486" y="475"/>
                  </a:lnTo>
                  <a:lnTo>
                    <a:pt x="488" y="477"/>
                  </a:lnTo>
                  <a:lnTo>
                    <a:pt x="490" y="479"/>
                  </a:lnTo>
                  <a:lnTo>
                    <a:pt x="492" y="481"/>
                  </a:lnTo>
                  <a:lnTo>
                    <a:pt x="492" y="479"/>
                  </a:lnTo>
                  <a:lnTo>
                    <a:pt x="499" y="479"/>
                  </a:lnTo>
                  <a:lnTo>
                    <a:pt x="501" y="477"/>
                  </a:lnTo>
                  <a:lnTo>
                    <a:pt x="501" y="477"/>
                  </a:lnTo>
                  <a:lnTo>
                    <a:pt x="501" y="475"/>
                  </a:lnTo>
                  <a:lnTo>
                    <a:pt x="501" y="473"/>
                  </a:lnTo>
                  <a:lnTo>
                    <a:pt x="503" y="473"/>
                  </a:lnTo>
                  <a:lnTo>
                    <a:pt x="505" y="471"/>
                  </a:lnTo>
                  <a:lnTo>
                    <a:pt x="505" y="471"/>
                  </a:lnTo>
                  <a:lnTo>
                    <a:pt x="507" y="471"/>
                  </a:lnTo>
                  <a:lnTo>
                    <a:pt x="507" y="468"/>
                  </a:lnTo>
                  <a:lnTo>
                    <a:pt x="507" y="468"/>
                  </a:lnTo>
                  <a:lnTo>
                    <a:pt x="509" y="471"/>
                  </a:lnTo>
                  <a:lnTo>
                    <a:pt x="516" y="471"/>
                  </a:lnTo>
                  <a:lnTo>
                    <a:pt x="524" y="471"/>
                  </a:lnTo>
                  <a:lnTo>
                    <a:pt x="528" y="471"/>
                  </a:lnTo>
                  <a:lnTo>
                    <a:pt x="528" y="471"/>
                  </a:lnTo>
                  <a:lnTo>
                    <a:pt x="528" y="471"/>
                  </a:lnTo>
                  <a:lnTo>
                    <a:pt x="528" y="471"/>
                  </a:lnTo>
                  <a:lnTo>
                    <a:pt x="530" y="471"/>
                  </a:lnTo>
                  <a:lnTo>
                    <a:pt x="530" y="471"/>
                  </a:lnTo>
                  <a:lnTo>
                    <a:pt x="530" y="471"/>
                  </a:lnTo>
                  <a:lnTo>
                    <a:pt x="530" y="471"/>
                  </a:lnTo>
                  <a:lnTo>
                    <a:pt x="530" y="473"/>
                  </a:lnTo>
                  <a:lnTo>
                    <a:pt x="530" y="473"/>
                  </a:lnTo>
                  <a:lnTo>
                    <a:pt x="530" y="473"/>
                  </a:lnTo>
                  <a:lnTo>
                    <a:pt x="530" y="473"/>
                  </a:lnTo>
                  <a:lnTo>
                    <a:pt x="532" y="473"/>
                  </a:lnTo>
                  <a:lnTo>
                    <a:pt x="532" y="473"/>
                  </a:lnTo>
                  <a:lnTo>
                    <a:pt x="534" y="473"/>
                  </a:lnTo>
                  <a:lnTo>
                    <a:pt x="534" y="473"/>
                  </a:lnTo>
                  <a:lnTo>
                    <a:pt x="534" y="473"/>
                  </a:lnTo>
                  <a:lnTo>
                    <a:pt x="534" y="473"/>
                  </a:lnTo>
                  <a:lnTo>
                    <a:pt x="532" y="475"/>
                  </a:lnTo>
                  <a:lnTo>
                    <a:pt x="532" y="475"/>
                  </a:lnTo>
                  <a:lnTo>
                    <a:pt x="532" y="475"/>
                  </a:lnTo>
                  <a:lnTo>
                    <a:pt x="530" y="475"/>
                  </a:lnTo>
                  <a:lnTo>
                    <a:pt x="530" y="475"/>
                  </a:lnTo>
                  <a:lnTo>
                    <a:pt x="528" y="475"/>
                  </a:lnTo>
                  <a:lnTo>
                    <a:pt x="526" y="473"/>
                  </a:lnTo>
                  <a:lnTo>
                    <a:pt x="524" y="473"/>
                  </a:lnTo>
                  <a:lnTo>
                    <a:pt x="518" y="473"/>
                  </a:lnTo>
                  <a:lnTo>
                    <a:pt x="513" y="473"/>
                  </a:lnTo>
                  <a:lnTo>
                    <a:pt x="511" y="473"/>
                  </a:lnTo>
                  <a:lnTo>
                    <a:pt x="509" y="473"/>
                  </a:lnTo>
                  <a:lnTo>
                    <a:pt x="509" y="473"/>
                  </a:lnTo>
                  <a:lnTo>
                    <a:pt x="507" y="475"/>
                  </a:lnTo>
                  <a:lnTo>
                    <a:pt x="507" y="479"/>
                  </a:lnTo>
                  <a:lnTo>
                    <a:pt x="507" y="481"/>
                  </a:lnTo>
                  <a:lnTo>
                    <a:pt x="507" y="481"/>
                  </a:lnTo>
                  <a:lnTo>
                    <a:pt x="509" y="481"/>
                  </a:lnTo>
                  <a:lnTo>
                    <a:pt x="509" y="483"/>
                  </a:lnTo>
                  <a:lnTo>
                    <a:pt x="507" y="485"/>
                  </a:lnTo>
                  <a:lnTo>
                    <a:pt x="505" y="487"/>
                  </a:lnTo>
                  <a:lnTo>
                    <a:pt x="505" y="490"/>
                  </a:lnTo>
                  <a:lnTo>
                    <a:pt x="505" y="490"/>
                  </a:lnTo>
                  <a:lnTo>
                    <a:pt x="507" y="490"/>
                  </a:lnTo>
                  <a:lnTo>
                    <a:pt x="509" y="492"/>
                  </a:lnTo>
                  <a:lnTo>
                    <a:pt x="511" y="492"/>
                  </a:lnTo>
                  <a:lnTo>
                    <a:pt x="511" y="492"/>
                  </a:lnTo>
                  <a:lnTo>
                    <a:pt x="511" y="496"/>
                  </a:lnTo>
                  <a:lnTo>
                    <a:pt x="513" y="496"/>
                  </a:lnTo>
                  <a:lnTo>
                    <a:pt x="513" y="498"/>
                  </a:lnTo>
                  <a:lnTo>
                    <a:pt x="518" y="500"/>
                  </a:lnTo>
                  <a:lnTo>
                    <a:pt x="520" y="502"/>
                  </a:lnTo>
                  <a:lnTo>
                    <a:pt x="520" y="502"/>
                  </a:lnTo>
                  <a:lnTo>
                    <a:pt x="522" y="502"/>
                  </a:lnTo>
                  <a:lnTo>
                    <a:pt x="524" y="502"/>
                  </a:lnTo>
                  <a:lnTo>
                    <a:pt x="526" y="502"/>
                  </a:lnTo>
                  <a:lnTo>
                    <a:pt x="526" y="502"/>
                  </a:lnTo>
                  <a:lnTo>
                    <a:pt x="562" y="456"/>
                  </a:lnTo>
                  <a:lnTo>
                    <a:pt x="467" y="420"/>
                  </a:lnTo>
                  <a:close/>
                  <a:moveTo>
                    <a:pt x="413" y="315"/>
                  </a:moveTo>
                  <a:lnTo>
                    <a:pt x="417" y="313"/>
                  </a:lnTo>
                  <a:lnTo>
                    <a:pt x="419" y="313"/>
                  </a:lnTo>
                  <a:lnTo>
                    <a:pt x="421" y="311"/>
                  </a:lnTo>
                  <a:lnTo>
                    <a:pt x="419" y="311"/>
                  </a:lnTo>
                  <a:lnTo>
                    <a:pt x="419" y="311"/>
                  </a:lnTo>
                  <a:lnTo>
                    <a:pt x="417" y="311"/>
                  </a:lnTo>
                  <a:lnTo>
                    <a:pt x="413" y="313"/>
                  </a:lnTo>
                  <a:lnTo>
                    <a:pt x="413" y="315"/>
                  </a:lnTo>
                  <a:lnTo>
                    <a:pt x="413" y="315"/>
                  </a:lnTo>
                  <a:close/>
                  <a:moveTo>
                    <a:pt x="434" y="317"/>
                  </a:moveTo>
                  <a:lnTo>
                    <a:pt x="436" y="317"/>
                  </a:lnTo>
                  <a:lnTo>
                    <a:pt x="436" y="317"/>
                  </a:lnTo>
                  <a:lnTo>
                    <a:pt x="436" y="317"/>
                  </a:lnTo>
                  <a:lnTo>
                    <a:pt x="436" y="315"/>
                  </a:lnTo>
                  <a:lnTo>
                    <a:pt x="434" y="315"/>
                  </a:lnTo>
                  <a:lnTo>
                    <a:pt x="432" y="315"/>
                  </a:lnTo>
                  <a:lnTo>
                    <a:pt x="432" y="317"/>
                  </a:lnTo>
                  <a:lnTo>
                    <a:pt x="432" y="317"/>
                  </a:lnTo>
                  <a:lnTo>
                    <a:pt x="432" y="317"/>
                  </a:lnTo>
                  <a:lnTo>
                    <a:pt x="432" y="317"/>
                  </a:lnTo>
                  <a:lnTo>
                    <a:pt x="434" y="317"/>
                  </a:lnTo>
                  <a:close/>
                  <a:moveTo>
                    <a:pt x="415" y="311"/>
                  </a:moveTo>
                  <a:lnTo>
                    <a:pt x="419" y="309"/>
                  </a:lnTo>
                  <a:lnTo>
                    <a:pt x="419" y="309"/>
                  </a:lnTo>
                  <a:lnTo>
                    <a:pt x="421" y="307"/>
                  </a:lnTo>
                  <a:lnTo>
                    <a:pt x="421" y="307"/>
                  </a:lnTo>
                  <a:lnTo>
                    <a:pt x="419" y="307"/>
                  </a:lnTo>
                  <a:lnTo>
                    <a:pt x="419" y="307"/>
                  </a:lnTo>
                  <a:lnTo>
                    <a:pt x="417" y="307"/>
                  </a:lnTo>
                  <a:lnTo>
                    <a:pt x="417" y="307"/>
                  </a:lnTo>
                  <a:lnTo>
                    <a:pt x="417" y="309"/>
                  </a:lnTo>
                  <a:lnTo>
                    <a:pt x="415" y="309"/>
                  </a:lnTo>
                  <a:lnTo>
                    <a:pt x="413" y="311"/>
                  </a:lnTo>
                  <a:lnTo>
                    <a:pt x="413" y="311"/>
                  </a:lnTo>
                  <a:lnTo>
                    <a:pt x="413" y="311"/>
                  </a:lnTo>
                  <a:lnTo>
                    <a:pt x="413" y="313"/>
                  </a:lnTo>
                  <a:lnTo>
                    <a:pt x="415" y="311"/>
                  </a:lnTo>
                  <a:close/>
                  <a:moveTo>
                    <a:pt x="465" y="271"/>
                  </a:moveTo>
                  <a:lnTo>
                    <a:pt x="467" y="271"/>
                  </a:lnTo>
                  <a:lnTo>
                    <a:pt x="467" y="267"/>
                  </a:lnTo>
                  <a:lnTo>
                    <a:pt x="467" y="265"/>
                  </a:lnTo>
                  <a:lnTo>
                    <a:pt x="465" y="265"/>
                  </a:lnTo>
                  <a:lnTo>
                    <a:pt x="465" y="265"/>
                  </a:lnTo>
                  <a:lnTo>
                    <a:pt x="459" y="273"/>
                  </a:lnTo>
                  <a:lnTo>
                    <a:pt x="459" y="277"/>
                  </a:lnTo>
                  <a:lnTo>
                    <a:pt x="459" y="279"/>
                  </a:lnTo>
                  <a:lnTo>
                    <a:pt x="459" y="284"/>
                  </a:lnTo>
                  <a:lnTo>
                    <a:pt x="461" y="282"/>
                  </a:lnTo>
                  <a:lnTo>
                    <a:pt x="463" y="279"/>
                  </a:lnTo>
                  <a:lnTo>
                    <a:pt x="465" y="275"/>
                  </a:lnTo>
                  <a:lnTo>
                    <a:pt x="463" y="273"/>
                  </a:lnTo>
                  <a:lnTo>
                    <a:pt x="463" y="271"/>
                  </a:lnTo>
                  <a:lnTo>
                    <a:pt x="465" y="271"/>
                  </a:lnTo>
                  <a:close/>
                  <a:moveTo>
                    <a:pt x="461" y="477"/>
                  </a:moveTo>
                  <a:lnTo>
                    <a:pt x="461" y="477"/>
                  </a:lnTo>
                  <a:lnTo>
                    <a:pt x="459" y="477"/>
                  </a:lnTo>
                  <a:lnTo>
                    <a:pt x="459" y="475"/>
                  </a:lnTo>
                  <a:lnTo>
                    <a:pt x="459" y="475"/>
                  </a:lnTo>
                  <a:lnTo>
                    <a:pt x="459" y="475"/>
                  </a:lnTo>
                  <a:lnTo>
                    <a:pt x="459" y="475"/>
                  </a:lnTo>
                  <a:lnTo>
                    <a:pt x="459" y="473"/>
                  </a:lnTo>
                  <a:lnTo>
                    <a:pt x="459" y="475"/>
                  </a:lnTo>
                  <a:lnTo>
                    <a:pt x="459" y="475"/>
                  </a:lnTo>
                  <a:lnTo>
                    <a:pt x="455" y="471"/>
                  </a:lnTo>
                  <a:lnTo>
                    <a:pt x="453" y="471"/>
                  </a:lnTo>
                  <a:lnTo>
                    <a:pt x="453" y="468"/>
                  </a:lnTo>
                  <a:lnTo>
                    <a:pt x="449" y="468"/>
                  </a:lnTo>
                  <a:lnTo>
                    <a:pt x="449" y="471"/>
                  </a:lnTo>
                  <a:lnTo>
                    <a:pt x="449" y="471"/>
                  </a:lnTo>
                  <a:lnTo>
                    <a:pt x="451" y="471"/>
                  </a:lnTo>
                  <a:lnTo>
                    <a:pt x="453" y="475"/>
                  </a:lnTo>
                  <a:lnTo>
                    <a:pt x="453" y="475"/>
                  </a:lnTo>
                  <a:lnTo>
                    <a:pt x="455" y="477"/>
                  </a:lnTo>
                  <a:lnTo>
                    <a:pt x="455" y="477"/>
                  </a:lnTo>
                  <a:lnTo>
                    <a:pt x="457" y="477"/>
                  </a:lnTo>
                  <a:lnTo>
                    <a:pt x="457" y="477"/>
                  </a:lnTo>
                  <a:lnTo>
                    <a:pt x="459" y="477"/>
                  </a:lnTo>
                  <a:lnTo>
                    <a:pt x="459" y="477"/>
                  </a:lnTo>
                  <a:lnTo>
                    <a:pt x="461" y="479"/>
                  </a:lnTo>
                  <a:lnTo>
                    <a:pt x="461" y="479"/>
                  </a:lnTo>
                  <a:lnTo>
                    <a:pt x="461" y="479"/>
                  </a:lnTo>
                  <a:lnTo>
                    <a:pt x="461" y="479"/>
                  </a:lnTo>
                  <a:lnTo>
                    <a:pt x="463" y="479"/>
                  </a:lnTo>
                  <a:lnTo>
                    <a:pt x="463" y="479"/>
                  </a:lnTo>
                  <a:lnTo>
                    <a:pt x="463" y="479"/>
                  </a:lnTo>
                  <a:lnTo>
                    <a:pt x="463" y="479"/>
                  </a:lnTo>
                  <a:lnTo>
                    <a:pt x="461" y="477"/>
                  </a:lnTo>
                  <a:lnTo>
                    <a:pt x="461" y="477"/>
                  </a:lnTo>
                  <a:close/>
                  <a:moveTo>
                    <a:pt x="425" y="309"/>
                  </a:moveTo>
                  <a:lnTo>
                    <a:pt x="428" y="309"/>
                  </a:lnTo>
                  <a:lnTo>
                    <a:pt x="430" y="305"/>
                  </a:lnTo>
                  <a:lnTo>
                    <a:pt x="430" y="305"/>
                  </a:lnTo>
                  <a:lnTo>
                    <a:pt x="428" y="305"/>
                  </a:lnTo>
                  <a:lnTo>
                    <a:pt x="425" y="305"/>
                  </a:lnTo>
                  <a:lnTo>
                    <a:pt x="423" y="307"/>
                  </a:lnTo>
                  <a:lnTo>
                    <a:pt x="421" y="309"/>
                  </a:lnTo>
                  <a:lnTo>
                    <a:pt x="423" y="309"/>
                  </a:lnTo>
                  <a:lnTo>
                    <a:pt x="423" y="309"/>
                  </a:lnTo>
                  <a:lnTo>
                    <a:pt x="425" y="309"/>
                  </a:lnTo>
                  <a:close/>
                  <a:moveTo>
                    <a:pt x="141" y="183"/>
                  </a:moveTo>
                  <a:lnTo>
                    <a:pt x="143" y="183"/>
                  </a:lnTo>
                  <a:lnTo>
                    <a:pt x="147" y="181"/>
                  </a:lnTo>
                  <a:lnTo>
                    <a:pt x="149" y="181"/>
                  </a:lnTo>
                  <a:lnTo>
                    <a:pt x="149" y="181"/>
                  </a:lnTo>
                  <a:lnTo>
                    <a:pt x="149" y="181"/>
                  </a:lnTo>
                  <a:lnTo>
                    <a:pt x="151" y="179"/>
                  </a:lnTo>
                  <a:lnTo>
                    <a:pt x="151" y="179"/>
                  </a:lnTo>
                  <a:lnTo>
                    <a:pt x="149" y="179"/>
                  </a:lnTo>
                  <a:lnTo>
                    <a:pt x="149" y="179"/>
                  </a:lnTo>
                  <a:lnTo>
                    <a:pt x="149" y="176"/>
                  </a:lnTo>
                  <a:lnTo>
                    <a:pt x="149" y="176"/>
                  </a:lnTo>
                  <a:lnTo>
                    <a:pt x="149" y="176"/>
                  </a:lnTo>
                  <a:lnTo>
                    <a:pt x="151" y="176"/>
                  </a:lnTo>
                  <a:lnTo>
                    <a:pt x="151" y="176"/>
                  </a:lnTo>
                  <a:lnTo>
                    <a:pt x="151" y="176"/>
                  </a:lnTo>
                  <a:lnTo>
                    <a:pt x="153" y="174"/>
                  </a:lnTo>
                  <a:lnTo>
                    <a:pt x="153" y="174"/>
                  </a:lnTo>
                  <a:lnTo>
                    <a:pt x="153" y="174"/>
                  </a:lnTo>
                  <a:lnTo>
                    <a:pt x="151" y="174"/>
                  </a:lnTo>
                  <a:lnTo>
                    <a:pt x="149" y="174"/>
                  </a:lnTo>
                  <a:lnTo>
                    <a:pt x="149" y="174"/>
                  </a:lnTo>
                  <a:lnTo>
                    <a:pt x="149" y="174"/>
                  </a:lnTo>
                  <a:lnTo>
                    <a:pt x="147" y="174"/>
                  </a:lnTo>
                  <a:lnTo>
                    <a:pt x="147" y="174"/>
                  </a:lnTo>
                  <a:lnTo>
                    <a:pt x="145" y="174"/>
                  </a:lnTo>
                  <a:lnTo>
                    <a:pt x="143" y="174"/>
                  </a:lnTo>
                  <a:lnTo>
                    <a:pt x="143" y="174"/>
                  </a:lnTo>
                  <a:lnTo>
                    <a:pt x="143" y="172"/>
                  </a:lnTo>
                  <a:lnTo>
                    <a:pt x="141" y="174"/>
                  </a:lnTo>
                  <a:lnTo>
                    <a:pt x="143" y="176"/>
                  </a:lnTo>
                  <a:lnTo>
                    <a:pt x="143" y="176"/>
                  </a:lnTo>
                  <a:lnTo>
                    <a:pt x="143" y="176"/>
                  </a:lnTo>
                  <a:lnTo>
                    <a:pt x="143" y="179"/>
                  </a:lnTo>
                  <a:lnTo>
                    <a:pt x="143" y="179"/>
                  </a:lnTo>
                  <a:lnTo>
                    <a:pt x="141" y="176"/>
                  </a:lnTo>
                  <a:lnTo>
                    <a:pt x="141" y="176"/>
                  </a:lnTo>
                  <a:lnTo>
                    <a:pt x="138" y="179"/>
                  </a:lnTo>
                  <a:lnTo>
                    <a:pt x="134" y="179"/>
                  </a:lnTo>
                  <a:lnTo>
                    <a:pt x="134" y="179"/>
                  </a:lnTo>
                  <a:lnTo>
                    <a:pt x="132" y="179"/>
                  </a:lnTo>
                  <a:lnTo>
                    <a:pt x="130" y="179"/>
                  </a:lnTo>
                  <a:lnTo>
                    <a:pt x="130" y="179"/>
                  </a:lnTo>
                  <a:lnTo>
                    <a:pt x="128" y="179"/>
                  </a:lnTo>
                  <a:lnTo>
                    <a:pt x="128" y="179"/>
                  </a:lnTo>
                  <a:lnTo>
                    <a:pt x="126" y="179"/>
                  </a:lnTo>
                  <a:lnTo>
                    <a:pt x="126" y="179"/>
                  </a:lnTo>
                  <a:lnTo>
                    <a:pt x="126" y="179"/>
                  </a:lnTo>
                  <a:lnTo>
                    <a:pt x="126" y="179"/>
                  </a:lnTo>
                  <a:lnTo>
                    <a:pt x="128" y="179"/>
                  </a:lnTo>
                  <a:lnTo>
                    <a:pt x="126" y="176"/>
                  </a:lnTo>
                  <a:lnTo>
                    <a:pt x="124" y="179"/>
                  </a:lnTo>
                  <a:lnTo>
                    <a:pt x="122" y="181"/>
                  </a:lnTo>
                  <a:lnTo>
                    <a:pt x="122" y="179"/>
                  </a:lnTo>
                  <a:lnTo>
                    <a:pt x="122" y="179"/>
                  </a:lnTo>
                  <a:lnTo>
                    <a:pt x="120" y="179"/>
                  </a:lnTo>
                  <a:lnTo>
                    <a:pt x="120" y="176"/>
                  </a:lnTo>
                  <a:lnTo>
                    <a:pt x="118" y="181"/>
                  </a:lnTo>
                  <a:lnTo>
                    <a:pt x="115" y="181"/>
                  </a:lnTo>
                  <a:lnTo>
                    <a:pt x="113" y="179"/>
                  </a:lnTo>
                  <a:lnTo>
                    <a:pt x="113" y="176"/>
                  </a:lnTo>
                  <a:lnTo>
                    <a:pt x="111" y="176"/>
                  </a:lnTo>
                  <a:lnTo>
                    <a:pt x="111" y="176"/>
                  </a:lnTo>
                  <a:lnTo>
                    <a:pt x="111" y="176"/>
                  </a:lnTo>
                  <a:lnTo>
                    <a:pt x="111" y="179"/>
                  </a:lnTo>
                  <a:lnTo>
                    <a:pt x="109" y="179"/>
                  </a:lnTo>
                  <a:lnTo>
                    <a:pt x="109" y="179"/>
                  </a:lnTo>
                  <a:lnTo>
                    <a:pt x="109" y="176"/>
                  </a:lnTo>
                  <a:lnTo>
                    <a:pt x="109" y="179"/>
                  </a:lnTo>
                  <a:lnTo>
                    <a:pt x="109" y="183"/>
                  </a:lnTo>
                  <a:lnTo>
                    <a:pt x="107" y="183"/>
                  </a:lnTo>
                  <a:lnTo>
                    <a:pt x="107" y="185"/>
                  </a:lnTo>
                  <a:lnTo>
                    <a:pt x="107" y="187"/>
                  </a:lnTo>
                  <a:lnTo>
                    <a:pt x="105" y="187"/>
                  </a:lnTo>
                  <a:lnTo>
                    <a:pt x="103" y="189"/>
                  </a:lnTo>
                  <a:lnTo>
                    <a:pt x="107" y="187"/>
                  </a:lnTo>
                  <a:lnTo>
                    <a:pt x="109" y="187"/>
                  </a:lnTo>
                  <a:lnTo>
                    <a:pt x="109" y="189"/>
                  </a:lnTo>
                  <a:lnTo>
                    <a:pt x="111" y="189"/>
                  </a:lnTo>
                  <a:lnTo>
                    <a:pt x="111" y="187"/>
                  </a:lnTo>
                  <a:lnTo>
                    <a:pt x="111" y="187"/>
                  </a:lnTo>
                  <a:lnTo>
                    <a:pt x="113" y="187"/>
                  </a:lnTo>
                  <a:lnTo>
                    <a:pt x="115" y="187"/>
                  </a:lnTo>
                  <a:lnTo>
                    <a:pt x="115" y="187"/>
                  </a:lnTo>
                  <a:lnTo>
                    <a:pt x="113" y="187"/>
                  </a:lnTo>
                  <a:lnTo>
                    <a:pt x="113" y="189"/>
                  </a:lnTo>
                  <a:lnTo>
                    <a:pt x="118" y="187"/>
                  </a:lnTo>
                  <a:lnTo>
                    <a:pt x="124" y="187"/>
                  </a:lnTo>
                  <a:lnTo>
                    <a:pt x="138" y="185"/>
                  </a:lnTo>
                  <a:lnTo>
                    <a:pt x="141" y="183"/>
                  </a:lnTo>
                  <a:close/>
                  <a:moveTo>
                    <a:pt x="151" y="305"/>
                  </a:moveTo>
                  <a:lnTo>
                    <a:pt x="151" y="303"/>
                  </a:lnTo>
                  <a:lnTo>
                    <a:pt x="151" y="303"/>
                  </a:lnTo>
                  <a:lnTo>
                    <a:pt x="149" y="303"/>
                  </a:lnTo>
                  <a:lnTo>
                    <a:pt x="149" y="303"/>
                  </a:lnTo>
                  <a:lnTo>
                    <a:pt x="149" y="303"/>
                  </a:lnTo>
                  <a:lnTo>
                    <a:pt x="149" y="305"/>
                  </a:lnTo>
                  <a:lnTo>
                    <a:pt x="151" y="305"/>
                  </a:lnTo>
                  <a:lnTo>
                    <a:pt x="151" y="305"/>
                  </a:lnTo>
                  <a:lnTo>
                    <a:pt x="151" y="305"/>
                  </a:lnTo>
                  <a:lnTo>
                    <a:pt x="151" y="305"/>
                  </a:lnTo>
                  <a:lnTo>
                    <a:pt x="151" y="305"/>
                  </a:lnTo>
                  <a:lnTo>
                    <a:pt x="153" y="305"/>
                  </a:lnTo>
                  <a:lnTo>
                    <a:pt x="153" y="305"/>
                  </a:lnTo>
                  <a:lnTo>
                    <a:pt x="153" y="305"/>
                  </a:lnTo>
                  <a:lnTo>
                    <a:pt x="151" y="305"/>
                  </a:lnTo>
                  <a:close/>
                  <a:moveTo>
                    <a:pt x="122" y="290"/>
                  </a:moveTo>
                  <a:lnTo>
                    <a:pt x="122" y="290"/>
                  </a:lnTo>
                  <a:lnTo>
                    <a:pt x="122" y="290"/>
                  </a:lnTo>
                  <a:lnTo>
                    <a:pt x="120" y="290"/>
                  </a:lnTo>
                  <a:lnTo>
                    <a:pt x="120" y="290"/>
                  </a:lnTo>
                  <a:lnTo>
                    <a:pt x="120" y="290"/>
                  </a:lnTo>
                  <a:lnTo>
                    <a:pt x="118" y="290"/>
                  </a:lnTo>
                  <a:lnTo>
                    <a:pt x="118" y="288"/>
                  </a:lnTo>
                  <a:lnTo>
                    <a:pt x="118" y="288"/>
                  </a:lnTo>
                  <a:lnTo>
                    <a:pt x="118" y="290"/>
                  </a:lnTo>
                  <a:lnTo>
                    <a:pt x="118" y="290"/>
                  </a:lnTo>
                  <a:lnTo>
                    <a:pt x="118" y="290"/>
                  </a:lnTo>
                  <a:lnTo>
                    <a:pt x="118" y="290"/>
                  </a:lnTo>
                  <a:lnTo>
                    <a:pt x="118" y="290"/>
                  </a:lnTo>
                  <a:lnTo>
                    <a:pt x="118" y="290"/>
                  </a:lnTo>
                  <a:lnTo>
                    <a:pt x="118" y="290"/>
                  </a:lnTo>
                  <a:lnTo>
                    <a:pt x="118" y="290"/>
                  </a:lnTo>
                  <a:lnTo>
                    <a:pt x="118" y="290"/>
                  </a:lnTo>
                  <a:lnTo>
                    <a:pt x="120" y="290"/>
                  </a:lnTo>
                  <a:lnTo>
                    <a:pt x="120" y="290"/>
                  </a:lnTo>
                  <a:lnTo>
                    <a:pt x="122" y="290"/>
                  </a:lnTo>
                  <a:close/>
                  <a:moveTo>
                    <a:pt x="157" y="229"/>
                  </a:moveTo>
                  <a:lnTo>
                    <a:pt x="159" y="229"/>
                  </a:lnTo>
                  <a:lnTo>
                    <a:pt x="159" y="227"/>
                  </a:lnTo>
                  <a:lnTo>
                    <a:pt x="162" y="225"/>
                  </a:lnTo>
                  <a:lnTo>
                    <a:pt x="162" y="223"/>
                  </a:lnTo>
                  <a:lnTo>
                    <a:pt x="162" y="221"/>
                  </a:lnTo>
                  <a:lnTo>
                    <a:pt x="164" y="216"/>
                  </a:lnTo>
                  <a:lnTo>
                    <a:pt x="168" y="204"/>
                  </a:lnTo>
                  <a:lnTo>
                    <a:pt x="168" y="197"/>
                  </a:lnTo>
                  <a:lnTo>
                    <a:pt x="168" y="197"/>
                  </a:lnTo>
                  <a:lnTo>
                    <a:pt x="166" y="195"/>
                  </a:lnTo>
                  <a:lnTo>
                    <a:pt x="166" y="195"/>
                  </a:lnTo>
                  <a:lnTo>
                    <a:pt x="166" y="195"/>
                  </a:lnTo>
                  <a:lnTo>
                    <a:pt x="168" y="193"/>
                  </a:lnTo>
                  <a:lnTo>
                    <a:pt x="168" y="193"/>
                  </a:lnTo>
                  <a:lnTo>
                    <a:pt x="166" y="189"/>
                  </a:lnTo>
                  <a:lnTo>
                    <a:pt x="164" y="189"/>
                  </a:lnTo>
                  <a:lnTo>
                    <a:pt x="164" y="187"/>
                  </a:lnTo>
                  <a:lnTo>
                    <a:pt x="164" y="187"/>
                  </a:lnTo>
                  <a:lnTo>
                    <a:pt x="164" y="187"/>
                  </a:lnTo>
                  <a:lnTo>
                    <a:pt x="159" y="187"/>
                  </a:lnTo>
                  <a:lnTo>
                    <a:pt x="157" y="189"/>
                  </a:lnTo>
                  <a:lnTo>
                    <a:pt x="155" y="189"/>
                  </a:lnTo>
                  <a:lnTo>
                    <a:pt x="155" y="189"/>
                  </a:lnTo>
                  <a:lnTo>
                    <a:pt x="155" y="189"/>
                  </a:lnTo>
                  <a:lnTo>
                    <a:pt x="153" y="187"/>
                  </a:lnTo>
                  <a:lnTo>
                    <a:pt x="153" y="185"/>
                  </a:lnTo>
                  <a:lnTo>
                    <a:pt x="151" y="185"/>
                  </a:lnTo>
                  <a:lnTo>
                    <a:pt x="149" y="185"/>
                  </a:lnTo>
                  <a:lnTo>
                    <a:pt x="145" y="187"/>
                  </a:lnTo>
                  <a:lnTo>
                    <a:pt x="141" y="189"/>
                  </a:lnTo>
                  <a:lnTo>
                    <a:pt x="130" y="191"/>
                  </a:lnTo>
                  <a:lnTo>
                    <a:pt x="128" y="193"/>
                  </a:lnTo>
                  <a:lnTo>
                    <a:pt x="128" y="195"/>
                  </a:lnTo>
                  <a:lnTo>
                    <a:pt x="130" y="197"/>
                  </a:lnTo>
                  <a:lnTo>
                    <a:pt x="132" y="200"/>
                  </a:lnTo>
                  <a:lnTo>
                    <a:pt x="132" y="202"/>
                  </a:lnTo>
                  <a:lnTo>
                    <a:pt x="132" y="204"/>
                  </a:lnTo>
                  <a:lnTo>
                    <a:pt x="130" y="206"/>
                  </a:lnTo>
                  <a:lnTo>
                    <a:pt x="132" y="206"/>
                  </a:lnTo>
                  <a:lnTo>
                    <a:pt x="132" y="208"/>
                  </a:lnTo>
                  <a:lnTo>
                    <a:pt x="132" y="208"/>
                  </a:lnTo>
                  <a:lnTo>
                    <a:pt x="134" y="208"/>
                  </a:lnTo>
                  <a:lnTo>
                    <a:pt x="134" y="210"/>
                  </a:lnTo>
                  <a:lnTo>
                    <a:pt x="134" y="210"/>
                  </a:lnTo>
                  <a:lnTo>
                    <a:pt x="134" y="212"/>
                  </a:lnTo>
                  <a:lnTo>
                    <a:pt x="136" y="212"/>
                  </a:lnTo>
                  <a:lnTo>
                    <a:pt x="136" y="212"/>
                  </a:lnTo>
                  <a:lnTo>
                    <a:pt x="136" y="212"/>
                  </a:lnTo>
                  <a:lnTo>
                    <a:pt x="136" y="214"/>
                  </a:lnTo>
                  <a:lnTo>
                    <a:pt x="136" y="214"/>
                  </a:lnTo>
                  <a:lnTo>
                    <a:pt x="136" y="214"/>
                  </a:lnTo>
                  <a:lnTo>
                    <a:pt x="136" y="216"/>
                  </a:lnTo>
                  <a:lnTo>
                    <a:pt x="136" y="216"/>
                  </a:lnTo>
                  <a:lnTo>
                    <a:pt x="138" y="218"/>
                  </a:lnTo>
                  <a:lnTo>
                    <a:pt x="138" y="218"/>
                  </a:lnTo>
                  <a:lnTo>
                    <a:pt x="141" y="221"/>
                  </a:lnTo>
                  <a:lnTo>
                    <a:pt x="143" y="223"/>
                  </a:lnTo>
                  <a:lnTo>
                    <a:pt x="145" y="223"/>
                  </a:lnTo>
                  <a:lnTo>
                    <a:pt x="147" y="227"/>
                  </a:lnTo>
                  <a:lnTo>
                    <a:pt x="147" y="227"/>
                  </a:lnTo>
                  <a:lnTo>
                    <a:pt x="149" y="227"/>
                  </a:lnTo>
                  <a:lnTo>
                    <a:pt x="151" y="227"/>
                  </a:lnTo>
                  <a:lnTo>
                    <a:pt x="151" y="225"/>
                  </a:lnTo>
                  <a:lnTo>
                    <a:pt x="153" y="225"/>
                  </a:lnTo>
                  <a:lnTo>
                    <a:pt x="153" y="227"/>
                  </a:lnTo>
                  <a:lnTo>
                    <a:pt x="155" y="229"/>
                  </a:lnTo>
                  <a:lnTo>
                    <a:pt x="157" y="229"/>
                  </a:lnTo>
                  <a:close/>
                  <a:moveTo>
                    <a:pt x="122" y="313"/>
                  </a:moveTo>
                  <a:lnTo>
                    <a:pt x="120" y="313"/>
                  </a:lnTo>
                  <a:lnTo>
                    <a:pt x="120" y="313"/>
                  </a:lnTo>
                  <a:lnTo>
                    <a:pt x="120" y="313"/>
                  </a:lnTo>
                  <a:lnTo>
                    <a:pt x="120" y="313"/>
                  </a:lnTo>
                  <a:lnTo>
                    <a:pt x="122" y="313"/>
                  </a:lnTo>
                  <a:lnTo>
                    <a:pt x="122" y="313"/>
                  </a:lnTo>
                  <a:lnTo>
                    <a:pt x="124" y="313"/>
                  </a:lnTo>
                  <a:lnTo>
                    <a:pt x="124" y="313"/>
                  </a:lnTo>
                  <a:lnTo>
                    <a:pt x="122" y="313"/>
                  </a:lnTo>
                  <a:close/>
                  <a:moveTo>
                    <a:pt x="436" y="462"/>
                  </a:moveTo>
                  <a:lnTo>
                    <a:pt x="434" y="458"/>
                  </a:lnTo>
                  <a:lnTo>
                    <a:pt x="434" y="454"/>
                  </a:lnTo>
                  <a:lnTo>
                    <a:pt x="432" y="452"/>
                  </a:lnTo>
                  <a:lnTo>
                    <a:pt x="432" y="452"/>
                  </a:lnTo>
                  <a:lnTo>
                    <a:pt x="432" y="452"/>
                  </a:lnTo>
                  <a:lnTo>
                    <a:pt x="430" y="452"/>
                  </a:lnTo>
                  <a:lnTo>
                    <a:pt x="430" y="452"/>
                  </a:lnTo>
                  <a:lnTo>
                    <a:pt x="432" y="456"/>
                  </a:lnTo>
                  <a:lnTo>
                    <a:pt x="432" y="458"/>
                  </a:lnTo>
                  <a:lnTo>
                    <a:pt x="432" y="460"/>
                  </a:lnTo>
                  <a:lnTo>
                    <a:pt x="434" y="462"/>
                  </a:lnTo>
                  <a:lnTo>
                    <a:pt x="434" y="464"/>
                  </a:lnTo>
                  <a:lnTo>
                    <a:pt x="436" y="464"/>
                  </a:lnTo>
                  <a:lnTo>
                    <a:pt x="436" y="466"/>
                  </a:lnTo>
                  <a:lnTo>
                    <a:pt x="436" y="466"/>
                  </a:lnTo>
                  <a:lnTo>
                    <a:pt x="436" y="466"/>
                  </a:lnTo>
                  <a:lnTo>
                    <a:pt x="438" y="466"/>
                  </a:lnTo>
                  <a:lnTo>
                    <a:pt x="438" y="464"/>
                  </a:lnTo>
                  <a:lnTo>
                    <a:pt x="436" y="462"/>
                  </a:lnTo>
                  <a:lnTo>
                    <a:pt x="436" y="462"/>
                  </a:lnTo>
                  <a:close/>
                  <a:moveTo>
                    <a:pt x="402" y="500"/>
                  </a:moveTo>
                  <a:lnTo>
                    <a:pt x="400" y="498"/>
                  </a:lnTo>
                  <a:lnTo>
                    <a:pt x="398" y="498"/>
                  </a:lnTo>
                  <a:lnTo>
                    <a:pt x="396" y="498"/>
                  </a:lnTo>
                  <a:lnTo>
                    <a:pt x="392" y="498"/>
                  </a:lnTo>
                  <a:lnTo>
                    <a:pt x="392" y="496"/>
                  </a:lnTo>
                  <a:lnTo>
                    <a:pt x="392" y="496"/>
                  </a:lnTo>
                  <a:lnTo>
                    <a:pt x="390" y="496"/>
                  </a:lnTo>
                  <a:lnTo>
                    <a:pt x="390" y="494"/>
                  </a:lnTo>
                  <a:lnTo>
                    <a:pt x="388" y="494"/>
                  </a:lnTo>
                  <a:lnTo>
                    <a:pt x="388" y="494"/>
                  </a:lnTo>
                  <a:lnTo>
                    <a:pt x="388" y="494"/>
                  </a:lnTo>
                  <a:lnTo>
                    <a:pt x="388" y="494"/>
                  </a:lnTo>
                  <a:lnTo>
                    <a:pt x="381" y="487"/>
                  </a:lnTo>
                  <a:lnTo>
                    <a:pt x="379" y="487"/>
                  </a:lnTo>
                  <a:lnTo>
                    <a:pt x="379" y="490"/>
                  </a:lnTo>
                  <a:lnTo>
                    <a:pt x="379" y="492"/>
                  </a:lnTo>
                  <a:lnTo>
                    <a:pt x="379" y="492"/>
                  </a:lnTo>
                  <a:lnTo>
                    <a:pt x="379" y="494"/>
                  </a:lnTo>
                  <a:lnTo>
                    <a:pt x="381" y="494"/>
                  </a:lnTo>
                  <a:lnTo>
                    <a:pt x="384" y="494"/>
                  </a:lnTo>
                  <a:lnTo>
                    <a:pt x="384" y="496"/>
                  </a:lnTo>
                  <a:lnTo>
                    <a:pt x="384" y="496"/>
                  </a:lnTo>
                  <a:lnTo>
                    <a:pt x="386" y="498"/>
                  </a:lnTo>
                  <a:lnTo>
                    <a:pt x="386" y="498"/>
                  </a:lnTo>
                  <a:lnTo>
                    <a:pt x="390" y="498"/>
                  </a:lnTo>
                  <a:lnTo>
                    <a:pt x="390" y="498"/>
                  </a:lnTo>
                  <a:lnTo>
                    <a:pt x="392" y="500"/>
                  </a:lnTo>
                  <a:lnTo>
                    <a:pt x="392" y="500"/>
                  </a:lnTo>
                  <a:lnTo>
                    <a:pt x="394" y="500"/>
                  </a:lnTo>
                  <a:lnTo>
                    <a:pt x="394" y="500"/>
                  </a:lnTo>
                  <a:lnTo>
                    <a:pt x="396" y="500"/>
                  </a:lnTo>
                  <a:lnTo>
                    <a:pt x="398" y="500"/>
                  </a:lnTo>
                  <a:lnTo>
                    <a:pt x="400" y="500"/>
                  </a:lnTo>
                  <a:lnTo>
                    <a:pt x="400" y="502"/>
                  </a:lnTo>
                  <a:lnTo>
                    <a:pt x="405" y="504"/>
                  </a:lnTo>
                  <a:lnTo>
                    <a:pt x="407" y="506"/>
                  </a:lnTo>
                  <a:lnTo>
                    <a:pt x="409" y="506"/>
                  </a:lnTo>
                  <a:lnTo>
                    <a:pt x="407" y="504"/>
                  </a:lnTo>
                  <a:lnTo>
                    <a:pt x="402" y="500"/>
                  </a:lnTo>
                  <a:close/>
                  <a:moveTo>
                    <a:pt x="321" y="426"/>
                  </a:moveTo>
                  <a:lnTo>
                    <a:pt x="319" y="424"/>
                  </a:lnTo>
                  <a:lnTo>
                    <a:pt x="317" y="422"/>
                  </a:lnTo>
                  <a:lnTo>
                    <a:pt x="317" y="422"/>
                  </a:lnTo>
                  <a:lnTo>
                    <a:pt x="314" y="422"/>
                  </a:lnTo>
                  <a:lnTo>
                    <a:pt x="314" y="422"/>
                  </a:lnTo>
                  <a:lnTo>
                    <a:pt x="312" y="424"/>
                  </a:lnTo>
                  <a:lnTo>
                    <a:pt x="314" y="426"/>
                  </a:lnTo>
                  <a:lnTo>
                    <a:pt x="314" y="426"/>
                  </a:lnTo>
                  <a:lnTo>
                    <a:pt x="317" y="426"/>
                  </a:lnTo>
                  <a:lnTo>
                    <a:pt x="317" y="426"/>
                  </a:lnTo>
                  <a:lnTo>
                    <a:pt x="319" y="429"/>
                  </a:lnTo>
                  <a:lnTo>
                    <a:pt x="319" y="431"/>
                  </a:lnTo>
                  <a:lnTo>
                    <a:pt x="321" y="431"/>
                  </a:lnTo>
                  <a:lnTo>
                    <a:pt x="321" y="433"/>
                  </a:lnTo>
                  <a:lnTo>
                    <a:pt x="323" y="431"/>
                  </a:lnTo>
                  <a:lnTo>
                    <a:pt x="323" y="429"/>
                  </a:lnTo>
                  <a:lnTo>
                    <a:pt x="321" y="429"/>
                  </a:lnTo>
                  <a:lnTo>
                    <a:pt x="321" y="426"/>
                  </a:lnTo>
                  <a:close/>
                  <a:moveTo>
                    <a:pt x="220" y="349"/>
                  </a:moveTo>
                  <a:lnTo>
                    <a:pt x="216" y="349"/>
                  </a:lnTo>
                  <a:lnTo>
                    <a:pt x="216" y="351"/>
                  </a:lnTo>
                  <a:lnTo>
                    <a:pt x="214" y="351"/>
                  </a:lnTo>
                  <a:lnTo>
                    <a:pt x="216" y="351"/>
                  </a:lnTo>
                  <a:lnTo>
                    <a:pt x="216" y="351"/>
                  </a:lnTo>
                  <a:lnTo>
                    <a:pt x="218" y="351"/>
                  </a:lnTo>
                  <a:lnTo>
                    <a:pt x="220" y="349"/>
                  </a:lnTo>
                  <a:lnTo>
                    <a:pt x="222" y="347"/>
                  </a:lnTo>
                  <a:lnTo>
                    <a:pt x="220" y="347"/>
                  </a:lnTo>
                  <a:lnTo>
                    <a:pt x="220" y="34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7" name="Freeform 76"/>
            <p:cNvSpPr>
              <a:spLocks noEditPoints="1"/>
            </p:cNvSpPr>
            <p:nvPr/>
          </p:nvSpPr>
          <p:spPr bwMode="auto">
            <a:xfrm>
              <a:off x="4827" y="2430"/>
              <a:ext cx="322" cy="97"/>
            </a:xfrm>
            <a:custGeom>
              <a:avLst/>
              <a:gdLst>
                <a:gd name="T0" fmla="*/ 157 w 322"/>
                <a:gd name="T1" fmla="*/ 24 h 97"/>
                <a:gd name="T2" fmla="*/ 176 w 322"/>
                <a:gd name="T3" fmla="*/ 11 h 97"/>
                <a:gd name="T4" fmla="*/ 157 w 322"/>
                <a:gd name="T5" fmla="*/ 17 h 97"/>
                <a:gd name="T6" fmla="*/ 301 w 322"/>
                <a:gd name="T7" fmla="*/ 11 h 97"/>
                <a:gd name="T8" fmla="*/ 151 w 322"/>
                <a:gd name="T9" fmla="*/ 7 h 97"/>
                <a:gd name="T10" fmla="*/ 144 w 322"/>
                <a:gd name="T11" fmla="*/ 7 h 97"/>
                <a:gd name="T12" fmla="*/ 107 w 322"/>
                <a:gd name="T13" fmla="*/ 34 h 97"/>
                <a:gd name="T14" fmla="*/ 316 w 322"/>
                <a:gd name="T15" fmla="*/ 47 h 97"/>
                <a:gd name="T16" fmla="*/ 308 w 322"/>
                <a:gd name="T17" fmla="*/ 55 h 97"/>
                <a:gd name="T18" fmla="*/ 299 w 322"/>
                <a:gd name="T19" fmla="*/ 21 h 97"/>
                <a:gd name="T20" fmla="*/ 274 w 322"/>
                <a:gd name="T21" fmla="*/ 34 h 97"/>
                <a:gd name="T22" fmla="*/ 270 w 322"/>
                <a:gd name="T23" fmla="*/ 30 h 97"/>
                <a:gd name="T24" fmla="*/ 253 w 322"/>
                <a:gd name="T25" fmla="*/ 17 h 97"/>
                <a:gd name="T26" fmla="*/ 239 w 322"/>
                <a:gd name="T27" fmla="*/ 26 h 97"/>
                <a:gd name="T28" fmla="*/ 222 w 322"/>
                <a:gd name="T29" fmla="*/ 15 h 97"/>
                <a:gd name="T30" fmla="*/ 203 w 322"/>
                <a:gd name="T31" fmla="*/ 3 h 97"/>
                <a:gd name="T32" fmla="*/ 180 w 322"/>
                <a:gd name="T33" fmla="*/ 7 h 97"/>
                <a:gd name="T34" fmla="*/ 195 w 322"/>
                <a:gd name="T35" fmla="*/ 30 h 97"/>
                <a:gd name="T36" fmla="*/ 218 w 322"/>
                <a:gd name="T37" fmla="*/ 38 h 97"/>
                <a:gd name="T38" fmla="*/ 232 w 322"/>
                <a:gd name="T39" fmla="*/ 49 h 97"/>
                <a:gd name="T40" fmla="*/ 213 w 322"/>
                <a:gd name="T41" fmla="*/ 55 h 97"/>
                <a:gd name="T42" fmla="*/ 197 w 322"/>
                <a:gd name="T43" fmla="*/ 61 h 97"/>
                <a:gd name="T44" fmla="*/ 182 w 322"/>
                <a:gd name="T45" fmla="*/ 53 h 97"/>
                <a:gd name="T46" fmla="*/ 184 w 322"/>
                <a:gd name="T47" fmla="*/ 51 h 97"/>
                <a:gd name="T48" fmla="*/ 171 w 322"/>
                <a:gd name="T49" fmla="*/ 45 h 97"/>
                <a:gd name="T50" fmla="*/ 161 w 322"/>
                <a:gd name="T51" fmla="*/ 32 h 97"/>
                <a:gd name="T52" fmla="*/ 138 w 322"/>
                <a:gd name="T53" fmla="*/ 32 h 97"/>
                <a:gd name="T54" fmla="*/ 109 w 322"/>
                <a:gd name="T55" fmla="*/ 40 h 97"/>
                <a:gd name="T56" fmla="*/ 90 w 322"/>
                <a:gd name="T57" fmla="*/ 63 h 97"/>
                <a:gd name="T58" fmla="*/ 88 w 322"/>
                <a:gd name="T59" fmla="*/ 74 h 97"/>
                <a:gd name="T60" fmla="*/ 94 w 322"/>
                <a:gd name="T61" fmla="*/ 91 h 97"/>
                <a:gd name="T62" fmla="*/ 128 w 322"/>
                <a:gd name="T63" fmla="*/ 91 h 97"/>
                <a:gd name="T64" fmla="*/ 178 w 322"/>
                <a:gd name="T65" fmla="*/ 80 h 97"/>
                <a:gd name="T66" fmla="*/ 188 w 322"/>
                <a:gd name="T67" fmla="*/ 78 h 97"/>
                <a:gd name="T68" fmla="*/ 207 w 322"/>
                <a:gd name="T69" fmla="*/ 74 h 97"/>
                <a:gd name="T70" fmla="*/ 232 w 322"/>
                <a:gd name="T71" fmla="*/ 66 h 97"/>
                <a:gd name="T72" fmla="*/ 245 w 322"/>
                <a:gd name="T73" fmla="*/ 49 h 97"/>
                <a:gd name="T74" fmla="*/ 245 w 322"/>
                <a:gd name="T75" fmla="*/ 74 h 97"/>
                <a:gd name="T76" fmla="*/ 285 w 322"/>
                <a:gd name="T77" fmla="*/ 72 h 97"/>
                <a:gd name="T78" fmla="*/ 291 w 322"/>
                <a:gd name="T79" fmla="*/ 68 h 97"/>
                <a:gd name="T80" fmla="*/ 287 w 322"/>
                <a:gd name="T81" fmla="*/ 61 h 97"/>
                <a:gd name="T82" fmla="*/ 308 w 322"/>
                <a:gd name="T83" fmla="*/ 63 h 97"/>
                <a:gd name="T84" fmla="*/ 316 w 322"/>
                <a:gd name="T85" fmla="*/ 59 h 97"/>
                <a:gd name="T86" fmla="*/ 318 w 322"/>
                <a:gd name="T87" fmla="*/ 51 h 97"/>
                <a:gd name="T88" fmla="*/ 63 w 322"/>
                <a:gd name="T89" fmla="*/ 15 h 97"/>
                <a:gd name="T90" fmla="*/ 27 w 322"/>
                <a:gd name="T91" fmla="*/ 32 h 97"/>
                <a:gd name="T92" fmla="*/ 25 w 322"/>
                <a:gd name="T93" fmla="*/ 63 h 97"/>
                <a:gd name="T94" fmla="*/ 16 w 322"/>
                <a:gd name="T95" fmla="*/ 63 h 97"/>
                <a:gd name="T96" fmla="*/ 2 w 322"/>
                <a:gd name="T97" fmla="*/ 63 h 97"/>
                <a:gd name="T98" fmla="*/ 16 w 322"/>
                <a:gd name="T99" fmla="*/ 78 h 97"/>
                <a:gd name="T100" fmla="*/ 25 w 322"/>
                <a:gd name="T101" fmla="*/ 74 h 97"/>
                <a:gd name="T102" fmla="*/ 35 w 322"/>
                <a:gd name="T103" fmla="*/ 80 h 97"/>
                <a:gd name="T104" fmla="*/ 50 w 322"/>
                <a:gd name="T105" fmla="*/ 80 h 97"/>
                <a:gd name="T106" fmla="*/ 54 w 322"/>
                <a:gd name="T107" fmla="*/ 74 h 97"/>
                <a:gd name="T108" fmla="*/ 73 w 322"/>
                <a:gd name="T109" fmla="*/ 74 h 97"/>
                <a:gd name="T110" fmla="*/ 69 w 322"/>
                <a:gd name="T111" fmla="*/ 63 h 97"/>
                <a:gd name="T112" fmla="*/ 322 w 322"/>
                <a:gd name="T113" fmla="*/ 55 h 97"/>
                <a:gd name="T114" fmla="*/ 320 w 322"/>
                <a:gd name="T115" fmla="*/ 57 h 97"/>
                <a:gd name="T116" fmla="*/ 111 w 322"/>
                <a:gd name="T117" fmla="*/ 3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2" h="97">
                  <a:moveTo>
                    <a:pt x="182" y="5"/>
                  </a:moveTo>
                  <a:lnTo>
                    <a:pt x="184" y="3"/>
                  </a:lnTo>
                  <a:lnTo>
                    <a:pt x="182" y="3"/>
                  </a:lnTo>
                  <a:lnTo>
                    <a:pt x="180" y="3"/>
                  </a:lnTo>
                  <a:lnTo>
                    <a:pt x="182" y="3"/>
                  </a:lnTo>
                  <a:lnTo>
                    <a:pt x="182" y="5"/>
                  </a:lnTo>
                  <a:close/>
                  <a:moveTo>
                    <a:pt x="157" y="17"/>
                  </a:moveTo>
                  <a:lnTo>
                    <a:pt x="157" y="17"/>
                  </a:lnTo>
                  <a:lnTo>
                    <a:pt x="159" y="17"/>
                  </a:lnTo>
                  <a:lnTo>
                    <a:pt x="159" y="19"/>
                  </a:lnTo>
                  <a:lnTo>
                    <a:pt x="159" y="21"/>
                  </a:lnTo>
                  <a:lnTo>
                    <a:pt x="157" y="24"/>
                  </a:lnTo>
                  <a:lnTo>
                    <a:pt x="157" y="26"/>
                  </a:lnTo>
                  <a:lnTo>
                    <a:pt x="157" y="26"/>
                  </a:lnTo>
                  <a:lnTo>
                    <a:pt x="157" y="28"/>
                  </a:lnTo>
                  <a:lnTo>
                    <a:pt x="161" y="30"/>
                  </a:lnTo>
                  <a:lnTo>
                    <a:pt x="161" y="30"/>
                  </a:lnTo>
                  <a:lnTo>
                    <a:pt x="163" y="28"/>
                  </a:lnTo>
                  <a:lnTo>
                    <a:pt x="165" y="28"/>
                  </a:lnTo>
                  <a:lnTo>
                    <a:pt x="169" y="17"/>
                  </a:lnTo>
                  <a:lnTo>
                    <a:pt x="171" y="13"/>
                  </a:lnTo>
                  <a:lnTo>
                    <a:pt x="174" y="11"/>
                  </a:lnTo>
                  <a:lnTo>
                    <a:pt x="176" y="11"/>
                  </a:lnTo>
                  <a:lnTo>
                    <a:pt x="176" y="11"/>
                  </a:lnTo>
                  <a:lnTo>
                    <a:pt x="176" y="9"/>
                  </a:lnTo>
                  <a:lnTo>
                    <a:pt x="176" y="9"/>
                  </a:lnTo>
                  <a:lnTo>
                    <a:pt x="176" y="7"/>
                  </a:lnTo>
                  <a:lnTo>
                    <a:pt x="174" y="7"/>
                  </a:lnTo>
                  <a:lnTo>
                    <a:pt x="174" y="7"/>
                  </a:lnTo>
                  <a:lnTo>
                    <a:pt x="163" y="7"/>
                  </a:lnTo>
                  <a:lnTo>
                    <a:pt x="163" y="7"/>
                  </a:lnTo>
                  <a:lnTo>
                    <a:pt x="157" y="9"/>
                  </a:lnTo>
                  <a:lnTo>
                    <a:pt x="157" y="11"/>
                  </a:lnTo>
                  <a:lnTo>
                    <a:pt x="157" y="11"/>
                  </a:lnTo>
                  <a:lnTo>
                    <a:pt x="157" y="13"/>
                  </a:lnTo>
                  <a:lnTo>
                    <a:pt x="157" y="17"/>
                  </a:lnTo>
                  <a:lnTo>
                    <a:pt x="157" y="17"/>
                  </a:lnTo>
                  <a:close/>
                  <a:moveTo>
                    <a:pt x="303" y="17"/>
                  </a:moveTo>
                  <a:lnTo>
                    <a:pt x="308" y="17"/>
                  </a:lnTo>
                  <a:lnTo>
                    <a:pt x="310" y="17"/>
                  </a:lnTo>
                  <a:lnTo>
                    <a:pt x="310" y="15"/>
                  </a:lnTo>
                  <a:lnTo>
                    <a:pt x="312" y="13"/>
                  </a:lnTo>
                  <a:lnTo>
                    <a:pt x="312" y="11"/>
                  </a:lnTo>
                  <a:lnTo>
                    <a:pt x="312" y="9"/>
                  </a:lnTo>
                  <a:lnTo>
                    <a:pt x="310" y="7"/>
                  </a:lnTo>
                  <a:lnTo>
                    <a:pt x="308" y="5"/>
                  </a:lnTo>
                  <a:lnTo>
                    <a:pt x="303" y="7"/>
                  </a:lnTo>
                  <a:lnTo>
                    <a:pt x="301" y="11"/>
                  </a:lnTo>
                  <a:lnTo>
                    <a:pt x="301" y="15"/>
                  </a:lnTo>
                  <a:lnTo>
                    <a:pt x="303" y="17"/>
                  </a:lnTo>
                  <a:close/>
                  <a:moveTo>
                    <a:pt x="144" y="9"/>
                  </a:moveTo>
                  <a:lnTo>
                    <a:pt x="146" y="9"/>
                  </a:lnTo>
                  <a:lnTo>
                    <a:pt x="146" y="9"/>
                  </a:lnTo>
                  <a:lnTo>
                    <a:pt x="146" y="9"/>
                  </a:lnTo>
                  <a:lnTo>
                    <a:pt x="146" y="7"/>
                  </a:lnTo>
                  <a:lnTo>
                    <a:pt x="146" y="9"/>
                  </a:lnTo>
                  <a:lnTo>
                    <a:pt x="148" y="7"/>
                  </a:lnTo>
                  <a:lnTo>
                    <a:pt x="148" y="7"/>
                  </a:lnTo>
                  <a:lnTo>
                    <a:pt x="151" y="7"/>
                  </a:lnTo>
                  <a:lnTo>
                    <a:pt x="151" y="7"/>
                  </a:lnTo>
                  <a:lnTo>
                    <a:pt x="151" y="7"/>
                  </a:lnTo>
                  <a:lnTo>
                    <a:pt x="151" y="7"/>
                  </a:lnTo>
                  <a:lnTo>
                    <a:pt x="151" y="7"/>
                  </a:lnTo>
                  <a:lnTo>
                    <a:pt x="151" y="7"/>
                  </a:lnTo>
                  <a:lnTo>
                    <a:pt x="151" y="5"/>
                  </a:lnTo>
                  <a:lnTo>
                    <a:pt x="148" y="5"/>
                  </a:lnTo>
                  <a:lnTo>
                    <a:pt x="146" y="7"/>
                  </a:lnTo>
                  <a:lnTo>
                    <a:pt x="146" y="7"/>
                  </a:lnTo>
                  <a:lnTo>
                    <a:pt x="144" y="7"/>
                  </a:lnTo>
                  <a:lnTo>
                    <a:pt x="144" y="7"/>
                  </a:lnTo>
                  <a:lnTo>
                    <a:pt x="144" y="9"/>
                  </a:lnTo>
                  <a:lnTo>
                    <a:pt x="144" y="7"/>
                  </a:lnTo>
                  <a:lnTo>
                    <a:pt x="144" y="9"/>
                  </a:lnTo>
                  <a:close/>
                  <a:moveTo>
                    <a:pt x="98" y="36"/>
                  </a:moveTo>
                  <a:lnTo>
                    <a:pt x="98" y="36"/>
                  </a:lnTo>
                  <a:lnTo>
                    <a:pt x="100" y="34"/>
                  </a:lnTo>
                  <a:lnTo>
                    <a:pt x="100" y="36"/>
                  </a:lnTo>
                  <a:lnTo>
                    <a:pt x="102" y="36"/>
                  </a:lnTo>
                  <a:lnTo>
                    <a:pt x="102" y="34"/>
                  </a:lnTo>
                  <a:lnTo>
                    <a:pt x="104" y="34"/>
                  </a:lnTo>
                  <a:lnTo>
                    <a:pt x="104" y="34"/>
                  </a:lnTo>
                  <a:lnTo>
                    <a:pt x="104" y="34"/>
                  </a:lnTo>
                  <a:lnTo>
                    <a:pt x="107" y="34"/>
                  </a:lnTo>
                  <a:lnTo>
                    <a:pt x="107" y="34"/>
                  </a:lnTo>
                  <a:lnTo>
                    <a:pt x="107" y="32"/>
                  </a:lnTo>
                  <a:lnTo>
                    <a:pt x="104" y="32"/>
                  </a:lnTo>
                  <a:lnTo>
                    <a:pt x="104" y="34"/>
                  </a:lnTo>
                  <a:lnTo>
                    <a:pt x="102" y="34"/>
                  </a:lnTo>
                  <a:lnTo>
                    <a:pt x="102" y="34"/>
                  </a:lnTo>
                  <a:lnTo>
                    <a:pt x="100" y="34"/>
                  </a:lnTo>
                  <a:lnTo>
                    <a:pt x="98" y="34"/>
                  </a:lnTo>
                  <a:lnTo>
                    <a:pt x="96" y="34"/>
                  </a:lnTo>
                  <a:lnTo>
                    <a:pt x="96" y="36"/>
                  </a:lnTo>
                  <a:lnTo>
                    <a:pt x="98" y="36"/>
                  </a:lnTo>
                  <a:close/>
                  <a:moveTo>
                    <a:pt x="316" y="47"/>
                  </a:moveTo>
                  <a:lnTo>
                    <a:pt x="316" y="47"/>
                  </a:lnTo>
                  <a:lnTo>
                    <a:pt x="314" y="47"/>
                  </a:lnTo>
                  <a:lnTo>
                    <a:pt x="314" y="47"/>
                  </a:lnTo>
                  <a:lnTo>
                    <a:pt x="314" y="49"/>
                  </a:lnTo>
                  <a:lnTo>
                    <a:pt x="314" y="49"/>
                  </a:lnTo>
                  <a:lnTo>
                    <a:pt x="312" y="49"/>
                  </a:lnTo>
                  <a:lnTo>
                    <a:pt x="312" y="51"/>
                  </a:lnTo>
                  <a:lnTo>
                    <a:pt x="312" y="51"/>
                  </a:lnTo>
                  <a:lnTo>
                    <a:pt x="314" y="53"/>
                  </a:lnTo>
                  <a:lnTo>
                    <a:pt x="312" y="53"/>
                  </a:lnTo>
                  <a:lnTo>
                    <a:pt x="310" y="53"/>
                  </a:lnTo>
                  <a:lnTo>
                    <a:pt x="308" y="55"/>
                  </a:lnTo>
                  <a:lnTo>
                    <a:pt x="308" y="55"/>
                  </a:lnTo>
                  <a:lnTo>
                    <a:pt x="306" y="53"/>
                  </a:lnTo>
                  <a:lnTo>
                    <a:pt x="303" y="53"/>
                  </a:lnTo>
                  <a:lnTo>
                    <a:pt x="303" y="51"/>
                  </a:lnTo>
                  <a:lnTo>
                    <a:pt x="303" y="49"/>
                  </a:lnTo>
                  <a:lnTo>
                    <a:pt x="303" y="45"/>
                  </a:lnTo>
                  <a:lnTo>
                    <a:pt x="303" y="40"/>
                  </a:lnTo>
                  <a:lnTo>
                    <a:pt x="303" y="38"/>
                  </a:lnTo>
                  <a:lnTo>
                    <a:pt x="301" y="32"/>
                  </a:lnTo>
                  <a:lnTo>
                    <a:pt x="301" y="28"/>
                  </a:lnTo>
                  <a:lnTo>
                    <a:pt x="299" y="26"/>
                  </a:lnTo>
                  <a:lnTo>
                    <a:pt x="299" y="24"/>
                  </a:lnTo>
                  <a:lnTo>
                    <a:pt x="299" y="21"/>
                  </a:lnTo>
                  <a:lnTo>
                    <a:pt x="297" y="21"/>
                  </a:lnTo>
                  <a:lnTo>
                    <a:pt x="295" y="21"/>
                  </a:lnTo>
                  <a:lnTo>
                    <a:pt x="291" y="19"/>
                  </a:lnTo>
                  <a:lnTo>
                    <a:pt x="287" y="19"/>
                  </a:lnTo>
                  <a:lnTo>
                    <a:pt x="283" y="21"/>
                  </a:lnTo>
                  <a:lnTo>
                    <a:pt x="278" y="21"/>
                  </a:lnTo>
                  <a:lnTo>
                    <a:pt x="276" y="24"/>
                  </a:lnTo>
                  <a:lnTo>
                    <a:pt x="274" y="26"/>
                  </a:lnTo>
                  <a:lnTo>
                    <a:pt x="272" y="28"/>
                  </a:lnTo>
                  <a:lnTo>
                    <a:pt x="272" y="32"/>
                  </a:lnTo>
                  <a:lnTo>
                    <a:pt x="274" y="34"/>
                  </a:lnTo>
                  <a:lnTo>
                    <a:pt x="274" y="34"/>
                  </a:lnTo>
                  <a:lnTo>
                    <a:pt x="274" y="36"/>
                  </a:lnTo>
                  <a:lnTo>
                    <a:pt x="272" y="38"/>
                  </a:lnTo>
                  <a:lnTo>
                    <a:pt x="272" y="40"/>
                  </a:lnTo>
                  <a:lnTo>
                    <a:pt x="272" y="40"/>
                  </a:lnTo>
                  <a:lnTo>
                    <a:pt x="272" y="42"/>
                  </a:lnTo>
                  <a:lnTo>
                    <a:pt x="270" y="42"/>
                  </a:lnTo>
                  <a:lnTo>
                    <a:pt x="268" y="45"/>
                  </a:lnTo>
                  <a:lnTo>
                    <a:pt x="268" y="45"/>
                  </a:lnTo>
                  <a:lnTo>
                    <a:pt x="268" y="42"/>
                  </a:lnTo>
                  <a:lnTo>
                    <a:pt x="270" y="36"/>
                  </a:lnTo>
                  <a:lnTo>
                    <a:pt x="270" y="32"/>
                  </a:lnTo>
                  <a:lnTo>
                    <a:pt x="270" y="30"/>
                  </a:lnTo>
                  <a:lnTo>
                    <a:pt x="270" y="28"/>
                  </a:lnTo>
                  <a:lnTo>
                    <a:pt x="268" y="21"/>
                  </a:lnTo>
                  <a:lnTo>
                    <a:pt x="266" y="19"/>
                  </a:lnTo>
                  <a:lnTo>
                    <a:pt x="266" y="19"/>
                  </a:lnTo>
                  <a:lnTo>
                    <a:pt x="262" y="19"/>
                  </a:lnTo>
                  <a:lnTo>
                    <a:pt x="262" y="19"/>
                  </a:lnTo>
                  <a:lnTo>
                    <a:pt x="262" y="19"/>
                  </a:lnTo>
                  <a:lnTo>
                    <a:pt x="262" y="19"/>
                  </a:lnTo>
                  <a:lnTo>
                    <a:pt x="259" y="17"/>
                  </a:lnTo>
                  <a:lnTo>
                    <a:pt x="257" y="17"/>
                  </a:lnTo>
                  <a:lnTo>
                    <a:pt x="255" y="17"/>
                  </a:lnTo>
                  <a:lnTo>
                    <a:pt x="253" y="17"/>
                  </a:lnTo>
                  <a:lnTo>
                    <a:pt x="253" y="15"/>
                  </a:lnTo>
                  <a:lnTo>
                    <a:pt x="251" y="15"/>
                  </a:lnTo>
                  <a:lnTo>
                    <a:pt x="249" y="17"/>
                  </a:lnTo>
                  <a:lnTo>
                    <a:pt x="247" y="17"/>
                  </a:lnTo>
                  <a:lnTo>
                    <a:pt x="247" y="19"/>
                  </a:lnTo>
                  <a:lnTo>
                    <a:pt x="245" y="19"/>
                  </a:lnTo>
                  <a:lnTo>
                    <a:pt x="243" y="21"/>
                  </a:lnTo>
                  <a:lnTo>
                    <a:pt x="243" y="21"/>
                  </a:lnTo>
                  <a:lnTo>
                    <a:pt x="243" y="21"/>
                  </a:lnTo>
                  <a:lnTo>
                    <a:pt x="243" y="24"/>
                  </a:lnTo>
                  <a:lnTo>
                    <a:pt x="241" y="26"/>
                  </a:lnTo>
                  <a:lnTo>
                    <a:pt x="239" y="26"/>
                  </a:lnTo>
                  <a:lnTo>
                    <a:pt x="236" y="28"/>
                  </a:lnTo>
                  <a:lnTo>
                    <a:pt x="234" y="28"/>
                  </a:lnTo>
                  <a:lnTo>
                    <a:pt x="234" y="28"/>
                  </a:lnTo>
                  <a:lnTo>
                    <a:pt x="230" y="26"/>
                  </a:lnTo>
                  <a:lnTo>
                    <a:pt x="230" y="26"/>
                  </a:lnTo>
                  <a:lnTo>
                    <a:pt x="230" y="26"/>
                  </a:lnTo>
                  <a:lnTo>
                    <a:pt x="230" y="26"/>
                  </a:lnTo>
                  <a:lnTo>
                    <a:pt x="230" y="26"/>
                  </a:lnTo>
                  <a:lnTo>
                    <a:pt x="228" y="24"/>
                  </a:lnTo>
                  <a:lnTo>
                    <a:pt x="226" y="19"/>
                  </a:lnTo>
                  <a:lnTo>
                    <a:pt x="224" y="15"/>
                  </a:lnTo>
                  <a:lnTo>
                    <a:pt x="222" y="15"/>
                  </a:lnTo>
                  <a:lnTo>
                    <a:pt x="222" y="15"/>
                  </a:lnTo>
                  <a:lnTo>
                    <a:pt x="222" y="13"/>
                  </a:lnTo>
                  <a:lnTo>
                    <a:pt x="222" y="9"/>
                  </a:lnTo>
                  <a:lnTo>
                    <a:pt x="220" y="5"/>
                  </a:lnTo>
                  <a:lnTo>
                    <a:pt x="215" y="3"/>
                  </a:lnTo>
                  <a:lnTo>
                    <a:pt x="211" y="3"/>
                  </a:lnTo>
                  <a:lnTo>
                    <a:pt x="207" y="3"/>
                  </a:lnTo>
                  <a:lnTo>
                    <a:pt x="205" y="3"/>
                  </a:lnTo>
                  <a:lnTo>
                    <a:pt x="205" y="3"/>
                  </a:lnTo>
                  <a:lnTo>
                    <a:pt x="205" y="3"/>
                  </a:lnTo>
                  <a:lnTo>
                    <a:pt x="203" y="3"/>
                  </a:lnTo>
                  <a:lnTo>
                    <a:pt x="203" y="3"/>
                  </a:lnTo>
                  <a:lnTo>
                    <a:pt x="203" y="0"/>
                  </a:lnTo>
                  <a:lnTo>
                    <a:pt x="201" y="0"/>
                  </a:lnTo>
                  <a:lnTo>
                    <a:pt x="197" y="0"/>
                  </a:lnTo>
                  <a:lnTo>
                    <a:pt x="195" y="0"/>
                  </a:lnTo>
                  <a:lnTo>
                    <a:pt x="188" y="5"/>
                  </a:lnTo>
                  <a:lnTo>
                    <a:pt x="186" y="5"/>
                  </a:lnTo>
                  <a:lnTo>
                    <a:pt x="186" y="5"/>
                  </a:lnTo>
                  <a:lnTo>
                    <a:pt x="184" y="7"/>
                  </a:lnTo>
                  <a:lnTo>
                    <a:pt x="182" y="7"/>
                  </a:lnTo>
                  <a:lnTo>
                    <a:pt x="182" y="7"/>
                  </a:lnTo>
                  <a:lnTo>
                    <a:pt x="180" y="7"/>
                  </a:lnTo>
                  <a:lnTo>
                    <a:pt x="180" y="7"/>
                  </a:lnTo>
                  <a:lnTo>
                    <a:pt x="180" y="9"/>
                  </a:lnTo>
                  <a:lnTo>
                    <a:pt x="178" y="11"/>
                  </a:lnTo>
                  <a:lnTo>
                    <a:pt x="178" y="15"/>
                  </a:lnTo>
                  <a:lnTo>
                    <a:pt x="178" y="15"/>
                  </a:lnTo>
                  <a:lnTo>
                    <a:pt x="180" y="15"/>
                  </a:lnTo>
                  <a:lnTo>
                    <a:pt x="180" y="17"/>
                  </a:lnTo>
                  <a:lnTo>
                    <a:pt x="182" y="17"/>
                  </a:lnTo>
                  <a:lnTo>
                    <a:pt x="184" y="19"/>
                  </a:lnTo>
                  <a:lnTo>
                    <a:pt x="186" y="21"/>
                  </a:lnTo>
                  <a:lnTo>
                    <a:pt x="188" y="26"/>
                  </a:lnTo>
                  <a:lnTo>
                    <a:pt x="188" y="26"/>
                  </a:lnTo>
                  <a:lnTo>
                    <a:pt x="195" y="30"/>
                  </a:lnTo>
                  <a:lnTo>
                    <a:pt x="199" y="34"/>
                  </a:lnTo>
                  <a:lnTo>
                    <a:pt x="201" y="36"/>
                  </a:lnTo>
                  <a:lnTo>
                    <a:pt x="203" y="36"/>
                  </a:lnTo>
                  <a:lnTo>
                    <a:pt x="205" y="38"/>
                  </a:lnTo>
                  <a:lnTo>
                    <a:pt x="205" y="38"/>
                  </a:lnTo>
                  <a:lnTo>
                    <a:pt x="209" y="36"/>
                  </a:lnTo>
                  <a:lnTo>
                    <a:pt x="211" y="36"/>
                  </a:lnTo>
                  <a:lnTo>
                    <a:pt x="213" y="36"/>
                  </a:lnTo>
                  <a:lnTo>
                    <a:pt x="215" y="38"/>
                  </a:lnTo>
                  <a:lnTo>
                    <a:pt x="215" y="40"/>
                  </a:lnTo>
                  <a:lnTo>
                    <a:pt x="218" y="38"/>
                  </a:lnTo>
                  <a:lnTo>
                    <a:pt x="218" y="38"/>
                  </a:lnTo>
                  <a:lnTo>
                    <a:pt x="220" y="40"/>
                  </a:lnTo>
                  <a:lnTo>
                    <a:pt x="224" y="45"/>
                  </a:lnTo>
                  <a:lnTo>
                    <a:pt x="226" y="47"/>
                  </a:lnTo>
                  <a:lnTo>
                    <a:pt x="226" y="47"/>
                  </a:lnTo>
                  <a:lnTo>
                    <a:pt x="226" y="47"/>
                  </a:lnTo>
                  <a:lnTo>
                    <a:pt x="226" y="45"/>
                  </a:lnTo>
                  <a:lnTo>
                    <a:pt x="228" y="45"/>
                  </a:lnTo>
                  <a:lnTo>
                    <a:pt x="228" y="45"/>
                  </a:lnTo>
                  <a:lnTo>
                    <a:pt x="228" y="47"/>
                  </a:lnTo>
                  <a:lnTo>
                    <a:pt x="230" y="47"/>
                  </a:lnTo>
                  <a:lnTo>
                    <a:pt x="230" y="47"/>
                  </a:lnTo>
                  <a:lnTo>
                    <a:pt x="232" y="49"/>
                  </a:lnTo>
                  <a:lnTo>
                    <a:pt x="232" y="51"/>
                  </a:lnTo>
                  <a:lnTo>
                    <a:pt x="232" y="53"/>
                  </a:lnTo>
                  <a:lnTo>
                    <a:pt x="232" y="53"/>
                  </a:lnTo>
                  <a:lnTo>
                    <a:pt x="230" y="55"/>
                  </a:lnTo>
                  <a:lnTo>
                    <a:pt x="228" y="55"/>
                  </a:lnTo>
                  <a:lnTo>
                    <a:pt x="224" y="55"/>
                  </a:lnTo>
                  <a:lnTo>
                    <a:pt x="222" y="55"/>
                  </a:lnTo>
                  <a:lnTo>
                    <a:pt x="222" y="55"/>
                  </a:lnTo>
                  <a:lnTo>
                    <a:pt x="220" y="53"/>
                  </a:lnTo>
                  <a:lnTo>
                    <a:pt x="218" y="53"/>
                  </a:lnTo>
                  <a:lnTo>
                    <a:pt x="213" y="55"/>
                  </a:lnTo>
                  <a:lnTo>
                    <a:pt x="213" y="55"/>
                  </a:lnTo>
                  <a:lnTo>
                    <a:pt x="211" y="55"/>
                  </a:lnTo>
                  <a:lnTo>
                    <a:pt x="211" y="55"/>
                  </a:lnTo>
                  <a:lnTo>
                    <a:pt x="211" y="55"/>
                  </a:lnTo>
                  <a:lnTo>
                    <a:pt x="211" y="57"/>
                  </a:lnTo>
                  <a:lnTo>
                    <a:pt x="209" y="57"/>
                  </a:lnTo>
                  <a:lnTo>
                    <a:pt x="209" y="57"/>
                  </a:lnTo>
                  <a:lnTo>
                    <a:pt x="209" y="57"/>
                  </a:lnTo>
                  <a:lnTo>
                    <a:pt x="205" y="61"/>
                  </a:lnTo>
                  <a:lnTo>
                    <a:pt x="203" y="63"/>
                  </a:lnTo>
                  <a:lnTo>
                    <a:pt x="201" y="63"/>
                  </a:lnTo>
                  <a:lnTo>
                    <a:pt x="199" y="61"/>
                  </a:lnTo>
                  <a:lnTo>
                    <a:pt x="197" y="61"/>
                  </a:lnTo>
                  <a:lnTo>
                    <a:pt x="197" y="61"/>
                  </a:lnTo>
                  <a:lnTo>
                    <a:pt x="197" y="61"/>
                  </a:lnTo>
                  <a:lnTo>
                    <a:pt x="197" y="61"/>
                  </a:lnTo>
                  <a:lnTo>
                    <a:pt x="197" y="59"/>
                  </a:lnTo>
                  <a:lnTo>
                    <a:pt x="195" y="59"/>
                  </a:lnTo>
                  <a:lnTo>
                    <a:pt x="195" y="59"/>
                  </a:lnTo>
                  <a:lnTo>
                    <a:pt x="188" y="61"/>
                  </a:lnTo>
                  <a:lnTo>
                    <a:pt x="186" y="61"/>
                  </a:lnTo>
                  <a:lnTo>
                    <a:pt x="186" y="59"/>
                  </a:lnTo>
                  <a:lnTo>
                    <a:pt x="184" y="59"/>
                  </a:lnTo>
                  <a:lnTo>
                    <a:pt x="184" y="55"/>
                  </a:lnTo>
                  <a:lnTo>
                    <a:pt x="182" y="53"/>
                  </a:lnTo>
                  <a:lnTo>
                    <a:pt x="184" y="53"/>
                  </a:lnTo>
                  <a:lnTo>
                    <a:pt x="184" y="53"/>
                  </a:lnTo>
                  <a:lnTo>
                    <a:pt x="184" y="53"/>
                  </a:lnTo>
                  <a:lnTo>
                    <a:pt x="186" y="53"/>
                  </a:lnTo>
                  <a:lnTo>
                    <a:pt x="186" y="53"/>
                  </a:lnTo>
                  <a:lnTo>
                    <a:pt x="186" y="53"/>
                  </a:lnTo>
                  <a:lnTo>
                    <a:pt x="184" y="53"/>
                  </a:lnTo>
                  <a:lnTo>
                    <a:pt x="184" y="53"/>
                  </a:lnTo>
                  <a:lnTo>
                    <a:pt x="184" y="51"/>
                  </a:lnTo>
                  <a:lnTo>
                    <a:pt x="184" y="51"/>
                  </a:lnTo>
                  <a:lnTo>
                    <a:pt x="184" y="51"/>
                  </a:lnTo>
                  <a:lnTo>
                    <a:pt x="184" y="51"/>
                  </a:lnTo>
                  <a:lnTo>
                    <a:pt x="184" y="49"/>
                  </a:lnTo>
                  <a:lnTo>
                    <a:pt x="182" y="49"/>
                  </a:lnTo>
                  <a:lnTo>
                    <a:pt x="182" y="49"/>
                  </a:lnTo>
                  <a:lnTo>
                    <a:pt x="180" y="49"/>
                  </a:lnTo>
                  <a:lnTo>
                    <a:pt x="180" y="47"/>
                  </a:lnTo>
                  <a:lnTo>
                    <a:pt x="182" y="47"/>
                  </a:lnTo>
                  <a:lnTo>
                    <a:pt x="180" y="47"/>
                  </a:lnTo>
                  <a:lnTo>
                    <a:pt x="180" y="47"/>
                  </a:lnTo>
                  <a:lnTo>
                    <a:pt x="178" y="47"/>
                  </a:lnTo>
                  <a:lnTo>
                    <a:pt x="178" y="47"/>
                  </a:lnTo>
                  <a:lnTo>
                    <a:pt x="171" y="45"/>
                  </a:lnTo>
                  <a:lnTo>
                    <a:pt x="171" y="45"/>
                  </a:lnTo>
                  <a:lnTo>
                    <a:pt x="171" y="42"/>
                  </a:lnTo>
                  <a:lnTo>
                    <a:pt x="169" y="36"/>
                  </a:lnTo>
                  <a:lnTo>
                    <a:pt x="169" y="34"/>
                  </a:lnTo>
                  <a:lnTo>
                    <a:pt x="169" y="34"/>
                  </a:lnTo>
                  <a:lnTo>
                    <a:pt x="167" y="34"/>
                  </a:lnTo>
                  <a:lnTo>
                    <a:pt x="167" y="40"/>
                  </a:lnTo>
                  <a:lnTo>
                    <a:pt x="167" y="42"/>
                  </a:lnTo>
                  <a:lnTo>
                    <a:pt x="165" y="38"/>
                  </a:lnTo>
                  <a:lnTo>
                    <a:pt x="165" y="32"/>
                  </a:lnTo>
                  <a:lnTo>
                    <a:pt x="163" y="32"/>
                  </a:lnTo>
                  <a:lnTo>
                    <a:pt x="163" y="32"/>
                  </a:lnTo>
                  <a:lnTo>
                    <a:pt x="161" y="32"/>
                  </a:lnTo>
                  <a:lnTo>
                    <a:pt x="155" y="32"/>
                  </a:lnTo>
                  <a:lnTo>
                    <a:pt x="155" y="32"/>
                  </a:lnTo>
                  <a:lnTo>
                    <a:pt x="153" y="32"/>
                  </a:lnTo>
                  <a:lnTo>
                    <a:pt x="153" y="32"/>
                  </a:lnTo>
                  <a:lnTo>
                    <a:pt x="153" y="34"/>
                  </a:lnTo>
                  <a:lnTo>
                    <a:pt x="153" y="34"/>
                  </a:lnTo>
                  <a:lnTo>
                    <a:pt x="153" y="36"/>
                  </a:lnTo>
                  <a:lnTo>
                    <a:pt x="151" y="36"/>
                  </a:lnTo>
                  <a:lnTo>
                    <a:pt x="153" y="38"/>
                  </a:lnTo>
                  <a:lnTo>
                    <a:pt x="144" y="34"/>
                  </a:lnTo>
                  <a:lnTo>
                    <a:pt x="140" y="32"/>
                  </a:lnTo>
                  <a:lnTo>
                    <a:pt x="138" y="32"/>
                  </a:lnTo>
                  <a:lnTo>
                    <a:pt x="136" y="30"/>
                  </a:lnTo>
                  <a:lnTo>
                    <a:pt x="136" y="30"/>
                  </a:lnTo>
                  <a:lnTo>
                    <a:pt x="132" y="30"/>
                  </a:lnTo>
                  <a:lnTo>
                    <a:pt x="132" y="30"/>
                  </a:lnTo>
                  <a:lnTo>
                    <a:pt x="130" y="26"/>
                  </a:lnTo>
                  <a:lnTo>
                    <a:pt x="128" y="28"/>
                  </a:lnTo>
                  <a:lnTo>
                    <a:pt x="123" y="28"/>
                  </a:lnTo>
                  <a:lnTo>
                    <a:pt x="121" y="30"/>
                  </a:lnTo>
                  <a:lnTo>
                    <a:pt x="123" y="32"/>
                  </a:lnTo>
                  <a:lnTo>
                    <a:pt x="119" y="32"/>
                  </a:lnTo>
                  <a:lnTo>
                    <a:pt x="115" y="36"/>
                  </a:lnTo>
                  <a:lnTo>
                    <a:pt x="109" y="40"/>
                  </a:lnTo>
                  <a:lnTo>
                    <a:pt x="100" y="42"/>
                  </a:lnTo>
                  <a:lnTo>
                    <a:pt x="100" y="42"/>
                  </a:lnTo>
                  <a:lnTo>
                    <a:pt x="98" y="42"/>
                  </a:lnTo>
                  <a:lnTo>
                    <a:pt x="98" y="42"/>
                  </a:lnTo>
                  <a:lnTo>
                    <a:pt x="96" y="40"/>
                  </a:lnTo>
                  <a:lnTo>
                    <a:pt x="96" y="45"/>
                  </a:lnTo>
                  <a:lnTo>
                    <a:pt x="96" y="47"/>
                  </a:lnTo>
                  <a:lnTo>
                    <a:pt x="92" y="49"/>
                  </a:lnTo>
                  <a:lnTo>
                    <a:pt x="88" y="55"/>
                  </a:lnTo>
                  <a:lnTo>
                    <a:pt x="90" y="57"/>
                  </a:lnTo>
                  <a:lnTo>
                    <a:pt x="90" y="59"/>
                  </a:lnTo>
                  <a:lnTo>
                    <a:pt x="90" y="63"/>
                  </a:lnTo>
                  <a:lnTo>
                    <a:pt x="90" y="63"/>
                  </a:lnTo>
                  <a:lnTo>
                    <a:pt x="92" y="63"/>
                  </a:lnTo>
                  <a:lnTo>
                    <a:pt x="92" y="63"/>
                  </a:lnTo>
                  <a:lnTo>
                    <a:pt x="92" y="66"/>
                  </a:lnTo>
                  <a:lnTo>
                    <a:pt x="92" y="66"/>
                  </a:lnTo>
                  <a:lnTo>
                    <a:pt x="92" y="66"/>
                  </a:lnTo>
                  <a:lnTo>
                    <a:pt x="94" y="68"/>
                  </a:lnTo>
                  <a:lnTo>
                    <a:pt x="94" y="68"/>
                  </a:lnTo>
                  <a:lnTo>
                    <a:pt x="94" y="68"/>
                  </a:lnTo>
                  <a:lnTo>
                    <a:pt x="94" y="70"/>
                  </a:lnTo>
                  <a:lnTo>
                    <a:pt x="90" y="72"/>
                  </a:lnTo>
                  <a:lnTo>
                    <a:pt x="88" y="74"/>
                  </a:lnTo>
                  <a:lnTo>
                    <a:pt x="86" y="76"/>
                  </a:lnTo>
                  <a:lnTo>
                    <a:pt x="86" y="76"/>
                  </a:lnTo>
                  <a:lnTo>
                    <a:pt x="86" y="78"/>
                  </a:lnTo>
                  <a:lnTo>
                    <a:pt x="88" y="80"/>
                  </a:lnTo>
                  <a:lnTo>
                    <a:pt x="86" y="82"/>
                  </a:lnTo>
                  <a:lnTo>
                    <a:pt x="86" y="85"/>
                  </a:lnTo>
                  <a:lnTo>
                    <a:pt x="88" y="87"/>
                  </a:lnTo>
                  <a:lnTo>
                    <a:pt x="88" y="89"/>
                  </a:lnTo>
                  <a:lnTo>
                    <a:pt x="88" y="89"/>
                  </a:lnTo>
                  <a:lnTo>
                    <a:pt x="90" y="89"/>
                  </a:lnTo>
                  <a:lnTo>
                    <a:pt x="92" y="91"/>
                  </a:lnTo>
                  <a:lnTo>
                    <a:pt x="94" y="91"/>
                  </a:lnTo>
                  <a:lnTo>
                    <a:pt x="96" y="93"/>
                  </a:lnTo>
                  <a:lnTo>
                    <a:pt x="102" y="93"/>
                  </a:lnTo>
                  <a:lnTo>
                    <a:pt x="104" y="93"/>
                  </a:lnTo>
                  <a:lnTo>
                    <a:pt x="107" y="93"/>
                  </a:lnTo>
                  <a:lnTo>
                    <a:pt x="109" y="95"/>
                  </a:lnTo>
                  <a:lnTo>
                    <a:pt x="111" y="95"/>
                  </a:lnTo>
                  <a:lnTo>
                    <a:pt x="113" y="97"/>
                  </a:lnTo>
                  <a:lnTo>
                    <a:pt x="117" y="97"/>
                  </a:lnTo>
                  <a:lnTo>
                    <a:pt x="123" y="97"/>
                  </a:lnTo>
                  <a:lnTo>
                    <a:pt x="123" y="95"/>
                  </a:lnTo>
                  <a:lnTo>
                    <a:pt x="125" y="93"/>
                  </a:lnTo>
                  <a:lnTo>
                    <a:pt x="128" y="91"/>
                  </a:lnTo>
                  <a:lnTo>
                    <a:pt x="130" y="91"/>
                  </a:lnTo>
                  <a:lnTo>
                    <a:pt x="132" y="91"/>
                  </a:lnTo>
                  <a:lnTo>
                    <a:pt x="136" y="91"/>
                  </a:lnTo>
                  <a:lnTo>
                    <a:pt x="140" y="93"/>
                  </a:lnTo>
                  <a:lnTo>
                    <a:pt x="142" y="93"/>
                  </a:lnTo>
                  <a:lnTo>
                    <a:pt x="148" y="93"/>
                  </a:lnTo>
                  <a:lnTo>
                    <a:pt x="155" y="91"/>
                  </a:lnTo>
                  <a:lnTo>
                    <a:pt x="159" y="89"/>
                  </a:lnTo>
                  <a:lnTo>
                    <a:pt x="163" y="89"/>
                  </a:lnTo>
                  <a:lnTo>
                    <a:pt x="174" y="82"/>
                  </a:lnTo>
                  <a:lnTo>
                    <a:pt x="178" y="80"/>
                  </a:lnTo>
                  <a:lnTo>
                    <a:pt x="178" y="80"/>
                  </a:lnTo>
                  <a:lnTo>
                    <a:pt x="180" y="80"/>
                  </a:lnTo>
                  <a:lnTo>
                    <a:pt x="180" y="78"/>
                  </a:lnTo>
                  <a:lnTo>
                    <a:pt x="182" y="80"/>
                  </a:lnTo>
                  <a:lnTo>
                    <a:pt x="182" y="80"/>
                  </a:lnTo>
                  <a:lnTo>
                    <a:pt x="184" y="80"/>
                  </a:lnTo>
                  <a:lnTo>
                    <a:pt x="184" y="80"/>
                  </a:lnTo>
                  <a:lnTo>
                    <a:pt x="186" y="80"/>
                  </a:lnTo>
                  <a:lnTo>
                    <a:pt x="186" y="80"/>
                  </a:lnTo>
                  <a:lnTo>
                    <a:pt x="186" y="80"/>
                  </a:lnTo>
                  <a:lnTo>
                    <a:pt x="188" y="80"/>
                  </a:lnTo>
                  <a:lnTo>
                    <a:pt x="188" y="78"/>
                  </a:lnTo>
                  <a:lnTo>
                    <a:pt x="188" y="78"/>
                  </a:lnTo>
                  <a:lnTo>
                    <a:pt x="190" y="78"/>
                  </a:lnTo>
                  <a:lnTo>
                    <a:pt x="190" y="78"/>
                  </a:lnTo>
                  <a:lnTo>
                    <a:pt x="192" y="80"/>
                  </a:lnTo>
                  <a:lnTo>
                    <a:pt x="192" y="80"/>
                  </a:lnTo>
                  <a:lnTo>
                    <a:pt x="192" y="80"/>
                  </a:lnTo>
                  <a:lnTo>
                    <a:pt x="192" y="80"/>
                  </a:lnTo>
                  <a:lnTo>
                    <a:pt x="195" y="80"/>
                  </a:lnTo>
                  <a:lnTo>
                    <a:pt x="195" y="82"/>
                  </a:lnTo>
                  <a:lnTo>
                    <a:pt x="205" y="76"/>
                  </a:lnTo>
                  <a:lnTo>
                    <a:pt x="207" y="76"/>
                  </a:lnTo>
                  <a:lnTo>
                    <a:pt x="207" y="74"/>
                  </a:lnTo>
                  <a:lnTo>
                    <a:pt x="207" y="74"/>
                  </a:lnTo>
                  <a:lnTo>
                    <a:pt x="207" y="74"/>
                  </a:lnTo>
                  <a:lnTo>
                    <a:pt x="209" y="74"/>
                  </a:lnTo>
                  <a:lnTo>
                    <a:pt x="209" y="74"/>
                  </a:lnTo>
                  <a:lnTo>
                    <a:pt x="209" y="74"/>
                  </a:lnTo>
                  <a:lnTo>
                    <a:pt x="211" y="74"/>
                  </a:lnTo>
                  <a:lnTo>
                    <a:pt x="213" y="72"/>
                  </a:lnTo>
                  <a:lnTo>
                    <a:pt x="215" y="74"/>
                  </a:lnTo>
                  <a:lnTo>
                    <a:pt x="218" y="74"/>
                  </a:lnTo>
                  <a:lnTo>
                    <a:pt x="218" y="76"/>
                  </a:lnTo>
                  <a:lnTo>
                    <a:pt x="220" y="76"/>
                  </a:lnTo>
                  <a:lnTo>
                    <a:pt x="232" y="66"/>
                  </a:lnTo>
                  <a:lnTo>
                    <a:pt x="232" y="66"/>
                  </a:lnTo>
                  <a:lnTo>
                    <a:pt x="232" y="66"/>
                  </a:lnTo>
                  <a:lnTo>
                    <a:pt x="234" y="66"/>
                  </a:lnTo>
                  <a:lnTo>
                    <a:pt x="234" y="61"/>
                  </a:lnTo>
                  <a:lnTo>
                    <a:pt x="236" y="59"/>
                  </a:lnTo>
                  <a:lnTo>
                    <a:pt x="239" y="57"/>
                  </a:lnTo>
                  <a:lnTo>
                    <a:pt x="241" y="57"/>
                  </a:lnTo>
                  <a:lnTo>
                    <a:pt x="243" y="57"/>
                  </a:lnTo>
                  <a:lnTo>
                    <a:pt x="243" y="55"/>
                  </a:lnTo>
                  <a:lnTo>
                    <a:pt x="243" y="51"/>
                  </a:lnTo>
                  <a:lnTo>
                    <a:pt x="243" y="49"/>
                  </a:lnTo>
                  <a:lnTo>
                    <a:pt x="245" y="49"/>
                  </a:lnTo>
                  <a:lnTo>
                    <a:pt x="245" y="49"/>
                  </a:lnTo>
                  <a:lnTo>
                    <a:pt x="245" y="51"/>
                  </a:lnTo>
                  <a:lnTo>
                    <a:pt x="245" y="53"/>
                  </a:lnTo>
                  <a:lnTo>
                    <a:pt x="247" y="53"/>
                  </a:lnTo>
                  <a:lnTo>
                    <a:pt x="247" y="55"/>
                  </a:lnTo>
                  <a:lnTo>
                    <a:pt x="247" y="57"/>
                  </a:lnTo>
                  <a:lnTo>
                    <a:pt x="247" y="57"/>
                  </a:lnTo>
                  <a:lnTo>
                    <a:pt x="247" y="59"/>
                  </a:lnTo>
                  <a:lnTo>
                    <a:pt x="245" y="61"/>
                  </a:lnTo>
                  <a:lnTo>
                    <a:pt x="243" y="63"/>
                  </a:lnTo>
                  <a:lnTo>
                    <a:pt x="243" y="66"/>
                  </a:lnTo>
                  <a:lnTo>
                    <a:pt x="243" y="68"/>
                  </a:lnTo>
                  <a:lnTo>
                    <a:pt x="245" y="74"/>
                  </a:lnTo>
                  <a:lnTo>
                    <a:pt x="249" y="74"/>
                  </a:lnTo>
                  <a:lnTo>
                    <a:pt x="268" y="70"/>
                  </a:lnTo>
                  <a:lnTo>
                    <a:pt x="272" y="68"/>
                  </a:lnTo>
                  <a:lnTo>
                    <a:pt x="276" y="70"/>
                  </a:lnTo>
                  <a:lnTo>
                    <a:pt x="278" y="70"/>
                  </a:lnTo>
                  <a:lnTo>
                    <a:pt x="283" y="72"/>
                  </a:lnTo>
                  <a:lnTo>
                    <a:pt x="283" y="74"/>
                  </a:lnTo>
                  <a:lnTo>
                    <a:pt x="285" y="74"/>
                  </a:lnTo>
                  <a:lnTo>
                    <a:pt x="285" y="72"/>
                  </a:lnTo>
                  <a:lnTo>
                    <a:pt x="285" y="72"/>
                  </a:lnTo>
                  <a:lnTo>
                    <a:pt x="285" y="72"/>
                  </a:lnTo>
                  <a:lnTo>
                    <a:pt x="285" y="72"/>
                  </a:lnTo>
                  <a:lnTo>
                    <a:pt x="287" y="72"/>
                  </a:lnTo>
                  <a:lnTo>
                    <a:pt x="289" y="74"/>
                  </a:lnTo>
                  <a:lnTo>
                    <a:pt x="291" y="74"/>
                  </a:lnTo>
                  <a:lnTo>
                    <a:pt x="291" y="74"/>
                  </a:lnTo>
                  <a:lnTo>
                    <a:pt x="293" y="74"/>
                  </a:lnTo>
                  <a:lnTo>
                    <a:pt x="295" y="72"/>
                  </a:lnTo>
                  <a:lnTo>
                    <a:pt x="295" y="72"/>
                  </a:lnTo>
                  <a:lnTo>
                    <a:pt x="295" y="72"/>
                  </a:lnTo>
                  <a:lnTo>
                    <a:pt x="293" y="70"/>
                  </a:lnTo>
                  <a:lnTo>
                    <a:pt x="293" y="70"/>
                  </a:lnTo>
                  <a:lnTo>
                    <a:pt x="293" y="68"/>
                  </a:lnTo>
                  <a:lnTo>
                    <a:pt x="291" y="68"/>
                  </a:lnTo>
                  <a:lnTo>
                    <a:pt x="283" y="66"/>
                  </a:lnTo>
                  <a:lnTo>
                    <a:pt x="276" y="66"/>
                  </a:lnTo>
                  <a:lnTo>
                    <a:pt x="274" y="66"/>
                  </a:lnTo>
                  <a:lnTo>
                    <a:pt x="274" y="66"/>
                  </a:lnTo>
                  <a:lnTo>
                    <a:pt x="272" y="63"/>
                  </a:lnTo>
                  <a:lnTo>
                    <a:pt x="272" y="63"/>
                  </a:lnTo>
                  <a:lnTo>
                    <a:pt x="274" y="61"/>
                  </a:lnTo>
                  <a:lnTo>
                    <a:pt x="276" y="61"/>
                  </a:lnTo>
                  <a:lnTo>
                    <a:pt x="278" y="59"/>
                  </a:lnTo>
                  <a:lnTo>
                    <a:pt x="280" y="61"/>
                  </a:lnTo>
                  <a:lnTo>
                    <a:pt x="283" y="59"/>
                  </a:lnTo>
                  <a:lnTo>
                    <a:pt x="287" y="61"/>
                  </a:lnTo>
                  <a:lnTo>
                    <a:pt x="289" y="61"/>
                  </a:lnTo>
                  <a:lnTo>
                    <a:pt x="289" y="59"/>
                  </a:lnTo>
                  <a:lnTo>
                    <a:pt x="289" y="59"/>
                  </a:lnTo>
                  <a:lnTo>
                    <a:pt x="291" y="57"/>
                  </a:lnTo>
                  <a:lnTo>
                    <a:pt x="291" y="59"/>
                  </a:lnTo>
                  <a:lnTo>
                    <a:pt x="293" y="59"/>
                  </a:lnTo>
                  <a:lnTo>
                    <a:pt x="295" y="61"/>
                  </a:lnTo>
                  <a:lnTo>
                    <a:pt x="297" y="63"/>
                  </a:lnTo>
                  <a:lnTo>
                    <a:pt x="299" y="63"/>
                  </a:lnTo>
                  <a:lnTo>
                    <a:pt x="306" y="63"/>
                  </a:lnTo>
                  <a:lnTo>
                    <a:pt x="306" y="63"/>
                  </a:lnTo>
                  <a:lnTo>
                    <a:pt x="308" y="63"/>
                  </a:lnTo>
                  <a:lnTo>
                    <a:pt x="308" y="63"/>
                  </a:lnTo>
                  <a:lnTo>
                    <a:pt x="310" y="63"/>
                  </a:lnTo>
                  <a:lnTo>
                    <a:pt x="310" y="63"/>
                  </a:lnTo>
                  <a:lnTo>
                    <a:pt x="310" y="63"/>
                  </a:lnTo>
                  <a:lnTo>
                    <a:pt x="312" y="61"/>
                  </a:lnTo>
                  <a:lnTo>
                    <a:pt x="312" y="63"/>
                  </a:lnTo>
                  <a:lnTo>
                    <a:pt x="314" y="63"/>
                  </a:lnTo>
                  <a:lnTo>
                    <a:pt x="316" y="61"/>
                  </a:lnTo>
                  <a:lnTo>
                    <a:pt x="316" y="61"/>
                  </a:lnTo>
                  <a:lnTo>
                    <a:pt x="316" y="59"/>
                  </a:lnTo>
                  <a:lnTo>
                    <a:pt x="316" y="59"/>
                  </a:lnTo>
                  <a:lnTo>
                    <a:pt x="316" y="59"/>
                  </a:lnTo>
                  <a:lnTo>
                    <a:pt x="318" y="59"/>
                  </a:lnTo>
                  <a:lnTo>
                    <a:pt x="316" y="57"/>
                  </a:lnTo>
                  <a:lnTo>
                    <a:pt x="316" y="57"/>
                  </a:lnTo>
                  <a:lnTo>
                    <a:pt x="316" y="55"/>
                  </a:lnTo>
                  <a:lnTo>
                    <a:pt x="316" y="53"/>
                  </a:lnTo>
                  <a:lnTo>
                    <a:pt x="316" y="53"/>
                  </a:lnTo>
                  <a:lnTo>
                    <a:pt x="318" y="53"/>
                  </a:lnTo>
                  <a:lnTo>
                    <a:pt x="318" y="53"/>
                  </a:lnTo>
                  <a:lnTo>
                    <a:pt x="318" y="51"/>
                  </a:lnTo>
                  <a:lnTo>
                    <a:pt x="318" y="51"/>
                  </a:lnTo>
                  <a:lnTo>
                    <a:pt x="318" y="51"/>
                  </a:lnTo>
                  <a:lnTo>
                    <a:pt x="318" y="51"/>
                  </a:lnTo>
                  <a:lnTo>
                    <a:pt x="318" y="49"/>
                  </a:lnTo>
                  <a:lnTo>
                    <a:pt x="316" y="47"/>
                  </a:lnTo>
                  <a:close/>
                  <a:moveTo>
                    <a:pt x="88" y="30"/>
                  </a:moveTo>
                  <a:lnTo>
                    <a:pt x="86" y="26"/>
                  </a:lnTo>
                  <a:lnTo>
                    <a:pt x="84" y="24"/>
                  </a:lnTo>
                  <a:lnTo>
                    <a:pt x="79" y="19"/>
                  </a:lnTo>
                  <a:lnTo>
                    <a:pt x="77" y="19"/>
                  </a:lnTo>
                  <a:lnTo>
                    <a:pt x="73" y="17"/>
                  </a:lnTo>
                  <a:lnTo>
                    <a:pt x="71" y="17"/>
                  </a:lnTo>
                  <a:lnTo>
                    <a:pt x="69" y="17"/>
                  </a:lnTo>
                  <a:lnTo>
                    <a:pt x="67" y="15"/>
                  </a:lnTo>
                  <a:lnTo>
                    <a:pt x="63" y="15"/>
                  </a:lnTo>
                  <a:lnTo>
                    <a:pt x="56" y="13"/>
                  </a:lnTo>
                  <a:lnTo>
                    <a:pt x="54" y="11"/>
                  </a:lnTo>
                  <a:lnTo>
                    <a:pt x="52" y="11"/>
                  </a:lnTo>
                  <a:lnTo>
                    <a:pt x="44" y="15"/>
                  </a:lnTo>
                  <a:lnTo>
                    <a:pt x="42" y="15"/>
                  </a:lnTo>
                  <a:lnTo>
                    <a:pt x="33" y="26"/>
                  </a:lnTo>
                  <a:lnTo>
                    <a:pt x="33" y="26"/>
                  </a:lnTo>
                  <a:lnTo>
                    <a:pt x="29" y="28"/>
                  </a:lnTo>
                  <a:lnTo>
                    <a:pt x="29" y="28"/>
                  </a:lnTo>
                  <a:lnTo>
                    <a:pt x="27" y="30"/>
                  </a:lnTo>
                  <a:lnTo>
                    <a:pt x="27" y="30"/>
                  </a:lnTo>
                  <a:lnTo>
                    <a:pt x="27" y="32"/>
                  </a:lnTo>
                  <a:lnTo>
                    <a:pt x="27" y="32"/>
                  </a:lnTo>
                  <a:lnTo>
                    <a:pt x="23" y="32"/>
                  </a:lnTo>
                  <a:lnTo>
                    <a:pt x="21" y="32"/>
                  </a:lnTo>
                  <a:lnTo>
                    <a:pt x="19" y="34"/>
                  </a:lnTo>
                  <a:lnTo>
                    <a:pt x="21" y="40"/>
                  </a:lnTo>
                  <a:lnTo>
                    <a:pt x="23" y="42"/>
                  </a:lnTo>
                  <a:lnTo>
                    <a:pt x="23" y="47"/>
                  </a:lnTo>
                  <a:lnTo>
                    <a:pt x="23" y="53"/>
                  </a:lnTo>
                  <a:lnTo>
                    <a:pt x="23" y="57"/>
                  </a:lnTo>
                  <a:lnTo>
                    <a:pt x="23" y="61"/>
                  </a:lnTo>
                  <a:lnTo>
                    <a:pt x="25" y="61"/>
                  </a:lnTo>
                  <a:lnTo>
                    <a:pt x="25" y="63"/>
                  </a:lnTo>
                  <a:lnTo>
                    <a:pt x="25" y="63"/>
                  </a:lnTo>
                  <a:lnTo>
                    <a:pt x="23" y="66"/>
                  </a:lnTo>
                  <a:lnTo>
                    <a:pt x="23" y="63"/>
                  </a:lnTo>
                  <a:lnTo>
                    <a:pt x="23" y="63"/>
                  </a:lnTo>
                  <a:lnTo>
                    <a:pt x="21" y="61"/>
                  </a:lnTo>
                  <a:lnTo>
                    <a:pt x="21" y="61"/>
                  </a:lnTo>
                  <a:lnTo>
                    <a:pt x="21" y="63"/>
                  </a:lnTo>
                  <a:lnTo>
                    <a:pt x="19" y="63"/>
                  </a:lnTo>
                  <a:lnTo>
                    <a:pt x="19" y="63"/>
                  </a:lnTo>
                  <a:lnTo>
                    <a:pt x="19" y="63"/>
                  </a:lnTo>
                  <a:lnTo>
                    <a:pt x="16" y="63"/>
                  </a:lnTo>
                  <a:lnTo>
                    <a:pt x="16" y="63"/>
                  </a:lnTo>
                  <a:lnTo>
                    <a:pt x="14" y="63"/>
                  </a:lnTo>
                  <a:lnTo>
                    <a:pt x="14" y="63"/>
                  </a:lnTo>
                  <a:lnTo>
                    <a:pt x="12" y="63"/>
                  </a:lnTo>
                  <a:lnTo>
                    <a:pt x="10" y="63"/>
                  </a:lnTo>
                  <a:lnTo>
                    <a:pt x="8" y="63"/>
                  </a:lnTo>
                  <a:lnTo>
                    <a:pt x="6" y="63"/>
                  </a:lnTo>
                  <a:lnTo>
                    <a:pt x="6" y="63"/>
                  </a:lnTo>
                  <a:lnTo>
                    <a:pt x="6" y="61"/>
                  </a:lnTo>
                  <a:lnTo>
                    <a:pt x="6" y="61"/>
                  </a:lnTo>
                  <a:lnTo>
                    <a:pt x="4" y="61"/>
                  </a:lnTo>
                  <a:lnTo>
                    <a:pt x="2" y="61"/>
                  </a:lnTo>
                  <a:lnTo>
                    <a:pt x="2" y="63"/>
                  </a:lnTo>
                  <a:lnTo>
                    <a:pt x="0" y="66"/>
                  </a:lnTo>
                  <a:lnTo>
                    <a:pt x="0" y="68"/>
                  </a:lnTo>
                  <a:lnTo>
                    <a:pt x="2" y="70"/>
                  </a:lnTo>
                  <a:lnTo>
                    <a:pt x="4" y="70"/>
                  </a:lnTo>
                  <a:lnTo>
                    <a:pt x="10" y="74"/>
                  </a:lnTo>
                  <a:lnTo>
                    <a:pt x="12" y="74"/>
                  </a:lnTo>
                  <a:lnTo>
                    <a:pt x="12" y="74"/>
                  </a:lnTo>
                  <a:lnTo>
                    <a:pt x="12" y="74"/>
                  </a:lnTo>
                  <a:lnTo>
                    <a:pt x="14" y="74"/>
                  </a:lnTo>
                  <a:lnTo>
                    <a:pt x="14" y="74"/>
                  </a:lnTo>
                  <a:lnTo>
                    <a:pt x="16" y="74"/>
                  </a:lnTo>
                  <a:lnTo>
                    <a:pt x="16" y="78"/>
                  </a:lnTo>
                  <a:lnTo>
                    <a:pt x="16" y="78"/>
                  </a:lnTo>
                  <a:lnTo>
                    <a:pt x="19" y="78"/>
                  </a:lnTo>
                  <a:lnTo>
                    <a:pt x="19" y="78"/>
                  </a:lnTo>
                  <a:lnTo>
                    <a:pt x="19" y="78"/>
                  </a:lnTo>
                  <a:lnTo>
                    <a:pt x="21" y="78"/>
                  </a:lnTo>
                  <a:lnTo>
                    <a:pt x="21" y="76"/>
                  </a:lnTo>
                  <a:lnTo>
                    <a:pt x="21" y="76"/>
                  </a:lnTo>
                  <a:lnTo>
                    <a:pt x="21" y="74"/>
                  </a:lnTo>
                  <a:lnTo>
                    <a:pt x="21" y="74"/>
                  </a:lnTo>
                  <a:lnTo>
                    <a:pt x="23" y="74"/>
                  </a:lnTo>
                  <a:lnTo>
                    <a:pt x="23" y="74"/>
                  </a:lnTo>
                  <a:lnTo>
                    <a:pt x="25" y="74"/>
                  </a:lnTo>
                  <a:lnTo>
                    <a:pt x="25" y="74"/>
                  </a:lnTo>
                  <a:lnTo>
                    <a:pt x="25" y="76"/>
                  </a:lnTo>
                  <a:lnTo>
                    <a:pt x="25" y="76"/>
                  </a:lnTo>
                  <a:lnTo>
                    <a:pt x="23" y="76"/>
                  </a:lnTo>
                  <a:lnTo>
                    <a:pt x="25" y="78"/>
                  </a:lnTo>
                  <a:lnTo>
                    <a:pt x="25" y="78"/>
                  </a:lnTo>
                  <a:lnTo>
                    <a:pt x="27" y="76"/>
                  </a:lnTo>
                  <a:lnTo>
                    <a:pt x="27" y="76"/>
                  </a:lnTo>
                  <a:lnTo>
                    <a:pt x="31" y="76"/>
                  </a:lnTo>
                  <a:lnTo>
                    <a:pt x="33" y="76"/>
                  </a:lnTo>
                  <a:lnTo>
                    <a:pt x="33" y="76"/>
                  </a:lnTo>
                  <a:lnTo>
                    <a:pt x="35" y="80"/>
                  </a:lnTo>
                  <a:lnTo>
                    <a:pt x="35" y="80"/>
                  </a:lnTo>
                  <a:lnTo>
                    <a:pt x="37" y="80"/>
                  </a:lnTo>
                  <a:lnTo>
                    <a:pt x="37" y="78"/>
                  </a:lnTo>
                  <a:lnTo>
                    <a:pt x="40" y="78"/>
                  </a:lnTo>
                  <a:lnTo>
                    <a:pt x="40" y="78"/>
                  </a:lnTo>
                  <a:lnTo>
                    <a:pt x="40" y="80"/>
                  </a:lnTo>
                  <a:lnTo>
                    <a:pt x="42" y="80"/>
                  </a:lnTo>
                  <a:lnTo>
                    <a:pt x="42" y="80"/>
                  </a:lnTo>
                  <a:lnTo>
                    <a:pt x="46" y="78"/>
                  </a:lnTo>
                  <a:lnTo>
                    <a:pt x="48" y="78"/>
                  </a:lnTo>
                  <a:lnTo>
                    <a:pt x="48" y="78"/>
                  </a:lnTo>
                  <a:lnTo>
                    <a:pt x="50" y="80"/>
                  </a:lnTo>
                  <a:lnTo>
                    <a:pt x="50" y="80"/>
                  </a:lnTo>
                  <a:lnTo>
                    <a:pt x="50" y="80"/>
                  </a:lnTo>
                  <a:lnTo>
                    <a:pt x="50" y="80"/>
                  </a:lnTo>
                  <a:lnTo>
                    <a:pt x="52" y="78"/>
                  </a:lnTo>
                  <a:lnTo>
                    <a:pt x="52" y="80"/>
                  </a:lnTo>
                  <a:lnTo>
                    <a:pt x="54" y="80"/>
                  </a:lnTo>
                  <a:lnTo>
                    <a:pt x="54" y="82"/>
                  </a:lnTo>
                  <a:lnTo>
                    <a:pt x="54" y="82"/>
                  </a:lnTo>
                  <a:lnTo>
                    <a:pt x="54" y="82"/>
                  </a:lnTo>
                  <a:lnTo>
                    <a:pt x="54" y="80"/>
                  </a:lnTo>
                  <a:lnTo>
                    <a:pt x="54" y="76"/>
                  </a:lnTo>
                  <a:lnTo>
                    <a:pt x="54" y="74"/>
                  </a:lnTo>
                  <a:lnTo>
                    <a:pt x="56" y="72"/>
                  </a:lnTo>
                  <a:lnTo>
                    <a:pt x="60" y="72"/>
                  </a:lnTo>
                  <a:lnTo>
                    <a:pt x="60" y="72"/>
                  </a:lnTo>
                  <a:lnTo>
                    <a:pt x="60" y="74"/>
                  </a:lnTo>
                  <a:lnTo>
                    <a:pt x="58" y="76"/>
                  </a:lnTo>
                  <a:lnTo>
                    <a:pt x="58" y="78"/>
                  </a:lnTo>
                  <a:lnTo>
                    <a:pt x="58" y="80"/>
                  </a:lnTo>
                  <a:lnTo>
                    <a:pt x="63" y="80"/>
                  </a:lnTo>
                  <a:lnTo>
                    <a:pt x="65" y="78"/>
                  </a:lnTo>
                  <a:lnTo>
                    <a:pt x="67" y="78"/>
                  </a:lnTo>
                  <a:lnTo>
                    <a:pt x="71" y="78"/>
                  </a:lnTo>
                  <a:lnTo>
                    <a:pt x="73" y="74"/>
                  </a:lnTo>
                  <a:lnTo>
                    <a:pt x="71" y="74"/>
                  </a:lnTo>
                  <a:lnTo>
                    <a:pt x="69" y="74"/>
                  </a:lnTo>
                  <a:lnTo>
                    <a:pt x="69" y="74"/>
                  </a:lnTo>
                  <a:lnTo>
                    <a:pt x="67" y="72"/>
                  </a:lnTo>
                  <a:lnTo>
                    <a:pt x="67" y="72"/>
                  </a:lnTo>
                  <a:lnTo>
                    <a:pt x="67" y="74"/>
                  </a:lnTo>
                  <a:lnTo>
                    <a:pt x="65" y="74"/>
                  </a:lnTo>
                  <a:lnTo>
                    <a:pt x="65" y="74"/>
                  </a:lnTo>
                  <a:lnTo>
                    <a:pt x="65" y="72"/>
                  </a:lnTo>
                  <a:lnTo>
                    <a:pt x="65" y="70"/>
                  </a:lnTo>
                  <a:lnTo>
                    <a:pt x="65" y="66"/>
                  </a:lnTo>
                  <a:lnTo>
                    <a:pt x="69" y="63"/>
                  </a:lnTo>
                  <a:lnTo>
                    <a:pt x="71" y="59"/>
                  </a:lnTo>
                  <a:lnTo>
                    <a:pt x="73" y="55"/>
                  </a:lnTo>
                  <a:lnTo>
                    <a:pt x="75" y="53"/>
                  </a:lnTo>
                  <a:lnTo>
                    <a:pt x="75" y="51"/>
                  </a:lnTo>
                  <a:lnTo>
                    <a:pt x="79" y="47"/>
                  </a:lnTo>
                  <a:lnTo>
                    <a:pt x="81" y="45"/>
                  </a:lnTo>
                  <a:lnTo>
                    <a:pt x="81" y="38"/>
                  </a:lnTo>
                  <a:lnTo>
                    <a:pt x="81" y="36"/>
                  </a:lnTo>
                  <a:lnTo>
                    <a:pt x="84" y="36"/>
                  </a:lnTo>
                  <a:lnTo>
                    <a:pt x="86" y="32"/>
                  </a:lnTo>
                  <a:lnTo>
                    <a:pt x="88" y="30"/>
                  </a:lnTo>
                  <a:close/>
                  <a:moveTo>
                    <a:pt x="322" y="55"/>
                  </a:moveTo>
                  <a:lnTo>
                    <a:pt x="322" y="55"/>
                  </a:lnTo>
                  <a:lnTo>
                    <a:pt x="322" y="55"/>
                  </a:lnTo>
                  <a:lnTo>
                    <a:pt x="320" y="55"/>
                  </a:lnTo>
                  <a:lnTo>
                    <a:pt x="320" y="55"/>
                  </a:lnTo>
                  <a:lnTo>
                    <a:pt x="320" y="55"/>
                  </a:lnTo>
                  <a:lnTo>
                    <a:pt x="320" y="55"/>
                  </a:lnTo>
                  <a:lnTo>
                    <a:pt x="320" y="55"/>
                  </a:lnTo>
                  <a:lnTo>
                    <a:pt x="320" y="57"/>
                  </a:lnTo>
                  <a:lnTo>
                    <a:pt x="320" y="57"/>
                  </a:lnTo>
                  <a:lnTo>
                    <a:pt x="320" y="57"/>
                  </a:lnTo>
                  <a:lnTo>
                    <a:pt x="320" y="57"/>
                  </a:lnTo>
                  <a:lnTo>
                    <a:pt x="320" y="57"/>
                  </a:lnTo>
                  <a:lnTo>
                    <a:pt x="320" y="57"/>
                  </a:lnTo>
                  <a:lnTo>
                    <a:pt x="320" y="57"/>
                  </a:lnTo>
                  <a:lnTo>
                    <a:pt x="320" y="57"/>
                  </a:lnTo>
                  <a:lnTo>
                    <a:pt x="322" y="57"/>
                  </a:lnTo>
                  <a:lnTo>
                    <a:pt x="322" y="57"/>
                  </a:lnTo>
                  <a:lnTo>
                    <a:pt x="322" y="57"/>
                  </a:lnTo>
                  <a:lnTo>
                    <a:pt x="322" y="55"/>
                  </a:lnTo>
                  <a:close/>
                  <a:moveTo>
                    <a:pt x="111" y="32"/>
                  </a:moveTo>
                  <a:lnTo>
                    <a:pt x="111" y="32"/>
                  </a:lnTo>
                  <a:lnTo>
                    <a:pt x="111" y="32"/>
                  </a:lnTo>
                  <a:lnTo>
                    <a:pt x="111" y="32"/>
                  </a:lnTo>
                  <a:lnTo>
                    <a:pt x="111" y="32"/>
                  </a:lnTo>
                  <a:lnTo>
                    <a:pt x="113" y="32"/>
                  </a:lnTo>
                  <a:lnTo>
                    <a:pt x="113" y="32"/>
                  </a:lnTo>
                  <a:lnTo>
                    <a:pt x="111" y="32"/>
                  </a:lnTo>
                  <a:lnTo>
                    <a:pt x="111" y="32"/>
                  </a:lnTo>
                  <a:lnTo>
                    <a:pt x="111" y="32"/>
                  </a:lnTo>
                  <a:lnTo>
                    <a:pt x="111" y="32"/>
                  </a:lnTo>
                  <a:lnTo>
                    <a:pt x="111" y="30"/>
                  </a:lnTo>
                  <a:lnTo>
                    <a:pt x="109" y="32"/>
                  </a:lnTo>
                  <a:lnTo>
                    <a:pt x="109" y="32"/>
                  </a:lnTo>
                  <a:lnTo>
                    <a:pt x="109" y="34"/>
                  </a:lnTo>
                  <a:lnTo>
                    <a:pt x="111" y="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8" name="Freeform 77"/>
            <p:cNvSpPr>
              <a:spLocks noEditPoints="1"/>
            </p:cNvSpPr>
            <p:nvPr/>
          </p:nvSpPr>
          <p:spPr bwMode="auto">
            <a:xfrm>
              <a:off x="4152" y="1472"/>
              <a:ext cx="522" cy="486"/>
            </a:xfrm>
            <a:custGeom>
              <a:avLst/>
              <a:gdLst>
                <a:gd name="T0" fmla="*/ 15 w 522"/>
                <a:gd name="T1" fmla="*/ 349 h 486"/>
                <a:gd name="T2" fmla="*/ 42 w 522"/>
                <a:gd name="T3" fmla="*/ 318 h 486"/>
                <a:gd name="T4" fmla="*/ 46 w 522"/>
                <a:gd name="T5" fmla="*/ 316 h 486"/>
                <a:gd name="T6" fmla="*/ 17 w 522"/>
                <a:gd name="T7" fmla="*/ 150 h 486"/>
                <a:gd name="T8" fmla="*/ 4 w 522"/>
                <a:gd name="T9" fmla="*/ 356 h 486"/>
                <a:gd name="T10" fmla="*/ 141 w 522"/>
                <a:gd name="T11" fmla="*/ 469 h 486"/>
                <a:gd name="T12" fmla="*/ 522 w 522"/>
                <a:gd name="T13" fmla="*/ 61 h 486"/>
                <a:gd name="T14" fmla="*/ 459 w 522"/>
                <a:gd name="T15" fmla="*/ 74 h 486"/>
                <a:gd name="T16" fmla="*/ 405 w 522"/>
                <a:gd name="T17" fmla="*/ 61 h 486"/>
                <a:gd name="T18" fmla="*/ 392 w 522"/>
                <a:gd name="T19" fmla="*/ 51 h 486"/>
                <a:gd name="T20" fmla="*/ 331 w 522"/>
                <a:gd name="T21" fmla="*/ 66 h 486"/>
                <a:gd name="T22" fmla="*/ 270 w 522"/>
                <a:gd name="T23" fmla="*/ 103 h 486"/>
                <a:gd name="T24" fmla="*/ 206 w 522"/>
                <a:gd name="T25" fmla="*/ 103 h 486"/>
                <a:gd name="T26" fmla="*/ 189 w 522"/>
                <a:gd name="T27" fmla="*/ 114 h 486"/>
                <a:gd name="T28" fmla="*/ 153 w 522"/>
                <a:gd name="T29" fmla="*/ 103 h 486"/>
                <a:gd name="T30" fmla="*/ 120 w 522"/>
                <a:gd name="T31" fmla="*/ 68 h 486"/>
                <a:gd name="T32" fmla="*/ 92 w 522"/>
                <a:gd name="T33" fmla="*/ 38 h 486"/>
                <a:gd name="T34" fmla="*/ 88 w 522"/>
                <a:gd name="T35" fmla="*/ 11 h 486"/>
                <a:gd name="T36" fmla="*/ 59 w 522"/>
                <a:gd name="T37" fmla="*/ 28 h 486"/>
                <a:gd name="T38" fmla="*/ 38 w 522"/>
                <a:gd name="T39" fmla="*/ 53 h 486"/>
                <a:gd name="T40" fmla="*/ 46 w 522"/>
                <a:gd name="T41" fmla="*/ 76 h 486"/>
                <a:gd name="T42" fmla="*/ 27 w 522"/>
                <a:gd name="T43" fmla="*/ 84 h 486"/>
                <a:gd name="T44" fmla="*/ 21 w 522"/>
                <a:gd name="T45" fmla="*/ 127 h 486"/>
                <a:gd name="T46" fmla="*/ 23 w 522"/>
                <a:gd name="T47" fmla="*/ 164 h 486"/>
                <a:gd name="T48" fmla="*/ 46 w 522"/>
                <a:gd name="T49" fmla="*/ 198 h 486"/>
                <a:gd name="T50" fmla="*/ 36 w 522"/>
                <a:gd name="T51" fmla="*/ 219 h 486"/>
                <a:gd name="T52" fmla="*/ 44 w 522"/>
                <a:gd name="T53" fmla="*/ 244 h 486"/>
                <a:gd name="T54" fmla="*/ 57 w 522"/>
                <a:gd name="T55" fmla="*/ 253 h 486"/>
                <a:gd name="T56" fmla="*/ 67 w 522"/>
                <a:gd name="T57" fmla="*/ 259 h 486"/>
                <a:gd name="T58" fmla="*/ 67 w 522"/>
                <a:gd name="T59" fmla="*/ 261 h 486"/>
                <a:gd name="T60" fmla="*/ 71 w 522"/>
                <a:gd name="T61" fmla="*/ 278 h 486"/>
                <a:gd name="T62" fmla="*/ 99 w 522"/>
                <a:gd name="T63" fmla="*/ 286 h 486"/>
                <a:gd name="T64" fmla="*/ 105 w 522"/>
                <a:gd name="T65" fmla="*/ 295 h 486"/>
                <a:gd name="T66" fmla="*/ 124 w 522"/>
                <a:gd name="T67" fmla="*/ 316 h 486"/>
                <a:gd name="T68" fmla="*/ 118 w 522"/>
                <a:gd name="T69" fmla="*/ 366 h 486"/>
                <a:gd name="T70" fmla="*/ 136 w 522"/>
                <a:gd name="T71" fmla="*/ 400 h 486"/>
                <a:gd name="T72" fmla="*/ 145 w 522"/>
                <a:gd name="T73" fmla="*/ 437 h 486"/>
                <a:gd name="T74" fmla="*/ 149 w 522"/>
                <a:gd name="T75" fmla="*/ 475 h 486"/>
                <a:gd name="T76" fmla="*/ 189 w 522"/>
                <a:gd name="T77" fmla="*/ 486 h 486"/>
                <a:gd name="T78" fmla="*/ 224 w 522"/>
                <a:gd name="T79" fmla="*/ 458 h 486"/>
                <a:gd name="T80" fmla="*/ 233 w 522"/>
                <a:gd name="T81" fmla="*/ 425 h 486"/>
                <a:gd name="T82" fmla="*/ 222 w 522"/>
                <a:gd name="T83" fmla="*/ 356 h 486"/>
                <a:gd name="T84" fmla="*/ 216 w 522"/>
                <a:gd name="T85" fmla="*/ 343 h 486"/>
                <a:gd name="T86" fmla="*/ 247 w 522"/>
                <a:gd name="T87" fmla="*/ 328 h 486"/>
                <a:gd name="T88" fmla="*/ 277 w 522"/>
                <a:gd name="T89" fmla="*/ 297 h 486"/>
                <a:gd name="T90" fmla="*/ 346 w 522"/>
                <a:gd name="T91" fmla="*/ 267 h 486"/>
                <a:gd name="T92" fmla="*/ 405 w 522"/>
                <a:gd name="T93" fmla="*/ 248 h 486"/>
                <a:gd name="T94" fmla="*/ 425 w 522"/>
                <a:gd name="T95" fmla="*/ 242 h 486"/>
                <a:gd name="T96" fmla="*/ 434 w 522"/>
                <a:gd name="T97" fmla="*/ 232 h 486"/>
                <a:gd name="T98" fmla="*/ 448 w 522"/>
                <a:gd name="T99" fmla="*/ 215 h 486"/>
                <a:gd name="T100" fmla="*/ 444 w 522"/>
                <a:gd name="T101" fmla="*/ 181 h 486"/>
                <a:gd name="T102" fmla="*/ 465 w 522"/>
                <a:gd name="T103" fmla="*/ 169 h 486"/>
                <a:gd name="T104" fmla="*/ 484 w 522"/>
                <a:gd name="T105" fmla="*/ 141 h 486"/>
                <a:gd name="T106" fmla="*/ 497 w 522"/>
                <a:gd name="T107" fmla="*/ 112 h 486"/>
                <a:gd name="T108" fmla="*/ 499 w 522"/>
                <a:gd name="T109" fmla="*/ 99 h 486"/>
                <a:gd name="T110" fmla="*/ 103 w 522"/>
                <a:gd name="T111" fmla="*/ 301 h 486"/>
                <a:gd name="T112" fmla="*/ 78 w 522"/>
                <a:gd name="T113" fmla="*/ 288 h 486"/>
                <a:gd name="T114" fmla="*/ 97 w 522"/>
                <a:gd name="T115" fmla="*/ 309 h 486"/>
                <a:gd name="T116" fmla="*/ 132 w 522"/>
                <a:gd name="T117" fmla="*/ 450 h 486"/>
                <a:gd name="T118" fmla="*/ 53 w 522"/>
                <a:gd name="T119" fmla="*/ 309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2" h="486">
                  <a:moveTo>
                    <a:pt x="27" y="343"/>
                  </a:moveTo>
                  <a:lnTo>
                    <a:pt x="25" y="341"/>
                  </a:lnTo>
                  <a:lnTo>
                    <a:pt x="23" y="341"/>
                  </a:lnTo>
                  <a:lnTo>
                    <a:pt x="21" y="341"/>
                  </a:lnTo>
                  <a:lnTo>
                    <a:pt x="21" y="341"/>
                  </a:lnTo>
                  <a:lnTo>
                    <a:pt x="21" y="341"/>
                  </a:lnTo>
                  <a:lnTo>
                    <a:pt x="19" y="341"/>
                  </a:lnTo>
                  <a:lnTo>
                    <a:pt x="15" y="343"/>
                  </a:lnTo>
                  <a:lnTo>
                    <a:pt x="13" y="343"/>
                  </a:lnTo>
                  <a:lnTo>
                    <a:pt x="13" y="345"/>
                  </a:lnTo>
                  <a:lnTo>
                    <a:pt x="13" y="345"/>
                  </a:lnTo>
                  <a:lnTo>
                    <a:pt x="15" y="345"/>
                  </a:lnTo>
                  <a:lnTo>
                    <a:pt x="15" y="345"/>
                  </a:lnTo>
                  <a:lnTo>
                    <a:pt x="15" y="347"/>
                  </a:lnTo>
                  <a:lnTo>
                    <a:pt x="15" y="347"/>
                  </a:lnTo>
                  <a:lnTo>
                    <a:pt x="15" y="349"/>
                  </a:lnTo>
                  <a:lnTo>
                    <a:pt x="15" y="349"/>
                  </a:lnTo>
                  <a:lnTo>
                    <a:pt x="15" y="349"/>
                  </a:lnTo>
                  <a:lnTo>
                    <a:pt x="15" y="351"/>
                  </a:lnTo>
                  <a:lnTo>
                    <a:pt x="15" y="351"/>
                  </a:lnTo>
                  <a:lnTo>
                    <a:pt x="15" y="353"/>
                  </a:lnTo>
                  <a:lnTo>
                    <a:pt x="19" y="353"/>
                  </a:lnTo>
                  <a:lnTo>
                    <a:pt x="19" y="353"/>
                  </a:lnTo>
                  <a:lnTo>
                    <a:pt x="25" y="351"/>
                  </a:lnTo>
                  <a:lnTo>
                    <a:pt x="27" y="349"/>
                  </a:lnTo>
                  <a:lnTo>
                    <a:pt x="27" y="349"/>
                  </a:lnTo>
                  <a:lnTo>
                    <a:pt x="27" y="347"/>
                  </a:lnTo>
                  <a:lnTo>
                    <a:pt x="27" y="345"/>
                  </a:lnTo>
                  <a:lnTo>
                    <a:pt x="27" y="345"/>
                  </a:lnTo>
                  <a:lnTo>
                    <a:pt x="27" y="343"/>
                  </a:lnTo>
                  <a:close/>
                  <a:moveTo>
                    <a:pt x="46" y="316"/>
                  </a:moveTo>
                  <a:lnTo>
                    <a:pt x="44" y="316"/>
                  </a:lnTo>
                  <a:lnTo>
                    <a:pt x="44" y="316"/>
                  </a:lnTo>
                  <a:lnTo>
                    <a:pt x="42" y="318"/>
                  </a:lnTo>
                  <a:lnTo>
                    <a:pt x="42" y="318"/>
                  </a:lnTo>
                  <a:lnTo>
                    <a:pt x="42" y="318"/>
                  </a:lnTo>
                  <a:lnTo>
                    <a:pt x="42" y="318"/>
                  </a:lnTo>
                  <a:lnTo>
                    <a:pt x="40" y="318"/>
                  </a:lnTo>
                  <a:lnTo>
                    <a:pt x="42" y="320"/>
                  </a:lnTo>
                  <a:lnTo>
                    <a:pt x="42" y="320"/>
                  </a:lnTo>
                  <a:lnTo>
                    <a:pt x="42" y="318"/>
                  </a:lnTo>
                  <a:lnTo>
                    <a:pt x="42" y="318"/>
                  </a:lnTo>
                  <a:lnTo>
                    <a:pt x="44" y="318"/>
                  </a:lnTo>
                  <a:lnTo>
                    <a:pt x="44" y="318"/>
                  </a:lnTo>
                  <a:lnTo>
                    <a:pt x="44" y="320"/>
                  </a:lnTo>
                  <a:lnTo>
                    <a:pt x="44" y="320"/>
                  </a:lnTo>
                  <a:lnTo>
                    <a:pt x="44" y="320"/>
                  </a:lnTo>
                  <a:lnTo>
                    <a:pt x="48" y="318"/>
                  </a:lnTo>
                  <a:lnTo>
                    <a:pt x="48" y="316"/>
                  </a:lnTo>
                  <a:lnTo>
                    <a:pt x="48" y="316"/>
                  </a:lnTo>
                  <a:lnTo>
                    <a:pt x="46" y="316"/>
                  </a:lnTo>
                  <a:close/>
                  <a:moveTo>
                    <a:pt x="17" y="150"/>
                  </a:moveTo>
                  <a:lnTo>
                    <a:pt x="17" y="150"/>
                  </a:lnTo>
                  <a:lnTo>
                    <a:pt x="17" y="152"/>
                  </a:lnTo>
                  <a:lnTo>
                    <a:pt x="19" y="152"/>
                  </a:lnTo>
                  <a:lnTo>
                    <a:pt x="19" y="152"/>
                  </a:lnTo>
                  <a:lnTo>
                    <a:pt x="19" y="152"/>
                  </a:lnTo>
                  <a:lnTo>
                    <a:pt x="19" y="150"/>
                  </a:lnTo>
                  <a:lnTo>
                    <a:pt x="19" y="150"/>
                  </a:lnTo>
                  <a:lnTo>
                    <a:pt x="19" y="150"/>
                  </a:lnTo>
                  <a:lnTo>
                    <a:pt x="19" y="148"/>
                  </a:lnTo>
                  <a:lnTo>
                    <a:pt x="19" y="148"/>
                  </a:lnTo>
                  <a:lnTo>
                    <a:pt x="17" y="148"/>
                  </a:lnTo>
                  <a:lnTo>
                    <a:pt x="17" y="148"/>
                  </a:lnTo>
                  <a:lnTo>
                    <a:pt x="17" y="150"/>
                  </a:lnTo>
                  <a:lnTo>
                    <a:pt x="17" y="150"/>
                  </a:lnTo>
                  <a:lnTo>
                    <a:pt x="17" y="150"/>
                  </a:lnTo>
                  <a:lnTo>
                    <a:pt x="17" y="150"/>
                  </a:lnTo>
                  <a:lnTo>
                    <a:pt x="17" y="150"/>
                  </a:lnTo>
                  <a:lnTo>
                    <a:pt x="17" y="150"/>
                  </a:lnTo>
                  <a:close/>
                  <a:moveTo>
                    <a:pt x="4" y="124"/>
                  </a:moveTo>
                  <a:lnTo>
                    <a:pt x="4" y="124"/>
                  </a:lnTo>
                  <a:lnTo>
                    <a:pt x="4" y="127"/>
                  </a:lnTo>
                  <a:lnTo>
                    <a:pt x="4" y="127"/>
                  </a:lnTo>
                  <a:lnTo>
                    <a:pt x="7" y="129"/>
                  </a:lnTo>
                  <a:lnTo>
                    <a:pt x="7" y="127"/>
                  </a:lnTo>
                  <a:lnTo>
                    <a:pt x="4" y="124"/>
                  </a:lnTo>
                  <a:lnTo>
                    <a:pt x="4" y="124"/>
                  </a:lnTo>
                  <a:lnTo>
                    <a:pt x="4" y="124"/>
                  </a:lnTo>
                  <a:lnTo>
                    <a:pt x="4" y="122"/>
                  </a:lnTo>
                  <a:lnTo>
                    <a:pt x="4" y="120"/>
                  </a:lnTo>
                  <a:lnTo>
                    <a:pt x="2" y="122"/>
                  </a:lnTo>
                  <a:lnTo>
                    <a:pt x="4" y="122"/>
                  </a:lnTo>
                  <a:lnTo>
                    <a:pt x="4" y="124"/>
                  </a:lnTo>
                  <a:close/>
                  <a:moveTo>
                    <a:pt x="4" y="356"/>
                  </a:moveTo>
                  <a:lnTo>
                    <a:pt x="2" y="356"/>
                  </a:lnTo>
                  <a:lnTo>
                    <a:pt x="0" y="358"/>
                  </a:lnTo>
                  <a:lnTo>
                    <a:pt x="7" y="358"/>
                  </a:lnTo>
                  <a:lnTo>
                    <a:pt x="9" y="358"/>
                  </a:lnTo>
                  <a:lnTo>
                    <a:pt x="11" y="356"/>
                  </a:lnTo>
                  <a:lnTo>
                    <a:pt x="9" y="356"/>
                  </a:lnTo>
                  <a:lnTo>
                    <a:pt x="4" y="356"/>
                  </a:lnTo>
                  <a:close/>
                  <a:moveTo>
                    <a:pt x="143" y="467"/>
                  </a:moveTo>
                  <a:lnTo>
                    <a:pt x="143" y="465"/>
                  </a:lnTo>
                  <a:lnTo>
                    <a:pt x="143" y="465"/>
                  </a:lnTo>
                  <a:lnTo>
                    <a:pt x="141" y="465"/>
                  </a:lnTo>
                  <a:lnTo>
                    <a:pt x="141" y="467"/>
                  </a:lnTo>
                  <a:lnTo>
                    <a:pt x="138" y="469"/>
                  </a:lnTo>
                  <a:lnTo>
                    <a:pt x="138" y="469"/>
                  </a:lnTo>
                  <a:lnTo>
                    <a:pt x="138" y="469"/>
                  </a:lnTo>
                  <a:lnTo>
                    <a:pt x="141" y="469"/>
                  </a:lnTo>
                  <a:lnTo>
                    <a:pt x="141" y="469"/>
                  </a:lnTo>
                  <a:lnTo>
                    <a:pt x="141" y="471"/>
                  </a:lnTo>
                  <a:lnTo>
                    <a:pt x="143" y="471"/>
                  </a:lnTo>
                  <a:lnTo>
                    <a:pt x="143" y="471"/>
                  </a:lnTo>
                  <a:lnTo>
                    <a:pt x="143" y="471"/>
                  </a:lnTo>
                  <a:lnTo>
                    <a:pt x="145" y="469"/>
                  </a:lnTo>
                  <a:lnTo>
                    <a:pt x="145" y="469"/>
                  </a:lnTo>
                  <a:lnTo>
                    <a:pt x="145" y="467"/>
                  </a:lnTo>
                  <a:lnTo>
                    <a:pt x="145" y="467"/>
                  </a:lnTo>
                  <a:lnTo>
                    <a:pt x="143" y="467"/>
                  </a:lnTo>
                  <a:close/>
                  <a:moveTo>
                    <a:pt x="522" y="76"/>
                  </a:moveTo>
                  <a:lnTo>
                    <a:pt x="522" y="74"/>
                  </a:lnTo>
                  <a:lnTo>
                    <a:pt x="522" y="74"/>
                  </a:lnTo>
                  <a:lnTo>
                    <a:pt x="522" y="72"/>
                  </a:lnTo>
                  <a:lnTo>
                    <a:pt x="522" y="70"/>
                  </a:lnTo>
                  <a:lnTo>
                    <a:pt x="522" y="63"/>
                  </a:lnTo>
                  <a:lnTo>
                    <a:pt x="522" y="61"/>
                  </a:lnTo>
                  <a:lnTo>
                    <a:pt x="522" y="61"/>
                  </a:lnTo>
                  <a:lnTo>
                    <a:pt x="520" y="63"/>
                  </a:lnTo>
                  <a:lnTo>
                    <a:pt x="520" y="63"/>
                  </a:lnTo>
                  <a:lnTo>
                    <a:pt x="518" y="63"/>
                  </a:lnTo>
                  <a:lnTo>
                    <a:pt x="518" y="61"/>
                  </a:lnTo>
                  <a:lnTo>
                    <a:pt x="516" y="61"/>
                  </a:lnTo>
                  <a:lnTo>
                    <a:pt x="516" y="59"/>
                  </a:lnTo>
                  <a:lnTo>
                    <a:pt x="511" y="59"/>
                  </a:lnTo>
                  <a:lnTo>
                    <a:pt x="507" y="59"/>
                  </a:lnTo>
                  <a:lnTo>
                    <a:pt x="495" y="61"/>
                  </a:lnTo>
                  <a:lnTo>
                    <a:pt x="492" y="61"/>
                  </a:lnTo>
                  <a:lnTo>
                    <a:pt x="490" y="63"/>
                  </a:lnTo>
                  <a:lnTo>
                    <a:pt x="484" y="70"/>
                  </a:lnTo>
                  <a:lnTo>
                    <a:pt x="469" y="80"/>
                  </a:lnTo>
                  <a:lnTo>
                    <a:pt x="467" y="80"/>
                  </a:lnTo>
                  <a:lnTo>
                    <a:pt x="465" y="80"/>
                  </a:lnTo>
                  <a:lnTo>
                    <a:pt x="461" y="74"/>
                  </a:lnTo>
                  <a:lnTo>
                    <a:pt x="459" y="74"/>
                  </a:lnTo>
                  <a:lnTo>
                    <a:pt x="457" y="74"/>
                  </a:lnTo>
                  <a:lnTo>
                    <a:pt x="455" y="74"/>
                  </a:lnTo>
                  <a:lnTo>
                    <a:pt x="451" y="76"/>
                  </a:lnTo>
                  <a:lnTo>
                    <a:pt x="446" y="74"/>
                  </a:lnTo>
                  <a:lnTo>
                    <a:pt x="440" y="70"/>
                  </a:lnTo>
                  <a:lnTo>
                    <a:pt x="434" y="68"/>
                  </a:lnTo>
                  <a:lnTo>
                    <a:pt x="430" y="68"/>
                  </a:lnTo>
                  <a:lnTo>
                    <a:pt x="425" y="66"/>
                  </a:lnTo>
                  <a:lnTo>
                    <a:pt x="423" y="66"/>
                  </a:lnTo>
                  <a:lnTo>
                    <a:pt x="421" y="63"/>
                  </a:lnTo>
                  <a:lnTo>
                    <a:pt x="417" y="61"/>
                  </a:lnTo>
                  <a:lnTo>
                    <a:pt x="413" y="61"/>
                  </a:lnTo>
                  <a:lnTo>
                    <a:pt x="411" y="61"/>
                  </a:lnTo>
                  <a:lnTo>
                    <a:pt x="407" y="63"/>
                  </a:lnTo>
                  <a:lnTo>
                    <a:pt x="405" y="63"/>
                  </a:lnTo>
                  <a:lnTo>
                    <a:pt x="405" y="63"/>
                  </a:lnTo>
                  <a:lnTo>
                    <a:pt x="405" y="61"/>
                  </a:lnTo>
                  <a:lnTo>
                    <a:pt x="409" y="59"/>
                  </a:lnTo>
                  <a:lnTo>
                    <a:pt x="409" y="57"/>
                  </a:lnTo>
                  <a:lnTo>
                    <a:pt x="411" y="57"/>
                  </a:lnTo>
                  <a:lnTo>
                    <a:pt x="411" y="55"/>
                  </a:lnTo>
                  <a:lnTo>
                    <a:pt x="411" y="53"/>
                  </a:lnTo>
                  <a:lnTo>
                    <a:pt x="411" y="51"/>
                  </a:lnTo>
                  <a:lnTo>
                    <a:pt x="409" y="51"/>
                  </a:lnTo>
                  <a:lnTo>
                    <a:pt x="407" y="49"/>
                  </a:lnTo>
                  <a:lnTo>
                    <a:pt x="405" y="49"/>
                  </a:lnTo>
                  <a:lnTo>
                    <a:pt x="400" y="49"/>
                  </a:lnTo>
                  <a:lnTo>
                    <a:pt x="398" y="49"/>
                  </a:lnTo>
                  <a:lnTo>
                    <a:pt x="396" y="49"/>
                  </a:lnTo>
                  <a:lnTo>
                    <a:pt x="396" y="49"/>
                  </a:lnTo>
                  <a:lnTo>
                    <a:pt x="394" y="49"/>
                  </a:lnTo>
                  <a:lnTo>
                    <a:pt x="392" y="49"/>
                  </a:lnTo>
                  <a:lnTo>
                    <a:pt x="392" y="51"/>
                  </a:lnTo>
                  <a:lnTo>
                    <a:pt x="392" y="51"/>
                  </a:lnTo>
                  <a:lnTo>
                    <a:pt x="390" y="51"/>
                  </a:lnTo>
                  <a:lnTo>
                    <a:pt x="390" y="51"/>
                  </a:lnTo>
                  <a:lnTo>
                    <a:pt x="388" y="51"/>
                  </a:lnTo>
                  <a:lnTo>
                    <a:pt x="358" y="49"/>
                  </a:lnTo>
                  <a:lnTo>
                    <a:pt x="356" y="49"/>
                  </a:lnTo>
                  <a:lnTo>
                    <a:pt x="354" y="51"/>
                  </a:lnTo>
                  <a:lnTo>
                    <a:pt x="354" y="53"/>
                  </a:lnTo>
                  <a:lnTo>
                    <a:pt x="352" y="53"/>
                  </a:lnTo>
                  <a:lnTo>
                    <a:pt x="350" y="53"/>
                  </a:lnTo>
                  <a:lnTo>
                    <a:pt x="344" y="55"/>
                  </a:lnTo>
                  <a:lnTo>
                    <a:pt x="342" y="55"/>
                  </a:lnTo>
                  <a:lnTo>
                    <a:pt x="331" y="61"/>
                  </a:lnTo>
                  <a:lnTo>
                    <a:pt x="329" y="61"/>
                  </a:lnTo>
                  <a:lnTo>
                    <a:pt x="329" y="63"/>
                  </a:lnTo>
                  <a:lnTo>
                    <a:pt x="329" y="66"/>
                  </a:lnTo>
                  <a:lnTo>
                    <a:pt x="331" y="66"/>
                  </a:lnTo>
                  <a:lnTo>
                    <a:pt x="331" y="66"/>
                  </a:lnTo>
                  <a:lnTo>
                    <a:pt x="331" y="68"/>
                  </a:lnTo>
                  <a:lnTo>
                    <a:pt x="331" y="68"/>
                  </a:lnTo>
                  <a:lnTo>
                    <a:pt x="329" y="74"/>
                  </a:lnTo>
                  <a:lnTo>
                    <a:pt x="325" y="89"/>
                  </a:lnTo>
                  <a:lnTo>
                    <a:pt x="323" y="89"/>
                  </a:lnTo>
                  <a:lnTo>
                    <a:pt x="323" y="89"/>
                  </a:lnTo>
                  <a:lnTo>
                    <a:pt x="319" y="91"/>
                  </a:lnTo>
                  <a:lnTo>
                    <a:pt x="312" y="91"/>
                  </a:lnTo>
                  <a:lnTo>
                    <a:pt x="306" y="91"/>
                  </a:lnTo>
                  <a:lnTo>
                    <a:pt x="298" y="101"/>
                  </a:lnTo>
                  <a:lnTo>
                    <a:pt x="291" y="103"/>
                  </a:lnTo>
                  <a:lnTo>
                    <a:pt x="289" y="103"/>
                  </a:lnTo>
                  <a:lnTo>
                    <a:pt x="285" y="101"/>
                  </a:lnTo>
                  <a:lnTo>
                    <a:pt x="281" y="99"/>
                  </a:lnTo>
                  <a:lnTo>
                    <a:pt x="281" y="99"/>
                  </a:lnTo>
                  <a:lnTo>
                    <a:pt x="279" y="99"/>
                  </a:lnTo>
                  <a:lnTo>
                    <a:pt x="270" y="103"/>
                  </a:lnTo>
                  <a:lnTo>
                    <a:pt x="268" y="105"/>
                  </a:lnTo>
                  <a:lnTo>
                    <a:pt x="268" y="105"/>
                  </a:lnTo>
                  <a:lnTo>
                    <a:pt x="266" y="103"/>
                  </a:lnTo>
                  <a:lnTo>
                    <a:pt x="266" y="103"/>
                  </a:lnTo>
                  <a:lnTo>
                    <a:pt x="266" y="101"/>
                  </a:lnTo>
                  <a:lnTo>
                    <a:pt x="264" y="101"/>
                  </a:lnTo>
                  <a:lnTo>
                    <a:pt x="262" y="101"/>
                  </a:lnTo>
                  <a:lnTo>
                    <a:pt x="260" y="101"/>
                  </a:lnTo>
                  <a:lnTo>
                    <a:pt x="258" y="101"/>
                  </a:lnTo>
                  <a:lnTo>
                    <a:pt x="256" y="101"/>
                  </a:lnTo>
                  <a:lnTo>
                    <a:pt x="254" y="101"/>
                  </a:lnTo>
                  <a:lnTo>
                    <a:pt x="241" y="95"/>
                  </a:lnTo>
                  <a:lnTo>
                    <a:pt x="239" y="95"/>
                  </a:lnTo>
                  <a:lnTo>
                    <a:pt x="218" y="101"/>
                  </a:lnTo>
                  <a:lnTo>
                    <a:pt x="212" y="101"/>
                  </a:lnTo>
                  <a:lnTo>
                    <a:pt x="210" y="101"/>
                  </a:lnTo>
                  <a:lnTo>
                    <a:pt x="206" y="103"/>
                  </a:lnTo>
                  <a:lnTo>
                    <a:pt x="201" y="108"/>
                  </a:lnTo>
                  <a:lnTo>
                    <a:pt x="199" y="110"/>
                  </a:lnTo>
                  <a:lnTo>
                    <a:pt x="199" y="110"/>
                  </a:lnTo>
                  <a:lnTo>
                    <a:pt x="199" y="112"/>
                  </a:lnTo>
                  <a:lnTo>
                    <a:pt x="199" y="112"/>
                  </a:lnTo>
                  <a:lnTo>
                    <a:pt x="199" y="112"/>
                  </a:lnTo>
                  <a:lnTo>
                    <a:pt x="197" y="110"/>
                  </a:lnTo>
                  <a:lnTo>
                    <a:pt x="197" y="110"/>
                  </a:lnTo>
                  <a:lnTo>
                    <a:pt x="197" y="112"/>
                  </a:lnTo>
                  <a:lnTo>
                    <a:pt x="197" y="112"/>
                  </a:lnTo>
                  <a:lnTo>
                    <a:pt x="195" y="112"/>
                  </a:lnTo>
                  <a:lnTo>
                    <a:pt x="193" y="112"/>
                  </a:lnTo>
                  <a:lnTo>
                    <a:pt x="193" y="112"/>
                  </a:lnTo>
                  <a:lnTo>
                    <a:pt x="193" y="112"/>
                  </a:lnTo>
                  <a:lnTo>
                    <a:pt x="191" y="112"/>
                  </a:lnTo>
                  <a:lnTo>
                    <a:pt x="189" y="114"/>
                  </a:lnTo>
                  <a:lnTo>
                    <a:pt x="189" y="114"/>
                  </a:lnTo>
                  <a:lnTo>
                    <a:pt x="187" y="114"/>
                  </a:lnTo>
                  <a:lnTo>
                    <a:pt x="187" y="114"/>
                  </a:lnTo>
                  <a:lnTo>
                    <a:pt x="185" y="114"/>
                  </a:lnTo>
                  <a:lnTo>
                    <a:pt x="185" y="112"/>
                  </a:lnTo>
                  <a:lnTo>
                    <a:pt x="185" y="112"/>
                  </a:lnTo>
                  <a:lnTo>
                    <a:pt x="182" y="112"/>
                  </a:lnTo>
                  <a:lnTo>
                    <a:pt x="182" y="114"/>
                  </a:lnTo>
                  <a:lnTo>
                    <a:pt x="182" y="114"/>
                  </a:lnTo>
                  <a:lnTo>
                    <a:pt x="178" y="116"/>
                  </a:lnTo>
                  <a:lnTo>
                    <a:pt x="174" y="116"/>
                  </a:lnTo>
                  <a:lnTo>
                    <a:pt x="170" y="114"/>
                  </a:lnTo>
                  <a:lnTo>
                    <a:pt x="166" y="112"/>
                  </a:lnTo>
                  <a:lnTo>
                    <a:pt x="162" y="105"/>
                  </a:lnTo>
                  <a:lnTo>
                    <a:pt x="159" y="103"/>
                  </a:lnTo>
                  <a:lnTo>
                    <a:pt x="159" y="103"/>
                  </a:lnTo>
                  <a:lnTo>
                    <a:pt x="155" y="103"/>
                  </a:lnTo>
                  <a:lnTo>
                    <a:pt x="153" y="103"/>
                  </a:lnTo>
                  <a:lnTo>
                    <a:pt x="151" y="103"/>
                  </a:lnTo>
                  <a:lnTo>
                    <a:pt x="151" y="103"/>
                  </a:lnTo>
                  <a:lnTo>
                    <a:pt x="151" y="101"/>
                  </a:lnTo>
                  <a:lnTo>
                    <a:pt x="151" y="99"/>
                  </a:lnTo>
                  <a:lnTo>
                    <a:pt x="145" y="93"/>
                  </a:lnTo>
                  <a:lnTo>
                    <a:pt x="143" y="89"/>
                  </a:lnTo>
                  <a:lnTo>
                    <a:pt x="143" y="87"/>
                  </a:lnTo>
                  <a:lnTo>
                    <a:pt x="141" y="84"/>
                  </a:lnTo>
                  <a:lnTo>
                    <a:pt x="134" y="84"/>
                  </a:lnTo>
                  <a:lnTo>
                    <a:pt x="132" y="84"/>
                  </a:lnTo>
                  <a:lnTo>
                    <a:pt x="130" y="82"/>
                  </a:lnTo>
                  <a:lnTo>
                    <a:pt x="128" y="78"/>
                  </a:lnTo>
                  <a:lnTo>
                    <a:pt x="128" y="78"/>
                  </a:lnTo>
                  <a:lnTo>
                    <a:pt x="124" y="76"/>
                  </a:lnTo>
                  <a:lnTo>
                    <a:pt x="122" y="74"/>
                  </a:lnTo>
                  <a:lnTo>
                    <a:pt x="122" y="72"/>
                  </a:lnTo>
                  <a:lnTo>
                    <a:pt x="120" y="68"/>
                  </a:lnTo>
                  <a:lnTo>
                    <a:pt x="118" y="66"/>
                  </a:lnTo>
                  <a:lnTo>
                    <a:pt x="118" y="66"/>
                  </a:lnTo>
                  <a:lnTo>
                    <a:pt x="115" y="66"/>
                  </a:lnTo>
                  <a:lnTo>
                    <a:pt x="113" y="66"/>
                  </a:lnTo>
                  <a:lnTo>
                    <a:pt x="111" y="66"/>
                  </a:lnTo>
                  <a:lnTo>
                    <a:pt x="109" y="63"/>
                  </a:lnTo>
                  <a:lnTo>
                    <a:pt x="107" y="59"/>
                  </a:lnTo>
                  <a:lnTo>
                    <a:pt x="107" y="59"/>
                  </a:lnTo>
                  <a:lnTo>
                    <a:pt x="105" y="59"/>
                  </a:lnTo>
                  <a:lnTo>
                    <a:pt x="105" y="59"/>
                  </a:lnTo>
                  <a:lnTo>
                    <a:pt x="105" y="57"/>
                  </a:lnTo>
                  <a:lnTo>
                    <a:pt x="103" y="55"/>
                  </a:lnTo>
                  <a:lnTo>
                    <a:pt x="94" y="49"/>
                  </a:lnTo>
                  <a:lnTo>
                    <a:pt x="94" y="47"/>
                  </a:lnTo>
                  <a:lnTo>
                    <a:pt x="92" y="45"/>
                  </a:lnTo>
                  <a:lnTo>
                    <a:pt x="92" y="42"/>
                  </a:lnTo>
                  <a:lnTo>
                    <a:pt x="92" y="38"/>
                  </a:lnTo>
                  <a:lnTo>
                    <a:pt x="92" y="32"/>
                  </a:lnTo>
                  <a:lnTo>
                    <a:pt x="92" y="30"/>
                  </a:lnTo>
                  <a:lnTo>
                    <a:pt x="90" y="28"/>
                  </a:lnTo>
                  <a:lnTo>
                    <a:pt x="86" y="28"/>
                  </a:lnTo>
                  <a:lnTo>
                    <a:pt x="84" y="28"/>
                  </a:lnTo>
                  <a:lnTo>
                    <a:pt x="84" y="28"/>
                  </a:lnTo>
                  <a:lnTo>
                    <a:pt x="84" y="26"/>
                  </a:lnTo>
                  <a:lnTo>
                    <a:pt x="82" y="26"/>
                  </a:lnTo>
                  <a:lnTo>
                    <a:pt x="82" y="24"/>
                  </a:lnTo>
                  <a:lnTo>
                    <a:pt x="82" y="24"/>
                  </a:lnTo>
                  <a:lnTo>
                    <a:pt x="82" y="21"/>
                  </a:lnTo>
                  <a:lnTo>
                    <a:pt x="82" y="19"/>
                  </a:lnTo>
                  <a:lnTo>
                    <a:pt x="82" y="17"/>
                  </a:lnTo>
                  <a:lnTo>
                    <a:pt x="82" y="17"/>
                  </a:lnTo>
                  <a:lnTo>
                    <a:pt x="86" y="13"/>
                  </a:lnTo>
                  <a:lnTo>
                    <a:pt x="86" y="13"/>
                  </a:lnTo>
                  <a:lnTo>
                    <a:pt x="88" y="11"/>
                  </a:lnTo>
                  <a:lnTo>
                    <a:pt x="90" y="7"/>
                  </a:lnTo>
                  <a:lnTo>
                    <a:pt x="92" y="0"/>
                  </a:lnTo>
                  <a:lnTo>
                    <a:pt x="92" y="3"/>
                  </a:lnTo>
                  <a:lnTo>
                    <a:pt x="88" y="7"/>
                  </a:lnTo>
                  <a:lnTo>
                    <a:pt x="88" y="9"/>
                  </a:lnTo>
                  <a:lnTo>
                    <a:pt x="86" y="9"/>
                  </a:lnTo>
                  <a:lnTo>
                    <a:pt x="84" y="9"/>
                  </a:lnTo>
                  <a:lnTo>
                    <a:pt x="71" y="13"/>
                  </a:lnTo>
                  <a:lnTo>
                    <a:pt x="65" y="13"/>
                  </a:lnTo>
                  <a:lnTo>
                    <a:pt x="63" y="15"/>
                  </a:lnTo>
                  <a:lnTo>
                    <a:pt x="63" y="17"/>
                  </a:lnTo>
                  <a:lnTo>
                    <a:pt x="63" y="21"/>
                  </a:lnTo>
                  <a:lnTo>
                    <a:pt x="63" y="24"/>
                  </a:lnTo>
                  <a:lnTo>
                    <a:pt x="63" y="24"/>
                  </a:lnTo>
                  <a:lnTo>
                    <a:pt x="61" y="26"/>
                  </a:lnTo>
                  <a:lnTo>
                    <a:pt x="59" y="28"/>
                  </a:lnTo>
                  <a:lnTo>
                    <a:pt x="59" y="28"/>
                  </a:lnTo>
                  <a:lnTo>
                    <a:pt x="59" y="30"/>
                  </a:lnTo>
                  <a:lnTo>
                    <a:pt x="63" y="26"/>
                  </a:lnTo>
                  <a:lnTo>
                    <a:pt x="63" y="26"/>
                  </a:lnTo>
                  <a:lnTo>
                    <a:pt x="63" y="26"/>
                  </a:lnTo>
                  <a:lnTo>
                    <a:pt x="65" y="26"/>
                  </a:lnTo>
                  <a:lnTo>
                    <a:pt x="65" y="26"/>
                  </a:lnTo>
                  <a:lnTo>
                    <a:pt x="65" y="26"/>
                  </a:lnTo>
                  <a:lnTo>
                    <a:pt x="63" y="28"/>
                  </a:lnTo>
                  <a:lnTo>
                    <a:pt x="63" y="28"/>
                  </a:lnTo>
                  <a:lnTo>
                    <a:pt x="63" y="28"/>
                  </a:lnTo>
                  <a:lnTo>
                    <a:pt x="63" y="28"/>
                  </a:lnTo>
                  <a:lnTo>
                    <a:pt x="61" y="30"/>
                  </a:lnTo>
                  <a:lnTo>
                    <a:pt x="61" y="32"/>
                  </a:lnTo>
                  <a:lnTo>
                    <a:pt x="57" y="38"/>
                  </a:lnTo>
                  <a:lnTo>
                    <a:pt x="55" y="40"/>
                  </a:lnTo>
                  <a:lnTo>
                    <a:pt x="40" y="51"/>
                  </a:lnTo>
                  <a:lnTo>
                    <a:pt x="38" y="53"/>
                  </a:lnTo>
                  <a:lnTo>
                    <a:pt x="38" y="55"/>
                  </a:lnTo>
                  <a:lnTo>
                    <a:pt x="38" y="66"/>
                  </a:lnTo>
                  <a:lnTo>
                    <a:pt x="36" y="70"/>
                  </a:lnTo>
                  <a:lnTo>
                    <a:pt x="36" y="72"/>
                  </a:lnTo>
                  <a:lnTo>
                    <a:pt x="32" y="76"/>
                  </a:lnTo>
                  <a:lnTo>
                    <a:pt x="32" y="80"/>
                  </a:lnTo>
                  <a:lnTo>
                    <a:pt x="30" y="82"/>
                  </a:lnTo>
                  <a:lnTo>
                    <a:pt x="32" y="82"/>
                  </a:lnTo>
                  <a:lnTo>
                    <a:pt x="38" y="80"/>
                  </a:lnTo>
                  <a:lnTo>
                    <a:pt x="40" y="80"/>
                  </a:lnTo>
                  <a:lnTo>
                    <a:pt x="42" y="78"/>
                  </a:lnTo>
                  <a:lnTo>
                    <a:pt x="42" y="78"/>
                  </a:lnTo>
                  <a:lnTo>
                    <a:pt x="44" y="78"/>
                  </a:lnTo>
                  <a:lnTo>
                    <a:pt x="44" y="78"/>
                  </a:lnTo>
                  <a:lnTo>
                    <a:pt x="44" y="76"/>
                  </a:lnTo>
                  <a:lnTo>
                    <a:pt x="46" y="76"/>
                  </a:lnTo>
                  <a:lnTo>
                    <a:pt x="46" y="76"/>
                  </a:lnTo>
                  <a:lnTo>
                    <a:pt x="46" y="74"/>
                  </a:lnTo>
                  <a:lnTo>
                    <a:pt x="48" y="70"/>
                  </a:lnTo>
                  <a:lnTo>
                    <a:pt x="50" y="70"/>
                  </a:lnTo>
                  <a:lnTo>
                    <a:pt x="53" y="68"/>
                  </a:lnTo>
                  <a:lnTo>
                    <a:pt x="53" y="66"/>
                  </a:lnTo>
                  <a:lnTo>
                    <a:pt x="55" y="66"/>
                  </a:lnTo>
                  <a:lnTo>
                    <a:pt x="57" y="66"/>
                  </a:lnTo>
                  <a:lnTo>
                    <a:pt x="57" y="66"/>
                  </a:lnTo>
                  <a:lnTo>
                    <a:pt x="55" y="68"/>
                  </a:lnTo>
                  <a:lnTo>
                    <a:pt x="53" y="70"/>
                  </a:lnTo>
                  <a:lnTo>
                    <a:pt x="53" y="72"/>
                  </a:lnTo>
                  <a:lnTo>
                    <a:pt x="46" y="78"/>
                  </a:lnTo>
                  <a:lnTo>
                    <a:pt x="44" y="78"/>
                  </a:lnTo>
                  <a:lnTo>
                    <a:pt x="42" y="80"/>
                  </a:lnTo>
                  <a:lnTo>
                    <a:pt x="34" y="84"/>
                  </a:lnTo>
                  <a:lnTo>
                    <a:pt x="32" y="84"/>
                  </a:lnTo>
                  <a:lnTo>
                    <a:pt x="27" y="84"/>
                  </a:lnTo>
                  <a:lnTo>
                    <a:pt x="25" y="87"/>
                  </a:lnTo>
                  <a:lnTo>
                    <a:pt x="25" y="87"/>
                  </a:lnTo>
                  <a:lnTo>
                    <a:pt x="25" y="89"/>
                  </a:lnTo>
                  <a:lnTo>
                    <a:pt x="30" y="103"/>
                  </a:lnTo>
                  <a:lnTo>
                    <a:pt x="30" y="108"/>
                  </a:lnTo>
                  <a:lnTo>
                    <a:pt x="27" y="110"/>
                  </a:lnTo>
                  <a:lnTo>
                    <a:pt x="27" y="112"/>
                  </a:lnTo>
                  <a:lnTo>
                    <a:pt x="25" y="114"/>
                  </a:lnTo>
                  <a:lnTo>
                    <a:pt x="25" y="114"/>
                  </a:lnTo>
                  <a:lnTo>
                    <a:pt x="23" y="114"/>
                  </a:lnTo>
                  <a:lnTo>
                    <a:pt x="21" y="116"/>
                  </a:lnTo>
                  <a:lnTo>
                    <a:pt x="19" y="116"/>
                  </a:lnTo>
                  <a:lnTo>
                    <a:pt x="19" y="118"/>
                  </a:lnTo>
                  <a:lnTo>
                    <a:pt x="17" y="118"/>
                  </a:lnTo>
                  <a:lnTo>
                    <a:pt x="17" y="120"/>
                  </a:lnTo>
                  <a:lnTo>
                    <a:pt x="21" y="124"/>
                  </a:lnTo>
                  <a:lnTo>
                    <a:pt x="21" y="127"/>
                  </a:lnTo>
                  <a:lnTo>
                    <a:pt x="21" y="129"/>
                  </a:lnTo>
                  <a:lnTo>
                    <a:pt x="19" y="129"/>
                  </a:lnTo>
                  <a:lnTo>
                    <a:pt x="19" y="129"/>
                  </a:lnTo>
                  <a:lnTo>
                    <a:pt x="23" y="135"/>
                  </a:lnTo>
                  <a:lnTo>
                    <a:pt x="25" y="137"/>
                  </a:lnTo>
                  <a:lnTo>
                    <a:pt x="25" y="139"/>
                  </a:lnTo>
                  <a:lnTo>
                    <a:pt x="25" y="143"/>
                  </a:lnTo>
                  <a:lnTo>
                    <a:pt x="25" y="143"/>
                  </a:lnTo>
                  <a:lnTo>
                    <a:pt x="23" y="145"/>
                  </a:lnTo>
                  <a:lnTo>
                    <a:pt x="23" y="148"/>
                  </a:lnTo>
                  <a:lnTo>
                    <a:pt x="23" y="150"/>
                  </a:lnTo>
                  <a:lnTo>
                    <a:pt x="25" y="154"/>
                  </a:lnTo>
                  <a:lnTo>
                    <a:pt x="25" y="154"/>
                  </a:lnTo>
                  <a:lnTo>
                    <a:pt x="25" y="156"/>
                  </a:lnTo>
                  <a:lnTo>
                    <a:pt x="25" y="158"/>
                  </a:lnTo>
                  <a:lnTo>
                    <a:pt x="25" y="160"/>
                  </a:lnTo>
                  <a:lnTo>
                    <a:pt x="23" y="164"/>
                  </a:lnTo>
                  <a:lnTo>
                    <a:pt x="25" y="166"/>
                  </a:lnTo>
                  <a:lnTo>
                    <a:pt x="27" y="169"/>
                  </a:lnTo>
                  <a:lnTo>
                    <a:pt x="34" y="169"/>
                  </a:lnTo>
                  <a:lnTo>
                    <a:pt x="34" y="169"/>
                  </a:lnTo>
                  <a:lnTo>
                    <a:pt x="36" y="169"/>
                  </a:lnTo>
                  <a:lnTo>
                    <a:pt x="42" y="173"/>
                  </a:lnTo>
                  <a:lnTo>
                    <a:pt x="46" y="185"/>
                  </a:lnTo>
                  <a:lnTo>
                    <a:pt x="48" y="187"/>
                  </a:lnTo>
                  <a:lnTo>
                    <a:pt x="55" y="192"/>
                  </a:lnTo>
                  <a:lnTo>
                    <a:pt x="59" y="194"/>
                  </a:lnTo>
                  <a:lnTo>
                    <a:pt x="59" y="196"/>
                  </a:lnTo>
                  <a:lnTo>
                    <a:pt x="50" y="194"/>
                  </a:lnTo>
                  <a:lnTo>
                    <a:pt x="48" y="194"/>
                  </a:lnTo>
                  <a:lnTo>
                    <a:pt x="46" y="194"/>
                  </a:lnTo>
                  <a:lnTo>
                    <a:pt x="46" y="194"/>
                  </a:lnTo>
                  <a:lnTo>
                    <a:pt x="46" y="198"/>
                  </a:lnTo>
                  <a:lnTo>
                    <a:pt x="46" y="198"/>
                  </a:lnTo>
                  <a:lnTo>
                    <a:pt x="48" y="202"/>
                  </a:lnTo>
                  <a:lnTo>
                    <a:pt x="48" y="204"/>
                  </a:lnTo>
                  <a:lnTo>
                    <a:pt x="50" y="208"/>
                  </a:lnTo>
                  <a:lnTo>
                    <a:pt x="48" y="213"/>
                  </a:lnTo>
                  <a:lnTo>
                    <a:pt x="50" y="215"/>
                  </a:lnTo>
                  <a:lnTo>
                    <a:pt x="50" y="215"/>
                  </a:lnTo>
                  <a:lnTo>
                    <a:pt x="53" y="217"/>
                  </a:lnTo>
                  <a:lnTo>
                    <a:pt x="53" y="219"/>
                  </a:lnTo>
                  <a:lnTo>
                    <a:pt x="53" y="219"/>
                  </a:lnTo>
                  <a:lnTo>
                    <a:pt x="50" y="217"/>
                  </a:lnTo>
                  <a:lnTo>
                    <a:pt x="48" y="217"/>
                  </a:lnTo>
                  <a:lnTo>
                    <a:pt x="46" y="217"/>
                  </a:lnTo>
                  <a:lnTo>
                    <a:pt x="42" y="215"/>
                  </a:lnTo>
                  <a:lnTo>
                    <a:pt x="40" y="217"/>
                  </a:lnTo>
                  <a:lnTo>
                    <a:pt x="38" y="217"/>
                  </a:lnTo>
                  <a:lnTo>
                    <a:pt x="38" y="217"/>
                  </a:lnTo>
                  <a:lnTo>
                    <a:pt x="36" y="219"/>
                  </a:lnTo>
                  <a:lnTo>
                    <a:pt x="36" y="219"/>
                  </a:lnTo>
                  <a:lnTo>
                    <a:pt x="36" y="221"/>
                  </a:lnTo>
                  <a:lnTo>
                    <a:pt x="38" y="221"/>
                  </a:lnTo>
                  <a:lnTo>
                    <a:pt x="38" y="221"/>
                  </a:lnTo>
                  <a:lnTo>
                    <a:pt x="38" y="221"/>
                  </a:lnTo>
                  <a:lnTo>
                    <a:pt x="40" y="221"/>
                  </a:lnTo>
                  <a:lnTo>
                    <a:pt x="42" y="221"/>
                  </a:lnTo>
                  <a:lnTo>
                    <a:pt x="42" y="221"/>
                  </a:lnTo>
                  <a:lnTo>
                    <a:pt x="40" y="223"/>
                  </a:lnTo>
                  <a:lnTo>
                    <a:pt x="42" y="225"/>
                  </a:lnTo>
                  <a:lnTo>
                    <a:pt x="44" y="229"/>
                  </a:lnTo>
                  <a:lnTo>
                    <a:pt x="42" y="229"/>
                  </a:lnTo>
                  <a:lnTo>
                    <a:pt x="42" y="229"/>
                  </a:lnTo>
                  <a:lnTo>
                    <a:pt x="40" y="232"/>
                  </a:lnTo>
                  <a:lnTo>
                    <a:pt x="42" y="236"/>
                  </a:lnTo>
                  <a:lnTo>
                    <a:pt x="42" y="244"/>
                  </a:lnTo>
                  <a:lnTo>
                    <a:pt x="44" y="244"/>
                  </a:lnTo>
                  <a:lnTo>
                    <a:pt x="44" y="246"/>
                  </a:lnTo>
                  <a:lnTo>
                    <a:pt x="46" y="248"/>
                  </a:lnTo>
                  <a:lnTo>
                    <a:pt x="48" y="248"/>
                  </a:lnTo>
                  <a:lnTo>
                    <a:pt x="48" y="248"/>
                  </a:lnTo>
                  <a:lnTo>
                    <a:pt x="48" y="248"/>
                  </a:lnTo>
                  <a:lnTo>
                    <a:pt x="50" y="248"/>
                  </a:lnTo>
                  <a:lnTo>
                    <a:pt x="50" y="248"/>
                  </a:lnTo>
                  <a:lnTo>
                    <a:pt x="50" y="248"/>
                  </a:lnTo>
                  <a:lnTo>
                    <a:pt x="53" y="248"/>
                  </a:lnTo>
                  <a:lnTo>
                    <a:pt x="53" y="248"/>
                  </a:lnTo>
                  <a:lnTo>
                    <a:pt x="53" y="250"/>
                  </a:lnTo>
                  <a:lnTo>
                    <a:pt x="53" y="250"/>
                  </a:lnTo>
                  <a:lnTo>
                    <a:pt x="55" y="250"/>
                  </a:lnTo>
                  <a:lnTo>
                    <a:pt x="55" y="250"/>
                  </a:lnTo>
                  <a:lnTo>
                    <a:pt x="55" y="253"/>
                  </a:lnTo>
                  <a:lnTo>
                    <a:pt x="57" y="253"/>
                  </a:lnTo>
                  <a:lnTo>
                    <a:pt x="57" y="253"/>
                  </a:lnTo>
                  <a:lnTo>
                    <a:pt x="63" y="250"/>
                  </a:lnTo>
                  <a:lnTo>
                    <a:pt x="67" y="253"/>
                  </a:lnTo>
                  <a:lnTo>
                    <a:pt x="69" y="253"/>
                  </a:lnTo>
                  <a:lnTo>
                    <a:pt x="71" y="255"/>
                  </a:lnTo>
                  <a:lnTo>
                    <a:pt x="71" y="255"/>
                  </a:lnTo>
                  <a:lnTo>
                    <a:pt x="69" y="255"/>
                  </a:lnTo>
                  <a:lnTo>
                    <a:pt x="67" y="255"/>
                  </a:lnTo>
                  <a:lnTo>
                    <a:pt x="65" y="255"/>
                  </a:lnTo>
                  <a:lnTo>
                    <a:pt x="65" y="255"/>
                  </a:lnTo>
                  <a:lnTo>
                    <a:pt x="65" y="255"/>
                  </a:lnTo>
                  <a:lnTo>
                    <a:pt x="65" y="257"/>
                  </a:lnTo>
                  <a:lnTo>
                    <a:pt x="67" y="257"/>
                  </a:lnTo>
                  <a:lnTo>
                    <a:pt x="65" y="257"/>
                  </a:lnTo>
                  <a:lnTo>
                    <a:pt x="65" y="257"/>
                  </a:lnTo>
                  <a:lnTo>
                    <a:pt x="65" y="257"/>
                  </a:lnTo>
                  <a:lnTo>
                    <a:pt x="65" y="257"/>
                  </a:lnTo>
                  <a:lnTo>
                    <a:pt x="67" y="259"/>
                  </a:lnTo>
                  <a:lnTo>
                    <a:pt x="69" y="259"/>
                  </a:lnTo>
                  <a:lnTo>
                    <a:pt x="71" y="259"/>
                  </a:lnTo>
                  <a:lnTo>
                    <a:pt x="74" y="261"/>
                  </a:lnTo>
                  <a:lnTo>
                    <a:pt x="74" y="261"/>
                  </a:lnTo>
                  <a:lnTo>
                    <a:pt x="76" y="263"/>
                  </a:lnTo>
                  <a:lnTo>
                    <a:pt x="76" y="263"/>
                  </a:lnTo>
                  <a:lnTo>
                    <a:pt x="78" y="263"/>
                  </a:lnTo>
                  <a:lnTo>
                    <a:pt x="80" y="263"/>
                  </a:lnTo>
                  <a:lnTo>
                    <a:pt x="80" y="265"/>
                  </a:lnTo>
                  <a:lnTo>
                    <a:pt x="80" y="265"/>
                  </a:lnTo>
                  <a:lnTo>
                    <a:pt x="76" y="265"/>
                  </a:lnTo>
                  <a:lnTo>
                    <a:pt x="76" y="265"/>
                  </a:lnTo>
                  <a:lnTo>
                    <a:pt x="76" y="265"/>
                  </a:lnTo>
                  <a:lnTo>
                    <a:pt x="74" y="265"/>
                  </a:lnTo>
                  <a:lnTo>
                    <a:pt x="71" y="265"/>
                  </a:lnTo>
                  <a:lnTo>
                    <a:pt x="69" y="263"/>
                  </a:lnTo>
                  <a:lnTo>
                    <a:pt x="67" y="261"/>
                  </a:lnTo>
                  <a:lnTo>
                    <a:pt x="61" y="261"/>
                  </a:lnTo>
                  <a:lnTo>
                    <a:pt x="59" y="261"/>
                  </a:lnTo>
                  <a:lnTo>
                    <a:pt x="57" y="259"/>
                  </a:lnTo>
                  <a:lnTo>
                    <a:pt x="57" y="259"/>
                  </a:lnTo>
                  <a:lnTo>
                    <a:pt x="55" y="261"/>
                  </a:lnTo>
                  <a:lnTo>
                    <a:pt x="55" y="261"/>
                  </a:lnTo>
                  <a:lnTo>
                    <a:pt x="57" y="278"/>
                  </a:lnTo>
                  <a:lnTo>
                    <a:pt x="59" y="278"/>
                  </a:lnTo>
                  <a:lnTo>
                    <a:pt x="61" y="280"/>
                  </a:lnTo>
                  <a:lnTo>
                    <a:pt x="63" y="280"/>
                  </a:lnTo>
                  <a:lnTo>
                    <a:pt x="63" y="280"/>
                  </a:lnTo>
                  <a:lnTo>
                    <a:pt x="67" y="282"/>
                  </a:lnTo>
                  <a:lnTo>
                    <a:pt x="69" y="282"/>
                  </a:lnTo>
                  <a:lnTo>
                    <a:pt x="69" y="282"/>
                  </a:lnTo>
                  <a:lnTo>
                    <a:pt x="71" y="282"/>
                  </a:lnTo>
                  <a:lnTo>
                    <a:pt x="71" y="280"/>
                  </a:lnTo>
                  <a:lnTo>
                    <a:pt x="71" y="278"/>
                  </a:lnTo>
                  <a:lnTo>
                    <a:pt x="71" y="278"/>
                  </a:lnTo>
                  <a:lnTo>
                    <a:pt x="71" y="278"/>
                  </a:lnTo>
                  <a:lnTo>
                    <a:pt x="71" y="276"/>
                  </a:lnTo>
                  <a:lnTo>
                    <a:pt x="71" y="276"/>
                  </a:lnTo>
                  <a:lnTo>
                    <a:pt x="74" y="276"/>
                  </a:lnTo>
                  <a:lnTo>
                    <a:pt x="78" y="276"/>
                  </a:lnTo>
                  <a:lnTo>
                    <a:pt x="82" y="278"/>
                  </a:lnTo>
                  <a:lnTo>
                    <a:pt x="84" y="280"/>
                  </a:lnTo>
                  <a:lnTo>
                    <a:pt x="86" y="280"/>
                  </a:lnTo>
                  <a:lnTo>
                    <a:pt x="88" y="286"/>
                  </a:lnTo>
                  <a:lnTo>
                    <a:pt x="88" y="286"/>
                  </a:lnTo>
                  <a:lnTo>
                    <a:pt x="90" y="286"/>
                  </a:lnTo>
                  <a:lnTo>
                    <a:pt x="90" y="286"/>
                  </a:lnTo>
                  <a:lnTo>
                    <a:pt x="90" y="286"/>
                  </a:lnTo>
                  <a:lnTo>
                    <a:pt x="92" y="288"/>
                  </a:lnTo>
                  <a:lnTo>
                    <a:pt x="94" y="288"/>
                  </a:lnTo>
                  <a:lnTo>
                    <a:pt x="99" y="286"/>
                  </a:lnTo>
                  <a:lnTo>
                    <a:pt x="99" y="286"/>
                  </a:lnTo>
                  <a:lnTo>
                    <a:pt x="99" y="284"/>
                  </a:lnTo>
                  <a:lnTo>
                    <a:pt x="99" y="282"/>
                  </a:lnTo>
                  <a:lnTo>
                    <a:pt x="101" y="280"/>
                  </a:lnTo>
                  <a:lnTo>
                    <a:pt x="101" y="280"/>
                  </a:lnTo>
                  <a:lnTo>
                    <a:pt x="103" y="278"/>
                  </a:lnTo>
                  <a:lnTo>
                    <a:pt x="103" y="278"/>
                  </a:lnTo>
                  <a:lnTo>
                    <a:pt x="103" y="280"/>
                  </a:lnTo>
                  <a:lnTo>
                    <a:pt x="103" y="282"/>
                  </a:lnTo>
                  <a:lnTo>
                    <a:pt x="101" y="282"/>
                  </a:lnTo>
                  <a:lnTo>
                    <a:pt x="101" y="282"/>
                  </a:lnTo>
                  <a:lnTo>
                    <a:pt x="101" y="284"/>
                  </a:lnTo>
                  <a:lnTo>
                    <a:pt x="101" y="286"/>
                  </a:lnTo>
                  <a:lnTo>
                    <a:pt x="101" y="288"/>
                  </a:lnTo>
                  <a:lnTo>
                    <a:pt x="103" y="290"/>
                  </a:lnTo>
                  <a:lnTo>
                    <a:pt x="105" y="292"/>
                  </a:lnTo>
                  <a:lnTo>
                    <a:pt x="105" y="295"/>
                  </a:lnTo>
                  <a:lnTo>
                    <a:pt x="107" y="295"/>
                  </a:lnTo>
                  <a:lnTo>
                    <a:pt x="109" y="297"/>
                  </a:lnTo>
                  <a:lnTo>
                    <a:pt x="111" y="299"/>
                  </a:lnTo>
                  <a:lnTo>
                    <a:pt x="113" y="299"/>
                  </a:lnTo>
                  <a:lnTo>
                    <a:pt x="113" y="299"/>
                  </a:lnTo>
                  <a:lnTo>
                    <a:pt x="115" y="299"/>
                  </a:lnTo>
                  <a:lnTo>
                    <a:pt x="115" y="301"/>
                  </a:lnTo>
                  <a:lnTo>
                    <a:pt x="118" y="301"/>
                  </a:lnTo>
                  <a:lnTo>
                    <a:pt x="120" y="301"/>
                  </a:lnTo>
                  <a:lnTo>
                    <a:pt x="120" y="303"/>
                  </a:lnTo>
                  <a:lnTo>
                    <a:pt x="120" y="307"/>
                  </a:lnTo>
                  <a:lnTo>
                    <a:pt x="118" y="309"/>
                  </a:lnTo>
                  <a:lnTo>
                    <a:pt x="120" y="311"/>
                  </a:lnTo>
                  <a:lnTo>
                    <a:pt x="122" y="311"/>
                  </a:lnTo>
                  <a:lnTo>
                    <a:pt x="122" y="313"/>
                  </a:lnTo>
                  <a:lnTo>
                    <a:pt x="122" y="316"/>
                  </a:lnTo>
                  <a:lnTo>
                    <a:pt x="124" y="316"/>
                  </a:lnTo>
                  <a:lnTo>
                    <a:pt x="126" y="316"/>
                  </a:lnTo>
                  <a:lnTo>
                    <a:pt x="128" y="318"/>
                  </a:lnTo>
                  <a:lnTo>
                    <a:pt x="130" y="320"/>
                  </a:lnTo>
                  <a:lnTo>
                    <a:pt x="132" y="324"/>
                  </a:lnTo>
                  <a:lnTo>
                    <a:pt x="132" y="326"/>
                  </a:lnTo>
                  <a:lnTo>
                    <a:pt x="132" y="330"/>
                  </a:lnTo>
                  <a:lnTo>
                    <a:pt x="130" y="343"/>
                  </a:lnTo>
                  <a:lnTo>
                    <a:pt x="130" y="349"/>
                  </a:lnTo>
                  <a:lnTo>
                    <a:pt x="128" y="351"/>
                  </a:lnTo>
                  <a:lnTo>
                    <a:pt x="126" y="358"/>
                  </a:lnTo>
                  <a:lnTo>
                    <a:pt x="126" y="360"/>
                  </a:lnTo>
                  <a:lnTo>
                    <a:pt x="124" y="360"/>
                  </a:lnTo>
                  <a:lnTo>
                    <a:pt x="124" y="360"/>
                  </a:lnTo>
                  <a:lnTo>
                    <a:pt x="118" y="362"/>
                  </a:lnTo>
                  <a:lnTo>
                    <a:pt x="118" y="364"/>
                  </a:lnTo>
                  <a:lnTo>
                    <a:pt x="118" y="364"/>
                  </a:lnTo>
                  <a:lnTo>
                    <a:pt x="118" y="366"/>
                  </a:lnTo>
                  <a:lnTo>
                    <a:pt x="118" y="366"/>
                  </a:lnTo>
                  <a:lnTo>
                    <a:pt x="120" y="366"/>
                  </a:lnTo>
                  <a:lnTo>
                    <a:pt x="118" y="368"/>
                  </a:lnTo>
                  <a:lnTo>
                    <a:pt x="118" y="368"/>
                  </a:lnTo>
                  <a:lnTo>
                    <a:pt x="118" y="368"/>
                  </a:lnTo>
                  <a:lnTo>
                    <a:pt x="122" y="372"/>
                  </a:lnTo>
                  <a:lnTo>
                    <a:pt x="124" y="372"/>
                  </a:lnTo>
                  <a:lnTo>
                    <a:pt x="124" y="374"/>
                  </a:lnTo>
                  <a:lnTo>
                    <a:pt x="130" y="377"/>
                  </a:lnTo>
                  <a:lnTo>
                    <a:pt x="132" y="377"/>
                  </a:lnTo>
                  <a:lnTo>
                    <a:pt x="132" y="377"/>
                  </a:lnTo>
                  <a:lnTo>
                    <a:pt x="134" y="381"/>
                  </a:lnTo>
                  <a:lnTo>
                    <a:pt x="134" y="381"/>
                  </a:lnTo>
                  <a:lnTo>
                    <a:pt x="138" y="387"/>
                  </a:lnTo>
                  <a:lnTo>
                    <a:pt x="138" y="391"/>
                  </a:lnTo>
                  <a:lnTo>
                    <a:pt x="136" y="395"/>
                  </a:lnTo>
                  <a:lnTo>
                    <a:pt x="136" y="400"/>
                  </a:lnTo>
                  <a:lnTo>
                    <a:pt x="134" y="404"/>
                  </a:lnTo>
                  <a:lnTo>
                    <a:pt x="134" y="404"/>
                  </a:lnTo>
                  <a:lnTo>
                    <a:pt x="134" y="406"/>
                  </a:lnTo>
                  <a:lnTo>
                    <a:pt x="136" y="408"/>
                  </a:lnTo>
                  <a:lnTo>
                    <a:pt x="136" y="408"/>
                  </a:lnTo>
                  <a:lnTo>
                    <a:pt x="138" y="410"/>
                  </a:lnTo>
                  <a:lnTo>
                    <a:pt x="138" y="412"/>
                  </a:lnTo>
                  <a:lnTo>
                    <a:pt x="141" y="421"/>
                  </a:lnTo>
                  <a:lnTo>
                    <a:pt x="141" y="425"/>
                  </a:lnTo>
                  <a:lnTo>
                    <a:pt x="141" y="425"/>
                  </a:lnTo>
                  <a:lnTo>
                    <a:pt x="145" y="433"/>
                  </a:lnTo>
                  <a:lnTo>
                    <a:pt x="147" y="435"/>
                  </a:lnTo>
                  <a:lnTo>
                    <a:pt x="149" y="435"/>
                  </a:lnTo>
                  <a:lnTo>
                    <a:pt x="153" y="433"/>
                  </a:lnTo>
                  <a:lnTo>
                    <a:pt x="151" y="437"/>
                  </a:lnTo>
                  <a:lnTo>
                    <a:pt x="147" y="437"/>
                  </a:lnTo>
                  <a:lnTo>
                    <a:pt x="145" y="437"/>
                  </a:lnTo>
                  <a:lnTo>
                    <a:pt x="143" y="440"/>
                  </a:lnTo>
                  <a:lnTo>
                    <a:pt x="143" y="440"/>
                  </a:lnTo>
                  <a:lnTo>
                    <a:pt x="141" y="442"/>
                  </a:lnTo>
                  <a:lnTo>
                    <a:pt x="141" y="444"/>
                  </a:lnTo>
                  <a:lnTo>
                    <a:pt x="143" y="444"/>
                  </a:lnTo>
                  <a:lnTo>
                    <a:pt x="145" y="444"/>
                  </a:lnTo>
                  <a:lnTo>
                    <a:pt x="145" y="446"/>
                  </a:lnTo>
                  <a:lnTo>
                    <a:pt x="147" y="448"/>
                  </a:lnTo>
                  <a:lnTo>
                    <a:pt x="147" y="450"/>
                  </a:lnTo>
                  <a:lnTo>
                    <a:pt x="147" y="454"/>
                  </a:lnTo>
                  <a:lnTo>
                    <a:pt x="149" y="458"/>
                  </a:lnTo>
                  <a:lnTo>
                    <a:pt x="149" y="461"/>
                  </a:lnTo>
                  <a:lnTo>
                    <a:pt x="149" y="465"/>
                  </a:lnTo>
                  <a:lnTo>
                    <a:pt x="147" y="467"/>
                  </a:lnTo>
                  <a:lnTo>
                    <a:pt x="145" y="469"/>
                  </a:lnTo>
                  <a:lnTo>
                    <a:pt x="147" y="471"/>
                  </a:lnTo>
                  <a:lnTo>
                    <a:pt x="149" y="475"/>
                  </a:lnTo>
                  <a:lnTo>
                    <a:pt x="151" y="479"/>
                  </a:lnTo>
                  <a:lnTo>
                    <a:pt x="155" y="477"/>
                  </a:lnTo>
                  <a:lnTo>
                    <a:pt x="164" y="471"/>
                  </a:lnTo>
                  <a:lnTo>
                    <a:pt x="174" y="467"/>
                  </a:lnTo>
                  <a:lnTo>
                    <a:pt x="178" y="467"/>
                  </a:lnTo>
                  <a:lnTo>
                    <a:pt x="180" y="467"/>
                  </a:lnTo>
                  <a:lnTo>
                    <a:pt x="185" y="471"/>
                  </a:lnTo>
                  <a:lnTo>
                    <a:pt x="185" y="473"/>
                  </a:lnTo>
                  <a:lnTo>
                    <a:pt x="187" y="475"/>
                  </a:lnTo>
                  <a:lnTo>
                    <a:pt x="187" y="477"/>
                  </a:lnTo>
                  <a:lnTo>
                    <a:pt x="187" y="479"/>
                  </a:lnTo>
                  <a:lnTo>
                    <a:pt x="187" y="482"/>
                  </a:lnTo>
                  <a:lnTo>
                    <a:pt x="187" y="482"/>
                  </a:lnTo>
                  <a:lnTo>
                    <a:pt x="185" y="482"/>
                  </a:lnTo>
                  <a:lnTo>
                    <a:pt x="185" y="482"/>
                  </a:lnTo>
                  <a:lnTo>
                    <a:pt x="185" y="484"/>
                  </a:lnTo>
                  <a:lnTo>
                    <a:pt x="189" y="486"/>
                  </a:lnTo>
                  <a:lnTo>
                    <a:pt x="191" y="484"/>
                  </a:lnTo>
                  <a:lnTo>
                    <a:pt x="199" y="475"/>
                  </a:lnTo>
                  <a:lnTo>
                    <a:pt x="201" y="473"/>
                  </a:lnTo>
                  <a:lnTo>
                    <a:pt x="203" y="473"/>
                  </a:lnTo>
                  <a:lnTo>
                    <a:pt x="203" y="473"/>
                  </a:lnTo>
                  <a:lnTo>
                    <a:pt x="210" y="471"/>
                  </a:lnTo>
                  <a:lnTo>
                    <a:pt x="210" y="471"/>
                  </a:lnTo>
                  <a:lnTo>
                    <a:pt x="214" y="467"/>
                  </a:lnTo>
                  <a:lnTo>
                    <a:pt x="216" y="467"/>
                  </a:lnTo>
                  <a:lnTo>
                    <a:pt x="216" y="467"/>
                  </a:lnTo>
                  <a:lnTo>
                    <a:pt x="216" y="467"/>
                  </a:lnTo>
                  <a:lnTo>
                    <a:pt x="218" y="467"/>
                  </a:lnTo>
                  <a:lnTo>
                    <a:pt x="220" y="467"/>
                  </a:lnTo>
                  <a:lnTo>
                    <a:pt x="220" y="465"/>
                  </a:lnTo>
                  <a:lnTo>
                    <a:pt x="222" y="465"/>
                  </a:lnTo>
                  <a:lnTo>
                    <a:pt x="222" y="463"/>
                  </a:lnTo>
                  <a:lnTo>
                    <a:pt x="224" y="458"/>
                  </a:lnTo>
                  <a:lnTo>
                    <a:pt x="224" y="456"/>
                  </a:lnTo>
                  <a:lnTo>
                    <a:pt x="226" y="456"/>
                  </a:lnTo>
                  <a:lnTo>
                    <a:pt x="233" y="454"/>
                  </a:lnTo>
                  <a:lnTo>
                    <a:pt x="233" y="454"/>
                  </a:lnTo>
                  <a:lnTo>
                    <a:pt x="235" y="452"/>
                  </a:lnTo>
                  <a:lnTo>
                    <a:pt x="235" y="452"/>
                  </a:lnTo>
                  <a:lnTo>
                    <a:pt x="235" y="450"/>
                  </a:lnTo>
                  <a:lnTo>
                    <a:pt x="235" y="448"/>
                  </a:lnTo>
                  <a:lnTo>
                    <a:pt x="235" y="448"/>
                  </a:lnTo>
                  <a:lnTo>
                    <a:pt x="235" y="446"/>
                  </a:lnTo>
                  <a:lnTo>
                    <a:pt x="233" y="444"/>
                  </a:lnTo>
                  <a:lnTo>
                    <a:pt x="233" y="444"/>
                  </a:lnTo>
                  <a:lnTo>
                    <a:pt x="233" y="442"/>
                  </a:lnTo>
                  <a:lnTo>
                    <a:pt x="233" y="440"/>
                  </a:lnTo>
                  <a:lnTo>
                    <a:pt x="233" y="431"/>
                  </a:lnTo>
                  <a:lnTo>
                    <a:pt x="233" y="429"/>
                  </a:lnTo>
                  <a:lnTo>
                    <a:pt x="233" y="425"/>
                  </a:lnTo>
                  <a:lnTo>
                    <a:pt x="233" y="423"/>
                  </a:lnTo>
                  <a:lnTo>
                    <a:pt x="222" y="395"/>
                  </a:lnTo>
                  <a:lnTo>
                    <a:pt x="220" y="393"/>
                  </a:lnTo>
                  <a:lnTo>
                    <a:pt x="220" y="391"/>
                  </a:lnTo>
                  <a:lnTo>
                    <a:pt x="220" y="385"/>
                  </a:lnTo>
                  <a:lnTo>
                    <a:pt x="220" y="383"/>
                  </a:lnTo>
                  <a:lnTo>
                    <a:pt x="222" y="372"/>
                  </a:lnTo>
                  <a:lnTo>
                    <a:pt x="222" y="368"/>
                  </a:lnTo>
                  <a:lnTo>
                    <a:pt x="222" y="366"/>
                  </a:lnTo>
                  <a:lnTo>
                    <a:pt x="222" y="366"/>
                  </a:lnTo>
                  <a:lnTo>
                    <a:pt x="224" y="362"/>
                  </a:lnTo>
                  <a:lnTo>
                    <a:pt x="224" y="360"/>
                  </a:lnTo>
                  <a:lnTo>
                    <a:pt x="222" y="360"/>
                  </a:lnTo>
                  <a:lnTo>
                    <a:pt x="222" y="360"/>
                  </a:lnTo>
                  <a:lnTo>
                    <a:pt x="222" y="358"/>
                  </a:lnTo>
                  <a:lnTo>
                    <a:pt x="222" y="358"/>
                  </a:lnTo>
                  <a:lnTo>
                    <a:pt x="222" y="356"/>
                  </a:lnTo>
                  <a:lnTo>
                    <a:pt x="222" y="353"/>
                  </a:lnTo>
                  <a:lnTo>
                    <a:pt x="222" y="353"/>
                  </a:lnTo>
                  <a:lnTo>
                    <a:pt x="220" y="351"/>
                  </a:lnTo>
                  <a:lnTo>
                    <a:pt x="220" y="351"/>
                  </a:lnTo>
                  <a:lnTo>
                    <a:pt x="220" y="351"/>
                  </a:lnTo>
                  <a:lnTo>
                    <a:pt x="220" y="351"/>
                  </a:lnTo>
                  <a:lnTo>
                    <a:pt x="218" y="353"/>
                  </a:lnTo>
                  <a:lnTo>
                    <a:pt x="216" y="353"/>
                  </a:lnTo>
                  <a:lnTo>
                    <a:pt x="216" y="353"/>
                  </a:lnTo>
                  <a:lnTo>
                    <a:pt x="214" y="351"/>
                  </a:lnTo>
                  <a:lnTo>
                    <a:pt x="214" y="351"/>
                  </a:lnTo>
                  <a:lnTo>
                    <a:pt x="212" y="349"/>
                  </a:lnTo>
                  <a:lnTo>
                    <a:pt x="212" y="349"/>
                  </a:lnTo>
                  <a:lnTo>
                    <a:pt x="212" y="347"/>
                  </a:lnTo>
                  <a:lnTo>
                    <a:pt x="214" y="347"/>
                  </a:lnTo>
                  <a:lnTo>
                    <a:pt x="214" y="347"/>
                  </a:lnTo>
                  <a:lnTo>
                    <a:pt x="216" y="343"/>
                  </a:lnTo>
                  <a:lnTo>
                    <a:pt x="218" y="343"/>
                  </a:lnTo>
                  <a:lnTo>
                    <a:pt x="222" y="341"/>
                  </a:lnTo>
                  <a:lnTo>
                    <a:pt x="224" y="339"/>
                  </a:lnTo>
                  <a:lnTo>
                    <a:pt x="224" y="339"/>
                  </a:lnTo>
                  <a:lnTo>
                    <a:pt x="226" y="339"/>
                  </a:lnTo>
                  <a:lnTo>
                    <a:pt x="226" y="341"/>
                  </a:lnTo>
                  <a:lnTo>
                    <a:pt x="229" y="341"/>
                  </a:lnTo>
                  <a:lnTo>
                    <a:pt x="229" y="341"/>
                  </a:lnTo>
                  <a:lnTo>
                    <a:pt x="231" y="341"/>
                  </a:lnTo>
                  <a:lnTo>
                    <a:pt x="231" y="341"/>
                  </a:lnTo>
                  <a:lnTo>
                    <a:pt x="233" y="341"/>
                  </a:lnTo>
                  <a:lnTo>
                    <a:pt x="237" y="337"/>
                  </a:lnTo>
                  <a:lnTo>
                    <a:pt x="237" y="337"/>
                  </a:lnTo>
                  <a:lnTo>
                    <a:pt x="241" y="332"/>
                  </a:lnTo>
                  <a:lnTo>
                    <a:pt x="243" y="330"/>
                  </a:lnTo>
                  <a:lnTo>
                    <a:pt x="245" y="328"/>
                  </a:lnTo>
                  <a:lnTo>
                    <a:pt x="247" y="328"/>
                  </a:lnTo>
                  <a:lnTo>
                    <a:pt x="252" y="326"/>
                  </a:lnTo>
                  <a:lnTo>
                    <a:pt x="254" y="322"/>
                  </a:lnTo>
                  <a:lnTo>
                    <a:pt x="254" y="320"/>
                  </a:lnTo>
                  <a:lnTo>
                    <a:pt x="256" y="320"/>
                  </a:lnTo>
                  <a:lnTo>
                    <a:pt x="258" y="318"/>
                  </a:lnTo>
                  <a:lnTo>
                    <a:pt x="260" y="316"/>
                  </a:lnTo>
                  <a:lnTo>
                    <a:pt x="264" y="313"/>
                  </a:lnTo>
                  <a:lnTo>
                    <a:pt x="266" y="311"/>
                  </a:lnTo>
                  <a:lnTo>
                    <a:pt x="270" y="309"/>
                  </a:lnTo>
                  <a:lnTo>
                    <a:pt x="275" y="307"/>
                  </a:lnTo>
                  <a:lnTo>
                    <a:pt x="277" y="307"/>
                  </a:lnTo>
                  <a:lnTo>
                    <a:pt x="277" y="305"/>
                  </a:lnTo>
                  <a:lnTo>
                    <a:pt x="277" y="303"/>
                  </a:lnTo>
                  <a:lnTo>
                    <a:pt x="275" y="301"/>
                  </a:lnTo>
                  <a:lnTo>
                    <a:pt x="275" y="301"/>
                  </a:lnTo>
                  <a:lnTo>
                    <a:pt x="277" y="299"/>
                  </a:lnTo>
                  <a:lnTo>
                    <a:pt x="277" y="297"/>
                  </a:lnTo>
                  <a:lnTo>
                    <a:pt x="279" y="295"/>
                  </a:lnTo>
                  <a:lnTo>
                    <a:pt x="281" y="292"/>
                  </a:lnTo>
                  <a:lnTo>
                    <a:pt x="291" y="286"/>
                  </a:lnTo>
                  <a:lnTo>
                    <a:pt x="296" y="284"/>
                  </a:lnTo>
                  <a:lnTo>
                    <a:pt x="298" y="282"/>
                  </a:lnTo>
                  <a:lnTo>
                    <a:pt x="302" y="280"/>
                  </a:lnTo>
                  <a:lnTo>
                    <a:pt x="312" y="274"/>
                  </a:lnTo>
                  <a:lnTo>
                    <a:pt x="321" y="271"/>
                  </a:lnTo>
                  <a:lnTo>
                    <a:pt x="323" y="269"/>
                  </a:lnTo>
                  <a:lnTo>
                    <a:pt x="323" y="267"/>
                  </a:lnTo>
                  <a:lnTo>
                    <a:pt x="323" y="267"/>
                  </a:lnTo>
                  <a:lnTo>
                    <a:pt x="325" y="265"/>
                  </a:lnTo>
                  <a:lnTo>
                    <a:pt x="325" y="265"/>
                  </a:lnTo>
                  <a:lnTo>
                    <a:pt x="337" y="265"/>
                  </a:lnTo>
                  <a:lnTo>
                    <a:pt x="342" y="267"/>
                  </a:lnTo>
                  <a:lnTo>
                    <a:pt x="344" y="267"/>
                  </a:lnTo>
                  <a:lnTo>
                    <a:pt x="346" y="267"/>
                  </a:lnTo>
                  <a:lnTo>
                    <a:pt x="348" y="267"/>
                  </a:lnTo>
                  <a:lnTo>
                    <a:pt x="348" y="267"/>
                  </a:lnTo>
                  <a:lnTo>
                    <a:pt x="350" y="267"/>
                  </a:lnTo>
                  <a:lnTo>
                    <a:pt x="358" y="263"/>
                  </a:lnTo>
                  <a:lnTo>
                    <a:pt x="361" y="263"/>
                  </a:lnTo>
                  <a:lnTo>
                    <a:pt x="363" y="263"/>
                  </a:lnTo>
                  <a:lnTo>
                    <a:pt x="363" y="263"/>
                  </a:lnTo>
                  <a:lnTo>
                    <a:pt x="367" y="263"/>
                  </a:lnTo>
                  <a:lnTo>
                    <a:pt x="367" y="263"/>
                  </a:lnTo>
                  <a:lnTo>
                    <a:pt x="369" y="263"/>
                  </a:lnTo>
                  <a:lnTo>
                    <a:pt x="386" y="257"/>
                  </a:lnTo>
                  <a:lnTo>
                    <a:pt x="388" y="255"/>
                  </a:lnTo>
                  <a:lnTo>
                    <a:pt x="388" y="255"/>
                  </a:lnTo>
                  <a:lnTo>
                    <a:pt x="390" y="255"/>
                  </a:lnTo>
                  <a:lnTo>
                    <a:pt x="398" y="250"/>
                  </a:lnTo>
                  <a:lnTo>
                    <a:pt x="402" y="248"/>
                  </a:lnTo>
                  <a:lnTo>
                    <a:pt x="405" y="248"/>
                  </a:lnTo>
                  <a:lnTo>
                    <a:pt x="409" y="246"/>
                  </a:lnTo>
                  <a:lnTo>
                    <a:pt x="411" y="244"/>
                  </a:lnTo>
                  <a:lnTo>
                    <a:pt x="411" y="244"/>
                  </a:lnTo>
                  <a:lnTo>
                    <a:pt x="413" y="246"/>
                  </a:lnTo>
                  <a:lnTo>
                    <a:pt x="415" y="246"/>
                  </a:lnTo>
                  <a:lnTo>
                    <a:pt x="417" y="246"/>
                  </a:lnTo>
                  <a:lnTo>
                    <a:pt x="417" y="244"/>
                  </a:lnTo>
                  <a:lnTo>
                    <a:pt x="417" y="244"/>
                  </a:lnTo>
                  <a:lnTo>
                    <a:pt x="419" y="242"/>
                  </a:lnTo>
                  <a:lnTo>
                    <a:pt x="419" y="242"/>
                  </a:lnTo>
                  <a:lnTo>
                    <a:pt x="419" y="242"/>
                  </a:lnTo>
                  <a:lnTo>
                    <a:pt x="421" y="242"/>
                  </a:lnTo>
                  <a:lnTo>
                    <a:pt x="421" y="242"/>
                  </a:lnTo>
                  <a:lnTo>
                    <a:pt x="423" y="240"/>
                  </a:lnTo>
                  <a:lnTo>
                    <a:pt x="423" y="240"/>
                  </a:lnTo>
                  <a:lnTo>
                    <a:pt x="423" y="240"/>
                  </a:lnTo>
                  <a:lnTo>
                    <a:pt x="425" y="242"/>
                  </a:lnTo>
                  <a:lnTo>
                    <a:pt x="425" y="242"/>
                  </a:lnTo>
                  <a:lnTo>
                    <a:pt x="428" y="246"/>
                  </a:lnTo>
                  <a:lnTo>
                    <a:pt x="428" y="246"/>
                  </a:lnTo>
                  <a:lnTo>
                    <a:pt x="430" y="246"/>
                  </a:lnTo>
                  <a:lnTo>
                    <a:pt x="430" y="248"/>
                  </a:lnTo>
                  <a:lnTo>
                    <a:pt x="432" y="248"/>
                  </a:lnTo>
                  <a:lnTo>
                    <a:pt x="434" y="248"/>
                  </a:lnTo>
                  <a:lnTo>
                    <a:pt x="434" y="248"/>
                  </a:lnTo>
                  <a:lnTo>
                    <a:pt x="436" y="242"/>
                  </a:lnTo>
                  <a:lnTo>
                    <a:pt x="438" y="238"/>
                  </a:lnTo>
                  <a:lnTo>
                    <a:pt x="438" y="238"/>
                  </a:lnTo>
                  <a:lnTo>
                    <a:pt x="438" y="236"/>
                  </a:lnTo>
                  <a:lnTo>
                    <a:pt x="436" y="234"/>
                  </a:lnTo>
                  <a:lnTo>
                    <a:pt x="436" y="234"/>
                  </a:lnTo>
                  <a:lnTo>
                    <a:pt x="434" y="234"/>
                  </a:lnTo>
                  <a:lnTo>
                    <a:pt x="434" y="232"/>
                  </a:lnTo>
                  <a:lnTo>
                    <a:pt x="434" y="232"/>
                  </a:lnTo>
                  <a:lnTo>
                    <a:pt x="432" y="232"/>
                  </a:lnTo>
                  <a:lnTo>
                    <a:pt x="432" y="229"/>
                  </a:lnTo>
                  <a:lnTo>
                    <a:pt x="432" y="229"/>
                  </a:lnTo>
                  <a:lnTo>
                    <a:pt x="432" y="227"/>
                  </a:lnTo>
                  <a:lnTo>
                    <a:pt x="434" y="225"/>
                  </a:lnTo>
                  <a:lnTo>
                    <a:pt x="440" y="221"/>
                  </a:lnTo>
                  <a:lnTo>
                    <a:pt x="440" y="219"/>
                  </a:lnTo>
                  <a:lnTo>
                    <a:pt x="440" y="219"/>
                  </a:lnTo>
                  <a:lnTo>
                    <a:pt x="440" y="219"/>
                  </a:lnTo>
                  <a:lnTo>
                    <a:pt x="442" y="219"/>
                  </a:lnTo>
                  <a:lnTo>
                    <a:pt x="442" y="219"/>
                  </a:lnTo>
                  <a:lnTo>
                    <a:pt x="444" y="219"/>
                  </a:lnTo>
                  <a:lnTo>
                    <a:pt x="444" y="219"/>
                  </a:lnTo>
                  <a:lnTo>
                    <a:pt x="444" y="217"/>
                  </a:lnTo>
                  <a:lnTo>
                    <a:pt x="446" y="217"/>
                  </a:lnTo>
                  <a:lnTo>
                    <a:pt x="446" y="215"/>
                  </a:lnTo>
                  <a:lnTo>
                    <a:pt x="448" y="215"/>
                  </a:lnTo>
                  <a:lnTo>
                    <a:pt x="448" y="215"/>
                  </a:lnTo>
                  <a:lnTo>
                    <a:pt x="448" y="215"/>
                  </a:lnTo>
                  <a:lnTo>
                    <a:pt x="448" y="215"/>
                  </a:lnTo>
                  <a:lnTo>
                    <a:pt x="451" y="213"/>
                  </a:lnTo>
                  <a:lnTo>
                    <a:pt x="451" y="208"/>
                  </a:lnTo>
                  <a:lnTo>
                    <a:pt x="455" y="204"/>
                  </a:lnTo>
                  <a:lnTo>
                    <a:pt x="455" y="204"/>
                  </a:lnTo>
                  <a:lnTo>
                    <a:pt x="455" y="202"/>
                  </a:lnTo>
                  <a:lnTo>
                    <a:pt x="455" y="200"/>
                  </a:lnTo>
                  <a:lnTo>
                    <a:pt x="453" y="194"/>
                  </a:lnTo>
                  <a:lnTo>
                    <a:pt x="453" y="194"/>
                  </a:lnTo>
                  <a:lnTo>
                    <a:pt x="453" y="194"/>
                  </a:lnTo>
                  <a:lnTo>
                    <a:pt x="453" y="192"/>
                  </a:lnTo>
                  <a:lnTo>
                    <a:pt x="451" y="190"/>
                  </a:lnTo>
                  <a:lnTo>
                    <a:pt x="448" y="185"/>
                  </a:lnTo>
                  <a:lnTo>
                    <a:pt x="448" y="183"/>
                  </a:lnTo>
                  <a:lnTo>
                    <a:pt x="444" y="181"/>
                  </a:lnTo>
                  <a:lnTo>
                    <a:pt x="444" y="181"/>
                  </a:lnTo>
                  <a:lnTo>
                    <a:pt x="442" y="177"/>
                  </a:lnTo>
                  <a:lnTo>
                    <a:pt x="440" y="173"/>
                  </a:lnTo>
                  <a:lnTo>
                    <a:pt x="442" y="173"/>
                  </a:lnTo>
                  <a:lnTo>
                    <a:pt x="446" y="171"/>
                  </a:lnTo>
                  <a:lnTo>
                    <a:pt x="448" y="171"/>
                  </a:lnTo>
                  <a:lnTo>
                    <a:pt x="448" y="171"/>
                  </a:lnTo>
                  <a:lnTo>
                    <a:pt x="451" y="171"/>
                  </a:lnTo>
                  <a:lnTo>
                    <a:pt x="451" y="171"/>
                  </a:lnTo>
                  <a:lnTo>
                    <a:pt x="455" y="173"/>
                  </a:lnTo>
                  <a:lnTo>
                    <a:pt x="455" y="173"/>
                  </a:lnTo>
                  <a:lnTo>
                    <a:pt x="457" y="173"/>
                  </a:lnTo>
                  <a:lnTo>
                    <a:pt x="459" y="173"/>
                  </a:lnTo>
                  <a:lnTo>
                    <a:pt x="461" y="173"/>
                  </a:lnTo>
                  <a:lnTo>
                    <a:pt x="461" y="171"/>
                  </a:lnTo>
                  <a:lnTo>
                    <a:pt x="465" y="169"/>
                  </a:lnTo>
                  <a:lnTo>
                    <a:pt x="465" y="169"/>
                  </a:lnTo>
                  <a:lnTo>
                    <a:pt x="467" y="169"/>
                  </a:lnTo>
                  <a:lnTo>
                    <a:pt x="467" y="166"/>
                  </a:lnTo>
                  <a:lnTo>
                    <a:pt x="467" y="166"/>
                  </a:lnTo>
                  <a:lnTo>
                    <a:pt x="469" y="164"/>
                  </a:lnTo>
                  <a:lnTo>
                    <a:pt x="469" y="160"/>
                  </a:lnTo>
                  <a:lnTo>
                    <a:pt x="469" y="160"/>
                  </a:lnTo>
                  <a:lnTo>
                    <a:pt x="469" y="158"/>
                  </a:lnTo>
                  <a:lnTo>
                    <a:pt x="472" y="156"/>
                  </a:lnTo>
                  <a:lnTo>
                    <a:pt x="472" y="156"/>
                  </a:lnTo>
                  <a:lnTo>
                    <a:pt x="474" y="154"/>
                  </a:lnTo>
                  <a:lnTo>
                    <a:pt x="476" y="150"/>
                  </a:lnTo>
                  <a:lnTo>
                    <a:pt x="476" y="150"/>
                  </a:lnTo>
                  <a:lnTo>
                    <a:pt x="478" y="148"/>
                  </a:lnTo>
                  <a:lnTo>
                    <a:pt x="478" y="148"/>
                  </a:lnTo>
                  <a:lnTo>
                    <a:pt x="480" y="145"/>
                  </a:lnTo>
                  <a:lnTo>
                    <a:pt x="482" y="143"/>
                  </a:lnTo>
                  <a:lnTo>
                    <a:pt x="484" y="141"/>
                  </a:lnTo>
                  <a:lnTo>
                    <a:pt x="484" y="139"/>
                  </a:lnTo>
                  <a:lnTo>
                    <a:pt x="484" y="139"/>
                  </a:lnTo>
                  <a:lnTo>
                    <a:pt x="486" y="137"/>
                  </a:lnTo>
                  <a:lnTo>
                    <a:pt x="488" y="137"/>
                  </a:lnTo>
                  <a:lnTo>
                    <a:pt x="488" y="135"/>
                  </a:lnTo>
                  <a:lnTo>
                    <a:pt x="490" y="133"/>
                  </a:lnTo>
                  <a:lnTo>
                    <a:pt x="495" y="129"/>
                  </a:lnTo>
                  <a:lnTo>
                    <a:pt x="495" y="127"/>
                  </a:lnTo>
                  <a:lnTo>
                    <a:pt x="497" y="124"/>
                  </a:lnTo>
                  <a:lnTo>
                    <a:pt x="497" y="122"/>
                  </a:lnTo>
                  <a:lnTo>
                    <a:pt x="497" y="120"/>
                  </a:lnTo>
                  <a:lnTo>
                    <a:pt x="497" y="120"/>
                  </a:lnTo>
                  <a:lnTo>
                    <a:pt x="499" y="118"/>
                  </a:lnTo>
                  <a:lnTo>
                    <a:pt x="499" y="116"/>
                  </a:lnTo>
                  <a:lnTo>
                    <a:pt x="499" y="114"/>
                  </a:lnTo>
                  <a:lnTo>
                    <a:pt x="497" y="112"/>
                  </a:lnTo>
                  <a:lnTo>
                    <a:pt x="497" y="112"/>
                  </a:lnTo>
                  <a:lnTo>
                    <a:pt x="497" y="112"/>
                  </a:lnTo>
                  <a:lnTo>
                    <a:pt x="495" y="112"/>
                  </a:lnTo>
                  <a:lnTo>
                    <a:pt x="495" y="112"/>
                  </a:lnTo>
                  <a:lnTo>
                    <a:pt x="492" y="112"/>
                  </a:lnTo>
                  <a:lnTo>
                    <a:pt x="490" y="112"/>
                  </a:lnTo>
                  <a:lnTo>
                    <a:pt x="490" y="112"/>
                  </a:lnTo>
                  <a:lnTo>
                    <a:pt x="490" y="112"/>
                  </a:lnTo>
                  <a:lnTo>
                    <a:pt x="490" y="112"/>
                  </a:lnTo>
                  <a:lnTo>
                    <a:pt x="490" y="110"/>
                  </a:lnTo>
                  <a:lnTo>
                    <a:pt x="490" y="108"/>
                  </a:lnTo>
                  <a:lnTo>
                    <a:pt x="490" y="108"/>
                  </a:lnTo>
                  <a:lnTo>
                    <a:pt x="490" y="105"/>
                  </a:lnTo>
                  <a:lnTo>
                    <a:pt x="490" y="105"/>
                  </a:lnTo>
                  <a:lnTo>
                    <a:pt x="490" y="103"/>
                  </a:lnTo>
                  <a:lnTo>
                    <a:pt x="492" y="101"/>
                  </a:lnTo>
                  <a:lnTo>
                    <a:pt x="495" y="101"/>
                  </a:lnTo>
                  <a:lnTo>
                    <a:pt x="499" y="99"/>
                  </a:lnTo>
                  <a:lnTo>
                    <a:pt x="501" y="97"/>
                  </a:lnTo>
                  <a:lnTo>
                    <a:pt x="503" y="97"/>
                  </a:lnTo>
                  <a:lnTo>
                    <a:pt x="503" y="95"/>
                  </a:lnTo>
                  <a:lnTo>
                    <a:pt x="505" y="95"/>
                  </a:lnTo>
                  <a:lnTo>
                    <a:pt x="513" y="87"/>
                  </a:lnTo>
                  <a:lnTo>
                    <a:pt x="516" y="87"/>
                  </a:lnTo>
                  <a:lnTo>
                    <a:pt x="518" y="87"/>
                  </a:lnTo>
                  <a:lnTo>
                    <a:pt x="520" y="84"/>
                  </a:lnTo>
                  <a:lnTo>
                    <a:pt x="520" y="82"/>
                  </a:lnTo>
                  <a:lnTo>
                    <a:pt x="522" y="82"/>
                  </a:lnTo>
                  <a:lnTo>
                    <a:pt x="522" y="82"/>
                  </a:lnTo>
                  <a:lnTo>
                    <a:pt x="522" y="80"/>
                  </a:lnTo>
                  <a:lnTo>
                    <a:pt x="522" y="78"/>
                  </a:lnTo>
                  <a:lnTo>
                    <a:pt x="522" y="76"/>
                  </a:lnTo>
                  <a:close/>
                  <a:moveTo>
                    <a:pt x="105" y="301"/>
                  </a:moveTo>
                  <a:lnTo>
                    <a:pt x="103" y="301"/>
                  </a:lnTo>
                  <a:lnTo>
                    <a:pt x="103" y="301"/>
                  </a:lnTo>
                  <a:lnTo>
                    <a:pt x="103" y="292"/>
                  </a:lnTo>
                  <a:lnTo>
                    <a:pt x="103" y="292"/>
                  </a:lnTo>
                  <a:lnTo>
                    <a:pt x="101" y="290"/>
                  </a:lnTo>
                  <a:lnTo>
                    <a:pt x="101" y="288"/>
                  </a:lnTo>
                  <a:lnTo>
                    <a:pt x="99" y="288"/>
                  </a:lnTo>
                  <a:lnTo>
                    <a:pt x="97" y="290"/>
                  </a:lnTo>
                  <a:lnTo>
                    <a:pt x="97" y="290"/>
                  </a:lnTo>
                  <a:lnTo>
                    <a:pt x="94" y="290"/>
                  </a:lnTo>
                  <a:lnTo>
                    <a:pt x="94" y="290"/>
                  </a:lnTo>
                  <a:lnTo>
                    <a:pt x="92" y="290"/>
                  </a:lnTo>
                  <a:lnTo>
                    <a:pt x="88" y="288"/>
                  </a:lnTo>
                  <a:lnTo>
                    <a:pt x="86" y="288"/>
                  </a:lnTo>
                  <a:lnTo>
                    <a:pt x="86" y="288"/>
                  </a:lnTo>
                  <a:lnTo>
                    <a:pt x="84" y="288"/>
                  </a:lnTo>
                  <a:lnTo>
                    <a:pt x="82" y="290"/>
                  </a:lnTo>
                  <a:lnTo>
                    <a:pt x="82" y="290"/>
                  </a:lnTo>
                  <a:lnTo>
                    <a:pt x="78" y="288"/>
                  </a:lnTo>
                  <a:lnTo>
                    <a:pt x="76" y="288"/>
                  </a:lnTo>
                  <a:lnTo>
                    <a:pt x="76" y="288"/>
                  </a:lnTo>
                  <a:lnTo>
                    <a:pt x="74" y="290"/>
                  </a:lnTo>
                  <a:lnTo>
                    <a:pt x="74" y="307"/>
                  </a:lnTo>
                  <a:lnTo>
                    <a:pt x="71" y="311"/>
                  </a:lnTo>
                  <a:lnTo>
                    <a:pt x="71" y="313"/>
                  </a:lnTo>
                  <a:lnTo>
                    <a:pt x="71" y="316"/>
                  </a:lnTo>
                  <a:lnTo>
                    <a:pt x="74" y="318"/>
                  </a:lnTo>
                  <a:lnTo>
                    <a:pt x="76" y="318"/>
                  </a:lnTo>
                  <a:lnTo>
                    <a:pt x="76" y="318"/>
                  </a:lnTo>
                  <a:lnTo>
                    <a:pt x="80" y="318"/>
                  </a:lnTo>
                  <a:lnTo>
                    <a:pt x="82" y="316"/>
                  </a:lnTo>
                  <a:lnTo>
                    <a:pt x="86" y="313"/>
                  </a:lnTo>
                  <a:lnTo>
                    <a:pt x="88" y="311"/>
                  </a:lnTo>
                  <a:lnTo>
                    <a:pt x="94" y="309"/>
                  </a:lnTo>
                  <a:lnTo>
                    <a:pt x="97" y="309"/>
                  </a:lnTo>
                  <a:lnTo>
                    <a:pt x="97" y="309"/>
                  </a:lnTo>
                  <a:lnTo>
                    <a:pt x="103" y="305"/>
                  </a:lnTo>
                  <a:lnTo>
                    <a:pt x="105" y="305"/>
                  </a:lnTo>
                  <a:lnTo>
                    <a:pt x="105" y="303"/>
                  </a:lnTo>
                  <a:lnTo>
                    <a:pt x="105" y="303"/>
                  </a:lnTo>
                  <a:lnTo>
                    <a:pt x="105" y="301"/>
                  </a:lnTo>
                  <a:lnTo>
                    <a:pt x="105" y="301"/>
                  </a:lnTo>
                  <a:close/>
                  <a:moveTo>
                    <a:pt x="136" y="452"/>
                  </a:moveTo>
                  <a:lnTo>
                    <a:pt x="136" y="452"/>
                  </a:lnTo>
                  <a:lnTo>
                    <a:pt x="136" y="450"/>
                  </a:lnTo>
                  <a:lnTo>
                    <a:pt x="136" y="450"/>
                  </a:lnTo>
                  <a:lnTo>
                    <a:pt x="136" y="448"/>
                  </a:lnTo>
                  <a:lnTo>
                    <a:pt x="136" y="448"/>
                  </a:lnTo>
                  <a:lnTo>
                    <a:pt x="136" y="448"/>
                  </a:lnTo>
                  <a:lnTo>
                    <a:pt x="134" y="448"/>
                  </a:lnTo>
                  <a:lnTo>
                    <a:pt x="134" y="448"/>
                  </a:lnTo>
                  <a:lnTo>
                    <a:pt x="132" y="450"/>
                  </a:lnTo>
                  <a:lnTo>
                    <a:pt x="132" y="450"/>
                  </a:lnTo>
                  <a:lnTo>
                    <a:pt x="132" y="452"/>
                  </a:lnTo>
                  <a:lnTo>
                    <a:pt x="132" y="454"/>
                  </a:lnTo>
                  <a:lnTo>
                    <a:pt x="130" y="454"/>
                  </a:lnTo>
                  <a:lnTo>
                    <a:pt x="130" y="454"/>
                  </a:lnTo>
                  <a:lnTo>
                    <a:pt x="132" y="456"/>
                  </a:lnTo>
                  <a:lnTo>
                    <a:pt x="132" y="456"/>
                  </a:lnTo>
                  <a:lnTo>
                    <a:pt x="134" y="456"/>
                  </a:lnTo>
                  <a:lnTo>
                    <a:pt x="136" y="454"/>
                  </a:lnTo>
                  <a:lnTo>
                    <a:pt x="136" y="454"/>
                  </a:lnTo>
                  <a:lnTo>
                    <a:pt x="136" y="454"/>
                  </a:lnTo>
                  <a:lnTo>
                    <a:pt x="136" y="454"/>
                  </a:lnTo>
                  <a:lnTo>
                    <a:pt x="136" y="452"/>
                  </a:lnTo>
                  <a:close/>
                  <a:moveTo>
                    <a:pt x="55" y="307"/>
                  </a:moveTo>
                  <a:lnTo>
                    <a:pt x="55" y="307"/>
                  </a:lnTo>
                  <a:lnTo>
                    <a:pt x="55" y="307"/>
                  </a:lnTo>
                  <a:lnTo>
                    <a:pt x="53" y="309"/>
                  </a:lnTo>
                  <a:lnTo>
                    <a:pt x="53" y="309"/>
                  </a:lnTo>
                  <a:lnTo>
                    <a:pt x="53" y="309"/>
                  </a:lnTo>
                  <a:lnTo>
                    <a:pt x="53" y="311"/>
                  </a:lnTo>
                  <a:lnTo>
                    <a:pt x="53" y="311"/>
                  </a:lnTo>
                  <a:lnTo>
                    <a:pt x="53" y="311"/>
                  </a:lnTo>
                  <a:lnTo>
                    <a:pt x="55" y="311"/>
                  </a:lnTo>
                  <a:lnTo>
                    <a:pt x="55" y="311"/>
                  </a:lnTo>
                  <a:lnTo>
                    <a:pt x="57" y="309"/>
                  </a:lnTo>
                  <a:lnTo>
                    <a:pt x="57" y="307"/>
                  </a:lnTo>
                  <a:lnTo>
                    <a:pt x="57" y="307"/>
                  </a:lnTo>
                  <a:lnTo>
                    <a:pt x="55" y="30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9" name="Freeform 78"/>
            <p:cNvSpPr>
              <a:spLocks/>
            </p:cNvSpPr>
            <p:nvPr/>
          </p:nvSpPr>
          <p:spPr bwMode="auto">
            <a:xfrm>
              <a:off x="3936" y="2225"/>
              <a:ext cx="237" cy="180"/>
            </a:xfrm>
            <a:custGeom>
              <a:avLst/>
              <a:gdLst>
                <a:gd name="T0" fmla="*/ 233 w 237"/>
                <a:gd name="T1" fmla="*/ 84 h 180"/>
                <a:gd name="T2" fmla="*/ 210 w 237"/>
                <a:gd name="T3" fmla="*/ 79 h 180"/>
                <a:gd name="T4" fmla="*/ 195 w 237"/>
                <a:gd name="T5" fmla="*/ 50 h 180"/>
                <a:gd name="T6" fmla="*/ 185 w 237"/>
                <a:gd name="T7" fmla="*/ 33 h 180"/>
                <a:gd name="T8" fmla="*/ 170 w 237"/>
                <a:gd name="T9" fmla="*/ 31 h 180"/>
                <a:gd name="T10" fmla="*/ 172 w 237"/>
                <a:gd name="T11" fmla="*/ 35 h 180"/>
                <a:gd name="T12" fmla="*/ 166 w 237"/>
                <a:gd name="T13" fmla="*/ 39 h 180"/>
                <a:gd name="T14" fmla="*/ 151 w 237"/>
                <a:gd name="T15" fmla="*/ 35 h 180"/>
                <a:gd name="T16" fmla="*/ 141 w 237"/>
                <a:gd name="T17" fmla="*/ 27 h 180"/>
                <a:gd name="T18" fmla="*/ 135 w 237"/>
                <a:gd name="T19" fmla="*/ 27 h 180"/>
                <a:gd name="T20" fmla="*/ 132 w 237"/>
                <a:gd name="T21" fmla="*/ 27 h 180"/>
                <a:gd name="T22" fmla="*/ 126 w 237"/>
                <a:gd name="T23" fmla="*/ 31 h 180"/>
                <a:gd name="T24" fmla="*/ 111 w 237"/>
                <a:gd name="T25" fmla="*/ 25 h 180"/>
                <a:gd name="T26" fmla="*/ 95 w 237"/>
                <a:gd name="T27" fmla="*/ 10 h 180"/>
                <a:gd name="T28" fmla="*/ 76 w 237"/>
                <a:gd name="T29" fmla="*/ 6 h 180"/>
                <a:gd name="T30" fmla="*/ 70 w 237"/>
                <a:gd name="T31" fmla="*/ 2 h 180"/>
                <a:gd name="T32" fmla="*/ 59 w 237"/>
                <a:gd name="T33" fmla="*/ 8 h 180"/>
                <a:gd name="T34" fmla="*/ 59 w 237"/>
                <a:gd name="T35" fmla="*/ 14 h 180"/>
                <a:gd name="T36" fmla="*/ 57 w 237"/>
                <a:gd name="T37" fmla="*/ 23 h 180"/>
                <a:gd name="T38" fmla="*/ 57 w 237"/>
                <a:gd name="T39" fmla="*/ 35 h 180"/>
                <a:gd name="T40" fmla="*/ 44 w 237"/>
                <a:gd name="T41" fmla="*/ 39 h 180"/>
                <a:gd name="T42" fmla="*/ 38 w 237"/>
                <a:gd name="T43" fmla="*/ 39 h 180"/>
                <a:gd name="T44" fmla="*/ 36 w 237"/>
                <a:gd name="T45" fmla="*/ 42 h 180"/>
                <a:gd name="T46" fmla="*/ 19 w 237"/>
                <a:gd name="T47" fmla="*/ 44 h 180"/>
                <a:gd name="T48" fmla="*/ 11 w 237"/>
                <a:gd name="T49" fmla="*/ 44 h 180"/>
                <a:gd name="T50" fmla="*/ 7 w 237"/>
                <a:gd name="T51" fmla="*/ 39 h 180"/>
                <a:gd name="T52" fmla="*/ 5 w 237"/>
                <a:gd name="T53" fmla="*/ 48 h 180"/>
                <a:gd name="T54" fmla="*/ 5 w 237"/>
                <a:gd name="T55" fmla="*/ 75 h 180"/>
                <a:gd name="T56" fmla="*/ 13 w 237"/>
                <a:gd name="T57" fmla="*/ 82 h 180"/>
                <a:gd name="T58" fmla="*/ 3 w 237"/>
                <a:gd name="T59" fmla="*/ 98 h 180"/>
                <a:gd name="T60" fmla="*/ 7 w 237"/>
                <a:gd name="T61" fmla="*/ 98 h 180"/>
                <a:gd name="T62" fmla="*/ 15 w 237"/>
                <a:gd name="T63" fmla="*/ 109 h 180"/>
                <a:gd name="T64" fmla="*/ 9 w 237"/>
                <a:gd name="T65" fmla="*/ 119 h 180"/>
                <a:gd name="T66" fmla="*/ 0 w 237"/>
                <a:gd name="T67" fmla="*/ 126 h 180"/>
                <a:gd name="T68" fmla="*/ 3 w 237"/>
                <a:gd name="T69" fmla="*/ 136 h 180"/>
                <a:gd name="T70" fmla="*/ 11 w 237"/>
                <a:gd name="T71" fmla="*/ 138 h 180"/>
                <a:gd name="T72" fmla="*/ 70 w 237"/>
                <a:gd name="T73" fmla="*/ 147 h 180"/>
                <a:gd name="T74" fmla="*/ 86 w 237"/>
                <a:gd name="T75" fmla="*/ 151 h 180"/>
                <a:gd name="T76" fmla="*/ 99 w 237"/>
                <a:gd name="T77" fmla="*/ 151 h 180"/>
                <a:gd name="T78" fmla="*/ 111 w 237"/>
                <a:gd name="T79" fmla="*/ 155 h 180"/>
                <a:gd name="T80" fmla="*/ 124 w 237"/>
                <a:gd name="T81" fmla="*/ 166 h 180"/>
                <a:gd name="T82" fmla="*/ 137 w 237"/>
                <a:gd name="T83" fmla="*/ 172 h 180"/>
                <a:gd name="T84" fmla="*/ 185 w 237"/>
                <a:gd name="T85" fmla="*/ 180 h 180"/>
                <a:gd name="T86" fmla="*/ 204 w 237"/>
                <a:gd name="T87" fmla="*/ 168 h 180"/>
                <a:gd name="T88" fmla="*/ 214 w 237"/>
                <a:gd name="T89" fmla="*/ 170 h 180"/>
                <a:gd name="T90" fmla="*/ 218 w 237"/>
                <a:gd name="T91" fmla="*/ 168 h 180"/>
                <a:gd name="T92" fmla="*/ 223 w 237"/>
                <a:gd name="T93" fmla="*/ 168 h 180"/>
                <a:gd name="T94" fmla="*/ 223 w 237"/>
                <a:gd name="T95" fmla="*/ 161 h 180"/>
                <a:gd name="T96" fmla="*/ 223 w 237"/>
                <a:gd name="T97" fmla="*/ 157 h 180"/>
                <a:gd name="T98" fmla="*/ 220 w 237"/>
                <a:gd name="T99" fmla="*/ 140 h 180"/>
                <a:gd name="T100" fmla="*/ 216 w 237"/>
                <a:gd name="T101" fmla="*/ 138 h 180"/>
                <a:gd name="T102" fmla="*/ 212 w 237"/>
                <a:gd name="T103" fmla="*/ 136 h 180"/>
                <a:gd name="T104" fmla="*/ 206 w 237"/>
                <a:gd name="T105" fmla="*/ 132 h 180"/>
                <a:gd name="T106" fmla="*/ 208 w 237"/>
                <a:gd name="T107" fmla="*/ 117 h 180"/>
                <a:gd name="T108" fmla="*/ 218 w 237"/>
                <a:gd name="T109" fmla="*/ 115 h 180"/>
                <a:gd name="T110" fmla="*/ 227 w 237"/>
                <a:gd name="T111" fmla="*/ 111 h 180"/>
                <a:gd name="T112" fmla="*/ 227 w 237"/>
                <a:gd name="T113" fmla="*/ 103 h 180"/>
                <a:gd name="T114" fmla="*/ 237 w 237"/>
                <a:gd name="T115" fmla="*/ 8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80">
                  <a:moveTo>
                    <a:pt x="237" y="86"/>
                  </a:moveTo>
                  <a:lnTo>
                    <a:pt x="235" y="84"/>
                  </a:lnTo>
                  <a:lnTo>
                    <a:pt x="235" y="84"/>
                  </a:lnTo>
                  <a:lnTo>
                    <a:pt x="233" y="84"/>
                  </a:lnTo>
                  <a:lnTo>
                    <a:pt x="233" y="84"/>
                  </a:lnTo>
                  <a:lnTo>
                    <a:pt x="229" y="86"/>
                  </a:lnTo>
                  <a:lnTo>
                    <a:pt x="225" y="86"/>
                  </a:lnTo>
                  <a:lnTo>
                    <a:pt x="220" y="84"/>
                  </a:lnTo>
                  <a:lnTo>
                    <a:pt x="216" y="82"/>
                  </a:lnTo>
                  <a:lnTo>
                    <a:pt x="210" y="79"/>
                  </a:lnTo>
                  <a:lnTo>
                    <a:pt x="208" y="71"/>
                  </a:lnTo>
                  <a:lnTo>
                    <a:pt x="204" y="54"/>
                  </a:lnTo>
                  <a:lnTo>
                    <a:pt x="199" y="52"/>
                  </a:lnTo>
                  <a:lnTo>
                    <a:pt x="197" y="50"/>
                  </a:lnTo>
                  <a:lnTo>
                    <a:pt x="195" y="50"/>
                  </a:lnTo>
                  <a:lnTo>
                    <a:pt x="189" y="39"/>
                  </a:lnTo>
                  <a:lnTo>
                    <a:pt x="187" y="33"/>
                  </a:lnTo>
                  <a:lnTo>
                    <a:pt x="187" y="31"/>
                  </a:lnTo>
                  <a:lnTo>
                    <a:pt x="185" y="31"/>
                  </a:lnTo>
                  <a:lnTo>
                    <a:pt x="185" y="33"/>
                  </a:lnTo>
                  <a:lnTo>
                    <a:pt x="183" y="31"/>
                  </a:lnTo>
                  <a:lnTo>
                    <a:pt x="176" y="31"/>
                  </a:lnTo>
                  <a:lnTo>
                    <a:pt x="174" y="31"/>
                  </a:lnTo>
                  <a:lnTo>
                    <a:pt x="172" y="29"/>
                  </a:lnTo>
                  <a:lnTo>
                    <a:pt x="170" y="31"/>
                  </a:lnTo>
                  <a:lnTo>
                    <a:pt x="172" y="31"/>
                  </a:lnTo>
                  <a:lnTo>
                    <a:pt x="172" y="31"/>
                  </a:lnTo>
                  <a:lnTo>
                    <a:pt x="172" y="33"/>
                  </a:lnTo>
                  <a:lnTo>
                    <a:pt x="172" y="35"/>
                  </a:lnTo>
                  <a:lnTo>
                    <a:pt x="172" y="35"/>
                  </a:lnTo>
                  <a:lnTo>
                    <a:pt x="170" y="35"/>
                  </a:lnTo>
                  <a:lnTo>
                    <a:pt x="170" y="37"/>
                  </a:lnTo>
                  <a:lnTo>
                    <a:pt x="168" y="37"/>
                  </a:lnTo>
                  <a:lnTo>
                    <a:pt x="166" y="39"/>
                  </a:lnTo>
                  <a:lnTo>
                    <a:pt x="166" y="39"/>
                  </a:lnTo>
                  <a:lnTo>
                    <a:pt x="164" y="39"/>
                  </a:lnTo>
                  <a:lnTo>
                    <a:pt x="162" y="39"/>
                  </a:lnTo>
                  <a:lnTo>
                    <a:pt x="160" y="37"/>
                  </a:lnTo>
                  <a:lnTo>
                    <a:pt x="158" y="37"/>
                  </a:lnTo>
                  <a:lnTo>
                    <a:pt x="151" y="35"/>
                  </a:lnTo>
                  <a:lnTo>
                    <a:pt x="149" y="33"/>
                  </a:lnTo>
                  <a:lnTo>
                    <a:pt x="143" y="31"/>
                  </a:lnTo>
                  <a:lnTo>
                    <a:pt x="143" y="29"/>
                  </a:lnTo>
                  <a:lnTo>
                    <a:pt x="143" y="27"/>
                  </a:lnTo>
                  <a:lnTo>
                    <a:pt x="141" y="27"/>
                  </a:lnTo>
                  <a:lnTo>
                    <a:pt x="141" y="27"/>
                  </a:lnTo>
                  <a:lnTo>
                    <a:pt x="139" y="27"/>
                  </a:lnTo>
                  <a:lnTo>
                    <a:pt x="139" y="27"/>
                  </a:lnTo>
                  <a:lnTo>
                    <a:pt x="137" y="25"/>
                  </a:lnTo>
                  <a:lnTo>
                    <a:pt x="135" y="27"/>
                  </a:lnTo>
                  <a:lnTo>
                    <a:pt x="137" y="27"/>
                  </a:lnTo>
                  <a:lnTo>
                    <a:pt x="135" y="29"/>
                  </a:lnTo>
                  <a:lnTo>
                    <a:pt x="135" y="29"/>
                  </a:lnTo>
                  <a:lnTo>
                    <a:pt x="135" y="29"/>
                  </a:lnTo>
                  <a:lnTo>
                    <a:pt x="132" y="27"/>
                  </a:lnTo>
                  <a:lnTo>
                    <a:pt x="132" y="29"/>
                  </a:lnTo>
                  <a:lnTo>
                    <a:pt x="130" y="29"/>
                  </a:lnTo>
                  <a:lnTo>
                    <a:pt x="128" y="29"/>
                  </a:lnTo>
                  <a:lnTo>
                    <a:pt x="128" y="31"/>
                  </a:lnTo>
                  <a:lnTo>
                    <a:pt x="126" y="31"/>
                  </a:lnTo>
                  <a:lnTo>
                    <a:pt x="124" y="29"/>
                  </a:lnTo>
                  <a:lnTo>
                    <a:pt x="122" y="31"/>
                  </a:lnTo>
                  <a:lnTo>
                    <a:pt x="120" y="29"/>
                  </a:lnTo>
                  <a:lnTo>
                    <a:pt x="118" y="27"/>
                  </a:lnTo>
                  <a:lnTo>
                    <a:pt x="111" y="25"/>
                  </a:lnTo>
                  <a:lnTo>
                    <a:pt x="107" y="25"/>
                  </a:lnTo>
                  <a:lnTo>
                    <a:pt x="103" y="23"/>
                  </a:lnTo>
                  <a:lnTo>
                    <a:pt x="101" y="18"/>
                  </a:lnTo>
                  <a:lnTo>
                    <a:pt x="97" y="14"/>
                  </a:lnTo>
                  <a:lnTo>
                    <a:pt x="95" y="10"/>
                  </a:lnTo>
                  <a:lnTo>
                    <a:pt x="93" y="6"/>
                  </a:lnTo>
                  <a:lnTo>
                    <a:pt x="88" y="4"/>
                  </a:lnTo>
                  <a:lnTo>
                    <a:pt x="86" y="4"/>
                  </a:lnTo>
                  <a:lnTo>
                    <a:pt x="78" y="6"/>
                  </a:lnTo>
                  <a:lnTo>
                    <a:pt x="76" y="6"/>
                  </a:lnTo>
                  <a:lnTo>
                    <a:pt x="76" y="6"/>
                  </a:lnTo>
                  <a:lnTo>
                    <a:pt x="74" y="6"/>
                  </a:lnTo>
                  <a:lnTo>
                    <a:pt x="72" y="4"/>
                  </a:lnTo>
                  <a:lnTo>
                    <a:pt x="72" y="4"/>
                  </a:lnTo>
                  <a:lnTo>
                    <a:pt x="70" y="2"/>
                  </a:lnTo>
                  <a:lnTo>
                    <a:pt x="67" y="2"/>
                  </a:lnTo>
                  <a:lnTo>
                    <a:pt x="63" y="0"/>
                  </a:lnTo>
                  <a:lnTo>
                    <a:pt x="61" y="2"/>
                  </a:lnTo>
                  <a:lnTo>
                    <a:pt x="61" y="4"/>
                  </a:lnTo>
                  <a:lnTo>
                    <a:pt x="59" y="8"/>
                  </a:lnTo>
                  <a:lnTo>
                    <a:pt x="59" y="8"/>
                  </a:lnTo>
                  <a:lnTo>
                    <a:pt x="59" y="10"/>
                  </a:lnTo>
                  <a:lnTo>
                    <a:pt x="61" y="10"/>
                  </a:lnTo>
                  <a:lnTo>
                    <a:pt x="61" y="12"/>
                  </a:lnTo>
                  <a:lnTo>
                    <a:pt x="59" y="14"/>
                  </a:lnTo>
                  <a:lnTo>
                    <a:pt x="59" y="14"/>
                  </a:lnTo>
                  <a:lnTo>
                    <a:pt x="59" y="16"/>
                  </a:lnTo>
                  <a:lnTo>
                    <a:pt x="57" y="16"/>
                  </a:lnTo>
                  <a:lnTo>
                    <a:pt x="57" y="16"/>
                  </a:lnTo>
                  <a:lnTo>
                    <a:pt x="57" y="23"/>
                  </a:lnTo>
                  <a:lnTo>
                    <a:pt x="57" y="27"/>
                  </a:lnTo>
                  <a:lnTo>
                    <a:pt x="57" y="31"/>
                  </a:lnTo>
                  <a:lnTo>
                    <a:pt x="57" y="31"/>
                  </a:lnTo>
                  <a:lnTo>
                    <a:pt x="57" y="33"/>
                  </a:lnTo>
                  <a:lnTo>
                    <a:pt x="57" y="35"/>
                  </a:lnTo>
                  <a:lnTo>
                    <a:pt x="55" y="42"/>
                  </a:lnTo>
                  <a:lnTo>
                    <a:pt x="53" y="44"/>
                  </a:lnTo>
                  <a:lnTo>
                    <a:pt x="51" y="44"/>
                  </a:lnTo>
                  <a:lnTo>
                    <a:pt x="49" y="42"/>
                  </a:lnTo>
                  <a:lnTo>
                    <a:pt x="44" y="39"/>
                  </a:lnTo>
                  <a:lnTo>
                    <a:pt x="42" y="42"/>
                  </a:lnTo>
                  <a:lnTo>
                    <a:pt x="42" y="42"/>
                  </a:lnTo>
                  <a:lnTo>
                    <a:pt x="42" y="42"/>
                  </a:lnTo>
                  <a:lnTo>
                    <a:pt x="40" y="39"/>
                  </a:lnTo>
                  <a:lnTo>
                    <a:pt x="38" y="39"/>
                  </a:lnTo>
                  <a:lnTo>
                    <a:pt x="38" y="39"/>
                  </a:lnTo>
                  <a:lnTo>
                    <a:pt x="38" y="37"/>
                  </a:lnTo>
                  <a:lnTo>
                    <a:pt x="38" y="37"/>
                  </a:lnTo>
                  <a:lnTo>
                    <a:pt x="36" y="37"/>
                  </a:lnTo>
                  <a:lnTo>
                    <a:pt x="36" y="42"/>
                  </a:lnTo>
                  <a:lnTo>
                    <a:pt x="36" y="44"/>
                  </a:lnTo>
                  <a:lnTo>
                    <a:pt x="34" y="46"/>
                  </a:lnTo>
                  <a:lnTo>
                    <a:pt x="24" y="44"/>
                  </a:lnTo>
                  <a:lnTo>
                    <a:pt x="21" y="44"/>
                  </a:lnTo>
                  <a:lnTo>
                    <a:pt x="19" y="44"/>
                  </a:lnTo>
                  <a:lnTo>
                    <a:pt x="17" y="42"/>
                  </a:lnTo>
                  <a:lnTo>
                    <a:pt x="15" y="42"/>
                  </a:lnTo>
                  <a:lnTo>
                    <a:pt x="13" y="42"/>
                  </a:lnTo>
                  <a:lnTo>
                    <a:pt x="11" y="44"/>
                  </a:lnTo>
                  <a:lnTo>
                    <a:pt x="11" y="44"/>
                  </a:lnTo>
                  <a:lnTo>
                    <a:pt x="9" y="44"/>
                  </a:lnTo>
                  <a:lnTo>
                    <a:pt x="9" y="42"/>
                  </a:lnTo>
                  <a:lnTo>
                    <a:pt x="9" y="42"/>
                  </a:lnTo>
                  <a:lnTo>
                    <a:pt x="9" y="39"/>
                  </a:lnTo>
                  <a:lnTo>
                    <a:pt x="7" y="39"/>
                  </a:lnTo>
                  <a:lnTo>
                    <a:pt x="7" y="42"/>
                  </a:lnTo>
                  <a:lnTo>
                    <a:pt x="5" y="42"/>
                  </a:lnTo>
                  <a:lnTo>
                    <a:pt x="5" y="44"/>
                  </a:lnTo>
                  <a:lnTo>
                    <a:pt x="5" y="46"/>
                  </a:lnTo>
                  <a:lnTo>
                    <a:pt x="5" y="48"/>
                  </a:lnTo>
                  <a:lnTo>
                    <a:pt x="5" y="50"/>
                  </a:lnTo>
                  <a:lnTo>
                    <a:pt x="5" y="52"/>
                  </a:lnTo>
                  <a:lnTo>
                    <a:pt x="3" y="54"/>
                  </a:lnTo>
                  <a:lnTo>
                    <a:pt x="3" y="58"/>
                  </a:lnTo>
                  <a:lnTo>
                    <a:pt x="5" y="75"/>
                  </a:lnTo>
                  <a:lnTo>
                    <a:pt x="5" y="77"/>
                  </a:lnTo>
                  <a:lnTo>
                    <a:pt x="7" y="77"/>
                  </a:lnTo>
                  <a:lnTo>
                    <a:pt x="9" y="79"/>
                  </a:lnTo>
                  <a:lnTo>
                    <a:pt x="11" y="79"/>
                  </a:lnTo>
                  <a:lnTo>
                    <a:pt x="13" y="82"/>
                  </a:lnTo>
                  <a:lnTo>
                    <a:pt x="13" y="82"/>
                  </a:lnTo>
                  <a:lnTo>
                    <a:pt x="7" y="88"/>
                  </a:lnTo>
                  <a:lnTo>
                    <a:pt x="3" y="94"/>
                  </a:lnTo>
                  <a:lnTo>
                    <a:pt x="3" y="96"/>
                  </a:lnTo>
                  <a:lnTo>
                    <a:pt x="3" y="98"/>
                  </a:lnTo>
                  <a:lnTo>
                    <a:pt x="3" y="100"/>
                  </a:lnTo>
                  <a:lnTo>
                    <a:pt x="3" y="100"/>
                  </a:lnTo>
                  <a:lnTo>
                    <a:pt x="3" y="103"/>
                  </a:lnTo>
                  <a:lnTo>
                    <a:pt x="5" y="100"/>
                  </a:lnTo>
                  <a:lnTo>
                    <a:pt x="7" y="98"/>
                  </a:lnTo>
                  <a:lnTo>
                    <a:pt x="11" y="100"/>
                  </a:lnTo>
                  <a:lnTo>
                    <a:pt x="13" y="100"/>
                  </a:lnTo>
                  <a:lnTo>
                    <a:pt x="15" y="100"/>
                  </a:lnTo>
                  <a:lnTo>
                    <a:pt x="15" y="105"/>
                  </a:lnTo>
                  <a:lnTo>
                    <a:pt x="15" y="109"/>
                  </a:lnTo>
                  <a:lnTo>
                    <a:pt x="13" y="111"/>
                  </a:lnTo>
                  <a:lnTo>
                    <a:pt x="9" y="115"/>
                  </a:lnTo>
                  <a:lnTo>
                    <a:pt x="7" y="117"/>
                  </a:lnTo>
                  <a:lnTo>
                    <a:pt x="9" y="119"/>
                  </a:lnTo>
                  <a:lnTo>
                    <a:pt x="9" y="119"/>
                  </a:lnTo>
                  <a:lnTo>
                    <a:pt x="7" y="119"/>
                  </a:lnTo>
                  <a:lnTo>
                    <a:pt x="5" y="119"/>
                  </a:lnTo>
                  <a:lnTo>
                    <a:pt x="5" y="121"/>
                  </a:lnTo>
                  <a:lnTo>
                    <a:pt x="3" y="124"/>
                  </a:lnTo>
                  <a:lnTo>
                    <a:pt x="0" y="126"/>
                  </a:lnTo>
                  <a:lnTo>
                    <a:pt x="0" y="126"/>
                  </a:lnTo>
                  <a:lnTo>
                    <a:pt x="0" y="128"/>
                  </a:lnTo>
                  <a:lnTo>
                    <a:pt x="0" y="132"/>
                  </a:lnTo>
                  <a:lnTo>
                    <a:pt x="3" y="134"/>
                  </a:lnTo>
                  <a:lnTo>
                    <a:pt x="3" y="136"/>
                  </a:lnTo>
                  <a:lnTo>
                    <a:pt x="3" y="138"/>
                  </a:lnTo>
                  <a:lnTo>
                    <a:pt x="3" y="138"/>
                  </a:lnTo>
                  <a:lnTo>
                    <a:pt x="5" y="136"/>
                  </a:lnTo>
                  <a:lnTo>
                    <a:pt x="9" y="138"/>
                  </a:lnTo>
                  <a:lnTo>
                    <a:pt x="11" y="138"/>
                  </a:lnTo>
                  <a:lnTo>
                    <a:pt x="13" y="142"/>
                  </a:lnTo>
                  <a:lnTo>
                    <a:pt x="21" y="142"/>
                  </a:lnTo>
                  <a:lnTo>
                    <a:pt x="38" y="145"/>
                  </a:lnTo>
                  <a:lnTo>
                    <a:pt x="47" y="145"/>
                  </a:lnTo>
                  <a:lnTo>
                    <a:pt x="70" y="147"/>
                  </a:lnTo>
                  <a:lnTo>
                    <a:pt x="72" y="147"/>
                  </a:lnTo>
                  <a:lnTo>
                    <a:pt x="76" y="149"/>
                  </a:lnTo>
                  <a:lnTo>
                    <a:pt x="78" y="149"/>
                  </a:lnTo>
                  <a:lnTo>
                    <a:pt x="82" y="149"/>
                  </a:lnTo>
                  <a:lnTo>
                    <a:pt x="86" y="151"/>
                  </a:lnTo>
                  <a:lnTo>
                    <a:pt x="93" y="151"/>
                  </a:lnTo>
                  <a:lnTo>
                    <a:pt x="97" y="151"/>
                  </a:lnTo>
                  <a:lnTo>
                    <a:pt x="99" y="151"/>
                  </a:lnTo>
                  <a:lnTo>
                    <a:pt x="99" y="151"/>
                  </a:lnTo>
                  <a:lnTo>
                    <a:pt x="99" y="151"/>
                  </a:lnTo>
                  <a:lnTo>
                    <a:pt x="101" y="151"/>
                  </a:lnTo>
                  <a:lnTo>
                    <a:pt x="103" y="151"/>
                  </a:lnTo>
                  <a:lnTo>
                    <a:pt x="105" y="153"/>
                  </a:lnTo>
                  <a:lnTo>
                    <a:pt x="109" y="155"/>
                  </a:lnTo>
                  <a:lnTo>
                    <a:pt x="111" y="155"/>
                  </a:lnTo>
                  <a:lnTo>
                    <a:pt x="116" y="157"/>
                  </a:lnTo>
                  <a:lnTo>
                    <a:pt x="118" y="159"/>
                  </a:lnTo>
                  <a:lnTo>
                    <a:pt x="122" y="161"/>
                  </a:lnTo>
                  <a:lnTo>
                    <a:pt x="122" y="163"/>
                  </a:lnTo>
                  <a:lnTo>
                    <a:pt x="124" y="166"/>
                  </a:lnTo>
                  <a:lnTo>
                    <a:pt x="126" y="166"/>
                  </a:lnTo>
                  <a:lnTo>
                    <a:pt x="132" y="168"/>
                  </a:lnTo>
                  <a:lnTo>
                    <a:pt x="135" y="168"/>
                  </a:lnTo>
                  <a:lnTo>
                    <a:pt x="137" y="170"/>
                  </a:lnTo>
                  <a:lnTo>
                    <a:pt x="137" y="172"/>
                  </a:lnTo>
                  <a:lnTo>
                    <a:pt x="141" y="174"/>
                  </a:lnTo>
                  <a:lnTo>
                    <a:pt x="145" y="172"/>
                  </a:lnTo>
                  <a:lnTo>
                    <a:pt x="149" y="174"/>
                  </a:lnTo>
                  <a:lnTo>
                    <a:pt x="166" y="178"/>
                  </a:lnTo>
                  <a:lnTo>
                    <a:pt x="185" y="180"/>
                  </a:lnTo>
                  <a:lnTo>
                    <a:pt x="195" y="180"/>
                  </a:lnTo>
                  <a:lnTo>
                    <a:pt x="199" y="178"/>
                  </a:lnTo>
                  <a:lnTo>
                    <a:pt x="202" y="176"/>
                  </a:lnTo>
                  <a:lnTo>
                    <a:pt x="202" y="172"/>
                  </a:lnTo>
                  <a:lnTo>
                    <a:pt x="204" y="168"/>
                  </a:lnTo>
                  <a:lnTo>
                    <a:pt x="206" y="168"/>
                  </a:lnTo>
                  <a:lnTo>
                    <a:pt x="212" y="168"/>
                  </a:lnTo>
                  <a:lnTo>
                    <a:pt x="214" y="168"/>
                  </a:lnTo>
                  <a:lnTo>
                    <a:pt x="214" y="168"/>
                  </a:lnTo>
                  <a:lnTo>
                    <a:pt x="214" y="170"/>
                  </a:lnTo>
                  <a:lnTo>
                    <a:pt x="216" y="172"/>
                  </a:lnTo>
                  <a:lnTo>
                    <a:pt x="216" y="172"/>
                  </a:lnTo>
                  <a:lnTo>
                    <a:pt x="218" y="170"/>
                  </a:lnTo>
                  <a:lnTo>
                    <a:pt x="216" y="168"/>
                  </a:lnTo>
                  <a:lnTo>
                    <a:pt x="218" y="168"/>
                  </a:lnTo>
                  <a:lnTo>
                    <a:pt x="218" y="166"/>
                  </a:lnTo>
                  <a:lnTo>
                    <a:pt x="220" y="166"/>
                  </a:lnTo>
                  <a:lnTo>
                    <a:pt x="220" y="166"/>
                  </a:lnTo>
                  <a:lnTo>
                    <a:pt x="220" y="166"/>
                  </a:lnTo>
                  <a:lnTo>
                    <a:pt x="223" y="168"/>
                  </a:lnTo>
                  <a:lnTo>
                    <a:pt x="223" y="168"/>
                  </a:lnTo>
                  <a:lnTo>
                    <a:pt x="225" y="168"/>
                  </a:lnTo>
                  <a:lnTo>
                    <a:pt x="227" y="168"/>
                  </a:lnTo>
                  <a:lnTo>
                    <a:pt x="229" y="166"/>
                  </a:lnTo>
                  <a:lnTo>
                    <a:pt x="223" y="161"/>
                  </a:lnTo>
                  <a:lnTo>
                    <a:pt x="223" y="161"/>
                  </a:lnTo>
                  <a:lnTo>
                    <a:pt x="223" y="159"/>
                  </a:lnTo>
                  <a:lnTo>
                    <a:pt x="223" y="159"/>
                  </a:lnTo>
                  <a:lnTo>
                    <a:pt x="223" y="157"/>
                  </a:lnTo>
                  <a:lnTo>
                    <a:pt x="223" y="157"/>
                  </a:lnTo>
                  <a:lnTo>
                    <a:pt x="223" y="155"/>
                  </a:lnTo>
                  <a:lnTo>
                    <a:pt x="223" y="153"/>
                  </a:lnTo>
                  <a:lnTo>
                    <a:pt x="220" y="147"/>
                  </a:lnTo>
                  <a:lnTo>
                    <a:pt x="220" y="142"/>
                  </a:lnTo>
                  <a:lnTo>
                    <a:pt x="220" y="140"/>
                  </a:lnTo>
                  <a:lnTo>
                    <a:pt x="220" y="140"/>
                  </a:lnTo>
                  <a:lnTo>
                    <a:pt x="220" y="140"/>
                  </a:lnTo>
                  <a:lnTo>
                    <a:pt x="218" y="140"/>
                  </a:lnTo>
                  <a:lnTo>
                    <a:pt x="218" y="138"/>
                  </a:lnTo>
                  <a:lnTo>
                    <a:pt x="216" y="138"/>
                  </a:lnTo>
                  <a:lnTo>
                    <a:pt x="216" y="136"/>
                  </a:lnTo>
                  <a:lnTo>
                    <a:pt x="216" y="136"/>
                  </a:lnTo>
                  <a:lnTo>
                    <a:pt x="216" y="136"/>
                  </a:lnTo>
                  <a:lnTo>
                    <a:pt x="214" y="136"/>
                  </a:lnTo>
                  <a:lnTo>
                    <a:pt x="212" y="136"/>
                  </a:lnTo>
                  <a:lnTo>
                    <a:pt x="212" y="136"/>
                  </a:lnTo>
                  <a:lnTo>
                    <a:pt x="210" y="134"/>
                  </a:lnTo>
                  <a:lnTo>
                    <a:pt x="210" y="134"/>
                  </a:lnTo>
                  <a:lnTo>
                    <a:pt x="208" y="132"/>
                  </a:lnTo>
                  <a:lnTo>
                    <a:pt x="206" y="132"/>
                  </a:lnTo>
                  <a:lnTo>
                    <a:pt x="206" y="130"/>
                  </a:lnTo>
                  <a:lnTo>
                    <a:pt x="208" y="121"/>
                  </a:lnTo>
                  <a:lnTo>
                    <a:pt x="208" y="119"/>
                  </a:lnTo>
                  <a:lnTo>
                    <a:pt x="208" y="119"/>
                  </a:lnTo>
                  <a:lnTo>
                    <a:pt x="208" y="117"/>
                  </a:lnTo>
                  <a:lnTo>
                    <a:pt x="210" y="117"/>
                  </a:lnTo>
                  <a:lnTo>
                    <a:pt x="212" y="115"/>
                  </a:lnTo>
                  <a:lnTo>
                    <a:pt x="212" y="115"/>
                  </a:lnTo>
                  <a:lnTo>
                    <a:pt x="216" y="117"/>
                  </a:lnTo>
                  <a:lnTo>
                    <a:pt x="218" y="115"/>
                  </a:lnTo>
                  <a:lnTo>
                    <a:pt x="220" y="115"/>
                  </a:lnTo>
                  <a:lnTo>
                    <a:pt x="220" y="115"/>
                  </a:lnTo>
                  <a:lnTo>
                    <a:pt x="223" y="113"/>
                  </a:lnTo>
                  <a:lnTo>
                    <a:pt x="225" y="113"/>
                  </a:lnTo>
                  <a:lnTo>
                    <a:pt x="227" y="111"/>
                  </a:lnTo>
                  <a:lnTo>
                    <a:pt x="227" y="109"/>
                  </a:lnTo>
                  <a:lnTo>
                    <a:pt x="227" y="109"/>
                  </a:lnTo>
                  <a:lnTo>
                    <a:pt x="229" y="107"/>
                  </a:lnTo>
                  <a:lnTo>
                    <a:pt x="229" y="105"/>
                  </a:lnTo>
                  <a:lnTo>
                    <a:pt x="227" y="103"/>
                  </a:lnTo>
                  <a:lnTo>
                    <a:pt x="229" y="98"/>
                  </a:lnTo>
                  <a:lnTo>
                    <a:pt x="229" y="96"/>
                  </a:lnTo>
                  <a:lnTo>
                    <a:pt x="231" y="92"/>
                  </a:lnTo>
                  <a:lnTo>
                    <a:pt x="237" y="86"/>
                  </a:lnTo>
                  <a:lnTo>
                    <a:pt x="237" y="86"/>
                  </a:lnTo>
                  <a:lnTo>
                    <a:pt x="237" y="8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0" name="Freeform 79"/>
            <p:cNvSpPr>
              <a:spLocks/>
            </p:cNvSpPr>
            <p:nvPr/>
          </p:nvSpPr>
          <p:spPr bwMode="auto">
            <a:xfrm>
              <a:off x="3530" y="1828"/>
              <a:ext cx="377" cy="306"/>
            </a:xfrm>
            <a:custGeom>
              <a:avLst/>
              <a:gdLst>
                <a:gd name="T0" fmla="*/ 369 w 377"/>
                <a:gd name="T1" fmla="*/ 117 h 306"/>
                <a:gd name="T2" fmla="*/ 348 w 377"/>
                <a:gd name="T3" fmla="*/ 92 h 306"/>
                <a:gd name="T4" fmla="*/ 333 w 377"/>
                <a:gd name="T5" fmla="*/ 81 h 306"/>
                <a:gd name="T6" fmla="*/ 329 w 377"/>
                <a:gd name="T7" fmla="*/ 69 h 306"/>
                <a:gd name="T8" fmla="*/ 306 w 377"/>
                <a:gd name="T9" fmla="*/ 63 h 306"/>
                <a:gd name="T10" fmla="*/ 281 w 377"/>
                <a:gd name="T11" fmla="*/ 63 h 306"/>
                <a:gd name="T12" fmla="*/ 268 w 377"/>
                <a:gd name="T13" fmla="*/ 60 h 306"/>
                <a:gd name="T14" fmla="*/ 256 w 377"/>
                <a:gd name="T15" fmla="*/ 73 h 306"/>
                <a:gd name="T16" fmla="*/ 233 w 377"/>
                <a:gd name="T17" fmla="*/ 100 h 306"/>
                <a:gd name="T18" fmla="*/ 245 w 377"/>
                <a:gd name="T19" fmla="*/ 86 h 306"/>
                <a:gd name="T20" fmla="*/ 239 w 377"/>
                <a:gd name="T21" fmla="*/ 67 h 306"/>
                <a:gd name="T22" fmla="*/ 266 w 377"/>
                <a:gd name="T23" fmla="*/ 39 h 306"/>
                <a:gd name="T24" fmla="*/ 247 w 377"/>
                <a:gd name="T25" fmla="*/ 33 h 306"/>
                <a:gd name="T26" fmla="*/ 239 w 377"/>
                <a:gd name="T27" fmla="*/ 31 h 306"/>
                <a:gd name="T28" fmla="*/ 235 w 377"/>
                <a:gd name="T29" fmla="*/ 14 h 306"/>
                <a:gd name="T30" fmla="*/ 233 w 377"/>
                <a:gd name="T31" fmla="*/ 8 h 306"/>
                <a:gd name="T32" fmla="*/ 220 w 377"/>
                <a:gd name="T33" fmla="*/ 0 h 306"/>
                <a:gd name="T34" fmla="*/ 178 w 377"/>
                <a:gd name="T35" fmla="*/ 8 h 306"/>
                <a:gd name="T36" fmla="*/ 140 w 377"/>
                <a:gd name="T37" fmla="*/ 48 h 306"/>
                <a:gd name="T38" fmla="*/ 130 w 377"/>
                <a:gd name="T39" fmla="*/ 54 h 306"/>
                <a:gd name="T40" fmla="*/ 130 w 377"/>
                <a:gd name="T41" fmla="*/ 67 h 306"/>
                <a:gd name="T42" fmla="*/ 107 w 377"/>
                <a:gd name="T43" fmla="*/ 50 h 306"/>
                <a:gd name="T44" fmla="*/ 105 w 377"/>
                <a:gd name="T45" fmla="*/ 65 h 306"/>
                <a:gd name="T46" fmla="*/ 75 w 377"/>
                <a:gd name="T47" fmla="*/ 63 h 306"/>
                <a:gd name="T48" fmla="*/ 67 w 377"/>
                <a:gd name="T49" fmla="*/ 84 h 306"/>
                <a:gd name="T50" fmla="*/ 50 w 377"/>
                <a:gd name="T51" fmla="*/ 92 h 306"/>
                <a:gd name="T52" fmla="*/ 27 w 377"/>
                <a:gd name="T53" fmla="*/ 92 h 306"/>
                <a:gd name="T54" fmla="*/ 4 w 377"/>
                <a:gd name="T55" fmla="*/ 107 h 306"/>
                <a:gd name="T56" fmla="*/ 15 w 377"/>
                <a:gd name="T57" fmla="*/ 123 h 306"/>
                <a:gd name="T58" fmla="*/ 25 w 377"/>
                <a:gd name="T59" fmla="*/ 130 h 306"/>
                <a:gd name="T60" fmla="*/ 40 w 377"/>
                <a:gd name="T61" fmla="*/ 136 h 306"/>
                <a:gd name="T62" fmla="*/ 38 w 377"/>
                <a:gd name="T63" fmla="*/ 147 h 306"/>
                <a:gd name="T64" fmla="*/ 52 w 377"/>
                <a:gd name="T65" fmla="*/ 157 h 306"/>
                <a:gd name="T66" fmla="*/ 73 w 377"/>
                <a:gd name="T67" fmla="*/ 157 h 306"/>
                <a:gd name="T68" fmla="*/ 90 w 377"/>
                <a:gd name="T69" fmla="*/ 168 h 306"/>
                <a:gd name="T70" fmla="*/ 78 w 377"/>
                <a:gd name="T71" fmla="*/ 178 h 306"/>
                <a:gd name="T72" fmla="*/ 52 w 377"/>
                <a:gd name="T73" fmla="*/ 199 h 306"/>
                <a:gd name="T74" fmla="*/ 73 w 377"/>
                <a:gd name="T75" fmla="*/ 216 h 306"/>
                <a:gd name="T76" fmla="*/ 94 w 377"/>
                <a:gd name="T77" fmla="*/ 218 h 306"/>
                <a:gd name="T78" fmla="*/ 105 w 377"/>
                <a:gd name="T79" fmla="*/ 239 h 306"/>
                <a:gd name="T80" fmla="*/ 136 w 377"/>
                <a:gd name="T81" fmla="*/ 252 h 306"/>
                <a:gd name="T82" fmla="*/ 151 w 377"/>
                <a:gd name="T83" fmla="*/ 275 h 306"/>
                <a:gd name="T84" fmla="*/ 166 w 377"/>
                <a:gd name="T85" fmla="*/ 296 h 306"/>
                <a:gd name="T86" fmla="*/ 172 w 377"/>
                <a:gd name="T87" fmla="*/ 304 h 306"/>
                <a:gd name="T88" fmla="*/ 210 w 377"/>
                <a:gd name="T89" fmla="*/ 300 h 306"/>
                <a:gd name="T90" fmla="*/ 210 w 377"/>
                <a:gd name="T91" fmla="*/ 289 h 306"/>
                <a:gd name="T92" fmla="*/ 207 w 377"/>
                <a:gd name="T93" fmla="*/ 279 h 306"/>
                <a:gd name="T94" fmla="*/ 220 w 377"/>
                <a:gd name="T95" fmla="*/ 256 h 306"/>
                <a:gd name="T96" fmla="*/ 274 w 377"/>
                <a:gd name="T97" fmla="*/ 235 h 306"/>
                <a:gd name="T98" fmla="*/ 287 w 377"/>
                <a:gd name="T99" fmla="*/ 222 h 306"/>
                <a:gd name="T100" fmla="*/ 289 w 377"/>
                <a:gd name="T101" fmla="*/ 212 h 306"/>
                <a:gd name="T102" fmla="*/ 302 w 377"/>
                <a:gd name="T103" fmla="*/ 205 h 306"/>
                <a:gd name="T104" fmla="*/ 304 w 377"/>
                <a:gd name="T105" fmla="*/ 197 h 306"/>
                <a:gd name="T106" fmla="*/ 312 w 377"/>
                <a:gd name="T107" fmla="*/ 197 h 306"/>
                <a:gd name="T108" fmla="*/ 325 w 377"/>
                <a:gd name="T109" fmla="*/ 207 h 306"/>
                <a:gd name="T110" fmla="*/ 333 w 377"/>
                <a:gd name="T111" fmla="*/ 216 h 306"/>
                <a:gd name="T112" fmla="*/ 337 w 377"/>
                <a:gd name="T113" fmla="*/ 224 h 306"/>
                <a:gd name="T114" fmla="*/ 350 w 377"/>
                <a:gd name="T115" fmla="*/ 229 h 306"/>
                <a:gd name="T116" fmla="*/ 354 w 377"/>
                <a:gd name="T117" fmla="*/ 189 h 306"/>
                <a:gd name="T118" fmla="*/ 377 w 377"/>
                <a:gd name="T119" fmla="*/ 142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7" h="306">
                  <a:moveTo>
                    <a:pt x="377" y="142"/>
                  </a:moveTo>
                  <a:lnTo>
                    <a:pt x="377" y="140"/>
                  </a:lnTo>
                  <a:lnTo>
                    <a:pt x="377" y="138"/>
                  </a:lnTo>
                  <a:lnTo>
                    <a:pt x="375" y="134"/>
                  </a:lnTo>
                  <a:lnTo>
                    <a:pt x="375" y="128"/>
                  </a:lnTo>
                  <a:lnTo>
                    <a:pt x="375" y="123"/>
                  </a:lnTo>
                  <a:lnTo>
                    <a:pt x="373" y="121"/>
                  </a:lnTo>
                  <a:lnTo>
                    <a:pt x="373" y="119"/>
                  </a:lnTo>
                  <a:lnTo>
                    <a:pt x="371" y="119"/>
                  </a:lnTo>
                  <a:lnTo>
                    <a:pt x="369" y="119"/>
                  </a:lnTo>
                  <a:lnTo>
                    <a:pt x="369" y="117"/>
                  </a:lnTo>
                  <a:lnTo>
                    <a:pt x="367" y="117"/>
                  </a:lnTo>
                  <a:lnTo>
                    <a:pt x="367" y="117"/>
                  </a:lnTo>
                  <a:lnTo>
                    <a:pt x="365" y="119"/>
                  </a:lnTo>
                  <a:lnTo>
                    <a:pt x="362" y="119"/>
                  </a:lnTo>
                  <a:lnTo>
                    <a:pt x="358" y="117"/>
                  </a:lnTo>
                  <a:lnTo>
                    <a:pt x="356" y="115"/>
                  </a:lnTo>
                  <a:lnTo>
                    <a:pt x="352" y="113"/>
                  </a:lnTo>
                  <a:lnTo>
                    <a:pt x="352" y="109"/>
                  </a:lnTo>
                  <a:lnTo>
                    <a:pt x="352" y="96"/>
                  </a:lnTo>
                  <a:lnTo>
                    <a:pt x="350" y="94"/>
                  </a:lnTo>
                  <a:lnTo>
                    <a:pt x="348" y="92"/>
                  </a:lnTo>
                  <a:lnTo>
                    <a:pt x="348" y="92"/>
                  </a:lnTo>
                  <a:lnTo>
                    <a:pt x="346" y="92"/>
                  </a:lnTo>
                  <a:lnTo>
                    <a:pt x="344" y="92"/>
                  </a:lnTo>
                  <a:lnTo>
                    <a:pt x="342" y="92"/>
                  </a:lnTo>
                  <a:lnTo>
                    <a:pt x="339" y="90"/>
                  </a:lnTo>
                  <a:lnTo>
                    <a:pt x="337" y="90"/>
                  </a:lnTo>
                  <a:lnTo>
                    <a:pt x="337" y="88"/>
                  </a:lnTo>
                  <a:lnTo>
                    <a:pt x="335" y="86"/>
                  </a:lnTo>
                  <a:lnTo>
                    <a:pt x="335" y="84"/>
                  </a:lnTo>
                  <a:lnTo>
                    <a:pt x="333" y="81"/>
                  </a:lnTo>
                  <a:lnTo>
                    <a:pt x="333" y="81"/>
                  </a:lnTo>
                  <a:lnTo>
                    <a:pt x="333" y="77"/>
                  </a:lnTo>
                  <a:lnTo>
                    <a:pt x="333" y="75"/>
                  </a:lnTo>
                  <a:lnTo>
                    <a:pt x="335" y="73"/>
                  </a:lnTo>
                  <a:lnTo>
                    <a:pt x="335" y="71"/>
                  </a:lnTo>
                  <a:lnTo>
                    <a:pt x="335" y="67"/>
                  </a:lnTo>
                  <a:lnTo>
                    <a:pt x="335" y="67"/>
                  </a:lnTo>
                  <a:lnTo>
                    <a:pt x="333" y="67"/>
                  </a:lnTo>
                  <a:lnTo>
                    <a:pt x="331" y="65"/>
                  </a:lnTo>
                  <a:lnTo>
                    <a:pt x="331" y="67"/>
                  </a:lnTo>
                  <a:lnTo>
                    <a:pt x="329" y="67"/>
                  </a:lnTo>
                  <a:lnTo>
                    <a:pt x="329" y="69"/>
                  </a:lnTo>
                  <a:lnTo>
                    <a:pt x="327" y="67"/>
                  </a:lnTo>
                  <a:lnTo>
                    <a:pt x="327" y="67"/>
                  </a:lnTo>
                  <a:lnTo>
                    <a:pt x="329" y="67"/>
                  </a:lnTo>
                  <a:lnTo>
                    <a:pt x="329" y="67"/>
                  </a:lnTo>
                  <a:lnTo>
                    <a:pt x="329" y="67"/>
                  </a:lnTo>
                  <a:lnTo>
                    <a:pt x="327" y="65"/>
                  </a:lnTo>
                  <a:lnTo>
                    <a:pt x="325" y="65"/>
                  </a:lnTo>
                  <a:lnTo>
                    <a:pt x="321" y="65"/>
                  </a:lnTo>
                  <a:lnTo>
                    <a:pt x="312" y="65"/>
                  </a:lnTo>
                  <a:lnTo>
                    <a:pt x="308" y="63"/>
                  </a:lnTo>
                  <a:lnTo>
                    <a:pt x="306" y="63"/>
                  </a:lnTo>
                  <a:lnTo>
                    <a:pt x="302" y="60"/>
                  </a:lnTo>
                  <a:lnTo>
                    <a:pt x="300" y="60"/>
                  </a:lnTo>
                  <a:lnTo>
                    <a:pt x="298" y="60"/>
                  </a:lnTo>
                  <a:lnTo>
                    <a:pt x="295" y="60"/>
                  </a:lnTo>
                  <a:lnTo>
                    <a:pt x="289" y="65"/>
                  </a:lnTo>
                  <a:lnTo>
                    <a:pt x="287" y="65"/>
                  </a:lnTo>
                  <a:lnTo>
                    <a:pt x="287" y="65"/>
                  </a:lnTo>
                  <a:lnTo>
                    <a:pt x="285" y="63"/>
                  </a:lnTo>
                  <a:lnTo>
                    <a:pt x="285" y="63"/>
                  </a:lnTo>
                  <a:lnTo>
                    <a:pt x="283" y="63"/>
                  </a:lnTo>
                  <a:lnTo>
                    <a:pt x="281" y="63"/>
                  </a:lnTo>
                  <a:lnTo>
                    <a:pt x="281" y="63"/>
                  </a:lnTo>
                  <a:lnTo>
                    <a:pt x="279" y="63"/>
                  </a:lnTo>
                  <a:lnTo>
                    <a:pt x="279" y="60"/>
                  </a:lnTo>
                  <a:lnTo>
                    <a:pt x="277" y="60"/>
                  </a:lnTo>
                  <a:lnTo>
                    <a:pt x="274" y="58"/>
                  </a:lnTo>
                  <a:lnTo>
                    <a:pt x="272" y="58"/>
                  </a:lnTo>
                  <a:lnTo>
                    <a:pt x="270" y="60"/>
                  </a:lnTo>
                  <a:lnTo>
                    <a:pt x="270" y="63"/>
                  </a:lnTo>
                  <a:lnTo>
                    <a:pt x="270" y="65"/>
                  </a:lnTo>
                  <a:lnTo>
                    <a:pt x="268" y="63"/>
                  </a:lnTo>
                  <a:lnTo>
                    <a:pt x="268" y="60"/>
                  </a:lnTo>
                  <a:lnTo>
                    <a:pt x="268" y="58"/>
                  </a:lnTo>
                  <a:lnTo>
                    <a:pt x="266" y="56"/>
                  </a:lnTo>
                  <a:lnTo>
                    <a:pt x="266" y="56"/>
                  </a:lnTo>
                  <a:lnTo>
                    <a:pt x="264" y="56"/>
                  </a:lnTo>
                  <a:lnTo>
                    <a:pt x="262" y="56"/>
                  </a:lnTo>
                  <a:lnTo>
                    <a:pt x="260" y="60"/>
                  </a:lnTo>
                  <a:lnTo>
                    <a:pt x="260" y="63"/>
                  </a:lnTo>
                  <a:lnTo>
                    <a:pt x="256" y="65"/>
                  </a:lnTo>
                  <a:lnTo>
                    <a:pt x="256" y="67"/>
                  </a:lnTo>
                  <a:lnTo>
                    <a:pt x="254" y="69"/>
                  </a:lnTo>
                  <a:lnTo>
                    <a:pt x="256" y="73"/>
                  </a:lnTo>
                  <a:lnTo>
                    <a:pt x="254" y="75"/>
                  </a:lnTo>
                  <a:lnTo>
                    <a:pt x="254" y="81"/>
                  </a:lnTo>
                  <a:lnTo>
                    <a:pt x="251" y="84"/>
                  </a:lnTo>
                  <a:lnTo>
                    <a:pt x="247" y="86"/>
                  </a:lnTo>
                  <a:lnTo>
                    <a:pt x="241" y="90"/>
                  </a:lnTo>
                  <a:lnTo>
                    <a:pt x="239" y="90"/>
                  </a:lnTo>
                  <a:lnTo>
                    <a:pt x="237" y="92"/>
                  </a:lnTo>
                  <a:lnTo>
                    <a:pt x="237" y="94"/>
                  </a:lnTo>
                  <a:lnTo>
                    <a:pt x="237" y="96"/>
                  </a:lnTo>
                  <a:lnTo>
                    <a:pt x="235" y="98"/>
                  </a:lnTo>
                  <a:lnTo>
                    <a:pt x="233" y="100"/>
                  </a:lnTo>
                  <a:lnTo>
                    <a:pt x="233" y="100"/>
                  </a:lnTo>
                  <a:lnTo>
                    <a:pt x="233" y="100"/>
                  </a:lnTo>
                  <a:lnTo>
                    <a:pt x="233" y="100"/>
                  </a:lnTo>
                  <a:lnTo>
                    <a:pt x="233" y="100"/>
                  </a:lnTo>
                  <a:lnTo>
                    <a:pt x="233" y="96"/>
                  </a:lnTo>
                  <a:lnTo>
                    <a:pt x="235" y="92"/>
                  </a:lnTo>
                  <a:lnTo>
                    <a:pt x="235" y="90"/>
                  </a:lnTo>
                  <a:lnTo>
                    <a:pt x="239" y="88"/>
                  </a:lnTo>
                  <a:lnTo>
                    <a:pt x="241" y="86"/>
                  </a:lnTo>
                  <a:lnTo>
                    <a:pt x="243" y="86"/>
                  </a:lnTo>
                  <a:lnTo>
                    <a:pt x="245" y="86"/>
                  </a:lnTo>
                  <a:lnTo>
                    <a:pt x="245" y="84"/>
                  </a:lnTo>
                  <a:lnTo>
                    <a:pt x="247" y="84"/>
                  </a:lnTo>
                  <a:lnTo>
                    <a:pt x="249" y="81"/>
                  </a:lnTo>
                  <a:lnTo>
                    <a:pt x="249" y="81"/>
                  </a:lnTo>
                  <a:lnTo>
                    <a:pt x="249" y="77"/>
                  </a:lnTo>
                  <a:lnTo>
                    <a:pt x="251" y="73"/>
                  </a:lnTo>
                  <a:lnTo>
                    <a:pt x="251" y="71"/>
                  </a:lnTo>
                  <a:lnTo>
                    <a:pt x="251" y="67"/>
                  </a:lnTo>
                  <a:lnTo>
                    <a:pt x="249" y="63"/>
                  </a:lnTo>
                  <a:lnTo>
                    <a:pt x="245" y="63"/>
                  </a:lnTo>
                  <a:lnTo>
                    <a:pt x="239" y="67"/>
                  </a:lnTo>
                  <a:lnTo>
                    <a:pt x="241" y="65"/>
                  </a:lnTo>
                  <a:lnTo>
                    <a:pt x="243" y="63"/>
                  </a:lnTo>
                  <a:lnTo>
                    <a:pt x="245" y="63"/>
                  </a:lnTo>
                  <a:lnTo>
                    <a:pt x="247" y="60"/>
                  </a:lnTo>
                  <a:lnTo>
                    <a:pt x="251" y="60"/>
                  </a:lnTo>
                  <a:lnTo>
                    <a:pt x="251" y="60"/>
                  </a:lnTo>
                  <a:lnTo>
                    <a:pt x="254" y="60"/>
                  </a:lnTo>
                  <a:lnTo>
                    <a:pt x="260" y="52"/>
                  </a:lnTo>
                  <a:lnTo>
                    <a:pt x="264" y="48"/>
                  </a:lnTo>
                  <a:lnTo>
                    <a:pt x="264" y="44"/>
                  </a:lnTo>
                  <a:lnTo>
                    <a:pt x="266" y="39"/>
                  </a:lnTo>
                  <a:lnTo>
                    <a:pt x="264" y="35"/>
                  </a:lnTo>
                  <a:lnTo>
                    <a:pt x="262" y="31"/>
                  </a:lnTo>
                  <a:lnTo>
                    <a:pt x="260" y="29"/>
                  </a:lnTo>
                  <a:lnTo>
                    <a:pt x="256" y="29"/>
                  </a:lnTo>
                  <a:lnTo>
                    <a:pt x="251" y="29"/>
                  </a:lnTo>
                  <a:lnTo>
                    <a:pt x="249" y="31"/>
                  </a:lnTo>
                  <a:lnTo>
                    <a:pt x="249" y="31"/>
                  </a:lnTo>
                  <a:lnTo>
                    <a:pt x="247" y="31"/>
                  </a:lnTo>
                  <a:lnTo>
                    <a:pt x="247" y="33"/>
                  </a:lnTo>
                  <a:lnTo>
                    <a:pt x="247" y="33"/>
                  </a:lnTo>
                  <a:lnTo>
                    <a:pt x="247" y="33"/>
                  </a:lnTo>
                  <a:lnTo>
                    <a:pt x="247" y="33"/>
                  </a:lnTo>
                  <a:lnTo>
                    <a:pt x="247" y="33"/>
                  </a:lnTo>
                  <a:lnTo>
                    <a:pt x="245" y="33"/>
                  </a:lnTo>
                  <a:lnTo>
                    <a:pt x="245" y="33"/>
                  </a:lnTo>
                  <a:lnTo>
                    <a:pt x="245" y="31"/>
                  </a:lnTo>
                  <a:lnTo>
                    <a:pt x="245" y="29"/>
                  </a:lnTo>
                  <a:lnTo>
                    <a:pt x="245" y="27"/>
                  </a:lnTo>
                  <a:lnTo>
                    <a:pt x="243" y="25"/>
                  </a:lnTo>
                  <a:lnTo>
                    <a:pt x="243" y="27"/>
                  </a:lnTo>
                  <a:lnTo>
                    <a:pt x="241" y="29"/>
                  </a:lnTo>
                  <a:lnTo>
                    <a:pt x="239" y="31"/>
                  </a:lnTo>
                  <a:lnTo>
                    <a:pt x="237" y="31"/>
                  </a:lnTo>
                  <a:lnTo>
                    <a:pt x="237" y="29"/>
                  </a:lnTo>
                  <a:lnTo>
                    <a:pt x="239" y="29"/>
                  </a:lnTo>
                  <a:lnTo>
                    <a:pt x="239" y="29"/>
                  </a:lnTo>
                  <a:lnTo>
                    <a:pt x="239" y="27"/>
                  </a:lnTo>
                  <a:lnTo>
                    <a:pt x="241" y="25"/>
                  </a:lnTo>
                  <a:lnTo>
                    <a:pt x="243" y="21"/>
                  </a:lnTo>
                  <a:lnTo>
                    <a:pt x="241" y="21"/>
                  </a:lnTo>
                  <a:lnTo>
                    <a:pt x="239" y="18"/>
                  </a:lnTo>
                  <a:lnTo>
                    <a:pt x="237" y="16"/>
                  </a:lnTo>
                  <a:lnTo>
                    <a:pt x="235" y="14"/>
                  </a:lnTo>
                  <a:lnTo>
                    <a:pt x="233" y="14"/>
                  </a:lnTo>
                  <a:lnTo>
                    <a:pt x="233" y="16"/>
                  </a:lnTo>
                  <a:lnTo>
                    <a:pt x="231" y="21"/>
                  </a:lnTo>
                  <a:lnTo>
                    <a:pt x="228" y="23"/>
                  </a:lnTo>
                  <a:lnTo>
                    <a:pt x="228" y="21"/>
                  </a:lnTo>
                  <a:lnTo>
                    <a:pt x="228" y="18"/>
                  </a:lnTo>
                  <a:lnTo>
                    <a:pt x="228" y="16"/>
                  </a:lnTo>
                  <a:lnTo>
                    <a:pt x="228" y="16"/>
                  </a:lnTo>
                  <a:lnTo>
                    <a:pt x="231" y="12"/>
                  </a:lnTo>
                  <a:lnTo>
                    <a:pt x="231" y="10"/>
                  </a:lnTo>
                  <a:lnTo>
                    <a:pt x="233" y="8"/>
                  </a:lnTo>
                  <a:lnTo>
                    <a:pt x="233" y="8"/>
                  </a:lnTo>
                  <a:lnTo>
                    <a:pt x="233" y="6"/>
                  </a:lnTo>
                  <a:lnTo>
                    <a:pt x="233" y="4"/>
                  </a:lnTo>
                  <a:lnTo>
                    <a:pt x="233" y="4"/>
                  </a:lnTo>
                  <a:lnTo>
                    <a:pt x="231" y="4"/>
                  </a:lnTo>
                  <a:lnTo>
                    <a:pt x="231" y="4"/>
                  </a:lnTo>
                  <a:lnTo>
                    <a:pt x="228" y="4"/>
                  </a:lnTo>
                  <a:lnTo>
                    <a:pt x="228" y="4"/>
                  </a:lnTo>
                  <a:lnTo>
                    <a:pt x="224" y="2"/>
                  </a:lnTo>
                  <a:lnTo>
                    <a:pt x="222" y="0"/>
                  </a:lnTo>
                  <a:lnTo>
                    <a:pt x="220" y="0"/>
                  </a:lnTo>
                  <a:lnTo>
                    <a:pt x="220" y="0"/>
                  </a:lnTo>
                  <a:lnTo>
                    <a:pt x="218" y="0"/>
                  </a:lnTo>
                  <a:lnTo>
                    <a:pt x="218" y="0"/>
                  </a:lnTo>
                  <a:lnTo>
                    <a:pt x="218" y="2"/>
                  </a:lnTo>
                  <a:lnTo>
                    <a:pt x="216" y="8"/>
                  </a:lnTo>
                  <a:lnTo>
                    <a:pt x="214" y="8"/>
                  </a:lnTo>
                  <a:lnTo>
                    <a:pt x="212" y="10"/>
                  </a:lnTo>
                  <a:lnTo>
                    <a:pt x="203" y="12"/>
                  </a:lnTo>
                  <a:lnTo>
                    <a:pt x="199" y="12"/>
                  </a:lnTo>
                  <a:lnTo>
                    <a:pt x="193" y="12"/>
                  </a:lnTo>
                  <a:lnTo>
                    <a:pt x="178" y="8"/>
                  </a:lnTo>
                  <a:lnTo>
                    <a:pt x="174" y="8"/>
                  </a:lnTo>
                  <a:lnTo>
                    <a:pt x="172" y="10"/>
                  </a:lnTo>
                  <a:lnTo>
                    <a:pt x="138" y="25"/>
                  </a:lnTo>
                  <a:lnTo>
                    <a:pt x="136" y="27"/>
                  </a:lnTo>
                  <a:lnTo>
                    <a:pt x="138" y="29"/>
                  </a:lnTo>
                  <a:lnTo>
                    <a:pt x="136" y="39"/>
                  </a:lnTo>
                  <a:lnTo>
                    <a:pt x="136" y="44"/>
                  </a:lnTo>
                  <a:lnTo>
                    <a:pt x="138" y="46"/>
                  </a:lnTo>
                  <a:lnTo>
                    <a:pt x="138" y="46"/>
                  </a:lnTo>
                  <a:lnTo>
                    <a:pt x="138" y="46"/>
                  </a:lnTo>
                  <a:lnTo>
                    <a:pt x="140" y="48"/>
                  </a:lnTo>
                  <a:lnTo>
                    <a:pt x="140" y="48"/>
                  </a:lnTo>
                  <a:lnTo>
                    <a:pt x="138" y="48"/>
                  </a:lnTo>
                  <a:lnTo>
                    <a:pt x="138" y="50"/>
                  </a:lnTo>
                  <a:lnTo>
                    <a:pt x="136" y="50"/>
                  </a:lnTo>
                  <a:lnTo>
                    <a:pt x="136" y="50"/>
                  </a:lnTo>
                  <a:lnTo>
                    <a:pt x="132" y="50"/>
                  </a:lnTo>
                  <a:lnTo>
                    <a:pt x="132" y="50"/>
                  </a:lnTo>
                  <a:lnTo>
                    <a:pt x="130" y="52"/>
                  </a:lnTo>
                  <a:lnTo>
                    <a:pt x="130" y="52"/>
                  </a:lnTo>
                  <a:lnTo>
                    <a:pt x="130" y="54"/>
                  </a:lnTo>
                  <a:lnTo>
                    <a:pt x="130" y="54"/>
                  </a:lnTo>
                  <a:lnTo>
                    <a:pt x="132" y="58"/>
                  </a:lnTo>
                  <a:lnTo>
                    <a:pt x="132" y="63"/>
                  </a:lnTo>
                  <a:lnTo>
                    <a:pt x="132" y="63"/>
                  </a:lnTo>
                  <a:lnTo>
                    <a:pt x="132" y="63"/>
                  </a:lnTo>
                  <a:lnTo>
                    <a:pt x="130" y="63"/>
                  </a:lnTo>
                  <a:lnTo>
                    <a:pt x="132" y="65"/>
                  </a:lnTo>
                  <a:lnTo>
                    <a:pt x="132" y="65"/>
                  </a:lnTo>
                  <a:lnTo>
                    <a:pt x="132" y="65"/>
                  </a:lnTo>
                  <a:lnTo>
                    <a:pt x="132" y="67"/>
                  </a:lnTo>
                  <a:lnTo>
                    <a:pt x="130" y="67"/>
                  </a:lnTo>
                  <a:lnTo>
                    <a:pt x="130" y="67"/>
                  </a:lnTo>
                  <a:lnTo>
                    <a:pt x="130" y="67"/>
                  </a:lnTo>
                  <a:lnTo>
                    <a:pt x="128" y="65"/>
                  </a:lnTo>
                  <a:lnTo>
                    <a:pt x="115" y="56"/>
                  </a:lnTo>
                  <a:lnTo>
                    <a:pt x="115" y="54"/>
                  </a:lnTo>
                  <a:lnTo>
                    <a:pt x="115" y="52"/>
                  </a:lnTo>
                  <a:lnTo>
                    <a:pt x="113" y="48"/>
                  </a:lnTo>
                  <a:lnTo>
                    <a:pt x="111" y="46"/>
                  </a:lnTo>
                  <a:lnTo>
                    <a:pt x="111" y="46"/>
                  </a:lnTo>
                  <a:lnTo>
                    <a:pt x="109" y="46"/>
                  </a:lnTo>
                  <a:lnTo>
                    <a:pt x="109" y="46"/>
                  </a:lnTo>
                  <a:lnTo>
                    <a:pt x="107" y="50"/>
                  </a:lnTo>
                  <a:lnTo>
                    <a:pt x="105" y="52"/>
                  </a:lnTo>
                  <a:lnTo>
                    <a:pt x="103" y="54"/>
                  </a:lnTo>
                  <a:lnTo>
                    <a:pt x="103" y="56"/>
                  </a:lnTo>
                  <a:lnTo>
                    <a:pt x="105" y="56"/>
                  </a:lnTo>
                  <a:lnTo>
                    <a:pt x="105" y="58"/>
                  </a:lnTo>
                  <a:lnTo>
                    <a:pt x="107" y="58"/>
                  </a:lnTo>
                  <a:lnTo>
                    <a:pt x="107" y="60"/>
                  </a:lnTo>
                  <a:lnTo>
                    <a:pt x="107" y="60"/>
                  </a:lnTo>
                  <a:lnTo>
                    <a:pt x="107" y="63"/>
                  </a:lnTo>
                  <a:lnTo>
                    <a:pt x="107" y="63"/>
                  </a:lnTo>
                  <a:lnTo>
                    <a:pt x="105" y="65"/>
                  </a:lnTo>
                  <a:lnTo>
                    <a:pt x="101" y="65"/>
                  </a:lnTo>
                  <a:lnTo>
                    <a:pt x="99" y="67"/>
                  </a:lnTo>
                  <a:lnTo>
                    <a:pt x="96" y="65"/>
                  </a:lnTo>
                  <a:lnTo>
                    <a:pt x="92" y="63"/>
                  </a:lnTo>
                  <a:lnTo>
                    <a:pt x="90" y="65"/>
                  </a:lnTo>
                  <a:lnTo>
                    <a:pt x="86" y="65"/>
                  </a:lnTo>
                  <a:lnTo>
                    <a:pt x="84" y="63"/>
                  </a:lnTo>
                  <a:lnTo>
                    <a:pt x="80" y="63"/>
                  </a:lnTo>
                  <a:lnTo>
                    <a:pt x="78" y="63"/>
                  </a:lnTo>
                  <a:lnTo>
                    <a:pt x="75" y="63"/>
                  </a:lnTo>
                  <a:lnTo>
                    <a:pt x="75" y="63"/>
                  </a:lnTo>
                  <a:lnTo>
                    <a:pt x="73" y="63"/>
                  </a:lnTo>
                  <a:lnTo>
                    <a:pt x="73" y="65"/>
                  </a:lnTo>
                  <a:lnTo>
                    <a:pt x="73" y="67"/>
                  </a:lnTo>
                  <a:lnTo>
                    <a:pt x="73" y="67"/>
                  </a:lnTo>
                  <a:lnTo>
                    <a:pt x="73" y="69"/>
                  </a:lnTo>
                  <a:lnTo>
                    <a:pt x="73" y="69"/>
                  </a:lnTo>
                  <a:lnTo>
                    <a:pt x="75" y="69"/>
                  </a:lnTo>
                  <a:lnTo>
                    <a:pt x="75" y="71"/>
                  </a:lnTo>
                  <a:lnTo>
                    <a:pt x="75" y="71"/>
                  </a:lnTo>
                  <a:lnTo>
                    <a:pt x="67" y="81"/>
                  </a:lnTo>
                  <a:lnTo>
                    <a:pt x="67" y="84"/>
                  </a:lnTo>
                  <a:lnTo>
                    <a:pt x="65" y="86"/>
                  </a:lnTo>
                  <a:lnTo>
                    <a:pt x="63" y="86"/>
                  </a:lnTo>
                  <a:lnTo>
                    <a:pt x="63" y="86"/>
                  </a:lnTo>
                  <a:lnTo>
                    <a:pt x="63" y="86"/>
                  </a:lnTo>
                  <a:lnTo>
                    <a:pt x="61" y="86"/>
                  </a:lnTo>
                  <a:lnTo>
                    <a:pt x="61" y="86"/>
                  </a:lnTo>
                  <a:lnTo>
                    <a:pt x="59" y="88"/>
                  </a:lnTo>
                  <a:lnTo>
                    <a:pt x="57" y="88"/>
                  </a:lnTo>
                  <a:lnTo>
                    <a:pt x="52" y="90"/>
                  </a:lnTo>
                  <a:lnTo>
                    <a:pt x="52" y="92"/>
                  </a:lnTo>
                  <a:lnTo>
                    <a:pt x="50" y="92"/>
                  </a:lnTo>
                  <a:lnTo>
                    <a:pt x="50" y="94"/>
                  </a:lnTo>
                  <a:lnTo>
                    <a:pt x="50" y="96"/>
                  </a:lnTo>
                  <a:lnTo>
                    <a:pt x="48" y="96"/>
                  </a:lnTo>
                  <a:lnTo>
                    <a:pt x="42" y="96"/>
                  </a:lnTo>
                  <a:lnTo>
                    <a:pt x="40" y="96"/>
                  </a:lnTo>
                  <a:lnTo>
                    <a:pt x="40" y="96"/>
                  </a:lnTo>
                  <a:lnTo>
                    <a:pt x="38" y="96"/>
                  </a:lnTo>
                  <a:lnTo>
                    <a:pt x="36" y="96"/>
                  </a:lnTo>
                  <a:lnTo>
                    <a:pt x="34" y="96"/>
                  </a:lnTo>
                  <a:lnTo>
                    <a:pt x="32" y="96"/>
                  </a:lnTo>
                  <a:lnTo>
                    <a:pt x="27" y="92"/>
                  </a:lnTo>
                  <a:lnTo>
                    <a:pt x="21" y="92"/>
                  </a:lnTo>
                  <a:lnTo>
                    <a:pt x="19" y="88"/>
                  </a:lnTo>
                  <a:lnTo>
                    <a:pt x="15" y="92"/>
                  </a:lnTo>
                  <a:lnTo>
                    <a:pt x="11" y="96"/>
                  </a:lnTo>
                  <a:lnTo>
                    <a:pt x="8" y="96"/>
                  </a:lnTo>
                  <a:lnTo>
                    <a:pt x="4" y="98"/>
                  </a:lnTo>
                  <a:lnTo>
                    <a:pt x="4" y="98"/>
                  </a:lnTo>
                  <a:lnTo>
                    <a:pt x="0" y="102"/>
                  </a:lnTo>
                  <a:lnTo>
                    <a:pt x="2" y="105"/>
                  </a:lnTo>
                  <a:lnTo>
                    <a:pt x="4" y="107"/>
                  </a:lnTo>
                  <a:lnTo>
                    <a:pt x="4" y="107"/>
                  </a:lnTo>
                  <a:lnTo>
                    <a:pt x="6" y="109"/>
                  </a:lnTo>
                  <a:lnTo>
                    <a:pt x="6" y="113"/>
                  </a:lnTo>
                  <a:lnTo>
                    <a:pt x="8" y="113"/>
                  </a:lnTo>
                  <a:lnTo>
                    <a:pt x="13" y="117"/>
                  </a:lnTo>
                  <a:lnTo>
                    <a:pt x="15" y="119"/>
                  </a:lnTo>
                  <a:lnTo>
                    <a:pt x="15" y="119"/>
                  </a:lnTo>
                  <a:lnTo>
                    <a:pt x="15" y="121"/>
                  </a:lnTo>
                  <a:lnTo>
                    <a:pt x="17" y="123"/>
                  </a:lnTo>
                  <a:lnTo>
                    <a:pt x="17" y="123"/>
                  </a:lnTo>
                  <a:lnTo>
                    <a:pt x="17" y="123"/>
                  </a:lnTo>
                  <a:lnTo>
                    <a:pt x="15" y="123"/>
                  </a:lnTo>
                  <a:lnTo>
                    <a:pt x="13" y="123"/>
                  </a:lnTo>
                  <a:lnTo>
                    <a:pt x="13" y="123"/>
                  </a:lnTo>
                  <a:lnTo>
                    <a:pt x="13" y="126"/>
                  </a:lnTo>
                  <a:lnTo>
                    <a:pt x="17" y="128"/>
                  </a:lnTo>
                  <a:lnTo>
                    <a:pt x="17" y="130"/>
                  </a:lnTo>
                  <a:lnTo>
                    <a:pt x="17" y="130"/>
                  </a:lnTo>
                  <a:lnTo>
                    <a:pt x="19" y="130"/>
                  </a:lnTo>
                  <a:lnTo>
                    <a:pt x="19" y="130"/>
                  </a:lnTo>
                  <a:lnTo>
                    <a:pt x="21" y="130"/>
                  </a:lnTo>
                  <a:lnTo>
                    <a:pt x="23" y="130"/>
                  </a:lnTo>
                  <a:lnTo>
                    <a:pt x="25" y="130"/>
                  </a:lnTo>
                  <a:lnTo>
                    <a:pt x="25" y="130"/>
                  </a:lnTo>
                  <a:lnTo>
                    <a:pt x="25" y="130"/>
                  </a:lnTo>
                  <a:lnTo>
                    <a:pt x="27" y="130"/>
                  </a:lnTo>
                  <a:lnTo>
                    <a:pt x="27" y="128"/>
                  </a:lnTo>
                  <a:lnTo>
                    <a:pt x="27" y="130"/>
                  </a:lnTo>
                  <a:lnTo>
                    <a:pt x="34" y="130"/>
                  </a:lnTo>
                  <a:lnTo>
                    <a:pt x="36" y="134"/>
                  </a:lnTo>
                  <a:lnTo>
                    <a:pt x="38" y="134"/>
                  </a:lnTo>
                  <a:lnTo>
                    <a:pt x="38" y="134"/>
                  </a:lnTo>
                  <a:lnTo>
                    <a:pt x="40" y="136"/>
                  </a:lnTo>
                  <a:lnTo>
                    <a:pt x="40" y="136"/>
                  </a:lnTo>
                  <a:lnTo>
                    <a:pt x="40" y="138"/>
                  </a:lnTo>
                  <a:lnTo>
                    <a:pt x="38" y="140"/>
                  </a:lnTo>
                  <a:lnTo>
                    <a:pt x="38" y="142"/>
                  </a:lnTo>
                  <a:lnTo>
                    <a:pt x="38" y="142"/>
                  </a:lnTo>
                  <a:lnTo>
                    <a:pt x="38" y="144"/>
                  </a:lnTo>
                  <a:lnTo>
                    <a:pt x="38" y="144"/>
                  </a:lnTo>
                  <a:lnTo>
                    <a:pt x="36" y="144"/>
                  </a:lnTo>
                  <a:lnTo>
                    <a:pt x="36" y="144"/>
                  </a:lnTo>
                  <a:lnTo>
                    <a:pt x="38" y="147"/>
                  </a:lnTo>
                  <a:lnTo>
                    <a:pt x="38" y="147"/>
                  </a:lnTo>
                  <a:lnTo>
                    <a:pt x="38" y="147"/>
                  </a:lnTo>
                  <a:lnTo>
                    <a:pt x="40" y="149"/>
                  </a:lnTo>
                  <a:lnTo>
                    <a:pt x="40" y="149"/>
                  </a:lnTo>
                  <a:lnTo>
                    <a:pt x="42" y="151"/>
                  </a:lnTo>
                  <a:lnTo>
                    <a:pt x="42" y="151"/>
                  </a:lnTo>
                  <a:lnTo>
                    <a:pt x="44" y="153"/>
                  </a:lnTo>
                  <a:lnTo>
                    <a:pt x="46" y="155"/>
                  </a:lnTo>
                  <a:lnTo>
                    <a:pt x="46" y="155"/>
                  </a:lnTo>
                  <a:lnTo>
                    <a:pt x="48" y="155"/>
                  </a:lnTo>
                  <a:lnTo>
                    <a:pt x="48" y="155"/>
                  </a:lnTo>
                  <a:lnTo>
                    <a:pt x="50" y="157"/>
                  </a:lnTo>
                  <a:lnTo>
                    <a:pt x="52" y="157"/>
                  </a:lnTo>
                  <a:lnTo>
                    <a:pt x="55" y="157"/>
                  </a:lnTo>
                  <a:lnTo>
                    <a:pt x="55" y="157"/>
                  </a:lnTo>
                  <a:lnTo>
                    <a:pt x="59" y="153"/>
                  </a:lnTo>
                  <a:lnTo>
                    <a:pt x="61" y="151"/>
                  </a:lnTo>
                  <a:lnTo>
                    <a:pt x="63" y="149"/>
                  </a:lnTo>
                  <a:lnTo>
                    <a:pt x="65" y="149"/>
                  </a:lnTo>
                  <a:lnTo>
                    <a:pt x="67" y="149"/>
                  </a:lnTo>
                  <a:lnTo>
                    <a:pt x="67" y="151"/>
                  </a:lnTo>
                  <a:lnTo>
                    <a:pt x="67" y="153"/>
                  </a:lnTo>
                  <a:lnTo>
                    <a:pt x="69" y="155"/>
                  </a:lnTo>
                  <a:lnTo>
                    <a:pt x="73" y="157"/>
                  </a:lnTo>
                  <a:lnTo>
                    <a:pt x="75" y="157"/>
                  </a:lnTo>
                  <a:lnTo>
                    <a:pt x="82" y="159"/>
                  </a:lnTo>
                  <a:lnTo>
                    <a:pt x="82" y="159"/>
                  </a:lnTo>
                  <a:lnTo>
                    <a:pt x="86" y="159"/>
                  </a:lnTo>
                  <a:lnTo>
                    <a:pt x="86" y="161"/>
                  </a:lnTo>
                  <a:lnTo>
                    <a:pt x="88" y="161"/>
                  </a:lnTo>
                  <a:lnTo>
                    <a:pt x="88" y="161"/>
                  </a:lnTo>
                  <a:lnTo>
                    <a:pt x="88" y="163"/>
                  </a:lnTo>
                  <a:lnTo>
                    <a:pt x="88" y="163"/>
                  </a:lnTo>
                  <a:lnTo>
                    <a:pt x="90" y="165"/>
                  </a:lnTo>
                  <a:lnTo>
                    <a:pt x="90" y="168"/>
                  </a:lnTo>
                  <a:lnTo>
                    <a:pt x="88" y="176"/>
                  </a:lnTo>
                  <a:lnTo>
                    <a:pt x="86" y="178"/>
                  </a:lnTo>
                  <a:lnTo>
                    <a:pt x="84" y="178"/>
                  </a:lnTo>
                  <a:lnTo>
                    <a:pt x="84" y="178"/>
                  </a:lnTo>
                  <a:lnTo>
                    <a:pt x="82" y="178"/>
                  </a:lnTo>
                  <a:lnTo>
                    <a:pt x="82" y="178"/>
                  </a:lnTo>
                  <a:lnTo>
                    <a:pt x="80" y="178"/>
                  </a:lnTo>
                  <a:lnTo>
                    <a:pt x="78" y="176"/>
                  </a:lnTo>
                  <a:lnTo>
                    <a:pt x="78" y="176"/>
                  </a:lnTo>
                  <a:lnTo>
                    <a:pt x="75" y="178"/>
                  </a:lnTo>
                  <a:lnTo>
                    <a:pt x="78" y="178"/>
                  </a:lnTo>
                  <a:lnTo>
                    <a:pt x="78" y="180"/>
                  </a:lnTo>
                  <a:lnTo>
                    <a:pt x="78" y="180"/>
                  </a:lnTo>
                  <a:lnTo>
                    <a:pt x="78" y="182"/>
                  </a:lnTo>
                  <a:lnTo>
                    <a:pt x="78" y="182"/>
                  </a:lnTo>
                  <a:lnTo>
                    <a:pt x="75" y="184"/>
                  </a:lnTo>
                  <a:lnTo>
                    <a:pt x="73" y="184"/>
                  </a:lnTo>
                  <a:lnTo>
                    <a:pt x="71" y="186"/>
                  </a:lnTo>
                  <a:lnTo>
                    <a:pt x="59" y="197"/>
                  </a:lnTo>
                  <a:lnTo>
                    <a:pt x="59" y="197"/>
                  </a:lnTo>
                  <a:lnTo>
                    <a:pt x="55" y="199"/>
                  </a:lnTo>
                  <a:lnTo>
                    <a:pt x="52" y="199"/>
                  </a:lnTo>
                  <a:lnTo>
                    <a:pt x="52" y="201"/>
                  </a:lnTo>
                  <a:lnTo>
                    <a:pt x="57" y="201"/>
                  </a:lnTo>
                  <a:lnTo>
                    <a:pt x="57" y="203"/>
                  </a:lnTo>
                  <a:lnTo>
                    <a:pt x="59" y="205"/>
                  </a:lnTo>
                  <a:lnTo>
                    <a:pt x="59" y="205"/>
                  </a:lnTo>
                  <a:lnTo>
                    <a:pt x="63" y="207"/>
                  </a:lnTo>
                  <a:lnTo>
                    <a:pt x="63" y="210"/>
                  </a:lnTo>
                  <a:lnTo>
                    <a:pt x="65" y="214"/>
                  </a:lnTo>
                  <a:lnTo>
                    <a:pt x="67" y="214"/>
                  </a:lnTo>
                  <a:lnTo>
                    <a:pt x="69" y="216"/>
                  </a:lnTo>
                  <a:lnTo>
                    <a:pt x="73" y="216"/>
                  </a:lnTo>
                  <a:lnTo>
                    <a:pt x="73" y="216"/>
                  </a:lnTo>
                  <a:lnTo>
                    <a:pt x="75" y="216"/>
                  </a:lnTo>
                  <a:lnTo>
                    <a:pt x="80" y="216"/>
                  </a:lnTo>
                  <a:lnTo>
                    <a:pt x="82" y="216"/>
                  </a:lnTo>
                  <a:lnTo>
                    <a:pt x="82" y="216"/>
                  </a:lnTo>
                  <a:lnTo>
                    <a:pt x="86" y="220"/>
                  </a:lnTo>
                  <a:lnTo>
                    <a:pt x="88" y="220"/>
                  </a:lnTo>
                  <a:lnTo>
                    <a:pt x="90" y="218"/>
                  </a:lnTo>
                  <a:lnTo>
                    <a:pt x="90" y="218"/>
                  </a:lnTo>
                  <a:lnTo>
                    <a:pt x="92" y="218"/>
                  </a:lnTo>
                  <a:lnTo>
                    <a:pt x="94" y="218"/>
                  </a:lnTo>
                  <a:lnTo>
                    <a:pt x="96" y="218"/>
                  </a:lnTo>
                  <a:lnTo>
                    <a:pt x="96" y="218"/>
                  </a:lnTo>
                  <a:lnTo>
                    <a:pt x="99" y="218"/>
                  </a:lnTo>
                  <a:lnTo>
                    <a:pt x="99" y="220"/>
                  </a:lnTo>
                  <a:lnTo>
                    <a:pt x="101" y="220"/>
                  </a:lnTo>
                  <a:lnTo>
                    <a:pt x="101" y="220"/>
                  </a:lnTo>
                  <a:lnTo>
                    <a:pt x="101" y="220"/>
                  </a:lnTo>
                  <a:lnTo>
                    <a:pt x="101" y="224"/>
                  </a:lnTo>
                  <a:lnTo>
                    <a:pt x="105" y="231"/>
                  </a:lnTo>
                  <a:lnTo>
                    <a:pt x="105" y="233"/>
                  </a:lnTo>
                  <a:lnTo>
                    <a:pt x="105" y="239"/>
                  </a:lnTo>
                  <a:lnTo>
                    <a:pt x="107" y="241"/>
                  </a:lnTo>
                  <a:lnTo>
                    <a:pt x="107" y="241"/>
                  </a:lnTo>
                  <a:lnTo>
                    <a:pt x="109" y="241"/>
                  </a:lnTo>
                  <a:lnTo>
                    <a:pt x="111" y="243"/>
                  </a:lnTo>
                  <a:lnTo>
                    <a:pt x="113" y="243"/>
                  </a:lnTo>
                  <a:lnTo>
                    <a:pt x="117" y="245"/>
                  </a:lnTo>
                  <a:lnTo>
                    <a:pt x="122" y="247"/>
                  </a:lnTo>
                  <a:lnTo>
                    <a:pt x="124" y="247"/>
                  </a:lnTo>
                  <a:lnTo>
                    <a:pt x="130" y="250"/>
                  </a:lnTo>
                  <a:lnTo>
                    <a:pt x="134" y="252"/>
                  </a:lnTo>
                  <a:lnTo>
                    <a:pt x="136" y="252"/>
                  </a:lnTo>
                  <a:lnTo>
                    <a:pt x="138" y="252"/>
                  </a:lnTo>
                  <a:lnTo>
                    <a:pt x="143" y="252"/>
                  </a:lnTo>
                  <a:lnTo>
                    <a:pt x="143" y="254"/>
                  </a:lnTo>
                  <a:lnTo>
                    <a:pt x="145" y="254"/>
                  </a:lnTo>
                  <a:lnTo>
                    <a:pt x="145" y="254"/>
                  </a:lnTo>
                  <a:lnTo>
                    <a:pt x="147" y="256"/>
                  </a:lnTo>
                  <a:lnTo>
                    <a:pt x="147" y="264"/>
                  </a:lnTo>
                  <a:lnTo>
                    <a:pt x="147" y="266"/>
                  </a:lnTo>
                  <a:lnTo>
                    <a:pt x="147" y="268"/>
                  </a:lnTo>
                  <a:lnTo>
                    <a:pt x="151" y="273"/>
                  </a:lnTo>
                  <a:lnTo>
                    <a:pt x="151" y="275"/>
                  </a:lnTo>
                  <a:lnTo>
                    <a:pt x="153" y="275"/>
                  </a:lnTo>
                  <a:lnTo>
                    <a:pt x="153" y="277"/>
                  </a:lnTo>
                  <a:lnTo>
                    <a:pt x="155" y="285"/>
                  </a:lnTo>
                  <a:lnTo>
                    <a:pt x="155" y="287"/>
                  </a:lnTo>
                  <a:lnTo>
                    <a:pt x="155" y="287"/>
                  </a:lnTo>
                  <a:lnTo>
                    <a:pt x="157" y="289"/>
                  </a:lnTo>
                  <a:lnTo>
                    <a:pt x="157" y="289"/>
                  </a:lnTo>
                  <a:lnTo>
                    <a:pt x="159" y="292"/>
                  </a:lnTo>
                  <a:lnTo>
                    <a:pt x="159" y="292"/>
                  </a:lnTo>
                  <a:lnTo>
                    <a:pt x="166" y="296"/>
                  </a:lnTo>
                  <a:lnTo>
                    <a:pt x="166" y="296"/>
                  </a:lnTo>
                  <a:lnTo>
                    <a:pt x="168" y="296"/>
                  </a:lnTo>
                  <a:lnTo>
                    <a:pt x="168" y="298"/>
                  </a:lnTo>
                  <a:lnTo>
                    <a:pt x="168" y="298"/>
                  </a:lnTo>
                  <a:lnTo>
                    <a:pt x="168" y="300"/>
                  </a:lnTo>
                  <a:lnTo>
                    <a:pt x="168" y="300"/>
                  </a:lnTo>
                  <a:lnTo>
                    <a:pt x="168" y="300"/>
                  </a:lnTo>
                  <a:lnTo>
                    <a:pt x="168" y="302"/>
                  </a:lnTo>
                  <a:lnTo>
                    <a:pt x="170" y="302"/>
                  </a:lnTo>
                  <a:lnTo>
                    <a:pt x="170" y="304"/>
                  </a:lnTo>
                  <a:lnTo>
                    <a:pt x="170" y="304"/>
                  </a:lnTo>
                  <a:lnTo>
                    <a:pt x="172" y="304"/>
                  </a:lnTo>
                  <a:lnTo>
                    <a:pt x="176" y="304"/>
                  </a:lnTo>
                  <a:lnTo>
                    <a:pt x="180" y="306"/>
                  </a:lnTo>
                  <a:lnTo>
                    <a:pt x="184" y="306"/>
                  </a:lnTo>
                  <a:lnTo>
                    <a:pt x="187" y="306"/>
                  </a:lnTo>
                  <a:lnTo>
                    <a:pt x="189" y="306"/>
                  </a:lnTo>
                  <a:lnTo>
                    <a:pt x="197" y="304"/>
                  </a:lnTo>
                  <a:lnTo>
                    <a:pt x="201" y="300"/>
                  </a:lnTo>
                  <a:lnTo>
                    <a:pt x="205" y="300"/>
                  </a:lnTo>
                  <a:lnTo>
                    <a:pt x="207" y="302"/>
                  </a:lnTo>
                  <a:lnTo>
                    <a:pt x="210" y="302"/>
                  </a:lnTo>
                  <a:lnTo>
                    <a:pt x="210" y="300"/>
                  </a:lnTo>
                  <a:lnTo>
                    <a:pt x="210" y="300"/>
                  </a:lnTo>
                  <a:lnTo>
                    <a:pt x="212" y="298"/>
                  </a:lnTo>
                  <a:lnTo>
                    <a:pt x="214" y="296"/>
                  </a:lnTo>
                  <a:lnTo>
                    <a:pt x="214" y="296"/>
                  </a:lnTo>
                  <a:lnTo>
                    <a:pt x="214" y="294"/>
                  </a:lnTo>
                  <a:lnTo>
                    <a:pt x="214" y="294"/>
                  </a:lnTo>
                  <a:lnTo>
                    <a:pt x="214" y="294"/>
                  </a:lnTo>
                  <a:lnTo>
                    <a:pt x="214" y="292"/>
                  </a:lnTo>
                  <a:lnTo>
                    <a:pt x="212" y="292"/>
                  </a:lnTo>
                  <a:lnTo>
                    <a:pt x="212" y="292"/>
                  </a:lnTo>
                  <a:lnTo>
                    <a:pt x="210" y="289"/>
                  </a:lnTo>
                  <a:lnTo>
                    <a:pt x="210" y="289"/>
                  </a:lnTo>
                  <a:lnTo>
                    <a:pt x="210" y="287"/>
                  </a:lnTo>
                  <a:lnTo>
                    <a:pt x="210" y="285"/>
                  </a:lnTo>
                  <a:lnTo>
                    <a:pt x="210" y="285"/>
                  </a:lnTo>
                  <a:lnTo>
                    <a:pt x="207" y="283"/>
                  </a:lnTo>
                  <a:lnTo>
                    <a:pt x="207" y="283"/>
                  </a:lnTo>
                  <a:lnTo>
                    <a:pt x="207" y="283"/>
                  </a:lnTo>
                  <a:lnTo>
                    <a:pt x="207" y="283"/>
                  </a:lnTo>
                  <a:lnTo>
                    <a:pt x="207" y="281"/>
                  </a:lnTo>
                  <a:lnTo>
                    <a:pt x="207" y="279"/>
                  </a:lnTo>
                  <a:lnTo>
                    <a:pt x="207" y="279"/>
                  </a:lnTo>
                  <a:lnTo>
                    <a:pt x="210" y="279"/>
                  </a:lnTo>
                  <a:lnTo>
                    <a:pt x="210" y="279"/>
                  </a:lnTo>
                  <a:lnTo>
                    <a:pt x="210" y="277"/>
                  </a:lnTo>
                  <a:lnTo>
                    <a:pt x="212" y="277"/>
                  </a:lnTo>
                  <a:lnTo>
                    <a:pt x="212" y="275"/>
                  </a:lnTo>
                  <a:lnTo>
                    <a:pt x="212" y="273"/>
                  </a:lnTo>
                  <a:lnTo>
                    <a:pt x="210" y="266"/>
                  </a:lnTo>
                  <a:lnTo>
                    <a:pt x="210" y="264"/>
                  </a:lnTo>
                  <a:lnTo>
                    <a:pt x="210" y="260"/>
                  </a:lnTo>
                  <a:lnTo>
                    <a:pt x="212" y="258"/>
                  </a:lnTo>
                  <a:lnTo>
                    <a:pt x="220" y="256"/>
                  </a:lnTo>
                  <a:lnTo>
                    <a:pt x="220" y="254"/>
                  </a:lnTo>
                  <a:lnTo>
                    <a:pt x="224" y="252"/>
                  </a:lnTo>
                  <a:lnTo>
                    <a:pt x="226" y="250"/>
                  </a:lnTo>
                  <a:lnTo>
                    <a:pt x="233" y="247"/>
                  </a:lnTo>
                  <a:lnTo>
                    <a:pt x="235" y="245"/>
                  </a:lnTo>
                  <a:lnTo>
                    <a:pt x="239" y="245"/>
                  </a:lnTo>
                  <a:lnTo>
                    <a:pt x="245" y="245"/>
                  </a:lnTo>
                  <a:lnTo>
                    <a:pt x="262" y="237"/>
                  </a:lnTo>
                  <a:lnTo>
                    <a:pt x="266" y="237"/>
                  </a:lnTo>
                  <a:lnTo>
                    <a:pt x="268" y="235"/>
                  </a:lnTo>
                  <a:lnTo>
                    <a:pt x="274" y="235"/>
                  </a:lnTo>
                  <a:lnTo>
                    <a:pt x="277" y="233"/>
                  </a:lnTo>
                  <a:lnTo>
                    <a:pt x="279" y="231"/>
                  </a:lnTo>
                  <a:lnTo>
                    <a:pt x="279" y="231"/>
                  </a:lnTo>
                  <a:lnTo>
                    <a:pt x="281" y="229"/>
                  </a:lnTo>
                  <a:lnTo>
                    <a:pt x="281" y="229"/>
                  </a:lnTo>
                  <a:lnTo>
                    <a:pt x="281" y="226"/>
                  </a:lnTo>
                  <a:lnTo>
                    <a:pt x="283" y="226"/>
                  </a:lnTo>
                  <a:lnTo>
                    <a:pt x="283" y="224"/>
                  </a:lnTo>
                  <a:lnTo>
                    <a:pt x="285" y="224"/>
                  </a:lnTo>
                  <a:lnTo>
                    <a:pt x="287" y="222"/>
                  </a:lnTo>
                  <a:lnTo>
                    <a:pt x="287" y="222"/>
                  </a:lnTo>
                  <a:lnTo>
                    <a:pt x="287" y="220"/>
                  </a:lnTo>
                  <a:lnTo>
                    <a:pt x="287" y="220"/>
                  </a:lnTo>
                  <a:lnTo>
                    <a:pt x="287" y="220"/>
                  </a:lnTo>
                  <a:lnTo>
                    <a:pt x="287" y="220"/>
                  </a:lnTo>
                  <a:lnTo>
                    <a:pt x="287" y="218"/>
                  </a:lnTo>
                  <a:lnTo>
                    <a:pt x="287" y="216"/>
                  </a:lnTo>
                  <a:lnTo>
                    <a:pt x="289" y="216"/>
                  </a:lnTo>
                  <a:lnTo>
                    <a:pt x="289" y="216"/>
                  </a:lnTo>
                  <a:lnTo>
                    <a:pt x="289" y="214"/>
                  </a:lnTo>
                  <a:lnTo>
                    <a:pt x="289" y="212"/>
                  </a:lnTo>
                  <a:lnTo>
                    <a:pt x="289" y="212"/>
                  </a:lnTo>
                  <a:lnTo>
                    <a:pt x="289" y="212"/>
                  </a:lnTo>
                  <a:lnTo>
                    <a:pt x="291" y="210"/>
                  </a:lnTo>
                  <a:lnTo>
                    <a:pt x="291" y="210"/>
                  </a:lnTo>
                  <a:lnTo>
                    <a:pt x="293" y="207"/>
                  </a:lnTo>
                  <a:lnTo>
                    <a:pt x="293" y="207"/>
                  </a:lnTo>
                  <a:lnTo>
                    <a:pt x="295" y="207"/>
                  </a:lnTo>
                  <a:lnTo>
                    <a:pt x="298" y="207"/>
                  </a:lnTo>
                  <a:lnTo>
                    <a:pt x="298" y="207"/>
                  </a:lnTo>
                  <a:lnTo>
                    <a:pt x="300" y="207"/>
                  </a:lnTo>
                  <a:lnTo>
                    <a:pt x="300" y="207"/>
                  </a:lnTo>
                  <a:lnTo>
                    <a:pt x="302" y="205"/>
                  </a:lnTo>
                  <a:lnTo>
                    <a:pt x="302" y="205"/>
                  </a:lnTo>
                  <a:lnTo>
                    <a:pt x="304" y="201"/>
                  </a:lnTo>
                  <a:lnTo>
                    <a:pt x="304" y="201"/>
                  </a:lnTo>
                  <a:lnTo>
                    <a:pt x="304" y="199"/>
                  </a:lnTo>
                  <a:lnTo>
                    <a:pt x="304" y="199"/>
                  </a:lnTo>
                  <a:lnTo>
                    <a:pt x="304" y="199"/>
                  </a:lnTo>
                  <a:lnTo>
                    <a:pt x="304" y="199"/>
                  </a:lnTo>
                  <a:lnTo>
                    <a:pt x="304" y="199"/>
                  </a:lnTo>
                  <a:lnTo>
                    <a:pt x="304" y="197"/>
                  </a:lnTo>
                  <a:lnTo>
                    <a:pt x="304" y="197"/>
                  </a:lnTo>
                  <a:lnTo>
                    <a:pt x="304" y="197"/>
                  </a:lnTo>
                  <a:lnTo>
                    <a:pt x="304" y="195"/>
                  </a:lnTo>
                  <a:lnTo>
                    <a:pt x="306" y="195"/>
                  </a:lnTo>
                  <a:lnTo>
                    <a:pt x="306" y="193"/>
                  </a:lnTo>
                  <a:lnTo>
                    <a:pt x="306" y="193"/>
                  </a:lnTo>
                  <a:lnTo>
                    <a:pt x="306" y="193"/>
                  </a:lnTo>
                  <a:lnTo>
                    <a:pt x="308" y="195"/>
                  </a:lnTo>
                  <a:lnTo>
                    <a:pt x="308" y="197"/>
                  </a:lnTo>
                  <a:lnTo>
                    <a:pt x="308" y="197"/>
                  </a:lnTo>
                  <a:lnTo>
                    <a:pt x="310" y="197"/>
                  </a:lnTo>
                  <a:lnTo>
                    <a:pt x="310" y="197"/>
                  </a:lnTo>
                  <a:lnTo>
                    <a:pt x="312" y="197"/>
                  </a:lnTo>
                  <a:lnTo>
                    <a:pt x="312" y="197"/>
                  </a:lnTo>
                  <a:lnTo>
                    <a:pt x="314" y="197"/>
                  </a:lnTo>
                  <a:lnTo>
                    <a:pt x="314" y="199"/>
                  </a:lnTo>
                  <a:lnTo>
                    <a:pt x="316" y="201"/>
                  </a:lnTo>
                  <a:lnTo>
                    <a:pt x="318" y="201"/>
                  </a:lnTo>
                  <a:lnTo>
                    <a:pt x="321" y="203"/>
                  </a:lnTo>
                  <a:lnTo>
                    <a:pt x="325" y="203"/>
                  </a:lnTo>
                  <a:lnTo>
                    <a:pt x="325" y="203"/>
                  </a:lnTo>
                  <a:lnTo>
                    <a:pt x="325" y="205"/>
                  </a:lnTo>
                  <a:lnTo>
                    <a:pt x="325" y="207"/>
                  </a:lnTo>
                  <a:lnTo>
                    <a:pt x="325" y="207"/>
                  </a:lnTo>
                  <a:lnTo>
                    <a:pt x="325" y="207"/>
                  </a:lnTo>
                  <a:lnTo>
                    <a:pt x="327" y="207"/>
                  </a:lnTo>
                  <a:lnTo>
                    <a:pt x="327" y="207"/>
                  </a:lnTo>
                  <a:lnTo>
                    <a:pt x="329" y="210"/>
                  </a:lnTo>
                  <a:lnTo>
                    <a:pt x="329" y="210"/>
                  </a:lnTo>
                  <a:lnTo>
                    <a:pt x="331" y="212"/>
                  </a:lnTo>
                  <a:lnTo>
                    <a:pt x="331" y="212"/>
                  </a:lnTo>
                  <a:lnTo>
                    <a:pt x="331" y="214"/>
                  </a:lnTo>
                  <a:lnTo>
                    <a:pt x="333" y="216"/>
                  </a:lnTo>
                  <a:lnTo>
                    <a:pt x="333" y="216"/>
                  </a:lnTo>
                  <a:lnTo>
                    <a:pt x="333" y="216"/>
                  </a:lnTo>
                  <a:lnTo>
                    <a:pt x="333" y="218"/>
                  </a:lnTo>
                  <a:lnTo>
                    <a:pt x="333" y="218"/>
                  </a:lnTo>
                  <a:lnTo>
                    <a:pt x="333" y="220"/>
                  </a:lnTo>
                  <a:lnTo>
                    <a:pt x="333" y="220"/>
                  </a:lnTo>
                  <a:lnTo>
                    <a:pt x="333" y="222"/>
                  </a:lnTo>
                  <a:lnTo>
                    <a:pt x="333" y="222"/>
                  </a:lnTo>
                  <a:lnTo>
                    <a:pt x="335" y="222"/>
                  </a:lnTo>
                  <a:lnTo>
                    <a:pt x="335" y="222"/>
                  </a:lnTo>
                  <a:lnTo>
                    <a:pt x="337" y="222"/>
                  </a:lnTo>
                  <a:lnTo>
                    <a:pt x="337" y="224"/>
                  </a:lnTo>
                  <a:lnTo>
                    <a:pt x="337" y="224"/>
                  </a:lnTo>
                  <a:lnTo>
                    <a:pt x="337" y="224"/>
                  </a:lnTo>
                  <a:lnTo>
                    <a:pt x="337" y="226"/>
                  </a:lnTo>
                  <a:lnTo>
                    <a:pt x="337" y="226"/>
                  </a:lnTo>
                  <a:lnTo>
                    <a:pt x="339" y="226"/>
                  </a:lnTo>
                  <a:lnTo>
                    <a:pt x="342" y="226"/>
                  </a:lnTo>
                  <a:lnTo>
                    <a:pt x="342" y="229"/>
                  </a:lnTo>
                  <a:lnTo>
                    <a:pt x="342" y="231"/>
                  </a:lnTo>
                  <a:lnTo>
                    <a:pt x="344" y="231"/>
                  </a:lnTo>
                  <a:lnTo>
                    <a:pt x="348" y="231"/>
                  </a:lnTo>
                  <a:lnTo>
                    <a:pt x="348" y="231"/>
                  </a:lnTo>
                  <a:lnTo>
                    <a:pt x="350" y="229"/>
                  </a:lnTo>
                  <a:lnTo>
                    <a:pt x="354" y="231"/>
                  </a:lnTo>
                  <a:lnTo>
                    <a:pt x="354" y="231"/>
                  </a:lnTo>
                  <a:lnTo>
                    <a:pt x="356" y="224"/>
                  </a:lnTo>
                  <a:lnTo>
                    <a:pt x="358" y="220"/>
                  </a:lnTo>
                  <a:lnTo>
                    <a:pt x="358" y="218"/>
                  </a:lnTo>
                  <a:lnTo>
                    <a:pt x="365" y="207"/>
                  </a:lnTo>
                  <a:lnTo>
                    <a:pt x="367" y="203"/>
                  </a:lnTo>
                  <a:lnTo>
                    <a:pt x="367" y="201"/>
                  </a:lnTo>
                  <a:lnTo>
                    <a:pt x="365" y="197"/>
                  </a:lnTo>
                  <a:lnTo>
                    <a:pt x="356" y="193"/>
                  </a:lnTo>
                  <a:lnTo>
                    <a:pt x="354" y="189"/>
                  </a:lnTo>
                  <a:lnTo>
                    <a:pt x="354" y="186"/>
                  </a:lnTo>
                  <a:lnTo>
                    <a:pt x="360" y="165"/>
                  </a:lnTo>
                  <a:lnTo>
                    <a:pt x="360" y="161"/>
                  </a:lnTo>
                  <a:lnTo>
                    <a:pt x="365" y="157"/>
                  </a:lnTo>
                  <a:lnTo>
                    <a:pt x="367" y="153"/>
                  </a:lnTo>
                  <a:lnTo>
                    <a:pt x="371" y="151"/>
                  </a:lnTo>
                  <a:lnTo>
                    <a:pt x="377" y="147"/>
                  </a:lnTo>
                  <a:lnTo>
                    <a:pt x="377" y="147"/>
                  </a:lnTo>
                  <a:lnTo>
                    <a:pt x="377" y="147"/>
                  </a:lnTo>
                  <a:lnTo>
                    <a:pt x="377" y="144"/>
                  </a:lnTo>
                  <a:lnTo>
                    <a:pt x="377" y="142"/>
                  </a:lnTo>
                  <a:lnTo>
                    <a:pt x="377" y="14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1" name="Freeform 80"/>
            <p:cNvSpPr>
              <a:spLocks noEditPoints="1"/>
            </p:cNvSpPr>
            <p:nvPr/>
          </p:nvSpPr>
          <p:spPr bwMode="auto">
            <a:xfrm>
              <a:off x="4998" y="1842"/>
              <a:ext cx="396" cy="525"/>
            </a:xfrm>
            <a:custGeom>
              <a:avLst/>
              <a:gdLst>
                <a:gd name="T0" fmla="*/ 281 w 396"/>
                <a:gd name="T1" fmla="*/ 490 h 525"/>
                <a:gd name="T2" fmla="*/ 283 w 396"/>
                <a:gd name="T3" fmla="*/ 498 h 525"/>
                <a:gd name="T4" fmla="*/ 296 w 396"/>
                <a:gd name="T5" fmla="*/ 492 h 525"/>
                <a:gd name="T6" fmla="*/ 153 w 396"/>
                <a:gd name="T7" fmla="*/ 345 h 525"/>
                <a:gd name="T8" fmla="*/ 153 w 396"/>
                <a:gd name="T9" fmla="*/ 347 h 525"/>
                <a:gd name="T10" fmla="*/ 3 w 396"/>
                <a:gd name="T11" fmla="*/ 317 h 525"/>
                <a:gd name="T12" fmla="*/ 28 w 396"/>
                <a:gd name="T13" fmla="*/ 336 h 525"/>
                <a:gd name="T14" fmla="*/ 273 w 396"/>
                <a:gd name="T15" fmla="*/ 380 h 525"/>
                <a:gd name="T16" fmla="*/ 267 w 396"/>
                <a:gd name="T17" fmla="*/ 372 h 525"/>
                <a:gd name="T18" fmla="*/ 264 w 396"/>
                <a:gd name="T19" fmla="*/ 414 h 525"/>
                <a:gd name="T20" fmla="*/ 269 w 396"/>
                <a:gd name="T21" fmla="*/ 435 h 525"/>
                <a:gd name="T22" fmla="*/ 273 w 396"/>
                <a:gd name="T23" fmla="*/ 408 h 525"/>
                <a:gd name="T24" fmla="*/ 386 w 396"/>
                <a:gd name="T25" fmla="*/ 513 h 525"/>
                <a:gd name="T26" fmla="*/ 388 w 396"/>
                <a:gd name="T27" fmla="*/ 521 h 525"/>
                <a:gd name="T28" fmla="*/ 300 w 396"/>
                <a:gd name="T29" fmla="*/ 471 h 525"/>
                <a:gd name="T30" fmla="*/ 392 w 396"/>
                <a:gd name="T31" fmla="*/ 88 h 525"/>
                <a:gd name="T32" fmla="*/ 375 w 396"/>
                <a:gd name="T33" fmla="*/ 65 h 525"/>
                <a:gd name="T34" fmla="*/ 279 w 396"/>
                <a:gd name="T35" fmla="*/ 21 h 525"/>
                <a:gd name="T36" fmla="*/ 256 w 396"/>
                <a:gd name="T37" fmla="*/ 4 h 525"/>
                <a:gd name="T38" fmla="*/ 206 w 396"/>
                <a:gd name="T39" fmla="*/ 19 h 525"/>
                <a:gd name="T40" fmla="*/ 187 w 396"/>
                <a:gd name="T41" fmla="*/ 40 h 525"/>
                <a:gd name="T42" fmla="*/ 197 w 396"/>
                <a:gd name="T43" fmla="*/ 53 h 525"/>
                <a:gd name="T44" fmla="*/ 202 w 396"/>
                <a:gd name="T45" fmla="*/ 72 h 525"/>
                <a:gd name="T46" fmla="*/ 202 w 396"/>
                <a:gd name="T47" fmla="*/ 82 h 525"/>
                <a:gd name="T48" fmla="*/ 181 w 396"/>
                <a:gd name="T49" fmla="*/ 91 h 525"/>
                <a:gd name="T50" fmla="*/ 187 w 396"/>
                <a:gd name="T51" fmla="*/ 120 h 525"/>
                <a:gd name="T52" fmla="*/ 170 w 396"/>
                <a:gd name="T53" fmla="*/ 126 h 525"/>
                <a:gd name="T54" fmla="*/ 172 w 396"/>
                <a:gd name="T55" fmla="*/ 141 h 525"/>
                <a:gd name="T56" fmla="*/ 174 w 396"/>
                <a:gd name="T57" fmla="*/ 164 h 525"/>
                <a:gd name="T58" fmla="*/ 185 w 396"/>
                <a:gd name="T59" fmla="*/ 204 h 525"/>
                <a:gd name="T60" fmla="*/ 187 w 396"/>
                <a:gd name="T61" fmla="*/ 208 h 525"/>
                <a:gd name="T62" fmla="*/ 185 w 396"/>
                <a:gd name="T63" fmla="*/ 223 h 525"/>
                <a:gd name="T64" fmla="*/ 185 w 396"/>
                <a:gd name="T65" fmla="*/ 257 h 525"/>
                <a:gd name="T66" fmla="*/ 179 w 396"/>
                <a:gd name="T67" fmla="*/ 288 h 525"/>
                <a:gd name="T68" fmla="*/ 166 w 396"/>
                <a:gd name="T69" fmla="*/ 311 h 525"/>
                <a:gd name="T70" fmla="*/ 170 w 396"/>
                <a:gd name="T71" fmla="*/ 345 h 525"/>
                <a:gd name="T72" fmla="*/ 174 w 396"/>
                <a:gd name="T73" fmla="*/ 349 h 525"/>
                <a:gd name="T74" fmla="*/ 183 w 396"/>
                <a:gd name="T75" fmla="*/ 359 h 525"/>
                <a:gd name="T76" fmla="*/ 202 w 396"/>
                <a:gd name="T77" fmla="*/ 364 h 525"/>
                <a:gd name="T78" fmla="*/ 218 w 396"/>
                <a:gd name="T79" fmla="*/ 349 h 525"/>
                <a:gd name="T80" fmla="*/ 239 w 396"/>
                <a:gd name="T81" fmla="*/ 351 h 525"/>
                <a:gd name="T82" fmla="*/ 258 w 396"/>
                <a:gd name="T83" fmla="*/ 351 h 525"/>
                <a:gd name="T84" fmla="*/ 260 w 396"/>
                <a:gd name="T85" fmla="*/ 332 h 525"/>
                <a:gd name="T86" fmla="*/ 252 w 396"/>
                <a:gd name="T87" fmla="*/ 296 h 525"/>
                <a:gd name="T88" fmla="*/ 264 w 396"/>
                <a:gd name="T89" fmla="*/ 265 h 525"/>
                <a:gd name="T90" fmla="*/ 260 w 396"/>
                <a:gd name="T91" fmla="*/ 248 h 525"/>
                <a:gd name="T92" fmla="*/ 258 w 396"/>
                <a:gd name="T93" fmla="*/ 223 h 525"/>
                <a:gd name="T94" fmla="*/ 264 w 396"/>
                <a:gd name="T95" fmla="*/ 177 h 525"/>
                <a:gd name="T96" fmla="*/ 262 w 396"/>
                <a:gd name="T97" fmla="*/ 149 h 525"/>
                <a:gd name="T98" fmla="*/ 262 w 396"/>
                <a:gd name="T99" fmla="*/ 135 h 525"/>
                <a:gd name="T100" fmla="*/ 250 w 396"/>
                <a:gd name="T101" fmla="*/ 124 h 525"/>
                <a:gd name="T102" fmla="*/ 246 w 396"/>
                <a:gd name="T103" fmla="*/ 109 h 525"/>
                <a:gd name="T104" fmla="*/ 277 w 396"/>
                <a:gd name="T105" fmla="*/ 82 h 525"/>
                <a:gd name="T106" fmla="*/ 294 w 396"/>
                <a:gd name="T107" fmla="*/ 74 h 525"/>
                <a:gd name="T108" fmla="*/ 306 w 396"/>
                <a:gd name="T109" fmla="*/ 76 h 525"/>
                <a:gd name="T110" fmla="*/ 323 w 396"/>
                <a:gd name="T111" fmla="*/ 86 h 525"/>
                <a:gd name="T112" fmla="*/ 317 w 396"/>
                <a:gd name="T113" fmla="*/ 93 h 525"/>
                <a:gd name="T114" fmla="*/ 323 w 396"/>
                <a:gd name="T115" fmla="*/ 95 h 525"/>
                <a:gd name="T116" fmla="*/ 342 w 396"/>
                <a:gd name="T117" fmla="*/ 97 h 525"/>
                <a:gd name="T118" fmla="*/ 375 w 396"/>
                <a:gd name="T119" fmla="*/ 105 h 525"/>
                <a:gd name="T120" fmla="*/ 298 w 396"/>
                <a:gd name="T121" fmla="*/ 513 h 525"/>
                <a:gd name="T122" fmla="*/ 317 w 396"/>
                <a:gd name="T123" fmla="*/ 51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525">
                  <a:moveTo>
                    <a:pt x="296" y="492"/>
                  </a:moveTo>
                  <a:lnTo>
                    <a:pt x="294" y="494"/>
                  </a:lnTo>
                  <a:lnTo>
                    <a:pt x="294" y="494"/>
                  </a:lnTo>
                  <a:lnTo>
                    <a:pt x="292" y="492"/>
                  </a:lnTo>
                  <a:lnTo>
                    <a:pt x="287" y="490"/>
                  </a:lnTo>
                  <a:lnTo>
                    <a:pt x="285" y="488"/>
                  </a:lnTo>
                  <a:lnTo>
                    <a:pt x="283" y="486"/>
                  </a:lnTo>
                  <a:lnTo>
                    <a:pt x="281" y="486"/>
                  </a:lnTo>
                  <a:lnTo>
                    <a:pt x="281" y="488"/>
                  </a:lnTo>
                  <a:lnTo>
                    <a:pt x="281" y="490"/>
                  </a:lnTo>
                  <a:lnTo>
                    <a:pt x="281" y="492"/>
                  </a:lnTo>
                  <a:lnTo>
                    <a:pt x="279" y="494"/>
                  </a:lnTo>
                  <a:lnTo>
                    <a:pt x="277" y="492"/>
                  </a:lnTo>
                  <a:lnTo>
                    <a:pt x="275" y="492"/>
                  </a:lnTo>
                  <a:lnTo>
                    <a:pt x="277" y="494"/>
                  </a:lnTo>
                  <a:lnTo>
                    <a:pt x="277" y="494"/>
                  </a:lnTo>
                  <a:lnTo>
                    <a:pt x="279" y="496"/>
                  </a:lnTo>
                  <a:lnTo>
                    <a:pt x="281" y="494"/>
                  </a:lnTo>
                  <a:lnTo>
                    <a:pt x="281" y="496"/>
                  </a:lnTo>
                  <a:lnTo>
                    <a:pt x="283" y="498"/>
                  </a:lnTo>
                  <a:lnTo>
                    <a:pt x="285" y="500"/>
                  </a:lnTo>
                  <a:lnTo>
                    <a:pt x="287" y="498"/>
                  </a:lnTo>
                  <a:lnTo>
                    <a:pt x="287" y="498"/>
                  </a:lnTo>
                  <a:lnTo>
                    <a:pt x="290" y="498"/>
                  </a:lnTo>
                  <a:lnTo>
                    <a:pt x="294" y="498"/>
                  </a:lnTo>
                  <a:lnTo>
                    <a:pt x="296" y="498"/>
                  </a:lnTo>
                  <a:lnTo>
                    <a:pt x="296" y="496"/>
                  </a:lnTo>
                  <a:lnTo>
                    <a:pt x="296" y="494"/>
                  </a:lnTo>
                  <a:lnTo>
                    <a:pt x="298" y="492"/>
                  </a:lnTo>
                  <a:lnTo>
                    <a:pt x="296" y="492"/>
                  </a:lnTo>
                  <a:lnTo>
                    <a:pt x="296" y="492"/>
                  </a:lnTo>
                  <a:close/>
                  <a:moveTo>
                    <a:pt x="158" y="343"/>
                  </a:moveTo>
                  <a:lnTo>
                    <a:pt x="158" y="343"/>
                  </a:lnTo>
                  <a:lnTo>
                    <a:pt x="156" y="343"/>
                  </a:lnTo>
                  <a:lnTo>
                    <a:pt x="156" y="343"/>
                  </a:lnTo>
                  <a:lnTo>
                    <a:pt x="156" y="343"/>
                  </a:lnTo>
                  <a:lnTo>
                    <a:pt x="156" y="343"/>
                  </a:lnTo>
                  <a:lnTo>
                    <a:pt x="153" y="343"/>
                  </a:lnTo>
                  <a:lnTo>
                    <a:pt x="153" y="345"/>
                  </a:lnTo>
                  <a:lnTo>
                    <a:pt x="153" y="345"/>
                  </a:lnTo>
                  <a:lnTo>
                    <a:pt x="153" y="343"/>
                  </a:lnTo>
                  <a:lnTo>
                    <a:pt x="151" y="345"/>
                  </a:lnTo>
                  <a:lnTo>
                    <a:pt x="151" y="345"/>
                  </a:lnTo>
                  <a:lnTo>
                    <a:pt x="153" y="347"/>
                  </a:lnTo>
                  <a:lnTo>
                    <a:pt x="153" y="347"/>
                  </a:lnTo>
                  <a:lnTo>
                    <a:pt x="153" y="347"/>
                  </a:lnTo>
                  <a:lnTo>
                    <a:pt x="153" y="347"/>
                  </a:lnTo>
                  <a:lnTo>
                    <a:pt x="153" y="347"/>
                  </a:lnTo>
                  <a:lnTo>
                    <a:pt x="153" y="347"/>
                  </a:lnTo>
                  <a:lnTo>
                    <a:pt x="153" y="347"/>
                  </a:lnTo>
                  <a:lnTo>
                    <a:pt x="153" y="347"/>
                  </a:lnTo>
                  <a:lnTo>
                    <a:pt x="156" y="347"/>
                  </a:lnTo>
                  <a:lnTo>
                    <a:pt x="158" y="347"/>
                  </a:lnTo>
                  <a:lnTo>
                    <a:pt x="158" y="345"/>
                  </a:lnTo>
                  <a:lnTo>
                    <a:pt x="158" y="345"/>
                  </a:lnTo>
                  <a:lnTo>
                    <a:pt x="158" y="343"/>
                  </a:lnTo>
                  <a:close/>
                  <a:moveTo>
                    <a:pt x="0" y="315"/>
                  </a:moveTo>
                  <a:lnTo>
                    <a:pt x="3" y="317"/>
                  </a:lnTo>
                  <a:lnTo>
                    <a:pt x="0" y="317"/>
                  </a:lnTo>
                  <a:lnTo>
                    <a:pt x="3" y="317"/>
                  </a:lnTo>
                  <a:lnTo>
                    <a:pt x="5" y="315"/>
                  </a:lnTo>
                  <a:lnTo>
                    <a:pt x="3" y="313"/>
                  </a:lnTo>
                  <a:lnTo>
                    <a:pt x="0" y="315"/>
                  </a:lnTo>
                  <a:close/>
                  <a:moveTo>
                    <a:pt x="28" y="332"/>
                  </a:moveTo>
                  <a:lnTo>
                    <a:pt x="28" y="330"/>
                  </a:lnTo>
                  <a:lnTo>
                    <a:pt x="28" y="330"/>
                  </a:lnTo>
                  <a:lnTo>
                    <a:pt x="28" y="332"/>
                  </a:lnTo>
                  <a:lnTo>
                    <a:pt x="28" y="334"/>
                  </a:lnTo>
                  <a:lnTo>
                    <a:pt x="28" y="334"/>
                  </a:lnTo>
                  <a:lnTo>
                    <a:pt x="28" y="336"/>
                  </a:lnTo>
                  <a:lnTo>
                    <a:pt x="30" y="336"/>
                  </a:lnTo>
                  <a:lnTo>
                    <a:pt x="30" y="334"/>
                  </a:lnTo>
                  <a:lnTo>
                    <a:pt x="30" y="332"/>
                  </a:lnTo>
                  <a:lnTo>
                    <a:pt x="28" y="332"/>
                  </a:lnTo>
                  <a:close/>
                  <a:moveTo>
                    <a:pt x="275" y="401"/>
                  </a:moveTo>
                  <a:lnTo>
                    <a:pt x="275" y="397"/>
                  </a:lnTo>
                  <a:lnTo>
                    <a:pt x="275" y="393"/>
                  </a:lnTo>
                  <a:lnTo>
                    <a:pt x="275" y="389"/>
                  </a:lnTo>
                  <a:lnTo>
                    <a:pt x="275" y="385"/>
                  </a:lnTo>
                  <a:lnTo>
                    <a:pt x="273" y="380"/>
                  </a:lnTo>
                  <a:lnTo>
                    <a:pt x="273" y="378"/>
                  </a:lnTo>
                  <a:lnTo>
                    <a:pt x="271" y="376"/>
                  </a:lnTo>
                  <a:lnTo>
                    <a:pt x="271" y="374"/>
                  </a:lnTo>
                  <a:lnTo>
                    <a:pt x="271" y="372"/>
                  </a:lnTo>
                  <a:lnTo>
                    <a:pt x="271" y="370"/>
                  </a:lnTo>
                  <a:lnTo>
                    <a:pt x="269" y="370"/>
                  </a:lnTo>
                  <a:lnTo>
                    <a:pt x="269" y="370"/>
                  </a:lnTo>
                  <a:lnTo>
                    <a:pt x="269" y="370"/>
                  </a:lnTo>
                  <a:lnTo>
                    <a:pt x="267" y="370"/>
                  </a:lnTo>
                  <a:lnTo>
                    <a:pt x="267" y="372"/>
                  </a:lnTo>
                  <a:lnTo>
                    <a:pt x="264" y="376"/>
                  </a:lnTo>
                  <a:lnTo>
                    <a:pt x="264" y="389"/>
                  </a:lnTo>
                  <a:lnTo>
                    <a:pt x="267" y="399"/>
                  </a:lnTo>
                  <a:lnTo>
                    <a:pt x="264" y="404"/>
                  </a:lnTo>
                  <a:lnTo>
                    <a:pt x="264" y="406"/>
                  </a:lnTo>
                  <a:lnTo>
                    <a:pt x="264" y="408"/>
                  </a:lnTo>
                  <a:lnTo>
                    <a:pt x="264" y="410"/>
                  </a:lnTo>
                  <a:lnTo>
                    <a:pt x="264" y="410"/>
                  </a:lnTo>
                  <a:lnTo>
                    <a:pt x="264" y="412"/>
                  </a:lnTo>
                  <a:lnTo>
                    <a:pt x="264" y="414"/>
                  </a:lnTo>
                  <a:lnTo>
                    <a:pt x="264" y="414"/>
                  </a:lnTo>
                  <a:lnTo>
                    <a:pt x="264" y="416"/>
                  </a:lnTo>
                  <a:lnTo>
                    <a:pt x="267" y="416"/>
                  </a:lnTo>
                  <a:lnTo>
                    <a:pt x="267" y="416"/>
                  </a:lnTo>
                  <a:lnTo>
                    <a:pt x="267" y="418"/>
                  </a:lnTo>
                  <a:lnTo>
                    <a:pt x="267" y="427"/>
                  </a:lnTo>
                  <a:lnTo>
                    <a:pt x="267" y="429"/>
                  </a:lnTo>
                  <a:lnTo>
                    <a:pt x="269" y="433"/>
                  </a:lnTo>
                  <a:lnTo>
                    <a:pt x="269" y="437"/>
                  </a:lnTo>
                  <a:lnTo>
                    <a:pt x="269" y="435"/>
                  </a:lnTo>
                  <a:lnTo>
                    <a:pt x="271" y="433"/>
                  </a:lnTo>
                  <a:lnTo>
                    <a:pt x="271" y="433"/>
                  </a:lnTo>
                  <a:lnTo>
                    <a:pt x="271" y="429"/>
                  </a:lnTo>
                  <a:lnTo>
                    <a:pt x="271" y="427"/>
                  </a:lnTo>
                  <a:lnTo>
                    <a:pt x="271" y="425"/>
                  </a:lnTo>
                  <a:lnTo>
                    <a:pt x="273" y="422"/>
                  </a:lnTo>
                  <a:lnTo>
                    <a:pt x="273" y="418"/>
                  </a:lnTo>
                  <a:lnTo>
                    <a:pt x="273" y="414"/>
                  </a:lnTo>
                  <a:lnTo>
                    <a:pt x="273" y="410"/>
                  </a:lnTo>
                  <a:lnTo>
                    <a:pt x="273" y="408"/>
                  </a:lnTo>
                  <a:lnTo>
                    <a:pt x="275" y="401"/>
                  </a:lnTo>
                  <a:close/>
                  <a:moveTo>
                    <a:pt x="390" y="513"/>
                  </a:moveTo>
                  <a:lnTo>
                    <a:pt x="390" y="511"/>
                  </a:lnTo>
                  <a:lnTo>
                    <a:pt x="390" y="511"/>
                  </a:lnTo>
                  <a:lnTo>
                    <a:pt x="388" y="511"/>
                  </a:lnTo>
                  <a:lnTo>
                    <a:pt x="388" y="511"/>
                  </a:lnTo>
                  <a:lnTo>
                    <a:pt x="388" y="513"/>
                  </a:lnTo>
                  <a:lnTo>
                    <a:pt x="386" y="513"/>
                  </a:lnTo>
                  <a:lnTo>
                    <a:pt x="386" y="513"/>
                  </a:lnTo>
                  <a:lnTo>
                    <a:pt x="386" y="513"/>
                  </a:lnTo>
                  <a:lnTo>
                    <a:pt x="386" y="513"/>
                  </a:lnTo>
                  <a:lnTo>
                    <a:pt x="386" y="513"/>
                  </a:lnTo>
                  <a:lnTo>
                    <a:pt x="386" y="515"/>
                  </a:lnTo>
                  <a:lnTo>
                    <a:pt x="388" y="513"/>
                  </a:lnTo>
                  <a:lnTo>
                    <a:pt x="388" y="513"/>
                  </a:lnTo>
                  <a:lnTo>
                    <a:pt x="390" y="513"/>
                  </a:lnTo>
                  <a:close/>
                  <a:moveTo>
                    <a:pt x="394" y="517"/>
                  </a:moveTo>
                  <a:lnTo>
                    <a:pt x="390" y="519"/>
                  </a:lnTo>
                  <a:lnTo>
                    <a:pt x="390" y="519"/>
                  </a:lnTo>
                  <a:lnTo>
                    <a:pt x="388" y="521"/>
                  </a:lnTo>
                  <a:lnTo>
                    <a:pt x="388" y="521"/>
                  </a:lnTo>
                  <a:lnTo>
                    <a:pt x="388" y="523"/>
                  </a:lnTo>
                  <a:lnTo>
                    <a:pt x="388" y="525"/>
                  </a:lnTo>
                  <a:lnTo>
                    <a:pt x="390" y="525"/>
                  </a:lnTo>
                  <a:lnTo>
                    <a:pt x="394" y="523"/>
                  </a:lnTo>
                  <a:lnTo>
                    <a:pt x="396" y="523"/>
                  </a:lnTo>
                  <a:lnTo>
                    <a:pt x="396" y="519"/>
                  </a:lnTo>
                  <a:lnTo>
                    <a:pt x="394" y="517"/>
                  </a:lnTo>
                  <a:close/>
                  <a:moveTo>
                    <a:pt x="298" y="473"/>
                  </a:moveTo>
                  <a:lnTo>
                    <a:pt x="300" y="471"/>
                  </a:lnTo>
                  <a:lnTo>
                    <a:pt x="300" y="471"/>
                  </a:lnTo>
                  <a:lnTo>
                    <a:pt x="300" y="467"/>
                  </a:lnTo>
                  <a:lnTo>
                    <a:pt x="298" y="467"/>
                  </a:lnTo>
                  <a:lnTo>
                    <a:pt x="298" y="467"/>
                  </a:lnTo>
                  <a:lnTo>
                    <a:pt x="298" y="467"/>
                  </a:lnTo>
                  <a:lnTo>
                    <a:pt x="296" y="469"/>
                  </a:lnTo>
                  <a:lnTo>
                    <a:pt x="298" y="471"/>
                  </a:lnTo>
                  <a:lnTo>
                    <a:pt x="298" y="473"/>
                  </a:lnTo>
                  <a:lnTo>
                    <a:pt x="298" y="473"/>
                  </a:lnTo>
                  <a:close/>
                  <a:moveTo>
                    <a:pt x="392" y="88"/>
                  </a:moveTo>
                  <a:lnTo>
                    <a:pt x="392" y="86"/>
                  </a:lnTo>
                  <a:lnTo>
                    <a:pt x="392" y="84"/>
                  </a:lnTo>
                  <a:lnTo>
                    <a:pt x="392" y="82"/>
                  </a:lnTo>
                  <a:lnTo>
                    <a:pt x="392" y="80"/>
                  </a:lnTo>
                  <a:lnTo>
                    <a:pt x="392" y="78"/>
                  </a:lnTo>
                  <a:lnTo>
                    <a:pt x="390" y="76"/>
                  </a:lnTo>
                  <a:lnTo>
                    <a:pt x="390" y="74"/>
                  </a:lnTo>
                  <a:lnTo>
                    <a:pt x="388" y="72"/>
                  </a:lnTo>
                  <a:lnTo>
                    <a:pt x="378" y="67"/>
                  </a:lnTo>
                  <a:lnTo>
                    <a:pt x="375" y="65"/>
                  </a:lnTo>
                  <a:lnTo>
                    <a:pt x="369" y="59"/>
                  </a:lnTo>
                  <a:lnTo>
                    <a:pt x="363" y="53"/>
                  </a:lnTo>
                  <a:lnTo>
                    <a:pt x="361" y="53"/>
                  </a:lnTo>
                  <a:lnTo>
                    <a:pt x="359" y="51"/>
                  </a:lnTo>
                  <a:lnTo>
                    <a:pt x="355" y="49"/>
                  </a:lnTo>
                  <a:lnTo>
                    <a:pt x="350" y="46"/>
                  </a:lnTo>
                  <a:lnTo>
                    <a:pt x="298" y="36"/>
                  </a:lnTo>
                  <a:lnTo>
                    <a:pt x="296" y="36"/>
                  </a:lnTo>
                  <a:lnTo>
                    <a:pt x="281" y="23"/>
                  </a:lnTo>
                  <a:lnTo>
                    <a:pt x="279" y="21"/>
                  </a:lnTo>
                  <a:lnTo>
                    <a:pt x="275" y="17"/>
                  </a:lnTo>
                  <a:lnTo>
                    <a:pt x="264" y="2"/>
                  </a:lnTo>
                  <a:lnTo>
                    <a:pt x="262" y="0"/>
                  </a:lnTo>
                  <a:lnTo>
                    <a:pt x="260" y="0"/>
                  </a:lnTo>
                  <a:lnTo>
                    <a:pt x="258" y="0"/>
                  </a:lnTo>
                  <a:lnTo>
                    <a:pt x="258" y="0"/>
                  </a:lnTo>
                  <a:lnTo>
                    <a:pt x="258" y="2"/>
                  </a:lnTo>
                  <a:lnTo>
                    <a:pt x="256" y="4"/>
                  </a:lnTo>
                  <a:lnTo>
                    <a:pt x="256" y="4"/>
                  </a:lnTo>
                  <a:lnTo>
                    <a:pt x="256" y="4"/>
                  </a:lnTo>
                  <a:lnTo>
                    <a:pt x="254" y="4"/>
                  </a:lnTo>
                  <a:lnTo>
                    <a:pt x="250" y="4"/>
                  </a:lnTo>
                  <a:lnTo>
                    <a:pt x="237" y="2"/>
                  </a:lnTo>
                  <a:lnTo>
                    <a:pt x="233" y="0"/>
                  </a:lnTo>
                  <a:lnTo>
                    <a:pt x="229" y="0"/>
                  </a:lnTo>
                  <a:lnTo>
                    <a:pt x="227" y="2"/>
                  </a:lnTo>
                  <a:lnTo>
                    <a:pt x="220" y="4"/>
                  </a:lnTo>
                  <a:lnTo>
                    <a:pt x="214" y="9"/>
                  </a:lnTo>
                  <a:lnTo>
                    <a:pt x="210" y="11"/>
                  </a:lnTo>
                  <a:lnTo>
                    <a:pt x="206" y="19"/>
                  </a:lnTo>
                  <a:lnTo>
                    <a:pt x="206" y="19"/>
                  </a:lnTo>
                  <a:lnTo>
                    <a:pt x="204" y="21"/>
                  </a:lnTo>
                  <a:lnTo>
                    <a:pt x="204" y="21"/>
                  </a:lnTo>
                  <a:lnTo>
                    <a:pt x="202" y="21"/>
                  </a:lnTo>
                  <a:lnTo>
                    <a:pt x="202" y="21"/>
                  </a:lnTo>
                  <a:lnTo>
                    <a:pt x="199" y="21"/>
                  </a:lnTo>
                  <a:lnTo>
                    <a:pt x="189" y="32"/>
                  </a:lnTo>
                  <a:lnTo>
                    <a:pt x="189" y="32"/>
                  </a:lnTo>
                  <a:lnTo>
                    <a:pt x="189" y="34"/>
                  </a:lnTo>
                  <a:lnTo>
                    <a:pt x="187" y="40"/>
                  </a:lnTo>
                  <a:lnTo>
                    <a:pt x="187" y="40"/>
                  </a:lnTo>
                  <a:lnTo>
                    <a:pt x="187" y="42"/>
                  </a:lnTo>
                  <a:lnTo>
                    <a:pt x="187" y="42"/>
                  </a:lnTo>
                  <a:lnTo>
                    <a:pt x="189" y="44"/>
                  </a:lnTo>
                  <a:lnTo>
                    <a:pt x="191" y="44"/>
                  </a:lnTo>
                  <a:lnTo>
                    <a:pt x="191" y="44"/>
                  </a:lnTo>
                  <a:lnTo>
                    <a:pt x="195" y="49"/>
                  </a:lnTo>
                  <a:lnTo>
                    <a:pt x="197" y="49"/>
                  </a:lnTo>
                  <a:lnTo>
                    <a:pt x="197" y="51"/>
                  </a:lnTo>
                  <a:lnTo>
                    <a:pt x="197" y="53"/>
                  </a:lnTo>
                  <a:lnTo>
                    <a:pt x="197" y="53"/>
                  </a:lnTo>
                  <a:lnTo>
                    <a:pt x="195" y="55"/>
                  </a:lnTo>
                  <a:lnTo>
                    <a:pt x="195" y="57"/>
                  </a:lnTo>
                  <a:lnTo>
                    <a:pt x="197" y="57"/>
                  </a:lnTo>
                  <a:lnTo>
                    <a:pt x="197" y="59"/>
                  </a:lnTo>
                  <a:lnTo>
                    <a:pt x="197" y="61"/>
                  </a:lnTo>
                  <a:lnTo>
                    <a:pt x="197" y="61"/>
                  </a:lnTo>
                  <a:lnTo>
                    <a:pt x="197" y="63"/>
                  </a:lnTo>
                  <a:lnTo>
                    <a:pt x="197" y="67"/>
                  </a:lnTo>
                  <a:lnTo>
                    <a:pt x="202" y="72"/>
                  </a:lnTo>
                  <a:lnTo>
                    <a:pt x="202" y="74"/>
                  </a:lnTo>
                  <a:lnTo>
                    <a:pt x="202" y="76"/>
                  </a:lnTo>
                  <a:lnTo>
                    <a:pt x="202" y="76"/>
                  </a:lnTo>
                  <a:lnTo>
                    <a:pt x="202" y="78"/>
                  </a:lnTo>
                  <a:lnTo>
                    <a:pt x="202" y="78"/>
                  </a:lnTo>
                  <a:lnTo>
                    <a:pt x="202" y="78"/>
                  </a:lnTo>
                  <a:lnTo>
                    <a:pt x="204" y="80"/>
                  </a:lnTo>
                  <a:lnTo>
                    <a:pt x="204" y="80"/>
                  </a:lnTo>
                  <a:lnTo>
                    <a:pt x="202" y="80"/>
                  </a:lnTo>
                  <a:lnTo>
                    <a:pt x="202" y="82"/>
                  </a:lnTo>
                  <a:lnTo>
                    <a:pt x="197" y="84"/>
                  </a:lnTo>
                  <a:lnTo>
                    <a:pt x="191" y="86"/>
                  </a:lnTo>
                  <a:lnTo>
                    <a:pt x="189" y="86"/>
                  </a:lnTo>
                  <a:lnTo>
                    <a:pt x="185" y="84"/>
                  </a:lnTo>
                  <a:lnTo>
                    <a:pt x="183" y="84"/>
                  </a:lnTo>
                  <a:lnTo>
                    <a:pt x="181" y="84"/>
                  </a:lnTo>
                  <a:lnTo>
                    <a:pt x="179" y="84"/>
                  </a:lnTo>
                  <a:lnTo>
                    <a:pt x="176" y="86"/>
                  </a:lnTo>
                  <a:lnTo>
                    <a:pt x="181" y="91"/>
                  </a:lnTo>
                  <a:lnTo>
                    <a:pt x="181" y="91"/>
                  </a:lnTo>
                  <a:lnTo>
                    <a:pt x="181" y="93"/>
                  </a:lnTo>
                  <a:lnTo>
                    <a:pt x="179" y="95"/>
                  </a:lnTo>
                  <a:lnTo>
                    <a:pt x="179" y="97"/>
                  </a:lnTo>
                  <a:lnTo>
                    <a:pt x="179" y="99"/>
                  </a:lnTo>
                  <a:lnTo>
                    <a:pt x="181" y="99"/>
                  </a:lnTo>
                  <a:lnTo>
                    <a:pt x="187" y="114"/>
                  </a:lnTo>
                  <a:lnTo>
                    <a:pt x="189" y="118"/>
                  </a:lnTo>
                  <a:lnTo>
                    <a:pt x="189" y="118"/>
                  </a:lnTo>
                  <a:lnTo>
                    <a:pt x="189" y="120"/>
                  </a:lnTo>
                  <a:lnTo>
                    <a:pt x="187" y="120"/>
                  </a:lnTo>
                  <a:lnTo>
                    <a:pt x="183" y="122"/>
                  </a:lnTo>
                  <a:lnTo>
                    <a:pt x="181" y="122"/>
                  </a:lnTo>
                  <a:lnTo>
                    <a:pt x="181" y="124"/>
                  </a:lnTo>
                  <a:lnTo>
                    <a:pt x="176" y="126"/>
                  </a:lnTo>
                  <a:lnTo>
                    <a:pt x="174" y="126"/>
                  </a:lnTo>
                  <a:lnTo>
                    <a:pt x="174" y="126"/>
                  </a:lnTo>
                  <a:lnTo>
                    <a:pt x="172" y="126"/>
                  </a:lnTo>
                  <a:lnTo>
                    <a:pt x="170" y="126"/>
                  </a:lnTo>
                  <a:lnTo>
                    <a:pt x="170" y="126"/>
                  </a:lnTo>
                  <a:lnTo>
                    <a:pt x="170" y="126"/>
                  </a:lnTo>
                  <a:lnTo>
                    <a:pt x="168" y="126"/>
                  </a:lnTo>
                  <a:lnTo>
                    <a:pt x="168" y="128"/>
                  </a:lnTo>
                  <a:lnTo>
                    <a:pt x="168" y="128"/>
                  </a:lnTo>
                  <a:lnTo>
                    <a:pt x="168" y="130"/>
                  </a:lnTo>
                  <a:lnTo>
                    <a:pt x="168" y="130"/>
                  </a:lnTo>
                  <a:lnTo>
                    <a:pt x="170" y="133"/>
                  </a:lnTo>
                  <a:lnTo>
                    <a:pt x="170" y="135"/>
                  </a:lnTo>
                  <a:lnTo>
                    <a:pt x="172" y="135"/>
                  </a:lnTo>
                  <a:lnTo>
                    <a:pt x="172" y="139"/>
                  </a:lnTo>
                  <a:lnTo>
                    <a:pt x="172" y="141"/>
                  </a:lnTo>
                  <a:lnTo>
                    <a:pt x="172" y="143"/>
                  </a:lnTo>
                  <a:lnTo>
                    <a:pt x="174" y="149"/>
                  </a:lnTo>
                  <a:lnTo>
                    <a:pt x="174" y="154"/>
                  </a:lnTo>
                  <a:lnTo>
                    <a:pt x="174" y="154"/>
                  </a:lnTo>
                  <a:lnTo>
                    <a:pt x="174" y="154"/>
                  </a:lnTo>
                  <a:lnTo>
                    <a:pt x="176" y="156"/>
                  </a:lnTo>
                  <a:lnTo>
                    <a:pt x="176" y="160"/>
                  </a:lnTo>
                  <a:lnTo>
                    <a:pt x="176" y="162"/>
                  </a:lnTo>
                  <a:lnTo>
                    <a:pt x="176" y="162"/>
                  </a:lnTo>
                  <a:lnTo>
                    <a:pt x="174" y="164"/>
                  </a:lnTo>
                  <a:lnTo>
                    <a:pt x="174" y="166"/>
                  </a:lnTo>
                  <a:lnTo>
                    <a:pt x="172" y="172"/>
                  </a:lnTo>
                  <a:lnTo>
                    <a:pt x="172" y="175"/>
                  </a:lnTo>
                  <a:lnTo>
                    <a:pt x="172" y="177"/>
                  </a:lnTo>
                  <a:lnTo>
                    <a:pt x="174" y="179"/>
                  </a:lnTo>
                  <a:lnTo>
                    <a:pt x="176" y="183"/>
                  </a:lnTo>
                  <a:lnTo>
                    <a:pt x="179" y="187"/>
                  </a:lnTo>
                  <a:lnTo>
                    <a:pt x="183" y="198"/>
                  </a:lnTo>
                  <a:lnTo>
                    <a:pt x="185" y="200"/>
                  </a:lnTo>
                  <a:lnTo>
                    <a:pt x="185" y="204"/>
                  </a:lnTo>
                  <a:lnTo>
                    <a:pt x="185" y="206"/>
                  </a:lnTo>
                  <a:lnTo>
                    <a:pt x="185" y="204"/>
                  </a:lnTo>
                  <a:lnTo>
                    <a:pt x="185" y="202"/>
                  </a:lnTo>
                  <a:lnTo>
                    <a:pt x="187" y="200"/>
                  </a:lnTo>
                  <a:lnTo>
                    <a:pt x="189" y="200"/>
                  </a:lnTo>
                  <a:lnTo>
                    <a:pt x="189" y="200"/>
                  </a:lnTo>
                  <a:lnTo>
                    <a:pt x="189" y="202"/>
                  </a:lnTo>
                  <a:lnTo>
                    <a:pt x="187" y="206"/>
                  </a:lnTo>
                  <a:lnTo>
                    <a:pt x="187" y="206"/>
                  </a:lnTo>
                  <a:lnTo>
                    <a:pt x="187" y="208"/>
                  </a:lnTo>
                  <a:lnTo>
                    <a:pt x="187" y="208"/>
                  </a:lnTo>
                  <a:lnTo>
                    <a:pt x="187" y="210"/>
                  </a:lnTo>
                  <a:lnTo>
                    <a:pt x="187" y="212"/>
                  </a:lnTo>
                  <a:lnTo>
                    <a:pt x="185" y="212"/>
                  </a:lnTo>
                  <a:lnTo>
                    <a:pt x="187" y="212"/>
                  </a:lnTo>
                  <a:lnTo>
                    <a:pt x="187" y="212"/>
                  </a:lnTo>
                  <a:lnTo>
                    <a:pt x="187" y="215"/>
                  </a:lnTo>
                  <a:lnTo>
                    <a:pt x="187" y="219"/>
                  </a:lnTo>
                  <a:lnTo>
                    <a:pt x="187" y="221"/>
                  </a:lnTo>
                  <a:lnTo>
                    <a:pt x="185" y="223"/>
                  </a:lnTo>
                  <a:lnTo>
                    <a:pt x="185" y="225"/>
                  </a:lnTo>
                  <a:lnTo>
                    <a:pt x="185" y="227"/>
                  </a:lnTo>
                  <a:lnTo>
                    <a:pt x="187" y="227"/>
                  </a:lnTo>
                  <a:lnTo>
                    <a:pt x="187" y="229"/>
                  </a:lnTo>
                  <a:lnTo>
                    <a:pt x="187" y="229"/>
                  </a:lnTo>
                  <a:lnTo>
                    <a:pt x="187" y="231"/>
                  </a:lnTo>
                  <a:lnTo>
                    <a:pt x="187" y="231"/>
                  </a:lnTo>
                  <a:lnTo>
                    <a:pt x="187" y="236"/>
                  </a:lnTo>
                  <a:lnTo>
                    <a:pt x="185" y="242"/>
                  </a:lnTo>
                  <a:lnTo>
                    <a:pt x="185" y="257"/>
                  </a:lnTo>
                  <a:lnTo>
                    <a:pt x="185" y="257"/>
                  </a:lnTo>
                  <a:lnTo>
                    <a:pt x="181" y="265"/>
                  </a:lnTo>
                  <a:lnTo>
                    <a:pt x="179" y="265"/>
                  </a:lnTo>
                  <a:lnTo>
                    <a:pt x="179" y="269"/>
                  </a:lnTo>
                  <a:lnTo>
                    <a:pt x="179" y="269"/>
                  </a:lnTo>
                  <a:lnTo>
                    <a:pt x="176" y="269"/>
                  </a:lnTo>
                  <a:lnTo>
                    <a:pt x="176" y="271"/>
                  </a:lnTo>
                  <a:lnTo>
                    <a:pt x="174" y="273"/>
                  </a:lnTo>
                  <a:lnTo>
                    <a:pt x="179" y="286"/>
                  </a:lnTo>
                  <a:lnTo>
                    <a:pt x="179" y="288"/>
                  </a:lnTo>
                  <a:lnTo>
                    <a:pt x="174" y="296"/>
                  </a:lnTo>
                  <a:lnTo>
                    <a:pt x="172" y="299"/>
                  </a:lnTo>
                  <a:lnTo>
                    <a:pt x="172" y="303"/>
                  </a:lnTo>
                  <a:lnTo>
                    <a:pt x="172" y="305"/>
                  </a:lnTo>
                  <a:lnTo>
                    <a:pt x="170" y="305"/>
                  </a:lnTo>
                  <a:lnTo>
                    <a:pt x="170" y="307"/>
                  </a:lnTo>
                  <a:lnTo>
                    <a:pt x="168" y="307"/>
                  </a:lnTo>
                  <a:lnTo>
                    <a:pt x="168" y="307"/>
                  </a:lnTo>
                  <a:lnTo>
                    <a:pt x="166" y="309"/>
                  </a:lnTo>
                  <a:lnTo>
                    <a:pt x="166" y="311"/>
                  </a:lnTo>
                  <a:lnTo>
                    <a:pt x="164" y="315"/>
                  </a:lnTo>
                  <a:lnTo>
                    <a:pt x="164" y="317"/>
                  </a:lnTo>
                  <a:lnTo>
                    <a:pt x="164" y="324"/>
                  </a:lnTo>
                  <a:lnTo>
                    <a:pt x="162" y="326"/>
                  </a:lnTo>
                  <a:lnTo>
                    <a:pt x="162" y="330"/>
                  </a:lnTo>
                  <a:lnTo>
                    <a:pt x="162" y="334"/>
                  </a:lnTo>
                  <a:lnTo>
                    <a:pt x="164" y="338"/>
                  </a:lnTo>
                  <a:lnTo>
                    <a:pt x="168" y="343"/>
                  </a:lnTo>
                  <a:lnTo>
                    <a:pt x="168" y="345"/>
                  </a:lnTo>
                  <a:lnTo>
                    <a:pt x="170" y="345"/>
                  </a:lnTo>
                  <a:lnTo>
                    <a:pt x="170" y="347"/>
                  </a:lnTo>
                  <a:lnTo>
                    <a:pt x="170" y="347"/>
                  </a:lnTo>
                  <a:lnTo>
                    <a:pt x="168" y="349"/>
                  </a:lnTo>
                  <a:lnTo>
                    <a:pt x="168" y="349"/>
                  </a:lnTo>
                  <a:lnTo>
                    <a:pt x="168" y="351"/>
                  </a:lnTo>
                  <a:lnTo>
                    <a:pt x="170" y="353"/>
                  </a:lnTo>
                  <a:lnTo>
                    <a:pt x="170" y="353"/>
                  </a:lnTo>
                  <a:lnTo>
                    <a:pt x="172" y="353"/>
                  </a:lnTo>
                  <a:lnTo>
                    <a:pt x="172" y="351"/>
                  </a:lnTo>
                  <a:lnTo>
                    <a:pt x="174" y="349"/>
                  </a:lnTo>
                  <a:lnTo>
                    <a:pt x="176" y="349"/>
                  </a:lnTo>
                  <a:lnTo>
                    <a:pt x="176" y="349"/>
                  </a:lnTo>
                  <a:lnTo>
                    <a:pt x="179" y="351"/>
                  </a:lnTo>
                  <a:lnTo>
                    <a:pt x="179" y="351"/>
                  </a:lnTo>
                  <a:lnTo>
                    <a:pt x="179" y="353"/>
                  </a:lnTo>
                  <a:lnTo>
                    <a:pt x="181" y="353"/>
                  </a:lnTo>
                  <a:lnTo>
                    <a:pt x="181" y="355"/>
                  </a:lnTo>
                  <a:lnTo>
                    <a:pt x="181" y="357"/>
                  </a:lnTo>
                  <a:lnTo>
                    <a:pt x="181" y="357"/>
                  </a:lnTo>
                  <a:lnTo>
                    <a:pt x="183" y="359"/>
                  </a:lnTo>
                  <a:lnTo>
                    <a:pt x="183" y="357"/>
                  </a:lnTo>
                  <a:lnTo>
                    <a:pt x="185" y="355"/>
                  </a:lnTo>
                  <a:lnTo>
                    <a:pt x="187" y="355"/>
                  </a:lnTo>
                  <a:lnTo>
                    <a:pt x="189" y="355"/>
                  </a:lnTo>
                  <a:lnTo>
                    <a:pt x="189" y="357"/>
                  </a:lnTo>
                  <a:lnTo>
                    <a:pt x="189" y="359"/>
                  </a:lnTo>
                  <a:lnTo>
                    <a:pt x="189" y="362"/>
                  </a:lnTo>
                  <a:lnTo>
                    <a:pt x="193" y="364"/>
                  </a:lnTo>
                  <a:lnTo>
                    <a:pt x="197" y="364"/>
                  </a:lnTo>
                  <a:lnTo>
                    <a:pt x="202" y="364"/>
                  </a:lnTo>
                  <a:lnTo>
                    <a:pt x="204" y="362"/>
                  </a:lnTo>
                  <a:lnTo>
                    <a:pt x="206" y="362"/>
                  </a:lnTo>
                  <a:lnTo>
                    <a:pt x="208" y="359"/>
                  </a:lnTo>
                  <a:lnTo>
                    <a:pt x="208" y="359"/>
                  </a:lnTo>
                  <a:lnTo>
                    <a:pt x="208" y="357"/>
                  </a:lnTo>
                  <a:lnTo>
                    <a:pt x="210" y="355"/>
                  </a:lnTo>
                  <a:lnTo>
                    <a:pt x="214" y="351"/>
                  </a:lnTo>
                  <a:lnTo>
                    <a:pt x="214" y="351"/>
                  </a:lnTo>
                  <a:lnTo>
                    <a:pt x="216" y="351"/>
                  </a:lnTo>
                  <a:lnTo>
                    <a:pt x="218" y="349"/>
                  </a:lnTo>
                  <a:lnTo>
                    <a:pt x="223" y="351"/>
                  </a:lnTo>
                  <a:lnTo>
                    <a:pt x="223" y="351"/>
                  </a:lnTo>
                  <a:lnTo>
                    <a:pt x="225" y="351"/>
                  </a:lnTo>
                  <a:lnTo>
                    <a:pt x="229" y="353"/>
                  </a:lnTo>
                  <a:lnTo>
                    <a:pt x="231" y="353"/>
                  </a:lnTo>
                  <a:lnTo>
                    <a:pt x="231" y="353"/>
                  </a:lnTo>
                  <a:lnTo>
                    <a:pt x="233" y="353"/>
                  </a:lnTo>
                  <a:lnTo>
                    <a:pt x="235" y="353"/>
                  </a:lnTo>
                  <a:lnTo>
                    <a:pt x="237" y="351"/>
                  </a:lnTo>
                  <a:lnTo>
                    <a:pt x="239" y="351"/>
                  </a:lnTo>
                  <a:lnTo>
                    <a:pt x="241" y="349"/>
                  </a:lnTo>
                  <a:lnTo>
                    <a:pt x="243" y="349"/>
                  </a:lnTo>
                  <a:lnTo>
                    <a:pt x="248" y="349"/>
                  </a:lnTo>
                  <a:lnTo>
                    <a:pt x="250" y="347"/>
                  </a:lnTo>
                  <a:lnTo>
                    <a:pt x="252" y="347"/>
                  </a:lnTo>
                  <a:lnTo>
                    <a:pt x="254" y="345"/>
                  </a:lnTo>
                  <a:lnTo>
                    <a:pt x="256" y="345"/>
                  </a:lnTo>
                  <a:lnTo>
                    <a:pt x="256" y="347"/>
                  </a:lnTo>
                  <a:lnTo>
                    <a:pt x="258" y="349"/>
                  </a:lnTo>
                  <a:lnTo>
                    <a:pt x="258" y="351"/>
                  </a:lnTo>
                  <a:lnTo>
                    <a:pt x="258" y="351"/>
                  </a:lnTo>
                  <a:lnTo>
                    <a:pt x="262" y="355"/>
                  </a:lnTo>
                  <a:lnTo>
                    <a:pt x="264" y="355"/>
                  </a:lnTo>
                  <a:lnTo>
                    <a:pt x="267" y="355"/>
                  </a:lnTo>
                  <a:lnTo>
                    <a:pt x="267" y="355"/>
                  </a:lnTo>
                  <a:lnTo>
                    <a:pt x="267" y="353"/>
                  </a:lnTo>
                  <a:lnTo>
                    <a:pt x="264" y="351"/>
                  </a:lnTo>
                  <a:lnTo>
                    <a:pt x="264" y="351"/>
                  </a:lnTo>
                  <a:lnTo>
                    <a:pt x="264" y="347"/>
                  </a:lnTo>
                  <a:lnTo>
                    <a:pt x="260" y="332"/>
                  </a:lnTo>
                  <a:lnTo>
                    <a:pt x="260" y="330"/>
                  </a:lnTo>
                  <a:lnTo>
                    <a:pt x="258" y="328"/>
                  </a:lnTo>
                  <a:lnTo>
                    <a:pt x="254" y="324"/>
                  </a:lnTo>
                  <a:lnTo>
                    <a:pt x="254" y="322"/>
                  </a:lnTo>
                  <a:lnTo>
                    <a:pt x="252" y="317"/>
                  </a:lnTo>
                  <a:lnTo>
                    <a:pt x="252" y="317"/>
                  </a:lnTo>
                  <a:lnTo>
                    <a:pt x="248" y="311"/>
                  </a:lnTo>
                  <a:lnTo>
                    <a:pt x="250" y="309"/>
                  </a:lnTo>
                  <a:lnTo>
                    <a:pt x="250" y="307"/>
                  </a:lnTo>
                  <a:lnTo>
                    <a:pt x="252" y="296"/>
                  </a:lnTo>
                  <a:lnTo>
                    <a:pt x="252" y="284"/>
                  </a:lnTo>
                  <a:lnTo>
                    <a:pt x="254" y="282"/>
                  </a:lnTo>
                  <a:lnTo>
                    <a:pt x="256" y="282"/>
                  </a:lnTo>
                  <a:lnTo>
                    <a:pt x="258" y="282"/>
                  </a:lnTo>
                  <a:lnTo>
                    <a:pt x="260" y="282"/>
                  </a:lnTo>
                  <a:lnTo>
                    <a:pt x="260" y="280"/>
                  </a:lnTo>
                  <a:lnTo>
                    <a:pt x="260" y="278"/>
                  </a:lnTo>
                  <a:lnTo>
                    <a:pt x="262" y="267"/>
                  </a:lnTo>
                  <a:lnTo>
                    <a:pt x="262" y="267"/>
                  </a:lnTo>
                  <a:lnTo>
                    <a:pt x="264" y="265"/>
                  </a:lnTo>
                  <a:lnTo>
                    <a:pt x="264" y="265"/>
                  </a:lnTo>
                  <a:lnTo>
                    <a:pt x="264" y="263"/>
                  </a:lnTo>
                  <a:lnTo>
                    <a:pt x="264" y="261"/>
                  </a:lnTo>
                  <a:lnTo>
                    <a:pt x="262" y="259"/>
                  </a:lnTo>
                  <a:lnTo>
                    <a:pt x="260" y="257"/>
                  </a:lnTo>
                  <a:lnTo>
                    <a:pt x="260" y="254"/>
                  </a:lnTo>
                  <a:lnTo>
                    <a:pt x="260" y="252"/>
                  </a:lnTo>
                  <a:lnTo>
                    <a:pt x="260" y="250"/>
                  </a:lnTo>
                  <a:lnTo>
                    <a:pt x="260" y="248"/>
                  </a:lnTo>
                  <a:lnTo>
                    <a:pt x="260" y="248"/>
                  </a:lnTo>
                  <a:lnTo>
                    <a:pt x="260" y="246"/>
                  </a:lnTo>
                  <a:lnTo>
                    <a:pt x="258" y="242"/>
                  </a:lnTo>
                  <a:lnTo>
                    <a:pt x="258" y="240"/>
                  </a:lnTo>
                  <a:lnTo>
                    <a:pt x="260" y="233"/>
                  </a:lnTo>
                  <a:lnTo>
                    <a:pt x="260" y="231"/>
                  </a:lnTo>
                  <a:lnTo>
                    <a:pt x="258" y="227"/>
                  </a:lnTo>
                  <a:lnTo>
                    <a:pt x="258" y="227"/>
                  </a:lnTo>
                  <a:lnTo>
                    <a:pt x="258" y="225"/>
                  </a:lnTo>
                  <a:lnTo>
                    <a:pt x="258" y="223"/>
                  </a:lnTo>
                  <a:lnTo>
                    <a:pt x="258" y="223"/>
                  </a:lnTo>
                  <a:lnTo>
                    <a:pt x="258" y="219"/>
                  </a:lnTo>
                  <a:lnTo>
                    <a:pt x="258" y="217"/>
                  </a:lnTo>
                  <a:lnTo>
                    <a:pt x="256" y="215"/>
                  </a:lnTo>
                  <a:lnTo>
                    <a:pt x="256" y="212"/>
                  </a:lnTo>
                  <a:lnTo>
                    <a:pt x="256" y="196"/>
                  </a:lnTo>
                  <a:lnTo>
                    <a:pt x="256" y="193"/>
                  </a:lnTo>
                  <a:lnTo>
                    <a:pt x="258" y="189"/>
                  </a:lnTo>
                  <a:lnTo>
                    <a:pt x="260" y="187"/>
                  </a:lnTo>
                  <a:lnTo>
                    <a:pt x="264" y="181"/>
                  </a:lnTo>
                  <a:lnTo>
                    <a:pt x="264" y="177"/>
                  </a:lnTo>
                  <a:lnTo>
                    <a:pt x="264" y="172"/>
                  </a:lnTo>
                  <a:lnTo>
                    <a:pt x="262" y="172"/>
                  </a:lnTo>
                  <a:lnTo>
                    <a:pt x="262" y="170"/>
                  </a:lnTo>
                  <a:lnTo>
                    <a:pt x="262" y="164"/>
                  </a:lnTo>
                  <a:lnTo>
                    <a:pt x="262" y="162"/>
                  </a:lnTo>
                  <a:lnTo>
                    <a:pt x="260" y="158"/>
                  </a:lnTo>
                  <a:lnTo>
                    <a:pt x="260" y="156"/>
                  </a:lnTo>
                  <a:lnTo>
                    <a:pt x="260" y="151"/>
                  </a:lnTo>
                  <a:lnTo>
                    <a:pt x="262" y="149"/>
                  </a:lnTo>
                  <a:lnTo>
                    <a:pt x="262" y="149"/>
                  </a:lnTo>
                  <a:lnTo>
                    <a:pt x="260" y="147"/>
                  </a:lnTo>
                  <a:lnTo>
                    <a:pt x="260" y="145"/>
                  </a:lnTo>
                  <a:lnTo>
                    <a:pt x="260" y="145"/>
                  </a:lnTo>
                  <a:lnTo>
                    <a:pt x="260" y="141"/>
                  </a:lnTo>
                  <a:lnTo>
                    <a:pt x="262" y="139"/>
                  </a:lnTo>
                  <a:lnTo>
                    <a:pt x="262" y="139"/>
                  </a:lnTo>
                  <a:lnTo>
                    <a:pt x="260" y="137"/>
                  </a:lnTo>
                  <a:lnTo>
                    <a:pt x="260" y="137"/>
                  </a:lnTo>
                  <a:lnTo>
                    <a:pt x="262" y="135"/>
                  </a:lnTo>
                  <a:lnTo>
                    <a:pt x="262" y="135"/>
                  </a:lnTo>
                  <a:lnTo>
                    <a:pt x="262" y="133"/>
                  </a:lnTo>
                  <a:lnTo>
                    <a:pt x="262" y="133"/>
                  </a:lnTo>
                  <a:lnTo>
                    <a:pt x="260" y="133"/>
                  </a:lnTo>
                  <a:lnTo>
                    <a:pt x="260" y="130"/>
                  </a:lnTo>
                  <a:lnTo>
                    <a:pt x="260" y="130"/>
                  </a:lnTo>
                  <a:lnTo>
                    <a:pt x="260" y="128"/>
                  </a:lnTo>
                  <a:lnTo>
                    <a:pt x="258" y="128"/>
                  </a:lnTo>
                  <a:lnTo>
                    <a:pt x="256" y="126"/>
                  </a:lnTo>
                  <a:lnTo>
                    <a:pt x="252" y="124"/>
                  </a:lnTo>
                  <a:lnTo>
                    <a:pt x="250" y="124"/>
                  </a:lnTo>
                  <a:lnTo>
                    <a:pt x="248" y="122"/>
                  </a:lnTo>
                  <a:lnTo>
                    <a:pt x="250" y="120"/>
                  </a:lnTo>
                  <a:lnTo>
                    <a:pt x="250" y="120"/>
                  </a:lnTo>
                  <a:lnTo>
                    <a:pt x="250" y="120"/>
                  </a:lnTo>
                  <a:lnTo>
                    <a:pt x="250" y="118"/>
                  </a:lnTo>
                  <a:lnTo>
                    <a:pt x="248" y="114"/>
                  </a:lnTo>
                  <a:lnTo>
                    <a:pt x="246" y="112"/>
                  </a:lnTo>
                  <a:lnTo>
                    <a:pt x="246" y="112"/>
                  </a:lnTo>
                  <a:lnTo>
                    <a:pt x="246" y="112"/>
                  </a:lnTo>
                  <a:lnTo>
                    <a:pt x="246" y="109"/>
                  </a:lnTo>
                  <a:lnTo>
                    <a:pt x="246" y="109"/>
                  </a:lnTo>
                  <a:lnTo>
                    <a:pt x="243" y="107"/>
                  </a:lnTo>
                  <a:lnTo>
                    <a:pt x="243" y="105"/>
                  </a:lnTo>
                  <a:lnTo>
                    <a:pt x="241" y="105"/>
                  </a:lnTo>
                  <a:lnTo>
                    <a:pt x="246" y="103"/>
                  </a:lnTo>
                  <a:lnTo>
                    <a:pt x="248" y="103"/>
                  </a:lnTo>
                  <a:lnTo>
                    <a:pt x="250" y="99"/>
                  </a:lnTo>
                  <a:lnTo>
                    <a:pt x="275" y="84"/>
                  </a:lnTo>
                  <a:lnTo>
                    <a:pt x="275" y="84"/>
                  </a:lnTo>
                  <a:lnTo>
                    <a:pt x="277" y="82"/>
                  </a:lnTo>
                  <a:lnTo>
                    <a:pt x="277" y="80"/>
                  </a:lnTo>
                  <a:lnTo>
                    <a:pt x="279" y="78"/>
                  </a:lnTo>
                  <a:lnTo>
                    <a:pt x="279" y="78"/>
                  </a:lnTo>
                  <a:lnTo>
                    <a:pt x="281" y="78"/>
                  </a:lnTo>
                  <a:lnTo>
                    <a:pt x="283" y="78"/>
                  </a:lnTo>
                  <a:lnTo>
                    <a:pt x="290" y="76"/>
                  </a:lnTo>
                  <a:lnTo>
                    <a:pt x="290" y="74"/>
                  </a:lnTo>
                  <a:lnTo>
                    <a:pt x="292" y="74"/>
                  </a:lnTo>
                  <a:lnTo>
                    <a:pt x="294" y="74"/>
                  </a:lnTo>
                  <a:lnTo>
                    <a:pt x="294" y="74"/>
                  </a:lnTo>
                  <a:lnTo>
                    <a:pt x="296" y="72"/>
                  </a:lnTo>
                  <a:lnTo>
                    <a:pt x="298" y="72"/>
                  </a:lnTo>
                  <a:lnTo>
                    <a:pt x="300" y="72"/>
                  </a:lnTo>
                  <a:lnTo>
                    <a:pt x="300" y="74"/>
                  </a:lnTo>
                  <a:lnTo>
                    <a:pt x="302" y="74"/>
                  </a:lnTo>
                  <a:lnTo>
                    <a:pt x="302" y="74"/>
                  </a:lnTo>
                  <a:lnTo>
                    <a:pt x="304" y="76"/>
                  </a:lnTo>
                  <a:lnTo>
                    <a:pt x="304" y="76"/>
                  </a:lnTo>
                  <a:lnTo>
                    <a:pt x="304" y="76"/>
                  </a:lnTo>
                  <a:lnTo>
                    <a:pt x="306" y="76"/>
                  </a:lnTo>
                  <a:lnTo>
                    <a:pt x="317" y="76"/>
                  </a:lnTo>
                  <a:lnTo>
                    <a:pt x="319" y="78"/>
                  </a:lnTo>
                  <a:lnTo>
                    <a:pt x="321" y="78"/>
                  </a:lnTo>
                  <a:lnTo>
                    <a:pt x="321" y="80"/>
                  </a:lnTo>
                  <a:lnTo>
                    <a:pt x="321" y="80"/>
                  </a:lnTo>
                  <a:lnTo>
                    <a:pt x="321" y="80"/>
                  </a:lnTo>
                  <a:lnTo>
                    <a:pt x="325" y="86"/>
                  </a:lnTo>
                  <a:lnTo>
                    <a:pt x="325" y="86"/>
                  </a:lnTo>
                  <a:lnTo>
                    <a:pt x="325" y="86"/>
                  </a:lnTo>
                  <a:lnTo>
                    <a:pt x="323" y="86"/>
                  </a:lnTo>
                  <a:lnTo>
                    <a:pt x="323" y="84"/>
                  </a:lnTo>
                  <a:lnTo>
                    <a:pt x="323" y="88"/>
                  </a:lnTo>
                  <a:lnTo>
                    <a:pt x="321" y="88"/>
                  </a:lnTo>
                  <a:lnTo>
                    <a:pt x="319" y="88"/>
                  </a:lnTo>
                  <a:lnTo>
                    <a:pt x="319" y="91"/>
                  </a:lnTo>
                  <a:lnTo>
                    <a:pt x="317" y="91"/>
                  </a:lnTo>
                  <a:lnTo>
                    <a:pt x="317" y="91"/>
                  </a:lnTo>
                  <a:lnTo>
                    <a:pt x="317" y="93"/>
                  </a:lnTo>
                  <a:lnTo>
                    <a:pt x="317" y="93"/>
                  </a:lnTo>
                  <a:lnTo>
                    <a:pt x="317" y="93"/>
                  </a:lnTo>
                  <a:lnTo>
                    <a:pt x="317" y="95"/>
                  </a:lnTo>
                  <a:lnTo>
                    <a:pt x="319" y="95"/>
                  </a:lnTo>
                  <a:lnTo>
                    <a:pt x="319" y="95"/>
                  </a:lnTo>
                  <a:lnTo>
                    <a:pt x="319" y="93"/>
                  </a:lnTo>
                  <a:lnTo>
                    <a:pt x="321" y="91"/>
                  </a:lnTo>
                  <a:lnTo>
                    <a:pt x="321" y="93"/>
                  </a:lnTo>
                  <a:lnTo>
                    <a:pt x="321" y="95"/>
                  </a:lnTo>
                  <a:lnTo>
                    <a:pt x="323" y="95"/>
                  </a:lnTo>
                  <a:lnTo>
                    <a:pt x="323" y="95"/>
                  </a:lnTo>
                  <a:lnTo>
                    <a:pt x="323" y="95"/>
                  </a:lnTo>
                  <a:lnTo>
                    <a:pt x="325" y="97"/>
                  </a:lnTo>
                  <a:lnTo>
                    <a:pt x="325" y="99"/>
                  </a:lnTo>
                  <a:lnTo>
                    <a:pt x="325" y="101"/>
                  </a:lnTo>
                  <a:lnTo>
                    <a:pt x="325" y="101"/>
                  </a:lnTo>
                  <a:lnTo>
                    <a:pt x="329" y="97"/>
                  </a:lnTo>
                  <a:lnTo>
                    <a:pt x="334" y="97"/>
                  </a:lnTo>
                  <a:lnTo>
                    <a:pt x="336" y="97"/>
                  </a:lnTo>
                  <a:lnTo>
                    <a:pt x="338" y="97"/>
                  </a:lnTo>
                  <a:lnTo>
                    <a:pt x="340" y="97"/>
                  </a:lnTo>
                  <a:lnTo>
                    <a:pt x="342" y="97"/>
                  </a:lnTo>
                  <a:lnTo>
                    <a:pt x="344" y="97"/>
                  </a:lnTo>
                  <a:lnTo>
                    <a:pt x="350" y="101"/>
                  </a:lnTo>
                  <a:lnTo>
                    <a:pt x="359" y="107"/>
                  </a:lnTo>
                  <a:lnTo>
                    <a:pt x="363" y="109"/>
                  </a:lnTo>
                  <a:lnTo>
                    <a:pt x="363" y="112"/>
                  </a:lnTo>
                  <a:lnTo>
                    <a:pt x="365" y="109"/>
                  </a:lnTo>
                  <a:lnTo>
                    <a:pt x="365" y="109"/>
                  </a:lnTo>
                  <a:lnTo>
                    <a:pt x="367" y="109"/>
                  </a:lnTo>
                  <a:lnTo>
                    <a:pt x="373" y="105"/>
                  </a:lnTo>
                  <a:lnTo>
                    <a:pt x="375" y="105"/>
                  </a:lnTo>
                  <a:lnTo>
                    <a:pt x="390" y="91"/>
                  </a:lnTo>
                  <a:lnTo>
                    <a:pt x="392" y="88"/>
                  </a:lnTo>
                  <a:close/>
                  <a:moveTo>
                    <a:pt x="319" y="513"/>
                  </a:moveTo>
                  <a:lnTo>
                    <a:pt x="313" y="513"/>
                  </a:lnTo>
                  <a:lnTo>
                    <a:pt x="304" y="511"/>
                  </a:lnTo>
                  <a:lnTo>
                    <a:pt x="302" y="511"/>
                  </a:lnTo>
                  <a:lnTo>
                    <a:pt x="300" y="511"/>
                  </a:lnTo>
                  <a:lnTo>
                    <a:pt x="298" y="511"/>
                  </a:lnTo>
                  <a:lnTo>
                    <a:pt x="298" y="511"/>
                  </a:lnTo>
                  <a:lnTo>
                    <a:pt x="298" y="513"/>
                  </a:lnTo>
                  <a:lnTo>
                    <a:pt x="298" y="513"/>
                  </a:lnTo>
                  <a:lnTo>
                    <a:pt x="298" y="513"/>
                  </a:lnTo>
                  <a:lnTo>
                    <a:pt x="300" y="515"/>
                  </a:lnTo>
                  <a:lnTo>
                    <a:pt x="302" y="515"/>
                  </a:lnTo>
                  <a:lnTo>
                    <a:pt x="304" y="515"/>
                  </a:lnTo>
                  <a:lnTo>
                    <a:pt x="306" y="513"/>
                  </a:lnTo>
                  <a:lnTo>
                    <a:pt x="308" y="515"/>
                  </a:lnTo>
                  <a:lnTo>
                    <a:pt x="315" y="515"/>
                  </a:lnTo>
                  <a:lnTo>
                    <a:pt x="315" y="517"/>
                  </a:lnTo>
                  <a:lnTo>
                    <a:pt x="317" y="517"/>
                  </a:lnTo>
                  <a:lnTo>
                    <a:pt x="319" y="517"/>
                  </a:lnTo>
                  <a:lnTo>
                    <a:pt x="323" y="517"/>
                  </a:lnTo>
                  <a:lnTo>
                    <a:pt x="323" y="515"/>
                  </a:lnTo>
                  <a:lnTo>
                    <a:pt x="321" y="513"/>
                  </a:lnTo>
                  <a:lnTo>
                    <a:pt x="319" y="5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2" name="Freeform 81"/>
            <p:cNvSpPr>
              <a:spLocks noEditPoints="1"/>
            </p:cNvSpPr>
            <p:nvPr/>
          </p:nvSpPr>
          <p:spPr bwMode="auto">
            <a:xfrm>
              <a:off x="4684" y="1796"/>
              <a:ext cx="214" cy="399"/>
            </a:xfrm>
            <a:custGeom>
              <a:avLst/>
              <a:gdLst>
                <a:gd name="T0" fmla="*/ 28 w 214"/>
                <a:gd name="T1" fmla="*/ 351 h 399"/>
                <a:gd name="T2" fmla="*/ 13 w 214"/>
                <a:gd name="T3" fmla="*/ 395 h 399"/>
                <a:gd name="T4" fmla="*/ 11 w 214"/>
                <a:gd name="T5" fmla="*/ 397 h 399"/>
                <a:gd name="T6" fmla="*/ 15 w 214"/>
                <a:gd name="T7" fmla="*/ 395 h 399"/>
                <a:gd name="T8" fmla="*/ 11 w 214"/>
                <a:gd name="T9" fmla="*/ 387 h 399"/>
                <a:gd name="T10" fmla="*/ 13 w 214"/>
                <a:gd name="T11" fmla="*/ 384 h 399"/>
                <a:gd name="T12" fmla="*/ 128 w 214"/>
                <a:gd name="T13" fmla="*/ 334 h 399"/>
                <a:gd name="T14" fmla="*/ 197 w 214"/>
                <a:gd name="T15" fmla="*/ 90 h 399"/>
                <a:gd name="T16" fmla="*/ 155 w 214"/>
                <a:gd name="T17" fmla="*/ 88 h 399"/>
                <a:gd name="T18" fmla="*/ 147 w 214"/>
                <a:gd name="T19" fmla="*/ 92 h 399"/>
                <a:gd name="T20" fmla="*/ 143 w 214"/>
                <a:gd name="T21" fmla="*/ 69 h 399"/>
                <a:gd name="T22" fmla="*/ 134 w 214"/>
                <a:gd name="T23" fmla="*/ 57 h 399"/>
                <a:gd name="T24" fmla="*/ 130 w 214"/>
                <a:gd name="T25" fmla="*/ 25 h 399"/>
                <a:gd name="T26" fmla="*/ 120 w 214"/>
                <a:gd name="T27" fmla="*/ 15 h 399"/>
                <a:gd name="T28" fmla="*/ 130 w 214"/>
                <a:gd name="T29" fmla="*/ 0 h 399"/>
                <a:gd name="T30" fmla="*/ 105 w 214"/>
                <a:gd name="T31" fmla="*/ 8 h 399"/>
                <a:gd name="T32" fmla="*/ 99 w 214"/>
                <a:gd name="T33" fmla="*/ 50 h 399"/>
                <a:gd name="T34" fmla="*/ 78 w 214"/>
                <a:gd name="T35" fmla="*/ 80 h 399"/>
                <a:gd name="T36" fmla="*/ 55 w 214"/>
                <a:gd name="T37" fmla="*/ 88 h 399"/>
                <a:gd name="T38" fmla="*/ 57 w 214"/>
                <a:gd name="T39" fmla="*/ 101 h 399"/>
                <a:gd name="T40" fmla="*/ 46 w 214"/>
                <a:gd name="T41" fmla="*/ 118 h 399"/>
                <a:gd name="T42" fmla="*/ 42 w 214"/>
                <a:gd name="T43" fmla="*/ 130 h 399"/>
                <a:gd name="T44" fmla="*/ 32 w 214"/>
                <a:gd name="T45" fmla="*/ 137 h 399"/>
                <a:gd name="T46" fmla="*/ 17 w 214"/>
                <a:gd name="T47" fmla="*/ 145 h 399"/>
                <a:gd name="T48" fmla="*/ 17 w 214"/>
                <a:gd name="T49" fmla="*/ 200 h 399"/>
                <a:gd name="T50" fmla="*/ 28 w 214"/>
                <a:gd name="T51" fmla="*/ 214 h 399"/>
                <a:gd name="T52" fmla="*/ 34 w 214"/>
                <a:gd name="T53" fmla="*/ 267 h 399"/>
                <a:gd name="T54" fmla="*/ 145 w 214"/>
                <a:gd name="T55" fmla="*/ 214 h 399"/>
                <a:gd name="T56" fmla="*/ 162 w 214"/>
                <a:gd name="T57" fmla="*/ 193 h 399"/>
                <a:gd name="T58" fmla="*/ 174 w 214"/>
                <a:gd name="T59" fmla="*/ 179 h 399"/>
                <a:gd name="T60" fmla="*/ 176 w 214"/>
                <a:gd name="T61" fmla="*/ 179 h 399"/>
                <a:gd name="T62" fmla="*/ 185 w 214"/>
                <a:gd name="T63" fmla="*/ 166 h 399"/>
                <a:gd name="T64" fmla="*/ 170 w 214"/>
                <a:gd name="T65" fmla="*/ 155 h 399"/>
                <a:gd name="T66" fmla="*/ 170 w 214"/>
                <a:gd name="T67" fmla="*/ 147 h 399"/>
                <a:gd name="T68" fmla="*/ 174 w 214"/>
                <a:gd name="T69" fmla="*/ 137 h 399"/>
                <a:gd name="T70" fmla="*/ 178 w 214"/>
                <a:gd name="T71" fmla="*/ 147 h 399"/>
                <a:gd name="T72" fmla="*/ 191 w 214"/>
                <a:gd name="T73" fmla="*/ 147 h 399"/>
                <a:gd name="T74" fmla="*/ 195 w 214"/>
                <a:gd name="T75" fmla="*/ 113 h 399"/>
                <a:gd name="T76" fmla="*/ 189 w 214"/>
                <a:gd name="T77" fmla="*/ 111 h 399"/>
                <a:gd name="T78" fmla="*/ 195 w 214"/>
                <a:gd name="T79" fmla="*/ 109 h 399"/>
                <a:gd name="T80" fmla="*/ 203 w 214"/>
                <a:gd name="T81" fmla="*/ 109 h 399"/>
                <a:gd name="T82" fmla="*/ 189 w 214"/>
                <a:gd name="T83" fmla="*/ 223 h 399"/>
                <a:gd name="T84" fmla="*/ 187 w 214"/>
                <a:gd name="T85" fmla="*/ 206 h 399"/>
                <a:gd name="T86" fmla="*/ 185 w 214"/>
                <a:gd name="T87" fmla="*/ 189 h 399"/>
                <a:gd name="T88" fmla="*/ 183 w 214"/>
                <a:gd name="T89" fmla="*/ 176 h 399"/>
                <a:gd name="T90" fmla="*/ 164 w 214"/>
                <a:gd name="T91" fmla="*/ 200 h 399"/>
                <a:gd name="T92" fmla="*/ 166 w 214"/>
                <a:gd name="T93" fmla="*/ 229 h 399"/>
                <a:gd name="T94" fmla="*/ 168 w 214"/>
                <a:gd name="T95" fmla="*/ 244 h 399"/>
                <a:gd name="T96" fmla="*/ 166 w 214"/>
                <a:gd name="T97" fmla="*/ 252 h 399"/>
                <a:gd name="T98" fmla="*/ 174 w 214"/>
                <a:gd name="T99" fmla="*/ 250 h 399"/>
                <a:gd name="T100" fmla="*/ 178 w 214"/>
                <a:gd name="T101" fmla="*/ 244 h 399"/>
                <a:gd name="T102" fmla="*/ 185 w 214"/>
                <a:gd name="T103" fmla="*/ 242 h 399"/>
                <a:gd name="T104" fmla="*/ 187 w 214"/>
                <a:gd name="T105" fmla="*/ 233 h 399"/>
                <a:gd name="T106" fmla="*/ 197 w 214"/>
                <a:gd name="T107" fmla="*/ 189 h 399"/>
                <a:gd name="T108" fmla="*/ 191 w 214"/>
                <a:gd name="T109" fmla="*/ 206 h 399"/>
                <a:gd name="T110" fmla="*/ 201 w 214"/>
                <a:gd name="T111" fmla="*/ 197 h 399"/>
                <a:gd name="T112" fmla="*/ 145 w 214"/>
                <a:gd name="T113" fmla="*/ 319 h 399"/>
                <a:gd name="T114" fmla="*/ 145 w 214"/>
                <a:gd name="T115" fmla="*/ 321 h 399"/>
                <a:gd name="T116" fmla="*/ 134 w 214"/>
                <a:gd name="T117" fmla="*/ 31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399">
                  <a:moveTo>
                    <a:pt x="28" y="353"/>
                  </a:moveTo>
                  <a:lnTo>
                    <a:pt x="28" y="353"/>
                  </a:lnTo>
                  <a:lnTo>
                    <a:pt x="28" y="353"/>
                  </a:lnTo>
                  <a:lnTo>
                    <a:pt x="28" y="353"/>
                  </a:lnTo>
                  <a:close/>
                  <a:moveTo>
                    <a:pt x="30" y="347"/>
                  </a:moveTo>
                  <a:lnTo>
                    <a:pt x="28" y="349"/>
                  </a:lnTo>
                  <a:lnTo>
                    <a:pt x="28" y="351"/>
                  </a:lnTo>
                  <a:lnTo>
                    <a:pt x="28" y="351"/>
                  </a:lnTo>
                  <a:lnTo>
                    <a:pt x="28" y="353"/>
                  </a:lnTo>
                  <a:lnTo>
                    <a:pt x="28" y="351"/>
                  </a:lnTo>
                  <a:lnTo>
                    <a:pt x="30" y="351"/>
                  </a:lnTo>
                  <a:lnTo>
                    <a:pt x="30" y="351"/>
                  </a:lnTo>
                  <a:lnTo>
                    <a:pt x="30" y="347"/>
                  </a:lnTo>
                  <a:close/>
                  <a:moveTo>
                    <a:pt x="13" y="395"/>
                  </a:moveTo>
                  <a:lnTo>
                    <a:pt x="13" y="395"/>
                  </a:lnTo>
                  <a:lnTo>
                    <a:pt x="13" y="395"/>
                  </a:lnTo>
                  <a:lnTo>
                    <a:pt x="11" y="395"/>
                  </a:lnTo>
                  <a:lnTo>
                    <a:pt x="11" y="393"/>
                  </a:lnTo>
                  <a:lnTo>
                    <a:pt x="11" y="393"/>
                  </a:lnTo>
                  <a:lnTo>
                    <a:pt x="9" y="393"/>
                  </a:lnTo>
                  <a:lnTo>
                    <a:pt x="9" y="395"/>
                  </a:lnTo>
                  <a:lnTo>
                    <a:pt x="9" y="395"/>
                  </a:lnTo>
                  <a:lnTo>
                    <a:pt x="9" y="397"/>
                  </a:lnTo>
                  <a:lnTo>
                    <a:pt x="11" y="397"/>
                  </a:lnTo>
                  <a:lnTo>
                    <a:pt x="11" y="397"/>
                  </a:lnTo>
                  <a:lnTo>
                    <a:pt x="11" y="399"/>
                  </a:lnTo>
                  <a:lnTo>
                    <a:pt x="13" y="399"/>
                  </a:lnTo>
                  <a:lnTo>
                    <a:pt x="13" y="397"/>
                  </a:lnTo>
                  <a:lnTo>
                    <a:pt x="13" y="397"/>
                  </a:lnTo>
                  <a:lnTo>
                    <a:pt x="15" y="397"/>
                  </a:lnTo>
                  <a:lnTo>
                    <a:pt x="15" y="395"/>
                  </a:lnTo>
                  <a:lnTo>
                    <a:pt x="15" y="395"/>
                  </a:lnTo>
                  <a:lnTo>
                    <a:pt x="13" y="395"/>
                  </a:lnTo>
                  <a:close/>
                  <a:moveTo>
                    <a:pt x="13" y="384"/>
                  </a:moveTo>
                  <a:lnTo>
                    <a:pt x="11" y="382"/>
                  </a:lnTo>
                  <a:lnTo>
                    <a:pt x="11" y="382"/>
                  </a:lnTo>
                  <a:lnTo>
                    <a:pt x="11" y="384"/>
                  </a:lnTo>
                  <a:lnTo>
                    <a:pt x="11" y="384"/>
                  </a:lnTo>
                  <a:lnTo>
                    <a:pt x="11" y="384"/>
                  </a:lnTo>
                  <a:lnTo>
                    <a:pt x="11" y="387"/>
                  </a:lnTo>
                  <a:lnTo>
                    <a:pt x="11" y="387"/>
                  </a:lnTo>
                  <a:lnTo>
                    <a:pt x="11" y="387"/>
                  </a:lnTo>
                  <a:lnTo>
                    <a:pt x="13" y="387"/>
                  </a:lnTo>
                  <a:lnTo>
                    <a:pt x="13" y="387"/>
                  </a:lnTo>
                  <a:lnTo>
                    <a:pt x="13" y="384"/>
                  </a:lnTo>
                  <a:lnTo>
                    <a:pt x="13" y="384"/>
                  </a:lnTo>
                  <a:lnTo>
                    <a:pt x="13" y="384"/>
                  </a:lnTo>
                  <a:lnTo>
                    <a:pt x="13" y="384"/>
                  </a:lnTo>
                  <a:close/>
                  <a:moveTo>
                    <a:pt x="128" y="334"/>
                  </a:moveTo>
                  <a:lnTo>
                    <a:pt x="126" y="334"/>
                  </a:lnTo>
                  <a:lnTo>
                    <a:pt x="126" y="334"/>
                  </a:lnTo>
                  <a:lnTo>
                    <a:pt x="124" y="336"/>
                  </a:lnTo>
                  <a:lnTo>
                    <a:pt x="124" y="338"/>
                  </a:lnTo>
                  <a:lnTo>
                    <a:pt x="126" y="336"/>
                  </a:lnTo>
                  <a:lnTo>
                    <a:pt x="126" y="336"/>
                  </a:lnTo>
                  <a:lnTo>
                    <a:pt x="128" y="334"/>
                  </a:lnTo>
                  <a:lnTo>
                    <a:pt x="128" y="334"/>
                  </a:lnTo>
                  <a:lnTo>
                    <a:pt x="128" y="332"/>
                  </a:lnTo>
                  <a:lnTo>
                    <a:pt x="130" y="332"/>
                  </a:lnTo>
                  <a:lnTo>
                    <a:pt x="128" y="332"/>
                  </a:lnTo>
                  <a:lnTo>
                    <a:pt x="128" y="334"/>
                  </a:lnTo>
                  <a:close/>
                  <a:moveTo>
                    <a:pt x="214" y="95"/>
                  </a:moveTo>
                  <a:lnTo>
                    <a:pt x="203" y="90"/>
                  </a:lnTo>
                  <a:lnTo>
                    <a:pt x="197" y="90"/>
                  </a:lnTo>
                  <a:lnTo>
                    <a:pt x="174" y="88"/>
                  </a:lnTo>
                  <a:lnTo>
                    <a:pt x="172" y="88"/>
                  </a:lnTo>
                  <a:lnTo>
                    <a:pt x="164" y="88"/>
                  </a:lnTo>
                  <a:lnTo>
                    <a:pt x="162" y="86"/>
                  </a:lnTo>
                  <a:lnTo>
                    <a:pt x="159" y="86"/>
                  </a:lnTo>
                  <a:lnTo>
                    <a:pt x="157" y="86"/>
                  </a:lnTo>
                  <a:lnTo>
                    <a:pt x="157" y="86"/>
                  </a:lnTo>
                  <a:lnTo>
                    <a:pt x="155" y="88"/>
                  </a:lnTo>
                  <a:lnTo>
                    <a:pt x="155" y="88"/>
                  </a:lnTo>
                  <a:lnTo>
                    <a:pt x="153" y="90"/>
                  </a:lnTo>
                  <a:lnTo>
                    <a:pt x="151" y="90"/>
                  </a:lnTo>
                  <a:lnTo>
                    <a:pt x="151" y="90"/>
                  </a:lnTo>
                  <a:lnTo>
                    <a:pt x="151" y="92"/>
                  </a:lnTo>
                  <a:lnTo>
                    <a:pt x="149" y="92"/>
                  </a:lnTo>
                  <a:lnTo>
                    <a:pt x="147" y="92"/>
                  </a:lnTo>
                  <a:lnTo>
                    <a:pt x="147" y="92"/>
                  </a:lnTo>
                  <a:lnTo>
                    <a:pt x="147" y="92"/>
                  </a:lnTo>
                  <a:lnTo>
                    <a:pt x="145" y="90"/>
                  </a:lnTo>
                  <a:lnTo>
                    <a:pt x="145" y="90"/>
                  </a:lnTo>
                  <a:lnTo>
                    <a:pt x="145" y="90"/>
                  </a:lnTo>
                  <a:lnTo>
                    <a:pt x="145" y="84"/>
                  </a:lnTo>
                  <a:lnTo>
                    <a:pt x="143" y="78"/>
                  </a:lnTo>
                  <a:lnTo>
                    <a:pt x="143" y="76"/>
                  </a:lnTo>
                  <a:lnTo>
                    <a:pt x="143" y="69"/>
                  </a:lnTo>
                  <a:lnTo>
                    <a:pt x="143" y="65"/>
                  </a:lnTo>
                  <a:lnTo>
                    <a:pt x="143" y="63"/>
                  </a:lnTo>
                  <a:lnTo>
                    <a:pt x="143" y="63"/>
                  </a:lnTo>
                  <a:lnTo>
                    <a:pt x="139" y="63"/>
                  </a:lnTo>
                  <a:lnTo>
                    <a:pt x="136" y="63"/>
                  </a:lnTo>
                  <a:lnTo>
                    <a:pt x="136" y="61"/>
                  </a:lnTo>
                  <a:lnTo>
                    <a:pt x="134" y="59"/>
                  </a:lnTo>
                  <a:lnTo>
                    <a:pt x="134" y="57"/>
                  </a:lnTo>
                  <a:lnTo>
                    <a:pt x="134" y="55"/>
                  </a:lnTo>
                  <a:lnTo>
                    <a:pt x="134" y="53"/>
                  </a:lnTo>
                  <a:lnTo>
                    <a:pt x="136" y="53"/>
                  </a:lnTo>
                  <a:lnTo>
                    <a:pt x="134" y="40"/>
                  </a:lnTo>
                  <a:lnTo>
                    <a:pt x="132" y="32"/>
                  </a:lnTo>
                  <a:lnTo>
                    <a:pt x="130" y="27"/>
                  </a:lnTo>
                  <a:lnTo>
                    <a:pt x="130" y="25"/>
                  </a:lnTo>
                  <a:lnTo>
                    <a:pt x="130" y="25"/>
                  </a:lnTo>
                  <a:lnTo>
                    <a:pt x="128" y="23"/>
                  </a:lnTo>
                  <a:lnTo>
                    <a:pt x="128" y="23"/>
                  </a:lnTo>
                  <a:lnTo>
                    <a:pt x="126" y="21"/>
                  </a:lnTo>
                  <a:lnTo>
                    <a:pt x="126" y="17"/>
                  </a:lnTo>
                  <a:lnTo>
                    <a:pt x="126" y="17"/>
                  </a:lnTo>
                  <a:lnTo>
                    <a:pt x="124" y="17"/>
                  </a:lnTo>
                  <a:lnTo>
                    <a:pt x="124" y="15"/>
                  </a:lnTo>
                  <a:lnTo>
                    <a:pt x="120" y="15"/>
                  </a:lnTo>
                  <a:lnTo>
                    <a:pt x="122" y="10"/>
                  </a:lnTo>
                  <a:lnTo>
                    <a:pt x="124" y="8"/>
                  </a:lnTo>
                  <a:lnTo>
                    <a:pt x="126" y="8"/>
                  </a:lnTo>
                  <a:lnTo>
                    <a:pt x="126" y="6"/>
                  </a:lnTo>
                  <a:lnTo>
                    <a:pt x="130" y="6"/>
                  </a:lnTo>
                  <a:lnTo>
                    <a:pt x="130" y="2"/>
                  </a:lnTo>
                  <a:lnTo>
                    <a:pt x="130" y="2"/>
                  </a:lnTo>
                  <a:lnTo>
                    <a:pt x="130" y="0"/>
                  </a:lnTo>
                  <a:lnTo>
                    <a:pt x="128" y="0"/>
                  </a:lnTo>
                  <a:lnTo>
                    <a:pt x="126" y="0"/>
                  </a:lnTo>
                  <a:lnTo>
                    <a:pt x="118" y="4"/>
                  </a:lnTo>
                  <a:lnTo>
                    <a:pt x="113" y="4"/>
                  </a:lnTo>
                  <a:lnTo>
                    <a:pt x="111" y="6"/>
                  </a:lnTo>
                  <a:lnTo>
                    <a:pt x="109" y="6"/>
                  </a:lnTo>
                  <a:lnTo>
                    <a:pt x="105" y="6"/>
                  </a:lnTo>
                  <a:lnTo>
                    <a:pt x="105" y="8"/>
                  </a:lnTo>
                  <a:lnTo>
                    <a:pt x="105" y="8"/>
                  </a:lnTo>
                  <a:lnTo>
                    <a:pt x="103" y="10"/>
                  </a:lnTo>
                  <a:lnTo>
                    <a:pt x="97" y="38"/>
                  </a:lnTo>
                  <a:lnTo>
                    <a:pt x="97" y="42"/>
                  </a:lnTo>
                  <a:lnTo>
                    <a:pt x="97" y="44"/>
                  </a:lnTo>
                  <a:lnTo>
                    <a:pt x="99" y="46"/>
                  </a:lnTo>
                  <a:lnTo>
                    <a:pt x="99" y="48"/>
                  </a:lnTo>
                  <a:lnTo>
                    <a:pt x="99" y="50"/>
                  </a:lnTo>
                  <a:lnTo>
                    <a:pt x="97" y="55"/>
                  </a:lnTo>
                  <a:lnTo>
                    <a:pt x="97" y="57"/>
                  </a:lnTo>
                  <a:lnTo>
                    <a:pt x="95" y="59"/>
                  </a:lnTo>
                  <a:lnTo>
                    <a:pt x="95" y="59"/>
                  </a:lnTo>
                  <a:lnTo>
                    <a:pt x="97" y="63"/>
                  </a:lnTo>
                  <a:lnTo>
                    <a:pt x="84" y="76"/>
                  </a:lnTo>
                  <a:lnTo>
                    <a:pt x="80" y="80"/>
                  </a:lnTo>
                  <a:lnTo>
                    <a:pt x="78" y="80"/>
                  </a:lnTo>
                  <a:lnTo>
                    <a:pt x="74" y="82"/>
                  </a:lnTo>
                  <a:lnTo>
                    <a:pt x="67" y="82"/>
                  </a:lnTo>
                  <a:lnTo>
                    <a:pt x="57" y="86"/>
                  </a:lnTo>
                  <a:lnTo>
                    <a:pt x="55" y="86"/>
                  </a:lnTo>
                  <a:lnTo>
                    <a:pt x="55" y="86"/>
                  </a:lnTo>
                  <a:lnTo>
                    <a:pt x="55" y="86"/>
                  </a:lnTo>
                  <a:lnTo>
                    <a:pt x="55" y="88"/>
                  </a:lnTo>
                  <a:lnTo>
                    <a:pt x="55" y="88"/>
                  </a:lnTo>
                  <a:lnTo>
                    <a:pt x="55" y="90"/>
                  </a:lnTo>
                  <a:lnTo>
                    <a:pt x="55" y="92"/>
                  </a:lnTo>
                  <a:lnTo>
                    <a:pt x="55" y="95"/>
                  </a:lnTo>
                  <a:lnTo>
                    <a:pt x="55" y="95"/>
                  </a:lnTo>
                  <a:lnTo>
                    <a:pt x="57" y="95"/>
                  </a:lnTo>
                  <a:lnTo>
                    <a:pt x="57" y="97"/>
                  </a:lnTo>
                  <a:lnTo>
                    <a:pt x="57" y="97"/>
                  </a:lnTo>
                  <a:lnTo>
                    <a:pt x="57" y="101"/>
                  </a:lnTo>
                  <a:lnTo>
                    <a:pt x="57" y="101"/>
                  </a:lnTo>
                  <a:lnTo>
                    <a:pt x="57" y="101"/>
                  </a:lnTo>
                  <a:lnTo>
                    <a:pt x="55" y="105"/>
                  </a:lnTo>
                  <a:lnTo>
                    <a:pt x="53" y="107"/>
                  </a:lnTo>
                  <a:lnTo>
                    <a:pt x="53" y="109"/>
                  </a:lnTo>
                  <a:lnTo>
                    <a:pt x="48" y="113"/>
                  </a:lnTo>
                  <a:lnTo>
                    <a:pt x="48" y="116"/>
                  </a:lnTo>
                  <a:lnTo>
                    <a:pt x="46" y="118"/>
                  </a:lnTo>
                  <a:lnTo>
                    <a:pt x="46" y="120"/>
                  </a:lnTo>
                  <a:lnTo>
                    <a:pt x="46" y="122"/>
                  </a:lnTo>
                  <a:lnTo>
                    <a:pt x="46" y="124"/>
                  </a:lnTo>
                  <a:lnTo>
                    <a:pt x="44" y="126"/>
                  </a:lnTo>
                  <a:lnTo>
                    <a:pt x="44" y="126"/>
                  </a:lnTo>
                  <a:lnTo>
                    <a:pt x="42" y="128"/>
                  </a:lnTo>
                  <a:lnTo>
                    <a:pt x="42" y="128"/>
                  </a:lnTo>
                  <a:lnTo>
                    <a:pt x="42" y="130"/>
                  </a:lnTo>
                  <a:lnTo>
                    <a:pt x="34" y="132"/>
                  </a:lnTo>
                  <a:lnTo>
                    <a:pt x="34" y="132"/>
                  </a:lnTo>
                  <a:lnTo>
                    <a:pt x="34" y="132"/>
                  </a:lnTo>
                  <a:lnTo>
                    <a:pt x="34" y="134"/>
                  </a:lnTo>
                  <a:lnTo>
                    <a:pt x="34" y="134"/>
                  </a:lnTo>
                  <a:lnTo>
                    <a:pt x="34" y="137"/>
                  </a:lnTo>
                  <a:lnTo>
                    <a:pt x="32" y="137"/>
                  </a:lnTo>
                  <a:lnTo>
                    <a:pt x="32" y="137"/>
                  </a:lnTo>
                  <a:lnTo>
                    <a:pt x="30" y="139"/>
                  </a:lnTo>
                  <a:lnTo>
                    <a:pt x="30" y="139"/>
                  </a:lnTo>
                  <a:lnTo>
                    <a:pt x="21" y="141"/>
                  </a:lnTo>
                  <a:lnTo>
                    <a:pt x="21" y="141"/>
                  </a:lnTo>
                  <a:lnTo>
                    <a:pt x="21" y="141"/>
                  </a:lnTo>
                  <a:lnTo>
                    <a:pt x="19" y="143"/>
                  </a:lnTo>
                  <a:lnTo>
                    <a:pt x="17" y="145"/>
                  </a:lnTo>
                  <a:lnTo>
                    <a:pt x="17" y="145"/>
                  </a:lnTo>
                  <a:lnTo>
                    <a:pt x="15" y="155"/>
                  </a:lnTo>
                  <a:lnTo>
                    <a:pt x="0" y="195"/>
                  </a:lnTo>
                  <a:lnTo>
                    <a:pt x="0" y="195"/>
                  </a:lnTo>
                  <a:lnTo>
                    <a:pt x="7" y="197"/>
                  </a:lnTo>
                  <a:lnTo>
                    <a:pt x="11" y="200"/>
                  </a:lnTo>
                  <a:lnTo>
                    <a:pt x="13" y="202"/>
                  </a:lnTo>
                  <a:lnTo>
                    <a:pt x="17" y="202"/>
                  </a:lnTo>
                  <a:lnTo>
                    <a:pt x="17" y="200"/>
                  </a:lnTo>
                  <a:lnTo>
                    <a:pt x="19" y="191"/>
                  </a:lnTo>
                  <a:lnTo>
                    <a:pt x="19" y="189"/>
                  </a:lnTo>
                  <a:lnTo>
                    <a:pt x="21" y="189"/>
                  </a:lnTo>
                  <a:lnTo>
                    <a:pt x="23" y="187"/>
                  </a:lnTo>
                  <a:lnTo>
                    <a:pt x="21" y="200"/>
                  </a:lnTo>
                  <a:lnTo>
                    <a:pt x="21" y="204"/>
                  </a:lnTo>
                  <a:lnTo>
                    <a:pt x="21" y="208"/>
                  </a:lnTo>
                  <a:lnTo>
                    <a:pt x="28" y="214"/>
                  </a:lnTo>
                  <a:lnTo>
                    <a:pt x="30" y="218"/>
                  </a:lnTo>
                  <a:lnTo>
                    <a:pt x="28" y="235"/>
                  </a:lnTo>
                  <a:lnTo>
                    <a:pt x="30" y="242"/>
                  </a:lnTo>
                  <a:lnTo>
                    <a:pt x="30" y="250"/>
                  </a:lnTo>
                  <a:lnTo>
                    <a:pt x="30" y="256"/>
                  </a:lnTo>
                  <a:lnTo>
                    <a:pt x="28" y="261"/>
                  </a:lnTo>
                  <a:lnTo>
                    <a:pt x="30" y="265"/>
                  </a:lnTo>
                  <a:lnTo>
                    <a:pt x="34" y="267"/>
                  </a:lnTo>
                  <a:lnTo>
                    <a:pt x="38" y="265"/>
                  </a:lnTo>
                  <a:lnTo>
                    <a:pt x="53" y="256"/>
                  </a:lnTo>
                  <a:lnTo>
                    <a:pt x="72" y="248"/>
                  </a:lnTo>
                  <a:lnTo>
                    <a:pt x="95" y="237"/>
                  </a:lnTo>
                  <a:lnTo>
                    <a:pt x="120" y="229"/>
                  </a:lnTo>
                  <a:lnTo>
                    <a:pt x="136" y="221"/>
                  </a:lnTo>
                  <a:lnTo>
                    <a:pt x="141" y="218"/>
                  </a:lnTo>
                  <a:lnTo>
                    <a:pt x="145" y="214"/>
                  </a:lnTo>
                  <a:lnTo>
                    <a:pt x="147" y="212"/>
                  </a:lnTo>
                  <a:lnTo>
                    <a:pt x="149" y="212"/>
                  </a:lnTo>
                  <a:lnTo>
                    <a:pt x="155" y="212"/>
                  </a:lnTo>
                  <a:lnTo>
                    <a:pt x="157" y="212"/>
                  </a:lnTo>
                  <a:lnTo>
                    <a:pt x="159" y="210"/>
                  </a:lnTo>
                  <a:lnTo>
                    <a:pt x="159" y="206"/>
                  </a:lnTo>
                  <a:lnTo>
                    <a:pt x="162" y="197"/>
                  </a:lnTo>
                  <a:lnTo>
                    <a:pt x="162" y="193"/>
                  </a:lnTo>
                  <a:lnTo>
                    <a:pt x="168" y="183"/>
                  </a:lnTo>
                  <a:lnTo>
                    <a:pt x="170" y="179"/>
                  </a:lnTo>
                  <a:lnTo>
                    <a:pt x="170" y="179"/>
                  </a:lnTo>
                  <a:lnTo>
                    <a:pt x="172" y="176"/>
                  </a:lnTo>
                  <a:lnTo>
                    <a:pt x="174" y="176"/>
                  </a:lnTo>
                  <a:lnTo>
                    <a:pt x="176" y="176"/>
                  </a:lnTo>
                  <a:lnTo>
                    <a:pt x="176" y="179"/>
                  </a:lnTo>
                  <a:lnTo>
                    <a:pt x="174" y="179"/>
                  </a:lnTo>
                  <a:lnTo>
                    <a:pt x="174" y="179"/>
                  </a:lnTo>
                  <a:lnTo>
                    <a:pt x="174" y="179"/>
                  </a:lnTo>
                  <a:lnTo>
                    <a:pt x="172" y="179"/>
                  </a:lnTo>
                  <a:lnTo>
                    <a:pt x="172" y="179"/>
                  </a:lnTo>
                  <a:lnTo>
                    <a:pt x="172" y="181"/>
                  </a:lnTo>
                  <a:lnTo>
                    <a:pt x="174" y="181"/>
                  </a:lnTo>
                  <a:lnTo>
                    <a:pt x="176" y="179"/>
                  </a:lnTo>
                  <a:lnTo>
                    <a:pt x="176" y="179"/>
                  </a:lnTo>
                  <a:lnTo>
                    <a:pt x="178" y="176"/>
                  </a:lnTo>
                  <a:lnTo>
                    <a:pt x="176" y="174"/>
                  </a:lnTo>
                  <a:lnTo>
                    <a:pt x="174" y="170"/>
                  </a:lnTo>
                  <a:lnTo>
                    <a:pt x="176" y="170"/>
                  </a:lnTo>
                  <a:lnTo>
                    <a:pt x="176" y="170"/>
                  </a:lnTo>
                  <a:lnTo>
                    <a:pt x="180" y="168"/>
                  </a:lnTo>
                  <a:lnTo>
                    <a:pt x="185" y="168"/>
                  </a:lnTo>
                  <a:lnTo>
                    <a:pt x="185" y="166"/>
                  </a:lnTo>
                  <a:lnTo>
                    <a:pt x="185" y="164"/>
                  </a:lnTo>
                  <a:lnTo>
                    <a:pt x="178" y="160"/>
                  </a:lnTo>
                  <a:lnTo>
                    <a:pt x="176" y="160"/>
                  </a:lnTo>
                  <a:lnTo>
                    <a:pt x="176" y="158"/>
                  </a:lnTo>
                  <a:lnTo>
                    <a:pt x="176" y="155"/>
                  </a:lnTo>
                  <a:lnTo>
                    <a:pt x="174" y="155"/>
                  </a:lnTo>
                  <a:lnTo>
                    <a:pt x="172" y="153"/>
                  </a:lnTo>
                  <a:lnTo>
                    <a:pt x="170" y="155"/>
                  </a:lnTo>
                  <a:lnTo>
                    <a:pt x="170" y="155"/>
                  </a:lnTo>
                  <a:lnTo>
                    <a:pt x="170" y="153"/>
                  </a:lnTo>
                  <a:lnTo>
                    <a:pt x="170" y="153"/>
                  </a:lnTo>
                  <a:lnTo>
                    <a:pt x="170" y="151"/>
                  </a:lnTo>
                  <a:lnTo>
                    <a:pt x="172" y="151"/>
                  </a:lnTo>
                  <a:lnTo>
                    <a:pt x="172" y="149"/>
                  </a:lnTo>
                  <a:lnTo>
                    <a:pt x="170" y="147"/>
                  </a:lnTo>
                  <a:lnTo>
                    <a:pt x="170" y="147"/>
                  </a:lnTo>
                  <a:lnTo>
                    <a:pt x="172" y="145"/>
                  </a:lnTo>
                  <a:lnTo>
                    <a:pt x="172" y="143"/>
                  </a:lnTo>
                  <a:lnTo>
                    <a:pt x="172" y="141"/>
                  </a:lnTo>
                  <a:lnTo>
                    <a:pt x="172" y="139"/>
                  </a:lnTo>
                  <a:lnTo>
                    <a:pt x="172" y="139"/>
                  </a:lnTo>
                  <a:lnTo>
                    <a:pt x="172" y="139"/>
                  </a:lnTo>
                  <a:lnTo>
                    <a:pt x="174" y="137"/>
                  </a:lnTo>
                  <a:lnTo>
                    <a:pt x="174" y="137"/>
                  </a:lnTo>
                  <a:lnTo>
                    <a:pt x="174" y="139"/>
                  </a:lnTo>
                  <a:lnTo>
                    <a:pt x="174" y="141"/>
                  </a:lnTo>
                  <a:lnTo>
                    <a:pt x="174" y="143"/>
                  </a:lnTo>
                  <a:lnTo>
                    <a:pt x="176" y="145"/>
                  </a:lnTo>
                  <a:lnTo>
                    <a:pt x="176" y="145"/>
                  </a:lnTo>
                  <a:lnTo>
                    <a:pt x="176" y="145"/>
                  </a:lnTo>
                  <a:lnTo>
                    <a:pt x="178" y="147"/>
                  </a:lnTo>
                  <a:lnTo>
                    <a:pt x="178" y="147"/>
                  </a:lnTo>
                  <a:lnTo>
                    <a:pt x="180" y="147"/>
                  </a:lnTo>
                  <a:lnTo>
                    <a:pt x="180" y="149"/>
                  </a:lnTo>
                  <a:lnTo>
                    <a:pt x="180" y="153"/>
                  </a:lnTo>
                  <a:lnTo>
                    <a:pt x="180" y="155"/>
                  </a:lnTo>
                  <a:lnTo>
                    <a:pt x="183" y="155"/>
                  </a:lnTo>
                  <a:lnTo>
                    <a:pt x="185" y="155"/>
                  </a:lnTo>
                  <a:lnTo>
                    <a:pt x="187" y="153"/>
                  </a:lnTo>
                  <a:lnTo>
                    <a:pt x="191" y="147"/>
                  </a:lnTo>
                  <a:lnTo>
                    <a:pt x="193" y="145"/>
                  </a:lnTo>
                  <a:lnTo>
                    <a:pt x="195" y="141"/>
                  </a:lnTo>
                  <a:lnTo>
                    <a:pt x="195" y="139"/>
                  </a:lnTo>
                  <a:lnTo>
                    <a:pt x="195" y="122"/>
                  </a:lnTo>
                  <a:lnTo>
                    <a:pt x="195" y="120"/>
                  </a:lnTo>
                  <a:lnTo>
                    <a:pt x="197" y="116"/>
                  </a:lnTo>
                  <a:lnTo>
                    <a:pt x="197" y="113"/>
                  </a:lnTo>
                  <a:lnTo>
                    <a:pt x="195" y="113"/>
                  </a:lnTo>
                  <a:lnTo>
                    <a:pt x="195" y="113"/>
                  </a:lnTo>
                  <a:lnTo>
                    <a:pt x="191" y="113"/>
                  </a:lnTo>
                  <a:lnTo>
                    <a:pt x="189" y="118"/>
                  </a:lnTo>
                  <a:lnTo>
                    <a:pt x="187" y="118"/>
                  </a:lnTo>
                  <a:lnTo>
                    <a:pt x="191" y="113"/>
                  </a:lnTo>
                  <a:lnTo>
                    <a:pt x="191" y="111"/>
                  </a:lnTo>
                  <a:lnTo>
                    <a:pt x="189" y="111"/>
                  </a:lnTo>
                  <a:lnTo>
                    <a:pt x="189" y="111"/>
                  </a:lnTo>
                  <a:lnTo>
                    <a:pt x="189" y="109"/>
                  </a:lnTo>
                  <a:lnTo>
                    <a:pt x="189" y="109"/>
                  </a:lnTo>
                  <a:lnTo>
                    <a:pt x="191" y="109"/>
                  </a:lnTo>
                  <a:lnTo>
                    <a:pt x="191" y="109"/>
                  </a:lnTo>
                  <a:lnTo>
                    <a:pt x="195" y="107"/>
                  </a:lnTo>
                  <a:lnTo>
                    <a:pt x="195" y="107"/>
                  </a:lnTo>
                  <a:lnTo>
                    <a:pt x="195" y="109"/>
                  </a:lnTo>
                  <a:lnTo>
                    <a:pt x="195" y="109"/>
                  </a:lnTo>
                  <a:lnTo>
                    <a:pt x="195" y="109"/>
                  </a:lnTo>
                  <a:lnTo>
                    <a:pt x="197" y="109"/>
                  </a:lnTo>
                  <a:lnTo>
                    <a:pt x="197" y="107"/>
                  </a:lnTo>
                  <a:lnTo>
                    <a:pt x="197" y="107"/>
                  </a:lnTo>
                  <a:lnTo>
                    <a:pt x="199" y="107"/>
                  </a:lnTo>
                  <a:lnTo>
                    <a:pt x="201" y="107"/>
                  </a:lnTo>
                  <a:lnTo>
                    <a:pt x="203" y="107"/>
                  </a:lnTo>
                  <a:lnTo>
                    <a:pt x="203" y="109"/>
                  </a:lnTo>
                  <a:lnTo>
                    <a:pt x="203" y="111"/>
                  </a:lnTo>
                  <a:lnTo>
                    <a:pt x="206" y="113"/>
                  </a:lnTo>
                  <a:lnTo>
                    <a:pt x="208" y="113"/>
                  </a:lnTo>
                  <a:lnTo>
                    <a:pt x="210" y="109"/>
                  </a:lnTo>
                  <a:lnTo>
                    <a:pt x="214" y="95"/>
                  </a:lnTo>
                  <a:lnTo>
                    <a:pt x="214" y="95"/>
                  </a:lnTo>
                  <a:close/>
                  <a:moveTo>
                    <a:pt x="191" y="223"/>
                  </a:moveTo>
                  <a:lnTo>
                    <a:pt x="189" y="223"/>
                  </a:lnTo>
                  <a:lnTo>
                    <a:pt x="189" y="223"/>
                  </a:lnTo>
                  <a:lnTo>
                    <a:pt x="189" y="218"/>
                  </a:lnTo>
                  <a:lnTo>
                    <a:pt x="189" y="218"/>
                  </a:lnTo>
                  <a:lnTo>
                    <a:pt x="187" y="214"/>
                  </a:lnTo>
                  <a:lnTo>
                    <a:pt x="189" y="212"/>
                  </a:lnTo>
                  <a:lnTo>
                    <a:pt x="187" y="210"/>
                  </a:lnTo>
                  <a:lnTo>
                    <a:pt x="187" y="208"/>
                  </a:lnTo>
                  <a:lnTo>
                    <a:pt x="187" y="206"/>
                  </a:lnTo>
                  <a:lnTo>
                    <a:pt x="185" y="204"/>
                  </a:lnTo>
                  <a:lnTo>
                    <a:pt x="187" y="204"/>
                  </a:lnTo>
                  <a:lnTo>
                    <a:pt x="191" y="202"/>
                  </a:lnTo>
                  <a:lnTo>
                    <a:pt x="189" y="200"/>
                  </a:lnTo>
                  <a:lnTo>
                    <a:pt x="189" y="197"/>
                  </a:lnTo>
                  <a:lnTo>
                    <a:pt x="187" y="195"/>
                  </a:lnTo>
                  <a:lnTo>
                    <a:pt x="185" y="193"/>
                  </a:lnTo>
                  <a:lnTo>
                    <a:pt x="185" y="189"/>
                  </a:lnTo>
                  <a:lnTo>
                    <a:pt x="185" y="181"/>
                  </a:lnTo>
                  <a:lnTo>
                    <a:pt x="187" y="179"/>
                  </a:lnTo>
                  <a:lnTo>
                    <a:pt x="187" y="179"/>
                  </a:lnTo>
                  <a:lnTo>
                    <a:pt x="187" y="176"/>
                  </a:lnTo>
                  <a:lnTo>
                    <a:pt x="185" y="174"/>
                  </a:lnTo>
                  <a:lnTo>
                    <a:pt x="185" y="176"/>
                  </a:lnTo>
                  <a:lnTo>
                    <a:pt x="185" y="176"/>
                  </a:lnTo>
                  <a:lnTo>
                    <a:pt x="183" y="176"/>
                  </a:lnTo>
                  <a:lnTo>
                    <a:pt x="180" y="179"/>
                  </a:lnTo>
                  <a:lnTo>
                    <a:pt x="176" y="183"/>
                  </a:lnTo>
                  <a:lnTo>
                    <a:pt x="174" y="183"/>
                  </a:lnTo>
                  <a:lnTo>
                    <a:pt x="172" y="185"/>
                  </a:lnTo>
                  <a:lnTo>
                    <a:pt x="170" y="185"/>
                  </a:lnTo>
                  <a:lnTo>
                    <a:pt x="170" y="187"/>
                  </a:lnTo>
                  <a:lnTo>
                    <a:pt x="168" y="191"/>
                  </a:lnTo>
                  <a:lnTo>
                    <a:pt x="164" y="200"/>
                  </a:lnTo>
                  <a:lnTo>
                    <a:pt x="164" y="202"/>
                  </a:lnTo>
                  <a:lnTo>
                    <a:pt x="164" y="208"/>
                  </a:lnTo>
                  <a:lnTo>
                    <a:pt x="162" y="214"/>
                  </a:lnTo>
                  <a:lnTo>
                    <a:pt x="162" y="216"/>
                  </a:lnTo>
                  <a:lnTo>
                    <a:pt x="162" y="223"/>
                  </a:lnTo>
                  <a:lnTo>
                    <a:pt x="162" y="225"/>
                  </a:lnTo>
                  <a:lnTo>
                    <a:pt x="164" y="227"/>
                  </a:lnTo>
                  <a:lnTo>
                    <a:pt x="166" y="229"/>
                  </a:lnTo>
                  <a:lnTo>
                    <a:pt x="166" y="229"/>
                  </a:lnTo>
                  <a:lnTo>
                    <a:pt x="168" y="231"/>
                  </a:lnTo>
                  <a:lnTo>
                    <a:pt x="166" y="237"/>
                  </a:lnTo>
                  <a:lnTo>
                    <a:pt x="166" y="239"/>
                  </a:lnTo>
                  <a:lnTo>
                    <a:pt x="168" y="239"/>
                  </a:lnTo>
                  <a:lnTo>
                    <a:pt x="168" y="242"/>
                  </a:lnTo>
                  <a:lnTo>
                    <a:pt x="168" y="242"/>
                  </a:lnTo>
                  <a:lnTo>
                    <a:pt x="168" y="244"/>
                  </a:lnTo>
                  <a:lnTo>
                    <a:pt x="168" y="244"/>
                  </a:lnTo>
                  <a:lnTo>
                    <a:pt x="166" y="244"/>
                  </a:lnTo>
                  <a:lnTo>
                    <a:pt x="166" y="244"/>
                  </a:lnTo>
                  <a:lnTo>
                    <a:pt x="166" y="246"/>
                  </a:lnTo>
                  <a:lnTo>
                    <a:pt x="166" y="248"/>
                  </a:lnTo>
                  <a:lnTo>
                    <a:pt x="164" y="250"/>
                  </a:lnTo>
                  <a:lnTo>
                    <a:pt x="166" y="252"/>
                  </a:lnTo>
                  <a:lnTo>
                    <a:pt x="166" y="252"/>
                  </a:lnTo>
                  <a:lnTo>
                    <a:pt x="168" y="252"/>
                  </a:lnTo>
                  <a:lnTo>
                    <a:pt x="168" y="254"/>
                  </a:lnTo>
                  <a:lnTo>
                    <a:pt x="168" y="254"/>
                  </a:lnTo>
                  <a:lnTo>
                    <a:pt x="170" y="254"/>
                  </a:lnTo>
                  <a:lnTo>
                    <a:pt x="170" y="252"/>
                  </a:lnTo>
                  <a:lnTo>
                    <a:pt x="172" y="252"/>
                  </a:lnTo>
                  <a:lnTo>
                    <a:pt x="174" y="250"/>
                  </a:lnTo>
                  <a:lnTo>
                    <a:pt x="174" y="250"/>
                  </a:lnTo>
                  <a:lnTo>
                    <a:pt x="176" y="250"/>
                  </a:lnTo>
                  <a:lnTo>
                    <a:pt x="176" y="248"/>
                  </a:lnTo>
                  <a:lnTo>
                    <a:pt x="176" y="248"/>
                  </a:lnTo>
                  <a:lnTo>
                    <a:pt x="176" y="248"/>
                  </a:lnTo>
                  <a:lnTo>
                    <a:pt x="178" y="246"/>
                  </a:lnTo>
                  <a:lnTo>
                    <a:pt x="178" y="246"/>
                  </a:lnTo>
                  <a:lnTo>
                    <a:pt x="178" y="246"/>
                  </a:lnTo>
                  <a:lnTo>
                    <a:pt x="178" y="244"/>
                  </a:lnTo>
                  <a:lnTo>
                    <a:pt x="178" y="244"/>
                  </a:lnTo>
                  <a:lnTo>
                    <a:pt x="180" y="244"/>
                  </a:lnTo>
                  <a:lnTo>
                    <a:pt x="180" y="244"/>
                  </a:lnTo>
                  <a:lnTo>
                    <a:pt x="183" y="244"/>
                  </a:lnTo>
                  <a:lnTo>
                    <a:pt x="183" y="244"/>
                  </a:lnTo>
                  <a:lnTo>
                    <a:pt x="185" y="242"/>
                  </a:lnTo>
                  <a:lnTo>
                    <a:pt x="185" y="242"/>
                  </a:lnTo>
                  <a:lnTo>
                    <a:pt x="185" y="242"/>
                  </a:lnTo>
                  <a:lnTo>
                    <a:pt x="187" y="239"/>
                  </a:lnTo>
                  <a:lnTo>
                    <a:pt x="187" y="239"/>
                  </a:lnTo>
                  <a:lnTo>
                    <a:pt x="187" y="239"/>
                  </a:lnTo>
                  <a:lnTo>
                    <a:pt x="189" y="239"/>
                  </a:lnTo>
                  <a:lnTo>
                    <a:pt x="189" y="239"/>
                  </a:lnTo>
                  <a:lnTo>
                    <a:pt x="189" y="237"/>
                  </a:lnTo>
                  <a:lnTo>
                    <a:pt x="187" y="235"/>
                  </a:lnTo>
                  <a:lnTo>
                    <a:pt x="187" y="233"/>
                  </a:lnTo>
                  <a:lnTo>
                    <a:pt x="187" y="231"/>
                  </a:lnTo>
                  <a:lnTo>
                    <a:pt x="189" y="229"/>
                  </a:lnTo>
                  <a:lnTo>
                    <a:pt x="189" y="229"/>
                  </a:lnTo>
                  <a:lnTo>
                    <a:pt x="191" y="225"/>
                  </a:lnTo>
                  <a:lnTo>
                    <a:pt x="191" y="225"/>
                  </a:lnTo>
                  <a:lnTo>
                    <a:pt x="191" y="225"/>
                  </a:lnTo>
                  <a:lnTo>
                    <a:pt x="191" y="223"/>
                  </a:lnTo>
                  <a:close/>
                  <a:moveTo>
                    <a:pt x="197" y="189"/>
                  </a:moveTo>
                  <a:lnTo>
                    <a:pt x="197" y="191"/>
                  </a:lnTo>
                  <a:lnTo>
                    <a:pt x="197" y="193"/>
                  </a:lnTo>
                  <a:lnTo>
                    <a:pt x="195" y="195"/>
                  </a:lnTo>
                  <a:lnTo>
                    <a:pt x="193" y="195"/>
                  </a:lnTo>
                  <a:lnTo>
                    <a:pt x="193" y="197"/>
                  </a:lnTo>
                  <a:lnTo>
                    <a:pt x="191" y="202"/>
                  </a:lnTo>
                  <a:lnTo>
                    <a:pt x="191" y="204"/>
                  </a:lnTo>
                  <a:lnTo>
                    <a:pt x="191" y="206"/>
                  </a:lnTo>
                  <a:lnTo>
                    <a:pt x="191" y="208"/>
                  </a:lnTo>
                  <a:lnTo>
                    <a:pt x="195" y="212"/>
                  </a:lnTo>
                  <a:lnTo>
                    <a:pt x="195" y="214"/>
                  </a:lnTo>
                  <a:lnTo>
                    <a:pt x="197" y="214"/>
                  </a:lnTo>
                  <a:lnTo>
                    <a:pt x="197" y="212"/>
                  </a:lnTo>
                  <a:lnTo>
                    <a:pt x="197" y="208"/>
                  </a:lnTo>
                  <a:lnTo>
                    <a:pt x="199" y="204"/>
                  </a:lnTo>
                  <a:lnTo>
                    <a:pt x="201" y="197"/>
                  </a:lnTo>
                  <a:lnTo>
                    <a:pt x="201" y="193"/>
                  </a:lnTo>
                  <a:lnTo>
                    <a:pt x="199" y="191"/>
                  </a:lnTo>
                  <a:lnTo>
                    <a:pt x="197" y="189"/>
                  </a:lnTo>
                  <a:close/>
                  <a:moveTo>
                    <a:pt x="145" y="321"/>
                  </a:moveTo>
                  <a:lnTo>
                    <a:pt x="145" y="321"/>
                  </a:lnTo>
                  <a:lnTo>
                    <a:pt x="145" y="321"/>
                  </a:lnTo>
                  <a:lnTo>
                    <a:pt x="145" y="319"/>
                  </a:lnTo>
                  <a:lnTo>
                    <a:pt x="145" y="319"/>
                  </a:lnTo>
                  <a:lnTo>
                    <a:pt x="145" y="319"/>
                  </a:lnTo>
                  <a:lnTo>
                    <a:pt x="141" y="324"/>
                  </a:lnTo>
                  <a:lnTo>
                    <a:pt x="139" y="326"/>
                  </a:lnTo>
                  <a:lnTo>
                    <a:pt x="139" y="326"/>
                  </a:lnTo>
                  <a:lnTo>
                    <a:pt x="141" y="326"/>
                  </a:lnTo>
                  <a:lnTo>
                    <a:pt x="147" y="321"/>
                  </a:lnTo>
                  <a:lnTo>
                    <a:pt x="145" y="321"/>
                  </a:lnTo>
                  <a:lnTo>
                    <a:pt x="145" y="321"/>
                  </a:lnTo>
                  <a:close/>
                  <a:moveTo>
                    <a:pt x="136" y="313"/>
                  </a:moveTo>
                  <a:lnTo>
                    <a:pt x="136" y="313"/>
                  </a:lnTo>
                  <a:lnTo>
                    <a:pt x="134" y="313"/>
                  </a:lnTo>
                  <a:lnTo>
                    <a:pt x="134" y="315"/>
                  </a:lnTo>
                  <a:lnTo>
                    <a:pt x="132" y="315"/>
                  </a:lnTo>
                  <a:lnTo>
                    <a:pt x="132" y="317"/>
                  </a:lnTo>
                  <a:lnTo>
                    <a:pt x="132" y="317"/>
                  </a:lnTo>
                  <a:lnTo>
                    <a:pt x="134" y="315"/>
                  </a:lnTo>
                  <a:lnTo>
                    <a:pt x="134" y="315"/>
                  </a:lnTo>
                  <a:lnTo>
                    <a:pt x="136" y="313"/>
                  </a:lnTo>
                  <a:lnTo>
                    <a:pt x="136" y="313"/>
                  </a:lnTo>
                  <a:lnTo>
                    <a:pt x="136" y="3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3" name="Freeform 82"/>
            <p:cNvSpPr>
              <a:spLocks noEditPoints="1"/>
            </p:cNvSpPr>
            <p:nvPr/>
          </p:nvSpPr>
          <p:spPr bwMode="auto">
            <a:xfrm>
              <a:off x="5302" y="1939"/>
              <a:ext cx="329" cy="296"/>
            </a:xfrm>
            <a:custGeom>
              <a:avLst/>
              <a:gdLst>
                <a:gd name="T0" fmla="*/ 138 w 329"/>
                <a:gd name="T1" fmla="*/ 174 h 296"/>
                <a:gd name="T2" fmla="*/ 164 w 329"/>
                <a:gd name="T3" fmla="*/ 143 h 296"/>
                <a:gd name="T4" fmla="*/ 180 w 329"/>
                <a:gd name="T5" fmla="*/ 149 h 296"/>
                <a:gd name="T6" fmla="*/ 170 w 329"/>
                <a:gd name="T7" fmla="*/ 134 h 296"/>
                <a:gd name="T8" fmla="*/ 193 w 329"/>
                <a:gd name="T9" fmla="*/ 128 h 296"/>
                <a:gd name="T10" fmla="*/ 174 w 329"/>
                <a:gd name="T11" fmla="*/ 118 h 296"/>
                <a:gd name="T12" fmla="*/ 162 w 329"/>
                <a:gd name="T13" fmla="*/ 103 h 296"/>
                <a:gd name="T14" fmla="*/ 157 w 329"/>
                <a:gd name="T15" fmla="*/ 92 h 296"/>
                <a:gd name="T16" fmla="*/ 128 w 329"/>
                <a:gd name="T17" fmla="*/ 71 h 296"/>
                <a:gd name="T18" fmla="*/ 132 w 329"/>
                <a:gd name="T19" fmla="*/ 50 h 296"/>
                <a:gd name="T20" fmla="*/ 143 w 329"/>
                <a:gd name="T21" fmla="*/ 52 h 296"/>
                <a:gd name="T22" fmla="*/ 128 w 329"/>
                <a:gd name="T23" fmla="*/ 23 h 296"/>
                <a:gd name="T24" fmla="*/ 59 w 329"/>
                <a:gd name="T25" fmla="*/ 12 h 296"/>
                <a:gd name="T26" fmla="*/ 21 w 329"/>
                <a:gd name="T27" fmla="*/ 10 h 296"/>
                <a:gd name="T28" fmla="*/ 15 w 329"/>
                <a:gd name="T29" fmla="*/ 33 h 296"/>
                <a:gd name="T30" fmla="*/ 0 w 329"/>
                <a:gd name="T31" fmla="*/ 57 h 296"/>
                <a:gd name="T32" fmla="*/ 40 w 329"/>
                <a:gd name="T33" fmla="*/ 94 h 296"/>
                <a:gd name="T34" fmla="*/ 65 w 329"/>
                <a:gd name="T35" fmla="*/ 130 h 296"/>
                <a:gd name="T36" fmla="*/ 59 w 329"/>
                <a:gd name="T37" fmla="*/ 168 h 296"/>
                <a:gd name="T38" fmla="*/ 82 w 329"/>
                <a:gd name="T39" fmla="*/ 185 h 296"/>
                <a:gd name="T40" fmla="*/ 115 w 329"/>
                <a:gd name="T41" fmla="*/ 185 h 296"/>
                <a:gd name="T42" fmla="*/ 122 w 329"/>
                <a:gd name="T43" fmla="*/ 153 h 296"/>
                <a:gd name="T44" fmla="*/ 174 w 329"/>
                <a:gd name="T45" fmla="*/ 155 h 296"/>
                <a:gd name="T46" fmla="*/ 176 w 329"/>
                <a:gd name="T47" fmla="*/ 157 h 296"/>
                <a:gd name="T48" fmla="*/ 210 w 329"/>
                <a:gd name="T49" fmla="*/ 65 h 296"/>
                <a:gd name="T50" fmla="*/ 157 w 329"/>
                <a:gd name="T51" fmla="*/ 267 h 296"/>
                <a:gd name="T52" fmla="*/ 101 w 329"/>
                <a:gd name="T53" fmla="*/ 210 h 296"/>
                <a:gd name="T54" fmla="*/ 92 w 329"/>
                <a:gd name="T55" fmla="*/ 216 h 296"/>
                <a:gd name="T56" fmla="*/ 103 w 329"/>
                <a:gd name="T57" fmla="*/ 239 h 296"/>
                <a:gd name="T58" fmla="*/ 113 w 329"/>
                <a:gd name="T59" fmla="*/ 216 h 296"/>
                <a:gd name="T60" fmla="*/ 147 w 329"/>
                <a:gd name="T61" fmla="*/ 48 h 296"/>
                <a:gd name="T62" fmla="*/ 53 w 329"/>
                <a:gd name="T63" fmla="*/ 115 h 296"/>
                <a:gd name="T64" fmla="*/ 55 w 329"/>
                <a:gd name="T65" fmla="*/ 122 h 296"/>
                <a:gd name="T66" fmla="*/ 216 w 329"/>
                <a:gd name="T67" fmla="*/ 105 h 296"/>
                <a:gd name="T68" fmla="*/ 199 w 329"/>
                <a:gd name="T69" fmla="*/ 118 h 296"/>
                <a:gd name="T70" fmla="*/ 157 w 329"/>
                <a:gd name="T71" fmla="*/ 248 h 296"/>
                <a:gd name="T72" fmla="*/ 287 w 329"/>
                <a:gd name="T73" fmla="*/ 271 h 296"/>
                <a:gd name="T74" fmla="*/ 270 w 329"/>
                <a:gd name="T75" fmla="*/ 248 h 296"/>
                <a:gd name="T76" fmla="*/ 329 w 329"/>
                <a:gd name="T77" fmla="*/ 231 h 296"/>
                <a:gd name="T78" fmla="*/ 300 w 329"/>
                <a:gd name="T79" fmla="*/ 296 h 296"/>
                <a:gd name="T80" fmla="*/ 206 w 329"/>
                <a:gd name="T81" fmla="*/ 183 h 296"/>
                <a:gd name="T82" fmla="*/ 212 w 329"/>
                <a:gd name="T83" fmla="*/ 185 h 296"/>
                <a:gd name="T84" fmla="*/ 170 w 329"/>
                <a:gd name="T85" fmla="*/ 229 h 296"/>
                <a:gd name="T86" fmla="*/ 164 w 329"/>
                <a:gd name="T87" fmla="*/ 214 h 296"/>
                <a:gd name="T88" fmla="*/ 180 w 329"/>
                <a:gd name="T89" fmla="*/ 189 h 296"/>
                <a:gd name="T90" fmla="*/ 143 w 329"/>
                <a:gd name="T91" fmla="*/ 176 h 296"/>
                <a:gd name="T92" fmla="*/ 143 w 329"/>
                <a:gd name="T93" fmla="*/ 210 h 296"/>
                <a:gd name="T94" fmla="*/ 136 w 329"/>
                <a:gd name="T95" fmla="*/ 237 h 296"/>
                <a:gd name="T96" fmla="*/ 149 w 329"/>
                <a:gd name="T97" fmla="*/ 237 h 296"/>
                <a:gd name="T98" fmla="*/ 162 w 329"/>
                <a:gd name="T99" fmla="*/ 239 h 296"/>
                <a:gd name="T100" fmla="*/ 262 w 329"/>
                <a:gd name="T101" fmla="*/ 227 h 296"/>
                <a:gd name="T102" fmla="*/ 222 w 329"/>
                <a:gd name="T103" fmla="*/ 170 h 296"/>
                <a:gd name="T104" fmla="*/ 210 w 329"/>
                <a:gd name="T105" fmla="*/ 143 h 296"/>
                <a:gd name="T106" fmla="*/ 185 w 329"/>
                <a:gd name="T107" fmla="*/ 185 h 296"/>
                <a:gd name="T108" fmla="*/ 182 w 329"/>
                <a:gd name="T109" fmla="*/ 204 h 296"/>
                <a:gd name="T110" fmla="*/ 180 w 329"/>
                <a:gd name="T111" fmla="*/ 223 h 296"/>
                <a:gd name="T112" fmla="*/ 162 w 329"/>
                <a:gd name="T113" fmla="*/ 248 h 296"/>
                <a:gd name="T114" fmla="*/ 180 w 329"/>
                <a:gd name="T115" fmla="*/ 260 h 296"/>
                <a:gd name="T116" fmla="*/ 189 w 329"/>
                <a:gd name="T117" fmla="*/ 246 h 296"/>
                <a:gd name="T118" fmla="*/ 222 w 329"/>
                <a:gd name="T119" fmla="*/ 227 h 296"/>
                <a:gd name="T120" fmla="*/ 199 w 329"/>
                <a:gd name="T121" fmla="*/ 218 h 296"/>
                <a:gd name="T122" fmla="*/ 201 w 329"/>
                <a:gd name="T123" fmla="*/ 195 h 296"/>
                <a:gd name="T124" fmla="*/ 212 w 329"/>
                <a:gd name="T125" fmla="*/ 178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 h="296">
                  <a:moveTo>
                    <a:pt x="138" y="61"/>
                  </a:moveTo>
                  <a:lnTo>
                    <a:pt x="138" y="59"/>
                  </a:lnTo>
                  <a:lnTo>
                    <a:pt x="136" y="61"/>
                  </a:lnTo>
                  <a:lnTo>
                    <a:pt x="134" y="63"/>
                  </a:lnTo>
                  <a:lnTo>
                    <a:pt x="134" y="65"/>
                  </a:lnTo>
                  <a:lnTo>
                    <a:pt x="134" y="67"/>
                  </a:lnTo>
                  <a:lnTo>
                    <a:pt x="136" y="65"/>
                  </a:lnTo>
                  <a:lnTo>
                    <a:pt x="138" y="65"/>
                  </a:lnTo>
                  <a:lnTo>
                    <a:pt x="141" y="65"/>
                  </a:lnTo>
                  <a:lnTo>
                    <a:pt x="141" y="63"/>
                  </a:lnTo>
                  <a:lnTo>
                    <a:pt x="141" y="63"/>
                  </a:lnTo>
                  <a:lnTo>
                    <a:pt x="141" y="61"/>
                  </a:lnTo>
                  <a:lnTo>
                    <a:pt x="138" y="61"/>
                  </a:lnTo>
                  <a:close/>
                  <a:moveTo>
                    <a:pt x="138" y="172"/>
                  </a:moveTo>
                  <a:lnTo>
                    <a:pt x="138" y="174"/>
                  </a:lnTo>
                  <a:lnTo>
                    <a:pt x="138" y="174"/>
                  </a:lnTo>
                  <a:lnTo>
                    <a:pt x="143" y="170"/>
                  </a:lnTo>
                  <a:lnTo>
                    <a:pt x="143" y="170"/>
                  </a:lnTo>
                  <a:lnTo>
                    <a:pt x="143" y="170"/>
                  </a:lnTo>
                  <a:lnTo>
                    <a:pt x="143" y="168"/>
                  </a:lnTo>
                  <a:lnTo>
                    <a:pt x="141" y="170"/>
                  </a:lnTo>
                  <a:lnTo>
                    <a:pt x="138" y="172"/>
                  </a:lnTo>
                  <a:close/>
                  <a:moveTo>
                    <a:pt x="141" y="149"/>
                  </a:moveTo>
                  <a:lnTo>
                    <a:pt x="145" y="147"/>
                  </a:lnTo>
                  <a:lnTo>
                    <a:pt x="149" y="145"/>
                  </a:lnTo>
                  <a:lnTo>
                    <a:pt x="151" y="147"/>
                  </a:lnTo>
                  <a:lnTo>
                    <a:pt x="155" y="147"/>
                  </a:lnTo>
                  <a:lnTo>
                    <a:pt x="157" y="147"/>
                  </a:lnTo>
                  <a:lnTo>
                    <a:pt x="162" y="145"/>
                  </a:lnTo>
                  <a:lnTo>
                    <a:pt x="164" y="143"/>
                  </a:lnTo>
                  <a:lnTo>
                    <a:pt x="168" y="145"/>
                  </a:lnTo>
                  <a:lnTo>
                    <a:pt x="170" y="147"/>
                  </a:lnTo>
                  <a:lnTo>
                    <a:pt x="170" y="149"/>
                  </a:lnTo>
                  <a:lnTo>
                    <a:pt x="172" y="151"/>
                  </a:lnTo>
                  <a:lnTo>
                    <a:pt x="172" y="151"/>
                  </a:lnTo>
                  <a:lnTo>
                    <a:pt x="174" y="151"/>
                  </a:lnTo>
                  <a:lnTo>
                    <a:pt x="174" y="149"/>
                  </a:lnTo>
                  <a:lnTo>
                    <a:pt x="174" y="149"/>
                  </a:lnTo>
                  <a:lnTo>
                    <a:pt x="174" y="149"/>
                  </a:lnTo>
                  <a:lnTo>
                    <a:pt x="174" y="149"/>
                  </a:lnTo>
                  <a:lnTo>
                    <a:pt x="176" y="151"/>
                  </a:lnTo>
                  <a:lnTo>
                    <a:pt x="178" y="151"/>
                  </a:lnTo>
                  <a:lnTo>
                    <a:pt x="178" y="151"/>
                  </a:lnTo>
                  <a:lnTo>
                    <a:pt x="180" y="151"/>
                  </a:lnTo>
                  <a:lnTo>
                    <a:pt x="180" y="149"/>
                  </a:lnTo>
                  <a:lnTo>
                    <a:pt x="180" y="149"/>
                  </a:lnTo>
                  <a:lnTo>
                    <a:pt x="180" y="147"/>
                  </a:lnTo>
                  <a:lnTo>
                    <a:pt x="180" y="147"/>
                  </a:lnTo>
                  <a:lnTo>
                    <a:pt x="180" y="145"/>
                  </a:lnTo>
                  <a:lnTo>
                    <a:pt x="180" y="145"/>
                  </a:lnTo>
                  <a:lnTo>
                    <a:pt x="180" y="145"/>
                  </a:lnTo>
                  <a:lnTo>
                    <a:pt x="180" y="145"/>
                  </a:lnTo>
                  <a:lnTo>
                    <a:pt x="180" y="145"/>
                  </a:lnTo>
                  <a:lnTo>
                    <a:pt x="178" y="145"/>
                  </a:lnTo>
                  <a:lnTo>
                    <a:pt x="178" y="145"/>
                  </a:lnTo>
                  <a:lnTo>
                    <a:pt x="176" y="143"/>
                  </a:lnTo>
                  <a:lnTo>
                    <a:pt x="176" y="141"/>
                  </a:lnTo>
                  <a:lnTo>
                    <a:pt x="176" y="141"/>
                  </a:lnTo>
                  <a:lnTo>
                    <a:pt x="172" y="136"/>
                  </a:lnTo>
                  <a:lnTo>
                    <a:pt x="170" y="134"/>
                  </a:lnTo>
                  <a:lnTo>
                    <a:pt x="174" y="136"/>
                  </a:lnTo>
                  <a:lnTo>
                    <a:pt x="176" y="136"/>
                  </a:lnTo>
                  <a:lnTo>
                    <a:pt x="178" y="141"/>
                  </a:lnTo>
                  <a:lnTo>
                    <a:pt x="185" y="145"/>
                  </a:lnTo>
                  <a:lnTo>
                    <a:pt x="187" y="147"/>
                  </a:lnTo>
                  <a:lnTo>
                    <a:pt x="189" y="145"/>
                  </a:lnTo>
                  <a:lnTo>
                    <a:pt x="189" y="145"/>
                  </a:lnTo>
                  <a:lnTo>
                    <a:pt x="189" y="143"/>
                  </a:lnTo>
                  <a:lnTo>
                    <a:pt x="191" y="143"/>
                  </a:lnTo>
                  <a:lnTo>
                    <a:pt x="193" y="143"/>
                  </a:lnTo>
                  <a:lnTo>
                    <a:pt x="193" y="141"/>
                  </a:lnTo>
                  <a:lnTo>
                    <a:pt x="193" y="136"/>
                  </a:lnTo>
                  <a:lnTo>
                    <a:pt x="191" y="132"/>
                  </a:lnTo>
                  <a:lnTo>
                    <a:pt x="191" y="130"/>
                  </a:lnTo>
                  <a:lnTo>
                    <a:pt x="193" y="128"/>
                  </a:lnTo>
                  <a:lnTo>
                    <a:pt x="193" y="126"/>
                  </a:lnTo>
                  <a:lnTo>
                    <a:pt x="193" y="124"/>
                  </a:lnTo>
                  <a:lnTo>
                    <a:pt x="191" y="118"/>
                  </a:lnTo>
                  <a:lnTo>
                    <a:pt x="191" y="115"/>
                  </a:lnTo>
                  <a:lnTo>
                    <a:pt x="187" y="111"/>
                  </a:lnTo>
                  <a:lnTo>
                    <a:pt x="185" y="109"/>
                  </a:lnTo>
                  <a:lnTo>
                    <a:pt x="180" y="111"/>
                  </a:lnTo>
                  <a:lnTo>
                    <a:pt x="182" y="113"/>
                  </a:lnTo>
                  <a:lnTo>
                    <a:pt x="187" y="118"/>
                  </a:lnTo>
                  <a:lnTo>
                    <a:pt x="185" y="120"/>
                  </a:lnTo>
                  <a:lnTo>
                    <a:pt x="180" y="118"/>
                  </a:lnTo>
                  <a:lnTo>
                    <a:pt x="178" y="118"/>
                  </a:lnTo>
                  <a:lnTo>
                    <a:pt x="174" y="118"/>
                  </a:lnTo>
                  <a:lnTo>
                    <a:pt x="174" y="118"/>
                  </a:lnTo>
                  <a:lnTo>
                    <a:pt x="174" y="118"/>
                  </a:lnTo>
                  <a:lnTo>
                    <a:pt x="174" y="120"/>
                  </a:lnTo>
                  <a:lnTo>
                    <a:pt x="174" y="120"/>
                  </a:lnTo>
                  <a:lnTo>
                    <a:pt x="172" y="120"/>
                  </a:lnTo>
                  <a:lnTo>
                    <a:pt x="172" y="118"/>
                  </a:lnTo>
                  <a:lnTo>
                    <a:pt x="170" y="115"/>
                  </a:lnTo>
                  <a:lnTo>
                    <a:pt x="170" y="113"/>
                  </a:lnTo>
                  <a:lnTo>
                    <a:pt x="170" y="109"/>
                  </a:lnTo>
                  <a:lnTo>
                    <a:pt x="170" y="107"/>
                  </a:lnTo>
                  <a:lnTo>
                    <a:pt x="170" y="107"/>
                  </a:lnTo>
                  <a:lnTo>
                    <a:pt x="168" y="105"/>
                  </a:lnTo>
                  <a:lnTo>
                    <a:pt x="166" y="105"/>
                  </a:lnTo>
                  <a:lnTo>
                    <a:pt x="164" y="103"/>
                  </a:lnTo>
                  <a:lnTo>
                    <a:pt x="159" y="103"/>
                  </a:lnTo>
                  <a:lnTo>
                    <a:pt x="159" y="103"/>
                  </a:lnTo>
                  <a:lnTo>
                    <a:pt x="162" y="103"/>
                  </a:lnTo>
                  <a:lnTo>
                    <a:pt x="164" y="101"/>
                  </a:lnTo>
                  <a:lnTo>
                    <a:pt x="166" y="101"/>
                  </a:lnTo>
                  <a:lnTo>
                    <a:pt x="166" y="101"/>
                  </a:lnTo>
                  <a:lnTo>
                    <a:pt x="168" y="99"/>
                  </a:lnTo>
                  <a:lnTo>
                    <a:pt x="168" y="99"/>
                  </a:lnTo>
                  <a:lnTo>
                    <a:pt x="168" y="99"/>
                  </a:lnTo>
                  <a:lnTo>
                    <a:pt x="170" y="99"/>
                  </a:lnTo>
                  <a:lnTo>
                    <a:pt x="170" y="96"/>
                  </a:lnTo>
                  <a:lnTo>
                    <a:pt x="170" y="96"/>
                  </a:lnTo>
                  <a:lnTo>
                    <a:pt x="170" y="94"/>
                  </a:lnTo>
                  <a:lnTo>
                    <a:pt x="168" y="94"/>
                  </a:lnTo>
                  <a:lnTo>
                    <a:pt x="168" y="94"/>
                  </a:lnTo>
                  <a:lnTo>
                    <a:pt x="162" y="94"/>
                  </a:lnTo>
                  <a:lnTo>
                    <a:pt x="159" y="94"/>
                  </a:lnTo>
                  <a:lnTo>
                    <a:pt x="157" y="92"/>
                  </a:lnTo>
                  <a:lnTo>
                    <a:pt x="151" y="86"/>
                  </a:lnTo>
                  <a:lnTo>
                    <a:pt x="151" y="82"/>
                  </a:lnTo>
                  <a:lnTo>
                    <a:pt x="149" y="80"/>
                  </a:lnTo>
                  <a:lnTo>
                    <a:pt x="147" y="80"/>
                  </a:lnTo>
                  <a:lnTo>
                    <a:pt x="143" y="80"/>
                  </a:lnTo>
                  <a:lnTo>
                    <a:pt x="141" y="80"/>
                  </a:lnTo>
                  <a:lnTo>
                    <a:pt x="138" y="80"/>
                  </a:lnTo>
                  <a:lnTo>
                    <a:pt x="138" y="78"/>
                  </a:lnTo>
                  <a:lnTo>
                    <a:pt x="136" y="75"/>
                  </a:lnTo>
                  <a:lnTo>
                    <a:pt x="136" y="75"/>
                  </a:lnTo>
                  <a:lnTo>
                    <a:pt x="134" y="75"/>
                  </a:lnTo>
                  <a:lnTo>
                    <a:pt x="132" y="73"/>
                  </a:lnTo>
                  <a:lnTo>
                    <a:pt x="132" y="73"/>
                  </a:lnTo>
                  <a:lnTo>
                    <a:pt x="130" y="71"/>
                  </a:lnTo>
                  <a:lnTo>
                    <a:pt x="128" y="71"/>
                  </a:lnTo>
                  <a:lnTo>
                    <a:pt x="126" y="67"/>
                  </a:lnTo>
                  <a:lnTo>
                    <a:pt x="126" y="65"/>
                  </a:lnTo>
                  <a:lnTo>
                    <a:pt x="126" y="63"/>
                  </a:lnTo>
                  <a:lnTo>
                    <a:pt x="128" y="63"/>
                  </a:lnTo>
                  <a:lnTo>
                    <a:pt x="130" y="63"/>
                  </a:lnTo>
                  <a:lnTo>
                    <a:pt x="130" y="63"/>
                  </a:lnTo>
                  <a:lnTo>
                    <a:pt x="132" y="61"/>
                  </a:lnTo>
                  <a:lnTo>
                    <a:pt x="132" y="61"/>
                  </a:lnTo>
                  <a:lnTo>
                    <a:pt x="132" y="61"/>
                  </a:lnTo>
                  <a:lnTo>
                    <a:pt x="134" y="59"/>
                  </a:lnTo>
                  <a:lnTo>
                    <a:pt x="134" y="57"/>
                  </a:lnTo>
                  <a:lnTo>
                    <a:pt x="134" y="54"/>
                  </a:lnTo>
                  <a:lnTo>
                    <a:pt x="134" y="52"/>
                  </a:lnTo>
                  <a:lnTo>
                    <a:pt x="132" y="50"/>
                  </a:lnTo>
                  <a:lnTo>
                    <a:pt x="132" y="50"/>
                  </a:lnTo>
                  <a:lnTo>
                    <a:pt x="132" y="48"/>
                  </a:lnTo>
                  <a:lnTo>
                    <a:pt x="132" y="46"/>
                  </a:lnTo>
                  <a:lnTo>
                    <a:pt x="132" y="48"/>
                  </a:lnTo>
                  <a:lnTo>
                    <a:pt x="134" y="46"/>
                  </a:lnTo>
                  <a:lnTo>
                    <a:pt x="134" y="46"/>
                  </a:lnTo>
                  <a:lnTo>
                    <a:pt x="134" y="44"/>
                  </a:lnTo>
                  <a:lnTo>
                    <a:pt x="136" y="46"/>
                  </a:lnTo>
                  <a:lnTo>
                    <a:pt x="136" y="46"/>
                  </a:lnTo>
                  <a:lnTo>
                    <a:pt x="138" y="46"/>
                  </a:lnTo>
                  <a:lnTo>
                    <a:pt x="138" y="48"/>
                  </a:lnTo>
                  <a:lnTo>
                    <a:pt x="138" y="48"/>
                  </a:lnTo>
                  <a:lnTo>
                    <a:pt x="138" y="50"/>
                  </a:lnTo>
                  <a:lnTo>
                    <a:pt x="141" y="50"/>
                  </a:lnTo>
                  <a:lnTo>
                    <a:pt x="143" y="50"/>
                  </a:lnTo>
                  <a:lnTo>
                    <a:pt x="143" y="52"/>
                  </a:lnTo>
                  <a:lnTo>
                    <a:pt x="143" y="52"/>
                  </a:lnTo>
                  <a:lnTo>
                    <a:pt x="143" y="52"/>
                  </a:lnTo>
                  <a:lnTo>
                    <a:pt x="145" y="50"/>
                  </a:lnTo>
                  <a:lnTo>
                    <a:pt x="143" y="48"/>
                  </a:lnTo>
                  <a:lnTo>
                    <a:pt x="143" y="46"/>
                  </a:lnTo>
                  <a:lnTo>
                    <a:pt x="141" y="46"/>
                  </a:lnTo>
                  <a:lnTo>
                    <a:pt x="138" y="44"/>
                  </a:lnTo>
                  <a:lnTo>
                    <a:pt x="136" y="44"/>
                  </a:lnTo>
                  <a:lnTo>
                    <a:pt x="136" y="42"/>
                  </a:lnTo>
                  <a:lnTo>
                    <a:pt x="138" y="36"/>
                  </a:lnTo>
                  <a:lnTo>
                    <a:pt x="141" y="33"/>
                  </a:lnTo>
                  <a:lnTo>
                    <a:pt x="141" y="33"/>
                  </a:lnTo>
                  <a:lnTo>
                    <a:pt x="141" y="33"/>
                  </a:lnTo>
                  <a:lnTo>
                    <a:pt x="134" y="29"/>
                  </a:lnTo>
                  <a:lnTo>
                    <a:pt x="128" y="23"/>
                  </a:lnTo>
                  <a:lnTo>
                    <a:pt x="126" y="21"/>
                  </a:lnTo>
                  <a:lnTo>
                    <a:pt x="124" y="21"/>
                  </a:lnTo>
                  <a:lnTo>
                    <a:pt x="122" y="21"/>
                  </a:lnTo>
                  <a:lnTo>
                    <a:pt x="120" y="21"/>
                  </a:lnTo>
                  <a:lnTo>
                    <a:pt x="115" y="21"/>
                  </a:lnTo>
                  <a:lnTo>
                    <a:pt x="113" y="21"/>
                  </a:lnTo>
                  <a:lnTo>
                    <a:pt x="90" y="10"/>
                  </a:lnTo>
                  <a:lnTo>
                    <a:pt x="86" y="10"/>
                  </a:lnTo>
                  <a:lnTo>
                    <a:pt x="76" y="10"/>
                  </a:lnTo>
                  <a:lnTo>
                    <a:pt x="69" y="8"/>
                  </a:lnTo>
                  <a:lnTo>
                    <a:pt x="63" y="12"/>
                  </a:lnTo>
                  <a:lnTo>
                    <a:pt x="61" y="12"/>
                  </a:lnTo>
                  <a:lnTo>
                    <a:pt x="61" y="12"/>
                  </a:lnTo>
                  <a:lnTo>
                    <a:pt x="59" y="15"/>
                  </a:lnTo>
                  <a:lnTo>
                    <a:pt x="59" y="12"/>
                  </a:lnTo>
                  <a:lnTo>
                    <a:pt x="55" y="10"/>
                  </a:lnTo>
                  <a:lnTo>
                    <a:pt x="46" y="4"/>
                  </a:lnTo>
                  <a:lnTo>
                    <a:pt x="40" y="0"/>
                  </a:lnTo>
                  <a:lnTo>
                    <a:pt x="38" y="0"/>
                  </a:lnTo>
                  <a:lnTo>
                    <a:pt x="36" y="0"/>
                  </a:lnTo>
                  <a:lnTo>
                    <a:pt x="34" y="0"/>
                  </a:lnTo>
                  <a:lnTo>
                    <a:pt x="32" y="0"/>
                  </a:lnTo>
                  <a:lnTo>
                    <a:pt x="30" y="0"/>
                  </a:lnTo>
                  <a:lnTo>
                    <a:pt x="25" y="0"/>
                  </a:lnTo>
                  <a:lnTo>
                    <a:pt x="21" y="4"/>
                  </a:lnTo>
                  <a:lnTo>
                    <a:pt x="21" y="4"/>
                  </a:lnTo>
                  <a:lnTo>
                    <a:pt x="21" y="4"/>
                  </a:lnTo>
                  <a:lnTo>
                    <a:pt x="21" y="6"/>
                  </a:lnTo>
                  <a:lnTo>
                    <a:pt x="21" y="10"/>
                  </a:lnTo>
                  <a:lnTo>
                    <a:pt x="21" y="10"/>
                  </a:lnTo>
                  <a:lnTo>
                    <a:pt x="19" y="12"/>
                  </a:lnTo>
                  <a:lnTo>
                    <a:pt x="19" y="15"/>
                  </a:lnTo>
                  <a:lnTo>
                    <a:pt x="19" y="17"/>
                  </a:lnTo>
                  <a:lnTo>
                    <a:pt x="17" y="19"/>
                  </a:lnTo>
                  <a:lnTo>
                    <a:pt x="19" y="19"/>
                  </a:lnTo>
                  <a:lnTo>
                    <a:pt x="19" y="19"/>
                  </a:lnTo>
                  <a:lnTo>
                    <a:pt x="19" y="21"/>
                  </a:lnTo>
                  <a:lnTo>
                    <a:pt x="21" y="23"/>
                  </a:lnTo>
                  <a:lnTo>
                    <a:pt x="21" y="25"/>
                  </a:lnTo>
                  <a:lnTo>
                    <a:pt x="19" y="29"/>
                  </a:lnTo>
                  <a:lnTo>
                    <a:pt x="19" y="31"/>
                  </a:lnTo>
                  <a:lnTo>
                    <a:pt x="19" y="31"/>
                  </a:lnTo>
                  <a:lnTo>
                    <a:pt x="17" y="31"/>
                  </a:lnTo>
                  <a:lnTo>
                    <a:pt x="17" y="33"/>
                  </a:lnTo>
                  <a:lnTo>
                    <a:pt x="15" y="33"/>
                  </a:lnTo>
                  <a:lnTo>
                    <a:pt x="15" y="33"/>
                  </a:lnTo>
                  <a:lnTo>
                    <a:pt x="15" y="36"/>
                  </a:lnTo>
                  <a:lnTo>
                    <a:pt x="13" y="36"/>
                  </a:lnTo>
                  <a:lnTo>
                    <a:pt x="13" y="36"/>
                  </a:lnTo>
                  <a:lnTo>
                    <a:pt x="11" y="38"/>
                  </a:lnTo>
                  <a:lnTo>
                    <a:pt x="11" y="38"/>
                  </a:lnTo>
                  <a:lnTo>
                    <a:pt x="9" y="42"/>
                  </a:lnTo>
                  <a:lnTo>
                    <a:pt x="7" y="44"/>
                  </a:lnTo>
                  <a:lnTo>
                    <a:pt x="4" y="46"/>
                  </a:lnTo>
                  <a:lnTo>
                    <a:pt x="2" y="48"/>
                  </a:lnTo>
                  <a:lnTo>
                    <a:pt x="2" y="50"/>
                  </a:lnTo>
                  <a:lnTo>
                    <a:pt x="2" y="52"/>
                  </a:lnTo>
                  <a:lnTo>
                    <a:pt x="0" y="54"/>
                  </a:lnTo>
                  <a:lnTo>
                    <a:pt x="0" y="54"/>
                  </a:lnTo>
                  <a:lnTo>
                    <a:pt x="0" y="57"/>
                  </a:lnTo>
                  <a:lnTo>
                    <a:pt x="2" y="59"/>
                  </a:lnTo>
                  <a:lnTo>
                    <a:pt x="2" y="63"/>
                  </a:lnTo>
                  <a:lnTo>
                    <a:pt x="23" y="80"/>
                  </a:lnTo>
                  <a:lnTo>
                    <a:pt x="27" y="86"/>
                  </a:lnTo>
                  <a:lnTo>
                    <a:pt x="30" y="88"/>
                  </a:lnTo>
                  <a:lnTo>
                    <a:pt x="32" y="88"/>
                  </a:lnTo>
                  <a:lnTo>
                    <a:pt x="36" y="88"/>
                  </a:lnTo>
                  <a:lnTo>
                    <a:pt x="38" y="88"/>
                  </a:lnTo>
                  <a:lnTo>
                    <a:pt x="38" y="90"/>
                  </a:lnTo>
                  <a:lnTo>
                    <a:pt x="38" y="92"/>
                  </a:lnTo>
                  <a:lnTo>
                    <a:pt x="38" y="94"/>
                  </a:lnTo>
                  <a:lnTo>
                    <a:pt x="36" y="96"/>
                  </a:lnTo>
                  <a:lnTo>
                    <a:pt x="38" y="96"/>
                  </a:lnTo>
                  <a:lnTo>
                    <a:pt x="38" y="96"/>
                  </a:lnTo>
                  <a:lnTo>
                    <a:pt x="40" y="94"/>
                  </a:lnTo>
                  <a:lnTo>
                    <a:pt x="42" y="94"/>
                  </a:lnTo>
                  <a:lnTo>
                    <a:pt x="42" y="96"/>
                  </a:lnTo>
                  <a:lnTo>
                    <a:pt x="44" y="96"/>
                  </a:lnTo>
                  <a:lnTo>
                    <a:pt x="44" y="99"/>
                  </a:lnTo>
                  <a:lnTo>
                    <a:pt x="44" y="99"/>
                  </a:lnTo>
                  <a:lnTo>
                    <a:pt x="44" y="101"/>
                  </a:lnTo>
                  <a:lnTo>
                    <a:pt x="46" y="101"/>
                  </a:lnTo>
                  <a:lnTo>
                    <a:pt x="46" y="103"/>
                  </a:lnTo>
                  <a:lnTo>
                    <a:pt x="55" y="105"/>
                  </a:lnTo>
                  <a:lnTo>
                    <a:pt x="65" y="107"/>
                  </a:lnTo>
                  <a:lnTo>
                    <a:pt x="69" y="109"/>
                  </a:lnTo>
                  <a:lnTo>
                    <a:pt x="71" y="113"/>
                  </a:lnTo>
                  <a:lnTo>
                    <a:pt x="71" y="122"/>
                  </a:lnTo>
                  <a:lnTo>
                    <a:pt x="69" y="128"/>
                  </a:lnTo>
                  <a:lnTo>
                    <a:pt x="65" y="130"/>
                  </a:lnTo>
                  <a:lnTo>
                    <a:pt x="65" y="128"/>
                  </a:lnTo>
                  <a:lnTo>
                    <a:pt x="67" y="128"/>
                  </a:lnTo>
                  <a:lnTo>
                    <a:pt x="65" y="126"/>
                  </a:lnTo>
                  <a:lnTo>
                    <a:pt x="65" y="126"/>
                  </a:lnTo>
                  <a:lnTo>
                    <a:pt x="63" y="128"/>
                  </a:lnTo>
                  <a:lnTo>
                    <a:pt x="63" y="128"/>
                  </a:lnTo>
                  <a:lnTo>
                    <a:pt x="63" y="128"/>
                  </a:lnTo>
                  <a:lnTo>
                    <a:pt x="63" y="132"/>
                  </a:lnTo>
                  <a:lnTo>
                    <a:pt x="63" y="139"/>
                  </a:lnTo>
                  <a:lnTo>
                    <a:pt x="63" y="143"/>
                  </a:lnTo>
                  <a:lnTo>
                    <a:pt x="63" y="147"/>
                  </a:lnTo>
                  <a:lnTo>
                    <a:pt x="61" y="153"/>
                  </a:lnTo>
                  <a:lnTo>
                    <a:pt x="59" y="160"/>
                  </a:lnTo>
                  <a:lnTo>
                    <a:pt x="59" y="164"/>
                  </a:lnTo>
                  <a:lnTo>
                    <a:pt x="59" y="168"/>
                  </a:lnTo>
                  <a:lnTo>
                    <a:pt x="59" y="168"/>
                  </a:lnTo>
                  <a:lnTo>
                    <a:pt x="59" y="168"/>
                  </a:lnTo>
                  <a:lnTo>
                    <a:pt x="59" y="168"/>
                  </a:lnTo>
                  <a:lnTo>
                    <a:pt x="61" y="168"/>
                  </a:lnTo>
                  <a:lnTo>
                    <a:pt x="61" y="170"/>
                  </a:lnTo>
                  <a:lnTo>
                    <a:pt x="65" y="176"/>
                  </a:lnTo>
                  <a:lnTo>
                    <a:pt x="67" y="176"/>
                  </a:lnTo>
                  <a:lnTo>
                    <a:pt x="71" y="178"/>
                  </a:lnTo>
                  <a:lnTo>
                    <a:pt x="74" y="178"/>
                  </a:lnTo>
                  <a:lnTo>
                    <a:pt x="76" y="181"/>
                  </a:lnTo>
                  <a:lnTo>
                    <a:pt x="78" y="183"/>
                  </a:lnTo>
                  <a:lnTo>
                    <a:pt x="80" y="185"/>
                  </a:lnTo>
                  <a:lnTo>
                    <a:pt x="80" y="185"/>
                  </a:lnTo>
                  <a:lnTo>
                    <a:pt x="82" y="185"/>
                  </a:lnTo>
                  <a:lnTo>
                    <a:pt x="82" y="185"/>
                  </a:lnTo>
                  <a:lnTo>
                    <a:pt x="82" y="183"/>
                  </a:lnTo>
                  <a:lnTo>
                    <a:pt x="84" y="183"/>
                  </a:lnTo>
                  <a:lnTo>
                    <a:pt x="84" y="183"/>
                  </a:lnTo>
                  <a:lnTo>
                    <a:pt x="86" y="183"/>
                  </a:lnTo>
                  <a:lnTo>
                    <a:pt x="88" y="183"/>
                  </a:lnTo>
                  <a:lnTo>
                    <a:pt x="90" y="183"/>
                  </a:lnTo>
                  <a:lnTo>
                    <a:pt x="90" y="183"/>
                  </a:lnTo>
                  <a:lnTo>
                    <a:pt x="92" y="183"/>
                  </a:lnTo>
                  <a:lnTo>
                    <a:pt x="94" y="185"/>
                  </a:lnTo>
                  <a:lnTo>
                    <a:pt x="97" y="185"/>
                  </a:lnTo>
                  <a:lnTo>
                    <a:pt x="107" y="187"/>
                  </a:lnTo>
                  <a:lnTo>
                    <a:pt x="109" y="187"/>
                  </a:lnTo>
                  <a:lnTo>
                    <a:pt x="113" y="185"/>
                  </a:lnTo>
                  <a:lnTo>
                    <a:pt x="115" y="185"/>
                  </a:lnTo>
                  <a:lnTo>
                    <a:pt x="115" y="185"/>
                  </a:lnTo>
                  <a:lnTo>
                    <a:pt x="118" y="183"/>
                  </a:lnTo>
                  <a:lnTo>
                    <a:pt x="120" y="183"/>
                  </a:lnTo>
                  <a:lnTo>
                    <a:pt x="120" y="181"/>
                  </a:lnTo>
                  <a:lnTo>
                    <a:pt x="118" y="181"/>
                  </a:lnTo>
                  <a:lnTo>
                    <a:pt x="118" y="181"/>
                  </a:lnTo>
                  <a:lnTo>
                    <a:pt x="115" y="178"/>
                  </a:lnTo>
                  <a:lnTo>
                    <a:pt x="113" y="176"/>
                  </a:lnTo>
                  <a:lnTo>
                    <a:pt x="111" y="172"/>
                  </a:lnTo>
                  <a:lnTo>
                    <a:pt x="111" y="168"/>
                  </a:lnTo>
                  <a:lnTo>
                    <a:pt x="111" y="164"/>
                  </a:lnTo>
                  <a:lnTo>
                    <a:pt x="113" y="160"/>
                  </a:lnTo>
                  <a:lnTo>
                    <a:pt x="115" y="157"/>
                  </a:lnTo>
                  <a:lnTo>
                    <a:pt x="118" y="155"/>
                  </a:lnTo>
                  <a:lnTo>
                    <a:pt x="118" y="155"/>
                  </a:lnTo>
                  <a:lnTo>
                    <a:pt x="122" y="153"/>
                  </a:lnTo>
                  <a:lnTo>
                    <a:pt x="122" y="153"/>
                  </a:lnTo>
                  <a:lnTo>
                    <a:pt x="124" y="153"/>
                  </a:lnTo>
                  <a:lnTo>
                    <a:pt x="126" y="151"/>
                  </a:lnTo>
                  <a:lnTo>
                    <a:pt x="128" y="151"/>
                  </a:lnTo>
                  <a:lnTo>
                    <a:pt x="128" y="151"/>
                  </a:lnTo>
                  <a:lnTo>
                    <a:pt x="130" y="149"/>
                  </a:lnTo>
                  <a:lnTo>
                    <a:pt x="130" y="149"/>
                  </a:lnTo>
                  <a:lnTo>
                    <a:pt x="136" y="149"/>
                  </a:lnTo>
                  <a:lnTo>
                    <a:pt x="141" y="149"/>
                  </a:lnTo>
                  <a:close/>
                  <a:moveTo>
                    <a:pt x="178" y="155"/>
                  </a:moveTo>
                  <a:lnTo>
                    <a:pt x="176" y="155"/>
                  </a:lnTo>
                  <a:lnTo>
                    <a:pt x="176" y="155"/>
                  </a:lnTo>
                  <a:lnTo>
                    <a:pt x="176" y="155"/>
                  </a:lnTo>
                  <a:lnTo>
                    <a:pt x="174" y="155"/>
                  </a:lnTo>
                  <a:lnTo>
                    <a:pt x="174" y="155"/>
                  </a:lnTo>
                  <a:lnTo>
                    <a:pt x="172" y="157"/>
                  </a:lnTo>
                  <a:lnTo>
                    <a:pt x="174" y="157"/>
                  </a:lnTo>
                  <a:lnTo>
                    <a:pt x="174" y="160"/>
                  </a:lnTo>
                  <a:lnTo>
                    <a:pt x="174" y="160"/>
                  </a:lnTo>
                  <a:lnTo>
                    <a:pt x="174" y="157"/>
                  </a:lnTo>
                  <a:lnTo>
                    <a:pt x="174" y="157"/>
                  </a:lnTo>
                  <a:lnTo>
                    <a:pt x="176" y="160"/>
                  </a:lnTo>
                  <a:lnTo>
                    <a:pt x="176" y="160"/>
                  </a:lnTo>
                  <a:lnTo>
                    <a:pt x="176" y="160"/>
                  </a:lnTo>
                  <a:lnTo>
                    <a:pt x="178" y="160"/>
                  </a:lnTo>
                  <a:lnTo>
                    <a:pt x="178" y="160"/>
                  </a:lnTo>
                  <a:lnTo>
                    <a:pt x="178" y="157"/>
                  </a:lnTo>
                  <a:lnTo>
                    <a:pt x="178" y="157"/>
                  </a:lnTo>
                  <a:lnTo>
                    <a:pt x="176" y="157"/>
                  </a:lnTo>
                  <a:lnTo>
                    <a:pt x="176" y="157"/>
                  </a:lnTo>
                  <a:lnTo>
                    <a:pt x="178" y="155"/>
                  </a:lnTo>
                  <a:lnTo>
                    <a:pt x="178" y="155"/>
                  </a:lnTo>
                  <a:close/>
                  <a:moveTo>
                    <a:pt x="208" y="67"/>
                  </a:moveTo>
                  <a:lnTo>
                    <a:pt x="210" y="69"/>
                  </a:lnTo>
                  <a:lnTo>
                    <a:pt x="212" y="69"/>
                  </a:lnTo>
                  <a:lnTo>
                    <a:pt x="214" y="71"/>
                  </a:lnTo>
                  <a:lnTo>
                    <a:pt x="214" y="69"/>
                  </a:lnTo>
                  <a:lnTo>
                    <a:pt x="216" y="69"/>
                  </a:lnTo>
                  <a:lnTo>
                    <a:pt x="216" y="69"/>
                  </a:lnTo>
                  <a:lnTo>
                    <a:pt x="218" y="67"/>
                  </a:lnTo>
                  <a:lnTo>
                    <a:pt x="218" y="65"/>
                  </a:lnTo>
                  <a:lnTo>
                    <a:pt x="218" y="65"/>
                  </a:lnTo>
                  <a:lnTo>
                    <a:pt x="216" y="63"/>
                  </a:lnTo>
                  <a:lnTo>
                    <a:pt x="216" y="63"/>
                  </a:lnTo>
                  <a:lnTo>
                    <a:pt x="210" y="65"/>
                  </a:lnTo>
                  <a:lnTo>
                    <a:pt x="208" y="65"/>
                  </a:lnTo>
                  <a:lnTo>
                    <a:pt x="208" y="65"/>
                  </a:lnTo>
                  <a:lnTo>
                    <a:pt x="208" y="67"/>
                  </a:lnTo>
                  <a:lnTo>
                    <a:pt x="208" y="67"/>
                  </a:lnTo>
                  <a:close/>
                  <a:moveTo>
                    <a:pt x="159" y="260"/>
                  </a:moveTo>
                  <a:lnTo>
                    <a:pt x="159" y="260"/>
                  </a:lnTo>
                  <a:lnTo>
                    <a:pt x="155" y="258"/>
                  </a:lnTo>
                  <a:lnTo>
                    <a:pt x="153" y="262"/>
                  </a:lnTo>
                  <a:lnTo>
                    <a:pt x="153" y="265"/>
                  </a:lnTo>
                  <a:lnTo>
                    <a:pt x="151" y="265"/>
                  </a:lnTo>
                  <a:lnTo>
                    <a:pt x="151" y="265"/>
                  </a:lnTo>
                  <a:lnTo>
                    <a:pt x="151" y="267"/>
                  </a:lnTo>
                  <a:lnTo>
                    <a:pt x="153" y="267"/>
                  </a:lnTo>
                  <a:lnTo>
                    <a:pt x="153" y="267"/>
                  </a:lnTo>
                  <a:lnTo>
                    <a:pt x="157" y="267"/>
                  </a:lnTo>
                  <a:lnTo>
                    <a:pt x="159" y="265"/>
                  </a:lnTo>
                  <a:lnTo>
                    <a:pt x="159" y="262"/>
                  </a:lnTo>
                  <a:lnTo>
                    <a:pt x="159" y="262"/>
                  </a:lnTo>
                  <a:lnTo>
                    <a:pt x="159" y="260"/>
                  </a:lnTo>
                  <a:close/>
                  <a:moveTo>
                    <a:pt x="113" y="216"/>
                  </a:moveTo>
                  <a:lnTo>
                    <a:pt x="111" y="216"/>
                  </a:lnTo>
                  <a:lnTo>
                    <a:pt x="111" y="214"/>
                  </a:lnTo>
                  <a:lnTo>
                    <a:pt x="109" y="214"/>
                  </a:lnTo>
                  <a:lnTo>
                    <a:pt x="107" y="212"/>
                  </a:lnTo>
                  <a:lnTo>
                    <a:pt x="105" y="208"/>
                  </a:lnTo>
                  <a:lnTo>
                    <a:pt x="105" y="206"/>
                  </a:lnTo>
                  <a:lnTo>
                    <a:pt x="105" y="206"/>
                  </a:lnTo>
                  <a:lnTo>
                    <a:pt x="103" y="206"/>
                  </a:lnTo>
                  <a:lnTo>
                    <a:pt x="103" y="208"/>
                  </a:lnTo>
                  <a:lnTo>
                    <a:pt x="101" y="210"/>
                  </a:lnTo>
                  <a:lnTo>
                    <a:pt x="101" y="210"/>
                  </a:lnTo>
                  <a:lnTo>
                    <a:pt x="99" y="208"/>
                  </a:lnTo>
                  <a:lnTo>
                    <a:pt x="99" y="206"/>
                  </a:lnTo>
                  <a:lnTo>
                    <a:pt x="99" y="206"/>
                  </a:lnTo>
                  <a:lnTo>
                    <a:pt x="99" y="206"/>
                  </a:lnTo>
                  <a:lnTo>
                    <a:pt x="97" y="206"/>
                  </a:lnTo>
                  <a:lnTo>
                    <a:pt x="94" y="208"/>
                  </a:lnTo>
                  <a:lnTo>
                    <a:pt x="94" y="210"/>
                  </a:lnTo>
                  <a:lnTo>
                    <a:pt x="97" y="212"/>
                  </a:lnTo>
                  <a:lnTo>
                    <a:pt x="97" y="212"/>
                  </a:lnTo>
                  <a:lnTo>
                    <a:pt x="97" y="214"/>
                  </a:lnTo>
                  <a:lnTo>
                    <a:pt x="97" y="214"/>
                  </a:lnTo>
                  <a:lnTo>
                    <a:pt x="92" y="214"/>
                  </a:lnTo>
                  <a:lnTo>
                    <a:pt x="92" y="214"/>
                  </a:lnTo>
                  <a:lnTo>
                    <a:pt x="92" y="216"/>
                  </a:lnTo>
                  <a:lnTo>
                    <a:pt x="92" y="218"/>
                  </a:lnTo>
                  <a:lnTo>
                    <a:pt x="90" y="218"/>
                  </a:lnTo>
                  <a:lnTo>
                    <a:pt x="90" y="220"/>
                  </a:lnTo>
                  <a:lnTo>
                    <a:pt x="90" y="220"/>
                  </a:lnTo>
                  <a:lnTo>
                    <a:pt x="90" y="223"/>
                  </a:lnTo>
                  <a:lnTo>
                    <a:pt x="90" y="225"/>
                  </a:lnTo>
                  <a:lnTo>
                    <a:pt x="90" y="229"/>
                  </a:lnTo>
                  <a:lnTo>
                    <a:pt x="94" y="233"/>
                  </a:lnTo>
                  <a:lnTo>
                    <a:pt x="97" y="235"/>
                  </a:lnTo>
                  <a:lnTo>
                    <a:pt x="97" y="237"/>
                  </a:lnTo>
                  <a:lnTo>
                    <a:pt x="97" y="237"/>
                  </a:lnTo>
                  <a:lnTo>
                    <a:pt x="99" y="237"/>
                  </a:lnTo>
                  <a:lnTo>
                    <a:pt x="99" y="237"/>
                  </a:lnTo>
                  <a:lnTo>
                    <a:pt x="101" y="237"/>
                  </a:lnTo>
                  <a:lnTo>
                    <a:pt x="103" y="239"/>
                  </a:lnTo>
                  <a:lnTo>
                    <a:pt x="105" y="244"/>
                  </a:lnTo>
                  <a:lnTo>
                    <a:pt x="105" y="244"/>
                  </a:lnTo>
                  <a:lnTo>
                    <a:pt x="107" y="244"/>
                  </a:lnTo>
                  <a:lnTo>
                    <a:pt x="109" y="244"/>
                  </a:lnTo>
                  <a:lnTo>
                    <a:pt x="111" y="244"/>
                  </a:lnTo>
                  <a:lnTo>
                    <a:pt x="111" y="241"/>
                  </a:lnTo>
                  <a:lnTo>
                    <a:pt x="113" y="241"/>
                  </a:lnTo>
                  <a:lnTo>
                    <a:pt x="113" y="225"/>
                  </a:lnTo>
                  <a:lnTo>
                    <a:pt x="111" y="223"/>
                  </a:lnTo>
                  <a:lnTo>
                    <a:pt x="111" y="223"/>
                  </a:lnTo>
                  <a:lnTo>
                    <a:pt x="113" y="220"/>
                  </a:lnTo>
                  <a:lnTo>
                    <a:pt x="113" y="220"/>
                  </a:lnTo>
                  <a:lnTo>
                    <a:pt x="113" y="220"/>
                  </a:lnTo>
                  <a:lnTo>
                    <a:pt x="113" y="218"/>
                  </a:lnTo>
                  <a:lnTo>
                    <a:pt x="113" y="216"/>
                  </a:lnTo>
                  <a:close/>
                  <a:moveTo>
                    <a:pt x="147" y="54"/>
                  </a:moveTo>
                  <a:lnTo>
                    <a:pt x="147" y="57"/>
                  </a:lnTo>
                  <a:lnTo>
                    <a:pt x="149" y="57"/>
                  </a:lnTo>
                  <a:lnTo>
                    <a:pt x="149" y="57"/>
                  </a:lnTo>
                  <a:lnTo>
                    <a:pt x="151" y="54"/>
                  </a:lnTo>
                  <a:lnTo>
                    <a:pt x="151" y="54"/>
                  </a:lnTo>
                  <a:lnTo>
                    <a:pt x="151" y="52"/>
                  </a:lnTo>
                  <a:lnTo>
                    <a:pt x="151" y="52"/>
                  </a:lnTo>
                  <a:lnTo>
                    <a:pt x="149" y="50"/>
                  </a:lnTo>
                  <a:lnTo>
                    <a:pt x="149" y="50"/>
                  </a:lnTo>
                  <a:lnTo>
                    <a:pt x="149" y="48"/>
                  </a:lnTo>
                  <a:lnTo>
                    <a:pt x="147" y="48"/>
                  </a:lnTo>
                  <a:lnTo>
                    <a:pt x="147" y="48"/>
                  </a:lnTo>
                  <a:lnTo>
                    <a:pt x="147" y="48"/>
                  </a:lnTo>
                  <a:lnTo>
                    <a:pt x="147" y="48"/>
                  </a:lnTo>
                  <a:lnTo>
                    <a:pt x="147" y="48"/>
                  </a:lnTo>
                  <a:lnTo>
                    <a:pt x="147" y="48"/>
                  </a:lnTo>
                  <a:lnTo>
                    <a:pt x="145" y="50"/>
                  </a:lnTo>
                  <a:lnTo>
                    <a:pt x="145" y="50"/>
                  </a:lnTo>
                  <a:lnTo>
                    <a:pt x="145" y="52"/>
                  </a:lnTo>
                  <a:lnTo>
                    <a:pt x="147" y="54"/>
                  </a:lnTo>
                  <a:close/>
                  <a:moveTo>
                    <a:pt x="57" y="115"/>
                  </a:moveTo>
                  <a:lnTo>
                    <a:pt x="55" y="115"/>
                  </a:lnTo>
                  <a:lnTo>
                    <a:pt x="53" y="115"/>
                  </a:lnTo>
                  <a:lnTo>
                    <a:pt x="53" y="115"/>
                  </a:lnTo>
                  <a:lnTo>
                    <a:pt x="53" y="113"/>
                  </a:lnTo>
                  <a:lnTo>
                    <a:pt x="53" y="113"/>
                  </a:lnTo>
                  <a:lnTo>
                    <a:pt x="53" y="113"/>
                  </a:lnTo>
                  <a:lnTo>
                    <a:pt x="53" y="113"/>
                  </a:lnTo>
                  <a:lnTo>
                    <a:pt x="53" y="115"/>
                  </a:lnTo>
                  <a:lnTo>
                    <a:pt x="53" y="115"/>
                  </a:lnTo>
                  <a:lnTo>
                    <a:pt x="51" y="115"/>
                  </a:lnTo>
                  <a:lnTo>
                    <a:pt x="51" y="115"/>
                  </a:lnTo>
                  <a:lnTo>
                    <a:pt x="48" y="115"/>
                  </a:lnTo>
                  <a:lnTo>
                    <a:pt x="48" y="115"/>
                  </a:lnTo>
                  <a:lnTo>
                    <a:pt x="48" y="118"/>
                  </a:lnTo>
                  <a:lnTo>
                    <a:pt x="51" y="118"/>
                  </a:lnTo>
                  <a:lnTo>
                    <a:pt x="51" y="120"/>
                  </a:lnTo>
                  <a:lnTo>
                    <a:pt x="51" y="120"/>
                  </a:lnTo>
                  <a:lnTo>
                    <a:pt x="51" y="122"/>
                  </a:lnTo>
                  <a:lnTo>
                    <a:pt x="51" y="122"/>
                  </a:lnTo>
                  <a:lnTo>
                    <a:pt x="51" y="120"/>
                  </a:lnTo>
                  <a:lnTo>
                    <a:pt x="53" y="120"/>
                  </a:lnTo>
                  <a:lnTo>
                    <a:pt x="55" y="122"/>
                  </a:lnTo>
                  <a:lnTo>
                    <a:pt x="55" y="122"/>
                  </a:lnTo>
                  <a:lnTo>
                    <a:pt x="55" y="122"/>
                  </a:lnTo>
                  <a:lnTo>
                    <a:pt x="55" y="120"/>
                  </a:lnTo>
                  <a:lnTo>
                    <a:pt x="55" y="118"/>
                  </a:lnTo>
                  <a:lnTo>
                    <a:pt x="57" y="118"/>
                  </a:lnTo>
                  <a:lnTo>
                    <a:pt x="57" y="118"/>
                  </a:lnTo>
                  <a:lnTo>
                    <a:pt x="57" y="118"/>
                  </a:lnTo>
                  <a:lnTo>
                    <a:pt x="57" y="118"/>
                  </a:lnTo>
                  <a:lnTo>
                    <a:pt x="57" y="118"/>
                  </a:lnTo>
                  <a:lnTo>
                    <a:pt x="57" y="115"/>
                  </a:lnTo>
                  <a:lnTo>
                    <a:pt x="57" y="115"/>
                  </a:lnTo>
                  <a:lnTo>
                    <a:pt x="57" y="115"/>
                  </a:lnTo>
                  <a:close/>
                  <a:moveTo>
                    <a:pt x="224" y="107"/>
                  </a:moveTo>
                  <a:lnTo>
                    <a:pt x="220" y="105"/>
                  </a:lnTo>
                  <a:lnTo>
                    <a:pt x="220" y="105"/>
                  </a:lnTo>
                  <a:lnTo>
                    <a:pt x="216" y="105"/>
                  </a:lnTo>
                  <a:lnTo>
                    <a:pt x="214" y="105"/>
                  </a:lnTo>
                  <a:lnTo>
                    <a:pt x="214" y="107"/>
                  </a:lnTo>
                  <a:lnTo>
                    <a:pt x="212" y="107"/>
                  </a:lnTo>
                  <a:lnTo>
                    <a:pt x="210" y="105"/>
                  </a:lnTo>
                  <a:lnTo>
                    <a:pt x="208" y="105"/>
                  </a:lnTo>
                  <a:lnTo>
                    <a:pt x="206" y="103"/>
                  </a:lnTo>
                  <a:lnTo>
                    <a:pt x="206" y="103"/>
                  </a:lnTo>
                  <a:lnTo>
                    <a:pt x="203" y="105"/>
                  </a:lnTo>
                  <a:lnTo>
                    <a:pt x="201" y="107"/>
                  </a:lnTo>
                  <a:lnTo>
                    <a:pt x="201" y="107"/>
                  </a:lnTo>
                  <a:lnTo>
                    <a:pt x="199" y="109"/>
                  </a:lnTo>
                  <a:lnTo>
                    <a:pt x="197" y="109"/>
                  </a:lnTo>
                  <a:lnTo>
                    <a:pt x="197" y="111"/>
                  </a:lnTo>
                  <a:lnTo>
                    <a:pt x="199" y="115"/>
                  </a:lnTo>
                  <a:lnTo>
                    <a:pt x="199" y="118"/>
                  </a:lnTo>
                  <a:lnTo>
                    <a:pt x="203" y="122"/>
                  </a:lnTo>
                  <a:lnTo>
                    <a:pt x="206" y="126"/>
                  </a:lnTo>
                  <a:lnTo>
                    <a:pt x="210" y="128"/>
                  </a:lnTo>
                  <a:lnTo>
                    <a:pt x="214" y="128"/>
                  </a:lnTo>
                  <a:lnTo>
                    <a:pt x="218" y="126"/>
                  </a:lnTo>
                  <a:lnTo>
                    <a:pt x="220" y="124"/>
                  </a:lnTo>
                  <a:lnTo>
                    <a:pt x="224" y="118"/>
                  </a:lnTo>
                  <a:lnTo>
                    <a:pt x="226" y="113"/>
                  </a:lnTo>
                  <a:lnTo>
                    <a:pt x="226" y="111"/>
                  </a:lnTo>
                  <a:lnTo>
                    <a:pt x="224" y="107"/>
                  </a:lnTo>
                  <a:close/>
                  <a:moveTo>
                    <a:pt x="155" y="252"/>
                  </a:moveTo>
                  <a:lnTo>
                    <a:pt x="155" y="252"/>
                  </a:lnTo>
                  <a:lnTo>
                    <a:pt x="155" y="250"/>
                  </a:lnTo>
                  <a:lnTo>
                    <a:pt x="157" y="248"/>
                  </a:lnTo>
                  <a:lnTo>
                    <a:pt x="157" y="248"/>
                  </a:lnTo>
                  <a:lnTo>
                    <a:pt x="153" y="248"/>
                  </a:lnTo>
                  <a:lnTo>
                    <a:pt x="153" y="250"/>
                  </a:lnTo>
                  <a:lnTo>
                    <a:pt x="153" y="252"/>
                  </a:lnTo>
                  <a:lnTo>
                    <a:pt x="153" y="252"/>
                  </a:lnTo>
                  <a:lnTo>
                    <a:pt x="155" y="254"/>
                  </a:lnTo>
                  <a:lnTo>
                    <a:pt x="155" y="252"/>
                  </a:lnTo>
                  <a:close/>
                  <a:moveTo>
                    <a:pt x="296" y="273"/>
                  </a:moveTo>
                  <a:lnTo>
                    <a:pt x="296" y="271"/>
                  </a:lnTo>
                  <a:lnTo>
                    <a:pt x="296" y="271"/>
                  </a:lnTo>
                  <a:lnTo>
                    <a:pt x="296" y="271"/>
                  </a:lnTo>
                  <a:lnTo>
                    <a:pt x="293" y="269"/>
                  </a:lnTo>
                  <a:lnTo>
                    <a:pt x="287" y="269"/>
                  </a:lnTo>
                  <a:lnTo>
                    <a:pt x="287" y="269"/>
                  </a:lnTo>
                  <a:lnTo>
                    <a:pt x="285" y="269"/>
                  </a:lnTo>
                  <a:lnTo>
                    <a:pt x="287" y="271"/>
                  </a:lnTo>
                  <a:lnTo>
                    <a:pt x="287" y="271"/>
                  </a:lnTo>
                  <a:lnTo>
                    <a:pt x="289" y="273"/>
                  </a:lnTo>
                  <a:lnTo>
                    <a:pt x="289" y="273"/>
                  </a:lnTo>
                  <a:lnTo>
                    <a:pt x="296" y="273"/>
                  </a:lnTo>
                  <a:lnTo>
                    <a:pt x="296" y="273"/>
                  </a:lnTo>
                  <a:close/>
                  <a:moveTo>
                    <a:pt x="279" y="252"/>
                  </a:moveTo>
                  <a:lnTo>
                    <a:pt x="277" y="250"/>
                  </a:lnTo>
                  <a:lnTo>
                    <a:pt x="275" y="248"/>
                  </a:lnTo>
                  <a:lnTo>
                    <a:pt x="275" y="248"/>
                  </a:lnTo>
                  <a:lnTo>
                    <a:pt x="273" y="246"/>
                  </a:lnTo>
                  <a:lnTo>
                    <a:pt x="270" y="246"/>
                  </a:lnTo>
                  <a:lnTo>
                    <a:pt x="268" y="244"/>
                  </a:lnTo>
                  <a:lnTo>
                    <a:pt x="266" y="244"/>
                  </a:lnTo>
                  <a:lnTo>
                    <a:pt x="268" y="246"/>
                  </a:lnTo>
                  <a:lnTo>
                    <a:pt x="270" y="248"/>
                  </a:lnTo>
                  <a:lnTo>
                    <a:pt x="270" y="248"/>
                  </a:lnTo>
                  <a:lnTo>
                    <a:pt x="273" y="250"/>
                  </a:lnTo>
                  <a:lnTo>
                    <a:pt x="275" y="254"/>
                  </a:lnTo>
                  <a:lnTo>
                    <a:pt x="277" y="256"/>
                  </a:lnTo>
                  <a:lnTo>
                    <a:pt x="279" y="256"/>
                  </a:lnTo>
                  <a:lnTo>
                    <a:pt x="279" y="254"/>
                  </a:lnTo>
                  <a:lnTo>
                    <a:pt x="279" y="252"/>
                  </a:lnTo>
                  <a:close/>
                  <a:moveTo>
                    <a:pt x="329" y="231"/>
                  </a:moveTo>
                  <a:lnTo>
                    <a:pt x="329" y="231"/>
                  </a:lnTo>
                  <a:lnTo>
                    <a:pt x="329" y="231"/>
                  </a:lnTo>
                  <a:lnTo>
                    <a:pt x="327" y="231"/>
                  </a:lnTo>
                  <a:lnTo>
                    <a:pt x="327" y="233"/>
                  </a:lnTo>
                  <a:lnTo>
                    <a:pt x="329" y="233"/>
                  </a:lnTo>
                  <a:lnTo>
                    <a:pt x="329" y="233"/>
                  </a:lnTo>
                  <a:lnTo>
                    <a:pt x="329" y="231"/>
                  </a:lnTo>
                  <a:close/>
                  <a:moveTo>
                    <a:pt x="302" y="290"/>
                  </a:moveTo>
                  <a:lnTo>
                    <a:pt x="300" y="288"/>
                  </a:lnTo>
                  <a:lnTo>
                    <a:pt x="300" y="286"/>
                  </a:lnTo>
                  <a:lnTo>
                    <a:pt x="296" y="283"/>
                  </a:lnTo>
                  <a:lnTo>
                    <a:pt x="293" y="281"/>
                  </a:lnTo>
                  <a:lnTo>
                    <a:pt x="293" y="283"/>
                  </a:lnTo>
                  <a:lnTo>
                    <a:pt x="293" y="286"/>
                  </a:lnTo>
                  <a:lnTo>
                    <a:pt x="293" y="288"/>
                  </a:lnTo>
                  <a:lnTo>
                    <a:pt x="296" y="290"/>
                  </a:lnTo>
                  <a:lnTo>
                    <a:pt x="296" y="290"/>
                  </a:lnTo>
                  <a:lnTo>
                    <a:pt x="298" y="292"/>
                  </a:lnTo>
                  <a:lnTo>
                    <a:pt x="300" y="292"/>
                  </a:lnTo>
                  <a:lnTo>
                    <a:pt x="300" y="294"/>
                  </a:lnTo>
                  <a:lnTo>
                    <a:pt x="300" y="296"/>
                  </a:lnTo>
                  <a:lnTo>
                    <a:pt x="300" y="296"/>
                  </a:lnTo>
                  <a:lnTo>
                    <a:pt x="302" y="296"/>
                  </a:lnTo>
                  <a:lnTo>
                    <a:pt x="302" y="296"/>
                  </a:lnTo>
                  <a:lnTo>
                    <a:pt x="304" y="292"/>
                  </a:lnTo>
                  <a:lnTo>
                    <a:pt x="302" y="290"/>
                  </a:lnTo>
                  <a:lnTo>
                    <a:pt x="302" y="290"/>
                  </a:lnTo>
                  <a:close/>
                  <a:moveTo>
                    <a:pt x="212" y="185"/>
                  </a:moveTo>
                  <a:lnTo>
                    <a:pt x="212" y="185"/>
                  </a:lnTo>
                  <a:lnTo>
                    <a:pt x="212" y="185"/>
                  </a:lnTo>
                  <a:lnTo>
                    <a:pt x="212" y="185"/>
                  </a:lnTo>
                  <a:lnTo>
                    <a:pt x="212" y="185"/>
                  </a:lnTo>
                  <a:lnTo>
                    <a:pt x="214" y="181"/>
                  </a:lnTo>
                  <a:lnTo>
                    <a:pt x="214" y="181"/>
                  </a:lnTo>
                  <a:lnTo>
                    <a:pt x="210" y="181"/>
                  </a:lnTo>
                  <a:lnTo>
                    <a:pt x="208" y="181"/>
                  </a:lnTo>
                  <a:lnTo>
                    <a:pt x="206" y="183"/>
                  </a:lnTo>
                  <a:lnTo>
                    <a:pt x="206" y="183"/>
                  </a:lnTo>
                  <a:lnTo>
                    <a:pt x="208" y="183"/>
                  </a:lnTo>
                  <a:lnTo>
                    <a:pt x="208" y="183"/>
                  </a:lnTo>
                  <a:lnTo>
                    <a:pt x="208" y="183"/>
                  </a:lnTo>
                  <a:lnTo>
                    <a:pt x="206" y="183"/>
                  </a:lnTo>
                  <a:lnTo>
                    <a:pt x="206" y="183"/>
                  </a:lnTo>
                  <a:lnTo>
                    <a:pt x="206" y="185"/>
                  </a:lnTo>
                  <a:lnTo>
                    <a:pt x="206" y="185"/>
                  </a:lnTo>
                  <a:lnTo>
                    <a:pt x="208" y="185"/>
                  </a:lnTo>
                  <a:lnTo>
                    <a:pt x="208" y="185"/>
                  </a:lnTo>
                  <a:lnTo>
                    <a:pt x="210" y="185"/>
                  </a:lnTo>
                  <a:lnTo>
                    <a:pt x="210" y="185"/>
                  </a:lnTo>
                  <a:lnTo>
                    <a:pt x="210" y="185"/>
                  </a:lnTo>
                  <a:lnTo>
                    <a:pt x="212" y="185"/>
                  </a:lnTo>
                  <a:lnTo>
                    <a:pt x="212" y="185"/>
                  </a:lnTo>
                  <a:lnTo>
                    <a:pt x="212" y="185"/>
                  </a:lnTo>
                  <a:lnTo>
                    <a:pt x="212" y="185"/>
                  </a:lnTo>
                  <a:close/>
                  <a:moveTo>
                    <a:pt x="164" y="239"/>
                  </a:moveTo>
                  <a:lnTo>
                    <a:pt x="164" y="239"/>
                  </a:lnTo>
                  <a:lnTo>
                    <a:pt x="164" y="239"/>
                  </a:lnTo>
                  <a:lnTo>
                    <a:pt x="164" y="239"/>
                  </a:lnTo>
                  <a:lnTo>
                    <a:pt x="164" y="239"/>
                  </a:lnTo>
                  <a:lnTo>
                    <a:pt x="166" y="237"/>
                  </a:lnTo>
                  <a:lnTo>
                    <a:pt x="166" y="235"/>
                  </a:lnTo>
                  <a:lnTo>
                    <a:pt x="166" y="233"/>
                  </a:lnTo>
                  <a:lnTo>
                    <a:pt x="166" y="233"/>
                  </a:lnTo>
                  <a:lnTo>
                    <a:pt x="168" y="233"/>
                  </a:lnTo>
                  <a:lnTo>
                    <a:pt x="168" y="233"/>
                  </a:lnTo>
                  <a:lnTo>
                    <a:pt x="170" y="231"/>
                  </a:lnTo>
                  <a:lnTo>
                    <a:pt x="170" y="229"/>
                  </a:lnTo>
                  <a:lnTo>
                    <a:pt x="170" y="225"/>
                  </a:lnTo>
                  <a:lnTo>
                    <a:pt x="170" y="225"/>
                  </a:lnTo>
                  <a:lnTo>
                    <a:pt x="168" y="225"/>
                  </a:lnTo>
                  <a:lnTo>
                    <a:pt x="168" y="223"/>
                  </a:lnTo>
                  <a:lnTo>
                    <a:pt x="166" y="223"/>
                  </a:lnTo>
                  <a:lnTo>
                    <a:pt x="164" y="220"/>
                  </a:lnTo>
                  <a:lnTo>
                    <a:pt x="166" y="220"/>
                  </a:lnTo>
                  <a:lnTo>
                    <a:pt x="168" y="220"/>
                  </a:lnTo>
                  <a:lnTo>
                    <a:pt x="168" y="220"/>
                  </a:lnTo>
                  <a:lnTo>
                    <a:pt x="168" y="218"/>
                  </a:lnTo>
                  <a:lnTo>
                    <a:pt x="168" y="218"/>
                  </a:lnTo>
                  <a:lnTo>
                    <a:pt x="166" y="218"/>
                  </a:lnTo>
                  <a:lnTo>
                    <a:pt x="166" y="218"/>
                  </a:lnTo>
                  <a:lnTo>
                    <a:pt x="164" y="216"/>
                  </a:lnTo>
                  <a:lnTo>
                    <a:pt x="164" y="214"/>
                  </a:lnTo>
                  <a:lnTo>
                    <a:pt x="168" y="208"/>
                  </a:lnTo>
                  <a:lnTo>
                    <a:pt x="170" y="206"/>
                  </a:lnTo>
                  <a:lnTo>
                    <a:pt x="176" y="199"/>
                  </a:lnTo>
                  <a:lnTo>
                    <a:pt x="176" y="197"/>
                  </a:lnTo>
                  <a:lnTo>
                    <a:pt x="178" y="197"/>
                  </a:lnTo>
                  <a:lnTo>
                    <a:pt x="178" y="195"/>
                  </a:lnTo>
                  <a:lnTo>
                    <a:pt x="178" y="195"/>
                  </a:lnTo>
                  <a:lnTo>
                    <a:pt x="180" y="195"/>
                  </a:lnTo>
                  <a:lnTo>
                    <a:pt x="180" y="195"/>
                  </a:lnTo>
                  <a:lnTo>
                    <a:pt x="180" y="195"/>
                  </a:lnTo>
                  <a:lnTo>
                    <a:pt x="180" y="193"/>
                  </a:lnTo>
                  <a:lnTo>
                    <a:pt x="180" y="191"/>
                  </a:lnTo>
                  <a:lnTo>
                    <a:pt x="180" y="191"/>
                  </a:lnTo>
                  <a:lnTo>
                    <a:pt x="180" y="189"/>
                  </a:lnTo>
                  <a:lnTo>
                    <a:pt x="180" y="189"/>
                  </a:lnTo>
                  <a:lnTo>
                    <a:pt x="180" y="189"/>
                  </a:lnTo>
                  <a:lnTo>
                    <a:pt x="178" y="187"/>
                  </a:lnTo>
                  <a:lnTo>
                    <a:pt x="178" y="185"/>
                  </a:lnTo>
                  <a:lnTo>
                    <a:pt x="178" y="178"/>
                  </a:lnTo>
                  <a:lnTo>
                    <a:pt x="176" y="166"/>
                  </a:lnTo>
                  <a:lnTo>
                    <a:pt x="176" y="166"/>
                  </a:lnTo>
                  <a:lnTo>
                    <a:pt x="174" y="164"/>
                  </a:lnTo>
                  <a:lnTo>
                    <a:pt x="172" y="164"/>
                  </a:lnTo>
                  <a:lnTo>
                    <a:pt x="170" y="164"/>
                  </a:lnTo>
                  <a:lnTo>
                    <a:pt x="164" y="168"/>
                  </a:lnTo>
                  <a:lnTo>
                    <a:pt x="157" y="172"/>
                  </a:lnTo>
                  <a:lnTo>
                    <a:pt x="155" y="174"/>
                  </a:lnTo>
                  <a:lnTo>
                    <a:pt x="151" y="174"/>
                  </a:lnTo>
                  <a:lnTo>
                    <a:pt x="145" y="174"/>
                  </a:lnTo>
                  <a:lnTo>
                    <a:pt x="143" y="176"/>
                  </a:lnTo>
                  <a:lnTo>
                    <a:pt x="143" y="178"/>
                  </a:lnTo>
                  <a:lnTo>
                    <a:pt x="141" y="183"/>
                  </a:lnTo>
                  <a:lnTo>
                    <a:pt x="138" y="185"/>
                  </a:lnTo>
                  <a:lnTo>
                    <a:pt x="138" y="185"/>
                  </a:lnTo>
                  <a:lnTo>
                    <a:pt x="141" y="187"/>
                  </a:lnTo>
                  <a:lnTo>
                    <a:pt x="141" y="189"/>
                  </a:lnTo>
                  <a:lnTo>
                    <a:pt x="143" y="191"/>
                  </a:lnTo>
                  <a:lnTo>
                    <a:pt x="143" y="195"/>
                  </a:lnTo>
                  <a:lnTo>
                    <a:pt x="145" y="197"/>
                  </a:lnTo>
                  <a:lnTo>
                    <a:pt x="145" y="204"/>
                  </a:lnTo>
                  <a:lnTo>
                    <a:pt x="145" y="204"/>
                  </a:lnTo>
                  <a:lnTo>
                    <a:pt x="145" y="206"/>
                  </a:lnTo>
                  <a:lnTo>
                    <a:pt x="145" y="208"/>
                  </a:lnTo>
                  <a:lnTo>
                    <a:pt x="143" y="208"/>
                  </a:lnTo>
                  <a:lnTo>
                    <a:pt x="143" y="210"/>
                  </a:lnTo>
                  <a:lnTo>
                    <a:pt x="141" y="210"/>
                  </a:lnTo>
                  <a:lnTo>
                    <a:pt x="141" y="210"/>
                  </a:lnTo>
                  <a:lnTo>
                    <a:pt x="138" y="212"/>
                  </a:lnTo>
                  <a:lnTo>
                    <a:pt x="138" y="214"/>
                  </a:lnTo>
                  <a:lnTo>
                    <a:pt x="138" y="220"/>
                  </a:lnTo>
                  <a:lnTo>
                    <a:pt x="136" y="223"/>
                  </a:lnTo>
                  <a:lnTo>
                    <a:pt x="136" y="225"/>
                  </a:lnTo>
                  <a:lnTo>
                    <a:pt x="134" y="229"/>
                  </a:lnTo>
                  <a:lnTo>
                    <a:pt x="134" y="231"/>
                  </a:lnTo>
                  <a:lnTo>
                    <a:pt x="134" y="233"/>
                  </a:lnTo>
                  <a:lnTo>
                    <a:pt x="134" y="235"/>
                  </a:lnTo>
                  <a:lnTo>
                    <a:pt x="134" y="235"/>
                  </a:lnTo>
                  <a:lnTo>
                    <a:pt x="134" y="235"/>
                  </a:lnTo>
                  <a:lnTo>
                    <a:pt x="136" y="237"/>
                  </a:lnTo>
                  <a:lnTo>
                    <a:pt x="136" y="237"/>
                  </a:lnTo>
                  <a:lnTo>
                    <a:pt x="143" y="237"/>
                  </a:lnTo>
                  <a:lnTo>
                    <a:pt x="143" y="237"/>
                  </a:lnTo>
                  <a:lnTo>
                    <a:pt x="143" y="235"/>
                  </a:lnTo>
                  <a:lnTo>
                    <a:pt x="145" y="233"/>
                  </a:lnTo>
                  <a:lnTo>
                    <a:pt x="145" y="231"/>
                  </a:lnTo>
                  <a:lnTo>
                    <a:pt x="145" y="231"/>
                  </a:lnTo>
                  <a:lnTo>
                    <a:pt x="147" y="229"/>
                  </a:lnTo>
                  <a:lnTo>
                    <a:pt x="147" y="229"/>
                  </a:lnTo>
                  <a:lnTo>
                    <a:pt x="149" y="229"/>
                  </a:lnTo>
                  <a:lnTo>
                    <a:pt x="151" y="229"/>
                  </a:lnTo>
                  <a:lnTo>
                    <a:pt x="151" y="231"/>
                  </a:lnTo>
                  <a:lnTo>
                    <a:pt x="147" y="231"/>
                  </a:lnTo>
                  <a:lnTo>
                    <a:pt x="147" y="233"/>
                  </a:lnTo>
                  <a:lnTo>
                    <a:pt x="147" y="235"/>
                  </a:lnTo>
                  <a:lnTo>
                    <a:pt x="149" y="237"/>
                  </a:lnTo>
                  <a:lnTo>
                    <a:pt x="151" y="237"/>
                  </a:lnTo>
                  <a:lnTo>
                    <a:pt x="151" y="237"/>
                  </a:lnTo>
                  <a:lnTo>
                    <a:pt x="153" y="235"/>
                  </a:lnTo>
                  <a:lnTo>
                    <a:pt x="155" y="233"/>
                  </a:lnTo>
                  <a:lnTo>
                    <a:pt x="155" y="231"/>
                  </a:lnTo>
                  <a:lnTo>
                    <a:pt x="155" y="231"/>
                  </a:lnTo>
                  <a:lnTo>
                    <a:pt x="155" y="229"/>
                  </a:lnTo>
                  <a:lnTo>
                    <a:pt x="155" y="227"/>
                  </a:lnTo>
                  <a:lnTo>
                    <a:pt x="157" y="227"/>
                  </a:lnTo>
                  <a:lnTo>
                    <a:pt x="157" y="229"/>
                  </a:lnTo>
                  <a:lnTo>
                    <a:pt x="157" y="229"/>
                  </a:lnTo>
                  <a:lnTo>
                    <a:pt x="159" y="231"/>
                  </a:lnTo>
                  <a:lnTo>
                    <a:pt x="159" y="237"/>
                  </a:lnTo>
                  <a:lnTo>
                    <a:pt x="159" y="239"/>
                  </a:lnTo>
                  <a:lnTo>
                    <a:pt x="162" y="239"/>
                  </a:lnTo>
                  <a:lnTo>
                    <a:pt x="162" y="239"/>
                  </a:lnTo>
                  <a:lnTo>
                    <a:pt x="164" y="239"/>
                  </a:lnTo>
                  <a:close/>
                  <a:moveTo>
                    <a:pt x="260" y="225"/>
                  </a:moveTo>
                  <a:lnTo>
                    <a:pt x="258" y="225"/>
                  </a:lnTo>
                  <a:lnTo>
                    <a:pt x="256" y="225"/>
                  </a:lnTo>
                  <a:lnTo>
                    <a:pt x="254" y="223"/>
                  </a:lnTo>
                  <a:lnTo>
                    <a:pt x="252" y="225"/>
                  </a:lnTo>
                  <a:lnTo>
                    <a:pt x="252" y="227"/>
                  </a:lnTo>
                  <a:lnTo>
                    <a:pt x="254" y="233"/>
                  </a:lnTo>
                  <a:lnTo>
                    <a:pt x="256" y="235"/>
                  </a:lnTo>
                  <a:lnTo>
                    <a:pt x="258" y="235"/>
                  </a:lnTo>
                  <a:lnTo>
                    <a:pt x="260" y="235"/>
                  </a:lnTo>
                  <a:lnTo>
                    <a:pt x="262" y="235"/>
                  </a:lnTo>
                  <a:lnTo>
                    <a:pt x="262" y="233"/>
                  </a:lnTo>
                  <a:lnTo>
                    <a:pt x="262" y="227"/>
                  </a:lnTo>
                  <a:lnTo>
                    <a:pt x="260" y="225"/>
                  </a:lnTo>
                  <a:close/>
                  <a:moveTo>
                    <a:pt x="216" y="174"/>
                  </a:moveTo>
                  <a:lnTo>
                    <a:pt x="216" y="174"/>
                  </a:lnTo>
                  <a:lnTo>
                    <a:pt x="216" y="174"/>
                  </a:lnTo>
                  <a:lnTo>
                    <a:pt x="216" y="176"/>
                  </a:lnTo>
                  <a:lnTo>
                    <a:pt x="218" y="176"/>
                  </a:lnTo>
                  <a:lnTo>
                    <a:pt x="218" y="176"/>
                  </a:lnTo>
                  <a:lnTo>
                    <a:pt x="218" y="178"/>
                  </a:lnTo>
                  <a:lnTo>
                    <a:pt x="220" y="178"/>
                  </a:lnTo>
                  <a:lnTo>
                    <a:pt x="220" y="183"/>
                  </a:lnTo>
                  <a:lnTo>
                    <a:pt x="220" y="185"/>
                  </a:lnTo>
                  <a:lnTo>
                    <a:pt x="222" y="185"/>
                  </a:lnTo>
                  <a:lnTo>
                    <a:pt x="222" y="183"/>
                  </a:lnTo>
                  <a:lnTo>
                    <a:pt x="222" y="172"/>
                  </a:lnTo>
                  <a:lnTo>
                    <a:pt x="222" y="170"/>
                  </a:lnTo>
                  <a:lnTo>
                    <a:pt x="222" y="168"/>
                  </a:lnTo>
                  <a:lnTo>
                    <a:pt x="220" y="168"/>
                  </a:lnTo>
                  <a:lnTo>
                    <a:pt x="220" y="168"/>
                  </a:lnTo>
                  <a:lnTo>
                    <a:pt x="220" y="168"/>
                  </a:lnTo>
                  <a:lnTo>
                    <a:pt x="220" y="166"/>
                  </a:lnTo>
                  <a:lnTo>
                    <a:pt x="220" y="164"/>
                  </a:lnTo>
                  <a:lnTo>
                    <a:pt x="220" y="164"/>
                  </a:lnTo>
                  <a:lnTo>
                    <a:pt x="220" y="162"/>
                  </a:lnTo>
                  <a:lnTo>
                    <a:pt x="220" y="160"/>
                  </a:lnTo>
                  <a:lnTo>
                    <a:pt x="218" y="155"/>
                  </a:lnTo>
                  <a:lnTo>
                    <a:pt x="216" y="153"/>
                  </a:lnTo>
                  <a:lnTo>
                    <a:pt x="210" y="149"/>
                  </a:lnTo>
                  <a:lnTo>
                    <a:pt x="208" y="147"/>
                  </a:lnTo>
                  <a:lnTo>
                    <a:pt x="208" y="145"/>
                  </a:lnTo>
                  <a:lnTo>
                    <a:pt x="210" y="143"/>
                  </a:lnTo>
                  <a:lnTo>
                    <a:pt x="208" y="143"/>
                  </a:lnTo>
                  <a:lnTo>
                    <a:pt x="206" y="143"/>
                  </a:lnTo>
                  <a:lnTo>
                    <a:pt x="203" y="143"/>
                  </a:lnTo>
                  <a:lnTo>
                    <a:pt x="195" y="149"/>
                  </a:lnTo>
                  <a:lnTo>
                    <a:pt x="193" y="151"/>
                  </a:lnTo>
                  <a:lnTo>
                    <a:pt x="193" y="151"/>
                  </a:lnTo>
                  <a:lnTo>
                    <a:pt x="193" y="153"/>
                  </a:lnTo>
                  <a:lnTo>
                    <a:pt x="189" y="160"/>
                  </a:lnTo>
                  <a:lnTo>
                    <a:pt x="189" y="164"/>
                  </a:lnTo>
                  <a:lnTo>
                    <a:pt x="187" y="166"/>
                  </a:lnTo>
                  <a:lnTo>
                    <a:pt x="189" y="183"/>
                  </a:lnTo>
                  <a:lnTo>
                    <a:pt x="189" y="185"/>
                  </a:lnTo>
                  <a:lnTo>
                    <a:pt x="187" y="185"/>
                  </a:lnTo>
                  <a:lnTo>
                    <a:pt x="187" y="185"/>
                  </a:lnTo>
                  <a:lnTo>
                    <a:pt x="185" y="185"/>
                  </a:lnTo>
                  <a:lnTo>
                    <a:pt x="185" y="187"/>
                  </a:lnTo>
                  <a:lnTo>
                    <a:pt x="185" y="187"/>
                  </a:lnTo>
                  <a:lnTo>
                    <a:pt x="187" y="189"/>
                  </a:lnTo>
                  <a:lnTo>
                    <a:pt x="187" y="189"/>
                  </a:lnTo>
                  <a:lnTo>
                    <a:pt x="187" y="191"/>
                  </a:lnTo>
                  <a:lnTo>
                    <a:pt x="187" y="193"/>
                  </a:lnTo>
                  <a:lnTo>
                    <a:pt x="185" y="195"/>
                  </a:lnTo>
                  <a:lnTo>
                    <a:pt x="185" y="197"/>
                  </a:lnTo>
                  <a:lnTo>
                    <a:pt x="180" y="202"/>
                  </a:lnTo>
                  <a:lnTo>
                    <a:pt x="178" y="204"/>
                  </a:lnTo>
                  <a:lnTo>
                    <a:pt x="180" y="204"/>
                  </a:lnTo>
                  <a:lnTo>
                    <a:pt x="180" y="202"/>
                  </a:lnTo>
                  <a:lnTo>
                    <a:pt x="182" y="202"/>
                  </a:lnTo>
                  <a:lnTo>
                    <a:pt x="182" y="202"/>
                  </a:lnTo>
                  <a:lnTo>
                    <a:pt x="182" y="204"/>
                  </a:lnTo>
                  <a:lnTo>
                    <a:pt x="182" y="206"/>
                  </a:lnTo>
                  <a:lnTo>
                    <a:pt x="180" y="208"/>
                  </a:lnTo>
                  <a:lnTo>
                    <a:pt x="180" y="210"/>
                  </a:lnTo>
                  <a:lnTo>
                    <a:pt x="180" y="212"/>
                  </a:lnTo>
                  <a:lnTo>
                    <a:pt x="180" y="214"/>
                  </a:lnTo>
                  <a:lnTo>
                    <a:pt x="178" y="216"/>
                  </a:lnTo>
                  <a:lnTo>
                    <a:pt x="178" y="216"/>
                  </a:lnTo>
                  <a:lnTo>
                    <a:pt x="180" y="218"/>
                  </a:lnTo>
                  <a:lnTo>
                    <a:pt x="178" y="220"/>
                  </a:lnTo>
                  <a:lnTo>
                    <a:pt x="180" y="220"/>
                  </a:lnTo>
                  <a:lnTo>
                    <a:pt x="185" y="218"/>
                  </a:lnTo>
                  <a:lnTo>
                    <a:pt x="185" y="218"/>
                  </a:lnTo>
                  <a:lnTo>
                    <a:pt x="185" y="220"/>
                  </a:lnTo>
                  <a:lnTo>
                    <a:pt x="182" y="223"/>
                  </a:lnTo>
                  <a:lnTo>
                    <a:pt x="180" y="223"/>
                  </a:lnTo>
                  <a:lnTo>
                    <a:pt x="178" y="223"/>
                  </a:lnTo>
                  <a:lnTo>
                    <a:pt x="176" y="225"/>
                  </a:lnTo>
                  <a:lnTo>
                    <a:pt x="176" y="225"/>
                  </a:lnTo>
                  <a:lnTo>
                    <a:pt x="174" y="229"/>
                  </a:lnTo>
                  <a:lnTo>
                    <a:pt x="172" y="231"/>
                  </a:lnTo>
                  <a:lnTo>
                    <a:pt x="172" y="231"/>
                  </a:lnTo>
                  <a:lnTo>
                    <a:pt x="172" y="231"/>
                  </a:lnTo>
                  <a:lnTo>
                    <a:pt x="172" y="231"/>
                  </a:lnTo>
                  <a:lnTo>
                    <a:pt x="170" y="233"/>
                  </a:lnTo>
                  <a:lnTo>
                    <a:pt x="168" y="237"/>
                  </a:lnTo>
                  <a:lnTo>
                    <a:pt x="168" y="237"/>
                  </a:lnTo>
                  <a:lnTo>
                    <a:pt x="170" y="239"/>
                  </a:lnTo>
                  <a:lnTo>
                    <a:pt x="170" y="239"/>
                  </a:lnTo>
                  <a:lnTo>
                    <a:pt x="168" y="241"/>
                  </a:lnTo>
                  <a:lnTo>
                    <a:pt x="162" y="248"/>
                  </a:lnTo>
                  <a:lnTo>
                    <a:pt x="168" y="262"/>
                  </a:lnTo>
                  <a:lnTo>
                    <a:pt x="170" y="265"/>
                  </a:lnTo>
                  <a:lnTo>
                    <a:pt x="172" y="265"/>
                  </a:lnTo>
                  <a:lnTo>
                    <a:pt x="172" y="262"/>
                  </a:lnTo>
                  <a:lnTo>
                    <a:pt x="176" y="258"/>
                  </a:lnTo>
                  <a:lnTo>
                    <a:pt x="176" y="258"/>
                  </a:lnTo>
                  <a:lnTo>
                    <a:pt x="178" y="260"/>
                  </a:lnTo>
                  <a:lnTo>
                    <a:pt x="176" y="262"/>
                  </a:lnTo>
                  <a:lnTo>
                    <a:pt x="178" y="262"/>
                  </a:lnTo>
                  <a:lnTo>
                    <a:pt x="178" y="265"/>
                  </a:lnTo>
                  <a:lnTo>
                    <a:pt x="178" y="265"/>
                  </a:lnTo>
                  <a:lnTo>
                    <a:pt x="178" y="262"/>
                  </a:lnTo>
                  <a:lnTo>
                    <a:pt x="180" y="260"/>
                  </a:lnTo>
                  <a:lnTo>
                    <a:pt x="180" y="260"/>
                  </a:lnTo>
                  <a:lnTo>
                    <a:pt x="180" y="260"/>
                  </a:lnTo>
                  <a:lnTo>
                    <a:pt x="182" y="262"/>
                  </a:lnTo>
                  <a:lnTo>
                    <a:pt x="182" y="262"/>
                  </a:lnTo>
                  <a:lnTo>
                    <a:pt x="182" y="265"/>
                  </a:lnTo>
                  <a:lnTo>
                    <a:pt x="182" y="265"/>
                  </a:lnTo>
                  <a:lnTo>
                    <a:pt x="185" y="265"/>
                  </a:lnTo>
                  <a:lnTo>
                    <a:pt x="187" y="265"/>
                  </a:lnTo>
                  <a:lnTo>
                    <a:pt x="187" y="260"/>
                  </a:lnTo>
                  <a:lnTo>
                    <a:pt x="193" y="254"/>
                  </a:lnTo>
                  <a:lnTo>
                    <a:pt x="195" y="250"/>
                  </a:lnTo>
                  <a:lnTo>
                    <a:pt x="193" y="248"/>
                  </a:lnTo>
                  <a:lnTo>
                    <a:pt x="193" y="248"/>
                  </a:lnTo>
                  <a:lnTo>
                    <a:pt x="191" y="248"/>
                  </a:lnTo>
                  <a:lnTo>
                    <a:pt x="189" y="248"/>
                  </a:lnTo>
                  <a:lnTo>
                    <a:pt x="189" y="248"/>
                  </a:lnTo>
                  <a:lnTo>
                    <a:pt x="189" y="246"/>
                  </a:lnTo>
                  <a:lnTo>
                    <a:pt x="191" y="244"/>
                  </a:lnTo>
                  <a:lnTo>
                    <a:pt x="191" y="241"/>
                  </a:lnTo>
                  <a:lnTo>
                    <a:pt x="199" y="237"/>
                  </a:lnTo>
                  <a:lnTo>
                    <a:pt x="201" y="237"/>
                  </a:lnTo>
                  <a:lnTo>
                    <a:pt x="203" y="237"/>
                  </a:lnTo>
                  <a:lnTo>
                    <a:pt x="206" y="239"/>
                  </a:lnTo>
                  <a:lnTo>
                    <a:pt x="206" y="239"/>
                  </a:lnTo>
                  <a:lnTo>
                    <a:pt x="208" y="239"/>
                  </a:lnTo>
                  <a:lnTo>
                    <a:pt x="212" y="237"/>
                  </a:lnTo>
                  <a:lnTo>
                    <a:pt x="216" y="237"/>
                  </a:lnTo>
                  <a:lnTo>
                    <a:pt x="216" y="235"/>
                  </a:lnTo>
                  <a:lnTo>
                    <a:pt x="218" y="233"/>
                  </a:lnTo>
                  <a:lnTo>
                    <a:pt x="220" y="229"/>
                  </a:lnTo>
                  <a:lnTo>
                    <a:pt x="222" y="229"/>
                  </a:lnTo>
                  <a:lnTo>
                    <a:pt x="222" y="227"/>
                  </a:lnTo>
                  <a:lnTo>
                    <a:pt x="222" y="225"/>
                  </a:lnTo>
                  <a:lnTo>
                    <a:pt x="220" y="223"/>
                  </a:lnTo>
                  <a:lnTo>
                    <a:pt x="216" y="220"/>
                  </a:lnTo>
                  <a:lnTo>
                    <a:pt x="214" y="220"/>
                  </a:lnTo>
                  <a:lnTo>
                    <a:pt x="212" y="218"/>
                  </a:lnTo>
                  <a:lnTo>
                    <a:pt x="212" y="216"/>
                  </a:lnTo>
                  <a:lnTo>
                    <a:pt x="208" y="216"/>
                  </a:lnTo>
                  <a:lnTo>
                    <a:pt x="208" y="214"/>
                  </a:lnTo>
                  <a:lnTo>
                    <a:pt x="208" y="214"/>
                  </a:lnTo>
                  <a:lnTo>
                    <a:pt x="208" y="214"/>
                  </a:lnTo>
                  <a:lnTo>
                    <a:pt x="206" y="212"/>
                  </a:lnTo>
                  <a:lnTo>
                    <a:pt x="203" y="214"/>
                  </a:lnTo>
                  <a:lnTo>
                    <a:pt x="201" y="216"/>
                  </a:lnTo>
                  <a:lnTo>
                    <a:pt x="201" y="218"/>
                  </a:lnTo>
                  <a:lnTo>
                    <a:pt x="199" y="218"/>
                  </a:lnTo>
                  <a:lnTo>
                    <a:pt x="197" y="218"/>
                  </a:lnTo>
                  <a:lnTo>
                    <a:pt x="197" y="216"/>
                  </a:lnTo>
                  <a:lnTo>
                    <a:pt x="197" y="214"/>
                  </a:lnTo>
                  <a:lnTo>
                    <a:pt x="199" y="210"/>
                  </a:lnTo>
                  <a:lnTo>
                    <a:pt x="201" y="208"/>
                  </a:lnTo>
                  <a:lnTo>
                    <a:pt x="201" y="206"/>
                  </a:lnTo>
                  <a:lnTo>
                    <a:pt x="201" y="206"/>
                  </a:lnTo>
                  <a:lnTo>
                    <a:pt x="199" y="202"/>
                  </a:lnTo>
                  <a:lnTo>
                    <a:pt x="199" y="202"/>
                  </a:lnTo>
                  <a:lnTo>
                    <a:pt x="199" y="202"/>
                  </a:lnTo>
                  <a:lnTo>
                    <a:pt x="199" y="199"/>
                  </a:lnTo>
                  <a:lnTo>
                    <a:pt x="199" y="199"/>
                  </a:lnTo>
                  <a:lnTo>
                    <a:pt x="199" y="197"/>
                  </a:lnTo>
                  <a:lnTo>
                    <a:pt x="199" y="197"/>
                  </a:lnTo>
                  <a:lnTo>
                    <a:pt x="201" y="195"/>
                  </a:lnTo>
                  <a:lnTo>
                    <a:pt x="203" y="193"/>
                  </a:lnTo>
                  <a:lnTo>
                    <a:pt x="203" y="191"/>
                  </a:lnTo>
                  <a:lnTo>
                    <a:pt x="203" y="187"/>
                  </a:lnTo>
                  <a:lnTo>
                    <a:pt x="203" y="187"/>
                  </a:lnTo>
                  <a:lnTo>
                    <a:pt x="203" y="183"/>
                  </a:lnTo>
                  <a:lnTo>
                    <a:pt x="203" y="183"/>
                  </a:lnTo>
                  <a:lnTo>
                    <a:pt x="206" y="181"/>
                  </a:lnTo>
                  <a:lnTo>
                    <a:pt x="206" y="181"/>
                  </a:lnTo>
                  <a:lnTo>
                    <a:pt x="206" y="176"/>
                  </a:lnTo>
                  <a:lnTo>
                    <a:pt x="208" y="176"/>
                  </a:lnTo>
                  <a:lnTo>
                    <a:pt x="208" y="176"/>
                  </a:lnTo>
                  <a:lnTo>
                    <a:pt x="208" y="176"/>
                  </a:lnTo>
                  <a:lnTo>
                    <a:pt x="210" y="176"/>
                  </a:lnTo>
                  <a:lnTo>
                    <a:pt x="210" y="176"/>
                  </a:lnTo>
                  <a:lnTo>
                    <a:pt x="212" y="178"/>
                  </a:lnTo>
                  <a:lnTo>
                    <a:pt x="214" y="172"/>
                  </a:lnTo>
                  <a:lnTo>
                    <a:pt x="216" y="17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4" name="Freeform 83"/>
            <p:cNvSpPr>
              <a:spLocks noEditPoints="1"/>
            </p:cNvSpPr>
            <p:nvPr/>
          </p:nvSpPr>
          <p:spPr bwMode="auto">
            <a:xfrm>
              <a:off x="3645" y="1220"/>
              <a:ext cx="549" cy="511"/>
            </a:xfrm>
            <a:custGeom>
              <a:avLst/>
              <a:gdLst>
                <a:gd name="T0" fmla="*/ 132 w 549"/>
                <a:gd name="T1" fmla="*/ 454 h 511"/>
                <a:gd name="T2" fmla="*/ 109 w 549"/>
                <a:gd name="T3" fmla="*/ 360 h 511"/>
                <a:gd name="T4" fmla="*/ 122 w 549"/>
                <a:gd name="T5" fmla="*/ 341 h 511"/>
                <a:gd name="T6" fmla="*/ 90 w 549"/>
                <a:gd name="T7" fmla="*/ 357 h 511"/>
                <a:gd name="T8" fmla="*/ 126 w 549"/>
                <a:gd name="T9" fmla="*/ 379 h 511"/>
                <a:gd name="T10" fmla="*/ 126 w 549"/>
                <a:gd name="T11" fmla="*/ 372 h 511"/>
                <a:gd name="T12" fmla="*/ 120 w 549"/>
                <a:gd name="T13" fmla="*/ 408 h 511"/>
                <a:gd name="T14" fmla="*/ 116 w 549"/>
                <a:gd name="T15" fmla="*/ 376 h 511"/>
                <a:gd name="T16" fmla="*/ 132 w 549"/>
                <a:gd name="T17" fmla="*/ 442 h 511"/>
                <a:gd name="T18" fmla="*/ 0 w 549"/>
                <a:gd name="T19" fmla="*/ 343 h 511"/>
                <a:gd name="T20" fmla="*/ 21 w 549"/>
                <a:gd name="T21" fmla="*/ 379 h 511"/>
                <a:gd name="T22" fmla="*/ 2 w 549"/>
                <a:gd name="T23" fmla="*/ 347 h 511"/>
                <a:gd name="T24" fmla="*/ 84 w 549"/>
                <a:gd name="T25" fmla="*/ 351 h 511"/>
                <a:gd name="T26" fmla="*/ 42 w 549"/>
                <a:gd name="T27" fmla="*/ 374 h 511"/>
                <a:gd name="T28" fmla="*/ 86 w 549"/>
                <a:gd name="T29" fmla="*/ 381 h 511"/>
                <a:gd name="T30" fmla="*/ 107 w 549"/>
                <a:gd name="T31" fmla="*/ 439 h 511"/>
                <a:gd name="T32" fmla="*/ 86 w 549"/>
                <a:gd name="T33" fmla="*/ 391 h 511"/>
                <a:gd name="T34" fmla="*/ 147 w 549"/>
                <a:gd name="T35" fmla="*/ 355 h 511"/>
                <a:gd name="T36" fmla="*/ 139 w 549"/>
                <a:gd name="T37" fmla="*/ 442 h 511"/>
                <a:gd name="T38" fmla="*/ 145 w 549"/>
                <a:gd name="T39" fmla="*/ 452 h 511"/>
                <a:gd name="T40" fmla="*/ 116 w 549"/>
                <a:gd name="T41" fmla="*/ 435 h 511"/>
                <a:gd name="T42" fmla="*/ 107 w 549"/>
                <a:gd name="T43" fmla="*/ 406 h 511"/>
                <a:gd name="T44" fmla="*/ 107 w 549"/>
                <a:gd name="T45" fmla="*/ 404 h 511"/>
                <a:gd name="T46" fmla="*/ 105 w 549"/>
                <a:gd name="T47" fmla="*/ 421 h 511"/>
                <a:gd name="T48" fmla="*/ 95 w 549"/>
                <a:gd name="T49" fmla="*/ 400 h 511"/>
                <a:gd name="T50" fmla="*/ 46 w 549"/>
                <a:gd name="T51" fmla="*/ 349 h 511"/>
                <a:gd name="T52" fmla="*/ 394 w 549"/>
                <a:gd name="T53" fmla="*/ 357 h 511"/>
                <a:gd name="T54" fmla="*/ 294 w 549"/>
                <a:gd name="T55" fmla="*/ 152 h 511"/>
                <a:gd name="T56" fmla="*/ 231 w 549"/>
                <a:gd name="T57" fmla="*/ 164 h 511"/>
                <a:gd name="T58" fmla="*/ 229 w 549"/>
                <a:gd name="T59" fmla="*/ 181 h 511"/>
                <a:gd name="T60" fmla="*/ 426 w 549"/>
                <a:gd name="T61" fmla="*/ 164 h 511"/>
                <a:gd name="T62" fmla="*/ 279 w 549"/>
                <a:gd name="T63" fmla="*/ 156 h 511"/>
                <a:gd name="T64" fmla="*/ 275 w 549"/>
                <a:gd name="T65" fmla="*/ 135 h 511"/>
                <a:gd name="T66" fmla="*/ 279 w 549"/>
                <a:gd name="T67" fmla="*/ 137 h 511"/>
                <a:gd name="T68" fmla="*/ 277 w 549"/>
                <a:gd name="T69" fmla="*/ 183 h 511"/>
                <a:gd name="T70" fmla="*/ 432 w 549"/>
                <a:gd name="T71" fmla="*/ 59 h 511"/>
                <a:gd name="T72" fmla="*/ 528 w 549"/>
                <a:gd name="T73" fmla="*/ 175 h 511"/>
                <a:gd name="T74" fmla="*/ 524 w 549"/>
                <a:gd name="T75" fmla="*/ 179 h 511"/>
                <a:gd name="T76" fmla="*/ 499 w 549"/>
                <a:gd name="T77" fmla="*/ 196 h 511"/>
                <a:gd name="T78" fmla="*/ 541 w 549"/>
                <a:gd name="T79" fmla="*/ 213 h 511"/>
                <a:gd name="T80" fmla="*/ 470 w 549"/>
                <a:gd name="T81" fmla="*/ 59 h 511"/>
                <a:gd name="T82" fmla="*/ 444 w 549"/>
                <a:gd name="T83" fmla="*/ 72 h 511"/>
                <a:gd name="T84" fmla="*/ 470 w 549"/>
                <a:gd name="T85" fmla="*/ 93 h 511"/>
                <a:gd name="T86" fmla="*/ 463 w 549"/>
                <a:gd name="T87" fmla="*/ 105 h 511"/>
                <a:gd name="T88" fmla="*/ 446 w 549"/>
                <a:gd name="T89" fmla="*/ 0 h 511"/>
                <a:gd name="T90" fmla="*/ 436 w 549"/>
                <a:gd name="T91" fmla="*/ 82 h 511"/>
                <a:gd name="T92" fmla="*/ 453 w 549"/>
                <a:gd name="T93" fmla="*/ 107 h 511"/>
                <a:gd name="T94" fmla="*/ 88 w 549"/>
                <a:gd name="T95" fmla="*/ 479 h 511"/>
                <a:gd name="T96" fmla="*/ 53 w 549"/>
                <a:gd name="T97" fmla="*/ 370 h 511"/>
                <a:gd name="T98" fmla="*/ 80 w 549"/>
                <a:gd name="T99" fmla="*/ 339 h 511"/>
                <a:gd name="T100" fmla="*/ 63 w 549"/>
                <a:gd name="T101" fmla="*/ 353 h 511"/>
                <a:gd name="T102" fmla="*/ 74 w 549"/>
                <a:gd name="T103" fmla="*/ 357 h 511"/>
                <a:gd name="T104" fmla="*/ 38 w 549"/>
                <a:gd name="T105" fmla="*/ 381 h 511"/>
                <a:gd name="T106" fmla="*/ 28 w 549"/>
                <a:gd name="T107" fmla="*/ 400 h 511"/>
                <a:gd name="T108" fmla="*/ 76 w 549"/>
                <a:gd name="T109" fmla="*/ 391 h 511"/>
                <a:gd name="T110" fmla="*/ 21 w 549"/>
                <a:gd name="T111" fmla="*/ 372 h 511"/>
                <a:gd name="T112" fmla="*/ 111 w 549"/>
                <a:gd name="T113" fmla="*/ 479 h 511"/>
                <a:gd name="T114" fmla="*/ 118 w 549"/>
                <a:gd name="T115" fmla="*/ 500 h 511"/>
                <a:gd name="T116" fmla="*/ 126 w 549"/>
                <a:gd name="T117" fmla="*/ 450 h 511"/>
                <a:gd name="T118" fmla="*/ 122 w 549"/>
                <a:gd name="T119" fmla="*/ 471 h 511"/>
                <a:gd name="T120" fmla="*/ 222 w 549"/>
                <a:gd name="T121" fmla="*/ 156 h 511"/>
                <a:gd name="T122" fmla="*/ 82 w 549"/>
                <a:gd name="T123" fmla="*/ 368 h 511"/>
                <a:gd name="T124" fmla="*/ 84 w 549"/>
                <a:gd name="T125" fmla="*/ 484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9" h="511">
                  <a:moveTo>
                    <a:pt x="132" y="376"/>
                  </a:moveTo>
                  <a:lnTo>
                    <a:pt x="132" y="376"/>
                  </a:lnTo>
                  <a:lnTo>
                    <a:pt x="132" y="376"/>
                  </a:lnTo>
                  <a:lnTo>
                    <a:pt x="134" y="376"/>
                  </a:lnTo>
                  <a:lnTo>
                    <a:pt x="136" y="379"/>
                  </a:lnTo>
                  <a:lnTo>
                    <a:pt x="139" y="379"/>
                  </a:lnTo>
                  <a:lnTo>
                    <a:pt x="139" y="376"/>
                  </a:lnTo>
                  <a:lnTo>
                    <a:pt x="139" y="376"/>
                  </a:lnTo>
                  <a:lnTo>
                    <a:pt x="136" y="374"/>
                  </a:lnTo>
                  <a:lnTo>
                    <a:pt x="136" y="374"/>
                  </a:lnTo>
                  <a:lnTo>
                    <a:pt x="132" y="374"/>
                  </a:lnTo>
                  <a:lnTo>
                    <a:pt x="132" y="374"/>
                  </a:lnTo>
                  <a:lnTo>
                    <a:pt x="132" y="376"/>
                  </a:lnTo>
                  <a:close/>
                  <a:moveTo>
                    <a:pt x="130" y="368"/>
                  </a:moveTo>
                  <a:lnTo>
                    <a:pt x="130" y="368"/>
                  </a:lnTo>
                  <a:lnTo>
                    <a:pt x="130" y="368"/>
                  </a:lnTo>
                  <a:lnTo>
                    <a:pt x="130" y="370"/>
                  </a:lnTo>
                  <a:lnTo>
                    <a:pt x="130" y="370"/>
                  </a:lnTo>
                  <a:lnTo>
                    <a:pt x="132" y="368"/>
                  </a:lnTo>
                  <a:lnTo>
                    <a:pt x="132" y="368"/>
                  </a:lnTo>
                  <a:lnTo>
                    <a:pt x="132" y="368"/>
                  </a:lnTo>
                  <a:lnTo>
                    <a:pt x="132" y="366"/>
                  </a:lnTo>
                  <a:lnTo>
                    <a:pt x="132" y="366"/>
                  </a:lnTo>
                  <a:lnTo>
                    <a:pt x="132" y="366"/>
                  </a:lnTo>
                  <a:lnTo>
                    <a:pt x="132" y="364"/>
                  </a:lnTo>
                  <a:lnTo>
                    <a:pt x="130" y="366"/>
                  </a:lnTo>
                  <a:lnTo>
                    <a:pt x="130" y="366"/>
                  </a:lnTo>
                  <a:lnTo>
                    <a:pt x="130" y="366"/>
                  </a:lnTo>
                  <a:lnTo>
                    <a:pt x="130" y="368"/>
                  </a:lnTo>
                  <a:close/>
                  <a:moveTo>
                    <a:pt x="134" y="456"/>
                  </a:moveTo>
                  <a:lnTo>
                    <a:pt x="134" y="454"/>
                  </a:lnTo>
                  <a:lnTo>
                    <a:pt x="132" y="454"/>
                  </a:lnTo>
                  <a:lnTo>
                    <a:pt x="132" y="454"/>
                  </a:lnTo>
                  <a:lnTo>
                    <a:pt x="134" y="456"/>
                  </a:lnTo>
                  <a:lnTo>
                    <a:pt x="134" y="456"/>
                  </a:lnTo>
                  <a:close/>
                  <a:moveTo>
                    <a:pt x="90" y="349"/>
                  </a:moveTo>
                  <a:lnTo>
                    <a:pt x="90" y="351"/>
                  </a:lnTo>
                  <a:lnTo>
                    <a:pt x="90" y="353"/>
                  </a:lnTo>
                  <a:lnTo>
                    <a:pt x="92" y="353"/>
                  </a:lnTo>
                  <a:lnTo>
                    <a:pt x="95" y="355"/>
                  </a:lnTo>
                  <a:lnTo>
                    <a:pt x="97" y="353"/>
                  </a:lnTo>
                  <a:lnTo>
                    <a:pt x="99" y="353"/>
                  </a:lnTo>
                  <a:lnTo>
                    <a:pt x="99" y="353"/>
                  </a:lnTo>
                  <a:lnTo>
                    <a:pt x="101" y="353"/>
                  </a:lnTo>
                  <a:lnTo>
                    <a:pt x="103" y="351"/>
                  </a:lnTo>
                  <a:lnTo>
                    <a:pt x="103" y="351"/>
                  </a:lnTo>
                  <a:lnTo>
                    <a:pt x="107" y="349"/>
                  </a:lnTo>
                  <a:lnTo>
                    <a:pt x="109" y="349"/>
                  </a:lnTo>
                  <a:lnTo>
                    <a:pt x="109" y="349"/>
                  </a:lnTo>
                  <a:lnTo>
                    <a:pt x="109" y="349"/>
                  </a:lnTo>
                  <a:lnTo>
                    <a:pt x="111" y="351"/>
                  </a:lnTo>
                  <a:lnTo>
                    <a:pt x="111" y="351"/>
                  </a:lnTo>
                  <a:lnTo>
                    <a:pt x="113" y="351"/>
                  </a:lnTo>
                  <a:lnTo>
                    <a:pt x="111" y="351"/>
                  </a:lnTo>
                  <a:lnTo>
                    <a:pt x="111" y="353"/>
                  </a:lnTo>
                  <a:lnTo>
                    <a:pt x="111" y="353"/>
                  </a:lnTo>
                  <a:lnTo>
                    <a:pt x="109" y="355"/>
                  </a:lnTo>
                  <a:lnTo>
                    <a:pt x="109" y="355"/>
                  </a:lnTo>
                  <a:lnTo>
                    <a:pt x="111" y="355"/>
                  </a:lnTo>
                  <a:lnTo>
                    <a:pt x="107" y="357"/>
                  </a:lnTo>
                  <a:lnTo>
                    <a:pt x="107" y="357"/>
                  </a:lnTo>
                  <a:lnTo>
                    <a:pt x="107" y="360"/>
                  </a:lnTo>
                  <a:lnTo>
                    <a:pt x="107" y="360"/>
                  </a:lnTo>
                  <a:lnTo>
                    <a:pt x="109" y="360"/>
                  </a:lnTo>
                  <a:lnTo>
                    <a:pt x="111" y="360"/>
                  </a:lnTo>
                  <a:lnTo>
                    <a:pt x="113" y="360"/>
                  </a:lnTo>
                  <a:lnTo>
                    <a:pt x="113" y="362"/>
                  </a:lnTo>
                  <a:lnTo>
                    <a:pt x="113" y="362"/>
                  </a:lnTo>
                  <a:lnTo>
                    <a:pt x="111" y="362"/>
                  </a:lnTo>
                  <a:lnTo>
                    <a:pt x="109" y="362"/>
                  </a:lnTo>
                  <a:lnTo>
                    <a:pt x="109" y="362"/>
                  </a:lnTo>
                  <a:lnTo>
                    <a:pt x="111" y="364"/>
                  </a:lnTo>
                  <a:lnTo>
                    <a:pt x="113" y="364"/>
                  </a:lnTo>
                  <a:lnTo>
                    <a:pt x="113" y="366"/>
                  </a:lnTo>
                  <a:lnTo>
                    <a:pt x="113" y="368"/>
                  </a:lnTo>
                  <a:lnTo>
                    <a:pt x="120" y="370"/>
                  </a:lnTo>
                  <a:lnTo>
                    <a:pt x="124" y="370"/>
                  </a:lnTo>
                  <a:lnTo>
                    <a:pt x="124" y="366"/>
                  </a:lnTo>
                  <a:lnTo>
                    <a:pt x="124" y="364"/>
                  </a:lnTo>
                  <a:lnTo>
                    <a:pt x="126" y="364"/>
                  </a:lnTo>
                  <a:lnTo>
                    <a:pt x="126" y="364"/>
                  </a:lnTo>
                  <a:lnTo>
                    <a:pt x="128" y="362"/>
                  </a:lnTo>
                  <a:lnTo>
                    <a:pt x="128" y="362"/>
                  </a:lnTo>
                  <a:lnTo>
                    <a:pt x="128" y="362"/>
                  </a:lnTo>
                  <a:lnTo>
                    <a:pt x="130" y="360"/>
                  </a:lnTo>
                  <a:lnTo>
                    <a:pt x="128" y="360"/>
                  </a:lnTo>
                  <a:lnTo>
                    <a:pt x="128" y="360"/>
                  </a:lnTo>
                  <a:lnTo>
                    <a:pt x="128" y="357"/>
                  </a:lnTo>
                  <a:lnTo>
                    <a:pt x="128" y="355"/>
                  </a:lnTo>
                  <a:lnTo>
                    <a:pt x="128" y="353"/>
                  </a:lnTo>
                  <a:lnTo>
                    <a:pt x="130" y="351"/>
                  </a:lnTo>
                  <a:lnTo>
                    <a:pt x="128" y="347"/>
                  </a:lnTo>
                  <a:lnTo>
                    <a:pt x="128" y="345"/>
                  </a:lnTo>
                  <a:lnTo>
                    <a:pt x="128" y="345"/>
                  </a:lnTo>
                  <a:lnTo>
                    <a:pt x="124" y="343"/>
                  </a:lnTo>
                  <a:lnTo>
                    <a:pt x="122" y="341"/>
                  </a:lnTo>
                  <a:lnTo>
                    <a:pt x="122" y="339"/>
                  </a:lnTo>
                  <a:lnTo>
                    <a:pt x="124" y="336"/>
                  </a:lnTo>
                  <a:lnTo>
                    <a:pt x="122" y="334"/>
                  </a:lnTo>
                  <a:lnTo>
                    <a:pt x="122" y="334"/>
                  </a:lnTo>
                  <a:lnTo>
                    <a:pt x="120" y="334"/>
                  </a:lnTo>
                  <a:lnTo>
                    <a:pt x="122" y="334"/>
                  </a:lnTo>
                  <a:lnTo>
                    <a:pt x="118" y="336"/>
                  </a:lnTo>
                  <a:lnTo>
                    <a:pt x="116" y="339"/>
                  </a:lnTo>
                  <a:lnTo>
                    <a:pt x="111" y="339"/>
                  </a:lnTo>
                  <a:lnTo>
                    <a:pt x="107" y="336"/>
                  </a:lnTo>
                  <a:lnTo>
                    <a:pt x="105" y="336"/>
                  </a:lnTo>
                  <a:lnTo>
                    <a:pt x="105" y="336"/>
                  </a:lnTo>
                  <a:lnTo>
                    <a:pt x="105" y="336"/>
                  </a:lnTo>
                  <a:lnTo>
                    <a:pt x="103" y="339"/>
                  </a:lnTo>
                  <a:lnTo>
                    <a:pt x="103" y="339"/>
                  </a:lnTo>
                  <a:lnTo>
                    <a:pt x="101" y="336"/>
                  </a:lnTo>
                  <a:lnTo>
                    <a:pt x="99" y="339"/>
                  </a:lnTo>
                  <a:lnTo>
                    <a:pt x="99" y="339"/>
                  </a:lnTo>
                  <a:lnTo>
                    <a:pt x="99" y="339"/>
                  </a:lnTo>
                  <a:lnTo>
                    <a:pt x="99" y="341"/>
                  </a:lnTo>
                  <a:lnTo>
                    <a:pt x="97" y="341"/>
                  </a:lnTo>
                  <a:lnTo>
                    <a:pt x="97" y="343"/>
                  </a:lnTo>
                  <a:lnTo>
                    <a:pt x="97" y="343"/>
                  </a:lnTo>
                  <a:lnTo>
                    <a:pt x="90" y="345"/>
                  </a:lnTo>
                  <a:lnTo>
                    <a:pt x="88" y="345"/>
                  </a:lnTo>
                  <a:lnTo>
                    <a:pt x="88" y="347"/>
                  </a:lnTo>
                  <a:lnTo>
                    <a:pt x="90" y="349"/>
                  </a:lnTo>
                  <a:close/>
                  <a:moveTo>
                    <a:pt x="88" y="355"/>
                  </a:moveTo>
                  <a:lnTo>
                    <a:pt x="88" y="355"/>
                  </a:lnTo>
                  <a:lnTo>
                    <a:pt x="88" y="357"/>
                  </a:lnTo>
                  <a:lnTo>
                    <a:pt x="90" y="357"/>
                  </a:lnTo>
                  <a:lnTo>
                    <a:pt x="90" y="357"/>
                  </a:lnTo>
                  <a:lnTo>
                    <a:pt x="90" y="357"/>
                  </a:lnTo>
                  <a:lnTo>
                    <a:pt x="92" y="357"/>
                  </a:lnTo>
                  <a:lnTo>
                    <a:pt x="92" y="357"/>
                  </a:lnTo>
                  <a:lnTo>
                    <a:pt x="92" y="355"/>
                  </a:lnTo>
                  <a:lnTo>
                    <a:pt x="92" y="355"/>
                  </a:lnTo>
                  <a:lnTo>
                    <a:pt x="90" y="355"/>
                  </a:lnTo>
                  <a:lnTo>
                    <a:pt x="88" y="355"/>
                  </a:lnTo>
                  <a:close/>
                  <a:moveTo>
                    <a:pt x="124" y="383"/>
                  </a:moveTo>
                  <a:lnTo>
                    <a:pt x="124" y="383"/>
                  </a:lnTo>
                  <a:lnTo>
                    <a:pt x="124" y="383"/>
                  </a:lnTo>
                  <a:lnTo>
                    <a:pt x="124" y="383"/>
                  </a:lnTo>
                  <a:lnTo>
                    <a:pt x="124" y="383"/>
                  </a:lnTo>
                  <a:lnTo>
                    <a:pt x="124" y="383"/>
                  </a:lnTo>
                  <a:lnTo>
                    <a:pt x="126" y="383"/>
                  </a:lnTo>
                  <a:lnTo>
                    <a:pt x="126" y="383"/>
                  </a:lnTo>
                  <a:lnTo>
                    <a:pt x="126" y="383"/>
                  </a:lnTo>
                  <a:lnTo>
                    <a:pt x="126" y="383"/>
                  </a:lnTo>
                  <a:lnTo>
                    <a:pt x="126" y="383"/>
                  </a:lnTo>
                  <a:lnTo>
                    <a:pt x="126" y="381"/>
                  </a:lnTo>
                  <a:lnTo>
                    <a:pt x="126" y="381"/>
                  </a:lnTo>
                  <a:lnTo>
                    <a:pt x="126" y="381"/>
                  </a:lnTo>
                  <a:lnTo>
                    <a:pt x="126" y="381"/>
                  </a:lnTo>
                  <a:lnTo>
                    <a:pt x="128" y="381"/>
                  </a:lnTo>
                  <a:lnTo>
                    <a:pt x="128" y="381"/>
                  </a:lnTo>
                  <a:lnTo>
                    <a:pt x="128" y="379"/>
                  </a:lnTo>
                  <a:lnTo>
                    <a:pt x="128" y="379"/>
                  </a:lnTo>
                  <a:lnTo>
                    <a:pt x="128" y="379"/>
                  </a:lnTo>
                  <a:lnTo>
                    <a:pt x="128" y="379"/>
                  </a:lnTo>
                  <a:lnTo>
                    <a:pt x="128" y="379"/>
                  </a:lnTo>
                  <a:lnTo>
                    <a:pt x="126" y="379"/>
                  </a:lnTo>
                  <a:lnTo>
                    <a:pt x="126" y="379"/>
                  </a:lnTo>
                  <a:lnTo>
                    <a:pt x="126" y="379"/>
                  </a:lnTo>
                  <a:lnTo>
                    <a:pt x="126" y="379"/>
                  </a:lnTo>
                  <a:lnTo>
                    <a:pt x="126" y="379"/>
                  </a:lnTo>
                  <a:lnTo>
                    <a:pt x="124" y="379"/>
                  </a:lnTo>
                  <a:lnTo>
                    <a:pt x="124" y="381"/>
                  </a:lnTo>
                  <a:lnTo>
                    <a:pt x="124" y="381"/>
                  </a:lnTo>
                  <a:lnTo>
                    <a:pt x="124" y="381"/>
                  </a:lnTo>
                  <a:lnTo>
                    <a:pt x="124" y="383"/>
                  </a:lnTo>
                  <a:close/>
                  <a:moveTo>
                    <a:pt x="128" y="364"/>
                  </a:moveTo>
                  <a:lnTo>
                    <a:pt x="128" y="364"/>
                  </a:lnTo>
                  <a:lnTo>
                    <a:pt x="126" y="364"/>
                  </a:lnTo>
                  <a:lnTo>
                    <a:pt x="126" y="364"/>
                  </a:lnTo>
                  <a:lnTo>
                    <a:pt x="126" y="364"/>
                  </a:lnTo>
                  <a:lnTo>
                    <a:pt x="126" y="366"/>
                  </a:lnTo>
                  <a:lnTo>
                    <a:pt x="126" y="366"/>
                  </a:lnTo>
                  <a:lnTo>
                    <a:pt x="126" y="368"/>
                  </a:lnTo>
                  <a:lnTo>
                    <a:pt x="126" y="368"/>
                  </a:lnTo>
                  <a:lnTo>
                    <a:pt x="126" y="368"/>
                  </a:lnTo>
                  <a:lnTo>
                    <a:pt x="126" y="368"/>
                  </a:lnTo>
                  <a:lnTo>
                    <a:pt x="128" y="366"/>
                  </a:lnTo>
                  <a:lnTo>
                    <a:pt x="130" y="366"/>
                  </a:lnTo>
                  <a:lnTo>
                    <a:pt x="128" y="364"/>
                  </a:lnTo>
                  <a:lnTo>
                    <a:pt x="128" y="364"/>
                  </a:lnTo>
                  <a:close/>
                  <a:moveTo>
                    <a:pt x="130" y="372"/>
                  </a:moveTo>
                  <a:lnTo>
                    <a:pt x="130" y="370"/>
                  </a:lnTo>
                  <a:lnTo>
                    <a:pt x="130" y="370"/>
                  </a:lnTo>
                  <a:lnTo>
                    <a:pt x="130" y="368"/>
                  </a:lnTo>
                  <a:lnTo>
                    <a:pt x="128" y="368"/>
                  </a:lnTo>
                  <a:lnTo>
                    <a:pt x="128" y="368"/>
                  </a:lnTo>
                  <a:lnTo>
                    <a:pt x="126" y="370"/>
                  </a:lnTo>
                  <a:lnTo>
                    <a:pt x="126" y="372"/>
                  </a:lnTo>
                  <a:lnTo>
                    <a:pt x="126" y="372"/>
                  </a:lnTo>
                  <a:lnTo>
                    <a:pt x="126" y="372"/>
                  </a:lnTo>
                  <a:lnTo>
                    <a:pt x="128" y="372"/>
                  </a:lnTo>
                  <a:lnTo>
                    <a:pt x="128" y="372"/>
                  </a:lnTo>
                  <a:lnTo>
                    <a:pt x="128" y="372"/>
                  </a:lnTo>
                  <a:lnTo>
                    <a:pt x="130" y="372"/>
                  </a:lnTo>
                  <a:close/>
                  <a:moveTo>
                    <a:pt x="84" y="357"/>
                  </a:moveTo>
                  <a:lnTo>
                    <a:pt x="82" y="357"/>
                  </a:lnTo>
                  <a:lnTo>
                    <a:pt x="82" y="357"/>
                  </a:lnTo>
                  <a:lnTo>
                    <a:pt x="80" y="357"/>
                  </a:lnTo>
                  <a:lnTo>
                    <a:pt x="80" y="357"/>
                  </a:lnTo>
                  <a:lnTo>
                    <a:pt x="80" y="357"/>
                  </a:lnTo>
                  <a:lnTo>
                    <a:pt x="82" y="360"/>
                  </a:lnTo>
                  <a:lnTo>
                    <a:pt x="80" y="360"/>
                  </a:lnTo>
                  <a:lnTo>
                    <a:pt x="80" y="360"/>
                  </a:lnTo>
                  <a:lnTo>
                    <a:pt x="82" y="360"/>
                  </a:lnTo>
                  <a:lnTo>
                    <a:pt x="82" y="360"/>
                  </a:lnTo>
                  <a:lnTo>
                    <a:pt x="82" y="362"/>
                  </a:lnTo>
                  <a:lnTo>
                    <a:pt x="82" y="362"/>
                  </a:lnTo>
                  <a:lnTo>
                    <a:pt x="82" y="362"/>
                  </a:lnTo>
                  <a:lnTo>
                    <a:pt x="82" y="360"/>
                  </a:lnTo>
                  <a:lnTo>
                    <a:pt x="84" y="360"/>
                  </a:lnTo>
                  <a:lnTo>
                    <a:pt x="84" y="360"/>
                  </a:lnTo>
                  <a:lnTo>
                    <a:pt x="84" y="360"/>
                  </a:lnTo>
                  <a:lnTo>
                    <a:pt x="84" y="360"/>
                  </a:lnTo>
                  <a:lnTo>
                    <a:pt x="84" y="360"/>
                  </a:lnTo>
                  <a:lnTo>
                    <a:pt x="86" y="360"/>
                  </a:lnTo>
                  <a:lnTo>
                    <a:pt x="86" y="360"/>
                  </a:lnTo>
                  <a:lnTo>
                    <a:pt x="86" y="360"/>
                  </a:lnTo>
                  <a:lnTo>
                    <a:pt x="84" y="357"/>
                  </a:lnTo>
                  <a:lnTo>
                    <a:pt x="84" y="357"/>
                  </a:lnTo>
                  <a:close/>
                  <a:moveTo>
                    <a:pt x="120" y="410"/>
                  </a:moveTo>
                  <a:lnTo>
                    <a:pt x="120" y="410"/>
                  </a:lnTo>
                  <a:lnTo>
                    <a:pt x="120" y="408"/>
                  </a:lnTo>
                  <a:lnTo>
                    <a:pt x="118" y="408"/>
                  </a:lnTo>
                  <a:lnTo>
                    <a:pt x="118" y="408"/>
                  </a:lnTo>
                  <a:lnTo>
                    <a:pt x="116" y="408"/>
                  </a:lnTo>
                  <a:lnTo>
                    <a:pt x="116" y="408"/>
                  </a:lnTo>
                  <a:lnTo>
                    <a:pt x="116" y="410"/>
                  </a:lnTo>
                  <a:lnTo>
                    <a:pt x="116" y="410"/>
                  </a:lnTo>
                  <a:lnTo>
                    <a:pt x="116" y="412"/>
                  </a:lnTo>
                  <a:lnTo>
                    <a:pt x="116" y="412"/>
                  </a:lnTo>
                  <a:lnTo>
                    <a:pt x="116" y="412"/>
                  </a:lnTo>
                  <a:lnTo>
                    <a:pt x="116" y="414"/>
                  </a:lnTo>
                  <a:lnTo>
                    <a:pt x="118" y="414"/>
                  </a:lnTo>
                  <a:lnTo>
                    <a:pt x="118" y="414"/>
                  </a:lnTo>
                  <a:lnTo>
                    <a:pt x="118" y="414"/>
                  </a:lnTo>
                  <a:lnTo>
                    <a:pt x="118" y="414"/>
                  </a:lnTo>
                  <a:lnTo>
                    <a:pt x="118" y="414"/>
                  </a:lnTo>
                  <a:lnTo>
                    <a:pt x="118" y="412"/>
                  </a:lnTo>
                  <a:lnTo>
                    <a:pt x="118" y="412"/>
                  </a:lnTo>
                  <a:lnTo>
                    <a:pt x="118" y="410"/>
                  </a:lnTo>
                  <a:lnTo>
                    <a:pt x="118" y="410"/>
                  </a:lnTo>
                  <a:lnTo>
                    <a:pt x="118" y="410"/>
                  </a:lnTo>
                  <a:lnTo>
                    <a:pt x="120" y="410"/>
                  </a:lnTo>
                  <a:close/>
                  <a:moveTo>
                    <a:pt x="134" y="379"/>
                  </a:moveTo>
                  <a:lnTo>
                    <a:pt x="134" y="379"/>
                  </a:lnTo>
                  <a:lnTo>
                    <a:pt x="132" y="376"/>
                  </a:lnTo>
                  <a:lnTo>
                    <a:pt x="132" y="376"/>
                  </a:lnTo>
                  <a:lnTo>
                    <a:pt x="132" y="379"/>
                  </a:lnTo>
                  <a:lnTo>
                    <a:pt x="134" y="379"/>
                  </a:lnTo>
                  <a:lnTo>
                    <a:pt x="134" y="379"/>
                  </a:lnTo>
                  <a:close/>
                  <a:moveTo>
                    <a:pt x="120" y="374"/>
                  </a:moveTo>
                  <a:lnTo>
                    <a:pt x="118" y="374"/>
                  </a:lnTo>
                  <a:lnTo>
                    <a:pt x="116" y="374"/>
                  </a:lnTo>
                  <a:lnTo>
                    <a:pt x="116" y="376"/>
                  </a:lnTo>
                  <a:lnTo>
                    <a:pt x="116" y="379"/>
                  </a:lnTo>
                  <a:lnTo>
                    <a:pt x="118" y="376"/>
                  </a:lnTo>
                  <a:lnTo>
                    <a:pt x="120" y="376"/>
                  </a:lnTo>
                  <a:lnTo>
                    <a:pt x="122" y="376"/>
                  </a:lnTo>
                  <a:lnTo>
                    <a:pt x="124" y="376"/>
                  </a:lnTo>
                  <a:lnTo>
                    <a:pt x="124" y="376"/>
                  </a:lnTo>
                  <a:lnTo>
                    <a:pt x="126" y="376"/>
                  </a:lnTo>
                  <a:lnTo>
                    <a:pt x="126" y="374"/>
                  </a:lnTo>
                  <a:lnTo>
                    <a:pt x="124" y="374"/>
                  </a:lnTo>
                  <a:lnTo>
                    <a:pt x="120" y="374"/>
                  </a:lnTo>
                  <a:close/>
                  <a:moveTo>
                    <a:pt x="118" y="431"/>
                  </a:moveTo>
                  <a:lnTo>
                    <a:pt x="118" y="431"/>
                  </a:lnTo>
                  <a:lnTo>
                    <a:pt x="118" y="433"/>
                  </a:lnTo>
                  <a:lnTo>
                    <a:pt x="118" y="433"/>
                  </a:lnTo>
                  <a:lnTo>
                    <a:pt x="118" y="433"/>
                  </a:lnTo>
                  <a:lnTo>
                    <a:pt x="120" y="433"/>
                  </a:lnTo>
                  <a:lnTo>
                    <a:pt x="120" y="433"/>
                  </a:lnTo>
                  <a:lnTo>
                    <a:pt x="120" y="433"/>
                  </a:lnTo>
                  <a:lnTo>
                    <a:pt x="120" y="435"/>
                  </a:lnTo>
                  <a:lnTo>
                    <a:pt x="120" y="435"/>
                  </a:lnTo>
                  <a:lnTo>
                    <a:pt x="122" y="437"/>
                  </a:lnTo>
                  <a:lnTo>
                    <a:pt x="124" y="439"/>
                  </a:lnTo>
                  <a:lnTo>
                    <a:pt x="124" y="439"/>
                  </a:lnTo>
                  <a:lnTo>
                    <a:pt x="126" y="439"/>
                  </a:lnTo>
                  <a:lnTo>
                    <a:pt x="126" y="439"/>
                  </a:lnTo>
                  <a:lnTo>
                    <a:pt x="126" y="442"/>
                  </a:lnTo>
                  <a:lnTo>
                    <a:pt x="128" y="442"/>
                  </a:lnTo>
                  <a:lnTo>
                    <a:pt x="130" y="444"/>
                  </a:lnTo>
                  <a:lnTo>
                    <a:pt x="132" y="446"/>
                  </a:lnTo>
                  <a:lnTo>
                    <a:pt x="132" y="446"/>
                  </a:lnTo>
                  <a:lnTo>
                    <a:pt x="134" y="444"/>
                  </a:lnTo>
                  <a:lnTo>
                    <a:pt x="132" y="442"/>
                  </a:lnTo>
                  <a:lnTo>
                    <a:pt x="120" y="427"/>
                  </a:lnTo>
                  <a:lnTo>
                    <a:pt x="118" y="427"/>
                  </a:lnTo>
                  <a:lnTo>
                    <a:pt x="118" y="427"/>
                  </a:lnTo>
                  <a:lnTo>
                    <a:pt x="118" y="427"/>
                  </a:lnTo>
                  <a:lnTo>
                    <a:pt x="118" y="427"/>
                  </a:lnTo>
                  <a:lnTo>
                    <a:pt x="118" y="429"/>
                  </a:lnTo>
                  <a:lnTo>
                    <a:pt x="118" y="429"/>
                  </a:lnTo>
                  <a:lnTo>
                    <a:pt x="116" y="427"/>
                  </a:lnTo>
                  <a:lnTo>
                    <a:pt x="113" y="427"/>
                  </a:lnTo>
                  <a:lnTo>
                    <a:pt x="113" y="425"/>
                  </a:lnTo>
                  <a:lnTo>
                    <a:pt x="113" y="427"/>
                  </a:lnTo>
                  <a:lnTo>
                    <a:pt x="113" y="427"/>
                  </a:lnTo>
                  <a:lnTo>
                    <a:pt x="116" y="431"/>
                  </a:lnTo>
                  <a:lnTo>
                    <a:pt x="118" y="431"/>
                  </a:lnTo>
                  <a:close/>
                  <a:moveTo>
                    <a:pt x="82" y="351"/>
                  </a:moveTo>
                  <a:lnTo>
                    <a:pt x="84" y="353"/>
                  </a:lnTo>
                  <a:lnTo>
                    <a:pt x="84" y="351"/>
                  </a:lnTo>
                  <a:lnTo>
                    <a:pt x="84" y="351"/>
                  </a:lnTo>
                  <a:lnTo>
                    <a:pt x="84" y="351"/>
                  </a:lnTo>
                  <a:lnTo>
                    <a:pt x="84" y="349"/>
                  </a:lnTo>
                  <a:lnTo>
                    <a:pt x="84" y="349"/>
                  </a:lnTo>
                  <a:lnTo>
                    <a:pt x="84" y="349"/>
                  </a:lnTo>
                  <a:lnTo>
                    <a:pt x="84" y="349"/>
                  </a:lnTo>
                  <a:lnTo>
                    <a:pt x="82" y="349"/>
                  </a:lnTo>
                  <a:lnTo>
                    <a:pt x="82" y="349"/>
                  </a:lnTo>
                  <a:lnTo>
                    <a:pt x="82" y="351"/>
                  </a:lnTo>
                  <a:lnTo>
                    <a:pt x="82" y="351"/>
                  </a:lnTo>
                  <a:close/>
                  <a:moveTo>
                    <a:pt x="0" y="341"/>
                  </a:moveTo>
                  <a:lnTo>
                    <a:pt x="0" y="341"/>
                  </a:lnTo>
                  <a:lnTo>
                    <a:pt x="0" y="341"/>
                  </a:lnTo>
                  <a:lnTo>
                    <a:pt x="0" y="343"/>
                  </a:lnTo>
                  <a:lnTo>
                    <a:pt x="0" y="343"/>
                  </a:lnTo>
                  <a:lnTo>
                    <a:pt x="0" y="343"/>
                  </a:lnTo>
                  <a:lnTo>
                    <a:pt x="0" y="343"/>
                  </a:lnTo>
                  <a:lnTo>
                    <a:pt x="2" y="343"/>
                  </a:lnTo>
                  <a:lnTo>
                    <a:pt x="2" y="341"/>
                  </a:lnTo>
                  <a:lnTo>
                    <a:pt x="2" y="341"/>
                  </a:lnTo>
                  <a:lnTo>
                    <a:pt x="0" y="341"/>
                  </a:lnTo>
                  <a:close/>
                  <a:moveTo>
                    <a:pt x="21" y="379"/>
                  </a:moveTo>
                  <a:lnTo>
                    <a:pt x="21" y="379"/>
                  </a:lnTo>
                  <a:lnTo>
                    <a:pt x="19" y="376"/>
                  </a:lnTo>
                  <a:lnTo>
                    <a:pt x="19" y="376"/>
                  </a:lnTo>
                  <a:lnTo>
                    <a:pt x="17" y="372"/>
                  </a:lnTo>
                  <a:lnTo>
                    <a:pt x="17" y="372"/>
                  </a:lnTo>
                  <a:lnTo>
                    <a:pt x="13" y="370"/>
                  </a:lnTo>
                  <a:lnTo>
                    <a:pt x="13" y="368"/>
                  </a:lnTo>
                  <a:lnTo>
                    <a:pt x="11" y="368"/>
                  </a:lnTo>
                  <a:lnTo>
                    <a:pt x="11" y="366"/>
                  </a:lnTo>
                  <a:lnTo>
                    <a:pt x="9" y="366"/>
                  </a:lnTo>
                  <a:lnTo>
                    <a:pt x="7" y="366"/>
                  </a:lnTo>
                  <a:lnTo>
                    <a:pt x="7" y="366"/>
                  </a:lnTo>
                  <a:lnTo>
                    <a:pt x="7" y="370"/>
                  </a:lnTo>
                  <a:lnTo>
                    <a:pt x="4" y="372"/>
                  </a:lnTo>
                  <a:lnTo>
                    <a:pt x="4" y="372"/>
                  </a:lnTo>
                  <a:lnTo>
                    <a:pt x="4" y="374"/>
                  </a:lnTo>
                  <a:lnTo>
                    <a:pt x="4" y="376"/>
                  </a:lnTo>
                  <a:lnTo>
                    <a:pt x="9" y="383"/>
                  </a:lnTo>
                  <a:lnTo>
                    <a:pt x="11" y="383"/>
                  </a:lnTo>
                  <a:lnTo>
                    <a:pt x="11" y="385"/>
                  </a:lnTo>
                  <a:lnTo>
                    <a:pt x="13" y="387"/>
                  </a:lnTo>
                  <a:lnTo>
                    <a:pt x="13" y="387"/>
                  </a:lnTo>
                  <a:lnTo>
                    <a:pt x="15" y="387"/>
                  </a:lnTo>
                  <a:lnTo>
                    <a:pt x="17" y="385"/>
                  </a:lnTo>
                  <a:lnTo>
                    <a:pt x="21" y="379"/>
                  </a:lnTo>
                  <a:close/>
                  <a:moveTo>
                    <a:pt x="7" y="353"/>
                  </a:moveTo>
                  <a:lnTo>
                    <a:pt x="9" y="353"/>
                  </a:lnTo>
                  <a:lnTo>
                    <a:pt x="11" y="355"/>
                  </a:lnTo>
                  <a:lnTo>
                    <a:pt x="13" y="355"/>
                  </a:lnTo>
                  <a:lnTo>
                    <a:pt x="13" y="355"/>
                  </a:lnTo>
                  <a:lnTo>
                    <a:pt x="15" y="355"/>
                  </a:lnTo>
                  <a:lnTo>
                    <a:pt x="15" y="355"/>
                  </a:lnTo>
                  <a:lnTo>
                    <a:pt x="15" y="353"/>
                  </a:lnTo>
                  <a:lnTo>
                    <a:pt x="15" y="353"/>
                  </a:lnTo>
                  <a:lnTo>
                    <a:pt x="15" y="353"/>
                  </a:lnTo>
                  <a:lnTo>
                    <a:pt x="13" y="353"/>
                  </a:lnTo>
                  <a:lnTo>
                    <a:pt x="13" y="351"/>
                  </a:lnTo>
                  <a:lnTo>
                    <a:pt x="13" y="351"/>
                  </a:lnTo>
                  <a:lnTo>
                    <a:pt x="13" y="351"/>
                  </a:lnTo>
                  <a:lnTo>
                    <a:pt x="13" y="351"/>
                  </a:lnTo>
                  <a:lnTo>
                    <a:pt x="13" y="349"/>
                  </a:lnTo>
                  <a:lnTo>
                    <a:pt x="13" y="349"/>
                  </a:lnTo>
                  <a:lnTo>
                    <a:pt x="11" y="349"/>
                  </a:lnTo>
                  <a:lnTo>
                    <a:pt x="11" y="349"/>
                  </a:lnTo>
                  <a:lnTo>
                    <a:pt x="11" y="349"/>
                  </a:lnTo>
                  <a:lnTo>
                    <a:pt x="11" y="347"/>
                  </a:lnTo>
                  <a:lnTo>
                    <a:pt x="9" y="345"/>
                  </a:lnTo>
                  <a:lnTo>
                    <a:pt x="9" y="345"/>
                  </a:lnTo>
                  <a:lnTo>
                    <a:pt x="9" y="343"/>
                  </a:lnTo>
                  <a:lnTo>
                    <a:pt x="9" y="343"/>
                  </a:lnTo>
                  <a:lnTo>
                    <a:pt x="9" y="343"/>
                  </a:lnTo>
                  <a:lnTo>
                    <a:pt x="7" y="343"/>
                  </a:lnTo>
                  <a:lnTo>
                    <a:pt x="4" y="343"/>
                  </a:lnTo>
                  <a:lnTo>
                    <a:pt x="4" y="343"/>
                  </a:lnTo>
                  <a:lnTo>
                    <a:pt x="4" y="345"/>
                  </a:lnTo>
                  <a:lnTo>
                    <a:pt x="2" y="345"/>
                  </a:lnTo>
                  <a:lnTo>
                    <a:pt x="2" y="347"/>
                  </a:lnTo>
                  <a:lnTo>
                    <a:pt x="2" y="349"/>
                  </a:lnTo>
                  <a:lnTo>
                    <a:pt x="4" y="353"/>
                  </a:lnTo>
                  <a:lnTo>
                    <a:pt x="7" y="353"/>
                  </a:lnTo>
                  <a:close/>
                  <a:moveTo>
                    <a:pt x="11" y="364"/>
                  </a:moveTo>
                  <a:lnTo>
                    <a:pt x="13" y="364"/>
                  </a:lnTo>
                  <a:lnTo>
                    <a:pt x="13" y="366"/>
                  </a:lnTo>
                  <a:lnTo>
                    <a:pt x="13" y="366"/>
                  </a:lnTo>
                  <a:lnTo>
                    <a:pt x="15" y="366"/>
                  </a:lnTo>
                  <a:lnTo>
                    <a:pt x="15" y="366"/>
                  </a:lnTo>
                  <a:lnTo>
                    <a:pt x="17" y="366"/>
                  </a:lnTo>
                  <a:lnTo>
                    <a:pt x="17" y="366"/>
                  </a:lnTo>
                  <a:lnTo>
                    <a:pt x="17" y="364"/>
                  </a:lnTo>
                  <a:lnTo>
                    <a:pt x="17" y="364"/>
                  </a:lnTo>
                  <a:lnTo>
                    <a:pt x="17" y="362"/>
                  </a:lnTo>
                  <a:lnTo>
                    <a:pt x="15" y="362"/>
                  </a:lnTo>
                  <a:lnTo>
                    <a:pt x="11" y="364"/>
                  </a:lnTo>
                  <a:lnTo>
                    <a:pt x="11" y="364"/>
                  </a:lnTo>
                  <a:close/>
                  <a:moveTo>
                    <a:pt x="11" y="341"/>
                  </a:moveTo>
                  <a:lnTo>
                    <a:pt x="11" y="341"/>
                  </a:lnTo>
                  <a:lnTo>
                    <a:pt x="11" y="341"/>
                  </a:lnTo>
                  <a:lnTo>
                    <a:pt x="9" y="339"/>
                  </a:lnTo>
                  <a:lnTo>
                    <a:pt x="9" y="341"/>
                  </a:lnTo>
                  <a:lnTo>
                    <a:pt x="9" y="343"/>
                  </a:lnTo>
                  <a:lnTo>
                    <a:pt x="11" y="341"/>
                  </a:lnTo>
                  <a:close/>
                  <a:moveTo>
                    <a:pt x="82" y="355"/>
                  </a:moveTo>
                  <a:lnTo>
                    <a:pt x="82" y="355"/>
                  </a:lnTo>
                  <a:lnTo>
                    <a:pt x="84" y="355"/>
                  </a:lnTo>
                  <a:lnTo>
                    <a:pt x="84" y="353"/>
                  </a:lnTo>
                  <a:lnTo>
                    <a:pt x="84" y="353"/>
                  </a:lnTo>
                  <a:lnTo>
                    <a:pt x="84" y="353"/>
                  </a:lnTo>
                  <a:lnTo>
                    <a:pt x="84" y="351"/>
                  </a:lnTo>
                  <a:lnTo>
                    <a:pt x="84" y="351"/>
                  </a:lnTo>
                  <a:lnTo>
                    <a:pt x="84" y="353"/>
                  </a:lnTo>
                  <a:lnTo>
                    <a:pt x="84" y="353"/>
                  </a:lnTo>
                  <a:lnTo>
                    <a:pt x="82" y="353"/>
                  </a:lnTo>
                  <a:lnTo>
                    <a:pt x="82" y="353"/>
                  </a:lnTo>
                  <a:lnTo>
                    <a:pt x="82" y="355"/>
                  </a:lnTo>
                  <a:lnTo>
                    <a:pt x="82" y="355"/>
                  </a:lnTo>
                  <a:lnTo>
                    <a:pt x="82" y="355"/>
                  </a:lnTo>
                  <a:close/>
                  <a:moveTo>
                    <a:pt x="57" y="341"/>
                  </a:moveTo>
                  <a:lnTo>
                    <a:pt x="57" y="341"/>
                  </a:lnTo>
                  <a:lnTo>
                    <a:pt x="57" y="341"/>
                  </a:lnTo>
                  <a:lnTo>
                    <a:pt x="57" y="341"/>
                  </a:lnTo>
                  <a:lnTo>
                    <a:pt x="55" y="341"/>
                  </a:lnTo>
                  <a:lnTo>
                    <a:pt x="57" y="341"/>
                  </a:lnTo>
                  <a:lnTo>
                    <a:pt x="57" y="341"/>
                  </a:lnTo>
                  <a:close/>
                  <a:moveTo>
                    <a:pt x="48" y="347"/>
                  </a:moveTo>
                  <a:lnTo>
                    <a:pt x="51" y="345"/>
                  </a:lnTo>
                  <a:lnTo>
                    <a:pt x="48" y="345"/>
                  </a:lnTo>
                  <a:lnTo>
                    <a:pt x="48" y="345"/>
                  </a:lnTo>
                  <a:lnTo>
                    <a:pt x="48" y="345"/>
                  </a:lnTo>
                  <a:lnTo>
                    <a:pt x="48" y="345"/>
                  </a:lnTo>
                  <a:lnTo>
                    <a:pt x="48" y="345"/>
                  </a:lnTo>
                  <a:lnTo>
                    <a:pt x="48" y="347"/>
                  </a:lnTo>
                  <a:lnTo>
                    <a:pt x="48" y="347"/>
                  </a:lnTo>
                  <a:close/>
                  <a:moveTo>
                    <a:pt x="55" y="339"/>
                  </a:moveTo>
                  <a:lnTo>
                    <a:pt x="55" y="339"/>
                  </a:lnTo>
                  <a:lnTo>
                    <a:pt x="55" y="341"/>
                  </a:lnTo>
                  <a:lnTo>
                    <a:pt x="55" y="339"/>
                  </a:lnTo>
                  <a:close/>
                  <a:moveTo>
                    <a:pt x="38" y="376"/>
                  </a:moveTo>
                  <a:lnTo>
                    <a:pt x="38" y="376"/>
                  </a:lnTo>
                  <a:lnTo>
                    <a:pt x="40" y="376"/>
                  </a:lnTo>
                  <a:lnTo>
                    <a:pt x="40" y="376"/>
                  </a:lnTo>
                  <a:lnTo>
                    <a:pt x="42" y="374"/>
                  </a:lnTo>
                  <a:lnTo>
                    <a:pt x="40" y="374"/>
                  </a:lnTo>
                  <a:lnTo>
                    <a:pt x="38" y="372"/>
                  </a:lnTo>
                  <a:lnTo>
                    <a:pt x="36" y="370"/>
                  </a:lnTo>
                  <a:lnTo>
                    <a:pt x="36" y="370"/>
                  </a:lnTo>
                  <a:lnTo>
                    <a:pt x="38" y="374"/>
                  </a:lnTo>
                  <a:lnTo>
                    <a:pt x="38" y="376"/>
                  </a:lnTo>
                  <a:close/>
                  <a:moveTo>
                    <a:pt x="107" y="410"/>
                  </a:moveTo>
                  <a:lnTo>
                    <a:pt x="107" y="412"/>
                  </a:lnTo>
                  <a:lnTo>
                    <a:pt x="109" y="412"/>
                  </a:lnTo>
                  <a:lnTo>
                    <a:pt x="107" y="410"/>
                  </a:lnTo>
                  <a:lnTo>
                    <a:pt x="107" y="410"/>
                  </a:lnTo>
                  <a:close/>
                  <a:moveTo>
                    <a:pt x="90" y="383"/>
                  </a:moveTo>
                  <a:lnTo>
                    <a:pt x="92" y="383"/>
                  </a:lnTo>
                  <a:lnTo>
                    <a:pt x="92" y="383"/>
                  </a:lnTo>
                  <a:lnTo>
                    <a:pt x="95" y="383"/>
                  </a:lnTo>
                  <a:lnTo>
                    <a:pt x="95" y="383"/>
                  </a:lnTo>
                  <a:lnTo>
                    <a:pt x="95" y="381"/>
                  </a:lnTo>
                  <a:lnTo>
                    <a:pt x="92" y="379"/>
                  </a:lnTo>
                  <a:lnTo>
                    <a:pt x="92" y="376"/>
                  </a:lnTo>
                  <a:lnTo>
                    <a:pt x="92" y="374"/>
                  </a:lnTo>
                  <a:lnTo>
                    <a:pt x="92" y="374"/>
                  </a:lnTo>
                  <a:lnTo>
                    <a:pt x="92" y="374"/>
                  </a:lnTo>
                  <a:lnTo>
                    <a:pt x="90" y="374"/>
                  </a:lnTo>
                  <a:lnTo>
                    <a:pt x="90" y="374"/>
                  </a:lnTo>
                  <a:lnTo>
                    <a:pt x="90" y="374"/>
                  </a:lnTo>
                  <a:lnTo>
                    <a:pt x="88" y="374"/>
                  </a:lnTo>
                  <a:lnTo>
                    <a:pt x="88" y="374"/>
                  </a:lnTo>
                  <a:lnTo>
                    <a:pt x="86" y="374"/>
                  </a:lnTo>
                  <a:lnTo>
                    <a:pt x="84" y="376"/>
                  </a:lnTo>
                  <a:lnTo>
                    <a:pt x="84" y="379"/>
                  </a:lnTo>
                  <a:lnTo>
                    <a:pt x="86" y="381"/>
                  </a:lnTo>
                  <a:lnTo>
                    <a:pt x="86" y="381"/>
                  </a:lnTo>
                  <a:lnTo>
                    <a:pt x="88" y="381"/>
                  </a:lnTo>
                  <a:lnTo>
                    <a:pt x="90" y="383"/>
                  </a:lnTo>
                  <a:close/>
                  <a:moveTo>
                    <a:pt x="95" y="435"/>
                  </a:moveTo>
                  <a:lnTo>
                    <a:pt x="95" y="435"/>
                  </a:lnTo>
                  <a:lnTo>
                    <a:pt x="95" y="437"/>
                  </a:lnTo>
                  <a:lnTo>
                    <a:pt x="97" y="435"/>
                  </a:lnTo>
                  <a:lnTo>
                    <a:pt x="97" y="437"/>
                  </a:lnTo>
                  <a:lnTo>
                    <a:pt x="97" y="437"/>
                  </a:lnTo>
                  <a:lnTo>
                    <a:pt x="99" y="437"/>
                  </a:lnTo>
                  <a:lnTo>
                    <a:pt x="99" y="439"/>
                  </a:lnTo>
                  <a:lnTo>
                    <a:pt x="99" y="439"/>
                  </a:lnTo>
                  <a:lnTo>
                    <a:pt x="99" y="437"/>
                  </a:lnTo>
                  <a:lnTo>
                    <a:pt x="97" y="435"/>
                  </a:lnTo>
                  <a:lnTo>
                    <a:pt x="95" y="433"/>
                  </a:lnTo>
                  <a:lnTo>
                    <a:pt x="95" y="433"/>
                  </a:lnTo>
                  <a:lnTo>
                    <a:pt x="95" y="433"/>
                  </a:lnTo>
                  <a:lnTo>
                    <a:pt x="95" y="433"/>
                  </a:lnTo>
                  <a:lnTo>
                    <a:pt x="95" y="435"/>
                  </a:lnTo>
                  <a:lnTo>
                    <a:pt x="95" y="435"/>
                  </a:lnTo>
                  <a:lnTo>
                    <a:pt x="95" y="435"/>
                  </a:lnTo>
                  <a:close/>
                  <a:moveTo>
                    <a:pt x="113" y="442"/>
                  </a:moveTo>
                  <a:lnTo>
                    <a:pt x="113" y="442"/>
                  </a:lnTo>
                  <a:lnTo>
                    <a:pt x="113" y="442"/>
                  </a:lnTo>
                  <a:lnTo>
                    <a:pt x="109" y="435"/>
                  </a:lnTo>
                  <a:lnTo>
                    <a:pt x="107" y="433"/>
                  </a:lnTo>
                  <a:lnTo>
                    <a:pt x="107" y="433"/>
                  </a:lnTo>
                  <a:lnTo>
                    <a:pt x="105" y="431"/>
                  </a:lnTo>
                  <a:lnTo>
                    <a:pt x="105" y="433"/>
                  </a:lnTo>
                  <a:lnTo>
                    <a:pt x="105" y="433"/>
                  </a:lnTo>
                  <a:lnTo>
                    <a:pt x="105" y="435"/>
                  </a:lnTo>
                  <a:lnTo>
                    <a:pt x="107" y="437"/>
                  </a:lnTo>
                  <a:lnTo>
                    <a:pt x="107" y="439"/>
                  </a:lnTo>
                  <a:lnTo>
                    <a:pt x="107" y="437"/>
                  </a:lnTo>
                  <a:lnTo>
                    <a:pt x="105" y="437"/>
                  </a:lnTo>
                  <a:lnTo>
                    <a:pt x="105" y="437"/>
                  </a:lnTo>
                  <a:lnTo>
                    <a:pt x="105" y="437"/>
                  </a:lnTo>
                  <a:lnTo>
                    <a:pt x="105" y="439"/>
                  </a:lnTo>
                  <a:lnTo>
                    <a:pt x="111" y="444"/>
                  </a:lnTo>
                  <a:lnTo>
                    <a:pt x="111" y="446"/>
                  </a:lnTo>
                  <a:lnTo>
                    <a:pt x="113" y="446"/>
                  </a:lnTo>
                  <a:lnTo>
                    <a:pt x="113" y="446"/>
                  </a:lnTo>
                  <a:lnTo>
                    <a:pt x="111" y="444"/>
                  </a:lnTo>
                  <a:lnTo>
                    <a:pt x="111" y="442"/>
                  </a:lnTo>
                  <a:lnTo>
                    <a:pt x="111" y="442"/>
                  </a:lnTo>
                  <a:lnTo>
                    <a:pt x="113" y="442"/>
                  </a:lnTo>
                  <a:close/>
                  <a:moveTo>
                    <a:pt x="86" y="391"/>
                  </a:moveTo>
                  <a:lnTo>
                    <a:pt x="86" y="391"/>
                  </a:lnTo>
                  <a:lnTo>
                    <a:pt x="86" y="391"/>
                  </a:lnTo>
                  <a:lnTo>
                    <a:pt x="86" y="391"/>
                  </a:lnTo>
                  <a:lnTo>
                    <a:pt x="84" y="393"/>
                  </a:lnTo>
                  <a:lnTo>
                    <a:pt x="84" y="393"/>
                  </a:lnTo>
                  <a:lnTo>
                    <a:pt x="84" y="393"/>
                  </a:lnTo>
                  <a:lnTo>
                    <a:pt x="84" y="397"/>
                  </a:lnTo>
                  <a:lnTo>
                    <a:pt x="84" y="397"/>
                  </a:lnTo>
                  <a:lnTo>
                    <a:pt x="86" y="397"/>
                  </a:lnTo>
                  <a:lnTo>
                    <a:pt x="86" y="397"/>
                  </a:lnTo>
                  <a:lnTo>
                    <a:pt x="86" y="395"/>
                  </a:lnTo>
                  <a:lnTo>
                    <a:pt x="86" y="395"/>
                  </a:lnTo>
                  <a:lnTo>
                    <a:pt x="86" y="395"/>
                  </a:lnTo>
                  <a:lnTo>
                    <a:pt x="88" y="395"/>
                  </a:lnTo>
                  <a:lnTo>
                    <a:pt x="88" y="395"/>
                  </a:lnTo>
                  <a:lnTo>
                    <a:pt x="88" y="393"/>
                  </a:lnTo>
                  <a:lnTo>
                    <a:pt x="86" y="393"/>
                  </a:lnTo>
                  <a:lnTo>
                    <a:pt x="86" y="391"/>
                  </a:lnTo>
                  <a:close/>
                  <a:moveTo>
                    <a:pt x="134" y="379"/>
                  </a:moveTo>
                  <a:lnTo>
                    <a:pt x="134" y="379"/>
                  </a:lnTo>
                  <a:lnTo>
                    <a:pt x="136" y="381"/>
                  </a:lnTo>
                  <a:lnTo>
                    <a:pt x="136" y="381"/>
                  </a:lnTo>
                  <a:lnTo>
                    <a:pt x="139" y="381"/>
                  </a:lnTo>
                  <a:lnTo>
                    <a:pt x="139" y="379"/>
                  </a:lnTo>
                  <a:lnTo>
                    <a:pt x="136" y="379"/>
                  </a:lnTo>
                  <a:lnTo>
                    <a:pt x="134" y="379"/>
                  </a:lnTo>
                  <a:close/>
                  <a:moveTo>
                    <a:pt x="95" y="385"/>
                  </a:moveTo>
                  <a:lnTo>
                    <a:pt x="95" y="385"/>
                  </a:lnTo>
                  <a:lnTo>
                    <a:pt x="95" y="385"/>
                  </a:lnTo>
                  <a:lnTo>
                    <a:pt x="95" y="385"/>
                  </a:lnTo>
                  <a:lnTo>
                    <a:pt x="95" y="385"/>
                  </a:lnTo>
                  <a:lnTo>
                    <a:pt x="95" y="385"/>
                  </a:lnTo>
                  <a:lnTo>
                    <a:pt x="95" y="385"/>
                  </a:lnTo>
                  <a:lnTo>
                    <a:pt x="95" y="385"/>
                  </a:lnTo>
                  <a:lnTo>
                    <a:pt x="95" y="383"/>
                  </a:lnTo>
                  <a:lnTo>
                    <a:pt x="95" y="383"/>
                  </a:lnTo>
                  <a:lnTo>
                    <a:pt x="95" y="383"/>
                  </a:lnTo>
                  <a:lnTo>
                    <a:pt x="92" y="383"/>
                  </a:lnTo>
                  <a:lnTo>
                    <a:pt x="92" y="385"/>
                  </a:lnTo>
                  <a:lnTo>
                    <a:pt x="92" y="385"/>
                  </a:lnTo>
                  <a:lnTo>
                    <a:pt x="95" y="385"/>
                  </a:lnTo>
                  <a:close/>
                  <a:moveTo>
                    <a:pt x="145" y="355"/>
                  </a:moveTo>
                  <a:lnTo>
                    <a:pt x="145" y="357"/>
                  </a:lnTo>
                  <a:lnTo>
                    <a:pt x="145" y="357"/>
                  </a:lnTo>
                  <a:lnTo>
                    <a:pt x="145" y="360"/>
                  </a:lnTo>
                  <a:lnTo>
                    <a:pt x="147" y="357"/>
                  </a:lnTo>
                  <a:lnTo>
                    <a:pt x="147" y="357"/>
                  </a:lnTo>
                  <a:lnTo>
                    <a:pt x="147" y="357"/>
                  </a:lnTo>
                  <a:lnTo>
                    <a:pt x="147" y="357"/>
                  </a:lnTo>
                  <a:lnTo>
                    <a:pt x="147" y="355"/>
                  </a:lnTo>
                  <a:lnTo>
                    <a:pt x="147" y="355"/>
                  </a:lnTo>
                  <a:lnTo>
                    <a:pt x="147" y="355"/>
                  </a:lnTo>
                  <a:lnTo>
                    <a:pt x="147" y="353"/>
                  </a:lnTo>
                  <a:lnTo>
                    <a:pt x="147" y="353"/>
                  </a:lnTo>
                  <a:lnTo>
                    <a:pt x="145" y="353"/>
                  </a:lnTo>
                  <a:lnTo>
                    <a:pt x="143" y="351"/>
                  </a:lnTo>
                  <a:lnTo>
                    <a:pt x="143" y="351"/>
                  </a:lnTo>
                  <a:lnTo>
                    <a:pt x="141" y="353"/>
                  </a:lnTo>
                  <a:lnTo>
                    <a:pt x="145" y="355"/>
                  </a:lnTo>
                  <a:lnTo>
                    <a:pt x="145" y="355"/>
                  </a:lnTo>
                  <a:close/>
                  <a:moveTo>
                    <a:pt x="463" y="49"/>
                  </a:moveTo>
                  <a:lnTo>
                    <a:pt x="463" y="47"/>
                  </a:lnTo>
                  <a:lnTo>
                    <a:pt x="463" y="47"/>
                  </a:lnTo>
                  <a:lnTo>
                    <a:pt x="463" y="47"/>
                  </a:lnTo>
                  <a:lnTo>
                    <a:pt x="463" y="47"/>
                  </a:lnTo>
                  <a:lnTo>
                    <a:pt x="463" y="49"/>
                  </a:lnTo>
                  <a:lnTo>
                    <a:pt x="461" y="49"/>
                  </a:lnTo>
                  <a:lnTo>
                    <a:pt x="461" y="49"/>
                  </a:lnTo>
                  <a:lnTo>
                    <a:pt x="463" y="49"/>
                  </a:lnTo>
                  <a:close/>
                  <a:moveTo>
                    <a:pt x="136" y="444"/>
                  </a:moveTo>
                  <a:lnTo>
                    <a:pt x="136" y="444"/>
                  </a:lnTo>
                  <a:lnTo>
                    <a:pt x="136" y="444"/>
                  </a:lnTo>
                  <a:lnTo>
                    <a:pt x="136" y="446"/>
                  </a:lnTo>
                  <a:lnTo>
                    <a:pt x="136" y="446"/>
                  </a:lnTo>
                  <a:lnTo>
                    <a:pt x="139" y="446"/>
                  </a:lnTo>
                  <a:lnTo>
                    <a:pt x="139" y="446"/>
                  </a:lnTo>
                  <a:lnTo>
                    <a:pt x="141" y="446"/>
                  </a:lnTo>
                  <a:lnTo>
                    <a:pt x="141" y="444"/>
                  </a:lnTo>
                  <a:lnTo>
                    <a:pt x="141" y="444"/>
                  </a:lnTo>
                  <a:lnTo>
                    <a:pt x="139" y="444"/>
                  </a:lnTo>
                  <a:lnTo>
                    <a:pt x="139" y="444"/>
                  </a:lnTo>
                  <a:lnTo>
                    <a:pt x="139" y="442"/>
                  </a:lnTo>
                  <a:lnTo>
                    <a:pt x="139" y="444"/>
                  </a:lnTo>
                  <a:lnTo>
                    <a:pt x="136" y="444"/>
                  </a:lnTo>
                  <a:close/>
                  <a:moveTo>
                    <a:pt x="524" y="162"/>
                  </a:moveTo>
                  <a:lnTo>
                    <a:pt x="524" y="164"/>
                  </a:lnTo>
                  <a:lnTo>
                    <a:pt x="524" y="164"/>
                  </a:lnTo>
                  <a:lnTo>
                    <a:pt x="524" y="164"/>
                  </a:lnTo>
                  <a:lnTo>
                    <a:pt x="524" y="164"/>
                  </a:lnTo>
                  <a:lnTo>
                    <a:pt x="526" y="164"/>
                  </a:lnTo>
                  <a:lnTo>
                    <a:pt x="526" y="162"/>
                  </a:lnTo>
                  <a:lnTo>
                    <a:pt x="526" y="162"/>
                  </a:lnTo>
                  <a:lnTo>
                    <a:pt x="526" y="162"/>
                  </a:lnTo>
                  <a:lnTo>
                    <a:pt x="526" y="162"/>
                  </a:lnTo>
                  <a:lnTo>
                    <a:pt x="526" y="160"/>
                  </a:lnTo>
                  <a:lnTo>
                    <a:pt x="526" y="160"/>
                  </a:lnTo>
                  <a:lnTo>
                    <a:pt x="524" y="160"/>
                  </a:lnTo>
                  <a:lnTo>
                    <a:pt x="524" y="160"/>
                  </a:lnTo>
                  <a:lnTo>
                    <a:pt x="524" y="162"/>
                  </a:lnTo>
                  <a:lnTo>
                    <a:pt x="524" y="162"/>
                  </a:lnTo>
                  <a:lnTo>
                    <a:pt x="524" y="162"/>
                  </a:lnTo>
                  <a:close/>
                  <a:moveTo>
                    <a:pt x="99" y="376"/>
                  </a:moveTo>
                  <a:lnTo>
                    <a:pt x="99" y="376"/>
                  </a:lnTo>
                  <a:lnTo>
                    <a:pt x="97" y="376"/>
                  </a:lnTo>
                  <a:lnTo>
                    <a:pt x="95" y="376"/>
                  </a:lnTo>
                  <a:lnTo>
                    <a:pt x="97" y="379"/>
                  </a:lnTo>
                  <a:lnTo>
                    <a:pt x="97" y="379"/>
                  </a:lnTo>
                  <a:lnTo>
                    <a:pt x="97" y="379"/>
                  </a:lnTo>
                  <a:lnTo>
                    <a:pt x="99" y="379"/>
                  </a:lnTo>
                  <a:lnTo>
                    <a:pt x="101" y="379"/>
                  </a:lnTo>
                  <a:lnTo>
                    <a:pt x="101" y="379"/>
                  </a:lnTo>
                  <a:lnTo>
                    <a:pt x="99" y="379"/>
                  </a:lnTo>
                  <a:lnTo>
                    <a:pt x="99" y="376"/>
                  </a:lnTo>
                  <a:close/>
                  <a:moveTo>
                    <a:pt x="145" y="452"/>
                  </a:moveTo>
                  <a:lnTo>
                    <a:pt x="145" y="454"/>
                  </a:lnTo>
                  <a:lnTo>
                    <a:pt x="147" y="454"/>
                  </a:lnTo>
                  <a:lnTo>
                    <a:pt x="147" y="454"/>
                  </a:lnTo>
                  <a:lnTo>
                    <a:pt x="149" y="456"/>
                  </a:lnTo>
                  <a:lnTo>
                    <a:pt x="149" y="456"/>
                  </a:lnTo>
                  <a:lnTo>
                    <a:pt x="149" y="454"/>
                  </a:lnTo>
                  <a:lnTo>
                    <a:pt x="149" y="454"/>
                  </a:lnTo>
                  <a:lnTo>
                    <a:pt x="149" y="454"/>
                  </a:lnTo>
                  <a:lnTo>
                    <a:pt x="147" y="454"/>
                  </a:lnTo>
                  <a:lnTo>
                    <a:pt x="147" y="454"/>
                  </a:lnTo>
                  <a:lnTo>
                    <a:pt x="147" y="452"/>
                  </a:lnTo>
                  <a:lnTo>
                    <a:pt x="145" y="452"/>
                  </a:lnTo>
                  <a:close/>
                  <a:moveTo>
                    <a:pt x="21" y="383"/>
                  </a:moveTo>
                  <a:lnTo>
                    <a:pt x="19" y="383"/>
                  </a:lnTo>
                  <a:lnTo>
                    <a:pt x="19" y="385"/>
                  </a:lnTo>
                  <a:lnTo>
                    <a:pt x="17" y="387"/>
                  </a:lnTo>
                  <a:lnTo>
                    <a:pt x="17" y="387"/>
                  </a:lnTo>
                  <a:lnTo>
                    <a:pt x="17" y="389"/>
                  </a:lnTo>
                  <a:lnTo>
                    <a:pt x="17" y="389"/>
                  </a:lnTo>
                  <a:lnTo>
                    <a:pt x="19" y="391"/>
                  </a:lnTo>
                  <a:lnTo>
                    <a:pt x="19" y="389"/>
                  </a:lnTo>
                  <a:lnTo>
                    <a:pt x="21" y="389"/>
                  </a:lnTo>
                  <a:lnTo>
                    <a:pt x="21" y="385"/>
                  </a:lnTo>
                  <a:lnTo>
                    <a:pt x="21" y="385"/>
                  </a:lnTo>
                  <a:lnTo>
                    <a:pt x="21" y="383"/>
                  </a:lnTo>
                  <a:lnTo>
                    <a:pt x="21" y="383"/>
                  </a:lnTo>
                  <a:lnTo>
                    <a:pt x="21" y="383"/>
                  </a:lnTo>
                  <a:close/>
                  <a:moveTo>
                    <a:pt x="116" y="437"/>
                  </a:moveTo>
                  <a:lnTo>
                    <a:pt x="116" y="437"/>
                  </a:lnTo>
                  <a:lnTo>
                    <a:pt x="116" y="437"/>
                  </a:lnTo>
                  <a:lnTo>
                    <a:pt x="116" y="437"/>
                  </a:lnTo>
                  <a:lnTo>
                    <a:pt x="116" y="435"/>
                  </a:lnTo>
                  <a:lnTo>
                    <a:pt x="116" y="435"/>
                  </a:lnTo>
                  <a:lnTo>
                    <a:pt x="116" y="435"/>
                  </a:lnTo>
                  <a:lnTo>
                    <a:pt x="113" y="435"/>
                  </a:lnTo>
                  <a:lnTo>
                    <a:pt x="113" y="435"/>
                  </a:lnTo>
                  <a:lnTo>
                    <a:pt x="113" y="435"/>
                  </a:lnTo>
                  <a:lnTo>
                    <a:pt x="113" y="435"/>
                  </a:lnTo>
                  <a:lnTo>
                    <a:pt x="113" y="437"/>
                  </a:lnTo>
                  <a:lnTo>
                    <a:pt x="113" y="437"/>
                  </a:lnTo>
                  <a:lnTo>
                    <a:pt x="116" y="437"/>
                  </a:lnTo>
                  <a:close/>
                  <a:moveTo>
                    <a:pt x="111" y="368"/>
                  </a:moveTo>
                  <a:lnTo>
                    <a:pt x="111" y="368"/>
                  </a:lnTo>
                  <a:lnTo>
                    <a:pt x="111" y="368"/>
                  </a:lnTo>
                  <a:lnTo>
                    <a:pt x="113" y="366"/>
                  </a:lnTo>
                  <a:lnTo>
                    <a:pt x="111" y="366"/>
                  </a:lnTo>
                  <a:lnTo>
                    <a:pt x="111" y="366"/>
                  </a:lnTo>
                  <a:lnTo>
                    <a:pt x="109" y="366"/>
                  </a:lnTo>
                  <a:lnTo>
                    <a:pt x="109" y="366"/>
                  </a:lnTo>
                  <a:lnTo>
                    <a:pt x="109" y="366"/>
                  </a:lnTo>
                  <a:lnTo>
                    <a:pt x="107" y="366"/>
                  </a:lnTo>
                  <a:lnTo>
                    <a:pt x="107" y="366"/>
                  </a:lnTo>
                  <a:lnTo>
                    <a:pt x="107" y="368"/>
                  </a:lnTo>
                  <a:lnTo>
                    <a:pt x="109" y="366"/>
                  </a:lnTo>
                  <a:lnTo>
                    <a:pt x="109" y="368"/>
                  </a:lnTo>
                  <a:lnTo>
                    <a:pt x="109" y="368"/>
                  </a:lnTo>
                  <a:lnTo>
                    <a:pt x="111" y="368"/>
                  </a:lnTo>
                  <a:lnTo>
                    <a:pt x="111" y="368"/>
                  </a:lnTo>
                  <a:close/>
                  <a:moveTo>
                    <a:pt x="105" y="404"/>
                  </a:moveTo>
                  <a:lnTo>
                    <a:pt x="105" y="404"/>
                  </a:lnTo>
                  <a:lnTo>
                    <a:pt x="105" y="406"/>
                  </a:lnTo>
                  <a:lnTo>
                    <a:pt x="105" y="406"/>
                  </a:lnTo>
                  <a:lnTo>
                    <a:pt x="107" y="406"/>
                  </a:lnTo>
                  <a:lnTo>
                    <a:pt x="107" y="406"/>
                  </a:lnTo>
                  <a:lnTo>
                    <a:pt x="105" y="404"/>
                  </a:lnTo>
                  <a:lnTo>
                    <a:pt x="105" y="404"/>
                  </a:lnTo>
                  <a:close/>
                  <a:moveTo>
                    <a:pt x="105" y="477"/>
                  </a:moveTo>
                  <a:lnTo>
                    <a:pt x="105" y="477"/>
                  </a:lnTo>
                  <a:lnTo>
                    <a:pt x="107" y="479"/>
                  </a:lnTo>
                  <a:lnTo>
                    <a:pt x="109" y="479"/>
                  </a:lnTo>
                  <a:lnTo>
                    <a:pt x="109" y="479"/>
                  </a:lnTo>
                  <a:lnTo>
                    <a:pt x="111" y="477"/>
                  </a:lnTo>
                  <a:lnTo>
                    <a:pt x="111" y="477"/>
                  </a:lnTo>
                  <a:lnTo>
                    <a:pt x="113" y="477"/>
                  </a:lnTo>
                  <a:lnTo>
                    <a:pt x="113" y="477"/>
                  </a:lnTo>
                  <a:lnTo>
                    <a:pt x="113" y="477"/>
                  </a:lnTo>
                  <a:lnTo>
                    <a:pt x="113" y="475"/>
                  </a:lnTo>
                  <a:lnTo>
                    <a:pt x="113" y="475"/>
                  </a:lnTo>
                  <a:lnTo>
                    <a:pt x="113" y="475"/>
                  </a:lnTo>
                  <a:lnTo>
                    <a:pt x="111" y="473"/>
                  </a:lnTo>
                  <a:lnTo>
                    <a:pt x="107" y="475"/>
                  </a:lnTo>
                  <a:lnTo>
                    <a:pt x="105" y="475"/>
                  </a:lnTo>
                  <a:lnTo>
                    <a:pt x="105" y="477"/>
                  </a:lnTo>
                  <a:close/>
                  <a:moveTo>
                    <a:pt x="101" y="370"/>
                  </a:moveTo>
                  <a:lnTo>
                    <a:pt x="101" y="370"/>
                  </a:lnTo>
                  <a:lnTo>
                    <a:pt x="101" y="368"/>
                  </a:lnTo>
                  <a:lnTo>
                    <a:pt x="101" y="368"/>
                  </a:lnTo>
                  <a:lnTo>
                    <a:pt x="101" y="370"/>
                  </a:lnTo>
                  <a:lnTo>
                    <a:pt x="101" y="372"/>
                  </a:lnTo>
                  <a:lnTo>
                    <a:pt x="101" y="372"/>
                  </a:lnTo>
                  <a:lnTo>
                    <a:pt x="101" y="370"/>
                  </a:lnTo>
                  <a:close/>
                  <a:moveTo>
                    <a:pt x="109" y="406"/>
                  </a:moveTo>
                  <a:lnTo>
                    <a:pt x="109" y="404"/>
                  </a:lnTo>
                  <a:lnTo>
                    <a:pt x="109" y="404"/>
                  </a:lnTo>
                  <a:lnTo>
                    <a:pt x="109" y="404"/>
                  </a:lnTo>
                  <a:lnTo>
                    <a:pt x="107" y="404"/>
                  </a:lnTo>
                  <a:lnTo>
                    <a:pt x="109" y="404"/>
                  </a:lnTo>
                  <a:lnTo>
                    <a:pt x="109" y="406"/>
                  </a:lnTo>
                  <a:lnTo>
                    <a:pt x="109" y="406"/>
                  </a:lnTo>
                  <a:close/>
                  <a:moveTo>
                    <a:pt x="97" y="416"/>
                  </a:moveTo>
                  <a:lnTo>
                    <a:pt x="97" y="416"/>
                  </a:lnTo>
                  <a:lnTo>
                    <a:pt x="95" y="416"/>
                  </a:lnTo>
                  <a:lnTo>
                    <a:pt x="95" y="416"/>
                  </a:lnTo>
                  <a:lnTo>
                    <a:pt x="97" y="418"/>
                  </a:lnTo>
                  <a:lnTo>
                    <a:pt x="97" y="418"/>
                  </a:lnTo>
                  <a:lnTo>
                    <a:pt x="97" y="421"/>
                  </a:lnTo>
                  <a:lnTo>
                    <a:pt x="97" y="418"/>
                  </a:lnTo>
                  <a:lnTo>
                    <a:pt x="97" y="418"/>
                  </a:lnTo>
                  <a:lnTo>
                    <a:pt x="97" y="416"/>
                  </a:lnTo>
                  <a:lnTo>
                    <a:pt x="97" y="416"/>
                  </a:lnTo>
                  <a:close/>
                  <a:moveTo>
                    <a:pt x="99" y="387"/>
                  </a:moveTo>
                  <a:lnTo>
                    <a:pt x="99" y="387"/>
                  </a:lnTo>
                  <a:lnTo>
                    <a:pt x="99" y="385"/>
                  </a:lnTo>
                  <a:lnTo>
                    <a:pt x="99" y="385"/>
                  </a:lnTo>
                  <a:lnTo>
                    <a:pt x="97" y="385"/>
                  </a:lnTo>
                  <a:lnTo>
                    <a:pt x="97" y="385"/>
                  </a:lnTo>
                  <a:lnTo>
                    <a:pt x="97" y="385"/>
                  </a:lnTo>
                  <a:lnTo>
                    <a:pt x="97" y="385"/>
                  </a:lnTo>
                  <a:lnTo>
                    <a:pt x="97" y="385"/>
                  </a:lnTo>
                  <a:lnTo>
                    <a:pt x="97" y="385"/>
                  </a:lnTo>
                  <a:lnTo>
                    <a:pt x="97" y="387"/>
                  </a:lnTo>
                  <a:lnTo>
                    <a:pt x="97" y="387"/>
                  </a:lnTo>
                  <a:lnTo>
                    <a:pt x="97" y="387"/>
                  </a:lnTo>
                  <a:lnTo>
                    <a:pt x="97" y="387"/>
                  </a:lnTo>
                  <a:lnTo>
                    <a:pt x="99" y="387"/>
                  </a:lnTo>
                  <a:close/>
                  <a:moveTo>
                    <a:pt x="103" y="418"/>
                  </a:moveTo>
                  <a:lnTo>
                    <a:pt x="105" y="421"/>
                  </a:lnTo>
                  <a:lnTo>
                    <a:pt x="105" y="421"/>
                  </a:lnTo>
                  <a:lnTo>
                    <a:pt x="105" y="421"/>
                  </a:lnTo>
                  <a:lnTo>
                    <a:pt x="105" y="421"/>
                  </a:lnTo>
                  <a:lnTo>
                    <a:pt x="107" y="421"/>
                  </a:lnTo>
                  <a:lnTo>
                    <a:pt x="107" y="418"/>
                  </a:lnTo>
                  <a:lnTo>
                    <a:pt x="107" y="418"/>
                  </a:lnTo>
                  <a:lnTo>
                    <a:pt x="105" y="416"/>
                  </a:lnTo>
                  <a:lnTo>
                    <a:pt x="103" y="414"/>
                  </a:lnTo>
                  <a:lnTo>
                    <a:pt x="101" y="414"/>
                  </a:lnTo>
                  <a:lnTo>
                    <a:pt x="101" y="414"/>
                  </a:lnTo>
                  <a:lnTo>
                    <a:pt x="101" y="414"/>
                  </a:lnTo>
                  <a:lnTo>
                    <a:pt x="99" y="414"/>
                  </a:lnTo>
                  <a:lnTo>
                    <a:pt x="99" y="414"/>
                  </a:lnTo>
                  <a:lnTo>
                    <a:pt x="99" y="414"/>
                  </a:lnTo>
                  <a:lnTo>
                    <a:pt x="103" y="418"/>
                  </a:lnTo>
                  <a:lnTo>
                    <a:pt x="103" y="418"/>
                  </a:lnTo>
                  <a:lnTo>
                    <a:pt x="103" y="418"/>
                  </a:lnTo>
                  <a:lnTo>
                    <a:pt x="103" y="418"/>
                  </a:lnTo>
                  <a:close/>
                  <a:moveTo>
                    <a:pt x="99" y="421"/>
                  </a:moveTo>
                  <a:lnTo>
                    <a:pt x="101" y="423"/>
                  </a:lnTo>
                  <a:lnTo>
                    <a:pt x="101" y="423"/>
                  </a:lnTo>
                  <a:lnTo>
                    <a:pt x="103" y="423"/>
                  </a:lnTo>
                  <a:lnTo>
                    <a:pt x="103" y="423"/>
                  </a:lnTo>
                  <a:lnTo>
                    <a:pt x="103" y="421"/>
                  </a:lnTo>
                  <a:lnTo>
                    <a:pt x="103" y="421"/>
                  </a:lnTo>
                  <a:lnTo>
                    <a:pt x="99" y="418"/>
                  </a:lnTo>
                  <a:lnTo>
                    <a:pt x="97" y="418"/>
                  </a:lnTo>
                  <a:lnTo>
                    <a:pt x="97" y="418"/>
                  </a:lnTo>
                  <a:lnTo>
                    <a:pt x="99" y="421"/>
                  </a:lnTo>
                  <a:lnTo>
                    <a:pt x="99" y="421"/>
                  </a:lnTo>
                  <a:lnTo>
                    <a:pt x="99" y="421"/>
                  </a:lnTo>
                  <a:lnTo>
                    <a:pt x="99" y="421"/>
                  </a:lnTo>
                  <a:close/>
                  <a:moveTo>
                    <a:pt x="95" y="400"/>
                  </a:moveTo>
                  <a:lnTo>
                    <a:pt x="95" y="400"/>
                  </a:lnTo>
                  <a:lnTo>
                    <a:pt x="95" y="400"/>
                  </a:lnTo>
                  <a:lnTo>
                    <a:pt x="95" y="400"/>
                  </a:lnTo>
                  <a:lnTo>
                    <a:pt x="95" y="402"/>
                  </a:lnTo>
                  <a:lnTo>
                    <a:pt x="95" y="404"/>
                  </a:lnTo>
                  <a:lnTo>
                    <a:pt x="95" y="404"/>
                  </a:lnTo>
                  <a:lnTo>
                    <a:pt x="95" y="402"/>
                  </a:lnTo>
                  <a:lnTo>
                    <a:pt x="95" y="402"/>
                  </a:lnTo>
                  <a:lnTo>
                    <a:pt x="95" y="402"/>
                  </a:lnTo>
                  <a:lnTo>
                    <a:pt x="95" y="402"/>
                  </a:lnTo>
                  <a:lnTo>
                    <a:pt x="95" y="400"/>
                  </a:lnTo>
                  <a:lnTo>
                    <a:pt x="95" y="400"/>
                  </a:lnTo>
                  <a:lnTo>
                    <a:pt x="95" y="400"/>
                  </a:lnTo>
                  <a:lnTo>
                    <a:pt x="95" y="400"/>
                  </a:lnTo>
                  <a:close/>
                  <a:moveTo>
                    <a:pt x="44" y="353"/>
                  </a:moveTo>
                  <a:lnTo>
                    <a:pt x="44" y="353"/>
                  </a:lnTo>
                  <a:lnTo>
                    <a:pt x="46" y="353"/>
                  </a:lnTo>
                  <a:lnTo>
                    <a:pt x="46" y="353"/>
                  </a:lnTo>
                  <a:lnTo>
                    <a:pt x="46" y="355"/>
                  </a:lnTo>
                  <a:lnTo>
                    <a:pt x="46" y="355"/>
                  </a:lnTo>
                  <a:lnTo>
                    <a:pt x="46" y="357"/>
                  </a:lnTo>
                  <a:lnTo>
                    <a:pt x="48" y="357"/>
                  </a:lnTo>
                  <a:lnTo>
                    <a:pt x="48" y="357"/>
                  </a:lnTo>
                  <a:lnTo>
                    <a:pt x="48" y="357"/>
                  </a:lnTo>
                  <a:lnTo>
                    <a:pt x="48" y="357"/>
                  </a:lnTo>
                  <a:lnTo>
                    <a:pt x="48" y="357"/>
                  </a:lnTo>
                  <a:lnTo>
                    <a:pt x="48" y="355"/>
                  </a:lnTo>
                  <a:lnTo>
                    <a:pt x="48" y="353"/>
                  </a:lnTo>
                  <a:lnTo>
                    <a:pt x="48" y="353"/>
                  </a:lnTo>
                  <a:lnTo>
                    <a:pt x="48" y="351"/>
                  </a:lnTo>
                  <a:lnTo>
                    <a:pt x="48" y="351"/>
                  </a:lnTo>
                  <a:lnTo>
                    <a:pt x="46" y="349"/>
                  </a:lnTo>
                  <a:lnTo>
                    <a:pt x="46" y="351"/>
                  </a:lnTo>
                  <a:lnTo>
                    <a:pt x="46" y="349"/>
                  </a:lnTo>
                  <a:lnTo>
                    <a:pt x="46" y="349"/>
                  </a:lnTo>
                  <a:lnTo>
                    <a:pt x="46" y="351"/>
                  </a:lnTo>
                  <a:lnTo>
                    <a:pt x="44" y="351"/>
                  </a:lnTo>
                  <a:lnTo>
                    <a:pt x="44" y="353"/>
                  </a:lnTo>
                  <a:lnTo>
                    <a:pt x="44" y="353"/>
                  </a:lnTo>
                  <a:lnTo>
                    <a:pt x="44" y="353"/>
                  </a:lnTo>
                  <a:close/>
                  <a:moveTo>
                    <a:pt x="394" y="357"/>
                  </a:moveTo>
                  <a:lnTo>
                    <a:pt x="394" y="357"/>
                  </a:lnTo>
                  <a:lnTo>
                    <a:pt x="392" y="357"/>
                  </a:lnTo>
                  <a:lnTo>
                    <a:pt x="392" y="357"/>
                  </a:lnTo>
                  <a:lnTo>
                    <a:pt x="392" y="357"/>
                  </a:lnTo>
                  <a:lnTo>
                    <a:pt x="392" y="357"/>
                  </a:lnTo>
                  <a:lnTo>
                    <a:pt x="390" y="357"/>
                  </a:lnTo>
                  <a:lnTo>
                    <a:pt x="390" y="357"/>
                  </a:lnTo>
                  <a:lnTo>
                    <a:pt x="390" y="357"/>
                  </a:lnTo>
                  <a:lnTo>
                    <a:pt x="390" y="357"/>
                  </a:lnTo>
                  <a:lnTo>
                    <a:pt x="390" y="360"/>
                  </a:lnTo>
                  <a:lnTo>
                    <a:pt x="392" y="360"/>
                  </a:lnTo>
                  <a:lnTo>
                    <a:pt x="392" y="360"/>
                  </a:lnTo>
                  <a:lnTo>
                    <a:pt x="392" y="360"/>
                  </a:lnTo>
                  <a:lnTo>
                    <a:pt x="392" y="362"/>
                  </a:lnTo>
                  <a:lnTo>
                    <a:pt x="392" y="362"/>
                  </a:lnTo>
                  <a:lnTo>
                    <a:pt x="392" y="362"/>
                  </a:lnTo>
                  <a:lnTo>
                    <a:pt x="394" y="362"/>
                  </a:lnTo>
                  <a:lnTo>
                    <a:pt x="394" y="360"/>
                  </a:lnTo>
                  <a:lnTo>
                    <a:pt x="394" y="360"/>
                  </a:lnTo>
                  <a:lnTo>
                    <a:pt x="394" y="360"/>
                  </a:lnTo>
                  <a:lnTo>
                    <a:pt x="394" y="360"/>
                  </a:lnTo>
                  <a:lnTo>
                    <a:pt x="394" y="357"/>
                  </a:lnTo>
                  <a:lnTo>
                    <a:pt x="394" y="357"/>
                  </a:lnTo>
                  <a:close/>
                  <a:moveTo>
                    <a:pt x="388" y="343"/>
                  </a:moveTo>
                  <a:lnTo>
                    <a:pt x="388" y="343"/>
                  </a:lnTo>
                  <a:lnTo>
                    <a:pt x="388" y="345"/>
                  </a:lnTo>
                  <a:lnTo>
                    <a:pt x="388" y="345"/>
                  </a:lnTo>
                  <a:lnTo>
                    <a:pt x="388" y="345"/>
                  </a:lnTo>
                  <a:lnTo>
                    <a:pt x="388" y="345"/>
                  </a:lnTo>
                  <a:lnTo>
                    <a:pt x="388" y="343"/>
                  </a:lnTo>
                  <a:close/>
                  <a:moveTo>
                    <a:pt x="373" y="435"/>
                  </a:moveTo>
                  <a:lnTo>
                    <a:pt x="371" y="435"/>
                  </a:lnTo>
                  <a:lnTo>
                    <a:pt x="371" y="437"/>
                  </a:lnTo>
                  <a:lnTo>
                    <a:pt x="369" y="437"/>
                  </a:lnTo>
                  <a:lnTo>
                    <a:pt x="369" y="437"/>
                  </a:lnTo>
                  <a:lnTo>
                    <a:pt x="369" y="437"/>
                  </a:lnTo>
                  <a:lnTo>
                    <a:pt x="369" y="437"/>
                  </a:lnTo>
                  <a:lnTo>
                    <a:pt x="369" y="437"/>
                  </a:lnTo>
                  <a:lnTo>
                    <a:pt x="369" y="437"/>
                  </a:lnTo>
                  <a:lnTo>
                    <a:pt x="369" y="439"/>
                  </a:lnTo>
                  <a:lnTo>
                    <a:pt x="371" y="439"/>
                  </a:lnTo>
                  <a:lnTo>
                    <a:pt x="371" y="439"/>
                  </a:lnTo>
                  <a:lnTo>
                    <a:pt x="371" y="439"/>
                  </a:lnTo>
                  <a:lnTo>
                    <a:pt x="371" y="439"/>
                  </a:lnTo>
                  <a:lnTo>
                    <a:pt x="371" y="437"/>
                  </a:lnTo>
                  <a:lnTo>
                    <a:pt x="371" y="437"/>
                  </a:lnTo>
                  <a:lnTo>
                    <a:pt x="371" y="437"/>
                  </a:lnTo>
                  <a:lnTo>
                    <a:pt x="371" y="437"/>
                  </a:lnTo>
                  <a:lnTo>
                    <a:pt x="373" y="435"/>
                  </a:lnTo>
                  <a:lnTo>
                    <a:pt x="373" y="435"/>
                  </a:lnTo>
                  <a:lnTo>
                    <a:pt x="373" y="435"/>
                  </a:lnTo>
                  <a:lnTo>
                    <a:pt x="373" y="435"/>
                  </a:lnTo>
                  <a:close/>
                  <a:moveTo>
                    <a:pt x="296" y="152"/>
                  </a:moveTo>
                  <a:lnTo>
                    <a:pt x="296" y="152"/>
                  </a:lnTo>
                  <a:lnTo>
                    <a:pt x="294" y="152"/>
                  </a:lnTo>
                  <a:lnTo>
                    <a:pt x="294" y="154"/>
                  </a:lnTo>
                  <a:lnTo>
                    <a:pt x="294" y="154"/>
                  </a:lnTo>
                  <a:lnTo>
                    <a:pt x="294" y="154"/>
                  </a:lnTo>
                  <a:lnTo>
                    <a:pt x="296" y="154"/>
                  </a:lnTo>
                  <a:lnTo>
                    <a:pt x="296" y="154"/>
                  </a:lnTo>
                  <a:lnTo>
                    <a:pt x="296" y="154"/>
                  </a:lnTo>
                  <a:lnTo>
                    <a:pt x="296" y="152"/>
                  </a:lnTo>
                  <a:lnTo>
                    <a:pt x="296" y="152"/>
                  </a:lnTo>
                  <a:lnTo>
                    <a:pt x="296" y="152"/>
                  </a:lnTo>
                  <a:close/>
                  <a:moveTo>
                    <a:pt x="241" y="168"/>
                  </a:moveTo>
                  <a:lnTo>
                    <a:pt x="241" y="168"/>
                  </a:lnTo>
                  <a:lnTo>
                    <a:pt x="241" y="168"/>
                  </a:lnTo>
                  <a:lnTo>
                    <a:pt x="237" y="166"/>
                  </a:lnTo>
                  <a:lnTo>
                    <a:pt x="237" y="166"/>
                  </a:lnTo>
                  <a:lnTo>
                    <a:pt x="237" y="166"/>
                  </a:lnTo>
                  <a:lnTo>
                    <a:pt x="237" y="166"/>
                  </a:lnTo>
                  <a:lnTo>
                    <a:pt x="237" y="166"/>
                  </a:lnTo>
                  <a:lnTo>
                    <a:pt x="237" y="166"/>
                  </a:lnTo>
                  <a:lnTo>
                    <a:pt x="237" y="166"/>
                  </a:lnTo>
                  <a:lnTo>
                    <a:pt x="237" y="166"/>
                  </a:lnTo>
                  <a:lnTo>
                    <a:pt x="237" y="168"/>
                  </a:lnTo>
                  <a:lnTo>
                    <a:pt x="235" y="168"/>
                  </a:lnTo>
                  <a:lnTo>
                    <a:pt x="235" y="168"/>
                  </a:lnTo>
                  <a:lnTo>
                    <a:pt x="235" y="168"/>
                  </a:lnTo>
                  <a:lnTo>
                    <a:pt x="233" y="168"/>
                  </a:lnTo>
                  <a:lnTo>
                    <a:pt x="233" y="168"/>
                  </a:lnTo>
                  <a:lnTo>
                    <a:pt x="233" y="168"/>
                  </a:lnTo>
                  <a:lnTo>
                    <a:pt x="233" y="168"/>
                  </a:lnTo>
                  <a:lnTo>
                    <a:pt x="231" y="168"/>
                  </a:lnTo>
                  <a:lnTo>
                    <a:pt x="231" y="166"/>
                  </a:lnTo>
                  <a:lnTo>
                    <a:pt x="231" y="164"/>
                  </a:lnTo>
                  <a:lnTo>
                    <a:pt x="231" y="164"/>
                  </a:lnTo>
                  <a:lnTo>
                    <a:pt x="231" y="164"/>
                  </a:lnTo>
                  <a:lnTo>
                    <a:pt x="231" y="164"/>
                  </a:lnTo>
                  <a:lnTo>
                    <a:pt x="231" y="164"/>
                  </a:lnTo>
                  <a:lnTo>
                    <a:pt x="229" y="162"/>
                  </a:lnTo>
                  <a:lnTo>
                    <a:pt x="229" y="162"/>
                  </a:lnTo>
                  <a:lnTo>
                    <a:pt x="229" y="162"/>
                  </a:lnTo>
                  <a:lnTo>
                    <a:pt x="229" y="162"/>
                  </a:lnTo>
                  <a:lnTo>
                    <a:pt x="229" y="160"/>
                  </a:lnTo>
                  <a:lnTo>
                    <a:pt x="229" y="160"/>
                  </a:lnTo>
                  <a:lnTo>
                    <a:pt x="229" y="160"/>
                  </a:lnTo>
                  <a:lnTo>
                    <a:pt x="227" y="160"/>
                  </a:lnTo>
                  <a:lnTo>
                    <a:pt x="227" y="162"/>
                  </a:lnTo>
                  <a:lnTo>
                    <a:pt x="227" y="164"/>
                  </a:lnTo>
                  <a:lnTo>
                    <a:pt x="227" y="164"/>
                  </a:lnTo>
                  <a:lnTo>
                    <a:pt x="227" y="166"/>
                  </a:lnTo>
                  <a:lnTo>
                    <a:pt x="227" y="166"/>
                  </a:lnTo>
                  <a:lnTo>
                    <a:pt x="227" y="166"/>
                  </a:lnTo>
                  <a:lnTo>
                    <a:pt x="229" y="168"/>
                  </a:lnTo>
                  <a:lnTo>
                    <a:pt x="229" y="168"/>
                  </a:lnTo>
                  <a:lnTo>
                    <a:pt x="229" y="168"/>
                  </a:lnTo>
                  <a:lnTo>
                    <a:pt x="229" y="168"/>
                  </a:lnTo>
                  <a:lnTo>
                    <a:pt x="229" y="173"/>
                  </a:lnTo>
                  <a:lnTo>
                    <a:pt x="229" y="175"/>
                  </a:lnTo>
                  <a:lnTo>
                    <a:pt x="227" y="177"/>
                  </a:lnTo>
                  <a:lnTo>
                    <a:pt x="227" y="177"/>
                  </a:lnTo>
                  <a:lnTo>
                    <a:pt x="227" y="179"/>
                  </a:lnTo>
                  <a:lnTo>
                    <a:pt x="227" y="179"/>
                  </a:lnTo>
                  <a:lnTo>
                    <a:pt x="227" y="179"/>
                  </a:lnTo>
                  <a:lnTo>
                    <a:pt x="227" y="179"/>
                  </a:lnTo>
                  <a:lnTo>
                    <a:pt x="229" y="181"/>
                  </a:lnTo>
                  <a:lnTo>
                    <a:pt x="229" y="181"/>
                  </a:lnTo>
                  <a:lnTo>
                    <a:pt x="229" y="181"/>
                  </a:lnTo>
                  <a:lnTo>
                    <a:pt x="229" y="181"/>
                  </a:lnTo>
                  <a:lnTo>
                    <a:pt x="231" y="181"/>
                  </a:lnTo>
                  <a:lnTo>
                    <a:pt x="233" y="181"/>
                  </a:lnTo>
                  <a:lnTo>
                    <a:pt x="233" y="181"/>
                  </a:lnTo>
                  <a:lnTo>
                    <a:pt x="233" y="181"/>
                  </a:lnTo>
                  <a:lnTo>
                    <a:pt x="233" y="181"/>
                  </a:lnTo>
                  <a:lnTo>
                    <a:pt x="233" y="179"/>
                  </a:lnTo>
                  <a:lnTo>
                    <a:pt x="233" y="179"/>
                  </a:lnTo>
                  <a:lnTo>
                    <a:pt x="233" y="179"/>
                  </a:lnTo>
                  <a:lnTo>
                    <a:pt x="231" y="179"/>
                  </a:lnTo>
                  <a:lnTo>
                    <a:pt x="231" y="179"/>
                  </a:lnTo>
                  <a:lnTo>
                    <a:pt x="231" y="179"/>
                  </a:lnTo>
                  <a:lnTo>
                    <a:pt x="231" y="177"/>
                  </a:lnTo>
                  <a:lnTo>
                    <a:pt x="231" y="177"/>
                  </a:lnTo>
                  <a:lnTo>
                    <a:pt x="235" y="177"/>
                  </a:lnTo>
                  <a:lnTo>
                    <a:pt x="235" y="175"/>
                  </a:lnTo>
                  <a:lnTo>
                    <a:pt x="235" y="175"/>
                  </a:lnTo>
                  <a:lnTo>
                    <a:pt x="237" y="177"/>
                  </a:lnTo>
                  <a:lnTo>
                    <a:pt x="237" y="177"/>
                  </a:lnTo>
                  <a:lnTo>
                    <a:pt x="237" y="177"/>
                  </a:lnTo>
                  <a:lnTo>
                    <a:pt x="237" y="175"/>
                  </a:lnTo>
                  <a:lnTo>
                    <a:pt x="239" y="168"/>
                  </a:lnTo>
                  <a:lnTo>
                    <a:pt x="241" y="168"/>
                  </a:lnTo>
                  <a:lnTo>
                    <a:pt x="241" y="168"/>
                  </a:lnTo>
                  <a:lnTo>
                    <a:pt x="241" y="168"/>
                  </a:lnTo>
                  <a:lnTo>
                    <a:pt x="241" y="168"/>
                  </a:lnTo>
                  <a:lnTo>
                    <a:pt x="241" y="168"/>
                  </a:lnTo>
                  <a:lnTo>
                    <a:pt x="241" y="168"/>
                  </a:lnTo>
                  <a:lnTo>
                    <a:pt x="241" y="168"/>
                  </a:lnTo>
                  <a:lnTo>
                    <a:pt x="241" y="168"/>
                  </a:lnTo>
                  <a:close/>
                  <a:moveTo>
                    <a:pt x="426" y="164"/>
                  </a:moveTo>
                  <a:lnTo>
                    <a:pt x="426" y="164"/>
                  </a:lnTo>
                  <a:lnTo>
                    <a:pt x="423" y="164"/>
                  </a:lnTo>
                  <a:lnTo>
                    <a:pt x="421" y="166"/>
                  </a:lnTo>
                  <a:lnTo>
                    <a:pt x="419" y="168"/>
                  </a:lnTo>
                  <a:lnTo>
                    <a:pt x="421" y="168"/>
                  </a:lnTo>
                  <a:lnTo>
                    <a:pt x="421" y="168"/>
                  </a:lnTo>
                  <a:lnTo>
                    <a:pt x="421" y="168"/>
                  </a:lnTo>
                  <a:lnTo>
                    <a:pt x="426" y="168"/>
                  </a:lnTo>
                  <a:lnTo>
                    <a:pt x="426" y="168"/>
                  </a:lnTo>
                  <a:lnTo>
                    <a:pt x="426" y="168"/>
                  </a:lnTo>
                  <a:lnTo>
                    <a:pt x="428" y="166"/>
                  </a:lnTo>
                  <a:lnTo>
                    <a:pt x="426" y="164"/>
                  </a:lnTo>
                  <a:lnTo>
                    <a:pt x="426" y="164"/>
                  </a:lnTo>
                  <a:close/>
                  <a:moveTo>
                    <a:pt x="281" y="145"/>
                  </a:moveTo>
                  <a:lnTo>
                    <a:pt x="279" y="145"/>
                  </a:lnTo>
                  <a:lnTo>
                    <a:pt x="279" y="145"/>
                  </a:lnTo>
                  <a:lnTo>
                    <a:pt x="277" y="145"/>
                  </a:lnTo>
                  <a:lnTo>
                    <a:pt x="275" y="145"/>
                  </a:lnTo>
                  <a:lnTo>
                    <a:pt x="275" y="145"/>
                  </a:lnTo>
                  <a:lnTo>
                    <a:pt x="275" y="145"/>
                  </a:lnTo>
                  <a:lnTo>
                    <a:pt x="275" y="145"/>
                  </a:lnTo>
                  <a:lnTo>
                    <a:pt x="275" y="147"/>
                  </a:lnTo>
                  <a:lnTo>
                    <a:pt x="277" y="152"/>
                  </a:lnTo>
                  <a:lnTo>
                    <a:pt x="277" y="154"/>
                  </a:lnTo>
                  <a:lnTo>
                    <a:pt x="277" y="154"/>
                  </a:lnTo>
                  <a:lnTo>
                    <a:pt x="277" y="154"/>
                  </a:lnTo>
                  <a:lnTo>
                    <a:pt x="275" y="154"/>
                  </a:lnTo>
                  <a:lnTo>
                    <a:pt x="275" y="154"/>
                  </a:lnTo>
                  <a:lnTo>
                    <a:pt x="277" y="154"/>
                  </a:lnTo>
                  <a:lnTo>
                    <a:pt x="277" y="156"/>
                  </a:lnTo>
                  <a:lnTo>
                    <a:pt x="279" y="156"/>
                  </a:lnTo>
                  <a:lnTo>
                    <a:pt x="279" y="156"/>
                  </a:lnTo>
                  <a:lnTo>
                    <a:pt x="279" y="156"/>
                  </a:lnTo>
                  <a:lnTo>
                    <a:pt x="281" y="158"/>
                  </a:lnTo>
                  <a:lnTo>
                    <a:pt x="281" y="158"/>
                  </a:lnTo>
                  <a:lnTo>
                    <a:pt x="281" y="158"/>
                  </a:lnTo>
                  <a:lnTo>
                    <a:pt x="283" y="158"/>
                  </a:lnTo>
                  <a:lnTo>
                    <a:pt x="283" y="150"/>
                  </a:lnTo>
                  <a:lnTo>
                    <a:pt x="281" y="147"/>
                  </a:lnTo>
                  <a:lnTo>
                    <a:pt x="281" y="145"/>
                  </a:lnTo>
                  <a:close/>
                  <a:moveTo>
                    <a:pt x="275" y="135"/>
                  </a:moveTo>
                  <a:lnTo>
                    <a:pt x="275" y="135"/>
                  </a:lnTo>
                  <a:lnTo>
                    <a:pt x="275" y="137"/>
                  </a:lnTo>
                  <a:lnTo>
                    <a:pt x="275" y="137"/>
                  </a:lnTo>
                  <a:lnTo>
                    <a:pt x="277" y="137"/>
                  </a:lnTo>
                  <a:lnTo>
                    <a:pt x="277" y="135"/>
                  </a:lnTo>
                  <a:lnTo>
                    <a:pt x="277" y="133"/>
                  </a:lnTo>
                  <a:lnTo>
                    <a:pt x="277" y="133"/>
                  </a:lnTo>
                  <a:lnTo>
                    <a:pt x="277" y="133"/>
                  </a:lnTo>
                  <a:lnTo>
                    <a:pt x="277" y="131"/>
                  </a:lnTo>
                  <a:lnTo>
                    <a:pt x="277" y="131"/>
                  </a:lnTo>
                  <a:lnTo>
                    <a:pt x="277" y="128"/>
                  </a:lnTo>
                  <a:lnTo>
                    <a:pt x="277" y="128"/>
                  </a:lnTo>
                  <a:lnTo>
                    <a:pt x="275" y="131"/>
                  </a:lnTo>
                  <a:lnTo>
                    <a:pt x="275" y="131"/>
                  </a:lnTo>
                  <a:lnTo>
                    <a:pt x="275" y="133"/>
                  </a:lnTo>
                  <a:lnTo>
                    <a:pt x="275" y="133"/>
                  </a:lnTo>
                  <a:lnTo>
                    <a:pt x="273" y="135"/>
                  </a:lnTo>
                  <a:lnTo>
                    <a:pt x="273" y="135"/>
                  </a:lnTo>
                  <a:lnTo>
                    <a:pt x="273" y="137"/>
                  </a:lnTo>
                  <a:lnTo>
                    <a:pt x="273" y="137"/>
                  </a:lnTo>
                  <a:lnTo>
                    <a:pt x="275" y="139"/>
                  </a:lnTo>
                  <a:lnTo>
                    <a:pt x="275" y="139"/>
                  </a:lnTo>
                  <a:lnTo>
                    <a:pt x="275" y="137"/>
                  </a:lnTo>
                  <a:lnTo>
                    <a:pt x="275" y="135"/>
                  </a:lnTo>
                  <a:lnTo>
                    <a:pt x="275" y="135"/>
                  </a:lnTo>
                  <a:close/>
                  <a:moveTo>
                    <a:pt x="254" y="162"/>
                  </a:moveTo>
                  <a:lnTo>
                    <a:pt x="254" y="160"/>
                  </a:lnTo>
                  <a:lnTo>
                    <a:pt x="254" y="160"/>
                  </a:lnTo>
                  <a:lnTo>
                    <a:pt x="254" y="158"/>
                  </a:lnTo>
                  <a:lnTo>
                    <a:pt x="254" y="158"/>
                  </a:lnTo>
                  <a:lnTo>
                    <a:pt x="254" y="158"/>
                  </a:lnTo>
                  <a:lnTo>
                    <a:pt x="252" y="160"/>
                  </a:lnTo>
                  <a:lnTo>
                    <a:pt x="252" y="160"/>
                  </a:lnTo>
                  <a:lnTo>
                    <a:pt x="252" y="160"/>
                  </a:lnTo>
                  <a:lnTo>
                    <a:pt x="252" y="162"/>
                  </a:lnTo>
                  <a:lnTo>
                    <a:pt x="252" y="162"/>
                  </a:lnTo>
                  <a:lnTo>
                    <a:pt x="252" y="162"/>
                  </a:lnTo>
                  <a:lnTo>
                    <a:pt x="252" y="164"/>
                  </a:lnTo>
                  <a:lnTo>
                    <a:pt x="252" y="164"/>
                  </a:lnTo>
                  <a:lnTo>
                    <a:pt x="254" y="164"/>
                  </a:lnTo>
                  <a:lnTo>
                    <a:pt x="254" y="164"/>
                  </a:lnTo>
                  <a:lnTo>
                    <a:pt x="254" y="164"/>
                  </a:lnTo>
                  <a:lnTo>
                    <a:pt x="254" y="162"/>
                  </a:lnTo>
                  <a:lnTo>
                    <a:pt x="254" y="162"/>
                  </a:lnTo>
                  <a:lnTo>
                    <a:pt x="254" y="162"/>
                  </a:lnTo>
                  <a:lnTo>
                    <a:pt x="254" y="162"/>
                  </a:lnTo>
                  <a:close/>
                  <a:moveTo>
                    <a:pt x="283" y="133"/>
                  </a:moveTo>
                  <a:lnTo>
                    <a:pt x="283" y="133"/>
                  </a:lnTo>
                  <a:lnTo>
                    <a:pt x="283" y="133"/>
                  </a:lnTo>
                  <a:lnTo>
                    <a:pt x="281" y="133"/>
                  </a:lnTo>
                  <a:lnTo>
                    <a:pt x="279" y="135"/>
                  </a:lnTo>
                  <a:lnTo>
                    <a:pt x="279" y="135"/>
                  </a:lnTo>
                  <a:lnTo>
                    <a:pt x="279" y="135"/>
                  </a:lnTo>
                  <a:lnTo>
                    <a:pt x="279" y="135"/>
                  </a:lnTo>
                  <a:lnTo>
                    <a:pt x="279" y="135"/>
                  </a:lnTo>
                  <a:lnTo>
                    <a:pt x="279" y="137"/>
                  </a:lnTo>
                  <a:lnTo>
                    <a:pt x="279" y="139"/>
                  </a:lnTo>
                  <a:lnTo>
                    <a:pt x="279" y="141"/>
                  </a:lnTo>
                  <a:lnTo>
                    <a:pt x="277" y="141"/>
                  </a:lnTo>
                  <a:lnTo>
                    <a:pt x="277" y="143"/>
                  </a:lnTo>
                  <a:lnTo>
                    <a:pt x="281" y="145"/>
                  </a:lnTo>
                  <a:lnTo>
                    <a:pt x="281" y="145"/>
                  </a:lnTo>
                  <a:lnTo>
                    <a:pt x="281" y="145"/>
                  </a:lnTo>
                  <a:lnTo>
                    <a:pt x="283" y="143"/>
                  </a:lnTo>
                  <a:lnTo>
                    <a:pt x="283" y="143"/>
                  </a:lnTo>
                  <a:lnTo>
                    <a:pt x="281" y="143"/>
                  </a:lnTo>
                  <a:lnTo>
                    <a:pt x="281" y="143"/>
                  </a:lnTo>
                  <a:lnTo>
                    <a:pt x="281" y="143"/>
                  </a:lnTo>
                  <a:lnTo>
                    <a:pt x="281" y="139"/>
                  </a:lnTo>
                  <a:lnTo>
                    <a:pt x="281" y="139"/>
                  </a:lnTo>
                  <a:lnTo>
                    <a:pt x="281" y="139"/>
                  </a:lnTo>
                  <a:lnTo>
                    <a:pt x="281" y="139"/>
                  </a:lnTo>
                  <a:lnTo>
                    <a:pt x="281" y="139"/>
                  </a:lnTo>
                  <a:lnTo>
                    <a:pt x="281" y="139"/>
                  </a:lnTo>
                  <a:lnTo>
                    <a:pt x="281" y="139"/>
                  </a:lnTo>
                  <a:lnTo>
                    <a:pt x="281" y="141"/>
                  </a:lnTo>
                  <a:lnTo>
                    <a:pt x="283" y="141"/>
                  </a:lnTo>
                  <a:lnTo>
                    <a:pt x="283" y="141"/>
                  </a:lnTo>
                  <a:lnTo>
                    <a:pt x="283" y="141"/>
                  </a:lnTo>
                  <a:lnTo>
                    <a:pt x="283" y="141"/>
                  </a:lnTo>
                  <a:lnTo>
                    <a:pt x="283" y="141"/>
                  </a:lnTo>
                  <a:lnTo>
                    <a:pt x="283" y="141"/>
                  </a:lnTo>
                  <a:lnTo>
                    <a:pt x="283" y="137"/>
                  </a:lnTo>
                  <a:lnTo>
                    <a:pt x="283" y="133"/>
                  </a:lnTo>
                  <a:lnTo>
                    <a:pt x="283" y="133"/>
                  </a:lnTo>
                  <a:close/>
                  <a:moveTo>
                    <a:pt x="277" y="185"/>
                  </a:moveTo>
                  <a:lnTo>
                    <a:pt x="277" y="183"/>
                  </a:lnTo>
                  <a:lnTo>
                    <a:pt x="277" y="183"/>
                  </a:lnTo>
                  <a:lnTo>
                    <a:pt x="277" y="183"/>
                  </a:lnTo>
                  <a:lnTo>
                    <a:pt x="277" y="183"/>
                  </a:lnTo>
                  <a:lnTo>
                    <a:pt x="275" y="183"/>
                  </a:lnTo>
                  <a:lnTo>
                    <a:pt x="275" y="185"/>
                  </a:lnTo>
                  <a:lnTo>
                    <a:pt x="275" y="185"/>
                  </a:lnTo>
                  <a:lnTo>
                    <a:pt x="275" y="187"/>
                  </a:lnTo>
                  <a:lnTo>
                    <a:pt x="277" y="189"/>
                  </a:lnTo>
                  <a:lnTo>
                    <a:pt x="277" y="189"/>
                  </a:lnTo>
                  <a:lnTo>
                    <a:pt x="277" y="192"/>
                  </a:lnTo>
                  <a:lnTo>
                    <a:pt x="277" y="192"/>
                  </a:lnTo>
                  <a:lnTo>
                    <a:pt x="279" y="192"/>
                  </a:lnTo>
                  <a:lnTo>
                    <a:pt x="279" y="192"/>
                  </a:lnTo>
                  <a:lnTo>
                    <a:pt x="279" y="192"/>
                  </a:lnTo>
                  <a:lnTo>
                    <a:pt x="279" y="192"/>
                  </a:lnTo>
                  <a:lnTo>
                    <a:pt x="279" y="192"/>
                  </a:lnTo>
                  <a:lnTo>
                    <a:pt x="279" y="189"/>
                  </a:lnTo>
                  <a:lnTo>
                    <a:pt x="279" y="185"/>
                  </a:lnTo>
                  <a:lnTo>
                    <a:pt x="277" y="185"/>
                  </a:lnTo>
                  <a:close/>
                  <a:moveTo>
                    <a:pt x="432" y="57"/>
                  </a:moveTo>
                  <a:lnTo>
                    <a:pt x="430" y="57"/>
                  </a:lnTo>
                  <a:lnTo>
                    <a:pt x="430" y="59"/>
                  </a:lnTo>
                  <a:lnTo>
                    <a:pt x="430" y="59"/>
                  </a:lnTo>
                  <a:lnTo>
                    <a:pt x="430" y="59"/>
                  </a:lnTo>
                  <a:lnTo>
                    <a:pt x="430" y="59"/>
                  </a:lnTo>
                  <a:lnTo>
                    <a:pt x="430" y="61"/>
                  </a:lnTo>
                  <a:lnTo>
                    <a:pt x="430" y="61"/>
                  </a:lnTo>
                  <a:lnTo>
                    <a:pt x="430" y="61"/>
                  </a:lnTo>
                  <a:lnTo>
                    <a:pt x="430" y="61"/>
                  </a:lnTo>
                  <a:lnTo>
                    <a:pt x="430" y="61"/>
                  </a:lnTo>
                  <a:lnTo>
                    <a:pt x="430" y="61"/>
                  </a:lnTo>
                  <a:lnTo>
                    <a:pt x="432" y="59"/>
                  </a:lnTo>
                  <a:lnTo>
                    <a:pt x="432" y="59"/>
                  </a:lnTo>
                  <a:lnTo>
                    <a:pt x="432" y="57"/>
                  </a:lnTo>
                  <a:lnTo>
                    <a:pt x="432" y="57"/>
                  </a:lnTo>
                  <a:lnTo>
                    <a:pt x="432" y="57"/>
                  </a:lnTo>
                  <a:lnTo>
                    <a:pt x="432" y="57"/>
                  </a:lnTo>
                  <a:close/>
                  <a:moveTo>
                    <a:pt x="407" y="353"/>
                  </a:moveTo>
                  <a:lnTo>
                    <a:pt x="407" y="353"/>
                  </a:lnTo>
                  <a:lnTo>
                    <a:pt x="405" y="351"/>
                  </a:lnTo>
                  <a:lnTo>
                    <a:pt x="405" y="351"/>
                  </a:lnTo>
                  <a:lnTo>
                    <a:pt x="402" y="351"/>
                  </a:lnTo>
                  <a:lnTo>
                    <a:pt x="402" y="351"/>
                  </a:lnTo>
                  <a:lnTo>
                    <a:pt x="400" y="351"/>
                  </a:lnTo>
                  <a:lnTo>
                    <a:pt x="400" y="351"/>
                  </a:lnTo>
                  <a:lnTo>
                    <a:pt x="400" y="353"/>
                  </a:lnTo>
                  <a:lnTo>
                    <a:pt x="400" y="353"/>
                  </a:lnTo>
                  <a:lnTo>
                    <a:pt x="400" y="353"/>
                  </a:lnTo>
                  <a:lnTo>
                    <a:pt x="400" y="353"/>
                  </a:lnTo>
                  <a:lnTo>
                    <a:pt x="400" y="353"/>
                  </a:lnTo>
                  <a:lnTo>
                    <a:pt x="400" y="353"/>
                  </a:lnTo>
                  <a:lnTo>
                    <a:pt x="402" y="353"/>
                  </a:lnTo>
                  <a:lnTo>
                    <a:pt x="402" y="353"/>
                  </a:lnTo>
                  <a:lnTo>
                    <a:pt x="402" y="355"/>
                  </a:lnTo>
                  <a:lnTo>
                    <a:pt x="402" y="355"/>
                  </a:lnTo>
                  <a:lnTo>
                    <a:pt x="402" y="355"/>
                  </a:lnTo>
                  <a:lnTo>
                    <a:pt x="402" y="357"/>
                  </a:lnTo>
                  <a:lnTo>
                    <a:pt x="402" y="357"/>
                  </a:lnTo>
                  <a:lnTo>
                    <a:pt x="402" y="357"/>
                  </a:lnTo>
                  <a:lnTo>
                    <a:pt x="402" y="357"/>
                  </a:lnTo>
                  <a:lnTo>
                    <a:pt x="405" y="355"/>
                  </a:lnTo>
                  <a:lnTo>
                    <a:pt x="407" y="353"/>
                  </a:lnTo>
                  <a:lnTo>
                    <a:pt x="407" y="353"/>
                  </a:lnTo>
                  <a:lnTo>
                    <a:pt x="407" y="353"/>
                  </a:lnTo>
                  <a:close/>
                  <a:moveTo>
                    <a:pt x="528" y="175"/>
                  </a:moveTo>
                  <a:lnTo>
                    <a:pt x="528" y="173"/>
                  </a:lnTo>
                  <a:lnTo>
                    <a:pt x="528" y="171"/>
                  </a:lnTo>
                  <a:lnTo>
                    <a:pt x="528" y="168"/>
                  </a:lnTo>
                  <a:lnTo>
                    <a:pt x="528" y="168"/>
                  </a:lnTo>
                  <a:lnTo>
                    <a:pt x="528" y="168"/>
                  </a:lnTo>
                  <a:lnTo>
                    <a:pt x="528" y="168"/>
                  </a:lnTo>
                  <a:lnTo>
                    <a:pt x="528" y="166"/>
                  </a:lnTo>
                  <a:lnTo>
                    <a:pt x="526" y="166"/>
                  </a:lnTo>
                  <a:lnTo>
                    <a:pt x="524" y="166"/>
                  </a:lnTo>
                  <a:lnTo>
                    <a:pt x="524" y="168"/>
                  </a:lnTo>
                  <a:lnTo>
                    <a:pt x="524" y="171"/>
                  </a:lnTo>
                  <a:lnTo>
                    <a:pt x="524" y="171"/>
                  </a:lnTo>
                  <a:lnTo>
                    <a:pt x="522" y="173"/>
                  </a:lnTo>
                  <a:lnTo>
                    <a:pt x="522" y="175"/>
                  </a:lnTo>
                  <a:lnTo>
                    <a:pt x="520" y="175"/>
                  </a:lnTo>
                  <a:lnTo>
                    <a:pt x="518" y="177"/>
                  </a:lnTo>
                  <a:lnTo>
                    <a:pt x="518" y="177"/>
                  </a:lnTo>
                  <a:lnTo>
                    <a:pt x="518" y="177"/>
                  </a:lnTo>
                  <a:lnTo>
                    <a:pt x="518" y="177"/>
                  </a:lnTo>
                  <a:lnTo>
                    <a:pt x="518" y="177"/>
                  </a:lnTo>
                  <a:lnTo>
                    <a:pt x="518" y="177"/>
                  </a:lnTo>
                  <a:lnTo>
                    <a:pt x="518" y="177"/>
                  </a:lnTo>
                  <a:lnTo>
                    <a:pt x="520" y="179"/>
                  </a:lnTo>
                  <a:lnTo>
                    <a:pt x="522" y="179"/>
                  </a:lnTo>
                  <a:lnTo>
                    <a:pt x="522" y="181"/>
                  </a:lnTo>
                  <a:lnTo>
                    <a:pt x="522" y="181"/>
                  </a:lnTo>
                  <a:lnTo>
                    <a:pt x="522" y="181"/>
                  </a:lnTo>
                  <a:lnTo>
                    <a:pt x="522" y="181"/>
                  </a:lnTo>
                  <a:lnTo>
                    <a:pt x="522" y="181"/>
                  </a:lnTo>
                  <a:lnTo>
                    <a:pt x="524" y="181"/>
                  </a:lnTo>
                  <a:lnTo>
                    <a:pt x="524" y="181"/>
                  </a:lnTo>
                  <a:lnTo>
                    <a:pt x="524" y="179"/>
                  </a:lnTo>
                  <a:lnTo>
                    <a:pt x="524" y="179"/>
                  </a:lnTo>
                  <a:lnTo>
                    <a:pt x="524" y="179"/>
                  </a:lnTo>
                  <a:lnTo>
                    <a:pt x="526" y="179"/>
                  </a:lnTo>
                  <a:lnTo>
                    <a:pt x="526" y="179"/>
                  </a:lnTo>
                  <a:lnTo>
                    <a:pt x="528" y="177"/>
                  </a:lnTo>
                  <a:lnTo>
                    <a:pt x="528" y="177"/>
                  </a:lnTo>
                  <a:lnTo>
                    <a:pt x="528" y="175"/>
                  </a:lnTo>
                  <a:close/>
                  <a:moveTo>
                    <a:pt x="532" y="187"/>
                  </a:moveTo>
                  <a:lnTo>
                    <a:pt x="530" y="187"/>
                  </a:lnTo>
                  <a:lnTo>
                    <a:pt x="530" y="189"/>
                  </a:lnTo>
                  <a:lnTo>
                    <a:pt x="530" y="189"/>
                  </a:lnTo>
                  <a:lnTo>
                    <a:pt x="530" y="189"/>
                  </a:lnTo>
                  <a:lnTo>
                    <a:pt x="528" y="192"/>
                  </a:lnTo>
                  <a:lnTo>
                    <a:pt x="528" y="192"/>
                  </a:lnTo>
                  <a:lnTo>
                    <a:pt x="528" y="192"/>
                  </a:lnTo>
                  <a:lnTo>
                    <a:pt x="528" y="192"/>
                  </a:lnTo>
                  <a:lnTo>
                    <a:pt x="530" y="192"/>
                  </a:lnTo>
                  <a:lnTo>
                    <a:pt x="530" y="189"/>
                  </a:lnTo>
                  <a:lnTo>
                    <a:pt x="532" y="189"/>
                  </a:lnTo>
                  <a:lnTo>
                    <a:pt x="532" y="189"/>
                  </a:lnTo>
                  <a:lnTo>
                    <a:pt x="532" y="187"/>
                  </a:lnTo>
                  <a:lnTo>
                    <a:pt x="532" y="187"/>
                  </a:lnTo>
                  <a:close/>
                  <a:moveTo>
                    <a:pt x="499" y="196"/>
                  </a:moveTo>
                  <a:lnTo>
                    <a:pt x="497" y="196"/>
                  </a:lnTo>
                  <a:lnTo>
                    <a:pt x="497" y="196"/>
                  </a:lnTo>
                  <a:lnTo>
                    <a:pt x="497" y="198"/>
                  </a:lnTo>
                  <a:lnTo>
                    <a:pt x="497" y="198"/>
                  </a:lnTo>
                  <a:lnTo>
                    <a:pt x="497" y="198"/>
                  </a:lnTo>
                  <a:lnTo>
                    <a:pt x="499" y="198"/>
                  </a:lnTo>
                  <a:lnTo>
                    <a:pt x="499" y="196"/>
                  </a:lnTo>
                  <a:lnTo>
                    <a:pt x="499" y="194"/>
                  </a:lnTo>
                  <a:lnTo>
                    <a:pt x="499" y="196"/>
                  </a:lnTo>
                  <a:lnTo>
                    <a:pt x="499" y="196"/>
                  </a:lnTo>
                  <a:close/>
                  <a:moveTo>
                    <a:pt x="549" y="210"/>
                  </a:moveTo>
                  <a:lnTo>
                    <a:pt x="547" y="210"/>
                  </a:lnTo>
                  <a:lnTo>
                    <a:pt x="547" y="210"/>
                  </a:lnTo>
                  <a:lnTo>
                    <a:pt x="543" y="210"/>
                  </a:lnTo>
                  <a:lnTo>
                    <a:pt x="543" y="210"/>
                  </a:lnTo>
                  <a:lnTo>
                    <a:pt x="543" y="210"/>
                  </a:lnTo>
                  <a:lnTo>
                    <a:pt x="541" y="208"/>
                  </a:lnTo>
                  <a:lnTo>
                    <a:pt x="541" y="208"/>
                  </a:lnTo>
                  <a:lnTo>
                    <a:pt x="539" y="208"/>
                  </a:lnTo>
                  <a:lnTo>
                    <a:pt x="539" y="208"/>
                  </a:lnTo>
                  <a:lnTo>
                    <a:pt x="539" y="208"/>
                  </a:lnTo>
                  <a:lnTo>
                    <a:pt x="539" y="208"/>
                  </a:lnTo>
                  <a:lnTo>
                    <a:pt x="539" y="208"/>
                  </a:lnTo>
                  <a:lnTo>
                    <a:pt x="537" y="208"/>
                  </a:lnTo>
                  <a:lnTo>
                    <a:pt x="537" y="208"/>
                  </a:lnTo>
                  <a:lnTo>
                    <a:pt x="537" y="210"/>
                  </a:lnTo>
                  <a:lnTo>
                    <a:pt x="537" y="210"/>
                  </a:lnTo>
                  <a:lnTo>
                    <a:pt x="537" y="210"/>
                  </a:lnTo>
                  <a:lnTo>
                    <a:pt x="537" y="210"/>
                  </a:lnTo>
                  <a:lnTo>
                    <a:pt x="537" y="210"/>
                  </a:lnTo>
                  <a:lnTo>
                    <a:pt x="537" y="210"/>
                  </a:lnTo>
                  <a:lnTo>
                    <a:pt x="537" y="210"/>
                  </a:lnTo>
                  <a:lnTo>
                    <a:pt x="537" y="210"/>
                  </a:lnTo>
                  <a:lnTo>
                    <a:pt x="537" y="210"/>
                  </a:lnTo>
                  <a:lnTo>
                    <a:pt x="539" y="210"/>
                  </a:lnTo>
                  <a:lnTo>
                    <a:pt x="539" y="210"/>
                  </a:lnTo>
                  <a:lnTo>
                    <a:pt x="539" y="210"/>
                  </a:lnTo>
                  <a:lnTo>
                    <a:pt x="539" y="210"/>
                  </a:lnTo>
                  <a:lnTo>
                    <a:pt x="541" y="210"/>
                  </a:lnTo>
                  <a:lnTo>
                    <a:pt x="541" y="213"/>
                  </a:lnTo>
                  <a:lnTo>
                    <a:pt x="541" y="213"/>
                  </a:lnTo>
                  <a:lnTo>
                    <a:pt x="541" y="215"/>
                  </a:lnTo>
                  <a:lnTo>
                    <a:pt x="541" y="215"/>
                  </a:lnTo>
                  <a:lnTo>
                    <a:pt x="541" y="215"/>
                  </a:lnTo>
                  <a:lnTo>
                    <a:pt x="541" y="215"/>
                  </a:lnTo>
                  <a:lnTo>
                    <a:pt x="543" y="215"/>
                  </a:lnTo>
                  <a:lnTo>
                    <a:pt x="545" y="215"/>
                  </a:lnTo>
                  <a:lnTo>
                    <a:pt x="547" y="213"/>
                  </a:lnTo>
                  <a:lnTo>
                    <a:pt x="549" y="213"/>
                  </a:lnTo>
                  <a:lnTo>
                    <a:pt x="549" y="210"/>
                  </a:lnTo>
                  <a:lnTo>
                    <a:pt x="549" y="210"/>
                  </a:lnTo>
                  <a:close/>
                  <a:moveTo>
                    <a:pt x="482" y="82"/>
                  </a:moveTo>
                  <a:lnTo>
                    <a:pt x="482" y="84"/>
                  </a:lnTo>
                  <a:lnTo>
                    <a:pt x="482" y="84"/>
                  </a:lnTo>
                  <a:lnTo>
                    <a:pt x="480" y="82"/>
                  </a:lnTo>
                  <a:lnTo>
                    <a:pt x="480" y="82"/>
                  </a:lnTo>
                  <a:lnTo>
                    <a:pt x="478" y="82"/>
                  </a:lnTo>
                  <a:lnTo>
                    <a:pt x="478" y="82"/>
                  </a:lnTo>
                  <a:lnTo>
                    <a:pt x="480" y="80"/>
                  </a:lnTo>
                  <a:lnTo>
                    <a:pt x="482" y="80"/>
                  </a:lnTo>
                  <a:lnTo>
                    <a:pt x="482" y="78"/>
                  </a:lnTo>
                  <a:lnTo>
                    <a:pt x="482" y="78"/>
                  </a:lnTo>
                  <a:lnTo>
                    <a:pt x="482" y="74"/>
                  </a:lnTo>
                  <a:lnTo>
                    <a:pt x="482" y="74"/>
                  </a:lnTo>
                  <a:lnTo>
                    <a:pt x="482" y="72"/>
                  </a:lnTo>
                  <a:lnTo>
                    <a:pt x="482" y="72"/>
                  </a:lnTo>
                  <a:lnTo>
                    <a:pt x="480" y="72"/>
                  </a:lnTo>
                  <a:lnTo>
                    <a:pt x="478" y="72"/>
                  </a:lnTo>
                  <a:lnTo>
                    <a:pt x="474" y="63"/>
                  </a:lnTo>
                  <a:lnTo>
                    <a:pt x="472" y="63"/>
                  </a:lnTo>
                  <a:lnTo>
                    <a:pt x="470" y="61"/>
                  </a:lnTo>
                  <a:lnTo>
                    <a:pt x="470" y="61"/>
                  </a:lnTo>
                  <a:lnTo>
                    <a:pt x="470" y="59"/>
                  </a:lnTo>
                  <a:lnTo>
                    <a:pt x="467" y="57"/>
                  </a:lnTo>
                  <a:lnTo>
                    <a:pt x="467" y="53"/>
                  </a:lnTo>
                  <a:lnTo>
                    <a:pt x="467" y="51"/>
                  </a:lnTo>
                  <a:lnTo>
                    <a:pt x="467" y="51"/>
                  </a:lnTo>
                  <a:lnTo>
                    <a:pt x="467" y="51"/>
                  </a:lnTo>
                  <a:lnTo>
                    <a:pt x="465" y="51"/>
                  </a:lnTo>
                  <a:lnTo>
                    <a:pt x="465" y="49"/>
                  </a:lnTo>
                  <a:lnTo>
                    <a:pt x="465" y="49"/>
                  </a:lnTo>
                  <a:lnTo>
                    <a:pt x="465" y="49"/>
                  </a:lnTo>
                  <a:lnTo>
                    <a:pt x="463" y="51"/>
                  </a:lnTo>
                  <a:lnTo>
                    <a:pt x="463" y="51"/>
                  </a:lnTo>
                  <a:lnTo>
                    <a:pt x="461" y="53"/>
                  </a:lnTo>
                  <a:lnTo>
                    <a:pt x="461" y="55"/>
                  </a:lnTo>
                  <a:lnTo>
                    <a:pt x="453" y="63"/>
                  </a:lnTo>
                  <a:lnTo>
                    <a:pt x="453" y="63"/>
                  </a:lnTo>
                  <a:lnTo>
                    <a:pt x="453" y="63"/>
                  </a:lnTo>
                  <a:lnTo>
                    <a:pt x="451" y="65"/>
                  </a:lnTo>
                  <a:lnTo>
                    <a:pt x="451" y="65"/>
                  </a:lnTo>
                  <a:lnTo>
                    <a:pt x="449" y="65"/>
                  </a:lnTo>
                  <a:lnTo>
                    <a:pt x="449" y="65"/>
                  </a:lnTo>
                  <a:lnTo>
                    <a:pt x="446" y="65"/>
                  </a:lnTo>
                  <a:lnTo>
                    <a:pt x="446" y="65"/>
                  </a:lnTo>
                  <a:lnTo>
                    <a:pt x="444" y="70"/>
                  </a:lnTo>
                  <a:lnTo>
                    <a:pt x="444" y="70"/>
                  </a:lnTo>
                  <a:lnTo>
                    <a:pt x="444" y="70"/>
                  </a:lnTo>
                  <a:lnTo>
                    <a:pt x="442" y="70"/>
                  </a:lnTo>
                  <a:lnTo>
                    <a:pt x="442" y="72"/>
                  </a:lnTo>
                  <a:lnTo>
                    <a:pt x="442" y="72"/>
                  </a:lnTo>
                  <a:lnTo>
                    <a:pt x="442" y="72"/>
                  </a:lnTo>
                  <a:lnTo>
                    <a:pt x="442" y="72"/>
                  </a:lnTo>
                  <a:lnTo>
                    <a:pt x="444" y="72"/>
                  </a:lnTo>
                  <a:lnTo>
                    <a:pt x="444" y="72"/>
                  </a:lnTo>
                  <a:lnTo>
                    <a:pt x="444" y="72"/>
                  </a:lnTo>
                  <a:lnTo>
                    <a:pt x="444" y="74"/>
                  </a:lnTo>
                  <a:lnTo>
                    <a:pt x="444" y="76"/>
                  </a:lnTo>
                  <a:lnTo>
                    <a:pt x="444" y="76"/>
                  </a:lnTo>
                  <a:lnTo>
                    <a:pt x="444" y="76"/>
                  </a:lnTo>
                  <a:lnTo>
                    <a:pt x="444" y="76"/>
                  </a:lnTo>
                  <a:lnTo>
                    <a:pt x="446" y="78"/>
                  </a:lnTo>
                  <a:lnTo>
                    <a:pt x="446" y="78"/>
                  </a:lnTo>
                  <a:lnTo>
                    <a:pt x="446" y="78"/>
                  </a:lnTo>
                  <a:lnTo>
                    <a:pt x="446" y="78"/>
                  </a:lnTo>
                  <a:lnTo>
                    <a:pt x="446" y="78"/>
                  </a:lnTo>
                  <a:lnTo>
                    <a:pt x="446" y="80"/>
                  </a:lnTo>
                  <a:lnTo>
                    <a:pt x="446" y="80"/>
                  </a:lnTo>
                  <a:lnTo>
                    <a:pt x="449" y="84"/>
                  </a:lnTo>
                  <a:lnTo>
                    <a:pt x="449" y="84"/>
                  </a:lnTo>
                  <a:lnTo>
                    <a:pt x="451" y="86"/>
                  </a:lnTo>
                  <a:lnTo>
                    <a:pt x="451" y="86"/>
                  </a:lnTo>
                  <a:lnTo>
                    <a:pt x="451" y="86"/>
                  </a:lnTo>
                  <a:lnTo>
                    <a:pt x="455" y="86"/>
                  </a:lnTo>
                  <a:lnTo>
                    <a:pt x="457" y="89"/>
                  </a:lnTo>
                  <a:lnTo>
                    <a:pt x="461" y="91"/>
                  </a:lnTo>
                  <a:lnTo>
                    <a:pt x="461" y="91"/>
                  </a:lnTo>
                  <a:lnTo>
                    <a:pt x="463" y="91"/>
                  </a:lnTo>
                  <a:lnTo>
                    <a:pt x="467" y="91"/>
                  </a:lnTo>
                  <a:lnTo>
                    <a:pt x="467" y="91"/>
                  </a:lnTo>
                  <a:lnTo>
                    <a:pt x="467" y="91"/>
                  </a:lnTo>
                  <a:lnTo>
                    <a:pt x="467" y="91"/>
                  </a:lnTo>
                  <a:lnTo>
                    <a:pt x="470" y="91"/>
                  </a:lnTo>
                  <a:lnTo>
                    <a:pt x="470" y="91"/>
                  </a:lnTo>
                  <a:lnTo>
                    <a:pt x="470" y="91"/>
                  </a:lnTo>
                  <a:lnTo>
                    <a:pt x="470" y="93"/>
                  </a:lnTo>
                  <a:lnTo>
                    <a:pt x="470" y="93"/>
                  </a:lnTo>
                  <a:lnTo>
                    <a:pt x="470" y="97"/>
                  </a:lnTo>
                  <a:lnTo>
                    <a:pt x="470" y="97"/>
                  </a:lnTo>
                  <a:lnTo>
                    <a:pt x="472" y="97"/>
                  </a:lnTo>
                  <a:lnTo>
                    <a:pt x="470" y="97"/>
                  </a:lnTo>
                  <a:lnTo>
                    <a:pt x="470" y="97"/>
                  </a:lnTo>
                  <a:lnTo>
                    <a:pt x="467" y="93"/>
                  </a:lnTo>
                  <a:lnTo>
                    <a:pt x="465" y="93"/>
                  </a:lnTo>
                  <a:lnTo>
                    <a:pt x="465" y="93"/>
                  </a:lnTo>
                  <a:lnTo>
                    <a:pt x="465" y="93"/>
                  </a:lnTo>
                  <a:lnTo>
                    <a:pt x="463" y="93"/>
                  </a:lnTo>
                  <a:lnTo>
                    <a:pt x="463" y="93"/>
                  </a:lnTo>
                  <a:lnTo>
                    <a:pt x="463" y="93"/>
                  </a:lnTo>
                  <a:lnTo>
                    <a:pt x="461" y="93"/>
                  </a:lnTo>
                  <a:lnTo>
                    <a:pt x="461" y="93"/>
                  </a:lnTo>
                  <a:lnTo>
                    <a:pt x="461" y="95"/>
                  </a:lnTo>
                  <a:lnTo>
                    <a:pt x="459" y="95"/>
                  </a:lnTo>
                  <a:lnTo>
                    <a:pt x="457" y="95"/>
                  </a:lnTo>
                  <a:lnTo>
                    <a:pt x="457" y="95"/>
                  </a:lnTo>
                  <a:lnTo>
                    <a:pt x="457" y="95"/>
                  </a:lnTo>
                  <a:lnTo>
                    <a:pt x="457" y="95"/>
                  </a:lnTo>
                  <a:lnTo>
                    <a:pt x="457" y="95"/>
                  </a:lnTo>
                  <a:lnTo>
                    <a:pt x="457" y="97"/>
                  </a:lnTo>
                  <a:lnTo>
                    <a:pt x="455" y="97"/>
                  </a:lnTo>
                  <a:lnTo>
                    <a:pt x="455" y="99"/>
                  </a:lnTo>
                  <a:lnTo>
                    <a:pt x="453" y="101"/>
                  </a:lnTo>
                  <a:lnTo>
                    <a:pt x="453" y="101"/>
                  </a:lnTo>
                  <a:lnTo>
                    <a:pt x="453" y="101"/>
                  </a:lnTo>
                  <a:lnTo>
                    <a:pt x="455" y="101"/>
                  </a:lnTo>
                  <a:lnTo>
                    <a:pt x="457" y="103"/>
                  </a:lnTo>
                  <a:lnTo>
                    <a:pt x="461" y="105"/>
                  </a:lnTo>
                  <a:lnTo>
                    <a:pt x="461" y="105"/>
                  </a:lnTo>
                  <a:lnTo>
                    <a:pt x="463" y="105"/>
                  </a:lnTo>
                  <a:lnTo>
                    <a:pt x="465" y="103"/>
                  </a:lnTo>
                  <a:lnTo>
                    <a:pt x="467" y="103"/>
                  </a:lnTo>
                  <a:lnTo>
                    <a:pt x="467" y="103"/>
                  </a:lnTo>
                  <a:lnTo>
                    <a:pt x="472" y="103"/>
                  </a:lnTo>
                  <a:lnTo>
                    <a:pt x="472" y="103"/>
                  </a:lnTo>
                  <a:lnTo>
                    <a:pt x="474" y="101"/>
                  </a:lnTo>
                  <a:lnTo>
                    <a:pt x="476" y="101"/>
                  </a:lnTo>
                  <a:lnTo>
                    <a:pt x="476" y="99"/>
                  </a:lnTo>
                  <a:lnTo>
                    <a:pt x="476" y="97"/>
                  </a:lnTo>
                  <a:lnTo>
                    <a:pt x="476" y="95"/>
                  </a:lnTo>
                  <a:lnTo>
                    <a:pt x="480" y="91"/>
                  </a:lnTo>
                  <a:lnTo>
                    <a:pt x="480" y="89"/>
                  </a:lnTo>
                  <a:lnTo>
                    <a:pt x="482" y="84"/>
                  </a:lnTo>
                  <a:lnTo>
                    <a:pt x="482" y="82"/>
                  </a:lnTo>
                  <a:lnTo>
                    <a:pt x="482" y="82"/>
                  </a:lnTo>
                  <a:lnTo>
                    <a:pt x="482" y="82"/>
                  </a:lnTo>
                  <a:close/>
                  <a:moveTo>
                    <a:pt x="532" y="215"/>
                  </a:moveTo>
                  <a:lnTo>
                    <a:pt x="532" y="215"/>
                  </a:lnTo>
                  <a:lnTo>
                    <a:pt x="532" y="215"/>
                  </a:lnTo>
                  <a:lnTo>
                    <a:pt x="534" y="215"/>
                  </a:lnTo>
                  <a:lnTo>
                    <a:pt x="534" y="215"/>
                  </a:lnTo>
                  <a:lnTo>
                    <a:pt x="534" y="215"/>
                  </a:lnTo>
                  <a:lnTo>
                    <a:pt x="534" y="215"/>
                  </a:lnTo>
                  <a:lnTo>
                    <a:pt x="534" y="213"/>
                  </a:lnTo>
                  <a:lnTo>
                    <a:pt x="534" y="213"/>
                  </a:lnTo>
                  <a:lnTo>
                    <a:pt x="532" y="213"/>
                  </a:lnTo>
                  <a:lnTo>
                    <a:pt x="532" y="215"/>
                  </a:lnTo>
                  <a:close/>
                  <a:moveTo>
                    <a:pt x="444" y="5"/>
                  </a:moveTo>
                  <a:lnTo>
                    <a:pt x="444" y="2"/>
                  </a:lnTo>
                  <a:lnTo>
                    <a:pt x="444" y="2"/>
                  </a:lnTo>
                  <a:lnTo>
                    <a:pt x="444" y="0"/>
                  </a:lnTo>
                  <a:lnTo>
                    <a:pt x="446" y="0"/>
                  </a:lnTo>
                  <a:lnTo>
                    <a:pt x="444" y="0"/>
                  </a:lnTo>
                  <a:lnTo>
                    <a:pt x="444" y="0"/>
                  </a:lnTo>
                  <a:lnTo>
                    <a:pt x="444" y="0"/>
                  </a:lnTo>
                  <a:lnTo>
                    <a:pt x="444" y="0"/>
                  </a:lnTo>
                  <a:lnTo>
                    <a:pt x="444" y="0"/>
                  </a:lnTo>
                  <a:lnTo>
                    <a:pt x="444" y="0"/>
                  </a:lnTo>
                  <a:lnTo>
                    <a:pt x="444" y="0"/>
                  </a:lnTo>
                  <a:lnTo>
                    <a:pt x="444" y="0"/>
                  </a:lnTo>
                  <a:lnTo>
                    <a:pt x="442" y="0"/>
                  </a:lnTo>
                  <a:lnTo>
                    <a:pt x="442" y="2"/>
                  </a:lnTo>
                  <a:lnTo>
                    <a:pt x="442" y="2"/>
                  </a:lnTo>
                  <a:lnTo>
                    <a:pt x="440" y="5"/>
                  </a:lnTo>
                  <a:lnTo>
                    <a:pt x="440" y="5"/>
                  </a:lnTo>
                  <a:lnTo>
                    <a:pt x="438" y="7"/>
                  </a:lnTo>
                  <a:lnTo>
                    <a:pt x="438" y="7"/>
                  </a:lnTo>
                  <a:lnTo>
                    <a:pt x="438" y="7"/>
                  </a:lnTo>
                  <a:lnTo>
                    <a:pt x="438" y="7"/>
                  </a:lnTo>
                  <a:lnTo>
                    <a:pt x="438" y="7"/>
                  </a:lnTo>
                  <a:lnTo>
                    <a:pt x="438" y="7"/>
                  </a:lnTo>
                  <a:lnTo>
                    <a:pt x="440" y="9"/>
                  </a:lnTo>
                  <a:lnTo>
                    <a:pt x="440" y="9"/>
                  </a:lnTo>
                  <a:lnTo>
                    <a:pt x="442" y="9"/>
                  </a:lnTo>
                  <a:lnTo>
                    <a:pt x="442" y="9"/>
                  </a:lnTo>
                  <a:lnTo>
                    <a:pt x="442" y="9"/>
                  </a:lnTo>
                  <a:lnTo>
                    <a:pt x="442" y="9"/>
                  </a:lnTo>
                  <a:lnTo>
                    <a:pt x="444" y="7"/>
                  </a:lnTo>
                  <a:lnTo>
                    <a:pt x="444" y="5"/>
                  </a:lnTo>
                  <a:close/>
                  <a:moveTo>
                    <a:pt x="436" y="80"/>
                  </a:moveTo>
                  <a:lnTo>
                    <a:pt x="436" y="80"/>
                  </a:lnTo>
                  <a:lnTo>
                    <a:pt x="434" y="80"/>
                  </a:lnTo>
                  <a:lnTo>
                    <a:pt x="434" y="82"/>
                  </a:lnTo>
                  <a:lnTo>
                    <a:pt x="436" y="82"/>
                  </a:lnTo>
                  <a:lnTo>
                    <a:pt x="436" y="82"/>
                  </a:lnTo>
                  <a:lnTo>
                    <a:pt x="436" y="82"/>
                  </a:lnTo>
                  <a:lnTo>
                    <a:pt x="436" y="82"/>
                  </a:lnTo>
                  <a:lnTo>
                    <a:pt x="436" y="80"/>
                  </a:lnTo>
                  <a:lnTo>
                    <a:pt x="436" y="80"/>
                  </a:lnTo>
                  <a:close/>
                  <a:moveTo>
                    <a:pt x="449" y="93"/>
                  </a:moveTo>
                  <a:lnTo>
                    <a:pt x="446" y="91"/>
                  </a:lnTo>
                  <a:lnTo>
                    <a:pt x="446" y="91"/>
                  </a:lnTo>
                  <a:lnTo>
                    <a:pt x="446" y="91"/>
                  </a:lnTo>
                  <a:lnTo>
                    <a:pt x="446" y="89"/>
                  </a:lnTo>
                  <a:lnTo>
                    <a:pt x="446" y="89"/>
                  </a:lnTo>
                  <a:lnTo>
                    <a:pt x="444" y="89"/>
                  </a:lnTo>
                  <a:lnTo>
                    <a:pt x="444" y="89"/>
                  </a:lnTo>
                  <a:lnTo>
                    <a:pt x="444" y="89"/>
                  </a:lnTo>
                  <a:lnTo>
                    <a:pt x="444" y="91"/>
                  </a:lnTo>
                  <a:lnTo>
                    <a:pt x="444" y="91"/>
                  </a:lnTo>
                  <a:lnTo>
                    <a:pt x="446" y="91"/>
                  </a:lnTo>
                  <a:lnTo>
                    <a:pt x="446" y="91"/>
                  </a:lnTo>
                  <a:lnTo>
                    <a:pt x="446" y="91"/>
                  </a:lnTo>
                  <a:lnTo>
                    <a:pt x="446" y="93"/>
                  </a:lnTo>
                  <a:lnTo>
                    <a:pt x="446" y="93"/>
                  </a:lnTo>
                  <a:lnTo>
                    <a:pt x="446" y="93"/>
                  </a:lnTo>
                  <a:lnTo>
                    <a:pt x="446" y="93"/>
                  </a:lnTo>
                  <a:lnTo>
                    <a:pt x="446" y="93"/>
                  </a:lnTo>
                  <a:lnTo>
                    <a:pt x="446" y="95"/>
                  </a:lnTo>
                  <a:lnTo>
                    <a:pt x="446" y="95"/>
                  </a:lnTo>
                  <a:lnTo>
                    <a:pt x="449" y="93"/>
                  </a:lnTo>
                  <a:lnTo>
                    <a:pt x="449" y="93"/>
                  </a:lnTo>
                  <a:close/>
                  <a:moveTo>
                    <a:pt x="455" y="105"/>
                  </a:moveTo>
                  <a:lnTo>
                    <a:pt x="453" y="105"/>
                  </a:lnTo>
                  <a:lnTo>
                    <a:pt x="453" y="107"/>
                  </a:lnTo>
                  <a:lnTo>
                    <a:pt x="453" y="107"/>
                  </a:lnTo>
                  <a:lnTo>
                    <a:pt x="451" y="110"/>
                  </a:lnTo>
                  <a:lnTo>
                    <a:pt x="451" y="110"/>
                  </a:lnTo>
                  <a:lnTo>
                    <a:pt x="451" y="110"/>
                  </a:lnTo>
                  <a:lnTo>
                    <a:pt x="453" y="110"/>
                  </a:lnTo>
                  <a:lnTo>
                    <a:pt x="453" y="110"/>
                  </a:lnTo>
                  <a:lnTo>
                    <a:pt x="453" y="110"/>
                  </a:lnTo>
                  <a:lnTo>
                    <a:pt x="455" y="110"/>
                  </a:lnTo>
                  <a:lnTo>
                    <a:pt x="457" y="107"/>
                  </a:lnTo>
                  <a:lnTo>
                    <a:pt x="455" y="107"/>
                  </a:lnTo>
                  <a:lnTo>
                    <a:pt x="455" y="105"/>
                  </a:lnTo>
                  <a:close/>
                  <a:moveTo>
                    <a:pt x="449" y="110"/>
                  </a:moveTo>
                  <a:lnTo>
                    <a:pt x="449" y="110"/>
                  </a:lnTo>
                  <a:lnTo>
                    <a:pt x="449" y="112"/>
                  </a:lnTo>
                  <a:lnTo>
                    <a:pt x="449" y="112"/>
                  </a:lnTo>
                  <a:lnTo>
                    <a:pt x="449" y="112"/>
                  </a:lnTo>
                  <a:lnTo>
                    <a:pt x="449" y="114"/>
                  </a:lnTo>
                  <a:lnTo>
                    <a:pt x="449" y="112"/>
                  </a:lnTo>
                  <a:lnTo>
                    <a:pt x="449" y="110"/>
                  </a:lnTo>
                  <a:lnTo>
                    <a:pt x="449" y="110"/>
                  </a:lnTo>
                  <a:close/>
                  <a:moveTo>
                    <a:pt x="453" y="105"/>
                  </a:moveTo>
                  <a:lnTo>
                    <a:pt x="453" y="105"/>
                  </a:lnTo>
                  <a:lnTo>
                    <a:pt x="453" y="105"/>
                  </a:lnTo>
                  <a:lnTo>
                    <a:pt x="453" y="103"/>
                  </a:lnTo>
                  <a:lnTo>
                    <a:pt x="451" y="103"/>
                  </a:lnTo>
                  <a:lnTo>
                    <a:pt x="451" y="103"/>
                  </a:lnTo>
                  <a:lnTo>
                    <a:pt x="449" y="103"/>
                  </a:lnTo>
                  <a:lnTo>
                    <a:pt x="449" y="105"/>
                  </a:lnTo>
                  <a:lnTo>
                    <a:pt x="451" y="105"/>
                  </a:lnTo>
                  <a:lnTo>
                    <a:pt x="451" y="105"/>
                  </a:lnTo>
                  <a:lnTo>
                    <a:pt x="451" y="105"/>
                  </a:lnTo>
                  <a:lnTo>
                    <a:pt x="453" y="105"/>
                  </a:lnTo>
                  <a:close/>
                  <a:moveTo>
                    <a:pt x="88" y="479"/>
                  </a:moveTo>
                  <a:lnTo>
                    <a:pt x="88" y="479"/>
                  </a:lnTo>
                  <a:lnTo>
                    <a:pt x="88" y="481"/>
                  </a:lnTo>
                  <a:lnTo>
                    <a:pt x="88" y="481"/>
                  </a:lnTo>
                  <a:lnTo>
                    <a:pt x="88" y="481"/>
                  </a:lnTo>
                  <a:lnTo>
                    <a:pt x="88" y="481"/>
                  </a:lnTo>
                  <a:lnTo>
                    <a:pt x="90" y="481"/>
                  </a:lnTo>
                  <a:lnTo>
                    <a:pt x="88" y="479"/>
                  </a:lnTo>
                  <a:lnTo>
                    <a:pt x="88" y="479"/>
                  </a:lnTo>
                  <a:close/>
                  <a:moveTo>
                    <a:pt x="51" y="370"/>
                  </a:moveTo>
                  <a:lnTo>
                    <a:pt x="48" y="368"/>
                  </a:lnTo>
                  <a:lnTo>
                    <a:pt x="46" y="366"/>
                  </a:lnTo>
                  <a:lnTo>
                    <a:pt x="44" y="366"/>
                  </a:lnTo>
                  <a:lnTo>
                    <a:pt x="44" y="366"/>
                  </a:lnTo>
                  <a:lnTo>
                    <a:pt x="42" y="364"/>
                  </a:lnTo>
                  <a:lnTo>
                    <a:pt x="42" y="366"/>
                  </a:lnTo>
                  <a:lnTo>
                    <a:pt x="42" y="368"/>
                  </a:lnTo>
                  <a:lnTo>
                    <a:pt x="42" y="372"/>
                  </a:lnTo>
                  <a:lnTo>
                    <a:pt x="44" y="372"/>
                  </a:lnTo>
                  <a:lnTo>
                    <a:pt x="48" y="374"/>
                  </a:lnTo>
                  <a:lnTo>
                    <a:pt x="51" y="376"/>
                  </a:lnTo>
                  <a:lnTo>
                    <a:pt x="51" y="376"/>
                  </a:lnTo>
                  <a:lnTo>
                    <a:pt x="51" y="376"/>
                  </a:lnTo>
                  <a:lnTo>
                    <a:pt x="53" y="376"/>
                  </a:lnTo>
                  <a:lnTo>
                    <a:pt x="53" y="374"/>
                  </a:lnTo>
                  <a:lnTo>
                    <a:pt x="51" y="372"/>
                  </a:lnTo>
                  <a:lnTo>
                    <a:pt x="51" y="370"/>
                  </a:lnTo>
                  <a:close/>
                  <a:moveTo>
                    <a:pt x="57" y="368"/>
                  </a:moveTo>
                  <a:lnTo>
                    <a:pt x="55" y="366"/>
                  </a:lnTo>
                  <a:lnTo>
                    <a:pt x="51" y="366"/>
                  </a:lnTo>
                  <a:lnTo>
                    <a:pt x="51" y="366"/>
                  </a:lnTo>
                  <a:lnTo>
                    <a:pt x="53" y="368"/>
                  </a:lnTo>
                  <a:lnTo>
                    <a:pt x="53" y="370"/>
                  </a:lnTo>
                  <a:lnTo>
                    <a:pt x="53" y="370"/>
                  </a:lnTo>
                  <a:lnTo>
                    <a:pt x="57" y="372"/>
                  </a:lnTo>
                  <a:lnTo>
                    <a:pt x="57" y="372"/>
                  </a:lnTo>
                  <a:lnTo>
                    <a:pt x="59" y="374"/>
                  </a:lnTo>
                  <a:lnTo>
                    <a:pt x="59" y="376"/>
                  </a:lnTo>
                  <a:lnTo>
                    <a:pt x="61" y="376"/>
                  </a:lnTo>
                  <a:lnTo>
                    <a:pt x="61" y="376"/>
                  </a:lnTo>
                  <a:lnTo>
                    <a:pt x="61" y="374"/>
                  </a:lnTo>
                  <a:lnTo>
                    <a:pt x="59" y="372"/>
                  </a:lnTo>
                  <a:lnTo>
                    <a:pt x="57" y="368"/>
                  </a:lnTo>
                  <a:close/>
                  <a:moveTo>
                    <a:pt x="74" y="355"/>
                  </a:moveTo>
                  <a:lnTo>
                    <a:pt x="74" y="355"/>
                  </a:lnTo>
                  <a:lnTo>
                    <a:pt x="76" y="355"/>
                  </a:lnTo>
                  <a:lnTo>
                    <a:pt x="76" y="355"/>
                  </a:lnTo>
                  <a:lnTo>
                    <a:pt x="76" y="355"/>
                  </a:lnTo>
                  <a:lnTo>
                    <a:pt x="76" y="353"/>
                  </a:lnTo>
                  <a:lnTo>
                    <a:pt x="76" y="353"/>
                  </a:lnTo>
                  <a:lnTo>
                    <a:pt x="76" y="353"/>
                  </a:lnTo>
                  <a:lnTo>
                    <a:pt x="76" y="351"/>
                  </a:lnTo>
                  <a:lnTo>
                    <a:pt x="78" y="351"/>
                  </a:lnTo>
                  <a:lnTo>
                    <a:pt x="78" y="351"/>
                  </a:lnTo>
                  <a:lnTo>
                    <a:pt x="78" y="351"/>
                  </a:lnTo>
                  <a:lnTo>
                    <a:pt x="78" y="349"/>
                  </a:lnTo>
                  <a:lnTo>
                    <a:pt x="78" y="349"/>
                  </a:lnTo>
                  <a:lnTo>
                    <a:pt x="78" y="349"/>
                  </a:lnTo>
                  <a:lnTo>
                    <a:pt x="78" y="349"/>
                  </a:lnTo>
                  <a:lnTo>
                    <a:pt x="80" y="349"/>
                  </a:lnTo>
                  <a:lnTo>
                    <a:pt x="82" y="343"/>
                  </a:lnTo>
                  <a:lnTo>
                    <a:pt x="82" y="341"/>
                  </a:lnTo>
                  <a:lnTo>
                    <a:pt x="80" y="339"/>
                  </a:lnTo>
                  <a:lnTo>
                    <a:pt x="80" y="339"/>
                  </a:lnTo>
                  <a:lnTo>
                    <a:pt x="80" y="339"/>
                  </a:lnTo>
                  <a:lnTo>
                    <a:pt x="80" y="336"/>
                  </a:lnTo>
                  <a:lnTo>
                    <a:pt x="78" y="336"/>
                  </a:lnTo>
                  <a:lnTo>
                    <a:pt x="76" y="336"/>
                  </a:lnTo>
                  <a:lnTo>
                    <a:pt x="76" y="336"/>
                  </a:lnTo>
                  <a:lnTo>
                    <a:pt x="74" y="336"/>
                  </a:lnTo>
                  <a:lnTo>
                    <a:pt x="76" y="339"/>
                  </a:lnTo>
                  <a:lnTo>
                    <a:pt x="76" y="341"/>
                  </a:lnTo>
                  <a:lnTo>
                    <a:pt x="76" y="341"/>
                  </a:lnTo>
                  <a:lnTo>
                    <a:pt x="76" y="343"/>
                  </a:lnTo>
                  <a:lnTo>
                    <a:pt x="74" y="341"/>
                  </a:lnTo>
                  <a:lnTo>
                    <a:pt x="72" y="336"/>
                  </a:lnTo>
                  <a:lnTo>
                    <a:pt x="69" y="336"/>
                  </a:lnTo>
                  <a:lnTo>
                    <a:pt x="69" y="339"/>
                  </a:lnTo>
                  <a:lnTo>
                    <a:pt x="67" y="341"/>
                  </a:lnTo>
                  <a:lnTo>
                    <a:pt x="67" y="343"/>
                  </a:lnTo>
                  <a:lnTo>
                    <a:pt x="65" y="343"/>
                  </a:lnTo>
                  <a:lnTo>
                    <a:pt x="63" y="341"/>
                  </a:lnTo>
                  <a:lnTo>
                    <a:pt x="63" y="341"/>
                  </a:lnTo>
                  <a:lnTo>
                    <a:pt x="61" y="343"/>
                  </a:lnTo>
                  <a:lnTo>
                    <a:pt x="61" y="343"/>
                  </a:lnTo>
                  <a:lnTo>
                    <a:pt x="61" y="343"/>
                  </a:lnTo>
                  <a:lnTo>
                    <a:pt x="63" y="345"/>
                  </a:lnTo>
                  <a:lnTo>
                    <a:pt x="63" y="345"/>
                  </a:lnTo>
                  <a:lnTo>
                    <a:pt x="63" y="347"/>
                  </a:lnTo>
                  <a:lnTo>
                    <a:pt x="63" y="347"/>
                  </a:lnTo>
                  <a:lnTo>
                    <a:pt x="61" y="347"/>
                  </a:lnTo>
                  <a:lnTo>
                    <a:pt x="59" y="345"/>
                  </a:lnTo>
                  <a:lnTo>
                    <a:pt x="59" y="345"/>
                  </a:lnTo>
                  <a:lnTo>
                    <a:pt x="57" y="347"/>
                  </a:lnTo>
                  <a:lnTo>
                    <a:pt x="59" y="347"/>
                  </a:lnTo>
                  <a:lnTo>
                    <a:pt x="59" y="349"/>
                  </a:lnTo>
                  <a:lnTo>
                    <a:pt x="63" y="353"/>
                  </a:lnTo>
                  <a:lnTo>
                    <a:pt x="63" y="353"/>
                  </a:lnTo>
                  <a:lnTo>
                    <a:pt x="63" y="353"/>
                  </a:lnTo>
                  <a:lnTo>
                    <a:pt x="65" y="353"/>
                  </a:lnTo>
                  <a:lnTo>
                    <a:pt x="67" y="353"/>
                  </a:lnTo>
                  <a:lnTo>
                    <a:pt x="69" y="355"/>
                  </a:lnTo>
                  <a:lnTo>
                    <a:pt x="72" y="355"/>
                  </a:lnTo>
                  <a:lnTo>
                    <a:pt x="74" y="355"/>
                  </a:lnTo>
                  <a:close/>
                  <a:moveTo>
                    <a:pt x="63" y="355"/>
                  </a:moveTo>
                  <a:lnTo>
                    <a:pt x="61" y="355"/>
                  </a:lnTo>
                  <a:lnTo>
                    <a:pt x="59" y="353"/>
                  </a:lnTo>
                  <a:lnTo>
                    <a:pt x="57" y="353"/>
                  </a:lnTo>
                  <a:lnTo>
                    <a:pt x="55" y="351"/>
                  </a:lnTo>
                  <a:lnTo>
                    <a:pt x="55" y="353"/>
                  </a:lnTo>
                  <a:lnTo>
                    <a:pt x="55" y="353"/>
                  </a:lnTo>
                  <a:lnTo>
                    <a:pt x="53" y="353"/>
                  </a:lnTo>
                  <a:lnTo>
                    <a:pt x="53" y="353"/>
                  </a:lnTo>
                  <a:lnTo>
                    <a:pt x="53" y="353"/>
                  </a:lnTo>
                  <a:lnTo>
                    <a:pt x="53" y="355"/>
                  </a:lnTo>
                  <a:lnTo>
                    <a:pt x="53" y="357"/>
                  </a:lnTo>
                  <a:lnTo>
                    <a:pt x="53" y="357"/>
                  </a:lnTo>
                  <a:lnTo>
                    <a:pt x="59" y="360"/>
                  </a:lnTo>
                  <a:lnTo>
                    <a:pt x="59" y="362"/>
                  </a:lnTo>
                  <a:lnTo>
                    <a:pt x="61" y="362"/>
                  </a:lnTo>
                  <a:lnTo>
                    <a:pt x="61" y="360"/>
                  </a:lnTo>
                  <a:lnTo>
                    <a:pt x="63" y="360"/>
                  </a:lnTo>
                  <a:lnTo>
                    <a:pt x="63" y="360"/>
                  </a:lnTo>
                  <a:lnTo>
                    <a:pt x="63" y="357"/>
                  </a:lnTo>
                  <a:lnTo>
                    <a:pt x="63" y="357"/>
                  </a:lnTo>
                  <a:lnTo>
                    <a:pt x="63" y="355"/>
                  </a:lnTo>
                  <a:close/>
                  <a:moveTo>
                    <a:pt x="74" y="360"/>
                  </a:moveTo>
                  <a:lnTo>
                    <a:pt x="74" y="357"/>
                  </a:lnTo>
                  <a:lnTo>
                    <a:pt x="74" y="357"/>
                  </a:lnTo>
                  <a:lnTo>
                    <a:pt x="72" y="357"/>
                  </a:lnTo>
                  <a:lnTo>
                    <a:pt x="72" y="357"/>
                  </a:lnTo>
                  <a:lnTo>
                    <a:pt x="72" y="357"/>
                  </a:lnTo>
                  <a:lnTo>
                    <a:pt x="72" y="362"/>
                  </a:lnTo>
                  <a:lnTo>
                    <a:pt x="72" y="362"/>
                  </a:lnTo>
                  <a:lnTo>
                    <a:pt x="72" y="362"/>
                  </a:lnTo>
                  <a:lnTo>
                    <a:pt x="72" y="362"/>
                  </a:lnTo>
                  <a:lnTo>
                    <a:pt x="74" y="362"/>
                  </a:lnTo>
                  <a:lnTo>
                    <a:pt x="74" y="362"/>
                  </a:lnTo>
                  <a:lnTo>
                    <a:pt x="74" y="360"/>
                  </a:lnTo>
                  <a:lnTo>
                    <a:pt x="74" y="360"/>
                  </a:lnTo>
                  <a:close/>
                  <a:moveTo>
                    <a:pt x="72" y="362"/>
                  </a:moveTo>
                  <a:lnTo>
                    <a:pt x="72" y="362"/>
                  </a:lnTo>
                  <a:lnTo>
                    <a:pt x="72" y="364"/>
                  </a:lnTo>
                  <a:lnTo>
                    <a:pt x="72" y="364"/>
                  </a:lnTo>
                  <a:lnTo>
                    <a:pt x="69" y="364"/>
                  </a:lnTo>
                  <a:lnTo>
                    <a:pt x="72" y="364"/>
                  </a:lnTo>
                  <a:lnTo>
                    <a:pt x="72" y="366"/>
                  </a:lnTo>
                  <a:lnTo>
                    <a:pt x="72" y="366"/>
                  </a:lnTo>
                  <a:lnTo>
                    <a:pt x="72" y="364"/>
                  </a:lnTo>
                  <a:lnTo>
                    <a:pt x="72" y="364"/>
                  </a:lnTo>
                  <a:lnTo>
                    <a:pt x="72" y="364"/>
                  </a:lnTo>
                  <a:lnTo>
                    <a:pt x="72" y="364"/>
                  </a:lnTo>
                  <a:lnTo>
                    <a:pt x="72" y="362"/>
                  </a:lnTo>
                  <a:lnTo>
                    <a:pt x="72" y="362"/>
                  </a:lnTo>
                  <a:lnTo>
                    <a:pt x="72" y="362"/>
                  </a:lnTo>
                  <a:close/>
                  <a:moveTo>
                    <a:pt x="42" y="379"/>
                  </a:moveTo>
                  <a:lnTo>
                    <a:pt x="40" y="381"/>
                  </a:lnTo>
                  <a:lnTo>
                    <a:pt x="38" y="381"/>
                  </a:lnTo>
                  <a:lnTo>
                    <a:pt x="38" y="381"/>
                  </a:lnTo>
                  <a:lnTo>
                    <a:pt x="38" y="381"/>
                  </a:lnTo>
                  <a:lnTo>
                    <a:pt x="38" y="381"/>
                  </a:lnTo>
                  <a:lnTo>
                    <a:pt x="38" y="383"/>
                  </a:lnTo>
                  <a:lnTo>
                    <a:pt x="40" y="383"/>
                  </a:lnTo>
                  <a:lnTo>
                    <a:pt x="42" y="383"/>
                  </a:lnTo>
                  <a:lnTo>
                    <a:pt x="42" y="385"/>
                  </a:lnTo>
                  <a:lnTo>
                    <a:pt x="42" y="383"/>
                  </a:lnTo>
                  <a:lnTo>
                    <a:pt x="42" y="383"/>
                  </a:lnTo>
                  <a:lnTo>
                    <a:pt x="42" y="381"/>
                  </a:lnTo>
                  <a:lnTo>
                    <a:pt x="42" y="381"/>
                  </a:lnTo>
                  <a:lnTo>
                    <a:pt x="42" y="381"/>
                  </a:lnTo>
                  <a:lnTo>
                    <a:pt x="44" y="381"/>
                  </a:lnTo>
                  <a:lnTo>
                    <a:pt x="44" y="379"/>
                  </a:lnTo>
                  <a:lnTo>
                    <a:pt x="42" y="379"/>
                  </a:lnTo>
                  <a:lnTo>
                    <a:pt x="42" y="379"/>
                  </a:lnTo>
                  <a:close/>
                  <a:moveTo>
                    <a:pt x="23" y="374"/>
                  </a:moveTo>
                  <a:lnTo>
                    <a:pt x="23" y="374"/>
                  </a:lnTo>
                  <a:lnTo>
                    <a:pt x="23" y="374"/>
                  </a:lnTo>
                  <a:lnTo>
                    <a:pt x="23" y="374"/>
                  </a:lnTo>
                  <a:lnTo>
                    <a:pt x="23" y="376"/>
                  </a:lnTo>
                  <a:lnTo>
                    <a:pt x="23" y="379"/>
                  </a:lnTo>
                  <a:lnTo>
                    <a:pt x="23" y="376"/>
                  </a:lnTo>
                  <a:lnTo>
                    <a:pt x="25" y="376"/>
                  </a:lnTo>
                  <a:lnTo>
                    <a:pt x="25" y="376"/>
                  </a:lnTo>
                  <a:lnTo>
                    <a:pt x="25" y="374"/>
                  </a:lnTo>
                  <a:lnTo>
                    <a:pt x="23" y="374"/>
                  </a:lnTo>
                  <a:close/>
                  <a:moveTo>
                    <a:pt x="30" y="400"/>
                  </a:moveTo>
                  <a:lnTo>
                    <a:pt x="30" y="400"/>
                  </a:lnTo>
                  <a:lnTo>
                    <a:pt x="28" y="397"/>
                  </a:lnTo>
                  <a:lnTo>
                    <a:pt x="28" y="397"/>
                  </a:lnTo>
                  <a:lnTo>
                    <a:pt x="28" y="395"/>
                  </a:lnTo>
                  <a:lnTo>
                    <a:pt x="25" y="397"/>
                  </a:lnTo>
                  <a:lnTo>
                    <a:pt x="25" y="397"/>
                  </a:lnTo>
                  <a:lnTo>
                    <a:pt x="28" y="400"/>
                  </a:lnTo>
                  <a:lnTo>
                    <a:pt x="30" y="402"/>
                  </a:lnTo>
                  <a:lnTo>
                    <a:pt x="30" y="402"/>
                  </a:lnTo>
                  <a:lnTo>
                    <a:pt x="32" y="402"/>
                  </a:lnTo>
                  <a:lnTo>
                    <a:pt x="32" y="402"/>
                  </a:lnTo>
                  <a:lnTo>
                    <a:pt x="30" y="400"/>
                  </a:lnTo>
                  <a:lnTo>
                    <a:pt x="30" y="400"/>
                  </a:lnTo>
                  <a:close/>
                  <a:moveTo>
                    <a:pt x="38" y="389"/>
                  </a:moveTo>
                  <a:lnTo>
                    <a:pt x="36" y="389"/>
                  </a:lnTo>
                  <a:lnTo>
                    <a:pt x="36" y="389"/>
                  </a:lnTo>
                  <a:lnTo>
                    <a:pt x="36" y="389"/>
                  </a:lnTo>
                  <a:lnTo>
                    <a:pt x="36" y="389"/>
                  </a:lnTo>
                  <a:lnTo>
                    <a:pt x="36" y="389"/>
                  </a:lnTo>
                  <a:lnTo>
                    <a:pt x="36" y="389"/>
                  </a:lnTo>
                  <a:lnTo>
                    <a:pt x="36" y="391"/>
                  </a:lnTo>
                  <a:lnTo>
                    <a:pt x="36" y="391"/>
                  </a:lnTo>
                  <a:lnTo>
                    <a:pt x="36" y="391"/>
                  </a:lnTo>
                  <a:lnTo>
                    <a:pt x="38" y="391"/>
                  </a:lnTo>
                  <a:lnTo>
                    <a:pt x="38" y="391"/>
                  </a:lnTo>
                  <a:lnTo>
                    <a:pt x="38" y="391"/>
                  </a:lnTo>
                  <a:lnTo>
                    <a:pt x="38" y="391"/>
                  </a:lnTo>
                  <a:lnTo>
                    <a:pt x="38" y="391"/>
                  </a:lnTo>
                  <a:lnTo>
                    <a:pt x="40" y="389"/>
                  </a:lnTo>
                  <a:lnTo>
                    <a:pt x="38" y="389"/>
                  </a:lnTo>
                  <a:lnTo>
                    <a:pt x="38" y="389"/>
                  </a:lnTo>
                  <a:close/>
                  <a:moveTo>
                    <a:pt x="76" y="389"/>
                  </a:moveTo>
                  <a:lnTo>
                    <a:pt x="76" y="387"/>
                  </a:lnTo>
                  <a:lnTo>
                    <a:pt x="76" y="387"/>
                  </a:lnTo>
                  <a:lnTo>
                    <a:pt x="74" y="389"/>
                  </a:lnTo>
                  <a:lnTo>
                    <a:pt x="76" y="389"/>
                  </a:lnTo>
                  <a:lnTo>
                    <a:pt x="76" y="389"/>
                  </a:lnTo>
                  <a:lnTo>
                    <a:pt x="76" y="391"/>
                  </a:lnTo>
                  <a:lnTo>
                    <a:pt x="76" y="391"/>
                  </a:lnTo>
                  <a:lnTo>
                    <a:pt x="76" y="391"/>
                  </a:lnTo>
                  <a:lnTo>
                    <a:pt x="76" y="391"/>
                  </a:lnTo>
                  <a:lnTo>
                    <a:pt x="76" y="389"/>
                  </a:lnTo>
                  <a:lnTo>
                    <a:pt x="78" y="389"/>
                  </a:lnTo>
                  <a:lnTo>
                    <a:pt x="76" y="389"/>
                  </a:lnTo>
                  <a:lnTo>
                    <a:pt x="76" y="389"/>
                  </a:lnTo>
                  <a:close/>
                  <a:moveTo>
                    <a:pt x="36" y="381"/>
                  </a:moveTo>
                  <a:lnTo>
                    <a:pt x="36" y="381"/>
                  </a:lnTo>
                  <a:lnTo>
                    <a:pt x="36" y="381"/>
                  </a:lnTo>
                  <a:lnTo>
                    <a:pt x="38" y="381"/>
                  </a:lnTo>
                  <a:lnTo>
                    <a:pt x="36" y="379"/>
                  </a:lnTo>
                  <a:lnTo>
                    <a:pt x="36" y="379"/>
                  </a:lnTo>
                  <a:lnTo>
                    <a:pt x="34" y="379"/>
                  </a:lnTo>
                  <a:lnTo>
                    <a:pt x="36" y="381"/>
                  </a:lnTo>
                  <a:lnTo>
                    <a:pt x="36" y="381"/>
                  </a:lnTo>
                  <a:lnTo>
                    <a:pt x="36" y="381"/>
                  </a:lnTo>
                  <a:lnTo>
                    <a:pt x="36" y="381"/>
                  </a:lnTo>
                  <a:lnTo>
                    <a:pt x="36" y="381"/>
                  </a:lnTo>
                  <a:close/>
                  <a:moveTo>
                    <a:pt x="21" y="372"/>
                  </a:moveTo>
                  <a:lnTo>
                    <a:pt x="21" y="370"/>
                  </a:lnTo>
                  <a:lnTo>
                    <a:pt x="21" y="370"/>
                  </a:lnTo>
                  <a:lnTo>
                    <a:pt x="19" y="370"/>
                  </a:lnTo>
                  <a:lnTo>
                    <a:pt x="19" y="370"/>
                  </a:lnTo>
                  <a:lnTo>
                    <a:pt x="13" y="368"/>
                  </a:lnTo>
                  <a:lnTo>
                    <a:pt x="13" y="366"/>
                  </a:lnTo>
                  <a:lnTo>
                    <a:pt x="13" y="368"/>
                  </a:lnTo>
                  <a:lnTo>
                    <a:pt x="15" y="370"/>
                  </a:lnTo>
                  <a:lnTo>
                    <a:pt x="17" y="370"/>
                  </a:lnTo>
                  <a:lnTo>
                    <a:pt x="19" y="372"/>
                  </a:lnTo>
                  <a:lnTo>
                    <a:pt x="21" y="376"/>
                  </a:lnTo>
                  <a:lnTo>
                    <a:pt x="21" y="374"/>
                  </a:lnTo>
                  <a:lnTo>
                    <a:pt x="21" y="372"/>
                  </a:lnTo>
                  <a:lnTo>
                    <a:pt x="21" y="372"/>
                  </a:lnTo>
                  <a:close/>
                  <a:moveTo>
                    <a:pt x="88" y="397"/>
                  </a:moveTo>
                  <a:lnTo>
                    <a:pt x="88" y="395"/>
                  </a:lnTo>
                  <a:lnTo>
                    <a:pt x="88" y="395"/>
                  </a:lnTo>
                  <a:lnTo>
                    <a:pt x="88" y="397"/>
                  </a:lnTo>
                  <a:lnTo>
                    <a:pt x="88" y="397"/>
                  </a:lnTo>
                  <a:lnTo>
                    <a:pt x="88" y="397"/>
                  </a:lnTo>
                  <a:lnTo>
                    <a:pt x="88" y="397"/>
                  </a:lnTo>
                  <a:lnTo>
                    <a:pt x="88" y="397"/>
                  </a:lnTo>
                  <a:lnTo>
                    <a:pt x="88" y="397"/>
                  </a:lnTo>
                  <a:lnTo>
                    <a:pt x="90" y="400"/>
                  </a:lnTo>
                  <a:lnTo>
                    <a:pt x="90" y="400"/>
                  </a:lnTo>
                  <a:lnTo>
                    <a:pt x="90" y="397"/>
                  </a:lnTo>
                  <a:lnTo>
                    <a:pt x="88" y="397"/>
                  </a:lnTo>
                  <a:close/>
                  <a:moveTo>
                    <a:pt x="92" y="389"/>
                  </a:moveTo>
                  <a:lnTo>
                    <a:pt x="92" y="389"/>
                  </a:lnTo>
                  <a:lnTo>
                    <a:pt x="95" y="387"/>
                  </a:lnTo>
                  <a:lnTo>
                    <a:pt x="92" y="385"/>
                  </a:lnTo>
                  <a:lnTo>
                    <a:pt x="90" y="383"/>
                  </a:lnTo>
                  <a:lnTo>
                    <a:pt x="88" y="383"/>
                  </a:lnTo>
                  <a:lnTo>
                    <a:pt x="88" y="383"/>
                  </a:lnTo>
                  <a:lnTo>
                    <a:pt x="90" y="385"/>
                  </a:lnTo>
                  <a:lnTo>
                    <a:pt x="92" y="389"/>
                  </a:lnTo>
                  <a:lnTo>
                    <a:pt x="92" y="389"/>
                  </a:lnTo>
                  <a:close/>
                  <a:moveTo>
                    <a:pt x="120" y="486"/>
                  </a:moveTo>
                  <a:lnTo>
                    <a:pt x="118" y="486"/>
                  </a:lnTo>
                  <a:lnTo>
                    <a:pt x="118" y="484"/>
                  </a:lnTo>
                  <a:lnTo>
                    <a:pt x="116" y="484"/>
                  </a:lnTo>
                  <a:lnTo>
                    <a:pt x="116" y="484"/>
                  </a:lnTo>
                  <a:lnTo>
                    <a:pt x="113" y="481"/>
                  </a:lnTo>
                  <a:lnTo>
                    <a:pt x="113" y="481"/>
                  </a:lnTo>
                  <a:lnTo>
                    <a:pt x="111" y="479"/>
                  </a:lnTo>
                  <a:lnTo>
                    <a:pt x="107" y="484"/>
                  </a:lnTo>
                  <a:lnTo>
                    <a:pt x="103" y="486"/>
                  </a:lnTo>
                  <a:lnTo>
                    <a:pt x="101" y="486"/>
                  </a:lnTo>
                  <a:lnTo>
                    <a:pt x="101" y="486"/>
                  </a:lnTo>
                  <a:lnTo>
                    <a:pt x="101" y="488"/>
                  </a:lnTo>
                  <a:lnTo>
                    <a:pt x="99" y="488"/>
                  </a:lnTo>
                  <a:lnTo>
                    <a:pt x="99" y="488"/>
                  </a:lnTo>
                  <a:lnTo>
                    <a:pt x="99" y="486"/>
                  </a:lnTo>
                  <a:lnTo>
                    <a:pt x="99" y="484"/>
                  </a:lnTo>
                  <a:lnTo>
                    <a:pt x="99" y="481"/>
                  </a:lnTo>
                  <a:lnTo>
                    <a:pt x="99" y="481"/>
                  </a:lnTo>
                  <a:lnTo>
                    <a:pt x="97" y="484"/>
                  </a:lnTo>
                  <a:lnTo>
                    <a:pt x="97" y="484"/>
                  </a:lnTo>
                  <a:lnTo>
                    <a:pt x="95" y="486"/>
                  </a:lnTo>
                  <a:lnTo>
                    <a:pt x="92" y="488"/>
                  </a:lnTo>
                  <a:lnTo>
                    <a:pt x="92" y="490"/>
                  </a:lnTo>
                  <a:lnTo>
                    <a:pt x="90" y="492"/>
                  </a:lnTo>
                  <a:lnTo>
                    <a:pt x="90" y="494"/>
                  </a:lnTo>
                  <a:lnTo>
                    <a:pt x="97" y="498"/>
                  </a:lnTo>
                  <a:lnTo>
                    <a:pt x="99" y="498"/>
                  </a:lnTo>
                  <a:lnTo>
                    <a:pt x="99" y="500"/>
                  </a:lnTo>
                  <a:lnTo>
                    <a:pt x="99" y="502"/>
                  </a:lnTo>
                  <a:lnTo>
                    <a:pt x="101" y="511"/>
                  </a:lnTo>
                  <a:lnTo>
                    <a:pt x="103" y="511"/>
                  </a:lnTo>
                  <a:lnTo>
                    <a:pt x="103" y="511"/>
                  </a:lnTo>
                  <a:lnTo>
                    <a:pt x="105" y="507"/>
                  </a:lnTo>
                  <a:lnTo>
                    <a:pt x="107" y="502"/>
                  </a:lnTo>
                  <a:lnTo>
                    <a:pt x="109" y="505"/>
                  </a:lnTo>
                  <a:lnTo>
                    <a:pt x="111" y="507"/>
                  </a:lnTo>
                  <a:lnTo>
                    <a:pt x="116" y="507"/>
                  </a:lnTo>
                  <a:lnTo>
                    <a:pt x="116" y="505"/>
                  </a:lnTo>
                  <a:lnTo>
                    <a:pt x="118" y="500"/>
                  </a:lnTo>
                  <a:lnTo>
                    <a:pt x="118" y="498"/>
                  </a:lnTo>
                  <a:lnTo>
                    <a:pt x="122" y="496"/>
                  </a:lnTo>
                  <a:lnTo>
                    <a:pt x="122" y="494"/>
                  </a:lnTo>
                  <a:lnTo>
                    <a:pt x="124" y="492"/>
                  </a:lnTo>
                  <a:lnTo>
                    <a:pt x="124" y="490"/>
                  </a:lnTo>
                  <a:lnTo>
                    <a:pt x="120" y="486"/>
                  </a:lnTo>
                  <a:close/>
                  <a:moveTo>
                    <a:pt x="197" y="189"/>
                  </a:moveTo>
                  <a:lnTo>
                    <a:pt x="197" y="189"/>
                  </a:lnTo>
                  <a:lnTo>
                    <a:pt x="197" y="189"/>
                  </a:lnTo>
                  <a:lnTo>
                    <a:pt x="197" y="189"/>
                  </a:lnTo>
                  <a:close/>
                  <a:moveTo>
                    <a:pt x="149" y="465"/>
                  </a:moveTo>
                  <a:lnTo>
                    <a:pt x="147" y="463"/>
                  </a:lnTo>
                  <a:lnTo>
                    <a:pt x="145" y="463"/>
                  </a:lnTo>
                  <a:lnTo>
                    <a:pt x="145" y="465"/>
                  </a:lnTo>
                  <a:lnTo>
                    <a:pt x="145" y="467"/>
                  </a:lnTo>
                  <a:lnTo>
                    <a:pt x="143" y="467"/>
                  </a:lnTo>
                  <a:lnTo>
                    <a:pt x="141" y="467"/>
                  </a:lnTo>
                  <a:lnTo>
                    <a:pt x="139" y="467"/>
                  </a:lnTo>
                  <a:lnTo>
                    <a:pt x="139" y="465"/>
                  </a:lnTo>
                  <a:lnTo>
                    <a:pt x="136" y="460"/>
                  </a:lnTo>
                  <a:lnTo>
                    <a:pt x="134" y="458"/>
                  </a:lnTo>
                  <a:lnTo>
                    <a:pt x="132" y="456"/>
                  </a:lnTo>
                  <a:lnTo>
                    <a:pt x="132" y="456"/>
                  </a:lnTo>
                  <a:lnTo>
                    <a:pt x="130" y="458"/>
                  </a:lnTo>
                  <a:lnTo>
                    <a:pt x="130" y="458"/>
                  </a:lnTo>
                  <a:lnTo>
                    <a:pt x="130" y="458"/>
                  </a:lnTo>
                  <a:lnTo>
                    <a:pt x="128" y="456"/>
                  </a:lnTo>
                  <a:lnTo>
                    <a:pt x="128" y="456"/>
                  </a:lnTo>
                  <a:lnTo>
                    <a:pt x="128" y="456"/>
                  </a:lnTo>
                  <a:lnTo>
                    <a:pt x="132" y="454"/>
                  </a:lnTo>
                  <a:lnTo>
                    <a:pt x="130" y="454"/>
                  </a:lnTo>
                  <a:lnTo>
                    <a:pt x="126" y="450"/>
                  </a:lnTo>
                  <a:lnTo>
                    <a:pt x="122" y="448"/>
                  </a:lnTo>
                  <a:lnTo>
                    <a:pt x="122" y="448"/>
                  </a:lnTo>
                  <a:lnTo>
                    <a:pt x="120" y="446"/>
                  </a:lnTo>
                  <a:lnTo>
                    <a:pt x="120" y="446"/>
                  </a:lnTo>
                  <a:lnTo>
                    <a:pt x="120" y="448"/>
                  </a:lnTo>
                  <a:lnTo>
                    <a:pt x="120" y="448"/>
                  </a:lnTo>
                  <a:lnTo>
                    <a:pt x="118" y="446"/>
                  </a:lnTo>
                  <a:lnTo>
                    <a:pt x="116" y="450"/>
                  </a:lnTo>
                  <a:lnTo>
                    <a:pt x="116" y="456"/>
                  </a:lnTo>
                  <a:lnTo>
                    <a:pt x="116" y="458"/>
                  </a:lnTo>
                  <a:lnTo>
                    <a:pt x="113" y="460"/>
                  </a:lnTo>
                  <a:lnTo>
                    <a:pt x="109" y="465"/>
                  </a:lnTo>
                  <a:lnTo>
                    <a:pt x="109" y="465"/>
                  </a:lnTo>
                  <a:lnTo>
                    <a:pt x="109" y="465"/>
                  </a:lnTo>
                  <a:lnTo>
                    <a:pt x="107" y="467"/>
                  </a:lnTo>
                  <a:lnTo>
                    <a:pt x="107" y="467"/>
                  </a:lnTo>
                  <a:lnTo>
                    <a:pt x="109" y="469"/>
                  </a:lnTo>
                  <a:lnTo>
                    <a:pt x="109" y="469"/>
                  </a:lnTo>
                  <a:lnTo>
                    <a:pt x="111" y="469"/>
                  </a:lnTo>
                  <a:lnTo>
                    <a:pt x="113" y="469"/>
                  </a:lnTo>
                  <a:lnTo>
                    <a:pt x="113" y="471"/>
                  </a:lnTo>
                  <a:lnTo>
                    <a:pt x="116" y="471"/>
                  </a:lnTo>
                  <a:lnTo>
                    <a:pt x="116" y="473"/>
                  </a:lnTo>
                  <a:lnTo>
                    <a:pt x="116" y="473"/>
                  </a:lnTo>
                  <a:lnTo>
                    <a:pt x="116" y="473"/>
                  </a:lnTo>
                  <a:lnTo>
                    <a:pt x="118" y="473"/>
                  </a:lnTo>
                  <a:lnTo>
                    <a:pt x="118" y="473"/>
                  </a:lnTo>
                  <a:lnTo>
                    <a:pt x="120" y="473"/>
                  </a:lnTo>
                  <a:lnTo>
                    <a:pt x="120" y="473"/>
                  </a:lnTo>
                  <a:lnTo>
                    <a:pt x="122" y="471"/>
                  </a:lnTo>
                  <a:lnTo>
                    <a:pt x="122" y="471"/>
                  </a:lnTo>
                  <a:lnTo>
                    <a:pt x="122" y="471"/>
                  </a:lnTo>
                  <a:lnTo>
                    <a:pt x="124" y="471"/>
                  </a:lnTo>
                  <a:lnTo>
                    <a:pt x="124" y="471"/>
                  </a:lnTo>
                  <a:lnTo>
                    <a:pt x="126" y="471"/>
                  </a:lnTo>
                  <a:lnTo>
                    <a:pt x="128" y="469"/>
                  </a:lnTo>
                  <a:lnTo>
                    <a:pt x="128" y="469"/>
                  </a:lnTo>
                  <a:lnTo>
                    <a:pt x="130" y="469"/>
                  </a:lnTo>
                  <a:lnTo>
                    <a:pt x="134" y="469"/>
                  </a:lnTo>
                  <a:lnTo>
                    <a:pt x="136" y="469"/>
                  </a:lnTo>
                  <a:lnTo>
                    <a:pt x="139" y="469"/>
                  </a:lnTo>
                  <a:lnTo>
                    <a:pt x="139" y="471"/>
                  </a:lnTo>
                  <a:lnTo>
                    <a:pt x="141" y="473"/>
                  </a:lnTo>
                  <a:lnTo>
                    <a:pt x="145" y="475"/>
                  </a:lnTo>
                  <a:lnTo>
                    <a:pt x="147" y="477"/>
                  </a:lnTo>
                  <a:lnTo>
                    <a:pt x="149" y="477"/>
                  </a:lnTo>
                  <a:lnTo>
                    <a:pt x="151" y="477"/>
                  </a:lnTo>
                  <a:lnTo>
                    <a:pt x="155" y="479"/>
                  </a:lnTo>
                  <a:lnTo>
                    <a:pt x="155" y="477"/>
                  </a:lnTo>
                  <a:lnTo>
                    <a:pt x="153" y="477"/>
                  </a:lnTo>
                  <a:lnTo>
                    <a:pt x="153" y="475"/>
                  </a:lnTo>
                  <a:lnTo>
                    <a:pt x="155" y="475"/>
                  </a:lnTo>
                  <a:lnTo>
                    <a:pt x="157" y="475"/>
                  </a:lnTo>
                  <a:lnTo>
                    <a:pt x="159" y="475"/>
                  </a:lnTo>
                  <a:lnTo>
                    <a:pt x="162" y="477"/>
                  </a:lnTo>
                  <a:lnTo>
                    <a:pt x="162" y="475"/>
                  </a:lnTo>
                  <a:lnTo>
                    <a:pt x="155" y="471"/>
                  </a:lnTo>
                  <a:lnTo>
                    <a:pt x="149" y="465"/>
                  </a:lnTo>
                  <a:close/>
                  <a:moveTo>
                    <a:pt x="222" y="154"/>
                  </a:moveTo>
                  <a:lnTo>
                    <a:pt x="222" y="156"/>
                  </a:lnTo>
                  <a:lnTo>
                    <a:pt x="222" y="156"/>
                  </a:lnTo>
                  <a:lnTo>
                    <a:pt x="222" y="156"/>
                  </a:lnTo>
                  <a:lnTo>
                    <a:pt x="222" y="156"/>
                  </a:lnTo>
                  <a:lnTo>
                    <a:pt x="222" y="156"/>
                  </a:lnTo>
                  <a:lnTo>
                    <a:pt x="222" y="158"/>
                  </a:lnTo>
                  <a:lnTo>
                    <a:pt x="222" y="158"/>
                  </a:lnTo>
                  <a:lnTo>
                    <a:pt x="222" y="158"/>
                  </a:lnTo>
                  <a:lnTo>
                    <a:pt x="222" y="156"/>
                  </a:lnTo>
                  <a:lnTo>
                    <a:pt x="224" y="158"/>
                  </a:lnTo>
                  <a:lnTo>
                    <a:pt x="224" y="156"/>
                  </a:lnTo>
                  <a:lnTo>
                    <a:pt x="222" y="156"/>
                  </a:lnTo>
                  <a:lnTo>
                    <a:pt x="222" y="154"/>
                  </a:lnTo>
                  <a:close/>
                  <a:moveTo>
                    <a:pt x="88" y="486"/>
                  </a:moveTo>
                  <a:lnTo>
                    <a:pt x="86" y="486"/>
                  </a:lnTo>
                  <a:lnTo>
                    <a:pt x="86" y="486"/>
                  </a:lnTo>
                  <a:lnTo>
                    <a:pt x="86" y="486"/>
                  </a:lnTo>
                  <a:lnTo>
                    <a:pt x="84" y="486"/>
                  </a:lnTo>
                  <a:lnTo>
                    <a:pt x="84" y="486"/>
                  </a:lnTo>
                  <a:lnTo>
                    <a:pt x="86" y="488"/>
                  </a:lnTo>
                  <a:lnTo>
                    <a:pt x="86" y="488"/>
                  </a:lnTo>
                  <a:lnTo>
                    <a:pt x="88" y="490"/>
                  </a:lnTo>
                  <a:lnTo>
                    <a:pt x="88" y="488"/>
                  </a:lnTo>
                  <a:lnTo>
                    <a:pt x="88" y="486"/>
                  </a:lnTo>
                  <a:lnTo>
                    <a:pt x="88" y="486"/>
                  </a:lnTo>
                  <a:lnTo>
                    <a:pt x="88" y="486"/>
                  </a:lnTo>
                  <a:close/>
                  <a:moveTo>
                    <a:pt x="82" y="481"/>
                  </a:moveTo>
                  <a:lnTo>
                    <a:pt x="80" y="481"/>
                  </a:lnTo>
                  <a:lnTo>
                    <a:pt x="80" y="481"/>
                  </a:lnTo>
                  <a:lnTo>
                    <a:pt x="80" y="484"/>
                  </a:lnTo>
                  <a:lnTo>
                    <a:pt x="82" y="484"/>
                  </a:lnTo>
                  <a:lnTo>
                    <a:pt x="82" y="481"/>
                  </a:lnTo>
                  <a:lnTo>
                    <a:pt x="82" y="481"/>
                  </a:lnTo>
                  <a:lnTo>
                    <a:pt x="84" y="481"/>
                  </a:lnTo>
                  <a:lnTo>
                    <a:pt x="82" y="479"/>
                  </a:lnTo>
                  <a:lnTo>
                    <a:pt x="82" y="481"/>
                  </a:lnTo>
                  <a:close/>
                  <a:moveTo>
                    <a:pt x="82" y="368"/>
                  </a:moveTo>
                  <a:lnTo>
                    <a:pt x="82" y="372"/>
                  </a:lnTo>
                  <a:lnTo>
                    <a:pt x="82" y="372"/>
                  </a:lnTo>
                  <a:lnTo>
                    <a:pt x="84" y="374"/>
                  </a:lnTo>
                  <a:lnTo>
                    <a:pt x="84" y="374"/>
                  </a:lnTo>
                  <a:lnTo>
                    <a:pt x="90" y="372"/>
                  </a:lnTo>
                  <a:lnTo>
                    <a:pt x="90" y="370"/>
                  </a:lnTo>
                  <a:lnTo>
                    <a:pt x="90" y="370"/>
                  </a:lnTo>
                  <a:lnTo>
                    <a:pt x="92" y="368"/>
                  </a:lnTo>
                  <a:lnTo>
                    <a:pt x="90" y="366"/>
                  </a:lnTo>
                  <a:lnTo>
                    <a:pt x="90" y="366"/>
                  </a:lnTo>
                  <a:lnTo>
                    <a:pt x="88" y="366"/>
                  </a:lnTo>
                  <a:lnTo>
                    <a:pt x="84" y="366"/>
                  </a:lnTo>
                  <a:lnTo>
                    <a:pt x="84" y="366"/>
                  </a:lnTo>
                  <a:lnTo>
                    <a:pt x="82" y="364"/>
                  </a:lnTo>
                  <a:lnTo>
                    <a:pt x="82" y="364"/>
                  </a:lnTo>
                  <a:lnTo>
                    <a:pt x="82" y="364"/>
                  </a:lnTo>
                  <a:lnTo>
                    <a:pt x="80" y="360"/>
                  </a:lnTo>
                  <a:lnTo>
                    <a:pt x="78" y="360"/>
                  </a:lnTo>
                  <a:lnTo>
                    <a:pt x="76" y="360"/>
                  </a:lnTo>
                  <a:lnTo>
                    <a:pt x="76" y="362"/>
                  </a:lnTo>
                  <a:lnTo>
                    <a:pt x="76" y="364"/>
                  </a:lnTo>
                  <a:lnTo>
                    <a:pt x="76" y="366"/>
                  </a:lnTo>
                  <a:lnTo>
                    <a:pt x="78" y="366"/>
                  </a:lnTo>
                  <a:lnTo>
                    <a:pt x="80" y="368"/>
                  </a:lnTo>
                  <a:lnTo>
                    <a:pt x="80" y="368"/>
                  </a:lnTo>
                  <a:lnTo>
                    <a:pt x="82" y="368"/>
                  </a:lnTo>
                  <a:close/>
                  <a:moveTo>
                    <a:pt x="88" y="484"/>
                  </a:moveTo>
                  <a:lnTo>
                    <a:pt x="86" y="484"/>
                  </a:lnTo>
                  <a:lnTo>
                    <a:pt x="86" y="484"/>
                  </a:lnTo>
                  <a:lnTo>
                    <a:pt x="86" y="484"/>
                  </a:lnTo>
                  <a:lnTo>
                    <a:pt x="86" y="484"/>
                  </a:lnTo>
                  <a:lnTo>
                    <a:pt x="84" y="484"/>
                  </a:lnTo>
                  <a:lnTo>
                    <a:pt x="84" y="484"/>
                  </a:lnTo>
                  <a:lnTo>
                    <a:pt x="84" y="484"/>
                  </a:lnTo>
                  <a:lnTo>
                    <a:pt x="84" y="484"/>
                  </a:lnTo>
                  <a:lnTo>
                    <a:pt x="84" y="486"/>
                  </a:lnTo>
                  <a:lnTo>
                    <a:pt x="84" y="486"/>
                  </a:lnTo>
                  <a:lnTo>
                    <a:pt x="86" y="486"/>
                  </a:lnTo>
                  <a:lnTo>
                    <a:pt x="88" y="486"/>
                  </a:lnTo>
                  <a:lnTo>
                    <a:pt x="88" y="486"/>
                  </a:lnTo>
                  <a:lnTo>
                    <a:pt x="88" y="484"/>
                  </a:lnTo>
                  <a:lnTo>
                    <a:pt x="88" y="484"/>
                  </a:lnTo>
                  <a:lnTo>
                    <a:pt x="88" y="484"/>
                  </a:lnTo>
                  <a:close/>
                  <a:moveTo>
                    <a:pt x="88" y="429"/>
                  </a:moveTo>
                  <a:lnTo>
                    <a:pt x="88" y="431"/>
                  </a:lnTo>
                  <a:lnTo>
                    <a:pt x="86" y="433"/>
                  </a:lnTo>
                  <a:lnTo>
                    <a:pt x="88" y="433"/>
                  </a:lnTo>
                  <a:lnTo>
                    <a:pt x="88" y="433"/>
                  </a:lnTo>
                  <a:lnTo>
                    <a:pt x="90" y="431"/>
                  </a:lnTo>
                  <a:lnTo>
                    <a:pt x="88" y="431"/>
                  </a:lnTo>
                  <a:lnTo>
                    <a:pt x="88" y="42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5" name="Freeform 84"/>
            <p:cNvSpPr>
              <a:spLocks noEditPoints="1"/>
            </p:cNvSpPr>
            <p:nvPr/>
          </p:nvSpPr>
          <p:spPr bwMode="auto">
            <a:xfrm>
              <a:off x="3342" y="1428"/>
              <a:ext cx="351" cy="343"/>
            </a:xfrm>
            <a:custGeom>
              <a:avLst/>
              <a:gdLst>
                <a:gd name="T0" fmla="*/ 282 w 351"/>
                <a:gd name="T1" fmla="*/ 187 h 343"/>
                <a:gd name="T2" fmla="*/ 222 w 351"/>
                <a:gd name="T3" fmla="*/ 154 h 343"/>
                <a:gd name="T4" fmla="*/ 266 w 351"/>
                <a:gd name="T5" fmla="*/ 166 h 343"/>
                <a:gd name="T6" fmla="*/ 280 w 351"/>
                <a:gd name="T7" fmla="*/ 166 h 343"/>
                <a:gd name="T8" fmla="*/ 245 w 351"/>
                <a:gd name="T9" fmla="*/ 147 h 343"/>
                <a:gd name="T10" fmla="*/ 287 w 351"/>
                <a:gd name="T11" fmla="*/ 171 h 343"/>
                <a:gd name="T12" fmla="*/ 284 w 351"/>
                <a:gd name="T13" fmla="*/ 173 h 343"/>
                <a:gd name="T14" fmla="*/ 266 w 351"/>
                <a:gd name="T15" fmla="*/ 149 h 343"/>
                <a:gd name="T16" fmla="*/ 266 w 351"/>
                <a:gd name="T17" fmla="*/ 135 h 343"/>
                <a:gd name="T18" fmla="*/ 205 w 351"/>
                <a:gd name="T19" fmla="*/ 139 h 343"/>
                <a:gd name="T20" fmla="*/ 224 w 351"/>
                <a:gd name="T21" fmla="*/ 141 h 343"/>
                <a:gd name="T22" fmla="*/ 203 w 351"/>
                <a:gd name="T23" fmla="*/ 107 h 343"/>
                <a:gd name="T24" fmla="*/ 203 w 351"/>
                <a:gd name="T25" fmla="*/ 135 h 343"/>
                <a:gd name="T26" fmla="*/ 293 w 351"/>
                <a:gd name="T27" fmla="*/ 192 h 343"/>
                <a:gd name="T28" fmla="*/ 293 w 351"/>
                <a:gd name="T29" fmla="*/ 175 h 343"/>
                <a:gd name="T30" fmla="*/ 320 w 351"/>
                <a:gd name="T31" fmla="*/ 271 h 343"/>
                <a:gd name="T32" fmla="*/ 341 w 351"/>
                <a:gd name="T33" fmla="*/ 273 h 343"/>
                <a:gd name="T34" fmla="*/ 341 w 351"/>
                <a:gd name="T35" fmla="*/ 210 h 343"/>
                <a:gd name="T36" fmla="*/ 310 w 351"/>
                <a:gd name="T37" fmla="*/ 189 h 343"/>
                <a:gd name="T38" fmla="*/ 276 w 351"/>
                <a:gd name="T39" fmla="*/ 210 h 343"/>
                <a:gd name="T40" fmla="*/ 240 w 351"/>
                <a:gd name="T41" fmla="*/ 223 h 343"/>
                <a:gd name="T42" fmla="*/ 222 w 351"/>
                <a:gd name="T43" fmla="*/ 217 h 343"/>
                <a:gd name="T44" fmla="*/ 251 w 351"/>
                <a:gd name="T45" fmla="*/ 215 h 343"/>
                <a:gd name="T46" fmla="*/ 263 w 351"/>
                <a:gd name="T47" fmla="*/ 173 h 343"/>
                <a:gd name="T48" fmla="*/ 201 w 351"/>
                <a:gd name="T49" fmla="*/ 145 h 343"/>
                <a:gd name="T50" fmla="*/ 184 w 351"/>
                <a:gd name="T51" fmla="*/ 105 h 343"/>
                <a:gd name="T52" fmla="*/ 117 w 351"/>
                <a:gd name="T53" fmla="*/ 61 h 343"/>
                <a:gd name="T54" fmla="*/ 73 w 351"/>
                <a:gd name="T55" fmla="*/ 26 h 343"/>
                <a:gd name="T56" fmla="*/ 81 w 351"/>
                <a:gd name="T57" fmla="*/ 70 h 343"/>
                <a:gd name="T58" fmla="*/ 52 w 351"/>
                <a:gd name="T59" fmla="*/ 40 h 343"/>
                <a:gd name="T60" fmla="*/ 21 w 351"/>
                <a:gd name="T61" fmla="*/ 30 h 343"/>
                <a:gd name="T62" fmla="*/ 29 w 351"/>
                <a:gd name="T63" fmla="*/ 70 h 343"/>
                <a:gd name="T64" fmla="*/ 2 w 351"/>
                <a:gd name="T65" fmla="*/ 110 h 343"/>
                <a:gd name="T66" fmla="*/ 6 w 351"/>
                <a:gd name="T67" fmla="*/ 124 h 343"/>
                <a:gd name="T68" fmla="*/ 14 w 351"/>
                <a:gd name="T69" fmla="*/ 145 h 343"/>
                <a:gd name="T70" fmla="*/ 10 w 351"/>
                <a:gd name="T71" fmla="*/ 168 h 343"/>
                <a:gd name="T72" fmla="*/ 14 w 351"/>
                <a:gd name="T73" fmla="*/ 189 h 343"/>
                <a:gd name="T74" fmla="*/ 44 w 351"/>
                <a:gd name="T75" fmla="*/ 200 h 343"/>
                <a:gd name="T76" fmla="*/ 69 w 351"/>
                <a:gd name="T77" fmla="*/ 217 h 343"/>
                <a:gd name="T78" fmla="*/ 71 w 351"/>
                <a:gd name="T79" fmla="*/ 246 h 343"/>
                <a:gd name="T80" fmla="*/ 69 w 351"/>
                <a:gd name="T81" fmla="*/ 263 h 343"/>
                <a:gd name="T82" fmla="*/ 150 w 351"/>
                <a:gd name="T83" fmla="*/ 332 h 343"/>
                <a:gd name="T84" fmla="*/ 173 w 351"/>
                <a:gd name="T85" fmla="*/ 330 h 343"/>
                <a:gd name="T86" fmla="*/ 199 w 351"/>
                <a:gd name="T87" fmla="*/ 322 h 343"/>
                <a:gd name="T88" fmla="*/ 215 w 351"/>
                <a:gd name="T89" fmla="*/ 334 h 343"/>
                <a:gd name="T90" fmla="*/ 238 w 351"/>
                <a:gd name="T91" fmla="*/ 334 h 343"/>
                <a:gd name="T92" fmla="*/ 255 w 351"/>
                <a:gd name="T93" fmla="*/ 315 h 343"/>
                <a:gd name="T94" fmla="*/ 312 w 351"/>
                <a:gd name="T95" fmla="*/ 305 h 343"/>
                <a:gd name="T96" fmla="*/ 314 w 351"/>
                <a:gd name="T97" fmla="*/ 288 h 343"/>
                <a:gd name="T98" fmla="*/ 322 w 351"/>
                <a:gd name="T99" fmla="*/ 276 h 343"/>
                <a:gd name="T100" fmla="*/ 322 w 351"/>
                <a:gd name="T101" fmla="*/ 263 h 343"/>
                <a:gd name="T102" fmla="*/ 318 w 351"/>
                <a:gd name="T103" fmla="*/ 259 h 343"/>
                <a:gd name="T104" fmla="*/ 331 w 351"/>
                <a:gd name="T105" fmla="*/ 244 h 343"/>
                <a:gd name="T106" fmla="*/ 335 w 351"/>
                <a:gd name="T107" fmla="*/ 244 h 343"/>
                <a:gd name="T108" fmla="*/ 52 w 351"/>
                <a:gd name="T109" fmla="*/ 34 h 343"/>
                <a:gd name="T110" fmla="*/ 261 w 351"/>
                <a:gd name="T111" fmla="*/ 215 h 343"/>
                <a:gd name="T112" fmla="*/ 217 w 351"/>
                <a:gd name="T113" fmla="*/ 114 h 343"/>
                <a:gd name="T114" fmla="*/ 213 w 351"/>
                <a:gd name="T115" fmla="*/ 95 h 343"/>
                <a:gd name="T116" fmla="*/ 127 w 351"/>
                <a:gd name="T117" fmla="*/ 65 h 343"/>
                <a:gd name="T118" fmla="*/ 157 w 351"/>
                <a:gd name="T119" fmla="*/ 72 h 343"/>
                <a:gd name="T120" fmla="*/ 140 w 351"/>
                <a:gd name="T121" fmla="*/ 47 h 343"/>
                <a:gd name="T122" fmla="*/ 90 w 351"/>
                <a:gd name="T123" fmla="*/ 2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1" h="343">
                  <a:moveTo>
                    <a:pt x="282" y="181"/>
                  </a:moveTo>
                  <a:lnTo>
                    <a:pt x="282" y="179"/>
                  </a:lnTo>
                  <a:lnTo>
                    <a:pt x="280" y="179"/>
                  </a:lnTo>
                  <a:lnTo>
                    <a:pt x="280" y="179"/>
                  </a:lnTo>
                  <a:lnTo>
                    <a:pt x="278" y="179"/>
                  </a:lnTo>
                  <a:lnTo>
                    <a:pt x="278" y="179"/>
                  </a:lnTo>
                  <a:lnTo>
                    <a:pt x="280" y="179"/>
                  </a:lnTo>
                  <a:lnTo>
                    <a:pt x="280" y="181"/>
                  </a:lnTo>
                  <a:lnTo>
                    <a:pt x="280" y="181"/>
                  </a:lnTo>
                  <a:lnTo>
                    <a:pt x="280" y="185"/>
                  </a:lnTo>
                  <a:lnTo>
                    <a:pt x="282" y="185"/>
                  </a:lnTo>
                  <a:lnTo>
                    <a:pt x="282" y="187"/>
                  </a:lnTo>
                  <a:lnTo>
                    <a:pt x="282" y="187"/>
                  </a:lnTo>
                  <a:lnTo>
                    <a:pt x="282" y="185"/>
                  </a:lnTo>
                  <a:lnTo>
                    <a:pt x="284" y="185"/>
                  </a:lnTo>
                  <a:lnTo>
                    <a:pt x="284" y="183"/>
                  </a:lnTo>
                  <a:lnTo>
                    <a:pt x="284" y="183"/>
                  </a:lnTo>
                  <a:lnTo>
                    <a:pt x="282" y="181"/>
                  </a:lnTo>
                  <a:lnTo>
                    <a:pt x="282" y="181"/>
                  </a:lnTo>
                  <a:close/>
                  <a:moveTo>
                    <a:pt x="226" y="137"/>
                  </a:moveTo>
                  <a:lnTo>
                    <a:pt x="226" y="141"/>
                  </a:lnTo>
                  <a:lnTo>
                    <a:pt x="228" y="149"/>
                  </a:lnTo>
                  <a:lnTo>
                    <a:pt x="228" y="152"/>
                  </a:lnTo>
                  <a:lnTo>
                    <a:pt x="228" y="152"/>
                  </a:lnTo>
                  <a:lnTo>
                    <a:pt x="224" y="154"/>
                  </a:lnTo>
                  <a:lnTo>
                    <a:pt x="222" y="154"/>
                  </a:lnTo>
                  <a:lnTo>
                    <a:pt x="220" y="156"/>
                  </a:lnTo>
                  <a:lnTo>
                    <a:pt x="220" y="158"/>
                  </a:lnTo>
                  <a:lnTo>
                    <a:pt x="224" y="162"/>
                  </a:lnTo>
                  <a:lnTo>
                    <a:pt x="226" y="162"/>
                  </a:lnTo>
                  <a:lnTo>
                    <a:pt x="230" y="166"/>
                  </a:lnTo>
                  <a:lnTo>
                    <a:pt x="234" y="166"/>
                  </a:lnTo>
                  <a:lnTo>
                    <a:pt x="238" y="166"/>
                  </a:lnTo>
                  <a:lnTo>
                    <a:pt x="245" y="164"/>
                  </a:lnTo>
                  <a:lnTo>
                    <a:pt x="247" y="164"/>
                  </a:lnTo>
                  <a:lnTo>
                    <a:pt x="251" y="166"/>
                  </a:lnTo>
                  <a:lnTo>
                    <a:pt x="253" y="166"/>
                  </a:lnTo>
                  <a:lnTo>
                    <a:pt x="261" y="166"/>
                  </a:lnTo>
                  <a:lnTo>
                    <a:pt x="266" y="166"/>
                  </a:lnTo>
                  <a:lnTo>
                    <a:pt x="270" y="168"/>
                  </a:lnTo>
                  <a:lnTo>
                    <a:pt x="274" y="173"/>
                  </a:lnTo>
                  <a:lnTo>
                    <a:pt x="276" y="175"/>
                  </a:lnTo>
                  <a:lnTo>
                    <a:pt x="276" y="175"/>
                  </a:lnTo>
                  <a:lnTo>
                    <a:pt x="276" y="175"/>
                  </a:lnTo>
                  <a:lnTo>
                    <a:pt x="278" y="175"/>
                  </a:lnTo>
                  <a:lnTo>
                    <a:pt x="278" y="175"/>
                  </a:lnTo>
                  <a:lnTo>
                    <a:pt x="278" y="175"/>
                  </a:lnTo>
                  <a:lnTo>
                    <a:pt x="280" y="173"/>
                  </a:lnTo>
                  <a:lnTo>
                    <a:pt x="280" y="168"/>
                  </a:lnTo>
                  <a:lnTo>
                    <a:pt x="280" y="168"/>
                  </a:lnTo>
                  <a:lnTo>
                    <a:pt x="280" y="168"/>
                  </a:lnTo>
                  <a:lnTo>
                    <a:pt x="280" y="166"/>
                  </a:lnTo>
                  <a:lnTo>
                    <a:pt x="280" y="166"/>
                  </a:lnTo>
                  <a:lnTo>
                    <a:pt x="280" y="164"/>
                  </a:lnTo>
                  <a:lnTo>
                    <a:pt x="278" y="162"/>
                  </a:lnTo>
                  <a:lnTo>
                    <a:pt x="278" y="162"/>
                  </a:lnTo>
                  <a:lnTo>
                    <a:pt x="268" y="154"/>
                  </a:lnTo>
                  <a:lnTo>
                    <a:pt x="259" y="149"/>
                  </a:lnTo>
                  <a:lnTo>
                    <a:pt x="255" y="147"/>
                  </a:lnTo>
                  <a:lnTo>
                    <a:pt x="253" y="145"/>
                  </a:lnTo>
                  <a:lnTo>
                    <a:pt x="251" y="145"/>
                  </a:lnTo>
                  <a:lnTo>
                    <a:pt x="249" y="145"/>
                  </a:lnTo>
                  <a:lnTo>
                    <a:pt x="249" y="145"/>
                  </a:lnTo>
                  <a:lnTo>
                    <a:pt x="245" y="147"/>
                  </a:lnTo>
                  <a:lnTo>
                    <a:pt x="245" y="147"/>
                  </a:lnTo>
                  <a:lnTo>
                    <a:pt x="243" y="147"/>
                  </a:lnTo>
                  <a:lnTo>
                    <a:pt x="240" y="147"/>
                  </a:lnTo>
                  <a:lnTo>
                    <a:pt x="238" y="145"/>
                  </a:lnTo>
                  <a:lnTo>
                    <a:pt x="238" y="143"/>
                  </a:lnTo>
                  <a:lnTo>
                    <a:pt x="240" y="143"/>
                  </a:lnTo>
                  <a:lnTo>
                    <a:pt x="240" y="141"/>
                  </a:lnTo>
                  <a:lnTo>
                    <a:pt x="238" y="141"/>
                  </a:lnTo>
                  <a:lnTo>
                    <a:pt x="234" y="135"/>
                  </a:lnTo>
                  <a:lnTo>
                    <a:pt x="232" y="133"/>
                  </a:lnTo>
                  <a:lnTo>
                    <a:pt x="228" y="135"/>
                  </a:lnTo>
                  <a:lnTo>
                    <a:pt x="226" y="137"/>
                  </a:lnTo>
                  <a:close/>
                  <a:moveTo>
                    <a:pt x="284" y="173"/>
                  </a:moveTo>
                  <a:lnTo>
                    <a:pt x="287" y="171"/>
                  </a:lnTo>
                  <a:lnTo>
                    <a:pt x="287" y="168"/>
                  </a:lnTo>
                  <a:lnTo>
                    <a:pt x="287" y="166"/>
                  </a:lnTo>
                  <a:lnTo>
                    <a:pt x="287" y="166"/>
                  </a:lnTo>
                  <a:lnTo>
                    <a:pt x="287" y="166"/>
                  </a:lnTo>
                  <a:lnTo>
                    <a:pt x="284" y="166"/>
                  </a:lnTo>
                  <a:lnTo>
                    <a:pt x="284" y="166"/>
                  </a:lnTo>
                  <a:lnTo>
                    <a:pt x="284" y="168"/>
                  </a:lnTo>
                  <a:lnTo>
                    <a:pt x="282" y="168"/>
                  </a:lnTo>
                  <a:lnTo>
                    <a:pt x="282" y="168"/>
                  </a:lnTo>
                  <a:lnTo>
                    <a:pt x="282" y="171"/>
                  </a:lnTo>
                  <a:lnTo>
                    <a:pt x="282" y="171"/>
                  </a:lnTo>
                  <a:lnTo>
                    <a:pt x="282" y="171"/>
                  </a:lnTo>
                  <a:lnTo>
                    <a:pt x="284" y="173"/>
                  </a:lnTo>
                  <a:lnTo>
                    <a:pt x="284" y="173"/>
                  </a:lnTo>
                  <a:close/>
                  <a:moveTo>
                    <a:pt x="243" y="145"/>
                  </a:moveTo>
                  <a:lnTo>
                    <a:pt x="245" y="145"/>
                  </a:lnTo>
                  <a:lnTo>
                    <a:pt x="247" y="143"/>
                  </a:lnTo>
                  <a:lnTo>
                    <a:pt x="249" y="143"/>
                  </a:lnTo>
                  <a:lnTo>
                    <a:pt x="255" y="143"/>
                  </a:lnTo>
                  <a:lnTo>
                    <a:pt x="255" y="143"/>
                  </a:lnTo>
                  <a:lnTo>
                    <a:pt x="257" y="145"/>
                  </a:lnTo>
                  <a:lnTo>
                    <a:pt x="257" y="145"/>
                  </a:lnTo>
                  <a:lnTo>
                    <a:pt x="259" y="147"/>
                  </a:lnTo>
                  <a:lnTo>
                    <a:pt x="261" y="147"/>
                  </a:lnTo>
                  <a:lnTo>
                    <a:pt x="261" y="147"/>
                  </a:lnTo>
                  <a:lnTo>
                    <a:pt x="266" y="149"/>
                  </a:lnTo>
                  <a:lnTo>
                    <a:pt x="268" y="149"/>
                  </a:lnTo>
                  <a:lnTo>
                    <a:pt x="272" y="154"/>
                  </a:lnTo>
                  <a:lnTo>
                    <a:pt x="272" y="154"/>
                  </a:lnTo>
                  <a:lnTo>
                    <a:pt x="284" y="162"/>
                  </a:lnTo>
                  <a:lnTo>
                    <a:pt x="289" y="162"/>
                  </a:lnTo>
                  <a:lnTo>
                    <a:pt x="291" y="160"/>
                  </a:lnTo>
                  <a:lnTo>
                    <a:pt x="293" y="158"/>
                  </a:lnTo>
                  <a:lnTo>
                    <a:pt x="291" y="156"/>
                  </a:lnTo>
                  <a:lnTo>
                    <a:pt x="289" y="154"/>
                  </a:lnTo>
                  <a:lnTo>
                    <a:pt x="282" y="145"/>
                  </a:lnTo>
                  <a:lnTo>
                    <a:pt x="278" y="143"/>
                  </a:lnTo>
                  <a:lnTo>
                    <a:pt x="272" y="139"/>
                  </a:lnTo>
                  <a:lnTo>
                    <a:pt x="266" y="135"/>
                  </a:lnTo>
                  <a:lnTo>
                    <a:pt x="257" y="131"/>
                  </a:lnTo>
                  <a:lnTo>
                    <a:pt x="253" y="131"/>
                  </a:lnTo>
                  <a:lnTo>
                    <a:pt x="249" y="133"/>
                  </a:lnTo>
                  <a:lnTo>
                    <a:pt x="247" y="133"/>
                  </a:lnTo>
                  <a:lnTo>
                    <a:pt x="247" y="137"/>
                  </a:lnTo>
                  <a:lnTo>
                    <a:pt x="245" y="139"/>
                  </a:lnTo>
                  <a:lnTo>
                    <a:pt x="240" y="143"/>
                  </a:lnTo>
                  <a:lnTo>
                    <a:pt x="240" y="145"/>
                  </a:lnTo>
                  <a:lnTo>
                    <a:pt x="240" y="145"/>
                  </a:lnTo>
                  <a:lnTo>
                    <a:pt x="243" y="145"/>
                  </a:lnTo>
                  <a:close/>
                  <a:moveTo>
                    <a:pt x="203" y="135"/>
                  </a:moveTo>
                  <a:lnTo>
                    <a:pt x="203" y="137"/>
                  </a:lnTo>
                  <a:lnTo>
                    <a:pt x="205" y="139"/>
                  </a:lnTo>
                  <a:lnTo>
                    <a:pt x="205" y="141"/>
                  </a:lnTo>
                  <a:lnTo>
                    <a:pt x="207" y="143"/>
                  </a:lnTo>
                  <a:lnTo>
                    <a:pt x="213" y="149"/>
                  </a:lnTo>
                  <a:lnTo>
                    <a:pt x="215" y="152"/>
                  </a:lnTo>
                  <a:lnTo>
                    <a:pt x="220" y="154"/>
                  </a:lnTo>
                  <a:lnTo>
                    <a:pt x="220" y="154"/>
                  </a:lnTo>
                  <a:lnTo>
                    <a:pt x="222" y="149"/>
                  </a:lnTo>
                  <a:lnTo>
                    <a:pt x="224" y="149"/>
                  </a:lnTo>
                  <a:lnTo>
                    <a:pt x="224" y="149"/>
                  </a:lnTo>
                  <a:lnTo>
                    <a:pt x="226" y="149"/>
                  </a:lnTo>
                  <a:lnTo>
                    <a:pt x="226" y="149"/>
                  </a:lnTo>
                  <a:lnTo>
                    <a:pt x="226" y="147"/>
                  </a:lnTo>
                  <a:lnTo>
                    <a:pt x="224" y="141"/>
                  </a:lnTo>
                  <a:lnTo>
                    <a:pt x="224" y="139"/>
                  </a:lnTo>
                  <a:lnTo>
                    <a:pt x="224" y="137"/>
                  </a:lnTo>
                  <a:lnTo>
                    <a:pt x="226" y="128"/>
                  </a:lnTo>
                  <a:lnTo>
                    <a:pt x="226" y="126"/>
                  </a:lnTo>
                  <a:lnTo>
                    <a:pt x="226" y="124"/>
                  </a:lnTo>
                  <a:lnTo>
                    <a:pt x="226" y="122"/>
                  </a:lnTo>
                  <a:lnTo>
                    <a:pt x="224" y="122"/>
                  </a:lnTo>
                  <a:lnTo>
                    <a:pt x="217" y="116"/>
                  </a:lnTo>
                  <a:lnTo>
                    <a:pt x="211" y="112"/>
                  </a:lnTo>
                  <a:lnTo>
                    <a:pt x="209" y="110"/>
                  </a:lnTo>
                  <a:lnTo>
                    <a:pt x="205" y="107"/>
                  </a:lnTo>
                  <a:lnTo>
                    <a:pt x="203" y="107"/>
                  </a:lnTo>
                  <a:lnTo>
                    <a:pt x="203" y="107"/>
                  </a:lnTo>
                  <a:lnTo>
                    <a:pt x="201" y="110"/>
                  </a:lnTo>
                  <a:lnTo>
                    <a:pt x="201" y="112"/>
                  </a:lnTo>
                  <a:lnTo>
                    <a:pt x="201" y="116"/>
                  </a:lnTo>
                  <a:lnTo>
                    <a:pt x="201" y="116"/>
                  </a:lnTo>
                  <a:lnTo>
                    <a:pt x="201" y="118"/>
                  </a:lnTo>
                  <a:lnTo>
                    <a:pt x="201" y="118"/>
                  </a:lnTo>
                  <a:lnTo>
                    <a:pt x="201" y="120"/>
                  </a:lnTo>
                  <a:lnTo>
                    <a:pt x="201" y="122"/>
                  </a:lnTo>
                  <a:lnTo>
                    <a:pt x="203" y="124"/>
                  </a:lnTo>
                  <a:lnTo>
                    <a:pt x="205" y="126"/>
                  </a:lnTo>
                  <a:lnTo>
                    <a:pt x="205" y="126"/>
                  </a:lnTo>
                  <a:lnTo>
                    <a:pt x="205" y="131"/>
                  </a:lnTo>
                  <a:lnTo>
                    <a:pt x="203" y="135"/>
                  </a:lnTo>
                  <a:close/>
                  <a:moveTo>
                    <a:pt x="328" y="202"/>
                  </a:moveTo>
                  <a:lnTo>
                    <a:pt x="331" y="202"/>
                  </a:lnTo>
                  <a:lnTo>
                    <a:pt x="331" y="200"/>
                  </a:lnTo>
                  <a:lnTo>
                    <a:pt x="331" y="200"/>
                  </a:lnTo>
                  <a:lnTo>
                    <a:pt x="326" y="198"/>
                  </a:lnTo>
                  <a:lnTo>
                    <a:pt x="328" y="200"/>
                  </a:lnTo>
                  <a:lnTo>
                    <a:pt x="328" y="202"/>
                  </a:lnTo>
                  <a:close/>
                  <a:moveTo>
                    <a:pt x="289" y="187"/>
                  </a:moveTo>
                  <a:lnTo>
                    <a:pt x="289" y="187"/>
                  </a:lnTo>
                  <a:lnTo>
                    <a:pt x="289" y="189"/>
                  </a:lnTo>
                  <a:lnTo>
                    <a:pt x="291" y="192"/>
                  </a:lnTo>
                  <a:lnTo>
                    <a:pt x="291" y="192"/>
                  </a:lnTo>
                  <a:lnTo>
                    <a:pt x="293" y="192"/>
                  </a:lnTo>
                  <a:lnTo>
                    <a:pt x="295" y="192"/>
                  </a:lnTo>
                  <a:lnTo>
                    <a:pt x="301" y="189"/>
                  </a:lnTo>
                  <a:lnTo>
                    <a:pt x="303" y="189"/>
                  </a:lnTo>
                  <a:lnTo>
                    <a:pt x="303" y="187"/>
                  </a:lnTo>
                  <a:lnTo>
                    <a:pt x="303" y="183"/>
                  </a:lnTo>
                  <a:lnTo>
                    <a:pt x="303" y="181"/>
                  </a:lnTo>
                  <a:lnTo>
                    <a:pt x="303" y="179"/>
                  </a:lnTo>
                  <a:lnTo>
                    <a:pt x="301" y="179"/>
                  </a:lnTo>
                  <a:lnTo>
                    <a:pt x="301" y="177"/>
                  </a:lnTo>
                  <a:lnTo>
                    <a:pt x="299" y="175"/>
                  </a:lnTo>
                  <a:lnTo>
                    <a:pt x="297" y="175"/>
                  </a:lnTo>
                  <a:lnTo>
                    <a:pt x="295" y="175"/>
                  </a:lnTo>
                  <a:lnTo>
                    <a:pt x="293" y="175"/>
                  </a:lnTo>
                  <a:lnTo>
                    <a:pt x="291" y="179"/>
                  </a:lnTo>
                  <a:lnTo>
                    <a:pt x="289" y="187"/>
                  </a:lnTo>
                  <a:close/>
                  <a:moveTo>
                    <a:pt x="345" y="267"/>
                  </a:moveTo>
                  <a:lnTo>
                    <a:pt x="343" y="265"/>
                  </a:lnTo>
                  <a:lnTo>
                    <a:pt x="339" y="265"/>
                  </a:lnTo>
                  <a:lnTo>
                    <a:pt x="337" y="265"/>
                  </a:lnTo>
                  <a:lnTo>
                    <a:pt x="337" y="263"/>
                  </a:lnTo>
                  <a:lnTo>
                    <a:pt x="335" y="263"/>
                  </a:lnTo>
                  <a:lnTo>
                    <a:pt x="331" y="261"/>
                  </a:lnTo>
                  <a:lnTo>
                    <a:pt x="328" y="261"/>
                  </a:lnTo>
                  <a:lnTo>
                    <a:pt x="324" y="263"/>
                  </a:lnTo>
                  <a:lnTo>
                    <a:pt x="322" y="267"/>
                  </a:lnTo>
                  <a:lnTo>
                    <a:pt x="320" y="271"/>
                  </a:lnTo>
                  <a:lnTo>
                    <a:pt x="320" y="276"/>
                  </a:lnTo>
                  <a:lnTo>
                    <a:pt x="322" y="273"/>
                  </a:lnTo>
                  <a:lnTo>
                    <a:pt x="326" y="276"/>
                  </a:lnTo>
                  <a:lnTo>
                    <a:pt x="328" y="276"/>
                  </a:lnTo>
                  <a:lnTo>
                    <a:pt x="331" y="276"/>
                  </a:lnTo>
                  <a:lnTo>
                    <a:pt x="331" y="276"/>
                  </a:lnTo>
                  <a:lnTo>
                    <a:pt x="333" y="276"/>
                  </a:lnTo>
                  <a:lnTo>
                    <a:pt x="333" y="278"/>
                  </a:lnTo>
                  <a:lnTo>
                    <a:pt x="335" y="278"/>
                  </a:lnTo>
                  <a:lnTo>
                    <a:pt x="337" y="276"/>
                  </a:lnTo>
                  <a:lnTo>
                    <a:pt x="337" y="276"/>
                  </a:lnTo>
                  <a:lnTo>
                    <a:pt x="339" y="276"/>
                  </a:lnTo>
                  <a:lnTo>
                    <a:pt x="341" y="273"/>
                  </a:lnTo>
                  <a:lnTo>
                    <a:pt x="343" y="273"/>
                  </a:lnTo>
                  <a:lnTo>
                    <a:pt x="347" y="273"/>
                  </a:lnTo>
                  <a:lnTo>
                    <a:pt x="347" y="273"/>
                  </a:lnTo>
                  <a:lnTo>
                    <a:pt x="347" y="271"/>
                  </a:lnTo>
                  <a:lnTo>
                    <a:pt x="347" y="269"/>
                  </a:lnTo>
                  <a:lnTo>
                    <a:pt x="345" y="267"/>
                  </a:lnTo>
                  <a:close/>
                  <a:moveTo>
                    <a:pt x="351" y="238"/>
                  </a:moveTo>
                  <a:lnTo>
                    <a:pt x="351" y="238"/>
                  </a:lnTo>
                  <a:lnTo>
                    <a:pt x="347" y="219"/>
                  </a:lnTo>
                  <a:lnTo>
                    <a:pt x="345" y="215"/>
                  </a:lnTo>
                  <a:lnTo>
                    <a:pt x="345" y="213"/>
                  </a:lnTo>
                  <a:lnTo>
                    <a:pt x="343" y="210"/>
                  </a:lnTo>
                  <a:lnTo>
                    <a:pt x="341" y="210"/>
                  </a:lnTo>
                  <a:lnTo>
                    <a:pt x="339" y="208"/>
                  </a:lnTo>
                  <a:lnTo>
                    <a:pt x="337" y="208"/>
                  </a:lnTo>
                  <a:lnTo>
                    <a:pt x="337" y="208"/>
                  </a:lnTo>
                  <a:lnTo>
                    <a:pt x="335" y="208"/>
                  </a:lnTo>
                  <a:lnTo>
                    <a:pt x="335" y="208"/>
                  </a:lnTo>
                  <a:lnTo>
                    <a:pt x="335" y="210"/>
                  </a:lnTo>
                  <a:lnTo>
                    <a:pt x="333" y="210"/>
                  </a:lnTo>
                  <a:lnTo>
                    <a:pt x="331" y="204"/>
                  </a:lnTo>
                  <a:lnTo>
                    <a:pt x="326" y="200"/>
                  </a:lnTo>
                  <a:lnTo>
                    <a:pt x="320" y="196"/>
                  </a:lnTo>
                  <a:lnTo>
                    <a:pt x="316" y="192"/>
                  </a:lnTo>
                  <a:lnTo>
                    <a:pt x="312" y="192"/>
                  </a:lnTo>
                  <a:lnTo>
                    <a:pt x="310" y="189"/>
                  </a:lnTo>
                  <a:lnTo>
                    <a:pt x="307" y="192"/>
                  </a:lnTo>
                  <a:lnTo>
                    <a:pt x="305" y="192"/>
                  </a:lnTo>
                  <a:lnTo>
                    <a:pt x="301" y="194"/>
                  </a:lnTo>
                  <a:lnTo>
                    <a:pt x="297" y="194"/>
                  </a:lnTo>
                  <a:lnTo>
                    <a:pt x="295" y="196"/>
                  </a:lnTo>
                  <a:lnTo>
                    <a:pt x="293" y="200"/>
                  </a:lnTo>
                  <a:lnTo>
                    <a:pt x="291" y="202"/>
                  </a:lnTo>
                  <a:lnTo>
                    <a:pt x="289" y="202"/>
                  </a:lnTo>
                  <a:lnTo>
                    <a:pt x="287" y="204"/>
                  </a:lnTo>
                  <a:lnTo>
                    <a:pt x="284" y="204"/>
                  </a:lnTo>
                  <a:lnTo>
                    <a:pt x="282" y="204"/>
                  </a:lnTo>
                  <a:lnTo>
                    <a:pt x="280" y="206"/>
                  </a:lnTo>
                  <a:lnTo>
                    <a:pt x="276" y="210"/>
                  </a:lnTo>
                  <a:lnTo>
                    <a:pt x="274" y="210"/>
                  </a:lnTo>
                  <a:lnTo>
                    <a:pt x="274" y="210"/>
                  </a:lnTo>
                  <a:lnTo>
                    <a:pt x="266" y="215"/>
                  </a:lnTo>
                  <a:lnTo>
                    <a:pt x="266" y="217"/>
                  </a:lnTo>
                  <a:lnTo>
                    <a:pt x="259" y="217"/>
                  </a:lnTo>
                  <a:lnTo>
                    <a:pt x="253" y="219"/>
                  </a:lnTo>
                  <a:lnTo>
                    <a:pt x="251" y="219"/>
                  </a:lnTo>
                  <a:lnTo>
                    <a:pt x="247" y="219"/>
                  </a:lnTo>
                  <a:lnTo>
                    <a:pt x="245" y="219"/>
                  </a:lnTo>
                  <a:lnTo>
                    <a:pt x="245" y="221"/>
                  </a:lnTo>
                  <a:lnTo>
                    <a:pt x="243" y="221"/>
                  </a:lnTo>
                  <a:lnTo>
                    <a:pt x="240" y="221"/>
                  </a:lnTo>
                  <a:lnTo>
                    <a:pt x="240" y="223"/>
                  </a:lnTo>
                  <a:lnTo>
                    <a:pt x="240" y="223"/>
                  </a:lnTo>
                  <a:lnTo>
                    <a:pt x="238" y="225"/>
                  </a:lnTo>
                  <a:lnTo>
                    <a:pt x="236" y="225"/>
                  </a:lnTo>
                  <a:lnTo>
                    <a:pt x="232" y="225"/>
                  </a:lnTo>
                  <a:lnTo>
                    <a:pt x="230" y="223"/>
                  </a:lnTo>
                  <a:lnTo>
                    <a:pt x="228" y="221"/>
                  </a:lnTo>
                  <a:lnTo>
                    <a:pt x="228" y="219"/>
                  </a:lnTo>
                  <a:lnTo>
                    <a:pt x="226" y="219"/>
                  </a:lnTo>
                  <a:lnTo>
                    <a:pt x="226" y="219"/>
                  </a:lnTo>
                  <a:lnTo>
                    <a:pt x="224" y="219"/>
                  </a:lnTo>
                  <a:lnTo>
                    <a:pt x="224" y="219"/>
                  </a:lnTo>
                  <a:lnTo>
                    <a:pt x="222" y="217"/>
                  </a:lnTo>
                  <a:lnTo>
                    <a:pt x="222" y="217"/>
                  </a:lnTo>
                  <a:lnTo>
                    <a:pt x="224" y="217"/>
                  </a:lnTo>
                  <a:lnTo>
                    <a:pt x="228" y="217"/>
                  </a:lnTo>
                  <a:lnTo>
                    <a:pt x="228" y="219"/>
                  </a:lnTo>
                  <a:lnTo>
                    <a:pt x="232" y="221"/>
                  </a:lnTo>
                  <a:lnTo>
                    <a:pt x="234" y="223"/>
                  </a:lnTo>
                  <a:lnTo>
                    <a:pt x="236" y="223"/>
                  </a:lnTo>
                  <a:lnTo>
                    <a:pt x="236" y="223"/>
                  </a:lnTo>
                  <a:lnTo>
                    <a:pt x="238" y="219"/>
                  </a:lnTo>
                  <a:lnTo>
                    <a:pt x="240" y="219"/>
                  </a:lnTo>
                  <a:lnTo>
                    <a:pt x="240" y="219"/>
                  </a:lnTo>
                  <a:lnTo>
                    <a:pt x="243" y="217"/>
                  </a:lnTo>
                  <a:lnTo>
                    <a:pt x="249" y="217"/>
                  </a:lnTo>
                  <a:lnTo>
                    <a:pt x="251" y="215"/>
                  </a:lnTo>
                  <a:lnTo>
                    <a:pt x="251" y="215"/>
                  </a:lnTo>
                  <a:lnTo>
                    <a:pt x="263" y="208"/>
                  </a:lnTo>
                  <a:lnTo>
                    <a:pt x="266" y="208"/>
                  </a:lnTo>
                  <a:lnTo>
                    <a:pt x="268" y="206"/>
                  </a:lnTo>
                  <a:lnTo>
                    <a:pt x="272" y="204"/>
                  </a:lnTo>
                  <a:lnTo>
                    <a:pt x="278" y="202"/>
                  </a:lnTo>
                  <a:lnTo>
                    <a:pt x="282" y="200"/>
                  </a:lnTo>
                  <a:lnTo>
                    <a:pt x="284" y="196"/>
                  </a:lnTo>
                  <a:lnTo>
                    <a:pt x="284" y="192"/>
                  </a:lnTo>
                  <a:lnTo>
                    <a:pt x="280" y="187"/>
                  </a:lnTo>
                  <a:lnTo>
                    <a:pt x="272" y="177"/>
                  </a:lnTo>
                  <a:lnTo>
                    <a:pt x="268" y="175"/>
                  </a:lnTo>
                  <a:lnTo>
                    <a:pt x="263" y="173"/>
                  </a:lnTo>
                  <a:lnTo>
                    <a:pt x="255" y="173"/>
                  </a:lnTo>
                  <a:lnTo>
                    <a:pt x="245" y="171"/>
                  </a:lnTo>
                  <a:lnTo>
                    <a:pt x="243" y="171"/>
                  </a:lnTo>
                  <a:lnTo>
                    <a:pt x="240" y="171"/>
                  </a:lnTo>
                  <a:lnTo>
                    <a:pt x="238" y="171"/>
                  </a:lnTo>
                  <a:lnTo>
                    <a:pt x="234" y="171"/>
                  </a:lnTo>
                  <a:lnTo>
                    <a:pt x="232" y="171"/>
                  </a:lnTo>
                  <a:lnTo>
                    <a:pt x="230" y="171"/>
                  </a:lnTo>
                  <a:lnTo>
                    <a:pt x="226" y="168"/>
                  </a:lnTo>
                  <a:lnTo>
                    <a:pt x="222" y="164"/>
                  </a:lnTo>
                  <a:lnTo>
                    <a:pt x="211" y="154"/>
                  </a:lnTo>
                  <a:lnTo>
                    <a:pt x="205" y="147"/>
                  </a:lnTo>
                  <a:lnTo>
                    <a:pt x="201" y="145"/>
                  </a:lnTo>
                  <a:lnTo>
                    <a:pt x="201" y="141"/>
                  </a:lnTo>
                  <a:lnTo>
                    <a:pt x="199" y="137"/>
                  </a:lnTo>
                  <a:lnTo>
                    <a:pt x="201" y="128"/>
                  </a:lnTo>
                  <a:lnTo>
                    <a:pt x="201" y="128"/>
                  </a:lnTo>
                  <a:lnTo>
                    <a:pt x="199" y="126"/>
                  </a:lnTo>
                  <a:lnTo>
                    <a:pt x="199" y="124"/>
                  </a:lnTo>
                  <a:lnTo>
                    <a:pt x="196" y="124"/>
                  </a:lnTo>
                  <a:lnTo>
                    <a:pt x="194" y="124"/>
                  </a:lnTo>
                  <a:lnTo>
                    <a:pt x="194" y="120"/>
                  </a:lnTo>
                  <a:lnTo>
                    <a:pt x="196" y="118"/>
                  </a:lnTo>
                  <a:lnTo>
                    <a:pt x="194" y="114"/>
                  </a:lnTo>
                  <a:lnTo>
                    <a:pt x="192" y="110"/>
                  </a:lnTo>
                  <a:lnTo>
                    <a:pt x="184" y="105"/>
                  </a:lnTo>
                  <a:lnTo>
                    <a:pt x="161" y="86"/>
                  </a:lnTo>
                  <a:lnTo>
                    <a:pt x="157" y="84"/>
                  </a:lnTo>
                  <a:lnTo>
                    <a:pt x="155" y="84"/>
                  </a:lnTo>
                  <a:lnTo>
                    <a:pt x="150" y="84"/>
                  </a:lnTo>
                  <a:lnTo>
                    <a:pt x="142" y="84"/>
                  </a:lnTo>
                  <a:lnTo>
                    <a:pt x="140" y="84"/>
                  </a:lnTo>
                  <a:lnTo>
                    <a:pt x="138" y="84"/>
                  </a:lnTo>
                  <a:lnTo>
                    <a:pt x="134" y="82"/>
                  </a:lnTo>
                  <a:lnTo>
                    <a:pt x="127" y="80"/>
                  </a:lnTo>
                  <a:lnTo>
                    <a:pt x="125" y="78"/>
                  </a:lnTo>
                  <a:lnTo>
                    <a:pt x="123" y="74"/>
                  </a:lnTo>
                  <a:lnTo>
                    <a:pt x="121" y="65"/>
                  </a:lnTo>
                  <a:lnTo>
                    <a:pt x="117" y="61"/>
                  </a:lnTo>
                  <a:lnTo>
                    <a:pt x="117" y="59"/>
                  </a:lnTo>
                  <a:lnTo>
                    <a:pt x="117" y="55"/>
                  </a:lnTo>
                  <a:lnTo>
                    <a:pt x="117" y="53"/>
                  </a:lnTo>
                  <a:lnTo>
                    <a:pt x="117" y="51"/>
                  </a:lnTo>
                  <a:lnTo>
                    <a:pt x="115" y="49"/>
                  </a:lnTo>
                  <a:lnTo>
                    <a:pt x="104" y="38"/>
                  </a:lnTo>
                  <a:lnTo>
                    <a:pt x="94" y="32"/>
                  </a:lnTo>
                  <a:lnTo>
                    <a:pt x="92" y="30"/>
                  </a:lnTo>
                  <a:lnTo>
                    <a:pt x="92" y="26"/>
                  </a:lnTo>
                  <a:lnTo>
                    <a:pt x="92" y="26"/>
                  </a:lnTo>
                  <a:lnTo>
                    <a:pt x="79" y="23"/>
                  </a:lnTo>
                  <a:lnTo>
                    <a:pt x="77" y="26"/>
                  </a:lnTo>
                  <a:lnTo>
                    <a:pt x="73" y="26"/>
                  </a:lnTo>
                  <a:lnTo>
                    <a:pt x="69" y="30"/>
                  </a:lnTo>
                  <a:lnTo>
                    <a:pt x="69" y="34"/>
                  </a:lnTo>
                  <a:lnTo>
                    <a:pt x="69" y="38"/>
                  </a:lnTo>
                  <a:lnTo>
                    <a:pt x="71" y="42"/>
                  </a:lnTo>
                  <a:lnTo>
                    <a:pt x="77" y="49"/>
                  </a:lnTo>
                  <a:lnTo>
                    <a:pt x="79" y="53"/>
                  </a:lnTo>
                  <a:lnTo>
                    <a:pt x="79" y="57"/>
                  </a:lnTo>
                  <a:lnTo>
                    <a:pt x="79" y="59"/>
                  </a:lnTo>
                  <a:lnTo>
                    <a:pt x="81" y="61"/>
                  </a:lnTo>
                  <a:lnTo>
                    <a:pt x="81" y="63"/>
                  </a:lnTo>
                  <a:lnTo>
                    <a:pt x="81" y="65"/>
                  </a:lnTo>
                  <a:lnTo>
                    <a:pt x="81" y="68"/>
                  </a:lnTo>
                  <a:lnTo>
                    <a:pt x="81" y="70"/>
                  </a:lnTo>
                  <a:lnTo>
                    <a:pt x="79" y="68"/>
                  </a:lnTo>
                  <a:lnTo>
                    <a:pt x="79" y="65"/>
                  </a:lnTo>
                  <a:lnTo>
                    <a:pt x="77" y="63"/>
                  </a:lnTo>
                  <a:lnTo>
                    <a:pt x="77" y="61"/>
                  </a:lnTo>
                  <a:lnTo>
                    <a:pt x="77" y="59"/>
                  </a:lnTo>
                  <a:lnTo>
                    <a:pt x="75" y="55"/>
                  </a:lnTo>
                  <a:lnTo>
                    <a:pt x="73" y="53"/>
                  </a:lnTo>
                  <a:lnTo>
                    <a:pt x="73" y="51"/>
                  </a:lnTo>
                  <a:lnTo>
                    <a:pt x="71" y="51"/>
                  </a:lnTo>
                  <a:lnTo>
                    <a:pt x="69" y="49"/>
                  </a:lnTo>
                  <a:lnTo>
                    <a:pt x="67" y="49"/>
                  </a:lnTo>
                  <a:lnTo>
                    <a:pt x="56" y="40"/>
                  </a:lnTo>
                  <a:lnTo>
                    <a:pt x="52" y="40"/>
                  </a:lnTo>
                  <a:lnTo>
                    <a:pt x="46" y="38"/>
                  </a:lnTo>
                  <a:lnTo>
                    <a:pt x="41" y="34"/>
                  </a:lnTo>
                  <a:lnTo>
                    <a:pt x="33" y="28"/>
                  </a:lnTo>
                  <a:lnTo>
                    <a:pt x="31" y="23"/>
                  </a:lnTo>
                  <a:lnTo>
                    <a:pt x="29" y="19"/>
                  </a:lnTo>
                  <a:lnTo>
                    <a:pt x="23" y="0"/>
                  </a:lnTo>
                  <a:lnTo>
                    <a:pt x="23" y="0"/>
                  </a:lnTo>
                  <a:lnTo>
                    <a:pt x="23" y="0"/>
                  </a:lnTo>
                  <a:lnTo>
                    <a:pt x="21" y="7"/>
                  </a:lnTo>
                  <a:lnTo>
                    <a:pt x="18" y="19"/>
                  </a:lnTo>
                  <a:lnTo>
                    <a:pt x="18" y="23"/>
                  </a:lnTo>
                  <a:lnTo>
                    <a:pt x="21" y="26"/>
                  </a:lnTo>
                  <a:lnTo>
                    <a:pt x="21" y="30"/>
                  </a:lnTo>
                  <a:lnTo>
                    <a:pt x="23" y="36"/>
                  </a:lnTo>
                  <a:lnTo>
                    <a:pt x="23" y="47"/>
                  </a:lnTo>
                  <a:lnTo>
                    <a:pt x="23" y="49"/>
                  </a:lnTo>
                  <a:lnTo>
                    <a:pt x="21" y="53"/>
                  </a:lnTo>
                  <a:lnTo>
                    <a:pt x="21" y="53"/>
                  </a:lnTo>
                  <a:lnTo>
                    <a:pt x="21" y="57"/>
                  </a:lnTo>
                  <a:lnTo>
                    <a:pt x="21" y="59"/>
                  </a:lnTo>
                  <a:lnTo>
                    <a:pt x="21" y="61"/>
                  </a:lnTo>
                  <a:lnTo>
                    <a:pt x="21" y="63"/>
                  </a:lnTo>
                  <a:lnTo>
                    <a:pt x="23" y="65"/>
                  </a:lnTo>
                  <a:lnTo>
                    <a:pt x="27" y="68"/>
                  </a:lnTo>
                  <a:lnTo>
                    <a:pt x="27" y="68"/>
                  </a:lnTo>
                  <a:lnTo>
                    <a:pt x="29" y="70"/>
                  </a:lnTo>
                  <a:lnTo>
                    <a:pt x="31" y="76"/>
                  </a:lnTo>
                  <a:lnTo>
                    <a:pt x="33" y="84"/>
                  </a:lnTo>
                  <a:lnTo>
                    <a:pt x="35" y="86"/>
                  </a:lnTo>
                  <a:lnTo>
                    <a:pt x="35" y="89"/>
                  </a:lnTo>
                  <a:lnTo>
                    <a:pt x="35" y="91"/>
                  </a:lnTo>
                  <a:lnTo>
                    <a:pt x="33" y="91"/>
                  </a:lnTo>
                  <a:lnTo>
                    <a:pt x="33" y="93"/>
                  </a:lnTo>
                  <a:lnTo>
                    <a:pt x="31" y="93"/>
                  </a:lnTo>
                  <a:lnTo>
                    <a:pt x="27" y="97"/>
                  </a:lnTo>
                  <a:lnTo>
                    <a:pt x="23" y="99"/>
                  </a:lnTo>
                  <a:lnTo>
                    <a:pt x="21" y="99"/>
                  </a:lnTo>
                  <a:lnTo>
                    <a:pt x="2" y="107"/>
                  </a:lnTo>
                  <a:lnTo>
                    <a:pt x="2" y="110"/>
                  </a:lnTo>
                  <a:lnTo>
                    <a:pt x="0" y="110"/>
                  </a:lnTo>
                  <a:lnTo>
                    <a:pt x="0" y="110"/>
                  </a:lnTo>
                  <a:lnTo>
                    <a:pt x="0" y="112"/>
                  </a:lnTo>
                  <a:lnTo>
                    <a:pt x="0" y="112"/>
                  </a:lnTo>
                  <a:lnTo>
                    <a:pt x="0" y="112"/>
                  </a:lnTo>
                  <a:lnTo>
                    <a:pt x="0" y="114"/>
                  </a:lnTo>
                  <a:lnTo>
                    <a:pt x="4" y="116"/>
                  </a:lnTo>
                  <a:lnTo>
                    <a:pt x="4" y="118"/>
                  </a:lnTo>
                  <a:lnTo>
                    <a:pt x="6" y="118"/>
                  </a:lnTo>
                  <a:lnTo>
                    <a:pt x="6" y="120"/>
                  </a:lnTo>
                  <a:lnTo>
                    <a:pt x="6" y="122"/>
                  </a:lnTo>
                  <a:lnTo>
                    <a:pt x="6" y="124"/>
                  </a:lnTo>
                  <a:lnTo>
                    <a:pt x="6" y="124"/>
                  </a:lnTo>
                  <a:lnTo>
                    <a:pt x="6" y="126"/>
                  </a:lnTo>
                  <a:lnTo>
                    <a:pt x="10" y="128"/>
                  </a:lnTo>
                  <a:lnTo>
                    <a:pt x="12" y="128"/>
                  </a:lnTo>
                  <a:lnTo>
                    <a:pt x="12" y="128"/>
                  </a:lnTo>
                  <a:lnTo>
                    <a:pt x="14" y="131"/>
                  </a:lnTo>
                  <a:lnTo>
                    <a:pt x="14" y="131"/>
                  </a:lnTo>
                  <a:lnTo>
                    <a:pt x="14" y="133"/>
                  </a:lnTo>
                  <a:lnTo>
                    <a:pt x="14" y="135"/>
                  </a:lnTo>
                  <a:lnTo>
                    <a:pt x="12" y="139"/>
                  </a:lnTo>
                  <a:lnTo>
                    <a:pt x="12" y="141"/>
                  </a:lnTo>
                  <a:lnTo>
                    <a:pt x="12" y="141"/>
                  </a:lnTo>
                  <a:lnTo>
                    <a:pt x="12" y="143"/>
                  </a:lnTo>
                  <a:lnTo>
                    <a:pt x="14" y="145"/>
                  </a:lnTo>
                  <a:lnTo>
                    <a:pt x="14" y="147"/>
                  </a:lnTo>
                  <a:lnTo>
                    <a:pt x="12" y="154"/>
                  </a:lnTo>
                  <a:lnTo>
                    <a:pt x="12" y="158"/>
                  </a:lnTo>
                  <a:lnTo>
                    <a:pt x="12" y="158"/>
                  </a:lnTo>
                  <a:lnTo>
                    <a:pt x="12" y="160"/>
                  </a:lnTo>
                  <a:lnTo>
                    <a:pt x="12" y="160"/>
                  </a:lnTo>
                  <a:lnTo>
                    <a:pt x="12" y="160"/>
                  </a:lnTo>
                  <a:lnTo>
                    <a:pt x="10" y="160"/>
                  </a:lnTo>
                  <a:lnTo>
                    <a:pt x="10" y="162"/>
                  </a:lnTo>
                  <a:lnTo>
                    <a:pt x="10" y="164"/>
                  </a:lnTo>
                  <a:lnTo>
                    <a:pt x="10" y="164"/>
                  </a:lnTo>
                  <a:lnTo>
                    <a:pt x="8" y="166"/>
                  </a:lnTo>
                  <a:lnTo>
                    <a:pt x="10" y="168"/>
                  </a:lnTo>
                  <a:lnTo>
                    <a:pt x="12" y="171"/>
                  </a:lnTo>
                  <a:lnTo>
                    <a:pt x="12" y="173"/>
                  </a:lnTo>
                  <a:lnTo>
                    <a:pt x="12" y="173"/>
                  </a:lnTo>
                  <a:lnTo>
                    <a:pt x="12" y="175"/>
                  </a:lnTo>
                  <a:lnTo>
                    <a:pt x="12" y="175"/>
                  </a:lnTo>
                  <a:lnTo>
                    <a:pt x="12" y="175"/>
                  </a:lnTo>
                  <a:lnTo>
                    <a:pt x="10" y="177"/>
                  </a:lnTo>
                  <a:lnTo>
                    <a:pt x="8" y="177"/>
                  </a:lnTo>
                  <a:lnTo>
                    <a:pt x="8" y="179"/>
                  </a:lnTo>
                  <a:lnTo>
                    <a:pt x="8" y="179"/>
                  </a:lnTo>
                  <a:lnTo>
                    <a:pt x="10" y="187"/>
                  </a:lnTo>
                  <a:lnTo>
                    <a:pt x="12" y="187"/>
                  </a:lnTo>
                  <a:lnTo>
                    <a:pt x="14" y="189"/>
                  </a:lnTo>
                  <a:lnTo>
                    <a:pt x="14" y="192"/>
                  </a:lnTo>
                  <a:lnTo>
                    <a:pt x="18" y="198"/>
                  </a:lnTo>
                  <a:lnTo>
                    <a:pt x="27" y="202"/>
                  </a:lnTo>
                  <a:lnTo>
                    <a:pt x="31" y="202"/>
                  </a:lnTo>
                  <a:lnTo>
                    <a:pt x="31" y="202"/>
                  </a:lnTo>
                  <a:lnTo>
                    <a:pt x="31" y="200"/>
                  </a:lnTo>
                  <a:lnTo>
                    <a:pt x="33" y="200"/>
                  </a:lnTo>
                  <a:lnTo>
                    <a:pt x="33" y="198"/>
                  </a:lnTo>
                  <a:lnTo>
                    <a:pt x="35" y="198"/>
                  </a:lnTo>
                  <a:lnTo>
                    <a:pt x="37" y="198"/>
                  </a:lnTo>
                  <a:lnTo>
                    <a:pt x="39" y="198"/>
                  </a:lnTo>
                  <a:lnTo>
                    <a:pt x="41" y="198"/>
                  </a:lnTo>
                  <a:lnTo>
                    <a:pt x="44" y="200"/>
                  </a:lnTo>
                  <a:lnTo>
                    <a:pt x="48" y="204"/>
                  </a:lnTo>
                  <a:lnTo>
                    <a:pt x="54" y="208"/>
                  </a:lnTo>
                  <a:lnTo>
                    <a:pt x="58" y="210"/>
                  </a:lnTo>
                  <a:lnTo>
                    <a:pt x="60" y="213"/>
                  </a:lnTo>
                  <a:lnTo>
                    <a:pt x="64" y="217"/>
                  </a:lnTo>
                  <a:lnTo>
                    <a:pt x="64" y="217"/>
                  </a:lnTo>
                  <a:lnTo>
                    <a:pt x="64" y="217"/>
                  </a:lnTo>
                  <a:lnTo>
                    <a:pt x="64" y="217"/>
                  </a:lnTo>
                  <a:lnTo>
                    <a:pt x="67" y="217"/>
                  </a:lnTo>
                  <a:lnTo>
                    <a:pt x="67" y="217"/>
                  </a:lnTo>
                  <a:lnTo>
                    <a:pt x="67" y="217"/>
                  </a:lnTo>
                  <a:lnTo>
                    <a:pt x="67" y="217"/>
                  </a:lnTo>
                  <a:lnTo>
                    <a:pt x="69" y="217"/>
                  </a:lnTo>
                  <a:lnTo>
                    <a:pt x="69" y="219"/>
                  </a:lnTo>
                  <a:lnTo>
                    <a:pt x="71" y="221"/>
                  </a:lnTo>
                  <a:lnTo>
                    <a:pt x="71" y="221"/>
                  </a:lnTo>
                  <a:lnTo>
                    <a:pt x="73" y="223"/>
                  </a:lnTo>
                  <a:lnTo>
                    <a:pt x="73" y="225"/>
                  </a:lnTo>
                  <a:lnTo>
                    <a:pt x="73" y="225"/>
                  </a:lnTo>
                  <a:lnTo>
                    <a:pt x="73" y="227"/>
                  </a:lnTo>
                  <a:lnTo>
                    <a:pt x="73" y="236"/>
                  </a:lnTo>
                  <a:lnTo>
                    <a:pt x="73" y="238"/>
                  </a:lnTo>
                  <a:lnTo>
                    <a:pt x="73" y="244"/>
                  </a:lnTo>
                  <a:lnTo>
                    <a:pt x="73" y="244"/>
                  </a:lnTo>
                  <a:lnTo>
                    <a:pt x="71" y="244"/>
                  </a:lnTo>
                  <a:lnTo>
                    <a:pt x="71" y="246"/>
                  </a:lnTo>
                  <a:lnTo>
                    <a:pt x="71" y="246"/>
                  </a:lnTo>
                  <a:lnTo>
                    <a:pt x="64" y="246"/>
                  </a:lnTo>
                  <a:lnTo>
                    <a:pt x="64" y="246"/>
                  </a:lnTo>
                  <a:lnTo>
                    <a:pt x="64" y="246"/>
                  </a:lnTo>
                  <a:lnTo>
                    <a:pt x="62" y="246"/>
                  </a:lnTo>
                  <a:lnTo>
                    <a:pt x="62" y="248"/>
                  </a:lnTo>
                  <a:lnTo>
                    <a:pt x="62" y="248"/>
                  </a:lnTo>
                  <a:lnTo>
                    <a:pt x="64" y="250"/>
                  </a:lnTo>
                  <a:lnTo>
                    <a:pt x="67" y="255"/>
                  </a:lnTo>
                  <a:lnTo>
                    <a:pt x="67" y="257"/>
                  </a:lnTo>
                  <a:lnTo>
                    <a:pt x="67" y="261"/>
                  </a:lnTo>
                  <a:lnTo>
                    <a:pt x="69" y="261"/>
                  </a:lnTo>
                  <a:lnTo>
                    <a:pt x="69" y="263"/>
                  </a:lnTo>
                  <a:lnTo>
                    <a:pt x="71" y="265"/>
                  </a:lnTo>
                  <a:lnTo>
                    <a:pt x="73" y="271"/>
                  </a:lnTo>
                  <a:lnTo>
                    <a:pt x="81" y="276"/>
                  </a:lnTo>
                  <a:lnTo>
                    <a:pt x="85" y="278"/>
                  </a:lnTo>
                  <a:lnTo>
                    <a:pt x="88" y="278"/>
                  </a:lnTo>
                  <a:lnTo>
                    <a:pt x="92" y="286"/>
                  </a:lnTo>
                  <a:lnTo>
                    <a:pt x="108" y="307"/>
                  </a:lnTo>
                  <a:lnTo>
                    <a:pt x="119" y="315"/>
                  </a:lnTo>
                  <a:lnTo>
                    <a:pt x="127" y="320"/>
                  </a:lnTo>
                  <a:lnTo>
                    <a:pt x="134" y="326"/>
                  </a:lnTo>
                  <a:lnTo>
                    <a:pt x="136" y="328"/>
                  </a:lnTo>
                  <a:lnTo>
                    <a:pt x="142" y="330"/>
                  </a:lnTo>
                  <a:lnTo>
                    <a:pt x="150" y="332"/>
                  </a:lnTo>
                  <a:lnTo>
                    <a:pt x="155" y="332"/>
                  </a:lnTo>
                  <a:lnTo>
                    <a:pt x="157" y="334"/>
                  </a:lnTo>
                  <a:lnTo>
                    <a:pt x="157" y="334"/>
                  </a:lnTo>
                  <a:lnTo>
                    <a:pt x="159" y="334"/>
                  </a:lnTo>
                  <a:lnTo>
                    <a:pt x="159" y="336"/>
                  </a:lnTo>
                  <a:lnTo>
                    <a:pt x="159" y="336"/>
                  </a:lnTo>
                  <a:lnTo>
                    <a:pt x="159" y="339"/>
                  </a:lnTo>
                  <a:lnTo>
                    <a:pt x="169" y="334"/>
                  </a:lnTo>
                  <a:lnTo>
                    <a:pt x="171" y="334"/>
                  </a:lnTo>
                  <a:lnTo>
                    <a:pt x="171" y="332"/>
                  </a:lnTo>
                  <a:lnTo>
                    <a:pt x="173" y="332"/>
                  </a:lnTo>
                  <a:lnTo>
                    <a:pt x="173" y="330"/>
                  </a:lnTo>
                  <a:lnTo>
                    <a:pt x="173" y="330"/>
                  </a:lnTo>
                  <a:lnTo>
                    <a:pt x="173" y="328"/>
                  </a:lnTo>
                  <a:lnTo>
                    <a:pt x="176" y="328"/>
                  </a:lnTo>
                  <a:lnTo>
                    <a:pt x="178" y="326"/>
                  </a:lnTo>
                  <a:lnTo>
                    <a:pt x="180" y="324"/>
                  </a:lnTo>
                  <a:lnTo>
                    <a:pt x="180" y="324"/>
                  </a:lnTo>
                  <a:lnTo>
                    <a:pt x="180" y="324"/>
                  </a:lnTo>
                  <a:lnTo>
                    <a:pt x="182" y="324"/>
                  </a:lnTo>
                  <a:lnTo>
                    <a:pt x="182" y="324"/>
                  </a:lnTo>
                  <a:lnTo>
                    <a:pt x="188" y="324"/>
                  </a:lnTo>
                  <a:lnTo>
                    <a:pt x="192" y="322"/>
                  </a:lnTo>
                  <a:lnTo>
                    <a:pt x="194" y="322"/>
                  </a:lnTo>
                  <a:lnTo>
                    <a:pt x="196" y="322"/>
                  </a:lnTo>
                  <a:lnTo>
                    <a:pt x="199" y="322"/>
                  </a:lnTo>
                  <a:lnTo>
                    <a:pt x="199" y="322"/>
                  </a:lnTo>
                  <a:lnTo>
                    <a:pt x="201" y="322"/>
                  </a:lnTo>
                  <a:lnTo>
                    <a:pt x="205" y="322"/>
                  </a:lnTo>
                  <a:lnTo>
                    <a:pt x="205" y="322"/>
                  </a:lnTo>
                  <a:lnTo>
                    <a:pt x="207" y="324"/>
                  </a:lnTo>
                  <a:lnTo>
                    <a:pt x="207" y="324"/>
                  </a:lnTo>
                  <a:lnTo>
                    <a:pt x="207" y="326"/>
                  </a:lnTo>
                  <a:lnTo>
                    <a:pt x="207" y="328"/>
                  </a:lnTo>
                  <a:lnTo>
                    <a:pt x="213" y="332"/>
                  </a:lnTo>
                  <a:lnTo>
                    <a:pt x="213" y="332"/>
                  </a:lnTo>
                  <a:lnTo>
                    <a:pt x="213" y="334"/>
                  </a:lnTo>
                  <a:lnTo>
                    <a:pt x="213" y="334"/>
                  </a:lnTo>
                  <a:lnTo>
                    <a:pt x="215" y="334"/>
                  </a:lnTo>
                  <a:lnTo>
                    <a:pt x="215" y="334"/>
                  </a:lnTo>
                  <a:lnTo>
                    <a:pt x="217" y="336"/>
                  </a:lnTo>
                  <a:lnTo>
                    <a:pt x="217" y="336"/>
                  </a:lnTo>
                  <a:lnTo>
                    <a:pt x="220" y="336"/>
                  </a:lnTo>
                  <a:lnTo>
                    <a:pt x="220" y="339"/>
                  </a:lnTo>
                  <a:lnTo>
                    <a:pt x="222" y="339"/>
                  </a:lnTo>
                  <a:lnTo>
                    <a:pt x="222" y="341"/>
                  </a:lnTo>
                  <a:lnTo>
                    <a:pt x="224" y="341"/>
                  </a:lnTo>
                  <a:lnTo>
                    <a:pt x="232" y="343"/>
                  </a:lnTo>
                  <a:lnTo>
                    <a:pt x="234" y="343"/>
                  </a:lnTo>
                  <a:lnTo>
                    <a:pt x="236" y="341"/>
                  </a:lnTo>
                  <a:lnTo>
                    <a:pt x="238" y="336"/>
                  </a:lnTo>
                  <a:lnTo>
                    <a:pt x="238" y="334"/>
                  </a:lnTo>
                  <a:lnTo>
                    <a:pt x="240" y="332"/>
                  </a:lnTo>
                  <a:lnTo>
                    <a:pt x="243" y="332"/>
                  </a:lnTo>
                  <a:lnTo>
                    <a:pt x="243" y="332"/>
                  </a:lnTo>
                  <a:lnTo>
                    <a:pt x="243" y="330"/>
                  </a:lnTo>
                  <a:lnTo>
                    <a:pt x="245" y="328"/>
                  </a:lnTo>
                  <a:lnTo>
                    <a:pt x="245" y="326"/>
                  </a:lnTo>
                  <a:lnTo>
                    <a:pt x="247" y="326"/>
                  </a:lnTo>
                  <a:lnTo>
                    <a:pt x="247" y="324"/>
                  </a:lnTo>
                  <a:lnTo>
                    <a:pt x="249" y="324"/>
                  </a:lnTo>
                  <a:lnTo>
                    <a:pt x="251" y="322"/>
                  </a:lnTo>
                  <a:lnTo>
                    <a:pt x="253" y="318"/>
                  </a:lnTo>
                  <a:lnTo>
                    <a:pt x="255" y="315"/>
                  </a:lnTo>
                  <a:lnTo>
                    <a:pt x="255" y="315"/>
                  </a:lnTo>
                  <a:lnTo>
                    <a:pt x="257" y="315"/>
                  </a:lnTo>
                  <a:lnTo>
                    <a:pt x="268" y="311"/>
                  </a:lnTo>
                  <a:lnTo>
                    <a:pt x="272" y="311"/>
                  </a:lnTo>
                  <a:lnTo>
                    <a:pt x="284" y="313"/>
                  </a:lnTo>
                  <a:lnTo>
                    <a:pt x="316" y="311"/>
                  </a:lnTo>
                  <a:lnTo>
                    <a:pt x="318" y="311"/>
                  </a:lnTo>
                  <a:lnTo>
                    <a:pt x="316" y="311"/>
                  </a:lnTo>
                  <a:lnTo>
                    <a:pt x="314" y="309"/>
                  </a:lnTo>
                  <a:lnTo>
                    <a:pt x="312" y="309"/>
                  </a:lnTo>
                  <a:lnTo>
                    <a:pt x="310" y="307"/>
                  </a:lnTo>
                  <a:lnTo>
                    <a:pt x="307" y="305"/>
                  </a:lnTo>
                  <a:lnTo>
                    <a:pt x="310" y="305"/>
                  </a:lnTo>
                  <a:lnTo>
                    <a:pt x="312" y="305"/>
                  </a:lnTo>
                  <a:lnTo>
                    <a:pt x="312" y="303"/>
                  </a:lnTo>
                  <a:lnTo>
                    <a:pt x="312" y="303"/>
                  </a:lnTo>
                  <a:lnTo>
                    <a:pt x="312" y="301"/>
                  </a:lnTo>
                  <a:lnTo>
                    <a:pt x="314" y="301"/>
                  </a:lnTo>
                  <a:lnTo>
                    <a:pt x="314" y="297"/>
                  </a:lnTo>
                  <a:lnTo>
                    <a:pt x="316" y="294"/>
                  </a:lnTo>
                  <a:lnTo>
                    <a:pt x="314" y="292"/>
                  </a:lnTo>
                  <a:lnTo>
                    <a:pt x="314" y="292"/>
                  </a:lnTo>
                  <a:lnTo>
                    <a:pt x="312" y="290"/>
                  </a:lnTo>
                  <a:lnTo>
                    <a:pt x="312" y="288"/>
                  </a:lnTo>
                  <a:lnTo>
                    <a:pt x="312" y="282"/>
                  </a:lnTo>
                  <a:lnTo>
                    <a:pt x="312" y="286"/>
                  </a:lnTo>
                  <a:lnTo>
                    <a:pt x="314" y="288"/>
                  </a:lnTo>
                  <a:lnTo>
                    <a:pt x="316" y="288"/>
                  </a:lnTo>
                  <a:lnTo>
                    <a:pt x="324" y="288"/>
                  </a:lnTo>
                  <a:lnTo>
                    <a:pt x="326" y="286"/>
                  </a:lnTo>
                  <a:lnTo>
                    <a:pt x="331" y="286"/>
                  </a:lnTo>
                  <a:lnTo>
                    <a:pt x="331" y="284"/>
                  </a:lnTo>
                  <a:lnTo>
                    <a:pt x="333" y="282"/>
                  </a:lnTo>
                  <a:lnTo>
                    <a:pt x="331" y="280"/>
                  </a:lnTo>
                  <a:lnTo>
                    <a:pt x="328" y="278"/>
                  </a:lnTo>
                  <a:lnTo>
                    <a:pt x="326" y="278"/>
                  </a:lnTo>
                  <a:lnTo>
                    <a:pt x="324" y="278"/>
                  </a:lnTo>
                  <a:lnTo>
                    <a:pt x="324" y="276"/>
                  </a:lnTo>
                  <a:lnTo>
                    <a:pt x="322" y="276"/>
                  </a:lnTo>
                  <a:lnTo>
                    <a:pt x="322" y="276"/>
                  </a:lnTo>
                  <a:lnTo>
                    <a:pt x="322" y="276"/>
                  </a:lnTo>
                  <a:lnTo>
                    <a:pt x="316" y="276"/>
                  </a:lnTo>
                  <a:lnTo>
                    <a:pt x="316" y="276"/>
                  </a:lnTo>
                  <a:lnTo>
                    <a:pt x="314" y="278"/>
                  </a:lnTo>
                  <a:lnTo>
                    <a:pt x="312" y="276"/>
                  </a:lnTo>
                  <a:lnTo>
                    <a:pt x="307" y="276"/>
                  </a:lnTo>
                  <a:lnTo>
                    <a:pt x="307" y="273"/>
                  </a:lnTo>
                  <a:lnTo>
                    <a:pt x="314" y="273"/>
                  </a:lnTo>
                  <a:lnTo>
                    <a:pt x="316" y="271"/>
                  </a:lnTo>
                  <a:lnTo>
                    <a:pt x="318" y="269"/>
                  </a:lnTo>
                  <a:lnTo>
                    <a:pt x="318" y="267"/>
                  </a:lnTo>
                  <a:lnTo>
                    <a:pt x="322" y="265"/>
                  </a:lnTo>
                  <a:lnTo>
                    <a:pt x="322" y="263"/>
                  </a:lnTo>
                  <a:lnTo>
                    <a:pt x="322" y="261"/>
                  </a:lnTo>
                  <a:lnTo>
                    <a:pt x="318" y="261"/>
                  </a:lnTo>
                  <a:lnTo>
                    <a:pt x="316" y="263"/>
                  </a:lnTo>
                  <a:lnTo>
                    <a:pt x="314" y="263"/>
                  </a:lnTo>
                  <a:lnTo>
                    <a:pt x="312" y="263"/>
                  </a:lnTo>
                  <a:lnTo>
                    <a:pt x="310" y="265"/>
                  </a:lnTo>
                  <a:lnTo>
                    <a:pt x="307" y="265"/>
                  </a:lnTo>
                  <a:lnTo>
                    <a:pt x="305" y="265"/>
                  </a:lnTo>
                  <a:lnTo>
                    <a:pt x="303" y="265"/>
                  </a:lnTo>
                  <a:lnTo>
                    <a:pt x="301" y="265"/>
                  </a:lnTo>
                  <a:lnTo>
                    <a:pt x="303" y="263"/>
                  </a:lnTo>
                  <a:lnTo>
                    <a:pt x="314" y="261"/>
                  </a:lnTo>
                  <a:lnTo>
                    <a:pt x="318" y="259"/>
                  </a:lnTo>
                  <a:lnTo>
                    <a:pt x="320" y="259"/>
                  </a:lnTo>
                  <a:lnTo>
                    <a:pt x="322" y="255"/>
                  </a:lnTo>
                  <a:lnTo>
                    <a:pt x="322" y="252"/>
                  </a:lnTo>
                  <a:lnTo>
                    <a:pt x="322" y="252"/>
                  </a:lnTo>
                  <a:lnTo>
                    <a:pt x="324" y="250"/>
                  </a:lnTo>
                  <a:lnTo>
                    <a:pt x="326" y="250"/>
                  </a:lnTo>
                  <a:lnTo>
                    <a:pt x="328" y="250"/>
                  </a:lnTo>
                  <a:lnTo>
                    <a:pt x="331" y="250"/>
                  </a:lnTo>
                  <a:lnTo>
                    <a:pt x="331" y="250"/>
                  </a:lnTo>
                  <a:lnTo>
                    <a:pt x="331" y="248"/>
                  </a:lnTo>
                  <a:lnTo>
                    <a:pt x="331" y="246"/>
                  </a:lnTo>
                  <a:lnTo>
                    <a:pt x="331" y="246"/>
                  </a:lnTo>
                  <a:lnTo>
                    <a:pt x="331" y="244"/>
                  </a:lnTo>
                  <a:lnTo>
                    <a:pt x="331" y="244"/>
                  </a:lnTo>
                  <a:lnTo>
                    <a:pt x="331" y="244"/>
                  </a:lnTo>
                  <a:lnTo>
                    <a:pt x="328" y="244"/>
                  </a:lnTo>
                  <a:lnTo>
                    <a:pt x="328" y="242"/>
                  </a:lnTo>
                  <a:lnTo>
                    <a:pt x="328" y="242"/>
                  </a:lnTo>
                  <a:lnTo>
                    <a:pt x="331" y="242"/>
                  </a:lnTo>
                  <a:lnTo>
                    <a:pt x="331" y="242"/>
                  </a:lnTo>
                  <a:lnTo>
                    <a:pt x="331" y="242"/>
                  </a:lnTo>
                  <a:lnTo>
                    <a:pt x="333" y="242"/>
                  </a:lnTo>
                  <a:lnTo>
                    <a:pt x="333" y="244"/>
                  </a:lnTo>
                  <a:lnTo>
                    <a:pt x="335" y="244"/>
                  </a:lnTo>
                  <a:lnTo>
                    <a:pt x="335" y="244"/>
                  </a:lnTo>
                  <a:lnTo>
                    <a:pt x="335" y="244"/>
                  </a:lnTo>
                  <a:lnTo>
                    <a:pt x="337" y="244"/>
                  </a:lnTo>
                  <a:lnTo>
                    <a:pt x="337" y="244"/>
                  </a:lnTo>
                  <a:lnTo>
                    <a:pt x="339" y="244"/>
                  </a:lnTo>
                  <a:lnTo>
                    <a:pt x="339" y="242"/>
                  </a:lnTo>
                  <a:lnTo>
                    <a:pt x="339" y="242"/>
                  </a:lnTo>
                  <a:lnTo>
                    <a:pt x="347" y="242"/>
                  </a:lnTo>
                  <a:lnTo>
                    <a:pt x="349" y="242"/>
                  </a:lnTo>
                  <a:lnTo>
                    <a:pt x="349" y="242"/>
                  </a:lnTo>
                  <a:lnTo>
                    <a:pt x="351" y="242"/>
                  </a:lnTo>
                  <a:lnTo>
                    <a:pt x="351" y="240"/>
                  </a:lnTo>
                  <a:lnTo>
                    <a:pt x="351" y="238"/>
                  </a:lnTo>
                  <a:lnTo>
                    <a:pt x="351" y="238"/>
                  </a:lnTo>
                  <a:close/>
                  <a:moveTo>
                    <a:pt x="52" y="34"/>
                  </a:moveTo>
                  <a:lnTo>
                    <a:pt x="56" y="36"/>
                  </a:lnTo>
                  <a:lnTo>
                    <a:pt x="56" y="36"/>
                  </a:lnTo>
                  <a:lnTo>
                    <a:pt x="56" y="32"/>
                  </a:lnTo>
                  <a:lnTo>
                    <a:pt x="56" y="32"/>
                  </a:lnTo>
                  <a:lnTo>
                    <a:pt x="54" y="32"/>
                  </a:lnTo>
                  <a:lnTo>
                    <a:pt x="52" y="32"/>
                  </a:lnTo>
                  <a:lnTo>
                    <a:pt x="52" y="32"/>
                  </a:lnTo>
                  <a:lnTo>
                    <a:pt x="52" y="32"/>
                  </a:lnTo>
                  <a:lnTo>
                    <a:pt x="52" y="34"/>
                  </a:lnTo>
                  <a:close/>
                  <a:moveTo>
                    <a:pt x="266" y="210"/>
                  </a:moveTo>
                  <a:lnTo>
                    <a:pt x="261" y="213"/>
                  </a:lnTo>
                  <a:lnTo>
                    <a:pt x="261" y="213"/>
                  </a:lnTo>
                  <a:lnTo>
                    <a:pt x="261" y="215"/>
                  </a:lnTo>
                  <a:lnTo>
                    <a:pt x="263" y="215"/>
                  </a:lnTo>
                  <a:lnTo>
                    <a:pt x="268" y="213"/>
                  </a:lnTo>
                  <a:lnTo>
                    <a:pt x="270" y="210"/>
                  </a:lnTo>
                  <a:lnTo>
                    <a:pt x="268" y="210"/>
                  </a:lnTo>
                  <a:lnTo>
                    <a:pt x="266" y="210"/>
                  </a:lnTo>
                  <a:close/>
                  <a:moveTo>
                    <a:pt x="186" y="99"/>
                  </a:moveTo>
                  <a:lnTo>
                    <a:pt x="190" y="101"/>
                  </a:lnTo>
                  <a:lnTo>
                    <a:pt x="194" y="103"/>
                  </a:lnTo>
                  <a:lnTo>
                    <a:pt x="209" y="105"/>
                  </a:lnTo>
                  <a:lnTo>
                    <a:pt x="211" y="107"/>
                  </a:lnTo>
                  <a:lnTo>
                    <a:pt x="211" y="107"/>
                  </a:lnTo>
                  <a:lnTo>
                    <a:pt x="213" y="107"/>
                  </a:lnTo>
                  <a:lnTo>
                    <a:pt x="217" y="114"/>
                  </a:lnTo>
                  <a:lnTo>
                    <a:pt x="222" y="118"/>
                  </a:lnTo>
                  <a:lnTo>
                    <a:pt x="226" y="120"/>
                  </a:lnTo>
                  <a:lnTo>
                    <a:pt x="230" y="120"/>
                  </a:lnTo>
                  <a:lnTo>
                    <a:pt x="230" y="118"/>
                  </a:lnTo>
                  <a:lnTo>
                    <a:pt x="228" y="112"/>
                  </a:lnTo>
                  <a:lnTo>
                    <a:pt x="228" y="105"/>
                  </a:lnTo>
                  <a:lnTo>
                    <a:pt x="228" y="101"/>
                  </a:lnTo>
                  <a:lnTo>
                    <a:pt x="226" y="99"/>
                  </a:lnTo>
                  <a:lnTo>
                    <a:pt x="217" y="97"/>
                  </a:lnTo>
                  <a:lnTo>
                    <a:pt x="215" y="95"/>
                  </a:lnTo>
                  <a:lnTo>
                    <a:pt x="213" y="95"/>
                  </a:lnTo>
                  <a:lnTo>
                    <a:pt x="213" y="95"/>
                  </a:lnTo>
                  <a:lnTo>
                    <a:pt x="213" y="95"/>
                  </a:lnTo>
                  <a:lnTo>
                    <a:pt x="209" y="95"/>
                  </a:lnTo>
                  <a:lnTo>
                    <a:pt x="203" y="93"/>
                  </a:lnTo>
                  <a:lnTo>
                    <a:pt x="199" y="93"/>
                  </a:lnTo>
                  <a:lnTo>
                    <a:pt x="196" y="93"/>
                  </a:lnTo>
                  <a:lnTo>
                    <a:pt x="194" y="91"/>
                  </a:lnTo>
                  <a:lnTo>
                    <a:pt x="192" y="91"/>
                  </a:lnTo>
                  <a:lnTo>
                    <a:pt x="188" y="89"/>
                  </a:lnTo>
                  <a:lnTo>
                    <a:pt x="186" y="89"/>
                  </a:lnTo>
                  <a:lnTo>
                    <a:pt x="182" y="89"/>
                  </a:lnTo>
                  <a:lnTo>
                    <a:pt x="182" y="91"/>
                  </a:lnTo>
                  <a:lnTo>
                    <a:pt x="184" y="95"/>
                  </a:lnTo>
                  <a:lnTo>
                    <a:pt x="186" y="99"/>
                  </a:lnTo>
                  <a:close/>
                  <a:moveTo>
                    <a:pt x="127" y="65"/>
                  </a:moveTo>
                  <a:lnTo>
                    <a:pt x="127" y="68"/>
                  </a:lnTo>
                  <a:lnTo>
                    <a:pt x="129" y="72"/>
                  </a:lnTo>
                  <a:lnTo>
                    <a:pt x="129" y="74"/>
                  </a:lnTo>
                  <a:lnTo>
                    <a:pt x="134" y="78"/>
                  </a:lnTo>
                  <a:lnTo>
                    <a:pt x="138" y="78"/>
                  </a:lnTo>
                  <a:lnTo>
                    <a:pt x="142" y="80"/>
                  </a:lnTo>
                  <a:lnTo>
                    <a:pt x="144" y="80"/>
                  </a:lnTo>
                  <a:lnTo>
                    <a:pt x="146" y="80"/>
                  </a:lnTo>
                  <a:lnTo>
                    <a:pt x="148" y="78"/>
                  </a:lnTo>
                  <a:lnTo>
                    <a:pt x="148" y="78"/>
                  </a:lnTo>
                  <a:lnTo>
                    <a:pt x="150" y="76"/>
                  </a:lnTo>
                  <a:lnTo>
                    <a:pt x="155" y="74"/>
                  </a:lnTo>
                  <a:lnTo>
                    <a:pt x="157" y="72"/>
                  </a:lnTo>
                  <a:lnTo>
                    <a:pt x="157" y="70"/>
                  </a:lnTo>
                  <a:lnTo>
                    <a:pt x="157" y="65"/>
                  </a:lnTo>
                  <a:lnTo>
                    <a:pt x="157" y="63"/>
                  </a:lnTo>
                  <a:lnTo>
                    <a:pt x="159" y="59"/>
                  </a:lnTo>
                  <a:lnTo>
                    <a:pt x="161" y="57"/>
                  </a:lnTo>
                  <a:lnTo>
                    <a:pt x="159" y="55"/>
                  </a:lnTo>
                  <a:lnTo>
                    <a:pt x="159" y="51"/>
                  </a:lnTo>
                  <a:lnTo>
                    <a:pt x="155" y="47"/>
                  </a:lnTo>
                  <a:lnTo>
                    <a:pt x="155" y="44"/>
                  </a:lnTo>
                  <a:lnTo>
                    <a:pt x="150" y="42"/>
                  </a:lnTo>
                  <a:lnTo>
                    <a:pt x="148" y="40"/>
                  </a:lnTo>
                  <a:lnTo>
                    <a:pt x="144" y="42"/>
                  </a:lnTo>
                  <a:lnTo>
                    <a:pt x="140" y="47"/>
                  </a:lnTo>
                  <a:lnTo>
                    <a:pt x="140" y="47"/>
                  </a:lnTo>
                  <a:lnTo>
                    <a:pt x="138" y="47"/>
                  </a:lnTo>
                  <a:lnTo>
                    <a:pt x="134" y="47"/>
                  </a:lnTo>
                  <a:lnTo>
                    <a:pt x="132" y="47"/>
                  </a:lnTo>
                  <a:lnTo>
                    <a:pt x="129" y="47"/>
                  </a:lnTo>
                  <a:lnTo>
                    <a:pt x="127" y="49"/>
                  </a:lnTo>
                  <a:lnTo>
                    <a:pt x="125" y="51"/>
                  </a:lnTo>
                  <a:lnTo>
                    <a:pt x="123" y="59"/>
                  </a:lnTo>
                  <a:lnTo>
                    <a:pt x="125" y="61"/>
                  </a:lnTo>
                  <a:lnTo>
                    <a:pt x="127" y="65"/>
                  </a:lnTo>
                  <a:close/>
                  <a:moveTo>
                    <a:pt x="88" y="23"/>
                  </a:moveTo>
                  <a:lnTo>
                    <a:pt x="88" y="23"/>
                  </a:lnTo>
                  <a:lnTo>
                    <a:pt x="90" y="23"/>
                  </a:lnTo>
                  <a:lnTo>
                    <a:pt x="92" y="23"/>
                  </a:lnTo>
                  <a:lnTo>
                    <a:pt x="90" y="21"/>
                  </a:lnTo>
                  <a:lnTo>
                    <a:pt x="88" y="21"/>
                  </a:lnTo>
                  <a:lnTo>
                    <a:pt x="88" y="23"/>
                  </a:lnTo>
                  <a:lnTo>
                    <a:pt x="85" y="23"/>
                  </a:lnTo>
                  <a:lnTo>
                    <a:pt x="85" y="23"/>
                  </a:lnTo>
                  <a:lnTo>
                    <a:pt x="88" y="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6" name="Freeform 85"/>
            <p:cNvSpPr>
              <a:spLocks noEditPoints="1"/>
            </p:cNvSpPr>
            <p:nvPr/>
          </p:nvSpPr>
          <p:spPr bwMode="auto">
            <a:xfrm>
              <a:off x="6563" y="1727"/>
              <a:ext cx="637" cy="800"/>
            </a:xfrm>
            <a:custGeom>
              <a:avLst/>
              <a:gdLst>
                <a:gd name="T0" fmla="*/ 151 w 637"/>
                <a:gd name="T1" fmla="*/ 48 h 800"/>
                <a:gd name="T2" fmla="*/ 201 w 637"/>
                <a:gd name="T3" fmla="*/ 44 h 800"/>
                <a:gd name="T4" fmla="*/ 174 w 637"/>
                <a:gd name="T5" fmla="*/ 23 h 800"/>
                <a:gd name="T6" fmla="*/ 128 w 637"/>
                <a:gd name="T7" fmla="*/ 6 h 800"/>
                <a:gd name="T8" fmla="*/ 147 w 637"/>
                <a:gd name="T9" fmla="*/ 218 h 800"/>
                <a:gd name="T10" fmla="*/ 143 w 637"/>
                <a:gd name="T11" fmla="*/ 220 h 800"/>
                <a:gd name="T12" fmla="*/ 149 w 637"/>
                <a:gd name="T13" fmla="*/ 111 h 800"/>
                <a:gd name="T14" fmla="*/ 258 w 637"/>
                <a:gd name="T15" fmla="*/ 115 h 800"/>
                <a:gd name="T16" fmla="*/ 115 w 637"/>
                <a:gd name="T17" fmla="*/ 92 h 800"/>
                <a:gd name="T18" fmla="*/ 134 w 637"/>
                <a:gd name="T19" fmla="*/ 101 h 800"/>
                <a:gd name="T20" fmla="*/ 172 w 637"/>
                <a:gd name="T21" fmla="*/ 113 h 800"/>
                <a:gd name="T22" fmla="*/ 197 w 637"/>
                <a:gd name="T23" fmla="*/ 117 h 800"/>
                <a:gd name="T24" fmla="*/ 231 w 637"/>
                <a:gd name="T25" fmla="*/ 117 h 800"/>
                <a:gd name="T26" fmla="*/ 224 w 637"/>
                <a:gd name="T27" fmla="*/ 105 h 800"/>
                <a:gd name="T28" fmla="*/ 201 w 637"/>
                <a:gd name="T29" fmla="*/ 124 h 800"/>
                <a:gd name="T30" fmla="*/ 637 w 637"/>
                <a:gd name="T31" fmla="*/ 695 h 800"/>
                <a:gd name="T32" fmla="*/ 624 w 637"/>
                <a:gd name="T33" fmla="*/ 571 h 800"/>
                <a:gd name="T34" fmla="*/ 633 w 637"/>
                <a:gd name="T35" fmla="*/ 550 h 800"/>
                <a:gd name="T36" fmla="*/ 637 w 637"/>
                <a:gd name="T37" fmla="*/ 411 h 800"/>
                <a:gd name="T38" fmla="*/ 614 w 637"/>
                <a:gd name="T39" fmla="*/ 187 h 800"/>
                <a:gd name="T40" fmla="*/ 581 w 637"/>
                <a:gd name="T41" fmla="*/ 170 h 800"/>
                <a:gd name="T42" fmla="*/ 549 w 637"/>
                <a:gd name="T43" fmla="*/ 164 h 800"/>
                <a:gd name="T44" fmla="*/ 390 w 637"/>
                <a:gd name="T45" fmla="*/ 103 h 800"/>
                <a:gd name="T46" fmla="*/ 306 w 637"/>
                <a:gd name="T47" fmla="*/ 96 h 800"/>
                <a:gd name="T48" fmla="*/ 279 w 637"/>
                <a:gd name="T49" fmla="*/ 140 h 800"/>
                <a:gd name="T50" fmla="*/ 226 w 637"/>
                <a:gd name="T51" fmla="*/ 153 h 800"/>
                <a:gd name="T52" fmla="*/ 199 w 637"/>
                <a:gd name="T53" fmla="*/ 159 h 800"/>
                <a:gd name="T54" fmla="*/ 168 w 637"/>
                <a:gd name="T55" fmla="*/ 199 h 800"/>
                <a:gd name="T56" fmla="*/ 145 w 637"/>
                <a:gd name="T57" fmla="*/ 229 h 800"/>
                <a:gd name="T58" fmla="*/ 107 w 637"/>
                <a:gd name="T59" fmla="*/ 260 h 800"/>
                <a:gd name="T60" fmla="*/ 61 w 637"/>
                <a:gd name="T61" fmla="*/ 245 h 800"/>
                <a:gd name="T62" fmla="*/ 51 w 637"/>
                <a:gd name="T63" fmla="*/ 222 h 800"/>
                <a:gd name="T64" fmla="*/ 61 w 637"/>
                <a:gd name="T65" fmla="*/ 342 h 800"/>
                <a:gd name="T66" fmla="*/ 141 w 637"/>
                <a:gd name="T67" fmla="*/ 365 h 800"/>
                <a:gd name="T68" fmla="*/ 206 w 637"/>
                <a:gd name="T69" fmla="*/ 384 h 800"/>
                <a:gd name="T70" fmla="*/ 258 w 637"/>
                <a:gd name="T71" fmla="*/ 399 h 800"/>
                <a:gd name="T72" fmla="*/ 283 w 637"/>
                <a:gd name="T73" fmla="*/ 409 h 800"/>
                <a:gd name="T74" fmla="*/ 306 w 637"/>
                <a:gd name="T75" fmla="*/ 422 h 800"/>
                <a:gd name="T76" fmla="*/ 327 w 637"/>
                <a:gd name="T77" fmla="*/ 432 h 800"/>
                <a:gd name="T78" fmla="*/ 358 w 637"/>
                <a:gd name="T79" fmla="*/ 458 h 800"/>
                <a:gd name="T80" fmla="*/ 361 w 637"/>
                <a:gd name="T81" fmla="*/ 466 h 800"/>
                <a:gd name="T82" fmla="*/ 379 w 637"/>
                <a:gd name="T83" fmla="*/ 481 h 800"/>
                <a:gd name="T84" fmla="*/ 392 w 637"/>
                <a:gd name="T85" fmla="*/ 523 h 800"/>
                <a:gd name="T86" fmla="*/ 428 w 637"/>
                <a:gd name="T87" fmla="*/ 577 h 800"/>
                <a:gd name="T88" fmla="*/ 453 w 637"/>
                <a:gd name="T89" fmla="*/ 592 h 800"/>
                <a:gd name="T90" fmla="*/ 425 w 637"/>
                <a:gd name="T91" fmla="*/ 611 h 800"/>
                <a:gd name="T92" fmla="*/ 469 w 637"/>
                <a:gd name="T93" fmla="*/ 619 h 800"/>
                <a:gd name="T94" fmla="*/ 438 w 637"/>
                <a:gd name="T95" fmla="*/ 632 h 800"/>
                <a:gd name="T96" fmla="*/ 442 w 637"/>
                <a:gd name="T97" fmla="*/ 685 h 800"/>
                <a:gd name="T98" fmla="*/ 446 w 637"/>
                <a:gd name="T99" fmla="*/ 722 h 800"/>
                <a:gd name="T100" fmla="*/ 474 w 637"/>
                <a:gd name="T101" fmla="*/ 693 h 800"/>
                <a:gd name="T102" fmla="*/ 522 w 637"/>
                <a:gd name="T103" fmla="*/ 706 h 800"/>
                <a:gd name="T104" fmla="*/ 549 w 637"/>
                <a:gd name="T105" fmla="*/ 703 h 800"/>
                <a:gd name="T106" fmla="*/ 631 w 637"/>
                <a:gd name="T107" fmla="*/ 798 h 800"/>
                <a:gd name="T108" fmla="*/ 440 w 637"/>
                <a:gd name="T109" fmla="*/ 697 h 800"/>
                <a:gd name="T110" fmla="*/ 432 w 637"/>
                <a:gd name="T111" fmla="*/ 636 h 800"/>
                <a:gd name="T112" fmla="*/ 331 w 637"/>
                <a:gd name="T113" fmla="*/ 703 h 800"/>
                <a:gd name="T114" fmla="*/ 415 w 637"/>
                <a:gd name="T115" fmla="*/ 718 h 800"/>
                <a:gd name="T116" fmla="*/ 417 w 637"/>
                <a:gd name="T117" fmla="*/ 731 h 800"/>
                <a:gd name="T118" fmla="*/ 425 w 637"/>
                <a:gd name="T119" fmla="*/ 580 h 800"/>
                <a:gd name="T120" fmla="*/ 71 w 637"/>
                <a:gd name="T121" fmla="*/ 40 h 800"/>
                <a:gd name="T122" fmla="*/ 55 w 637"/>
                <a:gd name="T123" fmla="*/ 33 h 800"/>
                <a:gd name="T124" fmla="*/ 82 w 637"/>
                <a:gd name="T125" fmla="*/ 84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7" h="800">
                  <a:moveTo>
                    <a:pt x="113" y="12"/>
                  </a:moveTo>
                  <a:lnTo>
                    <a:pt x="115" y="16"/>
                  </a:lnTo>
                  <a:lnTo>
                    <a:pt x="120" y="16"/>
                  </a:lnTo>
                  <a:lnTo>
                    <a:pt x="118" y="14"/>
                  </a:lnTo>
                  <a:lnTo>
                    <a:pt x="118" y="14"/>
                  </a:lnTo>
                  <a:lnTo>
                    <a:pt x="118" y="12"/>
                  </a:lnTo>
                  <a:lnTo>
                    <a:pt x="132" y="25"/>
                  </a:lnTo>
                  <a:lnTo>
                    <a:pt x="134" y="25"/>
                  </a:lnTo>
                  <a:lnTo>
                    <a:pt x="136" y="23"/>
                  </a:lnTo>
                  <a:lnTo>
                    <a:pt x="139" y="21"/>
                  </a:lnTo>
                  <a:lnTo>
                    <a:pt x="141" y="19"/>
                  </a:lnTo>
                  <a:lnTo>
                    <a:pt x="143" y="19"/>
                  </a:lnTo>
                  <a:lnTo>
                    <a:pt x="145" y="21"/>
                  </a:lnTo>
                  <a:lnTo>
                    <a:pt x="147" y="23"/>
                  </a:lnTo>
                  <a:lnTo>
                    <a:pt x="149" y="33"/>
                  </a:lnTo>
                  <a:lnTo>
                    <a:pt x="149" y="35"/>
                  </a:lnTo>
                  <a:lnTo>
                    <a:pt x="149" y="37"/>
                  </a:lnTo>
                  <a:lnTo>
                    <a:pt x="149" y="37"/>
                  </a:lnTo>
                  <a:lnTo>
                    <a:pt x="151" y="40"/>
                  </a:lnTo>
                  <a:lnTo>
                    <a:pt x="151" y="40"/>
                  </a:lnTo>
                  <a:lnTo>
                    <a:pt x="151" y="46"/>
                  </a:lnTo>
                  <a:lnTo>
                    <a:pt x="151" y="48"/>
                  </a:lnTo>
                  <a:lnTo>
                    <a:pt x="153" y="50"/>
                  </a:lnTo>
                  <a:lnTo>
                    <a:pt x="153" y="52"/>
                  </a:lnTo>
                  <a:lnTo>
                    <a:pt x="155" y="52"/>
                  </a:lnTo>
                  <a:lnTo>
                    <a:pt x="157" y="54"/>
                  </a:lnTo>
                  <a:lnTo>
                    <a:pt x="159" y="52"/>
                  </a:lnTo>
                  <a:lnTo>
                    <a:pt x="164" y="52"/>
                  </a:lnTo>
                  <a:lnTo>
                    <a:pt x="166" y="52"/>
                  </a:lnTo>
                  <a:lnTo>
                    <a:pt x="170" y="52"/>
                  </a:lnTo>
                  <a:lnTo>
                    <a:pt x="176" y="56"/>
                  </a:lnTo>
                  <a:lnTo>
                    <a:pt x="180" y="56"/>
                  </a:lnTo>
                  <a:lnTo>
                    <a:pt x="183" y="56"/>
                  </a:lnTo>
                  <a:lnTo>
                    <a:pt x="185" y="56"/>
                  </a:lnTo>
                  <a:lnTo>
                    <a:pt x="187" y="54"/>
                  </a:lnTo>
                  <a:lnTo>
                    <a:pt x="187" y="54"/>
                  </a:lnTo>
                  <a:lnTo>
                    <a:pt x="189" y="54"/>
                  </a:lnTo>
                  <a:lnTo>
                    <a:pt x="195" y="52"/>
                  </a:lnTo>
                  <a:lnTo>
                    <a:pt x="199" y="50"/>
                  </a:lnTo>
                  <a:lnTo>
                    <a:pt x="199" y="48"/>
                  </a:lnTo>
                  <a:lnTo>
                    <a:pt x="201" y="48"/>
                  </a:lnTo>
                  <a:lnTo>
                    <a:pt x="203" y="48"/>
                  </a:lnTo>
                  <a:lnTo>
                    <a:pt x="203" y="46"/>
                  </a:lnTo>
                  <a:lnTo>
                    <a:pt x="201" y="44"/>
                  </a:lnTo>
                  <a:lnTo>
                    <a:pt x="197" y="44"/>
                  </a:lnTo>
                  <a:lnTo>
                    <a:pt x="195" y="42"/>
                  </a:lnTo>
                  <a:lnTo>
                    <a:pt x="195" y="40"/>
                  </a:lnTo>
                  <a:lnTo>
                    <a:pt x="193" y="40"/>
                  </a:lnTo>
                  <a:lnTo>
                    <a:pt x="191" y="40"/>
                  </a:lnTo>
                  <a:lnTo>
                    <a:pt x="189" y="40"/>
                  </a:lnTo>
                  <a:lnTo>
                    <a:pt x="187" y="42"/>
                  </a:lnTo>
                  <a:lnTo>
                    <a:pt x="187" y="42"/>
                  </a:lnTo>
                  <a:lnTo>
                    <a:pt x="185" y="42"/>
                  </a:lnTo>
                  <a:lnTo>
                    <a:pt x="185" y="40"/>
                  </a:lnTo>
                  <a:lnTo>
                    <a:pt x="183" y="37"/>
                  </a:lnTo>
                  <a:lnTo>
                    <a:pt x="183" y="35"/>
                  </a:lnTo>
                  <a:lnTo>
                    <a:pt x="180" y="35"/>
                  </a:lnTo>
                  <a:lnTo>
                    <a:pt x="178" y="33"/>
                  </a:lnTo>
                  <a:lnTo>
                    <a:pt x="178" y="31"/>
                  </a:lnTo>
                  <a:lnTo>
                    <a:pt x="178" y="31"/>
                  </a:lnTo>
                  <a:lnTo>
                    <a:pt x="176" y="29"/>
                  </a:lnTo>
                  <a:lnTo>
                    <a:pt x="176" y="29"/>
                  </a:lnTo>
                  <a:lnTo>
                    <a:pt x="176" y="27"/>
                  </a:lnTo>
                  <a:lnTo>
                    <a:pt x="174" y="27"/>
                  </a:lnTo>
                  <a:lnTo>
                    <a:pt x="174" y="27"/>
                  </a:lnTo>
                  <a:lnTo>
                    <a:pt x="174" y="23"/>
                  </a:lnTo>
                  <a:lnTo>
                    <a:pt x="172" y="21"/>
                  </a:lnTo>
                  <a:lnTo>
                    <a:pt x="164" y="16"/>
                  </a:lnTo>
                  <a:lnTo>
                    <a:pt x="157" y="10"/>
                  </a:lnTo>
                  <a:lnTo>
                    <a:pt x="155" y="8"/>
                  </a:lnTo>
                  <a:lnTo>
                    <a:pt x="153" y="6"/>
                  </a:lnTo>
                  <a:lnTo>
                    <a:pt x="151" y="8"/>
                  </a:lnTo>
                  <a:lnTo>
                    <a:pt x="149" y="8"/>
                  </a:lnTo>
                  <a:lnTo>
                    <a:pt x="147" y="10"/>
                  </a:lnTo>
                  <a:lnTo>
                    <a:pt x="147" y="10"/>
                  </a:lnTo>
                  <a:lnTo>
                    <a:pt x="147" y="12"/>
                  </a:lnTo>
                  <a:lnTo>
                    <a:pt x="145" y="10"/>
                  </a:lnTo>
                  <a:lnTo>
                    <a:pt x="141" y="8"/>
                  </a:lnTo>
                  <a:lnTo>
                    <a:pt x="141" y="10"/>
                  </a:lnTo>
                  <a:lnTo>
                    <a:pt x="139" y="10"/>
                  </a:lnTo>
                  <a:lnTo>
                    <a:pt x="139" y="10"/>
                  </a:lnTo>
                  <a:lnTo>
                    <a:pt x="139" y="10"/>
                  </a:lnTo>
                  <a:lnTo>
                    <a:pt x="139" y="8"/>
                  </a:lnTo>
                  <a:lnTo>
                    <a:pt x="136" y="6"/>
                  </a:lnTo>
                  <a:lnTo>
                    <a:pt x="136" y="6"/>
                  </a:lnTo>
                  <a:lnTo>
                    <a:pt x="136" y="6"/>
                  </a:lnTo>
                  <a:lnTo>
                    <a:pt x="130" y="6"/>
                  </a:lnTo>
                  <a:lnTo>
                    <a:pt x="128" y="6"/>
                  </a:lnTo>
                  <a:lnTo>
                    <a:pt x="128" y="4"/>
                  </a:lnTo>
                  <a:lnTo>
                    <a:pt x="126" y="6"/>
                  </a:lnTo>
                  <a:lnTo>
                    <a:pt x="124" y="6"/>
                  </a:lnTo>
                  <a:lnTo>
                    <a:pt x="120" y="4"/>
                  </a:lnTo>
                  <a:lnTo>
                    <a:pt x="118" y="4"/>
                  </a:lnTo>
                  <a:lnTo>
                    <a:pt x="115" y="4"/>
                  </a:lnTo>
                  <a:lnTo>
                    <a:pt x="115" y="4"/>
                  </a:lnTo>
                  <a:lnTo>
                    <a:pt x="115" y="2"/>
                  </a:lnTo>
                  <a:lnTo>
                    <a:pt x="113" y="4"/>
                  </a:lnTo>
                  <a:lnTo>
                    <a:pt x="113" y="4"/>
                  </a:lnTo>
                  <a:lnTo>
                    <a:pt x="113" y="4"/>
                  </a:lnTo>
                  <a:lnTo>
                    <a:pt x="111" y="2"/>
                  </a:lnTo>
                  <a:lnTo>
                    <a:pt x="109" y="2"/>
                  </a:lnTo>
                  <a:lnTo>
                    <a:pt x="109" y="0"/>
                  </a:lnTo>
                  <a:lnTo>
                    <a:pt x="107" y="2"/>
                  </a:lnTo>
                  <a:lnTo>
                    <a:pt x="107" y="4"/>
                  </a:lnTo>
                  <a:lnTo>
                    <a:pt x="109" y="10"/>
                  </a:lnTo>
                  <a:lnTo>
                    <a:pt x="113" y="12"/>
                  </a:lnTo>
                  <a:close/>
                  <a:moveTo>
                    <a:pt x="145" y="220"/>
                  </a:moveTo>
                  <a:lnTo>
                    <a:pt x="147" y="218"/>
                  </a:lnTo>
                  <a:lnTo>
                    <a:pt x="147" y="218"/>
                  </a:lnTo>
                  <a:lnTo>
                    <a:pt x="147" y="218"/>
                  </a:lnTo>
                  <a:lnTo>
                    <a:pt x="147" y="218"/>
                  </a:lnTo>
                  <a:lnTo>
                    <a:pt x="147" y="218"/>
                  </a:lnTo>
                  <a:lnTo>
                    <a:pt x="149" y="218"/>
                  </a:lnTo>
                  <a:lnTo>
                    <a:pt x="147" y="218"/>
                  </a:lnTo>
                  <a:lnTo>
                    <a:pt x="147" y="218"/>
                  </a:lnTo>
                  <a:lnTo>
                    <a:pt x="145" y="218"/>
                  </a:lnTo>
                  <a:lnTo>
                    <a:pt x="145" y="218"/>
                  </a:lnTo>
                  <a:lnTo>
                    <a:pt x="143" y="218"/>
                  </a:lnTo>
                  <a:lnTo>
                    <a:pt x="143" y="218"/>
                  </a:lnTo>
                  <a:lnTo>
                    <a:pt x="141" y="218"/>
                  </a:lnTo>
                  <a:lnTo>
                    <a:pt x="141" y="218"/>
                  </a:lnTo>
                  <a:lnTo>
                    <a:pt x="141" y="218"/>
                  </a:lnTo>
                  <a:lnTo>
                    <a:pt x="139" y="220"/>
                  </a:lnTo>
                  <a:lnTo>
                    <a:pt x="139" y="220"/>
                  </a:lnTo>
                  <a:lnTo>
                    <a:pt x="141" y="222"/>
                  </a:lnTo>
                  <a:lnTo>
                    <a:pt x="141" y="222"/>
                  </a:lnTo>
                  <a:lnTo>
                    <a:pt x="143" y="220"/>
                  </a:lnTo>
                  <a:lnTo>
                    <a:pt x="143" y="220"/>
                  </a:lnTo>
                  <a:lnTo>
                    <a:pt x="143" y="220"/>
                  </a:lnTo>
                  <a:lnTo>
                    <a:pt x="143" y="220"/>
                  </a:lnTo>
                  <a:lnTo>
                    <a:pt x="143" y="220"/>
                  </a:lnTo>
                  <a:lnTo>
                    <a:pt x="143" y="220"/>
                  </a:lnTo>
                  <a:lnTo>
                    <a:pt x="145" y="220"/>
                  </a:lnTo>
                  <a:close/>
                  <a:moveTo>
                    <a:pt x="185" y="61"/>
                  </a:moveTo>
                  <a:lnTo>
                    <a:pt x="187" y="61"/>
                  </a:lnTo>
                  <a:lnTo>
                    <a:pt x="187" y="61"/>
                  </a:lnTo>
                  <a:lnTo>
                    <a:pt x="187" y="61"/>
                  </a:lnTo>
                  <a:lnTo>
                    <a:pt x="187" y="61"/>
                  </a:lnTo>
                  <a:lnTo>
                    <a:pt x="187" y="61"/>
                  </a:lnTo>
                  <a:lnTo>
                    <a:pt x="189" y="58"/>
                  </a:lnTo>
                  <a:lnTo>
                    <a:pt x="189" y="58"/>
                  </a:lnTo>
                  <a:lnTo>
                    <a:pt x="187" y="58"/>
                  </a:lnTo>
                  <a:lnTo>
                    <a:pt x="187" y="58"/>
                  </a:lnTo>
                  <a:lnTo>
                    <a:pt x="185" y="58"/>
                  </a:lnTo>
                  <a:lnTo>
                    <a:pt x="185" y="61"/>
                  </a:lnTo>
                  <a:lnTo>
                    <a:pt x="185" y="61"/>
                  </a:lnTo>
                  <a:lnTo>
                    <a:pt x="185" y="61"/>
                  </a:lnTo>
                  <a:close/>
                  <a:moveTo>
                    <a:pt x="149" y="111"/>
                  </a:moveTo>
                  <a:lnTo>
                    <a:pt x="149" y="111"/>
                  </a:lnTo>
                  <a:lnTo>
                    <a:pt x="149" y="111"/>
                  </a:lnTo>
                  <a:lnTo>
                    <a:pt x="149" y="111"/>
                  </a:lnTo>
                  <a:lnTo>
                    <a:pt x="151" y="111"/>
                  </a:lnTo>
                  <a:lnTo>
                    <a:pt x="149" y="111"/>
                  </a:lnTo>
                  <a:lnTo>
                    <a:pt x="149" y="111"/>
                  </a:lnTo>
                  <a:lnTo>
                    <a:pt x="149" y="109"/>
                  </a:lnTo>
                  <a:lnTo>
                    <a:pt x="149" y="109"/>
                  </a:lnTo>
                  <a:lnTo>
                    <a:pt x="147" y="109"/>
                  </a:lnTo>
                  <a:lnTo>
                    <a:pt x="147" y="111"/>
                  </a:lnTo>
                  <a:lnTo>
                    <a:pt x="147" y="111"/>
                  </a:lnTo>
                  <a:lnTo>
                    <a:pt x="147" y="111"/>
                  </a:lnTo>
                  <a:lnTo>
                    <a:pt x="149" y="113"/>
                  </a:lnTo>
                  <a:lnTo>
                    <a:pt x="149" y="111"/>
                  </a:lnTo>
                  <a:close/>
                  <a:moveTo>
                    <a:pt x="258" y="115"/>
                  </a:moveTo>
                  <a:lnTo>
                    <a:pt x="262" y="115"/>
                  </a:lnTo>
                  <a:lnTo>
                    <a:pt x="262" y="115"/>
                  </a:lnTo>
                  <a:lnTo>
                    <a:pt x="266" y="117"/>
                  </a:lnTo>
                  <a:lnTo>
                    <a:pt x="266" y="117"/>
                  </a:lnTo>
                  <a:lnTo>
                    <a:pt x="266" y="115"/>
                  </a:lnTo>
                  <a:lnTo>
                    <a:pt x="266" y="115"/>
                  </a:lnTo>
                  <a:lnTo>
                    <a:pt x="266" y="115"/>
                  </a:lnTo>
                  <a:lnTo>
                    <a:pt x="264" y="113"/>
                  </a:lnTo>
                  <a:lnTo>
                    <a:pt x="262" y="113"/>
                  </a:lnTo>
                  <a:lnTo>
                    <a:pt x="262" y="113"/>
                  </a:lnTo>
                  <a:lnTo>
                    <a:pt x="258" y="113"/>
                  </a:lnTo>
                  <a:lnTo>
                    <a:pt x="258" y="113"/>
                  </a:lnTo>
                  <a:lnTo>
                    <a:pt x="258" y="115"/>
                  </a:lnTo>
                  <a:lnTo>
                    <a:pt x="258" y="115"/>
                  </a:lnTo>
                  <a:close/>
                  <a:moveTo>
                    <a:pt x="199" y="103"/>
                  </a:moveTo>
                  <a:lnTo>
                    <a:pt x="197" y="101"/>
                  </a:lnTo>
                  <a:lnTo>
                    <a:pt x="195" y="101"/>
                  </a:lnTo>
                  <a:lnTo>
                    <a:pt x="195" y="101"/>
                  </a:lnTo>
                  <a:lnTo>
                    <a:pt x="191" y="101"/>
                  </a:lnTo>
                  <a:lnTo>
                    <a:pt x="191" y="101"/>
                  </a:lnTo>
                  <a:lnTo>
                    <a:pt x="191" y="98"/>
                  </a:lnTo>
                  <a:lnTo>
                    <a:pt x="189" y="98"/>
                  </a:lnTo>
                  <a:lnTo>
                    <a:pt x="189" y="98"/>
                  </a:lnTo>
                  <a:lnTo>
                    <a:pt x="185" y="96"/>
                  </a:lnTo>
                  <a:lnTo>
                    <a:pt x="176" y="96"/>
                  </a:lnTo>
                  <a:lnTo>
                    <a:pt x="172" y="96"/>
                  </a:lnTo>
                  <a:lnTo>
                    <a:pt x="170" y="96"/>
                  </a:lnTo>
                  <a:lnTo>
                    <a:pt x="164" y="94"/>
                  </a:lnTo>
                  <a:lnTo>
                    <a:pt x="157" y="96"/>
                  </a:lnTo>
                  <a:lnTo>
                    <a:pt x="153" y="96"/>
                  </a:lnTo>
                  <a:lnTo>
                    <a:pt x="147" y="94"/>
                  </a:lnTo>
                  <a:lnTo>
                    <a:pt x="128" y="94"/>
                  </a:lnTo>
                  <a:lnTo>
                    <a:pt x="118" y="90"/>
                  </a:lnTo>
                  <a:lnTo>
                    <a:pt x="115" y="90"/>
                  </a:lnTo>
                  <a:lnTo>
                    <a:pt x="115" y="92"/>
                  </a:lnTo>
                  <a:lnTo>
                    <a:pt x="115" y="92"/>
                  </a:lnTo>
                  <a:lnTo>
                    <a:pt x="113" y="92"/>
                  </a:lnTo>
                  <a:lnTo>
                    <a:pt x="113" y="92"/>
                  </a:lnTo>
                  <a:lnTo>
                    <a:pt x="113" y="94"/>
                  </a:lnTo>
                  <a:lnTo>
                    <a:pt x="113" y="94"/>
                  </a:lnTo>
                  <a:lnTo>
                    <a:pt x="113" y="94"/>
                  </a:lnTo>
                  <a:lnTo>
                    <a:pt x="113" y="94"/>
                  </a:lnTo>
                  <a:lnTo>
                    <a:pt x="113" y="96"/>
                  </a:lnTo>
                  <a:lnTo>
                    <a:pt x="115" y="96"/>
                  </a:lnTo>
                  <a:lnTo>
                    <a:pt x="118" y="96"/>
                  </a:lnTo>
                  <a:lnTo>
                    <a:pt x="118" y="96"/>
                  </a:lnTo>
                  <a:lnTo>
                    <a:pt x="118" y="96"/>
                  </a:lnTo>
                  <a:lnTo>
                    <a:pt x="118" y="98"/>
                  </a:lnTo>
                  <a:lnTo>
                    <a:pt x="118" y="98"/>
                  </a:lnTo>
                  <a:lnTo>
                    <a:pt x="120" y="101"/>
                  </a:lnTo>
                  <a:lnTo>
                    <a:pt x="122" y="101"/>
                  </a:lnTo>
                  <a:lnTo>
                    <a:pt x="124" y="101"/>
                  </a:lnTo>
                  <a:lnTo>
                    <a:pt x="128" y="101"/>
                  </a:lnTo>
                  <a:lnTo>
                    <a:pt x="130" y="101"/>
                  </a:lnTo>
                  <a:lnTo>
                    <a:pt x="130" y="103"/>
                  </a:lnTo>
                  <a:lnTo>
                    <a:pt x="132" y="101"/>
                  </a:lnTo>
                  <a:lnTo>
                    <a:pt x="134" y="101"/>
                  </a:lnTo>
                  <a:lnTo>
                    <a:pt x="134" y="101"/>
                  </a:lnTo>
                  <a:lnTo>
                    <a:pt x="136" y="101"/>
                  </a:lnTo>
                  <a:lnTo>
                    <a:pt x="136" y="103"/>
                  </a:lnTo>
                  <a:lnTo>
                    <a:pt x="139" y="103"/>
                  </a:lnTo>
                  <a:lnTo>
                    <a:pt x="139" y="103"/>
                  </a:lnTo>
                  <a:lnTo>
                    <a:pt x="141" y="103"/>
                  </a:lnTo>
                  <a:lnTo>
                    <a:pt x="141" y="103"/>
                  </a:lnTo>
                  <a:lnTo>
                    <a:pt x="143" y="103"/>
                  </a:lnTo>
                  <a:lnTo>
                    <a:pt x="143" y="103"/>
                  </a:lnTo>
                  <a:lnTo>
                    <a:pt x="147" y="105"/>
                  </a:lnTo>
                  <a:lnTo>
                    <a:pt x="149" y="105"/>
                  </a:lnTo>
                  <a:lnTo>
                    <a:pt x="151" y="107"/>
                  </a:lnTo>
                  <a:lnTo>
                    <a:pt x="155" y="107"/>
                  </a:lnTo>
                  <a:lnTo>
                    <a:pt x="157" y="107"/>
                  </a:lnTo>
                  <a:lnTo>
                    <a:pt x="157" y="107"/>
                  </a:lnTo>
                  <a:lnTo>
                    <a:pt x="159" y="109"/>
                  </a:lnTo>
                  <a:lnTo>
                    <a:pt x="164" y="109"/>
                  </a:lnTo>
                  <a:lnTo>
                    <a:pt x="166" y="111"/>
                  </a:lnTo>
                  <a:lnTo>
                    <a:pt x="166" y="111"/>
                  </a:lnTo>
                  <a:lnTo>
                    <a:pt x="168" y="113"/>
                  </a:lnTo>
                  <a:lnTo>
                    <a:pt x="170" y="113"/>
                  </a:lnTo>
                  <a:lnTo>
                    <a:pt x="172" y="113"/>
                  </a:lnTo>
                  <a:lnTo>
                    <a:pt x="172" y="113"/>
                  </a:lnTo>
                  <a:lnTo>
                    <a:pt x="174" y="115"/>
                  </a:lnTo>
                  <a:lnTo>
                    <a:pt x="174" y="115"/>
                  </a:lnTo>
                  <a:lnTo>
                    <a:pt x="176" y="115"/>
                  </a:lnTo>
                  <a:lnTo>
                    <a:pt x="176" y="115"/>
                  </a:lnTo>
                  <a:lnTo>
                    <a:pt x="185" y="115"/>
                  </a:lnTo>
                  <a:lnTo>
                    <a:pt x="187" y="117"/>
                  </a:lnTo>
                  <a:lnTo>
                    <a:pt x="189" y="119"/>
                  </a:lnTo>
                  <a:lnTo>
                    <a:pt x="189" y="119"/>
                  </a:lnTo>
                  <a:lnTo>
                    <a:pt x="191" y="119"/>
                  </a:lnTo>
                  <a:lnTo>
                    <a:pt x="191" y="119"/>
                  </a:lnTo>
                  <a:lnTo>
                    <a:pt x="193" y="122"/>
                  </a:lnTo>
                  <a:lnTo>
                    <a:pt x="193" y="122"/>
                  </a:lnTo>
                  <a:lnTo>
                    <a:pt x="193" y="119"/>
                  </a:lnTo>
                  <a:lnTo>
                    <a:pt x="193" y="119"/>
                  </a:lnTo>
                  <a:lnTo>
                    <a:pt x="195" y="117"/>
                  </a:lnTo>
                  <a:lnTo>
                    <a:pt x="195" y="117"/>
                  </a:lnTo>
                  <a:lnTo>
                    <a:pt x="195" y="117"/>
                  </a:lnTo>
                  <a:lnTo>
                    <a:pt x="195" y="117"/>
                  </a:lnTo>
                  <a:lnTo>
                    <a:pt x="197" y="117"/>
                  </a:lnTo>
                  <a:lnTo>
                    <a:pt x="197" y="117"/>
                  </a:lnTo>
                  <a:lnTo>
                    <a:pt x="197" y="117"/>
                  </a:lnTo>
                  <a:lnTo>
                    <a:pt x="199" y="117"/>
                  </a:lnTo>
                  <a:lnTo>
                    <a:pt x="199" y="117"/>
                  </a:lnTo>
                  <a:lnTo>
                    <a:pt x="201" y="117"/>
                  </a:lnTo>
                  <a:lnTo>
                    <a:pt x="203" y="117"/>
                  </a:lnTo>
                  <a:lnTo>
                    <a:pt x="206" y="117"/>
                  </a:lnTo>
                  <a:lnTo>
                    <a:pt x="210" y="119"/>
                  </a:lnTo>
                  <a:lnTo>
                    <a:pt x="210" y="119"/>
                  </a:lnTo>
                  <a:lnTo>
                    <a:pt x="212" y="119"/>
                  </a:lnTo>
                  <a:lnTo>
                    <a:pt x="212" y="119"/>
                  </a:lnTo>
                  <a:lnTo>
                    <a:pt x="214" y="119"/>
                  </a:lnTo>
                  <a:lnTo>
                    <a:pt x="214" y="119"/>
                  </a:lnTo>
                  <a:lnTo>
                    <a:pt x="216" y="119"/>
                  </a:lnTo>
                  <a:lnTo>
                    <a:pt x="218" y="119"/>
                  </a:lnTo>
                  <a:lnTo>
                    <a:pt x="218" y="119"/>
                  </a:lnTo>
                  <a:lnTo>
                    <a:pt x="218" y="119"/>
                  </a:lnTo>
                  <a:lnTo>
                    <a:pt x="218" y="117"/>
                  </a:lnTo>
                  <a:lnTo>
                    <a:pt x="218" y="117"/>
                  </a:lnTo>
                  <a:lnTo>
                    <a:pt x="218" y="117"/>
                  </a:lnTo>
                  <a:lnTo>
                    <a:pt x="218" y="117"/>
                  </a:lnTo>
                  <a:lnTo>
                    <a:pt x="229" y="117"/>
                  </a:lnTo>
                  <a:lnTo>
                    <a:pt x="229" y="117"/>
                  </a:lnTo>
                  <a:lnTo>
                    <a:pt x="231" y="117"/>
                  </a:lnTo>
                  <a:lnTo>
                    <a:pt x="231" y="117"/>
                  </a:lnTo>
                  <a:lnTo>
                    <a:pt x="231" y="115"/>
                  </a:lnTo>
                  <a:lnTo>
                    <a:pt x="233" y="115"/>
                  </a:lnTo>
                  <a:lnTo>
                    <a:pt x="235" y="115"/>
                  </a:lnTo>
                  <a:lnTo>
                    <a:pt x="235" y="115"/>
                  </a:lnTo>
                  <a:lnTo>
                    <a:pt x="235" y="113"/>
                  </a:lnTo>
                  <a:lnTo>
                    <a:pt x="235" y="113"/>
                  </a:lnTo>
                  <a:lnTo>
                    <a:pt x="239" y="113"/>
                  </a:lnTo>
                  <a:lnTo>
                    <a:pt x="241" y="113"/>
                  </a:lnTo>
                  <a:lnTo>
                    <a:pt x="250" y="113"/>
                  </a:lnTo>
                  <a:lnTo>
                    <a:pt x="250" y="113"/>
                  </a:lnTo>
                  <a:lnTo>
                    <a:pt x="252" y="111"/>
                  </a:lnTo>
                  <a:lnTo>
                    <a:pt x="252" y="111"/>
                  </a:lnTo>
                  <a:lnTo>
                    <a:pt x="252" y="111"/>
                  </a:lnTo>
                  <a:lnTo>
                    <a:pt x="247" y="107"/>
                  </a:lnTo>
                  <a:lnTo>
                    <a:pt x="245" y="107"/>
                  </a:lnTo>
                  <a:lnTo>
                    <a:pt x="243" y="107"/>
                  </a:lnTo>
                  <a:lnTo>
                    <a:pt x="241" y="107"/>
                  </a:lnTo>
                  <a:lnTo>
                    <a:pt x="239" y="107"/>
                  </a:lnTo>
                  <a:lnTo>
                    <a:pt x="235" y="105"/>
                  </a:lnTo>
                  <a:lnTo>
                    <a:pt x="233" y="105"/>
                  </a:lnTo>
                  <a:lnTo>
                    <a:pt x="224" y="105"/>
                  </a:lnTo>
                  <a:lnTo>
                    <a:pt x="210" y="103"/>
                  </a:lnTo>
                  <a:lnTo>
                    <a:pt x="203" y="105"/>
                  </a:lnTo>
                  <a:lnTo>
                    <a:pt x="201" y="103"/>
                  </a:lnTo>
                  <a:lnTo>
                    <a:pt x="199" y="103"/>
                  </a:lnTo>
                  <a:close/>
                  <a:moveTo>
                    <a:pt x="222" y="58"/>
                  </a:moveTo>
                  <a:lnTo>
                    <a:pt x="222" y="58"/>
                  </a:lnTo>
                  <a:lnTo>
                    <a:pt x="224" y="58"/>
                  </a:lnTo>
                  <a:lnTo>
                    <a:pt x="224" y="58"/>
                  </a:lnTo>
                  <a:lnTo>
                    <a:pt x="224" y="58"/>
                  </a:lnTo>
                  <a:lnTo>
                    <a:pt x="224" y="56"/>
                  </a:lnTo>
                  <a:lnTo>
                    <a:pt x="224" y="56"/>
                  </a:lnTo>
                  <a:lnTo>
                    <a:pt x="224" y="54"/>
                  </a:lnTo>
                  <a:lnTo>
                    <a:pt x="222" y="54"/>
                  </a:lnTo>
                  <a:lnTo>
                    <a:pt x="222" y="54"/>
                  </a:lnTo>
                  <a:lnTo>
                    <a:pt x="220" y="54"/>
                  </a:lnTo>
                  <a:lnTo>
                    <a:pt x="220" y="54"/>
                  </a:lnTo>
                  <a:lnTo>
                    <a:pt x="220" y="56"/>
                  </a:lnTo>
                  <a:lnTo>
                    <a:pt x="222" y="58"/>
                  </a:lnTo>
                  <a:close/>
                  <a:moveTo>
                    <a:pt x="201" y="124"/>
                  </a:moveTo>
                  <a:lnTo>
                    <a:pt x="201" y="124"/>
                  </a:lnTo>
                  <a:lnTo>
                    <a:pt x="201" y="124"/>
                  </a:lnTo>
                  <a:lnTo>
                    <a:pt x="201" y="124"/>
                  </a:lnTo>
                  <a:lnTo>
                    <a:pt x="201" y="122"/>
                  </a:lnTo>
                  <a:lnTo>
                    <a:pt x="201" y="122"/>
                  </a:lnTo>
                  <a:lnTo>
                    <a:pt x="199" y="122"/>
                  </a:lnTo>
                  <a:lnTo>
                    <a:pt x="199" y="122"/>
                  </a:lnTo>
                  <a:lnTo>
                    <a:pt x="197" y="122"/>
                  </a:lnTo>
                  <a:lnTo>
                    <a:pt x="197" y="122"/>
                  </a:lnTo>
                  <a:lnTo>
                    <a:pt x="197" y="122"/>
                  </a:lnTo>
                  <a:lnTo>
                    <a:pt x="197" y="122"/>
                  </a:lnTo>
                  <a:lnTo>
                    <a:pt x="197" y="122"/>
                  </a:lnTo>
                  <a:lnTo>
                    <a:pt x="199" y="124"/>
                  </a:lnTo>
                  <a:lnTo>
                    <a:pt x="199" y="124"/>
                  </a:lnTo>
                  <a:lnTo>
                    <a:pt x="197" y="124"/>
                  </a:lnTo>
                  <a:lnTo>
                    <a:pt x="199" y="124"/>
                  </a:lnTo>
                  <a:lnTo>
                    <a:pt x="199" y="126"/>
                  </a:lnTo>
                  <a:lnTo>
                    <a:pt x="201" y="126"/>
                  </a:lnTo>
                  <a:lnTo>
                    <a:pt x="201" y="126"/>
                  </a:lnTo>
                  <a:lnTo>
                    <a:pt x="201" y="126"/>
                  </a:lnTo>
                  <a:lnTo>
                    <a:pt x="201" y="124"/>
                  </a:lnTo>
                  <a:lnTo>
                    <a:pt x="201" y="124"/>
                  </a:lnTo>
                  <a:close/>
                  <a:moveTo>
                    <a:pt x="637" y="737"/>
                  </a:moveTo>
                  <a:lnTo>
                    <a:pt x="637" y="712"/>
                  </a:lnTo>
                  <a:lnTo>
                    <a:pt x="637" y="695"/>
                  </a:lnTo>
                  <a:lnTo>
                    <a:pt x="637" y="628"/>
                  </a:lnTo>
                  <a:lnTo>
                    <a:pt x="637" y="615"/>
                  </a:lnTo>
                  <a:lnTo>
                    <a:pt x="637" y="601"/>
                  </a:lnTo>
                  <a:lnTo>
                    <a:pt x="637" y="592"/>
                  </a:lnTo>
                  <a:lnTo>
                    <a:pt x="635" y="592"/>
                  </a:lnTo>
                  <a:lnTo>
                    <a:pt x="633" y="590"/>
                  </a:lnTo>
                  <a:lnTo>
                    <a:pt x="633" y="588"/>
                  </a:lnTo>
                  <a:lnTo>
                    <a:pt x="631" y="588"/>
                  </a:lnTo>
                  <a:lnTo>
                    <a:pt x="631" y="586"/>
                  </a:lnTo>
                  <a:lnTo>
                    <a:pt x="629" y="584"/>
                  </a:lnTo>
                  <a:lnTo>
                    <a:pt x="629" y="584"/>
                  </a:lnTo>
                  <a:lnTo>
                    <a:pt x="627" y="582"/>
                  </a:lnTo>
                  <a:lnTo>
                    <a:pt x="627" y="582"/>
                  </a:lnTo>
                  <a:lnTo>
                    <a:pt x="627" y="580"/>
                  </a:lnTo>
                  <a:lnTo>
                    <a:pt x="627" y="580"/>
                  </a:lnTo>
                  <a:lnTo>
                    <a:pt x="627" y="577"/>
                  </a:lnTo>
                  <a:lnTo>
                    <a:pt x="627" y="577"/>
                  </a:lnTo>
                  <a:lnTo>
                    <a:pt x="627" y="577"/>
                  </a:lnTo>
                  <a:lnTo>
                    <a:pt x="624" y="575"/>
                  </a:lnTo>
                  <a:lnTo>
                    <a:pt x="624" y="573"/>
                  </a:lnTo>
                  <a:lnTo>
                    <a:pt x="624" y="573"/>
                  </a:lnTo>
                  <a:lnTo>
                    <a:pt x="624" y="571"/>
                  </a:lnTo>
                  <a:lnTo>
                    <a:pt x="624" y="571"/>
                  </a:lnTo>
                  <a:lnTo>
                    <a:pt x="627" y="567"/>
                  </a:lnTo>
                  <a:lnTo>
                    <a:pt x="627" y="567"/>
                  </a:lnTo>
                  <a:lnTo>
                    <a:pt x="624" y="565"/>
                  </a:lnTo>
                  <a:lnTo>
                    <a:pt x="624" y="565"/>
                  </a:lnTo>
                  <a:lnTo>
                    <a:pt x="627" y="563"/>
                  </a:lnTo>
                  <a:lnTo>
                    <a:pt x="629" y="563"/>
                  </a:lnTo>
                  <a:lnTo>
                    <a:pt x="629" y="563"/>
                  </a:lnTo>
                  <a:lnTo>
                    <a:pt x="629" y="561"/>
                  </a:lnTo>
                  <a:lnTo>
                    <a:pt x="629" y="561"/>
                  </a:lnTo>
                  <a:lnTo>
                    <a:pt x="629" y="561"/>
                  </a:lnTo>
                  <a:lnTo>
                    <a:pt x="629" y="559"/>
                  </a:lnTo>
                  <a:lnTo>
                    <a:pt x="631" y="559"/>
                  </a:lnTo>
                  <a:lnTo>
                    <a:pt x="631" y="559"/>
                  </a:lnTo>
                  <a:lnTo>
                    <a:pt x="631" y="559"/>
                  </a:lnTo>
                  <a:lnTo>
                    <a:pt x="631" y="556"/>
                  </a:lnTo>
                  <a:lnTo>
                    <a:pt x="631" y="554"/>
                  </a:lnTo>
                  <a:lnTo>
                    <a:pt x="631" y="554"/>
                  </a:lnTo>
                  <a:lnTo>
                    <a:pt x="633" y="554"/>
                  </a:lnTo>
                  <a:lnTo>
                    <a:pt x="633" y="554"/>
                  </a:lnTo>
                  <a:lnTo>
                    <a:pt x="635" y="552"/>
                  </a:lnTo>
                  <a:lnTo>
                    <a:pt x="633" y="550"/>
                  </a:lnTo>
                  <a:lnTo>
                    <a:pt x="633" y="550"/>
                  </a:lnTo>
                  <a:lnTo>
                    <a:pt x="633" y="550"/>
                  </a:lnTo>
                  <a:lnTo>
                    <a:pt x="633" y="548"/>
                  </a:lnTo>
                  <a:lnTo>
                    <a:pt x="631" y="548"/>
                  </a:lnTo>
                  <a:lnTo>
                    <a:pt x="631" y="548"/>
                  </a:lnTo>
                  <a:lnTo>
                    <a:pt x="631" y="548"/>
                  </a:lnTo>
                  <a:lnTo>
                    <a:pt x="633" y="548"/>
                  </a:lnTo>
                  <a:lnTo>
                    <a:pt x="633" y="548"/>
                  </a:lnTo>
                  <a:lnTo>
                    <a:pt x="635" y="548"/>
                  </a:lnTo>
                  <a:lnTo>
                    <a:pt x="633" y="546"/>
                  </a:lnTo>
                  <a:lnTo>
                    <a:pt x="635" y="546"/>
                  </a:lnTo>
                  <a:lnTo>
                    <a:pt x="635" y="544"/>
                  </a:lnTo>
                  <a:lnTo>
                    <a:pt x="635" y="544"/>
                  </a:lnTo>
                  <a:lnTo>
                    <a:pt x="635" y="544"/>
                  </a:lnTo>
                  <a:lnTo>
                    <a:pt x="635" y="542"/>
                  </a:lnTo>
                  <a:lnTo>
                    <a:pt x="635" y="542"/>
                  </a:lnTo>
                  <a:lnTo>
                    <a:pt x="635" y="542"/>
                  </a:lnTo>
                  <a:lnTo>
                    <a:pt x="635" y="542"/>
                  </a:lnTo>
                  <a:lnTo>
                    <a:pt x="635" y="540"/>
                  </a:lnTo>
                  <a:lnTo>
                    <a:pt x="635" y="537"/>
                  </a:lnTo>
                  <a:lnTo>
                    <a:pt x="637" y="537"/>
                  </a:lnTo>
                  <a:lnTo>
                    <a:pt x="637" y="411"/>
                  </a:lnTo>
                  <a:lnTo>
                    <a:pt x="637" y="411"/>
                  </a:lnTo>
                  <a:lnTo>
                    <a:pt x="637" y="390"/>
                  </a:lnTo>
                  <a:lnTo>
                    <a:pt x="637" y="374"/>
                  </a:lnTo>
                  <a:lnTo>
                    <a:pt x="637" y="334"/>
                  </a:lnTo>
                  <a:lnTo>
                    <a:pt x="637" y="317"/>
                  </a:lnTo>
                  <a:lnTo>
                    <a:pt x="635" y="298"/>
                  </a:lnTo>
                  <a:lnTo>
                    <a:pt x="635" y="279"/>
                  </a:lnTo>
                  <a:lnTo>
                    <a:pt x="635" y="248"/>
                  </a:lnTo>
                  <a:lnTo>
                    <a:pt x="635" y="224"/>
                  </a:lnTo>
                  <a:lnTo>
                    <a:pt x="635" y="206"/>
                  </a:lnTo>
                  <a:lnTo>
                    <a:pt x="637" y="189"/>
                  </a:lnTo>
                  <a:lnTo>
                    <a:pt x="637" y="187"/>
                  </a:lnTo>
                  <a:lnTo>
                    <a:pt x="637" y="187"/>
                  </a:lnTo>
                  <a:lnTo>
                    <a:pt x="635" y="187"/>
                  </a:lnTo>
                  <a:lnTo>
                    <a:pt x="631" y="187"/>
                  </a:lnTo>
                  <a:lnTo>
                    <a:pt x="622" y="187"/>
                  </a:lnTo>
                  <a:lnTo>
                    <a:pt x="620" y="187"/>
                  </a:lnTo>
                  <a:lnTo>
                    <a:pt x="618" y="189"/>
                  </a:lnTo>
                  <a:lnTo>
                    <a:pt x="618" y="189"/>
                  </a:lnTo>
                  <a:lnTo>
                    <a:pt x="618" y="187"/>
                  </a:lnTo>
                  <a:lnTo>
                    <a:pt x="616" y="187"/>
                  </a:lnTo>
                  <a:lnTo>
                    <a:pt x="614" y="187"/>
                  </a:lnTo>
                  <a:lnTo>
                    <a:pt x="614" y="187"/>
                  </a:lnTo>
                  <a:lnTo>
                    <a:pt x="614" y="187"/>
                  </a:lnTo>
                  <a:lnTo>
                    <a:pt x="614" y="189"/>
                  </a:lnTo>
                  <a:lnTo>
                    <a:pt x="614" y="189"/>
                  </a:lnTo>
                  <a:lnTo>
                    <a:pt x="612" y="189"/>
                  </a:lnTo>
                  <a:lnTo>
                    <a:pt x="612" y="189"/>
                  </a:lnTo>
                  <a:lnTo>
                    <a:pt x="610" y="187"/>
                  </a:lnTo>
                  <a:lnTo>
                    <a:pt x="610" y="187"/>
                  </a:lnTo>
                  <a:lnTo>
                    <a:pt x="614" y="182"/>
                  </a:lnTo>
                  <a:lnTo>
                    <a:pt x="614" y="180"/>
                  </a:lnTo>
                  <a:lnTo>
                    <a:pt x="614" y="178"/>
                  </a:lnTo>
                  <a:lnTo>
                    <a:pt x="614" y="176"/>
                  </a:lnTo>
                  <a:lnTo>
                    <a:pt x="614" y="176"/>
                  </a:lnTo>
                  <a:lnTo>
                    <a:pt x="601" y="170"/>
                  </a:lnTo>
                  <a:lnTo>
                    <a:pt x="591" y="170"/>
                  </a:lnTo>
                  <a:lnTo>
                    <a:pt x="589" y="170"/>
                  </a:lnTo>
                  <a:lnTo>
                    <a:pt x="581" y="168"/>
                  </a:lnTo>
                  <a:lnTo>
                    <a:pt x="581" y="166"/>
                  </a:lnTo>
                  <a:lnTo>
                    <a:pt x="578" y="168"/>
                  </a:lnTo>
                  <a:lnTo>
                    <a:pt x="578" y="168"/>
                  </a:lnTo>
                  <a:lnTo>
                    <a:pt x="581" y="170"/>
                  </a:lnTo>
                  <a:lnTo>
                    <a:pt x="581" y="170"/>
                  </a:lnTo>
                  <a:lnTo>
                    <a:pt x="581" y="172"/>
                  </a:lnTo>
                  <a:lnTo>
                    <a:pt x="578" y="172"/>
                  </a:lnTo>
                  <a:lnTo>
                    <a:pt x="578" y="172"/>
                  </a:lnTo>
                  <a:lnTo>
                    <a:pt x="576" y="172"/>
                  </a:lnTo>
                  <a:lnTo>
                    <a:pt x="576" y="172"/>
                  </a:lnTo>
                  <a:lnTo>
                    <a:pt x="574" y="172"/>
                  </a:lnTo>
                  <a:lnTo>
                    <a:pt x="572" y="170"/>
                  </a:lnTo>
                  <a:lnTo>
                    <a:pt x="566" y="168"/>
                  </a:lnTo>
                  <a:lnTo>
                    <a:pt x="564" y="168"/>
                  </a:lnTo>
                  <a:lnTo>
                    <a:pt x="560" y="161"/>
                  </a:lnTo>
                  <a:lnTo>
                    <a:pt x="560" y="161"/>
                  </a:lnTo>
                  <a:lnTo>
                    <a:pt x="560" y="161"/>
                  </a:lnTo>
                  <a:lnTo>
                    <a:pt x="560" y="159"/>
                  </a:lnTo>
                  <a:lnTo>
                    <a:pt x="560" y="159"/>
                  </a:lnTo>
                  <a:lnTo>
                    <a:pt x="560" y="159"/>
                  </a:lnTo>
                  <a:lnTo>
                    <a:pt x="557" y="161"/>
                  </a:lnTo>
                  <a:lnTo>
                    <a:pt x="557" y="161"/>
                  </a:lnTo>
                  <a:lnTo>
                    <a:pt x="555" y="159"/>
                  </a:lnTo>
                  <a:lnTo>
                    <a:pt x="553" y="159"/>
                  </a:lnTo>
                  <a:lnTo>
                    <a:pt x="553" y="159"/>
                  </a:lnTo>
                  <a:lnTo>
                    <a:pt x="553" y="161"/>
                  </a:lnTo>
                  <a:lnTo>
                    <a:pt x="549" y="164"/>
                  </a:lnTo>
                  <a:lnTo>
                    <a:pt x="532" y="164"/>
                  </a:lnTo>
                  <a:lnTo>
                    <a:pt x="528" y="164"/>
                  </a:lnTo>
                  <a:lnTo>
                    <a:pt x="524" y="164"/>
                  </a:lnTo>
                  <a:lnTo>
                    <a:pt x="513" y="157"/>
                  </a:lnTo>
                  <a:lnTo>
                    <a:pt x="499" y="151"/>
                  </a:lnTo>
                  <a:lnTo>
                    <a:pt x="495" y="149"/>
                  </a:lnTo>
                  <a:lnTo>
                    <a:pt x="493" y="147"/>
                  </a:lnTo>
                  <a:lnTo>
                    <a:pt x="490" y="147"/>
                  </a:lnTo>
                  <a:lnTo>
                    <a:pt x="486" y="145"/>
                  </a:lnTo>
                  <a:lnTo>
                    <a:pt x="476" y="140"/>
                  </a:lnTo>
                  <a:lnTo>
                    <a:pt x="459" y="130"/>
                  </a:lnTo>
                  <a:lnTo>
                    <a:pt x="444" y="126"/>
                  </a:lnTo>
                  <a:lnTo>
                    <a:pt x="442" y="126"/>
                  </a:lnTo>
                  <a:lnTo>
                    <a:pt x="436" y="126"/>
                  </a:lnTo>
                  <a:lnTo>
                    <a:pt x="436" y="126"/>
                  </a:lnTo>
                  <a:lnTo>
                    <a:pt x="432" y="122"/>
                  </a:lnTo>
                  <a:lnTo>
                    <a:pt x="425" y="115"/>
                  </a:lnTo>
                  <a:lnTo>
                    <a:pt x="419" y="109"/>
                  </a:lnTo>
                  <a:lnTo>
                    <a:pt x="413" y="109"/>
                  </a:lnTo>
                  <a:lnTo>
                    <a:pt x="413" y="107"/>
                  </a:lnTo>
                  <a:lnTo>
                    <a:pt x="405" y="107"/>
                  </a:lnTo>
                  <a:lnTo>
                    <a:pt x="390" y="103"/>
                  </a:lnTo>
                  <a:lnTo>
                    <a:pt x="377" y="96"/>
                  </a:lnTo>
                  <a:lnTo>
                    <a:pt x="367" y="94"/>
                  </a:lnTo>
                  <a:lnTo>
                    <a:pt x="363" y="92"/>
                  </a:lnTo>
                  <a:lnTo>
                    <a:pt x="361" y="92"/>
                  </a:lnTo>
                  <a:lnTo>
                    <a:pt x="356" y="88"/>
                  </a:lnTo>
                  <a:lnTo>
                    <a:pt x="356" y="88"/>
                  </a:lnTo>
                  <a:lnTo>
                    <a:pt x="354" y="86"/>
                  </a:lnTo>
                  <a:lnTo>
                    <a:pt x="354" y="86"/>
                  </a:lnTo>
                  <a:lnTo>
                    <a:pt x="352" y="84"/>
                  </a:lnTo>
                  <a:lnTo>
                    <a:pt x="352" y="84"/>
                  </a:lnTo>
                  <a:lnTo>
                    <a:pt x="350" y="82"/>
                  </a:lnTo>
                  <a:lnTo>
                    <a:pt x="348" y="82"/>
                  </a:lnTo>
                  <a:lnTo>
                    <a:pt x="344" y="79"/>
                  </a:lnTo>
                  <a:lnTo>
                    <a:pt x="340" y="79"/>
                  </a:lnTo>
                  <a:lnTo>
                    <a:pt x="335" y="82"/>
                  </a:lnTo>
                  <a:lnTo>
                    <a:pt x="312" y="92"/>
                  </a:lnTo>
                  <a:lnTo>
                    <a:pt x="310" y="92"/>
                  </a:lnTo>
                  <a:lnTo>
                    <a:pt x="310" y="92"/>
                  </a:lnTo>
                  <a:lnTo>
                    <a:pt x="308" y="94"/>
                  </a:lnTo>
                  <a:lnTo>
                    <a:pt x="308" y="94"/>
                  </a:lnTo>
                  <a:lnTo>
                    <a:pt x="306" y="94"/>
                  </a:lnTo>
                  <a:lnTo>
                    <a:pt x="306" y="96"/>
                  </a:lnTo>
                  <a:lnTo>
                    <a:pt x="294" y="103"/>
                  </a:lnTo>
                  <a:lnTo>
                    <a:pt x="275" y="109"/>
                  </a:lnTo>
                  <a:lnTo>
                    <a:pt x="273" y="111"/>
                  </a:lnTo>
                  <a:lnTo>
                    <a:pt x="273" y="111"/>
                  </a:lnTo>
                  <a:lnTo>
                    <a:pt x="273" y="115"/>
                  </a:lnTo>
                  <a:lnTo>
                    <a:pt x="273" y="117"/>
                  </a:lnTo>
                  <a:lnTo>
                    <a:pt x="270" y="119"/>
                  </a:lnTo>
                  <a:lnTo>
                    <a:pt x="277" y="124"/>
                  </a:lnTo>
                  <a:lnTo>
                    <a:pt x="277" y="124"/>
                  </a:lnTo>
                  <a:lnTo>
                    <a:pt x="279" y="124"/>
                  </a:lnTo>
                  <a:lnTo>
                    <a:pt x="281" y="126"/>
                  </a:lnTo>
                  <a:lnTo>
                    <a:pt x="281" y="126"/>
                  </a:lnTo>
                  <a:lnTo>
                    <a:pt x="281" y="128"/>
                  </a:lnTo>
                  <a:lnTo>
                    <a:pt x="281" y="128"/>
                  </a:lnTo>
                  <a:lnTo>
                    <a:pt x="279" y="130"/>
                  </a:lnTo>
                  <a:lnTo>
                    <a:pt x="279" y="130"/>
                  </a:lnTo>
                  <a:lnTo>
                    <a:pt x="281" y="132"/>
                  </a:lnTo>
                  <a:lnTo>
                    <a:pt x="283" y="134"/>
                  </a:lnTo>
                  <a:lnTo>
                    <a:pt x="283" y="136"/>
                  </a:lnTo>
                  <a:lnTo>
                    <a:pt x="283" y="136"/>
                  </a:lnTo>
                  <a:lnTo>
                    <a:pt x="279" y="138"/>
                  </a:lnTo>
                  <a:lnTo>
                    <a:pt x="279" y="140"/>
                  </a:lnTo>
                  <a:lnTo>
                    <a:pt x="277" y="140"/>
                  </a:lnTo>
                  <a:lnTo>
                    <a:pt x="264" y="140"/>
                  </a:lnTo>
                  <a:lnTo>
                    <a:pt x="260" y="140"/>
                  </a:lnTo>
                  <a:lnTo>
                    <a:pt x="256" y="143"/>
                  </a:lnTo>
                  <a:lnTo>
                    <a:pt x="256" y="145"/>
                  </a:lnTo>
                  <a:lnTo>
                    <a:pt x="256" y="145"/>
                  </a:lnTo>
                  <a:lnTo>
                    <a:pt x="256" y="147"/>
                  </a:lnTo>
                  <a:lnTo>
                    <a:pt x="254" y="147"/>
                  </a:lnTo>
                  <a:lnTo>
                    <a:pt x="250" y="147"/>
                  </a:lnTo>
                  <a:lnTo>
                    <a:pt x="243" y="151"/>
                  </a:lnTo>
                  <a:lnTo>
                    <a:pt x="243" y="151"/>
                  </a:lnTo>
                  <a:lnTo>
                    <a:pt x="241" y="151"/>
                  </a:lnTo>
                  <a:lnTo>
                    <a:pt x="239" y="151"/>
                  </a:lnTo>
                  <a:lnTo>
                    <a:pt x="239" y="153"/>
                  </a:lnTo>
                  <a:lnTo>
                    <a:pt x="239" y="153"/>
                  </a:lnTo>
                  <a:lnTo>
                    <a:pt x="237" y="153"/>
                  </a:lnTo>
                  <a:lnTo>
                    <a:pt x="237" y="153"/>
                  </a:lnTo>
                  <a:lnTo>
                    <a:pt x="235" y="151"/>
                  </a:lnTo>
                  <a:lnTo>
                    <a:pt x="233" y="151"/>
                  </a:lnTo>
                  <a:lnTo>
                    <a:pt x="231" y="153"/>
                  </a:lnTo>
                  <a:lnTo>
                    <a:pt x="229" y="153"/>
                  </a:lnTo>
                  <a:lnTo>
                    <a:pt x="226" y="153"/>
                  </a:lnTo>
                  <a:lnTo>
                    <a:pt x="226" y="153"/>
                  </a:lnTo>
                  <a:lnTo>
                    <a:pt x="224" y="153"/>
                  </a:lnTo>
                  <a:lnTo>
                    <a:pt x="224" y="153"/>
                  </a:lnTo>
                  <a:lnTo>
                    <a:pt x="224" y="153"/>
                  </a:lnTo>
                  <a:lnTo>
                    <a:pt x="222" y="151"/>
                  </a:lnTo>
                  <a:lnTo>
                    <a:pt x="220" y="151"/>
                  </a:lnTo>
                  <a:lnTo>
                    <a:pt x="218" y="151"/>
                  </a:lnTo>
                  <a:lnTo>
                    <a:pt x="218" y="151"/>
                  </a:lnTo>
                  <a:lnTo>
                    <a:pt x="218" y="149"/>
                  </a:lnTo>
                  <a:lnTo>
                    <a:pt x="218" y="149"/>
                  </a:lnTo>
                  <a:lnTo>
                    <a:pt x="218" y="147"/>
                  </a:lnTo>
                  <a:lnTo>
                    <a:pt x="216" y="147"/>
                  </a:lnTo>
                  <a:lnTo>
                    <a:pt x="214" y="149"/>
                  </a:lnTo>
                  <a:lnTo>
                    <a:pt x="212" y="149"/>
                  </a:lnTo>
                  <a:lnTo>
                    <a:pt x="208" y="149"/>
                  </a:lnTo>
                  <a:lnTo>
                    <a:pt x="206" y="151"/>
                  </a:lnTo>
                  <a:lnTo>
                    <a:pt x="203" y="151"/>
                  </a:lnTo>
                  <a:lnTo>
                    <a:pt x="201" y="153"/>
                  </a:lnTo>
                  <a:lnTo>
                    <a:pt x="199" y="155"/>
                  </a:lnTo>
                  <a:lnTo>
                    <a:pt x="199" y="155"/>
                  </a:lnTo>
                  <a:lnTo>
                    <a:pt x="199" y="157"/>
                  </a:lnTo>
                  <a:lnTo>
                    <a:pt x="199" y="159"/>
                  </a:lnTo>
                  <a:lnTo>
                    <a:pt x="199" y="161"/>
                  </a:lnTo>
                  <a:lnTo>
                    <a:pt x="199" y="164"/>
                  </a:lnTo>
                  <a:lnTo>
                    <a:pt x="199" y="164"/>
                  </a:lnTo>
                  <a:lnTo>
                    <a:pt x="199" y="166"/>
                  </a:lnTo>
                  <a:lnTo>
                    <a:pt x="195" y="170"/>
                  </a:lnTo>
                  <a:lnTo>
                    <a:pt x="195" y="170"/>
                  </a:lnTo>
                  <a:lnTo>
                    <a:pt x="195" y="172"/>
                  </a:lnTo>
                  <a:lnTo>
                    <a:pt x="193" y="178"/>
                  </a:lnTo>
                  <a:lnTo>
                    <a:pt x="193" y="180"/>
                  </a:lnTo>
                  <a:lnTo>
                    <a:pt x="193" y="182"/>
                  </a:lnTo>
                  <a:lnTo>
                    <a:pt x="189" y="185"/>
                  </a:lnTo>
                  <a:lnTo>
                    <a:pt x="185" y="189"/>
                  </a:lnTo>
                  <a:lnTo>
                    <a:pt x="176" y="191"/>
                  </a:lnTo>
                  <a:lnTo>
                    <a:pt x="174" y="193"/>
                  </a:lnTo>
                  <a:lnTo>
                    <a:pt x="174" y="193"/>
                  </a:lnTo>
                  <a:lnTo>
                    <a:pt x="174" y="193"/>
                  </a:lnTo>
                  <a:lnTo>
                    <a:pt x="172" y="195"/>
                  </a:lnTo>
                  <a:lnTo>
                    <a:pt x="172" y="195"/>
                  </a:lnTo>
                  <a:lnTo>
                    <a:pt x="172" y="195"/>
                  </a:lnTo>
                  <a:lnTo>
                    <a:pt x="170" y="195"/>
                  </a:lnTo>
                  <a:lnTo>
                    <a:pt x="170" y="195"/>
                  </a:lnTo>
                  <a:lnTo>
                    <a:pt x="168" y="199"/>
                  </a:lnTo>
                  <a:lnTo>
                    <a:pt x="168" y="199"/>
                  </a:lnTo>
                  <a:lnTo>
                    <a:pt x="166" y="199"/>
                  </a:lnTo>
                  <a:lnTo>
                    <a:pt x="164" y="201"/>
                  </a:lnTo>
                  <a:lnTo>
                    <a:pt x="164" y="203"/>
                  </a:lnTo>
                  <a:lnTo>
                    <a:pt x="164" y="208"/>
                  </a:lnTo>
                  <a:lnTo>
                    <a:pt x="164" y="208"/>
                  </a:lnTo>
                  <a:lnTo>
                    <a:pt x="162" y="210"/>
                  </a:lnTo>
                  <a:lnTo>
                    <a:pt x="159" y="212"/>
                  </a:lnTo>
                  <a:lnTo>
                    <a:pt x="159" y="214"/>
                  </a:lnTo>
                  <a:lnTo>
                    <a:pt x="162" y="216"/>
                  </a:lnTo>
                  <a:lnTo>
                    <a:pt x="162" y="218"/>
                  </a:lnTo>
                  <a:lnTo>
                    <a:pt x="159" y="220"/>
                  </a:lnTo>
                  <a:lnTo>
                    <a:pt x="159" y="222"/>
                  </a:lnTo>
                  <a:lnTo>
                    <a:pt x="157" y="224"/>
                  </a:lnTo>
                  <a:lnTo>
                    <a:pt x="151" y="224"/>
                  </a:lnTo>
                  <a:lnTo>
                    <a:pt x="149" y="227"/>
                  </a:lnTo>
                  <a:lnTo>
                    <a:pt x="149" y="229"/>
                  </a:lnTo>
                  <a:lnTo>
                    <a:pt x="145" y="229"/>
                  </a:lnTo>
                  <a:lnTo>
                    <a:pt x="145" y="229"/>
                  </a:lnTo>
                  <a:lnTo>
                    <a:pt x="145" y="229"/>
                  </a:lnTo>
                  <a:lnTo>
                    <a:pt x="145" y="229"/>
                  </a:lnTo>
                  <a:lnTo>
                    <a:pt x="145" y="229"/>
                  </a:lnTo>
                  <a:lnTo>
                    <a:pt x="143" y="229"/>
                  </a:lnTo>
                  <a:lnTo>
                    <a:pt x="143" y="231"/>
                  </a:lnTo>
                  <a:lnTo>
                    <a:pt x="143" y="231"/>
                  </a:lnTo>
                  <a:lnTo>
                    <a:pt x="143" y="233"/>
                  </a:lnTo>
                  <a:lnTo>
                    <a:pt x="145" y="233"/>
                  </a:lnTo>
                  <a:lnTo>
                    <a:pt x="145" y="233"/>
                  </a:lnTo>
                  <a:lnTo>
                    <a:pt x="143" y="235"/>
                  </a:lnTo>
                  <a:lnTo>
                    <a:pt x="141" y="237"/>
                  </a:lnTo>
                  <a:lnTo>
                    <a:pt x="132" y="241"/>
                  </a:lnTo>
                  <a:lnTo>
                    <a:pt x="130" y="243"/>
                  </a:lnTo>
                  <a:lnTo>
                    <a:pt x="126" y="245"/>
                  </a:lnTo>
                  <a:lnTo>
                    <a:pt x="126" y="248"/>
                  </a:lnTo>
                  <a:lnTo>
                    <a:pt x="126" y="248"/>
                  </a:lnTo>
                  <a:lnTo>
                    <a:pt x="126" y="250"/>
                  </a:lnTo>
                  <a:lnTo>
                    <a:pt x="126" y="250"/>
                  </a:lnTo>
                  <a:lnTo>
                    <a:pt x="126" y="252"/>
                  </a:lnTo>
                  <a:lnTo>
                    <a:pt x="122" y="256"/>
                  </a:lnTo>
                  <a:lnTo>
                    <a:pt x="120" y="256"/>
                  </a:lnTo>
                  <a:lnTo>
                    <a:pt x="120" y="258"/>
                  </a:lnTo>
                  <a:lnTo>
                    <a:pt x="118" y="258"/>
                  </a:lnTo>
                  <a:lnTo>
                    <a:pt x="111" y="258"/>
                  </a:lnTo>
                  <a:lnTo>
                    <a:pt x="107" y="260"/>
                  </a:lnTo>
                  <a:lnTo>
                    <a:pt x="105" y="260"/>
                  </a:lnTo>
                  <a:lnTo>
                    <a:pt x="103" y="260"/>
                  </a:lnTo>
                  <a:lnTo>
                    <a:pt x="101" y="258"/>
                  </a:lnTo>
                  <a:lnTo>
                    <a:pt x="99" y="258"/>
                  </a:lnTo>
                  <a:lnTo>
                    <a:pt x="84" y="258"/>
                  </a:lnTo>
                  <a:lnTo>
                    <a:pt x="82" y="258"/>
                  </a:lnTo>
                  <a:lnTo>
                    <a:pt x="80" y="256"/>
                  </a:lnTo>
                  <a:lnTo>
                    <a:pt x="78" y="256"/>
                  </a:lnTo>
                  <a:lnTo>
                    <a:pt x="74" y="256"/>
                  </a:lnTo>
                  <a:lnTo>
                    <a:pt x="71" y="254"/>
                  </a:lnTo>
                  <a:lnTo>
                    <a:pt x="69" y="252"/>
                  </a:lnTo>
                  <a:lnTo>
                    <a:pt x="69" y="250"/>
                  </a:lnTo>
                  <a:lnTo>
                    <a:pt x="69" y="250"/>
                  </a:lnTo>
                  <a:lnTo>
                    <a:pt x="69" y="250"/>
                  </a:lnTo>
                  <a:lnTo>
                    <a:pt x="69" y="248"/>
                  </a:lnTo>
                  <a:lnTo>
                    <a:pt x="69" y="245"/>
                  </a:lnTo>
                  <a:lnTo>
                    <a:pt x="65" y="248"/>
                  </a:lnTo>
                  <a:lnTo>
                    <a:pt x="65" y="250"/>
                  </a:lnTo>
                  <a:lnTo>
                    <a:pt x="63" y="248"/>
                  </a:lnTo>
                  <a:lnTo>
                    <a:pt x="61" y="248"/>
                  </a:lnTo>
                  <a:lnTo>
                    <a:pt x="61" y="245"/>
                  </a:lnTo>
                  <a:lnTo>
                    <a:pt x="61" y="245"/>
                  </a:lnTo>
                  <a:lnTo>
                    <a:pt x="61" y="245"/>
                  </a:lnTo>
                  <a:lnTo>
                    <a:pt x="61" y="243"/>
                  </a:lnTo>
                  <a:lnTo>
                    <a:pt x="61" y="243"/>
                  </a:lnTo>
                  <a:lnTo>
                    <a:pt x="61" y="243"/>
                  </a:lnTo>
                  <a:lnTo>
                    <a:pt x="61" y="243"/>
                  </a:lnTo>
                  <a:lnTo>
                    <a:pt x="61" y="243"/>
                  </a:lnTo>
                  <a:lnTo>
                    <a:pt x="59" y="239"/>
                  </a:lnTo>
                  <a:lnTo>
                    <a:pt x="59" y="237"/>
                  </a:lnTo>
                  <a:lnTo>
                    <a:pt x="55" y="237"/>
                  </a:lnTo>
                  <a:lnTo>
                    <a:pt x="55" y="235"/>
                  </a:lnTo>
                  <a:lnTo>
                    <a:pt x="57" y="231"/>
                  </a:lnTo>
                  <a:lnTo>
                    <a:pt x="57" y="229"/>
                  </a:lnTo>
                  <a:lnTo>
                    <a:pt x="57" y="227"/>
                  </a:lnTo>
                  <a:lnTo>
                    <a:pt x="57" y="227"/>
                  </a:lnTo>
                  <a:lnTo>
                    <a:pt x="57" y="227"/>
                  </a:lnTo>
                  <a:lnTo>
                    <a:pt x="57" y="227"/>
                  </a:lnTo>
                  <a:lnTo>
                    <a:pt x="59" y="224"/>
                  </a:lnTo>
                  <a:lnTo>
                    <a:pt x="59" y="224"/>
                  </a:lnTo>
                  <a:lnTo>
                    <a:pt x="59" y="218"/>
                  </a:lnTo>
                  <a:lnTo>
                    <a:pt x="59" y="214"/>
                  </a:lnTo>
                  <a:lnTo>
                    <a:pt x="57" y="216"/>
                  </a:lnTo>
                  <a:lnTo>
                    <a:pt x="51" y="222"/>
                  </a:lnTo>
                  <a:lnTo>
                    <a:pt x="46" y="222"/>
                  </a:lnTo>
                  <a:lnTo>
                    <a:pt x="44" y="220"/>
                  </a:lnTo>
                  <a:lnTo>
                    <a:pt x="42" y="208"/>
                  </a:lnTo>
                  <a:lnTo>
                    <a:pt x="40" y="208"/>
                  </a:lnTo>
                  <a:lnTo>
                    <a:pt x="23" y="222"/>
                  </a:lnTo>
                  <a:lnTo>
                    <a:pt x="23" y="222"/>
                  </a:lnTo>
                  <a:lnTo>
                    <a:pt x="21" y="224"/>
                  </a:lnTo>
                  <a:lnTo>
                    <a:pt x="21" y="224"/>
                  </a:lnTo>
                  <a:lnTo>
                    <a:pt x="21" y="227"/>
                  </a:lnTo>
                  <a:lnTo>
                    <a:pt x="21" y="229"/>
                  </a:lnTo>
                  <a:lnTo>
                    <a:pt x="21" y="231"/>
                  </a:lnTo>
                  <a:lnTo>
                    <a:pt x="19" y="235"/>
                  </a:lnTo>
                  <a:lnTo>
                    <a:pt x="9" y="241"/>
                  </a:lnTo>
                  <a:lnTo>
                    <a:pt x="7" y="243"/>
                  </a:lnTo>
                  <a:lnTo>
                    <a:pt x="4" y="248"/>
                  </a:lnTo>
                  <a:lnTo>
                    <a:pt x="2" y="252"/>
                  </a:lnTo>
                  <a:lnTo>
                    <a:pt x="0" y="256"/>
                  </a:lnTo>
                  <a:lnTo>
                    <a:pt x="0" y="260"/>
                  </a:lnTo>
                  <a:lnTo>
                    <a:pt x="2" y="260"/>
                  </a:lnTo>
                  <a:lnTo>
                    <a:pt x="97" y="296"/>
                  </a:lnTo>
                  <a:lnTo>
                    <a:pt x="61" y="342"/>
                  </a:lnTo>
                  <a:lnTo>
                    <a:pt x="61" y="342"/>
                  </a:lnTo>
                  <a:lnTo>
                    <a:pt x="61" y="342"/>
                  </a:lnTo>
                  <a:lnTo>
                    <a:pt x="63" y="342"/>
                  </a:lnTo>
                  <a:lnTo>
                    <a:pt x="65" y="344"/>
                  </a:lnTo>
                  <a:lnTo>
                    <a:pt x="67" y="344"/>
                  </a:lnTo>
                  <a:lnTo>
                    <a:pt x="67" y="346"/>
                  </a:lnTo>
                  <a:lnTo>
                    <a:pt x="69" y="348"/>
                  </a:lnTo>
                  <a:lnTo>
                    <a:pt x="90" y="359"/>
                  </a:lnTo>
                  <a:lnTo>
                    <a:pt x="95" y="361"/>
                  </a:lnTo>
                  <a:lnTo>
                    <a:pt x="99" y="361"/>
                  </a:lnTo>
                  <a:lnTo>
                    <a:pt x="103" y="359"/>
                  </a:lnTo>
                  <a:lnTo>
                    <a:pt x="107" y="359"/>
                  </a:lnTo>
                  <a:lnTo>
                    <a:pt x="111" y="359"/>
                  </a:lnTo>
                  <a:lnTo>
                    <a:pt x="113" y="359"/>
                  </a:lnTo>
                  <a:lnTo>
                    <a:pt x="115" y="359"/>
                  </a:lnTo>
                  <a:lnTo>
                    <a:pt x="118" y="359"/>
                  </a:lnTo>
                  <a:lnTo>
                    <a:pt x="128" y="361"/>
                  </a:lnTo>
                  <a:lnTo>
                    <a:pt x="130" y="361"/>
                  </a:lnTo>
                  <a:lnTo>
                    <a:pt x="130" y="363"/>
                  </a:lnTo>
                  <a:lnTo>
                    <a:pt x="134" y="363"/>
                  </a:lnTo>
                  <a:lnTo>
                    <a:pt x="139" y="363"/>
                  </a:lnTo>
                  <a:lnTo>
                    <a:pt x="139" y="363"/>
                  </a:lnTo>
                  <a:lnTo>
                    <a:pt x="141" y="365"/>
                  </a:lnTo>
                  <a:lnTo>
                    <a:pt x="143" y="365"/>
                  </a:lnTo>
                  <a:lnTo>
                    <a:pt x="145" y="365"/>
                  </a:lnTo>
                  <a:lnTo>
                    <a:pt x="147" y="363"/>
                  </a:lnTo>
                  <a:lnTo>
                    <a:pt x="151" y="365"/>
                  </a:lnTo>
                  <a:lnTo>
                    <a:pt x="159" y="365"/>
                  </a:lnTo>
                  <a:lnTo>
                    <a:pt x="162" y="365"/>
                  </a:lnTo>
                  <a:lnTo>
                    <a:pt x="164" y="367"/>
                  </a:lnTo>
                  <a:lnTo>
                    <a:pt x="168" y="372"/>
                  </a:lnTo>
                  <a:lnTo>
                    <a:pt x="170" y="374"/>
                  </a:lnTo>
                  <a:lnTo>
                    <a:pt x="172" y="374"/>
                  </a:lnTo>
                  <a:lnTo>
                    <a:pt x="172" y="374"/>
                  </a:lnTo>
                  <a:lnTo>
                    <a:pt x="174" y="374"/>
                  </a:lnTo>
                  <a:lnTo>
                    <a:pt x="176" y="374"/>
                  </a:lnTo>
                  <a:lnTo>
                    <a:pt x="176" y="376"/>
                  </a:lnTo>
                  <a:lnTo>
                    <a:pt x="178" y="376"/>
                  </a:lnTo>
                  <a:lnTo>
                    <a:pt x="180" y="376"/>
                  </a:lnTo>
                  <a:lnTo>
                    <a:pt x="180" y="376"/>
                  </a:lnTo>
                  <a:lnTo>
                    <a:pt x="185" y="378"/>
                  </a:lnTo>
                  <a:lnTo>
                    <a:pt x="193" y="382"/>
                  </a:lnTo>
                  <a:lnTo>
                    <a:pt x="201" y="382"/>
                  </a:lnTo>
                  <a:lnTo>
                    <a:pt x="201" y="382"/>
                  </a:lnTo>
                  <a:lnTo>
                    <a:pt x="206" y="384"/>
                  </a:lnTo>
                  <a:lnTo>
                    <a:pt x="206" y="384"/>
                  </a:lnTo>
                  <a:lnTo>
                    <a:pt x="208" y="384"/>
                  </a:lnTo>
                  <a:lnTo>
                    <a:pt x="208" y="384"/>
                  </a:lnTo>
                  <a:lnTo>
                    <a:pt x="210" y="386"/>
                  </a:lnTo>
                  <a:lnTo>
                    <a:pt x="218" y="390"/>
                  </a:lnTo>
                  <a:lnTo>
                    <a:pt x="226" y="395"/>
                  </a:lnTo>
                  <a:lnTo>
                    <a:pt x="233" y="397"/>
                  </a:lnTo>
                  <a:lnTo>
                    <a:pt x="237" y="401"/>
                  </a:lnTo>
                  <a:lnTo>
                    <a:pt x="237" y="401"/>
                  </a:lnTo>
                  <a:lnTo>
                    <a:pt x="239" y="401"/>
                  </a:lnTo>
                  <a:lnTo>
                    <a:pt x="241" y="401"/>
                  </a:lnTo>
                  <a:lnTo>
                    <a:pt x="243" y="401"/>
                  </a:lnTo>
                  <a:lnTo>
                    <a:pt x="243" y="401"/>
                  </a:lnTo>
                  <a:lnTo>
                    <a:pt x="243" y="403"/>
                  </a:lnTo>
                  <a:lnTo>
                    <a:pt x="243" y="403"/>
                  </a:lnTo>
                  <a:lnTo>
                    <a:pt x="243" y="405"/>
                  </a:lnTo>
                  <a:lnTo>
                    <a:pt x="245" y="405"/>
                  </a:lnTo>
                  <a:lnTo>
                    <a:pt x="245" y="405"/>
                  </a:lnTo>
                  <a:lnTo>
                    <a:pt x="247" y="405"/>
                  </a:lnTo>
                  <a:lnTo>
                    <a:pt x="250" y="405"/>
                  </a:lnTo>
                  <a:lnTo>
                    <a:pt x="256" y="401"/>
                  </a:lnTo>
                  <a:lnTo>
                    <a:pt x="258" y="399"/>
                  </a:lnTo>
                  <a:lnTo>
                    <a:pt x="260" y="401"/>
                  </a:lnTo>
                  <a:lnTo>
                    <a:pt x="258" y="401"/>
                  </a:lnTo>
                  <a:lnTo>
                    <a:pt x="258" y="401"/>
                  </a:lnTo>
                  <a:lnTo>
                    <a:pt x="256" y="403"/>
                  </a:lnTo>
                  <a:lnTo>
                    <a:pt x="256" y="403"/>
                  </a:lnTo>
                  <a:lnTo>
                    <a:pt x="256" y="405"/>
                  </a:lnTo>
                  <a:lnTo>
                    <a:pt x="258" y="405"/>
                  </a:lnTo>
                  <a:lnTo>
                    <a:pt x="262" y="407"/>
                  </a:lnTo>
                  <a:lnTo>
                    <a:pt x="264" y="407"/>
                  </a:lnTo>
                  <a:lnTo>
                    <a:pt x="268" y="405"/>
                  </a:lnTo>
                  <a:lnTo>
                    <a:pt x="270" y="401"/>
                  </a:lnTo>
                  <a:lnTo>
                    <a:pt x="270" y="401"/>
                  </a:lnTo>
                  <a:lnTo>
                    <a:pt x="270" y="405"/>
                  </a:lnTo>
                  <a:lnTo>
                    <a:pt x="270" y="407"/>
                  </a:lnTo>
                  <a:lnTo>
                    <a:pt x="270" y="407"/>
                  </a:lnTo>
                  <a:lnTo>
                    <a:pt x="273" y="409"/>
                  </a:lnTo>
                  <a:lnTo>
                    <a:pt x="275" y="407"/>
                  </a:lnTo>
                  <a:lnTo>
                    <a:pt x="275" y="409"/>
                  </a:lnTo>
                  <a:lnTo>
                    <a:pt x="277" y="411"/>
                  </a:lnTo>
                  <a:lnTo>
                    <a:pt x="281" y="414"/>
                  </a:lnTo>
                  <a:lnTo>
                    <a:pt x="283" y="411"/>
                  </a:lnTo>
                  <a:lnTo>
                    <a:pt x="283" y="409"/>
                  </a:lnTo>
                  <a:lnTo>
                    <a:pt x="283" y="409"/>
                  </a:lnTo>
                  <a:lnTo>
                    <a:pt x="287" y="405"/>
                  </a:lnTo>
                  <a:lnTo>
                    <a:pt x="287" y="407"/>
                  </a:lnTo>
                  <a:lnTo>
                    <a:pt x="287" y="411"/>
                  </a:lnTo>
                  <a:lnTo>
                    <a:pt x="287" y="414"/>
                  </a:lnTo>
                  <a:lnTo>
                    <a:pt x="287" y="414"/>
                  </a:lnTo>
                  <a:lnTo>
                    <a:pt x="289" y="414"/>
                  </a:lnTo>
                  <a:lnTo>
                    <a:pt x="291" y="414"/>
                  </a:lnTo>
                  <a:lnTo>
                    <a:pt x="289" y="411"/>
                  </a:lnTo>
                  <a:lnTo>
                    <a:pt x="294" y="416"/>
                  </a:lnTo>
                  <a:lnTo>
                    <a:pt x="294" y="416"/>
                  </a:lnTo>
                  <a:lnTo>
                    <a:pt x="296" y="414"/>
                  </a:lnTo>
                  <a:lnTo>
                    <a:pt x="296" y="414"/>
                  </a:lnTo>
                  <a:lnTo>
                    <a:pt x="296" y="416"/>
                  </a:lnTo>
                  <a:lnTo>
                    <a:pt x="296" y="416"/>
                  </a:lnTo>
                  <a:lnTo>
                    <a:pt x="296" y="418"/>
                  </a:lnTo>
                  <a:lnTo>
                    <a:pt x="296" y="418"/>
                  </a:lnTo>
                  <a:lnTo>
                    <a:pt x="298" y="420"/>
                  </a:lnTo>
                  <a:lnTo>
                    <a:pt x="300" y="422"/>
                  </a:lnTo>
                  <a:lnTo>
                    <a:pt x="302" y="422"/>
                  </a:lnTo>
                  <a:lnTo>
                    <a:pt x="306" y="422"/>
                  </a:lnTo>
                  <a:lnTo>
                    <a:pt x="306" y="422"/>
                  </a:lnTo>
                  <a:lnTo>
                    <a:pt x="306" y="422"/>
                  </a:lnTo>
                  <a:lnTo>
                    <a:pt x="306" y="422"/>
                  </a:lnTo>
                  <a:lnTo>
                    <a:pt x="308" y="424"/>
                  </a:lnTo>
                  <a:lnTo>
                    <a:pt x="310" y="426"/>
                  </a:lnTo>
                  <a:lnTo>
                    <a:pt x="310" y="426"/>
                  </a:lnTo>
                  <a:lnTo>
                    <a:pt x="312" y="426"/>
                  </a:lnTo>
                  <a:lnTo>
                    <a:pt x="312" y="426"/>
                  </a:lnTo>
                  <a:lnTo>
                    <a:pt x="314" y="424"/>
                  </a:lnTo>
                  <a:lnTo>
                    <a:pt x="314" y="422"/>
                  </a:lnTo>
                  <a:lnTo>
                    <a:pt x="314" y="424"/>
                  </a:lnTo>
                  <a:lnTo>
                    <a:pt x="317" y="426"/>
                  </a:lnTo>
                  <a:lnTo>
                    <a:pt x="317" y="426"/>
                  </a:lnTo>
                  <a:lnTo>
                    <a:pt x="317" y="426"/>
                  </a:lnTo>
                  <a:lnTo>
                    <a:pt x="314" y="428"/>
                  </a:lnTo>
                  <a:lnTo>
                    <a:pt x="317" y="428"/>
                  </a:lnTo>
                  <a:lnTo>
                    <a:pt x="319" y="430"/>
                  </a:lnTo>
                  <a:lnTo>
                    <a:pt x="319" y="430"/>
                  </a:lnTo>
                  <a:lnTo>
                    <a:pt x="323" y="432"/>
                  </a:lnTo>
                  <a:lnTo>
                    <a:pt x="323" y="432"/>
                  </a:lnTo>
                  <a:lnTo>
                    <a:pt x="325" y="432"/>
                  </a:lnTo>
                  <a:lnTo>
                    <a:pt x="325" y="432"/>
                  </a:lnTo>
                  <a:lnTo>
                    <a:pt x="327" y="432"/>
                  </a:lnTo>
                  <a:lnTo>
                    <a:pt x="327" y="432"/>
                  </a:lnTo>
                  <a:lnTo>
                    <a:pt x="329" y="437"/>
                  </a:lnTo>
                  <a:lnTo>
                    <a:pt x="331" y="437"/>
                  </a:lnTo>
                  <a:lnTo>
                    <a:pt x="331" y="439"/>
                  </a:lnTo>
                  <a:lnTo>
                    <a:pt x="333" y="437"/>
                  </a:lnTo>
                  <a:lnTo>
                    <a:pt x="338" y="437"/>
                  </a:lnTo>
                  <a:lnTo>
                    <a:pt x="338" y="437"/>
                  </a:lnTo>
                  <a:lnTo>
                    <a:pt x="335" y="441"/>
                  </a:lnTo>
                  <a:lnTo>
                    <a:pt x="335" y="441"/>
                  </a:lnTo>
                  <a:lnTo>
                    <a:pt x="335" y="441"/>
                  </a:lnTo>
                  <a:lnTo>
                    <a:pt x="338" y="445"/>
                  </a:lnTo>
                  <a:lnTo>
                    <a:pt x="338" y="445"/>
                  </a:lnTo>
                  <a:lnTo>
                    <a:pt x="340" y="447"/>
                  </a:lnTo>
                  <a:lnTo>
                    <a:pt x="342" y="445"/>
                  </a:lnTo>
                  <a:lnTo>
                    <a:pt x="346" y="443"/>
                  </a:lnTo>
                  <a:lnTo>
                    <a:pt x="348" y="443"/>
                  </a:lnTo>
                  <a:lnTo>
                    <a:pt x="346" y="447"/>
                  </a:lnTo>
                  <a:lnTo>
                    <a:pt x="348" y="449"/>
                  </a:lnTo>
                  <a:lnTo>
                    <a:pt x="352" y="453"/>
                  </a:lnTo>
                  <a:lnTo>
                    <a:pt x="354" y="456"/>
                  </a:lnTo>
                  <a:lnTo>
                    <a:pt x="356" y="458"/>
                  </a:lnTo>
                  <a:lnTo>
                    <a:pt x="358" y="458"/>
                  </a:lnTo>
                  <a:lnTo>
                    <a:pt x="358" y="458"/>
                  </a:lnTo>
                  <a:lnTo>
                    <a:pt x="358" y="456"/>
                  </a:lnTo>
                  <a:lnTo>
                    <a:pt x="358" y="453"/>
                  </a:lnTo>
                  <a:lnTo>
                    <a:pt x="358" y="453"/>
                  </a:lnTo>
                  <a:lnTo>
                    <a:pt x="361" y="453"/>
                  </a:lnTo>
                  <a:lnTo>
                    <a:pt x="361" y="451"/>
                  </a:lnTo>
                  <a:lnTo>
                    <a:pt x="361" y="449"/>
                  </a:lnTo>
                  <a:lnTo>
                    <a:pt x="363" y="451"/>
                  </a:lnTo>
                  <a:lnTo>
                    <a:pt x="363" y="451"/>
                  </a:lnTo>
                  <a:lnTo>
                    <a:pt x="363" y="453"/>
                  </a:lnTo>
                  <a:lnTo>
                    <a:pt x="361" y="458"/>
                  </a:lnTo>
                  <a:lnTo>
                    <a:pt x="361" y="460"/>
                  </a:lnTo>
                  <a:lnTo>
                    <a:pt x="363" y="462"/>
                  </a:lnTo>
                  <a:lnTo>
                    <a:pt x="363" y="462"/>
                  </a:lnTo>
                  <a:lnTo>
                    <a:pt x="365" y="462"/>
                  </a:lnTo>
                  <a:lnTo>
                    <a:pt x="367" y="462"/>
                  </a:lnTo>
                  <a:lnTo>
                    <a:pt x="365" y="464"/>
                  </a:lnTo>
                  <a:lnTo>
                    <a:pt x="365" y="464"/>
                  </a:lnTo>
                  <a:lnTo>
                    <a:pt x="365" y="464"/>
                  </a:lnTo>
                  <a:lnTo>
                    <a:pt x="363" y="464"/>
                  </a:lnTo>
                  <a:lnTo>
                    <a:pt x="363" y="466"/>
                  </a:lnTo>
                  <a:lnTo>
                    <a:pt x="361" y="466"/>
                  </a:lnTo>
                  <a:lnTo>
                    <a:pt x="361" y="468"/>
                  </a:lnTo>
                  <a:lnTo>
                    <a:pt x="361" y="470"/>
                  </a:lnTo>
                  <a:lnTo>
                    <a:pt x="361" y="474"/>
                  </a:lnTo>
                  <a:lnTo>
                    <a:pt x="363" y="479"/>
                  </a:lnTo>
                  <a:lnTo>
                    <a:pt x="363" y="479"/>
                  </a:lnTo>
                  <a:lnTo>
                    <a:pt x="363" y="481"/>
                  </a:lnTo>
                  <a:lnTo>
                    <a:pt x="363" y="481"/>
                  </a:lnTo>
                  <a:lnTo>
                    <a:pt x="363" y="481"/>
                  </a:lnTo>
                  <a:lnTo>
                    <a:pt x="363" y="481"/>
                  </a:lnTo>
                  <a:lnTo>
                    <a:pt x="363" y="481"/>
                  </a:lnTo>
                  <a:lnTo>
                    <a:pt x="365" y="481"/>
                  </a:lnTo>
                  <a:lnTo>
                    <a:pt x="369" y="481"/>
                  </a:lnTo>
                  <a:lnTo>
                    <a:pt x="371" y="479"/>
                  </a:lnTo>
                  <a:lnTo>
                    <a:pt x="375" y="477"/>
                  </a:lnTo>
                  <a:lnTo>
                    <a:pt x="377" y="477"/>
                  </a:lnTo>
                  <a:lnTo>
                    <a:pt x="379" y="477"/>
                  </a:lnTo>
                  <a:lnTo>
                    <a:pt x="382" y="477"/>
                  </a:lnTo>
                  <a:lnTo>
                    <a:pt x="386" y="474"/>
                  </a:lnTo>
                  <a:lnTo>
                    <a:pt x="388" y="474"/>
                  </a:lnTo>
                  <a:lnTo>
                    <a:pt x="390" y="477"/>
                  </a:lnTo>
                  <a:lnTo>
                    <a:pt x="384" y="477"/>
                  </a:lnTo>
                  <a:lnTo>
                    <a:pt x="379" y="481"/>
                  </a:lnTo>
                  <a:lnTo>
                    <a:pt x="371" y="485"/>
                  </a:lnTo>
                  <a:lnTo>
                    <a:pt x="371" y="487"/>
                  </a:lnTo>
                  <a:lnTo>
                    <a:pt x="373" y="487"/>
                  </a:lnTo>
                  <a:lnTo>
                    <a:pt x="373" y="487"/>
                  </a:lnTo>
                  <a:lnTo>
                    <a:pt x="373" y="489"/>
                  </a:lnTo>
                  <a:lnTo>
                    <a:pt x="375" y="489"/>
                  </a:lnTo>
                  <a:lnTo>
                    <a:pt x="386" y="491"/>
                  </a:lnTo>
                  <a:lnTo>
                    <a:pt x="388" y="491"/>
                  </a:lnTo>
                  <a:lnTo>
                    <a:pt x="392" y="491"/>
                  </a:lnTo>
                  <a:lnTo>
                    <a:pt x="394" y="491"/>
                  </a:lnTo>
                  <a:lnTo>
                    <a:pt x="392" y="493"/>
                  </a:lnTo>
                  <a:lnTo>
                    <a:pt x="384" y="493"/>
                  </a:lnTo>
                  <a:lnTo>
                    <a:pt x="382" y="495"/>
                  </a:lnTo>
                  <a:lnTo>
                    <a:pt x="379" y="498"/>
                  </a:lnTo>
                  <a:lnTo>
                    <a:pt x="382" y="502"/>
                  </a:lnTo>
                  <a:lnTo>
                    <a:pt x="388" y="510"/>
                  </a:lnTo>
                  <a:lnTo>
                    <a:pt x="388" y="512"/>
                  </a:lnTo>
                  <a:lnTo>
                    <a:pt x="388" y="512"/>
                  </a:lnTo>
                  <a:lnTo>
                    <a:pt x="390" y="514"/>
                  </a:lnTo>
                  <a:lnTo>
                    <a:pt x="390" y="516"/>
                  </a:lnTo>
                  <a:lnTo>
                    <a:pt x="390" y="519"/>
                  </a:lnTo>
                  <a:lnTo>
                    <a:pt x="392" y="523"/>
                  </a:lnTo>
                  <a:lnTo>
                    <a:pt x="392" y="525"/>
                  </a:lnTo>
                  <a:lnTo>
                    <a:pt x="392" y="529"/>
                  </a:lnTo>
                  <a:lnTo>
                    <a:pt x="392" y="531"/>
                  </a:lnTo>
                  <a:lnTo>
                    <a:pt x="394" y="533"/>
                  </a:lnTo>
                  <a:lnTo>
                    <a:pt x="396" y="535"/>
                  </a:lnTo>
                  <a:lnTo>
                    <a:pt x="400" y="544"/>
                  </a:lnTo>
                  <a:lnTo>
                    <a:pt x="413" y="556"/>
                  </a:lnTo>
                  <a:lnTo>
                    <a:pt x="413" y="556"/>
                  </a:lnTo>
                  <a:lnTo>
                    <a:pt x="415" y="559"/>
                  </a:lnTo>
                  <a:lnTo>
                    <a:pt x="419" y="563"/>
                  </a:lnTo>
                  <a:lnTo>
                    <a:pt x="423" y="565"/>
                  </a:lnTo>
                  <a:lnTo>
                    <a:pt x="434" y="573"/>
                  </a:lnTo>
                  <a:lnTo>
                    <a:pt x="428" y="569"/>
                  </a:lnTo>
                  <a:lnTo>
                    <a:pt x="425" y="569"/>
                  </a:lnTo>
                  <a:lnTo>
                    <a:pt x="421" y="567"/>
                  </a:lnTo>
                  <a:lnTo>
                    <a:pt x="419" y="567"/>
                  </a:lnTo>
                  <a:lnTo>
                    <a:pt x="419" y="569"/>
                  </a:lnTo>
                  <a:lnTo>
                    <a:pt x="419" y="571"/>
                  </a:lnTo>
                  <a:lnTo>
                    <a:pt x="419" y="573"/>
                  </a:lnTo>
                  <a:lnTo>
                    <a:pt x="421" y="575"/>
                  </a:lnTo>
                  <a:lnTo>
                    <a:pt x="425" y="575"/>
                  </a:lnTo>
                  <a:lnTo>
                    <a:pt x="428" y="577"/>
                  </a:lnTo>
                  <a:lnTo>
                    <a:pt x="434" y="582"/>
                  </a:lnTo>
                  <a:lnTo>
                    <a:pt x="434" y="584"/>
                  </a:lnTo>
                  <a:lnTo>
                    <a:pt x="436" y="584"/>
                  </a:lnTo>
                  <a:lnTo>
                    <a:pt x="442" y="584"/>
                  </a:lnTo>
                  <a:lnTo>
                    <a:pt x="446" y="586"/>
                  </a:lnTo>
                  <a:lnTo>
                    <a:pt x="451" y="588"/>
                  </a:lnTo>
                  <a:lnTo>
                    <a:pt x="457" y="592"/>
                  </a:lnTo>
                  <a:lnTo>
                    <a:pt x="461" y="596"/>
                  </a:lnTo>
                  <a:lnTo>
                    <a:pt x="461" y="596"/>
                  </a:lnTo>
                  <a:lnTo>
                    <a:pt x="463" y="596"/>
                  </a:lnTo>
                  <a:lnTo>
                    <a:pt x="465" y="596"/>
                  </a:lnTo>
                  <a:lnTo>
                    <a:pt x="467" y="596"/>
                  </a:lnTo>
                  <a:lnTo>
                    <a:pt x="467" y="598"/>
                  </a:lnTo>
                  <a:lnTo>
                    <a:pt x="467" y="598"/>
                  </a:lnTo>
                  <a:lnTo>
                    <a:pt x="463" y="598"/>
                  </a:lnTo>
                  <a:lnTo>
                    <a:pt x="461" y="598"/>
                  </a:lnTo>
                  <a:lnTo>
                    <a:pt x="461" y="598"/>
                  </a:lnTo>
                  <a:lnTo>
                    <a:pt x="459" y="596"/>
                  </a:lnTo>
                  <a:lnTo>
                    <a:pt x="457" y="596"/>
                  </a:lnTo>
                  <a:lnTo>
                    <a:pt x="457" y="596"/>
                  </a:lnTo>
                  <a:lnTo>
                    <a:pt x="457" y="596"/>
                  </a:lnTo>
                  <a:lnTo>
                    <a:pt x="453" y="592"/>
                  </a:lnTo>
                  <a:lnTo>
                    <a:pt x="451" y="592"/>
                  </a:lnTo>
                  <a:lnTo>
                    <a:pt x="449" y="588"/>
                  </a:lnTo>
                  <a:lnTo>
                    <a:pt x="446" y="588"/>
                  </a:lnTo>
                  <a:lnTo>
                    <a:pt x="446" y="588"/>
                  </a:lnTo>
                  <a:lnTo>
                    <a:pt x="444" y="586"/>
                  </a:lnTo>
                  <a:lnTo>
                    <a:pt x="444" y="586"/>
                  </a:lnTo>
                  <a:lnTo>
                    <a:pt x="442" y="586"/>
                  </a:lnTo>
                  <a:lnTo>
                    <a:pt x="438" y="586"/>
                  </a:lnTo>
                  <a:lnTo>
                    <a:pt x="432" y="588"/>
                  </a:lnTo>
                  <a:lnTo>
                    <a:pt x="430" y="588"/>
                  </a:lnTo>
                  <a:lnTo>
                    <a:pt x="428" y="590"/>
                  </a:lnTo>
                  <a:lnTo>
                    <a:pt x="425" y="592"/>
                  </a:lnTo>
                  <a:lnTo>
                    <a:pt x="423" y="592"/>
                  </a:lnTo>
                  <a:lnTo>
                    <a:pt x="419" y="590"/>
                  </a:lnTo>
                  <a:lnTo>
                    <a:pt x="417" y="590"/>
                  </a:lnTo>
                  <a:lnTo>
                    <a:pt x="413" y="590"/>
                  </a:lnTo>
                  <a:lnTo>
                    <a:pt x="411" y="590"/>
                  </a:lnTo>
                  <a:lnTo>
                    <a:pt x="411" y="590"/>
                  </a:lnTo>
                  <a:lnTo>
                    <a:pt x="409" y="592"/>
                  </a:lnTo>
                  <a:lnTo>
                    <a:pt x="409" y="596"/>
                  </a:lnTo>
                  <a:lnTo>
                    <a:pt x="417" y="601"/>
                  </a:lnTo>
                  <a:lnTo>
                    <a:pt x="425" y="611"/>
                  </a:lnTo>
                  <a:lnTo>
                    <a:pt x="428" y="611"/>
                  </a:lnTo>
                  <a:lnTo>
                    <a:pt x="428" y="611"/>
                  </a:lnTo>
                  <a:lnTo>
                    <a:pt x="432" y="613"/>
                  </a:lnTo>
                  <a:lnTo>
                    <a:pt x="436" y="615"/>
                  </a:lnTo>
                  <a:lnTo>
                    <a:pt x="436" y="615"/>
                  </a:lnTo>
                  <a:lnTo>
                    <a:pt x="442" y="615"/>
                  </a:lnTo>
                  <a:lnTo>
                    <a:pt x="444" y="615"/>
                  </a:lnTo>
                  <a:lnTo>
                    <a:pt x="446" y="617"/>
                  </a:lnTo>
                  <a:lnTo>
                    <a:pt x="451" y="619"/>
                  </a:lnTo>
                  <a:lnTo>
                    <a:pt x="453" y="622"/>
                  </a:lnTo>
                  <a:lnTo>
                    <a:pt x="455" y="622"/>
                  </a:lnTo>
                  <a:lnTo>
                    <a:pt x="459" y="619"/>
                  </a:lnTo>
                  <a:lnTo>
                    <a:pt x="463" y="619"/>
                  </a:lnTo>
                  <a:lnTo>
                    <a:pt x="465" y="619"/>
                  </a:lnTo>
                  <a:lnTo>
                    <a:pt x="465" y="619"/>
                  </a:lnTo>
                  <a:lnTo>
                    <a:pt x="467" y="617"/>
                  </a:lnTo>
                  <a:lnTo>
                    <a:pt x="469" y="615"/>
                  </a:lnTo>
                  <a:lnTo>
                    <a:pt x="472" y="615"/>
                  </a:lnTo>
                  <a:lnTo>
                    <a:pt x="472" y="615"/>
                  </a:lnTo>
                  <a:lnTo>
                    <a:pt x="472" y="615"/>
                  </a:lnTo>
                  <a:lnTo>
                    <a:pt x="469" y="617"/>
                  </a:lnTo>
                  <a:lnTo>
                    <a:pt x="469" y="619"/>
                  </a:lnTo>
                  <a:lnTo>
                    <a:pt x="467" y="622"/>
                  </a:lnTo>
                  <a:lnTo>
                    <a:pt x="465" y="624"/>
                  </a:lnTo>
                  <a:lnTo>
                    <a:pt x="465" y="624"/>
                  </a:lnTo>
                  <a:lnTo>
                    <a:pt x="451" y="624"/>
                  </a:lnTo>
                  <a:lnTo>
                    <a:pt x="449" y="624"/>
                  </a:lnTo>
                  <a:lnTo>
                    <a:pt x="446" y="622"/>
                  </a:lnTo>
                  <a:lnTo>
                    <a:pt x="444" y="619"/>
                  </a:lnTo>
                  <a:lnTo>
                    <a:pt x="440" y="619"/>
                  </a:lnTo>
                  <a:lnTo>
                    <a:pt x="421" y="619"/>
                  </a:lnTo>
                  <a:lnTo>
                    <a:pt x="419" y="619"/>
                  </a:lnTo>
                  <a:lnTo>
                    <a:pt x="419" y="622"/>
                  </a:lnTo>
                  <a:lnTo>
                    <a:pt x="419" y="622"/>
                  </a:lnTo>
                  <a:lnTo>
                    <a:pt x="421" y="624"/>
                  </a:lnTo>
                  <a:lnTo>
                    <a:pt x="421" y="624"/>
                  </a:lnTo>
                  <a:lnTo>
                    <a:pt x="421" y="624"/>
                  </a:lnTo>
                  <a:lnTo>
                    <a:pt x="423" y="624"/>
                  </a:lnTo>
                  <a:lnTo>
                    <a:pt x="425" y="624"/>
                  </a:lnTo>
                  <a:lnTo>
                    <a:pt x="425" y="624"/>
                  </a:lnTo>
                  <a:lnTo>
                    <a:pt x="425" y="626"/>
                  </a:lnTo>
                  <a:lnTo>
                    <a:pt x="428" y="626"/>
                  </a:lnTo>
                  <a:lnTo>
                    <a:pt x="434" y="630"/>
                  </a:lnTo>
                  <a:lnTo>
                    <a:pt x="438" y="632"/>
                  </a:lnTo>
                  <a:lnTo>
                    <a:pt x="438" y="634"/>
                  </a:lnTo>
                  <a:lnTo>
                    <a:pt x="442" y="640"/>
                  </a:lnTo>
                  <a:lnTo>
                    <a:pt x="444" y="643"/>
                  </a:lnTo>
                  <a:lnTo>
                    <a:pt x="444" y="649"/>
                  </a:lnTo>
                  <a:lnTo>
                    <a:pt x="446" y="649"/>
                  </a:lnTo>
                  <a:lnTo>
                    <a:pt x="451" y="649"/>
                  </a:lnTo>
                  <a:lnTo>
                    <a:pt x="453" y="649"/>
                  </a:lnTo>
                  <a:lnTo>
                    <a:pt x="457" y="651"/>
                  </a:lnTo>
                  <a:lnTo>
                    <a:pt x="459" y="653"/>
                  </a:lnTo>
                  <a:lnTo>
                    <a:pt x="459" y="657"/>
                  </a:lnTo>
                  <a:lnTo>
                    <a:pt x="457" y="657"/>
                  </a:lnTo>
                  <a:lnTo>
                    <a:pt x="457" y="659"/>
                  </a:lnTo>
                  <a:lnTo>
                    <a:pt x="455" y="659"/>
                  </a:lnTo>
                  <a:lnTo>
                    <a:pt x="455" y="661"/>
                  </a:lnTo>
                  <a:lnTo>
                    <a:pt x="455" y="664"/>
                  </a:lnTo>
                  <a:lnTo>
                    <a:pt x="455" y="666"/>
                  </a:lnTo>
                  <a:lnTo>
                    <a:pt x="453" y="666"/>
                  </a:lnTo>
                  <a:lnTo>
                    <a:pt x="451" y="672"/>
                  </a:lnTo>
                  <a:lnTo>
                    <a:pt x="451" y="680"/>
                  </a:lnTo>
                  <a:lnTo>
                    <a:pt x="449" y="682"/>
                  </a:lnTo>
                  <a:lnTo>
                    <a:pt x="446" y="685"/>
                  </a:lnTo>
                  <a:lnTo>
                    <a:pt x="442" y="685"/>
                  </a:lnTo>
                  <a:lnTo>
                    <a:pt x="442" y="687"/>
                  </a:lnTo>
                  <a:lnTo>
                    <a:pt x="442" y="689"/>
                  </a:lnTo>
                  <a:lnTo>
                    <a:pt x="442" y="697"/>
                  </a:lnTo>
                  <a:lnTo>
                    <a:pt x="440" y="699"/>
                  </a:lnTo>
                  <a:lnTo>
                    <a:pt x="440" y="699"/>
                  </a:lnTo>
                  <a:lnTo>
                    <a:pt x="442" y="701"/>
                  </a:lnTo>
                  <a:lnTo>
                    <a:pt x="442" y="701"/>
                  </a:lnTo>
                  <a:lnTo>
                    <a:pt x="442" y="701"/>
                  </a:lnTo>
                  <a:lnTo>
                    <a:pt x="442" y="703"/>
                  </a:lnTo>
                  <a:lnTo>
                    <a:pt x="440" y="703"/>
                  </a:lnTo>
                  <a:lnTo>
                    <a:pt x="436" y="706"/>
                  </a:lnTo>
                  <a:lnTo>
                    <a:pt x="436" y="708"/>
                  </a:lnTo>
                  <a:lnTo>
                    <a:pt x="434" y="710"/>
                  </a:lnTo>
                  <a:lnTo>
                    <a:pt x="436" y="712"/>
                  </a:lnTo>
                  <a:lnTo>
                    <a:pt x="436" y="714"/>
                  </a:lnTo>
                  <a:lnTo>
                    <a:pt x="438" y="716"/>
                  </a:lnTo>
                  <a:lnTo>
                    <a:pt x="442" y="722"/>
                  </a:lnTo>
                  <a:lnTo>
                    <a:pt x="442" y="724"/>
                  </a:lnTo>
                  <a:lnTo>
                    <a:pt x="444" y="724"/>
                  </a:lnTo>
                  <a:lnTo>
                    <a:pt x="444" y="722"/>
                  </a:lnTo>
                  <a:lnTo>
                    <a:pt x="444" y="722"/>
                  </a:lnTo>
                  <a:lnTo>
                    <a:pt x="446" y="722"/>
                  </a:lnTo>
                  <a:lnTo>
                    <a:pt x="446" y="720"/>
                  </a:lnTo>
                  <a:lnTo>
                    <a:pt x="446" y="718"/>
                  </a:lnTo>
                  <a:lnTo>
                    <a:pt x="446" y="718"/>
                  </a:lnTo>
                  <a:lnTo>
                    <a:pt x="459" y="708"/>
                  </a:lnTo>
                  <a:lnTo>
                    <a:pt x="461" y="708"/>
                  </a:lnTo>
                  <a:lnTo>
                    <a:pt x="469" y="706"/>
                  </a:lnTo>
                  <a:lnTo>
                    <a:pt x="472" y="703"/>
                  </a:lnTo>
                  <a:lnTo>
                    <a:pt x="472" y="699"/>
                  </a:lnTo>
                  <a:lnTo>
                    <a:pt x="472" y="697"/>
                  </a:lnTo>
                  <a:lnTo>
                    <a:pt x="472" y="697"/>
                  </a:lnTo>
                  <a:lnTo>
                    <a:pt x="472" y="697"/>
                  </a:lnTo>
                  <a:lnTo>
                    <a:pt x="472" y="697"/>
                  </a:lnTo>
                  <a:lnTo>
                    <a:pt x="469" y="697"/>
                  </a:lnTo>
                  <a:lnTo>
                    <a:pt x="469" y="695"/>
                  </a:lnTo>
                  <a:lnTo>
                    <a:pt x="469" y="695"/>
                  </a:lnTo>
                  <a:lnTo>
                    <a:pt x="469" y="693"/>
                  </a:lnTo>
                  <a:lnTo>
                    <a:pt x="469" y="693"/>
                  </a:lnTo>
                  <a:lnTo>
                    <a:pt x="469" y="691"/>
                  </a:lnTo>
                  <a:lnTo>
                    <a:pt x="474" y="691"/>
                  </a:lnTo>
                  <a:lnTo>
                    <a:pt x="478" y="693"/>
                  </a:lnTo>
                  <a:lnTo>
                    <a:pt x="476" y="695"/>
                  </a:lnTo>
                  <a:lnTo>
                    <a:pt x="474" y="693"/>
                  </a:lnTo>
                  <a:lnTo>
                    <a:pt x="472" y="693"/>
                  </a:lnTo>
                  <a:lnTo>
                    <a:pt x="469" y="693"/>
                  </a:lnTo>
                  <a:lnTo>
                    <a:pt x="472" y="695"/>
                  </a:lnTo>
                  <a:lnTo>
                    <a:pt x="474" y="697"/>
                  </a:lnTo>
                  <a:lnTo>
                    <a:pt x="474" y="699"/>
                  </a:lnTo>
                  <a:lnTo>
                    <a:pt x="474" y="701"/>
                  </a:lnTo>
                  <a:lnTo>
                    <a:pt x="474" y="703"/>
                  </a:lnTo>
                  <a:lnTo>
                    <a:pt x="474" y="703"/>
                  </a:lnTo>
                  <a:lnTo>
                    <a:pt x="474" y="703"/>
                  </a:lnTo>
                  <a:lnTo>
                    <a:pt x="472" y="706"/>
                  </a:lnTo>
                  <a:lnTo>
                    <a:pt x="472" y="706"/>
                  </a:lnTo>
                  <a:lnTo>
                    <a:pt x="474" y="710"/>
                  </a:lnTo>
                  <a:lnTo>
                    <a:pt x="476" y="712"/>
                  </a:lnTo>
                  <a:lnTo>
                    <a:pt x="480" y="714"/>
                  </a:lnTo>
                  <a:lnTo>
                    <a:pt x="484" y="714"/>
                  </a:lnTo>
                  <a:lnTo>
                    <a:pt x="486" y="714"/>
                  </a:lnTo>
                  <a:lnTo>
                    <a:pt x="490" y="714"/>
                  </a:lnTo>
                  <a:lnTo>
                    <a:pt x="499" y="712"/>
                  </a:lnTo>
                  <a:lnTo>
                    <a:pt x="501" y="712"/>
                  </a:lnTo>
                  <a:lnTo>
                    <a:pt x="507" y="708"/>
                  </a:lnTo>
                  <a:lnTo>
                    <a:pt x="509" y="708"/>
                  </a:lnTo>
                  <a:lnTo>
                    <a:pt x="522" y="706"/>
                  </a:lnTo>
                  <a:lnTo>
                    <a:pt x="539" y="706"/>
                  </a:lnTo>
                  <a:lnTo>
                    <a:pt x="541" y="706"/>
                  </a:lnTo>
                  <a:lnTo>
                    <a:pt x="545" y="703"/>
                  </a:lnTo>
                  <a:lnTo>
                    <a:pt x="547" y="701"/>
                  </a:lnTo>
                  <a:lnTo>
                    <a:pt x="549" y="699"/>
                  </a:lnTo>
                  <a:lnTo>
                    <a:pt x="549" y="693"/>
                  </a:lnTo>
                  <a:lnTo>
                    <a:pt x="549" y="689"/>
                  </a:lnTo>
                  <a:lnTo>
                    <a:pt x="549" y="689"/>
                  </a:lnTo>
                  <a:lnTo>
                    <a:pt x="551" y="689"/>
                  </a:lnTo>
                  <a:lnTo>
                    <a:pt x="553" y="689"/>
                  </a:lnTo>
                  <a:lnTo>
                    <a:pt x="555" y="687"/>
                  </a:lnTo>
                  <a:lnTo>
                    <a:pt x="557" y="685"/>
                  </a:lnTo>
                  <a:lnTo>
                    <a:pt x="557" y="685"/>
                  </a:lnTo>
                  <a:lnTo>
                    <a:pt x="555" y="689"/>
                  </a:lnTo>
                  <a:lnTo>
                    <a:pt x="555" y="691"/>
                  </a:lnTo>
                  <a:lnTo>
                    <a:pt x="551" y="689"/>
                  </a:lnTo>
                  <a:lnTo>
                    <a:pt x="549" y="691"/>
                  </a:lnTo>
                  <a:lnTo>
                    <a:pt x="549" y="693"/>
                  </a:lnTo>
                  <a:lnTo>
                    <a:pt x="549" y="695"/>
                  </a:lnTo>
                  <a:lnTo>
                    <a:pt x="551" y="699"/>
                  </a:lnTo>
                  <a:lnTo>
                    <a:pt x="549" y="701"/>
                  </a:lnTo>
                  <a:lnTo>
                    <a:pt x="549" y="703"/>
                  </a:lnTo>
                  <a:lnTo>
                    <a:pt x="549" y="703"/>
                  </a:lnTo>
                  <a:lnTo>
                    <a:pt x="547" y="703"/>
                  </a:lnTo>
                  <a:lnTo>
                    <a:pt x="547" y="703"/>
                  </a:lnTo>
                  <a:lnTo>
                    <a:pt x="545" y="706"/>
                  </a:lnTo>
                  <a:lnTo>
                    <a:pt x="543" y="708"/>
                  </a:lnTo>
                  <a:lnTo>
                    <a:pt x="541" y="710"/>
                  </a:lnTo>
                  <a:lnTo>
                    <a:pt x="541" y="712"/>
                  </a:lnTo>
                  <a:lnTo>
                    <a:pt x="543" y="714"/>
                  </a:lnTo>
                  <a:lnTo>
                    <a:pt x="547" y="718"/>
                  </a:lnTo>
                  <a:lnTo>
                    <a:pt x="568" y="735"/>
                  </a:lnTo>
                  <a:lnTo>
                    <a:pt x="570" y="737"/>
                  </a:lnTo>
                  <a:lnTo>
                    <a:pt x="572" y="739"/>
                  </a:lnTo>
                  <a:lnTo>
                    <a:pt x="578" y="741"/>
                  </a:lnTo>
                  <a:lnTo>
                    <a:pt x="578" y="741"/>
                  </a:lnTo>
                  <a:lnTo>
                    <a:pt x="578" y="743"/>
                  </a:lnTo>
                  <a:lnTo>
                    <a:pt x="581" y="745"/>
                  </a:lnTo>
                  <a:lnTo>
                    <a:pt x="587" y="750"/>
                  </a:lnTo>
                  <a:lnTo>
                    <a:pt x="587" y="752"/>
                  </a:lnTo>
                  <a:lnTo>
                    <a:pt x="591" y="756"/>
                  </a:lnTo>
                  <a:lnTo>
                    <a:pt x="604" y="773"/>
                  </a:lnTo>
                  <a:lnTo>
                    <a:pt x="624" y="796"/>
                  </a:lnTo>
                  <a:lnTo>
                    <a:pt x="631" y="798"/>
                  </a:lnTo>
                  <a:lnTo>
                    <a:pt x="633" y="798"/>
                  </a:lnTo>
                  <a:lnTo>
                    <a:pt x="637" y="800"/>
                  </a:lnTo>
                  <a:lnTo>
                    <a:pt x="637" y="800"/>
                  </a:lnTo>
                  <a:lnTo>
                    <a:pt x="637" y="800"/>
                  </a:lnTo>
                  <a:lnTo>
                    <a:pt x="637" y="790"/>
                  </a:lnTo>
                  <a:lnTo>
                    <a:pt x="637" y="771"/>
                  </a:lnTo>
                  <a:lnTo>
                    <a:pt x="637" y="754"/>
                  </a:lnTo>
                  <a:lnTo>
                    <a:pt x="637" y="737"/>
                  </a:lnTo>
                  <a:close/>
                  <a:moveTo>
                    <a:pt x="415" y="718"/>
                  </a:moveTo>
                  <a:lnTo>
                    <a:pt x="417" y="714"/>
                  </a:lnTo>
                  <a:lnTo>
                    <a:pt x="417" y="712"/>
                  </a:lnTo>
                  <a:lnTo>
                    <a:pt x="419" y="710"/>
                  </a:lnTo>
                  <a:lnTo>
                    <a:pt x="421" y="710"/>
                  </a:lnTo>
                  <a:lnTo>
                    <a:pt x="425" y="710"/>
                  </a:lnTo>
                  <a:lnTo>
                    <a:pt x="428" y="710"/>
                  </a:lnTo>
                  <a:lnTo>
                    <a:pt x="430" y="708"/>
                  </a:lnTo>
                  <a:lnTo>
                    <a:pt x="432" y="703"/>
                  </a:lnTo>
                  <a:lnTo>
                    <a:pt x="434" y="703"/>
                  </a:lnTo>
                  <a:lnTo>
                    <a:pt x="436" y="703"/>
                  </a:lnTo>
                  <a:lnTo>
                    <a:pt x="440" y="703"/>
                  </a:lnTo>
                  <a:lnTo>
                    <a:pt x="440" y="699"/>
                  </a:lnTo>
                  <a:lnTo>
                    <a:pt x="440" y="697"/>
                  </a:lnTo>
                  <a:lnTo>
                    <a:pt x="438" y="689"/>
                  </a:lnTo>
                  <a:lnTo>
                    <a:pt x="440" y="687"/>
                  </a:lnTo>
                  <a:lnTo>
                    <a:pt x="442" y="685"/>
                  </a:lnTo>
                  <a:lnTo>
                    <a:pt x="446" y="682"/>
                  </a:lnTo>
                  <a:lnTo>
                    <a:pt x="449" y="680"/>
                  </a:lnTo>
                  <a:lnTo>
                    <a:pt x="449" y="680"/>
                  </a:lnTo>
                  <a:lnTo>
                    <a:pt x="449" y="670"/>
                  </a:lnTo>
                  <a:lnTo>
                    <a:pt x="449" y="670"/>
                  </a:lnTo>
                  <a:lnTo>
                    <a:pt x="453" y="664"/>
                  </a:lnTo>
                  <a:lnTo>
                    <a:pt x="453" y="661"/>
                  </a:lnTo>
                  <a:lnTo>
                    <a:pt x="455" y="659"/>
                  </a:lnTo>
                  <a:lnTo>
                    <a:pt x="455" y="657"/>
                  </a:lnTo>
                  <a:lnTo>
                    <a:pt x="457" y="655"/>
                  </a:lnTo>
                  <a:lnTo>
                    <a:pt x="455" y="655"/>
                  </a:lnTo>
                  <a:lnTo>
                    <a:pt x="446" y="653"/>
                  </a:lnTo>
                  <a:lnTo>
                    <a:pt x="444" y="653"/>
                  </a:lnTo>
                  <a:lnTo>
                    <a:pt x="442" y="651"/>
                  </a:lnTo>
                  <a:lnTo>
                    <a:pt x="442" y="651"/>
                  </a:lnTo>
                  <a:lnTo>
                    <a:pt x="440" y="649"/>
                  </a:lnTo>
                  <a:lnTo>
                    <a:pt x="436" y="643"/>
                  </a:lnTo>
                  <a:lnTo>
                    <a:pt x="436" y="640"/>
                  </a:lnTo>
                  <a:lnTo>
                    <a:pt x="432" y="636"/>
                  </a:lnTo>
                  <a:lnTo>
                    <a:pt x="423" y="634"/>
                  </a:lnTo>
                  <a:lnTo>
                    <a:pt x="415" y="636"/>
                  </a:lnTo>
                  <a:lnTo>
                    <a:pt x="409" y="636"/>
                  </a:lnTo>
                  <a:lnTo>
                    <a:pt x="405" y="638"/>
                  </a:lnTo>
                  <a:lnTo>
                    <a:pt x="392" y="638"/>
                  </a:lnTo>
                  <a:lnTo>
                    <a:pt x="379" y="645"/>
                  </a:lnTo>
                  <a:lnTo>
                    <a:pt x="365" y="653"/>
                  </a:lnTo>
                  <a:lnTo>
                    <a:pt x="358" y="659"/>
                  </a:lnTo>
                  <a:lnTo>
                    <a:pt x="356" y="661"/>
                  </a:lnTo>
                  <a:lnTo>
                    <a:pt x="354" y="666"/>
                  </a:lnTo>
                  <a:lnTo>
                    <a:pt x="354" y="668"/>
                  </a:lnTo>
                  <a:lnTo>
                    <a:pt x="352" y="670"/>
                  </a:lnTo>
                  <a:lnTo>
                    <a:pt x="352" y="672"/>
                  </a:lnTo>
                  <a:lnTo>
                    <a:pt x="348" y="674"/>
                  </a:lnTo>
                  <a:lnTo>
                    <a:pt x="346" y="678"/>
                  </a:lnTo>
                  <a:lnTo>
                    <a:pt x="340" y="693"/>
                  </a:lnTo>
                  <a:lnTo>
                    <a:pt x="338" y="693"/>
                  </a:lnTo>
                  <a:lnTo>
                    <a:pt x="338" y="695"/>
                  </a:lnTo>
                  <a:lnTo>
                    <a:pt x="338" y="699"/>
                  </a:lnTo>
                  <a:lnTo>
                    <a:pt x="335" y="701"/>
                  </a:lnTo>
                  <a:lnTo>
                    <a:pt x="333" y="703"/>
                  </a:lnTo>
                  <a:lnTo>
                    <a:pt x="331" y="703"/>
                  </a:lnTo>
                  <a:lnTo>
                    <a:pt x="331" y="706"/>
                  </a:lnTo>
                  <a:lnTo>
                    <a:pt x="329" y="710"/>
                  </a:lnTo>
                  <a:lnTo>
                    <a:pt x="321" y="733"/>
                  </a:lnTo>
                  <a:lnTo>
                    <a:pt x="321" y="737"/>
                  </a:lnTo>
                  <a:lnTo>
                    <a:pt x="325" y="737"/>
                  </a:lnTo>
                  <a:lnTo>
                    <a:pt x="333" y="733"/>
                  </a:lnTo>
                  <a:lnTo>
                    <a:pt x="338" y="733"/>
                  </a:lnTo>
                  <a:lnTo>
                    <a:pt x="342" y="731"/>
                  </a:lnTo>
                  <a:lnTo>
                    <a:pt x="358" y="733"/>
                  </a:lnTo>
                  <a:lnTo>
                    <a:pt x="373" y="733"/>
                  </a:lnTo>
                  <a:lnTo>
                    <a:pt x="377" y="733"/>
                  </a:lnTo>
                  <a:lnTo>
                    <a:pt x="384" y="735"/>
                  </a:lnTo>
                  <a:lnTo>
                    <a:pt x="388" y="735"/>
                  </a:lnTo>
                  <a:lnTo>
                    <a:pt x="392" y="735"/>
                  </a:lnTo>
                  <a:lnTo>
                    <a:pt x="394" y="733"/>
                  </a:lnTo>
                  <a:lnTo>
                    <a:pt x="398" y="731"/>
                  </a:lnTo>
                  <a:lnTo>
                    <a:pt x="400" y="729"/>
                  </a:lnTo>
                  <a:lnTo>
                    <a:pt x="402" y="727"/>
                  </a:lnTo>
                  <a:lnTo>
                    <a:pt x="405" y="724"/>
                  </a:lnTo>
                  <a:lnTo>
                    <a:pt x="407" y="724"/>
                  </a:lnTo>
                  <a:lnTo>
                    <a:pt x="413" y="720"/>
                  </a:lnTo>
                  <a:lnTo>
                    <a:pt x="415" y="718"/>
                  </a:lnTo>
                  <a:close/>
                  <a:moveTo>
                    <a:pt x="440" y="729"/>
                  </a:moveTo>
                  <a:lnTo>
                    <a:pt x="436" y="724"/>
                  </a:lnTo>
                  <a:lnTo>
                    <a:pt x="436" y="722"/>
                  </a:lnTo>
                  <a:lnTo>
                    <a:pt x="434" y="720"/>
                  </a:lnTo>
                  <a:lnTo>
                    <a:pt x="434" y="716"/>
                  </a:lnTo>
                  <a:lnTo>
                    <a:pt x="434" y="714"/>
                  </a:lnTo>
                  <a:lnTo>
                    <a:pt x="432" y="712"/>
                  </a:lnTo>
                  <a:lnTo>
                    <a:pt x="430" y="710"/>
                  </a:lnTo>
                  <a:lnTo>
                    <a:pt x="423" y="712"/>
                  </a:lnTo>
                  <a:lnTo>
                    <a:pt x="421" y="712"/>
                  </a:lnTo>
                  <a:lnTo>
                    <a:pt x="419" y="714"/>
                  </a:lnTo>
                  <a:lnTo>
                    <a:pt x="419" y="714"/>
                  </a:lnTo>
                  <a:lnTo>
                    <a:pt x="419" y="716"/>
                  </a:lnTo>
                  <a:lnTo>
                    <a:pt x="417" y="718"/>
                  </a:lnTo>
                  <a:lnTo>
                    <a:pt x="415" y="720"/>
                  </a:lnTo>
                  <a:lnTo>
                    <a:pt x="409" y="724"/>
                  </a:lnTo>
                  <a:lnTo>
                    <a:pt x="407" y="727"/>
                  </a:lnTo>
                  <a:lnTo>
                    <a:pt x="407" y="729"/>
                  </a:lnTo>
                  <a:lnTo>
                    <a:pt x="409" y="731"/>
                  </a:lnTo>
                  <a:lnTo>
                    <a:pt x="411" y="731"/>
                  </a:lnTo>
                  <a:lnTo>
                    <a:pt x="415" y="731"/>
                  </a:lnTo>
                  <a:lnTo>
                    <a:pt x="417" y="731"/>
                  </a:lnTo>
                  <a:lnTo>
                    <a:pt x="421" y="733"/>
                  </a:lnTo>
                  <a:lnTo>
                    <a:pt x="440" y="735"/>
                  </a:lnTo>
                  <a:lnTo>
                    <a:pt x="442" y="733"/>
                  </a:lnTo>
                  <a:lnTo>
                    <a:pt x="442" y="731"/>
                  </a:lnTo>
                  <a:lnTo>
                    <a:pt x="440" y="729"/>
                  </a:lnTo>
                  <a:lnTo>
                    <a:pt x="440" y="729"/>
                  </a:lnTo>
                  <a:close/>
                  <a:moveTo>
                    <a:pt x="417" y="582"/>
                  </a:moveTo>
                  <a:lnTo>
                    <a:pt x="417" y="582"/>
                  </a:lnTo>
                  <a:lnTo>
                    <a:pt x="419" y="584"/>
                  </a:lnTo>
                  <a:lnTo>
                    <a:pt x="419" y="586"/>
                  </a:lnTo>
                  <a:lnTo>
                    <a:pt x="421" y="588"/>
                  </a:lnTo>
                  <a:lnTo>
                    <a:pt x="421" y="588"/>
                  </a:lnTo>
                  <a:lnTo>
                    <a:pt x="423" y="588"/>
                  </a:lnTo>
                  <a:lnTo>
                    <a:pt x="423" y="588"/>
                  </a:lnTo>
                  <a:lnTo>
                    <a:pt x="425" y="588"/>
                  </a:lnTo>
                  <a:lnTo>
                    <a:pt x="428" y="586"/>
                  </a:lnTo>
                  <a:lnTo>
                    <a:pt x="430" y="586"/>
                  </a:lnTo>
                  <a:lnTo>
                    <a:pt x="430" y="584"/>
                  </a:lnTo>
                  <a:lnTo>
                    <a:pt x="430" y="584"/>
                  </a:lnTo>
                  <a:lnTo>
                    <a:pt x="428" y="582"/>
                  </a:lnTo>
                  <a:lnTo>
                    <a:pt x="428" y="580"/>
                  </a:lnTo>
                  <a:lnTo>
                    <a:pt x="425" y="580"/>
                  </a:lnTo>
                  <a:lnTo>
                    <a:pt x="425" y="577"/>
                  </a:lnTo>
                  <a:lnTo>
                    <a:pt x="421" y="577"/>
                  </a:lnTo>
                  <a:lnTo>
                    <a:pt x="419" y="577"/>
                  </a:lnTo>
                  <a:lnTo>
                    <a:pt x="419" y="577"/>
                  </a:lnTo>
                  <a:lnTo>
                    <a:pt x="415" y="575"/>
                  </a:lnTo>
                  <a:lnTo>
                    <a:pt x="415" y="575"/>
                  </a:lnTo>
                  <a:lnTo>
                    <a:pt x="413" y="575"/>
                  </a:lnTo>
                  <a:lnTo>
                    <a:pt x="413" y="577"/>
                  </a:lnTo>
                  <a:lnTo>
                    <a:pt x="415" y="580"/>
                  </a:lnTo>
                  <a:lnTo>
                    <a:pt x="415" y="582"/>
                  </a:lnTo>
                  <a:lnTo>
                    <a:pt x="417" y="582"/>
                  </a:lnTo>
                  <a:close/>
                  <a:moveTo>
                    <a:pt x="57" y="42"/>
                  </a:moveTo>
                  <a:lnTo>
                    <a:pt x="59" y="46"/>
                  </a:lnTo>
                  <a:lnTo>
                    <a:pt x="59" y="46"/>
                  </a:lnTo>
                  <a:lnTo>
                    <a:pt x="61" y="48"/>
                  </a:lnTo>
                  <a:lnTo>
                    <a:pt x="63" y="48"/>
                  </a:lnTo>
                  <a:lnTo>
                    <a:pt x="65" y="48"/>
                  </a:lnTo>
                  <a:lnTo>
                    <a:pt x="67" y="48"/>
                  </a:lnTo>
                  <a:lnTo>
                    <a:pt x="69" y="48"/>
                  </a:lnTo>
                  <a:lnTo>
                    <a:pt x="71" y="44"/>
                  </a:lnTo>
                  <a:lnTo>
                    <a:pt x="71" y="40"/>
                  </a:lnTo>
                  <a:lnTo>
                    <a:pt x="71" y="40"/>
                  </a:lnTo>
                  <a:lnTo>
                    <a:pt x="71" y="37"/>
                  </a:lnTo>
                  <a:lnTo>
                    <a:pt x="71" y="37"/>
                  </a:lnTo>
                  <a:lnTo>
                    <a:pt x="69" y="42"/>
                  </a:lnTo>
                  <a:lnTo>
                    <a:pt x="67" y="44"/>
                  </a:lnTo>
                  <a:lnTo>
                    <a:pt x="65" y="42"/>
                  </a:lnTo>
                  <a:lnTo>
                    <a:pt x="65" y="42"/>
                  </a:lnTo>
                  <a:lnTo>
                    <a:pt x="67" y="40"/>
                  </a:lnTo>
                  <a:lnTo>
                    <a:pt x="67" y="37"/>
                  </a:lnTo>
                  <a:lnTo>
                    <a:pt x="69" y="35"/>
                  </a:lnTo>
                  <a:lnTo>
                    <a:pt x="69" y="35"/>
                  </a:lnTo>
                  <a:lnTo>
                    <a:pt x="67" y="35"/>
                  </a:lnTo>
                  <a:lnTo>
                    <a:pt x="67" y="33"/>
                  </a:lnTo>
                  <a:lnTo>
                    <a:pt x="67" y="33"/>
                  </a:lnTo>
                  <a:lnTo>
                    <a:pt x="67" y="31"/>
                  </a:lnTo>
                  <a:lnTo>
                    <a:pt x="65" y="31"/>
                  </a:lnTo>
                  <a:lnTo>
                    <a:pt x="61" y="29"/>
                  </a:lnTo>
                  <a:lnTo>
                    <a:pt x="59" y="29"/>
                  </a:lnTo>
                  <a:lnTo>
                    <a:pt x="59" y="31"/>
                  </a:lnTo>
                  <a:lnTo>
                    <a:pt x="57" y="31"/>
                  </a:lnTo>
                  <a:lnTo>
                    <a:pt x="57" y="31"/>
                  </a:lnTo>
                  <a:lnTo>
                    <a:pt x="57" y="33"/>
                  </a:lnTo>
                  <a:lnTo>
                    <a:pt x="55" y="33"/>
                  </a:lnTo>
                  <a:lnTo>
                    <a:pt x="55" y="35"/>
                  </a:lnTo>
                  <a:lnTo>
                    <a:pt x="55" y="35"/>
                  </a:lnTo>
                  <a:lnTo>
                    <a:pt x="55" y="37"/>
                  </a:lnTo>
                  <a:lnTo>
                    <a:pt x="55" y="40"/>
                  </a:lnTo>
                  <a:lnTo>
                    <a:pt x="57" y="42"/>
                  </a:lnTo>
                  <a:close/>
                  <a:moveTo>
                    <a:pt x="90" y="86"/>
                  </a:moveTo>
                  <a:lnTo>
                    <a:pt x="99" y="84"/>
                  </a:lnTo>
                  <a:lnTo>
                    <a:pt x="103" y="84"/>
                  </a:lnTo>
                  <a:lnTo>
                    <a:pt x="105" y="82"/>
                  </a:lnTo>
                  <a:lnTo>
                    <a:pt x="103" y="82"/>
                  </a:lnTo>
                  <a:lnTo>
                    <a:pt x="101" y="82"/>
                  </a:lnTo>
                  <a:lnTo>
                    <a:pt x="101" y="82"/>
                  </a:lnTo>
                  <a:lnTo>
                    <a:pt x="99" y="79"/>
                  </a:lnTo>
                  <a:lnTo>
                    <a:pt x="95" y="82"/>
                  </a:lnTo>
                  <a:lnTo>
                    <a:pt x="95" y="82"/>
                  </a:lnTo>
                  <a:lnTo>
                    <a:pt x="92" y="79"/>
                  </a:lnTo>
                  <a:lnTo>
                    <a:pt x="86" y="82"/>
                  </a:lnTo>
                  <a:lnTo>
                    <a:pt x="84" y="79"/>
                  </a:lnTo>
                  <a:lnTo>
                    <a:pt x="82" y="79"/>
                  </a:lnTo>
                  <a:lnTo>
                    <a:pt x="82" y="82"/>
                  </a:lnTo>
                  <a:lnTo>
                    <a:pt x="82" y="84"/>
                  </a:lnTo>
                  <a:lnTo>
                    <a:pt x="82" y="84"/>
                  </a:lnTo>
                  <a:lnTo>
                    <a:pt x="90" y="86"/>
                  </a:lnTo>
                  <a:close/>
                  <a:moveTo>
                    <a:pt x="59" y="195"/>
                  </a:moveTo>
                  <a:lnTo>
                    <a:pt x="57" y="195"/>
                  </a:lnTo>
                  <a:lnTo>
                    <a:pt x="55" y="195"/>
                  </a:lnTo>
                  <a:lnTo>
                    <a:pt x="55" y="195"/>
                  </a:lnTo>
                  <a:lnTo>
                    <a:pt x="55" y="197"/>
                  </a:lnTo>
                  <a:lnTo>
                    <a:pt x="57" y="197"/>
                  </a:lnTo>
                  <a:lnTo>
                    <a:pt x="57" y="197"/>
                  </a:lnTo>
                  <a:lnTo>
                    <a:pt x="59" y="197"/>
                  </a:lnTo>
                  <a:lnTo>
                    <a:pt x="59" y="195"/>
                  </a:lnTo>
                  <a:lnTo>
                    <a:pt x="59" y="195"/>
                  </a:lnTo>
                  <a:lnTo>
                    <a:pt x="59" y="195"/>
                  </a:lnTo>
                  <a:close/>
                  <a:moveTo>
                    <a:pt x="46" y="134"/>
                  </a:moveTo>
                  <a:lnTo>
                    <a:pt x="48" y="134"/>
                  </a:lnTo>
                  <a:lnTo>
                    <a:pt x="48" y="134"/>
                  </a:lnTo>
                  <a:lnTo>
                    <a:pt x="48" y="134"/>
                  </a:lnTo>
                  <a:lnTo>
                    <a:pt x="48" y="132"/>
                  </a:lnTo>
                  <a:lnTo>
                    <a:pt x="48" y="132"/>
                  </a:lnTo>
                  <a:lnTo>
                    <a:pt x="46" y="132"/>
                  </a:lnTo>
                  <a:lnTo>
                    <a:pt x="46" y="134"/>
                  </a:lnTo>
                  <a:lnTo>
                    <a:pt x="46" y="13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7" name="Freeform 86"/>
            <p:cNvSpPr>
              <a:spLocks noEditPoints="1"/>
            </p:cNvSpPr>
            <p:nvPr/>
          </p:nvSpPr>
          <p:spPr bwMode="auto">
            <a:xfrm>
              <a:off x="3059" y="1264"/>
              <a:ext cx="318" cy="461"/>
            </a:xfrm>
            <a:custGeom>
              <a:avLst/>
              <a:gdLst>
                <a:gd name="T0" fmla="*/ 125 w 318"/>
                <a:gd name="T1" fmla="*/ 433 h 461"/>
                <a:gd name="T2" fmla="*/ 113 w 318"/>
                <a:gd name="T3" fmla="*/ 454 h 461"/>
                <a:gd name="T4" fmla="*/ 132 w 318"/>
                <a:gd name="T5" fmla="*/ 456 h 461"/>
                <a:gd name="T6" fmla="*/ 134 w 318"/>
                <a:gd name="T7" fmla="*/ 452 h 461"/>
                <a:gd name="T8" fmla="*/ 73 w 318"/>
                <a:gd name="T9" fmla="*/ 412 h 461"/>
                <a:gd name="T10" fmla="*/ 71 w 318"/>
                <a:gd name="T11" fmla="*/ 303 h 461"/>
                <a:gd name="T12" fmla="*/ 44 w 318"/>
                <a:gd name="T13" fmla="*/ 274 h 461"/>
                <a:gd name="T14" fmla="*/ 33 w 318"/>
                <a:gd name="T15" fmla="*/ 265 h 461"/>
                <a:gd name="T16" fmla="*/ 19 w 318"/>
                <a:gd name="T17" fmla="*/ 269 h 461"/>
                <a:gd name="T18" fmla="*/ 0 w 318"/>
                <a:gd name="T19" fmla="*/ 271 h 461"/>
                <a:gd name="T20" fmla="*/ 14 w 318"/>
                <a:gd name="T21" fmla="*/ 284 h 461"/>
                <a:gd name="T22" fmla="*/ 27 w 318"/>
                <a:gd name="T23" fmla="*/ 305 h 461"/>
                <a:gd name="T24" fmla="*/ 52 w 318"/>
                <a:gd name="T25" fmla="*/ 332 h 461"/>
                <a:gd name="T26" fmla="*/ 58 w 318"/>
                <a:gd name="T27" fmla="*/ 351 h 461"/>
                <a:gd name="T28" fmla="*/ 75 w 318"/>
                <a:gd name="T29" fmla="*/ 337 h 461"/>
                <a:gd name="T30" fmla="*/ 105 w 318"/>
                <a:gd name="T31" fmla="*/ 416 h 461"/>
                <a:gd name="T32" fmla="*/ 136 w 318"/>
                <a:gd name="T33" fmla="*/ 391 h 461"/>
                <a:gd name="T34" fmla="*/ 163 w 318"/>
                <a:gd name="T35" fmla="*/ 389 h 461"/>
                <a:gd name="T36" fmla="*/ 119 w 318"/>
                <a:gd name="T37" fmla="*/ 408 h 461"/>
                <a:gd name="T38" fmla="*/ 140 w 318"/>
                <a:gd name="T39" fmla="*/ 435 h 461"/>
                <a:gd name="T40" fmla="*/ 304 w 318"/>
                <a:gd name="T41" fmla="*/ 223 h 461"/>
                <a:gd name="T42" fmla="*/ 306 w 318"/>
                <a:gd name="T43" fmla="*/ 164 h 461"/>
                <a:gd name="T44" fmla="*/ 297 w 318"/>
                <a:gd name="T45" fmla="*/ 154 h 461"/>
                <a:gd name="T46" fmla="*/ 287 w 318"/>
                <a:gd name="T47" fmla="*/ 162 h 461"/>
                <a:gd name="T48" fmla="*/ 278 w 318"/>
                <a:gd name="T49" fmla="*/ 148 h 461"/>
                <a:gd name="T50" fmla="*/ 276 w 318"/>
                <a:gd name="T51" fmla="*/ 160 h 461"/>
                <a:gd name="T52" fmla="*/ 272 w 318"/>
                <a:gd name="T53" fmla="*/ 148 h 461"/>
                <a:gd name="T54" fmla="*/ 262 w 318"/>
                <a:gd name="T55" fmla="*/ 118 h 461"/>
                <a:gd name="T56" fmla="*/ 226 w 318"/>
                <a:gd name="T57" fmla="*/ 91 h 461"/>
                <a:gd name="T58" fmla="*/ 180 w 318"/>
                <a:gd name="T59" fmla="*/ 61 h 461"/>
                <a:gd name="T60" fmla="*/ 138 w 318"/>
                <a:gd name="T61" fmla="*/ 28 h 461"/>
                <a:gd name="T62" fmla="*/ 111 w 318"/>
                <a:gd name="T63" fmla="*/ 13 h 461"/>
                <a:gd name="T64" fmla="*/ 113 w 318"/>
                <a:gd name="T65" fmla="*/ 9 h 461"/>
                <a:gd name="T66" fmla="*/ 94 w 318"/>
                <a:gd name="T67" fmla="*/ 7 h 461"/>
                <a:gd name="T68" fmla="*/ 88 w 318"/>
                <a:gd name="T69" fmla="*/ 30 h 461"/>
                <a:gd name="T70" fmla="*/ 77 w 318"/>
                <a:gd name="T71" fmla="*/ 42 h 461"/>
                <a:gd name="T72" fmla="*/ 75 w 318"/>
                <a:gd name="T73" fmla="*/ 70 h 461"/>
                <a:gd name="T74" fmla="*/ 79 w 318"/>
                <a:gd name="T75" fmla="*/ 84 h 461"/>
                <a:gd name="T76" fmla="*/ 77 w 318"/>
                <a:gd name="T77" fmla="*/ 103 h 461"/>
                <a:gd name="T78" fmla="*/ 77 w 318"/>
                <a:gd name="T79" fmla="*/ 116 h 461"/>
                <a:gd name="T80" fmla="*/ 90 w 318"/>
                <a:gd name="T81" fmla="*/ 139 h 461"/>
                <a:gd name="T82" fmla="*/ 90 w 318"/>
                <a:gd name="T83" fmla="*/ 156 h 461"/>
                <a:gd name="T84" fmla="*/ 96 w 318"/>
                <a:gd name="T85" fmla="*/ 177 h 461"/>
                <a:gd name="T86" fmla="*/ 115 w 318"/>
                <a:gd name="T87" fmla="*/ 213 h 461"/>
                <a:gd name="T88" fmla="*/ 138 w 318"/>
                <a:gd name="T89" fmla="*/ 223 h 461"/>
                <a:gd name="T90" fmla="*/ 155 w 318"/>
                <a:gd name="T91" fmla="*/ 236 h 461"/>
                <a:gd name="T92" fmla="*/ 163 w 318"/>
                <a:gd name="T93" fmla="*/ 255 h 461"/>
                <a:gd name="T94" fmla="*/ 157 w 318"/>
                <a:gd name="T95" fmla="*/ 263 h 461"/>
                <a:gd name="T96" fmla="*/ 165 w 318"/>
                <a:gd name="T97" fmla="*/ 280 h 461"/>
                <a:gd name="T98" fmla="*/ 186 w 318"/>
                <a:gd name="T99" fmla="*/ 343 h 461"/>
                <a:gd name="T100" fmla="*/ 192 w 318"/>
                <a:gd name="T101" fmla="*/ 372 h 461"/>
                <a:gd name="T102" fmla="*/ 216 w 318"/>
                <a:gd name="T103" fmla="*/ 360 h 461"/>
                <a:gd name="T104" fmla="*/ 243 w 318"/>
                <a:gd name="T105" fmla="*/ 353 h 461"/>
                <a:gd name="T106" fmla="*/ 262 w 318"/>
                <a:gd name="T107" fmla="*/ 360 h 461"/>
                <a:gd name="T108" fmla="*/ 260 w 318"/>
                <a:gd name="T109" fmla="*/ 339 h 461"/>
                <a:gd name="T110" fmla="*/ 249 w 318"/>
                <a:gd name="T111" fmla="*/ 326 h 461"/>
                <a:gd name="T112" fmla="*/ 260 w 318"/>
                <a:gd name="T113" fmla="*/ 322 h 461"/>
                <a:gd name="T114" fmla="*/ 289 w 318"/>
                <a:gd name="T115" fmla="*/ 335 h 461"/>
                <a:gd name="T116" fmla="*/ 295 w 318"/>
                <a:gd name="T117" fmla="*/ 322 h 461"/>
                <a:gd name="T118" fmla="*/ 295 w 318"/>
                <a:gd name="T119" fmla="*/ 292 h 461"/>
                <a:gd name="T120" fmla="*/ 283 w 318"/>
                <a:gd name="T121" fmla="*/ 276 h 461"/>
                <a:gd name="T122" fmla="*/ 318 w 318"/>
                <a:gd name="T123" fmla="*/ 250 h 461"/>
                <a:gd name="T124" fmla="*/ 136 w 318"/>
                <a:gd name="T125" fmla="*/ 248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461">
                  <a:moveTo>
                    <a:pt x="134" y="442"/>
                  </a:moveTo>
                  <a:lnTo>
                    <a:pt x="136" y="440"/>
                  </a:lnTo>
                  <a:lnTo>
                    <a:pt x="134" y="435"/>
                  </a:lnTo>
                  <a:lnTo>
                    <a:pt x="130" y="429"/>
                  </a:lnTo>
                  <a:lnTo>
                    <a:pt x="130" y="427"/>
                  </a:lnTo>
                  <a:lnTo>
                    <a:pt x="128" y="427"/>
                  </a:lnTo>
                  <a:lnTo>
                    <a:pt x="128" y="429"/>
                  </a:lnTo>
                  <a:lnTo>
                    <a:pt x="128" y="431"/>
                  </a:lnTo>
                  <a:lnTo>
                    <a:pt x="128" y="433"/>
                  </a:lnTo>
                  <a:lnTo>
                    <a:pt x="128" y="433"/>
                  </a:lnTo>
                  <a:lnTo>
                    <a:pt x="125" y="433"/>
                  </a:lnTo>
                  <a:lnTo>
                    <a:pt x="125" y="433"/>
                  </a:lnTo>
                  <a:lnTo>
                    <a:pt x="125" y="433"/>
                  </a:lnTo>
                  <a:lnTo>
                    <a:pt x="123" y="435"/>
                  </a:lnTo>
                  <a:lnTo>
                    <a:pt x="121" y="437"/>
                  </a:lnTo>
                  <a:lnTo>
                    <a:pt x="121" y="437"/>
                  </a:lnTo>
                  <a:lnTo>
                    <a:pt x="121" y="440"/>
                  </a:lnTo>
                  <a:lnTo>
                    <a:pt x="121" y="444"/>
                  </a:lnTo>
                  <a:lnTo>
                    <a:pt x="121" y="446"/>
                  </a:lnTo>
                  <a:lnTo>
                    <a:pt x="119" y="452"/>
                  </a:lnTo>
                  <a:lnTo>
                    <a:pt x="119" y="452"/>
                  </a:lnTo>
                  <a:lnTo>
                    <a:pt x="119" y="454"/>
                  </a:lnTo>
                  <a:lnTo>
                    <a:pt x="117" y="452"/>
                  </a:lnTo>
                  <a:lnTo>
                    <a:pt x="115" y="452"/>
                  </a:lnTo>
                  <a:lnTo>
                    <a:pt x="115" y="452"/>
                  </a:lnTo>
                  <a:lnTo>
                    <a:pt x="113" y="454"/>
                  </a:lnTo>
                  <a:lnTo>
                    <a:pt x="113" y="454"/>
                  </a:lnTo>
                  <a:lnTo>
                    <a:pt x="117" y="454"/>
                  </a:lnTo>
                  <a:lnTo>
                    <a:pt x="123" y="458"/>
                  </a:lnTo>
                  <a:lnTo>
                    <a:pt x="128" y="461"/>
                  </a:lnTo>
                  <a:lnTo>
                    <a:pt x="128" y="458"/>
                  </a:lnTo>
                  <a:lnTo>
                    <a:pt x="128" y="456"/>
                  </a:lnTo>
                  <a:lnTo>
                    <a:pt x="128" y="456"/>
                  </a:lnTo>
                  <a:lnTo>
                    <a:pt x="128" y="454"/>
                  </a:lnTo>
                  <a:lnTo>
                    <a:pt x="130" y="454"/>
                  </a:lnTo>
                  <a:lnTo>
                    <a:pt x="132" y="454"/>
                  </a:lnTo>
                  <a:lnTo>
                    <a:pt x="132" y="454"/>
                  </a:lnTo>
                  <a:lnTo>
                    <a:pt x="130" y="456"/>
                  </a:lnTo>
                  <a:lnTo>
                    <a:pt x="132" y="456"/>
                  </a:lnTo>
                  <a:lnTo>
                    <a:pt x="132" y="456"/>
                  </a:lnTo>
                  <a:lnTo>
                    <a:pt x="132" y="456"/>
                  </a:lnTo>
                  <a:lnTo>
                    <a:pt x="134" y="456"/>
                  </a:lnTo>
                  <a:lnTo>
                    <a:pt x="134" y="456"/>
                  </a:lnTo>
                  <a:lnTo>
                    <a:pt x="134" y="456"/>
                  </a:lnTo>
                  <a:lnTo>
                    <a:pt x="134" y="456"/>
                  </a:lnTo>
                  <a:lnTo>
                    <a:pt x="134" y="458"/>
                  </a:lnTo>
                  <a:lnTo>
                    <a:pt x="134" y="458"/>
                  </a:lnTo>
                  <a:lnTo>
                    <a:pt x="134" y="456"/>
                  </a:lnTo>
                  <a:lnTo>
                    <a:pt x="134" y="454"/>
                  </a:lnTo>
                  <a:lnTo>
                    <a:pt x="134" y="454"/>
                  </a:lnTo>
                  <a:lnTo>
                    <a:pt x="134" y="452"/>
                  </a:lnTo>
                  <a:lnTo>
                    <a:pt x="134" y="452"/>
                  </a:lnTo>
                  <a:lnTo>
                    <a:pt x="134" y="450"/>
                  </a:lnTo>
                  <a:lnTo>
                    <a:pt x="134" y="450"/>
                  </a:lnTo>
                  <a:lnTo>
                    <a:pt x="134" y="448"/>
                  </a:lnTo>
                  <a:lnTo>
                    <a:pt x="136" y="446"/>
                  </a:lnTo>
                  <a:lnTo>
                    <a:pt x="136" y="444"/>
                  </a:lnTo>
                  <a:lnTo>
                    <a:pt x="136" y="442"/>
                  </a:lnTo>
                  <a:lnTo>
                    <a:pt x="134" y="442"/>
                  </a:lnTo>
                  <a:close/>
                  <a:moveTo>
                    <a:pt x="75" y="410"/>
                  </a:moveTo>
                  <a:lnTo>
                    <a:pt x="75" y="410"/>
                  </a:lnTo>
                  <a:lnTo>
                    <a:pt x="73" y="410"/>
                  </a:lnTo>
                  <a:lnTo>
                    <a:pt x="73" y="410"/>
                  </a:lnTo>
                  <a:lnTo>
                    <a:pt x="73" y="410"/>
                  </a:lnTo>
                  <a:lnTo>
                    <a:pt x="73" y="412"/>
                  </a:lnTo>
                  <a:lnTo>
                    <a:pt x="75" y="412"/>
                  </a:lnTo>
                  <a:lnTo>
                    <a:pt x="75" y="412"/>
                  </a:lnTo>
                  <a:lnTo>
                    <a:pt x="77" y="412"/>
                  </a:lnTo>
                  <a:lnTo>
                    <a:pt x="77" y="412"/>
                  </a:lnTo>
                  <a:lnTo>
                    <a:pt x="75" y="410"/>
                  </a:lnTo>
                  <a:lnTo>
                    <a:pt x="75" y="410"/>
                  </a:lnTo>
                  <a:close/>
                  <a:moveTo>
                    <a:pt x="79" y="309"/>
                  </a:moveTo>
                  <a:lnTo>
                    <a:pt x="77" y="307"/>
                  </a:lnTo>
                  <a:lnTo>
                    <a:pt x="77" y="305"/>
                  </a:lnTo>
                  <a:lnTo>
                    <a:pt x="75" y="305"/>
                  </a:lnTo>
                  <a:lnTo>
                    <a:pt x="73" y="305"/>
                  </a:lnTo>
                  <a:lnTo>
                    <a:pt x="71" y="303"/>
                  </a:lnTo>
                  <a:lnTo>
                    <a:pt x="71" y="303"/>
                  </a:lnTo>
                  <a:lnTo>
                    <a:pt x="71" y="301"/>
                  </a:lnTo>
                  <a:lnTo>
                    <a:pt x="71" y="301"/>
                  </a:lnTo>
                  <a:lnTo>
                    <a:pt x="69" y="299"/>
                  </a:lnTo>
                  <a:lnTo>
                    <a:pt x="67" y="297"/>
                  </a:lnTo>
                  <a:lnTo>
                    <a:pt x="67" y="297"/>
                  </a:lnTo>
                  <a:lnTo>
                    <a:pt x="65" y="295"/>
                  </a:lnTo>
                  <a:lnTo>
                    <a:pt x="61" y="295"/>
                  </a:lnTo>
                  <a:lnTo>
                    <a:pt x="58" y="292"/>
                  </a:lnTo>
                  <a:lnTo>
                    <a:pt x="50" y="284"/>
                  </a:lnTo>
                  <a:lnTo>
                    <a:pt x="50" y="280"/>
                  </a:lnTo>
                  <a:lnTo>
                    <a:pt x="48" y="278"/>
                  </a:lnTo>
                  <a:lnTo>
                    <a:pt x="44" y="274"/>
                  </a:lnTo>
                  <a:lnTo>
                    <a:pt x="44" y="274"/>
                  </a:lnTo>
                  <a:lnTo>
                    <a:pt x="42" y="271"/>
                  </a:lnTo>
                  <a:lnTo>
                    <a:pt x="42" y="269"/>
                  </a:lnTo>
                  <a:lnTo>
                    <a:pt x="42" y="269"/>
                  </a:lnTo>
                  <a:lnTo>
                    <a:pt x="40" y="267"/>
                  </a:lnTo>
                  <a:lnTo>
                    <a:pt x="40" y="267"/>
                  </a:lnTo>
                  <a:lnTo>
                    <a:pt x="40" y="265"/>
                  </a:lnTo>
                  <a:lnTo>
                    <a:pt x="40" y="265"/>
                  </a:lnTo>
                  <a:lnTo>
                    <a:pt x="37" y="265"/>
                  </a:lnTo>
                  <a:lnTo>
                    <a:pt x="37" y="265"/>
                  </a:lnTo>
                  <a:lnTo>
                    <a:pt x="35" y="265"/>
                  </a:lnTo>
                  <a:lnTo>
                    <a:pt x="35" y="265"/>
                  </a:lnTo>
                  <a:lnTo>
                    <a:pt x="35" y="265"/>
                  </a:lnTo>
                  <a:lnTo>
                    <a:pt x="33" y="265"/>
                  </a:lnTo>
                  <a:lnTo>
                    <a:pt x="33" y="263"/>
                  </a:lnTo>
                  <a:lnTo>
                    <a:pt x="33" y="263"/>
                  </a:lnTo>
                  <a:lnTo>
                    <a:pt x="31" y="261"/>
                  </a:lnTo>
                  <a:lnTo>
                    <a:pt x="31" y="263"/>
                  </a:lnTo>
                  <a:lnTo>
                    <a:pt x="29" y="263"/>
                  </a:lnTo>
                  <a:lnTo>
                    <a:pt x="29" y="261"/>
                  </a:lnTo>
                  <a:lnTo>
                    <a:pt x="25" y="259"/>
                  </a:lnTo>
                  <a:lnTo>
                    <a:pt x="25" y="261"/>
                  </a:lnTo>
                  <a:lnTo>
                    <a:pt x="25" y="261"/>
                  </a:lnTo>
                  <a:lnTo>
                    <a:pt x="25" y="263"/>
                  </a:lnTo>
                  <a:lnTo>
                    <a:pt x="25" y="265"/>
                  </a:lnTo>
                  <a:lnTo>
                    <a:pt x="23" y="265"/>
                  </a:lnTo>
                  <a:lnTo>
                    <a:pt x="19" y="269"/>
                  </a:lnTo>
                  <a:lnTo>
                    <a:pt x="17" y="271"/>
                  </a:lnTo>
                  <a:lnTo>
                    <a:pt x="14" y="271"/>
                  </a:lnTo>
                  <a:lnTo>
                    <a:pt x="12" y="271"/>
                  </a:lnTo>
                  <a:lnTo>
                    <a:pt x="10" y="271"/>
                  </a:lnTo>
                  <a:lnTo>
                    <a:pt x="8" y="271"/>
                  </a:lnTo>
                  <a:lnTo>
                    <a:pt x="8" y="271"/>
                  </a:lnTo>
                  <a:lnTo>
                    <a:pt x="8" y="271"/>
                  </a:lnTo>
                  <a:lnTo>
                    <a:pt x="6" y="271"/>
                  </a:lnTo>
                  <a:lnTo>
                    <a:pt x="6" y="269"/>
                  </a:lnTo>
                  <a:lnTo>
                    <a:pt x="6" y="269"/>
                  </a:lnTo>
                  <a:lnTo>
                    <a:pt x="2" y="269"/>
                  </a:lnTo>
                  <a:lnTo>
                    <a:pt x="0" y="269"/>
                  </a:lnTo>
                  <a:lnTo>
                    <a:pt x="0" y="271"/>
                  </a:lnTo>
                  <a:lnTo>
                    <a:pt x="0" y="274"/>
                  </a:lnTo>
                  <a:lnTo>
                    <a:pt x="0" y="271"/>
                  </a:lnTo>
                  <a:lnTo>
                    <a:pt x="0" y="271"/>
                  </a:lnTo>
                  <a:lnTo>
                    <a:pt x="4" y="274"/>
                  </a:lnTo>
                  <a:lnTo>
                    <a:pt x="4" y="274"/>
                  </a:lnTo>
                  <a:lnTo>
                    <a:pt x="8" y="278"/>
                  </a:lnTo>
                  <a:lnTo>
                    <a:pt x="10" y="280"/>
                  </a:lnTo>
                  <a:lnTo>
                    <a:pt x="10" y="282"/>
                  </a:lnTo>
                  <a:lnTo>
                    <a:pt x="10" y="282"/>
                  </a:lnTo>
                  <a:lnTo>
                    <a:pt x="12" y="284"/>
                  </a:lnTo>
                  <a:lnTo>
                    <a:pt x="12" y="284"/>
                  </a:lnTo>
                  <a:lnTo>
                    <a:pt x="14" y="284"/>
                  </a:lnTo>
                  <a:lnTo>
                    <a:pt x="14" y="284"/>
                  </a:lnTo>
                  <a:lnTo>
                    <a:pt x="17" y="284"/>
                  </a:lnTo>
                  <a:lnTo>
                    <a:pt x="17" y="286"/>
                  </a:lnTo>
                  <a:lnTo>
                    <a:pt x="17" y="286"/>
                  </a:lnTo>
                  <a:lnTo>
                    <a:pt x="17" y="288"/>
                  </a:lnTo>
                  <a:lnTo>
                    <a:pt x="17" y="288"/>
                  </a:lnTo>
                  <a:lnTo>
                    <a:pt x="19" y="290"/>
                  </a:lnTo>
                  <a:lnTo>
                    <a:pt x="19" y="292"/>
                  </a:lnTo>
                  <a:lnTo>
                    <a:pt x="21" y="292"/>
                  </a:lnTo>
                  <a:lnTo>
                    <a:pt x="21" y="292"/>
                  </a:lnTo>
                  <a:lnTo>
                    <a:pt x="23" y="295"/>
                  </a:lnTo>
                  <a:lnTo>
                    <a:pt x="23" y="295"/>
                  </a:lnTo>
                  <a:lnTo>
                    <a:pt x="23" y="297"/>
                  </a:lnTo>
                  <a:lnTo>
                    <a:pt x="27" y="305"/>
                  </a:lnTo>
                  <a:lnTo>
                    <a:pt x="29" y="309"/>
                  </a:lnTo>
                  <a:lnTo>
                    <a:pt x="29" y="313"/>
                  </a:lnTo>
                  <a:lnTo>
                    <a:pt x="29" y="316"/>
                  </a:lnTo>
                  <a:lnTo>
                    <a:pt x="29" y="316"/>
                  </a:lnTo>
                  <a:lnTo>
                    <a:pt x="33" y="316"/>
                  </a:lnTo>
                  <a:lnTo>
                    <a:pt x="35" y="316"/>
                  </a:lnTo>
                  <a:lnTo>
                    <a:pt x="37" y="316"/>
                  </a:lnTo>
                  <a:lnTo>
                    <a:pt x="40" y="318"/>
                  </a:lnTo>
                  <a:lnTo>
                    <a:pt x="40" y="318"/>
                  </a:lnTo>
                  <a:lnTo>
                    <a:pt x="48" y="324"/>
                  </a:lnTo>
                  <a:lnTo>
                    <a:pt x="50" y="326"/>
                  </a:lnTo>
                  <a:lnTo>
                    <a:pt x="52" y="330"/>
                  </a:lnTo>
                  <a:lnTo>
                    <a:pt x="52" y="332"/>
                  </a:lnTo>
                  <a:lnTo>
                    <a:pt x="54" y="335"/>
                  </a:lnTo>
                  <a:lnTo>
                    <a:pt x="54" y="337"/>
                  </a:lnTo>
                  <a:lnTo>
                    <a:pt x="54" y="337"/>
                  </a:lnTo>
                  <a:lnTo>
                    <a:pt x="54" y="341"/>
                  </a:lnTo>
                  <a:lnTo>
                    <a:pt x="54" y="341"/>
                  </a:lnTo>
                  <a:lnTo>
                    <a:pt x="56" y="343"/>
                  </a:lnTo>
                  <a:lnTo>
                    <a:pt x="56" y="345"/>
                  </a:lnTo>
                  <a:lnTo>
                    <a:pt x="58" y="345"/>
                  </a:lnTo>
                  <a:lnTo>
                    <a:pt x="56" y="349"/>
                  </a:lnTo>
                  <a:lnTo>
                    <a:pt x="56" y="349"/>
                  </a:lnTo>
                  <a:lnTo>
                    <a:pt x="58" y="349"/>
                  </a:lnTo>
                  <a:lnTo>
                    <a:pt x="58" y="349"/>
                  </a:lnTo>
                  <a:lnTo>
                    <a:pt x="58" y="351"/>
                  </a:lnTo>
                  <a:lnTo>
                    <a:pt x="61" y="351"/>
                  </a:lnTo>
                  <a:lnTo>
                    <a:pt x="61" y="349"/>
                  </a:lnTo>
                  <a:lnTo>
                    <a:pt x="61" y="349"/>
                  </a:lnTo>
                  <a:lnTo>
                    <a:pt x="65" y="351"/>
                  </a:lnTo>
                  <a:lnTo>
                    <a:pt x="65" y="351"/>
                  </a:lnTo>
                  <a:lnTo>
                    <a:pt x="67" y="349"/>
                  </a:lnTo>
                  <a:lnTo>
                    <a:pt x="69" y="351"/>
                  </a:lnTo>
                  <a:lnTo>
                    <a:pt x="69" y="351"/>
                  </a:lnTo>
                  <a:lnTo>
                    <a:pt x="71" y="351"/>
                  </a:lnTo>
                  <a:lnTo>
                    <a:pt x="71" y="351"/>
                  </a:lnTo>
                  <a:lnTo>
                    <a:pt x="75" y="347"/>
                  </a:lnTo>
                  <a:lnTo>
                    <a:pt x="75" y="345"/>
                  </a:lnTo>
                  <a:lnTo>
                    <a:pt x="75" y="337"/>
                  </a:lnTo>
                  <a:lnTo>
                    <a:pt x="77" y="332"/>
                  </a:lnTo>
                  <a:lnTo>
                    <a:pt x="77" y="330"/>
                  </a:lnTo>
                  <a:lnTo>
                    <a:pt x="77" y="328"/>
                  </a:lnTo>
                  <a:lnTo>
                    <a:pt x="77" y="322"/>
                  </a:lnTo>
                  <a:lnTo>
                    <a:pt x="77" y="320"/>
                  </a:lnTo>
                  <a:lnTo>
                    <a:pt x="79" y="318"/>
                  </a:lnTo>
                  <a:lnTo>
                    <a:pt x="79" y="318"/>
                  </a:lnTo>
                  <a:lnTo>
                    <a:pt x="81" y="313"/>
                  </a:lnTo>
                  <a:lnTo>
                    <a:pt x="81" y="311"/>
                  </a:lnTo>
                  <a:lnTo>
                    <a:pt x="79" y="311"/>
                  </a:lnTo>
                  <a:lnTo>
                    <a:pt x="79" y="309"/>
                  </a:lnTo>
                  <a:close/>
                  <a:moveTo>
                    <a:pt x="105" y="414"/>
                  </a:moveTo>
                  <a:lnTo>
                    <a:pt x="105" y="416"/>
                  </a:lnTo>
                  <a:lnTo>
                    <a:pt x="105" y="419"/>
                  </a:lnTo>
                  <a:lnTo>
                    <a:pt x="107" y="416"/>
                  </a:lnTo>
                  <a:lnTo>
                    <a:pt x="107" y="414"/>
                  </a:lnTo>
                  <a:lnTo>
                    <a:pt x="105" y="414"/>
                  </a:lnTo>
                  <a:close/>
                  <a:moveTo>
                    <a:pt x="163" y="389"/>
                  </a:moveTo>
                  <a:lnTo>
                    <a:pt x="159" y="389"/>
                  </a:lnTo>
                  <a:lnTo>
                    <a:pt x="157" y="389"/>
                  </a:lnTo>
                  <a:lnTo>
                    <a:pt x="155" y="387"/>
                  </a:lnTo>
                  <a:lnTo>
                    <a:pt x="151" y="389"/>
                  </a:lnTo>
                  <a:lnTo>
                    <a:pt x="146" y="387"/>
                  </a:lnTo>
                  <a:lnTo>
                    <a:pt x="142" y="389"/>
                  </a:lnTo>
                  <a:lnTo>
                    <a:pt x="138" y="389"/>
                  </a:lnTo>
                  <a:lnTo>
                    <a:pt x="136" y="391"/>
                  </a:lnTo>
                  <a:lnTo>
                    <a:pt x="136" y="393"/>
                  </a:lnTo>
                  <a:lnTo>
                    <a:pt x="138" y="395"/>
                  </a:lnTo>
                  <a:lnTo>
                    <a:pt x="142" y="395"/>
                  </a:lnTo>
                  <a:lnTo>
                    <a:pt x="146" y="395"/>
                  </a:lnTo>
                  <a:lnTo>
                    <a:pt x="148" y="398"/>
                  </a:lnTo>
                  <a:lnTo>
                    <a:pt x="153" y="398"/>
                  </a:lnTo>
                  <a:lnTo>
                    <a:pt x="155" y="398"/>
                  </a:lnTo>
                  <a:lnTo>
                    <a:pt x="159" y="395"/>
                  </a:lnTo>
                  <a:lnTo>
                    <a:pt x="163" y="395"/>
                  </a:lnTo>
                  <a:lnTo>
                    <a:pt x="167" y="398"/>
                  </a:lnTo>
                  <a:lnTo>
                    <a:pt x="167" y="393"/>
                  </a:lnTo>
                  <a:lnTo>
                    <a:pt x="165" y="391"/>
                  </a:lnTo>
                  <a:lnTo>
                    <a:pt x="163" y="389"/>
                  </a:lnTo>
                  <a:close/>
                  <a:moveTo>
                    <a:pt x="134" y="423"/>
                  </a:moveTo>
                  <a:lnTo>
                    <a:pt x="132" y="419"/>
                  </a:lnTo>
                  <a:lnTo>
                    <a:pt x="132" y="414"/>
                  </a:lnTo>
                  <a:lnTo>
                    <a:pt x="130" y="410"/>
                  </a:lnTo>
                  <a:lnTo>
                    <a:pt x="125" y="406"/>
                  </a:lnTo>
                  <a:lnTo>
                    <a:pt x="121" y="404"/>
                  </a:lnTo>
                  <a:lnTo>
                    <a:pt x="117" y="404"/>
                  </a:lnTo>
                  <a:lnTo>
                    <a:pt x="115" y="404"/>
                  </a:lnTo>
                  <a:lnTo>
                    <a:pt x="115" y="406"/>
                  </a:lnTo>
                  <a:lnTo>
                    <a:pt x="115" y="406"/>
                  </a:lnTo>
                  <a:lnTo>
                    <a:pt x="117" y="408"/>
                  </a:lnTo>
                  <a:lnTo>
                    <a:pt x="119" y="408"/>
                  </a:lnTo>
                  <a:lnTo>
                    <a:pt x="119" y="408"/>
                  </a:lnTo>
                  <a:lnTo>
                    <a:pt x="121" y="412"/>
                  </a:lnTo>
                  <a:lnTo>
                    <a:pt x="123" y="419"/>
                  </a:lnTo>
                  <a:lnTo>
                    <a:pt x="125" y="421"/>
                  </a:lnTo>
                  <a:lnTo>
                    <a:pt x="136" y="435"/>
                  </a:lnTo>
                  <a:lnTo>
                    <a:pt x="138" y="440"/>
                  </a:lnTo>
                  <a:lnTo>
                    <a:pt x="138" y="440"/>
                  </a:lnTo>
                  <a:lnTo>
                    <a:pt x="138" y="440"/>
                  </a:lnTo>
                  <a:lnTo>
                    <a:pt x="138" y="437"/>
                  </a:lnTo>
                  <a:lnTo>
                    <a:pt x="138" y="437"/>
                  </a:lnTo>
                  <a:lnTo>
                    <a:pt x="138" y="435"/>
                  </a:lnTo>
                  <a:lnTo>
                    <a:pt x="140" y="435"/>
                  </a:lnTo>
                  <a:lnTo>
                    <a:pt x="140" y="433"/>
                  </a:lnTo>
                  <a:lnTo>
                    <a:pt x="140" y="435"/>
                  </a:lnTo>
                  <a:lnTo>
                    <a:pt x="140" y="431"/>
                  </a:lnTo>
                  <a:lnTo>
                    <a:pt x="138" y="427"/>
                  </a:lnTo>
                  <a:lnTo>
                    <a:pt x="134" y="423"/>
                  </a:lnTo>
                  <a:close/>
                  <a:moveTo>
                    <a:pt x="318" y="250"/>
                  </a:moveTo>
                  <a:lnTo>
                    <a:pt x="316" y="248"/>
                  </a:lnTo>
                  <a:lnTo>
                    <a:pt x="314" y="240"/>
                  </a:lnTo>
                  <a:lnTo>
                    <a:pt x="312" y="234"/>
                  </a:lnTo>
                  <a:lnTo>
                    <a:pt x="310" y="232"/>
                  </a:lnTo>
                  <a:lnTo>
                    <a:pt x="310" y="232"/>
                  </a:lnTo>
                  <a:lnTo>
                    <a:pt x="306" y="229"/>
                  </a:lnTo>
                  <a:lnTo>
                    <a:pt x="304" y="227"/>
                  </a:lnTo>
                  <a:lnTo>
                    <a:pt x="304" y="225"/>
                  </a:lnTo>
                  <a:lnTo>
                    <a:pt x="304" y="223"/>
                  </a:lnTo>
                  <a:lnTo>
                    <a:pt x="304" y="221"/>
                  </a:lnTo>
                  <a:lnTo>
                    <a:pt x="304" y="217"/>
                  </a:lnTo>
                  <a:lnTo>
                    <a:pt x="304" y="217"/>
                  </a:lnTo>
                  <a:lnTo>
                    <a:pt x="306" y="213"/>
                  </a:lnTo>
                  <a:lnTo>
                    <a:pt x="306" y="211"/>
                  </a:lnTo>
                  <a:lnTo>
                    <a:pt x="306" y="200"/>
                  </a:lnTo>
                  <a:lnTo>
                    <a:pt x="304" y="194"/>
                  </a:lnTo>
                  <a:lnTo>
                    <a:pt x="304" y="190"/>
                  </a:lnTo>
                  <a:lnTo>
                    <a:pt x="301" y="187"/>
                  </a:lnTo>
                  <a:lnTo>
                    <a:pt x="301" y="183"/>
                  </a:lnTo>
                  <a:lnTo>
                    <a:pt x="304" y="171"/>
                  </a:lnTo>
                  <a:lnTo>
                    <a:pt x="306" y="164"/>
                  </a:lnTo>
                  <a:lnTo>
                    <a:pt x="306" y="164"/>
                  </a:lnTo>
                  <a:lnTo>
                    <a:pt x="306" y="164"/>
                  </a:lnTo>
                  <a:lnTo>
                    <a:pt x="306" y="164"/>
                  </a:lnTo>
                  <a:lnTo>
                    <a:pt x="306" y="162"/>
                  </a:lnTo>
                  <a:lnTo>
                    <a:pt x="304" y="162"/>
                  </a:lnTo>
                  <a:lnTo>
                    <a:pt x="301" y="160"/>
                  </a:lnTo>
                  <a:lnTo>
                    <a:pt x="301" y="160"/>
                  </a:lnTo>
                  <a:lnTo>
                    <a:pt x="301" y="160"/>
                  </a:lnTo>
                  <a:lnTo>
                    <a:pt x="299" y="158"/>
                  </a:lnTo>
                  <a:lnTo>
                    <a:pt x="299" y="158"/>
                  </a:lnTo>
                  <a:lnTo>
                    <a:pt x="299" y="156"/>
                  </a:lnTo>
                  <a:lnTo>
                    <a:pt x="299" y="154"/>
                  </a:lnTo>
                  <a:lnTo>
                    <a:pt x="299" y="154"/>
                  </a:lnTo>
                  <a:lnTo>
                    <a:pt x="297" y="154"/>
                  </a:lnTo>
                  <a:lnTo>
                    <a:pt x="297" y="152"/>
                  </a:lnTo>
                  <a:lnTo>
                    <a:pt x="295" y="152"/>
                  </a:lnTo>
                  <a:lnTo>
                    <a:pt x="295" y="152"/>
                  </a:lnTo>
                  <a:lnTo>
                    <a:pt x="295" y="150"/>
                  </a:lnTo>
                  <a:lnTo>
                    <a:pt x="295" y="150"/>
                  </a:lnTo>
                  <a:lnTo>
                    <a:pt x="293" y="150"/>
                  </a:lnTo>
                  <a:lnTo>
                    <a:pt x="291" y="150"/>
                  </a:lnTo>
                  <a:lnTo>
                    <a:pt x="289" y="152"/>
                  </a:lnTo>
                  <a:lnTo>
                    <a:pt x="289" y="152"/>
                  </a:lnTo>
                  <a:lnTo>
                    <a:pt x="287" y="154"/>
                  </a:lnTo>
                  <a:lnTo>
                    <a:pt x="287" y="156"/>
                  </a:lnTo>
                  <a:lnTo>
                    <a:pt x="287" y="160"/>
                  </a:lnTo>
                  <a:lnTo>
                    <a:pt x="287" y="162"/>
                  </a:lnTo>
                  <a:lnTo>
                    <a:pt x="289" y="164"/>
                  </a:lnTo>
                  <a:lnTo>
                    <a:pt x="289" y="166"/>
                  </a:lnTo>
                  <a:lnTo>
                    <a:pt x="287" y="166"/>
                  </a:lnTo>
                  <a:lnTo>
                    <a:pt x="287" y="164"/>
                  </a:lnTo>
                  <a:lnTo>
                    <a:pt x="285" y="162"/>
                  </a:lnTo>
                  <a:lnTo>
                    <a:pt x="285" y="160"/>
                  </a:lnTo>
                  <a:lnTo>
                    <a:pt x="285" y="160"/>
                  </a:lnTo>
                  <a:lnTo>
                    <a:pt x="283" y="156"/>
                  </a:lnTo>
                  <a:lnTo>
                    <a:pt x="283" y="156"/>
                  </a:lnTo>
                  <a:lnTo>
                    <a:pt x="283" y="154"/>
                  </a:lnTo>
                  <a:lnTo>
                    <a:pt x="283" y="152"/>
                  </a:lnTo>
                  <a:lnTo>
                    <a:pt x="280" y="148"/>
                  </a:lnTo>
                  <a:lnTo>
                    <a:pt x="278" y="148"/>
                  </a:lnTo>
                  <a:lnTo>
                    <a:pt x="274" y="150"/>
                  </a:lnTo>
                  <a:lnTo>
                    <a:pt x="274" y="150"/>
                  </a:lnTo>
                  <a:lnTo>
                    <a:pt x="274" y="152"/>
                  </a:lnTo>
                  <a:lnTo>
                    <a:pt x="276" y="152"/>
                  </a:lnTo>
                  <a:lnTo>
                    <a:pt x="276" y="154"/>
                  </a:lnTo>
                  <a:lnTo>
                    <a:pt x="276" y="156"/>
                  </a:lnTo>
                  <a:lnTo>
                    <a:pt x="278" y="158"/>
                  </a:lnTo>
                  <a:lnTo>
                    <a:pt x="278" y="158"/>
                  </a:lnTo>
                  <a:lnTo>
                    <a:pt x="278" y="158"/>
                  </a:lnTo>
                  <a:lnTo>
                    <a:pt x="278" y="160"/>
                  </a:lnTo>
                  <a:lnTo>
                    <a:pt x="276" y="160"/>
                  </a:lnTo>
                  <a:lnTo>
                    <a:pt x="276" y="160"/>
                  </a:lnTo>
                  <a:lnTo>
                    <a:pt x="276" y="160"/>
                  </a:lnTo>
                  <a:lnTo>
                    <a:pt x="276" y="158"/>
                  </a:lnTo>
                  <a:lnTo>
                    <a:pt x="274" y="156"/>
                  </a:lnTo>
                  <a:lnTo>
                    <a:pt x="274" y="154"/>
                  </a:lnTo>
                  <a:lnTo>
                    <a:pt x="274" y="154"/>
                  </a:lnTo>
                  <a:lnTo>
                    <a:pt x="274" y="154"/>
                  </a:lnTo>
                  <a:lnTo>
                    <a:pt x="274" y="152"/>
                  </a:lnTo>
                  <a:lnTo>
                    <a:pt x="274" y="152"/>
                  </a:lnTo>
                  <a:lnTo>
                    <a:pt x="272" y="152"/>
                  </a:lnTo>
                  <a:lnTo>
                    <a:pt x="272" y="152"/>
                  </a:lnTo>
                  <a:lnTo>
                    <a:pt x="272" y="152"/>
                  </a:lnTo>
                  <a:lnTo>
                    <a:pt x="272" y="150"/>
                  </a:lnTo>
                  <a:lnTo>
                    <a:pt x="272" y="150"/>
                  </a:lnTo>
                  <a:lnTo>
                    <a:pt x="272" y="148"/>
                  </a:lnTo>
                  <a:lnTo>
                    <a:pt x="272" y="145"/>
                  </a:lnTo>
                  <a:lnTo>
                    <a:pt x="274" y="145"/>
                  </a:lnTo>
                  <a:lnTo>
                    <a:pt x="274" y="143"/>
                  </a:lnTo>
                  <a:lnTo>
                    <a:pt x="276" y="143"/>
                  </a:lnTo>
                  <a:lnTo>
                    <a:pt x="276" y="141"/>
                  </a:lnTo>
                  <a:lnTo>
                    <a:pt x="274" y="131"/>
                  </a:lnTo>
                  <a:lnTo>
                    <a:pt x="274" y="127"/>
                  </a:lnTo>
                  <a:lnTo>
                    <a:pt x="272" y="127"/>
                  </a:lnTo>
                  <a:lnTo>
                    <a:pt x="270" y="124"/>
                  </a:lnTo>
                  <a:lnTo>
                    <a:pt x="268" y="122"/>
                  </a:lnTo>
                  <a:lnTo>
                    <a:pt x="266" y="120"/>
                  </a:lnTo>
                  <a:lnTo>
                    <a:pt x="262" y="122"/>
                  </a:lnTo>
                  <a:lnTo>
                    <a:pt x="262" y="118"/>
                  </a:lnTo>
                  <a:lnTo>
                    <a:pt x="260" y="116"/>
                  </a:lnTo>
                  <a:lnTo>
                    <a:pt x="255" y="112"/>
                  </a:lnTo>
                  <a:lnTo>
                    <a:pt x="253" y="106"/>
                  </a:lnTo>
                  <a:lnTo>
                    <a:pt x="251" y="106"/>
                  </a:lnTo>
                  <a:lnTo>
                    <a:pt x="249" y="106"/>
                  </a:lnTo>
                  <a:lnTo>
                    <a:pt x="247" y="103"/>
                  </a:lnTo>
                  <a:lnTo>
                    <a:pt x="236" y="101"/>
                  </a:lnTo>
                  <a:lnTo>
                    <a:pt x="234" y="99"/>
                  </a:lnTo>
                  <a:lnTo>
                    <a:pt x="230" y="97"/>
                  </a:lnTo>
                  <a:lnTo>
                    <a:pt x="230" y="95"/>
                  </a:lnTo>
                  <a:lnTo>
                    <a:pt x="228" y="93"/>
                  </a:lnTo>
                  <a:lnTo>
                    <a:pt x="228" y="91"/>
                  </a:lnTo>
                  <a:lnTo>
                    <a:pt x="226" y="91"/>
                  </a:lnTo>
                  <a:lnTo>
                    <a:pt x="224" y="89"/>
                  </a:lnTo>
                  <a:lnTo>
                    <a:pt x="222" y="87"/>
                  </a:lnTo>
                  <a:lnTo>
                    <a:pt x="222" y="87"/>
                  </a:lnTo>
                  <a:lnTo>
                    <a:pt x="218" y="84"/>
                  </a:lnTo>
                  <a:lnTo>
                    <a:pt x="216" y="84"/>
                  </a:lnTo>
                  <a:lnTo>
                    <a:pt x="207" y="76"/>
                  </a:lnTo>
                  <a:lnTo>
                    <a:pt x="199" y="72"/>
                  </a:lnTo>
                  <a:lnTo>
                    <a:pt x="190" y="68"/>
                  </a:lnTo>
                  <a:lnTo>
                    <a:pt x="188" y="66"/>
                  </a:lnTo>
                  <a:lnTo>
                    <a:pt x="186" y="63"/>
                  </a:lnTo>
                  <a:lnTo>
                    <a:pt x="184" y="63"/>
                  </a:lnTo>
                  <a:lnTo>
                    <a:pt x="182" y="63"/>
                  </a:lnTo>
                  <a:lnTo>
                    <a:pt x="180" y="61"/>
                  </a:lnTo>
                  <a:lnTo>
                    <a:pt x="178" y="59"/>
                  </a:lnTo>
                  <a:lnTo>
                    <a:pt x="172" y="59"/>
                  </a:lnTo>
                  <a:lnTo>
                    <a:pt x="163" y="55"/>
                  </a:lnTo>
                  <a:lnTo>
                    <a:pt x="155" y="47"/>
                  </a:lnTo>
                  <a:lnTo>
                    <a:pt x="153" y="45"/>
                  </a:lnTo>
                  <a:lnTo>
                    <a:pt x="153" y="40"/>
                  </a:lnTo>
                  <a:lnTo>
                    <a:pt x="151" y="36"/>
                  </a:lnTo>
                  <a:lnTo>
                    <a:pt x="144" y="34"/>
                  </a:lnTo>
                  <a:lnTo>
                    <a:pt x="142" y="34"/>
                  </a:lnTo>
                  <a:lnTo>
                    <a:pt x="142" y="32"/>
                  </a:lnTo>
                  <a:lnTo>
                    <a:pt x="140" y="32"/>
                  </a:lnTo>
                  <a:lnTo>
                    <a:pt x="140" y="28"/>
                  </a:lnTo>
                  <a:lnTo>
                    <a:pt x="138" y="28"/>
                  </a:lnTo>
                  <a:lnTo>
                    <a:pt x="136" y="28"/>
                  </a:lnTo>
                  <a:lnTo>
                    <a:pt x="136" y="28"/>
                  </a:lnTo>
                  <a:lnTo>
                    <a:pt x="134" y="28"/>
                  </a:lnTo>
                  <a:lnTo>
                    <a:pt x="132" y="24"/>
                  </a:lnTo>
                  <a:lnTo>
                    <a:pt x="132" y="24"/>
                  </a:lnTo>
                  <a:lnTo>
                    <a:pt x="130" y="24"/>
                  </a:lnTo>
                  <a:lnTo>
                    <a:pt x="125" y="21"/>
                  </a:lnTo>
                  <a:lnTo>
                    <a:pt x="123" y="19"/>
                  </a:lnTo>
                  <a:lnTo>
                    <a:pt x="121" y="19"/>
                  </a:lnTo>
                  <a:lnTo>
                    <a:pt x="115" y="21"/>
                  </a:lnTo>
                  <a:lnTo>
                    <a:pt x="115" y="19"/>
                  </a:lnTo>
                  <a:lnTo>
                    <a:pt x="113" y="11"/>
                  </a:lnTo>
                  <a:lnTo>
                    <a:pt x="111" y="13"/>
                  </a:lnTo>
                  <a:lnTo>
                    <a:pt x="111" y="13"/>
                  </a:lnTo>
                  <a:lnTo>
                    <a:pt x="109" y="13"/>
                  </a:lnTo>
                  <a:lnTo>
                    <a:pt x="109" y="15"/>
                  </a:lnTo>
                  <a:lnTo>
                    <a:pt x="107" y="15"/>
                  </a:lnTo>
                  <a:lnTo>
                    <a:pt x="107" y="15"/>
                  </a:lnTo>
                  <a:lnTo>
                    <a:pt x="105" y="17"/>
                  </a:lnTo>
                  <a:lnTo>
                    <a:pt x="105" y="15"/>
                  </a:lnTo>
                  <a:lnTo>
                    <a:pt x="105" y="13"/>
                  </a:lnTo>
                  <a:lnTo>
                    <a:pt x="105" y="13"/>
                  </a:lnTo>
                  <a:lnTo>
                    <a:pt x="107" y="11"/>
                  </a:lnTo>
                  <a:lnTo>
                    <a:pt x="111" y="11"/>
                  </a:lnTo>
                  <a:lnTo>
                    <a:pt x="113" y="9"/>
                  </a:lnTo>
                  <a:lnTo>
                    <a:pt x="113" y="9"/>
                  </a:lnTo>
                  <a:lnTo>
                    <a:pt x="113" y="0"/>
                  </a:lnTo>
                  <a:lnTo>
                    <a:pt x="113" y="0"/>
                  </a:lnTo>
                  <a:lnTo>
                    <a:pt x="113" y="0"/>
                  </a:lnTo>
                  <a:lnTo>
                    <a:pt x="105" y="0"/>
                  </a:lnTo>
                  <a:lnTo>
                    <a:pt x="105" y="0"/>
                  </a:lnTo>
                  <a:lnTo>
                    <a:pt x="100" y="0"/>
                  </a:lnTo>
                  <a:lnTo>
                    <a:pt x="100" y="3"/>
                  </a:lnTo>
                  <a:lnTo>
                    <a:pt x="98" y="3"/>
                  </a:lnTo>
                  <a:lnTo>
                    <a:pt x="98" y="5"/>
                  </a:lnTo>
                  <a:lnTo>
                    <a:pt x="96" y="5"/>
                  </a:lnTo>
                  <a:lnTo>
                    <a:pt x="94" y="5"/>
                  </a:lnTo>
                  <a:lnTo>
                    <a:pt x="94" y="5"/>
                  </a:lnTo>
                  <a:lnTo>
                    <a:pt x="94" y="7"/>
                  </a:lnTo>
                  <a:lnTo>
                    <a:pt x="94" y="7"/>
                  </a:lnTo>
                  <a:lnTo>
                    <a:pt x="94" y="9"/>
                  </a:lnTo>
                  <a:lnTo>
                    <a:pt x="94" y="9"/>
                  </a:lnTo>
                  <a:lnTo>
                    <a:pt x="94" y="11"/>
                  </a:lnTo>
                  <a:lnTo>
                    <a:pt x="92" y="11"/>
                  </a:lnTo>
                  <a:lnTo>
                    <a:pt x="92" y="15"/>
                  </a:lnTo>
                  <a:lnTo>
                    <a:pt x="90" y="19"/>
                  </a:lnTo>
                  <a:lnTo>
                    <a:pt x="90" y="21"/>
                  </a:lnTo>
                  <a:lnTo>
                    <a:pt x="90" y="24"/>
                  </a:lnTo>
                  <a:lnTo>
                    <a:pt x="90" y="26"/>
                  </a:lnTo>
                  <a:lnTo>
                    <a:pt x="88" y="28"/>
                  </a:lnTo>
                  <a:lnTo>
                    <a:pt x="88" y="28"/>
                  </a:lnTo>
                  <a:lnTo>
                    <a:pt x="88" y="30"/>
                  </a:lnTo>
                  <a:lnTo>
                    <a:pt x="86" y="32"/>
                  </a:lnTo>
                  <a:lnTo>
                    <a:pt x="84" y="34"/>
                  </a:lnTo>
                  <a:lnTo>
                    <a:pt x="81" y="34"/>
                  </a:lnTo>
                  <a:lnTo>
                    <a:pt x="81" y="36"/>
                  </a:lnTo>
                  <a:lnTo>
                    <a:pt x="81" y="36"/>
                  </a:lnTo>
                  <a:lnTo>
                    <a:pt x="81" y="38"/>
                  </a:lnTo>
                  <a:lnTo>
                    <a:pt x="79" y="38"/>
                  </a:lnTo>
                  <a:lnTo>
                    <a:pt x="79" y="38"/>
                  </a:lnTo>
                  <a:lnTo>
                    <a:pt x="77" y="36"/>
                  </a:lnTo>
                  <a:lnTo>
                    <a:pt x="77" y="38"/>
                  </a:lnTo>
                  <a:lnTo>
                    <a:pt x="77" y="40"/>
                  </a:lnTo>
                  <a:lnTo>
                    <a:pt x="77" y="42"/>
                  </a:lnTo>
                  <a:lnTo>
                    <a:pt x="77" y="42"/>
                  </a:lnTo>
                  <a:lnTo>
                    <a:pt x="75" y="45"/>
                  </a:lnTo>
                  <a:lnTo>
                    <a:pt x="69" y="51"/>
                  </a:lnTo>
                  <a:lnTo>
                    <a:pt x="67" y="51"/>
                  </a:lnTo>
                  <a:lnTo>
                    <a:pt x="67" y="53"/>
                  </a:lnTo>
                  <a:lnTo>
                    <a:pt x="67" y="53"/>
                  </a:lnTo>
                  <a:lnTo>
                    <a:pt x="67" y="55"/>
                  </a:lnTo>
                  <a:lnTo>
                    <a:pt x="67" y="55"/>
                  </a:lnTo>
                  <a:lnTo>
                    <a:pt x="69" y="59"/>
                  </a:lnTo>
                  <a:lnTo>
                    <a:pt x="71" y="61"/>
                  </a:lnTo>
                  <a:lnTo>
                    <a:pt x="71" y="68"/>
                  </a:lnTo>
                  <a:lnTo>
                    <a:pt x="73" y="68"/>
                  </a:lnTo>
                  <a:lnTo>
                    <a:pt x="73" y="70"/>
                  </a:lnTo>
                  <a:lnTo>
                    <a:pt x="75" y="70"/>
                  </a:lnTo>
                  <a:lnTo>
                    <a:pt x="75" y="70"/>
                  </a:lnTo>
                  <a:lnTo>
                    <a:pt x="75" y="70"/>
                  </a:lnTo>
                  <a:lnTo>
                    <a:pt x="75" y="72"/>
                  </a:lnTo>
                  <a:lnTo>
                    <a:pt x="77" y="74"/>
                  </a:lnTo>
                  <a:lnTo>
                    <a:pt x="77" y="74"/>
                  </a:lnTo>
                  <a:lnTo>
                    <a:pt x="79" y="76"/>
                  </a:lnTo>
                  <a:lnTo>
                    <a:pt x="79" y="76"/>
                  </a:lnTo>
                  <a:lnTo>
                    <a:pt x="79" y="78"/>
                  </a:lnTo>
                  <a:lnTo>
                    <a:pt x="77" y="80"/>
                  </a:lnTo>
                  <a:lnTo>
                    <a:pt x="77" y="80"/>
                  </a:lnTo>
                  <a:lnTo>
                    <a:pt x="77" y="82"/>
                  </a:lnTo>
                  <a:lnTo>
                    <a:pt x="79" y="82"/>
                  </a:lnTo>
                  <a:lnTo>
                    <a:pt x="79" y="84"/>
                  </a:lnTo>
                  <a:lnTo>
                    <a:pt x="81" y="84"/>
                  </a:lnTo>
                  <a:lnTo>
                    <a:pt x="84" y="89"/>
                  </a:lnTo>
                  <a:lnTo>
                    <a:pt x="86" y="89"/>
                  </a:lnTo>
                  <a:lnTo>
                    <a:pt x="86" y="91"/>
                  </a:lnTo>
                  <a:lnTo>
                    <a:pt x="84" y="95"/>
                  </a:lnTo>
                  <a:lnTo>
                    <a:pt x="84" y="95"/>
                  </a:lnTo>
                  <a:lnTo>
                    <a:pt x="77" y="97"/>
                  </a:lnTo>
                  <a:lnTo>
                    <a:pt x="75" y="97"/>
                  </a:lnTo>
                  <a:lnTo>
                    <a:pt x="75" y="99"/>
                  </a:lnTo>
                  <a:lnTo>
                    <a:pt x="75" y="99"/>
                  </a:lnTo>
                  <a:lnTo>
                    <a:pt x="77" y="101"/>
                  </a:lnTo>
                  <a:lnTo>
                    <a:pt x="77" y="101"/>
                  </a:lnTo>
                  <a:lnTo>
                    <a:pt x="77" y="103"/>
                  </a:lnTo>
                  <a:lnTo>
                    <a:pt x="77" y="103"/>
                  </a:lnTo>
                  <a:lnTo>
                    <a:pt x="79" y="106"/>
                  </a:lnTo>
                  <a:lnTo>
                    <a:pt x="79" y="106"/>
                  </a:lnTo>
                  <a:lnTo>
                    <a:pt x="81" y="110"/>
                  </a:lnTo>
                  <a:lnTo>
                    <a:pt x="81" y="110"/>
                  </a:lnTo>
                  <a:lnTo>
                    <a:pt x="81" y="112"/>
                  </a:lnTo>
                  <a:lnTo>
                    <a:pt x="81" y="114"/>
                  </a:lnTo>
                  <a:lnTo>
                    <a:pt x="79" y="114"/>
                  </a:lnTo>
                  <a:lnTo>
                    <a:pt x="79" y="116"/>
                  </a:lnTo>
                  <a:lnTo>
                    <a:pt x="77" y="114"/>
                  </a:lnTo>
                  <a:lnTo>
                    <a:pt x="77" y="114"/>
                  </a:lnTo>
                  <a:lnTo>
                    <a:pt x="77" y="116"/>
                  </a:lnTo>
                  <a:lnTo>
                    <a:pt x="77" y="116"/>
                  </a:lnTo>
                  <a:lnTo>
                    <a:pt x="77" y="118"/>
                  </a:lnTo>
                  <a:lnTo>
                    <a:pt x="79" y="124"/>
                  </a:lnTo>
                  <a:lnTo>
                    <a:pt x="79" y="129"/>
                  </a:lnTo>
                  <a:lnTo>
                    <a:pt x="79" y="129"/>
                  </a:lnTo>
                  <a:lnTo>
                    <a:pt x="79" y="131"/>
                  </a:lnTo>
                  <a:lnTo>
                    <a:pt x="79" y="131"/>
                  </a:lnTo>
                  <a:lnTo>
                    <a:pt x="81" y="131"/>
                  </a:lnTo>
                  <a:lnTo>
                    <a:pt x="84" y="133"/>
                  </a:lnTo>
                  <a:lnTo>
                    <a:pt x="84" y="133"/>
                  </a:lnTo>
                  <a:lnTo>
                    <a:pt x="86" y="137"/>
                  </a:lnTo>
                  <a:lnTo>
                    <a:pt x="88" y="137"/>
                  </a:lnTo>
                  <a:lnTo>
                    <a:pt x="90" y="137"/>
                  </a:lnTo>
                  <a:lnTo>
                    <a:pt x="90" y="139"/>
                  </a:lnTo>
                  <a:lnTo>
                    <a:pt x="92" y="139"/>
                  </a:lnTo>
                  <a:lnTo>
                    <a:pt x="92" y="141"/>
                  </a:lnTo>
                  <a:lnTo>
                    <a:pt x="92" y="141"/>
                  </a:lnTo>
                  <a:lnTo>
                    <a:pt x="92" y="143"/>
                  </a:lnTo>
                  <a:lnTo>
                    <a:pt x="92" y="143"/>
                  </a:lnTo>
                  <a:lnTo>
                    <a:pt x="92" y="145"/>
                  </a:lnTo>
                  <a:lnTo>
                    <a:pt x="92" y="148"/>
                  </a:lnTo>
                  <a:lnTo>
                    <a:pt x="92" y="150"/>
                  </a:lnTo>
                  <a:lnTo>
                    <a:pt x="94" y="152"/>
                  </a:lnTo>
                  <a:lnTo>
                    <a:pt x="94" y="152"/>
                  </a:lnTo>
                  <a:lnTo>
                    <a:pt x="94" y="154"/>
                  </a:lnTo>
                  <a:lnTo>
                    <a:pt x="92" y="154"/>
                  </a:lnTo>
                  <a:lnTo>
                    <a:pt x="90" y="156"/>
                  </a:lnTo>
                  <a:lnTo>
                    <a:pt x="90" y="156"/>
                  </a:lnTo>
                  <a:lnTo>
                    <a:pt x="90" y="158"/>
                  </a:lnTo>
                  <a:lnTo>
                    <a:pt x="90" y="158"/>
                  </a:lnTo>
                  <a:lnTo>
                    <a:pt x="90" y="160"/>
                  </a:lnTo>
                  <a:lnTo>
                    <a:pt x="90" y="162"/>
                  </a:lnTo>
                  <a:lnTo>
                    <a:pt x="90" y="162"/>
                  </a:lnTo>
                  <a:lnTo>
                    <a:pt x="90" y="166"/>
                  </a:lnTo>
                  <a:lnTo>
                    <a:pt x="92" y="173"/>
                  </a:lnTo>
                  <a:lnTo>
                    <a:pt x="94" y="175"/>
                  </a:lnTo>
                  <a:lnTo>
                    <a:pt x="94" y="175"/>
                  </a:lnTo>
                  <a:lnTo>
                    <a:pt x="94" y="175"/>
                  </a:lnTo>
                  <a:lnTo>
                    <a:pt x="96" y="175"/>
                  </a:lnTo>
                  <a:lnTo>
                    <a:pt x="96" y="177"/>
                  </a:lnTo>
                  <a:lnTo>
                    <a:pt x="96" y="179"/>
                  </a:lnTo>
                  <a:lnTo>
                    <a:pt x="98" y="181"/>
                  </a:lnTo>
                  <a:lnTo>
                    <a:pt x="98" y="185"/>
                  </a:lnTo>
                  <a:lnTo>
                    <a:pt x="98" y="187"/>
                  </a:lnTo>
                  <a:lnTo>
                    <a:pt x="96" y="198"/>
                  </a:lnTo>
                  <a:lnTo>
                    <a:pt x="96" y="198"/>
                  </a:lnTo>
                  <a:lnTo>
                    <a:pt x="102" y="202"/>
                  </a:lnTo>
                  <a:lnTo>
                    <a:pt x="107" y="206"/>
                  </a:lnTo>
                  <a:lnTo>
                    <a:pt x="111" y="208"/>
                  </a:lnTo>
                  <a:lnTo>
                    <a:pt x="111" y="211"/>
                  </a:lnTo>
                  <a:lnTo>
                    <a:pt x="111" y="213"/>
                  </a:lnTo>
                  <a:lnTo>
                    <a:pt x="113" y="213"/>
                  </a:lnTo>
                  <a:lnTo>
                    <a:pt x="115" y="213"/>
                  </a:lnTo>
                  <a:lnTo>
                    <a:pt x="117" y="213"/>
                  </a:lnTo>
                  <a:lnTo>
                    <a:pt x="119" y="213"/>
                  </a:lnTo>
                  <a:lnTo>
                    <a:pt x="119" y="213"/>
                  </a:lnTo>
                  <a:lnTo>
                    <a:pt x="119" y="215"/>
                  </a:lnTo>
                  <a:lnTo>
                    <a:pt x="119" y="215"/>
                  </a:lnTo>
                  <a:lnTo>
                    <a:pt x="119" y="217"/>
                  </a:lnTo>
                  <a:lnTo>
                    <a:pt x="121" y="217"/>
                  </a:lnTo>
                  <a:lnTo>
                    <a:pt x="121" y="217"/>
                  </a:lnTo>
                  <a:lnTo>
                    <a:pt x="123" y="217"/>
                  </a:lnTo>
                  <a:lnTo>
                    <a:pt x="125" y="217"/>
                  </a:lnTo>
                  <a:lnTo>
                    <a:pt x="128" y="217"/>
                  </a:lnTo>
                  <a:lnTo>
                    <a:pt x="130" y="217"/>
                  </a:lnTo>
                  <a:lnTo>
                    <a:pt x="138" y="223"/>
                  </a:lnTo>
                  <a:lnTo>
                    <a:pt x="142" y="227"/>
                  </a:lnTo>
                  <a:lnTo>
                    <a:pt x="148" y="238"/>
                  </a:lnTo>
                  <a:lnTo>
                    <a:pt x="153" y="242"/>
                  </a:lnTo>
                  <a:lnTo>
                    <a:pt x="155" y="242"/>
                  </a:lnTo>
                  <a:lnTo>
                    <a:pt x="155" y="242"/>
                  </a:lnTo>
                  <a:lnTo>
                    <a:pt x="155" y="242"/>
                  </a:lnTo>
                  <a:lnTo>
                    <a:pt x="155" y="240"/>
                  </a:lnTo>
                  <a:lnTo>
                    <a:pt x="155" y="240"/>
                  </a:lnTo>
                  <a:lnTo>
                    <a:pt x="155" y="240"/>
                  </a:lnTo>
                  <a:lnTo>
                    <a:pt x="155" y="238"/>
                  </a:lnTo>
                  <a:lnTo>
                    <a:pt x="155" y="238"/>
                  </a:lnTo>
                  <a:lnTo>
                    <a:pt x="155" y="238"/>
                  </a:lnTo>
                  <a:lnTo>
                    <a:pt x="155" y="236"/>
                  </a:lnTo>
                  <a:lnTo>
                    <a:pt x="155" y="236"/>
                  </a:lnTo>
                  <a:lnTo>
                    <a:pt x="159" y="238"/>
                  </a:lnTo>
                  <a:lnTo>
                    <a:pt x="161" y="240"/>
                  </a:lnTo>
                  <a:lnTo>
                    <a:pt x="161" y="242"/>
                  </a:lnTo>
                  <a:lnTo>
                    <a:pt x="161" y="244"/>
                  </a:lnTo>
                  <a:lnTo>
                    <a:pt x="161" y="244"/>
                  </a:lnTo>
                  <a:lnTo>
                    <a:pt x="161" y="246"/>
                  </a:lnTo>
                  <a:lnTo>
                    <a:pt x="163" y="246"/>
                  </a:lnTo>
                  <a:lnTo>
                    <a:pt x="165" y="246"/>
                  </a:lnTo>
                  <a:lnTo>
                    <a:pt x="165" y="248"/>
                  </a:lnTo>
                  <a:lnTo>
                    <a:pt x="165" y="250"/>
                  </a:lnTo>
                  <a:lnTo>
                    <a:pt x="165" y="253"/>
                  </a:lnTo>
                  <a:lnTo>
                    <a:pt x="163" y="255"/>
                  </a:lnTo>
                  <a:lnTo>
                    <a:pt x="161" y="255"/>
                  </a:lnTo>
                  <a:lnTo>
                    <a:pt x="159" y="259"/>
                  </a:lnTo>
                  <a:lnTo>
                    <a:pt x="159" y="261"/>
                  </a:lnTo>
                  <a:lnTo>
                    <a:pt x="157" y="259"/>
                  </a:lnTo>
                  <a:lnTo>
                    <a:pt x="157" y="259"/>
                  </a:lnTo>
                  <a:lnTo>
                    <a:pt x="157" y="257"/>
                  </a:lnTo>
                  <a:lnTo>
                    <a:pt x="157" y="257"/>
                  </a:lnTo>
                  <a:lnTo>
                    <a:pt x="155" y="257"/>
                  </a:lnTo>
                  <a:lnTo>
                    <a:pt x="155" y="257"/>
                  </a:lnTo>
                  <a:lnTo>
                    <a:pt x="155" y="257"/>
                  </a:lnTo>
                  <a:lnTo>
                    <a:pt x="155" y="259"/>
                  </a:lnTo>
                  <a:lnTo>
                    <a:pt x="155" y="261"/>
                  </a:lnTo>
                  <a:lnTo>
                    <a:pt x="157" y="263"/>
                  </a:lnTo>
                  <a:lnTo>
                    <a:pt x="157" y="263"/>
                  </a:lnTo>
                  <a:lnTo>
                    <a:pt x="157" y="263"/>
                  </a:lnTo>
                  <a:lnTo>
                    <a:pt x="159" y="263"/>
                  </a:lnTo>
                  <a:lnTo>
                    <a:pt x="159" y="263"/>
                  </a:lnTo>
                  <a:lnTo>
                    <a:pt x="159" y="265"/>
                  </a:lnTo>
                  <a:lnTo>
                    <a:pt x="159" y="265"/>
                  </a:lnTo>
                  <a:lnTo>
                    <a:pt x="161" y="267"/>
                  </a:lnTo>
                  <a:lnTo>
                    <a:pt x="161" y="271"/>
                  </a:lnTo>
                  <a:lnTo>
                    <a:pt x="163" y="274"/>
                  </a:lnTo>
                  <a:lnTo>
                    <a:pt x="167" y="278"/>
                  </a:lnTo>
                  <a:lnTo>
                    <a:pt x="167" y="278"/>
                  </a:lnTo>
                  <a:lnTo>
                    <a:pt x="167" y="280"/>
                  </a:lnTo>
                  <a:lnTo>
                    <a:pt x="165" y="280"/>
                  </a:lnTo>
                  <a:lnTo>
                    <a:pt x="165" y="282"/>
                  </a:lnTo>
                  <a:lnTo>
                    <a:pt x="165" y="282"/>
                  </a:lnTo>
                  <a:lnTo>
                    <a:pt x="167" y="284"/>
                  </a:lnTo>
                  <a:lnTo>
                    <a:pt x="174" y="299"/>
                  </a:lnTo>
                  <a:lnTo>
                    <a:pt x="180" y="318"/>
                  </a:lnTo>
                  <a:lnTo>
                    <a:pt x="180" y="322"/>
                  </a:lnTo>
                  <a:lnTo>
                    <a:pt x="180" y="324"/>
                  </a:lnTo>
                  <a:lnTo>
                    <a:pt x="180" y="326"/>
                  </a:lnTo>
                  <a:lnTo>
                    <a:pt x="182" y="326"/>
                  </a:lnTo>
                  <a:lnTo>
                    <a:pt x="182" y="328"/>
                  </a:lnTo>
                  <a:lnTo>
                    <a:pt x="186" y="332"/>
                  </a:lnTo>
                  <a:lnTo>
                    <a:pt x="186" y="335"/>
                  </a:lnTo>
                  <a:lnTo>
                    <a:pt x="186" y="343"/>
                  </a:lnTo>
                  <a:lnTo>
                    <a:pt x="186" y="347"/>
                  </a:lnTo>
                  <a:lnTo>
                    <a:pt x="188" y="345"/>
                  </a:lnTo>
                  <a:lnTo>
                    <a:pt x="190" y="347"/>
                  </a:lnTo>
                  <a:lnTo>
                    <a:pt x="190" y="347"/>
                  </a:lnTo>
                  <a:lnTo>
                    <a:pt x="190" y="349"/>
                  </a:lnTo>
                  <a:lnTo>
                    <a:pt x="190" y="356"/>
                  </a:lnTo>
                  <a:lnTo>
                    <a:pt x="190" y="356"/>
                  </a:lnTo>
                  <a:lnTo>
                    <a:pt x="192" y="356"/>
                  </a:lnTo>
                  <a:lnTo>
                    <a:pt x="192" y="358"/>
                  </a:lnTo>
                  <a:lnTo>
                    <a:pt x="192" y="360"/>
                  </a:lnTo>
                  <a:lnTo>
                    <a:pt x="195" y="366"/>
                  </a:lnTo>
                  <a:lnTo>
                    <a:pt x="195" y="368"/>
                  </a:lnTo>
                  <a:lnTo>
                    <a:pt x="192" y="372"/>
                  </a:lnTo>
                  <a:lnTo>
                    <a:pt x="195" y="372"/>
                  </a:lnTo>
                  <a:lnTo>
                    <a:pt x="195" y="372"/>
                  </a:lnTo>
                  <a:lnTo>
                    <a:pt x="197" y="374"/>
                  </a:lnTo>
                  <a:lnTo>
                    <a:pt x="197" y="377"/>
                  </a:lnTo>
                  <a:lnTo>
                    <a:pt x="197" y="377"/>
                  </a:lnTo>
                  <a:lnTo>
                    <a:pt x="195" y="379"/>
                  </a:lnTo>
                  <a:lnTo>
                    <a:pt x="195" y="381"/>
                  </a:lnTo>
                  <a:lnTo>
                    <a:pt x="195" y="381"/>
                  </a:lnTo>
                  <a:lnTo>
                    <a:pt x="197" y="381"/>
                  </a:lnTo>
                  <a:lnTo>
                    <a:pt x="197" y="381"/>
                  </a:lnTo>
                  <a:lnTo>
                    <a:pt x="207" y="368"/>
                  </a:lnTo>
                  <a:lnTo>
                    <a:pt x="213" y="360"/>
                  </a:lnTo>
                  <a:lnTo>
                    <a:pt x="216" y="360"/>
                  </a:lnTo>
                  <a:lnTo>
                    <a:pt x="216" y="358"/>
                  </a:lnTo>
                  <a:lnTo>
                    <a:pt x="218" y="358"/>
                  </a:lnTo>
                  <a:lnTo>
                    <a:pt x="222" y="358"/>
                  </a:lnTo>
                  <a:lnTo>
                    <a:pt x="224" y="358"/>
                  </a:lnTo>
                  <a:lnTo>
                    <a:pt x="226" y="356"/>
                  </a:lnTo>
                  <a:lnTo>
                    <a:pt x="232" y="353"/>
                  </a:lnTo>
                  <a:lnTo>
                    <a:pt x="234" y="351"/>
                  </a:lnTo>
                  <a:lnTo>
                    <a:pt x="236" y="351"/>
                  </a:lnTo>
                  <a:lnTo>
                    <a:pt x="239" y="351"/>
                  </a:lnTo>
                  <a:lnTo>
                    <a:pt x="241" y="353"/>
                  </a:lnTo>
                  <a:lnTo>
                    <a:pt x="241" y="353"/>
                  </a:lnTo>
                  <a:lnTo>
                    <a:pt x="243" y="353"/>
                  </a:lnTo>
                  <a:lnTo>
                    <a:pt x="243" y="353"/>
                  </a:lnTo>
                  <a:lnTo>
                    <a:pt x="243" y="353"/>
                  </a:lnTo>
                  <a:lnTo>
                    <a:pt x="245" y="356"/>
                  </a:lnTo>
                  <a:lnTo>
                    <a:pt x="245" y="358"/>
                  </a:lnTo>
                  <a:lnTo>
                    <a:pt x="247" y="358"/>
                  </a:lnTo>
                  <a:lnTo>
                    <a:pt x="247" y="358"/>
                  </a:lnTo>
                  <a:lnTo>
                    <a:pt x="249" y="358"/>
                  </a:lnTo>
                  <a:lnTo>
                    <a:pt x="253" y="358"/>
                  </a:lnTo>
                  <a:lnTo>
                    <a:pt x="255" y="358"/>
                  </a:lnTo>
                  <a:lnTo>
                    <a:pt x="255" y="360"/>
                  </a:lnTo>
                  <a:lnTo>
                    <a:pt x="255" y="360"/>
                  </a:lnTo>
                  <a:lnTo>
                    <a:pt x="257" y="360"/>
                  </a:lnTo>
                  <a:lnTo>
                    <a:pt x="260" y="360"/>
                  </a:lnTo>
                  <a:lnTo>
                    <a:pt x="262" y="360"/>
                  </a:lnTo>
                  <a:lnTo>
                    <a:pt x="266" y="360"/>
                  </a:lnTo>
                  <a:lnTo>
                    <a:pt x="266" y="358"/>
                  </a:lnTo>
                  <a:lnTo>
                    <a:pt x="268" y="358"/>
                  </a:lnTo>
                  <a:lnTo>
                    <a:pt x="268" y="356"/>
                  </a:lnTo>
                  <a:lnTo>
                    <a:pt x="268" y="353"/>
                  </a:lnTo>
                  <a:lnTo>
                    <a:pt x="268" y="353"/>
                  </a:lnTo>
                  <a:lnTo>
                    <a:pt x="268" y="351"/>
                  </a:lnTo>
                  <a:lnTo>
                    <a:pt x="268" y="351"/>
                  </a:lnTo>
                  <a:lnTo>
                    <a:pt x="266" y="347"/>
                  </a:lnTo>
                  <a:lnTo>
                    <a:pt x="264" y="345"/>
                  </a:lnTo>
                  <a:lnTo>
                    <a:pt x="264" y="343"/>
                  </a:lnTo>
                  <a:lnTo>
                    <a:pt x="264" y="343"/>
                  </a:lnTo>
                  <a:lnTo>
                    <a:pt x="260" y="339"/>
                  </a:lnTo>
                  <a:lnTo>
                    <a:pt x="257" y="337"/>
                  </a:lnTo>
                  <a:lnTo>
                    <a:pt x="257" y="332"/>
                  </a:lnTo>
                  <a:lnTo>
                    <a:pt x="257" y="332"/>
                  </a:lnTo>
                  <a:lnTo>
                    <a:pt x="255" y="330"/>
                  </a:lnTo>
                  <a:lnTo>
                    <a:pt x="255" y="330"/>
                  </a:lnTo>
                  <a:lnTo>
                    <a:pt x="255" y="330"/>
                  </a:lnTo>
                  <a:lnTo>
                    <a:pt x="253" y="330"/>
                  </a:lnTo>
                  <a:lnTo>
                    <a:pt x="253" y="330"/>
                  </a:lnTo>
                  <a:lnTo>
                    <a:pt x="251" y="328"/>
                  </a:lnTo>
                  <a:lnTo>
                    <a:pt x="251" y="328"/>
                  </a:lnTo>
                  <a:lnTo>
                    <a:pt x="251" y="326"/>
                  </a:lnTo>
                  <a:lnTo>
                    <a:pt x="251" y="326"/>
                  </a:lnTo>
                  <a:lnTo>
                    <a:pt x="249" y="326"/>
                  </a:lnTo>
                  <a:lnTo>
                    <a:pt x="249" y="324"/>
                  </a:lnTo>
                  <a:lnTo>
                    <a:pt x="247" y="322"/>
                  </a:lnTo>
                  <a:lnTo>
                    <a:pt x="247" y="322"/>
                  </a:lnTo>
                  <a:lnTo>
                    <a:pt x="249" y="322"/>
                  </a:lnTo>
                  <a:lnTo>
                    <a:pt x="249" y="322"/>
                  </a:lnTo>
                  <a:lnTo>
                    <a:pt x="249" y="322"/>
                  </a:lnTo>
                  <a:lnTo>
                    <a:pt x="253" y="324"/>
                  </a:lnTo>
                  <a:lnTo>
                    <a:pt x="253" y="324"/>
                  </a:lnTo>
                  <a:lnTo>
                    <a:pt x="255" y="324"/>
                  </a:lnTo>
                  <a:lnTo>
                    <a:pt x="255" y="324"/>
                  </a:lnTo>
                  <a:lnTo>
                    <a:pt x="257" y="324"/>
                  </a:lnTo>
                  <a:lnTo>
                    <a:pt x="257" y="324"/>
                  </a:lnTo>
                  <a:lnTo>
                    <a:pt x="260" y="322"/>
                  </a:lnTo>
                  <a:lnTo>
                    <a:pt x="262" y="324"/>
                  </a:lnTo>
                  <a:lnTo>
                    <a:pt x="266" y="326"/>
                  </a:lnTo>
                  <a:lnTo>
                    <a:pt x="270" y="326"/>
                  </a:lnTo>
                  <a:lnTo>
                    <a:pt x="272" y="326"/>
                  </a:lnTo>
                  <a:lnTo>
                    <a:pt x="272" y="328"/>
                  </a:lnTo>
                  <a:lnTo>
                    <a:pt x="276" y="328"/>
                  </a:lnTo>
                  <a:lnTo>
                    <a:pt x="280" y="330"/>
                  </a:lnTo>
                  <a:lnTo>
                    <a:pt x="280" y="330"/>
                  </a:lnTo>
                  <a:lnTo>
                    <a:pt x="283" y="330"/>
                  </a:lnTo>
                  <a:lnTo>
                    <a:pt x="285" y="332"/>
                  </a:lnTo>
                  <a:lnTo>
                    <a:pt x="287" y="335"/>
                  </a:lnTo>
                  <a:lnTo>
                    <a:pt x="287" y="335"/>
                  </a:lnTo>
                  <a:lnTo>
                    <a:pt x="289" y="335"/>
                  </a:lnTo>
                  <a:lnTo>
                    <a:pt x="289" y="335"/>
                  </a:lnTo>
                  <a:lnTo>
                    <a:pt x="291" y="335"/>
                  </a:lnTo>
                  <a:lnTo>
                    <a:pt x="293" y="332"/>
                  </a:lnTo>
                  <a:lnTo>
                    <a:pt x="291" y="330"/>
                  </a:lnTo>
                  <a:lnTo>
                    <a:pt x="293" y="328"/>
                  </a:lnTo>
                  <a:lnTo>
                    <a:pt x="293" y="328"/>
                  </a:lnTo>
                  <a:lnTo>
                    <a:pt x="293" y="326"/>
                  </a:lnTo>
                  <a:lnTo>
                    <a:pt x="293" y="324"/>
                  </a:lnTo>
                  <a:lnTo>
                    <a:pt x="295" y="324"/>
                  </a:lnTo>
                  <a:lnTo>
                    <a:pt x="295" y="324"/>
                  </a:lnTo>
                  <a:lnTo>
                    <a:pt x="295" y="324"/>
                  </a:lnTo>
                  <a:lnTo>
                    <a:pt x="295" y="322"/>
                  </a:lnTo>
                  <a:lnTo>
                    <a:pt x="295" y="322"/>
                  </a:lnTo>
                  <a:lnTo>
                    <a:pt x="295" y="318"/>
                  </a:lnTo>
                  <a:lnTo>
                    <a:pt x="297" y="311"/>
                  </a:lnTo>
                  <a:lnTo>
                    <a:pt x="297" y="309"/>
                  </a:lnTo>
                  <a:lnTo>
                    <a:pt x="295" y="307"/>
                  </a:lnTo>
                  <a:lnTo>
                    <a:pt x="295" y="305"/>
                  </a:lnTo>
                  <a:lnTo>
                    <a:pt x="295" y="305"/>
                  </a:lnTo>
                  <a:lnTo>
                    <a:pt x="295" y="303"/>
                  </a:lnTo>
                  <a:lnTo>
                    <a:pt x="297" y="299"/>
                  </a:lnTo>
                  <a:lnTo>
                    <a:pt x="297" y="297"/>
                  </a:lnTo>
                  <a:lnTo>
                    <a:pt x="297" y="295"/>
                  </a:lnTo>
                  <a:lnTo>
                    <a:pt x="297" y="295"/>
                  </a:lnTo>
                  <a:lnTo>
                    <a:pt x="295" y="292"/>
                  </a:lnTo>
                  <a:lnTo>
                    <a:pt x="295" y="292"/>
                  </a:lnTo>
                  <a:lnTo>
                    <a:pt x="293" y="292"/>
                  </a:lnTo>
                  <a:lnTo>
                    <a:pt x="289" y="290"/>
                  </a:lnTo>
                  <a:lnTo>
                    <a:pt x="289" y="288"/>
                  </a:lnTo>
                  <a:lnTo>
                    <a:pt x="289" y="288"/>
                  </a:lnTo>
                  <a:lnTo>
                    <a:pt x="289" y="286"/>
                  </a:lnTo>
                  <a:lnTo>
                    <a:pt x="289" y="284"/>
                  </a:lnTo>
                  <a:lnTo>
                    <a:pt x="289" y="282"/>
                  </a:lnTo>
                  <a:lnTo>
                    <a:pt x="287" y="282"/>
                  </a:lnTo>
                  <a:lnTo>
                    <a:pt x="287" y="280"/>
                  </a:lnTo>
                  <a:lnTo>
                    <a:pt x="283" y="278"/>
                  </a:lnTo>
                  <a:lnTo>
                    <a:pt x="283" y="276"/>
                  </a:lnTo>
                  <a:lnTo>
                    <a:pt x="283" y="276"/>
                  </a:lnTo>
                  <a:lnTo>
                    <a:pt x="283" y="276"/>
                  </a:lnTo>
                  <a:lnTo>
                    <a:pt x="283" y="274"/>
                  </a:lnTo>
                  <a:lnTo>
                    <a:pt x="283" y="274"/>
                  </a:lnTo>
                  <a:lnTo>
                    <a:pt x="285" y="274"/>
                  </a:lnTo>
                  <a:lnTo>
                    <a:pt x="285" y="271"/>
                  </a:lnTo>
                  <a:lnTo>
                    <a:pt x="304" y="263"/>
                  </a:lnTo>
                  <a:lnTo>
                    <a:pt x="306" y="263"/>
                  </a:lnTo>
                  <a:lnTo>
                    <a:pt x="310" y="261"/>
                  </a:lnTo>
                  <a:lnTo>
                    <a:pt x="314" y="257"/>
                  </a:lnTo>
                  <a:lnTo>
                    <a:pt x="316" y="257"/>
                  </a:lnTo>
                  <a:lnTo>
                    <a:pt x="316" y="255"/>
                  </a:lnTo>
                  <a:lnTo>
                    <a:pt x="318" y="255"/>
                  </a:lnTo>
                  <a:lnTo>
                    <a:pt x="318" y="253"/>
                  </a:lnTo>
                  <a:lnTo>
                    <a:pt x="318" y="250"/>
                  </a:lnTo>
                  <a:close/>
                  <a:moveTo>
                    <a:pt x="130" y="250"/>
                  </a:moveTo>
                  <a:lnTo>
                    <a:pt x="132" y="250"/>
                  </a:lnTo>
                  <a:lnTo>
                    <a:pt x="134" y="253"/>
                  </a:lnTo>
                  <a:lnTo>
                    <a:pt x="138" y="253"/>
                  </a:lnTo>
                  <a:lnTo>
                    <a:pt x="140" y="253"/>
                  </a:lnTo>
                  <a:lnTo>
                    <a:pt x="142" y="253"/>
                  </a:lnTo>
                  <a:lnTo>
                    <a:pt x="144" y="250"/>
                  </a:lnTo>
                  <a:lnTo>
                    <a:pt x="142" y="248"/>
                  </a:lnTo>
                  <a:lnTo>
                    <a:pt x="140" y="246"/>
                  </a:lnTo>
                  <a:lnTo>
                    <a:pt x="140" y="246"/>
                  </a:lnTo>
                  <a:lnTo>
                    <a:pt x="138" y="246"/>
                  </a:lnTo>
                  <a:lnTo>
                    <a:pt x="138" y="248"/>
                  </a:lnTo>
                  <a:lnTo>
                    <a:pt x="136" y="248"/>
                  </a:lnTo>
                  <a:lnTo>
                    <a:pt x="134" y="248"/>
                  </a:lnTo>
                  <a:lnTo>
                    <a:pt x="134" y="246"/>
                  </a:lnTo>
                  <a:lnTo>
                    <a:pt x="132" y="244"/>
                  </a:lnTo>
                  <a:lnTo>
                    <a:pt x="132" y="244"/>
                  </a:lnTo>
                  <a:lnTo>
                    <a:pt x="130" y="244"/>
                  </a:lnTo>
                  <a:lnTo>
                    <a:pt x="128" y="246"/>
                  </a:lnTo>
                  <a:lnTo>
                    <a:pt x="128" y="246"/>
                  </a:lnTo>
                  <a:lnTo>
                    <a:pt x="128" y="248"/>
                  </a:lnTo>
                  <a:lnTo>
                    <a:pt x="130" y="250"/>
                  </a:lnTo>
                  <a:lnTo>
                    <a:pt x="130" y="25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89" name="Freeform 88"/>
            <p:cNvSpPr>
              <a:spLocks noEditPoints="1"/>
            </p:cNvSpPr>
            <p:nvPr/>
          </p:nvSpPr>
          <p:spPr bwMode="auto">
            <a:xfrm>
              <a:off x="5514" y="1145"/>
              <a:ext cx="381" cy="498"/>
            </a:xfrm>
            <a:custGeom>
              <a:avLst/>
              <a:gdLst>
                <a:gd name="T0" fmla="*/ 201 w 381"/>
                <a:gd name="T1" fmla="*/ 393 h 498"/>
                <a:gd name="T2" fmla="*/ 207 w 381"/>
                <a:gd name="T3" fmla="*/ 378 h 498"/>
                <a:gd name="T4" fmla="*/ 195 w 381"/>
                <a:gd name="T5" fmla="*/ 374 h 498"/>
                <a:gd name="T6" fmla="*/ 182 w 381"/>
                <a:gd name="T7" fmla="*/ 365 h 498"/>
                <a:gd name="T8" fmla="*/ 176 w 381"/>
                <a:gd name="T9" fmla="*/ 365 h 498"/>
                <a:gd name="T10" fmla="*/ 163 w 381"/>
                <a:gd name="T11" fmla="*/ 382 h 498"/>
                <a:gd name="T12" fmla="*/ 149 w 381"/>
                <a:gd name="T13" fmla="*/ 393 h 498"/>
                <a:gd name="T14" fmla="*/ 136 w 381"/>
                <a:gd name="T15" fmla="*/ 403 h 498"/>
                <a:gd name="T16" fmla="*/ 138 w 381"/>
                <a:gd name="T17" fmla="*/ 411 h 498"/>
                <a:gd name="T18" fmla="*/ 132 w 381"/>
                <a:gd name="T19" fmla="*/ 411 h 498"/>
                <a:gd name="T20" fmla="*/ 113 w 381"/>
                <a:gd name="T21" fmla="*/ 426 h 498"/>
                <a:gd name="T22" fmla="*/ 84 w 381"/>
                <a:gd name="T23" fmla="*/ 441 h 498"/>
                <a:gd name="T24" fmla="*/ 75 w 381"/>
                <a:gd name="T25" fmla="*/ 445 h 498"/>
                <a:gd name="T26" fmla="*/ 44 w 381"/>
                <a:gd name="T27" fmla="*/ 443 h 498"/>
                <a:gd name="T28" fmla="*/ 27 w 381"/>
                <a:gd name="T29" fmla="*/ 437 h 498"/>
                <a:gd name="T30" fmla="*/ 17 w 381"/>
                <a:gd name="T31" fmla="*/ 437 h 498"/>
                <a:gd name="T32" fmla="*/ 6 w 381"/>
                <a:gd name="T33" fmla="*/ 432 h 498"/>
                <a:gd name="T34" fmla="*/ 0 w 381"/>
                <a:gd name="T35" fmla="*/ 437 h 498"/>
                <a:gd name="T36" fmla="*/ 10 w 381"/>
                <a:gd name="T37" fmla="*/ 449 h 498"/>
                <a:gd name="T38" fmla="*/ 35 w 381"/>
                <a:gd name="T39" fmla="*/ 470 h 498"/>
                <a:gd name="T40" fmla="*/ 33 w 381"/>
                <a:gd name="T41" fmla="*/ 493 h 498"/>
                <a:gd name="T42" fmla="*/ 54 w 381"/>
                <a:gd name="T43" fmla="*/ 496 h 498"/>
                <a:gd name="T44" fmla="*/ 67 w 381"/>
                <a:gd name="T45" fmla="*/ 493 h 498"/>
                <a:gd name="T46" fmla="*/ 88 w 381"/>
                <a:gd name="T47" fmla="*/ 489 h 498"/>
                <a:gd name="T48" fmla="*/ 117 w 381"/>
                <a:gd name="T49" fmla="*/ 483 h 498"/>
                <a:gd name="T50" fmla="*/ 132 w 381"/>
                <a:gd name="T51" fmla="*/ 477 h 498"/>
                <a:gd name="T52" fmla="*/ 140 w 381"/>
                <a:gd name="T53" fmla="*/ 468 h 498"/>
                <a:gd name="T54" fmla="*/ 142 w 381"/>
                <a:gd name="T55" fmla="*/ 458 h 498"/>
                <a:gd name="T56" fmla="*/ 151 w 381"/>
                <a:gd name="T57" fmla="*/ 445 h 498"/>
                <a:gd name="T58" fmla="*/ 165 w 381"/>
                <a:gd name="T59" fmla="*/ 435 h 498"/>
                <a:gd name="T60" fmla="*/ 182 w 381"/>
                <a:gd name="T61" fmla="*/ 414 h 498"/>
                <a:gd name="T62" fmla="*/ 213 w 381"/>
                <a:gd name="T63" fmla="*/ 323 h 498"/>
                <a:gd name="T64" fmla="*/ 211 w 381"/>
                <a:gd name="T65" fmla="*/ 325 h 498"/>
                <a:gd name="T66" fmla="*/ 211 w 381"/>
                <a:gd name="T67" fmla="*/ 330 h 498"/>
                <a:gd name="T68" fmla="*/ 216 w 381"/>
                <a:gd name="T69" fmla="*/ 325 h 498"/>
                <a:gd name="T70" fmla="*/ 213 w 381"/>
                <a:gd name="T71" fmla="*/ 300 h 498"/>
                <a:gd name="T72" fmla="*/ 220 w 381"/>
                <a:gd name="T73" fmla="*/ 300 h 498"/>
                <a:gd name="T74" fmla="*/ 195 w 381"/>
                <a:gd name="T75" fmla="*/ 357 h 498"/>
                <a:gd name="T76" fmla="*/ 190 w 381"/>
                <a:gd name="T77" fmla="*/ 353 h 498"/>
                <a:gd name="T78" fmla="*/ 216 w 381"/>
                <a:gd name="T79" fmla="*/ 277 h 498"/>
                <a:gd name="T80" fmla="*/ 218 w 381"/>
                <a:gd name="T81" fmla="*/ 269 h 498"/>
                <a:gd name="T82" fmla="*/ 218 w 381"/>
                <a:gd name="T83" fmla="*/ 260 h 498"/>
                <a:gd name="T84" fmla="*/ 155 w 381"/>
                <a:gd name="T85" fmla="*/ 363 h 498"/>
                <a:gd name="T86" fmla="*/ 157 w 381"/>
                <a:gd name="T87" fmla="*/ 359 h 498"/>
                <a:gd name="T88" fmla="*/ 350 w 381"/>
                <a:gd name="T89" fmla="*/ 164 h 498"/>
                <a:gd name="T90" fmla="*/ 352 w 381"/>
                <a:gd name="T91" fmla="*/ 168 h 498"/>
                <a:gd name="T92" fmla="*/ 356 w 381"/>
                <a:gd name="T93" fmla="*/ 103 h 498"/>
                <a:gd name="T94" fmla="*/ 352 w 381"/>
                <a:gd name="T95" fmla="*/ 96 h 498"/>
                <a:gd name="T96" fmla="*/ 343 w 381"/>
                <a:gd name="T97" fmla="*/ 101 h 498"/>
                <a:gd name="T98" fmla="*/ 339 w 381"/>
                <a:gd name="T99" fmla="*/ 115 h 498"/>
                <a:gd name="T100" fmla="*/ 343 w 381"/>
                <a:gd name="T101" fmla="*/ 130 h 498"/>
                <a:gd name="T102" fmla="*/ 348 w 381"/>
                <a:gd name="T103" fmla="*/ 147 h 498"/>
                <a:gd name="T104" fmla="*/ 381 w 381"/>
                <a:gd name="T105" fmla="*/ 75 h 498"/>
                <a:gd name="T106" fmla="*/ 241 w 381"/>
                <a:gd name="T107" fmla="*/ 197 h 498"/>
                <a:gd name="T108" fmla="*/ 234 w 381"/>
                <a:gd name="T109" fmla="*/ 189 h 498"/>
                <a:gd name="T110" fmla="*/ 232 w 381"/>
                <a:gd name="T111" fmla="*/ 182 h 498"/>
                <a:gd name="T112" fmla="*/ 220 w 381"/>
                <a:gd name="T113" fmla="*/ 180 h 498"/>
                <a:gd name="T114" fmla="*/ 226 w 381"/>
                <a:gd name="T115" fmla="*/ 197 h 498"/>
                <a:gd name="T116" fmla="*/ 237 w 381"/>
                <a:gd name="T117" fmla="*/ 203 h 498"/>
                <a:gd name="T118" fmla="*/ 335 w 381"/>
                <a:gd name="T119" fmla="*/ 149 h 498"/>
                <a:gd name="T120" fmla="*/ 335 w 381"/>
                <a:gd name="T121" fmla="*/ 157 h 498"/>
                <a:gd name="T122" fmla="*/ 339 w 381"/>
                <a:gd name="T123" fmla="*/ 15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1" h="498">
                  <a:moveTo>
                    <a:pt x="203" y="388"/>
                  </a:moveTo>
                  <a:lnTo>
                    <a:pt x="199" y="388"/>
                  </a:lnTo>
                  <a:lnTo>
                    <a:pt x="197" y="390"/>
                  </a:lnTo>
                  <a:lnTo>
                    <a:pt x="195" y="390"/>
                  </a:lnTo>
                  <a:lnTo>
                    <a:pt x="195" y="393"/>
                  </a:lnTo>
                  <a:lnTo>
                    <a:pt x="197" y="393"/>
                  </a:lnTo>
                  <a:lnTo>
                    <a:pt x="199" y="393"/>
                  </a:lnTo>
                  <a:lnTo>
                    <a:pt x="201" y="393"/>
                  </a:lnTo>
                  <a:lnTo>
                    <a:pt x="203" y="390"/>
                  </a:lnTo>
                  <a:lnTo>
                    <a:pt x="205" y="388"/>
                  </a:lnTo>
                  <a:lnTo>
                    <a:pt x="205" y="386"/>
                  </a:lnTo>
                  <a:lnTo>
                    <a:pt x="205" y="386"/>
                  </a:lnTo>
                  <a:lnTo>
                    <a:pt x="207" y="384"/>
                  </a:lnTo>
                  <a:lnTo>
                    <a:pt x="207" y="382"/>
                  </a:lnTo>
                  <a:lnTo>
                    <a:pt x="207" y="380"/>
                  </a:lnTo>
                  <a:lnTo>
                    <a:pt x="207" y="378"/>
                  </a:lnTo>
                  <a:lnTo>
                    <a:pt x="207" y="378"/>
                  </a:lnTo>
                  <a:lnTo>
                    <a:pt x="203" y="388"/>
                  </a:lnTo>
                  <a:close/>
                  <a:moveTo>
                    <a:pt x="199" y="386"/>
                  </a:moveTo>
                  <a:lnTo>
                    <a:pt x="203" y="384"/>
                  </a:lnTo>
                  <a:lnTo>
                    <a:pt x="201" y="380"/>
                  </a:lnTo>
                  <a:lnTo>
                    <a:pt x="199" y="378"/>
                  </a:lnTo>
                  <a:lnTo>
                    <a:pt x="197" y="378"/>
                  </a:lnTo>
                  <a:lnTo>
                    <a:pt x="195" y="374"/>
                  </a:lnTo>
                  <a:lnTo>
                    <a:pt x="195" y="372"/>
                  </a:lnTo>
                  <a:lnTo>
                    <a:pt x="195" y="367"/>
                  </a:lnTo>
                  <a:lnTo>
                    <a:pt x="195" y="365"/>
                  </a:lnTo>
                  <a:lnTo>
                    <a:pt x="193" y="365"/>
                  </a:lnTo>
                  <a:lnTo>
                    <a:pt x="186" y="365"/>
                  </a:lnTo>
                  <a:lnTo>
                    <a:pt x="184" y="365"/>
                  </a:lnTo>
                  <a:lnTo>
                    <a:pt x="182" y="365"/>
                  </a:lnTo>
                  <a:lnTo>
                    <a:pt x="182" y="365"/>
                  </a:lnTo>
                  <a:lnTo>
                    <a:pt x="182" y="361"/>
                  </a:lnTo>
                  <a:lnTo>
                    <a:pt x="180" y="359"/>
                  </a:lnTo>
                  <a:lnTo>
                    <a:pt x="180" y="359"/>
                  </a:lnTo>
                  <a:lnTo>
                    <a:pt x="178" y="361"/>
                  </a:lnTo>
                  <a:lnTo>
                    <a:pt x="176" y="361"/>
                  </a:lnTo>
                  <a:lnTo>
                    <a:pt x="176" y="363"/>
                  </a:lnTo>
                  <a:lnTo>
                    <a:pt x="176" y="365"/>
                  </a:lnTo>
                  <a:lnTo>
                    <a:pt x="176" y="365"/>
                  </a:lnTo>
                  <a:lnTo>
                    <a:pt x="174" y="365"/>
                  </a:lnTo>
                  <a:lnTo>
                    <a:pt x="174" y="365"/>
                  </a:lnTo>
                  <a:lnTo>
                    <a:pt x="172" y="367"/>
                  </a:lnTo>
                  <a:lnTo>
                    <a:pt x="163" y="374"/>
                  </a:lnTo>
                  <a:lnTo>
                    <a:pt x="161" y="376"/>
                  </a:lnTo>
                  <a:lnTo>
                    <a:pt x="161" y="378"/>
                  </a:lnTo>
                  <a:lnTo>
                    <a:pt x="163" y="380"/>
                  </a:lnTo>
                  <a:lnTo>
                    <a:pt x="163" y="382"/>
                  </a:lnTo>
                  <a:lnTo>
                    <a:pt x="165" y="384"/>
                  </a:lnTo>
                  <a:lnTo>
                    <a:pt x="163" y="386"/>
                  </a:lnTo>
                  <a:lnTo>
                    <a:pt x="161" y="386"/>
                  </a:lnTo>
                  <a:lnTo>
                    <a:pt x="157" y="386"/>
                  </a:lnTo>
                  <a:lnTo>
                    <a:pt x="155" y="388"/>
                  </a:lnTo>
                  <a:lnTo>
                    <a:pt x="153" y="390"/>
                  </a:lnTo>
                  <a:lnTo>
                    <a:pt x="153" y="390"/>
                  </a:lnTo>
                  <a:lnTo>
                    <a:pt x="149" y="393"/>
                  </a:lnTo>
                  <a:lnTo>
                    <a:pt x="142" y="390"/>
                  </a:lnTo>
                  <a:lnTo>
                    <a:pt x="142" y="390"/>
                  </a:lnTo>
                  <a:lnTo>
                    <a:pt x="140" y="393"/>
                  </a:lnTo>
                  <a:lnTo>
                    <a:pt x="136" y="397"/>
                  </a:lnTo>
                  <a:lnTo>
                    <a:pt x="136" y="397"/>
                  </a:lnTo>
                  <a:lnTo>
                    <a:pt x="134" y="401"/>
                  </a:lnTo>
                  <a:lnTo>
                    <a:pt x="134" y="403"/>
                  </a:lnTo>
                  <a:lnTo>
                    <a:pt x="136" y="403"/>
                  </a:lnTo>
                  <a:lnTo>
                    <a:pt x="140" y="403"/>
                  </a:lnTo>
                  <a:lnTo>
                    <a:pt x="142" y="403"/>
                  </a:lnTo>
                  <a:lnTo>
                    <a:pt x="142" y="405"/>
                  </a:lnTo>
                  <a:lnTo>
                    <a:pt x="142" y="407"/>
                  </a:lnTo>
                  <a:lnTo>
                    <a:pt x="142" y="409"/>
                  </a:lnTo>
                  <a:lnTo>
                    <a:pt x="140" y="411"/>
                  </a:lnTo>
                  <a:lnTo>
                    <a:pt x="138" y="411"/>
                  </a:lnTo>
                  <a:lnTo>
                    <a:pt x="138" y="411"/>
                  </a:lnTo>
                  <a:lnTo>
                    <a:pt x="138" y="411"/>
                  </a:lnTo>
                  <a:lnTo>
                    <a:pt x="136" y="409"/>
                  </a:lnTo>
                  <a:lnTo>
                    <a:pt x="136" y="409"/>
                  </a:lnTo>
                  <a:lnTo>
                    <a:pt x="134" y="409"/>
                  </a:lnTo>
                  <a:lnTo>
                    <a:pt x="134" y="409"/>
                  </a:lnTo>
                  <a:lnTo>
                    <a:pt x="134" y="411"/>
                  </a:lnTo>
                  <a:lnTo>
                    <a:pt x="132" y="411"/>
                  </a:lnTo>
                  <a:lnTo>
                    <a:pt x="132" y="411"/>
                  </a:lnTo>
                  <a:lnTo>
                    <a:pt x="125" y="411"/>
                  </a:lnTo>
                  <a:lnTo>
                    <a:pt x="123" y="411"/>
                  </a:lnTo>
                  <a:lnTo>
                    <a:pt x="121" y="411"/>
                  </a:lnTo>
                  <a:lnTo>
                    <a:pt x="119" y="414"/>
                  </a:lnTo>
                  <a:lnTo>
                    <a:pt x="119" y="414"/>
                  </a:lnTo>
                  <a:lnTo>
                    <a:pt x="117" y="416"/>
                  </a:lnTo>
                  <a:lnTo>
                    <a:pt x="115" y="422"/>
                  </a:lnTo>
                  <a:lnTo>
                    <a:pt x="113" y="426"/>
                  </a:lnTo>
                  <a:lnTo>
                    <a:pt x="111" y="428"/>
                  </a:lnTo>
                  <a:lnTo>
                    <a:pt x="105" y="430"/>
                  </a:lnTo>
                  <a:lnTo>
                    <a:pt x="102" y="430"/>
                  </a:lnTo>
                  <a:lnTo>
                    <a:pt x="100" y="435"/>
                  </a:lnTo>
                  <a:lnTo>
                    <a:pt x="98" y="435"/>
                  </a:lnTo>
                  <a:lnTo>
                    <a:pt x="96" y="435"/>
                  </a:lnTo>
                  <a:lnTo>
                    <a:pt x="86" y="439"/>
                  </a:lnTo>
                  <a:lnTo>
                    <a:pt x="84" y="441"/>
                  </a:lnTo>
                  <a:lnTo>
                    <a:pt x="79" y="443"/>
                  </a:lnTo>
                  <a:lnTo>
                    <a:pt x="77" y="443"/>
                  </a:lnTo>
                  <a:lnTo>
                    <a:pt x="79" y="443"/>
                  </a:lnTo>
                  <a:lnTo>
                    <a:pt x="79" y="443"/>
                  </a:lnTo>
                  <a:lnTo>
                    <a:pt x="79" y="445"/>
                  </a:lnTo>
                  <a:lnTo>
                    <a:pt x="77" y="445"/>
                  </a:lnTo>
                  <a:lnTo>
                    <a:pt x="77" y="445"/>
                  </a:lnTo>
                  <a:lnTo>
                    <a:pt x="75" y="445"/>
                  </a:lnTo>
                  <a:lnTo>
                    <a:pt x="75" y="445"/>
                  </a:lnTo>
                  <a:lnTo>
                    <a:pt x="69" y="445"/>
                  </a:lnTo>
                  <a:lnTo>
                    <a:pt x="54" y="443"/>
                  </a:lnTo>
                  <a:lnTo>
                    <a:pt x="54" y="443"/>
                  </a:lnTo>
                  <a:lnTo>
                    <a:pt x="50" y="441"/>
                  </a:lnTo>
                  <a:lnTo>
                    <a:pt x="48" y="441"/>
                  </a:lnTo>
                  <a:lnTo>
                    <a:pt x="46" y="441"/>
                  </a:lnTo>
                  <a:lnTo>
                    <a:pt x="44" y="443"/>
                  </a:lnTo>
                  <a:lnTo>
                    <a:pt x="42" y="441"/>
                  </a:lnTo>
                  <a:lnTo>
                    <a:pt x="40" y="441"/>
                  </a:lnTo>
                  <a:lnTo>
                    <a:pt x="31" y="439"/>
                  </a:lnTo>
                  <a:lnTo>
                    <a:pt x="29" y="437"/>
                  </a:lnTo>
                  <a:lnTo>
                    <a:pt x="27" y="437"/>
                  </a:lnTo>
                  <a:lnTo>
                    <a:pt x="27" y="437"/>
                  </a:lnTo>
                  <a:lnTo>
                    <a:pt x="27" y="437"/>
                  </a:lnTo>
                  <a:lnTo>
                    <a:pt x="27" y="437"/>
                  </a:lnTo>
                  <a:lnTo>
                    <a:pt x="25" y="437"/>
                  </a:lnTo>
                  <a:lnTo>
                    <a:pt x="23" y="437"/>
                  </a:lnTo>
                  <a:lnTo>
                    <a:pt x="23" y="437"/>
                  </a:lnTo>
                  <a:lnTo>
                    <a:pt x="23" y="437"/>
                  </a:lnTo>
                  <a:lnTo>
                    <a:pt x="21" y="437"/>
                  </a:lnTo>
                  <a:lnTo>
                    <a:pt x="19" y="439"/>
                  </a:lnTo>
                  <a:lnTo>
                    <a:pt x="17" y="437"/>
                  </a:lnTo>
                  <a:lnTo>
                    <a:pt x="17" y="437"/>
                  </a:lnTo>
                  <a:lnTo>
                    <a:pt x="17" y="437"/>
                  </a:lnTo>
                  <a:lnTo>
                    <a:pt x="17" y="435"/>
                  </a:lnTo>
                  <a:lnTo>
                    <a:pt x="17" y="435"/>
                  </a:lnTo>
                  <a:lnTo>
                    <a:pt x="14" y="432"/>
                  </a:lnTo>
                  <a:lnTo>
                    <a:pt x="10" y="435"/>
                  </a:lnTo>
                  <a:lnTo>
                    <a:pt x="10" y="432"/>
                  </a:lnTo>
                  <a:lnTo>
                    <a:pt x="8" y="432"/>
                  </a:lnTo>
                  <a:lnTo>
                    <a:pt x="6" y="432"/>
                  </a:lnTo>
                  <a:lnTo>
                    <a:pt x="8" y="435"/>
                  </a:lnTo>
                  <a:lnTo>
                    <a:pt x="8" y="437"/>
                  </a:lnTo>
                  <a:lnTo>
                    <a:pt x="6" y="437"/>
                  </a:lnTo>
                  <a:lnTo>
                    <a:pt x="2" y="435"/>
                  </a:lnTo>
                  <a:lnTo>
                    <a:pt x="0" y="437"/>
                  </a:lnTo>
                  <a:lnTo>
                    <a:pt x="0" y="437"/>
                  </a:lnTo>
                  <a:lnTo>
                    <a:pt x="0" y="437"/>
                  </a:lnTo>
                  <a:lnTo>
                    <a:pt x="0" y="437"/>
                  </a:lnTo>
                  <a:lnTo>
                    <a:pt x="2" y="441"/>
                  </a:lnTo>
                  <a:lnTo>
                    <a:pt x="4" y="443"/>
                  </a:lnTo>
                  <a:lnTo>
                    <a:pt x="4" y="443"/>
                  </a:lnTo>
                  <a:lnTo>
                    <a:pt x="8" y="445"/>
                  </a:lnTo>
                  <a:lnTo>
                    <a:pt x="10" y="445"/>
                  </a:lnTo>
                  <a:lnTo>
                    <a:pt x="10" y="447"/>
                  </a:lnTo>
                  <a:lnTo>
                    <a:pt x="10" y="447"/>
                  </a:lnTo>
                  <a:lnTo>
                    <a:pt x="10" y="449"/>
                  </a:lnTo>
                  <a:lnTo>
                    <a:pt x="12" y="456"/>
                  </a:lnTo>
                  <a:lnTo>
                    <a:pt x="14" y="456"/>
                  </a:lnTo>
                  <a:lnTo>
                    <a:pt x="14" y="456"/>
                  </a:lnTo>
                  <a:lnTo>
                    <a:pt x="19" y="458"/>
                  </a:lnTo>
                  <a:lnTo>
                    <a:pt x="21" y="462"/>
                  </a:lnTo>
                  <a:lnTo>
                    <a:pt x="31" y="466"/>
                  </a:lnTo>
                  <a:lnTo>
                    <a:pt x="33" y="468"/>
                  </a:lnTo>
                  <a:lnTo>
                    <a:pt x="35" y="470"/>
                  </a:lnTo>
                  <a:lnTo>
                    <a:pt x="38" y="477"/>
                  </a:lnTo>
                  <a:lnTo>
                    <a:pt x="38" y="481"/>
                  </a:lnTo>
                  <a:lnTo>
                    <a:pt x="38" y="483"/>
                  </a:lnTo>
                  <a:lnTo>
                    <a:pt x="35" y="487"/>
                  </a:lnTo>
                  <a:lnTo>
                    <a:pt x="33" y="491"/>
                  </a:lnTo>
                  <a:lnTo>
                    <a:pt x="33" y="493"/>
                  </a:lnTo>
                  <a:lnTo>
                    <a:pt x="33" y="493"/>
                  </a:lnTo>
                  <a:lnTo>
                    <a:pt x="33" y="493"/>
                  </a:lnTo>
                  <a:lnTo>
                    <a:pt x="44" y="496"/>
                  </a:lnTo>
                  <a:lnTo>
                    <a:pt x="46" y="496"/>
                  </a:lnTo>
                  <a:lnTo>
                    <a:pt x="48" y="498"/>
                  </a:lnTo>
                  <a:lnTo>
                    <a:pt x="48" y="498"/>
                  </a:lnTo>
                  <a:lnTo>
                    <a:pt x="50" y="498"/>
                  </a:lnTo>
                  <a:lnTo>
                    <a:pt x="50" y="498"/>
                  </a:lnTo>
                  <a:lnTo>
                    <a:pt x="52" y="496"/>
                  </a:lnTo>
                  <a:lnTo>
                    <a:pt x="54" y="496"/>
                  </a:lnTo>
                  <a:lnTo>
                    <a:pt x="58" y="496"/>
                  </a:lnTo>
                  <a:lnTo>
                    <a:pt x="61" y="493"/>
                  </a:lnTo>
                  <a:lnTo>
                    <a:pt x="61" y="496"/>
                  </a:lnTo>
                  <a:lnTo>
                    <a:pt x="63" y="496"/>
                  </a:lnTo>
                  <a:lnTo>
                    <a:pt x="63" y="496"/>
                  </a:lnTo>
                  <a:lnTo>
                    <a:pt x="65" y="496"/>
                  </a:lnTo>
                  <a:lnTo>
                    <a:pt x="67" y="493"/>
                  </a:lnTo>
                  <a:lnTo>
                    <a:pt x="67" y="493"/>
                  </a:lnTo>
                  <a:lnTo>
                    <a:pt x="71" y="493"/>
                  </a:lnTo>
                  <a:lnTo>
                    <a:pt x="71" y="493"/>
                  </a:lnTo>
                  <a:lnTo>
                    <a:pt x="75" y="491"/>
                  </a:lnTo>
                  <a:lnTo>
                    <a:pt x="77" y="491"/>
                  </a:lnTo>
                  <a:lnTo>
                    <a:pt x="84" y="491"/>
                  </a:lnTo>
                  <a:lnTo>
                    <a:pt x="86" y="491"/>
                  </a:lnTo>
                  <a:lnTo>
                    <a:pt x="86" y="489"/>
                  </a:lnTo>
                  <a:lnTo>
                    <a:pt x="88" y="489"/>
                  </a:lnTo>
                  <a:lnTo>
                    <a:pt x="88" y="489"/>
                  </a:lnTo>
                  <a:lnTo>
                    <a:pt x="90" y="491"/>
                  </a:lnTo>
                  <a:lnTo>
                    <a:pt x="94" y="487"/>
                  </a:lnTo>
                  <a:lnTo>
                    <a:pt x="94" y="487"/>
                  </a:lnTo>
                  <a:lnTo>
                    <a:pt x="98" y="489"/>
                  </a:lnTo>
                  <a:lnTo>
                    <a:pt x="102" y="489"/>
                  </a:lnTo>
                  <a:lnTo>
                    <a:pt x="115" y="485"/>
                  </a:lnTo>
                  <a:lnTo>
                    <a:pt x="117" y="483"/>
                  </a:lnTo>
                  <a:lnTo>
                    <a:pt x="119" y="483"/>
                  </a:lnTo>
                  <a:lnTo>
                    <a:pt x="121" y="483"/>
                  </a:lnTo>
                  <a:lnTo>
                    <a:pt x="123" y="481"/>
                  </a:lnTo>
                  <a:lnTo>
                    <a:pt x="125" y="481"/>
                  </a:lnTo>
                  <a:lnTo>
                    <a:pt x="128" y="481"/>
                  </a:lnTo>
                  <a:lnTo>
                    <a:pt x="130" y="479"/>
                  </a:lnTo>
                  <a:lnTo>
                    <a:pt x="132" y="477"/>
                  </a:lnTo>
                  <a:lnTo>
                    <a:pt x="132" y="477"/>
                  </a:lnTo>
                  <a:lnTo>
                    <a:pt x="132" y="477"/>
                  </a:lnTo>
                  <a:lnTo>
                    <a:pt x="132" y="475"/>
                  </a:lnTo>
                  <a:lnTo>
                    <a:pt x="132" y="472"/>
                  </a:lnTo>
                  <a:lnTo>
                    <a:pt x="136" y="468"/>
                  </a:lnTo>
                  <a:lnTo>
                    <a:pt x="136" y="468"/>
                  </a:lnTo>
                  <a:lnTo>
                    <a:pt x="136" y="468"/>
                  </a:lnTo>
                  <a:lnTo>
                    <a:pt x="138" y="468"/>
                  </a:lnTo>
                  <a:lnTo>
                    <a:pt x="140" y="468"/>
                  </a:lnTo>
                  <a:lnTo>
                    <a:pt x="138" y="466"/>
                  </a:lnTo>
                  <a:lnTo>
                    <a:pt x="138" y="466"/>
                  </a:lnTo>
                  <a:lnTo>
                    <a:pt x="138" y="464"/>
                  </a:lnTo>
                  <a:lnTo>
                    <a:pt x="138" y="464"/>
                  </a:lnTo>
                  <a:lnTo>
                    <a:pt x="138" y="462"/>
                  </a:lnTo>
                  <a:lnTo>
                    <a:pt x="138" y="462"/>
                  </a:lnTo>
                  <a:lnTo>
                    <a:pt x="140" y="460"/>
                  </a:lnTo>
                  <a:lnTo>
                    <a:pt x="142" y="458"/>
                  </a:lnTo>
                  <a:lnTo>
                    <a:pt x="144" y="456"/>
                  </a:lnTo>
                  <a:lnTo>
                    <a:pt x="144" y="456"/>
                  </a:lnTo>
                  <a:lnTo>
                    <a:pt x="144" y="454"/>
                  </a:lnTo>
                  <a:lnTo>
                    <a:pt x="144" y="451"/>
                  </a:lnTo>
                  <a:lnTo>
                    <a:pt x="146" y="451"/>
                  </a:lnTo>
                  <a:lnTo>
                    <a:pt x="146" y="447"/>
                  </a:lnTo>
                  <a:lnTo>
                    <a:pt x="149" y="447"/>
                  </a:lnTo>
                  <a:lnTo>
                    <a:pt x="151" y="445"/>
                  </a:lnTo>
                  <a:lnTo>
                    <a:pt x="155" y="441"/>
                  </a:lnTo>
                  <a:lnTo>
                    <a:pt x="157" y="439"/>
                  </a:lnTo>
                  <a:lnTo>
                    <a:pt x="159" y="439"/>
                  </a:lnTo>
                  <a:lnTo>
                    <a:pt x="159" y="439"/>
                  </a:lnTo>
                  <a:lnTo>
                    <a:pt x="161" y="437"/>
                  </a:lnTo>
                  <a:lnTo>
                    <a:pt x="161" y="435"/>
                  </a:lnTo>
                  <a:lnTo>
                    <a:pt x="163" y="435"/>
                  </a:lnTo>
                  <a:lnTo>
                    <a:pt x="165" y="435"/>
                  </a:lnTo>
                  <a:lnTo>
                    <a:pt x="169" y="432"/>
                  </a:lnTo>
                  <a:lnTo>
                    <a:pt x="169" y="432"/>
                  </a:lnTo>
                  <a:lnTo>
                    <a:pt x="169" y="430"/>
                  </a:lnTo>
                  <a:lnTo>
                    <a:pt x="172" y="428"/>
                  </a:lnTo>
                  <a:lnTo>
                    <a:pt x="172" y="428"/>
                  </a:lnTo>
                  <a:lnTo>
                    <a:pt x="174" y="424"/>
                  </a:lnTo>
                  <a:lnTo>
                    <a:pt x="178" y="420"/>
                  </a:lnTo>
                  <a:lnTo>
                    <a:pt x="182" y="414"/>
                  </a:lnTo>
                  <a:lnTo>
                    <a:pt x="188" y="397"/>
                  </a:lnTo>
                  <a:lnTo>
                    <a:pt x="190" y="393"/>
                  </a:lnTo>
                  <a:lnTo>
                    <a:pt x="193" y="390"/>
                  </a:lnTo>
                  <a:lnTo>
                    <a:pt x="195" y="388"/>
                  </a:lnTo>
                  <a:lnTo>
                    <a:pt x="199" y="386"/>
                  </a:lnTo>
                  <a:close/>
                  <a:moveTo>
                    <a:pt x="216" y="325"/>
                  </a:moveTo>
                  <a:lnTo>
                    <a:pt x="216" y="325"/>
                  </a:lnTo>
                  <a:lnTo>
                    <a:pt x="213" y="323"/>
                  </a:lnTo>
                  <a:lnTo>
                    <a:pt x="213" y="323"/>
                  </a:lnTo>
                  <a:lnTo>
                    <a:pt x="213" y="323"/>
                  </a:lnTo>
                  <a:lnTo>
                    <a:pt x="213" y="323"/>
                  </a:lnTo>
                  <a:lnTo>
                    <a:pt x="213" y="323"/>
                  </a:lnTo>
                  <a:lnTo>
                    <a:pt x="211" y="323"/>
                  </a:lnTo>
                  <a:lnTo>
                    <a:pt x="211" y="323"/>
                  </a:lnTo>
                  <a:lnTo>
                    <a:pt x="211" y="325"/>
                  </a:lnTo>
                  <a:lnTo>
                    <a:pt x="211" y="325"/>
                  </a:lnTo>
                  <a:lnTo>
                    <a:pt x="211" y="325"/>
                  </a:lnTo>
                  <a:lnTo>
                    <a:pt x="211" y="325"/>
                  </a:lnTo>
                  <a:lnTo>
                    <a:pt x="211" y="325"/>
                  </a:lnTo>
                  <a:lnTo>
                    <a:pt x="211" y="325"/>
                  </a:lnTo>
                  <a:lnTo>
                    <a:pt x="209" y="327"/>
                  </a:lnTo>
                  <a:lnTo>
                    <a:pt x="209" y="327"/>
                  </a:lnTo>
                  <a:lnTo>
                    <a:pt x="211" y="330"/>
                  </a:lnTo>
                  <a:lnTo>
                    <a:pt x="211" y="330"/>
                  </a:lnTo>
                  <a:lnTo>
                    <a:pt x="211" y="327"/>
                  </a:lnTo>
                  <a:lnTo>
                    <a:pt x="213" y="327"/>
                  </a:lnTo>
                  <a:lnTo>
                    <a:pt x="213" y="327"/>
                  </a:lnTo>
                  <a:lnTo>
                    <a:pt x="213" y="327"/>
                  </a:lnTo>
                  <a:lnTo>
                    <a:pt x="216" y="325"/>
                  </a:lnTo>
                  <a:lnTo>
                    <a:pt x="216" y="325"/>
                  </a:lnTo>
                  <a:lnTo>
                    <a:pt x="216" y="325"/>
                  </a:lnTo>
                  <a:lnTo>
                    <a:pt x="216" y="325"/>
                  </a:lnTo>
                  <a:lnTo>
                    <a:pt x="218" y="325"/>
                  </a:lnTo>
                  <a:lnTo>
                    <a:pt x="218" y="323"/>
                  </a:lnTo>
                  <a:lnTo>
                    <a:pt x="218" y="323"/>
                  </a:lnTo>
                  <a:lnTo>
                    <a:pt x="216" y="325"/>
                  </a:lnTo>
                  <a:close/>
                  <a:moveTo>
                    <a:pt x="220" y="300"/>
                  </a:moveTo>
                  <a:lnTo>
                    <a:pt x="218" y="298"/>
                  </a:lnTo>
                  <a:lnTo>
                    <a:pt x="216" y="298"/>
                  </a:lnTo>
                  <a:lnTo>
                    <a:pt x="213" y="300"/>
                  </a:lnTo>
                  <a:lnTo>
                    <a:pt x="213" y="300"/>
                  </a:lnTo>
                  <a:lnTo>
                    <a:pt x="213" y="302"/>
                  </a:lnTo>
                  <a:lnTo>
                    <a:pt x="216" y="304"/>
                  </a:lnTo>
                  <a:lnTo>
                    <a:pt x="218" y="306"/>
                  </a:lnTo>
                  <a:lnTo>
                    <a:pt x="222" y="304"/>
                  </a:lnTo>
                  <a:lnTo>
                    <a:pt x="222" y="300"/>
                  </a:lnTo>
                  <a:lnTo>
                    <a:pt x="222" y="300"/>
                  </a:lnTo>
                  <a:lnTo>
                    <a:pt x="220" y="300"/>
                  </a:lnTo>
                  <a:close/>
                  <a:moveTo>
                    <a:pt x="190" y="357"/>
                  </a:moveTo>
                  <a:lnTo>
                    <a:pt x="190" y="359"/>
                  </a:lnTo>
                  <a:lnTo>
                    <a:pt x="190" y="359"/>
                  </a:lnTo>
                  <a:lnTo>
                    <a:pt x="193" y="359"/>
                  </a:lnTo>
                  <a:lnTo>
                    <a:pt x="193" y="359"/>
                  </a:lnTo>
                  <a:lnTo>
                    <a:pt x="193" y="359"/>
                  </a:lnTo>
                  <a:lnTo>
                    <a:pt x="193" y="359"/>
                  </a:lnTo>
                  <a:lnTo>
                    <a:pt x="195" y="357"/>
                  </a:lnTo>
                  <a:lnTo>
                    <a:pt x="195" y="355"/>
                  </a:lnTo>
                  <a:lnTo>
                    <a:pt x="195" y="355"/>
                  </a:lnTo>
                  <a:lnTo>
                    <a:pt x="195" y="355"/>
                  </a:lnTo>
                  <a:lnTo>
                    <a:pt x="193" y="353"/>
                  </a:lnTo>
                  <a:lnTo>
                    <a:pt x="193" y="353"/>
                  </a:lnTo>
                  <a:lnTo>
                    <a:pt x="190" y="351"/>
                  </a:lnTo>
                  <a:lnTo>
                    <a:pt x="190" y="353"/>
                  </a:lnTo>
                  <a:lnTo>
                    <a:pt x="190" y="353"/>
                  </a:lnTo>
                  <a:lnTo>
                    <a:pt x="190" y="353"/>
                  </a:lnTo>
                  <a:lnTo>
                    <a:pt x="190" y="355"/>
                  </a:lnTo>
                  <a:lnTo>
                    <a:pt x="190" y="357"/>
                  </a:lnTo>
                  <a:close/>
                  <a:moveTo>
                    <a:pt x="213" y="271"/>
                  </a:moveTo>
                  <a:lnTo>
                    <a:pt x="213" y="271"/>
                  </a:lnTo>
                  <a:lnTo>
                    <a:pt x="213" y="273"/>
                  </a:lnTo>
                  <a:lnTo>
                    <a:pt x="216" y="275"/>
                  </a:lnTo>
                  <a:lnTo>
                    <a:pt x="216" y="277"/>
                  </a:lnTo>
                  <a:lnTo>
                    <a:pt x="218" y="277"/>
                  </a:lnTo>
                  <a:lnTo>
                    <a:pt x="218" y="275"/>
                  </a:lnTo>
                  <a:lnTo>
                    <a:pt x="218" y="275"/>
                  </a:lnTo>
                  <a:lnTo>
                    <a:pt x="218" y="273"/>
                  </a:lnTo>
                  <a:lnTo>
                    <a:pt x="218" y="273"/>
                  </a:lnTo>
                  <a:lnTo>
                    <a:pt x="218" y="271"/>
                  </a:lnTo>
                  <a:lnTo>
                    <a:pt x="216" y="271"/>
                  </a:lnTo>
                  <a:lnTo>
                    <a:pt x="218" y="269"/>
                  </a:lnTo>
                  <a:lnTo>
                    <a:pt x="218" y="267"/>
                  </a:lnTo>
                  <a:lnTo>
                    <a:pt x="218" y="267"/>
                  </a:lnTo>
                  <a:lnTo>
                    <a:pt x="220" y="264"/>
                  </a:lnTo>
                  <a:lnTo>
                    <a:pt x="222" y="264"/>
                  </a:lnTo>
                  <a:lnTo>
                    <a:pt x="222" y="262"/>
                  </a:lnTo>
                  <a:lnTo>
                    <a:pt x="220" y="260"/>
                  </a:lnTo>
                  <a:lnTo>
                    <a:pt x="220" y="260"/>
                  </a:lnTo>
                  <a:lnTo>
                    <a:pt x="218" y="260"/>
                  </a:lnTo>
                  <a:lnTo>
                    <a:pt x="216" y="260"/>
                  </a:lnTo>
                  <a:lnTo>
                    <a:pt x="216" y="260"/>
                  </a:lnTo>
                  <a:lnTo>
                    <a:pt x="213" y="260"/>
                  </a:lnTo>
                  <a:lnTo>
                    <a:pt x="213" y="264"/>
                  </a:lnTo>
                  <a:lnTo>
                    <a:pt x="211" y="267"/>
                  </a:lnTo>
                  <a:lnTo>
                    <a:pt x="213" y="267"/>
                  </a:lnTo>
                  <a:lnTo>
                    <a:pt x="213" y="271"/>
                  </a:lnTo>
                  <a:close/>
                  <a:moveTo>
                    <a:pt x="155" y="363"/>
                  </a:moveTo>
                  <a:lnTo>
                    <a:pt x="155" y="365"/>
                  </a:lnTo>
                  <a:lnTo>
                    <a:pt x="157" y="365"/>
                  </a:lnTo>
                  <a:lnTo>
                    <a:pt x="157" y="365"/>
                  </a:lnTo>
                  <a:lnTo>
                    <a:pt x="157" y="363"/>
                  </a:lnTo>
                  <a:lnTo>
                    <a:pt x="157" y="363"/>
                  </a:lnTo>
                  <a:lnTo>
                    <a:pt x="157" y="361"/>
                  </a:lnTo>
                  <a:lnTo>
                    <a:pt x="157" y="361"/>
                  </a:lnTo>
                  <a:lnTo>
                    <a:pt x="157" y="359"/>
                  </a:lnTo>
                  <a:lnTo>
                    <a:pt x="155" y="359"/>
                  </a:lnTo>
                  <a:lnTo>
                    <a:pt x="155" y="361"/>
                  </a:lnTo>
                  <a:lnTo>
                    <a:pt x="155" y="361"/>
                  </a:lnTo>
                  <a:lnTo>
                    <a:pt x="153" y="361"/>
                  </a:lnTo>
                  <a:lnTo>
                    <a:pt x="153" y="363"/>
                  </a:lnTo>
                  <a:lnTo>
                    <a:pt x="155" y="363"/>
                  </a:lnTo>
                  <a:close/>
                  <a:moveTo>
                    <a:pt x="352" y="166"/>
                  </a:moveTo>
                  <a:lnTo>
                    <a:pt x="350" y="164"/>
                  </a:lnTo>
                  <a:lnTo>
                    <a:pt x="345" y="161"/>
                  </a:lnTo>
                  <a:lnTo>
                    <a:pt x="343" y="161"/>
                  </a:lnTo>
                  <a:lnTo>
                    <a:pt x="343" y="164"/>
                  </a:lnTo>
                  <a:lnTo>
                    <a:pt x="345" y="168"/>
                  </a:lnTo>
                  <a:lnTo>
                    <a:pt x="350" y="172"/>
                  </a:lnTo>
                  <a:lnTo>
                    <a:pt x="352" y="172"/>
                  </a:lnTo>
                  <a:lnTo>
                    <a:pt x="354" y="170"/>
                  </a:lnTo>
                  <a:lnTo>
                    <a:pt x="352" y="168"/>
                  </a:lnTo>
                  <a:lnTo>
                    <a:pt x="352" y="166"/>
                  </a:lnTo>
                  <a:close/>
                  <a:moveTo>
                    <a:pt x="356" y="115"/>
                  </a:moveTo>
                  <a:lnTo>
                    <a:pt x="354" y="113"/>
                  </a:lnTo>
                  <a:lnTo>
                    <a:pt x="354" y="111"/>
                  </a:lnTo>
                  <a:lnTo>
                    <a:pt x="354" y="109"/>
                  </a:lnTo>
                  <a:lnTo>
                    <a:pt x="356" y="107"/>
                  </a:lnTo>
                  <a:lnTo>
                    <a:pt x="356" y="105"/>
                  </a:lnTo>
                  <a:lnTo>
                    <a:pt x="356" y="103"/>
                  </a:lnTo>
                  <a:lnTo>
                    <a:pt x="356" y="103"/>
                  </a:lnTo>
                  <a:lnTo>
                    <a:pt x="356" y="101"/>
                  </a:lnTo>
                  <a:lnTo>
                    <a:pt x="354" y="101"/>
                  </a:lnTo>
                  <a:lnTo>
                    <a:pt x="354" y="101"/>
                  </a:lnTo>
                  <a:lnTo>
                    <a:pt x="352" y="101"/>
                  </a:lnTo>
                  <a:lnTo>
                    <a:pt x="352" y="98"/>
                  </a:lnTo>
                  <a:lnTo>
                    <a:pt x="352" y="98"/>
                  </a:lnTo>
                  <a:lnTo>
                    <a:pt x="352" y="96"/>
                  </a:lnTo>
                  <a:lnTo>
                    <a:pt x="350" y="96"/>
                  </a:lnTo>
                  <a:lnTo>
                    <a:pt x="348" y="96"/>
                  </a:lnTo>
                  <a:lnTo>
                    <a:pt x="345" y="96"/>
                  </a:lnTo>
                  <a:lnTo>
                    <a:pt x="343" y="96"/>
                  </a:lnTo>
                  <a:lnTo>
                    <a:pt x="341" y="96"/>
                  </a:lnTo>
                  <a:lnTo>
                    <a:pt x="341" y="98"/>
                  </a:lnTo>
                  <a:lnTo>
                    <a:pt x="343" y="101"/>
                  </a:lnTo>
                  <a:lnTo>
                    <a:pt x="343" y="101"/>
                  </a:lnTo>
                  <a:lnTo>
                    <a:pt x="343" y="103"/>
                  </a:lnTo>
                  <a:lnTo>
                    <a:pt x="343" y="103"/>
                  </a:lnTo>
                  <a:lnTo>
                    <a:pt x="339" y="107"/>
                  </a:lnTo>
                  <a:lnTo>
                    <a:pt x="339" y="109"/>
                  </a:lnTo>
                  <a:lnTo>
                    <a:pt x="339" y="113"/>
                  </a:lnTo>
                  <a:lnTo>
                    <a:pt x="339" y="113"/>
                  </a:lnTo>
                  <a:lnTo>
                    <a:pt x="339" y="115"/>
                  </a:lnTo>
                  <a:lnTo>
                    <a:pt x="339" y="115"/>
                  </a:lnTo>
                  <a:lnTo>
                    <a:pt x="341" y="117"/>
                  </a:lnTo>
                  <a:lnTo>
                    <a:pt x="339" y="119"/>
                  </a:lnTo>
                  <a:lnTo>
                    <a:pt x="339" y="122"/>
                  </a:lnTo>
                  <a:lnTo>
                    <a:pt x="343" y="124"/>
                  </a:lnTo>
                  <a:lnTo>
                    <a:pt x="345" y="124"/>
                  </a:lnTo>
                  <a:lnTo>
                    <a:pt x="348" y="124"/>
                  </a:lnTo>
                  <a:lnTo>
                    <a:pt x="348" y="126"/>
                  </a:lnTo>
                  <a:lnTo>
                    <a:pt x="343" y="130"/>
                  </a:lnTo>
                  <a:lnTo>
                    <a:pt x="341" y="138"/>
                  </a:lnTo>
                  <a:lnTo>
                    <a:pt x="337" y="140"/>
                  </a:lnTo>
                  <a:lnTo>
                    <a:pt x="337" y="143"/>
                  </a:lnTo>
                  <a:lnTo>
                    <a:pt x="335" y="145"/>
                  </a:lnTo>
                  <a:lnTo>
                    <a:pt x="337" y="147"/>
                  </a:lnTo>
                  <a:lnTo>
                    <a:pt x="339" y="147"/>
                  </a:lnTo>
                  <a:lnTo>
                    <a:pt x="343" y="149"/>
                  </a:lnTo>
                  <a:lnTo>
                    <a:pt x="348" y="147"/>
                  </a:lnTo>
                  <a:lnTo>
                    <a:pt x="350" y="145"/>
                  </a:lnTo>
                  <a:lnTo>
                    <a:pt x="350" y="138"/>
                  </a:lnTo>
                  <a:lnTo>
                    <a:pt x="350" y="132"/>
                  </a:lnTo>
                  <a:lnTo>
                    <a:pt x="354" y="128"/>
                  </a:lnTo>
                  <a:lnTo>
                    <a:pt x="360" y="122"/>
                  </a:lnTo>
                  <a:lnTo>
                    <a:pt x="358" y="119"/>
                  </a:lnTo>
                  <a:lnTo>
                    <a:pt x="356" y="115"/>
                  </a:lnTo>
                  <a:close/>
                  <a:moveTo>
                    <a:pt x="381" y="75"/>
                  </a:moveTo>
                  <a:lnTo>
                    <a:pt x="379" y="75"/>
                  </a:lnTo>
                  <a:lnTo>
                    <a:pt x="379" y="75"/>
                  </a:lnTo>
                  <a:lnTo>
                    <a:pt x="379" y="75"/>
                  </a:lnTo>
                  <a:lnTo>
                    <a:pt x="379" y="77"/>
                  </a:lnTo>
                  <a:lnTo>
                    <a:pt x="379" y="77"/>
                  </a:lnTo>
                  <a:lnTo>
                    <a:pt x="381" y="77"/>
                  </a:lnTo>
                  <a:lnTo>
                    <a:pt x="381" y="75"/>
                  </a:lnTo>
                  <a:close/>
                  <a:moveTo>
                    <a:pt x="241" y="197"/>
                  </a:moveTo>
                  <a:lnTo>
                    <a:pt x="241" y="197"/>
                  </a:lnTo>
                  <a:lnTo>
                    <a:pt x="239" y="195"/>
                  </a:lnTo>
                  <a:lnTo>
                    <a:pt x="239" y="193"/>
                  </a:lnTo>
                  <a:lnTo>
                    <a:pt x="239" y="193"/>
                  </a:lnTo>
                  <a:lnTo>
                    <a:pt x="239" y="193"/>
                  </a:lnTo>
                  <a:lnTo>
                    <a:pt x="237" y="193"/>
                  </a:lnTo>
                  <a:lnTo>
                    <a:pt x="237" y="193"/>
                  </a:lnTo>
                  <a:lnTo>
                    <a:pt x="234" y="189"/>
                  </a:lnTo>
                  <a:lnTo>
                    <a:pt x="234" y="189"/>
                  </a:lnTo>
                  <a:lnTo>
                    <a:pt x="232" y="187"/>
                  </a:lnTo>
                  <a:lnTo>
                    <a:pt x="232" y="187"/>
                  </a:lnTo>
                  <a:lnTo>
                    <a:pt x="232" y="187"/>
                  </a:lnTo>
                  <a:lnTo>
                    <a:pt x="232" y="185"/>
                  </a:lnTo>
                  <a:lnTo>
                    <a:pt x="232" y="185"/>
                  </a:lnTo>
                  <a:lnTo>
                    <a:pt x="232" y="185"/>
                  </a:lnTo>
                  <a:lnTo>
                    <a:pt x="232" y="182"/>
                  </a:lnTo>
                  <a:lnTo>
                    <a:pt x="228" y="176"/>
                  </a:lnTo>
                  <a:lnTo>
                    <a:pt x="226" y="174"/>
                  </a:lnTo>
                  <a:lnTo>
                    <a:pt x="224" y="172"/>
                  </a:lnTo>
                  <a:lnTo>
                    <a:pt x="220" y="172"/>
                  </a:lnTo>
                  <a:lnTo>
                    <a:pt x="218" y="174"/>
                  </a:lnTo>
                  <a:lnTo>
                    <a:pt x="218" y="176"/>
                  </a:lnTo>
                  <a:lnTo>
                    <a:pt x="218" y="178"/>
                  </a:lnTo>
                  <a:lnTo>
                    <a:pt x="220" y="180"/>
                  </a:lnTo>
                  <a:lnTo>
                    <a:pt x="220" y="182"/>
                  </a:lnTo>
                  <a:lnTo>
                    <a:pt x="226" y="185"/>
                  </a:lnTo>
                  <a:lnTo>
                    <a:pt x="228" y="187"/>
                  </a:lnTo>
                  <a:lnTo>
                    <a:pt x="228" y="187"/>
                  </a:lnTo>
                  <a:lnTo>
                    <a:pt x="228" y="191"/>
                  </a:lnTo>
                  <a:lnTo>
                    <a:pt x="228" y="191"/>
                  </a:lnTo>
                  <a:lnTo>
                    <a:pt x="226" y="191"/>
                  </a:lnTo>
                  <a:lnTo>
                    <a:pt x="226" y="197"/>
                  </a:lnTo>
                  <a:lnTo>
                    <a:pt x="226" y="197"/>
                  </a:lnTo>
                  <a:lnTo>
                    <a:pt x="228" y="199"/>
                  </a:lnTo>
                  <a:lnTo>
                    <a:pt x="232" y="199"/>
                  </a:lnTo>
                  <a:lnTo>
                    <a:pt x="234" y="201"/>
                  </a:lnTo>
                  <a:lnTo>
                    <a:pt x="234" y="201"/>
                  </a:lnTo>
                  <a:lnTo>
                    <a:pt x="234" y="203"/>
                  </a:lnTo>
                  <a:lnTo>
                    <a:pt x="234" y="203"/>
                  </a:lnTo>
                  <a:lnTo>
                    <a:pt x="237" y="203"/>
                  </a:lnTo>
                  <a:lnTo>
                    <a:pt x="237" y="203"/>
                  </a:lnTo>
                  <a:lnTo>
                    <a:pt x="241" y="201"/>
                  </a:lnTo>
                  <a:lnTo>
                    <a:pt x="241" y="201"/>
                  </a:lnTo>
                  <a:lnTo>
                    <a:pt x="241" y="199"/>
                  </a:lnTo>
                  <a:lnTo>
                    <a:pt x="241" y="199"/>
                  </a:lnTo>
                  <a:lnTo>
                    <a:pt x="241" y="197"/>
                  </a:lnTo>
                  <a:close/>
                  <a:moveTo>
                    <a:pt x="339" y="153"/>
                  </a:moveTo>
                  <a:lnTo>
                    <a:pt x="335" y="149"/>
                  </a:lnTo>
                  <a:lnTo>
                    <a:pt x="333" y="145"/>
                  </a:lnTo>
                  <a:lnTo>
                    <a:pt x="331" y="143"/>
                  </a:lnTo>
                  <a:lnTo>
                    <a:pt x="331" y="145"/>
                  </a:lnTo>
                  <a:lnTo>
                    <a:pt x="331" y="149"/>
                  </a:lnTo>
                  <a:lnTo>
                    <a:pt x="333" y="151"/>
                  </a:lnTo>
                  <a:lnTo>
                    <a:pt x="335" y="151"/>
                  </a:lnTo>
                  <a:lnTo>
                    <a:pt x="335" y="153"/>
                  </a:lnTo>
                  <a:lnTo>
                    <a:pt x="335" y="157"/>
                  </a:lnTo>
                  <a:lnTo>
                    <a:pt x="335" y="161"/>
                  </a:lnTo>
                  <a:lnTo>
                    <a:pt x="337" y="166"/>
                  </a:lnTo>
                  <a:lnTo>
                    <a:pt x="339" y="166"/>
                  </a:lnTo>
                  <a:lnTo>
                    <a:pt x="337" y="161"/>
                  </a:lnTo>
                  <a:lnTo>
                    <a:pt x="339" y="159"/>
                  </a:lnTo>
                  <a:lnTo>
                    <a:pt x="339" y="157"/>
                  </a:lnTo>
                  <a:lnTo>
                    <a:pt x="339" y="155"/>
                  </a:lnTo>
                  <a:lnTo>
                    <a:pt x="339" y="153"/>
                  </a:lnTo>
                  <a:close/>
                  <a:moveTo>
                    <a:pt x="329" y="0"/>
                  </a:moveTo>
                  <a:lnTo>
                    <a:pt x="329" y="2"/>
                  </a:lnTo>
                  <a:lnTo>
                    <a:pt x="329" y="2"/>
                  </a:lnTo>
                  <a:lnTo>
                    <a:pt x="329" y="0"/>
                  </a:lnTo>
                  <a:lnTo>
                    <a:pt x="329" y="0"/>
                  </a:lnTo>
                  <a:lnTo>
                    <a:pt x="32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0" name="Freeform 89"/>
            <p:cNvSpPr>
              <a:spLocks noEditPoints="1"/>
            </p:cNvSpPr>
            <p:nvPr/>
          </p:nvSpPr>
          <p:spPr bwMode="auto">
            <a:xfrm>
              <a:off x="5627" y="1380"/>
              <a:ext cx="708" cy="521"/>
            </a:xfrm>
            <a:custGeom>
              <a:avLst/>
              <a:gdLst>
                <a:gd name="T0" fmla="*/ 134 w 708"/>
                <a:gd name="T1" fmla="*/ 458 h 521"/>
                <a:gd name="T2" fmla="*/ 100 w 708"/>
                <a:gd name="T3" fmla="*/ 456 h 521"/>
                <a:gd name="T4" fmla="*/ 121 w 708"/>
                <a:gd name="T5" fmla="*/ 469 h 521"/>
                <a:gd name="T6" fmla="*/ 191 w 708"/>
                <a:gd name="T7" fmla="*/ 462 h 521"/>
                <a:gd name="T8" fmla="*/ 314 w 708"/>
                <a:gd name="T9" fmla="*/ 408 h 521"/>
                <a:gd name="T10" fmla="*/ 151 w 708"/>
                <a:gd name="T11" fmla="*/ 475 h 521"/>
                <a:gd name="T12" fmla="*/ 283 w 708"/>
                <a:gd name="T13" fmla="*/ 214 h 521"/>
                <a:gd name="T14" fmla="*/ 94 w 708"/>
                <a:gd name="T15" fmla="*/ 452 h 521"/>
                <a:gd name="T16" fmla="*/ 75 w 708"/>
                <a:gd name="T17" fmla="*/ 454 h 521"/>
                <a:gd name="T18" fmla="*/ 42 w 708"/>
                <a:gd name="T19" fmla="*/ 445 h 521"/>
                <a:gd name="T20" fmla="*/ 8 w 708"/>
                <a:gd name="T21" fmla="*/ 475 h 521"/>
                <a:gd name="T22" fmla="*/ 71 w 708"/>
                <a:gd name="T23" fmla="*/ 466 h 521"/>
                <a:gd name="T24" fmla="*/ 0 w 708"/>
                <a:gd name="T25" fmla="*/ 477 h 521"/>
                <a:gd name="T26" fmla="*/ 329 w 708"/>
                <a:gd name="T27" fmla="*/ 82 h 521"/>
                <a:gd name="T28" fmla="*/ 360 w 708"/>
                <a:gd name="T29" fmla="*/ 67 h 521"/>
                <a:gd name="T30" fmla="*/ 408 w 708"/>
                <a:gd name="T31" fmla="*/ 76 h 521"/>
                <a:gd name="T32" fmla="*/ 385 w 708"/>
                <a:gd name="T33" fmla="*/ 53 h 521"/>
                <a:gd name="T34" fmla="*/ 295 w 708"/>
                <a:gd name="T35" fmla="*/ 290 h 521"/>
                <a:gd name="T36" fmla="*/ 312 w 708"/>
                <a:gd name="T37" fmla="*/ 324 h 521"/>
                <a:gd name="T38" fmla="*/ 295 w 708"/>
                <a:gd name="T39" fmla="*/ 326 h 521"/>
                <a:gd name="T40" fmla="*/ 287 w 708"/>
                <a:gd name="T41" fmla="*/ 340 h 521"/>
                <a:gd name="T42" fmla="*/ 304 w 708"/>
                <a:gd name="T43" fmla="*/ 363 h 521"/>
                <a:gd name="T44" fmla="*/ 327 w 708"/>
                <a:gd name="T45" fmla="*/ 372 h 521"/>
                <a:gd name="T46" fmla="*/ 320 w 708"/>
                <a:gd name="T47" fmla="*/ 355 h 521"/>
                <a:gd name="T48" fmla="*/ 295 w 708"/>
                <a:gd name="T49" fmla="*/ 227 h 521"/>
                <a:gd name="T50" fmla="*/ 383 w 708"/>
                <a:gd name="T51" fmla="*/ 393 h 521"/>
                <a:gd name="T52" fmla="*/ 501 w 708"/>
                <a:gd name="T53" fmla="*/ 294 h 521"/>
                <a:gd name="T54" fmla="*/ 471 w 708"/>
                <a:gd name="T55" fmla="*/ 284 h 521"/>
                <a:gd name="T56" fmla="*/ 429 w 708"/>
                <a:gd name="T57" fmla="*/ 261 h 521"/>
                <a:gd name="T58" fmla="*/ 402 w 708"/>
                <a:gd name="T59" fmla="*/ 235 h 521"/>
                <a:gd name="T60" fmla="*/ 373 w 708"/>
                <a:gd name="T61" fmla="*/ 210 h 521"/>
                <a:gd name="T62" fmla="*/ 415 w 708"/>
                <a:gd name="T63" fmla="*/ 187 h 521"/>
                <a:gd name="T64" fmla="*/ 415 w 708"/>
                <a:gd name="T65" fmla="*/ 145 h 521"/>
                <a:gd name="T66" fmla="*/ 381 w 708"/>
                <a:gd name="T67" fmla="*/ 147 h 521"/>
                <a:gd name="T68" fmla="*/ 362 w 708"/>
                <a:gd name="T69" fmla="*/ 183 h 521"/>
                <a:gd name="T70" fmla="*/ 323 w 708"/>
                <a:gd name="T71" fmla="*/ 208 h 521"/>
                <a:gd name="T72" fmla="*/ 346 w 708"/>
                <a:gd name="T73" fmla="*/ 168 h 521"/>
                <a:gd name="T74" fmla="*/ 348 w 708"/>
                <a:gd name="T75" fmla="*/ 134 h 521"/>
                <a:gd name="T76" fmla="*/ 348 w 708"/>
                <a:gd name="T77" fmla="*/ 95 h 521"/>
                <a:gd name="T78" fmla="*/ 316 w 708"/>
                <a:gd name="T79" fmla="*/ 113 h 521"/>
                <a:gd name="T80" fmla="*/ 299 w 708"/>
                <a:gd name="T81" fmla="*/ 160 h 521"/>
                <a:gd name="T82" fmla="*/ 299 w 708"/>
                <a:gd name="T83" fmla="*/ 189 h 521"/>
                <a:gd name="T84" fmla="*/ 310 w 708"/>
                <a:gd name="T85" fmla="*/ 216 h 521"/>
                <a:gd name="T86" fmla="*/ 318 w 708"/>
                <a:gd name="T87" fmla="*/ 256 h 521"/>
                <a:gd name="T88" fmla="*/ 325 w 708"/>
                <a:gd name="T89" fmla="*/ 317 h 521"/>
                <a:gd name="T90" fmla="*/ 383 w 708"/>
                <a:gd name="T91" fmla="*/ 372 h 521"/>
                <a:gd name="T92" fmla="*/ 346 w 708"/>
                <a:gd name="T93" fmla="*/ 311 h 521"/>
                <a:gd name="T94" fmla="*/ 346 w 708"/>
                <a:gd name="T95" fmla="*/ 244 h 521"/>
                <a:gd name="T96" fmla="*/ 410 w 708"/>
                <a:gd name="T97" fmla="*/ 261 h 521"/>
                <a:gd name="T98" fmla="*/ 528 w 708"/>
                <a:gd name="T99" fmla="*/ 258 h 521"/>
                <a:gd name="T100" fmla="*/ 708 w 708"/>
                <a:gd name="T101" fmla="*/ 8 h 521"/>
                <a:gd name="T102" fmla="*/ 377 w 708"/>
                <a:gd name="T103" fmla="*/ 378 h 521"/>
                <a:gd name="T104" fmla="*/ 283 w 708"/>
                <a:gd name="T105" fmla="*/ 418 h 521"/>
                <a:gd name="T106" fmla="*/ 276 w 708"/>
                <a:gd name="T107" fmla="*/ 347 h 521"/>
                <a:gd name="T108" fmla="*/ 276 w 708"/>
                <a:gd name="T109" fmla="*/ 334 h 521"/>
                <a:gd name="T110" fmla="*/ 283 w 708"/>
                <a:gd name="T111" fmla="*/ 315 h 521"/>
                <a:gd name="T112" fmla="*/ 264 w 708"/>
                <a:gd name="T113" fmla="*/ 326 h 521"/>
                <a:gd name="T114" fmla="*/ 381 w 708"/>
                <a:gd name="T115" fmla="*/ 441 h 521"/>
                <a:gd name="T116" fmla="*/ 331 w 708"/>
                <a:gd name="T117" fmla="*/ 422 h 521"/>
                <a:gd name="T118" fmla="*/ 291 w 708"/>
                <a:gd name="T119" fmla="*/ 433 h 521"/>
                <a:gd name="T120" fmla="*/ 362 w 708"/>
                <a:gd name="T121" fmla="*/ 439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8" h="521">
                  <a:moveTo>
                    <a:pt x="287" y="261"/>
                  </a:moveTo>
                  <a:lnTo>
                    <a:pt x="287" y="263"/>
                  </a:lnTo>
                  <a:lnTo>
                    <a:pt x="291" y="263"/>
                  </a:lnTo>
                  <a:lnTo>
                    <a:pt x="293" y="258"/>
                  </a:lnTo>
                  <a:lnTo>
                    <a:pt x="293" y="254"/>
                  </a:lnTo>
                  <a:lnTo>
                    <a:pt x="291" y="252"/>
                  </a:lnTo>
                  <a:lnTo>
                    <a:pt x="289" y="252"/>
                  </a:lnTo>
                  <a:lnTo>
                    <a:pt x="289" y="254"/>
                  </a:lnTo>
                  <a:lnTo>
                    <a:pt x="287" y="254"/>
                  </a:lnTo>
                  <a:lnTo>
                    <a:pt x="287" y="256"/>
                  </a:lnTo>
                  <a:lnTo>
                    <a:pt x="287" y="256"/>
                  </a:lnTo>
                  <a:lnTo>
                    <a:pt x="287" y="258"/>
                  </a:lnTo>
                  <a:lnTo>
                    <a:pt x="287" y="261"/>
                  </a:lnTo>
                  <a:close/>
                  <a:moveTo>
                    <a:pt x="191" y="460"/>
                  </a:moveTo>
                  <a:lnTo>
                    <a:pt x="186" y="458"/>
                  </a:lnTo>
                  <a:lnTo>
                    <a:pt x="172" y="458"/>
                  </a:lnTo>
                  <a:lnTo>
                    <a:pt x="159" y="456"/>
                  </a:lnTo>
                  <a:lnTo>
                    <a:pt x="155" y="456"/>
                  </a:lnTo>
                  <a:lnTo>
                    <a:pt x="144" y="458"/>
                  </a:lnTo>
                  <a:lnTo>
                    <a:pt x="140" y="458"/>
                  </a:lnTo>
                  <a:lnTo>
                    <a:pt x="138" y="458"/>
                  </a:lnTo>
                  <a:lnTo>
                    <a:pt x="136" y="458"/>
                  </a:lnTo>
                  <a:lnTo>
                    <a:pt x="134" y="458"/>
                  </a:lnTo>
                  <a:lnTo>
                    <a:pt x="134" y="458"/>
                  </a:lnTo>
                  <a:lnTo>
                    <a:pt x="132" y="460"/>
                  </a:lnTo>
                  <a:lnTo>
                    <a:pt x="132" y="460"/>
                  </a:lnTo>
                  <a:lnTo>
                    <a:pt x="124" y="458"/>
                  </a:lnTo>
                  <a:lnTo>
                    <a:pt x="124" y="458"/>
                  </a:lnTo>
                  <a:lnTo>
                    <a:pt x="121" y="458"/>
                  </a:lnTo>
                  <a:lnTo>
                    <a:pt x="117" y="458"/>
                  </a:lnTo>
                  <a:lnTo>
                    <a:pt x="113" y="458"/>
                  </a:lnTo>
                  <a:lnTo>
                    <a:pt x="111" y="458"/>
                  </a:lnTo>
                  <a:lnTo>
                    <a:pt x="111" y="458"/>
                  </a:lnTo>
                  <a:lnTo>
                    <a:pt x="111" y="456"/>
                  </a:lnTo>
                  <a:lnTo>
                    <a:pt x="111" y="456"/>
                  </a:lnTo>
                  <a:lnTo>
                    <a:pt x="111" y="456"/>
                  </a:lnTo>
                  <a:lnTo>
                    <a:pt x="111" y="456"/>
                  </a:lnTo>
                  <a:lnTo>
                    <a:pt x="109" y="458"/>
                  </a:lnTo>
                  <a:lnTo>
                    <a:pt x="107" y="458"/>
                  </a:lnTo>
                  <a:lnTo>
                    <a:pt x="107" y="458"/>
                  </a:lnTo>
                  <a:lnTo>
                    <a:pt x="105" y="458"/>
                  </a:lnTo>
                  <a:lnTo>
                    <a:pt x="105" y="456"/>
                  </a:lnTo>
                  <a:lnTo>
                    <a:pt x="103" y="456"/>
                  </a:lnTo>
                  <a:lnTo>
                    <a:pt x="103" y="456"/>
                  </a:lnTo>
                  <a:lnTo>
                    <a:pt x="103" y="456"/>
                  </a:lnTo>
                  <a:lnTo>
                    <a:pt x="100" y="456"/>
                  </a:lnTo>
                  <a:lnTo>
                    <a:pt x="100" y="458"/>
                  </a:lnTo>
                  <a:lnTo>
                    <a:pt x="100" y="458"/>
                  </a:lnTo>
                  <a:lnTo>
                    <a:pt x="98" y="458"/>
                  </a:lnTo>
                  <a:lnTo>
                    <a:pt x="98" y="460"/>
                  </a:lnTo>
                  <a:lnTo>
                    <a:pt x="96" y="462"/>
                  </a:lnTo>
                  <a:lnTo>
                    <a:pt x="96" y="462"/>
                  </a:lnTo>
                  <a:lnTo>
                    <a:pt x="98" y="464"/>
                  </a:lnTo>
                  <a:lnTo>
                    <a:pt x="98" y="464"/>
                  </a:lnTo>
                  <a:lnTo>
                    <a:pt x="98" y="464"/>
                  </a:lnTo>
                  <a:lnTo>
                    <a:pt x="100" y="464"/>
                  </a:lnTo>
                  <a:lnTo>
                    <a:pt x="100" y="462"/>
                  </a:lnTo>
                  <a:lnTo>
                    <a:pt x="100" y="462"/>
                  </a:lnTo>
                  <a:lnTo>
                    <a:pt x="105" y="464"/>
                  </a:lnTo>
                  <a:lnTo>
                    <a:pt x="107" y="464"/>
                  </a:lnTo>
                  <a:lnTo>
                    <a:pt x="107" y="466"/>
                  </a:lnTo>
                  <a:lnTo>
                    <a:pt x="107" y="469"/>
                  </a:lnTo>
                  <a:lnTo>
                    <a:pt x="107" y="471"/>
                  </a:lnTo>
                  <a:lnTo>
                    <a:pt x="107" y="473"/>
                  </a:lnTo>
                  <a:lnTo>
                    <a:pt x="109" y="471"/>
                  </a:lnTo>
                  <a:lnTo>
                    <a:pt x="111" y="471"/>
                  </a:lnTo>
                  <a:lnTo>
                    <a:pt x="115" y="471"/>
                  </a:lnTo>
                  <a:lnTo>
                    <a:pt x="117" y="471"/>
                  </a:lnTo>
                  <a:lnTo>
                    <a:pt x="121" y="469"/>
                  </a:lnTo>
                  <a:lnTo>
                    <a:pt x="124" y="469"/>
                  </a:lnTo>
                  <a:lnTo>
                    <a:pt x="140" y="469"/>
                  </a:lnTo>
                  <a:lnTo>
                    <a:pt x="147" y="466"/>
                  </a:lnTo>
                  <a:lnTo>
                    <a:pt x="149" y="466"/>
                  </a:lnTo>
                  <a:lnTo>
                    <a:pt x="149" y="469"/>
                  </a:lnTo>
                  <a:lnTo>
                    <a:pt x="151" y="469"/>
                  </a:lnTo>
                  <a:lnTo>
                    <a:pt x="153" y="471"/>
                  </a:lnTo>
                  <a:lnTo>
                    <a:pt x="155" y="469"/>
                  </a:lnTo>
                  <a:lnTo>
                    <a:pt x="157" y="466"/>
                  </a:lnTo>
                  <a:lnTo>
                    <a:pt x="159" y="466"/>
                  </a:lnTo>
                  <a:lnTo>
                    <a:pt x="161" y="466"/>
                  </a:lnTo>
                  <a:lnTo>
                    <a:pt x="165" y="466"/>
                  </a:lnTo>
                  <a:lnTo>
                    <a:pt x="165" y="466"/>
                  </a:lnTo>
                  <a:lnTo>
                    <a:pt x="174" y="464"/>
                  </a:lnTo>
                  <a:lnTo>
                    <a:pt x="176" y="466"/>
                  </a:lnTo>
                  <a:lnTo>
                    <a:pt x="176" y="466"/>
                  </a:lnTo>
                  <a:lnTo>
                    <a:pt x="178" y="464"/>
                  </a:lnTo>
                  <a:lnTo>
                    <a:pt x="178" y="464"/>
                  </a:lnTo>
                  <a:lnTo>
                    <a:pt x="178" y="464"/>
                  </a:lnTo>
                  <a:lnTo>
                    <a:pt x="180" y="464"/>
                  </a:lnTo>
                  <a:lnTo>
                    <a:pt x="184" y="464"/>
                  </a:lnTo>
                  <a:lnTo>
                    <a:pt x="186" y="464"/>
                  </a:lnTo>
                  <a:lnTo>
                    <a:pt x="191" y="462"/>
                  </a:lnTo>
                  <a:lnTo>
                    <a:pt x="193" y="460"/>
                  </a:lnTo>
                  <a:lnTo>
                    <a:pt x="193" y="460"/>
                  </a:lnTo>
                  <a:lnTo>
                    <a:pt x="193" y="460"/>
                  </a:lnTo>
                  <a:lnTo>
                    <a:pt x="193" y="460"/>
                  </a:lnTo>
                  <a:lnTo>
                    <a:pt x="191" y="460"/>
                  </a:lnTo>
                  <a:close/>
                  <a:moveTo>
                    <a:pt x="318" y="401"/>
                  </a:moveTo>
                  <a:lnTo>
                    <a:pt x="314" y="401"/>
                  </a:lnTo>
                  <a:lnTo>
                    <a:pt x="312" y="401"/>
                  </a:lnTo>
                  <a:lnTo>
                    <a:pt x="306" y="399"/>
                  </a:lnTo>
                  <a:lnTo>
                    <a:pt x="304" y="399"/>
                  </a:lnTo>
                  <a:lnTo>
                    <a:pt x="304" y="399"/>
                  </a:lnTo>
                  <a:lnTo>
                    <a:pt x="302" y="401"/>
                  </a:lnTo>
                  <a:lnTo>
                    <a:pt x="299" y="403"/>
                  </a:lnTo>
                  <a:lnTo>
                    <a:pt x="297" y="405"/>
                  </a:lnTo>
                  <a:lnTo>
                    <a:pt x="297" y="405"/>
                  </a:lnTo>
                  <a:lnTo>
                    <a:pt x="299" y="405"/>
                  </a:lnTo>
                  <a:lnTo>
                    <a:pt x="302" y="408"/>
                  </a:lnTo>
                  <a:lnTo>
                    <a:pt x="304" y="408"/>
                  </a:lnTo>
                  <a:lnTo>
                    <a:pt x="304" y="405"/>
                  </a:lnTo>
                  <a:lnTo>
                    <a:pt x="304" y="405"/>
                  </a:lnTo>
                  <a:lnTo>
                    <a:pt x="306" y="405"/>
                  </a:lnTo>
                  <a:lnTo>
                    <a:pt x="310" y="405"/>
                  </a:lnTo>
                  <a:lnTo>
                    <a:pt x="314" y="408"/>
                  </a:lnTo>
                  <a:lnTo>
                    <a:pt x="316" y="408"/>
                  </a:lnTo>
                  <a:lnTo>
                    <a:pt x="318" y="408"/>
                  </a:lnTo>
                  <a:lnTo>
                    <a:pt x="320" y="405"/>
                  </a:lnTo>
                  <a:lnTo>
                    <a:pt x="320" y="403"/>
                  </a:lnTo>
                  <a:lnTo>
                    <a:pt x="318" y="403"/>
                  </a:lnTo>
                  <a:lnTo>
                    <a:pt x="318" y="401"/>
                  </a:lnTo>
                  <a:close/>
                  <a:moveTo>
                    <a:pt x="167" y="515"/>
                  </a:moveTo>
                  <a:lnTo>
                    <a:pt x="165" y="513"/>
                  </a:lnTo>
                  <a:lnTo>
                    <a:pt x="165" y="511"/>
                  </a:lnTo>
                  <a:lnTo>
                    <a:pt x="157" y="494"/>
                  </a:lnTo>
                  <a:lnTo>
                    <a:pt x="157" y="490"/>
                  </a:lnTo>
                  <a:lnTo>
                    <a:pt x="157" y="487"/>
                  </a:lnTo>
                  <a:lnTo>
                    <a:pt x="159" y="481"/>
                  </a:lnTo>
                  <a:lnTo>
                    <a:pt x="159" y="479"/>
                  </a:lnTo>
                  <a:lnTo>
                    <a:pt x="159" y="477"/>
                  </a:lnTo>
                  <a:lnTo>
                    <a:pt x="159" y="477"/>
                  </a:lnTo>
                  <a:lnTo>
                    <a:pt x="159" y="477"/>
                  </a:lnTo>
                  <a:lnTo>
                    <a:pt x="155" y="473"/>
                  </a:lnTo>
                  <a:lnTo>
                    <a:pt x="155" y="473"/>
                  </a:lnTo>
                  <a:lnTo>
                    <a:pt x="153" y="473"/>
                  </a:lnTo>
                  <a:lnTo>
                    <a:pt x="153" y="473"/>
                  </a:lnTo>
                  <a:lnTo>
                    <a:pt x="153" y="475"/>
                  </a:lnTo>
                  <a:lnTo>
                    <a:pt x="151" y="475"/>
                  </a:lnTo>
                  <a:lnTo>
                    <a:pt x="149" y="479"/>
                  </a:lnTo>
                  <a:lnTo>
                    <a:pt x="147" y="479"/>
                  </a:lnTo>
                  <a:lnTo>
                    <a:pt x="147" y="481"/>
                  </a:lnTo>
                  <a:lnTo>
                    <a:pt x="147" y="485"/>
                  </a:lnTo>
                  <a:lnTo>
                    <a:pt x="149" y="487"/>
                  </a:lnTo>
                  <a:lnTo>
                    <a:pt x="149" y="490"/>
                  </a:lnTo>
                  <a:lnTo>
                    <a:pt x="151" y="492"/>
                  </a:lnTo>
                  <a:lnTo>
                    <a:pt x="151" y="498"/>
                  </a:lnTo>
                  <a:lnTo>
                    <a:pt x="151" y="498"/>
                  </a:lnTo>
                  <a:lnTo>
                    <a:pt x="151" y="500"/>
                  </a:lnTo>
                  <a:lnTo>
                    <a:pt x="155" y="500"/>
                  </a:lnTo>
                  <a:lnTo>
                    <a:pt x="155" y="502"/>
                  </a:lnTo>
                  <a:lnTo>
                    <a:pt x="155" y="504"/>
                  </a:lnTo>
                  <a:lnTo>
                    <a:pt x="155" y="511"/>
                  </a:lnTo>
                  <a:lnTo>
                    <a:pt x="157" y="515"/>
                  </a:lnTo>
                  <a:lnTo>
                    <a:pt x="159" y="517"/>
                  </a:lnTo>
                  <a:lnTo>
                    <a:pt x="161" y="519"/>
                  </a:lnTo>
                  <a:lnTo>
                    <a:pt x="163" y="521"/>
                  </a:lnTo>
                  <a:lnTo>
                    <a:pt x="167" y="521"/>
                  </a:lnTo>
                  <a:lnTo>
                    <a:pt x="167" y="519"/>
                  </a:lnTo>
                  <a:lnTo>
                    <a:pt x="167" y="517"/>
                  </a:lnTo>
                  <a:lnTo>
                    <a:pt x="167" y="515"/>
                  </a:lnTo>
                  <a:close/>
                  <a:moveTo>
                    <a:pt x="283" y="214"/>
                  </a:moveTo>
                  <a:lnTo>
                    <a:pt x="283" y="216"/>
                  </a:lnTo>
                  <a:lnTo>
                    <a:pt x="283" y="216"/>
                  </a:lnTo>
                  <a:lnTo>
                    <a:pt x="285" y="216"/>
                  </a:lnTo>
                  <a:lnTo>
                    <a:pt x="287" y="216"/>
                  </a:lnTo>
                  <a:lnTo>
                    <a:pt x="289" y="216"/>
                  </a:lnTo>
                  <a:lnTo>
                    <a:pt x="289" y="214"/>
                  </a:lnTo>
                  <a:lnTo>
                    <a:pt x="289" y="212"/>
                  </a:lnTo>
                  <a:lnTo>
                    <a:pt x="289" y="210"/>
                  </a:lnTo>
                  <a:lnTo>
                    <a:pt x="289" y="210"/>
                  </a:lnTo>
                  <a:lnTo>
                    <a:pt x="285" y="208"/>
                  </a:lnTo>
                  <a:lnTo>
                    <a:pt x="283" y="208"/>
                  </a:lnTo>
                  <a:lnTo>
                    <a:pt x="281" y="210"/>
                  </a:lnTo>
                  <a:lnTo>
                    <a:pt x="281" y="212"/>
                  </a:lnTo>
                  <a:lnTo>
                    <a:pt x="281" y="212"/>
                  </a:lnTo>
                  <a:lnTo>
                    <a:pt x="283" y="214"/>
                  </a:lnTo>
                  <a:close/>
                  <a:moveTo>
                    <a:pt x="94" y="456"/>
                  </a:moveTo>
                  <a:lnTo>
                    <a:pt x="94" y="456"/>
                  </a:lnTo>
                  <a:lnTo>
                    <a:pt x="92" y="456"/>
                  </a:lnTo>
                  <a:lnTo>
                    <a:pt x="92" y="456"/>
                  </a:lnTo>
                  <a:lnTo>
                    <a:pt x="92" y="456"/>
                  </a:lnTo>
                  <a:lnTo>
                    <a:pt x="94" y="454"/>
                  </a:lnTo>
                  <a:lnTo>
                    <a:pt x="94" y="454"/>
                  </a:lnTo>
                  <a:lnTo>
                    <a:pt x="94" y="452"/>
                  </a:lnTo>
                  <a:lnTo>
                    <a:pt x="92" y="452"/>
                  </a:lnTo>
                  <a:lnTo>
                    <a:pt x="90" y="452"/>
                  </a:lnTo>
                  <a:lnTo>
                    <a:pt x="90" y="452"/>
                  </a:lnTo>
                  <a:lnTo>
                    <a:pt x="88" y="452"/>
                  </a:lnTo>
                  <a:lnTo>
                    <a:pt x="88" y="454"/>
                  </a:lnTo>
                  <a:lnTo>
                    <a:pt x="88" y="456"/>
                  </a:lnTo>
                  <a:lnTo>
                    <a:pt x="86" y="456"/>
                  </a:lnTo>
                  <a:lnTo>
                    <a:pt x="86" y="456"/>
                  </a:lnTo>
                  <a:lnTo>
                    <a:pt x="86" y="456"/>
                  </a:lnTo>
                  <a:lnTo>
                    <a:pt x="84" y="456"/>
                  </a:lnTo>
                  <a:lnTo>
                    <a:pt x="84" y="456"/>
                  </a:lnTo>
                  <a:lnTo>
                    <a:pt x="84" y="452"/>
                  </a:lnTo>
                  <a:lnTo>
                    <a:pt x="84" y="450"/>
                  </a:lnTo>
                  <a:lnTo>
                    <a:pt x="84" y="450"/>
                  </a:lnTo>
                  <a:lnTo>
                    <a:pt x="80" y="448"/>
                  </a:lnTo>
                  <a:lnTo>
                    <a:pt x="80" y="448"/>
                  </a:lnTo>
                  <a:lnTo>
                    <a:pt x="77" y="448"/>
                  </a:lnTo>
                  <a:lnTo>
                    <a:pt x="77" y="448"/>
                  </a:lnTo>
                  <a:lnTo>
                    <a:pt x="77" y="448"/>
                  </a:lnTo>
                  <a:lnTo>
                    <a:pt x="75" y="448"/>
                  </a:lnTo>
                  <a:lnTo>
                    <a:pt x="75" y="452"/>
                  </a:lnTo>
                  <a:lnTo>
                    <a:pt x="75" y="454"/>
                  </a:lnTo>
                  <a:lnTo>
                    <a:pt x="75" y="454"/>
                  </a:lnTo>
                  <a:lnTo>
                    <a:pt x="75" y="454"/>
                  </a:lnTo>
                  <a:lnTo>
                    <a:pt x="75" y="454"/>
                  </a:lnTo>
                  <a:lnTo>
                    <a:pt x="73" y="454"/>
                  </a:lnTo>
                  <a:lnTo>
                    <a:pt x="71" y="454"/>
                  </a:lnTo>
                  <a:lnTo>
                    <a:pt x="71" y="454"/>
                  </a:lnTo>
                  <a:lnTo>
                    <a:pt x="71" y="454"/>
                  </a:lnTo>
                  <a:lnTo>
                    <a:pt x="71" y="454"/>
                  </a:lnTo>
                  <a:lnTo>
                    <a:pt x="69" y="454"/>
                  </a:lnTo>
                  <a:lnTo>
                    <a:pt x="69" y="454"/>
                  </a:lnTo>
                  <a:lnTo>
                    <a:pt x="67" y="450"/>
                  </a:lnTo>
                  <a:lnTo>
                    <a:pt x="67" y="450"/>
                  </a:lnTo>
                  <a:lnTo>
                    <a:pt x="65" y="450"/>
                  </a:lnTo>
                  <a:lnTo>
                    <a:pt x="63" y="450"/>
                  </a:lnTo>
                  <a:lnTo>
                    <a:pt x="63" y="450"/>
                  </a:lnTo>
                  <a:lnTo>
                    <a:pt x="63" y="448"/>
                  </a:lnTo>
                  <a:lnTo>
                    <a:pt x="61" y="448"/>
                  </a:lnTo>
                  <a:lnTo>
                    <a:pt x="61" y="448"/>
                  </a:lnTo>
                  <a:lnTo>
                    <a:pt x="61" y="448"/>
                  </a:lnTo>
                  <a:lnTo>
                    <a:pt x="61" y="450"/>
                  </a:lnTo>
                  <a:lnTo>
                    <a:pt x="54" y="448"/>
                  </a:lnTo>
                  <a:lnTo>
                    <a:pt x="48" y="445"/>
                  </a:lnTo>
                  <a:lnTo>
                    <a:pt x="42" y="445"/>
                  </a:lnTo>
                  <a:lnTo>
                    <a:pt x="42" y="445"/>
                  </a:lnTo>
                  <a:lnTo>
                    <a:pt x="40" y="443"/>
                  </a:lnTo>
                  <a:lnTo>
                    <a:pt x="36" y="443"/>
                  </a:lnTo>
                  <a:lnTo>
                    <a:pt x="31" y="441"/>
                  </a:lnTo>
                  <a:lnTo>
                    <a:pt x="27" y="441"/>
                  </a:lnTo>
                  <a:lnTo>
                    <a:pt x="23" y="443"/>
                  </a:lnTo>
                  <a:lnTo>
                    <a:pt x="21" y="443"/>
                  </a:lnTo>
                  <a:lnTo>
                    <a:pt x="21" y="441"/>
                  </a:lnTo>
                  <a:lnTo>
                    <a:pt x="21" y="441"/>
                  </a:lnTo>
                  <a:lnTo>
                    <a:pt x="21" y="441"/>
                  </a:lnTo>
                  <a:lnTo>
                    <a:pt x="19" y="443"/>
                  </a:lnTo>
                  <a:lnTo>
                    <a:pt x="17" y="443"/>
                  </a:lnTo>
                  <a:lnTo>
                    <a:pt x="12" y="443"/>
                  </a:lnTo>
                  <a:lnTo>
                    <a:pt x="10" y="443"/>
                  </a:lnTo>
                  <a:lnTo>
                    <a:pt x="8" y="445"/>
                  </a:lnTo>
                  <a:lnTo>
                    <a:pt x="6" y="450"/>
                  </a:lnTo>
                  <a:lnTo>
                    <a:pt x="6" y="454"/>
                  </a:lnTo>
                  <a:lnTo>
                    <a:pt x="4" y="456"/>
                  </a:lnTo>
                  <a:lnTo>
                    <a:pt x="4" y="458"/>
                  </a:lnTo>
                  <a:lnTo>
                    <a:pt x="2" y="460"/>
                  </a:lnTo>
                  <a:lnTo>
                    <a:pt x="2" y="464"/>
                  </a:lnTo>
                  <a:lnTo>
                    <a:pt x="2" y="466"/>
                  </a:lnTo>
                  <a:lnTo>
                    <a:pt x="8" y="475"/>
                  </a:lnTo>
                  <a:lnTo>
                    <a:pt x="8" y="475"/>
                  </a:lnTo>
                  <a:lnTo>
                    <a:pt x="10" y="477"/>
                  </a:lnTo>
                  <a:lnTo>
                    <a:pt x="12" y="477"/>
                  </a:lnTo>
                  <a:lnTo>
                    <a:pt x="15" y="477"/>
                  </a:lnTo>
                  <a:lnTo>
                    <a:pt x="19" y="477"/>
                  </a:lnTo>
                  <a:lnTo>
                    <a:pt x="23" y="477"/>
                  </a:lnTo>
                  <a:lnTo>
                    <a:pt x="23" y="477"/>
                  </a:lnTo>
                  <a:lnTo>
                    <a:pt x="25" y="477"/>
                  </a:lnTo>
                  <a:lnTo>
                    <a:pt x="25" y="477"/>
                  </a:lnTo>
                  <a:lnTo>
                    <a:pt x="36" y="473"/>
                  </a:lnTo>
                  <a:lnTo>
                    <a:pt x="38" y="473"/>
                  </a:lnTo>
                  <a:lnTo>
                    <a:pt x="46" y="469"/>
                  </a:lnTo>
                  <a:lnTo>
                    <a:pt x="50" y="466"/>
                  </a:lnTo>
                  <a:lnTo>
                    <a:pt x="52" y="466"/>
                  </a:lnTo>
                  <a:lnTo>
                    <a:pt x="54" y="469"/>
                  </a:lnTo>
                  <a:lnTo>
                    <a:pt x="56" y="469"/>
                  </a:lnTo>
                  <a:lnTo>
                    <a:pt x="61" y="469"/>
                  </a:lnTo>
                  <a:lnTo>
                    <a:pt x="61" y="469"/>
                  </a:lnTo>
                  <a:lnTo>
                    <a:pt x="65" y="471"/>
                  </a:lnTo>
                  <a:lnTo>
                    <a:pt x="67" y="471"/>
                  </a:lnTo>
                  <a:lnTo>
                    <a:pt x="67" y="471"/>
                  </a:lnTo>
                  <a:lnTo>
                    <a:pt x="67" y="469"/>
                  </a:lnTo>
                  <a:lnTo>
                    <a:pt x="69" y="466"/>
                  </a:lnTo>
                  <a:lnTo>
                    <a:pt x="71" y="466"/>
                  </a:lnTo>
                  <a:lnTo>
                    <a:pt x="71" y="466"/>
                  </a:lnTo>
                  <a:lnTo>
                    <a:pt x="73" y="466"/>
                  </a:lnTo>
                  <a:lnTo>
                    <a:pt x="75" y="466"/>
                  </a:lnTo>
                  <a:lnTo>
                    <a:pt x="77" y="466"/>
                  </a:lnTo>
                  <a:lnTo>
                    <a:pt x="77" y="464"/>
                  </a:lnTo>
                  <a:lnTo>
                    <a:pt x="80" y="464"/>
                  </a:lnTo>
                  <a:lnTo>
                    <a:pt x="80" y="464"/>
                  </a:lnTo>
                  <a:lnTo>
                    <a:pt x="82" y="464"/>
                  </a:lnTo>
                  <a:lnTo>
                    <a:pt x="84" y="464"/>
                  </a:lnTo>
                  <a:lnTo>
                    <a:pt x="90" y="464"/>
                  </a:lnTo>
                  <a:lnTo>
                    <a:pt x="92" y="464"/>
                  </a:lnTo>
                  <a:lnTo>
                    <a:pt x="94" y="466"/>
                  </a:lnTo>
                  <a:lnTo>
                    <a:pt x="96" y="466"/>
                  </a:lnTo>
                  <a:lnTo>
                    <a:pt x="96" y="464"/>
                  </a:lnTo>
                  <a:lnTo>
                    <a:pt x="96" y="458"/>
                  </a:lnTo>
                  <a:lnTo>
                    <a:pt x="94" y="456"/>
                  </a:lnTo>
                  <a:close/>
                  <a:moveTo>
                    <a:pt x="4" y="473"/>
                  </a:moveTo>
                  <a:lnTo>
                    <a:pt x="2" y="473"/>
                  </a:lnTo>
                  <a:lnTo>
                    <a:pt x="2" y="473"/>
                  </a:lnTo>
                  <a:lnTo>
                    <a:pt x="0" y="475"/>
                  </a:lnTo>
                  <a:lnTo>
                    <a:pt x="0" y="475"/>
                  </a:lnTo>
                  <a:lnTo>
                    <a:pt x="0" y="477"/>
                  </a:lnTo>
                  <a:lnTo>
                    <a:pt x="0" y="477"/>
                  </a:lnTo>
                  <a:lnTo>
                    <a:pt x="2" y="477"/>
                  </a:lnTo>
                  <a:lnTo>
                    <a:pt x="2" y="477"/>
                  </a:lnTo>
                  <a:lnTo>
                    <a:pt x="4" y="479"/>
                  </a:lnTo>
                  <a:lnTo>
                    <a:pt x="6" y="481"/>
                  </a:lnTo>
                  <a:lnTo>
                    <a:pt x="6" y="475"/>
                  </a:lnTo>
                  <a:lnTo>
                    <a:pt x="6" y="475"/>
                  </a:lnTo>
                  <a:lnTo>
                    <a:pt x="4" y="473"/>
                  </a:lnTo>
                  <a:close/>
                  <a:moveTo>
                    <a:pt x="293" y="401"/>
                  </a:moveTo>
                  <a:lnTo>
                    <a:pt x="293" y="403"/>
                  </a:lnTo>
                  <a:lnTo>
                    <a:pt x="293" y="403"/>
                  </a:lnTo>
                  <a:lnTo>
                    <a:pt x="295" y="401"/>
                  </a:lnTo>
                  <a:lnTo>
                    <a:pt x="295" y="401"/>
                  </a:lnTo>
                  <a:lnTo>
                    <a:pt x="295" y="397"/>
                  </a:lnTo>
                  <a:lnTo>
                    <a:pt x="293" y="395"/>
                  </a:lnTo>
                  <a:lnTo>
                    <a:pt x="293" y="395"/>
                  </a:lnTo>
                  <a:lnTo>
                    <a:pt x="291" y="395"/>
                  </a:lnTo>
                  <a:lnTo>
                    <a:pt x="291" y="395"/>
                  </a:lnTo>
                  <a:lnTo>
                    <a:pt x="291" y="397"/>
                  </a:lnTo>
                  <a:lnTo>
                    <a:pt x="291" y="397"/>
                  </a:lnTo>
                  <a:lnTo>
                    <a:pt x="291" y="397"/>
                  </a:lnTo>
                  <a:lnTo>
                    <a:pt x="291" y="401"/>
                  </a:lnTo>
                  <a:lnTo>
                    <a:pt x="293" y="401"/>
                  </a:lnTo>
                  <a:close/>
                  <a:moveTo>
                    <a:pt x="329" y="82"/>
                  </a:moveTo>
                  <a:lnTo>
                    <a:pt x="331" y="80"/>
                  </a:lnTo>
                  <a:lnTo>
                    <a:pt x="331" y="78"/>
                  </a:lnTo>
                  <a:lnTo>
                    <a:pt x="331" y="76"/>
                  </a:lnTo>
                  <a:lnTo>
                    <a:pt x="331" y="76"/>
                  </a:lnTo>
                  <a:lnTo>
                    <a:pt x="329" y="76"/>
                  </a:lnTo>
                  <a:lnTo>
                    <a:pt x="329" y="76"/>
                  </a:lnTo>
                  <a:lnTo>
                    <a:pt x="327" y="76"/>
                  </a:lnTo>
                  <a:lnTo>
                    <a:pt x="325" y="76"/>
                  </a:lnTo>
                  <a:lnTo>
                    <a:pt x="325" y="78"/>
                  </a:lnTo>
                  <a:lnTo>
                    <a:pt x="325" y="80"/>
                  </a:lnTo>
                  <a:lnTo>
                    <a:pt x="329" y="82"/>
                  </a:lnTo>
                  <a:close/>
                  <a:moveTo>
                    <a:pt x="362" y="74"/>
                  </a:moveTo>
                  <a:lnTo>
                    <a:pt x="362" y="74"/>
                  </a:lnTo>
                  <a:lnTo>
                    <a:pt x="364" y="74"/>
                  </a:lnTo>
                  <a:lnTo>
                    <a:pt x="366" y="67"/>
                  </a:lnTo>
                  <a:lnTo>
                    <a:pt x="366" y="65"/>
                  </a:lnTo>
                  <a:lnTo>
                    <a:pt x="364" y="63"/>
                  </a:lnTo>
                  <a:lnTo>
                    <a:pt x="364" y="63"/>
                  </a:lnTo>
                  <a:lnTo>
                    <a:pt x="362" y="63"/>
                  </a:lnTo>
                  <a:lnTo>
                    <a:pt x="362" y="63"/>
                  </a:lnTo>
                  <a:lnTo>
                    <a:pt x="362" y="65"/>
                  </a:lnTo>
                  <a:lnTo>
                    <a:pt x="360" y="65"/>
                  </a:lnTo>
                  <a:lnTo>
                    <a:pt x="360" y="67"/>
                  </a:lnTo>
                  <a:lnTo>
                    <a:pt x="360" y="67"/>
                  </a:lnTo>
                  <a:lnTo>
                    <a:pt x="360" y="69"/>
                  </a:lnTo>
                  <a:lnTo>
                    <a:pt x="360" y="71"/>
                  </a:lnTo>
                  <a:lnTo>
                    <a:pt x="362" y="74"/>
                  </a:lnTo>
                  <a:close/>
                  <a:moveTo>
                    <a:pt x="371" y="78"/>
                  </a:moveTo>
                  <a:lnTo>
                    <a:pt x="371" y="80"/>
                  </a:lnTo>
                  <a:lnTo>
                    <a:pt x="373" y="84"/>
                  </a:lnTo>
                  <a:lnTo>
                    <a:pt x="371" y="90"/>
                  </a:lnTo>
                  <a:lnTo>
                    <a:pt x="373" y="92"/>
                  </a:lnTo>
                  <a:lnTo>
                    <a:pt x="375" y="95"/>
                  </a:lnTo>
                  <a:lnTo>
                    <a:pt x="375" y="97"/>
                  </a:lnTo>
                  <a:lnTo>
                    <a:pt x="375" y="99"/>
                  </a:lnTo>
                  <a:lnTo>
                    <a:pt x="373" y="101"/>
                  </a:lnTo>
                  <a:lnTo>
                    <a:pt x="375" y="101"/>
                  </a:lnTo>
                  <a:lnTo>
                    <a:pt x="379" y="99"/>
                  </a:lnTo>
                  <a:lnTo>
                    <a:pt x="379" y="97"/>
                  </a:lnTo>
                  <a:lnTo>
                    <a:pt x="381" y="97"/>
                  </a:lnTo>
                  <a:lnTo>
                    <a:pt x="394" y="95"/>
                  </a:lnTo>
                  <a:lnTo>
                    <a:pt x="396" y="95"/>
                  </a:lnTo>
                  <a:lnTo>
                    <a:pt x="402" y="90"/>
                  </a:lnTo>
                  <a:lnTo>
                    <a:pt x="402" y="88"/>
                  </a:lnTo>
                  <a:lnTo>
                    <a:pt x="404" y="86"/>
                  </a:lnTo>
                  <a:lnTo>
                    <a:pt x="408" y="76"/>
                  </a:lnTo>
                  <a:lnTo>
                    <a:pt x="408" y="69"/>
                  </a:lnTo>
                  <a:lnTo>
                    <a:pt x="410" y="67"/>
                  </a:lnTo>
                  <a:lnTo>
                    <a:pt x="413" y="63"/>
                  </a:lnTo>
                  <a:lnTo>
                    <a:pt x="415" y="59"/>
                  </a:lnTo>
                  <a:lnTo>
                    <a:pt x="413" y="55"/>
                  </a:lnTo>
                  <a:lnTo>
                    <a:pt x="408" y="50"/>
                  </a:lnTo>
                  <a:lnTo>
                    <a:pt x="408" y="48"/>
                  </a:lnTo>
                  <a:lnTo>
                    <a:pt x="406" y="48"/>
                  </a:lnTo>
                  <a:lnTo>
                    <a:pt x="404" y="44"/>
                  </a:lnTo>
                  <a:lnTo>
                    <a:pt x="404" y="42"/>
                  </a:lnTo>
                  <a:lnTo>
                    <a:pt x="402" y="42"/>
                  </a:lnTo>
                  <a:lnTo>
                    <a:pt x="400" y="42"/>
                  </a:lnTo>
                  <a:lnTo>
                    <a:pt x="398" y="44"/>
                  </a:lnTo>
                  <a:lnTo>
                    <a:pt x="398" y="46"/>
                  </a:lnTo>
                  <a:lnTo>
                    <a:pt x="398" y="46"/>
                  </a:lnTo>
                  <a:lnTo>
                    <a:pt x="394" y="46"/>
                  </a:lnTo>
                  <a:lnTo>
                    <a:pt x="394" y="44"/>
                  </a:lnTo>
                  <a:lnTo>
                    <a:pt x="392" y="44"/>
                  </a:lnTo>
                  <a:lnTo>
                    <a:pt x="392" y="44"/>
                  </a:lnTo>
                  <a:lnTo>
                    <a:pt x="390" y="46"/>
                  </a:lnTo>
                  <a:lnTo>
                    <a:pt x="390" y="46"/>
                  </a:lnTo>
                  <a:lnTo>
                    <a:pt x="387" y="50"/>
                  </a:lnTo>
                  <a:lnTo>
                    <a:pt x="385" y="53"/>
                  </a:lnTo>
                  <a:lnTo>
                    <a:pt x="381" y="55"/>
                  </a:lnTo>
                  <a:lnTo>
                    <a:pt x="379" y="57"/>
                  </a:lnTo>
                  <a:lnTo>
                    <a:pt x="375" y="65"/>
                  </a:lnTo>
                  <a:lnTo>
                    <a:pt x="373" y="69"/>
                  </a:lnTo>
                  <a:lnTo>
                    <a:pt x="369" y="74"/>
                  </a:lnTo>
                  <a:lnTo>
                    <a:pt x="366" y="76"/>
                  </a:lnTo>
                  <a:lnTo>
                    <a:pt x="369" y="76"/>
                  </a:lnTo>
                  <a:lnTo>
                    <a:pt x="371" y="78"/>
                  </a:lnTo>
                  <a:close/>
                  <a:moveTo>
                    <a:pt x="297" y="275"/>
                  </a:moveTo>
                  <a:lnTo>
                    <a:pt x="295" y="275"/>
                  </a:lnTo>
                  <a:lnTo>
                    <a:pt x="293" y="275"/>
                  </a:lnTo>
                  <a:lnTo>
                    <a:pt x="291" y="279"/>
                  </a:lnTo>
                  <a:lnTo>
                    <a:pt x="291" y="284"/>
                  </a:lnTo>
                  <a:lnTo>
                    <a:pt x="291" y="286"/>
                  </a:lnTo>
                  <a:lnTo>
                    <a:pt x="291" y="288"/>
                  </a:lnTo>
                  <a:lnTo>
                    <a:pt x="293" y="288"/>
                  </a:lnTo>
                  <a:lnTo>
                    <a:pt x="293" y="288"/>
                  </a:lnTo>
                  <a:lnTo>
                    <a:pt x="293" y="288"/>
                  </a:lnTo>
                  <a:lnTo>
                    <a:pt x="293" y="286"/>
                  </a:lnTo>
                  <a:lnTo>
                    <a:pt x="295" y="288"/>
                  </a:lnTo>
                  <a:lnTo>
                    <a:pt x="295" y="288"/>
                  </a:lnTo>
                  <a:lnTo>
                    <a:pt x="295" y="290"/>
                  </a:lnTo>
                  <a:lnTo>
                    <a:pt x="295" y="290"/>
                  </a:lnTo>
                  <a:lnTo>
                    <a:pt x="295" y="292"/>
                  </a:lnTo>
                  <a:lnTo>
                    <a:pt x="297" y="292"/>
                  </a:lnTo>
                  <a:lnTo>
                    <a:pt x="297" y="292"/>
                  </a:lnTo>
                  <a:lnTo>
                    <a:pt x="297" y="290"/>
                  </a:lnTo>
                  <a:lnTo>
                    <a:pt x="297" y="288"/>
                  </a:lnTo>
                  <a:lnTo>
                    <a:pt x="295" y="277"/>
                  </a:lnTo>
                  <a:lnTo>
                    <a:pt x="297" y="275"/>
                  </a:lnTo>
                  <a:lnTo>
                    <a:pt x="297" y="275"/>
                  </a:lnTo>
                  <a:close/>
                  <a:moveTo>
                    <a:pt x="312" y="342"/>
                  </a:moveTo>
                  <a:lnTo>
                    <a:pt x="318" y="336"/>
                  </a:lnTo>
                  <a:lnTo>
                    <a:pt x="318" y="334"/>
                  </a:lnTo>
                  <a:lnTo>
                    <a:pt x="318" y="332"/>
                  </a:lnTo>
                  <a:lnTo>
                    <a:pt x="316" y="330"/>
                  </a:lnTo>
                  <a:lnTo>
                    <a:pt x="316" y="328"/>
                  </a:lnTo>
                  <a:lnTo>
                    <a:pt x="316" y="328"/>
                  </a:lnTo>
                  <a:lnTo>
                    <a:pt x="316" y="328"/>
                  </a:lnTo>
                  <a:lnTo>
                    <a:pt x="314" y="328"/>
                  </a:lnTo>
                  <a:lnTo>
                    <a:pt x="314" y="328"/>
                  </a:lnTo>
                  <a:lnTo>
                    <a:pt x="314" y="328"/>
                  </a:lnTo>
                  <a:lnTo>
                    <a:pt x="312" y="326"/>
                  </a:lnTo>
                  <a:lnTo>
                    <a:pt x="312" y="326"/>
                  </a:lnTo>
                  <a:lnTo>
                    <a:pt x="312" y="324"/>
                  </a:lnTo>
                  <a:lnTo>
                    <a:pt x="312" y="324"/>
                  </a:lnTo>
                  <a:lnTo>
                    <a:pt x="310" y="321"/>
                  </a:lnTo>
                  <a:lnTo>
                    <a:pt x="310" y="321"/>
                  </a:lnTo>
                  <a:lnTo>
                    <a:pt x="308" y="319"/>
                  </a:lnTo>
                  <a:lnTo>
                    <a:pt x="308" y="317"/>
                  </a:lnTo>
                  <a:lnTo>
                    <a:pt x="304" y="317"/>
                  </a:lnTo>
                  <a:lnTo>
                    <a:pt x="304" y="317"/>
                  </a:lnTo>
                  <a:lnTo>
                    <a:pt x="304" y="317"/>
                  </a:lnTo>
                  <a:lnTo>
                    <a:pt x="304" y="317"/>
                  </a:lnTo>
                  <a:lnTo>
                    <a:pt x="304" y="317"/>
                  </a:lnTo>
                  <a:lnTo>
                    <a:pt x="304" y="317"/>
                  </a:lnTo>
                  <a:lnTo>
                    <a:pt x="302" y="317"/>
                  </a:lnTo>
                  <a:lnTo>
                    <a:pt x="302" y="319"/>
                  </a:lnTo>
                  <a:lnTo>
                    <a:pt x="302" y="319"/>
                  </a:lnTo>
                  <a:lnTo>
                    <a:pt x="302" y="319"/>
                  </a:lnTo>
                  <a:lnTo>
                    <a:pt x="302" y="319"/>
                  </a:lnTo>
                  <a:lnTo>
                    <a:pt x="299" y="321"/>
                  </a:lnTo>
                  <a:lnTo>
                    <a:pt x="299" y="321"/>
                  </a:lnTo>
                  <a:lnTo>
                    <a:pt x="299" y="324"/>
                  </a:lnTo>
                  <a:lnTo>
                    <a:pt x="297" y="326"/>
                  </a:lnTo>
                  <a:lnTo>
                    <a:pt x="297" y="328"/>
                  </a:lnTo>
                  <a:lnTo>
                    <a:pt x="295" y="328"/>
                  </a:lnTo>
                  <a:lnTo>
                    <a:pt x="295" y="328"/>
                  </a:lnTo>
                  <a:lnTo>
                    <a:pt x="295" y="326"/>
                  </a:lnTo>
                  <a:lnTo>
                    <a:pt x="293" y="326"/>
                  </a:lnTo>
                  <a:lnTo>
                    <a:pt x="293" y="324"/>
                  </a:lnTo>
                  <a:lnTo>
                    <a:pt x="293" y="324"/>
                  </a:lnTo>
                  <a:lnTo>
                    <a:pt x="293" y="321"/>
                  </a:lnTo>
                  <a:lnTo>
                    <a:pt x="291" y="321"/>
                  </a:lnTo>
                  <a:lnTo>
                    <a:pt x="291" y="319"/>
                  </a:lnTo>
                  <a:lnTo>
                    <a:pt x="289" y="319"/>
                  </a:lnTo>
                  <a:lnTo>
                    <a:pt x="289" y="319"/>
                  </a:lnTo>
                  <a:lnTo>
                    <a:pt x="287" y="319"/>
                  </a:lnTo>
                  <a:lnTo>
                    <a:pt x="285" y="321"/>
                  </a:lnTo>
                  <a:lnTo>
                    <a:pt x="285" y="321"/>
                  </a:lnTo>
                  <a:lnTo>
                    <a:pt x="285" y="324"/>
                  </a:lnTo>
                  <a:lnTo>
                    <a:pt x="285" y="324"/>
                  </a:lnTo>
                  <a:lnTo>
                    <a:pt x="285" y="326"/>
                  </a:lnTo>
                  <a:lnTo>
                    <a:pt x="285" y="328"/>
                  </a:lnTo>
                  <a:lnTo>
                    <a:pt x="283" y="330"/>
                  </a:lnTo>
                  <a:lnTo>
                    <a:pt x="283" y="330"/>
                  </a:lnTo>
                  <a:lnTo>
                    <a:pt x="281" y="332"/>
                  </a:lnTo>
                  <a:lnTo>
                    <a:pt x="281" y="334"/>
                  </a:lnTo>
                  <a:lnTo>
                    <a:pt x="283" y="334"/>
                  </a:lnTo>
                  <a:lnTo>
                    <a:pt x="283" y="336"/>
                  </a:lnTo>
                  <a:lnTo>
                    <a:pt x="283" y="338"/>
                  </a:lnTo>
                  <a:lnTo>
                    <a:pt x="287" y="340"/>
                  </a:lnTo>
                  <a:lnTo>
                    <a:pt x="287" y="340"/>
                  </a:lnTo>
                  <a:lnTo>
                    <a:pt x="287" y="340"/>
                  </a:lnTo>
                  <a:lnTo>
                    <a:pt x="289" y="345"/>
                  </a:lnTo>
                  <a:lnTo>
                    <a:pt x="289" y="345"/>
                  </a:lnTo>
                  <a:lnTo>
                    <a:pt x="291" y="345"/>
                  </a:lnTo>
                  <a:lnTo>
                    <a:pt x="291" y="345"/>
                  </a:lnTo>
                  <a:lnTo>
                    <a:pt x="291" y="345"/>
                  </a:lnTo>
                  <a:lnTo>
                    <a:pt x="291" y="347"/>
                  </a:lnTo>
                  <a:lnTo>
                    <a:pt x="291" y="347"/>
                  </a:lnTo>
                  <a:lnTo>
                    <a:pt x="293" y="347"/>
                  </a:lnTo>
                  <a:lnTo>
                    <a:pt x="295" y="347"/>
                  </a:lnTo>
                  <a:lnTo>
                    <a:pt x="295" y="349"/>
                  </a:lnTo>
                  <a:lnTo>
                    <a:pt x="297" y="349"/>
                  </a:lnTo>
                  <a:lnTo>
                    <a:pt x="299" y="349"/>
                  </a:lnTo>
                  <a:lnTo>
                    <a:pt x="299" y="351"/>
                  </a:lnTo>
                  <a:lnTo>
                    <a:pt x="295" y="355"/>
                  </a:lnTo>
                  <a:lnTo>
                    <a:pt x="295" y="357"/>
                  </a:lnTo>
                  <a:lnTo>
                    <a:pt x="295" y="361"/>
                  </a:lnTo>
                  <a:lnTo>
                    <a:pt x="297" y="363"/>
                  </a:lnTo>
                  <a:lnTo>
                    <a:pt x="297" y="363"/>
                  </a:lnTo>
                  <a:lnTo>
                    <a:pt x="297" y="366"/>
                  </a:lnTo>
                  <a:lnTo>
                    <a:pt x="299" y="366"/>
                  </a:lnTo>
                  <a:lnTo>
                    <a:pt x="304" y="363"/>
                  </a:lnTo>
                  <a:lnTo>
                    <a:pt x="310" y="361"/>
                  </a:lnTo>
                  <a:lnTo>
                    <a:pt x="312" y="361"/>
                  </a:lnTo>
                  <a:lnTo>
                    <a:pt x="312" y="359"/>
                  </a:lnTo>
                  <a:lnTo>
                    <a:pt x="312" y="359"/>
                  </a:lnTo>
                  <a:lnTo>
                    <a:pt x="314" y="359"/>
                  </a:lnTo>
                  <a:lnTo>
                    <a:pt x="314" y="359"/>
                  </a:lnTo>
                  <a:lnTo>
                    <a:pt x="314" y="359"/>
                  </a:lnTo>
                  <a:lnTo>
                    <a:pt x="316" y="361"/>
                  </a:lnTo>
                  <a:lnTo>
                    <a:pt x="316" y="361"/>
                  </a:lnTo>
                  <a:lnTo>
                    <a:pt x="316" y="363"/>
                  </a:lnTo>
                  <a:lnTo>
                    <a:pt x="316" y="366"/>
                  </a:lnTo>
                  <a:lnTo>
                    <a:pt x="316" y="366"/>
                  </a:lnTo>
                  <a:lnTo>
                    <a:pt x="316" y="368"/>
                  </a:lnTo>
                  <a:lnTo>
                    <a:pt x="318" y="368"/>
                  </a:lnTo>
                  <a:lnTo>
                    <a:pt x="318" y="368"/>
                  </a:lnTo>
                  <a:lnTo>
                    <a:pt x="318" y="368"/>
                  </a:lnTo>
                  <a:lnTo>
                    <a:pt x="318" y="370"/>
                  </a:lnTo>
                  <a:lnTo>
                    <a:pt x="320" y="370"/>
                  </a:lnTo>
                  <a:lnTo>
                    <a:pt x="323" y="370"/>
                  </a:lnTo>
                  <a:lnTo>
                    <a:pt x="323" y="370"/>
                  </a:lnTo>
                  <a:lnTo>
                    <a:pt x="325" y="372"/>
                  </a:lnTo>
                  <a:lnTo>
                    <a:pt x="325" y="372"/>
                  </a:lnTo>
                  <a:lnTo>
                    <a:pt x="327" y="372"/>
                  </a:lnTo>
                  <a:lnTo>
                    <a:pt x="329" y="370"/>
                  </a:lnTo>
                  <a:lnTo>
                    <a:pt x="329" y="370"/>
                  </a:lnTo>
                  <a:lnTo>
                    <a:pt x="331" y="370"/>
                  </a:lnTo>
                  <a:lnTo>
                    <a:pt x="331" y="370"/>
                  </a:lnTo>
                  <a:lnTo>
                    <a:pt x="333" y="370"/>
                  </a:lnTo>
                  <a:lnTo>
                    <a:pt x="337" y="366"/>
                  </a:lnTo>
                  <a:lnTo>
                    <a:pt x="337" y="363"/>
                  </a:lnTo>
                  <a:lnTo>
                    <a:pt x="339" y="361"/>
                  </a:lnTo>
                  <a:lnTo>
                    <a:pt x="339" y="361"/>
                  </a:lnTo>
                  <a:lnTo>
                    <a:pt x="339" y="361"/>
                  </a:lnTo>
                  <a:lnTo>
                    <a:pt x="337" y="361"/>
                  </a:lnTo>
                  <a:lnTo>
                    <a:pt x="337" y="361"/>
                  </a:lnTo>
                  <a:lnTo>
                    <a:pt x="337" y="359"/>
                  </a:lnTo>
                  <a:lnTo>
                    <a:pt x="337" y="359"/>
                  </a:lnTo>
                  <a:lnTo>
                    <a:pt x="337" y="359"/>
                  </a:lnTo>
                  <a:lnTo>
                    <a:pt x="337" y="359"/>
                  </a:lnTo>
                  <a:lnTo>
                    <a:pt x="335" y="357"/>
                  </a:lnTo>
                  <a:lnTo>
                    <a:pt x="335" y="357"/>
                  </a:lnTo>
                  <a:lnTo>
                    <a:pt x="335" y="355"/>
                  </a:lnTo>
                  <a:lnTo>
                    <a:pt x="331" y="353"/>
                  </a:lnTo>
                  <a:lnTo>
                    <a:pt x="329" y="353"/>
                  </a:lnTo>
                  <a:lnTo>
                    <a:pt x="323" y="353"/>
                  </a:lnTo>
                  <a:lnTo>
                    <a:pt x="320" y="355"/>
                  </a:lnTo>
                  <a:lnTo>
                    <a:pt x="320" y="355"/>
                  </a:lnTo>
                  <a:lnTo>
                    <a:pt x="318" y="355"/>
                  </a:lnTo>
                  <a:lnTo>
                    <a:pt x="318" y="355"/>
                  </a:lnTo>
                  <a:lnTo>
                    <a:pt x="316" y="355"/>
                  </a:lnTo>
                  <a:lnTo>
                    <a:pt x="316" y="355"/>
                  </a:lnTo>
                  <a:lnTo>
                    <a:pt x="316" y="353"/>
                  </a:lnTo>
                  <a:lnTo>
                    <a:pt x="316" y="353"/>
                  </a:lnTo>
                  <a:lnTo>
                    <a:pt x="316" y="351"/>
                  </a:lnTo>
                  <a:lnTo>
                    <a:pt x="316" y="349"/>
                  </a:lnTo>
                  <a:lnTo>
                    <a:pt x="314" y="349"/>
                  </a:lnTo>
                  <a:lnTo>
                    <a:pt x="312" y="349"/>
                  </a:lnTo>
                  <a:lnTo>
                    <a:pt x="312" y="349"/>
                  </a:lnTo>
                  <a:lnTo>
                    <a:pt x="312" y="347"/>
                  </a:lnTo>
                  <a:lnTo>
                    <a:pt x="312" y="347"/>
                  </a:lnTo>
                  <a:lnTo>
                    <a:pt x="312" y="345"/>
                  </a:lnTo>
                  <a:lnTo>
                    <a:pt x="312" y="342"/>
                  </a:lnTo>
                  <a:close/>
                  <a:moveTo>
                    <a:pt x="287" y="227"/>
                  </a:moveTo>
                  <a:lnTo>
                    <a:pt x="289" y="227"/>
                  </a:lnTo>
                  <a:lnTo>
                    <a:pt x="289" y="229"/>
                  </a:lnTo>
                  <a:lnTo>
                    <a:pt x="289" y="229"/>
                  </a:lnTo>
                  <a:lnTo>
                    <a:pt x="291" y="231"/>
                  </a:lnTo>
                  <a:lnTo>
                    <a:pt x="293" y="229"/>
                  </a:lnTo>
                  <a:lnTo>
                    <a:pt x="295" y="227"/>
                  </a:lnTo>
                  <a:lnTo>
                    <a:pt x="295" y="225"/>
                  </a:lnTo>
                  <a:lnTo>
                    <a:pt x="297" y="225"/>
                  </a:lnTo>
                  <a:lnTo>
                    <a:pt x="297" y="223"/>
                  </a:lnTo>
                  <a:lnTo>
                    <a:pt x="295" y="221"/>
                  </a:lnTo>
                  <a:lnTo>
                    <a:pt x="295" y="219"/>
                  </a:lnTo>
                  <a:lnTo>
                    <a:pt x="295" y="219"/>
                  </a:lnTo>
                  <a:lnTo>
                    <a:pt x="295" y="219"/>
                  </a:lnTo>
                  <a:lnTo>
                    <a:pt x="295" y="219"/>
                  </a:lnTo>
                  <a:lnTo>
                    <a:pt x="293" y="216"/>
                  </a:lnTo>
                  <a:lnTo>
                    <a:pt x="293" y="219"/>
                  </a:lnTo>
                  <a:lnTo>
                    <a:pt x="293" y="219"/>
                  </a:lnTo>
                  <a:lnTo>
                    <a:pt x="291" y="219"/>
                  </a:lnTo>
                  <a:lnTo>
                    <a:pt x="291" y="216"/>
                  </a:lnTo>
                  <a:lnTo>
                    <a:pt x="289" y="223"/>
                  </a:lnTo>
                  <a:lnTo>
                    <a:pt x="287" y="227"/>
                  </a:lnTo>
                  <a:close/>
                  <a:moveTo>
                    <a:pt x="387" y="391"/>
                  </a:moveTo>
                  <a:lnTo>
                    <a:pt x="385" y="389"/>
                  </a:lnTo>
                  <a:lnTo>
                    <a:pt x="383" y="389"/>
                  </a:lnTo>
                  <a:lnTo>
                    <a:pt x="381" y="391"/>
                  </a:lnTo>
                  <a:lnTo>
                    <a:pt x="381" y="391"/>
                  </a:lnTo>
                  <a:lnTo>
                    <a:pt x="381" y="391"/>
                  </a:lnTo>
                  <a:lnTo>
                    <a:pt x="381" y="393"/>
                  </a:lnTo>
                  <a:lnTo>
                    <a:pt x="383" y="393"/>
                  </a:lnTo>
                  <a:lnTo>
                    <a:pt x="383" y="393"/>
                  </a:lnTo>
                  <a:lnTo>
                    <a:pt x="383" y="393"/>
                  </a:lnTo>
                  <a:lnTo>
                    <a:pt x="385" y="393"/>
                  </a:lnTo>
                  <a:lnTo>
                    <a:pt x="385" y="393"/>
                  </a:lnTo>
                  <a:lnTo>
                    <a:pt x="387" y="393"/>
                  </a:lnTo>
                  <a:lnTo>
                    <a:pt x="387" y="393"/>
                  </a:lnTo>
                  <a:lnTo>
                    <a:pt x="390" y="393"/>
                  </a:lnTo>
                  <a:lnTo>
                    <a:pt x="390" y="393"/>
                  </a:lnTo>
                  <a:lnTo>
                    <a:pt x="390" y="393"/>
                  </a:lnTo>
                  <a:lnTo>
                    <a:pt x="390" y="393"/>
                  </a:lnTo>
                  <a:lnTo>
                    <a:pt x="387" y="391"/>
                  </a:lnTo>
                  <a:close/>
                  <a:moveTo>
                    <a:pt x="498" y="290"/>
                  </a:moveTo>
                  <a:lnTo>
                    <a:pt x="498" y="290"/>
                  </a:lnTo>
                  <a:lnTo>
                    <a:pt x="498" y="292"/>
                  </a:lnTo>
                  <a:lnTo>
                    <a:pt x="498" y="294"/>
                  </a:lnTo>
                  <a:lnTo>
                    <a:pt x="501" y="296"/>
                  </a:lnTo>
                  <a:lnTo>
                    <a:pt x="501" y="296"/>
                  </a:lnTo>
                  <a:lnTo>
                    <a:pt x="501" y="296"/>
                  </a:lnTo>
                  <a:lnTo>
                    <a:pt x="501" y="296"/>
                  </a:lnTo>
                  <a:lnTo>
                    <a:pt x="501" y="296"/>
                  </a:lnTo>
                  <a:lnTo>
                    <a:pt x="501" y="294"/>
                  </a:lnTo>
                  <a:lnTo>
                    <a:pt x="503" y="294"/>
                  </a:lnTo>
                  <a:lnTo>
                    <a:pt x="501" y="294"/>
                  </a:lnTo>
                  <a:lnTo>
                    <a:pt x="501" y="294"/>
                  </a:lnTo>
                  <a:lnTo>
                    <a:pt x="501" y="292"/>
                  </a:lnTo>
                  <a:lnTo>
                    <a:pt x="501" y="292"/>
                  </a:lnTo>
                  <a:lnTo>
                    <a:pt x="501" y="294"/>
                  </a:lnTo>
                  <a:lnTo>
                    <a:pt x="503" y="294"/>
                  </a:lnTo>
                  <a:lnTo>
                    <a:pt x="503" y="294"/>
                  </a:lnTo>
                  <a:lnTo>
                    <a:pt x="503" y="294"/>
                  </a:lnTo>
                  <a:lnTo>
                    <a:pt x="503" y="294"/>
                  </a:lnTo>
                  <a:lnTo>
                    <a:pt x="503" y="294"/>
                  </a:lnTo>
                  <a:lnTo>
                    <a:pt x="503" y="294"/>
                  </a:lnTo>
                  <a:lnTo>
                    <a:pt x="503" y="296"/>
                  </a:lnTo>
                  <a:lnTo>
                    <a:pt x="503" y="296"/>
                  </a:lnTo>
                  <a:lnTo>
                    <a:pt x="503" y="296"/>
                  </a:lnTo>
                  <a:lnTo>
                    <a:pt x="503" y="294"/>
                  </a:lnTo>
                  <a:lnTo>
                    <a:pt x="503" y="294"/>
                  </a:lnTo>
                  <a:lnTo>
                    <a:pt x="498" y="290"/>
                  </a:lnTo>
                  <a:close/>
                  <a:moveTo>
                    <a:pt x="496" y="303"/>
                  </a:moveTo>
                  <a:lnTo>
                    <a:pt x="494" y="300"/>
                  </a:lnTo>
                  <a:lnTo>
                    <a:pt x="490" y="298"/>
                  </a:lnTo>
                  <a:lnTo>
                    <a:pt x="486" y="296"/>
                  </a:lnTo>
                  <a:lnTo>
                    <a:pt x="471" y="284"/>
                  </a:lnTo>
                  <a:lnTo>
                    <a:pt x="471" y="284"/>
                  </a:lnTo>
                  <a:lnTo>
                    <a:pt x="471" y="284"/>
                  </a:lnTo>
                  <a:lnTo>
                    <a:pt x="469" y="286"/>
                  </a:lnTo>
                  <a:lnTo>
                    <a:pt x="471" y="286"/>
                  </a:lnTo>
                  <a:lnTo>
                    <a:pt x="471" y="286"/>
                  </a:lnTo>
                  <a:lnTo>
                    <a:pt x="471" y="286"/>
                  </a:lnTo>
                  <a:lnTo>
                    <a:pt x="473" y="288"/>
                  </a:lnTo>
                  <a:lnTo>
                    <a:pt x="475" y="288"/>
                  </a:lnTo>
                  <a:lnTo>
                    <a:pt x="478" y="292"/>
                  </a:lnTo>
                  <a:lnTo>
                    <a:pt x="478" y="292"/>
                  </a:lnTo>
                  <a:lnTo>
                    <a:pt x="478" y="294"/>
                  </a:lnTo>
                  <a:lnTo>
                    <a:pt x="478" y="294"/>
                  </a:lnTo>
                  <a:lnTo>
                    <a:pt x="478" y="296"/>
                  </a:lnTo>
                  <a:lnTo>
                    <a:pt x="486" y="298"/>
                  </a:lnTo>
                  <a:lnTo>
                    <a:pt x="490" y="307"/>
                  </a:lnTo>
                  <a:lnTo>
                    <a:pt x="492" y="309"/>
                  </a:lnTo>
                  <a:lnTo>
                    <a:pt x="492" y="309"/>
                  </a:lnTo>
                  <a:lnTo>
                    <a:pt x="494" y="309"/>
                  </a:lnTo>
                  <a:lnTo>
                    <a:pt x="494" y="309"/>
                  </a:lnTo>
                  <a:lnTo>
                    <a:pt x="496" y="309"/>
                  </a:lnTo>
                  <a:lnTo>
                    <a:pt x="496" y="307"/>
                  </a:lnTo>
                  <a:lnTo>
                    <a:pt x="496" y="307"/>
                  </a:lnTo>
                  <a:lnTo>
                    <a:pt x="496" y="305"/>
                  </a:lnTo>
                  <a:lnTo>
                    <a:pt x="496" y="303"/>
                  </a:lnTo>
                  <a:close/>
                  <a:moveTo>
                    <a:pt x="429" y="261"/>
                  </a:moveTo>
                  <a:lnTo>
                    <a:pt x="425" y="258"/>
                  </a:lnTo>
                  <a:lnTo>
                    <a:pt x="421" y="258"/>
                  </a:lnTo>
                  <a:lnTo>
                    <a:pt x="421" y="258"/>
                  </a:lnTo>
                  <a:lnTo>
                    <a:pt x="415" y="256"/>
                  </a:lnTo>
                  <a:lnTo>
                    <a:pt x="413" y="256"/>
                  </a:lnTo>
                  <a:lnTo>
                    <a:pt x="413" y="252"/>
                  </a:lnTo>
                  <a:lnTo>
                    <a:pt x="413" y="246"/>
                  </a:lnTo>
                  <a:lnTo>
                    <a:pt x="413" y="244"/>
                  </a:lnTo>
                  <a:lnTo>
                    <a:pt x="413" y="244"/>
                  </a:lnTo>
                  <a:lnTo>
                    <a:pt x="413" y="242"/>
                  </a:lnTo>
                  <a:lnTo>
                    <a:pt x="413" y="242"/>
                  </a:lnTo>
                  <a:lnTo>
                    <a:pt x="413" y="242"/>
                  </a:lnTo>
                  <a:lnTo>
                    <a:pt x="413" y="242"/>
                  </a:lnTo>
                  <a:lnTo>
                    <a:pt x="413" y="237"/>
                  </a:lnTo>
                  <a:lnTo>
                    <a:pt x="413" y="237"/>
                  </a:lnTo>
                  <a:lnTo>
                    <a:pt x="410" y="235"/>
                  </a:lnTo>
                  <a:lnTo>
                    <a:pt x="410" y="235"/>
                  </a:lnTo>
                  <a:lnTo>
                    <a:pt x="408" y="235"/>
                  </a:lnTo>
                  <a:lnTo>
                    <a:pt x="408" y="235"/>
                  </a:lnTo>
                  <a:lnTo>
                    <a:pt x="406" y="235"/>
                  </a:lnTo>
                  <a:lnTo>
                    <a:pt x="404" y="235"/>
                  </a:lnTo>
                  <a:lnTo>
                    <a:pt x="404" y="235"/>
                  </a:lnTo>
                  <a:lnTo>
                    <a:pt x="402" y="235"/>
                  </a:lnTo>
                  <a:lnTo>
                    <a:pt x="400" y="233"/>
                  </a:lnTo>
                  <a:lnTo>
                    <a:pt x="398" y="233"/>
                  </a:lnTo>
                  <a:lnTo>
                    <a:pt x="394" y="233"/>
                  </a:lnTo>
                  <a:lnTo>
                    <a:pt x="394" y="231"/>
                  </a:lnTo>
                  <a:lnTo>
                    <a:pt x="392" y="231"/>
                  </a:lnTo>
                  <a:lnTo>
                    <a:pt x="392" y="229"/>
                  </a:lnTo>
                  <a:lnTo>
                    <a:pt x="390" y="229"/>
                  </a:lnTo>
                  <a:lnTo>
                    <a:pt x="390" y="229"/>
                  </a:lnTo>
                  <a:lnTo>
                    <a:pt x="387" y="229"/>
                  </a:lnTo>
                  <a:lnTo>
                    <a:pt x="383" y="229"/>
                  </a:lnTo>
                  <a:lnTo>
                    <a:pt x="383" y="229"/>
                  </a:lnTo>
                  <a:lnTo>
                    <a:pt x="381" y="227"/>
                  </a:lnTo>
                  <a:lnTo>
                    <a:pt x="377" y="225"/>
                  </a:lnTo>
                  <a:lnTo>
                    <a:pt x="377" y="225"/>
                  </a:lnTo>
                  <a:lnTo>
                    <a:pt x="373" y="221"/>
                  </a:lnTo>
                  <a:lnTo>
                    <a:pt x="371" y="219"/>
                  </a:lnTo>
                  <a:lnTo>
                    <a:pt x="369" y="216"/>
                  </a:lnTo>
                  <a:lnTo>
                    <a:pt x="369" y="216"/>
                  </a:lnTo>
                  <a:lnTo>
                    <a:pt x="369" y="214"/>
                  </a:lnTo>
                  <a:lnTo>
                    <a:pt x="369" y="212"/>
                  </a:lnTo>
                  <a:lnTo>
                    <a:pt x="371" y="210"/>
                  </a:lnTo>
                  <a:lnTo>
                    <a:pt x="373" y="210"/>
                  </a:lnTo>
                  <a:lnTo>
                    <a:pt x="373" y="210"/>
                  </a:lnTo>
                  <a:lnTo>
                    <a:pt x="375" y="212"/>
                  </a:lnTo>
                  <a:lnTo>
                    <a:pt x="377" y="212"/>
                  </a:lnTo>
                  <a:lnTo>
                    <a:pt x="377" y="210"/>
                  </a:lnTo>
                  <a:lnTo>
                    <a:pt x="377" y="210"/>
                  </a:lnTo>
                  <a:lnTo>
                    <a:pt x="375" y="208"/>
                  </a:lnTo>
                  <a:lnTo>
                    <a:pt x="377" y="206"/>
                  </a:lnTo>
                  <a:lnTo>
                    <a:pt x="377" y="204"/>
                  </a:lnTo>
                  <a:lnTo>
                    <a:pt x="379" y="204"/>
                  </a:lnTo>
                  <a:lnTo>
                    <a:pt x="387" y="202"/>
                  </a:lnTo>
                  <a:lnTo>
                    <a:pt x="387" y="202"/>
                  </a:lnTo>
                  <a:lnTo>
                    <a:pt x="390" y="202"/>
                  </a:lnTo>
                  <a:lnTo>
                    <a:pt x="392" y="200"/>
                  </a:lnTo>
                  <a:lnTo>
                    <a:pt x="394" y="197"/>
                  </a:lnTo>
                  <a:lnTo>
                    <a:pt x="398" y="197"/>
                  </a:lnTo>
                  <a:lnTo>
                    <a:pt x="400" y="195"/>
                  </a:lnTo>
                  <a:lnTo>
                    <a:pt x="400" y="195"/>
                  </a:lnTo>
                  <a:lnTo>
                    <a:pt x="402" y="193"/>
                  </a:lnTo>
                  <a:lnTo>
                    <a:pt x="408" y="189"/>
                  </a:lnTo>
                  <a:lnTo>
                    <a:pt x="410" y="189"/>
                  </a:lnTo>
                  <a:lnTo>
                    <a:pt x="410" y="189"/>
                  </a:lnTo>
                  <a:lnTo>
                    <a:pt x="413" y="189"/>
                  </a:lnTo>
                  <a:lnTo>
                    <a:pt x="413" y="189"/>
                  </a:lnTo>
                  <a:lnTo>
                    <a:pt x="415" y="187"/>
                  </a:lnTo>
                  <a:lnTo>
                    <a:pt x="415" y="187"/>
                  </a:lnTo>
                  <a:lnTo>
                    <a:pt x="415" y="187"/>
                  </a:lnTo>
                  <a:lnTo>
                    <a:pt x="415" y="185"/>
                  </a:lnTo>
                  <a:lnTo>
                    <a:pt x="415" y="179"/>
                  </a:lnTo>
                  <a:lnTo>
                    <a:pt x="415" y="176"/>
                  </a:lnTo>
                  <a:lnTo>
                    <a:pt x="417" y="172"/>
                  </a:lnTo>
                  <a:lnTo>
                    <a:pt x="417" y="168"/>
                  </a:lnTo>
                  <a:lnTo>
                    <a:pt x="417" y="166"/>
                  </a:lnTo>
                  <a:lnTo>
                    <a:pt x="419" y="166"/>
                  </a:lnTo>
                  <a:lnTo>
                    <a:pt x="419" y="164"/>
                  </a:lnTo>
                  <a:lnTo>
                    <a:pt x="419" y="162"/>
                  </a:lnTo>
                  <a:lnTo>
                    <a:pt x="419" y="160"/>
                  </a:lnTo>
                  <a:lnTo>
                    <a:pt x="419" y="158"/>
                  </a:lnTo>
                  <a:lnTo>
                    <a:pt x="419" y="158"/>
                  </a:lnTo>
                  <a:lnTo>
                    <a:pt x="419" y="155"/>
                  </a:lnTo>
                  <a:lnTo>
                    <a:pt x="417" y="155"/>
                  </a:lnTo>
                  <a:lnTo>
                    <a:pt x="417" y="155"/>
                  </a:lnTo>
                  <a:lnTo>
                    <a:pt x="415" y="153"/>
                  </a:lnTo>
                  <a:lnTo>
                    <a:pt x="413" y="153"/>
                  </a:lnTo>
                  <a:lnTo>
                    <a:pt x="413" y="153"/>
                  </a:lnTo>
                  <a:lnTo>
                    <a:pt x="413" y="149"/>
                  </a:lnTo>
                  <a:lnTo>
                    <a:pt x="413" y="147"/>
                  </a:lnTo>
                  <a:lnTo>
                    <a:pt x="415" y="145"/>
                  </a:lnTo>
                  <a:lnTo>
                    <a:pt x="417" y="143"/>
                  </a:lnTo>
                  <a:lnTo>
                    <a:pt x="417" y="143"/>
                  </a:lnTo>
                  <a:lnTo>
                    <a:pt x="417" y="143"/>
                  </a:lnTo>
                  <a:lnTo>
                    <a:pt x="417" y="141"/>
                  </a:lnTo>
                  <a:lnTo>
                    <a:pt x="417" y="141"/>
                  </a:lnTo>
                  <a:lnTo>
                    <a:pt x="410" y="141"/>
                  </a:lnTo>
                  <a:lnTo>
                    <a:pt x="406" y="141"/>
                  </a:lnTo>
                  <a:lnTo>
                    <a:pt x="400" y="141"/>
                  </a:lnTo>
                  <a:lnTo>
                    <a:pt x="400" y="141"/>
                  </a:lnTo>
                  <a:lnTo>
                    <a:pt x="398" y="143"/>
                  </a:lnTo>
                  <a:lnTo>
                    <a:pt x="398" y="145"/>
                  </a:lnTo>
                  <a:lnTo>
                    <a:pt x="396" y="145"/>
                  </a:lnTo>
                  <a:lnTo>
                    <a:pt x="396" y="145"/>
                  </a:lnTo>
                  <a:lnTo>
                    <a:pt x="396" y="145"/>
                  </a:lnTo>
                  <a:lnTo>
                    <a:pt x="394" y="143"/>
                  </a:lnTo>
                  <a:lnTo>
                    <a:pt x="394" y="143"/>
                  </a:lnTo>
                  <a:lnTo>
                    <a:pt x="392" y="143"/>
                  </a:lnTo>
                  <a:lnTo>
                    <a:pt x="390" y="143"/>
                  </a:lnTo>
                  <a:lnTo>
                    <a:pt x="387" y="145"/>
                  </a:lnTo>
                  <a:lnTo>
                    <a:pt x="385" y="147"/>
                  </a:lnTo>
                  <a:lnTo>
                    <a:pt x="383" y="147"/>
                  </a:lnTo>
                  <a:lnTo>
                    <a:pt x="383" y="147"/>
                  </a:lnTo>
                  <a:lnTo>
                    <a:pt x="381" y="147"/>
                  </a:lnTo>
                  <a:lnTo>
                    <a:pt x="381" y="149"/>
                  </a:lnTo>
                  <a:lnTo>
                    <a:pt x="381" y="151"/>
                  </a:lnTo>
                  <a:lnTo>
                    <a:pt x="379" y="151"/>
                  </a:lnTo>
                  <a:lnTo>
                    <a:pt x="375" y="153"/>
                  </a:lnTo>
                  <a:lnTo>
                    <a:pt x="373" y="153"/>
                  </a:lnTo>
                  <a:lnTo>
                    <a:pt x="371" y="155"/>
                  </a:lnTo>
                  <a:lnTo>
                    <a:pt x="369" y="158"/>
                  </a:lnTo>
                  <a:lnTo>
                    <a:pt x="366" y="160"/>
                  </a:lnTo>
                  <a:lnTo>
                    <a:pt x="364" y="162"/>
                  </a:lnTo>
                  <a:lnTo>
                    <a:pt x="362" y="164"/>
                  </a:lnTo>
                  <a:lnTo>
                    <a:pt x="362" y="166"/>
                  </a:lnTo>
                  <a:lnTo>
                    <a:pt x="358" y="168"/>
                  </a:lnTo>
                  <a:lnTo>
                    <a:pt x="358" y="170"/>
                  </a:lnTo>
                  <a:lnTo>
                    <a:pt x="358" y="172"/>
                  </a:lnTo>
                  <a:lnTo>
                    <a:pt x="358" y="172"/>
                  </a:lnTo>
                  <a:lnTo>
                    <a:pt x="362" y="172"/>
                  </a:lnTo>
                  <a:lnTo>
                    <a:pt x="364" y="172"/>
                  </a:lnTo>
                  <a:lnTo>
                    <a:pt x="366" y="174"/>
                  </a:lnTo>
                  <a:lnTo>
                    <a:pt x="366" y="176"/>
                  </a:lnTo>
                  <a:lnTo>
                    <a:pt x="366" y="179"/>
                  </a:lnTo>
                  <a:lnTo>
                    <a:pt x="364" y="181"/>
                  </a:lnTo>
                  <a:lnTo>
                    <a:pt x="364" y="183"/>
                  </a:lnTo>
                  <a:lnTo>
                    <a:pt x="362" y="183"/>
                  </a:lnTo>
                  <a:lnTo>
                    <a:pt x="356" y="183"/>
                  </a:lnTo>
                  <a:lnTo>
                    <a:pt x="354" y="183"/>
                  </a:lnTo>
                  <a:lnTo>
                    <a:pt x="352" y="185"/>
                  </a:lnTo>
                  <a:lnTo>
                    <a:pt x="350" y="185"/>
                  </a:lnTo>
                  <a:lnTo>
                    <a:pt x="348" y="187"/>
                  </a:lnTo>
                  <a:lnTo>
                    <a:pt x="343" y="193"/>
                  </a:lnTo>
                  <a:lnTo>
                    <a:pt x="341" y="195"/>
                  </a:lnTo>
                  <a:lnTo>
                    <a:pt x="341" y="197"/>
                  </a:lnTo>
                  <a:lnTo>
                    <a:pt x="341" y="206"/>
                  </a:lnTo>
                  <a:lnTo>
                    <a:pt x="341" y="206"/>
                  </a:lnTo>
                  <a:lnTo>
                    <a:pt x="339" y="208"/>
                  </a:lnTo>
                  <a:lnTo>
                    <a:pt x="337" y="210"/>
                  </a:lnTo>
                  <a:lnTo>
                    <a:pt x="335" y="212"/>
                  </a:lnTo>
                  <a:lnTo>
                    <a:pt x="333" y="212"/>
                  </a:lnTo>
                  <a:lnTo>
                    <a:pt x="331" y="214"/>
                  </a:lnTo>
                  <a:lnTo>
                    <a:pt x="329" y="214"/>
                  </a:lnTo>
                  <a:lnTo>
                    <a:pt x="327" y="212"/>
                  </a:lnTo>
                  <a:lnTo>
                    <a:pt x="327" y="212"/>
                  </a:lnTo>
                  <a:lnTo>
                    <a:pt x="325" y="212"/>
                  </a:lnTo>
                  <a:lnTo>
                    <a:pt x="325" y="212"/>
                  </a:lnTo>
                  <a:lnTo>
                    <a:pt x="323" y="210"/>
                  </a:lnTo>
                  <a:lnTo>
                    <a:pt x="323" y="210"/>
                  </a:lnTo>
                  <a:lnTo>
                    <a:pt x="323" y="208"/>
                  </a:lnTo>
                  <a:lnTo>
                    <a:pt x="320" y="208"/>
                  </a:lnTo>
                  <a:lnTo>
                    <a:pt x="318" y="206"/>
                  </a:lnTo>
                  <a:lnTo>
                    <a:pt x="316" y="206"/>
                  </a:lnTo>
                  <a:lnTo>
                    <a:pt x="314" y="204"/>
                  </a:lnTo>
                  <a:lnTo>
                    <a:pt x="314" y="202"/>
                  </a:lnTo>
                  <a:lnTo>
                    <a:pt x="314" y="200"/>
                  </a:lnTo>
                  <a:lnTo>
                    <a:pt x="312" y="200"/>
                  </a:lnTo>
                  <a:lnTo>
                    <a:pt x="314" y="195"/>
                  </a:lnTo>
                  <a:lnTo>
                    <a:pt x="318" y="191"/>
                  </a:lnTo>
                  <a:lnTo>
                    <a:pt x="325" y="187"/>
                  </a:lnTo>
                  <a:lnTo>
                    <a:pt x="333" y="181"/>
                  </a:lnTo>
                  <a:lnTo>
                    <a:pt x="333" y="181"/>
                  </a:lnTo>
                  <a:lnTo>
                    <a:pt x="335" y="181"/>
                  </a:lnTo>
                  <a:lnTo>
                    <a:pt x="337" y="181"/>
                  </a:lnTo>
                  <a:lnTo>
                    <a:pt x="337" y="181"/>
                  </a:lnTo>
                  <a:lnTo>
                    <a:pt x="339" y="181"/>
                  </a:lnTo>
                  <a:lnTo>
                    <a:pt x="339" y="179"/>
                  </a:lnTo>
                  <a:lnTo>
                    <a:pt x="339" y="179"/>
                  </a:lnTo>
                  <a:lnTo>
                    <a:pt x="341" y="174"/>
                  </a:lnTo>
                  <a:lnTo>
                    <a:pt x="341" y="172"/>
                  </a:lnTo>
                  <a:lnTo>
                    <a:pt x="343" y="170"/>
                  </a:lnTo>
                  <a:lnTo>
                    <a:pt x="346" y="170"/>
                  </a:lnTo>
                  <a:lnTo>
                    <a:pt x="346" y="168"/>
                  </a:lnTo>
                  <a:lnTo>
                    <a:pt x="346" y="166"/>
                  </a:lnTo>
                  <a:lnTo>
                    <a:pt x="348" y="166"/>
                  </a:lnTo>
                  <a:lnTo>
                    <a:pt x="350" y="166"/>
                  </a:lnTo>
                  <a:lnTo>
                    <a:pt x="350" y="166"/>
                  </a:lnTo>
                  <a:lnTo>
                    <a:pt x="350" y="164"/>
                  </a:lnTo>
                  <a:lnTo>
                    <a:pt x="348" y="162"/>
                  </a:lnTo>
                  <a:lnTo>
                    <a:pt x="348" y="160"/>
                  </a:lnTo>
                  <a:lnTo>
                    <a:pt x="348" y="160"/>
                  </a:lnTo>
                  <a:lnTo>
                    <a:pt x="350" y="158"/>
                  </a:lnTo>
                  <a:lnTo>
                    <a:pt x="350" y="158"/>
                  </a:lnTo>
                  <a:lnTo>
                    <a:pt x="350" y="158"/>
                  </a:lnTo>
                  <a:lnTo>
                    <a:pt x="350" y="158"/>
                  </a:lnTo>
                  <a:lnTo>
                    <a:pt x="350" y="153"/>
                  </a:lnTo>
                  <a:lnTo>
                    <a:pt x="350" y="151"/>
                  </a:lnTo>
                  <a:lnTo>
                    <a:pt x="352" y="145"/>
                  </a:lnTo>
                  <a:lnTo>
                    <a:pt x="352" y="145"/>
                  </a:lnTo>
                  <a:lnTo>
                    <a:pt x="352" y="141"/>
                  </a:lnTo>
                  <a:lnTo>
                    <a:pt x="350" y="139"/>
                  </a:lnTo>
                  <a:lnTo>
                    <a:pt x="350" y="139"/>
                  </a:lnTo>
                  <a:lnTo>
                    <a:pt x="350" y="137"/>
                  </a:lnTo>
                  <a:lnTo>
                    <a:pt x="348" y="137"/>
                  </a:lnTo>
                  <a:lnTo>
                    <a:pt x="348" y="137"/>
                  </a:lnTo>
                  <a:lnTo>
                    <a:pt x="348" y="134"/>
                  </a:lnTo>
                  <a:lnTo>
                    <a:pt x="350" y="134"/>
                  </a:lnTo>
                  <a:lnTo>
                    <a:pt x="350" y="126"/>
                  </a:lnTo>
                  <a:lnTo>
                    <a:pt x="350" y="126"/>
                  </a:lnTo>
                  <a:lnTo>
                    <a:pt x="346" y="122"/>
                  </a:lnTo>
                  <a:lnTo>
                    <a:pt x="343" y="120"/>
                  </a:lnTo>
                  <a:lnTo>
                    <a:pt x="343" y="120"/>
                  </a:lnTo>
                  <a:lnTo>
                    <a:pt x="337" y="118"/>
                  </a:lnTo>
                  <a:lnTo>
                    <a:pt x="335" y="118"/>
                  </a:lnTo>
                  <a:lnTo>
                    <a:pt x="333" y="116"/>
                  </a:lnTo>
                  <a:lnTo>
                    <a:pt x="335" y="111"/>
                  </a:lnTo>
                  <a:lnTo>
                    <a:pt x="335" y="109"/>
                  </a:lnTo>
                  <a:lnTo>
                    <a:pt x="335" y="107"/>
                  </a:lnTo>
                  <a:lnTo>
                    <a:pt x="337" y="107"/>
                  </a:lnTo>
                  <a:lnTo>
                    <a:pt x="337" y="105"/>
                  </a:lnTo>
                  <a:lnTo>
                    <a:pt x="339" y="105"/>
                  </a:lnTo>
                  <a:lnTo>
                    <a:pt x="341" y="105"/>
                  </a:lnTo>
                  <a:lnTo>
                    <a:pt x="341" y="105"/>
                  </a:lnTo>
                  <a:lnTo>
                    <a:pt x="343" y="103"/>
                  </a:lnTo>
                  <a:lnTo>
                    <a:pt x="343" y="99"/>
                  </a:lnTo>
                  <a:lnTo>
                    <a:pt x="346" y="97"/>
                  </a:lnTo>
                  <a:lnTo>
                    <a:pt x="346" y="95"/>
                  </a:lnTo>
                  <a:lnTo>
                    <a:pt x="348" y="95"/>
                  </a:lnTo>
                  <a:lnTo>
                    <a:pt x="348" y="95"/>
                  </a:lnTo>
                  <a:lnTo>
                    <a:pt x="348" y="92"/>
                  </a:lnTo>
                  <a:lnTo>
                    <a:pt x="350" y="92"/>
                  </a:lnTo>
                  <a:lnTo>
                    <a:pt x="350" y="92"/>
                  </a:lnTo>
                  <a:lnTo>
                    <a:pt x="352" y="90"/>
                  </a:lnTo>
                  <a:lnTo>
                    <a:pt x="354" y="86"/>
                  </a:lnTo>
                  <a:lnTo>
                    <a:pt x="354" y="84"/>
                  </a:lnTo>
                  <a:lnTo>
                    <a:pt x="354" y="82"/>
                  </a:lnTo>
                  <a:lnTo>
                    <a:pt x="354" y="82"/>
                  </a:lnTo>
                  <a:lnTo>
                    <a:pt x="350" y="84"/>
                  </a:lnTo>
                  <a:lnTo>
                    <a:pt x="348" y="84"/>
                  </a:lnTo>
                  <a:lnTo>
                    <a:pt x="346" y="82"/>
                  </a:lnTo>
                  <a:lnTo>
                    <a:pt x="343" y="82"/>
                  </a:lnTo>
                  <a:lnTo>
                    <a:pt x="341" y="82"/>
                  </a:lnTo>
                  <a:lnTo>
                    <a:pt x="341" y="84"/>
                  </a:lnTo>
                  <a:lnTo>
                    <a:pt x="339" y="86"/>
                  </a:lnTo>
                  <a:lnTo>
                    <a:pt x="339" y="88"/>
                  </a:lnTo>
                  <a:lnTo>
                    <a:pt x="339" y="88"/>
                  </a:lnTo>
                  <a:lnTo>
                    <a:pt x="335" y="90"/>
                  </a:lnTo>
                  <a:lnTo>
                    <a:pt x="327" y="99"/>
                  </a:lnTo>
                  <a:lnTo>
                    <a:pt x="325" y="103"/>
                  </a:lnTo>
                  <a:lnTo>
                    <a:pt x="318" y="107"/>
                  </a:lnTo>
                  <a:lnTo>
                    <a:pt x="318" y="109"/>
                  </a:lnTo>
                  <a:lnTo>
                    <a:pt x="316" y="113"/>
                  </a:lnTo>
                  <a:lnTo>
                    <a:pt x="314" y="116"/>
                  </a:lnTo>
                  <a:lnTo>
                    <a:pt x="310" y="124"/>
                  </a:lnTo>
                  <a:lnTo>
                    <a:pt x="308" y="128"/>
                  </a:lnTo>
                  <a:lnTo>
                    <a:pt x="308" y="128"/>
                  </a:lnTo>
                  <a:lnTo>
                    <a:pt x="306" y="130"/>
                  </a:lnTo>
                  <a:lnTo>
                    <a:pt x="308" y="130"/>
                  </a:lnTo>
                  <a:lnTo>
                    <a:pt x="308" y="130"/>
                  </a:lnTo>
                  <a:lnTo>
                    <a:pt x="308" y="130"/>
                  </a:lnTo>
                  <a:lnTo>
                    <a:pt x="308" y="132"/>
                  </a:lnTo>
                  <a:lnTo>
                    <a:pt x="308" y="132"/>
                  </a:lnTo>
                  <a:lnTo>
                    <a:pt x="308" y="132"/>
                  </a:lnTo>
                  <a:lnTo>
                    <a:pt x="306" y="134"/>
                  </a:lnTo>
                  <a:lnTo>
                    <a:pt x="306" y="134"/>
                  </a:lnTo>
                  <a:lnTo>
                    <a:pt x="306" y="134"/>
                  </a:lnTo>
                  <a:lnTo>
                    <a:pt x="306" y="137"/>
                  </a:lnTo>
                  <a:lnTo>
                    <a:pt x="306" y="137"/>
                  </a:lnTo>
                  <a:lnTo>
                    <a:pt x="306" y="139"/>
                  </a:lnTo>
                  <a:lnTo>
                    <a:pt x="304" y="143"/>
                  </a:lnTo>
                  <a:lnTo>
                    <a:pt x="304" y="145"/>
                  </a:lnTo>
                  <a:lnTo>
                    <a:pt x="304" y="147"/>
                  </a:lnTo>
                  <a:lnTo>
                    <a:pt x="306" y="149"/>
                  </a:lnTo>
                  <a:lnTo>
                    <a:pt x="304" y="153"/>
                  </a:lnTo>
                  <a:lnTo>
                    <a:pt x="299" y="160"/>
                  </a:lnTo>
                  <a:lnTo>
                    <a:pt x="297" y="166"/>
                  </a:lnTo>
                  <a:lnTo>
                    <a:pt x="295" y="168"/>
                  </a:lnTo>
                  <a:lnTo>
                    <a:pt x="293" y="172"/>
                  </a:lnTo>
                  <a:lnTo>
                    <a:pt x="291" y="174"/>
                  </a:lnTo>
                  <a:lnTo>
                    <a:pt x="291" y="176"/>
                  </a:lnTo>
                  <a:lnTo>
                    <a:pt x="293" y="179"/>
                  </a:lnTo>
                  <a:lnTo>
                    <a:pt x="293" y="179"/>
                  </a:lnTo>
                  <a:lnTo>
                    <a:pt x="295" y="181"/>
                  </a:lnTo>
                  <a:lnTo>
                    <a:pt x="295" y="183"/>
                  </a:lnTo>
                  <a:lnTo>
                    <a:pt x="295" y="183"/>
                  </a:lnTo>
                  <a:lnTo>
                    <a:pt x="293" y="185"/>
                  </a:lnTo>
                  <a:lnTo>
                    <a:pt x="293" y="185"/>
                  </a:lnTo>
                  <a:lnTo>
                    <a:pt x="293" y="187"/>
                  </a:lnTo>
                  <a:lnTo>
                    <a:pt x="291" y="187"/>
                  </a:lnTo>
                  <a:lnTo>
                    <a:pt x="291" y="189"/>
                  </a:lnTo>
                  <a:lnTo>
                    <a:pt x="293" y="191"/>
                  </a:lnTo>
                  <a:lnTo>
                    <a:pt x="293" y="191"/>
                  </a:lnTo>
                  <a:lnTo>
                    <a:pt x="295" y="191"/>
                  </a:lnTo>
                  <a:lnTo>
                    <a:pt x="297" y="189"/>
                  </a:lnTo>
                  <a:lnTo>
                    <a:pt x="297" y="189"/>
                  </a:lnTo>
                  <a:lnTo>
                    <a:pt x="297" y="189"/>
                  </a:lnTo>
                  <a:lnTo>
                    <a:pt x="299" y="189"/>
                  </a:lnTo>
                  <a:lnTo>
                    <a:pt x="299" y="189"/>
                  </a:lnTo>
                  <a:lnTo>
                    <a:pt x="302" y="189"/>
                  </a:lnTo>
                  <a:lnTo>
                    <a:pt x="302" y="191"/>
                  </a:lnTo>
                  <a:lnTo>
                    <a:pt x="299" y="191"/>
                  </a:lnTo>
                  <a:lnTo>
                    <a:pt x="299" y="193"/>
                  </a:lnTo>
                  <a:lnTo>
                    <a:pt x="299" y="193"/>
                  </a:lnTo>
                  <a:lnTo>
                    <a:pt x="299" y="195"/>
                  </a:lnTo>
                  <a:lnTo>
                    <a:pt x="299" y="195"/>
                  </a:lnTo>
                  <a:lnTo>
                    <a:pt x="302" y="195"/>
                  </a:lnTo>
                  <a:lnTo>
                    <a:pt x="302" y="195"/>
                  </a:lnTo>
                  <a:lnTo>
                    <a:pt x="302" y="195"/>
                  </a:lnTo>
                  <a:lnTo>
                    <a:pt x="302" y="197"/>
                  </a:lnTo>
                  <a:lnTo>
                    <a:pt x="304" y="197"/>
                  </a:lnTo>
                  <a:lnTo>
                    <a:pt x="302" y="200"/>
                  </a:lnTo>
                  <a:lnTo>
                    <a:pt x="302" y="202"/>
                  </a:lnTo>
                  <a:lnTo>
                    <a:pt x="302" y="204"/>
                  </a:lnTo>
                  <a:lnTo>
                    <a:pt x="302" y="206"/>
                  </a:lnTo>
                  <a:lnTo>
                    <a:pt x="306" y="206"/>
                  </a:lnTo>
                  <a:lnTo>
                    <a:pt x="308" y="206"/>
                  </a:lnTo>
                  <a:lnTo>
                    <a:pt x="312" y="208"/>
                  </a:lnTo>
                  <a:lnTo>
                    <a:pt x="312" y="210"/>
                  </a:lnTo>
                  <a:lnTo>
                    <a:pt x="312" y="212"/>
                  </a:lnTo>
                  <a:lnTo>
                    <a:pt x="312" y="214"/>
                  </a:lnTo>
                  <a:lnTo>
                    <a:pt x="310" y="216"/>
                  </a:lnTo>
                  <a:lnTo>
                    <a:pt x="306" y="219"/>
                  </a:lnTo>
                  <a:lnTo>
                    <a:pt x="306" y="221"/>
                  </a:lnTo>
                  <a:lnTo>
                    <a:pt x="306" y="225"/>
                  </a:lnTo>
                  <a:lnTo>
                    <a:pt x="304" y="231"/>
                  </a:lnTo>
                  <a:lnTo>
                    <a:pt x="304" y="235"/>
                  </a:lnTo>
                  <a:lnTo>
                    <a:pt x="304" y="237"/>
                  </a:lnTo>
                  <a:lnTo>
                    <a:pt x="304" y="237"/>
                  </a:lnTo>
                  <a:lnTo>
                    <a:pt x="306" y="237"/>
                  </a:lnTo>
                  <a:lnTo>
                    <a:pt x="306" y="240"/>
                  </a:lnTo>
                  <a:lnTo>
                    <a:pt x="306" y="240"/>
                  </a:lnTo>
                  <a:lnTo>
                    <a:pt x="308" y="242"/>
                  </a:lnTo>
                  <a:lnTo>
                    <a:pt x="308" y="246"/>
                  </a:lnTo>
                  <a:lnTo>
                    <a:pt x="308" y="248"/>
                  </a:lnTo>
                  <a:lnTo>
                    <a:pt x="308" y="248"/>
                  </a:lnTo>
                  <a:lnTo>
                    <a:pt x="308" y="250"/>
                  </a:lnTo>
                  <a:lnTo>
                    <a:pt x="310" y="250"/>
                  </a:lnTo>
                  <a:lnTo>
                    <a:pt x="312" y="252"/>
                  </a:lnTo>
                  <a:lnTo>
                    <a:pt x="312" y="252"/>
                  </a:lnTo>
                  <a:lnTo>
                    <a:pt x="312" y="252"/>
                  </a:lnTo>
                  <a:lnTo>
                    <a:pt x="312" y="252"/>
                  </a:lnTo>
                  <a:lnTo>
                    <a:pt x="316" y="256"/>
                  </a:lnTo>
                  <a:lnTo>
                    <a:pt x="316" y="256"/>
                  </a:lnTo>
                  <a:lnTo>
                    <a:pt x="318" y="256"/>
                  </a:lnTo>
                  <a:lnTo>
                    <a:pt x="320" y="256"/>
                  </a:lnTo>
                  <a:lnTo>
                    <a:pt x="320" y="258"/>
                  </a:lnTo>
                  <a:lnTo>
                    <a:pt x="323" y="258"/>
                  </a:lnTo>
                  <a:lnTo>
                    <a:pt x="323" y="261"/>
                  </a:lnTo>
                  <a:lnTo>
                    <a:pt x="320" y="263"/>
                  </a:lnTo>
                  <a:lnTo>
                    <a:pt x="318" y="273"/>
                  </a:lnTo>
                  <a:lnTo>
                    <a:pt x="318" y="277"/>
                  </a:lnTo>
                  <a:lnTo>
                    <a:pt x="318" y="279"/>
                  </a:lnTo>
                  <a:lnTo>
                    <a:pt x="320" y="282"/>
                  </a:lnTo>
                  <a:lnTo>
                    <a:pt x="320" y="284"/>
                  </a:lnTo>
                  <a:lnTo>
                    <a:pt x="320" y="286"/>
                  </a:lnTo>
                  <a:lnTo>
                    <a:pt x="318" y="288"/>
                  </a:lnTo>
                  <a:lnTo>
                    <a:pt x="318" y="288"/>
                  </a:lnTo>
                  <a:lnTo>
                    <a:pt x="318" y="290"/>
                  </a:lnTo>
                  <a:lnTo>
                    <a:pt x="318" y="300"/>
                  </a:lnTo>
                  <a:lnTo>
                    <a:pt x="318" y="303"/>
                  </a:lnTo>
                  <a:lnTo>
                    <a:pt x="316" y="307"/>
                  </a:lnTo>
                  <a:lnTo>
                    <a:pt x="316" y="309"/>
                  </a:lnTo>
                  <a:lnTo>
                    <a:pt x="318" y="311"/>
                  </a:lnTo>
                  <a:lnTo>
                    <a:pt x="318" y="313"/>
                  </a:lnTo>
                  <a:lnTo>
                    <a:pt x="320" y="315"/>
                  </a:lnTo>
                  <a:lnTo>
                    <a:pt x="323" y="317"/>
                  </a:lnTo>
                  <a:lnTo>
                    <a:pt x="325" y="317"/>
                  </a:lnTo>
                  <a:lnTo>
                    <a:pt x="327" y="319"/>
                  </a:lnTo>
                  <a:lnTo>
                    <a:pt x="333" y="321"/>
                  </a:lnTo>
                  <a:lnTo>
                    <a:pt x="333" y="321"/>
                  </a:lnTo>
                  <a:lnTo>
                    <a:pt x="335" y="324"/>
                  </a:lnTo>
                  <a:lnTo>
                    <a:pt x="335" y="326"/>
                  </a:lnTo>
                  <a:lnTo>
                    <a:pt x="337" y="326"/>
                  </a:lnTo>
                  <a:lnTo>
                    <a:pt x="339" y="334"/>
                  </a:lnTo>
                  <a:lnTo>
                    <a:pt x="346" y="340"/>
                  </a:lnTo>
                  <a:lnTo>
                    <a:pt x="350" y="353"/>
                  </a:lnTo>
                  <a:lnTo>
                    <a:pt x="352" y="355"/>
                  </a:lnTo>
                  <a:lnTo>
                    <a:pt x="354" y="355"/>
                  </a:lnTo>
                  <a:lnTo>
                    <a:pt x="369" y="361"/>
                  </a:lnTo>
                  <a:lnTo>
                    <a:pt x="373" y="363"/>
                  </a:lnTo>
                  <a:lnTo>
                    <a:pt x="373" y="368"/>
                  </a:lnTo>
                  <a:lnTo>
                    <a:pt x="373" y="368"/>
                  </a:lnTo>
                  <a:lnTo>
                    <a:pt x="373" y="366"/>
                  </a:lnTo>
                  <a:lnTo>
                    <a:pt x="371" y="366"/>
                  </a:lnTo>
                  <a:lnTo>
                    <a:pt x="371" y="368"/>
                  </a:lnTo>
                  <a:lnTo>
                    <a:pt x="371" y="370"/>
                  </a:lnTo>
                  <a:lnTo>
                    <a:pt x="373" y="370"/>
                  </a:lnTo>
                  <a:lnTo>
                    <a:pt x="373" y="370"/>
                  </a:lnTo>
                  <a:lnTo>
                    <a:pt x="375" y="372"/>
                  </a:lnTo>
                  <a:lnTo>
                    <a:pt x="383" y="372"/>
                  </a:lnTo>
                  <a:lnTo>
                    <a:pt x="387" y="372"/>
                  </a:lnTo>
                  <a:lnTo>
                    <a:pt x="390" y="374"/>
                  </a:lnTo>
                  <a:lnTo>
                    <a:pt x="390" y="374"/>
                  </a:lnTo>
                  <a:lnTo>
                    <a:pt x="390" y="372"/>
                  </a:lnTo>
                  <a:lnTo>
                    <a:pt x="387" y="372"/>
                  </a:lnTo>
                  <a:lnTo>
                    <a:pt x="385" y="370"/>
                  </a:lnTo>
                  <a:lnTo>
                    <a:pt x="383" y="368"/>
                  </a:lnTo>
                  <a:lnTo>
                    <a:pt x="381" y="366"/>
                  </a:lnTo>
                  <a:lnTo>
                    <a:pt x="381" y="366"/>
                  </a:lnTo>
                  <a:lnTo>
                    <a:pt x="375" y="361"/>
                  </a:lnTo>
                  <a:lnTo>
                    <a:pt x="371" y="355"/>
                  </a:lnTo>
                  <a:lnTo>
                    <a:pt x="362" y="340"/>
                  </a:lnTo>
                  <a:lnTo>
                    <a:pt x="360" y="340"/>
                  </a:lnTo>
                  <a:lnTo>
                    <a:pt x="358" y="336"/>
                  </a:lnTo>
                  <a:lnTo>
                    <a:pt x="356" y="334"/>
                  </a:lnTo>
                  <a:lnTo>
                    <a:pt x="352" y="328"/>
                  </a:lnTo>
                  <a:lnTo>
                    <a:pt x="352" y="326"/>
                  </a:lnTo>
                  <a:lnTo>
                    <a:pt x="350" y="321"/>
                  </a:lnTo>
                  <a:lnTo>
                    <a:pt x="350" y="319"/>
                  </a:lnTo>
                  <a:lnTo>
                    <a:pt x="350" y="317"/>
                  </a:lnTo>
                  <a:lnTo>
                    <a:pt x="348" y="315"/>
                  </a:lnTo>
                  <a:lnTo>
                    <a:pt x="348" y="313"/>
                  </a:lnTo>
                  <a:lnTo>
                    <a:pt x="346" y="311"/>
                  </a:lnTo>
                  <a:lnTo>
                    <a:pt x="346" y="307"/>
                  </a:lnTo>
                  <a:lnTo>
                    <a:pt x="343" y="305"/>
                  </a:lnTo>
                  <a:lnTo>
                    <a:pt x="341" y="298"/>
                  </a:lnTo>
                  <a:lnTo>
                    <a:pt x="339" y="294"/>
                  </a:lnTo>
                  <a:lnTo>
                    <a:pt x="339" y="290"/>
                  </a:lnTo>
                  <a:lnTo>
                    <a:pt x="337" y="286"/>
                  </a:lnTo>
                  <a:lnTo>
                    <a:pt x="337" y="282"/>
                  </a:lnTo>
                  <a:lnTo>
                    <a:pt x="337" y="279"/>
                  </a:lnTo>
                  <a:lnTo>
                    <a:pt x="339" y="279"/>
                  </a:lnTo>
                  <a:lnTo>
                    <a:pt x="339" y="277"/>
                  </a:lnTo>
                  <a:lnTo>
                    <a:pt x="341" y="275"/>
                  </a:lnTo>
                  <a:lnTo>
                    <a:pt x="341" y="275"/>
                  </a:lnTo>
                  <a:lnTo>
                    <a:pt x="339" y="265"/>
                  </a:lnTo>
                  <a:lnTo>
                    <a:pt x="339" y="263"/>
                  </a:lnTo>
                  <a:lnTo>
                    <a:pt x="337" y="261"/>
                  </a:lnTo>
                  <a:lnTo>
                    <a:pt x="337" y="258"/>
                  </a:lnTo>
                  <a:lnTo>
                    <a:pt x="337" y="256"/>
                  </a:lnTo>
                  <a:lnTo>
                    <a:pt x="339" y="254"/>
                  </a:lnTo>
                  <a:lnTo>
                    <a:pt x="339" y="248"/>
                  </a:lnTo>
                  <a:lnTo>
                    <a:pt x="341" y="246"/>
                  </a:lnTo>
                  <a:lnTo>
                    <a:pt x="343" y="244"/>
                  </a:lnTo>
                  <a:lnTo>
                    <a:pt x="346" y="244"/>
                  </a:lnTo>
                  <a:lnTo>
                    <a:pt x="346" y="244"/>
                  </a:lnTo>
                  <a:lnTo>
                    <a:pt x="352" y="244"/>
                  </a:lnTo>
                  <a:lnTo>
                    <a:pt x="354" y="246"/>
                  </a:lnTo>
                  <a:lnTo>
                    <a:pt x="356" y="246"/>
                  </a:lnTo>
                  <a:lnTo>
                    <a:pt x="362" y="246"/>
                  </a:lnTo>
                  <a:lnTo>
                    <a:pt x="364" y="248"/>
                  </a:lnTo>
                  <a:lnTo>
                    <a:pt x="366" y="250"/>
                  </a:lnTo>
                  <a:lnTo>
                    <a:pt x="369" y="250"/>
                  </a:lnTo>
                  <a:lnTo>
                    <a:pt x="371" y="250"/>
                  </a:lnTo>
                  <a:lnTo>
                    <a:pt x="373" y="252"/>
                  </a:lnTo>
                  <a:lnTo>
                    <a:pt x="377" y="252"/>
                  </a:lnTo>
                  <a:lnTo>
                    <a:pt x="383" y="250"/>
                  </a:lnTo>
                  <a:lnTo>
                    <a:pt x="383" y="250"/>
                  </a:lnTo>
                  <a:lnTo>
                    <a:pt x="387" y="252"/>
                  </a:lnTo>
                  <a:lnTo>
                    <a:pt x="387" y="252"/>
                  </a:lnTo>
                  <a:lnTo>
                    <a:pt x="392" y="252"/>
                  </a:lnTo>
                  <a:lnTo>
                    <a:pt x="392" y="252"/>
                  </a:lnTo>
                  <a:lnTo>
                    <a:pt x="394" y="252"/>
                  </a:lnTo>
                  <a:lnTo>
                    <a:pt x="396" y="256"/>
                  </a:lnTo>
                  <a:lnTo>
                    <a:pt x="400" y="258"/>
                  </a:lnTo>
                  <a:lnTo>
                    <a:pt x="402" y="258"/>
                  </a:lnTo>
                  <a:lnTo>
                    <a:pt x="404" y="258"/>
                  </a:lnTo>
                  <a:lnTo>
                    <a:pt x="408" y="261"/>
                  </a:lnTo>
                  <a:lnTo>
                    <a:pt x="410" y="261"/>
                  </a:lnTo>
                  <a:lnTo>
                    <a:pt x="413" y="263"/>
                  </a:lnTo>
                  <a:lnTo>
                    <a:pt x="415" y="261"/>
                  </a:lnTo>
                  <a:lnTo>
                    <a:pt x="427" y="265"/>
                  </a:lnTo>
                  <a:lnTo>
                    <a:pt x="429" y="265"/>
                  </a:lnTo>
                  <a:lnTo>
                    <a:pt x="429" y="265"/>
                  </a:lnTo>
                  <a:lnTo>
                    <a:pt x="434" y="269"/>
                  </a:lnTo>
                  <a:lnTo>
                    <a:pt x="434" y="267"/>
                  </a:lnTo>
                  <a:lnTo>
                    <a:pt x="431" y="265"/>
                  </a:lnTo>
                  <a:lnTo>
                    <a:pt x="429" y="261"/>
                  </a:lnTo>
                  <a:close/>
                  <a:moveTo>
                    <a:pt x="528" y="258"/>
                  </a:moveTo>
                  <a:lnTo>
                    <a:pt x="528" y="258"/>
                  </a:lnTo>
                  <a:lnTo>
                    <a:pt x="524" y="258"/>
                  </a:lnTo>
                  <a:lnTo>
                    <a:pt x="524" y="258"/>
                  </a:lnTo>
                  <a:lnTo>
                    <a:pt x="524" y="258"/>
                  </a:lnTo>
                  <a:lnTo>
                    <a:pt x="524" y="261"/>
                  </a:lnTo>
                  <a:lnTo>
                    <a:pt x="524" y="261"/>
                  </a:lnTo>
                  <a:lnTo>
                    <a:pt x="526" y="261"/>
                  </a:lnTo>
                  <a:lnTo>
                    <a:pt x="526" y="263"/>
                  </a:lnTo>
                  <a:lnTo>
                    <a:pt x="526" y="263"/>
                  </a:lnTo>
                  <a:lnTo>
                    <a:pt x="528" y="263"/>
                  </a:lnTo>
                  <a:lnTo>
                    <a:pt x="530" y="263"/>
                  </a:lnTo>
                  <a:lnTo>
                    <a:pt x="528" y="261"/>
                  </a:lnTo>
                  <a:lnTo>
                    <a:pt x="528" y="258"/>
                  </a:lnTo>
                  <a:close/>
                  <a:moveTo>
                    <a:pt x="197" y="162"/>
                  </a:moveTo>
                  <a:lnTo>
                    <a:pt x="197" y="162"/>
                  </a:lnTo>
                  <a:lnTo>
                    <a:pt x="195" y="162"/>
                  </a:lnTo>
                  <a:lnTo>
                    <a:pt x="195" y="162"/>
                  </a:lnTo>
                  <a:lnTo>
                    <a:pt x="195" y="162"/>
                  </a:lnTo>
                  <a:lnTo>
                    <a:pt x="193" y="164"/>
                  </a:lnTo>
                  <a:lnTo>
                    <a:pt x="193" y="164"/>
                  </a:lnTo>
                  <a:lnTo>
                    <a:pt x="193" y="164"/>
                  </a:lnTo>
                  <a:lnTo>
                    <a:pt x="193" y="164"/>
                  </a:lnTo>
                  <a:lnTo>
                    <a:pt x="195" y="168"/>
                  </a:lnTo>
                  <a:lnTo>
                    <a:pt x="197" y="168"/>
                  </a:lnTo>
                  <a:lnTo>
                    <a:pt x="197" y="166"/>
                  </a:lnTo>
                  <a:lnTo>
                    <a:pt x="197" y="166"/>
                  </a:lnTo>
                  <a:lnTo>
                    <a:pt x="197" y="164"/>
                  </a:lnTo>
                  <a:lnTo>
                    <a:pt x="197" y="162"/>
                  </a:lnTo>
                  <a:close/>
                  <a:moveTo>
                    <a:pt x="708" y="8"/>
                  </a:moveTo>
                  <a:lnTo>
                    <a:pt x="706" y="8"/>
                  </a:lnTo>
                  <a:lnTo>
                    <a:pt x="706" y="8"/>
                  </a:lnTo>
                  <a:lnTo>
                    <a:pt x="704" y="11"/>
                  </a:lnTo>
                  <a:lnTo>
                    <a:pt x="706" y="11"/>
                  </a:lnTo>
                  <a:lnTo>
                    <a:pt x="706" y="11"/>
                  </a:lnTo>
                  <a:lnTo>
                    <a:pt x="708" y="11"/>
                  </a:lnTo>
                  <a:lnTo>
                    <a:pt x="708" y="8"/>
                  </a:lnTo>
                  <a:close/>
                  <a:moveTo>
                    <a:pt x="647" y="0"/>
                  </a:moveTo>
                  <a:lnTo>
                    <a:pt x="645" y="2"/>
                  </a:lnTo>
                  <a:lnTo>
                    <a:pt x="643" y="4"/>
                  </a:lnTo>
                  <a:lnTo>
                    <a:pt x="645" y="4"/>
                  </a:lnTo>
                  <a:lnTo>
                    <a:pt x="647" y="4"/>
                  </a:lnTo>
                  <a:lnTo>
                    <a:pt x="649" y="4"/>
                  </a:lnTo>
                  <a:lnTo>
                    <a:pt x="649" y="2"/>
                  </a:lnTo>
                  <a:lnTo>
                    <a:pt x="649" y="0"/>
                  </a:lnTo>
                  <a:lnTo>
                    <a:pt x="647" y="0"/>
                  </a:lnTo>
                  <a:close/>
                  <a:moveTo>
                    <a:pt x="383" y="387"/>
                  </a:moveTo>
                  <a:lnTo>
                    <a:pt x="385" y="387"/>
                  </a:lnTo>
                  <a:lnTo>
                    <a:pt x="387" y="384"/>
                  </a:lnTo>
                  <a:lnTo>
                    <a:pt x="387" y="382"/>
                  </a:lnTo>
                  <a:lnTo>
                    <a:pt x="387" y="382"/>
                  </a:lnTo>
                  <a:lnTo>
                    <a:pt x="383" y="382"/>
                  </a:lnTo>
                  <a:lnTo>
                    <a:pt x="381" y="380"/>
                  </a:lnTo>
                  <a:lnTo>
                    <a:pt x="381" y="380"/>
                  </a:lnTo>
                  <a:lnTo>
                    <a:pt x="379" y="378"/>
                  </a:lnTo>
                  <a:lnTo>
                    <a:pt x="379" y="378"/>
                  </a:lnTo>
                  <a:lnTo>
                    <a:pt x="379" y="376"/>
                  </a:lnTo>
                  <a:lnTo>
                    <a:pt x="379" y="376"/>
                  </a:lnTo>
                  <a:lnTo>
                    <a:pt x="377" y="378"/>
                  </a:lnTo>
                  <a:lnTo>
                    <a:pt x="377" y="378"/>
                  </a:lnTo>
                  <a:lnTo>
                    <a:pt x="377" y="378"/>
                  </a:lnTo>
                  <a:lnTo>
                    <a:pt x="377" y="378"/>
                  </a:lnTo>
                  <a:lnTo>
                    <a:pt x="379" y="380"/>
                  </a:lnTo>
                  <a:lnTo>
                    <a:pt x="379" y="382"/>
                  </a:lnTo>
                  <a:lnTo>
                    <a:pt x="379" y="382"/>
                  </a:lnTo>
                  <a:lnTo>
                    <a:pt x="379" y="384"/>
                  </a:lnTo>
                  <a:lnTo>
                    <a:pt x="381" y="384"/>
                  </a:lnTo>
                  <a:lnTo>
                    <a:pt x="383" y="387"/>
                  </a:lnTo>
                  <a:lnTo>
                    <a:pt x="383" y="387"/>
                  </a:lnTo>
                  <a:lnTo>
                    <a:pt x="383" y="387"/>
                  </a:lnTo>
                  <a:lnTo>
                    <a:pt x="383" y="387"/>
                  </a:lnTo>
                  <a:close/>
                  <a:moveTo>
                    <a:pt x="291" y="420"/>
                  </a:moveTo>
                  <a:lnTo>
                    <a:pt x="289" y="416"/>
                  </a:lnTo>
                  <a:lnTo>
                    <a:pt x="289" y="416"/>
                  </a:lnTo>
                  <a:lnTo>
                    <a:pt x="287" y="416"/>
                  </a:lnTo>
                  <a:lnTo>
                    <a:pt x="287" y="416"/>
                  </a:lnTo>
                  <a:lnTo>
                    <a:pt x="287" y="416"/>
                  </a:lnTo>
                  <a:lnTo>
                    <a:pt x="285" y="416"/>
                  </a:lnTo>
                  <a:lnTo>
                    <a:pt x="285" y="416"/>
                  </a:lnTo>
                  <a:lnTo>
                    <a:pt x="285" y="416"/>
                  </a:lnTo>
                  <a:lnTo>
                    <a:pt x="285" y="418"/>
                  </a:lnTo>
                  <a:lnTo>
                    <a:pt x="285" y="418"/>
                  </a:lnTo>
                  <a:lnTo>
                    <a:pt x="283" y="418"/>
                  </a:lnTo>
                  <a:lnTo>
                    <a:pt x="281" y="420"/>
                  </a:lnTo>
                  <a:lnTo>
                    <a:pt x="281" y="422"/>
                  </a:lnTo>
                  <a:lnTo>
                    <a:pt x="285" y="424"/>
                  </a:lnTo>
                  <a:lnTo>
                    <a:pt x="285" y="422"/>
                  </a:lnTo>
                  <a:lnTo>
                    <a:pt x="287" y="422"/>
                  </a:lnTo>
                  <a:lnTo>
                    <a:pt x="289" y="420"/>
                  </a:lnTo>
                  <a:lnTo>
                    <a:pt x="289" y="420"/>
                  </a:lnTo>
                  <a:lnTo>
                    <a:pt x="291" y="420"/>
                  </a:lnTo>
                  <a:close/>
                  <a:moveTo>
                    <a:pt x="285" y="361"/>
                  </a:moveTo>
                  <a:lnTo>
                    <a:pt x="283" y="359"/>
                  </a:lnTo>
                  <a:lnTo>
                    <a:pt x="283" y="357"/>
                  </a:lnTo>
                  <a:lnTo>
                    <a:pt x="283" y="355"/>
                  </a:lnTo>
                  <a:lnTo>
                    <a:pt x="283" y="355"/>
                  </a:lnTo>
                  <a:lnTo>
                    <a:pt x="281" y="353"/>
                  </a:lnTo>
                  <a:lnTo>
                    <a:pt x="281" y="353"/>
                  </a:lnTo>
                  <a:lnTo>
                    <a:pt x="281" y="351"/>
                  </a:lnTo>
                  <a:lnTo>
                    <a:pt x="279" y="351"/>
                  </a:lnTo>
                  <a:lnTo>
                    <a:pt x="279" y="349"/>
                  </a:lnTo>
                  <a:lnTo>
                    <a:pt x="279" y="349"/>
                  </a:lnTo>
                  <a:lnTo>
                    <a:pt x="279" y="347"/>
                  </a:lnTo>
                  <a:lnTo>
                    <a:pt x="279" y="347"/>
                  </a:lnTo>
                  <a:lnTo>
                    <a:pt x="279" y="347"/>
                  </a:lnTo>
                  <a:lnTo>
                    <a:pt x="276" y="347"/>
                  </a:lnTo>
                  <a:lnTo>
                    <a:pt x="274" y="347"/>
                  </a:lnTo>
                  <a:lnTo>
                    <a:pt x="272" y="347"/>
                  </a:lnTo>
                  <a:lnTo>
                    <a:pt x="272" y="349"/>
                  </a:lnTo>
                  <a:lnTo>
                    <a:pt x="272" y="353"/>
                  </a:lnTo>
                  <a:lnTo>
                    <a:pt x="270" y="353"/>
                  </a:lnTo>
                  <a:lnTo>
                    <a:pt x="270" y="355"/>
                  </a:lnTo>
                  <a:lnTo>
                    <a:pt x="270" y="357"/>
                  </a:lnTo>
                  <a:lnTo>
                    <a:pt x="268" y="361"/>
                  </a:lnTo>
                  <a:lnTo>
                    <a:pt x="270" y="361"/>
                  </a:lnTo>
                  <a:lnTo>
                    <a:pt x="274" y="361"/>
                  </a:lnTo>
                  <a:lnTo>
                    <a:pt x="279" y="361"/>
                  </a:lnTo>
                  <a:lnTo>
                    <a:pt x="279" y="363"/>
                  </a:lnTo>
                  <a:lnTo>
                    <a:pt x="279" y="363"/>
                  </a:lnTo>
                  <a:lnTo>
                    <a:pt x="279" y="363"/>
                  </a:lnTo>
                  <a:lnTo>
                    <a:pt x="281" y="363"/>
                  </a:lnTo>
                  <a:lnTo>
                    <a:pt x="285" y="363"/>
                  </a:lnTo>
                  <a:lnTo>
                    <a:pt x="285" y="361"/>
                  </a:lnTo>
                  <a:close/>
                  <a:moveTo>
                    <a:pt x="266" y="336"/>
                  </a:moveTo>
                  <a:lnTo>
                    <a:pt x="266" y="338"/>
                  </a:lnTo>
                  <a:lnTo>
                    <a:pt x="270" y="338"/>
                  </a:lnTo>
                  <a:lnTo>
                    <a:pt x="272" y="338"/>
                  </a:lnTo>
                  <a:lnTo>
                    <a:pt x="274" y="336"/>
                  </a:lnTo>
                  <a:lnTo>
                    <a:pt x="276" y="334"/>
                  </a:lnTo>
                  <a:lnTo>
                    <a:pt x="276" y="334"/>
                  </a:lnTo>
                  <a:lnTo>
                    <a:pt x="276" y="336"/>
                  </a:lnTo>
                  <a:lnTo>
                    <a:pt x="279" y="336"/>
                  </a:lnTo>
                  <a:lnTo>
                    <a:pt x="279" y="334"/>
                  </a:lnTo>
                  <a:lnTo>
                    <a:pt x="279" y="332"/>
                  </a:lnTo>
                  <a:lnTo>
                    <a:pt x="279" y="332"/>
                  </a:lnTo>
                  <a:lnTo>
                    <a:pt x="279" y="330"/>
                  </a:lnTo>
                  <a:lnTo>
                    <a:pt x="279" y="328"/>
                  </a:lnTo>
                  <a:lnTo>
                    <a:pt x="281" y="326"/>
                  </a:lnTo>
                  <a:lnTo>
                    <a:pt x="281" y="326"/>
                  </a:lnTo>
                  <a:lnTo>
                    <a:pt x="281" y="324"/>
                  </a:lnTo>
                  <a:lnTo>
                    <a:pt x="281" y="324"/>
                  </a:lnTo>
                  <a:lnTo>
                    <a:pt x="279" y="321"/>
                  </a:lnTo>
                  <a:lnTo>
                    <a:pt x="279" y="319"/>
                  </a:lnTo>
                  <a:lnTo>
                    <a:pt x="279" y="319"/>
                  </a:lnTo>
                  <a:lnTo>
                    <a:pt x="279" y="317"/>
                  </a:lnTo>
                  <a:lnTo>
                    <a:pt x="279" y="317"/>
                  </a:lnTo>
                  <a:lnTo>
                    <a:pt x="281" y="317"/>
                  </a:lnTo>
                  <a:lnTo>
                    <a:pt x="281" y="317"/>
                  </a:lnTo>
                  <a:lnTo>
                    <a:pt x="283" y="317"/>
                  </a:lnTo>
                  <a:lnTo>
                    <a:pt x="283" y="315"/>
                  </a:lnTo>
                  <a:lnTo>
                    <a:pt x="283" y="315"/>
                  </a:lnTo>
                  <a:lnTo>
                    <a:pt x="283" y="315"/>
                  </a:lnTo>
                  <a:lnTo>
                    <a:pt x="279" y="315"/>
                  </a:lnTo>
                  <a:lnTo>
                    <a:pt x="279" y="315"/>
                  </a:lnTo>
                  <a:lnTo>
                    <a:pt x="279" y="313"/>
                  </a:lnTo>
                  <a:lnTo>
                    <a:pt x="276" y="313"/>
                  </a:lnTo>
                  <a:lnTo>
                    <a:pt x="276" y="313"/>
                  </a:lnTo>
                  <a:lnTo>
                    <a:pt x="276" y="313"/>
                  </a:lnTo>
                  <a:lnTo>
                    <a:pt x="274" y="313"/>
                  </a:lnTo>
                  <a:lnTo>
                    <a:pt x="274" y="313"/>
                  </a:lnTo>
                  <a:lnTo>
                    <a:pt x="274" y="313"/>
                  </a:lnTo>
                  <a:lnTo>
                    <a:pt x="270" y="313"/>
                  </a:lnTo>
                  <a:lnTo>
                    <a:pt x="270" y="313"/>
                  </a:lnTo>
                  <a:lnTo>
                    <a:pt x="268" y="313"/>
                  </a:lnTo>
                  <a:lnTo>
                    <a:pt x="266" y="315"/>
                  </a:lnTo>
                  <a:lnTo>
                    <a:pt x="266" y="315"/>
                  </a:lnTo>
                  <a:lnTo>
                    <a:pt x="264" y="315"/>
                  </a:lnTo>
                  <a:lnTo>
                    <a:pt x="264" y="317"/>
                  </a:lnTo>
                  <a:lnTo>
                    <a:pt x="266" y="319"/>
                  </a:lnTo>
                  <a:lnTo>
                    <a:pt x="266" y="321"/>
                  </a:lnTo>
                  <a:lnTo>
                    <a:pt x="266" y="324"/>
                  </a:lnTo>
                  <a:lnTo>
                    <a:pt x="266" y="324"/>
                  </a:lnTo>
                  <a:lnTo>
                    <a:pt x="264" y="324"/>
                  </a:lnTo>
                  <a:lnTo>
                    <a:pt x="264" y="324"/>
                  </a:lnTo>
                  <a:lnTo>
                    <a:pt x="264" y="326"/>
                  </a:lnTo>
                  <a:lnTo>
                    <a:pt x="264" y="328"/>
                  </a:lnTo>
                  <a:lnTo>
                    <a:pt x="264" y="330"/>
                  </a:lnTo>
                  <a:lnTo>
                    <a:pt x="264" y="330"/>
                  </a:lnTo>
                  <a:lnTo>
                    <a:pt x="266" y="330"/>
                  </a:lnTo>
                  <a:lnTo>
                    <a:pt x="266" y="332"/>
                  </a:lnTo>
                  <a:lnTo>
                    <a:pt x="266" y="332"/>
                  </a:lnTo>
                  <a:lnTo>
                    <a:pt x="266" y="334"/>
                  </a:lnTo>
                  <a:lnTo>
                    <a:pt x="266" y="334"/>
                  </a:lnTo>
                  <a:lnTo>
                    <a:pt x="264" y="334"/>
                  </a:lnTo>
                  <a:lnTo>
                    <a:pt x="264" y="336"/>
                  </a:lnTo>
                  <a:lnTo>
                    <a:pt x="266" y="336"/>
                  </a:lnTo>
                  <a:lnTo>
                    <a:pt x="266" y="336"/>
                  </a:lnTo>
                  <a:lnTo>
                    <a:pt x="266" y="336"/>
                  </a:lnTo>
                  <a:close/>
                  <a:moveTo>
                    <a:pt x="381" y="439"/>
                  </a:moveTo>
                  <a:lnTo>
                    <a:pt x="379" y="439"/>
                  </a:lnTo>
                  <a:lnTo>
                    <a:pt x="377" y="441"/>
                  </a:lnTo>
                  <a:lnTo>
                    <a:pt x="377" y="443"/>
                  </a:lnTo>
                  <a:lnTo>
                    <a:pt x="377" y="443"/>
                  </a:lnTo>
                  <a:lnTo>
                    <a:pt x="379" y="445"/>
                  </a:lnTo>
                  <a:lnTo>
                    <a:pt x="379" y="445"/>
                  </a:lnTo>
                  <a:lnTo>
                    <a:pt x="381" y="443"/>
                  </a:lnTo>
                  <a:lnTo>
                    <a:pt x="381" y="443"/>
                  </a:lnTo>
                  <a:lnTo>
                    <a:pt x="381" y="441"/>
                  </a:lnTo>
                  <a:lnTo>
                    <a:pt x="381" y="441"/>
                  </a:lnTo>
                  <a:lnTo>
                    <a:pt x="381" y="439"/>
                  </a:lnTo>
                  <a:close/>
                  <a:moveTo>
                    <a:pt x="360" y="437"/>
                  </a:moveTo>
                  <a:lnTo>
                    <a:pt x="360" y="435"/>
                  </a:lnTo>
                  <a:lnTo>
                    <a:pt x="360" y="435"/>
                  </a:lnTo>
                  <a:lnTo>
                    <a:pt x="358" y="435"/>
                  </a:lnTo>
                  <a:lnTo>
                    <a:pt x="358" y="435"/>
                  </a:lnTo>
                  <a:lnTo>
                    <a:pt x="356" y="435"/>
                  </a:lnTo>
                  <a:lnTo>
                    <a:pt x="356" y="435"/>
                  </a:lnTo>
                  <a:lnTo>
                    <a:pt x="356" y="435"/>
                  </a:lnTo>
                  <a:lnTo>
                    <a:pt x="352" y="433"/>
                  </a:lnTo>
                  <a:lnTo>
                    <a:pt x="352" y="433"/>
                  </a:lnTo>
                  <a:lnTo>
                    <a:pt x="352" y="433"/>
                  </a:lnTo>
                  <a:lnTo>
                    <a:pt x="350" y="431"/>
                  </a:lnTo>
                  <a:lnTo>
                    <a:pt x="341" y="424"/>
                  </a:lnTo>
                  <a:lnTo>
                    <a:pt x="341" y="424"/>
                  </a:lnTo>
                  <a:lnTo>
                    <a:pt x="339" y="422"/>
                  </a:lnTo>
                  <a:lnTo>
                    <a:pt x="337" y="422"/>
                  </a:lnTo>
                  <a:lnTo>
                    <a:pt x="337" y="422"/>
                  </a:lnTo>
                  <a:lnTo>
                    <a:pt x="335" y="422"/>
                  </a:lnTo>
                  <a:lnTo>
                    <a:pt x="335" y="424"/>
                  </a:lnTo>
                  <a:lnTo>
                    <a:pt x="333" y="422"/>
                  </a:lnTo>
                  <a:lnTo>
                    <a:pt x="331" y="422"/>
                  </a:lnTo>
                  <a:lnTo>
                    <a:pt x="329" y="420"/>
                  </a:lnTo>
                  <a:lnTo>
                    <a:pt x="327" y="418"/>
                  </a:lnTo>
                  <a:lnTo>
                    <a:pt x="327" y="418"/>
                  </a:lnTo>
                  <a:lnTo>
                    <a:pt x="325" y="416"/>
                  </a:lnTo>
                  <a:lnTo>
                    <a:pt x="320" y="414"/>
                  </a:lnTo>
                  <a:lnTo>
                    <a:pt x="314" y="414"/>
                  </a:lnTo>
                  <a:lnTo>
                    <a:pt x="312" y="414"/>
                  </a:lnTo>
                  <a:lnTo>
                    <a:pt x="304" y="420"/>
                  </a:lnTo>
                  <a:lnTo>
                    <a:pt x="304" y="420"/>
                  </a:lnTo>
                  <a:lnTo>
                    <a:pt x="302" y="422"/>
                  </a:lnTo>
                  <a:lnTo>
                    <a:pt x="302" y="424"/>
                  </a:lnTo>
                  <a:lnTo>
                    <a:pt x="299" y="424"/>
                  </a:lnTo>
                  <a:lnTo>
                    <a:pt x="299" y="424"/>
                  </a:lnTo>
                  <a:lnTo>
                    <a:pt x="297" y="422"/>
                  </a:lnTo>
                  <a:lnTo>
                    <a:pt x="295" y="420"/>
                  </a:lnTo>
                  <a:lnTo>
                    <a:pt x="295" y="422"/>
                  </a:lnTo>
                  <a:lnTo>
                    <a:pt x="295" y="424"/>
                  </a:lnTo>
                  <a:lnTo>
                    <a:pt x="293" y="424"/>
                  </a:lnTo>
                  <a:lnTo>
                    <a:pt x="293" y="426"/>
                  </a:lnTo>
                  <a:lnTo>
                    <a:pt x="293" y="429"/>
                  </a:lnTo>
                  <a:lnTo>
                    <a:pt x="293" y="431"/>
                  </a:lnTo>
                  <a:lnTo>
                    <a:pt x="291" y="433"/>
                  </a:lnTo>
                  <a:lnTo>
                    <a:pt x="291" y="433"/>
                  </a:lnTo>
                  <a:lnTo>
                    <a:pt x="291" y="435"/>
                  </a:lnTo>
                  <a:lnTo>
                    <a:pt x="291" y="437"/>
                  </a:lnTo>
                  <a:lnTo>
                    <a:pt x="291" y="439"/>
                  </a:lnTo>
                  <a:lnTo>
                    <a:pt x="289" y="441"/>
                  </a:lnTo>
                  <a:lnTo>
                    <a:pt x="295" y="448"/>
                  </a:lnTo>
                  <a:lnTo>
                    <a:pt x="302" y="450"/>
                  </a:lnTo>
                  <a:lnTo>
                    <a:pt x="304" y="452"/>
                  </a:lnTo>
                  <a:lnTo>
                    <a:pt x="308" y="452"/>
                  </a:lnTo>
                  <a:lnTo>
                    <a:pt x="316" y="450"/>
                  </a:lnTo>
                  <a:lnTo>
                    <a:pt x="316" y="450"/>
                  </a:lnTo>
                  <a:lnTo>
                    <a:pt x="318" y="450"/>
                  </a:lnTo>
                  <a:lnTo>
                    <a:pt x="318" y="448"/>
                  </a:lnTo>
                  <a:lnTo>
                    <a:pt x="320" y="448"/>
                  </a:lnTo>
                  <a:lnTo>
                    <a:pt x="335" y="448"/>
                  </a:lnTo>
                  <a:lnTo>
                    <a:pt x="337" y="448"/>
                  </a:lnTo>
                  <a:lnTo>
                    <a:pt x="339" y="448"/>
                  </a:lnTo>
                  <a:lnTo>
                    <a:pt x="341" y="448"/>
                  </a:lnTo>
                  <a:lnTo>
                    <a:pt x="354" y="450"/>
                  </a:lnTo>
                  <a:lnTo>
                    <a:pt x="356" y="450"/>
                  </a:lnTo>
                  <a:lnTo>
                    <a:pt x="360" y="448"/>
                  </a:lnTo>
                  <a:lnTo>
                    <a:pt x="362" y="445"/>
                  </a:lnTo>
                  <a:lnTo>
                    <a:pt x="364" y="443"/>
                  </a:lnTo>
                  <a:lnTo>
                    <a:pt x="362" y="439"/>
                  </a:lnTo>
                  <a:lnTo>
                    <a:pt x="360" y="437"/>
                  </a:lnTo>
                  <a:close/>
                  <a:moveTo>
                    <a:pt x="312" y="460"/>
                  </a:moveTo>
                  <a:lnTo>
                    <a:pt x="310" y="460"/>
                  </a:lnTo>
                  <a:lnTo>
                    <a:pt x="308" y="460"/>
                  </a:lnTo>
                  <a:lnTo>
                    <a:pt x="308" y="462"/>
                  </a:lnTo>
                  <a:lnTo>
                    <a:pt x="308" y="462"/>
                  </a:lnTo>
                  <a:lnTo>
                    <a:pt x="308" y="464"/>
                  </a:lnTo>
                  <a:lnTo>
                    <a:pt x="308" y="464"/>
                  </a:lnTo>
                  <a:lnTo>
                    <a:pt x="308" y="464"/>
                  </a:lnTo>
                  <a:lnTo>
                    <a:pt x="310" y="464"/>
                  </a:lnTo>
                  <a:lnTo>
                    <a:pt x="310" y="462"/>
                  </a:lnTo>
                  <a:lnTo>
                    <a:pt x="310" y="462"/>
                  </a:lnTo>
                  <a:lnTo>
                    <a:pt x="310" y="462"/>
                  </a:lnTo>
                  <a:lnTo>
                    <a:pt x="312" y="462"/>
                  </a:lnTo>
                  <a:lnTo>
                    <a:pt x="312" y="462"/>
                  </a:lnTo>
                  <a:lnTo>
                    <a:pt x="312" y="462"/>
                  </a:lnTo>
                  <a:lnTo>
                    <a:pt x="314" y="462"/>
                  </a:lnTo>
                  <a:lnTo>
                    <a:pt x="314" y="460"/>
                  </a:lnTo>
                  <a:lnTo>
                    <a:pt x="314" y="460"/>
                  </a:lnTo>
                  <a:lnTo>
                    <a:pt x="312" y="46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1" name="Freeform 90"/>
            <p:cNvSpPr>
              <a:spLocks noEditPoints="1"/>
            </p:cNvSpPr>
            <p:nvPr/>
          </p:nvSpPr>
          <p:spPr bwMode="auto">
            <a:xfrm>
              <a:off x="4707" y="1254"/>
              <a:ext cx="325" cy="321"/>
            </a:xfrm>
            <a:custGeom>
              <a:avLst/>
              <a:gdLst>
                <a:gd name="T0" fmla="*/ 137 w 155"/>
                <a:gd name="T1" fmla="*/ 15 h 153"/>
                <a:gd name="T2" fmla="*/ 150 w 155"/>
                <a:gd name="T3" fmla="*/ 41 h 153"/>
                <a:gd name="T4" fmla="*/ 150 w 155"/>
                <a:gd name="T5" fmla="*/ 17 h 153"/>
                <a:gd name="T6" fmla="*/ 147 w 155"/>
                <a:gd name="T7" fmla="*/ 25 h 153"/>
                <a:gd name="T8" fmla="*/ 148 w 155"/>
                <a:gd name="T9" fmla="*/ 27 h 153"/>
                <a:gd name="T10" fmla="*/ 135 w 155"/>
                <a:gd name="T11" fmla="*/ 44 h 153"/>
                <a:gd name="T12" fmla="*/ 140 w 155"/>
                <a:gd name="T13" fmla="*/ 48 h 153"/>
                <a:gd name="T14" fmla="*/ 146 w 155"/>
                <a:gd name="T15" fmla="*/ 79 h 153"/>
                <a:gd name="T16" fmla="*/ 140 w 155"/>
                <a:gd name="T17" fmla="*/ 69 h 153"/>
                <a:gd name="T18" fmla="*/ 139 w 155"/>
                <a:gd name="T19" fmla="*/ 66 h 153"/>
                <a:gd name="T20" fmla="*/ 138 w 155"/>
                <a:gd name="T21" fmla="*/ 64 h 153"/>
                <a:gd name="T22" fmla="*/ 138 w 155"/>
                <a:gd name="T23" fmla="*/ 60 h 153"/>
                <a:gd name="T24" fmla="*/ 131 w 155"/>
                <a:gd name="T25" fmla="*/ 56 h 153"/>
                <a:gd name="T26" fmla="*/ 122 w 155"/>
                <a:gd name="T27" fmla="*/ 52 h 153"/>
                <a:gd name="T28" fmla="*/ 127 w 155"/>
                <a:gd name="T29" fmla="*/ 50 h 153"/>
                <a:gd name="T30" fmla="*/ 130 w 155"/>
                <a:gd name="T31" fmla="*/ 46 h 153"/>
                <a:gd name="T32" fmla="*/ 125 w 155"/>
                <a:gd name="T33" fmla="*/ 43 h 153"/>
                <a:gd name="T34" fmla="*/ 119 w 155"/>
                <a:gd name="T35" fmla="*/ 37 h 153"/>
                <a:gd name="T36" fmla="*/ 120 w 155"/>
                <a:gd name="T37" fmla="*/ 34 h 153"/>
                <a:gd name="T38" fmla="*/ 132 w 155"/>
                <a:gd name="T39" fmla="*/ 31 h 153"/>
                <a:gd name="T40" fmla="*/ 136 w 155"/>
                <a:gd name="T41" fmla="*/ 34 h 153"/>
                <a:gd name="T42" fmla="*/ 148 w 155"/>
                <a:gd name="T43" fmla="*/ 31 h 153"/>
                <a:gd name="T44" fmla="*/ 145 w 155"/>
                <a:gd name="T45" fmla="*/ 28 h 153"/>
                <a:gd name="T46" fmla="*/ 135 w 155"/>
                <a:gd name="T47" fmla="*/ 21 h 153"/>
                <a:gd name="T48" fmla="*/ 141 w 155"/>
                <a:gd name="T49" fmla="*/ 21 h 153"/>
                <a:gd name="T50" fmla="*/ 131 w 155"/>
                <a:gd name="T51" fmla="*/ 15 h 153"/>
                <a:gd name="T52" fmla="*/ 128 w 155"/>
                <a:gd name="T53" fmla="*/ 12 h 153"/>
                <a:gd name="T54" fmla="*/ 136 w 155"/>
                <a:gd name="T55" fmla="*/ 11 h 153"/>
                <a:gd name="T56" fmla="*/ 120 w 155"/>
                <a:gd name="T57" fmla="*/ 2 h 153"/>
                <a:gd name="T58" fmla="*/ 97 w 155"/>
                <a:gd name="T59" fmla="*/ 1 h 153"/>
                <a:gd name="T60" fmla="*/ 87 w 155"/>
                <a:gd name="T61" fmla="*/ 3 h 153"/>
                <a:gd name="T62" fmla="*/ 81 w 155"/>
                <a:gd name="T63" fmla="*/ 3 h 153"/>
                <a:gd name="T64" fmla="*/ 70 w 155"/>
                <a:gd name="T65" fmla="*/ 1 h 153"/>
                <a:gd name="T66" fmla="*/ 65 w 155"/>
                <a:gd name="T67" fmla="*/ 5 h 153"/>
                <a:gd name="T68" fmla="*/ 59 w 155"/>
                <a:gd name="T69" fmla="*/ 1 h 153"/>
                <a:gd name="T70" fmla="*/ 54 w 155"/>
                <a:gd name="T71" fmla="*/ 8 h 153"/>
                <a:gd name="T72" fmla="*/ 46 w 155"/>
                <a:gd name="T73" fmla="*/ 20 h 153"/>
                <a:gd name="T74" fmla="*/ 44 w 155"/>
                <a:gd name="T75" fmla="*/ 35 h 153"/>
                <a:gd name="T76" fmla="*/ 46 w 155"/>
                <a:gd name="T77" fmla="*/ 44 h 153"/>
                <a:gd name="T78" fmla="*/ 41 w 155"/>
                <a:gd name="T79" fmla="*/ 58 h 153"/>
                <a:gd name="T80" fmla="*/ 34 w 155"/>
                <a:gd name="T81" fmla="*/ 64 h 153"/>
                <a:gd name="T82" fmla="*/ 24 w 155"/>
                <a:gd name="T83" fmla="*/ 69 h 153"/>
                <a:gd name="T84" fmla="*/ 23 w 155"/>
                <a:gd name="T85" fmla="*/ 75 h 153"/>
                <a:gd name="T86" fmla="*/ 23 w 155"/>
                <a:gd name="T87" fmla="*/ 82 h 153"/>
                <a:gd name="T88" fmla="*/ 28 w 155"/>
                <a:gd name="T89" fmla="*/ 86 h 153"/>
                <a:gd name="T90" fmla="*/ 16 w 155"/>
                <a:gd name="T91" fmla="*/ 92 h 153"/>
                <a:gd name="T92" fmla="*/ 8 w 155"/>
                <a:gd name="T93" fmla="*/ 102 h 153"/>
                <a:gd name="T94" fmla="*/ 13 w 155"/>
                <a:gd name="T95" fmla="*/ 109 h 153"/>
                <a:gd name="T96" fmla="*/ 5 w 155"/>
                <a:gd name="T97" fmla="*/ 115 h 153"/>
                <a:gd name="T98" fmla="*/ 3 w 155"/>
                <a:gd name="T99" fmla="*/ 127 h 153"/>
                <a:gd name="T100" fmla="*/ 7 w 155"/>
                <a:gd name="T101" fmla="*/ 140 h 153"/>
                <a:gd name="T102" fmla="*/ 51 w 155"/>
                <a:gd name="T103" fmla="*/ 142 h 153"/>
                <a:gd name="T104" fmla="*/ 79 w 155"/>
                <a:gd name="T105" fmla="*/ 103 h 153"/>
                <a:gd name="T106" fmla="*/ 103 w 155"/>
                <a:gd name="T107" fmla="*/ 91 h 153"/>
                <a:gd name="T108" fmla="*/ 143 w 155"/>
                <a:gd name="T109" fmla="*/ 93 h 153"/>
                <a:gd name="T110" fmla="*/ 132 w 155"/>
                <a:gd name="T111" fmla="*/ 40 h 153"/>
                <a:gd name="T112" fmla="*/ 121 w 155"/>
                <a:gd name="T113" fmla="*/ 37 h 153"/>
                <a:gd name="T114" fmla="*/ 132 w 155"/>
                <a:gd name="T115" fmla="*/ 43 h 153"/>
                <a:gd name="T116" fmla="*/ 133 w 155"/>
                <a:gd name="T117" fmla="*/ 5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153">
                  <a:moveTo>
                    <a:pt x="140" y="19"/>
                  </a:moveTo>
                  <a:cubicBezTo>
                    <a:pt x="142" y="19"/>
                    <a:pt x="142" y="19"/>
                    <a:pt x="142" y="19"/>
                  </a:cubicBezTo>
                  <a:cubicBezTo>
                    <a:pt x="143" y="17"/>
                    <a:pt x="143" y="17"/>
                    <a:pt x="143" y="17"/>
                  </a:cubicBezTo>
                  <a:cubicBezTo>
                    <a:pt x="144" y="16"/>
                    <a:pt x="144" y="16"/>
                    <a:pt x="144" y="16"/>
                  </a:cubicBezTo>
                  <a:cubicBezTo>
                    <a:pt x="144" y="15"/>
                    <a:pt x="144" y="15"/>
                    <a:pt x="144" y="15"/>
                  </a:cubicBezTo>
                  <a:cubicBezTo>
                    <a:pt x="143" y="14"/>
                    <a:pt x="143" y="14"/>
                    <a:pt x="143" y="14"/>
                  </a:cubicBezTo>
                  <a:cubicBezTo>
                    <a:pt x="142" y="13"/>
                    <a:pt x="142" y="13"/>
                    <a:pt x="142" y="13"/>
                  </a:cubicBezTo>
                  <a:cubicBezTo>
                    <a:pt x="140" y="12"/>
                    <a:pt x="140" y="12"/>
                    <a:pt x="140" y="12"/>
                  </a:cubicBezTo>
                  <a:cubicBezTo>
                    <a:pt x="140" y="12"/>
                    <a:pt x="140" y="12"/>
                    <a:pt x="140" y="12"/>
                  </a:cubicBezTo>
                  <a:cubicBezTo>
                    <a:pt x="139" y="12"/>
                    <a:pt x="139" y="12"/>
                    <a:pt x="139" y="12"/>
                  </a:cubicBezTo>
                  <a:cubicBezTo>
                    <a:pt x="138" y="13"/>
                    <a:pt x="138" y="13"/>
                    <a:pt x="138" y="13"/>
                  </a:cubicBezTo>
                  <a:cubicBezTo>
                    <a:pt x="137" y="15"/>
                    <a:pt x="137" y="15"/>
                    <a:pt x="137" y="15"/>
                  </a:cubicBezTo>
                  <a:cubicBezTo>
                    <a:pt x="138" y="18"/>
                    <a:pt x="138" y="18"/>
                    <a:pt x="138" y="18"/>
                  </a:cubicBezTo>
                  <a:lnTo>
                    <a:pt x="140" y="19"/>
                  </a:lnTo>
                  <a:close/>
                  <a:moveTo>
                    <a:pt x="146" y="37"/>
                  </a:moveTo>
                  <a:cubicBezTo>
                    <a:pt x="145" y="37"/>
                    <a:pt x="145" y="37"/>
                    <a:pt x="145" y="37"/>
                  </a:cubicBezTo>
                  <a:cubicBezTo>
                    <a:pt x="145" y="38"/>
                    <a:pt x="145" y="38"/>
                    <a:pt x="145" y="38"/>
                  </a:cubicBezTo>
                  <a:cubicBezTo>
                    <a:pt x="145" y="39"/>
                    <a:pt x="145" y="39"/>
                    <a:pt x="145" y="39"/>
                  </a:cubicBezTo>
                  <a:cubicBezTo>
                    <a:pt x="147" y="40"/>
                    <a:pt x="147" y="40"/>
                    <a:pt x="147" y="40"/>
                  </a:cubicBezTo>
                  <a:cubicBezTo>
                    <a:pt x="147" y="41"/>
                    <a:pt x="147" y="41"/>
                    <a:pt x="147" y="41"/>
                  </a:cubicBezTo>
                  <a:cubicBezTo>
                    <a:pt x="150" y="42"/>
                    <a:pt x="150" y="42"/>
                    <a:pt x="150" y="42"/>
                  </a:cubicBezTo>
                  <a:cubicBezTo>
                    <a:pt x="150" y="43"/>
                    <a:pt x="150" y="43"/>
                    <a:pt x="150" y="43"/>
                  </a:cubicBezTo>
                  <a:cubicBezTo>
                    <a:pt x="150" y="42"/>
                    <a:pt x="150" y="42"/>
                    <a:pt x="150" y="42"/>
                  </a:cubicBezTo>
                  <a:cubicBezTo>
                    <a:pt x="150" y="41"/>
                    <a:pt x="150" y="41"/>
                    <a:pt x="150" y="41"/>
                  </a:cubicBezTo>
                  <a:cubicBezTo>
                    <a:pt x="150" y="41"/>
                    <a:pt x="150" y="41"/>
                    <a:pt x="150" y="41"/>
                  </a:cubicBezTo>
                  <a:cubicBezTo>
                    <a:pt x="150" y="40"/>
                    <a:pt x="150" y="40"/>
                    <a:pt x="150" y="40"/>
                  </a:cubicBezTo>
                  <a:cubicBezTo>
                    <a:pt x="150" y="39"/>
                    <a:pt x="150" y="39"/>
                    <a:pt x="150" y="39"/>
                  </a:cubicBezTo>
                  <a:cubicBezTo>
                    <a:pt x="149" y="38"/>
                    <a:pt x="149" y="38"/>
                    <a:pt x="149" y="38"/>
                  </a:cubicBezTo>
                  <a:cubicBezTo>
                    <a:pt x="148" y="37"/>
                    <a:pt x="148" y="37"/>
                    <a:pt x="148" y="37"/>
                  </a:cubicBezTo>
                  <a:cubicBezTo>
                    <a:pt x="147" y="37"/>
                    <a:pt x="147" y="37"/>
                    <a:pt x="147" y="37"/>
                  </a:cubicBezTo>
                  <a:lnTo>
                    <a:pt x="146" y="37"/>
                  </a:lnTo>
                  <a:close/>
                  <a:moveTo>
                    <a:pt x="144" y="14"/>
                  </a:moveTo>
                  <a:cubicBezTo>
                    <a:pt x="147" y="15"/>
                    <a:pt x="147" y="15"/>
                    <a:pt x="147" y="15"/>
                  </a:cubicBezTo>
                  <a:cubicBezTo>
                    <a:pt x="148" y="16"/>
                    <a:pt x="148" y="16"/>
                    <a:pt x="148" y="16"/>
                  </a:cubicBezTo>
                  <a:cubicBezTo>
                    <a:pt x="149" y="17"/>
                    <a:pt x="149" y="17"/>
                    <a:pt x="149" y="17"/>
                  </a:cubicBezTo>
                  <a:cubicBezTo>
                    <a:pt x="150" y="17"/>
                    <a:pt x="150" y="17"/>
                    <a:pt x="150" y="17"/>
                  </a:cubicBezTo>
                  <a:cubicBezTo>
                    <a:pt x="151" y="17"/>
                    <a:pt x="151" y="17"/>
                    <a:pt x="151" y="17"/>
                  </a:cubicBezTo>
                  <a:cubicBezTo>
                    <a:pt x="152" y="16"/>
                    <a:pt x="152" y="16"/>
                    <a:pt x="152" y="16"/>
                  </a:cubicBezTo>
                  <a:cubicBezTo>
                    <a:pt x="151" y="14"/>
                    <a:pt x="151" y="14"/>
                    <a:pt x="151" y="14"/>
                  </a:cubicBezTo>
                  <a:cubicBezTo>
                    <a:pt x="151" y="12"/>
                    <a:pt x="151" y="12"/>
                    <a:pt x="151" y="12"/>
                  </a:cubicBezTo>
                  <a:cubicBezTo>
                    <a:pt x="151" y="11"/>
                    <a:pt x="151" y="11"/>
                    <a:pt x="151" y="11"/>
                  </a:cubicBezTo>
                  <a:cubicBezTo>
                    <a:pt x="149" y="11"/>
                    <a:pt x="149" y="11"/>
                    <a:pt x="149" y="11"/>
                  </a:cubicBezTo>
                  <a:cubicBezTo>
                    <a:pt x="143" y="11"/>
                    <a:pt x="143" y="11"/>
                    <a:pt x="143" y="11"/>
                  </a:cubicBezTo>
                  <a:cubicBezTo>
                    <a:pt x="142" y="11"/>
                    <a:pt x="142" y="11"/>
                    <a:pt x="142" y="11"/>
                  </a:cubicBezTo>
                  <a:cubicBezTo>
                    <a:pt x="143" y="12"/>
                    <a:pt x="143" y="12"/>
                    <a:pt x="143" y="12"/>
                  </a:cubicBezTo>
                  <a:lnTo>
                    <a:pt x="144" y="14"/>
                  </a:lnTo>
                  <a:close/>
                  <a:moveTo>
                    <a:pt x="148" y="26"/>
                  </a:moveTo>
                  <a:cubicBezTo>
                    <a:pt x="147" y="25"/>
                    <a:pt x="147" y="25"/>
                    <a:pt x="147" y="25"/>
                  </a:cubicBezTo>
                  <a:cubicBezTo>
                    <a:pt x="146" y="25"/>
                    <a:pt x="146" y="25"/>
                    <a:pt x="146" y="25"/>
                  </a:cubicBezTo>
                  <a:cubicBezTo>
                    <a:pt x="146" y="24"/>
                    <a:pt x="146" y="24"/>
                    <a:pt x="146" y="24"/>
                  </a:cubicBezTo>
                  <a:cubicBezTo>
                    <a:pt x="145" y="24"/>
                    <a:pt x="145" y="24"/>
                    <a:pt x="145" y="24"/>
                  </a:cubicBezTo>
                  <a:cubicBezTo>
                    <a:pt x="144" y="24"/>
                    <a:pt x="144" y="24"/>
                    <a:pt x="144" y="24"/>
                  </a:cubicBezTo>
                  <a:cubicBezTo>
                    <a:pt x="144" y="24"/>
                    <a:pt x="144" y="24"/>
                    <a:pt x="144" y="24"/>
                  </a:cubicBezTo>
                  <a:cubicBezTo>
                    <a:pt x="143" y="24"/>
                    <a:pt x="143" y="24"/>
                    <a:pt x="143" y="24"/>
                  </a:cubicBezTo>
                  <a:cubicBezTo>
                    <a:pt x="143" y="24"/>
                    <a:pt x="143" y="24"/>
                    <a:pt x="143" y="24"/>
                  </a:cubicBezTo>
                  <a:cubicBezTo>
                    <a:pt x="144" y="25"/>
                    <a:pt x="144" y="25"/>
                    <a:pt x="144" y="25"/>
                  </a:cubicBezTo>
                  <a:cubicBezTo>
                    <a:pt x="145" y="26"/>
                    <a:pt x="145" y="26"/>
                    <a:pt x="145" y="26"/>
                  </a:cubicBezTo>
                  <a:cubicBezTo>
                    <a:pt x="145" y="26"/>
                    <a:pt x="145" y="26"/>
                    <a:pt x="145" y="26"/>
                  </a:cubicBezTo>
                  <a:cubicBezTo>
                    <a:pt x="147" y="27"/>
                    <a:pt x="147" y="27"/>
                    <a:pt x="147" y="27"/>
                  </a:cubicBezTo>
                  <a:cubicBezTo>
                    <a:pt x="148" y="27"/>
                    <a:pt x="148" y="27"/>
                    <a:pt x="148" y="27"/>
                  </a:cubicBezTo>
                  <a:cubicBezTo>
                    <a:pt x="148" y="27"/>
                    <a:pt x="148" y="27"/>
                    <a:pt x="148" y="27"/>
                  </a:cubicBezTo>
                  <a:cubicBezTo>
                    <a:pt x="149" y="27"/>
                    <a:pt x="149" y="27"/>
                    <a:pt x="149" y="27"/>
                  </a:cubicBezTo>
                  <a:lnTo>
                    <a:pt x="148" y="26"/>
                  </a:lnTo>
                  <a:close/>
                  <a:moveTo>
                    <a:pt x="141" y="46"/>
                  </a:moveTo>
                  <a:cubicBezTo>
                    <a:pt x="141" y="45"/>
                    <a:pt x="141" y="45"/>
                    <a:pt x="141" y="45"/>
                  </a:cubicBezTo>
                  <a:cubicBezTo>
                    <a:pt x="141" y="44"/>
                    <a:pt x="141" y="44"/>
                    <a:pt x="141" y="44"/>
                  </a:cubicBezTo>
                  <a:cubicBezTo>
                    <a:pt x="140" y="44"/>
                    <a:pt x="140" y="44"/>
                    <a:pt x="140" y="44"/>
                  </a:cubicBezTo>
                  <a:cubicBezTo>
                    <a:pt x="140" y="44"/>
                    <a:pt x="140" y="44"/>
                    <a:pt x="140" y="44"/>
                  </a:cubicBezTo>
                  <a:cubicBezTo>
                    <a:pt x="139" y="44"/>
                    <a:pt x="139" y="44"/>
                    <a:pt x="139" y="44"/>
                  </a:cubicBezTo>
                  <a:cubicBezTo>
                    <a:pt x="138" y="43"/>
                    <a:pt x="138" y="43"/>
                    <a:pt x="138" y="43"/>
                  </a:cubicBezTo>
                  <a:cubicBezTo>
                    <a:pt x="136" y="43"/>
                    <a:pt x="136" y="43"/>
                    <a:pt x="136" y="43"/>
                  </a:cubicBezTo>
                  <a:cubicBezTo>
                    <a:pt x="135" y="44"/>
                    <a:pt x="135" y="44"/>
                    <a:pt x="135" y="44"/>
                  </a:cubicBezTo>
                  <a:cubicBezTo>
                    <a:pt x="134" y="45"/>
                    <a:pt x="134" y="45"/>
                    <a:pt x="134" y="45"/>
                  </a:cubicBezTo>
                  <a:cubicBezTo>
                    <a:pt x="134" y="46"/>
                    <a:pt x="134" y="46"/>
                    <a:pt x="134" y="46"/>
                  </a:cubicBezTo>
                  <a:cubicBezTo>
                    <a:pt x="135" y="47"/>
                    <a:pt x="135" y="47"/>
                    <a:pt x="135" y="47"/>
                  </a:cubicBezTo>
                  <a:cubicBezTo>
                    <a:pt x="135" y="48"/>
                    <a:pt x="135" y="48"/>
                    <a:pt x="135" y="48"/>
                  </a:cubicBezTo>
                  <a:cubicBezTo>
                    <a:pt x="136" y="49"/>
                    <a:pt x="136" y="49"/>
                    <a:pt x="136" y="49"/>
                  </a:cubicBezTo>
                  <a:cubicBezTo>
                    <a:pt x="138" y="50"/>
                    <a:pt x="138" y="50"/>
                    <a:pt x="138" y="50"/>
                  </a:cubicBezTo>
                  <a:cubicBezTo>
                    <a:pt x="139" y="51"/>
                    <a:pt x="139" y="51"/>
                    <a:pt x="139" y="51"/>
                  </a:cubicBezTo>
                  <a:cubicBezTo>
                    <a:pt x="139" y="52"/>
                    <a:pt x="139" y="52"/>
                    <a:pt x="139" y="52"/>
                  </a:cubicBezTo>
                  <a:cubicBezTo>
                    <a:pt x="139" y="52"/>
                    <a:pt x="139" y="52"/>
                    <a:pt x="139" y="52"/>
                  </a:cubicBezTo>
                  <a:cubicBezTo>
                    <a:pt x="140" y="52"/>
                    <a:pt x="140" y="52"/>
                    <a:pt x="140" y="52"/>
                  </a:cubicBezTo>
                  <a:cubicBezTo>
                    <a:pt x="140" y="51"/>
                    <a:pt x="140" y="51"/>
                    <a:pt x="140" y="51"/>
                  </a:cubicBezTo>
                  <a:cubicBezTo>
                    <a:pt x="140" y="48"/>
                    <a:pt x="140" y="48"/>
                    <a:pt x="140" y="48"/>
                  </a:cubicBezTo>
                  <a:cubicBezTo>
                    <a:pt x="141" y="47"/>
                    <a:pt x="141" y="47"/>
                    <a:pt x="141" y="47"/>
                  </a:cubicBezTo>
                  <a:lnTo>
                    <a:pt x="141" y="46"/>
                  </a:lnTo>
                  <a:close/>
                  <a:moveTo>
                    <a:pt x="155" y="88"/>
                  </a:moveTo>
                  <a:cubicBezTo>
                    <a:pt x="155" y="88"/>
                    <a:pt x="155" y="88"/>
                    <a:pt x="155" y="88"/>
                  </a:cubicBezTo>
                  <a:cubicBezTo>
                    <a:pt x="155" y="87"/>
                    <a:pt x="155" y="87"/>
                    <a:pt x="155" y="87"/>
                  </a:cubicBezTo>
                  <a:cubicBezTo>
                    <a:pt x="154" y="87"/>
                    <a:pt x="154" y="87"/>
                    <a:pt x="154" y="87"/>
                  </a:cubicBezTo>
                  <a:cubicBezTo>
                    <a:pt x="150" y="83"/>
                    <a:pt x="150" y="83"/>
                    <a:pt x="150" y="83"/>
                  </a:cubicBezTo>
                  <a:cubicBezTo>
                    <a:pt x="149" y="82"/>
                    <a:pt x="149" y="82"/>
                    <a:pt x="149" y="82"/>
                  </a:cubicBezTo>
                  <a:cubicBezTo>
                    <a:pt x="147" y="81"/>
                    <a:pt x="147" y="81"/>
                    <a:pt x="147" y="81"/>
                  </a:cubicBezTo>
                  <a:cubicBezTo>
                    <a:pt x="147" y="80"/>
                    <a:pt x="147" y="80"/>
                    <a:pt x="147" y="80"/>
                  </a:cubicBezTo>
                  <a:cubicBezTo>
                    <a:pt x="147" y="80"/>
                    <a:pt x="147" y="80"/>
                    <a:pt x="147" y="80"/>
                  </a:cubicBezTo>
                  <a:cubicBezTo>
                    <a:pt x="146" y="79"/>
                    <a:pt x="146" y="79"/>
                    <a:pt x="146" y="79"/>
                  </a:cubicBezTo>
                  <a:cubicBezTo>
                    <a:pt x="146" y="76"/>
                    <a:pt x="146" y="76"/>
                    <a:pt x="146" y="76"/>
                  </a:cubicBezTo>
                  <a:cubicBezTo>
                    <a:pt x="146" y="75"/>
                    <a:pt x="146" y="75"/>
                    <a:pt x="146" y="75"/>
                  </a:cubicBezTo>
                  <a:cubicBezTo>
                    <a:pt x="146" y="74"/>
                    <a:pt x="146" y="74"/>
                    <a:pt x="146" y="74"/>
                  </a:cubicBezTo>
                  <a:cubicBezTo>
                    <a:pt x="145" y="74"/>
                    <a:pt x="145" y="74"/>
                    <a:pt x="145" y="74"/>
                  </a:cubicBezTo>
                  <a:cubicBezTo>
                    <a:pt x="145" y="74"/>
                    <a:pt x="145" y="74"/>
                    <a:pt x="145" y="74"/>
                  </a:cubicBezTo>
                  <a:cubicBezTo>
                    <a:pt x="144" y="73"/>
                    <a:pt x="144" y="73"/>
                    <a:pt x="144" y="73"/>
                  </a:cubicBezTo>
                  <a:cubicBezTo>
                    <a:pt x="142" y="72"/>
                    <a:pt x="142" y="72"/>
                    <a:pt x="142" y="72"/>
                  </a:cubicBezTo>
                  <a:cubicBezTo>
                    <a:pt x="140" y="72"/>
                    <a:pt x="140" y="72"/>
                    <a:pt x="140" y="72"/>
                  </a:cubicBezTo>
                  <a:cubicBezTo>
                    <a:pt x="139" y="72"/>
                    <a:pt x="139" y="72"/>
                    <a:pt x="139" y="72"/>
                  </a:cubicBezTo>
                  <a:cubicBezTo>
                    <a:pt x="138" y="71"/>
                    <a:pt x="138" y="71"/>
                    <a:pt x="138" y="71"/>
                  </a:cubicBezTo>
                  <a:cubicBezTo>
                    <a:pt x="139" y="71"/>
                    <a:pt x="139" y="71"/>
                    <a:pt x="139" y="71"/>
                  </a:cubicBezTo>
                  <a:cubicBezTo>
                    <a:pt x="140" y="69"/>
                    <a:pt x="140" y="69"/>
                    <a:pt x="140" y="69"/>
                  </a:cubicBezTo>
                  <a:cubicBezTo>
                    <a:pt x="141" y="69"/>
                    <a:pt x="141" y="69"/>
                    <a:pt x="141" y="69"/>
                  </a:cubicBezTo>
                  <a:cubicBezTo>
                    <a:pt x="142" y="69"/>
                    <a:pt x="142" y="69"/>
                    <a:pt x="142" y="69"/>
                  </a:cubicBezTo>
                  <a:cubicBezTo>
                    <a:pt x="143" y="68"/>
                    <a:pt x="143" y="68"/>
                    <a:pt x="143" y="68"/>
                  </a:cubicBezTo>
                  <a:cubicBezTo>
                    <a:pt x="143" y="68"/>
                    <a:pt x="143" y="68"/>
                    <a:pt x="143" y="68"/>
                  </a:cubicBezTo>
                  <a:cubicBezTo>
                    <a:pt x="143" y="68"/>
                    <a:pt x="143" y="68"/>
                    <a:pt x="143" y="68"/>
                  </a:cubicBezTo>
                  <a:cubicBezTo>
                    <a:pt x="143" y="68"/>
                    <a:pt x="143" y="68"/>
                    <a:pt x="143" y="68"/>
                  </a:cubicBezTo>
                  <a:cubicBezTo>
                    <a:pt x="139" y="67"/>
                    <a:pt x="139" y="67"/>
                    <a:pt x="139" y="67"/>
                  </a:cubicBezTo>
                  <a:cubicBezTo>
                    <a:pt x="136" y="67"/>
                    <a:pt x="136" y="67"/>
                    <a:pt x="136" y="67"/>
                  </a:cubicBezTo>
                  <a:cubicBezTo>
                    <a:pt x="135" y="67"/>
                    <a:pt x="135" y="67"/>
                    <a:pt x="135" y="67"/>
                  </a:cubicBezTo>
                  <a:cubicBezTo>
                    <a:pt x="135" y="67"/>
                    <a:pt x="135" y="67"/>
                    <a:pt x="135" y="67"/>
                  </a:cubicBezTo>
                  <a:cubicBezTo>
                    <a:pt x="138" y="66"/>
                    <a:pt x="138" y="66"/>
                    <a:pt x="138" y="66"/>
                  </a:cubicBezTo>
                  <a:cubicBezTo>
                    <a:pt x="139" y="66"/>
                    <a:pt x="139" y="66"/>
                    <a:pt x="139" y="66"/>
                  </a:cubicBezTo>
                  <a:cubicBezTo>
                    <a:pt x="140" y="65"/>
                    <a:pt x="140" y="65"/>
                    <a:pt x="140" y="65"/>
                  </a:cubicBezTo>
                  <a:cubicBezTo>
                    <a:pt x="141" y="65"/>
                    <a:pt x="141" y="65"/>
                    <a:pt x="141" y="65"/>
                  </a:cubicBezTo>
                  <a:cubicBezTo>
                    <a:pt x="141" y="65"/>
                    <a:pt x="141" y="65"/>
                    <a:pt x="141" y="65"/>
                  </a:cubicBezTo>
                  <a:cubicBezTo>
                    <a:pt x="141" y="64"/>
                    <a:pt x="141" y="64"/>
                    <a:pt x="141" y="64"/>
                  </a:cubicBezTo>
                  <a:cubicBezTo>
                    <a:pt x="141" y="64"/>
                    <a:pt x="141" y="64"/>
                    <a:pt x="141" y="64"/>
                  </a:cubicBezTo>
                  <a:cubicBezTo>
                    <a:pt x="141" y="64"/>
                    <a:pt x="141" y="64"/>
                    <a:pt x="141" y="64"/>
                  </a:cubicBezTo>
                  <a:cubicBezTo>
                    <a:pt x="141" y="64"/>
                    <a:pt x="141" y="64"/>
                    <a:pt x="141" y="64"/>
                  </a:cubicBezTo>
                  <a:cubicBezTo>
                    <a:pt x="141" y="64"/>
                    <a:pt x="141" y="64"/>
                    <a:pt x="141" y="64"/>
                  </a:cubicBezTo>
                  <a:cubicBezTo>
                    <a:pt x="141" y="64"/>
                    <a:pt x="141" y="64"/>
                    <a:pt x="141" y="64"/>
                  </a:cubicBezTo>
                  <a:cubicBezTo>
                    <a:pt x="140" y="63"/>
                    <a:pt x="140" y="63"/>
                    <a:pt x="140" y="63"/>
                  </a:cubicBezTo>
                  <a:cubicBezTo>
                    <a:pt x="139" y="63"/>
                    <a:pt x="139" y="63"/>
                    <a:pt x="139" y="63"/>
                  </a:cubicBezTo>
                  <a:cubicBezTo>
                    <a:pt x="138" y="64"/>
                    <a:pt x="138" y="64"/>
                    <a:pt x="138" y="64"/>
                  </a:cubicBezTo>
                  <a:cubicBezTo>
                    <a:pt x="137" y="64"/>
                    <a:pt x="137" y="64"/>
                    <a:pt x="137" y="64"/>
                  </a:cubicBezTo>
                  <a:cubicBezTo>
                    <a:pt x="136" y="64"/>
                    <a:pt x="136" y="64"/>
                    <a:pt x="136" y="64"/>
                  </a:cubicBezTo>
                  <a:cubicBezTo>
                    <a:pt x="136" y="64"/>
                    <a:pt x="136" y="64"/>
                    <a:pt x="136" y="64"/>
                  </a:cubicBezTo>
                  <a:cubicBezTo>
                    <a:pt x="136" y="63"/>
                    <a:pt x="136" y="63"/>
                    <a:pt x="136" y="63"/>
                  </a:cubicBezTo>
                  <a:cubicBezTo>
                    <a:pt x="137" y="62"/>
                    <a:pt x="137" y="62"/>
                    <a:pt x="137" y="62"/>
                  </a:cubicBezTo>
                  <a:cubicBezTo>
                    <a:pt x="138" y="62"/>
                    <a:pt x="138" y="62"/>
                    <a:pt x="138" y="62"/>
                  </a:cubicBezTo>
                  <a:cubicBezTo>
                    <a:pt x="138" y="62"/>
                    <a:pt x="138" y="62"/>
                    <a:pt x="138" y="62"/>
                  </a:cubicBezTo>
                  <a:cubicBezTo>
                    <a:pt x="139" y="61"/>
                    <a:pt x="139" y="61"/>
                    <a:pt x="139" y="61"/>
                  </a:cubicBezTo>
                  <a:cubicBezTo>
                    <a:pt x="139" y="61"/>
                    <a:pt x="139" y="61"/>
                    <a:pt x="139" y="61"/>
                  </a:cubicBezTo>
                  <a:cubicBezTo>
                    <a:pt x="139" y="60"/>
                    <a:pt x="139" y="60"/>
                    <a:pt x="139" y="60"/>
                  </a:cubicBezTo>
                  <a:cubicBezTo>
                    <a:pt x="138" y="60"/>
                    <a:pt x="138" y="60"/>
                    <a:pt x="138" y="60"/>
                  </a:cubicBezTo>
                  <a:cubicBezTo>
                    <a:pt x="138" y="60"/>
                    <a:pt x="138" y="60"/>
                    <a:pt x="138" y="60"/>
                  </a:cubicBezTo>
                  <a:cubicBezTo>
                    <a:pt x="138" y="59"/>
                    <a:pt x="138" y="59"/>
                    <a:pt x="138" y="59"/>
                  </a:cubicBezTo>
                  <a:cubicBezTo>
                    <a:pt x="138" y="59"/>
                    <a:pt x="138" y="59"/>
                    <a:pt x="138" y="59"/>
                  </a:cubicBezTo>
                  <a:cubicBezTo>
                    <a:pt x="137" y="59"/>
                    <a:pt x="137" y="59"/>
                    <a:pt x="137" y="59"/>
                  </a:cubicBezTo>
                  <a:cubicBezTo>
                    <a:pt x="136" y="59"/>
                    <a:pt x="136" y="59"/>
                    <a:pt x="136" y="59"/>
                  </a:cubicBezTo>
                  <a:cubicBezTo>
                    <a:pt x="134" y="59"/>
                    <a:pt x="134" y="59"/>
                    <a:pt x="134" y="59"/>
                  </a:cubicBezTo>
                  <a:cubicBezTo>
                    <a:pt x="132" y="59"/>
                    <a:pt x="132" y="59"/>
                    <a:pt x="132" y="59"/>
                  </a:cubicBezTo>
                  <a:cubicBezTo>
                    <a:pt x="131" y="58"/>
                    <a:pt x="131" y="58"/>
                    <a:pt x="131" y="58"/>
                  </a:cubicBezTo>
                  <a:cubicBezTo>
                    <a:pt x="131" y="58"/>
                    <a:pt x="131" y="58"/>
                    <a:pt x="131" y="58"/>
                  </a:cubicBezTo>
                  <a:cubicBezTo>
                    <a:pt x="131" y="58"/>
                    <a:pt x="131" y="58"/>
                    <a:pt x="131" y="58"/>
                  </a:cubicBezTo>
                  <a:cubicBezTo>
                    <a:pt x="131" y="57"/>
                    <a:pt x="131" y="57"/>
                    <a:pt x="131" y="57"/>
                  </a:cubicBezTo>
                  <a:cubicBezTo>
                    <a:pt x="131" y="57"/>
                    <a:pt x="131" y="57"/>
                    <a:pt x="131" y="57"/>
                  </a:cubicBezTo>
                  <a:cubicBezTo>
                    <a:pt x="131" y="56"/>
                    <a:pt x="131" y="56"/>
                    <a:pt x="131" y="56"/>
                  </a:cubicBezTo>
                  <a:cubicBezTo>
                    <a:pt x="131" y="56"/>
                    <a:pt x="131" y="56"/>
                    <a:pt x="131" y="56"/>
                  </a:cubicBezTo>
                  <a:cubicBezTo>
                    <a:pt x="131" y="56"/>
                    <a:pt x="131" y="56"/>
                    <a:pt x="131" y="56"/>
                  </a:cubicBezTo>
                  <a:cubicBezTo>
                    <a:pt x="131" y="55"/>
                    <a:pt x="131" y="55"/>
                    <a:pt x="131" y="55"/>
                  </a:cubicBezTo>
                  <a:cubicBezTo>
                    <a:pt x="130" y="55"/>
                    <a:pt x="130" y="55"/>
                    <a:pt x="130" y="55"/>
                  </a:cubicBezTo>
                  <a:cubicBezTo>
                    <a:pt x="128" y="55"/>
                    <a:pt x="128" y="55"/>
                    <a:pt x="128" y="55"/>
                  </a:cubicBezTo>
                  <a:cubicBezTo>
                    <a:pt x="127" y="55"/>
                    <a:pt x="127" y="55"/>
                    <a:pt x="127" y="55"/>
                  </a:cubicBezTo>
                  <a:cubicBezTo>
                    <a:pt x="126" y="55"/>
                    <a:pt x="126" y="55"/>
                    <a:pt x="126" y="55"/>
                  </a:cubicBezTo>
                  <a:cubicBezTo>
                    <a:pt x="123" y="53"/>
                    <a:pt x="123" y="53"/>
                    <a:pt x="123" y="53"/>
                  </a:cubicBezTo>
                  <a:cubicBezTo>
                    <a:pt x="122" y="53"/>
                    <a:pt x="122" y="53"/>
                    <a:pt x="122" y="53"/>
                  </a:cubicBezTo>
                  <a:cubicBezTo>
                    <a:pt x="122" y="52"/>
                    <a:pt x="122" y="52"/>
                    <a:pt x="122" y="52"/>
                  </a:cubicBezTo>
                  <a:cubicBezTo>
                    <a:pt x="122" y="52"/>
                    <a:pt x="122" y="52"/>
                    <a:pt x="122" y="52"/>
                  </a:cubicBezTo>
                  <a:cubicBezTo>
                    <a:pt x="122" y="52"/>
                    <a:pt x="122" y="52"/>
                    <a:pt x="122" y="52"/>
                  </a:cubicBezTo>
                  <a:cubicBezTo>
                    <a:pt x="122" y="51"/>
                    <a:pt x="122" y="51"/>
                    <a:pt x="122" y="51"/>
                  </a:cubicBezTo>
                  <a:cubicBezTo>
                    <a:pt x="123" y="51"/>
                    <a:pt x="123" y="51"/>
                    <a:pt x="123" y="51"/>
                  </a:cubicBezTo>
                  <a:cubicBezTo>
                    <a:pt x="123" y="51"/>
                    <a:pt x="123" y="51"/>
                    <a:pt x="123" y="51"/>
                  </a:cubicBezTo>
                  <a:cubicBezTo>
                    <a:pt x="123" y="51"/>
                    <a:pt x="123" y="51"/>
                    <a:pt x="123" y="51"/>
                  </a:cubicBezTo>
                  <a:cubicBezTo>
                    <a:pt x="124" y="52"/>
                    <a:pt x="124" y="52"/>
                    <a:pt x="124" y="52"/>
                  </a:cubicBezTo>
                  <a:cubicBezTo>
                    <a:pt x="125" y="53"/>
                    <a:pt x="125" y="53"/>
                    <a:pt x="125" y="53"/>
                  </a:cubicBezTo>
                  <a:cubicBezTo>
                    <a:pt x="125" y="53"/>
                    <a:pt x="125" y="53"/>
                    <a:pt x="125" y="53"/>
                  </a:cubicBezTo>
                  <a:cubicBezTo>
                    <a:pt x="126" y="53"/>
                    <a:pt x="126" y="53"/>
                    <a:pt x="126" y="53"/>
                  </a:cubicBezTo>
                  <a:cubicBezTo>
                    <a:pt x="126" y="52"/>
                    <a:pt x="126" y="52"/>
                    <a:pt x="126" y="52"/>
                  </a:cubicBezTo>
                  <a:cubicBezTo>
                    <a:pt x="127" y="52"/>
                    <a:pt x="127" y="52"/>
                    <a:pt x="127" y="52"/>
                  </a:cubicBezTo>
                  <a:cubicBezTo>
                    <a:pt x="127" y="50"/>
                    <a:pt x="127" y="50"/>
                    <a:pt x="127" y="50"/>
                  </a:cubicBezTo>
                  <a:cubicBezTo>
                    <a:pt x="127" y="50"/>
                    <a:pt x="127" y="50"/>
                    <a:pt x="127" y="50"/>
                  </a:cubicBezTo>
                  <a:cubicBezTo>
                    <a:pt x="127" y="49"/>
                    <a:pt x="127" y="49"/>
                    <a:pt x="127" y="49"/>
                  </a:cubicBezTo>
                  <a:cubicBezTo>
                    <a:pt x="128" y="49"/>
                    <a:pt x="128" y="49"/>
                    <a:pt x="128" y="49"/>
                  </a:cubicBezTo>
                  <a:cubicBezTo>
                    <a:pt x="128" y="48"/>
                    <a:pt x="128" y="48"/>
                    <a:pt x="128" y="48"/>
                  </a:cubicBezTo>
                  <a:cubicBezTo>
                    <a:pt x="128" y="48"/>
                    <a:pt x="128" y="48"/>
                    <a:pt x="128" y="48"/>
                  </a:cubicBezTo>
                  <a:cubicBezTo>
                    <a:pt x="128" y="48"/>
                    <a:pt x="128" y="48"/>
                    <a:pt x="128" y="48"/>
                  </a:cubicBezTo>
                  <a:cubicBezTo>
                    <a:pt x="128" y="48"/>
                    <a:pt x="128" y="48"/>
                    <a:pt x="128" y="48"/>
                  </a:cubicBezTo>
                  <a:cubicBezTo>
                    <a:pt x="128" y="48"/>
                    <a:pt x="128" y="48"/>
                    <a:pt x="128" y="48"/>
                  </a:cubicBezTo>
                  <a:cubicBezTo>
                    <a:pt x="129" y="47"/>
                    <a:pt x="129" y="47"/>
                    <a:pt x="129" y="47"/>
                  </a:cubicBezTo>
                  <a:cubicBezTo>
                    <a:pt x="129" y="47"/>
                    <a:pt x="129" y="47"/>
                    <a:pt x="129" y="47"/>
                  </a:cubicBezTo>
                  <a:cubicBezTo>
                    <a:pt x="129" y="47"/>
                    <a:pt x="129" y="47"/>
                    <a:pt x="129" y="47"/>
                  </a:cubicBezTo>
                  <a:cubicBezTo>
                    <a:pt x="130" y="47"/>
                    <a:pt x="130" y="47"/>
                    <a:pt x="130" y="47"/>
                  </a:cubicBezTo>
                  <a:cubicBezTo>
                    <a:pt x="130" y="46"/>
                    <a:pt x="130" y="46"/>
                    <a:pt x="130" y="46"/>
                  </a:cubicBezTo>
                  <a:cubicBezTo>
                    <a:pt x="130" y="46"/>
                    <a:pt x="130" y="46"/>
                    <a:pt x="130" y="46"/>
                  </a:cubicBezTo>
                  <a:cubicBezTo>
                    <a:pt x="130" y="44"/>
                    <a:pt x="130" y="44"/>
                    <a:pt x="130" y="44"/>
                  </a:cubicBezTo>
                  <a:cubicBezTo>
                    <a:pt x="130" y="43"/>
                    <a:pt x="130" y="43"/>
                    <a:pt x="130" y="43"/>
                  </a:cubicBezTo>
                  <a:cubicBezTo>
                    <a:pt x="130" y="44"/>
                    <a:pt x="130" y="44"/>
                    <a:pt x="130" y="44"/>
                  </a:cubicBezTo>
                  <a:cubicBezTo>
                    <a:pt x="130" y="44"/>
                    <a:pt x="130" y="44"/>
                    <a:pt x="130" y="44"/>
                  </a:cubicBezTo>
                  <a:cubicBezTo>
                    <a:pt x="129" y="43"/>
                    <a:pt x="129" y="43"/>
                    <a:pt x="129" y="43"/>
                  </a:cubicBezTo>
                  <a:cubicBezTo>
                    <a:pt x="128" y="43"/>
                    <a:pt x="128" y="43"/>
                    <a:pt x="128" y="43"/>
                  </a:cubicBezTo>
                  <a:cubicBezTo>
                    <a:pt x="127" y="43"/>
                    <a:pt x="127" y="43"/>
                    <a:pt x="127" y="43"/>
                  </a:cubicBezTo>
                  <a:cubicBezTo>
                    <a:pt x="126" y="43"/>
                    <a:pt x="126" y="43"/>
                    <a:pt x="126" y="43"/>
                  </a:cubicBezTo>
                  <a:cubicBezTo>
                    <a:pt x="126" y="43"/>
                    <a:pt x="126" y="43"/>
                    <a:pt x="126" y="43"/>
                  </a:cubicBezTo>
                  <a:cubicBezTo>
                    <a:pt x="125" y="43"/>
                    <a:pt x="125" y="43"/>
                    <a:pt x="125" y="43"/>
                  </a:cubicBezTo>
                  <a:cubicBezTo>
                    <a:pt x="125" y="43"/>
                    <a:pt x="125" y="43"/>
                    <a:pt x="125" y="43"/>
                  </a:cubicBezTo>
                  <a:cubicBezTo>
                    <a:pt x="124" y="42"/>
                    <a:pt x="124" y="42"/>
                    <a:pt x="124" y="42"/>
                  </a:cubicBezTo>
                  <a:cubicBezTo>
                    <a:pt x="124" y="42"/>
                    <a:pt x="124" y="42"/>
                    <a:pt x="124" y="42"/>
                  </a:cubicBezTo>
                  <a:cubicBezTo>
                    <a:pt x="123" y="42"/>
                    <a:pt x="123" y="42"/>
                    <a:pt x="123" y="42"/>
                  </a:cubicBezTo>
                  <a:cubicBezTo>
                    <a:pt x="122" y="41"/>
                    <a:pt x="122" y="41"/>
                    <a:pt x="122" y="41"/>
                  </a:cubicBezTo>
                  <a:cubicBezTo>
                    <a:pt x="121" y="41"/>
                    <a:pt x="121" y="41"/>
                    <a:pt x="121" y="41"/>
                  </a:cubicBezTo>
                  <a:cubicBezTo>
                    <a:pt x="120" y="40"/>
                    <a:pt x="120" y="40"/>
                    <a:pt x="120" y="40"/>
                  </a:cubicBezTo>
                  <a:cubicBezTo>
                    <a:pt x="120" y="40"/>
                    <a:pt x="120" y="40"/>
                    <a:pt x="120" y="40"/>
                  </a:cubicBezTo>
                  <a:cubicBezTo>
                    <a:pt x="120" y="39"/>
                    <a:pt x="120" y="39"/>
                    <a:pt x="120" y="39"/>
                  </a:cubicBezTo>
                  <a:cubicBezTo>
                    <a:pt x="120" y="39"/>
                    <a:pt x="120" y="39"/>
                    <a:pt x="120" y="39"/>
                  </a:cubicBezTo>
                  <a:cubicBezTo>
                    <a:pt x="119" y="38"/>
                    <a:pt x="119" y="38"/>
                    <a:pt x="119" y="38"/>
                  </a:cubicBezTo>
                  <a:cubicBezTo>
                    <a:pt x="119" y="37"/>
                    <a:pt x="119" y="37"/>
                    <a:pt x="119" y="37"/>
                  </a:cubicBezTo>
                  <a:cubicBezTo>
                    <a:pt x="119" y="37"/>
                    <a:pt x="119" y="37"/>
                    <a:pt x="119" y="37"/>
                  </a:cubicBezTo>
                  <a:cubicBezTo>
                    <a:pt x="120" y="36"/>
                    <a:pt x="120" y="36"/>
                    <a:pt x="120" y="36"/>
                  </a:cubicBezTo>
                  <a:cubicBezTo>
                    <a:pt x="120" y="36"/>
                    <a:pt x="120" y="36"/>
                    <a:pt x="120" y="36"/>
                  </a:cubicBezTo>
                  <a:cubicBezTo>
                    <a:pt x="119" y="35"/>
                    <a:pt x="119" y="35"/>
                    <a:pt x="119" y="35"/>
                  </a:cubicBezTo>
                  <a:cubicBezTo>
                    <a:pt x="118" y="35"/>
                    <a:pt x="118" y="35"/>
                    <a:pt x="118" y="35"/>
                  </a:cubicBezTo>
                  <a:cubicBezTo>
                    <a:pt x="115" y="35"/>
                    <a:pt x="115" y="35"/>
                    <a:pt x="115" y="35"/>
                  </a:cubicBezTo>
                  <a:cubicBezTo>
                    <a:pt x="114" y="35"/>
                    <a:pt x="114" y="35"/>
                    <a:pt x="114" y="35"/>
                  </a:cubicBezTo>
                  <a:cubicBezTo>
                    <a:pt x="113" y="36"/>
                    <a:pt x="113" y="36"/>
                    <a:pt x="113" y="36"/>
                  </a:cubicBezTo>
                  <a:cubicBezTo>
                    <a:pt x="112" y="36"/>
                    <a:pt x="112" y="36"/>
                    <a:pt x="112" y="36"/>
                  </a:cubicBezTo>
                  <a:cubicBezTo>
                    <a:pt x="112" y="36"/>
                    <a:pt x="112" y="36"/>
                    <a:pt x="112" y="36"/>
                  </a:cubicBezTo>
                  <a:cubicBezTo>
                    <a:pt x="113" y="35"/>
                    <a:pt x="113" y="35"/>
                    <a:pt x="113" y="35"/>
                  </a:cubicBezTo>
                  <a:cubicBezTo>
                    <a:pt x="114" y="34"/>
                    <a:pt x="114" y="34"/>
                    <a:pt x="114" y="34"/>
                  </a:cubicBezTo>
                  <a:cubicBezTo>
                    <a:pt x="120" y="34"/>
                    <a:pt x="120" y="34"/>
                    <a:pt x="120" y="34"/>
                  </a:cubicBezTo>
                  <a:cubicBezTo>
                    <a:pt x="124" y="35"/>
                    <a:pt x="124" y="35"/>
                    <a:pt x="124" y="35"/>
                  </a:cubicBezTo>
                  <a:cubicBezTo>
                    <a:pt x="130" y="35"/>
                    <a:pt x="130" y="35"/>
                    <a:pt x="130" y="35"/>
                  </a:cubicBezTo>
                  <a:cubicBezTo>
                    <a:pt x="130" y="35"/>
                    <a:pt x="130" y="35"/>
                    <a:pt x="130" y="35"/>
                  </a:cubicBezTo>
                  <a:cubicBezTo>
                    <a:pt x="132" y="36"/>
                    <a:pt x="132" y="36"/>
                    <a:pt x="132" y="36"/>
                  </a:cubicBezTo>
                  <a:cubicBezTo>
                    <a:pt x="133" y="36"/>
                    <a:pt x="133" y="36"/>
                    <a:pt x="133" y="36"/>
                  </a:cubicBezTo>
                  <a:cubicBezTo>
                    <a:pt x="133" y="36"/>
                    <a:pt x="133" y="36"/>
                    <a:pt x="133" y="36"/>
                  </a:cubicBezTo>
                  <a:cubicBezTo>
                    <a:pt x="133" y="36"/>
                    <a:pt x="133" y="36"/>
                    <a:pt x="133" y="36"/>
                  </a:cubicBezTo>
                  <a:cubicBezTo>
                    <a:pt x="134" y="35"/>
                    <a:pt x="134" y="35"/>
                    <a:pt x="134" y="35"/>
                  </a:cubicBezTo>
                  <a:cubicBezTo>
                    <a:pt x="134" y="34"/>
                    <a:pt x="134" y="34"/>
                    <a:pt x="134" y="34"/>
                  </a:cubicBezTo>
                  <a:cubicBezTo>
                    <a:pt x="133" y="33"/>
                    <a:pt x="133" y="33"/>
                    <a:pt x="133" y="33"/>
                  </a:cubicBezTo>
                  <a:cubicBezTo>
                    <a:pt x="133" y="32"/>
                    <a:pt x="133" y="32"/>
                    <a:pt x="133" y="32"/>
                  </a:cubicBezTo>
                  <a:cubicBezTo>
                    <a:pt x="132" y="31"/>
                    <a:pt x="132" y="31"/>
                    <a:pt x="132" y="31"/>
                  </a:cubicBezTo>
                  <a:cubicBezTo>
                    <a:pt x="132" y="29"/>
                    <a:pt x="132" y="29"/>
                    <a:pt x="132" y="29"/>
                  </a:cubicBezTo>
                  <a:cubicBezTo>
                    <a:pt x="132" y="28"/>
                    <a:pt x="132" y="28"/>
                    <a:pt x="132" y="28"/>
                  </a:cubicBezTo>
                  <a:cubicBezTo>
                    <a:pt x="131" y="28"/>
                    <a:pt x="131" y="28"/>
                    <a:pt x="131" y="28"/>
                  </a:cubicBezTo>
                  <a:cubicBezTo>
                    <a:pt x="132" y="28"/>
                    <a:pt x="132" y="28"/>
                    <a:pt x="132" y="28"/>
                  </a:cubicBezTo>
                  <a:cubicBezTo>
                    <a:pt x="133" y="28"/>
                    <a:pt x="133" y="28"/>
                    <a:pt x="133" y="28"/>
                  </a:cubicBezTo>
                  <a:cubicBezTo>
                    <a:pt x="133" y="29"/>
                    <a:pt x="133" y="29"/>
                    <a:pt x="133" y="29"/>
                  </a:cubicBezTo>
                  <a:cubicBezTo>
                    <a:pt x="133" y="30"/>
                    <a:pt x="133" y="30"/>
                    <a:pt x="133" y="30"/>
                  </a:cubicBezTo>
                  <a:cubicBezTo>
                    <a:pt x="133" y="30"/>
                    <a:pt x="133" y="30"/>
                    <a:pt x="133" y="30"/>
                  </a:cubicBezTo>
                  <a:cubicBezTo>
                    <a:pt x="134" y="31"/>
                    <a:pt x="134" y="31"/>
                    <a:pt x="134" y="31"/>
                  </a:cubicBezTo>
                  <a:cubicBezTo>
                    <a:pt x="134" y="32"/>
                    <a:pt x="134" y="32"/>
                    <a:pt x="134" y="32"/>
                  </a:cubicBezTo>
                  <a:cubicBezTo>
                    <a:pt x="135" y="33"/>
                    <a:pt x="135" y="33"/>
                    <a:pt x="135" y="33"/>
                  </a:cubicBezTo>
                  <a:cubicBezTo>
                    <a:pt x="136" y="34"/>
                    <a:pt x="136" y="34"/>
                    <a:pt x="136" y="34"/>
                  </a:cubicBezTo>
                  <a:cubicBezTo>
                    <a:pt x="137" y="34"/>
                    <a:pt x="137" y="34"/>
                    <a:pt x="137" y="34"/>
                  </a:cubicBezTo>
                  <a:cubicBezTo>
                    <a:pt x="138" y="35"/>
                    <a:pt x="138" y="35"/>
                    <a:pt x="138" y="35"/>
                  </a:cubicBezTo>
                  <a:cubicBezTo>
                    <a:pt x="139" y="35"/>
                    <a:pt x="139" y="35"/>
                    <a:pt x="139" y="35"/>
                  </a:cubicBezTo>
                  <a:cubicBezTo>
                    <a:pt x="144" y="35"/>
                    <a:pt x="144" y="35"/>
                    <a:pt x="144" y="35"/>
                  </a:cubicBezTo>
                  <a:cubicBezTo>
                    <a:pt x="144" y="34"/>
                    <a:pt x="144" y="34"/>
                    <a:pt x="144" y="34"/>
                  </a:cubicBezTo>
                  <a:cubicBezTo>
                    <a:pt x="144" y="34"/>
                    <a:pt x="144" y="34"/>
                    <a:pt x="144" y="34"/>
                  </a:cubicBezTo>
                  <a:cubicBezTo>
                    <a:pt x="145" y="34"/>
                    <a:pt x="145" y="34"/>
                    <a:pt x="145" y="34"/>
                  </a:cubicBezTo>
                  <a:cubicBezTo>
                    <a:pt x="145" y="33"/>
                    <a:pt x="145" y="33"/>
                    <a:pt x="145" y="33"/>
                  </a:cubicBezTo>
                  <a:cubicBezTo>
                    <a:pt x="146" y="33"/>
                    <a:pt x="146" y="33"/>
                    <a:pt x="146" y="33"/>
                  </a:cubicBezTo>
                  <a:cubicBezTo>
                    <a:pt x="147" y="32"/>
                    <a:pt x="147" y="32"/>
                    <a:pt x="147" y="32"/>
                  </a:cubicBezTo>
                  <a:cubicBezTo>
                    <a:pt x="147" y="32"/>
                    <a:pt x="147" y="32"/>
                    <a:pt x="147" y="32"/>
                  </a:cubicBezTo>
                  <a:cubicBezTo>
                    <a:pt x="148" y="31"/>
                    <a:pt x="148" y="31"/>
                    <a:pt x="148" y="31"/>
                  </a:cubicBezTo>
                  <a:cubicBezTo>
                    <a:pt x="148" y="31"/>
                    <a:pt x="148" y="31"/>
                    <a:pt x="148" y="31"/>
                  </a:cubicBezTo>
                  <a:cubicBezTo>
                    <a:pt x="147" y="30"/>
                    <a:pt x="147" y="30"/>
                    <a:pt x="147" y="30"/>
                  </a:cubicBezTo>
                  <a:cubicBezTo>
                    <a:pt x="145" y="30"/>
                    <a:pt x="145" y="30"/>
                    <a:pt x="145" y="30"/>
                  </a:cubicBezTo>
                  <a:cubicBezTo>
                    <a:pt x="143" y="29"/>
                    <a:pt x="143" y="29"/>
                    <a:pt x="143" y="29"/>
                  </a:cubicBezTo>
                  <a:cubicBezTo>
                    <a:pt x="142" y="29"/>
                    <a:pt x="142" y="29"/>
                    <a:pt x="142" y="29"/>
                  </a:cubicBezTo>
                  <a:cubicBezTo>
                    <a:pt x="142" y="28"/>
                    <a:pt x="142" y="28"/>
                    <a:pt x="142" y="28"/>
                  </a:cubicBezTo>
                  <a:cubicBezTo>
                    <a:pt x="144" y="28"/>
                    <a:pt x="144" y="28"/>
                    <a:pt x="144" y="28"/>
                  </a:cubicBezTo>
                  <a:cubicBezTo>
                    <a:pt x="145" y="28"/>
                    <a:pt x="145" y="28"/>
                    <a:pt x="145" y="28"/>
                  </a:cubicBezTo>
                  <a:cubicBezTo>
                    <a:pt x="145" y="28"/>
                    <a:pt x="145" y="28"/>
                    <a:pt x="145" y="28"/>
                  </a:cubicBezTo>
                  <a:cubicBezTo>
                    <a:pt x="145" y="28"/>
                    <a:pt x="145" y="28"/>
                    <a:pt x="145" y="28"/>
                  </a:cubicBezTo>
                  <a:cubicBezTo>
                    <a:pt x="146" y="28"/>
                    <a:pt x="146" y="28"/>
                    <a:pt x="146" y="28"/>
                  </a:cubicBezTo>
                  <a:cubicBezTo>
                    <a:pt x="145" y="28"/>
                    <a:pt x="145" y="28"/>
                    <a:pt x="145" y="28"/>
                  </a:cubicBezTo>
                  <a:cubicBezTo>
                    <a:pt x="145" y="27"/>
                    <a:pt x="145" y="27"/>
                    <a:pt x="145" y="27"/>
                  </a:cubicBezTo>
                  <a:cubicBezTo>
                    <a:pt x="143" y="25"/>
                    <a:pt x="143" y="25"/>
                    <a:pt x="143" y="25"/>
                  </a:cubicBezTo>
                  <a:cubicBezTo>
                    <a:pt x="143" y="24"/>
                    <a:pt x="143" y="24"/>
                    <a:pt x="143" y="24"/>
                  </a:cubicBezTo>
                  <a:cubicBezTo>
                    <a:pt x="141" y="23"/>
                    <a:pt x="141" y="23"/>
                    <a:pt x="141" y="23"/>
                  </a:cubicBezTo>
                  <a:cubicBezTo>
                    <a:pt x="141" y="23"/>
                    <a:pt x="141" y="23"/>
                    <a:pt x="141" y="23"/>
                  </a:cubicBezTo>
                  <a:cubicBezTo>
                    <a:pt x="140" y="23"/>
                    <a:pt x="140" y="23"/>
                    <a:pt x="140" y="23"/>
                  </a:cubicBezTo>
                  <a:cubicBezTo>
                    <a:pt x="140" y="24"/>
                    <a:pt x="140" y="24"/>
                    <a:pt x="140" y="24"/>
                  </a:cubicBezTo>
                  <a:cubicBezTo>
                    <a:pt x="139" y="24"/>
                    <a:pt x="139" y="24"/>
                    <a:pt x="139" y="24"/>
                  </a:cubicBezTo>
                  <a:cubicBezTo>
                    <a:pt x="138" y="23"/>
                    <a:pt x="138" y="23"/>
                    <a:pt x="138" y="23"/>
                  </a:cubicBezTo>
                  <a:cubicBezTo>
                    <a:pt x="137" y="23"/>
                    <a:pt x="137" y="23"/>
                    <a:pt x="137" y="23"/>
                  </a:cubicBezTo>
                  <a:cubicBezTo>
                    <a:pt x="136" y="22"/>
                    <a:pt x="136" y="22"/>
                    <a:pt x="136" y="22"/>
                  </a:cubicBezTo>
                  <a:cubicBezTo>
                    <a:pt x="135" y="21"/>
                    <a:pt x="135" y="21"/>
                    <a:pt x="135" y="21"/>
                  </a:cubicBezTo>
                  <a:cubicBezTo>
                    <a:pt x="134" y="21"/>
                    <a:pt x="134" y="21"/>
                    <a:pt x="134" y="21"/>
                  </a:cubicBezTo>
                  <a:cubicBezTo>
                    <a:pt x="134" y="21"/>
                    <a:pt x="134" y="21"/>
                    <a:pt x="134" y="21"/>
                  </a:cubicBezTo>
                  <a:cubicBezTo>
                    <a:pt x="136" y="21"/>
                    <a:pt x="136" y="21"/>
                    <a:pt x="136" y="21"/>
                  </a:cubicBezTo>
                  <a:cubicBezTo>
                    <a:pt x="137" y="22"/>
                    <a:pt x="137" y="22"/>
                    <a:pt x="137" y="22"/>
                  </a:cubicBezTo>
                  <a:cubicBezTo>
                    <a:pt x="138" y="23"/>
                    <a:pt x="138" y="23"/>
                    <a:pt x="138" y="23"/>
                  </a:cubicBezTo>
                  <a:cubicBezTo>
                    <a:pt x="139" y="23"/>
                    <a:pt x="139" y="23"/>
                    <a:pt x="139" y="23"/>
                  </a:cubicBezTo>
                  <a:cubicBezTo>
                    <a:pt x="140" y="23"/>
                    <a:pt x="140" y="23"/>
                    <a:pt x="140" y="23"/>
                  </a:cubicBezTo>
                  <a:cubicBezTo>
                    <a:pt x="141" y="22"/>
                    <a:pt x="141" y="22"/>
                    <a:pt x="141" y="22"/>
                  </a:cubicBezTo>
                  <a:cubicBezTo>
                    <a:pt x="141" y="22"/>
                    <a:pt x="141" y="22"/>
                    <a:pt x="141" y="22"/>
                  </a:cubicBezTo>
                  <a:cubicBezTo>
                    <a:pt x="141" y="22"/>
                    <a:pt x="141" y="22"/>
                    <a:pt x="141" y="22"/>
                  </a:cubicBezTo>
                  <a:cubicBezTo>
                    <a:pt x="141" y="22"/>
                    <a:pt x="141" y="22"/>
                    <a:pt x="141" y="22"/>
                  </a:cubicBezTo>
                  <a:cubicBezTo>
                    <a:pt x="141" y="21"/>
                    <a:pt x="141" y="21"/>
                    <a:pt x="141" y="21"/>
                  </a:cubicBezTo>
                  <a:cubicBezTo>
                    <a:pt x="140" y="21"/>
                    <a:pt x="140" y="21"/>
                    <a:pt x="140" y="21"/>
                  </a:cubicBezTo>
                  <a:cubicBezTo>
                    <a:pt x="139" y="20"/>
                    <a:pt x="139" y="20"/>
                    <a:pt x="139" y="20"/>
                  </a:cubicBezTo>
                  <a:cubicBezTo>
                    <a:pt x="138" y="20"/>
                    <a:pt x="138" y="20"/>
                    <a:pt x="138" y="20"/>
                  </a:cubicBezTo>
                  <a:cubicBezTo>
                    <a:pt x="134" y="16"/>
                    <a:pt x="134" y="16"/>
                    <a:pt x="134" y="16"/>
                  </a:cubicBezTo>
                  <a:cubicBezTo>
                    <a:pt x="133" y="15"/>
                    <a:pt x="133" y="15"/>
                    <a:pt x="133" y="15"/>
                  </a:cubicBezTo>
                  <a:cubicBezTo>
                    <a:pt x="133" y="16"/>
                    <a:pt x="133" y="16"/>
                    <a:pt x="133" y="16"/>
                  </a:cubicBezTo>
                  <a:cubicBezTo>
                    <a:pt x="132" y="16"/>
                    <a:pt x="132" y="16"/>
                    <a:pt x="132" y="16"/>
                  </a:cubicBezTo>
                  <a:cubicBezTo>
                    <a:pt x="132" y="16"/>
                    <a:pt x="132" y="16"/>
                    <a:pt x="132" y="16"/>
                  </a:cubicBezTo>
                  <a:cubicBezTo>
                    <a:pt x="131" y="16"/>
                    <a:pt x="131" y="16"/>
                    <a:pt x="131" y="16"/>
                  </a:cubicBezTo>
                  <a:cubicBezTo>
                    <a:pt x="131" y="16"/>
                    <a:pt x="131" y="16"/>
                    <a:pt x="131" y="16"/>
                  </a:cubicBezTo>
                  <a:cubicBezTo>
                    <a:pt x="132" y="15"/>
                    <a:pt x="132" y="15"/>
                    <a:pt x="132" y="15"/>
                  </a:cubicBezTo>
                  <a:cubicBezTo>
                    <a:pt x="131" y="15"/>
                    <a:pt x="131" y="15"/>
                    <a:pt x="131" y="15"/>
                  </a:cubicBezTo>
                  <a:cubicBezTo>
                    <a:pt x="132" y="15"/>
                    <a:pt x="132" y="15"/>
                    <a:pt x="132" y="15"/>
                  </a:cubicBezTo>
                  <a:cubicBezTo>
                    <a:pt x="131" y="14"/>
                    <a:pt x="131" y="14"/>
                    <a:pt x="131" y="14"/>
                  </a:cubicBezTo>
                  <a:cubicBezTo>
                    <a:pt x="131" y="14"/>
                    <a:pt x="131" y="14"/>
                    <a:pt x="131" y="14"/>
                  </a:cubicBezTo>
                  <a:cubicBezTo>
                    <a:pt x="130" y="14"/>
                    <a:pt x="130" y="14"/>
                    <a:pt x="130" y="14"/>
                  </a:cubicBezTo>
                  <a:cubicBezTo>
                    <a:pt x="129" y="14"/>
                    <a:pt x="129" y="14"/>
                    <a:pt x="129" y="14"/>
                  </a:cubicBezTo>
                  <a:cubicBezTo>
                    <a:pt x="128" y="14"/>
                    <a:pt x="128" y="14"/>
                    <a:pt x="128" y="14"/>
                  </a:cubicBezTo>
                  <a:cubicBezTo>
                    <a:pt x="128" y="13"/>
                    <a:pt x="128" y="13"/>
                    <a:pt x="128" y="13"/>
                  </a:cubicBezTo>
                  <a:cubicBezTo>
                    <a:pt x="128" y="13"/>
                    <a:pt x="128" y="13"/>
                    <a:pt x="128" y="13"/>
                  </a:cubicBezTo>
                  <a:cubicBezTo>
                    <a:pt x="128" y="13"/>
                    <a:pt x="128" y="13"/>
                    <a:pt x="128" y="13"/>
                  </a:cubicBezTo>
                  <a:cubicBezTo>
                    <a:pt x="128" y="13"/>
                    <a:pt x="128" y="13"/>
                    <a:pt x="128" y="13"/>
                  </a:cubicBezTo>
                  <a:cubicBezTo>
                    <a:pt x="129" y="12"/>
                    <a:pt x="129" y="12"/>
                    <a:pt x="129" y="12"/>
                  </a:cubicBezTo>
                  <a:cubicBezTo>
                    <a:pt x="128" y="12"/>
                    <a:pt x="128" y="12"/>
                    <a:pt x="128" y="12"/>
                  </a:cubicBezTo>
                  <a:cubicBezTo>
                    <a:pt x="128" y="12"/>
                    <a:pt x="128" y="12"/>
                    <a:pt x="128" y="12"/>
                  </a:cubicBezTo>
                  <a:cubicBezTo>
                    <a:pt x="128" y="12"/>
                    <a:pt x="128" y="12"/>
                    <a:pt x="128" y="12"/>
                  </a:cubicBezTo>
                  <a:cubicBezTo>
                    <a:pt x="127" y="11"/>
                    <a:pt x="127" y="11"/>
                    <a:pt x="127" y="11"/>
                  </a:cubicBezTo>
                  <a:cubicBezTo>
                    <a:pt x="127" y="11"/>
                    <a:pt x="127" y="11"/>
                    <a:pt x="127" y="11"/>
                  </a:cubicBezTo>
                  <a:cubicBezTo>
                    <a:pt x="127" y="11"/>
                    <a:pt x="127" y="11"/>
                    <a:pt x="127" y="11"/>
                  </a:cubicBezTo>
                  <a:cubicBezTo>
                    <a:pt x="133" y="13"/>
                    <a:pt x="133" y="13"/>
                    <a:pt x="133" y="13"/>
                  </a:cubicBezTo>
                  <a:cubicBezTo>
                    <a:pt x="133" y="13"/>
                    <a:pt x="133" y="13"/>
                    <a:pt x="133" y="13"/>
                  </a:cubicBezTo>
                  <a:cubicBezTo>
                    <a:pt x="134" y="13"/>
                    <a:pt x="134" y="13"/>
                    <a:pt x="134" y="13"/>
                  </a:cubicBezTo>
                  <a:cubicBezTo>
                    <a:pt x="135" y="11"/>
                    <a:pt x="135" y="11"/>
                    <a:pt x="135" y="11"/>
                  </a:cubicBezTo>
                  <a:cubicBezTo>
                    <a:pt x="136" y="11"/>
                    <a:pt x="136" y="11"/>
                    <a:pt x="136" y="11"/>
                  </a:cubicBezTo>
                  <a:cubicBezTo>
                    <a:pt x="136" y="11"/>
                    <a:pt x="136" y="11"/>
                    <a:pt x="136" y="11"/>
                  </a:cubicBezTo>
                  <a:cubicBezTo>
                    <a:pt x="136" y="11"/>
                    <a:pt x="136" y="11"/>
                    <a:pt x="136" y="11"/>
                  </a:cubicBezTo>
                  <a:cubicBezTo>
                    <a:pt x="136" y="11"/>
                    <a:pt x="136" y="11"/>
                    <a:pt x="136" y="11"/>
                  </a:cubicBezTo>
                  <a:cubicBezTo>
                    <a:pt x="135" y="10"/>
                    <a:pt x="135" y="10"/>
                    <a:pt x="135" y="10"/>
                  </a:cubicBezTo>
                  <a:cubicBezTo>
                    <a:pt x="135" y="10"/>
                    <a:pt x="135" y="10"/>
                    <a:pt x="135" y="10"/>
                  </a:cubicBezTo>
                  <a:cubicBezTo>
                    <a:pt x="133" y="10"/>
                    <a:pt x="133" y="10"/>
                    <a:pt x="133" y="10"/>
                  </a:cubicBezTo>
                  <a:cubicBezTo>
                    <a:pt x="131" y="10"/>
                    <a:pt x="131" y="10"/>
                    <a:pt x="131" y="10"/>
                  </a:cubicBezTo>
                  <a:cubicBezTo>
                    <a:pt x="130" y="10"/>
                    <a:pt x="130" y="10"/>
                    <a:pt x="130" y="10"/>
                  </a:cubicBezTo>
                  <a:cubicBezTo>
                    <a:pt x="129" y="9"/>
                    <a:pt x="129" y="9"/>
                    <a:pt x="129" y="9"/>
                  </a:cubicBezTo>
                  <a:cubicBezTo>
                    <a:pt x="126" y="6"/>
                    <a:pt x="126" y="6"/>
                    <a:pt x="126" y="6"/>
                  </a:cubicBezTo>
                  <a:cubicBezTo>
                    <a:pt x="123" y="4"/>
                    <a:pt x="123" y="4"/>
                    <a:pt x="123" y="4"/>
                  </a:cubicBezTo>
                  <a:cubicBezTo>
                    <a:pt x="121" y="3"/>
                    <a:pt x="121" y="3"/>
                    <a:pt x="121" y="3"/>
                  </a:cubicBezTo>
                  <a:cubicBezTo>
                    <a:pt x="121" y="3"/>
                    <a:pt x="121" y="3"/>
                    <a:pt x="121" y="3"/>
                  </a:cubicBezTo>
                  <a:cubicBezTo>
                    <a:pt x="120" y="2"/>
                    <a:pt x="120" y="2"/>
                    <a:pt x="120" y="2"/>
                  </a:cubicBezTo>
                  <a:cubicBezTo>
                    <a:pt x="120" y="2"/>
                    <a:pt x="120" y="2"/>
                    <a:pt x="120" y="2"/>
                  </a:cubicBezTo>
                  <a:cubicBezTo>
                    <a:pt x="119" y="2"/>
                    <a:pt x="119" y="2"/>
                    <a:pt x="119" y="2"/>
                  </a:cubicBezTo>
                  <a:cubicBezTo>
                    <a:pt x="119" y="2"/>
                    <a:pt x="119" y="2"/>
                    <a:pt x="119" y="2"/>
                  </a:cubicBezTo>
                  <a:cubicBezTo>
                    <a:pt x="118" y="3"/>
                    <a:pt x="118" y="3"/>
                    <a:pt x="118" y="3"/>
                  </a:cubicBezTo>
                  <a:cubicBezTo>
                    <a:pt x="118" y="3"/>
                    <a:pt x="118" y="3"/>
                    <a:pt x="118" y="3"/>
                  </a:cubicBezTo>
                  <a:cubicBezTo>
                    <a:pt x="109" y="3"/>
                    <a:pt x="109" y="3"/>
                    <a:pt x="109" y="3"/>
                  </a:cubicBezTo>
                  <a:cubicBezTo>
                    <a:pt x="107" y="2"/>
                    <a:pt x="107" y="2"/>
                    <a:pt x="107" y="2"/>
                  </a:cubicBezTo>
                  <a:cubicBezTo>
                    <a:pt x="105" y="2"/>
                    <a:pt x="105" y="2"/>
                    <a:pt x="105" y="2"/>
                  </a:cubicBezTo>
                  <a:cubicBezTo>
                    <a:pt x="101" y="3"/>
                    <a:pt x="101" y="3"/>
                    <a:pt x="101" y="3"/>
                  </a:cubicBezTo>
                  <a:cubicBezTo>
                    <a:pt x="100" y="3"/>
                    <a:pt x="100" y="3"/>
                    <a:pt x="100" y="3"/>
                  </a:cubicBezTo>
                  <a:cubicBezTo>
                    <a:pt x="98" y="1"/>
                    <a:pt x="98" y="1"/>
                    <a:pt x="98" y="1"/>
                  </a:cubicBezTo>
                  <a:cubicBezTo>
                    <a:pt x="97" y="1"/>
                    <a:pt x="97" y="1"/>
                    <a:pt x="97" y="1"/>
                  </a:cubicBezTo>
                  <a:cubicBezTo>
                    <a:pt x="96" y="3"/>
                    <a:pt x="96" y="3"/>
                    <a:pt x="96" y="3"/>
                  </a:cubicBezTo>
                  <a:cubicBezTo>
                    <a:pt x="95" y="3"/>
                    <a:pt x="95" y="3"/>
                    <a:pt x="95" y="3"/>
                  </a:cubicBezTo>
                  <a:cubicBezTo>
                    <a:pt x="94" y="3"/>
                    <a:pt x="94" y="3"/>
                    <a:pt x="94" y="3"/>
                  </a:cubicBezTo>
                  <a:cubicBezTo>
                    <a:pt x="93" y="2"/>
                    <a:pt x="93" y="2"/>
                    <a:pt x="93" y="2"/>
                  </a:cubicBezTo>
                  <a:cubicBezTo>
                    <a:pt x="92" y="3"/>
                    <a:pt x="92" y="3"/>
                    <a:pt x="92" y="3"/>
                  </a:cubicBezTo>
                  <a:cubicBezTo>
                    <a:pt x="91" y="3"/>
                    <a:pt x="91" y="3"/>
                    <a:pt x="91" y="3"/>
                  </a:cubicBezTo>
                  <a:cubicBezTo>
                    <a:pt x="89" y="0"/>
                    <a:pt x="89" y="0"/>
                    <a:pt x="89" y="0"/>
                  </a:cubicBezTo>
                  <a:cubicBezTo>
                    <a:pt x="89" y="0"/>
                    <a:pt x="89" y="0"/>
                    <a:pt x="89" y="0"/>
                  </a:cubicBezTo>
                  <a:cubicBezTo>
                    <a:pt x="88" y="1"/>
                    <a:pt x="88" y="1"/>
                    <a:pt x="88" y="1"/>
                  </a:cubicBezTo>
                  <a:cubicBezTo>
                    <a:pt x="87" y="1"/>
                    <a:pt x="87" y="1"/>
                    <a:pt x="87" y="1"/>
                  </a:cubicBezTo>
                  <a:cubicBezTo>
                    <a:pt x="87" y="2"/>
                    <a:pt x="87" y="2"/>
                    <a:pt x="87" y="2"/>
                  </a:cubicBezTo>
                  <a:cubicBezTo>
                    <a:pt x="87" y="3"/>
                    <a:pt x="87" y="3"/>
                    <a:pt x="87" y="3"/>
                  </a:cubicBezTo>
                  <a:cubicBezTo>
                    <a:pt x="87" y="3"/>
                    <a:pt x="87" y="3"/>
                    <a:pt x="87" y="3"/>
                  </a:cubicBezTo>
                  <a:cubicBezTo>
                    <a:pt x="87" y="3"/>
                    <a:pt x="87" y="3"/>
                    <a:pt x="87" y="3"/>
                  </a:cubicBezTo>
                  <a:cubicBezTo>
                    <a:pt x="87" y="3"/>
                    <a:pt x="87" y="3"/>
                    <a:pt x="87" y="3"/>
                  </a:cubicBezTo>
                  <a:cubicBezTo>
                    <a:pt x="87" y="4"/>
                    <a:pt x="87" y="4"/>
                    <a:pt x="87" y="4"/>
                  </a:cubicBezTo>
                  <a:cubicBezTo>
                    <a:pt x="86" y="4"/>
                    <a:pt x="86" y="4"/>
                    <a:pt x="86" y="4"/>
                  </a:cubicBezTo>
                  <a:cubicBezTo>
                    <a:pt x="86" y="4"/>
                    <a:pt x="86" y="4"/>
                    <a:pt x="86" y="4"/>
                  </a:cubicBezTo>
                  <a:cubicBezTo>
                    <a:pt x="85" y="4"/>
                    <a:pt x="85" y="4"/>
                    <a:pt x="85" y="4"/>
                  </a:cubicBezTo>
                  <a:cubicBezTo>
                    <a:pt x="84" y="5"/>
                    <a:pt x="84" y="5"/>
                    <a:pt x="84" y="5"/>
                  </a:cubicBezTo>
                  <a:cubicBezTo>
                    <a:pt x="83" y="5"/>
                    <a:pt x="83" y="5"/>
                    <a:pt x="83" y="5"/>
                  </a:cubicBezTo>
                  <a:cubicBezTo>
                    <a:pt x="83" y="5"/>
                    <a:pt x="83" y="5"/>
                    <a:pt x="83" y="5"/>
                  </a:cubicBezTo>
                  <a:cubicBezTo>
                    <a:pt x="83" y="5"/>
                    <a:pt x="83" y="5"/>
                    <a:pt x="83" y="5"/>
                  </a:cubicBezTo>
                  <a:cubicBezTo>
                    <a:pt x="81" y="3"/>
                    <a:pt x="81" y="3"/>
                    <a:pt x="81" y="3"/>
                  </a:cubicBezTo>
                  <a:cubicBezTo>
                    <a:pt x="81" y="2"/>
                    <a:pt x="81" y="2"/>
                    <a:pt x="81" y="2"/>
                  </a:cubicBezTo>
                  <a:cubicBezTo>
                    <a:pt x="81" y="2"/>
                    <a:pt x="81" y="2"/>
                    <a:pt x="81" y="2"/>
                  </a:cubicBezTo>
                  <a:cubicBezTo>
                    <a:pt x="80" y="2"/>
                    <a:pt x="80" y="2"/>
                    <a:pt x="80" y="2"/>
                  </a:cubicBezTo>
                  <a:cubicBezTo>
                    <a:pt x="79" y="1"/>
                    <a:pt x="79" y="1"/>
                    <a:pt x="79" y="1"/>
                  </a:cubicBezTo>
                  <a:cubicBezTo>
                    <a:pt x="78" y="1"/>
                    <a:pt x="78" y="1"/>
                    <a:pt x="78" y="1"/>
                  </a:cubicBezTo>
                  <a:cubicBezTo>
                    <a:pt x="77" y="1"/>
                    <a:pt x="77" y="1"/>
                    <a:pt x="77" y="1"/>
                  </a:cubicBezTo>
                  <a:cubicBezTo>
                    <a:pt x="75" y="2"/>
                    <a:pt x="75" y="2"/>
                    <a:pt x="75" y="2"/>
                  </a:cubicBezTo>
                  <a:cubicBezTo>
                    <a:pt x="75" y="2"/>
                    <a:pt x="75" y="2"/>
                    <a:pt x="75" y="2"/>
                  </a:cubicBezTo>
                  <a:cubicBezTo>
                    <a:pt x="73" y="1"/>
                    <a:pt x="73" y="1"/>
                    <a:pt x="73" y="1"/>
                  </a:cubicBezTo>
                  <a:cubicBezTo>
                    <a:pt x="72" y="1"/>
                    <a:pt x="72" y="1"/>
                    <a:pt x="72" y="1"/>
                  </a:cubicBezTo>
                  <a:cubicBezTo>
                    <a:pt x="71" y="1"/>
                    <a:pt x="71" y="1"/>
                    <a:pt x="71" y="1"/>
                  </a:cubicBezTo>
                  <a:cubicBezTo>
                    <a:pt x="70" y="1"/>
                    <a:pt x="70" y="1"/>
                    <a:pt x="70" y="1"/>
                  </a:cubicBezTo>
                  <a:cubicBezTo>
                    <a:pt x="70" y="2"/>
                    <a:pt x="70" y="2"/>
                    <a:pt x="70" y="2"/>
                  </a:cubicBezTo>
                  <a:cubicBezTo>
                    <a:pt x="70" y="2"/>
                    <a:pt x="70" y="2"/>
                    <a:pt x="70" y="2"/>
                  </a:cubicBezTo>
                  <a:cubicBezTo>
                    <a:pt x="69" y="3"/>
                    <a:pt x="69" y="3"/>
                    <a:pt x="69" y="3"/>
                  </a:cubicBezTo>
                  <a:cubicBezTo>
                    <a:pt x="69" y="3"/>
                    <a:pt x="69" y="3"/>
                    <a:pt x="69" y="3"/>
                  </a:cubicBezTo>
                  <a:cubicBezTo>
                    <a:pt x="66" y="5"/>
                    <a:pt x="66" y="5"/>
                    <a:pt x="66" y="5"/>
                  </a:cubicBezTo>
                  <a:cubicBezTo>
                    <a:pt x="66" y="6"/>
                    <a:pt x="66" y="6"/>
                    <a:pt x="66" y="6"/>
                  </a:cubicBezTo>
                  <a:cubicBezTo>
                    <a:pt x="65" y="6"/>
                    <a:pt x="65" y="6"/>
                    <a:pt x="65" y="6"/>
                  </a:cubicBezTo>
                  <a:cubicBezTo>
                    <a:pt x="65" y="6"/>
                    <a:pt x="65" y="6"/>
                    <a:pt x="65" y="6"/>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5" y="5"/>
                    <a:pt x="65" y="5"/>
                    <a:pt x="65" y="5"/>
                  </a:cubicBezTo>
                  <a:cubicBezTo>
                    <a:pt x="64" y="4"/>
                    <a:pt x="64" y="4"/>
                    <a:pt x="64" y="4"/>
                  </a:cubicBezTo>
                  <a:cubicBezTo>
                    <a:pt x="64" y="4"/>
                    <a:pt x="64" y="4"/>
                    <a:pt x="64" y="4"/>
                  </a:cubicBezTo>
                  <a:cubicBezTo>
                    <a:pt x="64" y="3"/>
                    <a:pt x="64" y="3"/>
                    <a:pt x="64" y="3"/>
                  </a:cubicBezTo>
                  <a:cubicBezTo>
                    <a:pt x="64" y="3"/>
                    <a:pt x="64" y="3"/>
                    <a:pt x="64" y="3"/>
                  </a:cubicBezTo>
                  <a:cubicBezTo>
                    <a:pt x="63" y="3"/>
                    <a:pt x="63" y="3"/>
                    <a:pt x="63" y="3"/>
                  </a:cubicBezTo>
                  <a:cubicBezTo>
                    <a:pt x="62" y="2"/>
                    <a:pt x="62" y="2"/>
                    <a:pt x="62" y="2"/>
                  </a:cubicBezTo>
                  <a:cubicBezTo>
                    <a:pt x="60" y="2"/>
                    <a:pt x="60" y="2"/>
                    <a:pt x="60" y="2"/>
                  </a:cubicBezTo>
                  <a:cubicBezTo>
                    <a:pt x="59" y="2"/>
                    <a:pt x="59" y="2"/>
                    <a:pt x="59" y="2"/>
                  </a:cubicBezTo>
                  <a:cubicBezTo>
                    <a:pt x="59" y="2"/>
                    <a:pt x="59" y="2"/>
                    <a:pt x="59" y="2"/>
                  </a:cubicBezTo>
                  <a:cubicBezTo>
                    <a:pt x="59" y="1"/>
                    <a:pt x="59" y="1"/>
                    <a:pt x="59" y="1"/>
                  </a:cubicBezTo>
                  <a:cubicBezTo>
                    <a:pt x="59" y="1"/>
                    <a:pt x="59" y="1"/>
                    <a:pt x="59" y="1"/>
                  </a:cubicBezTo>
                  <a:cubicBezTo>
                    <a:pt x="59" y="1"/>
                    <a:pt x="59" y="1"/>
                    <a:pt x="59" y="1"/>
                  </a:cubicBezTo>
                  <a:cubicBezTo>
                    <a:pt x="58" y="0"/>
                    <a:pt x="58" y="0"/>
                    <a:pt x="58" y="0"/>
                  </a:cubicBezTo>
                  <a:cubicBezTo>
                    <a:pt x="58" y="0"/>
                    <a:pt x="58" y="0"/>
                    <a:pt x="58" y="0"/>
                  </a:cubicBezTo>
                  <a:cubicBezTo>
                    <a:pt x="57" y="1"/>
                    <a:pt x="57" y="1"/>
                    <a:pt x="57" y="1"/>
                  </a:cubicBezTo>
                  <a:cubicBezTo>
                    <a:pt x="57" y="2"/>
                    <a:pt x="57" y="2"/>
                    <a:pt x="57" y="2"/>
                  </a:cubicBezTo>
                  <a:cubicBezTo>
                    <a:pt x="57" y="4"/>
                    <a:pt x="57" y="4"/>
                    <a:pt x="57" y="4"/>
                  </a:cubicBezTo>
                  <a:cubicBezTo>
                    <a:pt x="57" y="5"/>
                    <a:pt x="57" y="5"/>
                    <a:pt x="57" y="5"/>
                  </a:cubicBezTo>
                  <a:cubicBezTo>
                    <a:pt x="55" y="7"/>
                    <a:pt x="55" y="7"/>
                    <a:pt x="55" y="7"/>
                  </a:cubicBezTo>
                  <a:cubicBezTo>
                    <a:pt x="55" y="7"/>
                    <a:pt x="55" y="7"/>
                    <a:pt x="55" y="7"/>
                  </a:cubicBezTo>
                  <a:cubicBezTo>
                    <a:pt x="55" y="8"/>
                    <a:pt x="55" y="8"/>
                    <a:pt x="55" y="8"/>
                  </a:cubicBezTo>
                  <a:cubicBezTo>
                    <a:pt x="54" y="8"/>
                    <a:pt x="54" y="8"/>
                    <a:pt x="54" y="8"/>
                  </a:cubicBezTo>
                  <a:cubicBezTo>
                    <a:pt x="53" y="8"/>
                    <a:pt x="53" y="8"/>
                    <a:pt x="53" y="8"/>
                  </a:cubicBezTo>
                  <a:cubicBezTo>
                    <a:pt x="53" y="7"/>
                    <a:pt x="53" y="7"/>
                    <a:pt x="53" y="7"/>
                  </a:cubicBezTo>
                  <a:cubicBezTo>
                    <a:pt x="53" y="7"/>
                    <a:pt x="53" y="7"/>
                    <a:pt x="53" y="7"/>
                  </a:cubicBezTo>
                  <a:cubicBezTo>
                    <a:pt x="51" y="9"/>
                    <a:pt x="51" y="9"/>
                    <a:pt x="51" y="9"/>
                  </a:cubicBezTo>
                  <a:cubicBezTo>
                    <a:pt x="50" y="9"/>
                    <a:pt x="50" y="9"/>
                    <a:pt x="50" y="9"/>
                  </a:cubicBezTo>
                  <a:cubicBezTo>
                    <a:pt x="50" y="10"/>
                    <a:pt x="50" y="10"/>
                    <a:pt x="50" y="10"/>
                  </a:cubicBezTo>
                  <a:cubicBezTo>
                    <a:pt x="49" y="10"/>
                    <a:pt x="49" y="10"/>
                    <a:pt x="49" y="10"/>
                  </a:cubicBezTo>
                  <a:cubicBezTo>
                    <a:pt x="49" y="10"/>
                    <a:pt x="49" y="10"/>
                    <a:pt x="49" y="10"/>
                  </a:cubicBezTo>
                  <a:cubicBezTo>
                    <a:pt x="48" y="12"/>
                    <a:pt x="48" y="12"/>
                    <a:pt x="48" y="12"/>
                  </a:cubicBezTo>
                  <a:cubicBezTo>
                    <a:pt x="48" y="16"/>
                    <a:pt x="48" y="16"/>
                    <a:pt x="48" y="16"/>
                  </a:cubicBezTo>
                  <a:cubicBezTo>
                    <a:pt x="47" y="18"/>
                    <a:pt x="47" y="18"/>
                    <a:pt x="47" y="18"/>
                  </a:cubicBezTo>
                  <a:cubicBezTo>
                    <a:pt x="46" y="20"/>
                    <a:pt x="46" y="20"/>
                    <a:pt x="46" y="20"/>
                  </a:cubicBezTo>
                  <a:cubicBezTo>
                    <a:pt x="46" y="20"/>
                    <a:pt x="46" y="20"/>
                    <a:pt x="46" y="20"/>
                  </a:cubicBezTo>
                  <a:cubicBezTo>
                    <a:pt x="44" y="21"/>
                    <a:pt x="44" y="21"/>
                    <a:pt x="44" y="21"/>
                  </a:cubicBezTo>
                  <a:cubicBezTo>
                    <a:pt x="44" y="22"/>
                    <a:pt x="44" y="22"/>
                    <a:pt x="44" y="22"/>
                  </a:cubicBezTo>
                  <a:cubicBezTo>
                    <a:pt x="44" y="23"/>
                    <a:pt x="44" y="23"/>
                    <a:pt x="44" y="23"/>
                  </a:cubicBezTo>
                  <a:cubicBezTo>
                    <a:pt x="45" y="23"/>
                    <a:pt x="45" y="23"/>
                    <a:pt x="45" y="23"/>
                  </a:cubicBezTo>
                  <a:cubicBezTo>
                    <a:pt x="45" y="24"/>
                    <a:pt x="45" y="24"/>
                    <a:pt x="45" y="24"/>
                  </a:cubicBezTo>
                  <a:cubicBezTo>
                    <a:pt x="46" y="24"/>
                    <a:pt x="46" y="24"/>
                    <a:pt x="46" y="24"/>
                  </a:cubicBezTo>
                  <a:cubicBezTo>
                    <a:pt x="46" y="25"/>
                    <a:pt x="46" y="25"/>
                    <a:pt x="46" y="25"/>
                  </a:cubicBezTo>
                  <a:cubicBezTo>
                    <a:pt x="46" y="26"/>
                    <a:pt x="46" y="26"/>
                    <a:pt x="46" y="26"/>
                  </a:cubicBezTo>
                  <a:cubicBezTo>
                    <a:pt x="45" y="31"/>
                    <a:pt x="45" y="31"/>
                    <a:pt x="45" y="31"/>
                  </a:cubicBezTo>
                  <a:cubicBezTo>
                    <a:pt x="44" y="33"/>
                    <a:pt x="44" y="33"/>
                    <a:pt x="44" y="33"/>
                  </a:cubicBezTo>
                  <a:cubicBezTo>
                    <a:pt x="44" y="35"/>
                    <a:pt x="44" y="35"/>
                    <a:pt x="44" y="35"/>
                  </a:cubicBezTo>
                  <a:cubicBezTo>
                    <a:pt x="44" y="36"/>
                    <a:pt x="44" y="36"/>
                    <a:pt x="44" y="36"/>
                  </a:cubicBezTo>
                  <a:cubicBezTo>
                    <a:pt x="46" y="39"/>
                    <a:pt x="46" y="39"/>
                    <a:pt x="46" y="39"/>
                  </a:cubicBezTo>
                  <a:cubicBezTo>
                    <a:pt x="46" y="39"/>
                    <a:pt x="46" y="39"/>
                    <a:pt x="46" y="39"/>
                  </a:cubicBezTo>
                  <a:cubicBezTo>
                    <a:pt x="46" y="40"/>
                    <a:pt x="46" y="40"/>
                    <a:pt x="46" y="40"/>
                  </a:cubicBezTo>
                  <a:cubicBezTo>
                    <a:pt x="46" y="40"/>
                    <a:pt x="46" y="40"/>
                    <a:pt x="46" y="40"/>
                  </a:cubicBezTo>
                  <a:cubicBezTo>
                    <a:pt x="46" y="41"/>
                    <a:pt x="46" y="41"/>
                    <a:pt x="46" y="41"/>
                  </a:cubicBezTo>
                  <a:cubicBezTo>
                    <a:pt x="46" y="42"/>
                    <a:pt x="46" y="42"/>
                    <a:pt x="46" y="42"/>
                  </a:cubicBezTo>
                  <a:cubicBezTo>
                    <a:pt x="47" y="43"/>
                    <a:pt x="47" y="43"/>
                    <a:pt x="47" y="43"/>
                  </a:cubicBezTo>
                  <a:cubicBezTo>
                    <a:pt x="47" y="44"/>
                    <a:pt x="47" y="44"/>
                    <a:pt x="47" y="44"/>
                  </a:cubicBezTo>
                  <a:cubicBezTo>
                    <a:pt x="47" y="44"/>
                    <a:pt x="47" y="44"/>
                    <a:pt x="47" y="44"/>
                  </a:cubicBezTo>
                  <a:cubicBezTo>
                    <a:pt x="46" y="44"/>
                    <a:pt x="46" y="44"/>
                    <a:pt x="46" y="44"/>
                  </a:cubicBezTo>
                  <a:cubicBezTo>
                    <a:pt x="46" y="44"/>
                    <a:pt x="46" y="44"/>
                    <a:pt x="46" y="44"/>
                  </a:cubicBezTo>
                  <a:cubicBezTo>
                    <a:pt x="46" y="44"/>
                    <a:pt x="46" y="44"/>
                    <a:pt x="46" y="44"/>
                  </a:cubicBezTo>
                  <a:cubicBezTo>
                    <a:pt x="45" y="44"/>
                    <a:pt x="45" y="44"/>
                    <a:pt x="45" y="44"/>
                  </a:cubicBezTo>
                  <a:cubicBezTo>
                    <a:pt x="45" y="44"/>
                    <a:pt x="45" y="44"/>
                    <a:pt x="45" y="44"/>
                  </a:cubicBezTo>
                  <a:cubicBezTo>
                    <a:pt x="45" y="44"/>
                    <a:pt x="45" y="44"/>
                    <a:pt x="45" y="44"/>
                  </a:cubicBezTo>
                  <a:cubicBezTo>
                    <a:pt x="44" y="45"/>
                    <a:pt x="44" y="45"/>
                    <a:pt x="44" y="45"/>
                  </a:cubicBezTo>
                  <a:cubicBezTo>
                    <a:pt x="43" y="47"/>
                    <a:pt x="43" y="47"/>
                    <a:pt x="43" y="47"/>
                  </a:cubicBezTo>
                  <a:cubicBezTo>
                    <a:pt x="41" y="54"/>
                    <a:pt x="41" y="54"/>
                    <a:pt x="41" y="54"/>
                  </a:cubicBezTo>
                  <a:cubicBezTo>
                    <a:pt x="41" y="55"/>
                    <a:pt x="41" y="55"/>
                    <a:pt x="41" y="55"/>
                  </a:cubicBezTo>
                  <a:cubicBezTo>
                    <a:pt x="42" y="56"/>
                    <a:pt x="42" y="56"/>
                    <a:pt x="42" y="56"/>
                  </a:cubicBezTo>
                  <a:cubicBezTo>
                    <a:pt x="43" y="56"/>
                    <a:pt x="43" y="56"/>
                    <a:pt x="43" y="56"/>
                  </a:cubicBezTo>
                  <a:cubicBezTo>
                    <a:pt x="43" y="56"/>
                    <a:pt x="43" y="56"/>
                    <a:pt x="43" y="56"/>
                  </a:cubicBezTo>
                  <a:cubicBezTo>
                    <a:pt x="41" y="58"/>
                    <a:pt x="41" y="58"/>
                    <a:pt x="41" y="58"/>
                  </a:cubicBezTo>
                  <a:cubicBezTo>
                    <a:pt x="41" y="59"/>
                    <a:pt x="41" y="59"/>
                    <a:pt x="41" y="59"/>
                  </a:cubicBezTo>
                  <a:cubicBezTo>
                    <a:pt x="41" y="61"/>
                    <a:pt x="41" y="61"/>
                    <a:pt x="41" y="61"/>
                  </a:cubicBezTo>
                  <a:cubicBezTo>
                    <a:pt x="41" y="62"/>
                    <a:pt x="41" y="62"/>
                    <a:pt x="41" y="62"/>
                  </a:cubicBezTo>
                  <a:cubicBezTo>
                    <a:pt x="41" y="62"/>
                    <a:pt x="41" y="62"/>
                    <a:pt x="41" y="62"/>
                  </a:cubicBezTo>
                  <a:cubicBezTo>
                    <a:pt x="40" y="62"/>
                    <a:pt x="40" y="62"/>
                    <a:pt x="40" y="62"/>
                  </a:cubicBezTo>
                  <a:cubicBezTo>
                    <a:pt x="40" y="62"/>
                    <a:pt x="40" y="62"/>
                    <a:pt x="40" y="62"/>
                  </a:cubicBezTo>
                  <a:cubicBezTo>
                    <a:pt x="40" y="62"/>
                    <a:pt x="40" y="62"/>
                    <a:pt x="40" y="62"/>
                  </a:cubicBezTo>
                  <a:cubicBezTo>
                    <a:pt x="40" y="62"/>
                    <a:pt x="40" y="62"/>
                    <a:pt x="40" y="62"/>
                  </a:cubicBezTo>
                  <a:cubicBezTo>
                    <a:pt x="40" y="62"/>
                    <a:pt x="40" y="62"/>
                    <a:pt x="40" y="62"/>
                  </a:cubicBezTo>
                  <a:cubicBezTo>
                    <a:pt x="38" y="62"/>
                    <a:pt x="38" y="62"/>
                    <a:pt x="38" y="62"/>
                  </a:cubicBezTo>
                  <a:cubicBezTo>
                    <a:pt x="35" y="63"/>
                    <a:pt x="35" y="63"/>
                    <a:pt x="35" y="63"/>
                  </a:cubicBezTo>
                  <a:cubicBezTo>
                    <a:pt x="34" y="64"/>
                    <a:pt x="34" y="64"/>
                    <a:pt x="34" y="64"/>
                  </a:cubicBezTo>
                  <a:cubicBezTo>
                    <a:pt x="33" y="63"/>
                    <a:pt x="33" y="63"/>
                    <a:pt x="33" y="63"/>
                  </a:cubicBezTo>
                  <a:cubicBezTo>
                    <a:pt x="32" y="61"/>
                    <a:pt x="32" y="61"/>
                    <a:pt x="32" y="61"/>
                  </a:cubicBezTo>
                  <a:cubicBezTo>
                    <a:pt x="31" y="61"/>
                    <a:pt x="31" y="61"/>
                    <a:pt x="31" y="61"/>
                  </a:cubicBezTo>
                  <a:cubicBezTo>
                    <a:pt x="31" y="61"/>
                    <a:pt x="31" y="61"/>
                    <a:pt x="31" y="61"/>
                  </a:cubicBezTo>
                  <a:cubicBezTo>
                    <a:pt x="31" y="61"/>
                    <a:pt x="31" y="61"/>
                    <a:pt x="31" y="61"/>
                  </a:cubicBezTo>
                  <a:cubicBezTo>
                    <a:pt x="30" y="62"/>
                    <a:pt x="30" y="62"/>
                    <a:pt x="30" y="62"/>
                  </a:cubicBezTo>
                  <a:cubicBezTo>
                    <a:pt x="29" y="64"/>
                    <a:pt x="29" y="64"/>
                    <a:pt x="29" y="64"/>
                  </a:cubicBezTo>
                  <a:cubicBezTo>
                    <a:pt x="29" y="65"/>
                    <a:pt x="29" y="65"/>
                    <a:pt x="29" y="65"/>
                  </a:cubicBezTo>
                  <a:cubicBezTo>
                    <a:pt x="26" y="67"/>
                    <a:pt x="26" y="67"/>
                    <a:pt x="26" y="67"/>
                  </a:cubicBezTo>
                  <a:cubicBezTo>
                    <a:pt x="25" y="67"/>
                    <a:pt x="25" y="67"/>
                    <a:pt x="25" y="67"/>
                  </a:cubicBezTo>
                  <a:cubicBezTo>
                    <a:pt x="25" y="68"/>
                    <a:pt x="25" y="68"/>
                    <a:pt x="25" y="68"/>
                  </a:cubicBezTo>
                  <a:cubicBezTo>
                    <a:pt x="24" y="69"/>
                    <a:pt x="24" y="69"/>
                    <a:pt x="24" y="69"/>
                  </a:cubicBezTo>
                  <a:cubicBezTo>
                    <a:pt x="24" y="69"/>
                    <a:pt x="24" y="69"/>
                    <a:pt x="24" y="69"/>
                  </a:cubicBezTo>
                  <a:cubicBezTo>
                    <a:pt x="24" y="70"/>
                    <a:pt x="24" y="70"/>
                    <a:pt x="24" y="70"/>
                  </a:cubicBezTo>
                  <a:cubicBezTo>
                    <a:pt x="24" y="70"/>
                    <a:pt x="24" y="70"/>
                    <a:pt x="24" y="70"/>
                  </a:cubicBezTo>
                  <a:cubicBezTo>
                    <a:pt x="23" y="71"/>
                    <a:pt x="23" y="71"/>
                    <a:pt x="23" y="71"/>
                  </a:cubicBezTo>
                  <a:cubicBezTo>
                    <a:pt x="23" y="71"/>
                    <a:pt x="23" y="71"/>
                    <a:pt x="23" y="71"/>
                  </a:cubicBezTo>
                  <a:cubicBezTo>
                    <a:pt x="23" y="71"/>
                    <a:pt x="23" y="71"/>
                    <a:pt x="23" y="71"/>
                  </a:cubicBezTo>
                  <a:cubicBezTo>
                    <a:pt x="23" y="72"/>
                    <a:pt x="23" y="72"/>
                    <a:pt x="23" y="72"/>
                  </a:cubicBezTo>
                  <a:cubicBezTo>
                    <a:pt x="24" y="73"/>
                    <a:pt x="24" y="73"/>
                    <a:pt x="24" y="73"/>
                  </a:cubicBezTo>
                  <a:cubicBezTo>
                    <a:pt x="24" y="74"/>
                    <a:pt x="24" y="74"/>
                    <a:pt x="24" y="74"/>
                  </a:cubicBezTo>
                  <a:cubicBezTo>
                    <a:pt x="24" y="75"/>
                    <a:pt x="24" y="75"/>
                    <a:pt x="24" y="75"/>
                  </a:cubicBezTo>
                  <a:cubicBezTo>
                    <a:pt x="24" y="75"/>
                    <a:pt x="24" y="75"/>
                    <a:pt x="24" y="75"/>
                  </a:cubicBezTo>
                  <a:cubicBezTo>
                    <a:pt x="23" y="75"/>
                    <a:pt x="23" y="75"/>
                    <a:pt x="23" y="75"/>
                  </a:cubicBezTo>
                  <a:cubicBezTo>
                    <a:pt x="23" y="75"/>
                    <a:pt x="23" y="75"/>
                    <a:pt x="23" y="75"/>
                  </a:cubicBezTo>
                  <a:cubicBezTo>
                    <a:pt x="23" y="76"/>
                    <a:pt x="23" y="76"/>
                    <a:pt x="23" y="76"/>
                  </a:cubicBezTo>
                  <a:cubicBezTo>
                    <a:pt x="23" y="76"/>
                    <a:pt x="23" y="76"/>
                    <a:pt x="23" y="76"/>
                  </a:cubicBezTo>
                  <a:cubicBezTo>
                    <a:pt x="22" y="76"/>
                    <a:pt x="22" y="76"/>
                    <a:pt x="22" y="76"/>
                  </a:cubicBezTo>
                  <a:cubicBezTo>
                    <a:pt x="22" y="76"/>
                    <a:pt x="22" y="76"/>
                    <a:pt x="22" y="76"/>
                  </a:cubicBezTo>
                  <a:cubicBezTo>
                    <a:pt x="22" y="77"/>
                    <a:pt x="22" y="77"/>
                    <a:pt x="22" y="77"/>
                  </a:cubicBezTo>
                  <a:cubicBezTo>
                    <a:pt x="23" y="78"/>
                    <a:pt x="23" y="78"/>
                    <a:pt x="23" y="78"/>
                  </a:cubicBezTo>
                  <a:cubicBezTo>
                    <a:pt x="23" y="78"/>
                    <a:pt x="23" y="78"/>
                    <a:pt x="23" y="78"/>
                  </a:cubicBezTo>
                  <a:cubicBezTo>
                    <a:pt x="23" y="79"/>
                    <a:pt x="23" y="79"/>
                    <a:pt x="23" y="79"/>
                  </a:cubicBezTo>
                  <a:cubicBezTo>
                    <a:pt x="22" y="80"/>
                    <a:pt x="22" y="80"/>
                    <a:pt x="22" y="80"/>
                  </a:cubicBezTo>
                  <a:cubicBezTo>
                    <a:pt x="22" y="81"/>
                    <a:pt x="22" y="81"/>
                    <a:pt x="22" y="81"/>
                  </a:cubicBezTo>
                  <a:cubicBezTo>
                    <a:pt x="23" y="82"/>
                    <a:pt x="23" y="82"/>
                    <a:pt x="23" y="82"/>
                  </a:cubicBezTo>
                  <a:cubicBezTo>
                    <a:pt x="23" y="82"/>
                    <a:pt x="23" y="82"/>
                    <a:pt x="23" y="82"/>
                  </a:cubicBezTo>
                  <a:cubicBezTo>
                    <a:pt x="24" y="81"/>
                    <a:pt x="24" y="81"/>
                    <a:pt x="24" y="81"/>
                  </a:cubicBezTo>
                  <a:cubicBezTo>
                    <a:pt x="25" y="81"/>
                    <a:pt x="25" y="81"/>
                    <a:pt x="25" y="81"/>
                  </a:cubicBezTo>
                  <a:cubicBezTo>
                    <a:pt x="26" y="81"/>
                    <a:pt x="26" y="81"/>
                    <a:pt x="26" y="81"/>
                  </a:cubicBezTo>
                  <a:cubicBezTo>
                    <a:pt x="27" y="81"/>
                    <a:pt x="27" y="81"/>
                    <a:pt x="27" y="81"/>
                  </a:cubicBezTo>
                  <a:cubicBezTo>
                    <a:pt x="27" y="82"/>
                    <a:pt x="27" y="82"/>
                    <a:pt x="27" y="82"/>
                  </a:cubicBezTo>
                  <a:cubicBezTo>
                    <a:pt x="28" y="82"/>
                    <a:pt x="28" y="82"/>
                    <a:pt x="28" y="82"/>
                  </a:cubicBezTo>
                  <a:cubicBezTo>
                    <a:pt x="28" y="84"/>
                    <a:pt x="28" y="84"/>
                    <a:pt x="28" y="84"/>
                  </a:cubicBezTo>
                  <a:cubicBezTo>
                    <a:pt x="29" y="85"/>
                    <a:pt x="29" y="85"/>
                    <a:pt x="29" y="85"/>
                  </a:cubicBezTo>
                  <a:cubicBezTo>
                    <a:pt x="29" y="85"/>
                    <a:pt x="29" y="85"/>
                    <a:pt x="29" y="85"/>
                  </a:cubicBezTo>
                  <a:cubicBezTo>
                    <a:pt x="29" y="86"/>
                    <a:pt x="29" y="86"/>
                    <a:pt x="29" y="86"/>
                  </a:cubicBezTo>
                  <a:cubicBezTo>
                    <a:pt x="28" y="86"/>
                    <a:pt x="28" y="86"/>
                    <a:pt x="28" y="86"/>
                  </a:cubicBezTo>
                  <a:cubicBezTo>
                    <a:pt x="26" y="86"/>
                    <a:pt x="26" y="86"/>
                    <a:pt x="26" y="86"/>
                  </a:cubicBezTo>
                  <a:cubicBezTo>
                    <a:pt x="25" y="87"/>
                    <a:pt x="25" y="87"/>
                    <a:pt x="25" y="87"/>
                  </a:cubicBezTo>
                  <a:cubicBezTo>
                    <a:pt x="24" y="87"/>
                    <a:pt x="24" y="87"/>
                    <a:pt x="24" y="87"/>
                  </a:cubicBezTo>
                  <a:cubicBezTo>
                    <a:pt x="24" y="87"/>
                    <a:pt x="24" y="87"/>
                    <a:pt x="24" y="87"/>
                  </a:cubicBezTo>
                  <a:cubicBezTo>
                    <a:pt x="23" y="89"/>
                    <a:pt x="23" y="89"/>
                    <a:pt x="23" y="89"/>
                  </a:cubicBezTo>
                  <a:cubicBezTo>
                    <a:pt x="22" y="89"/>
                    <a:pt x="22" y="89"/>
                    <a:pt x="22" y="89"/>
                  </a:cubicBezTo>
                  <a:cubicBezTo>
                    <a:pt x="22" y="90"/>
                    <a:pt x="22" y="90"/>
                    <a:pt x="22" y="90"/>
                  </a:cubicBezTo>
                  <a:cubicBezTo>
                    <a:pt x="20" y="91"/>
                    <a:pt x="20" y="91"/>
                    <a:pt x="20" y="91"/>
                  </a:cubicBezTo>
                  <a:cubicBezTo>
                    <a:pt x="19" y="92"/>
                    <a:pt x="19" y="92"/>
                    <a:pt x="19" y="92"/>
                  </a:cubicBezTo>
                  <a:cubicBezTo>
                    <a:pt x="17" y="92"/>
                    <a:pt x="17" y="92"/>
                    <a:pt x="17" y="92"/>
                  </a:cubicBezTo>
                  <a:cubicBezTo>
                    <a:pt x="17" y="92"/>
                    <a:pt x="17" y="92"/>
                    <a:pt x="17" y="92"/>
                  </a:cubicBezTo>
                  <a:cubicBezTo>
                    <a:pt x="16" y="92"/>
                    <a:pt x="16" y="92"/>
                    <a:pt x="16" y="92"/>
                  </a:cubicBezTo>
                  <a:cubicBezTo>
                    <a:pt x="16" y="93"/>
                    <a:pt x="16" y="93"/>
                    <a:pt x="16" y="93"/>
                  </a:cubicBezTo>
                  <a:cubicBezTo>
                    <a:pt x="16" y="93"/>
                    <a:pt x="16" y="93"/>
                    <a:pt x="16" y="93"/>
                  </a:cubicBezTo>
                  <a:cubicBezTo>
                    <a:pt x="16" y="94"/>
                    <a:pt x="16" y="94"/>
                    <a:pt x="16" y="94"/>
                  </a:cubicBezTo>
                  <a:cubicBezTo>
                    <a:pt x="16" y="95"/>
                    <a:pt x="16" y="95"/>
                    <a:pt x="16" y="95"/>
                  </a:cubicBezTo>
                  <a:cubicBezTo>
                    <a:pt x="16" y="95"/>
                    <a:pt x="16" y="95"/>
                    <a:pt x="16" y="95"/>
                  </a:cubicBezTo>
                  <a:cubicBezTo>
                    <a:pt x="15" y="96"/>
                    <a:pt x="15" y="96"/>
                    <a:pt x="15" y="96"/>
                  </a:cubicBezTo>
                  <a:cubicBezTo>
                    <a:pt x="11" y="96"/>
                    <a:pt x="11" y="96"/>
                    <a:pt x="11" y="96"/>
                  </a:cubicBezTo>
                  <a:cubicBezTo>
                    <a:pt x="10" y="97"/>
                    <a:pt x="10" y="97"/>
                    <a:pt x="10" y="97"/>
                  </a:cubicBezTo>
                  <a:cubicBezTo>
                    <a:pt x="10" y="97"/>
                    <a:pt x="10" y="97"/>
                    <a:pt x="10" y="97"/>
                  </a:cubicBezTo>
                  <a:cubicBezTo>
                    <a:pt x="10" y="97"/>
                    <a:pt x="10" y="97"/>
                    <a:pt x="10" y="97"/>
                  </a:cubicBezTo>
                  <a:cubicBezTo>
                    <a:pt x="9" y="99"/>
                    <a:pt x="9" y="99"/>
                    <a:pt x="9" y="99"/>
                  </a:cubicBezTo>
                  <a:cubicBezTo>
                    <a:pt x="8" y="102"/>
                    <a:pt x="8" y="102"/>
                    <a:pt x="8" y="102"/>
                  </a:cubicBezTo>
                  <a:cubicBezTo>
                    <a:pt x="8" y="102"/>
                    <a:pt x="8" y="102"/>
                    <a:pt x="8" y="102"/>
                  </a:cubicBezTo>
                  <a:cubicBezTo>
                    <a:pt x="9" y="103"/>
                    <a:pt x="9" y="103"/>
                    <a:pt x="9" y="103"/>
                  </a:cubicBezTo>
                  <a:cubicBezTo>
                    <a:pt x="9" y="104"/>
                    <a:pt x="9" y="104"/>
                    <a:pt x="9" y="104"/>
                  </a:cubicBezTo>
                  <a:cubicBezTo>
                    <a:pt x="9" y="106"/>
                    <a:pt x="9" y="106"/>
                    <a:pt x="9" y="106"/>
                  </a:cubicBezTo>
                  <a:cubicBezTo>
                    <a:pt x="10" y="107"/>
                    <a:pt x="10" y="107"/>
                    <a:pt x="10" y="107"/>
                  </a:cubicBezTo>
                  <a:cubicBezTo>
                    <a:pt x="10" y="107"/>
                    <a:pt x="10" y="107"/>
                    <a:pt x="10" y="107"/>
                  </a:cubicBezTo>
                  <a:cubicBezTo>
                    <a:pt x="11" y="107"/>
                    <a:pt x="11" y="107"/>
                    <a:pt x="11" y="107"/>
                  </a:cubicBezTo>
                  <a:cubicBezTo>
                    <a:pt x="12" y="106"/>
                    <a:pt x="12" y="106"/>
                    <a:pt x="12" y="106"/>
                  </a:cubicBezTo>
                  <a:cubicBezTo>
                    <a:pt x="12" y="107"/>
                    <a:pt x="12" y="107"/>
                    <a:pt x="12" y="107"/>
                  </a:cubicBezTo>
                  <a:cubicBezTo>
                    <a:pt x="13" y="107"/>
                    <a:pt x="13" y="107"/>
                    <a:pt x="13" y="107"/>
                  </a:cubicBezTo>
                  <a:cubicBezTo>
                    <a:pt x="13" y="108"/>
                    <a:pt x="13" y="108"/>
                    <a:pt x="13" y="108"/>
                  </a:cubicBezTo>
                  <a:cubicBezTo>
                    <a:pt x="13" y="109"/>
                    <a:pt x="13" y="109"/>
                    <a:pt x="13" y="109"/>
                  </a:cubicBezTo>
                  <a:cubicBezTo>
                    <a:pt x="12" y="110"/>
                    <a:pt x="12" y="110"/>
                    <a:pt x="12" y="110"/>
                  </a:cubicBezTo>
                  <a:cubicBezTo>
                    <a:pt x="12" y="110"/>
                    <a:pt x="12" y="110"/>
                    <a:pt x="12" y="110"/>
                  </a:cubicBezTo>
                  <a:cubicBezTo>
                    <a:pt x="12" y="111"/>
                    <a:pt x="12" y="111"/>
                    <a:pt x="12" y="111"/>
                  </a:cubicBezTo>
                  <a:cubicBezTo>
                    <a:pt x="12" y="112"/>
                    <a:pt x="12" y="112"/>
                    <a:pt x="12" y="112"/>
                  </a:cubicBezTo>
                  <a:cubicBezTo>
                    <a:pt x="12" y="113"/>
                    <a:pt x="12" y="113"/>
                    <a:pt x="12" y="113"/>
                  </a:cubicBezTo>
                  <a:cubicBezTo>
                    <a:pt x="12" y="113"/>
                    <a:pt x="12" y="113"/>
                    <a:pt x="12" y="113"/>
                  </a:cubicBezTo>
                  <a:cubicBezTo>
                    <a:pt x="9" y="114"/>
                    <a:pt x="9" y="114"/>
                    <a:pt x="9" y="114"/>
                  </a:cubicBezTo>
                  <a:cubicBezTo>
                    <a:pt x="7" y="114"/>
                    <a:pt x="7" y="114"/>
                    <a:pt x="7" y="114"/>
                  </a:cubicBezTo>
                  <a:cubicBezTo>
                    <a:pt x="7" y="114"/>
                    <a:pt x="7" y="114"/>
                    <a:pt x="7" y="114"/>
                  </a:cubicBezTo>
                  <a:cubicBezTo>
                    <a:pt x="6" y="115"/>
                    <a:pt x="6" y="115"/>
                    <a:pt x="6" y="115"/>
                  </a:cubicBezTo>
                  <a:cubicBezTo>
                    <a:pt x="6" y="115"/>
                    <a:pt x="6" y="115"/>
                    <a:pt x="6" y="115"/>
                  </a:cubicBezTo>
                  <a:cubicBezTo>
                    <a:pt x="5" y="115"/>
                    <a:pt x="5" y="115"/>
                    <a:pt x="5" y="115"/>
                  </a:cubicBezTo>
                  <a:cubicBezTo>
                    <a:pt x="5" y="116"/>
                    <a:pt x="5" y="116"/>
                    <a:pt x="5" y="116"/>
                  </a:cubicBezTo>
                  <a:cubicBezTo>
                    <a:pt x="5" y="116"/>
                    <a:pt x="5" y="116"/>
                    <a:pt x="5" y="116"/>
                  </a:cubicBezTo>
                  <a:cubicBezTo>
                    <a:pt x="5" y="116"/>
                    <a:pt x="5" y="116"/>
                    <a:pt x="5" y="116"/>
                  </a:cubicBezTo>
                  <a:cubicBezTo>
                    <a:pt x="5" y="117"/>
                    <a:pt x="5" y="117"/>
                    <a:pt x="5" y="117"/>
                  </a:cubicBezTo>
                  <a:cubicBezTo>
                    <a:pt x="5" y="117"/>
                    <a:pt x="5" y="117"/>
                    <a:pt x="5" y="117"/>
                  </a:cubicBezTo>
                  <a:cubicBezTo>
                    <a:pt x="5" y="117"/>
                    <a:pt x="5" y="117"/>
                    <a:pt x="5" y="117"/>
                  </a:cubicBezTo>
                  <a:cubicBezTo>
                    <a:pt x="5" y="118"/>
                    <a:pt x="5" y="118"/>
                    <a:pt x="5" y="118"/>
                  </a:cubicBezTo>
                  <a:cubicBezTo>
                    <a:pt x="5" y="119"/>
                    <a:pt x="5" y="119"/>
                    <a:pt x="5" y="119"/>
                  </a:cubicBezTo>
                  <a:cubicBezTo>
                    <a:pt x="5" y="122"/>
                    <a:pt x="5" y="122"/>
                    <a:pt x="5" y="122"/>
                  </a:cubicBezTo>
                  <a:cubicBezTo>
                    <a:pt x="4" y="125"/>
                    <a:pt x="4" y="125"/>
                    <a:pt x="4" y="125"/>
                  </a:cubicBezTo>
                  <a:cubicBezTo>
                    <a:pt x="3" y="126"/>
                    <a:pt x="3" y="126"/>
                    <a:pt x="3" y="126"/>
                  </a:cubicBezTo>
                  <a:cubicBezTo>
                    <a:pt x="3" y="127"/>
                    <a:pt x="3" y="127"/>
                    <a:pt x="3" y="127"/>
                  </a:cubicBezTo>
                  <a:cubicBezTo>
                    <a:pt x="1" y="128"/>
                    <a:pt x="1" y="128"/>
                    <a:pt x="1" y="128"/>
                  </a:cubicBezTo>
                  <a:cubicBezTo>
                    <a:pt x="0" y="129"/>
                    <a:pt x="0" y="129"/>
                    <a:pt x="0" y="129"/>
                  </a:cubicBezTo>
                  <a:cubicBezTo>
                    <a:pt x="0" y="129"/>
                    <a:pt x="0" y="129"/>
                    <a:pt x="0" y="129"/>
                  </a:cubicBezTo>
                  <a:cubicBezTo>
                    <a:pt x="0" y="129"/>
                    <a:pt x="0" y="129"/>
                    <a:pt x="0" y="129"/>
                  </a:cubicBezTo>
                  <a:cubicBezTo>
                    <a:pt x="0" y="129"/>
                    <a:pt x="0" y="129"/>
                    <a:pt x="0" y="129"/>
                  </a:cubicBezTo>
                  <a:cubicBezTo>
                    <a:pt x="0" y="130"/>
                    <a:pt x="0" y="130"/>
                    <a:pt x="0" y="130"/>
                  </a:cubicBezTo>
                  <a:cubicBezTo>
                    <a:pt x="0" y="132"/>
                    <a:pt x="0" y="132"/>
                    <a:pt x="0" y="132"/>
                  </a:cubicBezTo>
                  <a:cubicBezTo>
                    <a:pt x="0" y="132"/>
                    <a:pt x="0" y="132"/>
                    <a:pt x="0" y="132"/>
                  </a:cubicBezTo>
                  <a:cubicBezTo>
                    <a:pt x="0" y="133"/>
                    <a:pt x="0" y="133"/>
                    <a:pt x="0" y="133"/>
                  </a:cubicBezTo>
                  <a:cubicBezTo>
                    <a:pt x="2" y="138"/>
                    <a:pt x="2" y="138"/>
                    <a:pt x="2" y="138"/>
                  </a:cubicBezTo>
                  <a:cubicBezTo>
                    <a:pt x="5" y="138"/>
                    <a:pt x="5" y="138"/>
                    <a:pt x="5" y="138"/>
                  </a:cubicBezTo>
                  <a:cubicBezTo>
                    <a:pt x="7" y="140"/>
                    <a:pt x="7" y="140"/>
                    <a:pt x="7" y="140"/>
                  </a:cubicBezTo>
                  <a:cubicBezTo>
                    <a:pt x="7" y="142"/>
                    <a:pt x="7" y="142"/>
                    <a:pt x="7" y="142"/>
                  </a:cubicBezTo>
                  <a:cubicBezTo>
                    <a:pt x="12" y="147"/>
                    <a:pt x="12" y="147"/>
                    <a:pt x="12" y="147"/>
                  </a:cubicBezTo>
                  <a:cubicBezTo>
                    <a:pt x="14" y="145"/>
                    <a:pt x="14" y="145"/>
                    <a:pt x="14" y="145"/>
                  </a:cubicBezTo>
                  <a:cubicBezTo>
                    <a:pt x="18" y="145"/>
                    <a:pt x="18" y="145"/>
                    <a:pt x="18" y="145"/>
                  </a:cubicBezTo>
                  <a:cubicBezTo>
                    <a:pt x="20" y="149"/>
                    <a:pt x="20" y="149"/>
                    <a:pt x="20" y="149"/>
                  </a:cubicBezTo>
                  <a:cubicBezTo>
                    <a:pt x="27" y="149"/>
                    <a:pt x="27" y="149"/>
                    <a:pt x="27" y="149"/>
                  </a:cubicBezTo>
                  <a:cubicBezTo>
                    <a:pt x="28" y="152"/>
                    <a:pt x="28" y="152"/>
                    <a:pt x="28" y="152"/>
                  </a:cubicBezTo>
                  <a:cubicBezTo>
                    <a:pt x="28" y="152"/>
                    <a:pt x="32" y="153"/>
                    <a:pt x="34" y="152"/>
                  </a:cubicBezTo>
                  <a:cubicBezTo>
                    <a:pt x="36" y="151"/>
                    <a:pt x="38" y="150"/>
                    <a:pt x="38" y="149"/>
                  </a:cubicBezTo>
                  <a:cubicBezTo>
                    <a:pt x="38" y="148"/>
                    <a:pt x="38" y="145"/>
                    <a:pt x="40" y="144"/>
                  </a:cubicBezTo>
                  <a:cubicBezTo>
                    <a:pt x="42" y="143"/>
                    <a:pt x="49" y="142"/>
                    <a:pt x="49" y="142"/>
                  </a:cubicBezTo>
                  <a:cubicBezTo>
                    <a:pt x="51" y="142"/>
                    <a:pt x="51" y="142"/>
                    <a:pt x="51" y="142"/>
                  </a:cubicBezTo>
                  <a:cubicBezTo>
                    <a:pt x="55" y="138"/>
                    <a:pt x="55" y="138"/>
                    <a:pt x="55" y="138"/>
                  </a:cubicBezTo>
                  <a:cubicBezTo>
                    <a:pt x="58" y="136"/>
                    <a:pt x="58" y="136"/>
                    <a:pt x="58" y="136"/>
                  </a:cubicBezTo>
                  <a:cubicBezTo>
                    <a:pt x="58" y="136"/>
                    <a:pt x="58" y="134"/>
                    <a:pt x="60" y="133"/>
                  </a:cubicBezTo>
                  <a:cubicBezTo>
                    <a:pt x="62" y="133"/>
                    <a:pt x="67" y="129"/>
                    <a:pt x="67" y="129"/>
                  </a:cubicBezTo>
                  <a:cubicBezTo>
                    <a:pt x="67" y="127"/>
                    <a:pt x="67" y="127"/>
                    <a:pt x="67" y="127"/>
                  </a:cubicBezTo>
                  <a:cubicBezTo>
                    <a:pt x="68" y="125"/>
                    <a:pt x="68" y="125"/>
                    <a:pt x="68" y="125"/>
                  </a:cubicBezTo>
                  <a:cubicBezTo>
                    <a:pt x="71" y="124"/>
                    <a:pt x="71" y="124"/>
                    <a:pt x="71" y="124"/>
                  </a:cubicBezTo>
                  <a:cubicBezTo>
                    <a:pt x="73" y="117"/>
                    <a:pt x="73" y="117"/>
                    <a:pt x="73" y="117"/>
                  </a:cubicBezTo>
                  <a:cubicBezTo>
                    <a:pt x="73" y="117"/>
                    <a:pt x="73" y="113"/>
                    <a:pt x="73" y="112"/>
                  </a:cubicBezTo>
                  <a:cubicBezTo>
                    <a:pt x="73" y="111"/>
                    <a:pt x="75" y="109"/>
                    <a:pt x="75" y="108"/>
                  </a:cubicBezTo>
                  <a:cubicBezTo>
                    <a:pt x="75" y="106"/>
                    <a:pt x="75" y="104"/>
                    <a:pt x="75" y="104"/>
                  </a:cubicBezTo>
                  <a:cubicBezTo>
                    <a:pt x="75" y="104"/>
                    <a:pt x="79" y="104"/>
                    <a:pt x="79" y="103"/>
                  </a:cubicBezTo>
                  <a:cubicBezTo>
                    <a:pt x="80" y="103"/>
                    <a:pt x="81" y="101"/>
                    <a:pt x="81" y="101"/>
                  </a:cubicBezTo>
                  <a:cubicBezTo>
                    <a:pt x="81" y="101"/>
                    <a:pt x="77" y="99"/>
                    <a:pt x="79" y="98"/>
                  </a:cubicBezTo>
                  <a:cubicBezTo>
                    <a:pt x="80" y="97"/>
                    <a:pt x="82" y="96"/>
                    <a:pt x="83" y="96"/>
                  </a:cubicBezTo>
                  <a:cubicBezTo>
                    <a:pt x="84" y="96"/>
                    <a:pt x="86" y="96"/>
                    <a:pt x="86" y="96"/>
                  </a:cubicBezTo>
                  <a:cubicBezTo>
                    <a:pt x="88" y="92"/>
                    <a:pt x="88" y="92"/>
                    <a:pt x="88" y="92"/>
                  </a:cubicBezTo>
                  <a:cubicBezTo>
                    <a:pt x="88" y="89"/>
                    <a:pt x="88" y="89"/>
                    <a:pt x="88" y="89"/>
                  </a:cubicBezTo>
                  <a:cubicBezTo>
                    <a:pt x="90" y="88"/>
                    <a:pt x="90" y="88"/>
                    <a:pt x="90" y="88"/>
                  </a:cubicBezTo>
                  <a:cubicBezTo>
                    <a:pt x="92" y="90"/>
                    <a:pt x="92" y="90"/>
                    <a:pt x="92" y="90"/>
                  </a:cubicBezTo>
                  <a:cubicBezTo>
                    <a:pt x="92" y="90"/>
                    <a:pt x="94" y="88"/>
                    <a:pt x="95" y="87"/>
                  </a:cubicBezTo>
                  <a:cubicBezTo>
                    <a:pt x="96" y="87"/>
                    <a:pt x="98" y="85"/>
                    <a:pt x="98" y="85"/>
                  </a:cubicBezTo>
                  <a:cubicBezTo>
                    <a:pt x="100" y="91"/>
                    <a:pt x="100" y="91"/>
                    <a:pt x="100" y="91"/>
                  </a:cubicBezTo>
                  <a:cubicBezTo>
                    <a:pt x="100" y="91"/>
                    <a:pt x="103" y="92"/>
                    <a:pt x="103" y="91"/>
                  </a:cubicBezTo>
                  <a:cubicBezTo>
                    <a:pt x="103" y="90"/>
                    <a:pt x="104" y="88"/>
                    <a:pt x="106" y="87"/>
                  </a:cubicBezTo>
                  <a:cubicBezTo>
                    <a:pt x="107" y="86"/>
                    <a:pt x="111" y="85"/>
                    <a:pt x="111" y="85"/>
                  </a:cubicBezTo>
                  <a:cubicBezTo>
                    <a:pt x="114" y="82"/>
                    <a:pt x="114" y="82"/>
                    <a:pt x="114" y="82"/>
                  </a:cubicBezTo>
                  <a:cubicBezTo>
                    <a:pt x="117" y="82"/>
                    <a:pt x="117" y="82"/>
                    <a:pt x="117" y="82"/>
                  </a:cubicBezTo>
                  <a:cubicBezTo>
                    <a:pt x="120" y="83"/>
                    <a:pt x="120" y="83"/>
                    <a:pt x="120" y="83"/>
                  </a:cubicBezTo>
                  <a:cubicBezTo>
                    <a:pt x="123" y="82"/>
                    <a:pt x="123" y="82"/>
                    <a:pt x="123" y="82"/>
                  </a:cubicBezTo>
                  <a:cubicBezTo>
                    <a:pt x="128" y="82"/>
                    <a:pt x="128" y="82"/>
                    <a:pt x="128" y="82"/>
                  </a:cubicBezTo>
                  <a:cubicBezTo>
                    <a:pt x="128" y="82"/>
                    <a:pt x="131" y="84"/>
                    <a:pt x="132" y="85"/>
                  </a:cubicBezTo>
                  <a:cubicBezTo>
                    <a:pt x="134" y="86"/>
                    <a:pt x="136" y="86"/>
                    <a:pt x="136" y="86"/>
                  </a:cubicBezTo>
                  <a:cubicBezTo>
                    <a:pt x="137" y="86"/>
                    <a:pt x="137" y="86"/>
                    <a:pt x="137" y="86"/>
                  </a:cubicBezTo>
                  <a:cubicBezTo>
                    <a:pt x="137" y="86"/>
                    <a:pt x="141" y="88"/>
                    <a:pt x="141" y="90"/>
                  </a:cubicBezTo>
                  <a:cubicBezTo>
                    <a:pt x="142" y="91"/>
                    <a:pt x="143" y="93"/>
                    <a:pt x="143" y="93"/>
                  </a:cubicBezTo>
                  <a:cubicBezTo>
                    <a:pt x="147" y="94"/>
                    <a:pt x="147" y="94"/>
                    <a:pt x="147" y="94"/>
                  </a:cubicBezTo>
                  <a:cubicBezTo>
                    <a:pt x="148" y="92"/>
                    <a:pt x="148" y="92"/>
                    <a:pt x="148" y="92"/>
                  </a:cubicBezTo>
                  <a:cubicBezTo>
                    <a:pt x="150" y="91"/>
                    <a:pt x="150" y="91"/>
                    <a:pt x="150" y="91"/>
                  </a:cubicBezTo>
                  <a:cubicBezTo>
                    <a:pt x="152" y="91"/>
                    <a:pt x="152" y="91"/>
                    <a:pt x="152" y="91"/>
                  </a:cubicBezTo>
                  <a:cubicBezTo>
                    <a:pt x="154" y="89"/>
                    <a:pt x="154" y="89"/>
                    <a:pt x="154" y="89"/>
                  </a:cubicBezTo>
                  <a:cubicBezTo>
                    <a:pt x="155" y="88"/>
                    <a:pt x="155" y="88"/>
                    <a:pt x="155" y="88"/>
                  </a:cubicBezTo>
                  <a:cubicBezTo>
                    <a:pt x="155" y="88"/>
                    <a:pt x="155" y="88"/>
                    <a:pt x="155" y="88"/>
                  </a:cubicBezTo>
                  <a:close/>
                  <a:moveTo>
                    <a:pt x="133" y="42"/>
                  </a:moveTo>
                  <a:cubicBezTo>
                    <a:pt x="133" y="41"/>
                    <a:pt x="133" y="41"/>
                    <a:pt x="133" y="41"/>
                  </a:cubicBezTo>
                  <a:cubicBezTo>
                    <a:pt x="133" y="41"/>
                    <a:pt x="133" y="41"/>
                    <a:pt x="133" y="41"/>
                  </a:cubicBezTo>
                  <a:cubicBezTo>
                    <a:pt x="133" y="41"/>
                    <a:pt x="133" y="41"/>
                    <a:pt x="133" y="41"/>
                  </a:cubicBezTo>
                  <a:cubicBezTo>
                    <a:pt x="132" y="40"/>
                    <a:pt x="132" y="40"/>
                    <a:pt x="132" y="40"/>
                  </a:cubicBezTo>
                  <a:cubicBezTo>
                    <a:pt x="131" y="40"/>
                    <a:pt x="131" y="40"/>
                    <a:pt x="131" y="40"/>
                  </a:cubicBezTo>
                  <a:cubicBezTo>
                    <a:pt x="130" y="40"/>
                    <a:pt x="130" y="40"/>
                    <a:pt x="130" y="40"/>
                  </a:cubicBezTo>
                  <a:cubicBezTo>
                    <a:pt x="130" y="40"/>
                    <a:pt x="130" y="40"/>
                    <a:pt x="130" y="40"/>
                  </a:cubicBezTo>
                  <a:cubicBezTo>
                    <a:pt x="129" y="38"/>
                    <a:pt x="129" y="38"/>
                    <a:pt x="129" y="38"/>
                  </a:cubicBezTo>
                  <a:cubicBezTo>
                    <a:pt x="128" y="38"/>
                    <a:pt x="128" y="38"/>
                    <a:pt x="128" y="38"/>
                  </a:cubicBezTo>
                  <a:cubicBezTo>
                    <a:pt x="124" y="37"/>
                    <a:pt x="124" y="37"/>
                    <a:pt x="124" y="37"/>
                  </a:cubicBezTo>
                  <a:cubicBezTo>
                    <a:pt x="124" y="37"/>
                    <a:pt x="124" y="37"/>
                    <a:pt x="124" y="37"/>
                  </a:cubicBezTo>
                  <a:cubicBezTo>
                    <a:pt x="123" y="37"/>
                    <a:pt x="123" y="37"/>
                    <a:pt x="123" y="37"/>
                  </a:cubicBezTo>
                  <a:cubicBezTo>
                    <a:pt x="122" y="37"/>
                    <a:pt x="122" y="37"/>
                    <a:pt x="122" y="37"/>
                  </a:cubicBezTo>
                  <a:cubicBezTo>
                    <a:pt x="122" y="37"/>
                    <a:pt x="122" y="37"/>
                    <a:pt x="122" y="37"/>
                  </a:cubicBezTo>
                  <a:cubicBezTo>
                    <a:pt x="121" y="37"/>
                    <a:pt x="121" y="37"/>
                    <a:pt x="121" y="37"/>
                  </a:cubicBezTo>
                  <a:cubicBezTo>
                    <a:pt x="121" y="37"/>
                    <a:pt x="121" y="37"/>
                    <a:pt x="121" y="37"/>
                  </a:cubicBezTo>
                  <a:cubicBezTo>
                    <a:pt x="120" y="38"/>
                    <a:pt x="120" y="38"/>
                    <a:pt x="120" y="38"/>
                  </a:cubicBezTo>
                  <a:cubicBezTo>
                    <a:pt x="120" y="38"/>
                    <a:pt x="120" y="38"/>
                    <a:pt x="120" y="38"/>
                  </a:cubicBezTo>
                  <a:cubicBezTo>
                    <a:pt x="120" y="39"/>
                    <a:pt x="120" y="39"/>
                    <a:pt x="120" y="39"/>
                  </a:cubicBezTo>
                  <a:cubicBezTo>
                    <a:pt x="120" y="39"/>
                    <a:pt x="120" y="39"/>
                    <a:pt x="120" y="39"/>
                  </a:cubicBezTo>
                  <a:cubicBezTo>
                    <a:pt x="120" y="40"/>
                    <a:pt x="120" y="40"/>
                    <a:pt x="120" y="40"/>
                  </a:cubicBezTo>
                  <a:cubicBezTo>
                    <a:pt x="121" y="40"/>
                    <a:pt x="121" y="40"/>
                    <a:pt x="121" y="40"/>
                  </a:cubicBezTo>
                  <a:cubicBezTo>
                    <a:pt x="122" y="40"/>
                    <a:pt x="122" y="40"/>
                    <a:pt x="122" y="40"/>
                  </a:cubicBezTo>
                  <a:cubicBezTo>
                    <a:pt x="122" y="41"/>
                    <a:pt x="122" y="41"/>
                    <a:pt x="122" y="41"/>
                  </a:cubicBezTo>
                  <a:cubicBezTo>
                    <a:pt x="123" y="41"/>
                    <a:pt x="123" y="41"/>
                    <a:pt x="123" y="41"/>
                  </a:cubicBezTo>
                  <a:cubicBezTo>
                    <a:pt x="127" y="41"/>
                    <a:pt x="127" y="41"/>
                    <a:pt x="127" y="41"/>
                  </a:cubicBezTo>
                  <a:cubicBezTo>
                    <a:pt x="131" y="42"/>
                    <a:pt x="131" y="42"/>
                    <a:pt x="131" y="42"/>
                  </a:cubicBezTo>
                  <a:cubicBezTo>
                    <a:pt x="132" y="43"/>
                    <a:pt x="132" y="43"/>
                    <a:pt x="132" y="43"/>
                  </a:cubicBezTo>
                  <a:lnTo>
                    <a:pt x="133" y="42"/>
                  </a:lnTo>
                  <a:close/>
                  <a:moveTo>
                    <a:pt x="130" y="48"/>
                  </a:moveTo>
                  <a:cubicBezTo>
                    <a:pt x="129" y="49"/>
                    <a:pt x="129" y="49"/>
                    <a:pt x="129" y="49"/>
                  </a:cubicBezTo>
                  <a:cubicBezTo>
                    <a:pt x="129" y="49"/>
                    <a:pt x="129" y="49"/>
                    <a:pt x="129" y="49"/>
                  </a:cubicBezTo>
                  <a:cubicBezTo>
                    <a:pt x="129" y="50"/>
                    <a:pt x="129" y="50"/>
                    <a:pt x="129" y="50"/>
                  </a:cubicBezTo>
                  <a:cubicBezTo>
                    <a:pt x="130" y="51"/>
                    <a:pt x="130" y="51"/>
                    <a:pt x="130" y="51"/>
                  </a:cubicBezTo>
                  <a:cubicBezTo>
                    <a:pt x="130" y="51"/>
                    <a:pt x="130" y="51"/>
                    <a:pt x="130" y="51"/>
                  </a:cubicBezTo>
                  <a:cubicBezTo>
                    <a:pt x="131" y="50"/>
                    <a:pt x="131" y="50"/>
                    <a:pt x="131" y="50"/>
                  </a:cubicBezTo>
                  <a:cubicBezTo>
                    <a:pt x="131" y="50"/>
                    <a:pt x="131" y="50"/>
                    <a:pt x="131" y="50"/>
                  </a:cubicBezTo>
                  <a:cubicBezTo>
                    <a:pt x="131" y="50"/>
                    <a:pt x="131" y="50"/>
                    <a:pt x="131" y="50"/>
                  </a:cubicBezTo>
                  <a:cubicBezTo>
                    <a:pt x="133" y="50"/>
                    <a:pt x="133" y="50"/>
                    <a:pt x="133" y="50"/>
                  </a:cubicBezTo>
                  <a:cubicBezTo>
                    <a:pt x="133" y="50"/>
                    <a:pt x="133" y="50"/>
                    <a:pt x="133" y="50"/>
                  </a:cubicBezTo>
                  <a:cubicBezTo>
                    <a:pt x="134" y="50"/>
                    <a:pt x="134" y="50"/>
                    <a:pt x="134" y="50"/>
                  </a:cubicBezTo>
                  <a:cubicBezTo>
                    <a:pt x="134" y="50"/>
                    <a:pt x="134" y="50"/>
                    <a:pt x="134" y="50"/>
                  </a:cubicBezTo>
                  <a:cubicBezTo>
                    <a:pt x="134" y="49"/>
                    <a:pt x="134" y="49"/>
                    <a:pt x="134" y="49"/>
                  </a:cubicBezTo>
                  <a:cubicBezTo>
                    <a:pt x="134" y="49"/>
                    <a:pt x="134" y="49"/>
                    <a:pt x="134" y="49"/>
                  </a:cubicBezTo>
                  <a:cubicBezTo>
                    <a:pt x="134" y="49"/>
                    <a:pt x="134" y="49"/>
                    <a:pt x="134" y="49"/>
                  </a:cubicBezTo>
                  <a:cubicBezTo>
                    <a:pt x="133" y="48"/>
                    <a:pt x="133" y="48"/>
                    <a:pt x="133" y="48"/>
                  </a:cubicBezTo>
                  <a:cubicBezTo>
                    <a:pt x="132" y="48"/>
                    <a:pt x="132" y="48"/>
                    <a:pt x="132" y="48"/>
                  </a:cubicBezTo>
                  <a:cubicBezTo>
                    <a:pt x="131" y="48"/>
                    <a:pt x="131" y="48"/>
                    <a:pt x="131" y="48"/>
                  </a:cubicBezTo>
                  <a:cubicBezTo>
                    <a:pt x="130" y="48"/>
                    <a:pt x="130" y="48"/>
                    <a:pt x="130" y="48"/>
                  </a:cubicBez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2" name="Freeform 91"/>
            <p:cNvSpPr>
              <a:spLocks noEditPoints="1"/>
            </p:cNvSpPr>
            <p:nvPr/>
          </p:nvSpPr>
          <p:spPr bwMode="auto">
            <a:xfrm>
              <a:off x="5761" y="1930"/>
              <a:ext cx="865" cy="526"/>
            </a:xfrm>
            <a:custGeom>
              <a:avLst/>
              <a:gdLst>
                <a:gd name="T0" fmla="*/ 130 w 865"/>
                <a:gd name="T1" fmla="*/ 45 h 526"/>
                <a:gd name="T2" fmla="*/ 42 w 865"/>
                <a:gd name="T3" fmla="*/ 78 h 526"/>
                <a:gd name="T4" fmla="*/ 157 w 865"/>
                <a:gd name="T5" fmla="*/ 446 h 526"/>
                <a:gd name="T6" fmla="*/ 191 w 865"/>
                <a:gd name="T7" fmla="*/ 36 h 526"/>
                <a:gd name="T8" fmla="*/ 23 w 865"/>
                <a:gd name="T9" fmla="*/ 461 h 526"/>
                <a:gd name="T10" fmla="*/ 38 w 865"/>
                <a:gd name="T11" fmla="*/ 482 h 526"/>
                <a:gd name="T12" fmla="*/ 2 w 865"/>
                <a:gd name="T13" fmla="*/ 490 h 526"/>
                <a:gd name="T14" fmla="*/ 222 w 865"/>
                <a:gd name="T15" fmla="*/ 515 h 526"/>
                <a:gd name="T16" fmla="*/ 226 w 865"/>
                <a:gd name="T17" fmla="*/ 91 h 526"/>
                <a:gd name="T18" fmla="*/ 193 w 865"/>
                <a:gd name="T19" fmla="*/ 503 h 526"/>
                <a:gd name="T20" fmla="*/ 266 w 865"/>
                <a:gd name="T21" fmla="*/ 76 h 526"/>
                <a:gd name="T22" fmla="*/ 172 w 865"/>
                <a:gd name="T23" fmla="*/ 255 h 526"/>
                <a:gd name="T24" fmla="*/ 553 w 865"/>
                <a:gd name="T25" fmla="*/ 368 h 526"/>
                <a:gd name="T26" fmla="*/ 813 w 865"/>
                <a:gd name="T27" fmla="*/ 334 h 526"/>
                <a:gd name="T28" fmla="*/ 802 w 865"/>
                <a:gd name="T29" fmla="*/ 309 h 526"/>
                <a:gd name="T30" fmla="*/ 802 w 865"/>
                <a:gd name="T31" fmla="*/ 282 h 526"/>
                <a:gd name="T32" fmla="*/ 806 w 865"/>
                <a:gd name="T33" fmla="*/ 267 h 526"/>
                <a:gd name="T34" fmla="*/ 802 w 865"/>
                <a:gd name="T35" fmla="*/ 257 h 526"/>
                <a:gd name="T36" fmla="*/ 511 w 865"/>
                <a:gd name="T37" fmla="*/ 435 h 526"/>
                <a:gd name="T38" fmla="*/ 496 w 865"/>
                <a:gd name="T39" fmla="*/ 461 h 526"/>
                <a:gd name="T40" fmla="*/ 519 w 865"/>
                <a:gd name="T41" fmla="*/ 114 h 526"/>
                <a:gd name="T42" fmla="*/ 538 w 865"/>
                <a:gd name="T43" fmla="*/ 114 h 526"/>
                <a:gd name="T44" fmla="*/ 827 w 865"/>
                <a:gd name="T45" fmla="*/ 372 h 526"/>
                <a:gd name="T46" fmla="*/ 829 w 865"/>
                <a:gd name="T47" fmla="*/ 360 h 526"/>
                <a:gd name="T48" fmla="*/ 806 w 865"/>
                <a:gd name="T49" fmla="*/ 337 h 526"/>
                <a:gd name="T50" fmla="*/ 792 w 865"/>
                <a:gd name="T51" fmla="*/ 330 h 526"/>
                <a:gd name="T52" fmla="*/ 815 w 865"/>
                <a:gd name="T53" fmla="*/ 379 h 526"/>
                <a:gd name="T54" fmla="*/ 687 w 865"/>
                <a:gd name="T55" fmla="*/ 269 h 526"/>
                <a:gd name="T56" fmla="*/ 823 w 865"/>
                <a:gd name="T57" fmla="*/ 404 h 526"/>
                <a:gd name="T58" fmla="*/ 664 w 865"/>
                <a:gd name="T59" fmla="*/ 261 h 526"/>
                <a:gd name="T60" fmla="*/ 662 w 865"/>
                <a:gd name="T61" fmla="*/ 274 h 526"/>
                <a:gd name="T62" fmla="*/ 654 w 865"/>
                <a:gd name="T63" fmla="*/ 288 h 526"/>
                <a:gd name="T64" fmla="*/ 836 w 865"/>
                <a:gd name="T65" fmla="*/ 389 h 526"/>
                <a:gd name="T66" fmla="*/ 846 w 865"/>
                <a:gd name="T67" fmla="*/ 322 h 526"/>
                <a:gd name="T68" fmla="*/ 848 w 865"/>
                <a:gd name="T69" fmla="*/ 301 h 526"/>
                <a:gd name="T70" fmla="*/ 848 w 865"/>
                <a:gd name="T71" fmla="*/ 278 h 526"/>
                <a:gd name="T72" fmla="*/ 829 w 865"/>
                <a:gd name="T73" fmla="*/ 250 h 526"/>
                <a:gd name="T74" fmla="*/ 802 w 865"/>
                <a:gd name="T75" fmla="*/ 280 h 526"/>
                <a:gd name="T76" fmla="*/ 813 w 865"/>
                <a:gd name="T77" fmla="*/ 307 h 526"/>
                <a:gd name="T78" fmla="*/ 832 w 865"/>
                <a:gd name="T79" fmla="*/ 334 h 526"/>
                <a:gd name="T80" fmla="*/ 859 w 865"/>
                <a:gd name="T81" fmla="*/ 347 h 526"/>
                <a:gd name="T82" fmla="*/ 840 w 865"/>
                <a:gd name="T83" fmla="*/ 351 h 526"/>
                <a:gd name="T84" fmla="*/ 850 w 865"/>
                <a:gd name="T85" fmla="*/ 364 h 526"/>
                <a:gd name="T86" fmla="*/ 819 w 865"/>
                <a:gd name="T87" fmla="*/ 341 h 526"/>
                <a:gd name="T88" fmla="*/ 381 w 865"/>
                <a:gd name="T89" fmla="*/ 475 h 526"/>
                <a:gd name="T90" fmla="*/ 354 w 865"/>
                <a:gd name="T91" fmla="*/ 374 h 526"/>
                <a:gd name="T92" fmla="*/ 287 w 865"/>
                <a:gd name="T93" fmla="*/ 80 h 526"/>
                <a:gd name="T94" fmla="*/ 283 w 865"/>
                <a:gd name="T95" fmla="*/ 70 h 526"/>
                <a:gd name="T96" fmla="*/ 505 w 865"/>
                <a:gd name="T97" fmla="*/ 505 h 526"/>
                <a:gd name="T98" fmla="*/ 563 w 865"/>
                <a:gd name="T99" fmla="*/ 410 h 526"/>
                <a:gd name="T100" fmla="*/ 530 w 865"/>
                <a:gd name="T101" fmla="*/ 440 h 526"/>
                <a:gd name="T102" fmla="*/ 511 w 865"/>
                <a:gd name="T103" fmla="*/ 475 h 526"/>
                <a:gd name="T104" fmla="*/ 532 w 865"/>
                <a:gd name="T105" fmla="*/ 484 h 526"/>
                <a:gd name="T106" fmla="*/ 563 w 865"/>
                <a:gd name="T107" fmla="*/ 437 h 526"/>
                <a:gd name="T108" fmla="*/ 482 w 865"/>
                <a:gd name="T109" fmla="*/ 70 h 526"/>
                <a:gd name="T110" fmla="*/ 385 w 865"/>
                <a:gd name="T111" fmla="*/ 13 h 526"/>
                <a:gd name="T112" fmla="*/ 323 w 865"/>
                <a:gd name="T113" fmla="*/ 15 h 526"/>
                <a:gd name="T114" fmla="*/ 222 w 865"/>
                <a:gd name="T115" fmla="*/ 17 h 526"/>
                <a:gd name="T116" fmla="*/ 212 w 865"/>
                <a:gd name="T117" fmla="*/ 61 h 526"/>
                <a:gd name="T118" fmla="*/ 279 w 865"/>
                <a:gd name="T119" fmla="*/ 57 h 526"/>
                <a:gd name="T120" fmla="*/ 400 w 865"/>
                <a:gd name="T121" fmla="*/ 57 h 526"/>
                <a:gd name="T122" fmla="*/ 566 w 865"/>
                <a:gd name="T123" fmla="*/ 412 h 526"/>
                <a:gd name="T124" fmla="*/ 394 w 865"/>
                <a:gd name="T125" fmla="*/ 169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5" h="526">
                  <a:moveTo>
                    <a:pt x="197" y="248"/>
                  </a:moveTo>
                  <a:lnTo>
                    <a:pt x="195" y="246"/>
                  </a:lnTo>
                  <a:lnTo>
                    <a:pt x="195" y="248"/>
                  </a:lnTo>
                  <a:lnTo>
                    <a:pt x="197" y="248"/>
                  </a:lnTo>
                  <a:close/>
                  <a:moveTo>
                    <a:pt x="142" y="498"/>
                  </a:moveTo>
                  <a:lnTo>
                    <a:pt x="142" y="496"/>
                  </a:lnTo>
                  <a:lnTo>
                    <a:pt x="140" y="494"/>
                  </a:lnTo>
                  <a:lnTo>
                    <a:pt x="138" y="494"/>
                  </a:lnTo>
                  <a:lnTo>
                    <a:pt x="138" y="494"/>
                  </a:lnTo>
                  <a:lnTo>
                    <a:pt x="136" y="494"/>
                  </a:lnTo>
                  <a:lnTo>
                    <a:pt x="136" y="496"/>
                  </a:lnTo>
                  <a:lnTo>
                    <a:pt x="134" y="496"/>
                  </a:lnTo>
                  <a:lnTo>
                    <a:pt x="134" y="500"/>
                  </a:lnTo>
                  <a:lnTo>
                    <a:pt x="134" y="500"/>
                  </a:lnTo>
                  <a:lnTo>
                    <a:pt x="134" y="503"/>
                  </a:lnTo>
                  <a:lnTo>
                    <a:pt x="138" y="503"/>
                  </a:lnTo>
                  <a:lnTo>
                    <a:pt x="140" y="503"/>
                  </a:lnTo>
                  <a:lnTo>
                    <a:pt x="142" y="500"/>
                  </a:lnTo>
                  <a:lnTo>
                    <a:pt x="142" y="498"/>
                  </a:lnTo>
                  <a:lnTo>
                    <a:pt x="142" y="498"/>
                  </a:lnTo>
                  <a:close/>
                  <a:moveTo>
                    <a:pt x="142" y="55"/>
                  </a:moveTo>
                  <a:lnTo>
                    <a:pt x="138" y="53"/>
                  </a:lnTo>
                  <a:lnTo>
                    <a:pt x="136" y="53"/>
                  </a:lnTo>
                  <a:lnTo>
                    <a:pt x="134" y="53"/>
                  </a:lnTo>
                  <a:lnTo>
                    <a:pt x="134" y="53"/>
                  </a:lnTo>
                  <a:lnTo>
                    <a:pt x="132" y="55"/>
                  </a:lnTo>
                  <a:lnTo>
                    <a:pt x="130" y="55"/>
                  </a:lnTo>
                  <a:lnTo>
                    <a:pt x="130" y="55"/>
                  </a:lnTo>
                  <a:lnTo>
                    <a:pt x="128" y="53"/>
                  </a:lnTo>
                  <a:lnTo>
                    <a:pt x="126" y="53"/>
                  </a:lnTo>
                  <a:lnTo>
                    <a:pt x="126" y="53"/>
                  </a:lnTo>
                  <a:lnTo>
                    <a:pt x="126" y="51"/>
                  </a:lnTo>
                  <a:lnTo>
                    <a:pt x="124" y="49"/>
                  </a:lnTo>
                  <a:lnTo>
                    <a:pt x="124" y="47"/>
                  </a:lnTo>
                  <a:lnTo>
                    <a:pt x="124" y="47"/>
                  </a:lnTo>
                  <a:lnTo>
                    <a:pt x="126" y="45"/>
                  </a:lnTo>
                  <a:lnTo>
                    <a:pt x="126" y="45"/>
                  </a:lnTo>
                  <a:lnTo>
                    <a:pt x="128" y="47"/>
                  </a:lnTo>
                  <a:lnTo>
                    <a:pt x="130" y="47"/>
                  </a:lnTo>
                  <a:lnTo>
                    <a:pt x="130" y="47"/>
                  </a:lnTo>
                  <a:lnTo>
                    <a:pt x="130" y="47"/>
                  </a:lnTo>
                  <a:lnTo>
                    <a:pt x="130" y="45"/>
                  </a:lnTo>
                  <a:lnTo>
                    <a:pt x="130" y="42"/>
                  </a:lnTo>
                  <a:lnTo>
                    <a:pt x="130" y="40"/>
                  </a:lnTo>
                  <a:lnTo>
                    <a:pt x="130" y="40"/>
                  </a:lnTo>
                  <a:lnTo>
                    <a:pt x="130" y="40"/>
                  </a:lnTo>
                  <a:lnTo>
                    <a:pt x="128" y="38"/>
                  </a:lnTo>
                  <a:lnTo>
                    <a:pt x="126" y="38"/>
                  </a:lnTo>
                  <a:lnTo>
                    <a:pt x="124" y="36"/>
                  </a:lnTo>
                  <a:lnTo>
                    <a:pt x="119" y="34"/>
                  </a:lnTo>
                  <a:lnTo>
                    <a:pt x="117" y="34"/>
                  </a:lnTo>
                  <a:lnTo>
                    <a:pt x="115" y="34"/>
                  </a:lnTo>
                  <a:lnTo>
                    <a:pt x="113" y="32"/>
                  </a:lnTo>
                  <a:lnTo>
                    <a:pt x="113" y="32"/>
                  </a:lnTo>
                  <a:lnTo>
                    <a:pt x="111" y="32"/>
                  </a:lnTo>
                  <a:lnTo>
                    <a:pt x="109" y="30"/>
                  </a:lnTo>
                  <a:lnTo>
                    <a:pt x="107" y="28"/>
                  </a:lnTo>
                  <a:lnTo>
                    <a:pt x="105" y="28"/>
                  </a:lnTo>
                  <a:lnTo>
                    <a:pt x="94" y="26"/>
                  </a:lnTo>
                  <a:lnTo>
                    <a:pt x="65" y="28"/>
                  </a:lnTo>
                  <a:lnTo>
                    <a:pt x="54" y="30"/>
                  </a:lnTo>
                  <a:lnTo>
                    <a:pt x="50" y="32"/>
                  </a:lnTo>
                  <a:lnTo>
                    <a:pt x="48" y="34"/>
                  </a:lnTo>
                  <a:lnTo>
                    <a:pt x="48" y="36"/>
                  </a:lnTo>
                  <a:lnTo>
                    <a:pt x="44" y="38"/>
                  </a:lnTo>
                  <a:lnTo>
                    <a:pt x="44" y="38"/>
                  </a:lnTo>
                  <a:lnTo>
                    <a:pt x="42" y="36"/>
                  </a:lnTo>
                  <a:lnTo>
                    <a:pt x="38" y="36"/>
                  </a:lnTo>
                  <a:lnTo>
                    <a:pt x="38" y="34"/>
                  </a:lnTo>
                  <a:lnTo>
                    <a:pt x="36" y="32"/>
                  </a:lnTo>
                  <a:lnTo>
                    <a:pt x="33" y="32"/>
                  </a:lnTo>
                  <a:lnTo>
                    <a:pt x="31" y="34"/>
                  </a:lnTo>
                  <a:lnTo>
                    <a:pt x="29" y="34"/>
                  </a:lnTo>
                  <a:lnTo>
                    <a:pt x="27" y="36"/>
                  </a:lnTo>
                  <a:lnTo>
                    <a:pt x="25" y="45"/>
                  </a:lnTo>
                  <a:lnTo>
                    <a:pt x="27" y="55"/>
                  </a:lnTo>
                  <a:lnTo>
                    <a:pt x="29" y="59"/>
                  </a:lnTo>
                  <a:lnTo>
                    <a:pt x="29" y="59"/>
                  </a:lnTo>
                  <a:lnTo>
                    <a:pt x="31" y="63"/>
                  </a:lnTo>
                  <a:lnTo>
                    <a:pt x="31" y="63"/>
                  </a:lnTo>
                  <a:lnTo>
                    <a:pt x="33" y="66"/>
                  </a:lnTo>
                  <a:lnTo>
                    <a:pt x="40" y="70"/>
                  </a:lnTo>
                  <a:lnTo>
                    <a:pt x="42" y="74"/>
                  </a:lnTo>
                  <a:lnTo>
                    <a:pt x="42" y="78"/>
                  </a:lnTo>
                  <a:lnTo>
                    <a:pt x="44" y="80"/>
                  </a:lnTo>
                  <a:lnTo>
                    <a:pt x="48" y="80"/>
                  </a:lnTo>
                  <a:lnTo>
                    <a:pt x="50" y="80"/>
                  </a:lnTo>
                  <a:lnTo>
                    <a:pt x="52" y="82"/>
                  </a:lnTo>
                  <a:lnTo>
                    <a:pt x="57" y="84"/>
                  </a:lnTo>
                  <a:lnTo>
                    <a:pt x="61" y="87"/>
                  </a:lnTo>
                  <a:lnTo>
                    <a:pt x="61" y="87"/>
                  </a:lnTo>
                  <a:lnTo>
                    <a:pt x="67" y="91"/>
                  </a:lnTo>
                  <a:lnTo>
                    <a:pt x="75" y="95"/>
                  </a:lnTo>
                  <a:lnTo>
                    <a:pt x="77" y="95"/>
                  </a:lnTo>
                  <a:lnTo>
                    <a:pt x="82" y="97"/>
                  </a:lnTo>
                  <a:lnTo>
                    <a:pt x="88" y="99"/>
                  </a:lnTo>
                  <a:lnTo>
                    <a:pt x="90" y="99"/>
                  </a:lnTo>
                  <a:lnTo>
                    <a:pt x="92" y="101"/>
                  </a:lnTo>
                  <a:lnTo>
                    <a:pt x="94" y="101"/>
                  </a:lnTo>
                  <a:lnTo>
                    <a:pt x="96" y="101"/>
                  </a:lnTo>
                  <a:lnTo>
                    <a:pt x="98" y="99"/>
                  </a:lnTo>
                  <a:lnTo>
                    <a:pt x="105" y="97"/>
                  </a:lnTo>
                  <a:lnTo>
                    <a:pt x="111" y="95"/>
                  </a:lnTo>
                  <a:lnTo>
                    <a:pt x="115" y="93"/>
                  </a:lnTo>
                  <a:lnTo>
                    <a:pt x="115" y="91"/>
                  </a:lnTo>
                  <a:lnTo>
                    <a:pt x="117" y="89"/>
                  </a:lnTo>
                  <a:lnTo>
                    <a:pt x="119" y="89"/>
                  </a:lnTo>
                  <a:lnTo>
                    <a:pt x="119" y="89"/>
                  </a:lnTo>
                  <a:lnTo>
                    <a:pt x="132" y="82"/>
                  </a:lnTo>
                  <a:lnTo>
                    <a:pt x="134" y="82"/>
                  </a:lnTo>
                  <a:lnTo>
                    <a:pt x="136" y="82"/>
                  </a:lnTo>
                  <a:lnTo>
                    <a:pt x="138" y="82"/>
                  </a:lnTo>
                  <a:lnTo>
                    <a:pt x="140" y="82"/>
                  </a:lnTo>
                  <a:lnTo>
                    <a:pt x="142" y="80"/>
                  </a:lnTo>
                  <a:lnTo>
                    <a:pt x="142" y="78"/>
                  </a:lnTo>
                  <a:lnTo>
                    <a:pt x="142" y="66"/>
                  </a:lnTo>
                  <a:lnTo>
                    <a:pt x="142" y="63"/>
                  </a:lnTo>
                  <a:lnTo>
                    <a:pt x="145" y="59"/>
                  </a:lnTo>
                  <a:lnTo>
                    <a:pt x="145" y="57"/>
                  </a:lnTo>
                  <a:lnTo>
                    <a:pt x="145" y="55"/>
                  </a:lnTo>
                  <a:lnTo>
                    <a:pt x="142" y="55"/>
                  </a:lnTo>
                  <a:close/>
                  <a:moveTo>
                    <a:pt x="165" y="448"/>
                  </a:moveTo>
                  <a:lnTo>
                    <a:pt x="163" y="448"/>
                  </a:lnTo>
                  <a:lnTo>
                    <a:pt x="161" y="448"/>
                  </a:lnTo>
                  <a:lnTo>
                    <a:pt x="159" y="446"/>
                  </a:lnTo>
                  <a:lnTo>
                    <a:pt x="157" y="446"/>
                  </a:lnTo>
                  <a:lnTo>
                    <a:pt x="155" y="446"/>
                  </a:lnTo>
                  <a:lnTo>
                    <a:pt x="155" y="448"/>
                  </a:lnTo>
                  <a:lnTo>
                    <a:pt x="155" y="448"/>
                  </a:lnTo>
                  <a:lnTo>
                    <a:pt x="155" y="452"/>
                  </a:lnTo>
                  <a:lnTo>
                    <a:pt x="155" y="454"/>
                  </a:lnTo>
                  <a:lnTo>
                    <a:pt x="155" y="454"/>
                  </a:lnTo>
                  <a:lnTo>
                    <a:pt x="155" y="454"/>
                  </a:lnTo>
                  <a:lnTo>
                    <a:pt x="155" y="454"/>
                  </a:lnTo>
                  <a:lnTo>
                    <a:pt x="153" y="456"/>
                  </a:lnTo>
                  <a:lnTo>
                    <a:pt x="153" y="456"/>
                  </a:lnTo>
                  <a:lnTo>
                    <a:pt x="153" y="456"/>
                  </a:lnTo>
                  <a:lnTo>
                    <a:pt x="153" y="458"/>
                  </a:lnTo>
                  <a:lnTo>
                    <a:pt x="153" y="461"/>
                  </a:lnTo>
                  <a:lnTo>
                    <a:pt x="155" y="461"/>
                  </a:lnTo>
                  <a:lnTo>
                    <a:pt x="157" y="458"/>
                  </a:lnTo>
                  <a:lnTo>
                    <a:pt x="157" y="458"/>
                  </a:lnTo>
                  <a:lnTo>
                    <a:pt x="159" y="456"/>
                  </a:lnTo>
                  <a:lnTo>
                    <a:pt x="159" y="456"/>
                  </a:lnTo>
                  <a:lnTo>
                    <a:pt x="159" y="456"/>
                  </a:lnTo>
                  <a:lnTo>
                    <a:pt x="161" y="456"/>
                  </a:lnTo>
                  <a:lnTo>
                    <a:pt x="163" y="454"/>
                  </a:lnTo>
                  <a:lnTo>
                    <a:pt x="165" y="454"/>
                  </a:lnTo>
                  <a:lnTo>
                    <a:pt x="165" y="452"/>
                  </a:lnTo>
                  <a:lnTo>
                    <a:pt x="165" y="450"/>
                  </a:lnTo>
                  <a:lnTo>
                    <a:pt x="165" y="448"/>
                  </a:lnTo>
                  <a:lnTo>
                    <a:pt x="165" y="448"/>
                  </a:lnTo>
                  <a:close/>
                  <a:moveTo>
                    <a:pt x="184" y="45"/>
                  </a:moveTo>
                  <a:lnTo>
                    <a:pt x="191" y="45"/>
                  </a:lnTo>
                  <a:lnTo>
                    <a:pt x="193" y="45"/>
                  </a:lnTo>
                  <a:lnTo>
                    <a:pt x="193" y="42"/>
                  </a:lnTo>
                  <a:lnTo>
                    <a:pt x="195" y="42"/>
                  </a:lnTo>
                  <a:lnTo>
                    <a:pt x="195" y="40"/>
                  </a:lnTo>
                  <a:lnTo>
                    <a:pt x="195" y="38"/>
                  </a:lnTo>
                  <a:lnTo>
                    <a:pt x="195" y="38"/>
                  </a:lnTo>
                  <a:lnTo>
                    <a:pt x="195" y="36"/>
                  </a:lnTo>
                  <a:lnTo>
                    <a:pt x="193" y="36"/>
                  </a:lnTo>
                  <a:lnTo>
                    <a:pt x="193" y="36"/>
                  </a:lnTo>
                  <a:lnTo>
                    <a:pt x="193" y="36"/>
                  </a:lnTo>
                  <a:lnTo>
                    <a:pt x="193" y="34"/>
                  </a:lnTo>
                  <a:lnTo>
                    <a:pt x="191" y="34"/>
                  </a:lnTo>
                  <a:lnTo>
                    <a:pt x="191" y="34"/>
                  </a:lnTo>
                  <a:lnTo>
                    <a:pt x="191" y="36"/>
                  </a:lnTo>
                  <a:lnTo>
                    <a:pt x="186" y="36"/>
                  </a:lnTo>
                  <a:lnTo>
                    <a:pt x="184" y="38"/>
                  </a:lnTo>
                  <a:lnTo>
                    <a:pt x="182" y="40"/>
                  </a:lnTo>
                  <a:lnTo>
                    <a:pt x="180" y="42"/>
                  </a:lnTo>
                  <a:lnTo>
                    <a:pt x="182" y="45"/>
                  </a:lnTo>
                  <a:lnTo>
                    <a:pt x="184" y="45"/>
                  </a:lnTo>
                  <a:close/>
                  <a:moveTo>
                    <a:pt x="105" y="465"/>
                  </a:moveTo>
                  <a:lnTo>
                    <a:pt x="105" y="465"/>
                  </a:lnTo>
                  <a:lnTo>
                    <a:pt x="103" y="463"/>
                  </a:lnTo>
                  <a:lnTo>
                    <a:pt x="103" y="461"/>
                  </a:lnTo>
                  <a:lnTo>
                    <a:pt x="101" y="461"/>
                  </a:lnTo>
                  <a:lnTo>
                    <a:pt x="96" y="461"/>
                  </a:lnTo>
                  <a:lnTo>
                    <a:pt x="94" y="461"/>
                  </a:lnTo>
                  <a:lnTo>
                    <a:pt x="92" y="461"/>
                  </a:lnTo>
                  <a:lnTo>
                    <a:pt x="92" y="458"/>
                  </a:lnTo>
                  <a:lnTo>
                    <a:pt x="92" y="458"/>
                  </a:lnTo>
                  <a:lnTo>
                    <a:pt x="86" y="456"/>
                  </a:lnTo>
                  <a:lnTo>
                    <a:pt x="86" y="456"/>
                  </a:lnTo>
                  <a:lnTo>
                    <a:pt x="86" y="454"/>
                  </a:lnTo>
                  <a:lnTo>
                    <a:pt x="86" y="454"/>
                  </a:lnTo>
                  <a:lnTo>
                    <a:pt x="86" y="452"/>
                  </a:lnTo>
                  <a:lnTo>
                    <a:pt x="86" y="450"/>
                  </a:lnTo>
                  <a:lnTo>
                    <a:pt x="84" y="452"/>
                  </a:lnTo>
                  <a:lnTo>
                    <a:pt x="84" y="452"/>
                  </a:lnTo>
                  <a:lnTo>
                    <a:pt x="73" y="454"/>
                  </a:lnTo>
                  <a:lnTo>
                    <a:pt x="71" y="454"/>
                  </a:lnTo>
                  <a:lnTo>
                    <a:pt x="69" y="456"/>
                  </a:lnTo>
                  <a:lnTo>
                    <a:pt x="63" y="458"/>
                  </a:lnTo>
                  <a:lnTo>
                    <a:pt x="59" y="463"/>
                  </a:lnTo>
                  <a:lnTo>
                    <a:pt x="57" y="465"/>
                  </a:lnTo>
                  <a:lnTo>
                    <a:pt x="54" y="463"/>
                  </a:lnTo>
                  <a:lnTo>
                    <a:pt x="52" y="463"/>
                  </a:lnTo>
                  <a:lnTo>
                    <a:pt x="50" y="463"/>
                  </a:lnTo>
                  <a:lnTo>
                    <a:pt x="48" y="463"/>
                  </a:lnTo>
                  <a:lnTo>
                    <a:pt x="46" y="465"/>
                  </a:lnTo>
                  <a:lnTo>
                    <a:pt x="44" y="465"/>
                  </a:lnTo>
                  <a:lnTo>
                    <a:pt x="29" y="463"/>
                  </a:lnTo>
                  <a:lnTo>
                    <a:pt x="29" y="463"/>
                  </a:lnTo>
                  <a:lnTo>
                    <a:pt x="29" y="463"/>
                  </a:lnTo>
                  <a:lnTo>
                    <a:pt x="27" y="463"/>
                  </a:lnTo>
                  <a:lnTo>
                    <a:pt x="25" y="461"/>
                  </a:lnTo>
                  <a:lnTo>
                    <a:pt x="23" y="461"/>
                  </a:lnTo>
                  <a:lnTo>
                    <a:pt x="23" y="461"/>
                  </a:lnTo>
                  <a:lnTo>
                    <a:pt x="21" y="461"/>
                  </a:lnTo>
                  <a:lnTo>
                    <a:pt x="21" y="463"/>
                  </a:lnTo>
                  <a:lnTo>
                    <a:pt x="19" y="467"/>
                  </a:lnTo>
                  <a:lnTo>
                    <a:pt x="17" y="467"/>
                  </a:lnTo>
                  <a:lnTo>
                    <a:pt x="17" y="469"/>
                  </a:lnTo>
                  <a:lnTo>
                    <a:pt x="17" y="469"/>
                  </a:lnTo>
                  <a:lnTo>
                    <a:pt x="15" y="469"/>
                  </a:lnTo>
                  <a:lnTo>
                    <a:pt x="15" y="469"/>
                  </a:lnTo>
                  <a:lnTo>
                    <a:pt x="15" y="471"/>
                  </a:lnTo>
                  <a:lnTo>
                    <a:pt x="15" y="473"/>
                  </a:lnTo>
                  <a:lnTo>
                    <a:pt x="13" y="475"/>
                  </a:lnTo>
                  <a:lnTo>
                    <a:pt x="13" y="475"/>
                  </a:lnTo>
                  <a:lnTo>
                    <a:pt x="10" y="475"/>
                  </a:lnTo>
                  <a:lnTo>
                    <a:pt x="8" y="477"/>
                  </a:lnTo>
                  <a:lnTo>
                    <a:pt x="8" y="479"/>
                  </a:lnTo>
                  <a:lnTo>
                    <a:pt x="8" y="479"/>
                  </a:lnTo>
                  <a:lnTo>
                    <a:pt x="8" y="486"/>
                  </a:lnTo>
                  <a:lnTo>
                    <a:pt x="8" y="488"/>
                  </a:lnTo>
                  <a:lnTo>
                    <a:pt x="6" y="488"/>
                  </a:lnTo>
                  <a:lnTo>
                    <a:pt x="6" y="490"/>
                  </a:lnTo>
                  <a:lnTo>
                    <a:pt x="4" y="492"/>
                  </a:lnTo>
                  <a:lnTo>
                    <a:pt x="4" y="494"/>
                  </a:lnTo>
                  <a:lnTo>
                    <a:pt x="6" y="494"/>
                  </a:lnTo>
                  <a:lnTo>
                    <a:pt x="8" y="494"/>
                  </a:lnTo>
                  <a:lnTo>
                    <a:pt x="17" y="488"/>
                  </a:lnTo>
                  <a:lnTo>
                    <a:pt x="17" y="486"/>
                  </a:lnTo>
                  <a:lnTo>
                    <a:pt x="17" y="486"/>
                  </a:lnTo>
                  <a:lnTo>
                    <a:pt x="19" y="486"/>
                  </a:lnTo>
                  <a:lnTo>
                    <a:pt x="19" y="486"/>
                  </a:lnTo>
                  <a:lnTo>
                    <a:pt x="19" y="484"/>
                  </a:lnTo>
                  <a:lnTo>
                    <a:pt x="19" y="484"/>
                  </a:lnTo>
                  <a:lnTo>
                    <a:pt x="19" y="484"/>
                  </a:lnTo>
                  <a:lnTo>
                    <a:pt x="21" y="484"/>
                  </a:lnTo>
                  <a:lnTo>
                    <a:pt x="23" y="484"/>
                  </a:lnTo>
                  <a:lnTo>
                    <a:pt x="23" y="484"/>
                  </a:lnTo>
                  <a:lnTo>
                    <a:pt x="25" y="482"/>
                  </a:lnTo>
                  <a:lnTo>
                    <a:pt x="31" y="482"/>
                  </a:lnTo>
                  <a:lnTo>
                    <a:pt x="33" y="482"/>
                  </a:lnTo>
                  <a:lnTo>
                    <a:pt x="33" y="482"/>
                  </a:lnTo>
                  <a:lnTo>
                    <a:pt x="36" y="482"/>
                  </a:lnTo>
                  <a:lnTo>
                    <a:pt x="38" y="482"/>
                  </a:lnTo>
                  <a:lnTo>
                    <a:pt x="40" y="484"/>
                  </a:lnTo>
                  <a:lnTo>
                    <a:pt x="42" y="484"/>
                  </a:lnTo>
                  <a:lnTo>
                    <a:pt x="44" y="486"/>
                  </a:lnTo>
                  <a:lnTo>
                    <a:pt x="52" y="484"/>
                  </a:lnTo>
                  <a:lnTo>
                    <a:pt x="54" y="484"/>
                  </a:lnTo>
                  <a:lnTo>
                    <a:pt x="59" y="486"/>
                  </a:lnTo>
                  <a:lnTo>
                    <a:pt x="61" y="486"/>
                  </a:lnTo>
                  <a:lnTo>
                    <a:pt x="65" y="486"/>
                  </a:lnTo>
                  <a:lnTo>
                    <a:pt x="67" y="486"/>
                  </a:lnTo>
                  <a:lnTo>
                    <a:pt x="69" y="488"/>
                  </a:lnTo>
                  <a:lnTo>
                    <a:pt x="69" y="490"/>
                  </a:lnTo>
                  <a:lnTo>
                    <a:pt x="71" y="488"/>
                  </a:lnTo>
                  <a:lnTo>
                    <a:pt x="71" y="486"/>
                  </a:lnTo>
                  <a:lnTo>
                    <a:pt x="73" y="486"/>
                  </a:lnTo>
                  <a:lnTo>
                    <a:pt x="73" y="484"/>
                  </a:lnTo>
                  <a:lnTo>
                    <a:pt x="73" y="484"/>
                  </a:lnTo>
                  <a:lnTo>
                    <a:pt x="73" y="484"/>
                  </a:lnTo>
                  <a:lnTo>
                    <a:pt x="73" y="482"/>
                  </a:lnTo>
                  <a:lnTo>
                    <a:pt x="80" y="475"/>
                  </a:lnTo>
                  <a:lnTo>
                    <a:pt x="80" y="475"/>
                  </a:lnTo>
                  <a:lnTo>
                    <a:pt x="82" y="475"/>
                  </a:lnTo>
                  <a:lnTo>
                    <a:pt x="82" y="473"/>
                  </a:lnTo>
                  <a:lnTo>
                    <a:pt x="84" y="471"/>
                  </a:lnTo>
                  <a:lnTo>
                    <a:pt x="86" y="471"/>
                  </a:lnTo>
                  <a:lnTo>
                    <a:pt x="92" y="469"/>
                  </a:lnTo>
                  <a:lnTo>
                    <a:pt x="94" y="469"/>
                  </a:lnTo>
                  <a:lnTo>
                    <a:pt x="96" y="469"/>
                  </a:lnTo>
                  <a:lnTo>
                    <a:pt x="101" y="469"/>
                  </a:lnTo>
                  <a:lnTo>
                    <a:pt x="101" y="469"/>
                  </a:lnTo>
                  <a:lnTo>
                    <a:pt x="103" y="469"/>
                  </a:lnTo>
                  <a:lnTo>
                    <a:pt x="103" y="471"/>
                  </a:lnTo>
                  <a:lnTo>
                    <a:pt x="105" y="469"/>
                  </a:lnTo>
                  <a:lnTo>
                    <a:pt x="105" y="469"/>
                  </a:lnTo>
                  <a:lnTo>
                    <a:pt x="105" y="469"/>
                  </a:lnTo>
                  <a:lnTo>
                    <a:pt x="105" y="467"/>
                  </a:lnTo>
                  <a:lnTo>
                    <a:pt x="105" y="465"/>
                  </a:lnTo>
                  <a:close/>
                  <a:moveTo>
                    <a:pt x="195" y="242"/>
                  </a:moveTo>
                  <a:lnTo>
                    <a:pt x="193" y="242"/>
                  </a:lnTo>
                  <a:lnTo>
                    <a:pt x="193" y="242"/>
                  </a:lnTo>
                  <a:lnTo>
                    <a:pt x="195" y="242"/>
                  </a:lnTo>
                  <a:close/>
                  <a:moveTo>
                    <a:pt x="2" y="492"/>
                  </a:moveTo>
                  <a:lnTo>
                    <a:pt x="2" y="490"/>
                  </a:lnTo>
                  <a:lnTo>
                    <a:pt x="0" y="490"/>
                  </a:lnTo>
                  <a:lnTo>
                    <a:pt x="0" y="490"/>
                  </a:lnTo>
                  <a:lnTo>
                    <a:pt x="0" y="490"/>
                  </a:lnTo>
                  <a:lnTo>
                    <a:pt x="0" y="492"/>
                  </a:lnTo>
                  <a:lnTo>
                    <a:pt x="0" y="492"/>
                  </a:lnTo>
                  <a:lnTo>
                    <a:pt x="0" y="494"/>
                  </a:lnTo>
                  <a:lnTo>
                    <a:pt x="0" y="496"/>
                  </a:lnTo>
                  <a:lnTo>
                    <a:pt x="0" y="496"/>
                  </a:lnTo>
                  <a:lnTo>
                    <a:pt x="0" y="498"/>
                  </a:lnTo>
                  <a:lnTo>
                    <a:pt x="2" y="494"/>
                  </a:lnTo>
                  <a:lnTo>
                    <a:pt x="2" y="492"/>
                  </a:lnTo>
                  <a:lnTo>
                    <a:pt x="2" y="492"/>
                  </a:lnTo>
                  <a:close/>
                  <a:moveTo>
                    <a:pt x="142" y="99"/>
                  </a:moveTo>
                  <a:lnTo>
                    <a:pt x="142" y="97"/>
                  </a:lnTo>
                  <a:lnTo>
                    <a:pt x="138" y="97"/>
                  </a:lnTo>
                  <a:lnTo>
                    <a:pt x="138" y="97"/>
                  </a:lnTo>
                  <a:lnTo>
                    <a:pt x="136" y="97"/>
                  </a:lnTo>
                  <a:lnTo>
                    <a:pt x="134" y="99"/>
                  </a:lnTo>
                  <a:lnTo>
                    <a:pt x="132" y="103"/>
                  </a:lnTo>
                  <a:lnTo>
                    <a:pt x="134" y="103"/>
                  </a:lnTo>
                  <a:lnTo>
                    <a:pt x="136" y="105"/>
                  </a:lnTo>
                  <a:lnTo>
                    <a:pt x="136" y="105"/>
                  </a:lnTo>
                  <a:lnTo>
                    <a:pt x="138" y="105"/>
                  </a:lnTo>
                  <a:lnTo>
                    <a:pt x="140" y="108"/>
                  </a:lnTo>
                  <a:lnTo>
                    <a:pt x="142" y="108"/>
                  </a:lnTo>
                  <a:lnTo>
                    <a:pt x="142" y="105"/>
                  </a:lnTo>
                  <a:lnTo>
                    <a:pt x="142" y="105"/>
                  </a:lnTo>
                  <a:lnTo>
                    <a:pt x="145" y="103"/>
                  </a:lnTo>
                  <a:lnTo>
                    <a:pt x="145" y="103"/>
                  </a:lnTo>
                  <a:lnTo>
                    <a:pt x="145" y="101"/>
                  </a:lnTo>
                  <a:lnTo>
                    <a:pt x="142" y="99"/>
                  </a:lnTo>
                  <a:close/>
                  <a:moveTo>
                    <a:pt x="237" y="515"/>
                  </a:moveTo>
                  <a:lnTo>
                    <a:pt x="235" y="513"/>
                  </a:lnTo>
                  <a:lnTo>
                    <a:pt x="235" y="511"/>
                  </a:lnTo>
                  <a:lnTo>
                    <a:pt x="232" y="511"/>
                  </a:lnTo>
                  <a:lnTo>
                    <a:pt x="230" y="513"/>
                  </a:lnTo>
                  <a:lnTo>
                    <a:pt x="228" y="513"/>
                  </a:lnTo>
                  <a:lnTo>
                    <a:pt x="226" y="513"/>
                  </a:lnTo>
                  <a:lnTo>
                    <a:pt x="224" y="513"/>
                  </a:lnTo>
                  <a:lnTo>
                    <a:pt x="224" y="513"/>
                  </a:lnTo>
                  <a:lnTo>
                    <a:pt x="224" y="515"/>
                  </a:lnTo>
                  <a:lnTo>
                    <a:pt x="222" y="515"/>
                  </a:lnTo>
                  <a:lnTo>
                    <a:pt x="222" y="517"/>
                  </a:lnTo>
                  <a:lnTo>
                    <a:pt x="222" y="517"/>
                  </a:lnTo>
                  <a:lnTo>
                    <a:pt x="224" y="519"/>
                  </a:lnTo>
                  <a:lnTo>
                    <a:pt x="224" y="519"/>
                  </a:lnTo>
                  <a:lnTo>
                    <a:pt x="226" y="519"/>
                  </a:lnTo>
                  <a:lnTo>
                    <a:pt x="228" y="519"/>
                  </a:lnTo>
                  <a:lnTo>
                    <a:pt x="232" y="519"/>
                  </a:lnTo>
                  <a:lnTo>
                    <a:pt x="235" y="519"/>
                  </a:lnTo>
                  <a:lnTo>
                    <a:pt x="235" y="519"/>
                  </a:lnTo>
                  <a:lnTo>
                    <a:pt x="237" y="519"/>
                  </a:lnTo>
                  <a:lnTo>
                    <a:pt x="237" y="517"/>
                  </a:lnTo>
                  <a:lnTo>
                    <a:pt x="237" y="517"/>
                  </a:lnTo>
                  <a:lnTo>
                    <a:pt x="237" y="515"/>
                  </a:lnTo>
                  <a:close/>
                  <a:moveTo>
                    <a:pt x="241" y="68"/>
                  </a:moveTo>
                  <a:lnTo>
                    <a:pt x="237" y="70"/>
                  </a:lnTo>
                  <a:lnTo>
                    <a:pt x="230" y="76"/>
                  </a:lnTo>
                  <a:lnTo>
                    <a:pt x="228" y="76"/>
                  </a:lnTo>
                  <a:lnTo>
                    <a:pt x="220" y="76"/>
                  </a:lnTo>
                  <a:lnTo>
                    <a:pt x="220" y="76"/>
                  </a:lnTo>
                  <a:lnTo>
                    <a:pt x="218" y="76"/>
                  </a:lnTo>
                  <a:lnTo>
                    <a:pt x="214" y="78"/>
                  </a:lnTo>
                  <a:lnTo>
                    <a:pt x="212" y="80"/>
                  </a:lnTo>
                  <a:lnTo>
                    <a:pt x="207" y="87"/>
                  </a:lnTo>
                  <a:lnTo>
                    <a:pt x="205" y="87"/>
                  </a:lnTo>
                  <a:lnTo>
                    <a:pt x="207" y="89"/>
                  </a:lnTo>
                  <a:lnTo>
                    <a:pt x="207" y="91"/>
                  </a:lnTo>
                  <a:lnTo>
                    <a:pt x="207" y="93"/>
                  </a:lnTo>
                  <a:lnTo>
                    <a:pt x="209" y="93"/>
                  </a:lnTo>
                  <a:lnTo>
                    <a:pt x="214" y="93"/>
                  </a:lnTo>
                  <a:lnTo>
                    <a:pt x="216" y="91"/>
                  </a:lnTo>
                  <a:lnTo>
                    <a:pt x="216" y="91"/>
                  </a:lnTo>
                  <a:lnTo>
                    <a:pt x="218" y="89"/>
                  </a:lnTo>
                  <a:lnTo>
                    <a:pt x="220" y="89"/>
                  </a:lnTo>
                  <a:lnTo>
                    <a:pt x="222" y="87"/>
                  </a:lnTo>
                  <a:lnTo>
                    <a:pt x="224" y="87"/>
                  </a:lnTo>
                  <a:lnTo>
                    <a:pt x="228" y="84"/>
                  </a:lnTo>
                  <a:lnTo>
                    <a:pt x="232" y="82"/>
                  </a:lnTo>
                  <a:lnTo>
                    <a:pt x="235" y="80"/>
                  </a:lnTo>
                  <a:lnTo>
                    <a:pt x="235" y="82"/>
                  </a:lnTo>
                  <a:lnTo>
                    <a:pt x="235" y="82"/>
                  </a:lnTo>
                  <a:lnTo>
                    <a:pt x="228" y="87"/>
                  </a:lnTo>
                  <a:lnTo>
                    <a:pt x="226" y="91"/>
                  </a:lnTo>
                  <a:lnTo>
                    <a:pt x="226" y="91"/>
                  </a:lnTo>
                  <a:lnTo>
                    <a:pt x="224" y="93"/>
                  </a:lnTo>
                  <a:lnTo>
                    <a:pt x="224" y="93"/>
                  </a:lnTo>
                  <a:lnTo>
                    <a:pt x="226" y="93"/>
                  </a:lnTo>
                  <a:lnTo>
                    <a:pt x="228" y="91"/>
                  </a:lnTo>
                  <a:lnTo>
                    <a:pt x="230" y="91"/>
                  </a:lnTo>
                  <a:lnTo>
                    <a:pt x="232" y="89"/>
                  </a:lnTo>
                  <a:lnTo>
                    <a:pt x="235" y="89"/>
                  </a:lnTo>
                  <a:lnTo>
                    <a:pt x="237" y="89"/>
                  </a:lnTo>
                  <a:lnTo>
                    <a:pt x="239" y="87"/>
                  </a:lnTo>
                  <a:lnTo>
                    <a:pt x="241" y="84"/>
                  </a:lnTo>
                  <a:lnTo>
                    <a:pt x="241" y="84"/>
                  </a:lnTo>
                  <a:lnTo>
                    <a:pt x="241" y="82"/>
                  </a:lnTo>
                  <a:lnTo>
                    <a:pt x="239" y="80"/>
                  </a:lnTo>
                  <a:lnTo>
                    <a:pt x="237" y="78"/>
                  </a:lnTo>
                  <a:lnTo>
                    <a:pt x="239" y="78"/>
                  </a:lnTo>
                  <a:lnTo>
                    <a:pt x="239" y="78"/>
                  </a:lnTo>
                  <a:lnTo>
                    <a:pt x="239" y="78"/>
                  </a:lnTo>
                  <a:lnTo>
                    <a:pt x="241" y="78"/>
                  </a:lnTo>
                  <a:lnTo>
                    <a:pt x="243" y="80"/>
                  </a:lnTo>
                  <a:lnTo>
                    <a:pt x="243" y="80"/>
                  </a:lnTo>
                  <a:lnTo>
                    <a:pt x="245" y="80"/>
                  </a:lnTo>
                  <a:lnTo>
                    <a:pt x="247" y="78"/>
                  </a:lnTo>
                  <a:lnTo>
                    <a:pt x="245" y="76"/>
                  </a:lnTo>
                  <a:lnTo>
                    <a:pt x="245" y="74"/>
                  </a:lnTo>
                  <a:lnTo>
                    <a:pt x="245" y="72"/>
                  </a:lnTo>
                  <a:lnTo>
                    <a:pt x="247" y="72"/>
                  </a:lnTo>
                  <a:lnTo>
                    <a:pt x="247" y="70"/>
                  </a:lnTo>
                  <a:lnTo>
                    <a:pt x="245" y="68"/>
                  </a:lnTo>
                  <a:lnTo>
                    <a:pt x="241" y="68"/>
                  </a:lnTo>
                  <a:close/>
                  <a:moveTo>
                    <a:pt x="226" y="509"/>
                  </a:moveTo>
                  <a:lnTo>
                    <a:pt x="226" y="507"/>
                  </a:lnTo>
                  <a:lnTo>
                    <a:pt x="222" y="505"/>
                  </a:lnTo>
                  <a:lnTo>
                    <a:pt x="220" y="507"/>
                  </a:lnTo>
                  <a:lnTo>
                    <a:pt x="216" y="507"/>
                  </a:lnTo>
                  <a:lnTo>
                    <a:pt x="209" y="505"/>
                  </a:lnTo>
                  <a:lnTo>
                    <a:pt x="201" y="503"/>
                  </a:lnTo>
                  <a:lnTo>
                    <a:pt x="199" y="503"/>
                  </a:lnTo>
                  <a:lnTo>
                    <a:pt x="195" y="503"/>
                  </a:lnTo>
                  <a:lnTo>
                    <a:pt x="195" y="503"/>
                  </a:lnTo>
                  <a:lnTo>
                    <a:pt x="193" y="503"/>
                  </a:lnTo>
                  <a:lnTo>
                    <a:pt x="193" y="503"/>
                  </a:lnTo>
                  <a:lnTo>
                    <a:pt x="193" y="505"/>
                  </a:lnTo>
                  <a:lnTo>
                    <a:pt x="193" y="505"/>
                  </a:lnTo>
                  <a:lnTo>
                    <a:pt x="195" y="505"/>
                  </a:lnTo>
                  <a:lnTo>
                    <a:pt x="195" y="507"/>
                  </a:lnTo>
                  <a:lnTo>
                    <a:pt x="195" y="509"/>
                  </a:lnTo>
                  <a:lnTo>
                    <a:pt x="195" y="509"/>
                  </a:lnTo>
                  <a:lnTo>
                    <a:pt x="199" y="511"/>
                  </a:lnTo>
                  <a:lnTo>
                    <a:pt x="199" y="513"/>
                  </a:lnTo>
                  <a:lnTo>
                    <a:pt x="201" y="513"/>
                  </a:lnTo>
                  <a:lnTo>
                    <a:pt x="207" y="513"/>
                  </a:lnTo>
                  <a:lnTo>
                    <a:pt x="209" y="513"/>
                  </a:lnTo>
                  <a:lnTo>
                    <a:pt x="209" y="513"/>
                  </a:lnTo>
                  <a:lnTo>
                    <a:pt x="214" y="517"/>
                  </a:lnTo>
                  <a:lnTo>
                    <a:pt x="216" y="517"/>
                  </a:lnTo>
                  <a:lnTo>
                    <a:pt x="218" y="517"/>
                  </a:lnTo>
                  <a:lnTo>
                    <a:pt x="218" y="517"/>
                  </a:lnTo>
                  <a:lnTo>
                    <a:pt x="220" y="515"/>
                  </a:lnTo>
                  <a:lnTo>
                    <a:pt x="220" y="513"/>
                  </a:lnTo>
                  <a:lnTo>
                    <a:pt x="226" y="509"/>
                  </a:lnTo>
                  <a:lnTo>
                    <a:pt x="226" y="509"/>
                  </a:lnTo>
                  <a:close/>
                  <a:moveTo>
                    <a:pt x="266" y="76"/>
                  </a:moveTo>
                  <a:lnTo>
                    <a:pt x="268" y="76"/>
                  </a:lnTo>
                  <a:lnTo>
                    <a:pt x="268" y="74"/>
                  </a:lnTo>
                  <a:lnTo>
                    <a:pt x="266" y="72"/>
                  </a:lnTo>
                  <a:lnTo>
                    <a:pt x="264" y="70"/>
                  </a:lnTo>
                  <a:lnTo>
                    <a:pt x="262" y="70"/>
                  </a:lnTo>
                  <a:lnTo>
                    <a:pt x="260" y="70"/>
                  </a:lnTo>
                  <a:lnTo>
                    <a:pt x="258" y="68"/>
                  </a:lnTo>
                  <a:lnTo>
                    <a:pt x="256" y="70"/>
                  </a:lnTo>
                  <a:lnTo>
                    <a:pt x="253" y="70"/>
                  </a:lnTo>
                  <a:lnTo>
                    <a:pt x="253" y="72"/>
                  </a:lnTo>
                  <a:lnTo>
                    <a:pt x="253" y="72"/>
                  </a:lnTo>
                  <a:lnTo>
                    <a:pt x="253" y="74"/>
                  </a:lnTo>
                  <a:lnTo>
                    <a:pt x="251" y="76"/>
                  </a:lnTo>
                  <a:lnTo>
                    <a:pt x="251" y="78"/>
                  </a:lnTo>
                  <a:lnTo>
                    <a:pt x="251" y="80"/>
                  </a:lnTo>
                  <a:lnTo>
                    <a:pt x="251" y="80"/>
                  </a:lnTo>
                  <a:lnTo>
                    <a:pt x="256" y="80"/>
                  </a:lnTo>
                  <a:lnTo>
                    <a:pt x="258" y="78"/>
                  </a:lnTo>
                  <a:lnTo>
                    <a:pt x="260" y="78"/>
                  </a:lnTo>
                  <a:lnTo>
                    <a:pt x="264" y="78"/>
                  </a:lnTo>
                  <a:lnTo>
                    <a:pt x="266" y="76"/>
                  </a:lnTo>
                  <a:close/>
                  <a:moveTo>
                    <a:pt x="180" y="53"/>
                  </a:moveTo>
                  <a:lnTo>
                    <a:pt x="180" y="53"/>
                  </a:lnTo>
                  <a:lnTo>
                    <a:pt x="180" y="51"/>
                  </a:lnTo>
                  <a:lnTo>
                    <a:pt x="178" y="49"/>
                  </a:lnTo>
                  <a:lnTo>
                    <a:pt x="176" y="47"/>
                  </a:lnTo>
                  <a:lnTo>
                    <a:pt x="174" y="45"/>
                  </a:lnTo>
                  <a:lnTo>
                    <a:pt x="170" y="45"/>
                  </a:lnTo>
                  <a:lnTo>
                    <a:pt x="170" y="45"/>
                  </a:lnTo>
                  <a:lnTo>
                    <a:pt x="170" y="45"/>
                  </a:lnTo>
                  <a:lnTo>
                    <a:pt x="170" y="45"/>
                  </a:lnTo>
                  <a:lnTo>
                    <a:pt x="170" y="45"/>
                  </a:lnTo>
                  <a:lnTo>
                    <a:pt x="170" y="45"/>
                  </a:lnTo>
                  <a:lnTo>
                    <a:pt x="168" y="47"/>
                  </a:lnTo>
                  <a:lnTo>
                    <a:pt x="168" y="47"/>
                  </a:lnTo>
                  <a:lnTo>
                    <a:pt x="165" y="49"/>
                  </a:lnTo>
                  <a:lnTo>
                    <a:pt x="165" y="49"/>
                  </a:lnTo>
                  <a:lnTo>
                    <a:pt x="165" y="49"/>
                  </a:lnTo>
                  <a:lnTo>
                    <a:pt x="168" y="51"/>
                  </a:lnTo>
                  <a:lnTo>
                    <a:pt x="170" y="51"/>
                  </a:lnTo>
                  <a:lnTo>
                    <a:pt x="174" y="53"/>
                  </a:lnTo>
                  <a:lnTo>
                    <a:pt x="178" y="55"/>
                  </a:lnTo>
                  <a:lnTo>
                    <a:pt x="178" y="55"/>
                  </a:lnTo>
                  <a:lnTo>
                    <a:pt x="180" y="53"/>
                  </a:lnTo>
                  <a:close/>
                  <a:moveTo>
                    <a:pt x="191" y="507"/>
                  </a:moveTo>
                  <a:lnTo>
                    <a:pt x="189" y="507"/>
                  </a:lnTo>
                  <a:lnTo>
                    <a:pt x="186" y="507"/>
                  </a:lnTo>
                  <a:lnTo>
                    <a:pt x="184" y="507"/>
                  </a:lnTo>
                  <a:lnTo>
                    <a:pt x="178" y="513"/>
                  </a:lnTo>
                  <a:lnTo>
                    <a:pt x="178" y="513"/>
                  </a:lnTo>
                  <a:lnTo>
                    <a:pt x="182" y="515"/>
                  </a:lnTo>
                  <a:lnTo>
                    <a:pt x="182" y="515"/>
                  </a:lnTo>
                  <a:lnTo>
                    <a:pt x="184" y="515"/>
                  </a:lnTo>
                  <a:lnTo>
                    <a:pt x="189" y="513"/>
                  </a:lnTo>
                  <a:lnTo>
                    <a:pt x="191" y="513"/>
                  </a:lnTo>
                  <a:lnTo>
                    <a:pt x="193" y="513"/>
                  </a:lnTo>
                  <a:lnTo>
                    <a:pt x="193" y="511"/>
                  </a:lnTo>
                  <a:lnTo>
                    <a:pt x="193" y="509"/>
                  </a:lnTo>
                  <a:lnTo>
                    <a:pt x="191" y="507"/>
                  </a:lnTo>
                  <a:close/>
                  <a:moveTo>
                    <a:pt x="172" y="255"/>
                  </a:moveTo>
                  <a:lnTo>
                    <a:pt x="172" y="255"/>
                  </a:lnTo>
                  <a:lnTo>
                    <a:pt x="172" y="257"/>
                  </a:lnTo>
                  <a:lnTo>
                    <a:pt x="172" y="255"/>
                  </a:lnTo>
                  <a:close/>
                  <a:moveTo>
                    <a:pt x="172" y="257"/>
                  </a:moveTo>
                  <a:lnTo>
                    <a:pt x="174" y="257"/>
                  </a:lnTo>
                  <a:lnTo>
                    <a:pt x="172" y="257"/>
                  </a:lnTo>
                  <a:lnTo>
                    <a:pt x="172" y="257"/>
                  </a:lnTo>
                  <a:close/>
                  <a:moveTo>
                    <a:pt x="484" y="444"/>
                  </a:moveTo>
                  <a:lnTo>
                    <a:pt x="482" y="446"/>
                  </a:lnTo>
                  <a:lnTo>
                    <a:pt x="482" y="448"/>
                  </a:lnTo>
                  <a:lnTo>
                    <a:pt x="482" y="450"/>
                  </a:lnTo>
                  <a:lnTo>
                    <a:pt x="484" y="450"/>
                  </a:lnTo>
                  <a:lnTo>
                    <a:pt x="488" y="450"/>
                  </a:lnTo>
                  <a:lnTo>
                    <a:pt x="492" y="450"/>
                  </a:lnTo>
                  <a:lnTo>
                    <a:pt x="492" y="450"/>
                  </a:lnTo>
                  <a:lnTo>
                    <a:pt x="492" y="450"/>
                  </a:lnTo>
                  <a:lnTo>
                    <a:pt x="494" y="450"/>
                  </a:lnTo>
                  <a:lnTo>
                    <a:pt x="494" y="450"/>
                  </a:lnTo>
                  <a:lnTo>
                    <a:pt x="494" y="450"/>
                  </a:lnTo>
                  <a:lnTo>
                    <a:pt x="496" y="450"/>
                  </a:lnTo>
                  <a:lnTo>
                    <a:pt x="496" y="450"/>
                  </a:lnTo>
                  <a:lnTo>
                    <a:pt x="496" y="450"/>
                  </a:lnTo>
                  <a:lnTo>
                    <a:pt x="496" y="450"/>
                  </a:lnTo>
                  <a:lnTo>
                    <a:pt x="494" y="448"/>
                  </a:lnTo>
                  <a:lnTo>
                    <a:pt x="494" y="448"/>
                  </a:lnTo>
                  <a:lnTo>
                    <a:pt x="496" y="448"/>
                  </a:lnTo>
                  <a:lnTo>
                    <a:pt x="494" y="446"/>
                  </a:lnTo>
                  <a:lnTo>
                    <a:pt x="492" y="448"/>
                  </a:lnTo>
                  <a:lnTo>
                    <a:pt x="490" y="448"/>
                  </a:lnTo>
                  <a:lnTo>
                    <a:pt x="490" y="446"/>
                  </a:lnTo>
                  <a:lnTo>
                    <a:pt x="488" y="446"/>
                  </a:lnTo>
                  <a:lnTo>
                    <a:pt x="488" y="446"/>
                  </a:lnTo>
                  <a:lnTo>
                    <a:pt x="484" y="444"/>
                  </a:lnTo>
                  <a:lnTo>
                    <a:pt x="484" y="444"/>
                  </a:lnTo>
                  <a:close/>
                  <a:moveTo>
                    <a:pt x="551" y="379"/>
                  </a:moveTo>
                  <a:lnTo>
                    <a:pt x="553" y="377"/>
                  </a:lnTo>
                  <a:lnTo>
                    <a:pt x="553" y="377"/>
                  </a:lnTo>
                  <a:lnTo>
                    <a:pt x="551" y="374"/>
                  </a:lnTo>
                  <a:lnTo>
                    <a:pt x="551" y="372"/>
                  </a:lnTo>
                  <a:lnTo>
                    <a:pt x="553" y="372"/>
                  </a:lnTo>
                  <a:lnTo>
                    <a:pt x="555" y="372"/>
                  </a:lnTo>
                  <a:lnTo>
                    <a:pt x="557" y="370"/>
                  </a:lnTo>
                  <a:lnTo>
                    <a:pt x="557" y="368"/>
                  </a:lnTo>
                  <a:lnTo>
                    <a:pt x="555" y="368"/>
                  </a:lnTo>
                  <a:lnTo>
                    <a:pt x="553" y="368"/>
                  </a:lnTo>
                  <a:lnTo>
                    <a:pt x="551" y="368"/>
                  </a:lnTo>
                  <a:lnTo>
                    <a:pt x="549" y="372"/>
                  </a:lnTo>
                  <a:lnTo>
                    <a:pt x="547" y="377"/>
                  </a:lnTo>
                  <a:lnTo>
                    <a:pt x="549" y="379"/>
                  </a:lnTo>
                  <a:lnTo>
                    <a:pt x="551" y="379"/>
                  </a:lnTo>
                  <a:close/>
                  <a:moveTo>
                    <a:pt x="568" y="187"/>
                  </a:moveTo>
                  <a:lnTo>
                    <a:pt x="568" y="185"/>
                  </a:lnTo>
                  <a:lnTo>
                    <a:pt x="568" y="183"/>
                  </a:lnTo>
                  <a:lnTo>
                    <a:pt x="568" y="181"/>
                  </a:lnTo>
                  <a:lnTo>
                    <a:pt x="566" y="179"/>
                  </a:lnTo>
                  <a:lnTo>
                    <a:pt x="566" y="181"/>
                  </a:lnTo>
                  <a:lnTo>
                    <a:pt x="566" y="183"/>
                  </a:lnTo>
                  <a:lnTo>
                    <a:pt x="566" y="185"/>
                  </a:lnTo>
                  <a:lnTo>
                    <a:pt x="568" y="187"/>
                  </a:lnTo>
                  <a:close/>
                  <a:moveTo>
                    <a:pt x="794" y="318"/>
                  </a:moveTo>
                  <a:lnTo>
                    <a:pt x="794" y="318"/>
                  </a:lnTo>
                  <a:lnTo>
                    <a:pt x="794" y="318"/>
                  </a:lnTo>
                  <a:lnTo>
                    <a:pt x="796" y="316"/>
                  </a:lnTo>
                  <a:lnTo>
                    <a:pt x="798" y="316"/>
                  </a:lnTo>
                  <a:lnTo>
                    <a:pt x="798" y="318"/>
                  </a:lnTo>
                  <a:lnTo>
                    <a:pt x="798" y="320"/>
                  </a:lnTo>
                  <a:lnTo>
                    <a:pt x="796" y="320"/>
                  </a:lnTo>
                  <a:lnTo>
                    <a:pt x="796" y="322"/>
                  </a:lnTo>
                  <a:lnTo>
                    <a:pt x="796" y="322"/>
                  </a:lnTo>
                  <a:lnTo>
                    <a:pt x="796" y="322"/>
                  </a:lnTo>
                  <a:lnTo>
                    <a:pt x="796" y="322"/>
                  </a:lnTo>
                  <a:lnTo>
                    <a:pt x="798" y="322"/>
                  </a:lnTo>
                  <a:lnTo>
                    <a:pt x="798" y="322"/>
                  </a:lnTo>
                  <a:lnTo>
                    <a:pt x="798" y="322"/>
                  </a:lnTo>
                  <a:lnTo>
                    <a:pt x="800" y="322"/>
                  </a:lnTo>
                  <a:lnTo>
                    <a:pt x="800" y="322"/>
                  </a:lnTo>
                  <a:lnTo>
                    <a:pt x="802" y="326"/>
                  </a:lnTo>
                  <a:lnTo>
                    <a:pt x="806" y="330"/>
                  </a:lnTo>
                  <a:lnTo>
                    <a:pt x="806" y="330"/>
                  </a:lnTo>
                  <a:lnTo>
                    <a:pt x="806" y="330"/>
                  </a:lnTo>
                  <a:lnTo>
                    <a:pt x="806" y="330"/>
                  </a:lnTo>
                  <a:lnTo>
                    <a:pt x="809" y="330"/>
                  </a:lnTo>
                  <a:lnTo>
                    <a:pt x="809" y="330"/>
                  </a:lnTo>
                  <a:lnTo>
                    <a:pt x="811" y="332"/>
                  </a:lnTo>
                  <a:lnTo>
                    <a:pt x="811" y="332"/>
                  </a:lnTo>
                  <a:lnTo>
                    <a:pt x="813" y="334"/>
                  </a:lnTo>
                  <a:lnTo>
                    <a:pt x="813" y="334"/>
                  </a:lnTo>
                  <a:lnTo>
                    <a:pt x="813" y="334"/>
                  </a:lnTo>
                  <a:lnTo>
                    <a:pt x="813" y="334"/>
                  </a:lnTo>
                  <a:lnTo>
                    <a:pt x="813" y="334"/>
                  </a:lnTo>
                  <a:lnTo>
                    <a:pt x="813" y="334"/>
                  </a:lnTo>
                  <a:lnTo>
                    <a:pt x="813" y="334"/>
                  </a:lnTo>
                  <a:lnTo>
                    <a:pt x="815" y="332"/>
                  </a:lnTo>
                  <a:lnTo>
                    <a:pt x="817" y="332"/>
                  </a:lnTo>
                  <a:lnTo>
                    <a:pt x="817" y="330"/>
                  </a:lnTo>
                  <a:lnTo>
                    <a:pt x="821" y="330"/>
                  </a:lnTo>
                  <a:lnTo>
                    <a:pt x="821" y="328"/>
                  </a:lnTo>
                  <a:lnTo>
                    <a:pt x="819" y="328"/>
                  </a:lnTo>
                  <a:lnTo>
                    <a:pt x="819" y="328"/>
                  </a:lnTo>
                  <a:lnTo>
                    <a:pt x="817" y="328"/>
                  </a:lnTo>
                  <a:lnTo>
                    <a:pt x="817" y="328"/>
                  </a:lnTo>
                  <a:lnTo>
                    <a:pt x="817" y="328"/>
                  </a:lnTo>
                  <a:lnTo>
                    <a:pt x="817" y="328"/>
                  </a:lnTo>
                  <a:lnTo>
                    <a:pt x="815" y="328"/>
                  </a:lnTo>
                  <a:lnTo>
                    <a:pt x="813" y="326"/>
                  </a:lnTo>
                  <a:lnTo>
                    <a:pt x="813" y="326"/>
                  </a:lnTo>
                  <a:lnTo>
                    <a:pt x="815" y="326"/>
                  </a:lnTo>
                  <a:lnTo>
                    <a:pt x="813" y="326"/>
                  </a:lnTo>
                  <a:lnTo>
                    <a:pt x="813" y="326"/>
                  </a:lnTo>
                  <a:lnTo>
                    <a:pt x="809" y="320"/>
                  </a:lnTo>
                  <a:lnTo>
                    <a:pt x="806" y="320"/>
                  </a:lnTo>
                  <a:lnTo>
                    <a:pt x="806" y="320"/>
                  </a:lnTo>
                  <a:lnTo>
                    <a:pt x="806" y="320"/>
                  </a:lnTo>
                  <a:lnTo>
                    <a:pt x="806" y="320"/>
                  </a:lnTo>
                  <a:lnTo>
                    <a:pt x="806" y="320"/>
                  </a:lnTo>
                  <a:lnTo>
                    <a:pt x="804" y="318"/>
                  </a:lnTo>
                  <a:lnTo>
                    <a:pt x="802" y="318"/>
                  </a:lnTo>
                  <a:lnTo>
                    <a:pt x="802" y="316"/>
                  </a:lnTo>
                  <a:lnTo>
                    <a:pt x="802" y="313"/>
                  </a:lnTo>
                  <a:lnTo>
                    <a:pt x="804" y="311"/>
                  </a:lnTo>
                  <a:lnTo>
                    <a:pt x="804" y="311"/>
                  </a:lnTo>
                  <a:lnTo>
                    <a:pt x="806" y="309"/>
                  </a:lnTo>
                  <a:lnTo>
                    <a:pt x="806" y="309"/>
                  </a:lnTo>
                  <a:lnTo>
                    <a:pt x="806" y="309"/>
                  </a:lnTo>
                  <a:lnTo>
                    <a:pt x="804" y="309"/>
                  </a:lnTo>
                  <a:lnTo>
                    <a:pt x="804" y="311"/>
                  </a:lnTo>
                  <a:lnTo>
                    <a:pt x="802" y="309"/>
                  </a:lnTo>
                  <a:lnTo>
                    <a:pt x="802" y="309"/>
                  </a:lnTo>
                  <a:lnTo>
                    <a:pt x="802" y="309"/>
                  </a:lnTo>
                  <a:lnTo>
                    <a:pt x="802" y="305"/>
                  </a:lnTo>
                  <a:lnTo>
                    <a:pt x="800" y="305"/>
                  </a:lnTo>
                  <a:lnTo>
                    <a:pt x="800" y="305"/>
                  </a:lnTo>
                  <a:lnTo>
                    <a:pt x="800" y="305"/>
                  </a:lnTo>
                  <a:lnTo>
                    <a:pt x="800" y="305"/>
                  </a:lnTo>
                  <a:lnTo>
                    <a:pt x="796" y="307"/>
                  </a:lnTo>
                  <a:lnTo>
                    <a:pt x="796" y="307"/>
                  </a:lnTo>
                  <a:lnTo>
                    <a:pt x="796" y="303"/>
                  </a:lnTo>
                  <a:lnTo>
                    <a:pt x="796" y="303"/>
                  </a:lnTo>
                  <a:lnTo>
                    <a:pt x="796" y="303"/>
                  </a:lnTo>
                  <a:lnTo>
                    <a:pt x="792" y="307"/>
                  </a:lnTo>
                  <a:lnTo>
                    <a:pt x="792" y="311"/>
                  </a:lnTo>
                  <a:lnTo>
                    <a:pt x="792" y="316"/>
                  </a:lnTo>
                  <a:lnTo>
                    <a:pt x="794" y="318"/>
                  </a:lnTo>
                  <a:close/>
                  <a:moveTo>
                    <a:pt x="559" y="164"/>
                  </a:moveTo>
                  <a:lnTo>
                    <a:pt x="559" y="164"/>
                  </a:lnTo>
                  <a:lnTo>
                    <a:pt x="561" y="164"/>
                  </a:lnTo>
                  <a:lnTo>
                    <a:pt x="561" y="160"/>
                  </a:lnTo>
                  <a:lnTo>
                    <a:pt x="559" y="158"/>
                  </a:lnTo>
                  <a:lnTo>
                    <a:pt x="557" y="156"/>
                  </a:lnTo>
                  <a:lnTo>
                    <a:pt x="557" y="154"/>
                  </a:lnTo>
                  <a:lnTo>
                    <a:pt x="555" y="154"/>
                  </a:lnTo>
                  <a:lnTo>
                    <a:pt x="555" y="154"/>
                  </a:lnTo>
                  <a:lnTo>
                    <a:pt x="555" y="156"/>
                  </a:lnTo>
                  <a:lnTo>
                    <a:pt x="555" y="156"/>
                  </a:lnTo>
                  <a:lnTo>
                    <a:pt x="559" y="164"/>
                  </a:lnTo>
                  <a:close/>
                  <a:moveTo>
                    <a:pt x="796" y="286"/>
                  </a:moveTo>
                  <a:lnTo>
                    <a:pt x="796" y="286"/>
                  </a:lnTo>
                  <a:lnTo>
                    <a:pt x="798" y="286"/>
                  </a:lnTo>
                  <a:lnTo>
                    <a:pt x="798" y="288"/>
                  </a:lnTo>
                  <a:lnTo>
                    <a:pt x="798" y="288"/>
                  </a:lnTo>
                  <a:lnTo>
                    <a:pt x="798" y="288"/>
                  </a:lnTo>
                  <a:lnTo>
                    <a:pt x="800" y="286"/>
                  </a:lnTo>
                  <a:lnTo>
                    <a:pt x="800" y="286"/>
                  </a:lnTo>
                  <a:lnTo>
                    <a:pt x="802" y="284"/>
                  </a:lnTo>
                  <a:lnTo>
                    <a:pt x="802" y="284"/>
                  </a:lnTo>
                  <a:lnTo>
                    <a:pt x="802" y="284"/>
                  </a:lnTo>
                  <a:lnTo>
                    <a:pt x="802" y="282"/>
                  </a:lnTo>
                  <a:lnTo>
                    <a:pt x="802" y="282"/>
                  </a:lnTo>
                  <a:lnTo>
                    <a:pt x="802" y="282"/>
                  </a:lnTo>
                  <a:lnTo>
                    <a:pt x="802" y="282"/>
                  </a:lnTo>
                  <a:lnTo>
                    <a:pt x="802" y="282"/>
                  </a:lnTo>
                  <a:lnTo>
                    <a:pt x="800" y="280"/>
                  </a:lnTo>
                  <a:lnTo>
                    <a:pt x="800" y="280"/>
                  </a:lnTo>
                  <a:lnTo>
                    <a:pt x="800" y="280"/>
                  </a:lnTo>
                  <a:lnTo>
                    <a:pt x="800" y="280"/>
                  </a:lnTo>
                  <a:lnTo>
                    <a:pt x="800" y="280"/>
                  </a:lnTo>
                  <a:lnTo>
                    <a:pt x="798" y="280"/>
                  </a:lnTo>
                  <a:lnTo>
                    <a:pt x="798" y="280"/>
                  </a:lnTo>
                  <a:lnTo>
                    <a:pt x="798" y="280"/>
                  </a:lnTo>
                  <a:lnTo>
                    <a:pt x="798" y="280"/>
                  </a:lnTo>
                  <a:lnTo>
                    <a:pt x="796" y="282"/>
                  </a:lnTo>
                  <a:lnTo>
                    <a:pt x="796" y="282"/>
                  </a:lnTo>
                  <a:lnTo>
                    <a:pt x="796" y="282"/>
                  </a:lnTo>
                  <a:lnTo>
                    <a:pt x="796" y="284"/>
                  </a:lnTo>
                  <a:lnTo>
                    <a:pt x="796" y="284"/>
                  </a:lnTo>
                  <a:lnTo>
                    <a:pt x="796" y="286"/>
                  </a:lnTo>
                  <a:close/>
                  <a:moveTo>
                    <a:pt x="827" y="246"/>
                  </a:moveTo>
                  <a:lnTo>
                    <a:pt x="829" y="246"/>
                  </a:lnTo>
                  <a:lnTo>
                    <a:pt x="832" y="246"/>
                  </a:lnTo>
                  <a:lnTo>
                    <a:pt x="832" y="242"/>
                  </a:lnTo>
                  <a:lnTo>
                    <a:pt x="834" y="242"/>
                  </a:lnTo>
                  <a:lnTo>
                    <a:pt x="834" y="242"/>
                  </a:lnTo>
                  <a:lnTo>
                    <a:pt x="834" y="242"/>
                  </a:lnTo>
                  <a:lnTo>
                    <a:pt x="834" y="240"/>
                  </a:lnTo>
                  <a:lnTo>
                    <a:pt x="832" y="240"/>
                  </a:lnTo>
                  <a:lnTo>
                    <a:pt x="829" y="240"/>
                  </a:lnTo>
                  <a:lnTo>
                    <a:pt x="829" y="242"/>
                  </a:lnTo>
                  <a:lnTo>
                    <a:pt x="829" y="242"/>
                  </a:lnTo>
                  <a:lnTo>
                    <a:pt x="829" y="242"/>
                  </a:lnTo>
                  <a:lnTo>
                    <a:pt x="829" y="242"/>
                  </a:lnTo>
                  <a:lnTo>
                    <a:pt x="827" y="242"/>
                  </a:lnTo>
                  <a:lnTo>
                    <a:pt x="827" y="244"/>
                  </a:lnTo>
                  <a:lnTo>
                    <a:pt x="827" y="244"/>
                  </a:lnTo>
                  <a:lnTo>
                    <a:pt x="827" y="244"/>
                  </a:lnTo>
                  <a:lnTo>
                    <a:pt x="825" y="244"/>
                  </a:lnTo>
                  <a:lnTo>
                    <a:pt x="827" y="246"/>
                  </a:lnTo>
                  <a:lnTo>
                    <a:pt x="827" y="246"/>
                  </a:lnTo>
                  <a:close/>
                  <a:moveTo>
                    <a:pt x="802" y="269"/>
                  </a:moveTo>
                  <a:lnTo>
                    <a:pt x="804" y="269"/>
                  </a:lnTo>
                  <a:lnTo>
                    <a:pt x="804" y="269"/>
                  </a:lnTo>
                  <a:lnTo>
                    <a:pt x="804" y="269"/>
                  </a:lnTo>
                  <a:lnTo>
                    <a:pt x="804" y="269"/>
                  </a:lnTo>
                  <a:lnTo>
                    <a:pt x="806" y="267"/>
                  </a:lnTo>
                  <a:lnTo>
                    <a:pt x="811" y="265"/>
                  </a:lnTo>
                  <a:lnTo>
                    <a:pt x="811" y="263"/>
                  </a:lnTo>
                  <a:lnTo>
                    <a:pt x="811" y="263"/>
                  </a:lnTo>
                  <a:lnTo>
                    <a:pt x="809" y="261"/>
                  </a:lnTo>
                  <a:lnTo>
                    <a:pt x="809" y="261"/>
                  </a:lnTo>
                  <a:lnTo>
                    <a:pt x="806" y="263"/>
                  </a:lnTo>
                  <a:lnTo>
                    <a:pt x="806" y="263"/>
                  </a:lnTo>
                  <a:lnTo>
                    <a:pt x="806" y="265"/>
                  </a:lnTo>
                  <a:lnTo>
                    <a:pt x="804" y="265"/>
                  </a:lnTo>
                  <a:lnTo>
                    <a:pt x="802" y="267"/>
                  </a:lnTo>
                  <a:lnTo>
                    <a:pt x="802" y="267"/>
                  </a:lnTo>
                  <a:lnTo>
                    <a:pt x="802" y="267"/>
                  </a:lnTo>
                  <a:lnTo>
                    <a:pt x="802" y="267"/>
                  </a:lnTo>
                  <a:lnTo>
                    <a:pt x="802" y="267"/>
                  </a:lnTo>
                  <a:lnTo>
                    <a:pt x="802" y="269"/>
                  </a:lnTo>
                  <a:close/>
                  <a:moveTo>
                    <a:pt x="853" y="280"/>
                  </a:moveTo>
                  <a:lnTo>
                    <a:pt x="855" y="280"/>
                  </a:lnTo>
                  <a:lnTo>
                    <a:pt x="855" y="280"/>
                  </a:lnTo>
                  <a:lnTo>
                    <a:pt x="855" y="280"/>
                  </a:lnTo>
                  <a:lnTo>
                    <a:pt x="855" y="280"/>
                  </a:lnTo>
                  <a:lnTo>
                    <a:pt x="855" y="280"/>
                  </a:lnTo>
                  <a:lnTo>
                    <a:pt x="855" y="278"/>
                  </a:lnTo>
                  <a:lnTo>
                    <a:pt x="855" y="278"/>
                  </a:lnTo>
                  <a:lnTo>
                    <a:pt x="853" y="278"/>
                  </a:lnTo>
                  <a:lnTo>
                    <a:pt x="853" y="278"/>
                  </a:lnTo>
                  <a:lnTo>
                    <a:pt x="853" y="280"/>
                  </a:lnTo>
                  <a:lnTo>
                    <a:pt x="853" y="280"/>
                  </a:lnTo>
                  <a:lnTo>
                    <a:pt x="853" y="280"/>
                  </a:lnTo>
                  <a:lnTo>
                    <a:pt x="853" y="280"/>
                  </a:lnTo>
                  <a:close/>
                  <a:moveTo>
                    <a:pt x="802" y="257"/>
                  </a:moveTo>
                  <a:lnTo>
                    <a:pt x="802" y="261"/>
                  </a:lnTo>
                  <a:lnTo>
                    <a:pt x="802" y="261"/>
                  </a:lnTo>
                  <a:lnTo>
                    <a:pt x="802" y="261"/>
                  </a:lnTo>
                  <a:lnTo>
                    <a:pt x="804" y="259"/>
                  </a:lnTo>
                  <a:lnTo>
                    <a:pt x="804" y="257"/>
                  </a:lnTo>
                  <a:lnTo>
                    <a:pt x="804" y="257"/>
                  </a:lnTo>
                  <a:lnTo>
                    <a:pt x="804" y="255"/>
                  </a:lnTo>
                  <a:lnTo>
                    <a:pt x="802" y="255"/>
                  </a:lnTo>
                  <a:lnTo>
                    <a:pt x="802" y="257"/>
                  </a:lnTo>
                  <a:lnTo>
                    <a:pt x="802" y="257"/>
                  </a:lnTo>
                  <a:lnTo>
                    <a:pt x="802" y="257"/>
                  </a:lnTo>
                  <a:lnTo>
                    <a:pt x="802" y="257"/>
                  </a:lnTo>
                  <a:close/>
                  <a:moveTo>
                    <a:pt x="519" y="431"/>
                  </a:moveTo>
                  <a:lnTo>
                    <a:pt x="519" y="431"/>
                  </a:lnTo>
                  <a:lnTo>
                    <a:pt x="517" y="431"/>
                  </a:lnTo>
                  <a:lnTo>
                    <a:pt x="519" y="433"/>
                  </a:lnTo>
                  <a:lnTo>
                    <a:pt x="524" y="433"/>
                  </a:lnTo>
                  <a:lnTo>
                    <a:pt x="524" y="431"/>
                  </a:lnTo>
                  <a:lnTo>
                    <a:pt x="526" y="431"/>
                  </a:lnTo>
                  <a:lnTo>
                    <a:pt x="526" y="429"/>
                  </a:lnTo>
                  <a:lnTo>
                    <a:pt x="526" y="429"/>
                  </a:lnTo>
                  <a:lnTo>
                    <a:pt x="526" y="429"/>
                  </a:lnTo>
                  <a:lnTo>
                    <a:pt x="526" y="429"/>
                  </a:lnTo>
                  <a:lnTo>
                    <a:pt x="524" y="429"/>
                  </a:lnTo>
                  <a:lnTo>
                    <a:pt x="524" y="429"/>
                  </a:lnTo>
                  <a:lnTo>
                    <a:pt x="524" y="427"/>
                  </a:lnTo>
                  <a:lnTo>
                    <a:pt x="522" y="427"/>
                  </a:lnTo>
                  <a:lnTo>
                    <a:pt x="522" y="427"/>
                  </a:lnTo>
                  <a:lnTo>
                    <a:pt x="519" y="429"/>
                  </a:lnTo>
                  <a:lnTo>
                    <a:pt x="519" y="431"/>
                  </a:lnTo>
                  <a:close/>
                  <a:moveTo>
                    <a:pt x="499" y="444"/>
                  </a:moveTo>
                  <a:lnTo>
                    <a:pt x="501" y="444"/>
                  </a:lnTo>
                  <a:lnTo>
                    <a:pt x="503" y="444"/>
                  </a:lnTo>
                  <a:lnTo>
                    <a:pt x="505" y="444"/>
                  </a:lnTo>
                  <a:lnTo>
                    <a:pt x="503" y="444"/>
                  </a:lnTo>
                  <a:lnTo>
                    <a:pt x="503" y="446"/>
                  </a:lnTo>
                  <a:lnTo>
                    <a:pt x="503" y="446"/>
                  </a:lnTo>
                  <a:lnTo>
                    <a:pt x="503" y="446"/>
                  </a:lnTo>
                  <a:lnTo>
                    <a:pt x="505" y="446"/>
                  </a:lnTo>
                  <a:lnTo>
                    <a:pt x="505" y="446"/>
                  </a:lnTo>
                  <a:lnTo>
                    <a:pt x="505" y="446"/>
                  </a:lnTo>
                  <a:lnTo>
                    <a:pt x="507" y="444"/>
                  </a:lnTo>
                  <a:lnTo>
                    <a:pt x="507" y="444"/>
                  </a:lnTo>
                  <a:lnTo>
                    <a:pt x="509" y="442"/>
                  </a:lnTo>
                  <a:lnTo>
                    <a:pt x="509" y="442"/>
                  </a:lnTo>
                  <a:lnTo>
                    <a:pt x="513" y="437"/>
                  </a:lnTo>
                  <a:lnTo>
                    <a:pt x="515" y="437"/>
                  </a:lnTo>
                  <a:lnTo>
                    <a:pt x="515" y="437"/>
                  </a:lnTo>
                  <a:lnTo>
                    <a:pt x="513" y="435"/>
                  </a:lnTo>
                  <a:lnTo>
                    <a:pt x="513" y="435"/>
                  </a:lnTo>
                  <a:lnTo>
                    <a:pt x="513" y="435"/>
                  </a:lnTo>
                  <a:lnTo>
                    <a:pt x="513" y="435"/>
                  </a:lnTo>
                  <a:lnTo>
                    <a:pt x="513" y="435"/>
                  </a:lnTo>
                  <a:lnTo>
                    <a:pt x="511" y="435"/>
                  </a:lnTo>
                  <a:lnTo>
                    <a:pt x="511" y="435"/>
                  </a:lnTo>
                  <a:lnTo>
                    <a:pt x="509" y="437"/>
                  </a:lnTo>
                  <a:lnTo>
                    <a:pt x="503" y="437"/>
                  </a:lnTo>
                  <a:lnTo>
                    <a:pt x="503" y="437"/>
                  </a:lnTo>
                  <a:lnTo>
                    <a:pt x="501" y="437"/>
                  </a:lnTo>
                  <a:lnTo>
                    <a:pt x="501" y="437"/>
                  </a:lnTo>
                  <a:lnTo>
                    <a:pt x="499" y="437"/>
                  </a:lnTo>
                  <a:lnTo>
                    <a:pt x="499" y="437"/>
                  </a:lnTo>
                  <a:lnTo>
                    <a:pt x="496" y="440"/>
                  </a:lnTo>
                  <a:lnTo>
                    <a:pt x="496" y="442"/>
                  </a:lnTo>
                  <a:lnTo>
                    <a:pt x="496" y="444"/>
                  </a:lnTo>
                  <a:lnTo>
                    <a:pt x="499" y="444"/>
                  </a:lnTo>
                  <a:close/>
                  <a:moveTo>
                    <a:pt x="543" y="389"/>
                  </a:moveTo>
                  <a:lnTo>
                    <a:pt x="545" y="389"/>
                  </a:lnTo>
                  <a:lnTo>
                    <a:pt x="545" y="387"/>
                  </a:lnTo>
                  <a:lnTo>
                    <a:pt x="545" y="385"/>
                  </a:lnTo>
                  <a:lnTo>
                    <a:pt x="545" y="385"/>
                  </a:lnTo>
                  <a:lnTo>
                    <a:pt x="545" y="385"/>
                  </a:lnTo>
                  <a:lnTo>
                    <a:pt x="543" y="385"/>
                  </a:lnTo>
                  <a:lnTo>
                    <a:pt x="543" y="387"/>
                  </a:lnTo>
                  <a:lnTo>
                    <a:pt x="540" y="389"/>
                  </a:lnTo>
                  <a:lnTo>
                    <a:pt x="540" y="389"/>
                  </a:lnTo>
                  <a:lnTo>
                    <a:pt x="540" y="389"/>
                  </a:lnTo>
                  <a:lnTo>
                    <a:pt x="543" y="389"/>
                  </a:lnTo>
                  <a:close/>
                  <a:moveTo>
                    <a:pt x="507" y="463"/>
                  </a:moveTo>
                  <a:lnTo>
                    <a:pt x="507" y="463"/>
                  </a:lnTo>
                  <a:lnTo>
                    <a:pt x="509" y="461"/>
                  </a:lnTo>
                  <a:lnTo>
                    <a:pt x="509" y="456"/>
                  </a:lnTo>
                  <a:lnTo>
                    <a:pt x="509" y="456"/>
                  </a:lnTo>
                  <a:lnTo>
                    <a:pt x="509" y="456"/>
                  </a:lnTo>
                  <a:lnTo>
                    <a:pt x="507" y="458"/>
                  </a:lnTo>
                  <a:lnTo>
                    <a:pt x="507" y="458"/>
                  </a:lnTo>
                  <a:lnTo>
                    <a:pt x="507" y="458"/>
                  </a:lnTo>
                  <a:lnTo>
                    <a:pt x="505" y="458"/>
                  </a:lnTo>
                  <a:lnTo>
                    <a:pt x="505" y="458"/>
                  </a:lnTo>
                  <a:lnTo>
                    <a:pt x="505" y="458"/>
                  </a:lnTo>
                  <a:lnTo>
                    <a:pt x="505" y="458"/>
                  </a:lnTo>
                  <a:lnTo>
                    <a:pt x="503" y="458"/>
                  </a:lnTo>
                  <a:lnTo>
                    <a:pt x="501" y="458"/>
                  </a:lnTo>
                  <a:lnTo>
                    <a:pt x="499" y="461"/>
                  </a:lnTo>
                  <a:lnTo>
                    <a:pt x="496" y="461"/>
                  </a:lnTo>
                  <a:lnTo>
                    <a:pt x="496" y="461"/>
                  </a:lnTo>
                  <a:lnTo>
                    <a:pt x="496" y="461"/>
                  </a:lnTo>
                  <a:lnTo>
                    <a:pt x="494" y="465"/>
                  </a:lnTo>
                  <a:lnTo>
                    <a:pt x="496" y="465"/>
                  </a:lnTo>
                  <a:lnTo>
                    <a:pt x="501" y="465"/>
                  </a:lnTo>
                  <a:lnTo>
                    <a:pt x="501" y="463"/>
                  </a:lnTo>
                  <a:lnTo>
                    <a:pt x="503" y="463"/>
                  </a:lnTo>
                  <a:lnTo>
                    <a:pt x="507" y="463"/>
                  </a:lnTo>
                  <a:close/>
                  <a:moveTo>
                    <a:pt x="279" y="408"/>
                  </a:moveTo>
                  <a:lnTo>
                    <a:pt x="279" y="406"/>
                  </a:lnTo>
                  <a:lnTo>
                    <a:pt x="276" y="406"/>
                  </a:lnTo>
                  <a:lnTo>
                    <a:pt x="276" y="406"/>
                  </a:lnTo>
                  <a:lnTo>
                    <a:pt x="274" y="406"/>
                  </a:lnTo>
                  <a:lnTo>
                    <a:pt x="274" y="404"/>
                  </a:lnTo>
                  <a:lnTo>
                    <a:pt x="272" y="404"/>
                  </a:lnTo>
                  <a:lnTo>
                    <a:pt x="270" y="404"/>
                  </a:lnTo>
                  <a:lnTo>
                    <a:pt x="268" y="406"/>
                  </a:lnTo>
                  <a:lnTo>
                    <a:pt x="266" y="408"/>
                  </a:lnTo>
                  <a:lnTo>
                    <a:pt x="264" y="410"/>
                  </a:lnTo>
                  <a:lnTo>
                    <a:pt x="264" y="412"/>
                  </a:lnTo>
                  <a:lnTo>
                    <a:pt x="266" y="412"/>
                  </a:lnTo>
                  <a:lnTo>
                    <a:pt x="270" y="414"/>
                  </a:lnTo>
                  <a:lnTo>
                    <a:pt x="272" y="419"/>
                  </a:lnTo>
                  <a:lnTo>
                    <a:pt x="274" y="419"/>
                  </a:lnTo>
                  <a:lnTo>
                    <a:pt x="279" y="414"/>
                  </a:lnTo>
                  <a:lnTo>
                    <a:pt x="279" y="414"/>
                  </a:lnTo>
                  <a:lnTo>
                    <a:pt x="276" y="412"/>
                  </a:lnTo>
                  <a:lnTo>
                    <a:pt x="276" y="412"/>
                  </a:lnTo>
                  <a:lnTo>
                    <a:pt x="279" y="410"/>
                  </a:lnTo>
                  <a:lnTo>
                    <a:pt x="279" y="410"/>
                  </a:lnTo>
                  <a:lnTo>
                    <a:pt x="281" y="410"/>
                  </a:lnTo>
                  <a:lnTo>
                    <a:pt x="281" y="408"/>
                  </a:lnTo>
                  <a:lnTo>
                    <a:pt x="279" y="408"/>
                  </a:lnTo>
                  <a:close/>
                  <a:moveTo>
                    <a:pt x="517" y="116"/>
                  </a:moveTo>
                  <a:lnTo>
                    <a:pt x="519" y="118"/>
                  </a:lnTo>
                  <a:lnTo>
                    <a:pt x="519" y="118"/>
                  </a:lnTo>
                  <a:lnTo>
                    <a:pt x="522" y="118"/>
                  </a:lnTo>
                  <a:lnTo>
                    <a:pt x="522" y="118"/>
                  </a:lnTo>
                  <a:lnTo>
                    <a:pt x="522" y="116"/>
                  </a:lnTo>
                  <a:lnTo>
                    <a:pt x="522" y="114"/>
                  </a:lnTo>
                  <a:lnTo>
                    <a:pt x="519" y="114"/>
                  </a:lnTo>
                  <a:lnTo>
                    <a:pt x="519" y="114"/>
                  </a:lnTo>
                  <a:lnTo>
                    <a:pt x="519" y="114"/>
                  </a:lnTo>
                  <a:lnTo>
                    <a:pt x="517" y="112"/>
                  </a:lnTo>
                  <a:lnTo>
                    <a:pt x="517" y="114"/>
                  </a:lnTo>
                  <a:lnTo>
                    <a:pt x="517" y="116"/>
                  </a:lnTo>
                  <a:close/>
                  <a:moveTo>
                    <a:pt x="199" y="24"/>
                  </a:moveTo>
                  <a:lnTo>
                    <a:pt x="207" y="24"/>
                  </a:lnTo>
                  <a:lnTo>
                    <a:pt x="207" y="24"/>
                  </a:lnTo>
                  <a:lnTo>
                    <a:pt x="209" y="21"/>
                  </a:lnTo>
                  <a:lnTo>
                    <a:pt x="209" y="21"/>
                  </a:lnTo>
                  <a:lnTo>
                    <a:pt x="212" y="19"/>
                  </a:lnTo>
                  <a:lnTo>
                    <a:pt x="212" y="19"/>
                  </a:lnTo>
                  <a:lnTo>
                    <a:pt x="212" y="17"/>
                  </a:lnTo>
                  <a:lnTo>
                    <a:pt x="214" y="15"/>
                  </a:lnTo>
                  <a:lnTo>
                    <a:pt x="214" y="15"/>
                  </a:lnTo>
                  <a:lnTo>
                    <a:pt x="214" y="15"/>
                  </a:lnTo>
                  <a:lnTo>
                    <a:pt x="214" y="13"/>
                  </a:lnTo>
                  <a:lnTo>
                    <a:pt x="212" y="13"/>
                  </a:lnTo>
                  <a:lnTo>
                    <a:pt x="209" y="13"/>
                  </a:lnTo>
                  <a:lnTo>
                    <a:pt x="207" y="13"/>
                  </a:lnTo>
                  <a:lnTo>
                    <a:pt x="207" y="15"/>
                  </a:lnTo>
                  <a:lnTo>
                    <a:pt x="207" y="15"/>
                  </a:lnTo>
                  <a:lnTo>
                    <a:pt x="207" y="17"/>
                  </a:lnTo>
                  <a:lnTo>
                    <a:pt x="205" y="17"/>
                  </a:lnTo>
                  <a:lnTo>
                    <a:pt x="205" y="17"/>
                  </a:lnTo>
                  <a:lnTo>
                    <a:pt x="205" y="17"/>
                  </a:lnTo>
                  <a:lnTo>
                    <a:pt x="205" y="17"/>
                  </a:lnTo>
                  <a:lnTo>
                    <a:pt x="203" y="17"/>
                  </a:lnTo>
                  <a:lnTo>
                    <a:pt x="203" y="19"/>
                  </a:lnTo>
                  <a:lnTo>
                    <a:pt x="203" y="19"/>
                  </a:lnTo>
                  <a:lnTo>
                    <a:pt x="201" y="19"/>
                  </a:lnTo>
                  <a:lnTo>
                    <a:pt x="201" y="19"/>
                  </a:lnTo>
                  <a:lnTo>
                    <a:pt x="199" y="21"/>
                  </a:lnTo>
                  <a:lnTo>
                    <a:pt x="199" y="21"/>
                  </a:lnTo>
                  <a:lnTo>
                    <a:pt x="199" y="24"/>
                  </a:lnTo>
                  <a:lnTo>
                    <a:pt x="199" y="24"/>
                  </a:lnTo>
                  <a:close/>
                  <a:moveTo>
                    <a:pt x="534" y="118"/>
                  </a:moveTo>
                  <a:lnTo>
                    <a:pt x="534" y="118"/>
                  </a:lnTo>
                  <a:lnTo>
                    <a:pt x="536" y="120"/>
                  </a:lnTo>
                  <a:lnTo>
                    <a:pt x="538" y="120"/>
                  </a:lnTo>
                  <a:lnTo>
                    <a:pt x="540" y="120"/>
                  </a:lnTo>
                  <a:lnTo>
                    <a:pt x="538" y="118"/>
                  </a:lnTo>
                  <a:lnTo>
                    <a:pt x="538" y="116"/>
                  </a:lnTo>
                  <a:lnTo>
                    <a:pt x="538" y="114"/>
                  </a:lnTo>
                  <a:lnTo>
                    <a:pt x="536" y="110"/>
                  </a:lnTo>
                  <a:lnTo>
                    <a:pt x="534" y="110"/>
                  </a:lnTo>
                  <a:lnTo>
                    <a:pt x="532" y="110"/>
                  </a:lnTo>
                  <a:lnTo>
                    <a:pt x="532" y="112"/>
                  </a:lnTo>
                  <a:lnTo>
                    <a:pt x="532" y="112"/>
                  </a:lnTo>
                  <a:lnTo>
                    <a:pt x="532" y="114"/>
                  </a:lnTo>
                  <a:lnTo>
                    <a:pt x="534" y="118"/>
                  </a:lnTo>
                  <a:close/>
                  <a:moveTo>
                    <a:pt x="524" y="122"/>
                  </a:moveTo>
                  <a:lnTo>
                    <a:pt x="524" y="124"/>
                  </a:lnTo>
                  <a:lnTo>
                    <a:pt x="526" y="124"/>
                  </a:lnTo>
                  <a:lnTo>
                    <a:pt x="526" y="127"/>
                  </a:lnTo>
                  <a:lnTo>
                    <a:pt x="530" y="127"/>
                  </a:lnTo>
                  <a:lnTo>
                    <a:pt x="534" y="129"/>
                  </a:lnTo>
                  <a:lnTo>
                    <a:pt x="534" y="129"/>
                  </a:lnTo>
                  <a:lnTo>
                    <a:pt x="534" y="129"/>
                  </a:lnTo>
                  <a:lnTo>
                    <a:pt x="532" y="127"/>
                  </a:lnTo>
                  <a:lnTo>
                    <a:pt x="528" y="122"/>
                  </a:lnTo>
                  <a:lnTo>
                    <a:pt x="526" y="122"/>
                  </a:lnTo>
                  <a:lnTo>
                    <a:pt x="526" y="120"/>
                  </a:lnTo>
                  <a:lnTo>
                    <a:pt x="526" y="120"/>
                  </a:lnTo>
                  <a:lnTo>
                    <a:pt x="524" y="120"/>
                  </a:lnTo>
                  <a:lnTo>
                    <a:pt x="524" y="120"/>
                  </a:lnTo>
                  <a:lnTo>
                    <a:pt x="524" y="120"/>
                  </a:lnTo>
                  <a:lnTo>
                    <a:pt x="524" y="122"/>
                  </a:lnTo>
                  <a:lnTo>
                    <a:pt x="524" y="122"/>
                  </a:lnTo>
                  <a:lnTo>
                    <a:pt x="524" y="122"/>
                  </a:lnTo>
                  <a:close/>
                  <a:moveTo>
                    <a:pt x="404" y="332"/>
                  </a:moveTo>
                  <a:lnTo>
                    <a:pt x="404" y="332"/>
                  </a:lnTo>
                  <a:lnTo>
                    <a:pt x="402" y="332"/>
                  </a:lnTo>
                  <a:lnTo>
                    <a:pt x="402" y="332"/>
                  </a:lnTo>
                  <a:lnTo>
                    <a:pt x="404" y="334"/>
                  </a:lnTo>
                  <a:lnTo>
                    <a:pt x="404" y="334"/>
                  </a:lnTo>
                  <a:lnTo>
                    <a:pt x="404" y="334"/>
                  </a:lnTo>
                  <a:lnTo>
                    <a:pt x="406" y="332"/>
                  </a:lnTo>
                  <a:lnTo>
                    <a:pt x="404" y="332"/>
                  </a:lnTo>
                  <a:close/>
                  <a:moveTo>
                    <a:pt x="829" y="374"/>
                  </a:moveTo>
                  <a:lnTo>
                    <a:pt x="827" y="374"/>
                  </a:lnTo>
                  <a:lnTo>
                    <a:pt x="827" y="374"/>
                  </a:lnTo>
                  <a:lnTo>
                    <a:pt x="827" y="372"/>
                  </a:lnTo>
                  <a:lnTo>
                    <a:pt x="827" y="372"/>
                  </a:lnTo>
                  <a:lnTo>
                    <a:pt x="827" y="372"/>
                  </a:lnTo>
                  <a:lnTo>
                    <a:pt x="827" y="372"/>
                  </a:lnTo>
                  <a:lnTo>
                    <a:pt x="827" y="370"/>
                  </a:lnTo>
                  <a:lnTo>
                    <a:pt x="827" y="370"/>
                  </a:lnTo>
                  <a:lnTo>
                    <a:pt x="827" y="370"/>
                  </a:lnTo>
                  <a:lnTo>
                    <a:pt x="827" y="368"/>
                  </a:lnTo>
                  <a:lnTo>
                    <a:pt x="827" y="368"/>
                  </a:lnTo>
                  <a:lnTo>
                    <a:pt x="827" y="366"/>
                  </a:lnTo>
                  <a:lnTo>
                    <a:pt x="827" y="366"/>
                  </a:lnTo>
                  <a:lnTo>
                    <a:pt x="825" y="368"/>
                  </a:lnTo>
                  <a:lnTo>
                    <a:pt x="825" y="368"/>
                  </a:lnTo>
                  <a:lnTo>
                    <a:pt x="825" y="370"/>
                  </a:lnTo>
                  <a:lnTo>
                    <a:pt x="825" y="370"/>
                  </a:lnTo>
                  <a:lnTo>
                    <a:pt x="825" y="370"/>
                  </a:lnTo>
                  <a:lnTo>
                    <a:pt x="825" y="370"/>
                  </a:lnTo>
                  <a:lnTo>
                    <a:pt x="825" y="370"/>
                  </a:lnTo>
                  <a:lnTo>
                    <a:pt x="825" y="372"/>
                  </a:lnTo>
                  <a:lnTo>
                    <a:pt x="825" y="372"/>
                  </a:lnTo>
                  <a:lnTo>
                    <a:pt x="825" y="372"/>
                  </a:lnTo>
                  <a:lnTo>
                    <a:pt x="825" y="374"/>
                  </a:lnTo>
                  <a:lnTo>
                    <a:pt x="823" y="374"/>
                  </a:lnTo>
                  <a:lnTo>
                    <a:pt x="825" y="377"/>
                  </a:lnTo>
                  <a:lnTo>
                    <a:pt x="825" y="377"/>
                  </a:lnTo>
                  <a:lnTo>
                    <a:pt x="825" y="374"/>
                  </a:lnTo>
                  <a:lnTo>
                    <a:pt x="825" y="374"/>
                  </a:lnTo>
                  <a:lnTo>
                    <a:pt x="827" y="374"/>
                  </a:lnTo>
                  <a:lnTo>
                    <a:pt x="827" y="377"/>
                  </a:lnTo>
                  <a:lnTo>
                    <a:pt x="827" y="377"/>
                  </a:lnTo>
                  <a:lnTo>
                    <a:pt x="827" y="377"/>
                  </a:lnTo>
                  <a:lnTo>
                    <a:pt x="827" y="377"/>
                  </a:lnTo>
                  <a:lnTo>
                    <a:pt x="827" y="379"/>
                  </a:lnTo>
                  <a:lnTo>
                    <a:pt x="827" y="377"/>
                  </a:lnTo>
                  <a:lnTo>
                    <a:pt x="829" y="377"/>
                  </a:lnTo>
                  <a:lnTo>
                    <a:pt x="829" y="374"/>
                  </a:lnTo>
                  <a:lnTo>
                    <a:pt x="829" y="374"/>
                  </a:lnTo>
                  <a:lnTo>
                    <a:pt x="829" y="374"/>
                  </a:lnTo>
                  <a:lnTo>
                    <a:pt x="829" y="374"/>
                  </a:lnTo>
                  <a:close/>
                  <a:moveTo>
                    <a:pt x="825" y="366"/>
                  </a:moveTo>
                  <a:lnTo>
                    <a:pt x="825" y="366"/>
                  </a:lnTo>
                  <a:lnTo>
                    <a:pt x="827" y="364"/>
                  </a:lnTo>
                  <a:lnTo>
                    <a:pt x="827" y="362"/>
                  </a:lnTo>
                  <a:lnTo>
                    <a:pt x="827" y="362"/>
                  </a:lnTo>
                  <a:lnTo>
                    <a:pt x="829" y="360"/>
                  </a:lnTo>
                  <a:lnTo>
                    <a:pt x="829" y="360"/>
                  </a:lnTo>
                  <a:lnTo>
                    <a:pt x="829" y="360"/>
                  </a:lnTo>
                  <a:lnTo>
                    <a:pt x="829" y="360"/>
                  </a:lnTo>
                  <a:lnTo>
                    <a:pt x="829" y="358"/>
                  </a:lnTo>
                  <a:lnTo>
                    <a:pt x="829" y="358"/>
                  </a:lnTo>
                  <a:lnTo>
                    <a:pt x="827" y="358"/>
                  </a:lnTo>
                  <a:lnTo>
                    <a:pt x="827" y="358"/>
                  </a:lnTo>
                  <a:lnTo>
                    <a:pt x="825" y="358"/>
                  </a:lnTo>
                  <a:lnTo>
                    <a:pt x="825" y="353"/>
                  </a:lnTo>
                  <a:lnTo>
                    <a:pt x="825" y="353"/>
                  </a:lnTo>
                  <a:lnTo>
                    <a:pt x="825" y="353"/>
                  </a:lnTo>
                  <a:lnTo>
                    <a:pt x="827" y="353"/>
                  </a:lnTo>
                  <a:lnTo>
                    <a:pt x="827" y="351"/>
                  </a:lnTo>
                  <a:lnTo>
                    <a:pt x="827" y="351"/>
                  </a:lnTo>
                  <a:lnTo>
                    <a:pt x="825" y="351"/>
                  </a:lnTo>
                  <a:lnTo>
                    <a:pt x="825" y="351"/>
                  </a:lnTo>
                  <a:lnTo>
                    <a:pt x="825" y="351"/>
                  </a:lnTo>
                  <a:lnTo>
                    <a:pt x="823" y="347"/>
                  </a:lnTo>
                  <a:lnTo>
                    <a:pt x="823" y="347"/>
                  </a:lnTo>
                  <a:lnTo>
                    <a:pt x="823" y="347"/>
                  </a:lnTo>
                  <a:lnTo>
                    <a:pt x="823" y="345"/>
                  </a:lnTo>
                  <a:lnTo>
                    <a:pt x="823" y="345"/>
                  </a:lnTo>
                  <a:lnTo>
                    <a:pt x="823" y="345"/>
                  </a:lnTo>
                  <a:lnTo>
                    <a:pt x="823" y="345"/>
                  </a:lnTo>
                  <a:lnTo>
                    <a:pt x="823" y="345"/>
                  </a:lnTo>
                  <a:lnTo>
                    <a:pt x="823" y="345"/>
                  </a:lnTo>
                  <a:lnTo>
                    <a:pt x="823" y="345"/>
                  </a:lnTo>
                  <a:lnTo>
                    <a:pt x="823" y="345"/>
                  </a:lnTo>
                  <a:lnTo>
                    <a:pt x="823" y="345"/>
                  </a:lnTo>
                  <a:lnTo>
                    <a:pt x="821" y="345"/>
                  </a:lnTo>
                  <a:lnTo>
                    <a:pt x="821" y="345"/>
                  </a:lnTo>
                  <a:lnTo>
                    <a:pt x="821" y="345"/>
                  </a:lnTo>
                  <a:lnTo>
                    <a:pt x="821" y="345"/>
                  </a:lnTo>
                  <a:lnTo>
                    <a:pt x="819" y="345"/>
                  </a:lnTo>
                  <a:lnTo>
                    <a:pt x="819" y="343"/>
                  </a:lnTo>
                  <a:lnTo>
                    <a:pt x="819" y="343"/>
                  </a:lnTo>
                  <a:lnTo>
                    <a:pt x="817" y="343"/>
                  </a:lnTo>
                  <a:lnTo>
                    <a:pt x="817" y="343"/>
                  </a:lnTo>
                  <a:lnTo>
                    <a:pt x="813" y="341"/>
                  </a:lnTo>
                  <a:lnTo>
                    <a:pt x="811" y="341"/>
                  </a:lnTo>
                  <a:lnTo>
                    <a:pt x="811" y="341"/>
                  </a:lnTo>
                  <a:lnTo>
                    <a:pt x="811" y="339"/>
                  </a:lnTo>
                  <a:lnTo>
                    <a:pt x="806" y="337"/>
                  </a:lnTo>
                  <a:lnTo>
                    <a:pt x="806" y="334"/>
                  </a:lnTo>
                  <a:lnTo>
                    <a:pt x="809" y="334"/>
                  </a:lnTo>
                  <a:lnTo>
                    <a:pt x="809" y="332"/>
                  </a:lnTo>
                  <a:lnTo>
                    <a:pt x="809" y="332"/>
                  </a:lnTo>
                  <a:lnTo>
                    <a:pt x="809" y="332"/>
                  </a:lnTo>
                  <a:lnTo>
                    <a:pt x="809" y="332"/>
                  </a:lnTo>
                  <a:lnTo>
                    <a:pt x="809" y="332"/>
                  </a:lnTo>
                  <a:lnTo>
                    <a:pt x="809" y="332"/>
                  </a:lnTo>
                  <a:lnTo>
                    <a:pt x="809" y="332"/>
                  </a:lnTo>
                  <a:lnTo>
                    <a:pt x="809" y="332"/>
                  </a:lnTo>
                  <a:lnTo>
                    <a:pt x="809" y="330"/>
                  </a:lnTo>
                  <a:lnTo>
                    <a:pt x="809" y="330"/>
                  </a:lnTo>
                  <a:lnTo>
                    <a:pt x="809" y="330"/>
                  </a:lnTo>
                  <a:lnTo>
                    <a:pt x="806" y="330"/>
                  </a:lnTo>
                  <a:lnTo>
                    <a:pt x="806" y="330"/>
                  </a:lnTo>
                  <a:lnTo>
                    <a:pt x="804" y="328"/>
                  </a:lnTo>
                  <a:lnTo>
                    <a:pt x="802" y="326"/>
                  </a:lnTo>
                  <a:lnTo>
                    <a:pt x="800" y="326"/>
                  </a:lnTo>
                  <a:lnTo>
                    <a:pt x="800" y="326"/>
                  </a:lnTo>
                  <a:lnTo>
                    <a:pt x="800" y="326"/>
                  </a:lnTo>
                  <a:lnTo>
                    <a:pt x="800" y="326"/>
                  </a:lnTo>
                  <a:lnTo>
                    <a:pt x="798" y="324"/>
                  </a:lnTo>
                  <a:lnTo>
                    <a:pt x="798" y="324"/>
                  </a:lnTo>
                  <a:lnTo>
                    <a:pt x="796" y="324"/>
                  </a:lnTo>
                  <a:lnTo>
                    <a:pt x="796" y="322"/>
                  </a:lnTo>
                  <a:lnTo>
                    <a:pt x="794" y="322"/>
                  </a:lnTo>
                  <a:lnTo>
                    <a:pt x="794" y="322"/>
                  </a:lnTo>
                  <a:lnTo>
                    <a:pt x="794" y="322"/>
                  </a:lnTo>
                  <a:lnTo>
                    <a:pt x="794" y="322"/>
                  </a:lnTo>
                  <a:lnTo>
                    <a:pt x="794" y="322"/>
                  </a:lnTo>
                  <a:lnTo>
                    <a:pt x="794" y="320"/>
                  </a:lnTo>
                  <a:lnTo>
                    <a:pt x="794" y="320"/>
                  </a:lnTo>
                  <a:lnTo>
                    <a:pt x="794" y="320"/>
                  </a:lnTo>
                  <a:lnTo>
                    <a:pt x="794" y="320"/>
                  </a:lnTo>
                  <a:lnTo>
                    <a:pt x="792" y="320"/>
                  </a:lnTo>
                  <a:lnTo>
                    <a:pt x="792" y="320"/>
                  </a:lnTo>
                  <a:lnTo>
                    <a:pt x="792" y="320"/>
                  </a:lnTo>
                  <a:lnTo>
                    <a:pt x="792" y="320"/>
                  </a:lnTo>
                  <a:lnTo>
                    <a:pt x="790" y="320"/>
                  </a:lnTo>
                  <a:lnTo>
                    <a:pt x="790" y="322"/>
                  </a:lnTo>
                  <a:lnTo>
                    <a:pt x="790" y="324"/>
                  </a:lnTo>
                  <a:lnTo>
                    <a:pt x="792" y="330"/>
                  </a:lnTo>
                  <a:lnTo>
                    <a:pt x="792" y="334"/>
                  </a:lnTo>
                  <a:lnTo>
                    <a:pt x="792" y="343"/>
                  </a:lnTo>
                  <a:lnTo>
                    <a:pt x="794" y="345"/>
                  </a:lnTo>
                  <a:lnTo>
                    <a:pt x="794" y="345"/>
                  </a:lnTo>
                  <a:lnTo>
                    <a:pt x="794" y="345"/>
                  </a:lnTo>
                  <a:lnTo>
                    <a:pt x="798" y="345"/>
                  </a:lnTo>
                  <a:lnTo>
                    <a:pt x="798" y="347"/>
                  </a:lnTo>
                  <a:lnTo>
                    <a:pt x="800" y="349"/>
                  </a:lnTo>
                  <a:lnTo>
                    <a:pt x="800" y="351"/>
                  </a:lnTo>
                  <a:lnTo>
                    <a:pt x="798" y="349"/>
                  </a:lnTo>
                  <a:lnTo>
                    <a:pt x="798" y="349"/>
                  </a:lnTo>
                  <a:lnTo>
                    <a:pt x="798" y="349"/>
                  </a:lnTo>
                  <a:lnTo>
                    <a:pt x="792" y="349"/>
                  </a:lnTo>
                  <a:lnTo>
                    <a:pt x="792" y="347"/>
                  </a:lnTo>
                  <a:lnTo>
                    <a:pt x="792" y="347"/>
                  </a:lnTo>
                  <a:lnTo>
                    <a:pt x="792" y="347"/>
                  </a:lnTo>
                  <a:lnTo>
                    <a:pt x="792" y="345"/>
                  </a:lnTo>
                  <a:lnTo>
                    <a:pt x="790" y="347"/>
                  </a:lnTo>
                  <a:lnTo>
                    <a:pt x="790" y="349"/>
                  </a:lnTo>
                  <a:lnTo>
                    <a:pt x="788" y="364"/>
                  </a:lnTo>
                  <a:lnTo>
                    <a:pt x="788" y="372"/>
                  </a:lnTo>
                  <a:lnTo>
                    <a:pt x="786" y="374"/>
                  </a:lnTo>
                  <a:lnTo>
                    <a:pt x="786" y="377"/>
                  </a:lnTo>
                  <a:lnTo>
                    <a:pt x="786" y="377"/>
                  </a:lnTo>
                  <a:lnTo>
                    <a:pt x="786" y="379"/>
                  </a:lnTo>
                  <a:lnTo>
                    <a:pt x="788" y="381"/>
                  </a:lnTo>
                  <a:lnTo>
                    <a:pt x="790" y="383"/>
                  </a:lnTo>
                  <a:lnTo>
                    <a:pt x="790" y="383"/>
                  </a:lnTo>
                  <a:lnTo>
                    <a:pt x="792" y="383"/>
                  </a:lnTo>
                  <a:lnTo>
                    <a:pt x="792" y="383"/>
                  </a:lnTo>
                  <a:lnTo>
                    <a:pt x="794" y="385"/>
                  </a:lnTo>
                  <a:lnTo>
                    <a:pt x="794" y="385"/>
                  </a:lnTo>
                  <a:lnTo>
                    <a:pt x="796" y="385"/>
                  </a:lnTo>
                  <a:lnTo>
                    <a:pt x="798" y="389"/>
                  </a:lnTo>
                  <a:lnTo>
                    <a:pt x="798" y="389"/>
                  </a:lnTo>
                  <a:lnTo>
                    <a:pt x="798" y="389"/>
                  </a:lnTo>
                  <a:lnTo>
                    <a:pt x="800" y="389"/>
                  </a:lnTo>
                  <a:lnTo>
                    <a:pt x="804" y="387"/>
                  </a:lnTo>
                  <a:lnTo>
                    <a:pt x="811" y="385"/>
                  </a:lnTo>
                  <a:lnTo>
                    <a:pt x="815" y="381"/>
                  </a:lnTo>
                  <a:lnTo>
                    <a:pt x="815" y="381"/>
                  </a:lnTo>
                  <a:lnTo>
                    <a:pt x="815" y="379"/>
                  </a:lnTo>
                  <a:lnTo>
                    <a:pt x="813" y="379"/>
                  </a:lnTo>
                  <a:lnTo>
                    <a:pt x="817" y="372"/>
                  </a:lnTo>
                  <a:lnTo>
                    <a:pt x="819" y="370"/>
                  </a:lnTo>
                  <a:lnTo>
                    <a:pt x="821" y="370"/>
                  </a:lnTo>
                  <a:lnTo>
                    <a:pt x="821" y="368"/>
                  </a:lnTo>
                  <a:lnTo>
                    <a:pt x="821" y="368"/>
                  </a:lnTo>
                  <a:lnTo>
                    <a:pt x="821" y="368"/>
                  </a:lnTo>
                  <a:lnTo>
                    <a:pt x="819" y="366"/>
                  </a:lnTo>
                  <a:lnTo>
                    <a:pt x="819" y="366"/>
                  </a:lnTo>
                  <a:lnTo>
                    <a:pt x="819" y="366"/>
                  </a:lnTo>
                  <a:lnTo>
                    <a:pt x="819" y="366"/>
                  </a:lnTo>
                  <a:lnTo>
                    <a:pt x="819" y="366"/>
                  </a:lnTo>
                  <a:lnTo>
                    <a:pt x="821" y="366"/>
                  </a:lnTo>
                  <a:lnTo>
                    <a:pt x="823" y="366"/>
                  </a:lnTo>
                  <a:lnTo>
                    <a:pt x="823" y="366"/>
                  </a:lnTo>
                  <a:lnTo>
                    <a:pt x="825" y="366"/>
                  </a:lnTo>
                  <a:lnTo>
                    <a:pt x="825" y="366"/>
                  </a:lnTo>
                  <a:close/>
                  <a:moveTo>
                    <a:pt x="827" y="393"/>
                  </a:moveTo>
                  <a:lnTo>
                    <a:pt x="827" y="393"/>
                  </a:lnTo>
                  <a:lnTo>
                    <a:pt x="827" y="393"/>
                  </a:lnTo>
                  <a:lnTo>
                    <a:pt x="827" y="391"/>
                  </a:lnTo>
                  <a:lnTo>
                    <a:pt x="825" y="391"/>
                  </a:lnTo>
                  <a:lnTo>
                    <a:pt x="825" y="391"/>
                  </a:lnTo>
                  <a:lnTo>
                    <a:pt x="825" y="391"/>
                  </a:lnTo>
                  <a:lnTo>
                    <a:pt x="825" y="391"/>
                  </a:lnTo>
                  <a:lnTo>
                    <a:pt x="825" y="393"/>
                  </a:lnTo>
                  <a:lnTo>
                    <a:pt x="827" y="393"/>
                  </a:lnTo>
                  <a:lnTo>
                    <a:pt x="827" y="393"/>
                  </a:lnTo>
                  <a:close/>
                  <a:moveTo>
                    <a:pt x="704" y="238"/>
                  </a:moveTo>
                  <a:lnTo>
                    <a:pt x="702" y="238"/>
                  </a:lnTo>
                  <a:lnTo>
                    <a:pt x="702" y="236"/>
                  </a:lnTo>
                  <a:lnTo>
                    <a:pt x="700" y="236"/>
                  </a:lnTo>
                  <a:lnTo>
                    <a:pt x="698" y="236"/>
                  </a:lnTo>
                  <a:lnTo>
                    <a:pt x="695" y="238"/>
                  </a:lnTo>
                  <a:lnTo>
                    <a:pt x="695" y="242"/>
                  </a:lnTo>
                  <a:lnTo>
                    <a:pt x="695" y="244"/>
                  </a:lnTo>
                  <a:lnTo>
                    <a:pt x="693" y="246"/>
                  </a:lnTo>
                  <a:lnTo>
                    <a:pt x="689" y="257"/>
                  </a:lnTo>
                  <a:lnTo>
                    <a:pt x="689" y="261"/>
                  </a:lnTo>
                  <a:lnTo>
                    <a:pt x="687" y="263"/>
                  </a:lnTo>
                  <a:lnTo>
                    <a:pt x="687" y="265"/>
                  </a:lnTo>
                  <a:lnTo>
                    <a:pt x="687" y="269"/>
                  </a:lnTo>
                  <a:lnTo>
                    <a:pt x="685" y="269"/>
                  </a:lnTo>
                  <a:lnTo>
                    <a:pt x="685" y="269"/>
                  </a:lnTo>
                  <a:lnTo>
                    <a:pt x="683" y="269"/>
                  </a:lnTo>
                  <a:lnTo>
                    <a:pt x="679" y="276"/>
                  </a:lnTo>
                  <a:lnTo>
                    <a:pt x="679" y="276"/>
                  </a:lnTo>
                  <a:lnTo>
                    <a:pt x="679" y="282"/>
                  </a:lnTo>
                  <a:lnTo>
                    <a:pt x="679" y="284"/>
                  </a:lnTo>
                  <a:lnTo>
                    <a:pt x="677" y="286"/>
                  </a:lnTo>
                  <a:lnTo>
                    <a:pt x="670" y="301"/>
                  </a:lnTo>
                  <a:lnTo>
                    <a:pt x="670" y="303"/>
                  </a:lnTo>
                  <a:lnTo>
                    <a:pt x="672" y="303"/>
                  </a:lnTo>
                  <a:lnTo>
                    <a:pt x="681" y="290"/>
                  </a:lnTo>
                  <a:lnTo>
                    <a:pt x="683" y="290"/>
                  </a:lnTo>
                  <a:lnTo>
                    <a:pt x="683" y="288"/>
                  </a:lnTo>
                  <a:lnTo>
                    <a:pt x="681" y="286"/>
                  </a:lnTo>
                  <a:lnTo>
                    <a:pt x="681" y="284"/>
                  </a:lnTo>
                  <a:lnTo>
                    <a:pt x="683" y="280"/>
                  </a:lnTo>
                  <a:lnTo>
                    <a:pt x="683" y="278"/>
                  </a:lnTo>
                  <a:lnTo>
                    <a:pt x="685" y="276"/>
                  </a:lnTo>
                  <a:lnTo>
                    <a:pt x="687" y="274"/>
                  </a:lnTo>
                  <a:lnTo>
                    <a:pt x="689" y="271"/>
                  </a:lnTo>
                  <a:lnTo>
                    <a:pt x="689" y="271"/>
                  </a:lnTo>
                  <a:lnTo>
                    <a:pt x="691" y="269"/>
                  </a:lnTo>
                  <a:lnTo>
                    <a:pt x="691" y="269"/>
                  </a:lnTo>
                  <a:lnTo>
                    <a:pt x="693" y="269"/>
                  </a:lnTo>
                  <a:lnTo>
                    <a:pt x="693" y="269"/>
                  </a:lnTo>
                  <a:lnTo>
                    <a:pt x="695" y="265"/>
                  </a:lnTo>
                  <a:lnTo>
                    <a:pt x="698" y="265"/>
                  </a:lnTo>
                  <a:lnTo>
                    <a:pt x="700" y="259"/>
                  </a:lnTo>
                  <a:lnTo>
                    <a:pt x="702" y="244"/>
                  </a:lnTo>
                  <a:lnTo>
                    <a:pt x="702" y="244"/>
                  </a:lnTo>
                  <a:lnTo>
                    <a:pt x="704" y="242"/>
                  </a:lnTo>
                  <a:lnTo>
                    <a:pt x="704" y="242"/>
                  </a:lnTo>
                  <a:lnTo>
                    <a:pt x="704" y="240"/>
                  </a:lnTo>
                  <a:lnTo>
                    <a:pt x="704" y="238"/>
                  </a:lnTo>
                  <a:close/>
                  <a:moveTo>
                    <a:pt x="827" y="404"/>
                  </a:moveTo>
                  <a:lnTo>
                    <a:pt x="827" y="404"/>
                  </a:lnTo>
                  <a:lnTo>
                    <a:pt x="825" y="404"/>
                  </a:lnTo>
                  <a:lnTo>
                    <a:pt x="825" y="404"/>
                  </a:lnTo>
                  <a:lnTo>
                    <a:pt x="825" y="404"/>
                  </a:lnTo>
                  <a:lnTo>
                    <a:pt x="825" y="404"/>
                  </a:lnTo>
                  <a:lnTo>
                    <a:pt x="823" y="404"/>
                  </a:lnTo>
                  <a:lnTo>
                    <a:pt x="823" y="406"/>
                  </a:lnTo>
                  <a:lnTo>
                    <a:pt x="823" y="406"/>
                  </a:lnTo>
                  <a:lnTo>
                    <a:pt x="823" y="406"/>
                  </a:lnTo>
                  <a:lnTo>
                    <a:pt x="825" y="406"/>
                  </a:lnTo>
                  <a:lnTo>
                    <a:pt x="825" y="406"/>
                  </a:lnTo>
                  <a:lnTo>
                    <a:pt x="825" y="406"/>
                  </a:lnTo>
                  <a:lnTo>
                    <a:pt x="827" y="406"/>
                  </a:lnTo>
                  <a:lnTo>
                    <a:pt x="827" y="408"/>
                  </a:lnTo>
                  <a:lnTo>
                    <a:pt x="827" y="406"/>
                  </a:lnTo>
                  <a:lnTo>
                    <a:pt x="829" y="406"/>
                  </a:lnTo>
                  <a:lnTo>
                    <a:pt x="829" y="404"/>
                  </a:lnTo>
                  <a:lnTo>
                    <a:pt x="827" y="404"/>
                  </a:lnTo>
                  <a:close/>
                  <a:moveTo>
                    <a:pt x="610" y="278"/>
                  </a:moveTo>
                  <a:lnTo>
                    <a:pt x="610" y="276"/>
                  </a:lnTo>
                  <a:lnTo>
                    <a:pt x="610" y="278"/>
                  </a:lnTo>
                  <a:lnTo>
                    <a:pt x="607" y="278"/>
                  </a:lnTo>
                  <a:lnTo>
                    <a:pt x="607" y="278"/>
                  </a:lnTo>
                  <a:lnTo>
                    <a:pt x="607" y="278"/>
                  </a:lnTo>
                  <a:lnTo>
                    <a:pt x="607" y="280"/>
                  </a:lnTo>
                  <a:lnTo>
                    <a:pt x="607" y="280"/>
                  </a:lnTo>
                  <a:lnTo>
                    <a:pt x="607" y="282"/>
                  </a:lnTo>
                  <a:lnTo>
                    <a:pt x="607" y="282"/>
                  </a:lnTo>
                  <a:lnTo>
                    <a:pt x="607" y="282"/>
                  </a:lnTo>
                  <a:lnTo>
                    <a:pt x="610" y="282"/>
                  </a:lnTo>
                  <a:lnTo>
                    <a:pt x="610" y="280"/>
                  </a:lnTo>
                  <a:lnTo>
                    <a:pt x="610" y="278"/>
                  </a:lnTo>
                  <a:lnTo>
                    <a:pt x="610" y="278"/>
                  </a:lnTo>
                  <a:lnTo>
                    <a:pt x="610" y="278"/>
                  </a:lnTo>
                  <a:close/>
                  <a:moveTo>
                    <a:pt x="666" y="269"/>
                  </a:moveTo>
                  <a:lnTo>
                    <a:pt x="666" y="267"/>
                  </a:lnTo>
                  <a:lnTo>
                    <a:pt x="666" y="267"/>
                  </a:lnTo>
                  <a:lnTo>
                    <a:pt x="668" y="263"/>
                  </a:lnTo>
                  <a:lnTo>
                    <a:pt x="668" y="261"/>
                  </a:lnTo>
                  <a:lnTo>
                    <a:pt x="668" y="261"/>
                  </a:lnTo>
                  <a:lnTo>
                    <a:pt x="666" y="261"/>
                  </a:lnTo>
                  <a:lnTo>
                    <a:pt x="666" y="261"/>
                  </a:lnTo>
                  <a:lnTo>
                    <a:pt x="666" y="261"/>
                  </a:lnTo>
                  <a:lnTo>
                    <a:pt x="666" y="261"/>
                  </a:lnTo>
                  <a:lnTo>
                    <a:pt x="666" y="261"/>
                  </a:lnTo>
                  <a:lnTo>
                    <a:pt x="666" y="259"/>
                  </a:lnTo>
                  <a:lnTo>
                    <a:pt x="666" y="259"/>
                  </a:lnTo>
                  <a:lnTo>
                    <a:pt x="664" y="261"/>
                  </a:lnTo>
                  <a:lnTo>
                    <a:pt x="662" y="263"/>
                  </a:lnTo>
                  <a:lnTo>
                    <a:pt x="662" y="265"/>
                  </a:lnTo>
                  <a:lnTo>
                    <a:pt x="662" y="269"/>
                  </a:lnTo>
                  <a:lnTo>
                    <a:pt x="664" y="271"/>
                  </a:lnTo>
                  <a:lnTo>
                    <a:pt x="664" y="274"/>
                  </a:lnTo>
                  <a:lnTo>
                    <a:pt x="664" y="274"/>
                  </a:lnTo>
                  <a:lnTo>
                    <a:pt x="666" y="274"/>
                  </a:lnTo>
                  <a:lnTo>
                    <a:pt x="666" y="271"/>
                  </a:lnTo>
                  <a:lnTo>
                    <a:pt x="666" y="271"/>
                  </a:lnTo>
                  <a:lnTo>
                    <a:pt x="666" y="271"/>
                  </a:lnTo>
                  <a:lnTo>
                    <a:pt x="666" y="274"/>
                  </a:lnTo>
                  <a:lnTo>
                    <a:pt x="666" y="274"/>
                  </a:lnTo>
                  <a:lnTo>
                    <a:pt x="668" y="274"/>
                  </a:lnTo>
                  <a:lnTo>
                    <a:pt x="668" y="274"/>
                  </a:lnTo>
                  <a:lnTo>
                    <a:pt x="668" y="271"/>
                  </a:lnTo>
                  <a:lnTo>
                    <a:pt x="668" y="271"/>
                  </a:lnTo>
                  <a:lnTo>
                    <a:pt x="666" y="269"/>
                  </a:lnTo>
                  <a:close/>
                  <a:moveTo>
                    <a:pt x="624" y="259"/>
                  </a:moveTo>
                  <a:lnTo>
                    <a:pt x="622" y="257"/>
                  </a:lnTo>
                  <a:lnTo>
                    <a:pt x="620" y="259"/>
                  </a:lnTo>
                  <a:lnTo>
                    <a:pt x="620" y="259"/>
                  </a:lnTo>
                  <a:lnTo>
                    <a:pt x="622" y="261"/>
                  </a:lnTo>
                  <a:lnTo>
                    <a:pt x="622" y="263"/>
                  </a:lnTo>
                  <a:lnTo>
                    <a:pt x="624" y="263"/>
                  </a:lnTo>
                  <a:lnTo>
                    <a:pt x="624" y="263"/>
                  </a:lnTo>
                  <a:lnTo>
                    <a:pt x="624" y="263"/>
                  </a:lnTo>
                  <a:lnTo>
                    <a:pt x="626" y="263"/>
                  </a:lnTo>
                  <a:lnTo>
                    <a:pt x="626" y="261"/>
                  </a:lnTo>
                  <a:lnTo>
                    <a:pt x="626" y="261"/>
                  </a:lnTo>
                  <a:lnTo>
                    <a:pt x="628" y="259"/>
                  </a:lnTo>
                  <a:lnTo>
                    <a:pt x="626" y="259"/>
                  </a:lnTo>
                  <a:lnTo>
                    <a:pt x="624" y="259"/>
                  </a:lnTo>
                  <a:close/>
                  <a:moveTo>
                    <a:pt x="668" y="284"/>
                  </a:moveTo>
                  <a:lnTo>
                    <a:pt x="666" y="282"/>
                  </a:lnTo>
                  <a:lnTo>
                    <a:pt x="666" y="280"/>
                  </a:lnTo>
                  <a:lnTo>
                    <a:pt x="664" y="278"/>
                  </a:lnTo>
                  <a:lnTo>
                    <a:pt x="664" y="276"/>
                  </a:lnTo>
                  <a:lnTo>
                    <a:pt x="664" y="276"/>
                  </a:lnTo>
                  <a:lnTo>
                    <a:pt x="664" y="278"/>
                  </a:lnTo>
                  <a:lnTo>
                    <a:pt x="664" y="278"/>
                  </a:lnTo>
                  <a:lnTo>
                    <a:pt x="664" y="278"/>
                  </a:lnTo>
                  <a:lnTo>
                    <a:pt x="662" y="274"/>
                  </a:lnTo>
                  <a:lnTo>
                    <a:pt x="662" y="271"/>
                  </a:lnTo>
                  <a:lnTo>
                    <a:pt x="662" y="271"/>
                  </a:lnTo>
                  <a:lnTo>
                    <a:pt x="660" y="271"/>
                  </a:lnTo>
                  <a:lnTo>
                    <a:pt x="660" y="271"/>
                  </a:lnTo>
                  <a:lnTo>
                    <a:pt x="658" y="271"/>
                  </a:lnTo>
                  <a:lnTo>
                    <a:pt x="658" y="271"/>
                  </a:lnTo>
                  <a:lnTo>
                    <a:pt x="658" y="269"/>
                  </a:lnTo>
                  <a:lnTo>
                    <a:pt x="658" y="269"/>
                  </a:lnTo>
                  <a:lnTo>
                    <a:pt x="658" y="269"/>
                  </a:lnTo>
                  <a:lnTo>
                    <a:pt x="658" y="267"/>
                  </a:lnTo>
                  <a:lnTo>
                    <a:pt x="658" y="265"/>
                  </a:lnTo>
                  <a:lnTo>
                    <a:pt x="656" y="265"/>
                  </a:lnTo>
                  <a:lnTo>
                    <a:pt x="656" y="267"/>
                  </a:lnTo>
                  <a:lnTo>
                    <a:pt x="654" y="267"/>
                  </a:lnTo>
                  <a:lnTo>
                    <a:pt x="654" y="267"/>
                  </a:lnTo>
                  <a:lnTo>
                    <a:pt x="649" y="265"/>
                  </a:lnTo>
                  <a:lnTo>
                    <a:pt x="649" y="267"/>
                  </a:lnTo>
                  <a:lnTo>
                    <a:pt x="651" y="267"/>
                  </a:lnTo>
                  <a:lnTo>
                    <a:pt x="651" y="269"/>
                  </a:lnTo>
                  <a:lnTo>
                    <a:pt x="651" y="269"/>
                  </a:lnTo>
                  <a:lnTo>
                    <a:pt x="651" y="269"/>
                  </a:lnTo>
                  <a:lnTo>
                    <a:pt x="651" y="271"/>
                  </a:lnTo>
                  <a:lnTo>
                    <a:pt x="651" y="274"/>
                  </a:lnTo>
                  <a:lnTo>
                    <a:pt x="654" y="274"/>
                  </a:lnTo>
                  <a:lnTo>
                    <a:pt x="654" y="274"/>
                  </a:lnTo>
                  <a:lnTo>
                    <a:pt x="654" y="274"/>
                  </a:lnTo>
                  <a:lnTo>
                    <a:pt x="654" y="274"/>
                  </a:lnTo>
                  <a:lnTo>
                    <a:pt x="654" y="274"/>
                  </a:lnTo>
                  <a:lnTo>
                    <a:pt x="654" y="276"/>
                  </a:lnTo>
                  <a:lnTo>
                    <a:pt x="654" y="276"/>
                  </a:lnTo>
                  <a:lnTo>
                    <a:pt x="654" y="276"/>
                  </a:lnTo>
                  <a:lnTo>
                    <a:pt x="654" y="276"/>
                  </a:lnTo>
                  <a:lnTo>
                    <a:pt x="656" y="276"/>
                  </a:lnTo>
                  <a:lnTo>
                    <a:pt x="656" y="276"/>
                  </a:lnTo>
                  <a:lnTo>
                    <a:pt x="656" y="280"/>
                  </a:lnTo>
                  <a:lnTo>
                    <a:pt x="656" y="280"/>
                  </a:lnTo>
                  <a:lnTo>
                    <a:pt x="656" y="280"/>
                  </a:lnTo>
                  <a:lnTo>
                    <a:pt x="656" y="282"/>
                  </a:lnTo>
                  <a:lnTo>
                    <a:pt x="656" y="288"/>
                  </a:lnTo>
                  <a:lnTo>
                    <a:pt x="656" y="288"/>
                  </a:lnTo>
                  <a:lnTo>
                    <a:pt x="656" y="288"/>
                  </a:lnTo>
                  <a:lnTo>
                    <a:pt x="654" y="288"/>
                  </a:lnTo>
                  <a:lnTo>
                    <a:pt x="654" y="288"/>
                  </a:lnTo>
                  <a:lnTo>
                    <a:pt x="654" y="290"/>
                  </a:lnTo>
                  <a:lnTo>
                    <a:pt x="654" y="290"/>
                  </a:lnTo>
                  <a:lnTo>
                    <a:pt x="654" y="290"/>
                  </a:lnTo>
                  <a:lnTo>
                    <a:pt x="656" y="290"/>
                  </a:lnTo>
                  <a:lnTo>
                    <a:pt x="656" y="292"/>
                  </a:lnTo>
                  <a:lnTo>
                    <a:pt x="656" y="295"/>
                  </a:lnTo>
                  <a:lnTo>
                    <a:pt x="656" y="295"/>
                  </a:lnTo>
                  <a:lnTo>
                    <a:pt x="656" y="295"/>
                  </a:lnTo>
                  <a:lnTo>
                    <a:pt x="656" y="297"/>
                  </a:lnTo>
                  <a:lnTo>
                    <a:pt x="658" y="297"/>
                  </a:lnTo>
                  <a:lnTo>
                    <a:pt x="658" y="297"/>
                  </a:lnTo>
                  <a:lnTo>
                    <a:pt x="658" y="297"/>
                  </a:lnTo>
                  <a:lnTo>
                    <a:pt x="660" y="295"/>
                  </a:lnTo>
                  <a:lnTo>
                    <a:pt x="660" y="295"/>
                  </a:lnTo>
                  <a:lnTo>
                    <a:pt x="660" y="295"/>
                  </a:lnTo>
                  <a:lnTo>
                    <a:pt x="660" y="295"/>
                  </a:lnTo>
                  <a:lnTo>
                    <a:pt x="660" y="297"/>
                  </a:lnTo>
                  <a:lnTo>
                    <a:pt x="662" y="299"/>
                  </a:lnTo>
                  <a:lnTo>
                    <a:pt x="664" y="299"/>
                  </a:lnTo>
                  <a:lnTo>
                    <a:pt x="664" y="297"/>
                  </a:lnTo>
                  <a:lnTo>
                    <a:pt x="666" y="295"/>
                  </a:lnTo>
                  <a:lnTo>
                    <a:pt x="666" y="292"/>
                  </a:lnTo>
                  <a:lnTo>
                    <a:pt x="668" y="290"/>
                  </a:lnTo>
                  <a:lnTo>
                    <a:pt x="668" y="286"/>
                  </a:lnTo>
                  <a:lnTo>
                    <a:pt x="668" y="284"/>
                  </a:lnTo>
                  <a:lnTo>
                    <a:pt x="668" y="284"/>
                  </a:lnTo>
                  <a:close/>
                  <a:moveTo>
                    <a:pt x="842" y="383"/>
                  </a:moveTo>
                  <a:lnTo>
                    <a:pt x="840" y="385"/>
                  </a:lnTo>
                  <a:lnTo>
                    <a:pt x="840" y="385"/>
                  </a:lnTo>
                  <a:lnTo>
                    <a:pt x="838" y="385"/>
                  </a:lnTo>
                  <a:lnTo>
                    <a:pt x="838" y="385"/>
                  </a:lnTo>
                  <a:lnTo>
                    <a:pt x="838" y="385"/>
                  </a:lnTo>
                  <a:lnTo>
                    <a:pt x="838" y="387"/>
                  </a:lnTo>
                  <a:lnTo>
                    <a:pt x="836" y="387"/>
                  </a:lnTo>
                  <a:lnTo>
                    <a:pt x="836" y="387"/>
                  </a:lnTo>
                  <a:lnTo>
                    <a:pt x="836" y="387"/>
                  </a:lnTo>
                  <a:lnTo>
                    <a:pt x="836" y="387"/>
                  </a:lnTo>
                  <a:lnTo>
                    <a:pt x="836" y="387"/>
                  </a:lnTo>
                  <a:lnTo>
                    <a:pt x="834" y="387"/>
                  </a:lnTo>
                  <a:lnTo>
                    <a:pt x="834" y="387"/>
                  </a:lnTo>
                  <a:lnTo>
                    <a:pt x="836" y="389"/>
                  </a:lnTo>
                  <a:lnTo>
                    <a:pt x="836" y="389"/>
                  </a:lnTo>
                  <a:lnTo>
                    <a:pt x="840" y="385"/>
                  </a:lnTo>
                  <a:lnTo>
                    <a:pt x="842" y="385"/>
                  </a:lnTo>
                  <a:lnTo>
                    <a:pt x="842" y="383"/>
                  </a:lnTo>
                  <a:lnTo>
                    <a:pt x="842" y="383"/>
                  </a:lnTo>
                  <a:lnTo>
                    <a:pt x="842" y="383"/>
                  </a:lnTo>
                  <a:close/>
                  <a:moveTo>
                    <a:pt x="850" y="343"/>
                  </a:moveTo>
                  <a:lnTo>
                    <a:pt x="848" y="339"/>
                  </a:lnTo>
                  <a:lnTo>
                    <a:pt x="848" y="339"/>
                  </a:lnTo>
                  <a:lnTo>
                    <a:pt x="848" y="339"/>
                  </a:lnTo>
                  <a:lnTo>
                    <a:pt x="848" y="341"/>
                  </a:lnTo>
                  <a:lnTo>
                    <a:pt x="846" y="343"/>
                  </a:lnTo>
                  <a:lnTo>
                    <a:pt x="848" y="345"/>
                  </a:lnTo>
                  <a:lnTo>
                    <a:pt x="848" y="345"/>
                  </a:lnTo>
                  <a:lnTo>
                    <a:pt x="850" y="343"/>
                  </a:lnTo>
                  <a:close/>
                  <a:moveTo>
                    <a:pt x="857" y="349"/>
                  </a:moveTo>
                  <a:lnTo>
                    <a:pt x="855" y="349"/>
                  </a:lnTo>
                  <a:lnTo>
                    <a:pt x="853" y="351"/>
                  </a:lnTo>
                  <a:lnTo>
                    <a:pt x="853" y="351"/>
                  </a:lnTo>
                  <a:lnTo>
                    <a:pt x="850" y="353"/>
                  </a:lnTo>
                  <a:lnTo>
                    <a:pt x="850" y="353"/>
                  </a:lnTo>
                  <a:lnTo>
                    <a:pt x="853" y="356"/>
                  </a:lnTo>
                  <a:lnTo>
                    <a:pt x="853" y="356"/>
                  </a:lnTo>
                  <a:lnTo>
                    <a:pt x="853" y="356"/>
                  </a:lnTo>
                  <a:lnTo>
                    <a:pt x="855" y="356"/>
                  </a:lnTo>
                  <a:lnTo>
                    <a:pt x="855" y="356"/>
                  </a:lnTo>
                  <a:lnTo>
                    <a:pt x="855" y="356"/>
                  </a:lnTo>
                  <a:lnTo>
                    <a:pt x="855" y="358"/>
                  </a:lnTo>
                  <a:lnTo>
                    <a:pt x="857" y="353"/>
                  </a:lnTo>
                  <a:lnTo>
                    <a:pt x="859" y="351"/>
                  </a:lnTo>
                  <a:lnTo>
                    <a:pt x="859" y="349"/>
                  </a:lnTo>
                  <a:lnTo>
                    <a:pt x="857" y="349"/>
                  </a:lnTo>
                  <a:lnTo>
                    <a:pt x="857" y="349"/>
                  </a:lnTo>
                  <a:close/>
                  <a:moveTo>
                    <a:pt x="850" y="322"/>
                  </a:moveTo>
                  <a:lnTo>
                    <a:pt x="850" y="320"/>
                  </a:lnTo>
                  <a:lnTo>
                    <a:pt x="853" y="320"/>
                  </a:lnTo>
                  <a:lnTo>
                    <a:pt x="853" y="320"/>
                  </a:lnTo>
                  <a:lnTo>
                    <a:pt x="853" y="318"/>
                  </a:lnTo>
                  <a:lnTo>
                    <a:pt x="853" y="318"/>
                  </a:lnTo>
                  <a:lnTo>
                    <a:pt x="853" y="318"/>
                  </a:lnTo>
                  <a:lnTo>
                    <a:pt x="850" y="320"/>
                  </a:lnTo>
                  <a:lnTo>
                    <a:pt x="846" y="322"/>
                  </a:lnTo>
                  <a:lnTo>
                    <a:pt x="846" y="320"/>
                  </a:lnTo>
                  <a:lnTo>
                    <a:pt x="846" y="320"/>
                  </a:lnTo>
                  <a:lnTo>
                    <a:pt x="846" y="318"/>
                  </a:lnTo>
                  <a:lnTo>
                    <a:pt x="846" y="318"/>
                  </a:lnTo>
                  <a:lnTo>
                    <a:pt x="846" y="318"/>
                  </a:lnTo>
                  <a:lnTo>
                    <a:pt x="848" y="318"/>
                  </a:lnTo>
                  <a:lnTo>
                    <a:pt x="848" y="320"/>
                  </a:lnTo>
                  <a:lnTo>
                    <a:pt x="848" y="320"/>
                  </a:lnTo>
                  <a:lnTo>
                    <a:pt x="848" y="320"/>
                  </a:lnTo>
                  <a:lnTo>
                    <a:pt x="850" y="318"/>
                  </a:lnTo>
                  <a:lnTo>
                    <a:pt x="853" y="316"/>
                  </a:lnTo>
                  <a:lnTo>
                    <a:pt x="853" y="313"/>
                  </a:lnTo>
                  <a:lnTo>
                    <a:pt x="853" y="311"/>
                  </a:lnTo>
                  <a:lnTo>
                    <a:pt x="853" y="311"/>
                  </a:lnTo>
                  <a:lnTo>
                    <a:pt x="848" y="305"/>
                  </a:lnTo>
                  <a:lnTo>
                    <a:pt x="848" y="305"/>
                  </a:lnTo>
                  <a:lnTo>
                    <a:pt x="848" y="305"/>
                  </a:lnTo>
                  <a:lnTo>
                    <a:pt x="844" y="303"/>
                  </a:lnTo>
                  <a:lnTo>
                    <a:pt x="842" y="301"/>
                  </a:lnTo>
                  <a:lnTo>
                    <a:pt x="842" y="299"/>
                  </a:lnTo>
                  <a:lnTo>
                    <a:pt x="842" y="299"/>
                  </a:lnTo>
                  <a:lnTo>
                    <a:pt x="842" y="299"/>
                  </a:lnTo>
                  <a:lnTo>
                    <a:pt x="840" y="299"/>
                  </a:lnTo>
                  <a:lnTo>
                    <a:pt x="838" y="299"/>
                  </a:lnTo>
                  <a:lnTo>
                    <a:pt x="838" y="299"/>
                  </a:lnTo>
                  <a:lnTo>
                    <a:pt x="838" y="297"/>
                  </a:lnTo>
                  <a:lnTo>
                    <a:pt x="840" y="297"/>
                  </a:lnTo>
                  <a:lnTo>
                    <a:pt x="840" y="297"/>
                  </a:lnTo>
                  <a:lnTo>
                    <a:pt x="842" y="297"/>
                  </a:lnTo>
                  <a:lnTo>
                    <a:pt x="842" y="297"/>
                  </a:lnTo>
                  <a:lnTo>
                    <a:pt x="842" y="297"/>
                  </a:lnTo>
                  <a:lnTo>
                    <a:pt x="842" y="297"/>
                  </a:lnTo>
                  <a:lnTo>
                    <a:pt x="844" y="299"/>
                  </a:lnTo>
                  <a:lnTo>
                    <a:pt x="844" y="299"/>
                  </a:lnTo>
                  <a:lnTo>
                    <a:pt x="844" y="299"/>
                  </a:lnTo>
                  <a:lnTo>
                    <a:pt x="844" y="299"/>
                  </a:lnTo>
                  <a:lnTo>
                    <a:pt x="844" y="299"/>
                  </a:lnTo>
                  <a:lnTo>
                    <a:pt x="844" y="299"/>
                  </a:lnTo>
                  <a:lnTo>
                    <a:pt x="846" y="299"/>
                  </a:lnTo>
                  <a:lnTo>
                    <a:pt x="848" y="301"/>
                  </a:lnTo>
                  <a:lnTo>
                    <a:pt x="848" y="301"/>
                  </a:lnTo>
                  <a:lnTo>
                    <a:pt x="848" y="301"/>
                  </a:lnTo>
                  <a:lnTo>
                    <a:pt x="850" y="301"/>
                  </a:lnTo>
                  <a:lnTo>
                    <a:pt x="848" y="299"/>
                  </a:lnTo>
                  <a:lnTo>
                    <a:pt x="848" y="299"/>
                  </a:lnTo>
                  <a:lnTo>
                    <a:pt x="848" y="299"/>
                  </a:lnTo>
                  <a:lnTo>
                    <a:pt x="850" y="299"/>
                  </a:lnTo>
                  <a:lnTo>
                    <a:pt x="848" y="297"/>
                  </a:lnTo>
                  <a:lnTo>
                    <a:pt x="846" y="297"/>
                  </a:lnTo>
                  <a:lnTo>
                    <a:pt x="846" y="295"/>
                  </a:lnTo>
                  <a:lnTo>
                    <a:pt x="846" y="295"/>
                  </a:lnTo>
                  <a:lnTo>
                    <a:pt x="846" y="292"/>
                  </a:lnTo>
                  <a:lnTo>
                    <a:pt x="848" y="295"/>
                  </a:lnTo>
                  <a:lnTo>
                    <a:pt x="848" y="295"/>
                  </a:lnTo>
                  <a:lnTo>
                    <a:pt x="848" y="295"/>
                  </a:lnTo>
                  <a:lnTo>
                    <a:pt x="848" y="295"/>
                  </a:lnTo>
                  <a:lnTo>
                    <a:pt x="850" y="295"/>
                  </a:lnTo>
                  <a:lnTo>
                    <a:pt x="850" y="295"/>
                  </a:lnTo>
                  <a:lnTo>
                    <a:pt x="853" y="292"/>
                  </a:lnTo>
                  <a:lnTo>
                    <a:pt x="853" y="292"/>
                  </a:lnTo>
                  <a:lnTo>
                    <a:pt x="853" y="292"/>
                  </a:lnTo>
                  <a:lnTo>
                    <a:pt x="853" y="292"/>
                  </a:lnTo>
                  <a:lnTo>
                    <a:pt x="853" y="292"/>
                  </a:lnTo>
                  <a:lnTo>
                    <a:pt x="850" y="292"/>
                  </a:lnTo>
                  <a:lnTo>
                    <a:pt x="850" y="292"/>
                  </a:lnTo>
                  <a:lnTo>
                    <a:pt x="850" y="290"/>
                  </a:lnTo>
                  <a:lnTo>
                    <a:pt x="850" y="288"/>
                  </a:lnTo>
                  <a:lnTo>
                    <a:pt x="848" y="288"/>
                  </a:lnTo>
                  <a:lnTo>
                    <a:pt x="848" y="288"/>
                  </a:lnTo>
                  <a:lnTo>
                    <a:pt x="848" y="288"/>
                  </a:lnTo>
                  <a:lnTo>
                    <a:pt x="846" y="288"/>
                  </a:lnTo>
                  <a:lnTo>
                    <a:pt x="848" y="286"/>
                  </a:lnTo>
                  <a:lnTo>
                    <a:pt x="848" y="284"/>
                  </a:lnTo>
                  <a:lnTo>
                    <a:pt x="850" y="284"/>
                  </a:lnTo>
                  <a:lnTo>
                    <a:pt x="850" y="282"/>
                  </a:lnTo>
                  <a:lnTo>
                    <a:pt x="850" y="282"/>
                  </a:lnTo>
                  <a:lnTo>
                    <a:pt x="850" y="280"/>
                  </a:lnTo>
                  <a:lnTo>
                    <a:pt x="850" y="280"/>
                  </a:lnTo>
                  <a:lnTo>
                    <a:pt x="850" y="280"/>
                  </a:lnTo>
                  <a:lnTo>
                    <a:pt x="850" y="280"/>
                  </a:lnTo>
                  <a:lnTo>
                    <a:pt x="848" y="280"/>
                  </a:lnTo>
                  <a:lnTo>
                    <a:pt x="848" y="280"/>
                  </a:lnTo>
                  <a:lnTo>
                    <a:pt x="848" y="280"/>
                  </a:lnTo>
                  <a:lnTo>
                    <a:pt x="848" y="278"/>
                  </a:lnTo>
                  <a:lnTo>
                    <a:pt x="848" y="276"/>
                  </a:lnTo>
                  <a:lnTo>
                    <a:pt x="850" y="274"/>
                  </a:lnTo>
                  <a:lnTo>
                    <a:pt x="853" y="271"/>
                  </a:lnTo>
                  <a:lnTo>
                    <a:pt x="850" y="269"/>
                  </a:lnTo>
                  <a:lnTo>
                    <a:pt x="848" y="267"/>
                  </a:lnTo>
                  <a:lnTo>
                    <a:pt x="846" y="267"/>
                  </a:lnTo>
                  <a:lnTo>
                    <a:pt x="846" y="267"/>
                  </a:lnTo>
                  <a:lnTo>
                    <a:pt x="846" y="265"/>
                  </a:lnTo>
                  <a:lnTo>
                    <a:pt x="844" y="265"/>
                  </a:lnTo>
                  <a:lnTo>
                    <a:pt x="844" y="265"/>
                  </a:lnTo>
                  <a:lnTo>
                    <a:pt x="842" y="265"/>
                  </a:lnTo>
                  <a:lnTo>
                    <a:pt x="840" y="265"/>
                  </a:lnTo>
                  <a:lnTo>
                    <a:pt x="840" y="263"/>
                  </a:lnTo>
                  <a:lnTo>
                    <a:pt x="842" y="263"/>
                  </a:lnTo>
                  <a:lnTo>
                    <a:pt x="844" y="263"/>
                  </a:lnTo>
                  <a:lnTo>
                    <a:pt x="844" y="263"/>
                  </a:lnTo>
                  <a:lnTo>
                    <a:pt x="844" y="263"/>
                  </a:lnTo>
                  <a:lnTo>
                    <a:pt x="844" y="263"/>
                  </a:lnTo>
                  <a:lnTo>
                    <a:pt x="844" y="263"/>
                  </a:lnTo>
                  <a:lnTo>
                    <a:pt x="844" y="261"/>
                  </a:lnTo>
                  <a:lnTo>
                    <a:pt x="844" y="261"/>
                  </a:lnTo>
                  <a:lnTo>
                    <a:pt x="844" y="261"/>
                  </a:lnTo>
                  <a:lnTo>
                    <a:pt x="846" y="259"/>
                  </a:lnTo>
                  <a:lnTo>
                    <a:pt x="846" y="259"/>
                  </a:lnTo>
                  <a:lnTo>
                    <a:pt x="846" y="259"/>
                  </a:lnTo>
                  <a:lnTo>
                    <a:pt x="842" y="257"/>
                  </a:lnTo>
                  <a:lnTo>
                    <a:pt x="842" y="257"/>
                  </a:lnTo>
                  <a:lnTo>
                    <a:pt x="842" y="255"/>
                  </a:lnTo>
                  <a:lnTo>
                    <a:pt x="840" y="253"/>
                  </a:lnTo>
                  <a:lnTo>
                    <a:pt x="840" y="250"/>
                  </a:lnTo>
                  <a:lnTo>
                    <a:pt x="840" y="250"/>
                  </a:lnTo>
                  <a:lnTo>
                    <a:pt x="840" y="250"/>
                  </a:lnTo>
                  <a:lnTo>
                    <a:pt x="836" y="248"/>
                  </a:lnTo>
                  <a:lnTo>
                    <a:pt x="834" y="248"/>
                  </a:lnTo>
                  <a:lnTo>
                    <a:pt x="832" y="250"/>
                  </a:lnTo>
                  <a:lnTo>
                    <a:pt x="829" y="250"/>
                  </a:lnTo>
                  <a:lnTo>
                    <a:pt x="829" y="250"/>
                  </a:lnTo>
                  <a:lnTo>
                    <a:pt x="829" y="250"/>
                  </a:lnTo>
                  <a:lnTo>
                    <a:pt x="829" y="250"/>
                  </a:lnTo>
                  <a:lnTo>
                    <a:pt x="829" y="250"/>
                  </a:lnTo>
                  <a:lnTo>
                    <a:pt x="829" y="250"/>
                  </a:lnTo>
                  <a:lnTo>
                    <a:pt x="829" y="250"/>
                  </a:lnTo>
                  <a:lnTo>
                    <a:pt x="827" y="250"/>
                  </a:lnTo>
                  <a:lnTo>
                    <a:pt x="827" y="250"/>
                  </a:lnTo>
                  <a:lnTo>
                    <a:pt x="827" y="250"/>
                  </a:lnTo>
                  <a:lnTo>
                    <a:pt x="827" y="250"/>
                  </a:lnTo>
                  <a:lnTo>
                    <a:pt x="827" y="250"/>
                  </a:lnTo>
                  <a:lnTo>
                    <a:pt x="827" y="255"/>
                  </a:lnTo>
                  <a:lnTo>
                    <a:pt x="827" y="257"/>
                  </a:lnTo>
                  <a:lnTo>
                    <a:pt x="827" y="257"/>
                  </a:lnTo>
                  <a:lnTo>
                    <a:pt x="827" y="257"/>
                  </a:lnTo>
                  <a:lnTo>
                    <a:pt x="827" y="259"/>
                  </a:lnTo>
                  <a:lnTo>
                    <a:pt x="827" y="261"/>
                  </a:lnTo>
                  <a:lnTo>
                    <a:pt x="827" y="261"/>
                  </a:lnTo>
                  <a:lnTo>
                    <a:pt x="827" y="261"/>
                  </a:lnTo>
                  <a:lnTo>
                    <a:pt x="827" y="261"/>
                  </a:lnTo>
                  <a:lnTo>
                    <a:pt x="827" y="261"/>
                  </a:lnTo>
                  <a:lnTo>
                    <a:pt x="827" y="261"/>
                  </a:lnTo>
                  <a:lnTo>
                    <a:pt x="825" y="261"/>
                  </a:lnTo>
                  <a:lnTo>
                    <a:pt x="825" y="261"/>
                  </a:lnTo>
                  <a:lnTo>
                    <a:pt x="823" y="261"/>
                  </a:lnTo>
                  <a:lnTo>
                    <a:pt x="823" y="259"/>
                  </a:lnTo>
                  <a:lnTo>
                    <a:pt x="823" y="259"/>
                  </a:lnTo>
                  <a:lnTo>
                    <a:pt x="823" y="259"/>
                  </a:lnTo>
                  <a:lnTo>
                    <a:pt x="819" y="267"/>
                  </a:lnTo>
                  <a:lnTo>
                    <a:pt x="819" y="267"/>
                  </a:lnTo>
                  <a:lnTo>
                    <a:pt x="819" y="269"/>
                  </a:lnTo>
                  <a:lnTo>
                    <a:pt x="817" y="271"/>
                  </a:lnTo>
                  <a:lnTo>
                    <a:pt x="817" y="271"/>
                  </a:lnTo>
                  <a:lnTo>
                    <a:pt x="815" y="271"/>
                  </a:lnTo>
                  <a:lnTo>
                    <a:pt x="815" y="274"/>
                  </a:lnTo>
                  <a:lnTo>
                    <a:pt x="815" y="276"/>
                  </a:lnTo>
                  <a:lnTo>
                    <a:pt x="813" y="276"/>
                  </a:lnTo>
                  <a:lnTo>
                    <a:pt x="811" y="276"/>
                  </a:lnTo>
                  <a:lnTo>
                    <a:pt x="811" y="276"/>
                  </a:lnTo>
                  <a:lnTo>
                    <a:pt x="809" y="276"/>
                  </a:lnTo>
                  <a:lnTo>
                    <a:pt x="809" y="274"/>
                  </a:lnTo>
                  <a:lnTo>
                    <a:pt x="806" y="274"/>
                  </a:lnTo>
                  <a:lnTo>
                    <a:pt x="804" y="274"/>
                  </a:lnTo>
                  <a:lnTo>
                    <a:pt x="802" y="274"/>
                  </a:lnTo>
                  <a:lnTo>
                    <a:pt x="800" y="274"/>
                  </a:lnTo>
                  <a:lnTo>
                    <a:pt x="800" y="276"/>
                  </a:lnTo>
                  <a:lnTo>
                    <a:pt x="800" y="278"/>
                  </a:lnTo>
                  <a:lnTo>
                    <a:pt x="802" y="280"/>
                  </a:lnTo>
                  <a:lnTo>
                    <a:pt x="802" y="280"/>
                  </a:lnTo>
                  <a:lnTo>
                    <a:pt x="802" y="280"/>
                  </a:lnTo>
                  <a:lnTo>
                    <a:pt x="802" y="280"/>
                  </a:lnTo>
                  <a:lnTo>
                    <a:pt x="804" y="280"/>
                  </a:lnTo>
                  <a:lnTo>
                    <a:pt x="804" y="282"/>
                  </a:lnTo>
                  <a:lnTo>
                    <a:pt x="806" y="282"/>
                  </a:lnTo>
                  <a:lnTo>
                    <a:pt x="809" y="282"/>
                  </a:lnTo>
                  <a:lnTo>
                    <a:pt x="811" y="282"/>
                  </a:lnTo>
                  <a:lnTo>
                    <a:pt x="811" y="282"/>
                  </a:lnTo>
                  <a:lnTo>
                    <a:pt x="811" y="284"/>
                  </a:lnTo>
                  <a:lnTo>
                    <a:pt x="811" y="284"/>
                  </a:lnTo>
                  <a:lnTo>
                    <a:pt x="811" y="284"/>
                  </a:lnTo>
                  <a:lnTo>
                    <a:pt x="813" y="284"/>
                  </a:lnTo>
                  <a:lnTo>
                    <a:pt x="813" y="284"/>
                  </a:lnTo>
                  <a:lnTo>
                    <a:pt x="815" y="282"/>
                  </a:lnTo>
                  <a:lnTo>
                    <a:pt x="817" y="284"/>
                  </a:lnTo>
                  <a:lnTo>
                    <a:pt x="815" y="284"/>
                  </a:lnTo>
                  <a:lnTo>
                    <a:pt x="813" y="286"/>
                  </a:lnTo>
                  <a:lnTo>
                    <a:pt x="813" y="288"/>
                  </a:lnTo>
                  <a:lnTo>
                    <a:pt x="815" y="288"/>
                  </a:lnTo>
                  <a:lnTo>
                    <a:pt x="811" y="290"/>
                  </a:lnTo>
                  <a:lnTo>
                    <a:pt x="811" y="292"/>
                  </a:lnTo>
                  <a:lnTo>
                    <a:pt x="811" y="295"/>
                  </a:lnTo>
                  <a:lnTo>
                    <a:pt x="809" y="295"/>
                  </a:lnTo>
                  <a:lnTo>
                    <a:pt x="809" y="295"/>
                  </a:lnTo>
                  <a:lnTo>
                    <a:pt x="806" y="297"/>
                  </a:lnTo>
                  <a:lnTo>
                    <a:pt x="811" y="299"/>
                  </a:lnTo>
                  <a:lnTo>
                    <a:pt x="811" y="301"/>
                  </a:lnTo>
                  <a:lnTo>
                    <a:pt x="811" y="301"/>
                  </a:lnTo>
                  <a:lnTo>
                    <a:pt x="809" y="303"/>
                  </a:lnTo>
                  <a:lnTo>
                    <a:pt x="809" y="305"/>
                  </a:lnTo>
                  <a:lnTo>
                    <a:pt x="809" y="305"/>
                  </a:lnTo>
                  <a:lnTo>
                    <a:pt x="809" y="305"/>
                  </a:lnTo>
                  <a:lnTo>
                    <a:pt x="809" y="305"/>
                  </a:lnTo>
                  <a:lnTo>
                    <a:pt x="811" y="305"/>
                  </a:lnTo>
                  <a:lnTo>
                    <a:pt x="811" y="305"/>
                  </a:lnTo>
                  <a:lnTo>
                    <a:pt x="811" y="305"/>
                  </a:lnTo>
                  <a:lnTo>
                    <a:pt x="813" y="305"/>
                  </a:lnTo>
                  <a:lnTo>
                    <a:pt x="815" y="305"/>
                  </a:lnTo>
                  <a:lnTo>
                    <a:pt x="815" y="307"/>
                  </a:lnTo>
                  <a:lnTo>
                    <a:pt x="813" y="307"/>
                  </a:lnTo>
                  <a:lnTo>
                    <a:pt x="813" y="307"/>
                  </a:lnTo>
                  <a:lnTo>
                    <a:pt x="811" y="307"/>
                  </a:lnTo>
                  <a:lnTo>
                    <a:pt x="811" y="307"/>
                  </a:lnTo>
                  <a:lnTo>
                    <a:pt x="809" y="309"/>
                  </a:lnTo>
                  <a:lnTo>
                    <a:pt x="806" y="311"/>
                  </a:lnTo>
                  <a:lnTo>
                    <a:pt x="806" y="316"/>
                  </a:lnTo>
                  <a:lnTo>
                    <a:pt x="809" y="318"/>
                  </a:lnTo>
                  <a:lnTo>
                    <a:pt x="811" y="322"/>
                  </a:lnTo>
                  <a:lnTo>
                    <a:pt x="811" y="322"/>
                  </a:lnTo>
                  <a:lnTo>
                    <a:pt x="811" y="324"/>
                  </a:lnTo>
                  <a:lnTo>
                    <a:pt x="811" y="324"/>
                  </a:lnTo>
                  <a:lnTo>
                    <a:pt x="811" y="324"/>
                  </a:lnTo>
                  <a:lnTo>
                    <a:pt x="811" y="324"/>
                  </a:lnTo>
                  <a:lnTo>
                    <a:pt x="813" y="324"/>
                  </a:lnTo>
                  <a:lnTo>
                    <a:pt x="813" y="324"/>
                  </a:lnTo>
                  <a:lnTo>
                    <a:pt x="813" y="324"/>
                  </a:lnTo>
                  <a:lnTo>
                    <a:pt x="813" y="324"/>
                  </a:lnTo>
                  <a:lnTo>
                    <a:pt x="813" y="324"/>
                  </a:lnTo>
                  <a:lnTo>
                    <a:pt x="813" y="324"/>
                  </a:lnTo>
                  <a:lnTo>
                    <a:pt x="813" y="324"/>
                  </a:lnTo>
                  <a:lnTo>
                    <a:pt x="813" y="324"/>
                  </a:lnTo>
                  <a:lnTo>
                    <a:pt x="813" y="324"/>
                  </a:lnTo>
                  <a:lnTo>
                    <a:pt x="813" y="324"/>
                  </a:lnTo>
                  <a:lnTo>
                    <a:pt x="815" y="324"/>
                  </a:lnTo>
                  <a:lnTo>
                    <a:pt x="815" y="324"/>
                  </a:lnTo>
                  <a:lnTo>
                    <a:pt x="815" y="324"/>
                  </a:lnTo>
                  <a:lnTo>
                    <a:pt x="815" y="326"/>
                  </a:lnTo>
                  <a:lnTo>
                    <a:pt x="815" y="326"/>
                  </a:lnTo>
                  <a:lnTo>
                    <a:pt x="815" y="326"/>
                  </a:lnTo>
                  <a:lnTo>
                    <a:pt x="815" y="326"/>
                  </a:lnTo>
                  <a:lnTo>
                    <a:pt x="815" y="326"/>
                  </a:lnTo>
                  <a:lnTo>
                    <a:pt x="817" y="326"/>
                  </a:lnTo>
                  <a:lnTo>
                    <a:pt x="819" y="326"/>
                  </a:lnTo>
                  <a:lnTo>
                    <a:pt x="821" y="328"/>
                  </a:lnTo>
                  <a:lnTo>
                    <a:pt x="823" y="328"/>
                  </a:lnTo>
                  <a:lnTo>
                    <a:pt x="823" y="330"/>
                  </a:lnTo>
                  <a:lnTo>
                    <a:pt x="823" y="330"/>
                  </a:lnTo>
                  <a:lnTo>
                    <a:pt x="827" y="332"/>
                  </a:lnTo>
                  <a:lnTo>
                    <a:pt x="827" y="332"/>
                  </a:lnTo>
                  <a:lnTo>
                    <a:pt x="829" y="332"/>
                  </a:lnTo>
                  <a:lnTo>
                    <a:pt x="829" y="332"/>
                  </a:lnTo>
                  <a:lnTo>
                    <a:pt x="832" y="334"/>
                  </a:lnTo>
                  <a:lnTo>
                    <a:pt x="832" y="334"/>
                  </a:lnTo>
                  <a:lnTo>
                    <a:pt x="832" y="334"/>
                  </a:lnTo>
                  <a:lnTo>
                    <a:pt x="832" y="337"/>
                  </a:lnTo>
                  <a:lnTo>
                    <a:pt x="832" y="337"/>
                  </a:lnTo>
                  <a:lnTo>
                    <a:pt x="832" y="337"/>
                  </a:lnTo>
                  <a:lnTo>
                    <a:pt x="834" y="337"/>
                  </a:lnTo>
                  <a:lnTo>
                    <a:pt x="834" y="337"/>
                  </a:lnTo>
                  <a:lnTo>
                    <a:pt x="836" y="337"/>
                  </a:lnTo>
                  <a:lnTo>
                    <a:pt x="838" y="339"/>
                  </a:lnTo>
                  <a:lnTo>
                    <a:pt x="838" y="339"/>
                  </a:lnTo>
                  <a:lnTo>
                    <a:pt x="838" y="339"/>
                  </a:lnTo>
                  <a:lnTo>
                    <a:pt x="840" y="337"/>
                  </a:lnTo>
                  <a:lnTo>
                    <a:pt x="846" y="334"/>
                  </a:lnTo>
                  <a:lnTo>
                    <a:pt x="848" y="332"/>
                  </a:lnTo>
                  <a:lnTo>
                    <a:pt x="848" y="330"/>
                  </a:lnTo>
                  <a:lnTo>
                    <a:pt x="850" y="326"/>
                  </a:lnTo>
                  <a:lnTo>
                    <a:pt x="850" y="324"/>
                  </a:lnTo>
                  <a:lnTo>
                    <a:pt x="850" y="324"/>
                  </a:lnTo>
                  <a:lnTo>
                    <a:pt x="850" y="322"/>
                  </a:lnTo>
                  <a:lnTo>
                    <a:pt x="850" y="322"/>
                  </a:lnTo>
                  <a:close/>
                  <a:moveTo>
                    <a:pt x="863" y="332"/>
                  </a:moveTo>
                  <a:lnTo>
                    <a:pt x="863" y="330"/>
                  </a:lnTo>
                  <a:lnTo>
                    <a:pt x="863" y="330"/>
                  </a:lnTo>
                  <a:lnTo>
                    <a:pt x="863" y="330"/>
                  </a:lnTo>
                  <a:lnTo>
                    <a:pt x="863" y="330"/>
                  </a:lnTo>
                  <a:lnTo>
                    <a:pt x="861" y="330"/>
                  </a:lnTo>
                  <a:lnTo>
                    <a:pt x="861" y="330"/>
                  </a:lnTo>
                  <a:lnTo>
                    <a:pt x="861" y="330"/>
                  </a:lnTo>
                  <a:lnTo>
                    <a:pt x="859" y="330"/>
                  </a:lnTo>
                  <a:lnTo>
                    <a:pt x="859" y="330"/>
                  </a:lnTo>
                  <a:lnTo>
                    <a:pt x="859" y="332"/>
                  </a:lnTo>
                  <a:lnTo>
                    <a:pt x="859" y="337"/>
                  </a:lnTo>
                  <a:lnTo>
                    <a:pt x="857" y="337"/>
                  </a:lnTo>
                  <a:lnTo>
                    <a:pt x="855" y="339"/>
                  </a:lnTo>
                  <a:lnTo>
                    <a:pt x="855" y="341"/>
                  </a:lnTo>
                  <a:lnTo>
                    <a:pt x="857" y="343"/>
                  </a:lnTo>
                  <a:lnTo>
                    <a:pt x="857" y="345"/>
                  </a:lnTo>
                  <a:lnTo>
                    <a:pt x="855" y="345"/>
                  </a:lnTo>
                  <a:lnTo>
                    <a:pt x="855" y="345"/>
                  </a:lnTo>
                  <a:lnTo>
                    <a:pt x="857" y="347"/>
                  </a:lnTo>
                  <a:lnTo>
                    <a:pt x="857" y="347"/>
                  </a:lnTo>
                  <a:lnTo>
                    <a:pt x="857" y="347"/>
                  </a:lnTo>
                  <a:lnTo>
                    <a:pt x="859" y="347"/>
                  </a:lnTo>
                  <a:lnTo>
                    <a:pt x="859" y="347"/>
                  </a:lnTo>
                  <a:lnTo>
                    <a:pt x="859" y="347"/>
                  </a:lnTo>
                  <a:lnTo>
                    <a:pt x="859" y="347"/>
                  </a:lnTo>
                  <a:lnTo>
                    <a:pt x="861" y="341"/>
                  </a:lnTo>
                  <a:lnTo>
                    <a:pt x="863" y="337"/>
                  </a:lnTo>
                  <a:lnTo>
                    <a:pt x="863" y="334"/>
                  </a:lnTo>
                  <a:lnTo>
                    <a:pt x="865" y="332"/>
                  </a:lnTo>
                  <a:lnTo>
                    <a:pt x="863" y="332"/>
                  </a:lnTo>
                  <a:close/>
                  <a:moveTo>
                    <a:pt x="840" y="351"/>
                  </a:moveTo>
                  <a:lnTo>
                    <a:pt x="840" y="351"/>
                  </a:lnTo>
                  <a:lnTo>
                    <a:pt x="840" y="351"/>
                  </a:lnTo>
                  <a:lnTo>
                    <a:pt x="842" y="353"/>
                  </a:lnTo>
                  <a:lnTo>
                    <a:pt x="842" y="356"/>
                  </a:lnTo>
                  <a:lnTo>
                    <a:pt x="842" y="356"/>
                  </a:lnTo>
                  <a:lnTo>
                    <a:pt x="844" y="356"/>
                  </a:lnTo>
                  <a:lnTo>
                    <a:pt x="844" y="356"/>
                  </a:lnTo>
                  <a:lnTo>
                    <a:pt x="846" y="356"/>
                  </a:lnTo>
                  <a:lnTo>
                    <a:pt x="846" y="356"/>
                  </a:lnTo>
                  <a:lnTo>
                    <a:pt x="846" y="356"/>
                  </a:lnTo>
                  <a:lnTo>
                    <a:pt x="848" y="356"/>
                  </a:lnTo>
                  <a:lnTo>
                    <a:pt x="848" y="356"/>
                  </a:lnTo>
                  <a:lnTo>
                    <a:pt x="850" y="353"/>
                  </a:lnTo>
                  <a:lnTo>
                    <a:pt x="850" y="353"/>
                  </a:lnTo>
                  <a:lnTo>
                    <a:pt x="850" y="353"/>
                  </a:lnTo>
                  <a:lnTo>
                    <a:pt x="850" y="353"/>
                  </a:lnTo>
                  <a:lnTo>
                    <a:pt x="848" y="351"/>
                  </a:lnTo>
                  <a:lnTo>
                    <a:pt x="848" y="351"/>
                  </a:lnTo>
                  <a:lnTo>
                    <a:pt x="848" y="349"/>
                  </a:lnTo>
                  <a:lnTo>
                    <a:pt x="848" y="349"/>
                  </a:lnTo>
                  <a:lnTo>
                    <a:pt x="846" y="347"/>
                  </a:lnTo>
                  <a:lnTo>
                    <a:pt x="844" y="347"/>
                  </a:lnTo>
                  <a:lnTo>
                    <a:pt x="844" y="347"/>
                  </a:lnTo>
                  <a:lnTo>
                    <a:pt x="842" y="347"/>
                  </a:lnTo>
                  <a:lnTo>
                    <a:pt x="842" y="347"/>
                  </a:lnTo>
                  <a:lnTo>
                    <a:pt x="842" y="347"/>
                  </a:lnTo>
                  <a:lnTo>
                    <a:pt x="840" y="347"/>
                  </a:lnTo>
                  <a:lnTo>
                    <a:pt x="840" y="349"/>
                  </a:lnTo>
                  <a:lnTo>
                    <a:pt x="840" y="349"/>
                  </a:lnTo>
                  <a:lnTo>
                    <a:pt x="840" y="349"/>
                  </a:lnTo>
                  <a:lnTo>
                    <a:pt x="840" y="349"/>
                  </a:lnTo>
                  <a:lnTo>
                    <a:pt x="840" y="349"/>
                  </a:lnTo>
                  <a:lnTo>
                    <a:pt x="840" y="351"/>
                  </a:lnTo>
                  <a:close/>
                  <a:moveTo>
                    <a:pt x="591" y="238"/>
                  </a:moveTo>
                  <a:lnTo>
                    <a:pt x="591" y="238"/>
                  </a:lnTo>
                  <a:lnTo>
                    <a:pt x="589" y="240"/>
                  </a:lnTo>
                  <a:lnTo>
                    <a:pt x="589" y="242"/>
                  </a:lnTo>
                  <a:lnTo>
                    <a:pt x="589" y="244"/>
                  </a:lnTo>
                  <a:lnTo>
                    <a:pt x="589" y="246"/>
                  </a:lnTo>
                  <a:lnTo>
                    <a:pt x="589" y="246"/>
                  </a:lnTo>
                  <a:lnTo>
                    <a:pt x="591" y="244"/>
                  </a:lnTo>
                  <a:lnTo>
                    <a:pt x="591" y="244"/>
                  </a:lnTo>
                  <a:lnTo>
                    <a:pt x="591" y="244"/>
                  </a:lnTo>
                  <a:lnTo>
                    <a:pt x="591" y="244"/>
                  </a:lnTo>
                  <a:lnTo>
                    <a:pt x="593" y="240"/>
                  </a:lnTo>
                  <a:lnTo>
                    <a:pt x="593" y="238"/>
                  </a:lnTo>
                  <a:lnTo>
                    <a:pt x="591" y="238"/>
                  </a:lnTo>
                  <a:close/>
                  <a:moveTo>
                    <a:pt x="848" y="360"/>
                  </a:moveTo>
                  <a:lnTo>
                    <a:pt x="848" y="360"/>
                  </a:lnTo>
                  <a:lnTo>
                    <a:pt x="848" y="360"/>
                  </a:lnTo>
                  <a:lnTo>
                    <a:pt x="846" y="360"/>
                  </a:lnTo>
                  <a:lnTo>
                    <a:pt x="846" y="360"/>
                  </a:lnTo>
                  <a:lnTo>
                    <a:pt x="846" y="360"/>
                  </a:lnTo>
                  <a:lnTo>
                    <a:pt x="846" y="360"/>
                  </a:lnTo>
                  <a:lnTo>
                    <a:pt x="846" y="360"/>
                  </a:lnTo>
                  <a:lnTo>
                    <a:pt x="844" y="360"/>
                  </a:lnTo>
                  <a:lnTo>
                    <a:pt x="844" y="360"/>
                  </a:lnTo>
                  <a:lnTo>
                    <a:pt x="844" y="362"/>
                  </a:lnTo>
                  <a:lnTo>
                    <a:pt x="842" y="364"/>
                  </a:lnTo>
                  <a:lnTo>
                    <a:pt x="840" y="370"/>
                  </a:lnTo>
                  <a:lnTo>
                    <a:pt x="840" y="370"/>
                  </a:lnTo>
                  <a:lnTo>
                    <a:pt x="840" y="372"/>
                  </a:lnTo>
                  <a:lnTo>
                    <a:pt x="840" y="372"/>
                  </a:lnTo>
                  <a:lnTo>
                    <a:pt x="838" y="374"/>
                  </a:lnTo>
                  <a:lnTo>
                    <a:pt x="842" y="377"/>
                  </a:lnTo>
                  <a:lnTo>
                    <a:pt x="842" y="377"/>
                  </a:lnTo>
                  <a:lnTo>
                    <a:pt x="842" y="377"/>
                  </a:lnTo>
                  <a:lnTo>
                    <a:pt x="844" y="377"/>
                  </a:lnTo>
                  <a:lnTo>
                    <a:pt x="844" y="374"/>
                  </a:lnTo>
                  <a:lnTo>
                    <a:pt x="844" y="374"/>
                  </a:lnTo>
                  <a:lnTo>
                    <a:pt x="846" y="370"/>
                  </a:lnTo>
                  <a:lnTo>
                    <a:pt x="848" y="368"/>
                  </a:lnTo>
                  <a:lnTo>
                    <a:pt x="848" y="368"/>
                  </a:lnTo>
                  <a:lnTo>
                    <a:pt x="848" y="366"/>
                  </a:lnTo>
                  <a:lnTo>
                    <a:pt x="850" y="364"/>
                  </a:lnTo>
                  <a:lnTo>
                    <a:pt x="850" y="362"/>
                  </a:lnTo>
                  <a:lnTo>
                    <a:pt x="848" y="360"/>
                  </a:lnTo>
                  <a:close/>
                  <a:moveTo>
                    <a:pt x="836" y="347"/>
                  </a:moveTo>
                  <a:lnTo>
                    <a:pt x="838" y="345"/>
                  </a:lnTo>
                  <a:lnTo>
                    <a:pt x="838" y="343"/>
                  </a:lnTo>
                  <a:lnTo>
                    <a:pt x="838" y="341"/>
                  </a:lnTo>
                  <a:lnTo>
                    <a:pt x="836" y="341"/>
                  </a:lnTo>
                  <a:lnTo>
                    <a:pt x="836" y="341"/>
                  </a:lnTo>
                  <a:lnTo>
                    <a:pt x="836" y="341"/>
                  </a:lnTo>
                  <a:lnTo>
                    <a:pt x="836" y="341"/>
                  </a:lnTo>
                  <a:lnTo>
                    <a:pt x="834" y="339"/>
                  </a:lnTo>
                  <a:lnTo>
                    <a:pt x="834" y="339"/>
                  </a:lnTo>
                  <a:lnTo>
                    <a:pt x="834" y="339"/>
                  </a:lnTo>
                  <a:lnTo>
                    <a:pt x="832" y="339"/>
                  </a:lnTo>
                  <a:lnTo>
                    <a:pt x="829" y="337"/>
                  </a:lnTo>
                  <a:lnTo>
                    <a:pt x="827" y="334"/>
                  </a:lnTo>
                  <a:lnTo>
                    <a:pt x="827" y="332"/>
                  </a:lnTo>
                  <a:lnTo>
                    <a:pt x="823" y="332"/>
                  </a:lnTo>
                  <a:lnTo>
                    <a:pt x="823" y="330"/>
                  </a:lnTo>
                  <a:lnTo>
                    <a:pt x="823" y="330"/>
                  </a:lnTo>
                  <a:lnTo>
                    <a:pt x="823" y="330"/>
                  </a:lnTo>
                  <a:lnTo>
                    <a:pt x="821" y="330"/>
                  </a:lnTo>
                  <a:lnTo>
                    <a:pt x="821" y="330"/>
                  </a:lnTo>
                  <a:lnTo>
                    <a:pt x="819" y="330"/>
                  </a:lnTo>
                  <a:lnTo>
                    <a:pt x="819" y="330"/>
                  </a:lnTo>
                  <a:lnTo>
                    <a:pt x="819" y="332"/>
                  </a:lnTo>
                  <a:lnTo>
                    <a:pt x="817" y="332"/>
                  </a:lnTo>
                  <a:lnTo>
                    <a:pt x="817" y="334"/>
                  </a:lnTo>
                  <a:lnTo>
                    <a:pt x="815" y="334"/>
                  </a:lnTo>
                  <a:lnTo>
                    <a:pt x="815" y="334"/>
                  </a:lnTo>
                  <a:lnTo>
                    <a:pt x="815" y="337"/>
                  </a:lnTo>
                  <a:lnTo>
                    <a:pt x="813" y="337"/>
                  </a:lnTo>
                  <a:lnTo>
                    <a:pt x="813" y="337"/>
                  </a:lnTo>
                  <a:lnTo>
                    <a:pt x="813" y="339"/>
                  </a:lnTo>
                  <a:lnTo>
                    <a:pt x="813" y="339"/>
                  </a:lnTo>
                  <a:lnTo>
                    <a:pt x="813" y="339"/>
                  </a:lnTo>
                  <a:lnTo>
                    <a:pt x="813" y="339"/>
                  </a:lnTo>
                  <a:lnTo>
                    <a:pt x="815" y="339"/>
                  </a:lnTo>
                  <a:lnTo>
                    <a:pt x="815" y="339"/>
                  </a:lnTo>
                  <a:lnTo>
                    <a:pt x="815" y="339"/>
                  </a:lnTo>
                  <a:lnTo>
                    <a:pt x="819" y="341"/>
                  </a:lnTo>
                  <a:lnTo>
                    <a:pt x="819" y="341"/>
                  </a:lnTo>
                  <a:lnTo>
                    <a:pt x="821" y="343"/>
                  </a:lnTo>
                  <a:lnTo>
                    <a:pt x="821" y="343"/>
                  </a:lnTo>
                  <a:lnTo>
                    <a:pt x="821" y="343"/>
                  </a:lnTo>
                  <a:lnTo>
                    <a:pt x="821" y="343"/>
                  </a:lnTo>
                  <a:lnTo>
                    <a:pt x="823" y="343"/>
                  </a:lnTo>
                  <a:lnTo>
                    <a:pt x="823" y="343"/>
                  </a:lnTo>
                  <a:lnTo>
                    <a:pt x="823" y="343"/>
                  </a:lnTo>
                  <a:lnTo>
                    <a:pt x="825" y="347"/>
                  </a:lnTo>
                  <a:lnTo>
                    <a:pt x="827" y="347"/>
                  </a:lnTo>
                  <a:lnTo>
                    <a:pt x="827" y="347"/>
                  </a:lnTo>
                  <a:lnTo>
                    <a:pt x="827" y="349"/>
                  </a:lnTo>
                  <a:lnTo>
                    <a:pt x="827" y="351"/>
                  </a:lnTo>
                  <a:lnTo>
                    <a:pt x="827" y="351"/>
                  </a:lnTo>
                  <a:lnTo>
                    <a:pt x="827" y="351"/>
                  </a:lnTo>
                  <a:lnTo>
                    <a:pt x="827" y="351"/>
                  </a:lnTo>
                  <a:lnTo>
                    <a:pt x="829" y="351"/>
                  </a:lnTo>
                  <a:lnTo>
                    <a:pt x="829" y="351"/>
                  </a:lnTo>
                  <a:lnTo>
                    <a:pt x="829" y="351"/>
                  </a:lnTo>
                  <a:lnTo>
                    <a:pt x="832" y="353"/>
                  </a:lnTo>
                  <a:lnTo>
                    <a:pt x="832" y="353"/>
                  </a:lnTo>
                  <a:lnTo>
                    <a:pt x="832" y="353"/>
                  </a:lnTo>
                  <a:lnTo>
                    <a:pt x="832" y="353"/>
                  </a:lnTo>
                  <a:lnTo>
                    <a:pt x="834" y="351"/>
                  </a:lnTo>
                  <a:lnTo>
                    <a:pt x="834" y="349"/>
                  </a:lnTo>
                  <a:lnTo>
                    <a:pt x="832" y="347"/>
                  </a:lnTo>
                  <a:lnTo>
                    <a:pt x="836" y="347"/>
                  </a:lnTo>
                  <a:close/>
                  <a:moveTo>
                    <a:pt x="390" y="488"/>
                  </a:moveTo>
                  <a:lnTo>
                    <a:pt x="390" y="486"/>
                  </a:lnTo>
                  <a:lnTo>
                    <a:pt x="390" y="486"/>
                  </a:lnTo>
                  <a:lnTo>
                    <a:pt x="390" y="484"/>
                  </a:lnTo>
                  <a:lnTo>
                    <a:pt x="390" y="482"/>
                  </a:lnTo>
                  <a:lnTo>
                    <a:pt x="388" y="482"/>
                  </a:lnTo>
                  <a:lnTo>
                    <a:pt x="388" y="482"/>
                  </a:lnTo>
                  <a:lnTo>
                    <a:pt x="388" y="477"/>
                  </a:lnTo>
                  <a:lnTo>
                    <a:pt x="388" y="477"/>
                  </a:lnTo>
                  <a:lnTo>
                    <a:pt x="388" y="477"/>
                  </a:lnTo>
                  <a:lnTo>
                    <a:pt x="388" y="475"/>
                  </a:lnTo>
                  <a:lnTo>
                    <a:pt x="385" y="475"/>
                  </a:lnTo>
                  <a:lnTo>
                    <a:pt x="385" y="475"/>
                  </a:lnTo>
                  <a:lnTo>
                    <a:pt x="381" y="475"/>
                  </a:lnTo>
                  <a:lnTo>
                    <a:pt x="381" y="475"/>
                  </a:lnTo>
                  <a:lnTo>
                    <a:pt x="381" y="475"/>
                  </a:lnTo>
                  <a:lnTo>
                    <a:pt x="377" y="473"/>
                  </a:lnTo>
                  <a:lnTo>
                    <a:pt x="377" y="473"/>
                  </a:lnTo>
                  <a:lnTo>
                    <a:pt x="369" y="473"/>
                  </a:lnTo>
                  <a:lnTo>
                    <a:pt x="364" y="475"/>
                  </a:lnTo>
                  <a:lnTo>
                    <a:pt x="364" y="477"/>
                  </a:lnTo>
                  <a:lnTo>
                    <a:pt x="364" y="484"/>
                  </a:lnTo>
                  <a:lnTo>
                    <a:pt x="364" y="486"/>
                  </a:lnTo>
                  <a:lnTo>
                    <a:pt x="373" y="496"/>
                  </a:lnTo>
                  <a:lnTo>
                    <a:pt x="375" y="496"/>
                  </a:lnTo>
                  <a:lnTo>
                    <a:pt x="381" y="498"/>
                  </a:lnTo>
                  <a:lnTo>
                    <a:pt x="381" y="498"/>
                  </a:lnTo>
                  <a:lnTo>
                    <a:pt x="383" y="496"/>
                  </a:lnTo>
                  <a:lnTo>
                    <a:pt x="385" y="492"/>
                  </a:lnTo>
                  <a:lnTo>
                    <a:pt x="390" y="488"/>
                  </a:lnTo>
                  <a:close/>
                  <a:moveTo>
                    <a:pt x="591" y="398"/>
                  </a:moveTo>
                  <a:lnTo>
                    <a:pt x="587" y="402"/>
                  </a:lnTo>
                  <a:lnTo>
                    <a:pt x="584" y="402"/>
                  </a:lnTo>
                  <a:lnTo>
                    <a:pt x="584" y="402"/>
                  </a:lnTo>
                  <a:lnTo>
                    <a:pt x="582" y="404"/>
                  </a:lnTo>
                  <a:lnTo>
                    <a:pt x="584" y="406"/>
                  </a:lnTo>
                  <a:lnTo>
                    <a:pt x="587" y="404"/>
                  </a:lnTo>
                  <a:lnTo>
                    <a:pt x="587" y="404"/>
                  </a:lnTo>
                  <a:lnTo>
                    <a:pt x="591" y="398"/>
                  </a:lnTo>
                  <a:lnTo>
                    <a:pt x="593" y="398"/>
                  </a:lnTo>
                  <a:lnTo>
                    <a:pt x="593" y="398"/>
                  </a:lnTo>
                  <a:lnTo>
                    <a:pt x="591" y="398"/>
                  </a:lnTo>
                  <a:lnTo>
                    <a:pt x="591" y="398"/>
                  </a:lnTo>
                  <a:close/>
                  <a:moveTo>
                    <a:pt x="381" y="164"/>
                  </a:moveTo>
                  <a:lnTo>
                    <a:pt x="381" y="164"/>
                  </a:lnTo>
                  <a:lnTo>
                    <a:pt x="381" y="164"/>
                  </a:lnTo>
                  <a:lnTo>
                    <a:pt x="381" y="166"/>
                  </a:lnTo>
                  <a:lnTo>
                    <a:pt x="381" y="164"/>
                  </a:lnTo>
                  <a:close/>
                  <a:moveTo>
                    <a:pt x="358" y="374"/>
                  </a:moveTo>
                  <a:lnTo>
                    <a:pt x="358" y="372"/>
                  </a:lnTo>
                  <a:lnTo>
                    <a:pt x="358" y="372"/>
                  </a:lnTo>
                  <a:lnTo>
                    <a:pt x="358" y="372"/>
                  </a:lnTo>
                  <a:lnTo>
                    <a:pt x="358" y="372"/>
                  </a:lnTo>
                  <a:lnTo>
                    <a:pt x="356" y="372"/>
                  </a:lnTo>
                  <a:lnTo>
                    <a:pt x="356" y="372"/>
                  </a:lnTo>
                  <a:lnTo>
                    <a:pt x="354" y="372"/>
                  </a:lnTo>
                  <a:lnTo>
                    <a:pt x="354" y="374"/>
                  </a:lnTo>
                  <a:lnTo>
                    <a:pt x="354" y="374"/>
                  </a:lnTo>
                  <a:lnTo>
                    <a:pt x="354" y="374"/>
                  </a:lnTo>
                  <a:lnTo>
                    <a:pt x="354" y="374"/>
                  </a:lnTo>
                  <a:lnTo>
                    <a:pt x="354" y="374"/>
                  </a:lnTo>
                  <a:lnTo>
                    <a:pt x="354" y="374"/>
                  </a:lnTo>
                  <a:lnTo>
                    <a:pt x="356" y="377"/>
                  </a:lnTo>
                  <a:lnTo>
                    <a:pt x="356" y="377"/>
                  </a:lnTo>
                  <a:lnTo>
                    <a:pt x="356" y="377"/>
                  </a:lnTo>
                  <a:lnTo>
                    <a:pt x="358" y="374"/>
                  </a:lnTo>
                  <a:close/>
                  <a:moveTo>
                    <a:pt x="373" y="452"/>
                  </a:moveTo>
                  <a:lnTo>
                    <a:pt x="375" y="452"/>
                  </a:lnTo>
                  <a:lnTo>
                    <a:pt x="375" y="452"/>
                  </a:lnTo>
                  <a:lnTo>
                    <a:pt x="377" y="450"/>
                  </a:lnTo>
                  <a:lnTo>
                    <a:pt x="375" y="450"/>
                  </a:lnTo>
                  <a:lnTo>
                    <a:pt x="375" y="450"/>
                  </a:lnTo>
                  <a:lnTo>
                    <a:pt x="373" y="450"/>
                  </a:lnTo>
                  <a:lnTo>
                    <a:pt x="373" y="450"/>
                  </a:lnTo>
                  <a:lnTo>
                    <a:pt x="371" y="448"/>
                  </a:lnTo>
                  <a:lnTo>
                    <a:pt x="371" y="448"/>
                  </a:lnTo>
                  <a:lnTo>
                    <a:pt x="371" y="450"/>
                  </a:lnTo>
                  <a:lnTo>
                    <a:pt x="371" y="450"/>
                  </a:lnTo>
                  <a:lnTo>
                    <a:pt x="373" y="452"/>
                  </a:lnTo>
                  <a:lnTo>
                    <a:pt x="373" y="452"/>
                  </a:lnTo>
                  <a:close/>
                  <a:moveTo>
                    <a:pt x="360" y="482"/>
                  </a:moveTo>
                  <a:lnTo>
                    <a:pt x="360" y="482"/>
                  </a:lnTo>
                  <a:lnTo>
                    <a:pt x="358" y="479"/>
                  </a:lnTo>
                  <a:lnTo>
                    <a:pt x="356" y="479"/>
                  </a:lnTo>
                  <a:lnTo>
                    <a:pt x="356" y="479"/>
                  </a:lnTo>
                  <a:lnTo>
                    <a:pt x="356" y="479"/>
                  </a:lnTo>
                  <a:lnTo>
                    <a:pt x="358" y="479"/>
                  </a:lnTo>
                  <a:lnTo>
                    <a:pt x="358" y="482"/>
                  </a:lnTo>
                  <a:lnTo>
                    <a:pt x="356" y="482"/>
                  </a:lnTo>
                  <a:lnTo>
                    <a:pt x="358" y="488"/>
                  </a:lnTo>
                  <a:lnTo>
                    <a:pt x="358" y="488"/>
                  </a:lnTo>
                  <a:lnTo>
                    <a:pt x="360" y="488"/>
                  </a:lnTo>
                  <a:lnTo>
                    <a:pt x="360" y="486"/>
                  </a:lnTo>
                  <a:lnTo>
                    <a:pt x="362" y="486"/>
                  </a:lnTo>
                  <a:lnTo>
                    <a:pt x="362" y="484"/>
                  </a:lnTo>
                  <a:lnTo>
                    <a:pt x="360" y="482"/>
                  </a:lnTo>
                  <a:close/>
                  <a:moveTo>
                    <a:pt x="289" y="82"/>
                  </a:moveTo>
                  <a:lnTo>
                    <a:pt x="289" y="82"/>
                  </a:lnTo>
                  <a:lnTo>
                    <a:pt x="289" y="80"/>
                  </a:lnTo>
                  <a:lnTo>
                    <a:pt x="287" y="80"/>
                  </a:lnTo>
                  <a:lnTo>
                    <a:pt x="287" y="80"/>
                  </a:lnTo>
                  <a:lnTo>
                    <a:pt x="285" y="82"/>
                  </a:lnTo>
                  <a:lnTo>
                    <a:pt x="285" y="84"/>
                  </a:lnTo>
                  <a:lnTo>
                    <a:pt x="287" y="87"/>
                  </a:lnTo>
                  <a:lnTo>
                    <a:pt x="287" y="87"/>
                  </a:lnTo>
                  <a:lnTo>
                    <a:pt x="289" y="87"/>
                  </a:lnTo>
                  <a:lnTo>
                    <a:pt x="291" y="84"/>
                  </a:lnTo>
                  <a:lnTo>
                    <a:pt x="291" y="84"/>
                  </a:lnTo>
                  <a:lnTo>
                    <a:pt x="289" y="82"/>
                  </a:lnTo>
                  <a:close/>
                  <a:moveTo>
                    <a:pt x="320" y="393"/>
                  </a:moveTo>
                  <a:lnTo>
                    <a:pt x="320" y="395"/>
                  </a:lnTo>
                  <a:lnTo>
                    <a:pt x="320" y="395"/>
                  </a:lnTo>
                  <a:lnTo>
                    <a:pt x="320" y="395"/>
                  </a:lnTo>
                  <a:lnTo>
                    <a:pt x="320" y="398"/>
                  </a:lnTo>
                  <a:lnTo>
                    <a:pt x="320" y="398"/>
                  </a:lnTo>
                  <a:lnTo>
                    <a:pt x="323" y="398"/>
                  </a:lnTo>
                  <a:lnTo>
                    <a:pt x="323" y="398"/>
                  </a:lnTo>
                  <a:lnTo>
                    <a:pt x="323" y="395"/>
                  </a:lnTo>
                  <a:lnTo>
                    <a:pt x="323" y="393"/>
                  </a:lnTo>
                  <a:lnTo>
                    <a:pt x="320" y="393"/>
                  </a:lnTo>
                  <a:close/>
                  <a:moveTo>
                    <a:pt x="308" y="511"/>
                  </a:moveTo>
                  <a:lnTo>
                    <a:pt x="308" y="511"/>
                  </a:lnTo>
                  <a:lnTo>
                    <a:pt x="297" y="509"/>
                  </a:lnTo>
                  <a:lnTo>
                    <a:pt x="295" y="511"/>
                  </a:lnTo>
                  <a:lnTo>
                    <a:pt x="293" y="511"/>
                  </a:lnTo>
                  <a:lnTo>
                    <a:pt x="295" y="513"/>
                  </a:lnTo>
                  <a:lnTo>
                    <a:pt x="297" y="515"/>
                  </a:lnTo>
                  <a:lnTo>
                    <a:pt x="302" y="517"/>
                  </a:lnTo>
                  <a:lnTo>
                    <a:pt x="302" y="517"/>
                  </a:lnTo>
                  <a:lnTo>
                    <a:pt x="304" y="515"/>
                  </a:lnTo>
                  <a:lnTo>
                    <a:pt x="304" y="515"/>
                  </a:lnTo>
                  <a:lnTo>
                    <a:pt x="306" y="515"/>
                  </a:lnTo>
                  <a:lnTo>
                    <a:pt x="306" y="517"/>
                  </a:lnTo>
                  <a:lnTo>
                    <a:pt x="308" y="517"/>
                  </a:lnTo>
                  <a:lnTo>
                    <a:pt x="310" y="517"/>
                  </a:lnTo>
                  <a:lnTo>
                    <a:pt x="310" y="517"/>
                  </a:lnTo>
                  <a:lnTo>
                    <a:pt x="312" y="517"/>
                  </a:lnTo>
                  <a:lnTo>
                    <a:pt x="312" y="515"/>
                  </a:lnTo>
                  <a:lnTo>
                    <a:pt x="312" y="513"/>
                  </a:lnTo>
                  <a:lnTo>
                    <a:pt x="312" y="513"/>
                  </a:lnTo>
                  <a:lnTo>
                    <a:pt x="308" y="511"/>
                  </a:lnTo>
                  <a:close/>
                  <a:moveTo>
                    <a:pt x="283" y="70"/>
                  </a:moveTo>
                  <a:lnTo>
                    <a:pt x="281" y="68"/>
                  </a:lnTo>
                  <a:lnTo>
                    <a:pt x="281" y="68"/>
                  </a:lnTo>
                  <a:lnTo>
                    <a:pt x="279" y="70"/>
                  </a:lnTo>
                  <a:lnTo>
                    <a:pt x="279" y="72"/>
                  </a:lnTo>
                  <a:lnTo>
                    <a:pt x="276" y="70"/>
                  </a:lnTo>
                  <a:lnTo>
                    <a:pt x="274" y="70"/>
                  </a:lnTo>
                  <a:lnTo>
                    <a:pt x="272" y="70"/>
                  </a:lnTo>
                  <a:lnTo>
                    <a:pt x="272" y="68"/>
                  </a:lnTo>
                  <a:lnTo>
                    <a:pt x="270" y="68"/>
                  </a:lnTo>
                  <a:lnTo>
                    <a:pt x="270" y="68"/>
                  </a:lnTo>
                  <a:lnTo>
                    <a:pt x="268" y="68"/>
                  </a:lnTo>
                  <a:lnTo>
                    <a:pt x="268" y="68"/>
                  </a:lnTo>
                  <a:lnTo>
                    <a:pt x="268" y="70"/>
                  </a:lnTo>
                  <a:lnTo>
                    <a:pt x="270" y="72"/>
                  </a:lnTo>
                  <a:lnTo>
                    <a:pt x="270" y="74"/>
                  </a:lnTo>
                  <a:lnTo>
                    <a:pt x="272" y="76"/>
                  </a:lnTo>
                  <a:lnTo>
                    <a:pt x="272" y="76"/>
                  </a:lnTo>
                  <a:lnTo>
                    <a:pt x="272" y="76"/>
                  </a:lnTo>
                  <a:lnTo>
                    <a:pt x="272" y="78"/>
                  </a:lnTo>
                  <a:lnTo>
                    <a:pt x="274" y="78"/>
                  </a:lnTo>
                  <a:lnTo>
                    <a:pt x="274" y="78"/>
                  </a:lnTo>
                  <a:lnTo>
                    <a:pt x="274" y="78"/>
                  </a:lnTo>
                  <a:lnTo>
                    <a:pt x="276" y="78"/>
                  </a:lnTo>
                  <a:lnTo>
                    <a:pt x="276" y="78"/>
                  </a:lnTo>
                  <a:lnTo>
                    <a:pt x="276" y="76"/>
                  </a:lnTo>
                  <a:lnTo>
                    <a:pt x="276" y="76"/>
                  </a:lnTo>
                  <a:lnTo>
                    <a:pt x="276" y="74"/>
                  </a:lnTo>
                  <a:lnTo>
                    <a:pt x="279" y="76"/>
                  </a:lnTo>
                  <a:lnTo>
                    <a:pt x="281" y="78"/>
                  </a:lnTo>
                  <a:lnTo>
                    <a:pt x="283" y="78"/>
                  </a:lnTo>
                  <a:lnTo>
                    <a:pt x="283" y="72"/>
                  </a:lnTo>
                  <a:lnTo>
                    <a:pt x="283" y="70"/>
                  </a:lnTo>
                  <a:close/>
                  <a:moveTo>
                    <a:pt x="511" y="505"/>
                  </a:moveTo>
                  <a:lnTo>
                    <a:pt x="509" y="505"/>
                  </a:lnTo>
                  <a:lnTo>
                    <a:pt x="507" y="505"/>
                  </a:lnTo>
                  <a:lnTo>
                    <a:pt x="507" y="505"/>
                  </a:lnTo>
                  <a:lnTo>
                    <a:pt x="507" y="507"/>
                  </a:lnTo>
                  <a:lnTo>
                    <a:pt x="505" y="507"/>
                  </a:lnTo>
                  <a:lnTo>
                    <a:pt x="505" y="507"/>
                  </a:lnTo>
                  <a:lnTo>
                    <a:pt x="505" y="507"/>
                  </a:lnTo>
                  <a:lnTo>
                    <a:pt x="505" y="505"/>
                  </a:lnTo>
                  <a:lnTo>
                    <a:pt x="505" y="505"/>
                  </a:lnTo>
                  <a:lnTo>
                    <a:pt x="503" y="500"/>
                  </a:lnTo>
                  <a:lnTo>
                    <a:pt x="501" y="500"/>
                  </a:lnTo>
                  <a:lnTo>
                    <a:pt x="499" y="503"/>
                  </a:lnTo>
                  <a:lnTo>
                    <a:pt x="494" y="507"/>
                  </a:lnTo>
                  <a:lnTo>
                    <a:pt x="492" y="507"/>
                  </a:lnTo>
                  <a:lnTo>
                    <a:pt x="492" y="505"/>
                  </a:lnTo>
                  <a:lnTo>
                    <a:pt x="490" y="505"/>
                  </a:lnTo>
                  <a:lnTo>
                    <a:pt x="490" y="507"/>
                  </a:lnTo>
                  <a:lnTo>
                    <a:pt x="490" y="507"/>
                  </a:lnTo>
                  <a:lnTo>
                    <a:pt x="490" y="509"/>
                  </a:lnTo>
                  <a:lnTo>
                    <a:pt x="490" y="511"/>
                  </a:lnTo>
                  <a:lnTo>
                    <a:pt x="490" y="511"/>
                  </a:lnTo>
                  <a:lnTo>
                    <a:pt x="490" y="513"/>
                  </a:lnTo>
                  <a:lnTo>
                    <a:pt x="488" y="513"/>
                  </a:lnTo>
                  <a:lnTo>
                    <a:pt x="486" y="515"/>
                  </a:lnTo>
                  <a:lnTo>
                    <a:pt x="486" y="515"/>
                  </a:lnTo>
                  <a:lnTo>
                    <a:pt x="484" y="515"/>
                  </a:lnTo>
                  <a:lnTo>
                    <a:pt x="482" y="517"/>
                  </a:lnTo>
                  <a:lnTo>
                    <a:pt x="482" y="517"/>
                  </a:lnTo>
                  <a:lnTo>
                    <a:pt x="480" y="519"/>
                  </a:lnTo>
                  <a:lnTo>
                    <a:pt x="475" y="524"/>
                  </a:lnTo>
                  <a:lnTo>
                    <a:pt x="475" y="526"/>
                  </a:lnTo>
                  <a:lnTo>
                    <a:pt x="480" y="526"/>
                  </a:lnTo>
                  <a:lnTo>
                    <a:pt x="480" y="526"/>
                  </a:lnTo>
                  <a:lnTo>
                    <a:pt x="482" y="524"/>
                  </a:lnTo>
                  <a:lnTo>
                    <a:pt x="486" y="521"/>
                  </a:lnTo>
                  <a:lnTo>
                    <a:pt x="488" y="521"/>
                  </a:lnTo>
                  <a:lnTo>
                    <a:pt x="488" y="519"/>
                  </a:lnTo>
                  <a:lnTo>
                    <a:pt x="488" y="517"/>
                  </a:lnTo>
                  <a:lnTo>
                    <a:pt x="488" y="517"/>
                  </a:lnTo>
                  <a:lnTo>
                    <a:pt x="492" y="515"/>
                  </a:lnTo>
                  <a:lnTo>
                    <a:pt x="496" y="515"/>
                  </a:lnTo>
                  <a:lnTo>
                    <a:pt x="496" y="515"/>
                  </a:lnTo>
                  <a:lnTo>
                    <a:pt x="503" y="513"/>
                  </a:lnTo>
                  <a:lnTo>
                    <a:pt x="507" y="509"/>
                  </a:lnTo>
                  <a:lnTo>
                    <a:pt x="509" y="509"/>
                  </a:lnTo>
                  <a:lnTo>
                    <a:pt x="513" y="507"/>
                  </a:lnTo>
                  <a:lnTo>
                    <a:pt x="515" y="505"/>
                  </a:lnTo>
                  <a:lnTo>
                    <a:pt x="513" y="505"/>
                  </a:lnTo>
                  <a:lnTo>
                    <a:pt x="511" y="505"/>
                  </a:lnTo>
                  <a:close/>
                  <a:moveTo>
                    <a:pt x="566" y="412"/>
                  </a:moveTo>
                  <a:lnTo>
                    <a:pt x="563" y="410"/>
                  </a:lnTo>
                  <a:lnTo>
                    <a:pt x="563" y="410"/>
                  </a:lnTo>
                  <a:lnTo>
                    <a:pt x="563" y="412"/>
                  </a:lnTo>
                  <a:lnTo>
                    <a:pt x="561" y="412"/>
                  </a:lnTo>
                  <a:lnTo>
                    <a:pt x="561" y="414"/>
                  </a:lnTo>
                  <a:lnTo>
                    <a:pt x="559" y="414"/>
                  </a:lnTo>
                  <a:lnTo>
                    <a:pt x="559" y="414"/>
                  </a:lnTo>
                  <a:lnTo>
                    <a:pt x="559" y="410"/>
                  </a:lnTo>
                  <a:lnTo>
                    <a:pt x="559" y="408"/>
                  </a:lnTo>
                  <a:lnTo>
                    <a:pt x="557" y="408"/>
                  </a:lnTo>
                  <a:lnTo>
                    <a:pt x="555" y="408"/>
                  </a:lnTo>
                  <a:lnTo>
                    <a:pt x="553" y="410"/>
                  </a:lnTo>
                  <a:lnTo>
                    <a:pt x="551" y="410"/>
                  </a:lnTo>
                  <a:lnTo>
                    <a:pt x="549" y="412"/>
                  </a:lnTo>
                  <a:lnTo>
                    <a:pt x="547" y="414"/>
                  </a:lnTo>
                  <a:lnTo>
                    <a:pt x="547" y="416"/>
                  </a:lnTo>
                  <a:lnTo>
                    <a:pt x="549" y="419"/>
                  </a:lnTo>
                  <a:lnTo>
                    <a:pt x="549" y="419"/>
                  </a:lnTo>
                  <a:lnTo>
                    <a:pt x="547" y="419"/>
                  </a:lnTo>
                  <a:lnTo>
                    <a:pt x="545" y="419"/>
                  </a:lnTo>
                  <a:lnTo>
                    <a:pt x="545" y="421"/>
                  </a:lnTo>
                  <a:lnTo>
                    <a:pt x="543" y="421"/>
                  </a:lnTo>
                  <a:lnTo>
                    <a:pt x="543" y="421"/>
                  </a:lnTo>
                  <a:lnTo>
                    <a:pt x="543" y="423"/>
                  </a:lnTo>
                  <a:lnTo>
                    <a:pt x="540" y="425"/>
                  </a:lnTo>
                  <a:lnTo>
                    <a:pt x="540" y="425"/>
                  </a:lnTo>
                  <a:lnTo>
                    <a:pt x="540" y="427"/>
                  </a:lnTo>
                  <a:lnTo>
                    <a:pt x="540" y="429"/>
                  </a:lnTo>
                  <a:lnTo>
                    <a:pt x="540" y="429"/>
                  </a:lnTo>
                  <a:lnTo>
                    <a:pt x="540" y="429"/>
                  </a:lnTo>
                  <a:lnTo>
                    <a:pt x="534" y="431"/>
                  </a:lnTo>
                  <a:lnTo>
                    <a:pt x="534" y="431"/>
                  </a:lnTo>
                  <a:lnTo>
                    <a:pt x="534" y="431"/>
                  </a:lnTo>
                  <a:lnTo>
                    <a:pt x="534" y="433"/>
                  </a:lnTo>
                  <a:lnTo>
                    <a:pt x="534" y="433"/>
                  </a:lnTo>
                  <a:lnTo>
                    <a:pt x="534" y="433"/>
                  </a:lnTo>
                  <a:lnTo>
                    <a:pt x="534" y="435"/>
                  </a:lnTo>
                  <a:lnTo>
                    <a:pt x="534" y="435"/>
                  </a:lnTo>
                  <a:lnTo>
                    <a:pt x="532" y="435"/>
                  </a:lnTo>
                  <a:lnTo>
                    <a:pt x="532" y="437"/>
                  </a:lnTo>
                  <a:lnTo>
                    <a:pt x="530" y="440"/>
                  </a:lnTo>
                  <a:lnTo>
                    <a:pt x="530" y="440"/>
                  </a:lnTo>
                  <a:lnTo>
                    <a:pt x="530" y="440"/>
                  </a:lnTo>
                  <a:lnTo>
                    <a:pt x="530" y="437"/>
                  </a:lnTo>
                  <a:lnTo>
                    <a:pt x="528" y="437"/>
                  </a:lnTo>
                  <a:lnTo>
                    <a:pt x="528" y="437"/>
                  </a:lnTo>
                  <a:lnTo>
                    <a:pt x="522" y="442"/>
                  </a:lnTo>
                  <a:lnTo>
                    <a:pt x="519" y="444"/>
                  </a:lnTo>
                  <a:lnTo>
                    <a:pt x="519" y="446"/>
                  </a:lnTo>
                  <a:lnTo>
                    <a:pt x="519" y="448"/>
                  </a:lnTo>
                  <a:lnTo>
                    <a:pt x="519" y="450"/>
                  </a:lnTo>
                  <a:lnTo>
                    <a:pt x="517" y="452"/>
                  </a:lnTo>
                  <a:lnTo>
                    <a:pt x="515" y="454"/>
                  </a:lnTo>
                  <a:lnTo>
                    <a:pt x="515" y="458"/>
                  </a:lnTo>
                  <a:lnTo>
                    <a:pt x="515" y="458"/>
                  </a:lnTo>
                  <a:lnTo>
                    <a:pt x="515" y="458"/>
                  </a:lnTo>
                  <a:lnTo>
                    <a:pt x="515" y="458"/>
                  </a:lnTo>
                  <a:lnTo>
                    <a:pt x="515" y="463"/>
                  </a:lnTo>
                  <a:lnTo>
                    <a:pt x="517" y="465"/>
                  </a:lnTo>
                  <a:lnTo>
                    <a:pt x="519" y="465"/>
                  </a:lnTo>
                  <a:lnTo>
                    <a:pt x="522" y="465"/>
                  </a:lnTo>
                  <a:lnTo>
                    <a:pt x="517" y="465"/>
                  </a:lnTo>
                  <a:lnTo>
                    <a:pt x="517" y="465"/>
                  </a:lnTo>
                  <a:lnTo>
                    <a:pt x="513" y="463"/>
                  </a:lnTo>
                  <a:lnTo>
                    <a:pt x="511" y="463"/>
                  </a:lnTo>
                  <a:lnTo>
                    <a:pt x="509" y="463"/>
                  </a:lnTo>
                  <a:lnTo>
                    <a:pt x="509" y="465"/>
                  </a:lnTo>
                  <a:lnTo>
                    <a:pt x="509" y="467"/>
                  </a:lnTo>
                  <a:lnTo>
                    <a:pt x="509" y="467"/>
                  </a:lnTo>
                  <a:lnTo>
                    <a:pt x="509" y="467"/>
                  </a:lnTo>
                  <a:lnTo>
                    <a:pt x="509" y="467"/>
                  </a:lnTo>
                  <a:lnTo>
                    <a:pt x="509" y="467"/>
                  </a:lnTo>
                  <a:lnTo>
                    <a:pt x="511" y="469"/>
                  </a:lnTo>
                  <a:lnTo>
                    <a:pt x="511" y="469"/>
                  </a:lnTo>
                  <a:lnTo>
                    <a:pt x="511" y="469"/>
                  </a:lnTo>
                  <a:lnTo>
                    <a:pt x="511" y="469"/>
                  </a:lnTo>
                  <a:lnTo>
                    <a:pt x="511" y="471"/>
                  </a:lnTo>
                  <a:lnTo>
                    <a:pt x="513" y="471"/>
                  </a:lnTo>
                  <a:lnTo>
                    <a:pt x="511" y="471"/>
                  </a:lnTo>
                  <a:lnTo>
                    <a:pt x="511" y="471"/>
                  </a:lnTo>
                  <a:lnTo>
                    <a:pt x="511" y="473"/>
                  </a:lnTo>
                  <a:lnTo>
                    <a:pt x="511" y="473"/>
                  </a:lnTo>
                  <a:lnTo>
                    <a:pt x="513" y="473"/>
                  </a:lnTo>
                  <a:lnTo>
                    <a:pt x="513" y="475"/>
                  </a:lnTo>
                  <a:lnTo>
                    <a:pt x="511" y="475"/>
                  </a:lnTo>
                  <a:lnTo>
                    <a:pt x="511" y="475"/>
                  </a:lnTo>
                  <a:lnTo>
                    <a:pt x="509" y="475"/>
                  </a:lnTo>
                  <a:lnTo>
                    <a:pt x="509" y="475"/>
                  </a:lnTo>
                  <a:lnTo>
                    <a:pt x="507" y="477"/>
                  </a:lnTo>
                  <a:lnTo>
                    <a:pt x="507" y="477"/>
                  </a:lnTo>
                  <a:lnTo>
                    <a:pt x="505" y="479"/>
                  </a:lnTo>
                  <a:lnTo>
                    <a:pt x="507" y="482"/>
                  </a:lnTo>
                  <a:lnTo>
                    <a:pt x="507" y="482"/>
                  </a:lnTo>
                  <a:lnTo>
                    <a:pt x="509" y="484"/>
                  </a:lnTo>
                  <a:lnTo>
                    <a:pt x="509" y="484"/>
                  </a:lnTo>
                  <a:lnTo>
                    <a:pt x="509" y="486"/>
                  </a:lnTo>
                  <a:lnTo>
                    <a:pt x="507" y="490"/>
                  </a:lnTo>
                  <a:lnTo>
                    <a:pt x="507" y="492"/>
                  </a:lnTo>
                  <a:lnTo>
                    <a:pt x="509" y="492"/>
                  </a:lnTo>
                  <a:lnTo>
                    <a:pt x="515" y="494"/>
                  </a:lnTo>
                  <a:lnTo>
                    <a:pt x="519" y="492"/>
                  </a:lnTo>
                  <a:lnTo>
                    <a:pt x="522" y="492"/>
                  </a:lnTo>
                  <a:lnTo>
                    <a:pt x="522" y="490"/>
                  </a:lnTo>
                  <a:lnTo>
                    <a:pt x="522" y="488"/>
                  </a:lnTo>
                  <a:lnTo>
                    <a:pt x="524" y="488"/>
                  </a:lnTo>
                  <a:lnTo>
                    <a:pt x="524" y="486"/>
                  </a:lnTo>
                  <a:lnTo>
                    <a:pt x="524" y="486"/>
                  </a:lnTo>
                  <a:lnTo>
                    <a:pt x="526" y="488"/>
                  </a:lnTo>
                  <a:lnTo>
                    <a:pt x="526" y="488"/>
                  </a:lnTo>
                  <a:lnTo>
                    <a:pt x="526" y="488"/>
                  </a:lnTo>
                  <a:lnTo>
                    <a:pt x="526" y="490"/>
                  </a:lnTo>
                  <a:lnTo>
                    <a:pt x="526" y="494"/>
                  </a:lnTo>
                  <a:lnTo>
                    <a:pt x="526" y="494"/>
                  </a:lnTo>
                  <a:lnTo>
                    <a:pt x="528" y="494"/>
                  </a:lnTo>
                  <a:lnTo>
                    <a:pt x="530" y="492"/>
                  </a:lnTo>
                  <a:lnTo>
                    <a:pt x="530" y="492"/>
                  </a:lnTo>
                  <a:lnTo>
                    <a:pt x="530" y="490"/>
                  </a:lnTo>
                  <a:lnTo>
                    <a:pt x="530" y="490"/>
                  </a:lnTo>
                  <a:lnTo>
                    <a:pt x="530" y="490"/>
                  </a:lnTo>
                  <a:lnTo>
                    <a:pt x="530" y="488"/>
                  </a:lnTo>
                  <a:lnTo>
                    <a:pt x="532" y="488"/>
                  </a:lnTo>
                  <a:lnTo>
                    <a:pt x="532" y="488"/>
                  </a:lnTo>
                  <a:lnTo>
                    <a:pt x="530" y="488"/>
                  </a:lnTo>
                  <a:lnTo>
                    <a:pt x="530" y="488"/>
                  </a:lnTo>
                  <a:lnTo>
                    <a:pt x="530" y="486"/>
                  </a:lnTo>
                  <a:lnTo>
                    <a:pt x="532" y="484"/>
                  </a:lnTo>
                  <a:lnTo>
                    <a:pt x="532" y="484"/>
                  </a:lnTo>
                  <a:lnTo>
                    <a:pt x="534" y="482"/>
                  </a:lnTo>
                  <a:lnTo>
                    <a:pt x="534" y="482"/>
                  </a:lnTo>
                  <a:lnTo>
                    <a:pt x="534" y="479"/>
                  </a:lnTo>
                  <a:lnTo>
                    <a:pt x="534" y="477"/>
                  </a:lnTo>
                  <a:lnTo>
                    <a:pt x="538" y="475"/>
                  </a:lnTo>
                  <a:lnTo>
                    <a:pt x="538" y="475"/>
                  </a:lnTo>
                  <a:lnTo>
                    <a:pt x="540" y="473"/>
                  </a:lnTo>
                  <a:lnTo>
                    <a:pt x="540" y="473"/>
                  </a:lnTo>
                  <a:lnTo>
                    <a:pt x="543" y="471"/>
                  </a:lnTo>
                  <a:lnTo>
                    <a:pt x="543" y="471"/>
                  </a:lnTo>
                  <a:lnTo>
                    <a:pt x="543" y="471"/>
                  </a:lnTo>
                  <a:lnTo>
                    <a:pt x="545" y="471"/>
                  </a:lnTo>
                  <a:lnTo>
                    <a:pt x="545" y="469"/>
                  </a:lnTo>
                  <a:lnTo>
                    <a:pt x="545" y="469"/>
                  </a:lnTo>
                  <a:lnTo>
                    <a:pt x="545" y="467"/>
                  </a:lnTo>
                  <a:lnTo>
                    <a:pt x="547" y="465"/>
                  </a:lnTo>
                  <a:lnTo>
                    <a:pt x="549" y="465"/>
                  </a:lnTo>
                  <a:lnTo>
                    <a:pt x="551" y="465"/>
                  </a:lnTo>
                  <a:lnTo>
                    <a:pt x="551" y="465"/>
                  </a:lnTo>
                  <a:lnTo>
                    <a:pt x="553" y="463"/>
                  </a:lnTo>
                  <a:lnTo>
                    <a:pt x="553" y="458"/>
                  </a:lnTo>
                  <a:lnTo>
                    <a:pt x="555" y="458"/>
                  </a:lnTo>
                  <a:lnTo>
                    <a:pt x="555" y="458"/>
                  </a:lnTo>
                  <a:lnTo>
                    <a:pt x="557" y="456"/>
                  </a:lnTo>
                  <a:lnTo>
                    <a:pt x="557" y="454"/>
                  </a:lnTo>
                  <a:lnTo>
                    <a:pt x="559" y="450"/>
                  </a:lnTo>
                  <a:lnTo>
                    <a:pt x="559" y="448"/>
                  </a:lnTo>
                  <a:lnTo>
                    <a:pt x="561" y="446"/>
                  </a:lnTo>
                  <a:lnTo>
                    <a:pt x="559" y="444"/>
                  </a:lnTo>
                  <a:lnTo>
                    <a:pt x="561" y="444"/>
                  </a:lnTo>
                  <a:lnTo>
                    <a:pt x="561" y="444"/>
                  </a:lnTo>
                  <a:lnTo>
                    <a:pt x="561" y="442"/>
                  </a:lnTo>
                  <a:lnTo>
                    <a:pt x="561" y="442"/>
                  </a:lnTo>
                  <a:lnTo>
                    <a:pt x="563" y="437"/>
                  </a:lnTo>
                  <a:lnTo>
                    <a:pt x="563" y="437"/>
                  </a:lnTo>
                  <a:lnTo>
                    <a:pt x="563" y="437"/>
                  </a:lnTo>
                  <a:lnTo>
                    <a:pt x="563" y="437"/>
                  </a:lnTo>
                  <a:lnTo>
                    <a:pt x="563" y="437"/>
                  </a:lnTo>
                  <a:lnTo>
                    <a:pt x="563" y="437"/>
                  </a:lnTo>
                  <a:lnTo>
                    <a:pt x="563" y="437"/>
                  </a:lnTo>
                  <a:lnTo>
                    <a:pt x="563" y="437"/>
                  </a:lnTo>
                  <a:lnTo>
                    <a:pt x="563" y="437"/>
                  </a:lnTo>
                  <a:lnTo>
                    <a:pt x="561" y="435"/>
                  </a:lnTo>
                  <a:lnTo>
                    <a:pt x="561" y="435"/>
                  </a:lnTo>
                  <a:lnTo>
                    <a:pt x="561" y="435"/>
                  </a:lnTo>
                  <a:lnTo>
                    <a:pt x="559" y="433"/>
                  </a:lnTo>
                  <a:lnTo>
                    <a:pt x="561" y="433"/>
                  </a:lnTo>
                  <a:lnTo>
                    <a:pt x="561" y="431"/>
                  </a:lnTo>
                  <a:lnTo>
                    <a:pt x="561" y="431"/>
                  </a:lnTo>
                  <a:lnTo>
                    <a:pt x="559" y="427"/>
                  </a:lnTo>
                  <a:lnTo>
                    <a:pt x="559" y="427"/>
                  </a:lnTo>
                  <a:lnTo>
                    <a:pt x="559" y="427"/>
                  </a:lnTo>
                  <a:lnTo>
                    <a:pt x="559" y="425"/>
                  </a:lnTo>
                  <a:lnTo>
                    <a:pt x="557" y="423"/>
                  </a:lnTo>
                  <a:lnTo>
                    <a:pt x="559" y="421"/>
                  </a:lnTo>
                  <a:lnTo>
                    <a:pt x="559" y="421"/>
                  </a:lnTo>
                  <a:lnTo>
                    <a:pt x="559" y="419"/>
                  </a:lnTo>
                  <a:lnTo>
                    <a:pt x="561" y="419"/>
                  </a:lnTo>
                  <a:lnTo>
                    <a:pt x="561" y="419"/>
                  </a:lnTo>
                  <a:lnTo>
                    <a:pt x="563" y="419"/>
                  </a:lnTo>
                  <a:lnTo>
                    <a:pt x="563" y="419"/>
                  </a:lnTo>
                  <a:lnTo>
                    <a:pt x="566" y="419"/>
                  </a:lnTo>
                  <a:lnTo>
                    <a:pt x="568" y="416"/>
                  </a:lnTo>
                  <a:lnTo>
                    <a:pt x="568" y="416"/>
                  </a:lnTo>
                  <a:lnTo>
                    <a:pt x="568" y="416"/>
                  </a:lnTo>
                  <a:lnTo>
                    <a:pt x="566" y="412"/>
                  </a:lnTo>
                  <a:close/>
                  <a:moveTo>
                    <a:pt x="478" y="101"/>
                  </a:moveTo>
                  <a:lnTo>
                    <a:pt x="480" y="101"/>
                  </a:lnTo>
                  <a:lnTo>
                    <a:pt x="482" y="101"/>
                  </a:lnTo>
                  <a:lnTo>
                    <a:pt x="482" y="101"/>
                  </a:lnTo>
                  <a:lnTo>
                    <a:pt x="482" y="99"/>
                  </a:lnTo>
                  <a:lnTo>
                    <a:pt x="482" y="97"/>
                  </a:lnTo>
                  <a:lnTo>
                    <a:pt x="482" y="87"/>
                  </a:lnTo>
                  <a:lnTo>
                    <a:pt x="482" y="84"/>
                  </a:lnTo>
                  <a:lnTo>
                    <a:pt x="484" y="82"/>
                  </a:lnTo>
                  <a:lnTo>
                    <a:pt x="484" y="82"/>
                  </a:lnTo>
                  <a:lnTo>
                    <a:pt x="484" y="82"/>
                  </a:lnTo>
                  <a:lnTo>
                    <a:pt x="486" y="80"/>
                  </a:lnTo>
                  <a:lnTo>
                    <a:pt x="486" y="78"/>
                  </a:lnTo>
                  <a:lnTo>
                    <a:pt x="486" y="76"/>
                  </a:lnTo>
                  <a:lnTo>
                    <a:pt x="486" y="76"/>
                  </a:lnTo>
                  <a:lnTo>
                    <a:pt x="486" y="74"/>
                  </a:lnTo>
                  <a:lnTo>
                    <a:pt x="484" y="74"/>
                  </a:lnTo>
                  <a:lnTo>
                    <a:pt x="482" y="70"/>
                  </a:lnTo>
                  <a:lnTo>
                    <a:pt x="480" y="68"/>
                  </a:lnTo>
                  <a:lnTo>
                    <a:pt x="480" y="66"/>
                  </a:lnTo>
                  <a:lnTo>
                    <a:pt x="480" y="63"/>
                  </a:lnTo>
                  <a:lnTo>
                    <a:pt x="482" y="63"/>
                  </a:lnTo>
                  <a:lnTo>
                    <a:pt x="480" y="61"/>
                  </a:lnTo>
                  <a:lnTo>
                    <a:pt x="478" y="59"/>
                  </a:lnTo>
                  <a:lnTo>
                    <a:pt x="475" y="59"/>
                  </a:lnTo>
                  <a:lnTo>
                    <a:pt x="471" y="59"/>
                  </a:lnTo>
                  <a:lnTo>
                    <a:pt x="467" y="59"/>
                  </a:lnTo>
                  <a:lnTo>
                    <a:pt x="465" y="59"/>
                  </a:lnTo>
                  <a:lnTo>
                    <a:pt x="465" y="57"/>
                  </a:lnTo>
                  <a:lnTo>
                    <a:pt x="465" y="57"/>
                  </a:lnTo>
                  <a:lnTo>
                    <a:pt x="463" y="53"/>
                  </a:lnTo>
                  <a:lnTo>
                    <a:pt x="463" y="53"/>
                  </a:lnTo>
                  <a:lnTo>
                    <a:pt x="463" y="45"/>
                  </a:lnTo>
                  <a:lnTo>
                    <a:pt x="461" y="40"/>
                  </a:lnTo>
                  <a:lnTo>
                    <a:pt x="461" y="38"/>
                  </a:lnTo>
                  <a:lnTo>
                    <a:pt x="459" y="36"/>
                  </a:lnTo>
                  <a:lnTo>
                    <a:pt x="459" y="34"/>
                  </a:lnTo>
                  <a:lnTo>
                    <a:pt x="459" y="32"/>
                  </a:lnTo>
                  <a:lnTo>
                    <a:pt x="457" y="32"/>
                  </a:lnTo>
                  <a:lnTo>
                    <a:pt x="450" y="30"/>
                  </a:lnTo>
                  <a:lnTo>
                    <a:pt x="448" y="28"/>
                  </a:lnTo>
                  <a:lnTo>
                    <a:pt x="440" y="19"/>
                  </a:lnTo>
                  <a:lnTo>
                    <a:pt x="436" y="19"/>
                  </a:lnTo>
                  <a:lnTo>
                    <a:pt x="431" y="19"/>
                  </a:lnTo>
                  <a:lnTo>
                    <a:pt x="423" y="19"/>
                  </a:lnTo>
                  <a:lnTo>
                    <a:pt x="408" y="19"/>
                  </a:lnTo>
                  <a:lnTo>
                    <a:pt x="400" y="17"/>
                  </a:lnTo>
                  <a:lnTo>
                    <a:pt x="398" y="17"/>
                  </a:lnTo>
                  <a:lnTo>
                    <a:pt x="396" y="15"/>
                  </a:lnTo>
                  <a:lnTo>
                    <a:pt x="394" y="15"/>
                  </a:lnTo>
                  <a:lnTo>
                    <a:pt x="394" y="13"/>
                  </a:lnTo>
                  <a:lnTo>
                    <a:pt x="392" y="15"/>
                  </a:lnTo>
                  <a:lnTo>
                    <a:pt x="392" y="13"/>
                  </a:lnTo>
                  <a:lnTo>
                    <a:pt x="392" y="13"/>
                  </a:lnTo>
                  <a:lnTo>
                    <a:pt x="390" y="11"/>
                  </a:lnTo>
                  <a:lnTo>
                    <a:pt x="390" y="11"/>
                  </a:lnTo>
                  <a:lnTo>
                    <a:pt x="390" y="11"/>
                  </a:lnTo>
                  <a:lnTo>
                    <a:pt x="388" y="13"/>
                  </a:lnTo>
                  <a:lnTo>
                    <a:pt x="388" y="13"/>
                  </a:lnTo>
                  <a:lnTo>
                    <a:pt x="385" y="13"/>
                  </a:lnTo>
                  <a:lnTo>
                    <a:pt x="383" y="11"/>
                  </a:lnTo>
                  <a:lnTo>
                    <a:pt x="381" y="9"/>
                  </a:lnTo>
                  <a:lnTo>
                    <a:pt x="381" y="9"/>
                  </a:lnTo>
                  <a:lnTo>
                    <a:pt x="379" y="9"/>
                  </a:lnTo>
                  <a:lnTo>
                    <a:pt x="367" y="3"/>
                  </a:lnTo>
                  <a:lnTo>
                    <a:pt x="360" y="3"/>
                  </a:lnTo>
                  <a:lnTo>
                    <a:pt x="360" y="0"/>
                  </a:lnTo>
                  <a:lnTo>
                    <a:pt x="360" y="0"/>
                  </a:lnTo>
                  <a:lnTo>
                    <a:pt x="360" y="0"/>
                  </a:lnTo>
                  <a:lnTo>
                    <a:pt x="360" y="0"/>
                  </a:lnTo>
                  <a:lnTo>
                    <a:pt x="358" y="0"/>
                  </a:lnTo>
                  <a:lnTo>
                    <a:pt x="358" y="0"/>
                  </a:lnTo>
                  <a:lnTo>
                    <a:pt x="350" y="0"/>
                  </a:lnTo>
                  <a:lnTo>
                    <a:pt x="346" y="0"/>
                  </a:lnTo>
                  <a:lnTo>
                    <a:pt x="344" y="3"/>
                  </a:lnTo>
                  <a:lnTo>
                    <a:pt x="344" y="5"/>
                  </a:lnTo>
                  <a:lnTo>
                    <a:pt x="344" y="5"/>
                  </a:lnTo>
                  <a:lnTo>
                    <a:pt x="344" y="7"/>
                  </a:lnTo>
                  <a:lnTo>
                    <a:pt x="339" y="9"/>
                  </a:lnTo>
                  <a:lnTo>
                    <a:pt x="335" y="11"/>
                  </a:lnTo>
                  <a:lnTo>
                    <a:pt x="331" y="11"/>
                  </a:lnTo>
                  <a:lnTo>
                    <a:pt x="331" y="13"/>
                  </a:lnTo>
                  <a:lnTo>
                    <a:pt x="329" y="13"/>
                  </a:lnTo>
                  <a:lnTo>
                    <a:pt x="329" y="15"/>
                  </a:lnTo>
                  <a:lnTo>
                    <a:pt x="329" y="15"/>
                  </a:lnTo>
                  <a:lnTo>
                    <a:pt x="327" y="13"/>
                  </a:lnTo>
                  <a:lnTo>
                    <a:pt x="327" y="13"/>
                  </a:lnTo>
                  <a:lnTo>
                    <a:pt x="327" y="13"/>
                  </a:lnTo>
                  <a:lnTo>
                    <a:pt x="327" y="13"/>
                  </a:lnTo>
                  <a:lnTo>
                    <a:pt x="325" y="13"/>
                  </a:lnTo>
                  <a:lnTo>
                    <a:pt x="325" y="13"/>
                  </a:lnTo>
                  <a:lnTo>
                    <a:pt x="325" y="15"/>
                  </a:lnTo>
                  <a:lnTo>
                    <a:pt x="327" y="15"/>
                  </a:lnTo>
                  <a:lnTo>
                    <a:pt x="327" y="15"/>
                  </a:lnTo>
                  <a:lnTo>
                    <a:pt x="327" y="15"/>
                  </a:lnTo>
                  <a:lnTo>
                    <a:pt x="327" y="17"/>
                  </a:lnTo>
                  <a:lnTo>
                    <a:pt x="325" y="17"/>
                  </a:lnTo>
                  <a:lnTo>
                    <a:pt x="325" y="17"/>
                  </a:lnTo>
                  <a:lnTo>
                    <a:pt x="325" y="15"/>
                  </a:lnTo>
                  <a:lnTo>
                    <a:pt x="325" y="15"/>
                  </a:lnTo>
                  <a:lnTo>
                    <a:pt x="325" y="15"/>
                  </a:lnTo>
                  <a:lnTo>
                    <a:pt x="323" y="15"/>
                  </a:lnTo>
                  <a:lnTo>
                    <a:pt x="320" y="17"/>
                  </a:lnTo>
                  <a:lnTo>
                    <a:pt x="320" y="17"/>
                  </a:lnTo>
                  <a:lnTo>
                    <a:pt x="318" y="15"/>
                  </a:lnTo>
                  <a:lnTo>
                    <a:pt x="316" y="11"/>
                  </a:lnTo>
                  <a:lnTo>
                    <a:pt x="314" y="11"/>
                  </a:lnTo>
                  <a:lnTo>
                    <a:pt x="316" y="7"/>
                  </a:lnTo>
                  <a:lnTo>
                    <a:pt x="314" y="5"/>
                  </a:lnTo>
                  <a:lnTo>
                    <a:pt x="314" y="3"/>
                  </a:lnTo>
                  <a:lnTo>
                    <a:pt x="310" y="3"/>
                  </a:lnTo>
                  <a:lnTo>
                    <a:pt x="304" y="7"/>
                  </a:lnTo>
                  <a:lnTo>
                    <a:pt x="300" y="7"/>
                  </a:lnTo>
                  <a:lnTo>
                    <a:pt x="295" y="7"/>
                  </a:lnTo>
                  <a:lnTo>
                    <a:pt x="293" y="7"/>
                  </a:lnTo>
                  <a:lnTo>
                    <a:pt x="289" y="7"/>
                  </a:lnTo>
                  <a:lnTo>
                    <a:pt x="270" y="7"/>
                  </a:lnTo>
                  <a:lnTo>
                    <a:pt x="268" y="7"/>
                  </a:lnTo>
                  <a:lnTo>
                    <a:pt x="266" y="5"/>
                  </a:lnTo>
                  <a:lnTo>
                    <a:pt x="264" y="5"/>
                  </a:lnTo>
                  <a:lnTo>
                    <a:pt x="262" y="5"/>
                  </a:lnTo>
                  <a:lnTo>
                    <a:pt x="258" y="7"/>
                  </a:lnTo>
                  <a:lnTo>
                    <a:pt x="253" y="7"/>
                  </a:lnTo>
                  <a:lnTo>
                    <a:pt x="251" y="7"/>
                  </a:lnTo>
                  <a:lnTo>
                    <a:pt x="235" y="7"/>
                  </a:lnTo>
                  <a:lnTo>
                    <a:pt x="232" y="7"/>
                  </a:lnTo>
                  <a:lnTo>
                    <a:pt x="230" y="7"/>
                  </a:lnTo>
                  <a:lnTo>
                    <a:pt x="230" y="7"/>
                  </a:lnTo>
                  <a:lnTo>
                    <a:pt x="230" y="9"/>
                  </a:lnTo>
                  <a:lnTo>
                    <a:pt x="230" y="9"/>
                  </a:lnTo>
                  <a:lnTo>
                    <a:pt x="228" y="11"/>
                  </a:lnTo>
                  <a:lnTo>
                    <a:pt x="228" y="11"/>
                  </a:lnTo>
                  <a:lnTo>
                    <a:pt x="228" y="11"/>
                  </a:lnTo>
                  <a:lnTo>
                    <a:pt x="228" y="11"/>
                  </a:lnTo>
                  <a:lnTo>
                    <a:pt x="228" y="11"/>
                  </a:lnTo>
                  <a:lnTo>
                    <a:pt x="228" y="11"/>
                  </a:lnTo>
                  <a:lnTo>
                    <a:pt x="228" y="13"/>
                  </a:lnTo>
                  <a:lnTo>
                    <a:pt x="228" y="13"/>
                  </a:lnTo>
                  <a:lnTo>
                    <a:pt x="226" y="15"/>
                  </a:lnTo>
                  <a:lnTo>
                    <a:pt x="224" y="15"/>
                  </a:lnTo>
                  <a:lnTo>
                    <a:pt x="222" y="17"/>
                  </a:lnTo>
                  <a:lnTo>
                    <a:pt x="222" y="17"/>
                  </a:lnTo>
                  <a:lnTo>
                    <a:pt x="222" y="17"/>
                  </a:lnTo>
                  <a:lnTo>
                    <a:pt x="222" y="17"/>
                  </a:lnTo>
                  <a:lnTo>
                    <a:pt x="224" y="17"/>
                  </a:lnTo>
                  <a:lnTo>
                    <a:pt x="226" y="19"/>
                  </a:lnTo>
                  <a:lnTo>
                    <a:pt x="226" y="19"/>
                  </a:lnTo>
                  <a:lnTo>
                    <a:pt x="224" y="21"/>
                  </a:lnTo>
                  <a:lnTo>
                    <a:pt x="222" y="24"/>
                  </a:lnTo>
                  <a:lnTo>
                    <a:pt x="224" y="24"/>
                  </a:lnTo>
                  <a:lnTo>
                    <a:pt x="224" y="28"/>
                  </a:lnTo>
                  <a:lnTo>
                    <a:pt x="222" y="28"/>
                  </a:lnTo>
                  <a:lnTo>
                    <a:pt x="220" y="28"/>
                  </a:lnTo>
                  <a:lnTo>
                    <a:pt x="218" y="26"/>
                  </a:lnTo>
                  <a:lnTo>
                    <a:pt x="218" y="28"/>
                  </a:lnTo>
                  <a:lnTo>
                    <a:pt x="216" y="28"/>
                  </a:lnTo>
                  <a:lnTo>
                    <a:pt x="214" y="28"/>
                  </a:lnTo>
                  <a:lnTo>
                    <a:pt x="212" y="30"/>
                  </a:lnTo>
                  <a:lnTo>
                    <a:pt x="209" y="30"/>
                  </a:lnTo>
                  <a:lnTo>
                    <a:pt x="209" y="32"/>
                  </a:lnTo>
                  <a:lnTo>
                    <a:pt x="207" y="34"/>
                  </a:lnTo>
                  <a:lnTo>
                    <a:pt x="205" y="34"/>
                  </a:lnTo>
                  <a:lnTo>
                    <a:pt x="205" y="34"/>
                  </a:lnTo>
                  <a:lnTo>
                    <a:pt x="203" y="34"/>
                  </a:lnTo>
                  <a:lnTo>
                    <a:pt x="201" y="36"/>
                  </a:lnTo>
                  <a:lnTo>
                    <a:pt x="199" y="36"/>
                  </a:lnTo>
                  <a:lnTo>
                    <a:pt x="199" y="36"/>
                  </a:lnTo>
                  <a:lnTo>
                    <a:pt x="201" y="38"/>
                  </a:lnTo>
                  <a:lnTo>
                    <a:pt x="203" y="40"/>
                  </a:lnTo>
                  <a:lnTo>
                    <a:pt x="203" y="45"/>
                  </a:lnTo>
                  <a:lnTo>
                    <a:pt x="207" y="49"/>
                  </a:lnTo>
                  <a:lnTo>
                    <a:pt x="207" y="51"/>
                  </a:lnTo>
                  <a:lnTo>
                    <a:pt x="207" y="51"/>
                  </a:lnTo>
                  <a:lnTo>
                    <a:pt x="207" y="53"/>
                  </a:lnTo>
                  <a:lnTo>
                    <a:pt x="207" y="57"/>
                  </a:lnTo>
                  <a:lnTo>
                    <a:pt x="205" y="66"/>
                  </a:lnTo>
                  <a:lnTo>
                    <a:pt x="205" y="70"/>
                  </a:lnTo>
                  <a:lnTo>
                    <a:pt x="207" y="72"/>
                  </a:lnTo>
                  <a:lnTo>
                    <a:pt x="207" y="72"/>
                  </a:lnTo>
                  <a:lnTo>
                    <a:pt x="209" y="70"/>
                  </a:lnTo>
                  <a:lnTo>
                    <a:pt x="209" y="70"/>
                  </a:lnTo>
                  <a:lnTo>
                    <a:pt x="209" y="68"/>
                  </a:lnTo>
                  <a:lnTo>
                    <a:pt x="207" y="68"/>
                  </a:lnTo>
                  <a:lnTo>
                    <a:pt x="209" y="66"/>
                  </a:lnTo>
                  <a:lnTo>
                    <a:pt x="209" y="61"/>
                  </a:lnTo>
                  <a:lnTo>
                    <a:pt x="212" y="61"/>
                  </a:lnTo>
                  <a:lnTo>
                    <a:pt x="212" y="59"/>
                  </a:lnTo>
                  <a:lnTo>
                    <a:pt x="214" y="57"/>
                  </a:lnTo>
                  <a:lnTo>
                    <a:pt x="214" y="55"/>
                  </a:lnTo>
                  <a:lnTo>
                    <a:pt x="214" y="55"/>
                  </a:lnTo>
                  <a:lnTo>
                    <a:pt x="216" y="55"/>
                  </a:lnTo>
                  <a:lnTo>
                    <a:pt x="216" y="55"/>
                  </a:lnTo>
                  <a:lnTo>
                    <a:pt x="218" y="55"/>
                  </a:lnTo>
                  <a:lnTo>
                    <a:pt x="218" y="51"/>
                  </a:lnTo>
                  <a:lnTo>
                    <a:pt x="220" y="49"/>
                  </a:lnTo>
                  <a:lnTo>
                    <a:pt x="220" y="49"/>
                  </a:lnTo>
                  <a:lnTo>
                    <a:pt x="220" y="38"/>
                  </a:lnTo>
                  <a:lnTo>
                    <a:pt x="222" y="36"/>
                  </a:lnTo>
                  <a:lnTo>
                    <a:pt x="222" y="32"/>
                  </a:lnTo>
                  <a:lnTo>
                    <a:pt x="224" y="30"/>
                  </a:lnTo>
                  <a:lnTo>
                    <a:pt x="226" y="28"/>
                  </a:lnTo>
                  <a:lnTo>
                    <a:pt x="230" y="28"/>
                  </a:lnTo>
                  <a:lnTo>
                    <a:pt x="232" y="28"/>
                  </a:lnTo>
                  <a:lnTo>
                    <a:pt x="232" y="30"/>
                  </a:lnTo>
                  <a:lnTo>
                    <a:pt x="232" y="32"/>
                  </a:lnTo>
                  <a:lnTo>
                    <a:pt x="232" y="34"/>
                  </a:lnTo>
                  <a:lnTo>
                    <a:pt x="230" y="36"/>
                  </a:lnTo>
                  <a:lnTo>
                    <a:pt x="230" y="38"/>
                  </a:lnTo>
                  <a:lnTo>
                    <a:pt x="230" y="38"/>
                  </a:lnTo>
                  <a:lnTo>
                    <a:pt x="232" y="38"/>
                  </a:lnTo>
                  <a:lnTo>
                    <a:pt x="235" y="40"/>
                  </a:lnTo>
                  <a:lnTo>
                    <a:pt x="237" y="40"/>
                  </a:lnTo>
                  <a:lnTo>
                    <a:pt x="241" y="40"/>
                  </a:lnTo>
                  <a:lnTo>
                    <a:pt x="241" y="40"/>
                  </a:lnTo>
                  <a:lnTo>
                    <a:pt x="251" y="59"/>
                  </a:lnTo>
                  <a:lnTo>
                    <a:pt x="253" y="61"/>
                  </a:lnTo>
                  <a:lnTo>
                    <a:pt x="258" y="61"/>
                  </a:lnTo>
                  <a:lnTo>
                    <a:pt x="258" y="63"/>
                  </a:lnTo>
                  <a:lnTo>
                    <a:pt x="260" y="63"/>
                  </a:lnTo>
                  <a:lnTo>
                    <a:pt x="262" y="63"/>
                  </a:lnTo>
                  <a:lnTo>
                    <a:pt x="266" y="61"/>
                  </a:lnTo>
                  <a:lnTo>
                    <a:pt x="270" y="61"/>
                  </a:lnTo>
                  <a:lnTo>
                    <a:pt x="274" y="61"/>
                  </a:lnTo>
                  <a:lnTo>
                    <a:pt x="279" y="61"/>
                  </a:lnTo>
                  <a:lnTo>
                    <a:pt x="281" y="59"/>
                  </a:lnTo>
                  <a:lnTo>
                    <a:pt x="279" y="59"/>
                  </a:lnTo>
                  <a:lnTo>
                    <a:pt x="279" y="59"/>
                  </a:lnTo>
                  <a:lnTo>
                    <a:pt x="279" y="57"/>
                  </a:lnTo>
                  <a:lnTo>
                    <a:pt x="279" y="57"/>
                  </a:lnTo>
                  <a:lnTo>
                    <a:pt x="279" y="55"/>
                  </a:lnTo>
                  <a:lnTo>
                    <a:pt x="279" y="55"/>
                  </a:lnTo>
                  <a:lnTo>
                    <a:pt x="279" y="55"/>
                  </a:lnTo>
                  <a:lnTo>
                    <a:pt x="279" y="55"/>
                  </a:lnTo>
                  <a:lnTo>
                    <a:pt x="281" y="53"/>
                  </a:lnTo>
                  <a:lnTo>
                    <a:pt x="287" y="47"/>
                  </a:lnTo>
                  <a:lnTo>
                    <a:pt x="289" y="47"/>
                  </a:lnTo>
                  <a:lnTo>
                    <a:pt x="289" y="45"/>
                  </a:lnTo>
                  <a:lnTo>
                    <a:pt x="295" y="42"/>
                  </a:lnTo>
                  <a:lnTo>
                    <a:pt x="297" y="40"/>
                  </a:lnTo>
                  <a:lnTo>
                    <a:pt x="297" y="40"/>
                  </a:lnTo>
                  <a:lnTo>
                    <a:pt x="297" y="40"/>
                  </a:lnTo>
                  <a:lnTo>
                    <a:pt x="297" y="40"/>
                  </a:lnTo>
                  <a:lnTo>
                    <a:pt x="300" y="40"/>
                  </a:lnTo>
                  <a:lnTo>
                    <a:pt x="302" y="40"/>
                  </a:lnTo>
                  <a:lnTo>
                    <a:pt x="304" y="40"/>
                  </a:lnTo>
                  <a:lnTo>
                    <a:pt x="306" y="42"/>
                  </a:lnTo>
                  <a:lnTo>
                    <a:pt x="308" y="45"/>
                  </a:lnTo>
                  <a:lnTo>
                    <a:pt x="304" y="49"/>
                  </a:lnTo>
                  <a:lnTo>
                    <a:pt x="304" y="51"/>
                  </a:lnTo>
                  <a:lnTo>
                    <a:pt x="304" y="51"/>
                  </a:lnTo>
                  <a:lnTo>
                    <a:pt x="306" y="53"/>
                  </a:lnTo>
                  <a:lnTo>
                    <a:pt x="308" y="53"/>
                  </a:lnTo>
                  <a:lnTo>
                    <a:pt x="314" y="53"/>
                  </a:lnTo>
                  <a:lnTo>
                    <a:pt x="316" y="53"/>
                  </a:lnTo>
                  <a:lnTo>
                    <a:pt x="320" y="53"/>
                  </a:lnTo>
                  <a:lnTo>
                    <a:pt x="327" y="57"/>
                  </a:lnTo>
                  <a:lnTo>
                    <a:pt x="331" y="59"/>
                  </a:lnTo>
                  <a:lnTo>
                    <a:pt x="344" y="59"/>
                  </a:lnTo>
                  <a:lnTo>
                    <a:pt x="346" y="59"/>
                  </a:lnTo>
                  <a:lnTo>
                    <a:pt x="354" y="63"/>
                  </a:lnTo>
                  <a:lnTo>
                    <a:pt x="358" y="63"/>
                  </a:lnTo>
                  <a:lnTo>
                    <a:pt x="362" y="61"/>
                  </a:lnTo>
                  <a:lnTo>
                    <a:pt x="360" y="59"/>
                  </a:lnTo>
                  <a:lnTo>
                    <a:pt x="356" y="53"/>
                  </a:lnTo>
                  <a:lnTo>
                    <a:pt x="356" y="49"/>
                  </a:lnTo>
                  <a:lnTo>
                    <a:pt x="360" y="49"/>
                  </a:lnTo>
                  <a:lnTo>
                    <a:pt x="392" y="51"/>
                  </a:lnTo>
                  <a:lnTo>
                    <a:pt x="396" y="53"/>
                  </a:lnTo>
                  <a:lnTo>
                    <a:pt x="400" y="57"/>
                  </a:lnTo>
                  <a:lnTo>
                    <a:pt x="400" y="57"/>
                  </a:lnTo>
                  <a:lnTo>
                    <a:pt x="400" y="59"/>
                  </a:lnTo>
                  <a:lnTo>
                    <a:pt x="400" y="61"/>
                  </a:lnTo>
                  <a:lnTo>
                    <a:pt x="400" y="61"/>
                  </a:lnTo>
                  <a:lnTo>
                    <a:pt x="400" y="63"/>
                  </a:lnTo>
                  <a:lnTo>
                    <a:pt x="402" y="63"/>
                  </a:lnTo>
                  <a:lnTo>
                    <a:pt x="402" y="66"/>
                  </a:lnTo>
                  <a:lnTo>
                    <a:pt x="406" y="68"/>
                  </a:lnTo>
                  <a:lnTo>
                    <a:pt x="411" y="68"/>
                  </a:lnTo>
                  <a:lnTo>
                    <a:pt x="413" y="68"/>
                  </a:lnTo>
                  <a:lnTo>
                    <a:pt x="413" y="70"/>
                  </a:lnTo>
                  <a:lnTo>
                    <a:pt x="415" y="70"/>
                  </a:lnTo>
                  <a:lnTo>
                    <a:pt x="431" y="76"/>
                  </a:lnTo>
                  <a:lnTo>
                    <a:pt x="436" y="80"/>
                  </a:lnTo>
                  <a:lnTo>
                    <a:pt x="438" y="80"/>
                  </a:lnTo>
                  <a:lnTo>
                    <a:pt x="440" y="80"/>
                  </a:lnTo>
                  <a:lnTo>
                    <a:pt x="442" y="80"/>
                  </a:lnTo>
                  <a:lnTo>
                    <a:pt x="444" y="80"/>
                  </a:lnTo>
                  <a:lnTo>
                    <a:pt x="446" y="82"/>
                  </a:lnTo>
                  <a:lnTo>
                    <a:pt x="446" y="84"/>
                  </a:lnTo>
                  <a:lnTo>
                    <a:pt x="448" y="87"/>
                  </a:lnTo>
                  <a:lnTo>
                    <a:pt x="450" y="87"/>
                  </a:lnTo>
                  <a:lnTo>
                    <a:pt x="452" y="87"/>
                  </a:lnTo>
                  <a:lnTo>
                    <a:pt x="455" y="87"/>
                  </a:lnTo>
                  <a:lnTo>
                    <a:pt x="455" y="89"/>
                  </a:lnTo>
                  <a:lnTo>
                    <a:pt x="457" y="89"/>
                  </a:lnTo>
                  <a:lnTo>
                    <a:pt x="461" y="93"/>
                  </a:lnTo>
                  <a:lnTo>
                    <a:pt x="461" y="95"/>
                  </a:lnTo>
                  <a:lnTo>
                    <a:pt x="463" y="95"/>
                  </a:lnTo>
                  <a:lnTo>
                    <a:pt x="471" y="99"/>
                  </a:lnTo>
                  <a:lnTo>
                    <a:pt x="473" y="99"/>
                  </a:lnTo>
                  <a:lnTo>
                    <a:pt x="475" y="99"/>
                  </a:lnTo>
                  <a:lnTo>
                    <a:pt x="478" y="101"/>
                  </a:lnTo>
                  <a:close/>
                  <a:moveTo>
                    <a:pt x="589" y="414"/>
                  </a:moveTo>
                  <a:lnTo>
                    <a:pt x="587" y="412"/>
                  </a:lnTo>
                  <a:lnTo>
                    <a:pt x="587" y="412"/>
                  </a:lnTo>
                  <a:lnTo>
                    <a:pt x="587" y="410"/>
                  </a:lnTo>
                  <a:lnTo>
                    <a:pt x="584" y="408"/>
                  </a:lnTo>
                  <a:lnTo>
                    <a:pt x="584" y="408"/>
                  </a:lnTo>
                  <a:lnTo>
                    <a:pt x="582" y="408"/>
                  </a:lnTo>
                  <a:lnTo>
                    <a:pt x="580" y="408"/>
                  </a:lnTo>
                  <a:lnTo>
                    <a:pt x="570" y="408"/>
                  </a:lnTo>
                  <a:lnTo>
                    <a:pt x="566" y="412"/>
                  </a:lnTo>
                  <a:lnTo>
                    <a:pt x="568" y="412"/>
                  </a:lnTo>
                  <a:lnTo>
                    <a:pt x="570" y="414"/>
                  </a:lnTo>
                  <a:lnTo>
                    <a:pt x="576" y="412"/>
                  </a:lnTo>
                  <a:lnTo>
                    <a:pt x="580" y="414"/>
                  </a:lnTo>
                  <a:lnTo>
                    <a:pt x="582" y="414"/>
                  </a:lnTo>
                  <a:lnTo>
                    <a:pt x="584" y="419"/>
                  </a:lnTo>
                  <a:lnTo>
                    <a:pt x="584" y="419"/>
                  </a:lnTo>
                  <a:lnTo>
                    <a:pt x="587" y="421"/>
                  </a:lnTo>
                  <a:lnTo>
                    <a:pt x="589" y="423"/>
                  </a:lnTo>
                  <a:lnTo>
                    <a:pt x="591" y="421"/>
                  </a:lnTo>
                  <a:lnTo>
                    <a:pt x="591" y="419"/>
                  </a:lnTo>
                  <a:lnTo>
                    <a:pt x="591" y="416"/>
                  </a:lnTo>
                  <a:lnTo>
                    <a:pt x="589" y="414"/>
                  </a:lnTo>
                  <a:close/>
                  <a:moveTo>
                    <a:pt x="396" y="503"/>
                  </a:moveTo>
                  <a:lnTo>
                    <a:pt x="394" y="503"/>
                  </a:lnTo>
                  <a:lnTo>
                    <a:pt x="388" y="507"/>
                  </a:lnTo>
                  <a:lnTo>
                    <a:pt x="385" y="511"/>
                  </a:lnTo>
                  <a:lnTo>
                    <a:pt x="385" y="513"/>
                  </a:lnTo>
                  <a:lnTo>
                    <a:pt x="385" y="513"/>
                  </a:lnTo>
                  <a:lnTo>
                    <a:pt x="385" y="513"/>
                  </a:lnTo>
                  <a:lnTo>
                    <a:pt x="385" y="513"/>
                  </a:lnTo>
                  <a:lnTo>
                    <a:pt x="385" y="513"/>
                  </a:lnTo>
                  <a:lnTo>
                    <a:pt x="388" y="513"/>
                  </a:lnTo>
                  <a:lnTo>
                    <a:pt x="388" y="511"/>
                  </a:lnTo>
                  <a:lnTo>
                    <a:pt x="392" y="507"/>
                  </a:lnTo>
                  <a:lnTo>
                    <a:pt x="394" y="507"/>
                  </a:lnTo>
                  <a:lnTo>
                    <a:pt x="394" y="505"/>
                  </a:lnTo>
                  <a:lnTo>
                    <a:pt x="394" y="505"/>
                  </a:lnTo>
                  <a:lnTo>
                    <a:pt x="396" y="505"/>
                  </a:lnTo>
                  <a:lnTo>
                    <a:pt x="396" y="505"/>
                  </a:lnTo>
                  <a:lnTo>
                    <a:pt x="396" y="503"/>
                  </a:lnTo>
                  <a:lnTo>
                    <a:pt x="396" y="503"/>
                  </a:lnTo>
                  <a:lnTo>
                    <a:pt x="396" y="503"/>
                  </a:lnTo>
                  <a:close/>
                  <a:moveTo>
                    <a:pt x="396" y="162"/>
                  </a:moveTo>
                  <a:lnTo>
                    <a:pt x="396" y="164"/>
                  </a:lnTo>
                  <a:lnTo>
                    <a:pt x="396" y="164"/>
                  </a:lnTo>
                  <a:lnTo>
                    <a:pt x="392" y="166"/>
                  </a:lnTo>
                  <a:lnTo>
                    <a:pt x="390" y="166"/>
                  </a:lnTo>
                  <a:lnTo>
                    <a:pt x="392" y="166"/>
                  </a:lnTo>
                  <a:lnTo>
                    <a:pt x="392" y="166"/>
                  </a:lnTo>
                  <a:lnTo>
                    <a:pt x="394" y="166"/>
                  </a:lnTo>
                  <a:lnTo>
                    <a:pt x="394" y="169"/>
                  </a:lnTo>
                  <a:lnTo>
                    <a:pt x="396" y="169"/>
                  </a:lnTo>
                  <a:lnTo>
                    <a:pt x="396" y="169"/>
                  </a:lnTo>
                  <a:lnTo>
                    <a:pt x="398" y="166"/>
                  </a:lnTo>
                  <a:lnTo>
                    <a:pt x="398" y="162"/>
                  </a:lnTo>
                  <a:lnTo>
                    <a:pt x="398" y="162"/>
                  </a:lnTo>
                  <a:lnTo>
                    <a:pt x="396" y="162"/>
                  </a:lnTo>
                  <a:close/>
                  <a:moveTo>
                    <a:pt x="404" y="465"/>
                  </a:moveTo>
                  <a:lnTo>
                    <a:pt x="402" y="465"/>
                  </a:lnTo>
                  <a:lnTo>
                    <a:pt x="402" y="465"/>
                  </a:lnTo>
                  <a:lnTo>
                    <a:pt x="402" y="465"/>
                  </a:lnTo>
                  <a:lnTo>
                    <a:pt x="400" y="465"/>
                  </a:lnTo>
                  <a:lnTo>
                    <a:pt x="402" y="467"/>
                  </a:lnTo>
                  <a:lnTo>
                    <a:pt x="402" y="467"/>
                  </a:lnTo>
                  <a:lnTo>
                    <a:pt x="402" y="467"/>
                  </a:lnTo>
                  <a:lnTo>
                    <a:pt x="402" y="469"/>
                  </a:lnTo>
                  <a:lnTo>
                    <a:pt x="402" y="469"/>
                  </a:lnTo>
                  <a:lnTo>
                    <a:pt x="404" y="469"/>
                  </a:lnTo>
                  <a:lnTo>
                    <a:pt x="404" y="469"/>
                  </a:lnTo>
                  <a:lnTo>
                    <a:pt x="404" y="467"/>
                  </a:lnTo>
                  <a:lnTo>
                    <a:pt x="404" y="465"/>
                  </a:lnTo>
                  <a:close/>
                  <a:moveTo>
                    <a:pt x="408" y="471"/>
                  </a:moveTo>
                  <a:lnTo>
                    <a:pt x="408" y="471"/>
                  </a:lnTo>
                  <a:lnTo>
                    <a:pt x="408" y="471"/>
                  </a:lnTo>
                  <a:lnTo>
                    <a:pt x="406" y="471"/>
                  </a:lnTo>
                  <a:lnTo>
                    <a:pt x="406" y="471"/>
                  </a:lnTo>
                  <a:lnTo>
                    <a:pt x="406" y="471"/>
                  </a:lnTo>
                  <a:lnTo>
                    <a:pt x="406" y="471"/>
                  </a:lnTo>
                  <a:lnTo>
                    <a:pt x="406" y="471"/>
                  </a:lnTo>
                  <a:lnTo>
                    <a:pt x="406" y="471"/>
                  </a:lnTo>
                  <a:lnTo>
                    <a:pt x="408" y="471"/>
                  </a:lnTo>
                  <a:lnTo>
                    <a:pt x="408" y="473"/>
                  </a:lnTo>
                  <a:lnTo>
                    <a:pt x="411" y="473"/>
                  </a:lnTo>
                  <a:lnTo>
                    <a:pt x="411" y="471"/>
                  </a:lnTo>
                  <a:lnTo>
                    <a:pt x="411" y="471"/>
                  </a:lnTo>
                  <a:lnTo>
                    <a:pt x="408" y="47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3" name="Freeform 92"/>
            <p:cNvSpPr>
              <a:spLocks noEditPoints="1"/>
            </p:cNvSpPr>
            <p:nvPr/>
          </p:nvSpPr>
          <p:spPr bwMode="auto">
            <a:xfrm>
              <a:off x="3675" y="2021"/>
              <a:ext cx="217" cy="229"/>
            </a:xfrm>
            <a:custGeom>
              <a:avLst/>
              <a:gdLst>
                <a:gd name="T0" fmla="*/ 215 w 217"/>
                <a:gd name="T1" fmla="*/ 82 h 229"/>
                <a:gd name="T2" fmla="*/ 215 w 217"/>
                <a:gd name="T3" fmla="*/ 67 h 229"/>
                <a:gd name="T4" fmla="*/ 209 w 217"/>
                <a:gd name="T5" fmla="*/ 54 h 229"/>
                <a:gd name="T6" fmla="*/ 203 w 217"/>
                <a:gd name="T7" fmla="*/ 38 h 229"/>
                <a:gd name="T8" fmla="*/ 192 w 217"/>
                <a:gd name="T9" fmla="*/ 31 h 229"/>
                <a:gd name="T10" fmla="*/ 188 w 217"/>
                <a:gd name="T11" fmla="*/ 27 h 229"/>
                <a:gd name="T12" fmla="*/ 186 w 217"/>
                <a:gd name="T13" fmla="*/ 19 h 229"/>
                <a:gd name="T14" fmla="*/ 180 w 217"/>
                <a:gd name="T15" fmla="*/ 14 h 229"/>
                <a:gd name="T16" fmla="*/ 169 w 217"/>
                <a:gd name="T17" fmla="*/ 4 h 229"/>
                <a:gd name="T18" fmla="*/ 161 w 217"/>
                <a:gd name="T19" fmla="*/ 0 h 229"/>
                <a:gd name="T20" fmla="*/ 159 w 217"/>
                <a:gd name="T21" fmla="*/ 6 h 229"/>
                <a:gd name="T22" fmla="*/ 157 w 217"/>
                <a:gd name="T23" fmla="*/ 12 h 229"/>
                <a:gd name="T24" fmla="*/ 146 w 217"/>
                <a:gd name="T25" fmla="*/ 17 h 229"/>
                <a:gd name="T26" fmla="*/ 142 w 217"/>
                <a:gd name="T27" fmla="*/ 23 h 229"/>
                <a:gd name="T28" fmla="*/ 140 w 217"/>
                <a:gd name="T29" fmla="*/ 31 h 229"/>
                <a:gd name="T30" fmla="*/ 132 w 217"/>
                <a:gd name="T31" fmla="*/ 40 h 229"/>
                <a:gd name="T32" fmla="*/ 88 w 217"/>
                <a:gd name="T33" fmla="*/ 54 h 229"/>
                <a:gd name="T34" fmla="*/ 65 w 217"/>
                <a:gd name="T35" fmla="*/ 73 h 229"/>
                <a:gd name="T36" fmla="*/ 62 w 217"/>
                <a:gd name="T37" fmla="*/ 86 h 229"/>
                <a:gd name="T38" fmla="*/ 65 w 217"/>
                <a:gd name="T39" fmla="*/ 94 h 229"/>
                <a:gd name="T40" fmla="*/ 69 w 217"/>
                <a:gd name="T41" fmla="*/ 101 h 229"/>
                <a:gd name="T42" fmla="*/ 60 w 217"/>
                <a:gd name="T43" fmla="*/ 107 h 229"/>
                <a:gd name="T44" fmla="*/ 27 w 217"/>
                <a:gd name="T45" fmla="*/ 111 h 229"/>
                <a:gd name="T46" fmla="*/ 23 w 217"/>
                <a:gd name="T47" fmla="*/ 105 h 229"/>
                <a:gd name="T48" fmla="*/ 6 w 217"/>
                <a:gd name="T49" fmla="*/ 107 h 229"/>
                <a:gd name="T50" fmla="*/ 6 w 217"/>
                <a:gd name="T51" fmla="*/ 113 h 229"/>
                <a:gd name="T52" fmla="*/ 10 w 217"/>
                <a:gd name="T53" fmla="*/ 120 h 229"/>
                <a:gd name="T54" fmla="*/ 27 w 217"/>
                <a:gd name="T55" fmla="*/ 128 h 229"/>
                <a:gd name="T56" fmla="*/ 27 w 217"/>
                <a:gd name="T57" fmla="*/ 138 h 229"/>
                <a:gd name="T58" fmla="*/ 35 w 217"/>
                <a:gd name="T59" fmla="*/ 147 h 229"/>
                <a:gd name="T60" fmla="*/ 54 w 217"/>
                <a:gd name="T61" fmla="*/ 166 h 229"/>
                <a:gd name="T62" fmla="*/ 67 w 217"/>
                <a:gd name="T63" fmla="*/ 174 h 229"/>
                <a:gd name="T64" fmla="*/ 81 w 217"/>
                <a:gd name="T65" fmla="*/ 193 h 229"/>
                <a:gd name="T66" fmla="*/ 104 w 217"/>
                <a:gd name="T67" fmla="*/ 206 h 229"/>
                <a:gd name="T68" fmla="*/ 88 w 217"/>
                <a:gd name="T69" fmla="*/ 168 h 229"/>
                <a:gd name="T70" fmla="*/ 96 w 217"/>
                <a:gd name="T71" fmla="*/ 164 h 229"/>
                <a:gd name="T72" fmla="*/ 121 w 217"/>
                <a:gd name="T73" fmla="*/ 180 h 229"/>
                <a:gd name="T74" fmla="*/ 150 w 217"/>
                <a:gd name="T75" fmla="*/ 189 h 229"/>
                <a:gd name="T76" fmla="*/ 150 w 217"/>
                <a:gd name="T77" fmla="*/ 183 h 229"/>
                <a:gd name="T78" fmla="*/ 153 w 217"/>
                <a:gd name="T79" fmla="*/ 172 h 229"/>
                <a:gd name="T80" fmla="*/ 155 w 217"/>
                <a:gd name="T81" fmla="*/ 162 h 229"/>
                <a:gd name="T82" fmla="*/ 178 w 217"/>
                <a:gd name="T83" fmla="*/ 180 h 229"/>
                <a:gd name="T84" fmla="*/ 186 w 217"/>
                <a:gd name="T85" fmla="*/ 185 h 229"/>
                <a:gd name="T86" fmla="*/ 201 w 217"/>
                <a:gd name="T87" fmla="*/ 201 h 229"/>
                <a:gd name="T88" fmla="*/ 209 w 217"/>
                <a:gd name="T89" fmla="*/ 174 h 229"/>
                <a:gd name="T90" fmla="*/ 213 w 217"/>
                <a:gd name="T91" fmla="*/ 130 h 229"/>
                <a:gd name="T92" fmla="*/ 159 w 217"/>
                <a:gd name="T93" fmla="*/ 193 h 229"/>
                <a:gd name="T94" fmla="*/ 153 w 217"/>
                <a:gd name="T95" fmla="*/ 195 h 229"/>
                <a:gd name="T96" fmla="*/ 161 w 217"/>
                <a:gd name="T97" fmla="*/ 195 h 229"/>
                <a:gd name="T98" fmla="*/ 165 w 217"/>
                <a:gd name="T99" fmla="*/ 222 h 229"/>
                <a:gd name="T100" fmla="*/ 167 w 217"/>
                <a:gd name="T101" fmla="*/ 218 h 229"/>
                <a:gd name="T102" fmla="*/ 111 w 217"/>
                <a:gd name="T103" fmla="*/ 189 h 229"/>
                <a:gd name="T104" fmla="*/ 115 w 217"/>
                <a:gd name="T105" fmla="*/ 189 h 229"/>
                <a:gd name="T106" fmla="*/ 150 w 217"/>
                <a:gd name="T107" fmla="*/ 180 h 229"/>
                <a:gd name="T108" fmla="*/ 153 w 217"/>
                <a:gd name="T109" fmla="*/ 183 h 229"/>
                <a:gd name="T110" fmla="*/ 178 w 217"/>
                <a:gd name="T111" fmla="*/ 199 h 229"/>
                <a:gd name="T112" fmla="*/ 182 w 217"/>
                <a:gd name="T113" fmla="*/ 201 h 229"/>
                <a:gd name="T114" fmla="*/ 173 w 217"/>
                <a:gd name="T115" fmla="*/ 225 h 229"/>
                <a:gd name="T116" fmla="*/ 173 w 217"/>
                <a:gd name="T117" fmla="*/ 229 h 229"/>
                <a:gd name="T118" fmla="*/ 176 w 217"/>
                <a:gd name="T119" fmla="*/ 206 h 229"/>
                <a:gd name="T120" fmla="*/ 178 w 217"/>
                <a:gd name="T121" fmla="*/ 21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7" h="229">
                  <a:moveTo>
                    <a:pt x="217" y="109"/>
                  </a:moveTo>
                  <a:lnTo>
                    <a:pt x="213" y="103"/>
                  </a:lnTo>
                  <a:lnTo>
                    <a:pt x="213" y="101"/>
                  </a:lnTo>
                  <a:lnTo>
                    <a:pt x="213" y="96"/>
                  </a:lnTo>
                  <a:lnTo>
                    <a:pt x="215" y="90"/>
                  </a:lnTo>
                  <a:lnTo>
                    <a:pt x="215" y="88"/>
                  </a:lnTo>
                  <a:lnTo>
                    <a:pt x="217" y="86"/>
                  </a:lnTo>
                  <a:lnTo>
                    <a:pt x="215" y="82"/>
                  </a:lnTo>
                  <a:lnTo>
                    <a:pt x="215" y="80"/>
                  </a:lnTo>
                  <a:lnTo>
                    <a:pt x="215" y="80"/>
                  </a:lnTo>
                  <a:lnTo>
                    <a:pt x="215" y="78"/>
                  </a:lnTo>
                  <a:lnTo>
                    <a:pt x="217" y="75"/>
                  </a:lnTo>
                  <a:lnTo>
                    <a:pt x="215" y="71"/>
                  </a:lnTo>
                  <a:lnTo>
                    <a:pt x="217" y="67"/>
                  </a:lnTo>
                  <a:lnTo>
                    <a:pt x="215" y="67"/>
                  </a:lnTo>
                  <a:lnTo>
                    <a:pt x="215" y="67"/>
                  </a:lnTo>
                  <a:lnTo>
                    <a:pt x="215" y="67"/>
                  </a:lnTo>
                  <a:lnTo>
                    <a:pt x="215" y="67"/>
                  </a:lnTo>
                  <a:lnTo>
                    <a:pt x="213" y="63"/>
                  </a:lnTo>
                  <a:lnTo>
                    <a:pt x="213" y="63"/>
                  </a:lnTo>
                  <a:lnTo>
                    <a:pt x="211" y="61"/>
                  </a:lnTo>
                  <a:lnTo>
                    <a:pt x="211" y="59"/>
                  </a:lnTo>
                  <a:lnTo>
                    <a:pt x="211" y="57"/>
                  </a:lnTo>
                  <a:lnTo>
                    <a:pt x="209" y="54"/>
                  </a:lnTo>
                  <a:lnTo>
                    <a:pt x="209" y="52"/>
                  </a:lnTo>
                  <a:lnTo>
                    <a:pt x="209" y="50"/>
                  </a:lnTo>
                  <a:lnTo>
                    <a:pt x="207" y="46"/>
                  </a:lnTo>
                  <a:lnTo>
                    <a:pt x="209" y="38"/>
                  </a:lnTo>
                  <a:lnTo>
                    <a:pt x="209" y="38"/>
                  </a:lnTo>
                  <a:lnTo>
                    <a:pt x="205" y="36"/>
                  </a:lnTo>
                  <a:lnTo>
                    <a:pt x="203" y="38"/>
                  </a:lnTo>
                  <a:lnTo>
                    <a:pt x="203" y="38"/>
                  </a:lnTo>
                  <a:lnTo>
                    <a:pt x="199" y="38"/>
                  </a:lnTo>
                  <a:lnTo>
                    <a:pt x="197" y="38"/>
                  </a:lnTo>
                  <a:lnTo>
                    <a:pt x="197" y="36"/>
                  </a:lnTo>
                  <a:lnTo>
                    <a:pt x="197" y="33"/>
                  </a:lnTo>
                  <a:lnTo>
                    <a:pt x="194" y="33"/>
                  </a:lnTo>
                  <a:lnTo>
                    <a:pt x="192" y="33"/>
                  </a:lnTo>
                  <a:lnTo>
                    <a:pt x="192" y="33"/>
                  </a:lnTo>
                  <a:lnTo>
                    <a:pt x="192" y="31"/>
                  </a:lnTo>
                  <a:lnTo>
                    <a:pt x="192" y="31"/>
                  </a:lnTo>
                  <a:lnTo>
                    <a:pt x="192" y="31"/>
                  </a:lnTo>
                  <a:lnTo>
                    <a:pt x="192" y="29"/>
                  </a:lnTo>
                  <a:lnTo>
                    <a:pt x="190" y="29"/>
                  </a:lnTo>
                  <a:lnTo>
                    <a:pt x="190" y="29"/>
                  </a:lnTo>
                  <a:lnTo>
                    <a:pt x="188" y="29"/>
                  </a:lnTo>
                  <a:lnTo>
                    <a:pt x="188" y="29"/>
                  </a:lnTo>
                  <a:lnTo>
                    <a:pt x="188" y="27"/>
                  </a:lnTo>
                  <a:lnTo>
                    <a:pt x="188" y="27"/>
                  </a:lnTo>
                  <a:lnTo>
                    <a:pt x="188" y="25"/>
                  </a:lnTo>
                  <a:lnTo>
                    <a:pt x="188" y="25"/>
                  </a:lnTo>
                  <a:lnTo>
                    <a:pt x="188" y="23"/>
                  </a:lnTo>
                  <a:lnTo>
                    <a:pt x="188" y="23"/>
                  </a:lnTo>
                  <a:lnTo>
                    <a:pt x="188" y="23"/>
                  </a:lnTo>
                  <a:lnTo>
                    <a:pt x="186" y="21"/>
                  </a:lnTo>
                  <a:lnTo>
                    <a:pt x="186" y="19"/>
                  </a:lnTo>
                  <a:lnTo>
                    <a:pt x="186" y="19"/>
                  </a:lnTo>
                  <a:lnTo>
                    <a:pt x="184" y="17"/>
                  </a:lnTo>
                  <a:lnTo>
                    <a:pt x="184" y="17"/>
                  </a:lnTo>
                  <a:lnTo>
                    <a:pt x="182" y="14"/>
                  </a:lnTo>
                  <a:lnTo>
                    <a:pt x="182" y="14"/>
                  </a:lnTo>
                  <a:lnTo>
                    <a:pt x="180" y="14"/>
                  </a:lnTo>
                  <a:lnTo>
                    <a:pt x="180" y="14"/>
                  </a:lnTo>
                  <a:lnTo>
                    <a:pt x="180" y="14"/>
                  </a:lnTo>
                  <a:lnTo>
                    <a:pt x="180" y="12"/>
                  </a:lnTo>
                  <a:lnTo>
                    <a:pt x="180" y="10"/>
                  </a:lnTo>
                  <a:lnTo>
                    <a:pt x="180" y="10"/>
                  </a:lnTo>
                  <a:lnTo>
                    <a:pt x="176" y="10"/>
                  </a:lnTo>
                  <a:lnTo>
                    <a:pt x="173" y="8"/>
                  </a:lnTo>
                  <a:lnTo>
                    <a:pt x="171" y="8"/>
                  </a:lnTo>
                  <a:lnTo>
                    <a:pt x="169" y="6"/>
                  </a:lnTo>
                  <a:lnTo>
                    <a:pt x="169" y="4"/>
                  </a:lnTo>
                  <a:lnTo>
                    <a:pt x="167" y="4"/>
                  </a:lnTo>
                  <a:lnTo>
                    <a:pt x="167" y="4"/>
                  </a:lnTo>
                  <a:lnTo>
                    <a:pt x="165" y="4"/>
                  </a:lnTo>
                  <a:lnTo>
                    <a:pt x="165" y="4"/>
                  </a:lnTo>
                  <a:lnTo>
                    <a:pt x="163" y="4"/>
                  </a:lnTo>
                  <a:lnTo>
                    <a:pt x="163" y="4"/>
                  </a:lnTo>
                  <a:lnTo>
                    <a:pt x="163" y="2"/>
                  </a:lnTo>
                  <a:lnTo>
                    <a:pt x="161" y="0"/>
                  </a:lnTo>
                  <a:lnTo>
                    <a:pt x="161" y="0"/>
                  </a:lnTo>
                  <a:lnTo>
                    <a:pt x="161" y="0"/>
                  </a:lnTo>
                  <a:lnTo>
                    <a:pt x="161" y="2"/>
                  </a:lnTo>
                  <a:lnTo>
                    <a:pt x="159" y="2"/>
                  </a:lnTo>
                  <a:lnTo>
                    <a:pt x="159" y="4"/>
                  </a:lnTo>
                  <a:lnTo>
                    <a:pt x="159" y="4"/>
                  </a:lnTo>
                  <a:lnTo>
                    <a:pt x="159" y="4"/>
                  </a:lnTo>
                  <a:lnTo>
                    <a:pt x="159" y="6"/>
                  </a:lnTo>
                  <a:lnTo>
                    <a:pt x="159" y="6"/>
                  </a:lnTo>
                  <a:lnTo>
                    <a:pt x="159" y="6"/>
                  </a:lnTo>
                  <a:lnTo>
                    <a:pt x="159" y="6"/>
                  </a:lnTo>
                  <a:lnTo>
                    <a:pt x="159" y="6"/>
                  </a:lnTo>
                  <a:lnTo>
                    <a:pt x="159" y="8"/>
                  </a:lnTo>
                  <a:lnTo>
                    <a:pt x="159" y="8"/>
                  </a:lnTo>
                  <a:lnTo>
                    <a:pt x="157" y="12"/>
                  </a:lnTo>
                  <a:lnTo>
                    <a:pt x="157" y="12"/>
                  </a:lnTo>
                  <a:lnTo>
                    <a:pt x="155" y="14"/>
                  </a:lnTo>
                  <a:lnTo>
                    <a:pt x="155" y="14"/>
                  </a:lnTo>
                  <a:lnTo>
                    <a:pt x="153" y="14"/>
                  </a:lnTo>
                  <a:lnTo>
                    <a:pt x="153" y="14"/>
                  </a:lnTo>
                  <a:lnTo>
                    <a:pt x="150" y="14"/>
                  </a:lnTo>
                  <a:lnTo>
                    <a:pt x="148" y="14"/>
                  </a:lnTo>
                  <a:lnTo>
                    <a:pt x="148" y="14"/>
                  </a:lnTo>
                  <a:lnTo>
                    <a:pt x="146" y="17"/>
                  </a:lnTo>
                  <a:lnTo>
                    <a:pt x="146" y="17"/>
                  </a:lnTo>
                  <a:lnTo>
                    <a:pt x="144" y="19"/>
                  </a:lnTo>
                  <a:lnTo>
                    <a:pt x="144" y="19"/>
                  </a:lnTo>
                  <a:lnTo>
                    <a:pt x="144" y="19"/>
                  </a:lnTo>
                  <a:lnTo>
                    <a:pt x="144" y="21"/>
                  </a:lnTo>
                  <a:lnTo>
                    <a:pt x="144" y="23"/>
                  </a:lnTo>
                  <a:lnTo>
                    <a:pt x="144" y="23"/>
                  </a:lnTo>
                  <a:lnTo>
                    <a:pt x="142" y="23"/>
                  </a:lnTo>
                  <a:lnTo>
                    <a:pt x="142" y="25"/>
                  </a:lnTo>
                  <a:lnTo>
                    <a:pt x="142" y="27"/>
                  </a:lnTo>
                  <a:lnTo>
                    <a:pt x="142" y="27"/>
                  </a:lnTo>
                  <a:lnTo>
                    <a:pt x="142" y="27"/>
                  </a:lnTo>
                  <a:lnTo>
                    <a:pt x="142" y="27"/>
                  </a:lnTo>
                  <a:lnTo>
                    <a:pt x="142" y="29"/>
                  </a:lnTo>
                  <a:lnTo>
                    <a:pt x="142" y="29"/>
                  </a:lnTo>
                  <a:lnTo>
                    <a:pt x="140" y="31"/>
                  </a:lnTo>
                  <a:lnTo>
                    <a:pt x="138" y="31"/>
                  </a:lnTo>
                  <a:lnTo>
                    <a:pt x="138" y="33"/>
                  </a:lnTo>
                  <a:lnTo>
                    <a:pt x="136" y="33"/>
                  </a:lnTo>
                  <a:lnTo>
                    <a:pt x="136" y="36"/>
                  </a:lnTo>
                  <a:lnTo>
                    <a:pt x="136" y="36"/>
                  </a:lnTo>
                  <a:lnTo>
                    <a:pt x="134" y="38"/>
                  </a:lnTo>
                  <a:lnTo>
                    <a:pt x="134" y="38"/>
                  </a:lnTo>
                  <a:lnTo>
                    <a:pt x="132" y="40"/>
                  </a:lnTo>
                  <a:lnTo>
                    <a:pt x="129" y="42"/>
                  </a:lnTo>
                  <a:lnTo>
                    <a:pt x="123" y="42"/>
                  </a:lnTo>
                  <a:lnTo>
                    <a:pt x="121" y="44"/>
                  </a:lnTo>
                  <a:lnTo>
                    <a:pt x="117" y="44"/>
                  </a:lnTo>
                  <a:lnTo>
                    <a:pt x="100" y="52"/>
                  </a:lnTo>
                  <a:lnTo>
                    <a:pt x="94" y="52"/>
                  </a:lnTo>
                  <a:lnTo>
                    <a:pt x="90" y="52"/>
                  </a:lnTo>
                  <a:lnTo>
                    <a:pt x="88" y="54"/>
                  </a:lnTo>
                  <a:lnTo>
                    <a:pt x="81" y="57"/>
                  </a:lnTo>
                  <a:lnTo>
                    <a:pt x="79" y="59"/>
                  </a:lnTo>
                  <a:lnTo>
                    <a:pt x="75" y="61"/>
                  </a:lnTo>
                  <a:lnTo>
                    <a:pt x="75" y="63"/>
                  </a:lnTo>
                  <a:lnTo>
                    <a:pt x="67" y="65"/>
                  </a:lnTo>
                  <a:lnTo>
                    <a:pt x="65" y="67"/>
                  </a:lnTo>
                  <a:lnTo>
                    <a:pt x="65" y="71"/>
                  </a:lnTo>
                  <a:lnTo>
                    <a:pt x="65" y="73"/>
                  </a:lnTo>
                  <a:lnTo>
                    <a:pt x="67" y="80"/>
                  </a:lnTo>
                  <a:lnTo>
                    <a:pt x="67" y="82"/>
                  </a:lnTo>
                  <a:lnTo>
                    <a:pt x="67" y="84"/>
                  </a:lnTo>
                  <a:lnTo>
                    <a:pt x="65" y="84"/>
                  </a:lnTo>
                  <a:lnTo>
                    <a:pt x="65" y="86"/>
                  </a:lnTo>
                  <a:lnTo>
                    <a:pt x="65" y="86"/>
                  </a:lnTo>
                  <a:lnTo>
                    <a:pt x="62" y="86"/>
                  </a:lnTo>
                  <a:lnTo>
                    <a:pt x="62" y="86"/>
                  </a:lnTo>
                  <a:lnTo>
                    <a:pt x="62" y="88"/>
                  </a:lnTo>
                  <a:lnTo>
                    <a:pt x="62" y="90"/>
                  </a:lnTo>
                  <a:lnTo>
                    <a:pt x="62" y="90"/>
                  </a:lnTo>
                  <a:lnTo>
                    <a:pt x="62" y="90"/>
                  </a:lnTo>
                  <a:lnTo>
                    <a:pt x="62" y="90"/>
                  </a:lnTo>
                  <a:lnTo>
                    <a:pt x="65" y="92"/>
                  </a:lnTo>
                  <a:lnTo>
                    <a:pt x="65" y="92"/>
                  </a:lnTo>
                  <a:lnTo>
                    <a:pt x="65" y="94"/>
                  </a:lnTo>
                  <a:lnTo>
                    <a:pt x="65" y="96"/>
                  </a:lnTo>
                  <a:lnTo>
                    <a:pt x="65" y="96"/>
                  </a:lnTo>
                  <a:lnTo>
                    <a:pt x="67" y="99"/>
                  </a:lnTo>
                  <a:lnTo>
                    <a:pt x="67" y="99"/>
                  </a:lnTo>
                  <a:lnTo>
                    <a:pt x="69" y="99"/>
                  </a:lnTo>
                  <a:lnTo>
                    <a:pt x="69" y="101"/>
                  </a:lnTo>
                  <a:lnTo>
                    <a:pt x="69" y="101"/>
                  </a:lnTo>
                  <a:lnTo>
                    <a:pt x="69" y="101"/>
                  </a:lnTo>
                  <a:lnTo>
                    <a:pt x="69" y="103"/>
                  </a:lnTo>
                  <a:lnTo>
                    <a:pt x="69" y="103"/>
                  </a:lnTo>
                  <a:lnTo>
                    <a:pt x="67" y="105"/>
                  </a:lnTo>
                  <a:lnTo>
                    <a:pt x="65" y="107"/>
                  </a:lnTo>
                  <a:lnTo>
                    <a:pt x="65" y="107"/>
                  </a:lnTo>
                  <a:lnTo>
                    <a:pt x="65" y="109"/>
                  </a:lnTo>
                  <a:lnTo>
                    <a:pt x="62" y="109"/>
                  </a:lnTo>
                  <a:lnTo>
                    <a:pt x="60" y="107"/>
                  </a:lnTo>
                  <a:lnTo>
                    <a:pt x="56" y="107"/>
                  </a:lnTo>
                  <a:lnTo>
                    <a:pt x="52" y="111"/>
                  </a:lnTo>
                  <a:lnTo>
                    <a:pt x="44" y="113"/>
                  </a:lnTo>
                  <a:lnTo>
                    <a:pt x="42" y="113"/>
                  </a:lnTo>
                  <a:lnTo>
                    <a:pt x="39" y="113"/>
                  </a:lnTo>
                  <a:lnTo>
                    <a:pt x="35" y="113"/>
                  </a:lnTo>
                  <a:lnTo>
                    <a:pt x="31" y="111"/>
                  </a:lnTo>
                  <a:lnTo>
                    <a:pt x="27" y="111"/>
                  </a:lnTo>
                  <a:lnTo>
                    <a:pt x="25" y="111"/>
                  </a:lnTo>
                  <a:lnTo>
                    <a:pt x="25" y="111"/>
                  </a:lnTo>
                  <a:lnTo>
                    <a:pt x="25" y="109"/>
                  </a:lnTo>
                  <a:lnTo>
                    <a:pt x="23" y="109"/>
                  </a:lnTo>
                  <a:lnTo>
                    <a:pt x="23" y="107"/>
                  </a:lnTo>
                  <a:lnTo>
                    <a:pt x="23" y="107"/>
                  </a:lnTo>
                  <a:lnTo>
                    <a:pt x="23" y="107"/>
                  </a:lnTo>
                  <a:lnTo>
                    <a:pt x="23" y="105"/>
                  </a:lnTo>
                  <a:lnTo>
                    <a:pt x="23" y="105"/>
                  </a:lnTo>
                  <a:lnTo>
                    <a:pt x="23" y="103"/>
                  </a:lnTo>
                  <a:lnTo>
                    <a:pt x="21" y="103"/>
                  </a:lnTo>
                  <a:lnTo>
                    <a:pt x="21" y="103"/>
                  </a:lnTo>
                  <a:lnTo>
                    <a:pt x="14" y="99"/>
                  </a:lnTo>
                  <a:lnTo>
                    <a:pt x="12" y="103"/>
                  </a:lnTo>
                  <a:lnTo>
                    <a:pt x="8" y="105"/>
                  </a:lnTo>
                  <a:lnTo>
                    <a:pt x="6" y="107"/>
                  </a:lnTo>
                  <a:lnTo>
                    <a:pt x="4" y="109"/>
                  </a:lnTo>
                  <a:lnTo>
                    <a:pt x="2" y="109"/>
                  </a:lnTo>
                  <a:lnTo>
                    <a:pt x="0" y="109"/>
                  </a:lnTo>
                  <a:lnTo>
                    <a:pt x="0" y="109"/>
                  </a:lnTo>
                  <a:lnTo>
                    <a:pt x="2" y="111"/>
                  </a:lnTo>
                  <a:lnTo>
                    <a:pt x="2" y="111"/>
                  </a:lnTo>
                  <a:lnTo>
                    <a:pt x="4" y="115"/>
                  </a:lnTo>
                  <a:lnTo>
                    <a:pt x="6" y="113"/>
                  </a:lnTo>
                  <a:lnTo>
                    <a:pt x="6" y="113"/>
                  </a:lnTo>
                  <a:lnTo>
                    <a:pt x="8" y="113"/>
                  </a:lnTo>
                  <a:lnTo>
                    <a:pt x="10" y="113"/>
                  </a:lnTo>
                  <a:lnTo>
                    <a:pt x="10" y="115"/>
                  </a:lnTo>
                  <a:lnTo>
                    <a:pt x="12" y="115"/>
                  </a:lnTo>
                  <a:lnTo>
                    <a:pt x="12" y="115"/>
                  </a:lnTo>
                  <a:lnTo>
                    <a:pt x="12" y="115"/>
                  </a:lnTo>
                  <a:lnTo>
                    <a:pt x="10" y="120"/>
                  </a:lnTo>
                  <a:lnTo>
                    <a:pt x="12" y="120"/>
                  </a:lnTo>
                  <a:lnTo>
                    <a:pt x="12" y="120"/>
                  </a:lnTo>
                  <a:lnTo>
                    <a:pt x="12" y="120"/>
                  </a:lnTo>
                  <a:lnTo>
                    <a:pt x="16" y="120"/>
                  </a:lnTo>
                  <a:lnTo>
                    <a:pt x="16" y="122"/>
                  </a:lnTo>
                  <a:lnTo>
                    <a:pt x="18" y="122"/>
                  </a:lnTo>
                  <a:lnTo>
                    <a:pt x="21" y="124"/>
                  </a:lnTo>
                  <a:lnTo>
                    <a:pt x="27" y="128"/>
                  </a:lnTo>
                  <a:lnTo>
                    <a:pt x="29" y="130"/>
                  </a:lnTo>
                  <a:lnTo>
                    <a:pt x="29" y="130"/>
                  </a:lnTo>
                  <a:lnTo>
                    <a:pt x="29" y="130"/>
                  </a:lnTo>
                  <a:lnTo>
                    <a:pt x="29" y="132"/>
                  </a:lnTo>
                  <a:lnTo>
                    <a:pt x="29" y="134"/>
                  </a:lnTo>
                  <a:lnTo>
                    <a:pt x="27" y="136"/>
                  </a:lnTo>
                  <a:lnTo>
                    <a:pt x="27" y="136"/>
                  </a:lnTo>
                  <a:lnTo>
                    <a:pt x="27" y="138"/>
                  </a:lnTo>
                  <a:lnTo>
                    <a:pt x="29" y="138"/>
                  </a:lnTo>
                  <a:lnTo>
                    <a:pt x="31" y="138"/>
                  </a:lnTo>
                  <a:lnTo>
                    <a:pt x="33" y="138"/>
                  </a:lnTo>
                  <a:lnTo>
                    <a:pt x="35" y="141"/>
                  </a:lnTo>
                  <a:lnTo>
                    <a:pt x="35" y="141"/>
                  </a:lnTo>
                  <a:lnTo>
                    <a:pt x="37" y="143"/>
                  </a:lnTo>
                  <a:lnTo>
                    <a:pt x="37" y="145"/>
                  </a:lnTo>
                  <a:lnTo>
                    <a:pt x="35" y="147"/>
                  </a:lnTo>
                  <a:lnTo>
                    <a:pt x="37" y="147"/>
                  </a:lnTo>
                  <a:lnTo>
                    <a:pt x="42" y="151"/>
                  </a:lnTo>
                  <a:lnTo>
                    <a:pt x="48" y="159"/>
                  </a:lnTo>
                  <a:lnTo>
                    <a:pt x="50" y="162"/>
                  </a:lnTo>
                  <a:lnTo>
                    <a:pt x="50" y="164"/>
                  </a:lnTo>
                  <a:lnTo>
                    <a:pt x="54" y="164"/>
                  </a:lnTo>
                  <a:lnTo>
                    <a:pt x="54" y="164"/>
                  </a:lnTo>
                  <a:lnTo>
                    <a:pt x="54" y="166"/>
                  </a:lnTo>
                  <a:lnTo>
                    <a:pt x="56" y="166"/>
                  </a:lnTo>
                  <a:lnTo>
                    <a:pt x="56" y="168"/>
                  </a:lnTo>
                  <a:lnTo>
                    <a:pt x="58" y="168"/>
                  </a:lnTo>
                  <a:lnTo>
                    <a:pt x="58" y="168"/>
                  </a:lnTo>
                  <a:lnTo>
                    <a:pt x="58" y="168"/>
                  </a:lnTo>
                  <a:lnTo>
                    <a:pt x="60" y="168"/>
                  </a:lnTo>
                  <a:lnTo>
                    <a:pt x="65" y="174"/>
                  </a:lnTo>
                  <a:lnTo>
                    <a:pt x="67" y="174"/>
                  </a:lnTo>
                  <a:lnTo>
                    <a:pt x="65" y="176"/>
                  </a:lnTo>
                  <a:lnTo>
                    <a:pt x="65" y="178"/>
                  </a:lnTo>
                  <a:lnTo>
                    <a:pt x="71" y="183"/>
                  </a:lnTo>
                  <a:lnTo>
                    <a:pt x="73" y="183"/>
                  </a:lnTo>
                  <a:lnTo>
                    <a:pt x="79" y="189"/>
                  </a:lnTo>
                  <a:lnTo>
                    <a:pt x="79" y="191"/>
                  </a:lnTo>
                  <a:lnTo>
                    <a:pt x="81" y="191"/>
                  </a:lnTo>
                  <a:lnTo>
                    <a:pt x="81" y="193"/>
                  </a:lnTo>
                  <a:lnTo>
                    <a:pt x="83" y="193"/>
                  </a:lnTo>
                  <a:lnTo>
                    <a:pt x="88" y="197"/>
                  </a:lnTo>
                  <a:lnTo>
                    <a:pt x="90" y="199"/>
                  </a:lnTo>
                  <a:lnTo>
                    <a:pt x="90" y="201"/>
                  </a:lnTo>
                  <a:lnTo>
                    <a:pt x="90" y="206"/>
                  </a:lnTo>
                  <a:lnTo>
                    <a:pt x="90" y="206"/>
                  </a:lnTo>
                  <a:lnTo>
                    <a:pt x="102" y="206"/>
                  </a:lnTo>
                  <a:lnTo>
                    <a:pt x="104" y="206"/>
                  </a:lnTo>
                  <a:lnTo>
                    <a:pt x="104" y="206"/>
                  </a:lnTo>
                  <a:lnTo>
                    <a:pt x="104" y="204"/>
                  </a:lnTo>
                  <a:lnTo>
                    <a:pt x="102" y="201"/>
                  </a:lnTo>
                  <a:lnTo>
                    <a:pt x="102" y="197"/>
                  </a:lnTo>
                  <a:lnTo>
                    <a:pt x="102" y="195"/>
                  </a:lnTo>
                  <a:lnTo>
                    <a:pt x="88" y="170"/>
                  </a:lnTo>
                  <a:lnTo>
                    <a:pt x="88" y="168"/>
                  </a:lnTo>
                  <a:lnTo>
                    <a:pt x="88" y="168"/>
                  </a:lnTo>
                  <a:lnTo>
                    <a:pt x="90" y="166"/>
                  </a:lnTo>
                  <a:lnTo>
                    <a:pt x="90" y="166"/>
                  </a:lnTo>
                  <a:lnTo>
                    <a:pt x="92" y="166"/>
                  </a:lnTo>
                  <a:lnTo>
                    <a:pt x="94" y="166"/>
                  </a:lnTo>
                  <a:lnTo>
                    <a:pt x="94" y="164"/>
                  </a:lnTo>
                  <a:lnTo>
                    <a:pt x="94" y="164"/>
                  </a:lnTo>
                  <a:lnTo>
                    <a:pt x="94" y="164"/>
                  </a:lnTo>
                  <a:lnTo>
                    <a:pt x="96" y="164"/>
                  </a:lnTo>
                  <a:lnTo>
                    <a:pt x="98" y="166"/>
                  </a:lnTo>
                  <a:lnTo>
                    <a:pt x="102" y="166"/>
                  </a:lnTo>
                  <a:lnTo>
                    <a:pt x="102" y="166"/>
                  </a:lnTo>
                  <a:lnTo>
                    <a:pt x="104" y="168"/>
                  </a:lnTo>
                  <a:lnTo>
                    <a:pt x="109" y="174"/>
                  </a:lnTo>
                  <a:lnTo>
                    <a:pt x="111" y="176"/>
                  </a:lnTo>
                  <a:lnTo>
                    <a:pt x="117" y="176"/>
                  </a:lnTo>
                  <a:lnTo>
                    <a:pt x="121" y="180"/>
                  </a:lnTo>
                  <a:lnTo>
                    <a:pt x="138" y="189"/>
                  </a:lnTo>
                  <a:lnTo>
                    <a:pt x="142" y="191"/>
                  </a:lnTo>
                  <a:lnTo>
                    <a:pt x="144" y="193"/>
                  </a:lnTo>
                  <a:lnTo>
                    <a:pt x="146" y="193"/>
                  </a:lnTo>
                  <a:lnTo>
                    <a:pt x="148" y="191"/>
                  </a:lnTo>
                  <a:lnTo>
                    <a:pt x="150" y="191"/>
                  </a:lnTo>
                  <a:lnTo>
                    <a:pt x="153" y="189"/>
                  </a:lnTo>
                  <a:lnTo>
                    <a:pt x="150" y="189"/>
                  </a:lnTo>
                  <a:lnTo>
                    <a:pt x="148" y="189"/>
                  </a:lnTo>
                  <a:lnTo>
                    <a:pt x="146" y="189"/>
                  </a:lnTo>
                  <a:lnTo>
                    <a:pt x="146" y="187"/>
                  </a:lnTo>
                  <a:lnTo>
                    <a:pt x="148" y="185"/>
                  </a:lnTo>
                  <a:lnTo>
                    <a:pt x="150" y="185"/>
                  </a:lnTo>
                  <a:lnTo>
                    <a:pt x="153" y="185"/>
                  </a:lnTo>
                  <a:lnTo>
                    <a:pt x="150" y="183"/>
                  </a:lnTo>
                  <a:lnTo>
                    <a:pt x="150" y="183"/>
                  </a:lnTo>
                  <a:lnTo>
                    <a:pt x="150" y="183"/>
                  </a:lnTo>
                  <a:lnTo>
                    <a:pt x="150" y="180"/>
                  </a:lnTo>
                  <a:lnTo>
                    <a:pt x="150" y="178"/>
                  </a:lnTo>
                  <a:lnTo>
                    <a:pt x="148" y="176"/>
                  </a:lnTo>
                  <a:lnTo>
                    <a:pt x="148" y="174"/>
                  </a:lnTo>
                  <a:lnTo>
                    <a:pt x="148" y="172"/>
                  </a:lnTo>
                  <a:lnTo>
                    <a:pt x="150" y="172"/>
                  </a:lnTo>
                  <a:lnTo>
                    <a:pt x="153" y="172"/>
                  </a:lnTo>
                  <a:lnTo>
                    <a:pt x="153" y="172"/>
                  </a:lnTo>
                  <a:lnTo>
                    <a:pt x="153" y="172"/>
                  </a:lnTo>
                  <a:lnTo>
                    <a:pt x="155" y="172"/>
                  </a:lnTo>
                  <a:lnTo>
                    <a:pt x="155" y="170"/>
                  </a:lnTo>
                  <a:lnTo>
                    <a:pt x="155" y="168"/>
                  </a:lnTo>
                  <a:lnTo>
                    <a:pt x="155" y="166"/>
                  </a:lnTo>
                  <a:lnTo>
                    <a:pt x="155" y="164"/>
                  </a:lnTo>
                  <a:lnTo>
                    <a:pt x="155" y="162"/>
                  </a:lnTo>
                  <a:lnTo>
                    <a:pt x="157" y="159"/>
                  </a:lnTo>
                  <a:lnTo>
                    <a:pt x="161" y="162"/>
                  </a:lnTo>
                  <a:lnTo>
                    <a:pt x="167" y="170"/>
                  </a:lnTo>
                  <a:lnTo>
                    <a:pt x="169" y="172"/>
                  </a:lnTo>
                  <a:lnTo>
                    <a:pt x="173" y="176"/>
                  </a:lnTo>
                  <a:lnTo>
                    <a:pt x="178" y="180"/>
                  </a:lnTo>
                  <a:lnTo>
                    <a:pt x="178" y="180"/>
                  </a:lnTo>
                  <a:lnTo>
                    <a:pt x="178" y="180"/>
                  </a:lnTo>
                  <a:lnTo>
                    <a:pt x="180" y="180"/>
                  </a:lnTo>
                  <a:lnTo>
                    <a:pt x="180" y="183"/>
                  </a:lnTo>
                  <a:lnTo>
                    <a:pt x="182" y="183"/>
                  </a:lnTo>
                  <a:lnTo>
                    <a:pt x="182" y="183"/>
                  </a:lnTo>
                  <a:lnTo>
                    <a:pt x="182" y="180"/>
                  </a:lnTo>
                  <a:lnTo>
                    <a:pt x="182" y="180"/>
                  </a:lnTo>
                  <a:lnTo>
                    <a:pt x="184" y="183"/>
                  </a:lnTo>
                  <a:lnTo>
                    <a:pt x="186" y="185"/>
                  </a:lnTo>
                  <a:lnTo>
                    <a:pt x="186" y="193"/>
                  </a:lnTo>
                  <a:lnTo>
                    <a:pt x="188" y="195"/>
                  </a:lnTo>
                  <a:lnTo>
                    <a:pt x="197" y="195"/>
                  </a:lnTo>
                  <a:lnTo>
                    <a:pt x="199" y="197"/>
                  </a:lnTo>
                  <a:lnTo>
                    <a:pt x="199" y="197"/>
                  </a:lnTo>
                  <a:lnTo>
                    <a:pt x="199" y="201"/>
                  </a:lnTo>
                  <a:lnTo>
                    <a:pt x="201" y="204"/>
                  </a:lnTo>
                  <a:lnTo>
                    <a:pt x="201" y="201"/>
                  </a:lnTo>
                  <a:lnTo>
                    <a:pt x="203" y="199"/>
                  </a:lnTo>
                  <a:lnTo>
                    <a:pt x="205" y="195"/>
                  </a:lnTo>
                  <a:lnTo>
                    <a:pt x="207" y="193"/>
                  </a:lnTo>
                  <a:lnTo>
                    <a:pt x="207" y="185"/>
                  </a:lnTo>
                  <a:lnTo>
                    <a:pt x="207" y="185"/>
                  </a:lnTo>
                  <a:lnTo>
                    <a:pt x="209" y="180"/>
                  </a:lnTo>
                  <a:lnTo>
                    <a:pt x="209" y="178"/>
                  </a:lnTo>
                  <a:lnTo>
                    <a:pt x="209" y="174"/>
                  </a:lnTo>
                  <a:lnTo>
                    <a:pt x="209" y="168"/>
                  </a:lnTo>
                  <a:lnTo>
                    <a:pt x="211" y="164"/>
                  </a:lnTo>
                  <a:lnTo>
                    <a:pt x="211" y="162"/>
                  </a:lnTo>
                  <a:lnTo>
                    <a:pt x="209" y="153"/>
                  </a:lnTo>
                  <a:lnTo>
                    <a:pt x="211" y="149"/>
                  </a:lnTo>
                  <a:lnTo>
                    <a:pt x="213" y="143"/>
                  </a:lnTo>
                  <a:lnTo>
                    <a:pt x="213" y="138"/>
                  </a:lnTo>
                  <a:lnTo>
                    <a:pt x="213" y="130"/>
                  </a:lnTo>
                  <a:lnTo>
                    <a:pt x="213" y="122"/>
                  </a:lnTo>
                  <a:lnTo>
                    <a:pt x="213" y="120"/>
                  </a:lnTo>
                  <a:lnTo>
                    <a:pt x="215" y="115"/>
                  </a:lnTo>
                  <a:lnTo>
                    <a:pt x="217" y="113"/>
                  </a:lnTo>
                  <a:lnTo>
                    <a:pt x="217" y="109"/>
                  </a:lnTo>
                  <a:close/>
                  <a:moveTo>
                    <a:pt x="159" y="193"/>
                  </a:moveTo>
                  <a:lnTo>
                    <a:pt x="159" y="193"/>
                  </a:lnTo>
                  <a:lnTo>
                    <a:pt x="159" y="193"/>
                  </a:lnTo>
                  <a:lnTo>
                    <a:pt x="157" y="193"/>
                  </a:lnTo>
                  <a:lnTo>
                    <a:pt x="157" y="195"/>
                  </a:lnTo>
                  <a:lnTo>
                    <a:pt x="157" y="195"/>
                  </a:lnTo>
                  <a:lnTo>
                    <a:pt x="155" y="195"/>
                  </a:lnTo>
                  <a:lnTo>
                    <a:pt x="155" y="195"/>
                  </a:lnTo>
                  <a:lnTo>
                    <a:pt x="155" y="195"/>
                  </a:lnTo>
                  <a:lnTo>
                    <a:pt x="153" y="195"/>
                  </a:lnTo>
                  <a:lnTo>
                    <a:pt x="153" y="195"/>
                  </a:lnTo>
                  <a:lnTo>
                    <a:pt x="153" y="197"/>
                  </a:lnTo>
                  <a:lnTo>
                    <a:pt x="153" y="197"/>
                  </a:lnTo>
                  <a:lnTo>
                    <a:pt x="155" y="197"/>
                  </a:lnTo>
                  <a:lnTo>
                    <a:pt x="157" y="197"/>
                  </a:lnTo>
                  <a:lnTo>
                    <a:pt x="157" y="197"/>
                  </a:lnTo>
                  <a:lnTo>
                    <a:pt x="159" y="195"/>
                  </a:lnTo>
                  <a:lnTo>
                    <a:pt x="159" y="195"/>
                  </a:lnTo>
                  <a:lnTo>
                    <a:pt x="161" y="195"/>
                  </a:lnTo>
                  <a:lnTo>
                    <a:pt x="159" y="195"/>
                  </a:lnTo>
                  <a:lnTo>
                    <a:pt x="159" y="193"/>
                  </a:lnTo>
                  <a:close/>
                  <a:moveTo>
                    <a:pt x="167" y="218"/>
                  </a:moveTo>
                  <a:lnTo>
                    <a:pt x="169" y="218"/>
                  </a:lnTo>
                  <a:lnTo>
                    <a:pt x="167" y="218"/>
                  </a:lnTo>
                  <a:lnTo>
                    <a:pt x="167" y="218"/>
                  </a:lnTo>
                  <a:lnTo>
                    <a:pt x="167" y="220"/>
                  </a:lnTo>
                  <a:lnTo>
                    <a:pt x="165" y="222"/>
                  </a:lnTo>
                  <a:lnTo>
                    <a:pt x="165" y="222"/>
                  </a:lnTo>
                  <a:lnTo>
                    <a:pt x="165" y="222"/>
                  </a:lnTo>
                  <a:lnTo>
                    <a:pt x="165" y="222"/>
                  </a:lnTo>
                  <a:lnTo>
                    <a:pt x="167" y="222"/>
                  </a:lnTo>
                  <a:lnTo>
                    <a:pt x="169" y="220"/>
                  </a:lnTo>
                  <a:lnTo>
                    <a:pt x="169" y="220"/>
                  </a:lnTo>
                  <a:lnTo>
                    <a:pt x="169" y="220"/>
                  </a:lnTo>
                  <a:lnTo>
                    <a:pt x="167" y="218"/>
                  </a:lnTo>
                  <a:lnTo>
                    <a:pt x="167" y="218"/>
                  </a:lnTo>
                  <a:close/>
                  <a:moveTo>
                    <a:pt x="115" y="189"/>
                  </a:moveTo>
                  <a:lnTo>
                    <a:pt x="115" y="189"/>
                  </a:lnTo>
                  <a:lnTo>
                    <a:pt x="113" y="189"/>
                  </a:lnTo>
                  <a:lnTo>
                    <a:pt x="111" y="189"/>
                  </a:lnTo>
                  <a:lnTo>
                    <a:pt x="111" y="189"/>
                  </a:lnTo>
                  <a:lnTo>
                    <a:pt x="111" y="189"/>
                  </a:lnTo>
                  <a:lnTo>
                    <a:pt x="111" y="189"/>
                  </a:lnTo>
                  <a:lnTo>
                    <a:pt x="111" y="191"/>
                  </a:lnTo>
                  <a:lnTo>
                    <a:pt x="111" y="193"/>
                  </a:lnTo>
                  <a:lnTo>
                    <a:pt x="115" y="195"/>
                  </a:lnTo>
                  <a:lnTo>
                    <a:pt x="117" y="195"/>
                  </a:lnTo>
                  <a:lnTo>
                    <a:pt x="117" y="195"/>
                  </a:lnTo>
                  <a:lnTo>
                    <a:pt x="117" y="191"/>
                  </a:lnTo>
                  <a:lnTo>
                    <a:pt x="117" y="191"/>
                  </a:lnTo>
                  <a:lnTo>
                    <a:pt x="115" y="189"/>
                  </a:lnTo>
                  <a:close/>
                  <a:moveTo>
                    <a:pt x="153" y="183"/>
                  </a:moveTo>
                  <a:lnTo>
                    <a:pt x="153" y="180"/>
                  </a:lnTo>
                  <a:lnTo>
                    <a:pt x="155" y="180"/>
                  </a:lnTo>
                  <a:lnTo>
                    <a:pt x="153" y="180"/>
                  </a:lnTo>
                  <a:lnTo>
                    <a:pt x="153" y="180"/>
                  </a:lnTo>
                  <a:lnTo>
                    <a:pt x="153" y="180"/>
                  </a:lnTo>
                  <a:lnTo>
                    <a:pt x="153" y="180"/>
                  </a:lnTo>
                  <a:lnTo>
                    <a:pt x="150" y="180"/>
                  </a:lnTo>
                  <a:lnTo>
                    <a:pt x="150" y="180"/>
                  </a:lnTo>
                  <a:lnTo>
                    <a:pt x="150" y="183"/>
                  </a:lnTo>
                  <a:lnTo>
                    <a:pt x="150" y="183"/>
                  </a:lnTo>
                  <a:lnTo>
                    <a:pt x="150" y="183"/>
                  </a:lnTo>
                  <a:lnTo>
                    <a:pt x="153" y="183"/>
                  </a:lnTo>
                  <a:lnTo>
                    <a:pt x="153" y="183"/>
                  </a:lnTo>
                  <a:lnTo>
                    <a:pt x="153" y="183"/>
                  </a:lnTo>
                  <a:lnTo>
                    <a:pt x="153" y="183"/>
                  </a:lnTo>
                  <a:close/>
                  <a:moveTo>
                    <a:pt x="182" y="199"/>
                  </a:moveTo>
                  <a:lnTo>
                    <a:pt x="182" y="199"/>
                  </a:lnTo>
                  <a:lnTo>
                    <a:pt x="180" y="197"/>
                  </a:lnTo>
                  <a:lnTo>
                    <a:pt x="180" y="197"/>
                  </a:lnTo>
                  <a:lnTo>
                    <a:pt x="180" y="199"/>
                  </a:lnTo>
                  <a:lnTo>
                    <a:pt x="180" y="199"/>
                  </a:lnTo>
                  <a:lnTo>
                    <a:pt x="178" y="199"/>
                  </a:lnTo>
                  <a:lnTo>
                    <a:pt x="178" y="199"/>
                  </a:lnTo>
                  <a:lnTo>
                    <a:pt x="178" y="199"/>
                  </a:lnTo>
                  <a:lnTo>
                    <a:pt x="178" y="201"/>
                  </a:lnTo>
                  <a:lnTo>
                    <a:pt x="178" y="201"/>
                  </a:lnTo>
                  <a:lnTo>
                    <a:pt x="178" y="204"/>
                  </a:lnTo>
                  <a:lnTo>
                    <a:pt x="180" y="201"/>
                  </a:lnTo>
                  <a:lnTo>
                    <a:pt x="180" y="201"/>
                  </a:lnTo>
                  <a:lnTo>
                    <a:pt x="182" y="201"/>
                  </a:lnTo>
                  <a:lnTo>
                    <a:pt x="182" y="201"/>
                  </a:lnTo>
                  <a:lnTo>
                    <a:pt x="182" y="201"/>
                  </a:lnTo>
                  <a:lnTo>
                    <a:pt x="182" y="199"/>
                  </a:lnTo>
                  <a:lnTo>
                    <a:pt x="182" y="199"/>
                  </a:lnTo>
                  <a:lnTo>
                    <a:pt x="182" y="199"/>
                  </a:lnTo>
                  <a:lnTo>
                    <a:pt x="182" y="199"/>
                  </a:lnTo>
                  <a:close/>
                  <a:moveTo>
                    <a:pt x="173" y="225"/>
                  </a:moveTo>
                  <a:lnTo>
                    <a:pt x="173" y="225"/>
                  </a:lnTo>
                  <a:lnTo>
                    <a:pt x="173" y="225"/>
                  </a:lnTo>
                  <a:lnTo>
                    <a:pt x="173" y="225"/>
                  </a:lnTo>
                  <a:lnTo>
                    <a:pt x="171" y="227"/>
                  </a:lnTo>
                  <a:lnTo>
                    <a:pt x="171" y="225"/>
                  </a:lnTo>
                  <a:lnTo>
                    <a:pt x="171" y="227"/>
                  </a:lnTo>
                  <a:lnTo>
                    <a:pt x="169" y="227"/>
                  </a:lnTo>
                  <a:lnTo>
                    <a:pt x="171" y="227"/>
                  </a:lnTo>
                  <a:lnTo>
                    <a:pt x="171" y="229"/>
                  </a:lnTo>
                  <a:lnTo>
                    <a:pt x="173" y="229"/>
                  </a:lnTo>
                  <a:lnTo>
                    <a:pt x="173" y="227"/>
                  </a:lnTo>
                  <a:lnTo>
                    <a:pt x="176" y="227"/>
                  </a:lnTo>
                  <a:lnTo>
                    <a:pt x="173" y="225"/>
                  </a:lnTo>
                  <a:lnTo>
                    <a:pt x="173" y="225"/>
                  </a:lnTo>
                  <a:close/>
                  <a:moveTo>
                    <a:pt x="180" y="206"/>
                  </a:moveTo>
                  <a:lnTo>
                    <a:pt x="180" y="206"/>
                  </a:lnTo>
                  <a:lnTo>
                    <a:pt x="178" y="206"/>
                  </a:lnTo>
                  <a:lnTo>
                    <a:pt x="176" y="206"/>
                  </a:lnTo>
                  <a:lnTo>
                    <a:pt x="176" y="206"/>
                  </a:lnTo>
                  <a:lnTo>
                    <a:pt x="176" y="206"/>
                  </a:lnTo>
                  <a:lnTo>
                    <a:pt x="176" y="208"/>
                  </a:lnTo>
                  <a:lnTo>
                    <a:pt x="173" y="208"/>
                  </a:lnTo>
                  <a:lnTo>
                    <a:pt x="176" y="208"/>
                  </a:lnTo>
                  <a:lnTo>
                    <a:pt x="176" y="208"/>
                  </a:lnTo>
                  <a:lnTo>
                    <a:pt x="176" y="210"/>
                  </a:lnTo>
                  <a:lnTo>
                    <a:pt x="178" y="210"/>
                  </a:lnTo>
                  <a:lnTo>
                    <a:pt x="178" y="210"/>
                  </a:lnTo>
                  <a:lnTo>
                    <a:pt x="180" y="208"/>
                  </a:lnTo>
                  <a:lnTo>
                    <a:pt x="180" y="208"/>
                  </a:lnTo>
                  <a:lnTo>
                    <a:pt x="180" y="206"/>
                  </a:lnTo>
                  <a:lnTo>
                    <a:pt x="180" y="20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4" name="Freeform 93"/>
            <p:cNvSpPr>
              <a:spLocks/>
            </p:cNvSpPr>
            <p:nvPr/>
          </p:nvSpPr>
          <p:spPr bwMode="auto">
            <a:xfrm>
              <a:off x="3440" y="1739"/>
              <a:ext cx="323" cy="191"/>
            </a:xfrm>
            <a:custGeom>
              <a:avLst/>
              <a:gdLst>
                <a:gd name="T0" fmla="*/ 314 w 323"/>
                <a:gd name="T1" fmla="*/ 59 h 191"/>
                <a:gd name="T2" fmla="*/ 310 w 323"/>
                <a:gd name="T3" fmla="*/ 42 h 191"/>
                <a:gd name="T4" fmla="*/ 295 w 323"/>
                <a:gd name="T5" fmla="*/ 30 h 191"/>
                <a:gd name="T6" fmla="*/ 277 w 323"/>
                <a:gd name="T7" fmla="*/ 25 h 191"/>
                <a:gd name="T8" fmla="*/ 258 w 323"/>
                <a:gd name="T9" fmla="*/ 25 h 191"/>
                <a:gd name="T10" fmla="*/ 251 w 323"/>
                <a:gd name="T11" fmla="*/ 23 h 191"/>
                <a:gd name="T12" fmla="*/ 239 w 323"/>
                <a:gd name="T13" fmla="*/ 17 h 191"/>
                <a:gd name="T14" fmla="*/ 235 w 323"/>
                <a:gd name="T15" fmla="*/ 13 h 191"/>
                <a:gd name="T16" fmla="*/ 230 w 323"/>
                <a:gd name="T17" fmla="*/ 11 h 191"/>
                <a:gd name="T18" fmla="*/ 224 w 323"/>
                <a:gd name="T19" fmla="*/ 4 h 191"/>
                <a:gd name="T20" fmla="*/ 220 w 323"/>
                <a:gd name="T21" fmla="*/ 0 h 191"/>
                <a:gd name="T22" fmla="*/ 170 w 323"/>
                <a:gd name="T23" fmla="*/ 0 h 191"/>
                <a:gd name="T24" fmla="*/ 151 w 323"/>
                <a:gd name="T25" fmla="*/ 13 h 191"/>
                <a:gd name="T26" fmla="*/ 145 w 323"/>
                <a:gd name="T27" fmla="*/ 21 h 191"/>
                <a:gd name="T28" fmla="*/ 136 w 323"/>
                <a:gd name="T29" fmla="*/ 32 h 191"/>
                <a:gd name="T30" fmla="*/ 122 w 323"/>
                <a:gd name="T31" fmla="*/ 25 h 191"/>
                <a:gd name="T32" fmla="*/ 115 w 323"/>
                <a:gd name="T33" fmla="*/ 23 h 191"/>
                <a:gd name="T34" fmla="*/ 109 w 323"/>
                <a:gd name="T35" fmla="*/ 13 h 191"/>
                <a:gd name="T36" fmla="*/ 98 w 323"/>
                <a:gd name="T37" fmla="*/ 11 h 191"/>
                <a:gd name="T38" fmla="*/ 82 w 323"/>
                <a:gd name="T39" fmla="*/ 13 h 191"/>
                <a:gd name="T40" fmla="*/ 75 w 323"/>
                <a:gd name="T41" fmla="*/ 19 h 191"/>
                <a:gd name="T42" fmla="*/ 61 w 323"/>
                <a:gd name="T43" fmla="*/ 28 h 191"/>
                <a:gd name="T44" fmla="*/ 65 w 323"/>
                <a:gd name="T45" fmla="*/ 38 h 191"/>
                <a:gd name="T46" fmla="*/ 69 w 323"/>
                <a:gd name="T47" fmla="*/ 38 h 191"/>
                <a:gd name="T48" fmla="*/ 57 w 323"/>
                <a:gd name="T49" fmla="*/ 49 h 191"/>
                <a:gd name="T50" fmla="*/ 52 w 323"/>
                <a:gd name="T51" fmla="*/ 55 h 191"/>
                <a:gd name="T52" fmla="*/ 54 w 323"/>
                <a:gd name="T53" fmla="*/ 67 h 191"/>
                <a:gd name="T54" fmla="*/ 38 w 323"/>
                <a:gd name="T55" fmla="*/ 84 h 191"/>
                <a:gd name="T56" fmla="*/ 27 w 323"/>
                <a:gd name="T57" fmla="*/ 89 h 191"/>
                <a:gd name="T58" fmla="*/ 0 w 323"/>
                <a:gd name="T59" fmla="*/ 91 h 191"/>
                <a:gd name="T60" fmla="*/ 8 w 323"/>
                <a:gd name="T61" fmla="*/ 120 h 191"/>
                <a:gd name="T62" fmla="*/ 29 w 323"/>
                <a:gd name="T63" fmla="*/ 139 h 191"/>
                <a:gd name="T64" fmla="*/ 36 w 323"/>
                <a:gd name="T65" fmla="*/ 145 h 191"/>
                <a:gd name="T66" fmla="*/ 42 w 323"/>
                <a:gd name="T67" fmla="*/ 160 h 191"/>
                <a:gd name="T68" fmla="*/ 50 w 323"/>
                <a:gd name="T69" fmla="*/ 168 h 191"/>
                <a:gd name="T70" fmla="*/ 69 w 323"/>
                <a:gd name="T71" fmla="*/ 183 h 191"/>
                <a:gd name="T72" fmla="*/ 78 w 323"/>
                <a:gd name="T73" fmla="*/ 187 h 191"/>
                <a:gd name="T74" fmla="*/ 88 w 323"/>
                <a:gd name="T75" fmla="*/ 191 h 191"/>
                <a:gd name="T76" fmla="*/ 105 w 323"/>
                <a:gd name="T77" fmla="*/ 181 h 191"/>
                <a:gd name="T78" fmla="*/ 126 w 323"/>
                <a:gd name="T79" fmla="*/ 185 h 191"/>
                <a:gd name="T80" fmla="*/ 140 w 323"/>
                <a:gd name="T81" fmla="*/ 185 h 191"/>
                <a:gd name="T82" fmla="*/ 149 w 323"/>
                <a:gd name="T83" fmla="*/ 177 h 191"/>
                <a:gd name="T84" fmla="*/ 155 w 323"/>
                <a:gd name="T85" fmla="*/ 175 h 191"/>
                <a:gd name="T86" fmla="*/ 163 w 323"/>
                <a:gd name="T87" fmla="*/ 158 h 191"/>
                <a:gd name="T88" fmla="*/ 165 w 323"/>
                <a:gd name="T89" fmla="*/ 152 h 191"/>
                <a:gd name="T90" fmla="*/ 180 w 323"/>
                <a:gd name="T91" fmla="*/ 154 h 191"/>
                <a:gd name="T92" fmla="*/ 197 w 323"/>
                <a:gd name="T93" fmla="*/ 152 h 191"/>
                <a:gd name="T94" fmla="*/ 195 w 323"/>
                <a:gd name="T95" fmla="*/ 145 h 191"/>
                <a:gd name="T96" fmla="*/ 199 w 323"/>
                <a:gd name="T97" fmla="*/ 135 h 191"/>
                <a:gd name="T98" fmla="*/ 205 w 323"/>
                <a:gd name="T99" fmla="*/ 145 h 191"/>
                <a:gd name="T100" fmla="*/ 222 w 323"/>
                <a:gd name="T101" fmla="*/ 154 h 191"/>
                <a:gd name="T102" fmla="*/ 222 w 323"/>
                <a:gd name="T103" fmla="*/ 152 h 191"/>
                <a:gd name="T104" fmla="*/ 222 w 323"/>
                <a:gd name="T105" fmla="*/ 139 h 191"/>
                <a:gd name="T106" fmla="*/ 230 w 323"/>
                <a:gd name="T107" fmla="*/ 137 h 191"/>
                <a:gd name="T108" fmla="*/ 226 w 323"/>
                <a:gd name="T109" fmla="*/ 128 h 191"/>
                <a:gd name="T110" fmla="*/ 268 w 323"/>
                <a:gd name="T111" fmla="*/ 97 h 191"/>
                <a:gd name="T112" fmla="*/ 306 w 323"/>
                <a:gd name="T113" fmla="*/ 97 h 191"/>
                <a:gd name="T114" fmla="*/ 312 w 323"/>
                <a:gd name="T115" fmla="*/ 89 h 191"/>
                <a:gd name="T116" fmla="*/ 323 w 323"/>
                <a:gd name="T117" fmla="*/ 9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3" h="191">
                  <a:moveTo>
                    <a:pt x="323" y="93"/>
                  </a:moveTo>
                  <a:lnTo>
                    <a:pt x="321" y="89"/>
                  </a:lnTo>
                  <a:lnTo>
                    <a:pt x="316" y="82"/>
                  </a:lnTo>
                  <a:lnTo>
                    <a:pt x="316" y="78"/>
                  </a:lnTo>
                  <a:lnTo>
                    <a:pt x="314" y="74"/>
                  </a:lnTo>
                  <a:lnTo>
                    <a:pt x="314" y="59"/>
                  </a:lnTo>
                  <a:lnTo>
                    <a:pt x="314" y="53"/>
                  </a:lnTo>
                  <a:lnTo>
                    <a:pt x="314" y="53"/>
                  </a:lnTo>
                  <a:lnTo>
                    <a:pt x="312" y="49"/>
                  </a:lnTo>
                  <a:lnTo>
                    <a:pt x="310" y="49"/>
                  </a:lnTo>
                  <a:lnTo>
                    <a:pt x="310" y="44"/>
                  </a:lnTo>
                  <a:lnTo>
                    <a:pt x="310" y="42"/>
                  </a:lnTo>
                  <a:lnTo>
                    <a:pt x="310" y="36"/>
                  </a:lnTo>
                  <a:lnTo>
                    <a:pt x="308" y="28"/>
                  </a:lnTo>
                  <a:lnTo>
                    <a:pt x="308" y="25"/>
                  </a:lnTo>
                  <a:lnTo>
                    <a:pt x="302" y="28"/>
                  </a:lnTo>
                  <a:lnTo>
                    <a:pt x="297" y="28"/>
                  </a:lnTo>
                  <a:lnTo>
                    <a:pt x="295" y="30"/>
                  </a:lnTo>
                  <a:lnTo>
                    <a:pt x="291" y="30"/>
                  </a:lnTo>
                  <a:lnTo>
                    <a:pt x="289" y="30"/>
                  </a:lnTo>
                  <a:lnTo>
                    <a:pt x="285" y="25"/>
                  </a:lnTo>
                  <a:lnTo>
                    <a:pt x="283" y="25"/>
                  </a:lnTo>
                  <a:lnTo>
                    <a:pt x="277" y="25"/>
                  </a:lnTo>
                  <a:lnTo>
                    <a:pt x="277" y="25"/>
                  </a:lnTo>
                  <a:lnTo>
                    <a:pt x="274" y="23"/>
                  </a:lnTo>
                  <a:lnTo>
                    <a:pt x="268" y="21"/>
                  </a:lnTo>
                  <a:lnTo>
                    <a:pt x="266" y="21"/>
                  </a:lnTo>
                  <a:lnTo>
                    <a:pt x="262" y="23"/>
                  </a:lnTo>
                  <a:lnTo>
                    <a:pt x="260" y="23"/>
                  </a:lnTo>
                  <a:lnTo>
                    <a:pt x="258" y="25"/>
                  </a:lnTo>
                  <a:lnTo>
                    <a:pt x="258" y="28"/>
                  </a:lnTo>
                  <a:lnTo>
                    <a:pt x="256" y="30"/>
                  </a:lnTo>
                  <a:lnTo>
                    <a:pt x="256" y="30"/>
                  </a:lnTo>
                  <a:lnTo>
                    <a:pt x="253" y="25"/>
                  </a:lnTo>
                  <a:lnTo>
                    <a:pt x="253" y="23"/>
                  </a:lnTo>
                  <a:lnTo>
                    <a:pt x="251" y="23"/>
                  </a:lnTo>
                  <a:lnTo>
                    <a:pt x="249" y="23"/>
                  </a:lnTo>
                  <a:lnTo>
                    <a:pt x="247" y="23"/>
                  </a:lnTo>
                  <a:lnTo>
                    <a:pt x="245" y="21"/>
                  </a:lnTo>
                  <a:lnTo>
                    <a:pt x="243" y="19"/>
                  </a:lnTo>
                  <a:lnTo>
                    <a:pt x="243" y="19"/>
                  </a:lnTo>
                  <a:lnTo>
                    <a:pt x="239" y="17"/>
                  </a:lnTo>
                  <a:lnTo>
                    <a:pt x="239" y="17"/>
                  </a:lnTo>
                  <a:lnTo>
                    <a:pt x="239" y="17"/>
                  </a:lnTo>
                  <a:lnTo>
                    <a:pt x="237" y="15"/>
                  </a:lnTo>
                  <a:lnTo>
                    <a:pt x="235" y="15"/>
                  </a:lnTo>
                  <a:lnTo>
                    <a:pt x="235" y="15"/>
                  </a:lnTo>
                  <a:lnTo>
                    <a:pt x="235" y="13"/>
                  </a:lnTo>
                  <a:lnTo>
                    <a:pt x="233" y="13"/>
                  </a:lnTo>
                  <a:lnTo>
                    <a:pt x="233" y="13"/>
                  </a:lnTo>
                  <a:lnTo>
                    <a:pt x="233" y="13"/>
                  </a:lnTo>
                  <a:lnTo>
                    <a:pt x="233" y="11"/>
                  </a:lnTo>
                  <a:lnTo>
                    <a:pt x="233" y="11"/>
                  </a:lnTo>
                  <a:lnTo>
                    <a:pt x="230" y="11"/>
                  </a:lnTo>
                  <a:lnTo>
                    <a:pt x="230" y="11"/>
                  </a:lnTo>
                  <a:lnTo>
                    <a:pt x="230" y="11"/>
                  </a:lnTo>
                  <a:lnTo>
                    <a:pt x="228" y="7"/>
                  </a:lnTo>
                  <a:lnTo>
                    <a:pt x="228" y="7"/>
                  </a:lnTo>
                  <a:lnTo>
                    <a:pt x="226" y="4"/>
                  </a:lnTo>
                  <a:lnTo>
                    <a:pt x="224" y="4"/>
                  </a:lnTo>
                  <a:lnTo>
                    <a:pt x="220" y="7"/>
                  </a:lnTo>
                  <a:lnTo>
                    <a:pt x="220" y="4"/>
                  </a:lnTo>
                  <a:lnTo>
                    <a:pt x="222" y="2"/>
                  </a:lnTo>
                  <a:lnTo>
                    <a:pt x="222" y="2"/>
                  </a:lnTo>
                  <a:lnTo>
                    <a:pt x="222" y="0"/>
                  </a:lnTo>
                  <a:lnTo>
                    <a:pt x="220" y="0"/>
                  </a:lnTo>
                  <a:lnTo>
                    <a:pt x="220" y="0"/>
                  </a:lnTo>
                  <a:lnTo>
                    <a:pt x="220" y="0"/>
                  </a:lnTo>
                  <a:lnTo>
                    <a:pt x="218" y="0"/>
                  </a:lnTo>
                  <a:lnTo>
                    <a:pt x="186" y="2"/>
                  </a:lnTo>
                  <a:lnTo>
                    <a:pt x="174" y="0"/>
                  </a:lnTo>
                  <a:lnTo>
                    <a:pt x="170" y="0"/>
                  </a:lnTo>
                  <a:lnTo>
                    <a:pt x="159" y="4"/>
                  </a:lnTo>
                  <a:lnTo>
                    <a:pt x="157" y="4"/>
                  </a:lnTo>
                  <a:lnTo>
                    <a:pt x="157" y="4"/>
                  </a:lnTo>
                  <a:lnTo>
                    <a:pt x="155" y="7"/>
                  </a:lnTo>
                  <a:lnTo>
                    <a:pt x="153" y="11"/>
                  </a:lnTo>
                  <a:lnTo>
                    <a:pt x="151" y="13"/>
                  </a:lnTo>
                  <a:lnTo>
                    <a:pt x="149" y="13"/>
                  </a:lnTo>
                  <a:lnTo>
                    <a:pt x="149" y="15"/>
                  </a:lnTo>
                  <a:lnTo>
                    <a:pt x="147" y="15"/>
                  </a:lnTo>
                  <a:lnTo>
                    <a:pt x="147" y="17"/>
                  </a:lnTo>
                  <a:lnTo>
                    <a:pt x="145" y="19"/>
                  </a:lnTo>
                  <a:lnTo>
                    <a:pt x="145" y="21"/>
                  </a:lnTo>
                  <a:lnTo>
                    <a:pt x="145" y="21"/>
                  </a:lnTo>
                  <a:lnTo>
                    <a:pt x="142" y="21"/>
                  </a:lnTo>
                  <a:lnTo>
                    <a:pt x="140" y="23"/>
                  </a:lnTo>
                  <a:lnTo>
                    <a:pt x="140" y="25"/>
                  </a:lnTo>
                  <a:lnTo>
                    <a:pt x="138" y="30"/>
                  </a:lnTo>
                  <a:lnTo>
                    <a:pt x="136" y="32"/>
                  </a:lnTo>
                  <a:lnTo>
                    <a:pt x="134" y="32"/>
                  </a:lnTo>
                  <a:lnTo>
                    <a:pt x="126" y="30"/>
                  </a:lnTo>
                  <a:lnTo>
                    <a:pt x="124" y="30"/>
                  </a:lnTo>
                  <a:lnTo>
                    <a:pt x="124" y="28"/>
                  </a:lnTo>
                  <a:lnTo>
                    <a:pt x="122" y="28"/>
                  </a:lnTo>
                  <a:lnTo>
                    <a:pt x="122" y="25"/>
                  </a:lnTo>
                  <a:lnTo>
                    <a:pt x="119" y="25"/>
                  </a:lnTo>
                  <a:lnTo>
                    <a:pt x="119" y="25"/>
                  </a:lnTo>
                  <a:lnTo>
                    <a:pt x="117" y="23"/>
                  </a:lnTo>
                  <a:lnTo>
                    <a:pt x="117" y="23"/>
                  </a:lnTo>
                  <a:lnTo>
                    <a:pt x="115" y="23"/>
                  </a:lnTo>
                  <a:lnTo>
                    <a:pt x="115" y="23"/>
                  </a:lnTo>
                  <a:lnTo>
                    <a:pt x="115" y="21"/>
                  </a:lnTo>
                  <a:lnTo>
                    <a:pt x="115" y="21"/>
                  </a:lnTo>
                  <a:lnTo>
                    <a:pt x="109" y="17"/>
                  </a:lnTo>
                  <a:lnTo>
                    <a:pt x="109" y="15"/>
                  </a:lnTo>
                  <a:lnTo>
                    <a:pt x="109" y="13"/>
                  </a:lnTo>
                  <a:lnTo>
                    <a:pt x="109" y="13"/>
                  </a:lnTo>
                  <a:lnTo>
                    <a:pt x="107" y="11"/>
                  </a:lnTo>
                  <a:lnTo>
                    <a:pt x="107" y="11"/>
                  </a:lnTo>
                  <a:lnTo>
                    <a:pt x="103" y="11"/>
                  </a:lnTo>
                  <a:lnTo>
                    <a:pt x="101" y="11"/>
                  </a:lnTo>
                  <a:lnTo>
                    <a:pt x="101" y="11"/>
                  </a:lnTo>
                  <a:lnTo>
                    <a:pt x="98" y="11"/>
                  </a:lnTo>
                  <a:lnTo>
                    <a:pt x="96" y="11"/>
                  </a:lnTo>
                  <a:lnTo>
                    <a:pt x="94" y="11"/>
                  </a:lnTo>
                  <a:lnTo>
                    <a:pt x="90" y="13"/>
                  </a:lnTo>
                  <a:lnTo>
                    <a:pt x="84" y="13"/>
                  </a:lnTo>
                  <a:lnTo>
                    <a:pt x="84" y="13"/>
                  </a:lnTo>
                  <a:lnTo>
                    <a:pt x="82" y="13"/>
                  </a:lnTo>
                  <a:lnTo>
                    <a:pt x="82" y="13"/>
                  </a:lnTo>
                  <a:lnTo>
                    <a:pt x="82" y="13"/>
                  </a:lnTo>
                  <a:lnTo>
                    <a:pt x="80" y="15"/>
                  </a:lnTo>
                  <a:lnTo>
                    <a:pt x="78" y="17"/>
                  </a:lnTo>
                  <a:lnTo>
                    <a:pt x="75" y="17"/>
                  </a:lnTo>
                  <a:lnTo>
                    <a:pt x="75" y="19"/>
                  </a:lnTo>
                  <a:lnTo>
                    <a:pt x="75" y="19"/>
                  </a:lnTo>
                  <a:lnTo>
                    <a:pt x="75" y="21"/>
                  </a:lnTo>
                  <a:lnTo>
                    <a:pt x="73" y="21"/>
                  </a:lnTo>
                  <a:lnTo>
                    <a:pt x="73" y="23"/>
                  </a:lnTo>
                  <a:lnTo>
                    <a:pt x="71" y="23"/>
                  </a:lnTo>
                  <a:lnTo>
                    <a:pt x="61" y="28"/>
                  </a:lnTo>
                  <a:lnTo>
                    <a:pt x="63" y="30"/>
                  </a:lnTo>
                  <a:lnTo>
                    <a:pt x="63" y="32"/>
                  </a:lnTo>
                  <a:lnTo>
                    <a:pt x="63" y="34"/>
                  </a:lnTo>
                  <a:lnTo>
                    <a:pt x="63" y="36"/>
                  </a:lnTo>
                  <a:lnTo>
                    <a:pt x="65" y="36"/>
                  </a:lnTo>
                  <a:lnTo>
                    <a:pt x="65" y="38"/>
                  </a:lnTo>
                  <a:lnTo>
                    <a:pt x="67" y="38"/>
                  </a:lnTo>
                  <a:lnTo>
                    <a:pt x="67" y="38"/>
                  </a:lnTo>
                  <a:lnTo>
                    <a:pt x="67" y="38"/>
                  </a:lnTo>
                  <a:lnTo>
                    <a:pt x="69" y="38"/>
                  </a:lnTo>
                  <a:lnTo>
                    <a:pt x="69" y="38"/>
                  </a:lnTo>
                  <a:lnTo>
                    <a:pt x="69" y="38"/>
                  </a:lnTo>
                  <a:lnTo>
                    <a:pt x="67" y="40"/>
                  </a:lnTo>
                  <a:lnTo>
                    <a:pt x="67" y="42"/>
                  </a:lnTo>
                  <a:lnTo>
                    <a:pt x="65" y="46"/>
                  </a:lnTo>
                  <a:lnTo>
                    <a:pt x="63" y="46"/>
                  </a:lnTo>
                  <a:lnTo>
                    <a:pt x="59" y="49"/>
                  </a:lnTo>
                  <a:lnTo>
                    <a:pt x="57" y="49"/>
                  </a:lnTo>
                  <a:lnTo>
                    <a:pt x="54" y="49"/>
                  </a:lnTo>
                  <a:lnTo>
                    <a:pt x="54" y="49"/>
                  </a:lnTo>
                  <a:lnTo>
                    <a:pt x="54" y="51"/>
                  </a:lnTo>
                  <a:lnTo>
                    <a:pt x="52" y="51"/>
                  </a:lnTo>
                  <a:lnTo>
                    <a:pt x="52" y="53"/>
                  </a:lnTo>
                  <a:lnTo>
                    <a:pt x="52" y="55"/>
                  </a:lnTo>
                  <a:lnTo>
                    <a:pt x="54" y="61"/>
                  </a:lnTo>
                  <a:lnTo>
                    <a:pt x="54" y="61"/>
                  </a:lnTo>
                  <a:lnTo>
                    <a:pt x="52" y="65"/>
                  </a:lnTo>
                  <a:lnTo>
                    <a:pt x="52" y="65"/>
                  </a:lnTo>
                  <a:lnTo>
                    <a:pt x="52" y="65"/>
                  </a:lnTo>
                  <a:lnTo>
                    <a:pt x="54" y="67"/>
                  </a:lnTo>
                  <a:lnTo>
                    <a:pt x="54" y="67"/>
                  </a:lnTo>
                  <a:lnTo>
                    <a:pt x="52" y="70"/>
                  </a:lnTo>
                  <a:lnTo>
                    <a:pt x="52" y="72"/>
                  </a:lnTo>
                  <a:lnTo>
                    <a:pt x="50" y="74"/>
                  </a:lnTo>
                  <a:lnTo>
                    <a:pt x="42" y="80"/>
                  </a:lnTo>
                  <a:lnTo>
                    <a:pt x="38" y="84"/>
                  </a:lnTo>
                  <a:lnTo>
                    <a:pt x="36" y="86"/>
                  </a:lnTo>
                  <a:lnTo>
                    <a:pt x="34" y="89"/>
                  </a:lnTo>
                  <a:lnTo>
                    <a:pt x="34" y="91"/>
                  </a:lnTo>
                  <a:lnTo>
                    <a:pt x="31" y="91"/>
                  </a:lnTo>
                  <a:lnTo>
                    <a:pt x="27" y="91"/>
                  </a:lnTo>
                  <a:lnTo>
                    <a:pt x="27" y="89"/>
                  </a:lnTo>
                  <a:lnTo>
                    <a:pt x="10" y="93"/>
                  </a:lnTo>
                  <a:lnTo>
                    <a:pt x="8" y="93"/>
                  </a:lnTo>
                  <a:lnTo>
                    <a:pt x="6" y="91"/>
                  </a:lnTo>
                  <a:lnTo>
                    <a:pt x="4" y="91"/>
                  </a:lnTo>
                  <a:lnTo>
                    <a:pt x="4" y="91"/>
                  </a:lnTo>
                  <a:lnTo>
                    <a:pt x="0" y="91"/>
                  </a:lnTo>
                  <a:lnTo>
                    <a:pt x="0" y="99"/>
                  </a:lnTo>
                  <a:lnTo>
                    <a:pt x="2" y="105"/>
                  </a:lnTo>
                  <a:lnTo>
                    <a:pt x="2" y="110"/>
                  </a:lnTo>
                  <a:lnTo>
                    <a:pt x="4" y="116"/>
                  </a:lnTo>
                  <a:lnTo>
                    <a:pt x="6" y="118"/>
                  </a:lnTo>
                  <a:lnTo>
                    <a:pt x="8" y="120"/>
                  </a:lnTo>
                  <a:lnTo>
                    <a:pt x="10" y="122"/>
                  </a:lnTo>
                  <a:lnTo>
                    <a:pt x="13" y="122"/>
                  </a:lnTo>
                  <a:lnTo>
                    <a:pt x="13" y="124"/>
                  </a:lnTo>
                  <a:lnTo>
                    <a:pt x="17" y="135"/>
                  </a:lnTo>
                  <a:lnTo>
                    <a:pt x="21" y="145"/>
                  </a:lnTo>
                  <a:lnTo>
                    <a:pt x="29" y="139"/>
                  </a:lnTo>
                  <a:lnTo>
                    <a:pt x="29" y="139"/>
                  </a:lnTo>
                  <a:lnTo>
                    <a:pt x="31" y="141"/>
                  </a:lnTo>
                  <a:lnTo>
                    <a:pt x="31" y="141"/>
                  </a:lnTo>
                  <a:lnTo>
                    <a:pt x="31" y="141"/>
                  </a:lnTo>
                  <a:lnTo>
                    <a:pt x="36" y="143"/>
                  </a:lnTo>
                  <a:lnTo>
                    <a:pt x="36" y="145"/>
                  </a:lnTo>
                  <a:lnTo>
                    <a:pt x="38" y="145"/>
                  </a:lnTo>
                  <a:lnTo>
                    <a:pt x="38" y="145"/>
                  </a:lnTo>
                  <a:lnTo>
                    <a:pt x="38" y="147"/>
                  </a:lnTo>
                  <a:lnTo>
                    <a:pt x="38" y="147"/>
                  </a:lnTo>
                  <a:lnTo>
                    <a:pt x="40" y="149"/>
                  </a:lnTo>
                  <a:lnTo>
                    <a:pt x="42" y="160"/>
                  </a:lnTo>
                  <a:lnTo>
                    <a:pt x="44" y="162"/>
                  </a:lnTo>
                  <a:lnTo>
                    <a:pt x="44" y="162"/>
                  </a:lnTo>
                  <a:lnTo>
                    <a:pt x="48" y="164"/>
                  </a:lnTo>
                  <a:lnTo>
                    <a:pt x="48" y="164"/>
                  </a:lnTo>
                  <a:lnTo>
                    <a:pt x="50" y="166"/>
                  </a:lnTo>
                  <a:lnTo>
                    <a:pt x="50" y="168"/>
                  </a:lnTo>
                  <a:lnTo>
                    <a:pt x="52" y="170"/>
                  </a:lnTo>
                  <a:lnTo>
                    <a:pt x="54" y="175"/>
                  </a:lnTo>
                  <a:lnTo>
                    <a:pt x="59" y="177"/>
                  </a:lnTo>
                  <a:lnTo>
                    <a:pt x="63" y="179"/>
                  </a:lnTo>
                  <a:lnTo>
                    <a:pt x="67" y="183"/>
                  </a:lnTo>
                  <a:lnTo>
                    <a:pt x="69" y="183"/>
                  </a:lnTo>
                  <a:lnTo>
                    <a:pt x="71" y="183"/>
                  </a:lnTo>
                  <a:lnTo>
                    <a:pt x="71" y="185"/>
                  </a:lnTo>
                  <a:lnTo>
                    <a:pt x="73" y="187"/>
                  </a:lnTo>
                  <a:lnTo>
                    <a:pt x="75" y="187"/>
                  </a:lnTo>
                  <a:lnTo>
                    <a:pt x="75" y="187"/>
                  </a:lnTo>
                  <a:lnTo>
                    <a:pt x="78" y="187"/>
                  </a:lnTo>
                  <a:lnTo>
                    <a:pt x="78" y="187"/>
                  </a:lnTo>
                  <a:lnTo>
                    <a:pt x="80" y="187"/>
                  </a:lnTo>
                  <a:lnTo>
                    <a:pt x="84" y="187"/>
                  </a:lnTo>
                  <a:lnTo>
                    <a:pt x="86" y="189"/>
                  </a:lnTo>
                  <a:lnTo>
                    <a:pt x="86" y="189"/>
                  </a:lnTo>
                  <a:lnTo>
                    <a:pt x="88" y="191"/>
                  </a:lnTo>
                  <a:lnTo>
                    <a:pt x="90" y="191"/>
                  </a:lnTo>
                  <a:lnTo>
                    <a:pt x="94" y="187"/>
                  </a:lnTo>
                  <a:lnTo>
                    <a:pt x="94" y="187"/>
                  </a:lnTo>
                  <a:lnTo>
                    <a:pt x="98" y="185"/>
                  </a:lnTo>
                  <a:lnTo>
                    <a:pt x="101" y="185"/>
                  </a:lnTo>
                  <a:lnTo>
                    <a:pt x="105" y="181"/>
                  </a:lnTo>
                  <a:lnTo>
                    <a:pt x="109" y="177"/>
                  </a:lnTo>
                  <a:lnTo>
                    <a:pt x="111" y="181"/>
                  </a:lnTo>
                  <a:lnTo>
                    <a:pt x="117" y="181"/>
                  </a:lnTo>
                  <a:lnTo>
                    <a:pt x="122" y="185"/>
                  </a:lnTo>
                  <a:lnTo>
                    <a:pt x="124" y="185"/>
                  </a:lnTo>
                  <a:lnTo>
                    <a:pt x="126" y="185"/>
                  </a:lnTo>
                  <a:lnTo>
                    <a:pt x="128" y="185"/>
                  </a:lnTo>
                  <a:lnTo>
                    <a:pt x="130" y="185"/>
                  </a:lnTo>
                  <a:lnTo>
                    <a:pt x="130" y="185"/>
                  </a:lnTo>
                  <a:lnTo>
                    <a:pt x="132" y="185"/>
                  </a:lnTo>
                  <a:lnTo>
                    <a:pt x="138" y="185"/>
                  </a:lnTo>
                  <a:lnTo>
                    <a:pt x="140" y="185"/>
                  </a:lnTo>
                  <a:lnTo>
                    <a:pt x="140" y="183"/>
                  </a:lnTo>
                  <a:lnTo>
                    <a:pt x="140" y="181"/>
                  </a:lnTo>
                  <a:lnTo>
                    <a:pt x="142" y="181"/>
                  </a:lnTo>
                  <a:lnTo>
                    <a:pt x="142" y="179"/>
                  </a:lnTo>
                  <a:lnTo>
                    <a:pt x="147" y="177"/>
                  </a:lnTo>
                  <a:lnTo>
                    <a:pt x="149" y="177"/>
                  </a:lnTo>
                  <a:lnTo>
                    <a:pt x="151" y="175"/>
                  </a:lnTo>
                  <a:lnTo>
                    <a:pt x="151" y="175"/>
                  </a:lnTo>
                  <a:lnTo>
                    <a:pt x="153" y="175"/>
                  </a:lnTo>
                  <a:lnTo>
                    <a:pt x="153" y="175"/>
                  </a:lnTo>
                  <a:lnTo>
                    <a:pt x="153" y="175"/>
                  </a:lnTo>
                  <a:lnTo>
                    <a:pt x="155" y="175"/>
                  </a:lnTo>
                  <a:lnTo>
                    <a:pt x="157" y="173"/>
                  </a:lnTo>
                  <a:lnTo>
                    <a:pt x="157" y="170"/>
                  </a:lnTo>
                  <a:lnTo>
                    <a:pt x="165" y="160"/>
                  </a:lnTo>
                  <a:lnTo>
                    <a:pt x="165" y="160"/>
                  </a:lnTo>
                  <a:lnTo>
                    <a:pt x="165" y="158"/>
                  </a:lnTo>
                  <a:lnTo>
                    <a:pt x="163" y="158"/>
                  </a:lnTo>
                  <a:lnTo>
                    <a:pt x="163" y="158"/>
                  </a:lnTo>
                  <a:lnTo>
                    <a:pt x="163" y="156"/>
                  </a:lnTo>
                  <a:lnTo>
                    <a:pt x="163" y="156"/>
                  </a:lnTo>
                  <a:lnTo>
                    <a:pt x="163" y="154"/>
                  </a:lnTo>
                  <a:lnTo>
                    <a:pt x="163" y="152"/>
                  </a:lnTo>
                  <a:lnTo>
                    <a:pt x="165" y="152"/>
                  </a:lnTo>
                  <a:lnTo>
                    <a:pt x="165" y="152"/>
                  </a:lnTo>
                  <a:lnTo>
                    <a:pt x="168" y="152"/>
                  </a:lnTo>
                  <a:lnTo>
                    <a:pt x="170" y="152"/>
                  </a:lnTo>
                  <a:lnTo>
                    <a:pt x="174" y="152"/>
                  </a:lnTo>
                  <a:lnTo>
                    <a:pt x="176" y="154"/>
                  </a:lnTo>
                  <a:lnTo>
                    <a:pt x="180" y="154"/>
                  </a:lnTo>
                  <a:lnTo>
                    <a:pt x="182" y="152"/>
                  </a:lnTo>
                  <a:lnTo>
                    <a:pt x="186" y="154"/>
                  </a:lnTo>
                  <a:lnTo>
                    <a:pt x="189" y="156"/>
                  </a:lnTo>
                  <a:lnTo>
                    <a:pt x="191" y="154"/>
                  </a:lnTo>
                  <a:lnTo>
                    <a:pt x="195" y="154"/>
                  </a:lnTo>
                  <a:lnTo>
                    <a:pt x="197" y="152"/>
                  </a:lnTo>
                  <a:lnTo>
                    <a:pt x="197" y="152"/>
                  </a:lnTo>
                  <a:lnTo>
                    <a:pt x="197" y="149"/>
                  </a:lnTo>
                  <a:lnTo>
                    <a:pt x="197" y="149"/>
                  </a:lnTo>
                  <a:lnTo>
                    <a:pt x="197" y="147"/>
                  </a:lnTo>
                  <a:lnTo>
                    <a:pt x="195" y="147"/>
                  </a:lnTo>
                  <a:lnTo>
                    <a:pt x="195" y="145"/>
                  </a:lnTo>
                  <a:lnTo>
                    <a:pt x="193" y="145"/>
                  </a:lnTo>
                  <a:lnTo>
                    <a:pt x="193" y="143"/>
                  </a:lnTo>
                  <a:lnTo>
                    <a:pt x="195" y="141"/>
                  </a:lnTo>
                  <a:lnTo>
                    <a:pt x="197" y="139"/>
                  </a:lnTo>
                  <a:lnTo>
                    <a:pt x="199" y="135"/>
                  </a:lnTo>
                  <a:lnTo>
                    <a:pt x="199" y="135"/>
                  </a:lnTo>
                  <a:lnTo>
                    <a:pt x="201" y="135"/>
                  </a:lnTo>
                  <a:lnTo>
                    <a:pt x="201" y="135"/>
                  </a:lnTo>
                  <a:lnTo>
                    <a:pt x="203" y="137"/>
                  </a:lnTo>
                  <a:lnTo>
                    <a:pt x="205" y="141"/>
                  </a:lnTo>
                  <a:lnTo>
                    <a:pt x="205" y="143"/>
                  </a:lnTo>
                  <a:lnTo>
                    <a:pt x="205" y="145"/>
                  </a:lnTo>
                  <a:lnTo>
                    <a:pt x="218" y="154"/>
                  </a:lnTo>
                  <a:lnTo>
                    <a:pt x="220" y="156"/>
                  </a:lnTo>
                  <a:lnTo>
                    <a:pt x="220" y="156"/>
                  </a:lnTo>
                  <a:lnTo>
                    <a:pt x="220" y="156"/>
                  </a:lnTo>
                  <a:lnTo>
                    <a:pt x="222" y="156"/>
                  </a:lnTo>
                  <a:lnTo>
                    <a:pt x="222" y="154"/>
                  </a:lnTo>
                  <a:lnTo>
                    <a:pt x="222" y="154"/>
                  </a:lnTo>
                  <a:lnTo>
                    <a:pt x="222" y="154"/>
                  </a:lnTo>
                  <a:lnTo>
                    <a:pt x="220" y="152"/>
                  </a:lnTo>
                  <a:lnTo>
                    <a:pt x="222" y="152"/>
                  </a:lnTo>
                  <a:lnTo>
                    <a:pt x="222" y="152"/>
                  </a:lnTo>
                  <a:lnTo>
                    <a:pt x="222" y="152"/>
                  </a:lnTo>
                  <a:lnTo>
                    <a:pt x="222" y="147"/>
                  </a:lnTo>
                  <a:lnTo>
                    <a:pt x="220" y="143"/>
                  </a:lnTo>
                  <a:lnTo>
                    <a:pt x="220" y="143"/>
                  </a:lnTo>
                  <a:lnTo>
                    <a:pt x="220" y="141"/>
                  </a:lnTo>
                  <a:lnTo>
                    <a:pt x="220" y="141"/>
                  </a:lnTo>
                  <a:lnTo>
                    <a:pt x="222" y="139"/>
                  </a:lnTo>
                  <a:lnTo>
                    <a:pt x="222" y="139"/>
                  </a:lnTo>
                  <a:lnTo>
                    <a:pt x="226" y="139"/>
                  </a:lnTo>
                  <a:lnTo>
                    <a:pt x="226" y="139"/>
                  </a:lnTo>
                  <a:lnTo>
                    <a:pt x="228" y="139"/>
                  </a:lnTo>
                  <a:lnTo>
                    <a:pt x="228" y="137"/>
                  </a:lnTo>
                  <a:lnTo>
                    <a:pt x="230" y="137"/>
                  </a:lnTo>
                  <a:lnTo>
                    <a:pt x="230" y="137"/>
                  </a:lnTo>
                  <a:lnTo>
                    <a:pt x="228" y="135"/>
                  </a:lnTo>
                  <a:lnTo>
                    <a:pt x="228" y="135"/>
                  </a:lnTo>
                  <a:lnTo>
                    <a:pt x="228" y="135"/>
                  </a:lnTo>
                  <a:lnTo>
                    <a:pt x="226" y="133"/>
                  </a:lnTo>
                  <a:lnTo>
                    <a:pt x="226" y="128"/>
                  </a:lnTo>
                  <a:lnTo>
                    <a:pt x="228" y="118"/>
                  </a:lnTo>
                  <a:lnTo>
                    <a:pt x="226" y="116"/>
                  </a:lnTo>
                  <a:lnTo>
                    <a:pt x="228" y="114"/>
                  </a:lnTo>
                  <a:lnTo>
                    <a:pt x="262" y="99"/>
                  </a:lnTo>
                  <a:lnTo>
                    <a:pt x="264" y="97"/>
                  </a:lnTo>
                  <a:lnTo>
                    <a:pt x="268" y="97"/>
                  </a:lnTo>
                  <a:lnTo>
                    <a:pt x="283" y="101"/>
                  </a:lnTo>
                  <a:lnTo>
                    <a:pt x="289" y="101"/>
                  </a:lnTo>
                  <a:lnTo>
                    <a:pt x="293" y="101"/>
                  </a:lnTo>
                  <a:lnTo>
                    <a:pt x="302" y="99"/>
                  </a:lnTo>
                  <a:lnTo>
                    <a:pt x="304" y="97"/>
                  </a:lnTo>
                  <a:lnTo>
                    <a:pt x="306" y="97"/>
                  </a:lnTo>
                  <a:lnTo>
                    <a:pt x="308" y="91"/>
                  </a:lnTo>
                  <a:lnTo>
                    <a:pt x="308" y="89"/>
                  </a:lnTo>
                  <a:lnTo>
                    <a:pt x="308" y="89"/>
                  </a:lnTo>
                  <a:lnTo>
                    <a:pt x="310" y="89"/>
                  </a:lnTo>
                  <a:lnTo>
                    <a:pt x="310" y="89"/>
                  </a:lnTo>
                  <a:lnTo>
                    <a:pt x="312" y="89"/>
                  </a:lnTo>
                  <a:lnTo>
                    <a:pt x="314" y="91"/>
                  </a:lnTo>
                  <a:lnTo>
                    <a:pt x="318" y="93"/>
                  </a:lnTo>
                  <a:lnTo>
                    <a:pt x="318" y="93"/>
                  </a:lnTo>
                  <a:lnTo>
                    <a:pt x="321" y="93"/>
                  </a:lnTo>
                  <a:lnTo>
                    <a:pt x="321" y="93"/>
                  </a:lnTo>
                  <a:lnTo>
                    <a:pt x="323" y="93"/>
                  </a:lnTo>
                  <a:lnTo>
                    <a:pt x="323" y="9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2" name="Freeform 121"/>
            <p:cNvSpPr>
              <a:spLocks/>
            </p:cNvSpPr>
            <p:nvPr/>
          </p:nvSpPr>
          <p:spPr bwMode="auto">
            <a:xfrm>
              <a:off x="3966" y="2239"/>
              <a:ext cx="27" cy="30"/>
            </a:xfrm>
            <a:custGeom>
              <a:avLst/>
              <a:gdLst>
                <a:gd name="T0" fmla="*/ 27 w 27"/>
                <a:gd name="T1" fmla="*/ 2 h 30"/>
                <a:gd name="T2" fmla="*/ 27 w 27"/>
                <a:gd name="T3" fmla="*/ 2 h 30"/>
                <a:gd name="T4" fmla="*/ 27 w 27"/>
                <a:gd name="T5" fmla="*/ 2 h 30"/>
                <a:gd name="T6" fmla="*/ 14 w 27"/>
                <a:gd name="T7" fmla="*/ 4 h 30"/>
                <a:gd name="T8" fmla="*/ 10 w 27"/>
                <a:gd name="T9" fmla="*/ 4 h 30"/>
                <a:gd name="T10" fmla="*/ 6 w 27"/>
                <a:gd name="T11" fmla="*/ 2 h 30"/>
                <a:gd name="T12" fmla="*/ 4 w 27"/>
                <a:gd name="T13" fmla="*/ 2 h 30"/>
                <a:gd name="T14" fmla="*/ 4 w 27"/>
                <a:gd name="T15" fmla="*/ 0 h 30"/>
                <a:gd name="T16" fmla="*/ 4 w 27"/>
                <a:gd name="T17" fmla="*/ 0 h 30"/>
                <a:gd name="T18" fmla="*/ 4 w 27"/>
                <a:gd name="T19" fmla="*/ 0 h 30"/>
                <a:gd name="T20" fmla="*/ 0 w 27"/>
                <a:gd name="T21" fmla="*/ 2 h 30"/>
                <a:gd name="T22" fmla="*/ 0 w 27"/>
                <a:gd name="T23" fmla="*/ 4 h 30"/>
                <a:gd name="T24" fmla="*/ 0 w 27"/>
                <a:gd name="T25" fmla="*/ 15 h 30"/>
                <a:gd name="T26" fmla="*/ 4 w 27"/>
                <a:gd name="T27" fmla="*/ 17 h 30"/>
                <a:gd name="T28" fmla="*/ 4 w 27"/>
                <a:gd name="T29" fmla="*/ 21 h 30"/>
                <a:gd name="T30" fmla="*/ 6 w 27"/>
                <a:gd name="T31" fmla="*/ 23 h 30"/>
                <a:gd name="T32" fmla="*/ 6 w 27"/>
                <a:gd name="T33" fmla="*/ 23 h 30"/>
                <a:gd name="T34" fmla="*/ 8 w 27"/>
                <a:gd name="T35" fmla="*/ 23 h 30"/>
                <a:gd name="T36" fmla="*/ 8 w 27"/>
                <a:gd name="T37" fmla="*/ 23 h 30"/>
                <a:gd name="T38" fmla="*/ 8 w 27"/>
                <a:gd name="T39" fmla="*/ 25 h 30"/>
                <a:gd name="T40" fmla="*/ 8 w 27"/>
                <a:gd name="T41" fmla="*/ 25 h 30"/>
                <a:gd name="T42" fmla="*/ 10 w 27"/>
                <a:gd name="T43" fmla="*/ 25 h 30"/>
                <a:gd name="T44" fmla="*/ 12 w 27"/>
                <a:gd name="T45" fmla="*/ 28 h 30"/>
                <a:gd name="T46" fmla="*/ 12 w 27"/>
                <a:gd name="T47" fmla="*/ 28 h 30"/>
                <a:gd name="T48" fmla="*/ 12 w 27"/>
                <a:gd name="T49" fmla="*/ 28 h 30"/>
                <a:gd name="T50" fmla="*/ 14 w 27"/>
                <a:gd name="T51" fmla="*/ 25 h 30"/>
                <a:gd name="T52" fmla="*/ 19 w 27"/>
                <a:gd name="T53" fmla="*/ 28 h 30"/>
                <a:gd name="T54" fmla="*/ 21 w 27"/>
                <a:gd name="T55" fmla="*/ 30 h 30"/>
                <a:gd name="T56" fmla="*/ 23 w 27"/>
                <a:gd name="T57" fmla="*/ 30 h 30"/>
                <a:gd name="T58" fmla="*/ 25 w 27"/>
                <a:gd name="T59" fmla="*/ 28 h 30"/>
                <a:gd name="T60" fmla="*/ 27 w 27"/>
                <a:gd name="T61" fmla="*/ 21 h 30"/>
                <a:gd name="T62" fmla="*/ 27 w 27"/>
                <a:gd name="T63" fmla="*/ 19 h 30"/>
                <a:gd name="T64" fmla="*/ 27 w 27"/>
                <a:gd name="T65" fmla="*/ 17 h 30"/>
                <a:gd name="T66" fmla="*/ 27 w 27"/>
                <a:gd name="T67" fmla="*/ 17 h 30"/>
                <a:gd name="T68" fmla="*/ 27 w 27"/>
                <a:gd name="T69" fmla="*/ 13 h 30"/>
                <a:gd name="T70" fmla="*/ 27 w 27"/>
                <a:gd name="T71" fmla="*/ 9 h 30"/>
                <a:gd name="T72" fmla="*/ 27 w 27"/>
                <a:gd name="T73"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30">
                  <a:moveTo>
                    <a:pt x="27" y="2"/>
                  </a:moveTo>
                  <a:lnTo>
                    <a:pt x="27" y="2"/>
                  </a:lnTo>
                  <a:lnTo>
                    <a:pt x="27" y="2"/>
                  </a:lnTo>
                  <a:lnTo>
                    <a:pt x="14" y="4"/>
                  </a:lnTo>
                  <a:lnTo>
                    <a:pt x="10" y="4"/>
                  </a:lnTo>
                  <a:lnTo>
                    <a:pt x="6" y="2"/>
                  </a:lnTo>
                  <a:lnTo>
                    <a:pt x="4" y="2"/>
                  </a:lnTo>
                  <a:lnTo>
                    <a:pt x="4" y="0"/>
                  </a:lnTo>
                  <a:lnTo>
                    <a:pt x="4" y="0"/>
                  </a:lnTo>
                  <a:lnTo>
                    <a:pt x="4" y="0"/>
                  </a:lnTo>
                  <a:lnTo>
                    <a:pt x="0" y="2"/>
                  </a:lnTo>
                  <a:lnTo>
                    <a:pt x="0" y="4"/>
                  </a:lnTo>
                  <a:lnTo>
                    <a:pt x="0" y="15"/>
                  </a:lnTo>
                  <a:lnTo>
                    <a:pt x="4" y="17"/>
                  </a:lnTo>
                  <a:lnTo>
                    <a:pt x="4" y="21"/>
                  </a:lnTo>
                  <a:lnTo>
                    <a:pt x="6" y="23"/>
                  </a:lnTo>
                  <a:lnTo>
                    <a:pt x="6" y="23"/>
                  </a:lnTo>
                  <a:lnTo>
                    <a:pt x="8" y="23"/>
                  </a:lnTo>
                  <a:lnTo>
                    <a:pt x="8" y="23"/>
                  </a:lnTo>
                  <a:lnTo>
                    <a:pt x="8" y="25"/>
                  </a:lnTo>
                  <a:lnTo>
                    <a:pt x="8" y="25"/>
                  </a:lnTo>
                  <a:lnTo>
                    <a:pt x="10" y="25"/>
                  </a:lnTo>
                  <a:lnTo>
                    <a:pt x="12" y="28"/>
                  </a:lnTo>
                  <a:lnTo>
                    <a:pt x="12" y="28"/>
                  </a:lnTo>
                  <a:lnTo>
                    <a:pt x="12" y="28"/>
                  </a:lnTo>
                  <a:lnTo>
                    <a:pt x="14" y="25"/>
                  </a:lnTo>
                  <a:lnTo>
                    <a:pt x="19" y="28"/>
                  </a:lnTo>
                  <a:lnTo>
                    <a:pt x="21" y="30"/>
                  </a:lnTo>
                  <a:lnTo>
                    <a:pt x="23" y="30"/>
                  </a:lnTo>
                  <a:lnTo>
                    <a:pt x="25" y="28"/>
                  </a:lnTo>
                  <a:lnTo>
                    <a:pt x="27" y="21"/>
                  </a:lnTo>
                  <a:lnTo>
                    <a:pt x="27" y="19"/>
                  </a:lnTo>
                  <a:lnTo>
                    <a:pt x="27" y="17"/>
                  </a:lnTo>
                  <a:lnTo>
                    <a:pt x="27" y="17"/>
                  </a:lnTo>
                  <a:lnTo>
                    <a:pt x="27" y="13"/>
                  </a:lnTo>
                  <a:lnTo>
                    <a:pt x="27" y="9"/>
                  </a:lnTo>
                  <a:lnTo>
                    <a:pt x="27"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3" name="Freeform 122"/>
            <p:cNvSpPr>
              <a:spLocks/>
            </p:cNvSpPr>
            <p:nvPr/>
          </p:nvSpPr>
          <p:spPr bwMode="auto">
            <a:xfrm>
              <a:off x="5329" y="1571"/>
              <a:ext cx="223" cy="70"/>
            </a:xfrm>
            <a:custGeom>
              <a:avLst/>
              <a:gdLst>
                <a:gd name="T0" fmla="*/ 216 w 223"/>
                <a:gd name="T1" fmla="*/ 40 h 70"/>
                <a:gd name="T2" fmla="*/ 199 w 223"/>
                <a:gd name="T3" fmla="*/ 30 h 70"/>
                <a:gd name="T4" fmla="*/ 195 w 223"/>
                <a:gd name="T5" fmla="*/ 21 h 70"/>
                <a:gd name="T6" fmla="*/ 189 w 223"/>
                <a:gd name="T7" fmla="*/ 17 h 70"/>
                <a:gd name="T8" fmla="*/ 185 w 223"/>
                <a:gd name="T9" fmla="*/ 11 h 70"/>
                <a:gd name="T10" fmla="*/ 172 w 223"/>
                <a:gd name="T11" fmla="*/ 6 h 70"/>
                <a:gd name="T12" fmla="*/ 170 w 223"/>
                <a:gd name="T13" fmla="*/ 11 h 70"/>
                <a:gd name="T14" fmla="*/ 166 w 223"/>
                <a:gd name="T15" fmla="*/ 17 h 70"/>
                <a:gd name="T16" fmla="*/ 158 w 223"/>
                <a:gd name="T17" fmla="*/ 17 h 70"/>
                <a:gd name="T18" fmla="*/ 151 w 223"/>
                <a:gd name="T19" fmla="*/ 15 h 70"/>
                <a:gd name="T20" fmla="*/ 147 w 223"/>
                <a:gd name="T21" fmla="*/ 13 h 70"/>
                <a:gd name="T22" fmla="*/ 141 w 223"/>
                <a:gd name="T23" fmla="*/ 6 h 70"/>
                <a:gd name="T24" fmla="*/ 126 w 223"/>
                <a:gd name="T25" fmla="*/ 4 h 70"/>
                <a:gd name="T26" fmla="*/ 116 w 223"/>
                <a:gd name="T27" fmla="*/ 2 h 70"/>
                <a:gd name="T28" fmla="*/ 109 w 223"/>
                <a:gd name="T29" fmla="*/ 2 h 70"/>
                <a:gd name="T30" fmla="*/ 107 w 223"/>
                <a:gd name="T31" fmla="*/ 2 h 70"/>
                <a:gd name="T32" fmla="*/ 101 w 223"/>
                <a:gd name="T33" fmla="*/ 2 h 70"/>
                <a:gd name="T34" fmla="*/ 95 w 223"/>
                <a:gd name="T35" fmla="*/ 4 h 70"/>
                <a:gd name="T36" fmla="*/ 70 w 223"/>
                <a:gd name="T37" fmla="*/ 6 h 70"/>
                <a:gd name="T38" fmla="*/ 55 w 223"/>
                <a:gd name="T39" fmla="*/ 11 h 70"/>
                <a:gd name="T40" fmla="*/ 38 w 223"/>
                <a:gd name="T41" fmla="*/ 17 h 70"/>
                <a:gd name="T42" fmla="*/ 32 w 223"/>
                <a:gd name="T43" fmla="*/ 17 h 70"/>
                <a:gd name="T44" fmla="*/ 21 w 223"/>
                <a:gd name="T45" fmla="*/ 17 h 70"/>
                <a:gd name="T46" fmla="*/ 13 w 223"/>
                <a:gd name="T47" fmla="*/ 21 h 70"/>
                <a:gd name="T48" fmla="*/ 9 w 223"/>
                <a:gd name="T49" fmla="*/ 28 h 70"/>
                <a:gd name="T50" fmla="*/ 0 w 223"/>
                <a:gd name="T51" fmla="*/ 34 h 70"/>
                <a:gd name="T52" fmla="*/ 11 w 223"/>
                <a:gd name="T53" fmla="*/ 42 h 70"/>
                <a:gd name="T54" fmla="*/ 15 w 223"/>
                <a:gd name="T55" fmla="*/ 44 h 70"/>
                <a:gd name="T56" fmla="*/ 17 w 223"/>
                <a:gd name="T57" fmla="*/ 42 h 70"/>
                <a:gd name="T58" fmla="*/ 19 w 223"/>
                <a:gd name="T59" fmla="*/ 51 h 70"/>
                <a:gd name="T60" fmla="*/ 19 w 223"/>
                <a:gd name="T61" fmla="*/ 55 h 70"/>
                <a:gd name="T62" fmla="*/ 26 w 223"/>
                <a:gd name="T63" fmla="*/ 53 h 70"/>
                <a:gd name="T64" fmla="*/ 32 w 223"/>
                <a:gd name="T65" fmla="*/ 53 h 70"/>
                <a:gd name="T66" fmla="*/ 34 w 223"/>
                <a:gd name="T67" fmla="*/ 49 h 70"/>
                <a:gd name="T68" fmla="*/ 38 w 223"/>
                <a:gd name="T69" fmla="*/ 46 h 70"/>
                <a:gd name="T70" fmla="*/ 42 w 223"/>
                <a:gd name="T71" fmla="*/ 46 h 70"/>
                <a:gd name="T72" fmla="*/ 44 w 223"/>
                <a:gd name="T73" fmla="*/ 49 h 70"/>
                <a:gd name="T74" fmla="*/ 51 w 223"/>
                <a:gd name="T75" fmla="*/ 49 h 70"/>
                <a:gd name="T76" fmla="*/ 61 w 223"/>
                <a:gd name="T77" fmla="*/ 57 h 70"/>
                <a:gd name="T78" fmla="*/ 80 w 223"/>
                <a:gd name="T79" fmla="*/ 55 h 70"/>
                <a:gd name="T80" fmla="*/ 91 w 223"/>
                <a:gd name="T81" fmla="*/ 53 h 70"/>
                <a:gd name="T82" fmla="*/ 99 w 223"/>
                <a:gd name="T83" fmla="*/ 53 h 70"/>
                <a:gd name="T84" fmla="*/ 107 w 223"/>
                <a:gd name="T85" fmla="*/ 53 h 70"/>
                <a:gd name="T86" fmla="*/ 135 w 223"/>
                <a:gd name="T87" fmla="*/ 51 h 70"/>
                <a:gd name="T88" fmla="*/ 141 w 223"/>
                <a:gd name="T89" fmla="*/ 53 h 70"/>
                <a:gd name="T90" fmla="*/ 143 w 223"/>
                <a:gd name="T91" fmla="*/ 49 h 70"/>
                <a:gd name="T92" fmla="*/ 160 w 223"/>
                <a:gd name="T93" fmla="*/ 51 h 70"/>
                <a:gd name="T94" fmla="*/ 181 w 223"/>
                <a:gd name="T95" fmla="*/ 49 h 70"/>
                <a:gd name="T96" fmla="*/ 191 w 223"/>
                <a:gd name="T97" fmla="*/ 59 h 70"/>
                <a:gd name="T98" fmla="*/ 193 w 223"/>
                <a:gd name="T99" fmla="*/ 61 h 70"/>
                <a:gd name="T100" fmla="*/ 197 w 223"/>
                <a:gd name="T101" fmla="*/ 67 h 70"/>
                <a:gd name="T102" fmla="*/ 202 w 223"/>
                <a:gd name="T103" fmla="*/ 70 h 70"/>
                <a:gd name="T104" fmla="*/ 218 w 223"/>
                <a:gd name="T105" fmla="*/ 67 h 70"/>
                <a:gd name="T106" fmla="*/ 223 w 223"/>
                <a:gd name="T107"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3" h="70">
                  <a:moveTo>
                    <a:pt x="223" y="51"/>
                  </a:moveTo>
                  <a:lnTo>
                    <a:pt x="220" y="44"/>
                  </a:lnTo>
                  <a:lnTo>
                    <a:pt x="218" y="42"/>
                  </a:lnTo>
                  <a:lnTo>
                    <a:pt x="216" y="40"/>
                  </a:lnTo>
                  <a:lnTo>
                    <a:pt x="206" y="36"/>
                  </a:lnTo>
                  <a:lnTo>
                    <a:pt x="204" y="32"/>
                  </a:lnTo>
                  <a:lnTo>
                    <a:pt x="199" y="30"/>
                  </a:lnTo>
                  <a:lnTo>
                    <a:pt x="199" y="30"/>
                  </a:lnTo>
                  <a:lnTo>
                    <a:pt x="197" y="30"/>
                  </a:lnTo>
                  <a:lnTo>
                    <a:pt x="195" y="23"/>
                  </a:lnTo>
                  <a:lnTo>
                    <a:pt x="195" y="21"/>
                  </a:lnTo>
                  <a:lnTo>
                    <a:pt x="195" y="21"/>
                  </a:lnTo>
                  <a:lnTo>
                    <a:pt x="195" y="19"/>
                  </a:lnTo>
                  <a:lnTo>
                    <a:pt x="193" y="19"/>
                  </a:lnTo>
                  <a:lnTo>
                    <a:pt x="189" y="17"/>
                  </a:lnTo>
                  <a:lnTo>
                    <a:pt x="189" y="17"/>
                  </a:lnTo>
                  <a:lnTo>
                    <a:pt x="187" y="15"/>
                  </a:lnTo>
                  <a:lnTo>
                    <a:pt x="185" y="11"/>
                  </a:lnTo>
                  <a:lnTo>
                    <a:pt x="185" y="11"/>
                  </a:lnTo>
                  <a:lnTo>
                    <a:pt x="185" y="11"/>
                  </a:lnTo>
                  <a:lnTo>
                    <a:pt x="181" y="11"/>
                  </a:lnTo>
                  <a:lnTo>
                    <a:pt x="174" y="6"/>
                  </a:lnTo>
                  <a:lnTo>
                    <a:pt x="174" y="6"/>
                  </a:lnTo>
                  <a:lnTo>
                    <a:pt x="172" y="6"/>
                  </a:lnTo>
                  <a:lnTo>
                    <a:pt x="170" y="9"/>
                  </a:lnTo>
                  <a:lnTo>
                    <a:pt x="170" y="9"/>
                  </a:lnTo>
                  <a:lnTo>
                    <a:pt x="170" y="11"/>
                  </a:lnTo>
                  <a:lnTo>
                    <a:pt x="170" y="11"/>
                  </a:lnTo>
                  <a:lnTo>
                    <a:pt x="170" y="13"/>
                  </a:lnTo>
                  <a:lnTo>
                    <a:pt x="168" y="13"/>
                  </a:lnTo>
                  <a:lnTo>
                    <a:pt x="168" y="17"/>
                  </a:lnTo>
                  <a:lnTo>
                    <a:pt x="166" y="17"/>
                  </a:lnTo>
                  <a:lnTo>
                    <a:pt x="164" y="17"/>
                  </a:lnTo>
                  <a:lnTo>
                    <a:pt x="160" y="21"/>
                  </a:lnTo>
                  <a:lnTo>
                    <a:pt x="160" y="19"/>
                  </a:lnTo>
                  <a:lnTo>
                    <a:pt x="158" y="17"/>
                  </a:lnTo>
                  <a:lnTo>
                    <a:pt x="153" y="17"/>
                  </a:lnTo>
                  <a:lnTo>
                    <a:pt x="153" y="15"/>
                  </a:lnTo>
                  <a:lnTo>
                    <a:pt x="153" y="15"/>
                  </a:lnTo>
                  <a:lnTo>
                    <a:pt x="151" y="15"/>
                  </a:lnTo>
                  <a:lnTo>
                    <a:pt x="151" y="15"/>
                  </a:lnTo>
                  <a:lnTo>
                    <a:pt x="151" y="15"/>
                  </a:lnTo>
                  <a:lnTo>
                    <a:pt x="151" y="13"/>
                  </a:lnTo>
                  <a:lnTo>
                    <a:pt x="147" y="13"/>
                  </a:lnTo>
                  <a:lnTo>
                    <a:pt x="145" y="11"/>
                  </a:lnTo>
                  <a:lnTo>
                    <a:pt x="143" y="11"/>
                  </a:lnTo>
                  <a:lnTo>
                    <a:pt x="143" y="9"/>
                  </a:lnTo>
                  <a:lnTo>
                    <a:pt x="141" y="6"/>
                  </a:lnTo>
                  <a:lnTo>
                    <a:pt x="139" y="6"/>
                  </a:lnTo>
                  <a:lnTo>
                    <a:pt x="135" y="6"/>
                  </a:lnTo>
                  <a:lnTo>
                    <a:pt x="130" y="4"/>
                  </a:lnTo>
                  <a:lnTo>
                    <a:pt x="126" y="4"/>
                  </a:lnTo>
                  <a:lnTo>
                    <a:pt x="124" y="2"/>
                  </a:lnTo>
                  <a:lnTo>
                    <a:pt x="122" y="2"/>
                  </a:lnTo>
                  <a:lnTo>
                    <a:pt x="118" y="2"/>
                  </a:lnTo>
                  <a:lnTo>
                    <a:pt x="116" y="2"/>
                  </a:lnTo>
                  <a:lnTo>
                    <a:pt x="111" y="2"/>
                  </a:lnTo>
                  <a:lnTo>
                    <a:pt x="109" y="2"/>
                  </a:lnTo>
                  <a:lnTo>
                    <a:pt x="109" y="2"/>
                  </a:lnTo>
                  <a:lnTo>
                    <a:pt x="109" y="2"/>
                  </a:lnTo>
                  <a:lnTo>
                    <a:pt x="109" y="2"/>
                  </a:lnTo>
                  <a:lnTo>
                    <a:pt x="107" y="2"/>
                  </a:lnTo>
                  <a:lnTo>
                    <a:pt x="107" y="2"/>
                  </a:lnTo>
                  <a:lnTo>
                    <a:pt x="107" y="2"/>
                  </a:lnTo>
                  <a:lnTo>
                    <a:pt x="105" y="2"/>
                  </a:lnTo>
                  <a:lnTo>
                    <a:pt x="103" y="2"/>
                  </a:lnTo>
                  <a:lnTo>
                    <a:pt x="103" y="2"/>
                  </a:lnTo>
                  <a:lnTo>
                    <a:pt x="101" y="2"/>
                  </a:lnTo>
                  <a:lnTo>
                    <a:pt x="99" y="0"/>
                  </a:lnTo>
                  <a:lnTo>
                    <a:pt x="99" y="0"/>
                  </a:lnTo>
                  <a:lnTo>
                    <a:pt x="99" y="2"/>
                  </a:lnTo>
                  <a:lnTo>
                    <a:pt x="95" y="4"/>
                  </a:lnTo>
                  <a:lnTo>
                    <a:pt x="84" y="9"/>
                  </a:lnTo>
                  <a:lnTo>
                    <a:pt x="80" y="9"/>
                  </a:lnTo>
                  <a:lnTo>
                    <a:pt x="70" y="6"/>
                  </a:lnTo>
                  <a:lnTo>
                    <a:pt x="70" y="6"/>
                  </a:lnTo>
                  <a:lnTo>
                    <a:pt x="67" y="6"/>
                  </a:lnTo>
                  <a:lnTo>
                    <a:pt x="67" y="6"/>
                  </a:lnTo>
                  <a:lnTo>
                    <a:pt x="65" y="6"/>
                  </a:lnTo>
                  <a:lnTo>
                    <a:pt x="55" y="11"/>
                  </a:lnTo>
                  <a:lnTo>
                    <a:pt x="49" y="13"/>
                  </a:lnTo>
                  <a:lnTo>
                    <a:pt x="47" y="15"/>
                  </a:lnTo>
                  <a:lnTo>
                    <a:pt x="44" y="15"/>
                  </a:lnTo>
                  <a:lnTo>
                    <a:pt x="38" y="17"/>
                  </a:lnTo>
                  <a:lnTo>
                    <a:pt x="34" y="17"/>
                  </a:lnTo>
                  <a:lnTo>
                    <a:pt x="32" y="19"/>
                  </a:lnTo>
                  <a:lnTo>
                    <a:pt x="32" y="19"/>
                  </a:lnTo>
                  <a:lnTo>
                    <a:pt x="32" y="17"/>
                  </a:lnTo>
                  <a:lnTo>
                    <a:pt x="30" y="17"/>
                  </a:lnTo>
                  <a:lnTo>
                    <a:pt x="26" y="17"/>
                  </a:lnTo>
                  <a:lnTo>
                    <a:pt x="24" y="17"/>
                  </a:lnTo>
                  <a:lnTo>
                    <a:pt x="21" y="17"/>
                  </a:lnTo>
                  <a:lnTo>
                    <a:pt x="19" y="17"/>
                  </a:lnTo>
                  <a:lnTo>
                    <a:pt x="19" y="17"/>
                  </a:lnTo>
                  <a:lnTo>
                    <a:pt x="15" y="19"/>
                  </a:lnTo>
                  <a:lnTo>
                    <a:pt x="13" y="21"/>
                  </a:lnTo>
                  <a:lnTo>
                    <a:pt x="13" y="21"/>
                  </a:lnTo>
                  <a:lnTo>
                    <a:pt x="11" y="23"/>
                  </a:lnTo>
                  <a:lnTo>
                    <a:pt x="11" y="25"/>
                  </a:lnTo>
                  <a:lnTo>
                    <a:pt x="9" y="28"/>
                  </a:lnTo>
                  <a:lnTo>
                    <a:pt x="9" y="30"/>
                  </a:lnTo>
                  <a:lnTo>
                    <a:pt x="7" y="30"/>
                  </a:lnTo>
                  <a:lnTo>
                    <a:pt x="7" y="32"/>
                  </a:lnTo>
                  <a:lnTo>
                    <a:pt x="0" y="34"/>
                  </a:lnTo>
                  <a:lnTo>
                    <a:pt x="7" y="38"/>
                  </a:lnTo>
                  <a:lnTo>
                    <a:pt x="7" y="40"/>
                  </a:lnTo>
                  <a:lnTo>
                    <a:pt x="9" y="42"/>
                  </a:lnTo>
                  <a:lnTo>
                    <a:pt x="11" y="42"/>
                  </a:lnTo>
                  <a:lnTo>
                    <a:pt x="13" y="42"/>
                  </a:lnTo>
                  <a:lnTo>
                    <a:pt x="15" y="44"/>
                  </a:lnTo>
                  <a:lnTo>
                    <a:pt x="15" y="44"/>
                  </a:lnTo>
                  <a:lnTo>
                    <a:pt x="15" y="44"/>
                  </a:lnTo>
                  <a:lnTo>
                    <a:pt x="15" y="44"/>
                  </a:lnTo>
                  <a:lnTo>
                    <a:pt x="17" y="42"/>
                  </a:lnTo>
                  <a:lnTo>
                    <a:pt x="17" y="42"/>
                  </a:lnTo>
                  <a:lnTo>
                    <a:pt x="17" y="42"/>
                  </a:lnTo>
                  <a:lnTo>
                    <a:pt x="17" y="44"/>
                  </a:lnTo>
                  <a:lnTo>
                    <a:pt x="17" y="44"/>
                  </a:lnTo>
                  <a:lnTo>
                    <a:pt x="19" y="46"/>
                  </a:lnTo>
                  <a:lnTo>
                    <a:pt x="19" y="51"/>
                  </a:lnTo>
                  <a:lnTo>
                    <a:pt x="19" y="53"/>
                  </a:lnTo>
                  <a:lnTo>
                    <a:pt x="17" y="55"/>
                  </a:lnTo>
                  <a:lnTo>
                    <a:pt x="17" y="55"/>
                  </a:lnTo>
                  <a:lnTo>
                    <a:pt x="19" y="55"/>
                  </a:lnTo>
                  <a:lnTo>
                    <a:pt x="19" y="53"/>
                  </a:lnTo>
                  <a:lnTo>
                    <a:pt x="24" y="53"/>
                  </a:lnTo>
                  <a:lnTo>
                    <a:pt x="26" y="53"/>
                  </a:lnTo>
                  <a:lnTo>
                    <a:pt x="26" y="53"/>
                  </a:lnTo>
                  <a:lnTo>
                    <a:pt x="28" y="53"/>
                  </a:lnTo>
                  <a:lnTo>
                    <a:pt x="30" y="53"/>
                  </a:lnTo>
                  <a:lnTo>
                    <a:pt x="30" y="53"/>
                  </a:lnTo>
                  <a:lnTo>
                    <a:pt x="32" y="53"/>
                  </a:lnTo>
                  <a:lnTo>
                    <a:pt x="34" y="53"/>
                  </a:lnTo>
                  <a:lnTo>
                    <a:pt x="34" y="53"/>
                  </a:lnTo>
                  <a:lnTo>
                    <a:pt x="34" y="51"/>
                  </a:lnTo>
                  <a:lnTo>
                    <a:pt x="34" y="49"/>
                  </a:lnTo>
                  <a:lnTo>
                    <a:pt x="36" y="49"/>
                  </a:lnTo>
                  <a:lnTo>
                    <a:pt x="36" y="46"/>
                  </a:lnTo>
                  <a:lnTo>
                    <a:pt x="36" y="46"/>
                  </a:lnTo>
                  <a:lnTo>
                    <a:pt x="38" y="46"/>
                  </a:lnTo>
                  <a:lnTo>
                    <a:pt x="38" y="49"/>
                  </a:lnTo>
                  <a:lnTo>
                    <a:pt x="40" y="49"/>
                  </a:lnTo>
                  <a:lnTo>
                    <a:pt x="42" y="46"/>
                  </a:lnTo>
                  <a:lnTo>
                    <a:pt x="42" y="46"/>
                  </a:lnTo>
                  <a:lnTo>
                    <a:pt x="42" y="46"/>
                  </a:lnTo>
                  <a:lnTo>
                    <a:pt x="44" y="46"/>
                  </a:lnTo>
                  <a:lnTo>
                    <a:pt x="44" y="49"/>
                  </a:lnTo>
                  <a:lnTo>
                    <a:pt x="44" y="49"/>
                  </a:lnTo>
                  <a:lnTo>
                    <a:pt x="47" y="49"/>
                  </a:lnTo>
                  <a:lnTo>
                    <a:pt x="47" y="49"/>
                  </a:lnTo>
                  <a:lnTo>
                    <a:pt x="51" y="49"/>
                  </a:lnTo>
                  <a:lnTo>
                    <a:pt x="51" y="49"/>
                  </a:lnTo>
                  <a:lnTo>
                    <a:pt x="53" y="49"/>
                  </a:lnTo>
                  <a:lnTo>
                    <a:pt x="55" y="51"/>
                  </a:lnTo>
                  <a:lnTo>
                    <a:pt x="59" y="57"/>
                  </a:lnTo>
                  <a:lnTo>
                    <a:pt x="61" y="57"/>
                  </a:lnTo>
                  <a:lnTo>
                    <a:pt x="61" y="57"/>
                  </a:lnTo>
                  <a:lnTo>
                    <a:pt x="65" y="57"/>
                  </a:lnTo>
                  <a:lnTo>
                    <a:pt x="70" y="57"/>
                  </a:lnTo>
                  <a:lnTo>
                    <a:pt x="80" y="55"/>
                  </a:lnTo>
                  <a:lnTo>
                    <a:pt x="80" y="55"/>
                  </a:lnTo>
                  <a:lnTo>
                    <a:pt x="82" y="53"/>
                  </a:lnTo>
                  <a:lnTo>
                    <a:pt x="84" y="53"/>
                  </a:lnTo>
                  <a:lnTo>
                    <a:pt x="91" y="53"/>
                  </a:lnTo>
                  <a:lnTo>
                    <a:pt x="95" y="53"/>
                  </a:lnTo>
                  <a:lnTo>
                    <a:pt x="97" y="53"/>
                  </a:lnTo>
                  <a:lnTo>
                    <a:pt x="97" y="53"/>
                  </a:lnTo>
                  <a:lnTo>
                    <a:pt x="99" y="53"/>
                  </a:lnTo>
                  <a:lnTo>
                    <a:pt x="99" y="53"/>
                  </a:lnTo>
                  <a:lnTo>
                    <a:pt x="101" y="53"/>
                  </a:lnTo>
                  <a:lnTo>
                    <a:pt x="107" y="53"/>
                  </a:lnTo>
                  <a:lnTo>
                    <a:pt x="107" y="53"/>
                  </a:lnTo>
                  <a:lnTo>
                    <a:pt x="109" y="51"/>
                  </a:lnTo>
                  <a:lnTo>
                    <a:pt x="111" y="51"/>
                  </a:lnTo>
                  <a:lnTo>
                    <a:pt x="135" y="51"/>
                  </a:lnTo>
                  <a:lnTo>
                    <a:pt x="135" y="51"/>
                  </a:lnTo>
                  <a:lnTo>
                    <a:pt x="137" y="51"/>
                  </a:lnTo>
                  <a:lnTo>
                    <a:pt x="139" y="53"/>
                  </a:lnTo>
                  <a:lnTo>
                    <a:pt x="139" y="53"/>
                  </a:lnTo>
                  <a:lnTo>
                    <a:pt x="141" y="53"/>
                  </a:lnTo>
                  <a:lnTo>
                    <a:pt x="143" y="53"/>
                  </a:lnTo>
                  <a:lnTo>
                    <a:pt x="143" y="51"/>
                  </a:lnTo>
                  <a:lnTo>
                    <a:pt x="141" y="49"/>
                  </a:lnTo>
                  <a:lnTo>
                    <a:pt x="143" y="49"/>
                  </a:lnTo>
                  <a:lnTo>
                    <a:pt x="145" y="51"/>
                  </a:lnTo>
                  <a:lnTo>
                    <a:pt x="145" y="53"/>
                  </a:lnTo>
                  <a:lnTo>
                    <a:pt x="149" y="53"/>
                  </a:lnTo>
                  <a:lnTo>
                    <a:pt x="160" y="51"/>
                  </a:lnTo>
                  <a:lnTo>
                    <a:pt x="172" y="53"/>
                  </a:lnTo>
                  <a:lnTo>
                    <a:pt x="179" y="51"/>
                  </a:lnTo>
                  <a:lnTo>
                    <a:pt x="181" y="51"/>
                  </a:lnTo>
                  <a:lnTo>
                    <a:pt x="181" y="49"/>
                  </a:lnTo>
                  <a:lnTo>
                    <a:pt x="183" y="49"/>
                  </a:lnTo>
                  <a:lnTo>
                    <a:pt x="183" y="51"/>
                  </a:lnTo>
                  <a:lnTo>
                    <a:pt x="187" y="55"/>
                  </a:lnTo>
                  <a:lnTo>
                    <a:pt x="191" y="59"/>
                  </a:lnTo>
                  <a:lnTo>
                    <a:pt x="191" y="61"/>
                  </a:lnTo>
                  <a:lnTo>
                    <a:pt x="191" y="61"/>
                  </a:lnTo>
                  <a:lnTo>
                    <a:pt x="193" y="61"/>
                  </a:lnTo>
                  <a:lnTo>
                    <a:pt x="193" y="61"/>
                  </a:lnTo>
                  <a:lnTo>
                    <a:pt x="195" y="65"/>
                  </a:lnTo>
                  <a:lnTo>
                    <a:pt x="195" y="65"/>
                  </a:lnTo>
                  <a:lnTo>
                    <a:pt x="195" y="65"/>
                  </a:lnTo>
                  <a:lnTo>
                    <a:pt x="197" y="67"/>
                  </a:lnTo>
                  <a:lnTo>
                    <a:pt x="197" y="67"/>
                  </a:lnTo>
                  <a:lnTo>
                    <a:pt x="197" y="67"/>
                  </a:lnTo>
                  <a:lnTo>
                    <a:pt x="199" y="67"/>
                  </a:lnTo>
                  <a:lnTo>
                    <a:pt x="202" y="70"/>
                  </a:lnTo>
                  <a:lnTo>
                    <a:pt x="212" y="70"/>
                  </a:lnTo>
                  <a:lnTo>
                    <a:pt x="214" y="70"/>
                  </a:lnTo>
                  <a:lnTo>
                    <a:pt x="216" y="67"/>
                  </a:lnTo>
                  <a:lnTo>
                    <a:pt x="218" y="67"/>
                  </a:lnTo>
                  <a:lnTo>
                    <a:pt x="218" y="67"/>
                  </a:lnTo>
                  <a:lnTo>
                    <a:pt x="218" y="65"/>
                  </a:lnTo>
                  <a:lnTo>
                    <a:pt x="220" y="61"/>
                  </a:lnTo>
                  <a:lnTo>
                    <a:pt x="223" y="57"/>
                  </a:lnTo>
                  <a:lnTo>
                    <a:pt x="223" y="55"/>
                  </a:lnTo>
                  <a:lnTo>
                    <a:pt x="223" y="5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4" name="Freeform 123"/>
            <p:cNvSpPr>
              <a:spLocks noEditPoints="1"/>
            </p:cNvSpPr>
            <p:nvPr/>
          </p:nvSpPr>
          <p:spPr bwMode="auto">
            <a:xfrm>
              <a:off x="5120" y="2428"/>
              <a:ext cx="589" cy="280"/>
            </a:xfrm>
            <a:custGeom>
              <a:avLst/>
              <a:gdLst>
                <a:gd name="T0" fmla="*/ 59 w 589"/>
                <a:gd name="T1" fmla="*/ 59 h 280"/>
                <a:gd name="T2" fmla="*/ 82 w 589"/>
                <a:gd name="T3" fmla="*/ 72 h 280"/>
                <a:gd name="T4" fmla="*/ 266 w 589"/>
                <a:gd name="T5" fmla="*/ 23 h 280"/>
                <a:gd name="T6" fmla="*/ 526 w 589"/>
                <a:gd name="T7" fmla="*/ 36 h 280"/>
                <a:gd name="T8" fmla="*/ 584 w 589"/>
                <a:gd name="T9" fmla="*/ 15 h 280"/>
                <a:gd name="T10" fmla="*/ 530 w 589"/>
                <a:gd name="T11" fmla="*/ 7 h 280"/>
                <a:gd name="T12" fmla="*/ 517 w 589"/>
                <a:gd name="T13" fmla="*/ 26 h 280"/>
                <a:gd name="T14" fmla="*/ 388 w 589"/>
                <a:gd name="T15" fmla="*/ 42 h 280"/>
                <a:gd name="T16" fmla="*/ 490 w 589"/>
                <a:gd name="T17" fmla="*/ 47 h 280"/>
                <a:gd name="T18" fmla="*/ 492 w 589"/>
                <a:gd name="T19" fmla="*/ 26 h 280"/>
                <a:gd name="T20" fmla="*/ 415 w 589"/>
                <a:gd name="T21" fmla="*/ 30 h 280"/>
                <a:gd name="T22" fmla="*/ 413 w 589"/>
                <a:gd name="T23" fmla="*/ 38 h 280"/>
                <a:gd name="T24" fmla="*/ 434 w 589"/>
                <a:gd name="T25" fmla="*/ 49 h 280"/>
                <a:gd name="T26" fmla="*/ 461 w 589"/>
                <a:gd name="T27" fmla="*/ 21 h 280"/>
                <a:gd name="T28" fmla="*/ 450 w 589"/>
                <a:gd name="T29" fmla="*/ 17 h 280"/>
                <a:gd name="T30" fmla="*/ 440 w 589"/>
                <a:gd name="T31" fmla="*/ 30 h 280"/>
                <a:gd name="T32" fmla="*/ 419 w 589"/>
                <a:gd name="T33" fmla="*/ 26 h 280"/>
                <a:gd name="T34" fmla="*/ 75 w 589"/>
                <a:gd name="T35" fmla="*/ 59 h 280"/>
                <a:gd name="T36" fmla="*/ 67 w 589"/>
                <a:gd name="T37" fmla="*/ 63 h 280"/>
                <a:gd name="T38" fmla="*/ 364 w 589"/>
                <a:gd name="T39" fmla="*/ 38 h 280"/>
                <a:gd name="T40" fmla="*/ 381 w 589"/>
                <a:gd name="T41" fmla="*/ 7 h 280"/>
                <a:gd name="T42" fmla="*/ 379 w 589"/>
                <a:gd name="T43" fmla="*/ 13 h 280"/>
                <a:gd name="T44" fmla="*/ 337 w 589"/>
                <a:gd name="T45" fmla="*/ 44 h 280"/>
                <a:gd name="T46" fmla="*/ 289 w 589"/>
                <a:gd name="T47" fmla="*/ 36 h 280"/>
                <a:gd name="T48" fmla="*/ 253 w 589"/>
                <a:gd name="T49" fmla="*/ 47 h 280"/>
                <a:gd name="T50" fmla="*/ 218 w 589"/>
                <a:gd name="T51" fmla="*/ 38 h 280"/>
                <a:gd name="T52" fmla="*/ 163 w 589"/>
                <a:gd name="T53" fmla="*/ 21 h 280"/>
                <a:gd name="T54" fmla="*/ 119 w 589"/>
                <a:gd name="T55" fmla="*/ 26 h 280"/>
                <a:gd name="T56" fmla="*/ 103 w 589"/>
                <a:gd name="T57" fmla="*/ 34 h 280"/>
                <a:gd name="T58" fmla="*/ 90 w 589"/>
                <a:gd name="T59" fmla="*/ 72 h 280"/>
                <a:gd name="T60" fmla="*/ 138 w 589"/>
                <a:gd name="T61" fmla="*/ 70 h 280"/>
                <a:gd name="T62" fmla="*/ 176 w 589"/>
                <a:gd name="T63" fmla="*/ 72 h 280"/>
                <a:gd name="T64" fmla="*/ 235 w 589"/>
                <a:gd name="T65" fmla="*/ 70 h 280"/>
                <a:gd name="T66" fmla="*/ 300 w 589"/>
                <a:gd name="T67" fmla="*/ 63 h 280"/>
                <a:gd name="T68" fmla="*/ 369 w 589"/>
                <a:gd name="T69" fmla="*/ 47 h 280"/>
                <a:gd name="T70" fmla="*/ 404 w 589"/>
                <a:gd name="T71" fmla="*/ 240 h 280"/>
                <a:gd name="T72" fmla="*/ 367 w 589"/>
                <a:gd name="T73" fmla="*/ 269 h 280"/>
                <a:gd name="T74" fmla="*/ 423 w 589"/>
                <a:gd name="T75" fmla="*/ 244 h 280"/>
                <a:gd name="T76" fmla="*/ 580 w 589"/>
                <a:gd name="T77" fmla="*/ 89 h 280"/>
                <a:gd name="T78" fmla="*/ 543 w 589"/>
                <a:gd name="T79" fmla="*/ 97 h 280"/>
                <a:gd name="T80" fmla="*/ 509 w 589"/>
                <a:gd name="T81" fmla="*/ 131 h 280"/>
                <a:gd name="T82" fmla="*/ 486 w 589"/>
                <a:gd name="T83" fmla="*/ 131 h 280"/>
                <a:gd name="T84" fmla="*/ 448 w 589"/>
                <a:gd name="T85" fmla="*/ 150 h 280"/>
                <a:gd name="T86" fmla="*/ 452 w 589"/>
                <a:gd name="T87" fmla="*/ 189 h 280"/>
                <a:gd name="T88" fmla="*/ 438 w 589"/>
                <a:gd name="T89" fmla="*/ 217 h 280"/>
                <a:gd name="T90" fmla="*/ 494 w 589"/>
                <a:gd name="T91" fmla="*/ 202 h 280"/>
                <a:gd name="T92" fmla="*/ 578 w 589"/>
                <a:gd name="T93" fmla="*/ 137 h 280"/>
                <a:gd name="T94" fmla="*/ 582 w 589"/>
                <a:gd name="T95" fmla="*/ 108 h 280"/>
                <a:gd name="T96" fmla="*/ 413 w 589"/>
                <a:gd name="T97" fmla="*/ 215 h 280"/>
                <a:gd name="T98" fmla="*/ 44 w 589"/>
                <a:gd name="T99" fmla="*/ 63 h 280"/>
                <a:gd name="T100" fmla="*/ 61 w 589"/>
                <a:gd name="T101" fmla="*/ 51 h 280"/>
                <a:gd name="T102" fmla="*/ 46 w 589"/>
                <a:gd name="T103" fmla="*/ 40 h 280"/>
                <a:gd name="T104" fmla="*/ 31 w 589"/>
                <a:gd name="T105" fmla="*/ 34 h 280"/>
                <a:gd name="T106" fmla="*/ 31 w 589"/>
                <a:gd name="T107" fmla="*/ 32 h 280"/>
                <a:gd name="T108" fmla="*/ 126 w 589"/>
                <a:gd name="T109" fmla="*/ 145 h 280"/>
                <a:gd name="T110" fmla="*/ 59 w 589"/>
                <a:gd name="T111" fmla="*/ 124 h 280"/>
                <a:gd name="T112" fmla="*/ 2 w 589"/>
                <a:gd name="T113" fmla="*/ 143 h 280"/>
                <a:gd name="T114" fmla="*/ 52 w 589"/>
                <a:gd name="T115" fmla="*/ 160 h 280"/>
                <a:gd name="T116" fmla="*/ 92 w 589"/>
                <a:gd name="T117" fmla="*/ 179 h 280"/>
                <a:gd name="T118" fmla="*/ 142 w 589"/>
                <a:gd name="T119" fmla="*/ 213 h 280"/>
                <a:gd name="T120" fmla="*/ 130 w 589"/>
                <a:gd name="T121" fmla="*/ 78 h 280"/>
                <a:gd name="T122" fmla="*/ 264 w 589"/>
                <a:gd name="T123" fmla="*/ 242 h 280"/>
                <a:gd name="T124" fmla="*/ 247 w 589"/>
                <a:gd name="T125" fmla="*/ 24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9" h="280">
                  <a:moveTo>
                    <a:pt x="86" y="32"/>
                  </a:moveTo>
                  <a:lnTo>
                    <a:pt x="88" y="32"/>
                  </a:lnTo>
                  <a:lnTo>
                    <a:pt x="88" y="32"/>
                  </a:lnTo>
                  <a:lnTo>
                    <a:pt x="88" y="32"/>
                  </a:lnTo>
                  <a:lnTo>
                    <a:pt x="88" y="30"/>
                  </a:lnTo>
                  <a:lnTo>
                    <a:pt x="88" y="30"/>
                  </a:lnTo>
                  <a:lnTo>
                    <a:pt x="88" y="30"/>
                  </a:lnTo>
                  <a:lnTo>
                    <a:pt x="88" y="30"/>
                  </a:lnTo>
                  <a:lnTo>
                    <a:pt x="86" y="30"/>
                  </a:lnTo>
                  <a:lnTo>
                    <a:pt x="86" y="30"/>
                  </a:lnTo>
                  <a:lnTo>
                    <a:pt x="86" y="30"/>
                  </a:lnTo>
                  <a:lnTo>
                    <a:pt x="86" y="30"/>
                  </a:lnTo>
                  <a:lnTo>
                    <a:pt x="86" y="30"/>
                  </a:lnTo>
                  <a:lnTo>
                    <a:pt x="86" y="32"/>
                  </a:lnTo>
                  <a:lnTo>
                    <a:pt x="86" y="32"/>
                  </a:lnTo>
                  <a:close/>
                  <a:moveTo>
                    <a:pt x="61" y="55"/>
                  </a:moveTo>
                  <a:lnTo>
                    <a:pt x="61" y="55"/>
                  </a:lnTo>
                  <a:lnTo>
                    <a:pt x="59" y="57"/>
                  </a:lnTo>
                  <a:lnTo>
                    <a:pt x="59" y="57"/>
                  </a:lnTo>
                  <a:lnTo>
                    <a:pt x="59" y="57"/>
                  </a:lnTo>
                  <a:lnTo>
                    <a:pt x="59" y="59"/>
                  </a:lnTo>
                  <a:lnTo>
                    <a:pt x="59" y="59"/>
                  </a:lnTo>
                  <a:lnTo>
                    <a:pt x="59" y="59"/>
                  </a:lnTo>
                  <a:lnTo>
                    <a:pt x="59" y="59"/>
                  </a:lnTo>
                  <a:lnTo>
                    <a:pt x="59" y="59"/>
                  </a:lnTo>
                  <a:lnTo>
                    <a:pt x="59" y="59"/>
                  </a:lnTo>
                  <a:lnTo>
                    <a:pt x="61" y="59"/>
                  </a:lnTo>
                  <a:lnTo>
                    <a:pt x="59" y="59"/>
                  </a:lnTo>
                  <a:lnTo>
                    <a:pt x="61" y="57"/>
                  </a:lnTo>
                  <a:lnTo>
                    <a:pt x="61" y="57"/>
                  </a:lnTo>
                  <a:lnTo>
                    <a:pt x="61" y="57"/>
                  </a:lnTo>
                  <a:lnTo>
                    <a:pt x="61" y="57"/>
                  </a:lnTo>
                  <a:lnTo>
                    <a:pt x="63" y="57"/>
                  </a:lnTo>
                  <a:lnTo>
                    <a:pt x="63" y="57"/>
                  </a:lnTo>
                  <a:lnTo>
                    <a:pt x="63" y="57"/>
                  </a:lnTo>
                  <a:lnTo>
                    <a:pt x="65" y="55"/>
                  </a:lnTo>
                  <a:lnTo>
                    <a:pt x="63" y="55"/>
                  </a:lnTo>
                  <a:lnTo>
                    <a:pt x="61" y="55"/>
                  </a:lnTo>
                  <a:lnTo>
                    <a:pt x="61" y="55"/>
                  </a:lnTo>
                  <a:close/>
                  <a:moveTo>
                    <a:pt x="82" y="70"/>
                  </a:moveTo>
                  <a:lnTo>
                    <a:pt x="82" y="70"/>
                  </a:lnTo>
                  <a:lnTo>
                    <a:pt x="80" y="70"/>
                  </a:lnTo>
                  <a:lnTo>
                    <a:pt x="80" y="70"/>
                  </a:lnTo>
                  <a:lnTo>
                    <a:pt x="80" y="72"/>
                  </a:lnTo>
                  <a:lnTo>
                    <a:pt x="80" y="72"/>
                  </a:lnTo>
                  <a:lnTo>
                    <a:pt x="80" y="72"/>
                  </a:lnTo>
                  <a:lnTo>
                    <a:pt x="82" y="72"/>
                  </a:lnTo>
                  <a:lnTo>
                    <a:pt x="82" y="74"/>
                  </a:lnTo>
                  <a:lnTo>
                    <a:pt x="82" y="72"/>
                  </a:lnTo>
                  <a:lnTo>
                    <a:pt x="82" y="72"/>
                  </a:lnTo>
                  <a:lnTo>
                    <a:pt x="82" y="70"/>
                  </a:lnTo>
                  <a:lnTo>
                    <a:pt x="82" y="70"/>
                  </a:lnTo>
                  <a:lnTo>
                    <a:pt x="82" y="70"/>
                  </a:lnTo>
                  <a:lnTo>
                    <a:pt x="82" y="70"/>
                  </a:lnTo>
                  <a:close/>
                  <a:moveTo>
                    <a:pt x="75" y="42"/>
                  </a:moveTo>
                  <a:lnTo>
                    <a:pt x="75" y="42"/>
                  </a:lnTo>
                  <a:lnTo>
                    <a:pt x="75" y="42"/>
                  </a:lnTo>
                  <a:lnTo>
                    <a:pt x="75" y="42"/>
                  </a:lnTo>
                  <a:lnTo>
                    <a:pt x="75" y="40"/>
                  </a:lnTo>
                  <a:lnTo>
                    <a:pt x="73" y="42"/>
                  </a:lnTo>
                  <a:lnTo>
                    <a:pt x="73" y="42"/>
                  </a:lnTo>
                  <a:lnTo>
                    <a:pt x="75" y="42"/>
                  </a:lnTo>
                  <a:close/>
                  <a:moveTo>
                    <a:pt x="325" y="42"/>
                  </a:moveTo>
                  <a:lnTo>
                    <a:pt x="329" y="40"/>
                  </a:lnTo>
                  <a:lnTo>
                    <a:pt x="329" y="38"/>
                  </a:lnTo>
                  <a:lnTo>
                    <a:pt x="329" y="36"/>
                  </a:lnTo>
                  <a:lnTo>
                    <a:pt x="327" y="36"/>
                  </a:lnTo>
                  <a:lnTo>
                    <a:pt x="323" y="36"/>
                  </a:lnTo>
                  <a:lnTo>
                    <a:pt x="323" y="38"/>
                  </a:lnTo>
                  <a:lnTo>
                    <a:pt x="323" y="40"/>
                  </a:lnTo>
                  <a:lnTo>
                    <a:pt x="325" y="42"/>
                  </a:lnTo>
                  <a:close/>
                  <a:moveTo>
                    <a:pt x="262" y="28"/>
                  </a:moveTo>
                  <a:lnTo>
                    <a:pt x="264" y="28"/>
                  </a:lnTo>
                  <a:lnTo>
                    <a:pt x="266" y="26"/>
                  </a:lnTo>
                  <a:lnTo>
                    <a:pt x="266" y="23"/>
                  </a:lnTo>
                  <a:lnTo>
                    <a:pt x="264" y="23"/>
                  </a:lnTo>
                  <a:lnTo>
                    <a:pt x="262" y="21"/>
                  </a:lnTo>
                  <a:lnTo>
                    <a:pt x="262" y="21"/>
                  </a:lnTo>
                  <a:lnTo>
                    <a:pt x="260" y="23"/>
                  </a:lnTo>
                  <a:lnTo>
                    <a:pt x="260" y="23"/>
                  </a:lnTo>
                  <a:lnTo>
                    <a:pt x="260" y="23"/>
                  </a:lnTo>
                  <a:lnTo>
                    <a:pt x="260" y="28"/>
                  </a:lnTo>
                  <a:lnTo>
                    <a:pt x="262" y="28"/>
                  </a:lnTo>
                  <a:close/>
                  <a:moveTo>
                    <a:pt x="511" y="36"/>
                  </a:moveTo>
                  <a:lnTo>
                    <a:pt x="511" y="38"/>
                  </a:lnTo>
                  <a:lnTo>
                    <a:pt x="511" y="38"/>
                  </a:lnTo>
                  <a:lnTo>
                    <a:pt x="513" y="38"/>
                  </a:lnTo>
                  <a:lnTo>
                    <a:pt x="513" y="38"/>
                  </a:lnTo>
                  <a:lnTo>
                    <a:pt x="515" y="38"/>
                  </a:lnTo>
                  <a:lnTo>
                    <a:pt x="515" y="36"/>
                  </a:lnTo>
                  <a:lnTo>
                    <a:pt x="517" y="38"/>
                  </a:lnTo>
                  <a:lnTo>
                    <a:pt x="517" y="38"/>
                  </a:lnTo>
                  <a:lnTo>
                    <a:pt x="519" y="38"/>
                  </a:lnTo>
                  <a:lnTo>
                    <a:pt x="519" y="38"/>
                  </a:lnTo>
                  <a:lnTo>
                    <a:pt x="519" y="38"/>
                  </a:lnTo>
                  <a:lnTo>
                    <a:pt x="522" y="38"/>
                  </a:lnTo>
                  <a:lnTo>
                    <a:pt x="522" y="36"/>
                  </a:lnTo>
                  <a:lnTo>
                    <a:pt x="522" y="36"/>
                  </a:lnTo>
                  <a:lnTo>
                    <a:pt x="524" y="36"/>
                  </a:lnTo>
                  <a:lnTo>
                    <a:pt x="526" y="36"/>
                  </a:lnTo>
                  <a:lnTo>
                    <a:pt x="526" y="36"/>
                  </a:lnTo>
                  <a:lnTo>
                    <a:pt x="528" y="36"/>
                  </a:lnTo>
                  <a:lnTo>
                    <a:pt x="528" y="36"/>
                  </a:lnTo>
                  <a:lnTo>
                    <a:pt x="530" y="36"/>
                  </a:lnTo>
                  <a:lnTo>
                    <a:pt x="530" y="36"/>
                  </a:lnTo>
                  <a:lnTo>
                    <a:pt x="530" y="36"/>
                  </a:lnTo>
                  <a:lnTo>
                    <a:pt x="530" y="36"/>
                  </a:lnTo>
                  <a:lnTo>
                    <a:pt x="532" y="36"/>
                  </a:lnTo>
                  <a:lnTo>
                    <a:pt x="534" y="36"/>
                  </a:lnTo>
                  <a:lnTo>
                    <a:pt x="536" y="34"/>
                  </a:lnTo>
                  <a:lnTo>
                    <a:pt x="538" y="34"/>
                  </a:lnTo>
                  <a:lnTo>
                    <a:pt x="540" y="34"/>
                  </a:lnTo>
                  <a:lnTo>
                    <a:pt x="540" y="34"/>
                  </a:lnTo>
                  <a:lnTo>
                    <a:pt x="540" y="32"/>
                  </a:lnTo>
                  <a:lnTo>
                    <a:pt x="547" y="34"/>
                  </a:lnTo>
                  <a:lnTo>
                    <a:pt x="551" y="34"/>
                  </a:lnTo>
                  <a:lnTo>
                    <a:pt x="566" y="30"/>
                  </a:lnTo>
                  <a:lnTo>
                    <a:pt x="574" y="30"/>
                  </a:lnTo>
                  <a:lnTo>
                    <a:pt x="580" y="30"/>
                  </a:lnTo>
                  <a:lnTo>
                    <a:pt x="582" y="28"/>
                  </a:lnTo>
                  <a:lnTo>
                    <a:pt x="584" y="28"/>
                  </a:lnTo>
                  <a:lnTo>
                    <a:pt x="584" y="28"/>
                  </a:lnTo>
                  <a:lnTo>
                    <a:pt x="584" y="26"/>
                  </a:lnTo>
                  <a:lnTo>
                    <a:pt x="587" y="17"/>
                  </a:lnTo>
                  <a:lnTo>
                    <a:pt x="584" y="15"/>
                  </a:lnTo>
                  <a:lnTo>
                    <a:pt x="584" y="15"/>
                  </a:lnTo>
                  <a:lnTo>
                    <a:pt x="582" y="11"/>
                  </a:lnTo>
                  <a:lnTo>
                    <a:pt x="580" y="11"/>
                  </a:lnTo>
                  <a:lnTo>
                    <a:pt x="580" y="9"/>
                  </a:lnTo>
                  <a:lnTo>
                    <a:pt x="580" y="9"/>
                  </a:lnTo>
                  <a:lnTo>
                    <a:pt x="576" y="9"/>
                  </a:lnTo>
                  <a:lnTo>
                    <a:pt x="572" y="11"/>
                  </a:lnTo>
                  <a:lnTo>
                    <a:pt x="572" y="11"/>
                  </a:lnTo>
                  <a:lnTo>
                    <a:pt x="570" y="9"/>
                  </a:lnTo>
                  <a:lnTo>
                    <a:pt x="570" y="9"/>
                  </a:lnTo>
                  <a:lnTo>
                    <a:pt x="570" y="9"/>
                  </a:lnTo>
                  <a:lnTo>
                    <a:pt x="568" y="9"/>
                  </a:lnTo>
                  <a:lnTo>
                    <a:pt x="568" y="9"/>
                  </a:lnTo>
                  <a:lnTo>
                    <a:pt x="568" y="9"/>
                  </a:lnTo>
                  <a:lnTo>
                    <a:pt x="568" y="9"/>
                  </a:lnTo>
                  <a:lnTo>
                    <a:pt x="563" y="11"/>
                  </a:lnTo>
                  <a:lnTo>
                    <a:pt x="551" y="9"/>
                  </a:lnTo>
                  <a:lnTo>
                    <a:pt x="543" y="11"/>
                  </a:lnTo>
                  <a:lnTo>
                    <a:pt x="540" y="11"/>
                  </a:lnTo>
                  <a:lnTo>
                    <a:pt x="538" y="11"/>
                  </a:lnTo>
                  <a:lnTo>
                    <a:pt x="534" y="15"/>
                  </a:lnTo>
                  <a:lnTo>
                    <a:pt x="534" y="13"/>
                  </a:lnTo>
                  <a:lnTo>
                    <a:pt x="534" y="9"/>
                  </a:lnTo>
                  <a:lnTo>
                    <a:pt x="532" y="7"/>
                  </a:lnTo>
                  <a:lnTo>
                    <a:pt x="530" y="7"/>
                  </a:lnTo>
                  <a:lnTo>
                    <a:pt x="526" y="9"/>
                  </a:lnTo>
                  <a:lnTo>
                    <a:pt x="524" y="7"/>
                  </a:lnTo>
                  <a:lnTo>
                    <a:pt x="522" y="9"/>
                  </a:lnTo>
                  <a:lnTo>
                    <a:pt x="522" y="9"/>
                  </a:lnTo>
                  <a:lnTo>
                    <a:pt x="519" y="11"/>
                  </a:lnTo>
                  <a:lnTo>
                    <a:pt x="519" y="11"/>
                  </a:lnTo>
                  <a:lnTo>
                    <a:pt x="519" y="13"/>
                  </a:lnTo>
                  <a:lnTo>
                    <a:pt x="517" y="13"/>
                  </a:lnTo>
                  <a:lnTo>
                    <a:pt x="517" y="15"/>
                  </a:lnTo>
                  <a:lnTo>
                    <a:pt x="515" y="15"/>
                  </a:lnTo>
                  <a:lnTo>
                    <a:pt x="515" y="19"/>
                  </a:lnTo>
                  <a:lnTo>
                    <a:pt x="517" y="19"/>
                  </a:lnTo>
                  <a:lnTo>
                    <a:pt x="524" y="17"/>
                  </a:lnTo>
                  <a:lnTo>
                    <a:pt x="526" y="15"/>
                  </a:lnTo>
                  <a:lnTo>
                    <a:pt x="528" y="15"/>
                  </a:lnTo>
                  <a:lnTo>
                    <a:pt x="530" y="15"/>
                  </a:lnTo>
                  <a:lnTo>
                    <a:pt x="530" y="17"/>
                  </a:lnTo>
                  <a:lnTo>
                    <a:pt x="530" y="17"/>
                  </a:lnTo>
                  <a:lnTo>
                    <a:pt x="528" y="17"/>
                  </a:lnTo>
                  <a:lnTo>
                    <a:pt x="528" y="19"/>
                  </a:lnTo>
                  <a:lnTo>
                    <a:pt x="526" y="19"/>
                  </a:lnTo>
                  <a:lnTo>
                    <a:pt x="526" y="19"/>
                  </a:lnTo>
                  <a:lnTo>
                    <a:pt x="524" y="19"/>
                  </a:lnTo>
                  <a:lnTo>
                    <a:pt x="517" y="23"/>
                  </a:lnTo>
                  <a:lnTo>
                    <a:pt x="517" y="26"/>
                  </a:lnTo>
                  <a:lnTo>
                    <a:pt x="515" y="28"/>
                  </a:lnTo>
                  <a:lnTo>
                    <a:pt x="513" y="30"/>
                  </a:lnTo>
                  <a:lnTo>
                    <a:pt x="511" y="32"/>
                  </a:lnTo>
                  <a:lnTo>
                    <a:pt x="509" y="34"/>
                  </a:lnTo>
                  <a:lnTo>
                    <a:pt x="511" y="36"/>
                  </a:lnTo>
                  <a:lnTo>
                    <a:pt x="511" y="36"/>
                  </a:lnTo>
                  <a:close/>
                  <a:moveTo>
                    <a:pt x="398" y="36"/>
                  </a:moveTo>
                  <a:lnTo>
                    <a:pt x="396" y="36"/>
                  </a:lnTo>
                  <a:lnTo>
                    <a:pt x="394" y="36"/>
                  </a:lnTo>
                  <a:lnTo>
                    <a:pt x="394" y="36"/>
                  </a:lnTo>
                  <a:lnTo>
                    <a:pt x="392" y="36"/>
                  </a:lnTo>
                  <a:lnTo>
                    <a:pt x="392" y="36"/>
                  </a:lnTo>
                  <a:lnTo>
                    <a:pt x="388" y="38"/>
                  </a:lnTo>
                  <a:lnTo>
                    <a:pt x="388" y="38"/>
                  </a:lnTo>
                  <a:lnTo>
                    <a:pt x="385" y="38"/>
                  </a:lnTo>
                  <a:lnTo>
                    <a:pt x="385" y="38"/>
                  </a:lnTo>
                  <a:lnTo>
                    <a:pt x="383" y="38"/>
                  </a:lnTo>
                  <a:lnTo>
                    <a:pt x="375" y="44"/>
                  </a:lnTo>
                  <a:lnTo>
                    <a:pt x="373" y="51"/>
                  </a:lnTo>
                  <a:lnTo>
                    <a:pt x="375" y="53"/>
                  </a:lnTo>
                  <a:lnTo>
                    <a:pt x="375" y="53"/>
                  </a:lnTo>
                  <a:lnTo>
                    <a:pt x="377" y="53"/>
                  </a:lnTo>
                  <a:lnTo>
                    <a:pt x="379" y="51"/>
                  </a:lnTo>
                  <a:lnTo>
                    <a:pt x="385" y="42"/>
                  </a:lnTo>
                  <a:lnTo>
                    <a:pt x="388" y="42"/>
                  </a:lnTo>
                  <a:lnTo>
                    <a:pt x="396" y="40"/>
                  </a:lnTo>
                  <a:lnTo>
                    <a:pt x="400" y="40"/>
                  </a:lnTo>
                  <a:lnTo>
                    <a:pt x="400" y="38"/>
                  </a:lnTo>
                  <a:lnTo>
                    <a:pt x="400" y="36"/>
                  </a:lnTo>
                  <a:lnTo>
                    <a:pt x="400" y="36"/>
                  </a:lnTo>
                  <a:lnTo>
                    <a:pt x="398" y="36"/>
                  </a:lnTo>
                  <a:lnTo>
                    <a:pt x="398" y="36"/>
                  </a:lnTo>
                  <a:close/>
                  <a:moveTo>
                    <a:pt x="471" y="36"/>
                  </a:moveTo>
                  <a:lnTo>
                    <a:pt x="469" y="36"/>
                  </a:lnTo>
                  <a:lnTo>
                    <a:pt x="469" y="38"/>
                  </a:lnTo>
                  <a:lnTo>
                    <a:pt x="471" y="38"/>
                  </a:lnTo>
                  <a:lnTo>
                    <a:pt x="471" y="38"/>
                  </a:lnTo>
                  <a:lnTo>
                    <a:pt x="473" y="38"/>
                  </a:lnTo>
                  <a:lnTo>
                    <a:pt x="475" y="36"/>
                  </a:lnTo>
                  <a:lnTo>
                    <a:pt x="478" y="36"/>
                  </a:lnTo>
                  <a:lnTo>
                    <a:pt x="480" y="36"/>
                  </a:lnTo>
                  <a:lnTo>
                    <a:pt x="482" y="36"/>
                  </a:lnTo>
                  <a:lnTo>
                    <a:pt x="482" y="38"/>
                  </a:lnTo>
                  <a:lnTo>
                    <a:pt x="484" y="40"/>
                  </a:lnTo>
                  <a:lnTo>
                    <a:pt x="484" y="42"/>
                  </a:lnTo>
                  <a:lnTo>
                    <a:pt x="484" y="47"/>
                  </a:lnTo>
                  <a:lnTo>
                    <a:pt x="484" y="47"/>
                  </a:lnTo>
                  <a:lnTo>
                    <a:pt x="486" y="47"/>
                  </a:lnTo>
                  <a:lnTo>
                    <a:pt x="488" y="47"/>
                  </a:lnTo>
                  <a:lnTo>
                    <a:pt x="490" y="47"/>
                  </a:lnTo>
                  <a:lnTo>
                    <a:pt x="492" y="47"/>
                  </a:lnTo>
                  <a:lnTo>
                    <a:pt x="494" y="44"/>
                  </a:lnTo>
                  <a:lnTo>
                    <a:pt x="494" y="42"/>
                  </a:lnTo>
                  <a:lnTo>
                    <a:pt x="496" y="40"/>
                  </a:lnTo>
                  <a:lnTo>
                    <a:pt x="496" y="38"/>
                  </a:lnTo>
                  <a:lnTo>
                    <a:pt x="499" y="34"/>
                  </a:lnTo>
                  <a:lnTo>
                    <a:pt x="499" y="32"/>
                  </a:lnTo>
                  <a:lnTo>
                    <a:pt x="501" y="32"/>
                  </a:lnTo>
                  <a:lnTo>
                    <a:pt x="501" y="30"/>
                  </a:lnTo>
                  <a:lnTo>
                    <a:pt x="505" y="28"/>
                  </a:lnTo>
                  <a:lnTo>
                    <a:pt x="507" y="26"/>
                  </a:lnTo>
                  <a:lnTo>
                    <a:pt x="507" y="23"/>
                  </a:lnTo>
                  <a:lnTo>
                    <a:pt x="505" y="21"/>
                  </a:lnTo>
                  <a:lnTo>
                    <a:pt x="507" y="19"/>
                  </a:lnTo>
                  <a:lnTo>
                    <a:pt x="507" y="15"/>
                  </a:lnTo>
                  <a:lnTo>
                    <a:pt x="507" y="13"/>
                  </a:lnTo>
                  <a:lnTo>
                    <a:pt x="505" y="13"/>
                  </a:lnTo>
                  <a:lnTo>
                    <a:pt x="503" y="11"/>
                  </a:lnTo>
                  <a:lnTo>
                    <a:pt x="503" y="13"/>
                  </a:lnTo>
                  <a:lnTo>
                    <a:pt x="503" y="13"/>
                  </a:lnTo>
                  <a:lnTo>
                    <a:pt x="501" y="13"/>
                  </a:lnTo>
                  <a:lnTo>
                    <a:pt x="501" y="15"/>
                  </a:lnTo>
                  <a:lnTo>
                    <a:pt x="496" y="19"/>
                  </a:lnTo>
                  <a:lnTo>
                    <a:pt x="496" y="21"/>
                  </a:lnTo>
                  <a:lnTo>
                    <a:pt x="492" y="26"/>
                  </a:lnTo>
                  <a:lnTo>
                    <a:pt x="490" y="28"/>
                  </a:lnTo>
                  <a:lnTo>
                    <a:pt x="488" y="30"/>
                  </a:lnTo>
                  <a:lnTo>
                    <a:pt x="488" y="32"/>
                  </a:lnTo>
                  <a:lnTo>
                    <a:pt x="488" y="32"/>
                  </a:lnTo>
                  <a:lnTo>
                    <a:pt x="488" y="30"/>
                  </a:lnTo>
                  <a:lnTo>
                    <a:pt x="486" y="28"/>
                  </a:lnTo>
                  <a:lnTo>
                    <a:pt x="486" y="28"/>
                  </a:lnTo>
                  <a:lnTo>
                    <a:pt x="486" y="28"/>
                  </a:lnTo>
                  <a:lnTo>
                    <a:pt x="486" y="26"/>
                  </a:lnTo>
                  <a:lnTo>
                    <a:pt x="484" y="26"/>
                  </a:lnTo>
                  <a:lnTo>
                    <a:pt x="484" y="23"/>
                  </a:lnTo>
                  <a:lnTo>
                    <a:pt x="482" y="23"/>
                  </a:lnTo>
                  <a:lnTo>
                    <a:pt x="480" y="23"/>
                  </a:lnTo>
                  <a:lnTo>
                    <a:pt x="478" y="28"/>
                  </a:lnTo>
                  <a:lnTo>
                    <a:pt x="475" y="30"/>
                  </a:lnTo>
                  <a:lnTo>
                    <a:pt x="471" y="36"/>
                  </a:lnTo>
                  <a:lnTo>
                    <a:pt x="471" y="36"/>
                  </a:lnTo>
                  <a:close/>
                  <a:moveTo>
                    <a:pt x="385" y="32"/>
                  </a:moveTo>
                  <a:lnTo>
                    <a:pt x="388" y="34"/>
                  </a:lnTo>
                  <a:lnTo>
                    <a:pt x="392" y="34"/>
                  </a:lnTo>
                  <a:lnTo>
                    <a:pt x="400" y="32"/>
                  </a:lnTo>
                  <a:lnTo>
                    <a:pt x="406" y="34"/>
                  </a:lnTo>
                  <a:lnTo>
                    <a:pt x="411" y="34"/>
                  </a:lnTo>
                  <a:lnTo>
                    <a:pt x="415" y="32"/>
                  </a:lnTo>
                  <a:lnTo>
                    <a:pt x="415" y="30"/>
                  </a:lnTo>
                  <a:lnTo>
                    <a:pt x="415" y="23"/>
                  </a:lnTo>
                  <a:lnTo>
                    <a:pt x="417" y="23"/>
                  </a:lnTo>
                  <a:lnTo>
                    <a:pt x="417" y="21"/>
                  </a:lnTo>
                  <a:lnTo>
                    <a:pt x="417" y="21"/>
                  </a:lnTo>
                  <a:lnTo>
                    <a:pt x="417" y="19"/>
                  </a:lnTo>
                  <a:lnTo>
                    <a:pt x="417" y="19"/>
                  </a:lnTo>
                  <a:lnTo>
                    <a:pt x="415" y="19"/>
                  </a:lnTo>
                  <a:lnTo>
                    <a:pt x="415" y="19"/>
                  </a:lnTo>
                  <a:lnTo>
                    <a:pt x="413" y="19"/>
                  </a:lnTo>
                  <a:lnTo>
                    <a:pt x="411" y="17"/>
                  </a:lnTo>
                  <a:lnTo>
                    <a:pt x="408" y="17"/>
                  </a:lnTo>
                  <a:lnTo>
                    <a:pt x="406" y="17"/>
                  </a:lnTo>
                  <a:lnTo>
                    <a:pt x="402" y="17"/>
                  </a:lnTo>
                  <a:lnTo>
                    <a:pt x="402" y="17"/>
                  </a:lnTo>
                  <a:lnTo>
                    <a:pt x="398" y="17"/>
                  </a:lnTo>
                  <a:lnTo>
                    <a:pt x="398" y="19"/>
                  </a:lnTo>
                  <a:lnTo>
                    <a:pt x="396" y="19"/>
                  </a:lnTo>
                  <a:lnTo>
                    <a:pt x="388" y="26"/>
                  </a:lnTo>
                  <a:lnTo>
                    <a:pt x="385" y="28"/>
                  </a:lnTo>
                  <a:lnTo>
                    <a:pt x="385" y="32"/>
                  </a:lnTo>
                  <a:close/>
                  <a:moveTo>
                    <a:pt x="427" y="30"/>
                  </a:moveTo>
                  <a:lnTo>
                    <a:pt x="421" y="32"/>
                  </a:lnTo>
                  <a:lnTo>
                    <a:pt x="419" y="34"/>
                  </a:lnTo>
                  <a:lnTo>
                    <a:pt x="417" y="34"/>
                  </a:lnTo>
                  <a:lnTo>
                    <a:pt x="413" y="38"/>
                  </a:lnTo>
                  <a:lnTo>
                    <a:pt x="408" y="42"/>
                  </a:lnTo>
                  <a:lnTo>
                    <a:pt x="404" y="44"/>
                  </a:lnTo>
                  <a:lnTo>
                    <a:pt x="406" y="47"/>
                  </a:lnTo>
                  <a:lnTo>
                    <a:pt x="406" y="47"/>
                  </a:lnTo>
                  <a:lnTo>
                    <a:pt x="408" y="47"/>
                  </a:lnTo>
                  <a:lnTo>
                    <a:pt x="408" y="47"/>
                  </a:lnTo>
                  <a:lnTo>
                    <a:pt x="408" y="47"/>
                  </a:lnTo>
                  <a:lnTo>
                    <a:pt x="408" y="47"/>
                  </a:lnTo>
                  <a:lnTo>
                    <a:pt x="411" y="47"/>
                  </a:lnTo>
                  <a:lnTo>
                    <a:pt x="411" y="47"/>
                  </a:lnTo>
                  <a:lnTo>
                    <a:pt x="411" y="47"/>
                  </a:lnTo>
                  <a:lnTo>
                    <a:pt x="413" y="47"/>
                  </a:lnTo>
                  <a:lnTo>
                    <a:pt x="413" y="47"/>
                  </a:lnTo>
                  <a:lnTo>
                    <a:pt x="415" y="44"/>
                  </a:lnTo>
                  <a:lnTo>
                    <a:pt x="417" y="47"/>
                  </a:lnTo>
                  <a:lnTo>
                    <a:pt x="421" y="49"/>
                  </a:lnTo>
                  <a:lnTo>
                    <a:pt x="421" y="51"/>
                  </a:lnTo>
                  <a:lnTo>
                    <a:pt x="423" y="51"/>
                  </a:lnTo>
                  <a:lnTo>
                    <a:pt x="423" y="51"/>
                  </a:lnTo>
                  <a:lnTo>
                    <a:pt x="425" y="51"/>
                  </a:lnTo>
                  <a:lnTo>
                    <a:pt x="425" y="49"/>
                  </a:lnTo>
                  <a:lnTo>
                    <a:pt x="427" y="49"/>
                  </a:lnTo>
                  <a:lnTo>
                    <a:pt x="432" y="44"/>
                  </a:lnTo>
                  <a:lnTo>
                    <a:pt x="432" y="44"/>
                  </a:lnTo>
                  <a:lnTo>
                    <a:pt x="434" y="49"/>
                  </a:lnTo>
                  <a:lnTo>
                    <a:pt x="436" y="49"/>
                  </a:lnTo>
                  <a:lnTo>
                    <a:pt x="438" y="49"/>
                  </a:lnTo>
                  <a:lnTo>
                    <a:pt x="440" y="49"/>
                  </a:lnTo>
                  <a:lnTo>
                    <a:pt x="440" y="47"/>
                  </a:lnTo>
                  <a:lnTo>
                    <a:pt x="442" y="44"/>
                  </a:lnTo>
                  <a:lnTo>
                    <a:pt x="438" y="42"/>
                  </a:lnTo>
                  <a:lnTo>
                    <a:pt x="438" y="40"/>
                  </a:lnTo>
                  <a:lnTo>
                    <a:pt x="438" y="40"/>
                  </a:lnTo>
                  <a:lnTo>
                    <a:pt x="440" y="38"/>
                  </a:lnTo>
                  <a:lnTo>
                    <a:pt x="440" y="38"/>
                  </a:lnTo>
                  <a:lnTo>
                    <a:pt x="440" y="38"/>
                  </a:lnTo>
                  <a:lnTo>
                    <a:pt x="442" y="36"/>
                  </a:lnTo>
                  <a:lnTo>
                    <a:pt x="442" y="36"/>
                  </a:lnTo>
                  <a:lnTo>
                    <a:pt x="444" y="34"/>
                  </a:lnTo>
                  <a:lnTo>
                    <a:pt x="446" y="34"/>
                  </a:lnTo>
                  <a:lnTo>
                    <a:pt x="446" y="34"/>
                  </a:lnTo>
                  <a:lnTo>
                    <a:pt x="446" y="36"/>
                  </a:lnTo>
                  <a:lnTo>
                    <a:pt x="448" y="36"/>
                  </a:lnTo>
                  <a:lnTo>
                    <a:pt x="448" y="36"/>
                  </a:lnTo>
                  <a:lnTo>
                    <a:pt x="452" y="32"/>
                  </a:lnTo>
                  <a:lnTo>
                    <a:pt x="455" y="28"/>
                  </a:lnTo>
                  <a:lnTo>
                    <a:pt x="457" y="26"/>
                  </a:lnTo>
                  <a:lnTo>
                    <a:pt x="457" y="23"/>
                  </a:lnTo>
                  <a:lnTo>
                    <a:pt x="459" y="23"/>
                  </a:lnTo>
                  <a:lnTo>
                    <a:pt x="461" y="21"/>
                  </a:lnTo>
                  <a:lnTo>
                    <a:pt x="467" y="21"/>
                  </a:lnTo>
                  <a:lnTo>
                    <a:pt x="471" y="21"/>
                  </a:lnTo>
                  <a:lnTo>
                    <a:pt x="471" y="21"/>
                  </a:lnTo>
                  <a:lnTo>
                    <a:pt x="471" y="19"/>
                  </a:lnTo>
                  <a:lnTo>
                    <a:pt x="473" y="17"/>
                  </a:lnTo>
                  <a:lnTo>
                    <a:pt x="473" y="17"/>
                  </a:lnTo>
                  <a:lnTo>
                    <a:pt x="471" y="17"/>
                  </a:lnTo>
                  <a:lnTo>
                    <a:pt x="467" y="15"/>
                  </a:lnTo>
                  <a:lnTo>
                    <a:pt x="465" y="15"/>
                  </a:lnTo>
                  <a:lnTo>
                    <a:pt x="463" y="15"/>
                  </a:lnTo>
                  <a:lnTo>
                    <a:pt x="463" y="15"/>
                  </a:lnTo>
                  <a:lnTo>
                    <a:pt x="461" y="13"/>
                  </a:lnTo>
                  <a:lnTo>
                    <a:pt x="461" y="13"/>
                  </a:lnTo>
                  <a:lnTo>
                    <a:pt x="461" y="13"/>
                  </a:lnTo>
                  <a:lnTo>
                    <a:pt x="461" y="13"/>
                  </a:lnTo>
                  <a:lnTo>
                    <a:pt x="461" y="11"/>
                  </a:lnTo>
                  <a:lnTo>
                    <a:pt x="459" y="11"/>
                  </a:lnTo>
                  <a:lnTo>
                    <a:pt x="459" y="11"/>
                  </a:lnTo>
                  <a:lnTo>
                    <a:pt x="459" y="13"/>
                  </a:lnTo>
                  <a:lnTo>
                    <a:pt x="459" y="13"/>
                  </a:lnTo>
                  <a:lnTo>
                    <a:pt x="457" y="13"/>
                  </a:lnTo>
                  <a:lnTo>
                    <a:pt x="455" y="15"/>
                  </a:lnTo>
                  <a:lnTo>
                    <a:pt x="452" y="15"/>
                  </a:lnTo>
                  <a:lnTo>
                    <a:pt x="450" y="17"/>
                  </a:lnTo>
                  <a:lnTo>
                    <a:pt x="450" y="17"/>
                  </a:lnTo>
                  <a:lnTo>
                    <a:pt x="450" y="17"/>
                  </a:lnTo>
                  <a:lnTo>
                    <a:pt x="450" y="19"/>
                  </a:lnTo>
                  <a:lnTo>
                    <a:pt x="448" y="19"/>
                  </a:lnTo>
                  <a:lnTo>
                    <a:pt x="446" y="17"/>
                  </a:lnTo>
                  <a:lnTo>
                    <a:pt x="446" y="17"/>
                  </a:lnTo>
                  <a:lnTo>
                    <a:pt x="446" y="17"/>
                  </a:lnTo>
                  <a:lnTo>
                    <a:pt x="446" y="17"/>
                  </a:lnTo>
                  <a:lnTo>
                    <a:pt x="446" y="15"/>
                  </a:lnTo>
                  <a:lnTo>
                    <a:pt x="446" y="15"/>
                  </a:lnTo>
                  <a:lnTo>
                    <a:pt x="444" y="15"/>
                  </a:lnTo>
                  <a:lnTo>
                    <a:pt x="444" y="17"/>
                  </a:lnTo>
                  <a:lnTo>
                    <a:pt x="444" y="17"/>
                  </a:lnTo>
                  <a:lnTo>
                    <a:pt x="442" y="17"/>
                  </a:lnTo>
                  <a:lnTo>
                    <a:pt x="444" y="19"/>
                  </a:lnTo>
                  <a:lnTo>
                    <a:pt x="444" y="19"/>
                  </a:lnTo>
                  <a:lnTo>
                    <a:pt x="444" y="21"/>
                  </a:lnTo>
                  <a:lnTo>
                    <a:pt x="444" y="23"/>
                  </a:lnTo>
                  <a:lnTo>
                    <a:pt x="444" y="23"/>
                  </a:lnTo>
                  <a:lnTo>
                    <a:pt x="442" y="23"/>
                  </a:lnTo>
                  <a:lnTo>
                    <a:pt x="440" y="23"/>
                  </a:lnTo>
                  <a:lnTo>
                    <a:pt x="438" y="23"/>
                  </a:lnTo>
                  <a:lnTo>
                    <a:pt x="440" y="26"/>
                  </a:lnTo>
                  <a:lnTo>
                    <a:pt x="440" y="26"/>
                  </a:lnTo>
                  <a:lnTo>
                    <a:pt x="442" y="28"/>
                  </a:lnTo>
                  <a:lnTo>
                    <a:pt x="440" y="30"/>
                  </a:lnTo>
                  <a:lnTo>
                    <a:pt x="440" y="30"/>
                  </a:lnTo>
                  <a:lnTo>
                    <a:pt x="438" y="30"/>
                  </a:lnTo>
                  <a:lnTo>
                    <a:pt x="436" y="30"/>
                  </a:lnTo>
                  <a:lnTo>
                    <a:pt x="434" y="30"/>
                  </a:lnTo>
                  <a:lnTo>
                    <a:pt x="434" y="28"/>
                  </a:lnTo>
                  <a:lnTo>
                    <a:pt x="434" y="28"/>
                  </a:lnTo>
                  <a:lnTo>
                    <a:pt x="434" y="26"/>
                  </a:lnTo>
                  <a:lnTo>
                    <a:pt x="436" y="21"/>
                  </a:lnTo>
                  <a:lnTo>
                    <a:pt x="438" y="21"/>
                  </a:lnTo>
                  <a:lnTo>
                    <a:pt x="438" y="21"/>
                  </a:lnTo>
                  <a:lnTo>
                    <a:pt x="438" y="19"/>
                  </a:lnTo>
                  <a:lnTo>
                    <a:pt x="438" y="17"/>
                  </a:lnTo>
                  <a:lnTo>
                    <a:pt x="436" y="17"/>
                  </a:lnTo>
                  <a:lnTo>
                    <a:pt x="432" y="17"/>
                  </a:lnTo>
                  <a:lnTo>
                    <a:pt x="432" y="17"/>
                  </a:lnTo>
                  <a:lnTo>
                    <a:pt x="429" y="19"/>
                  </a:lnTo>
                  <a:lnTo>
                    <a:pt x="427" y="19"/>
                  </a:lnTo>
                  <a:lnTo>
                    <a:pt x="427" y="21"/>
                  </a:lnTo>
                  <a:lnTo>
                    <a:pt x="425" y="21"/>
                  </a:lnTo>
                  <a:lnTo>
                    <a:pt x="425" y="19"/>
                  </a:lnTo>
                  <a:lnTo>
                    <a:pt x="423" y="19"/>
                  </a:lnTo>
                  <a:lnTo>
                    <a:pt x="421" y="21"/>
                  </a:lnTo>
                  <a:lnTo>
                    <a:pt x="419" y="21"/>
                  </a:lnTo>
                  <a:lnTo>
                    <a:pt x="419" y="23"/>
                  </a:lnTo>
                  <a:lnTo>
                    <a:pt x="419" y="26"/>
                  </a:lnTo>
                  <a:lnTo>
                    <a:pt x="425" y="26"/>
                  </a:lnTo>
                  <a:lnTo>
                    <a:pt x="429" y="26"/>
                  </a:lnTo>
                  <a:lnTo>
                    <a:pt x="429" y="26"/>
                  </a:lnTo>
                  <a:lnTo>
                    <a:pt x="429" y="28"/>
                  </a:lnTo>
                  <a:lnTo>
                    <a:pt x="429" y="28"/>
                  </a:lnTo>
                  <a:lnTo>
                    <a:pt x="427" y="30"/>
                  </a:lnTo>
                  <a:close/>
                  <a:moveTo>
                    <a:pt x="65" y="68"/>
                  </a:moveTo>
                  <a:lnTo>
                    <a:pt x="65" y="70"/>
                  </a:lnTo>
                  <a:lnTo>
                    <a:pt x="67" y="68"/>
                  </a:lnTo>
                  <a:lnTo>
                    <a:pt x="67" y="68"/>
                  </a:lnTo>
                  <a:lnTo>
                    <a:pt x="69" y="68"/>
                  </a:lnTo>
                  <a:lnTo>
                    <a:pt x="69" y="68"/>
                  </a:lnTo>
                  <a:lnTo>
                    <a:pt x="69" y="70"/>
                  </a:lnTo>
                  <a:lnTo>
                    <a:pt x="71" y="70"/>
                  </a:lnTo>
                  <a:lnTo>
                    <a:pt x="71" y="70"/>
                  </a:lnTo>
                  <a:lnTo>
                    <a:pt x="73" y="72"/>
                  </a:lnTo>
                  <a:lnTo>
                    <a:pt x="73" y="70"/>
                  </a:lnTo>
                  <a:lnTo>
                    <a:pt x="75" y="68"/>
                  </a:lnTo>
                  <a:lnTo>
                    <a:pt x="75" y="68"/>
                  </a:lnTo>
                  <a:lnTo>
                    <a:pt x="75" y="65"/>
                  </a:lnTo>
                  <a:lnTo>
                    <a:pt x="73" y="63"/>
                  </a:lnTo>
                  <a:lnTo>
                    <a:pt x="73" y="61"/>
                  </a:lnTo>
                  <a:lnTo>
                    <a:pt x="73" y="61"/>
                  </a:lnTo>
                  <a:lnTo>
                    <a:pt x="75" y="59"/>
                  </a:lnTo>
                  <a:lnTo>
                    <a:pt x="75" y="59"/>
                  </a:lnTo>
                  <a:lnTo>
                    <a:pt x="77" y="59"/>
                  </a:lnTo>
                  <a:lnTo>
                    <a:pt x="77" y="59"/>
                  </a:lnTo>
                  <a:lnTo>
                    <a:pt x="77" y="57"/>
                  </a:lnTo>
                  <a:lnTo>
                    <a:pt x="82" y="55"/>
                  </a:lnTo>
                  <a:lnTo>
                    <a:pt x="82" y="53"/>
                  </a:lnTo>
                  <a:lnTo>
                    <a:pt x="80" y="53"/>
                  </a:lnTo>
                  <a:lnTo>
                    <a:pt x="75" y="53"/>
                  </a:lnTo>
                  <a:lnTo>
                    <a:pt x="75" y="53"/>
                  </a:lnTo>
                  <a:lnTo>
                    <a:pt x="75" y="55"/>
                  </a:lnTo>
                  <a:lnTo>
                    <a:pt x="73" y="57"/>
                  </a:lnTo>
                  <a:lnTo>
                    <a:pt x="71" y="57"/>
                  </a:lnTo>
                  <a:lnTo>
                    <a:pt x="71" y="57"/>
                  </a:lnTo>
                  <a:lnTo>
                    <a:pt x="69" y="57"/>
                  </a:lnTo>
                  <a:lnTo>
                    <a:pt x="69" y="55"/>
                  </a:lnTo>
                  <a:lnTo>
                    <a:pt x="69" y="53"/>
                  </a:lnTo>
                  <a:lnTo>
                    <a:pt x="69" y="53"/>
                  </a:lnTo>
                  <a:lnTo>
                    <a:pt x="67" y="51"/>
                  </a:lnTo>
                  <a:lnTo>
                    <a:pt x="65" y="53"/>
                  </a:lnTo>
                  <a:lnTo>
                    <a:pt x="67" y="57"/>
                  </a:lnTo>
                  <a:lnTo>
                    <a:pt x="67" y="59"/>
                  </a:lnTo>
                  <a:lnTo>
                    <a:pt x="69" y="59"/>
                  </a:lnTo>
                  <a:lnTo>
                    <a:pt x="69" y="61"/>
                  </a:lnTo>
                  <a:lnTo>
                    <a:pt x="67" y="61"/>
                  </a:lnTo>
                  <a:lnTo>
                    <a:pt x="65" y="63"/>
                  </a:lnTo>
                  <a:lnTo>
                    <a:pt x="67" y="63"/>
                  </a:lnTo>
                  <a:lnTo>
                    <a:pt x="67" y="63"/>
                  </a:lnTo>
                  <a:lnTo>
                    <a:pt x="65" y="63"/>
                  </a:lnTo>
                  <a:lnTo>
                    <a:pt x="65" y="65"/>
                  </a:lnTo>
                  <a:lnTo>
                    <a:pt x="63" y="68"/>
                  </a:lnTo>
                  <a:lnTo>
                    <a:pt x="65" y="68"/>
                  </a:lnTo>
                  <a:close/>
                  <a:moveTo>
                    <a:pt x="373" y="278"/>
                  </a:moveTo>
                  <a:lnTo>
                    <a:pt x="373" y="278"/>
                  </a:lnTo>
                  <a:lnTo>
                    <a:pt x="371" y="278"/>
                  </a:lnTo>
                  <a:lnTo>
                    <a:pt x="371" y="276"/>
                  </a:lnTo>
                  <a:lnTo>
                    <a:pt x="369" y="278"/>
                  </a:lnTo>
                  <a:lnTo>
                    <a:pt x="369" y="278"/>
                  </a:lnTo>
                  <a:lnTo>
                    <a:pt x="369" y="278"/>
                  </a:lnTo>
                  <a:lnTo>
                    <a:pt x="369" y="278"/>
                  </a:lnTo>
                  <a:lnTo>
                    <a:pt x="369" y="278"/>
                  </a:lnTo>
                  <a:lnTo>
                    <a:pt x="371" y="280"/>
                  </a:lnTo>
                  <a:lnTo>
                    <a:pt x="371" y="280"/>
                  </a:lnTo>
                  <a:lnTo>
                    <a:pt x="373" y="280"/>
                  </a:lnTo>
                  <a:lnTo>
                    <a:pt x="373" y="280"/>
                  </a:lnTo>
                  <a:lnTo>
                    <a:pt x="373" y="280"/>
                  </a:lnTo>
                  <a:lnTo>
                    <a:pt x="373" y="278"/>
                  </a:lnTo>
                  <a:close/>
                  <a:moveTo>
                    <a:pt x="369" y="47"/>
                  </a:moveTo>
                  <a:lnTo>
                    <a:pt x="367" y="40"/>
                  </a:lnTo>
                  <a:lnTo>
                    <a:pt x="364" y="40"/>
                  </a:lnTo>
                  <a:lnTo>
                    <a:pt x="364" y="38"/>
                  </a:lnTo>
                  <a:lnTo>
                    <a:pt x="364" y="38"/>
                  </a:lnTo>
                  <a:lnTo>
                    <a:pt x="364" y="36"/>
                  </a:lnTo>
                  <a:lnTo>
                    <a:pt x="367" y="36"/>
                  </a:lnTo>
                  <a:lnTo>
                    <a:pt x="367" y="36"/>
                  </a:lnTo>
                  <a:lnTo>
                    <a:pt x="367" y="36"/>
                  </a:lnTo>
                  <a:lnTo>
                    <a:pt x="369" y="36"/>
                  </a:lnTo>
                  <a:lnTo>
                    <a:pt x="371" y="38"/>
                  </a:lnTo>
                  <a:lnTo>
                    <a:pt x="373" y="38"/>
                  </a:lnTo>
                  <a:lnTo>
                    <a:pt x="375" y="38"/>
                  </a:lnTo>
                  <a:lnTo>
                    <a:pt x="375" y="36"/>
                  </a:lnTo>
                  <a:lnTo>
                    <a:pt x="375" y="36"/>
                  </a:lnTo>
                  <a:lnTo>
                    <a:pt x="375" y="32"/>
                  </a:lnTo>
                  <a:lnTo>
                    <a:pt x="375" y="30"/>
                  </a:lnTo>
                  <a:lnTo>
                    <a:pt x="377" y="28"/>
                  </a:lnTo>
                  <a:lnTo>
                    <a:pt x="379" y="28"/>
                  </a:lnTo>
                  <a:lnTo>
                    <a:pt x="383" y="28"/>
                  </a:lnTo>
                  <a:lnTo>
                    <a:pt x="385" y="26"/>
                  </a:lnTo>
                  <a:lnTo>
                    <a:pt x="385" y="26"/>
                  </a:lnTo>
                  <a:lnTo>
                    <a:pt x="388" y="23"/>
                  </a:lnTo>
                  <a:lnTo>
                    <a:pt x="385" y="21"/>
                  </a:lnTo>
                  <a:lnTo>
                    <a:pt x="385" y="21"/>
                  </a:lnTo>
                  <a:lnTo>
                    <a:pt x="385" y="19"/>
                  </a:lnTo>
                  <a:lnTo>
                    <a:pt x="381" y="13"/>
                  </a:lnTo>
                  <a:lnTo>
                    <a:pt x="381" y="11"/>
                  </a:lnTo>
                  <a:lnTo>
                    <a:pt x="381" y="9"/>
                  </a:lnTo>
                  <a:lnTo>
                    <a:pt x="381" y="7"/>
                  </a:lnTo>
                  <a:lnTo>
                    <a:pt x="377" y="5"/>
                  </a:lnTo>
                  <a:lnTo>
                    <a:pt x="377" y="5"/>
                  </a:lnTo>
                  <a:lnTo>
                    <a:pt x="375" y="5"/>
                  </a:lnTo>
                  <a:lnTo>
                    <a:pt x="375" y="2"/>
                  </a:lnTo>
                  <a:lnTo>
                    <a:pt x="373" y="2"/>
                  </a:lnTo>
                  <a:lnTo>
                    <a:pt x="373" y="0"/>
                  </a:lnTo>
                  <a:lnTo>
                    <a:pt x="371" y="0"/>
                  </a:lnTo>
                  <a:lnTo>
                    <a:pt x="371" y="2"/>
                  </a:lnTo>
                  <a:lnTo>
                    <a:pt x="369" y="2"/>
                  </a:lnTo>
                  <a:lnTo>
                    <a:pt x="364" y="5"/>
                  </a:lnTo>
                  <a:lnTo>
                    <a:pt x="364" y="7"/>
                  </a:lnTo>
                  <a:lnTo>
                    <a:pt x="362" y="9"/>
                  </a:lnTo>
                  <a:lnTo>
                    <a:pt x="362" y="11"/>
                  </a:lnTo>
                  <a:lnTo>
                    <a:pt x="360" y="15"/>
                  </a:lnTo>
                  <a:lnTo>
                    <a:pt x="360" y="15"/>
                  </a:lnTo>
                  <a:lnTo>
                    <a:pt x="360" y="17"/>
                  </a:lnTo>
                  <a:lnTo>
                    <a:pt x="360" y="17"/>
                  </a:lnTo>
                  <a:lnTo>
                    <a:pt x="364" y="17"/>
                  </a:lnTo>
                  <a:lnTo>
                    <a:pt x="364" y="17"/>
                  </a:lnTo>
                  <a:lnTo>
                    <a:pt x="367" y="15"/>
                  </a:lnTo>
                  <a:lnTo>
                    <a:pt x="369" y="13"/>
                  </a:lnTo>
                  <a:lnTo>
                    <a:pt x="371" y="13"/>
                  </a:lnTo>
                  <a:lnTo>
                    <a:pt x="373" y="13"/>
                  </a:lnTo>
                  <a:lnTo>
                    <a:pt x="377" y="13"/>
                  </a:lnTo>
                  <a:lnTo>
                    <a:pt x="379" y="13"/>
                  </a:lnTo>
                  <a:lnTo>
                    <a:pt x="379" y="13"/>
                  </a:lnTo>
                  <a:lnTo>
                    <a:pt x="379" y="15"/>
                  </a:lnTo>
                  <a:lnTo>
                    <a:pt x="373" y="21"/>
                  </a:lnTo>
                  <a:lnTo>
                    <a:pt x="367" y="23"/>
                  </a:lnTo>
                  <a:lnTo>
                    <a:pt x="364" y="26"/>
                  </a:lnTo>
                  <a:lnTo>
                    <a:pt x="362" y="28"/>
                  </a:lnTo>
                  <a:lnTo>
                    <a:pt x="360" y="30"/>
                  </a:lnTo>
                  <a:lnTo>
                    <a:pt x="358" y="30"/>
                  </a:lnTo>
                  <a:lnTo>
                    <a:pt x="358" y="30"/>
                  </a:lnTo>
                  <a:lnTo>
                    <a:pt x="356" y="30"/>
                  </a:lnTo>
                  <a:lnTo>
                    <a:pt x="354" y="32"/>
                  </a:lnTo>
                  <a:lnTo>
                    <a:pt x="352" y="30"/>
                  </a:lnTo>
                  <a:lnTo>
                    <a:pt x="352" y="32"/>
                  </a:lnTo>
                  <a:lnTo>
                    <a:pt x="348" y="32"/>
                  </a:lnTo>
                  <a:lnTo>
                    <a:pt x="346" y="32"/>
                  </a:lnTo>
                  <a:lnTo>
                    <a:pt x="344" y="36"/>
                  </a:lnTo>
                  <a:lnTo>
                    <a:pt x="341" y="38"/>
                  </a:lnTo>
                  <a:lnTo>
                    <a:pt x="335" y="40"/>
                  </a:lnTo>
                  <a:lnTo>
                    <a:pt x="335" y="40"/>
                  </a:lnTo>
                  <a:lnTo>
                    <a:pt x="335" y="42"/>
                  </a:lnTo>
                  <a:lnTo>
                    <a:pt x="335" y="42"/>
                  </a:lnTo>
                  <a:lnTo>
                    <a:pt x="335" y="42"/>
                  </a:lnTo>
                  <a:lnTo>
                    <a:pt x="335" y="44"/>
                  </a:lnTo>
                  <a:lnTo>
                    <a:pt x="335" y="44"/>
                  </a:lnTo>
                  <a:lnTo>
                    <a:pt x="337" y="44"/>
                  </a:lnTo>
                  <a:lnTo>
                    <a:pt x="337" y="44"/>
                  </a:lnTo>
                  <a:lnTo>
                    <a:pt x="337" y="47"/>
                  </a:lnTo>
                  <a:lnTo>
                    <a:pt x="337" y="49"/>
                  </a:lnTo>
                  <a:lnTo>
                    <a:pt x="335" y="51"/>
                  </a:lnTo>
                  <a:lnTo>
                    <a:pt x="333" y="53"/>
                  </a:lnTo>
                  <a:lnTo>
                    <a:pt x="316" y="55"/>
                  </a:lnTo>
                  <a:lnTo>
                    <a:pt x="314" y="55"/>
                  </a:lnTo>
                  <a:lnTo>
                    <a:pt x="312" y="53"/>
                  </a:lnTo>
                  <a:lnTo>
                    <a:pt x="304" y="47"/>
                  </a:lnTo>
                  <a:lnTo>
                    <a:pt x="302" y="44"/>
                  </a:lnTo>
                  <a:lnTo>
                    <a:pt x="300" y="44"/>
                  </a:lnTo>
                  <a:lnTo>
                    <a:pt x="297" y="44"/>
                  </a:lnTo>
                  <a:lnTo>
                    <a:pt x="297" y="44"/>
                  </a:lnTo>
                  <a:lnTo>
                    <a:pt x="295" y="44"/>
                  </a:lnTo>
                  <a:lnTo>
                    <a:pt x="293" y="44"/>
                  </a:lnTo>
                  <a:lnTo>
                    <a:pt x="293" y="44"/>
                  </a:lnTo>
                  <a:lnTo>
                    <a:pt x="291" y="42"/>
                  </a:lnTo>
                  <a:lnTo>
                    <a:pt x="291" y="40"/>
                  </a:lnTo>
                  <a:lnTo>
                    <a:pt x="291" y="38"/>
                  </a:lnTo>
                  <a:lnTo>
                    <a:pt x="293" y="38"/>
                  </a:lnTo>
                  <a:lnTo>
                    <a:pt x="293" y="36"/>
                  </a:lnTo>
                  <a:lnTo>
                    <a:pt x="293" y="36"/>
                  </a:lnTo>
                  <a:lnTo>
                    <a:pt x="291" y="36"/>
                  </a:lnTo>
                  <a:lnTo>
                    <a:pt x="291" y="36"/>
                  </a:lnTo>
                  <a:lnTo>
                    <a:pt x="289" y="36"/>
                  </a:lnTo>
                  <a:lnTo>
                    <a:pt x="289" y="36"/>
                  </a:lnTo>
                  <a:lnTo>
                    <a:pt x="289" y="36"/>
                  </a:lnTo>
                  <a:lnTo>
                    <a:pt x="285" y="38"/>
                  </a:lnTo>
                  <a:lnTo>
                    <a:pt x="285" y="38"/>
                  </a:lnTo>
                  <a:lnTo>
                    <a:pt x="285" y="38"/>
                  </a:lnTo>
                  <a:lnTo>
                    <a:pt x="283" y="40"/>
                  </a:lnTo>
                  <a:lnTo>
                    <a:pt x="279" y="42"/>
                  </a:lnTo>
                  <a:lnTo>
                    <a:pt x="276" y="42"/>
                  </a:lnTo>
                  <a:lnTo>
                    <a:pt x="276" y="40"/>
                  </a:lnTo>
                  <a:lnTo>
                    <a:pt x="274" y="40"/>
                  </a:lnTo>
                  <a:lnTo>
                    <a:pt x="272" y="42"/>
                  </a:lnTo>
                  <a:lnTo>
                    <a:pt x="272" y="42"/>
                  </a:lnTo>
                  <a:lnTo>
                    <a:pt x="270" y="42"/>
                  </a:lnTo>
                  <a:lnTo>
                    <a:pt x="270" y="42"/>
                  </a:lnTo>
                  <a:lnTo>
                    <a:pt x="270" y="40"/>
                  </a:lnTo>
                  <a:lnTo>
                    <a:pt x="268" y="40"/>
                  </a:lnTo>
                  <a:lnTo>
                    <a:pt x="266" y="40"/>
                  </a:lnTo>
                  <a:lnTo>
                    <a:pt x="262" y="42"/>
                  </a:lnTo>
                  <a:lnTo>
                    <a:pt x="260" y="42"/>
                  </a:lnTo>
                  <a:lnTo>
                    <a:pt x="256" y="40"/>
                  </a:lnTo>
                  <a:lnTo>
                    <a:pt x="253" y="38"/>
                  </a:lnTo>
                  <a:lnTo>
                    <a:pt x="253" y="40"/>
                  </a:lnTo>
                  <a:lnTo>
                    <a:pt x="251" y="42"/>
                  </a:lnTo>
                  <a:lnTo>
                    <a:pt x="251" y="44"/>
                  </a:lnTo>
                  <a:lnTo>
                    <a:pt x="253" y="47"/>
                  </a:lnTo>
                  <a:lnTo>
                    <a:pt x="249" y="47"/>
                  </a:lnTo>
                  <a:lnTo>
                    <a:pt x="249" y="47"/>
                  </a:lnTo>
                  <a:lnTo>
                    <a:pt x="249" y="47"/>
                  </a:lnTo>
                  <a:lnTo>
                    <a:pt x="249" y="49"/>
                  </a:lnTo>
                  <a:lnTo>
                    <a:pt x="249" y="49"/>
                  </a:lnTo>
                  <a:lnTo>
                    <a:pt x="245" y="51"/>
                  </a:lnTo>
                  <a:lnTo>
                    <a:pt x="245" y="51"/>
                  </a:lnTo>
                  <a:lnTo>
                    <a:pt x="243" y="51"/>
                  </a:lnTo>
                  <a:lnTo>
                    <a:pt x="243" y="51"/>
                  </a:lnTo>
                  <a:lnTo>
                    <a:pt x="243" y="51"/>
                  </a:lnTo>
                  <a:lnTo>
                    <a:pt x="243" y="51"/>
                  </a:lnTo>
                  <a:lnTo>
                    <a:pt x="241" y="49"/>
                  </a:lnTo>
                  <a:lnTo>
                    <a:pt x="239" y="49"/>
                  </a:lnTo>
                  <a:lnTo>
                    <a:pt x="239" y="49"/>
                  </a:lnTo>
                  <a:lnTo>
                    <a:pt x="237" y="49"/>
                  </a:lnTo>
                  <a:lnTo>
                    <a:pt x="235" y="49"/>
                  </a:lnTo>
                  <a:lnTo>
                    <a:pt x="235" y="51"/>
                  </a:lnTo>
                  <a:lnTo>
                    <a:pt x="230" y="49"/>
                  </a:lnTo>
                  <a:lnTo>
                    <a:pt x="226" y="44"/>
                  </a:lnTo>
                  <a:lnTo>
                    <a:pt x="224" y="44"/>
                  </a:lnTo>
                  <a:lnTo>
                    <a:pt x="222" y="40"/>
                  </a:lnTo>
                  <a:lnTo>
                    <a:pt x="222" y="38"/>
                  </a:lnTo>
                  <a:lnTo>
                    <a:pt x="220" y="38"/>
                  </a:lnTo>
                  <a:lnTo>
                    <a:pt x="220" y="38"/>
                  </a:lnTo>
                  <a:lnTo>
                    <a:pt x="218" y="38"/>
                  </a:lnTo>
                  <a:lnTo>
                    <a:pt x="218" y="38"/>
                  </a:lnTo>
                  <a:lnTo>
                    <a:pt x="216" y="38"/>
                  </a:lnTo>
                  <a:lnTo>
                    <a:pt x="216" y="36"/>
                  </a:lnTo>
                  <a:lnTo>
                    <a:pt x="216" y="36"/>
                  </a:lnTo>
                  <a:lnTo>
                    <a:pt x="214" y="36"/>
                  </a:lnTo>
                  <a:lnTo>
                    <a:pt x="212" y="36"/>
                  </a:lnTo>
                  <a:lnTo>
                    <a:pt x="212" y="36"/>
                  </a:lnTo>
                  <a:lnTo>
                    <a:pt x="209" y="36"/>
                  </a:lnTo>
                  <a:lnTo>
                    <a:pt x="209" y="36"/>
                  </a:lnTo>
                  <a:lnTo>
                    <a:pt x="207" y="36"/>
                  </a:lnTo>
                  <a:lnTo>
                    <a:pt x="205" y="34"/>
                  </a:lnTo>
                  <a:lnTo>
                    <a:pt x="201" y="34"/>
                  </a:lnTo>
                  <a:lnTo>
                    <a:pt x="199" y="32"/>
                  </a:lnTo>
                  <a:lnTo>
                    <a:pt x="197" y="30"/>
                  </a:lnTo>
                  <a:lnTo>
                    <a:pt x="195" y="28"/>
                  </a:lnTo>
                  <a:lnTo>
                    <a:pt x="193" y="28"/>
                  </a:lnTo>
                  <a:lnTo>
                    <a:pt x="191" y="28"/>
                  </a:lnTo>
                  <a:lnTo>
                    <a:pt x="186" y="28"/>
                  </a:lnTo>
                  <a:lnTo>
                    <a:pt x="182" y="28"/>
                  </a:lnTo>
                  <a:lnTo>
                    <a:pt x="180" y="26"/>
                  </a:lnTo>
                  <a:lnTo>
                    <a:pt x="180" y="26"/>
                  </a:lnTo>
                  <a:lnTo>
                    <a:pt x="178" y="26"/>
                  </a:lnTo>
                  <a:lnTo>
                    <a:pt x="172" y="26"/>
                  </a:lnTo>
                  <a:lnTo>
                    <a:pt x="170" y="26"/>
                  </a:lnTo>
                  <a:lnTo>
                    <a:pt x="163" y="21"/>
                  </a:lnTo>
                  <a:lnTo>
                    <a:pt x="163" y="21"/>
                  </a:lnTo>
                  <a:lnTo>
                    <a:pt x="163" y="19"/>
                  </a:lnTo>
                  <a:lnTo>
                    <a:pt x="161" y="19"/>
                  </a:lnTo>
                  <a:lnTo>
                    <a:pt x="157" y="17"/>
                  </a:lnTo>
                  <a:lnTo>
                    <a:pt x="157" y="19"/>
                  </a:lnTo>
                  <a:lnTo>
                    <a:pt x="157" y="19"/>
                  </a:lnTo>
                  <a:lnTo>
                    <a:pt x="157" y="21"/>
                  </a:lnTo>
                  <a:lnTo>
                    <a:pt x="155" y="21"/>
                  </a:lnTo>
                  <a:lnTo>
                    <a:pt x="155" y="21"/>
                  </a:lnTo>
                  <a:lnTo>
                    <a:pt x="153" y="21"/>
                  </a:lnTo>
                  <a:lnTo>
                    <a:pt x="153" y="19"/>
                  </a:lnTo>
                  <a:lnTo>
                    <a:pt x="151" y="19"/>
                  </a:lnTo>
                  <a:lnTo>
                    <a:pt x="147" y="21"/>
                  </a:lnTo>
                  <a:lnTo>
                    <a:pt x="145" y="21"/>
                  </a:lnTo>
                  <a:lnTo>
                    <a:pt x="142" y="19"/>
                  </a:lnTo>
                  <a:lnTo>
                    <a:pt x="142" y="17"/>
                  </a:lnTo>
                  <a:lnTo>
                    <a:pt x="142" y="17"/>
                  </a:lnTo>
                  <a:lnTo>
                    <a:pt x="140" y="17"/>
                  </a:lnTo>
                  <a:lnTo>
                    <a:pt x="140" y="17"/>
                  </a:lnTo>
                  <a:lnTo>
                    <a:pt x="138" y="19"/>
                  </a:lnTo>
                  <a:lnTo>
                    <a:pt x="136" y="21"/>
                  </a:lnTo>
                  <a:lnTo>
                    <a:pt x="128" y="19"/>
                  </a:lnTo>
                  <a:lnTo>
                    <a:pt x="121" y="23"/>
                  </a:lnTo>
                  <a:lnTo>
                    <a:pt x="119" y="23"/>
                  </a:lnTo>
                  <a:lnTo>
                    <a:pt x="119" y="26"/>
                  </a:lnTo>
                  <a:lnTo>
                    <a:pt x="115" y="28"/>
                  </a:lnTo>
                  <a:lnTo>
                    <a:pt x="115" y="30"/>
                  </a:lnTo>
                  <a:lnTo>
                    <a:pt x="115" y="30"/>
                  </a:lnTo>
                  <a:lnTo>
                    <a:pt x="113" y="30"/>
                  </a:lnTo>
                  <a:lnTo>
                    <a:pt x="113" y="28"/>
                  </a:lnTo>
                  <a:lnTo>
                    <a:pt x="113" y="28"/>
                  </a:lnTo>
                  <a:lnTo>
                    <a:pt x="111" y="30"/>
                  </a:lnTo>
                  <a:lnTo>
                    <a:pt x="111" y="30"/>
                  </a:lnTo>
                  <a:lnTo>
                    <a:pt x="111" y="32"/>
                  </a:lnTo>
                  <a:lnTo>
                    <a:pt x="109" y="32"/>
                  </a:lnTo>
                  <a:lnTo>
                    <a:pt x="109" y="32"/>
                  </a:lnTo>
                  <a:lnTo>
                    <a:pt x="109" y="32"/>
                  </a:lnTo>
                  <a:lnTo>
                    <a:pt x="109" y="32"/>
                  </a:lnTo>
                  <a:lnTo>
                    <a:pt x="107" y="32"/>
                  </a:lnTo>
                  <a:lnTo>
                    <a:pt x="107" y="32"/>
                  </a:lnTo>
                  <a:lnTo>
                    <a:pt x="107" y="32"/>
                  </a:lnTo>
                  <a:lnTo>
                    <a:pt x="107" y="32"/>
                  </a:lnTo>
                  <a:lnTo>
                    <a:pt x="105" y="32"/>
                  </a:lnTo>
                  <a:lnTo>
                    <a:pt x="105" y="32"/>
                  </a:lnTo>
                  <a:lnTo>
                    <a:pt x="105" y="32"/>
                  </a:lnTo>
                  <a:lnTo>
                    <a:pt x="103" y="32"/>
                  </a:lnTo>
                  <a:lnTo>
                    <a:pt x="103" y="32"/>
                  </a:lnTo>
                  <a:lnTo>
                    <a:pt x="103" y="32"/>
                  </a:lnTo>
                  <a:lnTo>
                    <a:pt x="103" y="34"/>
                  </a:lnTo>
                  <a:lnTo>
                    <a:pt x="103" y="34"/>
                  </a:lnTo>
                  <a:lnTo>
                    <a:pt x="101" y="36"/>
                  </a:lnTo>
                  <a:lnTo>
                    <a:pt x="101" y="36"/>
                  </a:lnTo>
                  <a:lnTo>
                    <a:pt x="98" y="36"/>
                  </a:lnTo>
                  <a:lnTo>
                    <a:pt x="98" y="36"/>
                  </a:lnTo>
                  <a:lnTo>
                    <a:pt x="98" y="36"/>
                  </a:lnTo>
                  <a:lnTo>
                    <a:pt x="98" y="36"/>
                  </a:lnTo>
                  <a:lnTo>
                    <a:pt x="94" y="38"/>
                  </a:lnTo>
                  <a:lnTo>
                    <a:pt x="94" y="38"/>
                  </a:lnTo>
                  <a:lnTo>
                    <a:pt x="94" y="38"/>
                  </a:lnTo>
                  <a:lnTo>
                    <a:pt x="92" y="36"/>
                  </a:lnTo>
                  <a:lnTo>
                    <a:pt x="88" y="34"/>
                  </a:lnTo>
                  <a:lnTo>
                    <a:pt x="88" y="38"/>
                  </a:lnTo>
                  <a:lnTo>
                    <a:pt x="90" y="40"/>
                  </a:lnTo>
                  <a:lnTo>
                    <a:pt x="88" y="42"/>
                  </a:lnTo>
                  <a:lnTo>
                    <a:pt x="84" y="47"/>
                  </a:lnTo>
                  <a:lnTo>
                    <a:pt x="84" y="49"/>
                  </a:lnTo>
                  <a:lnTo>
                    <a:pt x="82" y="51"/>
                  </a:lnTo>
                  <a:lnTo>
                    <a:pt x="82" y="65"/>
                  </a:lnTo>
                  <a:lnTo>
                    <a:pt x="84" y="68"/>
                  </a:lnTo>
                  <a:lnTo>
                    <a:pt x="84" y="70"/>
                  </a:lnTo>
                  <a:lnTo>
                    <a:pt x="86" y="70"/>
                  </a:lnTo>
                  <a:lnTo>
                    <a:pt x="88" y="72"/>
                  </a:lnTo>
                  <a:lnTo>
                    <a:pt x="88" y="72"/>
                  </a:lnTo>
                  <a:lnTo>
                    <a:pt x="90" y="72"/>
                  </a:lnTo>
                  <a:lnTo>
                    <a:pt x="90" y="72"/>
                  </a:lnTo>
                  <a:lnTo>
                    <a:pt x="92" y="76"/>
                  </a:lnTo>
                  <a:lnTo>
                    <a:pt x="92" y="78"/>
                  </a:lnTo>
                  <a:lnTo>
                    <a:pt x="94" y="78"/>
                  </a:lnTo>
                  <a:lnTo>
                    <a:pt x="94" y="76"/>
                  </a:lnTo>
                  <a:lnTo>
                    <a:pt x="96" y="76"/>
                  </a:lnTo>
                  <a:lnTo>
                    <a:pt x="96" y="76"/>
                  </a:lnTo>
                  <a:lnTo>
                    <a:pt x="94" y="74"/>
                  </a:lnTo>
                  <a:lnTo>
                    <a:pt x="94" y="74"/>
                  </a:lnTo>
                  <a:lnTo>
                    <a:pt x="94" y="74"/>
                  </a:lnTo>
                  <a:lnTo>
                    <a:pt x="96" y="74"/>
                  </a:lnTo>
                  <a:lnTo>
                    <a:pt x="96" y="74"/>
                  </a:lnTo>
                  <a:lnTo>
                    <a:pt x="98" y="72"/>
                  </a:lnTo>
                  <a:lnTo>
                    <a:pt x="107" y="70"/>
                  </a:lnTo>
                  <a:lnTo>
                    <a:pt x="109" y="70"/>
                  </a:lnTo>
                  <a:lnTo>
                    <a:pt x="113" y="68"/>
                  </a:lnTo>
                  <a:lnTo>
                    <a:pt x="115" y="68"/>
                  </a:lnTo>
                  <a:lnTo>
                    <a:pt x="117" y="68"/>
                  </a:lnTo>
                  <a:lnTo>
                    <a:pt x="117" y="68"/>
                  </a:lnTo>
                  <a:lnTo>
                    <a:pt x="121" y="72"/>
                  </a:lnTo>
                  <a:lnTo>
                    <a:pt x="124" y="72"/>
                  </a:lnTo>
                  <a:lnTo>
                    <a:pt x="128" y="74"/>
                  </a:lnTo>
                  <a:lnTo>
                    <a:pt x="132" y="74"/>
                  </a:lnTo>
                  <a:lnTo>
                    <a:pt x="136" y="70"/>
                  </a:lnTo>
                  <a:lnTo>
                    <a:pt x="138" y="72"/>
                  </a:lnTo>
                  <a:lnTo>
                    <a:pt x="138" y="70"/>
                  </a:lnTo>
                  <a:lnTo>
                    <a:pt x="140" y="70"/>
                  </a:lnTo>
                  <a:lnTo>
                    <a:pt x="140" y="70"/>
                  </a:lnTo>
                  <a:lnTo>
                    <a:pt x="142" y="70"/>
                  </a:lnTo>
                  <a:lnTo>
                    <a:pt x="145" y="72"/>
                  </a:lnTo>
                  <a:lnTo>
                    <a:pt x="147" y="72"/>
                  </a:lnTo>
                  <a:lnTo>
                    <a:pt x="151" y="70"/>
                  </a:lnTo>
                  <a:lnTo>
                    <a:pt x="153" y="70"/>
                  </a:lnTo>
                  <a:lnTo>
                    <a:pt x="155" y="70"/>
                  </a:lnTo>
                  <a:lnTo>
                    <a:pt x="157" y="70"/>
                  </a:lnTo>
                  <a:lnTo>
                    <a:pt x="157" y="70"/>
                  </a:lnTo>
                  <a:lnTo>
                    <a:pt x="157" y="72"/>
                  </a:lnTo>
                  <a:lnTo>
                    <a:pt x="159" y="72"/>
                  </a:lnTo>
                  <a:lnTo>
                    <a:pt x="159" y="74"/>
                  </a:lnTo>
                  <a:lnTo>
                    <a:pt x="161" y="74"/>
                  </a:lnTo>
                  <a:lnTo>
                    <a:pt x="163" y="76"/>
                  </a:lnTo>
                  <a:lnTo>
                    <a:pt x="163" y="74"/>
                  </a:lnTo>
                  <a:lnTo>
                    <a:pt x="165" y="74"/>
                  </a:lnTo>
                  <a:lnTo>
                    <a:pt x="168" y="76"/>
                  </a:lnTo>
                  <a:lnTo>
                    <a:pt x="168" y="76"/>
                  </a:lnTo>
                  <a:lnTo>
                    <a:pt x="170" y="78"/>
                  </a:lnTo>
                  <a:lnTo>
                    <a:pt x="172" y="78"/>
                  </a:lnTo>
                  <a:lnTo>
                    <a:pt x="174" y="76"/>
                  </a:lnTo>
                  <a:lnTo>
                    <a:pt x="174" y="76"/>
                  </a:lnTo>
                  <a:lnTo>
                    <a:pt x="174" y="74"/>
                  </a:lnTo>
                  <a:lnTo>
                    <a:pt x="176" y="72"/>
                  </a:lnTo>
                  <a:lnTo>
                    <a:pt x="178" y="72"/>
                  </a:lnTo>
                  <a:lnTo>
                    <a:pt x="180" y="72"/>
                  </a:lnTo>
                  <a:lnTo>
                    <a:pt x="180" y="74"/>
                  </a:lnTo>
                  <a:lnTo>
                    <a:pt x="182" y="76"/>
                  </a:lnTo>
                  <a:lnTo>
                    <a:pt x="182" y="78"/>
                  </a:lnTo>
                  <a:lnTo>
                    <a:pt x="186" y="82"/>
                  </a:lnTo>
                  <a:lnTo>
                    <a:pt x="189" y="82"/>
                  </a:lnTo>
                  <a:lnTo>
                    <a:pt x="189" y="82"/>
                  </a:lnTo>
                  <a:lnTo>
                    <a:pt x="191" y="82"/>
                  </a:lnTo>
                  <a:lnTo>
                    <a:pt x="193" y="82"/>
                  </a:lnTo>
                  <a:lnTo>
                    <a:pt x="195" y="84"/>
                  </a:lnTo>
                  <a:lnTo>
                    <a:pt x="199" y="84"/>
                  </a:lnTo>
                  <a:lnTo>
                    <a:pt x="201" y="84"/>
                  </a:lnTo>
                  <a:lnTo>
                    <a:pt x="207" y="80"/>
                  </a:lnTo>
                  <a:lnTo>
                    <a:pt x="212" y="80"/>
                  </a:lnTo>
                  <a:lnTo>
                    <a:pt x="216" y="80"/>
                  </a:lnTo>
                  <a:lnTo>
                    <a:pt x="224" y="82"/>
                  </a:lnTo>
                  <a:lnTo>
                    <a:pt x="228" y="82"/>
                  </a:lnTo>
                  <a:lnTo>
                    <a:pt x="230" y="78"/>
                  </a:lnTo>
                  <a:lnTo>
                    <a:pt x="230" y="76"/>
                  </a:lnTo>
                  <a:lnTo>
                    <a:pt x="230" y="74"/>
                  </a:lnTo>
                  <a:lnTo>
                    <a:pt x="230" y="72"/>
                  </a:lnTo>
                  <a:lnTo>
                    <a:pt x="230" y="70"/>
                  </a:lnTo>
                  <a:lnTo>
                    <a:pt x="233" y="70"/>
                  </a:lnTo>
                  <a:lnTo>
                    <a:pt x="235" y="70"/>
                  </a:lnTo>
                  <a:lnTo>
                    <a:pt x="239" y="72"/>
                  </a:lnTo>
                  <a:lnTo>
                    <a:pt x="243" y="72"/>
                  </a:lnTo>
                  <a:lnTo>
                    <a:pt x="247" y="72"/>
                  </a:lnTo>
                  <a:lnTo>
                    <a:pt x="249" y="72"/>
                  </a:lnTo>
                  <a:lnTo>
                    <a:pt x="253" y="74"/>
                  </a:lnTo>
                  <a:lnTo>
                    <a:pt x="256" y="76"/>
                  </a:lnTo>
                  <a:lnTo>
                    <a:pt x="256" y="80"/>
                  </a:lnTo>
                  <a:lnTo>
                    <a:pt x="256" y="80"/>
                  </a:lnTo>
                  <a:lnTo>
                    <a:pt x="258" y="80"/>
                  </a:lnTo>
                  <a:lnTo>
                    <a:pt x="260" y="76"/>
                  </a:lnTo>
                  <a:lnTo>
                    <a:pt x="260" y="76"/>
                  </a:lnTo>
                  <a:lnTo>
                    <a:pt x="262" y="76"/>
                  </a:lnTo>
                  <a:lnTo>
                    <a:pt x="262" y="78"/>
                  </a:lnTo>
                  <a:lnTo>
                    <a:pt x="264" y="78"/>
                  </a:lnTo>
                  <a:lnTo>
                    <a:pt x="266" y="78"/>
                  </a:lnTo>
                  <a:lnTo>
                    <a:pt x="266" y="78"/>
                  </a:lnTo>
                  <a:lnTo>
                    <a:pt x="268" y="78"/>
                  </a:lnTo>
                  <a:lnTo>
                    <a:pt x="268" y="78"/>
                  </a:lnTo>
                  <a:lnTo>
                    <a:pt x="270" y="78"/>
                  </a:lnTo>
                  <a:lnTo>
                    <a:pt x="274" y="76"/>
                  </a:lnTo>
                  <a:lnTo>
                    <a:pt x="279" y="74"/>
                  </a:lnTo>
                  <a:lnTo>
                    <a:pt x="289" y="72"/>
                  </a:lnTo>
                  <a:lnTo>
                    <a:pt x="293" y="70"/>
                  </a:lnTo>
                  <a:lnTo>
                    <a:pt x="297" y="65"/>
                  </a:lnTo>
                  <a:lnTo>
                    <a:pt x="300" y="63"/>
                  </a:lnTo>
                  <a:lnTo>
                    <a:pt x="306" y="63"/>
                  </a:lnTo>
                  <a:lnTo>
                    <a:pt x="310" y="65"/>
                  </a:lnTo>
                  <a:lnTo>
                    <a:pt x="314" y="65"/>
                  </a:lnTo>
                  <a:lnTo>
                    <a:pt x="314" y="65"/>
                  </a:lnTo>
                  <a:lnTo>
                    <a:pt x="316" y="65"/>
                  </a:lnTo>
                  <a:lnTo>
                    <a:pt x="318" y="65"/>
                  </a:lnTo>
                  <a:lnTo>
                    <a:pt x="329" y="65"/>
                  </a:lnTo>
                  <a:lnTo>
                    <a:pt x="331" y="63"/>
                  </a:lnTo>
                  <a:lnTo>
                    <a:pt x="337" y="61"/>
                  </a:lnTo>
                  <a:lnTo>
                    <a:pt x="339" y="61"/>
                  </a:lnTo>
                  <a:lnTo>
                    <a:pt x="341" y="59"/>
                  </a:lnTo>
                  <a:lnTo>
                    <a:pt x="344" y="59"/>
                  </a:lnTo>
                  <a:lnTo>
                    <a:pt x="350" y="57"/>
                  </a:lnTo>
                  <a:lnTo>
                    <a:pt x="350" y="57"/>
                  </a:lnTo>
                  <a:lnTo>
                    <a:pt x="352" y="55"/>
                  </a:lnTo>
                  <a:lnTo>
                    <a:pt x="354" y="55"/>
                  </a:lnTo>
                  <a:lnTo>
                    <a:pt x="354" y="55"/>
                  </a:lnTo>
                  <a:lnTo>
                    <a:pt x="358" y="55"/>
                  </a:lnTo>
                  <a:lnTo>
                    <a:pt x="358" y="55"/>
                  </a:lnTo>
                  <a:lnTo>
                    <a:pt x="360" y="53"/>
                  </a:lnTo>
                  <a:lnTo>
                    <a:pt x="360" y="53"/>
                  </a:lnTo>
                  <a:lnTo>
                    <a:pt x="364" y="53"/>
                  </a:lnTo>
                  <a:lnTo>
                    <a:pt x="367" y="53"/>
                  </a:lnTo>
                  <a:lnTo>
                    <a:pt x="369" y="51"/>
                  </a:lnTo>
                  <a:lnTo>
                    <a:pt x="369" y="47"/>
                  </a:lnTo>
                  <a:close/>
                  <a:moveTo>
                    <a:pt x="421" y="242"/>
                  </a:moveTo>
                  <a:lnTo>
                    <a:pt x="419" y="242"/>
                  </a:lnTo>
                  <a:lnTo>
                    <a:pt x="419" y="242"/>
                  </a:lnTo>
                  <a:lnTo>
                    <a:pt x="417" y="242"/>
                  </a:lnTo>
                  <a:lnTo>
                    <a:pt x="417" y="240"/>
                  </a:lnTo>
                  <a:lnTo>
                    <a:pt x="419" y="240"/>
                  </a:lnTo>
                  <a:lnTo>
                    <a:pt x="419" y="240"/>
                  </a:lnTo>
                  <a:lnTo>
                    <a:pt x="419" y="238"/>
                  </a:lnTo>
                  <a:lnTo>
                    <a:pt x="419" y="238"/>
                  </a:lnTo>
                  <a:lnTo>
                    <a:pt x="419" y="238"/>
                  </a:lnTo>
                  <a:lnTo>
                    <a:pt x="421" y="236"/>
                  </a:lnTo>
                  <a:lnTo>
                    <a:pt x="421" y="234"/>
                  </a:lnTo>
                  <a:lnTo>
                    <a:pt x="419" y="231"/>
                  </a:lnTo>
                  <a:lnTo>
                    <a:pt x="421" y="229"/>
                  </a:lnTo>
                  <a:lnTo>
                    <a:pt x="421" y="229"/>
                  </a:lnTo>
                  <a:lnTo>
                    <a:pt x="421" y="227"/>
                  </a:lnTo>
                  <a:lnTo>
                    <a:pt x="421" y="227"/>
                  </a:lnTo>
                  <a:lnTo>
                    <a:pt x="419" y="227"/>
                  </a:lnTo>
                  <a:lnTo>
                    <a:pt x="417" y="231"/>
                  </a:lnTo>
                  <a:lnTo>
                    <a:pt x="415" y="231"/>
                  </a:lnTo>
                  <a:lnTo>
                    <a:pt x="411" y="234"/>
                  </a:lnTo>
                  <a:lnTo>
                    <a:pt x="406" y="236"/>
                  </a:lnTo>
                  <a:lnTo>
                    <a:pt x="404" y="238"/>
                  </a:lnTo>
                  <a:lnTo>
                    <a:pt x="404" y="238"/>
                  </a:lnTo>
                  <a:lnTo>
                    <a:pt x="404" y="240"/>
                  </a:lnTo>
                  <a:lnTo>
                    <a:pt x="404" y="240"/>
                  </a:lnTo>
                  <a:lnTo>
                    <a:pt x="402" y="240"/>
                  </a:lnTo>
                  <a:lnTo>
                    <a:pt x="402" y="240"/>
                  </a:lnTo>
                  <a:lnTo>
                    <a:pt x="402" y="242"/>
                  </a:lnTo>
                  <a:lnTo>
                    <a:pt x="400" y="244"/>
                  </a:lnTo>
                  <a:lnTo>
                    <a:pt x="400" y="244"/>
                  </a:lnTo>
                  <a:lnTo>
                    <a:pt x="400" y="246"/>
                  </a:lnTo>
                  <a:lnTo>
                    <a:pt x="396" y="246"/>
                  </a:lnTo>
                  <a:lnTo>
                    <a:pt x="394" y="248"/>
                  </a:lnTo>
                  <a:lnTo>
                    <a:pt x="388" y="252"/>
                  </a:lnTo>
                  <a:lnTo>
                    <a:pt x="385" y="255"/>
                  </a:lnTo>
                  <a:lnTo>
                    <a:pt x="385" y="255"/>
                  </a:lnTo>
                  <a:lnTo>
                    <a:pt x="383" y="255"/>
                  </a:lnTo>
                  <a:lnTo>
                    <a:pt x="383" y="255"/>
                  </a:lnTo>
                  <a:lnTo>
                    <a:pt x="381" y="255"/>
                  </a:lnTo>
                  <a:lnTo>
                    <a:pt x="381" y="255"/>
                  </a:lnTo>
                  <a:lnTo>
                    <a:pt x="381" y="255"/>
                  </a:lnTo>
                  <a:lnTo>
                    <a:pt x="379" y="255"/>
                  </a:lnTo>
                  <a:lnTo>
                    <a:pt x="377" y="255"/>
                  </a:lnTo>
                  <a:lnTo>
                    <a:pt x="371" y="257"/>
                  </a:lnTo>
                  <a:lnTo>
                    <a:pt x="369" y="259"/>
                  </a:lnTo>
                  <a:lnTo>
                    <a:pt x="367" y="259"/>
                  </a:lnTo>
                  <a:lnTo>
                    <a:pt x="367" y="261"/>
                  </a:lnTo>
                  <a:lnTo>
                    <a:pt x="367" y="261"/>
                  </a:lnTo>
                  <a:lnTo>
                    <a:pt x="367" y="269"/>
                  </a:lnTo>
                  <a:lnTo>
                    <a:pt x="369" y="273"/>
                  </a:lnTo>
                  <a:lnTo>
                    <a:pt x="373" y="273"/>
                  </a:lnTo>
                  <a:lnTo>
                    <a:pt x="381" y="271"/>
                  </a:lnTo>
                  <a:lnTo>
                    <a:pt x="381" y="271"/>
                  </a:lnTo>
                  <a:lnTo>
                    <a:pt x="379" y="269"/>
                  </a:lnTo>
                  <a:lnTo>
                    <a:pt x="381" y="269"/>
                  </a:lnTo>
                  <a:lnTo>
                    <a:pt x="383" y="267"/>
                  </a:lnTo>
                  <a:lnTo>
                    <a:pt x="398" y="263"/>
                  </a:lnTo>
                  <a:lnTo>
                    <a:pt x="400" y="263"/>
                  </a:lnTo>
                  <a:lnTo>
                    <a:pt x="404" y="263"/>
                  </a:lnTo>
                  <a:lnTo>
                    <a:pt x="406" y="261"/>
                  </a:lnTo>
                  <a:lnTo>
                    <a:pt x="406" y="259"/>
                  </a:lnTo>
                  <a:lnTo>
                    <a:pt x="406" y="259"/>
                  </a:lnTo>
                  <a:lnTo>
                    <a:pt x="406" y="257"/>
                  </a:lnTo>
                  <a:lnTo>
                    <a:pt x="406" y="255"/>
                  </a:lnTo>
                  <a:lnTo>
                    <a:pt x="408" y="255"/>
                  </a:lnTo>
                  <a:lnTo>
                    <a:pt x="408" y="255"/>
                  </a:lnTo>
                  <a:lnTo>
                    <a:pt x="411" y="255"/>
                  </a:lnTo>
                  <a:lnTo>
                    <a:pt x="415" y="250"/>
                  </a:lnTo>
                  <a:lnTo>
                    <a:pt x="417" y="250"/>
                  </a:lnTo>
                  <a:lnTo>
                    <a:pt x="419" y="250"/>
                  </a:lnTo>
                  <a:lnTo>
                    <a:pt x="421" y="250"/>
                  </a:lnTo>
                  <a:lnTo>
                    <a:pt x="423" y="250"/>
                  </a:lnTo>
                  <a:lnTo>
                    <a:pt x="423" y="248"/>
                  </a:lnTo>
                  <a:lnTo>
                    <a:pt x="423" y="244"/>
                  </a:lnTo>
                  <a:lnTo>
                    <a:pt x="423" y="242"/>
                  </a:lnTo>
                  <a:lnTo>
                    <a:pt x="421" y="242"/>
                  </a:lnTo>
                  <a:close/>
                  <a:moveTo>
                    <a:pt x="354" y="263"/>
                  </a:moveTo>
                  <a:lnTo>
                    <a:pt x="352" y="263"/>
                  </a:lnTo>
                  <a:lnTo>
                    <a:pt x="352" y="261"/>
                  </a:lnTo>
                  <a:lnTo>
                    <a:pt x="352" y="261"/>
                  </a:lnTo>
                  <a:lnTo>
                    <a:pt x="350" y="261"/>
                  </a:lnTo>
                  <a:lnTo>
                    <a:pt x="350" y="263"/>
                  </a:lnTo>
                  <a:lnTo>
                    <a:pt x="352" y="263"/>
                  </a:lnTo>
                  <a:lnTo>
                    <a:pt x="354" y="265"/>
                  </a:lnTo>
                  <a:lnTo>
                    <a:pt x="354" y="263"/>
                  </a:lnTo>
                  <a:lnTo>
                    <a:pt x="354" y="265"/>
                  </a:lnTo>
                  <a:lnTo>
                    <a:pt x="354" y="263"/>
                  </a:lnTo>
                  <a:lnTo>
                    <a:pt x="354" y="263"/>
                  </a:lnTo>
                  <a:lnTo>
                    <a:pt x="354" y="263"/>
                  </a:lnTo>
                  <a:close/>
                  <a:moveTo>
                    <a:pt x="589" y="95"/>
                  </a:moveTo>
                  <a:lnTo>
                    <a:pt x="587" y="93"/>
                  </a:lnTo>
                  <a:lnTo>
                    <a:pt x="587" y="93"/>
                  </a:lnTo>
                  <a:lnTo>
                    <a:pt x="584" y="91"/>
                  </a:lnTo>
                  <a:lnTo>
                    <a:pt x="582" y="91"/>
                  </a:lnTo>
                  <a:lnTo>
                    <a:pt x="582" y="89"/>
                  </a:lnTo>
                  <a:lnTo>
                    <a:pt x="580" y="89"/>
                  </a:lnTo>
                  <a:lnTo>
                    <a:pt x="580" y="89"/>
                  </a:lnTo>
                  <a:lnTo>
                    <a:pt x="580" y="89"/>
                  </a:lnTo>
                  <a:lnTo>
                    <a:pt x="580" y="89"/>
                  </a:lnTo>
                  <a:lnTo>
                    <a:pt x="578" y="91"/>
                  </a:lnTo>
                  <a:lnTo>
                    <a:pt x="578" y="93"/>
                  </a:lnTo>
                  <a:lnTo>
                    <a:pt x="578" y="93"/>
                  </a:lnTo>
                  <a:lnTo>
                    <a:pt x="574" y="95"/>
                  </a:lnTo>
                  <a:lnTo>
                    <a:pt x="570" y="97"/>
                  </a:lnTo>
                  <a:lnTo>
                    <a:pt x="570" y="97"/>
                  </a:lnTo>
                  <a:lnTo>
                    <a:pt x="568" y="97"/>
                  </a:lnTo>
                  <a:lnTo>
                    <a:pt x="566" y="97"/>
                  </a:lnTo>
                  <a:lnTo>
                    <a:pt x="566" y="95"/>
                  </a:lnTo>
                  <a:lnTo>
                    <a:pt x="563" y="95"/>
                  </a:lnTo>
                  <a:lnTo>
                    <a:pt x="563" y="93"/>
                  </a:lnTo>
                  <a:lnTo>
                    <a:pt x="563" y="91"/>
                  </a:lnTo>
                  <a:lnTo>
                    <a:pt x="566" y="89"/>
                  </a:lnTo>
                  <a:lnTo>
                    <a:pt x="566" y="87"/>
                  </a:lnTo>
                  <a:lnTo>
                    <a:pt x="566" y="87"/>
                  </a:lnTo>
                  <a:lnTo>
                    <a:pt x="563" y="87"/>
                  </a:lnTo>
                  <a:lnTo>
                    <a:pt x="559" y="89"/>
                  </a:lnTo>
                  <a:lnTo>
                    <a:pt x="557" y="91"/>
                  </a:lnTo>
                  <a:lnTo>
                    <a:pt x="555" y="91"/>
                  </a:lnTo>
                  <a:lnTo>
                    <a:pt x="553" y="91"/>
                  </a:lnTo>
                  <a:lnTo>
                    <a:pt x="551" y="93"/>
                  </a:lnTo>
                  <a:lnTo>
                    <a:pt x="549" y="95"/>
                  </a:lnTo>
                  <a:lnTo>
                    <a:pt x="543" y="97"/>
                  </a:lnTo>
                  <a:lnTo>
                    <a:pt x="543" y="97"/>
                  </a:lnTo>
                  <a:lnTo>
                    <a:pt x="543" y="97"/>
                  </a:lnTo>
                  <a:lnTo>
                    <a:pt x="543" y="99"/>
                  </a:lnTo>
                  <a:lnTo>
                    <a:pt x="543" y="99"/>
                  </a:lnTo>
                  <a:lnTo>
                    <a:pt x="540" y="101"/>
                  </a:lnTo>
                  <a:lnTo>
                    <a:pt x="534" y="105"/>
                  </a:lnTo>
                  <a:lnTo>
                    <a:pt x="532" y="105"/>
                  </a:lnTo>
                  <a:lnTo>
                    <a:pt x="528" y="108"/>
                  </a:lnTo>
                  <a:lnTo>
                    <a:pt x="522" y="108"/>
                  </a:lnTo>
                  <a:lnTo>
                    <a:pt x="522" y="108"/>
                  </a:lnTo>
                  <a:lnTo>
                    <a:pt x="522" y="110"/>
                  </a:lnTo>
                  <a:lnTo>
                    <a:pt x="519" y="114"/>
                  </a:lnTo>
                  <a:lnTo>
                    <a:pt x="519" y="118"/>
                  </a:lnTo>
                  <a:lnTo>
                    <a:pt x="519" y="118"/>
                  </a:lnTo>
                  <a:lnTo>
                    <a:pt x="517" y="118"/>
                  </a:lnTo>
                  <a:lnTo>
                    <a:pt x="517" y="118"/>
                  </a:lnTo>
                  <a:lnTo>
                    <a:pt x="515" y="122"/>
                  </a:lnTo>
                  <a:lnTo>
                    <a:pt x="513" y="124"/>
                  </a:lnTo>
                  <a:lnTo>
                    <a:pt x="513" y="124"/>
                  </a:lnTo>
                  <a:lnTo>
                    <a:pt x="511" y="124"/>
                  </a:lnTo>
                  <a:lnTo>
                    <a:pt x="511" y="124"/>
                  </a:lnTo>
                  <a:lnTo>
                    <a:pt x="511" y="124"/>
                  </a:lnTo>
                  <a:lnTo>
                    <a:pt x="511" y="129"/>
                  </a:lnTo>
                  <a:lnTo>
                    <a:pt x="511" y="129"/>
                  </a:lnTo>
                  <a:lnTo>
                    <a:pt x="509" y="131"/>
                  </a:lnTo>
                  <a:lnTo>
                    <a:pt x="509" y="131"/>
                  </a:lnTo>
                  <a:lnTo>
                    <a:pt x="509" y="131"/>
                  </a:lnTo>
                  <a:lnTo>
                    <a:pt x="509" y="133"/>
                  </a:lnTo>
                  <a:lnTo>
                    <a:pt x="509" y="135"/>
                  </a:lnTo>
                  <a:lnTo>
                    <a:pt x="509" y="135"/>
                  </a:lnTo>
                  <a:lnTo>
                    <a:pt x="507" y="137"/>
                  </a:lnTo>
                  <a:lnTo>
                    <a:pt x="505" y="137"/>
                  </a:lnTo>
                  <a:lnTo>
                    <a:pt x="505" y="137"/>
                  </a:lnTo>
                  <a:lnTo>
                    <a:pt x="503" y="137"/>
                  </a:lnTo>
                  <a:lnTo>
                    <a:pt x="503" y="137"/>
                  </a:lnTo>
                  <a:lnTo>
                    <a:pt x="503" y="137"/>
                  </a:lnTo>
                  <a:lnTo>
                    <a:pt x="503" y="137"/>
                  </a:lnTo>
                  <a:lnTo>
                    <a:pt x="503" y="135"/>
                  </a:lnTo>
                  <a:lnTo>
                    <a:pt x="503" y="133"/>
                  </a:lnTo>
                  <a:lnTo>
                    <a:pt x="503" y="133"/>
                  </a:lnTo>
                  <a:lnTo>
                    <a:pt x="503" y="131"/>
                  </a:lnTo>
                  <a:lnTo>
                    <a:pt x="501" y="131"/>
                  </a:lnTo>
                  <a:lnTo>
                    <a:pt x="501" y="129"/>
                  </a:lnTo>
                  <a:lnTo>
                    <a:pt x="499" y="126"/>
                  </a:lnTo>
                  <a:lnTo>
                    <a:pt x="499" y="126"/>
                  </a:lnTo>
                  <a:lnTo>
                    <a:pt x="496" y="124"/>
                  </a:lnTo>
                  <a:lnTo>
                    <a:pt x="496" y="124"/>
                  </a:lnTo>
                  <a:lnTo>
                    <a:pt x="494" y="126"/>
                  </a:lnTo>
                  <a:lnTo>
                    <a:pt x="492" y="126"/>
                  </a:lnTo>
                  <a:lnTo>
                    <a:pt x="490" y="131"/>
                  </a:lnTo>
                  <a:lnTo>
                    <a:pt x="490" y="131"/>
                  </a:lnTo>
                  <a:lnTo>
                    <a:pt x="486" y="131"/>
                  </a:lnTo>
                  <a:lnTo>
                    <a:pt x="484" y="129"/>
                  </a:lnTo>
                  <a:lnTo>
                    <a:pt x="482" y="122"/>
                  </a:lnTo>
                  <a:lnTo>
                    <a:pt x="480" y="122"/>
                  </a:lnTo>
                  <a:lnTo>
                    <a:pt x="478" y="122"/>
                  </a:lnTo>
                  <a:lnTo>
                    <a:pt x="475" y="124"/>
                  </a:lnTo>
                  <a:lnTo>
                    <a:pt x="473" y="126"/>
                  </a:lnTo>
                  <a:lnTo>
                    <a:pt x="469" y="131"/>
                  </a:lnTo>
                  <a:lnTo>
                    <a:pt x="469" y="131"/>
                  </a:lnTo>
                  <a:lnTo>
                    <a:pt x="469" y="131"/>
                  </a:lnTo>
                  <a:lnTo>
                    <a:pt x="465" y="137"/>
                  </a:lnTo>
                  <a:lnTo>
                    <a:pt x="465" y="137"/>
                  </a:lnTo>
                  <a:lnTo>
                    <a:pt x="463" y="137"/>
                  </a:lnTo>
                  <a:lnTo>
                    <a:pt x="463" y="137"/>
                  </a:lnTo>
                  <a:lnTo>
                    <a:pt x="463" y="137"/>
                  </a:lnTo>
                  <a:lnTo>
                    <a:pt x="461" y="137"/>
                  </a:lnTo>
                  <a:lnTo>
                    <a:pt x="461" y="139"/>
                  </a:lnTo>
                  <a:lnTo>
                    <a:pt x="461" y="139"/>
                  </a:lnTo>
                  <a:lnTo>
                    <a:pt x="459" y="139"/>
                  </a:lnTo>
                  <a:lnTo>
                    <a:pt x="459" y="139"/>
                  </a:lnTo>
                  <a:lnTo>
                    <a:pt x="459" y="139"/>
                  </a:lnTo>
                  <a:lnTo>
                    <a:pt x="455" y="143"/>
                  </a:lnTo>
                  <a:lnTo>
                    <a:pt x="455" y="145"/>
                  </a:lnTo>
                  <a:lnTo>
                    <a:pt x="450" y="145"/>
                  </a:lnTo>
                  <a:lnTo>
                    <a:pt x="448" y="147"/>
                  </a:lnTo>
                  <a:lnTo>
                    <a:pt x="448" y="150"/>
                  </a:lnTo>
                  <a:lnTo>
                    <a:pt x="446" y="152"/>
                  </a:lnTo>
                  <a:lnTo>
                    <a:pt x="446" y="160"/>
                  </a:lnTo>
                  <a:lnTo>
                    <a:pt x="446" y="162"/>
                  </a:lnTo>
                  <a:lnTo>
                    <a:pt x="446" y="162"/>
                  </a:lnTo>
                  <a:lnTo>
                    <a:pt x="446" y="162"/>
                  </a:lnTo>
                  <a:lnTo>
                    <a:pt x="444" y="164"/>
                  </a:lnTo>
                  <a:lnTo>
                    <a:pt x="444" y="164"/>
                  </a:lnTo>
                  <a:lnTo>
                    <a:pt x="444" y="166"/>
                  </a:lnTo>
                  <a:lnTo>
                    <a:pt x="446" y="168"/>
                  </a:lnTo>
                  <a:lnTo>
                    <a:pt x="446" y="168"/>
                  </a:lnTo>
                  <a:lnTo>
                    <a:pt x="446" y="171"/>
                  </a:lnTo>
                  <a:lnTo>
                    <a:pt x="446" y="173"/>
                  </a:lnTo>
                  <a:lnTo>
                    <a:pt x="446" y="175"/>
                  </a:lnTo>
                  <a:lnTo>
                    <a:pt x="444" y="177"/>
                  </a:lnTo>
                  <a:lnTo>
                    <a:pt x="440" y="179"/>
                  </a:lnTo>
                  <a:lnTo>
                    <a:pt x="440" y="179"/>
                  </a:lnTo>
                  <a:lnTo>
                    <a:pt x="438" y="185"/>
                  </a:lnTo>
                  <a:lnTo>
                    <a:pt x="438" y="187"/>
                  </a:lnTo>
                  <a:lnTo>
                    <a:pt x="440" y="189"/>
                  </a:lnTo>
                  <a:lnTo>
                    <a:pt x="442" y="189"/>
                  </a:lnTo>
                  <a:lnTo>
                    <a:pt x="444" y="187"/>
                  </a:lnTo>
                  <a:lnTo>
                    <a:pt x="446" y="187"/>
                  </a:lnTo>
                  <a:lnTo>
                    <a:pt x="448" y="187"/>
                  </a:lnTo>
                  <a:lnTo>
                    <a:pt x="450" y="187"/>
                  </a:lnTo>
                  <a:lnTo>
                    <a:pt x="452" y="189"/>
                  </a:lnTo>
                  <a:lnTo>
                    <a:pt x="455" y="189"/>
                  </a:lnTo>
                  <a:lnTo>
                    <a:pt x="457" y="192"/>
                  </a:lnTo>
                  <a:lnTo>
                    <a:pt x="455" y="194"/>
                  </a:lnTo>
                  <a:lnTo>
                    <a:pt x="446" y="198"/>
                  </a:lnTo>
                  <a:lnTo>
                    <a:pt x="446" y="200"/>
                  </a:lnTo>
                  <a:lnTo>
                    <a:pt x="442" y="200"/>
                  </a:lnTo>
                  <a:lnTo>
                    <a:pt x="442" y="200"/>
                  </a:lnTo>
                  <a:lnTo>
                    <a:pt x="440" y="200"/>
                  </a:lnTo>
                  <a:lnTo>
                    <a:pt x="436" y="202"/>
                  </a:lnTo>
                  <a:lnTo>
                    <a:pt x="432" y="206"/>
                  </a:lnTo>
                  <a:lnTo>
                    <a:pt x="432" y="206"/>
                  </a:lnTo>
                  <a:lnTo>
                    <a:pt x="429" y="208"/>
                  </a:lnTo>
                  <a:lnTo>
                    <a:pt x="432" y="213"/>
                  </a:lnTo>
                  <a:lnTo>
                    <a:pt x="429" y="215"/>
                  </a:lnTo>
                  <a:lnTo>
                    <a:pt x="429" y="217"/>
                  </a:lnTo>
                  <a:lnTo>
                    <a:pt x="429" y="219"/>
                  </a:lnTo>
                  <a:lnTo>
                    <a:pt x="427" y="219"/>
                  </a:lnTo>
                  <a:lnTo>
                    <a:pt x="429" y="219"/>
                  </a:lnTo>
                  <a:lnTo>
                    <a:pt x="429" y="219"/>
                  </a:lnTo>
                  <a:lnTo>
                    <a:pt x="429" y="219"/>
                  </a:lnTo>
                  <a:lnTo>
                    <a:pt x="432" y="219"/>
                  </a:lnTo>
                  <a:lnTo>
                    <a:pt x="432" y="217"/>
                  </a:lnTo>
                  <a:lnTo>
                    <a:pt x="434" y="217"/>
                  </a:lnTo>
                  <a:lnTo>
                    <a:pt x="436" y="217"/>
                  </a:lnTo>
                  <a:lnTo>
                    <a:pt x="438" y="217"/>
                  </a:lnTo>
                  <a:lnTo>
                    <a:pt x="440" y="219"/>
                  </a:lnTo>
                  <a:lnTo>
                    <a:pt x="442" y="221"/>
                  </a:lnTo>
                  <a:lnTo>
                    <a:pt x="444" y="219"/>
                  </a:lnTo>
                  <a:lnTo>
                    <a:pt x="446" y="219"/>
                  </a:lnTo>
                  <a:lnTo>
                    <a:pt x="448" y="219"/>
                  </a:lnTo>
                  <a:lnTo>
                    <a:pt x="450" y="221"/>
                  </a:lnTo>
                  <a:lnTo>
                    <a:pt x="452" y="221"/>
                  </a:lnTo>
                  <a:lnTo>
                    <a:pt x="455" y="219"/>
                  </a:lnTo>
                  <a:lnTo>
                    <a:pt x="457" y="219"/>
                  </a:lnTo>
                  <a:lnTo>
                    <a:pt x="459" y="221"/>
                  </a:lnTo>
                  <a:lnTo>
                    <a:pt x="459" y="221"/>
                  </a:lnTo>
                  <a:lnTo>
                    <a:pt x="461" y="219"/>
                  </a:lnTo>
                  <a:lnTo>
                    <a:pt x="471" y="213"/>
                  </a:lnTo>
                  <a:lnTo>
                    <a:pt x="480" y="213"/>
                  </a:lnTo>
                  <a:lnTo>
                    <a:pt x="482" y="210"/>
                  </a:lnTo>
                  <a:lnTo>
                    <a:pt x="482" y="210"/>
                  </a:lnTo>
                  <a:lnTo>
                    <a:pt x="482" y="208"/>
                  </a:lnTo>
                  <a:lnTo>
                    <a:pt x="484" y="208"/>
                  </a:lnTo>
                  <a:lnTo>
                    <a:pt x="486" y="208"/>
                  </a:lnTo>
                  <a:lnTo>
                    <a:pt x="486" y="206"/>
                  </a:lnTo>
                  <a:lnTo>
                    <a:pt x="488" y="202"/>
                  </a:lnTo>
                  <a:lnTo>
                    <a:pt x="490" y="202"/>
                  </a:lnTo>
                  <a:lnTo>
                    <a:pt x="490" y="202"/>
                  </a:lnTo>
                  <a:lnTo>
                    <a:pt x="492" y="202"/>
                  </a:lnTo>
                  <a:lnTo>
                    <a:pt x="494" y="202"/>
                  </a:lnTo>
                  <a:lnTo>
                    <a:pt x="496" y="202"/>
                  </a:lnTo>
                  <a:lnTo>
                    <a:pt x="505" y="200"/>
                  </a:lnTo>
                  <a:lnTo>
                    <a:pt x="513" y="202"/>
                  </a:lnTo>
                  <a:lnTo>
                    <a:pt x="517" y="200"/>
                  </a:lnTo>
                  <a:lnTo>
                    <a:pt x="522" y="200"/>
                  </a:lnTo>
                  <a:lnTo>
                    <a:pt x="526" y="196"/>
                  </a:lnTo>
                  <a:lnTo>
                    <a:pt x="526" y="194"/>
                  </a:lnTo>
                  <a:lnTo>
                    <a:pt x="528" y="194"/>
                  </a:lnTo>
                  <a:lnTo>
                    <a:pt x="530" y="189"/>
                  </a:lnTo>
                  <a:lnTo>
                    <a:pt x="532" y="187"/>
                  </a:lnTo>
                  <a:lnTo>
                    <a:pt x="536" y="183"/>
                  </a:lnTo>
                  <a:lnTo>
                    <a:pt x="538" y="181"/>
                  </a:lnTo>
                  <a:lnTo>
                    <a:pt x="543" y="179"/>
                  </a:lnTo>
                  <a:lnTo>
                    <a:pt x="547" y="175"/>
                  </a:lnTo>
                  <a:lnTo>
                    <a:pt x="549" y="175"/>
                  </a:lnTo>
                  <a:lnTo>
                    <a:pt x="549" y="171"/>
                  </a:lnTo>
                  <a:lnTo>
                    <a:pt x="557" y="160"/>
                  </a:lnTo>
                  <a:lnTo>
                    <a:pt x="561" y="158"/>
                  </a:lnTo>
                  <a:lnTo>
                    <a:pt x="570" y="154"/>
                  </a:lnTo>
                  <a:lnTo>
                    <a:pt x="570" y="152"/>
                  </a:lnTo>
                  <a:lnTo>
                    <a:pt x="572" y="145"/>
                  </a:lnTo>
                  <a:lnTo>
                    <a:pt x="572" y="141"/>
                  </a:lnTo>
                  <a:lnTo>
                    <a:pt x="576" y="139"/>
                  </a:lnTo>
                  <a:lnTo>
                    <a:pt x="578" y="137"/>
                  </a:lnTo>
                  <a:lnTo>
                    <a:pt x="578" y="137"/>
                  </a:lnTo>
                  <a:lnTo>
                    <a:pt x="578" y="137"/>
                  </a:lnTo>
                  <a:lnTo>
                    <a:pt x="578" y="131"/>
                  </a:lnTo>
                  <a:lnTo>
                    <a:pt x="576" y="129"/>
                  </a:lnTo>
                  <a:lnTo>
                    <a:pt x="574" y="124"/>
                  </a:lnTo>
                  <a:lnTo>
                    <a:pt x="574" y="124"/>
                  </a:lnTo>
                  <a:lnTo>
                    <a:pt x="574" y="122"/>
                  </a:lnTo>
                  <a:lnTo>
                    <a:pt x="574" y="122"/>
                  </a:lnTo>
                  <a:lnTo>
                    <a:pt x="574" y="122"/>
                  </a:lnTo>
                  <a:lnTo>
                    <a:pt x="572" y="120"/>
                  </a:lnTo>
                  <a:lnTo>
                    <a:pt x="570" y="118"/>
                  </a:lnTo>
                  <a:lnTo>
                    <a:pt x="570" y="118"/>
                  </a:lnTo>
                  <a:lnTo>
                    <a:pt x="570" y="116"/>
                  </a:lnTo>
                  <a:lnTo>
                    <a:pt x="568" y="112"/>
                  </a:lnTo>
                  <a:lnTo>
                    <a:pt x="568" y="110"/>
                  </a:lnTo>
                  <a:lnTo>
                    <a:pt x="570" y="108"/>
                  </a:lnTo>
                  <a:lnTo>
                    <a:pt x="574" y="108"/>
                  </a:lnTo>
                  <a:lnTo>
                    <a:pt x="576" y="108"/>
                  </a:lnTo>
                  <a:lnTo>
                    <a:pt x="576" y="108"/>
                  </a:lnTo>
                  <a:lnTo>
                    <a:pt x="576" y="108"/>
                  </a:lnTo>
                  <a:lnTo>
                    <a:pt x="578" y="110"/>
                  </a:lnTo>
                  <a:lnTo>
                    <a:pt x="578" y="110"/>
                  </a:lnTo>
                  <a:lnTo>
                    <a:pt x="580" y="110"/>
                  </a:lnTo>
                  <a:lnTo>
                    <a:pt x="580" y="110"/>
                  </a:lnTo>
                  <a:lnTo>
                    <a:pt x="580" y="108"/>
                  </a:lnTo>
                  <a:lnTo>
                    <a:pt x="582" y="108"/>
                  </a:lnTo>
                  <a:lnTo>
                    <a:pt x="584" y="108"/>
                  </a:lnTo>
                  <a:lnTo>
                    <a:pt x="587" y="108"/>
                  </a:lnTo>
                  <a:lnTo>
                    <a:pt x="587" y="108"/>
                  </a:lnTo>
                  <a:lnTo>
                    <a:pt x="587" y="105"/>
                  </a:lnTo>
                  <a:lnTo>
                    <a:pt x="587" y="105"/>
                  </a:lnTo>
                  <a:lnTo>
                    <a:pt x="587" y="105"/>
                  </a:lnTo>
                  <a:lnTo>
                    <a:pt x="587" y="103"/>
                  </a:lnTo>
                  <a:lnTo>
                    <a:pt x="587" y="103"/>
                  </a:lnTo>
                  <a:lnTo>
                    <a:pt x="589" y="97"/>
                  </a:lnTo>
                  <a:lnTo>
                    <a:pt x="589" y="95"/>
                  </a:lnTo>
                  <a:close/>
                  <a:moveTo>
                    <a:pt x="432" y="202"/>
                  </a:moveTo>
                  <a:lnTo>
                    <a:pt x="432" y="202"/>
                  </a:lnTo>
                  <a:lnTo>
                    <a:pt x="429" y="200"/>
                  </a:lnTo>
                  <a:lnTo>
                    <a:pt x="427" y="200"/>
                  </a:lnTo>
                  <a:lnTo>
                    <a:pt x="427" y="198"/>
                  </a:lnTo>
                  <a:lnTo>
                    <a:pt x="425" y="198"/>
                  </a:lnTo>
                  <a:lnTo>
                    <a:pt x="423" y="200"/>
                  </a:lnTo>
                  <a:lnTo>
                    <a:pt x="421" y="200"/>
                  </a:lnTo>
                  <a:lnTo>
                    <a:pt x="421" y="202"/>
                  </a:lnTo>
                  <a:lnTo>
                    <a:pt x="419" y="206"/>
                  </a:lnTo>
                  <a:lnTo>
                    <a:pt x="417" y="208"/>
                  </a:lnTo>
                  <a:lnTo>
                    <a:pt x="415" y="208"/>
                  </a:lnTo>
                  <a:lnTo>
                    <a:pt x="415" y="210"/>
                  </a:lnTo>
                  <a:lnTo>
                    <a:pt x="413" y="213"/>
                  </a:lnTo>
                  <a:lnTo>
                    <a:pt x="413" y="215"/>
                  </a:lnTo>
                  <a:lnTo>
                    <a:pt x="415" y="217"/>
                  </a:lnTo>
                  <a:lnTo>
                    <a:pt x="415" y="217"/>
                  </a:lnTo>
                  <a:lnTo>
                    <a:pt x="417" y="217"/>
                  </a:lnTo>
                  <a:lnTo>
                    <a:pt x="419" y="215"/>
                  </a:lnTo>
                  <a:lnTo>
                    <a:pt x="419" y="215"/>
                  </a:lnTo>
                  <a:lnTo>
                    <a:pt x="419" y="215"/>
                  </a:lnTo>
                  <a:lnTo>
                    <a:pt x="421" y="217"/>
                  </a:lnTo>
                  <a:lnTo>
                    <a:pt x="421" y="217"/>
                  </a:lnTo>
                  <a:lnTo>
                    <a:pt x="421" y="217"/>
                  </a:lnTo>
                  <a:lnTo>
                    <a:pt x="423" y="217"/>
                  </a:lnTo>
                  <a:lnTo>
                    <a:pt x="423" y="217"/>
                  </a:lnTo>
                  <a:lnTo>
                    <a:pt x="423" y="215"/>
                  </a:lnTo>
                  <a:lnTo>
                    <a:pt x="423" y="213"/>
                  </a:lnTo>
                  <a:lnTo>
                    <a:pt x="423" y="210"/>
                  </a:lnTo>
                  <a:lnTo>
                    <a:pt x="421" y="206"/>
                  </a:lnTo>
                  <a:lnTo>
                    <a:pt x="423" y="206"/>
                  </a:lnTo>
                  <a:lnTo>
                    <a:pt x="423" y="208"/>
                  </a:lnTo>
                  <a:lnTo>
                    <a:pt x="425" y="208"/>
                  </a:lnTo>
                  <a:lnTo>
                    <a:pt x="425" y="208"/>
                  </a:lnTo>
                  <a:lnTo>
                    <a:pt x="427" y="206"/>
                  </a:lnTo>
                  <a:lnTo>
                    <a:pt x="427" y="206"/>
                  </a:lnTo>
                  <a:lnTo>
                    <a:pt x="432" y="204"/>
                  </a:lnTo>
                  <a:lnTo>
                    <a:pt x="432" y="202"/>
                  </a:lnTo>
                  <a:close/>
                  <a:moveTo>
                    <a:pt x="42" y="65"/>
                  </a:moveTo>
                  <a:lnTo>
                    <a:pt x="44" y="63"/>
                  </a:lnTo>
                  <a:lnTo>
                    <a:pt x="48" y="65"/>
                  </a:lnTo>
                  <a:lnTo>
                    <a:pt x="50" y="65"/>
                  </a:lnTo>
                  <a:lnTo>
                    <a:pt x="50" y="63"/>
                  </a:lnTo>
                  <a:lnTo>
                    <a:pt x="48" y="61"/>
                  </a:lnTo>
                  <a:lnTo>
                    <a:pt x="48" y="59"/>
                  </a:lnTo>
                  <a:lnTo>
                    <a:pt x="48" y="59"/>
                  </a:lnTo>
                  <a:lnTo>
                    <a:pt x="48" y="57"/>
                  </a:lnTo>
                  <a:lnTo>
                    <a:pt x="50" y="55"/>
                  </a:lnTo>
                  <a:lnTo>
                    <a:pt x="50" y="57"/>
                  </a:lnTo>
                  <a:lnTo>
                    <a:pt x="50" y="57"/>
                  </a:lnTo>
                  <a:lnTo>
                    <a:pt x="52" y="55"/>
                  </a:lnTo>
                  <a:lnTo>
                    <a:pt x="52" y="53"/>
                  </a:lnTo>
                  <a:lnTo>
                    <a:pt x="52" y="53"/>
                  </a:lnTo>
                  <a:lnTo>
                    <a:pt x="52" y="53"/>
                  </a:lnTo>
                  <a:lnTo>
                    <a:pt x="50" y="53"/>
                  </a:lnTo>
                  <a:lnTo>
                    <a:pt x="50" y="53"/>
                  </a:lnTo>
                  <a:lnTo>
                    <a:pt x="50" y="51"/>
                  </a:lnTo>
                  <a:lnTo>
                    <a:pt x="50" y="51"/>
                  </a:lnTo>
                  <a:lnTo>
                    <a:pt x="52" y="51"/>
                  </a:lnTo>
                  <a:lnTo>
                    <a:pt x="52" y="49"/>
                  </a:lnTo>
                  <a:lnTo>
                    <a:pt x="54" y="49"/>
                  </a:lnTo>
                  <a:lnTo>
                    <a:pt x="54" y="49"/>
                  </a:lnTo>
                  <a:lnTo>
                    <a:pt x="57" y="51"/>
                  </a:lnTo>
                  <a:lnTo>
                    <a:pt x="57" y="51"/>
                  </a:lnTo>
                  <a:lnTo>
                    <a:pt x="61" y="51"/>
                  </a:lnTo>
                  <a:lnTo>
                    <a:pt x="61" y="51"/>
                  </a:lnTo>
                  <a:lnTo>
                    <a:pt x="61" y="49"/>
                  </a:lnTo>
                  <a:lnTo>
                    <a:pt x="61" y="49"/>
                  </a:lnTo>
                  <a:lnTo>
                    <a:pt x="63" y="49"/>
                  </a:lnTo>
                  <a:lnTo>
                    <a:pt x="61" y="47"/>
                  </a:lnTo>
                  <a:lnTo>
                    <a:pt x="61" y="47"/>
                  </a:lnTo>
                  <a:lnTo>
                    <a:pt x="59" y="44"/>
                  </a:lnTo>
                  <a:lnTo>
                    <a:pt x="59" y="44"/>
                  </a:lnTo>
                  <a:lnTo>
                    <a:pt x="61" y="44"/>
                  </a:lnTo>
                  <a:lnTo>
                    <a:pt x="61" y="42"/>
                  </a:lnTo>
                  <a:lnTo>
                    <a:pt x="61" y="42"/>
                  </a:lnTo>
                  <a:lnTo>
                    <a:pt x="61" y="42"/>
                  </a:lnTo>
                  <a:lnTo>
                    <a:pt x="59" y="40"/>
                  </a:lnTo>
                  <a:lnTo>
                    <a:pt x="59" y="40"/>
                  </a:lnTo>
                  <a:lnTo>
                    <a:pt x="59" y="40"/>
                  </a:lnTo>
                  <a:lnTo>
                    <a:pt x="57" y="40"/>
                  </a:lnTo>
                  <a:lnTo>
                    <a:pt x="52" y="40"/>
                  </a:lnTo>
                  <a:lnTo>
                    <a:pt x="50" y="40"/>
                  </a:lnTo>
                  <a:lnTo>
                    <a:pt x="50" y="38"/>
                  </a:lnTo>
                  <a:lnTo>
                    <a:pt x="50" y="36"/>
                  </a:lnTo>
                  <a:lnTo>
                    <a:pt x="50" y="36"/>
                  </a:lnTo>
                  <a:lnTo>
                    <a:pt x="46" y="36"/>
                  </a:lnTo>
                  <a:lnTo>
                    <a:pt x="46" y="36"/>
                  </a:lnTo>
                  <a:lnTo>
                    <a:pt x="46" y="40"/>
                  </a:lnTo>
                  <a:lnTo>
                    <a:pt x="46" y="40"/>
                  </a:lnTo>
                  <a:lnTo>
                    <a:pt x="46" y="42"/>
                  </a:lnTo>
                  <a:lnTo>
                    <a:pt x="46" y="44"/>
                  </a:lnTo>
                  <a:lnTo>
                    <a:pt x="46" y="44"/>
                  </a:lnTo>
                  <a:lnTo>
                    <a:pt x="46" y="44"/>
                  </a:lnTo>
                  <a:lnTo>
                    <a:pt x="46" y="47"/>
                  </a:lnTo>
                  <a:lnTo>
                    <a:pt x="46" y="47"/>
                  </a:lnTo>
                  <a:lnTo>
                    <a:pt x="46" y="47"/>
                  </a:lnTo>
                  <a:lnTo>
                    <a:pt x="44" y="47"/>
                  </a:lnTo>
                  <a:lnTo>
                    <a:pt x="44" y="47"/>
                  </a:lnTo>
                  <a:lnTo>
                    <a:pt x="42" y="49"/>
                  </a:lnTo>
                  <a:lnTo>
                    <a:pt x="42" y="49"/>
                  </a:lnTo>
                  <a:lnTo>
                    <a:pt x="42" y="51"/>
                  </a:lnTo>
                  <a:lnTo>
                    <a:pt x="42" y="55"/>
                  </a:lnTo>
                  <a:lnTo>
                    <a:pt x="42" y="55"/>
                  </a:lnTo>
                  <a:lnTo>
                    <a:pt x="44" y="55"/>
                  </a:lnTo>
                  <a:lnTo>
                    <a:pt x="44" y="55"/>
                  </a:lnTo>
                  <a:lnTo>
                    <a:pt x="44" y="55"/>
                  </a:lnTo>
                  <a:lnTo>
                    <a:pt x="44" y="57"/>
                  </a:lnTo>
                  <a:lnTo>
                    <a:pt x="44" y="59"/>
                  </a:lnTo>
                  <a:lnTo>
                    <a:pt x="42" y="61"/>
                  </a:lnTo>
                  <a:lnTo>
                    <a:pt x="42" y="63"/>
                  </a:lnTo>
                  <a:lnTo>
                    <a:pt x="42" y="63"/>
                  </a:lnTo>
                  <a:lnTo>
                    <a:pt x="42" y="63"/>
                  </a:lnTo>
                  <a:lnTo>
                    <a:pt x="42" y="65"/>
                  </a:lnTo>
                  <a:close/>
                  <a:moveTo>
                    <a:pt x="31" y="34"/>
                  </a:moveTo>
                  <a:lnTo>
                    <a:pt x="31" y="34"/>
                  </a:lnTo>
                  <a:lnTo>
                    <a:pt x="31" y="36"/>
                  </a:lnTo>
                  <a:lnTo>
                    <a:pt x="34" y="36"/>
                  </a:lnTo>
                  <a:lnTo>
                    <a:pt x="31" y="38"/>
                  </a:lnTo>
                  <a:lnTo>
                    <a:pt x="34" y="38"/>
                  </a:lnTo>
                  <a:lnTo>
                    <a:pt x="34" y="38"/>
                  </a:lnTo>
                  <a:lnTo>
                    <a:pt x="34" y="38"/>
                  </a:lnTo>
                  <a:lnTo>
                    <a:pt x="36" y="38"/>
                  </a:lnTo>
                  <a:lnTo>
                    <a:pt x="36" y="38"/>
                  </a:lnTo>
                  <a:lnTo>
                    <a:pt x="36" y="38"/>
                  </a:lnTo>
                  <a:lnTo>
                    <a:pt x="36" y="36"/>
                  </a:lnTo>
                  <a:lnTo>
                    <a:pt x="36" y="36"/>
                  </a:lnTo>
                  <a:lnTo>
                    <a:pt x="38" y="38"/>
                  </a:lnTo>
                  <a:lnTo>
                    <a:pt x="38" y="38"/>
                  </a:lnTo>
                  <a:lnTo>
                    <a:pt x="38" y="36"/>
                  </a:lnTo>
                  <a:lnTo>
                    <a:pt x="38" y="36"/>
                  </a:lnTo>
                  <a:lnTo>
                    <a:pt x="38" y="34"/>
                  </a:lnTo>
                  <a:lnTo>
                    <a:pt x="38" y="34"/>
                  </a:lnTo>
                  <a:lnTo>
                    <a:pt x="38" y="34"/>
                  </a:lnTo>
                  <a:lnTo>
                    <a:pt x="38" y="34"/>
                  </a:lnTo>
                  <a:lnTo>
                    <a:pt x="36" y="34"/>
                  </a:lnTo>
                  <a:lnTo>
                    <a:pt x="34" y="34"/>
                  </a:lnTo>
                  <a:lnTo>
                    <a:pt x="34" y="32"/>
                  </a:lnTo>
                  <a:lnTo>
                    <a:pt x="31" y="32"/>
                  </a:lnTo>
                  <a:lnTo>
                    <a:pt x="31" y="32"/>
                  </a:lnTo>
                  <a:lnTo>
                    <a:pt x="31" y="34"/>
                  </a:lnTo>
                  <a:lnTo>
                    <a:pt x="31" y="34"/>
                  </a:lnTo>
                  <a:close/>
                  <a:moveTo>
                    <a:pt x="178" y="183"/>
                  </a:moveTo>
                  <a:lnTo>
                    <a:pt x="176" y="181"/>
                  </a:lnTo>
                  <a:lnTo>
                    <a:pt x="174" y="179"/>
                  </a:lnTo>
                  <a:lnTo>
                    <a:pt x="168" y="177"/>
                  </a:lnTo>
                  <a:lnTo>
                    <a:pt x="163" y="175"/>
                  </a:lnTo>
                  <a:lnTo>
                    <a:pt x="161" y="171"/>
                  </a:lnTo>
                  <a:lnTo>
                    <a:pt x="159" y="162"/>
                  </a:lnTo>
                  <a:lnTo>
                    <a:pt x="155" y="160"/>
                  </a:lnTo>
                  <a:lnTo>
                    <a:pt x="149" y="156"/>
                  </a:lnTo>
                  <a:lnTo>
                    <a:pt x="149" y="154"/>
                  </a:lnTo>
                  <a:lnTo>
                    <a:pt x="147" y="152"/>
                  </a:lnTo>
                  <a:lnTo>
                    <a:pt x="147" y="152"/>
                  </a:lnTo>
                  <a:lnTo>
                    <a:pt x="145" y="150"/>
                  </a:lnTo>
                  <a:lnTo>
                    <a:pt x="142" y="150"/>
                  </a:lnTo>
                  <a:lnTo>
                    <a:pt x="138" y="150"/>
                  </a:lnTo>
                  <a:lnTo>
                    <a:pt x="136" y="152"/>
                  </a:lnTo>
                  <a:lnTo>
                    <a:pt x="134" y="152"/>
                  </a:lnTo>
                  <a:lnTo>
                    <a:pt x="134" y="154"/>
                  </a:lnTo>
                  <a:lnTo>
                    <a:pt x="132" y="154"/>
                  </a:lnTo>
                  <a:lnTo>
                    <a:pt x="126" y="152"/>
                  </a:lnTo>
                  <a:lnTo>
                    <a:pt x="126" y="150"/>
                  </a:lnTo>
                  <a:lnTo>
                    <a:pt x="126" y="147"/>
                  </a:lnTo>
                  <a:lnTo>
                    <a:pt x="126" y="145"/>
                  </a:lnTo>
                  <a:lnTo>
                    <a:pt x="124" y="141"/>
                  </a:lnTo>
                  <a:lnTo>
                    <a:pt x="124" y="139"/>
                  </a:lnTo>
                  <a:lnTo>
                    <a:pt x="124" y="137"/>
                  </a:lnTo>
                  <a:lnTo>
                    <a:pt x="121" y="135"/>
                  </a:lnTo>
                  <a:lnTo>
                    <a:pt x="117" y="135"/>
                  </a:lnTo>
                  <a:lnTo>
                    <a:pt x="117" y="135"/>
                  </a:lnTo>
                  <a:lnTo>
                    <a:pt x="115" y="135"/>
                  </a:lnTo>
                  <a:lnTo>
                    <a:pt x="113" y="135"/>
                  </a:lnTo>
                  <a:lnTo>
                    <a:pt x="111" y="135"/>
                  </a:lnTo>
                  <a:lnTo>
                    <a:pt x="109" y="133"/>
                  </a:lnTo>
                  <a:lnTo>
                    <a:pt x="107" y="131"/>
                  </a:lnTo>
                  <a:lnTo>
                    <a:pt x="103" y="124"/>
                  </a:lnTo>
                  <a:lnTo>
                    <a:pt x="98" y="120"/>
                  </a:lnTo>
                  <a:lnTo>
                    <a:pt x="98" y="120"/>
                  </a:lnTo>
                  <a:lnTo>
                    <a:pt x="96" y="118"/>
                  </a:lnTo>
                  <a:lnTo>
                    <a:pt x="96" y="118"/>
                  </a:lnTo>
                  <a:lnTo>
                    <a:pt x="84" y="126"/>
                  </a:lnTo>
                  <a:lnTo>
                    <a:pt x="82" y="126"/>
                  </a:lnTo>
                  <a:lnTo>
                    <a:pt x="71" y="124"/>
                  </a:lnTo>
                  <a:lnTo>
                    <a:pt x="69" y="124"/>
                  </a:lnTo>
                  <a:lnTo>
                    <a:pt x="69" y="122"/>
                  </a:lnTo>
                  <a:lnTo>
                    <a:pt x="67" y="122"/>
                  </a:lnTo>
                  <a:lnTo>
                    <a:pt x="67" y="122"/>
                  </a:lnTo>
                  <a:lnTo>
                    <a:pt x="61" y="124"/>
                  </a:lnTo>
                  <a:lnTo>
                    <a:pt x="59" y="124"/>
                  </a:lnTo>
                  <a:lnTo>
                    <a:pt x="57" y="124"/>
                  </a:lnTo>
                  <a:lnTo>
                    <a:pt x="54" y="124"/>
                  </a:lnTo>
                  <a:lnTo>
                    <a:pt x="52" y="124"/>
                  </a:lnTo>
                  <a:lnTo>
                    <a:pt x="50" y="124"/>
                  </a:lnTo>
                  <a:lnTo>
                    <a:pt x="46" y="124"/>
                  </a:lnTo>
                  <a:lnTo>
                    <a:pt x="44" y="126"/>
                  </a:lnTo>
                  <a:lnTo>
                    <a:pt x="42" y="126"/>
                  </a:lnTo>
                  <a:lnTo>
                    <a:pt x="36" y="124"/>
                  </a:lnTo>
                  <a:lnTo>
                    <a:pt x="31" y="124"/>
                  </a:lnTo>
                  <a:lnTo>
                    <a:pt x="31" y="124"/>
                  </a:lnTo>
                  <a:lnTo>
                    <a:pt x="29" y="126"/>
                  </a:lnTo>
                  <a:lnTo>
                    <a:pt x="29" y="126"/>
                  </a:lnTo>
                  <a:lnTo>
                    <a:pt x="25" y="126"/>
                  </a:lnTo>
                  <a:lnTo>
                    <a:pt x="23" y="126"/>
                  </a:lnTo>
                  <a:lnTo>
                    <a:pt x="21" y="126"/>
                  </a:lnTo>
                  <a:lnTo>
                    <a:pt x="19" y="129"/>
                  </a:lnTo>
                  <a:lnTo>
                    <a:pt x="17" y="129"/>
                  </a:lnTo>
                  <a:lnTo>
                    <a:pt x="15" y="129"/>
                  </a:lnTo>
                  <a:lnTo>
                    <a:pt x="10" y="131"/>
                  </a:lnTo>
                  <a:lnTo>
                    <a:pt x="8" y="131"/>
                  </a:lnTo>
                  <a:lnTo>
                    <a:pt x="4" y="135"/>
                  </a:lnTo>
                  <a:lnTo>
                    <a:pt x="2" y="137"/>
                  </a:lnTo>
                  <a:lnTo>
                    <a:pt x="2" y="139"/>
                  </a:lnTo>
                  <a:lnTo>
                    <a:pt x="0" y="143"/>
                  </a:lnTo>
                  <a:lnTo>
                    <a:pt x="2" y="143"/>
                  </a:lnTo>
                  <a:lnTo>
                    <a:pt x="2" y="145"/>
                  </a:lnTo>
                  <a:lnTo>
                    <a:pt x="4" y="147"/>
                  </a:lnTo>
                  <a:lnTo>
                    <a:pt x="6" y="147"/>
                  </a:lnTo>
                  <a:lnTo>
                    <a:pt x="6" y="150"/>
                  </a:lnTo>
                  <a:lnTo>
                    <a:pt x="8" y="152"/>
                  </a:lnTo>
                  <a:lnTo>
                    <a:pt x="10" y="154"/>
                  </a:lnTo>
                  <a:lnTo>
                    <a:pt x="15" y="158"/>
                  </a:lnTo>
                  <a:lnTo>
                    <a:pt x="17" y="158"/>
                  </a:lnTo>
                  <a:lnTo>
                    <a:pt x="19" y="158"/>
                  </a:lnTo>
                  <a:lnTo>
                    <a:pt x="23" y="160"/>
                  </a:lnTo>
                  <a:lnTo>
                    <a:pt x="27" y="160"/>
                  </a:lnTo>
                  <a:lnTo>
                    <a:pt x="31" y="160"/>
                  </a:lnTo>
                  <a:lnTo>
                    <a:pt x="34" y="160"/>
                  </a:lnTo>
                  <a:lnTo>
                    <a:pt x="36" y="162"/>
                  </a:lnTo>
                  <a:lnTo>
                    <a:pt x="38" y="162"/>
                  </a:lnTo>
                  <a:lnTo>
                    <a:pt x="38" y="162"/>
                  </a:lnTo>
                  <a:lnTo>
                    <a:pt x="38" y="162"/>
                  </a:lnTo>
                  <a:lnTo>
                    <a:pt x="40" y="162"/>
                  </a:lnTo>
                  <a:lnTo>
                    <a:pt x="44" y="164"/>
                  </a:lnTo>
                  <a:lnTo>
                    <a:pt x="44" y="164"/>
                  </a:lnTo>
                  <a:lnTo>
                    <a:pt x="46" y="164"/>
                  </a:lnTo>
                  <a:lnTo>
                    <a:pt x="46" y="162"/>
                  </a:lnTo>
                  <a:lnTo>
                    <a:pt x="48" y="162"/>
                  </a:lnTo>
                  <a:lnTo>
                    <a:pt x="50" y="162"/>
                  </a:lnTo>
                  <a:lnTo>
                    <a:pt x="52" y="160"/>
                  </a:lnTo>
                  <a:lnTo>
                    <a:pt x="54" y="162"/>
                  </a:lnTo>
                  <a:lnTo>
                    <a:pt x="57" y="162"/>
                  </a:lnTo>
                  <a:lnTo>
                    <a:pt x="63" y="162"/>
                  </a:lnTo>
                  <a:lnTo>
                    <a:pt x="65" y="164"/>
                  </a:lnTo>
                  <a:lnTo>
                    <a:pt x="65" y="164"/>
                  </a:lnTo>
                  <a:lnTo>
                    <a:pt x="65" y="162"/>
                  </a:lnTo>
                  <a:lnTo>
                    <a:pt x="65" y="162"/>
                  </a:lnTo>
                  <a:lnTo>
                    <a:pt x="67" y="162"/>
                  </a:lnTo>
                  <a:lnTo>
                    <a:pt x="67" y="164"/>
                  </a:lnTo>
                  <a:lnTo>
                    <a:pt x="67" y="164"/>
                  </a:lnTo>
                  <a:lnTo>
                    <a:pt x="67" y="164"/>
                  </a:lnTo>
                  <a:lnTo>
                    <a:pt x="71" y="166"/>
                  </a:lnTo>
                  <a:lnTo>
                    <a:pt x="71" y="166"/>
                  </a:lnTo>
                  <a:lnTo>
                    <a:pt x="71" y="171"/>
                  </a:lnTo>
                  <a:lnTo>
                    <a:pt x="73" y="171"/>
                  </a:lnTo>
                  <a:lnTo>
                    <a:pt x="77" y="175"/>
                  </a:lnTo>
                  <a:lnTo>
                    <a:pt x="82" y="177"/>
                  </a:lnTo>
                  <a:lnTo>
                    <a:pt x="84" y="177"/>
                  </a:lnTo>
                  <a:lnTo>
                    <a:pt x="86" y="177"/>
                  </a:lnTo>
                  <a:lnTo>
                    <a:pt x="88" y="177"/>
                  </a:lnTo>
                  <a:lnTo>
                    <a:pt x="90" y="179"/>
                  </a:lnTo>
                  <a:lnTo>
                    <a:pt x="90" y="179"/>
                  </a:lnTo>
                  <a:lnTo>
                    <a:pt x="90" y="181"/>
                  </a:lnTo>
                  <a:lnTo>
                    <a:pt x="92" y="181"/>
                  </a:lnTo>
                  <a:lnTo>
                    <a:pt x="92" y="179"/>
                  </a:lnTo>
                  <a:lnTo>
                    <a:pt x="92" y="181"/>
                  </a:lnTo>
                  <a:lnTo>
                    <a:pt x="94" y="181"/>
                  </a:lnTo>
                  <a:lnTo>
                    <a:pt x="94" y="183"/>
                  </a:lnTo>
                  <a:lnTo>
                    <a:pt x="96" y="183"/>
                  </a:lnTo>
                  <a:lnTo>
                    <a:pt x="96" y="183"/>
                  </a:lnTo>
                  <a:lnTo>
                    <a:pt x="98" y="183"/>
                  </a:lnTo>
                  <a:lnTo>
                    <a:pt x="98" y="185"/>
                  </a:lnTo>
                  <a:lnTo>
                    <a:pt x="103" y="189"/>
                  </a:lnTo>
                  <a:lnTo>
                    <a:pt x="103" y="192"/>
                  </a:lnTo>
                  <a:lnTo>
                    <a:pt x="105" y="196"/>
                  </a:lnTo>
                  <a:lnTo>
                    <a:pt x="105" y="196"/>
                  </a:lnTo>
                  <a:lnTo>
                    <a:pt x="105" y="196"/>
                  </a:lnTo>
                  <a:lnTo>
                    <a:pt x="107" y="196"/>
                  </a:lnTo>
                  <a:lnTo>
                    <a:pt x="109" y="200"/>
                  </a:lnTo>
                  <a:lnTo>
                    <a:pt x="109" y="202"/>
                  </a:lnTo>
                  <a:lnTo>
                    <a:pt x="113" y="202"/>
                  </a:lnTo>
                  <a:lnTo>
                    <a:pt x="113" y="204"/>
                  </a:lnTo>
                  <a:lnTo>
                    <a:pt x="115" y="206"/>
                  </a:lnTo>
                  <a:lnTo>
                    <a:pt x="115" y="206"/>
                  </a:lnTo>
                  <a:lnTo>
                    <a:pt x="121" y="208"/>
                  </a:lnTo>
                  <a:lnTo>
                    <a:pt x="124" y="208"/>
                  </a:lnTo>
                  <a:lnTo>
                    <a:pt x="124" y="208"/>
                  </a:lnTo>
                  <a:lnTo>
                    <a:pt x="138" y="210"/>
                  </a:lnTo>
                  <a:lnTo>
                    <a:pt x="140" y="210"/>
                  </a:lnTo>
                  <a:lnTo>
                    <a:pt x="142" y="213"/>
                  </a:lnTo>
                  <a:lnTo>
                    <a:pt x="142" y="215"/>
                  </a:lnTo>
                  <a:lnTo>
                    <a:pt x="145" y="215"/>
                  </a:lnTo>
                  <a:lnTo>
                    <a:pt x="147" y="215"/>
                  </a:lnTo>
                  <a:lnTo>
                    <a:pt x="147" y="213"/>
                  </a:lnTo>
                  <a:lnTo>
                    <a:pt x="147" y="210"/>
                  </a:lnTo>
                  <a:lnTo>
                    <a:pt x="149" y="210"/>
                  </a:lnTo>
                  <a:lnTo>
                    <a:pt x="153" y="206"/>
                  </a:lnTo>
                  <a:lnTo>
                    <a:pt x="155" y="206"/>
                  </a:lnTo>
                  <a:lnTo>
                    <a:pt x="161" y="208"/>
                  </a:lnTo>
                  <a:lnTo>
                    <a:pt x="161" y="206"/>
                  </a:lnTo>
                  <a:lnTo>
                    <a:pt x="161" y="206"/>
                  </a:lnTo>
                  <a:lnTo>
                    <a:pt x="168" y="204"/>
                  </a:lnTo>
                  <a:lnTo>
                    <a:pt x="170" y="204"/>
                  </a:lnTo>
                  <a:lnTo>
                    <a:pt x="172" y="202"/>
                  </a:lnTo>
                  <a:lnTo>
                    <a:pt x="176" y="198"/>
                  </a:lnTo>
                  <a:lnTo>
                    <a:pt x="178" y="194"/>
                  </a:lnTo>
                  <a:lnTo>
                    <a:pt x="178" y="194"/>
                  </a:lnTo>
                  <a:lnTo>
                    <a:pt x="180" y="189"/>
                  </a:lnTo>
                  <a:lnTo>
                    <a:pt x="180" y="187"/>
                  </a:lnTo>
                  <a:lnTo>
                    <a:pt x="178" y="183"/>
                  </a:lnTo>
                  <a:close/>
                  <a:moveTo>
                    <a:pt x="126" y="80"/>
                  </a:moveTo>
                  <a:lnTo>
                    <a:pt x="128" y="80"/>
                  </a:lnTo>
                  <a:lnTo>
                    <a:pt x="128" y="80"/>
                  </a:lnTo>
                  <a:lnTo>
                    <a:pt x="130" y="80"/>
                  </a:lnTo>
                  <a:lnTo>
                    <a:pt x="130" y="78"/>
                  </a:lnTo>
                  <a:lnTo>
                    <a:pt x="130" y="76"/>
                  </a:lnTo>
                  <a:lnTo>
                    <a:pt x="130" y="76"/>
                  </a:lnTo>
                  <a:lnTo>
                    <a:pt x="128" y="76"/>
                  </a:lnTo>
                  <a:lnTo>
                    <a:pt x="128" y="76"/>
                  </a:lnTo>
                  <a:lnTo>
                    <a:pt x="126" y="78"/>
                  </a:lnTo>
                  <a:lnTo>
                    <a:pt x="126" y="78"/>
                  </a:lnTo>
                  <a:lnTo>
                    <a:pt x="126" y="78"/>
                  </a:lnTo>
                  <a:lnTo>
                    <a:pt x="126" y="78"/>
                  </a:lnTo>
                  <a:lnTo>
                    <a:pt x="126" y="78"/>
                  </a:lnTo>
                  <a:lnTo>
                    <a:pt x="126" y="80"/>
                  </a:lnTo>
                  <a:lnTo>
                    <a:pt x="126" y="80"/>
                  </a:lnTo>
                  <a:close/>
                  <a:moveTo>
                    <a:pt x="287" y="227"/>
                  </a:moveTo>
                  <a:lnTo>
                    <a:pt x="285" y="227"/>
                  </a:lnTo>
                  <a:lnTo>
                    <a:pt x="285" y="225"/>
                  </a:lnTo>
                  <a:lnTo>
                    <a:pt x="283" y="225"/>
                  </a:lnTo>
                  <a:lnTo>
                    <a:pt x="281" y="225"/>
                  </a:lnTo>
                  <a:lnTo>
                    <a:pt x="279" y="225"/>
                  </a:lnTo>
                  <a:lnTo>
                    <a:pt x="276" y="227"/>
                  </a:lnTo>
                  <a:lnTo>
                    <a:pt x="272" y="231"/>
                  </a:lnTo>
                  <a:lnTo>
                    <a:pt x="262" y="238"/>
                  </a:lnTo>
                  <a:lnTo>
                    <a:pt x="260" y="240"/>
                  </a:lnTo>
                  <a:lnTo>
                    <a:pt x="260" y="240"/>
                  </a:lnTo>
                  <a:lnTo>
                    <a:pt x="262" y="240"/>
                  </a:lnTo>
                  <a:lnTo>
                    <a:pt x="262" y="240"/>
                  </a:lnTo>
                  <a:lnTo>
                    <a:pt x="264" y="242"/>
                  </a:lnTo>
                  <a:lnTo>
                    <a:pt x="266" y="242"/>
                  </a:lnTo>
                  <a:lnTo>
                    <a:pt x="270" y="242"/>
                  </a:lnTo>
                  <a:lnTo>
                    <a:pt x="276" y="242"/>
                  </a:lnTo>
                  <a:lnTo>
                    <a:pt x="279" y="242"/>
                  </a:lnTo>
                  <a:lnTo>
                    <a:pt x="279" y="242"/>
                  </a:lnTo>
                  <a:lnTo>
                    <a:pt x="279" y="242"/>
                  </a:lnTo>
                  <a:lnTo>
                    <a:pt x="279" y="240"/>
                  </a:lnTo>
                  <a:lnTo>
                    <a:pt x="281" y="240"/>
                  </a:lnTo>
                  <a:lnTo>
                    <a:pt x="281" y="240"/>
                  </a:lnTo>
                  <a:lnTo>
                    <a:pt x="281" y="240"/>
                  </a:lnTo>
                  <a:lnTo>
                    <a:pt x="283" y="240"/>
                  </a:lnTo>
                  <a:lnTo>
                    <a:pt x="283" y="240"/>
                  </a:lnTo>
                  <a:lnTo>
                    <a:pt x="285" y="238"/>
                  </a:lnTo>
                  <a:lnTo>
                    <a:pt x="289" y="236"/>
                  </a:lnTo>
                  <a:lnTo>
                    <a:pt x="289" y="234"/>
                  </a:lnTo>
                  <a:lnTo>
                    <a:pt x="289" y="229"/>
                  </a:lnTo>
                  <a:lnTo>
                    <a:pt x="289" y="227"/>
                  </a:lnTo>
                  <a:lnTo>
                    <a:pt x="287" y="227"/>
                  </a:lnTo>
                  <a:close/>
                  <a:moveTo>
                    <a:pt x="253" y="242"/>
                  </a:moveTo>
                  <a:lnTo>
                    <a:pt x="251" y="242"/>
                  </a:lnTo>
                  <a:lnTo>
                    <a:pt x="249" y="242"/>
                  </a:lnTo>
                  <a:lnTo>
                    <a:pt x="247" y="244"/>
                  </a:lnTo>
                  <a:lnTo>
                    <a:pt x="245" y="244"/>
                  </a:lnTo>
                  <a:lnTo>
                    <a:pt x="245" y="246"/>
                  </a:lnTo>
                  <a:lnTo>
                    <a:pt x="247" y="246"/>
                  </a:lnTo>
                  <a:lnTo>
                    <a:pt x="249" y="246"/>
                  </a:lnTo>
                  <a:lnTo>
                    <a:pt x="251" y="246"/>
                  </a:lnTo>
                  <a:lnTo>
                    <a:pt x="253" y="244"/>
                  </a:lnTo>
                  <a:lnTo>
                    <a:pt x="256" y="244"/>
                  </a:lnTo>
                  <a:lnTo>
                    <a:pt x="256" y="242"/>
                  </a:lnTo>
                  <a:lnTo>
                    <a:pt x="253" y="242"/>
                  </a:lnTo>
                  <a:lnTo>
                    <a:pt x="253" y="24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5" name="Freeform 124"/>
            <p:cNvSpPr>
              <a:spLocks noEditPoints="1"/>
            </p:cNvSpPr>
            <p:nvPr/>
          </p:nvSpPr>
          <p:spPr bwMode="auto">
            <a:xfrm>
              <a:off x="4634" y="1426"/>
              <a:ext cx="494" cy="465"/>
            </a:xfrm>
            <a:custGeom>
              <a:avLst/>
              <a:gdLst>
                <a:gd name="T0" fmla="*/ 216 w 236"/>
                <a:gd name="T1" fmla="*/ 13 h 221"/>
                <a:gd name="T2" fmla="*/ 235 w 236"/>
                <a:gd name="T3" fmla="*/ 70 h 221"/>
                <a:gd name="T4" fmla="*/ 227 w 236"/>
                <a:gd name="T5" fmla="*/ 65 h 221"/>
                <a:gd name="T6" fmla="*/ 216 w 236"/>
                <a:gd name="T7" fmla="*/ 54 h 221"/>
                <a:gd name="T8" fmla="*/ 208 w 236"/>
                <a:gd name="T9" fmla="*/ 50 h 221"/>
                <a:gd name="T10" fmla="*/ 192 w 236"/>
                <a:gd name="T11" fmla="*/ 37 h 221"/>
                <a:gd name="T12" fmla="*/ 185 w 236"/>
                <a:gd name="T13" fmla="*/ 31 h 221"/>
                <a:gd name="T14" fmla="*/ 182 w 236"/>
                <a:gd name="T15" fmla="*/ 25 h 221"/>
                <a:gd name="T16" fmla="*/ 186 w 236"/>
                <a:gd name="T17" fmla="*/ 22 h 221"/>
                <a:gd name="T18" fmla="*/ 192 w 236"/>
                <a:gd name="T19" fmla="*/ 9 h 221"/>
                <a:gd name="T20" fmla="*/ 171 w 236"/>
                <a:gd name="T21" fmla="*/ 4 h 221"/>
                <a:gd name="T22" fmla="*/ 125 w 236"/>
                <a:gd name="T23" fmla="*/ 6 h 221"/>
                <a:gd name="T24" fmla="*/ 102 w 236"/>
                <a:gd name="T25" fmla="*/ 45 h 221"/>
                <a:gd name="T26" fmla="*/ 49 w 236"/>
                <a:gd name="T27" fmla="*/ 63 h 221"/>
                <a:gd name="T28" fmla="*/ 19 w 236"/>
                <a:gd name="T29" fmla="*/ 51 h 221"/>
                <a:gd name="T30" fmla="*/ 16 w 236"/>
                <a:gd name="T31" fmla="*/ 63 h 221"/>
                <a:gd name="T32" fmla="*/ 4 w 236"/>
                <a:gd name="T33" fmla="*/ 74 h 221"/>
                <a:gd name="T34" fmla="*/ 7 w 236"/>
                <a:gd name="T35" fmla="*/ 79 h 221"/>
                <a:gd name="T36" fmla="*/ 1 w 236"/>
                <a:gd name="T37" fmla="*/ 90 h 221"/>
                <a:gd name="T38" fmla="*/ 18 w 236"/>
                <a:gd name="T39" fmla="*/ 86 h 221"/>
                <a:gd name="T40" fmla="*/ 48 w 236"/>
                <a:gd name="T41" fmla="*/ 84 h 221"/>
                <a:gd name="T42" fmla="*/ 56 w 236"/>
                <a:gd name="T43" fmla="*/ 84 h 221"/>
                <a:gd name="T44" fmla="*/ 58 w 236"/>
                <a:gd name="T45" fmla="*/ 92 h 221"/>
                <a:gd name="T46" fmla="*/ 54 w 236"/>
                <a:gd name="T47" fmla="*/ 107 h 221"/>
                <a:gd name="T48" fmla="*/ 54 w 236"/>
                <a:gd name="T49" fmla="*/ 121 h 221"/>
                <a:gd name="T50" fmla="*/ 60 w 236"/>
                <a:gd name="T51" fmla="*/ 119 h 221"/>
                <a:gd name="T52" fmla="*/ 70 w 236"/>
                <a:gd name="T53" fmla="*/ 117 h 221"/>
                <a:gd name="T54" fmla="*/ 70 w 236"/>
                <a:gd name="T55" fmla="*/ 138 h 221"/>
                <a:gd name="T56" fmla="*/ 79 w 236"/>
                <a:gd name="T57" fmla="*/ 158 h 221"/>
                <a:gd name="T58" fmla="*/ 88 w 236"/>
                <a:gd name="T59" fmla="*/ 164 h 221"/>
                <a:gd name="T60" fmla="*/ 88 w 236"/>
                <a:gd name="T61" fmla="*/ 178 h 221"/>
                <a:gd name="T62" fmla="*/ 84 w 236"/>
                <a:gd name="T63" fmla="*/ 186 h 221"/>
                <a:gd name="T64" fmla="*/ 89 w 236"/>
                <a:gd name="T65" fmla="*/ 206 h 221"/>
                <a:gd name="T66" fmla="*/ 94 w 236"/>
                <a:gd name="T67" fmla="*/ 220 h 221"/>
                <a:gd name="T68" fmla="*/ 107 w 236"/>
                <a:gd name="T69" fmla="*/ 218 h 221"/>
                <a:gd name="T70" fmla="*/ 124 w 236"/>
                <a:gd name="T71" fmla="*/ 213 h 221"/>
                <a:gd name="T72" fmla="*/ 115 w 236"/>
                <a:gd name="T73" fmla="*/ 210 h 221"/>
                <a:gd name="T74" fmla="*/ 118 w 236"/>
                <a:gd name="T75" fmla="*/ 194 h 221"/>
                <a:gd name="T76" fmla="*/ 111 w 236"/>
                <a:gd name="T77" fmla="*/ 196 h 221"/>
                <a:gd name="T78" fmla="*/ 125 w 236"/>
                <a:gd name="T79" fmla="*/ 185 h 221"/>
                <a:gd name="T80" fmla="*/ 136 w 236"/>
                <a:gd name="T81" fmla="*/ 171 h 221"/>
                <a:gd name="T82" fmla="*/ 132 w 236"/>
                <a:gd name="T83" fmla="*/ 166 h 221"/>
                <a:gd name="T84" fmla="*/ 138 w 236"/>
                <a:gd name="T85" fmla="*/ 169 h 221"/>
                <a:gd name="T86" fmla="*/ 148 w 236"/>
                <a:gd name="T87" fmla="*/ 165 h 221"/>
                <a:gd name="T88" fmla="*/ 160 w 236"/>
                <a:gd name="T89" fmla="*/ 156 h 221"/>
                <a:gd name="T90" fmla="*/ 169 w 236"/>
                <a:gd name="T91" fmla="*/ 152 h 221"/>
                <a:gd name="T92" fmla="*/ 169 w 236"/>
                <a:gd name="T93" fmla="*/ 147 h 221"/>
                <a:gd name="T94" fmla="*/ 171 w 236"/>
                <a:gd name="T95" fmla="*/ 143 h 221"/>
                <a:gd name="T96" fmla="*/ 170 w 236"/>
                <a:gd name="T97" fmla="*/ 137 h 221"/>
                <a:gd name="T98" fmla="*/ 166 w 236"/>
                <a:gd name="T99" fmla="*/ 137 h 221"/>
                <a:gd name="T100" fmla="*/ 165 w 236"/>
                <a:gd name="T101" fmla="*/ 126 h 221"/>
                <a:gd name="T102" fmla="*/ 169 w 236"/>
                <a:gd name="T103" fmla="*/ 115 h 221"/>
                <a:gd name="T104" fmla="*/ 166 w 236"/>
                <a:gd name="T105" fmla="*/ 111 h 221"/>
                <a:gd name="T106" fmla="*/ 169 w 236"/>
                <a:gd name="T107" fmla="*/ 105 h 221"/>
                <a:gd name="T108" fmla="*/ 173 w 236"/>
                <a:gd name="T109" fmla="*/ 95 h 221"/>
                <a:gd name="T110" fmla="*/ 182 w 236"/>
                <a:gd name="T111" fmla="*/ 79 h 221"/>
                <a:gd name="T112" fmla="*/ 189 w 236"/>
                <a:gd name="T113" fmla="*/ 80 h 221"/>
                <a:gd name="T114" fmla="*/ 190 w 236"/>
                <a:gd name="T115" fmla="*/ 75 h 221"/>
                <a:gd name="T116" fmla="*/ 187 w 236"/>
                <a:gd name="T117" fmla="*/ 66 h 221"/>
                <a:gd name="T118" fmla="*/ 207 w 236"/>
                <a:gd name="T119" fmla="*/ 79 h 221"/>
                <a:gd name="T120" fmla="*/ 216 w 236"/>
                <a:gd name="T121" fmla="*/ 79 h 221"/>
                <a:gd name="T122" fmla="*/ 228 w 236"/>
                <a:gd name="T123" fmla="*/ 7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6" h="221">
                  <a:moveTo>
                    <a:pt x="216" y="14"/>
                  </a:moveTo>
                  <a:cubicBezTo>
                    <a:pt x="216" y="15"/>
                    <a:pt x="216" y="15"/>
                    <a:pt x="216" y="15"/>
                  </a:cubicBezTo>
                  <a:cubicBezTo>
                    <a:pt x="217" y="16"/>
                    <a:pt x="217" y="16"/>
                    <a:pt x="217" y="16"/>
                  </a:cubicBezTo>
                  <a:cubicBezTo>
                    <a:pt x="218" y="17"/>
                    <a:pt x="218" y="17"/>
                    <a:pt x="218" y="17"/>
                  </a:cubicBezTo>
                  <a:cubicBezTo>
                    <a:pt x="219" y="17"/>
                    <a:pt x="219" y="17"/>
                    <a:pt x="219" y="17"/>
                  </a:cubicBezTo>
                  <a:cubicBezTo>
                    <a:pt x="220" y="18"/>
                    <a:pt x="220" y="18"/>
                    <a:pt x="220" y="18"/>
                  </a:cubicBezTo>
                  <a:cubicBezTo>
                    <a:pt x="220" y="17"/>
                    <a:pt x="220" y="17"/>
                    <a:pt x="220" y="17"/>
                  </a:cubicBezTo>
                  <a:cubicBezTo>
                    <a:pt x="219" y="17"/>
                    <a:pt x="219" y="17"/>
                    <a:pt x="219" y="17"/>
                  </a:cubicBezTo>
                  <a:cubicBezTo>
                    <a:pt x="218" y="16"/>
                    <a:pt x="218" y="16"/>
                    <a:pt x="218" y="16"/>
                  </a:cubicBezTo>
                  <a:cubicBezTo>
                    <a:pt x="217" y="15"/>
                    <a:pt x="217" y="15"/>
                    <a:pt x="217" y="15"/>
                  </a:cubicBezTo>
                  <a:cubicBezTo>
                    <a:pt x="217" y="13"/>
                    <a:pt x="217" y="13"/>
                    <a:pt x="217" y="13"/>
                  </a:cubicBezTo>
                  <a:cubicBezTo>
                    <a:pt x="216" y="13"/>
                    <a:pt x="216" y="13"/>
                    <a:pt x="216" y="13"/>
                  </a:cubicBezTo>
                  <a:cubicBezTo>
                    <a:pt x="216" y="13"/>
                    <a:pt x="216" y="13"/>
                    <a:pt x="216" y="13"/>
                  </a:cubicBezTo>
                  <a:cubicBezTo>
                    <a:pt x="216" y="13"/>
                    <a:pt x="216" y="13"/>
                    <a:pt x="216" y="13"/>
                  </a:cubicBezTo>
                  <a:cubicBezTo>
                    <a:pt x="217" y="13"/>
                    <a:pt x="217" y="13"/>
                    <a:pt x="217" y="13"/>
                  </a:cubicBezTo>
                  <a:cubicBezTo>
                    <a:pt x="218" y="14"/>
                    <a:pt x="218" y="14"/>
                    <a:pt x="218" y="14"/>
                  </a:cubicBezTo>
                  <a:cubicBezTo>
                    <a:pt x="219" y="14"/>
                    <a:pt x="219" y="14"/>
                    <a:pt x="219" y="14"/>
                  </a:cubicBezTo>
                  <a:cubicBezTo>
                    <a:pt x="219" y="14"/>
                    <a:pt x="219" y="14"/>
                    <a:pt x="219" y="14"/>
                  </a:cubicBezTo>
                  <a:cubicBezTo>
                    <a:pt x="218" y="13"/>
                    <a:pt x="218" y="13"/>
                    <a:pt x="218" y="13"/>
                  </a:cubicBezTo>
                  <a:cubicBezTo>
                    <a:pt x="217" y="12"/>
                    <a:pt x="217" y="12"/>
                    <a:pt x="217" y="12"/>
                  </a:cubicBezTo>
                  <a:cubicBezTo>
                    <a:pt x="216" y="12"/>
                    <a:pt x="216" y="12"/>
                    <a:pt x="216" y="12"/>
                  </a:cubicBezTo>
                  <a:cubicBezTo>
                    <a:pt x="215" y="12"/>
                    <a:pt x="215" y="12"/>
                    <a:pt x="215" y="12"/>
                  </a:cubicBezTo>
                  <a:cubicBezTo>
                    <a:pt x="215" y="13"/>
                    <a:pt x="215" y="13"/>
                    <a:pt x="215" y="13"/>
                  </a:cubicBezTo>
                  <a:lnTo>
                    <a:pt x="216" y="14"/>
                  </a:lnTo>
                  <a:close/>
                  <a:moveTo>
                    <a:pt x="236" y="71"/>
                  </a:moveTo>
                  <a:cubicBezTo>
                    <a:pt x="235" y="71"/>
                    <a:pt x="235" y="71"/>
                    <a:pt x="235" y="71"/>
                  </a:cubicBezTo>
                  <a:cubicBezTo>
                    <a:pt x="235" y="71"/>
                    <a:pt x="235" y="71"/>
                    <a:pt x="235" y="71"/>
                  </a:cubicBezTo>
                  <a:cubicBezTo>
                    <a:pt x="235" y="70"/>
                    <a:pt x="235" y="70"/>
                    <a:pt x="235" y="70"/>
                  </a:cubicBezTo>
                  <a:cubicBezTo>
                    <a:pt x="235" y="70"/>
                    <a:pt x="235" y="70"/>
                    <a:pt x="235" y="70"/>
                  </a:cubicBezTo>
                  <a:cubicBezTo>
                    <a:pt x="235" y="69"/>
                    <a:pt x="235" y="69"/>
                    <a:pt x="235" y="69"/>
                  </a:cubicBezTo>
                  <a:cubicBezTo>
                    <a:pt x="235" y="69"/>
                    <a:pt x="235" y="69"/>
                    <a:pt x="235" y="69"/>
                  </a:cubicBezTo>
                  <a:cubicBezTo>
                    <a:pt x="235" y="68"/>
                    <a:pt x="235" y="68"/>
                    <a:pt x="235" y="68"/>
                  </a:cubicBezTo>
                  <a:cubicBezTo>
                    <a:pt x="235" y="68"/>
                    <a:pt x="235" y="68"/>
                    <a:pt x="235" y="68"/>
                  </a:cubicBezTo>
                  <a:cubicBezTo>
                    <a:pt x="232" y="67"/>
                    <a:pt x="232" y="67"/>
                    <a:pt x="232" y="67"/>
                  </a:cubicBezTo>
                  <a:cubicBezTo>
                    <a:pt x="231" y="67"/>
                    <a:pt x="231" y="67"/>
                    <a:pt x="231" y="67"/>
                  </a:cubicBezTo>
                  <a:cubicBezTo>
                    <a:pt x="231" y="67"/>
                    <a:pt x="231" y="67"/>
                    <a:pt x="231" y="67"/>
                  </a:cubicBezTo>
                  <a:cubicBezTo>
                    <a:pt x="230" y="68"/>
                    <a:pt x="230" y="68"/>
                    <a:pt x="230" y="68"/>
                  </a:cubicBezTo>
                  <a:cubicBezTo>
                    <a:pt x="230" y="68"/>
                    <a:pt x="230" y="68"/>
                    <a:pt x="230" y="68"/>
                  </a:cubicBezTo>
                  <a:cubicBezTo>
                    <a:pt x="230" y="68"/>
                    <a:pt x="230" y="68"/>
                    <a:pt x="230" y="68"/>
                  </a:cubicBezTo>
                  <a:cubicBezTo>
                    <a:pt x="229" y="68"/>
                    <a:pt x="229" y="68"/>
                    <a:pt x="229" y="68"/>
                  </a:cubicBezTo>
                  <a:cubicBezTo>
                    <a:pt x="229" y="68"/>
                    <a:pt x="229" y="68"/>
                    <a:pt x="229" y="68"/>
                  </a:cubicBezTo>
                  <a:cubicBezTo>
                    <a:pt x="227" y="65"/>
                    <a:pt x="227" y="65"/>
                    <a:pt x="227" y="65"/>
                  </a:cubicBezTo>
                  <a:cubicBezTo>
                    <a:pt x="227" y="64"/>
                    <a:pt x="227" y="64"/>
                    <a:pt x="227" y="64"/>
                  </a:cubicBezTo>
                  <a:cubicBezTo>
                    <a:pt x="226" y="64"/>
                    <a:pt x="226" y="64"/>
                    <a:pt x="226" y="64"/>
                  </a:cubicBezTo>
                  <a:cubicBezTo>
                    <a:pt x="225" y="63"/>
                    <a:pt x="225" y="63"/>
                    <a:pt x="225" y="63"/>
                  </a:cubicBezTo>
                  <a:cubicBezTo>
                    <a:pt x="225" y="63"/>
                    <a:pt x="225" y="63"/>
                    <a:pt x="225" y="63"/>
                  </a:cubicBezTo>
                  <a:cubicBezTo>
                    <a:pt x="225" y="63"/>
                    <a:pt x="225" y="63"/>
                    <a:pt x="225" y="63"/>
                  </a:cubicBezTo>
                  <a:cubicBezTo>
                    <a:pt x="225" y="63"/>
                    <a:pt x="225" y="63"/>
                    <a:pt x="225" y="63"/>
                  </a:cubicBezTo>
                  <a:cubicBezTo>
                    <a:pt x="225" y="62"/>
                    <a:pt x="225" y="62"/>
                    <a:pt x="225" y="62"/>
                  </a:cubicBezTo>
                  <a:cubicBezTo>
                    <a:pt x="225" y="62"/>
                    <a:pt x="225" y="62"/>
                    <a:pt x="225" y="62"/>
                  </a:cubicBezTo>
                  <a:cubicBezTo>
                    <a:pt x="224" y="60"/>
                    <a:pt x="224" y="60"/>
                    <a:pt x="224" y="60"/>
                  </a:cubicBezTo>
                  <a:cubicBezTo>
                    <a:pt x="223" y="59"/>
                    <a:pt x="223" y="59"/>
                    <a:pt x="223" y="59"/>
                  </a:cubicBezTo>
                  <a:cubicBezTo>
                    <a:pt x="222" y="59"/>
                    <a:pt x="222" y="59"/>
                    <a:pt x="222" y="59"/>
                  </a:cubicBezTo>
                  <a:cubicBezTo>
                    <a:pt x="221" y="58"/>
                    <a:pt x="221" y="58"/>
                    <a:pt x="221" y="58"/>
                  </a:cubicBezTo>
                  <a:cubicBezTo>
                    <a:pt x="218" y="55"/>
                    <a:pt x="218" y="55"/>
                    <a:pt x="218" y="55"/>
                  </a:cubicBezTo>
                  <a:cubicBezTo>
                    <a:pt x="216" y="54"/>
                    <a:pt x="216" y="54"/>
                    <a:pt x="216" y="54"/>
                  </a:cubicBezTo>
                  <a:cubicBezTo>
                    <a:pt x="214" y="54"/>
                    <a:pt x="214" y="54"/>
                    <a:pt x="214" y="54"/>
                  </a:cubicBezTo>
                  <a:cubicBezTo>
                    <a:pt x="214" y="54"/>
                    <a:pt x="214" y="54"/>
                    <a:pt x="214" y="54"/>
                  </a:cubicBezTo>
                  <a:cubicBezTo>
                    <a:pt x="212" y="53"/>
                    <a:pt x="212" y="53"/>
                    <a:pt x="212" y="53"/>
                  </a:cubicBezTo>
                  <a:cubicBezTo>
                    <a:pt x="212" y="53"/>
                    <a:pt x="212" y="53"/>
                    <a:pt x="212" y="53"/>
                  </a:cubicBezTo>
                  <a:cubicBezTo>
                    <a:pt x="211" y="53"/>
                    <a:pt x="211" y="53"/>
                    <a:pt x="211" y="53"/>
                  </a:cubicBezTo>
                  <a:cubicBezTo>
                    <a:pt x="211" y="53"/>
                    <a:pt x="211" y="53"/>
                    <a:pt x="211" y="53"/>
                  </a:cubicBezTo>
                  <a:cubicBezTo>
                    <a:pt x="211" y="53"/>
                    <a:pt x="211" y="53"/>
                    <a:pt x="211" y="53"/>
                  </a:cubicBezTo>
                  <a:cubicBezTo>
                    <a:pt x="210" y="51"/>
                    <a:pt x="210" y="51"/>
                    <a:pt x="210" y="51"/>
                  </a:cubicBezTo>
                  <a:cubicBezTo>
                    <a:pt x="210" y="51"/>
                    <a:pt x="210" y="51"/>
                    <a:pt x="210" y="51"/>
                  </a:cubicBezTo>
                  <a:cubicBezTo>
                    <a:pt x="210" y="51"/>
                    <a:pt x="210" y="51"/>
                    <a:pt x="210" y="51"/>
                  </a:cubicBezTo>
                  <a:cubicBezTo>
                    <a:pt x="209" y="51"/>
                    <a:pt x="209" y="51"/>
                    <a:pt x="209" y="51"/>
                  </a:cubicBezTo>
                  <a:cubicBezTo>
                    <a:pt x="208" y="51"/>
                    <a:pt x="208" y="51"/>
                    <a:pt x="208" y="51"/>
                  </a:cubicBezTo>
                  <a:cubicBezTo>
                    <a:pt x="208" y="50"/>
                    <a:pt x="208" y="50"/>
                    <a:pt x="208" y="50"/>
                  </a:cubicBezTo>
                  <a:cubicBezTo>
                    <a:pt x="208" y="50"/>
                    <a:pt x="208" y="50"/>
                    <a:pt x="208" y="50"/>
                  </a:cubicBezTo>
                  <a:cubicBezTo>
                    <a:pt x="209" y="49"/>
                    <a:pt x="209" y="49"/>
                    <a:pt x="209" y="49"/>
                  </a:cubicBezTo>
                  <a:cubicBezTo>
                    <a:pt x="209" y="49"/>
                    <a:pt x="209" y="49"/>
                    <a:pt x="209" y="49"/>
                  </a:cubicBezTo>
                  <a:cubicBezTo>
                    <a:pt x="209" y="49"/>
                    <a:pt x="209" y="49"/>
                    <a:pt x="209" y="49"/>
                  </a:cubicBezTo>
                  <a:cubicBezTo>
                    <a:pt x="208" y="48"/>
                    <a:pt x="208" y="48"/>
                    <a:pt x="208" y="48"/>
                  </a:cubicBezTo>
                  <a:cubicBezTo>
                    <a:pt x="207" y="47"/>
                    <a:pt x="207" y="47"/>
                    <a:pt x="207" y="47"/>
                  </a:cubicBezTo>
                  <a:cubicBezTo>
                    <a:pt x="206" y="47"/>
                    <a:pt x="206" y="47"/>
                    <a:pt x="206" y="47"/>
                  </a:cubicBezTo>
                  <a:cubicBezTo>
                    <a:pt x="204" y="46"/>
                    <a:pt x="204" y="46"/>
                    <a:pt x="204" y="46"/>
                  </a:cubicBezTo>
                  <a:cubicBezTo>
                    <a:pt x="202" y="45"/>
                    <a:pt x="202" y="45"/>
                    <a:pt x="202" y="45"/>
                  </a:cubicBezTo>
                  <a:cubicBezTo>
                    <a:pt x="198" y="42"/>
                    <a:pt x="198" y="42"/>
                    <a:pt x="198" y="42"/>
                  </a:cubicBezTo>
                  <a:cubicBezTo>
                    <a:pt x="196" y="41"/>
                    <a:pt x="196" y="41"/>
                    <a:pt x="196" y="41"/>
                  </a:cubicBezTo>
                  <a:cubicBezTo>
                    <a:pt x="193" y="38"/>
                    <a:pt x="193" y="38"/>
                    <a:pt x="193" y="38"/>
                  </a:cubicBezTo>
                  <a:cubicBezTo>
                    <a:pt x="192" y="37"/>
                    <a:pt x="192" y="37"/>
                    <a:pt x="192" y="37"/>
                  </a:cubicBezTo>
                  <a:cubicBezTo>
                    <a:pt x="192" y="37"/>
                    <a:pt x="192" y="37"/>
                    <a:pt x="192" y="37"/>
                  </a:cubicBezTo>
                  <a:cubicBezTo>
                    <a:pt x="192" y="37"/>
                    <a:pt x="192" y="37"/>
                    <a:pt x="192" y="37"/>
                  </a:cubicBezTo>
                  <a:cubicBezTo>
                    <a:pt x="192" y="36"/>
                    <a:pt x="192" y="36"/>
                    <a:pt x="192" y="36"/>
                  </a:cubicBezTo>
                  <a:cubicBezTo>
                    <a:pt x="192" y="36"/>
                    <a:pt x="192" y="36"/>
                    <a:pt x="192" y="36"/>
                  </a:cubicBezTo>
                  <a:cubicBezTo>
                    <a:pt x="192" y="35"/>
                    <a:pt x="192" y="35"/>
                    <a:pt x="192" y="35"/>
                  </a:cubicBezTo>
                  <a:cubicBezTo>
                    <a:pt x="191" y="36"/>
                    <a:pt x="191" y="36"/>
                    <a:pt x="191" y="36"/>
                  </a:cubicBezTo>
                  <a:cubicBezTo>
                    <a:pt x="190" y="35"/>
                    <a:pt x="190" y="35"/>
                    <a:pt x="190" y="35"/>
                  </a:cubicBezTo>
                  <a:cubicBezTo>
                    <a:pt x="189" y="35"/>
                    <a:pt x="189" y="35"/>
                    <a:pt x="189" y="35"/>
                  </a:cubicBezTo>
                  <a:cubicBezTo>
                    <a:pt x="189" y="34"/>
                    <a:pt x="189" y="34"/>
                    <a:pt x="189" y="34"/>
                  </a:cubicBezTo>
                  <a:cubicBezTo>
                    <a:pt x="188" y="34"/>
                    <a:pt x="188" y="34"/>
                    <a:pt x="188" y="34"/>
                  </a:cubicBezTo>
                  <a:cubicBezTo>
                    <a:pt x="187" y="34"/>
                    <a:pt x="187" y="34"/>
                    <a:pt x="187" y="34"/>
                  </a:cubicBezTo>
                  <a:cubicBezTo>
                    <a:pt x="186" y="33"/>
                    <a:pt x="186" y="33"/>
                    <a:pt x="186" y="33"/>
                  </a:cubicBezTo>
                  <a:cubicBezTo>
                    <a:pt x="186" y="32"/>
                    <a:pt x="186" y="32"/>
                    <a:pt x="186" y="32"/>
                  </a:cubicBezTo>
                  <a:cubicBezTo>
                    <a:pt x="185" y="32"/>
                    <a:pt x="185" y="32"/>
                    <a:pt x="185" y="32"/>
                  </a:cubicBezTo>
                  <a:cubicBezTo>
                    <a:pt x="185" y="31"/>
                    <a:pt x="185" y="31"/>
                    <a:pt x="185" y="31"/>
                  </a:cubicBezTo>
                  <a:cubicBezTo>
                    <a:pt x="185" y="31"/>
                    <a:pt x="185" y="31"/>
                    <a:pt x="185" y="31"/>
                  </a:cubicBezTo>
                  <a:cubicBezTo>
                    <a:pt x="185" y="31"/>
                    <a:pt x="185" y="31"/>
                    <a:pt x="185" y="31"/>
                  </a:cubicBezTo>
                  <a:cubicBezTo>
                    <a:pt x="184" y="31"/>
                    <a:pt x="184" y="31"/>
                    <a:pt x="184" y="31"/>
                  </a:cubicBezTo>
                  <a:cubicBezTo>
                    <a:pt x="184" y="31"/>
                    <a:pt x="184" y="31"/>
                    <a:pt x="184" y="31"/>
                  </a:cubicBezTo>
                  <a:cubicBezTo>
                    <a:pt x="184" y="30"/>
                    <a:pt x="184" y="30"/>
                    <a:pt x="184" y="30"/>
                  </a:cubicBezTo>
                  <a:cubicBezTo>
                    <a:pt x="184" y="30"/>
                    <a:pt x="184" y="30"/>
                    <a:pt x="184" y="30"/>
                  </a:cubicBezTo>
                  <a:cubicBezTo>
                    <a:pt x="184" y="30"/>
                    <a:pt x="184" y="30"/>
                    <a:pt x="184" y="30"/>
                  </a:cubicBezTo>
                  <a:cubicBezTo>
                    <a:pt x="184" y="29"/>
                    <a:pt x="184" y="29"/>
                    <a:pt x="184" y="29"/>
                  </a:cubicBezTo>
                  <a:cubicBezTo>
                    <a:pt x="185" y="28"/>
                    <a:pt x="185" y="28"/>
                    <a:pt x="185" y="28"/>
                  </a:cubicBezTo>
                  <a:cubicBezTo>
                    <a:pt x="184" y="26"/>
                    <a:pt x="184" y="26"/>
                    <a:pt x="184" y="26"/>
                  </a:cubicBezTo>
                  <a:cubicBezTo>
                    <a:pt x="184" y="26"/>
                    <a:pt x="184" y="26"/>
                    <a:pt x="184" y="26"/>
                  </a:cubicBezTo>
                  <a:cubicBezTo>
                    <a:pt x="184" y="27"/>
                    <a:pt x="184" y="27"/>
                    <a:pt x="184" y="27"/>
                  </a:cubicBezTo>
                  <a:cubicBezTo>
                    <a:pt x="183" y="26"/>
                    <a:pt x="183" y="26"/>
                    <a:pt x="183" y="26"/>
                  </a:cubicBezTo>
                  <a:cubicBezTo>
                    <a:pt x="183" y="26"/>
                    <a:pt x="183" y="26"/>
                    <a:pt x="183" y="26"/>
                  </a:cubicBezTo>
                  <a:cubicBezTo>
                    <a:pt x="182" y="25"/>
                    <a:pt x="182" y="25"/>
                    <a:pt x="182" y="25"/>
                  </a:cubicBezTo>
                  <a:cubicBezTo>
                    <a:pt x="181" y="25"/>
                    <a:pt x="181" y="25"/>
                    <a:pt x="181" y="25"/>
                  </a:cubicBezTo>
                  <a:cubicBezTo>
                    <a:pt x="180" y="25"/>
                    <a:pt x="180" y="25"/>
                    <a:pt x="180" y="25"/>
                  </a:cubicBezTo>
                  <a:cubicBezTo>
                    <a:pt x="179" y="24"/>
                    <a:pt x="179" y="24"/>
                    <a:pt x="179" y="24"/>
                  </a:cubicBezTo>
                  <a:cubicBezTo>
                    <a:pt x="178" y="24"/>
                    <a:pt x="178" y="24"/>
                    <a:pt x="178" y="24"/>
                  </a:cubicBezTo>
                  <a:cubicBezTo>
                    <a:pt x="179" y="24"/>
                    <a:pt x="179" y="24"/>
                    <a:pt x="179" y="24"/>
                  </a:cubicBezTo>
                  <a:cubicBezTo>
                    <a:pt x="181" y="24"/>
                    <a:pt x="181" y="24"/>
                    <a:pt x="181" y="24"/>
                  </a:cubicBezTo>
                  <a:cubicBezTo>
                    <a:pt x="182" y="24"/>
                    <a:pt x="182" y="24"/>
                    <a:pt x="182" y="24"/>
                  </a:cubicBezTo>
                  <a:cubicBezTo>
                    <a:pt x="184" y="24"/>
                    <a:pt x="184" y="24"/>
                    <a:pt x="184" y="24"/>
                  </a:cubicBezTo>
                  <a:cubicBezTo>
                    <a:pt x="186" y="24"/>
                    <a:pt x="186" y="24"/>
                    <a:pt x="186" y="24"/>
                  </a:cubicBezTo>
                  <a:cubicBezTo>
                    <a:pt x="185" y="23"/>
                    <a:pt x="185" y="23"/>
                    <a:pt x="185" y="23"/>
                  </a:cubicBezTo>
                  <a:cubicBezTo>
                    <a:pt x="183" y="22"/>
                    <a:pt x="183" y="22"/>
                    <a:pt x="183" y="22"/>
                  </a:cubicBezTo>
                  <a:cubicBezTo>
                    <a:pt x="182" y="21"/>
                    <a:pt x="182" y="21"/>
                    <a:pt x="182" y="21"/>
                  </a:cubicBezTo>
                  <a:cubicBezTo>
                    <a:pt x="185" y="22"/>
                    <a:pt x="185" y="22"/>
                    <a:pt x="185" y="22"/>
                  </a:cubicBezTo>
                  <a:cubicBezTo>
                    <a:pt x="186" y="22"/>
                    <a:pt x="186" y="22"/>
                    <a:pt x="186" y="22"/>
                  </a:cubicBezTo>
                  <a:cubicBezTo>
                    <a:pt x="186" y="21"/>
                    <a:pt x="186" y="21"/>
                    <a:pt x="186" y="21"/>
                  </a:cubicBezTo>
                  <a:cubicBezTo>
                    <a:pt x="187" y="20"/>
                    <a:pt x="187" y="20"/>
                    <a:pt x="187" y="20"/>
                  </a:cubicBezTo>
                  <a:cubicBezTo>
                    <a:pt x="187" y="19"/>
                    <a:pt x="187" y="19"/>
                    <a:pt x="187" y="19"/>
                  </a:cubicBezTo>
                  <a:cubicBezTo>
                    <a:pt x="188" y="19"/>
                    <a:pt x="188" y="19"/>
                    <a:pt x="188" y="19"/>
                  </a:cubicBezTo>
                  <a:cubicBezTo>
                    <a:pt x="188" y="18"/>
                    <a:pt x="188" y="18"/>
                    <a:pt x="188" y="18"/>
                  </a:cubicBezTo>
                  <a:cubicBezTo>
                    <a:pt x="189" y="17"/>
                    <a:pt x="189" y="17"/>
                    <a:pt x="189" y="17"/>
                  </a:cubicBezTo>
                  <a:cubicBezTo>
                    <a:pt x="192" y="17"/>
                    <a:pt x="192" y="17"/>
                    <a:pt x="192" y="17"/>
                  </a:cubicBezTo>
                  <a:cubicBezTo>
                    <a:pt x="193" y="16"/>
                    <a:pt x="193" y="16"/>
                    <a:pt x="193" y="16"/>
                  </a:cubicBezTo>
                  <a:cubicBezTo>
                    <a:pt x="194" y="14"/>
                    <a:pt x="194" y="14"/>
                    <a:pt x="194" y="14"/>
                  </a:cubicBezTo>
                  <a:cubicBezTo>
                    <a:pt x="195" y="13"/>
                    <a:pt x="195" y="13"/>
                    <a:pt x="195" y="13"/>
                  </a:cubicBezTo>
                  <a:cubicBezTo>
                    <a:pt x="194" y="12"/>
                    <a:pt x="194" y="12"/>
                    <a:pt x="194" y="12"/>
                  </a:cubicBezTo>
                  <a:cubicBezTo>
                    <a:pt x="194" y="11"/>
                    <a:pt x="194" y="11"/>
                    <a:pt x="194" y="11"/>
                  </a:cubicBezTo>
                  <a:cubicBezTo>
                    <a:pt x="193" y="9"/>
                    <a:pt x="193" y="9"/>
                    <a:pt x="193" y="9"/>
                  </a:cubicBezTo>
                  <a:cubicBezTo>
                    <a:pt x="192" y="9"/>
                    <a:pt x="192" y="9"/>
                    <a:pt x="192" y="9"/>
                  </a:cubicBezTo>
                  <a:cubicBezTo>
                    <a:pt x="192" y="10"/>
                    <a:pt x="192" y="10"/>
                    <a:pt x="192" y="10"/>
                  </a:cubicBezTo>
                  <a:cubicBezTo>
                    <a:pt x="191" y="9"/>
                    <a:pt x="191" y="9"/>
                    <a:pt x="191" y="9"/>
                  </a:cubicBezTo>
                  <a:cubicBezTo>
                    <a:pt x="190" y="7"/>
                    <a:pt x="190" y="7"/>
                    <a:pt x="190" y="7"/>
                  </a:cubicBezTo>
                  <a:cubicBezTo>
                    <a:pt x="190" y="6"/>
                    <a:pt x="190" y="6"/>
                    <a:pt x="190" y="6"/>
                  </a:cubicBezTo>
                  <a:cubicBezTo>
                    <a:pt x="190" y="6"/>
                    <a:pt x="190" y="6"/>
                    <a:pt x="190" y="6"/>
                  </a:cubicBezTo>
                  <a:cubicBezTo>
                    <a:pt x="189" y="7"/>
                    <a:pt x="189" y="7"/>
                    <a:pt x="189" y="7"/>
                  </a:cubicBezTo>
                  <a:cubicBezTo>
                    <a:pt x="187" y="9"/>
                    <a:pt x="187" y="9"/>
                    <a:pt x="187" y="9"/>
                  </a:cubicBezTo>
                  <a:cubicBezTo>
                    <a:pt x="185" y="9"/>
                    <a:pt x="185" y="9"/>
                    <a:pt x="185" y="9"/>
                  </a:cubicBezTo>
                  <a:cubicBezTo>
                    <a:pt x="183" y="10"/>
                    <a:pt x="183" y="10"/>
                    <a:pt x="183" y="10"/>
                  </a:cubicBezTo>
                  <a:cubicBezTo>
                    <a:pt x="182" y="12"/>
                    <a:pt x="182" y="12"/>
                    <a:pt x="182" y="12"/>
                  </a:cubicBezTo>
                  <a:cubicBezTo>
                    <a:pt x="178" y="11"/>
                    <a:pt x="178" y="11"/>
                    <a:pt x="178" y="11"/>
                  </a:cubicBezTo>
                  <a:cubicBezTo>
                    <a:pt x="178" y="11"/>
                    <a:pt x="177" y="9"/>
                    <a:pt x="176" y="8"/>
                  </a:cubicBezTo>
                  <a:cubicBezTo>
                    <a:pt x="176" y="6"/>
                    <a:pt x="172" y="4"/>
                    <a:pt x="172" y="4"/>
                  </a:cubicBezTo>
                  <a:cubicBezTo>
                    <a:pt x="171" y="4"/>
                    <a:pt x="171" y="4"/>
                    <a:pt x="171" y="4"/>
                  </a:cubicBezTo>
                  <a:cubicBezTo>
                    <a:pt x="171" y="4"/>
                    <a:pt x="169" y="4"/>
                    <a:pt x="167" y="3"/>
                  </a:cubicBezTo>
                  <a:cubicBezTo>
                    <a:pt x="166" y="2"/>
                    <a:pt x="163" y="0"/>
                    <a:pt x="163" y="0"/>
                  </a:cubicBezTo>
                  <a:cubicBezTo>
                    <a:pt x="158" y="0"/>
                    <a:pt x="158" y="0"/>
                    <a:pt x="158" y="0"/>
                  </a:cubicBezTo>
                  <a:cubicBezTo>
                    <a:pt x="155" y="1"/>
                    <a:pt x="155" y="1"/>
                    <a:pt x="155" y="1"/>
                  </a:cubicBezTo>
                  <a:cubicBezTo>
                    <a:pt x="152" y="0"/>
                    <a:pt x="152" y="0"/>
                    <a:pt x="152" y="0"/>
                  </a:cubicBezTo>
                  <a:cubicBezTo>
                    <a:pt x="149" y="0"/>
                    <a:pt x="149" y="0"/>
                    <a:pt x="149" y="0"/>
                  </a:cubicBezTo>
                  <a:cubicBezTo>
                    <a:pt x="146" y="3"/>
                    <a:pt x="146" y="3"/>
                    <a:pt x="146" y="3"/>
                  </a:cubicBezTo>
                  <a:cubicBezTo>
                    <a:pt x="146" y="3"/>
                    <a:pt x="142" y="4"/>
                    <a:pt x="141" y="5"/>
                  </a:cubicBezTo>
                  <a:cubicBezTo>
                    <a:pt x="139" y="6"/>
                    <a:pt x="138" y="8"/>
                    <a:pt x="138" y="9"/>
                  </a:cubicBezTo>
                  <a:cubicBezTo>
                    <a:pt x="138" y="10"/>
                    <a:pt x="135" y="9"/>
                    <a:pt x="135" y="9"/>
                  </a:cubicBezTo>
                  <a:cubicBezTo>
                    <a:pt x="133" y="3"/>
                    <a:pt x="133" y="3"/>
                    <a:pt x="133" y="3"/>
                  </a:cubicBezTo>
                  <a:cubicBezTo>
                    <a:pt x="133" y="3"/>
                    <a:pt x="131" y="5"/>
                    <a:pt x="130" y="5"/>
                  </a:cubicBezTo>
                  <a:cubicBezTo>
                    <a:pt x="129" y="6"/>
                    <a:pt x="127" y="8"/>
                    <a:pt x="127" y="8"/>
                  </a:cubicBezTo>
                  <a:cubicBezTo>
                    <a:pt x="125" y="6"/>
                    <a:pt x="125" y="6"/>
                    <a:pt x="125" y="6"/>
                  </a:cubicBezTo>
                  <a:cubicBezTo>
                    <a:pt x="123" y="7"/>
                    <a:pt x="123" y="7"/>
                    <a:pt x="123" y="7"/>
                  </a:cubicBezTo>
                  <a:cubicBezTo>
                    <a:pt x="123" y="10"/>
                    <a:pt x="123" y="10"/>
                    <a:pt x="123" y="10"/>
                  </a:cubicBezTo>
                  <a:cubicBezTo>
                    <a:pt x="121" y="14"/>
                    <a:pt x="121" y="14"/>
                    <a:pt x="121" y="14"/>
                  </a:cubicBezTo>
                  <a:cubicBezTo>
                    <a:pt x="121" y="14"/>
                    <a:pt x="119" y="14"/>
                    <a:pt x="118" y="14"/>
                  </a:cubicBezTo>
                  <a:cubicBezTo>
                    <a:pt x="117" y="14"/>
                    <a:pt x="115" y="15"/>
                    <a:pt x="114" y="16"/>
                  </a:cubicBezTo>
                  <a:cubicBezTo>
                    <a:pt x="112" y="17"/>
                    <a:pt x="116" y="19"/>
                    <a:pt x="116" y="19"/>
                  </a:cubicBezTo>
                  <a:cubicBezTo>
                    <a:pt x="116" y="19"/>
                    <a:pt x="115" y="21"/>
                    <a:pt x="114" y="21"/>
                  </a:cubicBezTo>
                  <a:cubicBezTo>
                    <a:pt x="114" y="22"/>
                    <a:pt x="110" y="22"/>
                    <a:pt x="110" y="22"/>
                  </a:cubicBezTo>
                  <a:cubicBezTo>
                    <a:pt x="110" y="22"/>
                    <a:pt x="110" y="24"/>
                    <a:pt x="110" y="26"/>
                  </a:cubicBezTo>
                  <a:cubicBezTo>
                    <a:pt x="110" y="27"/>
                    <a:pt x="108" y="29"/>
                    <a:pt x="108" y="30"/>
                  </a:cubicBezTo>
                  <a:cubicBezTo>
                    <a:pt x="108" y="31"/>
                    <a:pt x="108" y="35"/>
                    <a:pt x="108" y="35"/>
                  </a:cubicBezTo>
                  <a:cubicBezTo>
                    <a:pt x="106" y="42"/>
                    <a:pt x="106" y="42"/>
                    <a:pt x="106" y="42"/>
                  </a:cubicBezTo>
                  <a:cubicBezTo>
                    <a:pt x="103" y="43"/>
                    <a:pt x="103" y="43"/>
                    <a:pt x="103" y="43"/>
                  </a:cubicBezTo>
                  <a:cubicBezTo>
                    <a:pt x="102" y="45"/>
                    <a:pt x="102" y="45"/>
                    <a:pt x="102" y="45"/>
                  </a:cubicBezTo>
                  <a:cubicBezTo>
                    <a:pt x="102" y="47"/>
                    <a:pt x="102" y="47"/>
                    <a:pt x="102" y="47"/>
                  </a:cubicBezTo>
                  <a:cubicBezTo>
                    <a:pt x="102" y="47"/>
                    <a:pt x="97" y="51"/>
                    <a:pt x="95" y="51"/>
                  </a:cubicBezTo>
                  <a:cubicBezTo>
                    <a:pt x="93" y="52"/>
                    <a:pt x="93" y="54"/>
                    <a:pt x="93" y="54"/>
                  </a:cubicBezTo>
                  <a:cubicBezTo>
                    <a:pt x="90" y="56"/>
                    <a:pt x="90" y="56"/>
                    <a:pt x="90" y="56"/>
                  </a:cubicBezTo>
                  <a:cubicBezTo>
                    <a:pt x="86" y="60"/>
                    <a:pt x="86" y="60"/>
                    <a:pt x="86" y="60"/>
                  </a:cubicBezTo>
                  <a:cubicBezTo>
                    <a:pt x="84" y="60"/>
                    <a:pt x="84" y="60"/>
                    <a:pt x="84" y="60"/>
                  </a:cubicBezTo>
                  <a:cubicBezTo>
                    <a:pt x="84" y="60"/>
                    <a:pt x="77" y="61"/>
                    <a:pt x="75" y="62"/>
                  </a:cubicBezTo>
                  <a:cubicBezTo>
                    <a:pt x="73" y="63"/>
                    <a:pt x="73" y="66"/>
                    <a:pt x="73" y="67"/>
                  </a:cubicBezTo>
                  <a:cubicBezTo>
                    <a:pt x="73" y="68"/>
                    <a:pt x="71" y="69"/>
                    <a:pt x="69" y="70"/>
                  </a:cubicBezTo>
                  <a:cubicBezTo>
                    <a:pt x="67" y="71"/>
                    <a:pt x="63" y="70"/>
                    <a:pt x="63" y="70"/>
                  </a:cubicBezTo>
                  <a:cubicBezTo>
                    <a:pt x="62" y="67"/>
                    <a:pt x="62" y="67"/>
                    <a:pt x="62" y="67"/>
                  </a:cubicBezTo>
                  <a:cubicBezTo>
                    <a:pt x="55" y="67"/>
                    <a:pt x="55" y="67"/>
                    <a:pt x="55" y="67"/>
                  </a:cubicBezTo>
                  <a:cubicBezTo>
                    <a:pt x="53" y="63"/>
                    <a:pt x="53" y="63"/>
                    <a:pt x="53" y="63"/>
                  </a:cubicBezTo>
                  <a:cubicBezTo>
                    <a:pt x="49" y="63"/>
                    <a:pt x="49" y="63"/>
                    <a:pt x="49" y="63"/>
                  </a:cubicBezTo>
                  <a:cubicBezTo>
                    <a:pt x="47" y="65"/>
                    <a:pt x="47" y="65"/>
                    <a:pt x="47" y="65"/>
                  </a:cubicBezTo>
                  <a:cubicBezTo>
                    <a:pt x="42" y="60"/>
                    <a:pt x="42" y="60"/>
                    <a:pt x="42" y="60"/>
                  </a:cubicBezTo>
                  <a:cubicBezTo>
                    <a:pt x="42" y="58"/>
                    <a:pt x="42" y="58"/>
                    <a:pt x="42" y="58"/>
                  </a:cubicBezTo>
                  <a:cubicBezTo>
                    <a:pt x="40" y="56"/>
                    <a:pt x="40" y="56"/>
                    <a:pt x="40" y="56"/>
                  </a:cubicBezTo>
                  <a:cubicBezTo>
                    <a:pt x="37" y="56"/>
                    <a:pt x="37" y="56"/>
                    <a:pt x="37" y="56"/>
                  </a:cubicBezTo>
                  <a:cubicBezTo>
                    <a:pt x="35" y="51"/>
                    <a:pt x="35" y="51"/>
                    <a:pt x="35" y="51"/>
                  </a:cubicBezTo>
                  <a:cubicBezTo>
                    <a:pt x="35" y="51"/>
                    <a:pt x="35" y="51"/>
                    <a:pt x="35" y="51"/>
                  </a:cubicBezTo>
                  <a:cubicBezTo>
                    <a:pt x="34" y="51"/>
                    <a:pt x="34" y="51"/>
                    <a:pt x="34" y="51"/>
                  </a:cubicBezTo>
                  <a:cubicBezTo>
                    <a:pt x="33" y="51"/>
                    <a:pt x="33" y="51"/>
                    <a:pt x="33" y="51"/>
                  </a:cubicBezTo>
                  <a:cubicBezTo>
                    <a:pt x="29" y="49"/>
                    <a:pt x="29" y="49"/>
                    <a:pt x="29" y="49"/>
                  </a:cubicBezTo>
                  <a:cubicBezTo>
                    <a:pt x="28" y="48"/>
                    <a:pt x="28" y="48"/>
                    <a:pt x="28" y="48"/>
                  </a:cubicBezTo>
                  <a:cubicBezTo>
                    <a:pt x="27" y="48"/>
                    <a:pt x="27" y="48"/>
                    <a:pt x="27" y="48"/>
                  </a:cubicBezTo>
                  <a:cubicBezTo>
                    <a:pt x="26" y="48"/>
                    <a:pt x="26" y="48"/>
                    <a:pt x="26" y="48"/>
                  </a:cubicBezTo>
                  <a:cubicBezTo>
                    <a:pt x="19" y="51"/>
                    <a:pt x="19" y="51"/>
                    <a:pt x="19" y="51"/>
                  </a:cubicBezTo>
                  <a:cubicBezTo>
                    <a:pt x="19" y="52"/>
                    <a:pt x="19" y="52"/>
                    <a:pt x="19" y="52"/>
                  </a:cubicBezTo>
                  <a:cubicBezTo>
                    <a:pt x="19" y="55"/>
                    <a:pt x="19" y="55"/>
                    <a:pt x="19" y="55"/>
                  </a:cubicBezTo>
                  <a:cubicBezTo>
                    <a:pt x="19" y="56"/>
                    <a:pt x="19" y="56"/>
                    <a:pt x="19" y="56"/>
                  </a:cubicBezTo>
                  <a:cubicBezTo>
                    <a:pt x="19" y="57"/>
                    <a:pt x="19" y="57"/>
                    <a:pt x="19" y="57"/>
                  </a:cubicBezTo>
                  <a:cubicBezTo>
                    <a:pt x="19" y="57"/>
                    <a:pt x="19" y="57"/>
                    <a:pt x="19" y="57"/>
                  </a:cubicBezTo>
                  <a:cubicBezTo>
                    <a:pt x="19" y="58"/>
                    <a:pt x="19" y="58"/>
                    <a:pt x="19" y="58"/>
                  </a:cubicBezTo>
                  <a:cubicBezTo>
                    <a:pt x="19" y="59"/>
                    <a:pt x="19" y="59"/>
                    <a:pt x="19" y="59"/>
                  </a:cubicBezTo>
                  <a:cubicBezTo>
                    <a:pt x="19" y="60"/>
                    <a:pt x="19" y="60"/>
                    <a:pt x="19" y="60"/>
                  </a:cubicBezTo>
                  <a:cubicBezTo>
                    <a:pt x="19" y="61"/>
                    <a:pt x="19" y="61"/>
                    <a:pt x="19" y="61"/>
                  </a:cubicBezTo>
                  <a:cubicBezTo>
                    <a:pt x="19" y="61"/>
                    <a:pt x="19" y="61"/>
                    <a:pt x="19" y="61"/>
                  </a:cubicBezTo>
                  <a:cubicBezTo>
                    <a:pt x="18" y="61"/>
                    <a:pt x="18" y="61"/>
                    <a:pt x="18" y="61"/>
                  </a:cubicBezTo>
                  <a:cubicBezTo>
                    <a:pt x="18" y="62"/>
                    <a:pt x="18" y="62"/>
                    <a:pt x="18" y="62"/>
                  </a:cubicBezTo>
                  <a:cubicBezTo>
                    <a:pt x="17" y="63"/>
                    <a:pt x="17" y="63"/>
                    <a:pt x="17" y="63"/>
                  </a:cubicBezTo>
                  <a:cubicBezTo>
                    <a:pt x="16" y="63"/>
                    <a:pt x="16" y="63"/>
                    <a:pt x="16" y="63"/>
                  </a:cubicBezTo>
                  <a:cubicBezTo>
                    <a:pt x="15" y="63"/>
                    <a:pt x="15" y="63"/>
                    <a:pt x="15" y="63"/>
                  </a:cubicBezTo>
                  <a:cubicBezTo>
                    <a:pt x="11" y="67"/>
                    <a:pt x="11" y="67"/>
                    <a:pt x="11" y="67"/>
                  </a:cubicBezTo>
                  <a:cubicBezTo>
                    <a:pt x="10" y="67"/>
                    <a:pt x="10" y="67"/>
                    <a:pt x="10" y="67"/>
                  </a:cubicBezTo>
                  <a:cubicBezTo>
                    <a:pt x="10" y="68"/>
                    <a:pt x="10" y="68"/>
                    <a:pt x="10" y="68"/>
                  </a:cubicBezTo>
                  <a:cubicBezTo>
                    <a:pt x="9" y="68"/>
                    <a:pt x="9" y="68"/>
                    <a:pt x="9" y="68"/>
                  </a:cubicBezTo>
                  <a:cubicBezTo>
                    <a:pt x="8" y="69"/>
                    <a:pt x="8" y="69"/>
                    <a:pt x="8" y="69"/>
                  </a:cubicBezTo>
                  <a:cubicBezTo>
                    <a:pt x="6" y="70"/>
                    <a:pt x="6" y="70"/>
                    <a:pt x="6" y="70"/>
                  </a:cubicBezTo>
                  <a:cubicBezTo>
                    <a:pt x="5" y="70"/>
                    <a:pt x="5" y="70"/>
                    <a:pt x="5" y="70"/>
                  </a:cubicBezTo>
                  <a:cubicBezTo>
                    <a:pt x="4" y="71"/>
                    <a:pt x="4" y="71"/>
                    <a:pt x="4" y="71"/>
                  </a:cubicBezTo>
                  <a:cubicBezTo>
                    <a:pt x="4" y="72"/>
                    <a:pt x="4" y="72"/>
                    <a:pt x="4" y="72"/>
                  </a:cubicBezTo>
                  <a:cubicBezTo>
                    <a:pt x="4" y="72"/>
                    <a:pt x="4" y="72"/>
                    <a:pt x="4" y="72"/>
                  </a:cubicBezTo>
                  <a:cubicBezTo>
                    <a:pt x="4" y="73"/>
                    <a:pt x="4" y="73"/>
                    <a:pt x="4" y="73"/>
                  </a:cubicBezTo>
                  <a:cubicBezTo>
                    <a:pt x="4" y="73"/>
                    <a:pt x="4" y="73"/>
                    <a:pt x="4" y="73"/>
                  </a:cubicBezTo>
                  <a:cubicBezTo>
                    <a:pt x="4" y="74"/>
                    <a:pt x="4" y="74"/>
                    <a:pt x="4" y="74"/>
                  </a:cubicBezTo>
                  <a:cubicBezTo>
                    <a:pt x="4" y="75"/>
                    <a:pt x="4" y="75"/>
                    <a:pt x="4" y="75"/>
                  </a:cubicBezTo>
                  <a:cubicBezTo>
                    <a:pt x="4" y="75"/>
                    <a:pt x="4" y="75"/>
                    <a:pt x="4" y="75"/>
                  </a:cubicBezTo>
                  <a:cubicBezTo>
                    <a:pt x="4" y="75"/>
                    <a:pt x="4" y="75"/>
                    <a:pt x="4" y="75"/>
                  </a:cubicBezTo>
                  <a:cubicBezTo>
                    <a:pt x="4" y="75"/>
                    <a:pt x="4" y="75"/>
                    <a:pt x="4" y="75"/>
                  </a:cubicBezTo>
                  <a:cubicBezTo>
                    <a:pt x="5" y="75"/>
                    <a:pt x="5" y="75"/>
                    <a:pt x="5" y="75"/>
                  </a:cubicBezTo>
                  <a:cubicBezTo>
                    <a:pt x="6" y="75"/>
                    <a:pt x="6" y="75"/>
                    <a:pt x="6" y="75"/>
                  </a:cubicBezTo>
                  <a:cubicBezTo>
                    <a:pt x="6" y="75"/>
                    <a:pt x="6" y="75"/>
                    <a:pt x="6" y="75"/>
                  </a:cubicBezTo>
                  <a:cubicBezTo>
                    <a:pt x="7" y="75"/>
                    <a:pt x="7" y="75"/>
                    <a:pt x="7" y="75"/>
                  </a:cubicBezTo>
                  <a:cubicBezTo>
                    <a:pt x="7" y="75"/>
                    <a:pt x="7" y="75"/>
                    <a:pt x="7" y="75"/>
                  </a:cubicBezTo>
                  <a:cubicBezTo>
                    <a:pt x="7" y="75"/>
                    <a:pt x="7" y="75"/>
                    <a:pt x="7" y="75"/>
                  </a:cubicBezTo>
                  <a:cubicBezTo>
                    <a:pt x="8" y="76"/>
                    <a:pt x="8" y="76"/>
                    <a:pt x="8" y="76"/>
                  </a:cubicBezTo>
                  <a:cubicBezTo>
                    <a:pt x="8" y="77"/>
                    <a:pt x="8" y="77"/>
                    <a:pt x="8" y="77"/>
                  </a:cubicBezTo>
                  <a:cubicBezTo>
                    <a:pt x="8" y="78"/>
                    <a:pt x="8" y="78"/>
                    <a:pt x="8" y="78"/>
                  </a:cubicBezTo>
                  <a:cubicBezTo>
                    <a:pt x="7" y="79"/>
                    <a:pt x="7" y="79"/>
                    <a:pt x="7" y="79"/>
                  </a:cubicBezTo>
                  <a:cubicBezTo>
                    <a:pt x="7" y="79"/>
                    <a:pt x="7" y="79"/>
                    <a:pt x="7" y="79"/>
                  </a:cubicBezTo>
                  <a:cubicBezTo>
                    <a:pt x="7" y="80"/>
                    <a:pt x="7" y="80"/>
                    <a:pt x="7" y="80"/>
                  </a:cubicBezTo>
                  <a:cubicBezTo>
                    <a:pt x="7" y="81"/>
                    <a:pt x="7" y="81"/>
                    <a:pt x="7" y="81"/>
                  </a:cubicBezTo>
                  <a:cubicBezTo>
                    <a:pt x="6" y="82"/>
                    <a:pt x="6" y="82"/>
                    <a:pt x="6" y="82"/>
                  </a:cubicBezTo>
                  <a:cubicBezTo>
                    <a:pt x="6" y="83"/>
                    <a:pt x="6" y="83"/>
                    <a:pt x="6" y="83"/>
                  </a:cubicBezTo>
                  <a:cubicBezTo>
                    <a:pt x="4" y="85"/>
                    <a:pt x="4" y="85"/>
                    <a:pt x="4" y="85"/>
                  </a:cubicBezTo>
                  <a:cubicBezTo>
                    <a:pt x="3" y="86"/>
                    <a:pt x="3" y="86"/>
                    <a:pt x="3" y="86"/>
                  </a:cubicBezTo>
                  <a:cubicBezTo>
                    <a:pt x="3" y="87"/>
                    <a:pt x="3" y="87"/>
                    <a:pt x="3" y="87"/>
                  </a:cubicBezTo>
                  <a:cubicBezTo>
                    <a:pt x="2" y="87"/>
                    <a:pt x="2" y="87"/>
                    <a:pt x="2" y="87"/>
                  </a:cubicBezTo>
                  <a:cubicBezTo>
                    <a:pt x="1" y="88"/>
                    <a:pt x="1" y="88"/>
                    <a:pt x="1" y="88"/>
                  </a:cubicBezTo>
                  <a:cubicBezTo>
                    <a:pt x="1" y="88"/>
                    <a:pt x="1" y="88"/>
                    <a:pt x="1" y="88"/>
                  </a:cubicBezTo>
                  <a:cubicBezTo>
                    <a:pt x="1" y="89"/>
                    <a:pt x="1" y="89"/>
                    <a:pt x="1" y="89"/>
                  </a:cubicBezTo>
                  <a:cubicBezTo>
                    <a:pt x="0" y="90"/>
                    <a:pt x="0" y="90"/>
                    <a:pt x="0" y="90"/>
                  </a:cubicBezTo>
                  <a:cubicBezTo>
                    <a:pt x="1" y="90"/>
                    <a:pt x="1" y="90"/>
                    <a:pt x="1" y="90"/>
                  </a:cubicBezTo>
                  <a:cubicBezTo>
                    <a:pt x="4" y="90"/>
                    <a:pt x="4" y="90"/>
                    <a:pt x="4" y="90"/>
                  </a:cubicBezTo>
                  <a:cubicBezTo>
                    <a:pt x="4" y="89"/>
                    <a:pt x="4" y="89"/>
                    <a:pt x="4" y="89"/>
                  </a:cubicBezTo>
                  <a:cubicBezTo>
                    <a:pt x="6" y="89"/>
                    <a:pt x="6" y="89"/>
                    <a:pt x="6" y="89"/>
                  </a:cubicBezTo>
                  <a:cubicBezTo>
                    <a:pt x="7" y="89"/>
                    <a:pt x="7" y="89"/>
                    <a:pt x="7" y="89"/>
                  </a:cubicBezTo>
                  <a:cubicBezTo>
                    <a:pt x="9" y="88"/>
                    <a:pt x="9" y="88"/>
                    <a:pt x="9" y="88"/>
                  </a:cubicBezTo>
                  <a:cubicBezTo>
                    <a:pt x="9" y="88"/>
                    <a:pt x="9" y="88"/>
                    <a:pt x="9" y="88"/>
                  </a:cubicBezTo>
                  <a:cubicBezTo>
                    <a:pt x="10" y="88"/>
                    <a:pt x="10" y="88"/>
                    <a:pt x="10" y="88"/>
                  </a:cubicBezTo>
                  <a:cubicBezTo>
                    <a:pt x="10" y="87"/>
                    <a:pt x="10" y="87"/>
                    <a:pt x="10" y="87"/>
                  </a:cubicBezTo>
                  <a:cubicBezTo>
                    <a:pt x="11" y="87"/>
                    <a:pt x="11" y="87"/>
                    <a:pt x="11" y="87"/>
                  </a:cubicBezTo>
                  <a:cubicBezTo>
                    <a:pt x="12" y="86"/>
                    <a:pt x="12" y="86"/>
                    <a:pt x="12" y="86"/>
                  </a:cubicBezTo>
                  <a:cubicBezTo>
                    <a:pt x="12" y="86"/>
                    <a:pt x="12" y="86"/>
                    <a:pt x="12" y="86"/>
                  </a:cubicBezTo>
                  <a:cubicBezTo>
                    <a:pt x="14" y="86"/>
                    <a:pt x="14" y="86"/>
                    <a:pt x="14" y="86"/>
                  </a:cubicBezTo>
                  <a:cubicBezTo>
                    <a:pt x="16" y="86"/>
                    <a:pt x="16" y="86"/>
                    <a:pt x="16" y="86"/>
                  </a:cubicBezTo>
                  <a:cubicBezTo>
                    <a:pt x="18" y="86"/>
                    <a:pt x="18" y="86"/>
                    <a:pt x="18" y="86"/>
                  </a:cubicBezTo>
                  <a:cubicBezTo>
                    <a:pt x="19" y="86"/>
                    <a:pt x="19" y="86"/>
                    <a:pt x="19" y="86"/>
                  </a:cubicBezTo>
                  <a:cubicBezTo>
                    <a:pt x="20" y="87"/>
                    <a:pt x="20" y="87"/>
                    <a:pt x="20" y="87"/>
                  </a:cubicBezTo>
                  <a:cubicBezTo>
                    <a:pt x="21" y="88"/>
                    <a:pt x="21" y="88"/>
                    <a:pt x="21" y="88"/>
                  </a:cubicBezTo>
                  <a:cubicBezTo>
                    <a:pt x="21" y="88"/>
                    <a:pt x="21" y="88"/>
                    <a:pt x="21" y="88"/>
                  </a:cubicBezTo>
                  <a:cubicBezTo>
                    <a:pt x="22" y="88"/>
                    <a:pt x="22" y="88"/>
                    <a:pt x="22" y="88"/>
                  </a:cubicBezTo>
                  <a:cubicBezTo>
                    <a:pt x="25" y="89"/>
                    <a:pt x="25" y="89"/>
                    <a:pt x="25" y="89"/>
                  </a:cubicBezTo>
                  <a:cubicBezTo>
                    <a:pt x="26" y="89"/>
                    <a:pt x="26" y="89"/>
                    <a:pt x="26" y="89"/>
                  </a:cubicBezTo>
                  <a:cubicBezTo>
                    <a:pt x="27" y="89"/>
                    <a:pt x="27" y="89"/>
                    <a:pt x="27" y="89"/>
                  </a:cubicBezTo>
                  <a:cubicBezTo>
                    <a:pt x="40" y="88"/>
                    <a:pt x="40" y="88"/>
                    <a:pt x="40" y="88"/>
                  </a:cubicBezTo>
                  <a:cubicBezTo>
                    <a:pt x="41" y="87"/>
                    <a:pt x="41" y="87"/>
                    <a:pt x="41" y="87"/>
                  </a:cubicBezTo>
                  <a:cubicBezTo>
                    <a:pt x="42" y="86"/>
                    <a:pt x="42" y="86"/>
                    <a:pt x="42" y="86"/>
                  </a:cubicBezTo>
                  <a:cubicBezTo>
                    <a:pt x="43" y="85"/>
                    <a:pt x="43" y="85"/>
                    <a:pt x="43" y="85"/>
                  </a:cubicBezTo>
                  <a:cubicBezTo>
                    <a:pt x="45" y="84"/>
                    <a:pt x="45" y="84"/>
                    <a:pt x="45" y="84"/>
                  </a:cubicBezTo>
                  <a:cubicBezTo>
                    <a:pt x="48" y="84"/>
                    <a:pt x="48" y="84"/>
                    <a:pt x="48" y="84"/>
                  </a:cubicBezTo>
                  <a:cubicBezTo>
                    <a:pt x="49" y="84"/>
                    <a:pt x="49" y="84"/>
                    <a:pt x="49" y="84"/>
                  </a:cubicBezTo>
                  <a:cubicBezTo>
                    <a:pt x="49" y="84"/>
                    <a:pt x="49" y="84"/>
                    <a:pt x="49" y="84"/>
                  </a:cubicBezTo>
                  <a:cubicBezTo>
                    <a:pt x="49" y="83"/>
                    <a:pt x="49" y="83"/>
                    <a:pt x="49" y="83"/>
                  </a:cubicBezTo>
                  <a:cubicBezTo>
                    <a:pt x="50" y="83"/>
                    <a:pt x="50" y="83"/>
                    <a:pt x="50" y="83"/>
                  </a:cubicBezTo>
                  <a:cubicBezTo>
                    <a:pt x="50" y="82"/>
                    <a:pt x="50" y="82"/>
                    <a:pt x="50" y="82"/>
                  </a:cubicBezTo>
                  <a:cubicBezTo>
                    <a:pt x="50" y="82"/>
                    <a:pt x="50" y="82"/>
                    <a:pt x="50" y="82"/>
                  </a:cubicBezTo>
                  <a:cubicBezTo>
                    <a:pt x="53" y="82"/>
                    <a:pt x="53" y="82"/>
                    <a:pt x="53" y="82"/>
                  </a:cubicBezTo>
                  <a:cubicBezTo>
                    <a:pt x="53" y="82"/>
                    <a:pt x="53" y="82"/>
                    <a:pt x="53" y="82"/>
                  </a:cubicBezTo>
                  <a:cubicBezTo>
                    <a:pt x="54" y="82"/>
                    <a:pt x="54" y="82"/>
                    <a:pt x="54" y="82"/>
                  </a:cubicBezTo>
                  <a:cubicBezTo>
                    <a:pt x="54" y="83"/>
                    <a:pt x="54" y="83"/>
                    <a:pt x="54" y="83"/>
                  </a:cubicBezTo>
                  <a:cubicBezTo>
                    <a:pt x="55" y="84"/>
                    <a:pt x="55" y="84"/>
                    <a:pt x="55" y="84"/>
                  </a:cubicBezTo>
                  <a:cubicBezTo>
                    <a:pt x="55" y="84"/>
                    <a:pt x="55" y="84"/>
                    <a:pt x="55" y="84"/>
                  </a:cubicBezTo>
                  <a:cubicBezTo>
                    <a:pt x="55" y="84"/>
                    <a:pt x="55" y="84"/>
                    <a:pt x="55" y="84"/>
                  </a:cubicBezTo>
                  <a:cubicBezTo>
                    <a:pt x="56" y="84"/>
                    <a:pt x="56" y="84"/>
                    <a:pt x="56" y="84"/>
                  </a:cubicBezTo>
                  <a:cubicBezTo>
                    <a:pt x="56" y="84"/>
                    <a:pt x="56" y="84"/>
                    <a:pt x="56" y="84"/>
                  </a:cubicBezTo>
                  <a:cubicBezTo>
                    <a:pt x="56" y="85"/>
                    <a:pt x="56" y="85"/>
                    <a:pt x="56" y="85"/>
                  </a:cubicBezTo>
                  <a:cubicBezTo>
                    <a:pt x="57" y="85"/>
                    <a:pt x="57" y="85"/>
                    <a:pt x="57" y="85"/>
                  </a:cubicBezTo>
                  <a:cubicBezTo>
                    <a:pt x="57" y="86"/>
                    <a:pt x="57" y="86"/>
                    <a:pt x="57" y="86"/>
                  </a:cubicBezTo>
                  <a:cubicBezTo>
                    <a:pt x="57" y="86"/>
                    <a:pt x="57" y="86"/>
                    <a:pt x="57" y="86"/>
                  </a:cubicBezTo>
                  <a:cubicBezTo>
                    <a:pt x="57" y="86"/>
                    <a:pt x="57" y="86"/>
                    <a:pt x="57" y="86"/>
                  </a:cubicBezTo>
                  <a:cubicBezTo>
                    <a:pt x="58" y="87"/>
                    <a:pt x="58" y="87"/>
                    <a:pt x="58" y="87"/>
                  </a:cubicBezTo>
                  <a:cubicBezTo>
                    <a:pt x="58" y="89"/>
                    <a:pt x="58" y="89"/>
                    <a:pt x="58" y="89"/>
                  </a:cubicBezTo>
                  <a:cubicBezTo>
                    <a:pt x="58" y="89"/>
                    <a:pt x="58" y="89"/>
                    <a:pt x="58" y="89"/>
                  </a:cubicBezTo>
                  <a:cubicBezTo>
                    <a:pt x="58" y="90"/>
                    <a:pt x="58" y="90"/>
                    <a:pt x="58" y="90"/>
                  </a:cubicBezTo>
                  <a:cubicBezTo>
                    <a:pt x="59" y="90"/>
                    <a:pt x="59" y="90"/>
                    <a:pt x="59" y="90"/>
                  </a:cubicBezTo>
                  <a:cubicBezTo>
                    <a:pt x="59" y="91"/>
                    <a:pt x="59" y="91"/>
                    <a:pt x="59" y="91"/>
                  </a:cubicBezTo>
                  <a:cubicBezTo>
                    <a:pt x="59" y="91"/>
                    <a:pt x="59" y="91"/>
                    <a:pt x="59" y="91"/>
                  </a:cubicBezTo>
                  <a:cubicBezTo>
                    <a:pt x="58" y="92"/>
                    <a:pt x="58" y="92"/>
                    <a:pt x="58" y="92"/>
                  </a:cubicBezTo>
                  <a:cubicBezTo>
                    <a:pt x="58" y="93"/>
                    <a:pt x="58" y="93"/>
                    <a:pt x="58" y="93"/>
                  </a:cubicBezTo>
                  <a:cubicBezTo>
                    <a:pt x="57" y="93"/>
                    <a:pt x="57" y="93"/>
                    <a:pt x="57" y="93"/>
                  </a:cubicBezTo>
                  <a:cubicBezTo>
                    <a:pt x="56" y="94"/>
                    <a:pt x="56" y="94"/>
                    <a:pt x="56" y="94"/>
                  </a:cubicBezTo>
                  <a:cubicBezTo>
                    <a:pt x="54" y="99"/>
                    <a:pt x="54" y="99"/>
                    <a:pt x="54" y="99"/>
                  </a:cubicBezTo>
                  <a:cubicBezTo>
                    <a:pt x="53" y="101"/>
                    <a:pt x="53" y="101"/>
                    <a:pt x="53" y="101"/>
                  </a:cubicBezTo>
                  <a:cubicBezTo>
                    <a:pt x="53" y="101"/>
                    <a:pt x="53" y="101"/>
                    <a:pt x="53" y="101"/>
                  </a:cubicBezTo>
                  <a:cubicBezTo>
                    <a:pt x="53" y="103"/>
                    <a:pt x="53" y="103"/>
                    <a:pt x="53" y="103"/>
                  </a:cubicBezTo>
                  <a:cubicBezTo>
                    <a:pt x="53" y="103"/>
                    <a:pt x="53" y="103"/>
                    <a:pt x="53" y="103"/>
                  </a:cubicBezTo>
                  <a:cubicBezTo>
                    <a:pt x="53" y="104"/>
                    <a:pt x="53" y="104"/>
                    <a:pt x="53" y="104"/>
                  </a:cubicBezTo>
                  <a:cubicBezTo>
                    <a:pt x="54" y="105"/>
                    <a:pt x="54" y="105"/>
                    <a:pt x="54" y="105"/>
                  </a:cubicBezTo>
                  <a:cubicBezTo>
                    <a:pt x="54" y="105"/>
                    <a:pt x="54" y="105"/>
                    <a:pt x="54" y="105"/>
                  </a:cubicBezTo>
                  <a:cubicBezTo>
                    <a:pt x="54" y="106"/>
                    <a:pt x="54" y="106"/>
                    <a:pt x="54" y="106"/>
                  </a:cubicBezTo>
                  <a:cubicBezTo>
                    <a:pt x="54" y="107"/>
                    <a:pt x="54" y="107"/>
                    <a:pt x="54" y="107"/>
                  </a:cubicBezTo>
                  <a:cubicBezTo>
                    <a:pt x="54" y="107"/>
                    <a:pt x="54" y="107"/>
                    <a:pt x="54" y="107"/>
                  </a:cubicBezTo>
                  <a:cubicBezTo>
                    <a:pt x="54" y="108"/>
                    <a:pt x="54" y="108"/>
                    <a:pt x="54" y="108"/>
                  </a:cubicBezTo>
                  <a:cubicBezTo>
                    <a:pt x="55" y="109"/>
                    <a:pt x="55" y="109"/>
                    <a:pt x="55" y="109"/>
                  </a:cubicBezTo>
                  <a:cubicBezTo>
                    <a:pt x="56" y="110"/>
                    <a:pt x="56" y="110"/>
                    <a:pt x="56" y="110"/>
                  </a:cubicBezTo>
                  <a:cubicBezTo>
                    <a:pt x="56" y="111"/>
                    <a:pt x="56" y="111"/>
                    <a:pt x="56" y="111"/>
                  </a:cubicBezTo>
                  <a:cubicBezTo>
                    <a:pt x="56" y="112"/>
                    <a:pt x="56" y="112"/>
                    <a:pt x="56" y="112"/>
                  </a:cubicBezTo>
                  <a:cubicBezTo>
                    <a:pt x="56" y="112"/>
                    <a:pt x="56" y="112"/>
                    <a:pt x="56" y="112"/>
                  </a:cubicBezTo>
                  <a:cubicBezTo>
                    <a:pt x="56" y="113"/>
                    <a:pt x="56" y="113"/>
                    <a:pt x="56" y="113"/>
                  </a:cubicBezTo>
                  <a:cubicBezTo>
                    <a:pt x="54" y="116"/>
                    <a:pt x="54" y="116"/>
                    <a:pt x="54" y="116"/>
                  </a:cubicBezTo>
                  <a:cubicBezTo>
                    <a:pt x="54" y="118"/>
                    <a:pt x="54" y="118"/>
                    <a:pt x="54" y="118"/>
                  </a:cubicBezTo>
                  <a:cubicBezTo>
                    <a:pt x="54" y="119"/>
                    <a:pt x="54" y="119"/>
                    <a:pt x="54" y="119"/>
                  </a:cubicBezTo>
                  <a:cubicBezTo>
                    <a:pt x="54" y="120"/>
                    <a:pt x="54" y="120"/>
                    <a:pt x="54" y="120"/>
                  </a:cubicBezTo>
                  <a:cubicBezTo>
                    <a:pt x="54" y="120"/>
                    <a:pt x="54" y="120"/>
                    <a:pt x="54" y="120"/>
                  </a:cubicBezTo>
                  <a:cubicBezTo>
                    <a:pt x="54" y="120"/>
                    <a:pt x="54" y="120"/>
                    <a:pt x="54" y="120"/>
                  </a:cubicBezTo>
                  <a:cubicBezTo>
                    <a:pt x="54" y="121"/>
                    <a:pt x="54" y="121"/>
                    <a:pt x="54" y="121"/>
                  </a:cubicBezTo>
                  <a:cubicBezTo>
                    <a:pt x="54" y="121"/>
                    <a:pt x="54" y="121"/>
                    <a:pt x="54" y="121"/>
                  </a:cubicBezTo>
                  <a:cubicBezTo>
                    <a:pt x="54" y="122"/>
                    <a:pt x="54" y="122"/>
                    <a:pt x="54" y="122"/>
                  </a:cubicBezTo>
                  <a:cubicBezTo>
                    <a:pt x="54" y="122"/>
                    <a:pt x="54" y="122"/>
                    <a:pt x="54" y="122"/>
                  </a:cubicBezTo>
                  <a:cubicBezTo>
                    <a:pt x="54" y="123"/>
                    <a:pt x="54" y="123"/>
                    <a:pt x="54" y="123"/>
                  </a:cubicBezTo>
                  <a:cubicBezTo>
                    <a:pt x="54" y="123"/>
                    <a:pt x="54" y="123"/>
                    <a:pt x="54" y="123"/>
                  </a:cubicBezTo>
                  <a:cubicBezTo>
                    <a:pt x="55" y="123"/>
                    <a:pt x="55" y="123"/>
                    <a:pt x="55" y="123"/>
                  </a:cubicBezTo>
                  <a:cubicBezTo>
                    <a:pt x="55" y="123"/>
                    <a:pt x="55" y="123"/>
                    <a:pt x="55" y="123"/>
                  </a:cubicBezTo>
                  <a:cubicBezTo>
                    <a:pt x="57" y="122"/>
                    <a:pt x="57" y="122"/>
                    <a:pt x="57" y="122"/>
                  </a:cubicBezTo>
                  <a:cubicBezTo>
                    <a:pt x="57" y="121"/>
                    <a:pt x="57" y="121"/>
                    <a:pt x="57" y="121"/>
                  </a:cubicBezTo>
                  <a:cubicBezTo>
                    <a:pt x="59" y="121"/>
                    <a:pt x="59" y="121"/>
                    <a:pt x="59" y="121"/>
                  </a:cubicBezTo>
                  <a:cubicBezTo>
                    <a:pt x="59" y="121"/>
                    <a:pt x="59" y="121"/>
                    <a:pt x="59" y="121"/>
                  </a:cubicBezTo>
                  <a:cubicBezTo>
                    <a:pt x="59" y="120"/>
                    <a:pt x="59" y="120"/>
                    <a:pt x="59" y="120"/>
                  </a:cubicBezTo>
                  <a:cubicBezTo>
                    <a:pt x="60" y="120"/>
                    <a:pt x="60" y="120"/>
                    <a:pt x="60" y="120"/>
                  </a:cubicBezTo>
                  <a:cubicBezTo>
                    <a:pt x="60" y="119"/>
                    <a:pt x="60" y="119"/>
                    <a:pt x="60" y="119"/>
                  </a:cubicBezTo>
                  <a:cubicBezTo>
                    <a:pt x="64" y="115"/>
                    <a:pt x="64" y="115"/>
                    <a:pt x="64" y="115"/>
                  </a:cubicBezTo>
                  <a:cubicBezTo>
                    <a:pt x="65" y="114"/>
                    <a:pt x="65" y="114"/>
                    <a:pt x="65" y="114"/>
                  </a:cubicBezTo>
                  <a:cubicBezTo>
                    <a:pt x="65" y="114"/>
                    <a:pt x="65" y="114"/>
                    <a:pt x="65" y="114"/>
                  </a:cubicBezTo>
                  <a:cubicBezTo>
                    <a:pt x="66" y="114"/>
                    <a:pt x="66" y="114"/>
                    <a:pt x="66" y="114"/>
                  </a:cubicBezTo>
                  <a:cubicBezTo>
                    <a:pt x="67" y="114"/>
                    <a:pt x="67" y="114"/>
                    <a:pt x="67" y="114"/>
                  </a:cubicBezTo>
                  <a:cubicBezTo>
                    <a:pt x="67" y="114"/>
                    <a:pt x="67" y="114"/>
                    <a:pt x="67" y="114"/>
                  </a:cubicBezTo>
                  <a:cubicBezTo>
                    <a:pt x="69" y="114"/>
                    <a:pt x="69" y="114"/>
                    <a:pt x="69" y="114"/>
                  </a:cubicBezTo>
                  <a:cubicBezTo>
                    <a:pt x="70" y="115"/>
                    <a:pt x="70" y="115"/>
                    <a:pt x="70" y="115"/>
                  </a:cubicBezTo>
                  <a:cubicBezTo>
                    <a:pt x="71" y="115"/>
                    <a:pt x="71" y="115"/>
                    <a:pt x="71" y="115"/>
                  </a:cubicBezTo>
                  <a:cubicBezTo>
                    <a:pt x="71" y="115"/>
                    <a:pt x="71" y="115"/>
                    <a:pt x="71" y="115"/>
                  </a:cubicBezTo>
                  <a:cubicBezTo>
                    <a:pt x="71" y="115"/>
                    <a:pt x="71" y="115"/>
                    <a:pt x="71" y="115"/>
                  </a:cubicBezTo>
                  <a:cubicBezTo>
                    <a:pt x="71" y="115"/>
                    <a:pt x="71" y="115"/>
                    <a:pt x="71" y="115"/>
                  </a:cubicBezTo>
                  <a:cubicBezTo>
                    <a:pt x="70" y="116"/>
                    <a:pt x="70" y="116"/>
                    <a:pt x="70" y="116"/>
                  </a:cubicBezTo>
                  <a:cubicBezTo>
                    <a:pt x="70" y="117"/>
                    <a:pt x="70" y="117"/>
                    <a:pt x="70" y="117"/>
                  </a:cubicBezTo>
                  <a:cubicBezTo>
                    <a:pt x="70" y="120"/>
                    <a:pt x="70" y="120"/>
                    <a:pt x="70" y="120"/>
                  </a:cubicBezTo>
                  <a:cubicBezTo>
                    <a:pt x="70" y="120"/>
                    <a:pt x="70" y="120"/>
                    <a:pt x="70" y="120"/>
                  </a:cubicBezTo>
                  <a:cubicBezTo>
                    <a:pt x="69" y="121"/>
                    <a:pt x="69" y="121"/>
                    <a:pt x="69" y="121"/>
                  </a:cubicBezTo>
                  <a:cubicBezTo>
                    <a:pt x="68" y="123"/>
                    <a:pt x="68" y="123"/>
                    <a:pt x="68" y="123"/>
                  </a:cubicBezTo>
                  <a:cubicBezTo>
                    <a:pt x="68" y="124"/>
                    <a:pt x="68" y="124"/>
                    <a:pt x="68" y="124"/>
                  </a:cubicBezTo>
                  <a:cubicBezTo>
                    <a:pt x="68" y="125"/>
                    <a:pt x="68" y="125"/>
                    <a:pt x="68" y="125"/>
                  </a:cubicBezTo>
                  <a:cubicBezTo>
                    <a:pt x="67" y="128"/>
                    <a:pt x="67" y="128"/>
                    <a:pt x="67" y="128"/>
                  </a:cubicBezTo>
                  <a:cubicBezTo>
                    <a:pt x="67" y="129"/>
                    <a:pt x="67" y="129"/>
                    <a:pt x="67" y="129"/>
                  </a:cubicBezTo>
                  <a:cubicBezTo>
                    <a:pt x="68" y="131"/>
                    <a:pt x="68" y="131"/>
                    <a:pt x="68" y="131"/>
                  </a:cubicBezTo>
                  <a:cubicBezTo>
                    <a:pt x="68" y="132"/>
                    <a:pt x="68" y="132"/>
                    <a:pt x="68" y="132"/>
                  </a:cubicBezTo>
                  <a:cubicBezTo>
                    <a:pt x="68" y="134"/>
                    <a:pt x="68" y="134"/>
                    <a:pt x="68" y="134"/>
                  </a:cubicBezTo>
                  <a:cubicBezTo>
                    <a:pt x="69" y="135"/>
                    <a:pt x="69" y="135"/>
                    <a:pt x="69" y="135"/>
                  </a:cubicBezTo>
                  <a:cubicBezTo>
                    <a:pt x="69" y="136"/>
                    <a:pt x="69" y="136"/>
                    <a:pt x="69" y="136"/>
                  </a:cubicBezTo>
                  <a:cubicBezTo>
                    <a:pt x="70" y="138"/>
                    <a:pt x="70" y="138"/>
                    <a:pt x="70" y="138"/>
                  </a:cubicBezTo>
                  <a:cubicBezTo>
                    <a:pt x="72" y="141"/>
                    <a:pt x="72" y="141"/>
                    <a:pt x="72" y="141"/>
                  </a:cubicBezTo>
                  <a:cubicBezTo>
                    <a:pt x="73" y="142"/>
                    <a:pt x="73" y="142"/>
                    <a:pt x="73" y="142"/>
                  </a:cubicBezTo>
                  <a:cubicBezTo>
                    <a:pt x="73" y="143"/>
                    <a:pt x="73" y="143"/>
                    <a:pt x="73" y="143"/>
                  </a:cubicBezTo>
                  <a:cubicBezTo>
                    <a:pt x="73" y="145"/>
                    <a:pt x="73" y="145"/>
                    <a:pt x="73" y="145"/>
                  </a:cubicBezTo>
                  <a:cubicBezTo>
                    <a:pt x="74" y="150"/>
                    <a:pt x="74" y="150"/>
                    <a:pt x="74" y="150"/>
                  </a:cubicBezTo>
                  <a:cubicBezTo>
                    <a:pt x="74" y="150"/>
                    <a:pt x="74" y="150"/>
                    <a:pt x="74" y="150"/>
                  </a:cubicBezTo>
                  <a:cubicBezTo>
                    <a:pt x="75" y="152"/>
                    <a:pt x="75" y="152"/>
                    <a:pt x="75" y="152"/>
                  </a:cubicBezTo>
                  <a:cubicBezTo>
                    <a:pt x="76" y="153"/>
                    <a:pt x="76" y="153"/>
                    <a:pt x="76" y="153"/>
                  </a:cubicBezTo>
                  <a:cubicBezTo>
                    <a:pt x="76" y="154"/>
                    <a:pt x="76" y="154"/>
                    <a:pt x="76" y="154"/>
                  </a:cubicBezTo>
                  <a:cubicBezTo>
                    <a:pt x="76" y="154"/>
                    <a:pt x="76" y="154"/>
                    <a:pt x="76" y="154"/>
                  </a:cubicBezTo>
                  <a:cubicBezTo>
                    <a:pt x="76" y="155"/>
                    <a:pt x="76" y="155"/>
                    <a:pt x="76" y="155"/>
                  </a:cubicBezTo>
                  <a:cubicBezTo>
                    <a:pt x="76" y="155"/>
                    <a:pt x="76" y="155"/>
                    <a:pt x="76" y="155"/>
                  </a:cubicBezTo>
                  <a:cubicBezTo>
                    <a:pt x="78" y="157"/>
                    <a:pt x="78" y="157"/>
                    <a:pt x="78" y="157"/>
                  </a:cubicBezTo>
                  <a:cubicBezTo>
                    <a:pt x="79" y="158"/>
                    <a:pt x="79" y="158"/>
                    <a:pt x="79" y="158"/>
                  </a:cubicBezTo>
                  <a:cubicBezTo>
                    <a:pt x="79" y="158"/>
                    <a:pt x="79" y="158"/>
                    <a:pt x="79" y="158"/>
                  </a:cubicBezTo>
                  <a:cubicBezTo>
                    <a:pt x="81" y="158"/>
                    <a:pt x="81" y="158"/>
                    <a:pt x="81" y="158"/>
                  </a:cubicBezTo>
                  <a:cubicBezTo>
                    <a:pt x="82" y="159"/>
                    <a:pt x="82" y="159"/>
                    <a:pt x="82" y="159"/>
                  </a:cubicBezTo>
                  <a:cubicBezTo>
                    <a:pt x="83" y="159"/>
                    <a:pt x="83" y="159"/>
                    <a:pt x="83" y="159"/>
                  </a:cubicBezTo>
                  <a:cubicBezTo>
                    <a:pt x="83" y="159"/>
                    <a:pt x="83" y="159"/>
                    <a:pt x="83" y="159"/>
                  </a:cubicBezTo>
                  <a:cubicBezTo>
                    <a:pt x="83" y="159"/>
                    <a:pt x="83" y="159"/>
                    <a:pt x="83" y="159"/>
                  </a:cubicBezTo>
                  <a:cubicBezTo>
                    <a:pt x="84" y="159"/>
                    <a:pt x="84" y="159"/>
                    <a:pt x="84" y="159"/>
                  </a:cubicBezTo>
                  <a:cubicBezTo>
                    <a:pt x="85" y="160"/>
                    <a:pt x="85" y="160"/>
                    <a:pt x="85" y="160"/>
                  </a:cubicBezTo>
                  <a:cubicBezTo>
                    <a:pt x="85" y="161"/>
                    <a:pt x="85" y="161"/>
                    <a:pt x="85" y="161"/>
                  </a:cubicBezTo>
                  <a:cubicBezTo>
                    <a:pt x="86" y="161"/>
                    <a:pt x="86" y="161"/>
                    <a:pt x="86" y="161"/>
                  </a:cubicBezTo>
                  <a:cubicBezTo>
                    <a:pt x="86" y="162"/>
                    <a:pt x="86" y="162"/>
                    <a:pt x="86" y="162"/>
                  </a:cubicBezTo>
                  <a:cubicBezTo>
                    <a:pt x="86" y="162"/>
                    <a:pt x="86" y="162"/>
                    <a:pt x="86" y="162"/>
                  </a:cubicBezTo>
                  <a:cubicBezTo>
                    <a:pt x="87" y="163"/>
                    <a:pt x="87" y="163"/>
                    <a:pt x="87" y="163"/>
                  </a:cubicBezTo>
                  <a:cubicBezTo>
                    <a:pt x="88" y="164"/>
                    <a:pt x="88" y="164"/>
                    <a:pt x="88" y="164"/>
                  </a:cubicBezTo>
                  <a:cubicBezTo>
                    <a:pt x="88" y="164"/>
                    <a:pt x="88" y="164"/>
                    <a:pt x="88" y="164"/>
                  </a:cubicBezTo>
                  <a:cubicBezTo>
                    <a:pt x="88" y="165"/>
                    <a:pt x="88" y="165"/>
                    <a:pt x="88" y="165"/>
                  </a:cubicBezTo>
                  <a:cubicBezTo>
                    <a:pt x="89" y="165"/>
                    <a:pt x="89" y="165"/>
                    <a:pt x="89" y="165"/>
                  </a:cubicBezTo>
                  <a:cubicBezTo>
                    <a:pt x="89" y="165"/>
                    <a:pt x="89" y="165"/>
                    <a:pt x="89" y="165"/>
                  </a:cubicBezTo>
                  <a:cubicBezTo>
                    <a:pt x="89" y="165"/>
                    <a:pt x="89" y="165"/>
                    <a:pt x="89" y="165"/>
                  </a:cubicBezTo>
                  <a:cubicBezTo>
                    <a:pt x="90" y="164"/>
                    <a:pt x="90" y="164"/>
                    <a:pt x="90" y="164"/>
                  </a:cubicBezTo>
                  <a:cubicBezTo>
                    <a:pt x="90" y="164"/>
                    <a:pt x="90" y="164"/>
                    <a:pt x="90" y="164"/>
                  </a:cubicBezTo>
                  <a:cubicBezTo>
                    <a:pt x="91" y="164"/>
                    <a:pt x="91" y="164"/>
                    <a:pt x="91" y="164"/>
                  </a:cubicBezTo>
                  <a:cubicBezTo>
                    <a:pt x="92" y="169"/>
                    <a:pt x="92" y="169"/>
                    <a:pt x="92" y="169"/>
                  </a:cubicBezTo>
                  <a:cubicBezTo>
                    <a:pt x="92" y="170"/>
                    <a:pt x="92" y="170"/>
                    <a:pt x="92" y="170"/>
                  </a:cubicBezTo>
                  <a:cubicBezTo>
                    <a:pt x="91" y="172"/>
                    <a:pt x="91" y="172"/>
                    <a:pt x="91" y="172"/>
                  </a:cubicBezTo>
                  <a:cubicBezTo>
                    <a:pt x="91" y="173"/>
                    <a:pt x="91" y="173"/>
                    <a:pt x="91" y="173"/>
                  </a:cubicBezTo>
                  <a:cubicBezTo>
                    <a:pt x="89" y="177"/>
                    <a:pt x="89" y="177"/>
                    <a:pt x="89" y="177"/>
                  </a:cubicBezTo>
                  <a:cubicBezTo>
                    <a:pt x="88" y="178"/>
                    <a:pt x="88" y="178"/>
                    <a:pt x="88" y="178"/>
                  </a:cubicBezTo>
                  <a:cubicBezTo>
                    <a:pt x="88" y="179"/>
                    <a:pt x="88" y="179"/>
                    <a:pt x="88" y="179"/>
                  </a:cubicBezTo>
                  <a:cubicBezTo>
                    <a:pt x="87" y="179"/>
                    <a:pt x="87" y="179"/>
                    <a:pt x="87" y="179"/>
                  </a:cubicBezTo>
                  <a:cubicBezTo>
                    <a:pt x="86" y="179"/>
                    <a:pt x="86" y="179"/>
                    <a:pt x="86" y="179"/>
                  </a:cubicBezTo>
                  <a:cubicBezTo>
                    <a:pt x="86" y="179"/>
                    <a:pt x="86" y="179"/>
                    <a:pt x="86" y="179"/>
                  </a:cubicBezTo>
                  <a:cubicBezTo>
                    <a:pt x="84" y="179"/>
                    <a:pt x="84" y="179"/>
                    <a:pt x="84" y="179"/>
                  </a:cubicBezTo>
                  <a:cubicBezTo>
                    <a:pt x="84" y="180"/>
                    <a:pt x="84" y="180"/>
                    <a:pt x="84" y="180"/>
                  </a:cubicBezTo>
                  <a:cubicBezTo>
                    <a:pt x="83" y="180"/>
                    <a:pt x="83" y="180"/>
                    <a:pt x="83" y="180"/>
                  </a:cubicBezTo>
                  <a:cubicBezTo>
                    <a:pt x="82" y="181"/>
                    <a:pt x="82" y="181"/>
                    <a:pt x="82" y="181"/>
                  </a:cubicBezTo>
                  <a:cubicBezTo>
                    <a:pt x="81" y="183"/>
                    <a:pt x="81" y="183"/>
                    <a:pt x="81" y="183"/>
                  </a:cubicBezTo>
                  <a:cubicBezTo>
                    <a:pt x="83" y="183"/>
                    <a:pt x="83" y="183"/>
                    <a:pt x="83" y="183"/>
                  </a:cubicBezTo>
                  <a:cubicBezTo>
                    <a:pt x="83" y="184"/>
                    <a:pt x="83" y="184"/>
                    <a:pt x="83" y="184"/>
                  </a:cubicBezTo>
                  <a:cubicBezTo>
                    <a:pt x="84" y="184"/>
                    <a:pt x="84" y="184"/>
                    <a:pt x="84" y="184"/>
                  </a:cubicBezTo>
                  <a:cubicBezTo>
                    <a:pt x="84" y="184"/>
                    <a:pt x="84" y="184"/>
                    <a:pt x="84" y="184"/>
                  </a:cubicBezTo>
                  <a:cubicBezTo>
                    <a:pt x="84" y="186"/>
                    <a:pt x="84" y="186"/>
                    <a:pt x="84" y="186"/>
                  </a:cubicBezTo>
                  <a:cubicBezTo>
                    <a:pt x="85" y="187"/>
                    <a:pt x="85" y="187"/>
                    <a:pt x="85" y="187"/>
                  </a:cubicBezTo>
                  <a:cubicBezTo>
                    <a:pt x="85" y="187"/>
                    <a:pt x="85" y="187"/>
                    <a:pt x="85" y="187"/>
                  </a:cubicBezTo>
                  <a:cubicBezTo>
                    <a:pt x="86" y="188"/>
                    <a:pt x="86" y="188"/>
                    <a:pt x="86" y="188"/>
                  </a:cubicBezTo>
                  <a:cubicBezTo>
                    <a:pt x="86" y="188"/>
                    <a:pt x="86" y="188"/>
                    <a:pt x="86" y="188"/>
                  </a:cubicBezTo>
                  <a:cubicBezTo>
                    <a:pt x="86" y="189"/>
                    <a:pt x="86" y="189"/>
                    <a:pt x="86" y="189"/>
                  </a:cubicBezTo>
                  <a:cubicBezTo>
                    <a:pt x="87" y="191"/>
                    <a:pt x="87" y="191"/>
                    <a:pt x="87" y="191"/>
                  </a:cubicBezTo>
                  <a:cubicBezTo>
                    <a:pt x="88" y="195"/>
                    <a:pt x="88" y="195"/>
                    <a:pt x="88" y="195"/>
                  </a:cubicBezTo>
                  <a:cubicBezTo>
                    <a:pt x="89" y="201"/>
                    <a:pt x="89" y="201"/>
                    <a:pt x="89" y="201"/>
                  </a:cubicBezTo>
                  <a:cubicBezTo>
                    <a:pt x="88" y="201"/>
                    <a:pt x="88" y="201"/>
                    <a:pt x="88" y="201"/>
                  </a:cubicBezTo>
                  <a:cubicBezTo>
                    <a:pt x="88" y="202"/>
                    <a:pt x="88" y="202"/>
                    <a:pt x="88" y="202"/>
                  </a:cubicBezTo>
                  <a:cubicBezTo>
                    <a:pt x="88" y="203"/>
                    <a:pt x="88" y="203"/>
                    <a:pt x="88" y="203"/>
                  </a:cubicBezTo>
                  <a:cubicBezTo>
                    <a:pt x="88" y="204"/>
                    <a:pt x="88" y="204"/>
                    <a:pt x="88" y="204"/>
                  </a:cubicBezTo>
                  <a:cubicBezTo>
                    <a:pt x="89" y="205"/>
                    <a:pt x="89" y="205"/>
                    <a:pt x="89" y="205"/>
                  </a:cubicBezTo>
                  <a:cubicBezTo>
                    <a:pt x="89" y="206"/>
                    <a:pt x="89" y="206"/>
                    <a:pt x="89" y="206"/>
                  </a:cubicBezTo>
                  <a:cubicBezTo>
                    <a:pt x="90" y="206"/>
                    <a:pt x="90" y="206"/>
                    <a:pt x="90" y="206"/>
                  </a:cubicBezTo>
                  <a:cubicBezTo>
                    <a:pt x="92" y="206"/>
                    <a:pt x="92" y="206"/>
                    <a:pt x="92" y="206"/>
                  </a:cubicBezTo>
                  <a:cubicBezTo>
                    <a:pt x="92" y="206"/>
                    <a:pt x="92" y="206"/>
                    <a:pt x="92" y="206"/>
                  </a:cubicBezTo>
                  <a:cubicBezTo>
                    <a:pt x="92" y="207"/>
                    <a:pt x="92" y="207"/>
                    <a:pt x="92" y="207"/>
                  </a:cubicBezTo>
                  <a:cubicBezTo>
                    <a:pt x="92" y="209"/>
                    <a:pt x="92" y="209"/>
                    <a:pt x="92" y="209"/>
                  </a:cubicBezTo>
                  <a:cubicBezTo>
                    <a:pt x="92" y="212"/>
                    <a:pt x="92" y="212"/>
                    <a:pt x="92" y="212"/>
                  </a:cubicBezTo>
                  <a:cubicBezTo>
                    <a:pt x="92" y="213"/>
                    <a:pt x="92" y="213"/>
                    <a:pt x="92" y="213"/>
                  </a:cubicBezTo>
                  <a:cubicBezTo>
                    <a:pt x="93" y="216"/>
                    <a:pt x="93" y="216"/>
                    <a:pt x="93" y="216"/>
                  </a:cubicBezTo>
                  <a:cubicBezTo>
                    <a:pt x="93" y="219"/>
                    <a:pt x="93" y="219"/>
                    <a:pt x="93" y="219"/>
                  </a:cubicBezTo>
                  <a:cubicBezTo>
                    <a:pt x="93" y="219"/>
                    <a:pt x="93" y="219"/>
                    <a:pt x="93" y="219"/>
                  </a:cubicBezTo>
                  <a:cubicBezTo>
                    <a:pt x="93" y="219"/>
                    <a:pt x="93" y="219"/>
                    <a:pt x="93" y="219"/>
                  </a:cubicBezTo>
                  <a:cubicBezTo>
                    <a:pt x="94" y="220"/>
                    <a:pt x="94" y="220"/>
                    <a:pt x="94" y="220"/>
                  </a:cubicBezTo>
                  <a:cubicBezTo>
                    <a:pt x="94" y="220"/>
                    <a:pt x="94" y="220"/>
                    <a:pt x="94" y="220"/>
                  </a:cubicBezTo>
                  <a:cubicBezTo>
                    <a:pt x="94" y="220"/>
                    <a:pt x="94" y="220"/>
                    <a:pt x="94" y="220"/>
                  </a:cubicBezTo>
                  <a:cubicBezTo>
                    <a:pt x="95" y="220"/>
                    <a:pt x="95" y="220"/>
                    <a:pt x="95" y="220"/>
                  </a:cubicBezTo>
                  <a:cubicBezTo>
                    <a:pt x="96" y="220"/>
                    <a:pt x="96" y="220"/>
                    <a:pt x="96" y="220"/>
                  </a:cubicBezTo>
                  <a:cubicBezTo>
                    <a:pt x="96" y="219"/>
                    <a:pt x="96" y="219"/>
                    <a:pt x="96" y="219"/>
                  </a:cubicBezTo>
                  <a:cubicBezTo>
                    <a:pt x="96" y="219"/>
                    <a:pt x="96" y="219"/>
                    <a:pt x="96" y="219"/>
                  </a:cubicBezTo>
                  <a:cubicBezTo>
                    <a:pt x="97" y="219"/>
                    <a:pt x="97" y="219"/>
                    <a:pt x="97" y="219"/>
                  </a:cubicBezTo>
                  <a:cubicBezTo>
                    <a:pt x="98" y="218"/>
                    <a:pt x="98" y="218"/>
                    <a:pt x="98" y="218"/>
                  </a:cubicBezTo>
                  <a:cubicBezTo>
                    <a:pt x="98" y="218"/>
                    <a:pt x="98" y="218"/>
                    <a:pt x="98" y="218"/>
                  </a:cubicBezTo>
                  <a:cubicBezTo>
                    <a:pt x="99" y="217"/>
                    <a:pt x="99" y="217"/>
                    <a:pt x="99" y="217"/>
                  </a:cubicBezTo>
                  <a:cubicBezTo>
                    <a:pt x="99" y="217"/>
                    <a:pt x="99" y="217"/>
                    <a:pt x="99" y="217"/>
                  </a:cubicBezTo>
                  <a:cubicBezTo>
                    <a:pt x="100" y="217"/>
                    <a:pt x="100" y="217"/>
                    <a:pt x="100" y="217"/>
                  </a:cubicBezTo>
                  <a:cubicBezTo>
                    <a:pt x="101" y="217"/>
                    <a:pt x="101" y="217"/>
                    <a:pt x="101" y="217"/>
                  </a:cubicBezTo>
                  <a:cubicBezTo>
                    <a:pt x="102" y="218"/>
                    <a:pt x="102" y="218"/>
                    <a:pt x="102" y="218"/>
                  </a:cubicBezTo>
                  <a:cubicBezTo>
                    <a:pt x="106" y="218"/>
                    <a:pt x="106" y="218"/>
                    <a:pt x="106" y="218"/>
                  </a:cubicBezTo>
                  <a:cubicBezTo>
                    <a:pt x="107" y="218"/>
                    <a:pt x="107" y="218"/>
                    <a:pt x="107" y="218"/>
                  </a:cubicBezTo>
                  <a:cubicBezTo>
                    <a:pt x="118" y="219"/>
                    <a:pt x="118" y="219"/>
                    <a:pt x="118" y="219"/>
                  </a:cubicBezTo>
                  <a:cubicBezTo>
                    <a:pt x="121" y="219"/>
                    <a:pt x="121" y="219"/>
                    <a:pt x="121" y="219"/>
                  </a:cubicBezTo>
                  <a:cubicBezTo>
                    <a:pt x="126" y="221"/>
                    <a:pt x="126" y="221"/>
                    <a:pt x="126" y="221"/>
                  </a:cubicBezTo>
                  <a:cubicBezTo>
                    <a:pt x="126" y="221"/>
                    <a:pt x="126" y="221"/>
                    <a:pt x="126" y="221"/>
                  </a:cubicBezTo>
                  <a:cubicBezTo>
                    <a:pt x="126" y="221"/>
                    <a:pt x="126" y="221"/>
                    <a:pt x="126" y="221"/>
                  </a:cubicBezTo>
                  <a:cubicBezTo>
                    <a:pt x="127" y="215"/>
                    <a:pt x="127" y="215"/>
                    <a:pt x="127" y="215"/>
                  </a:cubicBezTo>
                  <a:cubicBezTo>
                    <a:pt x="127" y="213"/>
                    <a:pt x="127" y="213"/>
                    <a:pt x="127" y="213"/>
                  </a:cubicBezTo>
                  <a:cubicBezTo>
                    <a:pt x="127" y="213"/>
                    <a:pt x="127" y="213"/>
                    <a:pt x="127" y="213"/>
                  </a:cubicBezTo>
                  <a:cubicBezTo>
                    <a:pt x="126" y="213"/>
                    <a:pt x="126" y="213"/>
                    <a:pt x="126" y="213"/>
                  </a:cubicBezTo>
                  <a:cubicBezTo>
                    <a:pt x="126" y="214"/>
                    <a:pt x="126" y="214"/>
                    <a:pt x="126" y="214"/>
                  </a:cubicBezTo>
                  <a:cubicBezTo>
                    <a:pt x="125" y="214"/>
                    <a:pt x="125" y="214"/>
                    <a:pt x="125" y="214"/>
                  </a:cubicBezTo>
                  <a:cubicBezTo>
                    <a:pt x="125" y="214"/>
                    <a:pt x="125" y="214"/>
                    <a:pt x="125" y="214"/>
                  </a:cubicBezTo>
                  <a:cubicBezTo>
                    <a:pt x="124" y="214"/>
                    <a:pt x="124" y="214"/>
                    <a:pt x="124" y="214"/>
                  </a:cubicBezTo>
                  <a:cubicBezTo>
                    <a:pt x="124" y="213"/>
                    <a:pt x="124" y="213"/>
                    <a:pt x="124" y="213"/>
                  </a:cubicBezTo>
                  <a:cubicBezTo>
                    <a:pt x="124" y="212"/>
                    <a:pt x="124" y="212"/>
                    <a:pt x="124" y="212"/>
                  </a:cubicBezTo>
                  <a:cubicBezTo>
                    <a:pt x="123" y="212"/>
                    <a:pt x="123" y="212"/>
                    <a:pt x="123" y="212"/>
                  </a:cubicBezTo>
                  <a:cubicBezTo>
                    <a:pt x="123" y="212"/>
                    <a:pt x="123" y="212"/>
                    <a:pt x="123" y="212"/>
                  </a:cubicBezTo>
                  <a:cubicBezTo>
                    <a:pt x="120" y="214"/>
                    <a:pt x="120" y="214"/>
                    <a:pt x="120" y="214"/>
                  </a:cubicBezTo>
                  <a:cubicBezTo>
                    <a:pt x="119" y="214"/>
                    <a:pt x="119" y="214"/>
                    <a:pt x="119" y="214"/>
                  </a:cubicBezTo>
                  <a:cubicBezTo>
                    <a:pt x="118" y="213"/>
                    <a:pt x="118" y="213"/>
                    <a:pt x="118" y="213"/>
                  </a:cubicBezTo>
                  <a:cubicBezTo>
                    <a:pt x="117" y="212"/>
                    <a:pt x="117" y="212"/>
                    <a:pt x="117" y="212"/>
                  </a:cubicBezTo>
                  <a:cubicBezTo>
                    <a:pt x="117" y="211"/>
                    <a:pt x="117" y="211"/>
                    <a:pt x="117" y="211"/>
                  </a:cubicBezTo>
                  <a:cubicBezTo>
                    <a:pt x="115" y="211"/>
                    <a:pt x="115" y="211"/>
                    <a:pt x="115" y="211"/>
                  </a:cubicBezTo>
                  <a:cubicBezTo>
                    <a:pt x="113" y="212"/>
                    <a:pt x="113" y="212"/>
                    <a:pt x="113" y="212"/>
                  </a:cubicBezTo>
                  <a:cubicBezTo>
                    <a:pt x="113" y="212"/>
                    <a:pt x="113" y="212"/>
                    <a:pt x="113" y="212"/>
                  </a:cubicBezTo>
                  <a:cubicBezTo>
                    <a:pt x="113" y="212"/>
                    <a:pt x="113" y="212"/>
                    <a:pt x="113" y="212"/>
                  </a:cubicBezTo>
                  <a:cubicBezTo>
                    <a:pt x="114" y="211"/>
                    <a:pt x="114" y="211"/>
                    <a:pt x="114" y="211"/>
                  </a:cubicBezTo>
                  <a:cubicBezTo>
                    <a:pt x="115" y="210"/>
                    <a:pt x="115" y="210"/>
                    <a:pt x="115" y="210"/>
                  </a:cubicBezTo>
                  <a:cubicBezTo>
                    <a:pt x="116" y="209"/>
                    <a:pt x="116" y="209"/>
                    <a:pt x="116" y="209"/>
                  </a:cubicBezTo>
                  <a:cubicBezTo>
                    <a:pt x="119" y="208"/>
                    <a:pt x="119" y="208"/>
                    <a:pt x="119" y="208"/>
                  </a:cubicBezTo>
                  <a:cubicBezTo>
                    <a:pt x="120" y="208"/>
                    <a:pt x="120" y="208"/>
                    <a:pt x="120" y="208"/>
                  </a:cubicBezTo>
                  <a:cubicBezTo>
                    <a:pt x="121" y="207"/>
                    <a:pt x="121" y="207"/>
                    <a:pt x="121" y="207"/>
                  </a:cubicBezTo>
                  <a:cubicBezTo>
                    <a:pt x="121" y="206"/>
                    <a:pt x="121" y="206"/>
                    <a:pt x="121" y="206"/>
                  </a:cubicBezTo>
                  <a:cubicBezTo>
                    <a:pt x="120" y="203"/>
                    <a:pt x="120" y="203"/>
                    <a:pt x="120" y="203"/>
                  </a:cubicBezTo>
                  <a:cubicBezTo>
                    <a:pt x="121" y="201"/>
                    <a:pt x="121" y="201"/>
                    <a:pt x="121" y="201"/>
                  </a:cubicBezTo>
                  <a:cubicBezTo>
                    <a:pt x="120" y="200"/>
                    <a:pt x="120" y="200"/>
                    <a:pt x="120" y="200"/>
                  </a:cubicBezTo>
                  <a:cubicBezTo>
                    <a:pt x="119" y="198"/>
                    <a:pt x="119" y="198"/>
                    <a:pt x="119" y="198"/>
                  </a:cubicBezTo>
                  <a:cubicBezTo>
                    <a:pt x="120" y="197"/>
                    <a:pt x="120" y="197"/>
                    <a:pt x="120" y="197"/>
                  </a:cubicBezTo>
                  <a:cubicBezTo>
                    <a:pt x="120" y="196"/>
                    <a:pt x="120" y="196"/>
                    <a:pt x="120" y="196"/>
                  </a:cubicBezTo>
                  <a:cubicBezTo>
                    <a:pt x="120" y="195"/>
                    <a:pt x="120" y="195"/>
                    <a:pt x="120" y="195"/>
                  </a:cubicBezTo>
                  <a:cubicBezTo>
                    <a:pt x="119" y="194"/>
                    <a:pt x="119" y="194"/>
                    <a:pt x="119" y="194"/>
                  </a:cubicBezTo>
                  <a:cubicBezTo>
                    <a:pt x="118" y="194"/>
                    <a:pt x="118" y="194"/>
                    <a:pt x="118" y="194"/>
                  </a:cubicBezTo>
                  <a:cubicBezTo>
                    <a:pt x="117" y="194"/>
                    <a:pt x="117" y="194"/>
                    <a:pt x="117" y="194"/>
                  </a:cubicBezTo>
                  <a:cubicBezTo>
                    <a:pt x="117" y="194"/>
                    <a:pt x="117" y="194"/>
                    <a:pt x="117" y="194"/>
                  </a:cubicBezTo>
                  <a:cubicBezTo>
                    <a:pt x="117" y="195"/>
                    <a:pt x="117" y="195"/>
                    <a:pt x="117" y="195"/>
                  </a:cubicBezTo>
                  <a:cubicBezTo>
                    <a:pt x="117" y="195"/>
                    <a:pt x="117" y="195"/>
                    <a:pt x="117" y="195"/>
                  </a:cubicBezTo>
                  <a:cubicBezTo>
                    <a:pt x="117" y="195"/>
                    <a:pt x="117" y="195"/>
                    <a:pt x="117" y="195"/>
                  </a:cubicBezTo>
                  <a:cubicBezTo>
                    <a:pt x="116" y="195"/>
                    <a:pt x="116" y="195"/>
                    <a:pt x="116" y="195"/>
                  </a:cubicBezTo>
                  <a:cubicBezTo>
                    <a:pt x="116" y="195"/>
                    <a:pt x="116" y="195"/>
                    <a:pt x="116" y="195"/>
                  </a:cubicBezTo>
                  <a:cubicBezTo>
                    <a:pt x="115" y="195"/>
                    <a:pt x="115" y="195"/>
                    <a:pt x="115" y="195"/>
                  </a:cubicBezTo>
                  <a:cubicBezTo>
                    <a:pt x="115" y="195"/>
                    <a:pt x="115" y="195"/>
                    <a:pt x="115" y="195"/>
                  </a:cubicBezTo>
                  <a:cubicBezTo>
                    <a:pt x="114" y="195"/>
                    <a:pt x="114" y="195"/>
                    <a:pt x="114" y="195"/>
                  </a:cubicBezTo>
                  <a:cubicBezTo>
                    <a:pt x="114" y="196"/>
                    <a:pt x="114" y="196"/>
                    <a:pt x="114" y="196"/>
                  </a:cubicBezTo>
                  <a:cubicBezTo>
                    <a:pt x="113" y="196"/>
                    <a:pt x="113" y="196"/>
                    <a:pt x="113" y="196"/>
                  </a:cubicBezTo>
                  <a:cubicBezTo>
                    <a:pt x="112" y="196"/>
                    <a:pt x="112" y="196"/>
                    <a:pt x="112" y="196"/>
                  </a:cubicBezTo>
                  <a:cubicBezTo>
                    <a:pt x="111" y="196"/>
                    <a:pt x="111" y="196"/>
                    <a:pt x="111" y="196"/>
                  </a:cubicBezTo>
                  <a:cubicBezTo>
                    <a:pt x="110" y="195"/>
                    <a:pt x="110" y="195"/>
                    <a:pt x="110" y="195"/>
                  </a:cubicBezTo>
                  <a:cubicBezTo>
                    <a:pt x="111" y="195"/>
                    <a:pt x="111" y="195"/>
                    <a:pt x="111" y="195"/>
                  </a:cubicBezTo>
                  <a:cubicBezTo>
                    <a:pt x="112" y="194"/>
                    <a:pt x="112" y="194"/>
                    <a:pt x="112" y="194"/>
                  </a:cubicBezTo>
                  <a:cubicBezTo>
                    <a:pt x="112" y="194"/>
                    <a:pt x="112" y="194"/>
                    <a:pt x="112" y="194"/>
                  </a:cubicBezTo>
                  <a:cubicBezTo>
                    <a:pt x="115" y="192"/>
                    <a:pt x="115" y="192"/>
                    <a:pt x="115" y="192"/>
                  </a:cubicBezTo>
                  <a:cubicBezTo>
                    <a:pt x="116" y="191"/>
                    <a:pt x="116" y="191"/>
                    <a:pt x="116" y="191"/>
                  </a:cubicBezTo>
                  <a:cubicBezTo>
                    <a:pt x="118" y="191"/>
                    <a:pt x="118" y="191"/>
                    <a:pt x="118" y="191"/>
                  </a:cubicBezTo>
                  <a:cubicBezTo>
                    <a:pt x="119" y="190"/>
                    <a:pt x="119" y="190"/>
                    <a:pt x="119" y="190"/>
                  </a:cubicBezTo>
                  <a:cubicBezTo>
                    <a:pt x="123" y="188"/>
                    <a:pt x="123" y="188"/>
                    <a:pt x="123" y="188"/>
                  </a:cubicBezTo>
                  <a:cubicBezTo>
                    <a:pt x="124" y="188"/>
                    <a:pt x="124" y="188"/>
                    <a:pt x="124" y="188"/>
                  </a:cubicBezTo>
                  <a:cubicBezTo>
                    <a:pt x="125" y="187"/>
                    <a:pt x="125" y="187"/>
                    <a:pt x="125" y="187"/>
                  </a:cubicBezTo>
                  <a:cubicBezTo>
                    <a:pt x="126" y="186"/>
                    <a:pt x="126" y="186"/>
                    <a:pt x="126" y="186"/>
                  </a:cubicBezTo>
                  <a:cubicBezTo>
                    <a:pt x="125" y="185"/>
                    <a:pt x="125" y="185"/>
                    <a:pt x="125" y="185"/>
                  </a:cubicBezTo>
                  <a:cubicBezTo>
                    <a:pt x="125" y="185"/>
                    <a:pt x="125" y="185"/>
                    <a:pt x="125" y="185"/>
                  </a:cubicBezTo>
                  <a:cubicBezTo>
                    <a:pt x="125" y="184"/>
                    <a:pt x="125" y="184"/>
                    <a:pt x="125" y="184"/>
                  </a:cubicBezTo>
                  <a:cubicBezTo>
                    <a:pt x="124" y="184"/>
                    <a:pt x="124" y="184"/>
                    <a:pt x="124" y="184"/>
                  </a:cubicBezTo>
                  <a:cubicBezTo>
                    <a:pt x="124" y="182"/>
                    <a:pt x="124" y="182"/>
                    <a:pt x="124" y="182"/>
                  </a:cubicBezTo>
                  <a:cubicBezTo>
                    <a:pt x="126" y="180"/>
                    <a:pt x="126" y="180"/>
                    <a:pt x="126" y="180"/>
                  </a:cubicBezTo>
                  <a:cubicBezTo>
                    <a:pt x="128" y="179"/>
                    <a:pt x="128" y="179"/>
                    <a:pt x="128" y="179"/>
                  </a:cubicBezTo>
                  <a:cubicBezTo>
                    <a:pt x="132" y="177"/>
                    <a:pt x="132" y="177"/>
                    <a:pt x="132" y="177"/>
                  </a:cubicBezTo>
                  <a:cubicBezTo>
                    <a:pt x="133" y="177"/>
                    <a:pt x="133" y="177"/>
                    <a:pt x="133" y="177"/>
                  </a:cubicBezTo>
                  <a:cubicBezTo>
                    <a:pt x="134" y="176"/>
                    <a:pt x="134" y="176"/>
                    <a:pt x="134" y="176"/>
                  </a:cubicBezTo>
                  <a:cubicBezTo>
                    <a:pt x="135" y="175"/>
                    <a:pt x="135" y="175"/>
                    <a:pt x="135" y="175"/>
                  </a:cubicBezTo>
                  <a:cubicBezTo>
                    <a:pt x="134" y="173"/>
                    <a:pt x="134" y="173"/>
                    <a:pt x="134" y="173"/>
                  </a:cubicBezTo>
                  <a:cubicBezTo>
                    <a:pt x="135" y="173"/>
                    <a:pt x="135" y="173"/>
                    <a:pt x="135" y="173"/>
                  </a:cubicBezTo>
                  <a:cubicBezTo>
                    <a:pt x="135" y="172"/>
                    <a:pt x="135" y="172"/>
                    <a:pt x="135" y="172"/>
                  </a:cubicBezTo>
                  <a:cubicBezTo>
                    <a:pt x="136" y="171"/>
                    <a:pt x="136" y="171"/>
                    <a:pt x="136" y="171"/>
                  </a:cubicBezTo>
                  <a:cubicBezTo>
                    <a:pt x="136" y="171"/>
                    <a:pt x="136" y="171"/>
                    <a:pt x="136" y="171"/>
                  </a:cubicBezTo>
                  <a:cubicBezTo>
                    <a:pt x="136" y="171"/>
                    <a:pt x="136" y="171"/>
                    <a:pt x="136" y="171"/>
                  </a:cubicBezTo>
                  <a:cubicBezTo>
                    <a:pt x="136" y="171"/>
                    <a:pt x="136" y="171"/>
                    <a:pt x="136" y="171"/>
                  </a:cubicBezTo>
                  <a:cubicBezTo>
                    <a:pt x="135" y="171"/>
                    <a:pt x="135" y="171"/>
                    <a:pt x="135" y="171"/>
                  </a:cubicBezTo>
                  <a:cubicBezTo>
                    <a:pt x="135" y="171"/>
                    <a:pt x="135" y="171"/>
                    <a:pt x="135" y="171"/>
                  </a:cubicBezTo>
                  <a:cubicBezTo>
                    <a:pt x="135" y="171"/>
                    <a:pt x="135" y="171"/>
                    <a:pt x="135" y="171"/>
                  </a:cubicBezTo>
                  <a:cubicBezTo>
                    <a:pt x="133" y="170"/>
                    <a:pt x="133" y="170"/>
                    <a:pt x="133" y="170"/>
                  </a:cubicBezTo>
                  <a:cubicBezTo>
                    <a:pt x="133" y="170"/>
                    <a:pt x="133" y="170"/>
                    <a:pt x="133" y="170"/>
                  </a:cubicBezTo>
                  <a:cubicBezTo>
                    <a:pt x="134" y="169"/>
                    <a:pt x="134" y="169"/>
                    <a:pt x="134" y="169"/>
                  </a:cubicBezTo>
                  <a:cubicBezTo>
                    <a:pt x="134" y="169"/>
                    <a:pt x="134" y="169"/>
                    <a:pt x="134" y="169"/>
                  </a:cubicBezTo>
                  <a:cubicBezTo>
                    <a:pt x="134" y="168"/>
                    <a:pt x="134" y="168"/>
                    <a:pt x="134" y="168"/>
                  </a:cubicBezTo>
                  <a:cubicBezTo>
                    <a:pt x="134" y="168"/>
                    <a:pt x="134" y="168"/>
                    <a:pt x="134" y="168"/>
                  </a:cubicBezTo>
                  <a:cubicBezTo>
                    <a:pt x="134" y="168"/>
                    <a:pt x="134" y="168"/>
                    <a:pt x="134" y="168"/>
                  </a:cubicBezTo>
                  <a:cubicBezTo>
                    <a:pt x="132" y="166"/>
                    <a:pt x="132" y="166"/>
                    <a:pt x="132" y="166"/>
                  </a:cubicBezTo>
                  <a:cubicBezTo>
                    <a:pt x="132" y="166"/>
                    <a:pt x="132" y="166"/>
                    <a:pt x="132" y="166"/>
                  </a:cubicBezTo>
                  <a:cubicBezTo>
                    <a:pt x="133" y="163"/>
                    <a:pt x="133" y="163"/>
                    <a:pt x="133" y="163"/>
                  </a:cubicBezTo>
                  <a:cubicBezTo>
                    <a:pt x="133" y="162"/>
                    <a:pt x="133" y="162"/>
                    <a:pt x="133" y="162"/>
                  </a:cubicBezTo>
                  <a:cubicBezTo>
                    <a:pt x="134" y="161"/>
                    <a:pt x="134" y="161"/>
                    <a:pt x="134" y="161"/>
                  </a:cubicBezTo>
                  <a:cubicBezTo>
                    <a:pt x="134" y="161"/>
                    <a:pt x="134" y="161"/>
                    <a:pt x="134" y="161"/>
                  </a:cubicBezTo>
                  <a:cubicBezTo>
                    <a:pt x="134" y="164"/>
                    <a:pt x="134" y="164"/>
                    <a:pt x="134" y="164"/>
                  </a:cubicBezTo>
                  <a:cubicBezTo>
                    <a:pt x="134" y="165"/>
                    <a:pt x="134" y="165"/>
                    <a:pt x="134" y="165"/>
                  </a:cubicBezTo>
                  <a:cubicBezTo>
                    <a:pt x="136" y="167"/>
                    <a:pt x="136" y="167"/>
                    <a:pt x="136" y="167"/>
                  </a:cubicBezTo>
                  <a:cubicBezTo>
                    <a:pt x="136" y="168"/>
                    <a:pt x="136" y="168"/>
                    <a:pt x="136" y="168"/>
                  </a:cubicBezTo>
                  <a:cubicBezTo>
                    <a:pt x="136" y="169"/>
                    <a:pt x="136" y="169"/>
                    <a:pt x="136" y="169"/>
                  </a:cubicBezTo>
                  <a:cubicBezTo>
                    <a:pt x="136" y="170"/>
                    <a:pt x="136" y="170"/>
                    <a:pt x="136" y="170"/>
                  </a:cubicBezTo>
                  <a:cubicBezTo>
                    <a:pt x="136" y="169"/>
                    <a:pt x="136" y="169"/>
                    <a:pt x="136" y="169"/>
                  </a:cubicBezTo>
                  <a:cubicBezTo>
                    <a:pt x="137" y="169"/>
                    <a:pt x="137" y="169"/>
                    <a:pt x="137" y="169"/>
                  </a:cubicBezTo>
                  <a:cubicBezTo>
                    <a:pt x="137" y="169"/>
                    <a:pt x="137" y="169"/>
                    <a:pt x="137" y="169"/>
                  </a:cubicBezTo>
                  <a:cubicBezTo>
                    <a:pt x="138" y="169"/>
                    <a:pt x="138" y="169"/>
                    <a:pt x="138" y="169"/>
                  </a:cubicBezTo>
                  <a:cubicBezTo>
                    <a:pt x="137" y="169"/>
                    <a:pt x="137" y="169"/>
                    <a:pt x="137" y="169"/>
                  </a:cubicBezTo>
                  <a:cubicBezTo>
                    <a:pt x="137" y="170"/>
                    <a:pt x="137" y="170"/>
                    <a:pt x="137" y="170"/>
                  </a:cubicBezTo>
                  <a:cubicBezTo>
                    <a:pt x="137" y="171"/>
                    <a:pt x="137" y="171"/>
                    <a:pt x="137" y="171"/>
                  </a:cubicBezTo>
                  <a:cubicBezTo>
                    <a:pt x="137" y="172"/>
                    <a:pt x="137" y="172"/>
                    <a:pt x="137" y="172"/>
                  </a:cubicBezTo>
                  <a:cubicBezTo>
                    <a:pt x="137" y="172"/>
                    <a:pt x="137" y="172"/>
                    <a:pt x="137" y="172"/>
                  </a:cubicBezTo>
                  <a:cubicBezTo>
                    <a:pt x="138" y="172"/>
                    <a:pt x="138" y="172"/>
                    <a:pt x="138" y="172"/>
                  </a:cubicBezTo>
                  <a:cubicBezTo>
                    <a:pt x="143" y="171"/>
                    <a:pt x="143" y="171"/>
                    <a:pt x="143" y="171"/>
                  </a:cubicBezTo>
                  <a:cubicBezTo>
                    <a:pt x="144" y="170"/>
                    <a:pt x="144" y="170"/>
                    <a:pt x="144" y="170"/>
                  </a:cubicBezTo>
                  <a:cubicBezTo>
                    <a:pt x="145" y="170"/>
                    <a:pt x="145" y="170"/>
                    <a:pt x="145" y="170"/>
                  </a:cubicBezTo>
                  <a:cubicBezTo>
                    <a:pt x="146" y="169"/>
                    <a:pt x="146" y="169"/>
                    <a:pt x="146" y="169"/>
                  </a:cubicBezTo>
                  <a:cubicBezTo>
                    <a:pt x="146" y="168"/>
                    <a:pt x="146" y="168"/>
                    <a:pt x="146" y="168"/>
                  </a:cubicBezTo>
                  <a:cubicBezTo>
                    <a:pt x="147" y="167"/>
                    <a:pt x="147" y="167"/>
                    <a:pt x="147" y="167"/>
                  </a:cubicBezTo>
                  <a:cubicBezTo>
                    <a:pt x="147" y="166"/>
                    <a:pt x="147" y="166"/>
                    <a:pt x="147" y="166"/>
                  </a:cubicBezTo>
                  <a:cubicBezTo>
                    <a:pt x="148" y="165"/>
                    <a:pt x="148" y="165"/>
                    <a:pt x="148" y="165"/>
                  </a:cubicBezTo>
                  <a:cubicBezTo>
                    <a:pt x="153" y="159"/>
                    <a:pt x="153" y="159"/>
                    <a:pt x="153" y="159"/>
                  </a:cubicBezTo>
                  <a:cubicBezTo>
                    <a:pt x="154" y="158"/>
                    <a:pt x="154" y="158"/>
                    <a:pt x="154" y="158"/>
                  </a:cubicBezTo>
                  <a:cubicBezTo>
                    <a:pt x="156" y="157"/>
                    <a:pt x="156" y="157"/>
                    <a:pt x="156" y="157"/>
                  </a:cubicBezTo>
                  <a:cubicBezTo>
                    <a:pt x="156" y="156"/>
                    <a:pt x="156" y="156"/>
                    <a:pt x="156" y="156"/>
                  </a:cubicBezTo>
                  <a:cubicBezTo>
                    <a:pt x="157" y="155"/>
                    <a:pt x="157" y="155"/>
                    <a:pt x="157" y="155"/>
                  </a:cubicBezTo>
                  <a:cubicBezTo>
                    <a:pt x="157" y="154"/>
                    <a:pt x="157" y="154"/>
                    <a:pt x="157" y="154"/>
                  </a:cubicBezTo>
                  <a:cubicBezTo>
                    <a:pt x="157" y="152"/>
                    <a:pt x="157" y="152"/>
                    <a:pt x="157" y="152"/>
                  </a:cubicBezTo>
                  <a:cubicBezTo>
                    <a:pt x="158" y="152"/>
                    <a:pt x="158" y="152"/>
                    <a:pt x="158" y="152"/>
                  </a:cubicBezTo>
                  <a:cubicBezTo>
                    <a:pt x="159" y="152"/>
                    <a:pt x="159" y="152"/>
                    <a:pt x="159" y="152"/>
                  </a:cubicBezTo>
                  <a:cubicBezTo>
                    <a:pt x="160" y="153"/>
                    <a:pt x="160" y="153"/>
                    <a:pt x="160" y="153"/>
                  </a:cubicBezTo>
                  <a:cubicBezTo>
                    <a:pt x="160" y="153"/>
                    <a:pt x="160" y="153"/>
                    <a:pt x="160" y="153"/>
                  </a:cubicBezTo>
                  <a:cubicBezTo>
                    <a:pt x="160" y="155"/>
                    <a:pt x="160" y="155"/>
                    <a:pt x="160" y="155"/>
                  </a:cubicBezTo>
                  <a:cubicBezTo>
                    <a:pt x="160" y="155"/>
                    <a:pt x="160" y="155"/>
                    <a:pt x="160" y="155"/>
                  </a:cubicBezTo>
                  <a:cubicBezTo>
                    <a:pt x="160" y="156"/>
                    <a:pt x="160" y="156"/>
                    <a:pt x="160" y="156"/>
                  </a:cubicBezTo>
                  <a:cubicBezTo>
                    <a:pt x="161" y="155"/>
                    <a:pt x="161" y="155"/>
                    <a:pt x="161" y="155"/>
                  </a:cubicBezTo>
                  <a:cubicBezTo>
                    <a:pt x="162" y="155"/>
                    <a:pt x="162" y="155"/>
                    <a:pt x="162" y="155"/>
                  </a:cubicBezTo>
                  <a:cubicBezTo>
                    <a:pt x="162" y="154"/>
                    <a:pt x="162" y="154"/>
                    <a:pt x="162" y="154"/>
                  </a:cubicBezTo>
                  <a:cubicBezTo>
                    <a:pt x="162" y="153"/>
                    <a:pt x="162" y="153"/>
                    <a:pt x="162" y="153"/>
                  </a:cubicBezTo>
                  <a:cubicBezTo>
                    <a:pt x="163" y="153"/>
                    <a:pt x="163" y="153"/>
                    <a:pt x="163" y="153"/>
                  </a:cubicBezTo>
                  <a:cubicBezTo>
                    <a:pt x="164" y="154"/>
                    <a:pt x="164" y="154"/>
                    <a:pt x="164" y="154"/>
                  </a:cubicBezTo>
                  <a:cubicBezTo>
                    <a:pt x="164" y="155"/>
                    <a:pt x="164" y="155"/>
                    <a:pt x="164" y="155"/>
                  </a:cubicBezTo>
                  <a:cubicBezTo>
                    <a:pt x="165" y="155"/>
                    <a:pt x="165" y="155"/>
                    <a:pt x="165" y="155"/>
                  </a:cubicBezTo>
                  <a:cubicBezTo>
                    <a:pt x="165" y="154"/>
                    <a:pt x="165" y="154"/>
                    <a:pt x="165" y="154"/>
                  </a:cubicBezTo>
                  <a:cubicBezTo>
                    <a:pt x="165" y="153"/>
                    <a:pt x="165" y="153"/>
                    <a:pt x="165" y="153"/>
                  </a:cubicBezTo>
                  <a:cubicBezTo>
                    <a:pt x="166" y="152"/>
                    <a:pt x="166" y="152"/>
                    <a:pt x="166" y="152"/>
                  </a:cubicBezTo>
                  <a:cubicBezTo>
                    <a:pt x="167" y="152"/>
                    <a:pt x="167" y="152"/>
                    <a:pt x="167" y="152"/>
                  </a:cubicBezTo>
                  <a:cubicBezTo>
                    <a:pt x="167" y="151"/>
                    <a:pt x="167" y="151"/>
                    <a:pt x="167" y="151"/>
                  </a:cubicBezTo>
                  <a:cubicBezTo>
                    <a:pt x="169" y="152"/>
                    <a:pt x="169" y="152"/>
                    <a:pt x="169" y="152"/>
                  </a:cubicBezTo>
                  <a:cubicBezTo>
                    <a:pt x="170" y="151"/>
                    <a:pt x="170" y="151"/>
                    <a:pt x="170" y="151"/>
                  </a:cubicBezTo>
                  <a:cubicBezTo>
                    <a:pt x="170" y="151"/>
                    <a:pt x="170" y="151"/>
                    <a:pt x="170" y="151"/>
                  </a:cubicBezTo>
                  <a:cubicBezTo>
                    <a:pt x="171" y="151"/>
                    <a:pt x="171" y="151"/>
                    <a:pt x="171" y="151"/>
                  </a:cubicBezTo>
                  <a:cubicBezTo>
                    <a:pt x="171" y="151"/>
                    <a:pt x="171" y="151"/>
                    <a:pt x="171" y="151"/>
                  </a:cubicBezTo>
                  <a:cubicBezTo>
                    <a:pt x="171" y="151"/>
                    <a:pt x="171" y="151"/>
                    <a:pt x="171" y="151"/>
                  </a:cubicBezTo>
                  <a:cubicBezTo>
                    <a:pt x="173" y="150"/>
                    <a:pt x="173" y="150"/>
                    <a:pt x="173" y="150"/>
                  </a:cubicBezTo>
                  <a:cubicBezTo>
                    <a:pt x="173" y="150"/>
                    <a:pt x="173" y="150"/>
                    <a:pt x="173" y="150"/>
                  </a:cubicBezTo>
                  <a:cubicBezTo>
                    <a:pt x="173" y="150"/>
                    <a:pt x="173" y="150"/>
                    <a:pt x="173" y="150"/>
                  </a:cubicBezTo>
                  <a:cubicBezTo>
                    <a:pt x="173" y="149"/>
                    <a:pt x="173" y="149"/>
                    <a:pt x="173" y="149"/>
                  </a:cubicBezTo>
                  <a:cubicBezTo>
                    <a:pt x="173" y="149"/>
                    <a:pt x="173" y="149"/>
                    <a:pt x="173" y="149"/>
                  </a:cubicBezTo>
                  <a:cubicBezTo>
                    <a:pt x="173" y="148"/>
                    <a:pt x="173" y="148"/>
                    <a:pt x="173" y="148"/>
                  </a:cubicBezTo>
                  <a:cubicBezTo>
                    <a:pt x="172" y="148"/>
                    <a:pt x="172" y="148"/>
                    <a:pt x="172" y="148"/>
                  </a:cubicBezTo>
                  <a:cubicBezTo>
                    <a:pt x="171" y="148"/>
                    <a:pt x="171" y="148"/>
                    <a:pt x="171" y="148"/>
                  </a:cubicBezTo>
                  <a:cubicBezTo>
                    <a:pt x="169" y="147"/>
                    <a:pt x="169" y="147"/>
                    <a:pt x="169" y="147"/>
                  </a:cubicBezTo>
                  <a:cubicBezTo>
                    <a:pt x="168" y="147"/>
                    <a:pt x="168" y="147"/>
                    <a:pt x="168" y="147"/>
                  </a:cubicBezTo>
                  <a:cubicBezTo>
                    <a:pt x="167" y="147"/>
                    <a:pt x="167" y="147"/>
                    <a:pt x="167" y="147"/>
                  </a:cubicBezTo>
                  <a:cubicBezTo>
                    <a:pt x="167" y="147"/>
                    <a:pt x="167" y="147"/>
                    <a:pt x="167" y="147"/>
                  </a:cubicBezTo>
                  <a:cubicBezTo>
                    <a:pt x="167" y="146"/>
                    <a:pt x="167" y="146"/>
                    <a:pt x="167" y="146"/>
                  </a:cubicBezTo>
                  <a:cubicBezTo>
                    <a:pt x="168" y="146"/>
                    <a:pt x="168" y="146"/>
                    <a:pt x="168" y="146"/>
                  </a:cubicBezTo>
                  <a:cubicBezTo>
                    <a:pt x="169" y="146"/>
                    <a:pt x="169" y="146"/>
                    <a:pt x="169" y="146"/>
                  </a:cubicBezTo>
                  <a:cubicBezTo>
                    <a:pt x="169" y="146"/>
                    <a:pt x="169" y="146"/>
                    <a:pt x="169" y="146"/>
                  </a:cubicBezTo>
                  <a:cubicBezTo>
                    <a:pt x="170" y="146"/>
                    <a:pt x="170" y="146"/>
                    <a:pt x="170" y="146"/>
                  </a:cubicBezTo>
                  <a:cubicBezTo>
                    <a:pt x="169" y="145"/>
                    <a:pt x="169" y="145"/>
                    <a:pt x="169" y="145"/>
                  </a:cubicBezTo>
                  <a:cubicBezTo>
                    <a:pt x="170" y="145"/>
                    <a:pt x="170" y="145"/>
                    <a:pt x="170" y="145"/>
                  </a:cubicBezTo>
                  <a:cubicBezTo>
                    <a:pt x="170" y="145"/>
                    <a:pt x="170" y="145"/>
                    <a:pt x="170" y="145"/>
                  </a:cubicBezTo>
                  <a:cubicBezTo>
                    <a:pt x="171" y="144"/>
                    <a:pt x="171" y="144"/>
                    <a:pt x="171" y="144"/>
                  </a:cubicBezTo>
                  <a:cubicBezTo>
                    <a:pt x="171" y="143"/>
                    <a:pt x="171" y="143"/>
                    <a:pt x="171" y="143"/>
                  </a:cubicBezTo>
                  <a:cubicBezTo>
                    <a:pt x="171" y="143"/>
                    <a:pt x="171" y="143"/>
                    <a:pt x="171" y="143"/>
                  </a:cubicBezTo>
                  <a:cubicBezTo>
                    <a:pt x="170" y="143"/>
                    <a:pt x="170" y="143"/>
                    <a:pt x="170" y="143"/>
                  </a:cubicBezTo>
                  <a:cubicBezTo>
                    <a:pt x="169" y="143"/>
                    <a:pt x="169" y="143"/>
                    <a:pt x="169" y="143"/>
                  </a:cubicBezTo>
                  <a:cubicBezTo>
                    <a:pt x="169" y="142"/>
                    <a:pt x="169" y="142"/>
                    <a:pt x="169" y="142"/>
                  </a:cubicBezTo>
                  <a:cubicBezTo>
                    <a:pt x="169" y="142"/>
                    <a:pt x="169" y="142"/>
                    <a:pt x="169" y="142"/>
                  </a:cubicBezTo>
                  <a:cubicBezTo>
                    <a:pt x="170" y="142"/>
                    <a:pt x="170" y="142"/>
                    <a:pt x="170" y="142"/>
                  </a:cubicBezTo>
                  <a:cubicBezTo>
                    <a:pt x="171" y="142"/>
                    <a:pt x="171" y="142"/>
                    <a:pt x="171" y="142"/>
                  </a:cubicBezTo>
                  <a:cubicBezTo>
                    <a:pt x="171" y="142"/>
                    <a:pt x="171" y="142"/>
                    <a:pt x="171" y="142"/>
                  </a:cubicBezTo>
                  <a:cubicBezTo>
                    <a:pt x="171" y="142"/>
                    <a:pt x="171" y="142"/>
                    <a:pt x="171" y="142"/>
                  </a:cubicBezTo>
                  <a:cubicBezTo>
                    <a:pt x="172" y="141"/>
                    <a:pt x="172" y="141"/>
                    <a:pt x="172" y="141"/>
                  </a:cubicBezTo>
                  <a:cubicBezTo>
                    <a:pt x="172" y="140"/>
                    <a:pt x="172" y="140"/>
                    <a:pt x="172" y="140"/>
                  </a:cubicBezTo>
                  <a:cubicBezTo>
                    <a:pt x="172" y="139"/>
                    <a:pt x="172" y="139"/>
                    <a:pt x="172" y="139"/>
                  </a:cubicBezTo>
                  <a:cubicBezTo>
                    <a:pt x="172" y="138"/>
                    <a:pt x="172" y="138"/>
                    <a:pt x="172" y="138"/>
                  </a:cubicBezTo>
                  <a:cubicBezTo>
                    <a:pt x="170" y="138"/>
                    <a:pt x="170" y="138"/>
                    <a:pt x="170" y="138"/>
                  </a:cubicBezTo>
                  <a:cubicBezTo>
                    <a:pt x="170" y="137"/>
                    <a:pt x="170" y="137"/>
                    <a:pt x="170" y="137"/>
                  </a:cubicBezTo>
                  <a:cubicBezTo>
                    <a:pt x="171" y="137"/>
                    <a:pt x="171" y="137"/>
                    <a:pt x="171" y="137"/>
                  </a:cubicBezTo>
                  <a:cubicBezTo>
                    <a:pt x="172" y="137"/>
                    <a:pt x="172" y="137"/>
                    <a:pt x="172" y="137"/>
                  </a:cubicBezTo>
                  <a:cubicBezTo>
                    <a:pt x="173" y="136"/>
                    <a:pt x="173" y="136"/>
                    <a:pt x="173" y="136"/>
                  </a:cubicBezTo>
                  <a:cubicBezTo>
                    <a:pt x="173" y="136"/>
                    <a:pt x="173" y="136"/>
                    <a:pt x="173" y="136"/>
                  </a:cubicBezTo>
                  <a:cubicBezTo>
                    <a:pt x="174" y="135"/>
                    <a:pt x="174" y="135"/>
                    <a:pt x="174" y="135"/>
                  </a:cubicBezTo>
                  <a:cubicBezTo>
                    <a:pt x="174" y="135"/>
                    <a:pt x="174" y="135"/>
                    <a:pt x="174" y="135"/>
                  </a:cubicBezTo>
                  <a:cubicBezTo>
                    <a:pt x="173" y="134"/>
                    <a:pt x="173" y="134"/>
                    <a:pt x="173" y="134"/>
                  </a:cubicBezTo>
                  <a:cubicBezTo>
                    <a:pt x="173" y="134"/>
                    <a:pt x="173" y="134"/>
                    <a:pt x="173" y="134"/>
                  </a:cubicBezTo>
                  <a:cubicBezTo>
                    <a:pt x="172" y="134"/>
                    <a:pt x="172" y="134"/>
                    <a:pt x="172" y="134"/>
                  </a:cubicBezTo>
                  <a:cubicBezTo>
                    <a:pt x="167" y="138"/>
                    <a:pt x="167" y="138"/>
                    <a:pt x="167" y="138"/>
                  </a:cubicBezTo>
                  <a:cubicBezTo>
                    <a:pt x="165" y="139"/>
                    <a:pt x="165" y="139"/>
                    <a:pt x="165" y="139"/>
                  </a:cubicBezTo>
                  <a:cubicBezTo>
                    <a:pt x="165" y="138"/>
                    <a:pt x="165" y="138"/>
                    <a:pt x="165" y="138"/>
                  </a:cubicBezTo>
                  <a:cubicBezTo>
                    <a:pt x="165" y="138"/>
                    <a:pt x="165" y="138"/>
                    <a:pt x="165" y="138"/>
                  </a:cubicBezTo>
                  <a:cubicBezTo>
                    <a:pt x="166" y="137"/>
                    <a:pt x="166" y="137"/>
                    <a:pt x="166" y="137"/>
                  </a:cubicBezTo>
                  <a:cubicBezTo>
                    <a:pt x="166" y="136"/>
                    <a:pt x="166" y="136"/>
                    <a:pt x="166" y="136"/>
                  </a:cubicBezTo>
                  <a:cubicBezTo>
                    <a:pt x="166" y="135"/>
                    <a:pt x="166" y="135"/>
                    <a:pt x="166" y="135"/>
                  </a:cubicBezTo>
                  <a:cubicBezTo>
                    <a:pt x="166" y="134"/>
                    <a:pt x="166" y="134"/>
                    <a:pt x="166" y="134"/>
                  </a:cubicBezTo>
                  <a:cubicBezTo>
                    <a:pt x="166" y="134"/>
                    <a:pt x="166" y="134"/>
                    <a:pt x="166" y="134"/>
                  </a:cubicBezTo>
                  <a:cubicBezTo>
                    <a:pt x="167" y="133"/>
                    <a:pt x="167" y="133"/>
                    <a:pt x="167" y="133"/>
                  </a:cubicBezTo>
                  <a:cubicBezTo>
                    <a:pt x="167" y="132"/>
                    <a:pt x="167" y="132"/>
                    <a:pt x="167" y="132"/>
                  </a:cubicBezTo>
                  <a:cubicBezTo>
                    <a:pt x="168" y="131"/>
                    <a:pt x="168" y="131"/>
                    <a:pt x="168" y="131"/>
                  </a:cubicBezTo>
                  <a:cubicBezTo>
                    <a:pt x="167" y="130"/>
                    <a:pt x="167" y="130"/>
                    <a:pt x="167" y="130"/>
                  </a:cubicBezTo>
                  <a:cubicBezTo>
                    <a:pt x="167" y="130"/>
                    <a:pt x="167" y="130"/>
                    <a:pt x="167" y="130"/>
                  </a:cubicBezTo>
                  <a:cubicBezTo>
                    <a:pt x="166" y="130"/>
                    <a:pt x="166" y="130"/>
                    <a:pt x="166" y="130"/>
                  </a:cubicBezTo>
                  <a:cubicBezTo>
                    <a:pt x="166" y="129"/>
                    <a:pt x="166" y="129"/>
                    <a:pt x="166" y="129"/>
                  </a:cubicBezTo>
                  <a:cubicBezTo>
                    <a:pt x="165" y="128"/>
                    <a:pt x="165" y="128"/>
                    <a:pt x="165" y="128"/>
                  </a:cubicBezTo>
                  <a:cubicBezTo>
                    <a:pt x="165" y="127"/>
                    <a:pt x="165" y="127"/>
                    <a:pt x="165" y="127"/>
                  </a:cubicBezTo>
                  <a:cubicBezTo>
                    <a:pt x="165" y="126"/>
                    <a:pt x="165" y="126"/>
                    <a:pt x="165" y="126"/>
                  </a:cubicBezTo>
                  <a:cubicBezTo>
                    <a:pt x="166" y="125"/>
                    <a:pt x="166" y="125"/>
                    <a:pt x="166" y="125"/>
                  </a:cubicBezTo>
                  <a:cubicBezTo>
                    <a:pt x="166" y="124"/>
                    <a:pt x="166" y="124"/>
                    <a:pt x="166" y="124"/>
                  </a:cubicBezTo>
                  <a:cubicBezTo>
                    <a:pt x="166" y="122"/>
                    <a:pt x="166" y="122"/>
                    <a:pt x="166" y="122"/>
                  </a:cubicBezTo>
                  <a:cubicBezTo>
                    <a:pt x="166" y="121"/>
                    <a:pt x="166" y="121"/>
                    <a:pt x="166" y="121"/>
                  </a:cubicBezTo>
                  <a:cubicBezTo>
                    <a:pt x="167" y="119"/>
                    <a:pt x="167" y="119"/>
                    <a:pt x="167" y="119"/>
                  </a:cubicBezTo>
                  <a:cubicBezTo>
                    <a:pt x="167" y="119"/>
                    <a:pt x="167" y="119"/>
                    <a:pt x="167" y="119"/>
                  </a:cubicBezTo>
                  <a:cubicBezTo>
                    <a:pt x="167" y="119"/>
                    <a:pt x="167" y="119"/>
                    <a:pt x="167" y="119"/>
                  </a:cubicBezTo>
                  <a:cubicBezTo>
                    <a:pt x="168" y="118"/>
                    <a:pt x="168" y="118"/>
                    <a:pt x="168" y="118"/>
                  </a:cubicBezTo>
                  <a:cubicBezTo>
                    <a:pt x="168" y="118"/>
                    <a:pt x="168" y="118"/>
                    <a:pt x="168" y="118"/>
                  </a:cubicBezTo>
                  <a:cubicBezTo>
                    <a:pt x="169" y="117"/>
                    <a:pt x="169" y="117"/>
                    <a:pt x="169" y="117"/>
                  </a:cubicBezTo>
                  <a:cubicBezTo>
                    <a:pt x="169" y="117"/>
                    <a:pt x="169" y="117"/>
                    <a:pt x="169" y="117"/>
                  </a:cubicBezTo>
                  <a:cubicBezTo>
                    <a:pt x="169" y="117"/>
                    <a:pt x="169" y="117"/>
                    <a:pt x="169" y="117"/>
                  </a:cubicBezTo>
                  <a:cubicBezTo>
                    <a:pt x="169" y="116"/>
                    <a:pt x="169" y="116"/>
                    <a:pt x="169" y="116"/>
                  </a:cubicBezTo>
                  <a:cubicBezTo>
                    <a:pt x="169" y="115"/>
                    <a:pt x="169" y="115"/>
                    <a:pt x="169" y="115"/>
                  </a:cubicBezTo>
                  <a:cubicBezTo>
                    <a:pt x="168" y="115"/>
                    <a:pt x="168" y="115"/>
                    <a:pt x="168" y="115"/>
                  </a:cubicBezTo>
                  <a:cubicBezTo>
                    <a:pt x="168" y="114"/>
                    <a:pt x="168" y="114"/>
                    <a:pt x="168" y="114"/>
                  </a:cubicBezTo>
                  <a:cubicBezTo>
                    <a:pt x="168" y="114"/>
                    <a:pt x="168" y="114"/>
                    <a:pt x="168" y="114"/>
                  </a:cubicBezTo>
                  <a:cubicBezTo>
                    <a:pt x="167" y="114"/>
                    <a:pt x="167" y="114"/>
                    <a:pt x="167" y="114"/>
                  </a:cubicBezTo>
                  <a:cubicBezTo>
                    <a:pt x="168" y="113"/>
                    <a:pt x="168" y="113"/>
                    <a:pt x="168" y="113"/>
                  </a:cubicBezTo>
                  <a:cubicBezTo>
                    <a:pt x="167" y="113"/>
                    <a:pt x="167" y="113"/>
                    <a:pt x="167" y="113"/>
                  </a:cubicBezTo>
                  <a:cubicBezTo>
                    <a:pt x="167" y="113"/>
                    <a:pt x="167" y="113"/>
                    <a:pt x="167" y="113"/>
                  </a:cubicBezTo>
                  <a:cubicBezTo>
                    <a:pt x="167" y="113"/>
                    <a:pt x="167" y="113"/>
                    <a:pt x="167" y="113"/>
                  </a:cubicBezTo>
                  <a:cubicBezTo>
                    <a:pt x="166" y="112"/>
                    <a:pt x="166" y="112"/>
                    <a:pt x="166" y="112"/>
                  </a:cubicBezTo>
                  <a:cubicBezTo>
                    <a:pt x="166" y="112"/>
                    <a:pt x="166" y="112"/>
                    <a:pt x="166" y="112"/>
                  </a:cubicBezTo>
                  <a:cubicBezTo>
                    <a:pt x="167" y="112"/>
                    <a:pt x="167" y="112"/>
                    <a:pt x="167" y="112"/>
                  </a:cubicBezTo>
                  <a:cubicBezTo>
                    <a:pt x="167" y="111"/>
                    <a:pt x="167" y="111"/>
                    <a:pt x="167" y="111"/>
                  </a:cubicBezTo>
                  <a:cubicBezTo>
                    <a:pt x="166" y="111"/>
                    <a:pt x="166" y="111"/>
                    <a:pt x="166" y="111"/>
                  </a:cubicBezTo>
                  <a:cubicBezTo>
                    <a:pt x="166" y="111"/>
                    <a:pt x="166" y="111"/>
                    <a:pt x="166" y="111"/>
                  </a:cubicBezTo>
                  <a:cubicBezTo>
                    <a:pt x="166" y="110"/>
                    <a:pt x="166" y="110"/>
                    <a:pt x="166" y="110"/>
                  </a:cubicBezTo>
                  <a:cubicBezTo>
                    <a:pt x="167" y="110"/>
                    <a:pt x="167" y="110"/>
                    <a:pt x="167" y="110"/>
                  </a:cubicBezTo>
                  <a:cubicBezTo>
                    <a:pt x="167" y="110"/>
                    <a:pt x="167" y="110"/>
                    <a:pt x="167" y="110"/>
                  </a:cubicBezTo>
                  <a:cubicBezTo>
                    <a:pt x="168" y="109"/>
                    <a:pt x="168" y="109"/>
                    <a:pt x="168" y="109"/>
                  </a:cubicBezTo>
                  <a:cubicBezTo>
                    <a:pt x="168" y="109"/>
                    <a:pt x="168" y="109"/>
                    <a:pt x="168" y="109"/>
                  </a:cubicBezTo>
                  <a:cubicBezTo>
                    <a:pt x="168" y="109"/>
                    <a:pt x="168" y="109"/>
                    <a:pt x="168" y="109"/>
                  </a:cubicBezTo>
                  <a:cubicBezTo>
                    <a:pt x="168" y="109"/>
                    <a:pt x="168" y="109"/>
                    <a:pt x="168" y="109"/>
                  </a:cubicBezTo>
                  <a:cubicBezTo>
                    <a:pt x="167" y="109"/>
                    <a:pt x="167" y="109"/>
                    <a:pt x="167" y="109"/>
                  </a:cubicBezTo>
                  <a:cubicBezTo>
                    <a:pt x="167" y="108"/>
                    <a:pt x="167" y="108"/>
                    <a:pt x="167" y="108"/>
                  </a:cubicBezTo>
                  <a:cubicBezTo>
                    <a:pt x="167" y="108"/>
                    <a:pt x="167" y="108"/>
                    <a:pt x="167" y="108"/>
                  </a:cubicBezTo>
                  <a:cubicBezTo>
                    <a:pt x="167" y="107"/>
                    <a:pt x="167" y="107"/>
                    <a:pt x="167" y="107"/>
                  </a:cubicBezTo>
                  <a:cubicBezTo>
                    <a:pt x="167" y="107"/>
                    <a:pt x="167" y="107"/>
                    <a:pt x="167" y="107"/>
                  </a:cubicBezTo>
                  <a:cubicBezTo>
                    <a:pt x="168" y="106"/>
                    <a:pt x="168" y="106"/>
                    <a:pt x="168" y="106"/>
                  </a:cubicBezTo>
                  <a:cubicBezTo>
                    <a:pt x="169" y="105"/>
                    <a:pt x="169" y="105"/>
                    <a:pt x="169" y="105"/>
                  </a:cubicBezTo>
                  <a:cubicBezTo>
                    <a:pt x="169" y="104"/>
                    <a:pt x="169" y="104"/>
                    <a:pt x="169" y="104"/>
                  </a:cubicBezTo>
                  <a:cubicBezTo>
                    <a:pt x="169" y="104"/>
                    <a:pt x="169" y="104"/>
                    <a:pt x="169" y="104"/>
                  </a:cubicBezTo>
                  <a:cubicBezTo>
                    <a:pt x="169" y="103"/>
                    <a:pt x="169" y="103"/>
                    <a:pt x="169" y="103"/>
                  </a:cubicBezTo>
                  <a:cubicBezTo>
                    <a:pt x="168" y="103"/>
                    <a:pt x="168" y="103"/>
                    <a:pt x="168" y="103"/>
                  </a:cubicBezTo>
                  <a:cubicBezTo>
                    <a:pt x="168" y="103"/>
                    <a:pt x="168" y="103"/>
                    <a:pt x="168" y="103"/>
                  </a:cubicBezTo>
                  <a:cubicBezTo>
                    <a:pt x="168" y="102"/>
                    <a:pt x="168" y="102"/>
                    <a:pt x="168" y="102"/>
                  </a:cubicBezTo>
                  <a:cubicBezTo>
                    <a:pt x="170" y="100"/>
                    <a:pt x="170" y="100"/>
                    <a:pt x="170" y="100"/>
                  </a:cubicBezTo>
                  <a:cubicBezTo>
                    <a:pt x="171" y="98"/>
                    <a:pt x="171" y="98"/>
                    <a:pt x="171" y="98"/>
                  </a:cubicBezTo>
                  <a:cubicBezTo>
                    <a:pt x="171" y="97"/>
                    <a:pt x="171" y="97"/>
                    <a:pt x="171" y="97"/>
                  </a:cubicBezTo>
                  <a:cubicBezTo>
                    <a:pt x="172" y="97"/>
                    <a:pt x="172" y="97"/>
                    <a:pt x="172" y="97"/>
                  </a:cubicBezTo>
                  <a:cubicBezTo>
                    <a:pt x="172" y="97"/>
                    <a:pt x="172" y="97"/>
                    <a:pt x="172" y="97"/>
                  </a:cubicBezTo>
                  <a:cubicBezTo>
                    <a:pt x="173" y="96"/>
                    <a:pt x="173" y="96"/>
                    <a:pt x="173" y="96"/>
                  </a:cubicBezTo>
                  <a:cubicBezTo>
                    <a:pt x="173" y="96"/>
                    <a:pt x="173" y="96"/>
                    <a:pt x="173" y="96"/>
                  </a:cubicBezTo>
                  <a:cubicBezTo>
                    <a:pt x="173" y="95"/>
                    <a:pt x="173" y="95"/>
                    <a:pt x="173" y="95"/>
                  </a:cubicBezTo>
                  <a:cubicBezTo>
                    <a:pt x="173" y="94"/>
                    <a:pt x="173" y="94"/>
                    <a:pt x="173" y="94"/>
                  </a:cubicBezTo>
                  <a:cubicBezTo>
                    <a:pt x="173" y="94"/>
                    <a:pt x="173" y="94"/>
                    <a:pt x="173" y="94"/>
                  </a:cubicBezTo>
                  <a:cubicBezTo>
                    <a:pt x="173" y="93"/>
                    <a:pt x="173" y="93"/>
                    <a:pt x="173" y="93"/>
                  </a:cubicBezTo>
                  <a:cubicBezTo>
                    <a:pt x="176" y="90"/>
                    <a:pt x="176" y="90"/>
                    <a:pt x="176" y="90"/>
                  </a:cubicBezTo>
                  <a:cubicBezTo>
                    <a:pt x="176" y="90"/>
                    <a:pt x="176" y="90"/>
                    <a:pt x="176" y="90"/>
                  </a:cubicBezTo>
                  <a:cubicBezTo>
                    <a:pt x="176" y="89"/>
                    <a:pt x="176" y="89"/>
                    <a:pt x="176" y="89"/>
                  </a:cubicBezTo>
                  <a:cubicBezTo>
                    <a:pt x="176" y="88"/>
                    <a:pt x="176" y="88"/>
                    <a:pt x="176" y="88"/>
                  </a:cubicBezTo>
                  <a:cubicBezTo>
                    <a:pt x="176" y="88"/>
                    <a:pt x="176" y="88"/>
                    <a:pt x="176" y="88"/>
                  </a:cubicBezTo>
                  <a:cubicBezTo>
                    <a:pt x="178" y="87"/>
                    <a:pt x="178" y="87"/>
                    <a:pt x="178" y="87"/>
                  </a:cubicBezTo>
                  <a:cubicBezTo>
                    <a:pt x="178" y="86"/>
                    <a:pt x="178" y="86"/>
                    <a:pt x="178" y="86"/>
                  </a:cubicBezTo>
                  <a:cubicBezTo>
                    <a:pt x="178" y="83"/>
                    <a:pt x="178" y="83"/>
                    <a:pt x="178" y="83"/>
                  </a:cubicBezTo>
                  <a:cubicBezTo>
                    <a:pt x="179" y="82"/>
                    <a:pt x="179" y="82"/>
                    <a:pt x="179" y="82"/>
                  </a:cubicBezTo>
                  <a:cubicBezTo>
                    <a:pt x="181" y="80"/>
                    <a:pt x="181" y="80"/>
                    <a:pt x="181" y="80"/>
                  </a:cubicBezTo>
                  <a:cubicBezTo>
                    <a:pt x="182" y="79"/>
                    <a:pt x="182" y="79"/>
                    <a:pt x="182" y="79"/>
                  </a:cubicBezTo>
                  <a:cubicBezTo>
                    <a:pt x="182" y="79"/>
                    <a:pt x="182" y="79"/>
                    <a:pt x="182" y="79"/>
                  </a:cubicBezTo>
                  <a:cubicBezTo>
                    <a:pt x="183" y="78"/>
                    <a:pt x="183" y="78"/>
                    <a:pt x="183" y="78"/>
                  </a:cubicBezTo>
                  <a:cubicBezTo>
                    <a:pt x="185" y="78"/>
                    <a:pt x="185" y="78"/>
                    <a:pt x="185" y="78"/>
                  </a:cubicBezTo>
                  <a:cubicBezTo>
                    <a:pt x="185" y="78"/>
                    <a:pt x="185" y="78"/>
                    <a:pt x="185" y="78"/>
                  </a:cubicBezTo>
                  <a:cubicBezTo>
                    <a:pt x="185" y="78"/>
                    <a:pt x="185" y="78"/>
                    <a:pt x="185" y="78"/>
                  </a:cubicBezTo>
                  <a:cubicBezTo>
                    <a:pt x="186" y="78"/>
                    <a:pt x="186" y="78"/>
                    <a:pt x="186" y="78"/>
                  </a:cubicBezTo>
                  <a:cubicBezTo>
                    <a:pt x="186" y="78"/>
                    <a:pt x="186" y="78"/>
                    <a:pt x="186" y="78"/>
                  </a:cubicBezTo>
                  <a:cubicBezTo>
                    <a:pt x="187" y="78"/>
                    <a:pt x="187" y="78"/>
                    <a:pt x="187" y="78"/>
                  </a:cubicBezTo>
                  <a:cubicBezTo>
                    <a:pt x="187" y="78"/>
                    <a:pt x="187" y="78"/>
                    <a:pt x="187" y="78"/>
                  </a:cubicBezTo>
                  <a:cubicBezTo>
                    <a:pt x="188" y="78"/>
                    <a:pt x="188" y="78"/>
                    <a:pt x="188" y="78"/>
                  </a:cubicBezTo>
                  <a:cubicBezTo>
                    <a:pt x="188" y="78"/>
                    <a:pt x="188" y="78"/>
                    <a:pt x="188" y="78"/>
                  </a:cubicBezTo>
                  <a:cubicBezTo>
                    <a:pt x="188" y="79"/>
                    <a:pt x="188" y="79"/>
                    <a:pt x="188" y="79"/>
                  </a:cubicBezTo>
                  <a:cubicBezTo>
                    <a:pt x="189" y="80"/>
                    <a:pt x="189" y="80"/>
                    <a:pt x="189" y="80"/>
                  </a:cubicBezTo>
                  <a:cubicBezTo>
                    <a:pt x="189" y="80"/>
                    <a:pt x="189" y="80"/>
                    <a:pt x="189" y="80"/>
                  </a:cubicBezTo>
                  <a:cubicBezTo>
                    <a:pt x="190" y="80"/>
                    <a:pt x="190" y="80"/>
                    <a:pt x="190" y="80"/>
                  </a:cubicBezTo>
                  <a:cubicBezTo>
                    <a:pt x="190" y="80"/>
                    <a:pt x="190" y="80"/>
                    <a:pt x="190" y="80"/>
                  </a:cubicBezTo>
                  <a:cubicBezTo>
                    <a:pt x="191" y="80"/>
                    <a:pt x="191" y="80"/>
                    <a:pt x="191" y="80"/>
                  </a:cubicBezTo>
                  <a:cubicBezTo>
                    <a:pt x="192" y="80"/>
                    <a:pt x="192" y="80"/>
                    <a:pt x="192" y="80"/>
                  </a:cubicBezTo>
                  <a:cubicBezTo>
                    <a:pt x="192" y="79"/>
                    <a:pt x="192" y="79"/>
                    <a:pt x="192" y="79"/>
                  </a:cubicBezTo>
                  <a:cubicBezTo>
                    <a:pt x="192" y="78"/>
                    <a:pt x="192" y="78"/>
                    <a:pt x="192" y="78"/>
                  </a:cubicBezTo>
                  <a:cubicBezTo>
                    <a:pt x="192" y="77"/>
                    <a:pt x="192" y="77"/>
                    <a:pt x="192" y="77"/>
                  </a:cubicBezTo>
                  <a:cubicBezTo>
                    <a:pt x="191" y="76"/>
                    <a:pt x="191" y="76"/>
                    <a:pt x="191" y="76"/>
                  </a:cubicBezTo>
                  <a:cubicBezTo>
                    <a:pt x="191" y="76"/>
                    <a:pt x="191" y="76"/>
                    <a:pt x="191" y="76"/>
                  </a:cubicBezTo>
                  <a:cubicBezTo>
                    <a:pt x="191" y="76"/>
                    <a:pt x="191" y="76"/>
                    <a:pt x="191" y="76"/>
                  </a:cubicBezTo>
                  <a:cubicBezTo>
                    <a:pt x="190" y="75"/>
                    <a:pt x="190" y="75"/>
                    <a:pt x="190" y="75"/>
                  </a:cubicBezTo>
                  <a:cubicBezTo>
                    <a:pt x="190" y="75"/>
                    <a:pt x="190" y="75"/>
                    <a:pt x="190" y="75"/>
                  </a:cubicBezTo>
                  <a:cubicBezTo>
                    <a:pt x="190" y="75"/>
                    <a:pt x="190" y="75"/>
                    <a:pt x="190" y="75"/>
                  </a:cubicBezTo>
                  <a:cubicBezTo>
                    <a:pt x="190" y="75"/>
                    <a:pt x="190" y="75"/>
                    <a:pt x="190" y="75"/>
                  </a:cubicBezTo>
                  <a:cubicBezTo>
                    <a:pt x="189" y="74"/>
                    <a:pt x="189" y="74"/>
                    <a:pt x="189" y="74"/>
                  </a:cubicBezTo>
                  <a:cubicBezTo>
                    <a:pt x="189" y="72"/>
                    <a:pt x="189" y="72"/>
                    <a:pt x="189" y="72"/>
                  </a:cubicBezTo>
                  <a:cubicBezTo>
                    <a:pt x="189" y="71"/>
                    <a:pt x="189" y="71"/>
                    <a:pt x="189" y="71"/>
                  </a:cubicBezTo>
                  <a:cubicBezTo>
                    <a:pt x="187" y="69"/>
                    <a:pt x="187" y="69"/>
                    <a:pt x="187" y="69"/>
                  </a:cubicBezTo>
                  <a:cubicBezTo>
                    <a:pt x="187" y="69"/>
                    <a:pt x="187" y="69"/>
                    <a:pt x="187" y="69"/>
                  </a:cubicBezTo>
                  <a:cubicBezTo>
                    <a:pt x="186" y="67"/>
                    <a:pt x="186" y="67"/>
                    <a:pt x="186" y="67"/>
                  </a:cubicBezTo>
                  <a:cubicBezTo>
                    <a:pt x="185" y="66"/>
                    <a:pt x="185" y="66"/>
                    <a:pt x="185" y="66"/>
                  </a:cubicBezTo>
                  <a:cubicBezTo>
                    <a:pt x="185" y="66"/>
                    <a:pt x="185" y="66"/>
                    <a:pt x="185" y="66"/>
                  </a:cubicBezTo>
                  <a:cubicBezTo>
                    <a:pt x="185" y="66"/>
                    <a:pt x="185" y="66"/>
                    <a:pt x="185" y="66"/>
                  </a:cubicBezTo>
                  <a:cubicBezTo>
                    <a:pt x="186" y="65"/>
                    <a:pt x="186" y="65"/>
                    <a:pt x="186" y="65"/>
                  </a:cubicBezTo>
                  <a:cubicBezTo>
                    <a:pt x="186" y="65"/>
                    <a:pt x="186" y="65"/>
                    <a:pt x="186" y="65"/>
                  </a:cubicBezTo>
                  <a:cubicBezTo>
                    <a:pt x="187" y="65"/>
                    <a:pt x="187" y="65"/>
                    <a:pt x="187" y="65"/>
                  </a:cubicBezTo>
                  <a:cubicBezTo>
                    <a:pt x="187" y="65"/>
                    <a:pt x="187" y="65"/>
                    <a:pt x="187" y="65"/>
                  </a:cubicBezTo>
                  <a:cubicBezTo>
                    <a:pt x="187" y="66"/>
                    <a:pt x="187" y="66"/>
                    <a:pt x="187" y="66"/>
                  </a:cubicBezTo>
                  <a:cubicBezTo>
                    <a:pt x="189" y="67"/>
                    <a:pt x="189" y="67"/>
                    <a:pt x="189" y="67"/>
                  </a:cubicBezTo>
                  <a:cubicBezTo>
                    <a:pt x="190" y="67"/>
                    <a:pt x="190" y="67"/>
                    <a:pt x="190" y="67"/>
                  </a:cubicBezTo>
                  <a:cubicBezTo>
                    <a:pt x="190" y="68"/>
                    <a:pt x="190" y="68"/>
                    <a:pt x="190" y="68"/>
                  </a:cubicBezTo>
                  <a:cubicBezTo>
                    <a:pt x="191" y="71"/>
                    <a:pt x="191" y="71"/>
                    <a:pt x="191" y="71"/>
                  </a:cubicBezTo>
                  <a:cubicBezTo>
                    <a:pt x="192" y="73"/>
                    <a:pt x="192" y="73"/>
                    <a:pt x="192" y="73"/>
                  </a:cubicBezTo>
                  <a:cubicBezTo>
                    <a:pt x="193" y="74"/>
                    <a:pt x="193" y="74"/>
                    <a:pt x="193" y="74"/>
                  </a:cubicBezTo>
                  <a:cubicBezTo>
                    <a:pt x="195" y="75"/>
                    <a:pt x="195" y="75"/>
                    <a:pt x="195" y="75"/>
                  </a:cubicBezTo>
                  <a:cubicBezTo>
                    <a:pt x="196" y="75"/>
                    <a:pt x="196" y="75"/>
                    <a:pt x="196" y="75"/>
                  </a:cubicBezTo>
                  <a:cubicBezTo>
                    <a:pt x="199" y="76"/>
                    <a:pt x="199" y="76"/>
                    <a:pt x="199" y="76"/>
                  </a:cubicBezTo>
                  <a:cubicBezTo>
                    <a:pt x="204" y="77"/>
                    <a:pt x="204" y="77"/>
                    <a:pt x="204" y="77"/>
                  </a:cubicBezTo>
                  <a:cubicBezTo>
                    <a:pt x="205" y="77"/>
                    <a:pt x="205" y="77"/>
                    <a:pt x="205" y="77"/>
                  </a:cubicBezTo>
                  <a:cubicBezTo>
                    <a:pt x="206" y="78"/>
                    <a:pt x="206" y="78"/>
                    <a:pt x="206" y="78"/>
                  </a:cubicBezTo>
                  <a:cubicBezTo>
                    <a:pt x="206" y="79"/>
                    <a:pt x="206" y="79"/>
                    <a:pt x="206" y="79"/>
                  </a:cubicBezTo>
                  <a:cubicBezTo>
                    <a:pt x="207" y="79"/>
                    <a:pt x="207" y="79"/>
                    <a:pt x="207" y="79"/>
                  </a:cubicBezTo>
                  <a:cubicBezTo>
                    <a:pt x="207" y="79"/>
                    <a:pt x="207" y="79"/>
                    <a:pt x="207" y="79"/>
                  </a:cubicBezTo>
                  <a:cubicBezTo>
                    <a:pt x="208" y="79"/>
                    <a:pt x="208" y="79"/>
                    <a:pt x="208" y="79"/>
                  </a:cubicBezTo>
                  <a:cubicBezTo>
                    <a:pt x="208" y="79"/>
                    <a:pt x="208" y="79"/>
                    <a:pt x="208" y="79"/>
                  </a:cubicBezTo>
                  <a:cubicBezTo>
                    <a:pt x="209" y="79"/>
                    <a:pt x="209" y="79"/>
                    <a:pt x="209" y="79"/>
                  </a:cubicBezTo>
                  <a:cubicBezTo>
                    <a:pt x="209" y="78"/>
                    <a:pt x="209" y="78"/>
                    <a:pt x="209" y="78"/>
                  </a:cubicBezTo>
                  <a:cubicBezTo>
                    <a:pt x="209" y="78"/>
                    <a:pt x="209" y="78"/>
                    <a:pt x="209" y="78"/>
                  </a:cubicBezTo>
                  <a:cubicBezTo>
                    <a:pt x="211" y="78"/>
                    <a:pt x="211" y="78"/>
                    <a:pt x="211" y="78"/>
                  </a:cubicBezTo>
                  <a:cubicBezTo>
                    <a:pt x="213" y="79"/>
                    <a:pt x="213" y="79"/>
                    <a:pt x="213" y="79"/>
                  </a:cubicBezTo>
                  <a:cubicBezTo>
                    <a:pt x="214" y="79"/>
                    <a:pt x="214" y="79"/>
                    <a:pt x="214" y="79"/>
                  </a:cubicBezTo>
                  <a:cubicBezTo>
                    <a:pt x="215" y="79"/>
                    <a:pt x="215" y="79"/>
                    <a:pt x="215" y="79"/>
                  </a:cubicBezTo>
                  <a:cubicBezTo>
                    <a:pt x="215" y="79"/>
                    <a:pt x="215" y="79"/>
                    <a:pt x="215" y="79"/>
                  </a:cubicBezTo>
                  <a:cubicBezTo>
                    <a:pt x="216" y="79"/>
                    <a:pt x="216" y="79"/>
                    <a:pt x="216" y="79"/>
                  </a:cubicBezTo>
                  <a:cubicBezTo>
                    <a:pt x="216" y="79"/>
                    <a:pt x="216" y="79"/>
                    <a:pt x="216" y="79"/>
                  </a:cubicBezTo>
                  <a:cubicBezTo>
                    <a:pt x="216" y="79"/>
                    <a:pt x="216" y="79"/>
                    <a:pt x="216" y="79"/>
                  </a:cubicBezTo>
                  <a:cubicBezTo>
                    <a:pt x="219" y="78"/>
                    <a:pt x="219" y="78"/>
                    <a:pt x="219" y="78"/>
                  </a:cubicBezTo>
                  <a:cubicBezTo>
                    <a:pt x="220" y="77"/>
                    <a:pt x="220" y="77"/>
                    <a:pt x="220" y="77"/>
                  </a:cubicBezTo>
                  <a:cubicBezTo>
                    <a:pt x="221" y="77"/>
                    <a:pt x="221" y="77"/>
                    <a:pt x="221" y="77"/>
                  </a:cubicBezTo>
                  <a:cubicBezTo>
                    <a:pt x="222" y="78"/>
                    <a:pt x="222" y="78"/>
                    <a:pt x="222" y="78"/>
                  </a:cubicBezTo>
                  <a:cubicBezTo>
                    <a:pt x="222" y="78"/>
                    <a:pt x="222" y="78"/>
                    <a:pt x="222" y="78"/>
                  </a:cubicBezTo>
                  <a:cubicBezTo>
                    <a:pt x="224" y="79"/>
                    <a:pt x="224" y="79"/>
                    <a:pt x="224" y="79"/>
                  </a:cubicBezTo>
                  <a:cubicBezTo>
                    <a:pt x="225" y="79"/>
                    <a:pt x="225" y="79"/>
                    <a:pt x="225" y="79"/>
                  </a:cubicBezTo>
                  <a:cubicBezTo>
                    <a:pt x="225" y="79"/>
                    <a:pt x="225" y="79"/>
                    <a:pt x="225" y="79"/>
                  </a:cubicBezTo>
                  <a:cubicBezTo>
                    <a:pt x="226" y="79"/>
                    <a:pt x="226" y="79"/>
                    <a:pt x="226" y="79"/>
                  </a:cubicBezTo>
                  <a:cubicBezTo>
                    <a:pt x="226" y="79"/>
                    <a:pt x="226" y="79"/>
                    <a:pt x="226" y="79"/>
                  </a:cubicBezTo>
                  <a:cubicBezTo>
                    <a:pt x="227" y="79"/>
                    <a:pt x="227" y="79"/>
                    <a:pt x="227" y="79"/>
                  </a:cubicBezTo>
                  <a:cubicBezTo>
                    <a:pt x="227" y="79"/>
                    <a:pt x="227" y="79"/>
                    <a:pt x="227" y="79"/>
                  </a:cubicBezTo>
                  <a:cubicBezTo>
                    <a:pt x="228" y="78"/>
                    <a:pt x="228" y="78"/>
                    <a:pt x="228" y="78"/>
                  </a:cubicBezTo>
                  <a:cubicBezTo>
                    <a:pt x="228" y="77"/>
                    <a:pt x="228" y="77"/>
                    <a:pt x="228" y="77"/>
                  </a:cubicBezTo>
                  <a:cubicBezTo>
                    <a:pt x="229" y="76"/>
                    <a:pt x="229" y="76"/>
                    <a:pt x="229" y="76"/>
                  </a:cubicBezTo>
                  <a:cubicBezTo>
                    <a:pt x="232" y="75"/>
                    <a:pt x="232" y="75"/>
                    <a:pt x="232" y="75"/>
                  </a:cubicBezTo>
                  <a:cubicBezTo>
                    <a:pt x="233" y="75"/>
                    <a:pt x="233" y="75"/>
                    <a:pt x="233" y="75"/>
                  </a:cubicBezTo>
                  <a:cubicBezTo>
                    <a:pt x="234" y="73"/>
                    <a:pt x="234" y="73"/>
                    <a:pt x="234" y="73"/>
                  </a:cubicBezTo>
                  <a:cubicBezTo>
                    <a:pt x="235" y="72"/>
                    <a:pt x="235" y="72"/>
                    <a:pt x="235" y="72"/>
                  </a:cubicBezTo>
                  <a:cubicBezTo>
                    <a:pt x="236" y="72"/>
                    <a:pt x="236" y="72"/>
                    <a:pt x="236" y="72"/>
                  </a:cubicBezTo>
                  <a:lnTo>
                    <a:pt x="236" y="7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6" name="Freeform 125"/>
            <p:cNvSpPr>
              <a:spLocks noEditPoints="1"/>
            </p:cNvSpPr>
            <p:nvPr/>
          </p:nvSpPr>
          <p:spPr bwMode="auto">
            <a:xfrm>
              <a:off x="4366" y="2208"/>
              <a:ext cx="503" cy="288"/>
            </a:xfrm>
            <a:custGeom>
              <a:avLst/>
              <a:gdLst>
                <a:gd name="T0" fmla="*/ 170 w 503"/>
                <a:gd name="T1" fmla="*/ 2 h 288"/>
                <a:gd name="T2" fmla="*/ 268 w 503"/>
                <a:gd name="T3" fmla="*/ 143 h 288"/>
                <a:gd name="T4" fmla="*/ 331 w 503"/>
                <a:gd name="T5" fmla="*/ 273 h 288"/>
                <a:gd name="T6" fmla="*/ 322 w 503"/>
                <a:gd name="T7" fmla="*/ 252 h 288"/>
                <a:gd name="T8" fmla="*/ 331 w 503"/>
                <a:gd name="T9" fmla="*/ 195 h 288"/>
                <a:gd name="T10" fmla="*/ 299 w 503"/>
                <a:gd name="T11" fmla="*/ 185 h 288"/>
                <a:gd name="T12" fmla="*/ 264 w 503"/>
                <a:gd name="T13" fmla="*/ 187 h 288"/>
                <a:gd name="T14" fmla="*/ 222 w 503"/>
                <a:gd name="T15" fmla="*/ 193 h 288"/>
                <a:gd name="T16" fmla="*/ 193 w 503"/>
                <a:gd name="T17" fmla="*/ 180 h 288"/>
                <a:gd name="T18" fmla="*/ 174 w 503"/>
                <a:gd name="T19" fmla="*/ 138 h 288"/>
                <a:gd name="T20" fmla="*/ 159 w 503"/>
                <a:gd name="T21" fmla="*/ 130 h 288"/>
                <a:gd name="T22" fmla="*/ 157 w 503"/>
                <a:gd name="T23" fmla="*/ 111 h 288"/>
                <a:gd name="T24" fmla="*/ 142 w 503"/>
                <a:gd name="T25" fmla="*/ 109 h 288"/>
                <a:gd name="T26" fmla="*/ 109 w 503"/>
                <a:gd name="T27" fmla="*/ 111 h 288"/>
                <a:gd name="T28" fmla="*/ 69 w 503"/>
                <a:gd name="T29" fmla="*/ 94 h 288"/>
                <a:gd name="T30" fmla="*/ 54 w 503"/>
                <a:gd name="T31" fmla="*/ 143 h 288"/>
                <a:gd name="T32" fmla="*/ 33 w 503"/>
                <a:gd name="T33" fmla="*/ 145 h 288"/>
                <a:gd name="T34" fmla="*/ 23 w 503"/>
                <a:gd name="T35" fmla="*/ 180 h 288"/>
                <a:gd name="T36" fmla="*/ 35 w 503"/>
                <a:gd name="T37" fmla="*/ 199 h 288"/>
                <a:gd name="T38" fmla="*/ 10 w 503"/>
                <a:gd name="T39" fmla="*/ 220 h 288"/>
                <a:gd name="T40" fmla="*/ 12 w 503"/>
                <a:gd name="T41" fmla="*/ 239 h 288"/>
                <a:gd name="T42" fmla="*/ 21 w 503"/>
                <a:gd name="T43" fmla="*/ 241 h 288"/>
                <a:gd name="T44" fmla="*/ 46 w 503"/>
                <a:gd name="T45" fmla="*/ 239 h 288"/>
                <a:gd name="T46" fmla="*/ 67 w 503"/>
                <a:gd name="T47" fmla="*/ 248 h 288"/>
                <a:gd name="T48" fmla="*/ 77 w 503"/>
                <a:gd name="T49" fmla="*/ 246 h 288"/>
                <a:gd name="T50" fmla="*/ 94 w 503"/>
                <a:gd name="T51" fmla="*/ 243 h 288"/>
                <a:gd name="T52" fmla="*/ 130 w 503"/>
                <a:gd name="T53" fmla="*/ 246 h 288"/>
                <a:gd name="T54" fmla="*/ 165 w 503"/>
                <a:gd name="T55" fmla="*/ 256 h 288"/>
                <a:gd name="T56" fmla="*/ 182 w 503"/>
                <a:gd name="T57" fmla="*/ 252 h 288"/>
                <a:gd name="T58" fmla="*/ 237 w 503"/>
                <a:gd name="T59" fmla="*/ 250 h 288"/>
                <a:gd name="T60" fmla="*/ 258 w 503"/>
                <a:gd name="T61" fmla="*/ 262 h 288"/>
                <a:gd name="T62" fmla="*/ 272 w 503"/>
                <a:gd name="T63" fmla="*/ 262 h 288"/>
                <a:gd name="T64" fmla="*/ 287 w 503"/>
                <a:gd name="T65" fmla="*/ 269 h 288"/>
                <a:gd name="T66" fmla="*/ 308 w 503"/>
                <a:gd name="T67" fmla="*/ 275 h 288"/>
                <a:gd name="T68" fmla="*/ 348 w 503"/>
                <a:gd name="T69" fmla="*/ 283 h 288"/>
                <a:gd name="T70" fmla="*/ 232 w 503"/>
                <a:gd name="T71" fmla="*/ 260 h 288"/>
                <a:gd name="T72" fmla="*/ 283 w 503"/>
                <a:gd name="T73" fmla="*/ 141 h 288"/>
                <a:gd name="T74" fmla="*/ 348 w 503"/>
                <a:gd name="T75" fmla="*/ 134 h 288"/>
                <a:gd name="T76" fmla="*/ 295 w 503"/>
                <a:gd name="T77" fmla="*/ 130 h 288"/>
                <a:gd name="T78" fmla="*/ 165 w 503"/>
                <a:gd name="T79" fmla="*/ 124 h 288"/>
                <a:gd name="T80" fmla="*/ 209 w 503"/>
                <a:gd name="T81" fmla="*/ 141 h 288"/>
                <a:gd name="T82" fmla="*/ 209 w 503"/>
                <a:gd name="T83" fmla="*/ 138 h 288"/>
                <a:gd name="T84" fmla="*/ 249 w 503"/>
                <a:gd name="T85" fmla="*/ 136 h 288"/>
                <a:gd name="T86" fmla="*/ 276 w 503"/>
                <a:gd name="T87" fmla="*/ 128 h 288"/>
                <a:gd name="T88" fmla="*/ 289 w 503"/>
                <a:gd name="T89" fmla="*/ 109 h 288"/>
                <a:gd name="T90" fmla="*/ 180 w 503"/>
                <a:gd name="T91" fmla="*/ 113 h 288"/>
                <a:gd name="T92" fmla="*/ 325 w 503"/>
                <a:gd name="T93" fmla="*/ 130 h 288"/>
                <a:gd name="T94" fmla="*/ 467 w 503"/>
                <a:gd name="T95" fmla="*/ 132 h 288"/>
                <a:gd name="T96" fmla="*/ 459 w 503"/>
                <a:gd name="T97" fmla="*/ 134 h 288"/>
                <a:gd name="T98" fmla="*/ 467 w 503"/>
                <a:gd name="T99" fmla="*/ 132 h 288"/>
                <a:gd name="T100" fmla="*/ 438 w 503"/>
                <a:gd name="T101" fmla="*/ 115 h 288"/>
                <a:gd name="T102" fmla="*/ 360 w 503"/>
                <a:gd name="T103" fmla="*/ 132 h 288"/>
                <a:gd name="T104" fmla="*/ 425 w 503"/>
                <a:gd name="T105" fmla="*/ 117 h 288"/>
                <a:gd name="T106" fmla="*/ 433 w 503"/>
                <a:gd name="T107" fmla="*/ 120 h 288"/>
                <a:gd name="T108" fmla="*/ 440 w 503"/>
                <a:gd name="T109" fmla="*/ 124 h 288"/>
                <a:gd name="T110" fmla="*/ 408 w 503"/>
                <a:gd name="T111" fmla="*/ 105 h 288"/>
                <a:gd name="T112" fmla="*/ 410 w 503"/>
                <a:gd name="T113" fmla="*/ 122 h 288"/>
                <a:gd name="T114" fmla="*/ 421 w 503"/>
                <a:gd name="T115" fmla="*/ 117 h 288"/>
                <a:gd name="T116" fmla="*/ 425 w 503"/>
                <a:gd name="T117" fmla="*/ 111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03" h="288">
                  <a:moveTo>
                    <a:pt x="157" y="10"/>
                  </a:moveTo>
                  <a:lnTo>
                    <a:pt x="157" y="10"/>
                  </a:lnTo>
                  <a:lnTo>
                    <a:pt x="159" y="10"/>
                  </a:lnTo>
                  <a:lnTo>
                    <a:pt x="161" y="10"/>
                  </a:lnTo>
                  <a:lnTo>
                    <a:pt x="161" y="10"/>
                  </a:lnTo>
                  <a:lnTo>
                    <a:pt x="163" y="10"/>
                  </a:lnTo>
                  <a:lnTo>
                    <a:pt x="163" y="10"/>
                  </a:lnTo>
                  <a:lnTo>
                    <a:pt x="165" y="10"/>
                  </a:lnTo>
                  <a:lnTo>
                    <a:pt x="167" y="10"/>
                  </a:lnTo>
                  <a:lnTo>
                    <a:pt x="167" y="10"/>
                  </a:lnTo>
                  <a:lnTo>
                    <a:pt x="170" y="8"/>
                  </a:lnTo>
                  <a:lnTo>
                    <a:pt x="170" y="8"/>
                  </a:lnTo>
                  <a:lnTo>
                    <a:pt x="170" y="6"/>
                  </a:lnTo>
                  <a:lnTo>
                    <a:pt x="170" y="2"/>
                  </a:lnTo>
                  <a:lnTo>
                    <a:pt x="170" y="2"/>
                  </a:lnTo>
                  <a:lnTo>
                    <a:pt x="167" y="0"/>
                  </a:lnTo>
                  <a:lnTo>
                    <a:pt x="167" y="0"/>
                  </a:lnTo>
                  <a:lnTo>
                    <a:pt x="165" y="0"/>
                  </a:lnTo>
                  <a:lnTo>
                    <a:pt x="163" y="0"/>
                  </a:lnTo>
                  <a:lnTo>
                    <a:pt x="163" y="0"/>
                  </a:lnTo>
                  <a:lnTo>
                    <a:pt x="161" y="0"/>
                  </a:lnTo>
                  <a:lnTo>
                    <a:pt x="159" y="2"/>
                  </a:lnTo>
                  <a:lnTo>
                    <a:pt x="159" y="4"/>
                  </a:lnTo>
                  <a:lnTo>
                    <a:pt x="157" y="6"/>
                  </a:lnTo>
                  <a:lnTo>
                    <a:pt x="155" y="6"/>
                  </a:lnTo>
                  <a:lnTo>
                    <a:pt x="157" y="8"/>
                  </a:lnTo>
                  <a:lnTo>
                    <a:pt x="157" y="10"/>
                  </a:lnTo>
                  <a:close/>
                  <a:moveTo>
                    <a:pt x="266" y="141"/>
                  </a:moveTo>
                  <a:lnTo>
                    <a:pt x="266" y="141"/>
                  </a:lnTo>
                  <a:lnTo>
                    <a:pt x="268" y="143"/>
                  </a:lnTo>
                  <a:lnTo>
                    <a:pt x="270" y="143"/>
                  </a:lnTo>
                  <a:lnTo>
                    <a:pt x="270" y="141"/>
                  </a:lnTo>
                  <a:lnTo>
                    <a:pt x="270" y="141"/>
                  </a:lnTo>
                  <a:lnTo>
                    <a:pt x="268" y="141"/>
                  </a:lnTo>
                  <a:lnTo>
                    <a:pt x="266" y="141"/>
                  </a:lnTo>
                  <a:lnTo>
                    <a:pt x="266" y="141"/>
                  </a:lnTo>
                  <a:close/>
                  <a:moveTo>
                    <a:pt x="346" y="279"/>
                  </a:moveTo>
                  <a:lnTo>
                    <a:pt x="346" y="279"/>
                  </a:lnTo>
                  <a:lnTo>
                    <a:pt x="346" y="277"/>
                  </a:lnTo>
                  <a:lnTo>
                    <a:pt x="339" y="275"/>
                  </a:lnTo>
                  <a:lnTo>
                    <a:pt x="337" y="275"/>
                  </a:lnTo>
                  <a:lnTo>
                    <a:pt x="335" y="275"/>
                  </a:lnTo>
                  <a:lnTo>
                    <a:pt x="335" y="275"/>
                  </a:lnTo>
                  <a:lnTo>
                    <a:pt x="333" y="273"/>
                  </a:lnTo>
                  <a:lnTo>
                    <a:pt x="331" y="273"/>
                  </a:lnTo>
                  <a:lnTo>
                    <a:pt x="331" y="271"/>
                  </a:lnTo>
                  <a:lnTo>
                    <a:pt x="329" y="269"/>
                  </a:lnTo>
                  <a:lnTo>
                    <a:pt x="329" y="262"/>
                  </a:lnTo>
                  <a:lnTo>
                    <a:pt x="329" y="258"/>
                  </a:lnTo>
                  <a:lnTo>
                    <a:pt x="327" y="256"/>
                  </a:lnTo>
                  <a:lnTo>
                    <a:pt x="327" y="262"/>
                  </a:lnTo>
                  <a:lnTo>
                    <a:pt x="327" y="264"/>
                  </a:lnTo>
                  <a:lnTo>
                    <a:pt x="327" y="264"/>
                  </a:lnTo>
                  <a:lnTo>
                    <a:pt x="325" y="264"/>
                  </a:lnTo>
                  <a:lnTo>
                    <a:pt x="325" y="262"/>
                  </a:lnTo>
                  <a:lnTo>
                    <a:pt x="325" y="258"/>
                  </a:lnTo>
                  <a:lnTo>
                    <a:pt x="322" y="256"/>
                  </a:lnTo>
                  <a:lnTo>
                    <a:pt x="322" y="254"/>
                  </a:lnTo>
                  <a:lnTo>
                    <a:pt x="322" y="254"/>
                  </a:lnTo>
                  <a:lnTo>
                    <a:pt x="322" y="252"/>
                  </a:lnTo>
                  <a:lnTo>
                    <a:pt x="325" y="248"/>
                  </a:lnTo>
                  <a:lnTo>
                    <a:pt x="327" y="229"/>
                  </a:lnTo>
                  <a:lnTo>
                    <a:pt x="331" y="216"/>
                  </a:lnTo>
                  <a:lnTo>
                    <a:pt x="331" y="212"/>
                  </a:lnTo>
                  <a:lnTo>
                    <a:pt x="331" y="210"/>
                  </a:lnTo>
                  <a:lnTo>
                    <a:pt x="331" y="210"/>
                  </a:lnTo>
                  <a:lnTo>
                    <a:pt x="331" y="210"/>
                  </a:lnTo>
                  <a:lnTo>
                    <a:pt x="331" y="208"/>
                  </a:lnTo>
                  <a:lnTo>
                    <a:pt x="331" y="208"/>
                  </a:lnTo>
                  <a:lnTo>
                    <a:pt x="333" y="206"/>
                  </a:lnTo>
                  <a:lnTo>
                    <a:pt x="333" y="206"/>
                  </a:lnTo>
                  <a:lnTo>
                    <a:pt x="333" y="201"/>
                  </a:lnTo>
                  <a:lnTo>
                    <a:pt x="333" y="199"/>
                  </a:lnTo>
                  <a:lnTo>
                    <a:pt x="333" y="197"/>
                  </a:lnTo>
                  <a:lnTo>
                    <a:pt x="331" y="195"/>
                  </a:lnTo>
                  <a:lnTo>
                    <a:pt x="327" y="193"/>
                  </a:lnTo>
                  <a:lnTo>
                    <a:pt x="327" y="191"/>
                  </a:lnTo>
                  <a:lnTo>
                    <a:pt x="325" y="191"/>
                  </a:lnTo>
                  <a:lnTo>
                    <a:pt x="325" y="191"/>
                  </a:lnTo>
                  <a:lnTo>
                    <a:pt x="322" y="191"/>
                  </a:lnTo>
                  <a:lnTo>
                    <a:pt x="320" y="191"/>
                  </a:lnTo>
                  <a:lnTo>
                    <a:pt x="320" y="191"/>
                  </a:lnTo>
                  <a:lnTo>
                    <a:pt x="318" y="191"/>
                  </a:lnTo>
                  <a:lnTo>
                    <a:pt x="314" y="187"/>
                  </a:lnTo>
                  <a:lnTo>
                    <a:pt x="314" y="187"/>
                  </a:lnTo>
                  <a:lnTo>
                    <a:pt x="312" y="187"/>
                  </a:lnTo>
                  <a:lnTo>
                    <a:pt x="308" y="187"/>
                  </a:lnTo>
                  <a:lnTo>
                    <a:pt x="306" y="187"/>
                  </a:lnTo>
                  <a:lnTo>
                    <a:pt x="302" y="187"/>
                  </a:lnTo>
                  <a:lnTo>
                    <a:pt x="299" y="185"/>
                  </a:lnTo>
                  <a:lnTo>
                    <a:pt x="297" y="180"/>
                  </a:lnTo>
                  <a:lnTo>
                    <a:pt x="293" y="178"/>
                  </a:lnTo>
                  <a:lnTo>
                    <a:pt x="291" y="178"/>
                  </a:lnTo>
                  <a:lnTo>
                    <a:pt x="285" y="185"/>
                  </a:lnTo>
                  <a:lnTo>
                    <a:pt x="283" y="185"/>
                  </a:lnTo>
                  <a:lnTo>
                    <a:pt x="281" y="185"/>
                  </a:lnTo>
                  <a:lnTo>
                    <a:pt x="278" y="185"/>
                  </a:lnTo>
                  <a:lnTo>
                    <a:pt x="276" y="185"/>
                  </a:lnTo>
                  <a:lnTo>
                    <a:pt x="276" y="185"/>
                  </a:lnTo>
                  <a:lnTo>
                    <a:pt x="274" y="185"/>
                  </a:lnTo>
                  <a:lnTo>
                    <a:pt x="272" y="187"/>
                  </a:lnTo>
                  <a:lnTo>
                    <a:pt x="270" y="189"/>
                  </a:lnTo>
                  <a:lnTo>
                    <a:pt x="268" y="189"/>
                  </a:lnTo>
                  <a:lnTo>
                    <a:pt x="266" y="189"/>
                  </a:lnTo>
                  <a:lnTo>
                    <a:pt x="264" y="187"/>
                  </a:lnTo>
                  <a:lnTo>
                    <a:pt x="262" y="187"/>
                  </a:lnTo>
                  <a:lnTo>
                    <a:pt x="260" y="187"/>
                  </a:lnTo>
                  <a:lnTo>
                    <a:pt x="258" y="189"/>
                  </a:lnTo>
                  <a:lnTo>
                    <a:pt x="258" y="189"/>
                  </a:lnTo>
                  <a:lnTo>
                    <a:pt x="245" y="187"/>
                  </a:lnTo>
                  <a:lnTo>
                    <a:pt x="243" y="187"/>
                  </a:lnTo>
                  <a:lnTo>
                    <a:pt x="239" y="189"/>
                  </a:lnTo>
                  <a:lnTo>
                    <a:pt x="239" y="189"/>
                  </a:lnTo>
                  <a:lnTo>
                    <a:pt x="237" y="189"/>
                  </a:lnTo>
                  <a:lnTo>
                    <a:pt x="234" y="189"/>
                  </a:lnTo>
                  <a:lnTo>
                    <a:pt x="230" y="191"/>
                  </a:lnTo>
                  <a:lnTo>
                    <a:pt x="226" y="193"/>
                  </a:lnTo>
                  <a:lnTo>
                    <a:pt x="226" y="195"/>
                  </a:lnTo>
                  <a:lnTo>
                    <a:pt x="224" y="195"/>
                  </a:lnTo>
                  <a:lnTo>
                    <a:pt x="222" y="193"/>
                  </a:lnTo>
                  <a:lnTo>
                    <a:pt x="220" y="191"/>
                  </a:lnTo>
                  <a:lnTo>
                    <a:pt x="218" y="191"/>
                  </a:lnTo>
                  <a:lnTo>
                    <a:pt x="216" y="191"/>
                  </a:lnTo>
                  <a:lnTo>
                    <a:pt x="214" y="191"/>
                  </a:lnTo>
                  <a:lnTo>
                    <a:pt x="214" y="191"/>
                  </a:lnTo>
                  <a:lnTo>
                    <a:pt x="211" y="191"/>
                  </a:lnTo>
                  <a:lnTo>
                    <a:pt x="209" y="189"/>
                  </a:lnTo>
                  <a:lnTo>
                    <a:pt x="207" y="189"/>
                  </a:lnTo>
                  <a:lnTo>
                    <a:pt x="205" y="187"/>
                  </a:lnTo>
                  <a:lnTo>
                    <a:pt x="201" y="185"/>
                  </a:lnTo>
                  <a:lnTo>
                    <a:pt x="201" y="183"/>
                  </a:lnTo>
                  <a:lnTo>
                    <a:pt x="199" y="183"/>
                  </a:lnTo>
                  <a:lnTo>
                    <a:pt x="197" y="183"/>
                  </a:lnTo>
                  <a:lnTo>
                    <a:pt x="195" y="183"/>
                  </a:lnTo>
                  <a:lnTo>
                    <a:pt x="193" y="180"/>
                  </a:lnTo>
                  <a:lnTo>
                    <a:pt x="180" y="176"/>
                  </a:lnTo>
                  <a:lnTo>
                    <a:pt x="172" y="170"/>
                  </a:lnTo>
                  <a:lnTo>
                    <a:pt x="172" y="162"/>
                  </a:lnTo>
                  <a:lnTo>
                    <a:pt x="174" y="162"/>
                  </a:lnTo>
                  <a:lnTo>
                    <a:pt x="176" y="159"/>
                  </a:lnTo>
                  <a:lnTo>
                    <a:pt x="178" y="157"/>
                  </a:lnTo>
                  <a:lnTo>
                    <a:pt x="178" y="153"/>
                  </a:lnTo>
                  <a:lnTo>
                    <a:pt x="178" y="151"/>
                  </a:lnTo>
                  <a:lnTo>
                    <a:pt x="178" y="147"/>
                  </a:lnTo>
                  <a:lnTo>
                    <a:pt x="178" y="147"/>
                  </a:lnTo>
                  <a:lnTo>
                    <a:pt x="178" y="145"/>
                  </a:lnTo>
                  <a:lnTo>
                    <a:pt x="176" y="143"/>
                  </a:lnTo>
                  <a:lnTo>
                    <a:pt x="176" y="141"/>
                  </a:lnTo>
                  <a:lnTo>
                    <a:pt x="174" y="138"/>
                  </a:lnTo>
                  <a:lnTo>
                    <a:pt x="174" y="138"/>
                  </a:lnTo>
                  <a:lnTo>
                    <a:pt x="172" y="138"/>
                  </a:lnTo>
                  <a:lnTo>
                    <a:pt x="170" y="141"/>
                  </a:lnTo>
                  <a:lnTo>
                    <a:pt x="167" y="143"/>
                  </a:lnTo>
                  <a:lnTo>
                    <a:pt x="167" y="145"/>
                  </a:lnTo>
                  <a:lnTo>
                    <a:pt x="161" y="143"/>
                  </a:lnTo>
                  <a:lnTo>
                    <a:pt x="159" y="141"/>
                  </a:lnTo>
                  <a:lnTo>
                    <a:pt x="157" y="138"/>
                  </a:lnTo>
                  <a:lnTo>
                    <a:pt x="163" y="138"/>
                  </a:lnTo>
                  <a:lnTo>
                    <a:pt x="165" y="138"/>
                  </a:lnTo>
                  <a:lnTo>
                    <a:pt x="165" y="136"/>
                  </a:lnTo>
                  <a:lnTo>
                    <a:pt x="163" y="134"/>
                  </a:lnTo>
                  <a:lnTo>
                    <a:pt x="163" y="132"/>
                  </a:lnTo>
                  <a:lnTo>
                    <a:pt x="161" y="132"/>
                  </a:lnTo>
                  <a:lnTo>
                    <a:pt x="161" y="132"/>
                  </a:lnTo>
                  <a:lnTo>
                    <a:pt x="159" y="130"/>
                  </a:lnTo>
                  <a:lnTo>
                    <a:pt x="159" y="128"/>
                  </a:lnTo>
                  <a:lnTo>
                    <a:pt x="159" y="128"/>
                  </a:lnTo>
                  <a:lnTo>
                    <a:pt x="159" y="126"/>
                  </a:lnTo>
                  <a:lnTo>
                    <a:pt x="161" y="126"/>
                  </a:lnTo>
                  <a:lnTo>
                    <a:pt x="163" y="126"/>
                  </a:lnTo>
                  <a:lnTo>
                    <a:pt x="163" y="124"/>
                  </a:lnTo>
                  <a:lnTo>
                    <a:pt x="161" y="124"/>
                  </a:lnTo>
                  <a:lnTo>
                    <a:pt x="159" y="124"/>
                  </a:lnTo>
                  <a:lnTo>
                    <a:pt x="159" y="124"/>
                  </a:lnTo>
                  <a:lnTo>
                    <a:pt x="157" y="124"/>
                  </a:lnTo>
                  <a:lnTo>
                    <a:pt x="155" y="120"/>
                  </a:lnTo>
                  <a:lnTo>
                    <a:pt x="155" y="120"/>
                  </a:lnTo>
                  <a:lnTo>
                    <a:pt x="155" y="117"/>
                  </a:lnTo>
                  <a:lnTo>
                    <a:pt x="157" y="113"/>
                  </a:lnTo>
                  <a:lnTo>
                    <a:pt x="157" y="111"/>
                  </a:lnTo>
                  <a:lnTo>
                    <a:pt x="157" y="109"/>
                  </a:lnTo>
                  <a:lnTo>
                    <a:pt x="157" y="109"/>
                  </a:lnTo>
                  <a:lnTo>
                    <a:pt x="157" y="109"/>
                  </a:lnTo>
                  <a:lnTo>
                    <a:pt x="155" y="107"/>
                  </a:lnTo>
                  <a:lnTo>
                    <a:pt x="155" y="107"/>
                  </a:lnTo>
                  <a:lnTo>
                    <a:pt x="153" y="107"/>
                  </a:lnTo>
                  <a:lnTo>
                    <a:pt x="153" y="107"/>
                  </a:lnTo>
                  <a:lnTo>
                    <a:pt x="153" y="109"/>
                  </a:lnTo>
                  <a:lnTo>
                    <a:pt x="153" y="111"/>
                  </a:lnTo>
                  <a:lnTo>
                    <a:pt x="151" y="111"/>
                  </a:lnTo>
                  <a:lnTo>
                    <a:pt x="151" y="111"/>
                  </a:lnTo>
                  <a:lnTo>
                    <a:pt x="149" y="111"/>
                  </a:lnTo>
                  <a:lnTo>
                    <a:pt x="147" y="111"/>
                  </a:lnTo>
                  <a:lnTo>
                    <a:pt x="144" y="109"/>
                  </a:lnTo>
                  <a:lnTo>
                    <a:pt x="142" y="109"/>
                  </a:lnTo>
                  <a:lnTo>
                    <a:pt x="142" y="107"/>
                  </a:lnTo>
                  <a:lnTo>
                    <a:pt x="140" y="107"/>
                  </a:lnTo>
                  <a:lnTo>
                    <a:pt x="140" y="109"/>
                  </a:lnTo>
                  <a:lnTo>
                    <a:pt x="140" y="109"/>
                  </a:lnTo>
                  <a:lnTo>
                    <a:pt x="138" y="109"/>
                  </a:lnTo>
                  <a:lnTo>
                    <a:pt x="134" y="107"/>
                  </a:lnTo>
                  <a:lnTo>
                    <a:pt x="132" y="107"/>
                  </a:lnTo>
                  <a:lnTo>
                    <a:pt x="128" y="109"/>
                  </a:lnTo>
                  <a:lnTo>
                    <a:pt x="128" y="109"/>
                  </a:lnTo>
                  <a:lnTo>
                    <a:pt x="123" y="109"/>
                  </a:lnTo>
                  <a:lnTo>
                    <a:pt x="121" y="109"/>
                  </a:lnTo>
                  <a:lnTo>
                    <a:pt x="119" y="111"/>
                  </a:lnTo>
                  <a:lnTo>
                    <a:pt x="115" y="111"/>
                  </a:lnTo>
                  <a:lnTo>
                    <a:pt x="111" y="111"/>
                  </a:lnTo>
                  <a:lnTo>
                    <a:pt x="109" y="111"/>
                  </a:lnTo>
                  <a:lnTo>
                    <a:pt x="107" y="109"/>
                  </a:lnTo>
                  <a:lnTo>
                    <a:pt x="100" y="103"/>
                  </a:lnTo>
                  <a:lnTo>
                    <a:pt x="98" y="99"/>
                  </a:lnTo>
                  <a:lnTo>
                    <a:pt x="96" y="99"/>
                  </a:lnTo>
                  <a:lnTo>
                    <a:pt x="94" y="99"/>
                  </a:lnTo>
                  <a:lnTo>
                    <a:pt x="92" y="101"/>
                  </a:lnTo>
                  <a:lnTo>
                    <a:pt x="90" y="103"/>
                  </a:lnTo>
                  <a:lnTo>
                    <a:pt x="88" y="103"/>
                  </a:lnTo>
                  <a:lnTo>
                    <a:pt x="86" y="101"/>
                  </a:lnTo>
                  <a:lnTo>
                    <a:pt x="82" y="101"/>
                  </a:lnTo>
                  <a:lnTo>
                    <a:pt x="75" y="99"/>
                  </a:lnTo>
                  <a:lnTo>
                    <a:pt x="73" y="99"/>
                  </a:lnTo>
                  <a:lnTo>
                    <a:pt x="71" y="96"/>
                  </a:lnTo>
                  <a:lnTo>
                    <a:pt x="69" y="94"/>
                  </a:lnTo>
                  <a:lnTo>
                    <a:pt x="69" y="94"/>
                  </a:lnTo>
                  <a:lnTo>
                    <a:pt x="65" y="101"/>
                  </a:lnTo>
                  <a:lnTo>
                    <a:pt x="65" y="103"/>
                  </a:lnTo>
                  <a:lnTo>
                    <a:pt x="65" y="105"/>
                  </a:lnTo>
                  <a:lnTo>
                    <a:pt x="63" y="113"/>
                  </a:lnTo>
                  <a:lnTo>
                    <a:pt x="63" y="115"/>
                  </a:lnTo>
                  <a:lnTo>
                    <a:pt x="63" y="124"/>
                  </a:lnTo>
                  <a:lnTo>
                    <a:pt x="63" y="128"/>
                  </a:lnTo>
                  <a:lnTo>
                    <a:pt x="63" y="128"/>
                  </a:lnTo>
                  <a:lnTo>
                    <a:pt x="63" y="132"/>
                  </a:lnTo>
                  <a:lnTo>
                    <a:pt x="63" y="134"/>
                  </a:lnTo>
                  <a:lnTo>
                    <a:pt x="63" y="134"/>
                  </a:lnTo>
                  <a:lnTo>
                    <a:pt x="63" y="136"/>
                  </a:lnTo>
                  <a:lnTo>
                    <a:pt x="59" y="138"/>
                  </a:lnTo>
                  <a:lnTo>
                    <a:pt x="56" y="141"/>
                  </a:lnTo>
                  <a:lnTo>
                    <a:pt x="54" y="143"/>
                  </a:lnTo>
                  <a:lnTo>
                    <a:pt x="52" y="143"/>
                  </a:lnTo>
                  <a:lnTo>
                    <a:pt x="50" y="145"/>
                  </a:lnTo>
                  <a:lnTo>
                    <a:pt x="50" y="145"/>
                  </a:lnTo>
                  <a:lnTo>
                    <a:pt x="50" y="147"/>
                  </a:lnTo>
                  <a:lnTo>
                    <a:pt x="48" y="147"/>
                  </a:lnTo>
                  <a:lnTo>
                    <a:pt x="48" y="147"/>
                  </a:lnTo>
                  <a:lnTo>
                    <a:pt x="48" y="149"/>
                  </a:lnTo>
                  <a:lnTo>
                    <a:pt x="48" y="149"/>
                  </a:lnTo>
                  <a:lnTo>
                    <a:pt x="44" y="149"/>
                  </a:lnTo>
                  <a:lnTo>
                    <a:pt x="38" y="147"/>
                  </a:lnTo>
                  <a:lnTo>
                    <a:pt x="38" y="147"/>
                  </a:lnTo>
                  <a:lnTo>
                    <a:pt x="35" y="145"/>
                  </a:lnTo>
                  <a:lnTo>
                    <a:pt x="35" y="145"/>
                  </a:lnTo>
                  <a:lnTo>
                    <a:pt x="33" y="145"/>
                  </a:lnTo>
                  <a:lnTo>
                    <a:pt x="33" y="145"/>
                  </a:lnTo>
                  <a:lnTo>
                    <a:pt x="33" y="145"/>
                  </a:lnTo>
                  <a:lnTo>
                    <a:pt x="31" y="145"/>
                  </a:lnTo>
                  <a:lnTo>
                    <a:pt x="29" y="145"/>
                  </a:lnTo>
                  <a:lnTo>
                    <a:pt x="27" y="143"/>
                  </a:lnTo>
                  <a:lnTo>
                    <a:pt x="25" y="145"/>
                  </a:lnTo>
                  <a:lnTo>
                    <a:pt x="25" y="149"/>
                  </a:lnTo>
                  <a:lnTo>
                    <a:pt x="25" y="153"/>
                  </a:lnTo>
                  <a:lnTo>
                    <a:pt x="25" y="157"/>
                  </a:lnTo>
                  <a:lnTo>
                    <a:pt x="25" y="157"/>
                  </a:lnTo>
                  <a:lnTo>
                    <a:pt x="23" y="170"/>
                  </a:lnTo>
                  <a:lnTo>
                    <a:pt x="25" y="174"/>
                  </a:lnTo>
                  <a:lnTo>
                    <a:pt x="25" y="176"/>
                  </a:lnTo>
                  <a:lnTo>
                    <a:pt x="27" y="178"/>
                  </a:lnTo>
                  <a:lnTo>
                    <a:pt x="27" y="178"/>
                  </a:lnTo>
                  <a:lnTo>
                    <a:pt x="23" y="180"/>
                  </a:lnTo>
                  <a:lnTo>
                    <a:pt x="23" y="183"/>
                  </a:lnTo>
                  <a:lnTo>
                    <a:pt x="23" y="183"/>
                  </a:lnTo>
                  <a:lnTo>
                    <a:pt x="23" y="183"/>
                  </a:lnTo>
                  <a:lnTo>
                    <a:pt x="23" y="183"/>
                  </a:lnTo>
                  <a:lnTo>
                    <a:pt x="23" y="185"/>
                  </a:lnTo>
                  <a:lnTo>
                    <a:pt x="25" y="187"/>
                  </a:lnTo>
                  <a:lnTo>
                    <a:pt x="25" y="187"/>
                  </a:lnTo>
                  <a:lnTo>
                    <a:pt x="29" y="189"/>
                  </a:lnTo>
                  <a:lnTo>
                    <a:pt x="29" y="189"/>
                  </a:lnTo>
                  <a:lnTo>
                    <a:pt x="31" y="189"/>
                  </a:lnTo>
                  <a:lnTo>
                    <a:pt x="33" y="191"/>
                  </a:lnTo>
                  <a:lnTo>
                    <a:pt x="35" y="193"/>
                  </a:lnTo>
                  <a:lnTo>
                    <a:pt x="35" y="195"/>
                  </a:lnTo>
                  <a:lnTo>
                    <a:pt x="35" y="195"/>
                  </a:lnTo>
                  <a:lnTo>
                    <a:pt x="35" y="199"/>
                  </a:lnTo>
                  <a:lnTo>
                    <a:pt x="35" y="201"/>
                  </a:lnTo>
                  <a:lnTo>
                    <a:pt x="33" y="206"/>
                  </a:lnTo>
                  <a:lnTo>
                    <a:pt x="33" y="210"/>
                  </a:lnTo>
                  <a:lnTo>
                    <a:pt x="31" y="210"/>
                  </a:lnTo>
                  <a:lnTo>
                    <a:pt x="31" y="210"/>
                  </a:lnTo>
                  <a:lnTo>
                    <a:pt x="29" y="210"/>
                  </a:lnTo>
                  <a:lnTo>
                    <a:pt x="29" y="210"/>
                  </a:lnTo>
                  <a:lnTo>
                    <a:pt x="29" y="210"/>
                  </a:lnTo>
                  <a:lnTo>
                    <a:pt x="27" y="208"/>
                  </a:lnTo>
                  <a:lnTo>
                    <a:pt x="27" y="210"/>
                  </a:lnTo>
                  <a:lnTo>
                    <a:pt x="25" y="210"/>
                  </a:lnTo>
                  <a:lnTo>
                    <a:pt x="23" y="212"/>
                  </a:lnTo>
                  <a:lnTo>
                    <a:pt x="21" y="212"/>
                  </a:lnTo>
                  <a:lnTo>
                    <a:pt x="15" y="216"/>
                  </a:lnTo>
                  <a:lnTo>
                    <a:pt x="10" y="220"/>
                  </a:lnTo>
                  <a:lnTo>
                    <a:pt x="6" y="222"/>
                  </a:lnTo>
                  <a:lnTo>
                    <a:pt x="4" y="225"/>
                  </a:lnTo>
                  <a:lnTo>
                    <a:pt x="2" y="227"/>
                  </a:lnTo>
                  <a:lnTo>
                    <a:pt x="2" y="227"/>
                  </a:lnTo>
                  <a:lnTo>
                    <a:pt x="2" y="227"/>
                  </a:lnTo>
                  <a:lnTo>
                    <a:pt x="2" y="229"/>
                  </a:lnTo>
                  <a:lnTo>
                    <a:pt x="2" y="231"/>
                  </a:lnTo>
                  <a:lnTo>
                    <a:pt x="2" y="231"/>
                  </a:lnTo>
                  <a:lnTo>
                    <a:pt x="2" y="235"/>
                  </a:lnTo>
                  <a:lnTo>
                    <a:pt x="0" y="235"/>
                  </a:lnTo>
                  <a:lnTo>
                    <a:pt x="0" y="237"/>
                  </a:lnTo>
                  <a:lnTo>
                    <a:pt x="6" y="239"/>
                  </a:lnTo>
                  <a:lnTo>
                    <a:pt x="8" y="239"/>
                  </a:lnTo>
                  <a:lnTo>
                    <a:pt x="12" y="239"/>
                  </a:lnTo>
                  <a:lnTo>
                    <a:pt x="12" y="239"/>
                  </a:lnTo>
                  <a:lnTo>
                    <a:pt x="12" y="237"/>
                  </a:lnTo>
                  <a:lnTo>
                    <a:pt x="15" y="237"/>
                  </a:lnTo>
                  <a:lnTo>
                    <a:pt x="15" y="235"/>
                  </a:lnTo>
                  <a:lnTo>
                    <a:pt x="15" y="235"/>
                  </a:lnTo>
                  <a:lnTo>
                    <a:pt x="15" y="235"/>
                  </a:lnTo>
                  <a:lnTo>
                    <a:pt x="17" y="235"/>
                  </a:lnTo>
                  <a:lnTo>
                    <a:pt x="17" y="235"/>
                  </a:lnTo>
                  <a:lnTo>
                    <a:pt x="17" y="237"/>
                  </a:lnTo>
                  <a:lnTo>
                    <a:pt x="17" y="237"/>
                  </a:lnTo>
                  <a:lnTo>
                    <a:pt x="19" y="237"/>
                  </a:lnTo>
                  <a:lnTo>
                    <a:pt x="19" y="239"/>
                  </a:lnTo>
                  <a:lnTo>
                    <a:pt x="21" y="239"/>
                  </a:lnTo>
                  <a:lnTo>
                    <a:pt x="21" y="239"/>
                  </a:lnTo>
                  <a:lnTo>
                    <a:pt x="21" y="241"/>
                  </a:lnTo>
                  <a:lnTo>
                    <a:pt x="21" y="241"/>
                  </a:lnTo>
                  <a:lnTo>
                    <a:pt x="23" y="241"/>
                  </a:lnTo>
                  <a:lnTo>
                    <a:pt x="29" y="239"/>
                  </a:lnTo>
                  <a:lnTo>
                    <a:pt x="31" y="239"/>
                  </a:lnTo>
                  <a:lnTo>
                    <a:pt x="31" y="239"/>
                  </a:lnTo>
                  <a:lnTo>
                    <a:pt x="31" y="237"/>
                  </a:lnTo>
                  <a:lnTo>
                    <a:pt x="33" y="239"/>
                  </a:lnTo>
                  <a:lnTo>
                    <a:pt x="33" y="239"/>
                  </a:lnTo>
                  <a:lnTo>
                    <a:pt x="35" y="239"/>
                  </a:lnTo>
                  <a:lnTo>
                    <a:pt x="35" y="239"/>
                  </a:lnTo>
                  <a:lnTo>
                    <a:pt x="40" y="239"/>
                  </a:lnTo>
                  <a:lnTo>
                    <a:pt x="42" y="239"/>
                  </a:lnTo>
                  <a:lnTo>
                    <a:pt x="42" y="241"/>
                  </a:lnTo>
                  <a:lnTo>
                    <a:pt x="44" y="241"/>
                  </a:lnTo>
                  <a:lnTo>
                    <a:pt x="44" y="241"/>
                  </a:lnTo>
                  <a:lnTo>
                    <a:pt x="46" y="239"/>
                  </a:lnTo>
                  <a:lnTo>
                    <a:pt x="46" y="239"/>
                  </a:lnTo>
                  <a:lnTo>
                    <a:pt x="48" y="241"/>
                  </a:lnTo>
                  <a:lnTo>
                    <a:pt x="48" y="241"/>
                  </a:lnTo>
                  <a:lnTo>
                    <a:pt x="48" y="243"/>
                  </a:lnTo>
                  <a:lnTo>
                    <a:pt x="48" y="243"/>
                  </a:lnTo>
                  <a:lnTo>
                    <a:pt x="54" y="246"/>
                  </a:lnTo>
                  <a:lnTo>
                    <a:pt x="56" y="246"/>
                  </a:lnTo>
                  <a:lnTo>
                    <a:pt x="59" y="246"/>
                  </a:lnTo>
                  <a:lnTo>
                    <a:pt x="59" y="246"/>
                  </a:lnTo>
                  <a:lnTo>
                    <a:pt x="63" y="246"/>
                  </a:lnTo>
                  <a:lnTo>
                    <a:pt x="65" y="248"/>
                  </a:lnTo>
                  <a:lnTo>
                    <a:pt x="65" y="246"/>
                  </a:lnTo>
                  <a:lnTo>
                    <a:pt x="65" y="246"/>
                  </a:lnTo>
                  <a:lnTo>
                    <a:pt x="67" y="248"/>
                  </a:lnTo>
                  <a:lnTo>
                    <a:pt x="67" y="248"/>
                  </a:lnTo>
                  <a:lnTo>
                    <a:pt x="69" y="250"/>
                  </a:lnTo>
                  <a:lnTo>
                    <a:pt x="71" y="250"/>
                  </a:lnTo>
                  <a:lnTo>
                    <a:pt x="73" y="250"/>
                  </a:lnTo>
                  <a:lnTo>
                    <a:pt x="73" y="250"/>
                  </a:lnTo>
                  <a:lnTo>
                    <a:pt x="73" y="248"/>
                  </a:lnTo>
                  <a:lnTo>
                    <a:pt x="71" y="248"/>
                  </a:lnTo>
                  <a:lnTo>
                    <a:pt x="71" y="246"/>
                  </a:lnTo>
                  <a:lnTo>
                    <a:pt x="73" y="246"/>
                  </a:lnTo>
                  <a:lnTo>
                    <a:pt x="73" y="246"/>
                  </a:lnTo>
                  <a:lnTo>
                    <a:pt x="73" y="243"/>
                  </a:lnTo>
                  <a:lnTo>
                    <a:pt x="73" y="243"/>
                  </a:lnTo>
                  <a:lnTo>
                    <a:pt x="75" y="241"/>
                  </a:lnTo>
                  <a:lnTo>
                    <a:pt x="75" y="243"/>
                  </a:lnTo>
                  <a:lnTo>
                    <a:pt x="75" y="243"/>
                  </a:lnTo>
                  <a:lnTo>
                    <a:pt x="77" y="246"/>
                  </a:lnTo>
                  <a:lnTo>
                    <a:pt x="77" y="246"/>
                  </a:lnTo>
                  <a:lnTo>
                    <a:pt x="79" y="246"/>
                  </a:lnTo>
                  <a:lnTo>
                    <a:pt x="79" y="243"/>
                  </a:lnTo>
                  <a:lnTo>
                    <a:pt x="79" y="241"/>
                  </a:lnTo>
                  <a:lnTo>
                    <a:pt x="79" y="239"/>
                  </a:lnTo>
                  <a:lnTo>
                    <a:pt x="82" y="239"/>
                  </a:lnTo>
                  <a:lnTo>
                    <a:pt x="82" y="239"/>
                  </a:lnTo>
                  <a:lnTo>
                    <a:pt x="84" y="239"/>
                  </a:lnTo>
                  <a:lnTo>
                    <a:pt x="84" y="239"/>
                  </a:lnTo>
                  <a:lnTo>
                    <a:pt x="86" y="241"/>
                  </a:lnTo>
                  <a:lnTo>
                    <a:pt x="88" y="239"/>
                  </a:lnTo>
                  <a:lnTo>
                    <a:pt x="88" y="241"/>
                  </a:lnTo>
                  <a:lnTo>
                    <a:pt x="90" y="243"/>
                  </a:lnTo>
                  <a:lnTo>
                    <a:pt x="92" y="243"/>
                  </a:lnTo>
                  <a:lnTo>
                    <a:pt x="94" y="243"/>
                  </a:lnTo>
                  <a:lnTo>
                    <a:pt x="94" y="243"/>
                  </a:lnTo>
                  <a:lnTo>
                    <a:pt x="94" y="243"/>
                  </a:lnTo>
                  <a:lnTo>
                    <a:pt x="96" y="241"/>
                  </a:lnTo>
                  <a:lnTo>
                    <a:pt x="98" y="241"/>
                  </a:lnTo>
                  <a:lnTo>
                    <a:pt x="100" y="243"/>
                  </a:lnTo>
                  <a:lnTo>
                    <a:pt x="103" y="243"/>
                  </a:lnTo>
                  <a:lnTo>
                    <a:pt x="119" y="246"/>
                  </a:lnTo>
                  <a:lnTo>
                    <a:pt x="121" y="246"/>
                  </a:lnTo>
                  <a:lnTo>
                    <a:pt x="123" y="246"/>
                  </a:lnTo>
                  <a:lnTo>
                    <a:pt x="123" y="248"/>
                  </a:lnTo>
                  <a:lnTo>
                    <a:pt x="123" y="248"/>
                  </a:lnTo>
                  <a:lnTo>
                    <a:pt x="126" y="248"/>
                  </a:lnTo>
                  <a:lnTo>
                    <a:pt x="128" y="246"/>
                  </a:lnTo>
                  <a:lnTo>
                    <a:pt x="128" y="246"/>
                  </a:lnTo>
                  <a:lnTo>
                    <a:pt x="130" y="246"/>
                  </a:lnTo>
                  <a:lnTo>
                    <a:pt x="132" y="246"/>
                  </a:lnTo>
                  <a:lnTo>
                    <a:pt x="136" y="248"/>
                  </a:lnTo>
                  <a:lnTo>
                    <a:pt x="136" y="248"/>
                  </a:lnTo>
                  <a:lnTo>
                    <a:pt x="136" y="250"/>
                  </a:lnTo>
                  <a:lnTo>
                    <a:pt x="136" y="250"/>
                  </a:lnTo>
                  <a:lnTo>
                    <a:pt x="138" y="250"/>
                  </a:lnTo>
                  <a:lnTo>
                    <a:pt x="140" y="250"/>
                  </a:lnTo>
                  <a:lnTo>
                    <a:pt x="140" y="252"/>
                  </a:lnTo>
                  <a:lnTo>
                    <a:pt x="142" y="252"/>
                  </a:lnTo>
                  <a:lnTo>
                    <a:pt x="149" y="252"/>
                  </a:lnTo>
                  <a:lnTo>
                    <a:pt x="155" y="254"/>
                  </a:lnTo>
                  <a:lnTo>
                    <a:pt x="159" y="254"/>
                  </a:lnTo>
                  <a:lnTo>
                    <a:pt x="163" y="256"/>
                  </a:lnTo>
                  <a:lnTo>
                    <a:pt x="163" y="256"/>
                  </a:lnTo>
                  <a:lnTo>
                    <a:pt x="165" y="256"/>
                  </a:lnTo>
                  <a:lnTo>
                    <a:pt x="167" y="254"/>
                  </a:lnTo>
                  <a:lnTo>
                    <a:pt x="167" y="254"/>
                  </a:lnTo>
                  <a:lnTo>
                    <a:pt x="170" y="254"/>
                  </a:lnTo>
                  <a:lnTo>
                    <a:pt x="172" y="254"/>
                  </a:lnTo>
                  <a:lnTo>
                    <a:pt x="172" y="254"/>
                  </a:lnTo>
                  <a:lnTo>
                    <a:pt x="174" y="252"/>
                  </a:lnTo>
                  <a:lnTo>
                    <a:pt x="174" y="252"/>
                  </a:lnTo>
                  <a:lnTo>
                    <a:pt x="176" y="252"/>
                  </a:lnTo>
                  <a:lnTo>
                    <a:pt x="176" y="252"/>
                  </a:lnTo>
                  <a:lnTo>
                    <a:pt x="176" y="252"/>
                  </a:lnTo>
                  <a:lnTo>
                    <a:pt x="178" y="252"/>
                  </a:lnTo>
                  <a:lnTo>
                    <a:pt x="178" y="252"/>
                  </a:lnTo>
                  <a:lnTo>
                    <a:pt x="178" y="252"/>
                  </a:lnTo>
                  <a:lnTo>
                    <a:pt x="180" y="250"/>
                  </a:lnTo>
                  <a:lnTo>
                    <a:pt x="182" y="252"/>
                  </a:lnTo>
                  <a:lnTo>
                    <a:pt x="182" y="252"/>
                  </a:lnTo>
                  <a:lnTo>
                    <a:pt x="186" y="254"/>
                  </a:lnTo>
                  <a:lnTo>
                    <a:pt x="188" y="252"/>
                  </a:lnTo>
                  <a:lnTo>
                    <a:pt x="193" y="246"/>
                  </a:lnTo>
                  <a:lnTo>
                    <a:pt x="197" y="243"/>
                  </a:lnTo>
                  <a:lnTo>
                    <a:pt x="201" y="241"/>
                  </a:lnTo>
                  <a:lnTo>
                    <a:pt x="214" y="241"/>
                  </a:lnTo>
                  <a:lnTo>
                    <a:pt x="218" y="241"/>
                  </a:lnTo>
                  <a:lnTo>
                    <a:pt x="222" y="241"/>
                  </a:lnTo>
                  <a:lnTo>
                    <a:pt x="226" y="243"/>
                  </a:lnTo>
                  <a:lnTo>
                    <a:pt x="228" y="246"/>
                  </a:lnTo>
                  <a:lnTo>
                    <a:pt x="232" y="252"/>
                  </a:lnTo>
                  <a:lnTo>
                    <a:pt x="234" y="252"/>
                  </a:lnTo>
                  <a:lnTo>
                    <a:pt x="234" y="252"/>
                  </a:lnTo>
                  <a:lnTo>
                    <a:pt x="237" y="250"/>
                  </a:lnTo>
                  <a:lnTo>
                    <a:pt x="239" y="250"/>
                  </a:lnTo>
                  <a:lnTo>
                    <a:pt x="239" y="252"/>
                  </a:lnTo>
                  <a:lnTo>
                    <a:pt x="241" y="252"/>
                  </a:lnTo>
                  <a:lnTo>
                    <a:pt x="241" y="252"/>
                  </a:lnTo>
                  <a:lnTo>
                    <a:pt x="241" y="254"/>
                  </a:lnTo>
                  <a:lnTo>
                    <a:pt x="245" y="256"/>
                  </a:lnTo>
                  <a:lnTo>
                    <a:pt x="245" y="256"/>
                  </a:lnTo>
                  <a:lnTo>
                    <a:pt x="249" y="256"/>
                  </a:lnTo>
                  <a:lnTo>
                    <a:pt x="249" y="256"/>
                  </a:lnTo>
                  <a:lnTo>
                    <a:pt x="251" y="256"/>
                  </a:lnTo>
                  <a:lnTo>
                    <a:pt x="251" y="256"/>
                  </a:lnTo>
                  <a:lnTo>
                    <a:pt x="253" y="258"/>
                  </a:lnTo>
                  <a:lnTo>
                    <a:pt x="255" y="258"/>
                  </a:lnTo>
                  <a:lnTo>
                    <a:pt x="258" y="260"/>
                  </a:lnTo>
                  <a:lnTo>
                    <a:pt x="258" y="262"/>
                  </a:lnTo>
                  <a:lnTo>
                    <a:pt x="260" y="262"/>
                  </a:lnTo>
                  <a:lnTo>
                    <a:pt x="260" y="262"/>
                  </a:lnTo>
                  <a:lnTo>
                    <a:pt x="262" y="262"/>
                  </a:lnTo>
                  <a:lnTo>
                    <a:pt x="262" y="262"/>
                  </a:lnTo>
                  <a:lnTo>
                    <a:pt x="264" y="262"/>
                  </a:lnTo>
                  <a:lnTo>
                    <a:pt x="262" y="264"/>
                  </a:lnTo>
                  <a:lnTo>
                    <a:pt x="264" y="264"/>
                  </a:lnTo>
                  <a:lnTo>
                    <a:pt x="264" y="264"/>
                  </a:lnTo>
                  <a:lnTo>
                    <a:pt x="266" y="264"/>
                  </a:lnTo>
                  <a:lnTo>
                    <a:pt x="266" y="264"/>
                  </a:lnTo>
                  <a:lnTo>
                    <a:pt x="266" y="264"/>
                  </a:lnTo>
                  <a:lnTo>
                    <a:pt x="268" y="262"/>
                  </a:lnTo>
                  <a:lnTo>
                    <a:pt x="270" y="262"/>
                  </a:lnTo>
                  <a:lnTo>
                    <a:pt x="270" y="262"/>
                  </a:lnTo>
                  <a:lnTo>
                    <a:pt x="272" y="262"/>
                  </a:lnTo>
                  <a:lnTo>
                    <a:pt x="272" y="267"/>
                  </a:lnTo>
                  <a:lnTo>
                    <a:pt x="272" y="267"/>
                  </a:lnTo>
                  <a:lnTo>
                    <a:pt x="272" y="267"/>
                  </a:lnTo>
                  <a:lnTo>
                    <a:pt x="272" y="267"/>
                  </a:lnTo>
                  <a:lnTo>
                    <a:pt x="272" y="267"/>
                  </a:lnTo>
                  <a:lnTo>
                    <a:pt x="274" y="267"/>
                  </a:lnTo>
                  <a:lnTo>
                    <a:pt x="274" y="267"/>
                  </a:lnTo>
                  <a:lnTo>
                    <a:pt x="278" y="269"/>
                  </a:lnTo>
                  <a:lnTo>
                    <a:pt x="281" y="269"/>
                  </a:lnTo>
                  <a:lnTo>
                    <a:pt x="283" y="269"/>
                  </a:lnTo>
                  <a:lnTo>
                    <a:pt x="283" y="269"/>
                  </a:lnTo>
                  <a:lnTo>
                    <a:pt x="285" y="269"/>
                  </a:lnTo>
                  <a:lnTo>
                    <a:pt x="285" y="269"/>
                  </a:lnTo>
                  <a:lnTo>
                    <a:pt x="287" y="269"/>
                  </a:lnTo>
                  <a:lnTo>
                    <a:pt x="287" y="269"/>
                  </a:lnTo>
                  <a:lnTo>
                    <a:pt x="287" y="271"/>
                  </a:lnTo>
                  <a:lnTo>
                    <a:pt x="287" y="273"/>
                  </a:lnTo>
                  <a:lnTo>
                    <a:pt x="287" y="273"/>
                  </a:lnTo>
                  <a:lnTo>
                    <a:pt x="289" y="273"/>
                  </a:lnTo>
                  <a:lnTo>
                    <a:pt x="291" y="273"/>
                  </a:lnTo>
                  <a:lnTo>
                    <a:pt x="291" y="273"/>
                  </a:lnTo>
                  <a:lnTo>
                    <a:pt x="293" y="273"/>
                  </a:lnTo>
                  <a:lnTo>
                    <a:pt x="293" y="275"/>
                  </a:lnTo>
                  <a:lnTo>
                    <a:pt x="295" y="275"/>
                  </a:lnTo>
                  <a:lnTo>
                    <a:pt x="297" y="275"/>
                  </a:lnTo>
                  <a:lnTo>
                    <a:pt x="299" y="275"/>
                  </a:lnTo>
                  <a:lnTo>
                    <a:pt x="304" y="273"/>
                  </a:lnTo>
                  <a:lnTo>
                    <a:pt x="306" y="273"/>
                  </a:lnTo>
                  <a:lnTo>
                    <a:pt x="306" y="275"/>
                  </a:lnTo>
                  <a:lnTo>
                    <a:pt x="308" y="275"/>
                  </a:lnTo>
                  <a:lnTo>
                    <a:pt x="310" y="275"/>
                  </a:lnTo>
                  <a:lnTo>
                    <a:pt x="314" y="273"/>
                  </a:lnTo>
                  <a:lnTo>
                    <a:pt x="318" y="273"/>
                  </a:lnTo>
                  <a:lnTo>
                    <a:pt x="322" y="275"/>
                  </a:lnTo>
                  <a:lnTo>
                    <a:pt x="325" y="277"/>
                  </a:lnTo>
                  <a:lnTo>
                    <a:pt x="327" y="281"/>
                  </a:lnTo>
                  <a:lnTo>
                    <a:pt x="325" y="283"/>
                  </a:lnTo>
                  <a:lnTo>
                    <a:pt x="325" y="285"/>
                  </a:lnTo>
                  <a:lnTo>
                    <a:pt x="327" y="285"/>
                  </a:lnTo>
                  <a:lnTo>
                    <a:pt x="331" y="285"/>
                  </a:lnTo>
                  <a:lnTo>
                    <a:pt x="333" y="285"/>
                  </a:lnTo>
                  <a:lnTo>
                    <a:pt x="341" y="288"/>
                  </a:lnTo>
                  <a:lnTo>
                    <a:pt x="346" y="288"/>
                  </a:lnTo>
                  <a:lnTo>
                    <a:pt x="348" y="285"/>
                  </a:lnTo>
                  <a:lnTo>
                    <a:pt x="348" y="283"/>
                  </a:lnTo>
                  <a:lnTo>
                    <a:pt x="348" y="281"/>
                  </a:lnTo>
                  <a:lnTo>
                    <a:pt x="346" y="279"/>
                  </a:lnTo>
                  <a:close/>
                  <a:moveTo>
                    <a:pt x="232" y="258"/>
                  </a:moveTo>
                  <a:lnTo>
                    <a:pt x="232" y="256"/>
                  </a:lnTo>
                  <a:lnTo>
                    <a:pt x="226" y="256"/>
                  </a:lnTo>
                  <a:lnTo>
                    <a:pt x="222" y="256"/>
                  </a:lnTo>
                  <a:lnTo>
                    <a:pt x="222" y="256"/>
                  </a:lnTo>
                  <a:lnTo>
                    <a:pt x="222" y="256"/>
                  </a:lnTo>
                  <a:lnTo>
                    <a:pt x="222" y="258"/>
                  </a:lnTo>
                  <a:lnTo>
                    <a:pt x="222" y="260"/>
                  </a:lnTo>
                  <a:lnTo>
                    <a:pt x="222" y="260"/>
                  </a:lnTo>
                  <a:lnTo>
                    <a:pt x="222" y="262"/>
                  </a:lnTo>
                  <a:lnTo>
                    <a:pt x="230" y="262"/>
                  </a:lnTo>
                  <a:lnTo>
                    <a:pt x="232" y="260"/>
                  </a:lnTo>
                  <a:lnTo>
                    <a:pt x="232" y="260"/>
                  </a:lnTo>
                  <a:lnTo>
                    <a:pt x="234" y="260"/>
                  </a:lnTo>
                  <a:lnTo>
                    <a:pt x="234" y="258"/>
                  </a:lnTo>
                  <a:lnTo>
                    <a:pt x="232" y="258"/>
                  </a:lnTo>
                  <a:close/>
                  <a:moveTo>
                    <a:pt x="283" y="136"/>
                  </a:moveTo>
                  <a:lnTo>
                    <a:pt x="281" y="136"/>
                  </a:lnTo>
                  <a:lnTo>
                    <a:pt x="278" y="136"/>
                  </a:lnTo>
                  <a:lnTo>
                    <a:pt x="278" y="138"/>
                  </a:lnTo>
                  <a:lnTo>
                    <a:pt x="278" y="141"/>
                  </a:lnTo>
                  <a:lnTo>
                    <a:pt x="278" y="141"/>
                  </a:lnTo>
                  <a:lnTo>
                    <a:pt x="283" y="138"/>
                  </a:lnTo>
                  <a:lnTo>
                    <a:pt x="283" y="141"/>
                  </a:lnTo>
                  <a:lnTo>
                    <a:pt x="283" y="141"/>
                  </a:lnTo>
                  <a:lnTo>
                    <a:pt x="285" y="141"/>
                  </a:lnTo>
                  <a:lnTo>
                    <a:pt x="285" y="143"/>
                  </a:lnTo>
                  <a:lnTo>
                    <a:pt x="283" y="141"/>
                  </a:lnTo>
                  <a:lnTo>
                    <a:pt x="283" y="136"/>
                  </a:lnTo>
                  <a:close/>
                  <a:moveTo>
                    <a:pt x="306" y="120"/>
                  </a:moveTo>
                  <a:lnTo>
                    <a:pt x="306" y="120"/>
                  </a:lnTo>
                  <a:lnTo>
                    <a:pt x="306" y="120"/>
                  </a:lnTo>
                  <a:lnTo>
                    <a:pt x="306" y="120"/>
                  </a:lnTo>
                  <a:lnTo>
                    <a:pt x="306" y="117"/>
                  </a:lnTo>
                  <a:lnTo>
                    <a:pt x="306" y="117"/>
                  </a:lnTo>
                  <a:lnTo>
                    <a:pt x="304" y="120"/>
                  </a:lnTo>
                  <a:lnTo>
                    <a:pt x="304" y="120"/>
                  </a:lnTo>
                  <a:lnTo>
                    <a:pt x="306" y="120"/>
                  </a:lnTo>
                  <a:close/>
                  <a:moveTo>
                    <a:pt x="337" y="134"/>
                  </a:moveTo>
                  <a:lnTo>
                    <a:pt x="339" y="134"/>
                  </a:lnTo>
                  <a:lnTo>
                    <a:pt x="348" y="136"/>
                  </a:lnTo>
                  <a:lnTo>
                    <a:pt x="348" y="136"/>
                  </a:lnTo>
                  <a:lnTo>
                    <a:pt x="348" y="134"/>
                  </a:lnTo>
                  <a:lnTo>
                    <a:pt x="348" y="132"/>
                  </a:lnTo>
                  <a:lnTo>
                    <a:pt x="348" y="132"/>
                  </a:lnTo>
                  <a:lnTo>
                    <a:pt x="346" y="132"/>
                  </a:lnTo>
                  <a:lnTo>
                    <a:pt x="346" y="132"/>
                  </a:lnTo>
                  <a:lnTo>
                    <a:pt x="343" y="132"/>
                  </a:lnTo>
                  <a:lnTo>
                    <a:pt x="341" y="132"/>
                  </a:lnTo>
                  <a:lnTo>
                    <a:pt x="341" y="130"/>
                  </a:lnTo>
                  <a:lnTo>
                    <a:pt x="339" y="132"/>
                  </a:lnTo>
                  <a:lnTo>
                    <a:pt x="337" y="132"/>
                  </a:lnTo>
                  <a:lnTo>
                    <a:pt x="337" y="132"/>
                  </a:lnTo>
                  <a:lnTo>
                    <a:pt x="335" y="134"/>
                  </a:lnTo>
                  <a:lnTo>
                    <a:pt x="335" y="134"/>
                  </a:lnTo>
                  <a:lnTo>
                    <a:pt x="337" y="134"/>
                  </a:lnTo>
                  <a:lnTo>
                    <a:pt x="337" y="134"/>
                  </a:lnTo>
                  <a:close/>
                  <a:moveTo>
                    <a:pt x="295" y="130"/>
                  </a:moveTo>
                  <a:lnTo>
                    <a:pt x="295" y="130"/>
                  </a:lnTo>
                  <a:lnTo>
                    <a:pt x="293" y="128"/>
                  </a:lnTo>
                  <a:lnTo>
                    <a:pt x="293" y="128"/>
                  </a:lnTo>
                  <a:lnTo>
                    <a:pt x="285" y="126"/>
                  </a:lnTo>
                  <a:lnTo>
                    <a:pt x="285" y="126"/>
                  </a:lnTo>
                  <a:lnTo>
                    <a:pt x="285" y="126"/>
                  </a:lnTo>
                  <a:lnTo>
                    <a:pt x="283" y="126"/>
                  </a:lnTo>
                  <a:lnTo>
                    <a:pt x="283" y="126"/>
                  </a:lnTo>
                  <a:lnTo>
                    <a:pt x="283" y="128"/>
                  </a:lnTo>
                  <a:lnTo>
                    <a:pt x="285" y="128"/>
                  </a:lnTo>
                  <a:lnTo>
                    <a:pt x="289" y="130"/>
                  </a:lnTo>
                  <a:lnTo>
                    <a:pt x="295" y="130"/>
                  </a:lnTo>
                  <a:close/>
                  <a:moveTo>
                    <a:pt x="167" y="124"/>
                  </a:moveTo>
                  <a:lnTo>
                    <a:pt x="167" y="124"/>
                  </a:lnTo>
                  <a:lnTo>
                    <a:pt x="165" y="124"/>
                  </a:lnTo>
                  <a:lnTo>
                    <a:pt x="165" y="126"/>
                  </a:lnTo>
                  <a:lnTo>
                    <a:pt x="165" y="128"/>
                  </a:lnTo>
                  <a:lnTo>
                    <a:pt x="167" y="128"/>
                  </a:lnTo>
                  <a:lnTo>
                    <a:pt x="167" y="130"/>
                  </a:lnTo>
                  <a:lnTo>
                    <a:pt x="167" y="128"/>
                  </a:lnTo>
                  <a:lnTo>
                    <a:pt x="170" y="128"/>
                  </a:lnTo>
                  <a:lnTo>
                    <a:pt x="167" y="130"/>
                  </a:lnTo>
                  <a:lnTo>
                    <a:pt x="167" y="130"/>
                  </a:lnTo>
                  <a:lnTo>
                    <a:pt x="167" y="134"/>
                  </a:lnTo>
                  <a:lnTo>
                    <a:pt x="170" y="134"/>
                  </a:lnTo>
                  <a:lnTo>
                    <a:pt x="170" y="134"/>
                  </a:lnTo>
                  <a:lnTo>
                    <a:pt x="174" y="134"/>
                  </a:lnTo>
                  <a:lnTo>
                    <a:pt x="178" y="134"/>
                  </a:lnTo>
                  <a:lnTo>
                    <a:pt x="207" y="143"/>
                  </a:lnTo>
                  <a:lnTo>
                    <a:pt x="209" y="141"/>
                  </a:lnTo>
                  <a:lnTo>
                    <a:pt x="209" y="141"/>
                  </a:lnTo>
                  <a:lnTo>
                    <a:pt x="207" y="138"/>
                  </a:lnTo>
                  <a:lnTo>
                    <a:pt x="205" y="138"/>
                  </a:lnTo>
                  <a:lnTo>
                    <a:pt x="205" y="136"/>
                  </a:lnTo>
                  <a:lnTo>
                    <a:pt x="205" y="136"/>
                  </a:lnTo>
                  <a:lnTo>
                    <a:pt x="205" y="134"/>
                  </a:lnTo>
                  <a:lnTo>
                    <a:pt x="205" y="134"/>
                  </a:lnTo>
                  <a:lnTo>
                    <a:pt x="207" y="132"/>
                  </a:lnTo>
                  <a:lnTo>
                    <a:pt x="209" y="134"/>
                  </a:lnTo>
                  <a:lnTo>
                    <a:pt x="209" y="134"/>
                  </a:lnTo>
                  <a:lnTo>
                    <a:pt x="209" y="134"/>
                  </a:lnTo>
                  <a:lnTo>
                    <a:pt x="209" y="136"/>
                  </a:lnTo>
                  <a:lnTo>
                    <a:pt x="209" y="136"/>
                  </a:lnTo>
                  <a:lnTo>
                    <a:pt x="209" y="136"/>
                  </a:lnTo>
                  <a:lnTo>
                    <a:pt x="209" y="138"/>
                  </a:lnTo>
                  <a:lnTo>
                    <a:pt x="209" y="141"/>
                  </a:lnTo>
                  <a:lnTo>
                    <a:pt x="211" y="141"/>
                  </a:lnTo>
                  <a:lnTo>
                    <a:pt x="218" y="141"/>
                  </a:lnTo>
                  <a:lnTo>
                    <a:pt x="218" y="141"/>
                  </a:lnTo>
                  <a:lnTo>
                    <a:pt x="220" y="141"/>
                  </a:lnTo>
                  <a:lnTo>
                    <a:pt x="234" y="141"/>
                  </a:lnTo>
                  <a:lnTo>
                    <a:pt x="239" y="141"/>
                  </a:lnTo>
                  <a:lnTo>
                    <a:pt x="241" y="143"/>
                  </a:lnTo>
                  <a:lnTo>
                    <a:pt x="243" y="143"/>
                  </a:lnTo>
                  <a:lnTo>
                    <a:pt x="243" y="143"/>
                  </a:lnTo>
                  <a:lnTo>
                    <a:pt x="245" y="143"/>
                  </a:lnTo>
                  <a:lnTo>
                    <a:pt x="247" y="143"/>
                  </a:lnTo>
                  <a:lnTo>
                    <a:pt x="247" y="141"/>
                  </a:lnTo>
                  <a:lnTo>
                    <a:pt x="249" y="138"/>
                  </a:lnTo>
                  <a:lnTo>
                    <a:pt x="249" y="136"/>
                  </a:lnTo>
                  <a:lnTo>
                    <a:pt x="249" y="136"/>
                  </a:lnTo>
                  <a:lnTo>
                    <a:pt x="249" y="134"/>
                  </a:lnTo>
                  <a:lnTo>
                    <a:pt x="251" y="132"/>
                  </a:lnTo>
                  <a:lnTo>
                    <a:pt x="253" y="132"/>
                  </a:lnTo>
                  <a:lnTo>
                    <a:pt x="255" y="132"/>
                  </a:lnTo>
                  <a:lnTo>
                    <a:pt x="258" y="130"/>
                  </a:lnTo>
                  <a:lnTo>
                    <a:pt x="260" y="130"/>
                  </a:lnTo>
                  <a:lnTo>
                    <a:pt x="262" y="130"/>
                  </a:lnTo>
                  <a:lnTo>
                    <a:pt x="268" y="132"/>
                  </a:lnTo>
                  <a:lnTo>
                    <a:pt x="274" y="132"/>
                  </a:lnTo>
                  <a:lnTo>
                    <a:pt x="276" y="132"/>
                  </a:lnTo>
                  <a:lnTo>
                    <a:pt x="278" y="132"/>
                  </a:lnTo>
                  <a:lnTo>
                    <a:pt x="278" y="130"/>
                  </a:lnTo>
                  <a:lnTo>
                    <a:pt x="278" y="130"/>
                  </a:lnTo>
                  <a:lnTo>
                    <a:pt x="276" y="128"/>
                  </a:lnTo>
                  <a:lnTo>
                    <a:pt x="278" y="126"/>
                  </a:lnTo>
                  <a:lnTo>
                    <a:pt x="281" y="124"/>
                  </a:lnTo>
                  <a:lnTo>
                    <a:pt x="283" y="124"/>
                  </a:lnTo>
                  <a:lnTo>
                    <a:pt x="285" y="124"/>
                  </a:lnTo>
                  <a:lnTo>
                    <a:pt x="287" y="122"/>
                  </a:lnTo>
                  <a:lnTo>
                    <a:pt x="293" y="122"/>
                  </a:lnTo>
                  <a:lnTo>
                    <a:pt x="297" y="117"/>
                  </a:lnTo>
                  <a:lnTo>
                    <a:pt x="302" y="117"/>
                  </a:lnTo>
                  <a:lnTo>
                    <a:pt x="299" y="115"/>
                  </a:lnTo>
                  <a:lnTo>
                    <a:pt x="297" y="113"/>
                  </a:lnTo>
                  <a:lnTo>
                    <a:pt x="295" y="113"/>
                  </a:lnTo>
                  <a:lnTo>
                    <a:pt x="293" y="111"/>
                  </a:lnTo>
                  <a:lnTo>
                    <a:pt x="291" y="111"/>
                  </a:lnTo>
                  <a:lnTo>
                    <a:pt x="289" y="109"/>
                  </a:lnTo>
                  <a:lnTo>
                    <a:pt x="289" y="109"/>
                  </a:lnTo>
                  <a:lnTo>
                    <a:pt x="287" y="107"/>
                  </a:lnTo>
                  <a:lnTo>
                    <a:pt x="283" y="107"/>
                  </a:lnTo>
                  <a:lnTo>
                    <a:pt x="270" y="109"/>
                  </a:lnTo>
                  <a:lnTo>
                    <a:pt x="258" y="109"/>
                  </a:lnTo>
                  <a:lnTo>
                    <a:pt x="245" y="109"/>
                  </a:lnTo>
                  <a:lnTo>
                    <a:pt x="237" y="109"/>
                  </a:lnTo>
                  <a:lnTo>
                    <a:pt x="220" y="109"/>
                  </a:lnTo>
                  <a:lnTo>
                    <a:pt x="209" y="109"/>
                  </a:lnTo>
                  <a:lnTo>
                    <a:pt x="201" y="109"/>
                  </a:lnTo>
                  <a:lnTo>
                    <a:pt x="193" y="109"/>
                  </a:lnTo>
                  <a:lnTo>
                    <a:pt x="191" y="109"/>
                  </a:lnTo>
                  <a:lnTo>
                    <a:pt x="186" y="109"/>
                  </a:lnTo>
                  <a:lnTo>
                    <a:pt x="182" y="111"/>
                  </a:lnTo>
                  <a:lnTo>
                    <a:pt x="180" y="111"/>
                  </a:lnTo>
                  <a:lnTo>
                    <a:pt x="180" y="113"/>
                  </a:lnTo>
                  <a:lnTo>
                    <a:pt x="176" y="117"/>
                  </a:lnTo>
                  <a:lnTo>
                    <a:pt x="172" y="122"/>
                  </a:lnTo>
                  <a:lnTo>
                    <a:pt x="170" y="122"/>
                  </a:lnTo>
                  <a:lnTo>
                    <a:pt x="167" y="124"/>
                  </a:lnTo>
                  <a:close/>
                  <a:moveTo>
                    <a:pt x="316" y="132"/>
                  </a:moveTo>
                  <a:lnTo>
                    <a:pt x="316" y="134"/>
                  </a:lnTo>
                  <a:lnTo>
                    <a:pt x="318" y="134"/>
                  </a:lnTo>
                  <a:lnTo>
                    <a:pt x="320" y="134"/>
                  </a:lnTo>
                  <a:lnTo>
                    <a:pt x="320" y="134"/>
                  </a:lnTo>
                  <a:lnTo>
                    <a:pt x="322" y="136"/>
                  </a:lnTo>
                  <a:lnTo>
                    <a:pt x="325" y="136"/>
                  </a:lnTo>
                  <a:lnTo>
                    <a:pt x="327" y="136"/>
                  </a:lnTo>
                  <a:lnTo>
                    <a:pt x="327" y="134"/>
                  </a:lnTo>
                  <a:lnTo>
                    <a:pt x="327" y="132"/>
                  </a:lnTo>
                  <a:lnTo>
                    <a:pt x="325" y="130"/>
                  </a:lnTo>
                  <a:lnTo>
                    <a:pt x="325" y="128"/>
                  </a:lnTo>
                  <a:lnTo>
                    <a:pt x="322" y="126"/>
                  </a:lnTo>
                  <a:lnTo>
                    <a:pt x="320" y="126"/>
                  </a:lnTo>
                  <a:lnTo>
                    <a:pt x="320" y="124"/>
                  </a:lnTo>
                  <a:lnTo>
                    <a:pt x="316" y="126"/>
                  </a:lnTo>
                  <a:lnTo>
                    <a:pt x="314" y="128"/>
                  </a:lnTo>
                  <a:lnTo>
                    <a:pt x="314" y="130"/>
                  </a:lnTo>
                  <a:lnTo>
                    <a:pt x="316" y="132"/>
                  </a:lnTo>
                  <a:close/>
                  <a:moveTo>
                    <a:pt x="469" y="117"/>
                  </a:moveTo>
                  <a:lnTo>
                    <a:pt x="471" y="117"/>
                  </a:lnTo>
                  <a:lnTo>
                    <a:pt x="467" y="115"/>
                  </a:lnTo>
                  <a:lnTo>
                    <a:pt x="469" y="117"/>
                  </a:lnTo>
                  <a:close/>
                  <a:moveTo>
                    <a:pt x="467" y="130"/>
                  </a:moveTo>
                  <a:lnTo>
                    <a:pt x="467" y="130"/>
                  </a:lnTo>
                  <a:lnTo>
                    <a:pt x="467" y="132"/>
                  </a:lnTo>
                  <a:lnTo>
                    <a:pt x="467" y="132"/>
                  </a:lnTo>
                  <a:lnTo>
                    <a:pt x="467" y="132"/>
                  </a:lnTo>
                  <a:lnTo>
                    <a:pt x="467" y="132"/>
                  </a:lnTo>
                  <a:lnTo>
                    <a:pt x="465" y="132"/>
                  </a:lnTo>
                  <a:lnTo>
                    <a:pt x="465" y="132"/>
                  </a:lnTo>
                  <a:lnTo>
                    <a:pt x="465" y="134"/>
                  </a:lnTo>
                  <a:lnTo>
                    <a:pt x="465" y="134"/>
                  </a:lnTo>
                  <a:lnTo>
                    <a:pt x="467" y="134"/>
                  </a:lnTo>
                  <a:lnTo>
                    <a:pt x="467" y="134"/>
                  </a:lnTo>
                  <a:lnTo>
                    <a:pt x="467" y="134"/>
                  </a:lnTo>
                  <a:lnTo>
                    <a:pt x="465" y="134"/>
                  </a:lnTo>
                  <a:lnTo>
                    <a:pt x="463" y="134"/>
                  </a:lnTo>
                  <a:lnTo>
                    <a:pt x="461" y="134"/>
                  </a:lnTo>
                  <a:lnTo>
                    <a:pt x="459" y="134"/>
                  </a:lnTo>
                  <a:lnTo>
                    <a:pt x="459" y="134"/>
                  </a:lnTo>
                  <a:lnTo>
                    <a:pt x="459" y="132"/>
                  </a:lnTo>
                  <a:lnTo>
                    <a:pt x="459" y="132"/>
                  </a:lnTo>
                  <a:lnTo>
                    <a:pt x="457" y="130"/>
                  </a:lnTo>
                  <a:lnTo>
                    <a:pt x="457" y="130"/>
                  </a:lnTo>
                  <a:lnTo>
                    <a:pt x="457" y="134"/>
                  </a:lnTo>
                  <a:lnTo>
                    <a:pt x="457" y="134"/>
                  </a:lnTo>
                  <a:lnTo>
                    <a:pt x="454" y="132"/>
                  </a:lnTo>
                  <a:lnTo>
                    <a:pt x="454" y="132"/>
                  </a:lnTo>
                  <a:lnTo>
                    <a:pt x="454" y="134"/>
                  </a:lnTo>
                  <a:lnTo>
                    <a:pt x="454" y="136"/>
                  </a:lnTo>
                  <a:lnTo>
                    <a:pt x="459" y="138"/>
                  </a:lnTo>
                  <a:lnTo>
                    <a:pt x="463" y="138"/>
                  </a:lnTo>
                  <a:lnTo>
                    <a:pt x="467" y="138"/>
                  </a:lnTo>
                  <a:lnTo>
                    <a:pt x="467" y="136"/>
                  </a:lnTo>
                  <a:lnTo>
                    <a:pt x="467" y="132"/>
                  </a:lnTo>
                  <a:lnTo>
                    <a:pt x="467" y="130"/>
                  </a:lnTo>
                  <a:lnTo>
                    <a:pt x="467" y="130"/>
                  </a:lnTo>
                  <a:close/>
                  <a:moveTo>
                    <a:pt x="503" y="113"/>
                  </a:moveTo>
                  <a:lnTo>
                    <a:pt x="501" y="113"/>
                  </a:lnTo>
                  <a:lnTo>
                    <a:pt x="498" y="115"/>
                  </a:lnTo>
                  <a:lnTo>
                    <a:pt x="501" y="115"/>
                  </a:lnTo>
                  <a:lnTo>
                    <a:pt x="503" y="115"/>
                  </a:lnTo>
                  <a:lnTo>
                    <a:pt x="503" y="115"/>
                  </a:lnTo>
                  <a:lnTo>
                    <a:pt x="503" y="113"/>
                  </a:lnTo>
                  <a:close/>
                  <a:moveTo>
                    <a:pt x="446" y="120"/>
                  </a:moveTo>
                  <a:lnTo>
                    <a:pt x="446" y="120"/>
                  </a:lnTo>
                  <a:lnTo>
                    <a:pt x="438" y="115"/>
                  </a:lnTo>
                  <a:lnTo>
                    <a:pt x="438" y="115"/>
                  </a:lnTo>
                  <a:lnTo>
                    <a:pt x="438" y="115"/>
                  </a:lnTo>
                  <a:lnTo>
                    <a:pt x="438" y="115"/>
                  </a:lnTo>
                  <a:lnTo>
                    <a:pt x="438" y="115"/>
                  </a:lnTo>
                  <a:lnTo>
                    <a:pt x="436" y="115"/>
                  </a:lnTo>
                  <a:lnTo>
                    <a:pt x="436" y="115"/>
                  </a:lnTo>
                  <a:lnTo>
                    <a:pt x="436" y="117"/>
                  </a:lnTo>
                  <a:lnTo>
                    <a:pt x="438" y="117"/>
                  </a:lnTo>
                  <a:lnTo>
                    <a:pt x="438" y="120"/>
                  </a:lnTo>
                  <a:lnTo>
                    <a:pt x="442" y="120"/>
                  </a:lnTo>
                  <a:lnTo>
                    <a:pt x="442" y="120"/>
                  </a:lnTo>
                  <a:lnTo>
                    <a:pt x="444" y="120"/>
                  </a:lnTo>
                  <a:lnTo>
                    <a:pt x="444" y="120"/>
                  </a:lnTo>
                  <a:lnTo>
                    <a:pt x="446" y="122"/>
                  </a:lnTo>
                  <a:lnTo>
                    <a:pt x="446" y="120"/>
                  </a:lnTo>
                  <a:lnTo>
                    <a:pt x="446" y="120"/>
                  </a:lnTo>
                  <a:lnTo>
                    <a:pt x="446" y="120"/>
                  </a:lnTo>
                  <a:close/>
                  <a:moveTo>
                    <a:pt x="360" y="132"/>
                  </a:moveTo>
                  <a:lnTo>
                    <a:pt x="360" y="132"/>
                  </a:lnTo>
                  <a:lnTo>
                    <a:pt x="360" y="132"/>
                  </a:lnTo>
                  <a:lnTo>
                    <a:pt x="362" y="132"/>
                  </a:lnTo>
                  <a:lnTo>
                    <a:pt x="362" y="132"/>
                  </a:lnTo>
                  <a:lnTo>
                    <a:pt x="362" y="132"/>
                  </a:lnTo>
                  <a:lnTo>
                    <a:pt x="362" y="132"/>
                  </a:lnTo>
                  <a:lnTo>
                    <a:pt x="362" y="132"/>
                  </a:lnTo>
                  <a:lnTo>
                    <a:pt x="362" y="132"/>
                  </a:lnTo>
                  <a:lnTo>
                    <a:pt x="360" y="132"/>
                  </a:lnTo>
                  <a:close/>
                  <a:moveTo>
                    <a:pt x="427" y="120"/>
                  </a:moveTo>
                  <a:lnTo>
                    <a:pt x="427" y="117"/>
                  </a:lnTo>
                  <a:lnTo>
                    <a:pt x="427" y="117"/>
                  </a:lnTo>
                  <a:lnTo>
                    <a:pt x="427" y="117"/>
                  </a:lnTo>
                  <a:lnTo>
                    <a:pt x="427" y="117"/>
                  </a:lnTo>
                  <a:lnTo>
                    <a:pt x="425" y="117"/>
                  </a:lnTo>
                  <a:lnTo>
                    <a:pt x="425" y="117"/>
                  </a:lnTo>
                  <a:lnTo>
                    <a:pt x="425" y="117"/>
                  </a:lnTo>
                  <a:lnTo>
                    <a:pt x="423" y="120"/>
                  </a:lnTo>
                  <a:lnTo>
                    <a:pt x="425" y="120"/>
                  </a:lnTo>
                  <a:lnTo>
                    <a:pt x="427" y="120"/>
                  </a:lnTo>
                  <a:lnTo>
                    <a:pt x="427" y="122"/>
                  </a:lnTo>
                  <a:lnTo>
                    <a:pt x="429" y="120"/>
                  </a:lnTo>
                  <a:lnTo>
                    <a:pt x="427" y="120"/>
                  </a:lnTo>
                  <a:lnTo>
                    <a:pt x="427" y="120"/>
                  </a:lnTo>
                  <a:close/>
                  <a:moveTo>
                    <a:pt x="433" y="120"/>
                  </a:moveTo>
                  <a:lnTo>
                    <a:pt x="433" y="120"/>
                  </a:lnTo>
                  <a:lnTo>
                    <a:pt x="433" y="120"/>
                  </a:lnTo>
                  <a:lnTo>
                    <a:pt x="433" y="117"/>
                  </a:lnTo>
                  <a:lnTo>
                    <a:pt x="433" y="117"/>
                  </a:lnTo>
                  <a:lnTo>
                    <a:pt x="433" y="120"/>
                  </a:lnTo>
                  <a:lnTo>
                    <a:pt x="433" y="120"/>
                  </a:lnTo>
                  <a:lnTo>
                    <a:pt x="431" y="120"/>
                  </a:lnTo>
                  <a:lnTo>
                    <a:pt x="431" y="122"/>
                  </a:lnTo>
                  <a:lnTo>
                    <a:pt x="431" y="122"/>
                  </a:lnTo>
                  <a:lnTo>
                    <a:pt x="433" y="124"/>
                  </a:lnTo>
                  <a:lnTo>
                    <a:pt x="433" y="122"/>
                  </a:lnTo>
                  <a:lnTo>
                    <a:pt x="433" y="122"/>
                  </a:lnTo>
                  <a:lnTo>
                    <a:pt x="436" y="122"/>
                  </a:lnTo>
                  <a:lnTo>
                    <a:pt x="436" y="122"/>
                  </a:lnTo>
                  <a:lnTo>
                    <a:pt x="433" y="120"/>
                  </a:lnTo>
                  <a:close/>
                  <a:moveTo>
                    <a:pt x="442" y="124"/>
                  </a:moveTo>
                  <a:lnTo>
                    <a:pt x="440" y="124"/>
                  </a:lnTo>
                  <a:lnTo>
                    <a:pt x="440" y="124"/>
                  </a:lnTo>
                  <a:lnTo>
                    <a:pt x="440" y="124"/>
                  </a:lnTo>
                  <a:lnTo>
                    <a:pt x="440" y="124"/>
                  </a:lnTo>
                  <a:lnTo>
                    <a:pt x="440" y="126"/>
                  </a:lnTo>
                  <a:lnTo>
                    <a:pt x="440" y="124"/>
                  </a:lnTo>
                  <a:lnTo>
                    <a:pt x="440" y="126"/>
                  </a:lnTo>
                  <a:lnTo>
                    <a:pt x="440" y="126"/>
                  </a:lnTo>
                  <a:lnTo>
                    <a:pt x="442" y="126"/>
                  </a:lnTo>
                  <a:lnTo>
                    <a:pt x="442" y="124"/>
                  </a:lnTo>
                  <a:lnTo>
                    <a:pt x="442" y="124"/>
                  </a:lnTo>
                  <a:lnTo>
                    <a:pt x="442" y="124"/>
                  </a:lnTo>
                  <a:close/>
                  <a:moveTo>
                    <a:pt x="438" y="111"/>
                  </a:moveTo>
                  <a:lnTo>
                    <a:pt x="436" y="109"/>
                  </a:lnTo>
                  <a:lnTo>
                    <a:pt x="429" y="105"/>
                  </a:lnTo>
                  <a:lnTo>
                    <a:pt x="427" y="105"/>
                  </a:lnTo>
                  <a:lnTo>
                    <a:pt x="419" y="105"/>
                  </a:lnTo>
                  <a:lnTo>
                    <a:pt x="410" y="105"/>
                  </a:lnTo>
                  <a:lnTo>
                    <a:pt x="408" y="105"/>
                  </a:lnTo>
                  <a:lnTo>
                    <a:pt x="408" y="105"/>
                  </a:lnTo>
                  <a:lnTo>
                    <a:pt x="406" y="105"/>
                  </a:lnTo>
                  <a:lnTo>
                    <a:pt x="408" y="107"/>
                  </a:lnTo>
                  <a:lnTo>
                    <a:pt x="406" y="109"/>
                  </a:lnTo>
                  <a:lnTo>
                    <a:pt x="404" y="109"/>
                  </a:lnTo>
                  <a:lnTo>
                    <a:pt x="404" y="111"/>
                  </a:lnTo>
                  <a:lnTo>
                    <a:pt x="404" y="113"/>
                  </a:lnTo>
                  <a:lnTo>
                    <a:pt x="404" y="113"/>
                  </a:lnTo>
                  <a:lnTo>
                    <a:pt x="406" y="115"/>
                  </a:lnTo>
                  <a:lnTo>
                    <a:pt x="410" y="113"/>
                  </a:lnTo>
                  <a:lnTo>
                    <a:pt x="408" y="117"/>
                  </a:lnTo>
                  <a:lnTo>
                    <a:pt x="408" y="117"/>
                  </a:lnTo>
                  <a:lnTo>
                    <a:pt x="410" y="120"/>
                  </a:lnTo>
                  <a:lnTo>
                    <a:pt x="410" y="120"/>
                  </a:lnTo>
                  <a:lnTo>
                    <a:pt x="410" y="122"/>
                  </a:lnTo>
                  <a:lnTo>
                    <a:pt x="413" y="120"/>
                  </a:lnTo>
                  <a:lnTo>
                    <a:pt x="413" y="120"/>
                  </a:lnTo>
                  <a:lnTo>
                    <a:pt x="413" y="120"/>
                  </a:lnTo>
                  <a:lnTo>
                    <a:pt x="413" y="120"/>
                  </a:lnTo>
                  <a:lnTo>
                    <a:pt x="413" y="120"/>
                  </a:lnTo>
                  <a:lnTo>
                    <a:pt x="413" y="117"/>
                  </a:lnTo>
                  <a:lnTo>
                    <a:pt x="413" y="117"/>
                  </a:lnTo>
                  <a:lnTo>
                    <a:pt x="413" y="117"/>
                  </a:lnTo>
                  <a:lnTo>
                    <a:pt x="413" y="117"/>
                  </a:lnTo>
                  <a:lnTo>
                    <a:pt x="413" y="117"/>
                  </a:lnTo>
                  <a:lnTo>
                    <a:pt x="413" y="115"/>
                  </a:lnTo>
                  <a:lnTo>
                    <a:pt x="417" y="117"/>
                  </a:lnTo>
                  <a:lnTo>
                    <a:pt x="419" y="120"/>
                  </a:lnTo>
                  <a:lnTo>
                    <a:pt x="421" y="117"/>
                  </a:lnTo>
                  <a:lnTo>
                    <a:pt x="421" y="117"/>
                  </a:lnTo>
                  <a:lnTo>
                    <a:pt x="421" y="115"/>
                  </a:lnTo>
                  <a:lnTo>
                    <a:pt x="419" y="115"/>
                  </a:lnTo>
                  <a:lnTo>
                    <a:pt x="419" y="115"/>
                  </a:lnTo>
                  <a:lnTo>
                    <a:pt x="417" y="115"/>
                  </a:lnTo>
                  <a:lnTo>
                    <a:pt x="417" y="113"/>
                  </a:lnTo>
                  <a:lnTo>
                    <a:pt x="417" y="113"/>
                  </a:lnTo>
                  <a:lnTo>
                    <a:pt x="417" y="113"/>
                  </a:lnTo>
                  <a:lnTo>
                    <a:pt x="419" y="111"/>
                  </a:lnTo>
                  <a:lnTo>
                    <a:pt x="421" y="111"/>
                  </a:lnTo>
                  <a:lnTo>
                    <a:pt x="421" y="111"/>
                  </a:lnTo>
                  <a:lnTo>
                    <a:pt x="421" y="113"/>
                  </a:lnTo>
                  <a:lnTo>
                    <a:pt x="423" y="113"/>
                  </a:lnTo>
                  <a:lnTo>
                    <a:pt x="423" y="113"/>
                  </a:lnTo>
                  <a:lnTo>
                    <a:pt x="423" y="113"/>
                  </a:lnTo>
                  <a:lnTo>
                    <a:pt x="425" y="111"/>
                  </a:lnTo>
                  <a:lnTo>
                    <a:pt x="425" y="111"/>
                  </a:lnTo>
                  <a:lnTo>
                    <a:pt x="425" y="111"/>
                  </a:lnTo>
                  <a:lnTo>
                    <a:pt x="425" y="111"/>
                  </a:lnTo>
                  <a:lnTo>
                    <a:pt x="427" y="111"/>
                  </a:lnTo>
                  <a:lnTo>
                    <a:pt x="427" y="113"/>
                  </a:lnTo>
                  <a:lnTo>
                    <a:pt x="429" y="113"/>
                  </a:lnTo>
                  <a:lnTo>
                    <a:pt x="431" y="113"/>
                  </a:lnTo>
                  <a:lnTo>
                    <a:pt x="431" y="113"/>
                  </a:lnTo>
                  <a:lnTo>
                    <a:pt x="436" y="113"/>
                  </a:lnTo>
                  <a:lnTo>
                    <a:pt x="438" y="113"/>
                  </a:lnTo>
                  <a:lnTo>
                    <a:pt x="438" y="1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7" name="Freeform 126"/>
            <p:cNvSpPr>
              <a:spLocks noEditPoints="1"/>
            </p:cNvSpPr>
            <p:nvPr/>
          </p:nvSpPr>
          <p:spPr bwMode="auto">
            <a:xfrm>
              <a:off x="5172" y="1542"/>
              <a:ext cx="430" cy="433"/>
            </a:xfrm>
            <a:custGeom>
              <a:avLst/>
              <a:gdLst>
                <a:gd name="T0" fmla="*/ 369 w 430"/>
                <a:gd name="T1" fmla="*/ 220 h 433"/>
                <a:gd name="T2" fmla="*/ 354 w 430"/>
                <a:gd name="T3" fmla="*/ 180 h 433"/>
                <a:gd name="T4" fmla="*/ 306 w 430"/>
                <a:gd name="T5" fmla="*/ 187 h 433"/>
                <a:gd name="T6" fmla="*/ 298 w 430"/>
                <a:gd name="T7" fmla="*/ 197 h 433"/>
                <a:gd name="T8" fmla="*/ 237 w 430"/>
                <a:gd name="T9" fmla="*/ 214 h 433"/>
                <a:gd name="T10" fmla="*/ 199 w 430"/>
                <a:gd name="T11" fmla="*/ 206 h 433"/>
                <a:gd name="T12" fmla="*/ 153 w 430"/>
                <a:gd name="T13" fmla="*/ 258 h 433"/>
                <a:gd name="T14" fmla="*/ 109 w 430"/>
                <a:gd name="T15" fmla="*/ 248 h 433"/>
                <a:gd name="T16" fmla="*/ 88 w 430"/>
                <a:gd name="T17" fmla="*/ 212 h 433"/>
                <a:gd name="T18" fmla="*/ 51 w 430"/>
                <a:gd name="T19" fmla="*/ 143 h 433"/>
                <a:gd name="T20" fmla="*/ 82 w 430"/>
                <a:gd name="T21" fmla="*/ 82 h 433"/>
                <a:gd name="T22" fmla="*/ 132 w 430"/>
                <a:gd name="T23" fmla="*/ 86 h 433"/>
                <a:gd name="T24" fmla="*/ 174 w 430"/>
                <a:gd name="T25" fmla="*/ 84 h 433"/>
                <a:gd name="T26" fmla="*/ 164 w 430"/>
                <a:gd name="T27" fmla="*/ 59 h 433"/>
                <a:gd name="T28" fmla="*/ 212 w 430"/>
                <a:gd name="T29" fmla="*/ 40 h 433"/>
                <a:gd name="T30" fmla="*/ 233 w 430"/>
                <a:gd name="T31" fmla="*/ 25 h 433"/>
                <a:gd name="T32" fmla="*/ 187 w 430"/>
                <a:gd name="T33" fmla="*/ 6 h 433"/>
                <a:gd name="T34" fmla="*/ 132 w 430"/>
                <a:gd name="T35" fmla="*/ 2 h 433"/>
                <a:gd name="T36" fmla="*/ 120 w 430"/>
                <a:gd name="T37" fmla="*/ 31 h 433"/>
                <a:gd name="T38" fmla="*/ 93 w 430"/>
                <a:gd name="T39" fmla="*/ 52 h 433"/>
                <a:gd name="T40" fmla="*/ 59 w 430"/>
                <a:gd name="T41" fmla="*/ 57 h 433"/>
                <a:gd name="T42" fmla="*/ 38 w 430"/>
                <a:gd name="T43" fmla="*/ 88 h 433"/>
                <a:gd name="T44" fmla="*/ 28 w 430"/>
                <a:gd name="T45" fmla="*/ 132 h 433"/>
                <a:gd name="T46" fmla="*/ 32 w 430"/>
                <a:gd name="T47" fmla="*/ 143 h 433"/>
                <a:gd name="T48" fmla="*/ 34 w 430"/>
                <a:gd name="T49" fmla="*/ 208 h 433"/>
                <a:gd name="T50" fmla="*/ 9 w 430"/>
                <a:gd name="T51" fmla="*/ 206 h 433"/>
                <a:gd name="T52" fmla="*/ 19 w 430"/>
                <a:gd name="T53" fmla="*/ 264 h 433"/>
                <a:gd name="T54" fmla="*/ 55 w 430"/>
                <a:gd name="T55" fmla="*/ 300 h 433"/>
                <a:gd name="T56" fmla="*/ 187 w 430"/>
                <a:gd name="T57" fmla="*/ 353 h 433"/>
                <a:gd name="T58" fmla="*/ 250 w 430"/>
                <a:gd name="T59" fmla="*/ 418 h 433"/>
                <a:gd name="T60" fmla="*/ 279 w 430"/>
                <a:gd name="T61" fmla="*/ 426 h 433"/>
                <a:gd name="T62" fmla="*/ 266 w 430"/>
                <a:gd name="T63" fmla="*/ 401 h 433"/>
                <a:gd name="T64" fmla="*/ 239 w 430"/>
                <a:gd name="T65" fmla="*/ 370 h 433"/>
                <a:gd name="T66" fmla="*/ 185 w 430"/>
                <a:gd name="T67" fmla="*/ 313 h 433"/>
                <a:gd name="T68" fmla="*/ 176 w 430"/>
                <a:gd name="T69" fmla="*/ 294 h 433"/>
                <a:gd name="T70" fmla="*/ 212 w 430"/>
                <a:gd name="T71" fmla="*/ 302 h 433"/>
                <a:gd name="T72" fmla="*/ 243 w 430"/>
                <a:gd name="T73" fmla="*/ 279 h 433"/>
                <a:gd name="T74" fmla="*/ 294 w 430"/>
                <a:gd name="T75" fmla="*/ 243 h 433"/>
                <a:gd name="T76" fmla="*/ 109 w 430"/>
                <a:gd name="T77" fmla="*/ 25 h 433"/>
                <a:gd name="T78" fmla="*/ 229 w 430"/>
                <a:gd name="T79" fmla="*/ 174 h 433"/>
                <a:gd name="T80" fmla="*/ 208 w 430"/>
                <a:gd name="T81" fmla="*/ 178 h 433"/>
                <a:gd name="T82" fmla="*/ 204 w 430"/>
                <a:gd name="T83" fmla="*/ 138 h 433"/>
                <a:gd name="T84" fmla="*/ 229 w 430"/>
                <a:gd name="T85" fmla="*/ 157 h 433"/>
                <a:gd name="T86" fmla="*/ 273 w 430"/>
                <a:gd name="T87" fmla="*/ 155 h 433"/>
                <a:gd name="T88" fmla="*/ 294 w 430"/>
                <a:gd name="T89" fmla="*/ 174 h 433"/>
                <a:gd name="T90" fmla="*/ 245 w 430"/>
                <a:gd name="T91" fmla="*/ 166 h 433"/>
                <a:gd name="T92" fmla="*/ 260 w 430"/>
                <a:gd name="T93" fmla="*/ 153 h 433"/>
                <a:gd name="T94" fmla="*/ 394 w 430"/>
                <a:gd name="T95" fmla="*/ 304 h 433"/>
                <a:gd name="T96" fmla="*/ 411 w 430"/>
                <a:gd name="T97" fmla="*/ 315 h 433"/>
                <a:gd name="T98" fmla="*/ 415 w 430"/>
                <a:gd name="T99" fmla="*/ 321 h 433"/>
                <a:gd name="T100" fmla="*/ 344 w 430"/>
                <a:gd name="T101" fmla="*/ 300 h 433"/>
                <a:gd name="T102" fmla="*/ 359 w 430"/>
                <a:gd name="T103" fmla="*/ 241 h 433"/>
                <a:gd name="T104" fmla="*/ 382 w 430"/>
                <a:gd name="T105" fmla="*/ 269 h 433"/>
                <a:gd name="T106" fmla="*/ 380 w 430"/>
                <a:gd name="T107" fmla="*/ 288 h 433"/>
                <a:gd name="T108" fmla="*/ 382 w 430"/>
                <a:gd name="T109" fmla="*/ 256 h 433"/>
                <a:gd name="T110" fmla="*/ 365 w 430"/>
                <a:gd name="T111" fmla="*/ 241 h 433"/>
                <a:gd name="T112" fmla="*/ 354 w 430"/>
                <a:gd name="T113" fmla="*/ 241 h 433"/>
                <a:gd name="T114" fmla="*/ 323 w 430"/>
                <a:gd name="T115" fmla="*/ 237 h 433"/>
                <a:gd name="T116" fmla="*/ 346 w 430"/>
                <a:gd name="T117" fmla="*/ 248 h 433"/>
                <a:gd name="T118" fmla="*/ 354 w 430"/>
                <a:gd name="T119" fmla="*/ 279 h 433"/>
                <a:gd name="T120" fmla="*/ 375 w 430"/>
                <a:gd name="T121" fmla="*/ 26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0" h="433">
                  <a:moveTo>
                    <a:pt x="317" y="212"/>
                  </a:moveTo>
                  <a:lnTo>
                    <a:pt x="321" y="212"/>
                  </a:lnTo>
                  <a:lnTo>
                    <a:pt x="325" y="212"/>
                  </a:lnTo>
                  <a:lnTo>
                    <a:pt x="333" y="210"/>
                  </a:lnTo>
                  <a:lnTo>
                    <a:pt x="336" y="210"/>
                  </a:lnTo>
                  <a:lnTo>
                    <a:pt x="338" y="210"/>
                  </a:lnTo>
                  <a:lnTo>
                    <a:pt x="342" y="206"/>
                  </a:lnTo>
                  <a:lnTo>
                    <a:pt x="344" y="206"/>
                  </a:lnTo>
                  <a:lnTo>
                    <a:pt x="346" y="208"/>
                  </a:lnTo>
                  <a:lnTo>
                    <a:pt x="346" y="208"/>
                  </a:lnTo>
                  <a:lnTo>
                    <a:pt x="346" y="210"/>
                  </a:lnTo>
                  <a:lnTo>
                    <a:pt x="346" y="210"/>
                  </a:lnTo>
                  <a:lnTo>
                    <a:pt x="346" y="214"/>
                  </a:lnTo>
                  <a:lnTo>
                    <a:pt x="346" y="214"/>
                  </a:lnTo>
                  <a:lnTo>
                    <a:pt x="350" y="218"/>
                  </a:lnTo>
                  <a:lnTo>
                    <a:pt x="350" y="218"/>
                  </a:lnTo>
                  <a:lnTo>
                    <a:pt x="352" y="218"/>
                  </a:lnTo>
                  <a:lnTo>
                    <a:pt x="354" y="222"/>
                  </a:lnTo>
                  <a:lnTo>
                    <a:pt x="356" y="225"/>
                  </a:lnTo>
                  <a:lnTo>
                    <a:pt x="361" y="225"/>
                  </a:lnTo>
                  <a:lnTo>
                    <a:pt x="365" y="225"/>
                  </a:lnTo>
                  <a:lnTo>
                    <a:pt x="369" y="220"/>
                  </a:lnTo>
                  <a:lnTo>
                    <a:pt x="369" y="218"/>
                  </a:lnTo>
                  <a:lnTo>
                    <a:pt x="369" y="210"/>
                  </a:lnTo>
                  <a:lnTo>
                    <a:pt x="371" y="210"/>
                  </a:lnTo>
                  <a:lnTo>
                    <a:pt x="373" y="208"/>
                  </a:lnTo>
                  <a:lnTo>
                    <a:pt x="373" y="206"/>
                  </a:lnTo>
                  <a:lnTo>
                    <a:pt x="373" y="201"/>
                  </a:lnTo>
                  <a:lnTo>
                    <a:pt x="375" y="197"/>
                  </a:lnTo>
                  <a:lnTo>
                    <a:pt x="373" y="195"/>
                  </a:lnTo>
                  <a:lnTo>
                    <a:pt x="373" y="193"/>
                  </a:lnTo>
                  <a:lnTo>
                    <a:pt x="373" y="193"/>
                  </a:lnTo>
                  <a:lnTo>
                    <a:pt x="371" y="193"/>
                  </a:lnTo>
                  <a:lnTo>
                    <a:pt x="371" y="193"/>
                  </a:lnTo>
                  <a:lnTo>
                    <a:pt x="371" y="191"/>
                  </a:lnTo>
                  <a:lnTo>
                    <a:pt x="371" y="191"/>
                  </a:lnTo>
                  <a:lnTo>
                    <a:pt x="371" y="191"/>
                  </a:lnTo>
                  <a:lnTo>
                    <a:pt x="369" y="189"/>
                  </a:lnTo>
                  <a:lnTo>
                    <a:pt x="371" y="189"/>
                  </a:lnTo>
                  <a:lnTo>
                    <a:pt x="371" y="189"/>
                  </a:lnTo>
                  <a:lnTo>
                    <a:pt x="369" y="187"/>
                  </a:lnTo>
                  <a:lnTo>
                    <a:pt x="365" y="185"/>
                  </a:lnTo>
                  <a:lnTo>
                    <a:pt x="359" y="180"/>
                  </a:lnTo>
                  <a:lnTo>
                    <a:pt x="354" y="180"/>
                  </a:lnTo>
                  <a:lnTo>
                    <a:pt x="340" y="178"/>
                  </a:lnTo>
                  <a:lnTo>
                    <a:pt x="338" y="178"/>
                  </a:lnTo>
                  <a:lnTo>
                    <a:pt x="338" y="180"/>
                  </a:lnTo>
                  <a:lnTo>
                    <a:pt x="336" y="183"/>
                  </a:lnTo>
                  <a:lnTo>
                    <a:pt x="333" y="183"/>
                  </a:lnTo>
                  <a:lnTo>
                    <a:pt x="333" y="183"/>
                  </a:lnTo>
                  <a:lnTo>
                    <a:pt x="331" y="185"/>
                  </a:lnTo>
                  <a:lnTo>
                    <a:pt x="329" y="183"/>
                  </a:lnTo>
                  <a:lnTo>
                    <a:pt x="329" y="183"/>
                  </a:lnTo>
                  <a:lnTo>
                    <a:pt x="327" y="183"/>
                  </a:lnTo>
                  <a:lnTo>
                    <a:pt x="319" y="185"/>
                  </a:lnTo>
                  <a:lnTo>
                    <a:pt x="319" y="185"/>
                  </a:lnTo>
                  <a:lnTo>
                    <a:pt x="317" y="185"/>
                  </a:lnTo>
                  <a:lnTo>
                    <a:pt x="317" y="185"/>
                  </a:lnTo>
                  <a:lnTo>
                    <a:pt x="315" y="185"/>
                  </a:lnTo>
                  <a:lnTo>
                    <a:pt x="315" y="185"/>
                  </a:lnTo>
                  <a:lnTo>
                    <a:pt x="315" y="185"/>
                  </a:lnTo>
                  <a:lnTo>
                    <a:pt x="315" y="185"/>
                  </a:lnTo>
                  <a:lnTo>
                    <a:pt x="310" y="187"/>
                  </a:lnTo>
                  <a:lnTo>
                    <a:pt x="310" y="187"/>
                  </a:lnTo>
                  <a:lnTo>
                    <a:pt x="308" y="187"/>
                  </a:lnTo>
                  <a:lnTo>
                    <a:pt x="306" y="187"/>
                  </a:lnTo>
                  <a:lnTo>
                    <a:pt x="306" y="189"/>
                  </a:lnTo>
                  <a:lnTo>
                    <a:pt x="308" y="189"/>
                  </a:lnTo>
                  <a:lnTo>
                    <a:pt x="308" y="191"/>
                  </a:lnTo>
                  <a:lnTo>
                    <a:pt x="310" y="191"/>
                  </a:lnTo>
                  <a:lnTo>
                    <a:pt x="310" y="191"/>
                  </a:lnTo>
                  <a:lnTo>
                    <a:pt x="319" y="191"/>
                  </a:lnTo>
                  <a:lnTo>
                    <a:pt x="321" y="191"/>
                  </a:lnTo>
                  <a:lnTo>
                    <a:pt x="321" y="193"/>
                  </a:lnTo>
                  <a:lnTo>
                    <a:pt x="321" y="193"/>
                  </a:lnTo>
                  <a:lnTo>
                    <a:pt x="323" y="193"/>
                  </a:lnTo>
                  <a:lnTo>
                    <a:pt x="327" y="195"/>
                  </a:lnTo>
                  <a:lnTo>
                    <a:pt x="327" y="195"/>
                  </a:lnTo>
                  <a:lnTo>
                    <a:pt x="327" y="197"/>
                  </a:lnTo>
                  <a:lnTo>
                    <a:pt x="325" y="197"/>
                  </a:lnTo>
                  <a:lnTo>
                    <a:pt x="323" y="197"/>
                  </a:lnTo>
                  <a:lnTo>
                    <a:pt x="312" y="199"/>
                  </a:lnTo>
                  <a:lnTo>
                    <a:pt x="308" y="201"/>
                  </a:lnTo>
                  <a:lnTo>
                    <a:pt x="304" y="201"/>
                  </a:lnTo>
                  <a:lnTo>
                    <a:pt x="304" y="199"/>
                  </a:lnTo>
                  <a:lnTo>
                    <a:pt x="302" y="199"/>
                  </a:lnTo>
                  <a:lnTo>
                    <a:pt x="300" y="199"/>
                  </a:lnTo>
                  <a:lnTo>
                    <a:pt x="298" y="197"/>
                  </a:lnTo>
                  <a:lnTo>
                    <a:pt x="296" y="197"/>
                  </a:lnTo>
                  <a:lnTo>
                    <a:pt x="296" y="197"/>
                  </a:lnTo>
                  <a:lnTo>
                    <a:pt x="296" y="197"/>
                  </a:lnTo>
                  <a:lnTo>
                    <a:pt x="294" y="197"/>
                  </a:lnTo>
                  <a:lnTo>
                    <a:pt x="294" y="199"/>
                  </a:lnTo>
                  <a:lnTo>
                    <a:pt x="289" y="199"/>
                  </a:lnTo>
                  <a:lnTo>
                    <a:pt x="283" y="197"/>
                  </a:lnTo>
                  <a:lnTo>
                    <a:pt x="281" y="197"/>
                  </a:lnTo>
                  <a:lnTo>
                    <a:pt x="277" y="197"/>
                  </a:lnTo>
                  <a:lnTo>
                    <a:pt x="258" y="199"/>
                  </a:lnTo>
                  <a:lnTo>
                    <a:pt x="256" y="199"/>
                  </a:lnTo>
                  <a:lnTo>
                    <a:pt x="252" y="201"/>
                  </a:lnTo>
                  <a:lnTo>
                    <a:pt x="252" y="204"/>
                  </a:lnTo>
                  <a:lnTo>
                    <a:pt x="252" y="206"/>
                  </a:lnTo>
                  <a:lnTo>
                    <a:pt x="252" y="210"/>
                  </a:lnTo>
                  <a:lnTo>
                    <a:pt x="250" y="212"/>
                  </a:lnTo>
                  <a:lnTo>
                    <a:pt x="248" y="214"/>
                  </a:lnTo>
                  <a:lnTo>
                    <a:pt x="245" y="214"/>
                  </a:lnTo>
                  <a:lnTo>
                    <a:pt x="243" y="212"/>
                  </a:lnTo>
                  <a:lnTo>
                    <a:pt x="241" y="212"/>
                  </a:lnTo>
                  <a:lnTo>
                    <a:pt x="239" y="212"/>
                  </a:lnTo>
                  <a:lnTo>
                    <a:pt x="237" y="214"/>
                  </a:lnTo>
                  <a:lnTo>
                    <a:pt x="235" y="214"/>
                  </a:lnTo>
                  <a:lnTo>
                    <a:pt x="231" y="216"/>
                  </a:lnTo>
                  <a:lnTo>
                    <a:pt x="227" y="216"/>
                  </a:lnTo>
                  <a:lnTo>
                    <a:pt x="222" y="214"/>
                  </a:lnTo>
                  <a:lnTo>
                    <a:pt x="218" y="214"/>
                  </a:lnTo>
                  <a:lnTo>
                    <a:pt x="210" y="214"/>
                  </a:lnTo>
                  <a:lnTo>
                    <a:pt x="210" y="214"/>
                  </a:lnTo>
                  <a:lnTo>
                    <a:pt x="210" y="214"/>
                  </a:lnTo>
                  <a:lnTo>
                    <a:pt x="208" y="212"/>
                  </a:lnTo>
                  <a:lnTo>
                    <a:pt x="206" y="210"/>
                  </a:lnTo>
                  <a:lnTo>
                    <a:pt x="206" y="208"/>
                  </a:lnTo>
                  <a:lnTo>
                    <a:pt x="206" y="204"/>
                  </a:lnTo>
                  <a:lnTo>
                    <a:pt x="206" y="204"/>
                  </a:lnTo>
                  <a:lnTo>
                    <a:pt x="204" y="201"/>
                  </a:lnTo>
                  <a:lnTo>
                    <a:pt x="204" y="201"/>
                  </a:lnTo>
                  <a:lnTo>
                    <a:pt x="204" y="201"/>
                  </a:lnTo>
                  <a:lnTo>
                    <a:pt x="201" y="201"/>
                  </a:lnTo>
                  <a:lnTo>
                    <a:pt x="199" y="201"/>
                  </a:lnTo>
                  <a:lnTo>
                    <a:pt x="199" y="204"/>
                  </a:lnTo>
                  <a:lnTo>
                    <a:pt x="199" y="204"/>
                  </a:lnTo>
                  <a:lnTo>
                    <a:pt x="199" y="206"/>
                  </a:lnTo>
                  <a:lnTo>
                    <a:pt x="199" y="206"/>
                  </a:lnTo>
                  <a:lnTo>
                    <a:pt x="197" y="206"/>
                  </a:lnTo>
                  <a:lnTo>
                    <a:pt x="193" y="206"/>
                  </a:lnTo>
                  <a:lnTo>
                    <a:pt x="191" y="206"/>
                  </a:lnTo>
                  <a:lnTo>
                    <a:pt x="191" y="208"/>
                  </a:lnTo>
                  <a:lnTo>
                    <a:pt x="187" y="212"/>
                  </a:lnTo>
                  <a:lnTo>
                    <a:pt x="185" y="214"/>
                  </a:lnTo>
                  <a:lnTo>
                    <a:pt x="178" y="222"/>
                  </a:lnTo>
                  <a:lnTo>
                    <a:pt x="174" y="227"/>
                  </a:lnTo>
                  <a:lnTo>
                    <a:pt x="170" y="231"/>
                  </a:lnTo>
                  <a:lnTo>
                    <a:pt x="170" y="233"/>
                  </a:lnTo>
                  <a:lnTo>
                    <a:pt x="168" y="235"/>
                  </a:lnTo>
                  <a:lnTo>
                    <a:pt x="168" y="235"/>
                  </a:lnTo>
                  <a:lnTo>
                    <a:pt x="166" y="235"/>
                  </a:lnTo>
                  <a:lnTo>
                    <a:pt x="164" y="237"/>
                  </a:lnTo>
                  <a:lnTo>
                    <a:pt x="164" y="239"/>
                  </a:lnTo>
                  <a:lnTo>
                    <a:pt x="162" y="239"/>
                  </a:lnTo>
                  <a:lnTo>
                    <a:pt x="162" y="241"/>
                  </a:lnTo>
                  <a:lnTo>
                    <a:pt x="160" y="246"/>
                  </a:lnTo>
                  <a:lnTo>
                    <a:pt x="160" y="250"/>
                  </a:lnTo>
                  <a:lnTo>
                    <a:pt x="160" y="250"/>
                  </a:lnTo>
                  <a:lnTo>
                    <a:pt x="155" y="256"/>
                  </a:lnTo>
                  <a:lnTo>
                    <a:pt x="153" y="258"/>
                  </a:lnTo>
                  <a:lnTo>
                    <a:pt x="151" y="260"/>
                  </a:lnTo>
                  <a:lnTo>
                    <a:pt x="147" y="260"/>
                  </a:lnTo>
                  <a:lnTo>
                    <a:pt x="145" y="258"/>
                  </a:lnTo>
                  <a:lnTo>
                    <a:pt x="143" y="256"/>
                  </a:lnTo>
                  <a:lnTo>
                    <a:pt x="143" y="256"/>
                  </a:lnTo>
                  <a:lnTo>
                    <a:pt x="141" y="256"/>
                  </a:lnTo>
                  <a:lnTo>
                    <a:pt x="139" y="256"/>
                  </a:lnTo>
                  <a:lnTo>
                    <a:pt x="132" y="258"/>
                  </a:lnTo>
                  <a:lnTo>
                    <a:pt x="130" y="258"/>
                  </a:lnTo>
                  <a:lnTo>
                    <a:pt x="128" y="256"/>
                  </a:lnTo>
                  <a:lnTo>
                    <a:pt x="128" y="256"/>
                  </a:lnTo>
                  <a:lnTo>
                    <a:pt x="126" y="256"/>
                  </a:lnTo>
                  <a:lnTo>
                    <a:pt x="128" y="252"/>
                  </a:lnTo>
                  <a:lnTo>
                    <a:pt x="128" y="252"/>
                  </a:lnTo>
                  <a:lnTo>
                    <a:pt x="124" y="252"/>
                  </a:lnTo>
                  <a:lnTo>
                    <a:pt x="118" y="254"/>
                  </a:lnTo>
                  <a:lnTo>
                    <a:pt x="118" y="254"/>
                  </a:lnTo>
                  <a:lnTo>
                    <a:pt x="113" y="258"/>
                  </a:lnTo>
                  <a:lnTo>
                    <a:pt x="111" y="256"/>
                  </a:lnTo>
                  <a:lnTo>
                    <a:pt x="109" y="254"/>
                  </a:lnTo>
                  <a:lnTo>
                    <a:pt x="109" y="252"/>
                  </a:lnTo>
                  <a:lnTo>
                    <a:pt x="109" y="248"/>
                  </a:lnTo>
                  <a:lnTo>
                    <a:pt x="107" y="248"/>
                  </a:lnTo>
                  <a:lnTo>
                    <a:pt x="103" y="241"/>
                  </a:lnTo>
                  <a:lnTo>
                    <a:pt x="103" y="241"/>
                  </a:lnTo>
                  <a:lnTo>
                    <a:pt x="103" y="239"/>
                  </a:lnTo>
                  <a:lnTo>
                    <a:pt x="103" y="237"/>
                  </a:lnTo>
                  <a:lnTo>
                    <a:pt x="103" y="235"/>
                  </a:lnTo>
                  <a:lnTo>
                    <a:pt x="103" y="235"/>
                  </a:lnTo>
                  <a:lnTo>
                    <a:pt x="103" y="235"/>
                  </a:lnTo>
                  <a:lnTo>
                    <a:pt x="103" y="233"/>
                  </a:lnTo>
                  <a:lnTo>
                    <a:pt x="105" y="233"/>
                  </a:lnTo>
                  <a:lnTo>
                    <a:pt x="105" y="231"/>
                  </a:lnTo>
                  <a:lnTo>
                    <a:pt x="103" y="231"/>
                  </a:lnTo>
                  <a:lnTo>
                    <a:pt x="99" y="222"/>
                  </a:lnTo>
                  <a:lnTo>
                    <a:pt x="97" y="218"/>
                  </a:lnTo>
                  <a:lnTo>
                    <a:pt x="97" y="218"/>
                  </a:lnTo>
                  <a:lnTo>
                    <a:pt x="95" y="218"/>
                  </a:lnTo>
                  <a:lnTo>
                    <a:pt x="93" y="218"/>
                  </a:lnTo>
                  <a:lnTo>
                    <a:pt x="93" y="218"/>
                  </a:lnTo>
                  <a:lnTo>
                    <a:pt x="90" y="216"/>
                  </a:lnTo>
                  <a:lnTo>
                    <a:pt x="90" y="214"/>
                  </a:lnTo>
                  <a:lnTo>
                    <a:pt x="88" y="212"/>
                  </a:lnTo>
                  <a:lnTo>
                    <a:pt x="88" y="212"/>
                  </a:lnTo>
                  <a:lnTo>
                    <a:pt x="86" y="212"/>
                  </a:lnTo>
                  <a:lnTo>
                    <a:pt x="84" y="212"/>
                  </a:lnTo>
                  <a:lnTo>
                    <a:pt x="82" y="214"/>
                  </a:lnTo>
                  <a:lnTo>
                    <a:pt x="80" y="214"/>
                  </a:lnTo>
                  <a:lnTo>
                    <a:pt x="78" y="214"/>
                  </a:lnTo>
                  <a:lnTo>
                    <a:pt x="74" y="212"/>
                  </a:lnTo>
                  <a:lnTo>
                    <a:pt x="72" y="210"/>
                  </a:lnTo>
                  <a:lnTo>
                    <a:pt x="57" y="189"/>
                  </a:lnTo>
                  <a:lnTo>
                    <a:pt x="55" y="185"/>
                  </a:lnTo>
                  <a:lnTo>
                    <a:pt x="55" y="174"/>
                  </a:lnTo>
                  <a:lnTo>
                    <a:pt x="53" y="172"/>
                  </a:lnTo>
                  <a:lnTo>
                    <a:pt x="53" y="172"/>
                  </a:lnTo>
                  <a:lnTo>
                    <a:pt x="53" y="170"/>
                  </a:lnTo>
                  <a:lnTo>
                    <a:pt x="55" y="170"/>
                  </a:lnTo>
                  <a:lnTo>
                    <a:pt x="55" y="168"/>
                  </a:lnTo>
                  <a:lnTo>
                    <a:pt x="55" y="166"/>
                  </a:lnTo>
                  <a:lnTo>
                    <a:pt x="51" y="162"/>
                  </a:lnTo>
                  <a:lnTo>
                    <a:pt x="51" y="162"/>
                  </a:lnTo>
                  <a:lnTo>
                    <a:pt x="49" y="149"/>
                  </a:lnTo>
                  <a:lnTo>
                    <a:pt x="49" y="147"/>
                  </a:lnTo>
                  <a:lnTo>
                    <a:pt x="49" y="145"/>
                  </a:lnTo>
                  <a:lnTo>
                    <a:pt x="51" y="143"/>
                  </a:lnTo>
                  <a:lnTo>
                    <a:pt x="51" y="141"/>
                  </a:lnTo>
                  <a:lnTo>
                    <a:pt x="51" y="136"/>
                  </a:lnTo>
                  <a:lnTo>
                    <a:pt x="51" y="134"/>
                  </a:lnTo>
                  <a:lnTo>
                    <a:pt x="51" y="132"/>
                  </a:lnTo>
                  <a:lnTo>
                    <a:pt x="51" y="132"/>
                  </a:lnTo>
                  <a:lnTo>
                    <a:pt x="55" y="130"/>
                  </a:lnTo>
                  <a:lnTo>
                    <a:pt x="57" y="128"/>
                  </a:lnTo>
                  <a:lnTo>
                    <a:pt x="57" y="126"/>
                  </a:lnTo>
                  <a:lnTo>
                    <a:pt x="57" y="122"/>
                  </a:lnTo>
                  <a:lnTo>
                    <a:pt x="59" y="117"/>
                  </a:lnTo>
                  <a:lnTo>
                    <a:pt x="59" y="115"/>
                  </a:lnTo>
                  <a:lnTo>
                    <a:pt x="59" y="113"/>
                  </a:lnTo>
                  <a:lnTo>
                    <a:pt x="61" y="113"/>
                  </a:lnTo>
                  <a:lnTo>
                    <a:pt x="61" y="109"/>
                  </a:lnTo>
                  <a:lnTo>
                    <a:pt x="61" y="109"/>
                  </a:lnTo>
                  <a:lnTo>
                    <a:pt x="63" y="105"/>
                  </a:lnTo>
                  <a:lnTo>
                    <a:pt x="69" y="99"/>
                  </a:lnTo>
                  <a:lnTo>
                    <a:pt x="74" y="90"/>
                  </a:lnTo>
                  <a:lnTo>
                    <a:pt x="78" y="86"/>
                  </a:lnTo>
                  <a:lnTo>
                    <a:pt x="82" y="86"/>
                  </a:lnTo>
                  <a:lnTo>
                    <a:pt x="82" y="84"/>
                  </a:lnTo>
                  <a:lnTo>
                    <a:pt x="82" y="82"/>
                  </a:lnTo>
                  <a:lnTo>
                    <a:pt x="84" y="82"/>
                  </a:lnTo>
                  <a:lnTo>
                    <a:pt x="86" y="82"/>
                  </a:lnTo>
                  <a:lnTo>
                    <a:pt x="88" y="82"/>
                  </a:lnTo>
                  <a:lnTo>
                    <a:pt x="95" y="78"/>
                  </a:lnTo>
                  <a:lnTo>
                    <a:pt x="97" y="78"/>
                  </a:lnTo>
                  <a:lnTo>
                    <a:pt x="113" y="78"/>
                  </a:lnTo>
                  <a:lnTo>
                    <a:pt x="116" y="78"/>
                  </a:lnTo>
                  <a:lnTo>
                    <a:pt x="118" y="80"/>
                  </a:lnTo>
                  <a:lnTo>
                    <a:pt x="120" y="82"/>
                  </a:lnTo>
                  <a:lnTo>
                    <a:pt x="120" y="82"/>
                  </a:lnTo>
                  <a:lnTo>
                    <a:pt x="122" y="80"/>
                  </a:lnTo>
                  <a:lnTo>
                    <a:pt x="124" y="80"/>
                  </a:lnTo>
                  <a:lnTo>
                    <a:pt x="124" y="82"/>
                  </a:lnTo>
                  <a:lnTo>
                    <a:pt x="124" y="82"/>
                  </a:lnTo>
                  <a:lnTo>
                    <a:pt x="124" y="82"/>
                  </a:lnTo>
                  <a:lnTo>
                    <a:pt x="126" y="82"/>
                  </a:lnTo>
                  <a:lnTo>
                    <a:pt x="128" y="84"/>
                  </a:lnTo>
                  <a:lnTo>
                    <a:pt x="128" y="84"/>
                  </a:lnTo>
                  <a:lnTo>
                    <a:pt x="130" y="84"/>
                  </a:lnTo>
                  <a:lnTo>
                    <a:pt x="130" y="86"/>
                  </a:lnTo>
                  <a:lnTo>
                    <a:pt x="130" y="86"/>
                  </a:lnTo>
                  <a:lnTo>
                    <a:pt x="132" y="86"/>
                  </a:lnTo>
                  <a:lnTo>
                    <a:pt x="132" y="86"/>
                  </a:lnTo>
                  <a:lnTo>
                    <a:pt x="139" y="86"/>
                  </a:lnTo>
                  <a:lnTo>
                    <a:pt x="143" y="84"/>
                  </a:lnTo>
                  <a:lnTo>
                    <a:pt x="143" y="84"/>
                  </a:lnTo>
                  <a:lnTo>
                    <a:pt x="145" y="86"/>
                  </a:lnTo>
                  <a:lnTo>
                    <a:pt x="147" y="88"/>
                  </a:lnTo>
                  <a:lnTo>
                    <a:pt x="149" y="88"/>
                  </a:lnTo>
                  <a:lnTo>
                    <a:pt x="153" y="88"/>
                  </a:lnTo>
                  <a:lnTo>
                    <a:pt x="153" y="88"/>
                  </a:lnTo>
                  <a:lnTo>
                    <a:pt x="155" y="88"/>
                  </a:lnTo>
                  <a:lnTo>
                    <a:pt x="155" y="88"/>
                  </a:lnTo>
                  <a:lnTo>
                    <a:pt x="155" y="86"/>
                  </a:lnTo>
                  <a:lnTo>
                    <a:pt x="157" y="84"/>
                  </a:lnTo>
                  <a:lnTo>
                    <a:pt x="160" y="84"/>
                  </a:lnTo>
                  <a:lnTo>
                    <a:pt x="160" y="84"/>
                  </a:lnTo>
                  <a:lnTo>
                    <a:pt x="162" y="84"/>
                  </a:lnTo>
                  <a:lnTo>
                    <a:pt x="164" y="82"/>
                  </a:lnTo>
                  <a:lnTo>
                    <a:pt x="168" y="82"/>
                  </a:lnTo>
                  <a:lnTo>
                    <a:pt x="170" y="82"/>
                  </a:lnTo>
                  <a:lnTo>
                    <a:pt x="172" y="82"/>
                  </a:lnTo>
                  <a:lnTo>
                    <a:pt x="174" y="84"/>
                  </a:lnTo>
                  <a:lnTo>
                    <a:pt x="174" y="84"/>
                  </a:lnTo>
                  <a:lnTo>
                    <a:pt x="174" y="84"/>
                  </a:lnTo>
                  <a:lnTo>
                    <a:pt x="174" y="84"/>
                  </a:lnTo>
                  <a:lnTo>
                    <a:pt x="176" y="82"/>
                  </a:lnTo>
                  <a:lnTo>
                    <a:pt x="176" y="80"/>
                  </a:lnTo>
                  <a:lnTo>
                    <a:pt x="176" y="75"/>
                  </a:lnTo>
                  <a:lnTo>
                    <a:pt x="174" y="73"/>
                  </a:lnTo>
                  <a:lnTo>
                    <a:pt x="174" y="73"/>
                  </a:lnTo>
                  <a:lnTo>
                    <a:pt x="174" y="71"/>
                  </a:lnTo>
                  <a:lnTo>
                    <a:pt x="174" y="71"/>
                  </a:lnTo>
                  <a:lnTo>
                    <a:pt x="174" y="71"/>
                  </a:lnTo>
                  <a:lnTo>
                    <a:pt x="172" y="73"/>
                  </a:lnTo>
                  <a:lnTo>
                    <a:pt x="172" y="73"/>
                  </a:lnTo>
                  <a:lnTo>
                    <a:pt x="172" y="73"/>
                  </a:lnTo>
                  <a:lnTo>
                    <a:pt x="172" y="73"/>
                  </a:lnTo>
                  <a:lnTo>
                    <a:pt x="170" y="71"/>
                  </a:lnTo>
                  <a:lnTo>
                    <a:pt x="168" y="71"/>
                  </a:lnTo>
                  <a:lnTo>
                    <a:pt x="166" y="71"/>
                  </a:lnTo>
                  <a:lnTo>
                    <a:pt x="164" y="69"/>
                  </a:lnTo>
                  <a:lnTo>
                    <a:pt x="164" y="67"/>
                  </a:lnTo>
                  <a:lnTo>
                    <a:pt x="157" y="63"/>
                  </a:lnTo>
                  <a:lnTo>
                    <a:pt x="164" y="61"/>
                  </a:lnTo>
                  <a:lnTo>
                    <a:pt x="164" y="59"/>
                  </a:lnTo>
                  <a:lnTo>
                    <a:pt x="166" y="59"/>
                  </a:lnTo>
                  <a:lnTo>
                    <a:pt x="166" y="57"/>
                  </a:lnTo>
                  <a:lnTo>
                    <a:pt x="168" y="54"/>
                  </a:lnTo>
                  <a:lnTo>
                    <a:pt x="168" y="52"/>
                  </a:lnTo>
                  <a:lnTo>
                    <a:pt x="170" y="50"/>
                  </a:lnTo>
                  <a:lnTo>
                    <a:pt x="170" y="50"/>
                  </a:lnTo>
                  <a:lnTo>
                    <a:pt x="172" y="48"/>
                  </a:lnTo>
                  <a:lnTo>
                    <a:pt x="176" y="46"/>
                  </a:lnTo>
                  <a:lnTo>
                    <a:pt x="176" y="46"/>
                  </a:lnTo>
                  <a:lnTo>
                    <a:pt x="178" y="46"/>
                  </a:lnTo>
                  <a:lnTo>
                    <a:pt x="181" y="46"/>
                  </a:lnTo>
                  <a:lnTo>
                    <a:pt x="183" y="46"/>
                  </a:lnTo>
                  <a:lnTo>
                    <a:pt x="187" y="46"/>
                  </a:lnTo>
                  <a:lnTo>
                    <a:pt x="189" y="46"/>
                  </a:lnTo>
                  <a:lnTo>
                    <a:pt x="189" y="48"/>
                  </a:lnTo>
                  <a:lnTo>
                    <a:pt x="189" y="48"/>
                  </a:lnTo>
                  <a:lnTo>
                    <a:pt x="191" y="46"/>
                  </a:lnTo>
                  <a:lnTo>
                    <a:pt x="195" y="46"/>
                  </a:lnTo>
                  <a:lnTo>
                    <a:pt x="201" y="44"/>
                  </a:lnTo>
                  <a:lnTo>
                    <a:pt x="204" y="44"/>
                  </a:lnTo>
                  <a:lnTo>
                    <a:pt x="206" y="42"/>
                  </a:lnTo>
                  <a:lnTo>
                    <a:pt x="212" y="40"/>
                  </a:lnTo>
                  <a:lnTo>
                    <a:pt x="222" y="35"/>
                  </a:lnTo>
                  <a:lnTo>
                    <a:pt x="224" y="35"/>
                  </a:lnTo>
                  <a:lnTo>
                    <a:pt x="224" y="35"/>
                  </a:lnTo>
                  <a:lnTo>
                    <a:pt x="227" y="35"/>
                  </a:lnTo>
                  <a:lnTo>
                    <a:pt x="227" y="35"/>
                  </a:lnTo>
                  <a:lnTo>
                    <a:pt x="237" y="38"/>
                  </a:lnTo>
                  <a:lnTo>
                    <a:pt x="241" y="38"/>
                  </a:lnTo>
                  <a:lnTo>
                    <a:pt x="252" y="33"/>
                  </a:lnTo>
                  <a:lnTo>
                    <a:pt x="256" y="31"/>
                  </a:lnTo>
                  <a:lnTo>
                    <a:pt x="256" y="29"/>
                  </a:lnTo>
                  <a:lnTo>
                    <a:pt x="256" y="29"/>
                  </a:lnTo>
                  <a:lnTo>
                    <a:pt x="254" y="29"/>
                  </a:lnTo>
                  <a:lnTo>
                    <a:pt x="252" y="29"/>
                  </a:lnTo>
                  <a:lnTo>
                    <a:pt x="245" y="27"/>
                  </a:lnTo>
                  <a:lnTo>
                    <a:pt x="243" y="27"/>
                  </a:lnTo>
                  <a:lnTo>
                    <a:pt x="241" y="27"/>
                  </a:lnTo>
                  <a:lnTo>
                    <a:pt x="239" y="29"/>
                  </a:lnTo>
                  <a:lnTo>
                    <a:pt x="239" y="31"/>
                  </a:lnTo>
                  <a:lnTo>
                    <a:pt x="237" y="31"/>
                  </a:lnTo>
                  <a:lnTo>
                    <a:pt x="235" y="29"/>
                  </a:lnTo>
                  <a:lnTo>
                    <a:pt x="233" y="29"/>
                  </a:lnTo>
                  <a:lnTo>
                    <a:pt x="233" y="25"/>
                  </a:lnTo>
                  <a:lnTo>
                    <a:pt x="231" y="23"/>
                  </a:lnTo>
                  <a:lnTo>
                    <a:pt x="204" y="27"/>
                  </a:lnTo>
                  <a:lnTo>
                    <a:pt x="199" y="27"/>
                  </a:lnTo>
                  <a:lnTo>
                    <a:pt x="195" y="25"/>
                  </a:lnTo>
                  <a:lnTo>
                    <a:pt x="193" y="25"/>
                  </a:lnTo>
                  <a:lnTo>
                    <a:pt x="189" y="21"/>
                  </a:lnTo>
                  <a:lnTo>
                    <a:pt x="187" y="19"/>
                  </a:lnTo>
                  <a:lnTo>
                    <a:pt x="187" y="19"/>
                  </a:lnTo>
                  <a:lnTo>
                    <a:pt x="185" y="17"/>
                  </a:lnTo>
                  <a:lnTo>
                    <a:pt x="185" y="17"/>
                  </a:lnTo>
                  <a:lnTo>
                    <a:pt x="185" y="14"/>
                  </a:lnTo>
                  <a:lnTo>
                    <a:pt x="185" y="14"/>
                  </a:lnTo>
                  <a:lnTo>
                    <a:pt x="185" y="14"/>
                  </a:lnTo>
                  <a:lnTo>
                    <a:pt x="185" y="12"/>
                  </a:lnTo>
                  <a:lnTo>
                    <a:pt x="185" y="10"/>
                  </a:lnTo>
                  <a:lnTo>
                    <a:pt x="185" y="10"/>
                  </a:lnTo>
                  <a:lnTo>
                    <a:pt x="185" y="10"/>
                  </a:lnTo>
                  <a:lnTo>
                    <a:pt x="187" y="10"/>
                  </a:lnTo>
                  <a:lnTo>
                    <a:pt x="187" y="10"/>
                  </a:lnTo>
                  <a:lnTo>
                    <a:pt x="187" y="8"/>
                  </a:lnTo>
                  <a:lnTo>
                    <a:pt x="187" y="8"/>
                  </a:lnTo>
                  <a:lnTo>
                    <a:pt x="187" y="6"/>
                  </a:lnTo>
                  <a:lnTo>
                    <a:pt x="187" y="6"/>
                  </a:lnTo>
                  <a:lnTo>
                    <a:pt x="187" y="4"/>
                  </a:lnTo>
                  <a:lnTo>
                    <a:pt x="185" y="4"/>
                  </a:lnTo>
                  <a:lnTo>
                    <a:pt x="183" y="6"/>
                  </a:lnTo>
                  <a:lnTo>
                    <a:pt x="181" y="8"/>
                  </a:lnTo>
                  <a:lnTo>
                    <a:pt x="178" y="8"/>
                  </a:lnTo>
                  <a:lnTo>
                    <a:pt x="174" y="8"/>
                  </a:lnTo>
                  <a:lnTo>
                    <a:pt x="174" y="8"/>
                  </a:lnTo>
                  <a:lnTo>
                    <a:pt x="168" y="10"/>
                  </a:lnTo>
                  <a:lnTo>
                    <a:pt x="160" y="6"/>
                  </a:lnTo>
                  <a:lnTo>
                    <a:pt x="157" y="4"/>
                  </a:lnTo>
                  <a:lnTo>
                    <a:pt x="155" y="4"/>
                  </a:lnTo>
                  <a:lnTo>
                    <a:pt x="151" y="2"/>
                  </a:lnTo>
                  <a:lnTo>
                    <a:pt x="149" y="2"/>
                  </a:lnTo>
                  <a:lnTo>
                    <a:pt x="141" y="0"/>
                  </a:lnTo>
                  <a:lnTo>
                    <a:pt x="139" y="0"/>
                  </a:lnTo>
                  <a:lnTo>
                    <a:pt x="137" y="2"/>
                  </a:lnTo>
                  <a:lnTo>
                    <a:pt x="137" y="4"/>
                  </a:lnTo>
                  <a:lnTo>
                    <a:pt x="134" y="4"/>
                  </a:lnTo>
                  <a:lnTo>
                    <a:pt x="134" y="2"/>
                  </a:lnTo>
                  <a:lnTo>
                    <a:pt x="134" y="0"/>
                  </a:lnTo>
                  <a:lnTo>
                    <a:pt x="132" y="2"/>
                  </a:lnTo>
                  <a:lnTo>
                    <a:pt x="132" y="2"/>
                  </a:lnTo>
                  <a:lnTo>
                    <a:pt x="130" y="2"/>
                  </a:lnTo>
                  <a:lnTo>
                    <a:pt x="128" y="2"/>
                  </a:lnTo>
                  <a:lnTo>
                    <a:pt x="128" y="2"/>
                  </a:lnTo>
                  <a:lnTo>
                    <a:pt x="126" y="4"/>
                  </a:lnTo>
                  <a:lnTo>
                    <a:pt x="126" y="6"/>
                  </a:lnTo>
                  <a:lnTo>
                    <a:pt x="126" y="8"/>
                  </a:lnTo>
                  <a:lnTo>
                    <a:pt x="126" y="12"/>
                  </a:lnTo>
                  <a:lnTo>
                    <a:pt x="126" y="14"/>
                  </a:lnTo>
                  <a:lnTo>
                    <a:pt x="126" y="17"/>
                  </a:lnTo>
                  <a:lnTo>
                    <a:pt x="126" y="17"/>
                  </a:lnTo>
                  <a:lnTo>
                    <a:pt x="126" y="17"/>
                  </a:lnTo>
                  <a:lnTo>
                    <a:pt x="124" y="19"/>
                  </a:lnTo>
                  <a:lnTo>
                    <a:pt x="124" y="19"/>
                  </a:lnTo>
                  <a:lnTo>
                    <a:pt x="124" y="19"/>
                  </a:lnTo>
                  <a:lnTo>
                    <a:pt x="124" y="21"/>
                  </a:lnTo>
                  <a:lnTo>
                    <a:pt x="124" y="27"/>
                  </a:lnTo>
                  <a:lnTo>
                    <a:pt x="124" y="27"/>
                  </a:lnTo>
                  <a:lnTo>
                    <a:pt x="124" y="29"/>
                  </a:lnTo>
                  <a:lnTo>
                    <a:pt x="122" y="29"/>
                  </a:lnTo>
                  <a:lnTo>
                    <a:pt x="122" y="29"/>
                  </a:lnTo>
                  <a:lnTo>
                    <a:pt x="120" y="31"/>
                  </a:lnTo>
                  <a:lnTo>
                    <a:pt x="120" y="31"/>
                  </a:lnTo>
                  <a:lnTo>
                    <a:pt x="120" y="33"/>
                  </a:lnTo>
                  <a:lnTo>
                    <a:pt x="118" y="35"/>
                  </a:lnTo>
                  <a:lnTo>
                    <a:pt x="118" y="35"/>
                  </a:lnTo>
                  <a:lnTo>
                    <a:pt x="116" y="33"/>
                  </a:lnTo>
                  <a:lnTo>
                    <a:pt x="116" y="33"/>
                  </a:lnTo>
                  <a:lnTo>
                    <a:pt x="113" y="33"/>
                  </a:lnTo>
                  <a:lnTo>
                    <a:pt x="113" y="33"/>
                  </a:lnTo>
                  <a:lnTo>
                    <a:pt x="111" y="35"/>
                  </a:lnTo>
                  <a:lnTo>
                    <a:pt x="107" y="42"/>
                  </a:lnTo>
                  <a:lnTo>
                    <a:pt x="105" y="46"/>
                  </a:lnTo>
                  <a:lnTo>
                    <a:pt x="107" y="48"/>
                  </a:lnTo>
                  <a:lnTo>
                    <a:pt x="105" y="52"/>
                  </a:lnTo>
                  <a:lnTo>
                    <a:pt x="103" y="52"/>
                  </a:lnTo>
                  <a:lnTo>
                    <a:pt x="101" y="52"/>
                  </a:lnTo>
                  <a:lnTo>
                    <a:pt x="101" y="52"/>
                  </a:lnTo>
                  <a:lnTo>
                    <a:pt x="99" y="50"/>
                  </a:lnTo>
                  <a:lnTo>
                    <a:pt x="97" y="50"/>
                  </a:lnTo>
                  <a:lnTo>
                    <a:pt x="95" y="50"/>
                  </a:lnTo>
                  <a:lnTo>
                    <a:pt x="95" y="50"/>
                  </a:lnTo>
                  <a:lnTo>
                    <a:pt x="95" y="52"/>
                  </a:lnTo>
                  <a:lnTo>
                    <a:pt x="93" y="52"/>
                  </a:lnTo>
                  <a:lnTo>
                    <a:pt x="93" y="50"/>
                  </a:lnTo>
                  <a:lnTo>
                    <a:pt x="88" y="50"/>
                  </a:lnTo>
                  <a:lnTo>
                    <a:pt x="86" y="50"/>
                  </a:lnTo>
                  <a:lnTo>
                    <a:pt x="86" y="48"/>
                  </a:lnTo>
                  <a:lnTo>
                    <a:pt x="84" y="46"/>
                  </a:lnTo>
                  <a:lnTo>
                    <a:pt x="84" y="46"/>
                  </a:lnTo>
                  <a:lnTo>
                    <a:pt x="82" y="46"/>
                  </a:lnTo>
                  <a:lnTo>
                    <a:pt x="82" y="46"/>
                  </a:lnTo>
                  <a:lnTo>
                    <a:pt x="82" y="44"/>
                  </a:lnTo>
                  <a:lnTo>
                    <a:pt x="82" y="40"/>
                  </a:lnTo>
                  <a:lnTo>
                    <a:pt x="82" y="35"/>
                  </a:lnTo>
                  <a:lnTo>
                    <a:pt x="82" y="33"/>
                  </a:lnTo>
                  <a:lnTo>
                    <a:pt x="80" y="33"/>
                  </a:lnTo>
                  <a:lnTo>
                    <a:pt x="76" y="33"/>
                  </a:lnTo>
                  <a:lnTo>
                    <a:pt x="74" y="35"/>
                  </a:lnTo>
                  <a:lnTo>
                    <a:pt x="72" y="40"/>
                  </a:lnTo>
                  <a:lnTo>
                    <a:pt x="72" y="48"/>
                  </a:lnTo>
                  <a:lnTo>
                    <a:pt x="69" y="50"/>
                  </a:lnTo>
                  <a:lnTo>
                    <a:pt x="69" y="52"/>
                  </a:lnTo>
                  <a:lnTo>
                    <a:pt x="67" y="52"/>
                  </a:lnTo>
                  <a:lnTo>
                    <a:pt x="61" y="57"/>
                  </a:lnTo>
                  <a:lnTo>
                    <a:pt x="59" y="57"/>
                  </a:lnTo>
                  <a:lnTo>
                    <a:pt x="59" y="57"/>
                  </a:lnTo>
                  <a:lnTo>
                    <a:pt x="55" y="57"/>
                  </a:lnTo>
                  <a:lnTo>
                    <a:pt x="55" y="57"/>
                  </a:lnTo>
                  <a:lnTo>
                    <a:pt x="53" y="57"/>
                  </a:lnTo>
                  <a:lnTo>
                    <a:pt x="53" y="59"/>
                  </a:lnTo>
                  <a:lnTo>
                    <a:pt x="51" y="63"/>
                  </a:lnTo>
                  <a:lnTo>
                    <a:pt x="51" y="63"/>
                  </a:lnTo>
                  <a:lnTo>
                    <a:pt x="53" y="67"/>
                  </a:lnTo>
                  <a:lnTo>
                    <a:pt x="53" y="71"/>
                  </a:lnTo>
                  <a:lnTo>
                    <a:pt x="53" y="75"/>
                  </a:lnTo>
                  <a:lnTo>
                    <a:pt x="53" y="78"/>
                  </a:lnTo>
                  <a:lnTo>
                    <a:pt x="51" y="80"/>
                  </a:lnTo>
                  <a:lnTo>
                    <a:pt x="46" y="80"/>
                  </a:lnTo>
                  <a:lnTo>
                    <a:pt x="44" y="80"/>
                  </a:lnTo>
                  <a:lnTo>
                    <a:pt x="42" y="82"/>
                  </a:lnTo>
                  <a:lnTo>
                    <a:pt x="42" y="82"/>
                  </a:lnTo>
                  <a:lnTo>
                    <a:pt x="40" y="82"/>
                  </a:lnTo>
                  <a:lnTo>
                    <a:pt x="40" y="84"/>
                  </a:lnTo>
                  <a:lnTo>
                    <a:pt x="40" y="84"/>
                  </a:lnTo>
                  <a:lnTo>
                    <a:pt x="40" y="86"/>
                  </a:lnTo>
                  <a:lnTo>
                    <a:pt x="38" y="88"/>
                  </a:lnTo>
                  <a:lnTo>
                    <a:pt x="38" y="88"/>
                  </a:lnTo>
                  <a:lnTo>
                    <a:pt x="36" y="92"/>
                  </a:lnTo>
                  <a:lnTo>
                    <a:pt x="36" y="94"/>
                  </a:lnTo>
                  <a:lnTo>
                    <a:pt x="36" y="96"/>
                  </a:lnTo>
                  <a:lnTo>
                    <a:pt x="36" y="99"/>
                  </a:lnTo>
                  <a:lnTo>
                    <a:pt x="36" y="99"/>
                  </a:lnTo>
                  <a:lnTo>
                    <a:pt x="36" y="101"/>
                  </a:lnTo>
                  <a:lnTo>
                    <a:pt x="30" y="103"/>
                  </a:lnTo>
                  <a:lnTo>
                    <a:pt x="30" y="105"/>
                  </a:lnTo>
                  <a:lnTo>
                    <a:pt x="30" y="105"/>
                  </a:lnTo>
                  <a:lnTo>
                    <a:pt x="30" y="107"/>
                  </a:lnTo>
                  <a:lnTo>
                    <a:pt x="30" y="109"/>
                  </a:lnTo>
                  <a:lnTo>
                    <a:pt x="36" y="117"/>
                  </a:lnTo>
                  <a:lnTo>
                    <a:pt x="38" y="120"/>
                  </a:lnTo>
                  <a:lnTo>
                    <a:pt x="38" y="122"/>
                  </a:lnTo>
                  <a:lnTo>
                    <a:pt x="36" y="130"/>
                  </a:lnTo>
                  <a:lnTo>
                    <a:pt x="34" y="132"/>
                  </a:lnTo>
                  <a:lnTo>
                    <a:pt x="34" y="134"/>
                  </a:lnTo>
                  <a:lnTo>
                    <a:pt x="32" y="134"/>
                  </a:lnTo>
                  <a:lnTo>
                    <a:pt x="32" y="134"/>
                  </a:lnTo>
                  <a:lnTo>
                    <a:pt x="30" y="134"/>
                  </a:lnTo>
                  <a:lnTo>
                    <a:pt x="28" y="134"/>
                  </a:lnTo>
                  <a:lnTo>
                    <a:pt x="28" y="132"/>
                  </a:lnTo>
                  <a:lnTo>
                    <a:pt x="25" y="130"/>
                  </a:lnTo>
                  <a:lnTo>
                    <a:pt x="21" y="126"/>
                  </a:lnTo>
                  <a:lnTo>
                    <a:pt x="21" y="126"/>
                  </a:lnTo>
                  <a:lnTo>
                    <a:pt x="19" y="124"/>
                  </a:lnTo>
                  <a:lnTo>
                    <a:pt x="17" y="124"/>
                  </a:lnTo>
                  <a:lnTo>
                    <a:pt x="17" y="126"/>
                  </a:lnTo>
                  <a:lnTo>
                    <a:pt x="17" y="126"/>
                  </a:lnTo>
                  <a:lnTo>
                    <a:pt x="17" y="126"/>
                  </a:lnTo>
                  <a:lnTo>
                    <a:pt x="17" y="126"/>
                  </a:lnTo>
                  <a:lnTo>
                    <a:pt x="15" y="126"/>
                  </a:lnTo>
                  <a:lnTo>
                    <a:pt x="15" y="126"/>
                  </a:lnTo>
                  <a:lnTo>
                    <a:pt x="13" y="128"/>
                  </a:lnTo>
                  <a:lnTo>
                    <a:pt x="15" y="132"/>
                  </a:lnTo>
                  <a:lnTo>
                    <a:pt x="17" y="134"/>
                  </a:lnTo>
                  <a:lnTo>
                    <a:pt x="19" y="136"/>
                  </a:lnTo>
                  <a:lnTo>
                    <a:pt x="21" y="136"/>
                  </a:lnTo>
                  <a:lnTo>
                    <a:pt x="23" y="138"/>
                  </a:lnTo>
                  <a:lnTo>
                    <a:pt x="28" y="138"/>
                  </a:lnTo>
                  <a:lnTo>
                    <a:pt x="30" y="136"/>
                  </a:lnTo>
                  <a:lnTo>
                    <a:pt x="30" y="138"/>
                  </a:lnTo>
                  <a:lnTo>
                    <a:pt x="30" y="141"/>
                  </a:lnTo>
                  <a:lnTo>
                    <a:pt x="32" y="143"/>
                  </a:lnTo>
                  <a:lnTo>
                    <a:pt x="30" y="145"/>
                  </a:lnTo>
                  <a:lnTo>
                    <a:pt x="30" y="147"/>
                  </a:lnTo>
                  <a:lnTo>
                    <a:pt x="28" y="149"/>
                  </a:lnTo>
                  <a:lnTo>
                    <a:pt x="25" y="170"/>
                  </a:lnTo>
                  <a:lnTo>
                    <a:pt x="25" y="172"/>
                  </a:lnTo>
                  <a:lnTo>
                    <a:pt x="28" y="176"/>
                  </a:lnTo>
                  <a:lnTo>
                    <a:pt x="28" y="176"/>
                  </a:lnTo>
                  <a:lnTo>
                    <a:pt x="28" y="180"/>
                  </a:lnTo>
                  <a:lnTo>
                    <a:pt x="30" y="183"/>
                  </a:lnTo>
                  <a:lnTo>
                    <a:pt x="32" y="189"/>
                  </a:lnTo>
                  <a:lnTo>
                    <a:pt x="32" y="189"/>
                  </a:lnTo>
                  <a:lnTo>
                    <a:pt x="32" y="191"/>
                  </a:lnTo>
                  <a:lnTo>
                    <a:pt x="34" y="193"/>
                  </a:lnTo>
                  <a:lnTo>
                    <a:pt x="36" y="193"/>
                  </a:lnTo>
                  <a:lnTo>
                    <a:pt x="36" y="195"/>
                  </a:lnTo>
                  <a:lnTo>
                    <a:pt x="36" y="197"/>
                  </a:lnTo>
                  <a:lnTo>
                    <a:pt x="36" y="199"/>
                  </a:lnTo>
                  <a:lnTo>
                    <a:pt x="36" y="199"/>
                  </a:lnTo>
                  <a:lnTo>
                    <a:pt x="36" y="201"/>
                  </a:lnTo>
                  <a:lnTo>
                    <a:pt x="36" y="204"/>
                  </a:lnTo>
                  <a:lnTo>
                    <a:pt x="36" y="206"/>
                  </a:lnTo>
                  <a:lnTo>
                    <a:pt x="34" y="208"/>
                  </a:lnTo>
                  <a:lnTo>
                    <a:pt x="32" y="208"/>
                  </a:lnTo>
                  <a:lnTo>
                    <a:pt x="32" y="206"/>
                  </a:lnTo>
                  <a:lnTo>
                    <a:pt x="30" y="199"/>
                  </a:lnTo>
                  <a:lnTo>
                    <a:pt x="25" y="193"/>
                  </a:lnTo>
                  <a:lnTo>
                    <a:pt x="25" y="191"/>
                  </a:lnTo>
                  <a:lnTo>
                    <a:pt x="23" y="187"/>
                  </a:lnTo>
                  <a:lnTo>
                    <a:pt x="23" y="187"/>
                  </a:lnTo>
                  <a:lnTo>
                    <a:pt x="23" y="187"/>
                  </a:lnTo>
                  <a:lnTo>
                    <a:pt x="21" y="189"/>
                  </a:lnTo>
                  <a:lnTo>
                    <a:pt x="19" y="191"/>
                  </a:lnTo>
                  <a:lnTo>
                    <a:pt x="17" y="191"/>
                  </a:lnTo>
                  <a:lnTo>
                    <a:pt x="17" y="191"/>
                  </a:lnTo>
                  <a:lnTo>
                    <a:pt x="17" y="193"/>
                  </a:lnTo>
                  <a:lnTo>
                    <a:pt x="17" y="193"/>
                  </a:lnTo>
                  <a:lnTo>
                    <a:pt x="19" y="195"/>
                  </a:lnTo>
                  <a:lnTo>
                    <a:pt x="15" y="199"/>
                  </a:lnTo>
                  <a:lnTo>
                    <a:pt x="11" y="201"/>
                  </a:lnTo>
                  <a:lnTo>
                    <a:pt x="11" y="201"/>
                  </a:lnTo>
                  <a:lnTo>
                    <a:pt x="11" y="204"/>
                  </a:lnTo>
                  <a:lnTo>
                    <a:pt x="9" y="204"/>
                  </a:lnTo>
                  <a:lnTo>
                    <a:pt x="9" y="206"/>
                  </a:lnTo>
                  <a:lnTo>
                    <a:pt x="9" y="206"/>
                  </a:lnTo>
                  <a:lnTo>
                    <a:pt x="9" y="206"/>
                  </a:lnTo>
                  <a:lnTo>
                    <a:pt x="9" y="210"/>
                  </a:lnTo>
                  <a:lnTo>
                    <a:pt x="9" y="220"/>
                  </a:lnTo>
                  <a:lnTo>
                    <a:pt x="9" y="222"/>
                  </a:lnTo>
                  <a:lnTo>
                    <a:pt x="9" y="225"/>
                  </a:lnTo>
                  <a:lnTo>
                    <a:pt x="11" y="231"/>
                  </a:lnTo>
                  <a:lnTo>
                    <a:pt x="11" y="235"/>
                  </a:lnTo>
                  <a:lnTo>
                    <a:pt x="11" y="237"/>
                  </a:lnTo>
                  <a:lnTo>
                    <a:pt x="11" y="237"/>
                  </a:lnTo>
                  <a:lnTo>
                    <a:pt x="5" y="241"/>
                  </a:lnTo>
                  <a:lnTo>
                    <a:pt x="2" y="243"/>
                  </a:lnTo>
                  <a:lnTo>
                    <a:pt x="2" y="243"/>
                  </a:lnTo>
                  <a:lnTo>
                    <a:pt x="0" y="248"/>
                  </a:lnTo>
                  <a:lnTo>
                    <a:pt x="0" y="250"/>
                  </a:lnTo>
                  <a:lnTo>
                    <a:pt x="0" y="252"/>
                  </a:lnTo>
                  <a:lnTo>
                    <a:pt x="2" y="252"/>
                  </a:lnTo>
                  <a:lnTo>
                    <a:pt x="5" y="254"/>
                  </a:lnTo>
                  <a:lnTo>
                    <a:pt x="15" y="258"/>
                  </a:lnTo>
                  <a:lnTo>
                    <a:pt x="17" y="258"/>
                  </a:lnTo>
                  <a:lnTo>
                    <a:pt x="17" y="260"/>
                  </a:lnTo>
                  <a:lnTo>
                    <a:pt x="19" y="260"/>
                  </a:lnTo>
                  <a:lnTo>
                    <a:pt x="19" y="264"/>
                  </a:lnTo>
                  <a:lnTo>
                    <a:pt x="21" y="273"/>
                  </a:lnTo>
                  <a:lnTo>
                    <a:pt x="21" y="277"/>
                  </a:lnTo>
                  <a:lnTo>
                    <a:pt x="23" y="277"/>
                  </a:lnTo>
                  <a:lnTo>
                    <a:pt x="28" y="283"/>
                  </a:lnTo>
                  <a:lnTo>
                    <a:pt x="30" y="286"/>
                  </a:lnTo>
                  <a:lnTo>
                    <a:pt x="32" y="290"/>
                  </a:lnTo>
                  <a:lnTo>
                    <a:pt x="34" y="292"/>
                  </a:lnTo>
                  <a:lnTo>
                    <a:pt x="34" y="294"/>
                  </a:lnTo>
                  <a:lnTo>
                    <a:pt x="34" y="294"/>
                  </a:lnTo>
                  <a:lnTo>
                    <a:pt x="34" y="298"/>
                  </a:lnTo>
                  <a:lnTo>
                    <a:pt x="32" y="302"/>
                  </a:lnTo>
                  <a:lnTo>
                    <a:pt x="32" y="304"/>
                  </a:lnTo>
                  <a:lnTo>
                    <a:pt x="32" y="307"/>
                  </a:lnTo>
                  <a:lnTo>
                    <a:pt x="32" y="307"/>
                  </a:lnTo>
                  <a:lnTo>
                    <a:pt x="34" y="309"/>
                  </a:lnTo>
                  <a:lnTo>
                    <a:pt x="34" y="309"/>
                  </a:lnTo>
                  <a:lnTo>
                    <a:pt x="36" y="311"/>
                  </a:lnTo>
                  <a:lnTo>
                    <a:pt x="36" y="311"/>
                  </a:lnTo>
                  <a:lnTo>
                    <a:pt x="40" y="309"/>
                  </a:lnTo>
                  <a:lnTo>
                    <a:pt x="46" y="304"/>
                  </a:lnTo>
                  <a:lnTo>
                    <a:pt x="53" y="302"/>
                  </a:lnTo>
                  <a:lnTo>
                    <a:pt x="55" y="300"/>
                  </a:lnTo>
                  <a:lnTo>
                    <a:pt x="59" y="300"/>
                  </a:lnTo>
                  <a:lnTo>
                    <a:pt x="63" y="302"/>
                  </a:lnTo>
                  <a:lnTo>
                    <a:pt x="76" y="304"/>
                  </a:lnTo>
                  <a:lnTo>
                    <a:pt x="80" y="304"/>
                  </a:lnTo>
                  <a:lnTo>
                    <a:pt x="82" y="304"/>
                  </a:lnTo>
                  <a:lnTo>
                    <a:pt x="82" y="304"/>
                  </a:lnTo>
                  <a:lnTo>
                    <a:pt x="82" y="304"/>
                  </a:lnTo>
                  <a:lnTo>
                    <a:pt x="84" y="302"/>
                  </a:lnTo>
                  <a:lnTo>
                    <a:pt x="84" y="300"/>
                  </a:lnTo>
                  <a:lnTo>
                    <a:pt x="84" y="300"/>
                  </a:lnTo>
                  <a:lnTo>
                    <a:pt x="86" y="300"/>
                  </a:lnTo>
                  <a:lnTo>
                    <a:pt x="88" y="300"/>
                  </a:lnTo>
                  <a:lnTo>
                    <a:pt x="90" y="302"/>
                  </a:lnTo>
                  <a:lnTo>
                    <a:pt x="101" y="317"/>
                  </a:lnTo>
                  <a:lnTo>
                    <a:pt x="105" y="321"/>
                  </a:lnTo>
                  <a:lnTo>
                    <a:pt x="107" y="323"/>
                  </a:lnTo>
                  <a:lnTo>
                    <a:pt x="122" y="336"/>
                  </a:lnTo>
                  <a:lnTo>
                    <a:pt x="124" y="336"/>
                  </a:lnTo>
                  <a:lnTo>
                    <a:pt x="176" y="346"/>
                  </a:lnTo>
                  <a:lnTo>
                    <a:pt x="181" y="349"/>
                  </a:lnTo>
                  <a:lnTo>
                    <a:pt x="185" y="351"/>
                  </a:lnTo>
                  <a:lnTo>
                    <a:pt x="187" y="353"/>
                  </a:lnTo>
                  <a:lnTo>
                    <a:pt x="189" y="353"/>
                  </a:lnTo>
                  <a:lnTo>
                    <a:pt x="195" y="359"/>
                  </a:lnTo>
                  <a:lnTo>
                    <a:pt x="201" y="365"/>
                  </a:lnTo>
                  <a:lnTo>
                    <a:pt x="204" y="367"/>
                  </a:lnTo>
                  <a:lnTo>
                    <a:pt x="214" y="372"/>
                  </a:lnTo>
                  <a:lnTo>
                    <a:pt x="216" y="374"/>
                  </a:lnTo>
                  <a:lnTo>
                    <a:pt x="216" y="376"/>
                  </a:lnTo>
                  <a:lnTo>
                    <a:pt x="218" y="378"/>
                  </a:lnTo>
                  <a:lnTo>
                    <a:pt x="218" y="380"/>
                  </a:lnTo>
                  <a:lnTo>
                    <a:pt x="218" y="382"/>
                  </a:lnTo>
                  <a:lnTo>
                    <a:pt x="218" y="384"/>
                  </a:lnTo>
                  <a:lnTo>
                    <a:pt x="218" y="386"/>
                  </a:lnTo>
                  <a:lnTo>
                    <a:pt x="218" y="388"/>
                  </a:lnTo>
                  <a:lnTo>
                    <a:pt x="216" y="391"/>
                  </a:lnTo>
                  <a:lnTo>
                    <a:pt x="201" y="405"/>
                  </a:lnTo>
                  <a:lnTo>
                    <a:pt x="199" y="405"/>
                  </a:lnTo>
                  <a:lnTo>
                    <a:pt x="206" y="407"/>
                  </a:lnTo>
                  <a:lnTo>
                    <a:pt x="216" y="407"/>
                  </a:lnTo>
                  <a:lnTo>
                    <a:pt x="220" y="407"/>
                  </a:lnTo>
                  <a:lnTo>
                    <a:pt x="243" y="418"/>
                  </a:lnTo>
                  <a:lnTo>
                    <a:pt x="245" y="418"/>
                  </a:lnTo>
                  <a:lnTo>
                    <a:pt x="250" y="418"/>
                  </a:lnTo>
                  <a:lnTo>
                    <a:pt x="252" y="418"/>
                  </a:lnTo>
                  <a:lnTo>
                    <a:pt x="254" y="418"/>
                  </a:lnTo>
                  <a:lnTo>
                    <a:pt x="256" y="418"/>
                  </a:lnTo>
                  <a:lnTo>
                    <a:pt x="258" y="420"/>
                  </a:lnTo>
                  <a:lnTo>
                    <a:pt x="264" y="426"/>
                  </a:lnTo>
                  <a:lnTo>
                    <a:pt x="271" y="430"/>
                  </a:lnTo>
                  <a:lnTo>
                    <a:pt x="271" y="430"/>
                  </a:lnTo>
                  <a:lnTo>
                    <a:pt x="271" y="428"/>
                  </a:lnTo>
                  <a:lnTo>
                    <a:pt x="273" y="430"/>
                  </a:lnTo>
                  <a:lnTo>
                    <a:pt x="275" y="430"/>
                  </a:lnTo>
                  <a:lnTo>
                    <a:pt x="275" y="430"/>
                  </a:lnTo>
                  <a:lnTo>
                    <a:pt x="275" y="430"/>
                  </a:lnTo>
                  <a:lnTo>
                    <a:pt x="275" y="430"/>
                  </a:lnTo>
                  <a:lnTo>
                    <a:pt x="277" y="430"/>
                  </a:lnTo>
                  <a:lnTo>
                    <a:pt x="277" y="430"/>
                  </a:lnTo>
                  <a:lnTo>
                    <a:pt x="277" y="433"/>
                  </a:lnTo>
                  <a:lnTo>
                    <a:pt x="279" y="433"/>
                  </a:lnTo>
                  <a:lnTo>
                    <a:pt x="279" y="430"/>
                  </a:lnTo>
                  <a:lnTo>
                    <a:pt x="279" y="430"/>
                  </a:lnTo>
                  <a:lnTo>
                    <a:pt x="279" y="428"/>
                  </a:lnTo>
                  <a:lnTo>
                    <a:pt x="279" y="428"/>
                  </a:lnTo>
                  <a:lnTo>
                    <a:pt x="279" y="426"/>
                  </a:lnTo>
                  <a:lnTo>
                    <a:pt x="279" y="426"/>
                  </a:lnTo>
                  <a:lnTo>
                    <a:pt x="279" y="426"/>
                  </a:lnTo>
                  <a:lnTo>
                    <a:pt x="281" y="426"/>
                  </a:lnTo>
                  <a:lnTo>
                    <a:pt x="281" y="424"/>
                  </a:lnTo>
                  <a:lnTo>
                    <a:pt x="281" y="424"/>
                  </a:lnTo>
                  <a:lnTo>
                    <a:pt x="283" y="422"/>
                  </a:lnTo>
                  <a:lnTo>
                    <a:pt x="281" y="422"/>
                  </a:lnTo>
                  <a:lnTo>
                    <a:pt x="281" y="424"/>
                  </a:lnTo>
                  <a:lnTo>
                    <a:pt x="279" y="422"/>
                  </a:lnTo>
                  <a:lnTo>
                    <a:pt x="279" y="422"/>
                  </a:lnTo>
                  <a:lnTo>
                    <a:pt x="279" y="420"/>
                  </a:lnTo>
                  <a:lnTo>
                    <a:pt x="279" y="420"/>
                  </a:lnTo>
                  <a:lnTo>
                    <a:pt x="277" y="420"/>
                  </a:lnTo>
                  <a:lnTo>
                    <a:pt x="277" y="420"/>
                  </a:lnTo>
                  <a:lnTo>
                    <a:pt x="275" y="422"/>
                  </a:lnTo>
                  <a:lnTo>
                    <a:pt x="275" y="420"/>
                  </a:lnTo>
                  <a:lnTo>
                    <a:pt x="266" y="414"/>
                  </a:lnTo>
                  <a:lnTo>
                    <a:pt x="264" y="414"/>
                  </a:lnTo>
                  <a:lnTo>
                    <a:pt x="264" y="412"/>
                  </a:lnTo>
                  <a:lnTo>
                    <a:pt x="262" y="409"/>
                  </a:lnTo>
                  <a:lnTo>
                    <a:pt x="264" y="405"/>
                  </a:lnTo>
                  <a:lnTo>
                    <a:pt x="266" y="401"/>
                  </a:lnTo>
                  <a:lnTo>
                    <a:pt x="264" y="399"/>
                  </a:lnTo>
                  <a:lnTo>
                    <a:pt x="262" y="397"/>
                  </a:lnTo>
                  <a:lnTo>
                    <a:pt x="260" y="397"/>
                  </a:lnTo>
                  <a:lnTo>
                    <a:pt x="258" y="397"/>
                  </a:lnTo>
                  <a:lnTo>
                    <a:pt x="256" y="397"/>
                  </a:lnTo>
                  <a:lnTo>
                    <a:pt x="256" y="395"/>
                  </a:lnTo>
                  <a:lnTo>
                    <a:pt x="254" y="393"/>
                  </a:lnTo>
                  <a:lnTo>
                    <a:pt x="254" y="391"/>
                  </a:lnTo>
                  <a:lnTo>
                    <a:pt x="254" y="391"/>
                  </a:lnTo>
                  <a:lnTo>
                    <a:pt x="252" y="391"/>
                  </a:lnTo>
                  <a:lnTo>
                    <a:pt x="252" y="388"/>
                  </a:lnTo>
                  <a:lnTo>
                    <a:pt x="252" y="388"/>
                  </a:lnTo>
                  <a:lnTo>
                    <a:pt x="252" y="388"/>
                  </a:lnTo>
                  <a:lnTo>
                    <a:pt x="250" y="386"/>
                  </a:lnTo>
                  <a:lnTo>
                    <a:pt x="248" y="386"/>
                  </a:lnTo>
                  <a:lnTo>
                    <a:pt x="245" y="386"/>
                  </a:lnTo>
                  <a:lnTo>
                    <a:pt x="243" y="384"/>
                  </a:lnTo>
                  <a:lnTo>
                    <a:pt x="239" y="380"/>
                  </a:lnTo>
                  <a:lnTo>
                    <a:pt x="239" y="378"/>
                  </a:lnTo>
                  <a:lnTo>
                    <a:pt x="239" y="374"/>
                  </a:lnTo>
                  <a:lnTo>
                    <a:pt x="239" y="372"/>
                  </a:lnTo>
                  <a:lnTo>
                    <a:pt x="239" y="370"/>
                  </a:lnTo>
                  <a:lnTo>
                    <a:pt x="235" y="367"/>
                  </a:lnTo>
                  <a:lnTo>
                    <a:pt x="235" y="363"/>
                  </a:lnTo>
                  <a:lnTo>
                    <a:pt x="231" y="359"/>
                  </a:lnTo>
                  <a:lnTo>
                    <a:pt x="227" y="353"/>
                  </a:lnTo>
                  <a:lnTo>
                    <a:pt x="227" y="353"/>
                  </a:lnTo>
                  <a:lnTo>
                    <a:pt x="224" y="351"/>
                  </a:lnTo>
                  <a:lnTo>
                    <a:pt x="224" y="349"/>
                  </a:lnTo>
                  <a:lnTo>
                    <a:pt x="222" y="344"/>
                  </a:lnTo>
                  <a:lnTo>
                    <a:pt x="220" y="342"/>
                  </a:lnTo>
                  <a:lnTo>
                    <a:pt x="216" y="338"/>
                  </a:lnTo>
                  <a:lnTo>
                    <a:pt x="212" y="334"/>
                  </a:lnTo>
                  <a:lnTo>
                    <a:pt x="210" y="332"/>
                  </a:lnTo>
                  <a:lnTo>
                    <a:pt x="206" y="332"/>
                  </a:lnTo>
                  <a:lnTo>
                    <a:pt x="201" y="332"/>
                  </a:lnTo>
                  <a:lnTo>
                    <a:pt x="197" y="330"/>
                  </a:lnTo>
                  <a:lnTo>
                    <a:pt x="195" y="328"/>
                  </a:lnTo>
                  <a:lnTo>
                    <a:pt x="193" y="319"/>
                  </a:lnTo>
                  <a:lnTo>
                    <a:pt x="191" y="317"/>
                  </a:lnTo>
                  <a:lnTo>
                    <a:pt x="189" y="317"/>
                  </a:lnTo>
                  <a:lnTo>
                    <a:pt x="189" y="317"/>
                  </a:lnTo>
                  <a:lnTo>
                    <a:pt x="187" y="315"/>
                  </a:lnTo>
                  <a:lnTo>
                    <a:pt x="185" y="313"/>
                  </a:lnTo>
                  <a:lnTo>
                    <a:pt x="183" y="309"/>
                  </a:lnTo>
                  <a:lnTo>
                    <a:pt x="181" y="307"/>
                  </a:lnTo>
                  <a:lnTo>
                    <a:pt x="181" y="307"/>
                  </a:lnTo>
                  <a:lnTo>
                    <a:pt x="178" y="309"/>
                  </a:lnTo>
                  <a:lnTo>
                    <a:pt x="178" y="309"/>
                  </a:lnTo>
                  <a:lnTo>
                    <a:pt x="178" y="311"/>
                  </a:lnTo>
                  <a:lnTo>
                    <a:pt x="178" y="311"/>
                  </a:lnTo>
                  <a:lnTo>
                    <a:pt x="176" y="313"/>
                  </a:lnTo>
                  <a:lnTo>
                    <a:pt x="176" y="313"/>
                  </a:lnTo>
                  <a:lnTo>
                    <a:pt x="176" y="313"/>
                  </a:lnTo>
                  <a:lnTo>
                    <a:pt x="176" y="309"/>
                  </a:lnTo>
                  <a:lnTo>
                    <a:pt x="174" y="309"/>
                  </a:lnTo>
                  <a:lnTo>
                    <a:pt x="174" y="309"/>
                  </a:lnTo>
                  <a:lnTo>
                    <a:pt x="174" y="307"/>
                  </a:lnTo>
                  <a:lnTo>
                    <a:pt x="174" y="304"/>
                  </a:lnTo>
                  <a:lnTo>
                    <a:pt x="176" y="302"/>
                  </a:lnTo>
                  <a:lnTo>
                    <a:pt x="176" y="300"/>
                  </a:lnTo>
                  <a:lnTo>
                    <a:pt x="176" y="300"/>
                  </a:lnTo>
                  <a:lnTo>
                    <a:pt x="172" y="300"/>
                  </a:lnTo>
                  <a:lnTo>
                    <a:pt x="172" y="298"/>
                  </a:lnTo>
                  <a:lnTo>
                    <a:pt x="172" y="294"/>
                  </a:lnTo>
                  <a:lnTo>
                    <a:pt x="176" y="294"/>
                  </a:lnTo>
                  <a:lnTo>
                    <a:pt x="176" y="294"/>
                  </a:lnTo>
                  <a:lnTo>
                    <a:pt x="178" y="296"/>
                  </a:lnTo>
                  <a:lnTo>
                    <a:pt x="178" y="296"/>
                  </a:lnTo>
                  <a:lnTo>
                    <a:pt x="183" y="296"/>
                  </a:lnTo>
                  <a:lnTo>
                    <a:pt x="185" y="296"/>
                  </a:lnTo>
                  <a:lnTo>
                    <a:pt x="185" y="298"/>
                  </a:lnTo>
                  <a:lnTo>
                    <a:pt x="185" y="300"/>
                  </a:lnTo>
                  <a:lnTo>
                    <a:pt x="187" y="302"/>
                  </a:lnTo>
                  <a:lnTo>
                    <a:pt x="189" y="302"/>
                  </a:lnTo>
                  <a:lnTo>
                    <a:pt x="191" y="302"/>
                  </a:lnTo>
                  <a:lnTo>
                    <a:pt x="191" y="302"/>
                  </a:lnTo>
                  <a:lnTo>
                    <a:pt x="191" y="304"/>
                  </a:lnTo>
                  <a:lnTo>
                    <a:pt x="193" y="307"/>
                  </a:lnTo>
                  <a:lnTo>
                    <a:pt x="193" y="307"/>
                  </a:lnTo>
                  <a:lnTo>
                    <a:pt x="195" y="307"/>
                  </a:lnTo>
                  <a:lnTo>
                    <a:pt x="195" y="309"/>
                  </a:lnTo>
                  <a:lnTo>
                    <a:pt x="197" y="309"/>
                  </a:lnTo>
                  <a:lnTo>
                    <a:pt x="201" y="309"/>
                  </a:lnTo>
                  <a:lnTo>
                    <a:pt x="206" y="307"/>
                  </a:lnTo>
                  <a:lnTo>
                    <a:pt x="208" y="307"/>
                  </a:lnTo>
                  <a:lnTo>
                    <a:pt x="212" y="304"/>
                  </a:lnTo>
                  <a:lnTo>
                    <a:pt x="212" y="302"/>
                  </a:lnTo>
                  <a:lnTo>
                    <a:pt x="214" y="298"/>
                  </a:lnTo>
                  <a:lnTo>
                    <a:pt x="216" y="294"/>
                  </a:lnTo>
                  <a:lnTo>
                    <a:pt x="218" y="290"/>
                  </a:lnTo>
                  <a:lnTo>
                    <a:pt x="218" y="288"/>
                  </a:lnTo>
                  <a:lnTo>
                    <a:pt x="220" y="288"/>
                  </a:lnTo>
                  <a:lnTo>
                    <a:pt x="220" y="288"/>
                  </a:lnTo>
                  <a:lnTo>
                    <a:pt x="222" y="286"/>
                  </a:lnTo>
                  <a:lnTo>
                    <a:pt x="222" y="286"/>
                  </a:lnTo>
                  <a:lnTo>
                    <a:pt x="224" y="286"/>
                  </a:lnTo>
                  <a:lnTo>
                    <a:pt x="224" y="283"/>
                  </a:lnTo>
                  <a:lnTo>
                    <a:pt x="229" y="283"/>
                  </a:lnTo>
                  <a:lnTo>
                    <a:pt x="231" y="283"/>
                  </a:lnTo>
                  <a:lnTo>
                    <a:pt x="233" y="283"/>
                  </a:lnTo>
                  <a:lnTo>
                    <a:pt x="233" y="283"/>
                  </a:lnTo>
                  <a:lnTo>
                    <a:pt x="235" y="281"/>
                  </a:lnTo>
                  <a:lnTo>
                    <a:pt x="237" y="279"/>
                  </a:lnTo>
                  <a:lnTo>
                    <a:pt x="239" y="279"/>
                  </a:lnTo>
                  <a:lnTo>
                    <a:pt x="239" y="279"/>
                  </a:lnTo>
                  <a:lnTo>
                    <a:pt x="239" y="279"/>
                  </a:lnTo>
                  <a:lnTo>
                    <a:pt x="239" y="279"/>
                  </a:lnTo>
                  <a:lnTo>
                    <a:pt x="241" y="279"/>
                  </a:lnTo>
                  <a:lnTo>
                    <a:pt x="243" y="279"/>
                  </a:lnTo>
                  <a:lnTo>
                    <a:pt x="243" y="279"/>
                  </a:lnTo>
                  <a:lnTo>
                    <a:pt x="245" y="279"/>
                  </a:lnTo>
                  <a:lnTo>
                    <a:pt x="250" y="277"/>
                  </a:lnTo>
                  <a:lnTo>
                    <a:pt x="252" y="277"/>
                  </a:lnTo>
                  <a:lnTo>
                    <a:pt x="252" y="277"/>
                  </a:lnTo>
                  <a:lnTo>
                    <a:pt x="254" y="277"/>
                  </a:lnTo>
                  <a:lnTo>
                    <a:pt x="256" y="279"/>
                  </a:lnTo>
                  <a:lnTo>
                    <a:pt x="256" y="277"/>
                  </a:lnTo>
                  <a:lnTo>
                    <a:pt x="260" y="275"/>
                  </a:lnTo>
                  <a:lnTo>
                    <a:pt x="266" y="271"/>
                  </a:lnTo>
                  <a:lnTo>
                    <a:pt x="273" y="267"/>
                  </a:lnTo>
                  <a:lnTo>
                    <a:pt x="273" y="264"/>
                  </a:lnTo>
                  <a:lnTo>
                    <a:pt x="277" y="262"/>
                  </a:lnTo>
                  <a:lnTo>
                    <a:pt x="283" y="256"/>
                  </a:lnTo>
                  <a:lnTo>
                    <a:pt x="283" y="256"/>
                  </a:lnTo>
                  <a:lnTo>
                    <a:pt x="285" y="254"/>
                  </a:lnTo>
                  <a:lnTo>
                    <a:pt x="285" y="252"/>
                  </a:lnTo>
                  <a:lnTo>
                    <a:pt x="285" y="252"/>
                  </a:lnTo>
                  <a:lnTo>
                    <a:pt x="285" y="252"/>
                  </a:lnTo>
                  <a:lnTo>
                    <a:pt x="287" y="250"/>
                  </a:lnTo>
                  <a:lnTo>
                    <a:pt x="292" y="243"/>
                  </a:lnTo>
                  <a:lnTo>
                    <a:pt x="294" y="243"/>
                  </a:lnTo>
                  <a:lnTo>
                    <a:pt x="296" y="241"/>
                  </a:lnTo>
                  <a:lnTo>
                    <a:pt x="298" y="239"/>
                  </a:lnTo>
                  <a:lnTo>
                    <a:pt x="298" y="235"/>
                  </a:lnTo>
                  <a:lnTo>
                    <a:pt x="300" y="233"/>
                  </a:lnTo>
                  <a:lnTo>
                    <a:pt x="302" y="231"/>
                  </a:lnTo>
                  <a:lnTo>
                    <a:pt x="304" y="231"/>
                  </a:lnTo>
                  <a:lnTo>
                    <a:pt x="304" y="231"/>
                  </a:lnTo>
                  <a:lnTo>
                    <a:pt x="306" y="231"/>
                  </a:lnTo>
                  <a:lnTo>
                    <a:pt x="306" y="229"/>
                  </a:lnTo>
                  <a:lnTo>
                    <a:pt x="306" y="229"/>
                  </a:lnTo>
                  <a:lnTo>
                    <a:pt x="306" y="229"/>
                  </a:lnTo>
                  <a:lnTo>
                    <a:pt x="306" y="227"/>
                  </a:lnTo>
                  <a:lnTo>
                    <a:pt x="306" y="227"/>
                  </a:lnTo>
                  <a:lnTo>
                    <a:pt x="308" y="225"/>
                  </a:lnTo>
                  <a:lnTo>
                    <a:pt x="310" y="222"/>
                  </a:lnTo>
                  <a:lnTo>
                    <a:pt x="315" y="214"/>
                  </a:lnTo>
                  <a:lnTo>
                    <a:pt x="317" y="212"/>
                  </a:lnTo>
                  <a:close/>
                  <a:moveTo>
                    <a:pt x="111" y="29"/>
                  </a:moveTo>
                  <a:lnTo>
                    <a:pt x="113" y="29"/>
                  </a:lnTo>
                  <a:lnTo>
                    <a:pt x="111" y="27"/>
                  </a:lnTo>
                  <a:lnTo>
                    <a:pt x="111" y="27"/>
                  </a:lnTo>
                  <a:lnTo>
                    <a:pt x="109" y="25"/>
                  </a:lnTo>
                  <a:lnTo>
                    <a:pt x="109" y="25"/>
                  </a:lnTo>
                  <a:lnTo>
                    <a:pt x="107" y="25"/>
                  </a:lnTo>
                  <a:lnTo>
                    <a:pt x="107" y="25"/>
                  </a:lnTo>
                  <a:lnTo>
                    <a:pt x="107" y="25"/>
                  </a:lnTo>
                  <a:lnTo>
                    <a:pt x="109" y="27"/>
                  </a:lnTo>
                  <a:lnTo>
                    <a:pt x="111" y="29"/>
                  </a:lnTo>
                  <a:close/>
                  <a:moveTo>
                    <a:pt x="84" y="31"/>
                  </a:moveTo>
                  <a:lnTo>
                    <a:pt x="86" y="29"/>
                  </a:lnTo>
                  <a:lnTo>
                    <a:pt x="86" y="29"/>
                  </a:lnTo>
                  <a:lnTo>
                    <a:pt x="86" y="29"/>
                  </a:lnTo>
                  <a:lnTo>
                    <a:pt x="86" y="29"/>
                  </a:lnTo>
                  <a:lnTo>
                    <a:pt x="86" y="27"/>
                  </a:lnTo>
                  <a:lnTo>
                    <a:pt x="86" y="25"/>
                  </a:lnTo>
                  <a:lnTo>
                    <a:pt x="86" y="25"/>
                  </a:lnTo>
                  <a:lnTo>
                    <a:pt x="84" y="25"/>
                  </a:lnTo>
                  <a:lnTo>
                    <a:pt x="84" y="27"/>
                  </a:lnTo>
                  <a:lnTo>
                    <a:pt x="84" y="27"/>
                  </a:lnTo>
                  <a:lnTo>
                    <a:pt x="84" y="29"/>
                  </a:lnTo>
                  <a:lnTo>
                    <a:pt x="84" y="31"/>
                  </a:lnTo>
                  <a:close/>
                  <a:moveTo>
                    <a:pt x="227" y="174"/>
                  </a:moveTo>
                  <a:lnTo>
                    <a:pt x="227" y="174"/>
                  </a:lnTo>
                  <a:lnTo>
                    <a:pt x="229" y="174"/>
                  </a:lnTo>
                  <a:lnTo>
                    <a:pt x="229" y="174"/>
                  </a:lnTo>
                  <a:lnTo>
                    <a:pt x="229" y="172"/>
                  </a:lnTo>
                  <a:lnTo>
                    <a:pt x="229" y="170"/>
                  </a:lnTo>
                  <a:lnTo>
                    <a:pt x="229" y="170"/>
                  </a:lnTo>
                  <a:lnTo>
                    <a:pt x="229" y="168"/>
                  </a:lnTo>
                  <a:lnTo>
                    <a:pt x="229" y="166"/>
                  </a:lnTo>
                  <a:lnTo>
                    <a:pt x="224" y="164"/>
                  </a:lnTo>
                  <a:lnTo>
                    <a:pt x="220" y="166"/>
                  </a:lnTo>
                  <a:lnTo>
                    <a:pt x="218" y="166"/>
                  </a:lnTo>
                  <a:lnTo>
                    <a:pt x="216" y="166"/>
                  </a:lnTo>
                  <a:lnTo>
                    <a:pt x="214" y="164"/>
                  </a:lnTo>
                  <a:lnTo>
                    <a:pt x="214" y="168"/>
                  </a:lnTo>
                  <a:lnTo>
                    <a:pt x="212" y="168"/>
                  </a:lnTo>
                  <a:lnTo>
                    <a:pt x="210" y="168"/>
                  </a:lnTo>
                  <a:lnTo>
                    <a:pt x="208" y="170"/>
                  </a:lnTo>
                  <a:lnTo>
                    <a:pt x="208" y="170"/>
                  </a:lnTo>
                  <a:lnTo>
                    <a:pt x="204" y="174"/>
                  </a:lnTo>
                  <a:lnTo>
                    <a:pt x="204" y="176"/>
                  </a:lnTo>
                  <a:lnTo>
                    <a:pt x="204" y="178"/>
                  </a:lnTo>
                  <a:lnTo>
                    <a:pt x="206" y="178"/>
                  </a:lnTo>
                  <a:lnTo>
                    <a:pt x="206" y="178"/>
                  </a:lnTo>
                  <a:lnTo>
                    <a:pt x="208" y="178"/>
                  </a:lnTo>
                  <a:lnTo>
                    <a:pt x="210" y="176"/>
                  </a:lnTo>
                  <a:lnTo>
                    <a:pt x="212" y="172"/>
                  </a:lnTo>
                  <a:lnTo>
                    <a:pt x="212" y="172"/>
                  </a:lnTo>
                  <a:lnTo>
                    <a:pt x="214" y="172"/>
                  </a:lnTo>
                  <a:lnTo>
                    <a:pt x="218" y="172"/>
                  </a:lnTo>
                  <a:lnTo>
                    <a:pt x="218" y="172"/>
                  </a:lnTo>
                  <a:lnTo>
                    <a:pt x="220" y="174"/>
                  </a:lnTo>
                  <a:lnTo>
                    <a:pt x="222" y="174"/>
                  </a:lnTo>
                  <a:lnTo>
                    <a:pt x="222" y="174"/>
                  </a:lnTo>
                  <a:lnTo>
                    <a:pt x="222" y="174"/>
                  </a:lnTo>
                  <a:lnTo>
                    <a:pt x="222" y="172"/>
                  </a:lnTo>
                  <a:lnTo>
                    <a:pt x="222" y="172"/>
                  </a:lnTo>
                  <a:lnTo>
                    <a:pt x="227" y="174"/>
                  </a:lnTo>
                  <a:close/>
                  <a:moveTo>
                    <a:pt x="204" y="138"/>
                  </a:moveTo>
                  <a:lnTo>
                    <a:pt x="199" y="138"/>
                  </a:lnTo>
                  <a:lnTo>
                    <a:pt x="197" y="141"/>
                  </a:lnTo>
                  <a:lnTo>
                    <a:pt x="197" y="143"/>
                  </a:lnTo>
                  <a:lnTo>
                    <a:pt x="199" y="145"/>
                  </a:lnTo>
                  <a:lnTo>
                    <a:pt x="201" y="145"/>
                  </a:lnTo>
                  <a:lnTo>
                    <a:pt x="204" y="143"/>
                  </a:lnTo>
                  <a:lnTo>
                    <a:pt x="204" y="141"/>
                  </a:lnTo>
                  <a:lnTo>
                    <a:pt x="204" y="138"/>
                  </a:lnTo>
                  <a:close/>
                  <a:moveTo>
                    <a:pt x="235" y="166"/>
                  </a:moveTo>
                  <a:lnTo>
                    <a:pt x="237" y="164"/>
                  </a:lnTo>
                  <a:lnTo>
                    <a:pt x="239" y="166"/>
                  </a:lnTo>
                  <a:lnTo>
                    <a:pt x="239" y="166"/>
                  </a:lnTo>
                  <a:lnTo>
                    <a:pt x="241" y="164"/>
                  </a:lnTo>
                  <a:lnTo>
                    <a:pt x="243" y="162"/>
                  </a:lnTo>
                  <a:lnTo>
                    <a:pt x="243" y="159"/>
                  </a:lnTo>
                  <a:lnTo>
                    <a:pt x="243" y="159"/>
                  </a:lnTo>
                  <a:lnTo>
                    <a:pt x="241" y="157"/>
                  </a:lnTo>
                  <a:lnTo>
                    <a:pt x="241" y="157"/>
                  </a:lnTo>
                  <a:lnTo>
                    <a:pt x="239" y="157"/>
                  </a:lnTo>
                  <a:lnTo>
                    <a:pt x="237" y="157"/>
                  </a:lnTo>
                  <a:lnTo>
                    <a:pt x="235" y="157"/>
                  </a:lnTo>
                  <a:lnTo>
                    <a:pt x="235" y="155"/>
                  </a:lnTo>
                  <a:lnTo>
                    <a:pt x="231" y="155"/>
                  </a:lnTo>
                  <a:lnTo>
                    <a:pt x="231" y="155"/>
                  </a:lnTo>
                  <a:lnTo>
                    <a:pt x="231" y="157"/>
                  </a:lnTo>
                  <a:lnTo>
                    <a:pt x="231" y="159"/>
                  </a:lnTo>
                  <a:lnTo>
                    <a:pt x="229" y="159"/>
                  </a:lnTo>
                  <a:lnTo>
                    <a:pt x="229" y="157"/>
                  </a:lnTo>
                  <a:lnTo>
                    <a:pt x="229" y="157"/>
                  </a:lnTo>
                  <a:lnTo>
                    <a:pt x="229" y="157"/>
                  </a:lnTo>
                  <a:lnTo>
                    <a:pt x="227" y="157"/>
                  </a:lnTo>
                  <a:lnTo>
                    <a:pt x="224" y="157"/>
                  </a:lnTo>
                  <a:lnTo>
                    <a:pt x="224" y="159"/>
                  </a:lnTo>
                  <a:lnTo>
                    <a:pt x="224" y="159"/>
                  </a:lnTo>
                  <a:lnTo>
                    <a:pt x="224" y="162"/>
                  </a:lnTo>
                  <a:lnTo>
                    <a:pt x="224" y="162"/>
                  </a:lnTo>
                  <a:lnTo>
                    <a:pt x="227" y="164"/>
                  </a:lnTo>
                  <a:lnTo>
                    <a:pt x="229" y="166"/>
                  </a:lnTo>
                  <a:lnTo>
                    <a:pt x="231" y="166"/>
                  </a:lnTo>
                  <a:lnTo>
                    <a:pt x="235" y="166"/>
                  </a:lnTo>
                  <a:close/>
                  <a:moveTo>
                    <a:pt x="260" y="147"/>
                  </a:moveTo>
                  <a:lnTo>
                    <a:pt x="262" y="149"/>
                  </a:lnTo>
                  <a:lnTo>
                    <a:pt x="262" y="149"/>
                  </a:lnTo>
                  <a:lnTo>
                    <a:pt x="264" y="149"/>
                  </a:lnTo>
                  <a:lnTo>
                    <a:pt x="264" y="149"/>
                  </a:lnTo>
                  <a:lnTo>
                    <a:pt x="264" y="149"/>
                  </a:lnTo>
                  <a:lnTo>
                    <a:pt x="268" y="151"/>
                  </a:lnTo>
                  <a:lnTo>
                    <a:pt x="271" y="157"/>
                  </a:lnTo>
                  <a:lnTo>
                    <a:pt x="273" y="159"/>
                  </a:lnTo>
                  <a:lnTo>
                    <a:pt x="273" y="159"/>
                  </a:lnTo>
                  <a:lnTo>
                    <a:pt x="273" y="157"/>
                  </a:lnTo>
                  <a:lnTo>
                    <a:pt x="273" y="155"/>
                  </a:lnTo>
                  <a:lnTo>
                    <a:pt x="273" y="153"/>
                  </a:lnTo>
                  <a:lnTo>
                    <a:pt x="273" y="151"/>
                  </a:lnTo>
                  <a:lnTo>
                    <a:pt x="271" y="149"/>
                  </a:lnTo>
                  <a:lnTo>
                    <a:pt x="271" y="149"/>
                  </a:lnTo>
                  <a:lnTo>
                    <a:pt x="268" y="149"/>
                  </a:lnTo>
                  <a:lnTo>
                    <a:pt x="264" y="147"/>
                  </a:lnTo>
                  <a:lnTo>
                    <a:pt x="264" y="147"/>
                  </a:lnTo>
                  <a:lnTo>
                    <a:pt x="264" y="147"/>
                  </a:lnTo>
                  <a:lnTo>
                    <a:pt x="262" y="145"/>
                  </a:lnTo>
                  <a:lnTo>
                    <a:pt x="260" y="145"/>
                  </a:lnTo>
                  <a:lnTo>
                    <a:pt x="260" y="145"/>
                  </a:lnTo>
                  <a:lnTo>
                    <a:pt x="258" y="145"/>
                  </a:lnTo>
                  <a:lnTo>
                    <a:pt x="260" y="147"/>
                  </a:lnTo>
                  <a:lnTo>
                    <a:pt x="260" y="147"/>
                  </a:lnTo>
                  <a:close/>
                  <a:moveTo>
                    <a:pt x="287" y="174"/>
                  </a:moveTo>
                  <a:lnTo>
                    <a:pt x="289" y="174"/>
                  </a:lnTo>
                  <a:lnTo>
                    <a:pt x="289" y="174"/>
                  </a:lnTo>
                  <a:lnTo>
                    <a:pt x="289" y="174"/>
                  </a:lnTo>
                  <a:lnTo>
                    <a:pt x="292" y="174"/>
                  </a:lnTo>
                  <a:lnTo>
                    <a:pt x="292" y="174"/>
                  </a:lnTo>
                  <a:lnTo>
                    <a:pt x="294" y="174"/>
                  </a:lnTo>
                  <a:lnTo>
                    <a:pt x="294" y="174"/>
                  </a:lnTo>
                  <a:lnTo>
                    <a:pt x="296" y="172"/>
                  </a:lnTo>
                  <a:lnTo>
                    <a:pt x="294" y="172"/>
                  </a:lnTo>
                  <a:lnTo>
                    <a:pt x="294" y="172"/>
                  </a:lnTo>
                  <a:lnTo>
                    <a:pt x="294" y="172"/>
                  </a:lnTo>
                  <a:lnTo>
                    <a:pt x="292" y="172"/>
                  </a:lnTo>
                  <a:lnTo>
                    <a:pt x="292" y="172"/>
                  </a:lnTo>
                  <a:lnTo>
                    <a:pt x="289" y="172"/>
                  </a:lnTo>
                  <a:lnTo>
                    <a:pt x="287" y="172"/>
                  </a:lnTo>
                  <a:lnTo>
                    <a:pt x="287" y="174"/>
                  </a:lnTo>
                  <a:lnTo>
                    <a:pt x="287" y="174"/>
                  </a:lnTo>
                  <a:lnTo>
                    <a:pt x="287" y="174"/>
                  </a:lnTo>
                  <a:close/>
                  <a:moveTo>
                    <a:pt x="250" y="159"/>
                  </a:moveTo>
                  <a:lnTo>
                    <a:pt x="250" y="157"/>
                  </a:lnTo>
                  <a:lnTo>
                    <a:pt x="248" y="157"/>
                  </a:lnTo>
                  <a:lnTo>
                    <a:pt x="248" y="155"/>
                  </a:lnTo>
                  <a:lnTo>
                    <a:pt x="248" y="151"/>
                  </a:lnTo>
                  <a:lnTo>
                    <a:pt x="245" y="151"/>
                  </a:lnTo>
                  <a:lnTo>
                    <a:pt x="243" y="155"/>
                  </a:lnTo>
                  <a:lnTo>
                    <a:pt x="243" y="157"/>
                  </a:lnTo>
                  <a:lnTo>
                    <a:pt x="243" y="159"/>
                  </a:lnTo>
                  <a:lnTo>
                    <a:pt x="243" y="164"/>
                  </a:lnTo>
                  <a:lnTo>
                    <a:pt x="245" y="166"/>
                  </a:lnTo>
                  <a:lnTo>
                    <a:pt x="245" y="164"/>
                  </a:lnTo>
                  <a:lnTo>
                    <a:pt x="245" y="164"/>
                  </a:lnTo>
                  <a:lnTo>
                    <a:pt x="248" y="162"/>
                  </a:lnTo>
                  <a:lnTo>
                    <a:pt x="248" y="162"/>
                  </a:lnTo>
                  <a:lnTo>
                    <a:pt x="248" y="164"/>
                  </a:lnTo>
                  <a:lnTo>
                    <a:pt x="250" y="164"/>
                  </a:lnTo>
                  <a:lnTo>
                    <a:pt x="252" y="164"/>
                  </a:lnTo>
                  <a:lnTo>
                    <a:pt x="252" y="162"/>
                  </a:lnTo>
                  <a:lnTo>
                    <a:pt x="252" y="159"/>
                  </a:lnTo>
                  <a:lnTo>
                    <a:pt x="250" y="159"/>
                  </a:lnTo>
                  <a:close/>
                  <a:moveTo>
                    <a:pt x="254" y="149"/>
                  </a:moveTo>
                  <a:lnTo>
                    <a:pt x="256" y="147"/>
                  </a:lnTo>
                  <a:lnTo>
                    <a:pt x="254" y="145"/>
                  </a:lnTo>
                  <a:lnTo>
                    <a:pt x="252" y="147"/>
                  </a:lnTo>
                  <a:lnTo>
                    <a:pt x="252" y="149"/>
                  </a:lnTo>
                  <a:lnTo>
                    <a:pt x="252" y="149"/>
                  </a:lnTo>
                  <a:lnTo>
                    <a:pt x="254" y="149"/>
                  </a:lnTo>
                  <a:lnTo>
                    <a:pt x="256" y="151"/>
                  </a:lnTo>
                  <a:lnTo>
                    <a:pt x="258" y="151"/>
                  </a:lnTo>
                  <a:lnTo>
                    <a:pt x="258" y="151"/>
                  </a:lnTo>
                  <a:lnTo>
                    <a:pt x="258" y="151"/>
                  </a:lnTo>
                  <a:lnTo>
                    <a:pt x="260" y="153"/>
                  </a:lnTo>
                  <a:lnTo>
                    <a:pt x="260" y="153"/>
                  </a:lnTo>
                  <a:lnTo>
                    <a:pt x="260" y="151"/>
                  </a:lnTo>
                  <a:lnTo>
                    <a:pt x="260" y="151"/>
                  </a:lnTo>
                  <a:lnTo>
                    <a:pt x="258" y="151"/>
                  </a:lnTo>
                  <a:lnTo>
                    <a:pt x="258" y="149"/>
                  </a:lnTo>
                  <a:lnTo>
                    <a:pt x="258" y="149"/>
                  </a:lnTo>
                  <a:lnTo>
                    <a:pt x="256" y="149"/>
                  </a:lnTo>
                  <a:lnTo>
                    <a:pt x="256" y="149"/>
                  </a:lnTo>
                  <a:lnTo>
                    <a:pt x="254" y="149"/>
                  </a:lnTo>
                  <a:close/>
                  <a:moveTo>
                    <a:pt x="430" y="302"/>
                  </a:moveTo>
                  <a:lnTo>
                    <a:pt x="428" y="298"/>
                  </a:lnTo>
                  <a:lnTo>
                    <a:pt x="428" y="298"/>
                  </a:lnTo>
                  <a:lnTo>
                    <a:pt x="428" y="296"/>
                  </a:lnTo>
                  <a:lnTo>
                    <a:pt x="426" y="296"/>
                  </a:lnTo>
                  <a:lnTo>
                    <a:pt x="426" y="298"/>
                  </a:lnTo>
                  <a:lnTo>
                    <a:pt x="426" y="298"/>
                  </a:lnTo>
                  <a:lnTo>
                    <a:pt x="428" y="302"/>
                  </a:lnTo>
                  <a:lnTo>
                    <a:pt x="428" y="304"/>
                  </a:lnTo>
                  <a:lnTo>
                    <a:pt x="430" y="304"/>
                  </a:lnTo>
                  <a:lnTo>
                    <a:pt x="430" y="302"/>
                  </a:lnTo>
                  <a:lnTo>
                    <a:pt x="430" y="302"/>
                  </a:lnTo>
                  <a:close/>
                  <a:moveTo>
                    <a:pt x="394" y="304"/>
                  </a:moveTo>
                  <a:lnTo>
                    <a:pt x="394" y="304"/>
                  </a:lnTo>
                  <a:lnTo>
                    <a:pt x="394" y="309"/>
                  </a:lnTo>
                  <a:lnTo>
                    <a:pt x="394" y="311"/>
                  </a:lnTo>
                  <a:lnTo>
                    <a:pt x="394" y="311"/>
                  </a:lnTo>
                  <a:lnTo>
                    <a:pt x="394" y="311"/>
                  </a:lnTo>
                  <a:lnTo>
                    <a:pt x="394" y="309"/>
                  </a:lnTo>
                  <a:lnTo>
                    <a:pt x="394" y="307"/>
                  </a:lnTo>
                  <a:lnTo>
                    <a:pt x="394" y="304"/>
                  </a:lnTo>
                  <a:close/>
                  <a:moveTo>
                    <a:pt x="411" y="315"/>
                  </a:moveTo>
                  <a:lnTo>
                    <a:pt x="413" y="313"/>
                  </a:lnTo>
                  <a:lnTo>
                    <a:pt x="413" y="315"/>
                  </a:lnTo>
                  <a:lnTo>
                    <a:pt x="413" y="313"/>
                  </a:lnTo>
                  <a:lnTo>
                    <a:pt x="413" y="311"/>
                  </a:lnTo>
                  <a:lnTo>
                    <a:pt x="413" y="309"/>
                  </a:lnTo>
                  <a:lnTo>
                    <a:pt x="411" y="309"/>
                  </a:lnTo>
                  <a:lnTo>
                    <a:pt x="407" y="302"/>
                  </a:lnTo>
                  <a:lnTo>
                    <a:pt x="405" y="304"/>
                  </a:lnTo>
                  <a:lnTo>
                    <a:pt x="405" y="307"/>
                  </a:lnTo>
                  <a:lnTo>
                    <a:pt x="407" y="313"/>
                  </a:lnTo>
                  <a:lnTo>
                    <a:pt x="407" y="313"/>
                  </a:lnTo>
                  <a:lnTo>
                    <a:pt x="409" y="315"/>
                  </a:lnTo>
                  <a:lnTo>
                    <a:pt x="411" y="315"/>
                  </a:lnTo>
                  <a:lnTo>
                    <a:pt x="411" y="315"/>
                  </a:lnTo>
                  <a:lnTo>
                    <a:pt x="411" y="315"/>
                  </a:lnTo>
                  <a:close/>
                  <a:moveTo>
                    <a:pt x="400" y="307"/>
                  </a:moveTo>
                  <a:lnTo>
                    <a:pt x="400" y="304"/>
                  </a:lnTo>
                  <a:lnTo>
                    <a:pt x="398" y="307"/>
                  </a:lnTo>
                  <a:lnTo>
                    <a:pt x="398" y="309"/>
                  </a:lnTo>
                  <a:lnTo>
                    <a:pt x="398" y="311"/>
                  </a:lnTo>
                  <a:lnTo>
                    <a:pt x="403" y="309"/>
                  </a:lnTo>
                  <a:lnTo>
                    <a:pt x="403" y="309"/>
                  </a:lnTo>
                  <a:lnTo>
                    <a:pt x="403" y="309"/>
                  </a:lnTo>
                  <a:lnTo>
                    <a:pt x="403" y="307"/>
                  </a:lnTo>
                  <a:lnTo>
                    <a:pt x="400" y="307"/>
                  </a:lnTo>
                  <a:close/>
                  <a:moveTo>
                    <a:pt x="415" y="317"/>
                  </a:moveTo>
                  <a:lnTo>
                    <a:pt x="415" y="317"/>
                  </a:lnTo>
                  <a:lnTo>
                    <a:pt x="413" y="315"/>
                  </a:lnTo>
                  <a:lnTo>
                    <a:pt x="413" y="315"/>
                  </a:lnTo>
                  <a:lnTo>
                    <a:pt x="411" y="317"/>
                  </a:lnTo>
                  <a:lnTo>
                    <a:pt x="411" y="319"/>
                  </a:lnTo>
                  <a:lnTo>
                    <a:pt x="413" y="319"/>
                  </a:lnTo>
                  <a:lnTo>
                    <a:pt x="413" y="319"/>
                  </a:lnTo>
                  <a:lnTo>
                    <a:pt x="413" y="319"/>
                  </a:lnTo>
                  <a:lnTo>
                    <a:pt x="415" y="321"/>
                  </a:lnTo>
                  <a:lnTo>
                    <a:pt x="415" y="321"/>
                  </a:lnTo>
                  <a:lnTo>
                    <a:pt x="415" y="321"/>
                  </a:lnTo>
                  <a:lnTo>
                    <a:pt x="415" y="319"/>
                  </a:lnTo>
                  <a:lnTo>
                    <a:pt x="415" y="317"/>
                  </a:lnTo>
                  <a:close/>
                  <a:moveTo>
                    <a:pt x="346" y="294"/>
                  </a:moveTo>
                  <a:lnTo>
                    <a:pt x="344" y="292"/>
                  </a:lnTo>
                  <a:lnTo>
                    <a:pt x="344" y="292"/>
                  </a:lnTo>
                  <a:lnTo>
                    <a:pt x="344" y="292"/>
                  </a:lnTo>
                  <a:lnTo>
                    <a:pt x="342" y="292"/>
                  </a:lnTo>
                  <a:lnTo>
                    <a:pt x="342" y="292"/>
                  </a:lnTo>
                  <a:lnTo>
                    <a:pt x="340" y="292"/>
                  </a:lnTo>
                  <a:lnTo>
                    <a:pt x="340" y="294"/>
                  </a:lnTo>
                  <a:lnTo>
                    <a:pt x="340" y="298"/>
                  </a:lnTo>
                  <a:lnTo>
                    <a:pt x="338" y="300"/>
                  </a:lnTo>
                  <a:lnTo>
                    <a:pt x="338" y="304"/>
                  </a:lnTo>
                  <a:lnTo>
                    <a:pt x="340" y="304"/>
                  </a:lnTo>
                  <a:lnTo>
                    <a:pt x="340" y="304"/>
                  </a:lnTo>
                  <a:lnTo>
                    <a:pt x="342" y="304"/>
                  </a:lnTo>
                  <a:lnTo>
                    <a:pt x="342" y="304"/>
                  </a:lnTo>
                  <a:lnTo>
                    <a:pt x="342" y="302"/>
                  </a:lnTo>
                  <a:lnTo>
                    <a:pt x="344" y="300"/>
                  </a:lnTo>
                  <a:lnTo>
                    <a:pt x="344" y="300"/>
                  </a:lnTo>
                  <a:lnTo>
                    <a:pt x="346" y="300"/>
                  </a:lnTo>
                  <a:lnTo>
                    <a:pt x="346" y="298"/>
                  </a:lnTo>
                  <a:lnTo>
                    <a:pt x="346" y="296"/>
                  </a:lnTo>
                  <a:lnTo>
                    <a:pt x="346" y="294"/>
                  </a:lnTo>
                  <a:close/>
                  <a:moveTo>
                    <a:pt x="367" y="283"/>
                  </a:moveTo>
                  <a:lnTo>
                    <a:pt x="367" y="283"/>
                  </a:lnTo>
                  <a:lnTo>
                    <a:pt x="367" y="283"/>
                  </a:lnTo>
                  <a:lnTo>
                    <a:pt x="365" y="283"/>
                  </a:lnTo>
                  <a:lnTo>
                    <a:pt x="363" y="286"/>
                  </a:lnTo>
                  <a:lnTo>
                    <a:pt x="359" y="292"/>
                  </a:lnTo>
                  <a:lnTo>
                    <a:pt x="356" y="292"/>
                  </a:lnTo>
                  <a:lnTo>
                    <a:pt x="359" y="294"/>
                  </a:lnTo>
                  <a:lnTo>
                    <a:pt x="361" y="294"/>
                  </a:lnTo>
                  <a:lnTo>
                    <a:pt x="363" y="294"/>
                  </a:lnTo>
                  <a:lnTo>
                    <a:pt x="365" y="290"/>
                  </a:lnTo>
                  <a:lnTo>
                    <a:pt x="365" y="290"/>
                  </a:lnTo>
                  <a:lnTo>
                    <a:pt x="367" y="288"/>
                  </a:lnTo>
                  <a:lnTo>
                    <a:pt x="367" y="288"/>
                  </a:lnTo>
                  <a:lnTo>
                    <a:pt x="367" y="286"/>
                  </a:lnTo>
                  <a:lnTo>
                    <a:pt x="367" y="286"/>
                  </a:lnTo>
                  <a:lnTo>
                    <a:pt x="367" y="283"/>
                  </a:lnTo>
                  <a:close/>
                  <a:moveTo>
                    <a:pt x="359" y="241"/>
                  </a:moveTo>
                  <a:lnTo>
                    <a:pt x="359" y="241"/>
                  </a:lnTo>
                  <a:lnTo>
                    <a:pt x="361" y="248"/>
                  </a:lnTo>
                  <a:lnTo>
                    <a:pt x="361" y="248"/>
                  </a:lnTo>
                  <a:lnTo>
                    <a:pt x="361" y="246"/>
                  </a:lnTo>
                  <a:lnTo>
                    <a:pt x="363" y="239"/>
                  </a:lnTo>
                  <a:lnTo>
                    <a:pt x="361" y="237"/>
                  </a:lnTo>
                  <a:lnTo>
                    <a:pt x="359" y="239"/>
                  </a:lnTo>
                  <a:lnTo>
                    <a:pt x="359" y="241"/>
                  </a:lnTo>
                  <a:close/>
                  <a:moveTo>
                    <a:pt x="388" y="277"/>
                  </a:moveTo>
                  <a:lnTo>
                    <a:pt x="388" y="277"/>
                  </a:lnTo>
                  <a:lnTo>
                    <a:pt x="386" y="277"/>
                  </a:lnTo>
                  <a:lnTo>
                    <a:pt x="386" y="277"/>
                  </a:lnTo>
                  <a:lnTo>
                    <a:pt x="384" y="275"/>
                  </a:lnTo>
                  <a:lnTo>
                    <a:pt x="384" y="273"/>
                  </a:lnTo>
                  <a:lnTo>
                    <a:pt x="384" y="273"/>
                  </a:lnTo>
                  <a:lnTo>
                    <a:pt x="384" y="271"/>
                  </a:lnTo>
                  <a:lnTo>
                    <a:pt x="384" y="267"/>
                  </a:lnTo>
                  <a:lnTo>
                    <a:pt x="382" y="267"/>
                  </a:lnTo>
                  <a:lnTo>
                    <a:pt x="382" y="267"/>
                  </a:lnTo>
                  <a:lnTo>
                    <a:pt x="382" y="267"/>
                  </a:lnTo>
                  <a:lnTo>
                    <a:pt x="382" y="267"/>
                  </a:lnTo>
                  <a:lnTo>
                    <a:pt x="382" y="269"/>
                  </a:lnTo>
                  <a:lnTo>
                    <a:pt x="380" y="269"/>
                  </a:lnTo>
                  <a:lnTo>
                    <a:pt x="380" y="269"/>
                  </a:lnTo>
                  <a:lnTo>
                    <a:pt x="377" y="271"/>
                  </a:lnTo>
                  <a:lnTo>
                    <a:pt x="377" y="271"/>
                  </a:lnTo>
                  <a:lnTo>
                    <a:pt x="377" y="273"/>
                  </a:lnTo>
                  <a:lnTo>
                    <a:pt x="377" y="273"/>
                  </a:lnTo>
                  <a:lnTo>
                    <a:pt x="377" y="275"/>
                  </a:lnTo>
                  <a:lnTo>
                    <a:pt x="377" y="275"/>
                  </a:lnTo>
                  <a:lnTo>
                    <a:pt x="377" y="275"/>
                  </a:lnTo>
                  <a:lnTo>
                    <a:pt x="377" y="275"/>
                  </a:lnTo>
                  <a:lnTo>
                    <a:pt x="377" y="277"/>
                  </a:lnTo>
                  <a:lnTo>
                    <a:pt x="377" y="277"/>
                  </a:lnTo>
                  <a:lnTo>
                    <a:pt x="377" y="277"/>
                  </a:lnTo>
                  <a:lnTo>
                    <a:pt x="377" y="279"/>
                  </a:lnTo>
                  <a:lnTo>
                    <a:pt x="377" y="279"/>
                  </a:lnTo>
                  <a:lnTo>
                    <a:pt x="377" y="279"/>
                  </a:lnTo>
                  <a:lnTo>
                    <a:pt x="377" y="281"/>
                  </a:lnTo>
                  <a:lnTo>
                    <a:pt x="377" y="283"/>
                  </a:lnTo>
                  <a:lnTo>
                    <a:pt x="377" y="286"/>
                  </a:lnTo>
                  <a:lnTo>
                    <a:pt x="377" y="286"/>
                  </a:lnTo>
                  <a:lnTo>
                    <a:pt x="377" y="288"/>
                  </a:lnTo>
                  <a:lnTo>
                    <a:pt x="380" y="288"/>
                  </a:lnTo>
                  <a:lnTo>
                    <a:pt x="380" y="288"/>
                  </a:lnTo>
                  <a:lnTo>
                    <a:pt x="380" y="288"/>
                  </a:lnTo>
                  <a:lnTo>
                    <a:pt x="382" y="288"/>
                  </a:lnTo>
                  <a:lnTo>
                    <a:pt x="382" y="288"/>
                  </a:lnTo>
                  <a:lnTo>
                    <a:pt x="384" y="288"/>
                  </a:lnTo>
                  <a:lnTo>
                    <a:pt x="384" y="288"/>
                  </a:lnTo>
                  <a:lnTo>
                    <a:pt x="386" y="288"/>
                  </a:lnTo>
                  <a:lnTo>
                    <a:pt x="386" y="288"/>
                  </a:lnTo>
                  <a:lnTo>
                    <a:pt x="386" y="288"/>
                  </a:lnTo>
                  <a:lnTo>
                    <a:pt x="388" y="288"/>
                  </a:lnTo>
                  <a:lnTo>
                    <a:pt x="388" y="286"/>
                  </a:lnTo>
                  <a:lnTo>
                    <a:pt x="390" y="286"/>
                  </a:lnTo>
                  <a:lnTo>
                    <a:pt x="390" y="283"/>
                  </a:lnTo>
                  <a:lnTo>
                    <a:pt x="390" y="281"/>
                  </a:lnTo>
                  <a:lnTo>
                    <a:pt x="390" y="281"/>
                  </a:lnTo>
                  <a:lnTo>
                    <a:pt x="390" y="279"/>
                  </a:lnTo>
                  <a:lnTo>
                    <a:pt x="390" y="277"/>
                  </a:lnTo>
                  <a:lnTo>
                    <a:pt x="388" y="277"/>
                  </a:lnTo>
                  <a:close/>
                  <a:moveTo>
                    <a:pt x="382" y="260"/>
                  </a:moveTo>
                  <a:lnTo>
                    <a:pt x="382" y="260"/>
                  </a:lnTo>
                  <a:lnTo>
                    <a:pt x="382" y="258"/>
                  </a:lnTo>
                  <a:lnTo>
                    <a:pt x="382" y="256"/>
                  </a:lnTo>
                  <a:lnTo>
                    <a:pt x="384" y="254"/>
                  </a:lnTo>
                  <a:lnTo>
                    <a:pt x="384" y="252"/>
                  </a:lnTo>
                  <a:lnTo>
                    <a:pt x="384" y="250"/>
                  </a:lnTo>
                  <a:lnTo>
                    <a:pt x="384" y="248"/>
                  </a:lnTo>
                  <a:lnTo>
                    <a:pt x="384" y="246"/>
                  </a:lnTo>
                  <a:lnTo>
                    <a:pt x="382" y="246"/>
                  </a:lnTo>
                  <a:lnTo>
                    <a:pt x="380" y="246"/>
                  </a:lnTo>
                  <a:lnTo>
                    <a:pt x="377" y="246"/>
                  </a:lnTo>
                  <a:lnTo>
                    <a:pt x="375" y="243"/>
                  </a:lnTo>
                  <a:lnTo>
                    <a:pt x="375" y="241"/>
                  </a:lnTo>
                  <a:lnTo>
                    <a:pt x="373" y="243"/>
                  </a:lnTo>
                  <a:lnTo>
                    <a:pt x="373" y="243"/>
                  </a:lnTo>
                  <a:lnTo>
                    <a:pt x="373" y="246"/>
                  </a:lnTo>
                  <a:lnTo>
                    <a:pt x="371" y="243"/>
                  </a:lnTo>
                  <a:lnTo>
                    <a:pt x="371" y="243"/>
                  </a:lnTo>
                  <a:lnTo>
                    <a:pt x="371" y="241"/>
                  </a:lnTo>
                  <a:lnTo>
                    <a:pt x="371" y="241"/>
                  </a:lnTo>
                  <a:lnTo>
                    <a:pt x="369" y="241"/>
                  </a:lnTo>
                  <a:lnTo>
                    <a:pt x="369" y="241"/>
                  </a:lnTo>
                  <a:lnTo>
                    <a:pt x="369" y="241"/>
                  </a:lnTo>
                  <a:lnTo>
                    <a:pt x="367" y="241"/>
                  </a:lnTo>
                  <a:lnTo>
                    <a:pt x="365" y="241"/>
                  </a:lnTo>
                  <a:lnTo>
                    <a:pt x="365" y="243"/>
                  </a:lnTo>
                  <a:lnTo>
                    <a:pt x="363" y="246"/>
                  </a:lnTo>
                  <a:lnTo>
                    <a:pt x="363" y="248"/>
                  </a:lnTo>
                  <a:lnTo>
                    <a:pt x="363" y="248"/>
                  </a:lnTo>
                  <a:lnTo>
                    <a:pt x="361" y="250"/>
                  </a:lnTo>
                  <a:lnTo>
                    <a:pt x="361" y="250"/>
                  </a:lnTo>
                  <a:lnTo>
                    <a:pt x="359" y="254"/>
                  </a:lnTo>
                  <a:lnTo>
                    <a:pt x="356" y="256"/>
                  </a:lnTo>
                  <a:lnTo>
                    <a:pt x="354" y="258"/>
                  </a:lnTo>
                  <a:lnTo>
                    <a:pt x="354" y="256"/>
                  </a:lnTo>
                  <a:lnTo>
                    <a:pt x="354" y="254"/>
                  </a:lnTo>
                  <a:lnTo>
                    <a:pt x="352" y="252"/>
                  </a:lnTo>
                  <a:lnTo>
                    <a:pt x="352" y="252"/>
                  </a:lnTo>
                  <a:lnTo>
                    <a:pt x="352" y="250"/>
                  </a:lnTo>
                  <a:lnTo>
                    <a:pt x="350" y="250"/>
                  </a:lnTo>
                  <a:lnTo>
                    <a:pt x="350" y="248"/>
                  </a:lnTo>
                  <a:lnTo>
                    <a:pt x="350" y="246"/>
                  </a:lnTo>
                  <a:lnTo>
                    <a:pt x="350" y="246"/>
                  </a:lnTo>
                  <a:lnTo>
                    <a:pt x="352" y="243"/>
                  </a:lnTo>
                  <a:lnTo>
                    <a:pt x="352" y="243"/>
                  </a:lnTo>
                  <a:lnTo>
                    <a:pt x="354" y="243"/>
                  </a:lnTo>
                  <a:lnTo>
                    <a:pt x="354" y="241"/>
                  </a:lnTo>
                  <a:lnTo>
                    <a:pt x="354" y="241"/>
                  </a:lnTo>
                  <a:lnTo>
                    <a:pt x="350" y="235"/>
                  </a:lnTo>
                  <a:lnTo>
                    <a:pt x="350" y="235"/>
                  </a:lnTo>
                  <a:lnTo>
                    <a:pt x="350" y="235"/>
                  </a:lnTo>
                  <a:lnTo>
                    <a:pt x="348" y="233"/>
                  </a:lnTo>
                  <a:lnTo>
                    <a:pt x="348" y="235"/>
                  </a:lnTo>
                  <a:lnTo>
                    <a:pt x="348" y="235"/>
                  </a:lnTo>
                  <a:lnTo>
                    <a:pt x="348" y="237"/>
                  </a:lnTo>
                  <a:lnTo>
                    <a:pt x="346" y="237"/>
                  </a:lnTo>
                  <a:lnTo>
                    <a:pt x="346" y="237"/>
                  </a:lnTo>
                  <a:lnTo>
                    <a:pt x="344" y="237"/>
                  </a:lnTo>
                  <a:lnTo>
                    <a:pt x="344" y="237"/>
                  </a:lnTo>
                  <a:lnTo>
                    <a:pt x="344" y="235"/>
                  </a:lnTo>
                  <a:lnTo>
                    <a:pt x="342" y="235"/>
                  </a:lnTo>
                  <a:lnTo>
                    <a:pt x="340" y="235"/>
                  </a:lnTo>
                  <a:lnTo>
                    <a:pt x="336" y="237"/>
                  </a:lnTo>
                  <a:lnTo>
                    <a:pt x="333" y="237"/>
                  </a:lnTo>
                  <a:lnTo>
                    <a:pt x="331" y="239"/>
                  </a:lnTo>
                  <a:lnTo>
                    <a:pt x="331" y="239"/>
                  </a:lnTo>
                  <a:lnTo>
                    <a:pt x="329" y="239"/>
                  </a:lnTo>
                  <a:lnTo>
                    <a:pt x="325" y="237"/>
                  </a:lnTo>
                  <a:lnTo>
                    <a:pt x="323" y="237"/>
                  </a:lnTo>
                  <a:lnTo>
                    <a:pt x="323" y="237"/>
                  </a:lnTo>
                  <a:lnTo>
                    <a:pt x="317" y="246"/>
                  </a:lnTo>
                  <a:lnTo>
                    <a:pt x="315" y="250"/>
                  </a:lnTo>
                  <a:lnTo>
                    <a:pt x="315" y="254"/>
                  </a:lnTo>
                  <a:lnTo>
                    <a:pt x="315" y="258"/>
                  </a:lnTo>
                  <a:lnTo>
                    <a:pt x="315" y="262"/>
                  </a:lnTo>
                  <a:lnTo>
                    <a:pt x="321" y="275"/>
                  </a:lnTo>
                  <a:lnTo>
                    <a:pt x="323" y="275"/>
                  </a:lnTo>
                  <a:lnTo>
                    <a:pt x="325" y="275"/>
                  </a:lnTo>
                  <a:lnTo>
                    <a:pt x="331" y="269"/>
                  </a:lnTo>
                  <a:lnTo>
                    <a:pt x="333" y="267"/>
                  </a:lnTo>
                  <a:lnTo>
                    <a:pt x="336" y="262"/>
                  </a:lnTo>
                  <a:lnTo>
                    <a:pt x="336" y="260"/>
                  </a:lnTo>
                  <a:lnTo>
                    <a:pt x="338" y="258"/>
                  </a:lnTo>
                  <a:lnTo>
                    <a:pt x="338" y="258"/>
                  </a:lnTo>
                  <a:lnTo>
                    <a:pt x="340" y="258"/>
                  </a:lnTo>
                  <a:lnTo>
                    <a:pt x="342" y="254"/>
                  </a:lnTo>
                  <a:lnTo>
                    <a:pt x="342" y="252"/>
                  </a:lnTo>
                  <a:lnTo>
                    <a:pt x="344" y="252"/>
                  </a:lnTo>
                  <a:lnTo>
                    <a:pt x="344" y="252"/>
                  </a:lnTo>
                  <a:lnTo>
                    <a:pt x="346" y="248"/>
                  </a:lnTo>
                  <a:lnTo>
                    <a:pt x="346" y="248"/>
                  </a:lnTo>
                  <a:lnTo>
                    <a:pt x="346" y="250"/>
                  </a:lnTo>
                  <a:lnTo>
                    <a:pt x="348" y="250"/>
                  </a:lnTo>
                  <a:lnTo>
                    <a:pt x="348" y="250"/>
                  </a:lnTo>
                  <a:lnTo>
                    <a:pt x="348" y="254"/>
                  </a:lnTo>
                  <a:lnTo>
                    <a:pt x="350" y="267"/>
                  </a:lnTo>
                  <a:lnTo>
                    <a:pt x="348" y="269"/>
                  </a:lnTo>
                  <a:lnTo>
                    <a:pt x="344" y="273"/>
                  </a:lnTo>
                  <a:lnTo>
                    <a:pt x="344" y="273"/>
                  </a:lnTo>
                  <a:lnTo>
                    <a:pt x="342" y="273"/>
                  </a:lnTo>
                  <a:lnTo>
                    <a:pt x="342" y="273"/>
                  </a:lnTo>
                  <a:lnTo>
                    <a:pt x="342" y="275"/>
                  </a:lnTo>
                  <a:lnTo>
                    <a:pt x="342" y="275"/>
                  </a:lnTo>
                  <a:lnTo>
                    <a:pt x="344" y="277"/>
                  </a:lnTo>
                  <a:lnTo>
                    <a:pt x="346" y="277"/>
                  </a:lnTo>
                  <a:lnTo>
                    <a:pt x="348" y="277"/>
                  </a:lnTo>
                  <a:lnTo>
                    <a:pt x="348" y="279"/>
                  </a:lnTo>
                  <a:lnTo>
                    <a:pt x="348" y="279"/>
                  </a:lnTo>
                  <a:lnTo>
                    <a:pt x="352" y="277"/>
                  </a:lnTo>
                  <a:lnTo>
                    <a:pt x="352" y="277"/>
                  </a:lnTo>
                  <a:lnTo>
                    <a:pt x="354" y="277"/>
                  </a:lnTo>
                  <a:lnTo>
                    <a:pt x="354" y="279"/>
                  </a:lnTo>
                  <a:lnTo>
                    <a:pt x="354" y="279"/>
                  </a:lnTo>
                  <a:lnTo>
                    <a:pt x="356" y="279"/>
                  </a:lnTo>
                  <a:lnTo>
                    <a:pt x="356" y="277"/>
                  </a:lnTo>
                  <a:lnTo>
                    <a:pt x="356" y="269"/>
                  </a:lnTo>
                  <a:lnTo>
                    <a:pt x="356" y="264"/>
                  </a:lnTo>
                  <a:lnTo>
                    <a:pt x="359" y="260"/>
                  </a:lnTo>
                  <a:lnTo>
                    <a:pt x="359" y="260"/>
                  </a:lnTo>
                  <a:lnTo>
                    <a:pt x="361" y="260"/>
                  </a:lnTo>
                  <a:lnTo>
                    <a:pt x="361" y="260"/>
                  </a:lnTo>
                  <a:lnTo>
                    <a:pt x="363" y="260"/>
                  </a:lnTo>
                  <a:lnTo>
                    <a:pt x="363" y="260"/>
                  </a:lnTo>
                  <a:lnTo>
                    <a:pt x="363" y="260"/>
                  </a:lnTo>
                  <a:lnTo>
                    <a:pt x="363" y="262"/>
                  </a:lnTo>
                  <a:lnTo>
                    <a:pt x="363" y="262"/>
                  </a:lnTo>
                  <a:lnTo>
                    <a:pt x="365" y="262"/>
                  </a:lnTo>
                  <a:lnTo>
                    <a:pt x="365" y="264"/>
                  </a:lnTo>
                  <a:lnTo>
                    <a:pt x="367" y="269"/>
                  </a:lnTo>
                  <a:lnTo>
                    <a:pt x="367" y="267"/>
                  </a:lnTo>
                  <a:lnTo>
                    <a:pt x="371" y="269"/>
                  </a:lnTo>
                  <a:lnTo>
                    <a:pt x="373" y="269"/>
                  </a:lnTo>
                  <a:lnTo>
                    <a:pt x="373" y="269"/>
                  </a:lnTo>
                  <a:lnTo>
                    <a:pt x="375" y="267"/>
                  </a:lnTo>
                  <a:lnTo>
                    <a:pt x="375" y="267"/>
                  </a:lnTo>
                  <a:lnTo>
                    <a:pt x="380" y="264"/>
                  </a:lnTo>
                  <a:lnTo>
                    <a:pt x="382" y="26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8" name="Freeform 127"/>
            <p:cNvSpPr>
              <a:spLocks/>
            </p:cNvSpPr>
            <p:nvPr/>
          </p:nvSpPr>
          <p:spPr bwMode="auto">
            <a:xfrm>
              <a:off x="4349" y="1599"/>
              <a:ext cx="478" cy="405"/>
            </a:xfrm>
            <a:custGeom>
              <a:avLst/>
              <a:gdLst>
                <a:gd name="T0" fmla="*/ 465 w 478"/>
                <a:gd name="T1" fmla="*/ 168 h 405"/>
                <a:gd name="T2" fmla="*/ 450 w 478"/>
                <a:gd name="T3" fmla="*/ 159 h 405"/>
                <a:gd name="T4" fmla="*/ 438 w 478"/>
                <a:gd name="T5" fmla="*/ 132 h 405"/>
                <a:gd name="T6" fmla="*/ 425 w 478"/>
                <a:gd name="T7" fmla="*/ 96 h 405"/>
                <a:gd name="T8" fmla="*/ 434 w 478"/>
                <a:gd name="T9" fmla="*/ 69 h 405"/>
                <a:gd name="T10" fmla="*/ 411 w 478"/>
                <a:gd name="T11" fmla="*/ 79 h 405"/>
                <a:gd name="T12" fmla="*/ 398 w 478"/>
                <a:gd name="T13" fmla="*/ 84 h 405"/>
                <a:gd name="T14" fmla="*/ 402 w 478"/>
                <a:gd name="T15" fmla="*/ 63 h 405"/>
                <a:gd name="T16" fmla="*/ 396 w 478"/>
                <a:gd name="T17" fmla="*/ 44 h 405"/>
                <a:gd name="T18" fmla="*/ 409 w 478"/>
                <a:gd name="T19" fmla="*/ 16 h 405"/>
                <a:gd name="T20" fmla="*/ 402 w 478"/>
                <a:gd name="T21" fmla="*/ 4 h 405"/>
                <a:gd name="T22" fmla="*/ 388 w 478"/>
                <a:gd name="T23" fmla="*/ 2 h 405"/>
                <a:gd name="T24" fmla="*/ 337 w 478"/>
                <a:gd name="T25" fmla="*/ 14 h 405"/>
                <a:gd name="T26" fmla="*/ 308 w 478"/>
                <a:gd name="T27" fmla="*/ 10 h 405"/>
                <a:gd name="T28" fmla="*/ 283 w 478"/>
                <a:gd name="T29" fmla="*/ 18 h 405"/>
                <a:gd name="T30" fmla="*/ 272 w 478"/>
                <a:gd name="T31" fmla="*/ 37 h 405"/>
                <a:gd name="T32" fmla="*/ 258 w 478"/>
                <a:gd name="T33" fmla="*/ 46 h 405"/>
                <a:gd name="T34" fmla="*/ 251 w 478"/>
                <a:gd name="T35" fmla="*/ 56 h 405"/>
                <a:gd name="T36" fmla="*/ 254 w 478"/>
                <a:gd name="T37" fmla="*/ 81 h 405"/>
                <a:gd name="T38" fmla="*/ 245 w 478"/>
                <a:gd name="T39" fmla="*/ 92 h 405"/>
                <a:gd name="T40" fmla="*/ 237 w 478"/>
                <a:gd name="T41" fmla="*/ 105 h 405"/>
                <a:gd name="T42" fmla="*/ 235 w 478"/>
                <a:gd name="T43" fmla="*/ 121 h 405"/>
                <a:gd name="T44" fmla="*/ 224 w 478"/>
                <a:gd name="T45" fmla="*/ 115 h 405"/>
                <a:gd name="T46" fmla="*/ 212 w 478"/>
                <a:gd name="T47" fmla="*/ 119 h 405"/>
                <a:gd name="T48" fmla="*/ 166 w 478"/>
                <a:gd name="T49" fmla="*/ 136 h 405"/>
                <a:gd name="T50" fmla="*/ 128 w 478"/>
                <a:gd name="T51" fmla="*/ 138 h 405"/>
                <a:gd name="T52" fmla="*/ 84 w 478"/>
                <a:gd name="T53" fmla="*/ 165 h 405"/>
                <a:gd name="T54" fmla="*/ 69 w 478"/>
                <a:gd name="T55" fmla="*/ 184 h 405"/>
                <a:gd name="T56" fmla="*/ 44 w 478"/>
                <a:gd name="T57" fmla="*/ 205 h 405"/>
                <a:gd name="T58" fmla="*/ 27 w 478"/>
                <a:gd name="T59" fmla="*/ 212 h 405"/>
                <a:gd name="T60" fmla="*/ 19 w 478"/>
                <a:gd name="T61" fmla="*/ 226 h 405"/>
                <a:gd name="T62" fmla="*/ 25 w 478"/>
                <a:gd name="T63" fmla="*/ 231 h 405"/>
                <a:gd name="T64" fmla="*/ 23 w 478"/>
                <a:gd name="T65" fmla="*/ 264 h 405"/>
                <a:gd name="T66" fmla="*/ 38 w 478"/>
                <a:gd name="T67" fmla="*/ 319 h 405"/>
                <a:gd name="T68" fmla="*/ 25 w 478"/>
                <a:gd name="T69" fmla="*/ 336 h 405"/>
                <a:gd name="T70" fmla="*/ 4 w 478"/>
                <a:gd name="T71" fmla="*/ 348 h 405"/>
                <a:gd name="T72" fmla="*/ 29 w 478"/>
                <a:gd name="T73" fmla="*/ 357 h 405"/>
                <a:gd name="T74" fmla="*/ 78 w 478"/>
                <a:gd name="T75" fmla="*/ 352 h 405"/>
                <a:gd name="T76" fmla="*/ 88 w 478"/>
                <a:gd name="T77" fmla="*/ 344 h 405"/>
                <a:gd name="T78" fmla="*/ 90 w 478"/>
                <a:gd name="T79" fmla="*/ 336 h 405"/>
                <a:gd name="T80" fmla="*/ 94 w 478"/>
                <a:gd name="T81" fmla="*/ 336 h 405"/>
                <a:gd name="T82" fmla="*/ 101 w 478"/>
                <a:gd name="T83" fmla="*/ 397 h 405"/>
                <a:gd name="T84" fmla="*/ 147 w 478"/>
                <a:gd name="T85" fmla="*/ 382 h 405"/>
                <a:gd name="T86" fmla="*/ 178 w 478"/>
                <a:gd name="T87" fmla="*/ 390 h 405"/>
                <a:gd name="T88" fmla="*/ 208 w 478"/>
                <a:gd name="T89" fmla="*/ 359 h 405"/>
                <a:gd name="T90" fmla="*/ 216 w 478"/>
                <a:gd name="T91" fmla="*/ 350 h 405"/>
                <a:gd name="T92" fmla="*/ 235 w 478"/>
                <a:gd name="T93" fmla="*/ 367 h 405"/>
                <a:gd name="T94" fmla="*/ 245 w 478"/>
                <a:gd name="T95" fmla="*/ 373 h 405"/>
                <a:gd name="T96" fmla="*/ 270 w 478"/>
                <a:gd name="T97" fmla="*/ 367 h 405"/>
                <a:gd name="T98" fmla="*/ 304 w 478"/>
                <a:gd name="T99" fmla="*/ 388 h 405"/>
                <a:gd name="T100" fmla="*/ 316 w 478"/>
                <a:gd name="T101" fmla="*/ 384 h 405"/>
                <a:gd name="T102" fmla="*/ 335 w 478"/>
                <a:gd name="T103" fmla="*/ 384 h 405"/>
                <a:gd name="T104" fmla="*/ 352 w 478"/>
                <a:gd name="T105" fmla="*/ 342 h 405"/>
                <a:gd name="T106" fmla="*/ 369 w 478"/>
                <a:gd name="T107" fmla="*/ 331 h 405"/>
                <a:gd name="T108" fmla="*/ 381 w 478"/>
                <a:gd name="T109" fmla="*/ 317 h 405"/>
                <a:gd name="T110" fmla="*/ 392 w 478"/>
                <a:gd name="T111" fmla="*/ 294 h 405"/>
                <a:gd name="T112" fmla="*/ 392 w 478"/>
                <a:gd name="T113" fmla="*/ 283 h 405"/>
                <a:gd name="T114" fmla="*/ 434 w 478"/>
                <a:gd name="T115" fmla="*/ 247 h 405"/>
                <a:gd name="T116" fmla="*/ 446 w 478"/>
                <a:gd name="T117" fmla="*/ 203 h 405"/>
                <a:gd name="T118" fmla="*/ 469 w 478"/>
                <a:gd name="T119" fmla="*/ 203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8" h="405">
                  <a:moveTo>
                    <a:pt x="476" y="172"/>
                  </a:moveTo>
                  <a:lnTo>
                    <a:pt x="474" y="172"/>
                  </a:lnTo>
                  <a:lnTo>
                    <a:pt x="474" y="172"/>
                  </a:lnTo>
                  <a:lnTo>
                    <a:pt x="471" y="174"/>
                  </a:lnTo>
                  <a:lnTo>
                    <a:pt x="471" y="174"/>
                  </a:lnTo>
                  <a:lnTo>
                    <a:pt x="471" y="174"/>
                  </a:lnTo>
                  <a:lnTo>
                    <a:pt x="469" y="174"/>
                  </a:lnTo>
                  <a:lnTo>
                    <a:pt x="469" y="172"/>
                  </a:lnTo>
                  <a:lnTo>
                    <a:pt x="469" y="172"/>
                  </a:lnTo>
                  <a:lnTo>
                    <a:pt x="467" y="170"/>
                  </a:lnTo>
                  <a:lnTo>
                    <a:pt x="465" y="168"/>
                  </a:lnTo>
                  <a:lnTo>
                    <a:pt x="465" y="168"/>
                  </a:lnTo>
                  <a:lnTo>
                    <a:pt x="465" y="165"/>
                  </a:lnTo>
                  <a:lnTo>
                    <a:pt x="463" y="165"/>
                  </a:lnTo>
                  <a:lnTo>
                    <a:pt x="463" y="163"/>
                  </a:lnTo>
                  <a:lnTo>
                    <a:pt x="461" y="161"/>
                  </a:lnTo>
                  <a:lnTo>
                    <a:pt x="459" y="161"/>
                  </a:lnTo>
                  <a:lnTo>
                    <a:pt x="459" y="161"/>
                  </a:lnTo>
                  <a:lnTo>
                    <a:pt x="459" y="161"/>
                  </a:lnTo>
                  <a:lnTo>
                    <a:pt x="457" y="161"/>
                  </a:lnTo>
                  <a:lnTo>
                    <a:pt x="455" y="159"/>
                  </a:lnTo>
                  <a:lnTo>
                    <a:pt x="450" y="159"/>
                  </a:lnTo>
                  <a:lnTo>
                    <a:pt x="450" y="159"/>
                  </a:lnTo>
                  <a:lnTo>
                    <a:pt x="448" y="157"/>
                  </a:lnTo>
                  <a:lnTo>
                    <a:pt x="444" y="153"/>
                  </a:lnTo>
                  <a:lnTo>
                    <a:pt x="444" y="153"/>
                  </a:lnTo>
                  <a:lnTo>
                    <a:pt x="444" y="151"/>
                  </a:lnTo>
                  <a:lnTo>
                    <a:pt x="444" y="151"/>
                  </a:lnTo>
                  <a:lnTo>
                    <a:pt x="444" y="149"/>
                  </a:lnTo>
                  <a:lnTo>
                    <a:pt x="442" y="147"/>
                  </a:lnTo>
                  <a:lnTo>
                    <a:pt x="440" y="142"/>
                  </a:lnTo>
                  <a:lnTo>
                    <a:pt x="440" y="142"/>
                  </a:lnTo>
                  <a:lnTo>
                    <a:pt x="438" y="132"/>
                  </a:lnTo>
                  <a:lnTo>
                    <a:pt x="438" y="128"/>
                  </a:lnTo>
                  <a:lnTo>
                    <a:pt x="438" y="126"/>
                  </a:lnTo>
                  <a:lnTo>
                    <a:pt x="436" y="123"/>
                  </a:lnTo>
                  <a:lnTo>
                    <a:pt x="432" y="117"/>
                  </a:lnTo>
                  <a:lnTo>
                    <a:pt x="430" y="113"/>
                  </a:lnTo>
                  <a:lnTo>
                    <a:pt x="430" y="111"/>
                  </a:lnTo>
                  <a:lnTo>
                    <a:pt x="427" y="109"/>
                  </a:lnTo>
                  <a:lnTo>
                    <a:pt x="427" y="105"/>
                  </a:lnTo>
                  <a:lnTo>
                    <a:pt x="427" y="102"/>
                  </a:lnTo>
                  <a:lnTo>
                    <a:pt x="425" y="98"/>
                  </a:lnTo>
                  <a:lnTo>
                    <a:pt x="425" y="96"/>
                  </a:lnTo>
                  <a:lnTo>
                    <a:pt x="427" y="90"/>
                  </a:lnTo>
                  <a:lnTo>
                    <a:pt x="427" y="88"/>
                  </a:lnTo>
                  <a:lnTo>
                    <a:pt x="427" y="86"/>
                  </a:lnTo>
                  <a:lnTo>
                    <a:pt x="430" y="81"/>
                  </a:lnTo>
                  <a:lnTo>
                    <a:pt x="432" y="79"/>
                  </a:lnTo>
                  <a:lnTo>
                    <a:pt x="432" y="79"/>
                  </a:lnTo>
                  <a:lnTo>
                    <a:pt x="432" y="73"/>
                  </a:lnTo>
                  <a:lnTo>
                    <a:pt x="432" y="71"/>
                  </a:lnTo>
                  <a:lnTo>
                    <a:pt x="434" y="69"/>
                  </a:lnTo>
                  <a:lnTo>
                    <a:pt x="434" y="69"/>
                  </a:lnTo>
                  <a:lnTo>
                    <a:pt x="434" y="69"/>
                  </a:lnTo>
                  <a:lnTo>
                    <a:pt x="434" y="69"/>
                  </a:lnTo>
                  <a:lnTo>
                    <a:pt x="432" y="69"/>
                  </a:lnTo>
                  <a:lnTo>
                    <a:pt x="430" y="67"/>
                  </a:lnTo>
                  <a:lnTo>
                    <a:pt x="425" y="67"/>
                  </a:lnTo>
                  <a:lnTo>
                    <a:pt x="425" y="67"/>
                  </a:lnTo>
                  <a:lnTo>
                    <a:pt x="423" y="67"/>
                  </a:lnTo>
                  <a:lnTo>
                    <a:pt x="421" y="67"/>
                  </a:lnTo>
                  <a:lnTo>
                    <a:pt x="421" y="67"/>
                  </a:lnTo>
                  <a:lnTo>
                    <a:pt x="419" y="69"/>
                  </a:lnTo>
                  <a:lnTo>
                    <a:pt x="411" y="77"/>
                  </a:lnTo>
                  <a:lnTo>
                    <a:pt x="411" y="79"/>
                  </a:lnTo>
                  <a:lnTo>
                    <a:pt x="409" y="79"/>
                  </a:lnTo>
                  <a:lnTo>
                    <a:pt x="409" y="81"/>
                  </a:lnTo>
                  <a:lnTo>
                    <a:pt x="409" y="81"/>
                  </a:lnTo>
                  <a:lnTo>
                    <a:pt x="404" y="81"/>
                  </a:lnTo>
                  <a:lnTo>
                    <a:pt x="404" y="84"/>
                  </a:lnTo>
                  <a:lnTo>
                    <a:pt x="400" y="86"/>
                  </a:lnTo>
                  <a:lnTo>
                    <a:pt x="400" y="86"/>
                  </a:lnTo>
                  <a:lnTo>
                    <a:pt x="398" y="86"/>
                  </a:lnTo>
                  <a:lnTo>
                    <a:pt x="398" y="86"/>
                  </a:lnTo>
                  <a:lnTo>
                    <a:pt x="398" y="84"/>
                  </a:lnTo>
                  <a:lnTo>
                    <a:pt x="398" y="84"/>
                  </a:lnTo>
                  <a:lnTo>
                    <a:pt x="398" y="81"/>
                  </a:lnTo>
                  <a:lnTo>
                    <a:pt x="398" y="81"/>
                  </a:lnTo>
                  <a:lnTo>
                    <a:pt x="398" y="79"/>
                  </a:lnTo>
                  <a:lnTo>
                    <a:pt x="398" y="79"/>
                  </a:lnTo>
                  <a:lnTo>
                    <a:pt x="398" y="79"/>
                  </a:lnTo>
                  <a:lnTo>
                    <a:pt x="398" y="77"/>
                  </a:lnTo>
                  <a:lnTo>
                    <a:pt x="398" y="75"/>
                  </a:lnTo>
                  <a:lnTo>
                    <a:pt x="398" y="71"/>
                  </a:lnTo>
                  <a:lnTo>
                    <a:pt x="402" y="65"/>
                  </a:lnTo>
                  <a:lnTo>
                    <a:pt x="402" y="63"/>
                  </a:lnTo>
                  <a:lnTo>
                    <a:pt x="402" y="63"/>
                  </a:lnTo>
                  <a:lnTo>
                    <a:pt x="402" y="60"/>
                  </a:lnTo>
                  <a:lnTo>
                    <a:pt x="402" y="58"/>
                  </a:lnTo>
                  <a:lnTo>
                    <a:pt x="400" y="56"/>
                  </a:lnTo>
                  <a:lnTo>
                    <a:pt x="398" y="54"/>
                  </a:lnTo>
                  <a:lnTo>
                    <a:pt x="398" y="52"/>
                  </a:lnTo>
                  <a:lnTo>
                    <a:pt x="398" y="52"/>
                  </a:lnTo>
                  <a:lnTo>
                    <a:pt x="398" y="50"/>
                  </a:lnTo>
                  <a:lnTo>
                    <a:pt x="398" y="48"/>
                  </a:lnTo>
                  <a:lnTo>
                    <a:pt x="398" y="48"/>
                  </a:lnTo>
                  <a:lnTo>
                    <a:pt x="396" y="46"/>
                  </a:lnTo>
                  <a:lnTo>
                    <a:pt x="396" y="44"/>
                  </a:lnTo>
                  <a:lnTo>
                    <a:pt x="396" y="44"/>
                  </a:lnTo>
                  <a:lnTo>
                    <a:pt x="396" y="39"/>
                  </a:lnTo>
                  <a:lnTo>
                    <a:pt x="396" y="39"/>
                  </a:lnTo>
                  <a:lnTo>
                    <a:pt x="398" y="35"/>
                  </a:lnTo>
                  <a:lnTo>
                    <a:pt x="402" y="25"/>
                  </a:lnTo>
                  <a:lnTo>
                    <a:pt x="404" y="23"/>
                  </a:lnTo>
                  <a:lnTo>
                    <a:pt x="407" y="23"/>
                  </a:lnTo>
                  <a:lnTo>
                    <a:pt x="407" y="21"/>
                  </a:lnTo>
                  <a:lnTo>
                    <a:pt x="409" y="18"/>
                  </a:lnTo>
                  <a:lnTo>
                    <a:pt x="409" y="18"/>
                  </a:lnTo>
                  <a:lnTo>
                    <a:pt x="409" y="16"/>
                  </a:lnTo>
                  <a:lnTo>
                    <a:pt x="407" y="16"/>
                  </a:lnTo>
                  <a:lnTo>
                    <a:pt x="407" y="14"/>
                  </a:lnTo>
                  <a:lnTo>
                    <a:pt x="407" y="14"/>
                  </a:lnTo>
                  <a:lnTo>
                    <a:pt x="407" y="10"/>
                  </a:lnTo>
                  <a:lnTo>
                    <a:pt x="404" y="8"/>
                  </a:lnTo>
                  <a:lnTo>
                    <a:pt x="404" y="8"/>
                  </a:lnTo>
                  <a:lnTo>
                    <a:pt x="404" y="8"/>
                  </a:lnTo>
                  <a:lnTo>
                    <a:pt x="404" y="6"/>
                  </a:lnTo>
                  <a:lnTo>
                    <a:pt x="402" y="6"/>
                  </a:lnTo>
                  <a:lnTo>
                    <a:pt x="402" y="4"/>
                  </a:lnTo>
                  <a:lnTo>
                    <a:pt x="402" y="4"/>
                  </a:lnTo>
                  <a:lnTo>
                    <a:pt x="400" y="4"/>
                  </a:lnTo>
                  <a:lnTo>
                    <a:pt x="400" y="4"/>
                  </a:lnTo>
                  <a:lnTo>
                    <a:pt x="400" y="4"/>
                  </a:lnTo>
                  <a:lnTo>
                    <a:pt x="398" y="2"/>
                  </a:lnTo>
                  <a:lnTo>
                    <a:pt x="398" y="0"/>
                  </a:lnTo>
                  <a:lnTo>
                    <a:pt x="396" y="0"/>
                  </a:lnTo>
                  <a:lnTo>
                    <a:pt x="396" y="0"/>
                  </a:lnTo>
                  <a:lnTo>
                    <a:pt x="390" y="0"/>
                  </a:lnTo>
                  <a:lnTo>
                    <a:pt x="390" y="0"/>
                  </a:lnTo>
                  <a:lnTo>
                    <a:pt x="390" y="2"/>
                  </a:lnTo>
                  <a:lnTo>
                    <a:pt x="388" y="2"/>
                  </a:lnTo>
                  <a:lnTo>
                    <a:pt x="388" y="4"/>
                  </a:lnTo>
                  <a:lnTo>
                    <a:pt x="388" y="4"/>
                  </a:lnTo>
                  <a:lnTo>
                    <a:pt x="386" y="4"/>
                  </a:lnTo>
                  <a:lnTo>
                    <a:pt x="379" y="4"/>
                  </a:lnTo>
                  <a:lnTo>
                    <a:pt x="375" y="6"/>
                  </a:lnTo>
                  <a:lnTo>
                    <a:pt x="373" y="8"/>
                  </a:lnTo>
                  <a:lnTo>
                    <a:pt x="371" y="10"/>
                  </a:lnTo>
                  <a:lnTo>
                    <a:pt x="369" y="12"/>
                  </a:lnTo>
                  <a:lnTo>
                    <a:pt x="342" y="14"/>
                  </a:lnTo>
                  <a:lnTo>
                    <a:pt x="339" y="14"/>
                  </a:lnTo>
                  <a:lnTo>
                    <a:pt x="337" y="14"/>
                  </a:lnTo>
                  <a:lnTo>
                    <a:pt x="331" y="12"/>
                  </a:lnTo>
                  <a:lnTo>
                    <a:pt x="329" y="12"/>
                  </a:lnTo>
                  <a:lnTo>
                    <a:pt x="329" y="12"/>
                  </a:lnTo>
                  <a:lnTo>
                    <a:pt x="327" y="10"/>
                  </a:lnTo>
                  <a:lnTo>
                    <a:pt x="325" y="8"/>
                  </a:lnTo>
                  <a:lnTo>
                    <a:pt x="323" y="8"/>
                  </a:lnTo>
                  <a:lnTo>
                    <a:pt x="319" y="8"/>
                  </a:lnTo>
                  <a:lnTo>
                    <a:pt x="314" y="8"/>
                  </a:lnTo>
                  <a:lnTo>
                    <a:pt x="310" y="8"/>
                  </a:lnTo>
                  <a:lnTo>
                    <a:pt x="310" y="8"/>
                  </a:lnTo>
                  <a:lnTo>
                    <a:pt x="308" y="10"/>
                  </a:lnTo>
                  <a:lnTo>
                    <a:pt x="306" y="10"/>
                  </a:lnTo>
                  <a:lnTo>
                    <a:pt x="306" y="12"/>
                  </a:lnTo>
                  <a:lnTo>
                    <a:pt x="304" y="12"/>
                  </a:lnTo>
                  <a:lnTo>
                    <a:pt x="304" y="12"/>
                  </a:lnTo>
                  <a:lnTo>
                    <a:pt x="300" y="14"/>
                  </a:lnTo>
                  <a:lnTo>
                    <a:pt x="298" y="14"/>
                  </a:lnTo>
                  <a:lnTo>
                    <a:pt x="293" y="14"/>
                  </a:lnTo>
                  <a:lnTo>
                    <a:pt x="293" y="16"/>
                  </a:lnTo>
                  <a:lnTo>
                    <a:pt x="287" y="16"/>
                  </a:lnTo>
                  <a:lnTo>
                    <a:pt x="285" y="16"/>
                  </a:lnTo>
                  <a:lnTo>
                    <a:pt x="283" y="18"/>
                  </a:lnTo>
                  <a:lnTo>
                    <a:pt x="281" y="21"/>
                  </a:lnTo>
                  <a:lnTo>
                    <a:pt x="281" y="21"/>
                  </a:lnTo>
                  <a:lnTo>
                    <a:pt x="279" y="23"/>
                  </a:lnTo>
                  <a:lnTo>
                    <a:pt x="279" y="23"/>
                  </a:lnTo>
                  <a:lnTo>
                    <a:pt x="277" y="27"/>
                  </a:lnTo>
                  <a:lnTo>
                    <a:pt x="275" y="29"/>
                  </a:lnTo>
                  <a:lnTo>
                    <a:pt x="275" y="29"/>
                  </a:lnTo>
                  <a:lnTo>
                    <a:pt x="272" y="31"/>
                  </a:lnTo>
                  <a:lnTo>
                    <a:pt x="272" y="33"/>
                  </a:lnTo>
                  <a:lnTo>
                    <a:pt x="272" y="33"/>
                  </a:lnTo>
                  <a:lnTo>
                    <a:pt x="272" y="37"/>
                  </a:lnTo>
                  <a:lnTo>
                    <a:pt x="270" y="39"/>
                  </a:lnTo>
                  <a:lnTo>
                    <a:pt x="270" y="39"/>
                  </a:lnTo>
                  <a:lnTo>
                    <a:pt x="270" y="42"/>
                  </a:lnTo>
                  <a:lnTo>
                    <a:pt x="268" y="42"/>
                  </a:lnTo>
                  <a:lnTo>
                    <a:pt x="268" y="42"/>
                  </a:lnTo>
                  <a:lnTo>
                    <a:pt x="264" y="44"/>
                  </a:lnTo>
                  <a:lnTo>
                    <a:pt x="264" y="46"/>
                  </a:lnTo>
                  <a:lnTo>
                    <a:pt x="262" y="46"/>
                  </a:lnTo>
                  <a:lnTo>
                    <a:pt x="260" y="46"/>
                  </a:lnTo>
                  <a:lnTo>
                    <a:pt x="258" y="46"/>
                  </a:lnTo>
                  <a:lnTo>
                    <a:pt x="258" y="46"/>
                  </a:lnTo>
                  <a:lnTo>
                    <a:pt x="254" y="44"/>
                  </a:lnTo>
                  <a:lnTo>
                    <a:pt x="254" y="44"/>
                  </a:lnTo>
                  <a:lnTo>
                    <a:pt x="251" y="44"/>
                  </a:lnTo>
                  <a:lnTo>
                    <a:pt x="251" y="44"/>
                  </a:lnTo>
                  <a:lnTo>
                    <a:pt x="249" y="44"/>
                  </a:lnTo>
                  <a:lnTo>
                    <a:pt x="245" y="46"/>
                  </a:lnTo>
                  <a:lnTo>
                    <a:pt x="243" y="46"/>
                  </a:lnTo>
                  <a:lnTo>
                    <a:pt x="245" y="50"/>
                  </a:lnTo>
                  <a:lnTo>
                    <a:pt x="247" y="54"/>
                  </a:lnTo>
                  <a:lnTo>
                    <a:pt x="247" y="54"/>
                  </a:lnTo>
                  <a:lnTo>
                    <a:pt x="251" y="56"/>
                  </a:lnTo>
                  <a:lnTo>
                    <a:pt x="251" y="58"/>
                  </a:lnTo>
                  <a:lnTo>
                    <a:pt x="254" y="63"/>
                  </a:lnTo>
                  <a:lnTo>
                    <a:pt x="256" y="65"/>
                  </a:lnTo>
                  <a:lnTo>
                    <a:pt x="256" y="67"/>
                  </a:lnTo>
                  <a:lnTo>
                    <a:pt x="256" y="67"/>
                  </a:lnTo>
                  <a:lnTo>
                    <a:pt x="256" y="67"/>
                  </a:lnTo>
                  <a:lnTo>
                    <a:pt x="258" y="73"/>
                  </a:lnTo>
                  <a:lnTo>
                    <a:pt x="258" y="75"/>
                  </a:lnTo>
                  <a:lnTo>
                    <a:pt x="258" y="77"/>
                  </a:lnTo>
                  <a:lnTo>
                    <a:pt x="258" y="77"/>
                  </a:lnTo>
                  <a:lnTo>
                    <a:pt x="254" y="81"/>
                  </a:lnTo>
                  <a:lnTo>
                    <a:pt x="254" y="86"/>
                  </a:lnTo>
                  <a:lnTo>
                    <a:pt x="251" y="88"/>
                  </a:lnTo>
                  <a:lnTo>
                    <a:pt x="251" y="88"/>
                  </a:lnTo>
                  <a:lnTo>
                    <a:pt x="251" y="88"/>
                  </a:lnTo>
                  <a:lnTo>
                    <a:pt x="251" y="88"/>
                  </a:lnTo>
                  <a:lnTo>
                    <a:pt x="249" y="88"/>
                  </a:lnTo>
                  <a:lnTo>
                    <a:pt x="249" y="90"/>
                  </a:lnTo>
                  <a:lnTo>
                    <a:pt x="247" y="90"/>
                  </a:lnTo>
                  <a:lnTo>
                    <a:pt x="247" y="92"/>
                  </a:lnTo>
                  <a:lnTo>
                    <a:pt x="247" y="92"/>
                  </a:lnTo>
                  <a:lnTo>
                    <a:pt x="245" y="92"/>
                  </a:lnTo>
                  <a:lnTo>
                    <a:pt x="245" y="92"/>
                  </a:lnTo>
                  <a:lnTo>
                    <a:pt x="243" y="92"/>
                  </a:lnTo>
                  <a:lnTo>
                    <a:pt x="243" y="92"/>
                  </a:lnTo>
                  <a:lnTo>
                    <a:pt x="243" y="92"/>
                  </a:lnTo>
                  <a:lnTo>
                    <a:pt x="243" y="94"/>
                  </a:lnTo>
                  <a:lnTo>
                    <a:pt x="237" y="98"/>
                  </a:lnTo>
                  <a:lnTo>
                    <a:pt x="235" y="100"/>
                  </a:lnTo>
                  <a:lnTo>
                    <a:pt x="235" y="102"/>
                  </a:lnTo>
                  <a:lnTo>
                    <a:pt x="235" y="102"/>
                  </a:lnTo>
                  <a:lnTo>
                    <a:pt x="235" y="105"/>
                  </a:lnTo>
                  <a:lnTo>
                    <a:pt x="237" y="105"/>
                  </a:lnTo>
                  <a:lnTo>
                    <a:pt x="237" y="105"/>
                  </a:lnTo>
                  <a:lnTo>
                    <a:pt x="237" y="107"/>
                  </a:lnTo>
                  <a:lnTo>
                    <a:pt x="239" y="107"/>
                  </a:lnTo>
                  <a:lnTo>
                    <a:pt x="239" y="107"/>
                  </a:lnTo>
                  <a:lnTo>
                    <a:pt x="241" y="109"/>
                  </a:lnTo>
                  <a:lnTo>
                    <a:pt x="241" y="111"/>
                  </a:lnTo>
                  <a:lnTo>
                    <a:pt x="241" y="111"/>
                  </a:lnTo>
                  <a:lnTo>
                    <a:pt x="239" y="115"/>
                  </a:lnTo>
                  <a:lnTo>
                    <a:pt x="237" y="121"/>
                  </a:lnTo>
                  <a:lnTo>
                    <a:pt x="237" y="121"/>
                  </a:lnTo>
                  <a:lnTo>
                    <a:pt x="235" y="121"/>
                  </a:lnTo>
                  <a:lnTo>
                    <a:pt x="233" y="121"/>
                  </a:lnTo>
                  <a:lnTo>
                    <a:pt x="233" y="119"/>
                  </a:lnTo>
                  <a:lnTo>
                    <a:pt x="231" y="119"/>
                  </a:lnTo>
                  <a:lnTo>
                    <a:pt x="231" y="119"/>
                  </a:lnTo>
                  <a:lnTo>
                    <a:pt x="228" y="115"/>
                  </a:lnTo>
                  <a:lnTo>
                    <a:pt x="228" y="115"/>
                  </a:lnTo>
                  <a:lnTo>
                    <a:pt x="226" y="113"/>
                  </a:lnTo>
                  <a:lnTo>
                    <a:pt x="226" y="113"/>
                  </a:lnTo>
                  <a:lnTo>
                    <a:pt x="226" y="113"/>
                  </a:lnTo>
                  <a:lnTo>
                    <a:pt x="224" y="115"/>
                  </a:lnTo>
                  <a:lnTo>
                    <a:pt x="224" y="115"/>
                  </a:lnTo>
                  <a:lnTo>
                    <a:pt x="222" y="115"/>
                  </a:lnTo>
                  <a:lnTo>
                    <a:pt x="222" y="115"/>
                  </a:lnTo>
                  <a:lnTo>
                    <a:pt x="222" y="115"/>
                  </a:lnTo>
                  <a:lnTo>
                    <a:pt x="220" y="117"/>
                  </a:lnTo>
                  <a:lnTo>
                    <a:pt x="220" y="117"/>
                  </a:lnTo>
                  <a:lnTo>
                    <a:pt x="220" y="119"/>
                  </a:lnTo>
                  <a:lnTo>
                    <a:pt x="218" y="119"/>
                  </a:lnTo>
                  <a:lnTo>
                    <a:pt x="216" y="119"/>
                  </a:lnTo>
                  <a:lnTo>
                    <a:pt x="214" y="117"/>
                  </a:lnTo>
                  <a:lnTo>
                    <a:pt x="214" y="117"/>
                  </a:lnTo>
                  <a:lnTo>
                    <a:pt x="212" y="119"/>
                  </a:lnTo>
                  <a:lnTo>
                    <a:pt x="208" y="121"/>
                  </a:lnTo>
                  <a:lnTo>
                    <a:pt x="205" y="121"/>
                  </a:lnTo>
                  <a:lnTo>
                    <a:pt x="201" y="123"/>
                  </a:lnTo>
                  <a:lnTo>
                    <a:pt x="193" y="128"/>
                  </a:lnTo>
                  <a:lnTo>
                    <a:pt x="191" y="128"/>
                  </a:lnTo>
                  <a:lnTo>
                    <a:pt x="191" y="128"/>
                  </a:lnTo>
                  <a:lnTo>
                    <a:pt x="189" y="130"/>
                  </a:lnTo>
                  <a:lnTo>
                    <a:pt x="172" y="136"/>
                  </a:lnTo>
                  <a:lnTo>
                    <a:pt x="170" y="136"/>
                  </a:lnTo>
                  <a:lnTo>
                    <a:pt x="170" y="136"/>
                  </a:lnTo>
                  <a:lnTo>
                    <a:pt x="166" y="136"/>
                  </a:lnTo>
                  <a:lnTo>
                    <a:pt x="166" y="136"/>
                  </a:lnTo>
                  <a:lnTo>
                    <a:pt x="164" y="136"/>
                  </a:lnTo>
                  <a:lnTo>
                    <a:pt x="161" y="136"/>
                  </a:lnTo>
                  <a:lnTo>
                    <a:pt x="153" y="140"/>
                  </a:lnTo>
                  <a:lnTo>
                    <a:pt x="151" y="140"/>
                  </a:lnTo>
                  <a:lnTo>
                    <a:pt x="151" y="140"/>
                  </a:lnTo>
                  <a:lnTo>
                    <a:pt x="149" y="140"/>
                  </a:lnTo>
                  <a:lnTo>
                    <a:pt x="147" y="140"/>
                  </a:lnTo>
                  <a:lnTo>
                    <a:pt x="145" y="140"/>
                  </a:lnTo>
                  <a:lnTo>
                    <a:pt x="140" y="138"/>
                  </a:lnTo>
                  <a:lnTo>
                    <a:pt x="128" y="138"/>
                  </a:lnTo>
                  <a:lnTo>
                    <a:pt x="128" y="138"/>
                  </a:lnTo>
                  <a:lnTo>
                    <a:pt x="126" y="140"/>
                  </a:lnTo>
                  <a:lnTo>
                    <a:pt x="126" y="140"/>
                  </a:lnTo>
                  <a:lnTo>
                    <a:pt x="126" y="142"/>
                  </a:lnTo>
                  <a:lnTo>
                    <a:pt x="124" y="144"/>
                  </a:lnTo>
                  <a:lnTo>
                    <a:pt x="115" y="147"/>
                  </a:lnTo>
                  <a:lnTo>
                    <a:pt x="105" y="153"/>
                  </a:lnTo>
                  <a:lnTo>
                    <a:pt x="101" y="155"/>
                  </a:lnTo>
                  <a:lnTo>
                    <a:pt x="99" y="157"/>
                  </a:lnTo>
                  <a:lnTo>
                    <a:pt x="94" y="159"/>
                  </a:lnTo>
                  <a:lnTo>
                    <a:pt x="84" y="165"/>
                  </a:lnTo>
                  <a:lnTo>
                    <a:pt x="82" y="168"/>
                  </a:lnTo>
                  <a:lnTo>
                    <a:pt x="80" y="170"/>
                  </a:lnTo>
                  <a:lnTo>
                    <a:pt x="80" y="172"/>
                  </a:lnTo>
                  <a:lnTo>
                    <a:pt x="78" y="174"/>
                  </a:lnTo>
                  <a:lnTo>
                    <a:pt x="78" y="174"/>
                  </a:lnTo>
                  <a:lnTo>
                    <a:pt x="80" y="176"/>
                  </a:lnTo>
                  <a:lnTo>
                    <a:pt x="80" y="178"/>
                  </a:lnTo>
                  <a:lnTo>
                    <a:pt x="80" y="180"/>
                  </a:lnTo>
                  <a:lnTo>
                    <a:pt x="78" y="180"/>
                  </a:lnTo>
                  <a:lnTo>
                    <a:pt x="73" y="182"/>
                  </a:lnTo>
                  <a:lnTo>
                    <a:pt x="69" y="184"/>
                  </a:lnTo>
                  <a:lnTo>
                    <a:pt x="67" y="186"/>
                  </a:lnTo>
                  <a:lnTo>
                    <a:pt x="63" y="189"/>
                  </a:lnTo>
                  <a:lnTo>
                    <a:pt x="61" y="191"/>
                  </a:lnTo>
                  <a:lnTo>
                    <a:pt x="59" y="193"/>
                  </a:lnTo>
                  <a:lnTo>
                    <a:pt x="57" y="193"/>
                  </a:lnTo>
                  <a:lnTo>
                    <a:pt x="57" y="195"/>
                  </a:lnTo>
                  <a:lnTo>
                    <a:pt x="55" y="199"/>
                  </a:lnTo>
                  <a:lnTo>
                    <a:pt x="50" y="201"/>
                  </a:lnTo>
                  <a:lnTo>
                    <a:pt x="48" y="201"/>
                  </a:lnTo>
                  <a:lnTo>
                    <a:pt x="46" y="203"/>
                  </a:lnTo>
                  <a:lnTo>
                    <a:pt x="44" y="205"/>
                  </a:lnTo>
                  <a:lnTo>
                    <a:pt x="40" y="210"/>
                  </a:lnTo>
                  <a:lnTo>
                    <a:pt x="40" y="210"/>
                  </a:lnTo>
                  <a:lnTo>
                    <a:pt x="36" y="214"/>
                  </a:lnTo>
                  <a:lnTo>
                    <a:pt x="34" y="214"/>
                  </a:lnTo>
                  <a:lnTo>
                    <a:pt x="34" y="214"/>
                  </a:lnTo>
                  <a:lnTo>
                    <a:pt x="32" y="214"/>
                  </a:lnTo>
                  <a:lnTo>
                    <a:pt x="32" y="214"/>
                  </a:lnTo>
                  <a:lnTo>
                    <a:pt x="29" y="214"/>
                  </a:lnTo>
                  <a:lnTo>
                    <a:pt x="29" y="212"/>
                  </a:lnTo>
                  <a:lnTo>
                    <a:pt x="27" y="212"/>
                  </a:lnTo>
                  <a:lnTo>
                    <a:pt x="27" y="212"/>
                  </a:lnTo>
                  <a:lnTo>
                    <a:pt x="25" y="214"/>
                  </a:lnTo>
                  <a:lnTo>
                    <a:pt x="21" y="216"/>
                  </a:lnTo>
                  <a:lnTo>
                    <a:pt x="19" y="216"/>
                  </a:lnTo>
                  <a:lnTo>
                    <a:pt x="17" y="220"/>
                  </a:lnTo>
                  <a:lnTo>
                    <a:pt x="17" y="220"/>
                  </a:lnTo>
                  <a:lnTo>
                    <a:pt x="15" y="220"/>
                  </a:lnTo>
                  <a:lnTo>
                    <a:pt x="15" y="222"/>
                  </a:lnTo>
                  <a:lnTo>
                    <a:pt x="15" y="222"/>
                  </a:lnTo>
                  <a:lnTo>
                    <a:pt x="17" y="224"/>
                  </a:lnTo>
                  <a:lnTo>
                    <a:pt x="17" y="224"/>
                  </a:lnTo>
                  <a:lnTo>
                    <a:pt x="19" y="226"/>
                  </a:lnTo>
                  <a:lnTo>
                    <a:pt x="19" y="226"/>
                  </a:lnTo>
                  <a:lnTo>
                    <a:pt x="21" y="226"/>
                  </a:lnTo>
                  <a:lnTo>
                    <a:pt x="23" y="224"/>
                  </a:lnTo>
                  <a:lnTo>
                    <a:pt x="23" y="224"/>
                  </a:lnTo>
                  <a:lnTo>
                    <a:pt x="23" y="224"/>
                  </a:lnTo>
                  <a:lnTo>
                    <a:pt x="23" y="224"/>
                  </a:lnTo>
                  <a:lnTo>
                    <a:pt x="25" y="226"/>
                  </a:lnTo>
                  <a:lnTo>
                    <a:pt x="25" y="226"/>
                  </a:lnTo>
                  <a:lnTo>
                    <a:pt x="25" y="229"/>
                  </a:lnTo>
                  <a:lnTo>
                    <a:pt x="25" y="231"/>
                  </a:lnTo>
                  <a:lnTo>
                    <a:pt x="25" y="231"/>
                  </a:lnTo>
                  <a:lnTo>
                    <a:pt x="25" y="233"/>
                  </a:lnTo>
                  <a:lnTo>
                    <a:pt x="25" y="233"/>
                  </a:lnTo>
                  <a:lnTo>
                    <a:pt x="27" y="233"/>
                  </a:lnTo>
                  <a:lnTo>
                    <a:pt x="27" y="235"/>
                  </a:lnTo>
                  <a:lnTo>
                    <a:pt x="25" y="239"/>
                  </a:lnTo>
                  <a:lnTo>
                    <a:pt x="25" y="239"/>
                  </a:lnTo>
                  <a:lnTo>
                    <a:pt x="25" y="241"/>
                  </a:lnTo>
                  <a:lnTo>
                    <a:pt x="25" y="245"/>
                  </a:lnTo>
                  <a:lnTo>
                    <a:pt x="23" y="256"/>
                  </a:lnTo>
                  <a:lnTo>
                    <a:pt x="23" y="258"/>
                  </a:lnTo>
                  <a:lnTo>
                    <a:pt x="23" y="264"/>
                  </a:lnTo>
                  <a:lnTo>
                    <a:pt x="23" y="266"/>
                  </a:lnTo>
                  <a:lnTo>
                    <a:pt x="25" y="268"/>
                  </a:lnTo>
                  <a:lnTo>
                    <a:pt x="36" y="296"/>
                  </a:lnTo>
                  <a:lnTo>
                    <a:pt x="36" y="298"/>
                  </a:lnTo>
                  <a:lnTo>
                    <a:pt x="36" y="302"/>
                  </a:lnTo>
                  <a:lnTo>
                    <a:pt x="36" y="304"/>
                  </a:lnTo>
                  <a:lnTo>
                    <a:pt x="36" y="313"/>
                  </a:lnTo>
                  <a:lnTo>
                    <a:pt x="36" y="315"/>
                  </a:lnTo>
                  <a:lnTo>
                    <a:pt x="36" y="317"/>
                  </a:lnTo>
                  <a:lnTo>
                    <a:pt x="36" y="317"/>
                  </a:lnTo>
                  <a:lnTo>
                    <a:pt x="38" y="319"/>
                  </a:lnTo>
                  <a:lnTo>
                    <a:pt x="38" y="321"/>
                  </a:lnTo>
                  <a:lnTo>
                    <a:pt x="38" y="321"/>
                  </a:lnTo>
                  <a:lnTo>
                    <a:pt x="38" y="323"/>
                  </a:lnTo>
                  <a:lnTo>
                    <a:pt x="38" y="325"/>
                  </a:lnTo>
                  <a:lnTo>
                    <a:pt x="38" y="325"/>
                  </a:lnTo>
                  <a:lnTo>
                    <a:pt x="36" y="327"/>
                  </a:lnTo>
                  <a:lnTo>
                    <a:pt x="36" y="327"/>
                  </a:lnTo>
                  <a:lnTo>
                    <a:pt x="29" y="329"/>
                  </a:lnTo>
                  <a:lnTo>
                    <a:pt x="27" y="329"/>
                  </a:lnTo>
                  <a:lnTo>
                    <a:pt x="27" y="331"/>
                  </a:lnTo>
                  <a:lnTo>
                    <a:pt x="25" y="336"/>
                  </a:lnTo>
                  <a:lnTo>
                    <a:pt x="25" y="338"/>
                  </a:lnTo>
                  <a:lnTo>
                    <a:pt x="23" y="338"/>
                  </a:lnTo>
                  <a:lnTo>
                    <a:pt x="23" y="340"/>
                  </a:lnTo>
                  <a:lnTo>
                    <a:pt x="21" y="340"/>
                  </a:lnTo>
                  <a:lnTo>
                    <a:pt x="19" y="340"/>
                  </a:lnTo>
                  <a:lnTo>
                    <a:pt x="19" y="340"/>
                  </a:lnTo>
                  <a:lnTo>
                    <a:pt x="19" y="342"/>
                  </a:lnTo>
                  <a:lnTo>
                    <a:pt x="19" y="342"/>
                  </a:lnTo>
                  <a:lnTo>
                    <a:pt x="11" y="346"/>
                  </a:lnTo>
                  <a:lnTo>
                    <a:pt x="9" y="346"/>
                  </a:lnTo>
                  <a:lnTo>
                    <a:pt x="4" y="348"/>
                  </a:lnTo>
                  <a:lnTo>
                    <a:pt x="2" y="350"/>
                  </a:lnTo>
                  <a:lnTo>
                    <a:pt x="0" y="350"/>
                  </a:lnTo>
                  <a:lnTo>
                    <a:pt x="0" y="352"/>
                  </a:lnTo>
                  <a:lnTo>
                    <a:pt x="0" y="355"/>
                  </a:lnTo>
                  <a:lnTo>
                    <a:pt x="2" y="355"/>
                  </a:lnTo>
                  <a:lnTo>
                    <a:pt x="4" y="355"/>
                  </a:lnTo>
                  <a:lnTo>
                    <a:pt x="6" y="355"/>
                  </a:lnTo>
                  <a:lnTo>
                    <a:pt x="15" y="359"/>
                  </a:lnTo>
                  <a:lnTo>
                    <a:pt x="17" y="361"/>
                  </a:lnTo>
                  <a:lnTo>
                    <a:pt x="21" y="359"/>
                  </a:lnTo>
                  <a:lnTo>
                    <a:pt x="29" y="357"/>
                  </a:lnTo>
                  <a:lnTo>
                    <a:pt x="50" y="346"/>
                  </a:lnTo>
                  <a:lnTo>
                    <a:pt x="55" y="344"/>
                  </a:lnTo>
                  <a:lnTo>
                    <a:pt x="57" y="344"/>
                  </a:lnTo>
                  <a:lnTo>
                    <a:pt x="65" y="344"/>
                  </a:lnTo>
                  <a:lnTo>
                    <a:pt x="69" y="346"/>
                  </a:lnTo>
                  <a:lnTo>
                    <a:pt x="71" y="348"/>
                  </a:lnTo>
                  <a:lnTo>
                    <a:pt x="71" y="350"/>
                  </a:lnTo>
                  <a:lnTo>
                    <a:pt x="73" y="350"/>
                  </a:lnTo>
                  <a:lnTo>
                    <a:pt x="73" y="352"/>
                  </a:lnTo>
                  <a:lnTo>
                    <a:pt x="76" y="352"/>
                  </a:lnTo>
                  <a:lnTo>
                    <a:pt x="78" y="352"/>
                  </a:lnTo>
                  <a:lnTo>
                    <a:pt x="78" y="352"/>
                  </a:lnTo>
                  <a:lnTo>
                    <a:pt x="84" y="348"/>
                  </a:lnTo>
                  <a:lnTo>
                    <a:pt x="88" y="346"/>
                  </a:lnTo>
                  <a:lnTo>
                    <a:pt x="88" y="346"/>
                  </a:lnTo>
                  <a:lnTo>
                    <a:pt x="90" y="346"/>
                  </a:lnTo>
                  <a:lnTo>
                    <a:pt x="90" y="346"/>
                  </a:lnTo>
                  <a:lnTo>
                    <a:pt x="90" y="344"/>
                  </a:lnTo>
                  <a:lnTo>
                    <a:pt x="90" y="344"/>
                  </a:lnTo>
                  <a:lnTo>
                    <a:pt x="88" y="344"/>
                  </a:lnTo>
                  <a:lnTo>
                    <a:pt x="88" y="344"/>
                  </a:lnTo>
                  <a:lnTo>
                    <a:pt x="88" y="344"/>
                  </a:lnTo>
                  <a:lnTo>
                    <a:pt x="86" y="344"/>
                  </a:lnTo>
                  <a:lnTo>
                    <a:pt x="86" y="342"/>
                  </a:lnTo>
                  <a:lnTo>
                    <a:pt x="86" y="342"/>
                  </a:lnTo>
                  <a:lnTo>
                    <a:pt x="86" y="342"/>
                  </a:lnTo>
                  <a:lnTo>
                    <a:pt x="88" y="340"/>
                  </a:lnTo>
                  <a:lnTo>
                    <a:pt x="88" y="340"/>
                  </a:lnTo>
                  <a:lnTo>
                    <a:pt x="88" y="340"/>
                  </a:lnTo>
                  <a:lnTo>
                    <a:pt x="88" y="340"/>
                  </a:lnTo>
                  <a:lnTo>
                    <a:pt x="90" y="338"/>
                  </a:lnTo>
                  <a:lnTo>
                    <a:pt x="90" y="338"/>
                  </a:lnTo>
                  <a:lnTo>
                    <a:pt x="90" y="336"/>
                  </a:lnTo>
                  <a:lnTo>
                    <a:pt x="90" y="331"/>
                  </a:lnTo>
                  <a:lnTo>
                    <a:pt x="90" y="329"/>
                  </a:lnTo>
                  <a:lnTo>
                    <a:pt x="92" y="329"/>
                  </a:lnTo>
                  <a:lnTo>
                    <a:pt x="92" y="327"/>
                  </a:lnTo>
                  <a:lnTo>
                    <a:pt x="94" y="327"/>
                  </a:lnTo>
                  <a:lnTo>
                    <a:pt x="94" y="329"/>
                  </a:lnTo>
                  <a:lnTo>
                    <a:pt x="92" y="331"/>
                  </a:lnTo>
                  <a:lnTo>
                    <a:pt x="92" y="334"/>
                  </a:lnTo>
                  <a:lnTo>
                    <a:pt x="92" y="334"/>
                  </a:lnTo>
                  <a:lnTo>
                    <a:pt x="92" y="334"/>
                  </a:lnTo>
                  <a:lnTo>
                    <a:pt x="94" y="336"/>
                  </a:lnTo>
                  <a:lnTo>
                    <a:pt x="94" y="336"/>
                  </a:lnTo>
                  <a:lnTo>
                    <a:pt x="94" y="340"/>
                  </a:lnTo>
                  <a:lnTo>
                    <a:pt x="94" y="342"/>
                  </a:lnTo>
                  <a:lnTo>
                    <a:pt x="101" y="352"/>
                  </a:lnTo>
                  <a:lnTo>
                    <a:pt x="101" y="357"/>
                  </a:lnTo>
                  <a:lnTo>
                    <a:pt x="101" y="365"/>
                  </a:lnTo>
                  <a:lnTo>
                    <a:pt x="101" y="369"/>
                  </a:lnTo>
                  <a:lnTo>
                    <a:pt x="103" y="386"/>
                  </a:lnTo>
                  <a:lnTo>
                    <a:pt x="103" y="388"/>
                  </a:lnTo>
                  <a:lnTo>
                    <a:pt x="103" y="394"/>
                  </a:lnTo>
                  <a:lnTo>
                    <a:pt x="101" y="397"/>
                  </a:lnTo>
                  <a:lnTo>
                    <a:pt x="99" y="399"/>
                  </a:lnTo>
                  <a:lnTo>
                    <a:pt x="99" y="401"/>
                  </a:lnTo>
                  <a:lnTo>
                    <a:pt x="101" y="403"/>
                  </a:lnTo>
                  <a:lnTo>
                    <a:pt x="105" y="405"/>
                  </a:lnTo>
                  <a:lnTo>
                    <a:pt x="107" y="405"/>
                  </a:lnTo>
                  <a:lnTo>
                    <a:pt x="109" y="405"/>
                  </a:lnTo>
                  <a:lnTo>
                    <a:pt x="111" y="405"/>
                  </a:lnTo>
                  <a:lnTo>
                    <a:pt x="115" y="401"/>
                  </a:lnTo>
                  <a:lnTo>
                    <a:pt x="128" y="388"/>
                  </a:lnTo>
                  <a:lnTo>
                    <a:pt x="136" y="382"/>
                  </a:lnTo>
                  <a:lnTo>
                    <a:pt x="147" y="382"/>
                  </a:lnTo>
                  <a:lnTo>
                    <a:pt x="151" y="382"/>
                  </a:lnTo>
                  <a:lnTo>
                    <a:pt x="155" y="384"/>
                  </a:lnTo>
                  <a:lnTo>
                    <a:pt x="168" y="392"/>
                  </a:lnTo>
                  <a:lnTo>
                    <a:pt x="170" y="392"/>
                  </a:lnTo>
                  <a:lnTo>
                    <a:pt x="170" y="392"/>
                  </a:lnTo>
                  <a:lnTo>
                    <a:pt x="170" y="392"/>
                  </a:lnTo>
                  <a:lnTo>
                    <a:pt x="172" y="392"/>
                  </a:lnTo>
                  <a:lnTo>
                    <a:pt x="172" y="390"/>
                  </a:lnTo>
                  <a:lnTo>
                    <a:pt x="172" y="390"/>
                  </a:lnTo>
                  <a:lnTo>
                    <a:pt x="176" y="392"/>
                  </a:lnTo>
                  <a:lnTo>
                    <a:pt x="178" y="390"/>
                  </a:lnTo>
                  <a:lnTo>
                    <a:pt x="180" y="388"/>
                  </a:lnTo>
                  <a:lnTo>
                    <a:pt x="214" y="367"/>
                  </a:lnTo>
                  <a:lnTo>
                    <a:pt x="214" y="367"/>
                  </a:lnTo>
                  <a:lnTo>
                    <a:pt x="214" y="365"/>
                  </a:lnTo>
                  <a:lnTo>
                    <a:pt x="212" y="365"/>
                  </a:lnTo>
                  <a:lnTo>
                    <a:pt x="210" y="365"/>
                  </a:lnTo>
                  <a:lnTo>
                    <a:pt x="210" y="365"/>
                  </a:lnTo>
                  <a:lnTo>
                    <a:pt x="208" y="365"/>
                  </a:lnTo>
                  <a:lnTo>
                    <a:pt x="208" y="363"/>
                  </a:lnTo>
                  <a:lnTo>
                    <a:pt x="205" y="361"/>
                  </a:lnTo>
                  <a:lnTo>
                    <a:pt x="208" y="359"/>
                  </a:lnTo>
                  <a:lnTo>
                    <a:pt x="208" y="359"/>
                  </a:lnTo>
                  <a:lnTo>
                    <a:pt x="210" y="357"/>
                  </a:lnTo>
                  <a:lnTo>
                    <a:pt x="210" y="357"/>
                  </a:lnTo>
                  <a:lnTo>
                    <a:pt x="210" y="357"/>
                  </a:lnTo>
                  <a:lnTo>
                    <a:pt x="212" y="357"/>
                  </a:lnTo>
                  <a:lnTo>
                    <a:pt x="212" y="357"/>
                  </a:lnTo>
                  <a:lnTo>
                    <a:pt x="212" y="357"/>
                  </a:lnTo>
                  <a:lnTo>
                    <a:pt x="214" y="355"/>
                  </a:lnTo>
                  <a:lnTo>
                    <a:pt x="214" y="352"/>
                  </a:lnTo>
                  <a:lnTo>
                    <a:pt x="214" y="352"/>
                  </a:lnTo>
                  <a:lnTo>
                    <a:pt x="216" y="350"/>
                  </a:lnTo>
                  <a:lnTo>
                    <a:pt x="216" y="344"/>
                  </a:lnTo>
                  <a:lnTo>
                    <a:pt x="222" y="355"/>
                  </a:lnTo>
                  <a:lnTo>
                    <a:pt x="224" y="357"/>
                  </a:lnTo>
                  <a:lnTo>
                    <a:pt x="226" y="357"/>
                  </a:lnTo>
                  <a:lnTo>
                    <a:pt x="228" y="359"/>
                  </a:lnTo>
                  <a:lnTo>
                    <a:pt x="231" y="361"/>
                  </a:lnTo>
                  <a:lnTo>
                    <a:pt x="231" y="361"/>
                  </a:lnTo>
                  <a:lnTo>
                    <a:pt x="233" y="365"/>
                  </a:lnTo>
                  <a:lnTo>
                    <a:pt x="233" y="365"/>
                  </a:lnTo>
                  <a:lnTo>
                    <a:pt x="233" y="367"/>
                  </a:lnTo>
                  <a:lnTo>
                    <a:pt x="235" y="367"/>
                  </a:lnTo>
                  <a:lnTo>
                    <a:pt x="237" y="369"/>
                  </a:lnTo>
                  <a:lnTo>
                    <a:pt x="239" y="371"/>
                  </a:lnTo>
                  <a:lnTo>
                    <a:pt x="241" y="371"/>
                  </a:lnTo>
                  <a:lnTo>
                    <a:pt x="245" y="378"/>
                  </a:lnTo>
                  <a:lnTo>
                    <a:pt x="245" y="376"/>
                  </a:lnTo>
                  <a:lnTo>
                    <a:pt x="241" y="367"/>
                  </a:lnTo>
                  <a:lnTo>
                    <a:pt x="241" y="367"/>
                  </a:lnTo>
                  <a:lnTo>
                    <a:pt x="243" y="369"/>
                  </a:lnTo>
                  <a:lnTo>
                    <a:pt x="243" y="371"/>
                  </a:lnTo>
                  <a:lnTo>
                    <a:pt x="245" y="371"/>
                  </a:lnTo>
                  <a:lnTo>
                    <a:pt x="245" y="373"/>
                  </a:lnTo>
                  <a:lnTo>
                    <a:pt x="245" y="376"/>
                  </a:lnTo>
                  <a:lnTo>
                    <a:pt x="247" y="376"/>
                  </a:lnTo>
                  <a:lnTo>
                    <a:pt x="251" y="376"/>
                  </a:lnTo>
                  <a:lnTo>
                    <a:pt x="254" y="373"/>
                  </a:lnTo>
                  <a:lnTo>
                    <a:pt x="254" y="371"/>
                  </a:lnTo>
                  <a:lnTo>
                    <a:pt x="254" y="369"/>
                  </a:lnTo>
                  <a:lnTo>
                    <a:pt x="256" y="369"/>
                  </a:lnTo>
                  <a:lnTo>
                    <a:pt x="258" y="367"/>
                  </a:lnTo>
                  <a:lnTo>
                    <a:pt x="260" y="367"/>
                  </a:lnTo>
                  <a:lnTo>
                    <a:pt x="268" y="367"/>
                  </a:lnTo>
                  <a:lnTo>
                    <a:pt x="270" y="367"/>
                  </a:lnTo>
                  <a:lnTo>
                    <a:pt x="270" y="369"/>
                  </a:lnTo>
                  <a:lnTo>
                    <a:pt x="272" y="376"/>
                  </a:lnTo>
                  <a:lnTo>
                    <a:pt x="272" y="380"/>
                  </a:lnTo>
                  <a:lnTo>
                    <a:pt x="272" y="384"/>
                  </a:lnTo>
                  <a:lnTo>
                    <a:pt x="270" y="388"/>
                  </a:lnTo>
                  <a:lnTo>
                    <a:pt x="272" y="394"/>
                  </a:lnTo>
                  <a:lnTo>
                    <a:pt x="279" y="397"/>
                  </a:lnTo>
                  <a:lnTo>
                    <a:pt x="289" y="394"/>
                  </a:lnTo>
                  <a:lnTo>
                    <a:pt x="295" y="392"/>
                  </a:lnTo>
                  <a:lnTo>
                    <a:pt x="302" y="388"/>
                  </a:lnTo>
                  <a:lnTo>
                    <a:pt x="304" y="388"/>
                  </a:lnTo>
                  <a:lnTo>
                    <a:pt x="310" y="384"/>
                  </a:lnTo>
                  <a:lnTo>
                    <a:pt x="314" y="380"/>
                  </a:lnTo>
                  <a:lnTo>
                    <a:pt x="314" y="378"/>
                  </a:lnTo>
                  <a:lnTo>
                    <a:pt x="314" y="378"/>
                  </a:lnTo>
                  <a:lnTo>
                    <a:pt x="316" y="376"/>
                  </a:lnTo>
                  <a:lnTo>
                    <a:pt x="316" y="371"/>
                  </a:lnTo>
                  <a:lnTo>
                    <a:pt x="316" y="369"/>
                  </a:lnTo>
                  <a:lnTo>
                    <a:pt x="316" y="369"/>
                  </a:lnTo>
                  <a:lnTo>
                    <a:pt x="319" y="371"/>
                  </a:lnTo>
                  <a:lnTo>
                    <a:pt x="316" y="382"/>
                  </a:lnTo>
                  <a:lnTo>
                    <a:pt x="316" y="384"/>
                  </a:lnTo>
                  <a:lnTo>
                    <a:pt x="319" y="386"/>
                  </a:lnTo>
                  <a:lnTo>
                    <a:pt x="321" y="386"/>
                  </a:lnTo>
                  <a:lnTo>
                    <a:pt x="323" y="388"/>
                  </a:lnTo>
                  <a:lnTo>
                    <a:pt x="329" y="386"/>
                  </a:lnTo>
                  <a:lnTo>
                    <a:pt x="333" y="380"/>
                  </a:lnTo>
                  <a:lnTo>
                    <a:pt x="337" y="376"/>
                  </a:lnTo>
                  <a:lnTo>
                    <a:pt x="339" y="371"/>
                  </a:lnTo>
                  <a:lnTo>
                    <a:pt x="339" y="373"/>
                  </a:lnTo>
                  <a:lnTo>
                    <a:pt x="339" y="376"/>
                  </a:lnTo>
                  <a:lnTo>
                    <a:pt x="337" y="378"/>
                  </a:lnTo>
                  <a:lnTo>
                    <a:pt x="335" y="384"/>
                  </a:lnTo>
                  <a:lnTo>
                    <a:pt x="333" y="384"/>
                  </a:lnTo>
                  <a:lnTo>
                    <a:pt x="331" y="386"/>
                  </a:lnTo>
                  <a:lnTo>
                    <a:pt x="331" y="386"/>
                  </a:lnTo>
                  <a:lnTo>
                    <a:pt x="331" y="388"/>
                  </a:lnTo>
                  <a:lnTo>
                    <a:pt x="331" y="390"/>
                  </a:lnTo>
                  <a:lnTo>
                    <a:pt x="333" y="392"/>
                  </a:lnTo>
                  <a:lnTo>
                    <a:pt x="335" y="392"/>
                  </a:lnTo>
                  <a:lnTo>
                    <a:pt x="335" y="392"/>
                  </a:lnTo>
                  <a:lnTo>
                    <a:pt x="350" y="352"/>
                  </a:lnTo>
                  <a:lnTo>
                    <a:pt x="352" y="342"/>
                  </a:lnTo>
                  <a:lnTo>
                    <a:pt x="352" y="342"/>
                  </a:lnTo>
                  <a:lnTo>
                    <a:pt x="354" y="340"/>
                  </a:lnTo>
                  <a:lnTo>
                    <a:pt x="356" y="338"/>
                  </a:lnTo>
                  <a:lnTo>
                    <a:pt x="356" y="338"/>
                  </a:lnTo>
                  <a:lnTo>
                    <a:pt x="356" y="338"/>
                  </a:lnTo>
                  <a:lnTo>
                    <a:pt x="365" y="336"/>
                  </a:lnTo>
                  <a:lnTo>
                    <a:pt x="365" y="336"/>
                  </a:lnTo>
                  <a:lnTo>
                    <a:pt x="367" y="334"/>
                  </a:lnTo>
                  <a:lnTo>
                    <a:pt x="367" y="334"/>
                  </a:lnTo>
                  <a:lnTo>
                    <a:pt x="369" y="334"/>
                  </a:lnTo>
                  <a:lnTo>
                    <a:pt x="369" y="331"/>
                  </a:lnTo>
                  <a:lnTo>
                    <a:pt x="369" y="331"/>
                  </a:lnTo>
                  <a:lnTo>
                    <a:pt x="369" y="329"/>
                  </a:lnTo>
                  <a:lnTo>
                    <a:pt x="369" y="329"/>
                  </a:lnTo>
                  <a:lnTo>
                    <a:pt x="369" y="329"/>
                  </a:lnTo>
                  <a:lnTo>
                    <a:pt x="377" y="327"/>
                  </a:lnTo>
                  <a:lnTo>
                    <a:pt x="377" y="325"/>
                  </a:lnTo>
                  <a:lnTo>
                    <a:pt x="377" y="325"/>
                  </a:lnTo>
                  <a:lnTo>
                    <a:pt x="379" y="323"/>
                  </a:lnTo>
                  <a:lnTo>
                    <a:pt x="379" y="323"/>
                  </a:lnTo>
                  <a:lnTo>
                    <a:pt x="381" y="321"/>
                  </a:lnTo>
                  <a:lnTo>
                    <a:pt x="381" y="319"/>
                  </a:lnTo>
                  <a:lnTo>
                    <a:pt x="381" y="317"/>
                  </a:lnTo>
                  <a:lnTo>
                    <a:pt x="381" y="315"/>
                  </a:lnTo>
                  <a:lnTo>
                    <a:pt x="383" y="313"/>
                  </a:lnTo>
                  <a:lnTo>
                    <a:pt x="383" y="310"/>
                  </a:lnTo>
                  <a:lnTo>
                    <a:pt x="388" y="306"/>
                  </a:lnTo>
                  <a:lnTo>
                    <a:pt x="388" y="304"/>
                  </a:lnTo>
                  <a:lnTo>
                    <a:pt x="390" y="302"/>
                  </a:lnTo>
                  <a:lnTo>
                    <a:pt x="392" y="298"/>
                  </a:lnTo>
                  <a:lnTo>
                    <a:pt x="392" y="298"/>
                  </a:lnTo>
                  <a:lnTo>
                    <a:pt x="392" y="298"/>
                  </a:lnTo>
                  <a:lnTo>
                    <a:pt x="392" y="294"/>
                  </a:lnTo>
                  <a:lnTo>
                    <a:pt x="392" y="294"/>
                  </a:lnTo>
                  <a:lnTo>
                    <a:pt x="392" y="292"/>
                  </a:lnTo>
                  <a:lnTo>
                    <a:pt x="390" y="292"/>
                  </a:lnTo>
                  <a:lnTo>
                    <a:pt x="390" y="292"/>
                  </a:lnTo>
                  <a:lnTo>
                    <a:pt x="390" y="289"/>
                  </a:lnTo>
                  <a:lnTo>
                    <a:pt x="390" y="287"/>
                  </a:lnTo>
                  <a:lnTo>
                    <a:pt x="390" y="285"/>
                  </a:lnTo>
                  <a:lnTo>
                    <a:pt x="390" y="285"/>
                  </a:lnTo>
                  <a:lnTo>
                    <a:pt x="390" y="283"/>
                  </a:lnTo>
                  <a:lnTo>
                    <a:pt x="390" y="283"/>
                  </a:lnTo>
                  <a:lnTo>
                    <a:pt x="390" y="283"/>
                  </a:lnTo>
                  <a:lnTo>
                    <a:pt x="392" y="283"/>
                  </a:lnTo>
                  <a:lnTo>
                    <a:pt x="402" y="279"/>
                  </a:lnTo>
                  <a:lnTo>
                    <a:pt x="409" y="279"/>
                  </a:lnTo>
                  <a:lnTo>
                    <a:pt x="413" y="277"/>
                  </a:lnTo>
                  <a:lnTo>
                    <a:pt x="415" y="277"/>
                  </a:lnTo>
                  <a:lnTo>
                    <a:pt x="419" y="273"/>
                  </a:lnTo>
                  <a:lnTo>
                    <a:pt x="432" y="260"/>
                  </a:lnTo>
                  <a:lnTo>
                    <a:pt x="430" y="256"/>
                  </a:lnTo>
                  <a:lnTo>
                    <a:pt x="430" y="256"/>
                  </a:lnTo>
                  <a:lnTo>
                    <a:pt x="432" y="254"/>
                  </a:lnTo>
                  <a:lnTo>
                    <a:pt x="432" y="252"/>
                  </a:lnTo>
                  <a:lnTo>
                    <a:pt x="434" y="247"/>
                  </a:lnTo>
                  <a:lnTo>
                    <a:pt x="434" y="245"/>
                  </a:lnTo>
                  <a:lnTo>
                    <a:pt x="434" y="243"/>
                  </a:lnTo>
                  <a:lnTo>
                    <a:pt x="432" y="241"/>
                  </a:lnTo>
                  <a:lnTo>
                    <a:pt x="432" y="239"/>
                  </a:lnTo>
                  <a:lnTo>
                    <a:pt x="432" y="235"/>
                  </a:lnTo>
                  <a:lnTo>
                    <a:pt x="438" y="207"/>
                  </a:lnTo>
                  <a:lnTo>
                    <a:pt x="440" y="205"/>
                  </a:lnTo>
                  <a:lnTo>
                    <a:pt x="440" y="205"/>
                  </a:lnTo>
                  <a:lnTo>
                    <a:pt x="440" y="203"/>
                  </a:lnTo>
                  <a:lnTo>
                    <a:pt x="444" y="203"/>
                  </a:lnTo>
                  <a:lnTo>
                    <a:pt x="446" y="203"/>
                  </a:lnTo>
                  <a:lnTo>
                    <a:pt x="448" y="201"/>
                  </a:lnTo>
                  <a:lnTo>
                    <a:pt x="453" y="201"/>
                  </a:lnTo>
                  <a:lnTo>
                    <a:pt x="461" y="197"/>
                  </a:lnTo>
                  <a:lnTo>
                    <a:pt x="463" y="197"/>
                  </a:lnTo>
                  <a:lnTo>
                    <a:pt x="465" y="197"/>
                  </a:lnTo>
                  <a:lnTo>
                    <a:pt x="465" y="199"/>
                  </a:lnTo>
                  <a:lnTo>
                    <a:pt x="465" y="199"/>
                  </a:lnTo>
                  <a:lnTo>
                    <a:pt x="465" y="203"/>
                  </a:lnTo>
                  <a:lnTo>
                    <a:pt x="465" y="203"/>
                  </a:lnTo>
                  <a:lnTo>
                    <a:pt x="467" y="203"/>
                  </a:lnTo>
                  <a:lnTo>
                    <a:pt x="469" y="203"/>
                  </a:lnTo>
                  <a:lnTo>
                    <a:pt x="469" y="201"/>
                  </a:lnTo>
                  <a:lnTo>
                    <a:pt x="471" y="199"/>
                  </a:lnTo>
                  <a:lnTo>
                    <a:pt x="476" y="191"/>
                  </a:lnTo>
                  <a:lnTo>
                    <a:pt x="476" y="189"/>
                  </a:lnTo>
                  <a:lnTo>
                    <a:pt x="478" y="184"/>
                  </a:lnTo>
                  <a:lnTo>
                    <a:pt x="478" y="182"/>
                  </a:lnTo>
                  <a:lnTo>
                    <a:pt x="476" y="17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9" name="Freeform 128"/>
            <p:cNvSpPr>
              <a:spLocks noEditPoints="1"/>
            </p:cNvSpPr>
            <p:nvPr/>
          </p:nvSpPr>
          <p:spPr bwMode="auto">
            <a:xfrm>
              <a:off x="4142" y="2208"/>
              <a:ext cx="293" cy="237"/>
            </a:xfrm>
            <a:custGeom>
              <a:avLst/>
              <a:gdLst>
                <a:gd name="T0" fmla="*/ 180 w 293"/>
                <a:gd name="T1" fmla="*/ 8 h 237"/>
                <a:gd name="T2" fmla="*/ 182 w 293"/>
                <a:gd name="T3" fmla="*/ 8 h 237"/>
                <a:gd name="T4" fmla="*/ 178 w 293"/>
                <a:gd name="T5" fmla="*/ 8 h 237"/>
                <a:gd name="T6" fmla="*/ 174 w 293"/>
                <a:gd name="T7" fmla="*/ 2 h 237"/>
                <a:gd name="T8" fmla="*/ 180 w 293"/>
                <a:gd name="T9" fmla="*/ 10 h 237"/>
                <a:gd name="T10" fmla="*/ 192 w 293"/>
                <a:gd name="T11" fmla="*/ 10 h 237"/>
                <a:gd name="T12" fmla="*/ 291 w 293"/>
                <a:gd name="T13" fmla="*/ 92 h 237"/>
                <a:gd name="T14" fmla="*/ 272 w 293"/>
                <a:gd name="T15" fmla="*/ 90 h 237"/>
                <a:gd name="T16" fmla="*/ 243 w 293"/>
                <a:gd name="T17" fmla="*/ 90 h 237"/>
                <a:gd name="T18" fmla="*/ 234 w 293"/>
                <a:gd name="T19" fmla="*/ 67 h 237"/>
                <a:gd name="T20" fmla="*/ 230 w 293"/>
                <a:gd name="T21" fmla="*/ 67 h 237"/>
                <a:gd name="T22" fmla="*/ 216 w 293"/>
                <a:gd name="T23" fmla="*/ 65 h 237"/>
                <a:gd name="T24" fmla="*/ 201 w 293"/>
                <a:gd name="T25" fmla="*/ 71 h 237"/>
                <a:gd name="T26" fmla="*/ 199 w 293"/>
                <a:gd name="T27" fmla="*/ 86 h 237"/>
                <a:gd name="T28" fmla="*/ 178 w 293"/>
                <a:gd name="T29" fmla="*/ 115 h 237"/>
                <a:gd name="T30" fmla="*/ 161 w 293"/>
                <a:gd name="T31" fmla="*/ 113 h 237"/>
                <a:gd name="T32" fmla="*/ 153 w 293"/>
                <a:gd name="T33" fmla="*/ 107 h 237"/>
                <a:gd name="T34" fmla="*/ 125 w 293"/>
                <a:gd name="T35" fmla="*/ 111 h 237"/>
                <a:gd name="T36" fmla="*/ 56 w 293"/>
                <a:gd name="T37" fmla="*/ 107 h 237"/>
                <a:gd name="T38" fmla="*/ 42 w 293"/>
                <a:gd name="T39" fmla="*/ 101 h 237"/>
                <a:gd name="T40" fmla="*/ 33 w 293"/>
                <a:gd name="T41" fmla="*/ 105 h 237"/>
                <a:gd name="T42" fmla="*/ 23 w 293"/>
                <a:gd name="T43" fmla="*/ 115 h 237"/>
                <a:gd name="T44" fmla="*/ 19 w 293"/>
                <a:gd name="T45" fmla="*/ 130 h 237"/>
                <a:gd name="T46" fmla="*/ 6 w 293"/>
                <a:gd name="T47" fmla="*/ 132 h 237"/>
                <a:gd name="T48" fmla="*/ 0 w 293"/>
                <a:gd name="T49" fmla="*/ 149 h 237"/>
                <a:gd name="T50" fmla="*/ 10 w 293"/>
                <a:gd name="T51" fmla="*/ 153 h 237"/>
                <a:gd name="T52" fmla="*/ 14 w 293"/>
                <a:gd name="T53" fmla="*/ 157 h 237"/>
                <a:gd name="T54" fmla="*/ 17 w 293"/>
                <a:gd name="T55" fmla="*/ 174 h 237"/>
                <a:gd name="T56" fmla="*/ 25 w 293"/>
                <a:gd name="T57" fmla="*/ 180 h 237"/>
                <a:gd name="T58" fmla="*/ 33 w 293"/>
                <a:gd name="T59" fmla="*/ 185 h 237"/>
                <a:gd name="T60" fmla="*/ 44 w 293"/>
                <a:gd name="T61" fmla="*/ 189 h 237"/>
                <a:gd name="T62" fmla="*/ 79 w 293"/>
                <a:gd name="T63" fmla="*/ 189 h 237"/>
                <a:gd name="T64" fmla="*/ 81 w 293"/>
                <a:gd name="T65" fmla="*/ 193 h 237"/>
                <a:gd name="T66" fmla="*/ 121 w 293"/>
                <a:gd name="T67" fmla="*/ 199 h 237"/>
                <a:gd name="T68" fmla="*/ 140 w 293"/>
                <a:gd name="T69" fmla="*/ 201 h 237"/>
                <a:gd name="T70" fmla="*/ 148 w 293"/>
                <a:gd name="T71" fmla="*/ 185 h 237"/>
                <a:gd name="T72" fmla="*/ 159 w 293"/>
                <a:gd name="T73" fmla="*/ 183 h 237"/>
                <a:gd name="T74" fmla="*/ 165 w 293"/>
                <a:gd name="T75" fmla="*/ 183 h 237"/>
                <a:gd name="T76" fmla="*/ 186 w 293"/>
                <a:gd name="T77" fmla="*/ 197 h 237"/>
                <a:gd name="T78" fmla="*/ 209 w 293"/>
                <a:gd name="T79" fmla="*/ 199 h 237"/>
                <a:gd name="T80" fmla="*/ 211 w 293"/>
                <a:gd name="T81" fmla="*/ 227 h 237"/>
                <a:gd name="T82" fmla="*/ 216 w 293"/>
                <a:gd name="T83" fmla="*/ 233 h 237"/>
                <a:gd name="T84" fmla="*/ 226 w 293"/>
                <a:gd name="T85" fmla="*/ 231 h 237"/>
                <a:gd name="T86" fmla="*/ 234 w 293"/>
                <a:gd name="T87" fmla="*/ 220 h 237"/>
                <a:gd name="T88" fmla="*/ 253 w 293"/>
                <a:gd name="T89" fmla="*/ 210 h 237"/>
                <a:gd name="T90" fmla="*/ 259 w 293"/>
                <a:gd name="T91" fmla="*/ 201 h 237"/>
                <a:gd name="T92" fmla="*/ 253 w 293"/>
                <a:gd name="T93" fmla="*/ 189 h 237"/>
                <a:gd name="T94" fmla="*/ 247 w 293"/>
                <a:gd name="T95" fmla="*/ 183 h 237"/>
                <a:gd name="T96" fmla="*/ 247 w 293"/>
                <a:gd name="T97" fmla="*/ 170 h 237"/>
                <a:gd name="T98" fmla="*/ 253 w 293"/>
                <a:gd name="T99" fmla="*/ 145 h 237"/>
                <a:gd name="T100" fmla="*/ 262 w 293"/>
                <a:gd name="T101" fmla="*/ 147 h 237"/>
                <a:gd name="T102" fmla="*/ 274 w 293"/>
                <a:gd name="T103" fmla="*/ 147 h 237"/>
                <a:gd name="T104" fmla="*/ 287 w 293"/>
                <a:gd name="T105" fmla="*/ 136 h 237"/>
                <a:gd name="T106" fmla="*/ 287 w 293"/>
                <a:gd name="T107" fmla="*/ 115 h 237"/>
                <a:gd name="T108" fmla="*/ 293 w 293"/>
                <a:gd name="T109" fmla="*/ 94 h 237"/>
                <a:gd name="T110" fmla="*/ 159 w 293"/>
                <a:gd name="T111" fmla="*/ 0 h 237"/>
                <a:gd name="T112" fmla="*/ 44 w 293"/>
                <a:gd name="T113" fmla="*/ 191 h 237"/>
                <a:gd name="T114" fmla="*/ 23 w 293"/>
                <a:gd name="T115" fmla="*/ 187 h 237"/>
                <a:gd name="T116" fmla="*/ 35 w 293"/>
                <a:gd name="T117" fmla="*/ 191 h 237"/>
                <a:gd name="T118" fmla="*/ 44 w 293"/>
                <a:gd name="T119" fmla="*/ 193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 h="237">
                  <a:moveTo>
                    <a:pt x="180" y="8"/>
                  </a:moveTo>
                  <a:lnTo>
                    <a:pt x="180" y="8"/>
                  </a:lnTo>
                  <a:lnTo>
                    <a:pt x="180" y="8"/>
                  </a:lnTo>
                  <a:lnTo>
                    <a:pt x="180" y="6"/>
                  </a:lnTo>
                  <a:lnTo>
                    <a:pt x="180" y="8"/>
                  </a:lnTo>
                  <a:lnTo>
                    <a:pt x="180" y="8"/>
                  </a:lnTo>
                  <a:lnTo>
                    <a:pt x="180" y="8"/>
                  </a:lnTo>
                  <a:lnTo>
                    <a:pt x="180" y="10"/>
                  </a:lnTo>
                  <a:lnTo>
                    <a:pt x="182" y="10"/>
                  </a:lnTo>
                  <a:lnTo>
                    <a:pt x="182" y="10"/>
                  </a:lnTo>
                  <a:lnTo>
                    <a:pt x="182" y="8"/>
                  </a:lnTo>
                  <a:lnTo>
                    <a:pt x="182" y="8"/>
                  </a:lnTo>
                  <a:lnTo>
                    <a:pt x="182" y="8"/>
                  </a:lnTo>
                  <a:lnTo>
                    <a:pt x="182" y="8"/>
                  </a:lnTo>
                  <a:lnTo>
                    <a:pt x="182" y="8"/>
                  </a:lnTo>
                  <a:lnTo>
                    <a:pt x="180" y="6"/>
                  </a:lnTo>
                  <a:lnTo>
                    <a:pt x="180" y="6"/>
                  </a:lnTo>
                  <a:lnTo>
                    <a:pt x="182" y="4"/>
                  </a:lnTo>
                  <a:lnTo>
                    <a:pt x="180" y="6"/>
                  </a:lnTo>
                  <a:lnTo>
                    <a:pt x="178" y="6"/>
                  </a:lnTo>
                  <a:lnTo>
                    <a:pt x="178" y="8"/>
                  </a:lnTo>
                  <a:lnTo>
                    <a:pt x="180" y="8"/>
                  </a:lnTo>
                  <a:lnTo>
                    <a:pt x="180" y="8"/>
                  </a:lnTo>
                  <a:close/>
                  <a:moveTo>
                    <a:pt x="174" y="2"/>
                  </a:moveTo>
                  <a:lnTo>
                    <a:pt x="174" y="0"/>
                  </a:lnTo>
                  <a:lnTo>
                    <a:pt x="174" y="2"/>
                  </a:lnTo>
                  <a:lnTo>
                    <a:pt x="174" y="2"/>
                  </a:lnTo>
                  <a:lnTo>
                    <a:pt x="174" y="2"/>
                  </a:lnTo>
                  <a:close/>
                  <a:moveTo>
                    <a:pt x="176" y="12"/>
                  </a:moveTo>
                  <a:lnTo>
                    <a:pt x="176" y="12"/>
                  </a:lnTo>
                  <a:lnTo>
                    <a:pt x="178" y="14"/>
                  </a:lnTo>
                  <a:lnTo>
                    <a:pt x="178" y="14"/>
                  </a:lnTo>
                  <a:lnTo>
                    <a:pt x="180" y="12"/>
                  </a:lnTo>
                  <a:lnTo>
                    <a:pt x="180" y="10"/>
                  </a:lnTo>
                  <a:lnTo>
                    <a:pt x="180" y="10"/>
                  </a:lnTo>
                  <a:lnTo>
                    <a:pt x="176" y="10"/>
                  </a:lnTo>
                  <a:lnTo>
                    <a:pt x="176" y="10"/>
                  </a:lnTo>
                  <a:lnTo>
                    <a:pt x="176" y="10"/>
                  </a:lnTo>
                  <a:lnTo>
                    <a:pt x="176" y="12"/>
                  </a:lnTo>
                  <a:close/>
                  <a:moveTo>
                    <a:pt x="192" y="12"/>
                  </a:moveTo>
                  <a:lnTo>
                    <a:pt x="192" y="12"/>
                  </a:lnTo>
                  <a:lnTo>
                    <a:pt x="192" y="10"/>
                  </a:lnTo>
                  <a:lnTo>
                    <a:pt x="192" y="10"/>
                  </a:lnTo>
                  <a:lnTo>
                    <a:pt x="192" y="12"/>
                  </a:lnTo>
                  <a:lnTo>
                    <a:pt x="192" y="12"/>
                  </a:lnTo>
                  <a:lnTo>
                    <a:pt x="192" y="12"/>
                  </a:lnTo>
                  <a:lnTo>
                    <a:pt x="192" y="12"/>
                  </a:lnTo>
                  <a:close/>
                  <a:moveTo>
                    <a:pt x="293" y="94"/>
                  </a:moveTo>
                  <a:lnTo>
                    <a:pt x="291" y="92"/>
                  </a:lnTo>
                  <a:lnTo>
                    <a:pt x="289" y="90"/>
                  </a:lnTo>
                  <a:lnTo>
                    <a:pt x="287" y="88"/>
                  </a:lnTo>
                  <a:lnTo>
                    <a:pt x="285" y="86"/>
                  </a:lnTo>
                  <a:lnTo>
                    <a:pt x="278" y="86"/>
                  </a:lnTo>
                  <a:lnTo>
                    <a:pt x="276" y="84"/>
                  </a:lnTo>
                  <a:lnTo>
                    <a:pt x="276" y="86"/>
                  </a:lnTo>
                  <a:lnTo>
                    <a:pt x="272" y="90"/>
                  </a:lnTo>
                  <a:lnTo>
                    <a:pt x="270" y="92"/>
                  </a:lnTo>
                  <a:lnTo>
                    <a:pt x="268" y="92"/>
                  </a:lnTo>
                  <a:lnTo>
                    <a:pt x="264" y="92"/>
                  </a:lnTo>
                  <a:lnTo>
                    <a:pt x="262" y="92"/>
                  </a:lnTo>
                  <a:lnTo>
                    <a:pt x="245" y="90"/>
                  </a:lnTo>
                  <a:lnTo>
                    <a:pt x="245" y="90"/>
                  </a:lnTo>
                  <a:lnTo>
                    <a:pt x="243" y="90"/>
                  </a:lnTo>
                  <a:lnTo>
                    <a:pt x="243" y="90"/>
                  </a:lnTo>
                  <a:lnTo>
                    <a:pt x="241" y="86"/>
                  </a:lnTo>
                  <a:lnTo>
                    <a:pt x="239" y="78"/>
                  </a:lnTo>
                  <a:lnTo>
                    <a:pt x="236" y="73"/>
                  </a:lnTo>
                  <a:lnTo>
                    <a:pt x="236" y="69"/>
                  </a:lnTo>
                  <a:lnTo>
                    <a:pt x="234" y="69"/>
                  </a:lnTo>
                  <a:lnTo>
                    <a:pt x="234" y="67"/>
                  </a:lnTo>
                  <a:lnTo>
                    <a:pt x="232" y="67"/>
                  </a:lnTo>
                  <a:lnTo>
                    <a:pt x="232" y="67"/>
                  </a:lnTo>
                  <a:lnTo>
                    <a:pt x="232" y="65"/>
                  </a:lnTo>
                  <a:lnTo>
                    <a:pt x="230" y="65"/>
                  </a:lnTo>
                  <a:lnTo>
                    <a:pt x="230" y="65"/>
                  </a:lnTo>
                  <a:lnTo>
                    <a:pt x="230" y="67"/>
                  </a:lnTo>
                  <a:lnTo>
                    <a:pt x="230" y="67"/>
                  </a:lnTo>
                  <a:lnTo>
                    <a:pt x="228" y="67"/>
                  </a:lnTo>
                  <a:lnTo>
                    <a:pt x="226" y="65"/>
                  </a:lnTo>
                  <a:lnTo>
                    <a:pt x="224" y="65"/>
                  </a:lnTo>
                  <a:lnTo>
                    <a:pt x="224" y="63"/>
                  </a:lnTo>
                  <a:lnTo>
                    <a:pt x="222" y="65"/>
                  </a:lnTo>
                  <a:lnTo>
                    <a:pt x="216" y="65"/>
                  </a:lnTo>
                  <a:lnTo>
                    <a:pt x="216" y="65"/>
                  </a:lnTo>
                  <a:lnTo>
                    <a:pt x="213" y="65"/>
                  </a:lnTo>
                  <a:lnTo>
                    <a:pt x="211" y="67"/>
                  </a:lnTo>
                  <a:lnTo>
                    <a:pt x="209" y="67"/>
                  </a:lnTo>
                  <a:lnTo>
                    <a:pt x="205" y="69"/>
                  </a:lnTo>
                  <a:lnTo>
                    <a:pt x="203" y="69"/>
                  </a:lnTo>
                  <a:lnTo>
                    <a:pt x="203" y="71"/>
                  </a:lnTo>
                  <a:lnTo>
                    <a:pt x="201" y="71"/>
                  </a:lnTo>
                  <a:lnTo>
                    <a:pt x="199" y="73"/>
                  </a:lnTo>
                  <a:lnTo>
                    <a:pt x="201" y="75"/>
                  </a:lnTo>
                  <a:lnTo>
                    <a:pt x="201" y="75"/>
                  </a:lnTo>
                  <a:lnTo>
                    <a:pt x="199" y="78"/>
                  </a:lnTo>
                  <a:lnTo>
                    <a:pt x="199" y="80"/>
                  </a:lnTo>
                  <a:lnTo>
                    <a:pt x="199" y="82"/>
                  </a:lnTo>
                  <a:lnTo>
                    <a:pt x="199" y="86"/>
                  </a:lnTo>
                  <a:lnTo>
                    <a:pt x="197" y="90"/>
                  </a:lnTo>
                  <a:lnTo>
                    <a:pt x="190" y="105"/>
                  </a:lnTo>
                  <a:lnTo>
                    <a:pt x="186" y="109"/>
                  </a:lnTo>
                  <a:lnTo>
                    <a:pt x="182" y="113"/>
                  </a:lnTo>
                  <a:lnTo>
                    <a:pt x="180" y="115"/>
                  </a:lnTo>
                  <a:lnTo>
                    <a:pt x="180" y="115"/>
                  </a:lnTo>
                  <a:lnTo>
                    <a:pt x="178" y="115"/>
                  </a:lnTo>
                  <a:lnTo>
                    <a:pt x="176" y="115"/>
                  </a:lnTo>
                  <a:lnTo>
                    <a:pt x="174" y="117"/>
                  </a:lnTo>
                  <a:lnTo>
                    <a:pt x="172" y="117"/>
                  </a:lnTo>
                  <a:lnTo>
                    <a:pt x="169" y="117"/>
                  </a:lnTo>
                  <a:lnTo>
                    <a:pt x="167" y="115"/>
                  </a:lnTo>
                  <a:lnTo>
                    <a:pt x="163" y="113"/>
                  </a:lnTo>
                  <a:lnTo>
                    <a:pt x="161" y="113"/>
                  </a:lnTo>
                  <a:lnTo>
                    <a:pt x="157" y="111"/>
                  </a:lnTo>
                  <a:lnTo>
                    <a:pt x="155" y="109"/>
                  </a:lnTo>
                  <a:lnTo>
                    <a:pt x="155" y="109"/>
                  </a:lnTo>
                  <a:lnTo>
                    <a:pt x="155" y="107"/>
                  </a:lnTo>
                  <a:lnTo>
                    <a:pt x="153" y="107"/>
                  </a:lnTo>
                  <a:lnTo>
                    <a:pt x="153" y="107"/>
                  </a:lnTo>
                  <a:lnTo>
                    <a:pt x="153" y="107"/>
                  </a:lnTo>
                  <a:lnTo>
                    <a:pt x="151" y="109"/>
                  </a:lnTo>
                  <a:lnTo>
                    <a:pt x="151" y="109"/>
                  </a:lnTo>
                  <a:lnTo>
                    <a:pt x="148" y="111"/>
                  </a:lnTo>
                  <a:lnTo>
                    <a:pt x="146" y="111"/>
                  </a:lnTo>
                  <a:lnTo>
                    <a:pt x="134" y="113"/>
                  </a:lnTo>
                  <a:lnTo>
                    <a:pt x="130" y="113"/>
                  </a:lnTo>
                  <a:lnTo>
                    <a:pt x="125" y="111"/>
                  </a:lnTo>
                  <a:lnTo>
                    <a:pt x="111" y="107"/>
                  </a:lnTo>
                  <a:lnTo>
                    <a:pt x="92" y="105"/>
                  </a:lnTo>
                  <a:lnTo>
                    <a:pt x="88" y="101"/>
                  </a:lnTo>
                  <a:lnTo>
                    <a:pt x="84" y="107"/>
                  </a:lnTo>
                  <a:lnTo>
                    <a:pt x="75" y="109"/>
                  </a:lnTo>
                  <a:lnTo>
                    <a:pt x="58" y="107"/>
                  </a:lnTo>
                  <a:lnTo>
                    <a:pt x="56" y="107"/>
                  </a:lnTo>
                  <a:lnTo>
                    <a:pt x="54" y="107"/>
                  </a:lnTo>
                  <a:lnTo>
                    <a:pt x="52" y="105"/>
                  </a:lnTo>
                  <a:lnTo>
                    <a:pt x="50" y="105"/>
                  </a:lnTo>
                  <a:lnTo>
                    <a:pt x="46" y="101"/>
                  </a:lnTo>
                  <a:lnTo>
                    <a:pt x="46" y="101"/>
                  </a:lnTo>
                  <a:lnTo>
                    <a:pt x="44" y="101"/>
                  </a:lnTo>
                  <a:lnTo>
                    <a:pt x="42" y="101"/>
                  </a:lnTo>
                  <a:lnTo>
                    <a:pt x="42" y="101"/>
                  </a:lnTo>
                  <a:lnTo>
                    <a:pt x="42" y="103"/>
                  </a:lnTo>
                  <a:lnTo>
                    <a:pt x="40" y="105"/>
                  </a:lnTo>
                  <a:lnTo>
                    <a:pt x="40" y="105"/>
                  </a:lnTo>
                  <a:lnTo>
                    <a:pt x="35" y="105"/>
                  </a:lnTo>
                  <a:lnTo>
                    <a:pt x="33" y="105"/>
                  </a:lnTo>
                  <a:lnTo>
                    <a:pt x="33" y="105"/>
                  </a:lnTo>
                  <a:lnTo>
                    <a:pt x="33" y="103"/>
                  </a:lnTo>
                  <a:lnTo>
                    <a:pt x="31" y="103"/>
                  </a:lnTo>
                  <a:lnTo>
                    <a:pt x="31" y="103"/>
                  </a:lnTo>
                  <a:lnTo>
                    <a:pt x="31" y="103"/>
                  </a:lnTo>
                  <a:lnTo>
                    <a:pt x="25" y="109"/>
                  </a:lnTo>
                  <a:lnTo>
                    <a:pt x="23" y="113"/>
                  </a:lnTo>
                  <a:lnTo>
                    <a:pt x="23" y="115"/>
                  </a:lnTo>
                  <a:lnTo>
                    <a:pt x="21" y="120"/>
                  </a:lnTo>
                  <a:lnTo>
                    <a:pt x="23" y="122"/>
                  </a:lnTo>
                  <a:lnTo>
                    <a:pt x="23" y="124"/>
                  </a:lnTo>
                  <a:lnTo>
                    <a:pt x="21" y="126"/>
                  </a:lnTo>
                  <a:lnTo>
                    <a:pt x="21" y="126"/>
                  </a:lnTo>
                  <a:lnTo>
                    <a:pt x="21" y="128"/>
                  </a:lnTo>
                  <a:lnTo>
                    <a:pt x="19" y="130"/>
                  </a:lnTo>
                  <a:lnTo>
                    <a:pt x="17" y="130"/>
                  </a:lnTo>
                  <a:lnTo>
                    <a:pt x="14" y="132"/>
                  </a:lnTo>
                  <a:lnTo>
                    <a:pt x="14" y="132"/>
                  </a:lnTo>
                  <a:lnTo>
                    <a:pt x="12" y="132"/>
                  </a:lnTo>
                  <a:lnTo>
                    <a:pt x="10" y="134"/>
                  </a:lnTo>
                  <a:lnTo>
                    <a:pt x="6" y="132"/>
                  </a:lnTo>
                  <a:lnTo>
                    <a:pt x="6" y="132"/>
                  </a:lnTo>
                  <a:lnTo>
                    <a:pt x="4" y="134"/>
                  </a:lnTo>
                  <a:lnTo>
                    <a:pt x="2" y="134"/>
                  </a:lnTo>
                  <a:lnTo>
                    <a:pt x="2" y="136"/>
                  </a:lnTo>
                  <a:lnTo>
                    <a:pt x="2" y="136"/>
                  </a:lnTo>
                  <a:lnTo>
                    <a:pt x="2" y="138"/>
                  </a:lnTo>
                  <a:lnTo>
                    <a:pt x="0" y="147"/>
                  </a:lnTo>
                  <a:lnTo>
                    <a:pt x="0" y="149"/>
                  </a:lnTo>
                  <a:lnTo>
                    <a:pt x="2" y="149"/>
                  </a:lnTo>
                  <a:lnTo>
                    <a:pt x="4" y="151"/>
                  </a:lnTo>
                  <a:lnTo>
                    <a:pt x="4" y="151"/>
                  </a:lnTo>
                  <a:lnTo>
                    <a:pt x="6" y="153"/>
                  </a:lnTo>
                  <a:lnTo>
                    <a:pt x="6" y="153"/>
                  </a:lnTo>
                  <a:lnTo>
                    <a:pt x="8" y="153"/>
                  </a:lnTo>
                  <a:lnTo>
                    <a:pt x="10" y="153"/>
                  </a:lnTo>
                  <a:lnTo>
                    <a:pt x="10" y="153"/>
                  </a:lnTo>
                  <a:lnTo>
                    <a:pt x="10" y="153"/>
                  </a:lnTo>
                  <a:lnTo>
                    <a:pt x="10" y="155"/>
                  </a:lnTo>
                  <a:lnTo>
                    <a:pt x="12" y="155"/>
                  </a:lnTo>
                  <a:lnTo>
                    <a:pt x="12" y="157"/>
                  </a:lnTo>
                  <a:lnTo>
                    <a:pt x="14" y="157"/>
                  </a:lnTo>
                  <a:lnTo>
                    <a:pt x="14" y="157"/>
                  </a:lnTo>
                  <a:lnTo>
                    <a:pt x="14" y="157"/>
                  </a:lnTo>
                  <a:lnTo>
                    <a:pt x="14" y="159"/>
                  </a:lnTo>
                  <a:lnTo>
                    <a:pt x="14" y="164"/>
                  </a:lnTo>
                  <a:lnTo>
                    <a:pt x="17" y="170"/>
                  </a:lnTo>
                  <a:lnTo>
                    <a:pt x="17" y="172"/>
                  </a:lnTo>
                  <a:lnTo>
                    <a:pt x="17" y="174"/>
                  </a:lnTo>
                  <a:lnTo>
                    <a:pt x="17" y="174"/>
                  </a:lnTo>
                  <a:lnTo>
                    <a:pt x="17" y="176"/>
                  </a:lnTo>
                  <a:lnTo>
                    <a:pt x="17" y="176"/>
                  </a:lnTo>
                  <a:lnTo>
                    <a:pt x="17" y="178"/>
                  </a:lnTo>
                  <a:lnTo>
                    <a:pt x="17" y="178"/>
                  </a:lnTo>
                  <a:lnTo>
                    <a:pt x="23" y="183"/>
                  </a:lnTo>
                  <a:lnTo>
                    <a:pt x="23" y="183"/>
                  </a:lnTo>
                  <a:lnTo>
                    <a:pt x="25" y="180"/>
                  </a:lnTo>
                  <a:lnTo>
                    <a:pt x="25" y="180"/>
                  </a:lnTo>
                  <a:lnTo>
                    <a:pt x="27" y="178"/>
                  </a:lnTo>
                  <a:lnTo>
                    <a:pt x="29" y="178"/>
                  </a:lnTo>
                  <a:lnTo>
                    <a:pt x="29" y="178"/>
                  </a:lnTo>
                  <a:lnTo>
                    <a:pt x="31" y="180"/>
                  </a:lnTo>
                  <a:lnTo>
                    <a:pt x="31" y="185"/>
                  </a:lnTo>
                  <a:lnTo>
                    <a:pt x="33" y="185"/>
                  </a:lnTo>
                  <a:lnTo>
                    <a:pt x="33" y="187"/>
                  </a:lnTo>
                  <a:lnTo>
                    <a:pt x="35" y="187"/>
                  </a:lnTo>
                  <a:lnTo>
                    <a:pt x="37" y="187"/>
                  </a:lnTo>
                  <a:lnTo>
                    <a:pt x="40" y="187"/>
                  </a:lnTo>
                  <a:lnTo>
                    <a:pt x="40" y="187"/>
                  </a:lnTo>
                  <a:lnTo>
                    <a:pt x="44" y="189"/>
                  </a:lnTo>
                  <a:lnTo>
                    <a:pt x="44" y="189"/>
                  </a:lnTo>
                  <a:lnTo>
                    <a:pt x="44" y="189"/>
                  </a:lnTo>
                  <a:lnTo>
                    <a:pt x="46" y="187"/>
                  </a:lnTo>
                  <a:lnTo>
                    <a:pt x="50" y="185"/>
                  </a:lnTo>
                  <a:lnTo>
                    <a:pt x="60" y="187"/>
                  </a:lnTo>
                  <a:lnTo>
                    <a:pt x="77" y="187"/>
                  </a:lnTo>
                  <a:lnTo>
                    <a:pt x="79" y="189"/>
                  </a:lnTo>
                  <a:lnTo>
                    <a:pt x="79" y="189"/>
                  </a:lnTo>
                  <a:lnTo>
                    <a:pt x="79" y="189"/>
                  </a:lnTo>
                  <a:lnTo>
                    <a:pt x="79" y="191"/>
                  </a:lnTo>
                  <a:lnTo>
                    <a:pt x="79" y="191"/>
                  </a:lnTo>
                  <a:lnTo>
                    <a:pt x="79" y="191"/>
                  </a:lnTo>
                  <a:lnTo>
                    <a:pt x="79" y="191"/>
                  </a:lnTo>
                  <a:lnTo>
                    <a:pt x="81" y="191"/>
                  </a:lnTo>
                  <a:lnTo>
                    <a:pt x="81" y="193"/>
                  </a:lnTo>
                  <a:lnTo>
                    <a:pt x="81" y="193"/>
                  </a:lnTo>
                  <a:lnTo>
                    <a:pt x="84" y="193"/>
                  </a:lnTo>
                  <a:lnTo>
                    <a:pt x="88" y="193"/>
                  </a:lnTo>
                  <a:lnTo>
                    <a:pt x="104" y="193"/>
                  </a:lnTo>
                  <a:lnTo>
                    <a:pt x="113" y="197"/>
                  </a:lnTo>
                  <a:lnTo>
                    <a:pt x="117" y="197"/>
                  </a:lnTo>
                  <a:lnTo>
                    <a:pt x="121" y="199"/>
                  </a:lnTo>
                  <a:lnTo>
                    <a:pt x="125" y="199"/>
                  </a:lnTo>
                  <a:lnTo>
                    <a:pt x="128" y="199"/>
                  </a:lnTo>
                  <a:lnTo>
                    <a:pt x="130" y="201"/>
                  </a:lnTo>
                  <a:lnTo>
                    <a:pt x="140" y="204"/>
                  </a:lnTo>
                  <a:lnTo>
                    <a:pt x="140" y="204"/>
                  </a:lnTo>
                  <a:lnTo>
                    <a:pt x="140" y="204"/>
                  </a:lnTo>
                  <a:lnTo>
                    <a:pt x="140" y="201"/>
                  </a:lnTo>
                  <a:lnTo>
                    <a:pt x="140" y="201"/>
                  </a:lnTo>
                  <a:lnTo>
                    <a:pt x="142" y="199"/>
                  </a:lnTo>
                  <a:lnTo>
                    <a:pt x="146" y="193"/>
                  </a:lnTo>
                  <a:lnTo>
                    <a:pt x="148" y="191"/>
                  </a:lnTo>
                  <a:lnTo>
                    <a:pt x="148" y="189"/>
                  </a:lnTo>
                  <a:lnTo>
                    <a:pt x="148" y="187"/>
                  </a:lnTo>
                  <a:lnTo>
                    <a:pt x="148" y="185"/>
                  </a:lnTo>
                  <a:lnTo>
                    <a:pt x="148" y="185"/>
                  </a:lnTo>
                  <a:lnTo>
                    <a:pt x="151" y="183"/>
                  </a:lnTo>
                  <a:lnTo>
                    <a:pt x="157" y="185"/>
                  </a:lnTo>
                  <a:lnTo>
                    <a:pt x="157" y="185"/>
                  </a:lnTo>
                  <a:lnTo>
                    <a:pt x="159" y="185"/>
                  </a:lnTo>
                  <a:lnTo>
                    <a:pt x="159" y="183"/>
                  </a:lnTo>
                  <a:lnTo>
                    <a:pt x="159" y="183"/>
                  </a:lnTo>
                  <a:lnTo>
                    <a:pt x="159" y="185"/>
                  </a:lnTo>
                  <a:lnTo>
                    <a:pt x="159" y="187"/>
                  </a:lnTo>
                  <a:lnTo>
                    <a:pt x="159" y="187"/>
                  </a:lnTo>
                  <a:lnTo>
                    <a:pt x="161" y="187"/>
                  </a:lnTo>
                  <a:lnTo>
                    <a:pt x="161" y="187"/>
                  </a:lnTo>
                  <a:lnTo>
                    <a:pt x="163" y="185"/>
                  </a:lnTo>
                  <a:lnTo>
                    <a:pt x="165" y="183"/>
                  </a:lnTo>
                  <a:lnTo>
                    <a:pt x="174" y="176"/>
                  </a:lnTo>
                  <a:lnTo>
                    <a:pt x="178" y="172"/>
                  </a:lnTo>
                  <a:lnTo>
                    <a:pt x="178" y="174"/>
                  </a:lnTo>
                  <a:lnTo>
                    <a:pt x="180" y="189"/>
                  </a:lnTo>
                  <a:lnTo>
                    <a:pt x="182" y="191"/>
                  </a:lnTo>
                  <a:lnTo>
                    <a:pt x="184" y="193"/>
                  </a:lnTo>
                  <a:lnTo>
                    <a:pt x="186" y="197"/>
                  </a:lnTo>
                  <a:lnTo>
                    <a:pt x="190" y="197"/>
                  </a:lnTo>
                  <a:lnTo>
                    <a:pt x="195" y="197"/>
                  </a:lnTo>
                  <a:lnTo>
                    <a:pt x="197" y="197"/>
                  </a:lnTo>
                  <a:lnTo>
                    <a:pt x="201" y="197"/>
                  </a:lnTo>
                  <a:lnTo>
                    <a:pt x="203" y="197"/>
                  </a:lnTo>
                  <a:lnTo>
                    <a:pt x="207" y="199"/>
                  </a:lnTo>
                  <a:lnTo>
                    <a:pt x="209" y="199"/>
                  </a:lnTo>
                  <a:lnTo>
                    <a:pt x="209" y="201"/>
                  </a:lnTo>
                  <a:lnTo>
                    <a:pt x="209" y="201"/>
                  </a:lnTo>
                  <a:lnTo>
                    <a:pt x="209" y="204"/>
                  </a:lnTo>
                  <a:lnTo>
                    <a:pt x="209" y="208"/>
                  </a:lnTo>
                  <a:lnTo>
                    <a:pt x="211" y="210"/>
                  </a:lnTo>
                  <a:lnTo>
                    <a:pt x="211" y="227"/>
                  </a:lnTo>
                  <a:lnTo>
                    <a:pt x="211" y="227"/>
                  </a:lnTo>
                  <a:lnTo>
                    <a:pt x="211" y="229"/>
                  </a:lnTo>
                  <a:lnTo>
                    <a:pt x="213" y="227"/>
                  </a:lnTo>
                  <a:lnTo>
                    <a:pt x="213" y="227"/>
                  </a:lnTo>
                  <a:lnTo>
                    <a:pt x="213" y="227"/>
                  </a:lnTo>
                  <a:lnTo>
                    <a:pt x="216" y="227"/>
                  </a:lnTo>
                  <a:lnTo>
                    <a:pt x="216" y="233"/>
                  </a:lnTo>
                  <a:lnTo>
                    <a:pt x="216" y="233"/>
                  </a:lnTo>
                  <a:lnTo>
                    <a:pt x="216" y="233"/>
                  </a:lnTo>
                  <a:lnTo>
                    <a:pt x="224" y="235"/>
                  </a:lnTo>
                  <a:lnTo>
                    <a:pt x="224" y="237"/>
                  </a:lnTo>
                  <a:lnTo>
                    <a:pt x="224" y="235"/>
                  </a:lnTo>
                  <a:lnTo>
                    <a:pt x="226" y="235"/>
                  </a:lnTo>
                  <a:lnTo>
                    <a:pt x="226" y="231"/>
                  </a:lnTo>
                  <a:lnTo>
                    <a:pt x="226" y="231"/>
                  </a:lnTo>
                  <a:lnTo>
                    <a:pt x="226" y="229"/>
                  </a:lnTo>
                  <a:lnTo>
                    <a:pt x="226" y="227"/>
                  </a:lnTo>
                  <a:lnTo>
                    <a:pt x="226" y="227"/>
                  </a:lnTo>
                  <a:lnTo>
                    <a:pt x="226" y="227"/>
                  </a:lnTo>
                  <a:lnTo>
                    <a:pt x="228" y="225"/>
                  </a:lnTo>
                  <a:lnTo>
                    <a:pt x="230" y="222"/>
                  </a:lnTo>
                  <a:lnTo>
                    <a:pt x="234" y="220"/>
                  </a:lnTo>
                  <a:lnTo>
                    <a:pt x="239" y="216"/>
                  </a:lnTo>
                  <a:lnTo>
                    <a:pt x="245" y="212"/>
                  </a:lnTo>
                  <a:lnTo>
                    <a:pt x="247" y="212"/>
                  </a:lnTo>
                  <a:lnTo>
                    <a:pt x="249" y="210"/>
                  </a:lnTo>
                  <a:lnTo>
                    <a:pt x="251" y="210"/>
                  </a:lnTo>
                  <a:lnTo>
                    <a:pt x="251" y="208"/>
                  </a:lnTo>
                  <a:lnTo>
                    <a:pt x="253" y="210"/>
                  </a:lnTo>
                  <a:lnTo>
                    <a:pt x="253" y="210"/>
                  </a:lnTo>
                  <a:lnTo>
                    <a:pt x="253" y="210"/>
                  </a:lnTo>
                  <a:lnTo>
                    <a:pt x="255" y="210"/>
                  </a:lnTo>
                  <a:lnTo>
                    <a:pt x="255" y="210"/>
                  </a:lnTo>
                  <a:lnTo>
                    <a:pt x="257" y="210"/>
                  </a:lnTo>
                  <a:lnTo>
                    <a:pt x="257" y="206"/>
                  </a:lnTo>
                  <a:lnTo>
                    <a:pt x="259" y="201"/>
                  </a:lnTo>
                  <a:lnTo>
                    <a:pt x="259" y="199"/>
                  </a:lnTo>
                  <a:lnTo>
                    <a:pt x="259" y="195"/>
                  </a:lnTo>
                  <a:lnTo>
                    <a:pt x="259" y="195"/>
                  </a:lnTo>
                  <a:lnTo>
                    <a:pt x="259" y="193"/>
                  </a:lnTo>
                  <a:lnTo>
                    <a:pt x="257" y="191"/>
                  </a:lnTo>
                  <a:lnTo>
                    <a:pt x="255" y="189"/>
                  </a:lnTo>
                  <a:lnTo>
                    <a:pt x="253" y="189"/>
                  </a:lnTo>
                  <a:lnTo>
                    <a:pt x="253" y="189"/>
                  </a:lnTo>
                  <a:lnTo>
                    <a:pt x="249" y="187"/>
                  </a:lnTo>
                  <a:lnTo>
                    <a:pt x="249" y="187"/>
                  </a:lnTo>
                  <a:lnTo>
                    <a:pt x="247" y="185"/>
                  </a:lnTo>
                  <a:lnTo>
                    <a:pt x="247" y="183"/>
                  </a:lnTo>
                  <a:lnTo>
                    <a:pt x="247" y="183"/>
                  </a:lnTo>
                  <a:lnTo>
                    <a:pt x="247" y="183"/>
                  </a:lnTo>
                  <a:lnTo>
                    <a:pt x="247" y="183"/>
                  </a:lnTo>
                  <a:lnTo>
                    <a:pt x="247" y="180"/>
                  </a:lnTo>
                  <a:lnTo>
                    <a:pt x="251" y="178"/>
                  </a:lnTo>
                  <a:lnTo>
                    <a:pt x="251" y="178"/>
                  </a:lnTo>
                  <a:lnTo>
                    <a:pt x="249" y="176"/>
                  </a:lnTo>
                  <a:lnTo>
                    <a:pt x="249" y="174"/>
                  </a:lnTo>
                  <a:lnTo>
                    <a:pt x="247" y="170"/>
                  </a:lnTo>
                  <a:lnTo>
                    <a:pt x="249" y="157"/>
                  </a:lnTo>
                  <a:lnTo>
                    <a:pt x="249" y="157"/>
                  </a:lnTo>
                  <a:lnTo>
                    <a:pt x="249" y="153"/>
                  </a:lnTo>
                  <a:lnTo>
                    <a:pt x="249" y="149"/>
                  </a:lnTo>
                  <a:lnTo>
                    <a:pt x="249" y="145"/>
                  </a:lnTo>
                  <a:lnTo>
                    <a:pt x="251" y="143"/>
                  </a:lnTo>
                  <a:lnTo>
                    <a:pt x="253" y="145"/>
                  </a:lnTo>
                  <a:lnTo>
                    <a:pt x="255" y="145"/>
                  </a:lnTo>
                  <a:lnTo>
                    <a:pt x="257" y="145"/>
                  </a:lnTo>
                  <a:lnTo>
                    <a:pt x="257" y="145"/>
                  </a:lnTo>
                  <a:lnTo>
                    <a:pt x="257" y="145"/>
                  </a:lnTo>
                  <a:lnTo>
                    <a:pt x="259" y="145"/>
                  </a:lnTo>
                  <a:lnTo>
                    <a:pt x="259" y="145"/>
                  </a:lnTo>
                  <a:lnTo>
                    <a:pt x="262" y="147"/>
                  </a:lnTo>
                  <a:lnTo>
                    <a:pt x="262" y="147"/>
                  </a:lnTo>
                  <a:lnTo>
                    <a:pt x="268" y="149"/>
                  </a:lnTo>
                  <a:lnTo>
                    <a:pt x="272" y="149"/>
                  </a:lnTo>
                  <a:lnTo>
                    <a:pt x="272" y="149"/>
                  </a:lnTo>
                  <a:lnTo>
                    <a:pt x="272" y="147"/>
                  </a:lnTo>
                  <a:lnTo>
                    <a:pt x="272" y="147"/>
                  </a:lnTo>
                  <a:lnTo>
                    <a:pt x="274" y="147"/>
                  </a:lnTo>
                  <a:lnTo>
                    <a:pt x="274" y="145"/>
                  </a:lnTo>
                  <a:lnTo>
                    <a:pt x="274" y="145"/>
                  </a:lnTo>
                  <a:lnTo>
                    <a:pt x="276" y="143"/>
                  </a:lnTo>
                  <a:lnTo>
                    <a:pt x="278" y="143"/>
                  </a:lnTo>
                  <a:lnTo>
                    <a:pt x="280" y="141"/>
                  </a:lnTo>
                  <a:lnTo>
                    <a:pt x="283" y="138"/>
                  </a:lnTo>
                  <a:lnTo>
                    <a:pt x="287" y="136"/>
                  </a:lnTo>
                  <a:lnTo>
                    <a:pt x="287" y="134"/>
                  </a:lnTo>
                  <a:lnTo>
                    <a:pt x="287" y="134"/>
                  </a:lnTo>
                  <a:lnTo>
                    <a:pt x="287" y="132"/>
                  </a:lnTo>
                  <a:lnTo>
                    <a:pt x="287" y="128"/>
                  </a:lnTo>
                  <a:lnTo>
                    <a:pt x="287" y="128"/>
                  </a:lnTo>
                  <a:lnTo>
                    <a:pt x="287" y="124"/>
                  </a:lnTo>
                  <a:lnTo>
                    <a:pt x="287" y="115"/>
                  </a:lnTo>
                  <a:lnTo>
                    <a:pt x="287" y="113"/>
                  </a:lnTo>
                  <a:lnTo>
                    <a:pt x="289" y="105"/>
                  </a:lnTo>
                  <a:lnTo>
                    <a:pt x="289" y="103"/>
                  </a:lnTo>
                  <a:lnTo>
                    <a:pt x="289" y="101"/>
                  </a:lnTo>
                  <a:lnTo>
                    <a:pt x="293" y="94"/>
                  </a:lnTo>
                  <a:lnTo>
                    <a:pt x="293" y="94"/>
                  </a:lnTo>
                  <a:lnTo>
                    <a:pt x="293" y="94"/>
                  </a:lnTo>
                  <a:close/>
                  <a:moveTo>
                    <a:pt x="159" y="2"/>
                  </a:moveTo>
                  <a:lnTo>
                    <a:pt x="159" y="4"/>
                  </a:lnTo>
                  <a:lnTo>
                    <a:pt x="159" y="2"/>
                  </a:lnTo>
                  <a:lnTo>
                    <a:pt x="159" y="2"/>
                  </a:lnTo>
                  <a:lnTo>
                    <a:pt x="159" y="2"/>
                  </a:lnTo>
                  <a:lnTo>
                    <a:pt x="159" y="0"/>
                  </a:lnTo>
                  <a:lnTo>
                    <a:pt x="159" y="0"/>
                  </a:lnTo>
                  <a:lnTo>
                    <a:pt x="159" y="0"/>
                  </a:lnTo>
                  <a:lnTo>
                    <a:pt x="159" y="0"/>
                  </a:lnTo>
                  <a:lnTo>
                    <a:pt x="159" y="0"/>
                  </a:lnTo>
                  <a:lnTo>
                    <a:pt x="159" y="2"/>
                  </a:lnTo>
                  <a:lnTo>
                    <a:pt x="159" y="2"/>
                  </a:lnTo>
                  <a:close/>
                  <a:moveTo>
                    <a:pt x="44" y="193"/>
                  </a:moveTo>
                  <a:lnTo>
                    <a:pt x="44" y="191"/>
                  </a:lnTo>
                  <a:lnTo>
                    <a:pt x="42" y="191"/>
                  </a:lnTo>
                  <a:lnTo>
                    <a:pt x="37" y="189"/>
                  </a:lnTo>
                  <a:lnTo>
                    <a:pt x="35" y="187"/>
                  </a:lnTo>
                  <a:lnTo>
                    <a:pt x="29" y="187"/>
                  </a:lnTo>
                  <a:lnTo>
                    <a:pt x="25" y="185"/>
                  </a:lnTo>
                  <a:lnTo>
                    <a:pt x="23" y="185"/>
                  </a:lnTo>
                  <a:lnTo>
                    <a:pt x="23" y="187"/>
                  </a:lnTo>
                  <a:lnTo>
                    <a:pt x="23" y="189"/>
                  </a:lnTo>
                  <a:lnTo>
                    <a:pt x="23" y="189"/>
                  </a:lnTo>
                  <a:lnTo>
                    <a:pt x="25" y="189"/>
                  </a:lnTo>
                  <a:lnTo>
                    <a:pt x="29" y="189"/>
                  </a:lnTo>
                  <a:lnTo>
                    <a:pt x="29" y="189"/>
                  </a:lnTo>
                  <a:lnTo>
                    <a:pt x="31" y="191"/>
                  </a:lnTo>
                  <a:lnTo>
                    <a:pt x="35" y="191"/>
                  </a:lnTo>
                  <a:lnTo>
                    <a:pt x="42" y="193"/>
                  </a:lnTo>
                  <a:lnTo>
                    <a:pt x="44" y="193"/>
                  </a:lnTo>
                  <a:lnTo>
                    <a:pt x="46" y="193"/>
                  </a:lnTo>
                  <a:lnTo>
                    <a:pt x="46" y="193"/>
                  </a:lnTo>
                  <a:lnTo>
                    <a:pt x="46" y="193"/>
                  </a:lnTo>
                  <a:lnTo>
                    <a:pt x="46" y="193"/>
                  </a:lnTo>
                  <a:lnTo>
                    <a:pt x="44" y="193"/>
                  </a:lnTo>
                  <a:close/>
                  <a:moveTo>
                    <a:pt x="155" y="8"/>
                  </a:moveTo>
                  <a:lnTo>
                    <a:pt x="155" y="8"/>
                  </a:lnTo>
                  <a:lnTo>
                    <a:pt x="153" y="8"/>
                  </a:lnTo>
                  <a:lnTo>
                    <a:pt x="153" y="8"/>
                  </a:lnTo>
                  <a:lnTo>
                    <a:pt x="155" y="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0" name="Freeform 129"/>
            <p:cNvSpPr>
              <a:spLocks noEditPoints="1"/>
            </p:cNvSpPr>
            <p:nvPr/>
          </p:nvSpPr>
          <p:spPr bwMode="auto">
            <a:xfrm>
              <a:off x="3432" y="1878"/>
              <a:ext cx="257" cy="309"/>
            </a:xfrm>
            <a:custGeom>
              <a:avLst/>
              <a:gdLst>
                <a:gd name="T0" fmla="*/ 115 w 257"/>
                <a:gd name="T1" fmla="*/ 290 h 309"/>
                <a:gd name="T2" fmla="*/ 104 w 257"/>
                <a:gd name="T3" fmla="*/ 294 h 309"/>
                <a:gd name="T4" fmla="*/ 119 w 257"/>
                <a:gd name="T5" fmla="*/ 305 h 309"/>
                <a:gd name="T6" fmla="*/ 127 w 257"/>
                <a:gd name="T7" fmla="*/ 307 h 309"/>
                <a:gd name="T8" fmla="*/ 130 w 257"/>
                <a:gd name="T9" fmla="*/ 300 h 309"/>
                <a:gd name="T10" fmla="*/ 255 w 257"/>
                <a:gd name="T11" fmla="*/ 239 h 309"/>
                <a:gd name="T12" fmla="*/ 249 w 257"/>
                <a:gd name="T13" fmla="*/ 225 h 309"/>
                <a:gd name="T14" fmla="*/ 243 w 257"/>
                <a:gd name="T15" fmla="*/ 204 h 309"/>
                <a:gd name="T16" fmla="*/ 232 w 257"/>
                <a:gd name="T17" fmla="*/ 202 h 309"/>
                <a:gd name="T18" fmla="*/ 209 w 257"/>
                <a:gd name="T19" fmla="*/ 193 h 309"/>
                <a:gd name="T20" fmla="*/ 203 w 257"/>
                <a:gd name="T21" fmla="*/ 181 h 309"/>
                <a:gd name="T22" fmla="*/ 197 w 257"/>
                <a:gd name="T23" fmla="*/ 168 h 309"/>
                <a:gd name="T24" fmla="*/ 188 w 257"/>
                <a:gd name="T25" fmla="*/ 168 h 309"/>
                <a:gd name="T26" fmla="*/ 173 w 257"/>
                <a:gd name="T27" fmla="*/ 166 h 309"/>
                <a:gd name="T28" fmla="*/ 161 w 257"/>
                <a:gd name="T29" fmla="*/ 160 h 309"/>
                <a:gd name="T30" fmla="*/ 150 w 257"/>
                <a:gd name="T31" fmla="*/ 151 h 309"/>
                <a:gd name="T32" fmla="*/ 171 w 257"/>
                <a:gd name="T33" fmla="*/ 134 h 309"/>
                <a:gd name="T34" fmla="*/ 176 w 257"/>
                <a:gd name="T35" fmla="*/ 128 h 309"/>
                <a:gd name="T36" fmla="*/ 180 w 257"/>
                <a:gd name="T37" fmla="*/ 128 h 309"/>
                <a:gd name="T38" fmla="*/ 188 w 257"/>
                <a:gd name="T39" fmla="*/ 115 h 309"/>
                <a:gd name="T40" fmla="*/ 184 w 257"/>
                <a:gd name="T41" fmla="*/ 109 h 309"/>
                <a:gd name="T42" fmla="*/ 165 w 257"/>
                <a:gd name="T43" fmla="*/ 103 h 309"/>
                <a:gd name="T44" fmla="*/ 157 w 257"/>
                <a:gd name="T45" fmla="*/ 103 h 309"/>
                <a:gd name="T46" fmla="*/ 146 w 257"/>
                <a:gd name="T47" fmla="*/ 105 h 309"/>
                <a:gd name="T48" fmla="*/ 138 w 257"/>
                <a:gd name="T49" fmla="*/ 99 h 309"/>
                <a:gd name="T50" fmla="*/ 134 w 257"/>
                <a:gd name="T51" fmla="*/ 94 h 309"/>
                <a:gd name="T52" fmla="*/ 138 w 257"/>
                <a:gd name="T53" fmla="*/ 88 h 309"/>
                <a:gd name="T54" fmla="*/ 132 w 257"/>
                <a:gd name="T55" fmla="*/ 80 h 309"/>
                <a:gd name="T56" fmla="*/ 123 w 257"/>
                <a:gd name="T57" fmla="*/ 80 h 309"/>
                <a:gd name="T58" fmla="*/ 115 w 257"/>
                <a:gd name="T59" fmla="*/ 80 h 309"/>
                <a:gd name="T60" fmla="*/ 115 w 257"/>
                <a:gd name="T61" fmla="*/ 73 h 309"/>
                <a:gd name="T62" fmla="*/ 111 w 257"/>
                <a:gd name="T63" fmla="*/ 67 h 309"/>
                <a:gd name="T64" fmla="*/ 100 w 257"/>
                <a:gd name="T65" fmla="*/ 55 h 309"/>
                <a:gd name="T66" fmla="*/ 88 w 257"/>
                <a:gd name="T67" fmla="*/ 48 h 309"/>
                <a:gd name="T68" fmla="*/ 79 w 257"/>
                <a:gd name="T69" fmla="*/ 46 h 309"/>
                <a:gd name="T70" fmla="*/ 62 w 257"/>
                <a:gd name="T71" fmla="*/ 36 h 309"/>
                <a:gd name="T72" fmla="*/ 52 w 257"/>
                <a:gd name="T73" fmla="*/ 23 h 309"/>
                <a:gd name="T74" fmla="*/ 46 w 257"/>
                <a:gd name="T75" fmla="*/ 6 h 309"/>
                <a:gd name="T76" fmla="*/ 39 w 257"/>
                <a:gd name="T77" fmla="*/ 2 h 309"/>
                <a:gd name="T78" fmla="*/ 18 w 257"/>
                <a:gd name="T79" fmla="*/ 10 h 309"/>
                <a:gd name="T80" fmla="*/ 6 w 257"/>
                <a:gd name="T81" fmla="*/ 34 h 309"/>
                <a:gd name="T82" fmla="*/ 35 w 257"/>
                <a:gd name="T83" fmla="*/ 61 h 309"/>
                <a:gd name="T84" fmla="*/ 79 w 257"/>
                <a:gd name="T85" fmla="*/ 111 h 309"/>
                <a:gd name="T86" fmla="*/ 115 w 257"/>
                <a:gd name="T87" fmla="*/ 141 h 309"/>
                <a:gd name="T88" fmla="*/ 117 w 257"/>
                <a:gd name="T89" fmla="*/ 147 h 309"/>
                <a:gd name="T90" fmla="*/ 119 w 257"/>
                <a:gd name="T91" fmla="*/ 160 h 309"/>
                <a:gd name="T92" fmla="*/ 142 w 257"/>
                <a:gd name="T93" fmla="*/ 181 h 309"/>
                <a:gd name="T94" fmla="*/ 190 w 257"/>
                <a:gd name="T95" fmla="*/ 218 h 309"/>
                <a:gd name="T96" fmla="*/ 217 w 257"/>
                <a:gd name="T97" fmla="*/ 242 h 309"/>
                <a:gd name="T98" fmla="*/ 224 w 257"/>
                <a:gd name="T99" fmla="*/ 248 h 309"/>
                <a:gd name="T100" fmla="*/ 232 w 257"/>
                <a:gd name="T101" fmla="*/ 248 h 309"/>
                <a:gd name="T102" fmla="*/ 236 w 257"/>
                <a:gd name="T103" fmla="*/ 252 h 309"/>
                <a:gd name="T104" fmla="*/ 243 w 257"/>
                <a:gd name="T105" fmla="*/ 252 h 309"/>
                <a:gd name="T106" fmla="*/ 255 w 257"/>
                <a:gd name="T107" fmla="*/ 246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7" h="309">
                  <a:moveTo>
                    <a:pt x="125" y="294"/>
                  </a:moveTo>
                  <a:lnTo>
                    <a:pt x="119" y="294"/>
                  </a:lnTo>
                  <a:lnTo>
                    <a:pt x="119" y="292"/>
                  </a:lnTo>
                  <a:lnTo>
                    <a:pt x="117" y="290"/>
                  </a:lnTo>
                  <a:lnTo>
                    <a:pt x="115" y="290"/>
                  </a:lnTo>
                  <a:lnTo>
                    <a:pt x="115" y="290"/>
                  </a:lnTo>
                  <a:lnTo>
                    <a:pt x="113" y="290"/>
                  </a:lnTo>
                  <a:lnTo>
                    <a:pt x="111" y="288"/>
                  </a:lnTo>
                  <a:lnTo>
                    <a:pt x="109" y="288"/>
                  </a:lnTo>
                  <a:lnTo>
                    <a:pt x="104" y="288"/>
                  </a:lnTo>
                  <a:lnTo>
                    <a:pt x="100" y="292"/>
                  </a:lnTo>
                  <a:lnTo>
                    <a:pt x="104" y="294"/>
                  </a:lnTo>
                  <a:lnTo>
                    <a:pt x="115" y="302"/>
                  </a:lnTo>
                  <a:lnTo>
                    <a:pt x="115" y="305"/>
                  </a:lnTo>
                  <a:lnTo>
                    <a:pt x="117" y="307"/>
                  </a:lnTo>
                  <a:lnTo>
                    <a:pt x="119" y="309"/>
                  </a:lnTo>
                  <a:lnTo>
                    <a:pt x="119" y="307"/>
                  </a:lnTo>
                  <a:lnTo>
                    <a:pt x="119" y="305"/>
                  </a:lnTo>
                  <a:lnTo>
                    <a:pt x="121" y="305"/>
                  </a:lnTo>
                  <a:lnTo>
                    <a:pt x="121" y="305"/>
                  </a:lnTo>
                  <a:lnTo>
                    <a:pt x="121" y="305"/>
                  </a:lnTo>
                  <a:lnTo>
                    <a:pt x="121" y="305"/>
                  </a:lnTo>
                  <a:lnTo>
                    <a:pt x="123" y="305"/>
                  </a:lnTo>
                  <a:lnTo>
                    <a:pt x="127" y="307"/>
                  </a:lnTo>
                  <a:lnTo>
                    <a:pt x="127" y="307"/>
                  </a:lnTo>
                  <a:lnTo>
                    <a:pt x="127" y="305"/>
                  </a:lnTo>
                  <a:lnTo>
                    <a:pt x="125" y="305"/>
                  </a:lnTo>
                  <a:lnTo>
                    <a:pt x="125" y="302"/>
                  </a:lnTo>
                  <a:lnTo>
                    <a:pt x="127" y="302"/>
                  </a:lnTo>
                  <a:lnTo>
                    <a:pt x="130" y="300"/>
                  </a:lnTo>
                  <a:lnTo>
                    <a:pt x="130" y="298"/>
                  </a:lnTo>
                  <a:lnTo>
                    <a:pt x="130" y="296"/>
                  </a:lnTo>
                  <a:lnTo>
                    <a:pt x="125" y="294"/>
                  </a:lnTo>
                  <a:close/>
                  <a:moveTo>
                    <a:pt x="257" y="242"/>
                  </a:moveTo>
                  <a:lnTo>
                    <a:pt x="255" y="239"/>
                  </a:lnTo>
                  <a:lnTo>
                    <a:pt x="255" y="239"/>
                  </a:lnTo>
                  <a:lnTo>
                    <a:pt x="253" y="237"/>
                  </a:lnTo>
                  <a:lnTo>
                    <a:pt x="253" y="237"/>
                  </a:lnTo>
                  <a:lnTo>
                    <a:pt x="253" y="235"/>
                  </a:lnTo>
                  <a:lnTo>
                    <a:pt x="251" y="227"/>
                  </a:lnTo>
                  <a:lnTo>
                    <a:pt x="251" y="225"/>
                  </a:lnTo>
                  <a:lnTo>
                    <a:pt x="249" y="225"/>
                  </a:lnTo>
                  <a:lnTo>
                    <a:pt x="249" y="223"/>
                  </a:lnTo>
                  <a:lnTo>
                    <a:pt x="245" y="218"/>
                  </a:lnTo>
                  <a:lnTo>
                    <a:pt x="245" y="216"/>
                  </a:lnTo>
                  <a:lnTo>
                    <a:pt x="245" y="214"/>
                  </a:lnTo>
                  <a:lnTo>
                    <a:pt x="245" y="206"/>
                  </a:lnTo>
                  <a:lnTo>
                    <a:pt x="243" y="204"/>
                  </a:lnTo>
                  <a:lnTo>
                    <a:pt x="243" y="204"/>
                  </a:lnTo>
                  <a:lnTo>
                    <a:pt x="241" y="204"/>
                  </a:lnTo>
                  <a:lnTo>
                    <a:pt x="241" y="202"/>
                  </a:lnTo>
                  <a:lnTo>
                    <a:pt x="236" y="202"/>
                  </a:lnTo>
                  <a:lnTo>
                    <a:pt x="234" y="202"/>
                  </a:lnTo>
                  <a:lnTo>
                    <a:pt x="232" y="202"/>
                  </a:lnTo>
                  <a:lnTo>
                    <a:pt x="228" y="200"/>
                  </a:lnTo>
                  <a:lnTo>
                    <a:pt x="222" y="197"/>
                  </a:lnTo>
                  <a:lnTo>
                    <a:pt x="220" y="197"/>
                  </a:lnTo>
                  <a:lnTo>
                    <a:pt x="215" y="195"/>
                  </a:lnTo>
                  <a:lnTo>
                    <a:pt x="211" y="193"/>
                  </a:lnTo>
                  <a:lnTo>
                    <a:pt x="209" y="193"/>
                  </a:lnTo>
                  <a:lnTo>
                    <a:pt x="207" y="191"/>
                  </a:lnTo>
                  <a:lnTo>
                    <a:pt x="205" y="191"/>
                  </a:lnTo>
                  <a:lnTo>
                    <a:pt x="205" y="191"/>
                  </a:lnTo>
                  <a:lnTo>
                    <a:pt x="203" y="189"/>
                  </a:lnTo>
                  <a:lnTo>
                    <a:pt x="203" y="183"/>
                  </a:lnTo>
                  <a:lnTo>
                    <a:pt x="203" y="181"/>
                  </a:lnTo>
                  <a:lnTo>
                    <a:pt x="199" y="174"/>
                  </a:lnTo>
                  <a:lnTo>
                    <a:pt x="199" y="170"/>
                  </a:lnTo>
                  <a:lnTo>
                    <a:pt x="199" y="170"/>
                  </a:lnTo>
                  <a:lnTo>
                    <a:pt x="199" y="170"/>
                  </a:lnTo>
                  <a:lnTo>
                    <a:pt x="197" y="170"/>
                  </a:lnTo>
                  <a:lnTo>
                    <a:pt x="197" y="168"/>
                  </a:lnTo>
                  <a:lnTo>
                    <a:pt x="194" y="168"/>
                  </a:lnTo>
                  <a:lnTo>
                    <a:pt x="194" y="168"/>
                  </a:lnTo>
                  <a:lnTo>
                    <a:pt x="192" y="168"/>
                  </a:lnTo>
                  <a:lnTo>
                    <a:pt x="190" y="168"/>
                  </a:lnTo>
                  <a:lnTo>
                    <a:pt x="188" y="168"/>
                  </a:lnTo>
                  <a:lnTo>
                    <a:pt x="188" y="168"/>
                  </a:lnTo>
                  <a:lnTo>
                    <a:pt x="186" y="170"/>
                  </a:lnTo>
                  <a:lnTo>
                    <a:pt x="184" y="170"/>
                  </a:lnTo>
                  <a:lnTo>
                    <a:pt x="180" y="166"/>
                  </a:lnTo>
                  <a:lnTo>
                    <a:pt x="180" y="166"/>
                  </a:lnTo>
                  <a:lnTo>
                    <a:pt x="178" y="166"/>
                  </a:lnTo>
                  <a:lnTo>
                    <a:pt x="173" y="166"/>
                  </a:lnTo>
                  <a:lnTo>
                    <a:pt x="171" y="166"/>
                  </a:lnTo>
                  <a:lnTo>
                    <a:pt x="171" y="166"/>
                  </a:lnTo>
                  <a:lnTo>
                    <a:pt x="167" y="166"/>
                  </a:lnTo>
                  <a:lnTo>
                    <a:pt x="165" y="164"/>
                  </a:lnTo>
                  <a:lnTo>
                    <a:pt x="163" y="164"/>
                  </a:lnTo>
                  <a:lnTo>
                    <a:pt x="161" y="160"/>
                  </a:lnTo>
                  <a:lnTo>
                    <a:pt x="161" y="157"/>
                  </a:lnTo>
                  <a:lnTo>
                    <a:pt x="157" y="155"/>
                  </a:lnTo>
                  <a:lnTo>
                    <a:pt x="157" y="155"/>
                  </a:lnTo>
                  <a:lnTo>
                    <a:pt x="155" y="153"/>
                  </a:lnTo>
                  <a:lnTo>
                    <a:pt x="155" y="151"/>
                  </a:lnTo>
                  <a:lnTo>
                    <a:pt x="150" y="151"/>
                  </a:lnTo>
                  <a:lnTo>
                    <a:pt x="150" y="149"/>
                  </a:lnTo>
                  <a:lnTo>
                    <a:pt x="153" y="149"/>
                  </a:lnTo>
                  <a:lnTo>
                    <a:pt x="157" y="147"/>
                  </a:lnTo>
                  <a:lnTo>
                    <a:pt x="157" y="147"/>
                  </a:lnTo>
                  <a:lnTo>
                    <a:pt x="169" y="136"/>
                  </a:lnTo>
                  <a:lnTo>
                    <a:pt x="171" y="134"/>
                  </a:lnTo>
                  <a:lnTo>
                    <a:pt x="173" y="134"/>
                  </a:lnTo>
                  <a:lnTo>
                    <a:pt x="176" y="132"/>
                  </a:lnTo>
                  <a:lnTo>
                    <a:pt x="176" y="132"/>
                  </a:lnTo>
                  <a:lnTo>
                    <a:pt x="176" y="130"/>
                  </a:lnTo>
                  <a:lnTo>
                    <a:pt x="176" y="130"/>
                  </a:lnTo>
                  <a:lnTo>
                    <a:pt x="176" y="128"/>
                  </a:lnTo>
                  <a:lnTo>
                    <a:pt x="173" y="128"/>
                  </a:lnTo>
                  <a:lnTo>
                    <a:pt x="176" y="126"/>
                  </a:lnTo>
                  <a:lnTo>
                    <a:pt x="176" y="126"/>
                  </a:lnTo>
                  <a:lnTo>
                    <a:pt x="178" y="128"/>
                  </a:lnTo>
                  <a:lnTo>
                    <a:pt x="180" y="128"/>
                  </a:lnTo>
                  <a:lnTo>
                    <a:pt x="180" y="128"/>
                  </a:lnTo>
                  <a:lnTo>
                    <a:pt x="182" y="128"/>
                  </a:lnTo>
                  <a:lnTo>
                    <a:pt x="182" y="128"/>
                  </a:lnTo>
                  <a:lnTo>
                    <a:pt x="184" y="128"/>
                  </a:lnTo>
                  <a:lnTo>
                    <a:pt x="186" y="126"/>
                  </a:lnTo>
                  <a:lnTo>
                    <a:pt x="188" y="118"/>
                  </a:lnTo>
                  <a:lnTo>
                    <a:pt x="188" y="115"/>
                  </a:lnTo>
                  <a:lnTo>
                    <a:pt x="186" y="113"/>
                  </a:lnTo>
                  <a:lnTo>
                    <a:pt x="186" y="113"/>
                  </a:lnTo>
                  <a:lnTo>
                    <a:pt x="186" y="111"/>
                  </a:lnTo>
                  <a:lnTo>
                    <a:pt x="186" y="111"/>
                  </a:lnTo>
                  <a:lnTo>
                    <a:pt x="184" y="111"/>
                  </a:lnTo>
                  <a:lnTo>
                    <a:pt x="184" y="109"/>
                  </a:lnTo>
                  <a:lnTo>
                    <a:pt x="180" y="109"/>
                  </a:lnTo>
                  <a:lnTo>
                    <a:pt x="180" y="109"/>
                  </a:lnTo>
                  <a:lnTo>
                    <a:pt x="173" y="107"/>
                  </a:lnTo>
                  <a:lnTo>
                    <a:pt x="171" y="107"/>
                  </a:lnTo>
                  <a:lnTo>
                    <a:pt x="167" y="105"/>
                  </a:lnTo>
                  <a:lnTo>
                    <a:pt x="165" y="103"/>
                  </a:lnTo>
                  <a:lnTo>
                    <a:pt x="165" y="101"/>
                  </a:lnTo>
                  <a:lnTo>
                    <a:pt x="165" y="99"/>
                  </a:lnTo>
                  <a:lnTo>
                    <a:pt x="163" y="99"/>
                  </a:lnTo>
                  <a:lnTo>
                    <a:pt x="161" y="99"/>
                  </a:lnTo>
                  <a:lnTo>
                    <a:pt x="159" y="101"/>
                  </a:lnTo>
                  <a:lnTo>
                    <a:pt x="157" y="103"/>
                  </a:lnTo>
                  <a:lnTo>
                    <a:pt x="153" y="107"/>
                  </a:lnTo>
                  <a:lnTo>
                    <a:pt x="153" y="107"/>
                  </a:lnTo>
                  <a:lnTo>
                    <a:pt x="150" y="107"/>
                  </a:lnTo>
                  <a:lnTo>
                    <a:pt x="148" y="107"/>
                  </a:lnTo>
                  <a:lnTo>
                    <a:pt x="146" y="105"/>
                  </a:lnTo>
                  <a:lnTo>
                    <a:pt x="146" y="105"/>
                  </a:lnTo>
                  <a:lnTo>
                    <a:pt x="144" y="105"/>
                  </a:lnTo>
                  <a:lnTo>
                    <a:pt x="144" y="105"/>
                  </a:lnTo>
                  <a:lnTo>
                    <a:pt x="142" y="103"/>
                  </a:lnTo>
                  <a:lnTo>
                    <a:pt x="140" y="101"/>
                  </a:lnTo>
                  <a:lnTo>
                    <a:pt x="140" y="101"/>
                  </a:lnTo>
                  <a:lnTo>
                    <a:pt x="138" y="99"/>
                  </a:lnTo>
                  <a:lnTo>
                    <a:pt x="138" y="99"/>
                  </a:lnTo>
                  <a:lnTo>
                    <a:pt x="136" y="97"/>
                  </a:lnTo>
                  <a:lnTo>
                    <a:pt x="136" y="97"/>
                  </a:lnTo>
                  <a:lnTo>
                    <a:pt x="136" y="97"/>
                  </a:lnTo>
                  <a:lnTo>
                    <a:pt x="134" y="94"/>
                  </a:lnTo>
                  <a:lnTo>
                    <a:pt x="134" y="94"/>
                  </a:lnTo>
                  <a:lnTo>
                    <a:pt x="136" y="94"/>
                  </a:lnTo>
                  <a:lnTo>
                    <a:pt x="136" y="94"/>
                  </a:lnTo>
                  <a:lnTo>
                    <a:pt x="136" y="92"/>
                  </a:lnTo>
                  <a:lnTo>
                    <a:pt x="136" y="92"/>
                  </a:lnTo>
                  <a:lnTo>
                    <a:pt x="136" y="90"/>
                  </a:lnTo>
                  <a:lnTo>
                    <a:pt x="138" y="88"/>
                  </a:lnTo>
                  <a:lnTo>
                    <a:pt x="138" y="86"/>
                  </a:lnTo>
                  <a:lnTo>
                    <a:pt x="138" y="86"/>
                  </a:lnTo>
                  <a:lnTo>
                    <a:pt x="136" y="84"/>
                  </a:lnTo>
                  <a:lnTo>
                    <a:pt x="136" y="84"/>
                  </a:lnTo>
                  <a:lnTo>
                    <a:pt x="134" y="84"/>
                  </a:lnTo>
                  <a:lnTo>
                    <a:pt x="132" y="80"/>
                  </a:lnTo>
                  <a:lnTo>
                    <a:pt x="125" y="80"/>
                  </a:lnTo>
                  <a:lnTo>
                    <a:pt x="125" y="78"/>
                  </a:lnTo>
                  <a:lnTo>
                    <a:pt x="125" y="80"/>
                  </a:lnTo>
                  <a:lnTo>
                    <a:pt x="123" y="80"/>
                  </a:lnTo>
                  <a:lnTo>
                    <a:pt x="123" y="80"/>
                  </a:lnTo>
                  <a:lnTo>
                    <a:pt x="123" y="80"/>
                  </a:lnTo>
                  <a:lnTo>
                    <a:pt x="121" y="80"/>
                  </a:lnTo>
                  <a:lnTo>
                    <a:pt x="119" y="80"/>
                  </a:lnTo>
                  <a:lnTo>
                    <a:pt x="117" y="80"/>
                  </a:lnTo>
                  <a:lnTo>
                    <a:pt x="117" y="80"/>
                  </a:lnTo>
                  <a:lnTo>
                    <a:pt x="115" y="80"/>
                  </a:lnTo>
                  <a:lnTo>
                    <a:pt x="115" y="80"/>
                  </a:lnTo>
                  <a:lnTo>
                    <a:pt x="115" y="78"/>
                  </a:lnTo>
                  <a:lnTo>
                    <a:pt x="111" y="76"/>
                  </a:lnTo>
                  <a:lnTo>
                    <a:pt x="111" y="73"/>
                  </a:lnTo>
                  <a:lnTo>
                    <a:pt x="111" y="73"/>
                  </a:lnTo>
                  <a:lnTo>
                    <a:pt x="113" y="73"/>
                  </a:lnTo>
                  <a:lnTo>
                    <a:pt x="115" y="73"/>
                  </a:lnTo>
                  <a:lnTo>
                    <a:pt x="115" y="73"/>
                  </a:lnTo>
                  <a:lnTo>
                    <a:pt x="115" y="73"/>
                  </a:lnTo>
                  <a:lnTo>
                    <a:pt x="113" y="71"/>
                  </a:lnTo>
                  <a:lnTo>
                    <a:pt x="113" y="69"/>
                  </a:lnTo>
                  <a:lnTo>
                    <a:pt x="113" y="69"/>
                  </a:lnTo>
                  <a:lnTo>
                    <a:pt x="111" y="67"/>
                  </a:lnTo>
                  <a:lnTo>
                    <a:pt x="106" y="63"/>
                  </a:lnTo>
                  <a:lnTo>
                    <a:pt x="104" y="63"/>
                  </a:lnTo>
                  <a:lnTo>
                    <a:pt x="104" y="59"/>
                  </a:lnTo>
                  <a:lnTo>
                    <a:pt x="102" y="57"/>
                  </a:lnTo>
                  <a:lnTo>
                    <a:pt x="102" y="57"/>
                  </a:lnTo>
                  <a:lnTo>
                    <a:pt x="100" y="55"/>
                  </a:lnTo>
                  <a:lnTo>
                    <a:pt x="98" y="52"/>
                  </a:lnTo>
                  <a:lnTo>
                    <a:pt x="96" y="52"/>
                  </a:lnTo>
                  <a:lnTo>
                    <a:pt x="94" y="50"/>
                  </a:lnTo>
                  <a:lnTo>
                    <a:pt x="94" y="50"/>
                  </a:lnTo>
                  <a:lnTo>
                    <a:pt x="92" y="48"/>
                  </a:lnTo>
                  <a:lnTo>
                    <a:pt x="88" y="48"/>
                  </a:lnTo>
                  <a:lnTo>
                    <a:pt x="86" y="48"/>
                  </a:lnTo>
                  <a:lnTo>
                    <a:pt x="86" y="48"/>
                  </a:lnTo>
                  <a:lnTo>
                    <a:pt x="83" y="48"/>
                  </a:lnTo>
                  <a:lnTo>
                    <a:pt x="83" y="48"/>
                  </a:lnTo>
                  <a:lnTo>
                    <a:pt x="81" y="48"/>
                  </a:lnTo>
                  <a:lnTo>
                    <a:pt x="79" y="46"/>
                  </a:lnTo>
                  <a:lnTo>
                    <a:pt x="79" y="44"/>
                  </a:lnTo>
                  <a:lnTo>
                    <a:pt x="77" y="44"/>
                  </a:lnTo>
                  <a:lnTo>
                    <a:pt x="75" y="44"/>
                  </a:lnTo>
                  <a:lnTo>
                    <a:pt x="71" y="40"/>
                  </a:lnTo>
                  <a:lnTo>
                    <a:pt x="67" y="38"/>
                  </a:lnTo>
                  <a:lnTo>
                    <a:pt x="62" y="36"/>
                  </a:lnTo>
                  <a:lnTo>
                    <a:pt x="60" y="31"/>
                  </a:lnTo>
                  <a:lnTo>
                    <a:pt x="58" y="29"/>
                  </a:lnTo>
                  <a:lnTo>
                    <a:pt x="58" y="27"/>
                  </a:lnTo>
                  <a:lnTo>
                    <a:pt x="56" y="25"/>
                  </a:lnTo>
                  <a:lnTo>
                    <a:pt x="56" y="25"/>
                  </a:lnTo>
                  <a:lnTo>
                    <a:pt x="52" y="23"/>
                  </a:lnTo>
                  <a:lnTo>
                    <a:pt x="52" y="23"/>
                  </a:lnTo>
                  <a:lnTo>
                    <a:pt x="50" y="21"/>
                  </a:lnTo>
                  <a:lnTo>
                    <a:pt x="48" y="10"/>
                  </a:lnTo>
                  <a:lnTo>
                    <a:pt x="46" y="8"/>
                  </a:lnTo>
                  <a:lnTo>
                    <a:pt x="46" y="8"/>
                  </a:lnTo>
                  <a:lnTo>
                    <a:pt x="46" y="6"/>
                  </a:lnTo>
                  <a:lnTo>
                    <a:pt x="46" y="6"/>
                  </a:lnTo>
                  <a:lnTo>
                    <a:pt x="44" y="6"/>
                  </a:lnTo>
                  <a:lnTo>
                    <a:pt x="44" y="4"/>
                  </a:lnTo>
                  <a:lnTo>
                    <a:pt x="39" y="2"/>
                  </a:lnTo>
                  <a:lnTo>
                    <a:pt x="39" y="2"/>
                  </a:lnTo>
                  <a:lnTo>
                    <a:pt x="39" y="2"/>
                  </a:lnTo>
                  <a:lnTo>
                    <a:pt x="37" y="0"/>
                  </a:lnTo>
                  <a:lnTo>
                    <a:pt x="37" y="0"/>
                  </a:lnTo>
                  <a:lnTo>
                    <a:pt x="29" y="6"/>
                  </a:lnTo>
                  <a:lnTo>
                    <a:pt x="25" y="6"/>
                  </a:lnTo>
                  <a:lnTo>
                    <a:pt x="21" y="10"/>
                  </a:lnTo>
                  <a:lnTo>
                    <a:pt x="18" y="10"/>
                  </a:lnTo>
                  <a:lnTo>
                    <a:pt x="14" y="13"/>
                  </a:lnTo>
                  <a:lnTo>
                    <a:pt x="12" y="13"/>
                  </a:lnTo>
                  <a:lnTo>
                    <a:pt x="4" y="19"/>
                  </a:lnTo>
                  <a:lnTo>
                    <a:pt x="0" y="23"/>
                  </a:lnTo>
                  <a:lnTo>
                    <a:pt x="0" y="23"/>
                  </a:lnTo>
                  <a:lnTo>
                    <a:pt x="6" y="34"/>
                  </a:lnTo>
                  <a:lnTo>
                    <a:pt x="10" y="36"/>
                  </a:lnTo>
                  <a:lnTo>
                    <a:pt x="14" y="38"/>
                  </a:lnTo>
                  <a:lnTo>
                    <a:pt x="23" y="42"/>
                  </a:lnTo>
                  <a:lnTo>
                    <a:pt x="25" y="44"/>
                  </a:lnTo>
                  <a:lnTo>
                    <a:pt x="27" y="48"/>
                  </a:lnTo>
                  <a:lnTo>
                    <a:pt x="35" y="61"/>
                  </a:lnTo>
                  <a:lnTo>
                    <a:pt x="37" y="65"/>
                  </a:lnTo>
                  <a:lnTo>
                    <a:pt x="50" y="88"/>
                  </a:lnTo>
                  <a:lnTo>
                    <a:pt x="52" y="88"/>
                  </a:lnTo>
                  <a:lnTo>
                    <a:pt x="54" y="94"/>
                  </a:lnTo>
                  <a:lnTo>
                    <a:pt x="56" y="97"/>
                  </a:lnTo>
                  <a:lnTo>
                    <a:pt x="79" y="111"/>
                  </a:lnTo>
                  <a:lnTo>
                    <a:pt x="98" y="124"/>
                  </a:lnTo>
                  <a:lnTo>
                    <a:pt x="113" y="132"/>
                  </a:lnTo>
                  <a:lnTo>
                    <a:pt x="113" y="134"/>
                  </a:lnTo>
                  <a:lnTo>
                    <a:pt x="115" y="136"/>
                  </a:lnTo>
                  <a:lnTo>
                    <a:pt x="115" y="141"/>
                  </a:lnTo>
                  <a:lnTo>
                    <a:pt x="115" y="141"/>
                  </a:lnTo>
                  <a:lnTo>
                    <a:pt x="115" y="143"/>
                  </a:lnTo>
                  <a:lnTo>
                    <a:pt x="115" y="143"/>
                  </a:lnTo>
                  <a:lnTo>
                    <a:pt x="117" y="145"/>
                  </a:lnTo>
                  <a:lnTo>
                    <a:pt x="117" y="145"/>
                  </a:lnTo>
                  <a:lnTo>
                    <a:pt x="117" y="145"/>
                  </a:lnTo>
                  <a:lnTo>
                    <a:pt x="117" y="147"/>
                  </a:lnTo>
                  <a:lnTo>
                    <a:pt x="117" y="147"/>
                  </a:lnTo>
                  <a:lnTo>
                    <a:pt x="117" y="149"/>
                  </a:lnTo>
                  <a:lnTo>
                    <a:pt x="119" y="151"/>
                  </a:lnTo>
                  <a:lnTo>
                    <a:pt x="121" y="153"/>
                  </a:lnTo>
                  <a:lnTo>
                    <a:pt x="121" y="155"/>
                  </a:lnTo>
                  <a:lnTo>
                    <a:pt x="119" y="160"/>
                  </a:lnTo>
                  <a:lnTo>
                    <a:pt x="119" y="160"/>
                  </a:lnTo>
                  <a:lnTo>
                    <a:pt x="119" y="164"/>
                  </a:lnTo>
                  <a:lnTo>
                    <a:pt x="121" y="166"/>
                  </a:lnTo>
                  <a:lnTo>
                    <a:pt x="123" y="168"/>
                  </a:lnTo>
                  <a:lnTo>
                    <a:pt x="125" y="170"/>
                  </a:lnTo>
                  <a:lnTo>
                    <a:pt x="142" y="181"/>
                  </a:lnTo>
                  <a:lnTo>
                    <a:pt x="157" y="191"/>
                  </a:lnTo>
                  <a:lnTo>
                    <a:pt x="173" y="206"/>
                  </a:lnTo>
                  <a:lnTo>
                    <a:pt x="176" y="208"/>
                  </a:lnTo>
                  <a:lnTo>
                    <a:pt x="178" y="212"/>
                  </a:lnTo>
                  <a:lnTo>
                    <a:pt x="178" y="212"/>
                  </a:lnTo>
                  <a:lnTo>
                    <a:pt x="190" y="218"/>
                  </a:lnTo>
                  <a:lnTo>
                    <a:pt x="203" y="225"/>
                  </a:lnTo>
                  <a:lnTo>
                    <a:pt x="213" y="233"/>
                  </a:lnTo>
                  <a:lnTo>
                    <a:pt x="213" y="235"/>
                  </a:lnTo>
                  <a:lnTo>
                    <a:pt x="215" y="239"/>
                  </a:lnTo>
                  <a:lnTo>
                    <a:pt x="217" y="242"/>
                  </a:lnTo>
                  <a:lnTo>
                    <a:pt x="217" y="242"/>
                  </a:lnTo>
                  <a:lnTo>
                    <a:pt x="220" y="242"/>
                  </a:lnTo>
                  <a:lnTo>
                    <a:pt x="222" y="242"/>
                  </a:lnTo>
                  <a:lnTo>
                    <a:pt x="222" y="242"/>
                  </a:lnTo>
                  <a:lnTo>
                    <a:pt x="224" y="244"/>
                  </a:lnTo>
                  <a:lnTo>
                    <a:pt x="224" y="248"/>
                  </a:lnTo>
                  <a:lnTo>
                    <a:pt x="224" y="248"/>
                  </a:lnTo>
                  <a:lnTo>
                    <a:pt x="226" y="248"/>
                  </a:lnTo>
                  <a:lnTo>
                    <a:pt x="226" y="248"/>
                  </a:lnTo>
                  <a:lnTo>
                    <a:pt x="228" y="248"/>
                  </a:lnTo>
                  <a:lnTo>
                    <a:pt x="230" y="248"/>
                  </a:lnTo>
                  <a:lnTo>
                    <a:pt x="230" y="248"/>
                  </a:lnTo>
                  <a:lnTo>
                    <a:pt x="232" y="248"/>
                  </a:lnTo>
                  <a:lnTo>
                    <a:pt x="232" y="248"/>
                  </a:lnTo>
                  <a:lnTo>
                    <a:pt x="234" y="248"/>
                  </a:lnTo>
                  <a:lnTo>
                    <a:pt x="234" y="250"/>
                  </a:lnTo>
                  <a:lnTo>
                    <a:pt x="236" y="250"/>
                  </a:lnTo>
                  <a:lnTo>
                    <a:pt x="236" y="252"/>
                  </a:lnTo>
                  <a:lnTo>
                    <a:pt x="236" y="252"/>
                  </a:lnTo>
                  <a:lnTo>
                    <a:pt x="238" y="252"/>
                  </a:lnTo>
                  <a:lnTo>
                    <a:pt x="238" y="252"/>
                  </a:lnTo>
                  <a:lnTo>
                    <a:pt x="238" y="252"/>
                  </a:lnTo>
                  <a:lnTo>
                    <a:pt x="241" y="252"/>
                  </a:lnTo>
                  <a:lnTo>
                    <a:pt x="241" y="252"/>
                  </a:lnTo>
                  <a:lnTo>
                    <a:pt x="243" y="252"/>
                  </a:lnTo>
                  <a:lnTo>
                    <a:pt x="243" y="252"/>
                  </a:lnTo>
                  <a:lnTo>
                    <a:pt x="245" y="252"/>
                  </a:lnTo>
                  <a:lnTo>
                    <a:pt x="247" y="252"/>
                  </a:lnTo>
                  <a:lnTo>
                    <a:pt x="249" y="250"/>
                  </a:lnTo>
                  <a:lnTo>
                    <a:pt x="251" y="248"/>
                  </a:lnTo>
                  <a:lnTo>
                    <a:pt x="255" y="246"/>
                  </a:lnTo>
                  <a:lnTo>
                    <a:pt x="257" y="242"/>
                  </a:lnTo>
                  <a:lnTo>
                    <a:pt x="257" y="24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1" name="Freeform 130"/>
            <p:cNvSpPr>
              <a:spLocks noEditPoints="1"/>
            </p:cNvSpPr>
            <p:nvPr/>
          </p:nvSpPr>
          <p:spPr bwMode="auto">
            <a:xfrm>
              <a:off x="3817" y="2214"/>
              <a:ext cx="155" cy="116"/>
            </a:xfrm>
            <a:custGeom>
              <a:avLst/>
              <a:gdLst>
                <a:gd name="T0" fmla="*/ 69 w 155"/>
                <a:gd name="T1" fmla="*/ 17 h 116"/>
                <a:gd name="T2" fmla="*/ 67 w 155"/>
                <a:gd name="T3" fmla="*/ 15 h 116"/>
                <a:gd name="T4" fmla="*/ 99 w 155"/>
                <a:gd name="T5" fmla="*/ 13 h 116"/>
                <a:gd name="T6" fmla="*/ 13 w 155"/>
                <a:gd name="T7" fmla="*/ 80 h 116"/>
                <a:gd name="T8" fmla="*/ 13 w 155"/>
                <a:gd name="T9" fmla="*/ 69 h 116"/>
                <a:gd name="T10" fmla="*/ 11 w 155"/>
                <a:gd name="T11" fmla="*/ 69 h 116"/>
                <a:gd name="T12" fmla="*/ 0 w 155"/>
                <a:gd name="T13" fmla="*/ 78 h 116"/>
                <a:gd name="T14" fmla="*/ 6 w 155"/>
                <a:gd name="T15" fmla="*/ 78 h 116"/>
                <a:gd name="T16" fmla="*/ 8 w 155"/>
                <a:gd name="T17" fmla="*/ 84 h 116"/>
                <a:gd name="T18" fmla="*/ 111 w 155"/>
                <a:gd name="T19" fmla="*/ 2 h 116"/>
                <a:gd name="T20" fmla="*/ 111 w 155"/>
                <a:gd name="T21" fmla="*/ 2 h 116"/>
                <a:gd name="T22" fmla="*/ 153 w 155"/>
                <a:gd name="T23" fmla="*/ 42 h 116"/>
                <a:gd name="T24" fmla="*/ 153 w 155"/>
                <a:gd name="T25" fmla="*/ 25 h 116"/>
                <a:gd name="T26" fmla="*/ 147 w 155"/>
                <a:gd name="T27" fmla="*/ 21 h 116"/>
                <a:gd name="T28" fmla="*/ 128 w 155"/>
                <a:gd name="T29" fmla="*/ 23 h 116"/>
                <a:gd name="T30" fmla="*/ 107 w 155"/>
                <a:gd name="T31" fmla="*/ 15 h 116"/>
                <a:gd name="T32" fmla="*/ 96 w 155"/>
                <a:gd name="T33" fmla="*/ 19 h 116"/>
                <a:gd name="T34" fmla="*/ 88 w 155"/>
                <a:gd name="T35" fmla="*/ 8 h 116"/>
                <a:gd name="T36" fmla="*/ 80 w 155"/>
                <a:gd name="T37" fmla="*/ 19 h 116"/>
                <a:gd name="T38" fmla="*/ 67 w 155"/>
                <a:gd name="T39" fmla="*/ 57 h 116"/>
                <a:gd name="T40" fmla="*/ 57 w 155"/>
                <a:gd name="T41" fmla="*/ 69 h 116"/>
                <a:gd name="T42" fmla="*/ 50 w 155"/>
                <a:gd name="T43" fmla="*/ 65 h 116"/>
                <a:gd name="T44" fmla="*/ 40 w 155"/>
                <a:gd name="T45" fmla="*/ 88 h 116"/>
                <a:gd name="T46" fmla="*/ 31 w 155"/>
                <a:gd name="T47" fmla="*/ 97 h 116"/>
                <a:gd name="T48" fmla="*/ 27 w 155"/>
                <a:gd name="T49" fmla="*/ 86 h 116"/>
                <a:gd name="T50" fmla="*/ 23 w 155"/>
                <a:gd name="T51" fmla="*/ 82 h 116"/>
                <a:gd name="T52" fmla="*/ 17 w 155"/>
                <a:gd name="T53" fmla="*/ 90 h 116"/>
                <a:gd name="T54" fmla="*/ 11 w 155"/>
                <a:gd name="T55" fmla="*/ 93 h 116"/>
                <a:gd name="T56" fmla="*/ 15 w 155"/>
                <a:gd name="T57" fmla="*/ 99 h 116"/>
                <a:gd name="T58" fmla="*/ 19 w 155"/>
                <a:gd name="T59" fmla="*/ 97 h 116"/>
                <a:gd name="T60" fmla="*/ 27 w 155"/>
                <a:gd name="T61" fmla="*/ 99 h 116"/>
                <a:gd name="T62" fmla="*/ 31 w 155"/>
                <a:gd name="T63" fmla="*/ 99 h 116"/>
                <a:gd name="T64" fmla="*/ 40 w 155"/>
                <a:gd name="T65" fmla="*/ 101 h 116"/>
                <a:gd name="T66" fmla="*/ 61 w 155"/>
                <a:gd name="T67" fmla="*/ 99 h 116"/>
                <a:gd name="T68" fmla="*/ 71 w 155"/>
                <a:gd name="T69" fmla="*/ 99 h 116"/>
                <a:gd name="T70" fmla="*/ 78 w 155"/>
                <a:gd name="T71" fmla="*/ 97 h 116"/>
                <a:gd name="T72" fmla="*/ 94 w 155"/>
                <a:gd name="T73" fmla="*/ 103 h 116"/>
                <a:gd name="T74" fmla="*/ 107 w 155"/>
                <a:gd name="T75" fmla="*/ 109 h 116"/>
                <a:gd name="T76" fmla="*/ 111 w 155"/>
                <a:gd name="T77" fmla="*/ 111 h 116"/>
                <a:gd name="T78" fmla="*/ 115 w 155"/>
                <a:gd name="T79" fmla="*/ 114 h 116"/>
                <a:gd name="T80" fmla="*/ 122 w 155"/>
                <a:gd name="T81" fmla="*/ 111 h 116"/>
                <a:gd name="T82" fmla="*/ 126 w 155"/>
                <a:gd name="T83" fmla="*/ 99 h 116"/>
                <a:gd name="T84" fmla="*/ 126 w 155"/>
                <a:gd name="T85" fmla="*/ 88 h 116"/>
                <a:gd name="T86" fmla="*/ 124 w 155"/>
                <a:gd name="T87" fmla="*/ 63 h 116"/>
                <a:gd name="T88" fmla="*/ 124 w 155"/>
                <a:gd name="T89" fmla="*/ 53 h 116"/>
                <a:gd name="T90" fmla="*/ 128 w 155"/>
                <a:gd name="T91" fmla="*/ 53 h 116"/>
                <a:gd name="T92" fmla="*/ 134 w 155"/>
                <a:gd name="T93" fmla="*/ 53 h 116"/>
                <a:gd name="T94" fmla="*/ 153 w 155"/>
                <a:gd name="T95" fmla="*/ 57 h 116"/>
                <a:gd name="T96" fmla="*/ 63 w 155"/>
                <a:gd name="T97" fmla="*/ 109 h 116"/>
                <a:gd name="T98" fmla="*/ 65 w 155"/>
                <a:gd name="T99" fmla="*/ 111 h 116"/>
                <a:gd name="T100" fmla="*/ 40 w 155"/>
                <a:gd name="T101" fmla="*/ 114 h 116"/>
                <a:gd name="T102" fmla="*/ 40 w 155"/>
                <a:gd name="T103"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5" h="116">
                  <a:moveTo>
                    <a:pt x="67" y="15"/>
                  </a:moveTo>
                  <a:lnTo>
                    <a:pt x="69" y="15"/>
                  </a:lnTo>
                  <a:lnTo>
                    <a:pt x="69" y="17"/>
                  </a:lnTo>
                  <a:lnTo>
                    <a:pt x="69" y="17"/>
                  </a:lnTo>
                  <a:lnTo>
                    <a:pt x="69" y="17"/>
                  </a:lnTo>
                  <a:lnTo>
                    <a:pt x="71" y="17"/>
                  </a:lnTo>
                  <a:lnTo>
                    <a:pt x="71" y="15"/>
                  </a:lnTo>
                  <a:lnTo>
                    <a:pt x="69" y="15"/>
                  </a:lnTo>
                  <a:lnTo>
                    <a:pt x="67" y="15"/>
                  </a:lnTo>
                  <a:lnTo>
                    <a:pt x="67" y="15"/>
                  </a:lnTo>
                  <a:lnTo>
                    <a:pt x="67" y="15"/>
                  </a:lnTo>
                  <a:lnTo>
                    <a:pt x="67" y="15"/>
                  </a:lnTo>
                  <a:close/>
                  <a:moveTo>
                    <a:pt x="99" y="13"/>
                  </a:moveTo>
                  <a:lnTo>
                    <a:pt x="99" y="13"/>
                  </a:lnTo>
                  <a:lnTo>
                    <a:pt x="99" y="13"/>
                  </a:lnTo>
                  <a:lnTo>
                    <a:pt x="99" y="13"/>
                  </a:lnTo>
                  <a:lnTo>
                    <a:pt x="96" y="13"/>
                  </a:lnTo>
                  <a:lnTo>
                    <a:pt x="99" y="15"/>
                  </a:lnTo>
                  <a:lnTo>
                    <a:pt x="99" y="13"/>
                  </a:lnTo>
                  <a:close/>
                  <a:moveTo>
                    <a:pt x="13" y="80"/>
                  </a:moveTo>
                  <a:lnTo>
                    <a:pt x="13" y="78"/>
                  </a:lnTo>
                  <a:lnTo>
                    <a:pt x="15" y="76"/>
                  </a:lnTo>
                  <a:lnTo>
                    <a:pt x="15" y="72"/>
                  </a:lnTo>
                  <a:lnTo>
                    <a:pt x="15" y="69"/>
                  </a:lnTo>
                  <a:lnTo>
                    <a:pt x="13" y="69"/>
                  </a:lnTo>
                  <a:lnTo>
                    <a:pt x="13" y="69"/>
                  </a:lnTo>
                  <a:lnTo>
                    <a:pt x="11" y="69"/>
                  </a:lnTo>
                  <a:lnTo>
                    <a:pt x="11" y="69"/>
                  </a:lnTo>
                  <a:lnTo>
                    <a:pt x="11" y="69"/>
                  </a:lnTo>
                  <a:lnTo>
                    <a:pt x="11" y="69"/>
                  </a:lnTo>
                  <a:lnTo>
                    <a:pt x="8" y="72"/>
                  </a:lnTo>
                  <a:lnTo>
                    <a:pt x="8" y="72"/>
                  </a:lnTo>
                  <a:lnTo>
                    <a:pt x="6" y="72"/>
                  </a:lnTo>
                  <a:lnTo>
                    <a:pt x="2" y="76"/>
                  </a:lnTo>
                  <a:lnTo>
                    <a:pt x="0" y="78"/>
                  </a:lnTo>
                  <a:lnTo>
                    <a:pt x="0" y="80"/>
                  </a:lnTo>
                  <a:lnTo>
                    <a:pt x="2" y="78"/>
                  </a:lnTo>
                  <a:lnTo>
                    <a:pt x="6" y="74"/>
                  </a:lnTo>
                  <a:lnTo>
                    <a:pt x="6" y="76"/>
                  </a:lnTo>
                  <a:lnTo>
                    <a:pt x="6" y="78"/>
                  </a:lnTo>
                  <a:lnTo>
                    <a:pt x="8" y="78"/>
                  </a:lnTo>
                  <a:lnTo>
                    <a:pt x="8" y="80"/>
                  </a:lnTo>
                  <a:lnTo>
                    <a:pt x="6" y="82"/>
                  </a:lnTo>
                  <a:lnTo>
                    <a:pt x="6" y="82"/>
                  </a:lnTo>
                  <a:lnTo>
                    <a:pt x="8" y="84"/>
                  </a:lnTo>
                  <a:lnTo>
                    <a:pt x="8" y="82"/>
                  </a:lnTo>
                  <a:lnTo>
                    <a:pt x="11" y="80"/>
                  </a:lnTo>
                  <a:lnTo>
                    <a:pt x="13" y="80"/>
                  </a:lnTo>
                  <a:close/>
                  <a:moveTo>
                    <a:pt x="111" y="2"/>
                  </a:moveTo>
                  <a:lnTo>
                    <a:pt x="111" y="2"/>
                  </a:lnTo>
                  <a:lnTo>
                    <a:pt x="111" y="2"/>
                  </a:lnTo>
                  <a:lnTo>
                    <a:pt x="111" y="0"/>
                  </a:lnTo>
                  <a:lnTo>
                    <a:pt x="109" y="2"/>
                  </a:lnTo>
                  <a:lnTo>
                    <a:pt x="109" y="2"/>
                  </a:lnTo>
                  <a:lnTo>
                    <a:pt x="111" y="2"/>
                  </a:lnTo>
                  <a:close/>
                  <a:moveTo>
                    <a:pt x="155" y="53"/>
                  </a:moveTo>
                  <a:lnTo>
                    <a:pt x="155" y="48"/>
                  </a:lnTo>
                  <a:lnTo>
                    <a:pt x="155" y="48"/>
                  </a:lnTo>
                  <a:lnTo>
                    <a:pt x="153" y="46"/>
                  </a:lnTo>
                  <a:lnTo>
                    <a:pt x="153" y="42"/>
                  </a:lnTo>
                  <a:lnTo>
                    <a:pt x="149" y="40"/>
                  </a:lnTo>
                  <a:lnTo>
                    <a:pt x="149" y="29"/>
                  </a:lnTo>
                  <a:lnTo>
                    <a:pt x="149" y="27"/>
                  </a:lnTo>
                  <a:lnTo>
                    <a:pt x="153" y="25"/>
                  </a:lnTo>
                  <a:lnTo>
                    <a:pt x="153" y="25"/>
                  </a:lnTo>
                  <a:lnTo>
                    <a:pt x="153" y="23"/>
                  </a:lnTo>
                  <a:lnTo>
                    <a:pt x="151" y="23"/>
                  </a:lnTo>
                  <a:lnTo>
                    <a:pt x="151" y="21"/>
                  </a:lnTo>
                  <a:lnTo>
                    <a:pt x="149" y="21"/>
                  </a:lnTo>
                  <a:lnTo>
                    <a:pt x="147" y="21"/>
                  </a:lnTo>
                  <a:lnTo>
                    <a:pt x="136" y="19"/>
                  </a:lnTo>
                  <a:lnTo>
                    <a:pt x="134" y="21"/>
                  </a:lnTo>
                  <a:lnTo>
                    <a:pt x="132" y="21"/>
                  </a:lnTo>
                  <a:lnTo>
                    <a:pt x="130" y="23"/>
                  </a:lnTo>
                  <a:lnTo>
                    <a:pt x="128" y="23"/>
                  </a:lnTo>
                  <a:lnTo>
                    <a:pt x="122" y="19"/>
                  </a:lnTo>
                  <a:lnTo>
                    <a:pt x="119" y="19"/>
                  </a:lnTo>
                  <a:lnTo>
                    <a:pt x="117" y="19"/>
                  </a:lnTo>
                  <a:lnTo>
                    <a:pt x="111" y="15"/>
                  </a:lnTo>
                  <a:lnTo>
                    <a:pt x="107" y="15"/>
                  </a:lnTo>
                  <a:lnTo>
                    <a:pt x="105" y="17"/>
                  </a:lnTo>
                  <a:lnTo>
                    <a:pt x="103" y="19"/>
                  </a:lnTo>
                  <a:lnTo>
                    <a:pt x="101" y="21"/>
                  </a:lnTo>
                  <a:lnTo>
                    <a:pt x="99" y="21"/>
                  </a:lnTo>
                  <a:lnTo>
                    <a:pt x="96" y="19"/>
                  </a:lnTo>
                  <a:lnTo>
                    <a:pt x="94" y="19"/>
                  </a:lnTo>
                  <a:lnTo>
                    <a:pt x="94" y="17"/>
                  </a:lnTo>
                  <a:lnTo>
                    <a:pt x="94" y="11"/>
                  </a:lnTo>
                  <a:lnTo>
                    <a:pt x="92" y="8"/>
                  </a:lnTo>
                  <a:lnTo>
                    <a:pt x="88" y="8"/>
                  </a:lnTo>
                  <a:lnTo>
                    <a:pt x="86" y="8"/>
                  </a:lnTo>
                  <a:lnTo>
                    <a:pt x="84" y="11"/>
                  </a:lnTo>
                  <a:lnTo>
                    <a:pt x="82" y="17"/>
                  </a:lnTo>
                  <a:lnTo>
                    <a:pt x="80" y="19"/>
                  </a:lnTo>
                  <a:lnTo>
                    <a:pt x="80" y="19"/>
                  </a:lnTo>
                  <a:lnTo>
                    <a:pt x="73" y="25"/>
                  </a:lnTo>
                  <a:lnTo>
                    <a:pt x="71" y="29"/>
                  </a:lnTo>
                  <a:lnTo>
                    <a:pt x="69" y="38"/>
                  </a:lnTo>
                  <a:lnTo>
                    <a:pt x="67" y="40"/>
                  </a:lnTo>
                  <a:lnTo>
                    <a:pt x="67" y="57"/>
                  </a:lnTo>
                  <a:lnTo>
                    <a:pt x="67" y="61"/>
                  </a:lnTo>
                  <a:lnTo>
                    <a:pt x="65" y="65"/>
                  </a:lnTo>
                  <a:lnTo>
                    <a:pt x="63" y="67"/>
                  </a:lnTo>
                  <a:lnTo>
                    <a:pt x="59" y="69"/>
                  </a:lnTo>
                  <a:lnTo>
                    <a:pt x="57" y="69"/>
                  </a:lnTo>
                  <a:lnTo>
                    <a:pt x="55" y="69"/>
                  </a:lnTo>
                  <a:lnTo>
                    <a:pt x="55" y="67"/>
                  </a:lnTo>
                  <a:lnTo>
                    <a:pt x="52" y="65"/>
                  </a:lnTo>
                  <a:lnTo>
                    <a:pt x="50" y="63"/>
                  </a:lnTo>
                  <a:lnTo>
                    <a:pt x="50" y="65"/>
                  </a:lnTo>
                  <a:lnTo>
                    <a:pt x="48" y="69"/>
                  </a:lnTo>
                  <a:lnTo>
                    <a:pt x="48" y="78"/>
                  </a:lnTo>
                  <a:lnTo>
                    <a:pt x="48" y="80"/>
                  </a:lnTo>
                  <a:lnTo>
                    <a:pt x="46" y="80"/>
                  </a:lnTo>
                  <a:lnTo>
                    <a:pt x="40" y="88"/>
                  </a:lnTo>
                  <a:lnTo>
                    <a:pt x="38" y="90"/>
                  </a:lnTo>
                  <a:lnTo>
                    <a:pt x="36" y="95"/>
                  </a:lnTo>
                  <a:lnTo>
                    <a:pt x="36" y="97"/>
                  </a:lnTo>
                  <a:lnTo>
                    <a:pt x="34" y="97"/>
                  </a:lnTo>
                  <a:lnTo>
                    <a:pt x="31" y="97"/>
                  </a:lnTo>
                  <a:lnTo>
                    <a:pt x="31" y="95"/>
                  </a:lnTo>
                  <a:lnTo>
                    <a:pt x="29" y="93"/>
                  </a:lnTo>
                  <a:lnTo>
                    <a:pt x="27" y="88"/>
                  </a:lnTo>
                  <a:lnTo>
                    <a:pt x="27" y="88"/>
                  </a:lnTo>
                  <a:lnTo>
                    <a:pt x="27" y="86"/>
                  </a:lnTo>
                  <a:lnTo>
                    <a:pt x="27" y="86"/>
                  </a:lnTo>
                  <a:lnTo>
                    <a:pt x="27" y="84"/>
                  </a:lnTo>
                  <a:lnTo>
                    <a:pt x="25" y="84"/>
                  </a:lnTo>
                  <a:lnTo>
                    <a:pt x="25" y="82"/>
                  </a:lnTo>
                  <a:lnTo>
                    <a:pt x="23" y="82"/>
                  </a:lnTo>
                  <a:lnTo>
                    <a:pt x="21" y="82"/>
                  </a:lnTo>
                  <a:lnTo>
                    <a:pt x="21" y="84"/>
                  </a:lnTo>
                  <a:lnTo>
                    <a:pt x="21" y="86"/>
                  </a:lnTo>
                  <a:lnTo>
                    <a:pt x="19" y="88"/>
                  </a:lnTo>
                  <a:lnTo>
                    <a:pt x="17" y="90"/>
                  </a:lnTo>
                  <a:lnTo>
                    <a:pt x="15" y="90"/>
                  </a:lnTo>
                  <a:lnTo>
                    <a:pt x="15" y="93"/>
                  </a:lnTo>
                  <a:lnTo>
                    <a:pt x="11" y="90"/>
                  </a:lnTo>
                  <a:lnTo>
                    <a:pt x="11" y="93"/>
                  </a:lnTo>
                  <a:lnTo>
                    <a:pt x="11" y="93"/>
                  </a:lnTo>
                  <a:lnTo>
                    <a:pt x="11" y="93"/>
                  </a:lnTo>
                  <a:lnTo>
                    <a:pt x="11" y="95"/>
                  </a:lnTo>
                  <a:lnTo>
                    <a:pt x="13" y="97"/>
                  </a:lnTo>
                  <a:lnTo>
                    <a:pt x="13" y="99"/>
                  </a:lnTo>
                  <a:lnTo>
                    <a:pt x="15" y="99"/>
                  </a:lnTo>
                  <a:lnTo>
                    <a:pt x="17" y="99"/>
                  </a:lnTo>
                  <a:lnTo>
                    <a:pt x="17" y="99"/>
                  </a:lnTo>
                  <a:lnTo>
                    <a:pt x="17" y="99"/>
                  </a:lnTo>
                  <a:lnTo>
                    <a:pt x="17" y="97"/>
                  </a:lnTo>
                  <a:lnTo>
                    <a:pt x="19" y="97"/>
                  </a:lnTo>
                  <a:lnTo>
                    <a:pt x="23" y="97"/>
                  </a:lnTo>
                  <a:lnTo>
                    <a:pt x="27" y="97"/>
                  </a:lnTo>
                  <a:lnTo>
                    <a:pt x="27" y="99"/>
                  </a:lnTo>
                  <a:lnTo>
                    <a:pt x="27" y="99"/>
                  </a:lnTo>
                  <a:lnTo>
                    <a:pt x="27" y="99"/>
                  </a:lnTo>
                  <a:lnTo>
                    <a:pt x="29" y="101"/>
                  </a:lnTo>
                  <a:lnTo>
                    <a:pt x="29" y="101"/>
                  </a:lnTo>
                  <a:lnTo>
                    <a:pt x="29" y="101"/>
                  </a:lnTo>
                  <a:lnTo>
                    <a:pt x="31" y="99"/>
                  </a:lnTo>
                  <a:lnTo>
                    <a:pt x="31" y="99"/>
                  </a:lnTo>
                  <a:lnTo>
                    <a:pt x="34" y="99"/>
                  </a:lnTo>
                  <a:lnTo>
                    <a:pt x="34" y="101"/>
                  </a:lnTo>
                  <a:lnTo>
                    <a:pt x="36" y="101"/>
                  </a:lnTo>
                  <a:lnTo>
                    <a:pt x="36" y="101"/>
                  </a:lnTo>
                  <a:lnTo>
                    <a:pt x="40" y="101"/>
                  </a:lnTo>
                  <a:lnTo>
                    <a:pt x="42" y="101"/>
                  </a:lnTo>
                  <a:lnTo>
                    <a:pt x="46" y="99"/>
                  </a:lnTo>
                  <a:lnTo>
                    <a:pt x="57" y="99"/>
                  </a:lnTo>
                  <a:lnTo>
                    <a:pt x="57" y="99"/>
                  </a:lnTo>
                  <a:lnTo>
                    <a:pt x="61" y="99"/>
                  </a:lnTo>
                  <a:lnTo>
                    <a:pt x="63" y="99"/>
                  </a:lnTo>
                  <a:lnTo>
                    <a:pt x="65" y="99"/>
                  </a:lnTo>
                  <a:lnTo>
                    <a:pt x="67" y="99"/>
                  </a:lnTo>
                  <a:lnTo>
                    <a:pt x="69" y="99"/>
                  </a:lnTo>
                  <a:lnTo>
                    <a:pt x="71" y="99"/>
                  </a:lnTo>
                  <a:lnTo>
                    <a:pt x="73" y="99"/>
                  </a:lnTo>
                  <a:lnTo>
                    <a:pt x="73" y="99"/>
                  </a:lnTo>
                  <a:lnTo>
                    <a:pt x="73" y="97"/>
                  </a:lnTo>
                  <a:lnTo>
                    <a:pt x="75" y="97"/>
                  </a:lnTo>
                  <a:lnTo>
                    <a:pt x="78" y="97"/>
                  </a:lnTo>
                  <a:lnTo>
                    <a:pt x="80" y="97"/>
                  </a:lnTo>
                  <a:lnTo>
                    <a:pt x="82" y="97"/>
                  </a:lnTo>
                  <a:lnTo>
                    <a:pt x="84" y="97"/>
                  </a:lnTo>
                  <a:lnTo>
                    <a:pt x="88" y="99"/>
                  </a:lnTo>
                  <a:lnTo>
                    <a:pt x="94" y="103"/>
                  </a:lnTo>
                  <a:lnTo>
                    <a:pt x="99" y="105"/>
                  </a:lnTo>
                  <a:lnTo>
                    <a:pt x="103" y="105"/>
                  </a:lnTo>
                  <a:lnTo>
                    <a:pt x="107" y="107"/>
                  </a:lnTo>
                  <a:lnTo>
                    <a:pt x="107" y="109"/>
                  </a:lnTo>
                  <a:lnTo>
                    <a:pt x="107" y="109"/>
                  </a:lnTo>
                  <a:lnTo>
                    <a:pt x="107" y="109"/>
                  </a:lnTo>
                  <a:lnTo>
                    <a:pt x="107" y="111"/>
                  </a:lnTo>
                  <a:lnTo>
                    <a:pt x="109" y="111"/>
                  </a:lnTo>
                  <a:lnTo>
                    <a:pt x="109" y="111"/>
                  </a:lnTo>
                  <a:lnTo>
                    <a:pt x="111" y="111"/>
                  </a:lnTo>
                  <a:lnTo>
                    <a:pt x="111" y="114"/>
                  </a:lnTo>
                  <a:lnTo>
                    <a:pt x="111" y="114"/>
                  </a:lnTo>
                  <a:lnTo>
                    <a:pt x="113" y="114"/>
                  </a:lnTo>
                  <a:lnTo>
                    <a:pt x="113" y="114"/>
                  </a:lnTo>
                  <a:lnTo>
                    <a:pt x="115" y="114"/>
                  </a:lnTo>
                  <a:lnTo>
                    <a:pt x="117" y="114"/>
                  </a:lnTo>
                  <a:lnTo>
                    <a:pt x="119" y="114"/>
                  </a:lnTo>
                  <a:lnTo>
                    <a:pt x="122" y="114"/>
                  </a:lnTo>
                  <a:lnTo>
                    <a:pt x="122" y="114"/>
                  </a:lnTo>
                  <a:lnTo>
                    <a:pt x="122" y="111"/>
                  </a:lnTo>
                  <a:lnTo>
                    <a:pt x="122" y="111"/>
                  </a:lnTo>
                  <a:lnTo>
                    <a:pt x="122" y="109"/>
                  </a:lnTo>
                  <a:lnTo>
                    <a:pt x="122" y="107"/>
                  </a:lnTo>
                  <a:lnTo>
                    <a:pt x="122" y="105"/>
                  </a:lnTo>
                  <a:lnTo>
                    <a:pt x="126" y="99"/>
                  </a:lnTo>
                  <a:lnTo>
                    <a:pt x="132" y="93"/>
                  </a:lnTo>
                  <a:lnTo>
                    <a:pt x="132" y="93"/>
                  </a:lnTo>
                  <a:lnTo>
                    <a:pt x="130" y="90"/>
                  </a:lnTo>
                  <a:lnTo>
                    <a:pt x="128" y="90"/>
                  </a:lnTo>
                  <a:lnTo>
                    <a:pt x="126" y="88"/>
                  </a:lnTo>
                  <a:lnTo>
                    <a:pt x="124" y="88"/>
                  </a:lnTo>
                  <a:lnTo>
                    <a:pt x="124" y="86"/>
                  </a:lnTo>
                  <a:lnTo>
                    <a:pt x="122" y="69"/>
                  </a:lnTo>
                  <a:lnTo>
                    <a:pt x="122" y="65"/>
                  </a:lnTo>
                  <a:lnTo>
                    <a:pt x="124" y="63"/>
                  </a:lnTo>
                  <a:lnTo>
                    <a:pt x="124" y="61"/>
                  </a:lnTo>
                  <a:lnTo>
                    <a:pt x="124" y="59"/>
                  </a:lnTo>
                  <a:lnTo>
                    <a:pt x="124" y="57"/>
                  </a:lnTo>
                  <a:lnTo>
                    <a:pt x="124" y="55"/>
                  </a:lnTo>
                  <a:lnTo>
                    <a:pt x="124" y="53"/>
                  </a:lnTo>
                  <a:lnTo>
                    <a:pt x="126" y="53"/>
                  </a:lnTo>
                  <a:lnTo>
                    <a:pt x="126" y="50"/>
                  </a:lnTo>
                  <a:lnTo>
                    <a:pt x="128" y="50"/>
                  </a:lnTo>
                  <a:lnTo>
                    <a:pt x="128" y="53"/>
                  </a:lnTo>
                  <a:lnTo>
                    <a:pt x="128" y="53"/>
                  </a:lnTo>
                  <a:lnTo>
                    <a:pt x="128" y="55"/>
                  </a:lnTo>
                  <a:lnTo>
                    <a:pt x="130" y="55"/>
                  </a:lnTo>
                  <a:lnTo>
                    <a:pt x="130" y="55"/>
                  </a:lnTo>
                  <a:lnTo>
                    <a:pt x="132" y="53"/>
                  </a:lnTo>
                  <a:lnTo>
                    <a:pt x="134" y="53"/>
                  </a:lnTo>
                  <a:lnTo>
                    <a:pt x="136" y="53"/>
                  </a:lnTo>
                  <a:lnTo>
                    <a:pt x="138" y="55"/>
                  </a:lnTo>
                  <a:lnTo>
                    <a:pt x="140" y="55"/>
                  </a:lnTo>
                  <a:lnTo>
                    <a:pt x="143" y="55"/>
                  </a:lnTo>
                  <a:lnTo>
                    <a:pt x="153" y="57"/>
                  </a:lnTo>
                  <a:lnTo>
                    <a:pt x="155" y="55"/>
                  </a:lnTo>
                  <a:lnTo>
                    <a:pt x="155" y="53"/>
                  </a:lnTo>
                  <a:close/>
                  <a:moveTo>
                    <a:pt x="65" y="109"/>
                  </a:moveTo>
                  <a:lnTo>
                    <a:pt x="63" y="109"/>
                  </a:lnTo>
                  <a:lnTo>
                    <a:pt x="63" y="109"/>
                  </a:lnTo>
                  <a:lnTo>
                    <a:pt x="61" y="111"/>
                  </a:lnTo>
                  <a:lnTo>
                    <a:pt x="61" y="111"/>
                  </a:lnTo>
                  <a:lnTo>
                    <a:pt x="63" y="111"/>
                  </a:lnTo>
                  <a:lnTo>
                    <a:pt x="63" y="111"/>
                  </a:lnTo>
                  <a:lnTo>
                    <a:pt x="65" y="111"/>
                  </a:lnTo>
                  <a:lnTo>
                    <a:pt x="65" y="109"/>
                  </a:lnTo>
                  <a:lnTo>
                    <a:pt x="67" y="109"/>
                  </a:lnTo>
                  <a:lnTo>
                    <a:pt x="65" y="109"/>
                  </a:lnTo>
                  <a:lnTo>
                    <a:pt x="65" y="109"/>
                  </a:lnTo>
                  <a:close/>
                  <a:moveTo>
                    <a:pt x="40" y="114"/>
                  </a:moveTo>
                  <a:lnTo>
                    <a:pt x="40" y="114"/>
                  </a:lnTo>
                  <a:lnTo>
                    <a:pt x="40" y="114"/>
                  </a:lnTo>
                  <a:lnTo>
                    <a:pt x="38" y="114"/>
                  </a:lnTo>
                  <a:lnTo>
                    <a:pt x="38" y="116"/>
                  </a:lnTo>
                  <a:lnTo>
                    <a:pt x="40" y="116"/>
                  </a:lnTo>
                  <a:lnTo>
                    <a:pt x="42" y="116"/>
                  </a:lnTo>
                  <a:lnTo>
                    <a:pt x="42" y="114"/>
                  </a:lnTo>
                  <a:lnTo>
                    <a:pt x="40" y="11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2" name="Freeform 131"/>
            <p:cNvSpPr>
              <a:spLocks noEditPoints="1"/>
            </p:cNvSpPr>
            <p:nvPr/>
          </p:nvSpPr>
          <p:spPr bwMode="auto">
            <a:xfrm>
              <a:off x="3819" y="1809"/>
              <a:ext cx="298" cy="166"/>
            </a:xfrm>
            <a:custGeom>
              <a:avLst/>
              <a:gdLst>
                <a:gd name="T0" fmla="*/ 147 w 298"/>
                <a:gd name="T1" fmla="*/ 138 h 166"/>
                <a:gd name="T2" fmla="*/ 151 w 298"/>
                <a:gd name="T3" fmla="*/ 105 h 166"/>
                <a:gd name="T4" fmla="*/ 159 w 298"/>
                <a:gd name="T5" fmla="*/ 100 h 166"/>
                <a:gd name="T6" fmla="*/ 117 w 298"/>
                <a:gd name="T7" fmla="*/ 92 h 166"/>
                <a:gd name="T8" fmla="*/ 99 w 298"/>
                <a:gd name="T9" fmla="*/ 37 h 166"/>
                <a:gd name="T10" fmla="*/ 90 w 298"/>
                <a:gd name="T11" fmla="*/ 25 h 166"/>
                <a:gd name="T12" fmla="*/ 86 w 298"/>
                <a:gd name="T13" fmla="*/ 19 h 166"/>
                <a:gd name="T14" fmla="*/ 84 w 298"/>
                <a:gd name="T15" fmla="*/ 8 h 166"/>
                <a:gd name="T16" fmla="*/ 71 w 298"/>
                <a:gd name="T17" fmla="*/ 0 h 166"/>
                <a:gd name="T18" fmla="*/ 55 w 298"/>
                <a:gd name="T19" fmla="*/ 6 h 166"/>
                <a:gd name="T20" fmla="*/ 59 w 298"/>
                <a:gd name="T21" fmla="*/ 21 h 166"/>
                <a:gd name="T22" fmla="*/ 57 w 298"/>
                <a:gd name="T23" fmla="*/ 25 h 166"/>
                <a:gd name="T24" fmla="*/ 55 w 298"/>
                <a:gd name="T25" fmla="*/ 14 h 166"/>
                <a:gd name="T26" fmla="*/ 40 w 298"/>
                <a:gd name="T27" fmla="*/ 4 h 166"/>
                <a:gd name="T28" fmla="*/ 25 w 298"/>
                <a:gd name="T29" fmla="*/ 10 h 166"/>
                <a:gd name="T30" fmla="*/ 21 w 298"/>
                <a:gd name="T31" fmla="*/ 19 h 166"/>
                <a:gd name="T32" fmla="*/ 2 w 298"/>
                <a:gd name="T33" fmla="*/ 42 h 166"/>
                <a:gd name="T34" fmla="*/ 13 w 298"/>
                <a:gd name="T35" fmla="*/ 56 h 166"/>
                <a:gd name="T36" fmla="*/ 32 w 298"/>
                <a:gd name="T37" fmla="*/ 58 h 166"/>
                <a:gd name="T38" fmla="*/ 48 w 298"/>
                <a:gd name="T39" fmla="*/ 58 h 166"/>
                <a:gd name="T40" fmla="*/ 61 w 298"/>
                <a:gd name="T41" fmla="*/ 63 h 166"/>
                <a:gd name="T42" fmla="*/ 65 w 298"/>
                <a:gd name="T43" fmla="*/ 77 h 166"/>
                <a:gd name="T44" fmla="*/ 71 w 298"/>
                <a:gd name="T45" fmla="*/ 107 h 166"/>
                <a:gd name="T46" fmla="*/ 115 w 298"/>
                <a:gd name="T47" fmla="*/ 138 h 166"/>
                <a:gd name="T48" fmla="*/ 130 w 298"/>
                <a:gd name="T49" fmla="*/ 149 h 166"/>
                <a:gd name="T50" fmla="*/ 145 w 298"/>
                <a:gd name="T51" fmla="*/ 149 h 166"/>
                <a:gd name="T52" fmla="*/ 151 w 298"/>
                <a:gd name="T53" fmla="*/ 149 h 166"/>
                <a:gd name="T54" fmla="*/ 61 w 298"/>
                <a:gd name="T55" fmla="*/ 88 h 166"/>
                <a:gd name="T56" fmla="*/ 157 w 298"/>
                <a:gd name="T57" fmla="*/ 126 h 166"/>
                <a:gd name="T58" fmla="*/ 214 w 298"/>
                <a:gd name="T59" fmla="*/ 121 h 166"/>
                <a:gd name="T60" fmla="*/ 214 w 298"/>
                <a:gd name="T61" fmla="*/ 124 h 166"/>
                <a:gd name="T62" fmla="*/ 151 w 298"/>
                <a:gd name="T63" fmla="*/ 130 h 166"/>
                <a:gd name="T64" fmla="*/ 151 w 298"/>
                <a:gd name="T65" fmla="*/ 130 h 166"/>
                <a:gd name="T66" fmla="*/ 161 w 298"/>
                <a:gd name="T67" fmla="*/ 128 h 166"/>
                <a:gd name="T68" fmla="*/ 157 w 298"/>
                <a:gd name="T69" fmla="*/ 132 h 166"/>
                <a:gd name="T70" fmla="*/ 153 w 298"/>
                <a:gd name="T71" fmla="*/ 140 h 166"/>
                <a:gd name="T72" fmla="*/ 226 w 298"/>
                <a:gd name="T73" fmla="*/ 159 h 166"/>
                <a:gd name="T74" fmla="*/ 226 w 298"/>
                <a:gd name="T75" fmla="*/ 163 h 166"/>
                <a:gd name="T76" fmla="*/ 226 w 298"/>
                <a:gd name="T77" fmla="*/ 140 h 166"/>
                <a:gd name="T78" fmla="*/ 298 w 298"/>
                <a:gd name="T79" fmla="*/ 126 h 166"/>
                <a:gd name="T80" fmla="*/ 281 w 298"/>
                <a:gd name="T81" fmla="*/ 107 h 166"/>
                <a:gd name="T82" fmla="*/ 272 w 298"/>
                <a:gd name="T83" fmla="*/ 103 h 166"/>
                <a:gd name="T84" fmla="*/ 249 w 298"/>
                <a:gd name="T85" fmla="*/ 100 h 166"/>
                <a:gd name="T86" fmla="*/ 237 w 298"/>
                <a:gd name="T87" fmla="*/ 119 h 166"/>
                <a:gd name="T88" fmla="*/ 228 w 298"/>
                <a:gd name="T89" fmla="*/ 132 h 166"/>
                <a:gd name="T90" fmla="*/ 233 w 298"/>
                <a:gd name="T91" fmla="*/ 138 h 166"/>
                <a:gd name="T92" fmla="*/ 233 w 298"/>
                <a:gd name="T93" fmla="*/ 149 h 166"/>
                <a:gd name="T94" fmla="*/ 233 w 298"/>
                <a:gd name="T95" fmla="*/ 161 h 166"/>
                <a:gd name="T96" fmla="*/ 254 w 298"/>
                <a:gd name="T97" fmla="*/ 149 h 166"/>
                <a:gd name="T98" fmla="*/ 260 w 298"/>
                <a:gd name="T99" fmla="*/ 149 h 166"/>
                <a:gd name="T100" fmla="*/ 275 w 298"/>
                <a:gd name="T101" fmla="*/ 163 h 166"/>
                <a:gd name="T102" fmla="*/ 287 w 298"/>
                <a:gd name="T103" fmla="*/ 155 h 166"/>
                <a:gd name="T104" fmla="*/ 289 w 298"/>
                <a:gd name="T105" fmla="*/ 149 h 166"/>
                <a:gd name="T106" fmla="*/ 296 w 298"/>
                <a:gd name="T107" fmla="*/ 132 h 166"/>
                <a:gd name="T108" fmla="*/ 182 w 298"/>
                <a:gd name="T109" fmla="*/ 126 h 166"/>
                <a:gd name="T110" fmla="*/ 184 w 298"/>
                <a:gd name="T111" fmla="*/ 132 h 166"/>
                <a:gd name="T112" fmla="*/ 216 w 298"/>
                <a:gd name="T113" fmla="*/ 126 h 166"/>
                <a:gd name="T114" fmla="*/ 214 w 298"/>
                <a:gd name="T115" fmla="*/ 136 h 166"/>
                <a:gd name="T116" fmla="*/ 218 w 298"/>
                <a:gd name="T117" fmla="*/ 134 h 166"/>
                <a:gd name="T118" fmla="*/ 216 w 298"/>
                <a:gd name="T119" fmla="*/ 138 h 166"/>
                <a:gd name="T120" fmla="*/ 218 w 298"/>
                <a:gd name="T121" fmla="*/ 140 h 166"/>
                <a:gd name="T122" fmla="*/ 220 w 298"/>
                <a:gd name="T123" fmla="*/ 13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8" h="166">
                  <a:moveTo>
                    <a:pt x="151" y="147"/>
                  </a:moveTo>
                  <a:lnTo>
                    <a:pt x="151" y="145"/>
                  </a:lnTo>
                  <a:lnTo>
                    <a:pt x="151" y="142"/>
                  </a:lnTo>
                  <a:lnTo>
                    <a:pt x="151" y="142"/>
                  </a:lnTo>
                  <a:lnTo>
                    <a:pt x="149" y="140"/>
                  </a:lnTo>
                  <a:lnTo>
                    <a:pt x="149" y="140"/>
                  </a:lnTo>
                  <a:lnTo>
                    <a:pt x="147" y="140"/>
                  </a:lnTo>
                  <a:lnTo>
                    <a:pt x="147" y="140"/>
                  </a:lnTo>
                  <a:lnTo>
                    <a:pt x="147" y="138"/>
                  </a:lnTo>
                  <a:lnTo>
                    <a:pt x="145" y="138"/>
                  </a:lnTo>
                  <a:lnTo>
                    <a:pt x="145" y="138"/>
                  </a:lnTo>
                  <a:lnTo>
                    <a:pt x="143" y="138"/>
                  </a:lnTo>
                  <a:lnTo>
                    <a:pt x="138" y="136"/>
                  </a:lnTo>
                  <a:lnTo>
                    <a:pt x="138" y="134"/>
                  </a:lnTo>
                  <a:lnTo>
                    <a:pt x="138" y="130"/>
                  </a:lnTo>
                  <a:lnTo>
                    <a:pt x="145" y="113"/>
                  </a:lnTo>
                  <a:lnTo>
                    <a:pt x="149" y="107"/>
                  </a:lnTo>
                  <a:lnTo>
                    <a:pt x="151" y="105"/>
                  </a:lnTo>
                  <a:lnTo>
                    <a:pt x="153" y="105"/>
                  </a:lnTo>
                  <a:lnTo>
                    <a:pt x="153" y="105"/>
                  </a:lnTo>
                  <a:lnTo>
                    <a:pt x="157" y="103"/>
                  </a:lnTo>
                  <a:lnTo>
                    <a:pt x="157" y="103"/>
                  </a:lnTo>
                  <a:lnTo>
                    <a:pt x="159" y="103"/>
                  </a:lnTo>
                  <a:lnTo>
                    <a:pt x="159" y="103"/>
                  </a:lnTo>
                  <a:lnTo>
                    <a:pt x="159" y="103"/>
                  </a:lnTo>
                  <a:lnTo>
                    <a:pt x="159" y="100"/>
                  </a:lnTo>
                  <a:lnTo>
                    <a:pt x="159" y="100"/>
                  </a:lnTo>
                  <a:lnTo>
                    <a:pt x="155" y="100"/>
                  </a:lnTo>
                  <a:lnTo>
                    <a:pt x="153" y="100"/>
                  </a:lnTo>
                  <a:lnTo>
                    <a:pt x="147" y="98"/>
                  </a:lnTo>
                  <a:lnTo>
                    <a:pt x="134" y="96"/>
                  </a:lnTo>
                  <a:lnTo>
                    <a:pt x="124" y="92"/>
                  </a:lnTo>
                  <a:lnTo>
                    <a:pt x="122" y="92"/>
                  </a:lnTo>
                  <a:lnTo>
                    <a:pt x="122" y="92"/>
                  </a:lnTo>
                  <a:lnTo>
                    <a:pt x="120" y="92"/>
                  </a:lnTo>
                  <a:lnTo>
                    <a:pt x="117" y="92"/>
                  </a:lnTo>
                  <a:lnTo>
                    <a:pt x="115" y="92"/>
                  </a:lnTo>
                  <a:lnTo>
                    <a:pt x="111" y="88"/>
                  </a:lnTo>
                  <a:lnTo>
                    <a:pt x="109" y="84"/>
                  </a:lnTo>
                  <a:lnTo>
                    <a:pt x="107" y="82"/>
                  </a:lnTo>
                  <a:lnTo>
                    <a:pt x="101" y="65"/>
                  </a:lnTo>
                  <a:lnTo>
                    <a:pt x="97" y="48"/>
                  </a:lnTo>
                  <a:lnTo>
                    <a:pt x="97" y="44"/>
                  </a:lnTo>
                  <a:lnTo>
                    <a:pt x="99" y="37"/>
                  </a:lnTo>
                  <a:lnTo>
                    <a:pt x="99" y="37"/>
                  </a:lnTo>
                  <a:lnTo>
                    <a:pt x="99" y="35"/>
                  </a:lnTo>
                  <a:lnTo>
                    <a:pt x="92" y="31"/>
                  </a:lnTo>
                  <a:lnTo>
                    <a:pt x="92" y="29"/>
                  </a:lnTo>
                  <a:lnTo>
                    <a:pt x="94" y="29"/>
                  </a:lnTo>
                  <a:lnTo>
                    <a:pt x="94" y="27"/>
                  </a:lnTo>
                  <a:lnTo>
                    <a:pt x="92" y="27"/>
                  </a:lnTo>
                  <a:lnTo>
                    <a:pt x="92" y="27"/>
                  </a:lnTo>
                  <a:lnTo>
                    <a:pt x="90" y="27"/>
                  </a:lnTo>
                  <a:lnTo>
                    <a:pt x="90" y="25"/>
                  </a:lnTo>
                  <a:lnTo>
                    <a:pt x="90" y="25"/>
                  </a:lnTo>
                  <a:lnTo>
                    <a:pt x="90" y="23"/>
                  </a:lnTo>
                  <a:lnTo>
                    <a:pt x="90" y="23"/>
                  </a:lnTo>
                  <a:lnTo>
                    <a:pt x="88" y="23"/>
                  </a:lnTo>
                  <a:lnTo>
                    <a:pt x="88" y="23"/>
                  </a:lnTo>
                  <a:lnTo>
                    <a:pt x="88" y="21"/>
                  </a:lnTo>
                  <a:lnTo>
                    <a:pt x="88" y="21"/>
                  </a:lnTo>
                  <a:lnTo>
                    <a:pt x="88" y="19"/>
                  </a:lnTo>
                  <a:lnTo>
                    <a:pt x="86" y="19"/>
                  </a:lnTo>
                  <a:lnTo>
                    <a:pt x="86" y="19"/>
                  </a:lnTo>
                  <a:lnTo>
                    <a:pt x="84" y="16"/>
                  </a:lnTo>
                  <a:lnTo>
                    <a:pt x="84" y="16"/>
                  </a:lnTo>
                  <a:lnTo>
                    <a:pt x="84" y="12"/>
                  </a:lnTo>
                  <a:lnTo>
                    <a:pt x="84" y="10"/>
                  </a:lnTo>
                  <a:lnTo>
                    <a:pt x="86" y="10"/>
                  </a:lnTo>
                  <a:lnTo>
                    <a:pt x="86" y="10"/>
                  </a:lnTo>
                  <a:lnTo>
                    <a:pt x="86" y="8"/>
                  </a:lnTo>
                  <a:lnTo>
                    <a:pt x="84" y="8"/>
                  </a:lnTo>
                  <a:lnTo>
                    <a:pt x="80" y="4"/>
                  </a:lnTo>
                  <a:lnTo>
                    <a:pt x="80" y="4"/>
                  </a:lnTo>
                  <a:lnTo>
                    <a:pt x="78" y="4"/>
                  </a:lnTo>
                  <a:lnTo>
                    <a:pt x="78" y="4"/>
                  </a:lnTo>
                  <a:lnTo>
                    <a:pt x="76" y="4"/>
                  </a:lnTo>
                  <a:lnTo>
                    <a:pt x="76" y="2"/>
                  </a:lnTo>
                  <a:lnTo>
                    <a:pt x="73" y="2"/>
                  </a:lnTo>
                  <a:lnTo>
                    <a:pt x="73" y="0"/>
                  </a:lnTo>
                  <a:lnTo>
                    <a:pt x="71" y="0"/>
                  </a:lnTo>
                  <a:lnTo>
                    <a:pt x="71" y="0"/>
                  </a:lnTo>
                  <a:lnTo>
                    <a:pt x="69" y="0"/>
                  </a:lnTo>
                  <a:lnTo>
                    <a:pt x="65" y="2"/>
                  </a:lnTo>
                  <a:lnTo>
                    <a:pt x="63" y="4"/>
                  </a:lnTo>
                  <a:lnTo>
                    <a:pt x="55" y="2"/>
                  </a:lnTo>
                  <a:lnTo>
                    <a:pt x="53" y="4"/>
                  </a:lnTo>
                  <a:lnTo>
                    <a:pt x="55" y="4"/>
                  </a:lnTo>
                  <a:lnTo>
                    <a:pt x="55" y="6"/>
                  </a:lnTo>
                  <a:lnTo>
                    <a:pt x="55" y="6"/>
                  </a:lnTo>
                  <a:lnTo>
                    <a:pt x="57" y="8"/>
                  </a:lnTo>
                  <a:lnTo>
                    <a:pt x="57" y="8"/>
                  </a:lnTo>
                  <a:lnTo>
                    <a:pt x="57" y="10"/>
                  </a:lnTo>
                  <a:lnTo>
                    <a:pt x="57" y="12"/>
                  </a:lnTo>
                  <a:lnTo>
                    <a:pt x="59" y="14"/>
                  </a:lnTo>
                  <a:lnTo>
                    <a:pt x="59" y="14"/>
                  </a:lnTo>
                  <a:lnTo>
                    <a:pt x="59" y="19"/>
                  </a:lnTo>
                  <a:lnTo>
                    <a:pt x="59" y="19"/>
                  </a:lnTo>
                  <a:lnTo>
                    <a:pt x="59" y="21"/>
                  </a:lnTo>
                  <a:lnTo>
                    <a:pt x="61" y="25"/>
                  </a:lnTo>
                  <a:lnTo>
                    <a:pt x="63" y="27"/>
                  </a:lnTo>
                  <a:lnTo>
                    <a:pt x="63" y="29"/>
                  </a:lnTo>
                  <a:lnTo>
                    <a:pt x="61" y="29"/>
                  </a:lnTo>
                  <a:lnTo>
                    <a:pt x="61" y="29"/>
                  </a:lnTo>
                  <a:lnTo>
                    <a:pt x="61" y="27"/>
                  </a:lnTo>
                  <a:lnTo>
                    <a:pt x="59" y="25"/>
                  </a:lnTo>
                  <a:lnTo>
                    <a:pt x="59" y="25"/>
                  </a:lnTo>
                  <a:lnTo>
                    <a:pt x="57" y="25"/>
                  </a:lnTo>
                  <a:lnTo>
                    <a:pt x="57" y="27"/>
                  </a:lnTo>
                  <a:lnTo>
                    <a:pt x="55" y="27"/>
                  </a:lnTo>
                  <a:lnTo>
                    <a:pt x="53" y="25"/>
                  </a:lnTo>
                  <a:lnTo>
                    <a:pt x="53" y="25"/>
                  </a:lnTo>
                  <a:lnTo>
                    <a:pt x="50" y="23"/>
                  </a:lnTo>
                  <a:lnTo>
                    <a:pt x="48" y="21"/>
                  </a:lnTo>
                  <a:lnTo>
                    <a:pt x="48" y="21"/>
                  </a:lnTo>
                  <a:lnTo>
                    <a:pt x="53" y="16"/>
                  </a:lnTo>
                  <a:lnTo>
                    <a:pt x="55" y="14"/>
                  </a:lnTo>
                  <a:lnTo>
                    <a:pt x="50" y="14"/>
                  </a:lnTo>
                  <a:lnTo>
                    <a:pt x="48" y="12"/>
                  </a:lnTo>
                  <a:lnTo>
                    <a:pt x="46" y="12"/>
                  </a:lnTo>
                  <a:lnTo>
                    <a:pt x="46" y="8"/>
                  </a:lnTo>
                  <a:lnTo>
                    <a:pt x="46" y="6"/>
                  </a:lnTo>
                  <a:lnTo>
                    <a:pt x="44" y="4"/>
                  </a:lnTo>
                  <a:lnTo>
                    <a:pt x="44" y="4"/>
                  </a:lnTo>
                  <a:lnTo>
                    <a:pt x="40" y="4"/>
                  </a:lnTo>
                  <a:lnTo>
                    <a:pt x="40" y="4"/>
                  </a:lnTo>
                  <a:lnTo>
                    <a:pt x="38" y="6"/>
                  </a:lnTo>
                  <a:lnTo>
                    <a:pt x="38" y="6"/>
                  </a:lnTo>
                  <a:lnTo>
                    <a:pt x="36" y="6"/>
                  </a:lnTo>
                  <a:lnTo>
                    <a:pt x="32" y="6"/>
                  </a:lnTo>
                  <a:lnTo>
                    <a:pt x="32" y="6"/>
                  </a:lnTo>
                  <a:lnTo>
                    <a:pt x="27" y="10"/>
                  </a:lnTo>
                  <a:lnTo>
                    <a:pt x="25" y="10"/>
                  </a:lnTo>
                  <a:lnTo>
                    <a:pt x="25" y="10"/>
                  </a:lnTo>
                  <a:lnTo>
                    <a:pt x="25" y="10"/>
                  </a:lnTo>
                  <a:lnTo>
                    <a:pt x="23" y="12"/>
                  </a:lnTo>
                  <a:lnTo>
                    <a:pt x="23" y="12"/>
                  </a:lnTo>
                  <a:lnTo>
                    <a:pt x="23" y="12"/>
                  </a:lnTo>
                  <a:lnTo>
                    <a:pt x="23" y="14"/>
                  </a:lnTo>
                  <a:lnTo>
                    <a:pt x="21" y="14"/>
                  </a:lnTo>
                  <a:lnTo>
                    <a:pt x="21" y="14"/>
                  </a:lnTo>
                  <a:lnTo>
                    <a:pt x="19" y="16"/>
                  </a:lnTo>
                  <a:lnTo>
                    <a:pt x="21" y="16"/>
                  </a:lnTo>
                  <a:lnTo>
                    <a:pt x="21" y="19"/>
                  </a:lnTo>
                  <a:lnTo>
                    <a:pt x="19" y="19"/>
                  </a:lnTo>
                  <a:lnTo>
                    <a:pt x="19" y="19"/>
                  </a:lnTo>
                  <a:lnTo>
                    <a:pt x="21" y="21"/>
                  </a:lnTo>
                  <a:lnTo>
                    <a:pt x="25" y="23"/>
                  </a:lnTo>
                  <a:lnTo>
                    <a:pt x="25" y="27"/>
                  </a:lnTo>
                  <a:lnTo>
                    <a:pt x="23" y="31"/>
                  </a:lnTo>
                  <a:lnTo>
                    <a:pt x="15" y="35"/>
                  </a:lnTo>
                  <a:lnTo>
                    <a:pt x="4" y="40"/>
                  </a:lnTo>
                  <a:lnTo>
                    <a:pt x="2" y="42"/>
                  </a:lnTo>
                  <a:lnTo>
                    <a:pt x="0" y="44"/>
                  </a:lnTo>
                  <a:lnTo>
                    <a:pt x="0" y="48"/>
                  </a:lnTo>
                  <a:lnTo>
                    <a:pt x="0" y="52"/>
                  </a:lnTo>
                  <a:lnTo>
                    <a:pt x="0" y="54"/>
                  </a:lnTo>
                  <a:lnTo>
                    <a:pt x="2" y="54"/>
                  </a:lnTo>
                  <a:lnTo>
                    <a:pt x="4" y="54"/>
                  </a:lnTo>
                  <a:lnTo>
                    <a:pt x="6" y="54"/>
                  </a:lnTo>
                  <a:lnTo>
                    <a:pt x="9" y="54"/>
                  </a:lnTo>
                  <a:lnTo>
                    <a:pt x="13" y="56"/>
                  </a:lnTo>
                  <a:lnTo>
                    <a:pt x="13" y="56"/>
                  </a:lnTo>
                  <a:lnTo>
                    <a:pt x="15" y="58"/>
                  </a:lnTo>
                  <a:lnTo>
                    <a:pt x="15" y="61"/>
                  </a:lnTo>
                  <a:lnTo>
                    <a:pt x="17" y="61"/>
                  </a:lnTo>
                  <a:lnTo>
                    <a:pt x="21" y="58"/>
                  </a:lnTo>
                  <a:lnTo>
                    <a:pt x="27" y="58"/>
                  </a:lnTo>
                  <a:lnTo>
                    <a:pt x="29" y="58"/>
                  </a:lnTo>
                  <a:lnTo>
                    <a:pt x="29" y="58"/>
                  </a:lnTo>
                  <a:lnTo>
                    <a:pt x="32" y="58"/>
                  </a:lnTo>
                  <a:lnTo>
                    <a:pt x="34" y="56"/>
                  </a:lnTo>
                  <a:lnTo>
                    <a:pt x="38" y="54"/>
                  </a:lnTo>
                  <a:lnTo>
                    <a:pt x="40" y="54"/>
                  </a:lnTo>
                  <a:lnTo>
                    <a:pt x="42" y="54"/>
                  </a:lnTo>
                  <a:lnTo>
                    <a:pt x="44" y="56"/>
                  </a:lnTo>
                  <a:lnTo>
                    <a:pt x="44" y="58"/>
                  </a:lnTo>
                  <a:lnTo>
                    <a:pt x="46" y="58"/>
                  </a:lnTo>
                  <a:lnTo>
                    <a:pt x="48" y="58"/>
                  </a:lnTo>
                  <a:lnTo>
                    <a:pt x="48" y="58"/>
                  </a:lnTo>
                  <a:lnTo>
                    <a:pt x="50" y="58"/>
                  </a:lnTo>
                  <a:lnTo>
                    <a:pt x="50" y="58"/>
                  </a:lnTo>
                  <a:lnTo>
                    <a:pt x="50" y="58"/>
                  </a:lnTo>
                  <a:lnTo>
                    <a:pt x="53" y="58"/>
                  </a:lnTo>
                  <a:lnTo>
                    <a:pt x="53" y="58"/>
                  </a:lnTo>
                  <a:lnTo>
                    <a:pt x="59" y="61"/>
                  </a:lnTo>
                  <a:lnTo>
                    <a:pt x="59" y="61"/>
                  </a:lnTo>
                  <a:lnTo>
                    <a:pt x="61" y="63"/>
                  </a:lnTo>
                  <a:lnTo>
                    <a:pt x="61" y="63"/>
                  </a:lnTo>
                  <a:lnTo>
                    <a:pt x="63" y="63"/>
                  </a:lnTo>
                  <a:lnTo>
                    <a:pt x="63" y="67"/>
                  </a:lnTo>
                  <a:lnTo>
                    <a:pt x="63" y="69"/>
                  </a:lnTo>
                  <a:lnTo>
                    <a:pt x="63" y="71"/>
                  </a:lnTo>
                  <a:lnTo>
                    <a:pt x="63" y="73"/>
                  </a:lnTo>
                  <a:lnTo>
                    <a:pt x="65" y="73"/>
                  </a:lnTo>
                  <a:lnTo>
                    <a:pt x="65" y="75"/>
                  </a:lnTo>
                  <a:lnTo>
                    <a:pt x="65" y="77"/>
                  </a:lnTo>
                  <a:lnTo>
                    <a:pt x="65" y="77"/>
                  </a:lnTo>
                  <a:lnTo>
                    <a:pt x="65" y="79"/>
                  </a:lnTo>
                  <a:lnTo>
                    <a:pt x="65" y="84"/>
                  </a:lnTo>
                  <a:lnTo>
                    <a:pt x="69" y="88"/>
                  </a:lnTo>
                  <a:lnTo>
                    <a:pt x="71" y="88"/>
                  </a:lnTo>
                  <a:lnTo>
                    <a:pt x="76" y="90"/>
                  </a:lnTo>
                  <a:lnTo>
                    <a:pt x="76" y="94"/>
                  </a:lnTo>
                  <a:lnTo>
                    <a:pt x="76" y="98"/>
                  </a:lnTo>
                  <a:lnTo>
                    <a:pt x="73" y="103"/>
                  </a:lnTo>
                  <a:lnTo>
                    <a:pt x="71" y="107"/>
                  </a:lnTo>
                  <a:lnTo>
                    <a:pt x="73" y="111"/>
                  </a:lnTo>
                  <a:lnTo>
                    <a:pt x="73" y="115"/>
                  </a:lnTo>
                  <a:lnTo>
                    <a:pt x="80" y="126"/>
                  </a:lnTo>
                  <a:lnTo>
                    <a:pt x="82" y="126"/>
                  </a:lnTo>
                  <a:lnTo>
                    <a:pt x="88" y="126"/>
                  </a:lnTo>
                  <a:lnTo>
                    <a:pt x="90" y="126"/>
                  </a:lnTo>
                  <a:lnTo>
                    <a:pt x="109" y="134"/>
                  </a:lnTo>
                  <a:lnTo>
                    <a:pt x="115" y="138"/>
                  </a:lnTo>
                  <a:lnTo>
                    <a:pt x="115" y="138"/>
                  </a:lnTo>
                  <a:lnTo>
                    <a:pt x="122" y="138"/>
                  </a:lnTo>
                  <a:lnTo>
                    <a:pt x="124" y="138"/>
                  </a:lnTo>
                  <a:lnTo>
                    <a:pt x="124" y="140"/>
                  </a:lnTo>
                  <a:lnTo>
                    <a:pt x="126" y="142"/>
                  </a:lnTo>
                  <a:lnTo>
                    <a:pt x="126" y="142"/>
                  </a:lnTo>
                  <a:lnTo>
                    <a:pt x="128" y="145"/>
                  </a:lnTo>
                  <a:lnTo>
                    <a:pt x="128" y="145"/>
                  </a:lnTo>
                  <a:lnTo>
                    <a:pt x="130" y="147"/>
                  </a:lnTo>
                  <a:lnTo>
                    <a:pt x="130" y="149"/>
                  </a:lnTo>
                  <a:lnTo>
                    <a:pt x="130" y="151"/>
                  </a:lnTo>
                  <a:lnTo>
                    <a:pt x="132" y="151"/>
                  </a:lnTo>
                  <a:lnTo>
                    <a:pt x="134" y="151"/>
                  </a:lnTo>
                  <a:lnTo>
                    <a:pt x="134" y="151"/>
                  </a:lnTo>
                  <a:lnTo>
                    <a:pt x="134" y="151"/>
                  </a:lnTo>
                  <a:lnTo>
                    <a:pt x="136" y="149"/>
                  </a:lnTo>
                  <a:lnTo>
                    <a:pt x="138" y="149"/>
                  </a:lnTo>
                  <a:lnTo>
                    <a:pt x="143" y="149"/>
                  </a:lnTo>
                  <a:lnTo>
                    <a:pt x="145" y="149"/>
                  </a:lnTo>
                  <a:lnTo>
                    <a:pt x="145" y="151"/>
                  </a:lnTo>
                  <a:lnTo>
                    <a:pt x="145" y="151"/>
                  </a:lnTo>
                  <a:lnTo>
                    <a:pt x="147" y="149"/>
                  </a:lnTo>
                  <a:lnTo>
                    <a:pt x="147" y="151"/>
                  </a:lnTo>
                  <a:lnTo>
                    <a:pt x="147" y="151"/>
                  </a:lnTo>
                  <a:lnTo>
                    <a:pt x="149" y="151"/>
                  </a:lnTo>
                  <a:lnTo>
                    <a:pt x="149" y="151"/>
                  </a:lnTo>
                  <a:lnTo>
                    <a:pt x="151" y="149"/>
                  </a:lnTo>
                  <a:lnTo>
                    <a:pt x="151" y="149"/>
                  </a:lnTo>
                  <a:lnTo>
                    <a:pt x="151" y="149"/>
                  </a:lnTo>
                  <a:lnTo>
                    <a:pt x="153" y="149"/>
                  </a:lnTo>
                  <a:lnTo>
                    <a:pt x="153" y="149"/>
                  </a:lnTo>
                  <a:lnTo>
                    <a:pt x="151" y="147"/>
                  </a:lnTo>
                  <a:close/>
                  <a:moveTo>
                    <a:pt x="61" y="86"/>
                  </a:moveTo>
                  <a:lnTo>
                    <a:pt x="61" y="86"/>
                  </a:lnTo>
                  <a:lnTo>
                    <a:pt x="61" y="86"/>
                  </a:lnTo>
                  <a:lnTo>
                    <a:pt x="61" y="86"/>
                  </a:lnTo>
                  <a:lnTo>
                    <a:pt x="61" y="88"/>
                  </a:lnTo>
                  <a:lnTo>
                    <a:pt x="61" y="88"/>
                  </a:lnTo>
                  <a:lnTo>
                    <a:pt x="61" y="86"/>
                  </a:lnTo>
                  <a:lnTo>
                    <a:pt x="63" y="86"/>
                  </a:lnTo>
                  <a:lnTo>
                    <a:pt x="63" y="86"/>
                  </a:lnTo>
                  <a:lnTo>
                    <a:pt x="61" y="86"/>
                  </a:lnTo>
                  <a:close/>
                  <a:moveTo>
                    <a:pt x="155" y="126"/>
                  </a:moveTo>
                  <a:lnTo>
                    <a:pt x="155" y="128"/>
                  </a:lnTo>
                  <a:lnTo>
                    <a:pt x="157" y="128"/>
                  </a:lnTo>
                  <a:lnTo>
                    <a:pt x="157" y="126"/>
                  </a:lnTo>
                  <a:lnTo>
                    <a:pt x="155" y="126"/>
                  </a:lnTo>
                  <a:close/>
                  <a:moveTo>
                    <a:pt x="214" y="126"/>
                  </a:moveTo>
                  <a:lnTo>
                    <a:pt x="216" y="126"/>
                  </a:lnTo>
                  <a:lnTo>
                    <a:pt x="216" y="126"/>
                  </a:lnTo>
                  <a:lnTo>
                    <a:pt x="216" y="124"/>
                  </a:lnTo>
                  <a:lnTo>
                    <a:pt x="216" y="124"/>
                  </a:lnTo>
                  <a:lnTo>
                    <a:pt x="216" y="124"/>
                  </a:lnTo>
                  <a:lnTo>
                    <a:pt x="216" y="121"/>
                  </a:lnTo>
                  <a:lnTo>
                    <a:pt x="214" y="121"/>
                  </a:lnTo>
                  <a:lnTo>
                    <a:pt x="214" y="121"/>
                  </a:lnTo>
                  <a:lnTo>
                    <a:pt x="214" y="121"/>
                  </a:lnTo>
                  <a:lnTo>
                    <a:pt x="212" y="124"/>
                  </a:lnTo>
                  <a:lnTo>
                    <a:pt x="212" y="124"/>
                  </a:lnTo>
                  <a:lnTo>
                    <a:pt x="212" y="124"/>
                  </a:lnTo>
                  <a:lnTo>
                    <a:pt x="214" y="124"/>
                  </a:lnTo>
                  <a:lnTo>
                    <a:pt x="214" y="124"/>
                  </a:lnTo>
                  <a:lnTo>
                    <a:pt x="214" y="124"/>
                  </a:lnTo>
                  <a:lnTo>
                    <a:pt x="214" y="124"/>
                  </a:lnTo>
                  <a:lnTo>
                    <a:pt x="214" y="124"/>
                  </a:lnTo>
                  <a:lnTo>
                    <a:pt x="212" y="124"/>
                  </a:lnTo>
                  <a:lnTo>
                    <a:pt x="212" y="124"/>
                  </a:lnTo>
                  <a:lnTo>
                    <a:pt x="212" y="126"/>
                  </a:lnTo>
                  <a:lnTo>
                    <a:pt x="212" y="126"/>
                  </a:lnTo>
                  <a:lnTo>
                    <a:pt x="214" y="126"/>
                  </a:lnTo>
                  <a:close/>
                  <a:moveTo>
                    <a:pt x="151" y="130"/>
                  </a:moveTo>
                  <a:lnTo>
                    <a:pt x="151" y="130"/>
                  </a:lnTo>
                  <a:lnTo>
                    <a:pt x="151" y="130"/>
                  </a:lnTo>
                  <a:lnTo>
                    <a:pt x="149" y="130"/>
                  </a:lnTo>
                  <a:lnTo>
                    <a:pt x="149" y="132"/>
                  </a:lnTo>
                  <a:lnTo>
                    <a:pt x="151" y="132"/>
                  </a:lnTo>
                  <a:lnTo>
                    <a:pt x="151" y="132"/>
                  </a:lnTo>
                  <a:lnTo>
                    <a:pt x="151" y="132"/>
                  </a:lnTo>
                  <a:lnTo>
                    <a:pt x="151" y="130"/>
                  </a:lnTo>
                  <a:lnTo>
                    <a:pt x="151" y="130"/>
                  </a:lnTo>
                  <a:lnTo>
                    <a:pt x="151" y="130"/>
                  </a:lnTo>
                  <a:lnTo>
                    <a:pt x="151" y="130"/>
                  </a:lnTo>
                  <a:close/>
                  <a:moveTo>
                    <a:pt x="182" y="88"/>
                  </a:moveTo>
                  <a:lnTo>
                    <a:pt x="182" y="88"/>
                  </a:lnTo>
                  <a:lnTo>
                    <a:pt x="182" y="86"/>
                  </a:lnTo>
                  <a:lnTo>
                    <a:pt x="182" y="86"/>
                  </a:lnTo>
                  <a:lnTo>
                    <a:pt x="182" y="86"/>
                  </a:lnTo>
                  <a:lnTo>
                    <a:pt x="182" y="86"/>
                  </a:lnTo>
                  <a:lnTo>
                    <a:pt x="182" y="86"/>
                  </a:lnTo>
                  <a:lnTo>
                    <a:pt x="182" y="88"/>
                  </a:lnTo>
                  <a:close/>
                  <a:moveTo>
                    <a:pt x="161" y="128"/>
                  </a:moveTo>
                  <a:lnTo>
                    <a:pt x="161" y="128"/>
                  </a:lnTo>
                  <a:lnTo>
                    <a:pt x="161" y="128"/>
                  </a:lnTo>
                  <a:lnTo>
                    <a:pt x="159" y="128"/>
                  </a:lnTo>
                  <a:lnTo>
                    <a:pt x="161" y="128"/>
                  </a:lnTo>
                  <a:close/>
                  <a:moveTo>
                    <a:pt x="168" y="134"/>
                  </a:moveTo>
                  <a:lnTo>
                    <a:pt x="166" y="134"/>
                  </a:lnTo>
                  <a:lnTo>
                    <a:pt x="161" y="134"/>
                  </a:lnTo>
                  <a:lnTo>
                    <a:pt x="159" y="132"/>
                  </a:lnTo>
                  <a:lnTo>
                    <a:pt x="157" y="132"/>
                  </a:lnTo>
                  <a:lnTo>
                    <a:pt x="157" y="132"/>
                  </a:lnTo>
                  <a:lnTo>
                    <a:pt x="155" y="132"/>
                  </a:lnTo>
                  <a:lnTo>
                    <a:pt x="153" y="134"/>
                  </a:lnTo>
                  <a:lnTo>
                    <a:pt x="151" y="134"/>
                  </a:lnTo>
                  <a:lnTo>
                    <a:pt x="151" y="136"/>
                  </a:lnTo>
                  <a:lnTo>
                    <a:pt x="151" y="136"/>
                  </a:lnTo>
                  <a:lnTo>
                    <a:pt x="151" y="138"/>
                  </a:lnTo>
                  <a:lnTo>
                    <a:pt x="149" y="138"/>
                  </a:lnTo>
                  <a:lnTo>
                    <a:pt x="153" y="140"/>
                  </a:lnTo>
                  <a:lnTo>
                    <a:pt x="157" y="142"/>
                  </a:lnTo>
                  <a:lnTo>
                    <a:pt x="159" y="142"/>
                  </a:lnTo>
                  <a:lnTo>
                    <a:pt x="164" y="145"/>
                  </a:lnTo>
                  <a:lnTo>
                    <a:pt x="164" y="145"/>
                  </a:lnTo>
                  <a:lnTo>
                    <a:pt x="166" y="142"/>
                  </a:lnTo>
                  <a:lnTo>
                    <a:pt x="166" y="140"/>
                  </a:lnTo>
                  <a:lnTo>
                    <a:pt x="168" y="136"/>
                  </a:lnTo>
                  <a:lnTo>
                    <a:pt x="168" y="134"/>
                  </a:lnTo>
                  <a:close/>
                  <a:moveTo>
                    <a:pt x="226" y="159"/>
                  </a:moveTo>
                  <a:lnTo>
                    <a:pt x="226" y="159"/>
                  </a:lnTo>
                  <a:lnTo>
                    <a:pt x="224" y="159"/>
                  </a:lnTo>
                  <a:lnTo>
                    <a:pt x="224" y="161"/>
                  </a:lnTo>
                  <a:lnTo>
                    <a:pt x="224" y="163"/>
                  </a:lnTo>
                  <a:lnTo>
                    <a:pt x="224" y="166"/>
                  </a:lnTo>
                  <a:lnTo>
                    <a:pt x="226" y="166"/>
                  </a:lnTo>
                  <a:lnTo>
                    <a:pt x="226" y="163"/>
                  </a:lnTo>
                  <a:lnTo>
                    <a:pt x="226" y="163"/>
                  </a:lnTo>
                  <a:lnTo>
                    <a:pt x="226" y="163"/>
                  </a:lnTo>
                  <a:lnTo>
                    <a:pt x="226" y="163"/>
                  </a:lnTo>
                  <a:lnTo>
                    <a:pt x="226" y="161"/>
                  </a:lnTo>
                  <a:lnTo>
                    <a:pt x="228" y="161"/>
                  </a:lnTo>
                  <a:lnTo>
                    <a:pt x="228" y="161"/>
                  </a:lnTo>
                  <a:lnTo>
                    <a:pt x="228" y="161"/>
                  </a:lnTo>
                  <a:lnTo>
                    <a:pt x="226" y="161"/>
                  </a:lnTo>
                  <a:lnTo>
                    <a:pt x="226" y="159"/>
                  </a:lnTo>
                  <a:close/>
                  <a:moveTo>
                    <a:pt x="224" y="140"/>
                  </a:moveTo>
                  <a:lnTo>
                    <a:pt x="226" y="140"/>
                  </a:lnTo>
                  <a:lnTo>
                    <a:pt x="226" y="140"/>
                  </a:lnTo>
                  <a:lnTo>
                    <a:pt x="226" y="138"/>
                  </a:lnTo>
                  <a:lnTo>
                    <a:pt x="226" y="138"/>
                  </a:lnTo>
                  <a:lnTo>
                    <a:pt x="224" y="138"/>
                  </a:lnTo>
                  <a:lnTo>
                    <a:pt x="224" y="138"/>
                  </a:lnTo>
                  <a:lnTo>
                    <a:pt x="224" y="140"/>
                  </a:lnTo>
                  <a:lnTo>
                    <a:pt x="224" y="142"/>
                  </a:lnTo>
                  <a:lnTo>
                    <a:pt x="224" y="140"/>
                  </a:lnTo>
                  <a:close/>
                  <a:moveTo>
                    <a:pt x="298" y="126"/>
                  </a:moveTo>
                  <a:lnTo>
                    <a:pt x="296" y="121"/>
                  </a:lnTo>
                  <a:lnTo>
                    <a:pt x="296" y="119"/>
                  </a:lnTo>
                  <a:lnTo>
                    <a:pt x="289" y="111"/>
                  </a:lnTo>
                  <a:lnTo>
                    <a:pt x="287" y="111"/>
                  </a:lnTo>
                  <a:lnTo>
                    <a:pt x="285" y="111"/>
                  </a:lnTo>
                  <a:lnTo>
                    <a:pt x="285" y="111"/>
                  </a:lnTo>
                  <a:lnTo>
                    <a:pt x="285" y="109"/>
                  </a:lnTo>
                  <a:lnTo>
                    <a:pt x="283" y="107"/>
                  </a:lnTo>
                  <a:lnTo>
                    <a:pt x="281" y="107"/>
                  </a:lnTo>
                  <a:lnTo>
                    <a:pt x="281" y="107"/>
                  </a:lnTo>
                  <a:lnTo>
                    <a:pt x="281" y="105"/>
                  </a:lnTo>
                  <a:lnTo>
                    <a:pt x="279" y="105"/>
                  </a:lnTo>
                  <a:lnTo>
                    <a:pt x="277" y="103"/>
                  </a:lnTo>
                  <a:lnTo>
                    <a:pt x="275" y="105"/>
                  </a:lnTo>
                  <a:lnTo>
                    <a:pt x="275" y="105"/>
                  </a:lnTo>
                  <a:lnTo>
                    <a:pt x="275" y="109"/>
                  </a:lnTo>
                  <a:lnTo>
                    <a:pt x="272" y="109"/>
                  </a:lnTo>
                  <a:lnTo>
                    <a:pt x="272" y="103"/>
                  </a:lnTo>
                  <a:lnTo>
                    <a:pt x="270" y="103"/>
                  </a:lnTo>
                  <a:lnTo>
                    <a:pt x="268" y="100"/>
                  </a:lnTo>
                  <a:lnTo>
                    <a:pt x="264" y="100"/>
                  </a:lnTo>
                  <a:lnTo>
                    <a:pt x="262" y="100"/>
                  </a:lnTo>
                  <a:lnTo>
                    <a:pt x="260" y="100"/>
                  </a:lnTo>
                  <a:lnTo>
                    <a:pt x="256" y="98"/>
                  </a:lnTo>
                  <a:lnTo>
                    <a:pt x="254" y="96"/>
                  </a:lnTo>
                  <a:lnTo>
                    <a:pt x="254" y="98"/>
                  </a:lnTo>
                  <a:lnTo>
                    <a:pt x="249" y="100"/>
                  </a:lnTo>
                  <a:lnTo>
                    <a:pt x="249" y="100"/>
                  </a:lnTo>
                  <a:lnTo>
                    <a:pt x="247" y="100"/>
                  </a:lnTo>
                  <a:lnTo>
                    <a:pt x="245" y="100"/>
                  </a:lnTo>
                  <a:lnTo>
                    <a:pt x="243" y="100"/>
                  </a:lnTo>
                  <a:lnTo>
                    <a:pt x="239" y="100"/>
                  </a:lnTo>
                  <a:lnTo>
                    <a:pt x="237" y="103"/>
                  </a:lnTo>
                  <a:lnTo>
                    <a:pt x="237" y="111"/>
                  </a:lnTo>
                  <a:lnTo>
                    <a:pt x="237" y="117"/>
                  </a:lnTo>
                  <a:lnTo>
                    <a:pt x="237" y="119"/>
                  </a:lnTo>
                  <a:lnTo>
                    <a:pt x="235" y="119"/>
                  </a:lnTo>
                  <a:lnTo>
                    <a:pt x="233" y="121"/>
                  </a:lnTo>
                  <a:lnTo>
                    <a:pt x="233" y="121"/>
                  </a:lnTo>
                  <a:lnTo>
                    <a:pt x="233" y="124"/>
                  </a:lnTo>
                  <a:lnTo>
                    <a:pt x="233" y="128"/>
                  </a:lnTo>
                  <a:lnTo>
                    <a:pt x="233" y="130"/>
                  </a:lnTo>
                  <a:lnTo>
                    <a:pt x="231" y="130"/>
                  </a:lnTo>
                  <a:lnTo>
                    <a:pt x="231" y="130"/>
                  </a:lnTo>
                  <a:lnTo>
                    <a:pt x="228" y="132"/>
                  </a:lnTo>
                  <a:lnTo>
                    <a:pt x="228" y="132"/>
                  </a:lnTo>
                  <a:lnTo>
                    <a:pt x="228" y="134"/>
                  </a:lnTo>
                  <a:lnTo>
                    <a:pt x="228" y="134"/>
                  </a:lnTo>
                  <a:lnTo>
                    <a:pt x="228" y="134"/>
                  </a:lnTo>
                  <a:lnTo>
                    <a:pt x="231" y="134"/>
                  </a:lnTo>
                  <a:lnTo>
                    <a:pt x="233" y="134"/>
                  </a:lnTo>
                  <a:lnTo>
                    <a:pt x="233" y="134"/>
                  </a:lnTo>
                  <a:lnTo>
                    <a:pt x="233" y="136"/>
                  </a:lnTo>
                  <a:lnTo>
                    <a:pt x="233" y="138"/>
                  </a:lnTo>
                  <a:lnTo>
                    <a:pt x="231" y="140"/>
                  </a:lnTo>
                  <a:lnTo>
                    <a:pt x="231" y="140"/>
                  </a:lnTo>
                  <a:lnTo>
                    <a:pt x="231" y="142"/>
                  </a:lnTo>
                  <a:lnTo>
                    <a:pt x="231" y="142"/>
                  </a:lnTo>
                  <a:lnTo>
                    <a:pt x="231" y="145"/>
                  </a:lnTo>
                  <a:lnTo>
                    <a:pt x="233" y="145"/>
                  </a:lnTo>
                  <a:lnTo>
                    <a:pt x="233" y="147"/>
                  </a:lnTo>
                  <a:lnTo>
                    <a:pt x="233" y="147"/>
                  </a:lnTo>
                  <a:lnTo>
                    <a:pt x="233" y="149"/>
                  </a:lnTo>
                  <a:lnTo>
                    <a:pt x="233" y="149"/>
                  </a:lnTo>
                  <a:lnTo>
                    <a:pt x="235" y="151"/>
                  </a:lnTo>
                  <a:lnTo>
                    <a:pt x="235" y="153"/>
                  </a:lnTo>
                  <a:lnTo>
                    <a:pt x="237" y="153"/>
                  </a:lnTo>
                  <a:lnTo>
                    <a:pt x="237" y="153"/>
                  </a:lnTo>
                  <a:lnTo>
                    <a:pt x="237" y="153"/>
                  </a:lnTo>
                  <a:lnTo>
                    <a:pt x="237" y="153"/>
                  </a:lnTo>
                  <a:lnTo>
                    <a:pt x="233" y="157"/>
                  </a:lnTo>
                  <a:lnTo>
                    <a:pt x="233" y="161"/>
                  </a:lnTo>
                  <a:lnTo>
                    <a:pt x="233" y="163"/>
                  </a:lnTo>
                  <a:lnTo>
                    <a:pt x="235" y="163"/>
                  </a:lnTo>
                  <a:lnTo>
                    <a:pt x="239" y="163"/>
                  </a:lnTo>
                  <a:lnTo>
                    <a:pt x="241" y="159"/>
                  </a:lnTo>
                  <a:lnTo>
                    <a:pt x="247" y="159"/>
                  </a:lnTo>
                  <a:lnTo>
                    <a:pt x="254" y="157"/>
                  </a:lnTo>
                  <a:lnTo>
                    <a:pt x="256" y="155"/>
                  </a:lnTo>
                  <a:lnTo>
                    <a:pt x="256" y="151"/>
                  </a:lnTo>
                  <a:lnTo>
                    <a:pt x="254" y="149"/>
                  </a:lnTo>
                  <a:lnTo>
                    <a:pt x="254" y="149"/>
                  </a:lnTo>
                  <a:lnTo>
                    <a:pt x="256" y="147"/>
                  </a:lnTo>
                  <a:lnTo>
                    <a:pt x="258" y="147"/>
                  </a:lnTo>
                  <a:lnTo>
                    <a:pt x="258" y="147"/>
                  </a:lnTo>
                  <a:lnTo>
                    <a:pt x="258" y="147"/>
                  </a:lnTo>
                  <a:lnTo>
                    <a:pt x="260" y="147"/>
                  </a:lnTo>
                  <a:lnTo>
                    <a:pt x="260" y="149"/>
                  </a:lnTo>
                  <a:lnTo>
                    <a:pt x="260" y="149"/>
                  </a:lnTo>
                  <a:lnTo>
                    <a:pt x="260" y="149"/>
                  </a:lnTo>
                  <a:lnTo>
                    <a:pt x="260" y="149"/>
                  </a:lnTo>
                  <a:lnTo>
                    <a:pt x="264" y="155"/>
                  </a:lnTo>
                  <a:lnTo>
                    <a:pt x="266" y="155"/>
                  </a:lnTo>
                  <a:lnTo>
                    <a:pt x="268" y="157"/>
                  </a:lnTo>
                  <a:lnTo>
                    <a:pt x="268" y="161"/>
                  </a:lnTo>
                  <a:lnTo>
                    <a:pt x="268" y="163"/>
                  </a:lnTo>
                  <a:lnTo>
                    <a:pt x="270" y="163"/>
                  </a:lnTo>
                  <a:lnTo>
                    <a:pt x="270" y="163"/>
                  </a:lnTo>
                  <a:lnTo>
                    <a:pt x="275" y="163"/>
                  </a:lnTo>
                  <a:lnTo>
                    <a:pt x="277" y="163"/>
                  </a:lnTo>
                  <a:lnTo>
                    <a:pt x="277" y="163"/>
                  </a:lnTo>
                  <a:lnTo>
                    <a:pt x="277" y="159"/>
                  </a:lnTo>
                  <a:lnTo>
                    <a:pt x="277" y="157"/>
                  </a:lnTo>
                  <a:lnTo>
                    <a:pt x="279" y="157"/>
                  </a:lnTo>
                  <a:lnTo>
                    <a:pt x="281" y="157"/>
                  </a:lnTo>
                  <a:lnTo>
                    <a:pt x="283" y="157"/>
                  </a:lnTo>
                  <a:lnTo>
                    <a:pt x="285" y="155"/>
                  </a:lnTo>
                  <a:lnTo>
                    <a:pt x="287" y="155"/>
                  </a:lnTo>
                  <a:lnTo>
                    <a:pt x="289" y="155"/>
                  </a:lnTo>
                  <a:lnTo>
                    <a:pt x="289" y="153"/>
                  </a:lnTo>
                  <a:lnTo>
                    <a:pt x="287" y="153"/>
                  </a:lnTo>
                  <a:lnTo>
                    <a:pt x="287" y="151"/>
                  </a:lnTo>
                  <a:lnTo>
                    <a:pt x="287" y="151"/>
                  </a:lnTo>
                  <a:lnTo>
                    <a:pt x="289" y="149"/>
                  </a:lnTo>
                  <a:lnTo>
                    <a:pt x="289" y="149"/>
                  </a:lnTo>
                  <a:lnTo>
                    <a:pt x="289" y="149"/>
                  </a:lnTo>
                  <a:lnTo>
                    <a:pt x="289" y="149"/>
                  </a:lnTo>
                  <a:lnTo>
                    <a:pt x="289" y="147"/>
                  </a:lnTo>
                  <a:lnTo>
                    <a:pt x="289" y="145"/>
                  </a:lnTo>
                  <a:lnTo>
                    <a:pt x="289" y="145"/>
                  </a:lnTo>
                  <a:lnTo>
                    <a:pt x="289" y="142"/>
                  </a:lnTo>
                  <a:lnTo>
                    <a:pt x="289" y="142"/>
                  </a:lnTo>
                  <a:lnTo>
                    <a:pt x="291" y="140"/>
                  </a:lnTo>
                  <a:lnTo>
                    <a:pt x="293" y="134"/>
                  </a:lnTo>
                  <a:lnTo>
                    <a:pt x="296" y="132"/>
                  </a:lnTo>
                  <a:lnTo>
                    <a:pt x="296" y="132"/>
                  </a:lnTo>
                  <a:lnTo>
                    <a:pt x="296" y="130"/>
                  </a:lnTo>
                  <a:lnTo>
                    <a:pt x="298" y="130"/>
                  </a:lnTo>
                  <a:lnTo>
                    <a:pt x="298" y="128"/>
                  </a:lnTo>
                  <a:lnTo>
                    <a:pt x="298" y="126"/>
                  </a:lnTo>
                  <a:close/>
                  <a:moveTo>
                    <a:pt x="182" y="126"/>
                  </a:moveTo>
                  <a:lnTo>
                    <a:pt x="182" y="126"/>
                  </a:lnTo>
                  <a:lnTo>
                    <a:pt x="182" y="126"/>
                  </a:lnTo>
                  <a:lnTo>
                    <a:pt x="182" y="126"/>
                  </a:lnTo>
                  <a:lnTo>
                    <a:pt x="182" y="126"/>
                  </a:lnTo>
                  <a:lnTo>
                    <a:pt x="180" y="126"/>
                  </a:lnTo>
                  <a:lnTo>
                    <a:pt x="178" y="128"/>
                  </a:lnTo>
                  <a:lnTo>
                    <a:pt x="178" y="130"/>
                  </a:lnTo>
                  <a:lnTo>
                    <a:pt x="178" y="132"/>
                  </a:lnTo>
                  <a:lnTo>
                    <a:pt x="180" y="132"/>
                  </a:lnTo>
                  <a:lnTo>
                    <a:pt x="182" y="132"/>
                  </a:lnTo>
                  <a:lnTo>
                    <a:pt x="182" y="132"/>
                  </a:lnTo>
                  <a:lnTo>
                    <a:pt x="184" y="134"/>
                  </a:lnTo>
                  <a:lnTo>
                    <a:pt x="184" y="132"/>
                  </a:lnTo>
                  <a:lnTo>
                    <a:pt x="184" y="130"/>
                  </a:lnTo>
                  <a:lnTo>
                    <a:pt x="184" y="128"/>
                  </a:lnTo>
                  <a:lnTo>
                    <a:pt x="184" y="126"/>
                  </a:lnTo>
                  <a:lnTo>
                    <a:pt x="182" y="126"/>
                  </a:lnTo>
                  <a:close/>
                  <a:moveTo>
                    <a:pt x="222" y="126"/>
                  </a:moveTo>
                  <a:lnTo>
                    <a:pt x="222" y="126"/>
                  </a:lnTo>
                  <a:lnTo>
                    <a:pt x="222" y="126"/>
                  </a:lnTo>
                  <a:lnTo>
                    <a:pt x="220" y="126"/>
                  </a:lnTo>
                  <a:lnTo>
                    <a:pt x="216" y="126"/>
                  </a:lnTo>
                  <a:lnTo>
                    <a:pt x="214" y="128"/>
                  </a:lnTo>
                  <a:lnTo>
                    <a:pt x="214" y="130"/>
                  </a:lnTo>
                  <a:lnTo>
                    <a:pt x="212" y="130"/>
                  </a:lnTo>
                  <a:lnTo>
                    <a:pt x="210" y="130"/>
                  </a:lnTo>
                  <a:lnTo>
                    <a:pt x="210" y="130"/>
                  </a:lnTo>
                  <a:lnTo>
                    <a:pt x="208" y="130"/>
                  </a:lnTo>
                  <a:lnTo>
                    <a:pt x="212" y="132"/>
                  </a:lnTo>
                  <a:lnTo>
                    <a:pt x="214" y="136"/>
                  </a:lnTo>
                  <a:lnTo>
                    <a:pt x="214" y="136"/>
                  </a:lnTo>
                  <a:lnTo>
                    <a:pt x="216" y="134"/>
                  </a:lnTo>
                  <a:lnTo>
                    <a:pt x="220" y="134"/>
                  </a:lnTo>
                  <a:lnTo>
                    <a:pt x="222" y="132"/>
                  </a:lnTo>
                  <a:lnTo>
                    <a:pt x="222" y="130"/>
                  </a:lnTo>
                  <a:lnTo>
                    <a:pt x="224" y="128"/>
                  </a:lnTo>
                  <a:lnTo>
                    <a:pt x="222" y="128"/>
                  </a:lnTo>
                  <a:lnTo>
                    <a:pt x="222" y="126"/>
                  </a:lnTo>
                  <a:close/>
                  <a:moveTo>
                    <a:pt x="218" y="134"/>
                  </a:moveTo>
                  <a:lnTo>
                    <a:pt x="218" y="134"/>
                  </a:lnTo>
                  <a:lnTo>
                    <a:pt x="218" y="136"/>
                  </a:lnTo>
                  <a:lnTo>
                    <a:pt x="216" y="136"/>
                  </a:lnTo>
                  <a:lnTo>
                    <a:pt x="216" y="136"/>
                  </a:lnTo>
                  <a:lnTo>
                    <a:pt x="216" y="136"/>
                  </a:lnTo>
                  <a:lnTo>
                    <a:pt x="216" y="138"/>
                  </a:lnTo>
                  <a:lnTo>
                    <a:pt x="216" y="138"/>
                  </a:lnTo>
                  <a:lnTo>
                    <a:pt x="216" y="138"/>
                  </a:lnTo>
                  <a:lnTo>
                    <a:pt x="216" y="138"/>
                  </a:lnTo>
                  <a:lnTo>
                    <a:pt x="216" y="138"/>
                  </a:lnTo>
                  <a:lnTo>
                    <a:pt x="216" y="138"/>
                  </a:lnTo>
                  <a:lnTo>
                    <a:pt x="216" y="140"/>
                  </a:lnTo>
                  <a:lnTo>
                    <a:pt x="216" y="140"/>
                  </a:lnTo>
                  <a:lnTo>
                    <a:pt x="216" y="140"/>
                  </a:lnTo>
                  <a:lnTo>
                    <a:pt x="218" y="140"/>
                  </a:lnTo>
                  <a:lnTo>
                    <a:pt x="216" y="140"/>
                  </a:lnTo>
                  <a:lnTo>
                    <a:pt x="218" y="140"/>
                  </a:lnTo>
                  <a:lnTo>
                    <a:pt x="218" y="140"/>
                  </a:lnTo>
                  <a:lnTo>
                    <a:pt x="218" y="140"/>
                  </a:lnTo>
                  <a:lnTo>
                    <a:pt x="218" y="140"/>
                  </a:lnTo>
                  <a:lnTo>
                    <a:pt x="218" y="140"/>
                  </a:lnTo>
                  <a:lnTo>
                    <a:pt x="218" y="138"/>
                  </a:lnTo>
                  <a:lnTo>
                    <a:pt x="218" y="138"/>
                  </a:lnTo>
                  <a:lnTo>
                    <a:pt x="220" y="138"/>
                  </a:lnTo>
                  <a:lnTo>
                    <a:pt x="220" y="138"/>
                  </a:lnTo>
                  <a:lnTo>
                    <a:pt x="220" y="138"/>
                  </a:lnTo>
                  <a:lnTo>
                    <a:pt x="220" y="138"/>
                  </a:lnTo>
                  <a:lnTo>
                    <a:pt x="220" y="138"/>
                  </a:lnTo>
                  <a:lnTo>
                    <a:pt x="220" y="138"/>
                  </a:lnTo>
                  <a:lnTo>
                    <a:pt x="220" y="136"/>
                  </a:lnTo>
                  <a:lnTo>
                    <a:pt x="220" y="136"/>
                  </a:lnTo>
                  <a:lnTo>
                    <a:pt x="220" y="136"/>
                  </a:lnTo>
                  <a:lnTo>
                    <a:pt x="220" y="134"/>
                  </a:lnTo>
                  <a:lnTo>
                    <a:pt x="218" y="13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3" name="Freeform 132"/>
            <p:cNvSpPr>
              <a:spLocks noEditPoints="1"/>
            </p:cNvSpPr>
            <p:nvPr/>
          </p:nvSpPr>
          <p:spPr bwMode="auto">
            <a:xfrm>
              <a:off x="4697" y="2428"/>
              <a:ext cx="119" cy="76"/>
            </a:xfrm>
            <a:custGeom>
              <a:avLst/>
              <a:gdLst>
                <a:gd name="T0" fmla="*/ 109 w 119"/>
                <a:gd name="T1" fmla="*/ 61 h 76"/>
                <a:gd name="T2" fmla="*/ 105 w 119"/>
                <a:gd name="T3" fmla="*/ 57 h 76"/>
                <a:gd name="T4" fmla="*/ 100 w 119"/>
                <a:gd name="T5" fmla="*/ 59 h 76"/>
                <a:gd name="T6" fmla="*/ 96 w 119"/>
                <a:gd name="T7" fmla="*/ 63 h 76"/>
                <a:gd name="T8" fmla="*/ 96 w 119"/>
                <a:gd name="T9" fmla="*/ 65 h 76"/>
                <a:gd name="T10" fmla="*/ 100 w 119"/>
                <a:gd name="T11" fmla="*/ 68 h 76"/>
                <a:gd name="T12" fmla="*/ 109 w 119"/>
                <a:gd name="T13" fmla="*/ 72 h 76"/>
                <a:gd name="T14" fmla="*/ 111 w 119"/>
                <a:gd name="T15" fmla="*/ 68 h 76"/>
                <a:gd name="T16" fmla="*/ 109 w 119"/>
                <a:gd name="T17" fmla="*/ 63 h 76"/>
                <a:gd name="T18" fmla="*/ 113 w 119"/>
                <a:gd name="T19" fmla="*/ 26 h 76"/>
                <a:gd name="T20" fmla="*/ 107 w 119"/>
                <a:gd name="T21" fmla="*/ 15 h 76"/>
                <a:gd name="T22" fmla="*/ 100 w 119"/>
                <a:gd name="T23" fmla="*/ 11 h 76"/>
                <a:gd name="T24" fmla="*/ 77 w 119"/>
                <a:gd name="T25" fmla="*/ 2 h 76"/>
                <a:gd name="T26" fmla="*/ 75 w 119"/>
                <a:gd name="T27" fmla="*/ 0 h 76"/>
                <a:gd name="T28" fmla="*/ 71 w 119"/>
                <a:gd name="T29" fmla="*/ 0 h 76"/>
                <a:gd name="T30" fmla="*/ 65 w 119"/>
                <a:gd name="T31" fmla="*/ 2 h 76"/>
                <a:gd name="T32" fmla="*/ 54 w 119"/>
                <a:gd name="T33" fmla="*/ 11 h 76"/>
                <a:gd name="T34" fmla="*/ 42 w 119"/>
                <a:gd name="T35" fmla="*/ 11 h 76"/>
                <a:gd name="T36" fmla="*/ 23 w 119"/>
                <a:gd name="T37" fmla="*/ 7 h 76"/>
                <a:gd name="T38" fmla="*/ 19 w 119"/>
                <a:gd name="T39" fmla="*/ 7 h 76"/>
                <a:gd name="T40" fmla="*/ 15 w 119"/>
                <a:gd name="T41" fmla="*/ 5 h 76"/>
                <a:gd name="T42" fmla="*/ 10 w 119"/>
                <a:gd name="T43" fmla="*/ 7 h 76"/>
                <a:gd name="T44" fmla="*/ 8 w 119"/>
                <a:gd name="T45" fmla="*/ 5 h 76"/>
                <a:gd name="T46" fmla="*/ 6 w 119"/>
                <a:gd name="T47" fmla="*/ 2 h 76"/>
                <a:gd name="T48" fmla="*/ 0 w 119"/>
                <a:gd name="T49" fmla="*/ 5 h 76"/>
                <a:gd name="T50" fmla="*/ 2 w 119"/>
                <a:gd name="T51" fmla="*/ 15 h 76"/>
                <a:gd name="T52" fmla="*/ 12 w 119"/>
                <a:gd name="T53" fmla="*/ 30 h 76"/>
                <a:gd name="T54" fmla="*/ 19 w 119"/>
                <a:gd name="T55" fmla="*/ 32 h 76"/>
                <a:gd name="T56" fmla="*/ 33 w 119"/>
                <a:gd name="T57" fmla="*/ 34 h 76"/>
                <a:gd name="T58" fmla="*/ 48 w 119"/>
                <a:gd name="T59" fmla="*/ 40 h 76"/>
                <a:gd name="T60" fmla="*/ 59 w 119"/>
                <a:gd name="T61" fmla="*/ 49 h 76"/>
                <a:gd name="T62" fmla="*/ 61 w 119"/>
                <a:gd name="T63" fmla="*/ 51 h 76"/>
                <a:gd name="T64" fmla="*/ 63 w 119"/>
                <a:gd name="T65" fmla="*/ 55 h 76"/>
                <a:gd name="T66" fmla="*/ 65 w 119"/>
                <a:gd name="T67" fmla="*/ 57 h 76"/>
                <a:gd name="T68" fmla="*/ 67 w 119"/>
                <a:gd name="T69" fmla="*/ 57 h 76"/>
                <a:gd name="T70" fmla="*/ 69 w 119"/>
                <a:gd name="T71" fmla="*/ 61 h 76"/>
                <a:gd name="T72" fmla="*/ 69 w 119"/>
                <a:gd name="T73" fmla="*/ 65 h 76"/>
                <a:gd name="T74" fmla="*/ 67 w 119"/>
                <a:gd name="T75" fmla="*/ 70 h 76"/>
                <a:gd name="T76" fmla="*/ 61 w 119"/>
                <a:gd name="T77" fmla="*/ 72 h 76"/>
                <a:gd name="T78" fmla="*/ 63 w 119"/>
                <a:gd name="T79" fmla="*/ 76 h 76"/>
                <a:gd name="T80" fmla="*/ 67 w 119"/>
                <a:gd name="T81" fmla="*/ 76 h 76"/>
                <a:gd name="T82" fmla="*/ 71 w 119"/>
                <a:gd name="T83" fmla="*/ 76 h 76"/>
                <a:gd name="T84" fmla="*/ 73 w 119"/>
                <a:gd name="T85" fmla="*/ 74 h 76"/>
                <a:gd name="T86" fmla="*/ 75 w 119"/>
                <a:gd name="T87" fmla="*/ 68 h 76"/>
                <a:gd name="T88" fmla="*/ 73 w 119"/>
                <a:gd name="T89" fmla="*/ 68 h 76"/>
                <a:gd name="T90" fmla="*/ 73 w 119"/>
                <a:gd name="T91" fmla="*/ 70 h 76"/>
                <a:gd name="T92" fmla="*/ 71 w 119"/>
                <a:gd name="T93" fmla="*/ 68 h 76"/>
                <a:gd name="T94" fmla="*/ 73 w 119"/>
                <a:gd name="T95" fmla="*/ 63 h 76"/>
                <a:gd name="T96" fmla="*/ 77 w 119"/>
                <a:gd name="T97" fmla="*/ 63 h 76"/>
                <a:gd name="T98" fmla="*/ 79 w 119"/>
                <a:gd name="T99" fmla="*/ 57 h 76"/>
                <a:gd name="T100" fmla="*/ 86 w 119"/>
                <a:gd name="T101" fmla="*/ 51 h 76"/>
                <a:gd name="T102" fmla="*/ 100 w 119"/>
                <a:gd name="T103" fmla="*/ 44 h 76"/>
                <a:gd name="T104" fmla="*/ 102 w 119"/>
                <a:gd name="T105" fmla="*/ 42 h 76"/>
                <a:gd name="T106" fmla="*/ 111 w 119"/>
                <a:gd name="T107" fmla="*/ 42 h 76"/>
                <a:gd name="T108" fmla="*/ 115 w 119"/>
                <a:gd name="T109" fmla="*/ 38 h 76"/>
                <a:gd name="T110" fmla="*/ 119 w 119"/>
                <a:gd name="T111" fmla="*/ 34 h 76"/>
                <a:gd name="T112" fmla="*/ 117 w 119"/>
                <a:gd name="T113"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9" h="76">
                  <a:moveTo>
                    <a:pt x="109" y="63"/>
                  </a:moveTo>
                  <a:lnTo>
                    <a:pt x="109" y="61"/>
                  </a:lnTo>
                  <a:lnTo>
                    <a:pt x="107" y="59"/>
                  </a:lnTo>
                  <a:lnTo>
                    <a:pt x="105" y="57"/>
                  </a:lnTo>
                  <a:lnTo>
                    <a:pt x="102" y="59"/>
                  </a:lnTo>
                  <a:lnTo>
                    <a:pt x="100" y="59"/>
                  </a:lnTo>
                  <a:lnTo>
                    <a:pt x="100" y="59"/>
                  </a:lnTo>
                  <a:lnTo>
                    <a:pt x="96" y="63"/>
                  </a:lnTo>
                  <a:lnTo>
                    <a:pt x="96" y="63"/>
                  </a:lnTo>
                  <a:lnTo>
                    <a:pt x="96" y="65"/>
                  </a:lnTo>
                  <a:lnTo>
                    <a:pt x="98" y="65"/>
                  </a:lnTo>
                  <a:lnTo>
                    <a:pt x="100" y="68"/>
                  </a:lnTo>
                  <a:lnTo>
                    <a:pt x="105" y="70"/>
                  </a:lnTo>
                  <a:lnTo>
                    <a:pt x="109" y="72"/>
                  </a:lnTo>
                  <a:lnTo>
                    <a:pt x="109" y="70"/>
                  </a:lnTo>
                  <a:lnTo>
                    <a:pt x="111" y="68"/>
                  </a:lnTo>
                  <a:lnTo>
                    <a:pt x="111" y="65"/>
                  </a:lnTo>
                  <a:lnTo>
                    <a:pt x="109" y="63"/>
                  </a:lnTo>
                  <a:close/>
                  <a:moveTo>
                    <a:pt x="117" y="28"/>
                  </a:moveTo>
                  <a:lnTo>
                    <a:pt x="113" y="26"/>
                  </a:lnTo>
                  <a:lnTo>
                    <a:pt x="111" y="21"/>
                  </a:lnTo>
                  <a:lnTo>
                    <a:pt x="107" y="15"/>
                  </a:lnTo>
                  <a:lnTo>
                    <a:pt x="102" y="13"/>
                  </a:lnTo>
                  <a:lnTo>
                    <a:pt x="100" y="11"/>
                  </a:lnTo>
                  <a:lnTo>
                    <a:pt x="84" y="5"/>
                  </a:lnTo>
                  <a:lnTo>
                    <a:pt x="77" y="2"/>
                  </a:lnTo>
                  <a:lnTo>
                    <a:pt x="75" y="2"/>
                  </a:lnTo>
                  <a:lnTo>
                    <a:pt x="75" y="0"/>
                  </a:lnTo>
                  <a:lnTo>
                    <a:pt x="73" y="0"/>
                  </a:lnTo>
                  <a:lnTo>
                    <a:pt x="71" y="0"/>
                  </a:lnTo>
                  <a:lnTo>
                    <a:pt x="69" y="0"/>
                  </a:lnTo>
                  <a:lnTo>
                    <a:pt x="65" y="2"/>
                  </a:lnTo>
                  <a:lnTo>
                    <a:pt x="59" y="9"/>
                  </a:lnTo>
                  <a:lnTo>
                    <a:pt x="54" y="11"/>
                  </a:lnTo>
                  <a:lnTo>
                    <a:pt x="50" y="11"/>
                  </a:lnTo>
                  <a:lnTo>
                    <a:pt x="42" y="11"/>
                  </a:lnTo>
                  <a:lnTo>
                    <a:pt x="40" y="13"/>
                  </a:lnTo>
                  <a:lnTo>
                    <a:pt x="23" y="7"/>
                  </a:lnTo>
                  <a:lnTo>
                    <a:pt x="21" y="7"/>
                  </a:lnTo>
                  <a:lnTo>
                    <a:pt x="19" y="7"/>
                  </a:lnTo>
                  <a:lnTo>
                    <a:pt x="17" y="7"/>
                  </a:lnTo>
                  <a:lnTo>
                    <a:pt x="15" y="5"/>
                  </a:lnTo>
                  <a:lnTo>
                    <a:pt x="12" y="7"/>
                  </a:lnTo>
                  <a:lnTo>
                    <a:pt x="10" y="7"/>
                  </a:lnTo>
                  <a:lnTo>
                    <a:pt x="8" y="7"/>
                  </a:lnTo>
                  <a:lnTo>
                    <a:pt x="8" y="5"/>
                  </a:lnTo>
                  <a:lnTo>
                    <a:pt x="6" y="5"/>
                  </a:lnTo>
                  <a:lnTo>
                    <a:pt x="6" y="2"/>
                  </a:lnTo>
                  <a:lnTo>
                    <a:pt x="4" y="2"/>
                  </a:lnTo>
                  <a:lnTo>
                    <a:pt x="0" y="5"/>
                  </a:lnTo>
                  <a:lnTo>
                    <a:pt x="0" y="7"/>
                  </a:lnTo>
                  <a:lnTo>
                    <a:pt x="2" y="15"/>
                  </a:lnTo>
                  <a:lnTo>
                    <a:pt x="10" y="26"/>
                  </a:lnTo>
                  <a:lnTo>
                    <a:pt x="12" y="30"/>
                  </a:lnTo>
                  <a:lnTo>
                    <a:pt x="15" y="32"/>
                  </a:lnTo>
                  <a:lnTo>
                    <a:pt x="19" y="32"/>
                  </a:lnTo>
                  <a:lnTo>
                    <a:pt x="29" y="32"/>
                  </a:lnTo>
                  <a:lnTo>
                    <a:pt x="33" y="34"/>
                  </a:lnTo>
                  <a:lnTo>
                    <a:pt x="46" y="38"/>
                  </a:lnTo>
                  <a:lnTo>
                    <a:pt x="48" y="40"/>
                  </a:lnTo>
                  <a:lnTo>
                    <a:pt x="54" y="47"/>
                  </a:lnTo>
                  <a:lnTo>
                    <a:pt x="59" y="49"/>
                  </a:lnTo>
                  <a:lnTo>
                    <a:pt x="61" y="51"/>
                  </a:lnTo>
                  <a:lnTo>
                    <a:pt x="61" y="51"/>
                  </a:lnTo>
                  <a:lnTo>
                    <a:pt x="61" y="53"/>
                  </a:lnTo>
                  <a:lnTo>
                    <a:pt x="63" y="55"/>
                  </a:lnTo>
                  <a:lnTo>
                    <a:pt x="65" y="57"/>
                  </a:lnTo>
                  <a:lnTo>
                    <a:pt x="65" y="57"/>
                  </a:lnTo>
                  <a:lnTo>
                    <a:pt x="67" y="57"/>
                  </a:lnTo>
                  <a:lnTo>
                    <a:pt x="67" y="57"/>
                  </a:lnTo>
                  <a:lnTo>
                    <a:pt x="69" y="61"/>
                  </a:lnTo>
                  <a:lnTo>
                    <a:pt x="69" y="61"/>
                  </a:lnTo>
                  <a:lnTo>
                    <a:pt x="69" y="63"/>
                  </a:lnTo>
                  <a:lnTo>
                    <a:pt x="69" y="65"/>
                  </a:lnTo>
                  <a:lnTo>
                    <a:pt x="69" y="68"/>
                  </a:lnTo>
                  <a:lnTo>
                    <a:pt x="67" y="70"/>
                  </a:lnTo>
                  <a:lnTo>
                    <a:pt x="63" y="72"/>
                  </a:lnTo>
                  <a:lnTo>
                    <a:pt x="61" y="72"/>
                  </a:lnTo>
                  <a:lnTo>
                    <a:pt x="61" y="74"/>
                  </a:lnTo>
                  <a:lnTo>
                    <a:pt x="63" y="76"/>
                  </a:lnTo>
                  <a:lnTo>
                    <a:pt x="65" y="76"/>
                  </a:lnTo>
                  <a:lnTo>
                    <a:pt x="67" y="76"/>
                  </a:lnTo>
                  <a:lnTo>
                    <a:pt x="69" y="76"/>
                  </a:lnTo>
                  <a:lnTo>
                    <a:pt x="71" y="76"/>
                  </a:lnTo>
                  <a:lnTo>
                    <a:pt x="73" y="74"/>
                  </a:lnTo>
                  <a:lnTo>
                    <a:pt x="73" y="74"/>
                  </a:lnTo>
                  <a:lnTo>
                    <a:pt x="75" y="72"/>
                  </a:lnTo>
                  <a:lnTo>
                    <a:pt x="75" y="68"/>
                  </a:lnTo>
                  <a:lnTo>
                    <a:pt x="75" y="65"/>
                  </a:lnTo>
                  <a:lnTo>
                    <a:pt x="73" y="68"/>
                  </a:lnTo>
                  <a:lnTo>
                    <a:pt x="73" y="68"/>
                  </a:lnTo>
                  <a:lnTo>
                    <a:pt x="73" y="70"/>
                  </a:lnTo>
                  <a:lnTo>
                    <a:pt x="73" y="70"/>
                  </a:lnTo>
                  <a:lnTo>
                    <a:pt x="71" y="68"/>
                  </a:lnTo>
                  <a:lnTo>
                    <a:pt x="71" y="65"/>
                  </a:lnTo>
                  <a:lnTo>
                    <a:pt x="73" y="63"/>
                  </a:lnTo>
                  <a:lnTo>
                    <a:pt x="75" y="63"/>
                  </a:lnTo>
                  <a:lnTo>
                    <a:pt x="77" y="63"/>
                  </a:lnTo>
                  <a:lnTo>
                    <a:pt x="77" y="61"/>
                  </a:lnTo>
                  <a:lnTo>
                    <a:pt x="79" y="57"/>
                  </a:lnTo>
                  <a:lnTo>
                    <a:pt x="84" y="53"/>
                  </a:lnTo>
                  <a:lnTo>
                    <a:pt x="86" y="51"/>
                  </a:lnTo>
                  <a:lnTo>
                    <a:pt x="100" y="47"/>
                  </a:lnTo>
                  <a:lnTo>
                    <a:pt x="100" y="44"/>
                  </a:lnTo>
                  <a:lnTo>
                    <a:pt x="102" y="42"/>
                  </a:lnTo>
                  <a:lnTo>
                    <a:pt x="102" y="42"/>
                  </a:lnTo>
                  <a:lnTo>
                    <a:pt x="109" y="42"/>
                  </a:lnTo>
                  <a:lnTo>
                    <a:pt x="111" y="42"/>
                  </a:lnTo>
                  <a:lnTo>
                    <a:pt x="113" y="38"/>
                  </a:lnTo>
                  <a:lnTo>
                    <a:pt x="115" y="38"/>
                  </a:lnTo>
                  <a:lnTo>
                    <a:pt x="117" y="36"/>
                  </a:lnTo>
                  <a:lnTo>
                    <a:pt x="119" y="34"/>
                  </a:lnTo>
                  <a:lnTo>
                    <a:pt x="119" y="30"/>
                  </a:lnTo>
                  <a:lnTo>
                    <a:pt x="117" y="2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4" name="Freeform 133"/>
            <p:cNvSpPr>
              <a:spLocks noEditPoints="1"/>
            </p:cNvSpPr>
            <p:nvPr/>
          </p:nvSpPr>
          <p:spPr bwMode="auto">
            <a:xfrm>
              <a:off x="2864" y="1113"/>
              <a:ext cx="308" cy="366"/>
            </a:xfrm>
            <a:custGeom>
              <a:avLst/>
              <a:gdLst>
                <a:gd name="T0" fmla="*/ 157 w 308"/>
                <a:gd name="T1" fmla="*/ 357 h 366"/>
                <a:gd name="T2" fmla="*/ 130 w 308"/>
                <a:gd name="T3" fmla="*/ 322 h 366"/>
                <a:gd name="T4" fmla="*/ 117 w 308"/>
                <a:gd name="T5" fmla="*/ 311 h 366"/>
                <a:gd name="T6" fmla="*/ 105 w 308"/>
                <a:gd name="T7" fmla="*/ 305 h 366"/>
                <a:gd name="T8" fmla="*/ 86 w 308"/>
                <a:gd name="T9" fmla="*/ 288 h 366"/>
                <a:gd name="T10" fmla="*/ 73 w 308"/>
                <a:gd name="T11" fmla="*/ 280 h 366"/>
                <a:gd name="T12" fmla="*/ 71 w 308"/>
                <a:gd name="T13" fmla="*/ 288 h 366"/>
                <a:gd name="T14" fmla="*/ 69 w 308"/>
                <a:gd name="T15" fmla="*/ 296 h 366"/>
                <a:gd name="T16" fmla="*/ 82 w 308"/>
                <a:gd name="T17" fmla="*/ 309 h 366"/>
                <a:gd name="T18" fmla="*/ 90 w 308"/>
                <a:gd name="T19" fmla="*/ 309 h 366"/>
                <a:gd name="T20" fmla="*/ 124 w 308"/>
                <a:gd name="T21" fmla="*/ 330 h 366"/>
                <a:gd name="T22" fmla="*/ 136 w 308"/>
                <a:gd name="T23" fmla="*/ 334 h 366"/>
                <a:gd name="T24" fmla="*/ 10 w 308"/>
                <a:gd name="T25" fmla="*/ 28 h 366"/>
                <a:gd name="T26" fmla="*/ 13 w 308"/>
                <a:gd name="T27" fmla="*/ 21 h 366"/>
                <a:gd name="T28" fmla="*/ 0 w 308"/>
                <a:gd name="T29" fmla="*/ 15 h 366"/>
                <a:gd name="T30" fmla="*/ 4 w 308"/>
                <a:gd name="T31" fmla="*/ 19 h 366"/>
                <a:gd name="T32" fmla="*/ 23 w 308"/>
                <a:gd name="T33" fmla="*/ 4 h 366"/>
                <a:gd name="T34" fmla="*/ 33 w 308"/>
                <a:gd name="T35" fmla="*/ 9 h 366"/>
                <a:gd name="T36" fmla="*/ 25 w 308"/>
                <a:gd name="T37" fmla="*/ 4 h 366"/>
                <a:gd name="T38" fmla="*/ 308 w 308"/>
                <a:gd name="T39" fmla="*/ 139 h 366"/>
                <a:gd name="T40" fmla="*/ 295 w 308"/>
                <a:gd name="T41" fmla="*/ 128 h 366"/>
                <a:gd name="T42" fmla="*/ 285 w 308"/>
                <a:gd name="T43" fmla="*/ 128 h 366"/>
                <a:gd name="T44" fmla="*/ 279 w 308"/>
                <a:gd name="T45" fmla="*/ 103 h 366"/>
                <a:gd name="T46" fmla="*/ 205 w 308"/>
                <a:gd name="T47" fmla="*/ 70 h 366"/>
                <a:gd name="T48" fmla="*/ 172 w 308"/>
                <a:gd name="T49" fmla="*/ 59 h 366"/>
                <a:gd name="T50" fmla="*/ 132 w 308"/>
                <a:gd name="T51" fmla="*/ 65 h 366"/>
                <a:gd name="T52" fmla="*/ 84 w 308"/>
                <a:gd name="T53" fmla="*/ 36 h 366"/>
                <a:gd name="T54" fmla="*/ 46 w 308"/>
                <a:gd name="T55" fmla="*/ 28 h 366"/>
                <a:gd name="T56" fmla="*/ 27 w 308"/>
                <a:gd name="T57" fmla="*/ 30 h 366"/>
                <a:gd name="T58" fmla="*/ 21 w 308"/>
                <a:gd name="T59" fmla="*/ 38 h 366"/>
                <a:gd name="T60" fmla="*/ 19 w 308"/>
                <a:gd name="T61" fmla="*/ 57 h 366"/>
                <a:gd name="T62" fmla="*/ 27 w 308"/>
                <a:gd name="T63" fmla="*/ 70 h 366"/>
                <a:gd name="T64" fmla="*/ 38 w 308"/>
                <a:gd name="T65" fmla="*/ 93 h 366"/>
                <a:gd name="T66" fmla="*/ 46 w 308"/>
                <a:gd name="T67" fmla="*/ 107 h 366"/>
                <a:gd name="T68" fmla="*/ 52 w 308"/>
                <a:gd name="T69" fmla="*/ 120 h 366"/>
                <a:gd name="T70" fmla="*/ 96 w 308"/>
                <a:gd name="T71" fmla="*/ 160 h 366"/>
                <a:gd name="T72" fmla="*/ 111 w 308"/>
                <a:gd name="T73" fmla="*/ 168 h 366"/>
                <a:gd name="T74" fmla="*/ 168 w 308"/>
                <a:gd name="T75" fmla="*/ 204 h 366"/>
                <a:gd name="T76" fmla="*/ 180 w 308"/>
                <a:gd name="T77" fmla="*/ 217 h 366"/>
                <a:gd name="T78" fmla="*/ 218 w 308"/>
                <a:gd name="T79" fmla="*/ 267 h 366"/>
                <a:gd name="T80" fmla="*/ 245 w 308"/>
                <a:gd name="T81" fmla="*/ 288 h 366"/>
                <a:gd name="T82" fmla="*/ 262 w 308"/>
                <a:gd name="T83" fmla="*/ 341 h 366"/>
                <a:gd name="T84" fmla="*/ 291 w 308"/>
                <a:gd name="T85" fmla="*/ 349 h 366"/>
                <a:gd name="T86" fmla="*/ 289 w 308"/>
                <a:gd name="T87" fmla="*/ 326 h 366"/>
                <a:gd name="T88" fmla="*/ 289 w 308"/>
                <a:gd name="T89" fmla="*/ 305 h 366"/>
                <a:gd name="T90" fmla="*/ 285 w 308"/>
                <a:gd name="T91" fmla="*/ 290 h 366"/>
                <a:gd name="T92" fmla="*/ 274 w 308"/>
                <a:gd name="T93" fmla="*/ 275 h 366"/>
                <a:gd name="T94" fmla="*/ 276 w 308"/>
                <a:gd name="T95" fmla="*/ 261 h 366"/>
                <a:gd name="T96" fmla="*/ 279 w 308"/>
                <a:gd name="T97" fmla="*/ 246 h 366"/>
                <a:gd name="T98" fmla="*/ 274 w 308"/>
                <a:gd name="T99" fmla="*/ 229 h 366"/>
                <a:gd name="T100" fmla="*/ 266 w 308"/>
                <a:gd name="T101" fmla="*/ 219 h 366"/>
                <a:gd name="T102" fmla="*/ 272 w 308"/>
                <a:gd name="T103" fmla="*/ 193 h 366"/>
                <a:gd name="T104" fmla="*/ 281 w 308"/>
                <a:gd name="T105" fmla="*/ 183 h 366"/>
                <a:gd name="T106" fmla="*/ 289 w 308"/>
                <a:gd name="T107" fmla="*/ 160 h 366"/>
                <a:gd name="T108" fmla="*/ 300 w 308"/>
                <a:gd name="T109" fmla="*/ 151 h 366"/>
                <a:gd name="T110" fmla="*/ 151 w 308"/>
                <a:gd name="T111" fmla="*/ 349 h 366"/>
                <a:gd name="T112" fmla="*/ 214 w 308"/>
                <a:gd name="T113" fmla="*/ 345 h 366"/>
                <a:gd name="T114" fmla="*/ 199 w 308"/>
                <a:gd name="T115" fmla="*/ 347 h 366"/>
                <a:gd name="T116" fmla="*/ 218 w 308"/>
                <a:gd name="T117" fmla="*/ 364 h 366"/>
                <a:gd name="T118" fmla="*/ 197 w 308"/>
                <a:gd name="T119" fmla="*/ 357 h 366"/>
                <a:gd name="T120" fmla="*/ 201 w 308"/>
                <a:gd name="T121" fmla="*/ 36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 h="366">
                  <a:moveTo>
                    <a:pt x="155" y="355"/>
                  </a:moveTo>
                  <a:lnTo>
                    <a:pt x="155" y="355"/>
                  </a:lnTo>
                  <a:lnTo>
                    <a:pt x="153" y="355"/>
                  </a:lnTo>
                  <a:lnTo>
                    <a:pt x="151" y="355"/>
                  </a:lnTo>
                  <a:lnTo>
                    <a:pt x="151" y="357"/>
                  </a:lnTo>
                  <a:lnTo>
                    <a:pt x="151" y="357"/>
                  </a:lnTo>
                  <a:lnTo>
                    <a:pt x="151" y="359"/>
                  </a:lnTo>
                  <a:lnTo>
                    <a:pt x="153" y="362"/>
                  </a:lnTo>
                  <a:lnTo>
                    <a:pt x="155" y="362"/>
                  </a:lnTo>
                  <a:lnTo>
                    <a:pt x="157" y="359"/>
                  </a:lnTo>
                  <a:lnTo>
                    <a:pt x="157" y="357"/>
                  </a:lnTo>
                  <a:lnTo>
                    <a:pt x="157" y="357"/>
                  </a:lnTo>
                  <a:lnTo>
                    <a:pt x="155" y="355"/>
                  </a:lnTo>
                  <a:close/>
                  <a:moveTo>
                    <a:pt x="138" y="328"/>
                  </a:moveTo>
                  <a:lnTo>
                    <a:pt x="138" y="326"/>
                  </a:lnTo>
                  <a:lnTo>
                    <a:pt x="136" y="322"/>
                  </a:lnTo>
                  <a:lnTo>
                    <a:pt x="134" y="320"/>
                  </a:lnTo>
                  <a:lnTo>
                    <a:pt x="132" y="320"/>
                  </a:lnTo>
                  <a:lnTo>
                    <a:pt x="132" y="320"/>
                  </a:lnTo>
                  <a:lnTo>
                    <a:pt x="132" y="317"/>
                  </a:lnTo>
                  <a:lnTo>
                    <a:pt x="132" y="322"/>
                  </a:lnTo>
                  <a:lnTo>
                    <a:pt x="130" y="322"/>
                  </a:lnTo>
                  <a:lnTo>
                    <a:pt x="130" y="324"/>
                  </a:lnTo>
                  <a:lnTo>
                    <a:pt x="130" y="324"/>
                  </a:lnTo>
                  <a:lnTo>
                    <a:pt x="128" y="322"/>
                  </a:lnTo>
                  <a:lnTo>
                    <a:pt x="128" y="320"/>
                  </a:lnTo>
                  <a:lnTo>
                    <a:pt x="128" y="320"/>
                  </a:lnTo>
                  <a:lnTo>
                    <a:pt x="126" y="315"/>
                  </a:lnTo>
                  <a:lnTo>
                    <a:pt x="124" y="315"/>
                  </a:lnTo>
                  <a:lnTo>
                    <a:pt x="121" y="313"/>
                  </a:lnTo>
                  <a:lnTo>
                    <a:pt x="121" y="313"/>
                  </a:lnTo>
                  <a:lnTo>
                    <a:pt x="117" y="311"/>
                  </a:lnTo>
                  <a:lnTo>
                    <a:pt x="117" y="311"/>
                  </a:lnTo>
                  <a:lnTo>
                    <a:pt x="109" y="303"/>
                  </a:lnTo>
                  <a:lnTo>
                    <a:pt x="107" y="303"/>
                  </a:lnTo>
                  <a:lnTo>
                    <a:pt x="107" y="305"/>
                  </a:lnTo>
                  <a:lnTo>
                    <a:pt x="109" y="305"/>
                  </a:lnTo>
                  <a:lnTo>
                    <a:pt x="109" y="307"/>
                  </a:lnTo>
                  <a:lnTo>
                    <a:pt x="109" y="307"/>
                  </a:lnTo>
                  <a:lnTo>
                    <a:pt x="109" y="307"/>
                  </a:lnTo>
                  <a:lnTo>
                    <a:pt x="107" y="307"/>
                  </a:lnTo>
                  <a:lnTo>
                    <a:pt x="107" y="305"/>
                  </a:lnTo>
                  <a:lnTo>
                    <a:pt x="105" y="305"/>
                  </a:lnTo>
                  <a:lnTo>
                    <a:pt x="105" y="305"/>
                  </a:lnTo>
                  <a:lnTo>
                    <a:pt x="103" y="307"/>
                  </a:lnTo>
                  <a:lnTo>
                    <a:pt x="103" y="305"/>
                  </a:lnTo>
                  <a:lnTo>
                    <a:pt x="107" y="301"/>
                  </a:lnTo>
                  <a:lnTo>
                    <a:pt x="105" y="299"/>
                  </a:lnTo>
                  <a:lnTo>
                    <a:pt x="103" y="296"/>
                  </a:lnTo>
                  <a:lnTo>
                    <a:pt x="103" y="296"/>
                  </a:lnTo>
                  <a:lnTo>
                    <a:pt x="96" y="294"/>
                  </a:lnTo>
                  <a:lnTo>
                    <a:pt x="94" y="294"/>
                  </a:lnTo>
                  <a:lnTo>
                    <a:pt x="92" y="292"/>
                  </a:lnTo>
                  <a:lnTo>
                    <a:pt x="90" y="290"/>
                  </a:lnTo>
                  <a:lnTo>
                    <a:pt x="86" y="288"/>
                  </a:lnTo>
                  <a:lnTo>
                    <a:pt x="86" y="286"/>
                  </a:lnTo>
                  <a:lnTo>
                    <a:pt x="82" y="288"/>
                  </a:lnTo>
                  <a:lnTo>
                    <a:pt x="82" y="284"/>
                  </a:lnTo>
                  <a:lnTo>
                    <a:pt x="84" y="284"/>
                  </a:lnTo>
                  <a:lnTo>
                    <a:pt x="86" y="286"/>
                  </a:lnTo>
                  <a:lnTo>
                    <a:pt x="86" y="282"/>
                  </a:lnTo>
                  <a:lnTo>
                    <a:pt x="82" y="282"/>
                  </a:lnTo>
                  <a:lnTo>
                    <a:pt x="75" y="282"/>
                  </a:lnTo>
                  <a:lnTo>
                    <a:pt x="75" y="280"/>
                  </a:lnTo>
                  <a:lnTo>
                    <a:pt x="75" y="280"/>
                  </a:lnTo>
                  <a:lnTo>
                    <a:pt x="73" y="280"/>
                  </a:lnTo>
                  <a:lnTo>
                    <a:pt x="73" y="280"/>
                  </a:lnTo>
                  <a:lnTo>
                    <a:pt x="73" y="280"/>
                  </a:lnTo>
                  <a:lnTo>
                    <a:pt x="71" y="282"/>
                  </a:lnTo>
                  <a:lnTo>
                    <a:pt x="71" y="284"/>
                  </a:lnTo>
                  <a:lnTo>
                    <a:pt x="71" y="286"/>
                  </a:lnTo>
                  <a:lnTo>
                    <a:pt x="71" y="286"/>
                  </a:lnTo>
                  <a:lnTo>
                    <a:pt x="71" y="286"/>
                  </a:lnTo>
                  <a:lnTo>
                    <a:pt x="73" y="286"/>
                  </a:lnTo>
                  <a:lnTo>
                    <a:pt x="73" y="288"/>
                  </a:lnTo>
                  <a:lnTo>
                    <a:pt x="73" y="288"/>
                  </a:lnTo>
                  <a:lnTo>
                    <a:pt x="71" y="288"/>
                  </a:lnTo>
                  <a:lnTo>
                    <a:pt x="67" y="288"/>
                  </a:lnTo>
                  <a:lnTo>
                    <a:pt x="65" y="290"/>
                  </a:lnTo>
                  <a:lnTo>
                    <a:pt x="65" y="290"/>
                  </a:lnTo>
                  <a:lnTo>
                    <a:pt x="65" y="292"/>
                  </a:lnTo>
                  <a:lnTo>
                    <a:pt x="65" y="294"/>
                  </a:lnTo>
                  <a:lnTo>
                    <a:pt x="67" y="294"/>
                  </a:lnTo>
                  <a:lnTo>
                    <a:pt x="67" y="294"/>
                  </a:lnTo>
                  <a:lnTo>
                    <a:pt x="69" y="294"/>
                  </a:lnTo>
                  <a:lnTo>
                    <a:pt x="69" y="294"/>
                  </a:lnTo>
                  <a:lnTo>
                    <a:pt x="69" y="296"/>
                  </a:lnTo>
                  <a:lnTo>
                    <a:pt x="69" y="296"/>
                  </a:lnTo>
                  <a:lnTo>
                    <a:pt x="71" y="299"/>
                  </a:lnTo>
                  <a:lnTo>
                    <a:pt x="71" y="299"/>
                  </a:lnTo>
                  <a:lnTo>
                    <a:pt x="73" y="301"/>
                  </a:lnTo>
                  <a:lnTo>
                    <a:pt x="73" y="303"/>
                  </a:lnTo>
                  <a:lnTo>
                    <a:pt x="73" y="305"/>
                  </a:lnTo>
                  <a:lnTo>
                    <a:pt x="73" y="305"/>
                  </a:lnTo>
                  <a:lnTo>
                    <a:pt x="73" y="307"/>
                  </a:lnTo>
                  <a:lnTo>
                    <a:pt x="80" y="307"/>
                  </a:lnTo>
                  <a:lnTo>
                    <a:pt x="82" y="307"/>
                  </a:lnTo>
                  <a:lnTo>
                    <a:pt x="82" y="307"/>
                  </a:lnTo>
                  <a:lnTo>
                    <a:pt x="82" y="309"/>
                  </a:lnTo>
                  <a:lnTo>
                    <a:pt x="82" y="309"/>
                  </a:lnTo>
                  <a:lnTo>
                    <a:pt x="84" y="309"/>
                  </a:lnTo>
                  <a:lnTo>
                    <a:pt x="86" y="311"/>
                  </a:lnTo>
                  <a:lnTo>
                    <a:pt x="88" y="311"/>
                  </a:lnTo>
                  <a:lnTo>
                    <a:pt x="88" y="311"/>
                  </a:lnTo>
                  <a:lnTo>
                    <a:pt x="88" y="311"/>
                  </a:lnTo>
                  <a:lnTo>
                    <a:pt x="90" y="311"/>
                  </a:lnTo>
                  <a:lnTo>
                    <a:pt x="90" y="311"/>
                  </a:lnTo>
                  <a:lnTo>
                    <a:pt x="90" y="311"/>
                  </a:lnTo>
                  <a:lnTo>
                    <a:pt x="90" y="309"/>
                  </a:lnTo>
                  <a:lnTo>
                    <a:pt x="90" y="309"/>
                  </a:lnTo>
                  <a:lnTo>
                    <a:pt x="92" y="311"/>
                  </a:lnTo>
                  <a:lnTo>
                    <a:pt x="92" y="311"/>
                  </a:lnTo>
                  <a:lnTo>
                    <a:pt x="94" y="311"/>
                  </a:lnTo>
                  <a:lnTo>
                    <a:pt x="96" y="311"/>
                  </a:lnTo>
                  <a:lnTo>
                    <a:pt x="98" y="311"/>
                  </a:lnTo>
                  <a:lnTo>
                    <a:pt x="101" y="313"/>
                  </a:lnTo>
                  <a:lnTo>
                    <a:pt x="115" y="326"/>
                  </a:lnTo>
                  <a:lnTo>
                    <a:pt x="119" y="326"/>
                  </a:lnTo>
                  <a:lnTo>
                    <a:pt x="121" y="330"/>
                  </a:lnTo>
                  <a:lnTo>
                    <a:pt x="124" y="330"/>
                  </a:lnTo>
                  <a:lnTo>
                    <a:pt x="124" y="330"/>
                  </a:lnTo>
                  <a:lnTo>
                    <a:pt x="124" y="332"/>
                  </a:lnTo>
                  <a:lnTo>
                    <a:pt x="124" y="332"/>
                  </a:lnTo>
                  <a:lnTo>
                    <a:pt x="124" y="334"/>
                  </a:lnTo>
                  <a:lnTo>
                    <a:pt x="126" y="334"/>
                  </a:lnTo>
                  <a:lnTo>
                    <a:pt x="126" y="334"/>
                  </a:lnTo>
                  <a:lnTo>
                    <a:pt x="128" y="332"/>
                  </a:lnTo>
                  <a:lnTo>
                    <a:pt x="132" y="334"/>
                  </a:lnTo>
                  <a:lnTo>
                    <a:pt x="134" y="336"/>
                  </a:lnTo>
                  <a:lnTo>
                    <a:pt x="134" y="334"/>
                  </a:lnTo>
                  <a:lnTo>
                    <a:pt x="138" y="334"/>
                  </a:lnTo>
                  <a:lnTo>
                    <a:pt x="136" y="334"/>
                  </a:lnTo>
                  <a:lnTo>
                    <a:pt x="138" y="334"/>
                  </a:lnTo>
                  <a:lnTo>
                    <a:pt x="138" y="332"/>
                  </a:lnTo>
                  <a:lnTo>
                    <a:pt x="138" y="330"/>
                  </a:lnTo>
                  <a:lnTo>
                    <a:pt x="138" y="328"/>
                  </a:lnTo>
                  <a:close/>
                  <a:moveTo>
                    <a:pt x="15" y="23"/>
                  </a:moveTo>
                  <a:lnTo>
                    <a:pt x="13" y="23"/>
                  </a:lnTo>
                  <a:lnTo>
                    <a:pt x="13" y="23"/>
                  </a:lnTo>
                  <a:lnTo>
                    <a:pt x="10" y="25"/>
                  </a:lnTo>
                  <a:lnTo>
                    <a:pt x="10" y="25"/>
                  </a:lnTo>
                  <a:lnTo>
                    <a:pt x="10" y="25"/>
                  </a:lnTo>
                  <a:lnTo>
                    <a:pt x="10" y="28"/>
                  </a:lnTo>
                  <a:lnTo>
                    <a:pt x="10" y="28"/>
                  </a:lnTo>
                  <a:lnTo>
                    <a:pt x="13" y="28"/>
                  </a:lnTo>
                  <a:lnTo>
                    <a:pt x="13" y="28"/>
                  </a:lnTo>
                  <a:lnTo>
                    <a:pt x="15" y="30"/>
                  </a:lnTo>
                  <a:lnTo>
                    <a:pt x="15" y="28"/>
                  </a:lnTo>
                  <a:lnTo>
                    <a:pt x="15" y="28"/>
                  </a:lnTo>
                  <a:lnTo>
                    <a:pt x="17" y="28"/>
                  </a:lnTo>
                  <a:lnTo>
                    <a:pt x="17" y="28"/>
                  </a:lnTo>
                  <a:lnTo>
                    <a:pt x="17" y="25"/>
                  </a:lnTo>
                  <a:lnTo>
                    <a:pt x="15" y="23"/>
                  </a:lnTo>
                  <a:close/>
                  <a:moveTo>
                    <a:pt x="13" y="21"/>
                  </a:moveTo>
                  <a:lnTo>
                    <a:pt x="13" y="19"/>
                  </a:lnTo>
                  <a:lnTo>
                    <a:pt x="10" y="19"/>
                  </a:lnTo>
                  <a:lnTo>
                    <a:pt x="10" y="17"/>
                  </a:lnTo>
                  <a:lnTo>
                    <a:pt x="10" y="19"/>
                  </a:lnTo>
                  <a:lnTo>
                    <a:pt x="8" y="17"/>
                  </a:lnTo>
                  <a:lnTo>
                    <a:pt x="6" y="15"/>
                  </a:lnTo>
                  <a:lnTo>
                    <a:pt x="4" y="13"/>
                  </a:lnTo>
                  <a:lnTo>
                    <a:pt x="2" y="13"/>
                  </a:lnTo>
                  <a:lnTo>
                    <a:pt x="2" y="15"/>
                  </a:lnTo>
                  <a:lnTo>
                    <a:pt x="0" y="15"/>
                  </a:lnTo>
                  <a:lnTo>
                    <a:pt x="0" y="15"/>
                  </a:lnTo>
                  <a:lnTo>
                    <a:pt x="2" y="17"/>
                  </a:lnTo>
                  <a:lnTo>
                    <a:pt x="2" y="15"/>
                  </a:lnTo>
                  <a:lnTo>
                    <a:pt x="2" y="15"/>
                  </a:lnTo>
                  <a:lnTo>
                    <a:pt x="4" y="15"/>
                  </a:lnTo>
                  <a:lnTo>
                    <a:pt x="4" y="17"/>
                  </a:lnTo>
                  <a:lnTo>
                    <a:pt x="4" y="17"/>
                  </a:lnTo>
                  <a:lnTo>
                    <a:pt x="4" y="17"/>
                  </a:lnTo>
                  <a:lnTo>
                    <a:pt x="4" y="17"/>
                  </a:lnTo>
                  <a:lnTo>
                    <a:pt x="4" y="19"/>
                  </a:lnTo>
                  <a:lnTo>
                    <a:pt x="4" y="19"/>
                  </a:lnTo>
                  <a:lnTo>
                    <a:pt x="4" y="19"/>
                  </a:lnTo>
                  <a:lnTo>
                    <a:pt x="4" y="19"/>
                  </a:lnTo>
                  <a:lnTo>
                    <a:pt x="4" y="21"/>
                  </a:lnTo>
                  <a:lnTo>
                    <a:pt x="4" y="21"/>
                  </a:lnTo>
                  <a:lnTo>
                    <a:pt x="4" y="21"/>
                  </a:lnTo>
                  <a:lnTo>
                    <a:pt x="4" y="21"/>
                  </a:lnTo>
                  <a:lnTo>
                    <a:pt x="4" y="23"/>
                  </a:lnTo>
                  <a:lnTo>
                    <a:pt x="8" y="21"/>
                  </a:lnTo>
                  <a:lnTo>
                    <a:pt x="10" y="21"/>
                  </a:lnTo>
                  <a:lnTo>
                    <a:pt x="13" y="21"/>
                  </a:lnTo>
                  <a:close/>
                  <a:moveTo>
                    <a:pt x="21" y="2"/>
                  </a:moveTo>
                  <a:lnTo>
                    <a:pt x="23" y="4"/>
                  </a:lnTo>
                  <a:lnTo>
                    <a:pt x="23" y="6"/>
                  </a:lnTo>
                  <a:lnTo>
                    <a:pt x="25" y="9"/>
                  </a:lnTo>
                  <a:lnTo>
                    <a:pt x="25" y="9"/>
                  </a:lnTo>
                  <a:lnTo>
                    <a:pt x="27" y="11"/>
                  </a:lnTo>
                  <a:lnTo>
                    <a:pt x="27" y="11"/>
                  </a:lnTo>
                  <a:lnTo>
                    <a:pt x="29" y="11"/>
                  </a:lnTo>
                  <a:lnTo>
                    <a:pt x="31" y="11"/>
                  </a:lnTo>
                  <a:lnTo>
                    <a:pt x="31" y="11"/>
                  </a:lnTo>
                  <a:lnTo>
                    <a:pt x="33" y="11"/>
                  </a:lnTo>
                  <a:lnTo>
                    <a:pt x="33" y="6"/>
                  </a:lnTo>
                  <a:lnTo>
                    <a:pt x="33" y="9"/>
                  </a:lnTo>
                  <a:lnTo>
                    <a:pt x="33" y="9"/>
                  </a:lnTo>
                  <a:lnTo>
                    <a:pt x="36" y="9"/>
                  </a:lnTo>
                  <a:lnTo>
                    <a:pt x="36" y="9"/>
                  </a:lnTo>
                  <a:lnTo>
                    <a:pt x="36" y="6"/>
                  </a:lnTo>
                  <a:lnTo>
                    <a:pt x="31" y="2"/>
                  </a:lnTo>
                  <a:lnTo>
                    <a:pt x="31" y="0"/>
                  </a:lnTo>
                  <a:lnTo>
                    <a:pt x="29" y="0"/>
                  </a:lnTo>
                  <a:lnTo>
                    <a:pt x="29" y="2"/>
                  </a:lnTo>
                  <a:lnTo>
                    <a:pt x="27" y="2"/>
                  </a:lnTo>
                  <a:lnTo>
                    <a:pt x="27" y="4"/>
                  </a:lnTo>
                  <a:lnTo>
                    <a:pt x="25" y="4"/>
                  </a:lnTo>
                  <a:lnTo>
                    <a:pt x="25" y="2"/>
                  </a:lnTo>
                  <a:lnTo>
                    <a:pt x="23" y="0"/>
                  </a:lnTo>
                  <a:lnTo>
                    <a:pt x="23" y="0"/>
                  </a:lnTo>
                  <a:lnTo>
                    <a:pt x="21" y="0"/>
                  </a:lnTo>
                  <a:lnTo>
                    <a:pt x="19" y="0"/>
                  </a:lnTo>
                  <a:lnTo>
                    <a:pt x="19" y="0"/>
                  </a:lnTo>
                  <a:lnTo>
                    <a:pt x="21" y="2"/>
                  </a:lnTo>
                  <a:lnTo>
                    <a:pt x="21" y="2"/>
                  </a:lnTo>
                  <a:close/>
                  <a:moveTo>
                    <a:pt x="308" y="141"/>
                  </a:moveTo>
                  <a:lnTo>
                    <a:pt x="308" y="139"/>
                  </a:lnTo>
                  <a:lnTo>
                    <a:pt x="308" y="139"/>
                  </a:lnTo>
                  <a:lnTo>
                    <a:pt x="306" y="137"/>
                  </a:lnTo>
                  <a:lnTo>
                    <a:pt x="306" y="137"/>
                  </a:lnTo>
                  <a:lnTo>
                    <a:pt x="304" y="135"/>
                  </a:lnTo>
                  <a:lnTo>
                    <a:pt x="302" y="133"/>
                  </a:lnTo>
                  <a:lnTo>
                    <a:pt x="302" y="133"/>
                  </a:lnTo>
                  <a:lnTo>
                    <a:pt x="300" y="133"/>
                  </a:lnTo>
                  <a:lnTo>
                    <a:pt x="300" y="135"/>
                  </a:lnTo>
                  <a:lnTo>
                    <a:pt x="300" y="135"/>
                  </a:lnTo>
                  <a:lnTo>
                    <a:pt x="300" y="133"/>
                  </a:lnTo>
                  <a:lnTo>
                    <a:pt x="297" y="130"/>
                  </a:lnTo>
                  <a:lnTo>
                    <a:pt x="295" y="128"/>
                  </a:lnTo>
                  <a:lnTo>
                    <a:pt x="293" y="128"/>
                  </a:lnTo>
                  <a:lnTo>
                    <a:pt x="291" y="128"/>
                  </a:lnTo>
                  <a:lnTo>
                    <a:pt x="291" y="128"/>
                  </a:lnTo>
                  <a:lnTo>
                    <a:pt x="291" y="128"/>
                  </a:lnTo>
                  <a:lnTo>
                    <a:pt x="289" y="128"/>
                  </a:lnTo>
                  <a:lnTo>
                    <a:pt x="289" y="128"/>
                  </a:lnTo>
                  <a:lnTo>
                    <a:pt x="289" y="128"/>
                  </a:lnTo>
                  <a:lnTo>
                    <a:pt x="287" y="126"/>
                  </a:lnTo>
                  <a:lnTo>
                    <a:pt x="287" y="126"/>
                  </a:lnTo>
                  <a:lnTo>
                    <a:pt x="287" y="128"/>
                  </a:lnTo>
                  <a:lnTo>
                    <a:pt x="285" y="128"/>
                  </a:lnTo>
                  <a:lnTo>
                    <a:pt x="285" y="126"/>
                  </a:lnTo>
                  <a:lnTo>
                    <a:pt x="283" y="128"/>
                  </a:lnTo>
                  <a:lnTo>
                    <a:pt x="281" y="126"/>
                  </a:lnTo>
                  <a:lnTo>
                    <a:pt x="283" y="126"/>
                  </a:lnTo>
                  <a:lnTo>
                    <a:pt x="283" y="122"/>
                  </a:lnTo>
                  <a:lnTo>
                    <a:pt x="283" y="120"/>
                  </a:lnTo>
                  <a:lnTo>
                    <a:pt x="283" y="120"/>
                  </a:lnTo>
                  <a:lnTo>
                    <a:pt x="281" y="116"/>
                  </a:lnTo>
                  <a:lnTo>
                    <a:pt x="281" y="114"/>
                  </a:lnTo>
                  <a:lnTo>
                    <a:pt x="279" y="105"/>
                  </a:lnTo>
                  <a:lnTo>
                    <a:pt x="279" y="103"/>
                  </a:lnTo>
                  <a:lnTo>
                    <a:pt x="274" y="95"/>
                  </a:lnTo>
                  <a:lnTo>
                    <a:pt x="272" y="95"/>
                  </a:lnTo>
                  <a:lnTo>
                    <a:pt x="270" y="93"/>
                  </a:lnTo>
                  <a:lnTo>
                    <a:pt x="266" y="91"/>
                  </a:lnTo>
                  <a:lnTo>
                    <a:pt x="251" y="78"/>
                  </a:lnTo>
                  <a:lnTo>
                    <a:pt x="237" y="63"/>
                  </a:lnTo>
                  <a:lnTo>
                    <a:pt x="235" y="61"/>
                  </a:lnTo>
                  <a:lnTo>
                    <a:pt x="214" y="70"/>
                  </a:lnTo>
                  <a:lnTo>
                    <a:pt x="209" y="72"/>
                  </a:lnTo>
                  <a:lnTo>
                    <a:pt x="205" y="70"/>
                  </a:lnTo>
                  <a:lnTo>
                    <a:pt x="205" y="70"/>
                  </a:lnTo>
                  <a:lnTo>
                    <a:pt x="203" y="70"/>
                  </a:lnTo>
                  <a:lnTo>
                    <a:pt x="201" y="67"/>
                  </a:lnTo>
                  <a:lnTo>
                    <a:pt x="199" y="65"/>
                  </a:lnTo>
                  <a:lnTo>
                    <a:pt x="195" y="63"/>
                  </a:lnTo>
                  <a:lnTo>
                    <a:pt x="191" y="61"/>
                  </a:lnTo>
                  <a:lnTo>
                    <a:pt x="184" y="59"/>
                  </a:lnTo>
                  <a:lnTo>
                    <a:pt x="180" y="59"/>
                  </a:lnTo>
                  <a:lnTo>
                    <a:pt x="178" y="61"/>
                  </a:lnTo>
                  <a:lnTo>
                    <a:pt x="178" y="61"/>
                  </a:lnTo>
                  <a:lnTo>
                    <a:pt x="174" y="59"/>
                  </a:lnTo>
                  <a:lnTo>
                    <a:pt x="172" y="59"/>
                  </a:lnTo>
                  <a:lnTo>
                    <a:pt x="168" y="61"/>
                  </a:lnTo>
                  <a:lnTo>
                    <a:pt x="157" y="63"/>
                  </a:lnTo>
                  <a:lnTo>
                    <a:pt x="155" y="65"/>
                  </a:lnTo>
                  <a:lnTo>
                    <a:pt x="147" y="65"/>
                  </a:lnTo>
                  <a:lnTo>
                    <a:pt x="142" y="65"/>
                  </a:lnTo>
                  <a:lnTo>
                    <a:pt x="140" y="65"/>
                  </a:lnTo>
                  <a:lnTo>
                    <a:pt x="140" y="63"/>
                  </a:lnTo>
                  <a:lnTo>
                    <a:pt x="138" y="63"/>
                  </a:lnTo>
                  <a:lnTo>
                    <a:pt x="136" y="63"/>
                  </a:lnTo>
                  <a:lnTo>
                    <a:pt x="134" y="65"/>
                  </a:lnTo>
                  <a:lnTo>
                    <a:pt x="132" y="65"/>
                  </a:lnTo>
                  <a:lnTo>
                    <a:pt x="128" y="63"/>
                  </a:lnTo>
                  <a:lnTo>
                    <a:pt x="126" y="63"/>
                  </a:lnTo>
                  <a:lnTo>
                    <a:pt x="121" y="61"/>
                  </a:lnTo>
                  <a:lnTo>
                    <a:pt x="121" y="61"/>
                  </a:lnTo>
                  <a:lnTo>
                    <a:pt x="105" y="59"/>
                  </a:lnTo>
                  <a:lnTo>
                    <a:pt x="103" y="57"/>
                  </a:lnTo>
                  <a:lnTo>
                    <a:pt x="98" y="55"/>
                  </a:lnTo>
                  <a:lnTo>
                    <a:pt x="88" y="46"/>
                  </a:lnTo>
                  <a:lnTo>
                    <a:pt x="84" y="42"/>
                  </a:lnTo>
                  <a:lnTo>
                    <a:pt x="84" y="38"/>
                  </a:lnTo>
                  <a:lnTo>
                    <a:pt x="84" y="36"/>
                  </a:lnTo>
                  <a:lnTo>
                    <a:pt x="82" y="36"/>
                  </a:lnTo>
                  <a:lnTo>
                    <a:pt x="80" y="36"/>
                  </a:lnTo>
                  <a:lnTo>
                    <a:pt x="77" y="36"/>
                  </a:lnTo>
                  <a:lnTo>
                    <a:pt x="71" y="32"/>
                  </a:lnTo>
                  <a:lnTo>
                    <a:pt x="57" y="25"/>
                  </a:lnTo>
                  <a:lnTo>
                    <a:pt x="54" y="25"/>
                  </a:lnTo>
                  <a:lnTo>
                    <a:pt x="50" y="25"/>
                  </a:lnTo>
                  <a:lnTo>
                    <a:pt x="48" y="28"/>
                  </a:lnTo>
                  <a:lnTo>
                    <a:pt x="48" y="28"/>
                  </a:lnTo>
                  <a:lnTo>
                    <a:pt x="46" y="28"/>
                  </a:lnTo>
                  <a:lnTo>
                    <a:pt x="46" y="28"/>
                  </a:lnTo>
                  <a:lnTo>
                    <a:pt x="44" y="25"/>
                  </a:lnTo>
                  <a:lnTo>
                    <a:pt x="42" y="23"/>
                  </a:lnTo>
                  <a:lnTo>
                    <a:pt x="40" y="23"/>
                  </a:lnTo>
                  <a:lnTo>
                    <a:pt x="38" y="23"/>
                  </a:lnTo>
                  <a:lnTo>
                    <a:pt x="33" y="28"/>
                  </a:lnTo>
                  <a:lnTo>
                    <a:pt x="33" y="28"/>
                  </a:lnTo>
                  <a:lnTo>
                    <a:pt x="31" y="28"/>
                  </a:lnTo>
                  <a:lnTo>
                    <a:pt x="31" y="28"/>
                  </a:lnTo>
                  <a:lnTo>
                    <a:pt x="29" y="30"/>
                  </a:lnTo>
                  <a:lnTo>
                    <a:pt x="27" y="30"/>
                  </a:lnTo>
                  <a:lnTo>
                    <a:pt x="27" y="30"/>
                  </a:lnTo>
                  <a:lnTo>
                    <a:pt x="25" y="32"/>
                  </a:lnTo>
                  <a:lnTo>
                    <a:pt x="25" y="32"/>
                  </a:lnTo>
                  <a:lnTo>
                    <a:pt x="23" y="30"/>
                  </a:lnTo>
                  <a:lnTo>
                    <a:pt x="23" y="30"/>
                  </a:lnTo>
                  <a:lnTo>
                    <a:pt x="21" y="32"/>
                  </a:lnTo>
                  <a:lnTo>
                    <a:pt x="21" y="30"/>
                  </a:lnTo>
                  <a:lnTo>
                    <a:pt x="19" y="32"/>
                  </a:lnTo>
                  <a:lnTo>
                    <a:pt x="19" y="34"/>
                  </a:lnTo>
                  <a:lnTo>
                    <a:pt x="19" y="34"/>
                  </a:lnTo>
                  <a:lnTo>
                    <a:pt x="21" y="38"/>
                  </a:lnTo>
                  <a:lnTo>
                    <a:pt x="21" y="38"/>
                  </a:lnTo>
                  <a:lnTo>
                    <a:pt x="21" y="40"/>
                  </a:lnTo>
                  <a:lnTo>
                    <a:pt x="23" y="42"/>
                  </a:lnTo>
                  <a:lnTo>
                    <a:pt x="21" y="42"/>
                  </a:lnTo>
                  <a:lnTo>
                    <a:pt x="23" y="44"/>
                  </a:lnTo>
                  <a:lnTo>
                    <a:pt x="23" y="46"/>
                  </a:lnTo>
                  <a:lnTo>
                    <a:pt x="23" y="49"/>
                  </a:lnTo>
                  <a:lnTo>
                    <a:pt x="23" y="49"/>
                  </a:lnTo>
                  <a:lnTo>
                    <a:pt x="21" y="51"/>
                  </a:lnTo>
                  <a:lnTo>
                    <a:pt x="21" y="53"/>
                  </a:lnTo>
                  <a:lnTo>
                    <a:pt x="21" y="55"/>
                  </a:lnTo>
                  <a:lnTo>
                    <a:pt x="19" y="57"/>
                  </a:lnTo>
                  <a:lnTo>
                    <a:pt x="19" y="57"/>
                  </a:lnTo>
                  <a:lnTo>
                    <a:pt x="21" y="59"/>
                  </a:lnTo>
                  <a:lnTo>
                    <a:pt x="21" y="59"/>
                  </a:lnTo>
                  <a:lnTo>
                    <a:pt x="21" y="59"/>
                  </a:lnTo>
                  <a:lnTo>
                    <a:pt x="23" y="61"/>
                  </a:lnTo>
                  <a:lnTo>
                    <a:pt x="23" y="63"/>
                  </a:lnTo>
                  <a:lnTo>
                    <a:pt x="23" y="63"/>
                  </a:lnTo>
                  <a:lnTo>
                    <a:pt x="23" y="63"/>
                  </a:lnTo>
                  <a:lnTo>
                    <a:pt x="25" y="65"/>
                  </a:lnTo>
                  <a:lnTo>
                    <a:pt x="27" y="67"/>
                  </a:lnTo>
                  <a:lnTo>
                    <a:pt x="27" y="70"/>
                  </a:lnTo>
                  <a:lnTo>
                    <a:pt x="27" y="72"/>
                  </a:lnTo>
                  <a:lnTo>
                    <a:pt x="25" y="74"/>
                  </a:lnTo>
                  <a:lnTo>
                    <a:pt x="27" y="74"/>
                  </a:lnTo>
                  <a:lnTo>
                    <a:pt x="27" y="76"/>
                  </a:lnTo>
                  <a:lnTo>
                    <a:pt x="29" y="78"/>
                  </a:lnTo>
                  <a:lnTo>
                    <a:pt x="29" y="78"/>
                  </a:lnTo>
                  <a:lnTo>
                    <a:pt x="31" y="80"/>
                  </a:lnTo>
                  <a:lnTo>
                    <a:pt x="31" y="82"/>
                  </a:lnTo>
                  <a:lnTo>
                    <a:pt x="36" y="88"/>
                  </a:lnTo>
                  <a:lnTo>
                    <a:pt x="36" y="91"/>
                  </a:lnTo>
                  <a:lnTo>
                    <a:pt x="38" y="93"/>
                  </a:lnTo>
                  <a:lnTo>
                    <a:pt x="38" y="95"/>
                  </a:lnTo>
                  <a:lnTo>
                    <a:pt x="38" y="99"/>
                  </a:lnTo>
                  <a:lnTo>
                    <a:pt x="40" y="99"/>
                  </a:lnTo>
                  <a:lnTo>
                    <a:pt x="40" y="101"/>
                  </a:lnTo>
                  <a:lnTo>
                    <a:pt x="40" y="101"/>
                  </a:lnTo>
                  <a:lnTo>
                    <a:pt x="40" y="101"/>
                  </a:lnTo>
                  <a:lnTo>
                    <a:pt x="40" y="103"/>
                  </a:lnTo>
                  <a:lnTo>
                    <a:pt x="40" y="103"/>
                  </a:lnTo>
                  <a:lnTo>
                    <a:pt x="42" y="105"/>
                  </a:lnTo>
                  <a:lnTo>
                    <a:pt x="44" y="105"/>
                  </a:lnTo>
                  <a:lnTo>
                    <a:pt x="46" y="107"/>
                  </a:lnTo>
                  <a:lnTo>
                    <a:pt x="48" y="112"/>
                  </a:lnTo>
                  <a:lnTo>
                    <a:pt x="48" y="114"/>
                  </a:lnTo>
                  <a:lnTo>
                    <a:pt x="52" y="116"/>
                  </a:lnTo>
                  <a:lnTo>
                    <a:pt x="52" y="116"/>
                  </a:lnTo>
                  <a:lnTo>
                    <a:pt x="52" y="116"/>
                  </a:lnTo>
                  <a:lnTo>
                    <a:pt x="52" y="116"/>
                  </a:lnTo>
                  <a:lnTo>
                    <a:pt x="54" y="116"/>
                  </a:lnTo>
                  <a:lnTo>
                    <a:pt x="52" y="118"/>
                  </a:lnTo>
                  <a:lnTo>
                    <a:pt x="52" y="118"/>
                  </a:lnTo>
                  <a:lnTo>
                    <a:pt x="52" y="118"/>
                  </a:lnTo>
                  <a:lnTo>
                    <a:pt x="52" y="120"/>
                  </a:lnTo>
                  <a:lnTo>
                    <a:pt x="54" y="120"/>
                  </a:lnTo>
                  <a:lnTo>
                    <a:pt x="57" y="120"/>
                  </a:lnTo>
                  <a:lnTo>
                    <a:pt x="57" y="120"/>
                  </a:lnTo>
                  <a:lnTo>
                    <a:pt x="61" y="124"/>
                  </a:lnTo>
                  <a:lnTo>
                    <a:pt x="67" y="128"/>
                  </a:lnTo>
                  <a:lnTo>
                    <a:pt x="71" y="135"/>
                  </a:lnTo>
                  <a:lnTo>
                    <a:pt x="75" y="137"/>
                  </a:lnTo>
                  <a:lnTo>
                    <a:pt x="75" y="139"/>
                  </a:lnTo>
                  <a:lnTo>
                    <a:pt x="84" y="147"/>
                  </a:lnTo>
                  <a:lnTo>
                    <a:pt x="94" y="158"/>
                  </a:lnTo>
                  <a:lnTo>
                    <a:pt x="96" y="160"/>
                  </a:lnTo>
                  <a:lnTo>
                    <a:pt x="98" y="160"/>
                  </a:lnTo>
                  <a:lnTo>
                    <a:pt x="101" y="160"/>
                  </a:lnTo>
                  <a:lnTo>
                    <a:pt x="105" y="166"/>
                  </a:lnTo>
                  <a:lnTo>
                    <a:pt x="105" y="166"/>
                  </a:lnTo>
                  <a:lnTo>
                    <a:pt x="107" y="166"/>
                  </a:lnTo>
                  <a:lnTo>
                    <a:pt x="107" y="166"/>
                  </a:lnTo>
                  <a:lnTo>
                    <a:pt x="107" y="166"/>
                  </a:lnTo>
                  <a:lnTo>
                    <a:pt x="109" y="166"/>
                  </a:lnTo>
                  <a:lnTo>
                    <a:pt x="109" y="166"/>
                  </a:lnTo>
                  <a:lnTo>
                    <a:pt x="111" y="166"/>
                  </a:lnTo>
                  <a:lnTo>
                    <a:pt x="111" y="168"/>
                  </a:lnTo>
                  <a:lnTo>
                    <a:pt x="113" y="168"/>
                  </a:lnTo>
                  <a:lnTo>
                    <a:pt x="113" y="168"/>
                  </a:lnTo>
                  <a:lnTo>
                    <a:pt x="113" y="170"/>
                  </a:lnTo>
                  <a:lnTo>
                    <a:pt x="113" y="170"/>
                  </a:lnTo>
                  <a:lnTo>
                    <a:pt x="119" y="177"/>
                  </a:lnTo>
                  <a:lnTo>
                    <a:pt x="134" y="196"/>
                  </a:lnTo>
                  <a:lnTo>
                    <a:pt x="138" y="200"/>
                  </a:lnTo>
                  <a:lnTo>
                    <a:pt x="142" y="202"/>
                  </a:lnTo>
                  <a:lnTo>
                    <a:pt x="147" y="204"/>
                  </a:lnTo>
                  <a:lnTo>
                    <a:pt x="165" y="204"/>
                  </a:lnTo>
                  <a:lnTo>
                    <a:pt x="168" y="204"/>
                  </a:lnTo>
                  <a:lnTo>
                    <a:pt x="170" y="206"/>
                  </a:lnTo>
                  <a:lnTo>
                    <a:pt x="170" y="206"/>
                  </a:lnTo>
                  <a:lnTo>
                    <a:pt x="172" y="206"/>
                  </a:lnTo>
                  <a:lnTo>
                    <a:pt x="172" y="206"/>
                  </a:lnTo>
                  <a:lnTo>
                    <a:pt x="174" y="206"/>
                  </a:lnTo>
                  <a:lnTo>
                    <a:pt x="176" y="208"/>
                  </a:lnTo>
                  <a:lnTo>
                    <a:pt x="176" y="208"/>
                  </a:lnTo>
                  <a:lnTo>
                    <a:pt x="176" y="210"/>
                  </a:lnTo>
                  <a:lnTo>
                    <a:pt x="178" y="210"/>
                  </a:lnTo>
                  <a:lnTo>
                    <a:pt x="178" y="214"/>
                  </a:lnTo>
                  <a:lnTo>
                    <a:pt x="180" y="217"/>
                  </a:lnTo>
                  <a:lnTo>
                    <a:pt x="188" y="223"/>
                  </a:lnTo>
                  <a:lnTo>
                    <a:pt x="191" y="225"/>
                  </a:lnTo>
                  <a:lnTo>
                    <a:pt x="203" y="248"/>
                  </a:lnTo>
                  <a:lnTo>
                    <a:pt x="203" y="250"/>
                  </a:lnTo>
                  <a:lnTo>
                    <a:pt x="205" y="250"/>
                  </a:lnTo>
                  <a:lnTo>
                    <a:pt x="207" y="250"/>
                  </a:lnTo>
                  <a:lnTo>
                    <a:pt x="212" y="250"/>
                  </a:lnTo>
                  <a:lnTo>
                    <a:pt x="214" y="252"/>
                  </a:lnTo>
                  <a:lnTo>
                    <a:pt x="216" y="257"/>
                  </a:lnTo>
                  <a:lnTo>
                    <a:pt x="216" y="265"/>
                  </a:lnTo>
                  <a:lnTo>
                    <a:pt x="218" y="267"/>
                  </a:lnTo>
                  <a:lnTo>
                    <a:pt x="220" y="271"/>
                  </a:lnTo>
                  <a:lnTo>
                    <a:pt x="226" y="280"/>
                  </a:lnTo>
                  <a:lnTo>
                    <a:pt x="228" y="280"/>
                  </a:lnTo>
                  <a:lnTo>
                    <a:pt x="230" y="282"/>
                  </a:lnTo>
                  <a:lnTo>
                    <a:pt x="232" y="282"/>
                  </a:lnTo>
                  <a:lnTo>
                    <a:pt x="232" y="282"/>
                  </a:lnTo>
                  <a:lnTo>
                    <a:pt x="239" y="284"/>
                  </a:lnTo>
                  <a:lnTo>
                    <a:pt x="243" y="286"/>
                  </a:lnTo>
                  <a:lnTo>
                    <a:pt x="243" y="286"/>
                  </a:lnTo>
                  <a:lnTo>
                    <a:pt x="245" y="286"/>
                  </a:lnTo>
                  <a:lnTo>
                    <a:pt x="245" y="288"/>
                  </a:lnTo>
                  <a:lnTo>
                    <a:pt x="249" y="305"/>
                  </a:lnTo>
                  <a:lnTo>
                    <a:pt x="249" y="317"/>
                  </a:lnTo>
                  <a:lnTo>
                    <a:pt x="249" y="328"/>
                  </a:lnTo>
                  <a:lnTo>
                    <a:pt x="251" y="330"/>
                  </a:lnTo>
                  <a:lnTo>
                    <a:pt x="251" y="332"/>
                  </a:lnTo>
                  <a:lnTo>
                    <a:pt x="253" y="334"/>
                  </a:lnTo>
                  <a:lnTo>
                    <a:pt x="258" y="341"/>
                  </a:lnTo>
                  <a:lnTo>
                    <a:pt x="260" y="343"/>
                  </a:lnTo>
                  <a:lnTo>
                    <a:pt x="260" y="343"/>
                  </a:lnTo>
                  <a:lnTo>
                    <a:pt x="262" y="341"/>
                  </a:lnTo>
                  <a:lnTo>
                    <a:pt x="262" y="341"/>
                  </a:lnTo>
                  <a:lnTo>
                    <a:pt x="264" y="343"/>
                  </a:lnTo>
                  <a:lnTo>
                    <a:pt x="264" y="343"/>
                  </a:lnTo>
                  <a:lnTo>
                    <a:pt x="264" y="343"/>
                  </a:lnTo>
                  <a:lnTo>
                    <a:pt x="266" y="343"/>
                  </a:lnTo>
                  <a:lnTo>
                    <a:pt x="268" y="345"/>
                  </a:lnTo>
                  <a:lnTo>
                    <a:pt x="270" y="345"/>
                  </a:lnTo>
                  <a:lnTo>
                    <a:pt x="270" y="345"/>
                  </a:lnTo>
                  <a:lnTo>
                    <a:pt x="276" y="343"/>
                  </a:lnTo>
                  <a:lnTo>
                    <a:pt x="279" y="343"/>
                  </a:lnTo>
                  <a:lnTo>
                    <a:pt x="281" y="345"/>
                  </a:lnTo>
                  <a:lnTo>
                    <a:pt x="291" y="349"/>
                  </a:lnTo>
                  <a:lnTo>
                    <a:pt x="291" y="349"/>
                  </a:lnTo>
                  <a:lnTo>
                    <a:pt x="291" y="349"/>
                  </a:lnTo>
                  <a:lnTo>
                    <a:pt x="293" y="338"/>
                  </a:lnTo>
                  <a:lnTo>
                    <a:pt x="293" y="336"/>
                  </a:lnTo>
                  <a:lnTo>
                    <a:pt x="293" y="332"/>
                  </a:lnTo>
                  <a:lnTo>
                    <a:pt x="291" y="330"/>
                  </a:lnTo>
                  <a:lnTo>
                    <a:pt x="291" y="328"/>
                  </a:lnTo>
                  <a:lnTo>
                    <a:pt x="291" y="326"/>
                  </a:lnTo>
                  <a:lnTo>
                    <a:pt x="289" y="326"/>
                  </a:lnTo>
                  <a:lnTo>
                    <a:pt x="289" y="326"/>
                  </a:lnTo>
                  <a:lnTo>
                    <a:pt x="289" y="326"/>
                  </a:lnTo>
                  <a:lnTo>
                    <a:pt x="287" y="324"/>
                  </a:lnTo>
                  <a:lnTo>
                    <a:pt x="285" y="317"/>
                  </a:lnTo>
                  <a:lnTo>
                    <a:pt x="285" y="313"/>
                  </a:lnTo>
                  <a:lnTo>
                    <a:pt x="285" y="313"/>
                  </a:lnTo>
                  <a:lnTo>
                    <a:pt x="285" y="311"/>
                  </a:lnTo>
                  <a:lnTo>
                    <a:pt x="285" y="309"/>
                  </a:lnTo>
                  <a:lnTo>
                    <a:pt x="285" y="309"/>
                  </a:lnTo>
                  <a:lnTo>
                    <a:pt x="285" y="307"/>
                  </a:lnTo>
                  <a:lnTo>
                    <a:pt x="285" y="307"/>
                  </a:lnTo>
                  <a:lnTo>
                    <a:pt x="287" y="305"/>
                  </a:lnTo>
                  <a:lnTo>
                    <a:pt x="289" y="305"/>
                  </a:lnTo>
                  <a:lnTo>
                    <a:pt x="289" y="303"/>
                  </a:lnTo>
                  <a:lnTo>
                    <a:pt x="289" y="303"/>
                  </a:lnTo>
                  <a:lnTo>
                    <a:pt x="287" y="301"/>
                  </a:lnTo>
                  <a:lnTo>
                    <a:pt x="287" y="299"/>
                  </a:lnTo>
                  <a:lnTo>
                    <a:pt x="287" y="296"/>
                  </a:lnTo>
                  <a:lnTo>
                    <a:pt x="287" y="294"/>
                  </a:lnTo>
                  <a:lnTo>
                    <a:pt x="287" y="294"/>
                  </a:lnTo>
                  <a:lnTo>
                    <a:pt x="287" y="292"/>
                  </a:lnTo>
                  <a:lnTo>
                    <a:pt x="287" y="292"/>
                  </a:lnTo>
                  <a:lnTo>
                    <a:pt x="287" y="290"/>
                  </a:lnTo>
                  <a:lnTo>
                    <a:pt x="285" y="290"/>
                  </a:lnTo>
                  <a:lnTo>
                    <a:pt x="285" y="288"/>
                  </a:lnTo>
                  <a:lnTo>
                    <a:pt x="283" y="288"/>
                  </a:lnTo>
                  <a:lnTo>
                    <a:pt x="281" y="288"/>
                  </a:lnTo>
                  <a:lnTo>
                    <a:pt x="279" y="284"/>
                  </a:lnTo>
                  <a:lnTo>
                    <a:pt x="279" y="284"/>
                  </a:lnTo>
                  <a:lnTo>
                    <a:pt x="276" y="282"/>
                  </a:lnTo>
                  <a:lnTo>
                    <a:pt x="274" y="282"/>
                  </a:lnTo>
                  <a:lnTo>
                    <a:pt x="274" y="282"/>
                  </a:lnTo>
                  <a:lnTo>
                    <a:pt x="274" y="280"/>
                  </a:lnTo>
                  <a:lnTo>
                    <a:pt x="274" y="280"/>
                  </a:lnTo>
                  <a:lnTo>
                    <a:pt x="274" y="275"/>
                  </a:lnTo>
                  <a:lnTo>
                    <a:pt x="272" y="269"/>
                  </a:lnTo>
                  <a:lnTo>
                    <a:pt x="272" y="267"/>
                  </a:lnTo>
                  <a:lnTo>
                    <a:pt x="272" y="267"/>
                  </a:lnTo>
                  <a:lnTo>
                    <a:pt x="272" y="265"/>
                  </a:lnTo>
                  <a:lnTo>
                    <a:pt x="272" y="265"/>
                  </a:lnTo>
                  <a:lnTo>
                    <a:pt x="274" y="267"/>
                  </a:lnTo>
                  <a:lnTo>
                    <a:pt x="274" y="265"/>
                  </a:lnTo>
                  <a:lnTo>
                    <a:pt x="276" y="265"/>
                  </a:lnTo>
                  <a:lnTo>
                    <a:pt x="276" y="263"/>
                  </a:lnTo>
                  <a:lnTo>
                    <a:pt x="276" y="261"/>
                  </a:lnTo>
                  <a:lnTo>
                    <a:pt x="276" y="261"/>
                  </a:lnTo>
                  <a:lnTo>
                    <a:pt x="274" y="257"/>
                  </a:lnTo>
                  <a:lnTo>
                    <a:pt x="274" y="257"/>
                  </a:lnTo>
                  <a:lnTo>
                    <a:pt x="272" y="254"/>
                  </a:lnTo>
                  <a:lnTo>
                    <a:pt x="272" y="254"/>
                  </a:lnTo>
                  <a:lnTo>
                    <a:pt x="272" y="252"/>
                  </a:lnTo>
                  <a:lnTo>
                    <a:pt x="272" y="252"/>
                  </a:lnTo>
                  <a:lnTo>
                    <a:pt x="270" y="250"/>
                  </a:lnTo>
                  <a:lnTo>
                    <a:pt x="270" y="250"/>
                  </a:lnTo>
                  <a:lnTo>
                    <a:pt x="270" y="248"/>
                  </a:lnTo>
                  <a:lnTo>
                    <a:pt x="272" y="248"/>
                  </a:lnTo>
                  <a:lnTo>
                    <a:pt x="279" y="246"/>
                  </a:lnTo>
                  <a:lnTo>
                    <a:pt x="279" y="246"/>
                  </a:lnTo>
                  <a:lnTo>
                    <a:pt x="281" y="242"/>
                  </a:lnTo>
                  <a:lnTo>
                    <a:pt x="281" y="240"/>
                  </a:lnTo>
                  <a:lnTo>
                    <a:pt x="279" y="240"/>
                  </a:lnTo>
                  <a:lnTo>
                    <a:pt x="276" y="235"/>
                  </a:lnTo>
                  <a:lnTo>
                    <a:pt x="274" y="235"/>
                  </a:lnTo>
                  <a:lnTo>
                    <a:pt x="274" y="233"/>
                  </a:lnTo>
                  <a:lnTo>
                    <a:pt x="272" y="233"/>
                  </a:lnTo>
                  <a:lnTo>
                    <a:pt x="272" y="231"/>
                  </a:lnTo>
                  <a:lnTo>
                    <a:pt x="272" y="231"/>
                  </a:lnTo>
                  <a:lnTo>
                    <a:pt x="274" y="229"/>
                  </a:lnTo>
                  <a:lnTo>
                    <a:pt x="274" y="227"/>
                  </a:lnTo>
                  <a:lnTo>
                    <a:pt x="274" y="227"/>
                  </a:lnTo>
                  <a:lnTo>
                    <a:pt x="272" y="225"/>
                  </a:lnTo>
                  <a:lnTo>
                    <a:pt x="272" y="225"/>
                  </a:lnTo>
                  <a:lnTo>
                    <a:pt x="270" y="223"/>
                  </a:lnTo>
                  <a:lnTo>
                    <a:pt x="270" y="221"/>
                  </a:lnTo>
                  <a:lnTo>
                    <a:pt x="270" y="221"/>
                  </a:lnTo>
                  <a:lnTo>
                    <a:pt x="270" y="221"/>
                  </a:lnTo>
                  <a:lnTo>
                    <a:pt x="268" y="221"/>
                  </a:lnTo>
                  <a:lnTo>
                    <a:pt x="268" y="219"/>
                  </a:lnTo>
                  <a:lnTo>
                    <a:pt x="266" y="219"/>
                  </a:lnTo>
                  <a:lnTo>
                    <a:pt x="266" y="212"/>
                  </a:lnTo>
                  <a:lnTo>
                    <a:pt x="264" y="210"/>
                  </a:lnTo>
                  <a:lnTo>
                    <a:pt x="262" y="206"/>
                  </a:lnTo>
                  <a:lnTo>
                    <a:pt x="262" y="206"/>
                  </a:lnTo>
                  <a:lnTo>
                    <a:pt x="262" y="204"/>
                  </a:lnTo>
                  <a:lnTo>
                    <a:pt x="262" y="204"/>
                  </a:lnTo>
                  <a:lnTo>
                    <a:pt x="262" y="202"/>
                  </a:lnTo>
                  <a:lnTo>
                    <a:pt x="264" y="202"/>
                  </a:lnTo>
                  <a:lnTo>
                    <a:pt x="270" y="196"/>
                  </a:lnTo>
                  <a:lnTo>
                    <a:pt x="272" y="193"/>
                  </a:lnTo>
                  <a:lnTo>
                    <a:pt x="272" y="193"/>
                  </a:lnTo>
                  <a:lnTo>
                    <a:pt x="272" y="191"/>
                  </a:lnTo>
                  <a:lnTo>
                    <a:pt x="272" y="189"/>
                  </a:lnTo>
                  <a:lnTo>
                    <a:pt x="272" y="187"/>
                  </a:lnTo>
                  <a:lnTo>
                    <a:pt x="274" y="189"/>
                  </a:lnTo>
                  <a:lnTo>
                    <a:pt x="274" y="189"/>
                  </a:lnTo>
                  <a:lnTo>
                    <a:pt x="276" y="189"/>
                  </a:lnTo>
                  <a:lnTo>
                    <a:pt x="276" y="187"/>
                  </a:lnTo>
                  <a:lnTo>
                    <a:pt x="276" y="187"/>
                  </a:lnTo>
                  <a:lnTo>
                    <a:pt x="276" y="185"/>
                  </a:lnTo>
                  <a:lnTo>
                    <a:pt x="279" y="185"/>
                  </a:lnTo>
                  <a:lnTo>
                    <a:pt x="281" y="183"/>
                  </a:lnTo>
                  <a:lnTo>
                    <a:pt x="283" y="181"/>
                  </a:lnTo>
                  <a:lnTo>
                    <a:pt x="283" y="179"/>
                  </a:lnTo>
                  <a:lnTo>
                    <a:pt x="283" y="179"/>
                  </a:lnTo>
                  <a:lnTo>
                    <a:pt x="285" y="177"/>
                  </a:lnTo>
                  <a:lnTo>
                    <a:pt x="285" y="175"/>
                  </a:lnTo>
                  <a:lnTo>
                    <a:pt x="285" y="172"/>
                  </a:lnTo>
                  <a:lnTo>
                    <a:pt x="285" y="170"/>
                  </a:lnTo>
                  <a:lnTo>
                    <a:pt x="287" y="166"/>
                  </a:lnTo>
                  <a:lnTo>
                    <a:pt x="287" y="162"/>
                  </a:lnTo>
                  <a:lnTo>
                    <a:pt x="289" y="162"/>
                  </a:lnTo>
                  <a:lnTo>
                    <a:pt x="289" y="160"/>
                  </a:lnTo>
                  <a:lnTo>
                    <a:pt x="289" y="160"/>
                  </a:lnTo>
                  <a:lnTo>
                    <a:pt x="289" y="158"/>
                  </a:lnTo>
                  <a:lnTo>
                    <a:pt x="289" y="158"/>
                  </a:lnTo>
                  <a:lnTo>
                    <a:pt x="289" y="156"/>
                  </a:lnTo>
                  <a:lnTo>
                    <a:pt x="289" y="156"/>
                  </a:lnTo>
                  <a:lnTo>
                    <a:pt x="291" y="156"/>
                  </a:lnTo>
                  <a:lnTo>
                    <a:pt x="293" y="156"/>
                  </a:lnTo>
                  <a:lnTo>
                    <a:pt x="293" y="154"/>
                  </a:lnTo>
                  <a:lnTo>
                    <a:pt x="295" y="154"/>
                  </a:lnTo>
                  <a:lnTo>
                    <a:pt x="295" y="151"/>
                  </a:lnTo>
                  <a:lnTo>
                    <a:pt x="300" y="151"/>
                  </a:lnTo>
                  <a:lnTo>
                    <a:pt x="300" y="151"/>
                  </a:lnTo>
                  <a:lnTo>
                    <a:pt x="308" y="151"/>
                  </a:lnTo>
                  <a:lnTo>
                    <a:pt x="308" y="151"/>
                  </a:lnTo>
                  <a:lnTo>
                    <a:pt x="308" y="151"/>
                  </a:lnTo>
                  <a:lnTo>
                    <a:pt x="308" y="145"/>
                  </a:lnTo>
                  <a:lnTo>
                    <a:pt x="308" y="141"/>
                  </a:lnTo>
                  <a:close/>
                  <a:moveTo>
                    <a:pt x="153" y="353"/>
                  </a:moveTo>
                  <a:lnTo>
                    <a:pt x="155" y="351"/>
                  </a:lnTo>
                  <a:lnTo>
                    <a:pt x="155" y="351"/>
                  </a:lnTo>
                  <a:lnTo>
                    <a:pt x="153" y="351"/>
                  </a:lnTo>
                  <a:lnTo>
                    <a:pt x="151" y="349"/>
                  </a:lnTo>
                  <a:lnTo>
                    <a:pt x="151" y="351"/>
                  </a:lnTo>
                  <a:lnTo>
                    <a:pt x="153" y="353"/>
                  </a:lnTo>
                  <a:close/>
                  <a:moveTo>
                    <a:pt x="220" y="355"/>
                  </a:moveTo>
                  <a:lnTo>
                    <a:pt x="218" y="353"/>
                  </a:lnTo>
                  <a:lnTo>
                    <a:pt x="218" y="351"/>
                  </a:lnTo>
                  <a:lnTo>
                    <a:pt x="218" y="351"/>
                  </a:lnTo>
                  <a:lnTo>
                    <a:pt x="216" y="351"/>
                  </a:lnTo>
                  <a:lnTo>
                    <a:pt x="214" y="349"/>
                  </a:lnTo>
                  <a:lnTo>
                    <a:pt x="216" y="347"/>
                  </a:lnTo>
                  <a:lnTo>
                    <a:pt x="214" y="347"/>
                  </a:lnTo>
                  <a:lnTo>
                    <a:pt x="214" y="345"/>
                  </a:lnTo>
                  <a:lnTo>
                    <a:pt x="212" y="347"/>
                  </a:lnTo>
                  <a:lnTo>
                    <a:pt x="209" y="347"/>
                  </a:lnTo>
                  <a:lnTo>
                    <a:pt x="209" y="347"/>
                  </a:lnTo>
                  <a:lnTo>
                    <a:pt x="207" y="349"/>
                  </a:lnTo>
                  <a:lnTo>
                    <a:pt x="205" y="349"/>
                  </a:lnTo>
                  <a:lnTo>
                    <a:pt x="205" y="347"/>
                  </a:lnTo>
                  <a:lnTo>
                    <a:pt x="205" y="347"/>
                  </a:lnTo>
                  <a:lnTo>
                    <a:pt x="203" y="345"/>
                  </a:lnTo>
                  <a:lnTo>
                    <a:pt x="203" y="345"/>
                  </a:lnTo>
                  <a:lnTo>
                    <a:pt x="199" y="347"/>
                  </a:lnTo>
                  <a:lnTo>
                    <a:pt x="199" y="347"/>
                  </a:lnTo>
                  <a:lnTo>
                    <a:pt x="197" y="347"/>
                  </a:lnTo>
                  <a:lnTo>
                    <a:pt x="207" y="351"/>
                  </a:lnTo>
                  <a:lnTo>
                    <a:pt x="209" y="353"/>
                  </a:lnTo>
                  <a:lnTo>
                    <a:pt x="209" y="353"/>
                  </a:lnTo>
                  <a:lnTo>
                    <a:pt x="214" y="357"/>
                  </a:lnTo>
                  <a:lnTo>
                    <a:pt x="216" y="359"/>
                  </a:lnTo>
                  <a:lnTo>
                    <a:pt x="216" y="362"/>
                  </a:lnTo>
                  <a:lnTo>
                    <a:pt x="216" y="362"/>
                  </a:lnTo>
                  <a:lnTo>
                    <a:pt x="218" y="362"/>
                  </a:lnTo>
                  <a:lnTo>
                    <a:pt x="218" y="364"/>
                  </a:lnTo>
                  <a:lnTo>
                    <a:pt x="218" y="364"/>
                  </a:lnTo>
                  <a:lnTo>
                    <a:pt x="220" y="364"/>
                  </a:lnTo>
                  <a:lnTo>
                    <a:pt x="220" y="364"/>
                  </a:lnTo>
                  <a:lnTo>
                    <a:pt x="220" y="364"/>
                  </a:lnTo>
                  <a:lnTo>
                    <a:pt x="220" y="362"/>
                  </a:lnTo>
                  <a:lnTo>
                    <a:pt x="220" y="359"/>
                  </a:lnTo>
                  <a:lnTo>
                    <a:pt x="220" y="357"/>
                  </a:lnTo>
                  <a:lnTo>
                    <a:pt x="220" y="355"/>
                  </a:lnTo>
                  <a:close/>
                  <a:moveTo>
                    <a:pt x="201" y="359"/>
                  </a:moveTo>
                  <a:lnTo>
                    <a:pt x="201" y="357"/>
                  </a:lnTo>
                  <a:lnTo>
                    <a:pt x="199" y="357"/>
                  </a:lnTo>
                  <a:lnTo>
                    <a:pt x="197" y="357"/>
                  </a:lnTo>
                  <a:lnTo>
                    <a:pt x="197" y="357"/>
                  </a:lnTo>
                  <a:lnTo>
                    <a:pt x="197" y="359"/>
                  </a:lnTo>
                  <a:lnTo>
                    <a:pt x="195" y="359"/>
                  </a:lnTo>
                  <a:lnTo>
                    <a:pt x="195" y="359"/>
                  </a:lnTo>
                  <a:lnTo>
                    <a:pt x="197" y="366"/>
                  </a:lnTo>
                  <a:lnTo>
                    <a:pt x="199" y="366"/>
                  </a:lnTo>
                  <a:lnTo>
                    <a:pt x="199" y="366"/>
                  </a:lnTo>
                  <a:lnTo>
                    <a:pt x="199" y="364"/>
                  </a:lnTo>
                  <a:lnTo>
                    <a:pt x="199" y="364"/>
                  </a:lnTo>
                  <a:lnTo>
                    <a:pt x="201" y="364"/>
                  </a:lnTo>
                  <a:lnTo>
                    <a:pt x="201" y="362"/>
                  </a:lnTo>
                  <a:lnTo>
                    <a:pt x="201" y="362"/>
                  </a:lnTo>
                  <a:lnTo>
                    <a:pt x="201" y="35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135" name="Group 134"/>
          <p:cNvGrpSpPr/>
          <p:nvPr/>
        </p:nvGrpSpPr>
        <p:grpSpPr>
          <a:xfrm>
            <a:off x="1976177" y="2874892"/>
            <a:ext cx="1529179" cy="1003597"/>
            <a:chOff x="524874" y="2994028"/>
            <a:chExt cx="1529179" cy="1003597"/>
          </a:xfrm>
          <a:solidFill>
            <a:schemeClr val="tx1"/>
          </a:solidFill>
        </p:grpSpPr>
        <p:sp>
          <p:nvSpPr>
            <p:cNvPr id="136" name="Isosceles Triangle 135"/>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Jakarta</a:t>
              </a:r>
              <a:endParaRPr lang="en-US"/>
            </a:p>
          </p:txBody>
        </p:sp>
      </p:grpSp>
    </p:spTree>
    <p:extLst>
      <p:ext uri="{BB962C8B-B14F-4D97-AF65-F5344CB8AC3E}">
        <p14:creationId xmlns:p14="http://schemas.microsoft.com/office/powerpoint/2010/main" val="142099948"/>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itle 14"/>
          <p:cNvSpPr>
            <a:spLocks noGrp="1"/>
          </p:cNvSpPr>
          <p:nvPr>
            <p:ph type="title"/>
          </p:nvPr>
        </p:nvSpPr>
        <p:spPr/>
        <p:txBody>
          <a:bodyPr>
            <a:normAutofit fontScale="90000"/>
          </a:bodyPr>
          <a:lstStyle/>
          <a:p>
            <a:r>
              <a:rPr lang="en-US" smtClean="0"/>
              <a:t>List with Icons 2x2 and Introduction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a:t>
            </a:fld>
            <a:endParaRPr lang="en-US"/>
          </a:p>
        </p:txBody>
      </p:sp>
      <p:sp>
        <p:nvSpPr>
          <p:cNvPr id="16" name="Text Placeholder 15"/>
          <p:cNvSpPr>
            <a:spLocks noGrp="1"/>
          </p:cNvSpPr>
          <p:nvPr>
            <p:ph type="body" sz="quarter" idx="18"/>
          </p:nvPr>
        </p:nvSpPr>
        <p:spPr/>
        <p:txBody>
          <a:bodyPr/>
          <a:lstStyle/>
          <a:p>
            <a:r>
              <a:rPr lang="en-US" smtClean="0"/>
              <a:t>Lorem Ipsum</a:t>
            </a:r>
            <a:endParaRPr lang="en-US"/>
          </a:p>
        </p:txBody>
      </p:sp>
      <p:sp>
        <p:nvSpPr>
          <p:cNvPr id="17" name="Text Placeholder 16"/>
          <p:cNvSpPr>
            <a:spLocks noGrp="1"/>
          </p:cNvSpPr>
          <p:nvPr>
            <p:ph type="body" sz="quarter" idx="22"/>
          </p:nvPr>
        </p:nvSpPr>
        <p:spPr/>
        <p:txBody>
          <a:bodyPr>
            <a:normAutofit fontScale="925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2" name="Text Placeholder 21"/>
          <p:cNvSpPr>
            <a:spLocks noGrp="1"/>
          </p:cNvSpPr>
          <p:nvPr>
            <p:ph type="body" sz="quarter" idx="27"/>
          </p:nvPr>
        </p:nvSpPr>
        <p:spPr/>
        <p:txBody>
          <a:bodyPr>
            <a:normAutofit/>
          </a:bodyPr>
          <a:lstStyle/>
          <a:p>
            <a:r>
              <a:rPr lang="en-US"/>
              <a:t>Lorem Ipsum</a:t>
            </a:r>
          </a:p>
        </p:txBody>
      </p:sp>
      <p:sp>
        <p:nvSpPr>
          <p:cNvPr id="25" name="Text Placeholder 24"/>
          <p:cNvSpPr>
            <a:spLocks noGrp="1"/>
          </p:cNvSpPr>
          <p:nvPr>
            <p:ph type="body" sz="quarter" idx="28"/>
          </p:nvPr>
        </p:nvSpPr>
        <p:spPr/>
        <p:txBody>
          <a:bodyPr>
            <a:normAutofit fontScale="92500" lnSpcReduction="20000"/>
          </a:bodyPr>
          <a:lstStyle/>
          <a:p>
            <a:r>
              <a:rPr lang="en-US"/>
              <a:t>Lorem ipsum dolor sit amet, commodo lacinia dignissim vel sed, ut vestibulum augue phasellus eros. Parturient eros at in diam non eleifend, ac vitae non non vestibulum justo. Venenatis porta mit.</a:t>
            </a:r>
          </a:p>
        </p:txBody>
      </p:sp>
      <p:sp>
        <p:nvSpPr>
          <p:cNvPr id="29" name="Text Placeholder 28"/>
          <p:cNvSpPr>
            <a:spLocks noGrp="1"/>
          </p:cNvSpPr>
          <p:nvPr>
            <p:ph type="body" sz="quarter" idx="36"/>
          </p:nvPr>
        </p:nvSpPr>
        <p:spPr/>
        <p:txBody>
          <a:bodyPr>
            <a:normAutofit/>
          </a:bodyPr>
          <a:lstStyle/>
          <a:p>
            <a:r>
              <a:rPr lang="en-US"/>
              <a:t>Lorem Ipsum</a:t>
            </a:r>
          </a:p>
        </p:txBody>
      </p:sp>
      <p:sp>
        <p:nvSpPr>
          <p:cNvPr id="31" name="Text Placeholder 30"/>
          <p:cNvSpPr>
            <a:spLocks noGrp="1"/>
          </p:cNvSpPr>
          <p:nvPr>
            <p:ph type="body" sz="quarter" idx="37"/>
          </p:nvPr>
        </p:nvSpPr>
        <p:spPr/>
        <p:txBody>
          <a:bodyPr>
            <a:normAutofit fontScale="92500" lnSpcReduction="20000"/>
          </a:bodyPr>
          <a:lstStyle/>
          <a:p>
            <a:r>
              <a:rPr lang="en-US"/>
              <a:t>Lorem ipsum dolor sit amet, commodo lacinia dignissim vel sed, ut vestibulum augue phasellus eros. Parturient eros at in diam non eleifend, ac vitae non non vestibulum justo. Venenatis porta mit.</a:t>
            </a:r>
          </a:p>
        </p:txBody>
      </p:sp>
      <p:sp>
        <p:nvSpPr>
          <p:cNvPr id="9" name="Text Placeholder 8"/>
          <p:cNvSpPr>
            <a:spLocks noGrp="1"/>
          </p:cNvSpPr>
          <p:nvPr>
            <p:ph type="body" sz="quarter" idx="38"/>
          </p:nvPr>
        </p:nvSpPr>
        <p:spPr/>
        <p:txBody>
          <a:bodyPr/>
          <a:lstStyle/>
          <a:p>
            <a:r>
              <a:rPr lang="en-US" smtClean="0"/>
              <a:t></a:t>
            </a:r>
            <a:endParaRPr lang="en-US"/>
          </a:p>
        </p:txBody>
      </p:sp>
      <p:sp>
        <p:nvSpPr>
          <p:cNvPr id="10" name="Text Placeholder 9"/>
          <p:cNvSpPr>
            <a:spLocks noGrp="1"/>
          </p:cNvSpPr>
          <p:nvPr>
            <p:ph type="body" sz="quarter" idx="39"/>
          </p:nvPr>
        </p:nvSpPr>
        <p:spPr/>
        <p:txBody>
          <a:bodyPr/>
          <a:lstStyle/>
          <a:p>
            <a:r>
              <a:rPr lang="en-US"/>
              <a:t>Lorem </a:t>
            </a:r>
            <a:r>
              <a:rPr lang="en-US" smtClean="0"/>
              <a:t>Ipsum</a:t>
            </a:r>
            <a:endParaRPr lang="en-US"/>
          </a:p>
        </p:txBody>
      </p:sp>
      <p:sp>
        <p:nvSpPr>
          <p:cNvPr id="11" name="Text Placeholder 10"/>
          <p:cNvSpPr>
            <a:spLocks noGrp="1"/>
          </p:cNvSpPr>
          <p:nvPr>
            <p:ph type="body" sz="quarter" idx="40"/>
          </p:nvPr>
        </p:nvSpPr>
        <p:spPr/>
        <p:txBody>
          <a:bodyPr>
            <a:normAutofit fontScale="925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12" name="Text Placeholder 11"/>
          <p:cNvSpPr>
            <a:spLocks noGrp="1"/>
          </p:cNvSpPr>
          <p:nvPr>
            <p:ph type="body" sz="quarter" idx="41"/>
          </p:nvPr>
        </p:nvSpPr>
        <p:spPr/>
        <p:txBody>
          <a:bodyPr/>
          <a:lstStyle/>
          <a:p>
            <a:r>
              <a:rPr lang="en-US" smtClean="0"/>
              <a:t></a:t>
            </a:r>
            <a:endParaRPr lang="en-US"/>
          </a:p>
        </p:txBody>
      </p:sp>
      <p:sp>
        <p:nvSpPr>
          <p:cNvPr id="13" name="Text Placeholder 12"/>
          <p:cNvSpPr>
            <a:spLocks noGrp="1"/>
          </p:cNvSpPr>
          <p:nvPr>
            <p:ph type="body" sz="quarter" idx="42"/>
          </p:nvPr>
        </p:nvSpPr>
        <p:spPr/>
        <p:txBody>
          <a:bodyPr>
            <a:normAutofit fontScale="925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14" name="Text Placeholder 13"/>
          <p:cNvSpPr>
            <a:spLocks noGrp="1"/>
          </p:cNvSpPr>
          <p:nvPr>
            <p:ph type="body" sz="quarter" idx="26"/>
          </p:nvPr>
        </p:nvSpPr>
        <p:spPr/>
        <p:txBody>
          <a:bodyPr/>
          <a:lstStyle/>
          <a:p>
            <a:r>
              <a:rPr lang="en-US" smtClean="0"/>
              <a:t></a:t>
            </a:r>
            <a:endParaRPr lang="en-US"/>
          </a:p>
        </p:txBody>
      </p:sp>
      <p:sp>
        <p:nvSpPr>
          <p:cNvPr id="18" name="Text Placeholder 17"/>
          <p:cNvSpPr>
            <a:spLocks noGrp="1"/>
          </p:cNvSpPr>
          <p:nvPr>
            <p:ph type="body" sz="quarter" idx="29"/>
          </p:nvPr>
        </p:nvSpPr>
        <p:spPr/>
        <p:txBody>
          <a:bodyPr/>
          <a:lstStyle/>
          <a:p>
            <a:r>
              <a:rPr lang="en-US" smtClean="0"/>
              <a:t></a:t>
            </a:r>
            <a:endParaRPr lang="en-US"/>
          </a:p>
        </p:txBody>
      </p:sp>
      <p:sp>
        <p:nvSpPr>
          <p:cNvPr id="27" name="Rectangle 26"/>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464855618"/>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b="1" smtClean="0">
                <a:latin typeface="+mn-lt"/>
              </a:rPr>
              <a:t>Thailand</a:t>
            </a:r>
            <a:r>
              <a:rPr lang="en-US" smtClean="0"/>
              <a:t> with Text and Statistics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120</a:t>
            </a:fld>
            <a:endParaRPr lang="en-US"/>
          </a:p>
        </p:txBody>
      </p:sp>
      <p:sp>
        <p:nvSpPr>
          <p:cNvPr id="16" name="Text Placeholder 15"/>
          <p:cNvSpPr>
            <a:spLocks noGrp="1"/>
          </p:cNvSpPr>
          <p:nvPr>
            <p:ph type="body" sz="quarter" idx="24"/>
          </p:nvPr>
        </p:nvSpPr>
        <p:spPr/>
        <p:txBody>
          <a:bodyPr/>
          <a:lstStyle/>
          <a:p>
            <a:r>
              <a:rPr lang="en-US" smtClean="0"/>
              <a:t>Thailand</a:t>
            </a:r>
            <a:endParaRPr lang="en-US"/>
          </a:p>
        </p:txBody>
      </p:sp>
      <p:sp>
        <p:nvSpPr>
          <p:cNvPr id="17" name="Text Placeholder 16"/>
          <p:cNvSpPr>
            <a:spLocks noGrp="1"/>
          </p:cNvSpPr>
          <p:nvPr>
            <p:ph type="body" sz="quarter" idx="39"/>
          </p:nvPr>
        </p:nvSpPr>
        <p:spPr/>
        <p:txBody>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graphicFrame>
        <p:nvGraphicFramePr>
          <p:cNvPr id="88" name="Chart Placeholder 87"/>
          <p:cNvGraphicFramePr>
            <a:graphicFrameLocks noGrp="1"/>
          </p:cNvGraphicFramePr>
          <p:nvPr>
            <p:ph type="chart" sz="quarter" idx="44"/>
            <p:extLst>
              <p:ext uri="{D42A27DB-BD31-4B8C-83A1-F6EECF244321}">
                <p14:modId xmlns:p14="http://schemas.microsoft.com/office/powerpoint/2010/main" val="2347834245"/>
              </p:ext>
            </p:extLst>
          </p:nvPr>
        </p:nvGraphicFramePr>
        <p:xfrm>
          <a:off x="6642100" y="3378200"/>
          <a:ext cx="5072063" cy="2590800"/>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 Placeholder 18"/>
          <p:cNvSpPr>
            <a:spLocks noGrp="1"/>
          </p:cNvSpPr>
          <p:nvPr>
            <p:ph type="body" sz="quarter" idx="45"/>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6" name="Rounded Rectangle 5"/>
          <p:cNvSpPr/>
          <p:nvPr/>
        </p:nvSpPr>
        <p:spPr>
          <a:xfrm>
            <a:off x="482598" y="1618718"/>
            <a:ext cx="1421642" cy="952500"/>
          </a:xfrm>
          <a:prstGeom prst="roundRect">
            <a:avLst>
              <a:gd name="adj" fmla="val 14667"/>
            </a:avLst>
          </a:prstGeom>
          <a:blipFill dpi="0" rotWithShape="1">
            <a:blip r:embed="rId4"/>
            <a:srcRect/>
            <a:stretch>
              <a:fillRect/>
            </a:stretch>
          </a:blip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 name="Group 4"/>
          <p:cNvGrpSpPr>
            <a:grpSpLocks noChangeAspect="1"/>
          </p:cNvGrpSpPr>
          <p:nvPr/>
        </p:nvGrpSpPr>
        <p:grpSpPr bwMode="auto">
          <a:xfrm>
            <a:off x="3476938" y="1618369"/>
            <a:ext cx="2617292" cy="4789550"/>
            <a:chOff x="4501" y="296"/>
            <a:chExt cx="1929" cy="3530"/>
          </a:xfrm>
        </p:grpSpPr>
        <p:sp>
          <p:nvSpPr>
            <p:cNvPr id="47" name="Freeform 5"/>
            <p:cNvSpPr>
              <a:spLocks/>
            </p:cNvSpPr>
            <p:nvPr/>
          </p:nvSpPr>
          <p:spPr bwMode="auto">
            <a:xfrm>
              <a:off x="5193" y="1871"/>
              <a:ext cx="144" cy="109"/>
            </a:xfrm>
            <a:custGeom>
              <a:avLst/>
              <a:gdLst>
                <a:gd name="T0" fmla="*/ 60 w 144"/>
                <a:gd name="T1" fmla="*/ 0 h 109"/>
                <a:gd name="T2" fmla="*/ 68 w 144"/>
                <a:gd name="T3" fmla="*/ 0 h 109"/>
                <a:gd name="T4" fmla="*/ 72 w 144"/>
                <a:gd name="T5" fmla="*/ 4 h 109"/>
                <a:gd name="T6" fmla="*/ 75 w 144"/>
                <a:gd name="T7" fmla="*/ 6 h 109"/>
                <a:gd name="T8" fmla="*/ 91 w 144"/>
                <a:gd name="T9" fmla="*/ 9 h 109"/>
                <a:gd name="T10" fmla="*/ 116 w 144"/>
                <a:gd name="T11" fmla="*/ 4 h 109"/>
                <a:gd name="T12" fmla="*/ 139 w 144"/>
                <a:gd name="T13" fmla="*/ 2 h 109"/>
                <a:gd name="T14" fmla="*/ 135 w 144"/>
                <a:gd name="T15" fmla="*/ 25 h 109"/>
                <a:gd name="T16" fmla="*/ 144 w 144"/>
                <a:gd name="T17" fmla="*/ 33 h 109"/>
                <a:gd name="T18" fmla="*/ 125 w 144"/>
                <a:gd name="T19" fmla="*/ 60 h 109"/>
                <a:gd name="T20" fmla="*/ 126 w 144"/>
                <a:gd name="T21" fmla="*/ 61 h 109"/>
                <a:gd name="T22" fmla="*/ 110 w 144"/>
                <a:gd name="T23" fmla="*/ 56 h 109"/>
                <a:gd name="T24" fmla="*/ 91 w 144"/>
                <a:gd name="T25" fmla="*/ 62 h 109"/>
                <a:gd name="T26" fmla="*/ 81 w 144"/>
                <a:gd name="T27" fmla="*/ 69 h 109"/>
                <a:gd name="T28" fmla="*/ 79 w 144"/>
                <a:gd name="T29" fmla="*/ 68 h 109"/>
                <a:gd name="T30" fmla="*/ 61 w 144"/>
                <a:gd name="T31" fmla="*/ 68 h 109"/>
                <a:gd name="T32" fmla="*/ 55 w 144"/>
                <a:gd name="T33" fmla="*/ 59 h 109"/>
                <a:gd name="T34" fmla="*/ 50 w 144"/>
                <a:gd name="T35" fmla="*/ 68 h 109"/>
                <a:gd name="T36" fmla="*/ 47 w 144"/>
                <a:gd name="T37" fmla="*/ 67 h 109"/>
                <a:gd name="T38" fmla="*/ 47 w 144"/>
                <a:gd name="T39" fmla="*/ 83 h 109"/>
                <a:gd name="T40" fmla="*/ 38 w 144"/>
                <a:gd name="T41" fmla="*/ 82 h 109"/>
                <a:gd name="T42" fmla="*/ 34 w 144"/>
                <a:gd name="T43" fmla="*/ 83 h 109"/>
                <a:gd name="T44" fmla="*/ 29 w 144"/>
                <a:gd name="T45" fmla="*/ 94 h 109"/>
                <a:gd name="T46" fmla="*/ 31 w 144"/>
                <a:gd name="T47" fmla="*/ 107 h 109"/>
                <a:gd name="T48" fmla="*/ 21 w 144"/>
                <a:gd name="T49" fmla="*/ 109 h 109"/>
                <a:gd name="T50" fmla="*/ 23 w 144"/>
                <a:gd name="T51" fmla="*/ 98 h 109"/>
                <a:gd name="T52" fmla="*/ 17 w 144"/>
                <a:gd name="T53" fmla="*/ 94 h 109"/>
                <a:gd name="T54" fmla="*/ 13 w 144"/>
                <a:gd name="T55" fmla="*/ 87 h 109"/>
                <a:gd name="T56" fmla="*/ 12 w 144"/>
                <a:gd name="T57" fmla="*/ 77 h 109"/>
                <a:gd name="T58" fmla="*/ 5 w 144"/>
                <a:gd name="T59" fmla="*/ 75 h 109"/>
                <a:gd name="T60" fmla="*/ 3 w 144"/>
                <a:gd name="T61" fmla="*/ 52 h 109"/>
                <a:gd name="T62" fmla="*/ 0 w 144"/>
                <a:gd name="T63" fmla="*/ 31 h 109"/>
                <a:gd name="T64" fmla="*/ 3 w 144"/>
                <a:gd name="T65" fmla="*/ 36 h 109"/>
                <a:gd name="T66" fmla="*/ 35 w 144"/>
                <a:gd name="T67" fmla="*/ 39 h 109"/>
                <a:gd name="T68" fmla="*/ 46 w 144"/>
                <a:gd name="T69" fmla="*/ 33 h 109"/>
                <a:gd name="T70" fmla="*/ 44 w 144"/>
                <a:gd name="T71" fmla="*/ 31 h 109"/>
                <a:gd name="T72" fmla="*/ 57 w 144"/>
                <a:gd name="T73"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4" h="109">
                  <a:moveTo>
                    <a:pt x="57" y="1"/>
                  </a:moveTo>
                  <a:lnTo>
                    <a:pt x="60" y="0"/>
                  </a:lnTo>
                  <a:lnTo>
                    <a:pt x="66" y="2"/>
                  </a:lnTo>
                  <a:lnTo>
                    <a:pt x="68" y="0"/>
                  </a:lnTo>
                  <a:lnTo>
                    <a:pt x="72" y="1"/>
                  </a:lnTo>
                  <a:lnTo>
                    <a:pt x="72" y="4"/>
                  </a:lnTo>
                  <a:lnTo>
                    <a:pt x="75" y="4"/>
                  </a:lnTo>
                  <a:lnTo>
                    <a:pt x="75" y="6"/>
                  </a:lnTo>
                  <a:lnTo>
                    <a:pt x="86" y="6"/>
                  </a:lnTo>
                  <a:lnTo>
                    <a:pt x="91" y="9"/>
                  </a:lnTo>
                  <a:lnTo>
                    <a:pt x="96" y="9"/>
                  </a:lnTo>
                  <a:lnTo>
                    <a:pt x="116" y="4"/>
                  </a:lnTo>
                  <a:lnTo>
                    <a:pt x="139" y="2"/>
                  </a:lnTo>
                  <a:lnTo>
                    <a:pt x="139" y="2"/>
                  </a:lnTo>
                  <a:lnTo>
                    <a:pt x="136" y="22"/>
                  </a:lnTo>
                  <a:lnTo>
                    <a:pt x="135" y="25"/>
                  </a:lnTo>
                  <a:lnTo>
                    <a:pt x="134" y="25"/>
                  </a:lnTo>
                  <a:lnTo>
                    <a:pt x="144" y="33"/>
                  </a:lnTo>
                  <a:lnTo>
                    <a:pt x="137" y="39"/>
                  </a:lnTo>
                  <a:lnTo>
                    <a:pt x="125" y="60"/>
                  </a:lnTo>
                  <a:lnTo>
                    <a:pt x="126" y="61"/>
                  </a:lnTo>
                  <a:lnTo>
                    <a:pt x="126" y="61"/>
                  </a:lnTo>
                  <a:lnTo>
                    <a:pt x="126" y="63"/>
                  </a:lnTo>
                  <a:lnTo>
                    <a:pt x="110" y="56"/>
                  </a:lnTo>
                  <a:lnTo>
                    <a:pt x="91" y="56"/>
                  </a:lnTo>
                  <a:lnTo>
                    <a:pt x="91" y="62"/>
                  </a:lnTo>
                  <a:lnTo>
                    <a:pt x="89" y="71"/>
                  </a:lnTo>
                  <a:lnTo>
                    <a:pt x="81" y="69"/>
                  </a:lnTo>
                  <a:lnTo>
                    <a:pt x="81" y="66"/>
                  </a:lnTo>
                  <a:lnTo>
                    <a:pt x="79" y="68"/>
                  </a:lnTo>
                  <a:lnTo>
                    <a:pt x="77" y="72"/>
                  </a:lnTo>
                  <a:lnTo>
                    <a:pt x="61" y="68"/>
                  </a:lnTo>
                  <a:lnTo>
                    <a:pt x="63" y="62"/>
                  </a:lnTo>
                  <a:lnTo>
                    <a:pt x="55" y="59"/>
                  </a:lnTo>
                  <a:lnTo>
                    <a:pt x="53" y="67"/>
                  </a:lnTo>
                  <a:lnTo>
                    <a:pt x="50" y="68"/>
                  </a:lnTo>
                  <a:lnTo>
                    <a:pt x="47" y="65"/>
                  </a:lnTo>
                  <a:lnTo>
                    <a:pt x="47" y="67"/>
                  </a:lnTo>
                  <a:lnTo>
                    <a:pt x="46" y="78"/>
                  </a:lnTo>
                  <a:lnTo>
                    <a:pt x="47" y="83"/>
                  </a:lnTo>
                  <a:lnTo>
                    <a:pt x="44" y="84"/>
                  </a:lnTo>
                  <a:lnTo>
                    <a:pt x="38" y="82"/>
                  </a:lnTo>
                  <a:lnTo>
                    <a:pt x="35" y="86"/>
                  </a:lnTo>
                  <a:lnTo>
                    <a:pt x="34" y="83"/>
                  </a:lnTo>
                  <a:lnTo>
                    <a:pt x="32" y="83"/>
                  </a:lnTo>
                  <a:lnTo>
                    <a:pt x="29" y="94"/>
                  </a:lnTo>
                  <a:lnTo>
                    <a:pt x="31" y="107"/>
                  </a:lnTo>
                  <a:lnTo>
                    <a:pt x="31" y="107"/>
                  </a:lnTo>
                  <a:lnTo>
                    <a:pt x="21" y="109"/>
                  </a:lnTo>
                  <a:lnTo>
                    <a:pt x="21" y="109"/>
                  </a:lnTo>
                  <a:lnTo>
                    <a:pt x="20" y="106"/>
                  </a:lnTo>
                  <a:lnTo>
                    <a:pt x="23" y="98"/>
                  </a:lnTo>
                  <a:lnTo>
                    <a:pt x="23" y="93"/>
                  </a:lnTo>
                  <a:lnTo>
                    <a:pt x="17" y="94"/>
                  </a:lnTo>
                  <a:lnTo>
                    <a:pt x="16" y="87"/>
                  </a:lnTo>
                  <a:lnTo>
                    <a:pt x="13" y="87"/>
                  </a:lnTo>
                  <a:lnTo>
                    <a:pt x="15" y="87"/>
                  </a:lnTo>
                  <a:lnTo>
                    <a:pt x="12" y="77"/>
                  </a:lnTo>
                  <a:lnTo>
                    <a:pt x="9" y="75"/>
                  </a:lnTo>
                  <a:lnTo>
                    <a:pt x="5" y="75"/>
                  </a:lnTo>
                  <a:lnTo>
                    <a:pt x="3" y="52"/>
                  </a:lnTo>
                  <a:lnTo>
                    <a:pt x="3" y="52"/>
                  </a:lnTo>
                  <a:lnTo>
                    <a:pt x="3" y="37"/>
                  </a:lnTo>
                  <a:lnTo>
                    <a:pt x="0" y="31"/>
                  </a:lnTo>
                  <a:lnTo>
                    <a:pt x="0" y="31"/>
                  </a:lnTo>
                  <a:lnTo>
                    <a:pt x="3" y="36"/>
                  </a:lnTo>
                  <a:lnTo>
                    <a:pt x="33" y="37"/>
                  </a:lnTo>
                  <a:lnTo>
                    <a:pt x="35" y="39"/>
                  </a:lnTo>
                  <a:lnTo>
                    <a:pt x="42" y="37"/>
                  </a:lnTo>
                  <a:lnTo>
                    <a:pt x="46" y="33"/>
                  </a:lnTo>
                  <a:lnTo>
                    <a:pt x="44" y="32"/>
                  </a:lnTo>
                  <a:lnTo>
                    <a:pt x="44" y="31"/>
                  </a:lnTo>
                  <a:lnTo>
                    <a:pt x="53" y="25"/>
                  </a:lnTo>
                  <a:lnTo>
                    <a:pt x="57"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8" name="Freeform 6"/>
            <p:cNvSpPr>
              <a:spLocks/>
            </p:cNvSpPr>
            <p:nvPr/>
          </p:nvSpPr>
          <p:spPr bwMode="auto">
            <a:xfrm>
              <a:off x="5222" y="1927"/>
              <a:ext cx="121" cy="56"/>
            </a:xfrm>
            <a:custGeom>
              <a:avLst/>
              <a:gdLst>
                <a:gd name="T0" fmla="*/ 2 w 121"/>
                <a:gd name="T1" fmla="*/ 51 h 56"/>
                <a:gd name="T2" fmla="*/ 0 w 121"/>
                <a:gd name="T3" fmla="*/ 38 h 56"/>
                <a:gd name="T4" fmla="*/ 3 w 121"/>
                <a:gd name="T5" fmla="*/ 27 h 56"/>
                <a:gd name="T6" fmla="*/ 5 w 121"/>
                <a:gd name="T7" fmla="*/ 27 h 56"/>
                <a:gd name="T8" fmla="*/ 6 w 121"/>
                <a:gd name="T9" fmla="*/ 30 h 56"/>
                <a:gd name="T10" fmla="*/ 9 w 121"/>
                <a:gd name="T11" fmla="*/ 26 h 56"/>
                <a:gd name="T12" fmla="*/ 15 w 121"/>
                <a:gd name="T13" fmla="*/ 28 h 56"/>
                <a:gd name="T14" fmla="*/ 18 w 121"/>
                <a:gd name="T15" fmla="*/ 27 h 56"/>
                <a:gd name="T16" fmla="*/ 17 w 121"/>
                <a:gd name="T17" fmla="*/ 22 h 56"/>
                <a:gd name="T18" fmla="*/ 18 w 121"/>
                <a:gd name="T19" fmla="*/ 11 h 56"/>
                <a:gd name="T20" fmla="*/ 18 w 121"/>
                <a:gd name="T21" fmla="*/ 9 h 56"/>
                <a:gd name="T22" fmla="*/ 21 w 121"/>
                <a:gd name="T23" fmla="*/ 12 h 56"/>
                <a:gd name="T24" fmla="*/ 24 w 121"/>
                <a:gd name="T25" fmla="*/ 11 h 56"/>
                <a:gd name="T26" fmla="*/ 26 w 121"/>
                <a:gd name="T27" fmla="*/ 3 h 56"/>
                <a:gd name="T28" fmla="*/ 34 w 121"/>
                <a:gd name="T29" fmla="*/ 6 h 56"/>
                <a:gd name="T30" fmla="*/ 32 w 121"/>
                <a:gd name="T31" fmla="*/ 12 h 56"/>
                <a:gd name="T32" fmla="*/ 48 w 121"/>
                <a:gd name="T33" fmla="*/ 16 h 56"/>
                <a:gd name="T34" fmla="*/ 50 w 121"/>
                <a:gd name="T35" fmla="*/ 12 h 56"/>
                <a:gd name="T36" fmla="*/ 52 w 121"/>
                <a:gd name="T37" fmla="*/ 10 h 56"/>
                <a:gd name="T38" fmla="*/ 52 w 121"/>
                <a:gd name="T39" fmla="*/ 13 h 56"/>
                <a:gd name="T40" fmla="*/ 60 w 121"/>
                <a:gd name="T41" fmla="*/ 15 h 56"/>
                <a:gd name="T42" fmla="*/ 62 w 121"/>
                <a:gd name="T43" fmla="*/ 6 h 56"/>
                <a:gd name="T44" fmla="*/ 62 w 121"/>
                <a:gd name="T45" fmla="*/ 0 h 56"/>
                <a:gd name="T46" fmla="*/ 81 w 121"/>
                <a:gd name="T47" fmla="*/ 0 h 56"/>
                <a:gd name="T48" fmla="*/ 97 w 121"/>
                <a:gd name="T49" fmla="*/ 7 h 56"/>
                <a:gd name="T50" fmla="*/ 97 w 121"/>
                <a:gd name="T51" fmla="*/ 5 h 56"/>
                <a:gd name="T52" fmla="*/ 97 w 121"/>
                <a:gd name="T53" fmla="*/ 5 h 56"/>
                <a:gd name="T54" fmla="*/ 119 w 121"/>
                <a:gd name="T55" fmla="*/ 13 h 56"/>
                <a:gd name="T56" fmla="*/ 118 w 121"/>
                <a:gd name="T57" fmla="*/ 16 h 56"/>
                <a:gd name="T58" fmla="*/ 121 w 121"/>
                <a:gd name="T59" fmla="*/ 18 h 56"/>
                <a:gd name="T60" fmla="*/ 120 w 121"/>
                <a:gd name="T61" fmla="*/ 20 h 56"/>
                <a:gd name="T62" fmla="*/ 112 w 121"/>
                <a:gd name="T63" fmla="*/ 30 h 56"/>
                <a:gd name="T64" fmla="*/ 108 w 121"/>
                <a:gd name="T65" fmla="*/ 31 h 56"/>
                <a:gd name="T66" fmla="*/ 110 w 121"/>
                <a:gd name="T67" fmla="*/ 35 h 56"/>
                <a:gd name="T68" fmla="*/ 107 w 121"/>
                <a:gd name="T69" fmla="*/ 39 h 56"/>
                <a:gd name="T70" fmla="*/ 104 w 121"/>
                <a:gd name="T71" fmla="*/ 37 h 56"/>
                <a:gd name="T72" fmla="*/ 100 w 121"/>
                <a:gd name="T73" fmla="*/ 46 h 56"/>
                <a:gd name="T74" fmla="*/ 100 w 121"/>
                <a:gd name="T75" fmla="*/ 54 h 56"/>
                <a:gd name="T76" fmla="*/ 95 w 121"/>
                <a:gd name="T77" fmla="*/ 53 h 56"/>
                <a:gd name="T78" fmla="*/ 94 w 121"/>
                <a:gd name="T79" fmla="*/ 56 h 56"/>
                <a:gd name="T80" fmla="*/ 94 w 121"/>
                <a:gd name="T81" fmla="*/ 56 h 56"/>
                <a:gd name="T82" fmla="*/ 82 w 121"/>
                <a:gd name="T83" fmla="*/ 54 h 56"/>
                <a:gd name="T84" fmla="*/ 56 w 121"/>
                <a:gd name="T85" fmla="*/ 50 h 56"/>
                <a:gd name="T86" fmla="*/ 43 w 121"/>
                <a:gd name="T87" fmla="*/ 47 h 56"/>
                <a:gd name="T88" fmla="*/ 31 w 121"/>
                <a:gd name="T89" fmla="*/ 37 h 56"/>
                <a:gd name="T90" fmla="*/ 31 w 121"/>
                <a:gd name="T91" fmla="*/ 36 h 56"/>
                <a:gd name="T92" fmla="*/ 35 w 121"/>
                <a:gd name="T93" fmla="*/ 30 h 56"/>
                <a:gd name="T94" fmla="*/ 35 w 121"/>
                <a:gd name="T95" fmla="*/ 26 h 56"/>
                <a:gd name="T96" fmla="*/ 27 w 121"/>
                <a:gd name="T97" fmla="*/ 25 h 56"/>
                <a:gd name="T98" fmla="*/ 26 w 121"/>
                <a:gd name="T99" fmla="*/ 25 h 56"/>
                <a:gd name="T100" fmla="*/ 34 w 121"/>
                <a:gd name="T101" fmla="*/ 27 h 56"/>
                <a:gd name="T102" fmla="*/ 30 w 121"/>
                <a:gd name="T103" fmla="*/ 37 h 56"/>
                <a:gd name="T104" fmla="*/ 33 w 121"/>
                <a:gd name="T105" fmla="*/ 44 h 56"/>
                <a:gd name="T106" fmla="*/ 32 w 121"/>
                <a:gd name="T107" fmla="*/ 46 h 56"/>
                <a:gd name="T108" fmla="*/ 30 w 121"/>
                <a:gd name="T109" fmla="*/ 49 h 56"/>
                <a:gd name="T110" fmla="*/ 20 w 121"/>
                <a:gd name="T111" fmla="*/ 50 h 56"/>
                <a:gd name="T112" fmla="*/ 2 w 121"/>
                <a:gd name="T113" fmla="*/ 5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 h="56">
                  <a:moveTo>
                    <a:pt x="2" y="51"/>
                  </a:moveTo>
                  <a:lnTo>
                    <a:pt x="0" y="38"/>
                  </a:lnTo>
                  <a:lnTo>
                    <a:pt x="3" y="27"/>
                  </a:lnTo>
                  <a:lnTo>
                    <a:pt x="5" y="27"/>
                  </a:lnTo>
                  <a:lnTo>
                    <a:pt x="6" y="30"/>
                  </a:lnTo>
                  <a:lnTo>
                    <a:pt x="9" y="26"/>
                  </a:lnTo>
                  <a:lnTo>
                    <a:pt x="15" y="28"/>
                  </a:lnTo>
                  <a:lnTo>
                    <a:pt x="18" y="27"/>
                  </a:lnTo>
                  <a:lnTo>
                    <a:pt x="17" y="22"/>
                  </a:lnTo>
                  <a:lnTo>
                    <a:pt x="18" y="11"/>
                  </a:lnTo>
                  <a:lnTo>
                    <a:pt x="18" y="9"/>
                  </a:lnTo>
                  <a:lnTo>
                    <a:pt x="21" y="12"/>
                  </a:lnTo>
                  <a:lnTo>
                    <a:pt x="24" y="11"/>
                  </a:lnTo>
                  <a:lnTo>
                    <a:pt x="26" y="3"/>
                  </a:lnTo>
                  <a:lnTo>
                    <a:pt x="34" y="6"/>
                  </a:lnTo>
                  <a:lnTo>
                    <a:pt x="32" y="12"/>
                  </a:lnTo>
                  <a:lnTo>
                    <a:pt x="48" y="16"/>
                  </a:lnTo>
                  <a:lnTo>
                    <a:pt x="50" y="12"/>
                  </a:lnTo>
                  <a:lnTo>
                    <a:pt x="52" y="10"/>
                  </a:lnTo>
                  <a:lnTo>
                    <a:pt x="52" y="13"/>
                  </a:lnTo>
                  <a:lnTo>
                    <a:pt x="60" y="15"/>
                  </a:lnTo>
                  <a:lnTo>
                    <a:pt x="62" y="6"/>
                  </a:lnTo>
                  <a:lnTo>
                    <a:pt x="62" y="0"/>
                  </a:lnTo>
                  <a:lnTo>
                    <a:pt x="81" y="0"/>
                  </a:lnTo>
                  <a:lnTo>
                    <a:pt x="97" y="7"/>
                  </a:lnTo>
                  <a:lnTo>
                    <a:pt x="97" y="5"/>
                  </a:lnTo>
                  <a:lnTo>
                    <a:pt x="97" y="5"/>
                  </a:lnTo>
                  <a:lnTo>
                    <a:pt x="119" y="13"/>
                  </a:lnTo>
                  <a:lnTo>
                    <a:pt x="118" y="16"/>
                  </a:lnTo>
                  <a:lnTo>
                    <a:pt x="121" y="18"/>
                  </a:lnTo>
                  <a:lnTo>
                    <a:pt x="120" y="20"/>
                  </a:lnTo>
                  <a:lnTo>
                    <a:pt x="112" y="30"/>
                  </a:lnTo>
                  <a:lnTo>
                    <a:pt x="108" y="31"/>
                  </a:lnTo>
                  <a:lnTo>
                    <a:pt x="110" y="35"/>
                  </a:lnTo>
                  <a:lnTo>
                    <a:pt x="107" y="39"/>
                  </a:lnTo>
                  <a:lnTo>
                    <a:pt x="104" y="37"/>
                  </a:lnTo>
                  <a:lnTo>
                    <a:pt x="100" y="46"/>
                  </a:lnTo>
                  <a:lnTo>
                    <a:pt x="100" y="54"/>
                  </a:lnTo>
                  <a:lnTo>
                    <a:pt x="95" y="53"/>
                  </a:lnTo>
                  <a:lnTo>
                    <a:pt x="94" y="56"/>
                  </a:lnTo>
                  <a:lnTo>
                    <a:pt x="94" y="56"/>
                  </a:lnTo>
                  <a:lnTo>
                    <a:pt x="82" y="54"/>
                  </a:lnTo>
                  <a:lnTo>
                    <a:pt x="56" y="50"/>
                  </a:lnTo>
                  <a:lnTo>
                    <a:pt x="43" y="47"/>
                  </a:lnTo>
                  <a:lnTo>
                    <a:pt x="31" y="37"/>
                  </a:lnTo>
                  <a:lnTo>
                    <a:pt x="31" y="36"/>
                  </a:lnTo>
                  <a:lnTo>
                    <a:pt x="35" y="30"/>
                  </a:lnTo>
                  <a:lnTo>
                    <a:pt x="35" y="26"/>
                  </a:lnTo>
                  <a:lnTo>
                    <a:pt x="27" y="25"/>
                  </a:lnTo>
                  <a:lnTo>
                    <a:pt x="26" y="25"/>
                  </a:lnTo>
                  <a:lnTo>
                    <a:pt x="34" y="27"/>
                  </a:lnTo>
                  <a:lnTo>
                    <a:pt x="30" y="37"/>
                  </a:lnTo>
                  <a:lnTo>
                    <a:pt x="33" y="44"/>
                  </a:lnTo>
                  <a:lnTo>
                    <a:pt x="32" y="46"/>
                  </a:lnTo>
                  <a:lnTo>
                    <a:pt x="30" y="49"/>
                  </a:lnTo>
                  <a:lnTo>
                    <a:pt x="20" y="50"/>
                  </a:lnTo>
                  <a:lnTo>
                    <a:pt x="2" y="5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49" name="Freeform 7"/>
            <p:cNvSpPr>
              <a:spLocks/>
            </p:cNvSpPr>
            <p:nvPr/>
          </p:nvSpPr>
          <p:spPr bwMode="auto">
            <a:xfrm>
              <a:off x="5180" y="1827"/>
              <a:ext cx="70" cy="83"/>
            </a:xfrm>
            <a:custGeom>
              <a:avLst/>
              <a:gdLst>
                <a:gd name="T0" fmla="*/ 19 w 70"/>
                <a:gd name="T1" fmla="*/ 6 h 83"/>
                <a:gd name="T2" fmla="*/ 16 w 70"/>
                <a:gd name="T3" fmla="*/ 20 h 83"/>
                <a:gd name="T4" fmla="*/ 23 w 70"/>
                <a:gd name="T5" fmla="*/ 35 h 83"/>
                <a:gd name="T6" fmla="*/ 39 w 70"/>
                <a:gd name="T7" fmla="*/ 38 h 83"/>
                <a:gd name="T8" fmla="*/ 45 w 70"/>
                <a:gd name="T9" fmla="*/ 41 h 83"/>
                <a:gd name="T10" fmla="*/ 47 w 70"/>
                <a:gd name="T11" fmla="*/ 40 h 83"/>
                <a:gd name="T12" fmla="*/ 55 w 70"/>
                <a:gd name="T13" fmla="*/ 48 h 83"/>
                <a:gd name="T14" fmla="*/ 62 w 70"/>
                <a:gd name="T15" fmla="*/ 46 h 83"/>
                <a:gd name="T16" fmla="*/ 65 w 70"/>
                <a:gd name="T17" fmla="*/ 44 h 83"/>
                <a:gd name="T18" fmla="*/ 70 w 70"/>
                <a:gd name="T19" fmla="*/ 45 h 83"/>
                <a:gd name="T20" fmla="*/ 70 w 70"/>
                <a:gd name="T21" fmla="*/ 45 h 83"/>
                <a:gd name="T22" fmla="*/ 66 w 70"/>
                <a:gd name="T23" fmla="*/ 69 h 83"/>
                <a:gd name="T24" fmla="*/ 57 w 70"/>
                <a:gd name="T25" fmla="*/ 75 h 83"/>
                <a:gd name="T26" fmla="*/ 57 w 70"/>
                <a:gd name="T27" fmla="*/ 76 h 83"/>
                <a:gd name="T28" fmla="*/ 59 w 70"/>
                <a:gd name="T29" fmla="*/ 77 h 83"/>
                <a:gd name="T30" fmla="*/ 55 w 70"/>
                <a:gd name="T31" fmla="*/ 81 h 83"/>
                <a:gd name="T32" fmla="*/ 48 w 70"/>
                <a:gd name="T33" fmla="*/ 83 h 83"/>
                <a:gd name="T34" fmla="*/ 46 w 70"/>
                <a:gd name="T35" fmla="*/ 81 h 83"/>
                <a:gd name="T36" fmla="*/ 16 w 70"/>
                <a:gd name="T37" fmla="*/ 80 h 83"/>
                <a:gd name="T38" fmla="*/ 13 w 70"/>
                <a:gd name="T39" fmla="*/ 75 h 83"/>
                <a:gd name="T40" fmla="*/ 13 w 70"/>
                <a:gd name="T41" fmla="*/ 75 h 83"/>
                <a:gd name="T42" fmla="*/ 4 w 70"/>
                <a:gd name="T43" fmla="*/ 55 h 83"/>
                <a:gd name="T44" fmla="*/ 0 w 70"/>
                <a:gd name="T45" fmla="*/ 52 h 83"/>
                <a:gd name="T46" fmla="*/ 8 w 70"/>
                <a:gd name="T47" fmla="*/ 42 h 83"/>
                <a:gd name="T48" fmla="*/ 2 w 70"/>
                <a:gd name="T49" fmla="*/ 36 h 83"/>
                <a:gd name="T50" fmla="*/ 3 w 70"/>
                <a:gd name="T51" fmla="*/ 32 h 83"/>
                <a:gd name="T52" fmla="*/ 1 w 70"/>
                <a:gd name="T53" fmla="*/ 31 h 83"/>
                <a:gd name="T54" fmla="*/ 4 w 70"/>
                <a:gd name="T55" fmla="*/ 3 h 83"/>
                <a:gd name="T56" fmla="*/ 4 w 70"/>
                <a:gd name="T57" fmla="*/ 3 h 83"/>
                <a:gd name="T58" fmla="*/ 9 w 70"/>
                <a:gd name="T59" fmla="*/ 0 h 83"/>
                <a:gd name="T60" fmla="*/ 17 w 70"/>
                <a:gd name="T61" fmla="*/ 3 h 83"/>
                <a:gd name="T62" fmla="*/ 19 w 70"/>
                <a:gd name="T63" fmla="*/ 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 h="83">
                  <a:moveTo>
                    <a:pt x="19" y="6"/>
                  </a:moveTo>
                  <a:lnTo>
                    <a:pt x="16" y="20"/>
                  </a:lnTo>
                  <a:lnTo>
                    <a:pt x="23" y="35"/>
                  </a:lnTo>
                  <a:lnTo>
                    <a:pt x="39" y="38"/>
                  </a:lnTo>
                  <a:lnTo>
                    <a:pt x="45" y="41"/>
                  </a:lnTo>
                  <a:lnTo>
                    <a:pt x="47" y="40"/>
                  </a:lnTo>
                  <a:lnTo>
                    <a:pt x="55" y="48"/>
                  </a:lnTo>
                  <a:lnTo>
                    <a:pt x="62" y="46"/>
                  </a:lnTo>
                  <a:lnTo>
                    <a:pt x="65" y="44"/>
                  </a:lnTo>
                  <a:lnTo>
                    <a:pt x="70" y="45"/>
                  </a:lnTo>
                  <a:lnTo>
                    <a:pt x="70" y="45"/>
                  </a:lnTo>
                  <a:lnTo>
                    <a:pt x="66" y="69"/>
                  </a:lnTo>
                  <a:lnTo>
                    <a:pt x="57" y="75"/>
                  </a:lnTo>
                  <a:lnTo>
                    <a:pt x="57" y="76"/>
                  </a:lnTo>
                  <a:lnTo>
                    <a:pt x="59" y="77"/>
                  </a:lnTo>
                  <a:lnTo>
                    <a:pt x="55" y="81"/>
                  </a:lnTo>
                  <a:lnTo>
                    <a:pt x="48" y="83"/>
                  </a:lnTo>
                  <a:lnTo>
                    <a:pt x="46" y="81"/>
                  </a:lnTo>
                  <a:lnTo>
                    <a:pt x="16" y="80"/>
                  </a:lnTo>
                  <a:lnTo>
                    <a:pt x="13" y="75"/>
                  </a:lnTo>
                  <a:lnTo>
                    <a:pt x="13" y="75"/>
                  </a:lnTo>
                  <a:lnTo>
                    <a:pt x="4" y="55"/>
                  </a:lnTo>
                  <a:lnTo>
                    <a:pt x="0" y="52"/>
                  </a:lnTo>
                  <a:lnTo>
                    <a:pt x="8" y="42"/>
                  </a:lnTo>
                  <a:lnTo>
                    <a:pt x="2" y="36"/>
                  </a:lnTo>
                  <a:lnTo>
                    <a:pt x="3" y="32"/>
                  </a:lnTo>
                  <a:lnTo>
                    <a:pt x="1" y="31"/>
                  </a:lnTo>
                  <a:lnTo>
                    <a:pt x="4" y="3"/>
                  </a:lnTo>
                  <a:lnTo>
                    <a:pt x="4" y="3"/>
                  </a:lnTo>
                  <a:lnTo>
                    <a:pt x="9" y="0"/>
                  </a:lnTo>
                  <a:lnTo>
                    <a:pt x="17" y="3"/>
                  </a:lnTo>
                  <a:lnTo>
                    <a:pt x="19"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0" name="Freeform 8"/>
            <p:cNvSpPr>
              <a:spLocks/>
            </p:cNvSpPr>
            <p:nvPr/>
          </p:nvSpPr>
          <p:spPr bwMode="auto">
            <a:xfrm>
              <a:off x="5196" y="1795"/>
              <a:ext cx="145" cy="85"/>
            </a:xfrm>
            <a:custGeom>
              <a:avLst/>
              <a:gdLst>
                <a:gd name="T0" fmla="*/ 114 w 145"/>
                <a:gd name="T1" fmla="*/ 7 h 85"/>
                <a:gd name="T2" fmla="*/ 130 w 145"/>
                <a:gd name="T3" fmla="*/ 0 h 85"/>
                <a:gd name="T4" fmla="*/ 131 w 145"/>
                <a:gd name="T5" fmla="*/ 7 h 85"/>
                <a:gd name="T6" fmla="*/ 145 w 145"/>
                <a:gd name="T7" fmla="*/ 0 h 85"/>
                <a:gd name="T8" fmla="*/ 145 w 145"/>
                <a:gd name="T9" fmla="*/ 0 h 85"/>
                <a:gd name="T10" fmla="*/ 143 w 145"/>
                <a:gd name="T11" fmla="*/ 8 h 85"/>
                <a:gd name="T12" fmla="*/ 136 w 145"/>
                <a:gd name="T13" fmla="*/ 13 h 85"/>
                <a:gd name="T14" fmla="*/ 136 w 145"/>
                <a:gd name="T15" fmla="*/ 75 h 85"/>
                <a:gd name="T16" fmla="*/ 136 w 145"/>
                <a:gd name="T17" fmla="*/ 75 h 85"/>
                <a:gd name="T18" fmla="*/ 136 w 145"/>
                <a:gd name="T19" fmla="*/ 78 h 85"/>
                <a:gd name="T20" fmla="*/ 136 w 145"/>
                <a:gd name="T21" fmla="*/ 78 h 85"/>
                <a:gd name="T22" fmla="*/ 113 w 145"/>
                <a:gd name="T23" fmla="*/ 80 h 85"/>
                <a:gd name="T24" fmla="*/ 93 w 145"/>
                <a:gd name="T25" fmla="*/ 85 h 85"/>
                <a:gd name="T26" fmla="*/ 88 w 145"/>
                <a:gd name="T27" fmla="*/ 85 h 85"/>
                <a:gd name="T28" fmla="*/ 83 w 145"/>
                <a:gd name="T29" fmla="*/ 82 h 85"/>
                <a:gd name="T30" fmla="*/ 72 w 145"/>
                <a:gd name="T31" fmla="*/ 82 h 85"/>
                <a:gd name="T32" fmla="*/ 72 w 145"/>
                <a:gd name="T33" fmla="*/ 80 h 85"/>
                <a:gd name="T34" fmla="*/ 69 w 145"/>
                <a:gd name="T35" fmla="*/ 80 h 85"/>
                <a:gd name="T36" fmla="*/ 69 w 145"/>
                <a:gd name="T37" fmla="*/ 77 h 85"/>
                <a:gd name="T38" fmla="*/ 65 w 145"/>
                <a:gd name="T39" fmla="*/ 76 h 85"/>
                <a:gd name="T40" fmla="*/ 63 w 145"/>
                <a:gd name="T41" fmla="*/ 78 h 85"/>
                <a:gd name="T42" fmla="*/ 57 w 145"/>
                <a:gd name="T43" fmla="*/ 76 h 85"/>
                <a:gd name="T44" fmla="*/ 54 w 145"/>
                <a:gd name="T45" fmla="*/ 77 h 85"/>
                <a:gd name="T46" fmla="*/ 54 w 145"/>
                <a:gd name="T47" fmla="*/ 77 h 85"/>
                <a:gd name="T48" fmla="*/ 49 w 145"/>
                <a:gd name="T49" fmla="*/ 76 h 85"/>
                <a:gd name="T50" fmla="*/ 46 w 145"/>
                <a:gd name="T51" fmla="*/ 78 h 85"/>
                <a:gd name="T52" fmla="*/ 39 w 145"/>
                <a:gd name="T53" fmla="*/ 80 h 85"/>
                <a:gd name="T54" fmla="*/ 31 w 145"/>
                <a:gd name="T55" fmla="*/ 72 h 85"/>
                <a:gd name="T56" fmla="*/ 29 w 145"/>
                <a:gd name="T57" fmla="*/ 73 h 85"/>
                <a:gd name="T58" fmla="*/ 23 w 145"/>
                <a:gd name="T59" fmla="*/ 70 h 85"/>
                <a:gd name="T60" fmla="*/ 7 w 145"/>
                <a:gd name="T61" fmla="*/ 67 h 85"/>
                <a:gd name="T62" fmla="*/ 0 w 145"/>
                <a:gd name="T63" fmla="*/ 52 h 85"/>
                <a:gd name="T64" fmla="*/ 3 w 145"/>
                <a:gd name="T65" fmla="*/ 38 h 85"/>
                <a:gd name="T66" fmla="*/ 3 w 145"/>
                <a:gd name="T67" fmla="*/ 38 h 85"/>
                <a:gd name="T68" fmla="*/ 34 w 145"/>
                <a:gd name="T69" fmla="*/ 38 h 85"/>
                <a:gd name="T70" fmla="*/ 43 w 145"/>
                <a:gd name="T71" fmla="*/ 35 h 85"/>
                <a:gd name="T72" fmla="*/ 50 w 145"/>
                <a:gd name="T73" fmla="*/ 38 h 85"/>
                <a:gd name="T74" fmla="*/ 63 w 145"/>
                <a:gd name="T75" fmla="*/ 33 h 85"/>
                <a:gd name="T76" fmla="*/ 67 w 145"/>
                <a:gd name="T77" fmla="*/ 34 h 85"/>
                <a:gd name="T78" fmla="*/ 68 w 145"/>
                <a:gd name="T79" fmla="*/ 31 h 85"/>
                <a:gd name="T80" fmla="*/ 114 w 145"/>
                <a:gd name="T81" fmla="*/ 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5" h="85">
                  <a:moveTo>
                    <a:pt x="114" y="7"/>
                  </a:moveTo>
                  <a:lnTo>
                    <a:pt x="130" y="0"/>
                  </a:lnTo>
                  <a:lnTo>
                    <a:pt x="131" y="7"/>
                  </a:lnTo>
                  <a:lnTo>
                    <a:pt x="145" y="0"/>
                  </a:lnTo>
                  <a:lnTo>
                    <a:pt x="145" y="0"/>
                  </a:lnTo>
                  <a:lnTo>
                    <a:pt x="143" y="8"/>
                  </a:lnTo>
                  <a:lnTo>
                    <a:pt x="136" y="13"/>
                  </a:lnTo>
                  <a:lnTo>
                    <a:pt x="136" y="75"/>
                  </a:lnTo>
                  <a:lnTo>
                    <a:pt x="136" y="75"/>
                  </a:lnTo>
                  <a:lnTo>
                    <a:pt x="136" y="78"/>
                  </a:lnTo>
                  <a:lnTo>
                    <a:pt x="136" y="78"/>
                  </a:lnTo>
                  <a:lnTo>
                    <a:pt x="113" y="80"/>
                  </a:lnTo>
                  <a:lnTo>
                    <a:pt x="93" y="85"/>
                  </a:lnTo>
                  <a:lnTo>
                    <a:pt x="88" y="85"/>
                  </a:lnTo>
                  <a:lnTo>
                    <a:pt x="83" y="82"/>
                  </a:lnTo>
                  <a:lnTo>
                    <a:pt x="72" y="82"/>
                  </a:lnTo>
                  <a:lnTo>
                    <a:pt x="72" y="80"/>
                  </a:lnTo>
                  <a:lnTo>
                    <a:pt x="69" y="80"/>
                  </a:lnTo>
                  <a:lnTo>
                    <a:pt x="69" y="77"/>
                  </a:lnTo>
                  <a:lnTo>
                    <a:pt x="65" y="76"/>
                  </a:lnTo>
                  <a:lnTo>
                    <a:pt x="63" y="78"/>
                  </a:lnTo>
                  <a:lnTo>
                    <a:pt x="57" y="76"/>
                  </a:lnTo>
                  <a:lnTo>
                    <a:pt x="54" y="77"/>
                  </a:lnTo>
                  <a:lnTo>
                    <a:pt x="54" y="77"/>
                  </a:lnTo>
                  <a:lnTo>
                    <a:pt x="49" y="76"/>
                  </a:lnTo>
                  <a:lnTo>
                    <a:pt x="46" y="78"/>
                  </a:lnTo>
                  <a:lnTo>
                    <a:pt x="39" y="80"/>
                  </a:lnTo>
                  <a:lnTo>
                    <a:pt x="31" y="72"/>
                  </a:lnTo>
                  <a:lnTo>
                    <a:pt x="29" y="73"/>
                  </a:lnTo>
                  <a:lnTo>
                    <a:pt x="23" y="70"/>
                  </a:lnTo>
                  <a:lnTo>
                    <a:pt x="7" y="67"/>
                  </a:lnTo>
                  <a:lnTo>
                    <a:pt x="0" y="52"/>
                  </a:lnTo>
                  <a:lnTo>
                    <a:pt x="3" y="38"/>
                  </a:lnTo>
                  <a:lnTo>
                    <a:pt x="3" y="38"/>
                  </a:lnTo>
                  <a:lnTo>
                    <a:pt x="34" y="38"/>
                  </a:lnTo>
                  <a:lnTo>
                    <a:pt x="43" y="35"/>
                  </a:lnTo>
                  <a:lnTo>
                    <a:pt x="50" y="38"/>
                  </a:lnTo>
                  <a:lnTo>
                    <a:pt x="63" y="33"/>
                  </a:lnTo>
                  <a:lnTo>
                    <a:pt x="67" y="34"/>
                  </a:lnTo>
                  <a:lnTo>
                    <a:pt x="68" y="31"/>
                  </a:lnTo>
                  <a:lnTo>
                    <a:pt x="114" y="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1" name="Freeform 9"/>
            <p:cNvSpPr>
              <a:spLocks/>
            </p:cNvSpPr>
            <p:nvPr/>
          </p:nvSpPr>
          <p:spPr bwMode="auto">
            <a:xfrm>
              <a:off x="5175" y="1699"/>
              <a:ext cx="135" cy="134"/>
            </a:xfrm>
            <a:custGeom>
              <a:avLst/>
              <a:gdLst>
                <a:gd name="T0" fmla="*/ 64 w 135"/>
                <a:gd name="T1" fmla="*/ 3 h 134"/>
                <a:gd name="T2" fmla="*/ 72 w 135"/>
                <a:gd name="T3" fmla="*/ 3 h 134"/>
                <a:gd name="T4" fmla="*/ 84 w 135"/>
                <a:gd name="T5" fmla="*/ 5 h 134"/>
                <a:gd name="T6" fmla="*/ 80 w 135"/>
                <a:gd name="T7" fmla="*/ 10 h 134"/>
                <a:gd name="T8" fmla="*/ 84 w 135"/>
                <a:gd name="T9" fmla="*/ 23 h 134"/>
                <a:gd name="T10" fmla="*/ 99 w 135"/>
                <a:gd name="T11" fmla="*/ 29 h 134"/>
                <a:gd name="T12" fmla="*/ 104 w 135"/>
                <a:gd name="T13" fmla="*/ 22 h 134"/>
                <a:gd name="T14" fmla="*/ 110 w 135"/>
                <a:gd name="T15" fmla="*/ 22 h 134"/>
                <a:gd name="T16" fmla="*/ 114 w 135"/>
                <a:gd name="T17" fmla="*/ 25 h 134"/>
                <a:gd name="T18" fmla="*/ 116 w 135"/>
                <a:gd name="T19" fmla="*/ 25 h 134"/>
                <a:gd name="T20" fmla="*/ 124 w 135"/>
                <a:gd name="T21" fmla="*/ 30 h 134"/>
                <a:gd name="T22" fmla="*/ 118 w 135"/>
                <a:gd name="T23" fmla="*/ 38 h 134"/>
                <a:gd name="T24" fmla="*/ 123 w 135"/>
                <a:gd name="T25" fmla="*/ 44 h 134"/>
                <a:gd name="T26" fmla="*/ 123 w 135"/>
                <a:gd name="T27" fmla="*/ 46 h 134"/>
                <a:gd name="T28" fmla="*/ 123 w 135"/>
                <a:gd name="T29" fmla="*/ 51 h 134"/>
                <a:gd name="T30" fmla="*/ 122 w 135"/>
                <a:gd name="T31" fmla="*/ 60 h 134"/>
                <a:gd name="T32" fmla="*/ 123 w 135"/>
                <a:gd name="T33" fmla="*/ 64 h 134"/>
                <a:gd name="T34" fmla="*/ 126 w 135"/>
                <a:gd name="T35" fmla="*/ 66 h 134"/>
                <a:gd name="T36" fmla="*/ 127 w 135"/>
                <a:gd name="T37" fmla="*/ 71 h 134"/>
                <a:gd name="T38" fmla="*/ 123 w 135"/>
                <a:gd name="T39" fmla="*/ 83 h 134"/>
                <a:gd name="T40" fmla="*/ 135 w 135"/>
                <a:gd name="T41" fmla="*/ 83 h 134"/>
                <a:gd name="T42" fmla="*/ 135 w 135"/>
                <a:gd name="T43" fmla="*/ 103 h 134"/>
                <a:gd name="T44" fmla="*/ 88 w 135"/>
                <a:gd name="T45" fmla="*/ 130 h 134"/>
                <a:gd name="T46" fmla="*/ 71 w 135"/>
                <a:gd name="T47" fmla="*/ 134 h 134"/>
                <a:gd name="T48" fmla="*/ 55 w 135"/>
                <a:gd name="T49" fmla="*/ 134 h 134"/>
                <a:gd name="T50" fmla="*/ 24 w 135"/>
                <a:gd name="T51" fmla="*/ 134 h 134"/>
                <a:gd name="T52" fmla="*/ 14 w 135"/>
                <a:gd name="T53" fmla="*/ 128 h 134"/>
                <a:gd name="T54" fmla="*/ 9 w 135"/>
                <a:gd name="T55" fmla="*/ 131 h 134"/>
                <a:gd name="T56" fmla="*/ 2 w 135"/>
                <a:gd name="T57" fmla="*/ 120 h 134"/>
                <a:gd name="T58" fmla="*/ 0 w 135"/>
                <a:gd name="T59" fmla="*/ 111 h 134"/>
                <a:gd name="T60" fmla="*/ 6 w 135"/>
                <a:gd name="T61" fmla="*/ 84 h 134"/>
                <a:gd name="T62" fmla="*/ 9 w 135"/>
                <a:gd name="T63" fmla="*/ 66 h 134"/>
                <a:gd name="T64" fmla="*/ 2 w 135"/>
                <a:gd name="T65" fmla="*/ 57 h 134"/>
                <a:gd name="T66" fmla="*/ 2 w 135"/>
                <a:gd name="T67" fmla="*/ 47 h 134"/>
                <a:gd name="T68" fmla="*/ 4 w 135"/>
                <a:gd name="T69" fmla="*/ 44 h 134"/>
                <a:gd name="T70" fmla="*/ 10 w 135"/>
                <a:gd name="T71" fmla="*/ 42 h 134"/>
                <a:gd name="T72" fmla="*/ 39 w 135"/>
                <a:gd name="T73" fmla="*/ 40 h 134"/>
                <a:gd name="T74" fmla="*/ 41 w 135"/>
                <a:gd name="T75" fmla="*/ 55 h 134"/>
                <a:gd name="T76" fmla="*/ 46 w 135"/>
                <a:gd name="T77" fmla="*/ 57 h 134"/>
                <a:gd name="T78" fmla="*/ 60 w 135"/>
                <a:gd name="T79" fmla="*/ 52 h 134"/>
                <a:gd name="T80" fmla="*/ 59 w 135"/>
                <a:gd name="T81" fmla="*/ 39 h 134"/>
                <a:gd name="T82" fmla="*/ 59 w 135"/>
                <a:gd name="T83" fmla="*/ 30 h 134"/>
                <a:gd name="T84" fmla="*/ 59 w 135"/>
                <a:gd name="T85" fmla="*/ 22 h 134"/>
                <a:gd name="T86" fmla="*/ 61 w 135"/>
                <a:gd name="T87" fmla="*/ 11 h 134"/>
                <a:gd name="T88" fmla="*/ 63 w 135"/>
                <a:gd name="T8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5" h="134">
                  <a:moveTo>
                    <a:pt x="63" y="0"/>
                  </a:moveTo>
                  <a:lnTo>
                    <a:pt x="64" y="3"/>
                  </a:lnTo>
                  <a:lnTo>
                    <a:pt x="71" y="1"/>
                  </a:lnTo>
                  <a:lnTo>
                    <a:pt x="72" y="3"/>
                  </a:lnTo>
                  <a:lnTo>
                    <a:pt x="79" y="3"/>
                  </a:lnTo>
                  <a:lnTo>
                    <a:pt x="84" y="5"/>
                  </a:lnTo>
                  <a:lnTo>
                    <a:pt x="84" y="5"/>
                  </a:lnTo>
                  <a:lnTo>
                    <a:pt x="80" y="10"/>
                  </a:lnTo>
                  <a:lnTo>
                    <a:pt x="78" y="19"/>
                  </a:lnTo>
                  <a:lnTo>
                    <a:pt x="84" y="23"/>
                  </a:lnTo>
                  <a:lnTo>
                    <a:pt x="84" y="29"/>
                  </a:lnTo>
                  <a:lnTo>
                    <a:pt x="99" y="29"/>
                  </a:lnTo>
                  <a:lnTo>
                    <a:pt x="101" y="22"/>
                  </a:lnTo>
                  <a:lnTo>
                    <a:pt x="104" y="22"/>
                  </a:lnTo>
                  <a:lnTo>
                    <a:pt x="107" y="24"/>
                  </a:lnTo>
                  <a:lnTo>
                    <a:pt x="110" y="22"/>
                  </a:lnTo>
                  <a:lnTo>
                    <a:pt x="110" y="25"/>
                  </a:lnTo>
                  <a:lnTo>
                    <a:pt x="114" y="25"/>
                  </a:lnTo>
                  <a:lnTo>
                    <a:pt x="114" y="22"/>
                  </a:lnTo>
                  <a:lnTo>
                    <a:pt x="116" y="25"/>
                  </a:lnTo>
                  <a:lnTo>
                    <a:pt x="126" y="26"/>
                  </a:lnTo>
                  <a:lnTo>
                    <a:pt x="124" y="30"/>
                  </a:lnTo>
                  <a:lnTo>
                    <a:pt x="125" y="35"/>
                  </a:lnTo>
                  <a:lnTo>
                    <a:pt x="118" y="38"/>
                  </a:lnTo>
                  <a:lnTo>
                    <a:pt x="121" y="43"/>
                  </a:lnTo>
                  <a:lnTo>
                    <a:pt x="123" y="44"/>
                  </a:lnTo>
                  <a:lnTo>
                    <a:pt x="122" y="46"/>
                  </a:lnTo>
                  <a:lnTo>
                    <a:pt x="123" y="46"/>
                  </a:lnTo>
                  <a:lnTo>
                    <a:pt x="122" y="47"/>
                  </a:lnTo>
                  <a:lnTo>
                    <a:pt x="123" y="51"/>
                  </a:lnTo>
                  <a:lnTo>
                    <a:pt x="121" y="53"/>
                  </a:lnTo>
                  <a:lnTo>
                    <a:pt x="122" y="60"/>
                  </a:lnTo>
                  <a:lnTo>
                    <a:pt x="121" y="63"/>
                  </a:lnTo>
                  <a:lnTo>
                    <a:pt x="123" y="64"/>
                  </a:lnTo>
                  <a:lnTo>
                    <a:pt x="125" y="64"/>
                  </a:lnTo>
                  <a:lnTo>
                    <a:pt x="126" y="66"/>
                  </a:lnTo>
                  <a:lnTo>
                    <a:pt x="129" y="68"/>
                  </a:lnTo>
                  <a:lnTo>
                    <a:pt x="127" y="71"/>
                  </a:lnTo>
                  <a:lnTo>
                    <a:pt x="128" y="75"/>
                  </a:lnTo>
                  <a:lnTo>
                    <a:pt x="123" y="83"/>
                  </a:lnTo>
                  <a:lnTo>
                    <a:pt x="127" y="85"/>
                  </a:lnTo>
                  <a:lnTo>
                    <a:pt x="135" y="83"/>
                  </a:lnTo>
                  <a:lnTo>
                    <a:pt x="135" y="103"/>
                  </a:lnTo>
                  <a:lnTo>
                    <a:pt x="135" y="103"/>
                  </a:lnTo>
                  <a:lnTo>
                    <a:pt x="89" y="127"/>
                  </a:lnTo>
                  <a:lnTo>
                    <a:pt x="88" y="130"/>
                  </a:lnTo>
                  <a:lnTo>
                    <a:pt x="84" y="129"/>
                  </a:lnTo>
                  <a:lnTo>
                    <a:pt x="71" y="134"/>
                  </a:lnTo>
                  <a:lnTo>
                    <a:pt x="64" y="131"/>
                  </a:lnTo>
                  <a:lnTo>
                    <a:pt x="55" y="134"/>
                  </a:lnTo>
                  <a:lnTo>
                    <a:pt x="24" y="134"/>
                  </a:lnTo>
                  <a:lnTo>
                    <a:pt x="24" y="134"/>
                  </a:lnTo>
                  <a:lnTo>
                    <a:pt x="22" y="131"/>
                  </a:lnTo>
                  <a:lnTo>
                    <a:pt x="14" y="128"/>
                  </a:lnTo>
                  <a:lnTo>
                    <a:pt x="9" y="131"/>
                  </a:lnTo>
                  <a:lnTo>
                    <a:pt x="9" y="131"/>
                  </a:lnTo>
                  <a:lnTo>
                    <a:pt x="10" y="121"/>
                  </a:lnTo>
                  <a:lnTo>
                    <a:pt x="2" y="120"/>
                  </a:lnTo>
                  <a:lnTo>
                    <a:pt x="0" y="111"/>
                  </a:lnTo>
                  <a:lnTo>
                    <a:pt x="0" y="111"/>
                  </a:lnTo>
                  <a:lnTo>
                    <a:pt x="1" y="93"/>
                  </a:lnTo>
                  <a:lnTo>
                    <a:pt x="6" y="84"/>
                  </a:lnTo>
                  <a:lnTo>
                    <a:pt x="6" y="70"/>
                  </a:lnTo>
                  <a:lnTo>
                    <a:pt x="9" y="66"/>
                  </a:lnTo>
                  <a:lnTo>
                    <a:pt x="8" y="59"/>
                  </a:lnTo>
                  <a:lnTo>
                    <a:pt x="2" y="57"/>
                  </a:lnTo>
                  <a:lnTo>
                    <a:pt x="1" y="52"/>
                  </a:lnTo>
                  <a:lnTo>
                    <a:pt x="2" y="47"/>
                  </a:lnTo>
                  <a:lnTo>
                    <a:pt x="2" y="47"/>
                  </a:lnTo>
                  <a:lnTo>
                    <a:pt x="4" y="44"/>
                  </a:lnTo>
                  <a:lnTo>
                    <a:pt x="9" y="45"/>
                  </a:lnTo>
                  <a:lnTo>
                    <a:pt x="10" y="42"/>
                  </a:lnTo>
                  <a:lnTo>
                    <a:pt x="19" y="45"/>
                  </a:lnTo>
                  <a:lnTo>
                    <a:pt x="39" y="40"/>
                  </a:lnTo>
                  <a:lnTo>
                    <a:pt x="41" y="47"/>
                  </a:lnTo>
                  <a:lnTo>
                    <a:pt x="41" y="55"/>
                  </a:lnTo>
                  <a:lnTo>
                    <a:pt x="46" y="54"/>
                  </a:lnTo>
                  <a:lnTo>
                    <a:pt x="46" y="57"/>
                  </a:lnTo>
                  <a:lnTo>
                    <a:pt x="51" y="57"/>
                  </a:lnTo>
                  <a:lnTo>
                    <a:pt x="60" y="52"/>
                  </a:lnTo>
                  <a:lnTo>
                    <a:pt x="60" y="41"/>
                  </a:lnTo>
                  <a:lnTo>
                    <a:pt x="59" y="39"/>
                  </a:lnTo>
                  <a:lnTo>
                    <a:pt x="59" y="36"/>
                  </a:lnTo>
                  <a:lnTo>
                    <a:pt x="59" y="30"/>
                  </a:lnTo>
                  <a:lnTo>
                    <a:pt x="55" y="27"/>
                  </a:lnTo>
                  <a:lnTo>
                    <a:pt x="59" y="22"/>
                  </a:lnTo>
                  <a:lnTo>
                    <a:pt x="59" y="16"/>
                  </a:lnTo>
                  <a:lnTo>
                    <a:pt x="61" y="11"/>
                  </a:lnTo>
                  <a:lnTo>
                    <a:pt x="59" y="5"/>
                  </a:lnTo>
                  <a:lnTo>
                    <a:pt x="63"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2" name="Freeform 10"/>
            <p:cNvSpPr>
              <a:spLocks/>
            </p:cNvSpPr>
            <p:nvPr/>
          </p:nvSpPr>
          <p:spPr bwMode="auto">
            <a:xfrm>
              <a:off x="5165" y="1669"/>
              <a:ext cx="74" cy="87"/>
            </a:xfrm>
            <a:custGeom>
              <a:avLst/>
              <a:gdLst>
                <a:gd name="T0" fmla="*/ 6 w 74"/>
                <a:gd name="T1" fmla="*/ 2 h 87"/>
                <a:gd name="T2" fmla="*/ 18 w 74"/>
                <a:gd name="T3" fmla="*/ 1 h 87"/>
                <a:gd name="T4" fmla="*/ 22 w 74"/>
                <a:gd name="T5" fmla="*/ 5 h 87"/>
                <a:gd name="T6" fmla="*/ 24 w 74"/>
                <a:gd name="T7" fmla="*/ 3 h 87"/>
                <a:gd name="T8" fmla="*/ 26 w 74"/>
                <a:gd name="T9" fmla="*/ 3 h 87"/>
                <a:gd name="T10" fmla="*/ 26 w 74"/>
                <a:gd name="T11" fmla="*/ 1 h 87"/>
                <a:gd name="T12" fmla="*/ 31 w 74"/>
                <a:gd name="T13" fmla="*/ 0 h 87"/>
                <a:gd name="T14" fmla="*/ 34 w 74"/>
                <a:gd name="T15" fmla="*/ 3 h 87"/>
                <a:gd name="T16" fmla="*/ 33 w 74"/>
                <a:gd name="T17" fmla="*/ 8 h 87"/>
                <a:gd name="T18" fmla="*/ 37 w 74"/>
                <a:gd name="T19" fmla="*/ 10 h 87"/>
                <a:gd name="T20" fmla="*/ 40 w 74"/>
                <a:gd name="T21" fmla="*/ 8 h 87"/>
                <a:gd name="T22" fmla="*/ 43 w 74"/>
                <a:gd name="T23" fmla="*/ 15 h 87"/>
                <a:gd name="T24" fmla="*/ 49 w 74"/>
                <a:gd name="T25" fmla="*/ 11 h 87"/>
                <a:gd name="T26" fmla="*/ 53 w 74"/>
                <a:gd name="T27" fmla="*/ 12 h 87"/>
                <a:gd name="T28" fmla="*/ 50 w 74"/>
                <a:gd name="T29" fmla="*/ 13 h 87"/>
                <a:gd name="T30" fmla="*/ 50 w 74"/>
                <a:gd name="T31" fmla="*/ 18 h 87"/>
                <a:gd name="T32" fmla="*/ 58 w 74"/>
                <a:gd name="T33" fmla="*/ 18 h 87"/>
                <a:gd name="T34" fmla="*/ 63 w 74"/>
                <a:gd name="T35" fmla="*/ 21 h 87"/>
                <a:gd name="T36" fmla="*/ 63 w 74"/>
                <a:gd name="T37" fmla="*/ 21 h 87"/>
                <a:gd name="T38" fmla="*/ 65 w 74"/>
                <a:gd name="T39" fmla="*/ 24 h 87"/>
                <a:gd name="T40" fmla="*/ 69 w 74"/>
                <a:gd name="T41" fmla="*/ 25 h 87"/>
                <a:gd name="T42" fmla="*/ 71 w 74"/>
                <a:gd name="T43" fmla="*/ 29 h 87"/>
                <a:gd name="T44" fmla="*/ 74 w 74"/>
                <a:gd name="T45" fmla="*/ 29 h 87"/>
                <a:gd name="T46" fmla="*/ 73 w 74"/>
                <a:gd name="T47" fmla="*/ 30 h 87"/>
                <a:gd name="T48" fmla="*/ 73 w 74"/>
                <a:gd name="T49" fmla="*/ 30 h 87"/>
                <a:gd name="T50" fmla="*/ 69 w 74"/>
                <a:gd name="T51" fmla="*/ 35 h 87"/>
                <a:gd name="T52" fmla="*/ 71 w 74"/>
                <a:gd name="T53" fmla="*/ 41 h 87"/>
                <a:gd name="T54" fmla="*/ 69 w 74"/>
                <a:gd name="T55" fmla="*/ 46 h 87"/>
                <a:gd name="T56" fmla="*/ 69 w 74"/>
                <a:gd name="T57" fmla="*/ 52 h 87"/>
                <a:gd name="T58" fmla="*/ 65 w 74"/>
                <a:gd name="T59" fmla="*/ 57 h 87"/>
                <a:gd name="T60" fmla="*/ 69 w 74"/>
                <a:gd name="T61" fmla="*/ 60 h 87"/>
                <a:gd name="T62" fmla="*/ 69 w 74"/>
                <a:gd name="T63" fmla="*/ 66 h 87"/>
                <a:gd name="T64" fmla="*/ 69 w 74"/>
                <a:gd name="T65" fmla="*/ 69 h 87"/>
                <a:gd name="T66" fmla="*/ 70 w 74"/>
                <a:gd name="T67" fmla="*/ 71 h 87"/>
                <a:gd name="T68" fmla="*/ 70 w 74"/>
                <a:gd name="T69" fmla="*/ 82 h 87"/>
                <a:gd name="T70" fmla="*/ 61 w 74"/>
                <a:gd name="T71" fmla="*/ 87 h 87"/>
                <a:gd name="T72" fmla="*/ 56 w 74"/>
                <a:gd name="T73" fmla="*/ 87 h 87"/>
                <a:gd name="T74" fmla="*/ 56 w 74"/>
                <a:gd name="T75" fmla="*/ 84 h 87"/>
                <a:gd name="T76" fmla="*/ 51 w 74"/>
                <a:gd name="T77" fmla="*/ 85 h 87"/>
                <a:gd name="T78" fmla="*/ 51 w 74"/>
                <a:gd name="T79" fmla="*/ 77 h 87"/>
                <a:gd name="T80" fmla="*/ 49 w 74"/>
                <a:gd name="T81" fmla="*/ 70 h 87"/>
                <a:gd name="T82" fmla="*/ 29 w 74"/>
                <a:gd name="T83" fmla="*/ 75 h 87"/>
                <a:gd name="T84" fmla="*/ 20 w 74"/>
                <a:gd name="T85" fmla="*/ 72 h 87"/>
                <a:gd name="T86" fmla="*/ 19 w 74"/>
                <a:gd name="T87" fmla="*/ 75 h 87"/>
                <a:gd name="T88" fmla="*/ 14 w 74"/>
                <a:gd name="T89" fmla="*/ 74 h 87"/>
                <a:gd name="T90" fmla="*/ 12 w 74"/>
                <a:gd name="T91" fmla="*/ 77 h 87"/>
                <a:gd name="T92" fmla="*/ 12 w 74"/>
                <a:gd name="T93" fmla="*/ 77 h 87"/>
                <a:gd name="T94" fmla="*/ 9 w 74"/>
                <a:gd name="T95" fmla="*/ 76 h 87"/>
                <a:gd name="T96" fmla="*/ 6 w 74"/>
                <a:gd name="T97" fmla="*/ 71 h 87"/>
                <a:gd name="T98" fmla="*/ 2 w 74"/>
                <a:gd name="T99" fmla="*/ 66 h 87"/>
                <a:gd name="T100" fmla="*/ 2 w 74"/>
                <a:gd name="T101" fmla="*/ 63 h 87"/>
                <a:gd name="T102" fmla="*/ 0 w 74"/>
                <a:gd name="T103" fmla="*/ 58 h 87"/>
                <a:gd name="T104" fmla="*/ 3 w 74"/>
                <a:gd name="T105" fmla="*/ 53 h 87"/>
                <a:gd name="T106" fmla="*/ 0 w 74"/>
                <a:gd name="T107" fmla="*/ 46 h 87"/>
                <a:gd name="T108" fmla="*/ 7 w 74"/>
                <a:gd name="T109" fmla="*/ 36 h 87"/>
                <a:gd name="T110" fmla="*/ 2 w 74"/>
                <a:gd name="T111" fmla="*/ 29 h 87"/>
                <a:gd name="T112" fmla="*/ 4 w 74"/>
                <a:gd name="T113" fmla="*/ 21 h 87"/>
                <a:gd name="T114" fmla="*/ 2 w 74"/>
                <a:gd name="T115" fmla="*/ 15 h 87"/>
                <a:gd name="T116" fmla="*/ 2 w 74"/>
                <a:gd name="T117" fmla="*/ 7 h 87"/>
                <a:gd name="T118" fmla="*/ 6 w 74"/>
                <a:gd name="T119" fmla="*/ 5 h 87"/>
                <a:gd name="T120" fmla="*/ 6 w 74"/>
                <a:gd name="T121" fmla="*/ 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 h="87">
                  <a:moveTo>
                    <a:pt x="6" y="2"/>
                  </a:moveTo>
                  <a:lnTo>
                    <a:pt x="18" y="1"/>
                  </a:lnTo>
                  <a:lnTo>
                    <a:pt x="22" y="5"/>
                  </a:lnTo>
                  <a:lnTo>
                    <a:pt x="24" y="3"/>
                  </a:lnTo>
                  <a:lnTo>
                    <a:pt x="26" y="3"/>
                  </a:lnTo>
                  <a:lnTo>
                    <a:pt x="26" y="1"/>
                  </a:lnTo>
                  <a:lnTo>
                    <a:pt x="31" y="0"/>
                  </a:lnTo>
                  <a:lnTo>
                    <a:pt x="34" y="3"/>
                  </a:lnTo>
                  <a:lnTo>
                    <a:pt x="33" y="8"/>
                  </a:lnTo>
                  <a:lnTo>
                    <a:pt x="37" y="10"/>
                  </a:lnTo>
                  <a:lnTo>
                    <a:pt x="40" y="8"/>
                  </a:lnTo>
                  <a:lnTo>
                    <a:pt x="43" y="15"/>
                  </a:lnTo>
                  <a:lnTo>
                    <a:pt x="49" y="11"/>
                  </a:lnTo>
                  <a:lnTo>
                    <a:pt x="53" y="12"/>
                  </a:lnTo>
                  <a:lnTo>
                    <a:pt x="50" y="13"/>
                  </a:lnTo>
                  <a:lnTo>
                    <a:pt x="50" y="18"/>
                  </a:lnTo>
                  <a:lnTo>
                    <a:pt x="58" y="18"/>
                  </a:lnTo>
                  <a:lnTo>
                    <a:pt x="63" y="21"/>
                  </a:lnTo>
                  <a:lnTo>
                    <a:pt x="63" y="21"/>
                  </a:lnTo>
                  <a:lnTo>
                    <a:pt x="65" y="24"/>
                  </a:lnTo>
                  <a:lnTo>
                    <a:pt x="69" y="25"/>
                  </a:lnTo>
                  <a:lnTo>
                    <a:pt x="71" y="29"/>
                  </a:lnTo>
                  <a:lnTo>
                    <a:pt x="74" y="29"/>
                  </a:lnTo>
                  <a:lnTo>
                    <a:pt x="73" y="30"/>
                  </a:lnTo>
                  <a:lnTo>
                    <a:pt x="73" y="30"/>
                  </a:lnTo>
                  <a:lnTo>
                    <a:pt x="69" y="35"/>
                  </a:lnTo>
                  <a:lnTo>
                    <a:pt x="71" y="41"/>
                  </a:lnTo>
                  <a:lnTo>
                    <a:pt x="69" y="46"/>
                  </a:lnTo>
                  <a:lnTo>
                    <a:pt x="69" y="52"/>
                  </a:lnTo>
                  <a:lnTo>
                    <a:pt x="65" y="57"/>
                  </a:lnTo>
                  <a:lnTo>
                    <a:pt x="69" y="60"/>
                  </a:lnTo>
                  <a:lnTo>
                    <a:pt x="69" y="66"/>
                  </a:lnTo>
                  <a:lnTo>
                    <a:pt x="69" y="69"/>
                  </a:lnTo>
                  <a:lnTo>
                    <a:pt x="70" y="71"/>
                  </a:lnTo>
                  <a:lnTo>
                    <a:pt x="70" y="82"/>
                  </a:lnTo>
                  <a:lnTo>
                    <a:pt x="61" y="87"/>
                  </a:lnTo>
                  <a:lnTo>
                    <a:pt x="56" y="87"/>
                  </a:lnTo>
                  <a:lnTo>
                    <a:pt x="56" y="84"/>
                  </a:lnTo>
                  <a:lnTo>
                    <a:pt x="51" y="85"/>
                  </a:lnTo>
                  <a:lnTo>
                    <a:pt x="51" y="77"/>
                  </a:lnTo>
                  <a:lnTo>
                    <a:pt x="49" y="70"/>
                  </a:lnTo>
                  <a:lnTo>
                    <a:pt x="29" y="75"/>
                  </a:lnTo>
                  <a:lnTo>
                    <a:pt x="20" y="72"/>
                  </a:lnTo>
                  <a:lnTo>
                    <a:pt x="19" y="75"/>
                  </a:lnTo>
                  <a:lnTo>
                    <a:pt x="14" y="74"/>
                  </a:lnTo>
                  <a:lnTo>
                    <a:pt x="12" y="77"/>
                  </a:lnTo>
                  <a:lnTo>
                    <a:pt x="12" y="77"/>
                  </a:lnTo>
                  <a:lnTo>
                    <a:pt x="9" y="76"/>
                  </a:lnTo>
                  <a:lnTo>
                    <a:pt x="6" y="71"/>
                  </a:lnTo>
                  <a:lnTo>
                    <a:pt x="2" y="66"/>
                  </a:lnTo>
                  <a:lnTo>
                    <a:pt x="2" y="63"/>
                  </a:lnTo>
                  <a:lnTo>
                    <a:pt x="0" y="58"/>
                  </a:lnTo>
                  <a:lnTo>
                    <a:pt x="3" y="53"/>
                  </a:lnTo>
                  <a:lnTo>
                    <a:pt x="0" y="46"/>
                  </a:lnTo>
                  <a:lnTo>
                    <a:pt x="7" y="36"/>
                  </a:lnTo>
                  <a:lnTo>
                    <a:pt x="2" y="29"/>
                  </a:lnTo>
                  <a:lnTo>
                    <a:pt x="4" y="21"/>
                  </a:lnTo>
                  <a:lnTo>
                    <a:pt x="2" y="15"/>
                  </a:lnTo>
                  <a:lnTo>
                    <a:pt x="2" y="7"/>
                  </a:lnTo>
                  <a:lnTo>
                    <a:pt x="6" y="5"/>
                  </a:lnTo>
                  <a:lnTo>
                    <a:pt x="6"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3" name="Freeform 11"/>
            <p:cNvSpPr>
              <a:spLocks/>
            </p:cNvSpPr>
            <p:nvPr/>
          </p:nvSpPr>
          <p:spPr bwMode="auto">
            <a:xfrm>
              <a:off x="5217" y="1483"/>
              <a:ext cx="231" cy="221"/>
            </a:xfrm>
            <a:custGeom>
              <a:avLst/>
              <a:gdLst>
                <a:gd name="T0" fmla="*/ 222 w 231"/>
                <a:gd name="T1" fmla="*/ 49 h 221"/>
                <a:gd name="T2" fmla="*/ 223 w 231"/>
                <a:gd name="T3" fmla="*/ 69 h 221"/>
                <a:gd name="T4" fmla="*/ 218 w 231"/>
                <a:gd name="T5" fmla="*/ 78 h 221"/>
                <a:gd name="T6" fmla="*/ 222 w 231"/>
                <a:gd name="T7" fmla="*/ 93 h 221"/>
                <a:gd name="T8" fmla="*/ 227 w 231"/>
                <a:gd name="T9" fmla="*/ 113 h 221"/>
                <a:gd name="T10" fmla="*/ 231 w 231"/>
                <a:gd name="T11" fmla="*/ 128 h 221"/>
                <a:gd name="T12" fmla="*/ 217 w 231"/>
                <a:gd name="T13" fmla="*/ 132 h 221"/>
                <a:gd name="T14" fmla="*/ 199 w 231"/>
                <a:gd name="T15" fmla="*/ 145 h 221"/>
                <a:gd name="T16" fmla="*/ 191 w 231"/>
                <a:gd name="T17" fmla="*/ 158 h 221"/>
                <a:gd name="T18" fmla="*/ 180 w 231"/>
                <a:gd name="T19" fmla="*/ 157 h 221"/>
                <a:gd name="T20" fmla="*/ 155 w 231"/>
                <a:gd name="T21" fmla="*/ 164 h 221"/>
                <a:gd name="T22" fmla="*/ 153 w 231"/>
                <a:gd name="T23" fmla="*/ 170 h 221"/>
                <a:gd name="T24" fmla="*/ 153 w 231"/>
                <a:gd name="T25" fmla="*/ 174 h 221"/>
                <a:gd name="T26" fmla="*/ 155 w 231"/>
                <a:gd name="T27" fmla="*/ 179 h 221"/>
                <a:gd name="T28" fmla="*/ 151 w 231"/>
                <a:gd name="T29" fmla="*/ 188 h 221"/>
                <a:gd name="T30" fmla="*/ 140 w 231"/>
                <a:gd name="T31" fmla="*/ 184 h 221"/>
                <a:gd name="T32" fmla="*/ 124 w 231"/>
                <a:gd name="T33" fmla="*/ 182 h 221"/>
                <a:gd name="T34" fmla="*/ 126 w 231"/>
                <a:gd name="T35" fmla="*/ 200 h 221"/>
                <a:gd name="T36" fmla="*/ 111 w 231"/>
                <a:gd name="T37" fmla="*/ 194 h 221"/>
                <a:gd name="T38" fmla="*/ 105 w 231"/>
                <a:gd name="T39" fmla="*/ 195 h 221"/>
                <a:gd name="T40" fmla="*/ 89 w 231"/>
                <a:gd name="T41" fmla="*/ 188 h 221"/>
                <a:gd name="T42" fmla="*/ 76 w 231"/>
                <a:gd name="T43" fmla="*/ 184 h 221"/>
                <a:gd name="T44" fmla="*/ 63 w 231"/>
                <a:gd name="T45" fmla="*/ 198 h 221"/>
                <a:gd name="T46" fmla="*/ 42 w 231"/>
                <a:gd name="T47" fmla="*/ 207 h 221"/>
                <a:gd name="T48" fmla="*/ 42 w 231"/>
                <a:gd name="T49" fmla="*/ 221 h 221"/>
                <a:gd name="T50" fmla="*/ 29 w 231"/>
                <a:gd name="T51" fmla="*/ 217 h 221"/>
                <a:gd name="T52" fmla="*/ 21 w 231"/>
                <a:gd name="T53" fmla="*/ 216 h 221"/>
                <a:gd name="T54" fmla="*/ 17 w 231"/>
                <a:gd name="T55" fmla="*/ 211 h 221"/>
                <a:gd name="T56" fmla="*/ 11 w 231"/>
                <a:gd name="T57" fmla="*/ 207 h 221"/>
                <a:gd name="T58" fmla="*/ 12 w 231"/>
                <a:gd name="T59" fmla="*/ 185 h 221"/>
                <a:gd name="T60" fmla="*/ 9 w 231"/>
                <a:gd name="T61" fmla="*/ 173 h 221"/>
                <a:gd name="T62" fmla="*/ 4 w 231"/>
                <a:gd name="T63" fmla="*/ 169 h 221"/>
                <a:gd name="T64" fmla="*/ 1 w 231"/>
                <a:gd name="T65" fmla="*/ 155 h 221"/>
                <a:gd name="T66" fmla="*/ 10 w 231"/>
                <a:gd name="T67" fmla="*/ 138 h 221"/>
                <a:gd name="T68" fmla="*/ 0 w 231"/>
                <a:gd name="T69" fmla="*/ 125 h 221"/>
                <a:gd name="T70" fmla="*/ 20 w 231"/>
                <a:gd name="T71" fmla="*/ 107 h 221"/>
                <a:gd name="T72" fmla="*/ 27 w 231"/>
                <a:gd name="T73" fmla="*/ 91 h 221"/>
                <a:gd name="T74" fmla="*/ 40 w 231"/>
                <a:gd name="T75" fmla="*/ 84 h 221"/>
                <a:gd name="T76" fmla="*/ 39 w 231"/>
                <a:gd name="T77" fmla="*/ 75 h 221"/>
                <a:gd name="T78" fmla="*/ 40 w 231"/>
                <a:gd name="T79" fmla="*/ 70 h 221"/>
                <a:gd name="T80" fmla="*/ 49 w 231"/>
                <a:gd name="T81" fmla="*/ 62 h 221"/>
                <a:gd name="T82" fmla="*/ 52 w 231"/>
                <a:gd name="T83" fmla="*/ 39 h 221"/>
                <a:gd name="T84" fmla="*/ 81 w 231"/>
                <a:gd name="T85" fmla="*/ 27 h 221"/>
                <a:gd name="T86" fmla="*/ 79 w 231"/>
                <a:gd name="T87" fmla="*/ 14 h 221"/>
                <a:gd name="T88" fmla="*/ 90 w 231"/>
                <a:gd name="T89" fmla="*/ 21 h 221"/>
                <a:gd name="T90" fmla="*/ 100 w 231"/>
                <a:gd name="T91" fmla="*/ 26 h 221"/>
                <a:gd name="T92" fmla="*/ 125 w 231"/>
                <a:gd name="T93" fmla="*/ 38 h 221"/>
                <a:gd name="T94" fmla="*/ 136 w 231"/>
                <a:gd name="T95" fmla="*/ 51 h 221"/>
                <a:gd name="T96" fmla="*/ 152 w 231"/>
                <a:gd name="T97" fmla="*/ 56 h 221"/>
                <a:gd name="T98" fmla="*/ 166 w 231"/>
                <a:gd name="T99" fmla="*/ 61 h 221"/>
                <a:gd name="T100" fmla="*/ 187 w 231"/>
                <a:gd name="T101" fmla="*/ 57 h 221"/>
                <a:gd name="T102" fmla="*/ 205 w 231"/>
                <a:gd name="T103" fmla="*/ 36 h 221"/>
                <a:gd name="T104" fmla="*/ 206 w 231"/>
                <a:gd name="T105" fmla="*/ 26 h 221"/>
                <a:gd name="T106" fmla="*/ 202 w 231"/>
                <a:gd name="T107" fmla="*/ 11 h 221"/>
                <a:gd name="T108" fmla="*/ 221 w 231"/>
                <a:gd name="T109"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 h="221">
                  <a:moveTo>
                    <a:pt x="221" y="0"/>
                  </a:moveTo>
                  <a:lnTo>
                    <a:pt x="224" y="23"/>
                  </a:lnTo>
                  <a:lnTo>
                    <a:pt x="222" y="49"/>
                  </a:lnTo>
                  <a:lnTo>
                    <a:pt x="224" y="59"/>
                  </a:lnTo>
                  <a:lnTo>
                    <a:pt x="224" y="59"/>
                  </a:lnTo>
                  <a:lnTo>
                    <a:pt x="223" y="69"/>
                  </a:lnTo>
                  <a:lnTo>
                    <a:pt x="225" y="81"/>
                  </a:lnTo>
                  <a:lnTo>
                    <a:pt x="223" y="82"/>
                  </a:lnTo>
                  <a:lnTo>
                    <a:pt x="218" y="78"/>
                  </a:lnTo>
                  <a:lnTo>
                    <a:pt x="220" y="83"/>
                  </a:lnTo>
                  <a:lnTo>
                    <a:pt x="220" y="93"/>
                  </a:lnTo>
                  <a:lnTo>
                    <a:pt x="222" y="93"/>
                  </a:lnTo>
                  <a:lnTo>
                    <a:pt x="226" y="102"/>
                  </a:lnTo>
                  <a:lnTo>
                    <a:pt x="225" y="107"/>
                  </a:lnTo>
                  <a:lnTo>
                    <a:pt x="227" y="113"/>
                  </a:lnTo>
                  <a:lnTo>
                    <a:pt x="228" y="122"/>
                  </a:lnTo>
                  <a:lnTo>
                    <a:pt x="231" y="128"/>
                  </a:lnTo>
                  <a:lnTo>
                    <a:pt x="231" y="128"/>
                  </a:lnTo>
                  <a:lnTo>
                    <a:pt x="224" y="130"/>
                  </a:lnTo>
                  <a:lnTo>
                    <a:pt x="218" y="128"/>
                  </a:lnTo>
                  <a:lnTo>
                    <a:pt x="217" y="132"/>
                  </a:lnTo>
                  <a:lnTo>
                    <a:pt x="216" y="140"/>
                  </a:lnTo>
                  <a:lnTo>
                    <a:pt x="210" y="145"/>
                  </a:lnTo>
                  <a:lnTo>
                    <a:pt x="199" y="145"/>
                  </a:lnTo>
                  <a:lnTo>
                    <a:pt x="199" y="153"/>
                  </a:lnTo>
                  <a:lnTo>
                    <a:pt x="194" y="159"/>
                  </a:lnTo>
                  <a:lnTo>
                    <a:pt x="191" y="158"/>
                  </a:lnTo>
                  <a:lnTo>
                    <a:pt x="189" y="153"/>
                  </a:lnTo>
                  <a:lnTo>
                    <a:pt x="187" y="157"/>
                  </a:lnTo>
                  <a:lnTo>
                    <a:pt x="180" y="157"/>
                  </a:lnTo>
                  <a:lnTo>
                    <a:pt x="170" y="163"/>
                  </a:lnTo>
                  <a:lnTo>
                    <a:pt x="156" y="161"/>
                  </a:lnTo>
                  <a:lnTo>
                    <a:pt x="155" y="164"/>
                  </a:lnTo>
                  <a:lnTo>
                    <a:pt x="152" y="168"/>
                  </a:lnTo>
                  <a:lnTo>
                    <a:pt x="154" y="169"/>
                  </a:lnTo>
                  <a:lnTo>
                    <a:pt x="153" y="170"/>
                  </a:lnTo>
                  <a:lnTo>
                    <a:pt x="155" y="176"/>
                  </a:lnTo>
                  <a:lnTo>
                    <a:pt x="154" y="176"/>
                  </a:lnTo>
                  <a:lnTo>
                    <a:pt x="153" y="174"/>
                  </a:lnTo>
                  <a:lnTo>
                    <a:pt x="150" y="177"/>
                  </a:lnTo>
                  <a:lnTo>
                    <a:pt x="150" y="179"/>
                  </a:lnTo>
                  <a:lnTo>
                    <a:pt x="155" y="179"/>
                  </a:lnTo>
                  <a:lnTo>
                    <a:pt x="153" y="184"/>
                  </a:lnTo>
                  <a:lnTo>
                    <a:pt x="150" y="183"/>
                  </a:lnTo>
                  <a:lnTo>
                    <a:pt x="151" y="188"/>
                  </a:lnTo>
                  <a:lnTo>
                    <a:pt x="149" y="188"/>
                  </a:lnTo>
                  <a:lnTo>
                    <a:pt x="149" y="190"/>
                  </a:lnTo>
                  <a:lnTo>
                    <a:pt x="140" y="184"/>
                  </a:lnTo>
                  <a:lnTo>
                    <a:pt x="136" y="179"/>
                  </a:lnTo>
                  <a:lnTo>
                    <a:pt x="127" y="179"/>
                  </a:lnTo>
                  <a:lnTo>
                    <a:pt x="124" y="182"/>
                  </a:lnTo>
                  <a:lnTo>
                    <a:pt x="124" y="193"/>
                  </a:lnTo>
                  <a:lnTo>
                    <a:pt x="128" y="197"/>
                  </a:lnTo>
                  <a:lnTo>
                    <a:pt x="126" y="200"/>
                  </a:lnTo>
                  <a:lnTo>
                    <a:pt x="122" y="201"/>
                  </a:lnTo>
                  <a:lnTo>
                    <a:pt x="115" y="197"/>
                  </a:lnTo>
                  <a:lnTo>
                    <a:pt x="111" y="194"/>
                  </a:lnTo>
                  <a:lnTo>
                    <a:pt x="109" y="193"/>
                  </a:lnTo>
                  <a:lnTo>
                    <a:pt x="108" y="195"/>
                  </a:lnTo>
                  <a:lnTo>
                    <a:pt x="105" y="195"/>
                  </a:lnTo>
                  <a:lnTo>
                    <a:pt x="97" y="186"/>
                  </a:lnTo>
                  <a:lnTo>
                    <a:pt x="91" y="185"/>
                  </a:lnTo>
                  <a:lnTo>
                    <a:pt x="89" y="188"/>
                  </a:lnTo>
                  <a:lnTo>
                    <a:pt x="86" y="188"/>
                  </a:lnTo>
                  <a:lnTo>
                    <a:pt x="80" y="187"/>
                  </a:lnTo>
                  <a:lnTo>
                    <a:pt x="76" y="184"/>
                  </a:lnTo>
                  <a:lnTo>
                    <a:pt x="70" y="196"/>
                  </a:lnTo>
                  <a:lnTo>
                    <a:pt x="67" y="199"/>
                  </a:lnTo>
                  <a:lnTo>
                    <a:pt x="63" y="198"/>
                  </a:lnTo>
                  <a:lnTo>
                    <a:pt x="55" y="207"/>
                  </a:lnTo>
                  <a:lnTo>
                    <a:pt x="43" y="205"/>
                  </a:lnTo>
                  <a:lnTo>
                    <a:pt x="42" y="207"/>
                  </a:lnTo>
                  <a:lnTo>
                    <a:pt x="48" y="215"/>
                  </a:lnTo>
                  <a:lnTo>
                    <a:pt x="42" y="221"/>
                  </a:lnTo>
                  <a:lnTo>
                    <a:pt x="42" y="221"/>
                  </a:lnTo>
                  <a:lnTo>
                    <a:pt x="37" y="219"/>
                  </a:lnTo>
                  <a:lnTo>
                    <a:pt x="30" y="219"/>
                  </a:lnTo>
                  <a:lnTo>
                    <a:pt x="29" y="217"/>
                  </a:lnTo>
                  <a:lnTo>
                    <a:pt x="22" y="219"/>
                  </a:lnTo>
                  <a:lnTo>
                    <a:pt x="21" y="216"/>
                  </a:lnTo>
                  <a:lnTo>
                    <a:pt x="21" y="216"/>
                  </a:lnTo>
                  <a:lnTo>
                    <a:pt x="22" y="215"/>
                  </a:lnTo>
                  <a:lnTo>
                    <a:pt x="19" y="215"/>
                  </a:lnTo>
                  <a:lnTo>
                    <a:pt x="17" y="211"/>
                  </a:lnTo>
                  <a:lnTo>
                    <a:pt x="13" y="210"/>
                  </a:lnTo>
                  <a:lnTo>
                    <a:pt x="11" y="207"/>
                  </a:lnTo>
                  <a:lnTo>
                    <a:pt x="11" y="207"/>
                  </a:lnTo>
                  <a:lnTo>
                    <a:pt x="16" y="199"/>
                  </a:lnTo>
                  <a:lnTo>
                    <a:pt x="12" y="195"/>
                  </a:lnTo>
                  <a:lnTo>
                    <a:pt x="12" y="185"/>
                  </a:lnTo>
                  <a:lnTo>
                    <a:pt x="11" y="182"/>
                  </a:lnTo>
                  <a:lnTo>
                    <a:pt x="11" y="178"/>
                  </a:lnTo>
                  <a:lnTo>
                    <a:pt x="9" y="173"/>
                  </a:lnTo>
                  <a:lnTo>
                    <a:pt x="5" y="172"/>
                  </a:lnTo>
                  <a:lnTo>
                    <a:pt x="5" y="170"/>
                  </a:lnTo>
                  <a:lnTo>
                    <a:pt x="4" y="169"/>
                  </a:lnTo>
                  <a:lnTo>
                    <a:pt x="4" y="165"/>
                  </a:lnTo>
                  <a:lnTo>
                    <a:pt x="2" y="163"/>
                  </a:lnTo>
                  <a:lnTo>
                    <a:pt x="1" y="155"/>
                  </a:lnTo>
                  <a:lnTo>
                    <a:pt x="6" y="152"/>
                  </a:lnTo>
                  <a:lnTo>
                    <a:pt x="6" y="140"/>
                  </a:lnTo>
                  <a:lnTo>
                    <a:pt x="10" y="138"/>
                  </a:lnTo>
                  <a:lnTo>
                    <a:pt x="11" y="132"/>
                  </a:lnTo>
                  <a:lnTo>
                    <a:pt x="0" y="125"/>
                  </a:lnTo>
                  <a:lnTo>
                    <a:pt x="0" y="125"/>
                  </a:lnTo>
                  <a:lnTo>
                    <a:pt x="10" y="112"/>
                  </a:lnTo>
                  <a:lnTo>
                    <a:pt x="12" y="113"/>
                  </a:lnTo>
                  <a:lnTo>
                    <a:pt x="20" y="107"/>
                  </a:lnTo>
                  <a:lnTo>
                    <a:pt x="19" y="101"/>
                  </a:lnTo>
                  <a:lnTo>
                    <a:pt x="25" y="95"/>
                  </a:lnTo>
                  <a:lnTo>
                    <a:pt x="27" y="91"/>
                  </a:lnTo>
                  <a:lnTo>
                    <a:pt x="31" y="89"/>
                  </a:lnTo>
                  <a:lnTo>
                    <a:pt x="34" y="85"/>
                  </a:lnTo>
                  <a:lnTo>
                    <a:pt x="40" y="84"/>
                  </a:lnTo>
                  <a:lnTo>
                    <a:pt x="39" y="80"/>
                  </a:lnTo>
                  <a:lnTo>
                    <a:pt x="40" y="76"/>
                  </a:lnTo>
                  <a:lnTo>
                    <a:pt x="39" y="75"/>
                  </a:lnTo>
                  <a:lnTo>
                    <a:pt x="36" y="75"/>
                  </a:lnTo>
                  <a:lnTo>
                    <a:pt x="36" y="73"/>
                  </a:lnTo>
                  <a:lnTo>
                    <a:pt x="40" y="70"/>
                  </a:lnTo>
                  <a:lnTo>
                    <a:pt x="44" y="68"/>
                  </a:lnTo>
                  <a:lnTo>
                    <a:pt x="47" y="63"/>
                  </a:lnTo>
                  <a:lnTo>
                    <a:pt x="49" y="62"/>
                  </a:lnTo>
                  <a:lnTo>
                    <a:pt x="48" y="57"/>
                  </a:lnTo>
                  <a:lnTo>
                    <a:pt x="52" y="42"/>
                  </a:lnTo>
                  <a:lnTo>
                    <a:pt x="52" y="39"/>
                  </a:lnTo>
                  <a:lnTo>
                    <a:pt x="56" y="36"/>
                  </a:lnTo>
                  <a:lnTo>
                    <a:pt x="73" y="32"/>
                  </a:lnTo>
                  <a:lnTo>
                    <a:pt x="81" y="27"/>
                  </a:lnTo>
                  <a:lnTo>
                    <a:pt x="81" y="20"/>
                  </a:lnTo>
                  <a:lnTo>
                    <a:pt x="75" y="16"/>
                  </a:lnTo>
                  <a:lnTo>
                    <a:pt x="79" y="14"/>
                  </a:lnTo>
                  <a:lnTo>
                    <a:pt x="79" y="14"/>
                  </a:lnTo>
                  <a:lnTo>
                    <a:pt x="86" y="14"/>
                  </a:lnTo>
                  <a:lnTo>
                    <a:pt x="90" y="21"/>
                  </a:lnTo>
                  <a:lnTo>
                    <a:pt x="94" y="24"/>
                  </a:lnTo>
                  <a:lnTo>
                    <a:pt x="97" y="24"/>
                  </a:lnTo>
                  <a:lnTo>
                    <a:pt x="100" y="26"/>
                  </a:lnTo>
                  <a:lnTo>
                    <a:pt x="111" y="25"/>
                  </a:lnTo>
                  <a:lnTo>
                    <a:pt x="123" y="32"/>
                  </a:lnTo>
                  <a:lnTo>
                    <a:pt x="125" y="38"/>
                  </a:lnTo>
                  <a:lnTo>
                    <a:pt x="130" y="40"/>
                  </a:lnTo>
                  <a:lnTo>
                    <a:pt x="130" y="46"/>
                  </a:lnTo>
                  <a:lnTo>
                    <a:pt x="136" y="51"/>
                  </a:lnTo>
                  <a:lnTo>
                    <a:pt x="140" y="57"/>
                  </a:lnTo>
                  <a:lnTo>
                    <a:pt x="151" y="58"/>
                  </a:lnTo>
                  <a:lnTo>
                    <a:pt x="152" y="56"/>
                  </a:lnTo>
                  <a:lnTo>
                    <a:pt x="156" y="55"/>
                  </a:lnTo>
                  <a:lnTo>
                    <a:pt x="159" y="58"/>
                  </a:lnTo>
                  <a:lnTo>
                    <a:pt x="166" y="61"/>
                  </a:lnTo>
                  <a:lnTo>
                    <a:pt x="179" y="60"/>
                  </a:lnTo>
                  <a:lnTo>
                    <a:pt x="182" y="62"/>
                  </a:lnTo>
                  <a:lnTo>
                    <a:pt x="187" y="57"/>
                  </a:lnTo>
                  <a:lnTo>
                    <a:pt x="199" y="52"/>
                  </a:lnTo>
                  <a:lnTo>
                    <a:pt x="206" y="45"/>
                  </a:lnTo>
                  <a:lnTo>
                    <a:pt x="205" y="36"/>
                  </a:lnTo>
                  <a:lnTo>
                    <a:pt x="206" y="35"/>
                  </a:lnTo>
                  <a:lnTo>
                    <a:pt x="204" y="30"/>
                  </a:lnTo>
                  <a:lnTo>
                    <a:pt x="206" y="26"/>
                  </a:lnTo>
                  <a:lnTo>
                    <a:pt x="206" y="14"/>
                  </a:lnTo>
                  <a:lnTo>
                    <a:pt x="202" y="13"/>
                  </a:lnTo>
                  <a:lnTo>
                    <a:pt x="202" y="11"/>
                  </a:lnTo>
                  <a:lnTo>
                    <a:pt x="206" y="8"/>
                  </a:lnTo>
                  <a:lnTo>
                    <a:pt x="207" y="1"/>
                  </a:lnTo>
                  <a:lnTo>
                    <a:pt x="221"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4" name="Freeform 12"/>
            <p:cNvSpPr>
              <a:spLocks/>
            </p:cNvSpPr>
            <p:nvPr/>
          </p:nvSpPr>
          <p:spPr bwMode="auto">
            <a:xfrm>
              <a:off x="5161" y="1595"/>
              <a:ext cx="72" cy="95"/>
            </a:xfrm>
            <a:custGeom>
              <a:avLst/>
              <a:gdLst>
                <a:gd name="T0" fmla="*/ 47 w 72"/>
                <a:gd name="T1" fmla="*/ 4 h 95"/>
                <a:gd name="T2" fmla="*/ 56 w 72"/>
                <a:gd name="T3" fmla="*/ 13 h 95"/>
                <a:gd name="T4" fmla="*/ 66 w 72"/>
                <a:gd name="T5" fmla="*/ 26 h 95"/>
                <a:gd name="T6" fmla="*/ 62 w 72"/>
                <a:gd name="T7" fmla="*/ 40 h 95"/>
                <a:gd name="T8" fmla="*/ 58 w 72"/>
                <a:gd name="T9" fmla="*/ 51 h 95"/>
                <a:gd name="T10" fmla="*/ 60 w 72"/>
                <a:gd name="T11" fmla="*/ 57 h 95"/>
                <a:gd name="T12" fmla="*/ 61 w 72"/>
                <a:gd name="T13" fmla="*/ 60 h 95"/>
                <a:gd name="T14" fmla="*/ 67 w 72"/>
                <a:gd name="T15" fmla="*/ 66 h 95"/>
                <a:gd name="T16" fmla="*/ 68 w 72"/>
                <a:gd name="T17" fmla="*/ 73 h 95"/>
                <a:gd name="T18" fmla="*/ 72 w 72"/>
                <a:gd name="T19" fmla="*/ 87 h 95"/>
                <a:gd name="T20" fmla="*/ 67 w 72"/>
                <a:gd name="T21" fmla="*/ 95 h 95"/>
                <a:gd name="T22" fmla="*/ 54 w 72"/>
                <a:gd name="T23" fmla="*/ 92 h 95"/>
                <a:gd name="T24" fmla="*/ 57 w 72"/>
                <a:gd name="T25" fmla="*/ 86 h 95"/>
                <a:gd name="T26" fmla="*/ 47 w 72"/>
                <a:gd name="T27" fmla="*/ 89 h 95"/>
                <a:gd name="T28" fmla="*/ 41 w 72"/>
                <a:gd name="T29" fmla="*/ 84 h 95"/>
                <a:gd name="T30" fmla="*/ 38 w 72"/>
                <a:gd name="T31" fmla="*/ 77 h 95"/>
                <a:gd name="T32" fmla="*/ 30 w 72"/>
                <a:gd name="T33" fmla="*/ 75 h 95"/>
                <a:gd name="T34" fmla="*/ 28 w 72"/>
                <a:gd name="T35" fmla="*/ 77 h 95"/>
                <a:gd name="T36" fmla="*/ 22 w 72"/>
                <a:gd name="T37" fmla="*/ 75 h 95"/>
                <a:gd name="T38" fmla="*/ 10 w 72"/>
                <a:gd name="T39" fmla="*/ 76 h 95"/>
                <a:gd name="T40" fmla="*/ 9 w 72"/>
                <a:gd name="T41" fmla="*/ 64 h 95"/>
                <a:gd name="T42" fmla="*/ 10 w 72"/>
                <a:gd name="T43" fmla="*/ 55 h 95"/>
                <a:gd name="T44" fmla="*/ 6 w 72"/>
                <a:gd name="T45" fmla="*/ 51 h 95"/>
                <a:gd name="T46" fmla="*/ 10 w 72"/>
                <a:gd name="T47" fmla="*/ 49 h 95"/>
                <a:gd name="T48" fmla="*/ 0 w 72"/>
                <a:gd name="T49" fmla="*/ 45 h 95"/>
                <a:gd name="T50" fmla="*/ 4 w 72"/>
                <a:gd name="T51" fmla="*/ 41 h 95"/>
                <a:gd name="T52" fmla="*/ 5 w 72"/>
                <a:gd name="T53" fmla="*/ 38 h 95"/>
                <a:gd name="T54" fmla="*/ 22 w 72"/>
                <a:gd name="T55" fmla="*/ 38 h 95"/>
                <a:gd name="T56" fmla="*/ 18 w 72"/>
                <a:gd name="T57" fmla="*/ 29 h 95"/>
                <a:gd name="T58" fmla="*/ 21 w 72"/>
                <a:gd name="T59" fmla="*/ 25 h 95"/>
                <a:gd name="T60" fmla="*/ 15 w 72"/>
                <a:gd name="T61" fmla="*/ 21 h 95"/>
                <a:gd name="T62" fmla="*/ 11 w 72"/>
                <a:gd name="T63" fmla="*/ 14 h 95"/>
                <a:gd name="T64" fmla="*/ 26 w 72"/>
                <a:gd name="T65" fmla="*/ 11 h 95"/>
                <a:gd name="T66" fmla="*/ 38 w 72"/>
                <a:gd name="T6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2" h="95">
                  <a:moveTo>
                    <a:pt x="38" y="0"/>
                  </a:moveTo>
                  <a:lnTo>
                    <a:pt x="47" y="4"/>
                  </a:lnTo>
                  <a:lnTo>
                    <a:pt x="56" y="13"/>
                  </a:lnTo>
                  <a:lnTo>
                    <a:pt x="56" y="13"/>
                  </a:lnTo>
                  <a:lnTo>
                    <a:pt x="67" y="20"/>
                  </a:lnTo>
                  <a:lnTo>
                    <a:pt x="66" y="26"/>
                  </a:lnTo>
                  <a:lnTo>
                    <a:pt x="62" y="28"/>
                  </a:lnTo>
                  <a:lnTo>
                    <a:pt x="62" y="40"/>
                  </a:lnTo>
                  <a:lnTo>
                    <a:pt x="57" y="43"/>
                  </a:lnTo>
                  <a:lnTo>
                    <a:pt x="58" y="51"/>
                  </a:lnTo>
                  <a:lnTo>
                    <a:pt x="60" y="53"/>
                  </a:lnTo>
                  <a:lnTo>
                    <a:pt x="60" y="57"/>
                  </a:lnTo>
                  <a:lnTo>
                    <a:pt x="61" y="58"/>
                  </a:lnTo>
                  <a:lnTo>
                    <a:pt x="61" y="60"/>
                  </a:lnTo>
                  <a:lnTo>
                    <a:pt x="65" y="61"/>
                  </a:lnTo>
                  <a:lnTo>
                    <a:pt x="67" y="66"/>
                  </a:lnTo>
                  <a:lnTo>
                    <a:pt x="67" y="70"/>
                  </a:lnTo>
                  <a:lnTo>
                    <a:pt x="68" y="73"/>
                  </a:lnTo>
                  <a:lnTo>
                    <a:pt x="68" y="83"/>
                  </a:lnTo>
                  <a:lnTo>
                    <a:pt x="72" y="87"/>
                  </a:lnTo>
                  <a:lnTo>
                    <a:pt x="67" y="95"/>
                  </a:lnTo>
                  <a:lnTo>
                    <a:pt x="67" y="95"/>
                  </a:lnTo>
                  <a:lnTo>
                    <a:pt x="62" y="92"/>
                  </a:lnTo>
                  <a:lnTo>
                    <a:pt x="54" y="92"/>
                  </a:lnTo>
                  <a:lnTo>
                    <a:pt x="54" y="87"/>
                  </a:lnTo>
                  <a:lnTo>
                    <a:pt x="57" y="86"/>
                  </a:lnTo>
                  <a:lnTo>
                    <a:pt x="53" y="85"/>
                  </a:lnTo>
                  <a:lnTo>
                    <a:pt x="47" y="89"/>
                  </a:lnTo>
                  <a:lnTo>
                    <a:pt x="44" y="82"/>
                  </a:lnTo>
                  <a:lnTo>
                    <a:pt x="41" y="84"/>
                  </a:lnTo>
                  <a:lnTo>
                    <a:pt x="37" y="82"/>
                  </a:lnTo>
                  <a:lnTo>
                    <a:pt x="38" y="77"/>
                  </a:lnTo>
                  <a:lnTo>
                    <a:pt x="35" y="74"/>
                  </a:lnTo>
                  <a:lnTo>
                    <a:pt x="30" y="75"/>
                  </a:lnTo>
                  <a:lnTo>
                    <a:pt x="30" y="77"/>
                  </a:lnTo>
                  <a:lnTo>
                    <a:pt x="28" y="77"/>
                  </a:lnTo>
                  <a:lnTo>
                    <a:pt x="26" y="79"/>
                  </a:lnTo>
                  <a:lnTo>
                    <a:pt x="22" y="75"/>
                  </a:lnTo>
                  <a:lnTo>
                    <a:pt x="10" y="76"/>
                  </a:lnTo>
                  <a:lnTo>
                    <a:pt x="10" y="76"/>
                  </a:lnTo>
                  <a:lnTo>
                    <a:pt x="5" y="72"/>
                  </a:lnTo>
                  <a:lnTo>
                    <a:pt x="9" y="64"/>
                  </a:lnTo>
                  <a:lnTo>
                    <a:pt x="9" y="57"/>
                  </a:lnTo>
                  <a:lnTo>
                    <a:pt x="10" y="55"/>
                  </a:lnTo>
                  <a:lnTo>
                    <a:pt x="7" y="54"/>
                  </a:lnTo>
                  <a:lnTo>
                    <a:pt x="6" y="51"/>
                  </a:lnTo>
                  <a:lnTo>
                    <a:pt x="8" y="51"/>
                  </a:lnTo>
                  <a:lnTo>
                    <a:pt x="10" y="49"/>
                  </a:lnTo>
                  <a:lnTo>
                    <a:pt x="2" y="49"/>
                  </a:lnTo>
                  <a:lnTo>
                    <a:pt x="0" y="45"/>
                  </a:lnTo>
                  <a:lnTo>
                    <a:pt x="0" y="42"/>
                  </a:lnTo>
                  <a:lnTo>
                    <a:pt x="4" y="41"/>
                  </a:lnTo>
                  <a:lnTo>
                    <a:pt x="5" y="38"/>
                  </a:lnTo>
                  <a:lnTo>
                    <a:pt x="5" y="38"/>
                  </a:lnTo>
                  <a:lnTo>
                    <a:pt x="18" y="40"/>
                  </a:lnTo>
                  <a:lnTo>
                    <a:pt x="22" y="38"/>
                  </a:lnTo>
                  <a:lnTo>
                    <a:pt x="23" y="36"/>
                  </a:lnTo>
                  <a:lnTo>
                    <a:pt x="18" y="29"/>
                  </a:lnTo>
                  <a:lnTo>
                    <a:pt x="21" y="26"/>
                  </a:lnTo>
                  <a:lnTo>
                    <a:pt x="21" y="25"/>
                  </a:lnTo>
                  <a:lnTo>
                    <a:pt x="17" y="25"/>
                  </a:lnTo>
                  <a:lnTo>
                    <a:pt x="15" y="21"/>
                  </a:lnTo>
                  <a:lnTo>
                    <a:pt x="12" y="20"/>
                  </a:lnTo>
                  <a:lnTo>
                    <a:pt x="11" y="14"/>
                  </a:lnTo>
                  <a:lnTo>
                    <a:pt x="13" y="13"/>
                  </a:lnTo>
                  <a:lnTo>
                    <a:pt x="26" y="11"/>
                  </a:lnTo>
                  <a:lnTo>
                    <a:pt x="27" y="7"/>
                  </a:lnTo>
                  <a:lnTo>
                    <a:pt x="38"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5" name="Freeform 13"/>
            <p:cNvSpPr>
              <a:spLocks/>
            </p:cNvSpPr>
            <p:nvPr/>
          </p:nvSpPr>
          <p:spPr bwMode="auto">
            <a:xfrm>
              <a:off x="5053" y="1521"/>
              <a:ext cx="148" cy="124"/>
            </a:xfrm>
            <a:custGeom>
              <a:avLst/>
              <a:gdLst>
                <a:gd name="T0" fmla="*/ 98 w 148"/>
                <a:gd name="T1" fmla="*/ 4 h 124"/>
                <a:gd name="T2" fmla="*/ 100 w 148"/>
                <a:gd name="T3" fmla="*/ 7 h 124"/>
                <a:gd name="T4" fmla="*/ 112 w 148"/>
                <a:gd name="T5" fmla="*/ 13 h 124"/>
                <a:gd name="T6" fmla="*/ 127 w 148"/>
                <a:gd name="T7" fmla="*/ 32 h 124"/>
                <a:gd name="T8" fmla="*/ 131 w 148"/>
                <a:gd name="T9" fmla="*/ 45 h 124"/>
                <a:gd name="T10" fmla="*/ 147 w 148"/>
                <a:gd name="T11" fmla="*/ 65 h 124"/>
                <a:gd name="T12" fmla="*/ 148 w 148"/>
                <a:gd name="T13" fmla="*/ 72 h 124"/>
                <a:gd name="T14" fmla="*/ 146 w 148"/>
                <a:gd name="T15" fmla="*/ 74 h 124"/>
                <a:gd name="T16" fmla="*/ 134 w 148"/>
                <a:gd name="T17" fmla="*/ 85 h 124"/>
                <a:gd name="T18" fmla="*/ 119 w 148"/>
                <a:gd name="T19" fmla="*/ 88 h 124"/>
                <a:gd name="T20" fmla="*/ 123 w 148"/>
                <a:gd name="T21" fmla="*/ 95 h 124"/>
                <a:gd name="T22" fmla="*/ 129 w 148"/>
                <a:gd name="T23" fmla="*/ 99 h 124"/>
                <a:gd name="T24" fmla="*/ 126 w 148"/>
                <a:gd name="T25" fmla="*/ 103 h 124"/>
                <a:gd name="T26" fmla="*/ 130 w 148"/>
                <a:gd name="T27" fmla="*/ 112 h 124"/>
                <a:gd name="T28" fmla="*/ 113 w 148"/>
                <a:gd name="T29" fmla="*/ 112 h 124"/>
                <a:gd name="T30" fmla="*/ 98 w 148"/>
                <a:gd name="T31" fmla="*/ 121 h 124"/>
                <a:gd name="T32" fmla="*/ 75 w 148"/>
                <a:gd name="T33" fmla="*/ 110 h 124"/>
                <a:gd name="T34" fmla="*/ 76 w 148"/>
                <a:gd name="T35" fmla="*/ 116 h 124"/>
                <a:gd name="T36" fmla="*/ 57 w 148"/>
                <a:gd name="T37" fmla="*/ 124 h 124"/>
                <a:gd name="T38" fmla="*/ 39 w 148"/>
                <a:gd name="T39" fmla="*/ 121 h 124"/>
                <a:gd name="T40" fmla="*/ 26 w 148"/>
                <a:gd name="T41" fmla="*/ 116 h 124"/>
                <a:gd name="T42" fmla="*/ 11 w 148"/>
                <a:gd name="T43" fmla="*/ 110 h 124"/>
                <a:gd name="T44" fmla="*/ 0 w 148"/>
                <a:gd name="T45" fmla="*/ 106 h 124"/>
                <a:gd name="T46" fmla="*/ 2 w 148"/>
                <a:gd name="T47" fmla="*/ 106 h 124"/>
                <a:gd name="T48" fmla="*/ 14 w 148"/>
                <a:gd name="T49" fmla="*/ 94 h 124"/>
                <a:gd name="T50" fmla="*/ 13 w 148"/>
                <a:gd name="T51" fmla="*/ 88 h 124"/>
                <a:gd name="T52" fmla="*/ 7 w 148"/>
                <a:gd name="T53" fmla="*/ 62 h 124"/>
                <a:gd name="T54" fmla="*/ 1 w 148"/>
                <a:gd name="T55" fmla="*/ 47 h 124"/>
                <a:gd name="T56" fmla="*/ 4 w 148"/>
                <a:gd name="T57" fmla="*/ 42 h 124"/>
                <a:gd name="T58" fmla="*/ 1 w 148"/>
                <a:gd name="T59" fmla="*/ 34 h 124"/>
                <a:gd name="T60" fmla="*/ 31 w 148"/>
                <a:gd name="T61" fmla="*/ 26 h 124"/>
                <a:gd name="T62" fmla="*/ 39 w 148"/>
                <a:gd name="T63" fmla="*/ 32 h 124"/>
                <a:gd name="T64" fmla="*/ 58 w 148"/>
                <a:gd name="T65" fmla="*/ 29 h 124"/>
                <a:gd name="T66" fmla="*/ 72 w 148"/>
                <a:gd name="T67" fmla="*/ 31 h 124"/>
                <a:gd name="T68" fmla="*/ 79 w 148"/>
                <a:gd name="T69" fmla="*/ 32 h 124"/>
                <a:gd name="T70" fmla="*/ 84 w 148"/>
                <a:gd name="T71" fmla="*/ 30 h 124"/>
                <a:gd name="T72" fmla="*/ 89 w 148"/>
                <a:gd name="T73" fmla="*/ 20 h 124"/>
                <a:gd name="T74" fmla="*/ 83 w 148"/>
                <a:gd name="T75" fmla="*/ 12 h 124"/>
                <a:gd name="T76" fmla="*/ 90 w 148"/>
                <a:gd name="T77" fmla="*/ 11 h 124"/>
                <a:gd name="T78" fmla="*/ 87 w 148"/>
                <a:gd name="T79" fmla="*/ 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8" h="124">
                  <a:moveTo>
                    <a:pt x="90" y="0"/>
                  </a:moveTo>
                  <a:lnTo>
                    <a:pt x="98" y="4"/>
                  </a:lnTo>
                  <a:lnTo>
                    <a:pt x="99" y="8"/>
                  </a:lnTo>
                  <a:lnTo>
                    <a:pt x="100" y="7"/>
                  </a:lnTo>
                  <a:lnTo>
                    <a:pt x="105" y="11"/>
                  </a:lnTo>
                  <a:lnTo>
                    <a:pt x="112" y="13"/>
                  </a:lnTo>
                  <a:lnTo>
                    <a:pt x="121" y="23"/>
                  </a:lnTo>
                  <a:lnTo>
                    <a:pt x="127" y="32"/>
                  </a:lnTo>
                  <a:lnTo>
                    <a:pt x="129" y="41"/>
                  </a:lnTo>
                  <a:lnTo>
                    <a:pt x="131" y="45"/>
                  </a:lnTo>
                  <a:lnTo>
                    <a:pt x="135" y="57"/>
                  </a:lnTo>
                  <a:lnTo>
                    <a:pt x="147" y="65"/>
                  </a:lnTo>
                  <a:lnTo>
                    <a:pt x="146" y="70"/>
                  </a:lnTo>
                  <a:lnTo>
                    <a:pt x="148" y="72"/>
                  </a:lnTo>
                  <a:lnTo>
                    <a:pt x="146" y="74"/>
                  </a:lnTo>
                  <a:lnTo>
                    <a:pt x="146" y="74"/>
                  </a:lnTo>
                  <a:lnTo>
                    <a:pt x="135" y="81"/>
                  </a:lnTo>
                  <a:lnTo>
                    <a:pt x="134" y="85"/>
                  </a:lnTo>
                  <a:lnTo>
                    <a:pt x="121" y="87"/>
                  </a:lnTo>
                  <a:lnTo>
                    <a:pt x="119" y="88"/>
                  </a:lnTo>
                  <a:lnTo>
                    <a:pt x="120" y="94"/>
                  </a:lnTo>
                  <a:lnTo>
                    <a:pt x="123" y="95"/>
                  </a:lnTo>
                  <a:lnTo>
                    <a:pt x="125" y="99"/>
                  </a:lnTo>
                  <a:lnTo>
                    <a:pt x="129" y="99"/>
                  </a:lnTo>
                  <a:lnTo>
                    <a:pt x="129" y="100"/>
                  </a:lnTo>
                  <a:lnTo>
                    <a:pt x="126" y="103"/>
                  </a:lnTo>
                  <a:lnTo>
                    <a:pt x="131" y="110"/>
                  </a:lnTo>
                  <a:lnTo>
                    <a:pt x="130" y="112"/>
                  </a:lnTo>
                  <a:lnTo>
                    <a:pt x="126" y="114"/>
                  </a:lnTo>
                  <a:lnTo>
                    <a:pt x="113" y="112"/>
                  </a:lnTo>
                  <a:lnTo>
                    <a:pt x="113" y="112"/>
                  </a:lnTo>
                  <a:lnTo>
                    <a:pt x="98" y="121"/>
                  </a:lnTo>
                  <a:lnTo>
                    <a:pt x="92" y="113"/>
                  </a:lnTo>
                  <a:lnTo>
                    <a:pt x="75" y="110"/>
                  </a:lnTo>
                  <a:lnTo>
                    <a:pt x="74" y="112"/>
                  </a:lnTo>
                  <a:lnTo>
                    <a:pt x="76" y="116"/>
                  </a:lnTo>
                  <a:lnTo>
                    <a:pt x="75" y="120"/>
                  </a:lnTo>
                  <a:lnTo>
                    <a:pt x="57" y="124"/>
                  </a:lnTo>
                  <a:lnTo>
                    <a:pt x="54" y="122"/>
                  </a:lnTo>
                  <a:lnTo>
                    <a:pt x="39" y="121"/>
                  </a:lnTo>
                  <a:lnTo>
                    <a:pt x="32" y="115"/>
                  </a:lnTo>
                  <a:lnTo>
                    <a:pt x="26" y="116"/>
                  </a:lnTo>
                  <a:lnTo>
                    <a:pt x="17" y="114"/>
                  </a:lnTo>
                  <a:lnTo>
                    <a:pt x="11" y="110"/>
                  </a:lnTo>
                  <a:lnTo>
                    <a:pt x="1" y="110"/>
                  </a:lnTo>
                  <a:lnTo>
                    <a:pt x="0" y="106"/>
                  </a:lnTo>
                  <a:lnTo>
                    <a:pt x="0" y="106"/>
                  </a:lnTo>
                  <a:lnTo>
                    <a:pt x="2" y="106"/>
                  </a:lnTo>
                  <a:lnTo>
                    <a:pt x="3" y="100"/>
                  </a:lnTo>
                  <a:lnTo>
                    <a:pt x="14" y="94"/>
                  </a:lnTo>
                  <a:lnTo>
                    <a:pt x="16" y="90"/>
                  </a:lnTo>
                  <a:lnTo>
                    <a:pt x="13" y="88"/>
                  </a:lnTo>
                  <a:lnTo>
                    <a:pt x="21" y="78"/>
                  </a:lnTo>
                  <a:lnTo>
                    <a:pt x="7" y="62"/>
                  </a:lnTo>
                  <a:lnTo>
                    <a:pt x="10" y="59"/>
                  </a:lnTo>
                  <a:lnTo>
                    <a:pt x="1" y="47"/>
                  </a:lnTo>
                  <a:lnTo>
                    <a:pt x="1" y="44"/>
                  </a:lnTo>
                  <a:lnTo>
                    <a:pt x="4" y="42"/>
                  </a:lnTo>
                  <a:lnTo>
                    <a:pt x="1" y="39"/>
                  </a:lnTo>
                  <a:lnTo>
                    <a:pt x="1" y="34"/>
                  </a:lnTo>
                  <a:lnTo>
                    <a:pt x="17" y="25"/>
                  </a:lnTo>
                  <a:lnTo>
                    <a:pt x="31" y="26"/>
                  </a:lnTo>
                  <a:lnTo>
                    <a:pt x="37" y="28"/>
                  </a:lnTo>
                  <a:lnTo>
                    <a:pt x="39" y="32"/>
                  </a:lnTo>
                  <a:lnTo>
                    <a:pt x="56" y="27"/>
                  </a:lnTo>
                  <a:lnTo>
                    <a:pt x="58" y="29"/>
                  </a:lnTo>
                  <a:lnTo>
                    <a:pt x="67" y="29"/>
                  </a:lnTo>
                  <a:lnTo>
                    <a:pt x="72" y="31"/>
                  </a:lnTo>
                  <a:lnTo>
                    <a:pt x="75" y="30"/>
                  </a:lnTo>
                  <a:lnTo>
                    <a:pt x="79" y="32"/>
                  </a:lnTo>
                  <a:lnTo>
                    <a:pt x="79" y="35"/>
                  </a:lnTo>
                  <a:lnTo>
                    <a:pt x="84" y="30"/>
                  </a:lnTo>
                  <a:lnTo>
                    <a:pt x="84" y="25"/>
                  </a:lnTo>
                  <a:lnTo>
                    <a:pt x="89" y="20"/>
                  </a:lnTo>
                  <a:lnTo>
                    <a:pt x="88" y="17"/>
                  </a:lnTo>
                  <a:lnTo>
                    <a:pt x="83" y="12"/>
                  </a:lnTo>
                  <a:lnTo>
                    <a:pt x="85" y="10"/>
                  </a:lnTo>
                  <a:lnTo>
                    <a:pt x="90" y="11"/>
                  </a:lnTo>
                  <a:lnTo>
                    <a:pt x="87" y="4"/>
                  </a:lnTo>
                  <a:lnTo>
                    <a:pt x="87" y="2"/>
                  </a:lnTo>
                  <a:lnTo>
                    <a:pt x="9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6" name="Freeform 14"/>
            <p:cNvSpPr>
              <a:spLocks/>
            </p:cNvSpPr>
            <p:nvPr/>
          </p:nvSpPr>
          <p:spPr bwMode="auto">
            <a:xfrm>
              <a:off x="5253" y="1611"/>
              <a:ext cx="204" cy="191"/>
            </a:xfrm>
            <a:custGeom>
              <a:avLst/>
              <a:gdLst>
                <a:gd name="T0" fmla="*/ 6 w 204"/>
                <a:gd name="T1" fmla="*/ 79 h 191"/>
                <a:gd name="T2" fmla="*/ 27 w 204"/>
                <a:gd name="T3" fmla="*/ 70 h 191"/>
                <a:gd name="T4" fmla="*/ 40 w 204"/>
                <a:gd name="T5" fmla="*/ 56 h 191"/>
                <a:gd name="T6" fmla="*/ 53 w 204"/>
                <a:gd name="T7" fmla="*/ 60 h 191"/>
                <a:gd name="T8" fmla="*/ 69 w 204"/>
                <a:gd name="T9" fmla="*/ 67 h 191"/>
                <a:gd name="T10" fmla="*/ 75 w 204"/>
                <a:gd name="T11" fmla="*/ 66 h 191"/>
                <a:gd name="T12" fmla="*/ 90 w 204"/>
                <a:gd name="T13" fmla="*/ 72 h 191"/>
                <a:gd name="T14" fmla="*/ 88 w 204"/>
                <a:gd name="T15" fmla="*/ 54 h 191"/>
                <a:gd name="T16" fmla="*/ 104 w 204"/>
                <a:gd name="T17" fmla="*/ 56 h 191"/>
                <a:gd name="T18" fmla="*/ 115 w 204"/>
                <a:gd name="T19" fmla="*/ 60 h 191"/>
                <a:gd name="T20" fmla="*/ 119 w 204"/>
                <a:gd name="T21" fmla="*/ 51 h 191"/>
                <a:gd name="T22" fmla="*/ 117 w 204"/>
                <a:gd name="T23" fmla="*/ 46 h 191"/>
                <a:gd name="T24" fmla="*/ 117 w 204"/>
                <a:gd name="T25" fmla="*/ 42 h 191"/>
                <a:gd name="T26" fmla="*/ 119 w 204"/>
                <a:gd name="T27" fmla="*/ 36 h 191"/>
                <a:gd name="T28" fmla="*/ 144 w 204"/>
                <a:gd name="T29" fmla="*/ 29 h 191"/>
                <a:gd name="T30" fmla="*/ 155 w 204"/>
                <a:gd name="T31" fmla="*/ 30 h 191"/>
                <a:gd name="T32" fmla="*/ 163 w 204"/>
                <a:gd name="T33" fmla="*/ 17 h 191"/>
                <a:gd name="T34" fmla="*/ 181 w 204"/>
                <a:gd name="T35" fmla="*/ 4 h 191"/>
                <a:gd name="T36" fmla="*/ 195 w 204"/>
                <a:gd name="T37" fmla="*/ 0 h 191"/>
                <a:gd name="T38" fmla="*/ 196 w 204"/>
                <a:gd name="T39" fmla="*/ 11 h 191"/>
                <a:gd name="T40" fmla="*/ 203 w 204"/>
                <a:gd name="T41" fmla="*/ 32 h 191"/>
                <a:gd name="T42" fmla="*/ 188 w 204"/>
                <a:gd name="T43" fmla="*/ 56 h 191"/>
                <a:gd name="T44" fmla="*/ 179 w 204"/>
                <a:gd name="T45" fmla="*/ 61 h 191"/>
                <a:gd name="T46" fmla="*/ 170 w 204"/>
                <a:gd name="T47" fmla="*/ 68 h 191"/>
                <a:gd name="T48" fmla="*/ 164 w 204"/>
                <a:gd name="T49" fmla="*/ 72 h 191"/>
                <a:gd name="T50" fmla="*/ 149 w 204"/>
                <a:gd name="T51" fmla="*/ 71 h 191"/>
                <a:gd name="T52" fmla="*/ 144 w 204"/>
                <a:gd name="T53" fmla="*/ 71 h 191"/>
                <a:gd name="T54" fmla="*/ 142 w 204"/>
                <a:gd name="T55" fmla="*/ 79 h 191"/>
                <a:gd name="T56" fmla="*/ 149 w 204"/>
                <a:gd name="T57" fmla="*/ 110 h 191"/>
                <a:gd name="T58" fmla="*/ 148 w 204"/>
                <a:gd name="T59" fmla="*/ 126 h 191"/>
                <a:gd name="T60" fmla="*/ 155 w 204"/>
                <a:gd name="T61" fmla="*/ 137 h 191"/>
                <a:gd name="T62" fmla="*/ 151 w 204"/>
                <a:gd name="T63" fmla="*/ 142 h 191"/>
                <a:gd name="T64" fmla="*/ 147 w 204"/>
                <a:gd name="T65" fmla="*/ 147 h 191"/>
                <a:gd name="T66" fmla="*/ 148 w 204"/>
                <a:gd name="T67" fmla="*/ 160 h 191"/>
                <a:gd name="T68" fmla="*/ 137 w 204"/>
                <a:gd name="T69" fmla="*/ 167 h 191"/>
                <a:gd name="T70" fmla="*/ 119 w 204"/>
                <a:gd name="T71" fmla="*/ 158 h 191"/>
                <a:gd name="T72" fmla="*/ 112 w 204"/>
                <a:gd name="T73" fmla="*/ 151 h 191"/>
                <a:gd name="T74" fmla="*/ 112 w 204"/>
                <a:gd name="T75" fmla="*/ 167 h 191"/>
                <a:gd name="T76" fmla="*/ 95 w 204"/>
                <a:gd name="T77" fmla="*/ 180 h 191"/>
                <a:gd name="T78" fmla="*/ 87 w 204"/>
                <a:gd name="T79" fmla="*/ 176 h 191"/>
                <a:gd name="T80" fmla="*/ 88 w 204"/>
                <a:gd name="T81" fmla="*/ 184 h 191"/>
                <a:gd name="T82" fmla="*/ 57 w 204"/>
                <a:gd name="T83" fmla="*/ 191 h 191"/>
                <a:gd name="T84" fmla="*/ 49 w 204"/>
                <a:gd name="T85" fmla="*/ 173 h 191"/>
                <a:gd name="T86" fmla="*/ 49 w 204"/>
                <a:gd name="T87" fmla="*/ 159 h 191"/>
                <a:gd name="T88" fmla="*/ 47 w 204"/>
                <a:gd name="T89" fmla="*/ 152 h 191"/>
                <a:gd name="T90" fmla="*/ 44 w 204"/>
                <a:gd name="T91" fmla="*/ 148 h 191"/>
                <a:gd name="T92" fmla="*/ 44 w 204"/>
                <a:gd name="T93" fmla="*/ 135 h 191"/>
                <a:gd name="T94" fmla="*/ 45 w 204"/>
                <a:gd name="T95" fmla="*/ 132 h 191"/>
                <a:gd name="T96" fmla="*/ 47 w 204"/>
                <a:gd name="T97" fmla="*/ 123 h 191"/>
                <a:gd name="T98" fmla="*/ 38 w 204"/>
                <a:gd name="T99" fmla="*/ 113 h 191"/>
                <a:gd name="T100" fmla="*/ 32 w 204"/>
                <a:gd name="T101" fmla="*/ 113 h 191"/>
                <a:gd name="T102" fmla="*/ 26 w 204"/>
                <a:gd name="T103" fmla="*/ 110 h 191"/>
                <a:gd name="T104" fmla="*/ 6 w 204"/>
                <a:gd name="T105" fmla="*/ 117 h 191"/>
                <a:gd name="T106" fmla="*/ 2 w 204"/>
                <a:gd name="T107" fmla="*/ 9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 h="191">
                  <a:moveTo>
                    <a:pt x="6" y="93"/>
                  </a:moveTo>
                  <a:lnTo>
                    <a:pt x="12" y="87"/>
                  </a:lnTo>
                  <a:lnTo>
                    <a:pt x="6" y="79"/>
                  </a:lnTo>
                  <a:lnTo>
                    <a:pt x="7" y="77"/>
                  </a:lnTo>
                  <a:lnTo>
                    <a:pt x="19" y="79"/>
                  </a:lnTo>
                  <a:lnTo>
                    <a:pt x="27" y="70"/>
                  </a:lnTo>
                  <a:lnTo>
                    <a:pt x="31" y="71"/>
                  </a:lnTo>
                  <a:lnTo>
                    <a:pt x="34" y="68"/>
                  </a:lnTo>
                  <a:lnTo>
                    <a:pt x="40" y="56"/>
                  </a:lnTo>
                  <a:lnTo>
                    <a:pt x="44" y="59"/>
                  </a:lnTo>
                  <a:lnTo>
                    <a:pt x="50" y="60"/>
                  </a:lnTo>
                  <a:lnTo>
                    <a:pt x="53" y="60"/>
                  </a:lnTo>
                  <a:lnTo>
                    <a:pt x="55" y="57"/>
                  </a:lnTo>
                  <a:lnTo>
                    <a:pt x="61" y="58"/>
                  </a:lnTo>
                  <a:lnTo>
                    <a:pt x="69" y="67"/>
                  </a:lnTo>
                  <a:lnTo>
                    <a:pt x="72" y="67"/>
                  </a:lnTo>
                  <a:lnTo>
                    <a:pt x="73" y="65"/>
                  </a:lnTo>
                  <a:lnTo>
                    <a:pt x="75" y="66"/>
                  </a:lnTo>
                  <a:lnTo>
                    <a:pt x="79" y="69"/>
                  </a:lnTo>
                  <a:lnTo>
                    <a:pt x="86" y="73"/>
                  </a:lnTo>
                  <a:lnTo>
                    <a:pt x="90" y="72"/>
                  </a:lnTo>
                  <a:lnTo>
                    <a:pt x="92" y="69"/>
                  </a:lnTo>
                  <a:lnTo>
                    <a:pt x="88" y="65"/>
                  </a:lnTo>
                  <a:lnTo>
                    <a:pt x="88" y="54"/>
                  </a:lnTo>
                  <a:lnTo>
                    <a:pt x="91" y="51"/>
                  </a:lnTo>
                  <a:lnTo>
                    <a:pt x="100" y="51"/>
                  </a:lnTo>
                  <a:lnTo>
                    <a:pt x="104" y="56"/>
                  </a:lnTo>
                  <a:lnTo>
                    <a:pt x="113" y="62"/>
                  </a:lnTo>
                  <a:lnTo>
                    <a:pt x="113" y="60"/>
                  </a:lnTo>
                  <a:lnTo>
                    <a:pt x="115" y="60"/>
                  </a:lnTo>
                  <a:lnTo>
                    <a:pt x="114" y="55"/>
                  </a:lnTo>
                  <a:lnTo>
                    <a:pt x="117" y="56"/>
                  </a:lnTo>
                  <a:lnTo>
                    <a:pt x="119" y="51"/>
                  </a:lnTo>
                  <a:lnTo>
                    <a:pt x="114" y="51"/>
                  </a:lnTo>
                  <a:lnTo>
                    <a:pt x="114" y="49"/>
                  </a:lnTo>
                  <a:lnTo>
                    <a:pt x="117" y="46"/>
                  </a:lnTo>
                  <a:lnTo>
                    <a:pt x="118" y="48"/>
                  </a:lnTo>
                  <a:lnTo>
                    <a:pt x="119" y="48"/>
                  </a:lnTo>
                  <a:lnTo>
                    <a:pt x="117" y="42"/>
                  </a:lnTo>
                  <a:lnTo>
                    <a:pt x="118" y="41"/>
                  </a:lnTo>
                  <a:lnTo>
                    <a:pt x="116" y="40"/>
                  </a:lnTo>
                  <a:lnTo>
                    <a:pt x="119" y="36"/>
                  </a:lnTo>
                  <a:lnTo>
                    <a:pt x="120" y="33"/>
                  </a:lnTo>
                  <a:lnTo>
                    <a:pt x="134" y="35"/>
                  </a:lnTo>
                  <a:lnTo>
                    <a:pt x="144" y="29"/>
                  </a:lnTo>
                  <a:lnTo>
                    <a:pt x="151" y="29"/>
                  </a:lnTo>
                  <a:lnTo>
                    <a:pt x="153" y="25"/>
                  </a:lnTo>
                  <a:lnTo>
                    <a:pt x="155" y="30"/>
                  </a:lnTo>
                  <a:lnTo>
                    <a:pt x="158" y="31"/>
                  </a:lnTo>
                  <a:lnTo>
                    <a:pt x="163" y="25"/>
                  </a:lnTo>
                  <a:lnTo>
                    <a:pt x="163" y="17"/>
                  </a:lnTo>
                  <a:lnTo>
                    <a:pt x="174" y="17"/>
                  </a:lnTo>
                  <a:lnTo>
                    <a:pt x="180" y="12"/>
                  </a:lnTo>
                  <a:lnTo>
                    <a:pt x="181" y="4"/>
                  </a:lnTo>
                  <a:lnTo>
                    <a:pt x="182" y="0"/>
                  </a:lnTo>
                  <a:lnTo>
                    <a:pt x="188" y="2"/>
                  </a:lnTo>
                  <a:lnTo>
                    <a:pt x="195" y="0"/>
                  </a:lnTo>
                  <a:lnTo>
                    <a:pt x="195" y="0"/>
                  </a:lnTo>
                  <a:lnTo>
                    <a:pt x="197" y="8"/>
                  </a:lnTo>
                  <a:lnTo>
                    <a:pt x="196" y="11"/>
                  </a:lnTo>
                  <a:lnTo>
                    <a:pt x="199" y="15"/>
                  </a:lnTo>
                  <a:lnTo>
                    <a:pt x="199" y="21"/>
                  </a:lnTo>
                  <a:lnTo>
                    <a:pt x="203" y="32"/>
                  </a:lnTo>
                  <a:lnTo>
                    <a:pt x="204" y="43"/>
                  </a:lnTo>
                  <a:lnTo>
                    <a:pt x="195" y="48"/>
                  </a:lnTo>
                  <a:lnTo>
                    <a:pt x="188" y="56"/>
                  </a:lnTo>
                  <a:lnTo>
                    <a:pt x="188" y="56"/>
                  </a:lnTo>
                  <a:lnTo>
                    <a:pt x="179" y="61"/>
                  </a:lnTo>
                  <a:lnTo>
                    <a:pt x="179" y="61"/>
                  </a:lnTo>
                  <a:lnTo>
                    <a:pt x="177" y="62"/>
                  </a:lnTo>
                  <a:lnTo>
                    <a:pt x="176" y="66"/>
                  </a:lnTo>
                  <a:lnTo>
                    <a:pt x="170" y="68"/>
                  </a:lnTo>
                  <a:lnTo>
                    <a:pt x="169" y="73"/>
                  </a:lnTo>
                  <a:lnTo>
                    <a:pt x="167" y="74"/>
                  </a:lnTo>
                  <a:lnTo>
                    <a:pt x="164" y="72"/>
                  </a:lnTo>
                  <a:lnTo>
                    <a:pt x="164" y="76"/>
                  </a:lnTo>
                  <a:lnTo>
                    <a:pt x="152" y="74"/>
                  </a:lnTo>
                  <a:lnTo>
                    <a:pt x="149" y="71"/>
                  </a:lnTo>
                  <a:lnTo>
                    <a:pt x="148" y="68"/>
                  </a:lnTo>
                  <a:lnTo>
                    <a:pt x="145" y="68"/>
                  </a:lnTo>
                  <a:lnTo>
                    <a:pt x="144" y="71"/>
                  </a:lnTo>
                  <a:lnTo>
                    <a:pt x="143" y="71"/>
                  </a:lnTo>
                  <a:lnTo>
                    <a:pt x="144" y="73"/>
                  </a:lnTo>
                  <a:lnTo>
                    <a:pt x="142" y="79"/>
                  </a:lnTo>
                  <a:lnTo>
                    <a:pt x="146" y="86"/>
                  </a:lnTo>
                  <a:lnTo>
                    <a:pt x="146" y="104"/>
                  </a:lnTo>
                  <a:lnTo>
                    <a:pt x="149" y="110"/>
                  </a:lnTo>
                  <a:lnTo>
                    <a:pt x="141" y="120"/>
                  </a:lnTo>
                  <a:lnTo>
                    <a:pt x="142" y="122"/>
                  </a:lnTo>
                  <a:lnTo>
                    <a:pt x="148" y="126"/>
                  </a:lnTo>
                  <a:lnTo>
                    <a:pt x="155" y="135"/>
                  </a:lnTo>
                  <a:lnTo>
                    <a:pt x="155" y="135"/>
                  </a:lnTo>
                  <a:lnTo>
                    <a:pt x="155" y="137"/>
                  </a:lnTo>
                  <a:lnTo>
                    <a:pt x="151" y="137"/>
                  </a:lnTo>
                  <a:lnTo>
                    <a:pt x="153" y="140"/>
                  </a:lnTo>
                  <a:lnTo>
                    <a:pt x="151" y="142"/>
                  </a:lnTo>
                  <a:lnTo>
                    <a:pt x="151" y="147"/>
                  </a:lnTo>
                  <a:lnTo>
                    <a:pt x="149" y="145"/>
                  </a:lnTo>
                  <a:lnTo>
                    <a:pt x="147" y="147"/>
                  </a:lnTo>
                  <a:lnTo>
                    <a:pt x="148" y="151"/>
                  </a:lnTo>
                  <a:lnTo>
                    <a:pt x="145" y="154"/>
                  </a:lnTo>
                  <a:lnTo>
                    <a:pt x="148" y="160"/>
                  </a:lnTo>
                  <a:lnTo>
                    <a:pt x="142" y="162"/>
                  </a:lnTo>
                  <a:lnTo>
                    <a:pt x="140" y="166"/>
                  </a:lnTo>
                  <a:lnTo>
                    <a:pt x="137" y="167"/>
                  </a:lnTo>
                  <a:lnTo>
                    <a:pt x="134" y="161"/>
                  </a:lnTo>
                  <a:lnTo>
                    <a:pt x="128" y="158"/>
                  </a:lnTo>
                  <a:lnTo>
                    <a:pt x="119" y="158"/>
                  </a:lnTo>
                  <a:lnTo>
                    <a:pt x="116" y="156"/>
                  </a:lnTo>
                  <a:lnTo>
                    <a:pt x="115" y="153"/>
                  </a:lnTo>
                  <a:lnTo>
                    <a:pt x="112" y="151"/>
                  </a:lnTo>
                  <a:lnTo>
                    <a:pt x="112" y="156"/>
                  </a:lnTo>
                  <a:lnTo>
                    <a:pt x="113" y="160"/>
                  </a:lnTo>
                  <a:lnTo>
                    <a:pt x="112" y="167"/>
                  </a:lnTo>
                  <a:lnTo>
                    <a:pt x="103" y="177"/>
                  </a:lnTo>
                  <a:lnTo>
                    <a:pt x="96" y="179"/>
                  </a:lnTo>
                  <a:lnTo>
                    <a:pt x="95" y="180"/>
                  </a:lnTo>
                  <a:lnTo>
                    <a:pt x="93" y="179"/>
                  </a:lnTo>
                  <a:lnTo>
                    <a:pt x="92" y="177"/>
                  </a:lnTo>
                  <a:lnTo>
                    <a:pt x="87" y="176"/>
                  </a:lnTo>
                  <a:lnTo>
                    <a:pt x="86" y="180"/>
                  </a:lnTo>
                  <a:lnTo>
                    <a:pt x="88" y="184"/>
                  </a:lnTo>
                  <a:lnTo>
                    <a:pt x="88" y="184"/>
                  </a:lnTo>
                  <a:lnTo>
                    <a:pt x="74" y="191"/>
                  </a:lnTo>
                  <a:lnTo>
                    <a:pt x="73" y="184"/>
                  </a:lnTo>
                  <a:lnTo>
                    <a:pt x="57" y="191"/>
                  </a:lnTo>
                  <a:lnTo>
                    <a:pt x="57" y="191"/>
                  </a:lnTo>
                  <a:lnTo>
                    <a:pt x="57" y="171"/>
                  </a:lnTo>
                  <a:lnTo>
                    <a:pt x="49" y="173"/>
                  </a:lnTo>
                  <a:lnTo>
                    <a:pt x="45" y="171"/>
                  </a:lnTo>
                  <a:lnTo>
                    <a:pt x="50" y="163"/>
                  </a:lnTo>
                  <a:lnTo>
                    <a:pt x="49" y="159"/>
                  </a:lnTo>
                  <a:lnTo>
                    <a:pt x="51" y="156"/>
                  </a:lnTo>
                  <a:lnTo>
                    <a:pt x="48" y="154"/>
                  </a:lnTo>
                  <a:lnTo>
                    <a:pt x="47" y="152"/>
                  </a:lnTo>
                  <a:lnTo>
                    <a:pt x="45" y="152"/>
                  </a:lnTo>
                  <a:lnTo>
                    <a:pt x="43" y="151"/>
                  </a:lnTo>
                  <a:lnTo>
                    <a:pt x="44" y="148"/>
                  </a:lnTo>
                  <a:lnTo>
                    <a:pt x="43" y="141"/>
                  </a:lnTo>
                  <a:lnTo>
                    <a:pt x="45" y="139"/>
                  </a:lnTo>
                  <a:lnTo>
                    <a:pt x="44" y="135"/>
                  </a:lnTo>
                  <a:lnTo>
                    <a:pt x="45" y="134"/>
                  </a:lnTo>
                  <a:lnTo>
                    <a:pt x="44" y="134"/>
                  </a:lnTo>
                  <a:lnTo>
                    <a:pt x="45" y="132"/>
                  </a:lnTo>
                  <a:lnTo>
                    <a:pt x="43" y="131"/>
                  </a:lnTo>
                  <a:lnTo>
                    <a:pt x="40" y="126"/>
                  </a:lnTo>
                  <a:lnTo>
                    <a:pt x="47" y="123"/>
                  </a:lnTo>
                  <a:lnTo>
                    <a:pt x="46" y="118"/>
                  </a:lnTo>
                  <a:lnTo>
                    <a:pt x="48" y="114"/>
                  </a:lnTo>
                  <a:lnTo>
                    <a:pt x="38" y="113"/>
                  </a:lnTo>
                  <a:lnTo>
                    <a:pt x="36" y="110"/>
                  </a:lnTo>
                  <a:lnTo>
                    <a:pt x="36" y="113"/>
                  </a:lnTo>
                  <a:lnTo>
                    <a:pt x="32" y="113"/>
                  </a:lnTo>
                  <a:lnTo>
                    <a:pt x="32" y="110"/>
                  </a:lnTo>
                  <a:lnTo>
                    <a:pt x="29" y="112"/>
                  </a:lnTo>
                  <a:lnTo>
                    <a:pt x="26" y="110"/>
                  </a:lnTo>
                  <a:lnTo>
                    <a:pt x="23" y="110"/>
                  </a:lnTo>
                  <a:lnTo>
                    <a:pt x="21" y="117"/>
                  </a:lnTo>
                  <a:lnTo>
                    <a:pt x="6" y="117"/>
                  </a:lnTo>
                  <a:lnTo>
                    <a:pt x="6" y="111"/>
                  </a:lnTo>
                  <a:lnTo>
                    <a:pt x="0" y="107"/>
                  </a:lnTo>
                  <a:lnTo>
                    <a:pt x="2" y="98"/>
                  </a:lnTo>
                  <a:lnTo>
                    <a:pt x="6" y="9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7" name="Freeform 15"/>
            <p:cNvSpPr>
              <a:spLocks/>
            </p:cNvSpPr>
            <p:nvPr/>
          </p:nvSpPr>
          <p:spPr bwMode="auto">
            <a:xfrm>
              <a:off x="5313" y="1955"/>
              <a:ext cx="206" cy="238"/>
            </a:xfrm>
            <a:custGeom>
              <a:avLst/>
              <a:gdLst>
                <a:gd name="T0" fmla="*/ 40 w 206"/>
                <a:gd name="T1" fmla="*/ 33 h 238"/>
                <a:gd name="T2" fmla="*/ 55 w 206"/>
                <a:gd name="T3" fmla="*/ 20 h 238"/>
                <a:gd name="T4" fmla="*/ 49 w 206"/>
                <a:gd name="T5" fmla="*/ 10 h 238"/>
                <a:gd name="T6" fmla="*/ 65 w 206"/>
                <a:gd name="T7" fmla="*/ 8 h 238"/>
                <a:gd name="T8" fmla="*/ 73 w 206"/>
                <a:gd name="T9" fmla="*/ 0 h 238"/>
                <a:gd name="T10" fmla="*/ 108 w 206"/>
                <a:gd name="T11" fmla="*/ 18 h 238"/>
                <a:gd name="T12" fmla="*/ 130 w 206"/>
                <a:gd name="T13" fmla="*/ 35 h 238"/>
                <a:gd name="T14" fmla="*/ 141 w 206"/>
                <a:gd name="T15" fmla="*/ 42 h 238"/>
                <a:gd name="T16" fmla="*/ 153 w 206"/>
                <a:gd name="T17" fmla="*/ 41 h 238"/>
                <a:gd name="T18" fmla="*/ 170 w 206"/>
                <a:gd name="T19" fmla="*/ 64 h 238"/>
                <a:gd name="T20" fmla="*/ 187 w 206"/>
                <a:gd name="T21" fmla="*/ 73 h 238"/>
                <a:gd name="T22" fmla="*/ 204 w 206"/>
                <a:gd name="T23" fmla="*/ 94 h 238"/>
                <a:gd name="T24" fmla="*/ 204 w 206"/>
                <a:gd name="T25" fmla="*/ 104 h 238"/>
                <a:gd name="T26" fmla="*/ 192 w 206"/>
                <a:gd name="T27" fmla="*/ 106 h 238"/>
                <a:gd name="T28" fmla="*/ 174 w 206"/>
                <a:gd name="T29" fmla="*/ 109 h 238"/>
                <a:gd name="T30" fmla="*/ 168 w 206"/>
                <a:gd name="T31" fmla="*/ 125 h 238"/>
                <a:gd name="T32" fmla="*/ 154 w 206"/>
                <a:gd name="T33" fmla="*/ 128 h 238"/>
                <a:gd name="T34" fmla="*/ 141 w 206"/>
                <a:gd name="T35" fmla="*/ 130 h 238"/>
                <a:gd name="T36" fmla="*/ 123 w 206"/>
                <a:gd name="T37" fmla="*/ 132 h 238"/>
                <a:gd name="T38" fmla="*/ 107 w 206"/>
                <a:gd name="T39" fmla="*/ 127 h 238"/>
                <a:gd name="T40" fmla="*/ 99 w 206"/>
                <a:gd name="T41" fmla="*/ 124 h 238"/>
                <a:gd name="T42" fmla="*/ 82 w 206"/>
                <a:gd name="T43" fmla="*/ 122 h 238"/>
                <a:gd name="T44" fmla="*/ 83 w 206"/>
                <a:gd name="T45" fmla="*/ 129 h 238"/>
                <a:gd name="T46" fmla="*/ 77 w 206"/>
                <a:gd name="T47" fmla="*/ 131 h 238"/>
                <a:gd name="T48" fmla="*/ 59 w 206"/>
                <a:gd name="T49" fmla="*/ 143 h 238"/>
                <a:gd name="T50" fmla="*/ 59 w 206"/>
                <a:gd name="T51" fmla="*/ 153 h 238"/>
                <a:gd name="T52" fmla="*/ 58 w 206"/>
                <a:gd name="T53" fmla="*/ 167 h 238"/>
                <a:gd name="T54" fmla="*/ 41 w 206"/>
                <a:gd name="T55" fmla="*/ 193 h 238"/>
                <a:gd name="T56" fmla="*/ 36 w 206"/>
                <a:gd name="T57" fmla="*/ 208 h 238"/>
                <a:gd name="T58" fmla="*/ 37 w 206"/>
                <a:gd name="T59" fmla="*/ 224 h 238"/>
                <a:gd name="T60" fmla="*/ 30 w 206"/>
                <a:gd name="T61" fmla="*/ 238 h 238"/>
                <a:gd name="T62" fmla="*/ 23 w 206"/>
                <a:gd name="T63" fmla="*/ 235 h 238"/>
                <a:gd name="T64" fmla="*/ 22 w 206"/>
                <a:gd name="T65" fmla="*/ 227 h 238"/>
                <a:gd name="T66" fmla="*/ 12 w 206"/>
                <a:gd name="T67" fmla="*/ 225 h 238"/>
                <a:gd name="T68" fmla="*/ 5 w 206"/>
                <a:gd name="T69" fmla="*/ 219 h 238"/>
                <a:gd name="T70" fmla="*/ 2 w 206"/>
                <a:gd name="T71" fmla="*/ 217 h 238"/>
                <a:gd name="T72" fmla="*/ 0 w 206"/>
                <a:gd name="T73" fmla="*/ 205 h 238"/>
                <a:gd name="T74" fmla="*/ 5 w 206"/>
                <a:gd name="T75" fmla="*/ 198 h 238"/>
                <a:gd name="T76" fmla="*/ 15 w 206"/>
                <a:gd name="T77" fmla="*/ 197 h 238"/>
                <a:gd name="T78" fmla="*/ 5 w 206"/>
                <a:gd name="T79" fmla="*/ 164 h 238"/>
                <a:gd name="T80" fmla="*/ 8 w 206"/>
                <a:gd name="T81" fmla="*/ 160 h 238"/>
                <a:gd name="T82" fmla="*/ 15 w 206"/>
                <a:gd name="T83" fmla="*/ 149 h 238"/>
                <a:gd name="T84" fmla="*/ 17 w 206"/>
                <a:gd name="T85" fmla="*/ 131 h 238"/>
                <a:gd name="T86" fmla="*/ 13 w 206"/>
                <a:gd name="T87" fmla="*/ 130 h 238"/>
                <a:gd name="T88" fmla="*/ 10 w 206"/>
                <a:gd name="T89" fmla="*/ 123 h 238"/>
                <a:gd name="T90" fmla="*/ 10 w 206"/>
                <a:gd name="T91" fmla="*/ 116 h 238"/>
                <a:gd name="T92" fmla="*/ 21 w 206"/>
                <a:gd name="T93" fmla="*/ 102 h 238"/>
                <a:gd name="T94" fmla="*/ 15 w 206"/>
                <a:gd name="T95" fmla="*/ 71 h 238"/>
                <a:gd name="T96" fmla="*/ 21 w 206"/>
                <a:gd name="T97" fmla="*/ 61 h 238"/>
                <a:gd name="T98" fmla="*/ 34 w 206"/>
                <a:gd name="T99" fmla="*/ 49 h 238"/>
                <a:gd name="T100" fmla="*/ 34 w 206"/>
                <a:gd name="T101" fmla="*/ 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238">
                  <a:moveTo>
                    <a:pt x="34" y="31"/>
                  </a:moveTo>
                  <a:lnTo>
                    <a:pt x="35" y="33"/>
                  </a:lnTo>
                  <a:lnTo>
                    <a:pt x="40" y="33"/>
                  </a:lnTo>
                  <a:lnTo>
                    <a:pt x="47" y="28"/>
                  </a:lnTo>
                  <a:lnTo>
                    <a:pt x="47" y="25"/>
                  </a:lnTo>
                  <a:lnTo>
                    <a:pt x="55" y="20"/>
                  </a:lnTo>
                  <a:lnTo>
                    <a:pt x="51" y="13"/>
                  </a:lnTo>
                  <a:lnTo>
                    <a:pt x="48" y="12"/>
                  </a:lnTo>
                  <a:lnTo>
                    <a:pt x="49" y="10"/>
                  </a:lnTo>
                  <a:lnTo>
                    <a:pt x="52" y="11"/>
                  </a:lnTo>
                  <a:lnTo>
                    <a:pt x="60" y="11"/>
                  </a:lnTo>
                  <a:lnTo>
                    <a:pt x="65" y="8"/>
                  </a:lnTo>
                  <a:lnTo>
                    <a:pt x="66" y="9"/>
                  </a:lnTo>
                  <a:lnTo>
                    <a:pt x="68" y="8"/>
                  </a:lnTo>
                  <a:lnTo>
                    <a:pt x="73" y="0"/>
                  </a:lnTo>
                  <a:lnTo>
                    <a:pt x="97" y="8"/>
                  </a:lnTo>
                  <a:lnTo>
                    <a:pt x="104" y="12"/>
                  </a:lnTo>
                  <a:lnTo>
                    <a:pt x="108" y="18"/>
                  </a:lnTo>
                  <a:lnTo>
                    <a:pt x="120" y="28"/>
                  </a:lnTo>
                  <a:lnTo>
                    <a:pt x="124" y="34"/>
                  </a:lnTo>
                  <a:lnTo>
                    <a:pt x="130" y="35"/>
                  </a:lnTo>
                  <a:lnTo>
                    <a:pt x="137" y="34"/>
                  </a:lnTo>
                  <a:lnTo>
                    <a:pt x="137" y="41"/>
                  </a:lnTo>
                  <a:lnTo>
                    <a:pt x="141" y="42"/>
                  </a:lnTo>
                  <a:lnTo>
                    <a:pt x="144" y="46"/>
                  </a:lnTo>
                  <a:lnTo>
                    <a:pt x="151" y="44"/>
                  </a:lnTo>
                  <a:lnTo>
                    <a:pt x="153" y="41"/>
                  </a:lnTo>
                  <a:lnTo>
                    <a:pt x="161" y="46"/>
                  </a:lnTo>
                  <a:lnTo>
                    <a:pt x="164" y="46"/>
                  </a:lnTo>
                  <a:lnTo>
                    <a:pt x="170" y="64"/>
                  </a:lnTo>
                  <a:lnTo>
                    <a:pt x="173" y="64"/>
                  </a:lnTo>
                  <a:lnTo>
                    <a:pt x="178" y="71"/>
                  </a:lnTo>
                  <a:lnTo>
                    <a:pt x="187" y="73"/>
                  </a:lnTo>
                  <a:lnTo>
                    <a:pt x="194" y="78"/>
                  </a:lnTo>
                  <a:lnTo>
                    <a:pt x="200" y="90"/>
                  </a:lnTo>
                  <a:lnTo>
                    <a:pt x="204" y="94"/>
                  </a:lnTo>
                  <a:lnTo>
                    <a:pt x="206" y="100"/>
                  </a:lnTo>
                  <a:lnTo>
                    <a:pt x="206" y="100"/>
                  </a:lnTo>
                  <a:lnTo>
                    <a:pt x="204" y="104"/>
                  </a:lnTo>
                  <a:lnTo>
                    <a:pt x="201" y="107"/>
                  </a:lnTo>
                  <a:lnTo>
                    <a:pt x="201" y="107"/>
                  </a:lnTo>
                  <a:lnTo>
                    <a:pt x="192" y="106"/>
                  </a:lnTo>
                  <a:lnTo>
                    <a:pt x="189" y="103"/>
                  </a:lnTo>
                  <a:lnTo>
                    <a:pt x="179" y="110"/>
                  </a:lnTo>
                  <a:lnTo>
                    <a:pt x="174" y="109"/>
                  </a:lnTo>
                  <a:lnTo>
                    <a:pt x="175" y="115"/>
                  </a:lnTo>
                  <a:lnTo>
                    <a:pt x="172" y="122"/>
                  </a:lnTo>
                  <a:lnTo>
                    <a:pt x="168" y="125"/>
                  </a:lnTo>
                  <a:lnTo>
                    <a:pt x="160" y="125"/>
                  </a:lnTo>
                  <a:lnTo>
                    <a:pt x="159" y="128"/>
                  </a:lnTo>
                  <a:lnTo>
                    <a:pt x="154" y="128"/>
                  </a:lnTo>
                  <a:lnTo>
                    <a:pt x="152" y="134"/>
                  </a:lnTo>
                  <a:lnTo>
                    <a:pt x="147" y="134"/>
                  </a:lnTo>
                  <a:lnTo>
                    <a:pt x="141" y="130"/>
                  </a:lnTo>
                  <a:lnTo>
                    <a:pt x="137" y="134"/>
                  </a:lnTo>
                  <a:lnTo>
                    <a:pt x="127" y="134"/>
                  </a:lnTo>
                  <a:lnTo>
                    <a:pt x="123" y="132"/>
                  </a:lnTo>
                  <a:lnTo>
                    <a:pt x="118" y="125"/>
                  </a:lnTo>
                  <a:lnTo>
                    <a:pt x="114" y="122"/>
                  </a:lnTo>
                  <a:lnTo>
                    <a:pt x="107" y="127"/>
                  </a:lnTo>
                  <a:lnTo>
                    <a:pt x="107" y="130"/>
                  </a:lnTo>
                  <a:lnTo>
                    <a:pt x="102" y="129"/>
                  </a:lnTo>
                  <a:lnTo>
                    <a:pt x="99" y="124"/>
                  </a:lnTo>
                  <a:lnTo>
                    <a:pt x="95" y="128"/>
                  </a:lnTo>
                  <a:lnTo>
                    <a:pt x="91" y="124"/>
                  </a:lnTo>
                  <a:lnTo>
                    <a:pt x="82" y="122"/>
                  </a:lnTo>
                  <a:lnTo>
                    <a:pt x="79" y="125"/>
                  </a:lnTo>
                  <a:lnTo>
                    <a:pt x="79" y="128"/>
                  </a:lnTo>
                  <a:lnTo>
                    <a:pt x="83" y="129"/>
                  </a:lnTo>
                  <a:lnTo>
                    <a:pt x="85" y="132"/>
                  </a:lnTo>
                  <a:lnTo>
                    <a:pt x="82" y="134"/>
                  </a:lnTo>
                  <a:lnTo>
                    <a:pt x="77" y="131"/>
                  </a:lnTo>
                  <a:lnTo>
                    <a:pt x="62" y="132"/>
                  </a:lnTo>
                  <a:lnTo>
                    <a:pt x="54" y="141"/>
                  </a:lnTo>
                  <a:lnTo>
                    <a:pt x="59" y="143"/>
                  </a:lnTo>
                  <a:lnTo>
                    <a:pt x="60" y="147"/>
                  </a:lnTo>
                  <a:lnTo>
                    <a:pt x="63" y="149"/>
                  </a:lnTo>
                  <a:lnTo>
                    <a:pt x="59" y="153"/>
                  </a:lnTo>
                  <a:lnTo>
                    <a:pt x="59" y="163"/>
                  </a:lnTo>
                  <a:lnTo>
                    <a:pt x="57" y="165"/>
                  </a:lnTo>
                  <a:lnTo>
                    <a:pt x="58" y="167"/>
                  </a:lnTo>
                  <a:lnTo>
                    <a:pt x="53" y="177"/>
                  </a:lnTo>
                  <a:lnTo>
                    <a:pt x="53" y="182"/>
                  </a:lnTo>
                  <a:lnTo>
                    <a:pt x="41" y="193"/>
                  </a:lnTo>
                  <a:lnTo>
                    <a:pt x="42" y="200"/>
                  </a:lnTo>
                  <a:lnTo>
                    <a:pt x="40" y="205"/>
                  </a:lnTo>
                  <a:lnTo>
                    <a:pt x="36" y="208"/>
                  </a:lnTo>
                  <a:lnTo>
                    <a:pt x="37" y="210"/>
                  </a:lnTo>
                  <a:lnTo>
                    <a:pt x="35" y="215"/>
                  </a:lnTo>
                  <a:lnTo>
                    <a:pt x="37" y="224"/>
                  </a:lnTo>
                  <a:lnTo>
                    <a:pt x="37" y="224"/>
                  </a:lnTo>
                  <a:lnTo>
                    <a:pt x="31" y="227"/>
                  </a:lnTo>
                  <a:lnTo>
                    <a:pt x="30" y="238"/>
                  </a:lnTo>
                  <a:lnTo>
                    <a:pt x="28" y="236"/>
                  </a:lnTo>
                  <a:lnTo>
                    <a:pt x="26" y="237"/>
                  </a:lnTo>
                  <a:lnTo>
                    <a:pt x="23" y="235"/>
                  </a:lnTo>
                  <a:lnTo>
                    <a:pt x="22" y="236"/>
                  </a:lnTo>
                  <a:lnTo>
                    <a:pt x="18" y="232"/>
                  </a:lnTo>
                  <a:lnTo>
                    <a:pt x="22" y="227"/>
                  </a:lnTo>
                  <a:lnTo>
                    <a:pt x="20" y="223"/>
                  </a:lnTo>
                  <a:lnTo>
                    <a:pt x="15" y="222"/>
                  </a:lnTo>
                  <a:lnTo>
                    <a:pt x="12" y="225"/>
                  </a:lnTo>
                  <a:lnTo>
                    <a:pt x="3" y="225"/>
                  </a:lnTo>
                  <a:lnTo>
                    <a:pt x="6" y="222"/>
                  </a:lnTo>
                  <a:lnTo>
                    <a:pt x="5" y="219"/>
                  </a:lnTo>
                  <a:lnTo>
                    <a:pt x="2" y="221"/>
                  </a:lnTo>
                  <a:lnTo>
                    <a:pt x="2" y="219"/>
                  </a:lnTo>
                  <a:lnTo>
                    <a:pt x="2" y="217"/>
                  </a:lnTo>
                  <a:lnTo>
                    <a:pt x="4" y="215"/>
                  </a:lnTo>
                  <a:lnTo>
                    <a:pt x="0" y="214"/>
                  </a:lnTo>
                  <a:lnTo>
                    <a:pt x="0" y="205"/>
                  </a:lnTo>
                  <a:lnTo>
                    <a:pt x="2" y="201"/>
                  </a:lnTo>
                  <a:lnTo>
                    <a:pt x="4" y="201"/>
                  </a:lnTo>
                  <a:lnTo>
                    <a:pt x="5" y="198"/>
                  </a:lnTo>
                  <a:lnTo>
                    <a:pt x="8" y="197"/>
                  </a:lnTo>
                  <a:lnTo>
                    <a:pt x="11" y="199"/>
                  </a:lnTo>
                  <a:lnTo>
                    <a:pt x="15" y="197"/>
                  </a:lnTo>
                  <a:lnTo>
                    <a:pt x="18" y="188"/>
                  </a:lnTo>
                  <a:lnTo>
                    <a:pt x="14" y="176"/>
                  </a:lnTo>
                  <a:lnTo>
                    <a:pt x="5" y="164"/>
                  </a:lnTo>
                  <a:lnTo>
                    <a:pt x="5" y="161"/>
                  </a:lnTo>
                  <a:lnTo>
                    <a:pt x="6" y="159"/>
                  </a:lnTo>
                  <a:lnTo>
                    <a:pt x="8" y="160"/>
                  </a:lnTo>
                  <a:lnTo>
                    <a:pt x="11" y="157"/>
                  </a:lnTo>
                  <a:lnTo>
                    <a:pt x="11" y="149"/>
                  </a:lnTo>
                  <a:lnTo>
                    <a:pt x="15" y="149"/>
                  </a:lnTo>
                  <a:lnTo>
                    <a:pt x="20" y="146"/>
                  </a:lnTo>
                  <a:lnTo>
                    <a:pt x="22" y="137"/>
                  </a:lnTo>
                  <a:lnTo>
                    <a:pt x="17" y="131"/>
                  </a:lnTo>
                  <a:lnTo>
                    <a:pt x="13" y="133"/>
                  </a:lnTo>
                  <a:lnTo>
                    <a:pt x="16" y="129"/>
                  </a:lnTo>
                  <a:lnTo>
                    <a:pt x="13" y="130"/>
                  </a:lnTo>
                  <a:lnTo>
                    <a:pt x="10" y="126"/>
                  </a:lnTo>
                  <a:lnTo>
                    <a:pt x="12" y="124"/>
                  </a:lnTo>
                  <a:lnTo>
                    <a:pt x="10" y="123"/>
                  </a:lnTo>
                  <a:lnTo>
                    <a:pt x="9" y="124"/>
                  </a:lnTo>
                  <a:lnTo>
                    <a:pt x="9" y="122"/>
                  </a:lnTo>
                  <a:lnTo>
                    <a:pt x="10" y="116"/>
                  </a:lnTo>
                  <a:lnTo>
                    <a:pt x="15" y="113"/>
                  </a:lnTo>
                  <a:lnTo>
                    <a:pt x="15" y="109"/>
                  </a:lnTo>
                  <a:lnTo>
                    <a:pt x="21" y="102"/>
                  </a:lnTo>
                  <a:lnTo>
                    <a:pt x="23" y="94"/>
                  </a:lnTo>
                  <a:lnTo>
                    <a:pt x="21" y="79"/>
                  </a:lnTo>
                  <a:lnTo>
                    <a:pt x="15" y="71"/>
                  </a:lnTo>
                  <a:lnTo>
                    <a:pt x="15" y="67"/>
                  </a:lnTo>
                  <a:lnTo>
                    <a:pt x="19" y="67"/>
                  </a:lnTo>
                  <a:lnTo>
                    <a:pt x="21" y="61"/>
                  </a:lnTo>
                  <a:lnTo>
                    <a:pt x="23" y="62"/>
                  </a:lnTo>
                  <a:lnTo>
                    <a:pt x="33" y="57"/>
                  </a:lnTo>
                  <a:lnTo>
                    <a:pt x="34" y="49"/>
                  </a:lnTo>
                  <a:lnTo>
                    <a:pt x="30" y="39"/>
                  </a:lnTo>
                  <a:lnTo>
                    <a:pt x="32" y="32"/>
                  </a:lnTo>
                  <a:lnTo>
                    <a:pt x="34" y="3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8" name="Freeform 16"/>
            <p:cNvSpPr>
              <a:spLocks/>
            </p:cNvSpPr>
            <p:nvPr/>
          </p:nvSpPr>
          <p:spPr bwMode="auto">
            <a:xfrm>
              <a:off x="5348" y="2058"/>
              <a:ext cx="197" cy="138"/>
            </a:xfrm>
            <a:custGeom>
              <a:avLst/>
              <a:gdLst>
                <a:gd name="T0" fmla="*/ 0 w 197"/>
                <a:gd name="T1" fmla="*/ 112 h 138"/>
                <a:gd name="T2" fmla="*/ 1 w 197"/>
                <a:gd name="T3" fmla="*/ 105 h 138"/>
                <a:gd name="T4" fmla="*/ 7 w 197"/>
                <a:gd name="T5" fmla="*/ 97 h 138"/>
                <a:gd name="T6" fmla="*/ 18 w 197"/>
                <a:gd name="T7" fmla="*/ 79 h 138"/>
                <a:gd name="T8" fmla="*/ 22 w 197"/>
                <a:gd name="T9" fmla="*/ 64 h 138"/>
                <a:gd name="T10" fmla="*/ 24 w 197"/>
                <a:gd name="T11" fmla="*/ 60 h 138"/>
                <a:gd name="T12" fmla="*/ 28 w 197"/>
                <a:gd name="T13" fmla="*/ 46 h 138"/>
                <a:gd name="T14" fmla="*/ 24 w 197"/>
                <a:gd name="T15" fmla="*/ 40 h 138"/>
                <a:gd name="T16" fmla="*/ 27 w 197"/>
                <a:gd name="T17" fmla="*/ 29 h 138"/>
                <a:gd name="T18" fmla="*/ 47 w 197"/>
                <a:gd name="T19" fmla="*/ 31 h 138"/>
                <a:gd name="T20" fmla="*/ 48 w 197"/>
                <a:gd name="T21" fmla="*/ 26 h 138"/>
                <a:gd name="T22" fmla="*/ 44 w 197"/>
                <a:gd name="T23" fmla="*/ 22 h 138"/>
                <a:gd name="T24" fmla="*/ 56 w 197"/>
                <a:gd name="T25" fmla="*/ 21 h 138"/>
                <a:gd name="T26" fmla="*/ 64 w 197"/>
                <a:gd name="T27" fmla="*/ 21 h 138"/>
                <a:gd name="T28" fmla="*/ 72 w 197"/>
                <a:gd name="T29" fmla="*/ 27 h 138"/>
                <a:gd name="T30" fmla="*/ 79 w 197"/>
                <a:gd name="T31" fmla="*/ 19 h 138"/>
                <a:gd name="T32" fmla="*/ 88 w 197"/>
                <a:gd name="T33" fmla="*/ 29 h 138"/>
                <a:gd name="T34" fmla="*/ 102 w 197"/>
                <a:gd name="T35" fmla="*/ 31 h 138"/>
                <a:gd name="T36" fmla="*/ 112 w 197"/>
                <a:gd name="T37" fmla="*/ 31 h 138"/>
                <a:gd name="T38" fmla="*/ 119 w 197"/>
                <a:gd name="T39" fmla="*/ 25 h 138"/>
                <a:gd name="T40" fmla="*/ 125 w 197"/>
                <a:gd name="T41" fmla="*/ 22 h 138"/>
                <a:gd name="T42" fmla="*/ 137 w 197"/>
                <a:gd name="T43" fmla="*/ 19 h 138"/>
                <a:gd name="T44" fmla="*/ 139 w 197"/>
                <a:gd name="T45" fmla="*/ 6 h 138"/>
                <a:gd name="T46" fmla="*/ 154 w 197"/>
                <a:gd name="T47" fmla="*/ 0 h 138"/>
                <a:gd name="T48" fmla="*/ 166 w 197"/>
                <a:gd name="T49" fmla="*/ 4 h 138"/>
                <a:gd name="T50" fmla="*/ 163 w 197"/>
                <a:gd name="T51" fmla="*/ 12 h 138"/>
                <a:gd name="T52" fmla="*/ 165 w 197"/>
                <a:gd name="T53" fmla="*/ 18 h 138"/>
                <a:gd name="T54" fmla="*/ 173 w 197"/>
                <a:gd name="T55" fmla="*/ 32 h 138"/>
                <a:gd name="T56" fmla="*/ 181 w 197"/>
                <a:gd name="T57" fmla="*/ 34 h 138"/>
                <a:gd name="T58" fmla="*/ 175 w 197"/>
                <a:gd name="T59" fmla="*/ 50 h 138"/>
                <a:gd name="T60" fmla="*/ 185 w 197"/>
                <a:gd name="T61" fmla="*/ 50 h 138"/>
                <a:gd name="T62" fmla="*/ 192 w 197"/>
                <a:gd name="T63" fmla="*/ 67 h 138"/>
                <a:gd name="T64" fmla="*/ 195 w 197"/>
                <a:gd name="T65" fmla="*/ 69 h 138"/>
                <a:gd name="T66" fmla="*/ 197 w 197"/>
                <a:gd name="T67" fmla="*/ 81 h 138"/>
                <a:gd name="T68" fmla="*/ 194 w 197"/>
                <a:gd name="T69" fmla="*/ 98 h 138"/>
                <a:gd name="T70" fmla="*/ 191 w 197"/>
                <a:gd name="T71" fmla="*/ 98 h 138"/>
                <a:gd name="T72" fmla="*/ 189 w 197"/>
                <a:gd name="T73" fmla="*/ 106 h 138"/>
                <a:gd name="T74" fmla="*/ 188 w 197"/>
                <a:gd name="T75" fmla="*/ 110 h 138"/>
                <a:gd name="T76" fmla="*/ 186 w 197"/>
                <a:gd name="T77" fmla="*/ 112 h 138"/>
                <a:gd name="T78" fmla="*/ 163 w 197"/>
                <a:gd name="T79" fmla="*/ 112 h 138"/>
                <a:gd name="T80" fmla="*/ 154 w 197"/>
                <a:gd name="T81" fmla="*/ 124 h 138"/>
                <a:gd name="T82" fmla="*/ 135 w 197"/>
                <a:gd name="T83" fmla="*/ 123 h 138"/>
                <a:gd name="T84" fmla="*/ 132 w 197"/>
                <a:gd name="T85" fmla="*/ 128 h 138"/>
                <a:gd name="T86" fmla="*/ 102 w 197"/>
                <a:gd name="T87" fmla="*/ 130 h 138"/>
                <a:gd name="T88" fmla="*/ 97 w 197"/>
                <a:gd name="T89" fmla="*/ 134 h 138"/>
                <a:gd name="T90" fmla="*/ 54 w 197"/>
                <a:gd name="T91" fmla="*/ 118 h 138"/>
                <a:gd name="T92" fmla="*/ 38 w 197"/>
                <a:gd name="T93" fmla="*/ 117 h 138"/>
                <a:gd name="T94" fmla="*/ 34 w 197"/>
                <a:gd name="T95" fmla="*/ 117 h 138"/>
                <a:gd name="T96" fmla="*/ 18 w 197"/>
                <a:gd name="T97" fmla="*/ 1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 h="138">
                  <a:moveTo>
                    <a:pt x="1" y="121"/>
                  </a:moveTo>
                  <a:lnTo>
                    <a:pt x="0" y="112"/>
                  </a:lnTo>
                  <a:lnTo>
                    <a:pt x="2" y="107"/>
                  </a:lnTo>
                  <a:lnTo>
                    <a:pt x="1" y="105"/>
                  </a:lnTo>
                  <a:lnTo>
                    <a:pt x="5" y="102"/>
                  </a:lnTo>
                  <a:lnTo>
                    <a:pt x="7" y="97"/>
                  </a:lnTo>
                  <a:lnTo>
                    <a:pt x="6" y="90"/>
                  </a:lnTo>
                  <a:lnTo>
                    <a:pt x="18" y="79"/>
                  </a:lnTo>
                  <a:lnTo>
                    <a:pt x="18" y="74"/>
                  </a:lnTo>
                  <a:lnTo>
                    <a:pt x="22" y="64"/>
                  </a:lnTo>
                  <a:lnTo>
                    <a:pt x="22" y="62"/>
                  </a:lnTo>
                  <a:lnTo>
                    <a:pt x="24" y="60"/>
                  </a:lnTo>
                  <a:lnTo>
                    <a:pt x="24" y="50"/>
                  </a:lnTo>
                  <a:lnTo>
                    <a:pt x="28" y="46"/>
                  </a:lnTo>
                  <a:lnTo>
                    <a:pt x="25" y="44"/>
                  </a:lnTo>
                  <a:lnTo>
                    <a:pt x="24" y="40"/>
                  </a:lnTo>
                  <a:lnTo>
                    <a:pt x="19" y="38"/>
                  </a:lnTo>
                  <a:lnTo>
                    <a:pt x="27" y="29"/>
                  </a:lnTo>
                  <a:lnTo>
                    <a:pt x="42" y="28"/>
                  </a:lnTo>
                  <a:lnTo>
                    <a:pt x="47" y="31"/>
                  </a:lnTo>
                  <a:lnTo>
                    <a:pt x="50" y="29"/>
                  </a:lnTo>
                  <a:lnTo>
                    <a:pt x="48" y="26"/>
                  </a:lnTo>
                  <a:lnTo>
                    <a:pt x="44" y="25"/>
                  </a:lnTo>
                  <a:lnTo>
                    <a:pt x="44" y="22"/>
                  </a:lnTo>
                  <a:lnTo>
                    <a:pt x="47" y="19"/>
                  </a:lnTo>
                  <a:lnTo>
                    <a:pt x="56" y="21"/>
                  </a:lnTo>
                  <a:lnTo>
                    <a:pt x="60" y="25"/>
                  </a:lnTo>
                  <a:lnTo>
                    <a:pt x="64" y="21"/>
                  </a:lnTo>
                  <a:lnTo>
                    <a:pt x="67" y="26"/>
                  </a:lnTo>
                  <a:lnTo>
                    <a:pt x="72" y="27"/>
                  </a:lnTo>
                  <a:lnTo>
                    <a:pt x="72" y="24"/>
                  </a:lnTo>
                  <a:lnTo>
                    <a:pt x="79" y="19"/>
                  </a:lnTo>
                  <a:lnTo>
                    <a:pt x="83" y="22"/>
                  </a:lnTo>
                  <a:lnTo>
                    <a:pt x="88" y="29"/>
                  </a:lnTo>
                  <a:lnTo>
                    <a:pt x="92" y="31"/>
                  </a:lnTo>
                  <a:lnTo>
                    <a:pt x="102" y="31"/>
                  </a:lnTo>
                  <a:lnTo>
                    <a:pt x="106" y="27"/>
                  </a:lnTo>
                  <a:lnTo>
                    <a:pt x="112" y="31"/>
                  </a:lnTo>
                  <a:lnTo>
                    <a:pt x="116" y="31"/>
                  </a:lnTo>
                  <a:lnTo>
                    <a:pt x="119" y="25"/>
                  </a:lnTo>
                  <a:lnTo>
                    <a:pt x="123" y="25"/>
                  </a:lnTo>
                  <a:lnTo>
                    <a:pt x="125" y="22"/>
                  </a:lnTo>
                  <a:lnTo>
                    <a:pt x="133" y="22"/>
                  </a:lnTo>
                  <a:lnTo>
                    <a:pt x="137" y="19"/>
                  </a:lnTo>
                  <a:lnTo>
                    <a:pt x="140" y="12"/>
                  </a:lnTo>
                  <a:lnTo>
                    <a:pt x="139" y="6"/>
                  </a:lnTo>
                  <a:lnTo>
                    <a:pt x="144" y="7"/>
                  </a:lnTo>
                  <a:lnTo>
                    <a:pt x="154" y="0"/>
                  </a:lnTo>
                  <a:lnTo>
                    <a:pt x="157" y="3"/>
                  </a:lnTo>
                  <a:lnTo>
                    <a:pt x="166" y="4"/>
                  </a:lnTo>
                  <a:lnTo>
                    <a:pt x="166" y="4"/>
                  </a:lnTo>
                  <a:lnTo>
                    <a:pt x="163" y="12"/>
                  </a:lnTo>
                  <a:lnTo>
                    <a:pt x="167" y="14"/>
                  </a:lnTo>
                  <a:lnTo>
                    <a:pt x="165" y="18"/>
                  </a:lnTo>
                  <a:lnTo>
                    <a:pt x="170" y="31"/>
                  </a:lnTo>
                  <a:lnTo>
                    <a:pt x="173" y="32"/>
                  </a:lnTo>
                  <a:lnTo>
                    <a:pt x="179" y="31"/>
                  </a:lnTo>
                  <a:lnTo>
                    <a:pt x="181" y="34"/>
                  </a:lnTo>
                  <a:lnTo>
                    <a:pt x="175" y="44"/>
                  </a:lnTo>
                  <a:lnTo>
                    <a:pt x="175" y="50"/>
                  </a:lnTo>
                  <a:lnTo>
                    <a:pt x="180" y="54"/>
                  </a:lnTo>
                  <a:lnTo>
                    <a:pt x="185" y="50"/>
                  </a:lnTo>
                  <a:lnTo>
                    <a:pt x="188" y="53"/>
                  </a:lnTo>
                  <a:lnTo>
                    <a:pt x="192" y="67"/>
                  </a:lnTo>
                  <a:lnTo>
                    <a:pt x="194" y="62"/>
                  </a:lnTo>
                  <a:lnTo>
                    <a:pt x="195" y="69"/>
                  </a:lnTo>
                  <a:lnTo>
                    <a:pt x="194" y="72"/>
                  </a:lnTo>
                  <a:lnTo>
                    <a:pt x="197" y="81"/>
                  </a:lnTo>
                  <a:lnTo>
                    <a:pt x="194" y="87"/>
                  </a:lnTo>
                  <a:lnTo>
                    <a:pt x="194" y="98"/>
                  </a:lnTo>
                  <a:lnTo>
                    <a:pt x="193" y="99"/>
                  </a:lnTo>
                  <a:lnTo>
                    <a:pt x="191" y="98"/>
                  </a:lnTo>
                  <a:lnTo>
                    <a:pt x="189" y="100"/>
                  </a:lnTo>
                  <a:lnTo>
                    <a:pt x="189" y="106"/>
                  </a:lnTo>
                  <a:lnTo>
                    <a:pt x="186" y="108"/>
                  </a:lnTo>
                  <a:lnTo>
                    <a:pt x="188" y="110"/>
                  </a:lnTo>
                  <a:lnTo>
                    <a:pt x="186" y="112"/>
                  </a:lnTo>
                  <a:lnTo>
                    <a:pt x="186" y="112"/>
                  </a:lnTo>
                  <a:lnTo>
                    <a:pt x="177" y="108"/>
                  </a:lnTo>
                  <a:lnTo>
                    <a:pt x="163" y="112"/>
                  </a:lnTo>
                  <a:lnTo>
                    <a:pt x="160" y="114"/>
                  </a:lnTo>
                  <a:lnTo>
                    <a:pt x="154" y="124"/>
                  </a:lnTo>
                  <a:lnTo>
                    <a:pt x="142" y="121"/>
                  </a:lnTo>
                  <a:lnTo>
                    <a:pt x="135" y="123"/>
                  </a:lnTo>
                  <a:lnTo>
                    <a:pt x="135" y="126"/>
                  </a:lnTo>
                  <a:lnTo>
                    <a:pt x="132" y="128"/>
                  </a:lnTo>
                  <a:lnTo>
                    <a:pt x="107" y="127"/>
                  </a:lnTo>
                  <a:lnTo>
                    <a:pt x="102" y="130"/>
                  </a:lnTo>
                  <a:lnTo>
                    <a:pt x="100" y="138"/>
                  </a:lnTo>
                  <a:lnTo>
                    <a:pt x="97" y="134"/>
                  </a:lnTo>
                  <a:lnTo>
                    <a:pt x="77" y="124"/>
                  </a:lnTo>
                  <a:lnTo>
                    <a:pt x="54" y="118"/>
                  </a:lnTo>
                  <a:lnTo>
                    <a:pt x="40" y="117"/>
                  </a:lnTo>
                  <a:lnTo>
                    <a:pt x="38" y="117"/>
                  </a:lnTo>
                  <a:lnTo>
                    <a:pt x="36" y="117"/>
                  </a:lnTo>
                  <a:lnTo>
                    <a:pt x="34" y="117"/>
                  </a:lnTo>
                  <a:lnTo>
                    <a:pt x="32" y="116"/>
                  </a:lnTo>
                  <a:lnTo>
                    <a:pt x="18" y="117"/>
                  </a:lnTo>
                  <a:lnTo>
                    <a:pt x="1" y="1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59" name="Freeform 17"/>
            <p:cNvSpPr>
              <a:spLocks/>
            </p:cNvSpPr>
            <p:nvPr/>
          </p:nvSpPr>
          <p:spPr bwMode="auto">
            <a:xfrm>
              <a:off x="5511" y="2018"/>
              <a:ext cx="198" cy="244"/>
            </a:xfrm>
            <a:custGeom>
              <a:avLst/>
              <a:gdLst>
                <a:gd name="T0" fmla="*/ 151 w 198"/>
                <a:gd name="T1" fmla="*/ 236 h 244"/>
                <a:gd name="T2" fmla="*/ 138 w 198"/>
                <a:gd name="T3" fmla="*/ 236 h 244"/>
                <a:gd name="T4" fmla="*/ 142 w 198"/>
                <a:gd name="T5" fmla="*/ 227 h 244"/>
                <a:gd name="T6" fmla="*/ 137 w 198"/>
                <a:gd name="T7" fmla="*/ 225 h 244"/>
                <a:gd name="T8" fmla="*/ 123 w 198"/>
                <a:gd name="T9" fmla="*/ 211 h 244"/>
                <a:gd name="T10" fmla="*/ 127 w 198"/>
                <a:gd name="T11" fmla="*/ 217 h 244"/>
                <a:gd name="T12" fmla="*/ 133 w 198"/>
                <a:gd name="T13" fmla="*/ 234 h 244"/>
                <a:gd name="T14" fmla="*/ 111 w 198"/>
                <a:gd name="T15" fmla="*/ 222 h 244"/>
                <a:gd name="T16" fmla="*/ 100 w 198"/>
                <a:gd name="T17" fmla="*/ 220 h 244"/>
                <a:gd name="T18" fmla="*/ 89 w 198"/>
                <a:gd name="T19" fmla="*/ 196 h 244"/>
                <a:gd name="T20" fmla="*/ 92 w 198"/>
                <a:gd name="T21" fmla="*/ 193 h 244"/>
                <a:gd name="T22" fmla="*/ 83 w 198"/>
                <a:gd name="T23" fmla="*/ 192 h 244"/>
                <a:gd name="T24" fmla="*/ 83 w 198"/>
                <a:gd name="T25" fmla="*/ 204 h 244"/>
                <a:gd name="T26" fmla="*/ 77 w 198"/>
                <a:gd name="T27" fmla="*/ 192 h 244"/>
                <a:gd name="T28" fmla="*/ 62 w 198"/>
                <a:gd name="T29" fmla="*/ 181 h 244"/>
                <a:gd name="T30" fmla="*/ 61 w 198"/>
                <a:gd name="T31" fmla="*/ 186 h 244"/>
                <a:gd name="T32" fmla="*/ 47 w 198"/>
                <a:gd name="T33" fmla="*/ 181 h 244"/>
                <a:gd name="T34" fmla="*/ 48 w 198"/>
                <a:gd name="T35" fmla="*/ 173 h 244"/>
                <a:gd name="T36" fmla="*/ 41 w 198"/>
                <a:gd name="T37" fmla="*/ 164 h 244"/>
                <a:gd name="T38" fmla="*/ 25 w 198"/>
                <a:gd name="T39" fmla="*/ 150 h 244"/>
                <a:gd name="T40" fmla="*/ 28 w 198"/>
                <a:gd name="T41" fmla="*/ 138 h 244"/>
                <a:gd name="T42" fmla="*/ 34 w 198"/>
                <a:gd name="T43" fmla="*/ 121 h 244"/>
                <a:gd name="T44" fmla="*/ 29 w 198"/>
                <a:gd name="T45" fmla="*/ 107 h 244"/>
                <a:gd name="T46" fmla="*/ 12 w 198"/>
                <a:gd name="T47" fmla="*/ 90 h 244"/>
                <a:gd name="T48" fmla="*/ 10 w 198"/>
                <a:gd name="T49" fmla="*/ 72 h 244"/>
                <a:gd name="T50" fmla="*/ 0 w 198"/>
                <a:gd name="T51" fmla="*/ 52 h 244"/>
                <a:gd name="T52" fmla="*/ 8 w 198"/>
                <a:gd name="T53" fmla="*/ 37 h 244"/>
                <a:gd name="T54" fmla="*/ 16 w 198"/>
                <a:gd name="T55" fmla="*/ 37 h 244"/>
                <a:gd name="T56" fmla="*/ 31 w 198"/>
                <a:gd name="T57" fmla="*/ 28 h 244"/>
                <a:gd name="T58" fmla="*/ 43 w 198"/>
                <a:gd name="T59" fmla="*/ 21 h 244"/>
                <a:gd name="T60" fmla="*/ 50 w 198"/>
                <a:gd name="T61" fmla="*/ 24 h 244"/>
                <a:gd name="T62" fmla="*/ 56 w 198"/>
                <a:gd name="T63" fmla="*/ 9 h 244"/>
                <a:gd name="T64" fmla="*/ 70 w 198"/>
                <a:gd name="T65" fmla="*/ 1 h 244"/>
                <a:gd name="T66" fmla="*/ 80 w 198"/>
                <a:gd name="T67" fmla="*/ 23 h 244"/>
                <a:gd name="T68" fmla="*/ 100 w 198"/>
                <a:gd name="T69" fmla="*/ 14 h 244"/>
                <a:gd name="T70" fmla="*/ 117 w 198"/>
                <a:gd name="T71" fmla="*/ 8 h 244"/>
                <a:gd name="T72" fmla="*/ 140 w 198"/>
                <a:gd name="T73" fmla="*/ 18 h 244"/>
                <a:gd name="T74" fmla="*/ 145 w 198"/>
                <a:gd name="T75" fmla="*/ 12 h 244"/>
                <a:gd name="T76" fmla="*/ 156 w 198"/>
                <a:gd name="T77" fmla="*/ 9 h 244"/>
                <a:gd name="T78" fmla="*/ 164 w 198"/>
                <a:gd name="T79" fmla="*/ 33 h 244"/>
                <a:gd name="T80" fmla="*/ 174 w 198"/>
                <a:gd name="T81" fmla="*/ 55 h 244"/>
                <a:gd name="T82" fmla="*/ 197 w 198"/>
                <a:gd name="T83" fmla="*/ 79 h 244"/>
                <a:gd name="T84" fmla="*/ 190 w 198"/>
                <a:gd name="T85" fmla="*/ 90 h 244"/>
                <a:gd name="T86" fmla="*/ 189 w 198"/>
                <a:gd name="T87" fmla="*/ 114 h 244"/>
                <a:gd name="T88" fmla="*/ 196 w 198"/>
                <a:gd name="T89" fmla="*/ 128 h 244"/>
                <a:gd name="T90" fmla="*/ 192 w 198"/>
                <a:gd name="T91" fmla="*/ 139 h 244"/>
                <a:gd name="T92" fmla="*/ 176 w 198"/>
                <a:gd name="T93" fmla="*/ 142 h 244"/>
                <a:gd name="T94" fmla="*/ 164 w 198"/>
                <a:gd name="T95" fmla="*/ 155 h 244"/>
                <a:gd name="T96" fmla="*/ 163 w 198"/>
                <a:gd name="T97" fmla="*/ 173 h 244"/>
                <a:gd name="T98" fmla="*/ 162 w 198"/>
                <a:gd name="T99" fmla="*/ 178 h 244"/>
                <a:gd name="T100" fmla="*/ 152 w 198"/>
                <a:gd name="T101" fmla="*/ 182 h 244"/>
                <a:gd name="T102" fmla="*/ 150 w 198"/>
                <a:gd name="T103" fmla="*/ 197 h 244"/>
                <a:gd name="T104" fmla="*/ 150 w 198"/>
                <a:gd name="T105" fmla="*/ 211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 h="244">
                  <a:moveTo>
                    <a:pt x="159" y="223"/>
                  </a:moveTo>
                  <a:lnTo>
                    <a:pt x="152" y="229"/>
                  </a:lnTo>
                  <a:lnTo>
                    <a:pt x="151" y="229"/>
                  </a:lnTo>
                  <a:lnTo>
                    <a:pt x="151" y="236"/>
                  </a:lnTo>
                  <a:lnTo>
                    <a:pt x="146" y="240"/>
                  </a:lnTo>
                  <a:lnTo>
                    <a:pt x="144" y="244"/>
                  </a:lnTo>
                  <a:lnTo>
                    <a:pt x="139" y="240"/>
                  </a:lnTo>
                  <a:lnTo>
                    <a:pt x="138" y="236"/>
                  </a:lnTo>
                  <a:lnTo>
                    <a:pt x="139" y="234"/>
                  </a:lnTo>
                  <a:lnTo>
                    <a:pt x="136" y="234"/>
                  </a:lnTo>
                  <a:lnTo>
                    <a:pt x="135" y="229"/>
                  </a:lnTo>
                  <a:lnTo>
                    <a:pt x="142" y="227"/>
                  </a:lnTo>
                  <a:lnTo>
                    <a:pt x="138" y="223"/>
                  </a:lnTo>
                  <a:lnTo>
                    <a:pt x="139" y="221"/>
                  </a:lnTo>
                  <a:lnTo>
                    <a:pt x="138" y="219"/>
                  </a:lnTo>
                  <a:lnTo>
                    <a:pt x="137" y="225"/>
                  </a:lnTo>
                  <a:lnTo>
                    <a:pt x="132" y="218"/>
                  </a:lnTo>
                  <a:lnTo>
                    <a:pt x="135" y="212"/>
                  </a:lnTo>
                  <a:lnTo>
                    <a:pt x="125" y="216"/>
                  </a:lnTo>
                  <a:lnTo>
                    <a:pt x="123" y="211"/>
                  </a:lnTo>
                  <a:lnTo>
                    <a:pt x="123" y="213"/>
                  </a:lnTo>
                  <a:lnTo>
                    <a:pt x="124" y="216"/>
                  </a:lnTo>
                  <a:lnTo>
                    <a:pt x="120" y="221"/>
                  </a:lnTo>
                  <a:lnTo>
                    <a:pt x="127" y="217"/>
                  </a:lnTo>
                  <a:lnTo>
                    <a:pt x="131" y="220"/>
                  </a:lnTo>
                  <a:lnTo>
                    <a:pt x="126" y="226"/>
                  </a:lnTo>
                  <a:lnTo>
                    <a:pt x="132" y="226"/>
                  </a:lnTo>
                  <a:lnTo>
                    <a:pt x="133" y="234"/>
                  </a:lnTo>
                  <a:lnTo>
                    <a:pt x="138" y="239"/>
                  </a:lnTo>
                  <a:lnTo>
                    <a:pt x="137" y="243"/>
                  </a:lnTo>
                  <a:lnTo>
                    <a:pt x="132" y="244"/>
                  </a:lnTo>
                  <a:lnTo>
                    <a:pt x="111" y="222"/>
                  </a:lnTo>
                  <a:lnTo>
                    <a:pt x="105" y="219"/>
                  </a:lnTo>
                  <a:lnTo>
                    <a:pt x="103" y="219"/>
                  </a:lnTo>
                  <a:lnTo>
                    <a:pt x="102" y="221"/>
                  </a:lnTo>
                  <a:lnTo>
                    <a:pt x="100" y="220"/>
                  </a:lnTo>
                  <a:lnTo>
                    <a:pt x="102" y="217"/>
                  </a:lnTo>
                  <a:lnTo>
                    <a:pt x="98" y="210"/>
                  </a:lnTo>
                  <a:lnTo>
                    <a:pt x="87" y="202"/>
                  </a:lnTo>
                  <a:lnTo>
                    <a:pt x="89" y="196"/>
                  </a:lnTo>
                  <a:lnTo>
                    <a:pt x="98" y="202"/>
                  </a:lnTo>
                  <a:lnTo>
                    <a:pt x="97" y="199"/>
                  </a:lnTo>
                  <a:lnTo>
                    <a:pt x="90" y="194"/>
                  </a:lnTo>
                  <a:lnTo>
                    <a:pt x="92" y="193"/>
                  </a:lnTo>
                  <a:lnTo>
                    <a:pt x="94" y="192"/>
                  </a:lnTo>
                  <a:lnTo>
                    <a:pt x="89" y="190"/>
                  </a:lnTo>
                  <a:lnTo>
                    <a:pt x="84" y="190"/>
                  </a:lnTo>
                  <a:lnTo>
                    <a:pt x="83" y="192"/>
                  </a:lnTo>
                  <a:lnTo>
                    <a:pt x="88" y="191"/>
                  </a:lnTo>
                  <a:lnTo>
                    <a:pt x="86" y="201"/>
                  </a:lnTo>
                  <a:lnTo>
                    <a:pt x="87" y="205"/>
                  </a:lnTo>
                  <a:lnTo>
                    <a:pt x="83" y="204"/>
                  </a:lnTo>
                  <a:lnTo>
                    <a:pt x="82" y="202"/>
                  </a:lnTo>
                  <a:lnTo>
                    <a:pt x="83" y="199"/>
                  </a:lnTo>
                  <a:lnTo>
                    <a:pt x="82" y="197"/>
                  </a:lnTo>
                  <a:lnTo>
                    <a:pt x="77" y="192"/>
                  </a:lnTo>
                  <a:lnTo>
                    <a:pt x="69" y="188"/>
                  </a:lnTo>
                  <a:lnTo>
                    <a:pt x="61" y="189"/>
                  </a:lnTo>
                  <a:lnTo>
                    <a:pt x="63" y="184"/>
                  </a:lnTo>
                  <a:lnTo>
                    <a:pt x="62" y="181"/>
                  </a:lnTo>
                  <a:lnTo>
                    <a:pt x="64" y="178"/>
                  </a:lnTo>
                  <a:lnTo>
                    <a:pt x="62" y="175"/>
                  </a:lnTo>
                  <a:lnTo>
                    <a:pt x="57" y="177"/>
                  </a:lnTo>
                  <a:lnTo>
                    <a:pt x="61" y="186"/>
                  </a:lnTo>
                  <a:lnTo>
                    <a:pt x="60" y="190"/>
                  </a:lnTo>
                  <a:lnTo>
                    <a:pt x="56" y="189"/>
                  </a:lnTo>
                  <a:lnTo>
                    <a:pt x="49" y="181"/>
                  </a:lnTo>
                  <a:lnTo>
                    <a:pt x="47" y="181"/>
                  </a:lnTo>
                  <a:lnTo>
                    <a:pt x="46" y="178"/>
                  </a:lnTo>
                  <a:lnTo>
                    <a:pt x="51" y="180"/>
                  </a:lnTo>
                  <a:lnTo>
                    <a:pt x="50" y="175"/>
                  </a:lnTo>
                  <a:lnTo>
                    <a:pt x="48" y="173"/>
                  </a:lnTo>
                  <a:lnTo>
                    <a:pt x="46" y="174"/>
                  </a:lnTo>
                  <a:lnTo>
                    <a:pt x="45" y="177"/>
                  </a:lnTo>
                  <a:lnTo>
                    <a:pt x="42" y="171"/>
                  </a:lnTo>
                  <a:lnTo>
                    <a:pt x="41" y="164"/>
                  </a:lnTo>
                  <a:lnTo>
                    <a:pt x="32" y="157"/>
                  </a:lnTo>
                  <a:lnTo>
                    <a:pt x="23" y="152"/>
                  </a:lnTo>
                  <a:lnTo>
                    <a:pt x="23" y="152"/>
                  </a:lnTo>
                  <a:lnTo>
                    <a:pt x="25" y="150"/>
                  </a:lnTo>
                  <a:lnTo>
                    <a:pt x="23" y="148"/>
                  </a:lnTo>
                  <a:lnTo>
                    <a:pt x="26" y="146"/>
                  </a:lnTo>
                  <a:lnTo>
                    <a:pt x="26" y="140"/>
                  </a:lnTo>
                  <a:lnTo>
                    <a:pt x="28" y="138"/>
                  </a:lnTo>
                  <a:lnTo>
                    <a:pt x="30" y="139"/>
                  </a:lnTo>
                  <a:lnTo>
                    <a:pt x="31" y="138"/>
                  </a:lnTo>
                  <a:lnTo>
                    <a:pt x="31" y="127"/>
                  </a:lnTo>
                  <a:lnTo>
                    <a:pt x="34" y="121"/>
                  </a:lnTo>
                  <a:lnTo>
                    <a:pt x="31" y="112"/>
                  </a:lnTo>
                  <a:lnTo>
                    <a:pt x="32" y="109"/>
                  </a:lnTo>
                  <a:lnTo>
                    <a:pt x="31" y="102"/>
                  </a:lnTo>
                  <a:lnTo>
                    <a:pt x="29" y="107"/>
                  </a:lnTo>
                  <a:lnTo>
                    <a:pt x="25" y="93"/>
                  </a:lnTo>
                  <a:lnTo>
                    <a:pt x="22" y="90"/>
                  </a:lnTo>
                  <a:lnTo>
                    <a:pt x="17" y="94"/>
                  </a:lnTo>
                  <a:lnTo>
                    <a:pt x="12" y="90"/>
                  </a:lnTo>
                  <a:lnTo>
                    <a:pt x="12" y="84"/>
                  </a:lnTo>
                  <a:lnTo>
                    <a:pt x="18" y="74"/>
                  </a:lnTo>
                  <a:lnTo>
                    <a:pt x="16" y="71"/>
                  </a:lnTo>
                  <a:lnTo>
                    <a:pt x="10" y="72"/>
                  </a:lnTo>
                  <a:lnTo>
                    <a:pt x="7" y="71"/>
                  </a:lnTo>
                  <a:lnTo>
                    <a:pt x="2" y="58"/>
                  </a:lnTo>
                  <a:lnTo>
                    <a:pt x="3" y="54"/>
                  </a:lnTo>
                  <a:lnTo>
                    <a:pt x="0" y="52"/>
                  </a:lnTo>
                  <a:lnTo>
                    <a:pt x="3" y="44"/>
                  </a:lnTo>
                  <a:lnTo>
                    <a:pt x="3" y="44"/>
                  </a:lnTo>
                  <a:lnTo>
                    <a:pt x="6" y="41"/>
                  </a:lnTo>
                  <a:lnTo>
                    <a:pt x="8" y="37"/>
                  </a:lnTo>
                  <a:lnTo>
                    <a:pt x="8" y="37"/>
                  </a:lnTo>
                  <a:lnTo>
                    <a:pt x="11" y="37"/>
                  </a:lnTo>
                  <a:lnTo>
                    <a:pt x="13" y="35"/>
                  </a:lnTo>
                  <a:lnTo>
                    <a:pt x="16" y="37"/>
                  </a:lnTo>
                  <a:lnTo>
                    <a:pt x="17" y="35"/>
                  </a:lnTo>
                  <a:lnTo>
                    <a:pt x="20" y="36"/>
                  </a:lnTo>
                  <a:lnTo>
                    <a:pt x="24" y="32"/>
                  </a:lnTo>
                  <a:lnTo>
                    <a:pt x="31" y="28"/>
                  </a:lnTo>
                  <a:lnTo>
                    <a:pt x="33" y="23"/>
                  </a:lnTo>
                  <a:lnTo>
                    <a:pt x="35" y="24"/>
                  </a:lnTo>
                  <a:lnTo>
                    <a:pt x="38" y="21"/>
                  </a:lnTo>
                  <a:lnTo>
                    <a:pt x="43" y="21"/>
                  </a:lnTo>
                  <a:lnTo>
                    <a:pt x="44" y="27"/>
                  </a:lnTo>
                  <a:lnTo>
                    <a:pt x="46" y="23"/>
                  </a:lnTo>
                  <a:lnTo>
                    <a:pt x="48" y="26"/>
                  </a:lnTo>
                  <a:lnTo>
                    <a:pt x="50" y="24"/>
                  </a:lnTo>
                  <a:lnTo>
                    <a:pt x="50" y="17"/>
                  </a:lnTo>
                  <a:lnTo>
                    <a:pt x="51" y="15"/>
                  </a:lnTo>
                  <a:lnTo>
                    <a:pt x="51" y="11"/>
                  </a:lnTo>
                  <a:lnTo>
                    <a:pt x="56" y="9"/>
                  </a:lnTo>
                  <a:lnTo>
                    <a:pt x="56" y="11"/>
                  </a:lnTo>
                  <a:lnTo>
                    <a:pt x="61" y="10"/>
                  </a:lnTo>
                  <a:lnTo>
                    <a:pt x="66" y="3"/>
                  </a:lnTo>
                  <a:lnTo>
                    <a:pt x="70" y="1"/>
                  </a:lnTo>
                  <a:lnTo>
                    <a:pt x="70" y="1"/>
                  </a:lnTo>
                  <a:lnTo>
                    <a:pt x="76" y="11"/>
                  </a:lnTo>
                  <a:lnTo>
                    <a:pt x="81" y="12"/>
                  </a:lnTo>
                  <a:lnTo>
                    <a:pt x="80" y="23"/>
                  </a:lnTo>
                  <a:lnTo>
                    <a:pt x="87" y="22"/>
                  </a:lnTo>
                  <a:lnTo>
                    <a:pt x="90" y="19"/>
                  </a:lnTo>
                  <a:lnTo>
                    <a:pt x="99" y="17"/>
                  </a:lnTo>
                  <a:lnTo>
                    <a:pt x="100" y="14"/>
                  </a:lnTo>
                  <a:lnTo>
                    <a:pt x="103" y="0"/>
                  </a:lnTo>
                  <a:lnTo>
                    <a:pt x="106" y="1"/>
                  </a:lnTo>
                  <a:lnTo>
                    <a:pt x="109" y="9"/>
                  </a:lnTo>
                  <a:lnTo>
                    <a:pt x="117" y="8"/>
                  </a:lnTo>
                  <a:lnTo>
                    <a:pt x="120" y="18"/>
                  </a:lnTo>
                  <a:lnTo>
                    <a:pt x="125" y="17"/>
                  </a:lnTo>
                  <a:lnTo>
                    <a:pt x="136" y="19"/>
                  </a:lnTo>
                  <a:lnTo>
                    <a:pt x="140" y="18"/>
                  </a:lnTo>
                  <a:lnTo>
                    <a:pt x="142" y="12"/>
                  </a:lnTo>
                  <a:lnTo>
                    <a:pt x="141" y="9"/>
                  </a:lnTo>
                  <a:lnTo>
                    <a:pt x="143" y="11"/>
                  </a:lnTo>
                  <a:lnTo>
                    <a:pt x="145" y="12"/>
                  </a:lnTo>
                  <a:lnTo>
                    <a:pt x="151" y="4"/>
                  </a:lnTo>
                  <a:lnTo>
                    <a:pt x="154" y="9"/>
                  </a:lnTo>
                  <a:lnTo>
                    <a:pt x="156" y="9"/>
                  </a:lnTo>
                  <a:lnTo>
                    <a:pt x="156" y="9"/>
                  </a:lnTo>
                  <a:lnTo>
                    <a:pt x="155" y="14"/>
                  </a:lnTo>
                  <a:lnTo>
                    <a:pt x="159" y="17"/>
                  </a:lnTo>
                  <a:lnTo>
                    <a:pt x="159" y="23"/>
                  </a:lnTo>
                  <a:lnTo>
                    <a:pt x="164" y="33"/>
                  </a:lnTo>
                  <a:lnTo>
                    <a:pt x="166" y="43"/>
                  </a:lnTo>
                  <a:lnTo>
                    <a:pt x="170" y="47"/>
                  </a:lnTo>
                  <a:lnTo>
                    <a:pt x="170" y="51"/>
                  </a:lnTo>
                  <a:lnTo>
                    <a:pt x="174" y="55"/>
                  </a:lnTo>
                  <a:lnTo>
                    <a:pt x="175" y="59"/>
                  </a:lnTo>
                  <a:lnTo>
                    <a:pt x="181" y="60"/>
                  </a:lnTo>
                  <a:lnTo>
                    <a:pt x="188" y="77"/>
                  </a:lnTo>
                  <a:lnTo>
                    <a:pt x="197" y="79"/>
                  </a:lnTo>
                  <a:lnTo>
                    <a:pt x="194" y="82"/>
                  </a:lnTo>
                  <a:lnTo>
                    <a:pt x="192" y="81"/>
                  </a:lnTo>
                  <a:lnTo>
                    <a:pt x="187" y="85"/>
                  </a:lnTo>
                  <a:lnTo>
                    <a:pt x="190" y="90"/>
                  </a:lnTo>
                  <a:lnTo>
                    <a:pt x="187" y="92"/>
                  </a:lnTo>
                  <a:lnTo>
                    <a:pt x="192" y="105"/>
                  </a:lnTo>
                  <a:lnTo>
                    <a:pt x="192" y="112"/>
                  </a:lnTo>
                  <a:lnTo>
                    <a:pt x="189" y="114"/>
                  </a:lnTo>
                  <a:lnTo>
                    <a:pt x="194" y="118"/>
                  </a:lnTo>
                  <a:lnTo>
                    <a:pt x="194" y="121"/>
                  </a:lnTo>
                  <a:lnTo>
                    <a:pt x="196" y="123"/>
                  </a:lnTo>
                  <a:lnTo>
                    <a:pt x="196" y="128"/>
                  </a:lnTo>
                  <a:lnTo>
                    <a:pt x="198" y="131"/>
                  </a:lnTo>
                  <a:lnTo>
                    <a:pt x="197" y="135"/>
                  </a:lnTo>
                  <a:lnTo>
                    <a:pt x="194" y="139"/>
                  </a:lnTo>
                  <a:lnTo>
                    <a:pt x="192" y="139"/>
                  </a:lnTo>
                  <a:lnTo>
                    <a:pt x="192" y="139"/>
                  </a:lnTo>
                  <a:lnTo>
                    <a:pt x="188" y="137"/>
                  </a:lnTo>
                  <a:lnTo>
                    <a:pt x="183" y="142"/>
                  </a:lnTo>
                  <a:lnTo>
                    <a:pt x="176" y="142"/>
                  </a:lnTo>
                  <a:lnTo>
                    <a:pt x="172" y="146"/>
                  </a:lnTo>
                  <a:lnTo>
                    <a:pt x="172" y="148"/>
                  </a:lnTo>
                  <a:lnTo>
                    <a:pt x="166" y="151"/>
                  </a:lnTo>
                  <a:lnTo>
                    <a:pt x="164" y="155"/>
                  </a:lnTo>
                  <a:lnTo>
                    <a:pt x="163" y="156"/>
                  </a:lnTo>
                  <a:lnTo>
                    <a:pt x="164" y="166"/>
                  </a:lnTo>
                  <a:lnTo>
                    <a:pt x="166" y="171"/>
                  </a:lnTo>
                  <a:lnTo>
                    <a:pt x="163" y="173"/>
                  </a:lnTo>
                  <a:lnTo>
                    <a:pt x="170" y="179"/>
                  </a:lnTo>
                  <a:lnTo>
                    <a:pt x="171" y="182"/>
                  </a:lnTo>
                  <a:lnTo>
                    <a:pt x="166" y="182"/>
                  </a:lnTo>
                  <a:lnTo>
                    <a:pt x="162" y="178"/>
                  </a:lnTo>
                  <a:lnTo>
                    <a:pt x="161" y="175"/>
                  </a:lnTo>
                  <a:lnTo>
                    <a:pt x="157" y="176"/>
                  </a:lnTo>
                  <a:lnTo>
                    <a:pt x="154" y="177"/>
                  </a:lnTo>
                  <a:lnTo>
                    <a:pt x="152" y="182"/>
                  </a:lnTo>
                  <a:lnTo>
                    <a:pt x="144" y="185"/>
                  </a:lnTo>
                  <a:lnTo>
                    <a:pt x="147" y="189"/>
                  </a:lnTo>
                  <a:lnTo>
                    <a:pt x="147" y="196"/>
                  </a:lnTo>
                  <a:lnTo>
                    <a:pt x="150" y="197"/>
                  </a:lnTo>
                  <a:lnTo>
                    <a:pt x="153" y="202"/>
                  </a:lnTo>
                  <a:lnTo>
                    <a:pt x="151" y="207"/>
                  </a:lnTo>
                  <a:lnTo>
                    <a:pt x="148" y="209"/>
                  </a:lnTo>
                  <a:lnTo>
                    <a:pt x="150" y="211"/>
                  </a:lnTo>
                  <a:lnTo>
                    <a:pt x="149" y="215"/>
                  </a:lnTo>
                  <a:lnTo>
                    <a:pt x="159" y="221"/>
                  </a:lnTo>
                  <a:lnTo>
                    <a:pt x="159" y="2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0" name="Freeform 18"/>
            <p:cNvSpPr>
              <a:spLocks noEditPoints="1"/>
            </p:cNvSpPr>
            <p:nvPr/>
          </p:nvSpPr>
          <p:spPr bwMode="auto">
            <a:xfrm>
              <a:off x="5642" y="2155"/>
              <a:ext cx="155" cy="283"/>
            </a:xfrm>
            <a:custGeom>
              <a:avLst/>
              <a:gdLst>
                <a:gd name="T0" fmla="*/ 79 w 155"/>
                <a:gd name="T1" fmla="*/ 251 h 283"/>
                <a:gd name="T2" fmla="*/ 83 w 155"/>
                <a:gd name="T3" fmla="*/ 261 h 283"/>
                <a:gd name="T4" fmla="*/ 82 w 155"/>
                <a:gd name="T5" fmla="*/ 271 h 283"/>
                <a:gd name="T6" fmla="*/ 74 w 155"/>
                <a:gd name="T7" fmla="*/ 275 h 283"/>
                <a:gd name="T8" fmla="*/ 66 w 155"/>
                <a:gd name="T9" fmla="*/ 269 h 283"/>
                <a:gd name="T10" fmla="*/ 66 w 155"/>
                <a:gd name="T11" fmla="*/ 258 h 283"/>
                <a:gd name="T12" fmla="*/ 70 w 155"/>
                <a:gd name="T13" fmla="*/ 240 h 283"/>
                <a:gd name="T14" fmla="*/ 74 w 155"/>
                <a:gd name="T15" fmla="*/ 243 h 283"/>
                <a:gd name="T16" fmla="*/ 56 w 155"/>
                <a:gd name="T17" fmla="*/ 223 h 283"/>
                <a:gd name="T18" fmla="*/ 46 w 155"/>
                <a:gd name="T19" fmla="*/ 224 h 283"/>
                <a:gd name="T20" fmla="*/ 51 w 155"/>
                <a:gd name="T21" fmla="*/ 218 h 283"/>
                <a:gd name="T22" fmla="*/ 24 w 155"/>
                <a:gd name="T23" fmla="*/ 153 h 283"/>
                <a:gd name="T24" fmla="*/ 34 w 155"/>
                <a:gd name="T25" fmla="*/ 167 h 283"/>
                <a:gd name="T26" fmla="*/ 43 w 155"/>
                <a:gd name="T27" fmla="*/ 190 h 283"/>
                <a:gd name="T28" fmla="*/ 30 w 155"/>
                <a:gd name="T29" fmla="*/ 188 h 283"/>
                <a:gd name="T30" fmla="*/ 14 w 155"/>
                <a:gd name="T31" fmla="*/ 187 h 283"/>
                <a:gd name="T32" fmla="*/ 9 w 155"/>
                <a:gd name="T33" fmla="*/ 176 h 283"/>
                <a:gd name="T34" fmla="*/ 6 w 155"/>
                <a:gd name="T35" fmla="*/ 155 h 283"/>
                <a:gd name="T36" fmla="*/ 7 w 155"/>
                <a:gd name="T37" fmla="*/ 146 h 283"/>
                <a:gd name="T38" fmla="*/ 19 w 155"/>
                <a:gd name="T39" fmla="*/ 74 h 283"/>
                <a:gd name="T40" fmla="*/ 19 w 155"/>
                <a:gd name="T41" fmla="*/ 60 h 283"/>
                <a:gd name="T42" fmla="*/ 21 w 155"/>
                <a:gd name="T43" fmla="*/ 45 h 283"/>
                <a:gd name="T44" fmla="*/ 31 w 155"/>
                <a:gd name="T45" fmla="*/ 41 h 283"/>
                <a:gd name="T46" fmla="*/ 32 w 155"/>
                <a:gd name="T47" fmla="*/ 36 h 283"/>
                <a:gd name="T48" fmla="*/ 33 w 155"/>
                <a:gd name="T49" fmla="*/ 18 h 283"/>
                <a:gd name="T50" fmla="*/ 45 w 155"/>
                <a:gd name="T51" fmla="*/ 5 h 283"/>
                <a:gd name="T52" fmla="*/ 61 w 155"/>
                <a:gd name="T53" fmla="*/ 2 h 283"/>
                <a:gd name="T54" fmla="*/ 61 w 155"/>
                <a:gd name="T55" fmla="*/ 16 h 283"/>
                <a:gd name="T56" fmla="*/ 77 w 155"/>
                <a:gd name="T57" fmla="*/ 25 h 283"/>
                <a:gd name="T58" fmla="*/ 96 w 155"/>
                <a:gd name="T59" fmla="*/ 41 h 283"/>
                <a:gd name="T60" fmla="*/ 103 w 155"/>
                <a:gd name="T61" fmla="*/ 53 h 283"/>
                <a:gd name="T62" fmla="*/ 112 w 155"/>
                <a:gd name="T63" fmla="*/ 59 h 283"/>
                <a:gd name="T64" fmla="*/ 116 w 155"/>
                <a:gd name="T65" fmla="*/ 72 h 283"/>
                <a:gd name="T66" fmla="*/ 125 w 155"/>
                <a:gd name="T67" fmla="*/ 78 h 283"/>
                <a:gd name="T68" fmla="*/ 111 w 155"/>
                <a:gd name="T69" fmla="*/ 108 h 283"/>
                <a:gd name="T70" fmla="*/ 113 w 155"/>
                <a:gd name="T71" fmla="*/ 153 h 283"/>
                <a:gd name="T72" fmla="*/ 132 w 155"/>
                <a:gd name="T73" fmla="*/ 195 h 283"/>
                <a:gd name="T74" fmla="*/ 142 w 155"/>
                <a:gd name="T75" fmla="*/ 221 h 283"/>
                <a:gd name="T76" fmla="*/ 150 w 155"/>
                <a:gd name="T77" fmla="*/ 229 h 283"/>
                <a:gd name="T78" fmla="*/ 153 w 155"/>
                <a:gd name="T79" fmla="*/ 262 h 283"/>
                <a:gd name="T80" fmla="*/ 144 w 155"/>
                <a:gd name="T81" fmla="*/ 228 h 283"/>
                <a:gd name="T82" fmla="*/ 121 w 155"/>
                <a:gd name="T83" fmla="*/ 181 h 283"/>
                <a:gd name="T84" fmla="*/ 88 w 155"/>
                <a:gd name="T85" fmla="*/ 142 h 283"/>
                <a:gd name="T86" fmla="*/ 80 w 155"/>
                <a:gd name="T87" fmla="*/ 129 h 283"/>
                <a:gd name="T88" fmla="*/ 74 w 155"/>
                <a:gd name="T89" fmla="*/ 134 h 283"/>
                <a:gd name="T90" fmla="*/ 72 w 155"/>
                <a:gd name="T91" fmla="*/ 146 h 283"/>
                <a:gd name="T92" fmla="*/ 75 w 155"/>
                <a:gd name="T93" fmla="*/ 159 h 283"/>
                <a:gd name="T94" fmla="*/ 69 w 155"/>
                <a:gd name="T95" fmla="*/ 165 h 283"/>
                <a:gd name="T96" fmla="*/ 51 w 155"/>
                <a:gd name="T97" fmla="*/ 143 h 283"/>
                <a:gd name="T98" fmla="*/ 24 w 155"/>
                <a:gd name="T99" fmla="*/ 134 h 283"/>
                <a:gd name="T100" fmla="*/ 10 w 155"/>
                <a:gd name="T101" fmla="*/ 134 h 283"/>
                <a:gd name="T102" fmla="*/ 8 w 155"/>
                <a:gd name="T103" fmla="*/ 122 h 283"/>
                <a:gd name="T104" fmla="*/ 3 w 155"/>
                <a:gd name="T105" fmla="*/ 109 h 283"/>
                <a:gd name="T106" fmla="*/ 21 w 155"/>
                <a:gd name="T107" fmla="*/ 103 h 283"/>
                <a:gd name="T108" fmla="*/ 28 w 155"/>
                <a:gd name="T109" fmla="*/ 8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 h="283">
                  <a:moveTo>
                    <a:pt x="74" y="243"/>
                  </a:moveTo>
                  <a:lnTo>
                    <a:pt x="73" y="249"/>
                  </a:lnTo>
                  <a:lnTo>
                    <a:pt x="77" y="247"/>
                  </a:lnTo>
                  <a:lnTo>
                    <a:pt x="79" y="251"/>
                  </a:lnTo>
                  <a:lnTo>
                    <a:pt x="82" y="250"/>
                  </a:lnTo>
                  <a:lnTo>
                    <a:pt x="83" y="253"/>
                  </a:lnTo>
                  <a:lnTo>
                    <a:pt x="82" y="255"/>
                  </a:lnTo>
                  <a:lnTo>
                    <a:pt x="83" y="261"/>
                  </a:lnTo>
                  <a:lnTo>
                    <a:pt x="81" y="266"/>
                  </a:lnTo>
                  <a:lnTo>
                    <a:pt x="79" y="271"/>
                  </a:lnTo>
                  <a:lnTo>
                    <a:pt x="79" y="272"/>
                  </a:lnTo>
                  <a:lnTo>
                    <a:pt x="82" y="271"/>
                  </a:lnTo>
                  <a:lnTo>
                    <a:pt x="80" y="275"/>
                  </a:lnTo>
                  <a:lnTo>
                    <a:pt x="80" y="283"/>
                  </a:lnTo>
                  <a:lnTo>
                    <a:pt x="74" y="279"/>
                  </a:lnTo>
                  <a:lnTo>
                    <a:pt x="74" y="275"/>
                  </a:lnTo>
                  <a:lnTo>
                    <a:pt x="70" y="276"/>
                  </a:lnTo>
                  <a:lnTo>
                    <a:pt x="68" y="273"/>
                  </a:lnTo>
                  <a:lnTo>
                    <a:pt x="64" y="272"/>
                  </a:lnTo>
                  <a:lnTo>
                    <a:pt x="66" y="269"/>
                  </a:lnTo>
                  <a:lnTo>
                    <a:pt x="69" y="268"/>
                  </a:lnTo>
                  <a:lnTo>
                    <a:pt x="69" y="265"/>
                  </a:lnTo>
                  <a:lnTo>
                    <a:pt x="64" y="259"/>
                  </a:lnTo>
                  <a:lnTo>
                    <a:pt x="66" y="258"/>
                  </a:lnTo>
                  <a:lnTo>
                    <a:pt x="64" y="251"/>
                  </a:lnTo>
                  <a:lnTo>
                    <a:pt x="68" y="249"/>
                  </a:lnTo>
                  <a:lnTo>
                    <a:pt x="66" y="244"/>
                  </a:lnTo>
                  <a:lnTo>
                    <a:pt x="70" y="240"/>
                  </a:lnTo>
                  <a:lnTo>
                    <a:pt x="70" y="235"/>
                  </a:lnTo>
                  <a:lnTo>
                    <a:pt x="72" y="236"/>
                  </a:lnTo>
                  <a:lnTo>
                    <a:pt x="75" y="242"/>
                  </a:lnTo>
                  <a:lnTo>
                    <a:pt x="74" y="243"/>
                  </a:lnTo>
                  <a:close/>
                  <a:moveTo>
                    <a:pt x="51" y="218"/>
                  </a:moveTo>
                  <a:lnTo>
                    <a:pt x="61" y="220"/>
                  </a:lnTo>
                  <a:lnTo>
                    <a:pt x="59" y="223"/>
                  </a:lnTo>
                  <a:lnTo>
                    <a:pt x="56" y="223"/>
                  </a:lnTo>
                  <a:lnTo>
                    <a:pt x="55" y="228"/>
                  </a:lnTo>
                  <a:lnTo>
                    <a:pt x="51" y="223"/>
                  </a:lnTo>
                  <a:lnTo>
                    <a:pt x="47" y="223"/>
                  </a:lnTo>
                  <a:lnTo>
                    <a:pt x="46" y="224"/>
                  </a:lnTo>
                  <a:lnTo>
                    <a:pt x="45" y="223"/>
                  </a:lnTo>
                  <a:lnTo>
                    <a:pt x="45" y="221"/>
                  </a:lnTo>
                  <a:lnTo>
                    <a:pt x="51" y="221"/>
                  </a:lnTo>
                  <a:lnTo>
                    <a:pt x="51" y="218"/>
                  </a:lnTo>
                  <a:close/>
                  <a:moveTo>
                    <a:pt x="7" y="146"/>
                  </a:moveTo>
                  <a:lnTo>
                    <a:pt x="18" y="146"/>
                  </a:lnTo>
                  <a:lnTo>
                    <a:pt x="21" y="151"/>
                  </a:lnTo>
                  <a:lnTo>
                    <a:pt x="24" y="153"/>
                  </a:lnTo>
                  <a:lnTo>
                    <a:pt x="27" y="159"/>
                  </a:lnTo>
                  <a:lnTo>
                    <a:pt x="31" y="163"/>
                  </a:lnTo>
                  <a:lnTo>
                    <a:pt x="32" y="167"/>
                  </a:lnTo>
                  <a:lnTo>
                    <a:pt x="34" y="167"/>
                  </a:lnTo>
                  <a:lnTo>
                    <a:pt x="34" y="171"/>
                  </a:lnTo>
                  <a:lnTo>
                    <a:pt x="45" y="184"/>
                  </a:lnTo>
                  <a:lnTo>
                    <a:pt x="44" y="187"/>
                  </a:lnTo>
                  <a:lnTo>
                    <a:pt x="43" y="190"/>
                  </a:lnTo>
                  <a:lnTo>
                    <a:pt x="31" y="179"/>
                  </a:lnTo>
                  <a:lnTo>
                    <a:pt x="28" y="180"/>
                  </a:lnTo>
                  <a:lnTo>
                    <a:pt x="30" y="184"/>
                  </a:lnTo>
                  <a:lnTo>
                    <a:pt x="30" y="188"/>
                  </a:lnTo>
                  <a:lnTo>
                    <a:pt x="26" y="188"/>
                  </a:lnTo>
                  <a:lnTo>
                    <a:pt x="20" y="184"/>
                  </a:lnTo>
                  <a:lnTo>
                    <a:pt x="16" y="185"/>
                  </a:lnTo>
                  <a:lnTo>
                    <a:pt x="14" y="187"/>
                  </a:lnTo>
                  <a:lnTo>
                    <a:pt x="13" y="184"/>
                  </a:lnTo>
                  <a:lnTo>
                    <a:pt x="10" y="183"/>
                  </a:lnTo>
                  <a:lnTo>
                    <a:pt x="11" y="180"/>
                  </a:lnTo>
                  <a:lnTo>
                    <a:pt x="9" y="176"/>
                  </a:lnTo>
                  <a:lnTo>
                    <a:pt x="10" y="169"/>
                  </a:lnTo>
                  <a:lnTo>
                    <a:pt x="9" y="165"/>
                  </a:lnTo>
                  <a:lnTo>
                    <a:pt x="6" y="162"/>
                  </a:lnTo>
                  <a:lnTo>
                    <a:pt x="6" y="155"/>
                  </a:lnTo>
                  <a:lnTo>
                    <a:pt x="0" y="146"/>
                  </a:lnTo>
                  <a:lnTo>
                    <a:pt x="4" y="147"/>
                  </a:lnTo>
                  <a:lnTo>
                    <a:pt x="5" y="145"/>
                  </a:lnTo>
                  <a:lnTo>
                    <a:pt x="7" y="146"/>
                  </a:lnTo>
                  <a:close/>
                  <a:moveTo>
                    <a:pt x="28" y="86"/>
                  </a:moveTo>
                  <a:lnTo>
                    <a:pt x="28" y="84"/>
                  </a:lnTo>
                  <a:lnTo>
                    <a:pt x="18" y="78"/>
                  </a:lnTo>
                  <a:lnTo>
                    <a:pt x="19" y="74"/>
                  </a:lnTo>
                  <a:lnTo>
                    <a:pt x="17" y="72"/>
                  </a:lnTo>
                  <a:lnTo>
                    <a:pt x="20" y="70"/>
                  </a:lnTo>
                  <a:lnTo>
                    <a:pt x="22" y="65"/>
                  </a:lnTo>
                  <a:lnTo>
                    <a:pt x="19" y="60"/>
                  </a:lnTo>
                  <a:lnTo>
                    <a:pt x="16" y="59"/>
                  </a:lnTo>
                  <a:lnTo>
                    <a:pt x="16" y="52"/>
                  </a:lnTo>
                  <a:lnTo>
                    <a:pt x="13" y="48"/>
                  </a:lnTo>
                  <a:lnTo>
                    <a:pt x="21" y="45"/>
                  </a:lnTo>
                  <a:lnTo>
                    <a:pt x="23" y="40"/>
                  </a:lnTo>
                  <a:lnTo>
                    <a:pt x="26" y="38"/>
                  </a:lnTo>
                  <a:lnTo>
                    <a:pt x="29" y="38"/>
                  </a:lnTo>
                  <a:lnTo>
                    <a:pt x="31" y="41"/>
                  </a:lnTo>
                  <a:lnTo>
                    <a:pt x="35" y="45"/>
                  </a:lnTo>
                  <a:lnTo>
                    <a:pt x="40" y="45"/>
                  </a:lnTo>
                  <a:lnTo>
                    <a:pt x="39" y="42"/>
                  </a:lnTo>
                  <a:lnTo>
                    <a:pt x="32" y="36"/>
                  </a:lnTo>
                  <a:lnTo>
                    <a:pt x="35" y="34"/>
                  </a:lnTo>
                  <a:lnTo>
                    <a:pt x="33" y="29"/>
                  </a:lnTo>
                  <a:lnTo>
                    <a:pt x="32" y="19"/>
                  </a:lnTo>
                  <a:lnTo>
                    <a:pt x="33" y="18"/>
                  </a:lnTo>
                  <a:lnTo>
                    <a:pt x="35" y="14"/>
                  </a:lnTo>
                  <a:lnTo>
                    <a:pt x="41" y="11"/>
                  </a:lnTo>
                  <a:lnTo>
                    <a:pt x="41" y="9"/>
                  </a:lnTo>
                  <a:lnTo>
                    <a:pt x="45" y="5"/>
                  </a:lnTo>
                  <a:lnTo>
                    <a:pt x="52" y="5"/>
                  </a:lnTo>
                  <a:lnTo>
                    <a:pt x="57" y="0"/>
                  </a:lnTo>
                  <a:lnTo>
                    <a:pt x="61" y="2"/>
                  </a:lnTo>
                  <a:lnTo>
                    <a:pt x="61" y="2"/>
                  </a:lnTo>
                  <a:lnTo>
                    <a:pt x="58" y="4"/>
                  </a:lnTo>
                  <a:lnTo>
                    <a:pt x="59" y="10"/>
                  </a:lnTo>
                  <a:lnTo>
                    <a:pt x="58" y="13"/>
                  </a:lnTo>
                  <a:lnTo>
                    <a:pt x="61" y="16"/>
                  </a:lnTo>
                  <a:lnTo>
                    <a:pt x="60" y="18"/>
                  </a:lnTo>
                  <a:lnTo>
                    <a:pt x="61" y="21"/>
                  </a:lnTo>
                  <a:lnTo>
                    <a:pt x="66" y="25"/>
                  </a:lnTo>
                  <a:lnTo>
                    <a:pt x="77" y="25"/>
                  </a:lnTo>
                  <a:lnTo>
                    <a:pt x="86" y="34"/>
                  </a:lnTo>
                  <a:lnTo>
                    <a:pt x="92" y="35"/>
                  </a:lnTo>
                  <a:lnTo>
                    <a:pt x="92" y="40"/>
                  </a:lnTo>
                  <a:lnTo>
                    <a:pt x="96" y="41"/>
                  </a:lnTo>
                  <a:lnTo>
                    <a:pt x="97" y="46"/>
                  </a:lnTo>
                  <a:lnTo>
                    <a:pt x="101" y="50"/>
                  </a:lnTo>
                  <a:lnTo>
                    <a:pt x="100" y="52"/>
                  </a:lnTo>
                  <a:lnTo>
                    <a:pt x="103" y="53"/>
                  </a:lnTo>
                  <a:lnTo>
                    <a:pt x="104" y="56"/>
                  </a:lnTo>
                  <a:lnTo>
                    <a:pt x="106" y="57"/>
                  </a:lnTo>
                  <a:lnTo>
                    <a:pt x="108" y="59"/>
                  </a:lnTo>
                  <a:lnTo>
                    <a:pt x="112" y="59"/>
                  </a:lnTo>
                  <a:lnTo>
                    <a:pt x="109" y="64"/>
                  </a:lnTo>
                  <a:lnTo>
                    <a:pt x="114" y="65"/>
                  </a:lnTo>
                  <a:lnTo>
                    <a:pt x="114" y="69"/>
                  </a:lnTo>
                  <a:lnTo>
                    <a:pt x="116" y="72"/>
                  </a:lnTo>
                  <a:lnTo>
                    <a:pt x="117" y="71"/>
                  </a:lnTo>
                  <a:lnTo>
                    <a:pt x="120" y="72"/>
                  </a:lnTo>
                  <a:lnTo>
                    <a:pt x="121" y="76"/>
                  </a:lnTo>
                  <a:lnTo>
                    <a:pt x="125" y="78"/>
                  </a:lnTo>
                  <a:lnTo>
                    <a:pt x="125" y="84"/>
                  </a:lnTo>
                  <a:lnTo>
                    <a:pt x="115" y="87"/>
                  </a:lnTo>
                  <a:lnTo>
                    <a:pt x="111" y="93"/>
                  </a:lnTo>
                  <a:lnTo>
                    <a:pt x="111" y="108"/>
                  </a:lnTo>
                  <a:lnTo>
                    <a:pt x="108" y="117"/>
                  </a:lnTo>
                  <a:lnTo>
                    <a:pt x="109" y="126"/>
                  </a:lnTo>
                  <a:lnTo>
                    <a:pt x="106" y="138"/>
                  </a:lnTo>
                  <a:lnTo>
                    <a:pt x="113" y="153"/>
                  </a:lnTo>
                  <a:lnTo>
                    <a:pt x="121" y="162"/>
                  </a:lnTo>
                  <a:lnTo>
                    <a:pt x="124" y="182"/>
                  </a:lnTo>
                  <a:lnTo>
                    <a:pt x="128" y="191"/>
                  </a:lnTo>
                  <a:lnTo>
                    <a:pt x="132" y="195"/>
                  </a:lnTo>
                  <a:lnTo>
                    <a:pt x="133" y="204"/>
                  </a:lnTo>
                  <a:lnTo>
                    <a:pt x="136" y="213"/>
                  </a:lnTo>
                  <a:lnTo>
                    <a:pt x="140" y="220"/>
                  </a:lnTo>
                  <a:lnTo>
                    <a:pt x="142" y="221"/>
                  </a:lnTo>
                  <a:lnTo>
                    <a:pt x="144" y="225"/>
                  </a:lnTo>
                  <a:lnTo>
                    <a:pt x="148" y="227"/>
                  </a:lnTo>
                  <a:lnTo>
                    <a:pt x="147" y="228"/>
                  </a:lnTo>
                  <a:lnTo>
                    <a:pt x="150" y="229"/>
                  </a:lnTo>
                  <a:lnTo>
                    <a:pt x="152" y="234"/>
                  </a:lnTo>
                  <a:lnTo>
                    <a:pt x="154" y="239"/>
                  </a:lnTo>
                  <a:lnTo>
                    <a:pt x="155" y="261"/>
                  </a:lnTo>
                  <a:lnTo>
                    <a:pt x="153" y="262"/>
                  </a:lnTo>
                  <a:lnTo>
                    <a:pt x="152" y="253"/>
                  </a:lnTo>
                  <a:lnTo>
                    <a:pt x="152" y="246"/>
                  </a:lnTo>
                  <a:lnTo>
                    <a:pt x="149" y="238"/>
                  </a:lnTo>
                  <a:lnTo>
                    <a:pt x="144" y="228"/>
                  </a:lnTo>
                  <a:lnTo>
                    <a:pt x="121" y="199"/>
                  </a:lnTo>
                  <a:lnTo>
                    <a:pt x="124" y="191"/>
                  </a:lnTo>
                  <a:lnTo>
                    <a:pt x="120" y="184"/>
                  </a:lnTo>
                  <a:lnTo>
                    <a:pt x="121" y="181"/>
                  </a:lnTo>
                  <a:lnTo>
                    <a:pt x="120" y="173"/>
                  </a:lnTo>
                  <a:lnTo>
                    <a:pt x="111" y="163"/>
                  </a:lnTo>
                  <a:lnTo>
                    <a:pt x="88" y="144"/>
                  </a:lnTo>
                  <a:lnTo>
                    <a:pt x="88" y="142"/>
                  </a:lnTo>
                  <a:lnTo>
                    <a:pt x="91" y="142"/>
                  </a:lnTo>
                  <a:lnTo>
                    <a:pt x="92" y="140"/>
                  </a:lnTo>
                  <a:lnTo>
                    <a:pt x="89" y="135"/>
                  </a:lnTo>
                  <a:lnTo>
                    <a:pt x="80" y="129"/>
                  </a:lnTo>
                  <a:lnTo>
                    <a:pt x="74" y="133"/>
                  </a:lnTo>
                  <a:lnTo>
                    <a:pt x="71" y="129"/>
                  </a:lnTo>
                  <a:lnTo>
                    <a:pt x="71" y="132"/>
                  </a:lnTo>
                  <a:lnTo>
                    <a:pt x="74" y="134"/>
                  </a:lnTo>
                  <a:lnTo>
                    <a:pt x="73" y="136"/>
                  </a:lnTo>
                  <a:lnTo>
                    <a:pt x="76" y="140"/>
                  </a:lnTo>
                  <a:lnTo>
                    <a:pt x="71" y="140"/>
                  </a:lnTo>
                  <a:lnTo>
                    <a:pt x="72" y="146"/>
                  </a:lnTo>
                  <a:lnTo>
                    <a:pt x="71" y="148"/>
                  </a:lnTo>
                  <a:lnTo>
                    <a:pt x="74" y="151"/>
                  </a:lnTo>
                  <a:lnTo>
                    <a:pt x="72" y="156"/>
                  </a:lnTo>
                  <a:lnTo>
                    <a:pt x="75" y="159"/>
                  </a:lnTo>
                  <a:lnTo>
                    <a:pt x="77" y="162"/>
                  </a:lnTo>
                  <a:lnTo>
                    <a:pt x="79" y="165"/>
                  </a:lnTo>
                  <a:lnTo>
                    <a:pt x="77" y="169"/>
                  </a:lnTo>
                  <a:lnTo>
                    <a:pt x="69" y="165"/>
                  </a:lnTo>
                  <a:lnTo>
                    <a:pt x="70" y="159"/>
                  </a:lnTo>
                  <a:lnTo>
                    <a:pt x="65" y="152"/>
                  </a:lnTo>
                  <a:lnTo>
                    <a:pt x="53" y="146"/>
                  </a:lnTo>
                  <a:lnTo>
                    <a:pt x="51" y="143"/>
                  </a:lnTo>
                  <a:lnTo>
                    <a:pt x="51" y="140"/>
                  </a:lnTo>
                  <a:lnTo>
                    <a:pt x="34" y="139"/>
                  </a:lnTo>
                  <a:lnTo>
                    <a:pt x="27" y="134"/>
                  </a:lnTo>
                  <a:lnTo>
                    <a:pt x="24" y="134"/>
                  </a:lnTo>
                  <a:lnTo>
                    <a:pt x="22" y="132"/>
                  </a:lnTo>
                  <a:lnTo>
                    <a:pt x="18" y="134"/>
                  </a:lnTo>
                  <a:lnTo>
                    <a:pt x="18" y="136"/>
                  </a:lnTo>
                  <a:lnTo>
                    <a:pt x="10" y="134"/>
                  </a:lnTo>
                  <a:lnTo>
                    <a:pt x="7" y="132"/>
                  </a:lnTo>
                  <a:lnTo>
                    <a:pt x="6" y="127"/>
                  </a:lnTo>
                  <a:lnTo>
                    <a:pt x="8" y="126"/>
                  </a:lnTo>
                  <a:lnTo>
                    <a:pt x="8" y="122"/>
                  </a:lnTo>
                  <a:lnTo>
                    <a:pt x="2" y="115"/>
                  </a:lnTo>
                  <a:lnTo>
                    <a:pt x="3" y="114"/>
                  </a:lnTo>
                  <a:lnTo>
                    <a:pt x="2" y="110"/>
                  </a:lnTo>
                  <a:lnTo>
                    <a:pt x="3" y="109"/>
                  </a:lnTo>
                  <a:lnTo>
                    <a:pt x="6" y="112"/>
                  </a:lnTo>
                  <a:lnTo>
                    <a:pt x="17" y="108"/>
                  </a:lnTo>
                  <a:lnTo>
                    <a:pt x="19" y="105"/>
                  </a:lnTo>
                  <a:lnTo>
                    <a:pt x="21" y="103"/>
                  </a:lnTo>
                  <a:lnTo>
                    <a:pt x="22" y="101"/>
                  </a:lnTo>
                  <a:lnTo>
                    <a:pt x="26" y="97"/>
                  </a:lnTo>
                  <a:lnTo>
                    <a:pt x="23" y="92"/>
                  </a:lnTo>
                  <a:lnTo>
                    <a:pt x="28" y="88"/>
                  </a:lnTo>
                  <a:lnTo>
                    <a:pt x="28" y="8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1" name="Freeform 19"/>
            <p:cNvSpPr>
              <a:spLocks/>
            </p:cNvSpPr>
            <p:nvPr/>
          </p:nvSpPr>
          <p:spPr bwMode="auto">
            <a:xfrm>
              <a:off x="5316" y="1865"/>
              <a:ext cx="265" cy="190"/>
            </a:xfrm>
            <a:custGeom>
              <a:avLst/>
              <a:gdLst>
                <a:gd name="T0" fmla="*/ 68 w 265"/>
                <a:gd name="T1" fmla="*/ 2 h 190"/>
                <a:gd name="T2" fmla="*/ 71 w 265"/>
                <a:gd name="T3" fmla="*/ 12 h 190"/>
                <a:gd name="T4" fmla="*/ 72 w 265"/>
                <a:gd name="T5" fmla="*/ 19 h 190"/>
                <a:gd name="T6" fmla="*/ 73 w 265"/>
                <a:gd name="T7" fmla="*/ 20 h 190"/>
                <a:gd name="T8" fmla="*/ 69 w 265"/>
                <a:gd name="T9" fmla="*/ 22 h 190"/>
                <a:gd name="T10" fmla="*/ 73 w 265"/>
                <a:gd name="T11" fmla="*/ 28 h 190"/>
                <a:gd name="T12" fmla="*/ 82 w 265"/>
                <a:gd name="T13" fmla="*/ 25 h 190"/>
                <a:gd name="T14" fmla="*/ 93 w 265"/>
                <a:gd name="T15" fmla="*/ 25 h 190"/>
                <a:gd name="T16" fmla="*/ 112 w 265"/>
                <a:gd name="T17" fmla="*/ 27 h 190"/>
                <a:gd name="T18" fmla="*/ 117 w 265"/>
                <a:gd name="T19" fmla="*/ 26 h 190"/>
                <a:gd name="T20" fmla="*/ 125 w 265"/>
                <a:gd name="T21" fmla="*/ 31 h 190"/>
                <a:gd name="T22" fmla="*/ 144 w 265"/>
                <a:gd name="T23" fmla="*/ 37 h 190"/>
                <a:gd name="T24" fmla="*/ 158 w 265"/>
                <a:gd name="T25" fmla="*/ 49 h 190"/>
                <a:gd name="T26" fmla="*/ 169 w 265"/>
                <a:gd name="T27" fmla="*/ 52 h 190"/>
                <a:gd name="T28" fmla="*/ 191 w 265"/>
                <a:gd name="T29" fmla="*/ 57 h 190"/>
                <a:gd name="T30" fmla="*/ 199 w 265"/>
                <a:gd name="T31" fmla="*/ 45 h 190"/>
                <a:gd name="T32" fmla="*/ 220 w 265"/>
                <a:gd name="T33" fmla="*/ 50 h 190"/>
                <a:gd name="T34" fmla="*/ 220 w 265"/>
                <a:gd name="T35" fmla="*/ 58 h 190"/>
                <a:gd name="T36" fmla="*/ 221 w 265"/>
                <a:gd name="T37" fmla="*/ 68 h 190"/>
                <a:gd name="T38" fmla="*/ 230 w 265"/>
                <a:gd name="T39" fmla="*/ 81 h 190"/>
                <a:gd name="T40" fmla="*/ 241 w 265"/>
                <a:gd name="T41" fmla="*/ 91 h 190"/>
                <a:gd name="T42" fmla="*/ 247 w 265"/>
                <a:gd name="T43" fmla="*/ 93 h 190"/>
                <a:gd name="T44" fmla="*/ 239 w 265"/>
                <a:gd name="T45" fmla="*/ 108 h 190"/>
                <a:gd name="T46" fmla="*/ 248 w 265"/>
                <a:gd name="T47" fmla="*/ 119 h 190"/>
                <a:gd name="T48" fmla="*/ 253 w 265"/>
                <a:gd name="T49" fmla="*/ 127 h 190"/>
                <a:gd name="T50" fmla="*/ 264 w 265"/>
                <a:gd name="T51" fmla="*/ 143 h 190"/>
                <a:gd name="T52" fmla="*/ 265 w 265"/>
                <a:gd name="T53" fmla="*/ 154 h 190"/>
                <a:gd name="T54" fmla="*/ 256 w 265"/>
                <a:gd name="T55" fmla="*/ 163 h 190"/>
                <a:gd name="T56" fmla="*/ 246 w 265"/>
                <a:gd name="T57" fmla="*/ 164 h 190"/>
                <a:gd name="T58" fmla="*/ 245 w 265"/>
                <a:gd name="T59" fmla="*/ 177 h 190"/>
                <a:gd name="T60" fmla="*/ 239 w 265"/>
                <a:gd name="T61" fmla="*/ 180 h 190"/>
                <a:gd name="T62" fmla="*/ 231 w 265"/>
                <a:gd name="T63" fmla="*/ 177 h 190"/>
                <a:gd name="T64" fmla="*/ 219 w 265"/>
                <a:gd name="T65" fmla="*/ 185 h 190"/>
                <a:gd name="T66" fmla="*/ 211 w 265"/>
                <a:gd name="T67" fmla="*/ 190 h 190"/>
                <a:gd name="T68" fmla="*/ 203 w 265"/>
                <a:gd name="T69" fmla="*/ 190 h 190"/>
                <a:gd name="T70" fmla="*/ 197 w 265"/>
                <a:gd name="T71" fmla="*/ 180 h 190"/>
                <a:gd name="T72" fmla="*/ 175 w 265"/>
                <a:gd name="T73" fmla="*/ 161 h 190"/>
                <a:gd name="T74" fmla="*/ 161 w 265"/>
                <a:gd name="T75" fmla="*/ 136 h 190"/>
                <a:gd name="T76" fmla="*/ 148 w 265"/>
                <a:gd name="T77" fmla="*/ 134 h 190"/>
                <a:gd name="T78" fmla="*/ 134 w 265"/>
                <a:gd name="T79" fmla="*/ 131 h 190"/>
                <a:gd name="T80" fmla="*/ 121 w 265"/>
                <a:gd name="T81" fmla="*/ 124 h 190"/>
                <a:gd name="T82" fmla="*/ 101 w 265"/>
                <a:gd name="T83" fmla="*/ 102 h 190"/>
                <a:gd name="T84" fmla="*/ 65 w 265"/>
                <a:gd name="T85" fmla="*/ 98 h 190"/>
                <a:gd name="T86" fmla="*/ 57 w 265"/>
                <a:gd name="T87" fmla="*/ 101 h 190"/>
                <a:gd name="T88" fmla="*/ 45 w 265"/>
                <a:gd name="T89" fmla="*/ 102 h 190"/>
                <a:gd name="T90" fmla="*/ 43 w 265"/>
                <a:gd name="T91" fmla="*/ 115 h 190"/>
                <a:gd name="T92" fmla="*/ 32 w 265"/>
                <a:gd name="T93" fmla="*/ 123 h 190"/>
                <a:gd name="T94" fmla="*/ 32 w 265"/>
                <a:gd name="T95" fmla="*/ 118 h 190"/>
                <a:gd name="T96" fmla="*/ 30 w 265"/>
                <a:gd name="T97" fmla="*/ 118 h 190"/>
                <a:gd name="T98" fmla="*/ 0 w 265"/>
                <a:gd name="T99" fmla="*/ 118 h 190"/>
                <a:gd name="T100" fmla="*/ 6 w 265"/>
                <a:gd name="T101" fmla="*/ 108 h 190"/>
                <a:gd name="T102" fmla="*/ 16 w 265"/>
                <a:gd name="T103" fmla="*/ 97 h 190"/>
                <a:gd name="T104" fmla="*/ 26 w 265"/>
                <a:gd name="T105" fmla="*/ 82 h 190"/>
                <a:gd name="T106" fmla="*/ 25 w 265"/>
                <a:gd name="T107" fmla="*/ 75 h 190"/>
                <a:gd name="T108" fmla="*/ 2 w 265"/>
                <a:gd name="T109" fmla="*/ 66 h 190"/>
                <a:gd name="T110" fmla="*/ 11 w 265"/>
                <a:gd name="T111" fmla="*/ 31 h 190"/>
                <a:gd name="T112" fmla="*/ 16 w 265"/>
                <a:gd name="T113" fmla="*/ 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5" h="190">
                  <a:moveTo>
                    <a:pt x="16" y="5"/>
                  </a:moveTo>
                  <a:lnTo>
                    <a:pt x="46" y="0"/>
                  </a:lnTo>
                  <a:lnTo>
                    <a:pt x="68" y="2"/>
                  </a:lnTo>
                  <a:lnTo>
                    <a:pt x="68" y="2"/>
                  </a:lnTo>
                  <a:lnTo>
                    <a:pt x="71" y="7"/>
                  </a:lnTo>
                  <a:lnTo>
                    <a:pt x="71" y="12"/>
                  </a:lnTo>
                  <a:lnTo>
                    <a:pt x="73" y="12"/>
                  </a:lnTo>
                  <a:lnTo>
                    <a:pt x="71" y="16"/>
                  </a:lnTo>
                  <a:lnTo>
                    <a:pt x="72" y="19"/>
                  </a:lnTo>
                  <a:lnTo>
                    <a:pt x="69" y="21"/>
                  </a:lnTo>
                  <a:lnTo>
                    <a:pt x="70" y="22"/>
                  </a:lnTo>
                  <a:lnTo>
                    <a:pt x="73" y="20"/>
                  </a:lnTo>
                  <a:lnTo>
                    <a:pt x="73" y="21"/>
                  </a:lnTo>
                  <a:lnTo>
                    <a:pt x="71" y="24"/>
                  </a:lnTo>
                  <a:lnTo>
                    <a:pt x="69" y="22"/>
                  </a:lnTo>
                  <a:lnTo>
                    <a:pt x="68" y="23"/>
                  </a:lnTo>
                  <a:lnTo>
                    <a:pt x="69" y="26"/>
                  </a:lnTo>
                  <a:lnTo>
                    <a:pt x="73" y="28"/>
                  </a:lnTo>
                  <a:lnTo>
                    <a:pt x="70" y="31"/>
                  </a:lnTo>
                  <a:lnTo>
                    <a:pt x="76" y="29"/>
                  </a:lnTo>
                  <a:lnTo>
                    <a:pt x="82" y="25"/>
                  </a:lnTo>
                  <a:lnTo>
                    <a:pt x="87" y="25"/>
                  </a:lnTo>
                  <a:lnTo>
                    <a:pt x="87" y="23"/>
                  </a:lnTo>
                  <a:lnTo>
                    <a:pt x="93" y="25"/>
                  </a:lnTo>
                  <a:lnTo>
                    <a:pt x="94" y="27"/>
                  </a:lnTo>
                  <a:lnTo>
                    <a:pt x="100" y="25"/>
                  </a:lnTo>
                  <a:lnTo>
                    <a:pt x="112" y="27"/>
                  </a:lnTo>
                  <a:lnTo>
                    <a:pt x="113" y="26"/>
                  </a:lnTo>
                  <a:lnTo>
                    <a:pt x="115" y="29"/>
                  </a:lnTo>
                  <a:lnTo>
                    <a:pt x="117" y="26"/>
                  </a:lnTo>
                  <a:lnTo>
                    <a:pt x="121" y="28"/>
                  </a:lnTo>
                  <a:lnTo>
                    <a:pt x="124" y="25"/>
                  </a:lnTo>
                  <a:lnTo>
                    <a:pt x="125" y="31"/>
                  </a:lnTo>
                  <a:lnTo>
                    <a:pt x="135" y="34"/>
                  </a:lnTo>
                  <a:lnTo>
                    <a:pt x="138" y="37"/>
                  </a:lnTo>
                  <a:lnTo>
                    <a:pt x="144" y="37"/>
                  </a:lnTo>
                  <a:lnTo>
                    <a:pt x="150" y="42"/>
                  </a:lnTo>
                  <a:lnTo>
                    <a:pt x="158" y="46"/>
                  </a:lnTo>
                  <a:lnTo>
                    <a:pt x="158" y="49"/>
                  </a:lnTo>
                  <a:lnTo>
                    <a:pt x="164" y="43"/>
                  </a:lnTo>
                  <a:lnTo>
                    <a:pt x="166" y="50"/>
                  </a:lnTo>
                  <a:lnTo>
                    <a:pt x="169" y="52"/>
                  </a:lnTo>
                  <a:lnTo>
                    <a:pt x="173" y="58"/>
                  </a:lnTo>
                  <a:lnTo>
                    <a:pt x="185" y="56"/>
                  </a:lnTo>
                  <a:lnTo>
                    <a:pt x="191" y="57"/>
                  </a:lnTo>
                  <a:lnTo>
                    <a:pt x="195" y="51"/>
                  </a:lnTo>
                  <a:lnTo>
                    <a:pt x="197" y="50"/>
                  </a:lnTo>
                  <a:lnTo>
                    <a:pt x="199" y="45"/>
                  </a:lnTo>
                  <a:lnTo>
                    <a:pt x="206" y="43"/>
                  </a:lnTo>
                  <a:lnTo>
                    <a:pt x="210" y="40"/>
                  </a:lnTo>
                  <a:lnTo>
                    <a:pt x="220" y="50"/>
                  </a:lnTo>
                  <a:lnTo>
                    <a:pt x="219" y="54"/>
                  </a:lnTo>
                  <a:lnTo>
                    <a:pt x="221" y="57"/>
                  </a:lnTo>
                  <a:lnTo>
                    <a:pt x="220" y="58"/>
                  </a:lnTo>
                  <a:lnTo>
                    <a:pt x="220" y="62"/>
                  </a:lnTo>
                  <a:lnTo>
                    <a:pt x="222" y="64"/>
                  </a:lnTo>
                  <a:lnTo>
                    <a:pt x="221" y="68"/>
                  </a:lnTo>
                  <a:lnTo>
                    <a:pt x="226" y="65"/>
                  </a:lnTo>
                  <a:lnTo>
                    <a:pt x="230" y="67"/>
                  </a:lnTo>
                  <a:lnTo>
                    <a:pt x="230" y="81"/>
                  </a:lnTo>
                  <a:lnTo>
                    <a:pt x="237" y="83"/>
                  </a:lnTo>
                  <a:lnTo>
                    <a:pt x="239" y="89"/>
                  </a:lnTo>
                  <a:lnTo>
                    <a:pt x="241" y="91"/>
                  </a:lnTo>
                  <a:lnTo>
                    <a:pt x="243" y="94"/>
                  </a:lnTo>
                  <a:lnTo>
                    <a:pt x="247" y="93"/>
                  </a:lnTo>
                  <a:lnTo>
                    <a:pt x="247" y="93"/>
                  </a:lnTo>
                  <a:lnTo>
                    <a:pt x="245" y="103"/>
                  </a:lnTo>
                  <a:lnTo>
                    <a:pt x="236" y="105"/>
                  </a:lnTo>
                  <a:lnTo>
                    <a:pt x="239" y="108"/>
                  </a:lnTo>
                  <a:lnTo>
                    <a:pt x="244" y="109"/>
                  </a:lnTo>
                  <a:lnTo>
                    <a:pt x="245" y="116"/>
                  </a:lnTo>
                  <a:lnTo>
                    <a:pt x="248" y="119"/>
                  </a:lnTo>
                  <a:lnTo>
                    <a:pt x="252" y="120"/>
                  </a:lnTo>
                  <a:lnTo>
                    <a:pt x="254" y="123"/>
                  </a:lnTo>
                  <a:lnTo>
                    <a:pt x="253" y="127"/>
                  </a:lnTo>
                  <a:lnTo>
                    <a:pt x="263" y="136"/>
                  </a:lnTo>
                  <a:lnTo>
                    <a:pt x="262" y="139"/>
                  </a:lnTo>
                  <a:lnTo>
                    <a:pt x="264" y="143"/>
                  </a:lnTo>
                  <a:lnTo>
                    <a:pt x="264" y="147"/>
                  </a:lnTo>
                  <a:lnTo>
                    <a:pt x="265" y="149"/>
                  </a:lnTo>
                  <a:lnTo>
                    <a:pt x="265" y="154"/>
                  </a:lnTo>
                  <a:lnTo>
                    <a:pt x="265" y="154"/>
                  </a:lnTo>
                  <a:lnTo>
                    <a:pt x="261" y="156"/>
                  </a:lnTo>
                  <a:lnTo>
                    <a:pt x="256" y="163"/>
                  </a:lnTo>
                  <a:lnTo>
                    <a:pt x="251" y="164"/>
                  </a:lnTo>
                  <a:lnTo>
                    <a:pt x="251" y="162"/>
                  </a:lnTo>
                  <a:lnTo>
                    <a:pt x="246" y="164"/>
                  </a:lnTo>
                  <a:lnTo>
                    <a:pt x="246" y="168"/>
                  </a:lnTo>
                  <a:lnTo>
                    <a:pt x="245" y="170"/>
                  </a:lnTo>
                  <a:lnTo>
                    <a:pt x="245" y="177"/>
                  </a:lnTo>
                  <a:lnTo>
                    <a:pt x="243" y="179"/>
                  </a:lnTo>
                  <a:lnTo>
                    <a:pt x="241" y="176"/>
                  </a:lnTo>
                  <a:lnTo>
                    <a:pt x="239" y="180"/>
                  </a:lnTo>
                  <a:lnTo>
                    <a:pt x="238" y="174"/>
                  </a:lnTo>
                  <a:lnTo>
                    <a:pt x="233" y="174"/>
                  </a:lnTo>
                  <a:lnTo>
                    <a:pt x="231" y="177"/>
                  </a:lnTo>
                  <a:lnTo>
                    <a:pt x="228" y="176"/>
                  </a:lnTo>
                  <a:lnTo>
                    <a:pt x="226" y="181"/>
                  </a:lnTo>
                  <a:lnTo>
                    <a:pt x="219" y="185"/>
                  </a:lnTo>
                  <a:lnTo>
                    <a:pt x="215" y="189"/>
                  </a:lnTo>
                  <a:lnTo>
                    <a:pt x="212" y="188"/>
                  </a:lnTo>
                  <a:lnTo>
                    <a:pt x="211" y="190"/>
                  </a:lnTo>
                  <a:lnTo>
                    <a:pt x="208" y="188"/>
                  </a:lnTo>
                  <a:lnTo>
                    <a:pt x="206" y="190"/>
                  </a:lnTo>
                  <a:lnTo>
                    <a:pt x="203" y="190"/>
                  </a:lnTo>
                  <a:lnTo>
                    <a:pt x="203" y="190"/>
                  </a:lnTo>
                  <a:lnTo>
                    <a:pt x="201" y="184"/>
                  </a:lnTo>
                  <a:lnTo>
                    <a:pt x="197" y="180"/>
                  </a:lnTo>
                  <a:lnTo>
                    <a:pt x="191" y="168"/>
                  </a:lnTo>
                  <a:lnTo>
                    <a:pt x="184" y="163"/>
                  </a:lnTo>
                  <a:lnTo>
                    <a:pt x="175" y="161"/>
                  </a:lnTo>
                  <a:lnTo>
                    <a:pt x="170" y="154"/>
                  </a:lnTo>
                  <a:lnTo>
                    <a:pt x="167" y="154"/>
                  </a:lnTo>
                  <a:lnTo>
                    <a:pt x="161" y="136"/>
                  </a:lnTo>
                  <a:lnTo>
                    <a:pt x="158" y="136"/>
                  </a:lnTo>
                  <a:lnTo>
                    <a:pt x="150" y="131"/>
                  </a:lnTo>
                  <a:lnTo>
                    <a:pt x="148" y="134"/>
                  </a:lnTo>
                  <a:lnTo>
                    <a:pt x="141" y="136"/>
                  </a:lnTo>
                  <a:lnTo>
                    <a:pt x="138" y="132"/>
                  </a:lnTo>
                  <a:lnTo>
                    <a:pt x="134" y="131"/>
                  </a:lnTo>
                  <a:lnTo>
                    <a:pt x="134" y="124"/>
                  </a:lnTo>
                  <a:lnTo>
                    <a:pt x="127" y="125"/>
                  </a:lnTo>
                  <a:lnTo>
                    <a:pt x="121" y="124"/>
                  </a:lnTo>
                  <a:lnTo>
                    <a:pt x="117" y="118"/>
                  </a:lnTo>
                  <a:lnTo>
                    <a:pt x="105" y="108"/>
                  </a:lnTo>
                  <a:lnTo>
                    <a:pt x="101" y="102"/>
                  </a:lnTo>
                  <a:lnTo>
                    <a:pt x="94" y="98"/>
                  </a:lnTo>
                  <a:lnTo>
                    <a:pt x="70" y="90"/>
                  </a:lnTo>
                  <a:lnTo>
                    <a:pt x="65" y="98"/>
                  </a:lnTo>
                  <a:lnTo>
                    <a:pt x="63" y="99"/>
                  </a:lnTo>
                  <a:lnTo>
                    <a:pt x="62" y="98"/>
                  </a:lnTo>
                  <a:lnTo>
                    <a:pt x="57" y="101"/>
                  </a:lnTo>
                  <a:lnTo>
                    <a:pt x="49" y="101"/>
                  </a:lnTo>
                  <a:lnTo>
                    <a:pt x="46" y="100"/>
                  </a:lnTo>
                  <a:lnTo>
                    <a:pt x="45" y="102"/>
                  </a:lnTo>
                  <a:lnTo>
                    <a:pt x="48" y="103"/>
                  </a:lnTo>
                  <a:lnTo>
                    <a:pt x="52" y="110"/>
                  </a:lnTo>
                  <a:lnTo>
                    <a:pt x="43" y="115"/>
                  </a:lnTo>
                  <a:lnTo>
                    <a:pt x="44" y="118"/>
                  </a:lnTo>
                  <a:lnTo>
                    <a:pt x="37" y="123"/>
                  </a:lnTo>
                  <a:lnTo>
                    <a:pt x="32" y="123"/>
                  </a:lnTo>
                  <a:lnTo>
                    <a:pt x="31" y="121"/>
                  </a:lnTo>
                  <a:lnTo>
                    <a:pt x="31" y="121"/>
                  </a:lnTo>
                  <a:lnTo>
                    <a:pt x="32" y="118"/>
                  </a:lnTo>
                  <a:lnTo>
                    <a:pt x="31" y="113"/>
                  </a:lnTo>
                  <a:lnTo>
                    <a:pt x="30" y="115"/>
                  </a:lnTo>
                  <a:lnTo>
                    <a:pt x="30" y="118"/>
                  </a:lnTo>
                  <a:lnTo>
                    <a:pt x="22" y="123"/>
                  </a:lnTo>
                  <a:lnTo>
                    <a:pt x="0" y="118"/>
                  </a:lnTo>
                  <a:lnTo>
                    <a:pt x="0" y="118"/>
                  </a:lnTo>
                  <a:lnTo>
                    <a:pt x="1" y="115"/>
                  </a:lnTo>
                  <a:lnTo>
                    <a:pt x="6" y="116"/>
                  </a:lnTo>
                  <a:lnTo>
                    <a:pt x="6" y="108"/>
                  </a:lnTo>
                  <a:lnTo>
                    <a:pt x="10" y="99"/>
                  </a:lnTo>
                  <a:lnTo>
                    <a:pt x="13" y="101"/>
                  </a:lnTo>
                  <a:lnTo>
                    <a:pt x="16" y="97"/>
                  </a:lnTo>
                  <a:lnTo>
                    <a:pt x="14" y="93"/>
                  </a:lnTo>
                  <a:lnTo>
                    <a:pt x="18" y="92"/>
                  </a:lnTo>
                  <a:lnTo>
                    <a:pt x="26" y="82"/>
                  </a:lnTo>
                  <a:lnTo>
                    <a:pt x="27" y="80"/>
                  </a:lnTo>
                  <a:lnTo>
                    <a:pt x="24" y="78"/>
                  </a:lnTo>
                  <a:lnTo>
                    <a:pt x="25" y="75"/>
                  </a:lnTo>
                  <a:lnTo>
                    <a:pt x="3" y="67"/>
                  </a:lnTo>
                  <a:lnTo>
                    <a:pt x="3" y="67"/>
                  </a:lnTo>
                  <a:lnTo>
                    <a:pt x="2" y="66"/>
                  </a:lnTo>
                  <a:lnTo>
                    <a:pt x="14" y="45"/>
                  </a:lnTo>
                  <a:lnTo>
                    <a:pt x="21" y="39"/>
                  </a:lnTo>
                  <a:lnTo>
                    <a:pt x="11" y="31"/>
                  </a:lnTo>
                  <a:lnTo>
                    <a:pt x="12" y="31"/>
                  </a:lnTo>
                  <a:lnTo>
                    <a:pt x="13" y="28"/>
                  </a:lnTo>
                  <a:lnTo>
                    <a:pt x="16" y="8"/>
                  </a:lnTo>
                  <a:lnTo>
                    <a:pt x="16" y="8"/>
                  </a:lnTo>
                  <a:lnTo>
                    <a:pt x="16" y="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2" name="Freeform 20"/>
            <p:cNvSpPr>
              <a:spLocks/>
            </p:cNvSpPr>
            <p:nvPr/>
          </p:nvSpPr>
          <p:spPr bwMode="auto">
            <a:xfrm>
              <a:off x="5384" y="1750"/>
              <a:ext cx="225" cy="209"/>
            </a:xfrm>
            <a:custGeom>
              <a:avLst/>
              <a:gdLst>
                <a:gd name="T0" fmla="*/ 69 w 225"/>
                <a:gd name="T1" fmla="*/ 4 h 209"/>
                <a:gd name="T2" fmla="*/ 85 w 225"/>
                <a:gd name="T3" fmla="*/ 6 h 209"/>
                <a:gd name="T4" fmla="*/ 95 w 225"/>
                <a:gd name="T5" fmla="*/ 7 h 209"/>
                <a:gd name="T6" fmla="*/ 112 w 225"/>
                <a:gd name="T7" fmla="*/ 9 h 209"/>
                <a:gd name="T8" fmla="*/ 119 w 225"/>
                <a:gd name="T9" fmla="*/ 16 h 209"/>
                <a:gd name="T10" fmla="*/ 142 w 225"/>
                <a:gd name="T11" fmla="*/ 27 h 209"/>
                <a:gd name="T12" fmla="*/ 157 w 225"/>
                <a:gd name="T13" fmla="*/ 27 h 209"/>
                <a:gd name="T14" fmla="*/ 175 w 225"/>
                <a:gd name="T15" fmla="*/ 34 h 209"/>
                <a:gd name="T16" fmla="*/ 188 w 225"/>
                <a:gd name="T17" fmla="*/ 38 h 209"/>
                <a:gd name="T18" fmla="*/ 200 w 225"/>
                <a:gd name="T19" fmla="*/ 41 h 209"/>
                <a:gd name="T20" fmla="*/ 189 w 225"/>
                <a:gd name="T21" fmla="*/ 50 h 209"/>
                <a:gd name="T22" fmla="*/ 202 w 225"/>
                <a:gd name="T23" fmla="*/ 62 h 209"/>
                <a:gd name="T24" fmla="*/ 225 w 225"/>
                <a:gd name="T25" fmla="*/ 74 h 209"/>
                <a:gd name="T26" fmla="*/ 220 w 225"/>
                <a:gd name="T27" fmla="*/ 90 h 209"/>
                <a:gd name="T28" fmla="*/ 210 w 225"/>
                <a:gd name="T29" fmla="*/ 101 h 209"/>
                <a:gd name="T30" fmla="*/ 186 w 225"/>
                <a:gd name="T31" fmla="*/ 120 h 209"/>
                <a:gd name="T32" fmla="*/ 183 w 225"/>
                <a:gd name="T33" fmla="*/ 125 h 209"/>
                <a:gd name="T34" fmla="*/ 183 w 225"/>
                <a:gd name="T35" fmla="*/ 145 h 209"/>
                <a:gd name="T36" fmla="*/ 187 w 225"/>
                <a:gd name="T37" fmla="*/ 155 h 209"/>
                <a:gd name="T38" fmla="*/ 182 w 225"/>
                <a:gd name="T39" fmla="*/ 169 h 209"/>
                <a:gd name="T40" fmla="*/ 188 w 225"/>
                <a:gd name="T41" fmla="*/ 189 h 209"/>
                <a:gd name="T42" fmla="*/ 188 w 225"/>
                <a:gd name="T43" fmla="*/ 200 h 209"/>
                <a:gd name="T44" fmla="*/ 186 w 225"/>
                <a:gd name="T45" fmla="*/ 205 h 209"/>
                <a:gd name="T46" fmla="*/ 179 w 225"/>
                <a:gd name="T47" fmla="*/ 208 h 209"/>
                <a:gd name="T48" fmla="*/ 171 w 225"/>
                <a:gd name="T49" fmla="*/ 204 h 209"/>
                <a:gd name="T50" fmla="*/ 162 w 225"/>
                <a:gd name="T51" fmla="*/ 182 h 209"/>
                <a:gd name="T52" fmla="*/ 154 w 225"/>
                <a:gd name="T53" fmla="*/ 179 h 209"/>
                <a:gd name="T54" fmla="*/ 153 w 225"/>
                <a:gd name="T55" fmla="*/ 172 h 209"/>
                <a:gd name="T56" fmla="*/ 142 w 225"/>
                <a:gd name="T57" fmla="*/ 155 h 209"/>
                <a:gd name="T58" fmla="*/ 129 w 225"/>
                <a:gd name="T59" fmla="*/ 165 h 209"/>
                <a:gd name="T60" fmla="*/ 117 w 225"/>
                <a:gd name="T61" fmla="*/ 171 h 209"/>
                <a:gd name="T62" fmla="*/ 98 w 225"/>
                <a:gd name="T63" fmla="*/ 165 h 209"/>
                <a:gd name="T64" fmla="*/ 90 w 225"/>
                <a:gd name="T65" fmla="*/ 161 h 209"/>
                <a:gd name="T66" fmla="*/ 70 w 225"/>
                <a:gd name="T67" fmla="*/ 152 h 209"/>
                <a:gd name="T68" fmla="*/ 56 w 225"/>
                <a:gd name="T69" fmla="*/ 140 h 209"/>
                <a:gd name="T70" fmla="*/ 47 w 225"/>
                <a:gd name="T71" fmla="*/ 144 h 209"/>
                <a:gd name="T72" fmla="*/ 32 w 225"/>
                <a:gd name="T73" fmla="*/ 140 h 209"/>
                <a:gd name="T74" fmla="*/ 19 w 225"/>
                <a:gd name="T75" fmla="*/ 138 h 209"/>
                <a:gd name="T76" fmla="*/ 8 w 225"/>
                <a:gd name="T77" fmla="*/ 144 h 209"/>
                <a:gd name="T78" fmla="*/ 1 w 225"/>
                <a:gd name="T79" fmla="*/ 141 h 209"/>
                <a:gd name="T80" fmla="*/ 3 w 225"/>
                <a:gd name="T81" fmla="*/ 139 h 209"/>
                <a:gd name="T82" fmla="*/ 2 w 225"/>
                <a:gd name="T83" fmla="*/ 137 h 209"/>
                <a:gd name="T84" fmla="*/ 3 w 225"/>
                <a:gd name="T85" fmla="*/ 131 h 209"/>
                <a:gd name="T86" fmla="*/ 3 w 225"/>
                <a:gd name="T87" fmla="*/ 122 h 209"/>
                <a:gd name="T88" fmla="*/ 1 w 225"/>
                <a:gd name="T89" fmla="*/ 116 h 209"/>
                <a:gd name="T90" fmla="*/ 6 w 225"/>
                <a:gd name="T91" fmla="*/ 109 h 209"/>
                <a:gd name="T92" fmla="*/ 13 w 225"/>
                <a:gd name="T93" fmla="*/ 107 h 209"/>
                <a:gd name="T94" fmla="*/ 15 w 225"/>
                <a:gd name="T95" fmla="*/ 100 h 209"/>
                <a:gd name="T96" fmla="*/ 33 w 225"/>
                <a:gd name="T97" fmla="*/ 98 h 209"/>
                <a:gd name="T98" fmla="*/ 42 w 225"/>
                <a:gd name="T99" fmla="*/ 93 h 209"/>
                <a:gd name="T100" fmla="*/ 35 w 225"/>
                <a:gd name="T101" fmla="*/ 75 h 209"/>
                <a:gd name="T102" fmla="*/ 48 w 225"/>
                <a:gd name="T103" fmla="*/ 63 h 209"/>
                <a:gd name="T104" fmla="*/ 56 w 225"/>
                <a:gd name="T105" fmla="*/ 53 h 209"/>
                <a:gd name="T106" fmla="*/ 64 w 225"/>
                <a:gd name="T107" fmla="*/ 50 h 209"/>
                <a:gd name="T108" fmla="*/ 83 w 225"/>
                <a:gd name="T109" fmla="*/ 34 h 209"/>
                <a:gd name="T110" fmla="*/ 78 w 225"/>
                <a:gd name="T111" fmla="*/ 2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5" h="209">
                  <a:moveTo>
                    <a:pt x="68" y="17"/>
                  </a:moveTo>
                  <a:lnTo>
                    <a:pt x="71" y="9"/>
                  </a:lnTo>
                  <a:lnTo>
                    <a:pt x="69" y="4"/>
                  </a:lnTo>
                  <a:lnTo>
                    <a:pt x="75" y="2"/>
                  </a:lnTo>
                  <a:lnTo>
                    <a:pt x="81" y="0"/>
                  </a:lnTo>
                  <a:lnTo>
                    <a:pt x="85" y="6"/>
                  </a:lnTo>
                  <a:lnTo>
                    <a:pt x="92" y="9"/>
                  </a:lnTo>
                  <a:lnTo>
                    <a:pt x="92" y="9"/>
                  </a:lnTo>
                  <a:lnTo>
                    <a:pt x="95" y="7"/>
                  </a:lnTo>
                  <a:lnTo>
                    <a:pt x="95" y="7"/>
                  </a:lnTo>
                  <a:lnTo>
                    <a:pt x="105" y="6"/>
                  </a:lnTo>
                  <a:lnTo>
                    <a:pt x="112" y="9"/>
                  </a:lnTo>
                  <a:lnTo>
                    <a:pt x="112" y="11"/>
                  </a:lnTo>
                  <a:lnTo>
                    <a:pt x="119" y="15"/>
                  </a:lnTo>
                  <a:lnTo>
                    <a:pt x="119" y="16"/>
                  </a:lnTo>
                  <a:lnTo>
                    <a:pt x="140" y="37"/>
                  </a:lnTo>
                  <a:lnTo>
                    <a:pt x="142" y="33"/>
                  </a:lnTo>
                  <a:lnTo>
                    <a:pt x="142" y="27"/>
                  </a:lnTo>
                  <a:lnTo>
                    <a:pt x="145" y="28"/>
                  </a:lnTo>
                  <a:lnTo>
                    <a:pt x="151" y="25"/>
                  </a:lnTo>
                  <a:lnTo>
                    <a:pt x="157" y="27"/>
                  </a:lnTo>
                  <a:lnTo>
                    <a:pt x="164" y="23"/>
                  </a:lnTo>
                  <a:lnTo>
                    <a:pt x="163" y="27"/>
                  </a:lnTo>
                  <a:lnTo>
                    <a:pt x="175" y="34"/>
                  </a:lnTo>
                  <a:lnTo>
                    <a:pt x="176" y="32"/>
                  </a:lnTo>
                  <a:lnTo>
                    <a:pt x="183" y="32"/>
                  </a:lnTo>
                  <a:lnTo>
                    <a:pt x="188" y="38"/>
                  </a:lnTo>
                  <a:lnTo>
                    <a:pt x="191" y="34"/>
                  </a:lnTo>
                  <a:lnTo>
                    <a:pt x="199" y="35"/>
                  </a:lnTo>
                  <a:lnTo>
                    <a:pt x="200" y="41"/>
                  </a:lnTo>
                  <a:lnTo>
                    <a:pt x="196" y="43"/>
                  </a:lnTo>
                  <a:lnTo>
                    <a:pt x="194" y="48"/>
                  </a:lnTo>
                  <a:lnTo>
                    <a:pt x="189" y="50"/>
                  </a:lnTo>
                  <a:lnTo>
                    <a:pt x="198" y="52"/>
                  </a:lnTo>
                  <a:lnTo>
                    <a:pt x="193" y="56"/>
                  </a:lnTo>
                  <a:lnTo>
                    <a:pt x="202" y="62"/>
                  </a:lnTo>
                  <a:lnTo>
                    <a:pt x="208" y="64"/>
                  </a:lnTo>
                  <a:lnTo>
                    <a:pt x="216" y="71"/>
                  </a:lnTo>
                  <a:lnTo>
                    <a:pt x="225" y="74"/>
                  </a:lnTo>
                  <a:lnTo>
                    <a:pt x="225" y="74"/>
                  </a:lnTo>
                  <a:lnTo>
                    <a:pt x="223" y="85"/>
                  </a:lnTo>
                  <a:lnTo>
                    <a:pt x="220" y="90"/>
                  </a:lnTo>
                  <a:lnTo>
                    <a:pt x="211" y="92"/>
                  </a:lnTo>
                  <a:lnTo>
                    <a:pt x="209" y="95"/>
                  </a:lnTo>
                  <a:lnTo>
                    <a:pt x="210" y="101"/>
                  </a:lnTo>
                  <a:lnTo>
                    <a:pt x="189" y="105"/>
                  </a:lnTo>
                  <a:lnTo>
                    <a:pt x="185" y="108"/>
                  </a:lnTo>
                  <a:lnTo>
                    <a:pt x="186" y="120"/>
                  </a:lnTo>
                  <a:lnTo>
                    <a:pt x="189" y="126"/>
                  </a:lnTo>
                  <a:lnTo>
                    <a:pt x="187" y="127"/>
                  </a:lnTo>
                  <a:lnTo>
                    <a:pt x="183" y="125"/>
                  </a:lnTo>
                  <a:lnTo>
                    <a:pt x="180" y="126"/>
                  </a:lnTo>
                  <a:lnTo>
                    <a:pt x="178" y="138"/>
                  </a:lnTo>
                  <a:lnTo>
                    <a:pt x="183" y="145"/>
                  </a:lnTo>
                  <a:lnTo>
                    <a:pt x="182" y="150"/>
                  </a:lnTo>
                  <a:lnTo>
                    <a:pt x="183" y="154"/>
                  </a:lnTo>
                  <a:lnTo>
                    <a:pt x="187" y="155"/>
                  </a:lnTo>
                  <a:lnTo>
                    <a:pt x="188" y="158"/>
                  </a:lnTo>
                  <a:lnTo>
                    <a:pt x="187" y="166"/>
                  </a:lnTo>
                  <a:lnTo>
                    <a:pt x="182" y="169"/>
                  </a:lnTo>
                  <a:lnTo>
                    <a:pt x="187" y="172"/>
                  </a:lnTo>
                  <a:lnTo>
                    <a:pt x="186" y="179"/>
                  </a:lnTo>
                  <a:lnTo>
                    <a:pt x="188" y="189"/>
                  </a:lnTo>
                  <a:lnTo>
                    <a:pt x="187" y="193"/>
                  </a:lnTo>
                  <a:lnTo>
                    <a:pt x="189" y="201"/>
                  </a:lnTo>
                  <a:lnTo>
                    <a:pt x="188" y="200"/>
                  </a:lnTo>
                  <a:lnTo>
                    <a:pt x="188" y="203"/>
                  </a:lnTo>
                  <a:lnTo>
                    <a:pt x="186" y="203"/>
                  </a:lnTo>
                  <a:lnTo>
                    <a:pt x="186" y="205"/>
                  </a:lnTo>
                  <a:lnTo>
                    <a:pt x="180" y="204"/>
                  </a:lnTo>
                  <a:lnTo>
                    <a:pt x="179" y="208"/>
                  </a:lnTo>
                  <a:lnTo>
                    <a:pt x="179" y="208"/>
                  </a:lnTo>
                  <a:lnTo>
                    <a:pt x="175" y="209"/>
                  </a:lnTo>
                  <a:lnTo>
                    <a:pt x="173" y="206"/>
                  </a:lnTo>
                  <a:lnTo>
                    <a:pt x="171" y="204"/>
                  </a:lnTo>
                  <a:lnTo>
                    <a:pt x="169" y="198"/>
                  </a:lnTo>
                  <a:lnTo>
                    <a:pt x="162" y="196"/>
                  </a:lnTo>
                  <a:lnTo>
                    <a:pt x="162" y="182"/>
                  </a:lnTo>
                  <a:lnTo>
                    <a:pt x="158" y="180"/>
                  </a:lnTo>
                  <a:lnTo>
                    <a:pt x="153" y="183"/>
                  </a:lnTo>
                  <a:lnTo>
                    <a:pt x="154" y="179"/>
                  </a:lnTo>
                  <a:lnTo>
                    <a:pt x="152" y="177"/>
                  </a:lnTo>
                  <a:lnTo>
                    <a:pt x="152" y="173"/>
                  </a:lnTo>
                  <a:lnTo>
                    <a:pt x="153" y="172"/>
                  </a:lnTo>
                  <a:lnTo>
                    <a:pt x="151" y="169"/>
                  </a:lnTo>
                  <a:lnTo>
                    <a:pt x="152" y="165"/>
                  </a:lnTo>
                  <a:lnTo>
                    <a:pt x="142" y="155"/>
                  </a:lnTo>
                  <a:lnTo>
                    <a:pt x="138" y="158"/>
                  </a:lnTo>
                  <a:lnTo>
                    <a:pt x="131" y="160"/>
                  </a:lnTo>
                  <a:lnTo>
                    <a:pt x="129" y="165"/>
                  </a:lnTo>
                  <a:lnTo>
                    <a:pt x="127" y="166"/>
                  </a:lnTo>
                  <a:lnTo>
                    <a:pt x="123" y="172"/>
                  </a:lnTo>
                  <a:lnTo>
                    <a:pt x="117" y="171"/>
                  </a:lnTo>
                  <a:lnTo>
                    <a:pt x="105" y="173"/>
                  </a:lnTo>
                  <a:lnTo>
                    <a:pt x="101" y="167"/>
                  </a:lnTo>
                  <a:lnTo>
                    <a:pt x="98" y="165"/>
                  </a:lnTo>
                  <a:lnTo>
                    <a:pt x="96" y="158"/>
                  </a:lnTo>
                  <a:lnTo>
                    <a:pt x="90" y="164"/>
                  </a:lnTo>
                  <a:lnTo>
                    <a:pt x="90" y="161"/>
                  </a:lnTo>
                  <a:lnTo>
                    <a:pt x="82" y="157"/>
                  </a:lnTo>
                  <a:lnTo>
                    <a:pt x="76" y="152"/>
                  </a:lnTo>
                  <a:lnTo>
                    <a:pt x="70" y="152"/>
                  </a:lnTo>
                  <a:lnTo>
                    <a:pt x="67" y="149"/>
                  </a:lnTo>
                  <a:lnTo>
                    <a:pt x="57" y="146"/>
                  </a:lnTo>
                  <a:lnTo>
                    <a:pt x="56" y="140"/>
                  </a:lnTo>
                  <a:lnTo>
                    <a:pt x="53" y="143"/>
                  </a:lnTo>
                  <a:lnTo>
                    <a:pt x="49" y="141"/>
                  </a:lnTo>
                  <a:lnTo>
                    <a:pt x="47" y="144"/>
                  </a:lnTo>
                  <a:lnTo>
                    <a:pt x="45" y="141"/>
                  </a:lnTo>
                  <a:lnTo>
                    <a:pt x="44" y="142"/>
                  </a:lnTo>
                  <a:lnTo>
                    <a:pt x="32" y="140"/>
                  </a:lnTo>
                  <a:lnTo>
                    <a:pt x="26" y="142"/>
                  </a:lnTo>
                  <a:lnTo>
                    <a:pt x="25" y="140"/>
                  </a:lnTo>
                  <a:lnTo>
                    <a:pt x="19" y="138"/>
                  </a:lnTo>
                  <a:lnTo>
                    <a:pt x="19" y="140"/>
                  </a:lnTo>
                  <a:lnTo>
                    <a:pt x="14" y="140"/>
                  </a:lnTo>
                  <a:lnTo>
                    <a:pt x="8" y="144"/>
                  </a:lnTo>
                  <a:lnTo>
                    <a:pt x="2" y="146"/>
                  </a:lnTo>
                  <a:lnTo>
                    <a:pt x="5" y="143"/>
                  </a:lnTo>
                  <a:lnTo>
                    <a:pt x="1" y="141"/>
                  </a:lnTo>
                  <a:lnTo>
                    <a:pt x="0" y="138"/>
                  </a:lnTo>
                  <a:lnTo>
                    <a:pt x="1" y="137"/>
                  </a:lnTo>
                  <a:lnTo>
                    <a:pt x="3" y="139"/>
                  </a:lnTo>
                  <a:lnTo>
                    <a:pt x="5" y="136"/>
                  </a:lnTo>
                  <a:lnTo>
                    <a:pt x="5" y="135"/>
                  </a:lnTo>
                  <a:lnTo>
                    <a:pt x="2" y="137"/>
                  </a:lnTo>
                  <a:lnTo>
                    <a:pt x="1" y="136"/>
                  </a:lnTo>
                  <a:lnTo>
                    <a:pt x="4" y="134"/>
                  </a:lnTo>
                  <a:lnTo>
                    <a:pt x="3" y="131"/>
                  </a:lnTo>
                  <a:lnTo>
                    <a:pt x="5" y="127"/>
                  </a:lnTo>
                  <a:lnTo>
                    <a:pt x="3" y="127"/>
                  </a:lnTo>
                  <a:lnTo>
                    <a:pt x="3" y="122"/>
                  </a:lnTo>
                  <a:lnTo>
                    <a:pt x="0" y="117"/>
                  </a:lnTo>
                  <a:lnTo>
                    <a:pt x="0" y="117"/>
                  </a:lnTo>
                  <a:lnTo>
                    <a:pt x="1" y="116"/>
                  </a:lnTo>
                  <a:lnTo>
                    <a:pt x="0" y="110"/>
                  </a:lnTo>
                  <a:lnTo>
                    <a:pt x="1" y="111"/>
                  </a:lnTo>
                  <a:lnTo>
                    <a:pt x="6" y="109"/>
                  </a:lnTo>
                  <a:lnTo>
                    <a:pt x="7" y="108"/>
                  </a:lnTo>
                  <a:lnTo>
                    <a:pt x="8" y="108"/>
                  </a:lnTo>
                  <a:lnTo>
                    <a:pt x="13" y="107"/>
                  </a:lnTo>
                  <a:lnTo>
                    <a:pt x="13" y="104"/>
                  </a:lnTo>
                  <a:lnTo>
                    <a:pt x="14" y="104"/>
                  </a:lnTo>
                  <a:lnTo>
                    <a:pt x="15" y="100"/>
                  </a:lnTo>
                  <a:lnTo>
                    <a:pt x="17" y="97"/>
                  </a:lnTo>
                  <a:lnTo>
                    <a:pt x="29" y="96"/>
                  </a:lnTo>
                  <a:lnTo>
                    <a:pt x="33" y="98"/>
                  </a:lnTo>
                  <a:lnTo>
                    <a:pt x="39" y="93"/>
                  </a:lnTo>
                  <a:lnTo>
                    <a:pt x="40" y="95"/>
                  </a:lnTo>
                  <a:lnTo>
                    <a:pt x="42" y="93"/>
                  </a:lnTo>
                  <a:lnTo>
                    <a:pt x="39" y="83"/>
                  </a:lnTo>
                  <a:lnTo>
                    <a:pt x="34" y="78"/>
                  </a:lnTo>
                  <a:lnTo>
                    <a:pt x="35" y="75"/>
                  </a:lnTo>
                  <a:lnTo>
                    <a:pt x="41" y="69"/>
                  </a:lnTo>
                  <a:lnTo>
                    <a:pt x="45" y="68"/>
                  </a:lnTo>
                  <a:lnTo>
                    <a:pt x="48" y="63"/>
                  </a:lnTo>
                  <a:lnTo>
                    <a:pt x="54" y="61"/>
                  </a:lnTo>
                  <a:lnTo>
                    <a:pt x="57" y="56"/>
                  </a:lnTo>
                  <a:lnTo>
                    <a:pt x="56" y="53"/>
                  </a:lnTo>
                  <a:lnTo>
                    <a:pt x="57" y="46"/>
                  </a:lnTo>
                  <a:lnTo>
                    <a:pt x="59" y="45"/>
                  </a:lnTo>
                  <a:lnTo>
                    <a:pt x="64" y="50"/>
                  </a:lnTo>
                  <a:lnTo>
                    <a:pt x="83" y="46"/>
                  </a:lnTo>
                  <a:lnTo>
                    <a:pt x="85" y="37"/>
                  </a:lnTo>
                  <a:lnTo>
                    <a:pt x="83" y="34"/>
                  </a:lnTo>
                  <a:lnTo>
                    <a:pt x="83" y="31"/>
                  </a:lnTo>
                  <a:lnTo>
                    <a:pt x="80" y="27"/>
                  </a:lnTo>
                  <a:lnTo>
                    <a:pt x="78" y="23"/>
                  </a:lnTo>
                  <a:lnTo>
                    <a:pt x="68" y="1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3" name="Freeform 21"/>
            <p:cNvSpPr>
              <a:spLocks/>
            </p:cNvSpPr>
            <p:nvPr/>
          </p:nvSpPr>
          <p:spPr bwMode="auto">
            <a:xfrm>
              <a:off x="5332" y="1738"/>
              <a:ext cx="137" cy="132"/>
            </a:xfrm>
            <a:custGeom>
              <a:avLst/>
              <a:gdLst>
                <a:gd name="T0" fmla="*/ 77 w 137"/>
                <a:gd name="T1" fmla="*/ 6 h 132"/>
                <a:gd name="T2" fmla="*/ 85 w 137"/>
                <a:gd name="T3" fmla="*/ 6 h 132"/>
                <a:gd name="T4" fmla="*/ 92 w 137"/>
                <a:gd name="T5" fmla="*/ 9 h 132"/>
                <a:gd name="T6" fmla="*/ 109 w 137"/>
                <a:gd name="T7" fmla="*/ 20 h 132"/>
                <a:gd name="T8" fmla="*/ 112 w 137"/>
                <a:gd name="T9" fmla="*/ 22 h 132"/>
                <a:gd name="T10" fmla="*/ 118 w 137"/>
                <a:gd name="T11" fmla="*/ 31 h 132"/>
                <a:gd name="T12" fmla="*/ 120 w 137"/>
                <a:gd name="T13" fmla="*/ 29 h 132"/>
                <a:gd name="T14" fmla="*/ 132 w 137"/>
                <a:gd name="T15" fmla="*/ 39 h 132"/>
                <a:gd name="T16" fmla="*/ 135 w 137"/>
                <a:gd name="T17" fmla="*/ 46 h 132"/>
                <a:gd name="T18" fmla="*/ 135 w 137"/>
                <a:gd name="T19" fmla="*/ 58 h 132"/>
                <a:gd name="T20" fmla="*/ 111 w 137"/>
                <a:gd name="T21" fmla="*/ 57 h 132"/>
                <a:gd name="T22" fmla="*/ 108 w 137"/>
                <a:gd name="T23" fmla="*/ 65 h 132"/>
                <a:gd name="T24" fmla="*/ 106 w 137"/>
                <a:gd name="T25" fmla="*/ 73 h 132"/>
                <a:gd name="T26" fmla="*/ 97 w 137"/>
                <a:gd name="T27" fmla="*/ 80 h 132"/>
                <a:gd name="T28" fmla="*/ 87 w 137"/>
                <a:gd name="T29" fmla="*/ 87 h 132"/>
                <a:gd name="T30" fmla="*/ 91 w 137"/>
                <a:gd name="T31" fmla="*/ 95 h 132"/>
                <a:gd name="T32" fmla="*/ 92 w 137"/>
                <a:gd name="T33" fmla="*/ 107 h 132"/>
                <a:gd name="T34" fmla="*/ 85 w 137"/>
                <a:gd name="T35" fmla="*/ 110 h 132"/>
                <a:gd name="T36" fmla="*/ 69 w 137"/>
                <a:gd name="T37" fmla="*/ 109 h 132"/>
                <a:gd name="T38" fmla="*/ 66 w 137"/>
                <a:gd name="T39" fmla="*/ 116 h 132"/>
                <a:gd name="T40" fmla="*/ 65 w 137"/>
                <a:gd name="T41" fmla="*/ 119 h 132"/>
                <a:gd name="T42" fmla="*/ 59 w 137"/>
                <a:gd name="T43" fmla="*/ 120 h 132"/>
                <a:gd name="T44" fmla="*/ 53 w 137"/>
                <a:gd name="T45" fmla="*/ 123 h 132"/>
                <a:gd name="T46" fmla="*/ 53 w 137"/>
                <a:gd name="T47" fmla="*/ 128 h 132"/>
                <a:gd name="T48" fmla="*/ 52 w 137"/>
                <a:gd name="T49" fmla="*/ 129 h 132"/>
                <a:gd name="T50" fmla="*/ 0 w 137"/>
                <a:gd name="T51" fmla="*/ 132 h 132"/>
                <a:gd name="T52" fmla="*/ 0 w 137"/>
                <a:gd name="T53" fmla="*/ 70 h 132"/>
                <a:gd name="T54" fmla="*/ 9 w 137"/>
                <a:gd name="T55" fmla="*/ 57 h 132"/>
                <a:gd name="T56" fmla="*/ 7 w 137"/>
                <a:gd name="T57" fmla="*/ 53 h 132"/>
                <a:gd name="T58" fmla="*/ 13 w 137"/>
                <a:gd name="T59" fmla="*/ 50 h 132"/>
                <a:gd name="T60" fmla="*/ 16 w 137"/>
                <a:gd name="T61" fmla="*/ 53 h 132"/>
                <a:gd name="T62" fmla="*/ 24 w 137"/>
                <a:gd name="T63" fmla="*/ 50 h 132"/>
                <a:gd name="T64" fmla="*/ 34 w 137"/>
                <a:gd name="T65" fmla="*/ 33 h 132"/>
                <a:gd name="T66" fmla="*/ 33 w 137"/>
                <a:gd name="T67" fmla="*/ 24 h 132"/>
                <a:gd name="T68" fmla="*/ 37 w 137"/>
                <a:gd name="T69" fmla="*/ 29 h 132"/>
                <a:gd name="T70" fmla="*/ 49 w 137"/>
                <a:gd name="T71" fmla="*/ 31 h 132"/>
                <a:gd name="T72" fmla="*/ 58 w 137"/>
                <a:gd name="T73" fmla="*/ 40 h 132"/>
                <a:gd name="T74" fmla="*/ 63 w 137"/>
                <a:gd name="T75" fmla="*/ 35 h 132"/>
                <a:gd name="T76" fmla="*/ 66 w 137"/>
                <a:gd name="T77" fmla="*/ 27 h 132"/>
                <a:gd name="T78" fmla="*/ 68 w 137"/>
                <a:gd name="T79" fmla="*/ 20 h 132"/>
                <a:gd name="T80" fmla="*/ 72 w 137"/>
                <a:gd name="T81" fmla="*/ 20 h 132"/>
                <a:gd name="T82" fmla="*/ 74 w 137"/>
                <a:gd name="T83" fmla="*/ 13 h 132"/>
                <a:gd name="T84" fmla="*/ 76 w 137"/>
                <a:gd name="T85" fmla="*/ 1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7" h="132">
                  <a:moveTo>
                    <a:pt x="76" y="8"/>
                  </a:moveTo>
                  <a:lnTo>
                    <a:pt x="77" y="6"/>
                  </a:lnTo>
                  <a:lnTo>
                    <a:pt x="84" y="0"/>
                  </a:lnTo>
                  <a:lnTo>
                    <a:pt x="85" y="6"/>
                  </a:lnTo>
                  <a:lnTo>
                    <a:pt x="91" y="3"/>
                  </a:lnTo>
                  <a:lnTo>
                    <a:pt x="92" y="9"/>
                  </a:lnTo>
                  <a:lnTo>
                    <a:pt x="104" y="15"/>
                  </a:lnTo>
                  <a:lnTo>
                    <a:pt x="109" y="20"/>
                  </a:lnTo>
                  <a:lnTo>
                    <a:pt x="108" y="21"/>
                  </a:lnTo>
                  <a:lnTo>
                    <a:pt x="112" y="22"/>
                  </a:lnTo>
                  <a:lnTo>
                    <a:pt x="112" y="25"/>
                  </a:lnTo>
                  <a:lnTo>
                    <a:pt x="118" y="31"/>
                  </a:lnTo>
                  <a:lnTo>
                    <a:pt x="120" y="29"/>
                  </a:lnTo>
                  <a:lnTo>
                    <a:pt x="120" y="29"/>
                  </a:lnTo>
                  <a:lnTo>
                    <a:pt x="130" y="35"/>
                  </a:lnTo>
                  <a:lnTo>
                    <a:pt x="132" y="39"/>
                  </a:lnTo>
                  <a:lnTo>
                    <a:pt x="135" y="43"/>
                  </a:lnTo>
                  <a:lnTo>
                    <a:pt x="135" y="46"/>
                  </a:lnTo>
                  <a:lnTo>
                    <a:pt x="137" y="49"/>
                  </a:lnTo>
                  <a:lnTo>
                    <a:pt x="135" y="58"/>
                  </a:lnTo>
                  <a:lnTo>
                    <a:pt x="116" y="62"/>
                  </a:lnTo>
                  <a:lnTo>
                    <a:pt x="111" y="57"/>
                  </a:lnTo>
                  <a:lnTo>
                    <a:pt x="109" y="58"/>
                  </a:lnTo>
                  <a:lnTo>
                    <a:pt x="108" y="65"/>
                  </a:lnTo>
                  <a:lnTo>
                    <a:pt x="109" y="68"/>
                  </a:lnTo>
                  <a:lnTo>
                    <a:pt x="106" y="73"/>
                  </a:lnTo>
                  <a:lnTo>
                    <a:pt x="100" y="75"/>
                  </a:lnTo>
                  <a:lnTo>
                    <a:pt x="97" y="80"/>
                  </a:lnTo>
                  <a:lnTo>
                    <a:pt x="93" y="81"/>
                  </a:lnTo>
                  <a:lnTo>
                    <a:pt x="87" y="87"/>
                  </a:lnTo>
                  <a:lnTo>
                    <a:pt x="86" y="90"/>
                  </a:lnTo>
                  <a:lnTo>
                    <a:pt x="91" y="95"/>
                  </a:lnTo>
                  <a:lnTo>
                    <a:pt x="94" y="105"/>
                  </a:lnTo>
                  <a:lnTo>
                    <a:pt x="92" y="107"/>
                  </a:lnTo>
                  <a:lnTo>
                    <a:pt x="91" y="105"/>
                  </a:lnTo>
                  <a:lnTo>
                    <a:pt x="85" y="110"/>
                  </a:lnTo>
                  <a:lnTo>
                    <a:pt x="81" y="108"/>
                  </a:lnTo>
                  <a:lnTo>
                    <a:pt x="69" y="109"/>
                  </a:lnTo>
                  <a:lnTo>
                    <a:pt x="67" y="112"/>
                  </a:lnTo>
                  <a:lnTo>
                    <a:pt x="66" y="116"/>
                  </a:lnTo>
                  <a:lnTo>
                    <a:pt x="65" y="116"/>
                  </a:lnTo>
                  <a:lnTo>
                    <a:pt x="65" y="119"/>
                  </a:lnTo>
                  <a:lnTo>
                    <a:pt x="60" y="120"/>
                  </a:lnTo>
                  <a:lnTo>
                    <a:pt x="59" y="120"/>
                  </a:lnTo>
                  <a:lnTo>
                    <a:pt x="58" y="121"/>
                  </a:lnTo>
                  <a:lnTo>
                    <a:pt x="53" y="123"/>
                  </a:lnTo>
                  <a:lnTo>
                    <a:pt x="52" y="122"/>
                  </a:lnTo>
                  <a:lnTo>
                    <a:pt x="53" y="128"/>
                  </a:lnTo>
                  <a:lnTo>
                    <a:pt x="52" y="129"/>
                  </a:lnTo>
                  <a:lnTo>
                    <a:pt x="52" y="129"/>
                  </a:lnTo>
                  <a:lnTo>
                    <a:pt x="30" y="127"/>
                  </a:lnTo>
                  <a:lnTo>
                    <a:pt x="0" y="132"/>
                  </a:lnTo>
                  <a:lnTo>
                    <a:pt x="0" y="132"/>
                  </a:lnTo>
                  <a:lnTo>
                    <a:pt x="0" y="70"/>
                  </a:lnTo>
                  <a:lnTo>
                    <a:pt x="7" y="65"/>
                  </a:lnTo>
                  <a:lnTo>
                    <a:pt x="9" y="57"/>
                  </a:lnTo>
                  <a:lnTo>
                    <a:pt x="9" y="57"/>
                  </a:lnTo>
                  <a:lnTo>
                    <a:pt x="7" y="53"/>
                  </a:lnTo>
                  <a:lnTo>
                    <a:pt x="8" y="49"/>
                  </a:lnTo>
                  <a:lnTo>
                    <a:pt x="13" y="50"/>
                  </a:lnTo>
                  <a:lnTo>
                    <a:pt x="14" y="52"/>
                  </a:lnTo>
                  <a:lnTo>
                    <a:pt x="16" y="53"/>
                  </a:lnTo>
                  <a:lnTo>
                    <a:pt x="17" y="52"/>
                  </a:lnTo>
                  <a:lnTo>
                    <a:pt x="24" y="50"/>
                  </a:lnTo>
                  <a:lnTo>
                    <a:pt x="33" y="40"/>
                  </a:lnTo>
                  <a:lnTo>
                    <a:pt x="34" y="33"/>
                  </a:lnTo>
                  <a:lnTo>
                    <a:pt x="33" y="29"/>
                  </a:lnTo>
                  <a:lnTo>
                    <a:pt x="33" y="24"/>
                  </a:lnTo>
                  <a:lnTo>
                    <a:pt x="36" y="26"/>
                  </a:lnTo>
                  <a:lnTo>
                    <a:pt x="37" y="29"/>
                  </a:lnTo>
                  <a:lnTo>
                    <a:pt x="40" y="31"/>
                  </a:lnTo>
                  <a:lnTo>
                    <a:pt x="49" y="31"/>
                  </a:lnTo>
                  <a:lnTo>
                    <a:pt x="55" y="34"/>
                  </a:lnTo>
                  <a:lnTo>
                    <a:pt x="58" y="40"/>
                  </a:lnTo>
                  <a:lnTo>
                    <a:pt x="61" y="39"/>
                  </a:lnTo>
                  <a:lnTo>
                    <a:pt x="63" y="35"/>
                  </a:lnTo>
                  <a:lnTo>
                    <a:pt x="69" y="33"/>
                  </a:lnTo>
                  <a:lnTo>
                    <a:pt x="66" y="27"/>
                  </a:lnTo>
                  <a:lnTo>
                    <a:pt x="69" y="24"/>
                  </a:lnTo>
                  <a:lnTo>
                    <a:pt x="68" y="20"/>
                  </a:lnTo>
                  <a:lnTo>
                    <a:pt x="70" y="18"/>
                  </a:lnTo>
                  <a:lnTo>
                    <a:pt x="72" y="20"/>
                  </a:lnTo>
                  <a:lnTo>
                    <a:pt x="72" y="15"/>
                  </a:lnTo>
                  <a:lnTo>
                    <a:pt x="74" y="13"/>
                  </a:lnTo>
                  <a:lnTo>
                    <a:pt x="72" y="10"/>
                  </a:lnTo>
                  <a:lnTo>
                    <a:pt x="76" y="10"/>
                  </a:lnTo>
                  <a:lnTo>
                    <a:pt x="76" y="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4" name="Freeform 22"/>
            <p:cNvSpPr>
              <a:spLocks/>
            </p:cNvSpPr>
            <p:nvPr/>
          </p:nvSpPr>
          <p:spPr bwMode="auto">
            <a:xfrm>
              <a:off x="5552" y="1814"/>
              <a:ext cx="251" cy="227"/>
            </a:xfrm>
            <a:custGeom>
              <a:avLst/>
              <a:gdLst>
                <a:gd name="T0" fmla="*/ 71 w 251"/>
                <a:gd name="T1" fmla="*/ 13 h 227"/>
                <a:gd name="T2" fmla="*/ 76 w 251"/>
                <a:gd name="T3" fmla="*/ 0 h 227"/>
                <a:gd name="T4" fmla="*/ 82 w 251"/>
                <a:gd name="T5" fmla="*/ 10 h 227"/>
                <a:gd name="T6" fmla="*/ 90 w 251"/>
                <a:gd name="T7" fmla="*/ 13 h 227"/>
                <a:gd name="T8" fmla="*/ 99 w 251"/>
                <a:gd name="T9" fmla="*/ 14 h 227"/>
                <a:gd name="T10" fmla="*/ 110 w 251"/>
                <a:gd name="T11" fmla="*/ 18 h 227"/>
                <a:gd name="T12" fmla="*/ 122 w 251"/>
                <a:gd name="T13" fmla="*/ 12 h 227"/>
                <a:gd name="T14" fmla="*/ 133 w 251"/>
                <a:gd name="T15" fmla="*/ 10 h 227"/>
                <a:gd name="T16" fmla="*/ 133 w 251"/>
                <a:gd name="T17" fmla="*/ 10 h 227"/>
                <a:gd name="T18" fmla="*/ 137 w 251"/>
                <a:gd name="T19" fmla="*/ 12 h 227"/>
                <a:gd name="T20" fmla="*/ 145 w 251"/>
                <a:gd name="T21" fmla="*/ 13 h 227"/>
                <a:gd name="T22" fmla="*/ 160 w 251"/>
                <a:gd name="T23" fmla="*/ 14 h 227"/>
                <a:gd name="T24" fmla="*/ 185 w 251"/>
                <a:gd name="T25" fmla="*/ 7 h 227"/>
                <a:gd name="T26" fmla="*/ 204 w 251"/>
                <a:gd name="T27" fmla="*/ 13 h 227"/>
                <a:gd name="T28" fmla="*/ 210 w 251"/>
                <a:gd name="T29" fmla="*/ 12 h 227"/>
                <a:gd name="T30" fmla="*/ 215 w 251"/>
                <a:gd name="T31" fmla="*/ 9 h 227"/>
                <a:gd name="T32" fmla="*/ 221 w 251"/>
                <a:gd name="T33" fmla="*/ 5 h 227"/>
                <a:gd name="T34" fmla="*/ 229 w 251"/>
                <a:gd name="T35" fmla="*/ 8 h 227"/>
                <a:gd name="T36" fmla="*/ 235 w 251"/>
                <a:gd name="T37" fmla="*/ 11 h 227"/>
                <a:gd name="T38" fmla="*/ 248 w 251"/>
                <a:gd name="T39" fmla="*/ 4 h 227"/>
                <a:gd name="T40" fmla="*/ 248 w 251"/>
                <a:gd name="T41" fmla="*/ 15 h 227"/>
                <a:gd name="T42" fmla="*/ 242 w 251"/>
                <a:gd name="T43" fmla="*/ 34 h 227"/>
                <a:gd name="T44" fmla="*/ 234 w 251"/>
                <a:gd name="T45" fmla="*/ 45 h 227"/>
                <a:gd name="T46" fmla="*/ 215 w 251"/>
                <a:gd name="T47" fmla="*/ 63 h 227"/>
                <a:gd name="T48" fmla="*/ 203 w 251"/>
                <a:gd name="T49" fmla="*/ 97 h 227"/>
                <a:gd name="T50" fmla="*/ 192 w 251"/>
                <a:gd name="T51" fmla="*/ 106 h 227"/>
                <a:gd name="T52" fmla="*/ 160 w 251"/>
                <a:gd name="T53" fmla="*/ 126 h 227"/>
                <a:gd name="T54" fmla="*/ 166 w 251"/>
                <a:gd name="T55" fmla="*/ 135 h 227"/>
                <a:gd name="T56" fmla="*/ 163 w 251"/>
                <a:gd name="T57" fmla="*/ 146 h 227"/>
                <a:gd name="T58" fmla="*/ 135 w 251"/>
                <a:gd name="T59" fmla="*/ 151 h 227"/>
                <a:gd name="T60" fmla="*/ 117 w 251"/>
                <a:gd name="T61" fmla="*/ 146 h 227"/>
                <a:gd name="T62" fmla="*/ 110 w 251"/>
                <a:gd name="T63" fmla="*/ 157 h 227"/>
                <a:gd name="T64" fmla="*/ 115 w 251"/>
                <a:gd name="T65" fmla="*/ 175 h 227"/>
                <a:gd name="T66" fmla="*/ 116 w 251"/>
                <a:gd name="T67" fmla="*/ 209 h 227"/>
                <a:gd name="T68" fmla="*/ 113 w 251"/>
                <a:gd name="T69" fmla="*/ 213 h 227"/>
                <a:gd name="T70" fmla="*/ 102 w 251"/>
                <a:gd name="T71" fmla="*/ 215 h 227"/>
                <a:gd name="T72" fmla="*/ 99 w 251"/>
                <a:gd name="T73" fmla="*/ 222 h 227"/>
                <a:gd name="T74" fmla="*/ 79 w 251"/>
                <a:gd name="T75" fmla="*/ 222 h 227"/>
                <a:gd name="T76" fmla="*/ 65 w 251"/>
                <a:gd name="T77" fmla="*/ 205 h 227"/>
                <a:gd name="T78" fmla="*/ 58 w 251"/>
                <a:gd name="T79" fmla="*/ 221 h 227"/>
                <a:gd name="T80" fmla="*/ 39 w 251"/>
                <a:gd name="T81" fmla="*/ 227 h 227"/>
                <a:gd name="T82" fmla="*/ 29 w 251"/>
                <a:gd name="T83" fmla="*/ 205 h 227"/>
                <a:gd name="T84" fmla="*/ 28 w 251"/>
                <a:gd name="T85" fmla="*/ 198 h 227"/>
                <a:gd name="T86" fmla="*/ 27 w 251"/>
                <a:gd name="T87" fmla="*/ 187 h 227"/>
                <a:gd name="T88" fmla="*/ 16 w 251"/>
                <a:gd name="T89" fmla="*/ 171 h 227"/>
                <a:gd name="T90" fmla="*/ 8 w 251"/>
                <a:gd name="T91" fmla="*/ 160 h 227"/>
                <a:gd name="T92" fmla="*/ 9 w 251"/>
                <a:gd name="T93" fmla="*/ 154 h 227"/>
                <a:gd name="T94" fmla="*/ 12 w 251"/>
                <a:gd name="T95" fmla="*/ 140 h 227"/>
                <a:gd name="T96" fmla="*/ 20 w 251"/>
                <a:gd name="T97" fmla="*/ 139 h 227"/>
                <a:gd name="T98" fmla="*/ 19 w 251"/>
                <a:gd name="T99" fmla="*/ 129 h 227"/>
                <a:gd name="T100" fmla="*/ 19 w 251"/>
                <a:gd name="T101" fmla="*/ 108 h 227"/>
                <a:gd name="T102" fmla="*/ 20 w 251"/>
                <a:gd name="T103" fmla="*/ 94 h 227"/>
                <a:gd name="T104" fmla="*/ 14 w 251"/>
                <a:gd name="T105" fmla="*/ 86 h 227"/>
                <a:gd name="T106" fmla="*/ 12 w 251"/>
                <a:gd name="T107" fmla="*/ 62 h 227"/>
                <a:gd name="T108" fmla="*/ 21 w 251"/>
                <a:gd name="T109" fmla="*/ 62 h 227"/>
                <a:gd name="T110" fmla="*/ 21 w 251"/>
                <a:gd name="T111" fmla="*/ 41 h 227"/>
                <a:gd name="T112" fmla="*/ 43 w 251"/>
                <a:gd name="T113" fmla="*/ 28 h 227"/>
                <a:gd name="T114" fmla="*/ 57 w 251"/>
                <a:gd name="T115" fmla="*/ 1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1" h="227">
                  <a:moveTo>
                    <a:pt x="57" y="10"/>
                  </a:moveTo>
                  <a:lnTo>
                    <a:pt x="64" y="13"/>
                  </a:lnTo>
                  <a:lnTo>
                    <a:pt x="71" y="13"/>
                  </a:lnTo>
                  <a:lnTo>
                    <a:pt x="72" y="8"/>
                  </a:lnTo>
                  <a:lnTo>
                    <a:pt x="72" y="5"/>
                  </a:lnTo>
                  <a:lnTo>
                    <a:pt x="76" y="0"/>
                  </a:lnTo>
                  <a:lnTo>
                    <a:pt x="82" y="5"/>
                  </a:lnTo>
                  <a:lnTo>
                    <a:pt x="82" y="5"/>
                  </a:lnTo>
                  <a:lnTo>
                    <a:pt x="82" y="10"/>
                  </a:lnTo>
                  <a:lnTo>
                    <a:pt x="82" y="10"/>
                  </a:lnTo>
                  <a:lnTo>
                    <a:pt x="83" y="12"/>
                  </a:lnTo>
                  <a:lnTo>
                    <a:pt x="90" y="13"/>
                  </a:lnTo>
                  <a:lnTo>
                    <a:pt x="95" y="11"/>
                  </a:lnTo>
                  <a:lnTo>
                    <a:pt x="96" y="15"/>
                  </a:lnTo>
                  <a:lnTo>
                    <a:pt x="99" y="14"/>
                  </a:lnTo>
                  <a:lnTo>
                    <a:pt x="104" y="18"/>
                  </a:lnTo>
                  <a:lnTo>
                    <a:pt x="108" y="16"/>
                  </a:lnTo>
                  <a:lnTo>
                    <a:pt x="110" y="18"/>
                  </a:lnTo>
                  <a:lnTo>
                    <a:pt x="116" y="15"/>
                  </a:lnTo>
                  <a:lnTo>
                    <a:pt x="116" y="7"/>
                  </a:lnTo>
                  <a:lnTo>
                    <a:pt x="122" y="12"/>
                  </a:lnTo>
                  <a:lnTo>
                    <a:pt x="130" y="8"/>
                  </a:lnTo>
                  <a:lnTo>
                    <a:pt x="133" y="10"/>
                  </a:lnTo>
                  <a:lnTo>
                    <a:pt x="133" y="10"/>
                  </a:lnTo>
                  <a:lnTo>
                    <a:pt x="133" y="10"/>
                  </a:lnTo>
                  <a:lnTo>
                    <a:pt x="133" y="10"/>
                  </a:lnTo>
                  <a:lnTo>
                    <a:pt x="133" y="10"/>
                  </a:lnTo>
                  <a:lnTo>
                    <a:pt x="133" y="10"/>
                  </a:lnTo>
                  <a:lnTo>
                    <a:pt x="134" y="12"/>
                  </a:lnTo>
                  <a:lnTo>
                    <a:pt x="137" y="12"/>
                  </a:lnTo>
                  <a:lnTo>
                    <a:pt x="139" y="13"/>
                  </a:lnTo>
                  <a:lnTo>
                    <a:pt x="142" y="15"/>
                  </a:lnTo>
                  <a:lnTo>
                    <a:pt x="145" y="13"/>
                  </a:lnTo>
                  <a:lnTo>
                    <a:pt x="149" y="15"/>
                  </a:lnTo>
                  <a:lnTo>
                    <a:pt x="154" y="13"/>
                  </a:lnTo>
                  <a:lnTo>
                    <a:pt x="160" y="14"/>
                  </a:lnTo>
                  <a:lnTo>
                    <a:pt x="173" y="6"/>
                  </a:lnTo>
                  <a:lnTo>
                    <a:pt x="179" y="11"/>
                  </a:lnTo>
                  <a:lnTo>
                    <a:pt x="185" y="7"/>
                  </a:lnTo>
                  <a:lnTo>
                    <a:pt x="191" y="11"/>
                  </a:lnTo>
                  <a:lnTo>
                    <a:pt x="194" y="15"/>
                  </a:lnTo>
                  <a:lnTo>
                    <a:pt x="204" y="13"/>
                  </a:lnTo>
                  <a:lnTo>
                    <a:pt x="207" y="13"/>
                  </a:lnTo>
                  <a:lnTo>
                    <a:pt x="207" y="13"/>
                  </a:lnTo>
                  <a:lnTo>
                    <a:pt x="210" y="12"/>
                  </a:lnTo>
                  <a:lnTo>
                    <a:pt x="210" y="12"/>
                  </a:lnTo>
                  <a:lnTo>
                    <a:pt x="213" y="7"/>
                  </a:lnTo>
                  <a:lnTo>
                    <a:pt x="215" y="9"/>
                  </a:lnTo>
                  <a:lnTo>
                    <a:pt x="216" y="5"/>
                  </a:lnTo>
                  <a:lnTo>
                    <a:pt x="218" y="8"/>
                  </a:lnTo>
                  <a:lnTo>
                    <a:pt x="221" y="5"/>
                  </a:lnTo>
                  <a:lnTo>
                    <a:pt x="225" y="8"/>
                  </a:lnTo>
                  <a:lnTo>
                    <a:pt x="226" y="7"/>
                  </a:lnTo>
                  <a:lnTo>
                    <a:pt x="229" y="8"/>
                  </a:lnTo>
                  <a:lnTo>
                    <a:pt x="229" y="8"/>
                  </a:lnTo>
                  <a:lnTo>
                    <a:pt x="235" y="11"/>
                  </a:lnTo>
                  <a:lnTo>
                    <a:pt x="235" y="11"/>
                  </a:lnTo>
                  <a:lnTo>
                    <a:pt x="236" y="5"/>
                  </a:lnTo>
                  <a:lnTo>
                    <a:pt x="242" y="7"/>
                  </a:lnTo>
                  <a:lnTo>
                    <a:pt x="248" y="4"/>
                  </a:lnTo>
                  <a:lnTo>
                    <a:pt x="248" y="4"/>
                  </a:lnTo>
                  <a:lnTo>
                    <a:pt x="251" y="11"/>
                  </a:lnTo>
                  <a:lnTo>
                    <a:pt x="248" y="15"/>
                  </a:lnTo>
                  <a:lnTo>
                    <a:pt x="247" y="21"/>
                  </a:lnTo>
                  <a:lnTo>
                    <a:pt x="242" y="26"/>
                  </a:lnTo>
                  <a:lnTo>
                    <a:pt x="242" y="34"/>
                  </a:lnTo>
                  <a:lnTo>
                    <a:pt x="244" y="42"/>
                  </a:lnTo>
                  <a:lnTo>
                    <a:pt x="241" y="44"/>
                  </a:lnTo>
                  <a:lnTo>
                    <a:pt x="234" y="45"/>
                  </a:lnTo>
                  <a:lnTo>
                    <a:pt x="223" y="55"/>
                  </a:lnTo>
                  <a:lnTo>
                    <a:pt x="219" y="60"/>
                  </a:lnTo>
                  <a:lnTo>
                    <a:pt x="215" y="63"/>
                  </a:lnTo>
                  <a:lnTo>
                    <a:pt x="211" y="81"/>
                  </a:lnTo>
                  <a:lnTo>
                    <a:pt x="201" y="95"/>
                  </a:lnTo>
                  <a:lnTo>
                    <a:pt x="203" y="97"/>
                  </a:lnTo>
                  <a:lnTo>
                    <a:pt x="203" y="100"/>
                  </a:lnTo>
                  <a:lnTo>
                    <a:pt x="199" y="100"/>
                  </a:lnTo>
                  <a:lnTo>
                    <a:pt x="192" y="106"/>
                  </a:lnTo>
                  <a:lnTo>
                    <a:pt x="170" y="116"/>
                  </a:lnTo>
                  <a:lnTo>
                    <a:pt x="165" y="119"/>
                  </a:lnTo>
                  <a:lnTo>
                    <a:pt x="160" y="126"/>
                  </a:lnTo>
                  <a:lnTo>
                    <a:pt x="160" y="127"/>
                  </a:lnTo>
                  <a:lnTo>
                    <a:pt x="165" y="132"/>
                  </a:lnTo>
                  <a:lnTo>
                    <a:pt x="166" y="135"/>
                  </a:lnTo>
                  <a:lnTo>
                    <a:pt x="178" y="139"/>
                  </a:lnTo>
                  <a:lnTo>
                    <a:pt x="166" y="140"/>
                  </a:lnTo>
                  <a:lnTo>
                    <a:pt x="163" y="146"/>
                  </a:lnTo>
                  <a:lnTo>
                    <a:pt x="155" y="150"/>
                  </a:lnTo>
                  <a:lnTo>
                    <a:pt x="144" y="148"/>
                  </a:lnTo>
                  <a:lnTo>
                    <a:pt x="135" y="151"/>
                  </a:lnTo>
                  <a:lnTo>
                    <a:pt x="130" y="148"/>
                  </a:lnTo>
                  <a:lnTo>
                    <a:pt x="124" y="150"/>
                  </a:lnTo>
                  <a:lnTo>
                    <a:pt x="117" y="146"/>
                  </a:lnTo>
                  <a:lnTo>
                    <a:pt x="116" y="150"/>
                  </a:lnTo>
                  <a:lnTo>
                    <a:pt x="111" y="151"/>
                  </a:lnTo>
                  <a:lnTo>
                    <a:pt x="110" y="157"/>
                  </a:lnTo>
                  <a:lnTo>
                    <a:pt x="116" y="163"/>
                  </a:lnTo>
                  <a:lnTo>
                    <a:pt x="116" y="168"/>
                  </a:lnTo>
                  <a:lnTo>
                    <a:pt x="115" y="175"/>
                  </a:lnTo>
                  <a:lnTo>
                    <a:pt x="116" y="188"/>
                  </a:lnTo>
                  <a:lnTo>
                    <a:pt x="113" y="201"/>
                  </a:lnTo>
                  <a:lnTo>
                    <a:pt x="116" y="209"/>
                  </a:lnTo>
                  <a:lnTo>
                    <a:pt x="115" y="213"/>
                  </a:lnTo>
                  <a:lnTo>
                    <a:pt x="115" y="213"/>
                  </a:lnTo>
                  <a:lnTo>
                    <a:pt x="113" y="213"/>
                  </a:lnTo>
                  <a:lnTo>
                    <a:pt x="110" y="208"/>
                  </a:lnTo>
                  <a:lnTo>
                    <a:pt x="104" y="216"/>
                  </a:lnTo>
                  <a:lnTo>
                    <a:pt x="102" y="215"/>
                  </a:lnTo>
                  <a:lnTo>
                    <a:pt x="100" y="213"/>
                  </a:lnTo>
                  <a:lnTo>
                    <a:pt x="101" y="216"/>
                  </a:lnTo>
                  <a:lnTo>
                    <a:pt x="99" y="222"/>
                  </a:lnTo>
                  <a:lnTo>
                    <a:pt x="95" y="223"/>
                  </a:lnTo>
                  <a:lnTo>
                    <a:pt x="84" y="221"/>
                  </a:lnTo>
                  <a:lnTo>
                    <a:pt x="79" y="222"/>
                  </a:lnTo>
                  <a:lnTo>
                    <a:pt x="76" y="212"/>
                  </a:lnTo>
                  <a:lnTo>
                    <a:pt x="68" y="213"/>
                  </a:lnTo>
                  <a:lnTo>
                    <a:pt x="65" y="205"/>
                  </a:lnTo>
                  <a:lnTo>
                    <a:pt x="62" y="204"/>
                  </a:lnTo>
                  <a:lnTo>
                    <a:pt x="59" y="218"/>
                  </a:lnTo>
                  <a:lnTo>
                    <a:pt x="58" y="221"/>
                  </a:lnTo>
                  <a:lnTo>
                    <a:pt x="49" y="223"/>
                  </a:lnTo>
                  <a:lnTo>
                    <a:pt x="46" y="226"/>
                  </a:lnTo>
                  <a:lnTo>
                    <a:pt x="39" y="227"/>
                  </a:lnTo>
                  <a:lnTo>
                    <a:pt x="40" y="216"/>
                  </a:lnTo>
                  <a:lnTo>
                    <a:pt x="35" y="215"/>
                  </a:lnTo>
                  <a:lnTo>
                    <a:pt x="29" y="205"/>
                  </a:lnTo>
                  <a:lnTo>
                    <a:pt x="29" y="205"/>
                  </a:lnTo>
                  <a:lnTo>
                    <a:pt x="29" y="200"/>
                  </a:lnTo>
                  <a:lnTo>
                    <a:pt x="28" y="198"/>
                  </a:lnTo>
                  <a:lnTo>
                    <a:pt x="28" y="194"/>
                  </a:lnTo>
                  <a:lnTo>
                    <a:pt x="26" y="190"/>
                  </a:lnTo>
                  <a:lnTo>
                    <a:pt x="27" y="187"/>
                  </a:lnTo>
                  <a:lnTo>
                    <a:pt x="17" y="178"/>
                  </a:lnTo>
                  <a:lnTo>
                    <a:pt x="18" y="174"/>
                  </a:lnTo>
                  <a:lnTo>
                    <a:pt x="16" y="171"/>
                  </a:lnTo>
                  <a:lnTo>
                    <a:pt x="12" y="170"/>
                  </a:lnTo>
                  <a:lnTo>
                    <a:pt x="9" y="167"/>
                  </a:lnTo>
                  <a:lnTo>
                    <a:pt x="8" y="160"/>
                  </a:lnTo>
                  <a:lnTo>
                    <a:pt x="3" y="159"/>
                  </a:lnTo>
                  <a:lnTo>
                    <a:pt x="0" y="156"/>
                  </a:lnTo>
                  <a:lnTo>
                    <a:pt x="9" y="154"/>
                  </a:lnTo>
                  <a:lnTo>
                    <a:pt x="11" y="144"/>
                  </a:lnTo>
                  <a:lnTo>
                    <a:pt x="11" y="144"/>
                  </a:lnTo>
                  <a:lnTo>
                    <a:pt x="12" y="140"/>
                  </a:lnTo>
                  <a:lnTo>
                    <a:pt x="18" y="141"/>
                  </a:lnTo>
                  <a:lnTo>
                    <a:pt x="18" y="139"/>
                  </a:lnTo>
                  <a:lnTo>
                    <a:pt x="20" y="139"/>
                  </a:lnTo>
                  <a:lnTo>
                    <a:pt x="20" y="136"/>
                  </a:lnTo>
                  <a:lnTo>
                    <a:pt x="21" y="137"/>
                  </a:lnTo>
                  <a:lnTo>
                    <a:pt x="19" y="129"/>
                  </a:lnTo>
                  <a:lnTo>
                    <a:pt x="20" y="125"/>
                  </a:lnTo>
                  <a:lnTo>
                    <a:pt x="18" y="115"/>
                  </a:lnTo>
                  <a:lnTo>
                    <a:pt x="19" y="108"/>
                  </a:lnTo>
                  <a:lnTo>
                    <a:pt x="14" y="105"/>
                  </a:lnTo>
                  <a:lnTo>
                    <a:pt x="19" y="102"/>
                  </a:lnTo>
                  <a:lnTo>
                    <a:pt x="20" y="94"/>
                  </a:lnTo>
                  <a:lnTo>
                    <a:pt x="19" y="91"/>
                  </a:lnTo>
                  <a:lnTo>
                    <a:pt x="15" y="90"/>
                  </a:lnTo>
                  <a:lnTo>
                    <a:pt x="14" y="86"/>
                  </a:lnTo>
                  <a:lnTo>
                    <a:pt x="15" y="81"/>
                  </a:lnTo>
                  <a:lnTo>
                    <a:pt x="10" y="74"/>
                  </a:lnTo>
                  <a:lnTo>
                    <a:pt x="12" y="62"/>
                  </a:lnTo>
                  <a:lnTo>
                    <a:pt x="15" y="61"/>
                  </a:lnTo>
                  <a:lnTo>
                    <a:pt x="19" y="63"/>
                  </a:lnTo>
                  <a:lnTo>
                    <a:pt x="21" y="62"/>
                  </a:lnTo>
                  <a:lnTo>
                    <a:pt x="18" y="56"/>
                  </a:lnTo>
                  <a:lnTo>
                    <a:pt x="17" y="44"/>
                  </a:lnTo>
                  <a:lnTo>
                    <a:pt x="21" y="41"/>
                  </a:lnTo>
                  <a:lnTo>
                    <a:pt x="42" y="37"/>
                  </a:lnTo>
                  <a:lnTo>
                    <a:pt x="41" y="31"/>
                  </a:lnTo>
                  <a:lnTo>
                    <a:pt x="43" y="28"/>
                  </a:lnTo>
                  <a:lnTo>
                    <a:pt x="52" y="26"/>
                  </a:lnTo>
                  <a:lnTo>
                    <a:pt x="55" y="21"/>
                  </a:lnTo>
                  <a:lnTo>
                    <a:pt x="57" y="1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5" name="Freeform 23"/>
            <p:cNvSpPr>
              <a:spLocks/>
            </p:cNvSpPr>
            <p:nvPr/>
          </p:nvSpPr>
          <p:spPr bwMode="auto">
            <a:xfrm>
              <a:off x="5394" y="1428"/>
              <a:ext cx="425" cy="404"/>
            </a:xfrm>
            <a:custGeom>
              <a:avLst/>
              <a:gdLst>
                <a:gd name="T0" fmla="*/ 55 w 425"/>
                <a:gd name="T1" fmla="*/ 110 h 404"/>
                <a:gd name="T2" fmla="*/ 97 w 425"/>
                <a:gd name="T3" fmla="*/ 103 h 404"/>
                <a:gd name="T4" fmla="*/ 127 w 425"/>
                <a:gd name="T5" fmla="*/ 102 h 404"/>
                <a:gd name="T6" fmla="*/ 167 w 425"/>
                <a:gd name="T7" fmla="*/ 98 h 404"/>
                <a:gd name="T8" fmla="*/ 198 w 425"/>
                <a:gd name="T9" fmla="*/ 75 h 404"/>
                <a:gd name="T10" fmla="*/ 211 w 425"/>
                <a:gd name="T11" fmla="*/ 42 h 404"/>
                <a:gd name="T12" fmla="*/ 219 w 425"/>
                <a:gd name="T13" fmla="*/ 37 h 404"/>
                <a:gd name="T14" fmla="*/ 225 w 425"/>
                <a:gd name="T15" fmla="*/ 25 h 404"/>
                <a:gd name="T16" fmla="*/ 229 w 425"/>
                <a:gd name="T17" fmla="*/ 15 h 404"/>
                <a:gd name="T18" fmla="*/ 240 w 425"/>
                <a:gd name="T19" fmla="*/ 13 h 404"/>
                <a:gd name="T20" fmla="*/ 250 w 425"/>
                <a:gd name="T21" fmla="*/ 6 h 404"/>
                <a:gd name="T22" fmla="*/ 274 w 425"/>
                <a:gd name="T23" fmla="*/ 10 h 404"/>
                <a:gd name="T24" fmla="*/ 295 w 425"/>
                <a:gd name="T25" fmla="*/ 22 h 404"/>
                <a:gd name="T26" fmla="*/ 342 w 425"/>
                <a:gd name="T27" fmla="*/ 23 h 404"/>
                <a:gd name="T28" fmla="*/ 351 w 425"/>
                <a:gd name="T29" fmla="*/ 25 h 404"/>
                <a:gd name="T30" fmla="*/ 364 w 425"/>
                <a:gd name="T31" fmla="*/ 33 h 404"/>
                <a:gd name="T32" fmla="*/ 372 w 425"/>
                <a:gd name="T33" fmla="*/ 50 h 404"/>
                <a:gd name="T34" fmla="*/ 376 w 425"/>
                <a:gd name="T35" fmla="*/ 64 h 404"/>
                <a:gd name="T36" fmla="*/ 397 w 425"/>
                <a:gd name="T37" fmla="*/ 71 h 404"/>
                <a:gd name="T38" fmla="*/ 406 w 425"/>
                <a:gd name="T39" fmla="*/ 75 h 404"/>
                <a:gd name="T40" fmla="*/ 409 w 425"/>
                <a:gd name="T41" fmla="*/ 81 h 404"/>
                <a:gd name="T42" fmla="*/ 425 w 425"/>
                <a:gd name="T43" fmla="*/ 89 h 404"/>
                <a:gd name="T44" fmla="*/ 418 w 425"/>
                <a:gd name="T45" fmla="*/ 92 h 404"/>
                <a:gd name="T46" fmla="*/ 412 w 425"/>
                <a:gd name="T47" fmla="*/ 97 h 404"/>
                <a:gd name="T48" fmla="*/ 421 w 425"/>
                <a:gd name="T49" fmla="*/ 113 h 404"/>
                <a:gd name="T50" fmla="*/ 412 w 425"/>
                <a:gd name="T51" fmla="*/ 134 h 404"/>
                <a:gd name="T52" fmla="*/ 399 w 425"/>
                <a:gd name="T53" fmla="*/ 149 h 404"/>
                <a:gd name="T54" fmla="*/ 368 w 425"/>
                <a:gd name="T55" fmla="*/ 175 h 404"/>
                <a:gd name="T56" fmla="*/ 365 w 425"/>
                <a:gd name="T57" fmla="*/ 195 h 404"/>
                <a:gd name="T58" fmla="*/ 330 w 425"/>
                <a:gd name="T59" fmla="*/ 209 h 404"/>
                <a:gd name="T60" fmla="*/ 314 w 425"/>
                <a:gd name="T61" fmla="*/ 238 h 404"/>
                <a:gd name="T62" fmla="*/ 293 w 425"/>
                <a:gd name="T63" fmla="*/ 246 h 404"/>
                <a:gd name="T64" fmla="*/ 301 w 425"/>
                <a:gd name="T65" fmla="*/ 277 h 404"/>
                <a:gd name="T66" fmla="*/ 332 w 425"/>
                <a:gd name="T67" fmla="*/ 314 h 404"/>
                <a:gd name="T68" fmla="*/ 326 w 425"/>
                <a:gd name="T69" fmla="*/ 347 h 404"/>
                <a:gd name="T70" fmla="*/ 324 w 425"/>
                <a:gd name="T71" fmla="*/ 379 h 404"/>
                <a:gd name="T72" fmla="*/ 299 w 425"/>
                <a:gd name="T73" fmla="*/ 387 h 404"/>
                <a:gd name="T74" fmla="*/ 291 w 425"/>
                <a:gd name="T75" fmla="*/ 396 h 404"/>
                <a:gd name="T76" fmla="*/ 268 w 425"/>
                <a:gd name="T77" fmla="*/ 404 h 404"/>
                <a:gd name="T78" fmla="*/ 248 w 425"/>
                <a:gd name="T79" fmla="*/ 399 h 404"/>
                <a:gd name="T80" fmla="*/ 234 w 425"/>
                <a:gd name="T81" fmla="*/ 386 h 404"/>
                <a:gd name="T82" fmla="*/ 215 w 425"/>
                <a:gd name="T83" fmla="*/ 396 h 404"/>
                <a:gd name="T84" fmla="*/ 179 w 425"/>
                <a:gd name="T85" fmla="*/ 372 h 404"/>
                <a:gd name="T86" fmla="*/ 178 w 425"/>
                <a:gd name="T87" fmla="*/ 360 h 404"/>
                <a:gd name="T88" fmla="*/ 147 w 425"/>
                <a:gd name="T89" fmla="*/ 349 h 404"/>
                <a:gd name="T90" fmla="*/ 109 w 425"/>
                <a:gd name="T91" fmla="*/ 338 h 404"/>
                <a:gd name="T92" fmla="*/ 85 w 425"/>
                <a:gd name="T93" fmla="*/ 329 h 404"/>
                <a:gd name="T94" fmla="*/ 59 w 425"/>
                <a:gd name="T95" fmla="*/ 326 h 404"/>
                <a:gd name="T96" fmla="*/ 50 w 425"/>
                <a:gd name="T97" fmla="*/ 332 h 404"/>
                <a:gd name="T98" fmla="*/ 23 w 425"/>
                <a:gd name="T99" fmla="*/ 316 h 404"/>
                <a:gd name="T100" fmla="*/ 1 w 425"/>
                <a:gd name="T101" fmla="*/ 305 h 404"/>
                <a:gd name="T102" fmla="*/ 3 w 425"/>
                <a:gd name="T103" fmla="*/ 256 h 404"/>
                <a:gd name="T104" fmla="*/ 11 w 425"/>
                <a:gd name="T105" fmla="*/ 257 h 404"/>
                <a:gd name="T106" fmla="*/ 35 w 425"/>
                <a:gd name="T107" fmla="*/ 249 h 404"/>
                <a:gd name="T108" fmla="*/ 54 w 425"/>
                <a:gd name="T109" fmla="*/ 231 h 404"/>
                <a:gd name="T110" fmla="*/ 56 w 425"/>
                <a:gd name="T111" fmla="*/ 191 h 404"/>
                <a:gd name="T112" fmla="*/ 49 w 425"/>
                <a:gd name="T113" fmla="*/ 157 h 404"/>
                <a:gd name="T114" fmla="*/ 48 w 425"/>
                <a:gd name="T115" fmla="*/ 136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 h="404">
                  <a:moveTo>
                    <a:pt x="47" y="114"/>
                  </a:moveTo>
                  <a:lnTo>
                    <a:pt x="48" y="117"/>
                  </a:lnTo>
                  <a:lnTo>
                    <a:pt x="54" y="118"/>
                  </a:lnTo>
                  <a:lnTo>
                    <a:pt x="53" y="117"/>
                  </a:lnTo>
                  <a:lnTo>
                    <a:pt x="56" y="112"/>
                  </a:lnTo>
                  <a:lnTo>
                    <a:pt x="55" y="110"/>
                  </a:lnTo>
                  <a:lnTo>
                    <a:pt x="60" y="105"/>
                  </a:lnTo>
                  <a:lnTo>
                    <a:pt x="67" y="106"/>
                  </a:lnTo>
                  <a:lnTo>
                    <a:pt x="73" y="108"/>
                  </a:lnTo>
                  <a:lnTo>
                    <a:pt x="79" y="104"/>
                  </a:lnTo>
                  <a:lnTo>
                    <a:pt x="90" y="105"/>
                  </a:lnTo>
                  <a:lnTo>
                    <a:pt x="97" y="103"/>
                  </a:lnTo>
                  <a:lnTo>
                    <a:pt x="102" y="107"/>
                  </a:lnTo>
                  <a:lnTo>
                    <a:pt x="107" y="100"/>
                  </a:lnTo>
                  <a:lnTo>
                    <a:pt x="110" y="98"/>
                  </a:lnTo>
                  <a:lnTo>
                    <a:pt x="117" y="100"/>
                  </a:lnTo>
                  <a:lnTo>
                    <a:pt x="122" y="100"/>
                  </a:lnTo>
                  <a:lnTo>
                    <a:pt x="127" y="102"/>
                  </a:lnTo>
                  <a:lnTo>
                    <a:pt x="136" y="102"/>
                  </a:lnTo>
                  <a:lnTo>
                    <a:pt x="141" y="100"/>
                  </a:lnTo>
                  <a:lnTo>
                    <a:pt x="143" y="93"/>
                  </a:lnTo>
                  <a:lnTo>
                    <a:pt x="146" y="91"/>
                  </a:lnTo>
                  <a:lnTo>
                    <a:pt x="162" y="101"/>
                  </a:lnTo>
                  <a:lnTo>
                    <a:pt x="167" y="98"/>
                  </a:lnTo>
                  <a:lnTo>
                    <a:pt x="174" y="86"/>
                  </a:lnTo>
                  <a:lnTo>
                    <a:pt x="181" y="85"/>
                  </a:lnTo>
                  <a:lnTo>
                    <a:pt x="190" y="82"/>
                  </a:lnTo>
                  <a:lnTo>
                    <a:pt x="192" y="85"/>
                  </a:lnTo>
                  <a:lnTo>
                    <a:pt x="198" y="81"/>
                  </a:lnTo>
                  <a:lnTo>
                    <a:pt x="198" y="75"/>
                  </a:lnTo>
                  <a:lnTo>
                    <a:pt x="200" y="68"/>
                  </a:lnTo>
                  <a:lnTo>
                    <a:pt x="199" y="62"/>
                  </a:lnTo>
                  <a:lnTo>
                    <a:pt x="205" y="55"/>
                  </a:lnTo>
                  <a:lnTo>
                    <a:pt x="208" y="44"/>
                  </a:lnTo>
                  <a:lnTo>
                    <a:pt x="210" y="45"/>
                  </a:lnTo>
                  <a:lnTo>
                    <a:pt x="211" y="42"/>
                  </a:lnTo>
                  <a:lnTo>
                    <a:pt x="211" y="44"/>
                  </a:lnTo>
                  <a:lnTo>
                    <a:pt x="213" y="42"/>
                  </a:lnTo>
                  <a:lnTo>
                    <a:pt x="215" y="43"/>
                  </a:lnTo>
                  <a:lnTo>
                    <a:pt x="214" y="41"/>
                  </a:lnTo>
                  <a:lnTo>
                    <a:pt x="218" y="39"/>
                  </a:lnTo>
                  <a:lnTo>
                    <a:pt x="219" y="37"/>
                  </a:lnTo>
                  <a:lnTo>
                    <a:pt x="220" y="37"/>
                  </a:lnTo>
                  <a:lnTo>
                    <a:pt x="220" y="33"/>
                  </a:lnTo>
                  <a:lnTo>
                    <a:pt x="222" y="33"/>
                  </a:lnTo>
                  <a:lnTo>
                    <a:pt x="224" y="30"/>
                  </a:lnTo>
                  <a:lnTo>
                    <a:pt x="224" y="25"/>
                  </a:lnTo>
                  <a:lnTo>
                    <a:pt x="225" y="25"/>
                  </a:lnTo>
                  <a:lnTo>
                    <a:pt x="226" y="19"/>
                  </a:lnTo>
                  <a:lnTo>
                    <a:pt x="228" y="19"/>
                  </a:lnTo>
                  <a:lnTo>
                    <a:pt x="226" y="19"/>
                  </a:lnTo>
                  <a:lnTo>
                    <a:pt x="226" y="16"/>
                  </a:lnTo>
                  <a:lnTo>
                    <a:pt x="228" y="17"/>
                  </a:lnTo>
                  <a:lnTo>
                    <a:pt x="229" y="15"/>
                  </a:lnTo>
                  <a:lnTo>
                    <a:pt x="233" y="14"/>
                  </a:lnTo>
                  <a:lnTo>
                    <a:pt x="234" y="17"/>
                  </a:lnTo>
                  <a:lnTo>
                    <a:pt x="237" y="17"/>
                  </a:lnTo>
                  <a:lnTo>
                    <a:pt x="237" y="12"/>
                  </a:lnTo>
                  <a:lnTo>
                    <a:pt x="237" y="12"/>
                  </a:lnTo>
                  <a:lnTo>
                    <a:pt x="240" y="13"/>
                  </a:lnTo>
                  <a:lnTo>
                    <a:pt x="240" y="13"/>
                  </a:lnTo>
                  <a:lnTo>
                    <a:pt x="244" y="15"/>
                  </a:lnTo>
                  <a:lnTo>
                    <a:pt x="249" y="14"/>
                  </a:lnTo>
                  <a:lnTo>
                    <a:pt x="248" y="12"/>
                  </a:lnTo>
                  <a:lnTo>
                    <a:pt x="250" y="9"/>
                  </a:lnTo>
                  <a:lnTo>
                    <a:pt x="250" y="6"/>
                  </a:lnTo>
                  <a:lnTo>
                    <a:pt x="258" y="6"/>
                  </a:lnTo>
                  <a:lnTo>
                    <a:pt x="261" y="4"/>
                  </a:lnTo>
                  <a:lnTo>
                    <a:pt x="263" y="0"/>
                  </a:lnTo>
                  <a:lnTo>
                    <a:pt x="267" y="1"/>
                  </a:lnTo>
                  <a:lnTo>
                    <a:pt x="267" y="1"/>
                  </a:lnTo>
                  <a:lnTo>
                    <a:pt x="274" y="10"/>
                  </a:lnTo>
                  <a:lnTo>
                    <a:pt x="274" y="17"/>
                  </a:lnTo>
                  <a:lnTo>
                    <a:pt x="274" y="19"/>
                  </a:lnTo>
                  <a:lnTo>
                    <a:pt x="279" y="19"/>
                  </a:lnTo>
                  <a:lnTo>
                    <a:pt x="284" y="25"/>
                  </a:lnTo>
                  <a:lnTo>
                    <a:pt x="287" y="27"/>
                  </a:lnTo>
                  <a:lnTo>
                    <a:pt x="295" y="22"/>
                  </a:lnTo>
                  <a:lnTo>
                    <a:pt x="303" y="22"/>
                  </a:lnTo>
                  <a:lnTo>
                    <a:pt x="310" y="19"/>
                  </a:lnTo>
                  <a:lnTo>
                    <a:pt x="318" y="25"/>
                  </a:lnTo>
                  <a:lnTo>
                    <a:pt x="330" y="23"/>
                  </a:lnTo>
                  <a:lnTo>
                    <a:pt x="332" y="19"/>
                  </a:lnTo>
                  <a:lnTo>
                    <a:pt x="342" y="23"/>
                  </a:lnTo>
                  <a:lnTo>
                    <a:pt x="342" y="23"/>
                  </a:lnTo>
                  <a:lnTo>
                    <a:pt x="345" y="22"/>
                  </a:lnTo>
                  <a:lnTo>
                    <a:pt x="345" y="22"/>
                  </a:lnTo>
                  <a:lnTo>
                    <a:pt x="349" y="19"/>
                  </a:lnTo>
                  <a:lnTo>
                    <a:pt x="353" y="20"/>
                  </a:lnTo>
                  <a:lnTo>
                    <a:pt x="351" y="25"/>
                  </a:lnTo>
                  <a:lnTo>
                    <a:pt x="351" y="25"/>
                  </a:lnTo>
                  <a:lnTo>
                    <a:pt x="354" y="29"/>
                  </a:lnTo>
                  <a:lnTo>
                    <a:pt x="354" y="29"/>
                  </a:lnTo>
                  <a:lnTo>
                    <a:pt x="356" y="30"/>
                  </a:lnTo>
                  <a:lnTo>
                    <a:pt x="357" y="34"/>
                  </a:lnTo>
                  <a:lnTo>
                    <a:pt x="364" y="33"/>
                  </a:lnTo>
                  <a:lnTo>
                    <a:pt x="364" y="35"/>
                  </a:lnTo>
                  <a:lnTo>
                    <a:pt x="372" y="39"/>
                  </a:lnTo>
                  <a:lnTo>
                    <a:pt x="372" y="39"/>
                  </a:lnTo>
                  <a:lnTo>
                    <a:pt x="372" y="44"/>
                  </a:lnTo>
                  <a:lnTo>
                    <a:pt x="369" y="44"/>
                  </a:lnTo>
                  <a:lnTo>
                    <a:pt x="372" y="50"/>
                  </a:lnTo>
                  <a:lnTo>
                    <a:pt x="371" y="51"/>
                  </a:lnTo>
                  <a:lnTo>
                    <a:pt x="373" y="54"/>
                  </a:lnTo>
                  <a:lnTo>
                    <a:pt x="372" y="59"/>
                  </a:lnTo>
                  <a:lnTo>
                    <a:pt x="374" y="61"/>
                  </a:lnTo>
                  <a:lnTo>
                    <a:pt x="374" y="62"/>
                  </a:lnTo>
                  <a:lnTo>
                    <a:pt x="376" y="64"/>
                  </a:lnTo>
                  <a:lnTo>
                    <a:pt x="376" y="67"/>
                  </a:lnTo>
                  <a:lnTo>
                    <a:pt x="383" y="73"/>
                  </a:lnTo>
                  <a:lnTo>
                    <a:pt x="384" y="70"/>
                  </a:lnTo>
                  <a:lnTo>
                    <a:pt x="392" y="72"/>
                  </a:lnTo>
                  <a:lnTo>
                    <a:pt x="396" y="69"/>
                  </a:lnTo>
                  <a:lnTo>
                    <a:pt x="397" y="71"/>
                  </a:lnTo>
                  <a:lnTo>
                    <a:pt x="399" y="69"/>
                  </a:lnTo>
                  <a:lnTo>
                    <a:pt x="403" y="72"/>
                  </a:lnTo>
                  <a:lnTo>
                    <a:pt x="407" y="72"/>
                  </a:lnTo>
                  <a:lnTo>
                    <a:pt x="405" y="74"/>
                  </a:lnTo>
                  <a:lnTo>
                    <a:pt x="405" y="74"/>
                  </a:lnTo>
                  <a:lnTo>
                    <a:pt x="406" y="75"/>
                  </a:lnTo>
                  <a:lnTo>
                    <a:pt x="406" y="75"/>
                  </a:lnTo>
                  <a:lnTo>
                    <a:pt x="407" y="77"/>
                  </a:lnTo>
                  <a:lnTo>
                    <a:pt x="409" y="75"/>
                  </a:lnTo>
                  <a:lnTo>
                    <a:pt x="410" y="76"/>
                  </a:lnTo>
                  <a:lnTo>
                    <a:pt x="408" y="80"/>
                  </a:lnTo>
                  <a:lnTo>
                    <a:pt x="409" y="81"/>
                  </a:lnTo>
                  <a:lnTo>
                    <a:pt x="411" y="78"/>
                  </a:lnTo>
                  <a:lnTo>
                    <a:pt x="412" y="80"/>
                  </a:lnTo>
                  <a:lnTo>
                    <a:pt x="415" y="77"/>
                  </a:lnTo>
                  <a:lnTo>
                    <a:pt x="416" y="80"/>
                  </a:lnTo>
                  <a:lnTo>
                    <a:pt x="418" y="78"/>
                  </a:lnTo>
                  <a:lnTo>
                    <a:pt x="425" y="89"/>
                  </a:lnTo>
                  <a:lnTo>
                    <a:pt x="425" y="91"/>
                  </a:lnTo>
                  <a:lnTo>
                    <a:pt x="423" y="92"/>
                  </a:lnTo>
                  <a:lnTo>
                    <a:pt x="421" y="94"/>
                  </a:lnTo>
                  <a:lnTo>
                    <a:pt x="419" y="92"/>
                  </a:lnTo>
                  <a:lnTo>
                    <a:pt x="418" y="94"/>
                  </a:lnTo>
                  <a:lnTo>
                    <a:pt x="418" y="92"/>
                  </a:lnTo>
                  <a:lnTo>
                    <a:pt x="416" y="92"/>
                  </a:lnTo>
                  <a:lnTo>
                    <a:pt x="414" y="97"/>
                  </a:lnTo>
                  <a:lnTo>
                    <a:pt x="414" y="97"/>
                  </a:lnTo>
                  <a:lnTo>
                    <a:pt x="413" y="95"/>
                  </a:lnTo>
                  <a:lnTo>
                    <a:pt x="412" y="97"/>
                  </a:lnTo>
                  <a:lnTo>
                    <a:pt x="412" y="97"/>
                  </a:lnTo>
                  <a:lnTo>
                    <a:pt x="412" y="98"/>
                  </a:lnTo>
                  <a:lnTo>
                    <a:pt x="412" y="102"/>
                  </a:lnTo>
                  <a:lnTo>
                    <a:pt x="420" y="105"/>
                  </a:lnTo>
                  <a:lnTo>
                    <a:pt x="419" y="109"/>
                  </a:lnTo>
                  <a:lnTo>
                    <a:pt x="421" y="111"/>
                  </a:lnTo>
                  <a:lnTo>
                    <a:pt x="421" y="113"/>
                  </a:lnTo>
                  <a:lnTo>
                    <a:pt x="416" y="114"/>
                  </a:lnTo>
                  <a:lnTo>
                    <a:pt x="412" y="118"/>
                  </a:lnTo>
                  <a:lnTo>
                    <a:pt x="416" y="124"/>
                  </a:lnTo>
                  <a:lnTo>
                    <a:pt x="412" y="129"/>
                  </a:lnTo>
                  <a:lnTo>
                    <a:pt x="414" y="131"/>
                  </a:lnTo>
                  <a:lnTo>
                    <a:pt x="412" y="134"/>
                  </a:lnTo>
                  <a:lnTo>
                    <a:pt x="414" y="137"/>
                  </a:lnTo>
                  <a:lnTo>
                    <a:pt x="413" y="141"/>
                  </a:lnTo>
                  <a:lnTo>
                    <a:pt x="417" y="144"/>
                  </a:lnTo>
                  <a:lnTo>
                    <a:pt x="415" y="148"/>
                  </a:lnTo>
                  <a:lnTo>
                    <a:pt x="407" y="150"/>
                  </a:lnTo>
                  <a:lnTo>
                    <a:pt x="399" y="149"/>
                  </a:lnTo>
                  <a:lnTo>
                    <a:pt x="394" y="152"/>
                  </a:lnTo>
                  <a:lnTo>
                    <a:pt x="387" y="153"/>
                  </a:lnTo>
                  <a:lnTo>
                    <a:pt x="384" y="158"/>
                  </a:lnTo>
                  <a:lnTo>
                    <a:pt x="381" y="160"/>
                  </a:lnTo>
                  <a:lnTo>
                    <a:pt x="372" y="173"/>
                  </a:lnTo>
                  <a:lnTo>
                    <a:pt x="368" y="175"/>
                  </a:lnTo>
                  <a:lnTo>
                    <a:pt x="371" y="177"/>
                  </a:lnTo>
                  <a:lnTo>
                    <a:pt x="370" y="180"/>
                  </a:lnTo>
                  <a:lnTo>
                    <a:pt x="372" y="184"/>
                  </a:lnTo>
                  <a:lnTo>
                    <a:pt x="366" y="187"/>
                  </a:lnTo>
                  <a:lnTo>
                    <a:pt x="367" y="192"/>
                  </a:lnTo>
                  <a:lnTo>
                    <a:pt x="365" y="195"/>
                  </a:lnTo>
                  <a:lnTo>
                    <a:pt x="361" y="195"/>
                  </a:lnTo>
                  <a:lnTo>
                    <a:pt x="356" y="198"/>
                  </a:lnTo>
                  <a:lnTo>
                    <a:pt x="355" y="201"/>
                  </a:lnTo>
                  <a:lnTo>
                    <a:pt x="356" y="205"/>
                  </a:lnTo>
                  <a:lnTo>
                    <a:pt x="352" y="210"/>
                  </a:lnTo>
                  <a:lnTo>
                    <a:pt x="330" y="209"/>
                  </a:lnTo>
                  <a:lnTo>
                    <a:pt x="324" y="204"/>
                  </a:lnTo>
                  <a:lnTo>
                    <a:pt x="318" y="206"/>
                  </a:lnTo>
                  <a:lnTo>
                    <a:pt x="323" y="211"/>
                  </a:lnTo>
                  <a:lnTo>
                    <a:pt x="316" y="218"/>
                  </a:lnTo>
                  <a:lnTo>
                    <a:pt x="318" y="227"/>
                  </a:lnTo>
                  <a:lnTo>
                    <a:pt x="314" y="238"/>
                  </a:lnTo>
                  <a:lnTo>
                    <a:pt x="306" y="241"/>
                  </a:lnTo>
                  <a:lnTo>
                    <a:pt x="301" y="238"/>
                  </a:lnTo>
                  <a:lnTo>
                    <a:pt x="298" y="233"/>
                  </a:lnTo>
                  <a:lnTo>
                    <a:pt x="294" y="237"/>
                  </a:lnTo>
                  <a:lnTo>
                    <a:pt x="293" y="242"/>
                  </a:lnTo>
                  <a:lnTo>
                    <a:pt x="293" y="246"/>
                  </a:lnTo>
                  <a:lnTo>
                    <a:pt x="299" y="250"/>
                  </a:lnTo>
                  <a:lnTo>
                    <a:pt x="302" y="256"/>
                  </a:lnTo>
                  <a:lnTo>
                    <a:pt x="304" y="257"/>
                  </a:lnTo>
                  <a:lnTo>
                    <a:pt x="299" y="260"/>
                  </a:lnTo>
                  <a:lnTo>
                    <a:pt x="297" y="263"/>
                  </a:lnTo>
                  <a:lnTo>
                    <a:pt x="301" y="277"/>
                  </a:lnTo>
                  <a:lnTo>
                    <a:pt x="299" y="285"/>
                  </a:lnTo>
                  <a:lnTo>
                    <a:pt x="305" y="298"/>
                  </a:lnTo>
                  <a:lnTo>
                    <a:pt x="305" y="305"/>
                  </a:lnTo>
                  <a:lnTo>
                    <a:pt x="302" y="310"/>
                  </a:lnTo>
                  <a:lnTo>
                    <a:pt x="305" y="312"/>
                  </a:lnTo>
                  <a:lnTo>
                    <a:pt x="332" y="314"/>
                  </a:lnTo>
                  <a:lnTo>
                    <a:pt x="330" y="325"/>
                  </a:lnTo>
                  <a:lnTo>
                    <a:pt x="326" y="326"/>
                  </a:lnTo>
                  <a:lnTo>
                    <a:pt x="323" y="331"/>
                  </a:lnTo>
                  <a:lnTo>
                    <a:pt x="321" y="343"/>
                  </a:lnTo>
                  <a:lnTo>
                    <a:pt x="323" y="346"/>
                  </a:lnTo>
                  <a:lnTo>
                    <a:pt x="326" y="347"/>
                  </a:lnTo>
                  <a:lnTo>
                    <a:pt x="327" y="352"/>
                  </a:lnTo>
                  <a:lnTo>
                    <a:pt x="330" y="356"/>
                  </a:lnTo>
                  <a:lnTo>
                    <a:pt x="339" y="355"/>
                  </a:lnTo>
                  <a:lnTo>
                    <a:pt x="350" y="362"/>
                  </a:lnTo>
                  <a:lnTo>
                    <a:pt x="336" y="369"/>
                  </a:lnTo>
                  <a:lnTo>
                    <a:pt x="324" y="379"/>
                  </a:lnTo>
                  <a:lnTo>
                    <a:pt x="318" y="380"/>
                  </a:lnTo>
                  <a:lnTo>
                    <a:pt x="316" y="384"/>
                  </a:lnTo>
                  <a:lnTo>
                    <a:pt x="310" y="385"/>
                  </a:lnTo>
                  <a:lnTo>
                    <a:pt x="306" y="387"/>
                  </a:lnTo>
                  <a:lnTo>
                    <a:pt x="301" y="385"/>
                  </a:lnTo>
                  <a:lnTo>
                    <a:pt x="299" y="387"/>
                  </a:lnTo>
                  <a:lnTo>
                    <a:pt x="296" y="387"/>
                  </a:lnTo>
                  <a:lnTo>
                    <a:pt x="295" y="388"/>
                  </a:lnTo>
                  <a:lnTo>
                    <a:pt x="295" y="388"/>
                  </a:lnTo>
                  <a:lnTo>
                    <a:pt x="293" y="393"/>
                  </a:lnTo>
                  <a:lnTo>
                    <a:pt x="293" y="393"/>
                  </a:lnTo>
                  <a:lnTo>
                    <a:pt x="291" y="396"/>
                  </a:lnTo>
                  <a:lnTo>
                    <a:pt x="291" y="396"/>
                  </a:lnTo>
                  <a:lnTo>
                    <a:pt x="288" y="394"/>
                  </a:lnTo>
                  <a:lnTo>
                    <a:pt x="280" y="398"/>
                  </a:lnTo>
                  <a:lnTo>
                    <a:pt x="274" y="393"/>
                  </a:lnTo>
                  <a:lnTo>
                    <a:pt x="274" y="401"/>
                  </a:lnTo>
                  <a:lnTo>
                    <a:pt x="268" y="404"/>
                  </a:lnTo>
                  <a:lnTo>
                    <a:pt x="266" y="402"/>
                  </a:lnTo>
                  <a:lnTo>
                    <a:pt x="262" y="404"/>
                  </a:lnTo>
                  <a:lnTo>
                    <a:pt x="257" y="400"/>
                  </a:lnTo>
                  <a:lnTo>
                    <a:pt x="254" y="401"/>
                  </a:lnTo>
                  <a:lnTo>
                    <a:pt x="253" y="397"/>
                  </a:lnTo>
                  <a:lnTo>
                    <a:pt x="248" y="399"/>
                  </a:lnTo>
                  <a:lnTo>
                    <a:pt x="241" y="398"/>
                  </a:lnTo>
                  <a:lnTo>
                    <a:pt x="240" y="396"/>
                  </a:lnTo>
                  <a:lnTo>
                    <a:pt x="240" y="396"/>
                  </a:lnTo>
                  <a:lnTo>
                    <a:pt x="240" y="391"/>
                  </a:lnTo>
                  <a:lnTo>
                    <a:pt x="240" y="391"/>
                  </a:lnTo>
                  <a:lnTo>
                    <a:pt x="234" y="386"/>
                  </a:lnTo>
                  <a:lnTo>
                    <a:pt x="230" y="391"/>
                  </a:lnTo>
                  <a:lnTo>
                    <a:pt x="230" y="394"/>
                  </a:lnTo>
                  <a:lnTo>
                    <a:pt x="229" y="399"/>
                  </a:lnTo>
                  <a:lnTo>
                    <a:pt x="222" y="399"/>
                  </a:lnTo>
                  <a:lnTo>
                    <a:pt x="215" y="396"/>
                  </a:lnTo>
                  <a:lnTo>
                    <a:pt x="215" y="396"/>
                  </a:lnTo>
                  <a:lnTo>
                    <a:pt x="206" y="393"/>
                  </a:lnTo>
                  <a:lnTo>
                    <a:pt x="198" y="386"/>
                  </a:lnTo>
                  <a:lnTo>
                    <a:pt x="192" y="384"/>
                  </a:lnTo>
                  <a:lnTo>
                    <a:pt x="183" y="378"/>
                  </a:lnTo>
                  <a:lnTo>
                    <a:pt x="188" y="374"/>
                  </a:lnTo>
                  <a:lnTo>
                    <a:pt x="179" y="372"/>
                  </a:lnTo>
                  <a:lnTo>
                    <a:pt x="184" y="370"/>
                  </a:lnTo>
                  <a:lnTo>
                    <a:pt x="186" y="365"/>
                  </a:lnTo>
                  <a:lnTo>
                    <a:pt x="190" y="363"/>
                  </a:lnTo>
                  <a:lnTo>
                    <a:pt x="189" y="357"/>
                  </a:lnTo>
                  <a:lnTo>
                    <a:pt x="181" y="356"/>
                  </a:lnTo>
                  <a:lnTo>
                    <a:pt x="178" y="360"/>
                  </a:lnTo>
                  <a:lnTo>
                    <a:pt x="173" y="354"/>
                  </a:lnTo>
                  <a:lnTo>
                    <a:pt x="166" y="354"/>
                  </a:lnTo>
                  <a:lnTo>
                    <a:pt x="165" y="356"/>
                  </a:lnTo>
                  <a:lnTo>
                    <a:pt x="153" y="349"/>
                  </a:lnTo>
                  <a:lnTo>
                    <a:pt x="154" y="345"/>
                  </a:lnTo>
                  <a:lnTo>
                    <a:pt x="147" y="349"/>
                  </a:lnTo>
                  <a:lnTo>
                    <a:pt x="141" y="347"/>
                  </a:lnTo>
                  <a:lnTo>
                    <a:pt x="135" y="350"/>
                  </a:lnTo>
                  <a:lnTo>
                    <a:pt x="132" y="349"/>
                  </a:lnTo>
                  <a:lnTo>
                    <a:pt x="132" y="355"/>
                  </a:lnTo>
                  <a:lnTo>
                    <a:pt x="130" y="359"/>
                  </a:lnTo>
                  <a:lnTo>
                    <a:pt x="109" y="338"/>
                  </a:lnTo>
                  <a:lnTo>
                    <a:pt x="109" y="337"/>
                  </a:lnTo>
                  <a:lnTo>
                    <a:pt x="102" y="333"/>
                  </a:lnTo>
                  <a:lnTo>
                    <a:pt x="102" y="331"/>
                  </a:lnTo>
                  <a:lnTo>
                    <a:pt x="95" y="328"/>
                  </a:lnTo>
                  <a:lnTo>
                    <a:pt x="85" y="329"/>
                  </a:lnTo>
                  <a:lnTo>
                    <a:pt x="85" y="329"/>
                  </a:lnTo>
                  <a:lnTo>
                    <a:pt x="82" y="331"/>
                  </a:lnTo>
                  <a:lnTo>
                    <a:pt x="82" y="331"/>
                  </a:lnTo>
                  <a:lnTo>
                    <a:pt x="75" y="328"/>
                  </a:lnTo>
                  <a:lnTo>
                    <a:pt x="71" y="322"/>
                  </a:lnTo>
                  <a:lnTo>
                    <a:pt x="65" y="324"/>
                  </a:lnTo>
                  <a:lnTo>
                    <a:pt x="59" y="326"/>
                  </a:lnTo>
                  <a:lnTo>
                    <a:pt x="61" y="331"/>
                  </a:lnTo>
                  <a:lnTo>
                    <a:pt x="58" y="339"/>
                  </a:lnTo>
                  <a:lnTo>
                    <a:pt x="58" y="339"/>
                  </a:lnTo>
                  <a:lnTo>
                    <a:pt x="56" y="341"/>
                  </a:lnTo>
                  <a:lnTo>
                    <a:pt x="50" y="335"/>
                  </a:lnTo>
                  <a:lnTo>
                    <a:pt x="50" y="332"/>
                  </a:lnTo>
                  <a:lnTo>
                    <a:pt x="46" y="331"/>
                  </a:lnTo>
                  <a:lnTo>
                    <a:pt x="47" y="330"/>
                  </a:lnTo>
                  <a:lnTo>
                    <a:pt x="42" y="325"/>
                  </a:lnTo>
                  <a:lnTo>
                    <a:pt x="30" y="319"/>
                  </a:lnTo>
                  <a:lnTo>
                    <a:pt x="29" y="313"/>
                  </a:lnTo>
                  <a:lnTo>
                    <a:pt x="23" y="316"/>
                  </a:lnTo>
                  <a:lnTo>
                    <a:pt x="22" y="310"/>
                  </a:lnTo>
                  <a:lnTo>
                    <a:pt x="15" y="316"/>
                  </a:lnTo>
                  <a:lnTo>
                    <a:pt x="14" y="318"/>
                  </a:lnTo>
                  <a:lnTo>
                    <a:pt x="14" y="318"/>
                  </a:lnTo>
                  <a:lnTo>
                    <a:pt x="7" y="309"/>
                  </a:lnTo>
                  <a:lnTo>
                    <a:pt x="1" y="305"/>
                  </a:lnTo>
                  <a:lnTo>
                    <a:pt x="0" y="303"/>
                  </a:lnTo>
                  <a:lnTo>
                    <a:pt x="8" y="293"/>
                  </a:lnTo>
                  <a:lnTo>
                    <a:pt x="5" y="287"/>
                  </a:lnTo>
                  <a:lnTo>
                    <a:pt x="5" y="269"/>
                  </a:lnTo>
                  <a:lnTo>
                    <a:pt x="1" y="262"/>
                  </a:lnTo>
                  <a:lnTo>
                    <a:pt x="3" y="256"/>
                  </a:lnTo>
                  <a:lnTo>
                    <a:pt x="2" y="254"/>
                  </a:lnTo>
                  <a:lnTo>
                    <a:pt x="3" y="254"/>
                  </a:lnTo>
                  <a:lnTo>
                    <a:pt x="4" y="251"/>
                  </a:lnTo>
                  <a:lnTo>
                    <a:pt x="7" y="251"/>
                  </a:lnTo>
                  <a:lnTo>
                    <a:pt x="8" y="254"/>
                  </a:lnTo>
                  <a:lnTo>
                    <a:pt x="11" y="257"/>
                  </a:lnTo>
                  <a:lnTo>
                    <a:pt x="23" y="259"/>
                  </a:lnTo>
                  <a:lnTo>
                    <a:pt x="23" y="255"/>
                  </a:lnTo>
                  <a:lnTo>
                    <a:pt x="26" y="257"/>
                  </a:lnTo>
                  <a:lnTo>
                    <a:pt x="28" y="256"/>
                  </a:lnTo>
                  <a:lnTo>
                    <a:pt x="29" y="251"/>
                  </a:lnTo>
                  <a:lnTo>
                    <a:pt x="35" y="249"/>
                  </a:lnTo>
                  <a:lnTo>
                    <a:pt x="36" y="245"/>
                  </a:lnTo>
                  <a:lnTo>
                    <a:pt x="38" y="244"/>
                  </a:lnTo>
                  <a:lnTo>
                    <a:pt x="38" y="244"/>
                  </a:lnTo>
                  <a:lnTo>
                    <a:pt x="47" y="239"/>
                  </a:lnTo>
                  <a:lnTo>
                    <a:pt x="47" y="239"/>
                  </a:lnTo>
                  <a:lnTo>
                    <a:pt x="54" y="231"/>
                  </a:lnTo>
                  <a:lnTo>
                    <a:pt x="63" y="226"/>
                  </a:lnTo>
                  <a:lnTo>
                    <a:pt x="62" y="215"/>
                  </a:lnTo>
                  <a:lnTo>
                    <a:pt x="58" y="204"/>
                  </a:lnTo>
                  <a:lnTo>
                    <a:pt x="58" y="198"/>
                  </a:lnTo>
                  <a:lnTo>
                    <a:pt x="55" y="194"/>
                  </a:lnTo>
                  <a:lnTo>
                    <a:pt x="56" y="191"/>
                  </a:lnTo>
                  <a:lnTo>
                    <a:pt x="54" y="183"/>
                  </a:lnTo>
                  <a:lnTo>
                    <a:pt x="54" y="183"/>
                  </a:lnTo>
                  <a:lnTo>
                    <a:pt x="51" y="177"/>
                  </a:lnTo>
                  <a:lnTo>
                    <a:pt x="50" y="168"/>
                  </a:lnTo>
                  <a:lnTo>
                    <a:pt x="48" y="162"/>
                  </a:lnTo>
                  <a:lnTo>
                    <a:pt x="49" y="157"/>
                  </a:lnTo>
                  <a:lnTo>
                    <a:pt x="45" y="148"/>
                  </a:lnTo>
                  <a:lnTo>
                    <a:pt x="43" y="148"/>
                  </a:lnTo>
                  <a:lnTo>
                    <a:pt x="43" y="138"/>
                  </a:lnTo>
                  <a:lnTo>
                    <a:pt x="41" y="133"/>
                  </a:lnTo>
                  <a:lnTo>
                    <a:pt x="46" y="137"/>
                  </a:lnTo>
                  <a:lnTo>
                    <a:pt x="48" y="136"/>
                  </a:lnTo>
                  <a:lnTo>
                    <a:pt x="46" y="124"/>
                  </a:lnTo>
                  <a:lnTo>
                    <a:pt x="47" y="11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6" name="Freeform 24"/>
            <p:cNvSpPr>
              <a:spLocks/>
            </p:cNvSpPr>
            <p:nvPr/>
          </p:nvSpPr>
          <p:spPr bwMode="auto">
            <a:xfrm>
              <a:off x="5685" y="1431"/>
              <a:ext cx="249" cy="398"/>
            </a:xfrm>
            <a:custGeom>
              <a:avLst/>
              <a:gdLst>
                <a:gd name="T0" fmla="*/ 134 w 249"/>
                <a:gd name="T1" fmla="*/ 16 h 398"/>
                <a:gd name="T2" fmla="*/ 135 w 249"/>
                <a:gd name="T3" fmla="*/ 41 h 398"/>
                <a:gd name="T4" fmla="*/ 147 w 249"/>
                <a:gd name="T5" fmla="*/ 58 h 398"/>
                <a:gd name="T6" fmla="*/ 159 w 249"/>
                <a:gd name="T7" fmla="*/ 76 h 398"/>
                <a:gd name="T8" fmla="*/ 157 w 249"/>
                <a:gd name="T9" fmla="*/ 91 h 398"/>
                <a:gd name="T10" fmla="*/ 166 w 249"/>
                <a:gd name="T11" fmla="*/ 99 h 398"/>
                <a:gd name="T12" fmla="*/ 172 w 249"/>
                <a:gd name="T13" fmla="*/ 103 h 398"/>
                <a:gd name="T14" fmla="*/ 178 w 249"/>
                <a:gd name="T15" fmla="*/ 110 h 398"/>
                <a:gd name="T16" fmla="*/ 186 w 249"/>
                <a:gd name="T17" fmla="*/ 113 h 398"/>
                <a:gd name="T18" fmla="*/ 194 w 249"/>
                <a:gd name="T19" fmla="*/ 115 h 398"/>
                <a:gd name="T20" fmla="*/ 205 w 249"/>
                <a:gd name="T21" fmla="*/ 112 h 398"/>
                <a:gd name="T22" fmla="*/ 214 w 249"/>
                <a:gd name="T23" fmla="*/ 108 h 398"/>
                <a:gd name="T24" fmla="*/ 225 w 249"/>
                <a:gd name="T25" fmla="*/ 112 h 398"/>
                <a:gd name="T26" fmla="*/ 237 w 249"/>
                <a:gd name="T27" fmla="*/ 110 h 398"/>
                <a:gd name="T28" fmla="*/ 241 w 249"/>
                <a:gd name="T29" fmla="*/ 113 h 398"/>
                <a:gd name="T30" fmla="*/ 247 w 249"/>
                <a:gd name="T31" fmla="*/ 119 h 398"/>
                <a:gd name="T32" fmla="*/ 234 w 249"/>
                <a:gd name="T33" fmla="*/ 128 h 398"/>
                <a:gd name="T34" fmla="*/ 229 w 249"/>
                <a:gd name="T35" fmla="*/ 142 h 398"/>
                <a:gd name="T36" fmla="*/ 232 w 249"/>
                <a:gd name="T37" fmla="*/ 157 h 398"/>
                <a:gd name="T38" fmla="*/ 234 w 249"/>
                <a:gd name="T39" fmla="*/ 167 h 398"/>
                <a:gd name="T40" fmla="*/ 230 w 249"/>
                <a:gd name="T41" fmla="*/ 175 h 398"/>
                <a:gd name="T42" fmla="*/ 228 w 249"/>
                <a:gd name="T43" fmla="*/ 190 h 398"/>
                <a:gd name="T44" fmla="*/ 229 w 249"/>
                <a:gd name="T45" fmla="*/ 201 h 398"/>
                <a:gd name="T46" fmla="*/ 227 w 249"/>
                <a:gd name="T47" fmla="*/ 215 h 398"/>
                <a:gd name="T48" fmla="*/ 219 w 249"/>
                <a:gd name="T49" fmla="*/ 224 h 398"/>
                <a:gd name="T50" fmla="*/ 209 w 249"/>
                <a:gd name="T51" fmla="*/ 231 h 398"/>
                <a:gd name="T52" fmla="*/ 201 w 249"/>
                <a:gd name="T53" fmla="*/ 235 h 398"/>
                <a:gd name="T54" fmla="*/ 192 w 249"/>
                <a:gd name="T55" fmla="*/ 265 h 398"/>
                <a:gd name="T56" fmla="*/ 184 w 249"/>
                <a:gd name="T57" fmla="*/ 295 h 398"/>
                <a:gd name="T58" fmla="*/ 182 w 249"/>
                <a:gd name="T59" fmla="*/ 309 h 398"/>
                <a:gd name="T60" fmla="*/ 186 w 249"/>
                <a:gd name="T61" fmla="*/ 337 h 398"/>
                <a:gd name="T62" fmla="*/ 168 w 249"/>
                <a:gd name="T63" fmla="*/ 354 h 398"/>
                <a:gd name="T64" fmla="*/ 149 w 249"/>
                <a:gd name="T65" fmla="*/ 361 h 398"/>
                <a:gd name="T66" fmla="*/ 132 w 249"/>
                <a:gd name="T67" fmla="*/ 378 h 398"/>
                <a:gd name="T68" fmla="*/ 109 w 249"/>
                <a:gd name="T69" fmla="*/ 390 h 398"/>
                <a:gd name="T70" fmla="*/ 93 w 249"/>
                <a:gd name="T71" fmla="*/ 390 h 398"/>
                <a:gd name="T72" fmla="*/ 80 w 249"/>
                <a:gd name="T73" fmla="*/ 390 h 398"/>
                <a:gd name="T74" fmla="*/ 61 w 249"/>
                <a:gd name="T75" fmla="*/ 398 h 398"/>
                <a:gd name="T76" fmla="*/ 21 w 249"/>
                <a:gd name="T77" fmla="*/ 396 h 398"/>
                <a:gd name="T78" fmla="*/ 1 w 249"/>
                <a:gd name="T79" fmla="*/ 395 h 398"/>
                <a:gd name="T80" fmla="*/ 4 w 249"/>
                <a:gd name="T81" fmla="*/ 385 h 398"/>
                <a:gd name="T82" fmla="*/ 25 w 249"/>
                <a:gd name="T83" fmla="*/ 381 h 398"/>
                <a:gd name="T84" fmla="*/ 39 w 249"/>
                <a:gd name="T85" fmla="*/ 353 h 398"/>
                <a:gd name="T86" fmla="*/ 35 w 249"/>
                <a:gd name="T87" fmla="*/ 323 h 398"/>
                <a:gd name="T88" fmla="*/ 14 w 249"/>
                <a:gd name="T89" fmla="*/ 295 h 398"/>
                <a:gd name="T90" fmla="*/ 11 w 249"/>
                <a:gd name="T91" fmla="*/ 253 h 398"/>
                <a:gd name="T92" fmla="*/ 10 w 249"/>
                <a:gd name="T93" fmla="*/ 235 h 398"/>
                <a:gd name="T94" fmla="*/ 27 w 249"/>
                <a:gd name="T95" fmla="*/ 203 h 398"/>
                <a:gd name="T96" fmla="*/ 65 w 249"/>
                <a:gd name="T97" fmla="*/ 195 h 398"/>
                <a:gd name="T98" fmla="*/ 79 w 249"/>
                <a:gd name="T99" fmla="*/ 177 h 398"/>
                <a:gd name="T100" fmla="*/ 96 w 249"/>
                <a:gd name="T101" fmla="*/ 150 h 398"/>
                <a:gd name="T102" fmla="*/ 122 w 249"/>
                <a:gd name="T103" fmla="*/ 138 h 398"/>
                <a:gd name="T104" fmla="*/ 121 w 249"/>
                <a:gd name="T105" fmla="*/ 115 h 398"/>
                <a:gd name="T106" fmla="*/ 121 w 249"/>
                <a:gd name="T107" fmla="*/ 99 h 398"/>
                <a:gd name="T108" fmla="*/ 123 w 249"/>
                <a:gd name="T109" fmla="*/ 94 h 398"/>
                <a:gd name="T110" fmla="*/ 132 w 249"/>
                <a:gd name="T111" fmla="*/ 89 h 398"/>
                <a:gd name="T112" fmla="*/ 121 w 249"/>
                <a:gd name="T113" fmla="*/ 77 h 398"/>
                <a:gd name="T114" fmla="*/ 116 w 249"/>
                <a:gd name="T115" fmla="*/ 74 h 398"/>
                <a:gd name="T116" fmla="*/ 112 w 249"/>
                <a:gd name="T117" fmla="*/ 69 h 398"/>
                <a:gd name="T118" fmla="*/ 92 w 249"/>
                <a:gd name="T119" fmla="*/ 70 h 398"/>
                <a:gd name="T120" fmla="*/ 82 w 249"/>
                <a:gd name="T121" fmla="*/ 51 h 398"/>
                <a:gd name="T122" fmla="*/ 81 w 249"/>
                <a:gd name="T123" fmla="*/ 36 h 398"/>
                <a:gd name="T124" fmla="*/ 116 w 249"/>
                <a:gd name="T125"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398">
                  <a:moveTo>
                    <a:pt x="116" y="0"/>
                  </a:moveTo>
                  <a:lnTo>
                    <a:pt x="118" y="7"/>
                  </a:lnTo>
                  <a:lnTo>
                    <a:pt x="126" y="9"/>
                  </a:lnTo>
                  <a:lnTo>
                    <a:pt x="129" y="16"/>
                  </a:lnTo>
                  <a:lnTo>
                    <a:pt x="132" y="14"/>
                  </a:lnTo>
                  <a:lnTo>
                    <a:pt x="134" y="16"/>
                  </a:lnTo>
                  <a:lnTo>
                    <a:pt x="133" y="19"/>
                  </a:lnTo>
                  <a:lnTo>
                    <a:pt x="134" y="22"/>
                  </a:lnTo>
                  <a:lnTo>
                    <a:pt x="134" y="27"/>
                  </a:lnTo>
                  <a:lnTo>
                    <a:pt x="127" y="30"/>
                  </a:lnTo>
                  <a:lnTo>
                    <a:pt x="126" y="33"/>
                  </a:lnTo>
                  <a:lnTo>
                    <a:pt x="135" y="41"/>
                  </a:lnTo>
                  <a:lnTo>
                    <a:pt x="135" y="43"/>
                  </a:lnTo>
                  <a:lnTo>
                    <a:pt x="138" y="47"/>
                  </a:lnTo>
                  <a:lnTo>
                    <a:pt x="144" y="49"/>
                  </a:lnTo>
                  <a:lnTo>
                    <a:pt x="143" y="56"/>
                  </a:lnTo>
                  <a:lnTo>
                    <a:pt x="147" y="58"/>
                  </a:lnTo>
                  <a:lnTo>
                    <a:pt x="147" y="58"/>
                  </a:lnTo>
                  <a:lnTo>
                    <a:pt x="151" y="59"/>
                  </a:lnTo>
                  <a:lnTo>
                    <a:pt x="151" y="59"/>
                  </a:lnTo>
                  <a:lnTo>
                    <a:pt x="153" y="64"/>
                  </a:lnTo>
                  <a:lnTo>
                    <a:pt x="149" y="68"/>
                  </a:lnTo>
                  <a:lnTo>
                    <a:pt x="149" y="72"/>
                  </a:lnTo>
                  <a:lnTo>
                    <a:pt x="159" y="76"/>
                  </a:lnTo>
                  <a:lnTo>
                    <a:pt x="159" y="76"/>
                  </a:lnTo>
                  <a:lnTo>
                    <a:pt x="159" y="78"/>
                  </a:lnTo>
                  <a:lnTo>
                    <a:pt x="157" y="81"/>
                  </a:lnTo>
                  <a:lnTo>
                    <a:pt x="158" y="83"/>
                  </a:lnTo>
                  <a:lnTo>
                    <a:pt x="153" y="90"/>
                  </a:lnTo>
                  <a:lnTo>
                    <a:pt x="157" y="91"/>
                  </a:lnTo>
                  <a:lnTo>
                    <a:pt x="159" y="95"/>
                  </a:lnTo>
                  <a:lnTo>
                    <a:pt x="164" y="95"/>
                  </a:lnTo>
                  <a:lnTo>
                    <a:pt x="164" y="92"/>
                  </a:lnTo>
                  <a:lnTo>
                    <a:pt x="165" y="95"/>
                  </a:lnTo>
                  <a:lnTo>
                    <a:pt x="165" y="97"/>
                  </a:lnTo>
                  <a:lnTo>
                    <a:pt x="166" y="99"/>
                  </a:lnTo>
                  <a:lnTo>
                    <a:pt x="168" y="99"/>
                  </a:lnTo>
                  <a:lnTo>
                    <a:pt x="168" y="100"/>
                  </a:lnTo>
                  <a:lnTo>
                    <a:pt x="166" y="101"/>
                  </a:lnTo>
                  <a:lnTo>
                    <a:pt x="170" y="103"/>
                  </a:lnTo>
                  <a:lnTo>
                    <a:pt x="169" y="106"/>
                  </a:lnTo>
                  <a:lnTo>
                    <a:pt x="172" y="103"/>
                  </a:lnTo>
                  <a:lnTo>
                    <a:pt x="173" y="104"/>
                  </a:lnTo>
                  <a:lnTo>
                    <a:pt x="174" y="103"/>
                  </a:lnTo>
                  <a:lnTo>
                    <a:pt x="178" y="103"/>
                  </a:lnTo>
                  <a:lnTo>
                    <a:pt x="178" y="105"/>
                  </a:lnTo>
                  <a:lnTo>
                    <a:pt x="176" y="105"/>
                  </a:lnTo>
                  <a:lnTo>
                    <a:pt x="178" y="110"/>
                  </a:lnTo>
                  <a:lnTo>
                    <a:pt x="181" y="109"/>
                  </a:lnTo>
                  <a:lnTo>
                    <a:pt x="181" y="111"/>
                  </a:lnTo>
                  <a:lnTo>
                    <a:pt x="184" y="110"/>
                  </a:lnTo>
                  <a:lnTo>
                    <a:pt x="183" y="114"/>
                  </a:lnTo>
                  <a:lnTo>
                    <a:pt x="185" y="115"/>
                  </a:lnTo>
                  <a:lnTo>
                    <a:pt x="186" y="113"/>
                  </a:lnTo>
                  <a:lnTo>
                    <a:pt x="189" y="115"/>
                  </a:lnTo>
                  <a:lnTo>
                    <a:pt x="190" y="114"/>
                  </a:lnTo>
                  <a:lnTo>
                    <a:pt x="190" y="117"/>
                  </a:lnTo>
                  <a:lnTo>
                    <a:pt x="192" y="115"/>
                  </a:lnTo>
                  <a:lnTo>
                    <a:pt x="194" y="116"/>
                  </a:lnTo>
                  <a:lnTo>
                    <a:pt x="194" y="115"/>
                  </a:lnTo>
                  <a:lnTo>
                    <a:pt x="198" y="115"/>
                  </a:lnTo>
                  <a:lnTo>
                    <a:pt x="197" y="117"/>
                  </a:lnTo>
                  <a:lnTo>
                    <a:pt x="200" y="119"/>
                  </a:lnTo>
                  <a:lnTo>
                    <a:pt x="203" y="115"/>
                  </a:lnTo>
                  <a:lnTo>
                    <a:pt x="206" y="114"/>
                  </a:lnTo>
                  <a:lnTo>
                    <a:pt x="205" y="112"/>
                  </a:lnTo>
                  <a:lnTo>
                    <a:pt x="209" y="111"/>
                  </a:lnTo>
                  <a:lnTo>
                    <a:pt x="209" y="109"/>
                  </a:lnTo>
                  <a:lnTo>
                    <a:pt x="211" y="110"/>
                  </a:lnTo>
                  <a:lnTo>
                    <a:pt x="211" y="109"/>
                  </a:lnTo>
                  <a:lnTo>
                    <a:pt x="213" y="109"/>
                  </a:lnTo>
                  <a:lnTo>
                    <a:pt x="214" y="108"/>
                  </a:lnTo>
                  <a:lnTo>
                    <a:pt x="216" y="108"/>
                  </a:lnTo>
                  <a:lnTo>
                    <a:pt x="216" y="109"/>
                  </a:lnTo>
                  <a:lnTo>
                    <a:pt x="219" y="109"/>
                  </a:lnTo>
                  <a:lnTo>
                    <a:pt x="222" y="112"/>
                  </a:lnTo>
                  <a:lnTo>
                    <a:pt x="224" y="110"/>
                  </a:lnTo>
                  <a:lnTo>
                    <a:pt x="225" y="112"/>
                  </a:lnTo>
                  <a:lnTo>
                    <a:pt x="222" y="114"/>
                  </a:lnTo>
                  <a:lnTo>
                    <a:pt x="226" y="117"/>
                  </a:lnTo>
                  <a:lnTo>
                    <a:pt x="229" y="115"/>
                  </a:lnTo>
                  <a:lnTo>
                    <a:pt x="232" y="117"/>
                  </a:lnTo>
                  <a:lnTo>
                    <a:pt x="234" y="110"/>
                  </a:lnTo>
                  <a:lnTo>
                    <a:pt x="237" y="110"/>
                  </a:lnTo>
                  <a:lnTo>
                    <a:pt x="234" y="109"/>
                  </a:lnTo>
                  <a:lnTo>
                    <a:pt x="236" y="108"/>
                  </a:lnTo>
                  <a:lnTo>
                    <a:pt x="239" y="110"/>
                  </a:lnTo>
                  <a:lnTo>
                    <a:pt x="240" y="109"/>
                  </a:lnTo>
                  <a:lnTo>
                    <a:pt x="241" y="110"/>
                  </a:lnTo>
                  <a:lnTo>
                    <a:pt x="241" y="113"/>
                  </a:lnTo>
                  <a:lnTo>
                    <a:pt x="245" y="115"/>
                  </a:lnTo>
                  <a:lnTo>
                    <a:pt x="245" y="116"/>
                  </a:lnTo>
                  <a:lnTo>
                    <a:pt x="247" y="115"/>
                  </a:lnTo>
                  <a:lnTo>
                    <a:pt x="247" y="117"/>
                  </a:lnTo>
                  <a:lnTo>
                    <a:pt x="249" y="115"/>
                  </a:lnTo>
                  <a:lnTo>
                    <a:pt x="247" y="119"/>
                  </a:lnTo>
                  <a:lnTo>
                    <a:pt x="249" y="121"/>
                  </a:lnTo>
                  <a:lnTo>
                    <a:pt x="244" y="120"/>
                  </a:lnTo>
                  <a:lnTo>
                    <a:pt x="241" y="124"/>
                  </a:lnTo>
                  <a:lnTo>
                    <a:pt x="240" y="123"/>
                  </a:lnTo>
                  <a:lnTo>
                    <a:pt x="239" y="129"/>
                  </a:lnTo>
                  <a:lnTo>
                    <a:pt x="234" y="128"/>
                  </a:lnTo>
                  <a:lnTo>
                    <a:pt x="236" y="130"/>
                  </a:lnTo>
                  <a:lnTo>
                    <a:pt x="234" y="134"/>
                  </a:lnTo>
                  <a:lnTo>
                    <a:pt x="234" y="138"/>
                  </a:lnTo>
                  <a:lnTo>
                    <a:pt x="232" y="140"/>
                  </a:lnTo>
                  <a:lnTo>
                    <a:pt x="234" y="141"/>
                  </a:lnTo>
                  <a:lnTo>
                    <a:pt x="229" y="142"/>
                  </a:lnTo>
                  <a:lnTo>
                    <a:pt x="229" y="146"/>
                  </a:lnTo>
                  <a:lnTo>
                    <a:pt x="232" y="147"/>
                  </a:lnTo>
                  <a:lnTo>
                    <a:pt x="230" y="151"/>
                  </a:lnTo>
                  <a:lnTo>
                    <a:pt x="232" y="153"/>
                  </a:lnTo>
                  <a:lnTo>
                    <a:pt x="230" y="154"/>
                  </a:lnTo>
                  <a:lnTo>
                    <a:pt x="232" y="157"/>
                  </a:lnTo>
                  <a:lnTo>
                    <a:pt x="231" y="160"/>
                  </a:lnTo>
                  <a:lnTo>
                    <a:pt x="233" y="161"/>
                  </a:lnTo>
                  <a:lnTo>
                    <a:pt x="231" y="165"/>
                  </a:lnTo>
                  <a:lnTo>
                    <a:pt x="231" y="165"/>
                  </a:lnTo>
                  <a:lnTo>
                    <a:pt x="234" y="165"/>
                  </a:lnTo>
                  <a:lnTo>
                    <a:pt x="234" y="167"/>
                  </a:lnTo>
                  <a:lnTo>
                    <a:pt x="234" y="167"/>
                  </a:lnTo>
                  <a:lnTo>
                    <a:pt x="233" y="167"/>
                  </a:lnTo>
                  <a:lnTo>
                    <a:pt x="232" y="171"/>
                  </a:lnTo>
                  <a:lnTo>
                    <a:pt x="234" y="170"/>
                  </a:lnTo>
                  <a:lnTo>
                    <a:pt x="230" y="175"/>
                  </a:lnTo>
                  <a:lnTo>
                    <a:pt x="230" y="175"/>
                  </a:lnTo>
                  <a:lnTo>
                    <a:pt x="233" y="177"/>
                  </a:lnTo>
                  <a:lnTo>
                    <a:pt x="233" y="177"/>
                  </a:lnTo>
                  <a:lnTo>
                    <a:pt x="236" y="180"/>
                  </a:lnTo>
                  <a:lnTo>
                    <a:pt x="234" y="184"/>
                  </a:lnTo>
                  <a:lnTo>
                    <a:pt x="230" y="184"/>
                  </a:lnTo>
                  <a:lnTo>
                    <a:pt x="228" y="190"/>
                  </a:lnTo>
                  <a:lnTo>
                    <a:pt x="231" y="192"/>
                  </a:lnTo>
                  <a:lnTo>
                    <a:pt x="230" y="194"/>
                  </a:lnTo>
                  <a:lnTo>
                    <a:pt x="233" y="196"/>
                  </a:lnTo>
                  <a:lnTo>
                    <a:pt x="230" y="197"/>
                  </a:lnTo>
                  <a:lnTo>
                    <a:pt x="232" y="197"/>
                  </a:lnTo>
                  <a:lnTo>
                    <a:pt x="229" y="201"/>
                  </a:lnTo>
                  <a:lnTo>
                    <a:pt x="232" y="204"/>
                  </a:lnTo>
                  <a:lnTo>
                    <a:pt x="231" y="208"/>
                  </a:lnTo>
                  <a:lnTo>
                    <a:pt x="229" y="210"/>
                  </a:lnTo>
                  <a:lnTo>
                    <a:pt x="226" y="210"/>
                  </a:lnTo>
                  <a:lnTo>
                    <a:pt x="225" y="215"/>
                  </a:lnTo>
                  <a:lnTo>
                    <a:pt x="227" y="215"/>
                  </a:lnTo>
                  <a:lnTo>
                    <a:pt x="223" y="216"/>
                  </a:lnTo>
                  <a:lnTo>
                    <a:pt x="223" y="218"/>
                  </a:lnTo>
                  <a:lnTo>
                    <a:pt x="221" y="221"/>
                  </a:lnTo>
                  <a:lnTo>
                    <a:pt x="222" y="221"/>
                  </a:lnTo>
                  <a:lnTo>
                    <a:pt x="219" y="224"/>
                  </a:lnTo>
                  <a:lnTo>
                    <a:pt x="219" y="224"/>
                  </a:lnTo>
                  <a:lnTo>
                    <a:pt x="217" y="225"/>
                  </a:lnTo>
                  <a:lnTo>
                    <a:pt x="217" y="225"/>
                  </a:lnTo>
                  <a:lnTo>
                    <a:pt x="214" y="229"/>
                  </a:lnTo>
                  <a:lnTo>
                    <a:pt x="211" y="229"/>
                  </a:lnTo>
                  <a:lnTo>
                    <a:pt x="213" y="231"/>
                  </a:lnTo>
                  <a:lnTo>
                    <a:pt x="209" y="231"/>
                  </a:lnTo>
                  <a:lnTo>
                    <a:pt x="205" y="235"/>
                  </a:lnTo>
                  <a:lnTo>
                    <a:pt x="205" y="235"/>
                  </a:lnTo>
                  <a:lnTo>
                    <a:pt x="204" y="235"/>
                  </a:lnTo>
                  <a:lnTo>
                    <a:pt x="204" y="235"/>
                  </a:lnTo>
                  <a:lnTo>
                    <a:pt x="203" y="237"/>
                  </a:lnTo>
                  <a:lnTo>
                    <a:pt x="201" y="235"/>
                  </a:lnTo>
                  <a:lnTo>
                    <a:pt x="199" y="237"/>
                  </a:lnTo>
                  <a:lnTo>
                    <a:pt x="200" y="242"/>
                  </a:lnTo>
                  <a:lnTo>
                    <a:pt x="197" y="242"/>
                  </a:lnTo>
                  <a:lnTo>
                    <a:pt x="194" y="246"/>
                  </a:lnTo>
                  <a:lnTo>
                    <a:pt x="196" y="253"/>
                  </a:lnTo>
                  <a:lnTo>
                    <a:pt x="192" y="265"/>
                  </a:lnTo>
                  <a:lnTo>
                    <a:pt x="192" y="269"/>
                  </a:lnTo>
                  <a:lnTo>
                    <a:pt x="186" y="275"/>
                  </a:lnTo>
                  <a:lnTo>
                    <a:pt x="187" y="282"/>
                  </a:lnTo>
                  <a:lnTo>
                    <a:pt x="182" y="288"/>
                  </a:lnTo>
                  <a:lnTo>
                    <a:pt x="181" y="292"/>
                  </a:lnTo>
                  <a:lnTo>
                    <a:pt x="184" y="295"/>
                  </a:lnTo>
                  <a:lnTo>
                    <a:pt x="184" y="299"/>
                  </a:lnTo>
                  <a:lnTo>
                    <a:pt x="182" y="301"/>
                  </a:lnTo>
                  <a:lnTo>
                    <a:pt x="183" y="307"/>
                  </a:lnTo>
                  <a:lnTo>
                    <a:pt x="183" y="307"/>
                  </a:lnTo>
                  <a:lnTo>
                    <a:pt x="182" y="309"/>
                  </a:lnTo>
                  <a:lnTo>
                    <a:pt x="182" y="309"/>
                  </a:lnTo>
                  <a:lnTo>
                    <a:pt x="187" y="315"/>
                  </a:lnTo>
                  <a:lnTo>
                    <a:pt x="186" y="318"/>
                  </a:lnTo>
                  <a:lnTo>
                    <a:pt x="190" y="324"/>
                  </a:lnTo>
                  <a:lnTo>
                    <a:pt x="187" y="332"/>
                  </a:lnTo>
                  <a:lnTo>
                    <a:pt x="184" y="334"/>
                  </a:lnTo>
                  <a:lnTo>
                    <a:pt x="186" y="337"/>
                  </a:lnTo>
                  <a:lnTo>
                    <a:pt x="184" y="340"/>
                  </a:lnTo>
                  <a:lnTo>
                    <a:pt x="184" y="352"/>
                  </a:lnTo>
                  <a:lnTo>
                    <a:pt x="184" y="352"/>
                  </a:lnTo>
                  <a:lnTo>
                    <a:pt x="183" y="353"/>
                  </a:lnTo>
                  <a:lnTo>
                    <a:pt x="171" y="350"/>
                  </a:lnTo>
                  <a:lnTo>
                    <a:pt x="168" y="354"/>
                  </a:lnTo>
                  <a:lnTo>
                    <a:pt x="165" y="352"/>
                  </a:lnTo>
                  <a:lnTo>
                    <a:pt x="162" y="353"/>
                  </a:lnTo>
                  <a:lnTo>
                    <a:pt x="163" y="356"/>
                  </a:lnTo>
                  <a:lnTo>
                    <a:pt x="161" y="358"/>
                  </a:lnTo>
                  <a:lnTo>
                    <a:pt x="152" y="359"/>
                  </a:lnTo>
                  <a:lnTo>
                    <a:pt x="149" y="361"/>
                  </a:lnTo>
                  <a:lnTo>
                    <a:pt x="146" y="361"/>
                  </a:lnTo>
                  <a:lnTo>
                    <a:pt x="146" y="365"/>
                  </a:lnTo>
                  <a:lnTo>
                    <a:pt x="140" y="370"/>
                  </a:lnTo>
                  <a:lnTo>
                    <a:pt x="138" y="374"/>
                  </a:lnTo>
                  <a:lnTo>
                    <a:pt x="134" y="374"/>
                  </a:lnTo>
                  <a:lnTo>
                    <a:pt x="132" y="378"/>
                  </a:lnTo>
                  <a:lnTo>
                    <a:pt x="121" y="380"/>
                  </a:lnTo>
                  <a:lnTo>
                    <a:pt x="118" y="383"/>
                  </a:lnTo>
                  <a:lnTo>
                    <a:pt x="118" y="385"/>
                  </a:lnTo>
                  <a:lnTo>
                    <a:pt x="115" y="387"/>
                  </a:lnTo>
                  <a:lnTo>
                    <a:pt x="115" y="387"/>
                  </a:lnTo>
                  <a:lnTo>
                    <a:pt x="109" y="390"/>
                  </a:lnTo>
                  <a:lnTo>
                    <a:pt x="103" y="388"/>
                  </a:lnTo>
                  <a:lnTo>
                    <a:pt x="102" y="394"/>
                  </a:lnTo>
                  <a:lnTo>
                    <a:pt x="102" y="394"/>
                  </a:lnTo>
                  <a:lnTo>
                    <a:pt x="96" y="391"/>
                  </a:lnTo>
                  <a:lnTo>
                    <a:pt x="96" y="391"/>
                  </a:lnTo>
                  <a:lnTo>
                    <a:pt x="93" y="390"/>
                  </a:lnTo>
                  <a:lnTo>
                    <a:pt x="92" y="391"/>
                  </a:lnTo>
                  <a:lnTo>
                    <a:pt x="88" y="388"/>
                  </a:lnTo>
                  <a:lnTo>
                    <a:pt x="85" y="391"/>
                  </a:lnTo>
                  <a:lnTo>
                    <a:pt x="83" y="388"/>
                  </a:lnTo>
                  <a:lnTo>
                    <a:pt x="82" y="392"/>
                  </a:lnTo>
                  <a:lnTo>
                    <a:pt x="80" y="390"/>
                  </a:lnTo>
                  <a:lnTo>
                    <a:pt x="77" y="395"/>
                  </a:lnTo>
                  <a:lnTo>
                    <a:pt x="77" y="395"/>
                  </a:lnTo>
                  <a:lnTo>
                    <a:pt x="74" y="396"/>
                  </a:lnTo>
                  <a:lnTo>
                    <a:pt x="74" y="396"/>
                  </a:lnTo>
                  <a:lnTo>
                    <a:pt x="71" y="396"/>
                  </a:lnTo>
                  <a:lnTo>
                    <a:pt x="61" y="398"/>
                  </a:lnTo>
                  <a:lnTo>
                    <a:pt x="58" y="394"/>
                  </a:lnTo>
                  <a:lnTo>
                    <a:pt x="52" y="390"/>
                  </a:lnTo>
                  <a:lnTo>
                    <a:pt x="46" y="394"/>
                  </a:lnTo>
                  <a:lnTo>
                    <a:pt x="40" y="389"/>
                  </a:lnTo>
                  <a:lnTo>
                    <a:pt x="27" y="397"/>
                  </a:lnTo>
                  <a:lnTo>
                    <a:pt x="21" y="396"/>
                  </a:lnTo>
                  <a:lnTo>
                    <a:pt x="16" y="398"/>
                  </a:lnTo>
                  <a:lnTo>
                    <a:pt x="12" y="396"/>
                  </a:lnTo>
                  <a:lnTo>
                    <a:pt x="9" y="398"/>
                  </a:lnTo>
                  <a:lnTo>
                    <a:pt x="6" y="396"/>
                  </a:lnTo>
                  <a:lnTo>
                    <a:pt x="4" y="395"/>
                  </a:lnTo>
                  <a:lnTo>
                    <a:pt x="1" y="395"/>
                  </a:lnTo>
                  <a:lnTo>
                    <a:pt x="0" y="393"/>
                  </a:lnTo>
                  <a:lnTo>
                    <a:pt x="0" y="393"/>
                  </a:lnTo>
                  <a:lnTo>
                    <a:pt x="2" y="390"/>
                  </a:lnTo>
                  <a:lnTo>
                    <a:pt x="2" y="390"/>
                  </a:lnTo>
                  <a:lnTo>
                    <a:pt x="4" y="385"/>
                  </a:lnTo>
                  <a:lnTo>
                    <a:pt x="4" y="385"/>
                  </a:lnTo>
                  <a:lnTo>
                    <a:pt x="5" y="384"/>
                  </a:lnTo>
                  <a:lnTo>
                    <a:pt x="8" y="384"/>
                  </a:lnTo>
                  <a:lnTo>
                    <a:pt x="10" y="382"/>
                  </a:lnTo>
                  <a:lnTo>
                    <a:pt x="15" y="384"/>
                  </a:lnTo>
                  <a:lnTo>
                    <a:pt x="19" y="382"/>
                  </a:lnTo>
                  <a:lnTo>
                    <a:pt x="25" y="381"/>
                  </a:lnTo>
                  <a:lnTo>
                    <a:pt x="27" y="377"/>
                  </a:lnTo>
                  <a:lnTo>
                    <a:pt x="33" y="376"/>
                  </a:lnTo>
                  <a:lnTo>
                    <a:pt x="45" y="366"/>
                  </a:lnTo>
                  <a:lnTo>
                    <a:pt x="59" y="359"/>
                  </a:lnTo>
                  <a:lnTo>
                    <a:pt x="48" y="352"/>
                  </a:lnTo>
                  <a:lnTo>
                    <a:pt x="39" y="353"/>
                  </a:lnTo>
                  <a:lnTo>
                    <a:pt x="36" y="349"/>
                  </a:lnTo>
                  <a:lnTo>
                    <a:pt x="35" y="344"/>
                  </a:lnTo>
                  <a:lnTo>
                    <a:pt x="32" y="343"/>
                  </a:lnTo>
                  <a:lnTo>
                    <a:pt x="30" y="340"/>
                  </a:lnTo>
                  <a:lnTo>
                    <a:pt x="32" y="328"/>
                  </a:lnTo>
                  <a:lnTo>
                    <a:pt x="35" y="323"/>
                  </a:lnTo>
                  <a:lnTo>
                    <a:pt x="39" y="322"/>
                  </a:lnTo>
                  <a:lnTo>
                    <a:pt x="41" y="311"/>
                  </a:lnTo>
                  <a:lnTo>
                    <a:pt x="14" y="309"/>
                  </a:lnTo>
                  <a:lnTo>
                    <a:pt x="11" y="307"/>
                  </a:lnTo>
                  <a:lnTo>
                    <a:pt x="14" y="302"/>
                  </a:lnTo>
                  <a:lnTo>
                    <a:pt x="14" y="295"/>
                  </a:lnTo>
                  <a:lnTo>
                    <a:pt x="8" y="282"/>
                  </a:lnTo>
                  <a:lnTo>
                    <a:pt x="10" y="274"/>
                  </a:lnTo>
                  <a:lnTo>
                    <a:pt x="6" y="260"/>
                  </a:lnTo>
                  <a:lnTo>
                    <a:pt x="8" y="257"/>
                  </a:lnTo>
                  <a:lnTo>
                    <a:pt x="13" y="254"/>
                  </a:lnTo>
                  <a:lnTo>
                    <a:pt x="11" y="253"/>
                  </a:lnTo>
                  <a:lnTo>
                    <a:pt x="8" y="247"/>
                  </a:lnTo>
                  <a:lnTo>
                    <a:pt x="2" y="243"/>
                  </a:lnTo>
                  <a:lnTo>
                    <a:pt x="2" y="239"/>
                  </a:lnTo>
                  <a:lnTo>
                    <a:pt x="3" y="234"/>
                  </a:lnTo>
                  <a:lnTo>
                    <a:pt x="7" y="230"/>
                  </a:lnTo>
                  <a:lnTo>
                    <a:pt x="10" y="235"/>
                  </a:lnTo>
                  <a:lnTo>
                    <a:pt x="15" y="238"/>
                  </a:lnTo>
                  <a:lnTo>
                    <a:pt x="23" y="235"/>
                  </a:lnTo>
                  <a:lnTo>
                    <a:pt x="27" y="224"/>
                  </a:lnTo>
                  <a:lnTo>
                    <a:pt x="25" y="215"/>
                  </a:lnTo>
                  <a:lnTo>
                    <a:pt x="32" y="208"/>
                  </a:lnTo>
                  <a:lnTo>
                    <a:pt x="27" y="203"/>
                  </a:lnTo>
                  <a:lnTo>
                    <a:pt x="33" y="201"/>
                  </a:lnTo>
                  <a:lnTo>
                    <a:pt x="39" y="206"/>
                  </a:lnTo>
                  <a:lnTo>
                    <a:pt x="61" y="207"/>
                  </a:lnTo>
                  <a:lnTo>
                    <a:pt x="65" y="202"/>
                  </a:lnTo>
                  <a:lnTo>
                    <a:pt x="64" y="198"/>
                  </a:lnTo>
                  <a:lnTo>
                    <a:pt x="65" y="195"/>
                  </a:lnTo>
                  <a:lnTo>
                    <a:pt x="70" y="192"/>
                  </a:lnTo>
                  <a:lnTo>
                    <a:pt x="74" y="192"/>
                  </a:lnTo>
                  <a:lnTo>
                    <a:pt x="76" y="189"/>
                  </a:lnTo>
                  <a:lnTo>
                    <a:pt x="75" y="184"/>
                  </a:lnTo>
                  <a:lnTo>
                    <a:pt x="81" y="181"/>
                  </a:lnTo>
                  <a:lnTo>
                    <a:pt x="79" y="177"/>
                  </a:lnTo>
                  <a:lnTo>
                    <a:pt x="80" y="174"/>
                  </a:lnTo>
                  <a:lnTo>
                    <a:pt x="77" y="172"/>
                  </a:lnTo>
                  <a:lnTo>
                    <a:pt x="81" y="170"/>
                  </a:lnTo>
                  <a:lnTo>
                    <a:pt x="90" y="157"/>
                  </a:lnTo>
                  <a:lnTo>
                    <a:pt x="93" y="155"/>
                  </a:lnTo>
                  <a:lnTo>
                    <a:pt x="96" y="150"/>
                  </a:lnTo>
                  <a:lnTo>
                    <a:pt x="103" y="149"/>
                  </a:lnTo>
                  <a:lnTo>
                    <a:pt x="108" y="146"/>
                  </a:lnTo>
                  <a:lnTo>
                    <a:pt x="116" y="147"/>
                  </a:lnTo>
                  <a:lnTo>
                    <a:pt x="124" y="145"/>
                  </a:lnTo>
                  <a:lnTo>
                    <a:pt x="126" y="141"/>
                  </a:lnTo>
                  <a:lnTo>
                    <a:pt x="122" y="138"/>
                  </a:lnTo>
                  <a:lnTo>
                    <a:pt x="123" y="134"/>
                  </a:lnTo>
                  <a:lnTo>
                    <a:pt x="121" y="131"/>
                  </a:lnTo>
                  <a:lnTo>
                    <a:pt x="123" y="128"/>
                  </a:lnTo>
                  <a:lnTo>
                    <a:pt x="121" y="126"/>
                  </a:lnTo>
                  <a:lnTo>
                    <a:pt x="125" y="121"/>
                  </a:lnTo>
                  <a:lnTo>
                    <a:pt x="121" y="115"/>
                  </a:lnTo>
                  <a:lnTo>
                    <a:pt x="125" y="111"/>
                  </a:lnTo>
                  <a:lnTo>
                    <a:pt x="130" y="110"/>
                  </a:lnTo>
                  <a:lnTo>
                    <a:pt x="130" y="108"/>
                  </a:lnTo>
                  <a:lnTo>
                    <a:pt x="128" y="106"/>
                  </a:lnTo>
                  <a:lnTo>
                    <a:pt x="129" y="102"/>
                  </a:lnTo>
                  <a:lnTo>
                    <a:pt x="121" y="99"/>
                  </a:lnTo>
                  <a:lnTo>
                    <a:pt x="121" y="95"/>
                  </a:lnTo>
                  <a:lnTo>
                    <a:pt x="121" y="94"/>
                  </a:lnTo>
                  <a:lnTo>
                    <a:pt x="121" y="94"/>
                  </a:lnTo>
                  <a:lnTo>
                    <a:pt x="122" y="92"/>
                  </a:lnTo>
                  <a:lnTo>
                    <a:pt x="123" y="94"/>
                  </a:lnTo>
                  <a:lnTo>
                    <a:pt x="123" y="94"/>
                  </a:lnTo>
                  <a:lnTo>
                    <a:pt x="125" y="89"/>
                  </a:lnTo>
                  <a:lnTo>
                    <a:pt x="127" y="89"/>
                  </a:lnTo>
                  <a:lnTo>
                    <a:pt x="127" y="91"/>
                  </a:lnTo>
                  <a:lnTo>
                    <a:pt x="128" y="89"/>
                  </a:lnTo>
                  <a:lnTo>
                    <a:pt x="130" y="91"/>
                  </a:lnTo>
                  <a:lnTo>
                    <a:pt x="132" y="89"/>
                  </a:lnTo>
                  <a:lnTo>
                    <a:pt x="134" y="88"/>
                  </a:lnTo>
                  <a:lnTo>
                    <a:pt x="134" y="86"/>
                  </a:lnTo>
                  <a:lnTo>
                    <a:pt x="127" y="75"/>
                  </a:lnTo>
                  <a:lnTo>
                    <a:pt x="125" y="77"/>
                  </a:lnTo>
                  <a:lnTo>
                    <a:pt x="124" y="74"/>
                  </a:lnTo>
                  <a:lnTo>
                    <a:pt x="121" y="77"/>
                  </a:lnTo>
                  <a:lnTo>
                    <a:pt x="120" y="75"/>
                  </a:lnTo>
                  <a:lnTo>
                    <a:pt x="118" y="78"/>
                  </a:lnTo>
                  <a:lnTo>
                    <a:pt x="117" y="77"/>
                  </a:lnTo>
                  <a:lnTo>
                    <a:pt x="119" y="73"/>
                  </a:lnTo>
                  <a:lnTo>
                    <a:pt x="118" y="72"/>
                  </a:lnTo>
                  <a:lnTo>
                    <a:pt x="116" y="74"/>
                  </a:lnTo>
                  <a:lnTo>
                    <a:pt x="115" y="72"/>
                  </a:lnTo>
                  <a:lnTo>
                    <a:pt x="115" y="72"/>
                  </a:lnTo>
                  <a:lnTo>
                    <a:pt x="114" y="71"/>
                  </a:lnTo>
                  <a:lnTo>
                    <a:pt x="114" y="71"/>
                  </a:lnTo>
                  <a:lnTo>
                    <a:pt x="116" y="69"/>
                  </a:lnTo>
                  <a:lnTo>
                    <a:pt x="112" y="69"/>
                  </a:lnTo>
                  <a:lnTo>
                    <a:pt x="108" y="66"/>
                  </a:lnTo>
                  <a:lnTo>
                    <a:pt x="106" y="68"/>
                  </a:lnTo>
                  <a:lnTo>
                    <a:pt x="105" y="66"/>
                  </a:lnTo>
                  <a:lnTo>
                    <a:pt x="101" y="69"/>
                  </a:lnTo>
                  <a:lnTo>
                    <a:pt x="93" y="67"/>
                  </a:lnTo>
                  <a:lnTo>
                    <a:pt x="92" y="70"/>
                  </a:lnTo>
                  <a:lnTo>
                    <a:pt x="85" y="64"/>
                  </a:lnTo>
                  <a:lnTo>
                    <a:pt x="85" y="61"/>
                  </a:lnTo>
                  <a:lnTo>
                    <a:pt x="83" y="59"/>
                  </a:lnTo>
                  <a:lnTo>
                    <a:pt x="83" y="58"/>
                  </a:lnTo>
                  <a:lnTo>
                    <a:pt x="81" y="56"/>
                  </a:lnTo>
                  <a:lnTo>
                    <a:pt x="82" y="51"/>
                  </a:lnTo>
                  <a:lnTo>
                    <a:pt x="80" y="48"/>
                  </a:lnTo>
                  <a:lnTo>
                    <a:pt x="81" y="47"/>
                  </a:lnTo>
                  <a:lnTo>
                    <a:pt x="78" y="41"/>
                  </a:lnTo>
                  <a:lnTo>
                    <a:pt x="81" y="41"/>
                  </a:lnTo>
                  <a:lnTo>
                    <a:pt x="81" y="36"/>
                  </a:lnTo>
                  <a:lnTo>
                    <a:pt x="81" y="36"/>
                  </a:lnTo>
                  <a:lnTo>
                    <a:pt x="90" y="40"/>
                  </a:lnTo>
                  <a:lnTo>
                    <a:pt x="101" y="35"/>
                  </a:lnTo>
                  <a:lnTo>
                    <a:pt x="104" y="25"/>
                  </a:lnTo>
                  <a:lnTo>
                    <a:pt x="103" y="7"/>
                  </a:lnTo>
                  <a:lnTo>
                    <a:pt x="108" y="2"/>
                  </a:lnTo>
                  <a:lnTo>
                    <a:pt x="11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7" name="Freeform 25"/>
            <p:cNvSpPr>
              <a:spLocks/>
            </p:cNvSpPr>
            <p:nvPr/>
          </p:nvSpPr>
          <p:spPr bwMode="auto">
            <a:xfrm>
              <a:off x="5838" y="1507"/>
              <a:ext cx="233" cy="276"/>
            </a:xfrm>
            <a:custGeom>
              <a:avLst/>
              <a:gdLst>
                <a:gd name="T0" fmla="*/ 56 w 233"/>
                <a:gd name="T1" fmla="*/ 15 h 276"/>
                <a:gd name="T2" fmla="*/ 91 w 233"/>
                <a:gd name="T3" fmla="*/ 7 h 276"/>
                <a:gd name="T4" fmla="*/ 121 w 233"/>
                <a:gd name="T5" fmla="*/ 2 h 276"/>
                <a:gd name="T6" fmla="*/ 152 w 233"/>
                <a:gd name="T7" fmla="*/ 8 h 276"/>
                <a:gd name="T8" fmla="*/ 176 w 233"/>
                <a:gd name="T9" fmla="*/ 6 h 276"/>
                <a:gd name="T10" fmla="*/ 188 w 233"/>
                <a:gd name="T11" fmla="*/ 8 h 276"/>
                <a:gd name="T12" fmla="*/ 198 w 233"/>
                <a:gd name="T13" fmla="*/ 13 h 276"/>
                <a:gd name="T14" fmla="*/ 209 w 233"/>
                <a:gd name="T15" fmla="*/ 17 h 276"/>
                <a:gd name="T16" fmla="*/ 218 w 233"/>
                <a:gd name="T17" fmla="*/ 18 h 276"/>
                <a:gd name="T18" fmla="*/ 228 w 233"/>
                <a:gd name="T19" fmla="*/ 23 h 276"/>
                <a:gd name="T20" fmla="*/ 232 w 233"/>
                <a:gd name="T21" fmla="*/ 31 h 276"/>
                <a:gd name="T22" fmla="*/ 219 w 233"/>
                <a:gd name="T23" fmla="*/ 39 h 276"/>
                <a:gd name="T24" fmla="*/ 206 w 233"/>
                <a:gd name="T25" fmla="*/ 47 h 276"/>
                <a:gd name="T26" fmla="*/ 209 w 233"/>
                <a:gd name="T27" fmla="*/ 60 h 276"/>
                <a:gd name="T28" fmla="*/ 207 w 233"/>
                <a:gd name="T29" fmla="*/ 77 h 276"/>
                <a:gd name="T30" fmla="*/ 212 w 233"/>
                <a:gd name="T31" fmla="*/ 86 h 276"/>
                <a:gd name="T32" fmla="*/ 212 w 233"/>
                <a:gd name="T33" fmla="*/ 94 h 276"/>
                <a:gd name="T34" fmla="*/ 213 w 233"/>
                <a:gd name="T35" fmla="*/ 101 h 276"/>
                <a:gd name="T36" fmla="*/ 207 w 233"/>
                <a:gd name="T37" fmla="*/ 121 h 276"/>
                <a:gd name="T38" fmla="*/ 193 w 233"/>
                <a:gd name="T39" fmla="*/ 145 h 276"/>
                <a:gd name="T40" fmla="*/ 224 w 233"/>
                <a:gd name="T41" fmla="*/ 194 h 276"/>
                <a:gd name="T42" fmla="*/ 223 w 233"/>
                <a:gd name="T43" fmla="*/ 239 h 276"/>
                <a:gd name="T44" fmla="*/ 225 w 233"/>
                <a:gd name="T45" fmla="*/ 271 h 276"/>
                <a:gd name="T46" fmla="*/ 200 w 233"/>
                <a:gd name="T47" fmla="*/ 270 h 276"/>
                <a:gd name="T48" fmla="*/ 176 w 233"/>
                <a:gd name="T49" fmla="*/ 264 h 276"/>
                <a:gd name="T50" fmla="*/ 154 w 233"/>
                <a:gd name="T51" fmla="*/ 264 h 276"/>
                <a:gd name="T52" fmla="*/ 132 w 233"/>
                <a:gd name="T53" fmla="*/ 249 h 276"/>
                <a:gd name="T54" fmla="*/ 122 w 233"/>
                <a:gd name="T55" fmla="*/ 258 h 276"/>
                <a:gd name="T56" fmla="*/ 101 w 233"/>
                <a:gd name="T57" fmla="*/ 258 h 276"/>
                <a:gd name="T58" fmla="*/ 81 w 233"/>
                <a:gd name="T59" fmla="*/ 260 h 276"/>
                <a:gd name="T60" fmla="*/ 31 w 233"/>
                <a:gd name="T61" fmla="*/ 264 h 276"/>
                <a:gd name="T62" fmla="*/ 34 w 233"/>
                <a:gd name="T63" fmla="*/ 239 h 276"/>
                <a:gd name="T64" fmla="*/ 31 w 233"/>
                <a:gd name="T65" fmla="*/ 223 h 276"/>
                <a:gd name="T66" fmla="*/ 39 w 233"/>
                <a:gd name="T67" fmla="*/ 193 h 276"/>
                <a:gd name="T68" fmla="*/ 46 w 233"/>
                <a:gd name="T69" fmla="*/ 161 h 276"/>
                <a:gd name="T70" fmla="*/ 52 w 233"/>
                <a:gd name="T71" fmla="*/ 159 h 276"/>
                <a:gd name="T72" fmla="*/ 64 w 233"/>
                <a:gd name="T73" fmla="*/ 149 h 276"/>
                <a:gd name="T74" fmla="*/ 70 w 233"/>
                <a:gd name="T75" fmla="*/ 140 h 276"/>
                <a:gd name="T76" fmla="*/ 79 w 233"/>
                <a:gd name="T77" fmla="*/ 128 h 276"/>
                <a:gd name="T78" fmla="*/ 78 w 233"/>
                <a:gd name="T79" fmla="*/ 116 h 276"/>
                <a:gd name="T80" fmla="*/ 80 w 233"/>
                <a:gd name="T81" fmla="*/ 101 h 276"/>
                <a:gd name="T82" fmla="*/ 81 w 233"/>
                <a:gd name="T83" fmla="*/ 91 h 276"/>
                <a:gd name="T84" fmla="*/ 78 w 233"/>
                <a:gd name="T85" fmla="*/ 84 h 276"/>
                <a:gd name="T86" fmla="*/ 76 w 233"/>
                <a:gd name="T87" fmla="*/ 70 h 276"/>
                <a:gd name="T88" fmla="*/ 83 w 233"/>
                <a:gd name="T89" fmla="*/ 54 h 276"/>
                <a:gd name="T90" fmla="*/ 96 w 233"/>
                <a:gd name="T91" fmla="*/ 45 h 276"/>
                <a:gd name="T92" fmla="*/ 92 w 233"/>
                <a:gd name="T93" fmla="*/ 39 h 276"/>
                <a:gd name="T94" fmla="*/ 81 w 233"/>
                <a:gd name="T95" fmla="*/ 33 h 276"/>
                <a:gd name="T96" fmla="*/ 69 w 233"/>
                <a:gd name="T97" fmla="*/ 38 h 276"/>
                <a:gd name="T98" fmla="*/ 63 w 233"/>
                <a:gd name="T99" fmla="*/ 32 h 276"/>
                <a:gd name="T100" fmla="*/ 56 w 233"/>
                <a:gd name="T101" fmla="*/ 35 h 276"/>
                <a:gd name="T102" fmla="*/ 45 w 233"/>
                <a:gd name="T103" fmla="*/ 39 h 276"/>
                <a:gd name="T104" fmla="*/ 36 w 233"/>
                <a:gd name="T105" fmla="*/ 39 h 276"/>
                <a:gd name="T106" fmla="*/ 28 w 233"/>
                <a:gd name="T107" fmla="*/ 33 h 276"/>
                <a:gd name="T108" fmla="*/ 20 w 233"/>
                <a:gd name="T109" fmla="*/ 28 h 276"/>
                <a:gd name="T110" fmla="*/ 15 w 233"/>
                <a:gd name="T111" fmla="*/ 23 h 276"/>
                <a:gd name="T112" fmla="*/ 6 w 233"/>
                <a:gd name="T113" fmla="*/ 19 h 276"/>
                <a:gd name="T114" fmla="*/ 6 w 233"/>
                <a:gd name="T115"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76">
                  <a:moveTo>
                    <a:pt x="6" y="0"/>
                  </a:moveTo>
                  <a:lnTo>
                    <a:pt x="29" y="4"/>
                  </a:lnTo>
                  <a:lnTo>
                    <a:pt x="31" y="8"/>
                  </a:lnTo>
                  <a:lnTo>
                    <a:pt x="37" y="8"/>
                  </a:lnTo>
                  <a:lnTo>
                    <a:pt x="42" y="14"/>
                  </a:lnTo>
                  <a:lnTo>
                    <a:pt x="56" y="15"/>
                  </a:lnTo>
                  <a:lnTo>
                    <a:pt x="58" y="17"/>
                  </a:lnTo>
                  <a:lnTo>
                    <a:pt x="72" y="11"/>
                  </a:lnTo>
                  <a:lnTo>
                    <a:pt x="72" y="11"/>
                  </a:lnTo>
                  <a:lnTo>
                    <a:pt x="80" y="6"/>
                  </a:lnTo>
                  <a:lnTo>
                    <a:pt x="84" y="6"/>
                  </a:lnTo>
                  <a:lnTo>
                    <a:pt x="91" y="7"/>
                  </a:lnTo>
                  <a:lnTo>
                    <a:pt x="94" y="9"/>
                  </a:lnTo>
                  <a:lnTo>
                    <a:pt x="103" y="13"/>
                  </a:lnTo>
                  <a:lnTo>
                    <a:pt x="106" y="9"/>
                  </a:lnTo>
                  <a:lnTo>
                    <a:pt x="107" y="9"/>
                  </a:lnTo>
                  <a:lnTo>
                    <a:pt x="111" y="4"/>
                  </a:lnTo>
                  <a:lnTo>
                    <a:pt x="121" y="2"/>
                  </a:lnTo>
                  <a:lnTo>
                    <a:pt x="134" y="8"/>
                  </a:lnTo>
                  <a:lnTo>
                    <a:pt x="139" y="7"/>
                  </a:lnTo>
                  <a:lnTo>
                    <a:pt x="143" y="8"/>
                  </a:lnTo>
                  <a:lnTo>
                    <a:pt x="145" y="8"/>
                  </a:lnTo>
                  <a:lnTo>
                    <a:pt x="147" y="9"/>
                  </a:lnTo>
                  <a:lnTo>
                    <a:pt x="152" y="8"/>
                  </a:lnTo>
                  <a:lnTo>
                    <a:pt x="154" y="9"/>
                  </a:lnTo>
                  <a:lnTo>
                    <a:pt x="160" y="10"/>
                  </a:lnTo>
                  <a:lnTo>
                    <a:pt x="161" y="8"/>
                  </a:lnTo>
                  <a:lnTo>
                    <a:pt x="171" y="7"/>
                  </a:lnTo>
                  <a:lnTo>
                    <a:pt x="173" y="4"/>
                  </a:lnTo>
                  <a:lnTo>
                    <a:pt x="176" y="6"/>
                  </a:lnTo>
                  <a:lnTo>
                    <a:pt x="177" y="3"/>
                  </a:lnTo>
                  <a:lnTo>
                    <a:pt x="179" y="8"/>
                  </a:lnTo>
                  <a:lnTo>
                    <a:pt x="183" y="2"/>
                  </a:lnTo>
                  <a:lnTo>
                    <a:pt x="185" y="6"/>
                  </a:lnTo>
                  <a:lnTo>
                    <a:pt x="186" y="2"/>
                  </a:lnTo>
                  <a:lnTo>
                    <a:pt x="188" y="8"/>
                  </a:lnTo>
                  <a:lnTo>
                    <a:pt x="190" y="10"/>
                  </a:lnTo>
                  <a:lnTo>
                    <a:pt x="194" y="9"/>
                  </a:lnTo>
                  <a:lnTo>
                    <a:pt x="195" y="11"/>
                  </a:lnTo>
                  <a:lnTo>
                    <a:pt x="199" y="9"/>
                  </a:lnTo>
                  <a:lnTo>
                    <a:pt x="200" y="11"/>
                  </a:lnTo>
                  <a:lnTo>
                    <a:pt x="198" y="13"/>
                  </a:lnTo>
                  <a:lnTo>
                    <a:pt x="200" y="15"/>
                  </a:lnTo>
                  <a:lnTo>
                    <a:pt x="203" y="15"/>
                  </a:lnTo>
                  <a:lnTo>
                    <a:pt x="202" y="14"/>
                  </a:lnTo>
                  <a:lnTo>
                    <a:pt x="206" y="13"/>
                  </a:lnTo>
                  <a:lnTo>
                    <a:pt x="205" y="17"/>
                  </a:lnTo>
                  <a:lnTo>
                    <a:pt x="209" y="17"/>
                  </a:lnTo>
                  <a:lnTo>
                    <a:pt x="209" y="17"/>
                  </a:lnTo>
                  <a:lnTo>
                    <a:pt x="210" y="21"/>
                  </a:lnTo>
                  <a:lnTo>
                    <a:pt x="213" y="17"/>
                  </a:lnTo>
                  <a:lnTo>
                    <a:pt x="214" y="18"/>
                  </a:lnTo>
                  <a:lnTo>
                    <a:pt x="216" y="16"/>
                  </a:lnTo>
                  <a:lnTo>
                    <a:pt x="218" y="18"/>
                  </a:lnTo>
                  <a:lnTo>
                    <a:pt x="220" y="17"/>
                  </a:lnTo>
                  <a:lnTo>
                    <a:pt x="223" y="19"/>
                  </a:lnTo>
                  <a:lnTo>
                    <a:pt x="223" y="20"/>
                  </a:lnTo>
                  <a:lnTo>
                    <a:pt x="226" y="18"/>
                  </a:lnTo>
                  <a:lnTo>
                    <a:pt x="229" y="21"/>
                  </a:lnTo>
                  <a:lnTo>
                    <a:pt x="228" y="23"/>
                  </a:lnTo>
                  <a:lnTo>
                    <a:pt x="232" y="23"/>
                  </a:lnTo>
                  <a:lnTo>
                    <a:pt x="230" y="25"/>
                  </a:lnTo>
                  <a:lnTo>
                    <a:pt x="232" y="27"/>
                  </a:lnTo>
                  <a:lnTo>
                    <a:pt x="232" y="29"/>
                  </a:lnTo>
                  <a:lnTo>
                    <a:pt x="233" y="29"/>
                  </a:lnTo>
                  <a:lnTo>
                    <a:pt x="232" y="31"/>
                  </a:lnTo>
                  <a:lnTo>
                    <a:pt x="229" y="30"/>
                  </a:lnTo>
                  <a:lnTo>
                    <a:pt x="226" y="33"/>
                  </a:lnTo>
                  <a:lnTo>
                    <a:pt x="222" y="33"/>
                  </a:lnTo>
                  <a:lnTo>
                    <a:pt x="220" y="36"/>
                  </a:lnTo>
                  <a:lnTo>
                    <a:pt x="217" y="35"/>
                  </a:lnTo>
                  <a:lnTo>
                    <a:pt x="219" y="39"/>
                  </a:lnTo>
                  <a:lnTo>
                    <a:pt x="214" y="39"/>
                  </a:lnTo>
                  <a:lnTo>
                    <a:pt x="215" y="46"/>
                  </a:lnTo>
                  <a:lnTo>
                    <a:pt x="211" y="44"/>
                  </a:lnTo>
                  <a:lnTo>
                    <a:pt x="212" y="49"/>
                  </a:lnTo>
                  <a:lnTo>
                    <a:pt x="211" y="50"/>
                  </a:lnTo>
                  <a:lnTo>
                    <a:pt x="206" y="47"/>
                  </a:lnTo>
                  <a:lnTo>
                    <a:pt x="207" y="52"/>
                  </a:lnTo>
                  <a:lnTo>
                    <a:pt x="211" y="54"/>
                  </a:lnTo>
                  <a:lnTo>
                    <a:pt x="208" y="55"/>
                  </a:lnTo>
                  <a:lnTo>
                    <a:pt x="210" y="58"/>
                  </a:lnTo>
                  <a:lnTo>
                    <a:pt x="208" y="58"/>
                  </a:lnTo>
                  <a:lnTo>
                    <a:pt x="209" y="60"/>
                  </a:lnTo>
                  <a:lnTo>
                    <a:pt x="205" y="62"/>
                  </a:lnTo>
                  <a:lnTo>
                    <a:pt x="208" y="66"/>
                  </a:lnTo>
                  <a:lnTo>
                    <a:pt x="204" y="71"/>
                  </a:lnTo>
                  <a:lnTo>
                    <a:pt x="205" y="71"/>
                  </a:lnTo>
                  <a:lnTo>
                    <a:pt x="204" y="76"/>
                  </a:lnTo>
                  <a:lnTo>
                    <a:pt x="207" y="77"/>
                  </a:lnTo>
                  <a:lnTo>
                    <a:pt x="208" y="76"/>
                  </a:lnTo>
                  <a:lnTo>
                    <a:pt x="208" y="77"/>
                  </a:lnTo>
                  <a:lnTo>
                    <a:pt x="212" y="79"/>
                  </a:lnTo>
                  <a:lnTo>
                    <a:pt x="212" y="82"/>
                  </a:lnTo>
                  <a:lnTo>
                    <a:pt x="209" y="83"/>
                  </a:lnTo>
                  <a:lnTo>
                    <a:pt x="212" y="86"/>
                  </a:lnTo>
                  <a:lnTo>
                    <a:pt x="210" y="88"/>
                  </a:lnTo>
                  <a:lnTo>
                    <a:pt x="211" y="88"/>
                  </a:lnTo>
                  <a:lnTo>
                    <a:pt x="211" y="92"/>
                  </a:lnTo>
                  <a:lnTo>
                    <a:pt x="210" y="93"/>
                  </a:lnTo>
                  <a:lnTo>
                    <a:pt x="210" y="95"/>
                  </a:lnTo>
                  <a:lnTo>
                    <a:pt x="212" y="94"/>
                  </a:lnTo>
                  <a:lnTo>
                    <a:pt x="212" y="96"/>
                  </a:lnTo>
                  <a:lnTo>
                    <a:pt x="216" y="96"/>
                  </a:lnTo>
                  <a:lnTo>
                    <a:pt x="216" y="97"/>
                  </a:lnTo>
                  <a:lnTo>
                    <a:pt x="214" y="97"/>
                  </a:lnTo>
                  <a:lnTo>
                    <a:pt x="214" y="99"/>
                  </a:lnTo>
                  <a:lnTo>
                    <a:pt x="213" y="101"/>
                  </a:lnTo>
                  <a:lnTo>
                    <a:pt x="217" y="103"/>
                  </a:lnTo>
                  <a:lnTo>
                    <a:pt x="214" y="105"/>
                  </a:lnTo>
                  <a:lnTo>
                    <a:pt x="214" y="110"/>
                  </a:lnTo>
                  <a:lnTo>
                    <a:pt x="210" y="111"/>
                  </a:lnTo>
                  <a:lnTo>
                    <a:pt x="212" y="116"/>
                  </a:lnTo>
                  <a:lnTo>
                    <a:pt x="207" y="121"/>
                  </a:lnTo>
                  <a:lnTo>
                    <a:pt x="206" y="120"/>
                  </a:lnTo>
                  <a:lnTo>
                    <a:pt x="204" y="121"/>
                  </a:lnTo>
                  <a:lnTo>
                    <a:pt x="204" y="127"/>
                  </a:lnTo>
                  <a:lnTo>
                    <a:pt x="195" y="138"/>
                  </a:lnTo>
                  <a:lnTo>
                    <a:pt x="192" y="143"/>
                  </a:lnTo>
                  <a:lnTo>
                    <a:pt x="193" y="145"/>
                  </a:lnTo>
                  <a:lnTo>
                    <a:pt x="189" y="151"/>
                  </a:lnTo>
                  <a:lnTo>
                    <a:pt x="193" y="156"/>
                  </a:lnTo>
                  <a:lnTo>
                    <a:pt x="211" y="163"/>
                  </a:lnTo>
                  <a:lnTo>
                    <a:pt x="213" y="172"/>
                  </a:lnTo>
                  <a:lnTo>
                    <a:pt x="212" y="180"/>
                  </a:lnTo>
                  <a:lnTo>
                    <a:pt x="224" y="194"/>
                  </a:lnTo>
                  <a:lnTo>
                    <a:pt x="226" y="210"/>
                  </a:lnTo>
                  <a:lnTo>
                    <a:pt x="223" y="220"/>
                  </a:lnTo>
                  <a:lnTo>
                    <a:pt x="220" y="224"/>
                  </a:lnTo>
                  <a:lnTo>
                    <a:pt x="220" y="234"/>
                  </a:lnTo>
                  <a:lnTo>
                    <a:pt x="224" y="235"/>
                  </a:lnTo>
                  <a:lnTo>
                    <a:pt x="223" y="239"/>
                  </a:lnTo>
                  <a:lnTo>
                    <a:pt x="226" y="241"/>
                  </a:lnTo>
                  <a:lnTo>
                    <a:pt x="225" y="254"/>
                  </a:lnTo>
                  <a:lnTo>
                    <a:pt x="223" y="256"/>
                  </a:lnTo>
                  <a:lnTo>
                    <a:pt x="224" y="263"/>
                  </a:lnTo>
                  <a:lnTo>
                    <a:pt x="222" y="267"/>
                  </a:lnTo>
                  <a:lnTo>
                    <a:pt x="225" y="271"/>
                  </a:lnTo>
                  <a:lnTo>
                    <a:pt x="225" y="271"/>
                  </a:lnTo>
                  <a:lnTo>
                    <a:pt x="219" y="273"/>
                  </a:lnTo>
                  <a:lnTo>
                    <a:pt x="215" y="271"/>
                  </a:lnTo>
                  <a:lnTo>
                    <a:pt x="211" y="271"/>
                  </a:lnTo>
                  <a:lnTo>
                    <a:pt x="207" y="269"/>
                  </a:lnTo>
                  <a:lnTo>
                    <a:pt x="200" y="270"/>
                  </a:lnTo>
                  <a:lnTo>
                    <a:pt x="198" y="275"/>
                  </a:lnTo>
                  <a:lnTo>
                    <a:pt x="188" y="273"/>
                  </a:lnTo>
                  <a:lnTo>
                    <a:pt x="184" y="273"/>
                  </a:lnTo>
                  <a:lnTo>
                    <a:pt x="179" y="268"/>
                  </a:lnTo>
                  <a:lnTo>
                    <a:pt x="180" y="266"/>
                  </a:lnTo>
                  <a:lnTo>
                    <a:pt x="176" y="264"/>
                  </a:lnTo>
                  <a:lnTo>
                    <a:pt x="173" y="265"/>
                  </a:lnTo>
                  <a:lnTo>
                    <a:pt x="171" y="269"/>
                  </a:lnTo>
                  <a:lnTo>
                    <a:pt x="166" y="268"/>
                  </a:lnTo>
                  <a:lnTo>
                    <a:pt x="166" y="265"/>
                  </a:lnTo>
                  <a:lnTo>
                    <a:pt x="159" y="267"/>
                  </a:lnTo>
                  <a:lnTo>
                    <a:pt x="154" y="264"/>
                  </a:lnTo>
                  <a:lnTo>
                    <a:pt x="151" y="263"/>
                  </a:lnTo>
                  <a:lnTo>
                    <a:pt x="144" y="264"/>
                  </a:lnTo>
                  <a:lnTo>
                    <a:pt x="142" y="260"/>
                  </a:lnTo>
                  <a:lnTo>
                    <a:pt x="144" y="251"/>
                  </a:lnTo>
                  <a:lnTo>
                    <a:pt x="139" y="249"/>
                  </a:lnTo>
                  <a:lnTo>
                    <a:pt x="132" y="249"/>
                  </a:lnTo>
                  <a:lnTo>
                    <a:pt x="128" y="252"/>
                  </a:lnTo>
                  <a:lnTo>
                    <a:pt x="132" y="253"/>
                  </a:lnTo>
                  <a:lnTo>
                    <a:pt x="132" y="256"/>
                  </a:lnTo>
                  <a:lnTo>
                    <a:pt x="128" y="256"/>
                  </a:lnTo>
                  <a:lnTo>
                    <a:pt x="124" y="258"/>
                  </a:lnTo>
                  <a:lnTo>
                    <a:pt x="122" y="258"/>
                  </a:lnTo>
                  <a:lnTo>
                    <a:pt x="121" y="253"/>
                  </a:lnTo>
                  <a:lnTo>
                    <a:pt x="119" y="254"/>
                  </a:lnTo>
                  <a:lnTo>
                    <a:pt x="113" y="252"/>
                  </a:lnTo>
                  <a:lnTo>
                    <a:pt x="109" y="252"/>
                  </a:lnTo>
                  <a:lnTo>
                    <a:pt x="102" y="256"/>
                  </a:lnTo>
                  <a:lnTo>
                    <a:pt x="101" y="258"/>
                  </a:lnTo>
                  <a:lnTo>
                    <a:pt x="95" y="258"/>
                  </a:lnTo>
                  <a:lnTo>
                    <a:pt x="94" y="261"/>
                  </a:lnTo>
                  <a:lnTo>
                    <a:pt x="92" y="261"/>
                  </a:lnTo>
                  <a:lnTo>
                    <a:pt x="88" y="266"/>
                  </a:lnTo>
                  <a:lnTo>
                    <a:pt x="84" y="265"/>
                  </a:lnTo>
                  <a:lnTo>
                    <a:pt x="81" y="260"/>
                  </a:lnTo>
                  <a:lnTo>
                    <a:pt x="76" y="263"/>
                  </a:lnTo>
                  <a:lnTo>
                    <a:pt x="74" y="268"/>
                  </a:lnTo>
                  <a:lnTo>
                    <a:pt x="41" y="270"/>
                  </a:lnTo>
                  <a:lnTo>
                    <a:pt x="31" y="276"/>
                  </a:lnTo>
                  <a:lnTo>
                    <a:pt x="31" y="276"/>
                  </a:lnTo>
                  <a:lnTo>
                    <a:pt x="31" y="264"/>
                  </a:lnTo>
                  <a:lnTo>
                    <a:pt x="33" y="261"/>
                  </a:lnTo>
                  <a:lnTo>
                    <a:pt x="31" y="258"/>
                  </a:lnTo>
                  <a:lnTo>
                    <a:pt x="34" y="256"/>
                  </a:lnTo>
                  <a:lnTo>
                    <a:pt x="37" y="248"/>
                  </a:lnTo>
                  <a:lnTo>
                    <a:pt x="33" y="242"/>
                  </a:lnTo>
                  <a:lnTo>
                    <a:pt x="34" y="239"/>
                  </a:lnTo>
                  <a:lnTo>
                    <a:pt x="29" y="233"/>
                  </a:lnTo>
                  <a:lnTo>
                    <a:pt x="29" y="233"/>
                  </a:lnTo>
                  <a:lnTo>
                    <a:pt x="30" y="231"/>
                  </a:lnTo>
                  <a:lnTo>
                    <a:pt x="30" y="231"/>
                  </a:lnTo>
                  <a:lnTo>
                    <a:pt x="29" y="225"/>
                  </a:lnTo>
                  <a:lnTo>
                    <a:pt x="31" y="223"/>
                  </a:lnTo>
                  <a:lnTo>
                    <a:pt x="31" y="219"/>
                  </a:lnTo>
                  <a:lnTo>
                    <a:pt x="28" y="216"/>
                  </a:lnTo>
                  <a:lnTo>
                    <a:pt x="29" y="212"/>
                  </a:lnTo>
                  <a:lnTo>
                    <a:pt x="34" y="206"/>
                  </a:lnTo>
                  <a:lnTo>
                    <a:pt x="33" y="199"/>
                  </a:lnTo>
                  <a:lnTo>
                    <a:pt x="39" y="193"/>
                  </a:lnTo>
                  <a:lnTo>
                    <a:pt x="39" y="189"/>
                  </a:lnTo>
                  <a:lnTo>
                    <a:pt x="43" y="177"/>
                  </a:lnTo>
                  <a:lnTo>
                    <a:pt x="41" y="170"/>
                  </a:lnTo>
                  <a:lnTo>
                    <a:pt x="44" y="166"/>
                  </a:lnTo>
                  <a:lnTo>
                    <a:pt x="47" y="166"/>
                  </a:lnTo>
                  <a:lnTo>
                    <a:pt x="46" y="161"/>
                  </a:lnTo>
                  <a:lnTo>
                    <a:pt x="48" y="159"/>
                  </a:lnTo>
                  <a:lnTo>
                    <a:pt x="50" y="161"/>
                  </a:lnTo>
                  <a:lnTo>
                    <a:pt x="51" y="159"/>
                  </a:lnTo>
                  <a:lnTo>
                    <a:pt x="51" y="159"/>
                  </a:lnTo>
                  <a:lnTo>
                    <a:pt x="52" y="159"/>
                  </a:lnTo>
                  <a:lnTo>
                    <a:pt x="52" y="159"/>
                  </a:lnTo>
                  <a:lnTo>
                    <a:pt x="56" y="155"/>
                  </a:lnTo>
                  <a:lnTo>
                    <a:pt x="60" y="155"/>
                  </a:lnTo>
                  <a:lnTo>
                    <a:pt x="58" y="153"/>
                  </a:lnTo>
                  <a:lnTo>
                    <a:pt x="61" y="153"/>
                  </a:lnTo>
                  <a:lnTo>
                    <a:pt x="64" y="149"/>
                  </a:lnTo>
                  <a:lnTo>
                    <a:pt x="64" y="149"/>
                  </a:lnTo>
                  <a:lnTo>
                    <a:pt x="66" y="148"/>
                  </a:lnTo>
                  <a:lnTo>
                    <a:pt x="66" y="148"/>
                  </a:lnTo>
                  <a:lnTo>
                    <a:pt x="69" y="145"/>
                  </a:lnTo>
                  <a:lnTo>
                    <a:pt x="68" y="145"/>
                  </a:lnTo>
                  <a:lnTo>
                    <a:pt x="70" y="142"/>
                  </a:lnTo>
                  <a:lnTo>
                    <a:pt x="70" y="140"/>
                  </a:lnTo>
                  <a:lnTo>
                    <a:pt x="74" y="139"/>
                  </a:lnTo>
                  <a:lnTo>
                    <a:pt x="72" y="139"/>
                  </a:lnTo>
                  <a:lnTo>
                    <a:pt x="73" y="134"/>
                  </a:lnTo>
                  <a:lnTo>
                    <a:pt x="76" y="134"/>
                  </a:lnTo>
                  <a:lnTo>
                    <a:pt x="78" y="132"/>
                  </a:lnTo>
                  <a:lnTo>
                    <a:pt x="79" y="128"/>
                  </a:lnTo>
                  <a:lnTo>
                    <a:pt x="76" y="125"/>
                  </a:lnTo>
                  <a:lnTo>
                    <a:pt x="79" y="121"/>
                  </a:lnTo>
                  <a:lnTo>
                    <a:pt x="77" y="121"/>
                  </a:lnTo>
                  <a:lnTo>
                    <a:pt x="80" y="120"/>
                  </a:lnTo>
                  <a:lnTo>
                    <a:pt x="77" y="118"/>
                  </a:lnTo>
                  <a:lnTo>
                    <a:pt x="78" y="116"/>
                  </a:lnTo>
                  <a:lnTo>
                    <a:pt x="75" y="114"/>
                  </a:lnTo>
                  <a:lnTo>
                    <a:pt x="77" y="108"/>
                  </a:lnTo>
                  <a:lnTo>
                    <a:pt x="81" y="108"/>
                  </a:lnTo>
                  <a:lnTo>
                    <a:pt x="83" y="104"/>
                  </a:lnTo>
                  <a:lnTo>
                    <a:pt x="80" y="101"/>
                  </a:lnTo>
                  <a:lnTo>
                    <a:pt x="80" y="101"/>
                  </a:lnTo>
                  <a:lnTo>
                    <a:pt x="77" y="99"/>
                  </a:lnTo>
                  <a:lnTo>
                    <a:pt x="77" y="99"/>
                  </a:lnTo>
                  <a:lnTo>
                    <a:pt x="81" y="94"/>
                  </a:lnTo>
                  <a:lnTo>
                    <a:pt x="79" y="95"/>
                  </a:lnTo>
                  <a:lnTo>
                    <a:pt x="80" y="91"/>
                  </a:lnTo>
                  <a:lnTo>
                    <a:pt x="81" y="91"/>
                  </a:lnTo>
                  <a:lnTo>
                    <a:pt x="81" y="91"/>
                  </a:lnTo>
                  <a:lnTo>
                    <a:pt x="81" y="89"/>
                  </a:lnTo>
                  <a:lnTo>
                    <a:pt x="78" y="89"/>
                  </a:lnTo>
                  <a:lnTo>
                    <a:pt x="78" y="89"/>
                  </a:lnTo>
                  <a:lnTo>
                    <a:pt x="80" y="85"/>
                  </a:lnTo>
                  <a:lnTo>
                    <a:pt x="78" y="84"/>
                  </a:lnTo>
                  <a:lnTo>
                    <a:pt x="79" y="81"/>
                  </a:lnTo>
                  <a:lnTo>
                    <a:pt x="77" y="78"/>
                  </a:lnTo>
                  <a:lnTo>
                    <a:pt x="79" y="77"/>
                  </a:lnTo>
                  <a:lnTo>
                    <a:pt x="77" y="75"/>
                  </a:lnTo>
                  <a:lnTo>
                    <a:pt x="79" y="71"/>
                  </a:lnTo>
                  <a:lnTo>
                    <a:pt x="76" y="70"/>
                  </a:lnTo>
                  <a:lnTo>
                    <a:pt x="76" y="66"/>
                  </a:lnTo>
                  <a:lnTo>
                    <a:pt x="81" y="65"/>
                  </a:lnTo>
                  <a:lnTo>
                    <a:pt x="79" y="64"/>
                  </a:lnTo>
                  <a:lnTo>
                    <a:pt x="81" y="62"/>
                  </a:lnTo>
                  <a:lnTo>
                    <a:pt x="81" y="58"/>
                  </a:lnTo>
                  <a:lnTo>
                    <a:pt x="83" y="54"/>
                  </a:lnTo>
                  <a:lnTo>
                    <a:pt x="81" y="52"/>
                  </a:lnTo>
                  <a:lnTo>
                    <a:pt x="86" y="53"/>
                  </a:lnTo>
                  <a:lnTo>
                    <a:pt x="87" y="47"/>
                  </a:lnTo>
                  <a:lnTo>
                    <a:pt x="88" y="48"/>
                  </a:lnTo>
                  <a:lnTo>
                    <a:pt x="91" y="44"/>
                  </a:lnTo>
                  <a:lnTo>
                    <a:pt x="96" y="45"/>
                  </a:lnTo>
                  <a:lnTo>
                    <a:pt x="94" y="43"/>
                  </a:lnTo>
                  <a:lnTo>
                    <a:pt x="96" y="39"/>
                  </a:lnTo>
                  <a:lnTo>
                    <a:pt x="94" y="41"/>
                  </a:lnTo>
                  <a:lnTo>
                    <a:pt x="94" y="39"/>
                  </a:lnTo>
                  <a:lnTo>
                    <a:pt x="92" y="40"/>
                  </a:lnTo>
                  <a:lnTo>
                    <a:pt x="92" y="39"/>
                  </a:lnTo>
                  <a:lnTo>
                    <a:pt x="88" y="37"/>
                  </a:lnTo>
                  <a:lnTo>
                    <a:pt x="88" y="34"/>
                  </a:lnTo>
                  <a:lnTo>
                    <a:pt x="87" y="33"/>
                  </a:lnTo>
                  <a:lnTo>
                    <a:pt x="86" y="34"/>
                  </a:lnTo>
                  <a:lnTo>
                    <a:pt x="83" y="32"/>
                  </a:lnTo>
                  <a:lnTo>
                    <a:pt x="81" y="33"/>
                  </a:lnTo>
                  <a:lnTo>
                    <a:pt x="84" y="34"/>
                  </a:lnTo>
                  <a:lnTo>
                    <a:pt x="81" y="34"/>
                  </a:lnTo>
                  <a:lnTo>
                    <a:pt x="79" y="41"/>
                  </a:lnTo>
                  <a:lnTo>
                    <a:pt x="76" y="39"/>
                  </a:lnTo>
                  <a:lnTo>
                    <a:pt x="73" y="41"/>
                  </a:lnTo>
                  <a:lnTo>
                    <a:pt x="69" y="38"/>
                  </a:lnTo>
                  <a:lnTo>
                    <a:pt x="72" y="36"/>
                  </a:lnTo>
                  <a:lnTo>
                    <a:pt x="71" y="34"/>
                  </a:lnTo>
                  <a:lnTo>
                    <a:pt x="69" y="36"/>
                  </a:lnTo>
                  <a:lnTo>
                    <a:pt x="66" y="33"/>
                  </a:lnTo>
                  <a:lnTo>
                    <a:pt x="63" y="33"/>
                  </a:lnTo>
                  <a:lnTo>
                    <a:pt x="63" y="32"/>
                  </a:lnTo>
                  <a:lnTo>
                    <a:pt x="61" y="32"/>
                  </a:lnTo>
                  <a:lnTo>
                    <a:pt x="60" y="33"/>
                  </a:lnTo>
                  <a:lnTo>
                    <a:pt x="58" y="33"/>
                  </a:lnTo>
                  <a:lnTo>
                    <a:pt x="58" y="34"/>
                  </a:lnTo>
                  <a:lnTo>
                    <a:pt x="56" y="33"/>
                  </a:lnTo>
                  <a:lnTo>
                    <a:pt x="56" y="35"/>
                  </a:lnTo>
                  <a:lnTo>
                    <a:pt x="52" y="36"/>
                  </a:lnTo>
                  <a:lnTo>
                    <a:pt x="53" y="38"/>
                  </a:lnTo>
                  <a:lnTo>
                    <a:pt x="50" y="39"/>
                  </a:lnTo>
                  <a:lnTo>
                    <a:pt x="47" y="43"/>
                  </a:lnTo>
                  <a:lnTo>
                    <a:pt x="44" y="41"/>
                  </a:lnTo>
                  <a:lnTo>
                    <a:pt x="45" y="39"/>
                  </a:lnTo>
                  <a:lnTo>
                    <a:pt x="41" y="39"/>
                  </a:lnTo>
                  <a:lnTo>
                    <a:pt x="41" y="40"/>
                  </a:lnTo>
                  <a:lnTo>
                    <a:pt x="39" y="39"/>
                  </a:lnTo>
                  <a:lnTo>
                    <a:pt x="37" y="41"/>
                  </a:lnTo>
                  <a:lnTo>
                    <a:pt x="37" y="38"/>
                  </a:lnTo>
                  <a:lnTo>
                    <a:pt x="36" y="39"/>
                  </a:lnTo>
                  <a:lnTo>
                    <a:pt x="33" y="37"/>
                  </a:lnTo>
                  <a:lnTo>
                    <a:pt x="32" y="39"/>
                  </a:lnTo>
                  <a:lnTo>
                    <a:pt x="30" y="38"/>
                  </a:lnTo>
                  <a:lnTo>
                    <a:pt x="31" y="34"/>
                  </a:lnTo>
                  <a:lnTo>
                    <a:pt x="28" y="35"/>
                  </a:lnTo>
                  <a:lnTo>
                    <a:pt x="28" y="33"/>
                  </a:lnTo>
                  <a:lnTo>
                    <a:pt x="25" y="34"/>
                  </a:lnTo>
                  <a:lnTo>
                    <a:pt x="23" y="29"/>
                  </a:lnTo>
                  <a:lnTo>
                    <a:pt x="25" y="29"/>
                  </a:lnTo>
                  <a:lnTo>
                    <a:pt x="25" y="27"/>
                  </a:lnTo>
                  <a:lnTo>
                    <a:pt x="21" y="27"/>
                  </a:lnTo>
                  <a:lnTo>
                    <a:pt x="20" y="28"/>
                  </a:lnTo>
                  <a:lnTo>
                    <a:pt x="19" y="27"/>
                  </a:lnTo>
                  <a:lnTo>
                    <a:pt x="16" y="30"/>
                  </a:lnTo>
                  <a:lnTo>
                    <a:pt x="17" y="27"/>
                  </a:lnTo>
                  <a:lnTo>
                    <a:pt x="13" y="25"/>
                  </a:lnTo>
                  <a:lnTo>
                    <a:pt x="15" y="24"/>
                  </a:lnTo>
                  <a:lnTo>
                    <a:pt x="15" y="23"/>
                  </a:lnTo>
                  <a:lnTo>
                    <a:pt x="13" y="23"/>
                  </a:lnTo>
                  <a:lnTo>
                    <a:pt x="12" y="21"/>
                  </a:lnTo>
                  <a:lnTo>
                    <a:pt x="12" y="19"/>
                  </a:lnTo>
                  <a:lnTo>
                    <a:pt x="11" y="16"/>
                  </a:lnTo>
                  <a:lnTo>
                    <a:pt x="11" y="19"/>
                  </a:lnTo>
                  <a:lnTo>
                    <a:pt x="6" y="19"/>
                  </a:lnTo>
                  <a:lnTo>
                    <a:pt x="4" y="15"/>
                  </a:lnTo>
                  <a:lnTo>
                    <a:pt x="0" y="14"/>
                  </a:lnTo>
                  <a:lnTo>
                    <a:pt x="5" y="7"/>
                  </a:lnTo>
                  <a:lnTo>
                    <a:pt x="4" y="5"/>
                  </a:lnTo>
                  <a:lnTo>
                    <a:pt x="6" y="2"/>
                  </a:lnTo>
                  <a:lnTo>
                    <a:pt x="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8" name="Freeform 26"/>
            <p:cNvSpPr>
              <a:spLocks/>
            </p:cNvSpPr>
            <p:nvPr/>
          </p:nvSpPr>
          <p:spPr bwMode="auto">
            <a:xfrm>
              <a:off x="6027" y="1486"/>
              <a:ext cx="234" cy="292"/>
            </a:xfrm>
            <a:custGeom>
              <a:avLst/>
              <a:gdLst>
                <a:gd name="T0" fmla="*/ 37 w 234"/>
                <a:gd name="T1" fmla="*/ 16 h 292"/>
                <a:gd name="T2" fmla="*/ 40 w 234"/>
                <a:gd name="T3" fmla="*/ 7 h 292"/>
                <a:gd name="T4" fmla="*/ 51 w 234"/>
                <a:gd name="T5" fmla="*/ 1 h 292"/>
                <a:gd name="T6" fmla="*/ 65 w 234"/>
                <a:gd name="T7" fmla="*/ 21 h 292"/>
                <a:gd name="T8" fmla="*/ 94 w 234"/>
                <a:gd name="T9" fmla="*/ 54 h 292"/>
                <a:gd name="T10" fmla="*/ 117 w 234"/>
                <a:gd name="T11" fmla="*/ 67 h 292"/>
                <a:gd name="T12" fmla="*/ 140 w 234"/>
                <a:gd name="T13" fmla="*/ 72 h 292"/>
                <a:gd name="T14" fmla="*/ 157 w 234"/>
                <a:gd name="T15" fmla="*/ 75 h 292"/>
                <a:gd name="T16" fmla="*/ 169 w 234"/>
                <a:gd name="T17" fmla="*/ 73 h 292"/>
                <a:gd name="T18" fmla="*/ 176 w 234"/>
                <a:gd name="T19" fmla="*/ 78 h 292"/>
                <a:gd name="T20" fmla="*/ 181 w 234"/>
                <a:gd name="T21" fmla="*/ 82 h 292"/>
                <a:gd name="T22" fmla="*/ 182 w 234"/>
                <a:gd name="T23" fmla="*/ 86 h 292"/>
                <a:gd name="T24" fmla="*/ 188 w 234"/>
                <a:gd name="T25" fmla="*/ 89 h 292"/>
                <a:gd name="T26" fmla="*/ 192 w 234"/>
                <a:gd name="T27" fmla="*/ 95 h 292"/>
                <a:gd name="T28" fmla="*/ 181 w 234"/>
                <a:gd name="T29" fmla="*/ 110 h 292"/>
                <a:gd name="T30" fmla="*/ 180 w 234"/>
                <a:gd name="T31" fmla="*/ 116 h 292"/>
                <a:gd name="T32" fmla="*/ 182 w 234"/>
                <a:gd name="T33" fmla="*/ 127 h 292"/>
                <a:gd name="T34" fmla="*/ 182 w 234"/>
                <a:gd name="T35" fmla="*/ 139 h 292"/>
                <a:gd name="T36" fmla="*/ 195 w 234"/>
                <a:gd name="T37" fmla="*/ 153 h 292"/>
                <a:gd name="T38" fmla="*/ 210 w 234"/>
                <a:gd name="T39" fmla="*/ 177 h 292"/>
                <a:gd name="T40" fmla="*/ 213 w 234"/>
                <a:gd name="T41" fmla="*/ 188 h 292"/>
                <a:gd name="T42" fmla="*/ 226 w 234"/>
                <a:gd name="T43" fmla="*/ 208 h 292"/>
                <a:gd name="T44" fmla="*/ 220 w 234"/>
                <a:gd name="T45" fmla="*/ 217 h 292"/>
                <a:gd name="T46" fmla="*/ 215 w 234"/>
                <a:gd name="T47" fmla="*/ 236 h 292"/>
                <a:gd name="T48" fmla="*/ 216 w 234"/>
                <a:gd name="T49" fmla="*/ 269 h 292"/>
                <a:gd name="T50" fmla="*/ 233 w 234"/>
                <a:gd name="T51" fmla="*/ 276 h 292"/>
                <a:gd name="T52" fmla="*/ 219 w 234"/>
                <a:gd name="T53" fmla="*/ 279 h 292"/>
                <a:gd name="T54" fmla="*/ 201 w 234"/>
                <a:gd name="T55" fmla="*/ 273 h 292"/>
                <a:gd name="T56" fmla="*/ 191 w 234"/>
                <a:gd name="T57" fmla="*/ 274 h 292"/>
                <a:gd name="T58" fmla="*/ 176 w 234"/>
                <a:gd name="T59" fmla="*/ 279 h 292"/>
                <a:gd name="T60" fmla="*/ 157 w 234"/>
                <a:gd name="T61" fmla="*/ 289 h 292"/>
                <a:gd name="T62" fmla="*/ 133 w 234"/>
                <a:gd name="T63" fmla="*/ 288 h 292"/>
                <a:gd name="T64" fmla="*/ 124 w 234"/>
                <a:gd name="T65" fmla="*/ 289 h 292"/>
                <a:gd name="T66" fmla="*/ 111 w 234"/>
                <a:gd name="T67" fmla="*/ 285 h 292"/>
                <a:gd name="T68" fmla="*/ 81 w 234"/>
                <a:gd name="T69" fmla="*/ 285 h 292"/>
                <a:gd name="T70" fmla="*/ 66 w 234"/>
                <a:gd name="T71" fmla="*/ 283 h 292"/>
                <a:gd name="T72" fmla="*/ 55 w 234"/>
                <a:gd name="T73" fmla="*/ 289 h 292"/>
                <a:gd name="T74" fmla="*/ 36 w 234"/>
                <a:gd name="T75" fmla="*/ 292 h 292"/>
                <a:gd name="T76" fmla="*/ 34 w 234"/>
                <a:gd name="T77" fmla="*/ 277 h 292"/>
                <a:gd name="T78" fmla="*/ 35 w 234"/>
                <a:gd name="T79" fmla="*/ 256 h 292"/>
                <a:gd name="T80" fmla="*/ 37 w 234"/>
                <a:gd name="T81" fmla="*/ 231 h 292"/>
                <a:gd name="T82" fmla="*/ 22 w 234"/>
                <a:gd name="T83" fmla="*/ 184 h 292"/>
                <a:gd name="T84" fmla="*/ 3 w 234"/>
                <a:gd name="T85" fmla="*/ 164 h 292"/>
                <a:gd name="T86" fmla="*/ 17 w 234"/>
                <a:gd name="T87" fmla="*/ 141 h 292"/>
                <a:gd name="T88" fmla="*/ 25 w 234"/>
                <a:gd name="T89" fmla="*/ 131 h 292"/>
                <a:gd name="T90" fmla="*/ 25 w 234"/>
                <a:gd name="T91" fmla="*/ 120 h 292"/>
                <a:gd name="T92" fmla="*/ 23 w 234"/>
                <a:gd name="T93" fmla="*/ 117 h 292"/>
                <a:gd name="T94" fmla="*/ 22 w 234"/>
                <a:gd name="T95" fmla="*/ 113 h 292"/>
                <a:gd name="T96" fmla="*/ 20 w 234"/>
                <a:gd name="T97" fmla="*/ 104 h 292"/>
                <a:gd name="T98" fmla="*/ 19 w 234"/>
                <a:gd name="T99" fmla="*/ 97 h 292"/>
                <a:gd name="T100" fmla="*/ 15 w 234"/>
                <a:gd name="T101" fmla="*/ 92 h 292"/>
                <a:gd name="T102" fmla="*/ 19 w 234"/>
                <a:gd name="T103" fmla="*/ 79 h 292"/>
                <a:gd name="T104" fmla="*/ 18 w 234"/>
                <a:gd name="T105" fmla="*/ 73 h 292"/>
                <a:gd name="T106" fmla="*/ 22 w 234"/>
                <a:gd name="T107" fmla="*/ 65 h 292"/>
                <a:gd name="T108" fmla="*/ 28 w 234"/>
                <a:gd name="T109" fmla="*/ 56 h 292"/>
                <a:gd name="T110" fmla="*/ 40 w 234"/>
                <a:gd name="T111" fmla="*/ 51 h 292"/>
                <a:gd name="T112" fmla="*/ 43 w 234"/>
                <a:gd name="T113" fmla="*/ 48 h 292"/>
                <a:gd name="T114" fmla="*/ 40 w 234"/>
                <a:gd name="T115" fmla="*/ 42 h 292"/>
                <a:gd name="T116" fmla="*/ 31 w 234"/>
                <a:gd name="T117" fmla="*/ 38 h 292"/>
                <a:gd name="T118" fmla="*/ 24 w 234"/>
                <a:gd name="T119" fmla="*/ 38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4" h="292">
                  <a:moveTo>
                    <a:pt x="20" y="38"/>
                  </a:moveTo>
                  <a:lnTo>
                    <a:pt x="22" y="28"/>
                  </a:lnTo>
                  <a:lnTo>
                    <a:pt x="29" y="19"/>
                  </a:lnTo>
                  <a:lnTo>
                    <a:pt x="37" y="16"/>
                  </a:lnTo>
                  <a:lnTo>
                    <a:pt x="36" y="12"/>
                  </a:lnTo>
                  <a:lnTo>
                    <a:pt x="38" y="10"/>
                  </a:lnTo>
                  <a:lnTo>
                    <a:pt x="40" y="11"/>
                  </a:lnTo>
                  <a:lnTo>
                    <a:pt x="40" y="7"/>
                  </a:lnTo>
                  <a:lnTo>
                    <a:pt x="42" y="4"/>
                  </a:lnTo>
                  <a:lnTo>
                    <a:pt x="47" y="4"/>
                  </a:lnTo>
                  <a:lnTo>
                    <a:pt x="46" y="0"/>
                  </a:lnTo>
                  <a:lnTo>
                    <a:pt x="51" y="1"/>
                  </a:lnTo>
                  <a:lnTo>
                    <a:pt x="51" y="1"/>
                  </a:lnTo>
                  <a:lnTo>
                    <a:pt x="55" y="7"/>
                  </a:lnTo>
                  <a:lnTo>
                    <a:pt x="55" y="14"/>
                  </a:lnTo>
                  <a:lnTo>
                    <a:pt x="65" y="21"/>
                  </a:lnTo>
                  <a:lnTo>
                    <a:pt x="76" y="36"/>
                  </a:lnTo>
                  <a:lnTo>
                    <a:pt x="80" y="46"/>
                  </a:lnTo>
                  <a:lnTo>
                    <a:pt x="84" y="47"/>
                  </a:lnTo>
                  <a:lnTo>
                    <a:pt x="94" y="54"/>
                  </a:lnTo>
                  <a:lnTo>
                    <a:pt x="106" y="54"/>
                  </a:lnTo>
                  <a:lnTo>
                    <a:pt x="110" y="59"/>
                  </a:lnTo>
                  <a:lnTo>
                    <a:pt x="112" y="66"/>
                  </a:lnTo>
                  <a:lnTo>
                    <a:pt x="117" y="67"/>
                  </a:lnTo>
                  <a:lnTo>
                    <a:pt x="117" y="67"/>
                  </a:lnTo>
                  <a:lnTo>
                    <a:pt x="129" y="69"/>
                  </a:lnTo>
                  <a:lnTo>
                    <a:pt x="131" y="72"/>
                  </a:lnTo>
                  <a:lnTo>
                    <a:pt x="140" y="72"/>
                  </a:lnTo>
                  <a:lnTo>
                    <a:pt x="140" y="72"/>
                  </a:lnTo>
                  <a:lnTo>
                    <a:pt x="145" y="75"/>
                  </a:lnTo>
                  <a:lnTo>
                    <a:pt x="157" y="75"/>
                  </a:lnTo>
                  <a:lnTo>
                    <a:pt x="157" y="75"/>
                  </a:lnTo>
                  <a:lnTo>
                    <a:pt x="160" y="72"/>
                  </a:lnTo>
                  <a:lnTo>
                    <a:pt x="163" y="70"/>
                  </a:lnTo>
                  <a:lnTo>
                    <a:pt x="164" y="73"/>
                  </a:lnTo>
                  <a:lnTo>
                    <a:pt x="169" y="73"/>
                  </a:lnTo>
                  <a:lnTo>
                    <a:pt x="173" y="74"/>
                  </a:lnTo>
                  <a:lnTo>
                    <a:pt x="173" y="79"/>
                  </a:lnTo>
                  <a:lnTo>
                    <a:pt x="177" y="80"/>
                  </a:lnTo>
                  <a:lnTo>
                    <a:pt x="176" y="78"/>
                  </a:lnTo>
                  <a:lnTo>
                    <a:pt x="175" y="77"/>
                  </a:lnTo>
                  <a:lnTo>
                    <a:pt x="175" y="74"/>
                  </a:lnTo>
                  <a:lnTo>
                    <a:pt x="177" y="74"/>
                  </a:lnTo>
                  <a:lnTo>
                    <a:pt x="181" y="82"/>
                  </a:lnTo>
                  <a:lnTo>
                    <a:pt x="185" y="82"/>
                  </a:lnTo>
                  <a:lnTo>
                    <a:pt x="182" y="84"/>
                  </a:lnTo>
                  <a:lnTo>
                    <a:pt x="183" y="86"/>
                  </a:lnTo>
                  <a:lnTo>
                    <a:pt x="182" y="86"/>
                  </a:lnTo>
                  <a:lnTo>
                    <a:pt x="182" y="88"/>
                  </a:lnTo>
                  <a:lnTo>
                    <a:pt x="187" y="88"/>
                  </a:lnTo>
                  <a:lnTo>
                    <a:pt x="186" y="92"/>
                  </a:lnTo>
                  <a:lnTo>
                    <a:pt x="188" y="89"/>
                  </a:lnTo>
                  <a:lnTo>
                    <a:pt x="190" y="90"/>
                  </a:lnTo>
                  <a:lnTo>
                    <a:pt x="185" y="95"/>
                  </a:lnTo>
                  <a:lnTo>
                    <a:pt x="185" y="98"/>
                  </a:lnTo>
                  <a:lnTo>
                    <a:pt x="192" y="95"/>
                  </a:lnTo>
                  <a:lnTo>
                    <a:pt x="194" y="96"/>
                  </a:lnTo>
                  <a:lnTo>
                    <a:pt x="187" y="104"/>
                  </a:lnTo>
                  <a:lnTo>
                    <a:pt x="181" y="106"/>
                  </a:lnTo>
                  <a:lnTo>
                    <a:pt x="181" y="110"/>
                  </a:lnTo>
                  <a:lnTo>
                    <a:pt x="179" y="112"/>
                  </a:lnTo>
                  <a:lnTo>
                    <a:pt x="180" y="114"/>
                  </a:lnTo>
                  <a:lnTo>
                    <a:pt x="183" y="112"/>
                  </a:lnTo>
                  <a:lnTo>
                    <a:pt x="180" y="116"/>
                  </a:lnTo>
                  <a:lnTo>
                    <a:pt x="184" y="116"/>
                  </a:lnTo>
                  <a:lnTo>
                    <a:pt x="181" y="124"/>
                  </a:lnTo>
                  <a:lnTo>
                    <a:pt x="182" y="125"/>
                  </a:lnTo>
                  <a:lnTo>
                    <a:pt x="182" y="127"/>
                  </a:lnTo>
                  <a:lnTo>
                    <a:pt x="180" y="126"/>
                  </a:lnTo>
                  <a:lnTo>
                    <a:pt x="179" y="128"/>
                  </a:lnTo>
                  <a:lnTo>
                    <a:pt x="182" y="135"/>
                  </a:lnTo>
                  <a:lnTo>
                    <a:pt x="182" y="139"/>
                  </a:lnTo>
                  <a:lnTo>
                    <a:pt x="183" y="143"/>
                  </a:lnTo>
                  <a:lnTo>
                    <a:pt x="182" y="148"/>
                  </a:lnTo>
                  <a:lnTo>
                    <a:pt x="186" y="151"/>
                  </a:lnTo>
                  <a:lnTo>
                    <a:pt x="195" y="153"/>
                  </a:lnTo>
                  <a:lnTo>
                    <a:pt x="210" y="160"/>
                  </a:lnTo>
                  <a:lnTo>
                    <a:pt x="212" y="168"/>
                  </a:lnTo>
                  <a:lnTo>
                    <a:pt x="215" y="175"/>
                  </a:lnTo>
                  <a:lnTo>
                    <a:pt x="210" y="177"/>
                  </a:lnTo>
                  <a:lnTo>
                    <a:pt x="208" y="181"/>
                  </a:lnTo>
                  <a:lnTo>
                    <a:pt x="208" y="181"/>
                  </a:lnTo>
                  <a:lnTo>
                    <a:pt x="213" y="188"/>
                  </a:lnTo>
                  <a:lnTo>
                    <a:pt x="213" y="188"/>
                  </a:lnTo>
                  <a:lnTo>
                    <a:pt x="213" y="195"/>
                  </a:lnTo>
                  <a:lnTo>
                    <a:pt x="219" y="199"/>
                  </a:lnTo>
                  <a:lnTo>
                    <a:pt x="220" y="203"/>
                  </a:lnTo>
                  <a:lnTo>
                    <a:pt x="226" y="208"/>
                  </a:lnTo>
                  <a:lnTo>
                    <a:pt x="226" y="214"/>
                  </a:lnTo>
                  <a:lnTo>
                    <a:pt x="230" y="219"/>
                  </a:lnTo>
                  <a:lnTo>
                    <a:pt x="225" y="216"/>
                  </a:lnTo>
                  <a:lnTo>
                    <a:pt x="220" y="217"/>
                  </a:lnTo>
                  <a:lnTo>
                    <a:pt x="218" y="223"/>
                  </a:lnTo>
                  <a:lnTo>
                    <a:pt x="218" y="228"/>
                  </a:lnTo>
                  <a:lnTo>
                    <a:pt x="215" y="229"/>
                  </a:lnTo>
                  <a:lnTo>
                    <a:pt x="215" y="236"/>
                  </a:lnTo>
                  <a:lnTo>
                    <a:pt x="213" y="243"/>
                  </a:lnTo>
                  <a:lnTo>
                    <a:pt x="223" y="256"/>
                  </a:lnTo>
                  <a:lnTo>
                    <a:pt x="222" y="262"/>
                  </a:lnTo>
                  <a:lnTo>
                    <a:pt x="216" y="269"/>
                  </a:lnTo>
                  <a:lnTo>
                    <a:pt x="218" y="273"/>
                  </a:lnTo>
                  <a:lnTo>
                    <a:pt x="220" y="273"/>
                  </a:lnTo>
                  <a:lnTo>
                    <a:pt x="227" y="271"/>
                  </a:lnTo>
                  <a:lnTo>
                    <a:pt x="233" y="276"/>
                  </a:lnTo>
                  <a:lnTo>
                    <a:pt x="234" y="279"/>
                  </a:lnTo>
                  <a:lnTo>
                    <a:pt x="234" y="279"/>
                  </a:lnTo>
                  <a:lnTo>
                    <a:pt x="226" y="275"/>
                  </a:lnTo>
                  <a:lnTo>
                    <a:pt x="219" y="279"/>
                  </a:lnTo>
                  <a:lnTo>
                    <a:pt x="218" y="276"/>
                  </a:lnTo>
                  <a:lnTo>
                    <a:pt x="213" y="274"/>
                  </a:lnTo>
                  <a:lnTo>
                    <a:pt x="210" y="270"/>
                  </a:lnTo>
                  <a:lnTo>
                    <a:pt x="201" y="273"/>
                  </a:lnTo>
                  <a:lnTo>
                    <a:pt x="198" y="278"/>
                  </a:lnTo>
                  <a:lnTo>
                    <a:pt x="194" y="276"/>
                  </a:lnTo>
                  <a:lnTo>
                    <a:pt x="191" y="279"/>
                  </a:lnTo>
                  <a:lnTo>
                    <a:pt x="191" y="274"/>
                  </a:lnTo>
                  <a:lnTo>
                    <a:pt x="188" y="271"/>
                  </a:lnTo>
                  <a:lnTo>
                    <a:pt x="184" y="274"/>
                  </a:lnTo>
                  <a:lnTo>
                    <a:pt x="182" y="280"/>
                  </a:lnTo>
                  <a:lnTo>
                    <a:pt x="176" y="279"/>
                  </a:lnTo>
                  <a:lnTo>
                    <a:pt x="175" y="274"/>
                  </a:lnTo>
                  <a:lnTo>
                    <a:pt x="173" y="273"/>
                  </a:lnTo>
                  <a:lnTo>
                    <a:pt x="157" y="285"/>
                  </a:lnTo>
                  <a:lnTo>
                    <a:pt x="157" y="289"/>
                  </a:lnTo>
                  <a:lnTo>
                    <a:pt x="147" y="290"/>
                  </a:lnTo>
                  <a:lnTo>
                    <a:pt x="138" y="285"/>
                  </a:lnTo>
                  <a:lnTo>
                    <a:pt x="136" y="286"/>
                  </a:lnTo>
                  <a:lnTo>
                    <a:pt x="133" y="288"/>
                  </a:lnTo>
                  <a:lnTo>
                    <a:pt x="134" y="291"/>
                  </a:lnTo>
                  <a:lnTo>
                    <a:pt x="131" y="292"/>
                  </a:lnTo>
                  <a:lnTo>
                    <a:pt x="130" y="289"/>
                  </a:lnTo>
                  <a:lnTo>
                    <a:pt x="124" y="289"/>
                  </a:lnTo>
                  <a:lnTo>
                    <a:pt x="119" y="285"/>
                  </a:lnTo>
                  <a:lnTo>
                    <a:pt x="117" y="287"/>
                  </a:lnTo>
                  <a:lnTo>
                    <a:pt x="112" y="285"/>
                  </a:lnTo>
                  <a:lnTo>
                    <a:pt x="111" y="285"/>
                  </a:lnTo>
                  <a:lnTo>
                    <a:pt x="100" y="286"/>
                  </a:lnTo>
                  <a:lnTo>
                    <a:pt x="87" y="277"/>
                  </a:lnTo>
                  <a:lnTo>
                    <a:pt x="81" y="281"/>
                  </a:lnTo>
                  <a:lnTo>
                    <a:pt x="81" y="285"/>
                  </a:lnTo>
                  <a:lnTo>
                    <a:pt x="76" y="286"/>
                  </a:lnTo>
                  <a:lnTo>
                    <a:pt x="72" y="286"/>
                  </a:lnTo>
                  <a:lnTo>
                    <a:pt x="69" y="283"/>
                  </a:lnTo>
                  <a:lnTo>
                    <a:pt x="66" y="283"/>
                  </a:lnTo>
                  <a:lnTo>
                    <a:pt x="62" y="285"/>
                  </a:lnTo>
                  <a:lnTo>
                    <a:pt x="63" y="288"/>
                  </a:lnTo>
                  <a:lnTo>
                    <a:pt x="56" y="290"/>
                  </a:lnTo>
                  <a:lnTo>
                    <a:pt x="55" y="289"/>
                  </a:lnTo>
                  <a:lnTo>
                    <a:pt x="55" y="285"/>
                  </a:lnTo>
                  <a:lnTo>
                    <a:pt x="48" y="284"/>
                  </a:lnTo>
                  <a:lnTo>
                    <a:pt x="43" y="291"/>
                  </a:lnTo>
                  <a:lnTo>
                    <a:pt x="36" y="292"/>
                  </a:lnTo>
                  <a:lnTo>
                    <a:pt x="36" y="292"/>
                  </a:lnTo>
                  <a:lnTo>
                    <a:pt x="33" y="288"/>
                  </a:lnTo>
                  <a:lnTo>
                    <a:pt x="35" y="284"/>
                  </a:lnTo>
                  <a:lnTo>
                    <a:pt x="34" y="277"/>
                  </a:lnTo>
                  <a:lnTo>
                    <a:pt x="36" y="275"/>
                  </a:lnTo>
                  <a:lnTo>
                    <a:pt x="37" y="262"/>
                  </a:lnTo>
                  <a:lnTo>
                    <a:pt x="34" y="260"/>
                  </a:lnTo>
                  <a:lnTo>
                    <a:pt x="35" y="256"/>
                  </a:lnTo>
                  <a:lnTo>
                    <a:pt x="31" y="255"/>
                  </a:lnTo>
                  <a:lnTo>
                    <a:pt x="31" y="245"/>
                  </a:lnTo>
                  <a:lnTo>
                    <a:pt x="34" y="241"/>
                  </a:lnTo>
                  <a:lnTo>
                    <a:pt x="37" y="231"/>
                  </a:lnTo>
                  <a:lnTo>
                    <a:pt x="35" y="215"/>
                  </a:lnTo>
                  <a:lnTo>
                    <a:pt x="23" y="201"/>
                  </a:lnTo>
                  <a:lnTo>
                    <a:pt x="24" y="193"/>
                  </a:lnTo>
                  <a:lnTo>
                    <a:pt x="22" y="184"/>
                  </a:lnTo>
                  <a:lnTo>
                    <a:pt x="4" y="177"/>
                  </a:lnTo>
                  <a:lnTo>
                    <a:pt x="0" y="172"/>
                  </a:lnTo>
                  <a:lnTo>
                    <a:pt x="4" y="166"/>
                  </a:lnTo>
                  <a:lnTo>
                    <a:pt x="3" y="164"/>
                  </a:lnTo>
                  <a:lnTo>
                    <a:pt x="6" y="159"/>
                  </a:lnTo>
                  <a:lnTo>
                    <a:pt x="15" y="148"/>
                  </a:lnTo>
                  <a:lnTo>
                    <a:pt x="15" y="142"/>
                  </a:lnTo>
                  <a:lnTo>
                    <a:pt x="17" y="141"/>
                  </a:lnTo>
                  <a:lnTo>
                    <a:pt x="18" y="142"/>
                  </a:lnTo>
                  <a:lnTo>
                    <a:pt x="23" y="137"/>
                  </a:lnTo>
                  <a:lnTo>
                    <a:pt x="21" y="132"/>
                  </a:lnTo>
                  <a:lnTo>
                    <a:pt x="25" y="131"/>
                  </a:lnTo>
                  <a:lnTo>
                    <a:pt x="25" y="126"/>
                  </a:lnTo>
                  <a:lnTo>
                    <a:pt x="28" y="124"/>
                  </a:lnTo>
                  <a:lnTo>
                    <a:pt x="24" y="122"/>
                  </a:lnTo>
                  <a:lnTo>
                    <a:pt x="25" y="120"/>
                  </a:lnTo>
                  <a:lnTo>
                    <a:pt x="25" y="118"/>
                  </a:lnTo>
                  <a:lnTo>
                    <a:pt x="27" y="118"/>
                  </a:lnTo>
                  <a:lnTo>
                    <a:pt x="27" y="117"/>
                  </a:lnTo>
                  <a:lnTo>
                    <a:pt x="23" y="117"/>
                  </a:lnTo>
                  <a:lnTo>
                    <a:pt x="23" y="115"/>
                  </a:lnTo>
                  <a:lnTo>
                    <a:pt x="21" y="116"/>
                  </a:lnTo>
                  <a:lnTo>
                    <a:pt x="21" y="114"/>
                  </a:lnTo>
                  <a:lnTo>
                    <a:pt x="22" y="113"/>
                  </a:lnTo>
                  <a:lnTo>
                    <a:pt x="22" y="109"/>
                  </a:lnTo>
                  <a:lnTo>
                    <a:pt x="21" y="109"/>
                  </a:lnTo>
                  <a:lnTo>
                    <a:pt x="23" y="107"/>
                  </a:lnTo>
                  <a:lnTo>
                    <a:pt x="20" y="104"/>
                  </a:lnTo>
                  <a:lnTo>
                    <a:pt x="23" y="103"/>
                  </a:lnTo>
                  <a:lnTo>
                    <a:pt x="23" y="100"/>
                  </a:lnTo>
                  <a:lnTo>
                    <a:pt x="19" y="98"/>
                  </a:lnTo>
                  <a:lnTo>
                    <a:pt x="19" y="97"/>
                  </a:lnTo>
                  <a:lnTo>
                    <a:pt x="18" y="98"/>
                  </a:lnTo>
                  <a:lnTo>
                    <a:pt x="15" y="97"/>
                  </a:lnTo>
                  <a:lnTo>
                    <a:pt x="16" y="92"/>
                  </a:lnTo>
                  <a:lnTo>
                    <a:pt x="15" y="92"/>
                  </a:lnTo>
                  <a:lnTo>
                    <a:pt x="19" y="87"/>
                  </a:lnTo>
                  <a:lnTo>
                    <a:pt x="16" y="83"/>
                  </a:lnTo>
                  <a:lnTo>
                    <a:pt x="20" y="81"/>
                  </a:lnTo>
                  <a:lnTo>
                    <a:pt x="19" y="79"/>
                  </a:lnTo>
                  <a:lnTo>
                    <a:pt x="21" y="79"/>
                  </a:lnTo>
                  <a:lnTo>
                    <a:pt x="19" y="76"/>
                  </a:lnTo>
                  <a:lnTo>
                    <a:pt x="22" y="75"/>
                  </a:lnTo>
                  <a:lnTo>
                    <a:pt x="18" y="73"/>
                  </a:lnTo>
                  <a:lnTo>
                    <a:pt x="17" y="68"/>
                  </a:lnTo>
                  <a:lnTo>
                    <a:pt x="22" y="71"/>
                  </a:lnTo>
                  <a:lnTo>
                    <a:pt x="23" y="70"/>
                  </a:lnTo>
                  <a:lnTo>
                    <a:pt x="22" y="65"/>
                  </a:lnTo>
                  <a:lnTo>
                    <a:pt x="26" y="67"/>
                  </a:lnTo>
                  <a:lnTo>
                    <a:pt x="25" y="60"/>
                  </a:lnTo>
                  <a:lnTo>
                    <a:pt x="30" y="60"/>
                  </a:lnTo>
                  <a:lnTo>
                    <a:pt x="28" y="56"/>
                  </a:lnTo>
                  <a:lnTo>
                    <a:pt x="31" y="57"/>
                  </a:lnTo>
                  <a:lnTo>
                    <a:pt x="33" y="54"/>
                  </a:lnTo>
                  <a:lnTo>
                    <a:pt x="37" y="54"/>
                  </a:lnTo>
                  <a:lnTo>
                    <a:pt x="40" y="51"/>
                  </a:lnTo>
                  <a:lnTo>
                    <a:pt x="43" y="52"/>
                  </a:lnTo>
                  <a:lnTo>
                    <a:pt x="44" y="50"/>
                  </a:lnTo>
                  <a:lnTo>
                    <a:pt x="43" y="50"/>
                  </a:lnTo>
                  <a:lnTo>
                    <a:pt x="43" y="48"/>
                  </a:lnTo>
                  <a:lnTo>
                    <a:pt x="41" y="46"/>
                  </a:lnTo>
                  <a:lnTo>
                    <a:pt x="43" y="44"/>
                  </a:lnTo>
                  <a:lnTo>
                    <a:pt x="39" y="44"/>
                  </a:lnTo>
                  <a:lnTo>
                    <a:pt x="40" y="42"/>
                  </a:lnTo>
                  <a:lnTo>
                    <a:pt x="37" y="39"/>
                  </a:lnTo>
                  <a:lnTo>
                    <a:pt x="34" y="41"/>
                  </a:lnTo>
                  <a:lnTo>
                    <a:pt x="34" y="40"/>
                  </a:lnTo>
                  <a:lnTo>
                    <a:pt x="31" y="38"/>
                  </a:lnTo>
                  <a:lnTo>
                    <a:pt x="29" y="39"/>
                  </a:lnTo>
                  <a:lnTo>
                    <a:pt x="27" y="37"/>
                  </a:lnTo>
                  <a:lnTo>
                    <a:pt x="25" y="39"/>
                  </a:lnTo>
                  <a:lnTo>
                    <a:pt x="24" y="38"/>
                  </a:lnTo>
                  <a:lnTo>
                    <a:pt x="21" y="42"/>
                  </a:lnTo>
                  <a:lnTo>
                    <a:pt x="20" y="3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69" name="Freeform 27"/>
            <p:cNvSpPr>
              <a:spLocks/>
            </p:cNvSpPr>
            <p:nvPr/>
          </p:nvSpPr>
          <p:spPr bwMode="auto">
            <a:xfrm>
              <a:off x="6136" y="1359"/>
              <a:ext cx="294" cy="451"/>
            </a:xfrm>
            <a:custGeom>
              <a:avLst/>
              <a:gdLst>
                <a:gd name="T0" fmla="*/ 178 w 294"/>
                <a:gd name="T1" fmla="*/ 4 h 451"/>
                <a:gd name="T2" fmla="*/ 238 w 294"/>
                <a:gd name="T3" fmla="*/ 25 h 451"/>
                <a:gd name="T4" fmla="*/ 244 w 294"/>
                <a:gd name="T5" fmla="*/ 74 h 451"/>
                <a:gd name="T6" fmla="*/ 270 w 294"/>
                <a:gd name="T7" fmla="*/ 83 h 451"/>
                <a:gd name="T8" fmla="*/ 293 w 294"/>
                <a:gd name="T9" fmla="*/ 102 h 451"/>
                <a:gd name="T10" fmla="*/ 286 w 294"/>
                <a:gd name="T11" fmla="*/ 150 h 451"/>
                <a:gd name="T12" fmla="*/ 256 w 294"/>
                <a:gd name="T13" fmla="*/ 182 h 451"/>
                <a:gd name="T14" fmla="*/ 282 w 294"/>
                <a:gd name="T15" fmla="*/ 200 h 451"/>
                <a:gd name="T16" fmla="*/ 255 w 294"/>
                <a:gd name="T17" fmla="*/ 225 h 451"/>
                <a:gd name="T18" fmla="*/ 266 w 294"/>
                <a:gd name="T19" fmla="*/ 248 h 451"/>
                <a:gd name="T20" fmla="*/ 280 w 294"/>
                <a:gd name="T21" fmla="*/ 263 h 451"/>
                <a:gd name="T22" fmla="*/ 279 w 294"/>
                <a:gd name="T23" fmla="*/ 274 h 451"/>
                <a:gd name="T24" fmla="*/ 271 w 294"/>
                <a:gd name="T25" fmla="*/ 294 h 451"/>
                <a:gd name="T26" fmla="*/ 268 w 294"/>
                <a:gd name="T27" fmla="*/ 305 h 451"/>
                <a:gd name="T28" fmla="*/ 268 w 294"/>
                <a:gd name="T29" fmla="*/ 328 h 451"/>
                <a:gd name="T30" fmla="*/ 269 w 294"/>
                <a:gd name="T31" fmla="*/ 349 h 451"/>
                <a:gd name="T32" fmla="*/ 272 w 294"/>
                <a:gd name="T33" fmla="*/ 362 h 451"/>
                <a:gd name="T34" fmla="*/ 263 w 294"/>
                <a:gd name="T35" fmla="*/ 379 h 451"/>
                <a:gd name="T36" fmla="*/ 236 w 294"/>
                <a:gd name="T37" fmla="*/ 406 h 451"/>
                <a:gd name="T38" fmla="*/ 217 w 294"/>
                <a:gd name="T39" fmla="*/ 414 h 451"/>
                <a:gd name="T40" fmla="*/ 199 w 294"/>
                <a:gd name="T41" fmla="*/ 422 h 451"/>
                <a:gd name="T42" fmla="*/ 187 w 294"/>
                <a:gd name="T43" fmla="*/ 426 h 451"/>
                <a:gd name="T44" fmla="*/ 166 w 294"/>
                <a:gd name="T45" fmla="*/ 451 h 451"/>
                <a:gd name="T46" fmla="*/ 147 w 294"/>
                <a:gd name="T47" fmla="*/ 429 h 451"/>
                <a:gd name="T48" fmla="*/ 136 w 294"/>
                <a:gd name="T49" fmla="*/ 411 h 451"/>
                <a:gd name="T50" fmla="*/ 118 w 294"/>
                <a:gd name="T51" fmla="*/ 398 h 451"/>
                <a:gd name="T52" fmla="*/ 114 w 294"/>
                <a:gd name="T53" fmla="*/ 383 h 451"/>
                <a:gd name="T54" fmla="*/ 109 w 294"/>
                <a:gd name="T55" fmla="*/ 350 h 451"/>
                <a:gd name="T56" fmla="*/ 117 w 294"/>
                <a:gd name="T57" fmla="*/ 335 h 451"/>
                <a:gd name="T58" fmla="*/ 104 w 294"/>
                <a:gd name="T59" fmla="*/ 315 h 451"/>
                <a:gd name="T60" fmla="*/ 103 w 294"/>
                <a:gd name="T61" fmla="*/ 295 h 451"/>
                <a:gd name="T62" fmla="*/ 74 w 294"/>
                <a:gd name="T63" fmla="*/ 270 h 451"/>
                <a:gd name="T64" fmla="*/ 73 w 294"/>
                <a:gd name="T65" fmla="*/ 254 h 451"/>
                <a:gd name="T66" fmla="*/ 74 w 294"/>
                <a:gd name="T67" fmla="*/ 239 h 451"/>
                <a:gd name="T68" fmla="*/ 78 w 294"/>
                <a:gd name="T69" fmla="*/ 231 h 451"/>
                <a:gd name="T70" fmla="*/ 81 w 294"/>
                <a:gd name="T71" fmla="*/ 217 h 451"/>
                <a:gd name="T72" fmla="*/ 73 w 294"/>
                <a:gd name="T73" fmla="*/ 213 h 451"/>
                <a:gd name="T74" fmla="*/ 68 w 294"/>
                <a:gd name="T75" fmla="*/ 201 h 451"/>
                <a:gd name="T76" fmla="*/ 64 w 294"/>
                <a:gd name="T77" fmla="*/ 206 h 451"/>
                <a:gd name="T78" fmla="*/ 51 w 294"/>
                <a:gd name="T79" fmla="*/ 199 h 451"/>
                <a:gd name="T80" fmla="*/ 31 w 294"/>
                <a:gd name="T81" fmla="*/ 199 h 451"/>
                <a:gd name="T82" fmla="*/ 10 w 294"/>
                <a:gd name="T83" fmla="*/ 186 h 451"/>
                <a:gd name="T84" fmla="*/ 3 w 294"/>
                <a:gd name="T85" fmla="*/ 169 h 451"/>
                <a:gd name="T86" fmla="*/ 4 w 294"/>
                <a:gd name="T87" fmla="*/ 145 h 451"/>
                <a:gd name="T88" fmla="*/ 25 w 294"/>
                <a:gd name="T89" fmla="*/ 134 h 451"/>
                <a:gd name="T90" fmla="*/ 43 w 294"/>
                <a:gd name="T91" fmla="*/ 130 h 451"/>
                <a:gd name="T92" fmla="*/ 57 w 294"/>
                <a:gd name="T93" fmla="*/ 113 h 451"/>
                <a:gd name="T94" fmla="*/ 56 w 294"/>
                <a:gd name="T95" fmla="*/ 104 h 451"/>
                <a:gd name="T96" fmla="*/ 79 w 294"/>
                <a:gd name="T97" fmla="*/ 105 h 451"/>
                <a:gd name="T98" fmla="*/ 96 w 294"/>
                <a:gd name="T99" fmla="*/ 114 h 451"/>
                <a:gd name="T100" fmla="*/ 103 w 294"/>
                <a:gd name="T101" fmla="*/ 118 h 451"/>
                <a:gd name="T102" fmla="*/ 109 w 294"/>
                <a:gd name="T103" fmla="*/ 124 h 451"/>
                <a:gd name="T104" fmla="*/ 115 w 294"/>
                <a:gd name="T105" fmla="*/ 128 h 451"/>
                <a:gd name="T106" fmla="*/ 122 w 294"/>
                <a:gd name="T107" fmla="*/ 128 h 451"/>
                <a:gd name="T108" fmla="*/ 130 w 294"/>
                <a:gd name="T109" fmla="*/ 114 h 451"/>
                <a:gd name="T110" fmla="*/ 125 w 294"/>
                <a:gd name="T111" fmla="*/ 80 h 451"/>
                <a:gd name="T112" fmla="*/ 138 w 294"/>
                <a:gd name="T113" fmla="*/ 56 h 451"/>
                <a:gd name="T114" fmla="*/ 140 w 294"/>
                <a:gd name="T115" fmla="*/ 43 h 451"/>
                <a:gd name="T116" fmla="*/ 156 w 294"/>
                <a:gd name="T117" fmla="*/ 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4" h="451">
                  <a:moveTo>
                    <a:pt x="162" y="0"/>
                  </a:moveTo>
                  <a:lnTo>
                    <a:pt x="167" y="2"/>
                  </a:lnTo>
                  <a:lnTo>
                    <a:pt x="170" y="1"/>
                  </a:lnTo>
                  <a:lnTo>
                    <a:pt x="174" y="5"/>
                  </a:lnTo>
                  <a:lnTo>
                    <a:pt x="178" y="4"/>
                  </a:lnTo>
                  <a:lnTo>
                    <a:pt x="196" y="11"/>
                  </a:lnTo>
                  <a:lnTo>
                    <a:pt x="242" y="19"/>
                  </a:lnTo>
                  <a:lnTo>
                    <a:pt x="245" y="22"/>
                  </a:lnTo>
                  <a:lnTo>
                    <a:pt x="245" y="25"/>
                  </a:lnTo>
                  <a:lnTo>
                    <a:pt x="238" y="25"/>
                  </a:lnTo>
                  <a:lnTo>
                    <a:pt x="235" y="27"/>
                  </a:lnTo>
                  <a:lnTo>
                    <a:pt x="226" y="42"/>
                  </a:lnTo>
                  <a:lnTo>
                    <a:pt x="236" y="64"/>
                  </a:lnTo>
                  <a:lnTo>
                    <a:pt x="238" y="70"/>
                  </a:lnTo>
                  <a:lnTo>
                    <a:pt x="244" y="74"/>
                  </a:lnTo>
                  <a:lnTo>
                    <a:pt x="244" y="77"/>
                  </a:lnTo>
                  <a:lnTo>
                    <a:pt x="248" y="81"/>
                  </a:lnTo>
                  <a:lnTo>
                    <a:pt x="254" y="84"/>
                  </a:lnTo>
                  <a:lnTo>
                    <a:pt x="262" y="79"/>
                  </a:lnTo>
                  <a:lnTo>
                    <a:pt x="270" y="83"/>
                  </a:lnTo>
                  <a:lnTo>
                    <a:pt x="275" y="83"/>
                  </a:lnTo>
                  <a:lnTo>
                    <a:pt x="277" y="86"/>
                  </a:lnTo>
                  <a:lnTo>
                    <a:pt x="286" y="90"/>
                  </a:lnTo>
                  <a:lnTo>
                    <a:pt x="289" y="97"/>
                  </a:lnTo>
                  <a:lnTo>
                    <a:pt x="293" y="102"/>
                  </a:lnTo>
                  <a:lnTo>
                    <a:pt x="294" y="112"/>
                  </a:lnTo>
                  <a:lnTo>
                    <a:pt x="293" y="127"/>
                  </a:lnTo>
                  <a:lnTo>
                    <a:pt x="288" y="132"/>
                  </a:lnTo>
                  <a:lnTo>
                    <a:pt x="285" y="141"/>
                  </a:lnTo>
                  <a:lnTo>
                    <a:pt x="286" y="150"/>
                  </a:lnTo>
                  <a:lnTo>
                    <a:pt x="284" y="162"/>
                  </a:lnTo>
                  <a:lnTo>
                    <a:pt x="278" y="167"/>
                  </a:lnTo>
                  <a:lnTo>
                    <a:pt x="261" y="170"/>
                  </a:lnTo>
                  <a:lnTo>
                    <a:pt x="255" y="179"/>
                  </a:lnTo>
                  <a:lnTo>
                    <a:pt x="256" y="182"/>
                  </a:lnTo>
                  <a:lnTo>
                    <a:pt x="264" y="187"/>
                  </a:lnTo>
                  <a:lnTo>
                    <a:pt x="280" y="185"/>
                  </a:lnTo>
                  <a:lnTo>
                    <a:pt x="281" y="187"/>
                  </a:lnTo>
                  <a:lnTo>
                    <a:pt x="284" y="199"/>
                  </a:lnTo>
                  <a:lnTo>
                    <a:pt x="282" y="200"/>
                  </a:lnTo>
                  <a:lnTo>
                    <a:pt x="277" y="200"/>
                  </a:lnTo>
                  <a:lnTo>
                    <a:pt x="272" y="202"/>
                  </a:lnTo>
                  <a:lnTo>
                    <a:pt x="267" y="210"/>
                  </a:lnTo>
                  <a:lnTo>
                    <a:pt x="257" y="219"/>
                  </a:lnTo>
                  <a:lnTo>
                    <a:pt x="255" y="225"/>
                  </a:lnTo>
                  <a:lnTo>
                    <a:pt x="258" y="227"/>
                  </a:lnTo>
                  <a:lnTo>
                    <a:pt x="255" y="235"/>
                  </a:lnTo>
                  <a:lnTo>
                    <a:pt x="256" y="239"/>
                  </a:lnTo>
                  <a:lnTo>
                    <a:pt x="265" y="242"/>
                  </a:lnTo>
                  <a:lnTo>
                    <a:pt x="266" y="248"/>
                  </a:lnTo>
                  <a:lnTo>
                    <a:pt x="272" y="247"/>
                  </a:lnTo>
                  <a:lnTo>
                    <a:pt x="274" y="248"/>
                  </a:lnTo>
                  <a:lnTo>
                    <a:pt x="274" y="254"/>
                  </a:lnTo>
                  <a:lnTo>
                    <a:pt x="280" y="257"/>
                  </a:lnTo>
                  <a:lnTo>
                    <a:pt x="280" y="263"/>
                  </a:lnTo>
                  <a:lnTo>
                    <a:pt x="288" y="265"/>
                  </a:lnTo>
                  <a:lnTo>
                    <a:pt x="291" y="269"/>
                  </a:lnTo>
                  <a:lnTo>
                    <a:pt x="285" y="272"/>
                  </a:lnTo>
                  <a:lnTo>
                    <a:pt x="282" y="275"/>
                  </a:lnTo>
                  <a:lnTo>
                    <a:pt x="279" y="274"/>
                  </a:lnTo>
                  <a:lnTo>
                    <a:pt x="275" y="275"/>
                  </a:lnTo>
                  <a:lnTo>
                    <a:pt x="274" y="281"/>
                  </a:lnTo>
                  <a:lnTo>
                    <a:pt x="280" y="287"/>
                  </a:lnTo>
                  <a:lnTo>
                    <a:pt x="280" y="291"/>
                  </a:lnTo>
                  <a:lnTo>
                    <a:pt x="271" y="294"/>
                  </a:lnTo>
                  <a:lnTo>
                    <a:pt x="272" y="297"/>
                  </a:lnTo>
                  <a:lnTo>
                    <a:pt x="274" y="298"/>
                  </a:lnTo>
                  <a:lnTo>
                    <a:pt x="275" y="302"/>
                  </a:lnTo>
                  <a:lnTo>
                    <a:pt x="269" y="306"/>
                  </a:lnTo>
                  <a:lnTo>
                    <a:pt x="268" y="305"/>
                  </a:lnTo>
                  <a:lnTo>
                    <a:pt x="266" y="311"/>
                  </a:lnTo>
                  <a:lnTo>
                    <a:pt x="268" y="316"/>
                  </a:lnTo>
                  <a:lnTo>
                    <a:pt x="266" y="321"/>
                  </a:lnTo>
                  <a:lnTo>
                    <a:pt x="272" y="327"/>
                  </a:lnTo>
                  <a:lnTo>
                    <a:pt x="268" y="328"/>
                  </a:lnTo>
                  <a:lnTo>
                    <a:pt x="268" y="333"/>
                  </a:lnTo>
                  <a:lnTo>
                    <a:pt x="267" y="336"/>
                  </a:lnTo>
                  <a:lnTo>
                    <a:pt x="268" y="340"/>
                  </a:lnTo>
                  <a:lnTo>
                    <a:pt x="267" y="344"/>
                  </a:lnTo>
                  <a:lnTo>
                    <a:pt x="269" y="349"/>
                  </a:lnTo>
                  <a:lnTo>
                    <a:pt x="268" y="350"/>
                  </a:lnTo>
                  <a:lnTo>
                    <a:pt x="270" y="353"/>
                  </a:lnTo>
                  <a:lnTo>
                    <a:pt x="273" y="353"/>
                  </a:lnTo>
                  <a:lnTo>
                    <a:pt x="269" y="359"/>
                  </a:lnTo>
                  <a:lnTo>
                    <a:pt x="272" y="362"/>
                  </a:lnTo>
                  <a:lnTo>
                    <a:pt x="269" y="365"/>
                  </a:lnTo>
                  <a:lnTo>
                    <a:pt x="271" y="369"/>
                  </a:lnTo>
                  <a:lnTo>
                    <a:pt x="268" y="373"/>
                  </a:lnTo>
                  <a:lnTo>
                    <a:pt x="267" y="373"/>
                  </a:lnTo>
                  <a:lnTo>
                    <a:pt x="263" y="379"/>
                  </a:lnTo>
                  <a:lnTo>
                    <a:pt x="260" y="382"/>
                  </a:lnTo>
                  <a:lnTo>
                    <a:pt x="246" y="402"/>
                  </a:lnTo>
                  <a:lnTo>
                    <a:pt x="242" y="399"/>
                  </a:lnTo>
                  <a:lnTo>
                    <a:pt x="239" y="404"/>
                  </a:lnTo>
                  <a:lnTo>
                    <a:pt x="236" y="406"/>
                  </a:lnTo>
                  <a:lnTo>
                    <a:pt x="233" y="406"/>
                  </a:lnTo>
                  <a:lnTo>
                    <a:pt x="230" y="409"/>
                  </a:lnTo>
                  <a:lnTo>
                    <a:pt x="226" y="410"/>
                  </a:lnTo>
                  <a:lnTo>
                    <a:pt x="221" y="406"/>
                  </a:lnTo>
                  <a:lnTo>
                    <a:pt x="217" y="414"/>
                  </a:lnTo>
                  <a:lnTo>
                    <a:pt x="215" y="413"/>
                  </a:lnTo>
                  <a:lnTo>
                    <a:pt x="211" y="417"/>
                  </a:lnTo>
                  <a:lnTo>
                    <a:pt x="205" y="415"/>
                  </a:lnTo>
                  <a:lnTo>
                    <a:pt x="201" y="418"/>
                  </a:lnTo>
                  <a:lnTo>
                    <a:pt x="199" y="422"/>
                  </a:lnTo>
                  <a:lnTo>
                    <a:pt x="192" y="418"/>
                  </a:lnTo>
                  <a:lnTo>
                    <a:pt x="190" y="420"/>
                  </a:lnTo>
                  <a:lnTo>
                    <a:pt x="187" y="419"/>
                  </a:lnTo>
                  <a:lnTo>
                    <a:pt x="185" y="423"/>
                  </a:lnTo>
                  <a:lnTo>
                    <a:pt x="187" y="426"/>
                  </a:lnTo>
                  <a:lnTo>
                    <a:pt x="181" y="433"/>
                  </a:lnTo>
                  <a:lnTo>
                    <a:pt x="182" y="440"/>
                  </a:lnTo>
                  <a:lnTo>
                    <a:pt x="180" y="443"/>
                  </a:lnTo>
                  <a:lnTo>
                    <a:pt x="172" y="450"/>
                  </a:lnTo>
                  <a:lnTo>
                    <a:pt x="166" y="451"/>
                  </a:lnTo>
                  <a:lnTo>
                    <a:pt x="158" y="450"/>
                  </a:lnTo>
                  <a:lnTo>
                    <a:pt x="157" y="447"/>
                  </a:lnTo>
                  <a:lnTo>
                    <a:pt x="152" y="444"/>
                  </a:lnTo>
                  <a:lnTo>
                    <a:pt x="151" y="438"/>
                  </a:lnTo>
                  <a:lnTo>
                    <a:pt x="147" y="429"/>
                  </a:lnTo>
                  <a:lnTo>
                    <a:pt x="144" y="425"/>
                  </a:lnTo>
                  <a:lnTo>
                    <a:pt x="147" y="413"/>
                  </a:lnTo>
                  <a:lnTo>
                    <a:pt x="140" y="408"/>
                  </a:lnTo>
                  <a:lnTo>
                    <a:pt x="136" y="408"/>
                  </a:lnTo>
                  <a:lnTo>
                    <a:pt x="136" y="411"/>
                  </a:lnTo>
                  <a:lnTo>
                    <a:pt x="129" y="406"/>
                  </a:lnTo>
                  <a:lnTo>
                    <a:pt x="125" y="406"/>
                  </a:lnTo>
                  <a:lnTo>
                    <a:pt x="125" y="406"/>
                  </a:lnTo>
                  <a:lnTo>
                    <a:pt x="124" y="403"/>
                  </a:lnTo>
                  <a:lnTo>
                    <a:pt x="118" y="398"/>
                  </a:lnTo>
                  <a:lnTo>
                    <a:pt x="111" y="400"/>
                  </a:lnTo>
                  <a:lnTo>
                    <a:pt x="109" y="400"/>
                  </a:lnTo>
                  <a:lnTo>
                    <a:pt x="107" y="396"/>
                  </a:lnTo>
                  <a:lnTo>
                    <a:pt x="113" y="389"/>
                  </a:lnTo>
                  <a:lnTo>
                    <a:pt x="114" y="383"/>
                  </a:lnTo>
                  <a:lnTo>
                    <a:pt x="104" y="370"/>
                  </a:lnTo>
                  <a:lnTo>
                    <a:pt x="106" y="363"/>
                  </a:lnTo>
                  <a:lnTo>
                    <a:pt x="106" y="356"/>
                  </a:lnTo>
                  <a:lnTo>
                    <a:pt x="109" y="355"/>
                  </a:lnTo>
                  <a:lnTo>
                    <a:pt x="109" y="350"/>
                  </a:lnTo>
                  <a:lnTo>
                    <a:pt x="111" y="344"/>
                  </a:lnTo>
                  <a:lnTo>
                    <a:pt x="116" y="343"/>
                  </a:lnTo>
                  <a:lnTo>
                    <a:pt x="121" y="346"/>
                  </a:lnTo>
                  <a:lnTo>
                    <a:pt x="117" y="341"/>
                  </a:lnTo>
                  <a:lnTo>
                    <a:pt x="117" y="335"/>
                  </a:lnTo>
                  <a:lnTo>
                    <a:pt x="111" y="330"/>
                  </a:lnTo>
                  <a:lnTo>
                    <a:pt x="110" y="326"/>
                  </a:lnTo>
                  <a:lnTo>
                    <a:pt x="104" y="322"/>
                  </a:lnTo>
                  <a:lnTo>
                    <a:pt x="104" y="315"/>
                  </a:lnTo>
                  <a:lnTo>
                    <a:pt x="104" y="315"/>
                  </a:lnTo>
                  <a:lnTo>
                    <a:pt x="99" y="308"/>
                  </a:lnTo>
                  <a:lnTo>
                    <a:pt x="99" y="308"/>
                  </a:lnTo>
                  <a:lnTo>
                    <a:pt x="101" y="304"/>
                  </a:lnTo>
                  <a:lnTo>
                    <a:pt x="106" y="302"/>
                  </a:lnTo>
                  <a:lnTo>
                    <a:pt x="103" y="295"/>
                  </a:lnTo>
                  <a:lnTo>
                    <a:pt x="101" y="287"/>
                  </a:lnTo>
                  <a:lnTo>
                    <a:pt x="86" y="280"/>
                  </a:lnTo>
                  <a:lnTo>
                    <a:pt x="77" y="278"/>
                  </a:lnTo>
                  <a:lnTo>
                    <a:pt x="73" y="275"/>
                  </a:lnTo>
                  <a:lnTo>
                    <a:pt x="74" y="270"/>
                  </a:lnTo>
                  <a:lnTo>
                    <a:pt x="73" y="266"/>
                  </a:lnTo>
                  <a:lnTo>
                    <a:pt x="73" y="262"/>
                  </a:lnTo>
                  <a:lnTo>
                    <a:pt x="70" y="255"/>
                  </a:lnTo>
                  <a:lnTo>
                    <a:pt x="71" y="253"/>
                  </a:lnTo>
                  <a:lnTo>
                    <a:pt x="73" y="254"/>
                  </a:lnTo>
                  <a:lnTo>
                    <a:pt x="73" y="252"/>
                  </a:lnTo>
                  <a:lnTo>
                    <a:pt x="72" y="251"/>
                  </a:lnTo>
                  <a:lnTo>
                    <a:pt x="75" y="243"/>
                  </a:lnTo>
                  <a:lnTo>
                    <a:pt x="71" y="243"/>
                  </a:lnTo>
                  <a:lnTo>
                    <a:pt x="74" y="239"/>
                  </a:lnTo>
                  <a:lnTo>
                    <a:pt x="71" y="241"/>
                  </a:lnTo>
                  <a:lnTo>
                    <a:pt x="70" y="239"/>
                  </a:lnTo>
                  <a:lnTo>
                    <a:pt x="72" y="237"/>
                  </a:lnTo>
                  <a:lnTo>
                    <a:pt x="72" y="233"/>
                  </a:lnTo>
                  <a:lnTo>
                    <a:pt x="78" y="231"/>
                  </a:lnTo>
                  <a:lnTo>
                    <a:pt x="85" y="223"/>
                  </a:lnTo>
                  <a:lnTo>
                    <a:pt x="83" y="222"/>
                  </a:lnTo>
                  <a:lnTo>
                    <a:pt x="76" y="225"/>
                  </a:lnTo>
                  <a:lnTo>
                    <a:pt x="76" y="222"/>
                  </a:lnTo>
                  <a:lnTo>
                    <a:pt x="81" y="217"/>
                  </a:lnTo>
                  <a:lnTo>
                    <a:pt x="79" y="216"/>
                  </a:lnTo>
                  <a:lnTo>
                    <a:pt x="77" y="219"/>
                  </a:lnTo>
                  <a:lnTo>
                    <a:pt x="78" y="215"/>
                  </a:lnTo>
                  <a:lnTo>
                    <a:pt x="73" y="215"/>
                  </a:lnTo>
                  <a:lnTo>
                    <a:pt x="73" y="213"/>
                  </a:lnTo>
                  <a:lnTo>
                    <a:pt x="74" y="213"/>
                  </a:lnTo>
                  <a:lnTo>
                    <a:pt x="73" y="211"/>
                  </a:lnTo>
                  <a:lnTo>
                    <a:pt x="76" y="209"/>
                  </a:lnTo>
                  <a:lnTo>
                    <a:pt x="72" y="209"/>
                  </a:lnTo>
                  <a:lnTo>
                    <a:pt x="68" y="201"/>
                  </a:lnTo>
                  <a:lnTo>
                    <a:pt x="66" y="201"/>
                  </a:lnTo>
                  <a:lnTo>
                    <a:pt x="66" y="204"/>
                  </a:lnTo>
                  <a:lnTo>
                    <a:pt x="67" y="205"/>
                  </a:lnTo>
                  <a:lnTo>
                    <a:pt x="68" y="207"/>
                  </a:lnTo>
                  <a:lnTo>
                    <a:pt x="64" y="206"/>
                  </a:lnTo>
                  <a:lnTo>
                    <a:pt x="64" y="201"/>
                  </a:lnTo>
                  <a:lnTo>
                    <a:pt x="60" y="200"/>
                  </a:lnTo>
                  <a:lnTo>
                    <a:pt x="55" y="200"/>
                  </a:lnTo>
                  <a:lnTo>
                    <a:pt x="54" y="197"/>
                  </a:lnTo>
                  <a:lnTo>
                    <a:pt x="51" y="199"/>
                  </a:lnTo>
                  <a:lnTo>
                    <a:pt x="48" y="202"/>
                  </a:lnTo>
                  <a:lnTo>
                    <a:pt x="48" y="202"/>
                  </a:lnTo>
                  <a:lnTo>
                    <a:pt x="36" y="202"/>
                  </a:lnTo>
                  <a:lnTo>
                    <a:pt x="31" y="199"/>
                  </a:lnTo>
                  <a:lnTo>
                    <a:pt x="31" y="199"/>
                  </a:lnTo>
                  <a:lnTo>
                    <a:pt x="22" y="199"/>
                  </a:lnTo>
                  <a:lnTo>
                    <a:pt x="20" y="196"/>
                  </a:lnTo>
                  <a:lnTo>
                    <a:pt x="8" y="194"/>
                  </a:lnTo>
                  <a:lnTo>
                    <a:pt x="8" y="194"/>
                  </a:lnTo>
                  <a:lnTo>
                    <a:pt x="10" y="186"/>
                  </a:lnTo>
                  <a:lnTo>
                    <a:pt x="10" y="183"/>
                  </a:lnTo>
                  <a:lnTo>
                    <a:pt x="11" y="181"/>
                  </a:lnTo>
                  <a:lnTo>
                    <a:pt x="11" y="176"/>
                  </a:lnTo>
                  <a:lnTo>
                    <a:pt x="9" y="170"/>
                  </a:lnTo>
                  <a:lnTo>
                    <a:pt x="3" y="169"/>
                  </a:lnTo>
                  <a:lnTo>
                    <a:pt x="3" y="167"/>
                  </a:lnTo>
                  <a:lnTo>
                    <a:pt x="5" y="165"/>
                  </a:lnTo>
                  <a:lnTo>
                    <a:pt x="3" y="156"/>
                  </a:lnTo>
                  <a:lnTo>
                    <a:pt x="0" y="153"/>
                  </a:lnTo>
                  <a:lnTo>
                    <a:pt x="4" y="145"/>
                  </a:lnTo>
                  <a:lnTo>
                    <a:pt x="3" y="142"/>
                  </a:lnTo>
                  <a:lnTo>
                    <a:pt x="7" y="132"/>
                  </a:lnTo>
                  <a:lnTo>
                    <a:pt x="10" y="134"/>
                  </a:lnTo>
                  <a:lnTo>
                    <a:pt x="15" y="133"/>
                  </a:lnTo>
                  <a:lnTo>
                    <a:pt x="25" y="134"/>
                  </a:lnTo>
                  <a:lnTo>
                    <a:pt x="26" y="132"/>
                  </a:lnTo>
                  <a:lnTo>
                    <a:pt x="33" y="128"/>
                  </a:lnTo>
                  <a:lnTo>
                    <a:pt x="33" y="128"/>
                  </a:lnTo>
                  <a:lnTo>
                    <a:pt x="41" y="133"/>
                  </a:lnTo>
                  <a:lnTo>
                    <a:pt x="43" y="130"/>
                  </a:lnTo>
                  <a:lnTo>
                    <a:pt x="50" y="127"/>
                  </a:lnTo>
                  <a:lnTo>
                    <a:pt x="48" y="119"/>
                  </a:lnTo>
                  <a:lnTo>
                    <a:pt x="57" y="114"/>
                  </a:lnTo>
                  <a:lnTo>
                    <a:pt x="57" y="114"/>
                  </a:lnTo>
                  <a:lnTo>
                    <a:pt x="57" y="113"/>
                  </a:lnTo>
                  <a:lnTo>
                    <a:pt x="57" y="113"/>
                  </a:lnTo>
                  <a:lnTo>
                    <a:pt x="57" y="110"/>
                  </a:lnTo>
                  <a:lnTo>
                    <a:pt x="62" y="108"/>
                  </a:lnTo>
                  <a:lnTo>
                    <a:pt x="60" y="104"/>
                  </a:lnTo>
                  <a:lnTo>
                    <a:pt x="56" y="104"/>
                  </a:lnTo>
                  <a:lnTo>
                    <a:pt x="54" y="101"/>
                  </a:lnTo>
                  <a:lnTo>
                    <a:pt x="59" y="98"/>
                  </a:lnTo>
                  <a:lnTo>
                    <a:pt x="73" y="102"/>
                  </a:lnTo>
                  <a:lnTo>
                    <a:pt x="75" y="105"/>
                  </a:lnTo>
                  <a:lnTo>
                    <a:pt x="79" y="105"/>
                  </a:lnTo>
                  <a:lnTo>
                    <a:pt x="83" y="107"/>
                  </a:lnTo>
                  <a:lnTo>
                    <a:pt x="86" y="105"/>
                  </a:lnTo>
                  <a:lnTo>
                    <a:pt x="87" y="109"/>
                  </a:lnTo>
                  <a:lnTo>
                    <a:pt x="95" y="113"/>
                  </a:lnTo>
                  <a:lnTo>
                    <a:pt x="96" y="114"/>
                  </a:lnTo>
                  <a:lnTo>
                    <a:pt x="97" y="114"/>
                  </a:lnTo>
                  <a:lnTo>
                    <a:pt x="98" y="119"/>
                  </a:lnTo>
                  <a:lnTo>
                    <a:pt x="99" y="120"/>
                  </a:lnTo>
                  <a:lnTo>
                    <a:pt x="101" y="120"/>
                  </a:lnTo>
                  <a:lnTo>
                    <a:pt x="103" y="118"/>
                  </a:lnTo>
                  <a:lnTo>
                    <a:pt x="105" y="123"/>
                  </a:lnTo>
                  <a:lnTo>
                    <a:pt x="107" y="123"/>
                  </a:lnTo>
                  <a:lnTo>
                    <a:pt x="107" y="121"/>
                  </a:lnTo>
                  <a:lnTo>
                    <a:pt x="109" y="121"/>
                  </a:lnTo>
                  <a:lnTo>
                    <a:pt x="109" y="124"/>
                  </a:lnTo>
                  <a:lnTo>
                    <a:pt x="110" y="123"/>
                  </a:lnTo>
                  <a:lnTo>
                    <a:pt x="110" y="125"/>
                  </a:lnTo>
                  <a:lnTo>
                    <a:pt x="114" y="124"/>
                  </a:lnTo>
                  <a:lnTo>
                    <a:pt x="117" y="128"/>
                  </a:lnTo>
                  <a:lnTo>
                    <a:pt x="115" y="128"/>
                  </a:lnTo>
                  <a:lnTo>
                    <a:pt x="115" y="131"/>
                  </a:lnTo>
                  <a:lnTo>
                    <a:pt x="117" y="131"/>
                  </a:lnTo>
                  <a:lnTo>
                    <a:pt x="117" y="134"/>
                  </a:lnTo>
                  <a:lnTo>
                    <a:pt x="119" y="134"/>
                  </a:lnTo>
                  <a:lnTo>
                    <a:pt x="122" y="128"/>
                  </a:lnTo>
                  <a:lnTo>
                    <a:pt x="120" y="125"/>
                  </a:lnTo>
                  <a:lnTo>
                    <a:pt x="125" y="120"/>
                  </a:lnTo>
                  <a:lnTo>
                    <a:pt x="129" y="119"/>
                  </a:lnTo>
                  <a:lnTo>
                    <a:pt x="129" y="116"/>
                  </a:lnTo>
                  <a:lnTo>
                    <a:pt x="130" y="114"/>
                  </a:lnTo>
                  <a:lnTo>
                    <a:pt x="129" y="109"/>
                  </a:lnTo>
                  <a:lnTo>
                    <a:pt x="123" y="106"/>
                  </a:lnTo>
                  <a:lnTo>
                    <a:pt x="121" y="98"/>
                  </a:lnTo>
                  <a:lnTo>
                    <a:pt x="124" y="88"/>
                  </a:lnTo>
                  <a:lnTo>
                    <a:pt x="125" y="80"/>
                  </a:lnTo>
                  <a:lnTo>
                    <a:pt x="131" y="78"/>
                  </a:lnTo>
                  <a:lnTo>
                    <a:pt x="131" y="78"/>
                  </a:lnTo>
                  <a:lnTo>
                    <a:pt x="137" y="74"/>
                  </a:lnTo>
                  <a:lnTo>
                    <a:pt x="137" y="74"/>
                  </a:lnTo>
                  <a:lnTo>
                    <a:pt x="138" y="56"/>
                  </a:lnTo>
                  <a:lnTo>
                    <a:pt x="141" y="53"/>
                  </a:lnTo>
                  <a:lnTo>
                    <a:pt x="141" y="53"/>
                  </a:lnTo>
                  <a:lnTo>
                    <a:pt x="144" y="44"/>
                  </a:lnTo>
                  <a:lnTo>
                    <a:pt x="144" y="44"/>
                  </a:lnTo>
                  <a:lnTo>
                    <a:pt x="140" y="43"/>
                  </a:lnTo>
                  <a:lnTo>
                    <a:pt x="142" y="38"/>
                  </a:lnTo>
                  <a:lnTo>
                    <a:pt x="146" y="36"/>
                  </a:lnTo>
                  <a:lnTo>
                    <a:pt x="148" y="31"/>
                  </a:lnTo>
                  <a:lnTo>
                    <a:pt x="148" y="16"/>
                  </a:lnTo>
                  <a:lnTo>
                    <a:pt x="156" y="0"/>
                  </a:lnTo>
                  <a:lnTo>
                    <a:pt x="161" y="0"/>
                  </a:lnTo>
                  <a:lnTo>
                    <a:pt x="161" y="0"/>
                  </a:lnTo>
                  <a:lnTo>
                    <a:pt x="162"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0" name="Freeform 28"/>
            <p:cNvSpPr>
              <a:spLocks/>
            </p:cNvSpPr>
            <p:nvPr/>
          </p:nvSpPr>
          <p:spPr bwMode="auto">
            <a:xfrm>
              <a:off x="6049" y="1298"/>
              <a:ext cx="192" cy="255"/>
            </a:xfrm>
            <a:custGeom>
              <a:avLst/>
              <a:gdLst>
                <a:gd name="T0" fmla="*/ 117 w 192"/>
                <a:gd name="T1" fmla="*/ 2 h 255"/>
                <a:gd name="T2" fmla="*/ 132 w 192"/>
                <a:gd name="T3" fmla="*/ 18 h 255"/>
                <a:gd name="T4" fmla="*/ 141 w 192"/>
                <a:gd name="T5" fmla="*/ 26 h 255"/>
                <a:gd name="T6" fmla="*/ 150 w 192"/>
                <a:gd name="T7" fmla="*/ 32 h 255"/>
                <a:gd name="T8" fmla="*/ 161 w 192"/>
                <a:gd name="T9" fmla="*/ 30 h 255"/>
                <a:gd name="T10" fmla="*/ 179 w 192"/>
                <a:gd name="T11" fmla="*/ 37 h 255"/>
                <a:gd name="T12" fmla="*/ 192 w 192"/>
                <a:gd name="T13" fmla="*/ 47 h 255"/>
                <a:gd name="T14" fmla="*/ 179 w 192"/>
                <a:gd name="T15" fmla="*/ 61 h 255"/>
                <a:gd name="T16" fmla="*/ 165 w 192"/>
                <a:gd name="T17" fmla="*/ 58 h 255"/>
                <a:gd name="T18" fmla="*/ 131 w 192"/>
                <a:gd name="T19" fmla="*/ 61 h 255"/>
                <a:gd name="T20" fmla="*/ 123 w 192"/>
                <a:gd name="T21" fmla="*/ 84 h 255"/>
                <a:gd name="T22" fmla="*/ 109 w 192"/>
                <a:gd name="T23" fmla="*/ 104 h 255"/>
                <a:gd name="T24" fmla="*/ 105 w 192"/>
                <a:gd name="T25" fmla="*/ 116 h 255"/>
                <a:gd name="T26" fmla="*/ 100 w 192"/>
                <a:gd name="T27" fmla="*/ 139 h 255"/>
                <a:gd name="T28" fmla="*/ 98 w 192"/>
                <a:gd name="T29" fmla="*/ 156 h 255"/>
                <a:gd name="T30" fmla="*/ 104 w 192"/>
                <a:gd name="T31" fmla="*/ 163 h 255"/>
                <a:gd name="T32" fmla="*/ 105 w 192"/>
                <a:gd name="T33" fmla="*/ 172 h 255"/>
                <a:gd name="T34" fmla="*/ 109 w 192"/>
                <a:gd name="T35" fmla="*/ 180 h 255"/>
                <a:gd name="T36" fmla="*/ 116 w 192"/>
                <a:gd name="T37" fmla="*/ 183 h 255"/>
                <a:gd name="T38" fmla="*/ 113 w 192"/>
                <a:gd name="T39" fmla="*/ 193 h 255"/>
                <a:gd name="T40" fmla="*/ 94 w 192"/>
                <a:gd name="T41" fmla="*/ 193 h 255"/>
                <a:gd name="T42" fmla="*/ 90 w 192"/>
                <a:gd name="T43" fmla="*/ 217 h 255"/>
                <a:gd name="T44" fmla="*/ 96 w 192"/>
                <a:gd name="T45" fmla="*/ 231 h 255"/>
                <a:gd name="T46" fmla="*/ 97 w 192"/>
                <a:gd name="T47" fmla="*/ 247 h 255"/>
                <a:gd name="T48" fmla="*/ 88 w 192"/>
                <a:gd name="T49" fmla="*/ 247 h 255"/>
                <a:gd name="T50" fmla="*/ 58 w 192"/>
                <a:gd name="T51" fmla="*/ 234 h 255"/>
                <a:gd name="T52" fmla="*/ 33 w 192"/>
                <a:gd name="T53" fmla="*/ 195 h 255"/>
                <a:gd name="T54" fmla="*/ 38 w 192"/>
                <a:gd name="T55" fmla="*/ 180 h 255"/>
                <a:gd name="T56" fmla="*/ 43 w 192"/>
                <a:gd name="T57" fmla="*/ 175 h 255"/>
                <a:gd name="T58" fmla="*/ 40 w 192"/>
                <a:gd name="T59" fmla="*/ 166 h 255"/>
                <a:gd name="T60" fmla="*/ 41 w 192"/>
                <a:gd name="T61" fmla="*/ 163 h 255"/>
                <a:gd name="T62" fmla="*/ 30 w 192"/>
                <a:gd name="T63" fmla="*/ 157 h 255"/>
                <a:gd name="T64" fmla="*/ 34 w 192"/>
                <a:gd name="T65" fmla="*/ 149 h 255"/>
                <a:gd name="T66" fmla="*/ 30 w 192"/>
                <a:gd name="T67" fmla="*/ 140 h 255"/>
                <a:gd name="T68" fmla="*/ 18 w 192"/>
                <a:gd name="T69" fmla="*/ 123 h 255"/>
                <a:gd name="T70" fmla="*/ 9 w 192"/>
                <a:gd name="T71" fmla="*/ 133 h 255"/>
                <a:gd name="T72" fmla="*/ 2 w 192"/>
                <a:gd name="T73" fmla="*/ 124 h 255"/>
                <a:gd name="T74" fmla="*/ 5 w 192"/>
                <a:gd name="T75" fmla="*/ 121 h 255"/>
                <a:gd name="T76" fmla="*/ 9 w 192"/>
                <a:gd name="T77" fmla="*/ 116 h 255"/>
                <a:gd name="T78" fmla="*/ 6 w 192"/>
                <a:gd name="T79" fmla="*/ 111 h 255"/>
                <a:gd name="T80" fmla="*/ 6 w 192"/>
                <a:gd name="T81" fmla="*/ 105 h 255"/>
                <a:gd name="T82" fmla="*/ 3 w 192"/>
                <a:gd name="T83" fmla="*/ 94 h 255"/>
                <a:gd name="T84" fmla="*/ 25 w 192"/>
                <a:gd name="T85" fmla="*/ 88 h 255"/>
                <a:gd name="T86" fmla="*/ 28 w 192"/>
                <a:gd name="T87" fmla="*/ 74 h 255"/>
                <a:gd name="T88" fmla="*/ 28 w 192"/>
                <a:gd name="T89" fmla="*/ 56 h 255"/>
                <a:gd name="T90" fmla="*/ 48 w 192"/>
                <a:gd name="T91" fmla="*/ 45 h 255"/>
                <a:gd name="T92" fmla="*/ 59 w 192"/>
                <a:gd name="T93" fmla="*/ 31 h 255"/>
                <a:gd name="T94" fmla="*/ 78 w 192"/>
                <a:gd name="T95" fmla="*/ 1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2" h="255">
                  <a:moveTo>
                    <a:pt x="83" y="6"/>
                  </a:moveTo>
                  <a:lnTo>
                    <a:pt x="86" y="2"/>
                  </a:lnTo>
                  <a:lnTo>
                    <a:pt x="93" y="0"/>
                  </a:lnTo>
                  <a:lnTo>
                    <a:pt x="117" y="2"/>
                  </a:lnTo>
                  <a:lnTo>
                    <a:pt x="120" y="8"/>
                  </a:lnTo>
                  <a:lnTo>
                    <a:pt x="125" y="8"/>
                  </a:lnTo>
                  <a:lnTo>
                    <a:pt x="129" y="9"/>
                  </a:lnTo>
                  <a:lnTo>
                    <a:pt x="132" y="18"/>
                  </a:lnTo>
                  <a:lnTo>
                    <a:pt x="135" y="21"/>
                  </a:lnTo>
                  <a:lnTo>
                    <a:pt x="135" y="24"/>
                  </a:lnTo>
                  <a:lnTo>
                    <a:pt x="137" y="27"/>
                  </a:lnTo>
                  <a:lnTo>
                    <a:pt x="141" y="26"/>
                  </a:lnTo>
                  <a:lnTo>
                    <a:pt x="141" y="30"/>
                  </a:lnTo>
                  <a:lnTo>
                    <a:pt x="143" y="32"/>
                  </a:lnTo>
                  <a:lnTo>
                    <a:pt x="147" y="33"/>
                  </a:lnTo>
                  <a:lnTo>
                    <a:pt x="150" y="32"/>
                  </a:lnTo>
                  <a:lnTo>
                    <a:pt x="153" y="30"/>
                  </a:lnTo>
                  <a:lnTo>
                    <a:pt x="156" y="25"/>
                  </a:lnTo>
                  <a:lnTo>
                    <a:pt x="157" y="29"/>
                  </a:lnTo>
                  <a:lnTo>
                    <a:pt x="161" y="30"/>
                  </a:lnTo>
                  <a:lnTo>
                    <a:pt x="162" y="32"/>
                  </a:lnTo>
                  <a:lnTo>
                    <a:pt x="165" y="34"/>
                  </a:lnTo>
                  <a:lnTo>
                    <a:pt x="174" y="35"/>
                  </a:lnTo>
                  <a:lnTo>
                    <a:pt x="179" y="37"/>
                  </a:lnTo>
                  <a:lnTo>
                    <a:pt x="179" y="37"/>
                  </a:lnTo>
                  <a:lnTo>
                    <a:pt x="185" y="47"/>
                  </a:lnTo>
                  <a:lnTo>
                    <a:pt x="188" y="45"/>
                  </a:lnTo>
                  <a:lnTo>
                    <a:pt x="192" y="47"/>
                  </a:lnTo>
                  <a:lnTo>
                    <a:pt x="191" y="61"/>
                  </a:lnTo>
                  <a:lnTo>
                    <a:pt x="188" y="61"/>
                  </a:lnTo>
                  <a:lnTo>
                    <a:pt x="184" y="58"/>
                  </a:lnTo>
                  <a:lnTo>
                    <a:pt x="179" y="61"/>
                  </a:lnTo>
                  <a:lnTo>
                    <a:pt x="168" y="59"/>
                  </a:lnTo>
                  <a:lnTo>
                    <a:pt x="168" y="59"/>
                  </a:lnTo>
                  <a:lnTo>
                    <a:pt x="165" y="58"/>
                  </a:lnTo>
                  <a:lnTo>
                    <a:pt x="165" y="58"/>
                  </a:lnTo>
                  <a:lnTo>
                    <a:pt x="155" y="55"/>
                  </a:lnTo>
                  <a:lnTo>
                    <a:pt x="146" y="55"/>
                  </a:lnTo>
                  <a:lnTo>
                    <a:pt x="141" y="59"/>
                  </a:lnTo>
                  <a:lnTo>
                    <a:pt x="131" y="61"/>
                  </a:lnTo>
                  <a:lnTo>
                    <a:pt x="124" y="75"/>
                  </a:lnTo>
                  <a:lnTo>
                    <a:pt x="121" y="78"/>
                  </a:lnTo>
                  <a:lnTo>
                    <a:pt x="124" y="85"/>
                  </a:lnTo>
                  <a:lnTo>
                    <a:pt x="123" y="84"/>
                  </a:lnTo>
                  <a:lnTo>
                    <a:pt x="122" y="88"/>
                  </a:lnTo>
                  <a:lnTo>
                    <a:pt x="118" y="88"/>
                  </a:lnTo>
                  <a:lnTo>
                    <a:pt x="118" y="96"/>
                  </a:lnTo>
                  <a:lnTo>
                    <a:pt x="109" y="104"/>
                  </a:lnTo>
                  <a:lnTo>
                    <a:pt x="109" y="107"/>
                  </a:lnTo>
                  <a:lnTo>
                    <a:pt x="106" y="108"/>
                  </a:lnTo>
                  <a:lnTo>
                    <a:pt x="107" y="114"/>
                  </a:lnTo>
                  <a:lnTo>
                    <a:pt x="105" y="116"/>
                  </a:lnTo>
                  <a:lnTo>
                    <a:pt x="108" y="122"/>
                  </a:lnTo>
                  <a:lnTo>
                    <a:pt x="102" y="129"/>
                  </a:lnTo>
                  <a:lnTo>
                    <a:pt x="103" y="130"/>
                  </a:lnTo>
                  <a:lnTo>
                    <a:pt x="100" y="139"/>
                  </a:lnTo>
                  <a:lnTo>
                    <a:pt x="102" y="143"/>
                  </a:lnTo>
                  <a:lnTo>
                    <a:pt x="98" y="145"/>
                  </a:lnTo>
                  <a:lnTo>
                    <a:pt x="101" y="147"/>
                  </a:lnTo>
                  <a:lnTo>
                    <a:pt x="98" y="156"/>
                  </a:lnTo>
                  <a:lnTo>
                    <a:pt x="103" y="156"/>
                  </a:lnTo>
                  <a:lnTo>
                    <a:pt x="103" y="159"/>
                  </a:lnTo>
                  <a:lnTo>
                    <a:pt x="104" y="160"/>
                  </a:lnTo>
                  <a:lnTo>
                    <a:pt x="104" y="163"/>
                  </a:lnTo>
                  <a:lnTo>
                    <a:pt x="103" y="164"/>
                  </a:lnTo>
                  <a:lnTo>
                    <a:pt x="104" y="167"/>
                  </a:lnTo>
                  <a:lnTo>
                    <a:pt x="103" y="168"/>
                  </a:lnTo>
                  <a:lnTo>
                    <a:pt x="105" y="172"/>
                  </a:lnTo>
                  <a:lnTo>
                    <a:pt x="103" y="176"/>
                  </a:lnTo>
                  <a:lnTo>
                    <a:pt x="109" y="174"/>
                  </a:lnTo>
                  <a:lnTo>
                    <a:pt x="108" y="178"/>
                  </a:lnTo>
                  <a:lnTo>
                    <a:pt x="109" y="180"/>
                  </a:lnTo>
                  <a:lnTo>
                    <a:pt x="108" y="182"/>
                  </a:lnTo>
                  <a:lnTo>
                    <a:pt x="113" y="184"/>
                  </a:lnTo>
                  <a:lnTo>
                    <a:pt x="115" y="181"/>
                  </a:lnTo>
                  <a:lnTo>
                    <a:pt x="116" y="183"/>
                  </a:lnTo>
                  <a:lnTo>
                    <a:pt x="118" y="183"/>
                  </a:lnTo>
                  <a:lnTo>
                    <a:pt x="120" y="189"/>
                  </a:lnTo>
                  <a:lnTo>
                    <a:pt x="120" y="189"/>
                  </a:lnTo>
                  <a:lnTo>
                    <a:pt x="113" y="193"/>
                  </a:lnTo>
                  <a:lnTo>
                    <a:pt x="112" y="195"/>
                  </a:lnTo>
                  <a:lnTo>
                    <a:pt x="102" y="194"/>
                  </a:lnTo>
                  <a:lnTo>
                    <a:pt x="97" y="195"/>
                  </a:lnTo>
                  <a:lnTo>
                    <a:pt x="94" y="193"/>
                  </a:lnTo>
                  <a:lnTo>
                    <a:pt x="90" y="203"/>
                  </a:lnTo>
                  <a:lnTo>
                    <a:pt x="91" y="206"/>
                  </a:lnTo>
                  <a:lnTo>
                    <a:pt x="87" y="214"/>
                  </a:lnTo>
                  <a:lnTo>
                    <a:pt x="90" y="217"/>
                  </a:lnTo>
                  <a:lnTo>
                    <a:pt x="92" y="226"/>
                  </a:lnTo>
                  <a:lnTo>
                    <a:pt x="90" y="228"/>
                  </a:lnTo>
                  <a:lnTo>
                    <a:pt x="90" y="230"/>
                  </a:lnTo>
                  <a:lnTo>
                    <a:pt x="96" y="231"/>
                  </a:lnTo>
                  <a:lnTo>
                    <a:pt x="98" y="237"/>
                  </a:lnTo>
                  <a:lnTo>
                    <a:pt x="98" y="242"/>
                  </a:lnTo>
                  <a:lnTo>
                    <a:pt x="97" y="244"/>
                  </a:lnTo>
                  <a:lnTo>
                    <a:pt x="97" y="247"/>
                  </a:lnTo>
                  <a:lnTo>
                    <a:pt x="95" y="255"/>
                  </a:lnTo>
                  <a:lnTo>
                    <a:pt x="95" y="255"/>
                  </a:lnTo>
                  <a:lnTo>
                    <a:pt x="90" y="254"/>
                  </a:lnTo>
                  <a:lnTo>
                    <a:pt x="88" y="247"/>
                  </a:lnTo>
                  <a:lnTo>
                    <a:pt x="84" y="242"/>
                  </a:lnTo>
                  <a:lnTo>
                    <a:pt x="72" y="242"/>
                  </a:lnTo>
                  <a:lnTo>
                    <a:pt x="62" y="235"/>
                  </a:lnTo>
                  <a:lnTo>
                    <a:pt x="58" y="234"/>
                  </a:lnTo>
                  <a:lnTo>
                    <a:pt x="54" y="224"/>
                  </a:lnTo>
                  <a:lnTo>
                    <a:pt x="43" y="209"/>
                  </a:lnTo>
                  <a:lnTo>
                    <a:pt x="33" y="202"/>
                  </a:lnTo>
                  <a:lnTo>
                    <a:pt x="33" y="195"/>
                  </a:lnTo>
                  <a:lnTo>
                    <a:pt x="29" y="189"/>
                  </a:lnTo>
                  <a:lnTo>
                    <a:pt x="29" y="189"/>
                  </a:lnTo>
                  <a:lnTo>
                    <a:pt x="29" y="186"/>
                  </a:lnTo>
                  <a:lnTo>
                    <a:pt x="38" y="180"/>
                  </a:lnTo>
                  <a:lnTo>
                    <a:pt x="49" y="178"/>
                  </a:lnTo>
                  <a:lnTo>
                    <a:pt x="50" y="176"/>
                  </a:lnTo>
                  <a:lnTo>
                    <a:pt x="44" y="178"/>
                  </a:lnTo>
                  <a:lnTo>
                    <a:pt x="43" y="175"/>
                  </a:lnTo>
                  <a:lnTo>
                    <a:pt x="45" y="173"/>
                  </a:lnTo>
                  <a:lnTo>
                    <a:pt x="40" y="172"/>
                  </a:lnTo>
                  <a:lnTo>
                    <a:pt x="42" y="170"/>
                  </a:lnTo>
                  <a:lnTo>
                    <a:pt x="40" y="166"/>
                  </a:lnTo>
                  <a:lnTo>
                    <a:pt x="44" y="167"/>
                  </a:lnTo>
                  <a:lnTo>
                    <a:pt x="44" y="164"/>
                  </a:lnTo>
                  <a:lnTo>
                    <a:pt x="41" y="165"/>
                  </a:lnTo>
                  <a:lnTo>
                    <a:pt x="41" y="163"/>
                  </a:lnTo>
                  <a:lnTo>
                    <a:pt x="36" y="158"/>
                  </a:lnTo>
                  <a:lnTo>
                    <a:pt x="34" y="155"/>
                  </a:lnTo>
                  <a:lnTo>
                    <a:pt x="35" y="153"/>
                  </a:lnTo>
                  <a:lnTo>
                    <a:pt x="30" y="157"/>
                  </a:lnTo>
                  <a:lnTo>
                    <a:pt x="28" y="155"/>
                  </a:lnTo>
                  <a:lnTo>
                    <a:pt x="31" y="155"/>
                  </a:lnTo>
                  <a:lnTo>
                    <a:pt x="30" y="150"/>
                  </a:lnTo>
                  <a:lnTo>
                    <a:pt x="34" y="149"/>
                  </a:lnTo>
                  <a:lnTo>
                    <a:pt x="32" y="146"/>
                  </a:lnTo>
                  <a:lnTo>
                    <a:pt x="34" y="143"/>
                  </a:lnTo>
                  <a:lnTo>
                    <a:pt x="32" y="143"/>
                  </a:lnTo>
                  <a:lnTo>
                    <a:pt x="30" y="140"/>
                  </a:lnTo>
                  <a:lnTo>
                    <a:pt x="33" y="136"/>
                  </a:lnTo>
                  <a:lnTo>
                    <a:pt x="32" y="132"/>
                  </a:lnTo>
                  <a:lnTo>
                    <a:pt x="27" y="130"/>
                  </a:lnTo>
                  <a:lnTo>
                    <a:pt x="18" y="123"/>
                  </a:lnTo>
                  <a:lnTo>
                    <a:pt x="17" y="125"/>
                  </a:lnTo>
                  <a:lnTo>
                    <a:pt x="19" y="126"/>
                  </a:lnTo>
                  <a:lnTo>
                    <a:pt x="18" y="128"/>
                  </a:lnTo>
                  <a:lnTo>
                    <a:pt x="9" y="133"/>
                  </a:lnTo>
                  <a:lnTo>
                    <a:pt x="1" y="133"/>
                  </a:lnTo>
                  <a:lnTo>
                    <a:pt x="0" y="129"/>
                  </a:lnTo>
                  <a:lnTo>
                    <a:pt x="3" y="128"/>
                  </a:lnTo>
                  <a:lnTo>
                    <a:pt x="2" y="124"/>
                  </a:lnTo>
                  <a:lnTo>
                    <a:pt x="5" y="124"/>
                  </a:lnTo>
                  <a:lnTo>
                    <a:pt x="3" y="122"/>
                  </a:lnTo>
                  <a:lnTo>
                    <a:pt x="5" y="123"/>
                  </a:lnTo>
                  <a:lnTo>
                    <a:pt x="5" y="121"/>
                  </a:lnTo>
                  <a:lnTo>
                    <a:pt x="7" y="120"/>
                  </a:lnTo>
                  <a:lnTo>
                    <a:pt x="8" y="117"/>
                  </a:lnTo>
                  <a:lnTo>
                    <a:pt x="5" y="116"/>
                  </a:lnTo>
                  <a:lnTo>
                    <a:pt x="9" y="116"/>
                  </a:lnTo>
                  <a:lnTo>
                    <a:pt x="6" y="116"/>
                  </a:lnTo>
                  <a:lnTo>
                    <a:pt x="9" y="114"/>
                  </a:lnTo>
                  <a:lnTo>
                    <a:pt x="4" y="111"/>
                  </a:lnTo>
                  <a:lnTo>
                    <a:pt x="6" y="111"/>
                  </a:lnTo>
                  <a:lnTo>
                    <a:pt x="4" y="110"/>
                  </a:lnTo>
                  <a:lnTo>
                    <a:pt x="5" y="106"/>
                  </a:lnTo>
                  <a:lnTo>
                    <a:pt x="4" y="105"/>
                  </a:lnTo>
                  <a:lnTo>
                    <a:pt x="6" y="105"/>
                  </a:lnTo>
                  <a:lnTo>
                    <a:pt x="9" y="99"/>
                  </a:lnTo>
                  <a:lnTo>
                    <a:pt x="7" y="93"/>
                  </a:lnTo>
                  <a:lnTo>
                    <a:pt x="4" y="96"/>
                  </a:lnTo>
                  <a:lnTo>
                    <a:pt x="3" y="94"/>
                  </a:lnTo>
                  <a:lnTo>
                    <a:pt x="8" y="88"/>
                  </a:lnTo>
                  <a:lnTo>
                    <a:pt x="15" y="87"/>
                  </a:lnTo>
                  <a:lnTo>
                    <a:pt x="22" y="90"/>
                  </a:lnTo>
                  <a:lnTo>
                    <a:pt x="25" y="88"/>
                  </a:lnTo>
                  <a:lnTo>
                    <a:pt x="26" y="86"/>
                  </a:lnTo>
                  <a:lnTo>
                    <a:pt x="24" y="83"/>
                  </a:lnTo>
                  <a:lnTo>
                    <a:pt x="27" y="80"/>
                  </a:lnTo>
                  <a:lnTo>
                    <a:pt x="28" y="74"/>
                  </a:lnTo>
                  <a:lnTo>
                    <a:pt x="24" y="72"/>
                  </a:lnTo>
                  <a:lnTo>
                    <a:pt x="23" y="67"/>
                  </a:lnTo>
                  <a:lnTo>
                    <a:pt x="26" y="59"/>
                  </a:lnTo>
                  <a:lnTo>
                    <a:pt x="28" y="56"/>
                  </a:lnTo>
                  <a:lnTo>
                    <a:pt x="34" y="57"/>
                  </a:lnTo>
                  <a:lnTo>
                    <a:pt x="41" y="49"/>
                  </a:lnTo>
                  <a:lnTo>
                    <a:pt x="45" y="49"/>
                  </a:lnTo>
                  <a:lnTo>
                    <a:pt x="48" y="45"/>
                  </a:lnTo>
                  <a:lnTo>
                    <a:pt x="51" y="46"/>
                  </a:lnTo>
                  <a:lnTo>
                    <a:pt x="53" y="44"/>
                  </a:lnTo>
                  <a:lnTo>
                    <a:pt x="59" y="36"/>
                  </a:lnTo>
                  <a:lnTo>
                    <a:pt x="59" y="31"/>
                  </a:lnTo>
                  <a:lnTo>
                    <a:pt x="65" y="30"/>
                  </a:lnTo>
                  <a:lnTo>
                    <a:pt x="70" y="26"/>
                  </a:lnTo>
                  <a:lnTo>
                    <a:pt x="70" y="24"/>
                  </a:lnTo>
                  <a:lnTo>
                    <a:pt x="78" y="18"/>
                  </a:lnTo>
                  <a:lnTo>
                    <a:pt x="83"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71" name="Freeform 29"/>
            <p:cNvSpPr>
              <a:spLocks/>
            </p:cNvSpPr>
            <p:nvPr/>
          </p:nvSpPr>
          <p:spPr bwMode="auto">
            <a:xfrm>
              <a:off x="5425" y="1206"/>
              <a:ext cx="266" cy="340"/>
            </a:xfrm>
            <a:custGeom>
              <a:avLst/>
              <a:gdLst>
                <a:gd name="T0" fmla="*/ 16 w 266"/>
                <a:gd name="T1" fmla="*/ 240 h 340"/>
                <a:gd name="T2" fmla="*/ 4 w 266"/>
                <a:gd name="T3" fmla="*/ 223 h 340"/>
                <a:gd name="T4" fmla="*/ 4 w 266"/>
                <a:gd name="T5" fmla="*/ 213 h 340"/>
                <a:gd name="T6" fmla="*/ 14 w 266"/>
                <a:gd name="T7" fmla="*/ 196 h 340"/>
                <a:gd name="T8" fmla="*/ 6 w 266"/>
                <a:gd name="T9" fmla="*/ 179 h 340"/>
                <a:gd name="T10" fmla="*/ 6 w 266"/>
                <a:gd name="T11" fmla="*/ 140 h 340"/>
                <a:gd name="T12" fmla="*/ 14 w 266"/>
                <a:gd name="T13" fmla="*/ 118 h 340"/>
                <a:gd name="T14" fmla="*/ 16 w 266"/>
                <a:gd name="T15" fmla="*/ 101 h 340"/>
                <a:gd name="T16" fmla="*/ 20 w 266"/>
                <a:gd name="T17" fmla="*/ 80 h 340"/>
                <a:gd name="T18" fmla="*/ 31 w 266"/>
                <a:gd name="T19" fmla="*/ 66 h 340"/>
                <a:gd name="T20" fmla="*/ 39 w 266"/>
                <a:gd name="T21" fmla="*/ 50 h 340"/>
                <a:gd name="T22" fmla="*/ 43 w 266"/>
                <a:gd name="T23" fmla="*/ 29 h 340"/>
                <a:gd name="T24" fmla="*/ 49 w 266"/>
                <a:gd name="T25" fmla="*/ 13 h 340"/>
                <a:gd name="T26" fmla="*/ 60 w 266"/>
                <a:gd name="T27" fmla="*/ 20 h 340"/>
                <a:gd name="T28" fmla="*/ 63 w 266"/>
                <a:gd name="T29" fmla="*/ 2 h 340"/>
                <a:gd name="T30" fmla="*/ 74 w 266"/>
                <a:gd name="T31" fmla="*/ 12 h 340"/>
                <a:gd name="T32" fmla="*/ 101 w 266"/>
                <a:gd name="T33" fmla="*/ 16 h 340"/>
                <a:gd name="T34" fmla="*/ 108 w 266"/>
                <a:gd name="T35" fmla="*/ 21 h 340"/>
                <a:gd name="T36" fmla="*/ 120 w 266"/>
                <a:gd name="T37" fmla="*/ 17 h 340"/>
                <a:gd name="T38" fmla="*/ 130 w 266"/>
                <a:gd name="T39" fmla="*/ 22 h 340"/>
                <a:gd name="T40" fmla="*/ 139 w 266"/>
                <a:gd name="T41" fmla="*/ 23 h 340"/>
                <a:gd name="T42" fmla="*/ 149 w 266"/>
                <a:gd name="T43" fmla="*/ 25 h 340"/>
                <a:gd name="T44" fmla="*/ 155 w 266"/>
                <a:gd name="T45" fmla="*/ 35 h 340"/>
                <a:gd name="T46" fmla="*/ 165 w 266"/>
                <a:gd name="T47" fmla="*/ 45 h 340"/>
                <a:gd name="T48" fmla="*/ 177 w 266"/>
                <a:gd name="T49" fmla="*/ 55 h 340"/>
                <a:gd name="T50" fmla="*/ 199 w 266"/>
                <a:gd name="T51" fmla="*/ 58 h 340"/>
                <a:gd name="T52" fmla="*/ 222 w 266"/>
                <a:gd name="T53" fmla="*/ 66 h 340"/>
                <a:gd name="T54" fmla="*/ 235 w 266"/>
                <a:gd name="T55" fmla="*/ 69 h 340"/>
                <a:gd name="T56" fmla="*/ 249 w 266"/>
                <a:gd name="T57" fmla="*/ 69 h 340"/>
                <a:gd name="T58" fmla="*/ 255 w 266"/>
                <a:gd name="T59" fmla="*/ 74 h 340"/>
                <a:gd name="T60" fmla="*/ 257 w 266"/>
                <a:gd name="T61" fmla="*/ 104 h 340"/>
                <a:gd name="T62" fmla="*/ 230 w 266"/>
                <a:gd name="T63" fmla="*/ 166 h 340"/>
                <a:gd name="T64" fmla="*/ 242 w 266"/>
                <a:gd name="T65" fmla="*/ 170 h 340"/>
                <a:gd name="T66" fmla="*/ 244 w 266"/>
                <a:gd name="T67" fmla="*/ 184 h 340"/>
                <a:gd name="T68" fmla="*/ 242 w 266"/>
                <a:gd name="T69" fmla="*/ 193 h 340"/>
                <a:gd name="T70" fmla="*/ 238 w 266"/>
                <a:gd name="T71" fmla="*/ 206 h 340"/>
                <a:gd name="T72" fmla="*/ 235 w 266"/>
                <a:gd name="T73" fmla="*/ 216 h 340"/>
                <a:gd name="T74" fmla="*/ 236 w 266"/>
                <a:gd name="T75" fmla="*/ 223 h 340"/>
                <a:gd name="T76" fmla="*/ 219 w 266"/>
                <a:gd name="T77" fmla="*/ 228 h 340"/>
                <a:gd name="T78" fmla="*/ 213 w 266"/>
                <a:gd name="T79" fmla="*/ 237 h 340"/>
                <a:gd name="T80" fmla="*/ 206 w 266"/>
                <a:gd name="T81" fmla="*/ 234 h 340"/>
                <a:gd name="T82" fmla="*/ 198 w 266"/>
                <a:gd name="T83" fmla="*/ 237 h 340"/>
                <a:gd name="T84" fmla="*/ 197 w 266"/>
                <a:gd name="T85" fmla="*/ 241 h 340"/>
                <a:gd name="T86" fmla="*/ 193 w 266"/>
                <a:gd name="T87" fmla="*/ 252 h 340"/>
                <a:gd name="T88" fmla="*/ 188 w 266"/>
                <a:gd name="T89" fmla="*/ 259 h 340"/>
                <a:gd name="T90" fmla="*/ 182 w 266"/>
                <a:gd name="T91" fmla="*/ 264 h 340"/>
                <a:gd name="T92" fmla="*/ 177 w 266"/>
                <a:gd name="T93" fmla="*/ 266 h 340"/>
                <a:gd name="T94" fmla="*/ 167 w 266"/>
                <a:gd name="T95" fmla="*/ 297 h 340"/>
                <a:gd name="T96" fmla="*/ 150 w 266"/>
                <a:gd name="T97" fmla="*/ 307 h 340"/>
                <a:gd name="T98" fmla="*/ 115 w 266"/>
                <a:gd name="T99" fmla="*/ 313 h 340"/>
                <a:gd name="T100" fmla="*/ 96 w 266"/>
                <a:gd name="T101" fmla="*/ 324 h 340"/>
                <a:gd name="T102" fmla="*/ 76 w 266"/>
                <a:gd name="T103" fmla="*/ 322 h 340"/>
                <a:gd name="T104" fmla="*/ 48 w 266"/>
                <a:gd name="T105" fmla="*/ 326 h 340"/>
                <a:gd name="T106" fmla="*/ 24 w 266"/>
                <a:gd name="T107" fmla="*/ 332 h 340"/>
                <a:gd name="T108" fmla="*/ 17 w 266"/>
                <a:gd name="T109" fmla="*/ 339 h 340"/>
                <a:gd name="T110" fmla="*/ 16 w 266"/>
                <a:gd name="T111" fmla="*/ 30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6" h="340">
                  <a:moveTo>
                    <a:pt x="13" y="277"/>
                  </a:moveTo>
                  <a:lnTo>
                    <a:pt x="21" y="240"/>
                  </a:lnTo>
                  <a:lnTo>
                    <a:pt x="18" y="237"/>
                  </a:lnTo>
                  <a:lnTo>
                    <a:pt x="16" y="240"/>
                  </a:lnTo>
                  <a:lnTo>
                    <a:pt x="4" y="234"/>
                  </a:lnTo>
                  <a:lnTo>
                    <a:pt x="4" y="229"/>
                  </a:lnTo>
                  <a:lnTo>
                    <a:pt x="0" y="227"/>
                  </a:lnTo>
                  <a:lnTo>
                    <a:pt x="4" y="223"/>
                  </a:lnTo>
                  <a:lnTo>
                    <a:pt x="3" y="222"/>
                  </a:lnTo>
                  <a:lnTo>
                    <a:pt x="4" y="217"/>
                  </a:lnTo>
                  <a:lnTo>
                    <a:pt x="2" y="216"/>
                  </a:lnTo>
                  <a:lnTo>
                    <a:pt x="4" y="213"/>
                  </a:lnTo>
                  <a:lnTo>
                    <a:pt x="3" y="211"/>
                  </a:lnTo>
                  <a:lnTo>
                    <a:pt x="4" y="205"/>
                  </a:lnTo>
                  <a:lnTo>
                    <a:pt x="9" y="203"/>
                  </a:lnTo>
                  <a:lnTo>
                    <a:pt x="14" y="196"/>
                  </a:lnTo>
                  <a:lnTo>
                    <a:pt x="10" y="194"/>
                  </a:lnTo>
                  <a:lnTo>
                    <a:pt x="14" y="184"/>
                  </a:lnTo>
                  <a:lnTo>
                    <a:pt x="10" y="185"/>
                  </a:lnTo>
                  <a:lnTo>
                    <a:pt x="6" y="179"/>
                  </a:lnTo>
                  <a:lnTo>
                    <a:pt x="6" y="173"/>
                  </a:lnTo>
                  <a:lnTo>
                    <a:pt x="2" y="166"/>
                  </a:lnTo>
                  <a:lnTo>
                    <a:pt x="5" y="151"/>
                  </a:lnTo>
                  <a:lnTo>
                    <a:pt x="6" y="140"/>
                  </a:lnTo>
                  <a:lnTo>
                    <a:pt x="11" y="132"/>
                  </a:lnTo>
                  <a:lnTo>
                    <a:pt x="16" y="131"/>
                  </a:lnTo>
                  <a:lnTo>
                    <a:pt x="13" y="123"/>
                  </a:lnTo>
                  <a:lnTo>
                    <a:pt x="14" y="118"/>
                  </a:lnTo>
                  <a:lnTo>
                    <a:pt x="9" y="116"/>
                  </a:lnTo>
                  <a:lnTo>
                    <a:pt x="14" y="111"/>
                  </a:lnTo>
                  <a:lnTo>
                    <a:pt x="13" y="106"/>
                  </a:lnTo>
                  <a:lnTo>
                    <a:pt x="16" y="101"/>
                  </a:lnTo>
                  <a:lnTo>
                    <a:pt x="16" y="91"/>
                  </a:lnTo>
                  <a:lnTo>
                    <a:pt x="23" y="85"/>
                  </a:lnTo>
                  <a:lnTo>
                    <a:pt x="23" y="83"/>
                  </a:lnTo>
                  <a:lnTo>
                    <a:pt x="20" y="80"/>
                  </a:lnTo>
                  <a:lnTo>
                    <a:pt x="24" y="78"/>
                  </a:lnTo>
                  <a:lnTo>
                    <a:pt x="26" y="73"/>
                  </a:lnTo>
                  <a:lnTo>
                    <a:pt x="31" y="71"/>
                  </a:lnTo>
                  <a:lnTo>
                    <a:pt x="31" y="66"/>
                  </a:lnTo>
                  <a:lnTo>
                    <a:pt x="36" y="61"/>
                  </a:lnTo>
                  <a:lnTo>
                    <a:pt x="35" y="55"/>
                  </a:lnTo>
                  <a:lnTo>
                    <a:pt x="36" y="49"/>
                  </a:lnTo>
                  <a:lnTo>
                    <a:pt x="39" y="50"/>
                  </a:lnTo>
                  <a:lnTo>
                    <a:pt x="42" y="47"/>
                  </a:lnTo>
                  <a:lnTo>
                    <a:pt x="48" y="44"/>
                  </a:lnTo>
                  <a:lnTo>
                    <a:pt x="42" y="39"/>
                  </a:lnTo>
                  <a:lnTo>
                    <a:pt x="43" y="29"/>
                  </a:lnTo>
                  <a:lnTo>
                    <a:pt x="49" y="27"/>
                  </a:lnTo>
                  <a:lnTo>
                    <a:pt x="45" y="18"/>
                  </a:lnTo>
                  <a:lnTo>
                    <a:pt x="46" y="12"/>
                  </a:lnTo>
                  <a:lnTo>
                    <a:pt x="49" y="13"/>
                  </a:lnTo>
                  <a:lnTo>
                    <a:pt x="52" y="16"/>
                  </a:lnTo>
                  <a:lnTo>
                    <a:pt x="54" y="16"/>
                  </a:lnTo>
                  <a:lnTo>
                    <a:pt x="57" y="20"/>
                  </a:lnTo>
                  <a:lnTo>
                    <a:pt x="60" y="20"/>
                  </a:lnTo>
                  <a:lnTo>
                    <a:pt x="61" y="14"/>
                  </a:lnTo>
                  <a:lnTo>
                    <a:pt x="55" y="4"/>
                  </a:lnTo>
                  <a:lnTo>
                    <a:pt x="55" y="0"/>
                  </a:lnTo>
                  <a:lnTo>
                    <a:pt x="63" y="2"/>
                  </a:lnTo>
                  <a:lnTo>
                    <a:pt x="65" y="5"/>
                  </a:lnTo>
                  <a:lnTo>
                    <a:pt x="67" y="6"/>
                  </a:lnTo>
                  <a:lnTo>
                    <a:pt x="70" y="10"/>
                  </a:lnTo>
                  <a:lnTo>
                    <a:pt x="74" y="12"/>
                  </a:lnTo>
                  <a:lnTo>
                    <a:pt x="79" y="10"/>
                  </a:lnTo>
                  <a:lnTo>
                    <a:pt x="86" y="10"/>
                  </a:lnTo>
                  <a:lnTo>
                    <a:pt x="96" y="19"/>
                  </a:lnTo>
                  <a:lnTo>
                    <a:pt x="101" y="16"/>
                  </a:lnTo>
                  <a:lnTo>
                    <a:pt x="101" y="16"/>
                  </a:lnTo>
                  <a:lnTo>
                    <a:pt x="102" y="19"/>
                  </a:lnTo>
                  <a:lnTo>
                    <a:pt x="104" y="18"/>
                  </a:lnTo>
                  <a:lnTo>
                    <a:pt x="108" y="21"/>
                  </a:lnTo>
                  <a:lnTo>
                    <a:pt x="107" y="25"/>
                  </a:lnTo>
                  <a:lnTo>
                    <a:pt x="114" y="19"/>
                  </a:lnTo>
                  <a:lnTo>
                    <a:pt x="118" y="20"/>
                  </a:lnTo>
                  <a:lnTo>
                    <a:pt x="120" y="17"/>
                  </a:lnTo>
                  <a:lnTo>
                    <a:pt x="125" y="18"/>
                  </a:lnTo>
                  <a:lnTo>
                    <a:pt x="125" y="20"/>
                  </a:lnTo>
                  <a:lnTo>
                    <a:pt x="129" y="20"/>
                  </a:lnTo>
                  <a:lnTo>
                    <a:pt x="130" y="22"/>
                  </a:lnTo>
                  <a:lnTo>
                    <a:pt x="134" y="21"/>
                  </a:lnTo>
                  <a:lnTo>
                    <a:pt x="137" y="23"/>
                  </a:lnTo>
                  <a:lnTo>
                    <a:pt x="137" y="25"/>
                  </a:lnTo>
                  <a:lnTo>
                    <a:pt x="139" y="23"/>
                  </a:lnTo>
                  <a:lnTo>
                    <a:pt x="141" y="25"/>
                  </a:lnTo>
                  <a:lnTo>
                    <a:pt x="142" y="23"/>
                  </a:lnTo>
                  <a:lnTo>
                    <a:pt x="148" y="23"/>
                  </a:lnTo>
                  <a:lnTo>
                    <a:pt x="149" y="25"/>
                  </a:lnTo>
                  <a:lnTo>
                    <a:pt x="148" y="27"/>
                  </a:lnTo>
                  <a:lnTo>
                    <a:pt x="155" y="29"/>
                  </a:lnTo>
                  <a:lnTo>
                    <a:pt x="155" y="33"/>
                  </a:lnTo>
                  <a:lnTo>
                    <a:pt x="155" y="35"/>
                  </a:lnTo>
                  <a:lnTo>
                    <a:pt x="157" y="35"/>
                  </a:lnTo>
                  <a:lnTo>
                    <a:pt x="157" y="40"/>
                  </a:lnTo>
                  <a:lnTo>
                    <a:pt x="165" y="41"/>
                  </a:lnTo>
                  <a:lnTo>
                    <a:pt x="165" y="45"/>
                  </a:lnTo>
                  <a:lnTo>
                    <a:pt x="167" y="46"/>
                  </a:lnTo>
                  <a:lnTo>
                    <a:pt x="167" y="51"/>
                  </a:lnTo>
                  <a:lnTo>
                    <a:pt x="169" y="53"/>
                  </a:lnTo>
                  <a:lnTo>
                    <a:pt x="177" y="55"/>
                  </a:lnTo>
                  <a:lnTo>
                    <a:pt x="175" y="57"/>
                  </a:lnTo>
                  <a:lnTo>
                    <a:pt x="188" y="57"/>
                  </a:lnTo>
                  <a:lnTo>
                    <a:pt x="196" y="55"/>
                  </a:lnTo>
                  <a:lnTo>
                    <a:pt x="199" y="58"/>
                  </a:lnTo>
                  <a:lnTo>
                    <a:pt x="202" y="54"/>
                  </a:lnTo>
                  <a:lnTo>
                    <a:pt x="205" y="56"/>
                  </a:lnTo>
                  <a:lnTo>
                    <a:pt x="207" y="55"/>
                  </a:lnTo>
                  <a:lnTo>
                    <a:pt x="222" y="66"/>
                  </a:lnTo>
                  <a:lnTo>
                    <a:pt x="224" y="66"/>
                  </a:lnTo>
                  <a:lnTo>
                    <a:pt x="230" y="69"/>
                  </a:lnTo>
                  <a:lnTo>
                    <a:pt x="233" y="66"/>
                  </a:lnTo>
                  <a:lnTo>
                    <a:pt x="235" y="69"/>
                  </a:lnTo>
                  <a:lnTo>
                    <a:pt x="244" y="67"/>
                  </a:lnTo>
                  <a:lnTo>
                    <a:pt x="244" y="71"/>
                  </a:lnTo>
                  <a:lnTo>
                    <a:pt x="246" y="71"/>
                  </a:lnTo>
                  <a:lnTo>
                    <a:pt x="249" y="69"/>
                  </a:lnTo>
                  <a:lnTo>
                    <a:pt x="252" y="69"/>
                  </a:lnTo>
                  <a:lnTo>
                    <a:pt x="251" y="66"/>
                  </a:lnTo>
                  <a:lnTo>
                    <a:pt x="253" y="64"/>
                  </a:lnTo>
                  <a:lnTo>
                    <a:pt x="255" y="74"/>
                  </a:lnTo>
                  <a:lnTo>
                    <a:pt x="266" y="82"/>
                  </a:lnTo>
                  <a:lnTo>
                    <a:pt x="263" y="85"/>
                  </a:lnTo>
                  <a:lnTo>
                    <a:pt x="262" y="94"/>
                  </a:lnTo>
                  <a:lnTo>
                    <a:pt x="257" y="104"/>
                  </a:lnTo>
                  <a:lnTo>
                    <a:pt x="255" y="111"/>
                  </a:lnTo>
                  <a:lnTo>
                    <a:pt x="255" y="116"/>
                  </a:lnTo>
                  <a:lnTo>
                    <a:pt x="224" y="158"/>
                  </a:lnTo>
                  <a:lnTo>
                    <a:pt x="230" y="166"/>
                  </a:lnTo>
                  <a:lnTo>
                    <a:pt x="232" y="166"/>
                  </a:lnTo>
                  <a:lnTo>
                    <a:pt x="236" y="169"/>
                  </a:lnTo>
                  <a:lnTo>
                    <a:pt x="238" y="167"/>
                  </a:lnTo>
                  <a:lnTo>
                    <a:pt x="242" y="170"/>
                  </a:lnTo>
                  <a:lnTo>
                    <a:pt x="242" y="175"/>
                  </a:lnTo>
                  <a:lnTo>
                    <a:pt x="249" y="178"/>
                  </a:lnTo>
                  <a:lnTo>
                    <a:pt x="249" y="181"/>
                  </a:lnTo>
                  <a:lnTo>
                    <a:pt x="244" y="184"/>
                  </a:lnTo>
                  <a:lnTo>
                    <a:pt x="247" y="189"/>
                  </a:lnTo>
                  <a:lnTo>
                    <a:pt x="245" y="189"/>
                  </a:lnTo>
                  <a:lnTo>
                    <a:pt x="244" y="192"/>
                  </a:lnTo>
                  <a:lnTo>
                    <a:pt x="242" y="193"/>
                  </a:lnTo>
                  <a:lnTo>
                    <a:pt x="243" y="193"/>
                  </a:lnTo>
                  <a:lnTo>
                    <a:pt x="242" y="200"/>
                  </a:lnTo>
                  <a:lnTo>
                    <a:pt x="238" y="203"/>
                  </a:lnTo>
                  <a:lnTo>
                    <a:pt x="238" y="206"/>
                  </a:lnTo>
                  <a:lnTo>
                    <a:pt x="234" y="208"/>
                  </a:lnTo>
                  <a:lnTo>
                    <a:pt x="234" y="212"/>
                  </a:lnTo>
                  <a:lnTo>
                    <a:pt x="233" y="213"/>
                  </a:lnTo>
                  <a:lnTo>
                    <a:pt x="235" y="216"/>
                  </a:lnTo>
                  <a:lnTo>
                    <a:pt x="234" y="218"/>
                  </a:lnTo>
                  <a:lnTo>
                    <a:pt x="235" y="219"/>
                  </a:lnTo>
                  <a:lnTo>
                    <a:pt x="236" y="223"/>
                  </a:lnTo>
                  <a:lnTo>
                    <a:pt x="236" y="223"/>
                  </a:lnTo>
                  <a:lnTo>
                    <a:pt x="232" y="222"/>
                  </a:lnTo>
                  <a:lnTo>
                    <a:pt x="230" y="226"/>
                  </a:lnTo>
                  <a:lnTo>
                    <a:pt x="227" y="228"/>
                  </a:lnTo>
                  <a:lnTo>
                    <a:pt x="219" y="228"/>
                  </a:lnTo>
                  <a:lnTo>
                    <a:pt x="219" y="231"/>
                  </a:lnTo>
                  <a:lnTo>
                    <a:pt x="217" y="234"/>
                  </a:lnTo>
                  <a:lnTo>
                    <a:pt x="218" y="236"/>
                  </a:lnTo>
                  <a:lnTo>
                    <a:pt x="213" y="237"/>
                  </a:lnTo>
                  <a:lnTo>
                    <a:pt x="209" y="235"/>
                  </a:lnTo>
                  <a:lnTo>
                    <a:pt x="209" y="235"/>
                  </a:lnTo>
                  <a:lnTo>
                    <a:pt x="206" y="234"/>
                  </a:lnTo>
                  <a:lnTo>
                    <a:pt x="206" y="234"/>
                  </a:lnTo>
                  <a:lnTo>
                    <a:pt x="206" y="239"/>
                  </a:lnTo>
                  <a:lnTo>
                    <a:pt x="203" y="239"/>
                  </a:lnTo>
                  <a:lnTo>
                    <a:pt x="202" y="236"/>
                  </a:lnTo>
                  <a:lnTo>
                    <a:pt x="198" y="237"/>
                  </a:lnTo>
                  <a:lnTo>
                    <a:pt x="197" y="239"/>
                  </a:lnTo>
                  <a:lnTo>
                    <a:pt x="195" y="238"/>
                  </a:lnTo>
                  <a:lnTo>
                    <a:pt x="195" y="241"/>
                  </a:lnTo>
                  <a:lnTo>
                    <a:pt x="197" y="241"/>
                  </a:lnTo>
                  <a:lnTo>
                    <a:pt x="195" y="241"/>
                  </a:lnTo>
                  <a:lnTo>
                    <a:pt x="194" y="247"/>
                  </a:lnTo>
                  <a:lnTo>
                    <a:pt x="193" y="247"/>
                  </a:lnTo>
                  <a:lnTo>
                    <a:pt x="193" y="252"/>
                  </a:lnTo>
                  <a:lnTo>
                    <a:pt x="191" y="255"/>
                  </a:lnTo>
                  <a:lnTo>
                    <a:pt x="189" y="255"/>
                  </a:lnTo>
                  <a:lnTo>
                    <a:pt x="189" y="259"/>
                  </a:lnTo>
                  <a:lnTo>
                    <a:pt x="188" y="259"/>
                  </a:lnTo>
                  <a:lnTo>
                    <a:pt x="187" y="261"/>
                  </a:lnTo>
                  <a:lnTo>
                    <a:pt x="183" y="263"/>
                  </a:lnTo>
                  <a:lnTo>
                    <a:pt x="184" y="265"/>
                  </a:lnTo>
                  <a:lnTo>
                    <a:pt x="182" y="264"/>
                  </a:lnTo>
                  <a:lnTo>
                    <a:pt x="180" y="266"/>
                  </a:lnTo>
                  <a:lnTo>
                    <a:pt x="180" y="264"/>
                  </a:lnTo>
                  <a:lnTo>
                    <a:pt x="179" y="267"/>
                  </a:lnTo>
                  <a:lnTo>
                    <a:pt x="177" y="266"/>
                  </a:lnTo>
                  <a:lnTo>
                    <a:pt x="174" y="277"/>
                  </a:lnTo>
                  <a:lnTo>
                    <a:pt x="168" y="284"/>
                  </a:lnTo>
                  <a:lnTo>
                    <a:pt x="169" y="290"/>
                  </a:lnTo>
                  <a:lnTo>
                    <a:pt x="167" y="297"/>
                  </a:lnTo>
                  <a:lnTo>
                    <a:pt x="167" y="303"/>
                  </a:lnTo>
                  <a:lnTo>
                    <a:pt x="161" y="307"/>
                  </a:lnTo>
                  <a:lnTo>
                    <a:pt x="159" y="304"/>
                  </a:lnTo>
                  <a:lnTo>
                    <a:pt x="150" y="307"/>
                  </a:lnTo>
                  <a:lnTo>
                    <a:pt x="143" y="308"/>
                  </a:lnTo>
                  <a:lnTo>
                    <a:pt x="136" y="320"/>
                  </a:lnTo>
                  <a:lnTo>
                    <a:pt x="131" y="323"/>
                  </a:lnTo>
                  <a:lnTo>
                    <a:pt x="115" y="313"/>
                  </a:lnTo>
                  <a:lnTo>
                    <a:pt x="112" y="315"/>
                  </a:lnTo>
                  <a:lnTo>
                    <a:pt x="110" y="322"/>
                  </a:lnTo>
                  <a:lnTo>
                    <a:pt x="105" y="324"/>
                  </a:lnTo>
                  <a:lnTo>
                    <a:pt x="96" y="324"/>
                  </a:lnTo>
                  <a:lnTo>
                    <a:pt x="91" y="322"/>
                  </a:lnTo>
                  <a:lnTo>
                    <a:pt x="86" y="322"/>
                  </a:lnTo>
                  <a:lnTo>
                    <a:pt x="79" y="320"/>
                  </a:lnTo>
                  <a:lnTo>
                    <a:pt x="76" y="322"/>
                  </a:lnTo>
                  <a:lnTo>
                    <a:pt x="71" y="329"/>
                  </a:lnTo>
                  <a:lnTo>
                    <a:pt x="66" y="325"/>
                  </a:lnTo>
                  <a:lnTo>
                    <a:pt x="59" y="327"/>
                  </a:lnTo>
                  <a:lnTo>
                    <a:pt x="48" y="326"/>
                  </a:lnTo>
                  <a:lnTo>
                    <a:pt x="42" y="330"/>
                  </a:lnTo>
                  <a:lnTo>
                    <a:pt x="36" y="328"/>
                  </a:lnTo>
                  <a:lnTo>
                    <a:pt x="29" y="327"/>
                  </a:lnTo>
                  <a:lnTo>
                    <a:pt x="24" y="332"/>
                  </a:lnTo>
                  <a:lnTo>
                    <a:pt x="25" y="334"/>
                  </a:lnTo>
                  <a:lnTo>
                    <a:pt x="22" y="339"/>
                  </a:lnTo>
                  <a:lnTo>
                    <a:pt x="23" y="340"/>
                  </a:lnTo>
                  <a:lnTo>
                    <a:pt x="17" y="339"/>
                  </a:lnTo>
                  <a:lnTo>
                    <a:pt x="16" y="336"/>
                  </a:lnTo>
                  <a:lnTo>
                    <a:pt x="16" y="336"/>
                  </a:lnTo>
                  <a:lnTo>
                    <a:pt x="14" y="326"/>
                  </a:lnTo>
                  <a:lnTo>
                    <a:pt x="16" y="300"/>
                  </a:lnTo>
                  <a:lnTo>
                    <a:pt x="13" y="27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5" name="Freeform 30"/>
            <p:cNvSpPr>
              <a:spLocks/>
            </p:cNvSpPr>
            <p:nvPr/>
          </p:nvSpPr>
          <p:spPr bwMode="auto">
            <a:xfrm>
              <a:off x="6147" y="1314"/>
              <a:ext cx="150" cy="179"/>
            </a:xfrm>
            <a:custGeom>
              <a:avLst/>
              <a:gdLst>
                <a:gd name="T0" fmla="*/ 89 w 150"/>
                <a:gd name="T1" fmla="*/ 23 h 179"/>
                <a:gd name="T2" fmla="*/ 95 w 150"/>
                <a:gd name="T3" fmla="*/ 19 h 179"/>
                <a:gd name="T4" fmla="*/ 108 w 150"/>
                <a:gd name="T5" fmla="*/ 15 h 179"/>
                <a:gd name="T6" fmla="*/ 109 w 150"/>
                <a:gd name="T7" fmla="*/ 13 h 179"/>
                <a:gd name="T8" fmla="*/ 126 w 150"/>
                <a:gd name="T9" fmla="*/ 2 h 179"/>
                <a:gd name="T10" fmla="*/ 125 w 150"/>
                <a:gd name="T11" fmla="*/ 0 h 179"/>
                <a:gd name="T12" fmla="*/ 139 w 150"/>
                <a:gd name="T13" fmla="*/ 10 h 179"/>
                <a:gd name="T14" fmla="*/ 150 w 150"/>
                <a:gd name="T15" fmla="*/ 45 h 179"/>
                <a:gd name="T16" fmla="*/ 137 w 150"/>
                <a:gd name="T17" fmla="*/ 61 h 179"/>
                <a:gd name="T18" fmla="*/ 131 w 150"/>
                <a:gd name="T19" fmla="*/ 83 h 179"/>
                <a:gd name="T20" fmla="*/ 133 w 150"/>
                <a:gd name="T21" fmla="*/ 89 h 179"/>
                <a:gd name="T22" fmla="*/ 127 w 150"/>
                <a:gd name="T23" fmla="*/ 101 h 179"/>
                <a:gd name="T24" fmla="*/ 120 w 150"/>
                <a:gd name="T25" fmla="*/ 123 h 179"/>
                <a:gd name="T26" fmla="*/ 113 w 150"/>
                <a:gd name="T27" fmla="*/ 133 h 179"/>
                <a:gd name="T28" fmla="*/ 118 w 150"/>
                <a:gd name="T29" fmla="*/ 154 h 179"/>
                <a:gd name="T30" fmla="*/ 118 w 150"/>
                <a:gd name="T31" fmla="*/ 164 h 179"/>
                <a:gd name="T32" fmla="*/ 111 w 150"/>
                <a:gd name="T33" fmla="*/ 173 h 179"/>
                <a:gd name="T34" fmla="*/ 106 w 150"/>
                <a:gd name="T35" fmla="*/ 176 h 179"/>
                <a:gd name="T36" fmla="*/ 106 w 150"/>
                <a:gd name="T37" fmla="*/ 173 h 179"/>
                <a:gd name="T38" fmla="*/ 99 w 150"/>
                <a:gd name="T39" fmla="*/ 168 h 179"/>
                <a:gd name="T40" fmla="*/ 96 w 150"/>
                <a:gd name="T41" fmla="*/ 166 h 179"/>
                <a:gd name="T42" fmla="*/ 92 w 150"/>
                <a:gd name="T43" fmla="*/ 163 h 179"/>
                <a:gd name="T44" fmla="*/ 87 w 150"/>
                <a:gd name="T45" fmla="*/ 164 h 179"/>
                <a:gd name="T46" fmla="*/ 84 w 150"/>
                <a:gd name="T47" fmla="*/ 158 h 179"/>
                <a:gd name="T48" fmla="*/ 72 w 150"/>
                <a:gd name="T49" fmla="*/ 152 h 179"/>
                <a:gd name="T50" fmla="*/ 62 w 150"/>
                <a:gd name="T51" fmla="*/ 147 h 179"/>
                <a:gd name="T52" fmla="*/ 45 w 150"/>
                <a:gd name="T53" fmla="*/ 149 h 179"/>
                <a:gd name="T54" fmla="*/ 46 w 150"/>
                <a:gd name="T55" fmla="*/ 155 h 179"/>
                <a:gd name="T56" fmla="*/ 46 w 150"/>
                <a:gd name="T57" fmla="*/ 159 h 179"/>
                <a:gd name="T58" fmla="*/ 39 w 150"/>
                <a:gd name="T59" fmla="*/ 172 h 179"/>
                <a:gd name="T60" fmla="*/ 22 w 150"/>
                <a:gd name="T61" fmla="*/ 173 h 179"/>
                <a:gd name="T62" fmla="*/ 18 w 150"/>
                <a:gd name="T63" fmla="*/ 167 h 179"/>
                <a:gd name="T64" fmla="*/ 10 w 150"/>
                <a:gd name="T65" fmla="*/ 166 h 179"/>
                <a:gd name="T66" fmla="*/ 11 w 150"/>
                <a:gd name="T67" fmla="*/ 158 h 179"/>
                <a:gd name="T68" fmla="*/ 5 w 150"/>
                <a:gd name="T69" fmla="*/ 152 h 179"/>
                <a:gd name="T70" fmla="*/ 6 w 150"/>
                <a:gd name="T71" fmla="*/ 147 h 179"/>
                <a:gd name="T72" fmla="*/ 5 w 150"/>
                <a:gd name="T73" fmla="*/ 140 h 179"/>
                <a:gd name="T74" fmla="*/ 0 w 150"/>
                <a:gd name="T75" fmla="*/ 129 h 179"/>
                <a:gd name="T76" fmla="*/ 5 w 150"/>
                <a:gd name="T77" fmla="*/ 114 h 179"/>
                <a:gd name="T78" fmla="*/ 7 w 150"/>
                <a:gd name="T79" fmla="*/ 100 h 179"/>
                <a:gd name="T80" fmla="*/ 11 w 150"/>
                <a:gd name="T81" fmla="*/ 91 h 179"/>
                <a:gd name="T82" fmla="*/ 20 w 150"/>
                <a:gd name="T83" fmla="*/ 72 h 179"/>
                <a:gd name="T84" fmla="*/ 26 w 150"/>
                <a:gd name="T85" fmla="*/ 69 h 179"/>
                <a:gd name="T86" fmla="*/ 33 w 150"/>
                <a:gd name="T87" fmla="*/ 45 h 179"/>
                <a:gd name="T88" fmla="*/ 57 w 150"/>
                <a:gd name="T89" fmla="*/ 39 h 179"/>
                <a:gd name="T90" fmla="*/ 70 w 150"/>
                <a:gd name="T91" fmla="*/ 43 h 179"/>
                <a:gd name="T92" fmla="*/ 86 w 150"/>
                <a:gd name="T93" fmla="*/ 42 h 179"/>
                <a:gd name="T94" fmla="*/ 94 w 150"/>
                <a:gd name="T95" fmla="*/ 31 h 179"/>
                <a:gd name="T96" fmla="*/ 81 w 150"/>
                <a:gd name="T97" fmla="*/ 2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 h="179">
                  <a:moveTo>
                    <a:pt x="81" y="21"/>
                  </a:moveTo>
                  <a:lnTo>
                    <a:pt x="87" y="20"/>
                  </a:lnTo>
                  <a:lnTo>
                    <a:pt x="89" y="23"/>
                  </a:lnTo>
                  <a:lnTo>
                    <a:pt x="92" y="24"/>
                  </a:lnTo>
                  <a:lnTo>
                    <a:pt x="94" y="23"/>
                  </a:lnTo>
                  <a:lnTo>
                    <a:pt x="95" y="19"/>
                  </a:lnTo>
                  <a:lnTo>
                    <a:pt x="101" y="20"/>
                  </a:lnTo>
                  <a:lnTo>
                    <a:pt x="107" y="18"/>
                  </a:lnTo>
                  <a:lnTo>
                    <a:pt x="108" y="15"/>
                  </a:lnTo>
                  <a:lnTo>
                    <a:pt x="108" y="15"/>
                  </a:lnTo>
                  <a:lnTo>
                    <a:pt x="109" y="13"/>
                  </a:lnTo>
                  <a:lnTo>
                    <a:pt x="109" y="13"/>
                  </a:lnTo>
                  <a:lnTo>
                    <a:pt x="115" y="7"/>
                  </a:lnTo>
                  <a:lnTo>
                    <a:pt x="119" y="8"/>
                  </a:lnTo>
                  <a:lnTo>
                    <a:pt x="126" y="2"/>
                  </a:lnTo>
                  <a:lnTo>
                    <a:pt x="126" y="2"/>
                  </a:lnTo>
                  <a:lnTo>
                    <a:pt x="125" y="0"/>
                  </a:lnTo>
                  <a:lnTo>
                    <a:pt x="125" y="0"/>
                  </a:lnTo>
                  <a:lnTo>
                    <a:pt x="131" y="1"/>
                  </a:lnTo>
                  <a:lnTo>
                    <a:pt x="131" y="1"/>
                  </a:lnTo>
                  <a:lnTo>
                    <a:pt x="139" y="10"/>
                  </a:lnTo>
                  <a:lnTo>
                    <a:pt x="138" y="22"/>
                  </a:lnTo>
                  <a:lnTo>
                    <a:pt x="145" y="42"/>
                  </a:lnTo>
                  <a:lnTo>
                    <a:pt x="150" y="45"/>
                  </a:lnTo>
                  <a:lnTo>
                    <a:pt x="150" y="45"/>
                  </a:lnTo>
                  <a:lnTo>
                    <a:pt x="145" y="45"/>
                  </a:lnTo>
                  <a:lnTo>
                    <a:pt x="137" y="61"/>
                  </a:lnTo>
                  <a:lnTo>
                    <a:pt x="137" y="76"/>
                  </a:lnTo>
                  <a:lnTo>
                    <a:pt x="135" y="81"/>
                  </a:lnTo>
                  <a:lnTo>
                    <a:pt x="131" y="83"/>
                  </a:lnTo>
                  <a:lnTo>
                    <a:pt x="129" y="88"/>
                  </a:lnTo>
                  <a:lnTo>
                    <a:pt x="133" y="89"/>
                  </a:lnTo>
                  <a:lnTo>
                    <a:pt x="133" y="89"/>
                  </a:lnTo>
                  <a:lnTo>
                    <a:pt x="130" y="98"/>
                  </a:lnTo>
                  <a:lnTo>
                    <a:pt x="130" y="98"/>
                  </a:lnTo>
                  <a:lnTo>
                    <a:pt x="127" y="101"/>
                  </a:lnTo>
                  <a:lnTo>
                    <a:pt x="126" y="119"/>
                  </a:lnTo>
                  <a:lnTo>
                    <a:pt x="126" y="119"/>
                  </a:lnTo>
                  <a:lnTo>
                    <a:pt x="120" y="123"/>
                  </a:lnTo>
                  <a:lnTo>
                    <a:pt x="120" y="123"/>
                  </a:lnTo>
                  <a:lnTo>
                    <a:pt x="114" y="125"/>
                  </a:lnTo>
                  <a:lnTo>
                    <a:pt x="113" y="133"/>
                  </a:lnTo>
                  <a:lnTo>
                    <a:pt x="110" y="143"/>
                  </a:lnTo>
                  <a:lnTo>
                    <a:pt x="112" y="151"/>
                  </a:lnTo>
                  <a:lnTo>
                    <a:pt x="118" y="154"/>
                  </a:lnTo>
                  <a:lnTo>
                    <a:pt x="119" y="159"/>
                  </a:lnTo>
                  <a:lnTo>
                    <a:pt x="118" y="161"/>
                  </a:lnTo>
                  <a:lnTo>
                    <a:pt x="118" y="164"/>
                  </a:lnTo>
                  <a:lnTo>
                    <a:pt x="114" y="165"/>
                  </a:lnTo>
                  <a:lnTo>
                    <a:pt x="109" y="170"/>
                  </a:lnTo>
                  <a:lnTo>
                    <a:pt x="111" y="173"/>
                  </a:lnTo>
                  <a:lnTo>
                    <a:pt x="108" y="179"/>
                  </a:lnTo>
                  <a:lnTo>
                    <a:pt x="106" y="179"/>
                  </a:lnTo>
                  <a:lnTo>
                    <a:pt x="106" y="176"/>
                  </a:lnTo>
                  <a:lnTo>
                    <a:pt x="104" y="176"/>
                  </a:lnTo>
                  <a:lnTo>
                    <a:pt x="104" y="173"/>
                  </a:lnTo>
                  <a:lnTo>
                    <a:pt x="106" y="173"/>
                  </a:lnTo>
                  <a:lnTo>
                    <a:pt x="103" y="169"/>
                  </a:lnTo>
                  <a:lnTo>
                    <a:pt x="99" y="170"/>
                  </a:lnTo>
                  <a:lnTo>
                    <a:pt x="99" y="168"/>
                  </a:lnTo>
                  <a:lnTo>
                    <a:pt x="98" y="169"/>
                  </a:lnTo>
                  <a:lnTo>
                    <a:pt x="98" y="166"/>
                  </a:lnTo>
                  <a:lnTo>
                    <a:pt x="96" y="166"/>
                  </a:lnTo>
                  <a:lnTo>
                    <a:pt x="96" y="168"/>
                  </a:lnTo>
                  <a:lnTo>
                    <a:pt x="94" y="168"/>
                  </a:lnTo>
                  <a:lnTo>
                    <a:pt x="92" y="163"/>
                  </a:lnTo>
                  <a:lnTo>
                    <a:pt x="90" y="165"/>
                  </a:lnTo>
                  <a:lnTo>
                    <a:pt x="88" y="165"/>
                  </a:lnTo>
                  <a:lnTo>
                    <a:pt x="87" y="164"/>
                  </a:lnTo>
                  <a:lnTo>
                    <a:pt x="86" y="159"/>
                  </a:lnTo>
                  <a:lnTo>
                    <a:pt x="85" y="159"/>
                  </a:lnTo>
                  <a:lnTo>
                    <a:pt x="84" y="158"/>
                  </a:lnTo>
                  <a:lnTo>
                    <a:pt x="76" y="154"/>
                  </a:lnTo>
                  <a:lnTo>
                    <a:pt x="75" y="150"/>
                  </a:lnTo>
                  <a:lnTo>
                    <a:pt x="72" y="152"/>
                  </a:lnTo>
                  <a:lnTo>
                    <a:pt x="68" y="150"/>
                  </a:lnTo>
                  <a:lnTo>
                    <a:pt x="64" y="150"/>
                  </a:lnTo>
                  <a:lnTo>
                    <a:pt x="62" y="147"/>
                  </a:lnTo>
                  <a:lnTo>
                    <a:pt x="48" y="143"/>
                  </a:lnTo>
                  <a:lnTo>
                    <a:pt x="43" y="146"/>
                  </a:lnTo>
                  <a:lnTo>
                    <a:pt x="45" y="149"/>
                  </a:lnTo>
                  <a:lnTo>
                    <a:pt x="49" y="149"/>
                  </a:lnTo>
                  <a:lnTo>
                    <a:pt x="51" y="153"/>
                  </a:lnTo>
                  <a:lnTo>
                    <a:pt x="46" y="155"/>
                  </a:lnTo>
                  <a:lnTo>
                    <a:pt x="46" y="158"/>
                  </a:lnTo>
                  <a:lnTo>
                    <a:pt x="46" y="158"/>
                  </a:lnTo>
                  <a:lnTo>
                    <a:pt x="46" y="159"/>
                  </a:lnTo>
                  <a:lnTo>
                    <a:pt x="46" y="159"/>
                  </a:lnTo>
                  <a:lnTo>
                    <a:pt x="37" y="164"/>
                  </a:lnTo>
                  <a:lnTo>
                    <a:pt x="39" y="172"/>
                  </a:lnTo>
                  <a:lnTo>
                    <a:pt x="32" y="175"/>
                  </a:lnTo>
                  <a:lnTo>
                    <a:pt x="30" y="178"/>
                  </a:lnTo>
                  <a:lnTo>
                    <a:pt x="22" y="173"/>
                  </a:lnTo>
                  <a:lnTo>
                    <a:pt x="22" y="173"/>
                  </a:lnTo>
                  <a:lnTo>
                    <a:pt x="20" y="167"/>
                  </a:lnTo>
                  <a:lnTo>
                    <a:pt x="18" y="167"/>
                  </a:lnTo>
                  <a:lnTo>
                    <a:pt x="17" y="165"/>
                  </a:lnTo>
                  <a:lnTo>
                    <a:pt x="15" y="168"/>
                  </a:lnTo>
                  <a:lnTo>
                    <a:pt x="10" y="166"/>
                  </a:lnTo>
                  <a:lnTo>
                    <a:pt x="11" y="164"/>
                  </a:lnTo>
                  <a:lnTo>
                    <a:pt x="10" y="162"/>
                  </a:lnTo>
                  <a:lnTo>
                    <a:pt x="11" y="158"/>
                  </a:lnTo>
                  <a:lnTo>
                    <a:pt x="5" y="160"/>
                  </a:lnTo>
                  <a:lnTo>
                    <a:pt x="7" y="156"/>
                  </a:lnTo>
                  <a:lnTo>
                    <a:pt x="5" y="152"/>
                  </a:lnTo>
                  <a:lnTo>
                    <a:pt x="6" y="151"/>
                  </a:lnTo>
                  <a:lnTo>
                    <a:pt x="5" y="148"/>
                  </a:lnTo>
                  <a:lnTo>
                    <a:pt x="6" y="147"/>
                  </a:lnTo>
                  <a:lnTo>
                    <a:pt x="6" y="144"/>
                  </a:lnTo>
                  <a:lnTo>
                    <a:pt x="5" y="143"/>
                  </a:lnTo>
                  <a:lnTo>
                    <a:pt x="5" y="140"/>
                  </a:lnTo>
                  <a:lnTo>
                    <a:pt x="0" y="140"/>
                  </a:lnTo>
                  <a:lnTo>
                    <a:pt x="3" y="131"/>
                  </a:lnTo>
                  <a:lnTo>
                    <a:pt x="0" y="129"/>
                  </a:lnTo>
                  <a:lnTo>
                    <a:pt x="4" y="127"/>
                  </a:lnTo>
                  <a:lnTo>
                    <a:pt x="2" y="123"/>
                  </a:lnTo>
                  <a:lnTo>
                    <a:pt x="5" y="114"/>
                  </a:lnTo>
                  <a:lnTo>
                    <a:pt x="4" y="113"/>
                  </a:lnTo>
                  <a:lnTo>
                    <a:pt x="10" y="106"/>
                  </a:lnTo>
                  <a:lnTo>
                    <a:pt x="7" y="100"/>
                  </a:lnTo>
                  <a:lnTo>
                    <a:pt x="9" y="98"/>
                  </a:lnTo>
                  <a:lnTo>
                    <a:pt x="8" y="92"/>
                  </a:lnTo>
                  <a:lnTo>
                    <a:pt x="11" y="91"/>
                  </a:lnTo>
                  <a:lnTo>
                    <a:pt x="11" y="88"/>
                  </a:lnTo>
                  <a:lnTo>
                    <a:pt x="20" y="80"/>
                  </a:lnTo>
                  <a:lnTo>
                    <a:pt x="20" y="72"/>
                  </a:lnTo>
                  <a:lnTo>
                    <a:pt x="24" y="72"/>
                  </a:lnTo>
                  <a:lnTo>
                    <a:pt x="25" y="68"/>
                  </a:lnTo>
                  <a:lnTo>
                    <a:pt x="26" y="69"/>
                  </a:lnTo>
                  <a:lnTo>
                    <a:pt x="23" y="62"/>
                  </a:lnTo>
                  <a:lnTo>
                    <a:pt x="26" y="59"/>
                  </a:lnTo>
                  <a:lnTo>
                    <a:pt x="33" y="45"/>
                  </a:lnTo>
                  <a:lnTo>
                    <a:pt x="43" y="43"/>
                  </a:lnTo>
                  <a:lnTo>
                    <a:pt x="48" y="39"/>
                  </a:lnTo>
                  <a:lnTo>
                    <a:pt x="57" y="39"/>
                  </a:lnTo>
                  <a:lnTo>
                    <a:pt x="67" y="42"/>
                  </a:lnTo>
                  <a:lnTo>
                    <a:pt x="67" y="42"/>
                  </a:lnTo>
                  <a:lnTo>
                    <a:pt x="70" y="43"/>
                  </a:lnTo>
                  <a:lnTo>
                    <a:pt x="70" y="43"/>
                  </a:lnTo>
                  <a:lnTo>
                    <a:pt x="81" y="45"/>
                  </a:lnTo>
                  <a:lnTo>
                    <a:pt x="86" y="42"/>
                  </a:lnTo>
                  <a:lnTo>
                    <a:pt x="90" y="45"/>
                  </a:lnTo>
                  <a:lnTo>
                    <a:pt x="93" y="45"/>
                  </a:lnTo>
                  <a:lnTo>
                    <a:pt x="94" y="31"/>
                  </a:lnTo>
                  <a:lnTo>
                    <a:pt x="90" y="29"/>
                  </a:lnTo>
                  <a:lnTo>
                    <a:pt x="87" y="31"/>
                  </a:lnTo>
                  <a:lnTo>
                    <a:pt x="81"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6" name="Freeform 31"/>
            <p:cNvSpPr>
              <a:spLocks/>
            </p:cNvSpPr>
            <p:nvPr/>
          </p:nvSpPr>
          <p:spPr bwMode="auto">
            <a:xfrm>
              <a:off x="5875" y="790"/>
              <a:ext cx="219" cy="165"/>
            </a:xfrm>
            <a:custGeom>
              <a:avLst/>
              <a:gdLst>
                <a:gd name="T0" fmla="*/ 18 w 219"/>
                <a:gd name="T1" fmla="*/ 98 h 165"/>
                <a:gd name="T2" fmla="*/ 12 w 219"/>
                <a:gd name="T3" fmla="*/ 76 h 165"/>
                <a:gd name="T4" fmla="*/ 6 w 219"/>
                <a:gd name="T5" fmla="*/ 53 h 165"/>
                <a:gd name="T6" fmla="*/ 11 w 219"/>
                <a:gd name="T7" fmla="*/ 40 h 165"/>
                <a:gd name="T8" fmla="*/ 12 w 219"/>
                <a:gd name="T9" fmla="*/ 34 h 165"/>
                <a:gd name="T10" fmla="*/ 2 w 219"/>
                <a:gd name="T11" fmla="*/ 27 h 165"/>
                <a:gd name="T12" fmla="*/ 13 w 219"/>
                <a:gd name="T13" fmla="*/ 4 h 165"/>
                <a:gd name="T14" fmla="*/ 49 w 219"/>
                <a:gd name="T15" fmla="*/ 6 h 165"/>
                <a:gd name="T16" fmla="*/ 84 w 219"/>
                <a:gd name="T17" fmla="*/ 11 h 165"/>
                <a:gd name="T18" fmla="*/ 136 w 219"/>
                <a:gd name="T19" fmla="*/ 30 h 165"/>
                <a:gd name="T20" fmla="*/ 157 w 219"/>
                <a:gd name="T21" fmla="*/ 30 h 165"/>
                <a:gd name="T22" fmla="*/ 172 w 219"/>
                <a:gd name="T23" fmla="*/ 31 h 165"/>
                <a:gd name="T24" fmla="*/ 219 w 219"/>
                <a:gd name="T25" fmla="*/ 104 h 165"/>
                <a:gd name="T26" fmla="*/ 215 w 219"/>
                <a:gd name="T27" fmla="*/ 104 h 165"/>
                <a:gd name="T28" fmla="*/ 208 w 219"/>
                <a:gd name="T29" fmla="*/ 106 h 165"/>
                <a:gd name="T30" fmla="*/ 208 w 219"/>
                <a:gd name="T31" fmla="*/ 120 h 165"/>
                <a:gd name="T32" fmla="*/ 192 w 219"/>
                <a:gd name="T33" fmla="*/ 139 h 165"/>
                <a:gd name="T34" fmla="*/ 184 w 219"/>
                <a:gd name="T35" fmla="*/ 132 h 165"/>
                <a:gd name="T36" fmla="*/ 175 w 219"/>
                <a:gd name="T37" fmla="*/ 135 h 165"/>
                <a:gd name="T38" fmla="*/ 175 w 219"/>
                <a:gd name="T39" fmla="*/ 147 h 165"/>
                <a:gd name="T40" fmla="*/ 179 w 219"/>
                <a:gd name="T41" fmla="*/ 155 h 165"/>
                <a:gd name="T42" fmla="*/ 175 w 219"/>
                <a:gd name="T43" fmla="*/ 160 h 165"/>
                <a:gd name="T44" fmla="*/ 168 w 219"/>
                <a:gd name="T45" fmla="*/ 163 h 165"/>
                <a:gd name="T46" fmla="*/ 162 w 219"/>
                <a:gd name="T47" fmla="*/ 162 h 165"/>
                <a:gd name="T48" fmla="*/ 158 w 219"/>
                <a:gd name="T49" fmla="*/ 150 h 165"/>
                <a:gd name="T50" fmla="*/ 151 w 219"/>
                <a:gd name="T51" fmla="*/ 145 h 165"/>
                <a:gd name="T52" fmla="*/ 144 w 219"/>
                <a:gd name="T53" fmla="*/ 142 h 165"/>
                <a:gd name="T54" fmla="*/ 137 w 219"/>
                <a:gd name="T55" fmla="*/ 141 h 165"/>
                <a:gd name="T56" fmla="*/ 131 w 219"/>
                <a:gd name="T57" fmla="*/ 144 h 165"/>
                <a:gd name="T58" fmla="*/ 121 w 219"/>
                <a:gd name="T59" fmla="*/ 136 h 165"/>
                <a:gd name="T60" fmla="*/ 124 w 219"/>
                <a:gd name="T61" fmla="*/ 126 h 165"/>
                <a:gd name="T62" fmla="*/ 116 w 219"/>
                <a:gd name="T63" fmla="*/ 131 h 165"/>
                <a:gd name="T64" fmla="*/ 106 w 219"/>
                <a:gd name="T65" fmla="*/ 124 h 165"/>
                <a:gd name="T66" fmla="*/ 96 w 219"/>
                <a:gd name="T67" fmla="*/ 121 h 165"/>
                <a:gd name="T68" fmla="*/ 94 w 219"/>
                <a:gd name="T69" fmla="*/ 118 h 165"/>
                <a:gd name="T70" fmla="*/ 88 w 219"/>
                <a:gd name="T71" fmla="*/ 117 h 165"/>
                <a:gd name="T72" fmla="*/ 84 w 219"/>
                <a:gd name="T73" fmla="*/ 106 h 165"/>
                <a:gd name="T74" fmla="*/ 79 w 219"/>
                <a:gd name="T75" fmla="*/ 100 h 165"/>
                <a:gd name="T76" fmla="*/ 69 w 219"/>
                <a:gd name="T77" fmla="*/ 93 h 165"/>
                <a:gd name="T78" fmla="*/ 69 w 219"/>
                <a:gd name="T79" fmla="*/ 87 h 165"/>
                <a:gd name="T80" fmla="*/ 60 w 219"/>
                <a:gd name="T81" fmla="*/ 92 h 165"/>
                <a:gd name="T82" fmla="*/ 57 w 219"/>
                <a:gd name="T83" fmla="*/ 94 h 165"/>
                <a:gd name="T84" fmla="*/ 59 w 219"/>
                <a:gd name="T85" fmla="*/ 109 h 165"/>
                <a:gd name="T86" fmla="*/ 51 w 219"/>
                <a:gd name="T87" fmla="*/ 107 h 165"/>
                <a:gd name="T88" fmla="*/ 44 w 219"/>
                <a:gd name="T89" fmla="*/ 114 h 165"/>
                <a:gd name="T90" fmla="*/ 37 w 219"/>
                <a:gd name="T91" fmla="*/ 11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9" h="165">
                  <a:moveTo>
                    <a:pt x="35" y="114"/>
                  </a:moveTo>
                  <a:lnTo>
                    <a:pt x="34" y="108"/>
                  </a:lnTo>
                  <a:lnTo>
                    <a:pt x="18" y="98"/>
                  </a:lnTo>
                  <a:lnTo>
                    <a:pt x="12" y="91"/>
                  </a:lnTo>
                  <a:lnTo>
                    <a:pt x="10" y="82"/>
                  </a:lnTo>
                  <a:lnTo>
                    <a:pt x="12" y="76"/>
                  </a:lnTo>
                  <a:lnTo>
                    <a:pt x="22" y="70"/>
                  </a:lnTo>
                  <a:lnTo>
                    <a:pt x="23" y="60"/>
                  </a:lnTo>
                  <a:lnTo>
                    <a:pt x="6" y="53"/>
                  </a:lnTo>
                  <a:lnTo>
                    <a:pt x="4" y="50"/>
                  </a:lnTo>
                  <a:lnTo>
                    <a:pt x="5" y="45"/>
                  </a:lnTo>
                  <a:lnTo>
                    <a:pt x="11" y="40"/>
                  </a:lnTo>
                  <a:lnTo>
                    <a:pt x="11" y="36"/>
                  </a:lnTo>
                  <a:lnTo>
                    <a:pt x="11" y="36"/>
                  </a:lnTo>
                  <a:lnTo>
                    <a:pt x="12" y="34"/>
                  </a:lnTo>
                  <a:lnTo>
                    <a:pt x="9" y="28"/>
                  </a:lnTo>
                  <a:lnTo>
                    <a:pt x="7" y="27"/>
                  </a:lnTo>
                  <a:lnTo>
                    <a:pt x="2" y="27"/>
                  </a:lnTo>
                  <a:lnTo>
                    <a:pt x="0" y="25"/>
                  </a:lnTo>
                  <a:lnTo>
                    <a:pt x="0" y="19"/>
                  </a:lnTo>
                  <a:lnTo>
                    <a:pt x="13" y="4"/>
                  </a:lnTo>
                  <a:lnTo>
                    <a:pt x="24" y="3"/>
                  </a:lnTo>
                  <a:lnTo>
                    <a:pt x="37" y="0"/>
                  </a:lnTo>
                  <a:lnTo>
                    <a:pt x="49" y="6"/>
                  </a:lnTo>
                  <a:lnTo>
                    <a:pt x="65" y="6"/>
                  </a:lnTo>
                  <a:lnTo>
                    <a:pt x="75" y="11"/>
                  </a:lnTo>
                  <a:lnTo>
                    <a:pt x="84" y="11"/>
                  </a:lnTo>
                  <a:lnTo>
                    <a:pt x="104" y="26"/>
                  </a:lnTo>
                  <a:lnTo>
                    <a:pt x="132" y="27"/>
                  </a:lnTo>
                  <a:lnTo>
                    <a:pt x="136" y="30"/>
                  </a:lnTo>
                  <a:lnTo>
                    <a:pt x="142" y="40"/>
                  </a:lnTo>
                  <a:lnTo>
                    <a:pt x="148" y="39"/>
                  </a:lnTo>
                  <a:lnTo>
                    <a:pt x="157" y="30"/>
                  </a:lnTo>
                  <a:lnTo>
                    <a:pt x="163" y="27"/>
                  </a:lnTo>
                  <a:lnTo>
                    <a:pt x="168" y="27"/>
                  </a:lnTo>
                  <a:lnTo>
                    <a:pt x="172" y="31"/>
                  </a:lnTo>
                  <a:lnTo>
                    <a:pt x="189" y="56"/>
                  </a:lnTo>
                  <a:lnTo>
                    <a:pt x="200" y="82"/>
                  </a:lnTo>
                  <a:lnTo>
                    <a:pt x="219" y="104"/>
                  </a:lnTo>
                  <a:lnTo>
                    <a:pt x="219" y="104"/>
                  </a:lnTo>
                  <a:lnTo>
                    <a:pt x="218" y="102"/>
                  </a:lnTo>
                  <a:lnTo>
                    <a:pt x="215" y="104"/>
                  </a:lnTo>
                  <a:lnTo>
                    <a:pt x="214" y="108"/>
                  </a:lnTo>
                  <a:lnTo>
                    <a:pt x="210" y="103"/>
                  </a:lnTo>
                  <a:lnTo>
                    <a:pt x="208" y="106"/>
                  </a:lnTo>
                  <a:lnTo>
                    <a:pt x="201" y="108"/>
                  </a:lnTo>
                  <a:lnTo>
                    <a:pt x="202" y="115"/>
                  </a:lnTo>
                  <a:lnTo>
                    <a:pt x="208" y="120"/>
                  </a:lnTo>
                  <a:lnTo>
                    <a:pt x="204" y="126"/>
                  </a:lnTo>
                  <a:lnTo>
                    <a:pt x="195" y="133"/>
                  </a:lnTo>
                  <a:lnTo>
                    <a:pt x="192" y="139"/>
                  </a:lnTo>
                  <a:lnTo>
                    <a:pt x="186" y="136"/>
                  </a:lnTo>
                  <a:lnTo>
                    <a:pt x="187" y="132"/>
                  </a:lnTo>
                  <a:lnTo>
                    <a:pt x="184" y="132"/>
                  </a:lnTo>
                  <a:lnTo>
                    <a:pt x="182" y="131"/>
                  </a:lnTo>
                  <a:lnTo>
                    <a:pt x="178" y="135"/>
                  </a:lnTo>
                  <a:lnTo>
                    <a:pt x="175" y="135"/>
                  </a:lnTo>
                  <a:lnTo>
                    <a:pt x="170" y="143"/>
                  </a:lnTo>
                  <a:lnTo>
                    <a:pt x="176" y="145"/>
                  </a:lnTo>
                  <a:lnTo>
                    <a:pt x="175" y="147"/>
                  </a:lnTo>
                  <a:lnTo>
                    <a:pt x="177" y="151"/>
                  </a:lnTo>
                  <a:lnTo>
                    <a:pt x="177" y="153"/>
                  </a:lnTo>
                  <a:lnTo>
                    <a:pt x="179" y="155"/>
                  </a:lnTo>
                  <a:lnTo>
                    <a:pt x="179" y="155"/>
                  </a:lnTo>
                  <a:lnTo>
                    <a:pt x="175" y="156"/>
                  </a:lnTo>
                  <a:lnTo>
                    <a:pt x="175" y="160"/>
                  </a:lnTo>
                  <a:lnTo>
                    <a:pt x="172" y="161"/>
                  </a:lnTo>
                  <a:lnTo>
                    <a:pt x="170" y="165"/>
                  </a:lnTo>
                  <a:lnTo>
                    <a:pt x="168" y="163"/>
                  </a:lnTo>
                  <a:lnTo>
                    <a:pt x="169" y="162"/>
                  </a:lnTo>
                  <a:lnTo>
                    <a:pt x="165" y="164"/>
                  </a:lnTo>
                  <a:lnTo>
                    <a:pt x="162" y="162"/>
                  </a:lnTo>
                  <a:lnTo>
                    <a:pt x="159" y="157"/>
                  </a:lnTo>
                  <a:lnTo>
                    <a:pt x="156" y="153"/>
                  </a:lnTo>
                  <a:lnTo>
                    <a:pt x="158" y="150"/>
                  </a:lnTo>
                  <a:lnTo>
                    <a:pt x="157" y="145"/>
                  </a:lnTo>
                  <a:lnTo>
                    <a:pt x="155" y="143"/>
                  </a:lnTo>
                  <a:lnTo>
                    <a:pt x="151" y="145"/>
                  </a:lnTo>
                  <a:lnTo>
                    <a:pt x="153" y="138"/>
                  </a:lnTo>
                  <a:lnTo>
                    <a:pt x="146" y="139"/>
                  </a:lnTo>
                  <a:lnTo>
                    <a:pt x="144" y="142"/>
                  </a:lnTo>
                  <a:lnTo>
                    <a:pt x="145" y="139"/>
                  </a:lnTo>
                  <a:lnTo>
                    <a:pt x="141" y="138"/>
                  </a:lnTo>
                  <a:lnTo>
                    <a:pt x="137" y="141"/>
                  </a:lnTo>
                  <a:lnTo>
                    <a:pt x="127" y="139"/>
                  </a:lnTo>
                  <a:lnTo>
                    <a:pt x="127" y="140"/>
                  </a:lnTo>
                  <a:lnTo>
                    <a:pt x="131" y="144"/>
                  </a:lnTo>
                  <a:lnTo>
                    <a:pt x="127" y="147"/>
                  </a:lnTo>
                  <a:lnTo>
                    <a:pt x="120" y="138"/>
                  </a:lnTo>
                  <a:lnTo>
                    <a:pt x="121" y="136"/>
                  </a:lnTo>
                  <a:lnTo>
                    <a:pt x="126" y="135"/>
                  </a:lnTo>
                  <a:lnTo>
                    <a:pt x="123" y="132"/>
                  </a:lnTo>
                  <a:lnTo>
                    <a:pt x="124" y="126"/>
                  </a:lnTo>
                  <a:lnTo>
                    <a:pt x="119" y="128"/>
                  </a:lnTo>
                  <a:lnTo>
                    <a:pt x="120" y="120"/>
                  </a:lnTo>
                  <a:lnTo>
                    <a:pt x="116" y="131"/>
                  </a:lnTo>
                  <a:lnTo>
                    <a:pt x="110" y="127"/>
                  </a:lnTo>
                  <a:lnTo>
                    <a:pt x="109" y="123"/>
                  </a:lnTo>
                  <a:lnTo>
                    <a:pt x="106" y="124"/>
                  </a:lnTo>
                  <a:lnTo>
                    <a:pt x="106" y="123"/>
                  </a:lnTo>
                  <a:lnTo>
                    <a:pt x="101" y="120"/>
                  </a:lnTo>
                  <a:lnTo>
                    <a:pt x="96" y="121"/>
                  </a:lnTo>
                  <a:lnTo>
                    <a:pt x="98" y="117"/>
                  </a:lnTo>
                  <a:lnTo>
                    <a:pt x="96" y="115"/>
                  </a:lnTo>
                  <a:lnTo>
                    <a:pt x="94" y="118"/>
                  </a:lnTo>
                  <a:lnTo>
                    <a:pt x="91" y="118"/>
                  </a:lnTo>
                  <a:lnTo>
                    <a:pt x="90" y="114"/>
                  </a:lnTo>
                  <a:lnTo>
                    <a:pt x="88" y="117"/>
                  </a:lnTo>
                  <a:lnTo>
                    <a:pt x="87" y="108"/>
                  </a:lnTo>
                  <a:lnTo>
                    <a:pt x="91" y="106"/>
                  </a:lnTo>
                  <a:lnTo>
                    <a:pt x="84" y="106"/>
                  </a:lnTo>
                  <a:lnTo>
                    <a:pt x="81" y="97"/>
                  </a:lnTo>
                  <a:lnTo>
                    <a:pt x="79" y="97"/>
                  </a:lnTo>
                  <a:lnTo>
                    <a:pt x="79" y="100"/>
                  </a:lnTo>
                  <a:lnTo>
                    <a:pt x="77" y="100"/>
                  </a:lnTo>
                  <a:lnTo>
                    <a:pt x="72" y="94"/>
                  </a:lnTo>
                  <a:lnTo>
                    <a:pt x="69" y="93"/>
                  </a:lnTo>
                  <a:lnTo>
                    <a:pt x="68" y="91"/>
                  </a:lnTo>
                  <a:lnTo>
                    <a:pt x="70" y="90"/>
                  </a:lnTo>
                  <a:lnTo>
                    <a:pt x="69" y="87"/>
                  </a:lnTo>
                  <a:lnTo>
                    <a:pt x="67" y="92"/>
                  </a:lnTo>
                  <a:lnTo>
                    <a:pt x="62" y="91"/>
                  </a:lnTo>
                  <a:lnTo>
                    <a:pt x="60" y="92"/>
                  </a:lnTo>
                  <a:lnTo>
                    <a:pt x="60" y="95"/>
                  </a:lnTo>
                  <a:lnTo>
                    <a:pt x="57" y="93"/>
                  </a:lnTo>
                  <a:lnTo>
                    <a:pt x="57" y="94"/>
                  </a:lnTo>
                  <a:lnTo>
                    <a:pt x="58" y="98"/>
                  </a:lnTo>
                  <a:lnTo>
                    <a:pt x="57" y="99"/>
                  </a:lnTo>
                  <a:lnTo>
                    <a:pt x="59" y="109"/>
                  </a:lnTo>
                  <a:lnTo>
                    <a:pt x="58" y="112"/>
                  </a:lnTo>
                  <a:lnTo>
                    <a:pt x="57" y="112"/>
                  </a:lnTo>
                  <a:lnTo>
                    <a:pt x="51" y="107"/>
                  </a:lnTo>
                  <a:lnTo>
                    <a:pt x="51" y="112"/>
                  </a:lnTo>
                  <a:lnTo>
                    <a:pt x="46" y="110"/>
                  </a:lnTo>
                  <a:lnTo>
                    <a:pt x="44" y="114"/>
                  </a:lnTo>
                  <a:lnTo>
                    <a:pt x="47" y="114"/>
                  </a:lnTo>
                  <a:lnTo>
                    <a:pt x="46" y="117"/>
                  </a:lnTo>
                  <a:lnTo>
                    <a:pt x="37" y="111"/>
                  </a:lnTo>
                  <a:lnTo>
                    <a:pt x="35" y="11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7" name="Freeform 32"/>
            <p:cNvSpPr>
              <a:spLocks/>
            </p:cNvSpPr>
            <p:nvPr/>
          </p:nvSpPr>
          <p:spPr bwMode="auto">
            <a:xfrm>
              <a:off x="5580" y="977"/>
              <a:ext cx="163" cy="220"/>
            </a:xfrm>
            <a:custGeom>
              <a:avLst/>
              <a:gdLst>
                <a:gd name="T0" fmla="*/ 29 w 163"/>
                <a:gd name="T1" fmla="*/ 8 h 220"/>
                <a:gd name="T2" fmla="*/ 38 w 163"/>
                <a:gd name="T3" fmla="*/ 5 h 220"/>
                <a:gd name="T4" fmla="*/ 47 w 163"/>
                <a:gd name="T5" fmla="*/ 2 h 220"/>
                <a:gd name="T6" fmla="*/ 62 w 163"/>
                <a:gd name="T7" fmla="*/ 3 h 220"/>
                <a:gd name="T8" fmla="*/ 69 w 163"/>
                <a:gd name="T9" fmla="*/ 2 h 220"/>
                <a:gd name="T10" fmla="*/ 82 w 163"/>
                <a:gd name="T11" fmla="*/ 31 h 220"/>
                <a:gd name="T12" fmla="*/ 96 w 163"/>
                <a:gd name="T13" fmla="*/ 62 h 220"/>
                <a:gd name="T14" fmla="*/ 107 w 163"/>
                <a:gd name="T15" fmla="*/ 96 h 220"/>
                <a:gd name="T16" fmla="*/ 143 w 163"/>
                <a:gd name="T17" fmla="*/ 100 h 220"/>
                <a:gd name="T18" fmla="*/ 126 w 163"/>
                <a:gd name="T19" fmla="*/ 114 h 220"/>
                <a:gd name="T20" fmla="*/ 121 w 163"/>
                <a:gd name="T21" fmla="*/ 126 h 220"/>
                <a:gd name="T22" fmla="*/ 131 w 163"/>
                <a:gd name="T23" fmla="*/ 148 h 220"/>
                <a:gd name="T24" fmla="*/ 160 w 163"/>
                <a:gd name="T25" fmla="*/ 166 h 220"/>
                <a:gd name="T26" fmla="*/ 163 w 163"/>
                <a:gd name="T27" fmla="*/ 174 h 220"/>
                <a:gd name="T28" fmla="*/ 147 w 163"/>
                <a:gd name="T29" fmla="*/ 220 h 220"/>
                <a:gd name="T30" fmla="*/ 119 w 163"/>
                <a:gd name="T31" fmla="*/ 212 h 220"/>
                <a:gd name="T32" fmla="*/ 92 w 163"/>
                <a:gd name="T33" fmla="*/ 208 h 220"/>
                <a:gd name="T34" fmla="*/ 88 w 163"/>
                <a:gd name="T35" fmla="*/ 208 h 220"/>
                <a:gd name="T36" fmla="*/ 84 w 163"/>
                <a:gd name="T37" fmla="*/ 208 h 220"/>
                <a:gd name="T38" fmla="*/ 83 w 163"/>
                <a:gd name="T39" fmla="*/ 204 h 220"/>
                <a:gd name="T40" fmla="*/ 82 w 163"/>
                <a:gd name="T41" fmla="*/ 201 h 220"/>
                <a:gd name="T42" fmla="*/ 78 w 163"/>
                <a:gd name="T43" fmla="*/ 200 h 220"/>
                <a:gd name="T44" fmla="*/ 75 w 163"/>
                <a:gd name="T45" fmla="*/ 195 h 220"/>
                <a:gd name="T46" fmla="*/ 75 w 163"/>
                <a:gd name="T47" fmla="*/ 192 h 220"/>
                <a:gd name="T48" fmla="*/ 73 w 163"/>
                <a:gd name="T49" fmla="*/ 190 h 220"/>
                <a:gd name="T50" fmla="*/ 63 w 163"/>
                <a:gd name="T51" fmla="*/ 194 h 220"/>
                <a:gd name="T52" fmla="*/ 55 w 163"/>
                <a:gd name="T53" fmla="*/ 198 h 220"/>
                <a:gd name="T54" fmla="*/ 48 w 163"/>
                <a:gd name="T55" fmla="*/ 199 h 220"/>
                <a:gd name="T56" fmla="*/ 44 w 163"/>
                <a:gd name="T57" fmla="*/ 197 h 220"/>
                <a:gd name="T58" fmla="*/ 41 w 163"/>
                <a:gd name="T59" fmla="*/ 193 h 220"/>
                <a:gd name="T60" fmla="*/ 33 w 163"/>
                <a:gd name="T61" fmla="*/ 193 h 220"/>
                <a:gd name="T62" fmla="*/ 27 w 163"/>
                <a:gd name="T63" fmla="*/ 191 h 220"/>
                <a:gd name="T64" fmla="*/ 24 w 163"/>
                <a:gd name="T65" fmla="*/ 191 h 220"/>
                <a:gd name="T66" fmla="*/ 20 w 163"/>
                <a:gd name="T67" fmla="*/ 190 h 220"/>
                <a:gd name="T68" fmla="*/ 15 w 163"/>
                <a:gd name="T69" fmla="*/ 187 h 220"/>
                <a:gd name="T70" fmla="*/ 18 w 163"/>
                <a:gd name="T71" fmla="*/ 172 h 220"/>
                <a:gd name="T72" fmla="*/ 25 w 163"/>
                <a:gd name="T73" fmla="*/ 170 h 220"/>
                <a:gd name="T74" fmla="*/ 36 w 163"/>
                <a:gd name="T75" fmla="*/ 161 h 220"/>
                <a:gd name="T76" fmla="*/ 38 w 163"/>
                <a:gd name="T77" fmla="*/ 160 h 220"/>
                <a:gd name="T78" fmla="*/ 39 w 163"/>
                <a:gd name="T79" fmla="*/ 157 h 220"/>
                <a:gd name="T80" fmla="*/ 33 w 163"/>
                <a:gd name="T81" fmla="*/ 152 h 220"/>
                <a:gd name="T82" fmla="*/ 32 w 163"/>
                <a:gd name="T83" fmla="*/ 151 h 220"/>
                <a:gd name="T84" fmla="*/ 29 w 163"/>
                <a:gd name="T85" fmla="*/ 144 h 220"/>
                <a:gd name="T86" fmla="*/ 9 w 163"/>
                <a:gd name="T87" fmla="*/ 133 h 220"/>
                <a:gd name="T88" fmla="*/ 15 w 163"/>
                <a:gd name="T89" fmla="*/ 126 h 220"/>
                <a:gd name="T90" fmla="*/ 21 w 163"/>
                <a:gd name="T91" fmla="*/ 119 h 220"/>
                <a:gd name="T92" fmla="*/ 22 w 163"/>
                <a:gd name="T93" fmla="*/ 118 h 220"/>
                <a:gd name="T94" fmla="*/ 6 w 163"/>
                <a:gd name="T95" fmla="*/ 112 h 220"/>
                <a:gd name="T96" fmla="*/ 20 w 163"/>
                <a:gd name="T97" fmla="*/ 114 h 220"/>
                <a:gd name="T98" fmla="*/ 19 w 163"/>
                <a:gd name="T99" fmla="*/ 108 h 220"/>
                <a:gd name="T100" fmla="*/ 16 w 163"/>
                <a:gd name="T101" fmla="*/ 103 h 220"/>
                <a:gd name="T102" fmla="*/ 12 w 163"/>
                <a:gd name="T103" fmla="*/ 101 h 220"/>
                <a:gd name="T104" fmla="*/ 7 w 163"/>
                <a:gd name="T105" fmla="*/ 96 h 220"/>
                <a:gd name="T106" fmla="*/ 4 w 163"/>
                <a:gd name="T107" fmla="*/ 92 h 220"/>
                <a:gd name="T108" fmla="*/ 4 w 163"/>
                <a:gd name="T109" fmla="*/ 83 h 220"/>
                <a:gd name="T110" fmla="*/ 7 w 163"/>
                <a:gd name="T111" fmla="*/ 76 h 220"/>
                <a:gd name="T112" fmla="*/ 0 w 163"/>
                <a:gd name="T113" fmla="*/ 64 h 220"/>
                <a:gd name="T114" fmla="*/ 0 w 163"/>
                <a:gd name="T115" fmla="*/ 58 h 220"/>
                <a:gd name="T116" fmla="*/ 12 w 163"/>
                <a:gd name="T117" fmla="*/ 53 h 220"/>
                <a:gd name="T118" fmla="*/ 26 w 163"/>
                <a:gd name="T119" fmla="*/ 52 h 220"/>
                <a:gd name="T120" fmla="*/ 34 w 163"/>
                <a:gd name="T121" fmla="*/ 41 h 220"/>
                <a:gd name="T122" fmla="*/ 37 w 163"/>
                <a:gd name="T123" fmla="*/ 29 h 220"/>
                <a:gd name="T124" fmla="*/ 30 w 163"/>
                <a:gd name="T125" fmla="*/ 17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 h="220">
                  <a:moveTo>
                    <a:pt x="24" y="10"/>
                  </a:moveTo>
                  <a:lnTo>
                    <a:pt x="29" y="8"/>
                  </a:lnTo>
                  <a:lnTo>
                    <a:pt x="33" y="11"/>
                  </a:lnTo>
                  <a:lnTo>
                    <a:pt x="38" y="5"/>
                  </a:lnTo>
                  <a:lnTo>
                    <a:pt x="40" y="3"/>
                  </a:lnTo>
                  <a:lnTo>
                    <a:pt x="47" y="2"/>
                  </a:lnTo>
                  <a:lnTo>
                    <a:pt x="55" y="5"/>
                  </a:lnTo>
                  <a:lnTo>
                    <a:pt x="62" y="3"/>
                  </a:lnTo>
                  <a:lnTo>
                    <a:pt x="65" y="4"/>
                  </a:lnTo>
                  <a:lnTo>
                    <a:pt x="69" y="2"/>
                  </a:lnTo>
                  <a:lnTo>
                    <a:pt x="78" y="0"/>
                  </a:lnTo>
                  <a:lnTo>
                    <a:pt x="82" y="31"/>
                  </a:lnTo>
                  <a:lnTo>
                    <a:pt x="90" y="43"/>
                  </a:lnTo>
                  <a:lnTo>
                    <a:pt x="96" y="62"/>
                  </a:lnTo>
                  <a:lnTo>
                    <a:pt x="107" y="83"/>
                  </a:lnTo>
                  <a:lnTo>
                    <a:pt x="107" y="96"/>
                  </a:lnTo>
                  <a:lnTo>
                    <a:pt x="123" y="95"/>
                  </a:lnTo>
                  <a:lnTo>
                    <a:pt x="143" y="100"/>
                  </a:lnTo>
                  <a:lnTo>
                    <a:pt x="138" y="108"/>
                  </a:lnTo>
                  <a:lnTo>
                    <a:pt x="126" y="114"/>
                  </a:lnTo>
                  <a:lnTo>
                    <a:pt x="114" y="115"/>
                  </a:lnTo>
                  <a:lnTo>
                    <a:pt x="121" y="126"/>
                  </a:lnTo>
                  <a:lnTo>
                    <a:pt x="126" y="140"/>
                  </a:lnTo>
                  <a:lnTo>
                    <a:pt x="131" y="148"/>
                  </a:lnTo>
                  <a:lnTo>
                    <a:pt x="138" y="154"/>
                  </a:lnTo>
                  <a:lnTo>
                    <a:pt x="160" y="166"/>
                  </a:lnTo>
                  <a:lnTo>
                    <a:pt x="160" y="166"/>
                  </a:lnTo>
                  <a:lnTo>
                    <a:pt x="163" y="174"/>
                  </a:lnTo>
                  <a:lnTo>
                    <a:pt x="150" y="202"/>
                  </a:lnTo>
                  <a:lnTo>
                    <a:pt x="147" y="220"/>
                  </a:lnTo>
                  <a:lnTo>
                    <a:pt x="131" y="217"/>
                  </a:lnTo>
                  <a:lnTo>
                    <a:pt x="119" y="212"/>
                  </a:lnTo>
                  <a:lnTo>
                    <a:pt x="105" y="215"/>
                  </a:lnTo>
                  <a:lnTo>
                    <a:pt x="92" y="208"/>
                  </a:lnTo>
                  <a:lnTo>
                    <a:pt x="92" y="210"/>
                  </a:lnTo>
                  <a:lnTo>
                    <a:pt x="88" y="208"/>
                  </a:lnTo>
                  <a:lnTo>
                    <a:pt x="86" y="205"/>
                  </a:lnTo>
                  <a:lnTo>
                    <a:pt x="84" y="208"/>
                  </a:lnTo>
                  <a:lnTo>
                    <a:pt x="82" y="205"/>
                  </a:lnTo>
                  <a:lnTo>
                    <a:pt x="83" y="204"/>
                  </a:lnTo>
                  <a:lnTo>
                    <a:pt x="80" y="201"/>
                  </a:lnTo>
                  <a:lnTo>
                    <a:pt x="82" y="201"/>
                  </a:lnTo>
                  <a:lnTo>
                    <a:pt x="82" y="200"/>
                  </a:lnTo>
                  <a:lnTo>
                    <a:pt x="78" y="200"/>
                  </a:lnTo>
                  <a:lnTo>
                    <a:pt x="80" y="196"/>
                  </a:lnTo>
                  <a:lnTo>
                    <a:pt x="75" y="195"/>
                  </a:lnTo>
                  <a:lnTo>
                    <a:pt x="75" y="193"/>
                  </a:lnTo>
                  <a:lnTo>
                    <a:pt x="75" y="192"/>
                  </a:lnTo>
                  <a:lnTo>
                    <a:pt x="72" y="192"/>
                  </a:lnTo>
                  <a:lnTo>
                    <a:pt x="73" y="190"/>
                  </a:lnTo>
                  <a:lnTo>
                    <a:pt x="63" y="189"/>
                  </a:lnTo>
                  <a:lnTo>
                    <a:pt x="63" y="194"/>
                  </a:lnTo>
                  <a:lnTo>
                    <a:pt x="57" y="195"/>
                  </a:lnTo>
                  <a:lnTo>
                    <a:pt x="55" y="198"/>
                  </a:lnTo>
                  <a:lnTo>
                    <a:pt x="51" y="197"/>
                  </a:lnTo>
                  <a:lnTo>
                    <a:pt x="48" y="199"/>
                  </a:lnTo>
                  <a:lnTo>
                    <a:pt x="46" y="195"/>
                  </a:lnTo>
                  <a:lnTo>
                    <a:pt x="44" y="197"/>
                  </a:lnTo>
                  <a:lnTo>
                    <a:pt x="41" y="195"/>
                  </a:lnTo>
                  <a:lnTo>
                    <a:pt x="41" y="193"/>
                  </a:lnTo>
                  <a:lnTo>
                    <a:pt x="38" y="194"/>
                  </a:lnTo>
                  <a:lnTo>
                    <a:pt x="33" y="193"/>
                  </a:lnTo>
                  <a:lnTo>
                    <a:pt x="29" y="189"/>
                  </a:lnTo>
                  <a:lnTo>
                    <a:pt x="27" y="191"/>
                  </a:lnTo>
                  <a:lnTo>
                    <a:pt x="27" y="193"/>
                  </a:lnTo>
                  <a:lnTo>
                    <a:pt x="24" y="191"/>
                  </a:lnTo>
                  <a:lnTo>
                    <a:pt x="21" y="192"/>
                  </a:lnTo>
                  <a:lnTo>
                    <a:pt x="20" y="190"/>
                  </a:lnTo>
                  <a:lnTo>
                    <a:pt x="20" y="190"/>
                  </a:lnTo>
                  <a:lnTo>
                    <a:pt x="15" y="187"/>
                  </a:lnTo>
                  <a:lnTo>
                    <a:pt x="12" y="176"/>
                  </a:lnTo>
                  <a:lnTo>
                    <a:pt x="18" y="172"/>
                  </a:lnTo>
                  <a:lnTo>
                    <a:pt x="21" y="173"/>
                  </a:lnTo>
                  <a:lnTo>
                    <a:pt x="25" y="170"/>
                  </a:lnTo>
                  <a:lnTo>
                    <a:pt x="27" y="164"/>
                  </a:lnTo>
                  <a:lnTo>
                    <a:pt x="36" y="161"/>
                  </a:lnTo>
                  <a:lnTo>
                    <a:pt x="36" y="161"/>
                  </a:lnTo>
                  <a:lnTo>
                    <a:pt x="38" y="160"/>
                  </a:lnTo>
                  <a:lnTo>
                    <a:pt x="38" y="160"/>
                  </a:lnTo>
                  <a:lnTo>
                    <a:pt x="39" y="157"/>
                  </a:lnTo>
                  <a:lnTo>
                    <a:pt x="39" y="157"/>
                  </a:lnTo>
                  <a:lnTo>
                    <a:pt x="33" y="152"/>
                  </a:lnTo>
                  <a:lnTo>
                    <a:pt x="33" y="152"/>
                  </a:lnTo>
                  <a:lnTo>
                    <a:pt x="32" y="151"/>
                  </a:lnTo>
                  <a:lnTo>
                    <a:pt x="29" y="149"/>
                  </a:lnTo>
                  <a:lnTo>
                    <a:pt x="29" y="144"/>
                  </a:lnTo>
                  <a:lnTo>
                    <a:pt x="25" y="138"/>
                  </a:lnTo>
                  <a:lnTo>
                    <a:pt x="9" y="133"/>
                  </a:lnTo>
                  <a:lnTo>
                    <a:pt x="9" y="124"/>
                  </a:lnTo>
                  <a:lnTo>
                    <a:pt x="15" y="126"/>
                  </a:lnTo>
                  <a:lnTo>
                    <a:pt x="16" y="123"/>
                  </a:lnTo>
                  <a:lnTo>
                    <a:pt x="21" y="119"/>
                  </a:lnTo>
                  <a:lnTo>
                    <a:pt x="22" y="120"/>
                  </a:lnTo>
                  <a:lnTo>
                    <a:pt x="22" y="118"/>
                  </a:lnTo>
                  <a:lnTo>
                    <a:pt x="4" y="115"/>
                  </a:lnTo>
                  <a:lnTo>
                    <a:pt x="6" y="112"/>
                  </a:lnTo>
                  <a:lnTo>
                    <a:pt x="17" y="114"/>
                  </a:lnTo>
                  <a:lnTo>
                    <a:pt x="20" y="114"/>
                  </a:lnTo>
                  <a:lnTo>
                    <a:pt x="22" y="113"/>
                  </a:lnTo>
                  <a:lnTo>
                    <a:pt x="19" y="108"/>
                  </a:lnTo>
                  <a:lnTo>
                    <a:pt x="20" y="102"/>
                  </a:lnTo>
                  <a:lnTo>
                    <a:pt x="16" y="103"/>
                  </a:lnTo>
                  <a:lnTo>
                    <a:pt x="14" y="101"/>
                  </a:lnTo>
                  <a:lnTo>
                    <a:pt x="12" y="101"/>
                  </a:lnTo>
                  <a:lnTo>
                    <a:pt x="11" y="96"/>
                  </a:lnTo>
                  <a:lnTo>
                    <a:pt x="7" y="96"/>
                  </a:lnTo>
                  <a:lnTo>
                    <a:pt x="7" y="95"/>
                  </a:lnTo>
                  <a:lnTo>
                    <a:pt x="4" y="92"/>
                  </a:lnTo>
                  <a:lnTo>
                    <a:pt x="2" y="87"/>
                  </a:lnTo>
                  <a:lnTo>
                    <a:pt x="4" y="83"/>
                  </a:lnTo>
                  <a:lnTo>
                    <a:pt x="9" y="82"/>
                  </a:lnTo>
                  <a:lnTo>
                    <a:pt x="7" y="76"/>
                  </a:lnTo>
                  <a:lnTo>
                    <a:pt x="9" y="74"/>
                  </a:lnTo>
                  <a:lnTo>
                    <a:pt x="0" y="64"/>
                  </a:lnTo>
                  <a:lnTo>
                    <a:pt x="3" y="63"/>
                  </a:lnTo>
                  <a:lnTo>
                    <a:pt x="0" y="58"/>
                  </a:lnTo>
                  <a:lnTo>
                    <a:pt x="2" y="53"/>
                  </a:lnTo>
                  <a:lnTo>
                    <a:pt x="12" y="53"/>
                  </a:lnTo>
                  <a:lnTo>
                    <a:pt x="17" y="55"/>
                  </a:lnTo>
                  <a:lnTo>
                    <a:pt x="26" y="52"/>
                  </a:lnTo>
                  <a:lnTo>
                    <a:pt x="34" y="45"/>
                  </a:lnTo>
                  <a:lnTo>
                    <a:pt x="34" y="41"/>
                  </a:lnTo>
                  <a:lnTo>
                    <a:pt x="37" y="41"/>
                  </a:lnTo>
                  <a:lnTo>
                    <a:pt x="37" y="29"/>
                  </a:lnTo>
                  <a:lnTo>
                    <a:pt x="33" y="27"/>
                  </a:lnTo>
                  <a:lnTo>
                    <a:pt x="30" y="17"/>
                  </a:lnTo>
                  <a:lnTo>
                    <a:pt x="24" y="1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8" name="Freeform 33"/>
            <p:cNvSpPr>
              <a:spLocks/>
            </p:cNvSpPr>
            <p:nvPr/>
          </p:nvSpPr>
          <p:spPr bwMode="auto">
            <a:xfrm>
              <a:off x="5526" y="1120"/>
              <a:ext cx="334" cy="351"/>
            </a:xfrm>
            <a:custGeom>
              <a:avLst/>
              <a:gdLst>
                <a:gd name="T0" fmla="*/ 223 w 334"/>
                <a:gd name="T1" fmla="*/ 0 h 351"/>
                <a:gd name="T2" fmla="*/ 245 w 334"/>
                <a:gd name="T3" fmla="*/ 25 h 351"/>
                <a:gd name="T4" fmla="*/ 247 w 334"/>
                <a:gd name="T5" fmla="*/ 47 h 351"/>
                <a:gd name="T6" fmla="*/ 284 w 334"/>
                <a:gd name="T7" fmla="*/ 58 h 351"/>
                <a:gd name="T8" fmla="*/ 291 w 334"/>
                <a:gd name="T9" fmla="*/ 52 h 351"/>
                <a:gd name="T10" fmla="*/ 311 w 334"/>
                <a:gd name="T11" fmla="*/ 46 h 351"/>
                <a:gd name="T12" fmla="*/ 318 w 334"/>
                <a:gd name="T13" fmla="*/ 57 h 351"/>
                <a:gd name="T14" fmla="*/ 325 w 334"/>
                <a:gd name="T15" fmla="*/ 56 h 351"/>
                <a:gd name="T16" fmla="*/ 334 w 334"/>
                <a:gd name="T17" fmla="*/ 72 h 351"/>
                <a:gd name="T18" fmla="*/ 328 w 334"/>
                <a:gd name="T19" fmla="*/ 100 h 351"/>
                <a:gd name="T20" fmla="*/ 319 w 334"/>
                <a:gd name="T21" fmla="*/ 120 h 351"/>
                <a:gd name="T22" fmla="*/ 299 w 334"/>
                <a:gd name="T23" fmla="*/ 141 h 351"/>
                <a:gd name="T24" fmla="*/ 281 w 334"/>
                <a:gd name="T25" fmla="*/ 160 h 351"/>
                <a:gd name="T26" fmla="*/ 279 w 334"/>
                <a:gd name="T27" fmla="*/ 168 h 351"/>
                <a:gd name="T28" fmla="*/ 274 w 334"/>
                <a:gd name="T29" fmla="*/ 174 h 351"/>
                <a:gd name="T30" fmla="*/ 267 w 334"/>
                <a:gd name="T31" fmla="*/ 187 h 351"/>
                <a:gd name="T32" fmla="*/ 255 w 334"/>
                <a:gd name="T33" fmla="*/ 211 h 351"/>
                <a:gd name="T34" fmla="*/ 261 w 334"/>
                <a:gd name="T35" fmla="*/ 232 h 351"/>
                <a:gd name="T36" fmla="*/ 267 w 334"/>
                <a:gd name="T37" fmla="*/ 256 h 351"/>
                <a:gd name="T38" fmla="*/ 266 w 334"/>
                <a:gd name="T39" fmla="*/ 278 h 351"/>
                <a:gd name="T40" fmla="*/ 273 w 334"/>
                <a:gd name="T41" fmla="*/ 304 h 351"/>
                <a:gd name="T42" fmla="*/ 262 w 334"/>
                <a:gd name="T43" fmla="*/ 318 h 351"/>
                <a:gd name="T44" fmla="*/ 240 w 334"/>
                <a:gd name="T45" fmla="*/ 347 h 351"/>
                <a:gd name="T46" fmla="*/ 222 w 334"/>
                <a:gd name="T47" fmla="*/ 337 h 351"/>
                <a:gd name="T48" fmla="*/ 217 w 334"/>
                <a:gd name="T49" fmla="*/ 327 h 351"/>
                <a:gd name="T50" fmla="*/ 200 w 334"/>
                <a:gd name="T51" fmla="*/ 327 h 351"/>
                <a:gd name="T52" fmla="*/ 163 w 334"/>
                <a:gd name="T53" fmla="*/ 330 h 351"/>
                <a:gd name="T54" fmla="*/ 142 w 334"/>
                <a:gd name="T55" fmla="*/ 325 h 351"/>
                <a:gd name="T56" fmla="*/ 133 w 334"/>
                <a:gd name="T57" fmla="*/ 304 h 351"/>
                <a:gd name="T58" fmla="*/ 137 w 334"/>
                <a:gd name="T59" fmla="*/ 292 h 351"/>
                <a:gd name="T60" fmla="*/ 143 w 334"/>
                <a:gd name="T61" fmla="*/ 278 h 351"/>
                <a:gd name="T62" fmla="*/ 148 w 334"/>
                <a:gd name="T63" fmla="*/ 264 h 351"/>
                <a:gd name="T64" fmla="*/ 131 w 334"/>
                <a:gd name="T65" fmla="*/ 252 h 351"/>
                <a:gd name="T66" fmla="*/ 156 w 334"/>
                <a:gd name="T67" fmla="*/ 190 h 351"/>
                <a:gd name="T68" fmla="*/ 152 w 334"/>
                <a:gd name="T69" fmla="*/ 150 h 351"/>
                <a:gd name="T70" fmla="*/ 143 w 334"/>
                <a:gd name="T71" fmla="*/ 157 h 351"/>
                <a:gd name="T72" fmla="*/ 123 w 334"/>
                <a:gd name="T73" fmla="*/ 152 h 351"/>
                <a:gd name="T74" fmla="*/ 98 w 334"/>
                <a:gd name="T75" fmla="*/ 144 h 351"/>
                <a:gd name="T76" fmla="*/ 68 w 334"/>
                <a:gd name="T77" fmla="*/ 139 h 351"/>
                <a:gd name="T78" fmla="*/ 56 w 334"/>
                <a:gd name="T79" fmla="*/ 126 h 351"/>
                <a:gd name="T80" fmla="*/ 47 w 334"/>
                <a:gd name="T81" fmla="*/ 113 h 351"/>
                <a:gd name="T82" fmla="*/ 38 w 334"/>
                <a:gd name="T83" fmla="*/ 109 h 351"/>
                <a:gd name="T84" fmla="*/ 28 w 334"/>
                <a:gd name="T85" fmla="*/ 106 h 351"/>
                <a:gd name="T86" fmla="*/ 13 w 334"/>
                <a:gd name="T87" fmla="*/ 105 h 351"/>
                <a:gd name="T88" fmla="*/ 0 w 334"/>
                <a:gd name="T89" fmla="*/ 102 h 351"/>
                <a:gd name="T90" fmla="*/ 9 w 334"/>
                <a:gd name="T91" fmla="*/ 88 h 351"/>
                <a:gd name="T92" fmla="*/ 26 w 334"/>
                <a:gd name="T93" fmla="*/ 71 h 351"/>
                <a:gd name="T94" fmla="*/ 57 w 334"/>
                <a:gd name="T95" fmla="*/ 60 h 351"/>
                <a:gd name="T96" fmla="*/ 68 w 334"/>
                <a:gd name="T97" fmla="*/ 55 h 351"/>
                <a:gd name="T98" fmla="*/ 74 w 334"/>
                <a:gd name="T99" fmla="*/ 47 h 351"/>
                <a:gd name="T100" fmla="*/ 83 w 334"/>
                <a:gd name="T101" fmla="*/ 46 h 351"/>
                <a:gd name="T102" fmla="*/ 98 w 334"/>
                <a:gd name="T103" fmla="*/ 54 h 351"/>
                <a:gd name="T104" fmla="*/ 111 w 334"/>
                <a:gd name="T105" fmla="*/ 52 h 351"/>
                <a:gd name="T106" fmla="*/ 129 w 334"/>
                <a:gd name="T107" fmla="*/ 49 h 351"/>
                <a:gd name="T108" fmla="*/ 136 w 334"/>
                <a:gd name="T109" fmla="*/ 57 h 351"/>
                <a:gd name="T110" fmla="*/ 138 w 334"/>
                <a:gd name="T111" fmla="*/ 65 h 351"/>
                <a:gd name="T112" fmla="*/ 159 w 334"/>
                <a:gd name="T113" fmla="*/ 72 h 351"/>
                <a:gd name="T114" fmla="*/ 217 w 334"/>
                <a:gd name="T115" fmla="*/ 3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4" h="351">
                  <a:moveTo>
                    <a:pt x="214" y="23"/>
                  </a:moveTo>
                  <a:lnTo>
                    <a:pt x="217" y="18"/>
                  </a:lnTo>
                  <a:lnTo>
                    <a:pt x="216" y="10"/>
                  </a:lnTo>
                  <a:lnTo>
                    <a:pt x="221" y="4"/>
                  </a:lnTo>
                  <a:lnTo>
                    <a:pt x="223" y="0"/>
                  </a:lnTo>
                  <a:lnTo>
                    <a:pt x="227" y="9"/>
                  </a:lnTo>
                  <a:lnTo>
                    <a:pt x="233" y="11"/>
                  </a:lnTo>
                  <a:lnTo>
                    <a:pt x="236" y="15"/>
                  </a:lnTo>
                  <a:lnTo>
                    <a:pt x="242" y="18"/>
                  </a:lnTo>
                  <a:lnTo>
                    <a:pt x="245" y="25"/>
                  </a:lnTo>
                  <a:lnTo>
                    <a:pt x="250" y="27"/>
                  </a:lnTo>
                  <a:lnTo>
                    <a:pt x="245" y="32"/>
                  </a:lnTo>
                  <a:lnTo>
                    <a:pt x="249" y="36"/>
                  </a:lnTo>
                  <a:lnTo>
                    <a:pt x="247" y="42"/>
                  </a:lnTo>
                  <a:lnTo>
                    <a:pt x="247" y="47"/>
                  </a:lnTo>
                  <a:lnTo>
                    <a:pt x="250" y="54"/>
                  </a:lnTo>
                  <a:lnTo>
                    <a:pt x="258" y="49"/>
                  </a:lnTo>
                  <a:lnTo>
                    <a:pt x="264" y="52"/>
                  </a:lnTo>
                  <a:lnTo>
                    <a:pt x="272" y="61"/>
                  </a:lnTo>
                  <a:lnTo>
                    <a:pt x="284" y="58"/>
                  </a:lnTo>
                  <a:lnTo>
                    <a:pt x="284" y="58"/>
                  </a:lnTo>
                  <a:lnTo>
                    <a:pt x="286" y="57"/>
                  </a:lnTo>
                  <a:lnTo>
                    <a:pt x="286" y="57"/>
                  </a:lnTo>
                  <a:lnTo>
                    <a:pt x="290" y="55"/>
                  </a:lnTo>
                  <a:lnTo>
                    <a:pt x="291" y="52"/>
                  </a:lnTo>
                  <a:lnTo>
                    <a:pt x="293" y="53"/>
                  </a:lnTo>
                  <a:lnTo>
                    <a:pt x="300" y="48"/>
                  </a:lnTo>
                  <a:lnTo>
                    <a:pt x="304" y="49"/>
                  </a:lnTo>
                  <a:lnTo>
                    <a:pt x="308" y="45"/>
                  </a:lnTo>
                  <a:lnTo>
                    <a:pt x="311" y="46"/>
                  </a:lnTo>
                  <a:lnTo>
                    <a:pt x="314" y="42"/>
                  </a:lnTo>
                  <a:lnTo>
                    <a:pt x="314" y="42"/>
                  </a:lnTo>
                  <a:lnTo>
                    <a:pt x="319" y="45"/>
                  </a:lnTo>
                  <a:lnTo>
                    <a:pt x="320" y="47"/>
                  </a:lnTo>
                  <a:lnTo>
                    <a:pt x="318" y="57"/>
                  </a:lnTo>
                  <a:lnTo>
                    <a:pt x="315" y="59"/>
                  </a:lnTo>
                  <a:lnTo>
                    <a:pt x="316" y="63"/>
                  </a:lnTo>
                  <a:lnTo>
                    <a:pt x="320" y="65"/>
                  </a:lnTo>
                  <a:lnTo>
                    <a:pt x="323" y="62"/>
                  </a:lnTo>
                  <a:lnTo>
                    <a:pt x="325" y="56"/>
                  </a:lnTo>
                  <a:lnTo>
                    <a:pt x="324" y="53"/>
                  </a:lnTo>
                  <a:lnTo>
                    <a:pt x="332" y="54"/>
                  </a:lnTo>
                  <a:lnTo>
                    <a:pt x="331" y="58"/>
                  </a:lnTo>
                  <a:lnTo>
                    <a:pt x="334" y="65"/>
                  </a:lnTo>
                  <a:lnTo>
                    <a:pt x="334" y="72"/>
                  </a:lnTo>
                  <a:lnTo>
                    <a:pt x="331" y="77"/>
                  </a:lnTo>
                  <a:lnTo>
                    <a:pt x="325" y="81"/>
                  </a:lnTo>
                  <a:lnTo>
                    <a:pt x="328" y="85"/>
                  </a:lnTo>
                  <a:lnTo>
                    <a:pt x="325" y="93"/>
                  </a:lnTo>
                  <a:lnTo>
                    <a:pt x="328" y="100"/>
                  </a:lnTo>
                  <a:lnTo>
                    <a:pt x="326" y="103"/>
                  </a:lnTo>
                  <a:lnTo>
                    <a:pt x="326" y="107"/>
                  </a:lnTo>
                  <a:lnTo>
                    <a:pt x="326" y="107"/>
                  </a:lnTo>
                  <a:lnTo>
                    <a:pt x="327" y="115"/>
                  </a:lnTo>
                  <a:lnTo>
                    <a:pt x="319" y="120"/>
                  </a:lnTo>
                  <a:lnTo>
                    <a:pt x="318" y="126"/>
                  </a:lnTo>
                  <a:lnTo>
                    <a:pt x="315" y="129"/>
                  </a:lnTo>
                  <a:lnTo>
                    <a:pt x="310" y="139"/>
                  </a:lnTo>
                  <a:lnTo>
                    <a:pt x="301" y="144"/>
                  </a:lnTo>
                  <a:lnTo>
                    <a:pt x="299" y="141"/>
                  </a:lnTo>
                  <a:lnTo>
                    <a:pt x="295" y="148"/>
                  </a:lnTo>
                  <a:lnTo>
                    <a:pt x="280" y="153"/>
                  </a:lnTo>
                  <a:lnTo>
                    <a:pt x="282" y="158"/>
                  </a:lnTo>
                  <a:lnTo>
                    <a:pt x="286" y="160"/>
                  </a:lnTo>
                  <a:lnTo>
                    <a:pt x="281" y="160"/>
                  </a:lnTo>
                  <a:lnTo>
                    <a:pt x="280" y="164"/>
                  </a:lnTo>
                  <a:lnTo>
                    <a:pt x="280" y="164"/>
                  </a:lnTo>
                  <a:lnTo>
                    <a:pt x="279" y="165"/>
                  </a:lnTo>
                  <a:lnTo>
                    <a:pt x="281" y="166"/>
                  </a:lnTo>
                  <a:lnTo>
                    <a:pt x="279" y="168"/>
                  </a:lnTo>
                  <a:lnTo>
                    <a:pt x="279" y="168"/>
                  </a:lnTo>
                  <a:lnTo>
                    <a:pt x="276" y="169"/>
                  </a:lnTo>
                  <a:lnTo>
                    <a:pt x="276" y="171"/>
                  </a:lnTo>
                  <a:lnTo>
                    <a:pt x="273" y="171"/>
                  </a:lnTo>
                  <a:lnTo>
                    <a:pt x="274" y="174"/>
                  </a:lnTo>
                  <a:lnTo>
                    <a:pt x="272" y="173"/>
                  </a:lnTo>
                  <a:lnTo>
                    <a:pt x="270" y="175"/>
                  </a:lnTo>
                  <a:lnTo>
                    <a:pt x="270" y="178"/>
                  </a:lnTo>
                  <a:lnTo>
                    <a:pt x="267" y="178"/>
                  </a:lnTo>
                  <a:lnTo>
                    <a:pt x="267" y="187"/>
                  </a:lnTo>
                  <a:lnTo>
                    <a:pt x="261" y="189"/>
                  </a:lnTo>
                  <a:lnTo>
                    <a:pt x="255" y="196"/>
                  </a:lnTo>
                  <a:lnTo>
                    <a:pt x="255" y="206"/>
                  </a:lnTo>
                  <a:lnTo>
                    <a:pt x="256" y="208"/>
                  </a:lnTo>
                  <a:lnTo>
                    <a:pt x="255" y="211"/>
                  </a:lnTo>
                  <a:lnTo>
                    <a:pt x="255" y="219"/>
                  </a:lnTo>
                  <a:lnTo>
                    <a:pt x="258" y="223"/>
                  </a:lnTo>
                  <a:lnTo>
                    <a:pt x="255" y="227"/>
                  </a:lnTo>
                  <a:lnTo>
                    <a:pt x="257" y="231"/>
                  </a:lnTo>
                  <a:lnTo>
                    <a:pt x="261" y="232"/>
                  </a:lnTo>
                  <a:lnTo>
                    <a:pt x="256" y="245"/>
                  </a:lnTo>
                  <a:lnTo>
                    <a:pt x="258" y="247"/>
                  </a:lnTo>
                  <a:lnTo>
                    <a:pt x="258" y="252"/>
                  </a:lnTo>
                  <a:lnTo>
                    <a:pt x="261" y="252"/>
                  </a:lnTo>
                  <a:lnTo>
                    <a:pt x="267" y="256"/>
                  </a:lnTo>
                  <a:lnTo>
                    <a:pt x="264" y="259"/>
                  </a:lnTo>
                  <a:lnTo>
                    <a:pt x="268" y="262"/>
                  </a:lnTo>
                  <a:lnTo>
                    <a:pt x="269" y="269"/>
                  </a:lnTo>
                  <a:lnTo>
                    <a:pt x="267" y="272"/>
                  </a:lnTo>
                  <a:lnTo>
                    <a:pt x="266" y="278"/>
                  </a:lnTo>
                  <a:lnTo>
                    <a:pt x="269" y="287"/>
                  </a:lnTo>
                  <a:lnTo>
                    <a:pt x="274" y="291"/>
                  </a:lnTo>
                  <a:lnTo>
                    <a:pt x="275" y="297"/>
                  </a:lnTo>
                  <a:lnTo>
                    <a:pt x="274" y="298"/>
                  </a:lnTo>
                  <a:lnTo>
                    <a:pt x="273" y="304"/>
                  </a:lnTo>
                  <a:lnTo>
                    <a:pt x="275" y="307"/>
                  </a:lnTo>
                  <a:lnTo>
                    <a:pt x="275" y="311"/>
                  </a:lnTo>
                  <a:lnTo>
                    <a:pt x="275" y="311"/>
                  </a:lnTo>
                  <a:lnTo>
                    <a:pt x="267" y="313"/>
                  </a:lnTo>
                  <a:lnTo>
                    <a:pt x="262" y="318"/>
                  </a:lnTo>
                  <a:lnTo>
                    <a:pt x="263" y="336"/>
                  </a:lnTo>
                  <a:lnTo>
                    <a:pt x="260" y="346"/>
                  </a:lnTo>
                  <a:lnTo>
                    <a:pt x="249" y="351"/>
                  </a:lnTo>
                  <a:lnTo>
                    <a:pt x="240" y="347"/>
                  </a:lnTo>
                  <a:lnTo>
                    <a:pt x="240" y="347"/>
                  </a:lnTo>
                  <a:lnTo>
                    <a:pt x="232" y="343"/>
                  </a:lnTo>
                  <a:lnTo>
                    <a:pt x="232" y="341"/>
                  </a:lnTo>
                  <a:lnTo>
                    <a:pt x="225" y="342"/>
                  </a:lnTo>
                  <a:lnTo>
                    <a:pt x="224" y="338"/>
                  </a:lnTo>
                  <a:lnTo>
                    <a:pt x="222" y="337"/>
                  </a:lnTo>
                  <a:lnTo>
                    <a:pt x="222" y="337"/>
                  </a:lnTo>
                  <a:lnTo>
                    <a:pt x="219" y="333"/>
                  </a:lnTo>
                  <a:lnTo>
                    <a:pt x="219" y="333"/>
                  </a:lnTo>
                  <a:lnTo>
                    <a:pt x="221" y="328"/>
                  </a:lnTo>
                  <a:lnTo>
                    <a:pt x="217" y="327"/>
                  </a:lnTo>
                  <a:lnTo>
                    <a:pt x="213" y="330"/>
                  </a:lnTo>
                  <a:lnTo>
                    <a:pt x="213" y="330"/>
                  </a:lnTo>
                  <a:lnTo>
                    <a:pt x="210" y="331"/>
                  </a:lnTo>
                  <a:lnTo>
                    <a:pt x="210" y="331"/>
                  </a:lnTo>
                  <a:lnTo>
                    <a:pt x="200" y="327"/>
                  </a:lnTo>
                  <a:lnTo>
                    <a:pt x="198" y="331"/>
                  </a:lnTo>
                  <a:lnTo>
                    <a:pt x="186" y="333"/>
                  </a:lnTo>
                  <a:lnTo>
                    <a:pt x="178" y="327"/>
                  </a:lnTo>
                  <a:lnTo>
                    <a:pt x="171" y="330"/>
                  </a:lnTo>
                  <a:lnTo>
                    <a:pt x="163" y="330"/>
                  </a:lnTo>
                  <a:lnTo>
                    <a:pt x="155" y="335"/>
                  </a:lnTo>
                  <a:lnTo>
                    <a:pt x="152" y="333"/>
                  </a:lnTo>
                  <a:lnTo>
                    <a:pt x="147" y="327"/>
                  </a:lnTo>
                  <a:lnTo>
                    <a:pt x="142" y="327"/>
                  </a:lnTo>
                  <a:lnTo>
                    <a:pt x="142" y="325"/>
                  </a:lnTo>
                  <a:lnTo>
                    <a:pt x="142" y="318"/>
                  </a:lnTo>
                  <a:lnTo>
                    <a:pt x="135" y="309"/>
                  </a:lnTo>
                  <a:lnTo>
                    <a:pt x="135" y="309"/>
                  </a:lnTo>
                  <a:lnTo>
                    <a:pt x="134" y="305"/>
                  </a:lnTo>
                  <a:lnTo>
                    <a:pt x="133" y="304"/>
                  </a:lnTo>
                  <a:lnTo>
                    <a:pt x="134" y="302"/>
                  </a:lnTo>
                  <a:lnTo>
                    <a:pt x="132" y="299"/>
                  </a:lnTo>
                  <a:lnTo>
                    <a:pt x="133" y="298"/>
                  </a:lnTo>
                  <a:lnTo>
                    <a:pt x="133" y="294"/>
                  </a:lnTo>
                  <a:lnTo>
                    <a:pt x="137" y="292"/>
                  </a:lnTo>
                  <a:lnTo>
                    <a:pt x="137" y="289"/>
                  </a:lnTo>
                  <a:lnTo>
                    <a:pt x="141" y="286"/>
                  </a:lnTo>
                  <a:lnTo>
                    <a:pt x="142" y="279"/>
                  </a:lnTo>
                  <a:lnTo>
                    <a:pt x="141" y="279"/>
                  </a:lnTo>
                  <a:lnTo>
                    <a:pt x="143" y="278"/>
                  </a:lnTo>
                  <a:lnTo>
                    <a:pt x="144" y="275"/>
                  </a:lnTo>
                  <a:lnTo>
                    <a:pt x="146" y="275"/>
                  </a:lnTo>
                  <a:lnTo>
                    <a:pt x="143" y="270"/>
                  </a:lnTo>
                  <a:lnTo>
                    <a:pt x="148" y="267"/>
                  </a:lnTo>
                  <a:lnTo>
                    <a:pt x="148" y="264"/>
                  </a:lnTo>
                  <a:lnTo>
                    <a:pt x="141" y="261"/>
                  </a:lnTo>
                  <a:lnTo>
                    <a:pt x="141" y="256"/>
                  </a:lnTo>
                  <a:lnTo>
                    <a:pt x="137" y="253"/>
                  </a:lnTo>
                  <a:lnTo>
                    <a:pt x="135" y="255"/>
                  </a:lnTo>
                  <a:lnTo>
                    <a:pt x="131" y="252"/>
                  </a:lnTo>
                  <a:lnTo>
                    <a:pt x="129" y="252"/>
                  </a:lnTo>
                  <a:lnTo>
                    <a:pt x="123" y="244"/>
                  </a:lnTo>
                  <a:lnTo>
                    <a:pt x="154" y="202"/>
                  </a:lnTo>
                  <a:lnTo>
                    <a:pt x="154" y="197"/>
                  </a:lnTo>
                  <a:lnTo>
                    <a:pt x="156" y="190"/>
                  </a:lnTo>
                  <a:lnTo>
                    <a:pt x="161" y="180"/>
                  </a:lnTo>
                  <a:lnTo>
                    <a:pt x="162" y="171"/>
                  </a:lnTo>
                  <a:lnTo>
                    <a:pt x="165" y="168"/>
                  </a:lnTo>
                  <a:lnTo>
                    <a:pt x="154" y="160"/>
                  </a:lnTo>
                  <a:lnTo>
                    <a:pt x="152" y="150"/>
                  </a:lnTo>
                  <a:lnTo>
                    <a:pt x="150" y="152"/>
                  </a:lnTo>
                  <a:lnTo>
                    <a:pt x="151" y="155"/>
                  </a:lnTo>
                  <a:lnTo>
                    <a:pt x="148" y="155"/>
                  </a:lnTo>
                  <a:lnTo>
                    <a:pt x="145" y="157"/>
                  </a:lnTo>
                  <a:lnTo>
                    <a:pt x="143" y="157"/>
                  </a:lnTo>
                  <a:lnTo>
                    <a:pt x="143" y="153"/>
                  </a:lnTo>
                  <a:lnTo>
                    <a:pt x="134" y="155"/>
                  </a:lnTo>
                  <a:lnTo>
                    <a:pt x="132" y="152"/>
                  </a:lnTo>
                  <a:lnTo>
                    <a:pt x="129" y="155"/>
                  </a:lnTo>
                  <a:lnTo>
                    <a:pt x="123" y="152"/>
                  </a:lnTo>
                  <a:lnTo>
                    <a:pt x="121" y="152"/>
                  </a:lnTo>
                  <a:lnTo>
                    <a:pt x="106" y="141"/>
                  </a:lnTo>
                  <a:lnTo>
                    <a:pt x="104" y="142"/>
                  </a:lnTo>
                  <a:lnTo>
                    <a:pt x="101" y="140"/>
                  </a:lnTo>
                  <a:lnTo>
                    <a:pt x="98" y="144"/>
                  </a:lnTo>
                  <a:lnTo>
                    <a:pt x="95" y="141"/>
                  </a:lnTo>
                  <a:lnTo>
                    <a:pt x="87" y="143"/>
                  </a:lnTo>
                  <a:lnTo>
                    <a:pt x="74" y="143"/>
                  </a:lnTo>
                  <a:lnTo>
                    <a:pt x="76" y="141"/>
                  </a:lnTo>
                  <a:lnTo>
                    <a:pt x="68" y="139"/>
                  </a:lnTo>
                  <a:lnTo>
                    <a:pt x="66" y="137"/>
                  </a:lnTo>
                  <a:lnTo>
                    <a:pt x="66" y="132"/>
                  </a:lnTo>
                  <a:lnTo>
                    <a:pt x="64" y="131"/>
                  </a:lnTo>
                  <a:lnTo>
                    <a:pt x="64" y="127"/>
                  </a:lnTo>
                  <a:lnTo>
                    <a:pt x="56" y="126"/>
                  </a:lnTo>
                  <a:lnTo>
                    <a:pt x="56" y="121"/>
                  </a:lnTo>
                  <a:lnTo>
                    <a:pt x="54" y="121"/>
                  </a:lnTo>
                  <a:lnTo>
                    <a:pt x="54" y="119"/>
                  </a:lnTo>
                  <a:lnTo>
                    <a:pt x="54" y="115"/>
                  </a:lnTo>
                  <a:lnTo>
                    <a:pt x="47" y="113"/>
                  </a:lnTo>
                  <a:lnTo>
                    <a:pt x="48" y="111"/>
                  </a:lnTo>
                  <a:lnTo>
                    <a:pt x="47" y="109"/>
                  </a:lnTo>
                  <a:lnTo>
                    <a:pt x="41" y="109"/>
                  </a:lnTo>
                  <a:lnTo>
                    <a:pt x="40" y="111"/>
                  </a:lnTo>
                  <a:lnTo>
                    <a:pt x="38" y="109"/>
                  </a:lnTo>
                  <a:lnTo>
                    <a:pt x="36" y="111"/>
                  </a:lnTo>
                  <a:lnTo>
                    <a:pt x="36" y="109"/>
                  </a:lnTo>
                  <a:lnTo>
                    <a:pt x="33" y="107"/>
                  </a:lnTo>
                  <a:lnTo>
                    <a:pt x="29" y="108"/>
                  </a:lnTo>
                  <a:lnTo>
                    <a:pt x="28" y="106"/>
                  </a:lnTo>
                  <a:lnTo>
                    <a:pt x="24" y="106"/>
                  </a:lnTo>
                  <a:lnTo>
                    <a:pt x="24" y="104"/>
                  </a:lnTo>
                  <a:lnTo>
                    <a:pt x="19" y="103"/>
                  </a:lnTo>
                  <a:lnTo>
                    <a:pt x="17" y="106"/>
                  </a:lnTo>
                  <a:lnTo>
                    <a:pt x="13" y="105"/>
                  </a:lnTo>
                  <a:lnTo>
                    <a:pt x="6" y="111"/>
                  </a:lnTo>
                  <a:lnTo>
                    <a:pt x="7" y="107"/>
                  </a:lnTo>
                  <a:lnTo>
                    <a:pt x="3" y="104"/>
                  </a:lnTo>
                  <a:lnTo>
                    <a:pt x="1" y="105"/>
                  </a:lnTo>
                  <a:lnTo>
                    <a:pt x="0" y="102"/>
                  </a:lnTo>
                  <a:lnTo>
                    <a:pt x="0" y="102"/>
                  </a:lnTo>
                  <a:lnTo>
                    <a:pt x="0" y="99"/>
                  </a:lnTo>
                  <a:lnTo>
                    <a:pt x="5" y="96"/>
                  </a:lnTo>
                  <a:lnTo>
                    <a:pt x="5" y="93"/>
                  </a:lnTo>
                  <a:lnTo>
                    <a:pt x="9" y="88"/>
                  </a:lnTo>
                  <a:lnTo>
                    <a:pt x="7" y="84"/>
                  </a:lnTo>
                  <a:lnTo>
                    <a:pt x="9" y="82"/>
                  </a:lnTo>
                  <a:lnTo>
                    <a:pt x="9" y="78"/>
                  </a:lnTo>
                  <a:lnTo>
                    <a:pt x="9" y="78"/>
                  </a:lnTo>
                  <a:lnTo>
                    <a:pt x="26" y="71"/>
                  </a:lnTo>
                  <a:lnTo>
                    <a:pt x="30" y="67"/>
                  </a:lnTo>
                  <a:lnTo>
                    <a:pt x="36" y="66"/>
                  </a:lnTo>
                  <a:lnTo>
                    <a:pt x="47" y="59"/>
                  </a:lnTo>
                  <a:lnTo>
                    <a:pt x="46" y="57"/>
                  </a:lnTo>
                  <a:lnTo>
                    <a:pt x="57" y="60"/>
                  </a:lnTo>
                  <a:lnTo>
                    <a:pt x="58" y="58"/>
                  </a:lnTo>
                  <a:lnTo>
                    <a:pt x="60" y="56"/>
                  </a:lnTo>
                  <a:lnTo>
                    <a:pt x="59" y="55"/>
                  </a:lnTo>
                  <a:lnTo>
                    <a:pt x="61" y="52"/>
                  </a:lnTo>
                  <a:lnTo>
                    <a:pt x="68" y="55"/>
                  </a:lnTo>
                  <a:lnTo>
                    <a:pt x="69" y="53"/>
                  </a:lnTo>
                  <a:lnTo>
                    <a:pt x="73" y="52"/>
                  </a:lnTo>
                  <a:lnTo>
                    <a:pt x="72" y="51"/>
                  </a:lnTo>
                  <a:lnTo>
                    <a:pt x="74" y="47"/>
                  </a:lnTo>
                  <a:lnTo>
                    <a:pt x="74" y="47"/>
                  </a:lnTo>
                  <a:lnTo>
                    <a:pt x="75" y="49"/>
                  </a:lnTo>
                  <a:lnTo>
                    <a:pt x="78" y="48"/>
                  </a:lnTo>
                  <a:lnTo>
                    <a:pt x="81" y="50"/>
                  </a:lnTo>
                  <a:lnTo>
                    <a:pt x="81" y="48"/>
                  </a:lnTo>
                  <a:lnTo>
                    <a:pt x="83" y="46"/>
                  </a:lnTo>
                  <a:lnTo>
                    <a:pt x="87" y="50"/>
                  </a:lnTo>
                  <a:lnTo>
                    <a:pt x="92" y="51"/>
                  </a:lnTo>
                  <a:lnTo>
                    <a:pt x="95" y="50"/>
                  </a:lnTo>
                  <a:lnTo>
                    <a:pt x="95" y="52"/>
                  </a:lnTo>
                  <a:lnTo>
                    <a:pt x="98" y="54"/>
                  </a:lnTo>
                  <a:lnTo>
                    <a:pt x="100" y="52"/>
                  </a:lnTo>
                  <a:lnTo>
                    <a:pt x="102" y="56"/>
                  </a:lnTo>
                  <a:lnTo>
                    <a:pt x="105" y="54"/>
                  </a:lnTo>
                  <a:lnTo>
                    <a:pt x="109" y="55"/>
                  </a:lnTo>
                  <a:lnTo>
                    <a:pt x="111" y="52"/>
                  </a:lnTo>
                  <a:lnTo>
                    <a:pt x="117" y="51"/>
                  </a:lnTo>
                  <a:lnTo>
                    <a:pt x="117" y="46"/>
                  </a:lnTo>
                  <a:lnTo>
                    <a:pt x="127" y="47"/>
                  </a:lnTo>
                  <a:lnTo>
                    <a:pt x="126" y="49"/>
                  </a:lnTo>
                  <a:lnTo>
                    <a:pt x="129" y="49"/>
                  </a:lnTo>
                  <a:lnTo>
                    <a:pt x="129" y="50"/>
                  </a:lnTo>
                  <a:lnTo>
                    <a:pt x="129" y="52"/>
                  </a:lnTo>
                  <a:lnTo>
                    <a:pt x="134" y="53"/>
                  </a:lnTo>
                  <a:lnTo>
                    <a:pt x="132" y="57"/>
                  </a:lnTo>
                  <a:lnTo>
                    <a:pt x="136" y="57"/>
                  </a:lnTo>
                  <a:lnTo>
                    <a:pt x="136" y="58"/>
                  </a:lnTo>
                  <a:lnTo>
                    <a:pt x="134" y="58"/>
                  </a:lnTo>
                  <a:lnTo>
                    <a:pt x="137" y="61"/>
                  </a:lnTo>
                  <a:lnTo>
                    <a:pt x="136" y="62"/>
                  </a:lnTo>
                  <a:lnTo>
                    <a:pt x="138" y="65"/>
                  </a:lnTo>
                  <a:lnTo>
                    <a:pt x="140" y="62"/>
                  </a:lnTo>
                  <a:lnTo>
                    <a:pt x="142" y="65"/>
                  </a:lnTo>
                  <a:lnTo>
                    <a:pt x="146" y="67"/>
                  </a:lnTo>
                  <a:lnTo>
                    <a:pt x="146" y="65"/>
                  </a:lnTo>
                  <a:lnTo>
                    <a:pt x="159" y="72"/>
                  </a:lnTo>
                  <a:lnTo>
                    <a:pt x="173" y="69"/>
                  </a:lnTo>
                  <a:lnTo>
                    <a:pt x="185" y="74"/>
                  </a:lnTo>
                  <a:lnTo>
                    <a:pt x="201" y="77"/>
                  </a:lnTo>
                  <a:lnTo>
                    <a:pt x="204" y="59"/>
                  </a:lnTo>
                  <a:lnTo>
                    <a:pt x="217" y="31"/>
                  </a:lnTo>
                  <a:lnTo>
                    <a:pt x="214" y="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99" name="Freeform 34"/>
            <p:cNvSpPr>
              <a:spLocks/>
            </p:cNvSpPr>
            <p:nvPr/>
          </p:nvSpPr>
          <p:spPr bwMode="auto">
            <a:xfrm>
              <a:off x="5588" y="879"/>
              <a:ext cx="384" cy="310"/>
            </a:xfrm>
            <a:custGeom>
              <a:avLst/>
              <a:gdLst>
                <a:gd name="T0" fmla="*/ 22 w 384"/>
                <a:gd name="T1" fmla="*/ 5 h 310"/>
                <a:gd name="T2" fmla="*/ 32 w 384"/>
                <a:gd name="T3" fmla="*/ 23 h 310"/>
                <a:gd name="T4" fmla="*/ 57 w 384"/>
                <a:gd name="T5" fmla="*/ 24 h 310"/>
                <a:gd name="T6" fmla="*/ 80 w 384"/>
                <a:gd name="T7" fmla="*/ 40 h 310"/>
                <a:gd name="T8" fmla="*/ 90 w 384"/>
                <a:gd name="T9" fmla="*/ 58 h 310"/>
                <a:gd name="T10" fmla="*/ 99 w 384"/>
                <a:gd name="T11" fmla="*/ 76 h 310"/>
                <a:gd name="T12" fmla="*/ 139 w 384"/>
                <a:gd name="T13" fmla="*/ 96 h 310"/>
                <a:gd name="T14" fmla="*/ 148 w 384"/>
                <a:gd name="T15" fmla="*/ 118 h 310"/>
                <a:gd name="T16" fmla="*/ 174 w 384"/>
                <a:gd name="T17" fmla="*/ 112 h 310"/>
                <a:gd name="T18" fmla="*/ 190 w 384"/>
                <a:gd name="T19" fmla="*/ 89 h 310"/>
                <a:gd name="T20" fmla="*/ 189 w 384"/>
                <a:gd name="T21" fmla="*/ 66 h 310"/>
                <a:gd name="T22" fmla="*/ 199 w 384"/>
                <a:gd name="T23" fmla="*/ 58 h 310"/>
                <a:gd name="T24" fmla="*/ 206 w 384"/>
                <a:gd name="T25" fmla="*/ 48 h 310"/>
                <a:gd name="T26" fmla="*/ 228 w 384"/>
                <a:gd name="T27" fmla="*/ 56 h 310"/>
                <a:gd name="T28" fmla="*/ 238 w 384"/>
                <a:gd name="T29" fmla="*/ 46 h 310"/>
                <a:gd name="T30" fmla="*/ 253 w 384"/>
                <a:gd name="T31" fmla="*/ 55 h 310"/>
                <a:gd name="T32" fmla="*/ 258 w 384"/>
                <a:gd name="T33" fmla="*/ 62 h 310"/>
                <a:gd name="T34" fmla="*/ 268 w 384"/>
                <a:gd name="T35" fmla="*/ 65 h 310"/>
                <a:gd name="T36" fmla="*/ 276 w 384"/>
                <a:gd name="T37" fmla="*/ 52 h 310"/>
                <a:gd name="T38" fmla="*/ 300 w 384"/>
                <a:gd name="T39" fmla="*/ 52 h 310"/>
                <a:gd name="T40" fmla="*/ 325 w 384"/>
                <a:gd name="T41" fmla="*/ 44 h 310"/>
                <a:gd name="T42" fmla="*/ 324 w 384"/>
                <a:gd name="T43" fmla="*/ 56 h 310"/>
                <a:gd name="T44" fmla="*/ 319 w 384"/>
                <a:gd name="T45" fmla="*/ 59 h 310"/>
                <a:gd name="T46" fmla="*/ 314 w 384"/>
                <a:gd name="T47" fmla="*/ 71 h 310"/>
                <a:gd name="T48" fmla="*/ 323 w 384"/>
                <a:gd name="T49" fmla="*/ 88 h 310"/>
                <a:gd name="T50" fmla="*/ 321 w 384"/>
                <a:gd name="T51" fmla="*/ 113 h 310"/>
                <a:gd name="T52" fmla="*/ 307 w 384"/>
                <a:gd name="T53" fmla="*/ 123 h 310"/>
                <a:gd name="T54" fmla="*/ 304 w 384"/>
                <a:gd name="T55" fmla="*/ 129 h 310"/>
                <a:gd name="T56" fmla="*/ 294 w 384"/>
                <a:gd name="T57" fmla="*/ 162 h 310"/>
                <a:gd name="T58" fmla="*/ 293 w 384"/>
                <a:gd name="T59" fmla="*/ 182 h 310"/>
                <a:gd name="T60" fmla="*/ 313 w 384"/>
                <a:gd name="T61" fmla="*/ 206 h 310"/>
                <a:gd name="T62" fmla="*/ 339 w 384"/>
                <a:gd name="T63" fmla="*/ 210 h 310"/>
                <a:gd name="T64" fmla="*/ 382 w 384"/>
                <a:gd name="T65" fmla="*/ 234 h 310"/>
                <a:gd name="T66" fmla="*/ 383 w 384"/>
                <a:gd name="T67" fmla="*/ 257 h 310"/>
                <a:gd name="T68" fmla="*/ 366 w 384"/>
                <a:gd name="T69" fmla="*/ 238 h 310"/>
                <a:gd name="T70" fmla="*/ 350 w 384"/>
                <a:gd name="T71" fmla="*/ 248 h 310"/>
                <a:gd name="T72" fmla="*/ 343 w 384"/>
                <a:gd name="T73" fmla="*/ 276 h 310"/>
                <a:gd name="T74" fmla="*/ 340 w 384"/>
                <a:gd name="T75" fmla="*/ 289 h 310"/>
                <a:gd name="T76" fmla="*/ 333 w 384"/>
                <a:gd name="T77" fmla="*/ 303 h 310"/>
                <a:gd name="T78" fmla="*/ 325 w 384"/>
                <a:gd name="T79" fmla="*/ 295 h 310"/>
                <a:gd name="T80" fmla="*/ 282 w 384"/>
                <a:gd name="T81" fmla="*/ 272 h 310"/>
                <a:gd name="T82" fmla="*/ 268 w 384"/>
                <a:gd name="T83" fmla="*/ 274 h 310"/>
                <a:gd name="T84" fmla="*/ 252 w 384"/>
                <a:gd name="T85" fmla="*/ 283 h 310"/>
                <a:gd name="T86" fmla="*/ 231 w 384"/>
                <a:gd name="T87" fmla="*/ 294 h 310"/>
                <a:gd name="T88" fmla="*/ 222 w 384"/>
                <a:gd name="T89" fmla="*/ 299 h 310"/>
                <a:gd name="T90" fmla="*/ 185 w 384"/>
                <a:gd name="T91" fmla="*/ 283 h 310"/>
                <a:gd name="T92" fmla="*/ 174 w 384"/>
                <a:gd name="T93" fmla="*/ 256 h 310"/>
                <a:gd name="T94" fmla="*/ 155 w 384"/>
                <a:gd name="T95" fmla="*/ 259 h 310"/>
                <a:gd name="T96" fmla="*/ 113 w 384"/>
                <a:gd name="T97" fmla="*/ 224 h 310"/>
                <a:gd name="T98" fmla="*/ 99 w 384"/>
                <a:gd name="T99" fmla="*/ 194 h 310"/>
                <a:gd name="T100" fmla="*/ 61 w 384"/>
                <a:gd name="T101" fmla="*/ 100 h 310"/>
                <a:gd name="T102" fmla="*/ 30 w 384"/>
                <a:gd name="T103" fmla="*/ 103 h 310"/>
                <a:gd name="T104" fmla="*/ 5 w 384"/>
                <a:gd name="T105" fmla="*/ 106 h 310"/>
                <a:gd name="T106" fmla="*/ 7 w 384"/>
                <a:gd name="T107" fmla="*/ 71 h 310"/>
                <a:gd name="T108" fmla="*/ 3 w 384"/>
                <a:gd name="T109" fmla="*/ 26 h 310"/>
                <a:gd name="T110" fmla="*/ 10 w 384"/>
                <a:gd name="T111" fmla="*/ 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4" h="310">
                  <a:moveTo>
                    <a:pt x="10" y="0"/>
                  </a:moveTo>
                  <a:lnTo>
                    <a:pt x="12" y="1"/>
                  </a:lnTo>
                  <a:lnTo>
                    <a:pt x="12" y="1"/>
                  </a:lnTo>
                  <a:lnTo>
                    <a:pt x="17" y="6"/>
                  </a:lnTo>
                  <a:lnTo>
                    <a:pt x="17" y="6"/>
                  </a:lnTo>
                  <a:lnTo>
                    <a:pt x="22" y="5"/>
                  </a:lnTo>
                  <a:lnTo>
                    <a:pt x="23" y="8"/>
                  </a:lnTo>
                  <a:lnTo>
                    <a:pt x="21" y="12"/>
                  </a:lnTo>
                  <a:lnTo>
                    <a:pt x="21" y="14"/>
                  </a:lnTo>
                  <a:lnTo>
                    <a:pt x="30" y="12"/>
                  </a:lnTo>
                  <a:lnTo>
                    <a:pt x="29" y="18"/>
                  </a:lnTo>
                  <a:lnTo>
                    <a:pt x="32" y="23"/>
                  </a:lnTo>
                  <a:lnTo>
                    <a:pt x="36" y="16"/>
                  </a:lnTo>
                  <a:lnTo>
                    <a:pt x="40" y="17"/>
                  </a:lnTo>
                  <a:lnTo>
                    <a:pt x="43" y="15"/>
                  </a:lnTo>
                  <a:lnTo>
                    <a:pt x="44" y="18"/>
                  </a:lnTo>
                  <a:lnTo>
                    <a:pt x="52" y="20"/>
                  </a:lnTo>
                  <a:lnTo>
                    <a:pt x="57" y="24"/>
                  </a:lnTo>
                  <a:lnTo>
                    <a:pt x="61" y="25"/>
                  </a:lnTo>
                  <a:lnTo>
                    <a:pt x="63" y="23"/>
                  </a:lnTo>
                  <a:lnTo>
                    <a:pt x="68" y="32"/>
                  </a:lnTo>
                  <a:lnTo>
                    <a:pt x="72" y="36"/>
                  </a:lnTo>
                  <a:lnTo>
                    <a:pt x="80" y="38"/>
                  </a:lnTo>
                  <a:lnTo>
                    <a:pt x="80" y="40"/>
                  </a:lnTo>
                  <a:lnTo>
                    <a:pt x="81" y="43"/>
                  </a:lnTo>
                  <a:lnTo>
                    <a:pt x="86" y="45"/>
                  </a:lnTo>
                  <a:lnTo>
                    <a:pt x="90" y="50"/>
                  </a:lnTo>
                  <a:lnTo>
                    <a:pt x="88" y="53"/>
                  </a:lnTo>
                  <a:lnTo>
                    <a:pt x="90" y="55"/>
                  </a:lnTo>
                  <a:lnTo>
                    <a:pt x="90" y="58"/>
                  </a:lnTo>
                  <a:lnTo>
                    <a:pt x="92" y="59"/>
                  </a:lnTo>
                  <a:lnTo>
                    <a:pt x="95" y="63"/>
                  </a:lnTo>
                  <a:lnTo>
                    <a:pt x="99" y="64"/>
                  </a:lnTo>
                  <a:lnTo>
                    <a:pt x="96" y="70"/>
                  </a:lnTo>
                  <a:lnTo>
                    <a:pt x="99" y="73"/>
                  </a:lnTo>
                  <a:lnTo>
                    <a:pt x="99" y="76"/>
                  </a:lnTo>
                  <a:lnTo>
                    <a:pt x="101" y="75"/>
                  </a:lnTo>
                  <a:lnTo>
                    <a:pt x="102" y="78"/>
                  </a:lnTo>
                  <a:lnTo>
                    <a:pt x="105" y="80"/>
                  </a:lnTo>
                  <a:lnTo>
                    <a:pt x="119" y="78"/>
                  </a:lnTo>
                  <a:lnTo>
                    <a:pt x="122" y="82"/>
                  </a:lnTo>
                  <a:lnTo>
                    <a:pt x="139" y="96"/>
                  </a:lnTo>
                  <a:lnTo>
                    <a:pt x="135" y="100"/>
                  </a:lnTo>
                  <a:lnTo>
                    <a:pt x="136" y="105"/>
                  </a:lnTo>
                  <a:lnTo>
                    <a:pt x="135" y="112"/>
                  </a:lnTo>
                  <a:lnTo>
                    <a:pt x="138" y="111"/>
                  </a:lnTo>
                  <a:lnTo>
                    <a:pt x="147" y="113"/>
                  </a:lnTo>
                  <a:lnTo>
                    <a:pt x="148" y="118"/>
                  </a:lnTo>
                  <a:lnTo>
                    <a:pt x="152" y="118"/>
                  </a:lnTo>
                  <a:lnTo>
                    <a:pt x="158" y="112"/>
                  </a:lnTo>
                  <a:lnTo>
                    <a:pt x="162" y="116"/>
                  </a:lnTo>
                  <a:lnTo>
                    <a:pt x="167" y="116"/>
                  </a:lnTo>
                  <a:lnTo>
                    <a:pt x="168" y="112"/>
                  </a:lnTo>
                  <a:lnTo>
                    <a:pt x="174" y="112"/>
                  </a:lnTo>
                  <a:lnTo>
                    <a:pt x="174" y="107"/>
                  </a:lnTo>
                  <a:lnTo>
                    <a:pt x="176" y="106"/>
                  </a:lnTo>
                  <a:lnTo>
                    <a:pt x="176" y="102"/>
                  </a:lnTo>
                  <a:lnTo>
                    <a:pt x="179" y="97"/>
                  </a:lnTo>
                  <a:lnTo>
                    <a:pt x="189" y="94"/>
                  </a:lnTo>
                  <a:lnTo>
                    <a:pt x="190" y="89"/>
                  </a:lnTo>
                  <a:lnTo>
                    <a:pt x="194" y="87"/>
                  </a:lnTo>
                  <a:lnTo>
                    <a:pt x="193" y="82"/>
                  </a:lnTo>
                  <a:lnTo>
                    <a:pt x="195" y="75"/>
                  </a:lnTo>
                  <a:lnTo>
                    <a:pt x="192" y="70"/>
                  </a:lnTo>
                  <a:lnTo>
                    <a:pt x="193" y="68"/>
                  </a:lnTo>
                  <a:lnTo>
                    <a:pt x="189" y="66"/>
                  </a:lnTo>
                  <a:lnTo>
                    <a:pt x="192" y="67"/>
                  </a:lnTo>
                  <a:lnTo>
                    <a:pt x="191" y="64"/>
                  </a:lnTo>
                  <a:lnTo>
                    <a:pt x="194" y="62"/>
                  </a:lnTo>
                  <a:lnTo>
                    <a:pt x="193" y="60"/>
                  </a:lnTo>
                  <a:lnTo>
                    <a:pt x="199" y="58"/>
                  </a:lnTo>
                  <a:lnTo>
                    <a:pt x="199" y="58"/>
                  </a:lnTo>
                  <a:lnTo>
                    <a:pt x="199" y="56"/>
                  </a:lnTo>
                  <a:lnTo>
                    <a:pt x="199" y="56"/>
                  </a:lnTo>
                  <a:lnTo>
                    <a:pt x="200" y="54"/>
                  </a:lnTo>
                  <a:lnTo>
                    <a:pt x="199" y="48"/>
                  </a:lnTo>
                  <a:lnTo>
                    <a:pt x="202" y="45"/>
                  </a:lnTo>
                  <a:lnTo>
                    <a:pt x="206" y="48"/>
                  </a:lnTo>
                  <a:lnTo>
                    <a:pt x="212" y="47"/>
                  </a:lnTo>
                  <a:lnTo>
                    <a:pt x="222" y="63"/>
                  </a:lnTo>
                  <a:lnTo>
                    <a:pt x="226" y="58"/>
                  </a:lnTo>
                  <a:lnTo>
                    <a:pt x="226" y="58"/>
                  </a:lnTo>
                  <a:lnTo>
                    <a:pt x="228" y="56"/>
                  </a:lnTo>
                  <a:lnTo>
                    <a:pt x="228" y="56"/>
                  </a:lnTo>
                  <a:lnTo>
                    <a:pt x="231" y="54"/>
                  </a:lnTo>
                  <a:lnTo>
                    <a:pt x="232" y="50"/>
                  </a:lnTo>
                  <a:lnTo>
                    <a:pt x="237" y="50"/>
                  </a:lnTo>
                  <a:lnTo>
                    <a:pt x="238" y="49"/>
                  </a:lnTo>
                  <a:lnTo>
                    <a:pt x="238" y="49"/>
                  </a:lnTo>
                  <a:lnTo>
                    <a:pt x="238" y="46"/>
                  </a:lnTo>
                  <a:lnTo>
                    <a:pt x="238" y="46"/>
                  </a:lnTo>
                  <a:lnTo>
                    <a:pt x="243" y="50"/>
                  </a:lnTo>
                  <a:lnTo>
                    <a:pt x="247" y="49"/>
                  </a:lnTo>
                  <a:lnTo>
                    <a:pt x="251" y="52"/>
                  </a:lnTo>
                  <a:lnTo>
                    <a:pt x="252" y="52"/>
                  </a:lnTo>
                  <a:lnTo>
                    <a:pt x="253" y="55"/>
                  </a:lnTo>
                  <a:lnTo>
                    <a:pt x="255" y="56"/>
                  </a:lnTo>
                  <a:lnTo>
                    <a:pt x="254" y="54"/>
                  </a:lnTo>
                  <a:lnTo>
                    <a:pt x="256" y="54"/>
                  </a:lnTo>
                  <a:lnTo>
                    <a:pt x="256" y="57"/>
                  </a:lnTo>
                  <a:lnTo>
                    <a:pt x="259" y="58"/>
                  </a:lnTo>
                  <a:lnTo>
                    <a:pt x="258" y="62"/>
                  </a:lnTo>
                  <a:lnTo>
                    <a:pt x="261" y="62"/>
                  </a:lnTo>
                  <a:lnTo>
                    <a:pt x="260" y="65"/>
                  </a:lnTo>
                  <a:lnTo>
                    <a:pt x="262" y="65"/>
                  </a:lnTo>
                  <a:lnTo>
                    <a:pt x="263" y="68"/>
                  </a:lnTo>
                  <a:lnTo>
                    <a:pt x="268" y="67"/>
                  </a:lnTo>
                  <a:lnTo>
                    <a:pt x="268" y="65"/>
                  </a:lnTo>
                  <a:lnTo>
                    <a:pt x="268" y="65"/>
                  </a:lnTo>
                  <a:lnTo>
                    <a:pt x="268" y="62"/>
                  </a:lnTo>
                  <a:lnTo>
                    <a:pt x="268" y="62"/>
                  </a:lnTo>
                  <a:lnTo>
                    <a:pt x="270" y="56"/>
                  </a:lnTo>
                  <a:lnTo>
                    <a:pt x="273" y="52"/>
                  </a:lnTo>
                  <a:lnTo>
                    <a:pt x="276" y="52"/>
                  </a:lnTo>
                  <a:lnTo>
                    <a:pt x="285" y="47"/>
                  </a:lnTo>
                  <a:lnTo>
                    <a:pt x="288" y="50"/>
                  </a:lnTo>
                  <a:lnTo>
                    <a:pt x="292" y="56"/>
                  </a:lnTo>
                  <a:lnTo>
                    <a:pt x="300" y="62"/>
                  </a:lnTo>
                  <a:lnTo>
                    <a:pt x="301" y="59"/>
                  </a:lnTo>
                  <a:lnTo>
                    <a:pt x="300" y="52"/>
                  </a:lnTo>
                  <a:lnTo>
                    <a:pt x="306" y="48"/>
                  </a:lnTo>
                  <a:lnTo>
                    <a:pt x="310" y="50"/>
                  </a:lnTo>
                  <a:lnTo>
                    <a:pt x="315" y="49"/>
                  </a:lnTo>
                  <a:lnTo>
                    <a:pt x="322" y="43"/>
                  </a:lnTo>
                  <a:lnTo>
                    <a:pt x="322" y="43"/>
                  </a:lnTo>
                  <a:lnTo>
                    <a:pt x="325" y="44"/>
                  </a:lnTo>
                  <a:lnTo>
                    <a:pt x="326" y="49"/>
                  </a:lnTo>
                  <a:lnTo>
                    <a:pt x="324" y="50"/>
                  </a:lnTo>
                  <a:lnTo>
                    <a:pt x="324" y="54"/>
                  </a:lnTo>
                  <a:lnTo>
                    <a:pt x="321" y="56"/>
                  </a:lnTo>
                  <a:lnTo>
                    <a:pt x="322" y="57"/>
                  </a:lnTo>
                  <a:lnTo>
                    <a:pt x="324" y="56"/>
                  </a:lnTo>
                  <a:lnTo>
                    <a:pt x="327" y="58"/>
                  </a:lnTo>
                  <a:lnTo>
                    <a:pt x="325" y="60"/>
                  </a:lnTo>
                  <a:lnTo>
                    <a:pt x="323" y="58"/>
                  </a:lnTo>
                  <a:lnTo>
                    <a:pt x="322" y="61"/>
                  </a:lnTo>
                  <a:lnTo>
                    <a:pt x="321" y="58"/>
                  </a:lnTo>
                  <a:lnTo>
                    <a:pt x="319" y="59"/>
                  </a:lnTo>
                  <a:lnTo>
                    <a:pt x="320" y="62"/>
                  </a:lnTo>
                  <a:lnTo>
                    <a:pt x="317" y="65"/>
                  </a:lnTo>
                  <a:lnTo>
                    <a:pt x="318" y="67"/>
                  </a:lnTo>
                  <a:lnTo>
                    <a:pt x="316" y="68"/>
                  </a:lnTo>
                  <a:lnTo>
                    <a:pt x="317" y="70"/>
                  </a:lnTo>
                  <a:lnTo>
                    <a:pt x="314" y="71"/>
                  </a:lnTo>
                  <a:lnTo>
                    <a:pt x="319" y="80"/>
                  </a:lnTo>
                  <a:lnTo>
                    <a:pt x="322" y="79"/>
                  </a:lnTo>
                  <a:lnTo>
                    <a:pt x="325" y="84"/>
                  </a:lnTo>
                  <a:lnTo>
                    <a:pt x="324" y="85"/>
                  </a:lnTo>
                  <a:lnTo>
                    <a:pt x="325" y="86"/>
                  </a:lnTo>
                  <a:lnTo>
                    <a:pt x="323" y="88"/>
                  </a:lnTo>
                  <a:lnTo>
                    <a:pt x="324" y="92"/>
                  </a:lnTo>
                  <a:lnTo>
                    <a:pt x="323" y="97"/>
                  </a:lnTo>
                  <a:lnTo>
                    <a:pt x="324" y="100"/>
                  </a:lnTo>
                  <a:lnTo>
                    <a:pt x="322" y="105"/>
                  </a:lnTo>
                  <a:lnTo>
                    <a:pt x="323" y="109"/>
                  </a:lnTo>
                  <a:lnTo>
                    <a:pt x="321" y="113"/>
                  </a:lnTo>
                  <a:lnTo>
                    <a:pt x="325" y="118"/>
                  </a:lnTo>
                  <a:lnTo>
                    <a:pt x="317" y="119"/>
                  </a:lnTo>
                  <a:lnTo>
                    <a:pt x="316" y="122"/>
                  </a:lnTo>
                  <a:lnTo>
                    <a:pt x="313" y="119"/>
                  </a:lnTo>
                  <a:lnTo>
                    <a:pt x="311" y="120"/>
                  </a:lnTo>
                  <a:lnTo>
                    <a:pt x="307" y="123"/>
                  </a:lnTo>
                  <a:lnTo>
                    <a:pt x="307" y="127"/>
                  </a:lnTo>
                  <a:lnTo>
                    <a:pt x="307" y="127"/>
                  </a:lnTo>
                  <a:lnTo>
                    <a:pt x="307" y="127"/>
                  </a:lnTo>
                  <a:lnTo>
                    <a:pt x="307" y="127"/>
                  </a:lnTo>
                  <a:lnTo>
                    <a:pt x="306" y="130"/>
                  </a:lnTo>
                  <a:lnTo>
                    <a:pt x="304" y="129"/>
                  </a:lnTo>
                  <a:lnTo>
                    <a:pt x="303" y="136"/>
                  </a:lnTo>
                  <a:lnTo>
                    <a:pt x="296" y="142"/>
                  </a:lnTo>
                  <a:lnTo>
                    <a:pt x="297" y="150"/>
                  </a:lnTo>
                  <a:lnTo>
                    <a:pt x="293" y="156"/>
                  </a:lnTo>
                  <a:lnTo>
                    <a:pt x="295" y="158"/>
                  </a:lnTo>
                  <a:lnTo>
                    <a:pt x="294" y="162"/>
                  </a:lnTo>
                  <a:lnTo>
                    <a:pt x="300" y="168"/>
                  </a:lnTo>
                  <a:lnTo>
                    <a:pt x="300" y="168"/>
                  </a:lnTo>
                  <a:lnTo>
                    <a:pt x="297" y="172"/>
                  </a:lnTo>
                  <a:lnTo>
                    <a:pt x="297" y="172"/>
                  </a:lnTo>
                  <a:lnTo>
                    <a:pt x="293" y="178"/>
                  </a:lnTo>
                  <a:lnTo>
                    <a:pt x="293" y="182"/>
                  </a:lnTo>
                  <a:lnTo>
                    <a:pt x="288" y="183"/>
                  </a:lnTo>
                  <a:lnTo>
                    <a:pt x="287" y="187"/>
                  </a:lnTo>
                  <a:lnTo>
                    <a:pt x="294" y="197"/>
                  </a:lnTo>
                  <a:lnTo>
                    <a:pt x="300" y="197"/>
                  </a:lnTo>
                  <a:lnTo>
                    <a:pt x="311" y="200"/>
                  </a:lnTo>
                  <a:lnTo>
                    <a:pt x="313" y="206"/>
                  </a:lnTo>
                  <a:lnTo>
                    <a:pt x="317" y="206"/>
                  </a:lnTo>
                  <a:lnTo>
                    <a:pt x="326" y="211"/>
                  </a:lnTo>
                  <a:lnTo>
                    <a:pt x="329" y="209"/>
                  </a:lnTo>
                  <a:lnTo>
                    <a:pt x="334" y="211"/>
                  </a:lnTo>
                  <a:lnTo>
                    <a:pt x="338" y="206"/>
                  </a:lnTo>
                  <a:lnTo>
                    <a:pt x="339" y="210"/>
                  </a:lnTo>
                  <a:lnTo>
                    <a:pt x="362" y="224"/>
                  </a:lnTo>
                  <a:lnTo>
                    <a:pt x="367" y="221"/>
                  </a:lnTo>
                  <a:lnTo>
                    <a:pt x="369" y="222"/>
                  </a:lnTo>
                  <a:lnTo>
                    <a:pt x="374" y="226"/>
                  </a:lnTo>
                  <a:lnTo>
                    <a:pt x="377" y="235"/>
                  </a:lnTo>
                  <a:lnTo>
                    <a:pt x="382" y="234"/>
                  </a:lnTo>
                  <a:lnTo>
                    <a:pt x="384" y="237"/>
                  </a:lnTo>
                  <a:lnTo>
                    <a:pt x="382" y="243"/>
                  </a:lnTo>
                  <a:lnTo>
                    <a:pt x="384" y="249"/>
                  </a:lnTo>
                  <a:lnTo>
                    <a:pt x="382" y="256"/>
                  </a:lnTo>
                  <a:lnTo>
                    <a:pt x="383" y="257"/>
                  </a:lnTo>
                  <a:lnTo>
                    <a:pt x="383" y="257"/>
                  </a:lnTo>
                  <a:lnTo>
                    <a:pt x="380" y="256"/>
                  </a:lnTo>
                  <a:lnTo>
                    <a:pt x="381" y="251"/>
                  </a:lnTo>
                  <a:lnTo>
                    <a:pt x="374" y="240"/>
                  </a:lnTo>
                  <a:lnTo>
                    <a:pt x="369" y="239"/>
                  </a:lnTo>
                  <a:lnTo>
                    <a:pt x="369" y="239"/>
                  </a:lnTo>
                  <a:lnTo>
                    <a:pt x="366" y="238"/>
                  </a:lnTo>
                  <a:lnTo>
                    <a:pt x="366" y="238"/>
                  </a:lnTo>
                  <a:lnTo>
                    <a:pt x="363" y="237"/>
                  </a:lnTo>
                  <a:lnTo>
                    <a:pt x="363" y="240"/>
                  </a:lnTo>
                  <a:lnTo>
                    <a:pt x="357" y="241"/>
                  </a:lnTo>
                  <a:lnTo>
                    <a:pt x="354" y="247"/>
                  </a:lnTo>
                  <a:lnTo>
                    <a:pt x="350" y="248"/>
                  </a:lnTo>
                  <a:lnTo>
                    <a:pt x="350" y="250"/>
                  </a:lnTo>
                  <a:lnTo>
                    <a:pt x="347" y="251"/>
                  </a:lnTo>
                  <a:lnTo>
                    <a:pt x="350" y="254"/>
                  </a:lnTo>
                  <a:lnTo>
                    <a:pt x="350" y="262"/>
                  </a:lnTo>
                  <a:lnTo>
                    <a:pt x="344" y="269"/>
                  </a:lnTo>
                  <a:lnTo>
                    <a:pt x="343" y="276"/>
                  </a:lnTo>
                  <a:lnTo>
                    <a:pt x="344" y="280"/>
                  </a:lnTo>
                  <a:lnTo>
                    <a:pt x="344" y="286"/>
                  </a:lnTo>
                  <a:lnTo>
                    <a:pt x="344" y="286"/>
                  </a:lnTo>
                  <a:lnTo>
                    <a:pt x="342" y="286"/>
                  </a:lnTo>
                  <a:lnTo>
                    <a:pt x="340" y="289"/>
                  </a:lnTo>
                  <a:lnTo>
                    <a:pt x="340" y="289"/>
                  </a:lnTo>
                  <a:lnTo>
                    <a:pt x="336" y="294"/>
                  </a:lnTo>
                  <a:lnTo>
                    <a:pt x="336" y="294"/>
                  </a:lnTo>
                  <a:lnTo>
                    <a:pt x="334" y="297"/>
                  </a:lnTo>
                  <a:lnTo>
                    <a:pt x="334" y="297"/>
                  </a:lnTo>
                  <a:lnTo>
                    <a:pt x="332" y="299"/>
                  </a:lnTo>
                  <a:lnTo>
                    <a:pt x="333" y="303"/>
                  </a:lnTo>
                  <a:lnTo>
                    <a:pt x="327" y="310"/>
                  </a:lnTo>
                  <a:lnTo>
                    <a:pt x="325" y="308"/>
                  </a:lnTo>
                  <a:lnTo>
                    <a:pt x="327" y="305"/>
                  </a:lnTo>
                  <a:lnTo>
                    <a:pt x="325" y="299"/>
                  </a:lnTo>
                  <a:lnTo>
                    <a:pt x="322" y="298"/>
                  </a:lnTo>
                  <a:lnTo>
                    <a:pt x="325" y="295"/>
                  </a:lnTo>
                  <a:lnTo>
                    <a:pt x="319" y="286"/>
                  </a:lnTo>
                  <a:lnTo>
                    <a:pt x="315" y="286"/>
                  </a:lnTo>
                  <a:lnTo>
                    <a:pt x="308" y="281"/>
                  </a:lnTo>
                  <a:lnTo>
                    <a:pt x="296" y="281"/>
                  </a:lnTo>
                  <a:lnTo>
                    <a:pt x="287" y="272"/>
                  </a:lnTo>
                  <a:lnTo>
                    <a:pt x="282" y="272"/>
                  </a:lnTo>
                  <a:lnTo>
                    <a:pt x="281" y="270"/>
                  </a:lnTo>
                  <a:lnTo>
                    <a:pt x="275" y="274"/>
                  </a:lnTo>
                  <a:lnTo>
                    <a:pt x="271" y="274"/>
                  </a:lnTo>
                  <a:lnTo>
                    <a:pt x="270" y="273"/>
                  </a:lnTo>
                  <a:lnTo>
                    <a:pt x="268" y="274"/>
                  </a:lnTo>
                  <a:lnTo>
                    <a:pt x="268" y="274"/>
                  </a:lnTo>
                  <a:lnTo>
                    <a:pt x="267" y="274"/>
                  </a:lnTo>
                  <a:lnTo>
                    <a:pt x="267" y="274"/>
                  </a:lnTo>
                  <a:lnTo>
                    <a:pt x="256" y="271"/>
                  </a:lnTo>
                  <a:lnTo>
                    <a:pt x="255" y="276"/>
                  </a:lnTo>
                  <a:lnTo>
                    <a:pt x="252" y="278"/>
                  </a:lnTo>
                  <a:lnTo>
                    <a:pt x="252" y="283"/>
                  </a:lnTo>
                  <a:lnTo>
                    <a:pt x="252" y="283"/>
                  </a:lnTo>
                  <a:lnTo>
                    <a:pt x="249" y="287"/>
                  </a:lnTo>
                  <a:lnTo>
                    <a:pt x="246" y="286"/>
                  </a:lnTo>
                  <a:lnTo>
                    <a:pt x="242" y="290"/>
                  </a:lnTo>
                  <a:lnTo>
                    <a:pt x="238" y="289"/>
                  </a:lnTo>
                  <a:lnTo>
                    <a:pt x="231" y="294"/>
                  </a:lnTo>
                  <a:lnTo>
                    <a:pt x="229" y="293"/>
                  </a:lnTo>
                  <a:lnTo>
                    <a:pt x="228" y="296"/>
                  </a:lnTo>
                  <a:lnTo>
                    <a:pt x="224" y="298"/>
                  </a:lnTo>
                  <a:lnTo>
                    <a:pt x="224" y="298"/>
                  </a:lnTo>
                  <a:lnTo>
                    <a:pt x="222" y="299"/>
                  </a:lnTo>
                  <a:lnTo>
                    <a:pt x="222" y="299"/>
                  </a:lnTo>
                  <a:lnTo>
                    <a:pt x="210" y="302"/>
                  </a:lnTo>
                  <a:lnTo>
                    <a:pt x="202" y="293"/>
                  </a:lnTo>
                  <a:lnTo>
                    <a:pt x="196" y="290"/>
                  </a:lnTo>
                  <a:lnTo>
                    <a:pt x="188" y="295"/>
                  </a:lnTo>
                  <a:lnTo>
                    <a:pt x="185" y="288"/>
                  </a:lnTo>
                  <a:lnTo>
                    <a:pt x="185" y="283"/>
                  </a:lnTo>
                  <a:lnTo>
                    <a:pt x="187" y="277"/>
                  </a:lnTo>
                  <a:lnTo>
                    <a:pt x="183" y="273"/>
                  </a:lnTo>
                  <a:lnTo>
                    <a:pt x="188" y="268"/>
                  </a:lnTo>
                  <a:lnTo>
                    <a:pt x="183" y="266"/>
                  </a:lnTo>
                  <a:lnTo>
                    <a:pt x="180" y="259"/>
                  </a:lnTo>
                  <a:lnTo>
                    <a:pt x="174" y="256"/>
                  </a:lnTo>
                  <a:lnTo>
                    <a:pt x="171" y="252"/>
                  </a:lnTo>
                  <a:lnTo>
                    <a:pt x="165" y="250"/>
                  </a:lnTo>
                  <a:lnTo>
                    <a:pt x="161" y="241"/>
                  </a:lnTo>
                  <a:lnTo>
                    <a:pt x="159" y="245"/>
                  </a:lnTo>
                  <a:lnTo>
                    <a:pt x="154" y="251"/>
                  </a:lnTo>
                  <a:lnTo>
                    <a:pt x="155" y="259"/>
                  </a:lnTo>
                  <a:lnTo>
                    <a:pt x="152" y="264"/>
                  </a:lnTo>
                  <a:lnTo>
                    <a:pt x="152" y="264"/>
                  </a:lnTo>
                  <a:lnTo>
                    <a:pt x="130" y="252"/>
                  </a:lnTo>
                  <a:lnTo>
                    <a:pt x="123" y="246"/>
                  </a:lnTo>
                  <a:lnTo>
                    <a:pt x="118" y="238"/>
                  </a:lnTo>
                  <a:lnTo>
                    <a:pt x="113" y="224"/>
                  </a:lnTo>
                  <a:lnTo>
                    <a:pt x="106" y="213"/>
                  </a:lnTo>
                  <a:lnTo>
                    <a:pt x="118" y="212"/>
                  </a:lnTo>
                  <a:lnTo>
                    <a:pt x="130" y="206"/>
                  </a:lnTo>
                  <a:lnTo>
                    <a:pt x="135" y="198"/>
                  </a:lnTo>
                  <a:lnTo>
                    <a:pt x="115" y="193"/>
                  </a:lnTo>
                  <a:lnTo>
                    <a:pt x="99" y="194"/>
                  </a:lnTo>
                  <a:lnTo>
                    <a:pt x="99" y="181"/>
                  </a:lnTo>
                  <a:lnTo>
                    <a:pt x="88" y="160"/>
                  </a:lnTo>
                  <a:lnTo>
                    <a:pt x="82" y="141"/>
                  </a:lnTo>
                  <a:lnTo>
                    <a:pt x="74" y="129"/>
                  </a:lnTo>
                  <a:lnTo>
                    <a:pt x="70" y="98"/>
                  </a:lnTo>
                  <a:lnTo>
                    <a:pt x="61" y="100"/>
                  </a:lnTo>
                  <a:lnTo>
                    <a:pt x="57" y="102"/>
                  </a:lnTo>
                  <a:lnTo>
                    <a:pt x="54" y="101"/>
                  </a:lnTo>
                  <a:lnTo>
                    <a:pt x="47" y="103"/>
                  </a:lnTo>
                  <a:lnTo>
                    <a:pt x="39" y="100"/>
                  </a:lnTo>
                  <a:lnTo>
                    <a:pt x="32" y="101"/>
                  </a:lnTo>
                  <a:lnTo>
                    <a:pt x="30" y="103"/>
                  </a:lnTo>
                  <a:lnTo>
                    <a:pt x="25" y="109"/>
                  </a:lnTo>
                  <a:lnTo>
                    <a:pt x="21" y="106"/>
                  </a:lnTo>
                  <a:lnTo>
                    <a:pt x="16" y="108"/>
                  </a:lnTo>
                  <a:lnTo>
                    <a:pt x="16" y="108"/>
                  </a:lnTo>
                  <a:lnTo>
                    <a:pt x="10" y="103"/>
                  </a:lnTo>
                  <a:lnTo>
                    <a:pt x="5" y="106"/>
                  </a:lnTo>
                  <a:lnTo>
                    <a:pt x="4" y="103"/>
                  </a:lnTo>
                  <a:lnTo>
                    <a:pt x="5" y="102"/>
                  </a:lnTo>
                  <a:lnTo>
                    <a:pt x="3" y="98"/>
                  </a:lnTo>
                  <a:lnTo>
                    <a:pt x="0" y="81"/>
                  </a:lnTo>
                  <a:lnTo>
                    <a:pt x="3" y="72"/>
                  </a:lnTo>
                  <a:lnTo>
                    <a:pt x="7" y="71"/>
                  </a:lnTo>
                  <a:lnTo>
                    <a:pt x="4" y="68"/>
                  </a:lnTo>
                  <a:lnTo>
                    <a:pt x="7" y="64"/>
                  </a:lnTo>
                  <a:lnTo>
                    <a:pt x="8" y="57"/>
                  </a:lnTo>
                  <a:lnTo>
                    <a:pt x="8" y="52"/>
                  </a:lnTo>
                  <a:lnTo>
                    <a:pt x="5" y="48"/>
                  </a:lnTo>
                  <a:lnTo>
                    <a:pt x="3" y="26"/>
                  </a:lnTo>
                  <a:lnTo>
                    <a:pt x="1" y="25"/>
                  </a:lnTo>
                  <a:lnTo>
                    <a:pt x="3" y="22"/>
                  </a:lnTo>
                  <a:lnTo>
                    <a:pt x="6" y="23"/>
                  </a:lnTo>
                  <a:lnTo>
                    <a:pt x="5" y="15"/>
                  </a:lnTo>
                  <a:lnTo>
                    <a:pt x="10" y="11"/>
                  </a:lnTo>
                  <a:lnTo>
                    <a:pt x="1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0" name="Freeform 35"/>
            <p:cNvSpPr>
              <a:spLocks/>
            </p:cNvSpPr>
            <p:nvPr/>
          </p:nvSpPr>
          <p:spPr bwMode="auto">
            <a:xfrm>
              <a:off x="5313" y="846"/>
              <a:ext cx="306" cy="355"/>
            </a:xfrm>
            <a:custGeom>
              <a:avLst/>
              <a:gdLst>
                <a:gd name="T0" fmla="*/ 292 w 306"/>
                <a:gd name="T1" fmla="*/ 14 h 355"/>
                <a:gd name="T2" fmla="*/ 280 w 306"/>
                <a:gd name="T3" fmla="*/ 48 h 355"/>
                <a:gd name="T4" fmla="*/ 280 w 306"/>
                <a:gd name="T5" fmla="*/ 81 h 355"/>
                <a:gd name="T6" fmla="*/ 282 w 306"/>
                <a:gd name="T7" fmla="*/ 104 h 355"/>
                <a:gd name="T8" fmla="*/ 279 w 306"/>
                <a:gd name="T9" fmla="*/ 136 h 355"/>
                <a:gd name="T10" fmla="*/ 297 w 306"/>
                <a:gd name="T11" fmla="*/ 148 h 355"/>
                <a:gd name="T12" fmla="*/ 301 w 306"/>
                <a:gd name="T13" fmla="*/ 176 h 355"/>
                <a:gd name="T14" fmla="*/ 267 w 306"/>
                <a:gd name="T15" fmla="*/ 189 h 355"/>
                <a:gd name="T16" fmla="*/ 276 w 306"/>
                <a:gd name="T17" fmla="*/ 213 h 355"/>
                <a:gd name="T18" fmla="*/ 274 w 306"/>
                <a:gd name="T19" fmla="*/ 227 h 355"/>
                <a:gd name="T20" fmla="*/ 287 w 306"/>
                <a:gd name="T21" fmla="*/ 233 h 355"/>
                <a:gd name="T22" fmla="*/ 273 w 306"/>
                <a:gd name="T23" fmla="*/ 243 h 355"/>
                <a:gd name="T24" fmla="*/ 283 w 306"/>
                <a:gd name="T25" fmla="*/ 254 h 355"/>
                <a:gd name="T26" fmla="*/ 296 w 306"/>
                <a:gd name="T27" fmla="*/ 275 h 355"/>
                <a:gd name="T28" fmla="*/ 306 w 306"/>
                <a:gd name="T29" fmla="*/ 288 h 355"/>
                <a:gd name="T30" fmla="*/ 303 w 306"/>
                <a:gd name="T31" fmla="*/ 292 h 355"/>
                <a:gd name="T32" fmla="*/ 279 w 306"/>
                <a:gd name="T33" fmla="*/ 307 h 355"/>
                <a:gd name="T34" fmla="*/ 286 w 306"/>
                <a:gd name="T35" fmla="*/ 326 h 355"/>
                <a:gd name="T36" fmla="*/ 273 w 306"/>
                <a:gd name="T37" fmla="*/ 330 h 355"/>
                <a:gd name="T38" fmla="*/ 249 w 306"/>
                <a:gd name="T39" fmla="*/ 340 h 355"/>
                <a:gd name="T40" fmla="*/ 208 w 306"/>
                <a:gd name="T41" fmla="*/ 355 h 355"/>
                <a:gd name="T42" fmla="*/ 199 w 306"/>
                <a:gd name="T43" fmla="*/ 335 h 355"/>
                <a:gd name="T44" fmla="*/ 197 w 306"/>
                <a:gd name="T45" fmla="*/ 310 h 355"/>
                <a:gd name="T46" fmla="*/ 185 w 306"/>
                <a:gd name="T47" fmla="*/ 284 h 355"/>
                <a:gd name="T48" fmla="*/ 166 w 306"/>
                <a:gd name="T49" fmla="*/ 296 h 355"/>
                <a:gd name="T50" fmla="*/ 152 w 306"/>
                <a:gd name="T51" fmla="*/ 276 h 355"/>
                <a:gd name="T52" fmla="*/ 139 w 306"/>
                <a:gd name="T53" fmla="*/ 277 h 355"/>
                <a:gd name="T54" fmla="*/ 118 w 306"/>
                <a:gd name="T55" fmla="*/ 274 h 355"/>
                <a:gd name="T56" fmla="*/ 103 w 306"/>
                <a:gd name="T57" fmla="*/ 272 h 355"/>
                <a:gd name="T58" fmla="*/ 85 w 306"/>
                <a:gd name="T59" fmla="*/ 273 h 355"/>
                <a:gd name="T60" fmla="*/ 64 w 306"/>
                <a:gd name="T61" fmla="*/ 295 h 355"/>
                <a:gd name="T62" fmla="*/ 54 w 306"/>
                <a:gd name="T63" fmla="*/ 319 h 355"/>
                <a:gd name="T64" fmla="*/ 48 w 306"/>
                <a:gd name="T65" fmla="*/ 297 h 355"/>
                <a:gd name="T66" fmla="*/ 52 w 306"/>
                <a:gd name="T67" fmla="*/ 272 h 355"/>
                <a:gd name="T68" fmla="*/ 57 w 306"/>
                <a:gd name="T69" fmla="*/ 252 h 355"/>
                <a:gd name="T70" fmla="*/ 50 w 306"/>
                <a:gd name="T71" fmla="*/ 226 h 355"/>
                <a:gd name="T72" fmla="*/ 28 w 306"/>
                <a:gd name="T73" fmla="*/ 214 h 355"/>
                <a:gd name="T74" fmla="*/ 19 w 306"/>
                <a:gd name="T75" fmla="*/ 186 h 355"/>
                <a:gd name="T76" fmla="*/ 3 w 306"/>
                <a:gd name="T77" fmla="*/ 174 h 355"/>
                <a:gd name="T78" fmla="*/ 17 w 306"/>
                <a:gd name="T79" fmla="*/ 152 h 355"/>
                <a:gd name="T80" fmla="*/ 29 w 306"/>
                <a:gd name="T81" fmla="*/ 157 h 355"/>
                <a:gd name="T82" fmla="*/ 50 w 306"/>
                <a:gd name="T83" fmla="*/ 167 h 355"/>
                <a:gd name="T84" fmla="*/ 64 w 306"/>
                <a:gd name="T85" fmla="*/ 179 h 355"/>
                <a:gd name="T86" fmla="*/ 78 w 306"/>
                <a:gd name="T87" fmla="*/ 176 h 355"/>
                <a:gd name="T88" fmla="*/ 111 w 306"/>
                <a:gd name="T89" fmla="*/ 142 h 355"/>
                <a:gd name="T90" fmla="*/ 135 w 306"/>
                <a:gd name="T91" fmla="*/ 126 h 355"/>
                <a:gd name="T92" fmla="*/ 144 w 306"/>
                <a:gd name="T93" fmla="*/ 118 h 355"/>
                <a:gd name="T94" fmla="*/ 156 w 306"/>
                <a:gd name="T95" fmla="*/ 112 h 355"/>
                <a:gd name="T96" fmla="*/ 172 w 306"/>
                <a:gd name="T97" fmla="*/ 101 h 355"/>
                <a:gd name="T98" fmla="*/ 184 w 306"/>
                <a:gd name="T99" fmla="*/ 79 h 355"/>
                <a:gd name="T100" fmla="*/ 214 w 306"/>
                <a:gd name="T101" fmla="*/ 52 h 355"/>
                <a:gd name="T102" fmla="*/ 242 w 306"/>
                <a:gd name="T103" fmla="*/ 46 h 355"/>
                <a:gd name="T104" fmla="*/ 291 w 306"/>
                <a:gd name="T105"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6" h="355">
                  <a:moveTo>
                    <a:pt x="294" y="1"/>
                  </a:moveTo>
                  <a:lnTo>
                    <a:pt x="296" y="2"/>
                  </a:lnTo>
                  <a:lnTo>
                    <a:pt x="296" y="2"/>
                  </a:lnTo>
                  <a:lnTo>
                    <a:pt x="295" y="14"/>
                  </a:lnTo>
                  <a:lnTo>
                    <a:pt x="292" y="14"/>
                  </a:lnTo>
                  <a:lnTo>
                    <a:pt x="287" y="18"/>
                  </a:lnTo>
                  <a:lnTo>
                    <a:pt x="285" y="33"/>
                  </a:lnTo>
                  <a:lnTo>
                    <a:pt x="285" y="33"/>
                  </a:lnTo>
                  <a:lnTo>
                    <a:pt x="285" y="44"/>
                  </a:lnTo>
                  <a:lnTo>
                    <a:pt x="280" y="48"/>
                  </a:lnTo>
                  <a:lnTo>
                    <a:pt x="281" y="56"/>
                  </a:lnTo>
                  <a:lnTo>
                    <a:pt x="278" y="55"/>
                  </a:lnTo>
                  <a:lnTo>
                    <a:pt x="276" y="58"/>
                  </a:lnTo>
                  <a:lnTo>
                    <a:pt x="278" y="59"/>
                  </a:lnTo>
                  <a:lnTo>
                    <a:pt x="280" y="81"/>
                  </a:lnTo>
                  <a:lnTo>
                    <a:pt x="283" y="85"/>
                  </a:lnTo>
                  <a:lnTo>
                    <a:pt x="283" y="90"/>
                  </a:lnTo>
                  <a:lnTo>
                    <a:pt x="282" y="97"/>
                  </a:lnTo>
                  <a:lnTo>
                    <a:pt x="279" y="101"/>
                  </a:lnTo>
                  <a:lnTo>
                    <a:pt x="282" y="104"/>
                  </a:lnTo>
                  <a:lnTo>
                    <a:pt x="278" y="105"/>
                  </a:lnTo>
                  <a:lnTo>
                    <a:pt x="275" y="114"/>
                  </a:lnTo>
                  <a:lnTo>
                    <a:pt x="278" y="131"/>
                  </a:lnTo>
                  <a:lnTo>
                    <a:pt x="280" y="135"/>
                  </a:lnTo>
                  <a:lnTo>
                    <a:pt x="279" y="136"/>
                  </a:lnTo>
                  <a:lnTo>
                    <a:pt x="280" y="139"/>
                  </a:lnTo>
                  <a:lnTo>
                    <a:pt x="285" y="136"/>
                  </a:lnTo>
                  <a:lnTo>
                    <a:pt x="291" y="141"/>
                  </a:lnTo>
                  <a:lnTo>
                    <a:pt x="291" y="141"/>
                  </a:lnTo>
                  <a:lnTo>
                    <a:pt x="297" y="148"/>
                  </a:lnTo>
                  <a:lnTo>
                    <a:pt x="300" y="158"/>
                  </a:lnTo>
                  <a:lnTo>
                    <a:pt x="304" y="160"/>
                  </a:lnTo>
                  <a:lnTo>
                    <a:pt x="304" y="172"/>
                  </a:lnTo>
                  <a:lnTo>
                    <a:pt x="301" y="172"/>
                  </a:lnTo>
                  <a:lnTo>
                    <a:pt x="301" y="176"/>
                  </a:lnTo>
                  <a:lnTo>
                    <a:pt x="293" y="183"/>
                  </a:lnTo>
                  <a:lnTo>
                    <a:pt x="284" y="186"/>
                  </a:lnTo>
                  <a:lnTo>
                    <a:pt x="279" y="184"/>
                  </a:lnTo>
                  <a:lnTo>
                    <a:pt x="269" y="184"/>
                  </a:lnTo>
                  <a:lnTo>
                    <a:pt x="267" y="189"/>
                  </a:lnTo>
                  <a:lnTo>
                    <a:pt x="270" y="194"/>
                  </a:lnTo>
                  <a:lnTo>
                    <a:pt x="267" y="195"/>
                  </a:lnTo>
                  <a:lnTo>
                    <a:pt x="276" y="205"/>
                  </a:lnTo>
                  <a:lnTo>
                    <a:pt x="274" y="207"/>
                  </a:lnTo>
                  <a:lnTo>
                    <a:pt x="276" y="213"/>
                  </a:lnTo>
                  <a:lnTo>
                    <a:pt x="271" y="214"/>
                  </a:lnTo>
                  <a:lnTo>
                    <a:pt x="269" y="218"/>
                  </a:lnTo>
                  <a:lnTo>
                    <a:pt x="271" y="223"/>
                  </a:lnTo>
                  <a:lnTo>
                    <a:pt x="274" y="226"/>
                  </a:lnTo>
                  <a:lnTo>
                    <a:pt x="274" y="227"/>
                  </a:lnTo>
                  <a:lnTo>
                    <a:pt x="278" y="227"/>
                  </a:lnTo>
                  <a:lnTo>
                    <a:pt x="279" y="232"/>
                  </a:lnTo>
                  <a:lnTo>
                    <a:pt x="281" y="232"/>
                  </a:lnTo>
                  <a:lnTo>
                    <a:pt x="283" y="234"/>
                  </a:lnTo>
                  <a:lnTo>
                    <a:pt x="287" y="233"/>
                  </a:lnTo>
                  <a:lnTo>
                    <a:pt x="286" y="239"/>
                  </a:lnTo>
                  <a:lnTo>
                    <a:pt x="289" y="244"/>
                  </a:lnTo>
                  <a:lnTo>
                    <a:pt x="287" y="245"/>
                  </a:lnTo>
                  <a:lnTo>
                    <a:pt x="284" y="245"/>
                  </a:lnTo>
                  <a:lnTo>
                    <a:pt x="273" y="243"/>
                  </a:lnTo>
                  <a:lnTo>
                    <a:pt x="271" y="246"/>
                  </a:lnTo>
                  <a:lnTo>
                    <a:pt x="289" y="249"/>
                  </a:lnTo>
                  <a:lnTo>
                    <a:pt x="289" y="251"/>
                  </a:lnTo>
                  <a:lnTo>
                    <a:pt x="288" y="250"/>
                  </a:lnTo>
                  <a:lnTo>
                    <a:pt x="283" y="254"/>
                  </a:lnTo>
                  <a:lnTo>
                    <a:pt x="282" y="257"/>
                  </a:lnTo>
                  <a:lnTo>
                    <a:pt x="276" y="255"/>
                  </a:lnTo>
                  <a:lnTo>
                    <a:pt x="276" y="264"/>
                  </a:lnTo>
                  <a:lnTo>
                    <a:pt x="292" y="269"/>
                  </a:lnTo>
                  <a:lnTo>
                    <a:pt x="296" y="275"/>
                  </a:lnTo>
                  <a:lnTo>
                    <a:pt x="296" y="280"/>
                  </a:lnTo>
                  <a:lnTo>
                    <a:pt x="299" y="282"/>
                  </a:lnTo>
                  <a:lnTo>
                    <a:pt x="300" y="283"/>
                  </a:lnTo>
                  <a:lnTo>
                    <a:pt x="300" y="283"/>
                  </a:lnTo>
                  <a:lnTo>
                    <a:pt x="306" y="288"/>
                  </a:lnTo>
                  <a:lnTo>
                    <a:pt x="306" y="288"/>
                  </a:lnTo>
                  <a:lnTo>
                    <a:pt x="305" y="291"/>
                  </a:lnTo>
                  <a:lnTo>
                    <a:pt x="305" y="291"/>
                  </a:lnTo>
                  <a:lnTo>
                    <a:pt x="303" y="292"/>
                  </a:lnTo>
                  <a:lnTo>
                    <a:pt x="303" y="292"/>
                  </a:lnTo>
                  <a:lnTo>
                    <a:pt x="294" y="295"/>
                  </a:lnTo>
                  <a:lnTo>
                    <a:pt x="292" y="301"/>
                  </a:lnTo>
                  <a:lnTo>
                    <a:pt x="288" y="304"/>
                  </a:lnTo>
                  <a:lnTo>
                    <a:pt x="285" y="303"/>
                  </a:lnTo>
                  <a:lnTo>
                    <a:pt x="279" y="307"/>
                  </a:lnTo>
                  <a:lnTo>
                    <a:pt x="282" y="318"/>
                  </a:lnTo>
                  <a:lnTo>
                    <a:pt x="287" y="321"/>
                  </a:lnTo>
                  <a:lnTo>
                    <a:pt x="287" y="321"/>
                  </a:lnTo>
                  <a:lnTo>
                    <a:pt x="285" y="325"/>
                  </a:lnTo>
                  <a:lnTo>
                    <a:pt x="286" y="326"/>
                  </a:lnTo>
                  <a:lnTo>
                    <a:pt x="282" y="327"/>
                  </a:lnTo>
                  <a:lnTo>
                    <a:pt x="281" y="329"/>
                  </a:lnTo>
                  <a:lnTo>
                    <a:pt x="274" y="326"/>
                  </a:lnTo>
                  <a:lnTo>
                    <a:pt x="272" y="329"/>
                  </a:lnTo>
                  <a:lnTo>
                    <a:pt x="273" y="330"/>
                  </a:lnTo>
                  <a:lnTo>
                    <a:pt x="271" y="332"/>
                  </a:lnTo>
                  <a:lnTo>
                    <a:pt x="270" y="334"/>
                  </a:lnTo>
                  <a:lnTo>
                    <a:pt x="259" y="331"/>
                  </a:lnTo>
                  <a:lnTo>
                    <a:pt x="260" y="333"/>
                  </a:lnTo>
                  <a:lnTo>
                    <a:pt x="249" y="340"/>
                  </a:lnTo>
                  <a:lnTo>
                    <a:pt x="243" y="341"/>
                  </a:lnTo>
                  <a:lnTo>
                    <a:pt x="239" y="345"/>
                  </a:lnTo>
                  <a:lnTo>
                    <a:pt x="222" y="352"/>
                  </a:lnTo>
                  <a:lnTo>
                    <a:pt x="222" y="352"/>
                  </a:lnTo>
                  <a:lnTo>
                    <a:pt x="208" y="355"/>
                  </a:lnTo>
                  <a:lnTo>
                    <a:pt x="198" y="345"/>
                  </a:lnTo>
                  <a:lnTo>
                    <a:pt x="202" y="342"/>
                  </a:lnTo>
                  <a:lnTo>
                    <a:pt x="206" y="344"/>
                  </a:lnTo>
                  <a:lnTo>
                    <a:pt x="206" y="342"/>
                  </a:lnTo>
                  <a:lnTo>
                    <a:pt x="199" y="335"/>
                  </a:lnTo>
                  <a:lnTo>
                    <a:pt x="198" y="332"/>
                  </a:lnTo>
                  <a:lnTo>
                    <a:pt x="198" y="330"/>
                  </a:lnTo>
                  <a:lnTo>
                    <a:pt x="197" y="329"/>
                  </a:lnTo>
                  <a:lnTo>
                    <a:pt x="199" y="311"/>
                  </a:lnTo>
                  <a:lnTo>
                    <a:pt x="197" y="310"/>
                  </a:lnTo>
                  <a:lnTo>
                    <a:pt x="195" y="307"/>
                  </a:lnTo>
                  <a:lnTo>
                    <a:pt x="196" y="301"/>
                  </a:lnTo>
                  <a:lnTo>
                    <a:pt x="189" y="288"/>
                  </a:lnTo>
                  <a:lnTo>
                    <a:pt x="190" y="285"/>
                  </a:lnTo>
                  <a:lnTo>
                    <a:pt x="185" y="284"/>
                  </a:lnTo>
                  <a:lnTo>
                    <a:pt x="180" y="295"/>
                  </a:lnTo>
                  <a:lnTo>
                    <a:pt x="175" y="296"/>
                  </a:lnTo>
                  <a:lnTo>
                    <a:pt x="172" y="299"/>
                  </a:lnTo>
                  <a:lnTo>
                    <a:pt x="170" y="298"/>
                  </a:lnTo>
                  <a:lnTo>
                    <a:pt x="166" y="296"/>
                  </a:lnTo>
                  <a:lnTo>
                    <a:pt x="166" y="291"/>
                  </a:lnTo>
                  <a:lnTo>
                    <a:pt x="163" y="289"/>
                  </a:lnTo>
                  <a:lnTo>
                    <a:pt x="162" y="282"/>
                  </a:lnTo>
                  <a:lnTo>
                    <a:pt x="157" y="282"/>
                  </a:lnTo>
                  <a:lnTo>
                    <a:pt x="152" y="276"/>
                  </a:lnTo>
                  <a:lnTo>
                    <a:pt x="151" y="278"/>
                  </a:lnTo>
                  <a:lnTo>
                    <a:pt x="150" y="275"/>
                  </a:lnTo>
                  <a:lnTo>
                    <a:pt x="147" y="272"/>
                  </a:lnTo>
                  <a:lnTo>
                    <a:pt x="141" y="277"/>
                  </a:lnTo>
                  <a:lnTo>
                    <a:pt x="139" y="277"/>
                  </a:lnTo>
                  <a:lnTo>
                    <a:pt x="133" y="272"/>
                  </a:lnTo>
                  <a:lnTo>
                    <a:pt x="128" y="276"/>
                  </a:lnTo>
                  <a:lnTo>
                    <a:pt x="126" y="274"/>
                  </a:lnTo>
                  <a:lnTo>
                    <a:pt x="122" y="275"/>
                  </a:lnTo>
                  <a:lnTo>
                    <a:pt x="118" y="274"/>
                  </a:lnTo>
                  <a:lnTo>
                    <a:pt x="116" y="278"/>
                  </a:lnTo>
                  <a:lnTo>
                    <a:pt x="111" y="272"/>
                  </a:lnTo>
                  <a:lnTo>
                    <a:pt x="107" y="273"/>
                  </a:lnTo>
                  <a:lnTo>
                    <a:pt x="104" y="275"/>
                  </a:lnTo>
                  <a:lnTo>
                    <a:pt x="103" y="272"/>
                  </a:lnTo>
                  <a:lnTo>
                    <a:pt x="99" y="273"/>
                  </a:lnTo>
                  <a:lnTo>
                    <a:pt x="93" y="268"/>
                  </a:lnTo>
                  <a:lnTo>
                    <a:pt x="91" y="264"/>
                  </a:lnTo>
                  <a:lnTo>
                    <a:pt x="85" y="265"/>
                  </a:lnTo>
                  <a:lnTo>
                    <a:pt x="85" y="273"/>
                  </a:lnTo>
                  <a:lnTo>
                    <a:pt x="78" y="282"/>
                  </a:lnTo>
                  <a:lnTo>
                    <a:pt x="78" y="285"/>
                  </a:lnTo>
                  <a:lnTo>
                    <a:pt x="71" y="288"/>
                  </a:lnTo>
                  <a:lnTo>
                    <a:pt x="66" y="291"/>
                  </a:lnTo>
                  <a:lnTo>
                    <a:pt x="64" y="295"/>
                  </a:lnTo>
                  <a:lnTo>
                    <a:pt x="66" y="311"/>
                  </a:lnTo>
                  <a:lnTo>
                    <a:pt x="64" y="319"/>
                  </a:lnTo>
                  <a:lnTo>
                    <a:pt x="60" y="321"/>
                  </a:lnTo>
                  <a:lnTo>
                    <a:pt x="54" y="319"/>
                  </a:lnTo>
                  <a:lnTo>
                    <a:pt x="54" y="319"/>
                  </a:lnTo>
                  <a:lnTo>
                    <a:pt x="55" y="314"/>
                  </a:lnTo>
                  <a:lnTo>
                    <a:pt x="47" y="312"/>
                  </a:lnTo>
                  <a:lnTo>
                    <a:pt x="45" y="308"/>
                  </a:lnTo>
                  <a:lnTo>
                    <a:pt x="51" y="305"/>
                  </a:lnTo>
                  <a:lnTo>
                    <a:pt x="48" y="297"/>
                  </a:lnTo>
                  <a:lnTo>
                    <a:pt x="53" y="289"/>
                  </a:lnTo>
                  <a:lnTo>
                    <a:pt x="52" y="280"/>
                  </a:lnTo>
                  <a:lnTo>
                    <a:pt x="50" y="276"/>
                  </a:lnTo>
                  <a:lnTo>
                    <a:pt x="53" y="274"/>
                  </a:lnTo>
                  <a:lnTo>
                    <a:pt x="52" y="272"/>
                  </a:lnTo>
                  <a:lnTo>
                    <a:pt x="54" y="270"/>
                  </a:lnTo>
                  <a:lnTo>
                    <a:pt x="53" y="268"/>
                  </a:lnTo>
                  <a:lnTo>
                    <a:pt x="55" y="267"/>
                  </a:lnTo>
                  <a:lnTo>
                    <a:pt x="57" y="262"/>
                  </a:lnTo>
                  <a:lnTo>
                    <a:pt x="57" y="252"/>
                  </a:lnTo>
                  <a:lnTo>
                    <a:pt x="64" y="243"/>
                  </a:lnTo>
                  <a:lnTo>
                    <a:pt x="64" y="239"/>
                  </a:lnTo>
                  <a:lnTo>
                    <a:pt x="60" y="234"/>
                  </a:lnTo>
                  <a:lnTo>
                    <a:pt x="58" y="227"/>
                  </a:lnTo>
                  <a:lnTo>
                    <a:pt x="50" y="226"/>
                  </a:lnTo>
                  <a:lnTo>
                    <a:pt x="45" y="220"/>
                  </a:lnTo>
                  <a:lnTo>
                    <a:pt x="41" y="220"/>
                  </a:lnTo>
                  <a:lnTo>
                    <a:pt x="40" y="214"/>
                  </a:lnTo>
                  <a:lnTo>
                    <a:pt x="37" y="213"/>
                  </a:lnTo>
                  <a:lnTo>
                    <a:pt x="28" y="214"/>
                  </a:lnTo>
                  <a:lnTo>
                    <a:pt x="19" y="213"/>
                  </a:lnTo>
                  <a:lnTo>
                    <a:pt x="18" y="204"/>
                  </a:lnTo>
                  <a:lnTo>
                    <a:pt x="21" y="194"/>
                  </a:lnTo>
                  <a:lnTo>
                    <a:pt x="19" y="190"/>
                  </a:lnTo>
                  <a:lnTo>
                    <a:pt x="19" y="186"/>
                  </a:lnTo>
                  <a:lnTo>
                    <a:pt x="14" y="183"/>
                  </a:lnTo>
                  <a:lnTo>
                    <a:pt x="9" y="187"/>
                  </a:lnTo>
                  <a:lnTo>
                    <a:pt x="5" y="186"/>
                  </a:lnTo>
                  <a:lnTo>
                    <a:pt x="0" y="183"/>
                  </a:lnTo>
                  <a:lnTo>
                    <a:pt x="3" y="174"/>
                  </a:lnTo>
                  <a:lnTo>
                    <a:pt x="9" y="167"/>
                  </a:lnTo>
                  <a:lnTo>
                    <a:pt x="6" y="164"/>
                  </a:lnTo>
                  <a:lnTo>
                    <a:pt x="9" y="158"/>
                  </a:lnTo>
                  <a:lnTo>
                    <a:pt x="11" y="154"/>
                  </a:lnTo>
                  <a:lnTo>
                    <a:pt x="17" y="152"/>
                  </a:lnTo>
                  <a:lnTo>
                    <a:pt x="17" y="152"/>
                  </a:lnTo>
                  <a:lnTo>
                    <a:pt x="19" y="156"/>
                  </a:lnTo>
                  <a:lnTo>
                    <a:pt x="23" y="158"/>
                  </a:lnTo>
                  <a:lnTo>
                    <a:pt x="29" y="157"/>
                  </a:lnTo>
                  <a:lnTo>
                    <a:pt x="29" y="157"/>
                  </a:lnTo>
                  <a:lnTo>
                    <a:pt x="37" y="158"/>
                  </a:lnTo>
                  <a:lnTo>
                    <a:pt x="40" y="161"/>
                  </a:lnTo>
                  <a:lnTo>
                    <a:pt x="44" y="160"/>
                  </a:lnTo>
                  <a:lnTo>
                    <a:pt x="48" y="164"/>
                  </a:lnTo>
                  <a:lnTo>
                    <a:pt x="50" y="167"/>
                  </a:lnTo>
                  <a:lnTo>
                    <a:pt x="53" y="168"/>
                  </a:lnTo>
                  <a:lnTo>
                    <a:pt x="58" y="174"/>
                  </a:lnTo>
                  <a:lnTo>
                    <a:pt x="60" y="176"/>
                  </a:lnTo>
                  <a:lnTo>
                    <a:pt x="64" y="176"/>
                  </a:lnTo>
                  <a:lnTo>
                    <a:pt x="64" y="179"/>
                  </a:lnTo>
                  <a:lnTo>
                    <a:pt x="69" y="181"/>
                  </a:lnTo>
                  <a:lnTo>
                    <a:pt x="73" y="180"/>
                  </a:lnTo>
                  <a:lnTo>
                    <a:pt x="73" y="183"/>
                  </a:lnTo>
                  <a:lnTo>
                    <a:pt x="77" y="182"/>
                  </a:lnTo>
                  <a:lnTo>
                    <a:pt x="78" y="176"/>
                  </a:lnTo>
                  <a:lnTo>
                    <a:pt x="82" y="175"/>
                  </a:lnTo>
                  <a:lnTo>
                    <a:pt x="82" y="168"/>
                  </a:lnTo>
                  <a:lnTo>
                    <a:pt x="93" y="165"/>
                  </a:lnTo>
                  <a:lnTo>
                    <a:pt x="100" y="151"/>
                  </a:lnTo>
                  <a:lnTo>
                    <a:pt x="111" y="142"/>
                  </a:lnTo>
                  <a:lnTo>
                    <a:pt x="112" y="138"/>
                  </a:lnTo>
                  <a:lnTo>
                    <a:pt x="122" y="134"/>
                  </a:lnTo>
                  <a:lnTo>
                    <a:pt x="129" y="126"/>
                  </a:lnTo>
                  <a:lnTo>
                    <a:pt x="133" y="130"/>
                  </a:lnTo>
                  <a:lnTo>
                    <a:pt x="135" y="126"/>
                  </a:lnTo>
                  <a:lnTo>
                    <a:pt x="140" y="122"/>
                  </a:lnTo>
                  <a:lnTo>
                    <a:pt x="137" y="120"/>
                  </a:lnTo>
                  <a:lnTo>
                    <a:pt x="134" y="120"/>
                  </a:lnTo>
                  <a:lnTo>
                    <a:pt x="134" y="118"/>
                  </a:lnTo>
                  <a:lnTo>
                    <a:pt x="144" y="118"/>
                  </a:lnTo>
                  <a:lnTo>
                    <a:pt x="149" y="114"/>
                  </a:lnTo>
                  <a:lnTo>
                    <a:pt x="153" y="115"/>
                  </a:lnTo>
                  <a:lnTo>
                    <a:pt x="152" y="120"/>
                  </a:lnTo>
                  <a:lnTo>
                    <a:pt x="154" y="120"/>
                  </a:lnTo>
                  <a:lnTo>
                    <a:pt x="156" y="112"/>
                  </a:lnTo>
                  <a:lnTo>
                    <a:pt x="160" y="109"/>
                  </a:lnTo>
                  <a:lnTo>
                    <a:pt x="165" y="108"/>
                  </a:lnTo>
                  <a:lnTo>
                    <a:pt x="167" y="104"/>
                  </a:lnTo>
                  <a:lnTo>
                    <a:pt x="173" y="105"/>
                  </a:lnTo>
                  <a:lnTo>
                    <a:pt x="172" y="101"/>
                  </a:lnTo>
                  <a:lnTo>
                    <a:pt x="167" y="98"/>
                  </a:lnTo>
                  <a:lnTo>
                    <a:pt x="173" y="85"/>
                  </a:lnTo>
                  <a:lnTo>
                    <a:pt x="177" y="89"/>
                  </a:lnTo>
                  <a:lnTo>
                    <a:pt x="180" y="87"/>
                  </a:lnTo>
                  <a:lnTo>
                    <a:pt x="184" y="79"/>
                  </a:lnTo>
                  <a:lnTo>
                    <a:pt x="201" y="75"/>
                  </a:lnTo>
                  <a:lnTo>
                    <a:pt x="204" y="76"/>
                  </a:lnTo>
                  <a:lnTo>
                    <a:pt x="210" y="72"/>
                  </a:lnTo>
                  <a:lnTo>
                    <a:pt x="209" y="65"/>
                  </a:lnTo>
                  <a:lnTo>
                    <a:pt x="214" y="52"/>
                  </a:lnTo>
                  <a:lnTo>
                    <a:pt x="215" y="45"/>
                  </a:lnTo>
                  <a:lnTo>
                    <a:pt x="220" y="37"/>
                  </a:lnTo>
                  <a:lnTo>
                    <a:pt x="222" y="36"/>
                  </a:lnTo>
                  <a:lnTo>
                    <a:pt x="231" y="39"/>
                  </a:lnTo>
                  <a:lnTo>
                    <a:pt x="242" y="46"/>
                  </a:lnTo>
                  <a:lnTo>
                    <a:pt x="249" y="45"/>
                  </a:lnTo>
                  <a:lnTo>
                    <a:pt x="261" y="29"/>
                  </a:lnTo>
                  <a:lnTo>
                    <a:pt x="278" y="17"/>
                  </a:lnTo>
                  <a:lnTo>
                    <a:pt x="282" y="5"/>
                  </a:lnTo>
                  <a:lnTo>
                    <a:pt x="291" y="0"/>
                  </a:lnTo>
                  <a:lnTo>
                    <a:pt x="294"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1" name="Freeform 36"/>
            <p:cNvSpPr>
              <a:spLocks/>
            </p:cNvSpPr>
            <p:nvPr/>
          </p:nvSpPr>
          <p:spPr bwMode="auto">
            <a:xfrm>
              <a:off x="5598" y="826"/>
              <a:ext cx="315" cy="171"/>
            </a:xfrm>
            <a:custGeom>
              <a:avLst/>
              <a:gdLst>
                <a:gd name="T0" fmla="*/ 310 w 315"/>
                <a:gd name="T1" fmla="*/ 78 h 171"/>
                <a:gd name="T2" fmla="*/ 315 w 315"/>
                <a:gd name="T3" fmla="*/ 90 h 171"/>
                <a:gd name="T4" fmla="*/ 305 w 315"/>
                <a:gd name="T5" fmla="*/ 102 h 171"/>
                <a:gd name="T6" fmla="*/ 291 w 315"/>
                <a:gd name="T7" fmla="*/ 112 h 171"/>
                <a:gd name="T8" fmla="*/ 275 w 315"/>
                <a:gd name="T9" fmla="*/ 100 h 171"/>
                <a:gd name="T10" fmla="*/ 258 w 315"/>
                <a:gd name="T11" fmla="*/ 115 h 171"/>
                <a:gd name="T12" fmla="*/ 258 w 315"/>
                <a:gd name="T13" fmla="*/ 120 h 171"/>
                <a:gd name="T14" fmla="*/ 251 w 315"/>
                <a:gd name="T15" fmla="*/ 115 h 171"/>
                <a:gd name="T16" fmla="*/ 246 w 315"/>
                <a:gd name="T17" fmla="*/ 107 h 171"/>
                <a:gd name="T18" fmla="*/ 242 w 315"/>
                <a:gd name="T19" fmla="*/ 105 h 171"/>
                <a:gd name="T20" fmla="*/ 228 w 315"/>
                <a:gd name="T21" fmla="*/ 99 h 171"/>
                <a:gd name="T22" fmla="*/ 227 w 315"/>
                <a:gd name="T23" fmla="*/ 103 h 171"/>
                <a:gd name="T24" fmla="*/ 218 w 315"/>
                <a:gd name="T25" fmla="*/ 109 h 171"/>
                <a:gd name="T26" fmla="*/ 202 w 315"/>
                <a:gd name="T27" fmla="*/ 100 h 171"/>
                <a:gd name="T28" fmla="*/ 190 w 315"/>
                <a:gd name="T29" fmla="*/ 107 h 171"/>
                <a:gd name="T30" fmla="*/ 189 w 315"/>
                <a:gd name="T31" fmla="*/ 111 h 171"/>
                <a:gd name="T32" fmla="*/ 182 w 315"/>
                <a:gd name="T33" fmla="*/ 120 h 171"/>
                <a:gd name="T34" fmla="*/ 185 w 315"/>
                <a:gd name="T35" fmla="*/ 128 h 171"/>
                <a:gd name="T36" fmla="*/ 179 w 315"/>
                <a:gd name="T37" fmla="*/ 147 h 171"/>
                <a:gd name="T38" fmla="*/ 164 w 315"/>
                <a:gd name="T39" fmla="*/ 160 h 171"/>
                <a:gd name="T40" fmla="*/ 152 w 315"/>
                <a:gd name="T41" fmla="*/ 169 h 171"/>
                <a:gd name="T42" fmla="*/ 137 w 315"/>
                <a:gd name="T43" fmla="*/ 166 h 171"/>
                <a:gd name="T44" fmla="*/ 125 w 315"/>
                <a:gd name="T45" fmla="*/ 153 h 171"/>
                <a:gd name="T46" fmla="*/ 95 w 315"/>
                <a:gd name="T47" fmla="*/ 133 h 171"/>
                <a:gd name="T48" fmla="*/ 89 w 315"/>
                <a:gd name="T49" fmla="*/ 126 h 171"/>
                <a:gd name="T50" fmla="*/ 82 w 315"/>
                <a:gd name="T51" fmla="*/ 112 h 171"/>
                <a:gd name="T52" fmla="*/ 80 w 315"/>
                <a:gd name="T53" fmla="*/ 103 h 171"/>
                <a:gd name="T54" fmla="*/ 70 w 315"/>
                <a:gd name="T55" fmla="*/ 91 h 171"/>
                <a:gd name="T56" fmla="*/ 51 w 315"/>
                <a:gd name="T57" fmla="*/ 78 h 171"/>
                <a:gd name="T58" fmla="*/ 33 w 315"/>
                <a:gd name="T59" fmla="*/ 68 h 171"/>
                <a:gd name="T60" fmla="*/ 19 w 315"/>
                <a:gd name="T61" fmla="*/ 71 h 171"/>
                <a:gd name="T62" fmla="*/ 13 w 315"/>
                <a:gd name="T63" fmla="*/ 61 h 171"/>
                <a:gd name="T64" fmla="*/ 2 w 315"/>
                <a:gd name="T65" fmla="*/ 54 h 171"/>
                <a:gd name="T66" fmla="*/ 2 w 315"/>
                <a:gd name="T67" fmla="*/ 38 h 171"/>
                <a:gd name="T68" fmla="*/ 11 w 315"/>
                <a:gd name="T69" fmla="*/ 22 h 171"/>
                <a:gd name="T70" fmla="*/ 30 w 315"/>
                <a:gd name="T71" fmla="*/ 37 h 171"/>
                <a:gd name="T72" fmla="*/ 84 w 315"/>
                <a:gd name="T73" fmla="*/ 76 h 171"/>
                <a:gd name="T74" fmla="*/ 116 w 315"/>
                <a:gd name="T75" fmla="*/ 81 h 171"/>
                <a:gd name="T76" fmla="*/ 125 w 315"/>
                <a:gd name="T77" fmla="*/ 113 h 171"/>
                <a:gd name="T78" fmla="*/ 148 w 315"/>
                <a:gd name="T79" fmla="*/ 115 h 171"/>
                <a:gd name="T80" fmla="*/ 170 w 315"/>
                <a:gd name="T81" fmla="*/ 89 h 171"/>
                <a:gd name="T82" fmla="*/ 218 w 315"/>
                <a:gd name="T83" fmla="*/ 75 h 171"/>
                <a:gd name="T84" fmla="*/ 238 w 315"/>
                <a:gd name="T85" fmla="*/ 60 h 171"/>
                <a:gd name="T86" fmla="*/ 254 w 315"/>
                <a:gd name="T87" fmla="*/ 30 h 171"/>
                <a:gd name="T88" fmla="*/ 262 w 315"/>
                <a:gd name="T89" fmla="*/ 9 h 171"/>
                <a:gd name="T90" fmla="*/ 282 w 315"/>
                <a:gd name="T91" fmla="*/ 9 h 171"/>
                <a:gd name="T92" fmla="*/ 299 w 315"/>
                <a:gd name="T93" fmla="*/ 34 h 171"/>
                <a:gd name="T94" fmla="*/ 295 w 315"/>
                <a:gd name="T95" fmla="*/ 6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5" h="171">
                  <a:moveTo>
                    <a:pt x="312" y="78"/>
                  </a:moveTo>
                  <a:lnTo>
                    <a:pt x="310" y="77"/>
                  </a:lnTo>
                  <a:lnTo>
                    <a:pt x="309" y="78"/>
                  </a:lnTo>
                  <a:lnTo>
                    <a:pt x="310" y="78"/>
                  </a:lnTo>
                  <a:lnTo>
                    <a:pt x="309" y="84"/>
                  </a:lnTo>
                  <a:lnTo>
                    <a:pt x="314" y="85"/>
                  </a:lnTo>
                  <a:lnTo>
                    <a:pt x="314" y="87"/>
                  </a:lnTo>
                  <a:lnTo>
                    <a:pt x="315" y="90"/>
                  </a:lnTo>
                  <a:lnTo>
                    <a:pt x="311" y="90"/>
                  </a:lnTo>
                  <a:lnTo>
                    <a:pt x="312" y="96"/>
                  </a:lnTo>
                  <a:lnTo>
                    <a:pt x="312" y="96"/>
                  </a:lnTo>
                  <a:lnTo>
                    <a:pt x="305" y="102"/>
                  </a:lnTo>
                  <a:lnTo>
                    <a:pt x="300" y="103"/>
                  </a:lnTo>
                  <a:lnTo>
                    <a:pt x="296" y="101"/>
                  </a:lnTo>
                  <a:lnTo>
                    <a:pt x="290" y="105"/>
                  </a:lnTo>
                  <a:lnTo>
                    <a:pt x="291" y="112"/>
                  </a:lnTo>
                  <a:lnTo>
                    <a:pt x="290" y="115"/>
                  </a:lnTo>
                  <a:lnTo>
                    <a:pt x="282" y="109"/>
                  </a:lnTo>
                  <a:lnTo>
                    <a:pt x="278" y="103"/>
                  </a:lnTo>
                  <a:lnTo>
                    <a:pt x="275" y="100"/>
                  </a:lnTo>
                  <a:lnTo>
                    <a:pt x="266" y="105"/>
                  </a:lnTo>
                  <a:lnTo>
                    <a:pt x="263" y="105"/>
                  </a:lnTo>
                  <a:lnTo>
                    <a:pt x="260" y="109"/>
                  </a:lnTo>
                  <a:lnTo>
                    <a:pt x="258" y="115"/>
                  </a:lnTo>
                  <a:lnTo>
                    <a:pt x="258" y="115"/>
                  </a:lnTo>
                  <a:lnTo>
                    <a:pt x="258" y="118"/>
                  </a:lnTo>
                  <a:lnTo>
                    <a:pt x="258" y="118"/>
                  </a:lnTo>
                  <a:lnTo>
                    <a:pt x="258" y="120"/>
                  </a:lnTo>
                  <a:lnTo>
                    <a:pt x="253" y="121"/>
                  </a:lnTo>
                  <a:lnTo>
                    <a:pt x="252" y="118"/>
                  </a:lnTo>
                  <a:lnTo>
                    <a:pt x="250" y="118"/>
                  </a:lnTo>
                  <a:lnTo>
                    <a:pt x="251" y="115"/>
                  </a:lnTo>
                  <a:lnTo>
                    <a:pt x="248" y="115"/>
                  </a:lnTo>
                  <a:lnTo>
                    <a:pt x="249" y="111"/>
                  </a:lnTo>
                  <a:lnTo>
                    <a:pt x="246" y="110"/>
                  </a:lnTo>
                  <a:lnTo>
                    <a:pt x="246" y="107"/>
                  </a:lnTo>
                  <a:lnTo>
                    <a:pt x="244" y="107"/>
                  </a:lnTo>
                  <a:lnTo>
                    <a:pt x="245" y="109"/>
                  </a:lnTo>
                  <a:lnTo>
                    <a:pt x="243" y="108"/>
                  </a:lnTo>
                  <a:lnTo>
                    <a:pt x="242" y="105"/>
                  </a:lnTo>
                  <a:lnTo>
                    <a:pt x="241" y="105"/>
                  </a:lnTo>
                  <a:lnTo>
                    <a:pt x="237" y="102"/>
                  </a:lnTo>
                  <a:lnTo>
                    <a:pt x="233" y="103"/>
                  </a:lnTo>
                  <a:lnTo>
                    <a:pt x="228" y="99"/>
                  </a:lnTo>
                  <a:lnTo>
                    <a:pt x="228" y="99"/>
                  </a:lnTo>
                  <a:lnTo>
                    <a:pt x="228" y="102"/>
                  </a:lnTo>
                  <a:lnTo>
                    <a:pt x="228" y="102"/>
                  </a:lnTo>
                  <a:lnTo>
                    <a:pt x="227" y="103"/>
                  </a:lnTo>
                  <a:lnTo>
                    <a:pt x="222" y="103"/>
                  </a:lnTo>
                  <a:lnTo>
                    <a:pt x="221" y="107"/>
                  </a:lnTo>
                  <a:lnTo>
                    <a:pt x="218" y="109"/>
                  </a:lnTo>
                  <a:lnTo>
                    <a:pt x="218" y="109"/>
                  </a:lnTo>
                  <a:lnTo>
                    <a:pt x="216" y="111"/>
                  </a:lnTo>
                  <a:lnTo>
                    <a:pt x="216" y="111"/>
                  </a:lnTo>
                  <a:lnTo>
                    <a:pt x="212" y="116"/>
                  </a:lnTo>
                  <a:lnTo>
                    <a:pt x="202" y="100"/>
                  </a:lnTo>
                  <a:lnTo>
                    <a:pt x="196" y="101"/>
                  </a:lnTo>
                  <a:lnTo>
                    <a:pt x="192" y="98"/>
                  </a:lnTo>
                  <a:lnTo>
                    <a:pt x="189" y="101"/>
                  </a:lnTo>
                  <a:lnTo>
                    <a:pt x="190" y="107"/>
                  </a:lnTo>
                  <a:lnTo>
                    <a:pt x="189" y="109"/>
                  </a:lnTo>
                  <a:lnTo>
                    <a:pt x="189" y="109"/>
                  </a:lnTo>
                  <a:lnTo>
                    <a:pt x="189" y="111"/>
                  </a:lnTo>
                  <a:lnTo>
                    <a:pt x="189" y="111"/>
                  </a:lnTo>
                  <a:lnTo>
                    <a:pt x="183" y="113"/>
                  </a:lnTo>
                  <a:lnTo>
                    <a:pt x="184" y="115"/>
                  </a:lnTo>
                  <a:lnTo>
                    <a:pt x="181" y="117"/>
                  </a:lnTo>
                  <a:lnTo>
                    <a:pt x="182" y="120"/>
                  </a:lnTo>
                  <a:lnTo>
                    <a:pt x="179" y="119"/>
                  </a:lnTo>
                  <a:lnTo>
                    <a:pt x="183" y="121"/>
                  </a:lnTo>
                  <a:lnTo>
                    <a:pt x="182" y="123"/>
                  </a:lnTo>
                  <a:lnTo>
                    <a:pt x="185" y="128"/>
                  </a:lnTo>
                  <a:lnTo>
                    <a:pt x="183" y="135"/>
                  </a:lnTo>
                  <a:lnTo>
                    <a:pt x="184" y="140"/>
                  </a:lnTo>
                  <a:lnTo>
                    <a:pt x="180" y="142"/>
                  </a:lnTo>
                  <a:lnTo>
                    <a:pt x="179" y="147"/>
                  </a:lnTo>
                  <a:lnTo>
                    <a:pt x="169" y="150"/>
                  </a:lnTo>
                  <a:lnTo>
                    <a:pt x="166" y="155"/>
                  </a:lnTo>
                  <a:lnTo>
                    <a:pt x="166" y="159"/>
                  </a:lnTo>
                  <a:lnTo>
                    <a:pt x="164" y="160"/>
                  </a:lnTo>
                  <a:lnTo>
                    <a:pt x="164" y="165"/>
                  </a:lnTo>
                  <a:lnTo>
                    <a:pt x="158" y="165"/>
                  </a:lnTo>
                  <a:lnTo>
                    <a:pt x="157" y="169"/>
                  </a:lnTo>
                  <a:lnTo>
                    <a:pt x="152" y="169"/>
                  </a:lnTo>
                  <a:lnTo>
                    <a:pt x="148" y="165"/>
                  </a:lnTo>
                  <a:lnTo>
                    <a:pt x="142" y="171"/>
                  </a:lnTo>
                  <a:lnTo>
                    <a:pt x="138" y="171"/>
                  </a:lnTo>
                  <a:lnTo>
                    <a:pt x="137" y="166"/>
                  </a:lnTo>
                  <a:lnTo>
                    <a:pt x="128" y="164"/>
                  </a:lnTo>
                  <a:lnTo>
                    <a:pt x="125" y="165"/>
                  </a:lnTo>
                  <a:lnTo>
                    <a:pt x="126" y="158"/>
                  </a:lnTo>
                  <a:lnTo>
                    <a:pt x="125" y="153"/>
                  </a:lnTo>
                  <a:lnTo>
                    <a:pt x="129" y="149"/>
                  </a:lnTo>
                  <a:lnTo>
                    <a:pt x="112" y="135"/>
                  </a:lnTo>
                  <a:lnTo>
                    <a:pt x="109" y="131"/>
                  </a:lnTo>
                  <a:lnTo>
                    <a:pt x="95" y="133"/>
                  </a:lnTo>
                  <a:lnTo>
                    <a:pt x="92" y="131"/>
                  </a:lnTo>
                  <a:lnTo>
                    <a:pt x="91" y="128"/>
                  </a:lnTo>
                  <a:lnTo>
                    <a:pt x="89" y="129"/>
                  </a:lnTo>
                  <a:lnTo>
                    <a:pt x="89" y="126"/>
                  </a:lnTo>
                  <a:lnTo>
                    <a:pt x="86" y="123"/>
                  </a:lnTo>
                  <a:lnTo>
                    <a:pt x="89" y="117"/>
                  </a:lnTo>
                  <a:lnTo>
                    <a:pt x="85" y="116"/>
                  </a:lnTo>
                  <a:lnTo>
                    <a:pt x="82" y="112"/>
                  </a:lnTo>
                  <a:lnTo>
                    <a:pt x="80" y="111"/>
                  </a:lnTo>
                  <a:lnTo>
                    <a:pt x="80" y="108"/>
                  </a:lnTo>
                  <a:lnTo>
                    <a:pt x="78" y="106"/>
                  </a:lnTo>
                  <a:lnTo>
                    <a:pt x="80" y="103"/>
                  </a:lnTo>
                  <a:lnTo>
                    <a:pt x="76" y="98"/>
                  </a:lnTo>
                  <a:lnTo>
                    <a:pt x="71" y="96"/>
                  </a:lnTo>
                  <a:lnTo>
                    <a:pt x="70" y="93"/>
                  </a:lnTo>
                  <a:lnTo>
                    <a:pt x="70" y="91"/>
                  </a:lnTo>
                  <a:lnTo>
                    <a:pt x="62" y="89"/>
                  </a:lnTo>
                  <a:lnTo>
                    <a:pt x="58" y="85"/>
                  </a:lnTo>
                  <a:lnTo>
                    <a:pt x="53" y="76"/>
                  </a:lnTo>
                  <a:lnTo>
                    <a:pt x="51" y="78"/>
                  </a:lnTo>
                  <a:lnTo>
                    <a:pt x="47" y="77"/>
                  </a:lnTo>
                  <a:lnTo>
                    <a:pt x="42" y="73"/>
                  </a:lnTo>
                  <a:lnTo>
                    <a:pt x="34" y="71"/>
                  </a:lnTo>
                  <a:lnTo>
                    <a:pt x="33" y="68"/>
                  </a:lnTo>
                  <a:lnTo>
                    <a:pt x="30" y="70"/>
                  </a:lnTo>
                  <a:lnTo>
                    <a:pt x="26" y="69"/>
                  </a:lnTo>
                  <a:lnTo>
                    <a:pt x="22" y="76"/>
                  </a:lnTo>
                  <a:lnTo>
                    <a:pt x="19" y="71"/>
                  </a:lnTo>
                  <a:lnTo>
                    <a:pt x="20" y="65"/>
                  </a:lnTo>
                  <a:lnTo>
                    <a:pt x="11" y="67"/>
                  </a:lnTo>
                  <a:lnTo>
                    <a:pt x="11" y="65"/>
                  </a:lnTo>
                  <a:lnTo>
                    <a:pt x="13" y="61"/>
                  </a:lnTo>
                  <a:lnTo>
                    <a:pt x="12" y="58"/>
                  </a:lnTo>
                  <a:lnTo>
                    <a:pt x="7" y="59"/>
                  </a:lnTo>
                  <a:lnTo>
                    <a:pt x="7" y="59"/>
                  </a:lnTo>
                  <a:lnTo>
                    <a:pt x="2" y="54"/>
                  </a:lnTo>
                  <a:lnTo>
                    <a:pt x="2" y="54"/>
                  </a:lnTo>
                  <a:lnTo>
                    <a:pt x="0" y="53"/>
                  </a:lnTo>
                  <a:lnTo>
                    <a:pt x="0" y="53"/>
                  </a:lnTo>
                  <a:lnTo>
                    <a:pt x="2" y="38"/>
                  </a:lnTo>
                  <a:lnTo>
                    <a:pt x="7" y="34"/>
                  </a:lnTo>
                  <a:lnTo>
                    <a:pt x="10" y="34"/>
                  </a:lnTo>
                  <a:lnTo>
                    <a:pt x="11" y="22"/>
                  </a:lnTo>
                  <a:lnTo>
                    <a:pt x="11" y="22"/>
                  </a:lnTo>
                  <a:lnTo>
                    <a:pt x="18" y="21"/>
                  </a:lnTo>
                  <a:lnTo>
                    <a:pt x="20" y="23"/>
                  </a:lnTo>
                  <a:lnTo>
                    <a:pt x="25" y="24"/>
                  </a:lnTo>
                  <a:lnTo>
                    <a:pt x="30" y="37"/>
                  </a:lnTo>
                  <a:lnTo>
                    <a:pt x="43" y="47"/>
                  </a:lnTo>
                  <a:lnTo>
                    <a:pt x="54" y="59"/>
                  </a:lnTo>
                  <a:lnTo>
                    <a:pt x="68" y="63"/>
                  </a:lnTo>
                  <a:lnTo>
                    <a:pt x="84" y="76"/>
                  </a:lnTo>
                  <a:lnTo>
                    <a:pt x="94" y="80"/>
                  </a:lnTo>
                  <a:lnTo>
                    <a:pt x="105" y="80"/>
                  </a:lnTo>
                  <a:lnTo>
                    <a:pt x="110" y="82"/>
                  </a:lnTo>
                  <a:lnTo>
                    <a:pt x="116" y="81"/>
                  </a:lnTo>
                  <a:lnTo>
                    <a:pt x="126" y="84"/>
                  </a:lnTo>
                  <a:lnTo>
                    <a:pt x="129" y="95"/>
                  </a:lnTo>
                  <a:lnTo>
                    <a:pt x="123" y="110"/>
                  </a:lnTo>
                  <a:lnTo>
                    <a:pt x="125" y="113"/>
                  </a:lnTo>
                  <a:lnTo>
                    <a:pt x="135" y="114"/>
                  </a:lnTo>
                  <a:lnTo>
                    <a:pt x="145" y="121"/>
                  </a:lnTo>
                  <a:lnTo>
                    <a:pt x="148" y="117"/>
                  </a:lnTo>
                  <a:lnTo>
                    <a:pt x="148" y="115"/>
                  </a:lnTo>
                  <a:lnTo>
                    <a:pt x="144" y="110"/>
                  </a:lnTo>
                  <a:lnTo>
                    <a:pt x="146" y="105"/>
                  </a:lnTo>
                  <a:lnTo>
                    <a:pt x="163" y="99"/>
                  </a:lnTo>
                  <a:lnTo>
                    <a:pt x="170" y="89"/>
                  </a:lnTo>
                  <a:lnTo>
                    <a:pt x="177" y="87"/>
                  </a:lnTo>
                  <a:lnTo>
                    <a:pt x="186" y="80"/>
                  </a:lnTo>
                  <a:lnTo>
                    <a:pt x="210" y="71"/>
                  </a:lnTo>
                  <a:lnTo>
                    <a:pt x="218" y="75"/>
                  </a:lnTo>
                  <a:lnTo>
                    <a:pt x="222" y="80"/>
                  </a:lnTo>
                  <a:lnTo>
                    <a:pt x="227" y="78"/>
                  </a:lnTo>
                  <a:lnTo>
                    <a:pt x="238" y="65"/>
                  </a:lnTo>
                  <a:lnTo>
                    <a:pt x="238" y="60"/>
                  </a:lnTo>
                  <a:lnTo>
                    <a:pt x="236" y="55"/>
                  </a:lnTo>
                  <a:lnTo>
                    <a:pt x="238" y="43"/>
                  </a:lnTo>
                  <a:lnTo>
                    <a:pt x="251" y="35"/>
                  </a:lnTo>
                  <a:lnTo>
                    <a:pt x="254" y="30"/>
                  </a:lnTo>
                  <a:lnTo>
                    <a:pt x="255" y="25"/>
                  </a:lnTo>
                  <a:lnTo>
                    <a:pt x="254" y="17"/>
                  </a:lnTo>
                  <a:lnTo>
                    <a:pt x="257" y="12"/>
                  </a:lnTo>
                  <a:lnTo>
                    <a:pt x="262" y="9"/>
                  </a:lnTo>
                  <a:lnTo>
                    <a:pt x="288" y="0"/>
                  </a:lnTo>
                  <a:lnTo>
                    <a:pt x="288" y="0"/>
                  </a:lnTo>
                  <a:lnTo>
                    <a:pt x="288" y="4"/>
                  </a:lnTo>
                  <a:lnTo>
                    <a:pt x="282" y="9"/>
                  </a:lnTo>
                  <a:lnTo>
                    <a:pt x="281" y="14"/>
                  </a:lnTo>
                  <a:lnTo>
                    <a:pt x="283" y="17"/>
                  </a:lnTo>
                  <a:lnTo>
                    <a:pt x="300" y="24"/>
                  </a:lnTo>
                  <a:lnTo>
                    <a:pt x="299" y="34"/>
                  </a:lnTo>
                  <a:lnTo>
                    <a:pt x="289" y="40"/>
                  </a:lnTo>
                  <a:lnTo>
                    <a:pt x="287" y="46"/>
                  </a:lnTo>
                  <a:lnTo>
                    <a:pt x="289" y="55"/>
                  </a:lnTo>
                  <a:lnTo>
                    <a:pt x="295" y="62"/>
                  </a:lnTo>
                  <a:lnTo>
                    <a:pt x="311" y="72"/>
                  </a:lnTo>
                  <a:lnTo>
                    <a:pt x="312" y="7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2" name="Freeform 37"/>
            <p:cNvSpPr>
              <a:spLocks/>
            </p:cNvSpPr>
            <p:nvPr/>
          </p:nvSpPr>
          <p:spPr bwMode="auto">
            <a:xfrm>
              <a:off x="5781" y="1227"/>
              <a:ext cx="153" cy="297"/>
            </a:xfrm>
            <a:custGeom>
              <a:avLst/>
              <a:gdLst>
                <a:gd name="T0" fmla="*/ 82 w 153"/>
                <a:gd name="T1" fmla="*/ 3 h 297"/>
                <a:gd name="T2" fmla="*/ 73 w 153"/>
                <a:gd name="T3" fmla="*/ 37 h 297"/>
                <a:gd name="T4" fmla="*/ 79 w 153"/>
                <a:gd name="T5" fmla="*/ 51 h 297"/>
                <a:gd name="T6" fmla="*/ 98 w 153"/>
                <a:gd name="T7" fmla="*/ 64 h 297"/>
                <a:gd name="T8" fmla="*/ 115 w 153"/>
                <a:gd name="T9" fmla="*/ 68 h 297"/>
                <a:gd name="T10" fmla="*/ 118 w 153"/>
                <a:gd name="T11" fmla="*/ 81 h 297"/>
                <a:gd name="T12" fmla="*/ 128 w 153"/>
                <a:gd name="T13" fmla="*/ 83 h 297"/>
                <a:gd name="T14" fmla="*/ 132 w 153"/>
                <a:gd name="T15" fmla="*/ 98 h 297"/>
                <a:gd name="T16" fmla="*/ 140 w 153"/>
                <a:gd name="T17" fmla="*/ 101 h 297"/>
                <a:gd name="T18" fmla="*/ 140 w 153"/>
                <a:gd name="T19" fmla="*/ 104 h 297"/>
                <a:gd name="T20" fmla="*/ 139 w 153"/>
                <a:gd name="T21" fmla="*/ 107 h 297"/>
                <a:gd name="T22" fmla="*/ 141 w 153"/>
                <a:gd name="T23" fmla="*/ 111 h 297"/>
                <a:gd name="T24" fmla="*/ 151 w 153"/>
                <a:gd name="T25" fmla="*/ 107 h 297"/>
                <a:gd name="T26" fmla="*/ 153 w 153"/>
                <a:gd name="T27" fmla="*/ 107 h 297"/>
                <a:gd name="T28" fmla="*/ 148 w 153"/>
                <a:gd name="T29" fmla="*/ 120 h 297"/>
                <a:gd name="T30" fmla="*/ 145 w 153"/>
                <a:gd name="T31" fmla="*/ 144 h 297"/>
                <a:gd name="T32" fmla="*/ 147 w 153"/>
                <a:gd name="T33" fmla="*/ 167 h 297"/>
                <a:gd name="T34" fmla="*/ 139 w 153"/>
                <a:gd name="T35" fmla="*/ 187 h 297"/>
                <a:gd name="T36" fmla="*/ 138 w 153"/>
                <a:gd name="T37" fmla="*/ 201 h 297"/>
                <a:gd name="T38" fmla="*/ 134 w 153"/>
                <a:gd name="T39" fmla="*/ 222 h 297"/>
                <a:gd name="T40" fmla="*/ 118 w 153"/>
                <a:gd name="T41" fmla="*/ 221 h 297"/>
                <a:gd name="T42" fmla="*/ 100 w 153"/>
                <a:gd name="T43" fmla="*/ 236 h 297"/>
                <a:gd name="T44" fmla="*/ 100 w 153"/>
                <a:gd name="T45" fmla="*/ 251 h 297"/>
                <a:gd name="T46" fmla="*/ 107 w 153"/>
                <a:gd name="T47" fmla="*/ 260 h 297"/>
                <a:gd name="T48" fmla="*/ 123 w 153"/>
                <a:gd name="T49" fmla="*/ 266 h 297"/>
                <a:gd name="T50" fmla="*/ 129 w 153"/>
                <a:gd name="T51" fmla="*/ 291 h 297"/>
                <a:gd name="T52" fmla="*/ 113 w 153"/>
                <a:gd name="T53" fmla="*/ 295 h 297"/>
                <a:gd name="T54" fmla="*/ 88 w 153"/>
                <a:gd name="T55" fmla="*/ 288 h 297"/>
                <a:gd name="T56" fmla="*/ 63 w 153"/>
                <a:gd name="T57" fmla="*/ 280 h 297"/>
                <a:gd name="T58" fmla="*/ 57 w 153"/>
                <a:gd name="T59" fmla="*/ 268 h 297"/>
                <a:gd name="T60" fmla="*/ 51 w 153"/>
                <a:gd name="T61" fmla="*/ 262 h 297"/>
                <a:gd name="T62" fmla="*/ 48 w 153"/>
                <a:gd name="T63" fmla="*/ 253 h 297"/>
                <a:gd name="T64" fmla="*/ 39 w 153"/>
                <a:gd name="T65" fmla="*/ 245 h 297"/>
                <a:gd name="T66" fmla="*/ 38 w 153"/>
                <a:gd name="T67" fmla="*/ 231 h 297"/>
                <a:gd name="T68" fmla="*/ 38 w 153"/>
                <a:gd name="T69" fmla="*/ 220 h 297"/>
                <a:gd name="T70" fmla="*/ 30 w 153"/>
                <a:gd name="T71" fmla="*/ 213 h 297"/>
                <a:gd name="T72" fmla="*/ 20 w 153"/>
                <a:gd name="T73" fmla="*/ 204 h 297"/>
                <a:gd name="T74" fmla="*/ 19 w 153"/>
                <a:gd name="T75" fmla="*/ 191 h 297"/>
                <a:gd name="T76" fmla="*/ 14 w 153"/>
                <a:gd name="T77" fmla="*/ 180 h 297"/>
                <a:gd name="T78" fmla="*/ 14 w 153"/>
                <a:gd name="T79" fmla="*/ 162 h 297"/>
                <a:gd name="T80" fmla="*/ 12 w 153"/>
                <a:gd name="T81" fmla="*/ 149 h 297"/>
                <a:gd name="T82" fmla="*/ 3 w 153"/>
                <a:gd name="T83" fmla="*/ 140 h 297"/>
                <a:gd name="T84" fmla="*/ 2 w 153"/>
                <a:gd name="T85" fmla="*/ 124 h 297"/>
                <a:gd name="T86" fmla="*/ 0 w 153"/>
                <a:gd name="T87" fmla="*/ 112 h 297"/>
                <a:gd name="T88" fmla="*/ 0 w 153"/>
                <a:gd name="T89" fmla="*/ 99 h 297"/>
                <a:gd name="T90" fmla="*/ 12 w 153"/>
                <a:gd name="T91" fmla="*/ 80 h 297"/>
                <a:gd name="T92" fmla="*/ 15 w 153"/>
                <a:gd name="T93" fmla="*/ 68 h 297"/>
                <a:gd name="T94" fmla="*/ 18 w 153"/>
                <a:gd name="T95" fmla="*/ 64 h 297"/>
                <a:gd name="T96" fmla="*/ 24 w 153"/>
                <a:gd name="T97" fmla="*/ 61 h 297"/>
                <a:gd name="T98" fmla="*/ 24 w 153"/>
                <a:gd name="T99" fmla="*/ 58 h 297"/>
                <a:gd name="T100" fmla="*/ 26 w 153"/>
                <a:gd name="T101" fmla="*/ 53 h 297"/>
                <a:gd name="T102" fmla="*/ 25 w 153"/>
                <a:gd name="T103" fmla="*/ 46 h 297"/>
                <a:gd name="T104" fmla="*/ 46 w 153"/>
                <a:gd name="T105" fmla="*/ 37 h 297"/>
                <a:gd name="T106" fmla="*/ 63 w 153"/>
                <a:gd name="T107" fmla="*/ 19 h 297"/>
                <a:gd name="T108" fmla="*/ 71 w 153"/>
                <a:gd name="T109"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 h="297">
                  <a:moveTo>
                    <a:pt x="71" y="0"/>
                  </a:moveTo>
                  <a:lnTo>
                    <a:pt x="81" y="1"/>
                  </a:lnTo>
                  <a:lnTo>
                    <a:pt x="82" y="3"/>
                  </a:lnTo>
                  <a:lnTo>
                    <a:pt x="75" y="9"/>
                  </a:lnTo>
                  <a:lnTo>
                    <a:pt x="80" y="22"/>
                  </a:lnTo>
                  <a:lnTo>
                    <a:pt x="73" y="37"/>
                  </a:lnTo>
                  <a:lnTo>
                    <a:pt x="75" y="43"/>
                  </a:lnTo>
                  <a:lnTo>
                    <a:pt x="79" y="47"/>
                  </a:lnTo>
                  <a:lnTo>
                    <a:pt x="79" y="51"/>
                  </a:lnTo>
                  <a:lnTo>
                    <a:pt x="74" y="61"/>
                  </a:lnTo>
                  <a:lnTo>
                    <a:pt x="77" y="68"/>
                  </a:lnTo>
                  <a:lnTo>
                    <a:pt x="98" y="64"/>
                  </a:lnTo>
                  <a:lnTo>
                    <a:pt x="104" y="60"/>
                  </a:lnTo>
                  <a:lnTo>
                    <a:pt x="106" y="66"/>
                  </a:lnTo>
                  <a:lnTo>
                    <a:pt x="115" y="68"/>
                  </a:lnTo>
                  <a:lnTo>
                    <a:pt x="117" y="72"/>
                  </a:lnTo>
                  <a:lnTo>
                    <a:pt x="117" y="72"/>
                  </a:lnTo>
                  <a:lnTo>
                    <a:pt x="118" y="81"/>
                  </a:lnTo>
                  <a:lnTo>
                    <a:pt x="122" y="83"/>
                  </a:lnTo>
                  <a:lnTo>
                    <a:pt x="122" y="83"/>
                  </a:lnTo>
                  <a:lnTo>
                    <a:pt x="128" y="83"/>
                  </a:lnTo>
                  <a:lnTo>
                    <a:pt x="132" y="87"/>
                  </a:lnTo>
                  <a:lnTo>
                    <a:pt x="130" y="94"/>
                  </a:lnTo>
                  <a:lnTo>
                    <a:pt x="132" y="98"/>
                  </a:lnTo>
                  <a:lnTo>
                    <a:pt x="137" y="99"/>
                  </a:lnTo>
                  <a:lnTo>
                    <a:pt x="138" y="102"/>
                  </a:lnTo>
                  <a:lnTo>
                    <a:pt x="140" y="101"/>
                  </a:lnTo>
                  <a:lnTo>
                    <a:pt x="140" y="103"/>
                  </a:lnTo>
                  <a:lnTo>
                    <a:pt x="139" y="103"/>
                  </a:lnTo>
                  <a:lnTo>
                    <a:pt x="140" y="104"/>
                  </a:lnTo>
                  <a:lnTo>
                    <a:pt x="138" y="106"/>
                  </a:lnTo>
                  <a:lnTo>
                    <a:pt x="141" y="106"/>
                  </a:lnTo>
                  <a:lnTo>
                    <a:pt x="139" y="107"/>
                  </a:lnTo>
                  <a:lnTo>
                    <a:pt x="142" y="109"/>
                  </a:lnTo>
                  <a:lnTo>
                    <a:pt x="140" y="109"/>
                  </a:lnTo>
                  <a:lnTo>
                    <a:pt x="141" y="111"/>
                  </a:lnTo>
                  <a:lnTo>
                    <a:pt x="146" y="109"/>
                  </a:lnTo>
                  <a:lnTo>
                    <a:pt x="148" y="105"/>
                  </a:lnTo>
                  <a:lnTo>
                    <a:pt x="151" y="107"/>
                  </a:lnTo>
                  <a:lnTo>
                    <a:pt x="153" y="105"/>
                  </a:lnTo>
                  <a:lnTo>
                    <a:pt x="153" y="107"/>
                  </a:lnTo>
                  <a:lnTo>
                    <a:pt x="153" y="107"/>
                  </a:lnTo>
                  <a:lnTo>
                    <a:pt x="149" y="111"/>
                  </a:lnTo>
                  <a:lnTo>
                    <a:pt x="150" y="114"/>
                  </a:lnTo>
                  <a:lnTo>
                    <a:pt x="148" y="120"/>
                  </a:lnTo>
                  <a:lnTo>
                    <a:pt x="142" y="127"/>
                  </a:lnTo>
                  <a:lnTo>
                    <a:pt x="141" y="136"/>
                  </a:lnTo>
                  <a:lnTo>
                    <a:pt x="145" y="144"/>
                  </a:lnTo>
                  <a:lnTo>
                    <a:pt x="143" y="150"/>
                  </a:lnTo>
                  <a:lnTo>
                    <a:pt x="144" y="162"/>
                  </a:lnTo>
                  <a:lnTo>
                    <a:pt x="147" y="167"/>
                  </a:lnTo>
                  <a:lnTo>
                    <a:pt x="148" y="173"/>
                  </a:lnTo>
                  <a:lnTo>
                    <a:pt x="143" y="177"/>
                  </a:lnTo>
                  <a:lnTo>
                    <a:pt x="139" y="187"/>
                  </a:lnTo>
                  <a:lnTo>
                    <a:pt x="138" y="195"/>
                  </a:lnTo>
                  <a:lnTo>
                    <a:pt x="138" y="199"/>
                  </a:lnTo>
                  <a:lnTo>
                    <a:pt x="138" y="201"/>
                  </a:lnTo>
                  <a:lnTo>
                    <a:pt x="138" y="203"/>
                  </a:lnTo>
                  <a:lnTo>
                    <a:pt x="135" y="209"/>
                  </a:lnTo>
                  <a:lnTo>
                    <a:pt x="134" y="222"/>
                  </a:lnTo>
                  <a:lnTo>
                    <a:pt x="132" y="224"/>
                  </a:lnTo>
                  <a:lnTo>
                    <a:pt x="127" y="225"/>
                  </a:lnTo>
                  <a:lnTo>
                    <a:pt x="118" y="221"/>
                  </a:lnTo>
                  <a:lnTo>
                    <a:pt x="115" y="225"/>
                  </a:lnTo>
                  <a:lnTo>
                    <a:pt x="107" y="226"/>
                  </a:lnTo>
                  <a:lnTo>
                    <a:pt x="100" y="236"/>
                  </a:lnTo>
                  <a:lnTo>
                    <a:pt x="107" y="237"/>
                  </a:lnTo>
                  <a:lnTo>
                    <a:pt x="103" y="246"/>
                  </a:lnTo>
                  <a:lnTo>
                    <a:pt x="100" y="251"/>
                  </a:lnTo>
                  <a:lnTo>
                    <a:pt x="101" y="252"/>
                  </a:lnTo>
                  <a:lnTo>
                    <a:pt x="105" y="253"/>
                  </a:lnTo>
                  <a:lnTo>
                    <a:pt x="107" y="260"/>
                  </a:lnTo>
                  <a:lnTo>
                    <a:pt x="117" y="264"/>
                  </a:lnTo>
                  <a:lnTo>
                    <a:pt x="120" y="269"/>
                  </a:lnTo>
                  <a:lnTo>
                    <a:pt x="123" y="266"/>
                  </a:lnTo>
                  <a:lnTo>
                    <a:pt x="132" y="266"/>
                  </a:lnTo>
                  <a:lnTo>
                    <a:pt x="134" y="273"/>
                  </a:lnTo>
                  <a:lnTo>
                    <a:pt x="129" y="291"/>
                  </a:lnTo>
                  <a:lnTo>
                    <a:pt x="129" y="291"/>
                  </a:lnTo>
                  <a:lnTo>
                    <a:pt x="115" y="297"/>
                  </a:lnTo>
                  <a:lnTo>
                    <a:pt x="113" y="295"/>
                  </a:lnTo>
                  <a:lnTo>
                    <a:pt x="99" y="294"/>
                  </a:lnTo>
                  <a:lnTo>
                    <a:pt x="94" y="288"/>
                  </a:lnTo>
                  <a:lnTo>
                    <a:pt x="88" y="288"/>
                  </a:lnTo>
                  <a:lnTo>
                    <a:pt x="86" y="284"/>
                  </a:lnTo>
                  <a:lnTo>
                    <a:pt x="63" y="280"/>
                  </a:lnTo>
                  <a:lnTo>
                    <a:pt x="63" y="280"/>
                  </a:lnTo>
                  <a:lnTo>
                    <a:pt x="53" y="276"/>
                  </a:lnTo>
                  <a:lnTo>
                    <a:pt x="53" y="272"/>
                  </a:lnTo>
                  <a:lnTo>
                    <a:pt x="57" y="268"/>
                  </a:lnTo>
                  <a:lnTo>
                    <a:pt x="55" y="263"/>
                  </a:lnTo>
                  <a:lnTo>
                    <a:pt x="55" y="263"/>
                  </a:lnTo>
                  <a:lnTo>
                    <a:pt x="51" y="262"/>
                  </a:lnTo>
                  <a:lnTo>
                    <a:pt x="51" y="262"/>
                  </a:lnTo>
                  <a:lnTo>
                    <a:pt x="47" y="260"/>
                  </a:lnTo>
                  <a:lnTo>
                    <a:pt x="48" y="253"/>
                  </a:lnTo>
                  <a:lnTo>
                    <a:pt x="42" y="251"/>
                  </a:lnTo>
                  <a:lnTo>
                    <a:pt x="39" y="247"/>
                  </a:lnTo>
                  <a:lnTo>
                    <a:pt x="39" y="245"/>
                  </a:lnTo>
                  <a:lnTo>
                    <a:pt x="30" y="237"/>
                  </a:lnTo>
                  <a:lnTo>
                    <a:pt x="31" y="234"/>
                  </a:lnTo>
                  <a:lnTo>
                    <a:pt x="38" y="231"/>
                  </a:lnTo>
                  <a:lnTo>
                    <a:pt x="38" y="226"/>
                  </a:lnTo>
                  <a:lnTo>
                    <a:pt x="37" y="223"/>
                  </a:lnTo>
                  <a:lnTo>
                    <a:pt x="38" y="220"/>
                  </a:lnTo>
                  <a:lnTo>
                    <a:pt x="36" y="218"/>
                  </a:lnTo>
                  <a:lnTo>
                    <a:pt x="33" y="220"/>
                  </a:lnTo>
                  <a:lnTo>
                    <a:pt x="30" y="213"/>
                  </a:lnTo>
                  <a:lnTo>
                    <a:pt x="22" y="211"/>
                  </a:lnTo>
                  <a:lnTo>
                    <a:pt x="20" y="204"/>
                  </a:lnTo>
                  <a:lnTo>
                    <a:pt x="20" y="204"/>
                  </a:lnTo>
                  <a:lnTo>
                    <a:pt x="20" y="200"/>
                  </a:lnTo>
                  <a:lnTo>
                    <a:pt x="18" y="197"/>
                  </a:lnTo>
                  <a:lnTo>
                    <a:pt x="19" y="191"/>
                  </a:lnTo>
                  <a:lnTo>
                    <a:pt x="20" y="190"/>
                  </a:lnTo>
                  <a:lnTo>
                    <a:pt x="19" y="184"/>
                  </a:lnTo>
                  <a:lnTo>
                    <a:pt x="14" y="180"/>
                  </a:lnTo>
                  <a:lnTo>
                    <a:pt x="11" y="171"/>
                  </a:lnTo>
                  <a:lnTo>
                    <a:pt x="12" y="165"/>
                  </a:lnTo>
                  <a:lnTo>
                    <a:pt x="14" y="162"/>
                  </a:lnTo>
                  <a:lnTo>
                    <a:pt x="13" y="155"/>
                  </a:lnTo>
                  <a:lnTo>
                    <a:pt x="9" y="152"/>
                  </a:lnTo>
                  <a:lnTo>
                    <a:pt x="12" y="149"/>
                  </a:lnTo>
                  <a:lnTo>
                    <a:pt x="6" y="145"/>
                  </a:lnTo>
                  <a:lnTo>
                    <a:pt x="3" y="145"/>
                  </a:lnTo>
                  <a:lnTo>
                    <a:pt x="3" y="140"/>
                  </a:lnTo>
                  <a:lnTo>
                    <a:pt x="1" y="138"/>
                  </a:lnTo>
                  <a:lnTo>
                    <a:pt x="6" y="125"/>
                  </a:lnTo>
                  <a:lnTo>
                    <a:pt x="2" y="124"/>
                  </a:lnTo>
                  <a:lnTo>
                    <a:pt x="0" y="120"/>
                  </a:lnTo>
                  <a:lnTo>
                    <a:pt x="3" y="116"/>
                  </a:lnTo>
                  <a:lnTo>
                    <a:pt x="0" y="112"/>
                  </a:lnTo>
                  <a:lnTo>
                    <a:pt x="0" y="104"/>
                  </a:lnTo>
                  <a:lnTo>
                    <a:pt x="1" y="101"/>
                  </a:lnTo>
                  <a:lnTo>
                    <a:pt x="0" y="99"/>
                  </a:lnTo>
                  <a:lnTo>
                    <a:pt x="0" y="89"/>
                  </a:lnTo>
                  <a:lnTo>
                    <a:pt x="6" y="82"/>
                  </a:lnTo>
                  <a:lnTo>
                    <a:pt x="12" y="80"/>
                  </a:lnTo>
                  <a:lnTo>
                    <a:pt x="12" y="71"/>
                  </a:lnTo>
                  <a:lnTo>
                    <a:pt x="15" y="71"/>
                  </a:lnTo>
                  <a:lnTo>
                    <a:pt x="15" y="68"/>
                  </a:lnTo>
                  <a:lnTo>
                    <a:pt x="17" y="66"/>
                  </a:lnTo>
                  <a:lnTo>
                    <a:pt x="19" y="67"/>
                  </a:lnTo>
                  <a:lnTo>
                    <a:pt x="18" y="64"/>
                  </a:lnTo>
                  <a:lnTo>
                    <a:pt x="21" y="64"/>
                  </a:lnTo>
                  <a:lnTo>
                    <a:pt x="21" y="62"/>
                  </a:lnTo>
                  <a:lnTo>
                    <a:pt x="24" y="61"/>
                  </a:lnTo>
                  <a:lnTo>
                    <a:pt x="24" y="61"/>
                  </a:lnTo>
                  <a:lnTo>
                    <a:pt x="26" y="58"/>
                  </a:lnTo>
                  <a:lnTo>
                    <a:pt x="24" y="58"/>
                  </a:lnTo>
                  <a:lnTo>
                    <a:pt x="25" y="57"/>
                  </a:lnTo>
                  <a:lnTo>
                    <a:pt x="25" y="57"/>
                  </a:lnTo>
                  <a:lnTo>
                    <a:pt x="26" y="53"/>
                  </a:lnTo>
                  <a:lnTo>
                    <a:pt x="31" y="53"/>
                  </a:lnTo>
                  <a:lnTo>
                    <a:pt x="27" y="51"/>
                  </a:lnTo>
                  <a:lnTo>
                    <a:pt x="25" y="46"/>
                  </a:lnTo>
                  <a:lnTo>
                    <a:pt x="40" y="41"/>
                  </a:lnTo>
                  <a:lnTo>
                    <a:pt x="44" y="34"/>
                  </a:lnTo>
                  <a:lnTo>
                    <a:pt x="46" y="37"/>
                  </a:lnTo>
                  <a:lnTo>
                    <a:pt x="55" y="32"/>
                  </a:lnTo>
                  <a:lnTo>
                    <a:pt x="60" y="22"/>
                  </a:lnTo>
                  <a:lnTo>
                    <a:pt x="63" y="19"/>
                  </a:lnTo>
                  <a:lnTo>
                    <a:pt x="64" y="13"/>
                  </a:lnTo>
                  <a:lnTo>
                    <a:pt x="72" y="8"/>
                  </a:lnTo>
                  <a:lnTo>
                    <a:pt x="71"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3" name="Freeform 38"/>
            <p:cNvSpPr>
              <a:spLocks/>
            </p:cNvSpPr>
            <p:nvPr/>
          </p:nvSpPr>
          <p:spPr bwMode="auto">
            <a:xfrm>
              <a:off x="5881" y="1268"/>
              <a:ext cx="251" cy="256"/>
            </a:xfrm>
            <a:custGeom>
              <a:avLst/>
              <a:gdLst>
                <a:gd name="T0" fmla="*/ 234 w 251"/>
                <a:gd name="T1" fmla="*/ 6 h 256"/>
                <a:gd name="T2" fmla="*/ 242 w 251"/>
                <a:gd name="T3" fmla="*/ 20 h 256"/>
                <a:gd name="T4" fmla="*/ 251 w 251"/>
                <a:gd name="T5" fmla="*/ 36 h 256"/>
                <a:gd name="T6" fmla="*/ 233 w 251"/>
                <a:gd name="T7" fmla="*/ 60 h 256"/>
                <a:gd name="T8" fmla="*/ 219 w 251"/>
                <a:gd name="T9" fmla="*/ 76 h 256"/>
                <a:gd name="T10" fmla="*/ 202 w 251"/>
                <a:gd name="T11" fmla="*/ 87 h 256"/>
                <a:gd name="T12" fmla="*/ 192 w 251"/>
                <a:gd name="T13" fmla="*/ 102 h 256"/>
                <a:gd name="T14" fmla="*/ 194 w 251"/>
                <a:gd name="T15" fmla="*/ 116 h 256"/>
                <a:gd name="T16" fmla="*/ 176 w 251"/>
                <a:gd name="T17" fmla="*/ 118 h 256"/>
                <a:gd name="T18" fmla="*/ 177 w 251"/>
                <a:gd name="T19" fmla="*/ 129 h 256"/>
                <a:gd name="T20" fmla="*/ 172 w 251"/>
                <a:gd name="T21" fmla="*/ 140 h 256"/>
                <a:gd name="T22" fmla="*/ 174 w 251"/>
                <a:gd name="T23" fmla="*/ 146 h 256"/>
                <a:gd name="T24" fmla="*/ 175 w 251"/>
                <a:gd name="T25" fmla="*/ 150 h 256"/>
                <a:gd name="T26" fmla="*/ 173 w 251"/>
                <a:gd name="T27" fmla="*/ 154 h 256"/>
                <a:gd name="T28" fmla="*/ 169 w 251"/>
                <a:gd name="T29" fmla="*/ 163 h 256"/>
                <a:gd name="T30" fmla="*/ 185 w 251"/>
                <a:gd name="T31" fmla="*/ 155 h 256"/>
                <a:gd name="T32" fmla="*/ 201 w 251"/>
                <a:gd name="T33" fmla="*/ 166 h 256"/>
                <a:gd name="T34" fmla="*/ 200 w 251"/>
                <a:gd name="T35" fmla="*/ 176 h 256"/>
                <a:gd name="T36" fmla="*/ 196 w 251"/>
                <a:gd name="T37" fmla="*/ 185 h 256"/>
                <a:gd name="T38" fmla="*/ 204 w 251"/>
                <a:gd name="T39" fmla="*/ 188 h 256"/>
                <a:gd name="T40" fmla="*/ 212 w 251"/>
                <a:gd name="T41" fmla="*/ 197 h 256"/>
                <a:gd name="T42" fmla="*/ 213 w 251"/>
                <a:gd name="T43" fmla="*/ 203 h 256"/>
                <a:gd name="T44" fmla="*/ 217 w 251"/>
                <a:gd name="T45" fmla="*/ 208 h 256"/>
                <a:gd name="T46" fmla="*/ 197 w 251"/>
                <a:gd name="T47" fmla="*/ 219 h 256"/>
                <a:gd name="T48" fmla="*/ 186 w 251"/>
                <a:gd name="T49" fmla="*/ 225 h 256"/>
                <a:gd name="T50" fmla="*/ 183 w 251"/>
                <a:gd name="T51" fmla="*/ 234 h 256"/>
                <a:gd name="T52" fmla="*/ 166 w 251"/>
                <a:gd name="T53" fmla="*/ 256 h 256"/>
                <a:gd name="T54" fmla="*/ 160 w 251"/>
                <a:gd name="T55" fmla="*/ 254 h 256"/>
                <a:gd name="T56" fmla="*/ 156 w 251"/>
                <a:gd name="T57" fmla="*/ 248 h 256"/>
                <a:gd name="T58" fmla="*/ 145 w 251"/>
                <a:gd name="T59" fmla="*/ 247 h 256"/>
                <a:gd name="T60" fmla="*/ 136 w 251"/>
                <a:gd name="T61" fmla="*/ 247 h 256"/>
                <a:gd name="T62" fmla="*/ 128 w 251"/>
                <a:gd name="T63" fmla="*/ 246 h 256"/>
                <a:gd name="T64" fmla="*/ 109 w 251"/>
                <a:gd name="T65" fmla="*/ 247 h 256"/>
                <a:gd name="T66" fmla="*/ 96 w 251"/>
                <a:gd name="T67" fmla="*/ 246 h 256"/>
                <a:gd name="T68" fmla="*/ 64 w 251"/>
                <a:gd name="T69" fmla="*/ 248 h 256"/>
                <a:gd name="T70" fmla="*/ 48 w 251"/>
                <a:gd name="T71" fmla="*/ 246 h 256"/>
                <a:gd name="T72" fmla="*/ 29 w 251"/>
                <a:gd name="T73" fmla="*/ 250 h 256"/>
                <a:gd name="T74" fmla="*/ 20 w 251"/>
                <a:gd name="T75" fmla="*/ 228 h 256"/>
                <a:gd name="T76" fmla="*/ 1 w 251"/>
                <a:gd name="T77" fmla="*/ 211 h 256"/>
                <a:gd name="T78" fmla="*/ 0 w 251"/>
                <a:gd name="T79" fmla="*/ 195 h 256"/>
                <a:gd name="T80" fmla="*/ 27 w 251"/>
                <a:gd name="T81" fmla="*/ 184 h 256"/>
                <a:gd name="T82" fmla="*/ 38 w 251"/>
                <a:gd name="T83" fmla="*/ 162 h 256"/>
                <a:gd name="T84" fmla="*/ 39 w 251"/>
                <a:gd name="T85" fmla="*/ 146 h 256"/>
                <a:gd name="T86" fmla="*/ 44 w 251"/>
                <a:gd name="T87" fmla="*/ 121 h 256"/>
                <a:gd name="T88" fmla="*/ 42 w 251"/>
                <a:gd name="T89" fmla="*/ 86 h 256"/>
                <a:gd name="T90" fmla="*/ 53 w 251"/>
                <a:gd name="T91" fmla="*/ 66 h 256"/>
                <a:gd name="T92" fmla="*/ 61 w 251"/>
                <a:gd name="T93" fmla="*/ 63 h 256"/>
                <a:gd name="T94" fmla="*/ 75 w 251"/>
                <a:gd name="T95" fmla="*/ 66 h 256"/>
                <a:gd name="T96" fmla="*/ 76 w 251"/>
                <a:gd name="T97" fmla="*/ 63 h 256"/>
                <a:gd name="T98" fmla="*/ 88 w 251"/>
                <a:gd name="T99" fmla="*/ 69 h 256"/>
                <a:gd name="T100" fmla="*/ 90 w 251"/>
                <a:gd name="T101" fmla="*/ 64 h 256"/>
                <a:gd name="T102" fmla="*/ 95 w 251"/>
                <a:gd name="T103" fmla="*/ 63 h 256"/>
                <a:gd name="T104" fmla="*/ 107 w 251"/>
                <a:gd name="T105" fmla="*/ 60 h 256"/>
                <a:gd name="T106" fmla="*/ 105 w 251"/>
                <a:gd name="T107" fmla="*/ 35 h 256"/>
                <a:gd name="T108" fmla="*/ 126 w 251"/>
                <a:gd name="T109" fmla="*/ 1 h 256"/>
                <a:gd name="T110" fmla="*/ 148 w 251"/>
                <a:gd name="T111" fmla="*/ 5 h 256"/>
                <a:gd name="T112" fmla="*/ 164 w 251"/>
                <a:gd name="T113" fmla="*/ 10 h 256"/>
                <a:gd name="T114" fmla="*/ 177 w 251"/>
                <a:gd name="T115" fmla="*/ 14 h 256"/>
                <a:gd name="T116" fmla="*/ 189 w 251"/>
                <a:gd name="T117" fmla="*/ 16 h 256"/>
                <a:gd name="T118" fmla="*/ 203 w 251"/>
                <a:gd name="T119" fmla="*/ 9 h 256"/>
                <a:gd name="T120" fmla="*/ 224 w 251"/>
                <a:gd name="T121" fmla="*/ 1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 h="256">
                  <a:moveTo>
                    <a:pt x="224" y="11"/>
                  </a:moveTo>
                  <a:lnTo>
                    <a:pt x="226" y="9"/>
                  </a:lnTo>
                  <a:lnTo>
                    <a:pt x="231" y="9"/>
                  </a:lnTo>
                  <a:lnTo>
                    <a:pt x="234" y="6"/>
                  </a:lnTo>
                  <a:lnTo>
                    <a:pt x="236" y="0"/>
                  </a:lnTo>
                  <a:lnTo>
                    <a:pt x="240" y="3"/>
                  </a:lnTo>
                  <a:lnTo>
                    <a:pt x="243" y="13"/>
                  </a:lnTo>
                  <a:lnTo>
                    <a:pt x="242" y="20"/>
                  </a:lnTo>
                  <a:lnTo>
                    <a:pt x="246" y="32"/>
                  </a:lnTo>
                  <a:lnTo>
                    <a:pt x="244" y="35"/>
                  </a:lnTo>
                  <a:lnTo>
                    <a:pt x="251" y="36"/>
                  </a:lnTo>
                  <a:lnTo>
                    <a:pt x="251" y="36"/>
                  </a:lnTo>
                  <a:lnTo>
                    <a:pt x="246" y="48"/>
                  </a:lnTo>
                  <a:lnTo>
                    <a:pt x="238" y="54"/>
                  </a:lnTo>
                  <a:lnTo>
                    <a:pt x="238" y="56"/>
                  </a:lnTo>
                  <a:lnTo>
                    <a:pt x="233" y="60"/>
                  </a:lnTo>
                  <a:lnTo>
                    <a:pt x="227" y="61"/>
                  </a:lnTo>
                  <a:lnTo>
                    <a:pt x="227" y="66"/>
                  </a:lnTo>
                  <a:lnTo>
                    <a:pt x="221" y="74"/>
                  </a:lnTo>
                  <a:lnTo>
                    <a:pt x="219" y="76"/>
                  </a:lnTo>
                  <a:lnTo>
                    <a:pt x="216" y="75"/>
                  </a:lnTo>
                  <a:lnTo>
                    <a:pt x="213" y="79"/>
                  </a:lnTo>
                  <a:lnTo>
                    <a:pt x="209" y="79"/>
                  </a:lnTo>
                  <a:lnTo>
                    <a:pt x="202" y="87"/>
                  </a:lnTo>
                  <a:lnTo>
                    <a:pt x="196" y="86"/>
                  </a:lnTo>
                  <a:lnTo>
                    <a:pt x="194" y="89"/>
                  </a:lnTo>
                  <a:lnTo>
                    <a:pt x="191" y="97"/>
                  </a:lnTo>
                  <a:lnTo>
                    <a:pt x="192" y="102"/>
                  </a:lnTo>
                  <a:lnTo>
                    <a:pt x="196" y="104"/>
                  </a:lnTo>
                  <a:lnTo>
                    <a:pt x="195" y="110"/>
                  </a:lnTo>
                  <a:lnTo>
                    <a:pt x="192" y="113"/>
                  </a:lnTo>
                  <a:lnTo>
                    <a:pt x="194" y="116"/>
                  </a:lnTo>
                  <a:lnTo>
                    <a:pt x="193" y="118"/>
                  </a:lnTo>
                  <a:lnTo>
                    <a:pt x="190" y="120"/>
                  </a:lnTo>
                  <a:lnTo>
                    <a:pt x="183" y="117"/>
                  </a:lnTo>
                  <a:lnTo>
                    <a:pt x="176" y="118"/>
                  </a:lnTo>
                  <a:lnTo>
                    <a:pt x="171" y="124"/>
                  </a:lnTo>
                  <a:lnTo>
                    <a:pt x="172" y="126"/>
                  </a:lnTo>
                  <a:lnTo>
                    <a:pt x="175" y="123"/>
                  </a:lnTo>
                  <a:lnTo>
                    <a:pt x="177" y="129"/>
                  </a:lnTo>
                  <a:lnTo>
                    <a:pt x="174" y="135"/>
                  </a:lnTo>
                  <a:lnTo>
                    <a:pt x="172" y="135"/>
                  </a:lnTo>
                  <a:lnTo>
                    <a:pt x="173" y="136"/>
                  </a:lnTo>
                  <a:lnTo>
                    <a:pt x="172" y="140"/>
                  </a:lnTo>
                  <a:lnTo>
                    <a:pt x="174" y="141"/>
                  </a:lnTo>
                  <a:lnTo>
                    <a:pt x="172" y="141"/>
                  </a:lnTo>
                  <a:lnTo>
                    <a:pt x="177" y="144"/>
                  </a:lnTo>
                  <a:lnTo>
                    <a:pt x="174" y="146"/>
                  </a:lnTo>
                  <a:lnTo>
                    <a:pt x="177" y="146"/>
                  </a:lnTo>
                  <a:lnTo>
                    <a:pt x="173" y="146"/>
                  </a:lnTo>
                  <a:lnTo>
                    <a:pt x="176" y="147"/>
                  </a:lnTo>
                  <a:lnTo>
                    <a:pt x="175" y="150"/>
                  </a:lnTo>
                  <a:lnTo>
                    <a:pt x="173" y="151"/>
                  </a:lnTo>
                  <a:lnTo>
                    <a:pt x="173" y="153"/>
                  </a:lnTo>
                  <a:lnTo>
                    <a:pt x="171" y="152"/>
                  </a:lnTo>
                  <a:lnTo>
                    <a:pt x="173" y="154"/>
                  </a:lnTo>
                  <a:lnTo>
                    <a:pt x="170" y="154"/>
                  </a:lnTo>
                  <a:lnTo>
                    <a:pt x="171" y="158"/>
                  </a:lnTo>
                  <a:lnTo>
                    <a:pt x="168" y="159"/>
                  </a:lnTo>
                  <a:lnTo>
                    <a:pt x="169" y="163"/>
                  </a:lnTo>
                  <a:lnTo>
                    <a:pt x="177" y="163"/>
                  </a:lnTo>
                  <a:lnTo>
                    <a:pt x="186" y="158"/>
                  </a:lnTo>
                  <a:lnTo>
                    <a:pt x="187" y="156"/>
                  </a:lnTo>
                  <a:lnTo>
                    <a:pt x="185" y="155"/>
                  </a:lnTo>
                  <a:lnTo>
                    <a:pt x="186" y="153"/>
                  </a:lnTo>
                  <a:lnTo>
                    <a:pt x="195" y="160"/>
                  </a:lnTo>
                  <a:lnTo>
                    <a:pt x="200" y="162"/>
                  </a:lnTo>
                  <a:lnTo>
                    <a:pt x="201" y="166"/>
                  </a:lnTo>
                  <a:lnTo>
                    <a:pt x="198" y="170"/>
                  </a:lnTo>
                  <a:lnTo>
                    <a:pt x="200" y="173"/>
                  </a:lnTo>
                  <a:lnTo>
                    <a:pt x="202" y="173"/>
                  </a:lnTo>
                  <a:lnTo>
                    <a:pt x="200" y="176"/>
                  </a:lnTo>
                  <a:lnTo>
                    <a:pt x="202" y="179"/>
                  </a:lnTo>
                  <a:lnTo>
                    <a:pt x="198" y="180"/>
                  </a:lnTo>
                  <a:lnTo>
                    <a:pt x="199" y="185"/>
                  </a:lnTo>
                  <a:lnTo>
                    <a:pt x="196" y="185"/>
                  </a:lnTo>
                  <a:lnTo>
                    <a:pt x="198" y="187"/>
                  </a:lnTo>
                  <a:lnTo>
                    <a:pt x="203" y="183"/>
                  </a:lnTo>
                  <a:lnTo>
                    <a:pt x="202" y="185"/>
                  </a:lnTo>
                  <a:lnTo>
                    <a:pt x="204" y="188"/>
                  </a:lnTo>
                  <a:lnTo>
                    <a:pt x="209" y="193"/>
                  </a:lnTo>
                  <a:lnTo>
                    <a:pt x="209" y="195"/>
                  </a:lnTo>
                  <a:lnTo>
                    <a:pt x="212" y="194"/>
                  </a:lnTo>
                  <a:lnTo>
                    <a:pt x="212" y="197"/>
                  </a:lnTo>
                  <a:lnTo>
                    <a:pt x="208" y="196"/>
                  </a:lnTo>
                  <a:lnTo>
                    <a:pt x="210" y="200"/>
                  </a:lnTo>
                  <a:lnTo>
                    <a:pt x="208" y="202"/>
                  </a:lnTo>
                  <a:lnTo>
                    <a:pt x="213" y="203"/>
                  </a:lnTo>
                  <a:lnTo>
                    <a:pt x="211" y="205"/>
                  </a:lnTo>
                  <a:lnTo>
                    <a:pt x="212" y="208"/>
                  </a:lnTo>
                  <a:lnTo>
                    <a:pt x="218" y="206"/>
                  </a:lnTo>
                  <a:lnTo>
                    <a:pt x="217" y="208"/>
                  </a:lnTo>
                  <a:lnTo>
                    <a:pt x="206" y="210"/>
                  </a:lnTo>
                  <a:lnTo>
                    <a:pt x="197" y="216"/>
                  </a:lnTo>
                  <a:lnTo>
                    <a:pt x="197" y="219"/>
                  </a:lnTo>
                  <a:lnTo>
                    <a:pt x="197" y="219"/>
                  </a:lnTo>
                  <a:lnTo>
                    <a:pt x="192" y="218"/>
                  </a:lnTo>
                  <a:lnTo>
                    <a:pt x="193" y="222"/>
                  </a:lnTo>
                  <a:lnTo>
                    <a:pt x="188" y="222"/>
                  </a:lnTo>
                  <a:lnTo>
                    <a:pt x="186" y="225"/>
                  </a:lnTo>
                  <a:lnTo>
                    <a:pt x="186" y="229"/>
                  </a:lnTo>
                  <a:lnTo>
                    <a:pt x="184" y="228"/>
                  </a:lnTo>
                  <a:lnTo>
                    <a:pt x="182" y="230"/>
                  </a:lnTo>
                  <a:lnTo>
                    <a:pt x="183" y="234"/>
                  </a:lnTo>
                  <a:lnTo>
                    <a:pt x="175" y="237"/>
                  </a:lnTo>
                  <a:lnTo>
                    <a:pt x="168" y="246"/>
                  </a:lnTo>
                  <a:lnTo>
                    <a:pt x="166" y="256"/>
                  </a:lnTo>
                  <a:lnTo>
                    <a:pt x="166" y="256"/>
                  </a:lnTo>
                  <a:lnTo>
                    <a:pt x="162" y="256"/>
                  </a:lnTo>
                  <a:lnTo>
                    <a:pt x="163" y="252"/>
                  </a:lnTo>
                  <a:lnTo>
                    <a:pt x="159" y="253"/>
                  </a:lnTo>
                  <a:lnTo>
                    <a:pt x="160" y="254"/>
                  </a:lnTo>
                  <a:lnTo>
                    <a:pt x="157" y="254"/>
                  </a:lnTo>
                  <a:lnTo>
                    <a:pt x="155" y="252"/>
                  </a:lnTo>
                  <a:lnTo>
                    <a:pt x="157" y="250"/>
                  </a:lnTo>
                  <a:lnTo>
                    <a:pt x="156" y="248"/>
                  </a:lnTo>
                  <a:lnTo>
                    <a:pt x="152" y="250"/>
                  </a:lnTo>
                  <a:lnTo>
                    <a:pt x="151" y="248"/>
                  </a:lnTo>
                  <a:lnTo>
                    <a:pt x="147" y="249"/>
                  </a:lnTo>
                  <a:lnTo>
                    <a:pt x="145" y="247"/>
                  </a:lnTo>
                  <a:lnTo>
                    <a:pt x="143" y="241"/>
                  </a:lnTo>
                  <a:lnTo>
                    <a:pt x="142" y="245"/>
                  </a:lnTo>
                  <a:lnTo>
                    <a:pt x="140" y="241"/>
                  </a:lnTo>
                  <a:lnTo>
                    <a:pt x="136" y="247"/>
                  </a:lnTo>
                  <a:lnTo>
                    <a:pt x="134" y="242"/>
                  </a:lnTo>
                  <a:lnTo>
                    <a:pt x="133" y="245"/>
                  </a:lnTo>
                  <a:lnTo>
                    <a:pt x="130" y="243"/>
                  </a:lnTo>
                  <a:lnTo>
                    <a:pt x="128" y="246"/>
                  </a:lnTo>
                  <a:lnTo>
                    <a:pt x="118" y="247"/>
                  </a:lnTo>
                  <a:lnTo>
                    <a:pt x="117" y="249"/>
                  </a:lnTo>
                  <a:lnTo>
                    <a:pt x="111" y="248"/>
                  </a:lnTo>
                  <a:lnTo>
                    <a:pt x="109" y="247"/>
                  </a:lnTo>
                  <a:lnTo>
                    <a:pt x="104" y="248"/>
                  </a:lnTo>
                  <a:lnTo>
                    <a:pt x="102" y="247"/>
                  </a:lnTo>
                  <a:lnTo>
                    <a:pt x="100" y="247"/>
                  </a:lnTo>
                  <a:lnTo>
                    <a:pt x="96" y="246"/>
                  </a:lnTo>
                  <a:lnTo>
                    <a:pt x="91" y="247"/>
                  </a:lnTo>
                  <a:lnTo>
                    <a:pt x="78" y="241"/>
                  </a:lnTo>
                  <a:lnTo>
                    <a:pt x="68" y="243"/>
                  </a:lnTo>
                  <a:lnTo>
                    <a:pt x="64" y="248"/>
                  </a:lnTo>
                  <a:lnTo>
                    <a:pt x="63" y="248"/>
                  </a:lnTo>
                  <a:lnTo>
                    <a:pt x="60" y="252"/>
                  </a:lnTo>
                  <a:lnTo>
                    <a:pt x="51" y="248"/>
                  </a:lnTo>
                  <a:lnTo>
                    <a:pt x="48" y="246"/>
                  </a:lnTo>
                  <a:lnTo>
                    <a:pt x="41" y="245"/>
                  </a:lnTo>
                  <a:lnTo>
                    <a:pt x="37" y="245"/>
                  </a:lnTo>
                  <a:lnTo>
                    <a:pt x="29" y="250"/>
                  </a:lnTo>
                  <a:lnTo>
                    <a:pt x="29" y="250"/>
                  </a:lnTo>
                  <a:lnTo>
                    <a:pt x="34" y="232"/>
                  </a:lnTo>
                  <a:lnTo>
                    <a:pt x="32" y="225"/>
                  </a:lnTo>
                  <a:lnTo>
                    <a:pt x="23" y="225"/>
                  </a:lnTo>
                  <a:lnTo>
                    <a:pt x="20" y="228"/>
                  </a:lnTo>
                  <a:lnTo>
                    <a:pt x="17" y="223"/>
                  </a:lnTo>
                  <a:lnTo>
                    <a:pt x="7" y="219"/>
                  </a:lnTo>
                  <a:lnTo>
                    <a:pt x="5" y="212"/>
                  </a:lnTo>
                  <a:lnTo>
                    <a:pt x="1" y="211"/>
                  </a:lnTo>
                  <a:lnTo>
                    <a:pt x="0" y="210"/>
                  </a:lnTo>
                  <a:lnTo>
                    <a:pt x="3" y="205"/>
                  </a:lnTo>
                  <a:lnTo>
                    <a:pt x="7" y="196"/>
                  </a:lnTo>
                  <a:lnTo>
                    <a:pt x="0" y="195"/>
                  </a:lnTo>
                  <a:lnTo>
                    <a:pt x="7" y="185"/>
                  </a:lnTo>
                  <a:lnTo>
                    <a:pt x="15" y="184"/>
                  </a:lnTo>
                  <a:lnTo>
                    <a:pt x="18" y="180"/>
                  </a:lnTo>
                  <a:lnTo>
                    <a:pt x="27" y="184"/>
                  </a:lnTo>
                  <a:lnTo>
                    <a:pt x="32" y="183"/>
                  </a:lnTo>
                  <a:lnTo>
                    <a:pt x="34" y="181"/>
                  </a:lnTo>
                  <a:lnTo>
                    <a:pt x="35" y="168"/>
                  </a:lnTo>
                  <a:lnTo>
                    <a:pt x="38" y="162"/>
                  </a:lnTo>
                  <a:lnTo>
                    <a:pt x="38" y="160"/>
                  </a:lnTo>
                  <a:lnTo>
                    <a:pt x="38" y="158"/>
                  </a:lnTo>
                  <a:lnTo>
                    <a:pt x="38" y="154"/>
                  </a:lnTo>
                  <a:lnTo>
                    <a:pt x="39" y="146"/>
                  </a:lnTo>
                  <a:lnTo>
                    <a:pt x="43" y="136"/>
                  </a:lnTo>
                  <a:lnTo>
                    <a:pt x="48" y="132"/>
                  </a:lnTo>
                  <a:lnTo>
                    <a:pt x="47" y="126"/>
                  </a:lnTo>
                  <a:lnTo>
                    <a:pt x="44" y="121"/>
                  </a:lnTo>
                  <a:lnTo>
                    <a:pt x="43" y="109"/>
                  </a:lnTo>
                  <a:lnTo>
                    <a:pt x="45" y="103"/>
                  </a:lnTo>
                  <a:lnTo>
                    <a:pt x="41" y="95"/>
                  </a:lnTo>
                  <a:lnTo>
                    <a:pt x="42" y="86"/>
                  </a:lnTo>
                  <a:lnTo>
                    <a:pt x="48" y="79"/>
                  </a:lnTo>
                  <a:lnTo>
                    <a:pt x="50" y="73"/>
                  </a:lnTo>
                  <a:lnTo>
                    <a:pt x="49" y="70"/>
                  </a:lnTo>
                  <a:lnTo>
                    <a:pt x="53" y="66"/>
                  </a:lnTo>
                  <a:lnTo>
                    <a:pt x="53" y="66"/>
                  </a:lnTo>
                  <a:lnTo>
                    <a:pt x="57" y="67"/>
                  </a:lnTo>
                  <a:lnTo>
                    <a:pt x="62" y="60"/>
                  </a:lnTo>
                  <a:lnTo>
                    <a:pt x="61" y="63"/>
                  </a:lnTo>
                  <a:lnTo>
                    <a:pt x="66" y="61"/>
                  </a:lnTo>
                  <a:lnTo>
                    <a:pt x="64" y="65"/>
                  </a:lnTo>
                  <a:lnTo>
                    <a:pt x="73" y="67"/>
                  </a:lnTo>
                  <a:lnTo>
                    <a:pt x="75" y="66"/>
                  </a:lnTo>
                  <a:lnTo>
                    <a:pt x="76" y="67"/>
                  </a:lnTo>
                  <a:lnTo>
                    <a:pt x="80" y="66"/>
                  </a:lnTo>
                  <a:lnTo>
                    <a:pt x="79" y="62"/>
                  </a:lnTo>
                  <a:lnTo>
                    <a:pt x="76" y="63"/>
                  </a:lnTo>
                  <a:lnTo>
                    <a:pt x="78" y="61"/>
                  </a:lnTo>
                  <a:lnTo>
                    <a:pt x="84" y="69"/>
                  </a:lnTo>
                  <a:lnTo>
                    <a:pt x="86" y="67"/>
                  </a:lnTo>
                  <a:lnTo>
                    <a:pt x="88" y="69"/>
                  </a:lnTo>
                  <a:lnTo>
                    <a:pt x="88" y="65"/>
                  </a:lnTo>
                  <a:lnTo>
                    <a:pt x="90" y="67"/>
                  </a:lnTo>
                  <a:lnTo>
                    <a:pt x="94" y="66"/>
                  </a:lnTo>
                  <a:lnTo>
                    <a:pt x="90" y="64"/>
                  </a:lnTo>
                  <a:lnTo>
                    <a:pt x="91" y="60"/>
                  </a:lnTo>
                  <a:lnTo>
                    <a:pt x="93" y="63"/>
                  </a:lnTo>
                  <a:lnTo>
                    <a:pt x="95" y="62"/>
                  </a:lnTo>
                  <a:lnTo>
                    <a:pt x="95" y="63"/>
                  </a:lnTo>
                  <a:lnTo>
                    <a:pt x="98" y="62"/>
                  </a:lnTo>
                  <a:lnTo>
                    <a:pt x="97" y="60"/>
                  </a:lnTo>
                  <a:lnTo>
                    <a:pt x="102" y="61"/>
                  </a:lnTo>
                  <a:lnTo>
                    <a:pt x="107" y="60"/>
                  </a:lnTo>
                  <a:lnTo>
                    <a:pt x="108" y="54"/>
                  </a:lnTo>
                  <a:lnTo>
                    <a:pt x="112" y="50"/>
                  </a:lnTo>
                  <a:lnTo>
                    <a:pt x="112" y="41"/>
                  </a:lnTo>
                  <a:lnTo>
                    <a:pt x="105" y="35"/>
                  </a:lnTo>
                  <a:lnTo>
                    <a:pt x="106" y="31"/>
                  </a:lnTo>
                  <a:lnTo>
                    <a:pt x="99" y="23"/>
                  </a:lnTo>
                  <a:lnTo>
                    <a:pt x="124" y="5"/>
                  </a:lnTo>
                  <a:lnTo>
                    <a:pt x="126" y="1"/>
                  </a:lnTo>
                  <a:lnTo>
                    <a:pt x="133" y="3"/>
                  </a:lnTo>
                  <a:lnTo>
                    <a:pt x="138" y="1"/>
                  </a:lnTo>
                  <a:lnTo>
                    <a:pt x="145" y="7"/>
                  </a:lnTo>
                  <a:lnTo>
                    <a:pt x="148" y="5"/>
                  </a:lnTo>
                  <a:lnTo>
                    <a:pt x="149" y="9"/>
                  </a:lnTo>
                  <a:lnTo>
                    <a:pt x="152" y="10"/>
                  </a:lnTo>
                  <a:lnTo>
                    <a:pt x="157" y="8"/>
                  </a:lnTo>
                  <a:lnTo>
                    <a:pt x="164" y="10"/>
                  </a:lnTo>
                  <a:lnTo>
                    <a:pt x="167" y="7"/>
                  </a:lnTo>
                  <a:lnTo>
                    <a:pt x="176" y="8"/>
                  </a:lnTo>
                  <a:lnTo>
                    <a:pt x="177" y="9"/>
                  </a:lnTo>
                  <a:lnTo>
                    <a:pt x="177" y="14"/>
                  </a:lnTo>
                  <a:lnTo>
                    <a:pt x="179" y="21"/>
                  </a:lnTo>
                  <a:lnTo>
                    <a:pt x="184" y="18"/>
                  </a:lnTo>
                  <a:lnTo>
                    <a:pt x="185" y="16"/>
                  </a:lnTo>
                  <a:lnTo>
                    <a:pt x="189" y="16"/>
                  </a:lnTo>
                  <a:lnTo>
                    <a:pt x="193" y="13"/>
                  </a:lnTo>
                  <a:lnTo>
                    <a:pt x="201" y="12"/>
                  </a:lnTo>
                  <a:lnTo>
                    <a:pt x="202" y="11"/>
                  </a:lnTo>
                  <a:lnTo>
                    <a:pt x="203" y="9"/>
                  </a:lnTo>
                  <a:lnTo>
                    <a:pt x="208" y="7"/>
                  </a:lnTo>
                  <a:lnTo>
                    <a:pt x="213" y="10"/>
                  </a:lnTo>
                  <a:lnTo>
                    <a:pt x="220" y="9"/>
                  </a:lnTo>
                  <a:lnTo>
                    <a:pt x="224" y="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4" name="Freeform 39"/>
            <p:cNvSpPr>
              <a:spLocks/>
            </p:cNvSpPr>
            <p:nvPr/>
          </p:nvSpPr>
          <p:spPr bwMode="auto">
            <a:xfrm>
              <a:off x="5840" y="1116"/>
              <a:ext cx="266" cy="222"/>
            </a:xfrm>
            <a:custGeom>
              <a:avLst/>
              <a:gdLst>
                <a:gd name="T0" fmla="*/ 4 w 266"/>
                <a:gd name="T1" fmla="*/ 34 h 222"/>
                <a:gd name="T2" fmla="*/ 16 w 266"/>
                <a:gd name="T3" fmla="*/ 37 h 222"/>
                <a:gd name="T4" fmla="*/ 29 w 266"/>
                <a:gd name="T5" fmla="*/ 33 h 222"/>
                <a:gd name="T6" fmla="*/ 56 w 266"/>
                <a:gd name="T7" fmla="*/ 44 h 222"/>
                <a:gd name="T8" fmla="*/ 70 w 266"/>
                <a:gd name="T9" fmla="*/ 61 h 222"/>
                <a:gd name="T10" fmla="*/ 75 w 266"/>
                <a:gd name="T11" fmla="*/ 73 h 222"/>
                <a:gd name="T12" fmla="*/ 82 w 266"/>
                <a:gd name="T13" fmla="*/ 60 h 222"/>
                <a:gd name="T14" fmla="*/ 88 w 266"/>
                <a:gd name="T15" fmla="*/ 52 h 222"/>
                <a:gd name="T16" fmla="*/ 92 w 266"/>
                <a:gd name="T17" fmla="*/ 43 h 222"/>
                <a:gd name="T18" fmla="*/ 98 w 266"/>
                <a:gd name="T19" fmla="*/ 17 h 222"/>
                <a:gd name="T20" fmla="*/ 102 w 266"/>
                <a:gd name="T21" fmla="*/ 10 h 222"/>
                <a:gd name="T22" fmla="*/ 114 w 266"/>
                <a:gd name="T23" fmla="*/ 1 h 222"/>
                <a:gd name="T24" fmla="*/ 122 w 266"/>
                <a:gd name="T25" fmla="*/ 3 h 222"/>
                <a:gd name="T26" fmla="*/ 131 w 266"/>
                <a:gd name="T27" fmla="*/ 20 h 222"/>
                <a:gd name="T28" fmla="*/ 147 w 266"/>
                <a:gd name="T29" fmla="*/ 25 h 222"/>
                <a:gd name="T30" fmla="*/ 150 w 266"/>
                <a:gd name="T31" fmla="*/ 32 h 222"/>
                <a:gd name="T32" fmla="*/ 159 w 266"/>
                <a:gd name="T33" fmla="*/ 44 h 222"/>
                <a:gd name="T34" fmla="*/ 161 w 266"/>
                <a:gd name="T35" fmla="*/ 50 h 222"/>
                <a:gd name="T36" fmla="*/ 172 w 266"/>
                <a:gd name="T37" fmla="*/ 57 h 222"/>
                <a:gd name="T38" fmla="*/ 180 w 266"/>
                <a:gd name="T39" fmla="*/ 69 h 222"/>
                <a:gd name="T40" fmla="*/ 198 w 266"/>
                <a:gd name="T41" fmla="*/ 77 h 222"/>
                <a:gd name="T42" fmla="*/ 205 w 266"/>
                <a:gd name="T43" fmla="*/ 65 h 222"/>
                <a:gd name="T44" fmla="*/ 216 w 266"/>
                <a:gd name="T45" fmla="*/ 60 h 222"/>
                <a:gd name="T46" fmla="*/ 226 w 266"/>
                <a:gd name="T47" fmla="*/ 69 h 222"/>
                <a:gd name="T48" fmla="*/ 231 w 266"/>
                <a:gd name="T49" fmla="*/ 75 h 222"/>
                <a:gd name="T50" fmla="*/ 245 w 266"/>
                <a:gd name="T51" fmla="*/ 93 h 222"/>
                <a:gd name="T52" fmla="*/ 254 w 266"/>
                <a:gd name="T53" fmla="*/ 106 h 222"/>
                <a:gd name="T54" fmla="*/ 251 w 266"/>
                <a:gd name="T55" fmla="*/ 122 h 222"/>
                <a:gd name="T56" fmla="*/ 262 w 266"/>
                <a:gd name="T57" fmla="*/ 133 h 222"/>
                <a:gd name="T58" fmla="*/ 262 w 266"/>
                <a:gd name="T59" fmla="*/ 152 h 222"/>
                <a:gd name="T60" fmla="*/ 261 w 266"/>
                <a:gd name="T61" fmla="*/ 161 h 222"/>
                <a:gd name="T62" fmla="*/ 243 w 266"/>
                <a:gd name="T63" fmla="*/ 163 h 222"/>
                <a:gd name="T64" fmla="*/ 226 w 266"/>
                <a:gd name="T65" fmla="*/ 168 h 222"/>
                <a:gd name="T66" fmla="*/ 218 w 266"/>
                <a:gd name="T67" fmla="*/ 161 h 222"/>
                <a:gd name="T68" fmla="*/ 198 w 266"/>
                <a:gd name="T69" fmla="*/ 160 h 222"/>
                <a:gd name="T70" fmla="*/ 186 w 266"/>
                <a:gd name="T71" fmla="*/ 159 h 222"/>
                <a:gd name="T72" fmla="*/ 165 w 266"/>
                <a:gd name="T73" fmla="*/ 157 h 222"/>
                <a:gd name="T74" fmla="*/ 153 w 266"/>
                <a:gd name="T75" fmla="*/ 193 h 222"/>
                <a:gd name="T76" fmla="*/ 143 w 266"/>
                <a:gd name="T77" fmla="*/ 213 h 222"/>
                <a:gd name="T78" fmla="*/ 136 w 266"/>
                <a:gd name="T79" fmla="*/ 214 h 222"/>
                <a:gd name="T80" fmla="*/ 135 w 266"/>
                <a:gd name="T81" fmla="*/ 218 h 222"/>
                <a:gd name="T82" fmla="*/ 127 w 266"/>
                <a:gd name="T83" fmla="*/ 219 h 222"/>
                <a:gd name="T84" fmla="*/ 120 w 266"/>
                <a:gd name="T85" fmla="*/ 214 h 222"/>
                <a:gd name="T86" fmla="*/ 114 w 266"/>
                <a:gd name="T87" fmla="*/ 219 h 222"/>
                <a:gd name="T88" fmla="*/ 103 w 266"/>
                <a:gd name="T89" fmla="*/ 212 h 222"/>
                <a:gd name="T90" fmla="*/ 94 w 266"/>
                <a:gd name="T91" fmla="*/ 216 h 222"/>
                <a:gd name="T92" fmla="*/ 82 w 266"/>
                <a:gd name="T93" fmla="*/ 222 h 222"/>
                <a:gd name="T94" fmla="*/ 82 w 266"/>
                <a:gd name="T95" fmla="*/ 217 h 222"/>
                <a:gd name="T96" fmla="*/ 81 w 266"/>
                <a:gd name="T97" fmla="*/ 214 h 222"/>
                <a:gd name="T98" fmla="*/ 73 w 266"/>
                <a:gd name="T99" fmla="*/ 209 h 222"/>
                <a:gd name="T100" fmla="*/ 63 w 266"/>
                <a:gd name="T101" fmla="*/ 194 h 222"/>
                <a:gd name="T102" fmla="*/ 58 w 266"/>
                <a:gd name="T103" fmla="*/ 183 h 222"/>
                <a:gd name="T104" fmla="*/ 39 w 266"/>
                <a:gd name="T105" fmla="*/ 175 h 222"/>
                <a:gd name="T106" fmla="*/ 20 w 266"/>
                <a:gd name="T107" fmla="*/ 158 h 222"/>
                <a:gd name="T108" fmla="*/ 16 w 266"/>
                <a:gd name="T109" fmla="*/ 120 h 222"/>
                <a:gd name="T110" fmla="*/ 12 w 266"/>
                <a:gd name="T111" fmla="*/ 111 h 222"/>
                <a:gd name="T112" fmla="*/ 14 w 266"/>
                <a:gd name="T113" fmla="*/ 89 h 222"/>
                <a:gd name="T114" fmla="*/ 20 w 266"/>
                <a:gd name="T115" fmla="*/ 69 h 222"/>
                <a:gd name="T116" fmla="*/ 11 w 266"/>
                <a:gd name="T117" fmla="*/ 60 h 222"/>
                <a:gd name="T118" fmla="*/ 1 w 266"/>
                <a:gd name="T119" fmla="*/ 63 h 222"/>
                <a:gd name="T120" fmla="*/ 0 w 266"/>
                <a:gd name="T121" fmla="*/ 46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 h="222">
                  <a:moveTo>
                    <a:pt x="0" y="46"/>
                  </a:moveTo>
                  <a:lnTo>
                    <a:pt x="0" y="41"/>
                  </a:lnTo>
                  <a:lnTo>
                    <a:pt x="3" y="39"/>
                  </a:lnTo>
                  <a:lnTo>
                    <a:pt x="4" y="34"/>
                  </a:lnTo>
                  <a:lnTo>
                    <a:pt x="15" y="37"/>
                  </a:lnTo>
                  <a:lnTo>
                    <a:pt x="15" y="37"/>
                  </a:lnTo>
                  <a:lnTo>
                    <a:pt x="16" y="37"/>
                  </a:lnTo>
                  <a:lnTo>
                    <a:pt x="16" y="37"/>
                  </a:lnTo>
                  <a:lnTo>
                    <a:pt x="18" y="36"/>
                  </a:lnTo>
                  <a:lnTo>
                    <a:pt x="19" y="37"/>
                  </a:lnTo>
                  <a:lnTo>
                    <a:pt x="23" y="37"/>
                  </a:lnTo>
                  <a:lnTo>
                    <a:pt x="29" y="33"/>
                  </a:lnTo>
                  <a:lnTo>
                    <a:pt x="30" y="35"/>
                  </a:lnTo>
                  <a:lnTo>
                    <a:pt x="35" y="35"/>
                  </a:lnTo>
                  <a:lnTo>
                    <a:pt x="44" y="44"/>
                  </a:lnTo>
                  <a:lnTo>
                    <a:pt x="56" y="44"/>
                  </a:lnTo>
                  <a:lnTo>
                    <a:pt x="63" y="49"/>
                  </a:lnTo>
                  <a:lnTo>
                    <a:pt x="67" y="49"/>
                  </a:lnTo>
                  <a:lnTo>
                    <a:pt x="73" y="58"/>
                  </a:lnTo>
                  <a:lnTo>
                    <a:pt x="70" y="61"/>
                  </a:lnTo>
                  <a:lnTo>
                    <a:pt x="73" y="62"/>
                  </a:lnTo>
                  <a:lnTo>
                    <a:pt x="75" y="68"/>
                  </a:lnTo>
                  <a:lnTo>
                    <a:pt x="73" y="71"/>
                  </a:lnTo>
                  <a:lnTo>
                    <a:pt x="75" y="73"/>
                  </a:lnTo>
                  <a:lnTo>
                    <a:pt x="81" y="66"/>
                  </a:lnTo>
                  <a:lnTo>
                    <a:pt x="80" y="62"/>
                  </a:lnTo>
                  <a:lnTo>
                    <a:pt x="82" y="60"/>
                  </a:lnTo>
                  <a:lnTo>
                    <a:pt x="82" y="60"/>
                  </a:lnTo>
                  <a:lnTo>
                    <a:pt x="84" y="57"/>
                  </a:lnTo>
                  <a:lnTo>
                    <a:pt x="84" y="57"/>
                  </a:lnTo>
                  <a:lnTo>
                    <a:pt x="88" y="52"/>
                  </a:lnTo>
                  <a:lnTo>
                    <a:pt x="88" y="52"/>
                  </a:lnTo>
                  <a:lnTo>
                    <a:pt x="90" y="49"/>
                  </a:lnTo>
                  <a:lnTo>
                    <a:pt x="92" y="49"/>
                  </a:lnTo>
                  <a:lnTo>
                    <a:pt x="92" y="49"/>
                  </a:lnTo>
                  <a:lnTo>
                    <a:pt x="92" y="43"/>
                  </a:lnTo>
                  <a:lnTo>
                    <a:pt x="91" y="39"/>
                  </a:lnTo>
                  <a:lnTo>
                    <a:pt x="92" y="32"/>
                  </a:lnTo>
                  <a:lnTo>
                    <a:pt x="98" y="25"/>
                  </a:lnTo>
                  <a:lnTo>
                    <a:pt x="98" y="17"/>
                  </a:lnTo>
                  <a:lnTo>
                    <a:pt x="95" y="14"/>
                  </a:lnTo>
                  <a:lnTo>
                    <a:pt x="98" y="13"/>
                  </a:lnTo>
                  <a:lnTo>
                    <a:pt x="98" y="11"/>
                  </a:lnTo>
                  <a:lnTo>
                    <a:pt x="102" y="10"/>
                  </a:lnTo>
                  <a:lnTo>
                    <a:pt x="105" y="4"/>
                  </a:lnTo>
                  <a:lnTo>
                    <a:pt x="111" y="3"/>
                  </a:lnTo>
                  <a:lnTo>
                    <a:pt x="111" y="0"/>
                  </a:lnTo>
                  <a:lnTo>
                    <a:pt x="114" y="1"/>
                  </a:lnTo>
                  <a:lnTo>
                    <a:pt x="114" y="1"/>
                  </a:lnTo>
                  <a:lnTo>
                    <a:pt x="117" y="2"/>
                  </a:lnTo>
                  <a:lnTo>
                    <a:pt x="117" y="2"/>
                  </a:lnTo>
                  <a:lnTo>
                    <a:pt x="122" y="3"/>
                  </a:lnTo>
                  <a:lnTo>
                    <a:pt x="129" y="14"/>
                  </a:lnTo>
                  <a:lnTo>
                    <a:pt x="128" y="19"/>
                  </a:lnTo>
                  <a:lnTo>
                    <a:pt x="131" y="20"/>
                  </a:lnTo>
                  <a:lnTo>
                    <a:pt x="131" y="20"/>
                  </a:lnTo>
                  <a:lnTo>
                    <a:pt x="138" y="17"/>
                  </a:lnTo>
                  <a:lnTo>
                    <a:pt x="142" y="21"/>
                  </a:lnTo>
                  <a:lnTo>
                    <a:pt x="145" y="21"/>
                  </a:lnTo>
                  <a:lnTo>
                    <a:pt x="147" y="25"/>
                  </a:lnTo>
                  <a:lnTo>
                    <a:pt x="145" y="27"/>
                  </a:lnTo>
                  <a:lnTo>
                    <a:pt x="145" y="30"/>
                  </a:lnTo>
                  <a:lnTo>
                    <a:pt x="149" y="28"/>
                  </a:lnTo>
                  <a:lnTo>
                    <a:pt x="150" y="32"/>
                  </a:lnTo>
                  <a:lnTo>
                    <a:pt x="159" y="35"/>
                  </a:lnTo>
                  <a:lnTo>
                    <a:pt x="161" y="39"/>
                  </a:lnTo>
                  <a:lnTo>
                    <a:pt x="156" y="44"/>
                  </a:lnTo>
                  <a:lnTo>
                    <a:pt x="159" y="44"/>
                  </a:lnTo>
                  <a:lnTo>
                    <a:pt x="159" y="44"/>
                  </a:lnTo>
                  <a:lnTo>
                    <a:pt x="159" y="47"/>
                  </a:lnTo>
                  <a:lnTo>
                    <a:pt x="159" y="47"/>
                  </a:lnTo>
                  <a:lnTo>
                    <a:pt x="161" y="50"/>
                  </a:lnTo>
                  <a:lnTo>
                    <a:pt x="161" y="52"/>
                  </a:lnTo>
                  <a:lnTo>
                    <a:pt x="165" y="53"/>
                  </a:lnTo>
                  <a:lnTo>
                    <a:pt x="166" y="55"/>
                  </a:lnTo>
                  <a:lnTo>
                    <a:pt x="172" y="57"/>
                  </a:lnTo>
                  <a:lnTo>
                    <a:pt x="172" y="62"/>
                  </a:lnTo>
                  <a:lnTo>
                    <a:pt x="174" y="63"/>
                  </a:lnTo>
                  <a:lnTo>
                    <a:pt x="180" y="66"/>
                  </a:lnTo>
                  <a:lnTo>
                    <a:pt x="180" y="69"/>
                  </a:lnTo>
                  <a:lnTo>
                    <a:pt x="191" y="75"/>
                  </a:lnTo>
                  <a:lnTo>
                    <a:pt x="196" y="80"/>
                  </a:lnTo>
                  <a:lnTo>
                    <a:pt x="199" y="79"/>
                  </a:lnTo>
                  <a:lnTo>
                    <a:pt x="198" y="77"/>
                  </a:lnTo>
                  <a:lnTo>
                    <a:pt x="199" y="69"/>
                  </a:lnTo>
                  <a:lnTo>
                    <a:pt x="200" y="68"/>
                  </a:lnTo>
                  <a:lnTo>
                    <a:pt x="203" y="71"/>
                  </a:lnTo>
                  <a:lnTo>
                    <a:pt x="205" y="65"/>
                  </a:lnTo>
                  <a:lnTo>
                    <a:pt x="205" y="65"/>
                  </a:lnTo>
                  <a:lnTo>
                    <a:pt x="209" y="65"/>
                  </a:lnTo>
                  <a:lnTo>
                    <a:pt x="209" y="65"/>
                  </a:lnTo>
                  <a:lnTo>
                    <a:pt x="216" y="60"/>
                  </a:lnTo>
                  <a:lnTo>
                    <a:pt x="219" y="63"/>
                  </a:lnTo>
                  <a:lnTo>
                    <a:pt x="221" y="62"/>
                  </a:lnTo>
                  <a:lnTo>
                    <a:pt x="225" y="64"/>
                  </a:lnTo>
                  <a:lnTo>
                    <a:pt x="226" y="69"/>
                  </a:lnTo>
                  <a:lnTo>
                    <a:pt x="226" y="69"/>
                  </a:lnTo>
                  <a:lnTo>
                    <a:pt x="229" y="71"/>
                  </a:lnTo>
                  <a:lnTo>
                    <a:pt x="231" y="71"/>
                  </a:lnTo>
                  <a:lnTo>
                    <a:pt x="231" y="75"/>
                  </a:lnTo>
                  <a:lnTo>
                    <a:pt x="237" y="84"/>
                  </a:lnTo>
                  <a:lnTo>
                    <a:pt x="242" y="84"/>
                  </a:lnTo>
                  <a:lnTo>
                    <a:pt x="241" y="89"/>
                  </a:lnTo>
                  <a:lnTo>
                    <a:pt x="245" y="93"/>
                  </a:lnTo>
                  <a:lnTo>
                    <a:pt x="246" y="98"/>
                  </a:lnTo>
                  <a:lnTo>
                    <a:pt x="249" y="99"/>
                  </a:lnTo>
                  <a:lnTo>
                    <a:pt x="248" y="103"/>
                  </a:lnTo>
                  <a:lnTo>
                    <a:pt x="254" y="106"/>
                  </a:lnTo>
                  <a:lnTo>
                    <a:pt x="251" y="110"/>
                  </a:lnTo>
                  <a:lnTo>
                    <a:pt x="252" y="116"/>
                  </a:lnTo>
                  <a:lnTo>
                    <a:pt x="250" y="119"/>
                  </a:lnTo>
                  <a:lnTo>
                    <a:pt x="251" y="122"/>
                  </a:lnTo>
                  <a:lnTo>
                    <a:pt x="255" y="123"/>
                  </a:lnTo>
                  <a:lnTo>
                    <a:pt x="258" y="125"/>
                  </a:lnTo>
                  <a:lnTo>
                    <a:pt x="258" y="131"/>
                  </a:lnTo>
                  <a:lnTo>
                    <a:pt x="262" y="133"/>
                  </a:lnTo>
                  <a:lnTo>
                    <a:pt x="262" y="139"/>
                  </a:lnTo>
                  <a:lnTo>
                    <a:pt x="266" y="142"/>
                  </a:lnTo>
                  <a:lnTo>
                    <a:pt x="265" y="148"/>
                  </a:lnTo>
                  <a:lnTo>
                    <a:pt x="262" y="152"/>
                  </a:lnTo>
                  <a:lnTo>
                    <a:pt x="265" y="156"/>
                  </a:lnTo>
                  <a:lnTo>
                    <a:pt x="265" y="163"/>
                  </a:lnTo>
                  <a:lnTo>
                    <a:pt x="265" y="163"/>
                  </a:lnTo>
                  <a:lnTo>
                    <a:pt x="261" y="161"/>
                  </a:lnTo>
                  <a:lnTo>
                    <a:pt x="254" y="162"/>
                  </a:lnTo>
                  <a:lnTo>
                    <a:pt x="249" y="159"/>
                  </a:lnTo>
                  <a:lnTo>
                    <a:pt x="244" y="161"/>
                  </a:lnTo>
                  <a:lnTo>
                    <a:pt x="243" y="163"/>
                  </a:lnTo>
                  <a:lnTo>
                    <a:pt x="242" y="164"/>
                  </a:lnTo>
                  <a:lnTo>
                    <a:pt x="234" y="165"/>
                  </a:lnTo>
                  <a:lnTo>
                    <a:pt x="230" y="168"/>
                  </a:lnTo>
                  <a:lnTo>
                    <a:pt x="226" y="168"/>
                  </a:lnTo>
                  <a:lnTo>
                    <a:pt x="225" y="170"/>
                  </a:lnTo>
                  <a:lnTo>
                    <a:pt x="220" y="173"/>
                  </a:lnTo>
                  <a:lnTo>
                    <a:pt x="218" y="166"/>
                  </a:lnTo>
                  <a:lnTo>
                    <a:pt x="218" y="161"/>
                  </a:lnTo>
                  <a:lnTo>
                    <a:pt x="217" y="160"/>
                  </a:lnTo>
                  <a:lnTo>
                    <a:pt x="208" y="159"/>
                  </a:lnTo>
                  <a:lnTo>
                    <a:pt x="205" y="162"/>
                  </a:lnTo>
                  <a:lnTo>
                    <a:pt x="198" y="160"/>
                  </a:lnTo>
                  <a:lnTo>
                    <a:pt x="193" y="162"/>
                  </a:lnTo>
                  <a:lnTo>
                    <a:pt x="190" y="161"/>
                  </a:lnTo>
                  <a:lnTo>
                    <a:pt x="189" y="157"/>
                  </a:lnTo>
                  <a:lnTo>
                    <a:pt x="186" y="159"/>
                  </a:lnTo>
                  <a:lnTo>
                    <a:pt x="179" y="153"/>
                  </a:lnTo>
                  <a:lnTo>
                    <a:pt x="174" y="155"/>
                  </a:lnTo>
                  <a:lnTo>
                    <a:pt x="167" y="153"/>
                  </a:lnTo>
                  <a:lnTo>
                    <a:pt x="165" y="157"/>
                  </a:lnTo>
                  <a:lnTo>
                    <a:pt x="140" y="175"/>
                  </a:lnTo>
                  <a:lnTo>
                    <a:pt x="147" y="183"/>
                  </a:lnTo>
                  <a:lnTo>
                    <a:pt x="146" y="187"/>
                  </a:lnTo>
                  <a:lnTo>
                    <a:pt x="153" y="193"/>
                  </a:lnTo>
                  <a:lnTo>
                    <a:pt x="153" y="202"/>
                  </a:lnTo>
                  <a:lnTo>
                    <a:pt x="149" y="206"/>
                  </a:lnTo>
                  <a:lnTo>
                    <a:pt x="148" y="212"/>
                  </a:lnTo>
                  <a:lnTo>
                    <a:pt x="143" y="213"/>
                  </a:lnTo>
                  <a:lnTo>
                    <a:pt x="138" y="212"/>
                  </a:lnTo>
                  <a:lnTo>
                    <a:pt x="139" y="214"/>
                  </a:lnTo>
                  <a:lnTo>
                    <a:pt x="136" y="215"/>
                  </a:lnTo>
                  <a:lnTo>
                    <a:pt x="136" y="214"/>
                  </a:lnTo>
                  <a:lnTo>
                    <a:pt x="134" y="215"/>
                  </a:lnTo>
                  <a:lnTo>
                    <a:pt x="132" y="212"/>
                  </a:lnTo>
                  <a:lnTo>
                    <a:pt x="131" y="216"/>
                  </a:lnTo>
                  <a:lnTo>
                    <a:pt x="135" y="218"/>
                  </a:lnTo>
                  <a:lnTo>
                    <a:pt x="131" y="219"/>
                  </a:lnTo>
                  <a:lnTo>
                    <a:pt x="129" y="217"/>
                  </a:lnTo>
                  <a:lnTo>
                    <a:pt x="129" y="221"/>
                  </a:lnTo>
                  <a:lnTo>
                    <a:pt x="127" y="219"/>
                  </a:lnTo>
                  <a:lnTo>
                    <a:pt x="125" y="221"/>
                  </a:lnTo>
                  <a:lnTo>
                    <a:pt x="119" y="213"/>
                  </a:lnTo>
                  <a:lnTo>
                    <a:pt x="117" y="215"/>
                  </a:lnTo>
                  <a:lnTo>
                    <a:pt x="120" y="214"/>
                  </a:lnTo>
                  <a:lnTo>
                    <a:pt x="121" y="218"/>
                  </a:lnTo>
                  <a:lnTo>
                    <a:pt x="117" y="219"/>
                  </a:lnTo>
                  <a:lnTo>
                    <a:pt x="116" y="218"/>
                  </a:lnTo>
                  <a:lnTo>
                    <a:pt x="114" y="219"/>
                  </a:lnTo>
                  <a:lnTo>
                    <a:pt x="105" y="217"/>
                  </a:lnTo>
                  <a:lnTo>
                    <a:pt x="107" y="213"/>
                  </a:lnTo>
                  <a:lnTo>
                    <a:pt x="102" y="215"/>
                  </a:lnTo>
                  <a:lnTo>
                    <a:pt x="103" y="212"/>
                  </a:lnTo>
                  <a:lnTo>
                    <a:pt x="98" y="219"/>
                  </a:lnTo>
                  <a:lnTo>
                    <a:pt x="94" y="218"/>
                  </a:lnTo>
                  <a:lnTo>
                    <a:pt x="94" y="218"/>
                  </a:lnTo>
                  <a:lnTo>
                    <a:pt x="94" y="216"/>
                  </a:lnTo>
                  <a:lnTo>
                    <a:pt x="92" y="218"/>
                  </a:lnTo>
                  <a:lnTo>
                    <a:pt x="89" y="216"/>
                  </a:lnTo>
                  <a:lnTo>
                    <a:pt x="87" y="220"/>
                  </a:lnTo>
                  <a:lnTo>
                    <a:pt x="82" y="222"/>
                  </a:lnTo>
                  <a:lnTo>
                    <a:pt x="81" y="220"/>
                  </a:lnTo>
                  <a:lnTo>
                    <a:pt x="83" y="220"/>
                  </a:lnTo>
                  <a:lnTo>
                    <a:pt x="80" y="218"/>
                  </a:lnTo>
                  <a:lnTo>
                    <a:pt x="82" y="217"/>
                  </a:lnTo>
                  <a:lnTo>
                    <a:pt x="79" y="217"/>
                  </a:lnTo>
                  <a:lnTo>
                    <a:pt x="81" y="215"/>
                  </a:lnTo>
                  <a:lnTo>
                    <a:pt x="80" y="214"/>
                  </a:lnTo>
                  <a:lnTo>
                    <a:pt x="81" y="214"/>
                  </a:lnTo>
                  <a:lnTo>
                    <a:pt x="81" y="212"/>
                  </a:lnTo>
                  <a:lnTo>
                    <a:pt x="79" y="213"/>
                  </a:lnTo>
                  <a:lnTo>
                    <a:pt x="78" y="210"/>
                  </a:lnTo>
                  <a:lnTo>
                    <a:pt x="73" y="209"/>
                  </a:lnTo>
                  <a:lnTo>
                    <a:pt x="71" y="205"/>
                  </a:lnTo>
                  <a:lnTo>
                    <a:pt x="73" y="198"/>
                  </a:lnTo>
                  <a:lnTo>
                    <a:pt x="69" y="194"/>
                  </a:lnTo>
                  <a:lnTo>
                    <a:pt x="63" y="194"/>
                  </a:lnTo>
                  <a:lnTo>
                    <a:pt x="63" y="194"/>
                  </a:lnTo>
                  <a:lnTo>
                    <a:pt x="59" y="192"/>
                  </a:lnTo>
                  <a:lnTo>
                    <a:pt x="58" y="183"/>
                  </a:lnTo>
                  <a:lnTo>
                    <a:pt x="58" y="183"/>
                  </a:lnTo>
                  <a:lnTo>
                    <a:pt x="56" y="179"/>
                  </a:lnTo>
                  <a:lnTo>
                    <a:pt x="47" y="177"/>
                  </a:lnTo>
                  <a:lnTo>
                    <a:pt x="45" y="171"/>
                  </a:lnTo>
                  <a:lnTo>
                    <a:pt x="39" y="175"/>
                  </a:lnTo>
                  <a:lnTo>
                    <a:pt x="18" y="179"/>
                  </a:lnTo>
                  <a:lnTo>
                    <a:pt x="15" y="172"/>
                  </a:lnTo>
                  <a:lnTo>
                    <a:pt x="20" y="162"/>
                  </a:lnTo>
                  <a:lnTo>
                    <a:pt x="20" y="158"/>
                  </a:lnTo>
                  <a:lnTo>
                    <a:pt x="16" y="154"/>
                  </a:lnTo>
                  <a:lnTo>
                    <a:pt x="14" y="148"/>
                  </a:lnTo>
                  <a:lnTo>
                    <a:pt x="21" y="133"/>
                  </a:lnTo>
                  <a:lnTo>
                    <a:pt x="16" y="120"/>
                  </a:lnTo>
                  <a:lnTo>
                    <a:pt x="23" y="114"/>
                  </a:lnTo>
                  <a:lnTo>
                    <a:pt x="22" y="112"/>
                  </a:lnTo>
                  <a:lnTo>
                    <a:pt x="12" y="111"/>
                  </a:lnTo>
                  <a:lnTo>
                    <a:pt x="12" y="111"/>
                  </a:lnTo>
                  <a:lnTo>
                    <a:pt x="12" y="107"/>
                  </a:lnTo>
                  <a:lnTo>
                    <a:pt x="14" y="104"/>
                  </a:lnTo>
                  <a:lnTo>
                    <a:pt x="11" y="97"/>
                  </a:lnTo>
                  <a:lnTo>
                    <a:pt x="14" y="89"/>
                  </a:lnTo>
                  <a:lnTo>
                    <a:pt x="11" y="85"/>
                  </a:lnTo>
                  <a:lnTo>
                    <a:pt x="17" y="81"/>
                  </a:lnTo>
                  <a:lnTo>
                    <a:pt x="20" y="76"/>
                  </a:lnTo>
                  <a:lnTo>
                    <a:pt x="20" y="69"/>
                  </a:lnTo>
                  <a:lnTo>
                    <a:pt x="17" y="62"/>
                  </a:lnTo>
                  <a:lnTo>
                    <a:pt x="18" y="58"/>
                  </a:lnTo>
                  <a:lnTo>
                    <a:pt x="10" y="57"/>
                  </a:lnTo>
                  <a:lnTo>
                    <a:pt x="11" y="60"/>
                  </a:lnTo>
                  <a:lnTo>
                    <a:pt x="9" y="66"/>
                  </a:lnTo>
                  <a:lnTo>
                    <a:pt x="6" y="69"/>
                  </a:lnTo>
                  <a:lnTo>
                    <a:pt x="2" y="67"/>
                  </a:lnTo>
                  <a:lnTo>
                    <a:pt x="1" y="63"/>
                  </a:lnTo>
                  <a:lnTo>
                    <a:pt x="4" y="61"/>
                  </a:lnTo>
                  <a:lnTo>
                    <a:pt x="6" y="51"/>
                  </a:lnTo>
                  <a:lnTo>
                    <a:pt x="5" y="49"/>
                  </a:lnTo>
                  <a:lnTo>
                    <a:pt x="0" y="4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5" name="Freeform 40"/>
            <p:cNvSpPr>
              <a:spLocks/>
            </p:cNvSpPr>
            <p:nvPr/>
          </p:nvSpPr>
          <p:spPr bwMode="auto">
            <a:xfrm>
              <a:off x="5875" y="877"/>
              <a:ext cx="276" cy="319"/>
            </a:xfrm>
            <a:custGeom>
              <a:avLst/>
              <a:gdLst>
                <a:gd name="T0" fmla="*/ 44 w 276"/>
                <a:gd name="T1" fmla="*/ 27 h 319"/>
                <a:gd name="T2" fmla="*/ 58 w 276"/>
                <a:gd name="T3" fmla="*/ 25 h 319"/>
                <a:gd name="T4" fmla="*/ 57 w 276"/>
                <a:gd name="T5" fmla="*/ 6 h 319"/>
                <a:gd name="T6" fmla="*/ 69 w 276"/>
                <a:gd name="T7" fmla="*/ 0 h 319"/>
                <a:gd name="T8" fmla="*/ 77 w 276"/>
                <a:gd name="T9" fmla="*/ 13 h 319"/>
                <a:gd name="T10" fmla="*/ 91 w 276"/>
                <a:gd name="T11" fmla="*/ 19 h 319"/>
                <a:gd name="T12" fmla="*/ 94 w 276"/>
                <a:gd name="T13" fmla="*/ 31 h 319"/>
                <a:gd name="T14" fmla="*/ 106 w 276"/>
                <a:gd name="T15" fmla="*/ 36 h 319"/>
                <a:gd name="T16" fmla="*/ 120 w 276"/>
                <a:gd name="T17" fmla="*/ 33 h 319"/>
                <a:gd name="T18" fmla="*/ 121 w 276"/>
                <a:gd name="T19" fmla="*/ 49 h 319"/>
                <a:gd name="T20" fmla="*/ 127 w 276"/>
                <a:gd name="T21" fmla="*/ 52 h 319"/>
                <a:gd name="T22" fmla="*/ 146 w 276"/>
                <a:gd name="T23" fmla="*/ 52 h 319"/>
                <a:gd name="T24" fmla="*/ 158 w 276"/>
                <a:gd name="T25" fmla="*/ 63 h 319"/>
                <a:gd name="T26" fmla="*/ 169 w 276"/>
                <a:gd name="T27" fmla="*/ 75 h 319"/>
                <a:gd name="T28" fmla="*/ 175 w 276"/>
                <a:gd name="T29" fmla="*/ 69 h 319"/>
                <a:gd name="T30" fmla="*/ 180 w 276"/>
                <a:gd name="T31" fmla="*/ 80 h 319"/>
                <a:gd name="T32" fmla="*/ 187 w 276"/>
                <a:gd name="T33" fmla="*/ 85 h 319"/>
                <a:gd name="T34" fmla="*/ 191 w 276"/>
                <a:gd name="T35" fmla="*/ 95 h 319"/>
                <a:gd name="T36" fmla="*/ 193 w 276"/>
                <a:gd name="T37" fmla="*/ 101 h 319"/>
                <a:gd name="T38" fmla="*/ 185 w 276"/>
                <a:gd name="T39" fmla="*/ 108 h 319"/>
                <a:gd name="T40" fmla="*/ 188 w 276"/>
                <a:gd name="T41" fmla="*/ 122 h 319"/>
                <a:gd name="T42" fmla="*/ 180 w 276"/>
                <a:gd name="T43" fmla="*/ 146 h 319"/>
                <a:gd name="T44" fmla="*/ 194 w 276"/>
                <a:gd name="T45" fmla="*/ 169 h 319"/>
                <a:gd name="T46" fmla="*/ 196 w 276"/>
                <a:gd name="T47" fmla="*/ 170 h 319"/>
                <a:gd name="T48" fmla="*/ 206 w 276"/>
                <a:gd name="T49" fmla="*/ 172 h 319"/>
                <a:gd name="T50" fmla="*/ 210 w 276"/>
                <a:gd name="T51" fmla="*/ 166 h 319"/>
                <a:gd name="T52" fmla="*/ 221 w 276"/>
                <a:gd name="T53" fmla="*/ 161 h 319"/>
                <a:gd name="T54" fmla="*/ 262 w 276"/>
                <a:gd name="T55" fmla="*/ 161 h 319"/>
                <a:gd name="T56" fmla="*/ 271 w 276"/>
                <a:gd name="T57" fmla="*/ 189 h 319"/>
                <a:gd name="T58" fmla="*/ 276 w 276"/>
                <a:gd name="T59" fmla="*/ 206 h 319"/>
                <a:gd name="T60" fmla="*/ 259 w 276"/>
                <a:gd name="T61" fmla="*/ 239 h 319"/>
                <a:gd name="T62" fmla="*/ 259 w 276"/>
                <a:gd name="T63" fmla="*/ 246 h 319"/>
                <a:gd name="T64" fmla="*/ 264 w 276"/>
                <a:gd name="T65" fmla="*/ 253 h 319"/>
                <a:gd name="T66" fmla="*/ 257 w 276"/>
                <a:gd name="T67" fmla="*/ 268 h 319"/>
                <a:gd name="T68" fmla="*/ 233 w 276"/>
                <a:gd name="T69" fmla="*/ 287 h 319"/>
                <a:gd name="T70" fmla="*/ 220 w 276"/>
                <a:gd name="T71" fmla="*/ 294 h 319"/>
                <a:gd name="T72" fmla="*/ 204 w 276"/>
                <a:gd name="T73" fmla="*/ 291 h 319"/>
                <a:gd name="T74" fmla="*/ 190 w 276"/>
                <a:gd name="T75" fmla="*/ 303 h 319"/>
                <a:gd name="T76" fmla="*/ 174 w 276"/>
                <a:gd name="T77" fmla="*/ 304 h 319"/>
                <a:gd name="T78" fmla="*/ 164 w 276"/>
                <a:gd name="T79" fmla="*/ 308 h 319"/>
                <a:gd name="T80" fmla="*/ 145 w 276"/>
                <a:gd name="T81" fmla="*/ 308 h 319"/>
                <a:gd name="T82" fmla="*/ 131 w 276"/>
                <a:gd name="T83" fmla="*/ 294 h 319"/>
                <a:gd name="T84" fmla="*/ 124 w 276"/>
                <a:gd name="T85" fmla="*/ 286 h 319"/>
                <a:gd name="T86" fmla="*/ 124 w 276"/>
                <a:gd name="T87" fmla="*/ 274 h 319"/>
                <a:gd name="T88" fmla="*/ 112 w 276"/>
                <a:gd name="T89" fmla="*/ 264 h 319"/>
                <a:gd name="T90" fmla="*/ 96 w 276"/>
                <a:gd name="T91" fmla="*/ 259 h 319"/>
                <a:gd name="T92" fmla="*/ 95 w 276"/>
                <a:gd name="T93" fmla="*/ 236 h 319"/>
                <a:gd name="T94" fmla="*/ 75 w 276"/>
                <a:gd name="T95" fmla="*/ 226 h 319"/>
                <a:gd name="T96" fmla="*/ 39 w 276"/>
                <a:gd name="T97" fmla="*/ 213 h 319"/>
                <a:gd name="T98" fmla="*/ 7 w 276"/>
                <a:gd name="T99" fmla="*/ 199 h 319"/>
                <a:gd name="T100" fmla="*/ 10 w 276"/>
                <a:gd name="T101" fmla="*/ 174 h 319"/>
                <a:gd name="T102" fmla="*/ 8 w 276"/>
                <a:gd name="T103" fmla="*/ 160 h 319"/>
                <a:gd name="T104" fmla="*/ 17 w 276"/>
                <a:gd name="T105" fmla="*/ 131 h 319"/>
                <a:gd name="T106" fmla="*/ 20 w 276"/>
                <a:gd name="T107" fmla="*/ 129 h 319"/>
                <a:gd name="T108" fmla="*/ 30 w 276"/>
                <a:gd name="T109" fmla="*/ 121 h 319"/>
                <a:gd name="T110" fmla="*/ 37 w 276"/>
                <a:gd name="T111" fmla="*/ 102 h 319"/>
                <a:gd name="T112" fmla="*/ 37 w 276"/>
                <a:gd name="T113" fmla="*/ 87 h 319"/>
                <a:gd name="T114" fmla="*/ 30 w 276"/>
                <a:gd name="T115" fmla="*/ 72 h 319"/>
                <a:gd name="T116" fmla="*/ 32 w 276"/>
                <a:gd name="T117" fmla="*/ 61 h 319"/>
                <a:gd name="T118" fmla="*/ 40 w 276"/>
                <a:gd name="T119" fmla="*/ 60 h 319"/>
                <a:gd name="T120" fmla="*/ 37 w 276"/>
                <a:gd name="T121" fmla="*/ 52 h 319"/>
                <a:gd name="T122" fmla="*/ 34 w 276"/>
                <a:gd name="T123" fmla="*/ 39 h 319"/>
                <a:gd name="T124" fmla="*/ 33 w 276"/>
                <a:gd name="T125" fmla="*/ 2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319">
                  <a:moveTo>
                    <a:pt x="35" y="27"/>
                  </a:moveTo>
                  <a:lnTo>
                    <a:pt x="37" y="24"/>
                  </a:lnTo>
                  <a:lnTo>
                    <a:pt x="46" y="30"/>
                  </a:lnTo>
                  <a:lnTo>
                    <a:pt x="47" y="27"/>
                  </a:lnTo>
                  <a:lnTo>
                    <a:pt x="44" y="27"/>
                  </a:lnTo>
                  <a:lnTo>
                    <a:pt x="46" y="23"/>
                  </a:lnTo>
                  <a:lnTo>
                    <a:pt x="51" y="25"/>
                  </a:lnTo>
                  <a:lnTo>
                    <a:pt x="51" y="20"/>
                  </a:lnTo>
                  <a:lnTo>
                    <a:pt x="57" y="25"/>
                  </a:lnTo>
                  <a:lnTo>
                    <a:pt x="58" y="25"/>
                  </a:lnTo>
                  <a:lnTo>
                    <a:pt x="59" y="22"/>
                  </a:lnTo>
                  <a:lnTo>
                    <a:pt x="57" y="12"/>
                  </a:lnTo>
                  <a:lnTo>
                    <a:pt x="58" y="11"/>
                  </a:lnTo>
                  <a:lnTo>
                    <a:pt x="57" y="7"/>
                  </a:lnTo>
                  <a:lnTo>
                    <a:pt x="57" y="6"/>
                  </a:lnTo>
                  <a:lnTo>
                    <a:pt x="60" y="8"/>
                  </a:lnTo>
                  <a:lnTo>
                    <a:pt x="60" y="5"/>
                  </a:lnTo>
                  <a:lnTo>
                    <a:pt x="62" y="4"/>
                  </a:lnTo>
                  <a:lnTo>
                    <a:pt x="67" y="5"/>
                  </a:lnTo>
                  <a:lnTo>
                    <a:pt x="69" y="0"/>
                  </a:lnTo>
                  <a:lnTo>
                    <a:pt x="70" y="3"/>
                  </a:lnTo>
                  <a:lnTo>
                    <a:pt x="68" y="4"/>
                  </a:lnTo>
                  <a:lnTo>
                    <a:pt x="69" y="6"/>
                  </a:lnTo>
                  <a:lnTo>
                    <a:pt x="72" y="7"/>
                  </a:lnTo>
                  <a:lnTo>
                    <a:pt x="77" y="13"/>
                  </a:lnTo>
                  <a:lnTo>
                    <a:pt x="79" y="13"/>
                  </a:lnTo>
                  <a:lnTo>
                    <a:pt x="79" y="10"/>
                  </a:lnTo>
                  <a:lnTo>
                    <a:pt x="81" y="10"/>
                  </a:lnTo>
                  <a:lnTo>
                    <a:pt x="84" y="19"/>
                  </a:lnTo>
                  <a:lnTo>
                    <a:pt x="91" y="19"/>
                  </a:lnTo>
                  <a:lnTo>
                    <a:pt x="87" y="21"/>
                  </a:lnTo>
                  <a:lnTo>
                    <a:pt x="88" y="30"/>
                  </a:lnTo>
                  <a:lnTo>
                    <a:pt x="90" y="27"/>
                  </a:lnTo>
                  <a:lnTo>
                    <a:pt x="91" y="31"/>
                  </a:lnTo>
                  <a:lnTo>
                    <a:pt x="94" y="31"/>
                  </a:lnTo>
                  <a:lnTo>
                    <a:pt x="96" y="28"/>
                  </a:lnTo>
                  <a:lnTo>
                    <a:pt x="98" y="30"/>
                  </a:lnTo>
                  <a:lnTo>
                    <a:pt x="96" y="34"/>
                  </a:lnTo>
                  <a:lnTo>
                    <a:pt x="101" y="33"/>
                  </a:lnTo>
                  <a:lnTo>
                    <a:pt x="106" y="36"/>
                  </a:lnTo>
                  <a:lnTo>
                    <a:pt x="106" y="37"/>
                  </a:lnTo>
                  <a:lnTo>
                    <a:pt x="109" y="36"/>
                  </a:lnTo>
                  <a:lnTo>
                    <a:pt x="110" y="40"/>
                  </a:lnTo>
                  <a:lnTo>
                    <a:pt x="116" y="44"/>
                  </a:lnTo>
                  <a:lnTo>
                    <a:pt x="120" y="33"/>
                  </a:lnTo>
                  <a:lnTo>
                    <a:pt x="119" y="41"/>
                  </a:lnTo>
                  <a:lnTo>
                    <a:pt x="124" y="39"/>
                  </a:lnTo>
                  <a:lnTo>
                    <a:pt x="123" y="45"/>
                  </a:lnTo>
                  <a:lnTo>
                    <a:pt x="126" y="48"/>
                  </a:lnTo>
                  <a:lnTo>
                    <a:pt x="121" y="49"/>
                  </a:lnTo>
                  <a:lnTo>
                    <a:pt x="120" y="51"/>
                  </a:lnTo>
                  <a:lnTo>
                    <a:pt x="127" y="60"/>
                  </a:lnTo>
                  <a:lnTo>
                    <a:pt x="131" y="57"/>
                  </a:lnTo>
                  <a:lnTo>
                    <a:pt x="127" y="53"/>
                  </a:lnTo>
                  <a:lnTo>
                    <a:pt x="127" y="52"/>
                  </a:lnTo>
                  <a:lnTo>
                    <a:pt x="137" y="54"/>
                  </a:lnTo>
                  <a:lnTo>
                    <a:pt x="141" y="51"/>
                  </a:lnTo>
                  <a:lnTo>
                    <a:pt x="145" y="52"/>
                  </a:lnTo>
                  <a:lnTo>
                    <a:pt x="144" y="55"/>
                  </a:lnTo>
                  <a:lnTo>
                    <a:pt x="146" y="52"/>
                  </a:lnTo>
                  <a:lnTo>
                    <a:pt x="153" y="51"/>
                  </a:lnTo>
                  <a:lnTo>
                    <a:pt x="151" y="58"/>
                  </a:lnTo>
                  <a:lnTo>
                    <a:pt x="155" y="56"/>
                  </a:lnTo>
                  <a:lnTo>
                    <a:pt x="157" y="58"/>
                  </a:lnTo>
                  <a:lnTo>
                    <a:pt x="158" y="63"/>
                  </a:lnTo>
                  <a:lnTo>
                    <a:pt x="156" y="66"/>
                  </a:lnTo>
                  <a:lnTo>
                    <a:pt x="159" y="70"/>
                  </a:lnTo>
                  <a:lnTo>
                    <a:pt x="162" y="75"/>
                  </a:lnTo>
                  <a:lnTo>
                    <a:pt x="165" y="77"/>
                  </a:lnTo>
                  <a:lnTo>
                    <a:pt x="169" y="75"/>
                  </a:lnTo>
                  <a:lnTo>
                    <a:pt x="168" y="76"/>
                  </a:lnTo>
                  <a:lnTo>
                    <a:pt x="170" y="78"/>
                  </a:lnTo>
                  <a:lnTo>
                    <a:pt x="172" y="74"/>
                  </a:lnTo>
                  <a:lnTo>
                    <a:pt x="175" y="73"/>
                  </a:lnTo>
                  <a:lnTo>
                    <a:pt x="175" y="69"/>
                  </a:lnTo>
                  <a:lnTo>
                    <a:pt x="179" y="68"/>
                  </a:lnTo>
                  <a:lnTo>
                    <a:pt x="179" y="68"/>
                  </a:lnTo>
                  <a:lnTo>
                    <a:pt x="180" y="71"/>
                  </a:lnTo>
                  <a:lnTo>
                    <a:pt x="177" y="72"/>
                  </a:lnTo>
                  <a:lnTo>
                    <a:pt x="180" y="80"/>
                  </a:lnTo>
                  <a:lnTo>
                    <a:pt x="182" y="81"/>
                  </a:lnTo>
                  <a:lnTo>
                    <a:pt x="182" y="78"/>
                  </a:lnTo>
                  <a:lnTo>
                    <a:pt x="184" y="78"/>
                  </a:lnTo>
                  <a:lnTo>
                    <a:pt x="188" y="81"/>
                  </a:lnTo>
                  <a:lnTo>
                    <a:pt x="187" y="85"/>
                  </a:lnTo>
                  <a:lnTo>
                    <a:pt x="189" y="83"/>
                  </a:lnTo>
                  <a:lnTo>
                    <a:pt x="190" y="89"/>
                  </a:lnTo>
                  <a:lnTo>
                    <a:pt x="189" y="89"/>
                  </a:lnTo>
                  <a:lnTo>
                    <a:pt x="193" y="94"/>
                  </a:lnTo>
                  <a:lnTo>
                    <a:pt x="191" y="95"/>
                  </a:lnTo>
                  <a:lnTo>
                    <a:pt x="193" y="95"/>
                  </a:lnTo>
                  <a:lnTo>
                    <a:pt x="190" y="97"/>
                  </a:lnTo>
                  <a:lnTo>
                    <a:pt x="191" y="100"/>
                  </a:lnTo>
                  <a:lnTo>
                    <a:pt x="195" y="99"/>
                  </a:lnTo>
                  <a:lnTo>
                    <a:pt x="193" y="101"/>
                  </a:lnTo>
                  <a:lnTo>
                    <a:pt x="194" y="102"/>
                  </a:lnTo>
                  <a:lnTo>
                    <a:pt x="191" y="103"/>
                  </a:lnTo>
                  <a:lnTo>
                    <a:pt x="190" y="108"/>
                  </a:lnTo>
                  <a:lnTo>
                    <a:pt x="186" y="110"/>
                  </a:lnTo>
                  <a:lnTo>
                    <a:pt x="185" y="108"/>
                  </a:lnTo>
                  <a:lnTo>
                    <a:pt x="182" y="109"/>
                  </a:lnTo>
                  <a:lnTo>
                    <a:pt x="183" y="110"/>
                  </a:lnTo>
                  <a:lnTo>
                    <a:pt x="183" y="115"/>
                  </a:lnTo>
                  <a:lnTo>
                    <a:pt x="186" y="118"/>
                  </a:lnTo>
                  <a:lnTo>
                    <a:pt x="188" y="122"/>
                  </a:lnTo>
                  <a:lnTo>
                    <a:pt x="187" y="126"/>
                  </a:lnTo>
                  <a:lnTo>
                    <a:pt x="183" y="128"/>
                  </a:lnTo>
                  <a:lnTo>
                    <a:pt x="184" y="136"/>
                  </a:lnTo>
                  <a:lnTo>
                    <a:pt x="183" y="139"/>
                  </a:lnTo>
                  <a:lnTo>
                    <a:pt x="180" y="146"/>
                  </a:lnTo>
                  <a:lnTo>
                    <a:pt x="177" y="146"/>
                  </a:lnTo>
                  <a:lnTo>
                    <a:pt x="178" y="153"/>
                  </a:lnTo>
                  <a:lnTo>
                    <a:pt x="189" y="170"/>
                  </a:lnTo>
                  <a:lnTo>
                    <a:pt x="192" y="173"/>
                  </a:lnTo>
                  <a:lnTo>
                    <a:pt x="194" y="169"/>
                  </a:lnTo>
                  <a:lnTo>
                    <a:pt x="196" y="171"/>
                  </a:lnTo>
                  <a:lnTo>
                    <a:pt x="195" y="173"/>
                  </a:lnTo>
                  <a:lnTo>
                    <a:pt x="197" y="173"/>
                  </a:lnTo>
                  <a:lnTo>
                    <a:pt x="199" y="170"/>
                  </a:lnTo>
                  <a:lnTo>
                    <a:pt x="196" y="170"/>
                  </a:lnTo>
                  <a:lnTo>
                    <a:pt x="196" y="167"/>
                  </a:lnTo>
                  <a:lnTo>
                    <a:pt x="200" y="167"/>
                  </a:lnTo>
                  <a:lnTo>
                    <a:pt x="201" y="170"/>
                  </a:lnTo>
                  <a:lnTo>
                    <a:pt x="204" y="168"/>
                  </a:lnTo>
                  <a:lnTo>
                    <a:pt x="206" y="172"/>
                  </a:lnTo>
                  <a:lnTo>
                    <a:pt x="208" y="170"/>
                  </a:lnTo>
                  <a:lnTo>
                    <a:pt x="208" y="169"/>
                  </a:lnTo>
                  <a:lnTo>
                    <a:pt x="211" y="169"/>
                  </a:lnTo>
                  <a:lnTo>
                    <a:pt x="208" y="165"/>
                  </a:lnTo>
                  <a:lnTo>
                    <a:pt x="210" y="166"/>
                  </a:lnTo>
                  <a:lnTo>
                    <a:pt x="212" y="164"/>
                  </a:lnTo>
                  <a:lnTo>
                    <a:pt x="216" y="164"/>
                  </a:lnTo>
                  <a:lnTo>
                    <a:pt x="215" y="160"/>
                  </a:lnTo>
                  <a:lnTo>
                    <a:pt x="217" y="162"/>
                  </a:lnTo>
                  <a:lnTo>
                    <a:pt x="221" y="161"/>
                  </a:lnTo>
                  <a:lnTo>
                    <a:pt x="223" y="164"/>
                  </a:lnTo>
                  <a:lnTo>
                    <a:pt x="228" y="164"/>
                  </a:lnTo>
                  <a:lnTo>
                    <a:pt x="237" y="163"/>
                  </a:lnTo>
                  <a:lnTo>
                    <a:pt x="241" y="159"/>
                  </a:lnTo>
                  <a:lnTo>
                    <a:pt x="262" y="161"/>
                  </a:lnTo>
                  <a:lnTo>
                    <a:pt x="271" y="160"/>
                  </a:lnTo>
                  <a:lnTo>
                    <a:pt x="271" y="162"/>
                  </a:lnTo>
                  <a:lnTo>
                    <a:pt x="270" y="172"/>
                  </a:lnTo>
                  <a:lnTo>
                    <a:pt x="273" y="183"/>
                  </a:lnTo>
                  <a:lnTo>
                    <a:pt x="271" y="189"/>
                  </a:lnTo>
                  <a:lnTo>
                    <a:pt x="269" y="189"/>
                  </a:lnTo>
                  <a:lnTo>
                    <a:pt x="269" y="192"/>
                  </a:lnTo>
                  <a:lnTo>
                    <a:pt x="270" y="197"/>
                  </a:lnTo>
                  <a:lnTo>
                    <a:pt x="273" y="204"/>
                  </a:lnTo>
                  <a:lnTo>
                    <a:pt x="276" y="206"/>
                  </a:lnTo>
                  <a:lnTo>
                    <a:pt x="266" y="220"/>
                  </a:lnTo>
                  <a:lnTo>
                    <a:pt x="265" y="229"/>
                  </a:lnTo>
                  <a:lnTo>
                    <a:pt x="268" y="232"/>
                  </a:lnTo>
                  <a:lnTo>
                    <a:pt x="263" y="239"/>
                  </a:lnTo>
                  <a:lnTo>
                    <a:pt x="259" y="239"/>
                  </a:lnTo>
                  <a:lnTo>
                    <a:pt x="258" y="241"/>
                  </a:lnTo>
                  <a:lnTo>
                    <a:pt x="259" y="245"/>
                  </a:lnTo>
                  <a:lnTo>
                    <a:pt x="259" y="245"/>
                  </a:lnTo>
                  <a:lnTo>
                    <a:pt x="259" y="246"/>
                  </a:lnTo>
                  <a:lnTo>
                    <a:pt x="259" y="246"/>
                  </a:lnTo>
                  <a:lnTo>
                    <a:pt x="257" y="247"/>
                  </a:lnTo>
                  <a:lnTo>
                    <a:pt x="257" y="250"/>
                  </a:lnTo>
                  <a:lnTo>
                    <a:pt x="259" y="249"/>
                  </a:lnTo>
                  <a:lnTo>
                    <a:pt x="259" y="251"/>
                  </a:lnTo>
                  <a:lnTo>
                    <a:pt x="264" y="253"/>
                  </a:lnTo>
                  <a:lnTo>
                    <a:pt x="264" y="256"/>
                  </a:lnTo>
                  <a:lnTo>
                    <a:pt x="267" y="256"/>
                  </a:lnTo>
                  <a:lnTo>
                    <a:pt x="267" y="259"/>
                  </a:lnTo>
                  <a:lnTo>
                    <a:pt x="258" y="263"/>
                  </a:lnTo>
                  <a:lnTo>
                    <a:pt x="257" y="268"/>
                  </a:lnTo>
                  <a:lnTo>
                    <a:pt x="249" y="270"/>
                  </a:lnTo>
                  <a:lnTo>
                    <a:pt x="249" y="272"/>
                  </a:lnTo>
                  <a:lnTo>
                    <a:pt x="245" y="282"/>
                  </a:lnTo>
                  <a:lnTo>
                    <a:pt x="238" y="283"/>
                  </a:lnTo>
                  <a:lnTo>
                    <a:pt x="233" y="287"/>
                  </a:lnTo>
                  <a:lnTo>
                    <a:pt x="233" y="287"/>
                  </a:lnTo>
                  <a:lnTo>
                    <a:pt x="232" y="290"/>
                  </a:lnTo>
                  <a:lnTo>
                    <a:pt x="227" y="290"/>
                  </a:lnTo>
                  <a:lnTo>
                    <a:pt x="222" y="295"/>
                  </a:lnTo>
                  <a:lnTo>
                    <a:pt x="220" y="294"/>
                  </a:lnTo>
                  <a:lnTo>
                    <a:pt x="220" y="294"/>
                  </a:lnTo>
                  <a:lnTo>
                    <a:pt x="217" y="293"/>
                  </a:lnTo>
                  <a:lnTo>
                    <a:pt x="217" y="293"/>
                  </a:lnTo>
                  <a:lnTo>
                    <a:pt x="213" y="291"/>
                  </a:lnTo>
                  <a:lnTo>
                    <a:pt x="204" y="291"/>
                  </a:lnTo>
                  <a:lnTo>
                    <a:pt x="204" y="298"/>
                  </a:lnTo>
                  <a:lnTo>
                    <a:pt x="200" y="303"/>
                  </a:lnTo>
                  <a:lnTo>
                    <a:pt x="191" y="308"/>
                  </a:lnTo>
                  <a:lnTo>
                    <a:pt x="191" y="308"/>
                  </a:lnTo>
                  <a:lnTo>
                    <a:pt x="190" y="303"/>
                  </a:lnTo>
                  <a:lnTo>
                    <a:pt x="186" y="301"/>
                  </a:lnTo>
                  <a:lnTo>
                    <a:pt x="184" y="302"/>
                  </a:lnTo>
                  <a:lnTo>
                    <a:pt x="181" y="299"/>
                  </a:lnTo>
                  <a:lnTo>
                    <a:pt x="174" y="304"/>
                  </a:lnTo>
                  <a:lnTo>
                    <a:pt x="174" y="304"/>
                  </a:lnTo>
                  <a:lnTo>
                    <a:pt x="170" y="304"/>
                  </a:lnTo>
                  <a:lnTo>
                    <a:pt x="170" y="304"/>
                  </a:lnTo>
                  <a:lnTo>
                    <a:pt x="168" y="310"/>
                  </a:lnTo>
                  <a:lnTo>
                    <a:pt x="165" y="307"/>
                  </a:lnTo>
                  <a:lnTo>
                    <a:pt x="164" y="308"/>
                  </a:lnTo>
                  <a:lnTo>
                    <a:pt x="163" y="316"/>
                  </a:lnTo>
                  <a:lnTo>
                    <a:pt x="164" y="318"/>
                  </a:lnTo>
                  <a:lnTo>
                    <a:pt x="161" y="319"/>
                  </a:lnTo>
                  <a:lnTo>
                    <a:pt x="156" y="314"/>
                  </a:lnTo>
                  <a:lnTo>
                    <a:pt x="145" y="308"/>
                  </a:lnTo>
                  <a:lnTo>
                    <a:pt x="145" y="305"/>
                  </a:lnTo>
                  <a:lnTo>
                    <a:pt x="139" y="302"/>
                  </a:lnTo>
                  <a:lnTo>
                    <a:pt x="137" y="301"/>
                  </a:lnTo>
                  <a:lnTo>
                    <a:pt x="137" y="296"/>
                  </a:lnTo>
                  <a:lnTo>
                    <a:pt x="131" y="294"/>
                  </a:lnTo>
                  <a:lnTo>
                    <a:pt x="130" y="292"/>
                  </a:lnTo>
                  <a:lnTo>
                    <a:pt x="126" y="291"/>
                  </a:lnTo>
                  <a:lnTo>
                    <a:pt x="126" y="289"/>
                  </a:lnTo>
                  <a:lnTo>
                    <a:pt x="124" y="286"/>
                  </a:lnTo>
                  <a:lnTo>
                    <a:pt x="124" y="286"/>
                  </a:lnTo>
                  <a:lnTo>
                    <a:pt x="124" y="283"/>
                  </a:lnTo>
                  <a:lnTo>
                    <a:pt x="124" y="283"/>
                  </a:lnTo>
                  <a:lnTo>
                    <a:pt x="121" y="283"/>
                  </a:lnTo>
                  <a:lnTo>
                    <a:pt x="126" y="278"/>
                  </a:lnTo>
                  <a:lnTo>
                    <a:pt x="124" y="274"/>
                  </a:lnTo>
                  <a:lnTo>
                    <a:pt x="115" y="271"/>
                  </a:lnTo>
                  <a:lnTo>
                    <a:pt x="114" y="267"/>
                  </a:lnTo>
                  <a:lnTo>
                    <a:pt x="110" y="269"/>
                  </a:lnTo>
                  <a:lnTo>
                    <a:pt x="110" y="266"/>
                  </a:lnTo>
                  <a:lnTo>
                    <a:pt x="112" y="264"/>
                  </a:lnTo>
                  <a:lnTo>
                    <a:pt x="110" y="260"/>
                  </a:lnTo>
                  <a:lnTo>
                    <a:pt x="107" y="260"/>
                  </a:lnTo>
                  <a:lnTo>
                    <a:pt x="103" y="256"/>
                  </a:lnTo>
                  <a:lnTo>
                    <a:pt x="96" y="259"/>
                  </a:lnTo>
                  <a:lnTo>
                    <a:pt x="96" y="259"/>
                  </a:lnTo>
                  <a:lnTo>
                    <a:pt x="95" y="258"/>
                  </a:lnTo>
                  <a:lnTo>
                    <a:pt x="97" y="251"/>
                  </a:lnTo>
                  <a:lnTo>
                    <a:pt x="95" y="245"/>
                  </a:lnTo>
                  <a:lnTo>
                    <a:pt x="97" y="239"/>
                  </a:lnTo>
                  <a:lnTo>
                    <a:pt x="95" y="236"/>
                  </a:lnTo>
                  <a:lnTo>
                    <a:pt x="90" y="237"/>
                  </a:lnTo>
                  <a:lnTo>
                    <a:pt x="87" y="228"/>
                  </a:lnTo>
                  <a:lnTo>
                    <a:pt x="82" y="224"/>
                  </a:lnTo>
                  <a:lnTo>
                    <a:pt x="80" y="223"/>
                  </a:lnTo>
                  <a:lnTo>
                    <a:pt x="75" y="226"/>
                  </a:lnTo>
                  <a:lnTo>
                    <a:pt x="52" y="212"/>
                  </a:lnTo>
                  <a:lnTo>
                    <a:pt x="51" y="208"/>
                  </a:lnTo>
                  <a:lnTo>
                    <a:pt x="47" y="213"/>
                  </a:lnTo>
                  <a:lnTo>
                    <a:pt x="42" y="211"/>
                  </a:lnTo>
                  <a:lnTo>
                    <a:pt x="39" y="213"/>
                  </a:lnTo>
                  <a:lnTo>
                    <a:pt x="30" y="208"/>
                  </a:lnTo>
                  <a:lnTo>
                    <a:pt x="26" y="208"/>
                  </a:lnTo>
                  <a:lnTo>
                    <a:pt x="24" y="202"/>
                  </a:lnTo>
                  <a:lnTo>
                    <a:pt x="13" y="199"/>
                  </a:lnTo>
                  <a:lnTo>
                    <a:pt x="7" y="199"/>
                  </a:lnTo>
                  <a:lnTo>
                    <a:pt x="0" y="189"/>
                  </a:lnTo>
                  <a:lnTo>
                    <a:pt x="1" y="185"/>
                  </a:lnTo>
                  <a:lnTo>
                    <a:pt x="6" y="184"/>
                  </a:lnTo>
                  <a:lnTo>
                    <a:pt x="6" y="180"/>
                  </a:lnTo>
                  <a:lnTo>
                    <a:pt x="10" y="174"/>
                  </a:lnTo>
                  <a:lnTo>
                    <a:pt x="10" y="174"/>
                  </a:lnTo>
                  <a:lnTo>
                    <a:pt x="13" y="170"/>
                  </a:lnTo>
                  <a:lnTo>
                    <a:pt x="13" y="170"/>
                  </a:lnTo>
                  <a:lnTo>
                    <a:pt x="7" y="164"/>
                  </a:lnTo>
                  <a:lnTo>
                    <a:pt x="8" y="160"/>
                  </a:lnTo>
                  <a:lnTo>
                    <a:pt x="6" y="158"/>
                  </a:lnTo>
                  <a:lnTo>
                    <a:pt x="10" y="152"/>
                  </a:lnTo>
                  <a:lnTo>
                    <a:pt x="9" y="144"/>
                  </a:lnTo>
                  <a:lnTo>
                    <a:pt x="16" y="138"/>
                  </a:lnTo>
                  <a:lnTo>
                    <a:pt x="17" y="131"/>
                  </a:lnTo>
                  <a:lnTo>
                    <a:pt x="19" y="132"/>
                  </a:lnTo>
                  <a:lnTo>
                    <a:pt x="20" y="129"/>
                  </a:lnTo>
                  <a:lnTo>
                    <a:pt x="20" y="129"/>
                  </a:lnTo>
                  <a:lnTo>
                    <a:pt x="20" y="129"/>
                  </a:lnTo>
                  <a:lnTo>
                    <a:pt x="20" y="129"/>
                  </a:lnTo>
                  <a:lnTo>
                    <a:pt x="20" y="125"/>
                  </a:lnTo>
                  <a:lnTo>
                    <a:pt x="24" y="122"/>
                  </a:lnTo>
                  <a:lnTo>
                    <a:pt x="26" y="121"/>
                  </a:lnTo>
                  <a:lnTo>
                    <a:pt x="29" y="124"/>
                  </a:lnTo>
                  <a:lnTo>
                    <a:pt x="30" y="121"/>
                  </a:lnTo>
                  <a:lnTo>
                    <a:pt x="38" y="120"/>
                  </a:lnTo>
                  <a:lnTo>
                    <a:pt x="34" y="115"/>
                  </a:lnTo>
                  <a:lnTo>
                    <a:pt x="36" y="111"/>
                  </a:lnTo>
                  <a:lnTo>
                    <a:pt x="35" y="107"/>
                  </a:lnTo>
                  <a:lnTo>
                    <a:pt x="37" y="102"/>
                  </a:lnTo>
                  <a:lnTo>
                    <a:pt x="36" y="99"/>
                  </a:lnTo>
                  <a:lnTo>
                    <a:pt x="37" y="94"/>
                  </a:lnTo>
                  <a:lnTo>
                    <a:pt x="36" y="90"/>
                  </a:lnTo>
                  <a:lnTo>
                    <a:pt x="38" y="88"/>
                  </a:lnTo>
                  <a:lnTo>
                    <a:pt x="37" y="87"/>
                  </a:lnTo>
                  <a:lnTo>
                    <a:pt x="38" y="86"/>
                  </a:lnTo>
                  <a:lnTo>
                    <a:pt x="35" y="81"/>
                  </a:lnTo>
                  <a:lnTo>
                    <a:pt x="32" y="82"/>
                  </a:lnTo>
                  <a:lnTo>
                    <a:pt x="27" y="73"/>
                  </a:lnTo>
                  <a:lnTo>
                    <a:pt x="30" y="72"/>
                  </a:lnTo>
                  <a:lnTo>
                    <a:pt x="29" y="70"/>
                  </a:lnTo>
                  <a:lnTo>
                    <a:pt x="31" y="69"/>
                  </a:lnTo>
                  <a:lnTo>
                    <a:pt x="30" y="67"/>
                  </a:lnTo>
                  <a:lnTo>
                    <a:pt x="33" y="64"/>
                  </a:lnTo>
                  <a:lnTo>
                    <a:pt x="32" y="61"/>
                  </a:lnTo>
                  <a:lnTo>
                    <a:pt x="34" y="60"/>
                  </a:lnTo>
                  <a:lnTo>
                    <a:pt x="35" y="63"/>
                  </a:lnTo>
                  <a:lnTo>
                    <a:pt x="36" y="60"/>
                  </a:lnTo>
                  <a:lnTo>
                    <a:pt x="38" y="62"/>
                  </a:lnTo>
                  <a:lnTo>
                    <a:pt x="40" y="60"/>
                  </a:lnTo>
                  <a:lnTo>
                    <a:pt x="37" y="58"/>
                  </a:lnTo>
                  <a:lnTo>
                    <a:pt x="35" y="59"/>
                  </a:lnTo>
                  <a:lnTo>
                    <a:pt x="34" y="58"/>
                  </a:lnTo>
                  <a:lnTo>
                    <a:pt x="37" y="56"/>
                  </a:lnTo>
                  <a:lnTo>
                    <a:pt x="37" y="52"/>
                  </a:lnTo>
                  <a:lnTo>
                    <a:pt x="39" y="51"/>
                  </a:lnTo>
                  <a:lnTo>
                    <a:pt x="38" y="46"/>
                  </a:lnTo>
                  <a:lnTo>
                    <a:pt x="35" y="45"/>
                  </a:lnTo>
                  <a:lnTo>
                    <a:pt x="35" y="45"/>
                  </a:lnTo>
                  <a:lnTo>
                    <a:pt x="34" y="39"/>
                  </a:lnTo>
                  <a:lnTo>
                    <a:pt x="38" y="39"/>
                  </a:lnTo>
                  <a:lnTo>
                    <a:pt x="37" y="36"/>
                  </a:lnTo>
                  <a:lnTo>
                    <a:pt x="37" y="34"/>
                  </a:lnTo>
                  <a:lnTo>
                    <a:pt x="32" y="33"/>
                  </a:lnTo>
                  <a:lnTo>
                    <a:pt x="33" y="27"/>
                  </a:lnTo>
                  <a:lnTo>
                    <a:pt x="32" y="27"/>
                  </a:lnTo>
                  <a:lnTo>
                    <a:pt x="33" y="26"/>
                  </a:lnTo>
                  <a:lnTo>
                    <a:pt x="35" y="2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6" name="Freeform 41"/>
            <p:cNvSpPr>
              <a:spLocks/>
            </p:cNvSpPr>
            <p:nvPr/>
          </p:nvSpPr>
          <p:spPr bwMode="auto">
            <a:xfrm>
              <a:off x="6045" y="892"/>
              <a:ext cx="192" cy="301"/>
            </a:xfrm>
            <a:custGeom>
              <a:avLst/>
              <a:gdLst>
                <a:gd name="T0" fmla="*/ 69 w 192"/>
                <a:gd name="T1" fmla="*/ 42 h 301"/>
                <a:gd name="T2" fmla="*/ 88 w 192"/>
                <a:gd name="T3" fmla="*/ 53 h 301"/>
                <a:gd name="T4" fmla="*/ 130 w 192"/>
                <a:gd name="T5" fmla="*/ 99 h 301"/>
                <a:gd name="T6" fmla="*/ 184 w 192"/>
                <a:gd name="T7" fmla="*/ 145 h 301"/>
                <a:gd name="T8" fmla="*/ 192 w 192"/>
                <a:gd name="T9" fmla="*/ 194 h 301"/>
                <a:gd name="T10" fmla="*/ 176 w 192"/>
                <a:gd name="T11" fmla="*/ 242 h 301"/>
                <a:gd name="T12" fmla="*/ 181 w 192"/>
                <a:gd name="T13" fmla="*/ 286 h 301"/>
                <a:gd name="T14" fmla="*/ 173 w 192"/>
                <a:gd name="T15" fmla="*/ 295 h 301"/>
                <a:gd name="T16" fmla="*/ 160 w 192"/>
                <a:gd name="T17" fmla="*/ 301 h 301"/>
                <a:gd name="T18" fmla="*/ 151 w 192"/>
                <a:gd name="T19" fmla="*/ 282 h 301"/>
                <a:gd name="T20" fmla="*/ 119 w 192"/>
                <a:gd name="T21" fmla="*/ 285 h 301"/>
                <a:gd name="T22" fmla="*/ 101 w 192"/>
                <a:gd name="T23" fmla="*/ 275 h 301"/>
                <a:gd name="T24" fmla="*/ 95 w 192"/>
                <a:gd name="T25" fmla="*/ 277 h 301"/>
                <a:gd name="T26" fmla="*/ 87 w 192"/>
                <a:gd name="T27" fmla="*/ 274 h 301"/>
                <a:gd name="T28" fmla="*/ 76 w 192"/>
                <a:gd name="T29" fmla="*/ 276 h 301"/>
                <a:gd name="T30" fmla="*/ 67 w 192"/>
                <a:gd name="T31" fmla="*/ 278 h 301"/>
                <a:gd name="T32" fmla="*/ 63 w 192"/>
                <a:gd name="T33" fmla="*/ 272 h 301"/>
                <a:gd name="T34" fmla="*/ 75 w 192"/>
                <a:gd name="T35" fmla="*/ 267 h 301"/>
                <a:gd name="T36" fmla="*/ 87 w 192"/>
                <a:gd name="T37" fmla="*/ 253 h 301"/>
                <a:gd name="T38" fmla="*/ 97 w 192"/>
                <a:gd name="T39" fmla="*/ 241 h 301"/>
                <a:gd name="T40" fmla="*/ 89 w 192"/>
                <a:gd name="T41" fmla="*/ 236 h 301"/>
                <a:gd name="T42" fmla="*/ 87 w 192"/>
                <a:gd name="T43" fmla="*/ 232 h 301"/>
                <a:gd name="T44" fmla="*/ 89 w 192"/>
                <a:gd name="T45" fmla="*/ 230 h 301"/>
                <a:gd name="T46" fmla="*/ 89 w 192"/>
                <a:gd name="T47" fmla="*/ 224 h 301"/>
                <a:gd name="T48" fmla="*/ 95 w 192"/>
                <a:gd name="T49" fmla="*/ 214 h 301"/>
                <a:gd name="T50" fmla="*/ 103 w 192"/>
                <a:gd name="T51" fmla="*/ 189 h 301"/>
                <a:gd name="T52" fmla="*/ 99 w 192"/>
                <a:gd name="T53" fmla="*/ 174 h 301"/>
                <a:gd name="T54" fmla="*/ 100 w 192"/>
                <a:gd name="T55" fmla="*/ 157 h 301"/>
                <a:gd name="T56" fmla="*/ 92 w 192"/>
                <a:gd name="T57" fmla="*/ 146 h 301"/>
                <a:gd name="T58" fmla="*/ 58 w 192"/>
                <a:gd name="T59" fmla="*/ 149 h 301"/>
                <a:gd name="T60" fmla="*/ 47 w 192"/>
                <a:gd name="T61" fmla="*/ 147 h 301"/>
                <a:gd name="T62" fmla="*/ 42 w 192"/>
                <a:gd name="T63" fmla="*/ 149 h 301"/>
                <a:gd name="T64" fmla="*/ 41 w 192"/>
                <a:gd name="T65" fmla="*/ 154 h 301"/>
                <a:gd name="T66" fmla="*/ 36 w 192"/>
                <a:gd name="T67" fmla="*/ 157 h 301"/>
                <a:gd name="T68" fmla="*/ 30 w 192"/>
                <a:gd name="T69" fmla="*/ 152 h 301"/>
                <a:gd name="T70" fmla="*/ 29 w 192"/>
                <a:gd name="T71" fmla="*/ 155 h 301"/>
                <a:gd name="T72" fmla="*/ 26 w 192"/>
                <a:gd name="T73" fmla="*/ 156 h 301"/>
                <a:gd name="T74" fmla="*/ 19 w 192"/>
                <a:gd name="T75" fmla="*/ 155 h 301"/>
                <a:gd name="T76" fmla="*/ 10 w 192"/>
                <a:gd name="T77" fmla="*/ 131 h 301"/>
                <a:gd name="T78" fmla="*/ 13 w 192"/>
                <a:gd name="T79" fmla="*/ 113 h 301"/>
                <a:gd name="T80" fmla="*/ 16 w 192"/>
                <a:gd name="T81" fmla="*/ 103 h 301"/>
                <a:gd name="T82" fmla="*/ 12 w 192"/>
                <a:gd name="T83" fmla="*/ 94 h 301"/>
                <a:gd name="T84" fmla="*/ 20 w 192"/>
                <a:gd name="T85" fmla="*/ 93 h 301"/>
                <a:gd name="T86" fmla="*/ 23 w 192"/>
                <a:gd name="T87" fmla="*/ 86 h 301"/>
                <a:gd name="T88" fmla="*/ 20 w 192"/>
                <a:gd name="T89" fmla="*/ 82 h 301"/>
                <a:gd name="T90" fmla="*/ 23 w 192"/>
                <a:gd name="T91" fmla="*/ 79 h 301"/>
                <a:gd name="T92" fmla="*/ 19 w 192"/>
                <a:gd name="T93" fmla="*/ 68 h 301"/>
                <a:gd name="T94" fmla="*/ 14 w 192"/>
                <a:gd name="T95" fmla="*/ 63 h 301"/>
                <a:gd name="T96" fmla="*/ 10 w 192"/>
                <a:gd name="T97" fmla="*/ 65 h 301"/>
                <a:gd name="T98" fmla="*/ 9 w 192"/>
                <a:gd name="T99" fmla="*/ 53 h 301"/>
                <a:gd name="T100" fmla="*/ 7 w 192"/>
                <a:gd name="T101" fmla="*/ 49 h 301"/>
                <a:gd name="T102" fmla="*/ 0 w 192"/>
                <a:gd name="T103" fmla="*/ 41 h 301"/>
                <a:gd name="T104" fmla="*/ 12 w 192"/>
                <a:gd name="T105" fmla="*/ 29 h 301"/>
                <a:gd name="T106" fmla="*/ 16 w 192"/>
                <a:gd name="T107" fmla="*/ 34 h 301"/>
                <a:gd name="T108" fmla="*/ 34 w 192"/>
                <a:gd name="T109" fmla="*/ 24 h 301"/>
                <a:gd name="T110" fmla="*/ 31 w 192"/>
                <a:gd name="T111" fmla="*/ 6 h 301"/>
                <a:gd name="T112" fmla="*/ 44 w 192"/>
                <a:gd name="T113" fmla="*/ 6 h 301"/>
                <a:gd name="T114" fmla="*/ 49 w 192"/>
                <a:gd name="T115" fmla="*/ 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2" h="301">
                  <a:moveTo>
                    <a:pt x="49" y="2"/>
                  </a:moveTo>
                  <a:lnTo>
                    <a:pt x="56" y="9"/>
                  </a:lnTo>
                  <a:lnTo>
                    <a:pt x="69" y="42"/>
                  </a:lnTo>
                  <a:lnTo>
                    <a:pt x="74" y="46"/>
                  </a:lnTo>
                  <a:lnTo>
                    <a:pt x="83" y="49"/>
                  </a:lnTo>
                  <a:lnTo>
                    <a:pt x="88" y="53"/>
                  </a:lnTo>
                  <a:lnTo>
                    <a:pt x="99" y="73"/>
                  </a:lnTo>
                  <a:lnTo>
                    <a:pt x="111" y="90"/>
                  </a:lnTo>
                  <a:lnTo>
                    <a:pt x="130" y="99"/>
                  </a:lnTo>
                  <a:lnTo>
                    <a:pt x="166" y="122"/>
                  </a:lnTo>
                  <a:lnTo>
                    <a:pt x="179" y="141"/>
                  </a:lnTo>
                  <a:lnTo>
                    <a:pt x="184" y="145"/>
                  </a:lnTo>
                  <a:lnTo>
                    <a:pt x="189" y="153"/>
                  </a:lnTo>
                  <a:lnTo>
                    <a:pt x="192" y="171"/>
                  </a:lnTo>
                  <a:lnTo>
                    <a:pt x="192" y="194"/>
                  </a:lnTo>
                  <a:lnTo>
                    <a:pt x="186" y="220"/>
                  </a:lnTo>
                  <a:lnTo>
                    <a:pt x="183" y="230"/>
                  </a:lnTo>
                  <a:lnTo>
                    <a:pt x="176" y="242"/>
                  </a:lnTo>
                  <a:lnTo>
                    <a:pt x="175" y="248"/>
                  </a:lnTo>
                  <a:lnTo>
                    <a:pt x="176" y="271"/>
                  </a:lnTo>
                  <a:lnTo>
                    <a:pt x="181" y="286"/>
                  </a:lnTo>
                  <a:lnTo>
                    <a:pt x="176" y="296"/>
                  </a:lnTo>
                  <a:lnTo>
                    <a:pt x="176" y="296"/>
                  </a:lnTo>
                  <a:lnTo>
                    <a:pt x="173" y="295"/>
                  </a:lnTo>
                  <a:lnTo>
                    <a:pt x="170" y="291"/>
                  </a:lnTo>
                  <a:lnTo>
                    <a:pt x="168" y="291"/>
                  </a:lnTo>
                  <a:lnTo>
                    <a:pt x="160" y="301"/>
                  </a:lnTo>
                  <a:lnTo>
                    <a:pt x="153" y="292"/>
                  </a:lnTo>
                  <a:lnTo>
                    <a:pt x="153" y="286"/>
                  </a:lnTo>
                  <a:lnTo>
                    <a:pt x="151" y="282"/>
                  </a:lnTo>
                  <a:lnTo>
                    <a:pt x="135" y="282"/>
                  </a:lnTo>
                  <a:lnTo>
                    <a:pt x="132" y="281"/>
                  </a:lnTo>
                  <a:lnTo>
                    <a:pt x="119" y="285"/>
                  </a:lnTo>
                  <a:lnTo>
                    <a:pt x="114" y="281"/>
                  </a:lnTo>
                  <a:lnTo>
                    <a:pt x="108" y="281"/>
                  </a:lnTo>
                  <a:lnTo>
                    <a:pt x="101" y="275"/>
                  </a:lnTo>
                  <a:lnTo>
                    <a:pt x="97" y="278"/>
                  </a:lnTo>
                  <a:lnTo>
                    <a:pt x="97" y="278"/>
                  </a:lnTo>
                  <a:lnTo>
                    <a:pt x="95" y="277"/>
                  </a:lnTo>
                  <a:lnTo>
                    <a:pt x="95" y="277"/>
                  </a:lnTo>
                  <a:lnTo>
                    <a:pt x="88" y="276"/>
                  </a:lnTo>
                  <a:lnTo>
                    <a:pt x="87" y="274"/>
                  </a:lnTo>
                  <a:lnTo>
                    <a:pt x="88" y="273"/>
                  </a:lnTo>
                  <a:lnTo>
                    <a:pt x="81" y="273"/>
                  </a:lnTo>
                  <a:lnTo>
                    <a:pt x="76" y="276"/>
                  </a:lnTo>
                  <a:lnTo>
                    <a:pt x="70" y="284"/>
                  </a:lnTo>
                  <a:lnTo>
                    <a:pt x="67" y="278"/>
                  </a:lnTo>
                  <a:lnTo>
                    <a:pt x="67" y="278"/>
                  </a:lnTo>
                  <a:lnTo>
                    <a:pt x="64" y="273"/>
                  </a:lnTo>
                  <a:lnTo>
                    <a:pt x="64" y="273"/>
                  </a:lnTo>
                  <a:lnTo>
                    <a:pt x="63" y="272"/>
                  </a:lnTo>
                  <a:lnTo>
                    <a:pt x="63" y="272"/>
                  </a:lnTo>
                  <a:lnTo>
                    <a:pt x="68" y="268"/>
                  </a:lnTo>
                  <a:lnTo>
                    <a:pt x="75" y="267"/>
                  </a:lnTo>
                  <a:lnTo>
                    <a:pt x="79" y="257"/>
                  </a:lnTo>
                  <a:lnTo>
                    <a:pt x="79" y="255"/>
                  </a:lnTo>
                  <a:lnTo>
                    <a:pt x="87" y="253"/>
                  </a:lnTo>
                  <a:lnTo>
                    <a:pt x="88" y="248"/>
                  </a:lnTo>
                  <a:lnTo>
                    <a:pt x="97" y="244"/>
                  </a:lnTo>
                  <a:lnTo>
                    <a:pt x="97" y="241"/>
                  </a:lnTo>
                  <a:lnTo>
                    <a:pt x="94" y="241"/>
                  </a:lnTo>
                  <a:lnTo>
                    <a:pt x="94" y="238"/>
                  </a:lnTo>
                  <a:lnTo>
                    <a:pt x="89" y="236"/>
                  </a:lnTo>
                  <a:lnTo>
                    <a:pt x="89" y="234"/>
                  </a:lnTo>
                  <a:lnTo>
                    <a:pt x="87" y="235"/>
                  </a:lnTo>
                  <a:lnTo>
                    <a:pt x="87" y="232"/>
                  </a:lnTo>
                  <a:lnTo>
                    <a:pt x="89" y="231"/>
                  </a:lnTo>
                  <a:lnTo>
                    <a:pt x="89" y="231"/>
                  </a:lnTo>
                  <a:lnTo>
                    <a:pt x="89" y="230"/>
                  </a:lnTo>
                  <a:lnTo>
                    <a:pt x="89" y="230"/>
                  </a:lnTo>
                  <a:lnTo>
                    <a:pt x="88" y="226"/>
                  </a:lnTo>
                  <a:lnTo>
                    <a:pt x="89" y="224"/>
                  </a:lnTo>
                  <a:lnTo>
                    <a:pt x="93" y="224"/>
                  </a:lnTo>
                  <a:lnTo>
                    <a:pt x="98" y="217"/>
                  </a:lnTo>
                  <a:lnTo>
                    <a:pt x="95" y="214"/>
                  </a:lnTo>
                  <a:lnTo>
                    <a:pt x="96" y="205"/>
                  </a:lnTo>
                  <a:lnTo>
                    <a:pt x="106" y="191"/>
                  </a:lnTo>
                  <a:lnTo>
                    <a:pt x="103" y="189"/>
                  </a:lnTo>
                  <a:lnTo>
                    <a:pt x="100" y="182"/>
                  </a:lnTo>
                  <a:lnTo>
                    <a:pt x="99" y="177"/>
                  </a:lnTo>
                  <a:lnTo>
                    <a:pt x="99" y="174"/>
                  </a:lnTo>
                  <a:lnTo>
                    <a:pt x="101" y="174"/>
                  </a:lnTo>
                  <a:lnTo>
                    <a:pt x="103" y="168"/>
                  </a:lnTo>
                  <a:lnTo>
                    <a:pt x="100" y="157"/>
                  </a:lnTo>
                  <a:lnTo>
                    <a:pt x="101" y="147"/>
                  </a:lnTo>
                  <a:lnTo>
                    <a:pt x="101" y="145"/>
                  </a:lnTo>
                  <a:lnTo>
                    <a:pt x="92" y="146"/>
                  </a:lnTo>
                  <a:lnTo>
                    <a:pt x="71" y="144"/>
                  </a:lnTo>
                  <a:lnTo>
                    <a:pt x="67" y="148"/>
                  </a:lnTo>
                  <a:lnTo>
                    <a:pt x="58" y="149"/>
                  </a:lnTo>
                  <a:lnTo>
                    <a:pt x="53" y="149"/>
                  </a:lnTo>
                  <a:lnTo>
                    <a:pt x="51" y="146"/>
                  </a:lnTo>
                  <a:lnTo>
                    <a:pt x="47" y="147"/>
                  </a:lnTo>
                  <a:lnTo>
                    <a:pt x="45" y="145"/>
                  </a:lnTo>
                  <a:lnTo>
                    <a:pt x="46" y="149"/>
                  </a:lnTo>
                  <a:lnTo>
                    <a:pt x="42" y="149"/>
                  </a:lnTo>
                  <a:lnTo>
                    <a:pt x="40" y="151"/>
                  </a:lnTo>
                  <a:lnTo>
                    <a:pt x="38" y="150"/>
                  </a:lnTo>
                  <a:lnTo>
                    <a:pt x="41" y="154"/>
                  </a:lnTo>
                  <a:lnTo>
                    <a:pt x="38" y="154"/>
                  </a:lnTo>
                  <a:lnTo>
                    <a:pt x="38" y="155"/>
                  </a:lnTo>
                  <a:lnTo>
                    <a:pt x="36" y="157"/>
                  </a:lnTo>
                  <a:lnTo>
                    <a:pt x="34" y="153"/>
                  </a:lnTo>
                  <a:lnTo>
                    <a:pt x="31" y="155"/>
                  </a:lnTo>
                  <a:lnTo>
                    <a:pt x="30" y="152"/>
                  </a:lnTo>
                  <a:lnTo>
                    <a:pt x="26" y="152"/>
                  </a:lnTo>
                  <a:lnTo>
                    <a:pt x="26" y="155"/>
                  </a:lnTo>
                  <a:lnTo>
                    <a:pt x="29" y="155"/>
                  </a:lnTo>
                  <a:lnTo>
                    <a:pt x="27" y="158"/>
                  </a:lnTo>
                  <a:lnTo>
                    <a:pt x="25" y="158"/>
                  </a:lnTo>
                  <a:lnTo>
                    <a:pt x="26" y="156"/>
                  </a:lnTo>
                  <a:lnTo>
                    <a:pt x="24" y="154"/>
                  </a:lnTo>
                  <a:lnTo>
                    <a:pt x="22" y="158"/>
                  </a:lnTo>
                  <a:lnTo>
                    <a:pt x="19" y="155"/>
                  </a:lnTo>
                  <a:lnTo>
                    <a:pt x="8" y="138"/>
                  </a:lnTo>
                  <a:lnTo>
                    <a:pt x="7" y="131"/>
                  </a:lnTo>
                  <a:lnTo>
                    <a:pt x="10" y="131"/>
                  </a:lnTo>
                  <a:lnTo>
                    <a:pt x="13" y="124"/>
                  </a:lnTo>
                  <a:lnTo>
                    <a:pt x="14" y="121"/>
                  </a:lnTo>
                  <a:lnTo>
                    <a:pt x="13" y="113"/>
                  </a:lnTo>
                  <a:lnTo>
                    <a:pt x="17" y="111"/>
                  </a:lnTo>
                  <a:lnTo>
                    <a:pt x="18" y="107"/>
                  </a:lnTo>
                  <a:lnTo>
                    <a:pt x="16" y="103"/>
                  </a:lnTo>
                  <a:lnTo>
                    <a:pt x="13" y="100"/>
                  </a:lnTo>
                  <a:lnTo>
                    <a:pt x="13" y="95"/>
                  </a:lnTo>
                  <a:lnTo>
                    <a:pt x="12" y="94"/>
                  </a:lnTo>
                  <a:lnTo>
                    <a:pt x="15" y="93"/>
                  </a:lnTo>
                  <a:lnTo>
                    <a:pt x="16" y="95"/>
                  </a:lnTo>
                  <a:lnTo>
                    <a:pt x="20" y="93"/>
                  </a:lnTo>
                  <a:lnTo>
                    <a:pt x="21" y="88"/>
                  </a:lnTo>
                  <a:lnTo>
                    <a:pt x="24" y="87"/>
                  </a:lnTo>
                  <a:lnTo>
                    <a:pt x="23" y="86"/>
                  </a:lnTo>
                  <a:lnTo>
                    <a:pt x="25" y="84"/>
                  </a:lnTo>
                  <a:lnTo>
                    <a:pt x="21" y="85"/>
                  </a:lnTo>
                  <a:lnTo>
                    <a:pt x="20" y="82"/>
                  </a:lnTo>
                  <a:lnTo>
                    <a:pt x="23" y="80"/>
                  </a:lnTo>
                  <a:lnTo>
                    <a:pt x="21" y="80"/>
                  </a:lnTo>
                  <a:lnTo>
                    <a:pt x="23" y="79"/>
                  </a:lnTo>
                  <a:lnTo>
                    <a:pt x="19" y="74"/>
                  </a:lnTo>
                  <a:lnTo>
                    <a:pt x="20" y="74"/>
                  </a:lnTo>
                  <a:lnTo>
                    <a:pt x="19" y="68"/>
                  </a:lnTo>
                  <a:lnTo>
                    <a:pt x="17" y="70"/>
                  </a:lnTo>
                  <a:lnTo>
                    <a:pt x="18" y="66"/>
                  </a:lnTo>
                  <a:lnTo>
                    <a:pt x="14" y="63"/>
                  </a:lnTo>
                  <a:lnTo>
                    <a:pt x="12" y="63"/>
                  </a:lnTo>
                  <a:lnTo>
                    <a:pt x="12" y="66"/>
                  </a:lnTo>
                  <a:lnTo>
                    <a:pt x="10" y="65"/>
                  </a:lnTo>
                  <a:lnTo>
                    <a:pt x="7" y="57"/>
                  </a:lnTo>
                  <a:lnTo>
                    <a:pt x="10" y="56"/>
                  </a:lnTo>
                  <a:lnTo>
                    <a:pt x="9" y="53"/>
                  </a:lnTo>
                  <a:lnTo>
                    <a:pt x="9" y="53"/>
                  </a:lnTo>
                  <a:lnTo>
                    <a:pt x="7" y="51"/>
                  </a:lnTo>
                  <a:lnTo>
                    <a:pt x="7" y="49"/>
                  </a:lnTo>
                  <a:lnTo>
                    <a:pt x="5" y="45"/>
                  </a:lnTo>
                  <a:lnTo>
                    <a:pt x="6" y="43"/>
                  </a:lnTo>
                  <a:lnTo>
                    <a:pt x="0" y="41"/>
                  </a:lnTo>
                  <a:lnTo>
                    <a:pt x="5" y="33"/>
                  </a:lnTo>
                  <a:lnTo>
                    <a:pt x="8" y="33"/>
                  </a:lnTo>
                  <a:lnTo>
                    <a:pt x="12" y="29"/>
                  </a:lnTo>
                  <a:lnTo>
                    <a:pt x="14" y="30"/>
                  </a:lnTo>
                  <a:lnTo>
                    <a:pt x="17" y="30"/>
                  </a:lnTo>
                  <a:lnTo>
                    <a:pt x="16" y="34"/>
                  </a:lnTo>
                  <a:lnTo>
                    <a:pt x="22" y="37"/>
                  </a:lnTo>
                  <a:lnTo>
                    <a:pt x="25" y="31"/>
                  </a:lnTo>
                  <a:lnTo>
                    <a:pt x="34" y="24"/>
                  </a:lnTo>
                  <a:lnTo>
                    <a:pt x="38" y="18"/>
                  </a:lnTo>
                  <a:lnTo>
                    <a:pt x="32" y="13"/>
                  </a:lnTo>
                  <a:lnTo>
                    <a:pt x="31" y="6"/>
                  </a:lnTo>
                  <a:lnTo>
                    <a:pt x="38" y="4"/>
                  </a:lnTo>
                  <a:lnTo>
                    <a:pt x="40" y="1"/>
                  </a:lnTo>
                  <a:lnTo>
                    <a:pt x="44" y="6"/>
                  </a:lnTo>
                  <a:lnTo>
                    <a:pt x="45" y="2"/>
                  </a:lnTo>
                  <a:lnTo>
                    <a:pt x="48" y="0"/>
                  </a:lnTo>
                  <a:lnTo>
                    <a:pt x="49" y="2"/>
                  </a:lnTo>
                  <a:lnTo>
                    <a:pt x="49" y="2"/>
                  </a:lnTo>
                  <a:lnTo>
                    <a:pt x="49"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7" name="Freeform 42"/>
            <p:cNvSpPr>
              <a:spLocks/>
            </p:cNvSpPr>
            <p:nvPr/>
          </p:nvSpPr>
          <p:spPr bwMode="auto">
            <a:xfrm>
              <a:off x="6066" y="1164"/>
              <a:ext cx="212" cy="174"/>
            </a:xfrm>
            <a:custGeom>
              <a:avLst/>
              <a:gdLst>
                <a:gd name="T0" fmla="*/ 43 w 212"/>
                <a:gd name="T1" fmla="*/ 1 h 174"/>
                <a:gd name="T2" fmla="*/ 49 w 212"/>
                <a:gd name="T3" fmla="*/ 12 h 174"/>
                <a:gd name="T4" fmla="*/ 67 w 212"/>
                <a:gd name="T5" fmla="*/ 1 h 174"/>
                <a:gd name="T6" fmla="*/ 74 w 212"/>
                <a:gd name="T7" fmla="*/ 5 h 174"/>
                <a:gd name="T8" fmla="*/ 76 w 212"/>
                <a:gd name="T9" fmla="*/ 6 h 174"/>
                <a:gd name="T10" fmla="*/ 93 w 212"/>
                <a:gd name="T11" fmla="*/ 9 h 174"/>
                <a:gd name="T12" fmla="*/ 114 w 212"/>
                <a:gd name="T13" fmla="*/ 10 h 174"/>
                <a:gd name="T14" fmla="*/ 132 w 212"/>
                <a:gd name="T15" fmla="*/ 20 h 174"/>
                <a:gd name="T16" fmla="*/ 149 w 212"/>
                <a:gd name="T17" fmla="*/ 19 h 174"/>
                <a:gd name="T18" fmla="*/ 155 w 212"/>
                <a:gd name="T19" fmla="*/ 24 h 174"/>
                <a:gd name="T20" fmla="*/ 156 w 212"/>
                <a:gd name="T21" fmla="*/ 65 h 174"/>
                <a:gd name="T22" fmla="*/ 163 w 212"/>
                <a:gd name="T23" fmla="*/ 98 h 174"/>
                <a:gd name="T24" fmla="*/ 185 w 212"/>
                <a:gd name="T25" fmla="*/ 122 h 174"/>
                <a:gd name="T26" fmla="*/ 200 w 212"/>
                <a:gd name="T27" fmla="*/ 139 h 174"/>
                <a:gd name="T28" fmla="*/ 212 w 212"/>
                <a:gd name="T29" fmla="*/ 151 h 174"/>
                <a:gd name="T30" fmla="*/ 207 w 212"/>
                <a:gd name="T31" fmla="*/ 152 h 174"/>
                <a:gd name="T32" fmla="*/ 196 w 212"/>
                <a:gd name="T33" fmla="*/ 157 h 174"/>
                <a:gd name="T34" fmla="*/ 189 w 212"/>
                <a:gd name="T35" fmla="*/ 165 h 174"/>
                <a:gd name="T36" fmla="*/ 182 w 212"/>
                <a:gd name="T37" fmla="*/ 170 h 174"/>
                <a:gd name="T38" fmla="*/ 173 w 212"/>
                <a:gd name="T39" fmla="*/ 174 h 174"/>
                <a:gd name="T40" fmla="*/ 162 w 212"/>
                <a:gd name="T41" fmla="*/ 171 h 174"/>
                <a:gd name="T42" fmla="*/ 148 w 212"/>
                <a:gd name="T43" fmla="*/ 168 h 174"/>
                <a:gd name="T44" fmla="*/ 140 w 212"/>
                <a:gd name="T45" fmla="*/ 163 h 174"/>
                <a:gd name="T46" fmla="*/ 133 w 212"/>
                <a:gd name="T47" fmla="*/ 166 h 174"/>
                <a:gd name="T48" fmla="*/ 124 w 212"/>
                <a:gd name="T49" fmla="*/ 164 h 174"/>
                <a:gd name="T50" fmla="*/ 118 w 212"/>
                <a:gd name="T51" fmla="*/ 158 h 174"/>
                <a:gd name="T52" fmla="*/ 112 w 212"/>
                <a:gd name="T53" fmla="*/ 143 h 174"/>
                <a:gd name="T54" fmla="*/ 100 w 212"/>
                <a:gd name="T55" fmla="*/ 136 h 174"/>
                <a:gd name="T56" fmla="*/ 66 w 212"/>
                <a:gd name="T57" fmla="*/ 140 h 174"/>
                <a:gd name="T58" fmla="*/ 61 w 212"/>
                <a:gd name="T59" fmla="*/ 136 h 174"/>
                <a:gd name="T60" fmla="*/ 55 w 212"/>
                <a:gd name="T61" fmla="*/ 107 h 174"/>
                <a:gd name="T62" fmla="*/ 46 w 212"/>
                <a:gd name="T63" fmla="*/ 113 h 174"/>
                <a:gd name="T64" fmla="*/ 39 w 212"/>
                <a:gd name="T65" fmla="*/ 115 h 174"/>
                <a:gd name="T66" fmla="*/ 39 w 212"/>
                <a:gd name="T67" fmla="*/ 100 h 174"/>
                <a:gd name="T68" fmla="*/ 36 w 212"/>
                <a:gd name="T69" fmla="*/ 85 h 174"/>
                <a:gd name="T70" fmla="*/ 29 w 212"/>
                <a:gd name="T71" fmla="*/ 75 h 174"/>
                <a:gd name="T72" fmla="*/ 26 w 212"/>
                <a:gd name="T73" fmla="*/ 68 h 174"/>
                <a:gd name="T74" fmla="*/ 22 w 212"/>
                <a:gd name="T75" fmla="*/ 55 h 174"/>
                <a:gd name="T76" fmla="*/ 19 w 212"/>
                <a:gd name="T77" fmla="*/ 45 h 174"/>
                <a:gd name="T78" fmla="*/ 11 w 212"/>
                <a:gd name="T79" fmla="*/ 36 h 174"/>
                <a:gd name="T80" fmla="*/ 3 w 212"/>
                <a:gd name="T81" fmla="*/ 23 h 174"/>
                <a:gd name="T82" fmla="*/ 9 w 212"/>
                <a:gd name="T83" fmla="*/ 16 h 174"/>
                <a:gd name="T84" fmla="*/ 22 w 212"/>
                <a:gd name="T85" fmla="*/ 4 h 174"/>
                <a:gd name="T86" fmla="*/ 29 w 212"/>
                <a:gd name="T87" fmla="*/ 7 h 174"/>
                <a:gd name="T88" fmla="*/ 36 w 212"/>
                <a:gd name="T89" fmla="*/ 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2" h="174">
                  <a:moveTo>
                    <a:pt x="42" y="0"/>
                  </a:moveTo>
                  <a:lnTo>
                    <a:pt x="43" y="1"/>
                  </a:lnTo>
                  <a:lnTo>
                    <a:pt x="43" y="1"/>
                  </a:lnTo>
                  <a:lnTo>
                    <a:pt x="46" y="6"/>
                  </a:lnTo>
                  <a:lnTo>
                    <a:pt x="46" y="6"/>
                  </a:lnTo>
                  <a:lnTo>
                    <a:pt x="49" y="12"/>
                  </a:lnTo>
                  <a:lnTo>
                    <a:pt x="55" y="4"/>
                  </a:lnTo>
                  <a:lnTo>
                    <a:pt x="60" y="1"/>
                  </a:lnTo>
                  <a:lnTo>
                    <a:pt x="67" y="1"/>
                  </a:lnTo>
                  <a:lnTo>
                    <a:pt x="66" y="2"/>
                  </a:lnTo>
                  <a:lnTo>
                    <a:pt x="67" y="4"/>
                  </a:lnTo>
                  <a:lnTo>
                    <a:pt x="74" y="5"/>
                  </a:lnTo>
                  <a:lnTo>
                    <a:pt x="74" y="5"/>
                  </a:lnTo>
                  <a:lnTo>
                    <a:pt x="76" y="6"/>
                  </a:lnTo>
                  <a:lnTo>
                    <a:pt x="76" y="6"/>
                  </a:lnTo>
                  <a:lnTo>
                    <a:pt x="80" y="3"/>
                  </a:lnTo>
                  <a:lnTo>
                    <a:pt x="87" y="9"/>
                  </a:lnTo>
                  <a:lnTo>
                    <a:pt x="93" y="9"/>
                  </a:lnTo>
                  <a:lnTo>
                    <a:pt x="98" y="13"/>
                  </a:lnTo>
                  <a:lnTo>
                    <a:pt x="111" y="9"/>
                  </a:lnTo>
                  <a:lnTo>
                    <a:pt x="114" y="10"/>
                  </a:lnTo>
                  <a:lnTo>
                    <a:pt x="130" y="10"/>
                  </a:lnTo>
                  <a:lnTo>
                    <a:pt x="132" y="14"/>
                  </a:lnTo>
                  <a:lnTo>
                    <a:pt x="132" y="20"/>
                  </a:lnTo>
                  <a:lnTo>
                    <a:pt x="139" y="29"/>
                  </a:lnTo>
                  <a:lnTo>
                    <a:pt x="147" y="19"/>
                  </a:lnTo>
                  <a:lnTo>
                    <a:pt x="149" y="19"/>
                  </a:lnTo>
                  <a:lnTo>
                    <a:pt x="152" y="23"/>
                  </a:lnTo>
                  <a:lnTo>
                    <a:pt x="155" y="24"/>
                  </a:lnTo>
                  <a:lnTo>
                    <a:pt x="155" y="24"/>
                  </a:lnTo>
                  <a:lnTo>
                    <a:pt x="161" y="39"/>
                  </a:lnTo>
                  <a:lnTo>
                    <a:pt x="162" y="50"/>
                  </a:lnTo>
                  <a:lnTo>
                    <a:pt x="156" y="65"/>
                  </a:lnTo>
                  <a:lnTo>
                    <a:pt x="155" y="81"/>
                  </a:lnTo>
                  <a:lnTo>
                    <a:pt x="155" y="88"/>
                  </a:lnTo>
                  <a:lnTo>
                    <a:pt x="163" y="98"/>
                  </a:lnTo>
                  <a:lnTo>
                    <a:pt x="181" y="109"/>
                  </a:lnTo>
                  <a:lnTo>
                    <a:pt x="184" y="115"/>
                  </a:lnTo>
                  <a:lnTo>
                    <a:pt x="185" y="122"/>
                  </a:lnTo>
                  <a:lnTo>
                    <a:pt x="190" y="129"/>
                  </a:lnTo>
                  <a:lnTo>
                    <a:pt x="192" y="135"/>
                  </a:lnTo>
                  <a:lnTo>
                    <a:pt x="200" y="139"/>
                  </a:lnTo>
                  <a:lnTo>
                    <a:pt x="206" y="148"/>
                  </a:lnTo>
                  <a:lnTo>
                    <a:pt x="212" y="151"/>
                  </a:lnTo>
                  <a:lnTo>
                    <a:pt x="212" y="151"/>
                  </a:lnTo>
                  <a:lnTo>
                    <a:pt x="206" y="150"/>
                  </a:lnTo>
                  <a:lnTo>
                    <a:pt x="206" y="150"/>
                  </a:lnTo>
                  <a:lnTo>
                    <a:pt x="207" y="152"/>
                  </a:lnTo>
                  <a:lnTo>
                    <a:pt x="207" y="152"/>
                  </a:lnTo>
                  <a:lnTo>
                    <a:pt x="200" y="158"/>
                  </a:lnTo>
                  <a:lnTo>
                    <a:pt x="196" y="157"/>
                  </a:lnTo>
                  <a:lnTo>
                    <a:pt x="190" y="163"/>
                  </a:lnTo>
                  <a:lnTo>
                    <a:pt x="190" y="163"/>
                  </a:lnTo>
                  <a:lnTo>
                    <a:pt x="189" y="165"/>
                  </a:lnTo>
                  <a:lnTo>
                    <a:pt x="189" y="165"/>
                  </a:lnTo>
                  <a:lnTo>
                    <a:pt x="188" y="168"/>
                  </a:lnTo>
                  <a:lnTo>
                    <a:pt x="182" y="170"/>
                  </a:lnTo>
                  <a:lnTo>
                    <a:pt x="176" y="169"/>
                  </a:lnTo>
                  <a:lnTo>
                    <a:pt x="175" y="173"/>
                  </a:lnTo>
                  <a:lnTo>
                    <a:pt x="173" y="174"/>
                  </a:lnTo>
                  <a:lnTo>
                    <a:pt x="170" y="173"/>
                  </a:lnTo>
                  <a:lnTo>
                    <a:pt x="168" y="170"/>
                  </a:lnTo>
                  <a:lnTo>
                    <a:pt x="162" y="171"/>
                  </a:lnTo>
                  <a:lnTo>
                    <a:pt x="162" y="171"/>
                  </a:lnTo>
                  <a:lnTo>
                    <a:pt x="157" y="169"/>
                  </a:lnTo>
                  <a:lnTo>
                    <a:pt x="148" y="168"/>
                  </a:lnTo>
                  <a:lnTo>
                    <a:pt x="145" y="166"/>
                  </a:lnTo>
                  <a:lnTo>
                    <a:pt x="144" y="164"/>
                  </a:lnTo>
                  <a:lnTo>
                    <a:pt x="140" y="163"/>
                  </a:lnTo>
                  <a:lnTo>
                    <a:pt x="139" y="159"/>
                  </a:lnTo>
                  <a:lnTo>
                    <a:pt x="136" y="164"/>
                  </a:lnTo>
                  <a:lnTo>
                    <a:pt x="133" y="166"/>
                  </a:lnTo>
                  <a:lnTo>
                    <a:pt x="130" y="167"/>
                  </a:lnTo>
                  <a:lnTo>
                    <a:pt x="126" y="166"/>
                  </a:lnTo>
                  <a:lnTo>
                    <a:pt x="124" y="164"/>
                  </a:lnTo>
                  <a:lnTo>
                    <a:pt x="124" y="160"/>
                  </a:lnTo>
                  <a:lnTo>
                    <a:pt x="120" y="161"/>
                  </a:lnTo>
                  <a:lnTo>
                    <a:pt x="118" y="158"/>
                  </a:lnTo>
                  <a:lnTo>
                    <a:pt x="118" y="155"/>
                  </a:lnTo>
                  <a:lnTo>
                    <a:pt x="115" y="152"/>
                  </a:lnTo>
                  <a:lnTo>
                    <a:pt x="112" y="143"/>
                  </a:lnTo>
                  <a:lnTo>
                    <a:pt x="108" y="142"/>
                  </a:lnTo>
                  <a:lnTo>
                    <a:pt x="103" y="142"/>
                  </a:lnTo>
                  <a:lnTo>
                    <a:pt x="100" y="136"/>
                  </a:lnTo>
                  <a:lnTo>
                    <a:pt x="76" y="134"/>
                  </a:lnTo>
                  <a:lnTo>
                    <a:pt x="69" y="136"/>
                  </a:lnTo>
                  <a:lnTo>
                    <a:pt x="66" y="140"/>
                  </a:lnTo>
                  <a:lnTo>
                    <a:pt x="66" y="140"/>
                  </a:lnTo>
                  <a:lnTo>
                    <a:pt x="59" y="139"/>
                  </a:lnTo>
                  <a:lnTo>
                    <a:pt x="61" y="136"/>
                  </a:lnTo>
                  <a:lnTo>
                    <a:pt x="57" y="124"/>
                  </a:lnTo>
                  <a:lnTo>
                    <a:pt x="58" y="117"/>
                  </a:lnTo>
                  <a:lnTo>
                    <a:pt x="55" y="107"/>
                  </a:lnTo>
                  <a:lnTo>
                    <a:pt x="51" y="104"/>
                  </a:lnTo>
                  <a:lnTo>
                    <a:pt x="49" y="110"/>
                  </a:lnTo>
                  <a:lnTo>
                    <a:pt x="46" y="113"/>
                  </a:lnTo>
                  <a:lnTo>
                    <a:pt x="41" y="113"/>
                  </a:lnTo>
                  <a:lnTo>
                    <a:pt x="39" y="115"/>
                  </a:lnTo>
                  <a:lnTo>
                    <a:pt x="39" y="115"/>
                  </a:lnTo>
                  <a:lnTo>
                    <a:pt x="39" y="108"/>
                  </a:lnTo>
                  <a:lnTo>
                    <a:pt x="36" y="104"/>
                  </a:lnTo>
                  <a:lnTo>
                    <a:pt x="39" y="100"/>
                  </a:lnTo>
                  <a:lnTo>
                    <a:pt x="40" y="94"/>
                  </a:lnTo>
                  <a:lnTo>
                    <a:pt x="36" y="91"/>
                  </a:lnTo>
                  <a:lnTo>
                    <a:pt x="36" y="85"/>
                  </a:lnTo>
                  <a:lnTo>
                    <a:pt x="32" y="83"/>
                  </a:lnTo>
                  <a:lnTo>
                    <a:pt x="32" y="77"/>
                  </a:lnTo>
                  <a:lnTo>
                    <a:pt x="29" y="75"/>
                  </a:lnTo>
                  <a:lnTo>
                    <a:pt x="25" y="74"/>
                  </a:lnTo>
                  <a:lnTo>
                    <a:pt x="24" y="71"/>
                  </a:lnTo>
                  <a:lnTo>
                    <a:pt x="26" y="68"/>
                  </a:lnTo>
                  <a:lnTo>
                    <a:pt x="25" y="62"/>
                  </a:lnTo>
                  <a:lnTo>
                    <a:pt x="28" y="58"/>
                  </a:lnTo>
                  <a:lnTo>
                    <a:pt x="22" y="55"/>
                  </a:lnTo>
                  <a:lnTo>
                    <a:pt x="23" y="51"/>
                  </a:lnTo>
                  <a:lnTo>
                    <a:pt x="20" y="50"/>
                  </a:lnTo>
                  <a:lnTo>
                    <a:pt x="19" y="45"/>
                  </a:lnTo>
                  <a:lnTo>
                    <a:pt x="15" y="41"/>
                  </a:lnTo>
                  <a:lnTo>
                    <a:pt x="16" y="36"/>
                  </a:lnTo>
                  <a:lnTo>
                    <a:pt x="11" y="36"/>
                  </a:lnTo>
                  <a:lnTo>
                    <a:pt x="5" y="27"/>
                  </a:lnTo>
                  <a:lnTo>
                    <a:pt x="5" y="23"/>
                  </a:lnTo>
                  <a:lnTo>
                    <a:pt x="3" y="23"/>
                  </a:lnTo>
                  <a:lnTo>
                    <a:pt x="0" y="21"/>
                  </a:lnTo>
                  <a:lnTo>
                    <a:pt x="0" y="21"/>
                  </a:lnTo>
                  <a:lnTo>
                    <a:pt x="9" y="16"/>
                  </a:lnTo>
                  <a:lnTo>
                    <a:pt x="13" y="11"/>
                  </a:lnTo>
                  <a:lnTo>
                    <a:pt x="13" y="4"/>
                  </a:lnTo>
                  <a:lnTo>
                    <a:pt x="22" y="4"/>
                  </a:lnTo>
                  <a:lnTo>
                    <a:pt x="26" y="6"/>
                  </a:lnTo>
                  <a:lnTo>
                    <a:pt x="26" y="6"/>
                  </a:lnTo>
                  <a:lnTo>
                    <a:pt x="29" y="7"/>
                  </a:lnTo>
                  <a:lnTo>
                    <a:pt x="29" y="7"/>
                  </a:lnTo>
                  <a:lnTo>
                    <a:pt x="31" y="8"/>
                  </a:lnTo>
                  <a:lnTo>
                    <a:pt x="36" y="3"/>
                  </a:lnTo>
                  <a:lnTo>
                    <a:pt x="41" y="3"/>
                  </a:lnTo>
                  <a:lnTo>
                    <a:pt x="42"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8" name="Freeform 43"/>
            <p:cNvSpPr>
              <a:spLocks/>
            </p:cNvSpPr>
            <p:nvPr/>
          </p:nvSpPr>
          <p:spPr bwMode="auto">
            <a:xfrm>
              <a:off x="4656" y="374"/>
              <a:ext cx="363" cy="701"/>
            </a:xfrm>
            <a:custGeom>
              <a:avLst/>
              <a:gdLst>
                <a:gd name="T0" fmla="*/ 352 w 363"/>
                <a:gd name="T1" fmla="*/ 26 h 701"/>
                <a:gd name="T2" fmla="*/ 339 w 363"/>
                <a:gd name="T3" fmla="*/ 35 h 701"/>
                <a:gd name="T4" fmla="*/ 320 w 363"/>
                <a:gd name="T5" fmla="*/ 70 h 701"/>
                <a:gd name="T6" fmla="*/ 314 w 363"/>
                <a:gd name="T7" fmla="*/ 104 h 701"/>
                <a:gd name="T8" fmla="*/ 296 w 363"/>
                <a:gd name="T9" fmla="*/ 134 h 701"/>
                <a:gd name="T10" fmla="*/ 301 w 363"/>
                <a:gd name="T11" fmla="*/ 166 h 701"/>
                <a:gd name="T12" fmla="*/ 302 w 363"/>
                <a:gd name="T13" fmla="*/ 227 h 701"/>
                <a:gd name="T14" fmla="*/ 315 w 363"/>
                <a:gd name="T15" fmla="*/ 265 h 701"/>
                <a:gd name="T16" fmla="*/ 319 w 363"/>
                <a:gd name="T17" fmla="*/ 300 h 701"/>
                <a:gd name="T18" fmla="*/ 307 w 363"/>
                <a:gd name="T19" fmla="*/ 358 h 701"/>
                <a:gd name="T20" fmla="*/ 313 w 363"/>
                <a:gd name="T21" fmla="*/ 384 h 701"/>
                <a:gd name="T22" fmla="*/ 282 w 363"/>
                <a:gd name="T23" fmla="*/ 377 h 701"/>
                <a:gd name="T24" fmla="*/ 260 w 363"/>
                <a:gd name="T25" fmla="*/ 358 h 701"/>
                <a:gd name="T26" fmla="*/ 223 w 363"/>
                <a:gd name="T27" fmla="*/ 379 h 701"/>
                <a:gd name="T28" fmla="*/ 188 w 363"/>
                <a:gd name="T29" fmla="*/ 410 h 701"/>
                <a:gd name="T30" fmla="*/ 159 w 363"/>
                <a:gd name="T31" fmla="*/ 424 h 701"/>
                <a:gd name="T32" fmla="*/ 155 w 363"/>
                <a:gd name="T33" fmla="*/ 449 h 701"/>
                <a:gd name="T34" fmla="*/ 185 w 363"/>
                <a:gd name="T35" fmla="*/ 487 h 701"/>
                <a:gd name="T36" fmla="*/ 192 w 363"/>
                <a:gd name="T37" fmla="*/ 528 h 701"/>
                <a:gd name="T38" fmla="*/ 183 w 363"/>
                <a:gd name="T39" fmla="*/ 574 h 701"/>
                <a:gd name="T40" fmla="*/ 158 w 363"/>
                <a:gd name="T41" fmla="*/ 580 h 701"/>
                <a:gd name="T42" fmla="*/ 131 w 363"/>
                <a:gd name="T43" fmla="*/ 571 h 701"/>
                <a:gd name="T44" fmla="*/ 120 w 363"/>
                <a:gd name="T45" fmla="*/ 596 h 701"/>
                <a:gd name="T46" fmla="*/ 119 w 363"/>
                <a:gd name="T47" fmla="*/ 652 h 701"/>
                <a:gd name="T48" fmla="*/ 128 w 363"/>
                <a:gd name="T49" fmla="*/ 690 h 701"/>
                <a:gd name="T50" fmla="*/ 113 w 363"/>
                <a:gd name="T51" fmla="*/ 694 h 701"/>
                <a:gd name="T52" fmla="*/ 75 w 363"/>
                <a:gd name="T53" fmla="*/ 694 h 701"/>
                <a:gd name="T54" fmla="*/ 74 w 363"/>
                <a:gd name="T55" fmla="*/ 663 h 701"/>
                <a:gd name="T56" fmla="*/ 67 w 363"/>
                <a:gd name="T57" fmla="*/ 628 h 701"/>
                <a:gd name="T58" fmla="*/ 23 w 363"/>
                <a:gd name="T59" fmla="*/ 626 h 701"/>
                <a:gd name="T60" fmla="*/ 31 w 363"/>
                <a:gd name="T61" fmla="*/ 580 h 701"/>
                <a:gd name="T62" fmla="*/ 4 w 363"/>
                <a:gd name="T63" fmla="*/ 552 h 701"/>
                <a:gd name="T64" fmla="*/ 37 w 363"/>
                <a:gd name="T65" fmla="*/ 531 h 701"/>
                <a:gd name="T66" fmla="*/ 64 w 363"/>
                <a:gd name="T67" fmla="*/ 505 h 701"/>
                <a:gd name="T68" fmla="*/ 42 w 363"/>
                <a:gd name="T69" fmla="*/ 498 h 701"/>
                <a:gd name="T70" fmla="*/ 37 w 363"/>
                <a:gd name="T71" fmla="*/ 472 h 701"/>
                <a:gd name="T72" fmla="*/ 36 w 363"/>
                <a:gd name="T73" fmla="*/ 439 h 701"/>
                <a:gd name="T74" fmla="*/ 22 w 363"/>
                <a:gd name="T75" fmla="*/ 414 h 701"/>
                <a:gd name="T76" fmla="*/ 47 w 363"/>
                <a:gd name="T77" fmla="*/ 381 h 701"/>
                <a:gd name="T78" fmla="*/ 24 w 363"/>
                <a:gd name="T79" fmla="*/ 362 h 701"/>
                <a:gd name="T80" fmla="*/ 20 w 363"/>
                <a:gd name="T81" fmla="*/ 336 h 701"/>
                <a:gd name="T82" fmla="*/ 37 w 363"/>
                <a:gd name="T83" fmla="*/ 293 h 701"/>
                <a:gd name="T84" fmla="*/ 54 w 363"/>
                <a:gd name="T85" fmla="*/ 247 h 701"/>
                <a:gd name="T86" fmla="*/ 91 w 363"/>
                <a:gd name="T87" fmla="*/ 273 h 701"/>
                <a:gd name="T88" fmla="*/ 145 w 363"/>
                <a:gd name="T89" fmla="*/ 267 h 701"/>
                <a:gd name="T90" fmla="*/ 133 w 363"/>
                <a:gd name="T91" fmla="*/ 229 h 701"/>
                <a:gd name="T92" fmla="*/ 133 w 363"/>
                <a:gd name="T93" fmla="*/ 192 h 701"/>
                <a:gd name="T94" fmla="*/ 132 w 363"/>
                <a:gd name="T95" fmla="*/ 157 h 701"/>
                <a:gd name="T96" fmla="*/ 117 w 363"/>
                <a:gd name="T97" fmla="*/ 105 h 701"/>
                <a:gd name="T98" fmla="*/ 163 w 363"/>
                <a:gd name="T99" fmla="*/ 94 h 701"/>
                <a:gd name="T100" fmla="*/ 197 w 363"/>
                <a:gd name="T101" fmla="*/ 87 h 701"/>
                <a:gd name="T102" fmla="*/ 228 w 363"/>
                <a:gd name="T103" fmla="*/ 90 h 701"/>
                <a:gd name="T104" fmla="*/ 241 w 363"/>
                <a:gd name="T105" fmla="*/ 49 h 701"/>
                <a:gd name="T106" fmla="*/ 246 w 363"/>
                <a:gd name="T107" fmla="*/ 14 h 701"/>
                <a:gd name="T108" fmla="*/ 280 w 363"/>
                <a:gd name="T109" fmla="*/ 5 h 701"/>
                <a:gd name="T110" fmla="*/ 333 w 363"/>
                <a:gd name="T111" fmla="*/ 14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3" h="701">
                  <a:moveTo>
                    <a:pt x="350" y="0"/>
                  </a:moveTo>
                  <a:lnTo>
                    <a:pt x="352" y="3"/>
                  </a:lnTo>
                  <a:lnTo>
                    <a:pt x="362" y="6"/>
                  </a:lnTo>
                  <a:lnTo>
                    <a:pt x="363" y="10"/>
                  </a:lnTo>
                  <a:lnTo>
                    <a:pt x="345" y="17"/>
                  </a:lnTo>
                  <a:lnTo>
                    <a:pt x="345" y="20"/>
                  </a:lnTo>
                  <a:lnTo>
                    <a:pt x="352" y="24"/>
                  </a:lnTo>
                  <a:lnTo>
                    <a:pt x="352" y="26"/>
                  </a:lnTo>
                  <a:lnTo>
                    <a:pt x="348" y="23"/>
                  </a:lnTo>
                  <a:lnTo>
                    <a:pt x="340" y="28"/>
                  </a:lnTo>
                  <a:lnTo>
                    <a:pt x="340" y="28"/>
                  </a:lnTo>
                  <a:lnTo>
                    <a:pt x="339" y="29"/>
                  </a:lnTo>
                  <a:lnTo>
                    <a:pt x="339" y="29"/>
                  </a:lnTo>
                  <a:lnTo>
                    <a:pt x="339" y="31"/>
                  </a:lnTo>
                  <a:lnTo>
                    <a:pt x="342" y="33"/>
                  </a:lnTo>
                  <a:lnTo>
                    <a:pt x="339" y="35"/>
                  </a:lnTo>
                  <a:lnTo>
                    <a:pt x="334" y="43"/>
                  </a:lnTo>
                  <a:lnTo>
                    <a:pt x="332" y="45"/>
                  </a:lnTo>
                  <a:lnTo>
                    <a:pt x="328" y="45"/>
                  </a:lnTo>
                  <a:lnTo>
                    <a:pt x="326" y="52"/>
                  </a:lnTo>
                  <a:lnTo>
                    <a:pt x="328" y="56"/>
                  </a:lnTo>
                  <a:lnTo>
                    <a:pt x="323" y="58"/>
                  </a:lnTo>
                  <a:lnTo>
                    <a:pt x="320" y="63"/>
                  </a:lnTo>
                  <a:lnTo>
                    <a:pt x="320" y="70"/>
                  </a:lnTo>
                  <a:lnTo>
                    <a:pt x="326" y="74"/>
                  </a:lnTo>
                  <a:lnTo>
                    <a:pt x="326" y="78"/>
                  </a:lnTo>
                  <a:lnTo>
                    <a:pt x="328" y="82"/>
                  </a:lnTo>
                  <a:lnTo>
                    <a:pt x="321" y="82"/>
                  </a:lnTo>
                  <a:lnTo>
                    <a:pt x="318" y="87"/>
                  </a:lnTo>
                  <a:lnTo>
                    <a:pt x="318" y="90"/>
                  </a:lnTo>
                  <a:lnTo>
                    <a:pt x="314" y="92"/>
                  </a:lnTo>
                  <a:lnTo>
                    <a:pt x="314" y="104"/>
                  </a:lnTo>
                  <a:lnTo>
                    <a:pt x="312" y="105"/>
                  </a:lnTo>
                  <a:lnTo>
                    <a:pt x="311" y="107"/>
                  </a:lnTo>
                  <a:lnTo>
                    <a:pt x="303" y="108"/>
                  </a:lnTo>
                  <a:lnTo>
                    <a:pt x="299" y="115"/>
                  </a:lnTo>
                  <a:lnTo>
                    <a:pt x="292" y="119"/>
                  </a:lnTo>
                  <a:lnTo>
                    <a:pt x="290" y="124"/>
                  </a:lnTo>
                  <a:lnTo>
                    <a:pt x="293" y="132"/>
                  </a:lnTo>
                  <a:lnTo>
                    <a:pt x="296" y="134"/>
                  </a:lnTo>
                  <a:lnTo>
                    <a:pt x="300" y="144"/>
                  </a:lnTo>
                  <a:lnTo>
                    <a:pt x="304" y="146"/>
                  </a:lnTo>
                  <a:lnTo>
                    <a:pt x="306" y="149"/>
                  </a:lnTo>
                  <a:lnTo>
                    <a:pt x="301" y="155"/>
                  </a:lnTo>
                  <a:lnTo>
                    <a:pt x="299" y="161"/>
                  </a:lnTo>
                  <a:lnTo>
                    <a:pt x="300" y="162"/>
                  </a:lnTo>
                  <a:lnTo>
                    <a:pt x="302" y="162"/>
                  </a:lnTo>
                  <a:lnTo>
                    <a:pt x="301" y="166"/>
                  </a:lnTo>
                  <a:lnTo>
                    <a:pt x="304" y="170"/>
                  </a:lnTo>
                  <a:lnTo>
                    <a:pt x="302" y="177"/>
                  </a:lnTo>
                  <a:lnTo>
                    <a:pt x="307" y="184"/>
                  </a:lnTo>
                  <a:lnTo>
                    <a:pt x="307" y="193"/>
                  </a:lnTo>
                  <a:lnTo>
                    <a:pt x="304" y="196"/>
                  </a:lnTo>
                  <a:lnTo>
                    <a:pt x="309" y="209"/>
                  </a:lnTo>
                  <a:lnTo>
                    <a:pt x="310" y="216"/>
                  </a:lnTo>
                  <a:lnTo>
                    <a:pt x="302" y="227"/>
                  </a:lnTo>
                  <a:lnTo>
                    <a:pt x="303" y="230"/>
                  </a:lnTo>
                  <a:lnTo>
                    <a:pt x="301" y="235"/>
                  </a:lnTo>
                  <a:lnTo>
                    <a:pt x="301" y="238"/>
                  </a:lnTo>
                  <a:lnTo>
                    <a:pt x="305" y="241"/>
                  </a:lnTo>
                  <a:lnTo>
                    <a:pt x="305" y="251"/>
                  </a:lnTo>
                  <a:lnTo>
                    <a:pt x="310" y="261"/>
                  </a:lnTo>
                  <a:lnTo>
                    <a:pt x="314" y="261"/>
                  </a:lnTo>
                  <a:lnTo>
                    <a:pt x="315" y="265"/>
                  </a:lnTo>
                  <a:lnTo>
                    <a:pt x="320" y="267"/>
                  </a:lnTo>
                  <a:lnTo>
                    <a:pt x="320" y="270"/>
                  </a:lnTo>
                  <a:lnTo>
                    <a:pt x="324" y="281"/>
                  </a:lnTo>
                  <a:lnTo>
                    <a:pt x="324" y="281"/>
                  </a:lnTo>
                  <a:lnTo>
                    <a:pt x="317" y="286"/>
                  </a:lnTo>
                  <a:lnTo>
                    <a:pt x="318" y="292"/>
                  </a:lnTo>
                  <a:lnTo>
                    <a:pt x="320" y="295"/>
                  </a:lnTo>
                  <a:lnTo>
                    <a:pt x="319" y="300"/>
                  </a:lnTo>
                  <a:lnTo>
                    <a:pt x="321" y="310"/>
                  </a:lnTo>
                  <a:lnTo>
                    <a:pt x="320" y="314"/>
                  </a:lnTo>
                  <a:lnTo>
                    <a:pt x="313" y="319"/>
                  </a:lnTo>
                  <a:lnTo>
                    <a:pt x="312" y="321"/>
                  </a:lnTo>
                  <a:lnTo>
                    <a:pt x="317" y="335"/>
                  </a:lnTo>
                  <a:lnTo>
                    <a:pt x="317" y="342"/>
                  </a:lnTo>
                  <a:lnTo>
                    <a:pt x="311" y="347"/>
                  </a:lnTo>
                  <a:lnTo>
                    <a:pt x="307" y="358"/>
                  </a:lnTo>
                  <a:lnTo>
                    <a:pt x="307" y="362"/>
                  </a:lnTo>
                  <a:lnTo>
                    <a:pt x="312" y="366"/>
                  </a:lnTo>
                  <a:lnTo>
                    <a:pt x="307" y="369"/>
                  </a:lnTo>
                  <a:lnTo>
                    <a:pt x="307" y="374"/>
                  </a:lnTo>
                  <a:lnTo>
                    <a:pt x="311" y="375"/>
                  </a:lnTo>
                  <a:lnTo>
                    <a:pt x="314" y="378"/>
                  </a:lnTo>
                  <a:lnTo>
                    <a:pt x="312" y="381"/>
                  </a:lnTo>
                  <a:lnTo>
                    <a:pt x="313" y="384"/>
                  </a:lnTo>
                  <a:lnTo>
                    <a:pt x="307" y="386"/>
                  </a:lnTo>
                  <a:lnTo>
                    <a:pt x="307" y="393"/>
                  </a:lnTo>
                  <a:lnTo>
                    <a:pt x="304" y="395"/>
                  </a:lnTo>
                  <a:lnTo>
                    <a:pt x="304" y="395"/>
                  </a:lnTo>
                  <a:lnTo>
                    <a:pt x="300" y="394"/>
                  </a:lnTo>
                  <a:lnTo>
                    <a:pt x="291" y="386"/>
                  </a:lnTo>
                  <a:lnTo>
                    <a:pt x="282" y="381"/>
                  </a:lnTo>
                  <a:lnTo>
                    <a:pt x="282" y="377"/>
                  </a:lnTo>
                  <a:lnTo>
                    <a:pt x="285" y="374"/>
                  </a:lnTo>
                  <a:lnTo>
                    <a:pt x="285" y="367"/>
                  </a:lnTo>
                  <a:lnTo>
                    <a:pt x="278" y="365"/>
                  </a:lnTo>
                  <a:lnTo>
                    <a:pt x="275" y="360"/>
                  </a:lnTo>
                  <a:lnTo>
                    <a:pt x="274" y="353"/>
                  </a:lnTo>
                  <a:lnTo>
                    <a:pt x="267" y="352"/>
                  </a:lnTo>
                  <a:lnTo>
                    <a:pt x="262" y="355"/>
                  </a:lnTo>
                  <a:lnTo>
                    <a:pt x="260" y="358"/>
                  </a:lnTo>
                  <a:lnTo>
                    <a:pt x="257" y="360"/>
                  </a:lnTo>
                  <a:lnTo>
                    <a:pt x="248" y="359"/>
                  </a:lnTo>
                  <a:lnTo>
                    <a:pt x="243" y="362"/>
                  </a:lnTo>
                  <a:lnTo>
                    <a:pt x="233" y="361"/>
                  </a:lnTo>
                  <a:lnTo>
                    <a:pt x="232" y="368"/>
                  </a:lnTo>
                  <a:lnTo>
                    <a:pt x="226" y="370"/>
                  </a:lnTo>
                  <a:lnTo>
                    <a:pt x="222" y="375"/>
                  </a:lnTo>
                  <a:lnTo>
                    <a:pt x="223" y="379"/>
                  </a:lnTo>
                  <a:lnTo>
                    <a:pt x="215" y="390"/>
                  </a:lnTo>
                  <a:lnTo>
                    <a:pt x="215" y="393"/>
                  </a:lnTo>
                  <a:lnTo>
                    <a:pt x="203" y="401"/>
                  </a:lnTo>
                  <a:lnTo>
                    <a:pt x="200" y="400"/>
                  </a:lnTo>
                  <a:lnTo>
                    <a:pt x="197" y="404"/>
                  </a:lnTo>
                  <a:lnTo>
                    <a:pt x="195" y="402"/>
                  </a:lnTo>
                  <a:lnTo>
                    <a:pt x="194" y="406"/>
                  </a:lnTo>
                  <a:lnTo>
                    <a:pt x="188" y="410"/>
                  </a:lnTo>
                  <a:lnTo>
                    <a:pt x="187" y="412"/>
                  </a:lnTo>
                  <a:lnTo>
                    <a:pt x="178" y="416"/>
                  </a:lnTo>
                  <a:lnTo>
                    <a:pt x="175" y="419"/>
                  </a:lnTo>
                  <a:lnTo>
                    <a:pt x="170" y="420"/>
                  </a:lnTo>
                  <a:lnTo>
                    <a:pt x="167" y="417"/>
                  </a:lnTo>
                  <a:lnTo>
                    <a:pt x="165" y="419"/>
                  </a:lnTo>
                  <a:lnTo>
                    <a:pt x="163" y="418"/>
                  </a:lnTo>
                  <a:lnTo>
                    <a:pt x="159" y="424"/>
                  </a:lnTo>
                  <a:lnTo>
                    <a:pt x="160" y="425"/>
                  </a:lnTo>
                  <a:lnTo>
                    <a:pt x="163" y="424"/>
                  </a:lnTo>
                  <a:lnTo>
                    <a:pt x="163" y="425"/>
                  </a:lnTo>
                  <a:lnTo>
                    <a:pt x="158" y="430"/>
                  </a:lnTo>
                  <a:lnTo>
                    <a:pt x="157" y="436"/>
                  </a:lnTo>
                  <a:lnTo>
                    <a:pt x="162" y="443"/>
                  </a:lnTo>
                  <a:lnTo>
                    <a:pt x="154" y="445"/>
                  </a:lnTo>
                  <a:lnTo>
                    <a:pt x="155" y="449"/>
                  </a:lnTo>
                  <a:lnTo>
                    <a:pt x="152" y="452"/>
                  </a:lnTo>
                  <a:lnTo>
                    <a:pt x="163" y="455"/>
                  </a:lnTo>
                  <a:lnTo>
                    <a:pt x="178" y="464"/>
                  </a:lnTo>
                  <a:lnTo>
                    <a:pt x="177" y="469"/>
                  </a:lnTo>
                  <a:lnTo>
                    <a:pt x="181" y="473"/>
                  </a:lnTo>
                  <a:lnTo>
                    <a:pt x="180" y="481"/>
                  </a:lnTo>
                  <a:lnTo>
                    <a:pt x="182" y="486"/>
                  </a:lnTo>
                  <a:lnTo>
                    <a:pt x="185" y="487"/>
                  </a:lnTo>
                  <a:lnTo>
                    <a:pt x="186" y="497"/>
                  </a:lnTo>
                  <a:lnTo>
                    <a:pt x="183" y="504"/>
                  </a:lnTo>
                  <a:lnTo>
                    <a:pt x="187" y="505"/>
                  </a:lnTo>
                  <a:lnTo>
                    <a:pt x="183" y="511"/>
                  </a:lnTo>
                  <a:lnTo>
                    <a:pt x="182" y="517"/>
                  </a:lnTo>
                  <a:lnTo>
                    <a:pt x="179" y="524"/>
                  </a:lnTo>
                  <a:lnTo>
                    <a:pt x="186" y="523"/>
                  </a:lnTo>
                  <a:lnTo>
                    <a:pt x="192" y="528"/>
                  </a:lnTo>
                  <a:lnTo>
                    <a:pt x="191" y="531"/>
                  </a:lnTo>
                  <a:lnTo>
                    <a:pt x="194" y="534"/>
                  </a:lnTo>
                  <a:lnTo>
                    <a:pt x="201" y="561"/>
                  </a:lnTo>
                  <a:lnTo>
                    <a:pt x="198" y="560"/>
                  </a:lnTo>
                  <a:lnTo>
                    <a:pt x="196" y="561"/>
                  </a:lnTo>
                  <a:lnTo>
                    <a:pt x="197" y="570"/>
                  </a:lnTo>
                  <a:lnTo>
                    <a:pt x="188" y="574"/>
                  </a:lnTo>
                  <a:lnTo>
                    <a:pt x="183" y="574"/>
                  </a:lnTo>
                  <a:lnTo>
                    <a:pt x="182" y="568"/>
                  </a:lnTo>
                  <a:lnTo>
                    <a:pt x="180" y="566"/>
                  </a:lnTo>
                  <a:lnTo>
                    <a:pt x="175" y="573"/>
                  </a:lnTo>
                  <a:lnTo>
                    <a:pt x="170" y="573"/>
                  </a:lnTo>
                  <a:lnTo>
                    <a:pt x="167" y="575"/>
                  </a:lnTo>
                  <a:lnTo>
                    <a:pt x="164" y="574"/>
                  </a:lnTo>
                  <a:lnTo>
                    <a:pt x="157" y="576"/>
                  </a:lnTo>
                  <a:lnTo>
                    <a:pt x="158" y="580"/>
                  </a:lnTo>
                  <a:lnTo>
                    <a:pt x="158" y="580"/>
                  </a:lnTo>
                  <a:lnTo>
                    <a:pt x="156" y="584"/>
                  </a:lnTo>
                  <a:lnTo>
                    <a:pt x="146" y="589"/>
                  </a:lnTo>
                  <a:lnTo>
                    <a:pt x="144" y="580"/>
                  </a:lnTo>
                  <a:lnTo>
                    <a:pt x="139" y="577"/>
                  </a:lnTo>
                  <a:lnTo>
                    <a:pt x="137" y="573"/>
                  </a:lnTo>
                  <a:lnTo>
                    <a:pt x="133" y="573"/>
                  </a:lnTo>
                  <a:lnTo>
                    <a:pt x="131" y="571"/>
                  </a:lnTo>
                  <a:lnTo>
                    <a:pt x="128" y="574"/>
                  </a:lnTo>
                  <a:lnTo>
                    <a:pt x="119" y="567"/>
                  </a:lnTo>
                  <a:lnTo>
                    <a:pt x="117" y="570"/>
                  </a:lnTo>
                  <a:lnTo>
                    <a:pt x="113" y="570"/>
                  </a:lnTo>
                  <a:lnTo>
                    <a:pt x="113" y="574"/>
                  </a:lnTo>
                  <a:lnTo>
                    <a:pt x="117" y="576"/>
                  </a:lnTo>
                  <a:lnTo>
                    <a:pt x="115" y="584"/>
                  </a:lnTo>
                  <a:lnTo>
                    <a:pt x="120" y="596"/>
                  </a:lnTo>
                  <a:lnTo>
                    <a:pt x="119" y="602"/>
                  </a:lnTo>
                  <a:lnTo>
                    <a:pt x="121" y="617"/>
                  </a:lnTo>
                  <a:lnTo>
                    <a:pt x="129" y="618"/>
                  </a:lnTo>
                  <a:lnTo>
                    <a:pt x="134" y="627"/>
                  </a:lnTo>
                  <a:lnTo>
                    <a:pt x="125" y="632"/>
                  </a:lnTo>
                  <a:lnTo>
                    <a:pt x="119" y="643"/>
                  </a:lnTo>
                  <a:lnTo>
                    <a:pt x="119" y="647"/>
                  </a:lnTo>
                  <a:lnTo>
                    <a:pt x="119" y="652"/>
                  </a:lnTo>
                  <a:lnTo>
                    <a:pt x="120" y="656"/>
                  </a:lnTo>
                  <a:lnTo>
                    <a:pt x="126" y="660"/>
                  </a:lnTo>
                  <a:lnTo>
                    <a:pt x="127" y="663"/>
                  </a:lnTo>
                  <a:lnTo>
                    <a:pt x="127" y="672"/>
                  </a:lnTo>
                  <a:lnTo>
                    <a:pt x="123" y="679"/>
                  </a:lnTo>
                  <a:lnTo>
                    <a:pt x="128" y="682"/>
                  </a:lnTo>
                  <a:lnTo>
                    <a:pt x="126" y="686"/>
                  </a:lnTo>
                  <a:lnTo>
                    <a:pt x="128" y="690"/>
                  </a:lnTo>
                  <a:lnTo>
                    <a:pt x="127" y="697"/>
                  </a:lnTo>
                  <a:lnTo>
                    <a:pt x="132" y="695"/>
                  </a:lnTo>
                  <a:lnTo>
                    <a:pt x="131" y="698"/>
                  </a:lnTo>
                  <a:lnTo>
                    <a:pt x="121" y="701"/>
                  </a:lnTo>
                  <a:lnTo>
                    <a:pt x="118" y="699"/>
                  </a:lnTo>
                  <a:lnTo>
                    <a:pt x="113" y="701"/>
                  </a:lnTo>
                  <a:lnTo>
                    <a:pt x="111" y="697"/>
                  </a:lnTo>
                  <a:lnTo>
                    <a:pt x="113" y="694"/>
                  </a:lnTo>
                  <a:lnTo>
                    <a:pt x="110" y="697"/>
                  </a:lnTo>
                  <a:lnTo>
                    <a:pt x="111" y="694"/>
                  </a:lnTo>
                  <a:lnTo>
                    <a:pt x="104" y="692"/>
                  </a:lnTo>
                  <a:lnTo>
                    <a:pt x="100" y="693"/>
                  </a:lnTo>
                  <a:lnTo>
                    <a:pt x="90" y="693"/>
                  </a:lnTo>
                  <a:lnTo>
                    <a:pt x="84" y="695"/>
                  </a:lnTo>
                  <a:lnTo>
                    <a:pt x="81" y="698"/>
                  </a:lnTo>
                  <a:lnTo>
                    <a:pt x="75" y="694"/>
                  </a:lnTo>
                  <a:lnTo>
                    <a:pt x="71" y="690"/>
                  </a:lnTo>
                  <a:lnTo>
                    <a:pt x="75" y="687"/>
                  </a:lnTo>
                  <a:lnTo>
                    <a:pt x="75" y="683"/>
                  </a:lnTo>
                  <a:lnTo>
                    <a:pt x="72" y="679"/>
                  </a:lnTo>
                  <a:lnTo>
                    <a:pt x="72" y="675"/>
                  </a:lnTo>
                  <a:lnTo>
                    <a:pt x="66" y="668"/>
                  </a:lnTo>
                  <a:lnTo>
                    <a:pt x="73" y="667"/>
                  </a:lnTo>
                  <a:lnTo>
                    <a:pt x="74" y="663"/>
                  </a:lnTo>
                  <a:lnTo>
                    <a:pt x="72" y="660"/>
                  </a:lnTo>
                  <a:lnTo>
                    <a:pt x="75" y="654"/>
                  </a:lnTo>
                  <a:lnTo>
                    <a:pt x="71" y="640"/>
                  </a:lnTo>
                  <a:lnTo>
                    <a:pt x="68" y="638"/>
                  </a:lnTo>
                  <a:lnTo>
                    <a:pt x="69" y="636"/>
                  </a:lnTo>
                  <a:lnTo>
                    <a:pt x="67" y="633"/>
                  </a:lnTo>
                  <a:lnTo>
                    <a:pt x="68" y="630"/>
                  </a:lnTo>
                  <a:lnTo>
                    <a:pt x="67" y="628"/>
                  </a:lnTo>
                  <a:lnTo>
                    <a:pt x="60" y="627"/>
                  </a:lnTo>
                  <a:lnTo>
                    <a:pt x="53" y="635"/>
                  </a:lnTo>
                  <a:lnTo>
                    <a:pt x="46" y="636"/>
                  </a:lnTo>
                  <a:lnTo>
                    <a:pt x="39" y="637"/>
                  </a:lnTo>
                  <a:lnTo>
                    <a:pt x="37" y="635"/>
                  </a:lnTo>
                  <a:lnTo>
                    <a:pt x="30" y="636"/>
                  </a:lnTo>
                  <a:lnTo>
                    <a:pt x="27" y="630"/>
                  </a:lnTo>
                  <a:lnTo>
                    <a:pt x="23" y="626"/>
                  </a:lnTo>
                  <a:lnTo>
                    <a:pt x="22" y="619"/>
                  </a:lnTo>
                  <a:lnTo>
                    <a:pt x="18" y="613"/>
                  </a:lnTo>
                  <a:lnTo>
                    <a:pt x="18" y="613"/>
                  </a:lnTo>
                  <a:lnTo>
                    <a:pt x="26" y="608"/>
                  </a:lnTo>
                  <a:lnTo>
                    <a:pt x="31" y="602"/>
                  </a:lnTo>
                  <a:lnTo>
                    <a:pt x="33" y="591"/>
                  </a:lnTo>
                  <a:lnTo>
                    <a:pt x="29" y="584"/>
                  </a:lnTo>
                  <a:lnTo>
                    <a:pt x="31" y="580"/>
                  </a:lnTo>
                  <a:lnTo>
                    <a:pt x="29" y="574"/>
                  </a:lnTo>
                  <a:lnTo>
                    <a:pt x="23" y="575"/>
                  </a:lnTo>
                  <a:lnTo>
                    <a:pt x="18" y="572"/>
                  </a:lnTo>
                  <a:lnTo>
                    <a:pt x="15" y="567"/>
                  </a:lnTo>
                  <a:lnTo>
                    <a:pt x="13" y="561"/>
                  </a:lnTo>
                  <a:lnTo>
                    <a:pt x="10" y="556"/>
                  </a:lnTo>
                  <a:lnTo>
                    <a:pt x="5" y="555"/>
                  </a:lnTo>
                  <a:lnTo>
                    <a:pt x="4" y="552"/>
                  </a:lnTo>
                  <a:lnTo>
                    <a:pt x="0" y="550"/>
                  </a:lnTo>
                  <a:lnTo>
                    <a:pt x="0" y="543"/>
                  </a:lnTo>
                  <a:lnTo>
                    <a:pt x="2" y="544"/>
                  </a:lnTo>
                  <a:lnTo>
                    <a:pt x="3" y="541"/>
                  </a:lnTo>
                  <a:lnTo>
                    <a:pt x="18" y="534"/>
                  </a:lnTo>
                  <a:lnTo>
                    <a:pt x="31" y="541"/>
                  </a:lnTo>
                  <a:lnTo>
                    <a:pt x="34" y="535"/>
                  </a:lnTo>
                  <a:lnTo>
                    <a:pt x="37" y="531"/>
                  </a:lnTo>
                  <a:lnTo>
                    <a:pt x="50" y="528"/>
                  </a:lnTo>
                  <a:lnTo>
                    <a:pt x="55" y="528"/>
                  </a:lnTo>
                  <a:lnTo>
                    <a:pt x="52" y="518"/>
                  </a:lnTo>
                  <a:lnTo>
                    <a:pt x="57" y="517"/>
                  </a:lnTo>
                  <a:lnTo>
                    <a:pt x="59" y="513"/>
                  </a:lnTo>
                  <a:lnTo>
                    <a:pt x="62" y="514"/>
                  </a:lnTo>
                  <a:lnTo>
                    <a:pt x="65" y="507"/>
                  </a:lnTo>
                  <a:lnTo>
                    <a:pt x="64" y="505"/>
                  </a:lnTo>
                  <a:lnTo>
                    <a:pt x="60" y="505"/>
                  </a:lnTo>
                  <a:lnTo>
                    <a:pt x="56" y="506"/>
                  </a:lnTo>
                  <a:lnTo>
                    <a:pt x="54" y="504"/>
                  </a:lnTo>
                  <a:lnTo>
                    <a:pt x="51" y="504"/>
                  </a:lnTo>
                  <a:lnTo>
                    <a:pt x="51" y="501"/>
                  </a:lnTo>
                  <a:lnTo>
                    <a:pt x="49" y="504"/>
                  </a:lnTo>
                  <a:lnTo>
                    <a:pt x="45" y="504"/>
                  </a:lnTo>
                  <a:lnTo>
                    <a:pt x="42" y="498"/>
                  </a:lnTo>
                  <a:lnTo>
                    <a:pt x="37" y="496"/>
                  </a:lnTo>
                  <a:lnTo>
                    <a:pt x="37" y="491"/>
                  </a:lnTo>
                  <a:lnTo>
                    <a:pt x="34" y="486"/>
                  </a:lnTo>
                  <a:lnTo>
                    <a:pt x="37" y="485"/>
                  </a:lnTo>
                  <a:lnTo>
                    <a:pt x="37" y="481"/>
                  </a:lnTo>
                  <a:lnTo>
                    <a:pt x="38" y="479"/>
                  </a:lnTo>
                  <a:lnTo>
                    <a:pt x="37" y="475"/>
                  </a:lnTo>
                  <a:lnTo>
                    <a:pt x="37" y="472"/>
                  </a:lnTo>
                  <a:lnTo>
                    <a:pt x="32" y="470"/>
                  </a:lnTo>
                  <a:lnTo>
                    <a:pt x="30" y="461"/>
                  </a:lnTo>
                  <a:lnTo>
                    <a:pt x="31" y="456"/>
                  </a:lnTo>
                  <a:lnTo>
                    <a:pt x="43" y="456"/>
                  </a:lnTo>
                  <a:lnTo>
                    <a:pt x="44" y="455"/>
                  </a:lnTo>
                  <a:lnTo>
                    <a:pt x="38" y="452"/>
                  </a:lnTo>
                  <a:lnTo>
                    <a:pt x="38" y="442"/>
                  </a:lnTo>
                  <a:lnTo>
                    <a:pt x="36" y="439"/>
                  </a:lnTo>
                  <a:lnTo>
                    <a:pt x="31" y="436"/>
                  </a:lnTo>
                  <a:lnTo>
                    <a:pt x="26" y="429"/>
                  </a:lnTo>
                  <a:lnTo>
                    <a:pt x="27" y="426"/>
                  </a:lnTo>
                  <a:lnTo>
                    <a:pt x="19" y="423"/>
                  </a:lnTo>
                  <a:lnTo>
                    <a:pt x="17" y="424"/>
                  </a:lnTo>
                  <a:lnTo>
                    <a:pt x="15" y="421"/>
                  </a:lnTo>
                  <a:lnTo>
                    <a:pt x="17" y="417"/>
                  </a:lnTo>
                  <a:lnTo>
                    <a:pt x="22" y="414"/>
                  </a:lnTo>
                  <a:lnTo>
                    <a:pt x="26" y="403"/>
                  </a:lnTo>
                  <a:lnTo>
                    <a:pt x="33" y="400"/>
                  </a:lnTo>
                  <a:lnTo>
                    <a:pt x="37" y="397"/>
                  </a:lnTo>
                  <a:lnTo>
                    <a:pt x="38" y="392"/>
                  </a:lnTo>
                  <a:lnTo>
                    <a:pt x="46" y="394"/>
                  </a:lnTo>
                  <a:lnTo>
                    <a:pt x="53" y="386"/>
                  </a:lnTo>
                  <a:lnTo>
                    <a:pt x="50" y="382"/>
                  </a:lnTo>
                  <a:lnTo>
                    <a:pt x="47" y="381"/>
                  </a:lnTo>
                  <a:lnTo>
                    <a:pt x="47" y="377"/>
                  </a:lnTo>
                  <a:lnTo>
                    <a:pt x="40" y="377"/>
                  </a:lnTo>
                  <a:lnTo>
                    <a:pt x="40" y="374"/>
                  </a:lnTo>
                  <a:lnTo>
                    <a:pt x="34" y="372"/>
                  </a:lnTo>
                  <a:lnTo>
                    <a:pt x="31" y="369"/>
                  </a:lnTo>
                  <a:lnTo>
                    <a:pt x="25" y="371"/>
                  </a:lnTo>
                  <a:lnTo>
                    <a:pt x="22" y="367"/>
                  </a:lnTo>
                  <a:lnTo>
                    <a:pt x="24" y="362"/>
                  </a:lnTo>
                  <a:lnTo>
                    <a:pt x="22" y="360"/>
                  </a:lnTo>
                  <a:lnTo>
                    <a:pt x="21" y="354"/>
                  </a:lnTo>
                  <a:lnTo>
                    <a:pt x="23" y="351"/>
                  </a:lnTo>
                  <a:lnTo>
                    <a:pt x="20" y="345"/>
                  </a:lnTo>
                  <a:lnTo>
                    <a:pt x="25" y="341"/>
                  </a:lnTo>
                  <a:lnTo>
                    <a:pt x="26" y="336"/>
                  </a:lnTo>
                  <a:lnTo>
                    <a:pt x="23" y="336"/>
                  </a:lnTo>
                  <a:lnTo>
                    <a:pt x="20" y="336"/>
                  </a:lnTo>
                  <a:lnTo>
                    <a:pt x="18" y="334"/>
                  </a:lnTo>
                  <a:lnTo>
                    <a:pt x="16" y="325"/>
                  </a:lnTo>
                  <a:lnTo>
                    <a:pt x="18" y="316"/>
                  </a:lnTo>
                  <a:lnTo>
                    <a:pt x="27" y="304"/>
                  </a:lnTo>
                  <a:lnTo>
                    <a:pt x="34" y="301"/>
                  </a:lnTo>
                  <a:lnTo>
                    <a:pt x="34" y="297"/>
                  </a:lnTo>
                  <a:lnTo>
                    <a:pt x="37" y="296"/>
                  </a:lnTo>
                  <a:lnTo>
                    <a:pt x="37" y="293"/>
                  </a:lnTo>
                  <a:lnTo>
                    <a:pt x="36" y="286"/>
                  </a:lnTo>
                  <a:lnTo>
                    <a:pt x="37" y="281"/>
                  </a:lnTo>
                  <a:lnTo>
                    <a:pt x="41" y="278"/>
                  </a:lnTo>
                  <a:lnTo>
                    <a:pt x="42" y="271"/>
                  </a:lnTo>
                  <a:lnTo>
                    <a:pt x="45" y="269"/>
                  </a:lnTo>
                  <a:lnTo>
                    <a:pt x="50" y="260"/>
                  </a:lnTo>
                  <a:lnTo>
                    <a:pt x="56" y="255"/>
                  </a:lnTo>
                  <a:lnTo>
                    <a:pt x="54" y="247"/>
                  </a:lnTo>
                  <a:lnTo>
                    <a:pt x="56" y="243"/>
                  </a:lnTo>
                  <a:lnTo>
                    <a:pt x="59" y="244"/>
                  </a:lnTo>
                  <a:lnTo>
                    <a:pt x="77" y="244"/>
                  </a:lnTo>
                  <a:lnTo>
                    <a:pt x="80" y="259"/>
                  </a:lnTo>
                  <a:lnTo>
                    <a:pt x="84" y="261"/>
                  </a:lnTo>
                  <a:lnTo>
                    <a:pt x="84" y="265"/>
                  </a:lnTo>
                  <a:lnTo>
                    <a:pt x="87" y="267"/>
                  </a:lnTo>
                  <a:lnTo>
                    <a:pt x="91" y="273"/>
                  </a:lnTo>
                  <a:lnTo>
                    <a:pt x="95" y="274"/>
                  </a:lnTo>
                  <a:lnTo>
                    <a:pt x="100" y="270"/>
                  </a:lnTo>
                  <a:lnTo>
                    <a:pt x="112" y="272"/>
                  </a:lnTo>
                  <a:lnTo>
                    <a:pt x="120" y="275"/>
                  </a:lnTo>
                  <a:lnTo>
                    <a:pt x="125" y="275"/>
                  </a:lnTo>
                  <a:lnTo>
                    <a:pt x="130" y="270"/>
                  </a:lnTo>
                  <a:lnTo>
                    <a:pt x="136" y="271"/>
                  </a:lnTo>
                  <a:lnTo>
                    <a:pt x="145" y="267"/>
                  </a:lnTo>
                  <a:lnTo>
                    <a:pt x="150" y="259"/>
                  </a:lnTo>
                  <a:lnTo>
                    <a:pt x="145" y="243"/>
                  </a:lnTo>
                  <a:lnTo>
                    <a:pt x="143" y="243"/>
                  </a:lnTo>
                  <a:lnTo>
                    <a:pt x="138" y="237"/>
                  </a:lnTo>
                  <a:lnTo>
                    <a:pt x="134" y="236"/>
                  </a:lnTo>
                  <a:lnTo>
                    <a:pt x="130" y="230"/>
                  </a:lnTo>
                  <a:lnTo>
                    <a:pt x="130" y="229"/>
                  </a:lnTo>
                  <a:lnTo>
                    <a:pt x="133" y="229"/>
                  </a:lnTo>
                  <a:lnTo>
                    <a:pt x="137" y="225"/>
                  </a:lnTo>
                  <a:lnTo>
                    <a:pt x="135" y="218"/>
                  </a:lnTo>
                  <a:lnTo>
                    <a:pt x="138" y="213"/>
                  </a:lnTo>
                  <a:lnTo>
                    <a:pt x="136" y="211"/>
                  </a:lnTo>
                  <a:lnTo>
                    <a:pt x="138" y="206"/>
                  </a:lnTo>
                  <a:lnTo>
                    <a:pt x="135" y="200"/>
                  </a:lnTo>
                  <a:lnTo>
                    <a:pt x="136" y="195"/>
                  </a:lnTo>
                  <a:lnTo>
                    <a:pt x="133" y="192"/>
                  </a:lnTo>
                  <a:lnTo>
                    <a:pt x="131" y="187"/>
                  </a:lnTo>
                  <a:lnTo>
                    <a:pt x="132" y="184"/>
                  </a:lnTo>
                  <a:lnTo>
                    <a:pt x="136" y="183"/>
                  </a:lnTo>
                  <a:lnTo>
                    <a:pt x="134" y="180"/>
                  </a:lnTo>
                  <a:lnTo>
                    <a:pt x="134" y="173"/>
                  </a:lnTo>
                  <a:lnTo>
                    <a:pt x="137" y="167"/>
                  </a:lnTo>
                  <a:lnTo>
                    <a:pt x="136" y="162"/>
                  </a:lnTo>
                  <a:lnTo>
                    <a:pt x="132" y="157"/>
                  </a:lnTo>
                  <a:lnTo>
                    <a:pt x="130" y="157"/>
                  </a:lnTo>
                  <a:lnTo>
                    <a:pt x="129" y="148"/>
                  </a:lnTo>
                  <a:lnTo>
                    <a:pt x="124" y="145"/>
                  </a:lnTo>
                  <a:lnTo>
                    <a:pt x="123" y="132"/>
                  </a:lnTo>
                  <a:lnTo>
                    <a:pt x="106" y="119"/>
                  </a:lnTo>
                  <a:lnTo>
                    <a:pt x="106" y="112"/>
                  </a:lnTo>
                  <a:lnTo>
                    <a:pt x="106" y="112"/>
                  </a:lnTo>
                  <a:lnTo>
                    <a:pt x="117" y="105"/>
                  </a:lnTo>
                  <a:lnTo>
                    <a:pt x="130" y="117"/>
                  </a:lnTo>
                  <a:lnTo>
                    <a:pt x="131" y="109"/>
                  </a:lnTo>
                  <a:lnTo>
                    <a:pt x="135" y="107"/>
                  </a:lnTo>
                  <a:lnTo>
                    <a:pt x="143" y="107"/>
                  </a:lnTo>
                  <a:lnTo>
                    <a:pt x="144" y="104"/>
                  </a:lnTo>
                  <a:lnTo>
                    <a:pt x="152" y="101"/>
                  </a:lnTo>
                  <a:lnTo>
                    <a:pt x="154" y="98"/>
                  </a:lnTo>
                  <a:lnTo>
                    <a:pt x="163" y="94"/>
                  </a:lnTo>
                  <a:lnTo>
                    <a:pt x="169" y="97"/>
                  </a:lnTo>
                  <a:lnTo>
                    <a:pt x="173" y="95"/>
                  </a:lnTo>
                  <a:lnTo>
                    <a:pt x="179" y="98"/>
                  </a:lnTo>
                  <a:lnTo>
                    <a:pt x="183" y="92"/>
                  </a:lnTo>
                  <a:lnTo>
                    <a:pt x="190" y="87"/>
                  </a:lnTo>
                  <a:lnTo>
                    <a:pt x="192" y="83"/>
                  </a:lnTo>
                  <a:lnTo>
                    <a:pt x="193" y="82"/>
                  </a:lnTo>
                  <a:lnTo>
                    <a:pt x="197" y="87"/>
                  </a:lnTo>
                  <a:lnTo>
                    <a:pt x="209" y="94"/>
                  </a:lnTo>
                  <a:lnTo>
                    <a:pt x="211" y="100"/>
                  </a:lnTo>
                  <a:lnTo>
                    <a:pt x="213" y="96"/>
                  </a:lnTo>
                  <a:lnTo>
                    <a:pt x="214" y="92"/>
                  </a:lnTo>
                  <a:lnTo>
                    <a:pt x="218" y="93"/>
                  </a:lnTo>
                  <a:lnTo>
                    <a:pt x="222" y="100"/>
                  </a:lnTo>
                  <a:lnTo>
                    <a:pt x="226" y="102"/>
                  </a:lnTo>
                  <a:lnTo>
                    <a:pt x="228" y="90"/>
                  </a:lnTo>
                  <a:lnTo>
                    <a:pt x="232" y="90"/>
                  </a:lnTo>
                  <a:lnTo>
                    <a:pt x="234" y="87"/>
                  </a:lnTo>
                  <a:lnTo>
                    <a:pt x="238" y="77"/>
                  </a:lnTo>
                  <a:lnTo>
                    <a:pt x="238" y="72"/>
                  </a:lnTo>
                  <a:lnTo>
                    <a:pt x="236" y="70"/>
                  </a:lnTo>
                  <a:lnTo>
                    <a:pt x="236" y="55"/>
                  </a:lnTo>
                  <a:lnTo>
                    <a:pt x="240" y="54"/>
                  </a:lnTo>
                  <a:lnTo>
                    <a:pt x="241" y="49"/>
                  </a:lnTo>
                  <a:lnTo>
                    <a:pt x="238" y="43"/>
                  </a:lnTo>
                  <a:lnTo>
                    <a:pt x="239" y="39"/>
                  </a:lnTo>
                  <a:lnTo>
                    <a:pt x="243" y="36"/>
                  </a:lnTo>
                  <a:lnTo>
                    <a:pt x="240" y="32"/>
                  </a:lnTo>
                  <a:lnTo>
                    <a:pt x="241" y="28"/>
                  </a:lnTo>
                  <a:lnTo>
                    <a:pt x="244" y="21"/>
                  </a:lnTo>
                  <a:lnTo>
                    <a:pt x="246" y="19"/>
                  </a:lnTo>
                  <a:lnTo>
                    <a:pt x="246" y="14"/>
                  </a:lnTo>
                  <a:lnTo>
                    <a:pt x="248" y="12"/>
                  </a:lnTo>
                  <a:lnTo>
                    <a:pt x="251" y="12"/>
                  </a:lnTo>
                  <a:lnTo>
                    <a:pt x="254" y="12"/>
                  </a:lnTo>
                  <a:lnTo>
                    <a:pt x="261" y="11"/>
                  </a:lnTo>
                  <a:lnTo>
                    <a:pt x="261" y="7"/>
                  </a:lnTo>
                  <a:lnTo>
                    <a:pt x="268" y="4"/>
                  </a:lnTo>
                  <a:lnTo>
                    <a:pt x="273" y="6"/>
                  </a:lnTo>
                  <a:lnTo>
                    <a:pt x="280" y="5"/>
                  </a:lnTo>
                  <a:lnTo>
                    <a:pt x="282" y="7"/>
                  </a:lnTo>
                  <a:lnTo>
                    <a:pt x="285" y="6"/>
                  </a:lnTo>
                  <a:lnTo>
                    <a:pt x="287" y="9"/>
                  </a:lnTo>
                  <a:lnTo>
                    <a:pt x="291" y="9"/>
                  </a:lnTo>
                  <a:lnTo>
                    <a:pt x="299" y="16"/>
                  </a:lnTo>
                  <a:lnTo>
                    <a:pt x="306" y="19"/>
                  </a:lnTo>
                  <a:lnTo>
                    <a:pt x="320" y="15"/>
                  </a:lnTo>
                  <a:lnTo>
                    <a:pt x="333" y="14"/>
                  </a:lnTo>
                  <a:lnTo>
                    <a:pt x="334" y="12"/>
                  </a:lnTo>
                  <a:lnTo>
                    <a:pt x="346" y="8"/>
                  </a:lnTo>
                  <a:lnTo>
                    <a:pt x="346" y="4"/>
                  </a:lnTo>
                  <a:lnTo>
                    <a:pt x="35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09" name="Freeform 44"/>
            <p:cNvSpPr>
              <a:spLocks/>
            </p:cNvSpPr>
            <p:nvPr/>
          </p:nvSpPr>
          <p:spPr bwMode="auto">
            <a:xfrm>
              <a:off x="4808" y="726"/>
              <a:ext cx="153" cy="313"/>
            </a:xfrm>
            <a:custGeom>
              <a:avLst/>
              <a:gdLst>
                <a:gd name="T0" fmla="*/ 12 w 153"/>
                <a:gd name="T1" fmla="*/ 222 h 313"/>
                <a:gd name="T2" fmla="*/ 23 w 153"/>
                <a:gd name="T3" fmla="*/ 221 h 313"/>
                <a:gd name="T4" fmla="*/ 31 w 153"/>
                <a:gd name="T5" fmla="*/ 222 h 313"/>
                <a:gd name="T6" fmla="*/ 44 w 153"/>
                <a:gd name="T7" fmla="*/ 209 h 313"/>
                <a:gd name="T8" fmla="*/ 42 w 153"/>
                <a:gd name="T9" fmla="*/ 182 h 313"/>
                <a:gd name="T10" fmla="*/ 34 w 153"/>
                <a:gd name="T11" fmla="*/ 171 h 313"/>
                <a:gd name="T12" fmla="*/ 31 w 153"/>
                <a:gd name="T13" fmla="*/ 159 h 313"/>
                <a:gd name="T14" fmla="*/ 34 w 153"/>
                <a:gd name="T15" fmla="*/ 145 h 313"/>
                <a:gd name="T16" fmla="*/ 28 w 153"/>
                <a:gd name="T17" fmla="*/ 129 h 313"/>
                <a:gd name="T18" fmla="*/ 26 w 153"/>
                <a:gd name="T19" fmla="*/ 112 h 313"/>
                <a:gd name="T20" fmla="*/ 3 w 153"/>
                <a:gd name="T21" fmla="*/ 97 h 313"/>
                <a:gd name="T22" fmla="*/ 5 w 153"/>
                <a:gd name="T23" fmla="*/ 84 h 313"/>
                <a:gd name="T24" fmla="*/ 11 w 153"/>
                <a:gd name="T25" fmla="*/ 72 h 313"/>
                <a:gd name="T26" fmla="*/ 11 w 153"/>
                <a:gd name="T27" fmla="*/ 66 h 313"/>
                <a:gd name="T28" fmla="*/ 18 w 153"/>
                <a:gd name="T29" fmla="*/ 68 h 313"/>
                <a:gd name="T30" fmla="*/ 35 w 153"/>
                <a:gd name="T31" fmla="*/ 60 h 313"/>
                <a:gd name="T32" fmla="*/ 43 w 153"/>
                <a:gd name="T33" fmla="*/ 50 h 313"/>
                <a:gd name="T34" fmla="*/ 51 w 153"/>
                <a:gd name="T35" fmla="*/ 49 h 313"/>
                <a:gd name="T36" fmla="*/ 71 w 153"/>
                <a:gd name="T37" fmla="*/ 27 h 313"/>
                <a:gd name="T38" fmla="*/ 80 w 153"/>
                <a:gd name="T39" fmla="*/ 16 h 313"/>
                <a:gd name="T40" fmla="*/ 96 w 153"/>
                <a:gd name="T41" fmla="*/ 7 h 313"/>
                <a:gd name="T42" fmla="*/ 110 w 153"/>
                <a:gd name="T43" fmla="*/ 3 h 313"/>
                <a:gd name="T44" fmla="*/ 123 w 153"/>
                <a:gd name="T45" fmla="*/ 8 h 313"/>
                <a:gd name="T46" fmla="*/ 133 w 153"/>
                <a:gd name="T47" fmla="*/ 22 h 313"/>
                <a:gd name="T48" fmla="*/ 139 w 153"/>
                <a:gd name="T49" fmla="*/ 34 h 313"/>
                <a:gd name="T50" fmla="*/ 152 w 153"/>
                <a:gd name="T51" fmla="*/ 43 h 313"/>
                <a:gd name="T52" fmla="*/ 144 w 153"/>
                <a:gd name="T53" fmla="*/ 52 h 313"/>
                <a:gd name="T54" fmla="*/ 134 w 153"/>
                <a:gd name="T55" fmla="*/ 64 h 313"/>
                <a:gd name="T56" fmla="*/ 123 w 153"/>
                <a:gd name="T57" fmla="*/ 78 h 313"/>
                <a:gd name="T58" fmla="*/ 114 w 153"/>
                <a:gd name="T59" fmla="*/ 93 h 313"/>
                <a:gd name="T60" fmla="*/ 107 w 153"/>
                <a:gd name="T61" fmla="*/ 100 h 313"/>
                <a:gd name="T62" fmla="*/ 103 w 153"/>
                <a:gd name="T63" fmla="*/ 109 h 313"/>
                <a:gd name="T64" fmla="*/ 97 w 153"/>
                <a:gd name="T65" fmla="*/ 108 h 313"/>
                <a:gd name="T66" fmla="*/ 83 w 153"/>
                <a:gd name="T67" fmla="*/ 111 h 313"/>
                <a:gd name="T68" fmla="*/ 91 w 153"/>
                <a:gd name="T69" fmla="*/ 134 h 313"/>
                <a:gd name="T70" fmla="*/ 102 w 153"/>
                <a:gd name="T71" fmla="*/ 173 h 313"/>
                <a:gd name="T72" fmla="*/ 100 w 153"/>
                <a:gd name="T73" fmla="*/ 179 h 313"/>
                <a:gd name="T74" fmla="*/ 105 w 153"/>
                <a:gd name="T75" fmla="*/ 186 h 313"/>
                <a:gd name="T76" fmla="*/ 112 w 153"/>
                <a:gd name="T77" fmla="*/ 197 h 313"/>
                <a:gd name="T78" fmla="*/ 116 w 153"/>
                <a:gd name="T79" fmla="*/ 210 h 313"/>
                <a:gd name="T80" fmla="*/ 110 w 153"/>
                <a:gd name="T81" fmla="*/ 216 h 313"/>
                <a:gd name="T82" fmla="*/ 105 w 153"/>
                <a:gd name="T83" fmla="*/ 229 h 313"/>
                <a:gd name="T84" fmla="*/ 99 w 153"/>
                <a:gd name="T85" fmla="*/ 245 h 313"/>
                <a:gd name="T86" fmla="*/ 90 w 153"/>
                <a:gd name="T87" fmla="*/ 267 h 313"/>
                <a:gd name="T88" fmla="*/ 66 w 153"/>
                <a:gd name="T89" fmla="*/ 259 h 313"/>
                <a:gd name="T90" fmla="*/ 56 w 153"/>
                <a:gd name="T91" fmla="*/ 260 h 313"/>
                <a:gd name="T92" fmla="*/ 52 w 153"/>
                <a:gd name="T93" fmla="*/ 272 h 313"/>
                <a:gd name="T94" fmla="*/ 57 w 153"/>
                <a:gd name="T95" fmla="*/ 285 h 313"/>
                <a:gd name="T96" fmla="*/ 50 w 153"/>
                <a:gd name="T97" fmla="*/ 296 h 313"/>
                <a:gd name="T98" fmla="*/ 39 w 153"/>
                <a:gd name="T99" fmla="*/ 290 h 313"/>
                <a:gd name="T100" fmla="*/ 31 w 153"/>
                <a:gd name="T101" fmla="*/ 294 h 313"/>
                <a:gd name="T102" fmla="*/ 12 w 153"/>
                <a:gd name="T103" fmla="*/ 303 h 313"/>
                <a:gd name="T104" fmla="*/ 10 w 153"/>
                <a:gd name="T105" fmla="*/ 297 h 313"/>
                <a:gd name="T106" fmla="*/ 9 w 153"/>
                <a:gd name="T107" fmla="*/ 281 h 313"/>
                <a:gd name="T108" fmla="*/ 6 w 153"/>
                <a:gd name="T109" fmla="*/ 263 h 313"/>
                <a:gd name="T110" fmla="*/ 19 w 153"/>
                <a:gd name="T111" fmla="*/ 247 h 313"/>
                <a:gd name="T112" fmla="*/ 14 w 153"/>
                <a:gd name="T113" fmla="*/ 239 h 313"/>
                <a:gd name="T114" fmla="*/ 6 w 153"/>
                <a:gd name="T115" fmla="*/ 22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 h="313">
                  <a:moveTo>
                    <a:pt x="6" y="228"/>
                  </a:moveTo>
                  <a:lnTo>
                    <a:pt x="5" y="224"/>
                  </a:lnTo>
                  <a:lnTo>
                    <a:pt x="12" y="222"/>
                  </a:lnTo>
                  <a:lnTo>
                    <a:pt x="15" y="223"/>
                  </a:lnTo>
                  <a:lnTo>
                    <a:pt x="18" y="221"/>
                  </a:lnTo>
                  <a:lnTo>
                    <a:pt x="23" y="221"/>
                  </a:lnTo>
                  <a:lnTo>
                    <a:pt x="28" y="214"/>
                  </a:lnTo>
                  <a:lnTo>
                    <a:pt x="30" y="216"/>
                  </a:lnTo>
                  <a:lnTo>
                    <a:pt x="31" y="222"/>
                  </a:lnTo>
                  <a:lnTo>
                    <a:pt x="36" y="222"/>
                  </a:lnTo>
                  <a:lnTo>
                    <a:pt x="45" y="218"/>
                  </a:lnTo>
                  <a:lnTo>
                    <a:pt x="44" y="209"/>
                  </a:lnTo>
                  <a:lnTo>
                    <a:pt x="46" y="208"/>
                  </a:lnTo>
                  <a:lnTo>
                    <a:pt x="49" y="209"/>
                  </a:lnTo>
                  <a:lnTo>
                    <a:pt x="42" y="182"/>
                  </a:lnTo>
                  <a:lnTo>
                    <a:pt x="39" y="179"/>
                  </a:lnTo>
                  <a:lnTo>
                    <a:pt x="40" y="176"/>
                  </a:lnTo>
                  <a:lnTo>
                    <a:pt x="34" y="171"/>
                  </a:lnTo>
                  <a:lnTo>
                    <a:pt x="27" y="172"/>
                  </a:lnTo>
                  <a:lnTo>
                    <a:pt x="30" y="165"/>
                  </a:lnTo>
                  <a:lnTo>
                    <a:pt x="31" y="159"/>
                  </a:lnTo>
                  <a:lnTo>
                    <a:pt x="35" y="153"/>
                  </a:lnTo>
                  <a:lnTo>
                    <a:pt x="31" y="152"/>
                  </a:lnTo>
                  <a:lnTo>
                    <a:pt x="34" y="145"/>
                  </a:lnTo>
                  <a:lnTo>
                    <a:pt x="33" y="135"/>
                  </a:lnTo>
                  <a:lnTo>
                    <a:pt x="30" y="134"/>
                  </a:lnTo>
                  <a:lnTo>
                    <a:pt x="28" y="129"/>
                  </a:lnTo>
                  <a:lnTo>
                    <a:pt x="29" y="121"/>
                  </a:lnTo>
                  <a:lnTo>
                    <a:pt x="25" y="117"/>
                  </a:lnTo>
                  <a:lnTo>
                    <a:pt x="26" y="112"/>
                  </a:lnTo>
                  <a:lnTo>
                    <a:pt x="11" y="103"/>
                  </a:lnTo>
                  <a:lnTo>
                    <a:pt x="0" y="100"/>
                  </a:lnTo>
                  <a:lnTo>
                    <a:pt x="3" y="97"/>
                  </a:lnTo>
                  <a:lnTo>
                    <a:pt x="2" y="93"/>
                  </a:lnTo>
                  <a:lnTo>
                    <a:pt x="10" y="91"/>
                  </a:lnTo>
                  <a:lnTo>
                    <a:pt x="5" y="84"/>
                  </a:lnTo>
                  <a:lnTo>
                    <a:pt x="6" y="78"/>
                  </a:lnTo>
                  <a:lnTo>
                    <a:pt x="11" y="73"/>
                  </a:lnTo>
                  <a:lnTo>
                    <a:pt x="11" y="72"/>
                  </a:lnTo>
                  <a:lnTo>
                    <a:pt x="8" y="73"/>
                  </a:lnTo>
                  <a:lnTo>
                    <a:pt x="7" y="72"/>
                  </a:lnTo>
                  <a:lnTo>
                    <a:pt x="11" y="66"/>
                  </a:lnTo>
                  <a:lnTo>
                    <a:pt x="13" y="67"/>
                  </a:lnTo>
                  <a:lnTo>
                    <a:pt x="15" y="65"/>
                  </a:lnTo>
                  <a:lnTo>
                    <a:pt x="18" y="68"/>
                  </a:lnTo>
                  <a:lnTo>
                    <a:pt x="23" y="67"/>
                  </a:lnTo>
                  <a:lnTo>
                    <a:pt x="26" y="64"/>
                  </a:lnTo>
                  <a:lnTo>
                    <a:pt x="35" y="60"/>
                  </a:lnTo>
                  <a:lnTo>
                    <a:pt x="36" y="58"/>
                  </a:lnTo>
                  <a:lnTo>
                    <a:pt x="42" y="54"/>
                  </a:lnTo>
                  <a:lnTo>
                    <a:pt x="43" y="50"/>
                  </a:lnTo>
                  <a:lnTo>
                    <a:pt x="45" y="52"/>
                  </a:lnTo>
                  <a:lnTo>
                    <a:pt x="48" y="48"/>
                  </a:lnTo>
                  <a:lnTo>
                    <a:pt x="51" y="49"/>
                  </a:lnTo>
                  <a:lnTo>
                    <a:pt x="63" y="41"/>
                  </a:lnTo>
                  <a:lnTo>
                    <a:pt x="63" y="38"/>
                  </a:lnTo>
                  <a:lnTo>
                    <a:pt x="71" y="27"/>
                  </a:lnTo>
                  <a:lnTo>
                    <a:pt x="70" y="23"/>
                  </a:lnTo>
                  <a:lnTo>
                    <a:pt x="74" y="18"/>
                  </a:lnTo>
                  <a:lnTo>
                    <a:pt x="80" y="16"/>
                  </a:lnTo>
                  <a:lnTo>
                    <a:pt x="81" y="9"/>
                  </a:lnTo>
                  <a:lnTo>
                    <a:pt x="91" y="10"/>
                  </a:lnTo>
                  <a:lnTo>
                    <a:pt x="96" y="7"/>
                  </a:lnTo>
                  <a:lnTo>
                    <a:pt x="105" y="8"/>
                  </a:lnTo>
                  <a:lnTo>
                    <a:pt x="108" y="6"/>
                  </a:lnTo>
                  <a:lnTo>
                    <a:pt x="110" y="3"/>
                  </a:lnTo>
                  <a:lnTo>
                    <a:pt x="115" y="0"/>
                  </a:lnTo>
                  <a:lnTo>
                    <a:pt x="122" y="1"/>
                  </a:lnTo>
                  <a:lnTo>
                    <a:pt x="123" y="8"/>
                  </a:lnTo>
                  <a:lnTo>
                    <a:pt x="126" y="13"/>
                  </a:lnTo>
                  <a:lnTo>
                    <a:pt x="133" y="15"/>
                  </a:lnTo>
                  <a:lnTo>
                    <a:pt x="133" y="22"/>
                  </a:lnTo>
                  <a:lnTo>
                    <a:pt x="130" y="25"/>
                  </a:lnTo>
                  <a:lnTo>
                    <a:pt x="130" y="29"/>
                  </a:lnTo>
                  <a:lnTo>
                    <a:pt x="139" y="34"/>
                  </a:lnTo>
                  <a:lnTo>
                    <a:pt x="148" y="42"/>
                  </a:lnTo>
                  <a:lnTo>
                    <a:pt x="152" y="43"/>
                  </a:lnTo>
                  <a:lnTo>
                    <a:pt x="152" y="43"/>
                  </a:lnTo>
                  <a:lnTo>
                    <a:pt x="153" y="51"/>
                  </a:lnTo>
                  <a:lnTo>
                    <a:pt x="148" y="54"/>
                  </a:lnTo>
                  <a:lnTo>
                    <a:pt x="144" y="52"/>
                  </a:lnTo>
                  <a:lnTo>
                    <a:pt x="138" y="53"/>
                  </a:lnTo>
                  <a:lnTo>
                    <a:pt x="135" y="56"/>
                  </a:lnTo>
                  <a:lnTo>
                    <a:pt x="134" y="64"/>
                  </a:lnTo>
                  <a:lnTo>
                    <a:pt x="130" y="68"/>
                  </a:lnTo>
                  <a:lnTo>
                    <a:pt x="124" y="71"/>
                  </a:lnTo>
                  <a:lnTo>
                    <a:pt x="123" y="78"/>
                  </a:lnTo>
                  <a:lnTo>
                    <a:pt x="118" y="82"/>
                  </a:lnTo>
                  <a:lnTo>
                    <a:pt x="118" y="89"/>
                  </a:lnTo>
                  <a:lnTo>
                    <a:pt x="114" y="93"/>
                  </a:lnTo>
                  <a:lnTo>
                    <a:pt x="114" y="97"/>
                  </a:lnTo>
                  <a:lnTo>
                    <a:pt x="107" y="97"/>
                  </a:lnTo>
                  <a:lnTo>
                    <a:pt x="107" y="100"/>
                  </a:lnTo>
                  <a:lnTo>
                    <a:pt x="105" y="102"/>
                  </a:lnTo>
                  <a:lnTo>
                    <a:pt x="105" y="108"/>
                  </a:lnTo>
                  <a:lnTo>
                    <a:pt x="103" y="109"/>
                  </a:lnTo>
                  <a:lnTo>
                    <a:pt x="100" y="105"/>
                  </a:lnTo>
                  <a:lnTo>
                    <a:pt x="98" y="105"/>
                  </a:lnTo>
                  <a:lnTo>
                    <a:pt x="97" y="108"/>
                  </a:lnTo>
                  <a:lnTo>
                    <a:pt x="93" y="107"/>
                  </a:lnTo>
                  <a:lnTo>
                    <a:pt x="85" y="109"/>
                  </a:lnTo>
                  <a:lnTo>
                    <a:pt x="83" y="111"/>
                  </a:lnTo>
                  <a:lnTo>
                    <a:pt x="85" y="121"/>
                  </a:lnTo>
                  <a:lnTo>
                    <a:pt x="92" y="130"/>
                  </a:lnTo>
                  <a:lnTo>
                    <a:pt x="91" y="134"/>
                  </a:lnTo>
                  <a:lnTo>
                    <a:pt x="93" y="139"/>
                  </a:lnTo>
                  <a:lnTo>
                    <a:pt x="95" y="158"/>
                  </a:lnTo>
                  <a:lnTo>
                    <a:pt x="102" y="173"/>
                  </a:lnTo>
                  <a:lnTo>
                    <a:pt x="100" y="174"/>
                  </a:lnTo>
                  <a:lnTo>
                    <a:pt x="102" y="178"/>
                  </a:lnTo>
                  <a:lnTo>
                    <a:pt x="100" y="179"/>
                  </a:lnTo>
                  <a:lnTo>
                    <a:pt x="100" y="184"/>
                  </a:lnTo>
                  <a:lnTo>
                    <a:pt x="102" y="186"/>
                  </a:lnTo>
                  <a:lnTo>
                    <a:pt x="105" y="186"/>
                  </a:lnTo>
                  <a:lnTo>
                    <a:pt x="103" y="194"/>
                  </a:lnTo>
                  <a:lnTo>
                    <a:pt x="112" y="195"/>
                  </a:lnTo>
                  <a:lnTo>
                    <a:pt x="112" y="197"/>
                  </a:lnTo>
                  <a:lnTo>
                    <a:pt x="121" y="207"/>
                  </a:lnTo>
                  <a:lnTo>
                    <a:pt x="121" y="209"/>
                  </a:lnTo>
                  <a:lnTo>
                    <a:pt x="116" y="210"/>
                  </a:lnTo>
                  <a:lnTo>
                    <a:pt x="119" y="219"/>
                  </a:lnTo>
                  <a:lnTo>
                    <a:pt x="116" y="220"/>
                  </a:lnTo>
                  <a:lnTo>
                    <a:pt x="110" y="216"/>
                  </a:lnTo>
                  <a:lnTo>
                    <a:pt x="102" y="219"/>
                  </a:lnTo>
                  <a:lnTo>
                    <a:pt x="107" y="228"/>
                  </a:lnTo>
                  <a:lnTo>
                    <a:pt x="105" y="229"/>
                  </a:lnTo>
                  <a:lnTo>
                    <a:pt x="103" y="236"/>
                  </a:lnTo>
                  <a:lnTo>
                    <a:pt x="99" y="237"/>
                  </a:lnTo>
                  <a:lnTo>
                    <a:pt x="99" y="245"/>
                  </a:lnTo>
                  <a:lnTo>
                    <a:pt x="93" y="247"/>
                  </a:lnTo>
                  <a:lnTo>
                    <a:pt x="93" y="259"/>
                  </a:lnTo>
                  <a:lnTo>
                    <a:pt x="90" y="267"/>
                  </a:lnTo>
                  <a:lnTo>
                    <a:pt x="83" y="266"/>
                  </a:lnTo>
                  <a:lnTo>
                    <a:pt x="78" y="261"/>
                  </a:lnTo>
                  <a:lnTo>
                    <a:pt x="66" y="259"/>
                  </a:lnTo>
                  <a:lnTo>
                    <a:pt x="64" y="260"/>
                  </a:lnTo>
                  <a:lnTo>
                    <a:pt x="56" y="259"/>
                  </a:lnTo>
                  <a:lnTo>
                    <a:pt x="56" y="260"/>
                  </a:lnTo>
                  <a:lnTo>
                    <a:pt x="51" y="264"/>
                  </a:lnTo>
                  <a:lnTo>
                    <a:pt x="50" y="269"/>
                  </a:lnTo>
                  <a:lnTo>
                    <a:pt x="52" y="272"/>
                  </a:lnTo>
                  <a:lnTo>
                    <a:pt x="58" y="275"/>
                  </a:lnTo>
                  <a:lnTo>
                    <a:pt x="56" y="279"/>
                  </a:lnTo>
                  <a:lnTo>
                    <a:pt x="57" y="285"/>
                  </a:lnTo>
                  <a:lnTo>
                    <a:pt x="57" y="285"/>
                  </a:lnTo>
                  <a:lnTo>
                    <a:pt x="51" y="291"/>
                  </a:lnTo>
                  <a:lnTo>
                    <a:pt x="50" y="296"/>
                  </a:lnTo>
                  <a:lnTo>
                    <a:pt x="49" y="296"/>
                  </a:lnTo>
                  <a:lnTo>
                    <a:pt x="45" y="291"/>
                  </a:lnTo>
                  <a:lnTo>
                    <a:pt x="39" y="290"/>
                  </a:lnTo>
                  <a:lnTo>
                    <a:pt x="36" y="292"/>
                  </a:lnTo>
                  <a:lnTo>
                    <a:pt x="36" y="294"/>
                  </a:lnTo>
                  <a:lnTo>
                    <a:pt x="31" y="294"/>
                  </a:lnTo>
                  <a:lnTo>
                    <a:pt x="23" y="298"/>
                  </a:lnTo>
                  <a:lnTo>
                    <a:pt x="20" y="302"/>
                  </a:lnTo>
                  <a:lnTo>
                    <a:pt x="12" y="303"/>
                  </a:lnTo>
                  <a:lnTo>
                    <a:pt x="6" y="313"/>
                  </a:lnTo>
                  <a:lnTo>
                    <a:pt x="5" y="303"/>
                  </a:lnTo>
                  <a:lnTo>
                    <a:pt x="10" y="297"/>
                  </a:lnTo>
                  <a:lnTo>
                    <a:pt x="10" y="294"/>
                  </a:lnTo>
                  <a:lnTo>
                    <a:pt x="8" y="290"/>
                  </a:lnTo>
                  <a:lnTo>
                    <a:pt x="9" y="281"/>
                  </a:lnTo>
                  <a:lnTo>
                    <a:pt x="7" y="273"/>
                  </a:lnTo>
                  <a:lnTo>
                    <a:pt x="5" y="271"/>
                  </a:lnTo>
                  <a:lnTo>
                    <a:pt x="6" y="263"/>
                  </a:lnTo>
                  <a:lnTo>
                    <a:pt x="5" y="254"/>
                  </a:lnTo>
                  <a:lnTo>
                    <a:pt x="14" y="252"/>
                  </a:lnTo>
                  <a:lnTo>
                    <a:pt x="19" y="247"/>
                  </a:lnTo>
                  <a:lnTo>
                    <a:pt x="17" y="244"/>
                  </a:lnTo>
                  <a:lnTo>
                    <a:pt x="14" y="242"/>
                  </a:lnTo>
                  <a:lnTo>
                    <a:pt x="14" y="239"/>
                  </a:lnTo>
                  <a:lnTo>
                    <a:pt x="10" y="235"/>
                  </a:lnTo>
                  <a:lnTo>
                    <a:pt x="10" y="231"/>
                  </a:lnTo>
                  <a:lnTo>
                    <a:pt x="6" y="22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0" name="Freeform 45"/>
            <p:cNvSpPr>
              <a:spLocks/>
            </p:cNvSpPr>
            <p:nvPr/>
          </p:nvSpPr>
          <p:spPr bwMode="auto">
            <a:xfrm>
              <a:off x="4858" y="554"/>
              <a:ext cx="290" cy="537"/>
            </a:xfrm>
            <a:custGeom>
              <a:avLst/>
              <a:gdLst>
                <a:gd name="T0" fmla="*/ 154 w 290"/>
                <a:gd name="T1" fmla="*/ 81 h 537"/>
                <a:gd name="T2" fmla="*/ 153 w 290"/>
                <a:gd name="T3" fmla="*/ 62 h 537"/>
                <a:gd name="T4" fmla="*/ 160 w 290"/>
                <a:gd name="T5" fmla="*/ 32 h 537"/>
                <a:gd name="T6" fmla="*/ 162 w 290"/>
                <a:gd name="T7" fmla="*/ 17 h 537"/>
                <a:gd name="T8" fmla="*/ 169 w 290"/>
                <a:gd name="T9" fmla="*/ 3 h 537"/>
                <a:gd name="T10" fmla="*/ 189 w 290"/>
                <a:gd name="T11" fmla="*/ 13 h 537"/>
                <a:gd name="T12" fmla="*/ 198 w 290"/>
                <a:gd name="T13" fmla="*/ 57 h 537"/>
                <a:gd name="T14" fmla="*/ 208 w 290"/>
                <a:gd name="T15" fmla="*/ 86 h 537"/>
                <a:gd name="T16" fmla="*/ 221 w 290"/>
                <a:gd name="T17" fmla="*/ 99 h 537"/>
                <a:gd name="T18" fmla="*/ 240 w 290"/>
                <a:gd name="T19" fmla="*/ 105 h 537"/>
                <a:gd name="T20" fmla="*/ 269 w 290"/>
                <a:gd name="T21" fmla="*/ 125 h 537"/>
                <a:gd name="T22" fmla="*/ 288 w 290"/>
                <a:gd name="T23" fmla="*/ 148 h 537"/>
                <a:gd name="T24" fmla="*/ 286 w 290"/>
                <a:gd name="T25" fmla="*/ 174 h 537"/>
                <a:gd name="T26" fmla="*/ 287 w 290"/>
                <a:gd name="T27" fmla="*/ 201 h 537"/>
                <a:gd name="T28" fmla="*/ 272 w 290"/>
                <a:gd name="T29" fmla="*/ 216 h 537"/>
                <a:gd name="T30" fmla="*/ 266 w 290"/>
                <a:gd name="T31" fmla="*/ 236 h 537"/>
                <a:gd name="T32" fmla="*/ 253 w 290"/>
                <a:gd name="T33" fmla="*/ 250 h 537"/>
                <a:gd name="T34" fmla="*/ 246 w 290"/>
                <a:gd name="T35" fmla="*/ 265 h 537"/>
                <a:gd name="T36" fmla="*/ 225 w 290"/>
                <a:gd name="T37" fmla="*/ 282 h 537"/>
                <a:gd name="T38" fmla="*/ 204 w 290"/>
                <a:gd name="T39" fmla="*/ 311 h 537"/>
                <a:gd name="T40" fmla="*/ 189 w 290"/>
                <a:gd name="T41" fmla="*/ 331 h 537"/>
                <a:gd name="T42" fmla="*/ 172 w 290"/>
                <a:gd name="T43" fmla="*/ 333 h 537"/>
                <a:gd name="T44" fmla="*/ 150 w 290"/>
                <a:gd name="T45" fmla="*/ 356 h 537"/>
                <a:gd name="T46" fmla="*/ 120 w 290"/>
                <a:gd name="T47" fmla="*/ 390 h 537"/>
                <a:gd name="T48" fmla="*/ 121 w 290"/>
                <a:gd name="T49" fmla="*/ 409 h 537"/>
                <a:gd name="T50" fmla="*/ 138 w 290"/>
                <a:gd name="T51" fmla="*/ 408 h 537"/>
                <a:gd name="T52" fmla="*/ 134 w 290"/>
                <a:gd name="T53" fmla="*/ 443 h 537"/>
                <a:gd name="T54" fmla="*/ 124 w 290"/>
                <a:gd name="T55" fmla="*/ 449 h 537"/>
                <a:gd name="T56" fmla="*/ 126 w 290"/>
                <a:gd name="T57" fmla="*/ 469 h 537"/>
                <a:gd name="T58" fmla="*/ 129 w 290"/>
                <a:gd name="T59" fmla="*/ 487 h 537"/>
                <a:gd name="T60" fmla="*/ 139 w 290"/>
                <a:gd name="T61" fmla="*/ 508 h 537"/>
                <a:gd name="T62" fmla="*/ 128 w 290"/>
                <a:gd name="T63" fmla="*/ 531 h 537"/>
                <a:gd name="T64" fmla="*/ 119 w 290"/>
                <a:gd name="T65" fmla="*/ 537 h 537"/>
                <a:gd name="T66" fmla="*/ 102 w 290"/>
                <a:gd name="T67" fmla="*/ 522 h 537"/>
                <a:gd name="T68" fmla="*/ 81 w 290"/>
                <a:gd name="T69" fmla="*/ 489 h 537"/>
                <a:gd name="T70" fmla="*/ 64 w 290"/>
                <a:gd name="T71" fmla="*/ 506 h 537"/>
                <a:gd name="T72" fmla="*/ 46 w 290"/>
                <a:gd name="T73" fmla="*/ 497 h 537"/>
                <a:gd name="T74" fmla="*/ 31 w 290"/>
                <a:gd name="T75" fmla="*/ 485 h 537"/>
                <a:gd name="T76" fmla="*/ 12 w 290"/>
                <a:gd name="T77" fmla="*/ 473 h 537"/>
                <a:gd name="T78" fmla="*/ 6 w 290"/>
                <a:gd name="T79" fmla="*/ 451 h 537"/>
                <a:gd name="T80" fmla="*/ 6 w 290"/>
                <a:gd name="T81" fmla="*/ 432 h 537"/>
                <a:gd name="T82" fmla="*/ 33 w 290"/>
                <a:gd name="T83" fmla="*/ 438 h 537"/>
                <a:gd name="T84" fmla="*/ 49 w 290"/>
                <a:gd name="T85" fmla="*/ 409 h 537"/>
                <a:gd name="T86" fmla="*/ 60 w 290"/>
                <a:gd name="T87" fmla="*/ 388 h 537"/>
                <a:gd name="T88" fmla="*/ 71 w 290"/>
                <a:gd name="T89" fmla="*/ 379 h 537"/>
                <a:gd name="T90" fmla="*/ 52 w 290"/>
                <a:gd name="T91" fmla="*/ 358 h 537"/>
                <a:gd name="T92" fmla="*/ 52 w 290"/>
                <a:gd name="T93" fmla="*/ 345 h 537"/>
                <a:gd name="T94" fmla="*/ 35 w 290"/>
                <a:gd name="T95" fmla="*/ 293 h 537"/>
                <a:gd name="T96" fmla="*/ 48 w 290"/>
                <a:gd name="T97" fmla="*/ 277 h 537"/>
                <a:gd name="T98" fmla="*/ 57 w 290"/>
                <a:gd name="T99" fmla="*/ 272 h 537"/>
                <a:gd name="T100" fmla="*/ 68 w 290"/>
                <a:gd name="T101" fmla="*/ 254 h 537"/>
                <a:gd name="T102" fmla="*/ 85 w 290"/>
                <a:gd name="T103" fmla="*/ 228 h 537"/>
                <a:gd name="T104" fmla="*/ 102 w 290"/>
                <a:gd name="T105" fmla="*/ 215 h 537"/>
                <a:gd name="T106" fmla="*/ 110 w 290"/>
                <a:gd name="T107" fmla="*/ 201 h 537"/>
                <a:gd name="T108" fmla="*/ 110 w 290"/>
                <a:gd name="T109" fmla="*/ 186 h 537"/>
                <a:gd name="T110" fmla="*/ 115 w 290"/>
                <a:gd name="T111" fmla="*/ 155 h 537"/>
                <a:gd name="T112" fmla="*/ 117 w 290"/>
                <a:gd name="T113" fmla="*/ 120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0" h="537">
                  <a:moveTo>
                    <a:pt x="122" y="101"/>
                  </a:moveTo>
                  <a:lnTo>
                    <a:pt x="130" y="100"/>
                  </a:lnTo>
                  <a:lnTo>
                    <a:pt x="143" y="82"/>
                  </a:lnTo>
                  <a:lnTo>
                    <a:pt x="152" y="82"/>
                  </a:lnTo>
                  <a:lnTo>
                    <a:pt x="154" y="81"/>
                  </a:lnTo>
                  <a:lnTo>
                    <a:pt x="154" y="75"/>
                  </a:lnTo>
                  <a:lnTo>
                    <a:pt x="158" y="69"/>
                  </a:lnTo>
                  <a:lnTo>
                    <a:pt x="159" y="67"/>
                  </a:lnTo>
                  <a:lnTo>
                    <a:pt x="156" y="63"/>
                  </a:lnTo>
                  <a:lnTo>
                    <a:pt x="153" y="62"/>
                  </a:lnTo>
                  <a:lnTo>
                    <a:pt x="155" y="49"/>
                  </a:lnTo>
                  <a:lnTo>
                    <a:pt x="156" y="47"/>
                  </a:lnTo>
                  <a:lnTo>
                    <a:pt x="156" y="40"/>
                  </a:lnTo>
                  <a:lnTo>
                    <a:pt x="158" y="38"/>
                  </a:lnTo>
                  <a:lnTo>
                    <a:pt x="160" y="32"/>
                  </a:lnTo>
                  <a:lnTo>
                    <a:pt x="162" y="30"/>
                  </a:lnTo>
                  <a:lnTo>
                    <a:pt x="163" y="25"/>
                  </a:lnTo>
                  <a:lnTo>
                    <a:pt x="162" y="21"/>
                  </a:lnTo>
                  <a:lnTo>
                    <a:pt x="163" y="19"/>
                  </a:lnTo>
                  <a:lnTo>
                    <a:pt x="162" y="17"/>
                  </a:lnTo>
                  <a:lnTo>
                    <a:pt x="163" y="15"/>
                  </a:lnTo>
                  <a:lnTo>
                    <a:pt x="162" y="7"/>
                  </a:lnTo>
                  <a:lnTo>
                    <a:pt x="160" y="3"/>
                  </a:lnTo>
                  <a:lnTo>
                    <a:pt x="160" y="0"/>
                  </a:lnTo>
                  <a:lnTo>
                    <a:pt x="169" y="3"/>
                  </a:lnTo>
                  <a:lnTo>
                    <a:pt x="175" y="7"/>
                  </a:lnTo>
                  <a:lnTo>
                    <a:pt x="186" y="6"/>
                  </a:lnTo>
                  <a:lnTo>
                    <a:pt x="190" y="8"/>
                  </a:lnTo>
                  <a:lnTo>
                    <a:pt x="190" y="8"/>
                  </a:lnTo>
                  <a:lnTo>
                    <a:pt x="189" y="13"/>
                  </a:lnTo>
                  <a:lnTo>
                    <a:pt x="194" y="19"/>
                  </a:lnTo>
                  <a:lnTo>
                    <a:pt x="191" y="26"/>
                  </a:lnTo>
                  <a:lnTo>
                    <a:pt x="193" y="34"/>
                  </a:lnTo>
                  <a:lnTo>
                    <a:pt x="192" y="42"/>
                  </a:lnTo>
                  <a:lnTo>
                    <a:pt x="198" y="57"/>
                  </a:lnTo>
                  <a:lnTo>
                    <a:pt x="197" y="60"/>
                  </a:lnTo>
                  <a:lnTo>
                    <a:pt x="200" y="63"/>
                  </a:lnTo>
                  <a:lnTo>
                    <a:pt x="201" y="67"/>
                  </a:lnTo>
                  <a:lnTo>
                    <a:pt x="205" y="69"/>
                  </a:lnTo>
                  <a:lnTo>
                    <a:pt x="208" y="86"/>
                  </a:lnTo>
                  <a:lnTo>
                    <a:pt x="213" y="88"/>
                  </a:lnTo>
                  <a:lnTo>
                    <a:pt x="219" y="87"/>
                  </a:lnTo>
                  <a:lnTo>
                    <a:pt x="219" y="90"/>
                  </a:lnTo>
                  <a:lnTo>
                    <a:pt x="222" y="92"/>
                  </a:lnTo>
                  <a:lnTo>
                    <a:pt x="221" y="99"/>
                  </a:lnTo>
                  <a:lnTo>
                    <a:pt x="224" y="101"/>
                  </a:lnTo>
                  <a:lnTo>
                    <a:pt x="234" y="101"/>
                  </a:lnTo>
                  <a:lnTo>
                    <a:pt x="236" y="105"/>
                  </a:lnTo>
                  <a:lnTo>
                    <a:pt x="239" y="106"/>
                  </a:lnTo>
                  <a:lnTo>
                    <a:pt x="240" y="105"/>
                  </a:lnTo>
                  <a:lnTo>
                    <a:pt x="244" y="106"/>
                  </a:lnTo>
                  <a:lnTo>
                    <a:pt x="249" y="116"/>
                  </a:lnTo>
                  <a:lnTo>
                    <a:pt x="255" y="121"/>
                  </a:lnTo>
                  <a:lnTo>
                    <a:pt x="265" y="127"/>
                  </a:lnTo>
                  <a:lnTo>
                    <a:pt x="269" y="125"/>
                  </a:lnTo>
                  <a:lnTo>
                    <a:pt x="277" y="134"/>
                  </a:lnTo>
                  <a:lnTo>
                    <a:pt x="275" y="142"/>
                  </a:lnTo>
                  <a:lnTo>
                    <a:pt x="276" y="146"/>
                  </a:lnTo>
                  <a:lnTo>
                    <a:pt x="282" y="144"/>
                  </a:lnTo>
                  <a:lnTo>
                    <a:pt x="288" y="148"/>
                  </a:lnTo>
                  <a:lnTo>
                    <a:pt x="288" y="148"/>
                  </a:lnTo>
                  <a:lnTo>
                    <a:pt x="290" y="154"/>
                  </a:lnTo>
                  <a:lnTo>
                    <a:pt x="285" y="163"/>
                  </a:lnTo>
                  <a:lnTo>
                    <a:pt x="283" y="168"/>
                  </a:lnTo>
                  <a:lnTo>
                    <a:pt x="286" y="174"/>
                  </a:lnTo>
                  <a:lnTo>
                    <a:pt x="285" y="178"/>
                  </a:lnTo>
                  <a:lnTo>
                    <a:pt x="287" y="181"/>
                  </a:lnTo>
                  <a:lnTo>
                    <a:pt x="284" y="192"/>
                  </a:lnTo>
                  <a:lnTo>
                    <a:pt x="289" y="199"/>
                  </a:lnTo>
                  <a:lnTo>
                    <a:pt x="287" y="201"/>
                  </a:lnTo>
                  <a:lnTo>
                    <a:pt x="287" y="208"/>
                  </a:lnTo>
                  <a:lnTo>
                    <a:pt x="282" y="206"/>
                  </a:lnTo>
                  <a:lnTo>
                    <a:pt x="279" y="209"/>
                  </a:lnTo>
                  <a:lnTo>
                    <a:pt x="274" y="210"/>
                  </a:lnTo>
                  <a:lnTo>
                    <a:pt x="272" y="216"/>
                  </a:lnTo>
                  <a:lnTo>
                    <a:pt x="275" y="217"/>
                  </a:lnTo>
                  <a:lnTo>
                    <a:pt x="274" y="219"/>
                  </a:lnTo>
                  <a:lnTo>
                    <a:pt x="272" y="225"/>
                  </a:lnTo>
                  <a:lnTo>
                    <a:pt x="267" y="231"/>
                  </a:lnTo>
                  <a:lnTo>
                    <a:pt x="266" y="236"/>
                  </a:lnTo>
                  <a:lnTo>
                    <a:pt x="262" y="237"/>
                  </a:lnTo>
                  <a:lnTo>
                    <a:pt x="264" y="238"/>
                  </a:lnTo>
                  <a:lnTo>
                    <a:pt x="263" y="245"/>
                  </a:lnTo>
                  <a:lnTo>
                    <a:pt x="258" y="250"/>
                  </a:lnTo>
                  <a:lnTo>
                    <a:pt x="253" y="250"/>
                  </a:lnTo>
                  <a:lnTo>
                    <a:pt x="254" y="251"/>
                  </a:lnTo>
                  <a:lnTo>
                    <a:pt x="250" y="254"/>
                  </a:lnTo>
                  <a:lnTo>
                    <a:pt x="250" y="258"/>
                  </a:lnTo>
                  <a:lnTo>
                    <a:pt x="247" y="260"/>
                  </a:lnTo>
                  <a:lnTo>
                    <a:pt x="246" y="265"/>
                  </a:lnTo>
                  <a:lnTo>
                    <a:pt x="239" y="277"/>
                  </a:lnTo>
                  <a:lnTo>
                    <a:pt x="231" y="277"/>
                  </a:lnTo>
                  <a:lnTo>
                    <a:pt x="228" y="276"/>
                  </a:lnTo>
                  <a:lnTo>
                    <a:pt x="226" y="283"/>
                  </a:lnTo>
                  <a:lnTo>
                    <a:pt x="225" y="282"/>
                  </a:lnTo>
                  <a:lnTo>
                    <a:pt x="222" y="287"/>
                  </a:lnTo>
                  <a:lnTo>
                    <a:pt x="219" y="287"/>
                  </a:lnTo>
                  <a:lnTo>
                    <a:pt x="215" y="293"/>
                  </a:lnTo>
                  <a:lnTo>
                    <a:pt x="214" y="296"/>
                  </a:lnTo>
                  <a:lnTo>
                    <a:pt x="204" y="311"/>
                  </a:lnTo>
                  <a:lnTo>
                    <a:pt x="206" y="315"/>
                  </a:lnTo>
                  <a:lnTo>
                    <a:pt x="200" y="319"/>
                  </a:lnTo>
                  <a:lnTo>
                    <a:pt x="196" y="328"/>
                  </a:lnTo>
                  <a:lnTo>
                    <a:pt x="189" y="330"/>
                  </a:lnTo>
                  <a:lnTo>
                    <a:pt x="189" y="331"/>
                  </a:lnTo>
                  <a:lnTo>
                    <a:pt x="184" y="335"/>
                  </a:lnTo>
                  <a:lnTo>
                    <a:pt x="181" y="335"/>
                  </a:lnTo>
                  <a:lnTo>
                    <a:pt x="180" y="331"/>
                  </a:lnTo>
                  <a:lnTo>
                    <a:pt x="175" y="330"/>
                  </a:lnTo>
                  <a:lnTo>
                    <a:pt x="172" y="333"/>
                  </a:lnTo>
                  <a:lnTo>
                    <a:pt x="164" y="337"/>
                  </a:lnTo>
                  <a:lnTo>
                    <a:pt x="167" y="343"/>
                  </a:lnTo>
                  <a:lnTo>
                    <a:pt x="160" y="347"/>
                  </a:lnTo>
                  <a:lnTo>
                    <a:pt x="158" y="351"/>
                  </a:lnTo>
                  <a:lnTo>
                    <a:pt x="150" y="356"/>
                  </a:lnTo>
                  <a:lnTo>
                    <a:pt x="141" y="364"/>
                  </a:lnTo>
                  <a:lnTo>
                    <a:pt x="139" y="371"/>
                  </a:lnTo>
                  <a:lnTo>
                    <a:pt x="126" y="381"/>
                  </a:lnTo>
                  <a:lnTo>
                    <a:pt x="124" y="387"/>
                  </a:lnTo>
                  <a:lnTo>
                    <a:pt x="120" y="390"/>
                  </a:lnTo>
                  <a:lnTo>
                    <a:pt x="118" y="396"/>
                  </a:lnTo>
                  <a:lnTo>
                    <a:pt x="113" y="400"/>
                  </a:lnTo>
                  <a:lnTo>
                    <a:pt x="118" y="405"/>
                  </a:lnTo>
                  <a:lnTo>
                    <a:pt x="117" y="407"/>
                  </a:lnTo>
                  <a:lnTo>
                    <a:pt x="121" y="409"/>
                  </a:lnTo>
                  <a:lnTo>
                    <a:pt x="125" y="417"/>
                  </a:lnTo>
                  <a:lnTo>
                    <a:pt x="133" y="416"/>
                  </a:lnTo>
                  <a:lnTo>
                    <a:pt x="136" y="410"/>
                  </a:lnTo>
                  <a:lnTo>
                    <a:pt x="138" y="408"/>
                  </a:lnTo>
                  <a:lnTo>
                    <a:pt x="138" y="408"/>
                  </a:lnTo>
                  <a:lnTo>
                    <a:pt x="140" y="412"/>
                  </a:lnTo>
                  <a:lnTo>
                    <a:pt x="137" y="420"/>
                  </a:lnTo>
                  <a:lnTo>
                    <a:pt x="139" y="424"/>
                  </a:lnTo>
                  <a:lnTo>
                    <a:pt x="132" y="431"/>
                  </a:lnTo>
                  <a:lnTo>
                    <a:pt x="134" y="443"/>
                  </a:lnTo>
                  <a:lnTo>
                    <a:pt x="131" y="440"/>
                  </a:lnTo>
                  <a:lnTo>
                    <a:pt x="128" y="440"/>
                  </a:lnTo>
                  <a:lnTo>
                    <a:pt x="126" y="442"/>
                  </a:lnTo>
                  <a:lnTo>
                    <a:pt x="127" y="444"/>
                  </a:lnTo>
                  <a:lnTo>
                    <a:pt x="124" y="449"/>
                  </a:lnTo>
                  <a:lnTo>
                    <a:pt x="130" y="451"/>
                  </a:lnTo>
                  <a:lnTo>
                    <a:pt x="129" y="455"/>
                  </a:lnTo>
                  <a:lnTo>
                    <a:pt x="131" y="459"/>
                  </a:lnTo>
                  <a:lnTo>
                    <a:pt x="126" y="462"/>
                  </a:lnTo>
                  <a:lnTo>
                    <a:pt x="126" y="469"/>
                  </a:lnTo>
                  <a:lnTo>
                    <a:pt x="123" y="473"/>
                  </a:lnTo>
                  <a:lnTo>
                    <a:pt x="126" y="480"/>
                  </a:lnTo>
                  <a:lnTo>
                    <a:pt x="131" y="482"/>
                  </a:lnTo>
                  <a:lnTo>
                    <a:pt x="131" y="486"/>
                  </a:lnTo>
                  <a:lnTo>
                    <a:pt x="129" y="487"/>
                  </a:lnTo>
                  <a:lnTo>
                    <a:pt x="128" y="493"/>
                  </a:lnTo>
                  <a:lnTo>
                    <a:pt x="131" y="493"/>
                  </a:lnTo>
                  <a:lnTo>
                    <a:pt x="135" y="498"/>
                  </a:lnTo>
                  <a:lnTo>
                    <a:pt x="138" y="499"/>
                  </a:lnTo>
                  <a:lnTo>
                    <a:pt x="139" y="508"/>
                  </a:lnTo>
                  <a:lnTo>
                    <a:pt x="134" y="512"/>
                  </a:lnTo>
                  <a:lnTo>
                    <a:pt x="134" y="525"/>
                  </a:lnTo>
                  <a:lnTo>
                    <a:pt x="131" y="526"/>
                  </a:lnTo>
                  <a:lnTo>
                    <a:pt x="131" y="531"/>
                  </a:lnTo>
                  <a:lnTo>
                    <a:pt x="128" y="531"/>
                  </a:lnTo>
                  <a:lnTo>
                    <a:pt x="125" y="532"/>
                  </a:lnTo>
                  <a:lnTo>
                    <a:pt x="126" y="534"/>
                  </a:lnTo>
                  <a:lnTo>
                    <a:pt x="121" y="534"/>
                  </a:lnTo>
                  <a:lnTo>
                    <a:pt x="120" y="537"/>
                  </a:lnTo>
                  <a:lnTo>
                    <a:pt x="119" y="537"/>
                  </a:lnTo>
                  <a:lnTo>
                    <a:pt x="115" y="536"/>
                  </a:lnTo>
                  <a:lnTo>
                    <a:pt x="112" y="527"/>
                  </a:lnTo>
                  <a:lnTo>
                    <a:pt x="107" y="523"/>
                  </a:lnTo>
                  <a:lnTo>
                    <a:pt x="102" y="522"/>
                  </a:lnTo>
                  <a:lnTo>
                    <a:pt x="102" y="522"/>
                  </a:lnTo>
                  <a:lnTo>
                    <a:pt x="99" y="521"/>
                  </a:lnTo>
                  <a:lnTo>
                    <a:pt x="98" y="514"/>
                  </a:lnTo>
                  <a:lnTo>
                    <a:pt x="93" y="507"/>
                  </a:lnTo>
                  <a:lnTo>
                    <a:pt x="91" y="490"/>
                  </a:lnTo>
                  <a:lnTo>
                    <a:pt x="81" y="489"/>
                  </a:lnTo>
                  <a:lnTo>
                    <a:pt x="76" y="495"/>
                  </a:lnTo>
                  <a:lnTo>
                    <a:pt x="77" y="498"/>
                  </a:lnTo>
                  <a:lnTo>
                    <a:pt x="69" y="503"/>
                  </a:lnTo>
                  <a:lnTo>
                    <a:pt x="68" y="506"/>
                  </a:lnTo>
                  <a:lnTo>
                    <a:pt x="64" y="506"/>
                  </a:lnTo>
                  <a:lnTo>
                    <a:pt x="61" y="500"/>
                  </a:lnTo>
                  <a:lnTo>
                    <a:pt x="55" y="498"/>
                  </a:lnTo>
                  <a:lnTo>
                    <a:pt x="54" y="500"/>
                  </a:lnTo>
                  <a:lnTo>
                    <a:pt x="49" y="496"/>
                  </a:lnTo>
                  <a:lnTo>
                    <a:pt x="46" y="497"/>
                  </a:lnTo>
                  <a:lnTo>
                    <a:pt x="42" y="493"/>
                  </a:lnTo>
                  <a:lnTo>
                    <a:pt x="39" y="494"/>
                  </a:lnTo>
                  <a:lnTo>
                    <a:pt x="36" y="488"/>
                  </a:lnTo>
                  <a:lnTo>
                    <a:pt x="31" y="487"/>
                  </a:lnTo>
                  <a:lnTo>
                    <a:pt x="31" y="485"/>
                  </a:lnTo>
                  <a:lnTo>
                    <a:pt x="24" y="475"/>
                  </a:lnTo>
                  <a:lnTo>
                    <a:pt x="19" y="475"/>
                  </a:lnTo>
                  <a:lnTo>
                    <a:pt x="18" y="473"/>
                  </a:lnTo>
                  <a:lnTo>
                    <a:pt x="16" y="474"/>
                  </a:lnTo>
                  <a:lnTo>
                    <a:pt x="12" y="473"/>
                  </a:lnTo>
                  <a:lnTo>
                    <a:pt x="11" y="463"/>
                  </a:lnTo>
                  <a:lnTo>
                    <a:pt x="11" y="461"/>
                  </a:lnTo>
                  <a:lnTo>
                    <a:pt x="7" y="457"/>
                  </a:lnTo>
                  <a:lnTo>
                    <a:pt x="7" y="457"/>
                  </a:lnTo>
                  <a:lnTo>
                    <a:pt x="6" y="451"/>
                  </a:lnTo>
                  <a:lnTo>
                    <a:pt x="8" y="447"/>
                  </a:lnTo>
                  <a:lnTo>
                    <a:pt x="2" y="444"/>
                  </a:lnTo>
                  <a:lnTo>
                    <a:pt x="0" y="441"/>
                  </a:lnTo>
                  <a:lnTo>
                    <a:pt x="1" y="436"/>
                  </a:lnTo>
                  <a:lnTo>
                    <a:pt x="6" y="432"/>
                  </a:lnTo>
                  <a:lnTo>
                    <a:pt x="6" y="431"/>
                  </a:lnTo>
                  <a:lnTo>
                    <a:pt x="14" y="432"/>
                  </a:lnTo>
                  <a:lnTo>
                    <a:pt x="16" y="431"/>
                  </a:lnTo>
                  <a:lnTo>
                    <a:pt x="28" y="433"/>
                  </a:lnTo>
                  <a:lnTo>
                    <a:pt x="33" y="438"/>
                  </a:lnTo>
                  <a:lnTo>
                    <a:pt x="40" y="439"/>
                  </a:lnTo>
                  <a:lnTo>
                    <a:pt x="43" y="431"/>
                  </a:lnTo>
                  <a:lnTo>
                    <a:pt x="43" y="419"/>
                  </a:lnTo>
                  <a:lnTo>
                    <a:pt x="49" y="417"/>
                  </a:lnTo>
                  <a:lnTo>
                    <a:pt x="49" y="409"/>
                  </a:lnTo>
                  <a:lnTo>
                    <a:pt x="53" y="408"/>
                  </a:lnTo>
                  <a:lnTo>
                    <a:pt x="55" y="401"/>
                  </a:lnTo>
                  <a:lnTo>
                    <a:pt x="57" y="400"/>
                  </a:lnTo>
                  <a:lnTo>
                    <a:pt x="52" y="391"/>
                  </a:lnTo>
                  <a:lnTo>
                    <a:pt x="60" y="388"/>
                  </a:lnTo>
                  <a:lnTo>
                    <a:pt x="66" y="392"/>
                  </a:lnTo>
                  <a:lnTo>
                    <a:pt x="69" y="391"/>
                  </a:lnTo>
                  <a:lnTo>
                    <a:pt x="66" y="382"/>
                  </a:lnTo>
                  <a:lnTo>
                    <a:pt x="71" y="381"/>
                  </a:lnTo>
                  <a:lnTo>
                    <a:pt x="71" y="379"/>
                  </a:lnTo>
                  <a:lnTo>
                    <a:pt x="62" y="369"/>
                  </a:lnTo>
                  <a:lnTo>
                    <a:pt x="62" y="367"/>
                  </a:lnTo>
                  <a:lnTo>
                    <a:pt x="53" y="366"/>
                  </a:lnTo>
                  <a:lnTo>
                    <a:pt x="55" y="358"/>
                  </a:lnTo>
                  <a:lnTo>
                    <a:pt x="52" y="358"/>
                  </a:lnTo>
                  <a:lnTo>
                    <a:pt x="50" y="356"/>
                  </a:lnTo>
                  <a:lnTo>
                    <a:pt x="50" y="351"/>
                  </a:lnTo>
                  <a:lnTo>
                    <a:pt x="52" y="350"/>
                  </a:lnTo>
                  <a:lnTo>
                    <a:pt x="50" y="346"/>
                  </a:lnTo>
                  <a:lnTo>
                    <a:pt x="52" y="345"/>
                  </a:lnTo>
                  <a:lnTo>
                    <a:pt x="45" y="330"/>
                  </a:lnTo>
                  <a:lnTo>
                    <a:pt x="43" y="311"/>
                  </a:lnTo>
                  <a:lnTo>
                    <a:pt x="41" y="306"/>
                  </a:lnTo>
                  <a:lnTo>
                    <a:pt x="42" y="302"/>
                  </a:lnTo>
                  <a:lnTo>
                    <a:pt x="35" y="293"/>
                  </a:lnTo>
                  <a:lnTo>
                    <a:pt x="33" y="283"/>
                  </a:lnTo>
                  <a:lnTo>
                    <a:pt x="35" y="281"/>
                  </a:lnTo>
                  <a:lnTo>
                    <a:pt x="43" y="279"/>
                  </a:lnTo>
                  <a:lnTo>
                    <a:pt x="47" y="280"/>
                  </a:lnTo>
                  <a:lnTo>
                    <a:pt x="48" y="277"/>
                  </a:lnTo>
                  <a:lnTo>
                    <a:pt x="50" y="277"/>
                  </a:lnTo>
                  <a:lnTo>
                    <a:pt x="53" y="281"/>
                  </a:lnTo>
                  <a:lnTo>
                    <a:pt x="55" y="280"/>
                  </a:lnTo>
                  <a:lnTo>
                    <a:pt x="55" y="274"/>
                  </a:lnTo>
                  <a:lnTo>
                    <a:pt x="57" y="272"/>
                  </a:lnTo>
                  <a:lnTo>
                    <a:pt x="57" y="269"/>
                  </a:lnTo>
                  <a:lnTo>
                    <a:pt x="64" y="269"/>
                  </a:lnTo>
                  <a:lnTo>
                    <a:pt x="64" y="265"/>
                  </a:lnTo>
                  <a:lnTo>
                    <a:pt x="68" y="261"/>
                  </a:lnTo>
                  <a:lnTo>
                    <a:pt x="68" y="254"/>
                  </a:lnTo>
                  <a:lnTo>
                    <a:pt x="73" y="250"/>
                  </a:lnTo>
                  <a:lnTo>
                    <a:pt x="74" y="243"/>
                  </a:lnTo>
                  <a:lnTo>
                    <a:pt x="80" y="240"/>
                  </a:lnTo>
                  <a:lnTo>
                    <a:pt x="84" y="236"/>
                  </a:lnTo>
                  <a:lnTo>
                    <a:pt x="85" y="228"/>
                  </a:lnTo>
                  <a:lnTo>
                    <a:pt x="88" y="225"/>
                  </a:lnTo>
                  <a:lnTo>
                    <a:pt x="94" y="224"/>
                  </a:lnTo>
                  <a:lnTo>
                    <a:pt x="98" y="226"/>
                  </a:lnTo>
                  <a:lnTo>
                    <a:pt x="103" y="223"/>
                  </a:lnTo>
                  <a:lnTo>
                    <a:pt x="102" y="215"/>
                  </a:lnTo>
                  <a:lnTo>
                    <a:pt x="102" y="215"/>
                  </a:lnTo>
                  <a:lnTo>
                    <a:pt x="105" y="213"/>
                  </a:lnTo>
                  <a:lnTo>
                    <a:pt x="105" y="206"/>
                  </a:lnTo>
                  <a:lnTo>
                    <a:pt x="111" y="204"/>
                  </a:lnTo>
                  <a:lnTo>
                    <a:pt x="110" y="201"/>
                  </a:lnTo>
                  <a:lnTo>
                    <a:pt x="112" y="198"/>
                  </a:lnTo>
                  <a:lnTo>
                    <a:pt x="109" y="195"/>
                  </a:lnTo>
                  <a:lnTo>
                    <a:pt x="105" y="194"/>
                  </a:lnTo>
                  <a:lnTo>
                    <a:pt x="105" y="189"/>
                  </a:lnTo>
                  <a:lnTo>
                    <a:pt x="110" y="186"/>
                  </a:lnTo>
                  <a:lnTo>
                    <a:pt x="105" y="182"/>
                  </a:lnTo>
                  <a:lnTo>
                    <a:pt x="105" y="178"/>
                  </a:lnTo>
                  <a:lnTo>
                    <a:pt x="109" y="167"/>
                  </a:lnTo>
                  <a:lnTo>
                    <a:pt x="115" y="162"/>
                  </a:lnTo>
                  <a:lnTo>
                    <a:pt x="115" y="155"/>
                  </a:lnTo>
                  <a:lnTo>
                    <a:pt x="110" y="141"/>
                  </a:lnTo>
                  <a:lnTo>
                    <a:pt x="111" y="139"/>
                  </a:lnTo>
                  <a:lnTo>
                    <a:pt x="118" y="134"/>
                  </a:lnTo>
                  <a:lnTo>
                    <a:pt x="119" y="130"/>
                  </a:lnTo>
                  <a:lnTo>
                    <a:pt x="117" y="120"/>
                  </a:lnTo>
                  <a:lnTo>
                    <a:pt x="118" y="115"/>
                  </a:lnTo>
                  <a:lnTo>
                    <a:pt x="116" y="112"/>
                  </a:lnTo>
                  <a:lnTo>
                    <a:pt x="115" y="106"/>
                  </a:lnTo>
                  <a:lnTo>
                    <a:pt x="122" y="10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1" name="Freeform 46"/>
            <p:cNvSpPr>
              <a:spLocks/>
            </p:cNvSpPr>
            <p:nvPr/>
          </p:nvSpPr>
          <p:spPr bwMode="auto">
            <a:xfrm>
              <a:off x="5095" y="807"/>
              <a:ext cx="302" cy="295"/>
            </a:xfrm>
            <a:custGeom>
              <a:avLst/>
              <a:gdLst>
                <a:gd name="T0" fmla="*/ 291 w 302"/>
                <a:gd name="T1" fmla="*/ 8 h 295"/>
                <a:gd name="T2" fmla="*/ 291 w 302"/>
                <a:gd name="T3" fmla="*/ 20 h 295"/>
                <a:gd name="T4" fmla="*/ 294 w 302"/>
                <a:gd name="T5" fmla="*/ 32 h 295"/>
                <a:gd name="T6" fmla="*/ 302 w 302"/>
                <a:gd name="T7" fmla="*/ 41 h 295"/>
                <a:gd name="T8" fmla="*/ 300 w 302"/>
                <a:gd name="T9" fmla="*/ 76 h 295"/>
                <a:gd name="T10" fmla="*/ 285 w 302"/>
                <a:gd name="T11" fmla="*/ 92 h 295"/>
                <a:gd name="T12" fmla="*/ 281 w 302"/>
                <a:gd name="T13" fmla="*/ 105 h 295"/>
                <a:gd name="T14" fmla="*/ 261 w 302"/>
                <a:gd name="T15" fmla="*/ 118 h 295"/>
                <a:gd name="T16" fmla="*/ 264 w 302"/>
                <a:gd name="T17" fmla="*/ 132 h 295"/>
                <a:gd name="T18" fmla="*/ 258 w 302"/>
                <a:gd name="T19" fmla="*/ 144 h 295"/>
                <a:gd name="T20" fmla="*/ 254 w 302"/>
                <a:gd name="T21" fmla="*/ 154 h 295"/>
                <a:gd name="T22" fmla="*/ 240 w 302"/>
                <a:gd name="T23" fmla="*/ 165 h 295"/>
                <a:gd name="T24" fmla="*/ 227 w 302"/>
                <a:gd name="T25" fmla="*/ 162 h 295"/>
                <a:gd name="T26" fmla="*/ 211 w 302"/>
                <a:gd name="T27" fmla="*/ 180 h 295"/>
                <a:gd name="T28" fmla="*/ 197 w 302"/>
                <a:gd name="T29" fmla="*/ 200 h 295"/>
                <a:gd name="T30" fmla="*/ 180 w 302"/>
                <a:gd name="T31" fmla="*/ 213 h 295"/>
                <a:gd name="T32" fmla="*/ 170 w 302"/>
                <a:gd name="T33" fmla="*/ 220 h 295"/>
                <a:gd name="T34" fmla="*/ 147 w 302"/>
                <a:gd name="T35" fmla="*/ 234 h 295"/>
                <a:gd name="T36" fmla="*/ 137 w 302"/>
                <a:gd name="T37" fmla="*/ 233 h 295"/>
                <a:gd name="T38" fmla="*/ 115 w 302"/>
                <a:gd name="T39" fmla="*/ 236 h 295"/>
                <a:gd name="T40" fmla="*/ 100 w 302"/>
                <a:gd name="T41" fmla="*/ 245 h 295"/>
                <a:gd name="T42" fmla="*/ 80 w 302"/>
                <a:gd name="T43" fmla="*/ 251 h 295"/>
                <a:gd name="T44" fmla="*/ 68 w 302"/>
                <a:gd name="T45" fmla="*/ 288 h 295"/>
                <a:gd name="T46" fmla="*/ 49 w 302"/>
                <a:gd name="T47" fmla="*/ 286 h 295"/>
                <a:gd name="T48" fmla="*/ 31 w 302"/>
                <a:gd name="T49" fmla="*/ 295 h 295"/>
                <a:gd name="T50" fmla="*/ 22 w 302"/>
                <a:gd name="T51" fmla="*/ 292 h 295"/>
                <a:gd name="T52" fmla="*/ 18 w 302"/>
                <a:gd name="T53" fmla="*/ 286 h 295"/>
                <a:gd name="T54" fmla="*/ 19 w 302"/>
                <a:gd name="T55" fmla="*/ 275 h 295"/>
                <a:gd name="T56" fmla="*/ 16 w 302"/>
                <a:gd name="T57" fmla="*/ 266 h 295"/>
                <a:gd name="T58" fmla="*/ 27 w 302"/>
                <a:gd name="T59" fmla="*/ 255 h 295"/>
                <a:gd name="T60" fmla="*/ 24 w 302"/>
                <a:gd name="T61" fmla="*/ 245 h 295"/>
                <a:gd name="T62" fmla="*/ 25 w 302"/>
                <a:gd name="T63" fmla="*/ 233 h 295"/>
                <a:gd name="T64" fmla="*/ 21 w 302"/>
                <a:gd name="T65" fmla="*/ 221 h 295"/>
                <a:gd name="T66" fmla="*/ 11 w 302"/>
                <a:gd name="T67" fmla="*/ 203 h 295"/>
                <a:gd name="T68" fmla="*/ 18 w 302"/>
                <a:gd name="T69" fmla="*/ 184 h 295"/>
                <a:gd name="T70" fmla="*/ 16 w 302"/>
                <a:gd name="T71" fmla="*/ 162 h 295"/>
                <a:gd name="T72" fmla="*/ 7 w 302"/>
                <a:gd name="T73" fmla="*/ 147 h 295"/>
                <a:gd name="T74" fmla="*/ 0 w 302"/>
                <a:gd name="T75" fmla="*/ 139 h 295"/>
                <a:gd name="T76" fmla="*/ 9 w 302"/>
                <a:gd name="T77" fmla="*/ 145 h 295"/>
                <a:gd name="T78" fmla="*/ 19 w 302"/>
                <a:gd name="T79" fmla="*/ 140 h 295"/>
                <a:gd name="T80" fmla="*/ 23 w 302"/>
                <a:gd name="T81" fmla="*/ 134 h 295"/>
                <a:gd name="T82" fmla="*/ 51 w 302"/>
                <a:gd name="T83" fmla="*/ 127 h 295"/>
                <a:gd name="T84" fmla="*/ 61 w 302"/>
                <a:gd name="T85" fmla="*/ 119 h 295"/>
                <a:gd name="T86" fmla="*/ 82 w 302"/>
                <a:gd name="T87" fmla="*/ 102 h 295"/>
                <a:gd name="T88" fmla="*/ 91 w 302"/>
                <a:gd name="T89" fmla="*/ 108 h 295"/>
                <a:gd name="T90" fmla="*/ 100 w 302"/>
                <a:gd name="T91" fmla="*/ 118 h 295"/>
                <a:gd name="T92" fmla="*/ 106 w 302"/>
                <a:gd name="T93" fmla="*/ 96 h 295"/>
                <a:gd name="T94" fmla="*/ 120 w 302"/>
                <a:gd name="T95" fmla="*/ 87 h 295"/>
                <a:gd name="T96" fmla="*/ 133 w 302"/>
                <a:gd name="T97" fmla="*/ 87 h 295"/>
                <a:gd name="T98" fmla="*/ 150 w 302"/>
                <a:gd name="T99" fmla="*/ 88 h 295"/>
                <a:gd name="T100" fmla="*/ 158 w 302"/>
                <a:gd name="T101" fmla="*/ 81 h 295"/>
                <a:gd name="T102" fmla="*/ 177 w 302"/>
                <a:gd name="T103" fmla="*/ 83 h 295"/>
                <a:gd name="T104" fmla="*/ 193 w 302"/>
                <a:gd name="T105" fmla="*/ 84 h 295"/>
                <a:gd name="T106" fmla="*/ 213 w 302"/>
                <a:gd name="T107" fmla="*/ 73 h 295"/>
                <a:gd name="T108" fmla="*/ 227 w 302"/>
                <a:gd name="T109" fmla="*/ 63 h 295"/>
                <a:gd name="T110" fmla="*/ 231 w 302"/>
                <a:gd name="T111" fmla="*/ 56 h 295"/>
                <a:gd name="T112" fmla="*/ 235 w 302"/>
                <a:gd name="T113" fmla="*/ 45 h 295"/>
                <a:gd name="T114" fmla="*/ 238 w 302"/>
                <a:gd name="T115" fmla="*/ 33 h 295"/>
                <a:gd name="T116" fmla="*/ 257 w 302"/>
                <a:gd name="T117" fmla="*/ 18 h 295"/>
                <a:gd name="T118" fmla="*/ 271 w 302"/>
                <a:gd name="T119" fmla="*/ 5 h 295"/>
                <a:gd name="T120" fmla="*/ 277 w 302"/>
                <a:gd name="T121"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295">
                  <a:moveTo>
                    <a:pt x="279" y="0"/>
                  </a:moveTo>
                  <a:lnTo>
                    <a:pt x="287" y="3"/>
                  </a:lnTo>
                  <a:lnTo>
                    <a:pt x="291" y="8"/>
                  </a:lnTo>
                  <a:lnTo>
                    <a:pt x="299" y="9"/>
                  </a:lnTo>
                  <a:lnTo>
                    <a:pt x="298" y="13"/>
                  </a:lnTo>
                  <a:lnTo>
                    <a:pt x="291" y="20"/>
                  </a:lnTo>
                  <a:lnTo>
                    <a:pt x="294" y="25"/>
                  </a:lnTo>
                  <a:lnTo>
                    <a:pt x="290" y="28"/>
                  </a:lnTo>
                  <a:lnTo>
                    <a:pt x="294" y="32"/>
                  </a:lnTo>
                  <a:lnTo>
                    <a:pt x="296" y="39"/>
                  </a:lnTo>
                  <a:lnTo>
                    <a:pt x="299" y="39"/>
                  </a:lnTo>
                  <a:lnTo>
                    <a:pt x="302" y="41"/>
                  </a:lnTo>
                  <a:lnTo>
                    <a:pt x="294" y="62"/>
                  </a:lnTo>
                  <a:lnTo>
                    <a:pt x="296" y="73"/>
                  </a:lnTo>
                  <a:lnTo>
                    <a:pt x="300" y="76"/>
                  </a:lnTo>
                  <a:lnTo>
                    <a:pt x="294" y="84"/>
                  </a:lnTo>
                  <a:lnTo>
                    <a:pt x="292" y="83"/>
                  </a:lnTo>
                  <a:lnTo>
                    <a:pt x="285" y="92"/>
                  </a:lnTo>
                  <a:lnTo>
                    <a:pt x="284" y="99"/>
                  </a:lnTo>
                  <a:lnTo>
                    <a:pt x="284" y="103"/>
                  </a:lnTo>
                  <a:lnTo>
                    <a:pt x="281" y="105"/>
                  </a:lnTo>
                  <a:lnTo>
                    <a:pt x="277" y="110"/>
                  </a:lnTo>
                  <a:lnTo>
                    <a:pt x="268" y="113"/>
                  </a:lnTo>
                  <a:lnTo>
                    <a:pt x="261" y="118"/>
                  </a:lnTo>
                  <a:lnTo>
                    <a:pt x="261" y="122"/>
                  </a:lnTo>
                  <a:lnTo>
                    <a:pt x="264" y="127"/>
                  </a:lnTo>
                  <a:lnTo>
                    <a:pt x="264" y="132"/>
                  </a:lnTo>
                  <a:lnTo>
                    <a:pt x="257" y="136"/>
                  </a:lnTo>
                  <a:lnTo>
                    <a:pt x="255" y="140"/>
                  </a:lnTo>
                  <a:lnTo>
                    <a:pt x="258" y="144"/>
                  </a:lnTo>
                  <a:lnTo>
                    <a:pt x="252" y="150"/>
                  </a:lnTo>
                  <a:lnTo>
                    <a:pt x="254" y="154"/>
                  </a:lnTo>
                  <a:lnTo>
                    <a:pt x="254" y="154"/>
                  </a:lnTo>
                  <a:lnTo>
                    <a:pt x="252" y="161"/>
                  </a:lnTo>
                  <a:lnTo>
                    <a:pt x="246" y="165"/>
                  </a:lnTo>
                  <a:lnTo>
                    <a:pt x="240" y="165"/>
                  </a:lnTo>
                  <a:lnTo>
                    <a:pt x="235" y="165"/>
                  </a:lnTo>
                  <a:lnTo>
                    <a:pt x="234" y="161"/>
                  </a:lnTo>
                  <a:lnTo>
                    <a:pt x="227" y="162"/>
                  </a:lnTo>
                  <a:lnTo>
                    <a:pt x="222" y="170"/>
                  </a:lnTo>
                  <a:lnTo>
                    <a:pt x="221" y="176"/>
                  </a:lnTo>
                  <a:lnTo>
                    <a:pt x="211" y="180"/>
                  </a:lnTo>
                  <a:lnTo>
                    <a:pt x="205" y="189"/>
                  </a:lnTo>
                  <a:lnTo>
                    <a:pt x="204" y="193"/>
                  </a:lnTo>
                  <a:lnTo>
                    <a:pt x="197" y="200"/>
                  </a:lnTo>
                  <a:lnTo>
                    <a:pt x="195" y="203"/>
                  </a:lnTo>
                  <a:lnTo>
                    <a:pt x="188" y="206"/>
                  </a:lnTo>
                  <a:lnTo>
                    <a:pt x="180" y="213"/>
                  </a:lnTo>
                  <a:lnTo>
                    <a:pt x="174" y="215"/>
                  </a:lnTo>
                  <a:lnTo>
                    <a:pt x="174" y="220"/>
                  </a:lnTo>
                  <a:lnTo>
                    <a:pt x="170" y="220"/>
                  </a:lnTo>
                  <a:lnTo>
                    <a:pt x="167" y="222"/>
                  </a:lnTo>
                  <a:lnTo>
                    <a:pt x="163" y="232"/>
                  </a:lnTo>
                  <a:lnTo>
                    <a:pt x="147" y="234"/>
                  </a:lnTo>
                  <a:lnTo>
                    <a:pt x="144" y="236"/>
                  </a:lnTo>
                  <a:lnTo>
                    <a:pt x="140" y="231"/>
                  </a:lnTo>
                  <a:lnTo>
                    <a:pt x="137" y="233"/>
                  </a:lnTo>
                  <a:lnTo>
                    <a:pt x="123" y="233"/>
                  </a:lnTo>
                  <a:lnTo>
                    <a:pt x="122" y="234"/>
                  </a:lnTo>
                  <a:lnTo>
                    <a:pt x="115" y="236"/>
                  </a:lnTo>
                  <a:lnTo>
                    <a:pt x="109" y="240"/>
                  </a:lnTo>
                  <a:lnTo>
                    <a:pt x="101" y="240"/>
                  </a:lnTo>
                  <a:lnTo>
                    <a:pt x="100" y="245"/>
                  </a:lnTo>
                  <a:lnTo>
                    <a:pt x="95" y="242"/>
                  </a:lnTo>
                  <a:lnTo>
                    <a:pt x="89" y="244"/>
                  </a:lnTo>
                  <a:lnTo>
                    <a:pt x="80" y="251"/>
                  </a:lnTo>
                  <a:lnTo>
                    <a:pt x="79" y="258"/>
                  </a:lnTo>
                  <a:lnTo>
                    <a:pt x="82" y="275"/>
                  </a:lnTo>
                  <a:lnTo>
                    <a:pt x="68" y="288"/>
                  </a:lnTo>
                  <a:lnTo>
                    <a:pt x="65" y="288"/>
                  </a:lnTo>
                  <a:lnTo>
                    <a:pt x="61" y="283"/>
                  </a:lnTo>
                  <a:lnTo>
                    <a:pt x="49" y="286"/>
                  </a:lnTo>
                  <a:lnTo>
                    <a:pt x="41" y="290"/>
                  </a:lnTo>
                  <a:lnTo>
                    <a:pt x="32" y="290"/>
                  </a:lnTo>
                  <a:lnTo>
                    <a:pt x="31" y="295"/>
                  </a:lnTo>
                  <a:lnTo>
                    <a:pt x="26" y="292"/>
                  </a:lnTo>
                  <a:lnTo>
                    <a:pt x="24" y="290"/>
                  </a:lnTo>
                  <a:lnTo>
                    <a:pt x="22" y="292"/>
                  </a:lnTo>
                  <a:lnTo>
                    <a:pt x="19" y="292"/>
                  </a:lnTo>
                  <a:lnTo>
                    <a:pt x="19" y="292"/>
                  </a:lnTo>
                  <a:lnTo>
                    <a:pt x="18" y="286"/>
                  </a:lnTo>
                  <a:lnTo>
                    <a:pt x="19" y="282"/>
                  </a:lnTo>
                  <a:lnTo>
                    <a:pt x="14" y="278"/>
                  </a:lnTo>
                  <a:lnTo>
                    <a:pt x="19" y="275"/>
                  </a:lnTo>
                  <a:lnTo>
                    <a:pt x="13" y="276"/>
                  </a:lnTo>
                  <a:lnTo>
                    <a:pt x="16" y="273"/>
                  </a:lnTo>
                  <a:lnTo>
                    <a:pt x="16" y="266"/>
                  </a:lnTo>
                  <a:lnTo>
                    <a:pt x="18" y="265"/>
                  </a:lnTo>
                  <a:lnTo>
                    <a:pt x="23" y="264"/>
                  </a:lnTo>
                  <a:lnTo>
                    <a:pt x="27" y="255"/>
                  </a:lnTo>
                  <a:lnTo>
                    <a:pt x="24" y="249"/>
                  </a:lnTo>
                  <a:lnTo>
                    <a:pt x="26" y="247"/>
                  </a:lnTo>
                  <a:lnTo>
                    <a:pt x="24" y="245"/>
                  </a:lnTo>
                  <a:lnTo>
                    <a:pt x="26" y="242"/>
                  </a:lnTo>
                  <a:lnTo>
                    <a:pt x="21" y="237"/>
                  </a:lnTo>
                  <a:lnTo>
                    <a:pt x="25" y="233"/>
                  </a:lnTo>
                  <a:lnTo>
                    <a:pt x="23" y="228"/>
                  </a:lnTo>
                  <a:lnTo>
                    <a:pt x="25" y="223"/>
                  </a:lnTo>
                  <a:lnTo>
                    <a:pt x="21" y="221"/>
                  </a:lnTo>
                  <a:lnTo>
                    <a:pt x="19" y="216"/>
                  </a:lnTo>
                  <a:lnTo>
                    <a:pt x="7" y="209"/>
                  </a:lnTo>
                  <a:lnTo>
                    <a:pt x="11" y="203"/>
                  </a:lnTo>
                  <a:lnTo>
                    <a:pt x="7" y="197"/>
                  </a:lnTo>
                  <a:lnTo>
                    <a:pt x="7" y="192"/>
                  </a:lnTo>
                  <a:lnTo>
                    <a:pt x="18" y="184"/>
                  </a:lnTo>
                  <a:lnTo>
                    <a:pt x="16" y="181"/>
                  </a:lnTo>
                  <a:lnTo>
                    <a:pt x="19" y="175"/>
                  </a:lnTo>
                  <a:lnTo>
                    <a:pt x="16" y="162"/>
                  </a:lnTo>
                  <a:lnTo>
                    <a:pt x="6" y="153"/>
                  </a:lnTo>
                  <a:lnTo>
                    <a:pt x="4" y="149"/>
                  </a:lnTo>
                  <a:lnTo>
                    <a:pt x="7" y="147"/>
                  </a:lnTo>
                  <a:lnTo>
                    <a:pt x="6" y="144"/>
                  </a:lnTo>
                  <a:lnTo>
                    <a:pt x="1" y="141"/>
                  </a:lnTo>
                  <a:lnTo>
                    <a:pt x="0" y="139"/>
                  </a:lnTo>
                  <a:lnTo>
                    <a:pt x="0" y="139"/>
                  </a:lnTo>
                  <a:lnTo>
                    <a:pt x="3" y="140"/>
                  </a:lnTo>
                  <a:lnTo>
                    <a:pt x="9" y="145"/>
                  </a:lnTo>
                  <a:lnTo>
                    <a:pt x="14" y="146"/>
                  </a:lnTo>
                  <a:lnTo>
                    <a:pt x="15" y="141"/>
                  </a:lnTo>
                  <a:lnTo>
                    <a:pt x="19" y="140"/>
                  </a:lnTo>
                  <a:lnTo>
                    <a:pt x="22" y="138"/>
                  </a:lnTo>
                  <a:lnTo>
                    <a:pt x="21" y="132"/>
                  </a:lnTo>
                  <a:lnTo>
                    <a:pt x="23" y="134"/>
                  </a:lnTo>
                  <a:lnTo>
                    <a:pt x="35" y="129"/>
                  </a:lnTo>
                  <a:lnTo>
                    <a:pt x="38" y="133"/>
                  </a:lnTo>
                  <a:lnTo>
                    <a:pt x="51" y="127"/>
                  </a:lnTo>
                  <a:lnTo>
                    <a:pt x="54" y="127"/>
                  </a:lnTo>
                  <a:lnTo>
                    <a:pt x="57" y="124"/>
                  </a:lnTo>
                  <a:lnTo>
                    <a:pt x="61" y="119"/>
                  </a:lnTo>
                  <a:lnTo>
                    <a:pt x="74" y="111"/>
                  </a:lnTo>
                  <a:lnTo>
                    <a:pt x="76" y="104"/>
                  </a:lnTo>
                  <a:lnTo>
                    <a:pt x="82" y="102"/>
                  </a:lnTo>
                  <a:lnTo>
                    <a:pt x="85" y="103"/>
                  </a:lnTo>
                  <a:lnTo>
                    <a:pt x="89" y="103"/>
                  </a:lnTo>
                  <a:lnTo>
                    <a:pt x="91" y="108"/>
                  </a:lnTo>
                  <a:lnTo>
                    <a:pt x="95" y="109"/>
                  </a:lnTo>
                  <a:lnTo>
                    <a:pt x="97" y="114"/>
                  </a:lnTo>
                  <a:lnTo>
                    <a:pt x="100" y="118"/>
                  </a:lnTo>
                  <a:lnTo>
                    <a:pt x="102" y="119"/>
                  </a:lnTo>
                  <a:lnTo>
                    <a:pt x="107" y="110"/>
                  </a:lnTo>
                  <a:lnTo>
                    <a:pt x="106" y="96"/>
                  </a:lnTo>
                  <a:lnTo>
                    <a:pt x="115" y="87"/>
                  </a:lnTo>
                  <a:lnTo>
                    <a:pt x="120" y="87"/>
                  </a:lnTo>
                  <a:lnTo>
                    <a:pt x="120" y="87"/>
                  </a:lnTo>
                  <a:lnTo>
                    <a:pt x="122" y="89"/>
                  </a:lnTo>
                  <a:lnTo>
                    <a:pt x="127" y="86"/>
                  </a:lnTo>
                  <a:lnTo>
                    <a:pt x="133" y="87"/>
                  </a:lnTo>
                  <a:lnTo>
                    <a:pt x="134" y="86"/>
                  </a:lnTo>
                  <a:lnTo>
                    <a:pt x="146" y="86"/>
                  </a:lnTo>
                  <a:lnTo>
                    <a:pt x="150" y="88"/>
                  </a:lnTo>
                  <a:lnTo>
                    <a:pt x="151" y="84"/>
                  </a:lnTo>
                  <a:lnTo>
                    <a:pt x="158" y="84"/>
                  </a:lnTo>
                  <a:lnTo>
                    <a:pt x="158" y="81"/>
                  </a:lnTo>
                  <a:lnTo>
                    <a:pt x="161" y="82"/>
                  </a:lnTo>
                  <a:lnTo>
                    <a:pt x="166" y="80"/>
                  </a:lnTo>
                  <a:lnTo>
                    <a:pt x="177" y="83"/>
                  </a:lnTo>
                  <a:lnTo>
                    <a:pt x="179" y="82"/>
                  </a:lnTo>
                  <a:lnTo>
                    <a:pt x="185" y="86"/>
                  </a:lnTo>
                  <a:lnTo>
                    <a:pt x="193" y="84"/>
                  </a:lnTo>
                  <a:lnTo>
                    <a:pt x="203" y="86"/>
                  </a:lnTo>
                  <a:lnTo>
                    <a:pt x="210" y="78"/>
                  </a:lnTo>
                  <a:lnTo>
                    <a:pt x="213" y="73"/>
                  </a:lnTo>
                  <a:lnTo>
                    <a:pt x="222" y="72"/>
                  </a:lnTo>
                  <a:lnTo>
                    <a:pt x="223" y="67"/>
                  </a:lnTo>
                  <a:lnTo>
                    <a:pt x="227" y="63"/>
                  </a:lnTo>
                  <a:lnTo>
                    <a:pt x="227" y="59"/>
                  </a:lnTo>
                  <a:lnTo>
                    <a:pt x="229" y="55"/>
                  </a:lnTo>
                  <a:lnTo>
                    <a:pt x="231" y="56"/>
                  </a:lnTo>
                  <a:lnTo>
                    <a:pt x="237" y="53"/>
                  </a:lnTo>
                  <a:lnTo>
                    <a:pt x="235" y="49"/>
                  </a:lnTo>
                  <a:lnTo>
                    <a:pt x="235" y="45"/>
                  </a:lnTo>
                  <a:lnTo>
                    <a:pt x="240" y="41"/>
                  </a:lnTo>
                  <a:lnTo>
                    <a:pt x="236" y="37"/>
                  </a:lnTo>
                  <a:lnTo>
                    <a:pt x="238" y="33"/>
                  </a:lnTo>
                  <a:lnTo>
                    <a:pt x="246" y="28"/>
                  </a:lnTo>
                  <a:lnTo>
                    <a:pt x="253" y="17"/>
                  </a:lnTo>
                  <a:lnTo>
                    <a:pt x="257" y="18"/>
                  </a:lnTo>
                  <a:lnTo>
                    <a:pt x="258" y="15"/>
                  </a:lnTo>
                  <a:lnTo>
                    <a:pt x="265" y="11"/>
                  </a:lnTo>
                  <a:lnTo>
                    <a:pt x="271" y="5"/>
                  </a:lnTo>
                  <a:lnTo>
                    <a:pt x="274" y="5"/>
                  </a:lnTo>
                  <a:lnTo>
                    <a:pt x="277" y="0"/>
                  </a:lnTo>
                  <a:lnTo>
                    <a:pt x="277" y="0"/>
                  </a:lnTo>
                  <a:lnTo>
                    <a:pt x="27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2" name="Freeform 47"/>
            <p:cNvSpPr>
              <a:spLocks/>
            </p:cNvSpPr>
            <p:nvPr/>
          </p:nvSpPr>
          <p:spPr bwMode="auto">
            <a:xfrm>
              <a:off x="4971" y="696"/>
              <a:ext cx="276" cy="275"/>
            </a:xfrm>
            <a:custGeom>
              <a:avLst/>
              <a:gdLst>
                <a:gd name="T0" fmla="*/ 185 w 276"/>
                <a:gd name="T1" fmla="*/ 0 h 275"/>
                <a:gd name="T2" fmla="*/ 192 w 276"/>
                <a:gd name="T3" fmla="*/ 4 h 275"/>
                <a:gd name="T4" fmla="*/ 219 w 276"/>
                <a:gd name="T5" fmla="*/ 4 h 275"/>
                <a:gd name="T6" fmla="*/ 227 w 276"/>
                <a:gd name="T7" fmla="*/ 7 h 275"/>
                <a:gd name="T8" fmla="*/ 231 w 276"/>
                <a:gd name="T9" fmla="*/ 21 h 275"/>
                <a:gd name="T10" fmla="*/ 230 w 276"/>
                <a:gd name="T11" fmla="*/ 38 h 275"/>
                <a:gd name="T12" fmla="*/ 240 w 276"/>
                <a:gd name="T13" fmla="*/ 51 h 275"/>
                <a:gd name="T14" fmla="*/ 240 w 276"/>
                <a:gd name="T15" fmla="*/ 75 h 275"/>
                <a:gd name="T16" fmla="*/ 246 w 276"/>
                <a:gd name="T17" fmla="*/ 83 h 275"/>
                <a:gd name="T18" fmla="*/ 255 w 276"/>
                <a:gd name="T19" fmla="*/ 83 h 275"/>
                <a:gd name="T20" fmla="*/ 274 w 276"/>
                <a:gd name="T21" fmla="*/ 84 h 275"/>
                <a:gd name="T22" fmla="*/ 269 w 276"/>
                <a:gd name="T23" fmla="*/ 108 h 275"/>
                <a:gd name="T24" fmla="*/ 263 w 276"/>
                <a:gd name="T25" fmla="*/ 120 h 275"/>
                <a:gd name="T26" fmla="*/ 259 w 276"/>
                <a:gd name="T27" fmla="*/ 139 h 275"/>
                <a:gd name="T28" fmla="*/ 250 w 276"/>
                <a:gd name="T29" fmla="*/ 166 h 275"/>
                <a:gd name="T30" fmla="*/ 239 w 276"/>
                <a:gd name="T31" fmla="*/ 175 h 275"/>
                <a:gd name="T32" fmla="*/ 242 w 276"/>
                <a:gd name="T33" fmla="*/ 187 h 275"/>
                <a:gd name="T34" fmla="*/ 239 w 276"/>
                <a:gd name="T35" fmla="*/ 198 h 275"/>
                <a:gd name="T36" fmla="*/ 224 w 276"/>
                <a:gd name="T37" fmla="*/ 229 h 275"/>
                <a:gd name="T38" fmla="*/ 213 w 276"/>
                <a:gd name="T39" fmla="*/ 214 h 275"/>
                <a:gd name="T40" fmla="*/ 198 w 276"/>
                <a:gd name="T41" fmla="*/ 222 h 275"/>
                <a:gd name="T42" fmla="*/ 175 w 276"/>
                <a:gd name="T43" fmla="*/ 238 h 275"/>
                <a:gd name="T44" fmla="*/ 145 w 276"/>
                <a:gd name="T45" fmla="*/ 243 h 275"/>
                <a:gd name="T46" fmla="*/ 138 w 276"/>
                <a:gd name="T47" fmla="*/ 257 h 275"/>
                <a:gd name="T48" fmla="*/ 124 w 276"/>
                <a:gd name="T49" fmla="*/ 250 h 275"/>
                <a:gd name="T50" fmla="*/ 100 w 276"/>
                <a:gd name="T51" fmla="*/ 253 h 275"/>
                <a:gd name="T52" fmla="*/ 92 w 276"/>
                <a:gd name="T53" fmla="*/ 264 h 275"/>
                <a:gd name="T54" fmla="*/ 81 w 276"/>
                <a:gd name="T55" fmla="*/ 266 h 275"/>
                <a:gd name="T56" fmla="*/ 67 w 276"/>
                <a:gd name="T57" fmla="*/ 252 h 275"/>
                <a:gd name="T58" fmla="*/ 36 w 276"/>
                <a:gd name="T59" fmla="*/ 252 h 275"/>
                <a:gd name="T60" fmla="*/ 25 w 276"/>
                <a:gd name="T61" fmla="*/ 266 h 275"/>
                <a:gd name="T62" fmla="*/ 8 w 276"/>
                <a:gd name="T63" fmla="*/ 267 h 275"/>
                <a:gd name="T64" fmla="*/ 5 w 276"/>
                <a:gd name="T65" fmla="*/ 254 h 275"/>
                <a:gd name="T66" fmla="*/ 26 w 276"/>
                <a:gd name="T67" fmla="*/ 229 h 275"/>
                <a:gd name="T68" fmla="*/ 47 w 276"/>
                <a:gd name="T69" fmla="*/ 205 h 275"/>
                <a:gd name="T70" fmla="*/ 62 w 276"/>
                <a:gd name="T71" fmla="*/ 188 h 275"/>
                <a:gd name="T72" fmla="*/ 76 w 276"/>
                <a:gd name="T73" fmla="*/ 189 h 275"/>
                <a:gd name="T74" fmla="*/ 93 w 276"/>
                <a:gd name="T75" fmla="*/ 173 h 275"/>
                <a:gd name="T76" fmla="*/ 106 w 276"/>
                <a:gd name="T77" fmla="*/ 145 h 275"/>
                <a:gd name="T78" fmla="*/ 115 w 276"/>
                <a:gd name="T79" fmla="*/ 134 h 275"/>
                <a:gd name="T80" fmla="*/ 134 w 276"/>
                <a:gd name="T81" fmla="*/ 118 h 275"/>
                <a:gd name="T82" fmla="*/ 140 w 276"/>
                <a:gd name="T83" fmla="*/ 108 h 275"/>
                <a:gd name="T84" fmla="*/ 149 w 276"/>
                <a:gd name="T85" fmla="*/ 95 h 275"/>
                <a:gd name="T86" fmla="*/ 161 w 276"/>
                <a:gd name="T87" fmla="*/ 77 h 275"/>
                <a:gd name="T88" fmla="*/ 166 w 276"/>
                <a:gd name="T89" fmla="*/ 67 h 275"/>
                <a:gd name="T90" fmla="*/ 176 w 276"/>
                <a:gd name="T91" fmla="*/ 57 h 275"/>
                <a:gd name="T92" fmla="*/ 173 w 276"/>
                <a:gd name="T93" fmla="*/ 32 h 275"/>
                <a:gd name="T94" fmla="*/ 175 w 276"/>
                <a:gd name="T95" fmla="*/ 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6" h="275">
                  <a:moveTo>
                    <a:pt x="175" y="6"/>
                  </a:moveTo>
                  <a:lnTo>
                    <a:pt x="175" y="3"/>
                  </a:lnTo>
                  <a:lnTo>
                    <a:pt x="179" y="4"/>
                  </a:lnTo>
                  <a:lnTo>
                    <a:pt x="185" y="0"/>
                  </a:lnTo>
                  <a:lnTo>
                    <a:pt x="188" y="2"/>
                  </a:lnTo>
                  <a:lnTo>
                    <a:pt x="189" y="1"/>
                  </a:lnTo>
                  <a:lnTo>
                    <a:pt x="191" y="1"/>
                  </a:lnTo>
                  <a:lnTo>
                    <a:pt x="192" y="4"/>
                  </a:lnTo>
                  <a:lnTo>
                    <a:pt x="194" y="5"/>
                  </a:lnTo>
                  <a:lnTo>
                    <a:pt x="200" y="2"/>
                  </a:lnTo>
                  <a:lnTo>
                    <a:pt x="207" y="4"/>
                  </a:lnTo>
                  <a:lnTo>
                    <a:pt x="219" y="4"/>
                  </a:lnTo>
                  <a:lnTo>
                    <a:pt x="220" y="6"/>
                  </a:lnTo>
                  <a:lnTo>
                    <a:pt x="226" y="5"/>
                  </a:lnTo>
                  <a:lnTo>
                    <a:pt x="227" y="7"/>
                  </a:lnTo>
                  <a:lnTo>
                    <a:pt x="227" y="7"/>
                  </a:lnTo>
                  <a:lnTo>
                    <a:pt x="226" y="11"/>
                  </a:lnTo>
                  <a:lnTo>
                    <a:pt x="231" y="12"/>
                  </a:lnTo>
                  <a:lnTo>
                    <a:pt x="232" y="14"/>
                  </a:lnTo>
                  <a:lnTo>
                    <a:pt x="231" y="21"/>
                  </a:lnTo>
                  <a:lnTo>
                    <a:pt x="239" y="23"/>
                  </a:lnTo>
                  <a:lnTo>
                    <a:pt x="238" y="27"/>
                  </a:lnTo>
                  <a:lnTo>
                    <a:pt x="232" y="31"/>
                  </a:lnTo>
                  <a:lnTo>
                    <a:pt x="230" y="38"/>
                  </a:lnTo>
                  <a:lnTo>
                    <a:pt x="232" y="46"/>
                  </a:lnTo>
                  <a:lnTo>
                    <a:pt x="236" y="48"/>
                  </a:lnTo>
                  <a:lnTo>
                    <a:pt x="239" y="47"/>
                  </a:lnTo>
                  <a:lnTo>
                    <a:pt x="240" y="51"/>
                  </a:lnTo>
                  <a:lnTo>
                    <a:pt x="237" y="52"/>
                  </a:lnTo>
                  <a:lnTo>
                    <a:pt x="234" y="65"/>
                  </a:lnTo>
                  <a:lnTo>
                    <a:pt x="238" y="67"/>
                  </a:lnTo>
                  <a:lnTo>
                    <a:pt x="240" y="75"/>
                  </a:lnTo>
                  <a:lnTo>
                    <a:pt x="238" y="78"/>
                  </a:lnTo>
                  <a:lnTo>
                    <a:pt x="241" y="84"/>
                  </a:lnTo>
                  <a:lnTo>
                    <a:pt x="244" y="86"/>
                  </a:lnTo>
                  <a:lnTo>
                    <a:pt x="246" y="83"/>
                  </a:lnTo>
                  <a:lnTo>
                    <a:pt x="249" y="82"/>
                  </a:lnTo>
                  <a:lnTo>
                    <a:pt x="251" y="83"/>
                  </a:lnTo>
                  <a:lnTo>
                    <a:pt x="252" y="83"/>
                  </a:lnTo>
                  <a:lnTo>
                    <a:pt x="255" y="83"/>
                  </a:lnTo>
                  <a:lnTo>
                    <a:pt x="259" y="83"/>
                  </a:lnTo>
                  <a:lnTo>
                    <a:pt x="260" y="86"/>
                  </a:lnTo>
                  <a:lnTo>
                    <a:pt x="266" y="88"/>
                  </a:lnTo>
                  <a:lnTo>
                    <a:pt x="274" y="84"/>
                  </a:lnTo>
                  <a:lnTo>
                    <a:pt x="276" y="94"/>
                  </a:lnTo>
                  <a:lnTo>
                    <a:pt x="276" y="102"/>
                  </a:lnTo>
                  <a:lnTo>
                    <a:pt x="273" y="108"/>
                  </a:lnTo>
                  <a:lnTo>
                    <a:pt x="269" y="108"/>
                  </a:lnTo>
                  <a:lnTo>
                    <a:pt x="266" y="115"/>
                  </a:lnTo>
                  <a:lnTo>
                    <a:pt x="263" y="117"/>
                  </a:lnTo>
                  <a:lnTo>
                    <a:pt x="260" y="118"/>
                  </a:lnTo>
                  <a:lnTo>
                    <a:pt x="263" y="120"/>
                  </a:lnTo>
                  <a:lnTo>
                    <a:pt x="260" y="126"/>
                  </a:lnTo>
                  <a:lnTo>
                    <a:pt x="261" y="132"/>
                  </a:lnTo>
                  <a:lnTo>
                    <a:pt x="263" y="135"/>
                  </a:lnTo>
                  <a:lnTo>
                    <a:pt x="259" y="139"/>
                  </a:lnTo>
                  <a:lnTo>
                    <a:pt x="254" y="151"/>
                  </a:lnTo>
                  <a:lnTo>
                    <a:pt x="255" y="156"/>
                  </a:lnTo>
                  <a:lnTo>
                    <a:pt x="252" y="164"/>
                  </a:lnTo>
                  <a:lnTo>
                    <a:pt x="250" y="166"/>
                  </a:lnTo>
                  <a:lnTo>
                    <a:pt x="245" y="165"/>
                  </a:lnTo>
                  <a:lnTo>
                    <a:pt x="244" y="169"/>
                  </a:lnTo>
                  <a:lnTo>
                    <a:pt x="240" y="170"/>
                  </a:lnTo>
                  <a:lnTo>
                    <a:pt x="239" y="175"/>
                  </a:lnTo>
                  <a:lnTo>
                    <a:pt x="241" y="179"/>
                  </a:lnTo>
                  <a:lnTo>
                    <a:pt x="240" y="182"/>
                  </a:lnTo>
                  <a:lnTo>
                    <a:pt x="244" y="184"/>
                  </a:lnTo>
                  <a:lnTo>
                    <a:pt x="242" y="187"/>
                  </a:lnTo>
                  <a:lnTo>
                    <a:pt x="244" y="195"/>
                  </a:lnTo>
                  <a:lnTo>
                    <a:pt x="244" y="198"/>
                  </a:lnTo>
                  <a:lnTo>
                    <a:pt x="244" y="198"/>
                  </a:lnTo>
                  <a:lnTo>
                    <a:pt x="239" y="198"/>
                  </a:lnTo>
                  <a:lnTo>
                    <a:pt x="230" y="207"/>
                  </a:lnTo>
                  <a:lnTo>
                    <a:pt x="231" y="221"/>
                  </a:lnTo>
                  <a:lnTo>
                    <a:pt x="226" y="230"/>
                  </a:lnTo>
                  <a:lnTo>
                    <a:pt x="224" y="229"/>
                  </a:lnTo>
                  <a:lnTo>
                    <a:pt x="221" y="225"/>
                  </a:lnTo>
                  <a:lnTo>
                    <a:pt x="219" y="220"/>
                  </a:lnTo>
                  <a:lnTo>
                    <a:pt x="215" y="219"/>
                  </a:lnTo>
                  <a:lnTo>
                    <a:pt x="213" y="214"/>
                  </a:lnTo>
                  <a:lnTo>
                    <a:pt x="209" y="214"/>
                  </a:lnTo>
                  <a:lnTo>
                    <a:pt x="206" y="213"/>
                  </a:lnTo>
                  <a:lnTo>
                    <a:pt x="200" y="215"/>
                  </a:lnTo>
                  <a:lnTo>
                    <a:pt x="198" y="222"/>
                  </a:lnTo>
                  <a:lnTo>
                    <a:pt x="185" y="230"/>
                  </a:lnTo>
                  <a:lnTo>
                    <a:pt x="181" y="235"/>
                  </a:lnTo>
                  <a:lnTo>
                    <a:pt x="178" y="238"/>
                  </a:lnTo>
                  <a:lnTo>
                    <a:pt x="175" y="238"/>
                  </a:lnTo>
                  <a:lnTo>
                    <a:pt x="162" y="244"/>
                  </a:lnTo>
                  <a:lnTo>
                    <a:pt x="159" y="240"/>
                  </a:lnTo>
                  <a:lnTo>
                    <a:pt x="147" y="245"/>
                  </a:lnTo>
                  <a:lnTo>
                    <a:pt x="145" y="243"/>
                  </a:lnTo>
                  <a:lnTo>
                    <a:pt x="146" y="249"/>
                  </a:lnTo>
                  <a:lnTo>
                    <a:pt x="143" y="251"/>
                  </a:lnTo>
                  <a:lnTo>
                    <a:pt x="139" y="252"/>
                  </a:lnTo>
                  <a:lnTo>
                    <a:pt x="138" y="257"/>
                  </a:lnTo>
                  <a:lnTo>
                    <a:pt x="133" y="256"/>
                  </a:lnTo>
                  <a:lnTo>
                    <a:pt x="127" y="251"/>
                  </a:lnTo>
                  <a:lnTo>
                    <a:pt x="124" y="250"/>
                  </a:lnTo>
                  <a:lnTo>
                    <a:pt x="124" y="250"/>
                  </a:lnTo>
                  <a:lnTo>
                    <a:pt x="110" y="252"/>
                  </a:lnTo>
                  <a:lnTo>
                    <a:pt x="109" y="251"/>
                  </a:lnTo>
                  <a:lnTo>
                    <a:pt x="103" y="251"/>
                  </a:lnTo>
                  <a:lnTo>
                    <a:pt x="100" y="253"/>
                  </a:lnTo>
                  <a:lnTo>
                    <a:pt x="98" y="254"/>
                  </a:lnTo>
                  <a:lnTo>
                    <a:pt x="93" y="261"/>
                  </a:lnTo>
                  <a:lnTo>
                    <a:pt x="90" y="263"/>
                  </a:lnTo>
                  <a:lnTo>
                    <a:pt x="92" y="264"/>
                  </a:lnTo>
                  <a:lnTo>
                    <a:pt x="90" y="266"/>
                  </a:lnTo>
                  <a:lnTo>
                    <a:pt x="87" y="270"/>
                  </a:lnTo>
                  <a:lnTo>
                    <a:pt x="84" y="270"/>
                  </a:lnTo>
                  <a:lnTo>
                    <a:pt x="81" y="266"/>
                  </a:lnTo>
                  <a:lnTo>
                    <a:pt x="80" y="262"/>
                  </a:lnTo>
                  <a:lnTo>
                    <a:pt x="76" y="262"/>
                  </a:lnTo>
                  <a:lnTo>
                    <a:pt x="71" y="251"/>
                  </a:lnTo>
                  <a:lnTo>
                    <a:pt x="67" y="252"/>
                  </a:lnTo>
                  <a:lnTo>
                    <a:pt x="62" y="248"/>
                  </a:lnTo>
                  <a:lnTo>
                    <a:pt x="55" y="246"/>
                  </a:lnTo>
                  <a:lnTo>
                    <a:pt x="42" y="249"/>
                  </a:lnTo>
                  <a:lnTo>
                    <a:pt x="36" y="252"/>
                  </a:lnTo>
                  <a:lnTo>
                    <a:pt x="35" y="256"/>
                  </a:lnTo>
                  <a:lnTo>
                    <a:pt x="32" y="258"/>
                  </a:lnTo>
                  <a:lnTo>
                    <a:pt x="25" y="266"/>
                  </a:lnTo>
                  <a:lnTo>
                    <a:pt x="25" y="266"/>
                  </a:lnTo>
                  <a:lnTo>
                    <a:pt x="23" y="268"/>
                  </a:lnTo>
                  <a:lnTo>
                    <a:pt x="20" y="274"/>
                  </a:lnTo>
                  <a:lnTo>
                    <a:pt x="12" y="275"/>
                  </a:lnTo>
                  <a:lnTo>
                    <a:pt x="8" y="267"/>
                  </a:lnTo>
                  <a:lnTo>
                    <a:pt x="4" y="265"/>
                  </a:lnTo>
                  <a:lnTo>
                    <a:pt x="5" y="263"/>
                  </a:lnTo>
                  <a:lnTo>
                    <a:pt x="0" y="258"/>
                  </a:lnTo>
                  <a:lnTo>
                    <a:pt x="5" y="254"/>
                  </a:lnTo>
                  <a:lnTo>
                    <a:pt x="7" y="248"/>
                  </a:lnTo>
                  <a:lnTo>
                    <a:pt x="11" y="245"/>
                  </a:lnTo>
                  <a:lnTo>
                    <a:pt x="13" y="239"/>
                  </a:lnTo>
                  <a:lnTo>
                    <a:pt x="26" y="229"/>
                  </a:lnTo>
                  <a:lnTo>
                    <a:pt x="28" y="222"/>
                  </a:lnTo>
                  <a:lnTo>
                    <a:pt x="37" y="214"/>
                  </a:lnTo>
                  <a:lnTo>
                    <a:pt x="45" y="209"/>
                  </a:lnTo>
                  <a:lnTo>
                    <a:pt x="47" y="205"/>
                  </a:lnTo>
                  <a:lnTo>
                    <a:pt x="54" y="201"/>
                  </a:lnTo>
                  <a:lnTo>
                    <a:pt x="51" y="195"/>
                  </a:lnTo>
                  <a:lnTo>
                    <a:pt x="59" y="191"/>
                  </a:lnTo>
                  <a:lnTo>
                    <a:pt x="62" y="188"/>
                  </a:lnTo>
                  <a:lnTo>
                    <a:pt x="67" y="189"/>
                  </a:lnTo>
                  <a:lnTo>
                    <a:pt x="68" y="193"/>
                  </a:lnTo>
                  <a:lnTo>
                    <a:pt x="71" y="193"/>
                  </a:lnTo>
                  <a:lnTo>
                    <a:pt x="76" y="189"/>
                  </a:lnTo>
                  <a:lnTo>
                    <a:pt x="76" y="188"/>
                  </a:lnTo>
                  <a:lnTo>
                    <a:pt x="83" y="186"/>
                  </a:lnTo>
                  <a:lnTo>
                    <a:pt x="87" y="177"/>
                  </a:lnTo>
                  <a:lnTo>
                    <a:pt x="93" y="173"/>
                  </a:lnTo>
                  <a:lnTo>
                    <a:pt x="91" y="169"/>
                  </a:lnTo>
                  <a:lnTo>
                    <a:pt x="101" y="154"/>
                  </a:lnTo>
                  <a:lnTo>
                    <a:pt x="102" y="151"/>
                  </a:lnTo>
                  <a:lnTo>
                    <a:pt x="106" y="145"/>
                  </a:lnTo>
                  <a:lnTo>
                    <a:pt x="109" y="145"/>
                  </a:lnTo>
                  <a:lnTo>
                    <a:pt x="112" y="140"/>
                  </a:lnTo>
                  <a:lnTo>
                    <a:pt x="113" y="141"/>
                  </a:lnTo>
                  <a:lnTo>
                    <a:pt x="115" y="134"/>
                  </a:lnTo>
                  <a:lnTo>
                    <a:pt x="118" y="135"/>
                  </a:lnTo>
                  <a:lnTo>
                    <a:pt x="126" y="135"/>
                  </a:lnTo>
                  <a:lnTo>
                    <a:pt x="133" y="123"/>
                  </a:lnTo>
                  <a:lnTo>
                    <a:pt x="134" y="118"/>
                  </a:lnTo>
                  <a:lnTo>
                    <a:pt x="137" y="116"/>
                  </a:lnTo>
                  <a:lnTo>
                    <a:pt x="137" y="112"/>
                  </a:lnTo>
                  <a:lnTo>
                    <a:pt x="141" y="109"/>
                  </a:lnTo>
                  <a:lnTo>
                    <a:pt x="140" y="108"/>
                  </a:lnTo>
                  <a:lnTo>
                    <a:pt x="145" y="108"/>
                  </a:lnTo>
                  <a:lnTo>
                    <a:pt x="150" y="103"/>
                  </a:lnTo>
                  <a:lnTo>
                    <a:pt x="151" y="96"/>
                  </a:lnTo>
                  <a:lnTo>
                    <a:pt x="149" y="95"/>
                  </a:lnTo>
                  <a:lnTo>
                    <a:pt x="153" y="94"/>
                  </a:lnTo>
                  <a:lnTo>
                    <a:pt x="154" y="89"/>
                  </a:lnTo>
                  <a:lnTo>
                    <a:pt x="159" y="83"/>
                  </a:lnTo>
                  <a:lnTo>
                    <a:pt x="161" y="77"/>
                  </a:lnTo>
                  <a:lnTo>
                    <a:pt x="162" y="75"/>
                  </a:lnTo>
                  <a:lnTo>
                    <a:pt x="159" y="74"/>
                  </a:lnTo>
                  <a:lnTo>
                    <a:pt x="161" y="68"/>
                  </a:lnTo>
                  <a:lnTo>
                    <a:pt x="166" y="67"/>
                  </a:lnTo>
                  <a:lnTo>
                    <a:pt x="169" y="64"/>
                  </a:lnTo>
                  <a:lnTo>
                    <a:pt x="174" y="66"/>
                  </a:lnTo>
                  <a:lnTo>
                    <a:pt x="174" y="59"/>
                  </a:lnTo>
                  <a:lnTo>
                    <a:pt x="176" y="57"/>
                  </a:lnTo>
                  <a:lnTo>
                    <a:pt x="171" y="50"/>
                  </a:lnTo>
                  <a:lnTo>
                    <a:pt x="174" y="39"/>
                  </a:lnTo>
                  <a:lnTo>
                    <a:pt x="172" y="36"/>
                  </a:lnTo>
                  <a:lnTo>
                    <a:pt x="173" y="32"/>
                  </a:lnTo>
                  <a:lnTo>
                    <a:pt x="170" y="26"/>
                  </a:lnTo>
                  <a:lnTo>
                    <a:pt x="172" y="21"/>
                  </a:lnTo>
                  <a:lnTo>
                    <a:pt x="177" y="12"/>
                  </a:lnTo>
                  <a:lnTo>
                    <a:pt x="175" y="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3" name="Freeform 48"/>
            <p:cNvSpPr>
              <a:spLocks/>
            </p:cNvSpPr>
            <p:nvPr/>
          </p:nvSpPr>
          <p:spPr bwMode="auto">
            <a:xfrm>
              <a:off x="5197" y="455"/>
              <a:ext cx="238" cy="441"/>
            </a:xfrm>
            <a:custGeom>
              <a:avLst/>
              <a:gdLst>
                <a:gd name="T0" fmla="*/ 77 w 238"/>
                <a:gd name="T1" fmla="*/ 66 h 441"/>
                <a:gd name="T2" fmla="*/ 122 w 238"/>
                <a:gd name="T3" fmla="*/ 60 h 441"/>
                <a:gd name="T4" fmla="*/ 145 w 238"/>
                <a:gd name="T5" fmla="*/ 48 h 441"/>
                <a:gd name="T6" fmla="*/ 169 w 238"/>
                <a:gd name="T7" fmla="*/ 49 h 441"/>
                <a:gd name="T8" fmla="*/ 183 w 238"/>
                <a:gd name="T9" fmla="*/ 61 h 441"/>
                <a:gd name="T10" fmla="*/ 212 w 238"/>
                <a:gd name="T11" fmla="*/ 53 h 441"/>
                <a:gd name="T12" fmla="*/ 221 w 238"/>
                <a:gd name="T13" fmla="*/ 72 h 441"/>
                <a:gd name="T14" fmla="*/ 202 w 238"/>
                <a:gd name="T15" fmla="*/ 88 h 441"/>
                <a:gd name="T16" fmla="*/ 210 w 238"/>
                <a:gd name="T17" fmla="*/ 119 h 441"/>
                <a:gd name="T18" fmla="*/ 214 w 238"/>
                <a:gd name="T19" fmla="*/ 170 h 441"/>
                <a:gd name="T20" fmla="*/ 233 w 238"/>
                <a:gd name="T21" fmla="*/ 199 h 441"/>
                <a:gd name="T22" fmla="*/ 219 w 238"/>
                <a:gd name="T23" fmla="*/ 218 h 441"/>
                <a:gd name="T24" fmla="*/ 211 w 238"/>
                <a:gd name="T25" fmla="*/ 242 h 441"/>
                <a:gd name="T26" fmla="*/ 213 w 238"/>
                <a:gd name="T27" fmla="*/ 271 h 441"/>
                <a:gd name="T28" fmla="*/ 189 w 238"/>
                <a:gd name="T29" fmla="*/ 310 h 441"/>
                <a:gd name="T30" fmla="*/ 168 w 238"/>
                <a:gd name="T31" fmla="*/ 336 h 441"/>
                <a:gd name="T32" fmla="*/ 172 w 238"/>
                <a:gd name="T33" fmla="*/ 357 h 441"/>
                <a:gd name="T34" fmla="*/ 151 w 238"/>
                <a:gd name="T35" fmla="*/ 369 h 441"/>
                <a:gd name="T36" fmla="*/ 133 w 238"/>
                <a:gd name="T37" fmla="*/ 397 h 441"/>
                <a:gd name="T38" fmla="*/ 125 w 238"/>
                <a:gd name="T39" fmla="*/ 411 h 441"/>
                <a:gd name="T40" fmla="*/ 108 w 238"/>
                <a:gd name="T41" fmla="*/ 430 h 441"/>
                <a:gd name="T42" fmla="*/ 75 w 238"/>
                <a:gd name="T43" fmla="*/ 435 h 441"/>
                <a:gd name="T44" fmla="*/ 49 w 238"/>
                <a:gd name="T45" fmla="*/ 436 h 441"/>
                <a:gd name="T46" fmla="*/ 25 w 238"/>
                <a:gd name="T47" fmla="*/ 438 h 441"/>
                <a:gd name="T48" fmla="*/ 16 w 238"/>
                <a:gd name="T49" fmla="*/ 428 h 441"/>
                <a:gd name="T50" fmla="*/ 14 w 238"/>
                <a:gd name="T51" fmla="*/ 411 h 441"/>
                <a:gd name="T52" fmla="*/ 29 w 238"/>
                <a:gd name="T53" fmla="*/ 397 h 441"/>
                <a:gd name="T54" fmla="*/ 34 w 238"/>
                <a:gd name="T55" fmla="*/ 367 h 441"/>
                <a:gd name="T56" fmla="*/ 43 w 238"/>
                <a:gd name="T57" fmla="*/ 349 h 441"/>
                <a:gd name="T58" fmla="*/ 40 w 238"/>
                <a:gd name="T59" fmla="*/ 329 h 441"/>
                <a:gd name="T60" fmla="*/ 25 w 238"/>
                <a:gd name="T61" fmla="*/ 324 h 441"/>
                <a:gd name="T62" fmla="*/ 12 w 238"/>
                <a:gd name="T63" fmla="*/ 319 h 441"/>
                <a:gd name="T64" fmla="*/ 14 w 238"/>
                <a:gd name="T65" fmla="*/ 292 h 441"/>
                <a:gd name="T66" fmla="*/ 6 w 238"/>
                <a:gd name="T67" fmla="*/ 272 h 441"/>
                <a:gd name="T68" fmla="*/ 5 w 238"/>
                <a:gd name="T69" fmla="*/ 253 h 441"/>
                <a:gd name="T70" fmla="*/ 1 w 238"/>
                <a:gd name="T71" fmla="*/ 243 h 441"/>
                <a:gd name="T72" fmla="*/ 17 w 238"/>
                <a:gd name="T73" fmla="*/ 216 h 441"/>
                <a:gd name="T74" fmla="*/ 22 w 238"/>
                <a:gd name="T75" fmla="*/ 204 h 441"/>
                <a:gd name="T76" fmla="*/ 39 w 238"/>
                <a:gd name="T77" fmla="*/ 199 h 441"/>
                <a:gd name="T78" fmla="*/ 49 w 238"/>
                <a:gd name="T79" fmla="*/ 191 h 441"/>
                <a:gd name="T80" fmla="*/ 66 w 238"/>
                <a:gd name="T81" fmla="*/ 193 h 441"/>
                <a:gd name="T82" fmla="*/ 62 w 238"/>
                <a:gd name="T83" fmla="*/ 175 h 441"/>
                <a:gd name="T84" fmla="*/ 68 w 238"/>
                <a:gd name="T85" fmla="*/ 164 h 441"/>
                <a:gd name="T86" fmla="*/ 64 w 238"/>
                <a:gd name="T87" fmla="*/ 124 h 441"/>
                <a:gd name="T88" fmla="*/ 47 w 238"/>
                <a:gd name="T89" fmla="*/ 110 h 441"/>
                <a:gd name="T90" fmla="*/ 57 w 238"/>
                <a:gd name="T91" fmla="*/ 85 h 441"/>
                <a:gd name="T92" fmla="*/ 45 w 238"/>
                <a:gd name="T93" fmla="*/ 79 h 441"/>
                <a:gd name="T94" fmla="*/ 36 w 238"/>
                <a:gd name="T95" fmla="*/ 62 h 441"/>
                <a:gd name="T96" fmla="*/ 24 w 238"/>
                <a:gd name="T97" fmla="*/ 26 h 441"/>
                <a:gd name="T98" fmla="*/ 18 w 238"/>
                <a:gd name="T99" fmla="*/ 10 h 441"/>
                <a:gd name="T100" fmla="*/ 52 w 238"/>
                <a:gd name="T101" fmla="*/ 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8" h="441">
                  <a:moveTo>
                    <a:pt x="86" y="0"/>
                  </a:moveTo>
                  <a:lnTo>
                    <a:pt x="86" y="8"/>
                  </a:lnTo>
                  <a:lnTo>
                    <a:pt x="80" y="18"/>
                  </a:lnTo>
                  <a:lnTo>
                    <a:pt x="78" y="25"/>
                  </a:lnTo>
                  <a:lnTo>
                    <a:pt x="77" y="66"/>
                  </a:lnTo>
                  <a:lnTo>
                    <a:pt x="99" y="75"/>
                  </a:lnTo>
                  <a:lnTo>
                    <a:pt x="100" y="81"/>
                  </a:lnTo>
                  <a:lnTo>
                    <a:pt x="112" y="72"/>
                  </a:lnTo>
                  <a:lnTo>
                    <a:pt x="119" y="62"/>
                  </a:lnTo>
                  <a:lnTo>
                    <a:pt x="122" y="60"/>
                  </a:lnTo>
                  <a:lnTo>
                    <a:pt x="122" y="58"/>
                  </a:lnTo>
                  <a:lnTo>
                    <a:pt x="127" y="52"/>
                  </a:lnTo>
                  <a:lnTo>
                    <a:pt x="130" y="45"/>
                  </a:lnTo>
                  <a:lnTo>
                    <a:pt x="135" y="49"/>
                  </a:lnTo>
                  <a:lnTo>
                    <a:pt x="145" y="48"/>
                  </a:lnTo>
                  <a:lnTo>
                    <a:pt x="150" y="47"/>
                  </a:lnTo>
                  <a:lnTo>
                    <a:pt x="158" y="49"/>
                  </a:lnTo>
                  <a:lnTo>
                    <a:pt x="160" y="46"/>
                  </a:lnTo>
                  <a:lnTo>
                    <a:pt x="163" y="47"/>
                  </a:lnTo>
                  <a:lnTo>
                    <a:pt x="169" y="49"/>
                  </a:lnTo>
                  <a:lnTo>
                    <a:pt x="170" y="53"/>
                  </a:lnTo>
                  <a:lnTo>
                    <a:pt x="174" y="53"/>
                  </a:lnTo>
                  <a:lnTo>
                    <a:pt x="177" y="57"/>
                  </a:lnTo>
                  <a:lnTo>
                    <a:pt x="182" y="57"/>
                  </a:lnTo>
                  <a:lnTo>
                    <a:pt x="183" y="61"/>
                  </a:lnTo>
                  <a:lnTo>
                    <a:pt x="194" y="57"/>
                  </a:lnTo>
                  <a:lnTo>
                    <a:pt x="196" y="59"/>
                  </a:lnTo>
                  <a:lnTo>
                    <a:pt x="200" y="59"/>
                  </a:lnTo>
                  <a:lnTo>
                    <a:pt x="203" y="52"/>
                  </a:lnTo>
                  <a:lnTo>
                    <a:pt x="212" y="53"/>
                  </a:lnTo>
                  <a:lnTo>
                    <a:pt x="212" y="55"/>
                  </a:lnTo>
                  <a:lnTo>
                    <a:pt x="220" y="58"/>
                  </a:lnTo>
                  <a:lnTo>
                    <a:pt x="222" y="62"/>
                  </a:lnTo>
                  <a:lnTo>
                    <a:pt x="219" y="66"/>
                  </a:lnTo>
                  <a:lnTo>
                    <a:pt x="221" y="72"/>
                  </a:lnTo>
                  <a:lnTo>
                    <a:pt x="217" y="77"/>
                  </a:lnTo>
                  <a:lnTo>
                    <a:pt x="217" y="86"/>
                  </a:lnTo>
                  <a:lnTo>
                    <a:pt x="210" y="84"/>
                  </a:lnTo>
                  <a:lnTo>
                    <a:pt x="204" y="85"/>
                  </a:lnTo>
                  <a:lnTo>
                    <a:pt x="202" y="88"/>
                  </a:lnTo>
                  <a:lnTo>
                    <a:pt x="205" y="95"/>
                  </a:lnTo>
                  <a:lnTo>
                    <a:pt x="198" y="103"/>
                  </a:lnTo>
                  <a:lnTo>
                    <a:pt x="202" y="115"/>
                  </a:lnTo>
                  <a:lnTo>
                    <a:pt x="208" y="116"/>
                  </a:lnTo>
                  <a:lnTo>
                    <a:pt x="210" y="119"/>
                  </a:lnTo>
                  <a:lnTo>
                    <a:pt x="207" y="126"/>
                  </a:lnTo>
                  <a:lnTo>
                    <a:pt x="213" y="142"/>
                  </a:lnTo>
                  <a:lnTo>
                    <a:pt x="212" y="156"/>
                  </a:lnTo>
                  <a:lnTo>
                    <a:pt x="214" y="163"/>
                  </a:lnTo>
                  <a:lnTo>
                    <a:pt x="214" y="170"/>
                  </a:lnTo>
                  <a:lnTo>
                    <a:pt x="221" y="174"/>
                  </a:lnTo>
                  <a:lnTo>
                    <a:pt x="228" y="181"/>
                  </a:lnTo>
                  <a:lnTo>
                    <a:pt x="234" y="184"/>
                  </a:lnTo>
                  <a:lnTo>
                    <a:pt x="238" y="189"/>
                  </a:lnTo>
                  <a:lnTo>
                    <a:pt x="233" y="199"/>
                  </a:lnTo>
                  <a:lnTo>
                    <a:pt x="227" y="200"/>
                  </a:lnTo>
                  <a:lnTo>
                    <a:pt x="226" y="204"/>
                  </a:lnTo>
                  <a:lnTo>
                    <a:pt x="223" y="205"/>
                  </a:lnTo>
                  <a:lnTo>
                    <a:pt x="224" y="215"/>
                  </a:lnTo>
                  <a:lnTo>
                    <a:pt x="219" y="218"/>
                  </a:lnTo>
                  <a:lnTo>
                    <a:pt x="219" y="221"/>
                  </a:lnTo>
                  <a:lnTo>
                    <a:pt x="213" y="224"/>
                  </a:lnTo>
                  <a:lnTo>
                    <a:pt x="212" y="228"/>
                  </a:lnTo>
                  <a:lnTo>
                    <a:pt x="214" y="234"/>
                  </a:lnTo>
                  <a:lnTo>
                    <a:pt x="211" y="242"/>
                  </a:lnTo>
                  <a:lnTo>
                    <a:pt x="213" y="246"/>
                  </a:lnTo>
                  <a:lnTo>
                    <a:pt x="213" y="255"/>
                  </a:lnTo>
                  <a:lnTo>
                    <a:pt x="207" y="266"/>
                  </a:lnTo>
                  <a:lnTo>
                    <a:pt x="209" y="271"/>
                  </a:lnTo>
                  <a:lnTo>
                    <a:pt x="213" y="271"/>
                  </a:lnTo>
                  <a:lnTo>
                    <a:pt x="218" y="276"/>
                  </a:lnTo>
                  <a:lnTo>
                    <a:pt x="207" y="291"/>
                  </a:lnTo>
                  <a:lnTo>
                    <a:pt x="197" y="295"/>
                  </a:lnTo>
                  <a:lnTo>
                    <a:pt x="197" y="308"/>
                  </a:lnTo>
                  <a:lnTo>
                    <a:pt x="189" y="310"/>
                  </a:lnTo>
                  <a:lnTo>
                    <a:pt x="187" y="316"/>
                  </a:lnTo>
                  <a:lnTo>
                    <a:pt x="179" y="318"/>
                  </a:lnTo>
                  <a:lnTo>
                    <a:pt x="176" y="323"/>
                  </a:lnTo>
                  <a:lnTo>
                    <a:pt x="176" y="326"/>
                  </a:lnTo>
                  <a:lnTo>
                    <a:pt x="168" y="336"/>
                  </a:lnTo>
                  <a:lnTo>
                    <a:pt x="167" y="341"/>
                  </a:lnTo>
                  <a:lnTo>
                    <a:pt x="173" y="345"/>
                  </a:lnTo>
                  <a:lnTo>
                    <a:pt x="175" y="352"/>
                  </a:lnTo>
                  <a:lnTo>
                    <a:pt x="175" y="352"/>
                  </a:lnTo>
                  <a:lnTo>
                    <a:pt x="172" y="357"/>
                  </a:lnTo>
                  <a:lnTo>
                    <a:pt x="169" y="357"/>
                  </a:lnTo>
                  <a:lnTo>
                    <a:pt x="163" y="363"/>
                  </a:lnTo>
                  <a:lnTo>
                    <a:pt x="156" y="367"/>
                  </a:lnTo>
                  <a:lnTo>
                    <a:pt x="155" y="370"/>
                  </a:lnTo>
                  <a:lnTo>
                    <a:pt x="151" y="369"/>
                  </a:lnTo>
                  <a:lnTo>
                    <a:pt x="144" y="380"/>
                  </a:lnTo>
                  <a:lnTo>
                    <a:pt x="136" y="385"/>
                  </a:lnTo>
                  <a:lnTo>
                    <a:pt x="134" y="389"/>
                  </a:lnTo>
                  <a:lnTo>
                    <a:pt x="138" y="393"/>
                  </a:lnTo>
                  <a:lnTo>
                    <a:pt x="133" y="397"/>
                  </a:lnTo>
                  <a:lnTo>
                    <a:pt x="133" y="401"/>
                  </a:lnTo>
                  <a:lnTo>
                    <a:pt x="135" y="405"/>
                  </a:lnTo>
                  <a:lnTo>
                    <a:pt x="129" y="408"/>
                  </a:lnTo>
                  <a:lnTo>
                    <a:pt x="127" y="407"/>
                  </a:lnTo>
                  <a:lnTo>
                    <a:pt x="125" y="411"/>
                  </a:lnTo>
                  <a:lnTo>
                    <a:pt x="125" y="415"/>
                  </a:lnTo>
                  <a:lnTo>
                    <a:pt x="121" y="419"/>
                  </a:lnTo>
                  <a:lnTo>
                    <a:pt x="120" y="424"/>
                  </a:lnTo>
                  <a:lnTo>
                    <a:pt x="111" y="425"/>
                  </a:lnTo>
                  <a:lnTo>
                    <a:pt x="108" y="430"/>
                  </a:lnTo>
                  <a:lnTo>
                    <a:pt x="101" y="438"/>
                  </a:lnTo>
                  <a:lnTo>
                    <a:pt x="91" y="436"/>
                  </a:lnTo>
                  <a:lnTo>
                    <a:pt x="83" y="438"/>
                  </a:lnTo>
                  <a:lnTo>
                    <a:pt x="77" y="434"/>
                  </a:lnTo>
                  <a:lnTo>
                    <a:pt x="75" y="435"/>
                  </a:lnTo>
                  <a:lnTo>
                    <a:pt x="64" y="432"/>
                  </a:lnTo>
                  <a:lnTo>
                    <a:pt x="59" y="434"/>
                  </a:lnTo>
                  <a:lnTo>
                    <a:pt x="56" y="433"/>
                  </a:lnTo>
                  <a:lnTo>
                    <a:pt x="56" y="436"/>
                  </a:lnTo>
                  <a:lnTo>
                    <a:pt x="49" y="436"/>
                  </a:lnTo>
                  <a:lnTo>
                    <a:pt x="48" y="440"/>
                  </a:lnTo>
                  <a:lnTo>
                    <a:pt x="44" y="438"/>
                  </a:lnTo>
                  <a:lnTo>
                    <a:pt x="32" y="438"/>
                  </a:lnTo>
                  <a:lnTo>
                    <a:pt x="31" y="439"/>
                  </a:lnTo>
                  <a:lnTo>
                    <a:pt x="25" y="438"/>
                  </a:lnTo>
                  <a:lnTo>
                    <a:pt x="20" y="441"/>
                  </a:lnTo>
                  <a:lnTo>
                    <a:pt x="18" y="439"/>
                  </a:lnTo>
                  <a:lnTo>
                    <a:pt x="18" y="439"/>
                  </a:lnTo>
                  <a:lnTo>
                    <a:pt x="18" y="436"/>
                  </a:lnTo>
                  <a:lnTo>
                    <a:pt x="16" y="428"/>
                  </a:lnTo>
                  <a:lnTo>
                    <a:pt x="18" y="425"/>
                  </a:lnTo>
                  <a:lnTo>
                    <a:pt x="14" y="423"/>
                  </a:lnTo>
                  <a:lnTo>
                    <a:pt x="15" y="420"/>
                  </a:lnTo>
                  <a:lnTo>
                    <a:pt x="13" y="416"/>
                  </a:lnTo>
                  <a:lnTo>
                    <a:pt x="14" y="411"/>
                  </a:lnTo>
                  <a:lnTo>
                    <a:pt x="18" y="410"/>
                  </a:lnTo>
                  <a:lnTo>
                    <a:pt x="19" y="406"/>
                  </a:lnTo>
                  <a:lnTo>
                    <a:pt x="24" y="407"/>
                  </a:lnTo>
                  <a:lnTo>
                    <a:pt x="26" y="405"/>
                  </a:lnTo>
                  <a:lnTo>
                    <a:pt x="29" y="397"/>
                  </a:lnTo>
                  <a:lnTo>
                    <a:pt x="28" y="392"/>
                  </a:lnTo>
                  <a:lnTo>
                    <a:pt x="33" y="380"/>
                  </a:lnTo>
                  <a:lnTo>
                    <a:pt x="37" y="376"/>
                  </a:lnTo>
                  <a:lnTo>
                    <a:pt x="35" y="373"/>
                  </a:lnTo>
                  <a:lnTo>
                    <a:pt x="34" y="367"/>
                  </a:lnTo>
                  <a:lnTo>
                    <a:pt x="37" y="361"/>
                  </a:lnTo>
                  <a:lnTo>
                    <a:pt x="34" y="359"/>
                  </a:lnTo>
                  <a:lnTo>
                    <a:pt x="37" y="358"/>
                  </a:lnTo>
                  <a:lnTo>
                    <a:pt x="40" y="356"/>
                  </a:lnTo>
                  <a:lnTo>
                    <a:pt x="43" y="349"/>
                  </a:lnTo>
                  <a:lnTo>
                    <a:pt x="47" y="349"/>
                  </a:lnTo>
                  <a:lnTo>
                    <a:pt x="50" y="343"/>
                  </a:lnTo>
                  <a:lnTo>
                    <a:pt x="50" y="335"/>
                  </a:lnTo>
                  <a:lnTo>
                    <a:pt x="48" y="325"/>
                  </a:lnTo>
                  <a:lnTo>
                    <a:pt x="40" y="329"/>
                  </a:lnTo>
                  <a:lnTo>
                    <a:pt x="34" y="327"/>
                  </a:lnTo>
                  <a:lnTo>
                    <a:pt x="33" y="324"/>
                  </a:lnTo>
                  <a:lnTo>
                    <a:pt x="29" y="324"/>
                  </a:lnTo>
                  <a:lnTo>
                    <a:pt x="26" y="324"/>
                  </a:lnTo>
                  <a:lnTo>
                    <a:pt x="25" y="324"/>
                  </a:lnTo>
                  <a:lnTo>
                    <a:pt x="23" y="323"/>
                  </a:lnTo>
                  <a:lnTo>
                    <a:pt x="20" y="324"/>
                  </a:lnTo>
                  <a:lnTo>
                    <a:pt x="18" y="327"/>
                  </a:lnTo>
                  <a:lnTo>
                    <a:pt x="15" y="325"/>
                  </a:lnTo>
                  <a:lnTo>
                    <a:pt x="12" y="319"/>
                  </a:lnTo>
                  <a:lnTo>
                    <a:pt x="14" y="316"/>
                  </a:lnTo>
                  <a:lnTo>
                    <a:pt x="12" y="308"/>
                  </a:lnTo>
                  <a:lnTo>
                    <a:pt x="8" y="306"/>
                  </a:lnTo>
                  <a:lnTo>
                    <a:pt x="11" y="293"/>
                  </a:lnTo>
                  <a:lnTo>
                    <a:pt x="14" y="292"/>
                  </a:lnTo>
                  <a:lnTo>
                    <a:pt x="13" y="288"/>
                  </a:lnTo>
                  <a:lnTo>
                    <a:pt x="10" y="289"/>
                  </a:lnTo>
                  <a:lnTo>
                    <a:pt x="6" y="287"/>
                  </a:lnTo>
                  <a:lnTo>
                    <a:pt x="4" y="279"/>
                  </a:lnTo>
                  <a:lnTo>
                    <a:pt x="6" y="272"/>
                  </a:lnTo>
                  <a:lnTo>
                    <a:pt x="12" y="268"/>
                  </a:lnTo>
                  <a:lnTo>
                    <a:pt x="13" y="264"/>
                  </a:lnTo>
                  <a:lnTo>
                    <a:pt x="5" y="262"/>
                  </a:lnTo>
                  <a:lnTo>
                    <a:pt x="6" y="255"/>
                  </a:lnTo>
                  <a:lnTo>
                    <a:pt x="5" y="253"/>
                  </a:lnTo>
                  <a:lnTo>
                    <a:pt x="0" y="252"/>
                  </a:lnTo>
                  <a:lnTo>
                    <a:pt x="1" y="248"/>
                  </a:lnTo>
                  <a:lnTo>
                    <a:pt x="1" y="248"/>
                  </a:lnTo>
                  <a:lnTo>
                    <a:pt x="2" y="246"/>
                  </a:lnTo>
                  <a:lnTo>
                    <a:pt x="1" y="243"/>
                  </a:lnTo>
                  <a:lnTo>
                    <a:pt x="6" y="237"/>
                  </a:lnTo>
                  <a:lnTo>
                    <a:pt x="7" y="231"/>
                  </a:lnTo>
                  <a:lnTo>
                    <a:pt x="12" y="226"/>
                  </a:lnTo>
                  <a:lnTo>
                    <a:pt x="13" y="218"/>
                  </a:lnTo>
                  <a:lnTo>
                    <a:pt x="17" y="216"/>
                  </a:lnTo>
                  <a:lnTo>
                    <a:pt x="17" y="214"/>
                  </a:lnTo>
                  <a:lnTo>
                    <a:pt x="20" y="213"/>
                  </a:lnTo>
                  <a:lnTo>
                    <a:pt x="22" y="212"/>
                  </a:lnTo>
                  <a:lnTo>
                    <a:pt x="19" y="205"/>
                  </a:lnTo>
                  <a:lnTo>
                    <a:pt x="22" y="204"/>
                  </a:lnTo>
                  <a:lnTo>
                    <a:pt x="29" y="187"/>
                  </a:lnTo>
                  <a:lnTo>
                    <a:pt x="37" y="187"/>
                  </a:lnTo>
                  <a:lnTo>
                    <a:pt x="37" y="191"/>
                  </a:lnTo>
                  <a:lnTo>
                    <a:pt x="42" y="194"/>
                  </a:lnTo>
                  <a:lnTo>
                    <a:pt x="39" y="199"/>
                  </a:lnTo>
                  <a:lnTo>
                    <a:pt x="39" y="203"/>
                  </a:lnTo>
                  <a:lnTo>
                    <a:pt x="43" y="200"/>
                  </a:lnTo>
                  <a:lnTo>
                    <a:pt x="49" y="201"/>
                  </a:lnTo>
                  <a:lnTo>
                    <a:pt x="47" y="189"/>
                  </a:lnTo>
                  <a:lnTo>
                    <a:pt x="49" y="191"/>
                  </a:lnTo>
                  <a:lnTo>
                    <a:pt x="52" y="190"/>
                  </a:lnTo>
                  <a:lnTo>
                    <a:pt x="54" y="193"/>
                  </a:lnTo>
                  <a:lnTo>
                    <a:pt x="57" y="193"/>
                  </a:lnTo>
                  <a:lnTo>
                    <a:pt x="62" y="195"/>
                  </a:lnTo>
                  <a:lnTo>
                    <a:pt x="66" y="193"/>
                  </a:lnTo>
                  <a:lnTo>
                    <a:pt x="64" y="189"/>
                  </a:lnTo>
                  <a:lnTo>
                    <a:pt x="53" y="182"/>
                  </a:lnTo>
                  <a:lnTo>
                    <a:pt x="56" y="174"/>
                  </a:lnTo>
                  <a:lnTo>
                    <a:pt x="58" y="177"/>
                  </a:lnTo>
                  <a:lnTo>
                    <a:pt x="62" y="175"/>
                  </a:lnTo>
                  <a:lnTo>
                    <a:pt x="68" y="176"/>
                  </a:lnTo>
                  <a:lnTo>
                    <a:pt x="73" y="172"/>
                  </a:lnTo>
                  <a:lnTo>
                    <a:pt x="70" y="169"/>
                  </a:lnTo>
                  <a:lnTo>
                    <a:pt x="70" y="165"/>
                  </a:lnTo>
                  <a:lnTo>
                    <a:pt x="68" y="164"/>
                  </a:lnTo>
                  <a:lnTo>
                    <a:pt x="68" y="158"/>
                  </a:lnTo>
                  <a:lnTo>
                    <a:pt x="66" y="155"/>
                  </a:lnTo>
                  <a:lnTo>
                    <a:pt x="66" y="145"/>
                  </a:lnTo>
                  <a:lnTo>
                    <a:pt x="62" y="139"/>
                  </a:lnTo>
                  <a:lnTo>
                    <a:pt x="64" y="124"/>
                  </a:lnTo>
                  <a:lnTo>
                    <a:pt x="62" y="125"/>
                  </a:lnTo>
                  <a:lnTo>
                    <a:pt x="53" y="124"/>
                  </a:lnTo>
                  <a:lnTo>
                    <a:pt x="52" y="118"/>
                  </a:lnTo>
                  <a:lnTo>
                    <a:pt x="46" y="114"/>
                  </a:lnTo>
                  <a:lnTo>
                    <a:pt x="47" y="110"/>
                  </a:lnTo>
                  <a:lnTo>
                    <a:pt x="43" y="103"/>
                  </a:lnTo>
                  <a:lnTo>
                    <a:pt x="54" y="93"/>
                  </a:lnTo>
                  <a:lnTo>
                    <a:pt x="54" y="89"/>
                  </a:lnTo>
                  <a:lnTo>
                    <a:pt x="57" y="85"/>
                  </a:lnTo>
                  <a:lnTo>
                    <a:pt x="57" y="85"/>
                  </a:lnTo>
                  <a:lnTo>
                    <a:pt x="59" y="84"/>
                  </a:lnTo>
                  <a:lnTo>
                    <a:pt x="59" y="84"/>
                  </a:lnTo>
                  <a:lnTo>
                    <a:pt x="57" y="81"/>
                  </a:lnTo>
                  <a:lnTo>
                    <a:pt x="55" y="82"/>
                  </a:lnTo>
                  <a:lnTo>
                    <a:pt x="45" y="79"/>
                  </a:lnTo>
                  <a:lnTo>
                    <a:pt x="40" y="81"/>
                  </a:lnTo>
                  <a:lnTo>
                    <a:pt x="34" y="81"/>
                  </a:lnTo>
                  <a:lnTo>
                    <a:pt x="34" y="74"/>
                  </a:lnTo>
                  <a:lnTo>
                    <a:pt x="31" y="71"/>
                  </a:lnTo>
                  <a:lnTo>
                    <a:pt x="36" y="62"/>
                  </a:lnTo>
                  <a:lnTo>
                    <a:pt x="35" y="54"/>
                  </a:lnTo>
                  <a:lnTo>
                    <a:pt x="25" y="45"/>
                  </a:lnTo>
                  <a:lnTo>
                    <a:pt x="24" y="37"/>
                  </a:lnTo>
                  <a:lnTo>
                    <a:pt x="22" y="36"/>
                  </a:lnTo>
                  <a:lnTo>
                    <a:pt x="24" y="26"/>
                  </a:lnTo>
                  <a:lnTo>
                    <a:pt x="21" y="22"/>
                  </a:lnTo>
                  <a:lnTo>
                    <a:pt x="17" y="20"/>
                  </a:lnTo>
                  <a:lnTo>
                    <a:pt x="17" y="20"/>
                  </a:lnTo>
                  <a:lnTo>
                    <a:pt x="16" y="17"/>
                  </a:lnTo>
                  <a:lnTo>
                    <a:pt x="18" y="10"/>
                  </a:lnTo>
                  <a:lnTo>
                    <a:pt x="23" y="5"/>
                  </a:lnTo>
                  <a:lnTo>
                    <a:pt x="23" y="5"/>
                  </a:lnTo>
                  <a:lnTo>
                    <a:pt x="30" y="9"/>
                  </a:lnTo>
                  <a:lnTo>
                    <a:pt x="37" y="10"/>
                  </a:lnTo>
                  <a:lnTo>
                    <a:pt x="52" y="7"/>
                  </a:lnTo>
                  <a:lnTo>
                    <a:pt x="56" y="1"/>
                  </a:lnTo>
                  <a:lnTo>
                    <a:pt x="8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4" name="Freeform 49"/>
            <p:cNvSpPr>
              <a:spLocks/>
            </p:cNvSpPr>
            <p:nvPr/>
          </p:nvSpPr>
          <p:spPr bwMode="auto">
            <a:xfrm>
              <a:off x="5045" y="475"/>
              <a:ext cx="225" cy="228"/>
            </a:xfrm>
            <a:custGeom>
              <a:avLst/>
              <a:gdLst>
                <a:gd name="T0" fmla="*/ 176 w 225"/>
                <a:gd name="T1" fmla="*/ 6 h 228"/>
                <a:gd name="T2" fmla="*/ 177 w 225"/>
                <a:gd name="T3" fmla="*/ 25 h 228"/>
                <a:gd name="T4" fmla="*/ 183 w 225"/>
                <a:gd name="T5" fmla="*/ 51 h 228"/>
                <a:gd name="T6" fmla="*/ 192 w 225"/>
                <a:gd name="T7" fmla="*/ 61 h 228"/>
                <a:gd name="T8" fmla="*/ 209 w 225"/>
                <a:gd name="T9" fmla="*/ 61 h 228"/>
                <a:gd name="T10" fmla="*/ 209 w 225"/>
                <a:gd name="T11" fmla="*/ 65 h 228"/>
                <a:gd name="T12" fmla="*/ 206 w 225"/>
                <a:gd name="T13" fmla="*/ 73 h 228"/>
                <a:gd name="T14" fmla="*/ 198 w 225"/>
                <a:gd name="T15" fmla="*/ 94 h 228"/>
                <a:gd name="T16" fmla="*/ 214 w 225"/>
                <a:gd name="T17" fmla="*/ 105 h 228"/>
                <a:gd name="T18" fmla="*/ 218 w 225"/>
                <a:gd name="T19" fmla="*/ 125 h 228"/>
                <a:gd name="T20" fmla="*/ 220 w 225"/>
                <a:gd name="T21" fmla="*/ 144 h 228"/>
                <a:gd name="T22" fmla="*/ 225 w 225"/>
                <a:gd name="T23" fmla="*/ 152 h 228"/>
                <a:gd name="T24" fmla="*/ 210 w 225"/>
                <a:gd name="T25" fmla="*/ 157 h 228"/>
                <a:gd name="T26" fmla="*/ 216 w 225"/>
                <a:gd name="T27" fmla="*/ 169 h 228"/>
                <a:gd name="T28" fmla="*/ 209 w 225"/>
                <a:gd name="T29" fmla="*/ 173 h 228"/>
                <a:gd name="T30" fmla="*/ 201 w 225"/>
                <a:gd name="T31" fmla="*/ 171 h 228"/>
                <a:gd name="T32" fmla="*/ 195 w 225"/>
                <a:gd name="T33" fmla="*/ 180 h 228"/>
                <a:gd name="T34" fmla="*/ 194 w 225"/>
                <a:gd name="T35" fmla="*/ 174 h 228"/>
                <a:gd name="T36" fmla="*/ 181 w 225"/>
                <a:gd name="T37" fmla="*/ 167 h 228"/>
                <a:gd name="T38" fmla="*/ 174 w 225"/>
                <a:gd name="T39" fmla="*/ 192 h 228"/>
                <a:gd name="T40" fmla="*/ 169 w 225"/>
                <a:gd name="T41" fmla="*/ 196 h 228"/>
                <a:gd name="T42" fmla="*/ 159 w 225"/>
                <a:gd name="T43" fmla="*/ 211 h 228"/>
                <a:gd name="T44" fmla="*/ 154 w 225"/>
                <a:gd name="T45" fmla="*/ 226 h 228"/>
                <a:gd name="T46" fmla="*/ 152 w 225"/>
                <a:gd name="T47" fmla="*/ 226 h 228"/>
                <a:gd name="T48" fmla="*/ 133 w 225"/>
                <a:gd name="T49" fmla="*/ 225 h 228"/>
                <a:gd name="T50" fmla="*/ 118 w 225"/>
                <a:gd name="T51" fmla="*/ 225 h 228"/>
                <a:gd name="T52" fmla="*/ 114 w 225"/>
                <a:gd name="T53" fmla="*/ 223 h 228"/>
                <a:gd name="T54" fmla="*/ 101 w 225"/>
                <a:gd name="T55" fmla="*/ 224 h 228"/>
                <a:gd name="T56" fmla="*/ 95 w 225"/>
                <a:gd name="T57" fmla="*/ 223 h 228"/>
                <a:gd name="T58" fmla="*/ 90 w 225"/>
                <a:gd name="T59" fmla="*/ 213 h 228"/>
                <a:gd name="T60" fmla="*/ 68 w 225"/>
                <a:gd name="T61" fmla="*/ 200 h 228"/>
                <a:gd name="T62" fmla="*/ 53 w 225"/>
                <a:gd name="T63" fmla="*/ 184 h 228"/>
                <a:gd name="T64" fmla="*/ 47 w 225"/>
                <a:gd name="T65" fmla="*/ 180 h 228"/>
                <a:gd name="T66" fmla="*/ 35 w 225"/>
                <a:gd name="T67" fmla="*/ 171 h 228"/>
                <a:gd name="T68" fmla="*/ 26 w 225"/>
                <a:gd name="T69" fmla="*/ 167 h 228"/>
                <a:gd name="T70" fmla="*/ 14 w 225"/>
                <a:gd name="T71" fmla="*/ 146 h 228"/>
                <a:gd name="T72" fmla="*/ 11 w 225"/>
                <a:gd name="T73" fmla="*/ 136 h 228"/>
                <a:gd name="T74" fmla="*/ 4 w 225"/>
                <a:gd name="T75" fmla="*/ 105 h 228"/>
                <a:gd name="T76" fmla="*/ 3 w 225"/>
                <a:gd name="T77" fmla="*/ 87 h 228"/>
                <a:gd name="T78" fmla="*/ 4 w 225"/>
                <a:gd name="T79" fmla="*/ 78 h 228"/>
                <a:gd name="T80" fmla="*/ 25 w 225"/>
                <a:gd name="T81" fmla="*/ 70 h 228"/>
                <a:gd name="T82" fmla="*/ 51 w 225"/>
                <a:gd name="T83" fmla="*/ 76 h 228"/>
                <a:gd name="T84" fmla="*/ 63 w 225"/>
                <a:gd name="T85" fmla="*/ 76 h 228"/>
                <a:gd name="T86" fmla="*/ 76 w 225"/>
                <a:gd name="T87" fmla="*/ 76 h 228"/>
                <a:gd name="T88" fmla="*/ 90 w 225"/>
                <a:gd name="T89" fmla="*/ 67 h 228"/>
                <a:gd name="T90" fmla="*/ 90 w 225"/>
                <a:gd name="T91" fmla="*/ 48 h 228"/>
                <a:gd name="T92" fmla="*/ 111 w 225"/>
                <a:gd name="T93" fmla="*/ 42 h 228"/>
                <a:gd name="T94" fmla="*/ 116 w 225"/>
                <a:gd name="T95" fmla="*/ 36 h 228"/>
                <a:gd name="T96" fmla="*/ 135 w 225"/>
                <a:gd name="T97" fmla="*/ 22 h 228"/>
                <a:gd name="T98" fmla="*/ 140 w 225"/>
                <a:gd name="T99" fmla="*/ 23 h 228"/>
                <a:gd name="T100" fmla="*/ 157 w 225"/>
                <a:gd name="T101" fmla="*/ 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5" h="228">
                  <a:moveTo>
                    <a:pt x="169" y="0"/>
                  </a:moveTo>
                  <a:lnTo>
                    <a:pt x="173" y="2"/>
                  </a:lnTo>
                  <a:lnTo>
                    <a:pt x="176" y="6"/>
                  </a:lnTo>
                  <a:lnTo>
                    <a:pt x="174" y="16"/>
                  </a:lnTo>
                  <a:lnTo>
                    <a:pt x="176" y="17"/>
                  </a:lnTo>
                  <a:lnTo>
                    <a:pt x="177" y="25"/>
                  </a:lnTo>
                  <a:lnTo>
                    <a:pt x="187" y="34"/>
                  </a:lnTo>
                  <a:lnTo>
                    <a:pt x="188" y="42"/>
                  </a:lnTo>
                  <a:lnTo>
                    <a:pt x="183" y="51"/>
                  </a:lnTo>
                  <a:lnTo>
                    <a:pt x="186" y="54"/>
                  </a:lnTo>
                  <a:lnTo>
                    <a:pt x="186" y="61"/>
                  </a:lnTo>
                  <a:lnTo>
                    <a:pt x="192" y="61"/>
                  </a:lnTo>
                  <a:lnTo>
                    <a:pt x="197" y="59"/>
                  </a:lnTo>
                  <a:lnTo>
                    <a:pt x="207" y="62"/>
                  </a:lnTo>
                  <a:lnTo>
                    <a:pt x="209" y="61"/>
                  </a:lnTo>
                  <a:lnTo>
                    <a:pt x="211" y="64"/>
                  </a:lnTo>
                  <a:lnTo>
                    <a:pt x="211" y="64"/>
                  </a:lnTo>
                  <a:lnTo>
                    <a:pt x="209" y="65"/>
                  </a:lnTo>
                  <a:lnTo>
                    <a:pt x="209" y="65"/>
                  </a:lnTo>
                  <a:lnTo>
                    <a:pt x="206" y="69"/>
                  </a:lnTo>
                  <a:lnTo>
                    <a:pt x="206" y="73"/>
                  </a:lnTo>
                  <a:lnTo>
                    <a:pt x="195" y="83"/>
                  </a:lnTo>
                  <a:lnTo>
                    <a:pt x="199" y="90"/>
                  </a:lnTo>
                  <a:lnTo>
                    <a:pt x="198" y="94"/>
                  </a:lnTo>
                  <a:lnTo>
                    <a:pt x="204" y="98"/>
                  </a:lnTo>
                  <a:lnTo>
                    <a:pt x="205" y="104"/>
                  </a:lnTo>
                  <a:lnTo>
                    <a:pt x="214" y="105"/>
                  </a:lnTo>
                  <a:lnTo>
                    <a:pt x="216" y="104"/>
                  </a:lnTo>
                  <a:lnTo>
                    <a:pt x="214" y="119"/>
                  </a:lnTo>
                  <a:lnTo>
                    <a:pt x="218" y="125"/>
                  </a:lnTo>
                  <a:lnTo>
                    <a:pt x="218" y="135"/>
                  </a:lnTo>
                  <a:lnTo>
                    <a:pt x="220" y="138"/>
                  </a:lnTo>
                  <a:lnTo>
                    <a:pt x="220" y="144"/>
                  </a:lnTo>
                  <a:lnTo>
                    <a:pt x="222" y="145"/>
                  </a:lnTo>
                  <a:lnTo>
                    <a:pt x="222" y="149"/>
                  </a:lnTo>
                  <a:lnTo>
                    <a:pt x="225" y="152"/>
                  </a:lnTo>
                  <a:lnTo>
                    <a:pt x="220" y="156"/>
                  </a:lnTo>
                  <a:lnTo>
                    <a:pt x="214" y="155"/>
                  </a:lnTo>
                  <a:lnTo>
                    <a:pt x="210" y="157"/>
                  </a:lnTo>
                  <a:lnTo>
                    <a:pt x="208" y="154"/>
                  </a:lnTo>
                  <a:lnTo>
                    <a:pt x="205" y="162"/>
                  </a:lnTo>
                  <a:lnTo>
                    <a:pt x="216" y="169"/>
                  </a:lnTo>
                  <a:lnTo>
                    <a:pt x="218" y="173"/>
                  </a:lnTo>
                  <a:lnTo>
                    <a:pt x="214" y="175"/>
                  </a:lnTo>
                  <a:lnTo>
                    <a:pt x="209" y="173"/>
                  </a:lnTo>
                  <a:lnTo>
                    <a:pt x="206" y="173"/>
                  </a:lnTo>
                  <a:lnTo>
                    <a:pt x="204" y="170"/>
                  </a:lnTo>
                  <a:lnTo>
                    <a:pt x="201" y="171"/>
                  </a:lnTo>
                  <a:lnTo>
                    <a:pt x="199" y="169"/>
                  </a:lnTo>
                  <a:lnTo>
                    <a:pt x="201" y="181"/>
                  </a:lnTo>
                  <a:lnTo>
                    <a:pt x="195" y="180"/>
                  </a:lnTo>
                  <a:lnTo>
                    <a:pt x="191" y="183"/>
                  </a:lnTo>
                  <a:lnTo>
                    <a:pt x="191" y="179"/>
                  </a:lnTo>
                  <a:lnTo>
                    <a:pt x="194" y="174"/>
                  </a:lnTo>
                  <a:lnTo>
                    <a:pt x="189" y="171"/>
                  </a:lnTo>
                  <a:lnTo>
                    <a:pt x="189" y="167"/>
                  </a:lnTo>
                  <a:lnTo>
                    <a:pt x="181" y="167"/>
                  </a:lnTo>
                  <a:lnTo>
                    <a:pt x="174" y="184"/>
                  </a:lnTo>
                  <a:lnTo>
                    <a:pt x="171" y="185"/>
                  </a:lnTo>
                  <a:lnTo>
                    <a:pt x="174" y="192"/>
                  </a:lnTo>
                  <a:lnTo>
                    <a:pt x="172" y="193"/>
                  </a:lnTo>
                  <a:lnTo>
                    <a:pt x="169" y="194"/>
                  </a:lnTo>
                  <a:lnTo>
                    <a:pt x="169" y="196"/>
                  </a:lnTo>
                  <a:lnTo>
                    <a:pt x="165" y="198"/>
                  </a:lnTo>
                  <a:lnTo>
                    <a:pt x="164" y="206"/>
                  </a:lnTo>
                  <a:lnTo>
                    <a:pt x="159" y="211"/>
                  </a:lnTo>
                  <a:lnTo>
                    <a:pt x="158" y="217"/>
                  </a:lnTo>
                  <a:lnTo>
                    <a:pt x="153" y="223"/>
                  </a:lnTo>
                  <a:lnTo>
                    <a:pt x="154" y="226"/>
                  </a:lnTo>
                  <a:lnTo>
                    <a:pt x="153" y="228"/>
                  </a:lnTo>
                  <a:lnTo>
                    <a:pt x="153" y="228"/>
                  </a:lnTo>
                  <a:lnTo>
                    <a:pt x="152" y="226"/>
                  </a:lnTo>
                  <a:lnTo>
                    <a:pt x="146" y="227"/>
                  </a:lnTo>
                  <a:lnTo>
                    <a:pt x="145" y="225"/>
                  </a:lnTo>
                  <a:lnTo>
                    <a:pt x="133" y="225"/>
                  </a:lnTo>
                  <a:lnTo>
                    <a:pt x="126" y="223"/>
                  </a:lnTo>
                  <a:lnTo>
                    <a:pt x="120" y="226"/>
                  </a:lnTo>
                  <a:lnTo>
                    <a:pt x="118" y="225"/>
                  </a:lnTo>
                  <a:lnTo>
                    <a:pt x="117" y="222"/>
                  </a:lnTo>
                  <a:lnTo>
                    <a:pt x="115" y="222"/>
                  </a:lnTo>
                  <a:lnTo>
                    <a:pt x="114" y="223"/>
                  </a:lnTo>
                  <a:lnTo>
                    <a:pt x="111" y="221"/>
                  </a:lnTo>
                  <a:lnTo>
                    <a:pt x="105" y="225"/>
                  </a:lnTo>
                  <a:lnTo>
                    <a:pt x="101" y="224"/>
                  </a:lnTo>
                  <a:lnTo>
                    <a:pt x="101" y="227"/>
                  </a:lnTo>
                  <a:lnTo>
                    <a:pt x="101" y="227"/>
                  </a:lnTo>
                  <a:lnTo>
                    <a:pt x="95" y="223"/>
                  </a:lnTo>
                  <a:lnTo>
                    <a:pt x="89" y="225"/>
                  </a:lnTo>
                  <a:lnTo>
                    <a:pt x="88" y="221"/>
                  </a:lnTo>
                  <a:lnTo>
                    <a:pt x="90" y="213"/>
                  </a:lnTo>
                  <a:lnTo>
                    <a:pt x="82" y="204"/>
                  </a:lnTo>
                  <a:lnTo>
                    <a:pt x="78" y="206"/>
                  </a:lnTo>
                  <a:lnTo>
                    <a:pt x="68" y="200"/>
                  </a:lnTo>
                  <a:lnTo>
                    <a:pt x="62" y="195"/>
                  </a:lnTo>
                  <a:lnTo>
                    <a:pt x="57" y="185"/>
                  </a:lnTo>
                  <a:lnTo>
                    <a:pt x="53" y="184"/>
                  </a:lnTo>
                  <a:lnTo>
                    <a:pt x="52" y="185"/>
                  </a:lnTo>
                  <a:lnTo>
                    <a:pt x="49" y="184"/>
                  </a:lnTo>
                  <a:lnTo>
                    <a:pt x="47" y="180"/>
                  </a:lnTo>
                  <a:lnTo>
                    <a:pt x="37" y="180"/>
                  </a:lnTo>
                  <a:lnTo>
                    <a:pt x="34" y="178"/>
                  </a:lnTo>
                  <a:lnTo>
                    <a:pt x="35" y="171"/>
                  </a:lnTo>
                  <a:lnTo>
                    <a:pt x="32" y="169"/>
                  </a:lnTo>
                  <a:lnTo>
                    <a:pt x="32" y="166"/>
                  </a:lnTo>
                  <a:lnTo>
                    <a:pt x="26" y="167"/>
                  </a:lnTo>
                  <a:lnTo>
                    <a:pt x="21" y="165"/>
                  </a:lnTo>
                  <a:lnTo>
                    <a:pt x="18" y="148"/>
                  </a:lnTo>
                  <a:lnTo>
                    <a:pt x="14" y="146"/>
                  </a:lnTo>
                  <a:lnTo>
                    <a:pt x="13" y="142"/>
                  </a:lnTo>
                  <a:lnTo>
                    <a:pt x="10" y="139"/>
                  </a:lnTo>
                  <a:lnTo>
                    <a:pt x="11" y="136"/>
                  </a:lnTo>
                  <a:lnTo>
                    <a:pt x="5" y="121"/>
                  </a:lnTo>
                  <a:lnTo>
                    <a:pt x="6" y="113"/>
                  </a:lnTo>
                  <a:lnTo>
                    <a:pt x="4" y="105"/>
                  </a:lnTo>
                  <a:lnTo>
                    <a:pt x="7" y="98"/>
                  </a:lnTo>
                  <a:lnTo>
                    <a:pt x="2" y="92"/>
                  </a:lnTo>
                  <a:lnTo>
                    <a:pt x="3" y="87"/>
                  </a:lnTo>
                  <a:lnTo>
                    <a:pt x="3" y="87"/>
                  </a:lnTo>
                  <a:lnTo>
                    <a:pt x="0" y="77"/>
                  </a:lnTo>
                  <a:lnTo>
                    <a:pt x="4" y="78"/>
                  </a:lnTo>
                  <a:lnTo>
                    <a:pt x="6" y="76"/>
                  </a:lnTo>
                  <a:lnTo>
                    <a:pt x="7" y="78"/>
                  </a:lnTo>
                  <a:lnTo>
                    <a:pt x="25" y="70"/>
                  </a:lnTo>
                  <a:lnTo>
                    <a:pt x="43" y="72"/>
                  </a:lnTo>
                  <a:lnTo>
                    <a:pt x="45" y="69"/>
                  </a:lnTo>
                  <a:lnTo>
                    <a:pt x="51" y="76"/>
                  </a:lnTo>
                  <a:lnTo>
                    <a:pt x="54" y="74"/>
                  </a:lnTo>
                  <a:lnTo>
                    <a:pt x="56" y="81"/>
                  </a:lnTo>
                  <a:lnTo>
                    <a:pt x="63" y="76"/>
                  </a:lnTo>
                  <a:lnTo>
                    <a:pt x="72" y="75"/>
                  </a:lnTo>
                  <a:lnTo>
                    <a:pt x="74" y="74"/>
                  </a:lnTo>
                  <a:lnTo>
                    <a:pt x="76" y="76"/>
                  </a:lnTo>
                  <a:lnTo>
                    <a:pt x="76" y="73"/>
                  </a:lnTo>
                  <a:lnTo>
                    <a:pt x="85" y="73"/>
                  </a:lnTo>
                  <a:lnTo>
                    <a:pt x="90" y="67"/>
                  </a:lnTo>
                  <a:lnTo>
                    <a:pt x="89" y="53"/>
                  </a:lnTo>
                  <a:lnTo>
                    <a:pt x="88" y="52"/>
                  </a:lnTo>
                  <a:lnTo>
                    <a:pt x="90" y="48"/>
                  </a:lnTo>
                  <a:lnTo>
                    <a:pt x="94" y="45"/>
                  </a:lnTo>
                  <a:lnTo>
                    <a:pt x="106" y="45"/>
                  </a:lnTo>
                  <a:lnTo>
                    <a:pt x="111" y="42"/>
                  </a:lnTo>
                  <a:lnTo>
                    <a:pt x="113" y="39"/>
                  </a:lnTo>
                  <a:lnTo>
                    <a:pt x="113" y="36"/>
                  </a:lnTo>
                  <a:lnTo>
                    <a:pt x="116" y="36"/>
                  </a:lnTo>
                  <a:lnTo>
                    <a:pt x="124" y="31"/>
                  </a:lnTo>
                  <a:lnTo>
                    <a:pt x="129" y="31"/>
                  </a:lnTo>
                  <a:lnTo>
                    <a:pt x="135" y="22"/>
                  </a:lnTo>
                  <a:lnTo>
                    <a:pt x="137" y="23"/>
                  </a:lnTo>
                  <a:lnTo>
                    <a:pt x="139" y="21"/>
                  </a:lnTo>
                  <a:lnTo>
                    <a:pt x="140" y="23"/>
                  </a:lnTo>
                  <a:lnTo>
                    <a:pt x="148" y="22"/>
                  </a:lnTo>
                  <a:lnTo>
                    <a:pt x="151" y="13"/>
                  </a:lnTo>
                  <a:lnTo>
                    <a:pt x="157" y="11"/>
                  </a:lnTo>
                  <a:lnTo>
                    <a:pt x="16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5" name="Freeform 50"/>
            <p:cNvSpPr>
              <a:spLocks/>
            </p:cNvSpPr>
            <p:nvPr/>
          </p:nvSpPr>
          <p:spPr bwMode="auto">
            <a:xfrm>
              <a:off x="4946" y="296"/>
              <a:ext cx="307" cy="359"/>
            </a:xfrm>
            <a:custGeom>
              <a:avLst/>
              <a:gdLst>
                <a:gd name="T0" fmla="*/ 183 w 307"/>
                <a:gd name="T1" fmla="*/ 18 h 359"/>
                <a:gd name="T2" fmla="*/ 194 w 307"/>
                <a:gd name="T3" fmla="*/ 48 h 359"/>
                <a:gd name="T4" fmla="*/ 212 w 307"/>
                <a:gd name="T5" fmla="*/ 44 h 359"/>
                <a:gd name="T6" fmla="*/ 225 w 307"/>
                <a:gd name="T7" fmla="*/ 27 h 359"/>
                <a:gd name="T8" fmla="*/ 246 w 307"/>
                <a:gd name="T9" fmla="*/ 15 h 359"/>
                <a:gd name="T10" fmla="*/ 261 w 307"/>
                <a:gd name="T11" fmla="*/ 28 h 359"/>
                <a:gd name="T12" fmla="*/ 278 w 307"/>
                <a:gd name="T13" fmla="*/ 58 h 359"/>
                <a:gd name="T14" fmla="*/ 296 w 307"/>
                <a:gd name="T15" fmla="*/ 79 h 359"/>
                <a:gd name="T16" fmla="*/ 304 w 307"/>
                <a:gd name="T17" fmla="*/ 93 h 359"/>
                <a:gd name="T18" fmla="*/ 294 w 307"/>
                <a:gd name="T19" fmla="*/ 135 h 359"/>
                <a:gd name="T20" fmla="*/ 274 w 307"/>
                <a:gd name="T21" fmla="*/ 164 h 359"/>
                <a:gd name="T22" fmla="*/ 268 w 307"/>
                <a:gd name="T23" fmla="*/ 179 h 359"/>
                <a:gd name="T24" fmla="*/ 239 w 307"/>
                <a:gd name="T25" fmla="*/ 202 h 359"/>
                <a:gd name="T26" fmla="*/ 228 w 307"/>
                <a:gd name="T27" fmla="*/ 210 h 359"/>
                <a:gd name="T28" fmla="*/ 212 w 307"/>
                <a:gd name="T29" fmla="*/ 218 h 359"/>
                <a:gd name="T30" fmla="*/ 189 w 307"/>
                <a:gd name="T31" fmla="*/ 227 h 359"/>
                <a:gd name="T32" fmla="*/ 184 w 307"/>
                <a:gd name="T33" fmla="*/ 252 h 359"/>
                <a:gd name="T34" fmla="*/ 171 w 307"/>
                <a:gd name="T35" fmla="*/ 254 h 359"/>
                <a:gd name="T36" fmla="*/ 150 w 307"/>
                <a:gd name="T37" fmla="*/ 255 h 359"/>
                <a:gd name="T38" fmla="*/ 106 w 307"/>
                <a:gd name="T39" fmla="*/ 257 h 359"/>
                <a:gd name="T40" fmla="*/ 102 w 307"/>
                <a:gd name="T41" fmla="*/ 266 h 359"/>
                <a:gd name="T42" fmla="*/ 81 w 307"/>
                <a:gd name="T43" fmla="*/ 261 h 359"/>
                <a:gd name="T44" fmla="*/ 75 w 307"/>
                <a:gd name="T45" fmla="*/ 273 h 359"/>
                <a:gd name="T46" fmla="*/ 75 w 307"/>
                <a:gd name="T47" fmla="*/ 283 h 359"/>
                <a:gd name="T48" fmla="*/ 68 w 307"/>
                <a:gd name="T49" fmla="*/ 298 h 359"/>
                <a:gd name="T50" fmla="*/ 68 w 307"/>
                <a:gd name="T51" fmla="*/ 321 h 359"/>
                <a:gd name="T52" fmla="*/ 66 w 307"/>
                <a:gd name="T53" fmla="*/ 339 h 359"/>
                <a:gd name="T54" fmla="*/ 34 w 307"/>
                <a:gd name="T55" fmla="*/ 359 h 359"/>
                <a:gd name="T56" fmla="*/ 25 w 307"/>
                <a:gd name="T57" fmla="*/ 343 h 359"/>
                <a:gd name="T58" fmla="*/ 15 w 307"/>
                <a:gd name="T59" fmla="*/ 319 h 359"/>
                <a:gd name="T60" fmla="*/ 12 w 307"/>
                <a:gd name="T61" fmla="*/ 305 h 359"/>
                <a:gd name="T62" fmla="*/ 17 w 307"/>
                <a:gd name="T63" fmla="*/ 271 h 359"/>
                <a:gd name="T64" fmla="*/ 11 w 307"/>
                <a:gd name="T65" fmla="*/ 244 h 359"/>
                <a:gd name="T66" fmla="*/ 11 w 307"/>
                <a:gd name="T67" fmla="*/ 233 h 359"/>
                <a:gd name="T68" fmla="*/ 6 w 307"/>
                <a:gd name="T69" fmla="*/ 212 h 359"/>
                <a:gd name="T70" fmla="*/ 9 w 307"/>
                <a:gd name="T71" fmla="*/ 193 h 359"/>
                <a:gd name="T72" fmla="*/ 24 w 307"/>
                <a:gd name="T73" fmla="*/ 182 h 359"/>
                <a:gd name="T74" fmla="*/ 31 w 307"/>
                <a:gd name="T75" fmla="*/ 160 h 359"/>
                <a:gd name="T76" fmla="*/ 30 w 307"/>
                <a:gd name="T77" fmla="*/ 148 h 359"/>
                <a:gd name="T78" fmla="*/ 36 w 307"/>
                <a:gd name="T79" fmla="*/ 130 h 359"/>
                <a:gd name="T80" fmla="*/ 49 w 307"/>
                <a:gd name="T81" fmla="*/ 113 h 359"/>
                <a:gd name="T82" fmla="*/ 49 w 307"/>
                <a:gd name="T83" fmla="*/ 107 h 359"/>
                <a:gd name="T84" fmla="*/ 62 w 307"/>
                <a:gd name="T85" fmla="*/ 104 h 359"/>
                <a:gd name="T86" fmla="*/ 73 w 307"/>
                <a:gd name="T87" fmla="*/ 88 h 359"/>
                <a:gd name="T88" fmla="*/ 60 w 307"/>
                <a:gd name="T89" fmla="*/ 78 h 359"/>
                <a:gd name="T90" fmla="*/ 69 w 307"/>
                <a:gd name="T91" fmla="*/ 71 h 359"/>
                <a:gd name="T92" fmla="*/ 58 w 307"/>
                <a:gd name="T93" fmla="*/ 42 h 359"/>
                <a:gd name="T94" fmla="*/ 47 w 307"/>
                <a:gd name="T95" fmla="*/ 18 h 359"/>
                <a:gd name="T96" fmla="*/ 70 w 307"/>
                <a:gd name="T97" fmla="*/ 27 h 359"/>
                <a:gd name="T98" fmla="*/ 93 w 307"/>
                <a:gd name="T99" fmla="*/ 34 h 359"/>
                <a:gd name="T100" fmla="*/ 107 w 307"/>
                <a:gd name="T101" fmla="*/ 30 h 359"/>
                <a:gd name="T102" fmla="*/ 129 w 307"/>
                <a:gd name="T103" fmla="*/ 32 h 359"/>
                <a:gd name="T104" fmla="*/ 143 w 307"/>
                <a:gd name="T105" fmla="*/ 5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7" h="359">
                  <a:moveTo>
                    <a:pt x="164" y="0"/>
                  </a:moveTo>
                  <a:lnTo>
                    <a:pt x="173" y="11"/>
                  </a:lnTo>
                  <a:lnTo>
                    <a:pt x="175" y="11"/>
                  </a:lnTo>
                  <a:lnTo>
                    <a:pt x="183" y="18"/>
                  </a:lnTo>
                  <a:lnTo>
                    <a:pt x="187" y="17"/>
                  </a:lnTo>
                  <a:lnTo>
                    <a:pt x="192" y="21"/>
                  </a:lnTo>
                  <a:lnTo>
                    <a:pt x="195" y="38"/>
                  </a:lnTo>
                  <a:lnTo>
                    <a:pt x="194" y="48"/>
                  </a:lnTo>
                  <a:lnTo>
                    <a:pt x="199" y="52"/>
                  </a:lnTo>
                  <a:lnTo>
                    <a:pt x="213" y="54"/>
                  </a:lnTo>
                  <a:lnTo>
                    <a:pt x="215" y="49"/>
                  </a:lnTo>
                  <a:lnTo>
                    <a:pt x="212" y="44"/>
                  </a:lnTo>
                  <a:lnTo>
                    <a:pt x="212" y="40"/>
                  </a:lnTo>
                  <a:lnTo>
                    <a:pt x="225" y="37"/>
                  </a:lnTo>
                  <a:lnTo>
                    <a:pt x="226" y="33"/>
                  </a:lnTo>
                  <a:lnTo>
                    <a:pt x="225" y="27"/>
                  </a:lnTo>
                  <a:lnTo>
                    <a:pt x="231" y="24"/>
                  </a:lnTo>
                  <a:lnTo>
                    <a:pt x="231" y="20"/>
                  </a:lnTo>
                  <a:lnTo>
                    <a:pt x="235" y="16"/>
                  </a:lnTo>
                  <a:lnTo>
                    <a:pt x="246" y="15"/>
                  </a:lnTo>
                  <a:lnTo>
                    <a:pt x="250" y="16"/>
                  </a:lnTo>
                  <a:lnTo>
                    <a:pt x="256" y="21"/>
                  </a:lnTo>
                  <a:lnTo>
                    <a:pt x="256" y="27"/>
                  </a:lnTo>
                  <a:lnTo>
                    <a:pt x="261" y="28"/>
                  </a:lnTo>
                  <a:lnTo>
                    <a:pt x="262" y="37"/>
                  </a:lnTo>
                  <a:lnTo>
                    <a:pt x="268" y="45"/>
                  </a:lnTo>
                  <a:lnTo>
                    <a:pt x="269" y="52"/>
                  </a:lnTo>
                  <a:lnTo>
                    <a:pt x="278" y="58"/>
                  </a:lnTo>
                  <a:lnTo>
                    <a:pt x="279" y="65"/>
                  </a:lnTo>
                  <a:lnTo>
                    <a:pt x="284" y="68"/>
                  </a:lnTo>
                  <a:lnTo>
                    <a:pt x="291" y="77"/>
                  </a:lnTo>
                  <a:lnTo>
                    <a:pt x="296" y="79"/>
                  </a:lnTo>
                  <a:lnTo>
                    <a:pt x="301" y="71"/>
                  </a:lnTo>
                  <a:lnTo>
                    <a:pt x="307" y="73"/>
                  </a:lnTo>
                  <a:lnTo>
                    <a:pt x="306" y="90"/>
                  </a:lnTo>
                  <a:lnTo>
                    <a:pt x="304" y="93"/>
                  </a:lnTo>
                  <a:lnTo>
                    <a:pt x="301" y="107"/>
                  </a:lnTo>
                  <a:lnTo>
                    <a:pt x="299" y="109"/>
                  </a:lnTo>
                  <a:lnTo>
                    <a:pt x="294" y="127"/>
                  </a:lnTo>
                  <a:lnTo>
                    <a:pt x="294" y="135"/>
                  </a:lnTo>
                  <a:lnTo>
                    <a:pt x="288" y="145"/>
                  </a:lnTo>
                  <a:lnTo>
                    <a:pt x="278" y="152"/>
                  </a:lnTo>
                  <a:lnTo>
                    <a:pt x="274" y="164"/>
                  </a:lnTo>
                  <a:lnTo>
                    <a:pt x="274" y="164"/>
                  </a:lnTo>
                  <a:lnTo>
                    <a:pt x="269" y="169"/>
                  </a:lnTo>
                  <a:lnTo>
                    <a:pt x="267" y="176"/>
                  </a:lnTo>
                  <a:lnTo>
                    <a:pt x="268" y="179"/>
                  </a:lnTo>
                  <a:lnTo>
                    <a:pt x="268" y="179"/>
                  </a:lnTo>
                  <a:lnTo>
                    <a:pt x="256" y="190"/>
                  </a:lnTo>
                  <a:lnTo>
                    <a:pt x="250" y="192"/>
                  </a:lnTo>
                  <a:lnTo>
                    <a:pt x="247" y="201"/>
                  </a:lnTo>
                  <a:lnTo>
                    <a:pt x="239" y="202"/>
                  </a:lnTo>
                  <a:lnTo>
                    <a:pt x="238" y="200"/>
                  </a:lnTo>
                  <a:lnTo>
                    <a:pt x="236" y="202"/>
                  </a:lnTo>
                  <a:lnTo>
                    <a:pt x="234" y="201"/>
                  </a:lnTo>
                  <a:lnTo>
                    <a:pt x="228" y="210"/>
                  </a:lnTo>
                  <a:lnTo>
                    <a:pt x="223" y="210"/>
                  </a:lnTo>
                  <a:lnTo>
                    <a:pt x="215" y="215"/>
                  </a:lnTo>
                  <a:lnTo>
                    <a:pt x="212" y="215"/>
                  </a:lnTo>
                  <a:lnTo>
                    <a:pt x="212" y="218"/>
                  </a:lnTo>
                  <a:lnTo>
                    <a:pt x="210" y="221"/>
                  </a:lnTo>
                  <a:lnTo>
                    <a:pt x="205" y="224"/>
                  </a:lnTo>
                  <a:lnTo>
                    <a:pt x="193" y="224"/>
                  </a:lnTo>
                  <a:lnTo>
                    <a:pt x="189" y="227"/>
                  </a:lnTo>
                  <a:lnTo>
                    <a:pt x="187" y="231"/>
                  </a:lnTo>
                  <a:lnTo>
                    <a:pt x="188" y="232"/>
                  </a:lnTo>
                  <a:lnTo>
                    <a:pt x="189" y="246"/>
                  </a:lnTo>
                  <a:lnTo>
                    <a:pt x="184" y="252"/>
                  </a:lnTo>
                  <a:lnTo>
                    <a:pt x="175" y="252"/>
                  </a:lnTo>
                  <a:lnTo>
                    <a:pt x="175" y="255"/>
                  </a:lnTo>
                  <a:lnTo>
                    <a:pt x="173" y="253"/>
                  </a:lnTo>
                  <a:lnTo>
                    <a:pt x="171" y="254"/>
                  </a:lnTo>
                  <a:lnTo>
                    <a:pt x="162" y="255"/>
                  </a:lnTo>
                  <a:lnTo>
                    <a:pt x="155" y="260"/>
                  </a:lnTo>
                  <a:lnTo>
                    <a:pt x="153" y="253"/>
                  </a:lnTo>
                  <a:lnTo>
                    <a:pt x="150" y="255"/>
                  </a:lnTo>
                  <a:lnTo>
                    <a:pt x="144" y="248"/>
                  </a:lnTo>
                  <a:lnTo>
                    <a:pt x="142" y="251"/>
                  </a:lnTo>
                  <a:lnTo>
                    <a:pt x="124" y="249"/>
                  </a:lnTo>
                  <a:lnTo>
                    <a:pt x="106" y="257"/>
                  </a:lnTo>
                  <a:lnTo>
                    <a:pt x="105" y="255"/>
                  </a:lnTo>
                  <a:lnTo>
                    <a:pt x="103" y="257"/>
                  </a:lnTo>
                  <a:lnTo>
                    <a:pt x="99" y="256"/>
                  </a:lnTo>
                  <a:lnTo>
                    <a:pt x="102" y="266"/>
                  </a:lnTo>
                  <a:lnTo>
                    <a:pt x="102" y="266"/>
                  </a:lnTo>
                  <a:lnTo>
                    <a:pt x="98" y="264"/>
                  </a:lnTo>
                  <a:lnTo>
                    <a:pt x="87" y="265"/>
                  </a:lnTo>
                  <a:lnTo>
                    <a:pt x="81" y="261"/>
                  </a:lnTo>
                  <a:lnTo>
                    <a:pt x="72" y="258"/>
                  </a:lnTo>
                  <a:lnTo>
                    <a:pt x="72" y="261"/>
                  </a:lnTo>
                  <a:lnTo>
                    <a:pt x="74" y="265"/>
                  </a:lnTo>
                  <a:lnTo>
                    <a:pt x="75" y="273"/>
                  </a:lnTo>
                  <a:lnTo>
                    <a:pt x="74" y="275"/>
                  </a:lnTo>
                  <a:lnTo>
                    <a:pt x="75" y="277"/>
                  </a:lnTo>
                  <a:lnTo>
                    <a:pt x="74" y="279"/>
                  </a:lnTo>
                  <a:lnTo>
                    <a:pt x="75" y="283"/>
                  </a:lnTo>
                  <a:lnTo>
                    <a:pt x="74" y="288"/>
                  </a:lnTo>
                  <a:lnTo>
                    <a:pt x="72" y="290"/>
                  </a:lnTo>
                  <a:lnTo>
                    <a:pt x="70" y="296"/>
                  </a:lnTo>
                  <a:lnTo>
                    <a:pt x="68" y="298"/>
                  </a:lnTo>
                  <a:lnTo>
                    <a:pt x="68" y="305"/>
                  </a:lnTo>
                  <a:lnTo>
                    <a:pt x="67" y="307"/>
                  </a:lnTo>
                  <a:lnTo>
                    <a:pt x="65" y="320"/>
                  </a:lnTo>
                  <a:lnTo>
                    <a:pt x="68" y="321"/>
                  </a:lnTo>
                  <a:lnTo>
                    <a:pt x="71" y="325"/>
                  </a:lnTo>
                  <a:lnTo>
                    <a:pt x="70" y="327"/>
                  </a:lnTo>
                  <a:lnTo>
                    <a:pt x="66" y="333"/>
                  </a:lnTo>
                  <a:lnTo>
                    <a:pt x="66" y="339"/>
                  </a:lnTo>
                  <a:lnTo>
                    <a:pt x="64" y="340"/>
                  </a:lnTo>
                  <a:lnTo>
                    <a:pt x="55" y="340"/>
                  </a:lnTo>
                  <a:lnTo>
                    <a:pt x="42" y="358"/>
                  </a:lnTo>
                  <a:lnTo>
                    <a:pt x="34" y="359"/>
                  </a:lnTo>
                  <a:lnTo>
                    <a:pt x="34" y="359"/>
                  </a:lnTo>
                  <a:lnTo>
                    <a:pt x="30" y="348"/>
                  </a:lnTo>
                  <a:lnTo>
                    <a:pt x="30" y="345"/>
                  </a:lnTo>
                  <a:lnTo>
                    <a:pt x="25" y="343"/>
                  </a:lnTo>
                  <a:lnTo>
                    <a:pt x="24" y="339"/>
                  </a:lnTo>
                  <a:lnTo>
                    <a:pt x="20" y="339"/>
                  </a:lnTo>
                  <a:lnTo>
                    <a:pt x="15" y="329"/>
                  </a:lnTo>
                  <a:lnTo>
                    <a:pt x="15" y="319"/>
                  </a:lnTo>
                  <a:lnTo>
                    <a:pt x="11" y="316"/>
                  </a:lnTo>
                  <a:lnTo>
                    <a:pt x="11" y="313"/>
                  </a:lnTo>
                  <a:lnTo>
                    <a:pt x="13" y="308"/>
                  </a:lnTo>
                  <a:lnTo>
                    <a:pt x="12" y="305"/>
                  </a:lnTo>
                  <a:lnTo>
                    <a:pt x="20" y="294"/>
                  </a:lnTo>
                  <a:lnTo>
                    <a:pt x="19" y="287"/>
                  </a:lnTo>
                  <a:lnTo>
                    <a:pt x="14" y="274"/>
                  </a:lnTo>
                  <a:lnTo>
                    <a:pt x="17" y="271"/>
                  </a:lnTo>
                  <a:lnTo>
                    <a:pt x="17" y="262"/>
                  </a:lnTo>
                  <a:lnTo>
                    <a:pt x="12" y="255"/>
                  </a:lnTo>
                  <a:lnTo>
                    <a:pt x="14" y="248"/>
                  </a:lnTo>
                  <a:lnTo>
                    <a:pt x="11" y="244"/>
                  </a:lnTo>
                  <a:lnTo>
                    <a:pt x="12" y="240"/>
                  </a:lnTo>
                  <a:lnTo>
                    <a:pt x="10" y="240"/>
                  </a:lnTo>
                  <a:lnTo>
                    <a:pt x="9" y="239"/>
                  </a:lnTo>
                  <a:lnTo>
                    <a:pt x="11" y="233"/>
                  </a:lnTo>
                  <a:lnTo>
                    <a:pt x="16" y="227"/>
                  </a:lnTo>
                  <a:lnTo>
                    <a:pt x="14" y="224"/>
                  </a:lnTo>
                  <a:lnTo>
                    <a:pt x="10" y="222"/>
                  </a:lnTo>
                  <a:lnTo>
                    <a:pt x="6" y="212"/>
                  </a:lnTo>
                  <a:lnTo>
                    <a:pt x="3" y="210"/>
                  </a:lnTo>
                  <a:lnTo>
                    <a:pt x="0" y="202"/>
                  </a:lnTo>
                  <a:lnTo>
                    <a:pt x="2" y="197"/>
                  </a:lnTo>
                  <a:lnTo>
                    <a:pt x="9" y="193"/>
                  </a:lnTo>
                  <a:lnTo>
                    <a:pt x="13" y="186"/>
                  </a:lnTo>
                  <a:lnTo>
                    <a:pt x="21" y="185"/>
                  </a:lnTo>
                  <a:lnTo>
                    <a:pt x="22" y="183"/>
                  </a:lnTo>
                  <a:lnTo>
                    <a:pt x="24" y="182"/>
                  </a:lnTo>
                  <a:lnTo>
                    <a:pt x="24" y="170"/>
                  </a:lnTo>
                  <a:lnTo>
                    <a:pt x="28" y="168"/>
                  </a:lnTo>
                  <a:lnTo>
                    <a:pt x="28" y="165"/>
                  </a:lnTo>
                  <a:lnTo>
                    <a:pt x="31" y="160"/>
                  </a:lnTo>
                  <a:lnTo>
                    <a:pt x="38" y="160"/>
                  </a:lnTo>
                  <a:lnTo>
                    <a:pt x="36" y="156"/>
                  </a:lnTo>
                  <a:lnTo>
                    <a:pt x="36" y="152"/>
                  </a:lnTo>
                  <a:lnTo>
                    <a:pt x="30" y="148"/>
                  </a:lnTo>
                  <a:lnTo>
                    <a:pt x="30" y="141"/>
                  </a:lnTo>
                  <a:lnTo>
                    <a:pt x="33" y="136"/>
                  </a:lnTo>
                  <a:lnTo>
                    <a:pt x="38" y="134"/>
                  </a:lnTo>
                  <a:lnTo>
                    <a:pt x="36" y="130"/>
                  </a:lnTo>
                  <a:lnTo>
                    <a:pt x="38" y="123"/>
                  </a:lnTo>
                  <a:lnTo>
                    <a:pt x="42" y="123"/>
                  </a:lnTo>
                  <a:lnTo>
                    <a:pt x="44" y="121"/>
                  </a:lnTo>
                  <a:lnTo>
                    <a:pt x="49" y="113"/>
                  </a:lnTo>
                  <a:lnTo>
                    <a:pt x="52" y="111"/>
                  </a:lnTo>
                  <a:lnTo>
                    <a:pt x="49" y="109"/>
                  </a:lnTo>
                  <a:lnTo>
                    <a:pt x="49" y="107"/>
                  </a:lnTo>
                  <a:lnTo>
                    <a:pt x="49" y="107"/>
                  </a:lnTo>
                  <a:lnTo>
                    <a:pt x="50" y="106"/>
                  </a:lnTo>
                  <a:lnTo>
                    <a:pt x="50" y="106"/>
                  </a:lnTo>
                  <a:lnTo>
                    <a:pt x="58" y="101"/>
                  </a:lnTo>
                  <a:lnTo>
                    <a:pt x="62" y="104"/>
                  </a:lnTo>
                  <a:lnTo>
                    <a:pt x="62" y="102"/>
                  </a:lnTo>
                  <a:lnTo>
                    <a:pt x="55" y="98"/>
                  </a:lnTo>
                  <a:lnTo>
                    <a:pt x="55" y="95"/>
                  </a:lnTo>
                  <a:lnTo>
                    <a:pt x="73" y="88"/>
                  </a:lnTo>
                  <a:lnTo>
                    <a:pt x="72" y="84"/>
                  </a:lnTo>
                  <a:lnTo>
                    <a:pt x="62" y="81"/>
                  </a:lnTo>
                  <a:lnTo>
                    <a:pt x="60" y="78"/>
                  </a:lnTo>
                  <a:lnTo>
                    <a:pt x="60" y="78"/>
                  </a:lnTo>
                  <a:lnTo>
                    <a:pt x="61" y="77"/>
                  </a:lnTo>
                  <a:lnTo>
                    <a:pt x="66" y="78"/>
                  </a:lnTo>
                  <a:lnTo>
                    <a:pt x="66" y="74"/>
                  </a:lnTo>
                  <a:lnTo>
                    <a:pt x="69" y="71"/>
                  </a:lnTo>
                  <a:lnTo>
                    <a:pt x="72" y="64"/>
                  </a:lnTo>
                  <a:lnTo>
                    <a:pt x="64" y="58"/>
                  </a:lnTo>
                  <a:lnTo>
                    <a:pt x="62" y="57"/>
                  </a:lnTo>
                  <a:lnTo>
                    <a:pt x="58" y="42"/>
                  </a:lnTo>
                  <a:lnTo>
                    <a:pt x="58" y="34"/>
                  </a:lnTo>
                  <a:lnTo>
                    <a:pt x="56" y="30"/>
                  </a:lnTo>
                  <a:lnTo>
                    <a:pt x="47" y="25"/>
                  </a:lnTo>
                  <a:lnTo>
                    <a:pt x="47" y="18"/>
                  </a:lnTo>
                  <a:lnTo>
                    <a:pt x="50" y="17"/>
                  </a:lnTo>
                  <a:lnTo>
                    <a:pt x="57" y="20"/>
                  </a:lnTo>
                  <a:lnTo>
                    <a:pt x="61" y="25"/>
                  </a:lnTo>
                  <a:lnTo>
                    <a:pt x="70" y="27"/>
                  </a:lnTo>
                  <a:lnTo>
                    <a:pt x="80" y="31"/>
                  </a:lnTo>
                  <a:lnTo>
                    <a:pt x="85" y="32"/>
                  </a:lnTo>
                  <a:lnTo>
                    <a:pt x="90" y="30"/>
                  </a:lnTo>
                  <a:lnTo>
                    <a:pt x="93" y="34"/>
                  </a:lnTo>
                  <a:lnTo>
                    <a:pt x="99" y="37"/>
                  </a:lnTo>
                  <a:lnTo>
                    <a:pt x="103" y="34"/>
                  </a:lnTo>
                  <a:lnTo>
                    <a:pt x="108" y="34"/>
                  </a:lnTo>
                  <a:lnTo>
                    <a:pt x="107" y="30"/>
                  </a:lnTo>
                  <a:lnTo>
                    <a:pt x="111" y="28"/>
                  </a:lnTo>
                  <a:lnTo>
                    <a:pt x="119" y="30"/>
                  </a:lnTo>
                  <a:lnTo>
                    <a:pt x="121" y="32"/>
                  </a:lnTo>
                  <a:lnTo>
                    <a:pt x="129" y="32"/>
                  </a:lnTo>
                  <a:lnTo>
                    <a:pt x="136" y="22"/>
                  </a:lnTo>
                  <a:lnTo>
                    <a:pt x="136" y="15"/>
                  </a:lnTo>
                  <a:lnTo>
                    <a:pt x="140" y="13"/>
                  </a:lnTo>
                  <a:lnTo>
                    <a:pt x="143" y="5"/>
                  </a:lnTo>
                  <a:lnTo>
                    <a:pt x="155" y="5"/>
                  </a:lnTo>
                  <a:lnTo>
                    <a:pt x="157" y="2"/>
                  </a:lnTo>
                  <a:lnTo>
                    <a:pt x="164"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6" name="Freeform 51"/>
            <p:cNvSpPr>
              <a:spLocks/>
            </p:cNvSpPr>
            <p:nvPr/>
          </p:nvSpPr>
          <p:spPr bwMode="auto">
            <a:xfrm>
              <a:off x="4501" y="456"/>
              <a:ext cx="305" cy="531"/>
            </a:xfrm>
            <a:custGeom>
              <a:avLst/>
              <a:gdLst>
                <a:gd name="T0" fmla="*/ 60 w 305"/>
                <a:gd name="T1" fmla="*/ 313 h 531"/>
                <a:gd name="T2" fmla="*/ 69 w 305"/>
                <a:gd name="T3" fmla="*/ 307 h 531"/>
                <a:gd name="T4" fmla="*/ 101 w 305"/>
                <a:gd name="T5" fmla="*/ 293 h 531"/>
                <a:gd name="T6" fmla="*/ 96 w 305"/>
                <a:gd name="T7" fmla="*/ 256 h 531"/>
                <a:gd name="T8" fmla="*/ 85 w 305"/>
                <a:gd name="T9" fmla="*/ 224 h 531"/>
                <a:gd name="T10" fmla="*/ 85 w 305"/>
                <a:gd name="T11" fmla="*/ 208 h 531"/>
                <a:gd name="T12" fmla="*/ 104 w 305"/>
                <a:gd name="T13" fmla="*/ 181 h 531"/>
                <a:gd name="T14" fmla="*/ 115 w 305"/>
                <a:gd name="T15" fmla="*/ 152 h 531"/>
                <a:gd name="T16" fmla="*/ 109 w 305"/>
                <a:gd name="T17" fmla="*/ 138 h 531"/>
                <a:gd name="T18" fmla="*/ 117 w 305"/>
                <a:gd name="T19" fmla="*/ 129 h 531"/>
                <a:gd name="T20" fmla="*/ 104 w 305"/>
                <a:gd name="T21" fmla="*/ 102 h 531"/>
                <a:gd name="T22" fmla="*/ 130 w 305"/>
                <a:gd name="T23" fmla="*/ 58 h 531"/>
                <a:gd name="T24" fmla="*/ 156 w 305"/>
                <a:gd name="T25" fmla="*/ 44 h 531"/>
                <a:gd name="T26" fmla="*/ 162 w 305"/>
                <a:gd name="T27" fmla="*/ 12 h 531"/>
                <a:gd name="T28" fmla="*/ 176 w 305"/>
                <a:gd name="T29" fmla="*/ 11 h 531"/>
                <a:gd name="T30" fmla="*/ 204 w 305"/>
                <a:gd name="T31" fmla="*/ 23 h 531"/>
                <a:gd name="T32" fmla="*/ 229 w 305"/>
                <a:gd name="T33" fmla="*/ 29 h 531"/>
                <a:gd name="T34" fmla="*/ 261 w 305"/>
                <a:gd name="T35" fmla="*/ 30 h 531"/>
                <a:gd name="T36" fmla="*/ 287 w 305"/>
                <a:gd name="T37" fmla="*/ 75 h 531"/>
                <a:gd name="T38" fmla="*/ 287 w 305"/>
                <a:gd name="T39" fmla="*/ 102 h 531"/>
                <a:gd name="T40" fmla="*/ 291 w 305"/>
                <a:gd name="T41" fmla="*/ 129 h 531"/>
                <a:gd name="T42" fmla="*/ 285 w 305"/>
                <a:gd name="T43" fmla="*/ 148 h 531"/>
                <a:gd name="T44" fmla="*/ 300 w 305"/>
                <a:gd name="T45" fmla="*/ 185 h 531"/>
                <a:gd name="T46" fmla="*/ 255 w 305"/>
                <a:gd name="T47" fmla="*/ 188 h 531"/>
                <a:gd name="T48" fmla="*/ 235 w 305"/>
                <a:gd name="T49" fmla="*/ 177 h 531"/>
                <a:gd name="T50" fmla="*/ 205 w 305"/>
                <a:gd name="T51" fmla="*/ 178 h 531"/>
                <a:gd name="T52" fmla="*/ 193 w 305"/>
                <a:gd name="T53" fmla="*/ 211 h 531"/>
                <a:gd name="T54" fmla="*/ 171 w 305"/>
                <a:gd name="T55" fmla="*/ 243 h 531"/>
                <a:gd name="T56" fmla="*/ 175 w 305"/>
                <a:gd name="T57" fmla="*/ 263 h 531"/>
                <a:gd name="T58" fmla="*/ 180 w 305"/>
                <a:gd name="T59" fmla="*/ 289 h 531"/>
                <a:gd name="T60" fmla="*/ 202 w 305"/>
                <a:gd name="T61" fmla="*/ 299 h 531"/>
                <a:gd name="T62" fmla="*/ 188 w 305"/>
                <a:gd name="T63" fmla="*/ 318 h 531"/>
                <a:gd name="T64" fmla="*/ 174 w 305"/>
                <a:gd name="T65" fmla="*/ 341 h 531"/>
                <a:gd name="T66" fmla="*/ 193 w 305"/>
                <a:gd name="T67" fmla="*/ 370 h 531"/>
                <a:gd name="T68" fmla="*/ 192 w 305"/>
                <a:gd name="T69" fmla="*/ 390 h 531"/>
                <a:gd name="T70" fmla="*/ 192 w 305"/>
                <a:gd name="T71" fmla="*/ 409 h 531"/>
                <a:gd name="T72" fmla="*/ 206 w 305"/>
                <a:gd name="T73" fmla="*/ 422 h 531"/>
                <a:gd name="T74" fmla="*/ 217 w 305"/>
                <a:gd name="T75" fmla="*/ 432 h 531"/>
                <a:gd name="T76" fmla="*/ 192 w 305"/>
                <a:gd name="T77" fmla="*/ 449 h 531"/>
                <a:gd name="T78" fmla="*/ 155 w 305"/>
                <a:gd name="T79" fmla="*/ 461 h 531"/>
                <a:gd name="T80" fmla="*/ 170 w 305"/>
                <a:gd name="T81" fmla="*/ 485 h 531"/>
                <a:gd name="T82" fmla="*/ 188 w 305"/>
                <a:gd name="T83" fmla="*/ 509 h 531"/>
                <a:gd name="T84" fmla="*/ 166 w 305"/>
                <a:gd name="T85" fmla="*/ 525 h 531"/>
                <a:gd name="T86" fmla="*/ 156 w 305"/>
                <a:gd name="T87" fmla="*/ 506 h 531"/>
                <a:gd name="T88" fmla="*/ 150 w 305"/>
                <a:gd name="T89" fmla="*/ 489 h 531"/>
                <a:gd name="T90" fmla="*/ 129 w 305"/>
                <a:gd name="T91" fmla="*/ 484 h 531"/>
                <a:gd name="T92" fmla="*/ 98 w 305"/>
                <a:gd name="T93" fmla="*/ 498 h 531"/>
                <a:gd name="T94" fmla="*/ 77 w 305"/>
                <a:gd name="T95" fmla="*/ 474 h 531"/>
                <a:gd name="T96" fmla="*/ 81 w 305"/>
                <a:gd name="T97" fmla="*/ 423 h 531"/>
                <a:gd name="T98" fmla="*/ 67 w 305"/>
                <a:gd name="T99" fmla="*/ 377 h 531"/>
                <a:gd name="T100" fmla="*/ 45 w 305"/>
                <a:gd name="T101" fmla="*/ 373 h 531"/>
                <a:gd name="T102" fmla="*/ 22 w 305"/>
                <a:gd name="T103" fmla="*/ 344 h 531"/>
                <a:gd name="T104" fmla="*/ 0 w 305"/>
                <a:gd name="T105" fmla="*/ 303 h 531"/>
                <a:gd name="T106" fmla="*/ 21 w 305"/>
                <a:gd name="T107" fmla="*/ 32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5" h="531">
                  <a:moveTo>
                    <a:pt x="41" y="323"/>
                  </a:moveTo>
                  <a:lnTo>
                    <a:pt x="45" y="324"/>
                  </a:lnTo>
                  <a:lnTo>
                    <a:pt x="48" y="315"/>
                  </a:lnTo>
                  <a:lnTo>
                    <a:pt x="52" y="317"/>
                  </a:lnTo>
                  <a:lnTo>
                    <a:pt x="54" y="313"/>
                  </a:lnTo>
                  <a:lnTo>
                    <a:pt x="60" y="313"/>
                  </a:lnTo>
                  <a:lnTo>
                    <a:pt x="63" y="310"/>
                  </a:lnTo>
                  <a:lnTo>
                    <a:pt x="65" y="312"/>
                  </a:lnTo>
                  <a:lnTo>
                    <a:pt x="66" y="310"/>
                  </a:lnTo>
                  <a:lnTo>
                    <a:pt x="64" y="307"/>
                  </a:lnTo>
                  <a:lnTo>
                    <a:pt x="66" y="306"/>
                  </a:lnTo>
                  <a:lnTo>
                    <a:pt x="69" y="307"/>
                  </a:lnTo>
                  <a:lnTo>
                    <a:pt x="73" y="303"/>
                  </a:lnTo>
                  <a:lnTo>
                    <a:pt x="84" y="304"/>
                  </a:lnTo>
                  <a:lnTo>
                    <a:pt x="88" y="304"/>
                  </a:lnTo>
                  <a:lnTo>
                    <a:pt x="89" y="302"/>
                  </a:lnTo>
                  <a:lnTo>
                    <a:pt x="99" y="303"/>
                  </a:lnTo>
                  <a:lnTo>
                    <a:pt x="101" y="293"/>
                  </a:lnTo>
                  <a:lnTo>
                    <a:pt x="99" y="281"/>
                  </a:lnTo>
                  <a:lnTo>
                    <a:pt x="101" y="275"/>
                  </a:lnTo>
                  <a:lnTo>
                    <a:pt x="96" y="267"/>
                  </a:lnTo>
                  <a:lnTo>
                    <a:pt x="96" y="264"/>
                  </a:lnTo>
                  <a:lnTo>
                    <a:pt x="98" y="259"/>
                  </a:lnTo>
                  <a:lnTo>
                    <a:pt x="96" y="256"/>
                  </a:lnTo>
                  <a:lnTo>
                    <a:pt x="95" y="248"/>
                  </a:lnTo>
                  <a:lnTo>
                    <a:pt x="94" y="246"/>
                  </a:lnTo>
                  <a:lnTo>
                    <a:pt x="92" y="242"/>
                  </a:lnTo>
                  <a:lnTo>
                    <a:pt x="95" y="238"/>
                  </a:lnTo>
                  <a:lnTo>
                    <a:pt x="93" y="229"/>
                  </a:lnTo>
                  <a:lnTo>
                    <a:pt x="85" y="224"/>
                  </a:lnTo>
                  <a:lnTo>
                    <a:pt x="80" y="220"/>
                  </a:lnTo>
                  <a:lnTo>
                    <a:pt x="76" y="216"/>
                  </a:lnTo>
                  <a:lnTo>
                    <a:pt x="76" y="212"/>
                  </a:lnTo>
                  <a:lnTo>
                    <a:pt x="79" y="211"/>
                  </a:lnTo>
                  <a:lnTo>
                    <a:pt x="81" y="212"/>
                  </a:lnTo>
                  <a:lnTo>
                    <a:pt x="85" y="208"/>
                  </a:lnTo>
                  <a:lnTo>
                    <a:pt x="92" y="204"/>
                  </a:lnTo>
                  <a:lnTo>
                    <a:pt x="91" y="190"/>
                  </a:lnTo>
                  <a:lnTo>
                    <a:pt x="98" y="191"/>
                  </a:lnTo>
                  <a:lnTo>
                    <a:pt x="99" y="189"/>
                  </a:lnTo>
                  <a:lnTo>
                    <a:pt x="99" y="182"/>
                  </a:lnTo>
                  <a:lnTo>
                    <a:pt x="104" y="181"/>
                  </a:lnTo>
                  <a:lnTo>
                    <a:pt x="109" y="178"/>
                  </a:lnTo>
                  <a:lnTo>
                    <a:pt x="115" y="177"/>
                  </a:lnTo>
                  <a:lnTo>
                    <a:pt x="116" y="171"/>
                  </a:lnTo>
                  <a:lnTo>
                    <a:pt x="114" y="167"/>
                  </a:lnTo>
                  <a:lnTo>
                    <a:pt x="117" y="163"/>
                  </a:lnTo>
                  <a:lnTo>
                    <a:pt x="115" y="152"/>
                  </a:lnTo>
                  <a:lnTo>
                    <a:pt x="117" y="148"/>
                  </a:lnTo>
                  <a:lnTo>
                    <a:pt x="117" y="145"/>
                  </a:lnTo>
                  <a:lnTo>
                    <a:pt x="113" y="143"/>
                  </a:lnTo>
                  <a:lnTo>
                    <a:pt x="113" y="142"/>
                  </a:lnTo>
                  <a:lnTo>
                    <a:pt x="110" y="142"/>
                  </a:lnTo>
                  <a:lnTo>
                    <a:pt x="109" y="138"/>
                  </a:lnTo>
                  <a:lnTo>
                    <a:pt x="103" y="135"/>
                  </a:lnTo>
                  <a:lnTo>
                    <a:pt x="107" y="129"/>
                  </a:lnTo>
                  <a:lnTo>
                    <a:pt x="109" y="131"/>
                  </a:lnTo>
                  <a:lnTo>
                    <a:pt x="111" y="130"/>
                  </a:lnTo>
                  <a:lnTo>
                    <a:pt x="114" y="129"/>
                  </a:lnTo>
                  <a:lnTo>
                    <a:pt x="117" y="129"/>
                  </a:lnTo>
                  <a:lnTo>
                    <a:pt x="117" y="127"/>
                  </a:lnTo>
                  <a:lnTo>
                    <a:pt x="114" y="126"/>
                  </a:lnTo>
                  <a:lnTo>
                    <a:pt x="112" y="120"/>
                  </a:lnTo>
                  <a:lnTo>
                    <a:pt x="106" y="114"/>
                  </a:lnTo>
                  <a:lnTo>
                    <a:pt x="107" y="105"/>
                  </a:lnTo>
                  <a:lnTo>
                    <a:pt x="104" y="102"/>
                  </a:lnTo>
                  <a:lnTo>
                    <a:pt x="110" y="98"/>
                  </a:lnTo>
                  <a:lnTo>
                    <a:pt x="121" y="82"/>
                  </a:lnTo>
                  <a:lnTo>
                    <a:pt x="127" y="77"/>
                  </a:lnTo>
                  <a:lnTo>
                    <a:pt x="119" y="69"/>
                  </a:lnTo>
                  <a:lnTo>
                    <a:pt x="121" y="59"/>
                  </a:lnTo>
                  <a:lnTo>
                    <a:pt x="130" y="58"/>
                  </a:lnTo>
                  <a:lnTo>
                    <a:pt x="140" y="54"/>
                  </a:lnTo>
                  <a:lnTo>
                    <a:pt x="144" y="54"/>
                  </a:lnTo>
                  <a:lnTo>
                    <a:pt x="148" y="52"/>
                  </a:lnTo>
                  <a:lnTo>
                    <a:pt x="147" y="48"/>
                  </a:lnTo>
                  <a:lnTo>
                    <a:pt x="149" y="43"/>
                  </a:lnTo>
                  <a:lnTo>
                    <a:pt x="156" y="44"/>
                  </a:lnTo>
                  <a:lnTo>
                    <a:pt x="162" y="42"/>
                  </a:lnTo>
                  <a:lnTo>
                    <a:pt x="163" y="37"/>
                  </a:lnTo>
                  <a:lnTo>
                    <a:pt x="160" y="31"/>
                  </a:lnTo>
                  <a:lnTo>
                    <a:pt x="161" y="28"/>
                  </a:lnTo>
                  <a:lnTo>
                    <a:pt x="159" y="24"/>
                  </a:lnTo>
                  <a:lnTo>
                    <a:pt x="162" y="12"/>
                  </a:lnTo>
                  <a:lnTo>
                    <a:pt x="161" y="3"/>
                  </a:lnTo>
                  <a:lnTo>
                    <a:pt x="164" y="0"/>
                  </a:lnTo>
                  <a:lnTo>
                    <a:pt x="167" y="3"/>
                  </a:lnTo>
                  <a:lnTo>
                    <a:pt x="173" y="1"/>
                  </a:lnTo>
                  <a:lnTo>
                    <a:pt x="172" y="5"/>
                  </a:lnTo>
                  <a:lnTo>
                    <a:pt x="176" y="11"/>
                  </a:lnTo>
                  <a:lnTo>
                    <a:pt x="185" y="7"/>
                  </a:lnTo>
                  <a:lnTo>
                    <a:pt x="188" y="11"/>
                  </a:lnTo>
                  <a:lnTo>
                    <a:pt x="192" y="11"/>
                  </a:lnTo>
                  <a:lnTo>
                    <a:pt x="195" y="14"/>
                  </a:lnTo>
                  <a:lnTo>
                    <a:pt x="198" y="19"/>
                  </a:lnTo>
                  <a:lnTo>
                    <a:pt x="204" y="23"/>
                  </a:lnTo>
                  <a:lnTo>
                    <a:pt x="205" y="22"/>
                  </a:lnTo>
                  <a:lnTo>
                    <a:pt x="208" y="26"/>
                  </a:lnTo>
                  <a:lnTo>
                    <a:pt x="207" y="30"/>
                  </a:lnTo>
                  <a:lnTo>
                    <a:pt x="211" y="34"/>
                  </a:lnTo>
                  <a:lnTo>
                    <a:pt x="224" y="31"/>
                  </a:lnTo>
                  <a:lnTo>
                    <a:pt x="229" y="29"/>
                  </a:lnTo>
                  <a:lnTo>
                    <a:pt x="239" y="31"/>
                  </a:lnTo>
                  <a:lnTo>
                    <a:pt x="244" y="28"/>
                  </a:lnTo>
                  <a:lnTo>
                    <a:pt x="249" y="30"/>
                  </a:lnTo>
                  <a:lnTo>
                    <a:pt x="260" y="29"/>
                  </a:lnTo>
                  <a:lnTo>
                    <a:pt x="261" y="30"/>
                  </a:lnTo>
                  <a:lnTo>
                    <a:pt x="261" y="30"/>
                  </a:lnTo>
                  <a:lnTo>
                    <a:pt x="261" y="37"/>
                  </a:lnTo>
                  <a:lnTo>
                    <a:pt x="278" y="50"/>
                  </a:lnTo>
                  <a:lnTo>
                    <a:pt x="279" y="63"/>
                  </a:lnTo>
                  <a:lnTo>
                    <a:pt x="284" y="66"/>
                  </a:lnTo>
                  <a:lnTo>
                    <a:pt x="285" y="75"/>
                  </a:lnTo>
                  <a:lnTo>
                    <a:pt x="287" y="75"/>
                  </a:lnTo>
                  <a:lnTo>
                    <a:pt x="291" y="80"/>
                  </a:lnTo>
                  <a:lnTo>
                    <a:pt x="292" y="85"/>
                  </a:lnTo>
                  <a:lnTo>
                    <a:pt x="289" y="91"/>
                  </a:lnTo>
                  <a:lnTo>
                    <a:pt x="289" y="98"/>
                  </a:lnTo>
                  <a:lnTo>
                    <a:pt x="291" y="101"/>
                  </a:lnTo>
                  <a:lnTo>
                    <a:pt x="287" y="102"/>
                  </a:lnTo>
                  <a:lnTo>
                    <a:pt x="286" y="105"/>
                  </a:lnTo>
                  <a:lnTo>
                    <a:pt x="288" y="110"/>
                  </a:lnTo>
                  <a:lnTo>
                    <a:pt x="291" y="113"/>
                  </a:lnTo>
                  <a:lnTo>
                    <a:pt x="290" y="118"/>
                  </a:lnTo>
                  <a:lnTo>
                    <a:pt x="293" y="124"/>
                  </a:lnTo>
                  <a:lnTo>
                    <a:pt x="291" y="129"/>
                  </a:lnTo>
                  <a:lnTo>
                    <a:pt x="293" y="131"/>
                  </a:lnTo>
                  <a:lnTo>
                    <a:pt x="290" y="136"/>
                  </a:lnTo>
                  <a:lnTo>
                    <a:pt x="292" y="143"/>
                  </a:lnTo>
                  <a:lnTo>
                    <a:pt x="288" y="147"/>
                  </a:lnTo>
                  <a:lnTo>
                    <a:pt x="285" y="147"/>
                  </a:lnTo>
                  <a:lnTo>
                    <a:pt x="285" y="148"/>
                  </a:lnTo>
                  <a:lnTo>
                    <a:pt x="289" y="154"/>
                  </a:lnTo>
                  <a:lnTo>
                    <a:pt x="293" y="155"/>
                  </a:lnTo>
                  <a:lnTo>
                    <a:pt x="298" y="161"/>
                  </a:lnTo>
                  <a:lnTo>
                    <a:pt x="300" y="161"/>
                  </a:lnTo>
                  <a:lnTo>
                    <a:pt x="305" y="177"/>
                  </a:lnTo>
                  <a:lnTo>
                    <a:pt x="300" y="185"/>
                  </a:lnTo>
                  <a:lnTo>
                    <a:pt x="291" y="189"/>
                  </a:lnTo>
                  <a:lnTo>
                    <a:pt x="285" y="188"/>
                  </a:lnTo>
                  <a:lnTo>
                    <a:pt x="280" y="193"/>
                  </a:lnTo>
                  <a:lnTo>
                    <a:pt x="275" y="193"/>
                  </a:lnTo>
                  <a:lnTo>
                    <a:pt x="267" y="190"/>
                  </a:lnTo>
                  <a:lnTo>
                    <a:pt x="255" y="188"/>
                  </a:lnTo>
                  <a:lnTo>
                    <a:pt x="250" y="192"/>
                  </a:lnTo>
                  <a:lnTo>
                    <a:pt x="246" y="191"/>
                  </a:lnTo>
                  <a:lnTo>
                    <a:pt x="242" y="185"/>
                  </a:lnTo>
                  <a:lnTo>
                    <a:pt x="239" y="183"/>
                  </a:lnTo>
                  <a:lnTo>
                    <a:pt x="239" y="179"/>
                  </a:lnTo>
                  <a:lnTo>
                    <a:pt x="235" y="177"/>
                  </a:lnTo>
                  <a:lnTo>
                    <a:pt x="232" y="162"/>
                  </a:lnTo>
                  <a:lnTo>
                    <a:pt x="214" y="162"/>
                  </a:lnTo>
                  <a:lnTo>
                    <a:pt x="211" y="161"/>
                  </a:lnTo>
                  <a:lnTo>
                    <a:pt x="209" y="165"/>
                  </a:lnTo>
                  <a:lnTo>
                    <a:pt x="211" y="173"/>
                  </a:lnTo>
                  <a:lnTo>
                    <a:pt x="205" y="178"/>
                  </a:lnTo>
                  <a:lnTo>
                    <a:pt x="200" y="187"/>
                  </a:lnTo>
                  <a:lnTo>
                    <a:pt x="197" y="189"/>
                  </a:lnTo>
                  <a:lnTo>
                    <a:pt x="196" y="196"/>
                  </a:lnTo>
                  <a:lnTo>
                    <a:pt x="192" y="199"/>
                  </a:lnTo>
                  <a:lnTo>
                    <a:pt x="191" y="204"/>
                  </a:lnTo>
                  <a:lnTo>
                    <a:pt x="193" y="211"/>
                  </a:lnTo>
                  <a:lnTo>
                    <a:pt x="192" y="214"/>
                  </a:lnTo>
                  <a:lnTo>
                    <a:pt x="189" y="215"/>
                  </a:lnTo>
                  <a:lnTo>
                    <a:pt x="189" y="219"/>
                  </a:lnTo>
                  <a:lnTo>
                    <a:pt x="182" y="222"/>
                  </a:lnTo>
                  <a:lnTo>
                    <a:pt x="173" y="234"/>
                  </a:lnTo>
                  <a:lnTo>
                    <a:pt x="171" y="243"/>
                  </a:lnTo>
                  <a:lnTo>
                    <a:pt x="173" y="252"/>
                  </a:lnTo>
                  <a:lnTo>
                    <a:pt x="175" y="254"/>
                  </a:lnTo>
                  <a:lnTo>
                    <a:pt x="178" y="254"/>
                  </a:lnTo>
                  <a:lnTo>
                    <a:pt x="181" y="254"/>
                  </a:lnTo>
                  <a:lnTo>
                    <a:pt x="180" y="259"/>
                  </a:lnTo>
                  <a:lnTo>
                    <a:pt x="175" y="263"/>
                  </a:lnTo>
                  <a:lnTo>
                    <a:pt x="178" y="269"/>
                  </a:lnTo>
                  <a:lnTo>
                    <a:pt x="176" y="272"/>
                  </a:lnTo>
                  <a:lnTo>
                    <a:pt x="177" y="279"/>
                  </a:lnTo>
                  <a:lnTo>
                    <a:pt x="179" y="280"/>
                  </a:lnTo>
                  <a:lnTo>
                    <a:pt x="177" y="285"/>
                  </a:lnTo>
                  <a:lnTo>
                    <a:pt x="180" y="289"/>
                  </a:lnTo>
                  <a:lnTo>
                    <a:pt x="186" y="287"/>
                  </a:lnTo>
                  <a:lnTo>
                    <a:pt x="189" y="290"/>
                  </a:lnTo>
                  <a:lnTo>
                    <a:pt x="195" y="292"/>
                  </a:lnTo>
                  <a:lnTo>
                    <a:pt x="195" y="295"/>
                  </a:lnTo>
                  <a:lnTo>
                    <a:pt x="202" y="295"/>
                  </a:lnTo>
                  <a:lnTo>
                    <a:pt x="202" y="299"/>
                  </a:lnTo>
                  <a:lnTo>
                    <a:pt x="205" y="300"/>
                  </a:lnTo>
                  <a:lnTo>
                    <a:pt x="208" y="304"/>
                  </a:lnTo>
                  <a:lnTo>
                    <a:pt x="201" y="312"/>
                  </a:lnTo>
                  <a:lnTo>
                    <a:pt x="193" y="310"/>
                  </a:lnTo>
                  <a:lnTo>
                    <a:pt x="192" y="315"/>
                  </a:lnTo>
                  <a:lnTo>
                    <a:pt x="188" y="318"/>
                  </a:lnTo>
                  <a:lnTo>
                    <a:pt x="181" y="321"/>
                  </a:lnTo>
                  <a:lnTo>
                    <a:pt x="177" y="332"/>
                  </a:lnTo>
                  <a:lnTo>
                    <a:pt x="172" y="335"/>
                  </a:lnTo>
                  <a:lnTo>
                    <a:pt x="170" y="339"/>
                  </a:lnTo>
                  <a:lnTo>
                    <a:pt x="172" y="342"/>
                  </a:lnTo>
                  <a:lnTo>
                    <a:pt x="174" y="341"/>
                  </a:lnTo>
                  <a:lnTo>
                    <a:pt x="182" y="344"/>
                  </a:lnTo>
                  <a:lnTo>
                    <a:pt x="181" y="347"/>
                  </a:lnTo>
                  <a:lnTo>
                    <a:pt x="186" y="355"/>
                  </a:lnTo>
                  <a:lnTo>
                    <a:pt x="191" y="357"/>
                  </a:lnTo>
                  <a:lnTo>
                    <a:pt x="193" y="360"/>
                  </a:lnTo>
                  <a:lnTo>
                    <a:pt x="193" y="370"/>
                  </a:lnTo>
                  <a:lnTo>
                    <a:pt x="199" y="373"/>
                  </a:lnTo>
                  <a:lnTo>
                    <a:pt x="198" y="374"/>
                  </a:lnTo>
                  <a:lnTo>
                    <a:pt x="186" y="374"/>
                  </a:lnTo>
                  <a:lnTo>
                    <a:pt x="185" y="379"/>
                  </a:lnTo>
                  <a:lnTo>
                    <a:pt x="187" y="388"/>
                  </a:lnTo>
                  <a:lnTo>
                    <a:pt x="192" y="390"/>
                  </a:lnTo>
                  <a:lnTo>
                    <a:pt x="192" y="393"/>
                  </a:lnTo>
                  <a:lnTo>
                    <a:pt x="193" y="397"/>
                  </a:lnTo>
                  <a:lnTo>
                    <a:pt x="192" y="399"/>
                  </a:lnTo>
                  <a:lnTo>
                    <a:pt x="192" y="403"/>
                  </a:lnTo>
                  <a:lnTo>
                    <a:pt x="189" y="404"/>
                  </a:lnTo>
                  <a:lnTo>
                    <a:pt x="192" y="409"/>
                  </a:lnTo>
                  <a:lnTo>
                    <a:pt x="192" y="414"/>
                  </a:lnTo>
                  <a:lnTo>
                    <a:pt x="197" y="416"/>
                  </a:lnTo>
                  <a:lnTo>
                    <a:pt x="200" y="422"/>
                  </a:lnTo>
                  <a:lnTo>
                    <a:pt x="204" y="422"/>
                  </a:lnTo>
                  <a:lnTo>
                    <a:pt x="206" y="419"/>
                  </a:lnTo>
                  <a:lnTo>
                    <a:pt x="206" y="422"/>
                  </a:lnTo>
                  <a:lnTo>
                    <a:pt x="209" y="422"/>
                  </a:lnTo>
                  <a:lnTo>
                    <a:pt x="211" y="424"/>
                  </a:lnTo>
                  <a:lnTo>
                    <a:pt x="215" y="423"/>
                  </a:lnTo>
                  <a:lnTo>
                    <a:pt x="219" y="423"/>
                  </a:lnTo>
                  <a:lnTo>
                    <a:pt x="220" y="425"/>
                  </a:lnTo>
                  <a:lnTo>
                    <a:pt x="217" y="432"/>
                  </a:lnTo>
                  <a:lnTo>
                    <a:pt x="214" y="431"/>
                  </a:lnTo>
                  <a:lnTo>
                    <a:pt x="212" y="435"/>
                  </a:lnTo>
                  <a:lnTo>
                    <a:pt x="207" y="436"/>
                  </a:lnTo>
                  <a:lnTo>
                    <a:pt x="210" y="446"/>
                  </a:lnTo>
                  <a:lnTo>
                    <a:pt x="205" y="446"/>
                  </a:lnTo>
                  <a:lnTo>
                    <a:pt x="192" y="449"/>
                  </a:lnTo>
                  <a:lnTo>
                    <a:pt x="189" y="453"/>
                  </a:lnTo>
                  <a:lnTo>
                    <a:pt x="186" y="459"/>
                  </a:lnTo>
                  <a:lnTo>
                    <a:pt x="173" y="453"/>
                  </a:lnTo>
                  <a:lnTo>
                    <a:pt x="158" y="459"/>
                  </a:lnTo>
                  <a:lnTo>
                    <a:pt x="157" y="462"/>
                  </a:lnTo>
                  <a:lnTo>
                    <a:pt x="155" y="461"/>
                  </a:lnTo>
                  <a:lnTo>
                    <a:pt x="155" y="469"/>
                  </a:lnTo>
                  <a:lnTo>
                    <a:pt x="159" y="470"/>
                  </a:lnTo>
                  <a:lnTo>
                    <a:pt x="160" y="473"/>
                  </a:lnTo>
                  <a:lnTo>
                    <a:pt x="165" y="475"/>
                  </a:lnTo>
                  <a:lnTo>
                    <a:pt x="168" y="479"/>
                  </a:lnTo>
                  <a:lnTo>
                    <a:pt x="170" y="485"/>
                  </a:lnTo>
                  <a:lnTo>
                    <a:pt x="173" y="490"/>
                  </a:lnTo>
                  <a:lnTo>
                    <a:pt x="178" y="493"/>
                  </a:lnTo>
                  <a:lnTo>
                    <a:pt x="184" y="492"/>
                  </a:lnTo>
                  <a:lnTo>
                    <a:pt x="186" y="498"/>
                  </a:lnTo>
                  <a:lnTo>
                    <a:pt x="184" y="502"/>
                  </a:lnTo>
                  <a:lnTo>
                    <a:pt x="188" y="509"/>
                  </a:lnTo>
                  <a:lnTo>
                    <a:pt x="186" y="520"/>
                  </a:lnTo>
                  <a:lnTo>
                    <a:pt x="181" y="526"/>
                  </a:lnTo>
                  <a:lnTo>
                    <a:pt x="173" y="531"/>
                  </a:lnTo>
                  <a:lnTo>
                    <a:pt x="173" y="531"/>
                  </a:lnTo>
                  <a:lnTo>
                    <a:pt x="167" y="529"/>
                  </a:lnTo>
                  <a:lnTo>
                    <a:pt x="166" y="525"/>
                  </a:lnTo>
                  <a:lnTo>
                    <a:pt x="162" y="522"/>
                  </a:lnTo>
                  <a:lnTo>
                    <a:pt x="161" y="517"/>
                  </a:lnTo>
                  <a:lnTo>
                    <a:pt x="158" y="513"/>
                  </a:lnTo>
                  <a:lnTo>
                    <a:pt x="159" y="510"/>
                  </a:lnTo>
                  <a:lnTo>
                    <a:pt x="156" y="508"/>
                  </a:lnTo>
                  <a:lnTo>
                    <a:pt x="156" y="506"/>
                  </a:lnTo>
                  <a:lnTo>
                    <a:pt x="158" y="507"/>
                  </a:lnTo>
                  <a:lnTo>
                    <a:pt x="155" y="504"/>
                  </a:lnTo>
                  <a:lnTo>
                    <a:pt x="154" y="499"/>
                  </a:lnTo>
                  <a:lnTo>
                    <a:pt x="152" y="498"/>
                  </a:lnTo>
                  <a:lnTo>
                    <a:pt x="149" y="491"/>
                  </a:lnTo>
                  <a:lnTo>
                    <a:pt x="150" y="489"/>
                  </a:lnTo>
                  <a:lnTo>
                    <a:pt x="147" y="486"/>
                  </a:lnTo>
                  <a:lnTo>
                    <a:pt x="148" y="482"/>
                  </a:lnTo>
                  <a:lnTo>
                    <a:pt x="146" y="479"/>
                  </a:lnTo>
                  <a:lnTo>
                    <a:pt x="146" y="475"/>
                  </a:lnTo>
                  <a:lnTo>
                    <a:pt x="132" y="479"/>
                  </a:lnTo>
                  <a:lnTo>
                    <a:pt x="129" y="484"/>
                  </a:lnTo>
                  <a:lnTo>
                    <a:pt x="130" y="489"/>
                  </a:lnTo>
                  <a:lnTo>
                    <a:pt x="117" y="497"/>
                  </a:lnTo>
                  <a:lnTo>
                    <a:pt x="110" y="495"/>
                  </a:lnTo>
                  <a:lnTo>
                    <a:pt x="105" y="498"/>
                  </a:lnTo>
                  <a:lnTo>
                    <a:pt x="103" y="495"/>
                  </a:lnTo>
                  <a:lnTo>
                    <a:pt x="98" y="498"/>
                  </a:lnTo>
                  <a:lnTo>
                    <a:pt x="93" y="496"/>
                  </a:lnTo>
                  <a:lnTo>
                    <a:pt x="93" y="496"/>
                  </a:lnTo>
                  <a:lnTo>
                    <a:pt x="88" y="491"/>
                  </a:lnTo>
                  <a:lnTo>
                    <a:pt x="87" y="487"/>
                  </a:lnTo>
                  <a:lnTo>
                    <a:pt x="83" y="487"/>
                  </a:lnTo>
                  <a:lnTo>
                    <a:pt x="77" y="474"/>
                  </a:lnTo>
                  <a:lnTo>
                    <a:pt x="81" y="461"/>
                  </a:lnTo>
                  <a:lnTo>
                    <a:pt x="91" y="454"/>
                  </a:lnTo>
                  <a:lnTo>
                    <a:pt x="92" y="449"/>
                  </a:lnTo>
                  <a:lnTo>
                    <a:pt x="85" y="429"/>
                  </a:lnTo>
                  <a:lnTo>
                    <a:pt x="82" y="427"/>
                  </a:lnTo>
                  <a:lnTo>
                    <a:pt x="81" y="423"/>
                  </a:lnTo>
                  <a:lnTo>
                    <a:pt x="78" y="416"/>
                  </a:lnTo>
                  <a:lnTo>
                    <a:pt x="77" y="404"/>
                  </a:lnTo>
                  <a:lnTo>
                    <a:pt x="72" y="399"/>
                  </a:lnTo>
                  <a:lnTo>
                    <a:pt x="61" y="385"/>
                  </a:lnTo>
                  <a:lnTo>
                    <a:pt x="62" y="382"/>
                  </a:lnTo>
                  <a:lnTo>
                    <a:pt x="67" y="377"/>
                  </a:lnTo>
                  <a:lnTo>
                    <a:pt x="69" y="373"/>
                  </a:lnTo>
                  <a:lnTo>
                    <a:pt x="64" y="366"/>
                  </a:lnTo>
                  <a:lnTo>
                    <a:pt x="54" y="360"/>
                  </a:lnTo>
                  <a:lnTo>
                    <a:pt x="50" y="360"/>
                  </a:lnTo>
                  <a:lnTo>
                    <a:pt x="48" y="362"/>
                  </a:lnTo>
                  <a:lnTo>
                    <a:pt x="45" y="373"/>
                  </a:lnTo>
                  <a:lnTo>
                    <a:pt x="41" y="377"/>
                  </a:lnTo>
                  <a:lnTo>
                    <a:pt x="36" y="378"/>
                  </a:lnTo>
                  <a:lnTo>
                    <a:pt x="24" y="362"/>
                  </a:lnTo>
                  <a:lnTo>
                    <a:pt x="22" y="355"/>
                  </a:lnTo>
                  <a:lnTo>
                    <a:pt x="25" y="348"/>
                  </a:lnTo>
                  <a:lnTo>
                    <a:pt x="22" y="344"/>
                  </a:lnTo>
                  <a:lnTo>
                    <a:pt x="19" y="343"/>
                  </a:lnTo>
                  <a:lnTo>
                    <a:pt x="17" y="337"/>
                  </a:lnTo>
                  <a:lnTo>
                    <a:pt x="13" y="331"/>
                  </a:lnTo>
                  <a:lnTo>
                    <a:pt x="10" y="319"/>
                  </a:lnTo>
                  <a:lnTo>
                    <a:pt x="1" y="310"/>
                  </a:lnTo>
                  <a:lnTo>
                    <a:pt x="0" y="303"/>
                  </a:lnTo>
                  <a:lnTo>
                    <a:pt x="3" y="298"/>
                  </a:lnTo>
                  <a:lnTo>
                    <a:pt x="4" y="307"/>
                  </a:lnTo>
                  <a:lnTo>
                    <a:pt x="10" y="307"/>
                  </a:lnTo>
                  <a:lnTo>
                    <a:pt x="13" y="306"/>
                  </a:lnTo>
                  <a:lnTo>
                    <a:pt x="16" y="309"/>
                  </a:lnTo>
                  <a:lnTo>
                    <a:pt x="21" y="320"/>
                  </a:lnTo>
                  <a:lnTo>
                    <a:pt x="24" y="323"/>
                  </a:lnTo>
                  <a:lnTo>
                    <a:pt x="29" y="323"/>
                  </a:lnTo>
                  <a:lnTo>
                    <a:pt x="33" y="319"/>
                  </a:lnTo>
                  <a:lnTo>
                    <a:pt x="38" y="323"/>
                  </a:lnTo>
                  <a:lnTo>
                    <a:pt x="41" y="32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7" name="Freeform 52"/>
            <p:cNvSpPr>
              <a:spLocks/>
            </p:cNvSpPr>
            <p:nvPr/>
          </p:nvSpPr>
          <p:spPr bwMode="auto">
            <a:xfrm>
              <a:off x="4907" y="1334"/>
              <a:ext cx="409" cy="274"/>
            </a:xfrm>
            <a:custGeom>
              <a:avLst/>
              <a:gdLst>
                <a:gd name="T0" fmla="*/ 231 w 409"/>
                <a:gd name="T1" fmla="*/ 7 h 274"/>
                <a:gd name="T2" fmla="*/ 234 w 409"/>
                <a:gd name="T3" fmla="*/ 24 h 274"/>
                <a:gd name="T4" fmla="*/ 239 w 409"/>
                <a:gd name="T5" fmla="*/ 37 h 274"/>
                <a:gd name="T6" fmla="*/ 250 w 409"/>
                <a:gd name="T7" fmla="*/ 53 h 274"/>
                <a:gd name="T8" fmla="*/ 255 w 409"/>
                <a:gd name="T9" fmla="*/ 63 h 274"/>
                <a:gd name="T10" fmla="*/ 272 w 409"/>
                <a:gd name="T11" fmla="*/ 57 h 274"/>
                <a:gd name="T12" fmla="*/ 293 w 409"/>
                <a:gd name="T13" fmla="*/ 54 h 274"/>
                <a:gd name="T14" fmla="*/ 309 w 409"/>
                <a:gd name="T15" fmla="*/ 65 h 274"/>
                <a:gd name="T16" fmla="*/ 333 w 409"/>
                <a:gd name="T17" fmla="*/ 68 h 274"/>
                <a:gd name="T18" fmla="*/ 347 w 409"/>
                <a:gd name="T19" fmla="*/ 57 h 274"/>
                <a:gd name="T20" fmla="*/ 377 w 409"/>
                <a:gd name="T21" fmla="*/ 49 h 274"/>
                <a:gd name="T22" fmla="*/ 394 w 409"/>
                <a:gd name="T23" fmla="*/ 50 h 274"/>
                <a:gd name="T24" fmla="*/ 392 w 409"/>
                <a:gd name="T25" fmla="*/ 73 h 274"/>
                <a:gd name="T26" fmla="*/ 402 w 409"/>
                <a:gd name="T27" fmla="*/ 107 h 274"/>
                <a:gd name="T28" fmla="*/ 409 w 409"/>
                <a:gd name="T29" fmla="*/ 124 h 274"/>
                <a:gd name="T30" fmla="*/ 404 w 409"/>
                <a:gd name="T31" fmla="*/ 141 h 274"/>
                <a:gd name="T32" fmla="*/ 401 w 409"/>
                <a:gd name="T33" fmla="*/ 151 h 274"/>
                <a:gd name="T34" fmla="*/ 389 w 409"/>
                <a:gd name="T35" fmla="*/ 163 h 274"/>
                <a:gd name="T36" fmla="*/ 383 w 409"/>
                <a:gd name="T37" fmla="*/ 181 h 274"/>
                <a:gd name="T38" fmla="*/ 358 w 409"/>
                <a:gd name="T39" fmla="*/ 206 h 274"/>
                <a:gd name="T40" fmla="*/ 350 w 409"/>
                <a:gd name="T41" fmla="*/ 219 h 274"/>
                <a:gd name="T42" fmla="*/ 350 w 409"/>
                <a:gd name="T43" fmla="*/ 225 h 274"/>
                <a:gd name="T44" fmla="*/ 341 w 409"/>
                <a:gd name="T45" fmla="*/ 238 h 274"/>
                <a:gd name="T46" fmla="*/ 330 w 409"/>
                <a:gd name="T47" fmla="*/ 256 h 274"/>
                <a:gd name="T48" fmla="*/ 310 w 409"/>
                <a:gd name="T49" fmla="*/ 274 h 274"/>
                <a:gd name="T50" fmla="*/ 294 w 409"/>
                <a:gd name="T51" fmla="*/ 259 h 274"/>
                <a:gd name="T52" fmla="*/ 277 w 409"/>
                <a:gd name="T53" fmla="*/ 232 h 274"/>
                <a:gd name="T54" fmla="*/ 258 w 409"/>
                <a:gd name="T55" fmla="*/ 200 h 274"/>
                <a:gd name="T56" fmla="*/ 244 w 409"/>
                <a:gd name="T57" fmla="*/ 191 h 274"/>
                <a:gd name="T58" fmla="*/ 225 w 409"/>
                <a:gd name="T59" fmla="*/ 186 h 274"/>
                <a:gd name="T60" fmla="*/ 218 w 409"/>
                <a:gd name="T61" fmla="*/ 166 h 274"/>
                <a:gd name="T62" fmla="*/ 202 w 409"/>
                <a:gd name="T63" fmla="*/ 166 h 274"/>
                <a:gd name="T64" fmla="*/ 196 w 409"/>
                <a:gd name="T65" fmla="*/ 126 h 274"/>
                <a:gd name="T66" fmla="*/ 151 w 409"/>
                <a:gd name="T67" fmla="*/ 123 h 274"/>
                <a:gd name="T68" fmla="*/ 126 w 409"/>
                <a:gd name="T69" fmla="*/ 134 h 274"/>
                <a:gd name="T70" fmla="*/ 94 w 409"/>
                <a:gd name="T71" fmla="*/ 151 h 274"/>
                <a:gd name="T72" fmla="*/ 77 w 409"/>
                <a:gd name="T73" fmla="*/ 141 h 274"/>
                <a:gd name="T74" fmla="*/ 62 w 409"/>
                <a:gd name="T75" fmla="*/ 125 h 274"/>
                <a:gd name="T76" fmla="*/ 37 w 409"/>
                <a:gd name="T77" fmla="*/ 115 h 274"/>
                <a:gd name="T78" fmla="*/ 23 w 409"/>
                <a:gd name="T79" fmla="*/ 100 h 274"/>
                <a:gd name="T80" fmla="*/ 11 w 409"/>
                <a:gd name="T81" fmla="*/ 98 h 274"/>
                <a:gd name="T82" fmla="*/ 1 w 409"/>
                <a:gd name="T83" fmla="*/ 79 h 274"/>
                <a:gd name="T84" fmla="*/ 9 w 409"/>
                <a:gd name="T85" fmla="*/ 69 h 274"/>
                <a:gd name="T86" fmla="*/ 19 w 409"/>
                <a:gd name="T87" fmla="*/ 65 h 274"/>
                <a:gd name="T88" fmla="*/ 26 w 409"/>
                <a:gd name="T89" fmla="*/ 63 h 274"/>
                <a:gd name="T90" fmla="*/ 41 w 409"/>
                <a:gd name="T91" fmla="*/ 70 h 274"/>
                <a:gd name="T92" fmla="*/ 51 w 409"/>
                <a:gd name="T93" fmla="*/ 70 h 274"/>
                <a:gd name="T94" fmla="*/ 56 w 409"/>
                <a:gd name="T95" fmla="*/ 69 h 274"/>
                <a:gd name="T96" fmla="*/ 79 w 409"/>
                <a:gd name="T97" fmla="*/ 68 h 274"/>
                <a:gd name="T98" fmla="*/ 91 w 409"/>
                <a:gd name="T99" fmla="*/ 67 h 274"/>
                <a:gd name="T100" fmla="*/ 105 w 409"/>
                <a:gd name="T101" fmla="*/ 66 h 274"/>
                <a:gd name="T102" fmla="*/ 126 w 409"/>
                <a:gd name="T103" fmla="*/ 76 h 274"/>
                <a:gd name="T104" fmla="*/ 154 w 409"/>
                <a:gd name="T105" fmla="*/ 76 h 274"/>
                <a:gd name="T106" fmla="*/ 166 w 409"/>
                <a:gd name="T107" fmla="*/ 67 h 274"/>
                <a:gd name="T108" fmla="*/ 176 w 409"/>
                <a:gd name="T109" fmla="*/ 53 h 274"/>
                <a:gd name="T110" fmla="*/ 216 w 409"/>
                <a:gd name="T111" fmla="*/ 1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9" h="274">
                  <a:moveTo>
                    <a:pt x="220" y="0"/>
                  </a:moveTo>
                  <a:lnTo>
                    <a:pt x="222" y="2"/>
                  </a:lnTo>
                  <a:lnTo>
                    <a:pt x="224" y="6"/>
                  </a:lnTo>
                  <a:lnTo>
                    <a:pt x="231" y="7"/>
                  </a:lnTo>
                  <a:lnTo>
                    <a:pt x="233" y="10"/>
                  </a:lnTo>
                  <a:lnTo>
                    <a:pt x="230" y="18"/>
                  </a:lnTo>
                  <a:lnTo>
                    <a:pt x="234" y="21"/>
                  </a:lnTo>
                  <a:lnTo>
                    <a:pt x="234" y="24"/>
                  </a:lnTo>
                  <a:lnTo>
                    <a:pt x="239" y="29"/>
                  </a:lnTo>
                  <a:lnTo>
                    <a:pt x="238" y="30"/>
                  </a:lnTo>
                  <a:lnTo>
                    <a:pt x="239" y="34"/>
                  </a:lnTo>
                  <a:lnTo>
                    <a:pt x="239" y="37"/>
                  </a:lnTo>
                  <a:lnTo>
                    <a:pt x="242" y="39"/>
                  </a:lnTo>
                  <a:lnTo>
                    <a:pt x="243" y="44"/>
                  </a:lnTo>
                  <a:lnTo>
                    <a:pt x="246" y="50"/>
                  </a:lnTo>
                  <a:lnTo>
                    <a:pt x="250" y="53"/>
                  </a:lnTo>
                  <a:lnTo>
                    <a:pt x="250" y="57"/>
                  </a:lnTo>
                  <a:lnTo>
                    <a:pt x="253" y="61"/>
                  </a:lnTo>
                  <a:lnTo>
                    <a:pt x="253" y="66"/>
                  </a:lnTo>
                  <a:lnTo>
                    <a:pt x="255" y="63"/>
                  </a:lnTo>
                  <a:lnTo>
                    <a:pt x="259" y="63"/>
                  </a:lnTo>
                  <a:lnTo>
                    <a:pt x="264" y="67"/>
                  </a:lnTo>
                  <a:lnTo>
                    <a:pt x="268" y="57"/>
                  </a:lnTo>
                  <a:lnTo>
                    <a:pt x="272" y="57"/>
                  </a:lnTo>
                  <a:lnTo>
                    <a:pt x="274" y="63"/>
                  </a:lnTo>
                  <a:lnTo>
                    <a:pt x="288" y="56"/>
                  </a:lnTo>
                  <a:lnTo>
                    <a:pt x="287" y="51"/>
                  </a:lnTo>
                  <a:lnTo>
                    <a:pt x="293" y="54"/>
                  </a:lnTo>
                  <a:lnTo>
                    <a:pt x="289" y="63"/>
                  </a:lnTo>
                  <a:lnTo>
                    <a:pt x="293" y="63"/>
                  </a:lnTo>
                  <a:lnTo>
                    <a:pt x="299" y="63"/>
                  </a:lnTo>
                  <a:lnTo>
                    <a:pt x="309" y="65"/>
                  </a:lnTo>
                  <a:lnTo>
                    <a:pt x="321" y="66"/>
                  </a:lnTo>
                  <a:lnTo>
                    <a:pt x="335" y="62"/>
                  </a:lnTo>
                  <a:lnTo>
                    <a:pt x="337" y="63"/>
                  </a:lnTo>
                  <a:lnTo>
                    <a:pt x="333" y="68"/>
                  </a:lnTo>
                  <a:lnTo>
                    <a:pt x="333" y="69"/>
                  </a:lnTo>
                  <a:lnTo>
                    <a:pt x="335" y="67"/>
                  </a:lnTo>
                  <a:lnTo>
                    <a:pt x="341" y="64"/>
                  </a:lnTo>
                  <a:lnTo>
                    <a:pt x="347" y="57"/>
                  </a:lnTo>
                  <a:lnTo>
                    <a:pt x="358" y="53"/>
                  </a:lnTo>
                  <a:lnTo>
                    <a:pt x="365" y="50"/>
                  </a:lnTo>
                  <a:lnTo>
                    <a:pt x="370" y="50"/>
                  </a:lnTo>
                  <a:lnTo>
                    <a:pt x="377" y="49"/>
                  </a:lnTo>
                  <a:lnTo>
                    <a:pt x="382" y="50"/>
                  </a:lnTo>
                  <a:lnTo>
                    <a:pt x="391" y="48"/>
                  </a:lnTo>
                  <a:lnTo>
                    <a:pt x="391" y="48"/>
                  </a:lnTo>
                  <a:lnTo>
                    <a:pt x="394" y="50"/>
                  </a:lnTo>
                  <a:lnTo>
                    <a:pt x="395" y="52"/>
                  </a:lnTo>
                  <a:lnTo>
                    <a:pt x="390" y="63"/>
                  </a:lnTo>
                  <a:lnTo>
                    <a:pt x="390" y="69"/>
                  </a:lnTo>
                  <a:lnTo>
                    <a:pt x="392" y="73"/>
                  </a:lnTo>
                  <a:lnTo>
                    <a:pt x="401" y="76"/>
                  </a:lnTo>
                  <a:lnTo>
                    <a:pt x="400" y="85"/>
                  </a:lnTo>
                  <a:lnTo>
                    <a:pt x="397" y="90"/>
                  </a:lnTo>
                  <a:lnTo>
                    <a:pt x="402" y="107"/>
                  </a:lnTo>
                  <a:lnTo>
                    <a:pt x="402" y="117"/>
                  </a:lnTo>
                  <a:lnTo>
                    <a:pt x="409" y="119"/>
                  </a:lnTo>
                  <a:lnTo>
                    <a:pt x="409" y="121"/>
                  </a:lnTo>
                  <a:lnTo>
                    <a:pt x="409" y="124"/>
                  </a:lnTo>
                  <a:lnTo>
                    <a:pt x="404" y="125"/>
                  </a:lnTo>
                  <a:lnTo>
                    <a:pt x="404" y="133"/>
                  </a:lnTo>
                  <a:lnTo>
                    <a:pt x="402" y="137"/>
                  </a:lnTo>
                  <a:lnTo>
                    <a:pt x="404" y="141"/>
                  </a:lnTo>
                  <a:lnTo>
                    <a:pt x="400" y="145"/>
                  </a:lnTo>
                  <a:lnTo>
                    <a:pt x="402" y="148"/>
                  </a:lnTo>
                  <a:lnTo>
                    <a:pt x="400" y="150"/>
                  </a:lnTo>
                  <a:lnTo>
                    <a:pt x="401" y="151"/>
                  </a:lnTo>
                  <a:lnTo>
                    <a:pt x="396" y="159"/>
                  </a:lnTo>
                  <a:lnTo>
                    <a:pt x="391" y="160"/>
                  </a:lnTo>
                  <a:lnTo>
                    <a:pt x="389" y="163"/>
                  </a:lnTo>
                  <a:lnTo>
                    <a:pt x="389" y="163"/>
                  </a:lnTo>
                  <a:lnTo>
                    <a:pt x="385" y="165"/>
                  </a:lnTo>
                  <a:lnTo>
                    <a:pt x="391" y="169"/>
                  </a:lnTo>
                  <a:lnTo>
                    <a:pt x="391" y="176"/>
                  </a:lnTo>
                  <a:lnTo>
                    <a:pt x="383" y="181"/>
                  </a:lnTo>
                  <a:lnTo>
                    <a:pt x="366" y="185"/>
                  </a:lnTo>
                  <a:lnTo>
                    <a:pt x="362" y="188"/>
                  </a:lnTo>
                  <a:lnTo>
                    <a:pt x="362" y="191"/>
                  </a:lnTo>
                  <a:lnTo>
                    <a:pt x="358" y="206"/>
                  </a:lnTo>
                  <a:lnTo>
                    <a:pt x="359" y="211"/>
                  </a:lnTo>
                  <a:lnTo>
                    <a:pt x="357" y="212"/>
                  </a:lnTo>
                  <a:lnTo>
                    <a:pt x="354" y="217"/>
                  </a:lnTo>
                  <a:lnTo>
                    <a:pt x="350" y="219"/>
                  </a:lnTo>
                  <a:lnTo>
                    <a:pt x="346" y="222"/>
                  </a:lnTo>
                  <a:lnTo>
                    <a:pt x="346" y="224"/>
                  </a:lnTo>
                  <a:lnTo>
                    <a:pt x="349" y="224"/>
                  </a:lnTo>
                  <a:lnTo>
                    <a:pt x="350" y="225"/>
                  </a:lnTo>
                  <a:lnTo>
                    <a:pt x="349" y="229"/>
                  </a:lnTo>
                  <a:lnTo>
                    <a:pt x="350" y="233"/>
                  </a:lnTo>
                  <a:lnTo>
                    <a:pt x="344" y="234"/>
                  </a:lnTo>
                  <a:lnTo>
                    <a:pt x="341" y="238"/>
                  </a:lnTo>
                  <a:lnTo>
                    <a:pt x="337" y="240"/>
                  </a:lnTo>
                  <a:lnTo>
                    <a:pt x="335" y="244"/>
                  </a:lnTo>
                  <a:lnTo>
                    <a:pt x="329" y="250"/>
                  </a:lnTo>
                  <a:lnTo>
                    <a:pt x="330" y="256"/>
                  </a:lnTo>
                  <a:lnTo>
                    <a:pt x="322" y="262"/>
                  </a:lnTo>
                  <a:lnTo>
                    <a:pt x="320" y="261"/>
                  </a:lnTo>
                  <a:lnTo>
                    <a:pt x="310" y="274"/>
                  </a:lnTo>
                  <a:lnTo>
                    <a:pt x="310" y="274"/>
                  </a:lnTo>
                  <a:lnTo>
                    <a:pt x="301" y="265"/>
                  </a:lnTo>
                  <a:lnTo>
                    <a:pt x="292" y="261"/>
                  </a:lnTo>
                  <a:lnTo>
                    <a:pt x="292" y="261"/>
                  </a:lnTo>
                  <a:lnTo>
                    <a:pt x="294" y="259"/>
                  </a:lnTo>
                  <a:lnTo>
                    <a:pt x="292" y="257"/>
                  </a:lnTo>
                  <a:lnTo>
                    <a:pt x="293" y="252"/>
                  </a:lnTo>
                  <a:lnTo>
                    <a:pt x="281" y="244"/>
                  </a:lnTo>
                  <a:lnTo>
                    <a:pt x="277" y="232"/>
                  </a:lnTo>
                  <a:lnTo>
                    <a:pt x="275" y="228"/>
                  </a:lnTo>
                  <a:lnTo>
                    <a:pt x="273" y="219"/>
                  </a:lnTo>
                  <a:lnTo>
                    <a:pt x="267" y="210"/>
                  </a:lnTo>
                  <a:lnTo>
                    <a:pt x="258" y="200"/>
                  </a:lnTo>
                  <a:lnTo>
                    <a:pt x="251" y="198"/>
                  </a:lnTo>
                  <a:lnTo>
                    <a:pt x="246" y="194"/>
                  </a:lnTo>
                  <a:lnTo>
                    <a:pt x="245" y="195"/>
                  </a:lnTo>
                  <a:lnTo>
                    <a:pt x="244" y="191"/>
                  </a:lnTo>
                  <a:lnTo>
                    <a:pt x="236" y="187"/>
                  </a:lnTo>
                  <a:lnTo>
                    <a:pt x="236" y="187"/>
                  </a:lnTo>
                  <a:lnTo>
                    <a:pt x="230" y="186"/>
                  </a:lnTo>
                  <a:lnTo>
                    <a:pt x="225" y="186"/>
                  </a:lnTo>
                  <a:lnTo>
                    <a:pt x="227" y="178"/>
                  </a:lnTo>
                  <a:lnTo>
                    <a:pt x="223" y="177"/>
                  </a:lnTo>
                  <a:lnTo>
                    <a:pt x="220" y="175"/>
                  </a:lnTo>
                  <a:lnTo>
                    <a:pt x="218" y="166"/>
                  </a:lnTo>
                  <a:lnTo>
                    <a:pt x="214" y="167"/>
                  </a:lnTo>
                  <a:lnTo>
                    <a:pt x="214" y="170"/>
                  </a:lnTo>
                  <a:lnTo>
                    <a:pt x="212" y="172"/>
                  </a:lnTo>
                  <a:lnTo>
                    <a:pt x="202" y="166"/>
                  </a:lnTo>
                  <a:lnTo>
                    <a:pt x="200" y="168"/>
                  </a:lnTo>
                  <a:lnTo>
                    <a:pt x="197" y="144"/>
                  </a:lnTo>
                  <a:lnTo>
                    <a:pt x="199" y="138"/>
                  </a:lnTo>
                  <a:lnTo>
                    <a:pt x="196" y="126"/>
                  </a:lnTo>
                  <a:lnTo>
                    <a:pt x="181" y="131"/>
                  </a:lnTo>
                  <a:lnTo>
                    <a:pt x="180" y="139"/>
                  </a:lnTo>
                  <a:lnTo>
                    <a:pt x="164" y="133"/>
                  </a:lnTo>
                  <a:lnTo>
                    <a:pt x="151" y="123"/>
                  </a:lnTo>
                  <a:lnTo>
                    <a:pt x="147" y="124"/>
                  </a:lnTo>
                  <a:lnTo>
                    <a:pt x="144" y="123"/>
                  </a:lnTo>
                  <a:lnTo>
                    <a:pt x="132" y="127"/>
                  </a:lnTo>
                  <a:lnTo>
                    <a:pt x="126" y="134"/>
                  </a:lnTo>
                  <a:lnTo>
                    <a:pt x="118" y="137"/>
                  </a:lnTo>
                  <a:lnTo>
                    <a:pt x="110" y="146"/>
                  </a:lnTo>
                  <a:lnTo>
                    <a:pt x="99" y="153"/>
                  </a:lnTo>
                  <a:lnTo>
                    <a:pt x="94" y="151"/>
                  </a:lnTo>
                  <a:lnTo>
                    <a:pt x="89" y="153"/>
                  </a:lnTo>
                  <a:lnTo>
                    <a:pt x="88" y="147"/>
                  </a:lnTo>
                  <a:lnTo>
                    <a:pt x="85" y="148"/>
                  </a:lnTo>
                  <a:lnTo>
                    <a:pt x="77" y="141"/>
                  </a:lnTo>
                  <a:lnTo>
                    <a:pt x="67" y="138"/>
                  </a:lnTo>
                  <a:lnTo>
                    <a:pt x="64" y="131"/>
                  </a:lnTo>
                  <a:lnTo>
                    <a:pt x="65" y="129"/>
                  </a:lnTo>
                  <a:lnTo>
                    <a:pt x="62" y="125"/>
                  </a:lnTo>
                  <a:lnTo>
                    <a:pt x="56" y="122"/>
                  </a:lnTo>
                  <a:lnTo>
                    <a:pt x="48" y="122"/>
                  </a:lnTo>
                  <a:lnTo>
                    <a:pt x="44" y="116"/>
                  </a:lnTo>
                  <a:lnTo>
                    <a:pt x="37" y="115"/>
                  </a:lnTo>
                  <a:lnTo>
                    <a:pt x="34" y="109"/>
                  </a:lnTo>
                  <a:lnTo>
                    <a:pt x="30" y="104"/>
                  </a:lnTo>
                  <a:lnTo>
                    <a:pt x="26" y="104"/>
                  </a:lnTo>
                  <a:lnTo>
                    <a:pt x="23" y="100"/>
                  </a:lnTo>
                  <a:lnTo>
                    <a:pt x="19" y="101"/>
                  </a:lnTo>
                  <a:lnTo>
                    <a:pt x="17" y="98"/>
                  </a:lnTo>
                  <a:lnTo>
                    <a:pt x="11" y="98"/>
                  </a:lnTo>
                  <a:lnTo>
                    <a:pt x="11" y="98"/>
                  </a:lnTo>
                  <a:lnTo>
                    <a:pt x="8" y="93"/>
                  </a:lnTo>
                  <a:lnTo>
                    <a:pt x="3" y="91"/>
                  </a:lnTo>
                  <a:lnTo>
                    <a:pt x="1" y="88"/>
                  </a:lnTo>
                  <a:lnTo>
                    <a:pt x="1" y="79"/>
                  </a:lnTo>
                  <a:lnTo>
                    <a:pt x="0" y="75"/>
                  </a:lnTo>
                  <a:lnTo>
                    <a:pt x="0" y="75"/>
                  </a:lnTo>
                  <a:lnTo>
                    <a:pt x="1" y="76"/>
                  </a:lnTo>
                  <a:lnTo>
                    <a:pt x="9" y="69"/>
                  </a:lnTo>
                  <a:lnTo>
                    <a:pt x="12" y="70"/>
                  </a:lnTo>
                  <a:lnTo>
                    <a:pt x="13" y="70"/>
                  </a:lnTo>
                  <a:lnTo>
                    <a:pt x="15" y="67"/>
                  </a:lnTo>
                  <a:lnTo>
                    <a:pt x="19" y="65"/>
                  </a:lnTo>
                  <a:lnTo>
                    <a:pt x="19" y="63"/>
                  </a:lnTo>
                  <a:lnTo>
                    <a:pt x="23" y="65"/>
                  </a:lnTo>
                  <a:lnTo>
                    <a:pt x="25" y="61"/>
                  </a:lnTo>
                  <a:lnTo>
                    <a:pt x="26" y="63"/>
                  </a:lnTo>
                  <a:lnTo>
                    <a:pt x="27" y="60"/>
                  </a:lnTo>
                  <a:lnTo>
                    <a:pt x="30" y="63"/>
                  </a:lnTo>
                  <a:lnTo>
                    <a:pt x="31" y="62"/>
                  </a:lnTo>
                  <a:lnTo>
                    <a:pt x="41" y="70"/>
                  </a:lnTo>
                  <a:lnTo>
                    <a:pt x="43" y="69"/>
                  </a:lnTo>
                  <a:lnTo>
                    <a:pt x="46" y="74"/>
                  </a:lnTo>
                  <a:lnTo>
                    <a:pt x="46" y="70"/>
                  </a:lnTo>
                  <a:lnTo>
                    <a:pt x="51" y="70"/>
                  </a:lnTo>
                  <a:lnTo>
                    <a:pt x="51" y="68"/>
                  </a:lnTo>
                  <a:lnTo>
                    <a:pt x="54" y="68"/>
                  </a:lnTo>
                  <a:lnTo>
                    <a:pt x="53" y="65"/>
                  </a:lnTo>
                  <a:lnTo>
                    <a:pt x="56" y="69"/>
                  </a:lnTo>
                  <a:lnTo>
                    <a:pt x="63" y="65"/>
                  </a:lnTo>
                  <a:lnTo>
                    <a:pt x="66" y="68"/>
                  </a:lnTo>
                  <a:lnTo>
                    <a:pt x="75" y="69"/>
                  </a:lnTo>
                  <a:lnTo>
                    <a:pt x="79" y="68"/>
                  </a:lnTo>
                  <a:lnTo>
                    <a:pt x="80" y="69"/>
                  </a:lnTo>
                  <a:lnTo>
                    <a:pt x="88" y="72"/>
                  </a:lnTo>
                  <a:lnTo>
                    <a:pt x="90" y="72"/>
                  </a:lnTo>
                  <a:lnTo>
                    <a:pt x="91" y="67"/>
                  </a:lnTo>
                  <a:lnTo>
                    <a:pt x="96" y="65"/>
                  </a:lnTo>
                  <a:lnTo>
                    <a:pt x="100" y="66"/>
                  </a:lnTo>
                  <a:lnTo>
                    <a:pt x="101" y="68"/>
                  </a:lnTo>
                  <a:lnTo>
                    <a:pt x="105" y="66"/>
                  </a:lnTo>
                  <a:lnTo>
                    <a:pt x="108" y="70"/>
                  </a:lnTo>
                  <a:lnTo>
                    <a:pt x="120" y="72"/>
                  </a:lnTo>
                  <a:lnTo>
                    <a:pt x="122" y="75"/>
                  </a:lnTo>
                  <a:lnTo>
                    <a:pt x="126" y="76"/>
                  </a:lnTo>
                  <a:lnTo>
                    <a:pt x="132" y="82"/>
                  </a:lnTo>
                  <a:lnTo>
                    <a:pt x="145" y="77"/>
                  </a:lnTo>
                  <a:lnTo>
                    <a:pt x="152" y="82"/>
                  </a:lnTo>
                  <a:lnTo>
                    <a:pt x="154" y="76"/>
                  </a:lnTo>
                  <a:lnTo>
                    <a:pt x="158" y="72"/>
                  </a:lnTo>
                  <a:lnTo>
                    <a:pt x="158" y="67"/>
                  </a:lnTo>
                  <a:lnTo>
                    <a:pt x="162" y="65"/>
                  </a:lnTo>
                  <a:lnTo>
                    <a:pt x="166" y="67"/>
                  </a:lnTo>
                  <a:lnTo>
                    <a:pt x="167" y="62"/>
                  </a:lnTo>
                  <a:lnTo>
                    <a:pt x="171" y="60"/>
                  </a:lnTo>
                  <a:lnTo>
                    <a:pt x="172" y="56"/>
                  </a:lnTo>
                  <a:lnTo>
                    <a:pt x="176" y="53"/>
                  </a:lnTo>
                  <a:lnTo>
                    <a:pt x="176" y="44"/>
                  </a:lnTo>
                  <a:lnTo>
                    <a:pt x="186" y="36"/>
                  </a:lnTo>
                  <a:lnTo>
                    <a:pt x="196" y="35"/>
                  </a:lnTo>
                  <a:lnTo>
                    <a:pt x="216" y="12"/>
                  </a:lnTo>
                  <a:lnTo>
                    <a:pt x="220" y="10"/>
                  </a:lnTo>
                  <a:lnTo>
                    <a:pt x="217" y="4"/>
                  </a:lnTo>
                  <a:lnTo>
                    <a:pt x="22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8" name="Freeform 53"/>
            <p:cNvSpPr>
              <a:spLocks/>
            </p:cNvSpPr>
            <p:nvPr/>
          </p:nvSpPr>
          <p:spPr bwMode="auto">
            <a:xfrm>
              <a:off x="4882" y="1432"/>
              <a:ext cx="261" cy="204"/>
            </a:xfrm>
            <a:custGeom>
              <a:avLst/>
              <a:gdLst>
                <a:gd name="T0" fmla="*/ 44 w 261"/>
                <a:gd name="T1" fmla="*/ 3 h 204"/>
                <a:gd name="T2" fmla="*/ 55 w 261"/>
                <a:gd name="T3" fmla="*/ 6 h 204"/>
                <a:gd name="T4" fmla="*/ 69 w 261"/>
                <a:gd name="T5" fmla="*/ 18 h 204"/>
                <a:gd name="T6" fmla="*/ 87 w 261"/>
                <a:gd name="T7" fmla="*/ 27 h 204"/>
                <a:gd name="T8" fmla="*/ 92 w 261"/>
                <a:gd name="T9" fmla="*/ 40 h 204"/>
                <a:gd name="T10" fmla="*/ 113 w 261"/>
                <a:gd name="T11" fmla="*/ 49 h 204"/>
                <a:gd name="T12" fmla="*/ 124 w 261"/>
                <a:gd name="T13" fmla="*/ 55 h 204"/>
                <a:gd name="T14" fmla="*/ 151 w 261"/>
                <a:gd name="T15" fmla="*/ 36 h 204"/>
                <a:gd name="T16" fmla="*/ 172 w 261"/>
                <a:gd name="T17" fmla="*/ 26 h 204"/>
                <a:gd name="T18" fmla="*/ 205 w 261"/>
                <a:gd name="T19" fmla="*/ 41 h 204"/>
                <a:gd name="T20" fmla="*/ 224 w 261"/>
                <a:gd name="T21" fmla="*/ 40 h 204"/>
                <a:gd name="T22" fmla="*/ 227 w 261"/>
                <a:gd name="T23" fmla="*/ 68 h 204"/>
                <a:gd name="T24" fmla="*/ 239 w 261"/>
                <a:gd name="T25" fmla="*/ 69 h 204"/>
                <a:gd name="T26" fmla="*/ 248 w 261"/>
                <a:gd name="T27" fmla="*/ 79 h 204"/>
                <a:gd name="T28" fmla="*/ 255 w 261"/>
                <a:gd name="T29" fmla="*/ 88 h 204"/>
                <a:gd name="T30" fmla="*/ 258 w 261"/>
                <a:gd name="T31" fmla="*/ 91 h 204"/>
                <a:gd name="T32" fmla="*/ 256 w 261"/>
                <a:gd name="T33" fmla="*/ 99 h 204"/>
                <a:gd name="T34" fmla="*/ 260 w 261"/>
                <a:gd name="T35" fmla="*/ 109 h 204"/>
                <a:gd name="T36" fmla="*/ 250 w 261"/>
                <a:gd name="T37" fmla="*/ 124 h 204"/>
                <a:gd name="T38" fmla="*/ 243 w 261"/>
                <a:gd name="T39" fmla="*/ 120 h 204"/>
                <a:gd name="T40" fmla="*/ 227 w 261"/>
                <a:gd name="T41" fmla="*/ 116 h 204"/>
                <a:gd name="T42" fmla="*/ 202 w 261"/>
                <a:gd name="T43" fmla="*/ 115 h 204"/>
                <a:gd name="T44" fmla="*/ 172 w 261"/>
                <a:gd name="T45" fmla="*/ 128 h 204"/>
                <a:gd name="T46" fmla="*/ 172 w 261"/>
                <a:gd name="T47" fmla="*/ 136 h 204"/>
                <a:gd name="T48" fmla="*/ 192 w 261"/>
                <a:gd name="T49" fmla="*/ 167 h 204"/>
                <a:gd name="T50" fmla="*/ 185 w 261"/>
                <a:gd name="T51" fmla="*/ 183 h 204"/>
                <a:gd name="T52" fmla="*/ 171 w 261"/>
                <a:gd name="T53" fmla="*/ 195 h 204"/>
                <a:gd name="T54" fmla="*/ 164 w 261"/>
                <a:gd name="T55" fmla="*/ 196 h 204"/>
                <a:gd name="T56" fmla="*/ 151 w 261"/>
                <a:gd name="T57" fmla="*/ 195 h 204"/>
                <a:gd name="T58" fmla="*/ 140 w 261"/>
                <a:gd name="T59" fmla="*/ 202 h 204"/>
                <a:gd name="T60" fmla="*/ 107 w 261"/>
                <a:gd name="T61" fmla="*/ 194 h 204"/>
                <a:gd name="T62" fmla="*/ 101 w 261"/>
                <a:gd name="T63" fmla="*/ 178 h 204"/>
                <a:gd name="T64" fmla="*/ 79 w 261"/>
                <a:gd name="T65" fmla="*/ 171 h 204"/>
                <a:gd name="T66" fmla="*/ 73 w 261"/>
                <a:gd name="T67" fmla="*/ 180 h 204"/>
                <a:gd name="T68" fmla="*/ 70 w 261"/>
                <a:gd name="T69" fmla="*/ 188 h 204"/>
                <a:gd name="T70" fmla="*/ 63 w 261"/>
                <a:gd name="T71" fmla="*/ 193 h 204"/>
                <a:gd name="T72" fmla="*/ 49 w 261"/>
                <a:gd name="T73" fmla="*/ 183 h 204"/>
                <a:gd name="T74" fmla="*/ 36 w 261"/>
                <a:gd name="T75" fmla="*/ 181 h 204"/>
                <a:gd name="T76" fmla="*/ 32 w 261"/>
                <a:gd name="T77" fmla="*/ 177 h 204"/>
                <a:gd name="T78" fmla="*/ 20 w 261"/>
                <a:gd name="T79" fmla="*/ 178 h 204"/>
                <a:gd name="T80" fmla="*/ 5 w 261"/>
                <a:gd name="T81" fmla="*/ 172 h 204"/>
                <a:gd name="T82" fmla="*/ 6 w 261"/>
                <a:gd name="T83" fmla="*/ 155 h 204"/>
                <a:gd name="T84" fmla="*/ 0 w 261"/>
                <a:gd name="T85" fmla="*/ 146 h 204"/>
                <a:gd name="T86" fmla="*/ 6 w 261"/>
                <a:gd name="T87" fmla="*/ 133 h 204"/>
                <a:gd name="T88" fmla="*/ 13 w 261"/>
                <a:gd name="T89" fmla="*/ 121 h 204"/>
                <a:gd name="T90" fmla="*/ 14 w 261"/>
                <a:gd name="T91" fmla="*/ 107 h 204"/>
                <a:gd name="T92" fmla="*/ 20 w 261"/>
                <a:gd name="T93" fmla="*/ 95 h 204"/>
                <a:gd name="T94" fmla="*/ 23 w 261"/>
                <a:gd name="T95" fmla="*/ 71 h 204"/>
                <a:gd name="T96" fmla="*/ 16 w 261"/>
                <a:gd name="T97" fmla="*/ 57 h 204"/>
                <a:gd name="T98" fmla="*/ 27 w 261"/>
                <a:gd name="T99" fmla="*/ 43 h 204"/>
                <a:gd name="T100" fmla="*/ 30 w 261"/>
                <a:gd name="T101" fmla="*/ 30 h 204"/>
                <a:gd name="T102" fmla="*/ 36 w 261"/>
                <a:gd name="T10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1" h="204">
                  <a:moveTo>
                    <a:pt x="36" y="0"/>
                  </a:moveTo>
                  <a:lnTo>
                    <a:pt x="42" y="0"/>
                  </a:lnTo>
                  <a:lnTo>
                    <a:pt x="44" y="3"/>
                  </a:lnTo>
                  <a:lnTo>
                    <a:pt x="48" y="2"/>
                  </a:lnTo>
                  <a:lnTo>
                    <a:pt x="51" y="6"/>
                  </a:lnTo>
                  <a:lnTo>
                    <a:pt x="55" y="6"/>
                  </a:lnTo>
                  <a:lnTo>
                    <a:pt x="59" y="11"/>
                  </a:lnTo>
                  <a:lnTo>
                    <a:pt x="62" y="17"/>
                  </a:lnTo>
                  <a:lnTo>
                    <a:pt x="69" y="18"/>
                  </a:lnTo>
                  <a:lnTo>
                    <a:pt x="73" y="24"/>
                  </a:lnTo>
                  <a:lnTo>
                    <a:pt x="81" y="24"/>
                  </a:lnTo>
                  <a:lnTo>
                    <a:pt x="87" y="27"/>
                  </a:lnTo>
                  <a:lnTo>
                    <a:pt x="90" y="31"/>
                  </a:lnTo>
                  <a:lnTo>
                    <a:pt x="89" y="33"/>
                  </a:lnTo>
                  <a:lnTo>
                    <a:pt x="92" y="40"/>
                  </a:lnTo>
                  <a:lnTo>
                    <a:pt x="102" y="43"/>
                  </a:lnTo>
                  <a:lnTo>
                    <a:pt x="110" y="50"/>
                  </a:lnTo>
                  <a:lnTo>
                    <a:pt x="113" y="49"/>
                  </a:lnTo>
                  <a:lnTo>
                    <a:pt x="114" y="55"/>
                  </a:lnTo>
                  <a:lnTo>
                    <a:pt x="119" y="53"/>
                  </a:lnTo>
                  <a:lnTo>
                    <a:pt x="124" y="55"/>
                  </a:lnTo>
                  <a:lnTo>
                    <a:pt x="135" y="48"/>
                  </a:lnTo>
                  <a:lnTo>
                    <a:pt x="143" y="39"/>
                  </a:lnTo>
                  <a:lnTo>
                    <a:pt x="151" y="36"/>
                  </a:lnTo>
                  <a:lnTo>
                    <a:pt x="157" y="29"/>
                  </a:lnTo>
                  <a:lnTo>
                    <a:pt x="169" y="25"/>
                  </a:lnTo>
                  <a:lnTo>
                    <a:pt x="172" y="26"/>
                  </a:lnTo>
                  <a:lnTo>
                    <a:pt x="176" y="25"/>
                  </a:lnTo>
                  <a:lnTo>
                    <a:pt x="189" y="35"/>
                  </a:lnTo>
                  <a:lnTo>
                    <a:pt x="205" y="41"/>
                  </a:lnTo>
                  <a:lnTo>
                    <a:pt x="206" y="33"/>
                  </a:lnTo>
                  <a:lnTo>
                    <a:pt x="221" y="28"/>
                  </a:lnTo>
                  <a:lnTo>
                    <a:pt x="224" y="40"/>
                  </a:lnTo>
                  <a:lnTo>
                    <a:pt x="222" y="46"/>
                  </a:lnTo>
                  <a:lnTo>
                    <a:pt x="225" y="70"/>
                  </a:lnTo>
                  <a:lnTo>
                    <a:pt x="227" y="68"/>
                  </a:lnTo>
                  <a:lnTo>
                    <a:pt x="237" y="74"/>
                  </a:lnTo>
                  <a:lnTo>
                    <a:pt x="239" y="72"/>
                  </a:lnTo>
                  <a:lnTo>
                    <a:pt x="239" y="69"/>
                  </a:lnTo>
                  <a:lnTo>
                    <a:pt x="243" y="68"/>
                  </a:lnTo>
                  <a:lnTo>
                    <a:pt x="245" y="77"/>
                  </a:lnTo>
                  <a:lnTo>
                    <a:pt x="248" y="79"/>
                  </a:lnTo>
                  <a:lnTo>
                    <a:pt x="252" y="80"/>
                  </a:lnTo>
                  <a:lnTo>
                    <a:pt x="250" y="88"/>
                  </a:lnTo>
                  <a:lnTo>
                    <a:pt x="255" y="88"/>
                  </a:lnTo>
                  <a:lnTo>
                    <a:pt x="261" y="89"/>
                  </a:lnTo>
                  <a:lnTo>
                    <a:pt x="261" y="89"/>
                  </a:lnTo>
                  <a:lnTo>
                    <a:pt x="258" y="91"/>
                  </a:lnTo>
                  <a:lnTo>
                    <a:pt x="258" y="93"/>
                  </a:lnTo>
                  <a:lnTo>
                    <a:pt x="261" y="100"/>
                  </a:lnTo>
                  <a:lnTo>
                    <a:pt x="256" y="99"/>
                  </a:lnTo>
                  <a:lnTo>
                    <a:pt x="254" y="101"/>
                  </a:lnTo>
                  <a:lnTo>
                    <a:pt x="259" y="106"/>
                  </a:lnTo>
                  <a:lnTo>
                    <a:pt x="260" y="109"/>
                  </a:lnTo>
                  <a:lnTo>
                    <a:pt x="255" y="114"/>
                  </a:lnTo>
                  <a:lnTo>
                    <a:pt x="255" y="119"/>
                  </a:lnTo>
                  <a:lnTo>
                    <a:pt x="250" y="124"/>
                  </a:lnTo>
                  <a:lnTo>
                    <a:pt x="250" y="121"/>
                  </a:lnTo>
                  <a:lnTo>
                    <a:pt x="246" y="119"/>
                  </a:lnTo>
                  <a:lnTo>
                    <a:pt x="243" y="120"/>
                  </a:lnTo>
                  <a:lnTo>
                    <a:pt x="238" y="118"/>
                  </a:lnTo>
                  <a:lnTo>
                    <a:pt x="229" y="118"/>
                  </a:lnTo>
                  <a:lnTo>
                    <a:pt x="227" y="116"/>
                  </a:lnTo>
                  <a:lnTo>
                    <a:pt x="210" y="121"/>
                  </a:lnTo>
                  <a:lnTo>
                    <a:pt x="208" y="117"/>
                  </a:lnTo>
                  <a:lnTo>
                    <a:pt x="202" y="115"/>
                  </a:lnTo>
                  <a:lnTo>
                    <a:pt x="188" y="114"/>
                  </a:lnTo>
                  <a:lnTo>
                    <a:pt x="172" y="123"/>
                  </a:lnTo>
                  <a:lnTo>
                    <a:pt x="172" y="128"/>
                  </a:lnTo>
                  <a:lnTo>
                    <a:pt x="175" y="131"/>
                  </a:lnTo>
                  <a:lnTo>
                    <a:pt x="172" y="133"/>
                  </a:lnTo>
                  <a:lnTo>
                    <a:pt x="172" y="136"/>
                  </a:lnTo>
                  <a:lnTo>
                    <a:pt x="181" y="148"/>
                  </a:lnTo>
                  <a:lnTo>
                    <a:pt x="178" y="151"/>
                  </a:lnTo>
                  <a:lnTo>
                    <a:pt x="192" y="167"/>
                  </a:lnTo>
                  <a:lnTo>
                    <a:pt x="184" y="177"/>
                  </a:lnTo>
                  <a:lnTo>
                    <a:pt x="187" y="179"/>
                  </a:lnTo>
                  <a:lnTo>
                    <a:pt x="185" y="183"/>
                  </a:lnTo>
                  <a:lnTo>
                    <a:pt x="174" y="189"/>
                  </a:lnTo>
                  <a:lnTo>
                    <a:pt x="173" y="195"/>
                  </a:lnTo>
                  <a:lnTo>
                    <a:pt x="171" y="195"/>
                  </a:lnTo>
                  <a:lnTo>
                    <a:pt x="171" y="195"/>
                  </a:lnTo>
                  <a:lnTo>
                    <a:pt x="170" y="194"/>
                  </a:lnTo>
                  <a:lnTo>
                    <a:pt x="164" y="196"/>
                  </a:lnTo>
                  <a:lnTo>
                    <a:pt x="157" y="192"/>
                  </a:lnTo>
                  <a:lnTo>
                    <a:pt x="151" y="192"/>
                  </a:lnTo>
                  <a:lnTo>
                    <a:pt x="151" y="195"/>
                  </a:lnTo>
                  <a:lnTo>
                    <a:pt x="151" y="196"/>
                  </a:lnTo>
                  <a:lnTo>
                    <a:pt x="151" y="204"/>
                  </a:lnTo>
                  <a:lnTo>
                    <a:pt x="140" y="202"/>
                  </a:lnTo>
                  <a:lnTo>
                    <a:pt x="122" y="193"/>
                  </a:lnTo>
                  <a:lnTo>
                    <a:pt x="109" y="192"/>
                  </a:lnTo>
                  <a:lnTo>
                    <a:pt x="107" y="194"/>
                  </a:lnTo>
                  <a:lnTo>
                    <a:pt x="104" y="189"/>
                  </a:lnTo>
                  <a:lnTo>
                    <a:pt x="101" y="181"/>
                  </a:lnTo>
                  <a:lnTo>
                    <a:pt x="101" y="178"/>
                  </a:lnTo>
                  <a:lnTo>
                    <a:pt x="89" y="178"/>
                  </a:lnTo>
                  <a:lnTo>
                    <a:pt x="82" y="170"/>
                  </a:lnTo>
                  <a:lnTo>
                    <a:pt x="79" y="171"/>
                  </a:lnTo>
                  <a:lnTo>
                    <a:pt x="79" y="172"/>
                  </a:lnTo>
                  <a:lnTo>
                    <a:pt x="75" y="177"/>
                  </a:lnTo>
                  <a:lnTo>
                    <a:pt x="73" y="180"/>
                  </a:lnTo>
                  <a:lnTo>
                    <a:pt x="75" y="183"/>
                  </a:lnTo>
                  <a:lnTo>
                    <a:pt x="75" y="186"/>
                  </a:lnTo>
                  <a:lnTo>
                    <a:pt x="70" y="188"/>
                  </a:lnTo>
                  <a:lnTo>
                    <a:pt x="70" y="191"/>
                  </a:lnTo>
                  <a:lnTo>
                    <a:pt x="70" y="191"/>
                  </a:lnTo>
                  <a:lnTo>
                    <a:pt x="63" y="193"/>
                  </a:lnTo>
                  <a:lnTo>
                    <a:pt x="58" y="187"/>
                  </a:lnTo>
                  <a:lnTo>
                    <a:pt x="51" y="186"/>
                  </a:lnTo>
                  <a:lnTo>
                    <a:pt x="49" y="183"/>
                  </a:lnTo>
                  <a:lnTo>
                    <a:pt x="47" y="185"/>
                  </a:lnTo>
                  <a:lnTo>
                    <a:pt x="42" y="186"/>
                  </a:lnTo>
                  <a:lnTo>
                    <a:pt x="36" y="181"/>
                  </a:lnTo>
                  <a:lnTo>
                    <a:pt x="38" y="178"/>
                  </a:lnTo>
                  <a:lnTo>
                    <a:pt x="37" y="177"/>
                  </a:lnTo>
                  <a:lnTo>
                    <a:pt x="32" y="177"/>
                  </a:lnTo>
                  <a:lnTo>
                    <a:pt x="31" y="179"/>
                  </a:lnTo>
                  <a:lnTo>
                    <a:pt x="22" y="180"/>
                  </a:lnTo>
                  <a:lnTo>
                    <a:pt x="20" y="178"/>
                  </a:lnTo>
                  <a:lnTo>
                    <a:pt x="16" y="179"/>
                  </a:lnTo>
                  <a:lnTo>
                    <a:pt x="9" y="177"/>
                  </a:lnTo>
                  <a:lnTo>
                    <a:pt x="5" y="172"/>
                  </a:lnTo>
                  <a:lnTo>
                    <a:pt x="6" y="169"/>
                  </a:lnTo>
                  <a:lnTo>
                    <a:pt x="4" y="164"/>
                  </a:lnTo>
                  <a:lnTo>
                    <a:pt x="6" y="155"/>
                  </a:lnTo>
                  <a:lnTo>
                    <a:pt x="5" y="151"/>
                  </a:lnTo>
                  <a:lnTo>
                    <a:pt x="0" y="146"/>
                  </a:lnTo>
                  <a:lnTo>
                    <a:pt x="0" y="146"/>
                  </a:lnTo>
                  <a:lnTo>
                    <a:pt x="5" y="146"/>
                  </a:lnTo>
                  <a:lnTo>
                    <a:pt x="6" y="139"/>
                  </a:lnTo>
                  <a:lnTo>
                    <a:pt x="6" y="133"/>
                  </a:lnTo>
                  <a:lnTo>
                    <a:pt x="9" y="131"/>
                  </a:lnTo>
                  <a:lnTo>
                    <a:pt x="8" y="127"/>
                  </a:lnTo>
                  <a:lnTo>
                    <a:pt x="13" y="121"/>
                  </a:lnTo>
                  <a:lnTo>
                    <a:pt x="12" y="117"/>
                  </a:lnTo>
                  <a:lnTo>
                    <a:pt x="12" y="109"/>
                  </a:lnTo>
                  <a:lnTo>
                    <a:pt x="14" y="107"/>
                  </a:lnTo>
                  <a:lnTo>
                    <a:pt x="15" y="100"/>
                  </a:lnTo>
                  <a:lnTo>
                    <a:pt x="18" y="95"/>
                  </a:lnTo>
                  <a:lnTo>
                    <a:pt x="20" y="95"/>
                  </a:lnTo>
                  <a:lnTo>
                    <a:pt x="20" y="89"/>
                  </a:lnTo>
                  <a:lnTo>
                    <a:pt x="17" y="83"/>
                  </a:lnTo>
                  <a:lnTo>
                    <a:pt x="23" y="71"/>
                  </a:lnTo>
                  <a:lnTo>
                    <a:pt x="21" y="67"/>
                  </a:lnTo>
                  <a:lnTo>
                    <a:pt x="18" y="65"/>
                  </a:lnTo>
                  <a:lnTo>
                    <a:pt x="16" y="57"/>
                  </a:lnTo>
                  <a:lnTo>
                    <a:pt x="16" y="55"/>
                  </a:lnTo>
                  <a:lnTo>
                    <a:pt x="26" y="50"/>
                  </a:lnTo>
                  <a:lnTo>
                    <a:pt x="27" y="43"/>
                  </a:lnTo>
                  <a:lnTo>
                    <a:pt x="31" y="39"/>
                  </a:lnTo>
                  <a:lnTo>
                    <a:pt x="31" y="35"/>
                  </a:lnTo>
                  <a:lnTo>
                    <a:pt x="30" y="30"/>
                  </a:lnTo>
                  <a:lnTo>
                    <a:pt x="37" y="14"/>
                  </a:lnTo>
                  <a:lnTo>
                    <a:pt x="34" y="6"/>
                  </a:lnTo>
                  <a:lnTo>
                    <a:pt x="3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19" name="Freeform 54"/>
            <p:cNvSpPr>
              <a:spLocks/>
            </p:cNvSpPr>
            <p:nvPr/>
          </p:nvSpPr>
          <p:spPr bwMode="auto">
            <a:xfrm>
              <a:off x="4883" y="1163"/>
              <a:ext cx="249" cy="253"/>
            </a:xfrm>
            <a:custGeom>
              <a:avLst/>
              <a:gdLst>
                <a:gd name="T0" fmla="*/ 110 w 249"/>
                <a:gd name="T1" fmla="*/ 8 h 253"/>
                <a:gd name="T2" fmla="*/ 122 w 249"/>
                <a:gd name="T3" fmla="*/ 6 h 253"/>
                <a:gd name="T4" fmla="*/ 137 w 249"/>
                <a:gd name="T5" fmla="*/ 21 h 253"/>
                <a:gd name="T6" fmla="*/ 156 w 249"/>
                <a:gd name="T7" fmla="*/ 40 h 253"/>
                <a:gd name="T8" fmla="*/ 165 w 249"/>
                <a:gd name="T9" fmla="*/ 46 h 253"/>
                <a:gd name="T10" fmla="*/ 175 w 249"/>
                <a:gd name="T11" fmla="*/ 42 h 253"/>
                <a:gd name="T12" fmla="*/ 182 w 249"/>
                <a:gd name="T13" fmla="*/ 55 h 253"/>
                <a:gd name="T14" fmla="*/ 191 w 249"/>
                <a:gd name="T15" fmla="*/ 47 h 253"/>
                <a:gd name="T16" fmla="*/ 197 w 249"/>
                <a:gd name="T17" fmla="*/ 46 h 253"/>
                <a:gd name="T18" fmla="*/ 202 w 249"/>
                <a:gd name="T19" fmla="*/ 42 h 253"/>
                <a:gd name="T20" fmla="*/ 212 w 249"/>
                <a:gd name="T21" fmla="*/ 52 h 253"/>
                <a:gd name="T22" fmla="*/ 224 w 249"/>
                <a:gd name="T23" fmla="*/ 78 h 253"/>
                <a:gd name="T24" fmla="*/ 238 w 249"/>
                <a:gd name="T25" fmla="*/ 78 h 253"/>
                <a:gd name="T26" fmla="*/ 239 w 249"/>
                <a:gd name="T27" fmla="*/ 81 h 253"/>
                <a:gd name="T28" fmla="*/ 244 w 249"/>
                <a:gd name="T29" fmla="*/ 98 h 253"/>
                <a:gd name="T30" fmla="*/ 232 w 249"/>
                <a:gd name="T31" fmla="*/ 128 h 253"/>
                <a:gd name="T32" fmla="*/ 243 w 249"/>
                <a:gd name="T33" fmla="*/ 140 h 253"/>
                <a:gd name="T34" fmla="*/ 236 w 249"/>
                <a:gd name="T35" fmla="*/ 150 h 253"/>
                <a:gd name="T36" fmla="*/ 241 w 249"/>
                <a:gd name="T37" fmla="*/ 152 h 253"/>
                <a:gd name="T38" fmla="*/ 249 w 249"/>
                <a:gd name="T39" fmla="*/ 164 h 253"/>
                <a:gd name="T40" fmla="*/ 246 w 249"/>
                <a:gd name="T41" fmla="*/ 170 h 253"/>
                <a:gd name="T42" fmla="*/ 241 w 249"/>
                <a:gd name="T43" fmla="*/ 175 h 253"/>
                <a:gd name="T44" fmla="*/ 220 w 249"/>
                <a:gd name="T45" fmla="*/ 206 h 253"/>
                <a:gd name="T46" fmla="*/ 200 w 249"/>
                <a:gd name="T47" fmla="*/ 224 h 253"/>
                <a:gd name="T48" fmla="*/ 191 w 249"/>
                <a:gd name="T49" fmla="*/ 233 h 253"/>
                <a:gd name="T50" fmla="*/ 182 w 249"/>
                <a:gd name="T51" fmla="*/ 238 h 253"/>
                <a:gd name="T52" fmla="*/ 176 w 249"/>
                <a:gd name="T53" fmla="*/ 253 h 253"/>
                <a:gd name="T54" fmla="*/ 150 w 249"/>
                <a:gd name="T55" fmla="*/ 247 h 253"/>
                <a:gd name="T56" fmla="*/ 132 w 249"/>
                <a:gd name="T57" fmla="*/ 241 h 253"/>
                <a:gd name="T58" fmla="*/ 124 w 249"/>
                <a:gd name="T59" fmla="*/ 237 h 253"/>
                <a:gd name="T60" fmla="*/ 114 w 249"/>
                <a:gd name="T61" fmla="*/ 243 h 253"/>
                <a:gd name="T62" fmla="*/ 103 w 249"/>
                <a:gd name="T63" fmla="*/ 239 h 253"/>
                <a:gd name="T64" fmla="*/ 87 w 249"/>
                <a:gd name="T65" fmla="*/ 236 h 253"/>
                <a:gd name="T66" fmla="*/ 78 w 249"/>
                <a:gd name="T67" fmla="*/ 239 h 253"/>
                <a:gd name="T68" fmla="*/ 70 w 249"/>
                <a:gd name="T69" fmla="*/ 241 h 253"/>
                <a:gd name="T70" fmla="*/ 65 w 249"/>
                <a:gd name="T71" fmla="*/ 241 h 253"/>
                <a:gd name="T72" fmla="*/ 51 w 249"/>
                <a:gd name="T73" fmla="*/ 231 h 253"/>
                <a:gd name="T74" fmla="*/ 47 w 249"/>
                <a:gd name="T75" fmla="*/ 236 h 253"/>
                <a:gd name="T76" fmla="*/ 39 w 249"/>
                <a:gd name="T77" fmla="*/ 238 h 253"/>
                <a:gd name="T78" fmla="*/ 33 w 249"/>
                <a:gd name="T79" fmla="*/ 240 h 253"/>
                <a:gd name="T80" fmla="*/ 24 w 249"/>
                <a:gd name="T81" fmla="*/ 246 h 253"/>
                <a:gd name="T82" fmla="*/ 21 w 249"/>
                <a:gd name="T83" fmla="*/ 228 h 253"/>
                <a:gd name="T84" fmla="*/ 24 w 249"/>
                <a:gd name="T85" fmla="*/ 209 h 253"/>
                <a:gd name="T86" fmla="*/ 28 w 249"/>
                <a:gd name="T87" fmla="*/ 198 h 253"/>
                <a:gd name="T88" fmla="*/ 22 w 249"/>
                <a:gd name="T89" fmla="*/ 189 h 253"/>
                <a:gd name="T90" fmla="*/ 19 w 249"/>
                <a:gd name="T91" fmla="*/ 179 h 253"/>
                <a:gd name="T92" fmla="*/ 13 w 249"/>
                <a:gd name="T93" fmla="*/ 149 h 253"/>
                <a:gd name="T94" fmla="*/ 13 w 249"/>
                <a:gd name="T95" fmla="*/ 137 h 253"/>
                <a:gd name="T96" fmla="*/ 7 w 249"/>
                <a:gd name="T97" fmla="*/ 126 h 253"/>
                <a:gd name="T98" fmla="*/ 2 w 249"/>
                <a:gd name="T99" fmla="*/ 109 h 253"/>
                <a:gd name="T100" fmla="*/ 8 w 249"/>
                <a:gd name="T101" fmla="*/ 104 h 253"/>
                <a:gd name="T102" fmla="*/ 23 w 249"/>
                <a:gd name="T103" fmla="*/ 106 h 253"/>
                <a:gd name="T104" fmla="*/ 36 w 249"/>
                <a:gd name="T105" fmla="*/ 98 h 253"/>
                <a:gd name="T106" fmla="*/ 43 w 249"/>
                <a:gd name="T107" fmla="*/ 96 h 253"/>
                <a:gd name="T108" fmla="*/ 48 w 249"/>
                <a:gd name="T109" fmla="*/ 91 h 253"/>
                <a:gd name="T110" fmla="*/ 59 w 249"/>
                <a:gd name="T111" fmla="*/ 90 h 253"/>
                <a:gd name="T112" fmla="*/ 61 w 249"/>
                <a:gd name="T113" fmla="*/ 59 h 253"/>
                <a:gd name="T114" fmla="*/ 68 w 249"/>
                <a:gd name="T115" fmla="*/ 53 h 253"/>
                <a:gd name="T116" fmla="*/ 74 w 249"/>
                <a:gd name="T117" fmla="*/ 41 h 253"/>
                <a:gd name="T118" fmla="*/ 71 w 249"/>
                <a:gd name="T119" fmla="*/ 30 h 253"/>
                <a:gd name="T120" fmla="*/ 89 w 249"/>
                <a:gd name="T121" fmla="*/ 26 h 253"/>
                <a:gd name="T122" fmla="*/ 91 w 249"/>
                <a:gd name="T123" fmla="*/ 16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253">
                  <a:moveTo>
                    <a:pt x="102" y="7"/>
                  </a:moveTo>
                  <a:lnTo>
                    <a:pt x="106" y="6"/>
                  </a:lnTo>
                  <a:lnTo>
                    <a:pt x="110" y="8"/>
                  </a:lnTo>
                  <a:lnTo>
                    <a:pt x="112" y="3"/>
                  </a:lnTo>
                  <a:lnTo>
                    <a:pt x="117" y="0"/>
                  </a:lnTo>
                  <a:lnTo>
                    <a:pt x="122" y="6"/>
                  </a:lnTo>
                  <a:lnTo>
                    <a:pt x="123" y="10"/>
                  </a:lnTo>
                  <a:lnTo>
                    <a:pt x="138" y="13"/>
                  </a:lnTo>
                  <a:lnTo>
                    <a:pt x="137" y="21"/>
                  </a:lnTo>
                  <a:lnTo>
                    <a:pt x="148" y="36"/>
                  </a:lnTo>
                  <a:lnTo>
                    <a:pt x="154" y="40"/>
                  </a:lnTo>
                  <a:lnTo>
                    <a:pt x="156" y="40"/>
                  </a:lnTo>
                  <a:lnTo>
                    <a:pt x="161" y="44"/>
                  </a:lnTo>
                  <a:lnTo>
                    <a:pt x="165" y="43"/>
                  </a:lnTo>
                  <a:lnTo>
                    <a:pt x="165" y="46"/>
                  </a:lnTo>
                  <a:lnTo>
                    <a:pt x="168" y="45"/>
                  </a:lnTo>
                  <a:lnTo>
                    <a:pt x="171" y="45"/>
                  </a:lnTo>
                  <a:lnTo>
                    <a:pt x="175" y="42"/>
                  </a:lnTo>
                  <a:lnTo>
                    <a:pt x="173" y="45"/>
                  </a:lnTo>
                  <a:lnTo>
                    <a:pt x="174" y="48"/>
                  </a:lnTo>
                  <a:lnTo>
                    <a:pt x="182" y="55"/>
                  </a:lnTo>
                  <a:lnTo>
                    <a:pt x="190" y="53"/>
                  </a:lnTo>
                  <a:lnTo>
                    <a:pt x="192" y="50"/>
                  </a:lnTo>
                  <a:lnTo>
                    <a:pt x="191" y="47"/>
                  </a:lnTo>
                  <a:lnTo>
                    <a:pt x="193" y="46"/>
                  </a:lnTo>
                  <a:lnTo>
                    <a:pt x="196" y="45"/>
                  </a:lnTo>
                  <a:lnTo>
                    <a:pt x="197" y="46"/>
                  </a:lnTo>
                  <a:lnTo>
                    <a:pt x="200" y="46"/>
                  </a:lnTo>
                  <a:lnTo>
                    <a:pt x="202" y="42"/>
                  </a:lnTo>
                  <a:lnTo>
                    <a:pt x="202" y="42"/>
                  </a:lnTo>
                  <a:lnTo>
                    <a:pt x="203" y="44"/>
                  </a:lnTo>
                  <a:lnTo>
                    <a:pt x="213" y="45"/>
                  </a:lnTo>
                  <a:lnTo>
                    <a:pt x="212" y="52"/>
                  </a:lnTo>
                  <a:lnTo>
                    <a:pt x="214" y="59"/>
                  </a:lnTo>
                  <a:lnTo>
                    <a:pt x="215" y="73"/>
                  </a:lnTo>
                  <a:lnTo>
                    <a:pt x="224" y="78"/>
                  </a:lnTo>
                  <a:lnTo>
                    <a:pt x="226" y="81"/>
                  </a:lnTo>
                  <a:lnTo>
                    <a:pt x="237" y="80"/>
                  </a:lnTo>
                  <a:lnTo>
                    <a:pt x="238" y="78"/>
                  </a:lnTo>
                  <a:lnTo>
                    <a:pt x="240" y="79"/>
                  </a:lnTo>
                  <a:lnTo>
                    <a:pt x="239" y="81"/>
                  </a:lnTo>
                  <a:lnTo>
                    <a:pt x="239" y="81"/>
                  </a:lnTo>
                  <a:lnTo>
                    <a:pt x="238" y="82"/>
                  </a:lnTo>
                  <a:lnTo>
                    <a:pt x="241" y="84"/>
                  </a:lnTo>
                  <a:lnTo>
                    <a:pt x="244" y="98"/>
                  </a:lnTo>
                  <a:lnTo>
                    <a:pt x="235" y="113"/>
                  </a:lnTo>
                  <a:lnTo>
                    <a:pt x="235" y="121"/>
                  </a:lnTo>
                  <a:lnTo>
                    <a:pt x="232" y="128"/>
                  </a:lnTo>
                  <a:lnTo>
                    <a:pt x="238" y="138"/>
                  </a:lnTo>
                  <a:lnTo>
                    <a:pt x="241" y="138"/>
                  </a:lnTo>
                  <a:lnTo>
                    <a:pt x="243" y="140"/>
                  </a:lnTo>
                  <a:lnTo>
                    <a:pt x="240" y="141"/>
                  </a:lnTo>
                  <a:lnTo>
                    <a:pt x="241" y="144"/>
                  </a:lnTo>
                  <a:lnTo>
                    <a:pt x="236" y="150"/>
                  </a:lnTo>
                  <a:lnTo>
                    <a:pt x="238" y="150"/>
                  </a:lnTo>
                  <a:lnTo>
                    <a:pt x="238" y="153"/>
                  </a:lnTo>
                  <a:lnTo>
                    <a:pt x="241" y="152"/>
                  </a:lnTo>
                  <a:lnTo>
                    <a:pt x="243" y="153"/>
                  </a:lnTo>
                  <a:lnTo>
                    <a:pt x="241" y="159"/>
                  </a:lnTo>
                  <a:lnTo>
                    <a:pt x="249" y="164"/>
                  </a:lnTo>
                  <a:lnTo>
                    <a:pt x="248" y="166"/>
                  </a:lnTo>
                  <a:lnTo>
                    <a:pt x="245" y="167"/>
                  </a:lnTo>
                  <a:lnTo>
                    <a:pt x="246" y="170"/>
                  </a:lnTo>
                  <a:lnTo>
                    <a:pt x="244" y="171"/>
                  </a:lnTo>
                  <a:lnTo>
                    <a:pt x="244" y="171"/>
                  </a:lnTo>
                  <a:lnTo>
                    <a:pt x="241" y="175"/>
                  </a:lnTo>
                  <a:lnTo>
                    <a:pt x="244" y="181"/>
                  </a:lnTo>
                  <a:lnTo>
                    <a:pt x="240" y="183"/>
                  </a:lnTo>
                  <a:lnTo>
                    <a:pt x="220" y="206"/>
                  </a:lnTo>
                  <a:lnTo>
                    <a:pt x="210" y="207"/>
                  </a:lnTo>
                  <a:lnTo>
                    <a:pt x="200" y="215"/>
                  </a:lnTo>
                  <a:lnTo>
                    <a:pt x="200" y="224"/>
                  </a:lnTo>
                  <a:lnTo>
                    <a:pt x="196" y="227"/>
                  </a:lnTo>
                  <a:lnTo>
                    <a:pt x="195" y="231"/>
                  </a:lnTo>
                  <a:lnTo>
                    <a:pt x="191" y="233"/>
                  </a:lnTo>
                  <a:lnTo>
                    <a:pt x="190" y="238"/>
                  </a:lnTo>
                  <a:lnTo>
                    <a:pt x="186" y="236"/>
                  </a:lnTo>
                  <a:lnTo>
                    <a:pt x="182" y="238"/>
                  </a:lnTo>
                  <a:lnTo>
                    <a:pt x="182" y="243"/>
                  </a:lnTo>
                  <a:lnTo>
                    <a:pt x="178" y="247"/>
                  </a:lnTo>
                  <a:lnTo>
                    <a:pt x="176" y="253"/>
                  </a:lnTo>
                  <a:lnTo>
                    <a:pt x="169" y="248"/>
                  </a:lnTo>
                  <a:lnTo>
                    <a:pt x="156" y="253"/>
                  </a:lnTo>
                  <a:lnTo>
                    <a:pt x="150" y="247"/>
                  </a:lnTo>
                  <a:lnTo>
                    <a:pt x="146" y="246"/>
                  </a:lnTo>
                  <a:lnTo>
                    <a:pt x="144" y="243"/>
                  </a:lnTo>
                  <a:lnTo>
                    <a:pt x="132" y="241"/>
                  </a:lnTo>
                  <a:lnTo>
                    <a:pt x="129" y="237"/>
                  </a:lnTo>
                  <a:lnTo>
                    <a:pt x="125" y="239"/>
                  </a:lnTo>
                  <a:lnTo>
                    <a:pt x="124" y="237"/>
                  </a:lnTo>
                  <a:lnTo>
                    <a:pt x="120" y="236"/>
                  </a:lnTo>
                  <a:lnTo>
                    <a:pt x="115" y="238"/>
                  </a:lnTo>
                  <a:lnTo>
                    <a:pt x="114" y="243"/>
                  </a:lnTo>
                  <a:lnTo>
                    <a:pt x="112" y="243"/>
                  </a:lnTo>
                  <a:lnTo>
                    <a:pt x="104" y="240"/>
                  </a:lnTo>
                  <a:lnTo>
                    <a:pt x="103" y="239"/>
                  </a:lnTo>
                  <a:lnTo>
                    <a:pt x="99" y="240"/>
                  </a:lnTo>
                  <a:lnTo>
                    <a:pt x="90" y="239"/>
                  </a:lnTo>
                  <a:lnTo>
                    <a:pt x="87" y="236"/>
                  </a:lnTo>
                  <a:lnTo>
                    <a:pt x="80" y="240"/>
                  </a:lnTo>
                  <a:lnTo>
                    <a:pt x="77" y="236"/>
                  </a:lnTo>
                  <a:lnTo>
                    <a:pt x="78" y="239"/>
                  </a:lnTo>
                  <a:lnTo>
                    <a:pt x="75" y="239"/>
                  </a:lnTo>
                  <a:lnTo>
                    <a:pt x="75" y="241"/>
                  </a:lnTo>
                  <a:lnTo>
                    <a:pt x="70" y="241"/>
                  </a:lnTo>
                  <a:lnTo>
                    <a:pt x="70" y="245"/>
                  </a:lnTo>
                  <a:lnTo>
                    <a:pt x="67" y="240"/>
                  </a:lnTo>
                  <a:lnTo>
                    <a:pt x="65" y="241"/>
                  </a:lnTo>
                  <a:lnTo>
                    <a:pt x="55" y="233"/>
                  </a:lnTo>
                  <a:lnTo>
                    <a:pt x="54" y="234"/>
                  </a:lnTo>
                  <a:lnTo>
                    <a:pt x="51" y="231"/>
                  </a:lnTo>
                  <a:lnTo>
                    <a:pt x="50" y="234"/>
                  </a:lnTo>
                  <a:lnTo>
                    <a:pt x="49" y="232"/>
                  </a:lnTo>
                  <a:lnTo>
                    <a:pt x="47" y="236"/>
                  </a:lnTo>
                  <a:lnTo>
                    <a:pt x="43" y="234"/>
                  </a:lnTo>
                  <a:lnTo>
                    <a:pt x="43" y="236"/>
                  </a:lnTo>
                  <a:lnTo>
                    <a:pt x="39" y="238"/>
                  </a:lnTo>
                  <a:lnTo>
                    <a:pt x="37" y="241"/>
                  </a:lnTo>
                  <a:lnTo>
                    <a:pt x="36" y="241"/>
                  </a:lnTo>
                  <a:lnTo>
                    <a:pt x="33" y="240"/>
                  </a:lnTo>
                  <a:lnTo>
                    <a:pt x="25" y="247"/>
                  </a:lnTo>
                  <a:lnTo>
                    <a:pt x="24" y="246"/>
                  </a:lnTo>
                  <a:lnTo>
                    <a:pt x="24" y="246"/>
                  </a:lnTo>
                  <a:lnTo>
                    <a:pt x="23" y="241"/>
                  </a:lnTo>
                  <a:lnTo>
                    <a:pt x="26" y="235"/>
                  </a:lnTo>
                  <a:lnTo>
                    <a:pt x="21" y="228"/>
                  </a:lnTo>
                  <a:lnTo>
                    <a:pt x="24" y="224"/>
                  </a:lnTo>
                  <a:lnTo>
                    <a:pt x="23" y="213"/>
                  </a:lnTo>
                  <a:lnTo>
                    <a:pt x="24" y="209"/>
                  </a:lnTo>
                  <a:lnTo>
                    <a:pt x="28" y="207"/>
                  </a:lnTo>
                  <a:lnTo>
                    <a:pt x="30" y="202"/>
                  </a:lnTo>
                  <a:lnTo>
                    <a:pt x="28" y="198"/>
                  </a:lnTo>
                  <a:lnTo>
                    <a:pt x="29" y="195"/>
                  </a:lnTo>
                  <a:lnTo>
                    <a:pt x="25" y="194"/>
                  </a:lnTo>
                  <a:lnTo>
                    <a:pt x="22" y="189"/>
                  </a:lnTo>
                  <a:lnTo>
                    <a:pt x="15" y="186"/>
                  </a:lnTo>
                  <a:lnTo>
                    <a:pt x="15" y="181"/>
                  </a:lnTo>
                  <a:lnTo>
                    <a:pt x="19" y="179"/>
                  </a:lnTo>
                  <a:lnTo>
                    <a:pt x="23" y="168"/>
                  </a:lnTo>
                  <a:lnTo>
                    <a:pt x="15" y="157"/>
                  </a:lnTo>
                  <a:lnTo>
                    <a:pt x="13" y="149"/>
                  </a:lnTo>
                  <a:lnTo>
                    <a:pt x="16" y="145"/>
                  </a:lnTo>
                  <a:lnTo>
                    <a:pt x="16" y="140"/>
                  </a:lnTo>
                  <a:lnTo>
                    <a:pt x="13" y="137"/>
                  </a:lnTo>
                  <a:lnTo>
                    <a:pt x="13" y="129"/>
                  </a:lnTo>
                  <a:lnTo>
                    <a:pt x="11" y="127"/>
                  </a:lnTo>
                  <a:lnTo>
                    <a:pt x="7" y="126"/>
                  </a:lnTo>
                  <a:lnTo>
                    <a:pt x="9" y="116"/>
                  </a:lnTo>
                  <a:lnTo>
                    <a:pt x="6" y="111"/>
                  </a:lnTo>
                  <a:lnTo>
                    <a:pt x="2" y="109"/>
                  </a:lnTo>
                  <a:lnTo>
                    <a:pt x="0" y="102"/>
                  </a:lnTo>
                  <a:lnTo>
                    <a:pt x="4" y="99"/>
                  </a:lnTo>
                  <a:lnTo>
                    <a:pt x="8" y="104"/>
                  </a:lnTo>
                  <a:lnTo>
                    <a:pt x="10" y="105"/>
                  </a:lnTo>
                  <a:lnTo>
                    <a:pt x="17" y="103"/>
                  </a:lnTo>
                  <a:lnTo>
                    <a:pt x="23" y="106"/>
                  </a:lnTo>
                  <a:lnTo>
                    <a:pt x="28" y="103"/>
                  </a:lnTo>
                  <a:lnTo>
                    <a:pt x="32" y="105"/>
                  </a:lnTo>
                  <a:lnTo>
                    <a:pt x="36" y="98"/>
                  </a:lnTo>
                  <a:lnTo>
                    <a:pt x="42" y="98"/>
                  </a:lnTo>
                  <a:lnTo>
                    <a:pt x="43" y="96"/>
                  </a:lnTo>
                  <a:lnTo>
                    <a:pt x="43" y="96"/>
                  </a:lnTo>
                  <a:lnTo>
                    <a:pt x="43" y="94"/>
                  </a:lnTo>
                  <a:lnTo>
                    <a:pt x="45" y="91"/>
                  </a:lnTo>
                  <a:lnTo>
                    <a:pt x="48" y="91"/>
                  </a:lnTo>
                  <a:lnTo>
                    <a:pt x="48" y="90"/>
                  </a:lnTo>
                  <a:lnTo>
                    <a:pt x="55" y="92"/>
                  </a:lnTo>
                  <a:lnTo>
                    <a:pt x="59" y="90"/>
                  </a:lnTo>
                  <a:lnTo>
                    <a:pt x="63" y="83"/>
                  </a:lnTo>
                  <a:lnTo>
                    <a:pt x="60" y="69"/>
                  </a:lnTo>
                  <a:lnTo>
                    <a:pt x="61" y="59"/>
                  </a:lnTo>
                  <a:lnTo>
                    <a:pt x="67" y="58"/>
                  </a:lnTo>
                  <a:lnTo>
                    <a:pt x="67" y="54"/>
                  </a:lnTo>
                  <a:lnTo>
                    <a:pt x="68" y="53"/>
                  </a:lnTo>
                  <a:lnTo>
                    <a:pt x="69" y="48"/>
                  </a:lnTo>
                  <a:lnTo>
                    <a:pt x="72" y="46"/>
                  </a:lnTo>
                  <a:lnTo>
                    <a:pt x="74" y="41"/>
                  </a:lnTo>
                  <a:lnTo>
                    <a:pt x="74" y="34"/>
                  </a:lnTo>
                  <a:lnTo>
                    <a:pt x="72" y="33"/>
                  </a:lnTo>
                  <a:lnTo>
                    <a:pt x="71" y="30"/>
                  </a:lnTo>
                  <a:lnTo>
                    <a:pt x="77" y="28"/>
                  </a:lnTo>
                  <a:lnTo>
                    <a:pt x="79" y="23"/>
                  </a:lnTo>
                  <a:lnTo>
                    <a:pt x="89" y="26"/>
                  </a:lnTo>
                  <a:lnTo>
                    <a:pt x="93" y="24"/>
                  </a:lnTo>
                  <a:lnTo>
                    <a:pt x="93" y="20"/>
                  </a:lnTo>
                  <a:lnTo>
                    <a:pt x="91" y="16"/>
                  </a:lnTo>
                  <a:lnTo>
                    <a:pt x="92" y="12"/>
                  </a:lnTo>
                  <a:lnTo>
                    <a:pt x="102" y="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0" name="Freeform 55"/>
            <p:cNvSpPr>
              <a:spLocks/>
            </p:cNvSpPr>
            <p:nvPr/>
          </p:nvSpPr>
          <p:spPr bwMode="auto">
            <a:xfrm>
              <a:off x="4594" y="931"/>
              <a:ext cx="396" cy="647"/>
            </a:xfrm>
            <a:custGeom>
              <a:avLst/>
              <a:gdLst>
                <a:gd name="T0" fmla="*/ 36 w 396"/>
                <a:gd name="T1" fmla="*/ 9 h 647"/>
                <a:gd name="T2" fmla="*/ 59 w 396"/>
                <a:gd name="T3" fmla="*/ 23 h 647"/>
                <a:gd name="T4" fmla="*/ 68 w 396"/>
                <a:gd name="T5" fmla="*/ 41 h 647"/>
                <a:gd name="T6" fmla="*/ 89 w 396"/>
                <a:gd name="T7" fmla="*/ 73 h 647"/>
                <a:gd name="T8" fmla="*/ 130 w 396"/>
                <a:gd name="T9" fmla="*/ 73 h 647"/>
                <a:gd name="T10" fmla="*/ 135 w 396"/>
                <a:gd name="T11" fmla="*/ 110 h 647"/>
                <a:gd name="T12" fmla="*/ 143 w 396"/>
                <a:gd name="T13" fmla="*/ 141 h 647"/>
                <a:gd name="T14" fmla="*/ 173 w 396"/>
                <a:gd name="T15" fmla="*/ 140 h 647"/>
                <a:gd name="T16" fmla="*/ 188 w 396"/>
                <a:gd name="T17" fmla="*/ 129 h 647"/>
                <a:gd name="T18" fmla="*/ 181 w 396"/>
                <a:gd name="T19" fmla="*/ 90 h 647"/>
                <a:gd name="T20" fmla="*/ 177 w 396"/>
                <a:gd name="T21" fmla="*/ 27 h 647"/>
                <a:gd name="T22" fmla="*/ 195 w 396"/>
                <a:gd name="T23" fmla="*/ 16 h 647"/>
                <a:gd name="T24" fmla="*/ 224 w 396"/>
                <a:gd name="T25" fmla="*/ 26 h 647"/>
                <a:gd name="T26" fmla="*/ 220 w 396"/>
                <a:gd name="T27" fmla="*/ 58 h 647"/>
                <a:gd name="T28" fmla="*/ 220 w 396"/>
                <a:gd name="T29" fmla="*/ 108 h 647"/>
                <a:gd name="T30" fmla="*/ 259 w 396"/>
                <a:gd name="T31" fmla="*/ 86 h 647"/>
                <a:gd name="T32" fmla="*/ 276 w 396"/>
                <a:gd name="T33" fmla="*/ 96 h 647"/>
                <a:gd name="T34" fmla="*/ 303 w 396"/>
                <a:gd name="T35" fmla="*/ 117 h 647"/>
                <a:gd name="T36" fmla="*/ 332 w 396"/>
                <a:gd name="T37" fmla="*/ 129 h 647"/>
                <a:gd name="T38" fmla="*/ 363 w 396"/>
                <a:gd name="T39" fmla="*/ 144 h 647"/>
                <a:gd name="T40" fmla="*/ 365 w 396"/>
                <a:gd name="T41" fmla="*/ 176 h 647"/>
                <a:gd name="T42" fmla="*/ 384 w 396"/>
                <a:gd name="T43" fmla="*/ 204 h 647"/>
                <a:gd name="T44" fmla="*/ 391 w 396"/>
                <a:gd name="T45" fmla="*/ 239 h 647"/>
                <a:gd name="T46" fmla="*/ 366 w 396"/>
                <a:gd name="T47" fmla="*/ 260 h 647"/>
                <a:gd name="T48" fmla="*/ 356 w 396"/>
                <a:gd name="T49" fmla="*/ 286 h 647"/>
                <a:gd name="T50" fmla="*/ 337 w 396"/>
                <a:gd name="T51" fmla="*/ 323 h 647"/>
                <a:gd name="T52" fmla="*/ 317 w 396"/>
                <a:gd name="T53" fmla="*/ 335 h 647"/>
                <a:gd name="T54" fmla="*/ 295 w 396"/>
                <a:gd name="T55" fmla="*/ 343 h 647"/>
                <a:gd name="T56" fmla="*/ 302 w 396"/>
                <a:gd name="T57" fmla="*/ 381 h 647"/>
                <a:gd name="T58" fmla="*/ 318 w 396"/>
                <a:gd name="T59" fmla="*/ 427 h 647"/>
                <a:gd name="T60" fmla="*/ 315 w 396"/>
                <a:gd name="T61" fmla="*/ 467 h 647"/>
                <a:gd name="T62" fmla="*/ 324 w 396"/>
                <a:gd name="T63" fmla="*/ 501 h 647"/>
                <a:gd name="T64" fmla="*/ 314 w 396"/>
                <a:gd name="T65" fmla="*/ 551 h 647"/>
                <a:gd name="T66" fmla="*/ 308 w 396"/>
                <a:gd name="T67" fmla="*/ 596 h 647"/>
                <a:gd name="T68" fmla="*/ 297 w 396"/>
                <a:gd name="T69" fmla="*/ 632 h 647"/>
                <a:gd name="T70" fmla="*/ 279 w 396"/>
                <a:gd name="T71" fmla="*/ 630 h 647"/>
                <a:gd name="T72" fmla="*/ 240 w 396"/>
                <a:gd name="T73" fmla="*/ 589 h 647"/>
                <a:gd name="T74" fmla="*/ 211 w 396"/>
                <a:gd name="T75" fmla="*/ 539 h 647"/>
                <a:gd name="T76" fmla="*/ 190 w 396"/>
                <a:gd name="T77" fmla="*/ 534 h 647"/>
                <a:gd name="T78" fmla="*/ 201 w 396"/>
                <a:gd name="T79" fmla="*/ 456 h 647"/>
                <a:gd name="T80" fmla="*/ 206 w 396"/>
                <a:gd name="T81" fmla="*/ 439 h 647"/>
                <a:gd name="T82" fmla="*/ 222 w 396"/>
                <a:gd name="T83" fmla="*/ 418 h 647"/>
                <a:gd name="T84" fmla="*/ 260 w 396"/>
                <a:gd name="T85" fmla="*/ 410 h 647"/>
                <a:gd name="T86" fmla="*/ 275 w 396"/>
                <a:gd name="T87" fmla="*/ 369 h 647"/>
                <a:gd name="T88" fmla="*/ 249 w 396"/>
                <a:gd name="T89" fmla="*/ 356 h 647"/>
                <a:gd name="T90" fmla="*/ 223 w 396"/>
                <a:gd name="T91" fmla="*/ 386 h 647"/>
                <a:gd name="T92" fmla="*/ 208 w 396"/>
                <a:gd name="T93" fmla="*/ 348 h 647"/>
                <a:gd name="T94" fmla="*/ 193 w 396"/>
                <a:gd name="T95" fmla="*/ 314 h 647"/>
                <a:gd name="T96" fmla="*/ 177 w 396"/>
                <a:gd name="T97" fmla="*/ 283 h 647"/>
                <a:gd name="T98" fmla="*/ 173 w 396"/>
                <a:gd name="T99" fmla="*/ 261 h 647"/>
                <a:gd name="T100" fmla="*/ 177 w 396"/>
                <a:gd name="T101" fmla="*/ 251 h 647"/>
                <a:gd name="T102" fmla="*/ 177 w 396"/>
                <a:gd name="T103" fmla="*/ 232 h 647"/>
                <a:gd name="T104" fmla="*/ 164 w 396"/>
                <a:gd name="T105" fmla="*/ 210 h 647"/>
                <a:gd name="T106" fmla="*/ 133 w 396"/>
                <a:gd name="T107" fmla="*/ 193 h 647"/>
                <a:gd name="T108" fmla="*/ 128 w 396"/>
                <a:gd name="T109" fmla="*/ 172 h 647"/>
                <a:gd name="T110" fmla="*/ 110 w 396"/>
                <a:gd name="T111" fmla="*/ 155 h 647"/>
                <a:gd name="T112" fmla="*/ 84 w 396"/>
                <a:gd name="T113" fmla="*/ 124 h 647"/>
                <a:gd name="T114" fmla="*/ 73 w 396"/>
                <a:gd name="T115" fmla="*/ 104 h 647"/>
                <a:gd name="T116" fmla="*/ 25 w 396"/>
                <a:gd name="T117" fmla="*/ 59 h 647"/>
                <a:gd name="T118" fmla="*/ 0 w 396"/>
                <a:gd name="T119" fmla="*/ 21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6" h="647">
                  <a:moveTo>
                    <a:pt x="0" y="21"/>
                  </a:moveTo>
                  <a:lnTo>
                    <a:pt x="5" y="23"/>
                  </a:lnTo>
                  <a:lnTo>
                    <a:pt x="10" y="20"/>
                  </a:lnTo>
                  <a:lnTo>
                    <a:pt x="12" y="23"/>
                  </a:lnTo>
                  <a:lnTo>
                    <a:pt x="17" y="20"/>
                  </a:lnTo>
                  <a:lnTo>
                    <a:pt x="24" y="22"/>
                  </a:lnTo>
                  <a:lnTo>
                    <a:pt x="37" y="14"/>
                  </a:lnTo>
                  <a:lnTo>
                    <a:pt x="36" y="9"/>
                  </a:lnTo>
                  <a:lnTo>
                    <a:pt x="39" y="4"/>
                  </a:lnTo>
                  <a:lnTo>
                    <a:pt x="53" y="0"/>
                  </a:lnTo>
                  <a:lnTo>
                    <a:pt x="53" y="4"/>
                  </a:lnTo>
                  <a:lnTo>
                    <a:pt x="55" y="7"/>
                  </a:lnTo>
                  <a:lnTo>
                    <a:pt x="54" y="11"/>
                  </a:lnTo>
                  <a:lnTo>
                    <a:pt x="57" y="14"/>
                  </a:lnTo>
                  <a:lnTo>
                    <a:pt x="56" y="16"/>
                  </a:lnTo>
                  <a:lnTo>
                    <a:pt x="59" y="23"/>
                  </a:lnTo>
                  <a:lnTo>
                    <a:pt x="61" y="24"/>
                  </a:lnTo>
                  <a:lnTo>
                    <a:pt x="62" y="29"/>
                  </a:lnTo>
                  <a:lnTo>
                    <a:pt x="65" y="31"/>
                  </a:lnTo>
                  <a:lnTo>
                    <a:pt x="63" y="31"/>
                  </a:lnTo>
                  <a:lnTo>
                    <a:pt x="63" y="33"/>
                  </a:lnTo>
                  <a:lnTo>
                    <a:pt x="66" y="35"/>
                  </a:lnTo>
                  <a:lnTo>
                    <a:pt x="65" y="38"/>
                  </a:lnTo>
                  <a:lnTo>
                    <a:pt x="68" y="41"/>
                  </a:lnTo>
                  <a:lnTo>
                    <a:pt x="69" y="47"/>
                  </a:lnTo>
                  <a:lnTo>
                    <a:pt x="73" y="50"/>
                  </a:lnTo>
                  <a:lnTo>
                    <a:pt x="74" y="54"/>
                  </a:lnTo>
                  <a:lnTo>
                    <a:pt x="80" y="56"/>
                  </a:lnTo>
                  <a:lnTo>
                    <a:pt x="80" y="56"/>
                  </a:lnTo>
                  <a:lnTo>
                    <a:pt x="84" y="62"/>
                  </a:lnTo>
                  <a:lnTo>
                    <a:pt x="85" y="69"/>
                  </a:lnTo>
                  <a:lnTo>
                    <a:pt x="89" y="73"/>
                  </a:lnTo>
                  <a:lnTo>
                    <a:pt x="92" y="79"/>
                  </a:lnTo>
                  <a:lnTo>
                    <a:pt x="99" y="78"/>
                  </a:lnTo>
                  <a:lnTo>
                    <a:pt x="101" y="80"/>
                  </a:lnTo>
                  <a:lnTo>
                    <a:pt x="108" y="79"/>
                  </a:lnTo>
                  <a:lnTo>
                    <a:pt x="115" y="78"/>
                  </a:lnTo>
                  <a:lnTo>
                    <a:pt x="122" y="70"/>
                  </a:lnTo>
                  <a:lnTo>
                    <a:pt x="129" y="71"/>
                  </a:lnTo>
                  <a:lnTo>
                    <a:pt x="130" y="73"/>
                  </a:lnTo>
                  <a:lnTo>
                    <a:pt x="129" y="76"/>
                  </a:lnTo>
                  <a:lnTo>
                    <a:pt x="131" y="79"/>
                  </a:lnTo>
                  <a:lnTo>
                    <a:pt x="130" y="81"/>
                  </a:lnTo>
                  <a:lnTo>
                    <a:pt x="133" y="83"/>
                  </a:lnTo>
                  <a:lnTo>
                    <a:pt x="137" y="97"/>
                  </a:lnTo>
                  <a:lnTo>
                    <a:pt x="134" y="103"/>
                  </a:lnTo>
                  <a:lnTo>
                    <a:pt x="136" y="106"/>
                  </a:lnTo>
                  <a:lnTo>
                    <a:pt x="135" y="110"/>
                  </a:lnTo>
                  <a:lnTo>
                    <a:pt x="128" y="111"/>
                  </a:lnTo>
                  <a:lnTo>
                    <a:pt x="134" y="118"/>
                  </a:lnTo>
                  <a:lnTo>
                    <a:pt x="134" y="122"/>
                  </a:lnTo>
                  <a:lnTo>
                    <a:pt x="137" y="126"/>
                  </a:lnTo>
                  <a:lnTo>
                    <a:pt x="137" y="130"/>
                  </a:lnTo>
                  <a:lnTo>
                    <a:pt x="133" y="133"/>
                  </a:lnTo>
                  <a:lnTo>
                    <a:pt x="137" y="137"/>
                  </a:lnTo>
                  <a:lnTo>
                    <a:pt x="143" y="141"/>
                  </a:lnTo>
                  <a:lnTo>
                    <a:pt x="146" y="138"/>
                  </a:lnTo>
                  <a:lnTo>
                    <a:pt x="152" y="136"/>
                  </a:lnTo>
                  <a:lnTo>
                    <a:pt x="162" y="136"/>
                  </a:lnTo>
                  <a:lnTo>
                    <a:pt x="166" y="135"/>
                  </a:lnTo>
                  <a:lnTo>
                    <a:pt x="173" y="137"/>
                  </a:lnTo>
                  <a:lnTo>
                    <a:pt x="172" y="140"/>
                  </a:lnTo>
                  <a:lnTo>
                    <a:pt x="175" y="137"/>
                  </a:lnTo>
                  <a:lnTo>
                    <a:pt x="173" y="140"/>
                  </a:lnTo>
                  <a:lnTo>
                    <a:pt x="175" y="144"/>
                  </a:lnTo>
                  <a:lnTo>
                    <a:pt x="180" y="142"/>
                  </a:lnTo>
                  <a:lnTo>
                    <a:pt x="183" y="144"/>
                  </a:lnTo>
                  <a:lnTo>
                    <a:pt x="193" y="141"/>
                  </a:lnTo>
                  <a:lnTo>
                    <a:pt x="194" y="138"/>
                  </a:lnTo>
                  <a:lnTo>
                    <a:pt x="189" y="140"/>
                  </a:lnTo>
                  <a:lnTo>
                    <a:pt x="190" y="133"/>
                  </a:lnTo>
                  <a:lnTo>
                    <a:pt x="188" y="129"/>
                  </a:lnTo>
                  <a:lnTo>
                    <a:pt x="190" y="125"/>
                  </a:lnTo>
                  <a:lnTo>
                    <a:pt x="185" y="122"/>
                  </a:lnTo>
                  <a:lnTo>
                    <a:pt x="189" y="115"/>
                  </a:lnTo>
                  <a:lnTo>
                    <a:pt x="189" y="106"/>
                  </a:lnTo>
                  <a:lnTo>
                    <a:pt x="188" y="103"/>
                  </a:lnTo>
                  <a:lnTo>
                    <a:pt x="182" y="99"/>
                  </a:lnTo>
                  <a:lnTo>
                    <a:pt x="181" y="95"/>
                  </a:lnTo>
                  <a:lnTo>
                    <a:pt x="181" y="90"/>
                  </a:lnTo>
                  <a:lnTo>
                    <a:pt x="181" y="86"/>
                  </a:lnTo>
                  <a:lnTo>
                    <a:pt x="187" y="75"/>
                  </a:lnTo>
                  <a:lnTo>
                    <a:pt x="196" y="70"/>
                  </a:lnTo>
                  <a:lnTo>
                    <a:pt x="191" y="61"/>
                  </a:lnTo>
                  <a:lnTo>
                    <a:pt x="183" y="60"/>
                  </a:lnTo>
                  <a:lnTo>
                    <a:pt x="181" y="45"/>
                  </a:lnTo>
                  <a:lnTo>
                    <a:pt x="182" y="39"/>
                  </a:lnTo>
                  <a:lnTo>
                    <a:pt x="177" y="27"/>
                  </a:lnTo>
                  <a:lnTo>
                    <a:pt x="179" y="19"/>
                  </a:lnTo>
                  <a:lnTo>
                    <a:pt x="175" y="17"/>
                  </a:lnTo>
                  <a:lnTo>
                    <a:pt x="175" y="13"/>
                  </a:lnTo>
                  <a:lnTo>
                    <a:pt x="179" y="13"/>
                  </a:lnTo>
                  <a:lnTo>
                    <a:pt x="181" y="10"/>
                  </a:lnTo>
                  <a:lnTo>
                    <a:pt x="190" y="17"/>
                  </a:lnTo>
                  <a:lnTo>
                    <a:pt x="193" y="14"/>
                  </a:lnTo>
                  <a:lnTo>
                    <a:pt x="195" y="16"/>
                  </a:lnTo>
                  <a:lnTo>
                    <a:pt x="199" y="16"/>
                  </a:lnTo>
                  <a:lnTo>
                    <a:pt x="201" y="20"/>
                  </a:lnTo>
                  <a:lnTo>
                    <a:pt x="206" y="23"/>
                  </a:lnTo>
                  <a:lnTo>
                    <a:pt x="208" y="32"/>
                  </a:lnTo>
                  <a:lnTo>
                    <a:pt x="218" y="27"/>
                  </a:lnTo>
                  <a:lnTo>
                    <a:pt x="220" y="23"/>
                  </a:lnTo>
                  <a:lnTo>
                    <a:pt x="220" y="23"/>
                  </a:lnTo>
                  <a:lnTo>
                    <a:pt x="224" y="26"/>
                  </a:lnTo>
                  <a:lnTo>
                    <a:pt x="224" y="30"/>
                  </a:lnTo>
                  <a:lnTo>
                    <a:pt x="228" y="34"/>
                  </a:lnTo>
                  <a:lnTo>
                    <a:pt x="228" y="37"/>
                  </a:lnTo>
                  <a:lnTo>
                    <a:pt x="231" y="39"/>
                  </a:lnTo>
                  <a:lnTo>
                    <a:pt x="233" y="42"/>
                  </a:lnTo>
                  <a:lnTo>
                    <a:pt x="228" y="47"/>
                  </a:lnTo>
                  <a:lnTo>
                    <a:pt x="219" y="49"/>
                  </a:lnTo>
                  <a:lnTo>
                    <a:pt x="220" y="58"/>
                  </a:lnTo>
                  <a:lnTo>
                    <a:pt x="219" y="66"/>
                  </a:lnTo>
                  <a:lnTo>
                    <a:pt x="221" y="68"/>
                  </a:lnTo>
                  <a:lnTo>
                    <a:pt x="223" y="76"/>
                  </a:lnTo>
                  <a:lnTo>
                    <a:pt x="222" y="85"/>
                  </a:lnTo>
                  <a:lnTo>
                    <a:pt x="224" y="89"/>
                  </a:lnTo>
                  <a:lnTo>
                    <a:pt x="224" y="92"/>
                  </a:lnTo>
                  <a:lnTo>
                    <a:pt x="219" y="98"/>
                  </a:lnTo>
                  <a:lnTo>
                    <a:pt x="220" y="108"/>
                  </a:lnTo>
                  <a:lnTo>
                    <a:pt x="226" y="98"/>
                  </a:lnTo>
                  <a:lnTo>
                    <a:pt x="234" y="97"/>
                  </a:lnTo>
                  <a:lnTo>
                    <a:pt x="237" y="93"/>
                  </a:lnTo>
                  <a:lnTo>
                    <a:pt x="245" y="89"/>
                  </a:lnTo>
                  <a:lnTo>
                    <a:pt x="250" y="89"/>
                  </a:lnTo>
                  <a:lnTo>
                    <a:pt x="250" y="87"/>
                  </a:lnTo>
                  <a:lnTo>
                    <a:pt x="253" y="85"/>
                  </a:lnTo>
                  <a:lnTo>
                    <a:pt x="259" y="86"/>
                  </a:lnTo>
                  <a:lnTo>
                    <a:pt x="263" y="91"/>
                  </a:lnTo>
                  <a:lnTo>
                    <a:pt x="264" y="91"/>
                  </a:lnTo>
                  <a:lnTo>
                    <a:pt x="265" y="86"/>
                  </a:lnTo>
                  <a:lnTo>
                    <a:pt x="271" y="80"/>
                  </a:lnTo>
                  <a:lnTo>
                    <a:pt x="271" y="80"/>
                  </a:lnTo>
                  <a:lnTo>
                    <a:pt x="275" y="84"/>
                  </a:lnTo>
                  <a:lnTo>
                    <a:pt x="275" y="86"/>
                  </a:lnTo>
                  <a:lnTo>
                    <a:pt x="276" y="96"/>
                  </a:lnTo>
                  <a:lnTo>
                    <a:pt x="280" y="97"/>
                  </a:lnTo>
                  <a:lnTo>
                    <a:pt x="282" y="96"/>
                  </a:lnTo>
                  <a:lnTo>
                    <a:pt x="283" y="98"/>
                  </a:lnTo>
                  <a:lnTo>
                    <a:pt x="288" y="98"/>
                  </a:lnTo>
                  <a:lnTo>
                    <a:pt x="295" y="108"/>
                  </a:lnTo>
                  <a:lnTo>
                    <a:pt x="295" y="110"/>
                  </a:lnTo>
                  <a:lnTo>
                    <a:pt x="300" y="111"/>
                  </a:lnTo>
                  <a:lnTo>
                    <a:pt x="303" y="117"/>
                  </a:lnTo>
                  <a:lnTo>
                    <a:pt x="306" y="116"/>
                  </a:lnTo>
                  <a:lnTo>
                    <a:pt x="310" y="120"/>
                  </a:lnTo>
                  <a:lnTo>
                    <a:pt x="313" y="119"/>
                  </a:lnTo>
                  <a:lnTo>
                    <a:pt x="318" y="123"/>
                  </a:lnTo>
                  <a:lnTo>
                    <a:pt x="319" y="121"/>
                  </a:lnTo>
                  <a:lnTo>
                    <a:pt x="325" y="123"/>
                  </a:lnTo>
                  <a:lnTo>
                    <a:pt x="328" y="129"/>
                  </a:lnTo>
                  <a:lnTo>
                    <a:pt x="332" y="129"/>
                  </a:lnTo>
                  <a:lnTo>
                    <a:pt x="333" y="126"/>
                  </a:lnTo>
                  <a:lnTo>
                    <a:pt x="341" y="121"/>
                  </a:lnTo>
                  <a:lnTo>
                    <a:pt x="340" y="118"/>
                  </a:lnTo>
                  <a:lnTo>
                    <a:pt x="345" y="112"/>
                  </a:lnTo>
                  <a:lnTo>
                    <a:pt x="355" y="113"/>
                  </a:lnTo>
                  <a:lnTo>
                    <a:pt x="357" y="130"/>
                  </a:lnTo>
                  <a:lnTo>
                    <a:pt x="362" y="137"/>
                  </a:lnTo>
                  <a:lnTo>
                    <a:pt x="363" y="144"/>
                  </a:lnTo>
                  <a:lnTo>
                    <a:pt x="366" y="145"/>
                  </a:lnTo>
                  <a:lnTo>
                    <a:pt x="366" y="145"/>
                  </a:lnTo>
                  <a:lnTo>
                    <a:pt x="367" y="152"/>
                  </a:lnTo>
                  <a:lnTo>
                    <a:pt x="365" y="158"/>
                  </a:lnTo>
                  <a:lnTo>
                    <a:pt x="367" y="160"/>
                  </a:lnTo>
                  <a:lnTo>
                    <a:pt x="364" y="165"/>
                  </a:lnTo>
                  <a:lnTo>
                    <a:pt x="366" y="172"/>
                  </a:lnTo>
                  <a:lnTo>
                    <a:pt x="365" y="176"/>
                  </a:lnTo>
                  <a:lnTo>
                    <a:pt x="369" y="178"/>
                  </a:lnTo>
                  <a:lnTo>
                    <a:pt x="367" y="179"/>
                  </a:lnTo>
                  <a:lnTo>
                    <a:pt x="367" y="184"/>
                  </a:lnTo>
                  <a:lnTo>
                    <a:pt x="371" y="188"/>
                  </a:lnTo>
                  <a:lnTo>
                    <a:pt x="378" y="187"/>
                  </a:lnTo>
                  <a:lnTo>
                    <a:pt x="384" y="191"/>
                  </a:lnTo>
                  <a:lnTo>
                    <a:pt x="382" y="196"/>
                  </a:lnTo>
                  <a:lnTo>
                    <a:pt x="384" y="204"/>
                  </a:lnTo>
                  <a:lnTo>
                    <a:pt x="393" y="208"/>
                  </a:lnTo>
                  <a:lnTo>
                    <a:pt x="388" y="215"/>
                  </a:lnTo>
                  <a:lnTo>
                    <a:pt x="390" y="221"/>
                  </a:lnTo>
                  <a:lnTo>
                    <a:pt x="388" y="222"/>
                  </a:lnTo>
                  <a:lnTo>
                    <a:pt x="388" y="225"/>
                  </a:lnTo>
                  <a:lnTo>
                    <a:pt x="393" y="227"/>
                  </a:lnTo>
                  <a:lnTo>
                    <a:pt x="396" y="232"/>
                  </a:lnTo>
                  <a:lnTo>
                    <a:pt x="391" y="239"/>
                  </a:lnTo>
                  <a:lnTo>
                    <a:pt x="391" y="239"/>
                  </a:lnTo>
                  <a:lnTo>
                    <a:pt x="381" y="244"/>
                  </a:lnTo>
                  <a:lnTo>
                    <a:pt x="380" y="248"/>
                  </a:lnTo>
                  <a:lnTo>
                    <a:pt x="382" y="252"/>
                  </a:lnTo>
                  <a:lnTo>
                    <a:pt x="382" y="256"/>
                  </a:lnTo>
                  <a:lnTo>
                    <a:pt x="378" y="258"/>
                  </a:lnTo>
                  <a:lnTo>
                    <a:pt x="368" y="255"/>
                  </a:lnTo>
                  <a:lnTo>
                    <a:pt x="366" y="260"/>
                  </a:lnTo>
                  <a:lnTo>
                    <a:pt x="360" y="262"/>
                  </a:lnTo>
                  <a:lnTo>
                    <a:pt x="361" y="265"/>
                  </a:lnTo>
                  <a:lnTo>
                    <a:pt x="363" y="266"/>
                  </a:lnTo>
                  <a:lnTo>
                    <a:pt x="363" y="273"/>
                  </a:lnTo>
                  <a:lnTo>
                    <a:pt x="361" y="278"/>
                  </a:lnTo>
                  <a:lnTo>
                    <a:pt x="358" y="280"/>
                  </a:lnTo>
                  <a:lnTo>
                    <a:pt x="357" y="285"/>
                  </a:lnTo>
                  <a:lnTo>
                    <a:pt x="356" y="286"/>
                  </a:lnTo>
                  <a:lnTo>
                    <a:pt x="356" y="290"/>
                  </a:lnTo>
                  <a:lnTo>
                    <a:pt x="350" y="291"/>
                  </a:lnTo>
                  <a:lnTo>
                    <a:pt x="349" y="301"/>
                  </a:lnTo>
                  <a:lnTo>
                    <a:pt x="352" y="315"/>
                  </a:lnTo>
                  <a:lnTo>
                    <a:pt x="348" y="322"/>
                  </a:lnTo>
                  <a:lnTo>
                    <a:pt x="344" y="324"/>
                  </a:lnTo>
                  <a:lnTo>
                    <a:pt x="337" y="322"/>
                  </a:lnTo>
                  <a:lnTo>
                    <a:pt x="337" y="323"/>
                  </a:lnTo>
                  <a:lnTo>
                    <a:pt x="334" y="323"/>
                  </a:lnTo>
                  <a:lnTo>
                    <a:pt x="332" y="326"/>
                  </a:lnTo>
                  <a:lnTo>
                    <a:pt x="332" y="328"/>
                  </a:lnTo>
                  <a:lnTo>
                    <a:pt x="332" y="328"/>
                  </a:lnTo>
                  <a:lnTo>
                    <a:pt x="331" y="330"/>
                  </a:lnTo>
                  <a:lnTo>
                    <a:pt x="325" y="330"/>
                  </a:lnTo>
                  <a:lnTo>
                    <a:pt x="321" y="337"/>
                  </a:lnTo>
                  <a:lnTo>
                    <a:pt x="317" y="335"/>
                  </a:lnTo>
                  <a:lnTo>
                    <a:pt x="312" y="338"/>
                  </a:lnTo>
                  <a:lnTo>
                    <a:pt x="306" y="335"/>
                  </a:lnTo>
                  <a:lnTo>
                    <a:pt x="299" y="337"/>
                  </a:lnTo>
                  <a:lnTo>
                    <a:pt x="297" y="336"/>
                  </a:lnTo>
                  <a:lnTo>
                    <a:pt x="293" y="331"/>
                  </a:lnTo>
                  <a:lnTo>
                    <a:pt x="289" y="334"/>
                  </a:lnTo>
                  <a:lnTo>
                    <a:pt x="291" y="341"/>
                  </a:lnTo>
                  <a:lnTo>
                    <a:pt x="295" y="343"/>
                  </a:lnTo>
                  <a:lnTo>
                    <a:pt x="298" y="348"/>
                  </a:lnTo>
                  <a:lnTo>
                    <a:pt x="296" y="358"/>
                  </a:lnTo>
                  <a:lnTo>
                    <a:pt x="300" y="359"/>
                  </a:lnTo>
                  <a:lnTo>
                    <a:pt x="302" y="361"/>
                  </a:lnTo>
                  <a:lnTo>
                    <a:pt x="302" y="369"/>
                  </a:lnTo>
                  <a:lnTo>
                    <a:pt x="305" y="372"/>
                  </a:lnTo>
                  <a:lnTo>
                    <a:pt x="305" y="377"/>
                  </a:lnTo>
                  <a:lnTo>
                    <a:pt x="302" y="381"/>
                  </a:lnTo>
                  <a:lnTo>
                    <a:pt x="304" y="389"/>
                  </a:lnTo>
                  <a:lnTo>
                    <a:pt x="312" y="400"/>
                  </a:lnTo>
                  <a:lnTo>
                    <a:pt x="308" y="411"/>
                  </a:lnTo>
                  <a:lnTo>
                    <a:pt x="304" y="413"/>
                  </a:lnTo>
                  <a:lnTo>
                    <a:pt x="304" y="418"/>
                  </a:lnTo>
                  <a:lnTo>
                    <a:pt x="311" y="421"/>
                  </a:lnTo>
                  <a:lnTo>
                    <a:pt x="314" y="426"/>
                  </a:lnTo>
                  <a:lnTo>
                    <a:pt x="318" y="427"/>
                  </a:lnTo>
                  <a:lnTo>
                    <a:pt x="317" y="430"/>
                  </a:lnTo>
                  <a:lnTo>
                    <a:pt x="319" y="434"/>
                  </a:lnTo>
                  <a:lnTo>
                    <a:pt x="317" y="439"/>
                  </a:lnTo>
                  <a:lnTo>
                    <a:pt x="313" y="441"/>
                  </a:lnTo>
                  <a:lnTo>
                    <a:pt x="312" y="445"/>
                  </a:lnTo>
                  <a:lnTo>
                    <a:pt x="313" y="456"/>
                  </a:lnTo>
                  <a:lnTo>
                    <a:pt x="310" y="460"/>
                  </a:lnTo>
                  <a:lnTo>
                    <a:pt x="315" y="467"/>
                  </a:lnTo>
                  <a:lnTo>
                    <a:pt x="312" y="473"/>
                  </a:lnTo>
                  <a:lnTo>
                    <a:pt x="313" y="478"/>
                  </a:lnTo>
                  <a:lnTo>
                    <a:pt x="313" y="478"/>
                  </a:lnTo>
                  <a:lnTo>
                    <a:pt x="314" y="482"/>
                  </a:lnTo>
                  <a:lnTo>
                    <a:pt x="314" y="491"/>
                  </a:lnTo>
                  <a:lnTo>
                    <a:pt x="316" y="494"/>
                  </a:lnTo>
                  <a:lnTo>
                    <a:pt x="321" y="496"/>
                  </a:lnTo>
                  <a:lnTo>
                    <a:pt x="324" y="501"/>
                  </a:lnTo>
                  <a:lnTo>
                    <a:pt x="324" y="501"/>
                  </a:lnTo>
                  <a:lnTo>
                    <a:pt x="322" y="507"/>
                  </a:lnTo>
                  <a:lnTo>
                    <a:pt x="325" y="515"/>
                  </a:lnTo>
                  <a:lnTo>
                    <a:pt x="318" y="531"/>
                  </a:lnTo>
                  <a:lnTo>
                    <a:pt x="319" y="536"/>
                  </a:lnTo>
                  <a:lnTo>
                    <a:pt x="319" y="540"/>
                  </a:lnTo>
                  <a:lnTo>
                    <a:pt x="315" y="544"/>
                  </a:lnTo>
                  <a:lnTo>
                    <a:pt x="314" y="551"/>
                  </a:lnTo>
                  <a:lnTo>
                    <a:pt x="304" y="556"/>
                  </a:lnTo>
                  <a:lnTo>
                    <a:pt x="304" y="558"/>
                  </a:lnTo>
                  <a:lnTo>
                    <a:pt x="306" y="566"/>
                  </a:lnTo>
                  <a:lnTo>
                    <a:pt x="309" y="568"/>
                  </a:lnTo>
                  <a:lnTo>
                    <a:pt x="311" y="572"/>
                  </a:lnTo>
                  <a:lnTo>
                    <a:pt x="305" y="584"/>
                  </a:lnTo>
                  <a:lnTo>
                    <a:pt x="308" y="590"/>
                  </a:lnTo>
                  <a:lnTo>
                    <a:pt x="308" y="596"/>
                  </a:lnTo>
                  <a:lnTo>
                    <a:pt x="306" y="596"/>
                  </a:lnTo>
                  <a:lnTo>
                    <a:pt x="303" y="601"/>
                  </a:lnTo>
                  <a:lnTo>
                    <a:pt x="302" y="608"/>
                  </a:lnTo>
                  <a:lnTo>
                    <a:pt x="300" y="610"/>
                  </a:lnTo>
                  <a:lnTo>
                    <a:pt x="300" y="618"/>
                  </a:lnTo>
                  <a:lnTo>
                    <a:pt x="301" y="622"/>
                  </a:lnTo>
                  <a:lnTo>
                    <a:pt x="296" y="628"/>
                  </a:lnTo>
                  <a:lnTo>
                    <a:pt x="297" y="632"/>
                  </a:lnTo>
                  <a:lnTo>
                    <a:pt x="294" y="634"/>
                  </a:lnTo>
                  <a:lnTo>
                    <a:pt x="294" y="640"/>
                  </a:lnTo>
                  <a:lnTo>
                    <a:pt x="293" y="647"/>
                  </a:lnTo>
                  <a:lnTo>
                    <a:pt x="288" y="647"/>
                  </a:lnTo>
                  <a:lnTo>
                    <a:pt x="288" y="647"/>
                  </a:lnTo>
                  <a:lnTo>
                    <a:pt x="284" y="641"/>
                  </a:lnTo>
                  <a:lnTo>
                    <a:pt x="282" y="632"/>
                  </a:lnTo>
                  <a:lnTo>
                    <a:pt x="279" y="630"/>
                  </a:lnTo>
                  <a:lnTo>
                    <a:pt x="275" y="632"/>
                  </a:lnTo>
                  <a:lnTo>
                    <a:pt x="272" y="627"/>
                  </a:lnTo>
                  <a:lnTo>
                    <a:pt x="266" y="625"/>
                  </a:lnTo>
                  <a:lnTo>
                    <a:pt x="267" y="621"/>
                  </a:lnTo>
                  <a:lnTo>
                    <a:pt x="263" y="613"/>
                  </a:lnTo>
                  <a:lnTo>
                    <a:pt x="256" y="608"/>
                  </a:lnTo>
                  <a:lnTo>
                    <a:pt x="254" y="608"/>
                  </a:lnTo>
                  <a:lnTo>
                    <a:pt x="240" y="589"/>
                  </a:lnTo>
                  <a:lnTo>
                    <a:pt x="235" y="584"/>
                  </a:lnTo>
                  <a:lnTo>
                    <a:pt x="236" y="578"/>
                  </a:lnTo>
                  <a:lnTo>
                    <a:pt x="224" y="571"/>
                  </a:lnTo>
                  <a:lnTo>
                    <a:pt x="224" y="569"/>
                  </a:lnTo>
                  <a:lnTo>
                    <a:pt x="226" y="570"/>
                  </a:lnTo>
                  <a:lnTo>
                    <a:pt x="228" y="566"/>
                  </a:lnTo>
                  <a:lnTo>
                    <a:pt x="213" y="547"/>
                  </a:lnTo>
                  <a:lnTo>
                    <a:pt x="211" y="539"/>
                  </a:lnTo>
                  <a:lnTo>
                    <a:pt x="209" y="538"/>
                  </a:lnTo>
                  <a:lnTo>
                    <a:pt x="205" y="541"/>
                  </a:lnTo>
                  <a:lnTo>
                    <a:pt x="204" y="537"/>
                  </a:lnTo>
                  <a:lnTo>
                    <a:pt x="197" y="536"/>
                  </a:lnTo>
                  <a:lnTo>
                    <a:pt x="195" y="533"/>
                  </a:lnTo>
                  <a:lnTo>
                    <a:pt x="193" y="534"/>
                  </a:lnTo>
                  <a:lnTo>
                    <a:pt x="193" y="534"/>
                  </a:lnTo>
                  <a:lnTo>
                    <a:pt x="190" y="534"/>
                  </a:lnTo>
                  <a:lnTo>
                    <a:pt x="187" y="527"/>
                  </a:lnTo>
                  <a:lnTo>
                    <a:pt x="193" y="503"/>
                  </a:lnTo>
                  <a:lnTo>
                    <a:pt x="201" y="480"/>
                  </a:lnTo>
                  <a:lnTo>
                    <a:pt x="198" y="481"/>
                  </a:lnTo>
                  <a:lnTo>
                    <a:pt x="195" y="471"/>
                  </a:lnTo>
                  <a:lnTo>
                    <a:pt x="198" y="460"/>
                  </a:lnTo>
                  <a:lnTo>
                    <a:pt x="200" y="459"/>
                  </a:lnTo>
                  <a:lnTo>
                    <a:pt x="201" y="456"/>
                  </a:lnTo>
                  <a:lnTo>
                    <a:pt x="197" y="447"/>
                  </a:lnTo>
                  <a:lnTo>
                    <a:pt x="190" y="443"/>
                  </a:lnTo>
                  <a:lnTo>
                    <a:pt x="192" y="437"/>
                  </a:lnTo>
                  <a:lnTo>
                    <a:pt x="194" y="436"/>
                  </a:lnTo>
                  <a:lnTo>
                    <a:pt x="198" y="437"/>
                  </a:lnTo>
                  <a:lnTo>
                    <a:pt x="201" y="441"/>
                  </a:lnTo>
                  <a:lnTo>
                    <a:pt x="205" y="441"/>
                  </a:lnTo>
                  <a:lnTo>
                    <a:pt x="206" y="439"/>
                  </a:lnTo>
                  <a:lnTo>
                    <a:pt x="208" y="436"/>
                  </a:lnTo>
                  <a:lnTo>
                    <a:pt x="213" y="434"/>
                  </a:lnTo>
                  <a:lnTo>
                    <a:pt x="213" y="431"/>
                  </a:lnTo>
                  <a:lnTo>
                    <a:pt x="217" y="428"/>
                  </a:lnTo>
                  <a:lnTo>
                    <a:pt x="215" y="425"/>
                  </a:lnTo>
                  <a:lnTo>
                    <a:pt x="219" y="424"/>
                  </a:lnTo>
                  <a:lnTo>
                    <a:pt x="218" y="420"/>
                  </a:lnTo>
                  <a:lnTo>
                    <a:pt x="222" y="418"/>
                  </a:lnTo>
                  <a:lnTo>
                    <a:pt x="232" y="422"/>
                  </a:lnTo>
                  <a:lnTo>
                    <a:pt x="241" y="421"/>
                  </a:lnTo>
                  <a:lnTo>
                    <a:pt x="243" y="424"/>
                  </a:lnTo>
                  <a:lnTo>
                    <a:pt x="247" y="426"/>
                  </a:lnTo>
                  <a:lnTo>
                    <a:pt x="252" y="423"/>
                  </a:lnTo>
                  <a:lnTo>
                    <a:pt x="253" y="421"/>
                  </a:lnTo>
                  <a:lnTo>
                    <a:pt x="256" y="421"/>
                  </a:lnTo>
                  <a:lnTo>
                    <a:pt x="260" y="410"/>
                  </a:lnTo>
                  <a:lnTo>
                    <a:pt x="258" y="398"/>
                  </a:lnTo>
                  <a:lnTo>
                    <a:pt x="263" y="394"/>
                  </a:lnTo>
                  <a:lnTo>
                    <a:pt x="269" y="390"/>
                  </a:lnTo>
                  <a:lnTo>
                    <a:pt x="271" y="387"/>
                  </a:lnTo>
                  <a:lnTo>
                    <a:pt x="272" y="379"/>
                  </a:lnTo>
                  <a:lnTo>
                    <a:pt x="275" y="378"/>
                  </a:lnTo>
                  <a:lnTo>
                    <a:pt x="276" y="372"/>
                  </a:lnTo>
                  <a:lnTo>
                    <a:pt x="275" y="369"/>
                  </a:lnTo>
                  <a:lnTo>
                    <a:pt x="271" y="367"/>
                  </a:lnTo>
                  <a:lnTo>
                    <a:pt x="274" y="362"/>
                  </a:lnTo>
                  <a:lnTo>
                    <a:pt x="274" y="359"/>
                  </a:lnTo>
                  <a:lnTo>
                    <a:pt x="264" y="349"/>
                  </a:lnTo>
                  <a:lnTo>
                    <a:pt x="259" y="347"/>
                  </a:lnTo>
                  <a:lnTo>
                    <a:pt x="256" y="350"/>
                  </a:lnTo>
                  <a:lnTo>
                    <a:pt x="253" y="349"/>
                  </a:lnTo>
                  <a:lnTo>
                    <a:pt x="249" y="356"/>
                  </a:lnTo>
                  <a:lnTo>
                    <a:pt x="250" y="358"/>
                  </a:lnTo>
                  <a:lnTo>
                    <a:pt x="242" y="363"/>
                  </a:lnTo>
                  <a:lnTo>
                    <a:pt x="240" y="367"/>
                  </a:lnTo>
                  <a:lnTo>
                    <a:pt x="233" y="368"/>
                  </a:lnTo>
                  <a:lnTo>
                    <a:pt x="229" y="372"/>
                  </a:lnTo>
                  <a:lnTo>
                    <a:pt x="227" y="380"/>
                  </a:lnTo>
                  <a:lnTo>
                    <a:pt x="224" y="380"/>
                  </a:lnTo>
                  <a:lnTo>
                    <a:pt x="223" y="386"/>
                  </a:lnTo>
                  <a:lnTo>
                    <a:pt x="217" y="386"/>
                  </a:lnTo>
                  <a:lnTo>
                    <a:pt x="215" y="381"/>
                  </a:lnTo>
                  <a:lnTo>
                    <a:pt x="215" y="368"/>
                  </a:lnTo>
                  <a:lnTo>
                    <a:pt x="212" y="366"/>
                  </a:lnTo>
                  <a:lnTo>
                    <a:pt x="212" y="362"/>
                  </a:lnTo>
                  <a:lnTo>
                    <a:pt x="211" y="357"/>
                  </a:lnTo>
                  <a:lnTo>
                    <a:pt x="208" y="353"/>
                  </a:lnTo>
                  <a:lnTo>
                    <a:pt x="208" y="348"/>
                  </a:lnTo>
                  <a:lnTo>
                    <a:pt x="212" y="341"/>
                  </a:lnTo>
                  <a:lnTo>
                    <a:pt x="211" y="338"/>
                  </a:lnTo>
                  <a:lnTo>
                    <a:pt x="207" y="336"/>
                  </a:lnTo>
                  <a:lnTo>
                    <a:pt x="206" y="332"/>
                  </a:lnTo>
                  <a:lnTo>
                    <a:pt x="198" y="322"/>
                  </a:lnTo>
                  <a:lnTo>
                    <a:pt x="196" y="320"/>
                  </a:lnTo>
                  <a:lnTo>
                    <a:pt x="193" y="316"/>
                  </a:lnTo>
                  <a:lnTo>
                    <a:pt x="193" y="314"/>
                  </a:lnTo>
                  <a:lnTo>
                    <a:pt x="196" y="310"/>
                  </a:lnTo>
                  <a:lnTo>
                    <a:pt x="193" y="305"/>
                  </a:lnTo>
                  <a:lnTo>
                    <a:pt x="193" y="299"/>
                  </a:lnTo>
                  <a:lnTo>
                    <a:pt x="187" y="297"/>
                  </a:lnTo>
                  <a:lnTo>
                    <a:pt x="185" y="298"/>
                  </a:lnTo>
                  <a:lnTo>
                    <a:pt x="179" y="296"/>
                  </a:lnTo>
                  <a:lnTo>
                    <a:pt x="180" y="285"/>
                  </a:lnTo>
                  <a:lnTo>
                    <a:pt x="177" y="283"/>
                  </a:lnTo>
                  <a:lnTo>
                    <a:pt x="174" y="280"/>
                  </a:lnTo>
                  <a:lnTo>
                    <a:pt x="168" y="275"/>
                  </a:lnTo>
                  <a:lnTo>
                    <a:pt x="168" y="273"/>
                  </a:lnTo>
                  <a:lnTo>
                    <a:pt x="168" y="270"/>
                  </a:lnTo>
                  <a:lnTo>
                    <a:pt x="171" y="272"/>
                  </a:lnTo>
                  <a:lnTo>
                    <a:pt x="170" y="267"/>
                  </a:lnTo>
                  <a:lnTo>
                    <a:pt x="174" y="266"/>
                  </a:lnTo>
                  <a:lnTo>
                    <a:pt x="173" y="261"/>
                  </a:lnTo>
                  <a:lnTo>
                    <a:pt x="177" y="262"/>
                  </a:lnTo>
                  <a:lnTo>
                    <a:pt x="178" y="259"/>
                  </a:lnTo>
                  <a:lnTo>
                    <a:pt x="180" y="257"/>
                  </a:lnTo>
                  <a:lnTo>
                    <a:pt x="187" y="254"/>
                  </a:lnTo>
                  <a:lnTo>
                    <a:pt x="185" y="251"/>
                  </a:lnTo>
                  <a:lnTo>
                    <a:pt x="182" y="252"/>
                  </a:lnTo>
                  <a:lnTo>
                    <a:pt x="179" y="249"/>
                  </a:lnTo>
                  <a:lnTo>
                    <a:pt x="177" y="251"/>
                  </a:lnTo>
                  <a:lnTo>
                    <a:pt x="175" y="248"/>
                  </a:lnTo>
                  <a:lnTo>
                    <a:pt x="177" y="242"/>
                  </a:lnTo>
                  <a:lnTo>
                    <a:pt x="178" y="240"/>
                  </a:lnTo>
                  <a:lnTo>
                    <a:pt x="181" y="240"/>
                  </a:lnTo>
                  <a:lnTo>
                    <a:pt x="182" y="239"/>
                  </a:lnTo>
                  <a:lnTo>
                    <a:pt x="184" y="235"/>
                  </a:lnTo>
                  <a:lnTo>
                    <a:pt x="179" y="234"/>
                  </a:lnTo>
                  <a:lnTo>
                    <a:pt x="177" y="232"/>
                  </a:lnTo>
                  <a:lnTo>
                    <a:pt x="174" y="229"/>
                  </a:lnTo>
                  <a:lnTo>
                    <a:pt x="172" y="225"/>
                  </a:lnTo>
                  <a:lnTo>
                    <a:pt x="174" y="221"/>
                  </a:lnTo>
                  <a:lnTo>
                    <a:pt x="173" y="217"/>
                  </a:lnTo>
                  <a:lnTo>
                    <a:pt x="171" y="215"/>
                  </a:lnTo>
                  <a:lnTo>
                    <a:pt x="169" y="211"/>
                  </a:lnTo>
                  <a:lnTo>
                    <a:pt x="167" y="212"/>
                  </a:lnTo>
                  <a:lnTo>
                    <a:pt x="164" y="210"/>
                  </a:lnTo>
                  <a:lnTo>
                    <a:pt x="165" y="205"/>
                  </a:lnTo>
                  <a:lnTo>
                    <a:pt x="160" y="205"/>
                  </a:lnTo>
                  <a:lnTo>
                    <a:pt x="162" y="202"/>
                  </a:lnTo>
                  <a:lnTo>
                    <a:pt x="156" y="200"/>
                  </a:lnTo>
                  <a:lnTo>
                    <a:pt x="151" y="198"/>
                  </a:lnTo>
                  <a:lnTo>
                    <a:pt x="150" y="196"/>
                  </a:lnTo>
                  <a:lnTo>
                    <a:pt x="140" y="198"/>
                  </a:lnTo>
                  <a:lnTo>
                    <a:pt x="133" y="193"/>
                  </a:lnTo>
                  <a:lnTo>
                    <a:pt x="132" y="189"/>
                  </a:lnTo>
                  <a:lnTo>
                    <a:pt x="131" y="186"/>
                  </a:lnTo>
                  <a:lnTo>
                    <a:pt x="130" y="185"/>
                  </a:lnTo>
                  <a:lnTo>
                    <a:pt x="127" y="184"/>
                  </a:lnTo>
                  <a:lnTo>
                    <a:pt x="124" y="183"/>
                  </a:lnTo>
                  <a:lnTo>
                    <a:pt x="125" y="176"/>
                  </a:lnTo>
                  <a:lnTo>
                    <a:pt x="129" y="175"/>
                  </a:lnTo>
                  <a:lnTo>
                    <a:pt x="128" y="172"/>
                  </a:lnTo>
                  <a:lnTo>
                    <a:pt x="123" y="173"/>
                  </a:lnTo>
                  <a:lnTo>
                    <a:pt x="122" y="171"/>
                  </a:lnTo>
                  <a:lnTo>
                    <a:pt x="120" y="168"/>
                  </a:lnTo>
                  <a:lnTo>
                    <a:pt x="118" y="166"/>
                  </a:lnTo>
                  <a:lnTo>
                    <a:pt x="117" y="160"/>
                  </a:lnTo>
                  <a:lnTo>
                    <a:pt x="112" y="161"/>
                  </a:lnTo>
                  <a:lnTo>
                    <a:pt x="112" y="157"/>
                  </a:lnTo>
                  <a:lnTo>
                    <a:pt x="110" y="155"/>
                  </a:lnTo>
                  <a:lnTo>
                    <a:pt x="107" y="150"/>
                  </a:lnTo>
                  <a:lnTo>
                    <a:pt x="99" y="147"/>
                  </a:lnTo>
                  <a:lnTo>
                    <a:pt x="97" y="143"/>
                  </a:lnTo>
                  <a:lnTo>
                    <a:pt x="91" y="140"/>
                  </a:lnTo>
                  <a:lnTo>
                    <a:pt x="89" y="134"/>
                  </a:lnTo>
                  <a:lnTo>
                    <a:pt x="86" y="133"/>
                  </a:lnTo>
                  <a:lnTo>
                    <a:pt x="84" y="129"/>
                  </a:lnTo>
                  <a:lnTo>
                    <a:pt x="84" y="124"/>
                  </a:lnTo>
                  <a:lnTo>
                    <a:pt x="87" y="120"/>
                  </a:lnTo>
                  <a:lnTo>
                    <a:pt x="85" y="119"/>
                  </a:lnTo>
                  <a:lnTo>
                    <a:pt x="86" y="117"/>
                  </a:lnTo>
                  <a:lnTo>
                    <a:pt x="80" y="115"/>
                  </a:lnTo>
                  <a:lnTo>
                    <a:pt x="78" y="116"/>
                  </a:lnTo>
                  <a:lnTo>
                    <a:pt x="74" y="109"/>
                  </a:lnTo>
                  <a:lnTo>
                    <a:pt x="70" y="106"/>
                  </a:lnTo>
                  <a:lnTo>
                    <a:pt x="73" y="104"/>
                  </a:lnTo>
                  <a:lnTo>
                    <a:pt x="73" y="104"/>
                  </a:lnTo>
                  <a:lnTo>
                    <a:pt x="68" y="100"/>
                  </a:lnTo>
                  <a:lnTo>
                    <a:pt x="58" y="87"/>
                  </a:lnTo>
                  <a:lnTo>
                    <a:pt x="53" y="87"/>
                  </a:lnTo>
                  <a:lnTo>
                    <a:pt x="50" y="82"/>
                  </a:lnTo>
                  <a:lnTo>
                    <a:pt x="42" y="79"/>
                  </a:lnTo>
                  <a:lnTo>
                    <a:pt x="38" y="69"/>
                  </a:lnTo>
                  <a:lnTo>
                    <a:pt x="25" y="59"/>
                  </a:lnTo>
                  <a:lnTo>
                    <a:pt x="11" y="46"/>
                  </a:lnTo>
                  <a:lnTo>
                    <a:pt x="11" y="42"/>
                  </a:lnTo>
                  <a:lnTo>
                    <a:pt x="5" y="35"/>
                  </a:lnTo>
                  <a:lnTo>
                    <a:pt x="5" y="30"/>
                  </a:lnTo>
                  <a:lnTo>
                    <a:pt x="7" y="28"/>
                  </a:lnTo>
                  <a:lnTo>
                    <a:pt x="3" y="23"/>
                  </a:lnTo>
                  <a:lnTo>
                    <a:pt x="0" y="24"/>
                  </a:lnTo>
                  <a:lnTo>
                    <a:pt x="0"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21" name="Freeform 56"/>
            <p:cNvSpPr>
              <a:spLocks/>
            </p:cNvSpPr>
            <p:nvPr/>
          </p:nvSpPr>
          <p:spPr bwMode="auto">
            <a:xfrm>
              <a:off x="4958" y="942"/>
              <a:ext cx="187" cy="276"/>
            </a:xfrm>
            <a:custGeom>
              <a:avLst/>
              <a:gdLst>
                <a:gd name="T0" fmla="*/ 49 w 187"/>
                <a:gd name="T1" fmla="*/ 6 h 276"/>
                <a:gd name="T2" fmla="*/ 80 w 187"/>
                <a:gd name="T3" fmla="*/ 6 h 276"/>
                <a:gd name="T4" fmla="*/ 94 w 187"/>
                <a:gd name="T5" fmla="*/ 20 h 276"/>
                <a:gd name="T6" fmla="*/ 105 w 187"/>
                <a:gd name="T7" fmla="*/ 18 h 276"/>
                <a:gd name="T8" fmla="*/ 113 w 187"/>
                <a:gd name="T9" fmla="*/ 7 h 276"/>
                <a:gd name="T10" fmla="*/ 137 w 187"/>
                <a:gd name="T11" fmla="*/ 4 h 276"/>
                <a:gd name="T12" fmla="*/ 144 w 187"/>
                <a:gd name="T13" fmla="*/ 12 h 276"/>
                <a:gd name="T14" fmla="*/ 156 w 187"/>
                <a:gd name="T15" fmla="*/ 40 h 276"/>
                <a:gd name="T16" fmla="*/ 144 w 187"/>
                <a:gd name="T17" fmla="*/ 62 h 276"/>
                <a:gd name="T18" fmla="*/ 158 w 187"/>
                <a:gd name="T19" fmla="*/ 86 h 276"/>
                <a:gd name="T20" fmla="*/ 158 w 187"/>
                <a:gd name="T21" fmla="*/ 102 h 276"/>
                <a:gd name="T22" fmla="*/ 161 w 187"/>
                <a:gd name="T23" fmla="*/ 114 h 276"/>
                <a:gd name="T24" fmla="*/ 153 w 187"/>
                <a:gd name="T25" fmla="*/ 131 h 276"/>
                <a:gd name="T26" fmla="*/ 151 w 187"/>
                <a:gd name="T27" fmla="*/ 143 h 276"/>
                <a:gd name="T28" fmla="*/ 156 w 187"/>
                <a:gd name="T29" fmla="*/ 157 h 276"/>
                <a:gd name="T30" fmla="*/ 150 w 187"/>
                <a:gd name="T31" fmla="*/ 172 h 276"/>
                <a:gd name="T32" fmla="*/ 160 w 187"/>
                <a:gd name="T33" fmla="*/ 180 h 276"/>
                <a:gd name="T34" fmla="*/ 168 w 187"/>
                <a:gd name="T35" fmla="*/ 192 h 276"/>
                <a:gd name="T36" fmla="*/ 179 w 187"/>
                <a:gd name="T37" fmla="*/ 200 h 276"/>
                <a:gd name="T38" fmla="*/ 184 w 187"/>
                <a:gd name="T39" fmla="*/ 205 h 276"/>
                <a:gd name="T40" fmla="*/ 184 w 187"/>
                <a:gd name="T41" fmla="*/ 223 h 276"/>
                <a:gd name="T42" fmla="*/ 171 w 187"/>
                <a:gd name="T43" fmla="*/ 224 h 276"/>
                <a:gd name="T44" fmla="*/ 166 w 187"/>
                <a:gd name="T45" fmla="*/ 232 h 276"/>
                <a:gd name="T46" fmla="*/ 158 w 187"/>
                <a:gd name="T47" fmla="*/ 231 h 276"/>
                <a:gd name="T48" fmla="*/ 143 w 187"/>
                <a:gd name="T49" fmla="*/ 255 h 276"/>
                <a:gd name="T50" fmla="*/ 127 w 187"/>
                <a:gd name="T51" fmla="*/ 263 h 276"/>
                <a:gd name="T52" fmla="*/ 118 w 187"/>
                <a:gd name="T53" fmla="*/ 267 h 276"/>
                <a:gd name="T54" fmla="*/ 107 w 187"/>
                <a:gd name="T55" fmla="*/ 276 h 276"/>
                <a:gd name="T56" fmla="*/ 96 w 187"/>
                <a:gd name="T57" fmla="*/ 266 h 276"/>
                <a:gd name="T58" fmla="*/ 86 w 187"/>
                <a:gd name="T59" fmla="*/ 265 h 276"/>
                <a:gd name="T60" fmla="*/ 62 w 187"/>
                <a:gd name="T61" fmla="*/ 242 h 276"/>
                <a:gd name="T62" fmla="*/ 42 w 187"/>
                <a:gd name="T63" fmla="*/ 221 h 276"/>
                <a:gd name="T64" fmla="*/ 27 w 187"/>
                <a:gd name="T65" fmla="*/ 228 h 276"/>
                <a:gd name="T66" fmla="*/ 24 w 187"/>
                <a:gd name="T67" fmla="*/ 214 h 276"/>
                <a:gd name="T68" fmla="*/ 29 w 187"/>
                <a:gd name="T69" fmla="*/ 197 h 276"/>
                <a:gd name="T70" fmla="*/ 14 w 187"/>
                <a:gd name="T71" fmla="*/ 176 h 276"/>
                <a:gd name="T72" fmla="*/ 5 w 187"/>
                <a:gd name="T73" fmla="*/ 167 h 276"/>
                <a:gd name="T74" fmla="*/ 3 w 187"/>
                <a:gd name="T75" fmla="*/ 149 h 276"/>
                <a:gd name="T76" fmla="*/ 2 w 187"/>
                <a:gd name="T77" fmla="*/ 134 h 276"/>
                <a:gd name="T78" fmla="*/ 19 w 187"/>
                <a:gd name="T79" fmla="*/ 149 h 276"/>
                <a:gd name="T80" fmla="*/ 25 w 187"/>
                <a:gd name="T81" fmla="*/ 144 h 276"/>
                <a:gd name="T82" fmla="*/ 34 w 187"/>
                <a:gd name="T83" fmla="*/ 137 h 276"/>
                <a:gd name="T84" fmla="*/ 35 w 187"/>
                <a:gd name="T85" fmla="*/ 110 h 276"/>
                <a:gd name="T86" fmla="*/ 31 w 187"/>
                <a:gd name="T87" fmla="*/ 98 h 276"/>
                <a:gd name="T88" fmla="*/ 26 w 187"/>
                <a:gd name="T89" fmla="*/ 81 h 276"/>
                <a:gd name="T90" fmla="*/ 30 w 187"/>
                <a:gd name="T91" fmla="*/ 63 h 276"/>
                <a:gd name="T92" fmla="*/ 28 w 187"/>
                <a:gd name="T93" fmla="*/ 52 h 276"/>
                <a:gd name="T94" fmla="*/ 39 w 187"/>
                <a:gd name="T95" fmla="*/ 3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7" h="276">
                  <a:moveTo>
                    <a:pt x="38" y="20"/>
                  </a:moveTo>
                  <a:lnTo>
                    <a:pt x="45" y="12"/>
                  </a:lnTo>
                  <a:lnTo>
                    <a:pt x="48" y="10"/>
                  </a:lnTo>
                  <a:lnTo>
                    <a:pt x="49" y="6"/>
                  </a:lnTo>
                  <a:lnTo>
                    <a:pt x="55" y="3"/>
                  </a:lnTo>
                  <a:lnTo>
                    <a:pt x="68" y="0"/>
                  </a:lnTo>
                  <a:lnTo>
                    <a:pt x="75" y="2"/>
                  </a:lnTo>
                  <a:lnTo>
                    <a:pt x="80" y="6"/>
                  </a:lnTo>
                  <a:lnTo>
                    <a:pt x="84" y="5"/>
                  </a:lnTo>
                  <a:lnTo>
                    <a:pt x="89" y="16"/>
                  </a:lnTo>
                  <a:lnTo>
                    <a:pt x="93" y="16"/>
                  </a:lnTo>
                  <a:lnTo>
                    <a:pt x="94" y="20"/>
                  </a:lnTo>
                  <a:lnTo>
                    <a:pt x="97" y="24"/>
                  </a:lnTo>
                  <a:lnTo>
                    <a:pt x="100" y="24"/>
                  </a:lnTo>
                  <a:lnTo>
                    <a:pt x="103" y="20"/>
                  </a:lnTo>
                  <a:lnTo>
                    <a:pt x="105" y="18"/>
                  </a:lnTo>
                  <a:lnTo>
                    <a:pt x="103" y="17"/>
                  </a:lnTo>
                  <a:lnTo>
                    <a:pt x="106" y="15"/>
                  </a:lnTo>
                  <a:lnTo>
                    <a:pt x="111" y="8"/>
                  </a:lnTo>
                  <a:lnTo>
                    <a:pt x="113" y="7"/>
                  </a:lnTo>
                  <a:lnTo>
                    <a:pt x="116" y="5"/>
                  </a:lnTo>
                  <a:lnTo>
                    <a:pt x="122" y="5"/>
                  </a:lnTo>
                  <a:lnTo>
                    <a:pt x="123" y="6"/>
                  </a:lnTo>
                  <a:lnTo>
                    <a:pt x="137" y="4"/>
                  </a:lnTo>
                  <a:lnTo>
                    <a:pt x="137" y="4"/>
                  </a:lnTo>
                  <a:lnTo>
                    <a:pt x="138" y="6"/>
                  </a:lnTo>
                  <a:lnTo>
                    <a:pt x="143" y="9"/>
                  </a:lnTo>
                  <a:lnTo>
                    <a:pt x="144" y="12"/>
                  </a:lnTo>
                  <a:lnTo>
                    <a:pt x="141" y="14"/>
                  </a:lnTo>
                  <a:lnTo>
                    <a:pt x="143" y="18"/>
                  </a:lnTo>
                  <a:lnTo>
                    <a:pt x="153" y="27"/>
                  </a:lnTo>
                  <a:lnTo>
                    <a:pt x="156" y="40"/>
                  </a:lnTo>
                  <a:lnTo>
                    <a:pt x="153" y="46"/>
                  </a:lnTo>
                  <a:lnTo>
                    <a:pt x="155" y="49"/>
                  </a:lnTo>
                  <a:lnTo>
                    <a:pt x="144" y="57"/>
                  </a:lnTo>
                  <a:lnTo>
                    <a:pt x="144" y="62"/>
                  </a:lnTo>
                  <a:lnTo>
                    <a:pt x="148" y="68"/>
                  </a:lnTo>
                  <a:lnTo>
                    <a:pt x="144" y="74"/>
                  </a:lnTo>
                  <a:lnTo>
                    <a:pt x="156" y="81"/>
                  </a:lnTo>
                  <a:lnTo>
                    <a:pt x="158" y="86"/>
                  </a:lnTo>
                  <a:lnTo>
                    <a:pt x="162" y="88"/>
                  </a:lnTo>
                  <a:lnTo>
                    <a:pt x="160" y="93"/>
                  </a:lnTo>
                  <a:lnTo>
                    <a:pt x="162" y="98"/>
                  </a:lnTo>
                  <a:lnTo>
                    <a:pt x="158" y="102"/>
                  </a:lnTo>
                  <a:lnTo>
                    <a:pt x="163" y="107"/>
                  </a:lnTo>
                  <a:lnTo>
                    <a:pt x="161" y="110"/>
                  </a:lnTo>
                  <a:lnTo>
                    <a:pt x="163" y="112"/>
                  </a:lnTo>
                  <a:lnTo>
                    <a:pt x="161" y="114"/>
                  </a:lnTo>
                  <a:lnTo>
                    <a:pt x="164" y="120"/>
                  </a:lnTo>
                  <a:lnTo>
                    <a:pt x="160" y="129"/>
                  </a:lnTo>
                  <a:lnTo>
                    <a:pt x="155" y="130"/>
                  </a:lnTo>
                  <a:lnTo>
                    <a:pt x="153" y="131"/>
                  </a:lnTo>
                  <a:lnTo>
                    <a:pt x="153" y="138"/>
                  </a:lnTo>
                  <a:lnTo>
                    <a:pt x="150" y="141"/>
                  </a:lnTo>
                  <a:lnTo>
                    <a:pt x="156" y="140"/>
                  </a:lnTo>
                  <a:lnTo>
                    <a:pt x="151" y="143"/>
                  </a:lnTo>
                  <a:lnTo>
                    <a:pt x="156" y="147"/>
                  </a:lnTo>
                  <a:lnTo>
                    <a:pt x="155" y="151"/>
                  </a:lnTo>
                  <a:lnTo>
                    <a:pt x="156" y="157"/>
                  </a:lnTo>
                  <a:lnTo>
                    <a:pt x="156" y="157"/>
                  </a:lnTo>
                  <a:lnTo>
                    <a:pt x="154" y="160"/>
                  </a:lnTo>
                  <a:lnTo>
                    <a:pt x="150" y="159"/>
                  </a:lnTo>
                  <a:lnTo>
                    <a:pt x="152" y="168"/>
                  </a:lnTo>
                  <a:lnTo>
                    <a:pt x="150" y="172"/>
                  </a:lnTo>
                  <a:lnTo>
                    <a:pt x="150" y="180"/>
                  </a:lnTo>
                  <a:lnTo>
                    <a:pt x="153" y="182"/>
                  </a:lnTo>
                  <a:lnTo>
                    <a:pt x="157" y="179"/>
                  </a:lnTo>
                  <a:lnTo>
                    <a:pt x="160" y="180"/>
                  </a:lnTo>
                  <a:lnTo>
                    <a:pt x="160" y="185"/>
                  </a:lnTo>
                  <a:lnTo>
                    <a:pt x="163" y="186"/>
                  </a:lnTo>
                  <a:lnTo>
                    <a:pt x="165" y="192"/>
                  </a:lnTo>
                  <a:lnTo>
                    <a:pt x="168" y="192"/>
                  </a:lnTo>
                  <a:lnTo>
                    <a:pt x="172" y="197"/>
                  </a:lnTo>
                  <a:lnTo>
                    <a:pt x="177" y="197"/>
                  </a:lnTo>
                  <a:lnTo>
                    <a:pt x="180" y="199"/>
                  </a:lnTo>
                  <a:lnTo>
                    <a:pt x="179" y="200"/>
                  </a:lnTo>
                  <a:lnTo>
                    <a:pt x="183" y="200"/>
                  </a:lnTo>
                  <a:lnTo>
                    <a:pt x="184" y="205"/>
                  </a:lnTo>
                  <a:lnTo>
                    <a:pt x="186" y="205"/>
                  </a:lnTo>
                  <a:lnTo>
                    <a:pt x="184" y="205"/>
                  </a:lnTo>
                  <a:lnTo>
                    <a:pt x="186" y="207"/>
                  </a:lnTo>
                  <a:lnTo>
                    <a:pt x="187" y="219"/>
                  </a:lnTo>
                  <a:lnTo>
                    <a:pt x="184" y="219"/>
                  </a:lnTo>
                  <a:lnTo>
                    <a:pt x="184" y="223"/>
                  </a:lnTo>
                  <a:lnTo>
                    <a:pt x="182" y="225"/>
                  </a:lnTo>
                  <a:lnTo>
                    <a:pt x="179" y="224"/>
                  </a:lnTo>
                  <a:lnTo>
                    <a:pt x="176" y="227"/>
                  </a:lnTo>
                  <a:lnTo>
                    <a:pt x="171" y="224"/>
                  </a:lnTo>
                  <a:lnTo>
                    <a:pt x="163" y="225"/>
                  </a:lnTo>
                  <a:lnTo>
                    <a:pt x="163" y="231"/>
                  </a:lnTo>
                  <a:lnTo>
                    <a:pt x="164" y="230"/>
                  </a:lnTo>
                  <a:lnTo>
                    <a:pt x="166" y="232"/>
                  </a:lnTo>
                  <a:lnTo>
                    <a:pt x="165" y="235"/>
                  </a:lnTo>
                  <a:lnTo>
                    <a:pt x="161" y="235"/>
                  </a:lnTo>
                  <a:lnTo>
                    <a:pt x="162" y="233"/>
                  </a:lnTo>
                  <a:lnTo>
                    <a:pt x="158" y="231"/>
                  </a:lnTo>
                  <a:lnTo>
                    <a:pt x="150" y="233"/>
                  </a:lnTo>
                  <a:lnTo>
                    <a:pt x="147" y="241"/>
                  </a:lnTo>
                  <a:lnTo>
                    <a:pt x="140" y="247"/>
                  </a:lnTo>
                  <a:lnTo>
                    <a:pt x="143" y="255"/>
                  </a:lnTo>
                  <a:lnTo>
                    <a:pt x="136" y="256"/>
                  </a:lnTo>
                  <a:lnTo>
                    <a:pt x="132" y="255"/>
                  </a:lnTo>
                  <a:lnTo>
                    <a:pt x="127" y="263"/>
                  </a:lnTo>
                  <a:lnTo>
                    <a:pt x="127" y="263"/>
                  </a:lnTo>
                  <a:lnTo>
                    <a:pt x="125" y="267"/>
                  </a:lnTo>
                  <a:lnTo>
                    <a:pt x="122" y="267"/>
                  </a:lnTo>
                  <a:lnTo>
                    <a:pt x="121" y="266"/>
                  </a:lnTo>
                  <a:lnTo>
                    <a:pt x="118" y="267"/>
                  </a:lnTo>
                  <a:lnTo>
                    <a:pt x="116" y="268"/>
                  </a:lnTo>
                  <a:lnTo>
                    <a:pt x="117" y="271"/>
                  </a:lnTo>
                  <a:lnTo>
                    <a:pt x="115" y="274"/>
                  </a:lnTo>
                  <a:lnTo>
                    <a:pt x="107" y="276"/>
                  </a:lnTo>
                  <a:lnTo>
                    <a:pt x="99" y="269"/>
                  </a:lnTo>
                  <a:lnTo>
                    <a:pt x="98" y="266"/>
                  </a:lnTo>
                  <a:lnTo>
                    <a:pt x="100" y="263"/>
                  </a:lnTo>
                  <a:lnTo>
                    <a:pt x="96" y="266"/>
                  </a:lnTo>
                  <a:lnTo>
                    <a:pt x="93" y="266"/>
                  </a:lnTo>
                  <a:lnTo>
                    <a:pt x="90" y="267"/>
                  </a:lnTo>
                  <a:lnTo>
                    <a:pt x="90" y="264"/>
                  </a:lnTo>
                  <a:lnTo>
                    <a:pt x="86" y="265"/>
                  </a:lnTo>
                  <a:lnTo>
                    <a:pt x="81" y="261"/>
                  </a:lnTo>
                  <a:lnTo>
                    <a:pt x="79" y="261"/>
                  </a:lnTo>
                  <a:lnTo>
                    <a:pt x="73" y="257"/>
                  </a:lnTo>
                  <a:lnTo>
                    <a:pt x="62" y="242"/>
                  </a:lnTo>
                  <a:lnTo>
                    <a:pt x="63" y="234"/>
                  </a:lnTo>
                  <a:lnTo>
                    <a:pt x="48" y="231"/>
                  </a:lnTo>
                  <a:lnTo>
                    <a:pt x="47" y="227"/>
                  </a:lnTo>
                  <a:lnTo>
                    <a:pt x="42" y="221"/>
                  </a:lnTo>
                  <a:lnTo>
                    <a:pt x="37" y="224"/>
                  </a:lnTo>
                  <a:lnTo>
                    <a:pt x="35" y="229"/>
                  </a:lnTo>
                  <a:lnTo>
                    <a:pt x="31" y="227"/>
                  </a:lnTo>
                  <a:lnTo>
                    <a:pt x="27" y="228"/>
                  </a:lnTo>
                  <a:lnTo>
                    <a:pt x="27" y="228"/>
                  </a:lnTo>
                  <a:lnTo>
                    <a:pt x="32" y="221"/>
                  </a:lnTo>
                  <a:lnTo>
                    <a:pt x="29" y="216"/>
                  </a:lnTo>
                  <a:lnTo>
                    <a:pt x="24" y="214"/>
                  </a:lnTo>
                  <a:lnTo>
                    <a:pt x="24" y="211"/>
                  </a:lnTo>
                  <a:lnTo>
                    <a:pt x="26" y="210"/>
                  </a:lnTo>
                  <a:lnTo>
                    <a:pt x="24" y="204"/>
                  </a:lnTo>
                  <a:lnTo>
                    <a:pt x="29" y="197"/>
                  </a:lnTo>
                  <a:lnTo>
                    <a:pt x="20" y="193"/>
                  </a:lnTo>
                  <a:lnTo>
                    <a:pt x="18" y="185"/>
                  </a:lnTo>
                  <a:lnTo>
                    <a:pt x="20" y="180"/>
                  </a:lnTo>
                  <a:lnTo>
                    <a:pt x="14" y="176"/>
                  </a:lnTo>
                  <a:lnTo>
                    <a:pt x="7" y="177"/>
                  </a:lnTo>
                  <a:lnTo>
                    <a:pt x="3" y="173"/>
                  </a:lnTo>
                  <a:lnTo>
                    <a:pt x="3" y="168"/>
                  </a:lnTo>
                  <a:lnTo>
                    <a:pt x="5" y="167"/>
                  </a:lnTo>
                  <a:lnTo>
                    <a:pt x="1" y="165"/>
                  </a:lnTo>
                  <a:lnTo>
                    <a:pt x="2" y="161"/>
                  </a:lnTo>
                  <a:lnTo>
                    <a:pt x="0" y="154"/>
                  </a:lnTo>
                  <a:lnTo>
                    <a:pt x="3" y="149"/>
                  </a:lnTo>
                  <a:lnTo>
                    <a:pt x="1" y="147"/>
                  </a:lnTo>
                  <a:lnTo>
                    <a:pt x="3" y="141"/>
                  </a:lnTo>
                  <a:lnTo>
                    <a:pt x="2" y="134"/>
                  </a:lnTo>
                  <a:lnTo>
                    <a:pt x="2" y="134"/>
                  </a:lnTo>
                  <a:lnTo>
                    <a:pt x="7" y="135"/>
                  </a:lnTo>
                  <a:lnTo>
                    <a:pt x="12" y="139"/>
                  </a:lnTo>
                  <a:lnTo>
                    <a:pt x="15" y="148"/>
                  </a:lnTo>
                  <a:lnTo>
                    <a:pt x="19" y="149"/>
                  </a:lnTo>
                  <a:lnTo>
                    <a:pt x="20" y="149"/>
                  </a:lnTo>
                  <a:lnTo>
                    <a:pt x="21" y="146"/>
                  </a:lnTo>
                  <a:lnTo>
                    <a:pt x="26" y="146"/>
                  </a:lnTo>
                  <a:lnTo>
                    <a:pt x="25" y="144"/>
                  </a:lnTo>
                  <a:lnTo>
                    <a:pt x="28" y="143"/>
                  </a:lnTo>
                  <a:lnTo>
                    <a:pt x="31" y="143"/>
                  </a:lnTo>
                  <a:lnTo>
                    <a:pt x="31" y="138"/>
                  </a:lnTo>
                  <a:lnTo>
                    <a:pt x="34" y="137"/>
                  </a:lnTo>
                  <a:lnTo>
                    <a:pt x="34" y="124"/>
                  </a:lnTo>
                  <a:lnTo>
                    <a:pt x="39" y="120"/>
                  </a:lnTo>
                  <a:lnTo>
                    <a:pt x="38" y="111"/>
                  </a:lnTo>
                  <a:lnTo>
                    <a:pt x="35" y="110"/>
                  </a:lnTo>
                  <a:lnTo>
                    <a:pt x="31" y="105"/>
                  </a:lnTo>
                  <a:lnTo>
                    <a:pt x="28" y="105"/>
                  </a:lnTo>
                  <a:lnTo>
                    <a:pt x="29" y="99"/>
                  </a:lnTo>
                  <a:lnTo>
                    <a:pt x="31" y="98"/>
                  </a:lnTo>
                  <a:lnTo>
                    <a:pt x="31" y="94"/>
                  </a:lnTo>
                  <a:lnTo>
                    <a:pt x="26" y="92"/>
                  </a:lnTo>
                  <a:lnTo>
                    <a:pt x="23" y="85"/>
                  </a:lnTo>
                  <a:lnTo>
                    <a:pt x="26" y="81"/>
                  </a:lnTo>
                  <a:lnTo>
                    <a:pt x="26" y="74"/>
                  </a:lnTo>
                  <a:lnTo>
                    <a:pt x="31" y="71"/>
                  </a:lnTo>
                  <a:lnTo>
                    <a:pt x="29" y="67"/>
                  </a:lnTo>
                  <a:lnTo>
                    <a:pt x="30" y="63"/>
                  </a:lnTo>
                  <a:lnTo>
                    <a:pt x="24" y="61"/>
                  </a:lnTo>
                  <a:lnTo>
                    <a:pt x="27" y="56"/>
                  </a:lnTo>
                  <a:lnTo>
                    <a:pt x="26" y="54"/>
                  </a:lnTo>
                  <a:lnTo>
                    <a:pt x="28" y="52"/>
                  </a:lnTo>
                  <a:lnTo>
                    <a:pt x="31" y="52"/>
                  </a:lnTo>
                  <a:lnTo>
                    <a:pt x="34" y="55"/>
                  </a:lnTo>
                  <a:lnTo>
                    <a:pt x="32" y="43"/>
                  </a:lnTo>
                  <a:lnTo>
                    <a:pt x="39" y="36"/>
                  </a:lnTo>
                  <a:lnTo>
                    <a:pt x="37" y="32"/>
                  </a:lnTo>
                  <a:lnTo>
                    <a:pt x="40" y="24"/>
                  </a:lnTo>
                  <a:lnTo>
                    <a:pt x="38" y="2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5" name="Freeform 57"/>
            <p:cNvSpPr>
              <a:spLocks/>
            </p:cNvSpPr>
            <p:nvPr/>
          </p:nvSpPr>
          <p:spPr bwMode="auto">
            <a:xfrm>
              <a:off x="5086" y="961"/>
              <a:ext cx="291" cy="347"/>
            </a:xfrm>
            <a:custGeom>
              <a:avLst/>
              <a:gdLst>
                <a:gd name="T0" fmla="*/ 264 w 291"/>
                <a:gd name="T1" fmla="*/ 17 h 347"/>
                <a:gd name="T2" fmla="*/ 250 w 291"/>
                <a:gd name="T3" fmla="*/ 43 h 347"/>
                <a:gd name="T4" fmla="*/ 238 w 291"/>
                <a:gd name="T5" fmla="*/ 39 h 347"/>
                <a:gd name="T6" fmla="*/ 230 w 291"/>
                <a:gd name="T7" fmla="*/ 59 h 347"/>
                <a:gd name="T8" fmla="*/ 241 w 291"/>
                <a:gd name="T9" fmla="*/ 68 h 347"/>
                <a:gd name="T10" fmla="*/ 245 w 291"/>
                <a:gd name="T11" fmla="*/ 89 h 347"/>
                <a:gd name="T12" fmla="*/ 267 w 291"/>
                <a:gd name="T13" fmla="*/ 99 h 347"/>
                <a:gd name="T14" fmla="*/ 285 w 291"/>
                <a:gd name="T15" fmla="*/ 112 h 347"/>
                <a:gd name="T16" fmla="*/ 284 w 291"/>
                <a:gd name="T17" fmla="*/ 137 h 347"/>
                <a:gd name="T18" fmla="*/ 281 w 291"/>
                <a:gd name="T19" fmla="*/ 155 h 347"/>
                <a:gd name="T20" fmla="*/ 279 w 291"/>
                <a:gd name="T21" fmla="*/ 165 h 347"/>
                <a:gd name="T22" fmla="*/ 272 w 291"/>
                <a:gd name="T23" fmla="*/ 193 h 347"/>
                <a:gd name="T24" fmla="*/ 281 w 291"/>
                <a:gd name="T25" fmla="*/ 203 h 347"/>
                <a:gd name="T26" fmla="*/ 267 w 291"/>
                <a:gd name="T27" fmla="*/ 215 h 347"/>
                <a:gd name="T28" fmla="*/ 256 w 291"/>
                <a:gd name="T29" fmla="*/ 221 h 347"/>
                <a:gd name="T30" fmla="*/ 243 w 291"/>
                <a:gd name="T31" fmla="*/ 229 h 347"/>
                <a:gd name="T32" fmla="*/ 247 w 291"/>
                <a:gd name="T33" fmla="*/ 239 h 347"/>
                <a:gd name="T34" fmla="*/ 248 w 291"/>
                <a:gd name="T35" fmla="*/ 252 h 347"/>
                <a:gd name="T36" fmla="*/ 250 w 291"/>
                <a:gd name="T37" fmla="*/ 257 h 347"/>
                <a:gd name="T38" fmla="*/ 230 w 291"/>
                <a:gd name="T39" fmla="*/ 279 h 347"/>
                <a:gd name="T40" fmla="*/ 228 w 291"/>
                <a:gd name="T41" fmla="*/ 295 h 347"/>
                <a:gd name="T42" fmla="*/ 217 w 291"/>
                <a:gd name="T43" fmla="*/ 307 h 347"/>
                <a:gd name="T44" fmla="*/ 211 w 291"/>
                <a:gd name="T45" fmla="*/ 317 h 347"/>
                <a:gd name="T46" fmla="*/ 186 w 291"/>
                <a:gd name="T47" fmla="*/ 341 h 347"/>
                <a:gd name="T48" fmla="*/ 175 w 291"/>
                <a:gd name="T49" fmla="*/ 347 h 347"/>
                <a:gd name="T50" fmla="*/ 172 w 291"/>
                <a:gd name="T51" fmla="*/ 309 h 347"/>
                <a:gd name="T52" fmla="*/ 173 w 291"/>
                <a:gd name="T53" fmla="*/ 286 h 347"/>
                <a:gd name="T54" fmla="*/ 154 w 291"/>
                <a:gd name="T55" fmla="*/ 284 h 347"/>
                <a:gd name="T56" fmla="*/ 145 w 291"/>
                <a:gd name="T57" fmla="*/ 292 h 347"/>
                <a:gd name="T58" fmla="*/ 125 w 291"/>
                <a:gd name="T59" fmla="*/ 296 h 347"/>
                <a:gd name="T60" fmla="*/ 108 w 291"/>
                <a:gd name="T61" fmla="*/ 295 h 347"/>
                <a:gd name="T62" fmla="*/ 84 w 291"/>
                <a:gd name="T63" fmla="*/ 265 h 347"/>
                <a:gd name="T64" fmla="*/ 79 w 291"/>
                <a:gd name="T65" fmla="*/ 272 h 347"/>
                <a:gd name="T66" fmla="*/ 69 w 291"/>
                <a:gd name="T67" fmla="*/ 278 h 347"/>
                <a:gd name="T68" fmla="*/ 56 w 291"/>
                <a:gd name="T69" fmla="*/ 275 h 347"/>
                <a:gd name="T70" fmla="*/ 44 w 291"/>
                <a:gd name="T71" fmla="*/ 283 h 347"/>
                <a:gd name="T72" fmla="*/ 37 w 291"/>
                <a:gd name="T73" fmla="*/ 281 h 347"/>
                <a:gd name="T74" fmla="*/ 22 w 291"/>
                <a:gd name="T75" fmla="*/ 279 h 347"/>
                <a:gd name="T76" fmla="*/ 10 w 291"/>
                <a:gd name="T77" fmla="*/ 247 h 347"/>
                <a:gd name="T78" fmla="*/ 4 w 291"/>
                <a:gd name="T79" fmla="*/ 236 h 347"/>
                <a:gd name="T80" fmla="*/ 19 w 291"/>
                <a:gd name="T81" fmla="*/ 222 h 347"/>
                <a:gd name="T82" fmla="*/ 33 w 291"/>
                <a:gd name="T83" fmla="*/ 216 h 347"/>
                <a:gd name="T84" fmla="*/ 35 w 291"/>
                <a:gd name="T85" fmla="*/ 212 h 347"/>
                <a:gd name="T86" fmla="*/ 51 w 291"/>
                <a:gd name="T87" fmla="*/ 205 h 347"/>
                <a:gd name="T88" fmla="*/ 59 w 291"/>
                <a:gd name="T89" fmla="*/ 200 h 347"/>
                <a:gd name="T90" fmla="*/ 56 w 291"/>
                <a:gd name="T91" fmla="*/ 186 h 347"/>
                <a:gd name="T92" fmla="*/ 49 w 291"/>
                <a:gd name="T93" fmla="*/ 178 h 347"/>
                <a:gd name="T94" fmla="*/ 35 w 291"/>
                <a:gd name="T95" fmla="*/ 167 h 347"/>
                <a:gd name="T96" fmla="*/ 25 w 291"/>
                <a:gd name="T97" fmla="*/ 163 h 347"/>
                <a:gd name="T98" fmla="*/ 22 w 291"/>
                <a:gd name="T99" fmla="*/ 140 h 347"/>
                <a:gd name="T100" fmla="*/ 31 w 291"/>
                <a:gd name="T101" fmla="*/ 138 h 347"/>
                <a:gd name="T102" fmla="*/ 41 w 291"/>
                <a:gd name="T103" fmla="*/ 136 h 347"/>
                <a:gd name="T104" fmla="*/ 74 w 291"/>
                <a:gd name="T105" fmla="*/ 134 h 347"/>
                <a:gd name="T106" fmla="*/ 89 w 291"/>
                <a:gd name="T107" fmla="*/ 97 h 347"/>
                <a:gd name="T108" fmla="*/ 110 w 291"/>
                <a:gd name="T109" fmla="*/ 86 h 347"/>
                <a:gd name="T110" fmla="*/ 132 w 291"/>
                <a:gd name="T111" fmla="*/ 79 h 347"/>
                <a:gd name="T112" fmla="*/ 156 w 291"/>
                <a:gd name="T113" fmla="*/ 80 h 347"/>
                <a:gd name="T114" fmla="*/ 183 w 291"/>
                <a:gd name="T115" fmla="*/ 66 h 347"/>
                <a:gd name="T116" fmla="*/ 204 w 291"/>
                <a:gd name="T117" fmla="*/ 49 h 347"/>
                <a:gd name="T118" fmla="*/ 220 w 291"/>
                <a:gd name="T119" fmla="*/ 26 h 347"/>
                <a:gd name="T120" fmla="*/ 243 w 291"/>
                <a:gd name="T121" fmla="*/ 7 h 347"/>
                <a:gd name="T122" fmla="*/ 261 w 291"/>
                <a:gd name="T123" fmla="*/ 7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1" h="347">
                  <a:moveTo>
                    <a:pt x="265" y="2"/>
                  </a:moveTo>
                  <a:lnTo>
                    <a:pt x="267" y="5"/>
                  </a:lnTo>
                  <a:lnTo>
                    <a:pt x="267" y="11"/>
                  </a:lnTo>
                  <a:lnTo>
                    <a:pt x="264" y="17"/>
                  </a:lnTo>
                  <a:lnTo>
                    <a:pt x="264" y="30"/>
                  </a:lnTo>
                  <a:lnTo>
                    <a:pt x="256" y="42"/>
                  </a:lnTo>
                  <a:lnTo>
                    <a:pt x="256" y="42"/>
                  </a:lnTo>
                  <a:lnTo>
                    <a:pt x="250" y="43"/>
                  </a:lnTo>
                  <a:lnTo>
                    <a:pt x="246" y="41"/>
                  </a:lnTo>
                  <a:lnTo>
                    <a:pt x="244" y="37"/>
                  </a:lnTo>
                  <a:lnTo>
                    <a:pt x="244" y="37"/>
                  </a:lnTo>
                  <a:lnTo>
                    <a:pt x="238" y="39"/>
                  </a:lnTo>
                  <a:lnTo>
                    <a:pt x="236" y="43"/>
                  </a:lnTo>
                  <a:lnTo>
                    <a:pt x="233" y="49"/>
                  </a:lnTo>
                  <a:lnTo>
                    <a:pt x="236" y="52"/>
                  </a:lnTo>
                  <a:lnTo>
                    <a:pt x="230" y="59"/>
                  </a:lnTo>
                  <a:lnTo>
                    <a:pt x="227" y="68"/>
                  </a:lnTo>
                  <a:lnTo>
                    <a:pt x="232" y="71"/>
                  </a:lnTo>
                  <a:lnTo>
                    <a:pt x="236" y="72"/>
                  </a:lnTo>
                  <a:lnTo>
                    <a:pt x="241" y="68"/>
                  </a:lnTo>
                  <a:lnTo>
                    <a:pt x="246" y="71"/>
                  </a:lnTo>
                  <a:lnTo>
                    <a:pt x="246" y="75"/>
                  </a:lnTo>
                  <a:lnTo>
                    <a:pt x="248" y="79"/>
                  </a:lnTo>
                  <a:lnTo>
                    <a:pt x="245" y="89"/>
                  </a:lnTo>
                  <a:lnTo>
                    <a:pt x="246" y="98"/>
                  </a:lnTo>
                  <a:lnTo>
                    <a:pt x="255" y="99"/>
                  </a:lnTo>
                  <a:lnTo>
                    <a:pt x="264" y="98"/>
                  </a:lnTo>
                  <a:lnTo>
                    <a:pt x="267" y="99"/>
                  </a:lnTo>
                  <a:lnTo>
                    <a:pt x="268" y="105"/>
                  </a:lnTo>
                  <a:lnTo>
                    <a:pt x="272" y="105"/>
                  </a:lnTo>
                  <a:lnTo>
                    <a:pt x="277" y="111"/>
                  </a:lnTo>
                  <a:lnTo>
                    <a:pt x="285" y="112"/>
                  </a:lnTo>
                  <a:lnTo>
                    <a:pt x="287" y="118"/>
                  </a:lnTo>
                  <a:lnTo>
                    <a:pt x="291" y="124"/>
                  </a:lnTo>
                  <a:lnTo>
                    <a:pt x="291" y="128"/>
                  </a:lnTo>
                  <a:lnTo>
                    <a:pt x="284" y="137"/>
                  </a:lnTo>
                  <a:lnTo>
                    <a:pt x="284" y="147"/>
                  </a:lnTo>
                  <a:lnTo>
                    <a:pt x="282" y="152"/>
                  </a:lnTo>
                  <a:lnTo>
                    <a:pt x="280" y="153"/>
                  </a:lnTo>
                  <a:lnTo>
                    <a:pt x="281" y="155"/>
                  </a:lnTo>
                  <a:lnTo>
                    <a:pt x="279" y="157"/>
                  </a:lnTo>
                  <a:lnTo>
                    <a:pt x="280" y="159"/>
                  </a:lnTo>
                  <a:lnTo>
                    <a:pt x="278" y="161"/>
                  </a:lnTo>
                  <a:lnTo>
                    <a:pt x="279" y="165"/>
                  </a:lnTo>
                  <a:lnTo>
                    <a:pt x="280" y="174"/>
                  </a:lnTo>
                  <a:lnTo>
                    <a:pt x="275" y="182"/>
                  </a:lnTo>
                  <a:lnTo>
                    <a:pt x="278" y="190"/>
                  </a:lnTo>
                  <a:lnTo>
                    <a:pt x="272" y="193"/>
                  </a:lnTo>
                  <a:lnTo>
                    <a:pt x="274" y="197"/>
                  </a:lnTo>
                  <a:lnTo>
                    <a:pt x="282" y="199"/>
                  </a:lnTo>
                  <a:lnTo>
                    <a:pt x="281" y="203"/>
                  </a:lnTo>
                  <a:lnTo>
                    <a:pt x="281" y="203"/>
                  </a:lnTo>
                  <a:lnTo>
                    <a:pt x="276" y="204"/>
                  </a:lnTo>
                  <a:lnTo>
                    <a:pt x="273" y="206"/>
                  </a:lnTo>
                  <a:lnTo>
                    <a:pt x="271" y="212"/>
                  </a:lnTo>
                  <a:lnTo>
                    <a:pt x="267" y="215"/>
                  </a:lnTo>
                  <a:lnTo>
                    <a:pt x="261" y="217"/>
                  </a:lnTo>
                  <a:lnTo>
                    <a:pt x="260" y="218"/>
                  </a:lnTo>
                  <a:lnTo>
                    <a:pt x="261" y="221"/>
                  </a:lnTo>
                  <a:lnTo>
                    <a:pt x="256" y="221"/>
                  </a:lnTo>
                  <a:lnTo>
                    <a:pt x="255" y="223"/>
                  </a:lnTo>
                  <a:lnTo>
                    <a:pt x="255" y="230"/>
                  </a:lnTo>
                  <a:lnTo>
                    <a:pt x="247" y="230"/>
                  </a:lnTo>
                  <a:lnTo>
                    <a:pt x="243" y="229"/>
                  </a:lnTo>
                  <a:lnTo>
                    <a:pt x="243" y="233"/>
                  </a:lnTo>
                  <a:lnTo>
                    <a:pt x="242" y="236"/>
                  </a:lnTo>
                  <a:lnTo>
                    <a:pt x="242" y="238"/>
                  </a:lnTo>
                  <a:lnTo>
                    <a:pt x="247" y="239"/>
                  </a:lnTo>
                  <a:lnTo>
                    <a:pt x="248" y="242"/>
                  </a:lnTo>
                  <a:lnTo>
                    <a:pt x="246" y="245"/>
                  </a:lnTo>
                  <a:lnTo>
                    <a:pt x="249" y="248"/>
                  </a:lnTo>
                  <a:lnTo>
                    <a:pt x="248" y="252"/>
                  </a:lnTo>
                  <a:lnTo>
                    <a:pt x="250" y="254"/>
                  </a:lnTo>
                  <a:lnTo>
                    <a:pt x="249" y="256"/>
                  </a:lnTo>
                  <a:lnTo>
                    <a:pt x="252" y="257"/>
                  </a:lnTo>
                  <a:lnTo>
                    <a:pt x="250" y="257"/>
                  </a:lnTo>
                  <a:lnTo>
                    <a:pt x="248" y="261"/>
                  </a:lnTo>
                  <a:lnTo>
                    <a:pt x="240" y="260"/>
                  </a:lnTo>
                  <a:lnTo>
                    <a:pt x="234" y="267"/>
                  </a:lnTo>
                  <a:lnTo>
                    <a:pt x="230" y="279"/>
                  </a:lnTo>
                  <a:lnTo>
                    <a:pt x="233" y="290"/>
                  </a:lnTo>
                  <a:lnTo>
                    <a:pt x="230" y="291"/>
                  </a:lnTo>
                  <a:lnTo>
                    <a:pt x="230" y="295"/>
                  </a:lnTo>
                  <a:lnTo>
                    <a:pt x="228" y="295"/>
                  </a:lnTo>
                  <a:lnTo>
                    <a:pt x="227" y="299"/>
                  </a:lnTo>
                  <a:lnTo>
                    <a:pt x="223" y="302"/>
                  </a:lnTo>
                  <a:lnTo>
                    <a:pt x="223" y="305"/>
                  </a:lnTo>
                  <a:lnTo>
                    <a:pt x="217" y="307"/>
                  </a:lnTo>
                  <a:lnTo>
                    <a:pt x="220" y="313"/>
                  </a:lnTo>
                  <a:lnTo>
                    <a:pt x="217" y="313"/>
                  </a:lnTo>
                  <a:lnTo>
                    <a:pt x="212" y="318"/>
                  </a:lnTo>
                  <a:lnTo>
                    <a:pt x="211" y="317"/>
                  </a:lnTo>
                  <a:lnTo>
                    <a:pt x="198" y="320"/>
                  </a:lnTo>
                  <a:lnTo>
                    <a:pt x="197" y="331"/>
                  </a:lnTo>
                  <a:lnTo>
                    <a:pt x="191" y="334"/>
                  </a:lnTo>
                  <a:lnTo>
                    <a:pt x="186" y="341"/>
                  </a:lnTo>
                  <a:lnTo>
                    <a:pt x="184" y="342"/>
                  </a:lnTo>
                  <a:lnTo>
                    <a:pt x="184" y="342"/>
                  </a:lnTo>
                  <a:lnTo>
                    <a:pt x="181" y="342"/>
                  </a:lnTo>
                  <a:lnTo>
                    <a:pt x="175" y="347"/>
                  </a:lnTo>
                  <a:lnTo>
                    <a:pt x="178" y="334"/>
                  </a:lnTo>
                  <a:lnTo>
                    <a:pt x="173" y="329"/>
                  </a:lnTo>
                  <a:lnTo>
                    <a:pt x="170" y="311"/>
                  </a:lnTo>
                  <a:lnTo>
                    <a:pt x="172" y="309"/>
                  </a:lnTo>
                  <a:lnTo>
                    <a:pt x="168" y="307"/>
                  </a:lnTo>
                  <a:lnTo>
                    <a:pt x="168" y="296"/>
                  </a:lnTo>
                  <a:lnTo>
                    <a:pt x="172" y="293"/>
                  </a:lnTo>
                  <a:lnTo>
                    <a:pt x="173" y="286"/>
                  </a:lnTo>
                  <a:lnTo>
                    <a:pt x="172" y="280"/>
                  </a:lnTo>
                  <a:lnTo>
                    <a:pt x="170" y="278"/>
                  </a:lnTo>
                  <a:lnTo>
                    <a:pt x="155" y="282"/>
                  </a:lnTo>
                  <a:lnTo>
                    <a:pt x="154" y="284"/>
                  </a:lnTo>
                  <a:lnTo>
                    <a:pt x="152" y="283"/>
                  </a:lnTo>
                  <a:lnTo>
                    <a:pt x="150" y="286"/>
                  </a:lnTo>
                  <a:lnTo>
                    <a:pt x="146" y="288"/>
                  </a:lnTo>
                  <a:lnTo>
                    <a:pt x="145" y="292"/>
                  </a:lnTo>
                  <a:lnTo>
                    <a:pt x="142" y="296"/>
                  </a:lnTo>
                  <a:lnTo>
                    <a:pt x="132" y="298"/>
                  </a:lnTo>
                  <a:lnTo>
                    <a:pt x="127" y="294"/>
                  </a:lnTo>
                  <a:lnTo>
                    <a:pt x="125" y="296"/>
                  </a:lnTo>
                  <a:lnTo>
                    <a:pt x="120" y="292"/>
                  </a:lnTo>
                  <a:lnTo>
                    <a:pt x="121" y="290"/>
                  </a:lnTo>
                  <a:lnTo>
                    <a:pt x="116" y="292"/>
                  </a:lnTo>
                  <a:lnTo>
                    <a:pt x="108" y="295"/>
                  </a:lnTo>
                  <a:lnTo>
                    <a:pt x="95" y="292"/>
                  </a:lnTo>
                  <a:lnTo>
                    <a:pt x="88" y="294"/>
                  </a:lnTo>
                  <a:lnTo>
                    <a:pt x="87" y="271"/>
                  </a:lnTo>
                  <a:lnTo>
                    <a:pt x="84" y="265"/>
                  </a:lnTo>
                  <a:lnTo>
                    <a:pt x="78" y="268"/>
                  </a:lnTo>
                  <a:lnTo>
                    <a:pt x="80" y="271"/>
                  </a:lnTo>
                  <a:lnTo>
                    <a:pt x="79" y="273"/>
                  </a:lnTo>
                  <a:lnTo>
                    <a:pt x="79" y="272"/>
                  </a:lnTo>
                  <a:lnTo>
                    <a:pt x="79" y="274"/>
                  </a:lnTo>
                  <a:lnTo>
                    <a:pt x="78" y="276"/>
                  </a:lnTo>
                  <a:lnTo>
                    <a:pt x="76" y="275"/>
                  </a:lnTo>
                  <a:lnTo>
                    <a:pt x="69" y="278"/>
                  </a:lnTo>
                  <a:lnTo>
                    <a:pt x="63" y="274"/>
                  </a:lnTo>
                  <a:lnTo>
                    <a:pt x="60" y="274"/>
                  </a:lnTo>
                  <a:lnTo>
                    <a:pt x="60" y="276"/>
                  </a:lnTo>
                  <a:lnTo>
                    <a:pt x="56" y="275"/>
                  </a:lnTo>
                  <a:lnTo>
                    <a:pt x="53" y="277"/>
                  </a:lnTo>
                  <a:lnTo>
                    <a:pt x="54" y="280"/>
                  </a:lnTo>
                  <a:lnTo>
                    <a:pt x="52" y="281"/>
                  </a:lnTo>
                  <a:lnTo>
                    <a:pt x="44" y="283"/>
                  </a:lnTo>
                  <a:lnTo>
                    <a:pt x="41" y="280"/>
                  </a:lnTo>
                  <a:lnTo>
                    <a:pt x="36" y="283"/>
                  </a:lnTo>
                  <a:lnTo>
                    <a:pt x="36" y="283"/>
                  </a:lnTo>
                  <a:lnTo>
                    <a:pt x="37" y="281"/>
                  </a:lnTo>
                  <a:lnTo>
                    <a:pt x="35" y="280"/>
                  </a:lnTo>
                  <a:lnTo>
                    <a:pt x="34" y="282"/>
                  </a:lnTo>
                  <a:lnTo>
                    <a:pt x="23" y="283"/>
                  </a:lnTo>
                  <a:lnTo>
                    <a:pt x="22" y="279"/>
                  </a:lnTo>
                  <a:lnTo>
                    <a:pt x="12" y="275"/>
                  </a:lnTo>
                  <a:lnTo>
                    <a:pt x="11" y="261"/>
                  </a:lnTo>
                  <a:lnTo>
                    <a:pt x="9" y="254"/>
                  </a:lnTo>
                  <a:lnTo>
                    <a:pt x="10" y="247"/>
                  </a:lnTo>
                  <a:lnTo>
                    <a:pt x="0" y="246"/>
                  </a:lnTo>
                  <a:lnTo>
                    <a:pt x="0" y="243"/>
                  </a:lnTo>
                  <a:lnTo>
                    <a:pt x="0" y="243"/>
                  </a:lnTo>
                  <a:lnTo>
                    <a:pt x="4" y="236"/>
                  </a:lnTo>
                  <a:lnTo>
                    <a:pt x="8" y="237"/>
                  </a:lnTo>
                  <a:lnTo>
                    <a:pt x="16" y="236"/>
                  </a:lnTo>
                  <a:lnTo>
                    <a:pt x="12" y="228"/>
                  </a:lnTo>
                  <a:lnTo>
                    <a:pt x="19" y="222"/>
                  </a:lnTo>
                  <a:lnTo>
                    <a:pt x="22" y="214"/>
                  </a:lnTo>
                  <a:lnTo>
                    <a:pt x="31" y="212"/>
                  </a:lnTo>
                  <a:lnTo>
                    <a:pt x="34" y="214"/>
                  </a:lnTo>
                  <a:lnTo>
                    <a:pt x="33" y="216"/>
                  </a:lnTo>
                  <a:lnTo>
                    <a:pt x="37" y="216"/>
                  </a:lnTo>
                  <a:lnTo>
                    <a:pt x="38" y="213"/>
                  </a:lnTo>
                  <a:lnTo>
                    <a:pt x="36" y="211"/>
                  </a:lnTo>
                  <a:lnTo>
                    <a:pt x="35" y="212"/>
                  </a:lnTo>
                  <a:lnTo>
                    <a:pt x="35" y="206"/>
                  </a:lnTo>
                  <a:lnTo>
                    <a:pt x="43" y="205"/>
                  </a:lnTo>
                  <a:lnTo>
                    <a:pt x="48" y="207"/>
                  </a:lnTo>
                  <a:lnTo>
                    <a:pt x="51" y="205"/>
                  </a:lnTo>
                  <a:lnTo>
                    <a:pt x="54" y="206"/>
                  </a:lnTo>
                  <a:lnTo>
                    <a:pt x="56" y="204"/>
                  </a:lnTo>
                  <a:lnTo>
                    <a:pt x="57" y="200"/>
                  </a:lnTo>
                  <a:lnTo>
                    <a:pt x="59" y="200"/>
                  </a:lnTo>
                  <a:lnTo>
                    <a:pt x="58" y="188"/>
                  </a:lnTo>
                  <a:lnTo>
                    <a:pt x="56" y="186"/>
                  </a:lnTo>
                  <a:lnTo>
                    <a:pt x="58" y="186"/>
                  </a:lnTo>
                  <a:lnTo>
                    <a:pt x="56" y="186"/>
                  </a:lnTo>
                  <a:lnTo>
                    <a:pt x="55" y="181"/>
                  </a:lnTo>
                  <a:lnTo>
                    <a:pt x="51" y="181"/>
                  </a:lnTo>
                  <a:lnTo>
                    <a:pt x="52" y="180"/>
                  </a:lnTo>
                  <a:lnTo>
                    <a:pt x="49" y="178"/>
                  </a:lnTo>
                  <a:lnTo>
                    <a:pt x="44" y="177"/>
                  </a:lnTo>
                  <a:lnTo>
                    <a:pt x="40" y="173"/>
                  </a:lnTo>
                  <a:lnTo>
                    <a:pt x="37" y="173"/>
                  </a:lnTo>
                  <a:lnTo>
                    <a:pt x="35" y="167"/>
                  </a:lnTo>
                  <a:lnTo>
                    <a:pt x="33" y="166"/>
                  </a:lnTo>
                  <a:lnTo>
                    <a:pt x="32" y="161"/>
                  </a:lnTo>
                  <a:lnTo>
                    <a:pt x="29" y="160"/>
                  </a:lnTo>
                  <a:lnTo>
                    <a:pt x="25" y="163"/>
                  </a:lnTo>
                  <a:lnTo>
                    <a:pt x="22" y="161"/>
                  </a:lnTo>
                  <a:lnTo>
                    <a:pt x="22" y="153"/>
                  </a:lnTo>
                  <a:lnTo>
                    <a:pt x="24" y="149"/>
                  </a:lnTo>
                  <a:lnTo>
                    <a:pt x="22" y="140"/>
                  </a:lnTo>
                  <a:lnTo>
                    <a:pt x="26" y="141"/>
                  </a:lnTo>
                  <a:lnTo>
                    <a:pt x="28" y="138"/>
                  </a:lnTo>
                  <a:lnTo>
                    <a:pt x="28" y="138"/>
                  </a:lnTo>
                  <a:lnTo>
                    <a:pt x="31" y="138"/>
                  </a:lnTo>
                  <a:lnTo>
                    <a:pt x="33" y="136"/>
                  </a:lnTo>
                  <a:lnTo>
                    <a:pt x="35" y="138"/>
                  </a:lnTo>
                  <a:lnTo>
                    <a:pt x="40" y="141"/>
                  </a:lnTo>
                  <a:lnTo>
                    <a:pt x="41" y="136"/>
                  </a:lnTo>
                  <a:lnTo>
                    <a:pt x="50" y="136"/>
                  </a:lnTo>
                  <a:lnTo>
                    <a:pt x="58" y="132"/>
                  </a:lnTo>
                  <a:lnTo>
                    <a:pt x="70" y="129"/>
                  </a:lnTo>
                  <a:lnTo>
                    <a:pt x="74" y="134"/>
                  </a:lnTo>
                  <a:lnTo>
                    <a:pt x="77" y="134"/>
                  </a:lnTo>
                  <a:lnTo>
                    <a:pt x="91" y="121"/>
                  </a:lnTo>
                  <a:lnTo>
                    <a:pt x="88" y="104"/>
                  </a:lnTo>
                  <a:lnTo>
                    <a:pt x="89" y="97"/>
                  </a:lnTo>
                  <a:lnTo>
                    <a:pt x="98" y="90"/>
                  </a:lnTo>
                  <a:lnTo>
                    <a:pt x="104" y="88"/>
                  </a:lnTo>
                  <a:lnTo>
                    <a:pt x="109" y="91"/>
                  </a:lnTo>
                  <a:lnTo>
                    <a:pt x="110" y="86"/>
                  </a:lnTo>
                  <a:lnTo>
                    <a:pt x="118" y="86"/>
                  </a:lnTo>
                  <a:lnTo>
                    <a:pt x="124" y="82"/>
                  </a:lnTo>
                  <a:lnTo>
                    <a:pt x="131" y="80"/>
                  </a:lnTo>
                  <a:lnTo>
                    <a:pt x="132" y="79"/>
                  </a:lnTo>
                  <a:lnTo>
                    <a:pt x="146" y="79"/>
                  </a:lnTo>
                  <a:lnTo>
                    <a:pt x="149" y="77"/>
                  </a:lnTo>
                  <a:lnTo>
                    <a:pt x="153" y="82"/>
                  </a:lnTo>
                  <a:lnTo>
                    <a:pt x="156" y="80"/>
                  </a:lnTo>
                  <a:lnTo>
                    <a:pt x="173" y="78"/>
                  </a:lnTo>
                  <a:lnTo>
                    <a:pt x="176" y="68"/>
                  </a:lnTo>
                  <a:lnTo>
                    <a:pt x="179" y="66"/>
                  </a:lnTo>
                  <a:lnTo>
                    <a:pt x="183" y="66"/>
                  </a:lnTo>
                  <a:lnTo>
                    <a:pt x="183" y="61"/>
                  </a:lnTo>
                  <a:lnTo>
                    <a:pt x="189" y="59"/>
                  </a:lnTo>
                  <a:lnTo>
                    <a:pt x="197" y="52"/>
                  </a:lnTo>
                  <a:lnTo>
                    <a:pt x="204" y="49"/>
                  </a:lnTo>
                  <a:lnTo>
                    <a:pt x="206" y="46"/>
                  </a:lnTo>
                  <a:lnTo>
                    <a:pt x="213" y="39"/>
                  </a:lnTo>
                  <a:lnTo>
                    <a:pt x="214" y="35"/>
                  </a:lnTo>
                  <a:lnTo>
                    <a:pt x="220" y="26"/>
                  </a:lnTo>
                  <a:lnTo>
                    <a:pt x="230" y="22"/>
                  </a:lnTo>
                  <a:lnTo>
                    <a:pt x="231" y="16"/>
                  </a:lnTo>
                  <a:lnTo>
                    <a:pt x="236" y="8"/>
                  </a:lnTo>
                  <a:lnTo>
                    <a:pt x="243" y="7"/>
                  </a:lnTo>
                  <a:lnTo>
                    <a:pt x="244" y="11"/>
                  </a:lnTo>
                  <a:lnTo>
                    <a:pt x="249" y="11"/>
                  </a:lnTo>
                  <a:lnTo>
                    <a:pt x="255" y="11"/>
                  </a:lnTo>
                  <a:lnTo>
                    <a:pt x="261" y="7"/>
                  </a:lnTo>
                  <a:lnTo>
                    <a:pt x="263" y="0"/>
                  </a:lnTo>
                  <a:lnTo>
                    <a:pt x="263" y="0"/>
                  </a:lnTo>
                  <a:lnTo>
                    <a:pt x="265" y="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6" name="Freeform 58"/>
            <p:cNvSpPr>
              <a:spLocks/>
            </p:cNvSpPr>
            <p:nvPr/>
          </p:nvSpPr>
          <p:spPr bwMode="auto">
            <a:xfrm>
              <a:off x="5115" y="1226"/>
              <a:ext cx="183" cy="177"/>
            </a:xfrm>
            <a:custGeom>
              <a:avLst/>
              <a:gdLst>
                <a:gd name="T0" fmla="*/ 15 w 183"/>
                <a:gd name="T1" fmla="*/ 18 h 177"/>
                <a:gd name="T2" fmla="*/ 24 w 183"/>
                <a:gd name="T3" fmla="*/ 12 h 177"/>
                <a:gd name="T4" fmla="*/ 31 w 183"/>
                <a:gd name="T5" fmla="*/ 9 h 177"/>
                <a:gd name="T6" fmla="*/ 47 w 183"/>
                <a:gd name="T7" fmla="*/ 10 h 177"/>
                <a:gd name="T8" fmla="*/ 50 w 183"/>
                <a:gd name="T9" fmla="*/ 7 h 177"/>
                <a:gd name="T10" fmla="*/ 49 w 183"/>
                <a:gd name="T11" fmla="*/ 3 h 177"/>
                <a:gd name="T12" fmla="*/ 59 w 183"/>
                <a:gd name="T13" fmla="*/ 29 h 177"/>
                <a:gd name="T14" fmla="*/ 87 w 183"/>
                <a:gd name="T15" fmla="*/ 27 h 177"/>
                <a:gd name="T16" fmla="*/ 96 w 183"/>
                <a:gd name="T17" fmla="*/ 31 h 177"/>
                <a:gd name="T18" fmla="*/ 113 w 183"/>
                <a:gd name="T19" fmla="*/ 31 h 177"/>
                <a:gd name="T20" fmla="*/ 121 w 183"/>
                <a:gd name="T21" fmla="*/ 21 h 177"/>
                <a:gd name="T22" fmla="*/ 126 w 183"/>
                <a:gd name="T23" fmla="*/ 17 h 177"/>
                <a:gd name="T24" fmla="*/ 144 w 183"/>
                <a:gd name="T25" fmla="*/ 21 h 177"/>
                <a:gd name="T26" fmla="*/ 139 w 183"/>
                <a:gd name="T27" fmla="*/ 42 h 177"/>
                <a:gd name="T28" fmla="*/ 144 w 183"/>
                <a:gd name="T29" fmla="*/ 64 h 177"/>
                <a:gd name="T30" fmla="*/ 152 w 183"/>
                <a:gd name="T31" fmla="*/ 77 h 177"/>
                <a:gd name="T32" fmla="*/ 156 w 183"/>
                <a:gd name="T33" fmla="*/ 85 h 177"/>
                <a:gd name="T34" fmla="*/ 165 w 183"/>
                <a:gd name="T35" fmla="*/ 96 h 177"/>
                <a:gd name="T36" fmla="*/ 169 w 183"/>
                <a:gd name="T37" fmla="*/ 97 h 177"/>
                <a:gd name="T38" fmla="*/ 157 w 183"/>
                <a:gd name="T39" fmla="*/ 131 h 177"/>
                <a:gd name="T40" fmla="*/ 157 w 183"/>
                <a:gd name="T41" fmla="*/ 145 h 177"/>
                <a:gd name="T42" fmla="*/ 182 w 183"/>
                <a:gd name="T43" fmla="*/ 153 h 177"/>
                <a:gd name="T44" fmla="*/ 174 w 183"/>
                <a:gd name="T45" fmla="*/ 158 h 177"/>
                <a:gd name="T46" fmla="*/ 157 w 183"/>
                <a:gd name="T47" fmla="*/ 158 h 177"/>
                <a:gd name="T48" fmla="*/ 133 w 183"/>
                <a:gd name="T49" fmla="*/ 172 h 177"/>
                <a:gd name="T50" fmla="*/ 125 w 183"/>
                <a:gd name="T51" fmla="*/ 176 h 177"/>
                <a:gd name="T52" fmla="*/ 113 w 183"/>
                <a:gd name="T53" fmla="*/ 174 h 177"/>
                <a:gd name="T54" fmla="*/ 85 w 183"/>
                <a:gd name="T55" fmla="*/ 171 h 177"/>
                <a:gd name="T56" fmla="*/ 79 w 183"/>
                <a:gd name="T57" fmla="*/ 159 h 177"/>
                <a:gd name="T58" fmla="*/ 64 w 183"/>
                <a:gd name="T59" fmla="*/ 165 h 177"/>
                <a:gd name="T60" fmla="*/ 51 w 183"/>
                <a:gd name="T61" fmla="*/ 171 h 177"/>
                <a:gd name="T62" fmla="*/ 45 w 183"/>
                <a:gd name="T63" fmla="*/ 169 h 177"/>
                <a:gd name="T64" fmla="*/ 38 w 183"/>
                <a:gd name="T65" fmla="*/ 158 h 177"/>
                <a:gd name="T66" fmla="*/ 31 w 183"/>
                <a:gd name="T67" fmla="*/ 145 h 177"/>
                <a:gd name="T68" fmla="*/ 31 w 183"/>
                <a:gd name="T69" fmla="*/ 137 h 177"/>
                <a:gd name="T70" fmla="*/ 22 w 183"/>
                <a:gd name="T71" fmla="*/ 126 h 177"/>
                <a:gd name="T72" fmla="*/ 16 w 183"/>
                <a:gd name="T73" fmla="*/ 114 h 177"/>
                <a:gd name="T74" fmla="*/ 12 w 183"/>
                <a:gd name="T75" fmla="*/ 108 h 177"/>
                <a:gd name="T76" fmla="*/ 16 w 183"/>
                <a:gd name="T77" fmla="*/ 103 h 177"/>
                <a:gd name="T78" fmla="*/ 11 w 183"/>
                <a:gd name="T79" fmla="*/ 90 h 177"/>
                <a:gd name="T80" fmla="*/ 6 w 183"/>
                <a:gd name="T81" fmla="*/ 87 h 177"/>
                <a:gd name="T82" fmla="*/ 8 w 183"/>
                <a:gd name="T83" fmla="*/ 78 h 177"/>
                <a:gd name="T84" fmla="*/ 6 w 183"/>
                <a:gd name="T85" fmla="*/ 75 h 177"/>
                <a:gd name="T86" fmla="*/ 3 w 183"/>
                <a:gd name="T87" fmla="*/ 50 h 177"/>
                <a:gd name="T88" fmla="*/ 6 w 183"/>
                <a:gd name="T89" fmla="*/ 1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 h="177">
                  <a:moveTo>
                    <a:pt x="7" y="18"/>
                  </a:moveTo>
                  <a:lnTo>
                    <a:pt x="12" y="15"/>
                  </a:lnTo>
                  <a:lnTo>
                    <a:pt x="15" y="18"/>
                  </a:lnTo>
                  <a:lnTo>
                    <a:pt x="23" y="17"/>
                  </a:lnTo>
                  <a:lnTo>
                    <a:pt x="25" y="15"/>
                  </a:lnTo>
                  <a:lnTo>
                    <a:pt x="24" y="12"/>
                  </a:lnTo>
                  <a:lnTo>
                    <a:pt x="27" y="10"/>
                  </a:lnTo>
                  <a:lnTo>
                    <a:pt x="31" y="11"/>
                  </a:lnTo>
                  <a:lnTo>
                    <a:pt x="31" y="9"/>
                  </a:lnTo>
                  <a:lnTo>
                    <a:pt x="34" y="9"/>
                  </a:lnTo>
                  <a:lnTo>
                    <a:pt x="40" y="14"/>
                  </a:lnTo>
                  <a:lnTo>
                    <a:pt x="47" y="10"/>
                  </a:lnTo>
                  <a:lnTo>
                    <a:pt x="49" y="11"/>
                  </a:lnTo>
                  <a:lnTo>
                    <a:pt x="50" y="9"/>
                  </a:lnTo>
                  <a:lnTo>
                    <a:pt x="50" y="7"/>
                  </a:lnTo>
                  <a:lnTo>
                    <a:pt x="50" y="8"/>
                  </a:lnTo>
                  <a:lnTo>
                    <a:pt x="51" y="6"/>
                  </a:lnTo>
                  <a:lnTo>
                    <a:pt x="49" y="3"/>
                  </a:lnTo>
                  <a:lnTo>
                    <a:pt x="55" y="0"/>
                  </a:lnTo>
                  <a:lnTo>
                    <a:pt x="58" y="6"/>
                  </a:lnTo>
                  <a:lnTo>
                    <a:pt x="59" y="29"/>
                  </a:lnTo>
                  <a:lnTo>
                    <a:pt x="66" y="27"/>
                  </a:lnTo>
                  <a:lnTo>
                    <a:pt x="79" y="30"/>
                  </a:lnTo>
                  <a:lnTo>
                    <a:pt x="87" y="27"/>
                  </a:lnTo>
                  <a:lnTo>
                    <a:pt x="92" y="25"/>
                  </a:lnTo>
                  <a:lnTo>
                    <a:pt x="91" y="27"/>
                  </a:lnTo>
                  <a:lnTo>
                    <a:pt x="96" y="31"/>
                  </a:lnTo>
                  <a:lnTo>
                    <a:pt x="98" y="29"/>
                  </a:lnTo>
                  <a:lnTo>
                    <a:pt x="103" y="33"/>
                  </a:lnTo>
                  <a:lnTo>
                    <a:pt x="113" y="31"/>
                  </a:lnTo>
                  <a:lnTo>
                    <a:pt x="116" y="27"/>
                  </a:lnTo>
                  <a:lnTo>
                    <a:pt x="117" y="23"/>
                  </a:lnTo>
                  <a:lnTo>
                    <a:pt x="121" y="21"/>
                  </a:lnTo>
                  <a:lnTo>
                    <a:pt x="123" y="18"/>
                  </a:lnTo>
                  <a:lnTo>
                    <a:pt x="125" y="20"/>
                  </a:lnTo>
                  <a:lnTo>
                    <a:pt x="126" y="17"/>
                  </a:lnTo>
                  <a:lnTo>
                    <a:pt x="141" y="13"/>
                  </a:lnTo>
                  <a:lnTo>
                    <a:pt x="143" y="16"/>
                  </a:lnTo>
                  <a:lnTo>
                    <a:pt x="144" y="21"/>
                  </a:lnTo>
                  <a:lnTo>
                    <a:pt x="143" y="28"/>
                  </a:lnTo>
                  <a:lnTo>
                    <a:pt x="139" y="31"/>
                  </a:lnTo>
                  <a:lnTo>
                    <a:pt x="139" y="42"/>
                  </a:lnTo>
                  <a:lnTo>
                    <a:pt x="143" y="44"/>
                  </a:lnTo>
                  <a:lnTo>
                    <a:pt x="141" y="46"/>
                  </a:lnTo>
                  <a:lnTo>
                    <a:pt x="144" y="64"/>
                  </a:lnTo>
                  <a:lnTo>
                    <a:pt x="149" y="69"/>
                  </a:lnTo>
                  <a:lnTo>
                    <a:pt x="146" y="82"/>
                  </a:lnTo>
                  <a:lnTo>
                    <a:pt x="152" y="77"/>
                  </a:lnTo>
                  <a:lnTo>
                    <a:pt x="155" y="77"/>
                  </a:lnTo>
                  <a:lnTo>
                    <a:pt x="155" y="77"/>
                  </a:lnTo>
                  <a:lnTo>
                    <a:pt x="156" y="85"/>
                  </a:lnTo>
                  <a:lnTo>
                    <a:pt x="158" y="88"/>
                  </a:lnTo>
                  <a:lnTo>
                    <a:pt x="163" y="96"/>
                  </a:lnTo>
                  <a:lnTo>
                    <a:pt x="165" y="96"/>
                  </a:lnTo>
                  <a:lnTo>
                    <a:pt x="169" y="92"/>
                  </a:lnTo>
                  <a:lnTo>
                    <a:pt x="172" y="95"/>
                  </a:lnTo>
                  <a:lnTo>
                    <a:pt x="169" y="97"/>
                  </a:lnTo>
                  <a:lnTo>
                    <a:pt x="154" y="122"/>
                  </a:lnTo>
                  <a:lnTo>
                    <a:pt x="156" y="126"/>
                  </a:lnTo>
                  <a:lnTo>
                    <a:pt x="157" y="131"/>
                  </a:lnTo>
                  <a:lnTo>
                    <a:pt x="154" y="144"/>
                  </a:lnTo>
                  <a:lnTo>
                    <a:pt x="152" y="145"/>
                  </a:lnTo>
                  <a:lnTo>
                    <a:pt x="157" y="145"/>
                  </a:lnTo>
                  <a:lnTo>
                    <a:pt x="173" y="150"/>
                  </a:lnTo>
                  <a:lnTo>
                    <a:pt x="179" y="153"/>
                  </a:lnTo>
                  <a:lnTo>
                    <a:pt x="182" y="153"/>
                  </a:lnTo>
                  <a:lnTo>
                    <a:pt x="183" y="156"/>
                  </a:lnTo>
                  <a:lnTo>
                    <a:pt x="183" y="156"/>
                  </a:lnTo>
                  <a:lnTo>
                    <a:pt x="174" y="158"/>
                  </a:lnTo>
                  <a:lnTo>
                    <a:pt x="169" y="157"/>
                  </a:lnTo>
                  <a:lnTo>
                    <a:pt x="162" y="158"/>
                  </a:lnTo>
                  <a:lnTo>
                    <a:pt x="157" y="158"/>
                  </a:lnTo>
                  <a:lnTo>
                    <a:pt x="150" y="161"/>
                  </a:lnTo>
                  <a:lnTo>
                    <a:pt x="139" y="165"/>
                  </a:lnTo>
                  <a:lnTo>
                    <a:pt x="133" y="172"/>
                  </a:lnTo>
                  <a:lnTo>
                    <a:pt x="127" y="175"/>
                  </a:lnTo>
                  <a:lnTo>
                    <a:pt x="125" y="177"/>
                  </a:lnTo>
                  <a:lnTo>
                    <a:pt x="125" y="176"/>
                  </a:lnTo>
                  <a:lnTo>
                    <a:pt x="129" y="171"/>
                  </a:lnTo>
                  <a:lnTo>
                    <a:pt x="127" y="170"/>
                  </a:lnTo>
                  <a:lnTo>
                    <a:pt x="113" y="174"/>
                  </a:lnTo>
                  <a:lnTo>
                    <a:pt x="101" y="173"/>
                  </a:lnTo>
                  <a:lnTo>
                    <a:pt x="91" y="171"/>
                  </a:lnTo>
                  <a:lnTo>
                    <a:pt x="85" y="171"/>
                  </a:lnTo>
                  <a:lnTo>
                    <a:pt x="81" y="171"/>
                  </a:lnTo>
                  <a:lnTo>
                    <a:pt x="85" y="162"/>
                  </a:lnTo>
                  <a:lnTo>
                    <a:pt x="79" y="159"/>
                  </a:lnTo>
                  <a:lnTo>
                    <a:pt x="80" y="164"/>
                  </a:lnTo>
                  <a:lnTo>
                    <a:pt x="66" y="171"/>
                  </a:lnTo>
                  <a:lnTo>
                    <a:pt x="64" y="165"/>
                  </a:lnTo>
                  <a:lnTo>
                    <a:pt x="60" y="165"/>
                  </a:lnTo>
                  <a:lnTo>
                    <a:pt x="56" y="175"/>
                  </a:lnTo>
                  <a:lnTo>
                    <a:pt x="51" y="171"/>
                  </a:lnTo>
                  <a:lnTo>
                    <a:pt x="47" y="171"/>
                  </a:lnTo>
                  <a:lnTo>
                    <a:pt x="45" y="174"/>
                  </a:lnTo>
                  <a:lnTo>
                    <a:pt x="45" y="169"/>
                  </a:lnTo>
                  <a:lnTo>
                    <a:pt x="42" y="165"/>
                  </a:lnTo>
                  <a:lnTo>
                    <a:pt x="42" y="161"/>
                  </a:lnTo>
                  <a:lnTo>
                    <a:pt x="38" y="158"/>
                  </a:lnTo>
                  <a:lnTo>
                    <a:pt x="35" y="152"/>
                  </a:lnTo>
                  <a:lnTo>
                    <a:pt x="34" y="147"/>
                  </a:lnTo>
                  <a:lnTo>
                    <a:pt x="31" y="145"/>
                  </a:lnTo>
                  <a:lnTo>
                    <a:pt x="31" y="142"/>
                  </a:lnTo>
                  <a:lnTo>
                    <a:pt x="30" y="138"/>
                  </a:lnTo>
                  <a:lnTo>
                    <a:pt x="31" y="137"/>
                  </a:lnTo>
                  <a:lnTo>
                    <a:pt x="26" y="132"/>
                  </a:lnTo>
                  <a:lnTo>
                    <a:pt x="26" y="129"/>
                  </a:lnTo>
                  <a:lnTo>
                    <a:pt x="22" y="126"/>
                  </a:lnTo>
                  <a:lnTo>
                    <a:pt x="25" y="118"/>
                  </a:lnTo>
                  <a:lnTo>
                    <a:pt x="23" y="115"/>
                  </a:lnTo>
                  <a:lnTo>
                    <a:pt x="16" y="114"/>
                  </a:lnTo>
                  <a:lnTo>
                    <a:pt x="14" y="110"/>
                  </a:lnTo>
                  <a:lnTo>
                    <a:pt x="12" y="108"/>
                  </a:lnTo>
                  <a:lnTo>
                    <a:pt x="12" y="108"/>
                  </a:lnTo>
                  <a:lnTo>
                    <a:pt x="14" y="107"/>
                  </a:lnTo>
                  <a:lnTo>
                    <a:pt x="13" y="104"/>
                  </a:lnTo>
                  <a:lnTo>
                    <a:pt x="16" y="103"/>
                  </a:lnTo>
                  <a:lnTo>
                    <a:pt x="17" y="101"/>
                  </a:lnTo>
                  <a:lnTo>
                    <a:pt x="9" y="96"/>
                  </a:lnTo>
                  <a:lnTo>
                    <a:pt x="11" y="90"/>
                  </a:lnTo>
                  <a:lnTo>
                    <a:pt x="9" y="89"/>
                  </a:lnTo>
                  <a:lnTo>
                    <a:pt x="6" y="90"/>
                  </a:lnTo>
                  <a:lnTo>
                    <a:pt x="6" y="87"/>
                  </a:lnTo>
                  <a:lnTo>
                    <a:pt x="4" y="87"/>
                  </a:lnTo>
                  <a:lnTo>
                    <a:pt x="9" y="81"/>
                  </a:lnTo>
                  <a:lnTo>
                    <a:pt x="8" y="78"/>
                  </a:lnTo>
                  <a:lnTo>
                    <a:pt x="11" y="77"/>
                  </a:lnTo>
                  <a:lnTo>
                    <a:pt x="9" y="75"/>
                  </a:lnTo>
                  <a:lnTo>
                    <a:pt x="6" y="75"/>
                  </a:lnTo>
                  <a:lnTo>
                    <a:pt x="0" y="65"/>
                  </a:lnTo>
                  <a:lnTo>
                    <a:pt x="3" y="58"/>
                  </a:lnTo>
                  <a:lnTo>
                    <a:pt x="3" y="50"/>
                  </a:lnTo>
                  <a:lnTo>
                    <a:pt x="12" y="35"/>
                  </a:lnTo>
                  <a:lnTo>
                    <a:pt x="9" y="21"/>
                  </a:lnTo>
                  <a:lnTo>
                    <a:pt x="6" y="19"/>
                  </a:lnTo>
                  <a:lnTo>
                    <a:pt x="7" y="18"/>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7" name="Freeform 59"/>
            <p:cNvSpPr>
              <a:spLocks/>
            </p:cNvSpPr>
            <p:nvPr/>
          </p:nvSpPr>
          <p:spPr bwMode="auto">
            <a:xfrm>
              <a:off x="5267" y="1110"/>
              <a:ext cx="268" cy="435"/>
            </a:xfrm>
            <a:custGeom>
              <a:avLst/>
              <a:gdLst>
                <a:gd name="T0" fmla="*/ 110 w 268"/>
                <a:gd name="T1" fmla="*/ 31 h 435"/>
                <a:gd name="T2" fmla="*/ 131 w 268"/>
                <a:gd name="T3" fmla="*/ 9 h 435"/>
                <a:gd name="T4" fmla="*/ 149 w 268"/>
                <a:gd name="T5" fmla="*/ 8 h 435"/>
                <a:gd name="T6" fmla="*/ 164 w 268"/>
                <a:gd name="T7" fmla="*/ 10 h 435"/>
                <a:gd name="T8" fmla="*/ 185 w 268"/>
                <a:gd name="T9" fmla="*/ 13 h 435"/>
                <a:gd name="T10" fmla="*/ 198 w 268"/>
                <a:gd name="T11" fmla="*/ 12 h 435"/>
                <a:gd name="T12" fmla="*/ 212 w 268"/>
                <a:gd name="T13" fmla="*/ 32 h 435"/>
                <a:gd name="T14" fmla="*/ 231 w 268"/>
                <a:gd name="T15" fmla="*/ 20 h 435"/>
                <a:gd name="T16" fmla="*/ 243 w 268"/>
                <a:gd name="T17" fmla="*/ 46 h 435"/>
                <a:gd name="T18" fmla="*/ 245 w 268"/>
                <a:gd name="T19" fmla="*/ 71 h 435"/>
                <a:gd name="T20" fmla="*/ 254 w 268"/>
                <a:gd name="T21" fmla="*/ 91 h 435"/>
                <a:gd name="T22" fmla="*/ 268 w 268"/>
                <a:gd name="T23" fmla="*/ 98 h 435"/>
                <a:gd name="T24" fmla="*/ 259 w 268"/>
                <a:gd name="T25" fmla="*/ 112 h 435"/>
                <a:gd name="T26" fmla="*/ 228 w 268"/>
                <a:gd name="T27" fmla="*/ 106 h 435"/>
                <a:gd name="T28" fmla="*/ 213 w 268"/>
                <a:gd name="T29" fmla="*/ 100 h 435"/>
                <a:gd name="T30" fmla="*/ 210 w 268"/>
                <a:gd name="T31" fmla="*/ 112 h 435"/>
                <a:gd name="T32" fmla="*/ 201 w 268"/>
                <a:gd name="T33" fmla="*/ 125 h 435"/>
                <a:gd name="T34" fmla="*/ 194 w 268"/>
                <a:gd name="T35" fmla="*/ 145 h 435"/>
                <a:gd name="T36" fmla="*/ 184 w 268"/>
                <a:gd name="T37" fmla="*/ 169 h 435"/>
                <a:gd name="T38" fmla="*/ 174 w 268"/>
                <a:gd name="T39" fmla="*/ 187 h 435"/>
                <a:gd name="T40" fmla="*/ 172 w 268"/>
                <a:gd name="T41" fmla="*/ 214 h 435"/>
                <a:gd name="T42" fmla="*/ 163 w 268"/>
                <a:gd name="T43" fmla="*/ 247 h 435"/>
                <a:gd name="T44" fmla="*/ 172 w 268"/>
                <a:gd name="T45" fmla="*/ 280 h 435"/>
                <a:gd name="T46" fmla="*/ 161 w 268"/>
                <a:gd name="T47" fmla="*/ 307 h 435"/>
                <a:gd name="T48" fmla="*/ 162 w 268"/>
                <a:gd name="T49" fmla="*/ 319 h 435"/>
                <a:gd name="T50" fmla="*/ 176 w 268"/>
                <a:gd name="T51" fmla="*/ 333 h 435"/>
                <a:gd name="T52" fmla="*/ 171 w 268"/>
                <a:gd name="T53" fmla="*/ 373 h 435"/>
                <a:gd name="T54" fmla="*/ 156 w 268"/>
                <a:gd name="T55" fmla="*/ 387 h 435"/>
                <a:gd name="T56" fmla="*/ 156 w 268"/>
                <a:gd name="T57" fmla="*/ 418 h 435"/>
                <a:gd name="T58" fmla="*/ 116 w 268"/>
                <a:gd name="T59" fmla="*/ 434 h 435"/>
                <a:gd name="T60" fmla="*/ 90 w 268"/>
                <a:gd name="T61" fmla="*/ 430 h 435"/>
                <a:gd name="T62" fmla="*/ 73 w 268"/>
                <a:gd name="T63" fmla="*/ 405 h 435"/>
                <a:gd name="T64" fmla="*/ 40 w 268"/>
                <a:gd name="T65" fmla="*/ 394 h 435"/>
                <a:gd name="T66" fmla="*/ 36 w 268"/>
                <a:gd name="T67" fmla="*/ 383 h 435"/>
                <a:gd name="T68" fmla="*/ 44 w 268"/>
                <a:gd name="T69" fmla="*/ 365 h 435"/>
                <a:gd name="T70" fmla="*/ 49 w 268"/>
                <a:gd name="T71" fmla="*/ 345 h 435"/>
                <a:gd name="T72" fmla="*/ 40 w 268"/>
                <a:gd name="T73" fmla="*/ 309 h 435"/>
                <a:gd name="T74" fmla="*/ 35 w 268"/>
                <a:gd name="T75" fmla="*/ 276 h 435"/>
                <a:gd name="T76" fmla="*/ 27 w 268"/>
                <a:gd name="T77" fmla="*/ 269 h 435"/>
                <a:gd name="T78" fmla="*/ 5 w 268"/>
                <a:gd name="T79" fmla="*/ 247 h 435"/>
                <a:gd name="T80" fmla="*/ 17 w 268"/>
                <a:gd name="T81" fmla="*/ 208 h 435"/>
                <a:gd name="T82" fmla="*/ 3 w 268"/>
                <a:gd name="T83" fmla="*/ 193 h 435"/>
                <a:gd name="T84" fmla="*/ 17 w 268"/>
                <a:gd name="T85" fmla="*/ 171 h 435"/>
                <a:gd name="T86" fmla="*/ 36 w 268"/>
                <a:gd name="T87" fmla="*/ 158 h 435"/>
                <a:gd name="T88" fmla="*/ 49 w 268"/>
                <a:gd name="T89" fmla="*/ 146 h 435"/>
                <a:gd name="T90" fmla="*/ 59 w 268"/>
                <a:gd name="T91" fmla="*/ 112 h 435"/>
                <a:gd name="T92" fmla="*/ 69 w 268"/>
                <a:gd name="T93" fmla="*/ 105 h 435"/>
                <a:gd name="T94" fmla="*/ 66 w 268"/>
                <a:gd name="T95" fmla="*/ 90 h 435"/>
                <a:gd name="T96" fmla="*/ 66 w 268"/>
                <a:gd name="T97" fmla="*/ 81 h 435"/>
                <a:gd name="T98" fmla="*/ 79 w 268"/>
                <a:gd name="T99" fmla="*/ 69 h 435"/>
                <a:gd name="T100" fmla="*/ 95 w 268"/>
                <a:gd name="T101" fmla="*/ 55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8" h="435">
                  <a:moveTo>
                    <a:pt x="100" y="55"/>
                  </a:moveTo>
                  <a:lnTo>
                    <a:pt x="106" y="57"/>
                  </a:lnTo>
                  <a:lnTo>
                    <a:pt x="110" y="55"/>
                  </a:lnTo>
                  <a:lnTo>
                    <a:pt x="112" y="47"/>
                  </a:lnTo>
                  <a:lnTo>
                    <a:pt x="110" y="31"/>
                  </a:lnTo>
                  <a:lnTo>
                    <a:pt x="112" y="27"/>
                  </a:lnTo>
                  <a:lnTo>
                    <a:pt x="117" y="24"/>
                  </a:lnTo>
                  <a:lnTo>
                    <a:pt x="124" y="21"/>
                  </a:lnTo>
                  <a:lnTo>
                    <a:pt x="124" y="18"/>
                  </a:lnTo>
                  <a:lnTo>
                    <a:pt x="131" y="9"/>
                  </a:lnTo>
                  <a:lnTo>
                    <a:pt x="131" y="1"/>
                  </a:lnTo>
                  <a:lnTo>
                    <a:pt x="137" y="0"/>
                  </a:lnTo>
                  <a:lnTo>
                    <a:pt x="139" y="4"/>
                  </a:lnTo>
                  <a:lnTo>
                    <a:pt x="145" y="9"/>
                  </a:lnTo>
                  <a:lnTo>
                    <a:pt x="149" y="8"/>
                  </a:lnTo>
                  <a:lnTo>
                    <a:pt x="150" y="11"/>
                  </a:lnTo>
                  <a:lnTo>
                    <a:pt x="153" y="9"/>
                  </a:lnTo>
                  <a:lnTo>
                    <a:pt x="157" y="8"/>
                  </a:lnTo>
                  <a:lnTo>
                    <a:pt x="162" y="14"/>
                  </a:lnTo>
                  <a:lnTo>
                    <a:pt x="164" y="10"/>
                  </a:lnTo>
                  <a:lnTo>
                    <a:pt x="168" y="11"/>
                  </a:lnTo>
                  <a:lnTo>
                    <a:pt x="172" y="10"/>
                  </a:lnTo>
                  <a:lnTo>
                    <a:pt x="174" y="12"/>
                  </a:lnTo>
                  <a:lnTo>
                    <a:pt x="179" y="8"/>
                  </a:lnTo>
                  <a:lnTo>
                    <a:pt x="185" y="13"/>
                  </a:lnTo>
                  <a:lnTo>
                    <a:pt x="187" y="13"/>
                  </a:lnTo>
                  <a:lnTo>
                    <a:pt x="193" y="8"/>
                  </a:lnTo>
                  <a:lnTo>
                    <a:pt x="196" y="11"/>
                  </a:lnTo>
                  <a:lnTo>
                    <a:pt x="197" y="14"/>
                  </a:lnTo>
                  <a:lnTo>
                    <a:pt x="198" y="12"/>
                  </a:lnTo>
                  <a:lnTo>
                    <a:pt x="203" y="18"/>
                  </a:lnTo>
                  <a:lnTo>
                    <a:pt x="208" y="18"/>
                  </a:lnTo>
                  <a:lnTo>
                    <a:pt x="209" y="25"/>
                  </a:lnTo>
                  <a:lnTo>
                    <a:pt x="212" y="27"/>
                  </a:lnTo>
                  <a:lnTo>
                    <a:pt x="212" y="32"/>
                  </a:lnTo>
                  <a:lnTo>
                    <a:pt x="216" y="34"/>
                  </a:lnTo>
                  <a:lnTo>
                    <a:pt x="218" y="35"/>
                  </a:lnTo>
                  <a:lnTo>
                    <a:pt x="221" y="32"/>
                  </a:lnTo>
                  <a:lnTo>
                    <a:pt x="226" y="31"/>
                  </a:lnTo>
                  <a:lnTo>
                    <a:pt x="231" y="20"/>
                  </a:lnTo>
                  <a:lnTo>
                    <a:pt x="236" y="21"/>
                  </a:lnTo>
                  <a:lnTo>
                    <a:pt x="235" y="24"/>
                  </a:lnTo>
                  <a:lnTo>
                    <a:pt x="242" y="37"/>
                  </a:lnTo>
                  <a:lnTo>
                    <a:pt x="241" y="43"/>
                  </a:lnTo>
                  <a:lnTo>
                    <a:pt x="243" y="46"/>
                  </a:lnTo>
                  <a:lnTo>
                    <a:pt x="245" y="47"/>
                  </a:lnTo>
                  <a:lnTo>
                    <a:pt x="243" y="65"/>
                  </a:lnTo>
                  <a:lnTo>
                    <a:pt x="244" y="66"/>
                  </a:lnTo>
                  <a:lnTo>
                    <a:pt x="244" y="68"/>
                  </a:lnTo>
                  <a:lnTo>
                    <a:pt x="245" y="71"/>
                  </a:lnTo>
                  <a:lnTo>
                    <a:pt x="252" y="78"/>
                  </a:lnTo>
                  <a:lnTo>
                    <a:pt x="252" y="80"/>
                  </a:lnTo>
                  <a:lnTo>
                    <a:pt x="248" y="78"/>
                  </a:lnTo>
                  <a:lnTo>
                    <a:pt x="244" y="81"/>
                  </a:lnTo>
                  <a:lnTo>
                    <a:pt x="254" y="91"/>
                  </a:lnTo>
                  <a:lnTo>
                    <a:pt x="268" y="88"/>
                  </a:lnTo>
                  <a:lnTo>
                    <a:pt x="268" y="88"/>
                  </a:lnTo>
                  <a:lnTo>
                    <a:pt x="268" y="92"/>
                  </a:lnTo>
                  <a:lnTo>
                    <a:pt x="266" y="94"/>
                  </a:lnTo>
                  <a:lnTo>
                    <a:pt x="268" y="98"/>
                  </a:lnTo>
                  <a:lnTo>
                    <a:pt x="264" y="103"/>
                  </a:lnTo>
                  <a:lnTo>
                    <a:pt x="264" y="106"/>
                  </a:lnTo>
                  <a:lnTo>
                    <a:pt x="259" y="109"/>
                  </a:lnTo>
                  <a:lnTo>
                    <a:pt x="259" y="112"/>
                  </a:lnTo>
                  <a:lnTo>
                    <a:pt x="259" y="112"/>
                  </a:lnTo>
                  <a:lnTo>
                    <a:pt x="254" y="115"/>
                  </a:lnTo>
                  <a:lnTo>
                    <a:pt x="244" y="106"/>
                  </a:lnTo>
                  <a:lnTo>
                    <a:pt x="237" y="106"/>
                  </a:lnTo>
                  <a:lnTo>
                    <a:pt x="232" y="108"/>
                  </a:lnTo>
                  <a:lnTo>
                    <a:pt x="228" y="106"/>
                  </a:lnTo>
                  <a:lnTo>
                    <a:pt x="225" y="102"/>
                  </a:lnTo>
                  <a:lnTo>
                    <a:pt x="223" y="101"/>
                  </a:lnTo>
                  <a:lnTo>
                    <a:pt x="221" y="98"/>
                  </a:lnTo>
                  <a:lnTo>
                    <a:pt x="213" y="96"/>
                  </a:lnTo>
                  <a:lnTo>
                    <a:pt x="213" y="100"/>
                  </a:lnTo>
                  <a:lnTo>
                    <a:pt x="219" y="110"/>
                  </a:lnTo>
                  <a:lnTo>
                    <a:pt x="218" y="116"/>
                  </a:lnTo>
                  <a:lnTo>
                    <a:pt x="215" y="116"/>
                  </a:lnTo>
                  <a:lnTo>
                    <a:pt x="212" y="112"/>
                  </a:lnTo>
                  <a:lnTo>
                    <a:pt x="210" y="112"/>
                  </a:lnTo>
                  <a:lnTo>
                    <a:pt x="207" y="109"/>
                  </a:lnTo>
                  <a:lnTo>
                    <a:pt x="204" y="108"/>
                  </a:lnTo>
                  <a:lnTo>
                    <a:pt x="203" y="114"/>
                  </a:lnTo>
                  <a:lnTo>
                    <a:pt x="207" y="123"/>
                  </a:lnTo>
                  <a:lnTo>
                    <a:pt x="201" y="125"/>
                  </a:lnTo>
                  <a:lnTo>
                    <a:pt x="200" y="135"/>
                  </a:lnTo>
                  <a:lnTo>
                    <a:pt x="206" y="140"/>
                  </a:lnTo>
                  <a:lnTo>
                    <a:pt x="200" y="143"/>
                  </a:lnTo>
                  <a:lnTo>
                    <a:pt x="197" y="146"/>
                  </a:lnTo>
                  <a:lnTo>
                    <a:pt x="194" y="145"/>
                  </a:lnTo>
                  <a:lnTo>
                    <a:pt x="193" y="151"/>
                  </a:lnTo>
                  <a:lnTo>
                    <a:pt x="194" y="157"/>
                  </a:lnTo>
                  <a:lnTo>
                    <a:pt x="189" y="162"/>
                  </a:lnTo>
                  <a:lnTo>
                    <a:pt x="189" y="167"/>
                  </a:lnTo>
                  <a:lnTo>
                    <a:pt x="184" y="169"/>
                  </a:lnTo>
                  <a:lnTo>
                    <a:pt x="182" y="174"/>
                  </a:lnTo>
                  <a:lnTo>
                    <a:pt x="178" y="176"/>
                  </a:lnTo>
                  <a:lnTo>
                    <a:pt x="181" y="179"/>
                  </a:lnTo>
                  <a:lnTo>
                    <a:pt x="181" y="181"/>
                  </a:lnTo>
                  <a:lnTo>
                    <a:pt x="174" y="187"/>
                  </a:lnTo>
                  <a:lnTo>
                    <a:pt x="174" y="197"/>
                  </a:lnTo>
                  <a:lnTo>
                    <a:pt x="171" y="202"/>
                  </a:lnTo>
                  <a:lnTo>
                    <a:pt x="172" y="207"/>
                  </a:lnTo>
                  <a:lnTo>
                    <a:pt x="167" y="212"/>
                  </a:lnTo>
                  <a:lnTo>
                    <a:pt x="172" y="214"/>
                  </a:lnTo>
                  <a:lnTo>
                    <a:pt x="171" y="219"/>
                  </a:lnTo>
                  <a:lnTo>
                    <a:pt x="174" y="227"/>
                  </a:lnTo>
                  <a:lnTo>
                    <a:pt x="169" y="228"/>
                  </a:lnTo>
                  <a:lnTo>
                    <a:pt x="164" y="236"/>
                  </a:lnTo>
                  <a:lnTo>
                    <a:pt x="163" y="247"/>
                  </a:lnTo>
                  <a:lnTo>
                    <a:pt x="160" y="262"/>
                  </a:lnTo>
                  <a:lnTo>
                    <a:pt x="164" y="269"/>
                  </a:lnTo>
                  <a:lnTo>
                    <a:pt x="164" y="275"/>
                  </a:lnTo>
                  <a:lnTo>
                    <a:pt x="168" y="281"/>
                  </a:lnTo>
                  <a:lnTo>
                    <a:pt x="172" y="280"/>
                  </a:lnTo>
                  <a:lnTo>
                    <a:pt x="168" y="290"/>
                  </a:lnTo>
                  <a:lnTo>
                    <a:pt x="172" y="292"/>
                  </a:lnTo>
                  <a:lnTo>
                    <a:pt x="167" y="299"/>
                  </a:lnTo>
                  <a:lnTo>
                    <a:pt x="162" y="301"/>
                  </a:lnTo>
                  <a:lnTo>
                    <a:pt x="161" y="307"/>
                  </a:lnTo>
                  <a:lnTo>
                    <a:pt x="162" y="309"/>
                  </a:lnTo>
                  <a:lnTo>
                    <a:pt x="160" y="312"/>
                  </a:lnTo>
                  <a:lnTo>
                    <a:pt x="162" y="313"/>
                  </a:lnTo>
                  <a:lnTo>
                    <a:pt x="161" y="318"/>
                  </a:lnTo>
                  <a:lnTo>
                    <a:pt x="162" y="319"/>
                  </a:lnTo>
                  <a:lnTo>
                    <a:pt x="158" y="323"/>
                  </a:lnTo>
                  <a:lnTo>
                    <a:pt x="162" y="325"/>
                  </a:lnTo>
                  <a:lnTo>
                    <a:pt x="162" y="330"/>
                  </a:lnTo>
                  <a:lnTo>
                    <a:pt x="174" y="336"/>
                  </a:lnTo>
                  <a:lnTo>
                    <a:pt x="176" y="333"/>
                  </a:lnTo>
                  <a:lnTo>
                    <a:pt x="179" y="336"/>
                  </a:lnTo>
                  <a:lnTo>
                    <a:pt x="171" y="373"/>
                  </a:lnTo>
                  <a:lnTo>
                    <a:pt x="171" y="373"/>
                  </a:lnTo>
                  <a:lnTo>
                    <a:pt x="171" y="373"/>
                  </a:lnTo>
                  <a:lnTo>
                    <a:pt x="171" y="373"/>
                  </a:lnTo>
                  <a:lnTo>
                    <a:pt x="157" y="374"/>
                  </a:lnTo>
                  <a:lnTo>
                    <a:pt x="156" y="381"/>
                  </a:lnTo>
                  <a:lnTo>
                    <a:pt x="152" y="384"/>
                  </a:lnTo>
                  <a:lnTo>
                    <a:pt x="152" y="386"/>
                  </a:lnTo>
                  <a:lnTo>
                    <a:pt x="156" y="387"/>
                  </a:lnTo>
                  <a:lnTo>
                    <a:pt x="156" y="399"/>
                  </a:lnTo>
                  <a:lnTo>
                    <a:pt x="154" y="403"/>
                  </a:lnTo>
                  <a:lnTo>
                    <a:pt x="156" y="408"/>
                  </a:lnTo>
                  <a:lnTo>
                    <a:pt x="155" y="409"/>
                  </a:lnTo>
                  <a:lnTo>
                    <a:pt x="156" y="418"/>
                  </a:lnTo>
                  <a:lnTo>
                    <a:pt x="149" y="425"/>
                  </a:lnTo>
                  <a:lnTo>
                    <a:pt x="137" y="430"/>
                  </a:lnTo>
                  <a:lnTo>
                    <a:pt x="132" y="435"/>
                  </a:lnTo>
                  <a:lnTo>
                    <a:pt x="129" y="433"/>
                  </a:lnTo>
                  <a:lnTo>
                    <a:pt x="116" y="434"/>
                  </a:lnTo>
                  <a:lnTo>
                    <a:pt x="109" y="431"/>
                  </a:lnTo>
                  <a:lnTo>
                    <a:pt x="106" y="428"/>
                  </a:lnTo>
                  <a:lnTo>
                    <a:pt x="102" y="429"/>
                  </a:lnTo>
                  <a:lnTo>
                    <a:pt x="101" y="431"/>
                  </a:lnTo>
                  <a:lnTo>
                    <a:pt x="90" y="430"/>
                  </a:lnTo>
                  <a:lnTo>
                    <a:pt x="86" y="424"/>
                  </a:lnTo>
                  <a:lnTo>
                    <a:pt x="80" y="419"/>
                  </a:lnTo>
                  <a:lnTo>
                    <a:pt x="80" y="413"/>
                  </a:lnTo>
                  <a:lnTo>
                    <a:pt x="75" y="411"/>
                  </a:lnTo>
                  <a:lnTo>
                    <a:pt x="73" y="405"/>
                  </a:lnTo>
                  <a:lnTo>
                    <a:pt x="61" y="398"/>
                  </a:lnTo>
                  <a:lnTo>
                    <a:pt x="50" y="399"/>
                  </a:lnTo>
                  <a:lnTo>
                    <a:pt x="47" y="397"/>
                  </a:lnTo>
                  <a:lnTo>
                    <a:pt x="44" y="397"/>
                  </a:lnTo>
                  <a:lnTo>
                    <a:pt x="40" y="394"/>
                  </a:lnTo>
                  <a:lnTo>
                    <a:pt x="36" y="387"/>
                  </a:lnTo>
                  <a:lnTo>
                    <a:pt x="29" y="387"/>
                  </a:lnTo>
                  <a:lnTo>
                    <a:pt x="29" y="387"/>
                  </a:lnTo>
                  <a:lnTo>
                    <a:pt x="31" y="384"/>
                  </a:lnTo>
                  <a:lnTo>
                    <a:pt x="36" y="383"/>
                  </a:lnTo>
                  <a:lnTo>
                    <a:pt x="41" y="375"/>
                  </a:lnTo>
                  <a:lnTo>
                    <a:pt x="40" y="374"/>
                  </a:lnTo>
                  <a:lnTo>
                    <a:pt x="42" y="372"/>
                  </a:lnTo>
                  <a:lnTo>
                    <a:pt x="40" y="369"/>
                  </a:lnTo>
                  <a:lnTo>
                    <a:pt x="44" y="365"/>
                  </a:lnTo>
                  <a:lnTo>
                    <a:pt x="42" y="361"/>
                  </a:lnTo>
                  <a:lnTo>
                    <a:pt x="44" y="357"/>
                  </a:lnTo>
                  <a:lnTo>
                    <a:pt x="44" y="349"/>
                  </a:lnTo>
                  <a:lnTo>
                    <a:pt x="49" y="348"/>
                  </a:lnTo>
                  <a:lnTo>
                    <a:pt x="49" y="345"/>
                  </a:lnTo>
                  <a:lnTo>
                    <a:pt x="49" y="343"/>
                  </a:lnTo>
                  <a:lnTo>
                    <a:pt x="42" y="341"/>
                  </a:lnTo>
                  <a:lnTo>
                    <a:pt x="42" y="331"/>
                  </a:lnTo>
                  <a:lnTo>
                    <a:pt x="37" y="314"/>
                  </a:lnTo>
                  <a:lnTo>
                    <a:pt x="40" y="309"/>
                  </a:lnTo>
                  <a:lnTo>
                    <a:pt x="41" y="300"/>
                  </a:lnTo>
                  <a:lnTo>
                    <a:pt x="32" y="297"/>
                  </a:lnTo>
                  <a:lnTo>
                    <a:pt x="30" y="293"/>
                  </a:lnTo>
                  <a:lnTo>
                    <a:pt x="30" y="287"/>
                  </a:lnTo>
                  <a:lnTo>
                    <a:pt x="35" y="276"/>
                  </a:lnTo>
                  <a:lnTo>
                    <a:pt x="34" y="274"/>
                  </a:lnTo>
                  <a:lnTo>
                    <a:pt x="31" y="272"/>
                  </a:lnTo>
                  <a:lnTo>
                    <a:pt x="31" y="272"/>
                  </a:lnTo>
                  <a:lnTo>
                    <a:pt x="30" y="269"/>
                  </a:lnTo>
                  <a:lnTo>
                    <a:pt x="27" y="269"/>
                  </a:lnTo>
                  <a:lnTo>
                    <a:pt x="21" y="266"/>
                  </a:lnTo>
                  <a:lnTo>
                    <a:pt x="5" y="261"/>
                  </a:lnTo>
                  <a:lnTo>
                    <a:pt x="0" y="261"/>
                  </a:lnTo>
                  <a:lnTo>
                    <a:pt x="2" y="260"/>
                  </a:lnTo>
                  <a:lnTo>
                    <a:pt x="5" y="247"/>
                  </a:lnTo>
                  <a:lnTo>
                    <a:pt x="4" y="242"/>
                  </a:lnTo>
                  <a:lnTo>
                    <a:pt x="2" y="238"/>
                  </a:lnTo>
                  <a:lnTo>
                    <a:pt x="17" y="213"/>
                  </a:lnTo>
                  <a:lnTo>
                    <a:pt x="20" y="211"/>
                  </a:lnTo>
                  <a:lnTo>
                    <a:pt x="17" y="208"/>
                  </a:lnTo>
                  <a:lnTo>
                    <a:pt x="13" y="212"/>
                  </a:lnTo>
                  <a:lnTo>
                    <a:pt x="11" y="212"/>
                  </a:lnTo>
                  <a:lnTo>
                    <a:pt x="6" y="204"/>
                  </a:lnTo>
                  <a:lnTo>
                    <a:pt x="4" y="201"/>
                  </a:lnTo>
                  <a:lnTo>
                    <a:pt x="3" y="193"/>
                  </a:lnTo>
                  <a:lnTo>
                    <a:pt x="3" y="193"/>
                  </a:lnTo>
                  <a:lnTo>
                    <a:pt x="5" y="192"/>
                  </a:lnTo>
                  <a:lnTo>
                    <a:pt x="10" y="185"/>
                  </a:lnTo>
                  <a:lnTo>
                    <a:pt x="16" y="182"/>
                  </a:lnTo>
                  <a:lnTo>
                    <a:pt x="17" y="171"/>
                  </a:lnTo>
                  <a:lnTo>
                    <a:pt x="30" y="168"/>
                  </a:lnTo>
                  <a:lnTo>
                    <a:pt x="31" y="170"/>
                  </a:lnTo>
                  <a:lnTo>
                    <a:pt x="36" y="164"/>
                  </a:lnTo>
                  <a:lnTo>
                    <a:pt x="40" y="164"/>
                  </a:lnTo>
                  <a:lnTo>
                    <a:pt x="36" y="158"/>
                  </a:lnTo>
                  <a:lnTo>
                    <a:pt x="42" y="156"/>
                  </a:lnTo>
                  <a:lnTo>
                    <a:pt x="42" y="153"/>
                  </a:lnTo>
                  <a:lnTo>
                    <a:pt x="46" y="150"/>
                  </a:lnTo>
                  <a:lnTo>
                    <a:pt x="47" y="147"/>
                  </a:lnTo>
                  <a:lnTo>
                    <a:pt x="49" y="146"/>
                  </a:lnTo>
                  <a:lnTo>
                    <a:pt x="49" y="142"/>
                  </a:lnTo>
                  <a:lnTo>
                    <a:pt x="52" y="141"/>
                  </a:lnTo>
                  <a:lnTo>
                    <a:pt x="49" y="130"/>
                  </a:lnTo>
                  <a:lnTo>
                    <a:pt x="53" y="118"/>
                  </a:lnTo>
                  <a:lnTo>
                    <a:pt x="59" y="112"/>
                  </a:lnTo>
                  <a:lnTo>
                    <a:pt x="67" y="112"/>
                  </a:lnTo>
                  <a:lnTo>
                    <a:pt x="69" y="108"/>
                  </a:lnTo>
                  <a:lnTo>
                    <a:pt x="71" y="108"/>
                  </a:lnTo>
                  <a:lnTo>
                    <a:pt x="68" y="107"/>
                  </a:lnTo>
                  <a:lnTo>
                    <a:pt x="69" y="105"/>
                  </a:lnTo>
                  <a:lnTo>
                    <a:pt x="67" y="103"/>
                  </a:lnTo>
                  <a:lnTo>
                    <a:pt x="68" y="99"/>
                  </a:lnTo>
                  <a:lnTo>
                    <a:pt x="65" y="96"/>
                  </a:lnTo>
                  <a:lnTo>
                    <a:pt x="67" y="93"/>
                  </a:lnTo>
                  <a:lnTo>
                    <a:pt x="66" y="90"/>
                  </a:lnTo>
                  <a:lnTo>
                    <a:pt x="61" y="89"/>
                  </a:lnTo>
                  <a:lnTo>
                    <a:pt x="61" y="87"/>
                  </a:lnTo>
                  <a:lnTo>
                    <a:pt x="62" y="84"/>
                  </a:lnTo>
                  <a:lnTo>
                    <a:pt x="62" y="80"/>
                  </a:lnTo>
                  <a:lnTo>
                    <a:pt x="66" y="81"/>
                  </a:lnTo>
                  <a:lnTo>
                    <a:pt x="74" y="81"/>
                  </a:lnTo>
                  <a:lnTo>
                    <a:pt x="74" y="74"/>
                  </a:lnTo>
                  <a:lnTo>
                    <a:pt x="75" y="72"/>
                  </a:lnTo>
                  <a:lnTo>
                    <a:pt x="80" y="72"/>
                  </a:lnTo>
                  <a:lnTo>
                    <a:pt x="79" y="69"/>
                  </a:lnTo>
                  <a:lnTo>
                    <a:pt x="80" y="68"/>
                  </a:lnTo>
                  <a:lnTo>
                    <a:pt x="86" y="66"/>
                  </a:lnTo>
                  <a:lnTo>
                    <a:pt x="90" y="63"/>
                  </a:lnTo>
                  <a:lnTo>
                    <a:pt x="92" y="57"/>
                  </a:lnTo>
                  <a:lnTo>
                    <a:pt x="95" y="55"/>
                  </a:lnTo>
                  <a:lnTo>
                    <a:pt x="100" y="5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8" name="Freeform 60"/>
            <p:cNvSpPr>
              <a:spLocks/>
            </p:cNvSpPr>
            <p:nvPr/>
          </p:nvSpPr>
          <p:spPr bwMode="auto">
            <a:xfrm>
              <a:off x="4925" y="1872"/>
              <a:ext cx="210" cy="191"/>
            </a:xfrm>
            <a:custGeom>
              <a:avLst/>
              <a:gdLst>
                <a:gd name="T0" fmla="*/ 174 w 210"/>
                <a:gd name="T1" fmla="*/ 11 h 191"/>
                <a:gd name="T2" fmla="*/ 171 w 210"/>
                <a:gd name="T3" fmla="*/ 26 h 191"/>
                <a:gd name="T4" fmla="*/ 180 w 210"/>
                <a:gd name="T5" fmla="*/ 29 h 191"/>
                <a:gd name="T6" fmla="*/ 187 w 210"/>
                <a:gd name="T7" fmla="*/ 33 h 191"/>
                <a:gd name="T8" fmla="*/ 183 w 210"/>
                <a:gd name="T9" fmla="*/ 43 h 191"/>
                <a:gd name="T10" fmla="*/ 183 w 210"/>
                <a:gd name="T11" fmla="*/ 52 h 191"/>
                <a:gd name="T12" fmla="*/ 200 w 210"/>
                <a:gd name="T13" fmla="*/ 59 h 191"/>
                <a:gd name="T14" fmla="*/ 208 w 210"/>
                <a:gd name="T15" fmla="*/ 71 h 191"/>
                <a:gd name="T16" fmla="*/ 210 w 210"/>
                <a:gd name="T17" fmla="*/ 74 h 191"/>
                <a:gd name="T18" fmla="*/ 202 w 210"/>
                <a:gd name="T19" fmla="*/ 80 h 191"/>
                <a:gd name="T20" fmla="*/ 204 w 210"/>
                <a:gd name="T21" fmla="*/ 96 h 191"/>
                <a:gd name="T22" fmla="*/ 201 w 210"/>
                <a:gd name="T23" fmla="*/ 105 h 191"/>
                <a:gd name="T24" fmla="*/ 196 w 210"/>
                <a:gd name="T25" fmla="*/ 104 h 191"/>
                <a:gd name="T26" fmla="*/ 186 w 210"/>
                <a:gd name="T27" fmla="*/ 110 h 191"/>
                <a:gd name="T28" fmla="*/ 177 w 210"/>
                <a:gd name="T29" fmla="*/ 104 h 191"/>
                <a:gd name="T30" fmla="*/ 171 w 210"/>
                <a:gd name="T31" fmla="*/ 110 h 191"/>
                <a:gd name="T32" fmla="*/ 163 w 210"/>
                <a:gd name="T33" fmla="*/ 136 h 191"/>
                <a:gd name="T34" fmla="*/ 152 w 210"/>
                <a:gd name="T35" fmla="*/ 145 h 191"/>
                <a:gd name="T36" fmla="*/ 138 w 210"/>
                <a:gd name="T37" fmla="*/ 144 h 191"/>
                <a:gd name="T38" fmla="*/ 116 w 210"/>
                <a:gd name="T39" fmla="*/ 158 h 191"/>
                <a:gd name="T40" fmla="*/ 109 w 210"/>
                <a:gd name="T41" fmla="*/ 178 h 191"/>
                <a:gd name="T42" fmla="*/ 93 w 210"/>
                <a:gd name="T43" fmla="*/ 177 h 191"/>
                <a:gd name="T44" fmla="*/ 79 w 210"/>
                <a:gd name="T45" fmla="*/ 183 h 191"/>
                <a:gd name="T46" fmla="*/ 64 w 210"/>
                <a:gd name="T47" fmla="*/ 182 h 191"/>
                <a:gd name="T48" fmla="*/ 54 w 210"/>
                <a:gd name="T49" fmla="*/ 174 h 191"/>
                <a:gd name="T50" fmla="*/ 45 w 210"/>
                <a:gd name="T51" fmla="*/ 171 h 191"/>
                <a:gd name="T52" fmla="*/ 37 w 210"/>
                <a:gd name="T53" fmla="*/ 174 h 191"/>
                <a:gd name="T54" fmla="*/ 25 w 210"/>
                <a:gd name="T55" fmla="*/ 191 h 191"/>
                <a:gd name="T56" fmla="*/ 10 w 210"/>
                <a:gd name="T57" fmla="*/ 176 h 191"/>
                <a:gd name="T58" fmla="*/ 7 w 210"/>
                <a:gd name="T59" fmla="*/ 165 h 191"/>
                <a:gd name="T60" fmla="*/ 6 w 210"/>
                <a:gd name="T61" fmla="*/ 150 h 191"/>
                <a:gd name="T62" fmla="*/ 11 w 210"/>
                <a:gd name="T63" fmla="*/ 128 h 191"/>
                <a:gd name="T64" fmla="*/ 9 w 210"/>
                <a:gd name="T65" fmla="*/ 112 h 191"/>
                <a:gd name="T66" fmla="*/ 0 w 210"/>
                <a:gd name="T67" fmla="*/ 90 h 191"/>
                <a:gd name="T68" fmla="*/ 1 w 210"/>
                <a:gd name="T69" fmla="*/ 76 h 191"/>
                <a:gd name="T70" fmla="*/ 1 w 210"/>
                <a:gd name="T71" fmla="*/ 53 h 191"/>
                <a:gd name="T72" fmla="*/ 7 w 210"/>
                <a:gd name="T73" fmla="*/ 53 h 191"/>
                <a:gd name="T74" fmla="*/ 27 w 210"/>
                <a:gd name="T75" fmla="*/ 45 h 191"/>
                <a:gd name="T76" fmla="*/ 44 w 210"/>
                <a:gd name="T77" fmla="*/ 49 h 191"/>
                <a:gd name="T78" fmla="*/ 70 w 210"/>
                <a:gd name="T79" fmla="*/ 34 h 191"/>
                <a:gd name="T80" fmla="*/ 109 w 210"/>
                <a:gd name="T81" fmla="*/ 32 h 191"/>
                <a:gd name="T82" fmla="*/ 133 w 210"/>
                <a:gd name="T83" fmla="*/ 30 h 191"/>
                <a:gd name="T84" fmla="*/ 148 w 210"/>
                <a:gd name="T85" fmla="*/ 34 h 191"/>
                <a:gd name="T86" fmla="*/ 152 w 210"/>
                <a:gd name="T87" fmla="*/ 25 h 191"/>
                <a:gd name="T88" fmla="*/ 156 w 210"/>
                <a:gd name="T89" fmla="*/ 2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0" h="191">
                  <a:moveTo>
                    <a:pt x="165" y="0"/>
                  </a:moveTo>
                  <a:lnTo>
                    <a:pt x="177" y="3"/>
                  </a:lnTo>
                  <a:lnTo>
                    <a:pt x="174" y="11"/>
                  </a:lnTo>
                  <a:lnTo>
                    <a:pt x="170" y="11"/>
                  </a:lnTo>
                  <a:lnTo>
                    <a:pt x="173" y="18"/>
                  </a:lnTo>
                  <a:lnTo>
                    <a:pt x="171" y="26"/>
                  </a:lnTo>
                  <a:lnTo>
                    <a:pt x="173" y="24"/>
                  </a:lnTo>
                  <a:lnTo>
                    <a:pt x="178" y="25"/>
                  </a:lnTo>
                  <a:lnTo>
                    <a:pt x="180" y="29"/>
                  </a:lnTo>
                  <a:lnTo>
                    <a:pt x="184" y="27"/>
                  </a:lnTo>
                  <a:lnTo>
                    <a:pt x="185" y="32"/>
                  </a:lnTo>
                  <a:lnTo>
                    <a:pt x="187" y="33"/>
                  </a:lnTo>
                  <a:lnTo>
                    <a:pt x="187" y="36"/>
                  </a:lnTo>
                  <a:lnTo>
                    <a:pt x="183" y="36"/>
                  </a:lnTo>
                  <a:lnTo>
                    <a:pt x="183" y="43"/>
                  </a:lnTo>
                  <a:lnTo>
                    <a:pt x="180" y="45"/>
                  </a:lnTo>
                  <a:lnTo>
                    <a:pt x="181" y="49"/>
                  </a:lnTo>
                  <a:lnTo>
                    <a:pt x="183" y="52"/>
                  </a:lnTo>
                  <a:lnTo>
                    <a:pt x="194" y="51"/>
                  </a:lnTo>
                  <a:lnTo>
                    <a:pt x="200" y="47"/>
                  </a:lnTo>
                  <a:lnTo>
                    <a:pt x="200" y="59"/>
                  </a:lnTo>
                  <a:lnTo>
                    <a:pt x="202" y="61"/>
                  </a:lnTo>
                  <a:lnTo>
                    <a:pt x="209" y="61"/>
                  </a:lnTo>
                  <a:lnTo>
                    <a:pt x="208" y="71"/>
                  </a:lnTo>
                  <a:lnTo>
                    <a:pt x="209" y="71"/>
                  </a:lnTo>
                  <a:lnTo>
                    <a:pt x="209" y="71"/>
                  </a:lnTo>
                  <a:lnTo>
                    <a:pt x="210" y="74"/>
                  </a:lnTo>
                  <a:lnTo>
                    <a:pt x="207" y="76"/>
                  </a:lnTo>
                  <a:lnTo>
                    <a:pt x="207" y="79"/>
                  </a:lnTo>
                  <a:lnTo>
                    <a:pt x="202" y="80"/>
                  </a:lnTo>
                  <a:lnTo>
                    <a:pt x="203" y="84"/>
                  </a:lnTo>
                  <a:lnTo>
                    <a:pt x="202" y="88"/>
                  </a:lnTo>
                  <a:lnTo>
                    <a:pt x="204" y="96"/>
                  </a:lnTo>
                  <a:lnTo>
                    <a:pt x="204" y="98"/>
                  </a:lnTo>
                  <a:lnTo>
                    <a:pt x="201" y="100"/>
                  </a:lnTo>
                  <a:lnTo>
                    <a:pt x="201" y="105"/>
                  </a:lnTo>
                  <a:lnTo>
                    <a:pt x="201" y="105"/>
                  </a:lnTo>
                  <a:lnTo>
                    <a:pt x="199" y="105"/>
                  </a:lnTo>
                  <a:lnTo>
                    <a:pt x="196" y="104"/>
                  </a:lnTo>
                  <a:lnTo>
                    <a:pt x="193" y="108"/>
                  </a:lnTo>
                  <a:lnTo>
                    <a:pt x="191" y="107"/>
                  </a:lnTo>
                  <a:lnTo>
                    <a:pt x="186" y="110"/>
                  </a:lnTo>
                  <a:lnTo>
                    <a:pt x="185" y="108"/>
                  </a:lnTo>
                  <a:lnTo>
                    <a:pt x="179" y="107"/>
                  </a:lnTo>
                  <a:lnTo>
                    <a:pt x="177" y="104"/>
                  </a:lnTo>
                  <a:lnTo>
                    <a:pt x="174" y="105"/>
                  </a:lnTo>
                  <a:lnTo>
                    <a:pt x="176" y="107"/>
                  </a:lnTo>
                  <a:lnTo>
                    <a:pt x="171" y="110"/>
                  </a:lnTo>
                  <a:lnTo>
                    <a:pt x="169" y="114"/>
                  </a:lnTo>
                  <a:lnTo>
                    <a:pt x="169" y="124"/>
                  </a:lnTo>
                  <a:lnTo>
                    <a:pt x="163" y="136"/>
                  </a:lnTo>
                  <a:lnTo>
                    <a:pt x="160" y="148"/>
                  </a:lnTo>
                  <a:lnTo>
                    <a:pt x="160" y="148"/>
                  </a:lnTo>
                  <a:lnTo>
                    <a:pt x="152" y="145"/>
                  </a:lnTo>
                  <a:lnTo>
                    <a:pt x="150" y="145"/>
                  </a:lnTo>
                  <a:lnTo>
                    <a:pt x="148" y="148"/>
                  </a:lnTo>
                  <a:lnTo>
                    <a:pt x="138" y="144"/>
                  </a:lnTo>
                  <a:lnTo>
                    <a:pt x="126" y="149"/>
                  </a:lnTo>
                  <a:lnTo>
                    <a:pt x="120" y="156"/>
                  </a:lnTo>
                  <a:lnTo>
                    <a:pt x="116" y="158"/>
                  </a:lnTo>
                  <a:lnTo>
                    <a:pt x="115" y="174"/>
                  </a:lnTo>
                  <a:lnTo>
                    <a:pt x="110" y="175"/>
                  </a:lnTo>
                  <a:lnTo>
                    <a:pt x="109" y="178"/>
                  </a:lnTo>
                  <a:lnTo>
                    <a:pt x="101" y="177"/>
                  </a:lnTo>
                  <a:lnTo>
                    <a:pt x="95" y="179"/>
                  </a:lnTo>
                  <a:lnTo>
                    <a:pt x="93" y="177"/>
                  </a:lnTo>
                  <a:lnTo>
                    <a:pt x="88" y="178"/>
                  </a:lnTo>
                  <a:lnTo>
                    <a:pt x="82" y="176"/>
                  </a:lnTo>
                  <a:lnTo>
                    <a:pt x="79" y="183"/>
                  </a:lnTo>
                  <a:lnTo>
                    <a:pt x="72" y="178"/>
                  </a:lnTo>
                  <a:lnTo>
                    <a:pt x="68" y="182"/>
                  </a:lnTo>
                  <a:lnTo>
                    <a:pt x="64" y="182"/>
                  </a:lnTo>
                  <a:lnTo>
                    <a:pt x="61" y="179"/>
                  </a:lnTo>
                  <a:lnTo>
                    <a:pt x="57" y="179"/>
                  </a:lnTo>
                  <a:lnTo>
                    <a:pt x="54" y="174"/>
                  </a:lnTo>
                  <a:lnTo>
                    <a:pt x="48" y="174"/>
                  </a:lnTo>
                  <a:lnTo>
                    <a:pt x="46" y="170"/>
                  </a:lnTo>
                  <a:lnTo>
                    <a:pt x="45" y="171"/>
                  </a:lnTo>
                  <a:lnTo>
                    <a:pt x="43" y="168"/>
                  </a:lnTo>
                  <a:lnTo>
                    <a:pt x="39" y="173"/>
                  </a:lnTo>
                  <a:lnTo>
                    <a:pt x="37" y="174"/>
                  </a:lnTo>
                  <a:lnTo>
                    <a:pt x="35" y="178"/>
                  </a:lnTo>
                  <a:lnTo>
                    <a:pt x="37" y="184"/>
                  </a:lnTo>
                  <a:lnTo>
                    <a:pt x="25" y="191"/>
                  </a:lnTo>
                  <a:lnTo>
                    <a:pt x="14" y="178"/>
                  </a:lnTo>
                  <a:lnTo>
                    <a:pt x="10" y="176"/>
                  </a:lnTo>
                  <a:lnTo>
                    <a:pt x="10" y="176"/>
                  </a:lnTo>
                  <a:lnTo>
                    <a:pt x="8" y="174"/>
                  </a:lnTo>
                  <a:lnTo>
                    <a:pt x="9" y="170"/>
                  </a:lnTo>
                  <a:lnTo>
                    <a:pt x="7" y="165"/>
                  </a:lnTo>
                  <a:lnTo>
                    <a:pt x="10" y="164"/>
                  </a:lnTo>
                  <a:lnTo>
                    <a:pt x="5" y="156"/>
                  </a:lnTo>
                  <a:lnTo>
                    <a:pt x="6" y="150"/>
                  </a:lnTo>
                  <a:lnTo>
                    <a:pt x="10" y="146"/>
                  </a:lnTo>
                  <a:lnTo>
                    <a:pt x="8" y="138"/>
                  </a:lnTo>
                  <a:lnTo>
                    <a:pt x="11" y="128"/>
                  </a:lnTo>
                  <a:lnTo>
                    <a:pt x="7" y="119"/>
                  </a:lnTo>
                  <a:lnTo>
                    <a:pt x="10" y="117"/>
                  </a:lnTo>
                  <a:lnTo>
                    <a:pt x="9" y="112"/>
                  </a:lnTo>
                  <a:lnTo>
                    <a:pt x="6" y="108"/>
                  </a:lnTo>
                  <a:lnTo>
                    <a:pt x="7" y="97"/>
                  </a:lnTo>
                  <a:lnTo>
                    <a:pt x="0" y="90"/>
                  </a:lnTo>
                  <a:lnTo>
                    <a:pt x="3" y="87"/>
                  </a:lnTo>
                  <a:lnTo>
                    <a:pt x="1" y="81"/>
                  </a:lnTo>
                  <a:lnTo>
                    <a:pt x="1" y="76"/>
                  </a:lnTo>
                  <a:lnTo>
                    <a:pt x="1" y="64"/>
                  </a:lnTo>
                  <a:lnTo>
                    <a:pt x="1" y="62"/>
                  </a:lnTo>
                  <a:lnTo>
                    <a:pt x="1" y="53"/>
                  </a:lnTo>
                  <a:lnTo>
                    <a:pt x="1" y="53"/>
                  </a:lnTo>
                  <a:lnTo>
                    <a:pt x="1" y="50"/>
                  </a:lnTo>
                  <a:lnTo>
                    <a:pt x="7" y="53"/>
                  </a:lnTo>
                  <a:lnTo>
                    <a:pt x="13" y="48"/>
                  </a:lnTo>
                  <a:lnTo>
                    <a:pt x="23" y="49"/>
                  </a:lnTo>
                  <a:lnTo>
                    <a:pt x="27" y="45"/>
                  </a:lnTo>
                  <a:lnTo>
                    <a:pt x="31" y="49"/>
                  </a:lnTo>
                  <a:lnTo>
                    <a:pt x="33" y="48"/>
                  </a:lnTo>
                  <a:lnTo>
                    <a:pt x="44" y="49"/>
                  </a:lnTo>
                  <a:lnTo>
                    <a:pt x="57" y="42"/>
                  </a:lnTo>
                  <a:lnTo>
                    <a:pt x="67" y="40"/>
                  </a:lnTo>
                  <a:lnTo>
                    <a:pt x="70" y="34"/>
                  </a:lnTo>
                  <a:lnTo>
                    <a:pt x="78" y="43"/>
                  </a:lnTo>
                  <a:lnTo>
                    <a:pt x="89" y="46"/>
                  </a:lnTo>
                  <a:lnTo>
                    <a:pt x="109" y="32"/>
                  </a:lnTo>
                  <a:lnTo>
                    <a:pt x="116" y="24"/>
                  </a:lnTo>
                  <a:lnTo>
                    <a:pt x="127" y="29"/>
                  </a:lnTo>
                  <a:lnTo>
                    <a:pt x="133" y="30"/>
                  </a:lnTo>
                  <a:lnTo>
                    <a:pt x="135" y="28"/>
                  </a:lnTo>
                  <a:lnTo>
                    <a:pt x="145" y="30"/>
                  </a:lnTo>
                  <a:lnTo>
                    <a:pt x="148" y="34"/>
                  </a:lnTo>
                  <a:lnTo>
                    <a:pt x="150" y="34"/>
                  </a:lnTo>
                  <a:lnTo>
                    <a:pt x="152" y="30"/>
                  </a:lnTo>
                  <a:lnTo>
                    <a:pt x="152" y="25"/>
                  </a:lnTo>
                  <a:lnTo>
                    <a:pt x="153" y="23"/>
                  </a:lnTo>
                  <a:lnTo>
                    <a:pt x="152" y="20"/>
                  </a:lnTo>
                  <a:lnTo>
                    <a:pt x="156" y="20"/>
                  </a:lnTo>
                  <a:lnTo>
                    <a:pt x="160" y="7"/>
                  </a:lnTo>
                  <a:lnTo>
                    <a:pt x="165"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39" name="Freeform 61"/>
            <p:cNvSpPr>
              <a:spLocks/>
            </p:cNvSpPr>
            <p:nvPr/>
          </p:nvSpPr>
          <p:spPr bwMode="auto">
            <a:xfrm>
              <a:off x="4696" y="1464"/>
              <a:ext cx="394" cy="461"/>
            </a:xfrm>
            <a:custGeom>
              <a:avLst/>
              <a:gdLst>
                <a:gd name="T0" fmla="*/ 102 w 394"/>
                <a:gd name="T1" fmla="*/ 4 h 461"/>
                <a:gd name="T2" fmla="*/ 111 w 394"/>
                <a:gd name="T3" fmla="*/ 14 h 461"/>
                <a:gd name="T4" fmla="*/ 122 w 394"/>
                <a:gd name="T5" fmla="*/ 38 h 461"/>
                <a:gd name="T6" fmla="*/ 152 w 394"/>
                <a:gd name="T7" fmla="*/ 75 h 461"/>
                <a:gd name="T8" fmla="*/ 164 w 394"/>
                <a:gd name="T9" fmla="*/ 92 h 461"/>
                <a:gd name="T10" fmla="*/ 180 w 394"/>
                <a:gd name="T11" fmla="*/ 99 h 461"/>
                <a:gd name="T12" fmla="*/ 191 w 394"/>
                <a:gd name="T13" fmla="*/ 119 h 461"/>
                <a:gd name="T14" fmla="*/ 191 w 394"/>
                <a:gd name="T15" fmla="*/ 140 h 461"/>
                <a:gd name="T16" fmla="*/ 208 w 394"/>
                <a:gd name="T17" fmla="*/ 148 h 461"/>
                <a:gd name="T18" fmla="*/ 224 w 394"/>
                <a:gd name="T19" fmla="*/ 146 h 461"/>
                <a:gd name="T20" fmla="*/ 235 w 394"/>
                <a:gd name="T21" fmla="*/ 151 h 461"/>
                <a:gd name="T22" fmla="*/ 256 w 394"/>
                <a:gd name="T23" fmla="*/ 159 h 461"/>
                <a:gd name="T24" fmla="*/ 262 w 394"/>
                <a:gd name="T25" fmla="*/ 173 h 461"/>
                <a:gd name="T26" fmla="*/ 259 w 394"/>
                <a:gd name="T27" fmla="*/ 197 h 461"/>
                <a:gd name="T28" fmla="*/ 274 w 394"/>
                <a:gd name="T29" fmla="*/ 212 h 461"/>
                <a:gd name="T30" fmla="*/ 298 w 394"/>
                <a:gd name="T31" fmla="*/ 224 h 461"/>
                <a:gd name="T32" fmla="*/ 318 w 394"/>
                <a:gd name="T33" fmla="*/ 222 h 461"/>
                <a:gd name="T34" fmla="*/ 318 w 394"/>
                <a:gd name="T35" fmla="*/ 205 h 461"/>
                <a:gd name="T36" fmla="*/ 342 w 394"/>
                <a:gd name="T37" fmla="*/ 204 h 461"/>
                <a:gd name="T38" fmla="*/ 366 w 394"/>
                <a:gd name="T39" fmla="*/ 219 h 461"/>
                <a:gd name="T40" fmla="*/ 370 w 394"/>
                <a:gd name="T41" fmla="*/ 227 h 461"/>
                <a:gd name="T42" fmla="*/ 381 w 394"/>
                <a:gd name="T43" fmla="*/ 245 h 461"/>
                <a:gd name="T44" fmla="*/ 381 w 394"/>
                <a:gd name="T45" fmla="*/ 259 h 461"/>
                <a:gd name="T46" fmla="*/ 382 w 394"/>
                <a:gd name="T47" fmla="*/ 298 h 461"/>
                <a:gd name="T48" fmla="*/ 381 w 394"/>
                <a:gd name="T49" fmla="*/ 322 h 461"/>
                <a:gd name="T50" fmla="*/ 373 w 394"/>
                <a:gd name="T51" fmla="*/ 351 h 461"/>
                <a:gd name="T52" fmla="*/ 360 w 394"/>
                <a:gd name="T53" fmla="*/ 362 h 461"/>
                <a:gd name="T54" fmla="*/ 374 w 394"/>
                <a:gd name="T55" fmla="*/ 372 h 461"/>
                <a:gd name="T56" fmla="*/ 387 w 394"/>
                <a:gd name="T57" fmla="*/ 382 h 461"/>
                <a:gd name="T58" fmla="*/ 387 w 394"/>
                <a:gd name="T59" fmla="*/ 396 h 461"/>
                <a:gd name="T60" fmla="*/ 394 w 394"/>
                <a:gd name="T61" fmla="*/ 408 h 461"/>
                <a:gd name="T62" fmla="*/ 382 w 394"/>
                <a:gd name="T63" fmla="*/ 431 h 461"/>
                <a:gd name="T64" fmla="*/ 377 w 394"/>
                <a:gd name="T65" fmla="*/ 442 h 461"/>
                <a:gd name="T66" fmla="*/ 356 w 394"/>
                <a:gd name="T67" fmla="*/ 437 h 461"/>
                <a:gd name="T68" fmla="*/ 307 w 394"/>
                <a:gd name="T69" fmla="*/ 451 h 461"/>
                <a:gd name="T70" fmla="*/ 273 w 394"/>
                <a:gd name="T71" fmla="*/ 457 h 461"/>
                <a:gd name="T72" fmla="*/ 252 w 394"/>
                <a:gd name="T73" fmla="*/ 457 h 461"/>
                <a:gd name="T74" fmla="*/ 230 w 394"/>
                <a:gd name="T75" fmla="*/ 461 h 461"/>
                <a:gd name="T76" fmla="*/ 219 w 394"/>
                <a:gd name="T77" fmla="*/ 451 h 461"/>
                <a:gd name="T78" fmla="*/ 217 w 394"/>
                <a:gd name="T79" fmla="*/ 428 h 461"/>
                <a:gd name="T80" fmla="*/ 205 w 394"/>
                <a:gd name="T81" fmla="*/ 413 h 461"/>
                <a:gd name="T82" fmla="*/ 184 w 394"/>
                <a:gd name="T83" fmla="*/ 388 h 461"/>
                <a:gd name="T84" fmla="*/ 172 w 394"/>
                <a:gd name="T85" fmla="*/ 369 h 461"/>
                <a:gd name="T86" fmla="*/ 151 w 394"/>
                <a:gd name="T87" fmla="*/ 354 h 461"/>
                <a:gd name="T88" fmla="*/ 128 w 394"/>
                <a:gd name="T89" fmla="*/ 339 h 461"/>
                <a:gd name="T90" fmla="*/ 117 w 394"/>
                <a:gd name="T91" fmla="*/ 331 h 461"/>
                <a:gd name="T92" fmla="*/ 96 w 394"/>
                <a:gd name="T93" fmla="*/ 314 h 461"/>
                <a:gd name="T94" fmla="*/ 90 w 394"/>
                <a:gd name="T95" fmla="*/ 305 h 461"/>
                <a:gd name="T96" fmla="*/ 82 w 394"/>
                <a:gd name="T97" fmla="*/ 290 h 461"/>
                <a:gd name="T98" fmla="*/ 65 w 394"/>
                <a:gd name="T99" fmla="*/ 258 h 461"/>
                <a:gd name="T100" fmla="*/ 41 w 394"/>
                <a:gd name="T101" fmla="*/ 230 h 461"/>
                <a:gd name="T102" fmla="*/ 27 w 394"/>
                <a:gd name="T103" fmla="*/ 213 h 461"/>
                <a:gd name="T104" fmla="*/ 16 w 394"/>
                <a:gd name="T105" fmla="*/ 178 h 461"/>
                <a:gd name="T106" fmla="*/ 11 w 394"/>
                <a:gd name="T107" fmla="*/ 165 h 461"/>
                <a:gd name="T108" fmla="*/ 1 w 394"/>
                <a:gd name="T109" fmla="*/ 134 h 461"/>
                <a:gd name="T110" fmla="*/ 3 w 394"/>
                <a:gd name="T111" fmla="*/ 102 h 461"/>
                <a:gd name="T112" fmla="*/ 16 w 394"/>
                <a:gd name="T113" fmla="*/ 104 h 461"/>
                <a:gd name="T114" fmla="*/ 44 w 394"/>
                <a:gd name="T115" fmla="*/ 90 h 461"/>
                <a:gd name="T116" fmla="*/ 50 w 394"/>
                <a:gd name="T117" fmla="*/ 85 h 461"/>
                <a:gd name="T118" fmla="*/ 60 w 394"/>
                <a:gd name="T119" fmla="*/ 72 h 461"/>
                <a:gd name="T120" fmla="*/ 85 w 394"/>
                <a:gd name="T121" fmla="*/ 71 h 461"/>
                <a:gd name="T122" fmla="*/ 95 w 394"/>
                <a:gd name="T123" fmla="*/ 52 h 461"/>
                <a:gd name="T124" fmla="*/ 91 w 394"/>
                <a:gd name="T125" fmla="*/ 1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4" h="461">
                  <a:moveTo>
                    <a:pt x="91" y="1"/>
                  </a:moveTo>
                  <a:lnTo>
                    <a:pt x="93" y="0"/>
                  </a:lnTo>
                  <a:lnTo>
                    <a:pt x="95" y="3"/>
                  </a:lnTo>
                  <a:lnTo>
                    <a:pt x="102" y="4"/>
                  </a:lnTo>
                  <a:lnTo>
                    <a:pt x="103" y="8"/>
                  </a:lnTo>
                  <a:lnTo>
                    <a:pt x="107" y="5"/>
                  </a:lnTo>
                  <a:lnTo>
                    <a:pt x="109" y="6"/>
                  </a:lnTo>
                  <a:lnTo>
                    <a:pt x="111" y="14"/>
                  </a:lnTo>
                  <a:lnTo>
                    <a:pt x="126" y="33"/>
                  </a:lnTo>
                  <a:lnTo>
                    <a:pt x="124" y="37"/>
                  </a:lnTo>
                  <a:lnTo>
                    <a:pt x="122" y="36"/>
                  </a:lnTo>
                  <a:lnTo>
                    <a:pt x="122" y="38"/>
                  </a:lnTo>
                  <a:lnTo>
                    <a:pt x="134" y="45"/>
                  </a:lnTo>
                  <a:lnTo>
                    <a:pt x="133" y="51"/>
                  </a:lnTo>
                  <a:lnTo>
                    <a:pt x="138" y="56"/>
                  </a:lnTo>
                  <a:lnTo>
                    <a:pt x="152" y="75"/>
                  </a:lnTo>
                  <a:lnTo>
                    <a:pt x="154" y="75"/>
                  </a:lnTo>
                  <a:lnTo>
                    <a:pt x="161" y="80"/>
                  </a:lnTo>
                  <a:lnTo>
                    <a:pt x="165" y="88"/>
                  </a:lnTo>
                  <a:lnTo>
                    <a:pt x="164" y="92"/>
                  </a:lnTo>
                  <a:lnTo>
                    <a:pt x="170" y="94"/>
                  </a:lnTo>
                  <a:lnTo>
                    <a:pt x="173" y="99"/>
                  </a:lnTo>
                  <a:lnTo>
                    <a:pt x="177" y="97"/>
                  </a:lnTo>
                  <a:lnTo>
                    <a:pt x="180" y="99"/>
                  </a:lnTo>
                  <a:lnTo>
                    <a:pt x="182" y="108"/>
                  </a:lnTo>
                  <a:lnTo>
                    <a:pt x="186" y="114"/>
                  </a:lnTo>
                  <a:lnTo>
                    <a:pt x="186" y="114"/>
                  </a:lnTo>
                  <a:lnTo>
                    <a:pt x="191" y="119"/>
                  </a:lnTo>
                  <a:lnTo>
                    <a:pt x="192" y="123"/>
                  </a:lnTo>
                  <a:lnTo>
                    <a:pt x="190" y="132"/>
                  </a:lnTo>
                  <a:lnTo>
                    <a:pt x="192" y="137"/>
                  </a:lnTo>
                  <a:lnTo>
                    <a:pt x="191" y="140"/>
                  </a:lnTo>
                  <a:lnTo>
                    <a:pt x="195" y="145"/>
                  </a:lnTo>
                  <a:lnTo>
                    <a:pt x="202" y="147"/>
                  </a:lnTo>
                  <a:lnTo>
                    <a:pt x="206" y="146"/>
                  </a:lnTo>
                  <a:lnTo>
                    <a:pt x="208" y="148"/>
                  </a:lnTo>
                  <a:lnTo>
                    <a:pt x="217" y="147"/>
                  </a:lnTo>
                  <a:lnTo>
                    <a:pt x="218" y="145"/>
                  </a:lnTo>
                  <a:lnTo>
                    <a:pt x="223" y="145"/>
                  </a:lnTo>
                  <a:lnTo>
                    <a:pt x="224" y="146"/>
                  </a:lnTo>
                  <a:lnTo>
                    <a:pt x="222" y="149"/>
                  </a:lnTo>
                  <a:lnTo>
                    <a:pt x="228" y="154"/>
                  </a:lnTo>
                  <a:lnTo>
                    <a:pt x="233" y="153"/>
                  </a:lnTo>
                  <a:lnTo>
                    <a:pt x="235" y="151"/>
                  </a:lnTo>
                  <a:lnTo>
                    <a:pt x="237" y="154"/>
                  </a:lnTo>
                  <a:lnTo>
                    <a:pt x="244" y="155"/>
                  </a:lnTo>
                  <a:lnTo>
                    <a:pt x="249" y="161"/>
                  </a:lnTo>
                  <a:lnTo>
                    <a:pt x="256" y="159"/>
                  </a:lnTo>
                  <a:lnTo>
                    <a:pt x="256" y="159"/>
                  </a:lnTo>
                  <a:lnTo>
                    <a:pt x="261" y="162"/>
                  </a:lnTo>
                  <a:lnTo>
                    <a:pt x="265" y="170"/>
                  </a:lnTo>
                  <a:lnTo>
                    <a:pt x="262" y="173"/>
                  </a:lnTo>
                  <a:lnTo>
                    <a:pt x="265" y="176"/>
                  </a:lnTo>
                  <a:lnTo>
                    <a:pt x="264" y="183"/>
                  </a:lnTo>
                  <a:lnTo>
                    <a:pt x="256" y="191"/>
                  </a:lnTo>
                  <a:lnTo>
                    <a:pt x="259" y="197"/>
                  </a:lnTo>
                  <a:lnTo>
                    <a:pt x="262" y="202"/>
                  </a:lnTo>
                  <a:lnTo>
                    <a:pt x="267" y="204"/>
                  </a:lnTo>
                  <a:lnTo>
                    <a:pt x="268" y="207"/>
                  </a:lnTo>
                  <a:lnTo>
                    <a:pt x="274" y="212"/>
                  </a:lnTo>
                  <a:lnTo>
                    <a:pt x="280" y="213"/>
                  </a:lnTo>
                  <a:lnTo>
                    <a:pt x="287" y="210"/>
                  </a:lnTo>
                  <a:lnTo>
                    <a:pt x="292" y="211"/>
                  </a:lnTo>
                  <a:lnTo>
                    <a:pt x="298" y="224"/>
                  </a:lnTo>
                  <a:lnTo>
                    <a:pt x="299" y="230"/>
                  </a:lnTo>
                  <a:lnTo>
                    <a:pt x="310" y="229"/>
                  </a:lnTo>
                  <a:lnTo>
                    <a:pt x="318" y="224"/>
                  </a:lnTo>
                  <a:lnTo>
                    <a:pt x="318" y="222"/>
                  </a:lnTo>
                  <a:lnTo>
                    <a:pt x="316" y="218"/>
                  </a:lnTo>
                  <a:lnTo>
                    <a:pt x="318" y="213"/>
                  </a:lnTo>
                  <a:lnTo>
                    <a:pt x="317" y="207"/>
                  </a:lnTo>
                  <a:lnTo>
                    <a:pt x="318" y="205"/>
                  </a:lnTo>
                  <a:lnTo>
                    <a:pt x="323" y="209"/>
                  </a:lnTo>
                  <a:lnTo>
                    <a:pt x="325" y="207"/>
                  </a:lnTo>
                  <a:lnTo>
                    <a:pt x="333" y="210"/>
                  </a:lnTo>
                  <a:lnTo>
                    <a:pt x="342" y="204"/>
                  </a:lnTo>
                  <a:lnTo>
                    <a:pt x="350" y="212"/>
                  </a:lnTo>
                  <a:lnTo>
                    <a:pt x="357" y="214"/>
                  </a:lnTo>
                  <a:lnTo>
                    <a:pt x="360" y="218"/>
                  </a:lnTo>
                  <a:lnTo>
                    <a:pt x="366" y="219"/>
                  </a:lnTo>
                  <a:lnTo>
                    <a:pt x="372" y="218"/>
                  </a:lnTo>
                  <a:lnTo>
                    <a:pt x="375" y="220"/>
                  </a:lnTo>
                  <a:lnTo>
                    <a:pt x="375" y="223"/>
                  </a:lnTo>
                  <a:lnTo>
                    <a:pt x="370" y="227"/>
                  </a:lnTo>
                  <a:lnTo>
                    <a:pt x="375" y="230"/>
                  </a:lnTo>
                  <a:lnTo>
                    <a:pt x="375" y="233"/>
                  </a:lnTo>
                  <a:lnTo>
                    <a:pt x="381" y="240"/>
                  </a:lnTo>
                  <a:lnTo>
                    <a:pt x="381" y="245"/>
                  </a:lnTo>
                  <a:lnTo>
                    <a:pt x="384" y="249"/>
                  </a:lnTo>
                  <a:lnTo>
                    <a:pt x="378" y="251"/>
                  </a:lnTo>
                  <a:lnTo>
                    <a:pt x="375" y="256"/>
                  </a:lnTo>
                  <a:lnTo>
                    <a:pt x="381" y="259"/>
                  </a:lnTo>
                  <a:lnTo>
                    <a:pt x="379" y="266"/>
                  </a:lnTo>
                  <a:lnTo>
                    <a:pt x="381" y="276"/>
                  </a:lnTo>
                  <a:lnTo>
                    <a:pt x="380" y="291"/>
                  </a:lnTo>
                  <a:lnTo>
                    <a:pt x="382" y="298"/>
                  </a:lnTo>
                  <a:lnTo>
                    <a:pt x="381" y="302"/>
                  </a:lnTo>
                  <a:lnTo>
                    <a:pt x="381" y="313"/>
                  </a:lnTo>
                  <a:lnTo>
                    <a:pt x="380" y="316"/>
                  </a:lnTo>
                  <a:lnTo>
                    <a:pt x="381" y="322"/>
                  </a:lnTo>
                  <a:lnTo>
                    <a:pt x="381" y="343"/>
                  </a:lnTo>
                  <a:lnTo>
                    <a:pt x="379" y="342"/>
                  </a:lnTo>
                  <a:lnTo>
                    <a:pt x="377" y="347"/>
                  </a:lnTo>
                  <a:lnTo>
                    <a:pt x="373" y="351"/>
                  </a:lnTo>
                  <a:lnTo>
                    <a:pt x="368" y="349"/>
                  </a:lnTo>
                  <a:lnTo>
                    <a:pt x="367" y="352"/>
                  </a:lnTo>
                  <a:lnTo>
                    <a:pt x="364" y="352"/>
                  </a:lnTo>
                  <a:lnTo>
                    <a:pt x="360" y="362"/>
                  </a:lnTo>
                  <a:lnTo>
                    <a:pt x="360" y="370"/>
                  </a:lnTo>
                  <a:lnTo>
                    <a:pt x="361" y="373"/>
                  </a:lnTo>
                  <a:lnTo>
                    <a:pt x="366" y="375"/>
                  </a:lnTo>
                  <a:lnTo>
                    <a:pt x="374" y="372"/>
                  </a:lnTo>
                  <a:lnTo>
                    <a:pt x="375" y="376"/>
                  </a:lnTo>
                  <a:lnTo>
                    <a:pt x="379" y="377"/>
                  </a:lnTo>
                  <a:lnTo>
                    <a:pt x="379" y="381"/>
                  </a:lnTo>
                  <a:lnTo>
                    <a:pt x="387" y="382"/>
                  </a:lnTo>
                  <a:lnTo>
                    <a:pt x="387" y="382"/>
                  </a:lnTo>
                  <a:lnTo>
                    <a:pt x="389" y="386"/>
                  </a:lnTo>
                  <a:lnTo>
                    <a:pt x="383" y="396"/>
                  </a:lnTo>
                  <a:lnTo>
                    <a:pt x="387" y="396"/>
                  </a:lnTo>
                  <a:lnTo>
                    <a:pt x="389" y="403"/>
                  </a:lnTo>
                  <a:lnTo>
                    <a:pt x="393" y="405"/>
                  </a:lnTo>
                  <a:lnTo>
                    <a:pt x="394" y="408"/>
                  </a:lnTo>
                  <a:lnTo>
                    <a:pt x="394" y="408"/>
                  </a:lnTo>
                  <a:lnTo>
                    <a:pt x="389" y="415"/>
                  </a:lnTo>
                  <a:lnTo>
                    <a:pt x="385" y="428"/>
                  </a:lnTo>
                  <a:lnTo>
                    <a:pt x="381" y="428"/>
                  </a:lnTo>
                  <a:lnTo>
                    <a:pt x="382" y="431"/>
                  </a:lnTo>
                  <a:lnTo>
                    <a:pt x="381" y="433"/>
                  </a:lnTo>
                  <a:lnTo>
                    <a:pt x="381" y="438"/>
                  </a:lnTo>
                  <a:lnTo>
                    <a:pt x="379" y="442"/>
                  </a:lnTo>
                  <a:lnTo>
                    <a:pt x="377" y="442"/>
                  </a:lnTo>
                  <a:lnTo>
                    <a:pt x="374" y="438"/>
                  </a:lnTo>
                  <a:lnTo>
                    <a:pt x="364" y="436"/>
                  </a:lnTo>
                  <a:lnTo>
                    <a:pt x="362" y="438"/>
                  </a:lnTo>
                  <a:lnTo>
                    <a:pt x="356" y="437"/>
                  </a:lnTo>
                  <a:lnTo>
                    <a:pt x="345" y="432"/>
                  </a:lnTo>
                  <a:lnTo>
                    <a:pt x="338" y="440"/>
                  </a:lnTo>
                  <a:lnTo>
                    <a:pt x="318" y="454"/>
                  </a:lnTo>
                  <a:lnTo>
                    <a:pt x="307" y="451"/>
                  </a:lnTo>
                  <a:lnTo>
                    <a:pt x="299" y="442"/>
                  </a:lnTo>
                  <a:lnTo>
                    <a:pt x="296" y="448"/>
                  </a:lnTo>
                  <a:lnTo>
                    <a:pt x="286" y="450"/>
                  </a:lnTo>
                  <a:lnTo>
                    <a:pt x="273" y="457"/>
                  </a:lnTo>
                  <a:lnTo>
                    <a:pt x="262" y="456"/>
                  </a:lnTo>
                  <a:lnTo>
                    <a:pt x="260" y="457"/>
                  </a:lnTo>
                  <a:lnTo>
                    <a:pt x="256" y="453"/>
                  </a:lnTo>
                  <a:lnTo>
                    <a:pt x="252" y="457"/>
                  </a:lnTo>
                  <a:lnTo>
                    <a:pt x="242" y="456"/>
                  </a:lnTo>
                  <a:lnTo>
                    <a:pt x="236" y="461"/>
                  </a:lnTo>
                  <a:lnTo>
                    <a:pt x="230" y="458"/>
                  </a:lnTo>
                  <a:lnTo>
                    <a:pt x="230" y="461"/>
                  </a:lnTo>
                  <a:lnTo>
                    <a:pt x="230" y="461"/>
                  </a:lnTo>
                  <a:lnTo>
                    <a:pt x="227" y="459"/>
                  </a:lnTo>
                  <a:lnTo>
                    <a:pt x="226" y="455"/>
                  </a:lnTo>
                  <a:lnTo>
                    <a:pt x="219" y="451"/>
                  </a:lnTo>
                  <a:lnTo>
                    <a:pt x="219" y="441"/>
                  </a:lnTo>
                  <a:lnTo>
                    <a:pt x="217" y="438"/>
                  </a:lnTo>
                  <a:lnTo>
                    <a:pt x="214" y="435"/>
                  </a:lnTo>
                  <a:lnTo>
                    <a:pt x="217" y="428"/>
                  </a:lnTo>
                  <a:lnTo>
                    <a:pt x="217" y="423"/>
                  </a:lnTo>
                  <a:lnTo>
                    <a:pt x="215" y="421"/>
                  </a:lnTo>
                  <a:lnTo>
                    <a:pt x="210" y="422"/>
                  </a:lnTo>
                  <a:lnTo>
                    <a:pt x="205" y="413"/>
                  </a:lnTo>
                  <a:lnTo>
                    <a:pt x="200" y="410"/>
                  </a:lnTo>
                  <a:lnTo>
                    <a:pt x="196" y="409"/>
                  </a:lnTo>
                  <a:lnTo>
                    <a:pt x="191" y="392"/>
                  </a:lnTo>
                  <a:lnTo>
                    <a:pt x="184" y="388"/>
                  </a:lnTo>
                  <a:lnTo>
                    <a:pt x="183" y="377"/>
                  </a:lnTo>
                  <a:lnTo>
                    <a:pt x="181" y="373"/>
                  </a:lnTo>
                  <a:lnTo>
                    <a:pt x="178" y="374"/>
                  </a:lnTo>
                  <a:lnTo>
                    <a:pt x="172" y="369"/>
                  </a:lnTo>
                  <a:lnTo>
                    <a:pt x="167" y="370"/>
                  </a:lnTo>
                  <a:lnTo>
                    <a:pt x="162" y="366"/>
                  </a:lnTo>
                  <a:lnTo>
                    <a:pt x="161" y="362"/>
                  </a:lnTo>
                  <a:lnTo>
                    <a:pt x="151" y="354"/>
                  </a:lnTo>
                  <a:lnTo>
                    <a:pt x="147" y="354"/>
                  </a:lnTo>
                  <a:lnTo>
                    <a:pt x="144" y="351"/>
                  </a:lnTo>
                  <a:lnTo>
                    <a:pt x="139" y="349"/>
                  </a:lnTo>
                  <a:lnTo>
                    <a:pt x="128" y="339"/>
                  </a:lnTo>
                  <a:lnTo>
                    <a:pt x="124" y="338"/>
                  </a:lnTo>
                  <a:lnTo>
                    <a:pt x="121" y="334"/>
                  </a:lnTo>
                  <a:lnTo>
                    <a:pt x="120" y="331"/>
                  </a:lnTo>
                  <a:lnTo>
                    <a:pt x="117" y="331"/>
                  </a:lnTo>
                  <a:lnTo>
                    <a:pt x="104" y="321"/>
                  </a:lnTo>
                  <a:lnTo>
                    <a:pt x="100" y="321"/>
                  </a:lnTo>
                  <a:lnTo>
                    <a:pt x="98" y="320"/>
                  </a:lnTo>
                  <a:lnTo>
                    <a:pt x="96" y="314"/>
                  </a:lnTo>
                  <a:lnTo>
                    <a:pt x="97" y="308"/>
                  </a:lnTo>
                  <a:lnTo>
                    <a:pt x="95" y="307"/>
                  </a:lnTo>
                  <a:lnTo>
                    <a:pt x="92" y="308"/>
                  </a:lnTo>
                  <a:lnTo>
                    <a:pt x="90" y="305"/>
                  </a:lnTo>
                  <a:lnTo>
                    <a:pt x="88" y="297"/>
                  </a:lnTo>
                  <a:lnTo>
                    <a:pt x="85" y="295"/>
                  </a:lnTo>
                  <a:lnTo>
                    <a:pt x="85" y="293"/>
                  </a:lnTo>
                  <a:lnTo>
                    <a:pt x="82" y="290"/>
                  </a:lnTo>
                  <a:lnTo>
                    <a:pt x="77" y="282"/>
                  </a:lnTo>
                  <a:lnTo>
                    <a:pt x="72" y="268"/>
                  </a:lnTo>
                  <a:lnTo>
                    <a:pt x="65" y="270"/>
                  </a:lnTo>
                  <a:lnTo>
                    <a:pt x="65" y="258"/>
                  </a:lnTo>
                  <a:lnTo>
                    <a:pt x="59" y="250"/>
                  </a:lnTo>
                  <a:lnTo>
                    <a:pt x="43" y="238"/>
                  </a:lnTo>
                  <a:lnTo>
                    <a:pt x="42" y="232"/>
                  </a:lnTo>
                  <a:lnTo>
                    <a:pt x="41" y="230"/>
                  </a:lnTo>
                  <a:lnTo>
                    <a:pt x="35" y="226"/>
                  </a:lnTo>
                  <a:lnTo>
                    <a:pt x="34" y="227"/>
                  </a:lnTo>
                  <a:lnTo>
                    <a:pt x="27" y="218"/>
                  </a:lnTo>
                  <a:lnTo>
                    <a:pt x="27" y="213"/>
                  </a:lnTo>
                  <a:lnTo>
                    <a:pt x="16" y="199"/>
                  </a:lnTo>
                  <a:lnTo>
                    <a:pt x="19" y="192"/>
                  </a:lnTo>
                  <a:lnTo>
                    <a:pt x="12" y="184"/>
                  </a:lnTo>
                  <a:lnTo>
                    <a:pt x="16" y="178"/>
                  </a:lnTo>
                  <a:lnTo>
                    <a:pt x="15" y="176"/>
                  </a:lnTo>
                  <a:lnTo>
                    <a:pt x="14" y="172"/>
                  </a:lnTo>
                  <a:lnTo>
                    <a:pt x="11" y="170"/>
                  </a:lnTo>
                  <a:lnTo>
                    <a:pt x="11" y="165"/>
                  </a:lnTo>
                  <a:lnTo>
                    <a:pt x="6" y="162"/>
                  </a:lnTo>
                  <a:lnTo>
                    <a:pt x="7" y="152"/>
                  </a:lnTo>
                  <a:lnTo>
                    <a:pt x="12" y="148"/>
                  </a:lnTo>
                  <a:lnTo>
                    <a:pt x="1" y="134"/>
                  </a:lnTo>
                  <a:lnTo>
                    <a:pt x="0" y="131"/>
                  </a:lnTo>
                  <a:lnTo>
                    <a:pt x="2" y="122"/>
                  </a:lnTo>
                  <a:lnTo>
                    <a:pt x="7" y="115"/>
                  </a:lnTo>
                  <a:lnTo>
                    <a:pt x="3" y="102"/>
                  </a:lnTo>
                  <a:lnTo>
                    <a:pt x="6" y="101"/>
                  </a:lnTo>
                  <a:lnTo>
                    <a:pt x="9" y="104"/>
                  </a:lnTo>
                  <a:lnTo>
                    <a:pt x="12" y="105"/>
                  </a:lnTo>
                  <a:lnTo>
                    <a:pt x="16" y="104"/>
                  </a:lnTo>
                  <a:lnTo>
                    <a:pt x="28" y="91"/>
                  </a:lnTo>
                  <a:lnTo>
                    <a:pt x="27" y="86"/>
                  </a:lnTo>
                  <a:lnTo>
                    <a:pt x="28" y="82"/>
                  </a:lnTo>
                  <a:lnTo>
                    <a:pt x="44" y="90"/>
                  </a:lnTo>
                  <a:lnTo>
                    <a:pt x="53" y="97"/>
                  </a:lnTo>
                  <a:lnTo>
                    <a:pt x="55" y="93"/>
                  </a:lnTo>
                  <a:lnTo>
                    <a:pt x="54" y="87"/>
                  </a:lnTo>
                  <a:lnTo>
                    <a:pt x="50" y="85"/>
                  </a:lnTo>
                  <a:lnTo>
                    <a:pt x="55" y="81"/>
                  </a:lnTo>
                  <a:lnTo>
                    <a:pt x="54" y="74"/>
                  </a:lnTo>
                  <a:lnTo>
                    <a:pt x="56" y="71"/>
                  </a:lnTo>
                  <a:lnTo>
                    <a:pt x="60" y="72"/>
                  </a:lnTo>
                  <a:lnTo>
                    <a:pt x="70" y="67"/>
                  </a:lnTo>
                  <a:lnTo>
                    <a:pt x="71" y="65"/>
                  </a:lnTo>
                  <a:lnTo>
                    <a:pt x="83" y="70"/>
                  </a:lnTo>
                  <a:lnTo>
                    <a:pt x="85" y="71"/>
                  </a:lnTo>
                  <a:lnTo>
                    <a:pt x="85" y="76"/>
                  </a:lnTo>
                  <a:lnTo>
                    <a:pt x="88" y="78"/>
                  </a:lnTo>
                  <a:lnTo>
                    <a:pt x="92" y="70"/>
                  </a:lnTo>
                  <a:lnTo>
                    <a:pt x="95" y="52"/>
                  </a:lnTo>
                  <a:lnTo>
                    <a:pt x="93" y="33"/>
                  </a:lnTo>
                  <a:lnTo>
                    <a:pt x="89" y="22"/>
                  </a:lnTo>
                  <a:lnTo>
                    <a:pt x="87" y="14"/>
                  </a:lnTo>
                  <a:lnTo>
                    <a:pt x="91"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0" name="Freeform 62"/>
            <p:cNvSpPr>
              <a:spLocks/>
            </p:cNvSpPr>
            <p:nvPr/>
          </p:nvSpPr>
          <p:spPr bwMode="auto">
            <a:xfrm>
              <a:off x="4952" y="1602"/>
              <a:ext cx="232" cy="244"/>
            </a:xfrm>
            <a:custGeom>
              <a:avLst/>
              <a:gdLst>
                <a:gd name="T0" fmla="*/ 5 w 232"/>
                <a:gd name="T1" fmla="*/ 16 h 244"/>
                <a:gd name="T2" fmla="*/ 5 w 232"/>
                <a:gd name="T3" fmla="*/ 7 h 244"/>
                <a:gd name="T4" fmla="*/ 12 w 232"/>
                <a:gd name="T5" fmla="*/ 0 h 244"/>
                <a:gd name="T6" fmla="*/ 31 w 232"/>
                <a:gd name="T7" fmla="*/ 11 h 244"/>
                <a:gd name="T8" fmla="*/ 39 w 232"/>
                <a:gd name="T9" fmla="*/ 22 h 244"/>
                <a:gd name="T10" fmla="*/ 81 w 232"/>
                <a:gd name="T11" fmla="*/ 34 h 244"/>
                <a:gd name="T12" fmla="*/ 81 w 232"/>
                <a:gd name="T13" fmla="*/ 22 h 244"/>
                <a:gd name="T14" fmla="*/ 100 w 232"/>
                <a:gd name="T15" fmla="*/ 24 h 244"/>
                <a:gd name="T16" fmla="*/ 102 w 232"/>
                <a:gd name="T17" fmla="*/ 29 h 244"/>
                <a:gd name="T18" fmla="*/ 127 w 232"/>
                <a:gd name="T19" fmla="*/ 35 h 244"/>
                <a:gd name="T20" fmla="*/ 155 w 232"/>
                <a:gd name="T21" fmla="*/ 41 h 244"/>
                <a:gd name="T22" fmla="*/ 177 w 232"/>
                <a:gd name="T23" fmla="*/ 35 h 244"/>
                <a:gd name="T24" fmla="*/ 193 w 232"/>
                <a:gd name="T25" fmla="*/ 32 h 244"/>
                <a:gd name="T26" fmla="*/ 214 w 232"/>
                <a:gd name="T27" fmla="*/ 31 h 244"/>
                <a:gd name="T28" fmla="*/ 209 w 232"/>
                <a:gd name="T29" fmla="*/ 38 h 244"/>
                <a:gd name="T30" fmla="*/ 217 w 232"/>
                <a:gd name="T31" fmla="*/ 44 h 244"/>
                <a:gd name="T32" fmla="*/ 219 w 232"/>
                <a:gd name="T33" fmla="*/ 48 h 244"/>
                <a:gd name="T34" fmla="*/ 214 w 232"/>
                <a:gd name="T35" fmla="*/ 65 h 244"/>
                <a:gd name="T36" fmla="*/ 219 w 232"/>
                <a:gd name="T37" fmla="*/ 72 h 244"/>
                <a:gd name="T38" fmla="*/ 217 w 232"/>
                <a:gd name="T39" fmla="*/ 88 h 244"/>
                <a:gd name="T40" fmla="*/ 213 w 232"/>
                <a:gd name="T41" fmla="*/ 113 h 244"/>
                <a:gd name="T42" fmla="*/ 215 w 232"/>
                <a:gd name="T43" fmla="*/ 130 h 244"/>
                <a:gd name="T44" fmla="*/ 222 w 232"/>
                <a:gd name="T45" fmla="*/ 143 h 244"/>
                <a:gd name="T46" fmla="*/ 224 w 232"/>
                <a:gd name="T47" fmla="*/ 149 h 244"/>
                <a:gd name="T48" fmla="*/ 232 w 232"/>
                <a:gd name="T49" fmla="*/ 163 h 244"/>
                <a:gd name="T50" fmla="*/ 224 w 232"/>
                <a:gd name="T51" fmla="*/ 190 h 244"/>
                <a:gd name="T52" fmla="*/ 217 w 232"/>
                <a:gd name="T53" fmla="*/ 214 h 244"/>
                <a:gd name="T54" fmla="*/ 153 w 232"/>
                <a:gd name="T55" fmla="*/ 225 h 244"/>
                <a:gd name="T56" fmla="*/ 137 w 232"/>
                <a:gd name="T57" fmla="*/ 241 h 244"/>
                <a:gd name="T58" fmla="*/ 123 w 232"/>
                <a:gd name="T59" fmla="*/ 243 h 244"/>
                <a:gd name="T60" fmla="*/ 118 w 232"/>
                <a:gd name="T61" fmla="*/ 234 h 244"/>
                <a:gd name="T62" fmla="*/ 104 w 232"/>
                <a:gd name="T63" fmla="*/ 232 h 244"/>
                <a:gd name="T64" fmla="*/ 111 w 232"/>
                <a:gd name="T65" fmla="*/ 214 h 244"/>
                <a:gd name="T66" fmla="*/ 121 w 232"/>
                <a:gd name="T67" fmla="*/ 209 h 244"/>
                <a:gd name="T68" fmla="*/ 125 w 232"/>
                <a:gd name="T69" fmla="*/ 184 h 244"/>
                <a:gd name="T70" fmla="*/ 125 w 232"/>
                <a:gd name="T71" fmla="*/ 164 h 244"/>
                <a:gd name="T72" fmla="*/ 125 w 232"/>
                <a:gd name="T73" fmla="*/ 138 h 244"/>
                <a:gd name="T74" fmla="*/ 119 w 232"/>
                <a:gd name="T75" fmla="*/ 118 h 244"/>
                <a:gd name="T76" fmla="*/ 125 w 232"/>
                <a:gd name="T77" fmla="*/ 107 h 244"/>
                <a:gd name="T78" fmla="*/ 119 w 232"/>
                <a:gd name="T79" fmla="*/ 92 h 244"/>
                <a:gd name="T80" fmla="*/ 119 w 232"/>
                <a:gd name="T81" fmla="*/ 82 h 244"/>
                <a:gd name="T82" fmla="*/ 104 w 232"/>
                <a:gd name="T83" fmla="*/ 80 h 244"/>
                <a:gd name="T84" fmla="*/ 86 w 232"/>
                <a:gd name="T85" fmla="*/ 66 h 244"/>
                <a:gd name="T86" fmla="*/ 67 w 232"/>
                <a:gd name="T87" fmla="*/ 71 h 244"/>
                <a:gd name="T88" fmla="*/ 62 w 232"/>
                <a:gd name="T89" fmla="*/ 75 h 244"/>
                <a:gd name="T90" fmla="*/ 62 w 232"/>
                <a:gd name="T91" fmla="*/ 86 h 244"/>
                <a:gd name="T92" fmla="*/ 42 w 232"/>
                <a:gd name="T93" fmla="*/ 86 h 244"/>
                <a:gd name="T94" fmla="*/ 24 w 232"/>
                <a:gd name="T95" fmla="*/ 75 h 244"/>
                <a:gd name="T96" fmla="*/ 11 w 232"/>
                <a:gd name="T97" fmla="*/ 66 h 244"/>
                <a:gd name="T98" fmla="*/ 0 w 232"/>
                <a:gd name="T99" fmla="*/ 53 h 244"/>
                <a:gd name="T100" fmla="*/ 6 w 232"/>
                <a:gd name="T101" fmla="*/ 35 h 244"/>
                <a:gd name="T102" fmla="*/ 0 w 232"/>
                <a:gd name="T103" fmla="*/ 21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2" h="244">
                  <a:moveTo>
                    <a:pt x="0" y="21"/>
                  </a:moveTo>
                  <a:lnTo>
                    <a:pt x="0" y="18"/>
                  </a:lnTo>
                  <a:lnTo>
                    <a:pt x="5" y="16"/>
                  </a:lnTo>
                  <a:lnTo>
                    <a:pt x="5" y="13"/>
                  </a:lnTo>
                  <a:lnTo>
                    <a:pt x="3" y="10"/>
                  </a:lnTo>
                  <a:lnTo>
                    <a:pt x="5" y="7"/>
                  </a:lnTo>
                  <a:lnTo>
                    <a:pt x="9" y="2"/>
                  </a:lnTo>
                  <a:lnTo>
                    <a:pt x="9" y="1"/>
                  </a:lnTo>
                  <a:lnTo>
                    <a:pt x="12" y="0"/>
                  </a:lnTo>
                  <a:lnTo>
                    <a:pt x="19" y="8"/>
                  </a:lnTo>
                  <a:lnTo>
                    <a:pt x="31" y="8"/>
                  </a:lnTo>
                  <a:lnTo>
                    <a:pt x="31" y="11"/>
                  </a:lnTo>
                  <a:lnTo>
                    <a:pt x="34" y="19"/>
                  </a:lnTo>
                  <a:lnTo>
                    <a:pt x="37" y="24"/>
                  </a:lnTo>
                  <a:lnTo>
                    <a:pt x="39" y="22"/>
                  </a:lnTo>
                  <a:lnTo>
                    <a:pt x="52" y="23"/>
                  </a:lnTo>
                  <a:lnTo>
                    <a:pt x="70" y="32"/>
                  </a:lnTo>
                  <a:lnTo>
                    <a:pt x="81" y="34"/>
                  </a:lnTo>
                  <a:lnTo>
                    <a:pt x="81" y="26"/>
                  </a:lnTo>
                  <a:lnTo>
                    <a:pt x="81" y="25"/>
                  </a:lnTo>
                  <a:lnTo>
                    <a:pt x="81" y="22"/>
                  </a:lnTo>
                  <a:lnTo>
                    <a:pt x="87" y="22"/>
                  </a:lnTo>
                  <a:lnTo>
                    <a:pt x="94" y="26"/>
                  </a:lnTo>
                  <a:lnTo>
                    <a:pt x="100" y="24"/>
                  </a:lnTo>
                  <a:lnTo>
                    <a:pt x="101" y="25"/>
                  </a:lnTo>
                  <a:lnTo>
                    <a:pt x="101" y="25"/>
                  </a:lnTo>
                  <a:lnTo>
                    <a:pt x="102" y="29"/>
                  </a:lnTo>
                  <a:lnTo>
                    <a:pt x="112" y="29"/>
                  </a:lnTo>
                  <a:lnTo>
                    <a:pt x="118" y="33"/>
                  </a:lnTo>
                  <a:lnTo>
                    <a:pt x="127" y="35"/>
                  </a:lnTo>
                  <a:lnTo>
                    <a:pt x="133" y="34"/>
                  </a:lnTo>
                  <a:lnTo>
                    <a:pt x="140" y="40"/>
                  </a:lnTo>
                  <a:lnTo>
                    <a:pt x="155" y="41"/>
                  </a:lnTo>
                  <a:lnTo>
                    <a:pt x="158" y="43"/>
                  </a:lnTo>
                  <a:lnTo>
                    <a:pt x="176" y="39"/>
                  </a:lnTo>
                  <a:lnTo>
                    <a:pt x="177" y="35"/>
                  </a:lnTo>
                  <a:lnTo>
                    <a:pt x="175" y="31"/>
                  </a:lnTo>
                  <a:lnTo>
                    <a:pt x="176" y="29"/>
                  </a:lnTo>
                  <a:lnTo>
                    <a:pt x="193" y="32"/>
                  </a:lnTo>
                  <a:lnTo>
                    <a:pt x="199" y="40"/>
                  </a:lnTo>
                  <a:lnTo>
                    <a:pt x="214" y="31"/>
                  </a:lnTo>
                  <a:lnTo>
                    <a:pt x="214" y="31"/>
                  </a:lnTo>
                  <a:lnTo>
                    <a:pt x="213" y="34"/>
                  </a:lnTo>
                  <a:lnTo>
                    <a:pt x="209" y="35"/>
                  </a:lnTo>
                  <a:lnTo>
                    <a:pt x="209" y="38"/>
                  </a:lnTo>
                  <a:lnTo>
                    <a:pt x="211" y="42"/>
                  </a:lnTo>
                  <a:lnTo>
                    <a:pt x="219" y="42"/>
                  </a:lnTo>
                  <a:lnTo>
                    <a:pt x="217" y="44"/>
                  </a:lnTo>
                  <a:lnTo>
                    <a:pt x="215" y="44"/>
                  </a:lnTo>
                  <a:lnTo>
                    <a:pt x="216" y="47"/>
                  </a:lnTo>
                  <a:lnTo>
                    <a:pt x="219" y="48"/>
                  </a:lnTo>
                  <a:lnTo>
                    <a:pt x="218" y="50"/>
                  </a:lnTo>
                  <a:lnTo>
                    <a:pt x="218" y="57"/>
                  </a:lnTo>
                  <a:lnTo>
                    <a:pt x="214" y="65"/>
                  </a:lnTo>
                  <a:lnTo>
                    <a:pt x="219" y="69"/>
                  </a:lnTo>
                  <a:lnTo>
                    <a:pt x="219" y="69"/>
                  </a:lnTo>
                  <a:lnTo>
                    <a:pt x="219" y="72"/>
                  </a:lnTo>
                  <a:lnTo>
                    <a:pt x="215" y="74"/>
                  </a:lnTo>
                  <a:lnTo>
                    <a:pt x="215" y="82"/>
                  </a:lnTo>
                  <a:lnTo>
                    <a:pt x="217" y="88"/>
                  </a:lnTo>
                  <a:lnTo>
                    <a:pt x="215" y="96"/>
                  </a:lnTo>
                  <a:lnTo>
                    <a:pt x="220" y="103"/>
                  </a:lnTo>
                  <a:lnTo>
                    <a:pt x="213" y="113"/>
                  </a:lnTo>
                  <a:lnTo>
                    <a:pt x="216" y="120"/>
                  </a:lnTo>
                  <a:lnTo>
                    <a:pt x="213" y="125"/>
                  </a:lnTo>
                  <a:lnTo>
                    <a:pt x="215" y="130"/>
                  </a:lnTo>
                  <a:lnTo>
                    <a:pt x="215" y="133"/>
                  </a:lnTo>
                  <a:lnTo>
                    <a:pt x="219" y="138"/>
                  </a:lnTo>
                  <a:lnTo>
                    <a:pt x="222" y="143"/>
                  </a:lnTo>
                  <a:lnTo>
                    <a:pt x="225" y="144"/>
                  </a:lnTo>
                  <a:lnTo>
                    <a:pt x="225" y="144"/>
                  </a:lnTo>
                  <a:lnTo>
                    <a:pt x="224" y="149"/>
                  </a:lnTo>
                  <a:lnTo>
                    <a:pt x="225" y="154"/>
                  </a:lnTo>
                  <a:lnTo>
                    <a:pt x="231" y="156"/>
                  </a:lnTo>
                  <a:lnTo>
                    <a:pt x="232" y="163"/>
                  </a:lnTo>
                  <a:lnTo>
                    <a:pt x="229" y="167"/>
                  </a:lnTo>
                  <a:lnTo>
                    <a:pt x="229" y="181"/>
                  </a:lnTo>
                  <a:lnTo>
                    <a:pt x="224" y="190"/>
                  </a:lnTo>
                  <a:lnTo>
                    <a:pt x="223" y="208"/>
                  </a:lnTo>
                  <a:lnTo>
                    <a:pt x="223" y="208"/>
                  </a:lnTo>
                  <a:lnTo>
                    <a:pt x="217" y="214"/>
                  </a:lnTo>
                  <a:lnTo>
                    <a:pt x="203" y="219"/>
                  </a:lnTo>
                  <a:lnTo>
                    <a:pt x="198" y="223"/>
                  </a:lnTo>
                  <a:lnTo>
                    <a:pt x="153" y="225"/>
                  </a:lnTo>
                  <a:lnTo>
                    <a:pt x="150" y="230"/>
                  </a:lnTo>
                  <a:lnTo>
                    <a:pt x="145" y="231"/>
                  </a:lnTo>
                  <a:lnTo>
                    <a:pt x="137" y="241"/>
                  </a:lnTo>
                  <a:lnTo>
                    <a:pt x="131" y="244"/>
                  </a:lnTo>
                  <a:lnTo>
                    <a:pt x="131" y="244"/>
                  </a:lnTo>
                  <a:lnTo>
                    <a:pt x="123" y="243"/>
                  </a:lnTo>
                  <a:lnTo>
                    <a:pt x="123" y="239"/>
                  </a:lnTo>
                  <a:lnTo>
                    <a:pt x="119" y="238"/>
                  </a:lnTo>
                  <a:lnTo>
                    <a:pt x="118" y="234"/>
                  </a:lnTo>
                  <a:lnTo>
                    <a:pt x="110" y="237"/>
                  </a:lnTo>
                  <a:lnTo>
                    <a:pt x="105" y="235"/>
                  </a:lnTo>
                  <a:lnTo>
                    <a:pt x="104" y="232"/>
                  </a:lnTo>
                  <a:lnTo>
                    <a:pt x="104" y="224"/>
                  </a:lnTo>
                  <a:lnTo>
                    <a:pt x="108" y="214"/>
                  </a:lnTo>
                  <a:lnTo>
                    <a:pt x="111" y="214"/>
                  </a:lnTo>
                  <a:lnTo>
                    <a:pt x="112" y="211"/>
                  </a:lnTo>
                  <a:lnTo>
                    <a:pt x="117" y="213"/>
                  </a:lnTo>
                  <a:lnTo>
                    <a:pt x="121" y="209"/>
                  </a:lnTo>
                  <a:lnTo>
                    <a:pt x="123" y="204"/>
                  </a:lnTo>
                  <a:lnTo>
                    <a:pt x="125" y="205"/>
                  </a:lnTo>
                  <a:lnTo>
                    <a:pt x="125" y="184"/>
                  </a:lnTo>
                  <a:lnTo>
                    <a:pt x="124" y="178"/>
                  </a:lnTo>
                  <a:lnTo>
                    <a:pt x="125" y="175"/>
                  </a:lnTo>
                  <a:lnTo>
                    <a:pt x="125" y="164"/>
                  </a:lnTo>
                  <a:lnTo>
                    <a:pt x="126" y="160"/>
                  </a:lnTo>
                  <a:lnTo>
                    <a:pt x="124" y="153"/>
                  </a:lnTo>
                  <a:lnTo>
                    <a:pt x="125" y="138"/>
                  </a:lnTo>
                  <a:lnTo>
                    <a:pt x="123" y="128"/>
                  </a:lnTo>
                  <a:lnTo>
                    <a:pt x="125" y="121"/>
                  </a:lnTo>
                  <a:lnTo>
                    <a:pt x="119" y="118"/>
                  </a:lnTo>
                  <a:lnTo>
                    <a:pt x="122" y="113"/>
                  </a:lnTo>
                  <a:lnTo>
                    <a:pt x="128" y="111"/>
                  </a:lnTo>
                  <a:lnTo>
                    <a:pt x="125" y="107"/>
                  </a:lnTo>
                  <a:lnTo>
                    <a:pt x="125" y="102"/>
                  </a:lnTo>
                  <a:lnTo>
                    <a:pt x="119" y="95"/>
                  </a:lnTo>
                  <a:lnTo>
                    <a:pt x="119" y="92"/>
                  </a:lnTo>
                  <a:lnTo>
                    <a:pt x="114" y="89"/>
                  </a:lnTo>
                  <a:lnTo>
                    <a:pt x="119" y="85"/>
                  </a:lnTo>
                  <a:lnTo>
                    <a:pt x="119" y="82"/>
                  </a:lnTo>
                  <a:lnTo>
                    <a:pt x="116" y="80"/>
                  </a:lnTo>
                  <a:lnTo>
                    <a:pt x="110" y="81"/>
                  </a:lnTo>
                  <a:lnTo>
                    <a:pt x="104" y="80"/>
                  </a:lnTo>
                  <a:lnTo>
                    <a:pt x="101" y="76"/>
                  </a:lnTo>
                  <a:lnTo>
                    <a:pt x="94" y="74"/>
                  </a:lnTo>
                  <a:lnTo>
                    <a:pt x="86" y="66"/>
                  </a:lnTo>
                  <a:lnTo>
                    <a:pt x="77" y="72"/>
                  </a:lnTo>
                  <a:lnTo>
                    <a:pt x="69" y="69"/>
                  </a:lnTo>
                  <a:lnTo>
                    <a:pt x="67" y="71"/>
                  </a:lnTo>
                  <a:lnTo>
                    <a:pt x="62" y="67"/>
                  </a:lnTo>
                  <a:lnTo>
                    <a:pt x="61" y="69"/>
                  </a:lnTo>
                  <a:lnTo>
                    <a:pt x="62" y="75"/>
                  </a:lnTo>
                  <a:lnTo>
                    <a:pt x="60" y="80"/>
                  </a:lnTo>
                  <a:lnTo>
                    <a:pt x="62" y="84"/>
                  </a:lnTo>
                  <a:lnTo>
                    <a:pt x="62" y="86"/>
                  </a:lnTo>
                  <a:lnTo>
                    <a:pt x="54" y="91"/>
                  </a:lnTo>
                  <a:lnTo>
                    <a:pt x="43" y="92"/>
                  </a:lnTo>
                  <a:lnTo>
                    <a:pt x="42" y="86"/>
                  </a:lnTo>
                  <a:lnTo>
                    <a:pt x="36" y="73"/>
                  </a:lnTo>
                  <a:lnTo>
                    <a:pt x="31" y="72"/>
                  </a:lnTo>
                  <a:lnTo>
                    <a:pt x="24" y="75"/>
                  </a:lnTo>
                  <a:lnTo>
                    <a:pt x="18" y="74"/>
                  </a:lnTo>
                  <a:lnTo>
                    <a:pt x="12" y="69"/>
                  </a:lnTo>
                  <a:lnTo>
                    <a:pt x="11" y="66"/>
                  </a:lnTo>
                  <a:lnTo>
                    <a:pt x="6" y="64"/>
                  </a:lnTo>
                  <a:lnTo>
                    <a:pt x="3" y="59"/>
                  </a:lnTo>
                  <a:lnTo>
                    <a:pt x="0" y="53"/>
                  </a:lnTo>
                  <a:lnTo>
                    <a:pt x="8" y="45"/>
                  </a:lnTo>
                  <a:lnTo>
                    <a:pt x="9" y="38"/>
                  </a:lnTo>
                  <a:lnTo>
                    <a:pt x="6" y="35"/>
                  </a:lnTo>
                  <a:lnTo>
                    <a:pt x="9" y="32"/>
                  </a:lnTo>
                  <a:lnTo>
                    <a:pt x="5" y="24"/>
                  </a:lnTo>
                  <a:lnTo>
                    <a:pt x="0" y="2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1" name="Freeform 63"/>
            <p:cNvSpPr>
              <a:spLocks/>
            </p:cNvSpPr>
            <p:nvPr/>
          </p:nvSpPr>
          <p:spPr bwMode="auto">
            <a:xfrm>
              <a:off x="5079" y="1810"/>
              <a:ext cx="117" cy="134"/>
            </a:xfrm>
            <a:custGeom>
              <a:avLst/>
              <a:gdLst>
                <a:gd name="T0" fmla="*/ 98 w 117"/>
                <a:gd name="T1" fmla="*/ 9 h 134"/>
                <a:gd name="T2" fmla="*/ 105 w 117"/>
                <a:gd name="T3" fmla="*/ 20 h 134"/>
                <a:gd name="T4" fmla="*/ 102 w 117"/>
                <a:gd name="T5" fmla="*/ 48 h 134"/>
                <a:gd name="T6" fmla="*/ 103 w 117"/>
                <a:gd name="T7" fmla="*/ 53 h 134"/>
                <a:gd name="T8" fmla="*/ 101 w 117"/>
                <a:gd name="T9" fmla="*/ 69 h 134"/>
                <a:gd name="T10" fmla="*/ 114 w 117"/>
                <a:gd name="T11" fmla="*/ 92 h 134"/>
                <a:gd name="T12" fmla="*/ 117 w 117"/>
                <a:gd name="T13" fmla="*/ 98 h 134"/>
                <a:gd name="T14" fmla="*/ 117 w 117"/>
                <a:gd name="T15" fmla="*/ 113 h 134"/>
                <a:gd name="T16" fmla="*/ 106 w 117"/>
                <a:gd name="T17" fmla="*/ 119 h 134"/>
                <a:gd name="T18" fmla="*/ 102 w 117"/>
                <a:gd name="T19" fmla="*/ 126 h 134"/>
                <a:gd name="T20" fmla="*/ 92 w 117"/>
                <a:gd name="T21" fmla="*/ 129 h 134"/>
                <a:gd name="T22" fmla="*/ 83 w 117"/>
                <a:gd name="T23" fmla="*/ 126 h 134"/>
                <a:gd name="T24" fmla="*/ 80 w 117"/>
                <a:gd name="T25" fmla="*/ 126 h 134"/>
                <a:gd name="T26" fmla="*/ 71 w 117"/>
                <a:gd name="T27" fmla="*/ 126 h 134"/>
                <a:gd name="T28" fmla="*/ 55 w 117"/>
                <a:gd name="T29" fmla="*/ 133 h 134"/>
                <a:gd name="T30" fmla="*/ 54 w 117"/>
                <a:gd name="T31" fmla="*/ 133 h 134"/>
                <a:gd name="T32" fmla="*/ 48 w 117"/>
                <a:gd name="T33" fmla="*/ 123 h 134"/>
                <a:gd name="T34" fmla="*/ 46 w 117"/>
                <a:gd name="T35" fmla="*/ 109 h 134"/>
                <a:gd name="T36" fmla="*/ 29 w 117"/>
                <a:gd name="T37" fmla="*/ 114 h 134"/>
                <a:gd name="T38" fmla="*/ 26 w 117"/>
                <a:gd name="T39" fmla="*/ 107 h 134"/>
                <a:gd name="T40" fmla="*/ 29 w 117"/>
                <a:gd name="T41" fmla="*/ 98 h 134"/>
                <a:gd name="T42" fmla="*/ 33 w 117"/>
                <a:gd name="T43" fmla="*/ 95 h 134"/>
                <a:gd name="T44" fmla="*/ 30 w 117"/>
                <a:gd name="T45" fmla="*/ 89 h 134"/>
                <a:gd name="T46" fmla="*/ 24 w 117"/>
                <a:gd name="T47" fmla="*/ 87 h 134"/>
                <a:gd name="T48" fmla="*/ 17 w 117"/>
                <a:gd name="T49" fmla="*/ 88 h 134"/>
                <a:gd name="T50" fmla="*/ 16 w 117"/>
                <a:gd name="T51" fmla="*/ 73 h 134"/>
                <a:gd name="T52" fmla="*/ 23 w 117"/>
                <a:gd name="T53" fmla="*/ 65 h 134"/>
                <a:gd name="T54" fmla="*/ 11 w 117"/>
                <a:gd name="T55" fmla="*/ 62 h 134"/>
                <a:gd name="T56" fmla="*/ 6 w 117"/>
                <a:gd name="T57" fmla="*/ 57 h 134"/>
                <a:gd name="T58" fmla="*/ 0 w 117"/>
                <a:gd name="T59" fmla="*/ 50 h 134"/>
                <a:gd name="T60" fmla="*/ 4 w 117"/>
                <a:gd name="T61" fmla="*/ 36 h 134"/>
                <a:gd name="T62" fmla="*/ 10 w 117"/>
                <a:gd name="T63" fmla="*/ 33 h 134"/>
                <a:gd name="T64" fmla="*/ 23 w 117"/>
                <a:gd name="T65" fmla="*/ 22 h 134"/>
                <a:gd name="T66" fmla="*/ 71 w 117"/>
                <a:gd name="T67" fmla="*/ 15 h 134"/>
                <a:gd name="T68" fmla="*/ 90 w 117"/>
                <a:gd name="T69" fmla="*/ 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7" h="134">
                  <a:moveTo>
                    <a:pt x="96" y="0"/>
                  </a:moveTo>
                  <a:lnTo>
                    <a:pt x="98" y="9"/>
                  </a:lnTo>
                  <a:lnTo>
                    <a:pt x="106" y="10"/>
                  </a:lnTo>
                  <a:lnTo>
                    <a:pt x="105" y="20"/>
                  </a:lnTo>
                  <a:lnTo>
                    <a:pt x="105" y="20"/>
                  </a:lnTo>
                  <a:lnTo>
                    <a:pt x="102" y="48"/>
                  </a:lnTo>
                  <a:lnTo>
                    <a:pt x="104" y="49"/>
                  </a:lnTo>
                  <a:lnTo>
                    <a:pt x="103" y="53"/>
                  </a:lnTo>
                  <a:lnTo>
                    <a:pt x="109" y="59"/>
                  </a:lnTo>
                  <a:lnTo>
                    <a:pt x="101" y="69"/>
                  </a:lnTo>
                  <a:lnTo>
                    <a:pt x="105" y="72"/>
                  </a:lnTo>
                  <a:lnTo>
                    <a:pt x="114" y="92"/>
                  </a:lnTo>
                  <a:lnTo>
                    <a:pt x="114" y="92"/>
                  </a:lnTo>
                  <a:lnTo>
                    <a:pt x="117" y="98"/>
                  </a:lnTo>
                  <a:lnTo>
                    <a:pt x="117" y="113"/>
                  </a:lnTo>
                  <a:lnTo>
                    <a:pt x="117" y="113"/>
                  </a:lnTo>
                  <a:lnTo>
                    <a:pt x="114" y="117"/>
                  </a:lnTo>
                  <a:lnTo>
                    <a:pt x="106" y="119"/>
                  </a:lnTo>
                  <a:lnTo>
                    <a:pt x="105" y="123"/>
                  </a:lnTo>
                  <a:lnTo>
                    <a:pt x="102" y="126"/>
                  </a:lnTo>
                  <a:lnTo>
                    <a:pt x="100" y="125"/>
                  </a:lnTo>
                  <a:lnTo>
                    <a:pt x="92" y="129"/>
                  </a:lnTo>
                  <a:lnTo>
                    <a:pt x="90" y="124"/>
                  </a:lnTo>
                  <a:lnTo>
                    <a:pt x="83" y="126"/>
                  </a:lnTo>
                  <a:lnTo>
                    <a:pt x="82" y="124"/>
                  </a:lnTo>
                  <a:lnTo>
                    <a:pt x="80" y="126"/>
                  </a:lnTo>
                  <a:lnTo>
                    <a:pt x="79" y="124"/>
                  </a:lnTo>
                  <a:lnTo>
                    <a:pt x="71" y="126"/>
                  </a:lnTo>
                  <a:lnTo>
                    <a:pt x="64" y="134"/>
                  </a:lnTo>
                  <a:lnTo>
                    <a:pt x="55" y="133"/>
                  </a:lnTo>
                  <a:lnTo>
                    <a:pt x="55" y="133"/>
                  </a:lnTo>
                  <a:lnTo>
                    <a:pt x="54" y="133"/>
                  </a:lnTo>
                  <a:lnTo>
                    <a:pt x="55" y="123"/>
                  </a:lnTo>
                  <a:lnTo>
                    <a:pt x="48" y="123"/>
                  </a:lnTo>
                  <a:lnTo>
                    <a:pt x="46" y="121"/>
                  </a:lnTo>
                  <a:lnTo>
                    <a:pt x="46" y="109"/>
                  </a:lnTo>
                  <a:lnTo>
                    <a:pt x="40" y="113"/>
                  </a:lnTo>
                  <a:lnTo>
                    <a:pt x="29" y="114"/>
                  </a:lnTo>
                  <a:lnTo>
                    <a:pt x="27" y="111"/>
                  </a:lnTo>
                  <a:lnTo>
                    <a:pt x="26" y="107"/>
                  </a:lnTo>
                  <a:lnTo>
                    <a:pt x="29" y="105"/>
                  </a:lnTo>
                  <a:lnTo>
                    <a:pt x="29" y="98"/>
                  </a:lnTo>
                  <a:lnTo>
                    <a:pt x="33" y="98"/>
                  </a:lnTo>
                  <a:lnTo>
                    <a:pt x="33" y="95"/>
                  </a:lnTo>
                  <a:lnTo>
                    <a:pt x="31" y="94"/>
                  </a:lnTo>
                  <a:lnTo>
                    <a:pt x="30" y="89"/>
                  </a:lnTo>
                  <a:lnTo>
                    <a:pt x="26" y="91"/>
                  </a:lnTo>
                  <a:lnTo>
                    <a:pt x="24" y="87"/>
                  </a:lnTo>
                  <a:lnTo>
                    <a:pt x="19" y="86"/>
                  </a:lnTo>
                  <a:lnTo>
                    <a:pt x="17" y="88"/>
                  </a:lnTo>
                  <a:lnTo>
                    <a:pt x="19" y="80"/>
                  </a:lnTo>
                  <a:lnTo>
                    <a:pt x="16" y="73"/>
                  </a:lnTo>
                  <a:lnTo>
                    <a:pt x="20" y="73"/>
                  </a:lnTo>
                  <a:lnTo>
                    <a:pt x="23" y="65"/>
                  </a:lnTo>
                  <a:lnTo>
                    <a:pt x="11" y="62"/>
                  </a:lnTo>
                  <a:lnTo>
                    <a:pt x="11" y="62"/>
                  </a:lnTo>
                  <a:lnTo>
                    <a:pt x="10" y="59"/>
                  </a:lnTo>
                  <a:lnTo>
                    <a:pt x="6" y="57"/>
                  </a:lnTo>
                  <a:lnTo>
                    <a:pt x="4" y="50"/>
                  </a:lnTo>
                  <a:lnTo>
                    <a:pt x="0" y="50"/>
                  </a:lnTo>
                  <a:lnTo>
                    <a:pt x="6" y="40"/>
                  </a:lnTo>
                  <a:lnTo>
                    <a:pt x="4" y="36"/>
                  </a:lnTo>
                  <a:lnTo>
                    <a:pt x="4" y="36"/>
                  </a:lnTo>
                  <a:lnTo>
                    <a:pt x="10" y="33"/>
                  </a:lnTo>
                  <a:lnTo>
                    <a:pt x="18" y="23"/>
                  </a:lnTo>
                  <a:lnTo>
                    <a:pt x="23" y="22"/>
                  </a:lnTo>
                  <a:lnTo>
                    <a:pt x="26" y="17"/>
                  </a:lnTo>
                  <a:lnTo>
                    <a:pt x="71" y="15"/>
                  </a:lnTo>
                  <a:lnTo>
                    <a:pt x="76" y="11"/>
                  </a:lnTo>
                  <a:lnTo>
                    <a:pt x="90" y="6"/>
                  </a:lnTo>
                  <a:lnTo>
                    <a:pt x="9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2" name="Freeform 64"/>
            <p:cNvSpPr>
              <a:spLocks/>
            </p:cNvSpPr>
            <p:nvPr/>
          </p:nvSpPr>
          <p:spPr bwMode="auto">
            <a:xfrm>
              <a:off x="5126" y="1923"/>
              <a:ext cx="90" cy="73"/>
            </a:xfrm>
            <a:custGeom>
              <a:avLst/>
              <a:gdLst>
                <a:gd name="T0" fmla="*/ 70 w 90"/>
                <a:gd name="T1" fmla="*/ 0 h 73"/>
                <a:gd name="T2" fmla="*/ 72 w 90"/>
                <a:gd name="T3" fmla="*/ 23 h 73"/>
                <a:gd name="T4" fmla="*/ 76 w 90"/>
                <a:gd name="T5" fmla="*/ 23 h 73"/>
                <a:gd name="T6" fmla="*/ 79 w 90"/>
                <a:gd name="T7" fmla="*/ 25 h 73"/>
                <a:gd name="T8" fmla="*/ 82 w 90"/>
                <a:gd name="T9" fmla="*/ 35 h 73"/>
                <a:gd name="T10" fmla="*/ 80 w 90"/>
                <a:gd name="T11" fmla="*/ 35 h 73"/>
                <a:gd name="T12" fmla="*/ 83 w 90"/>
                <a:gd name="T13" fmla="*/ 35 h 73"/>
                <a:gd name="T14" fmla="*/ 84 w 90"/>
                <a:gd name="T15" fmla="*/ 42 h 73"/>
                <a:gd name="T16" fmla="*/ 90 w 90"/>
                <a:gd name="T17" fmla="*/ 41 h 73"/>
                <a:gd name="T18" fmla="*/ 90 w 90"/>
                <a:gd name="T19" fmla="*/ 46 h 73"/>
                <a:gd name="T20" fmla="*/ 87 w 90"/>
                <a:gd name="T21" fmla="*/ 54 h 73"/>
                <a:gd name="T22" fmla="*/ 88 w 90"/>
                <a:gd name="T23" fmla="*/ 57 h 73"/>
                <a:gd name="T24" fmla="*/ 88 w 90"/>
                <a:gd name="T25" fmla="*/ 57 h 73"/>
                <a:gd name="T26" fmla="*/ 69 w 90"/>
                <a:gd name="T27" fmla="*/ 59 h 73"/>
                <a:gd name="T28" fmla="*/ 58 w 90"/>
                <a:gd name="T29" fmla="*/ 54 h 73"/>
                <a:gd name="T30" fmla="*/ 55 w 90"/>
                <a:gd name="T31" fmla="*/ 48 h 73"/>
                <a:gd name="T32" fmla="*/ 54 w 90"/>
                <a:gd name="T33" fmla="*/ 50 h 73"/>
                <a:gd name="T34" fmla="*/ 57 w 90"/>
                <a:gd name="T35" fmla="*/ 54 h 73"/>
                <a:gd name="T36" fmla="*/ 53 w 90"/>
                <a:gd name="T37" fmla="*/ 60 h 73"/>
                <a:gd name="T38" fmla="*/ 11 w 90"/>
                <a:gd name="T39" fmla="*/ 73 h 73"/>
                <a:gd name="T40" fmla="*/ 11 w 90"/>
                <a:gd name="T41" fmla="*/ 73 h 73"/>
                <a:gd name="T42" fmla="*/ 10 w 90"/>
                <a:gd name="T43" fmla="*/ 66 h 73"/>
                <a:gd name="T44" fmla="*/ 2 w 90"/>
                <a:gd name="T45" fmla="*/ 55 h 73"/>
                <a:gd name="T46" fmla="*/ 0 w 90"/>
                <a:gd name="T47" fmla="*/ 54 h 73"/>
                <a:gd name="T48" fmla="*/ 0 w 90"/>
                <a:gd name="T49" fmla="*/ 54 h 73"/>
                <a:gd name="T50" fmla="*/ 0 w 90"/>
                <a:gd name="T51" fmla="*/ 49 h 73"/>
                <a:gd name="T52" fmla="*/ 3 w 90"/>
                <a:gd name="T53" fmla="*/ 47 h 73"/>
                <a:gd name="T54" fmla="*/ 3 w 90"/>
                <a:gd name="T55" fmla="*/ 45 h 73"/>
                <a:gd name="T56" fmla="*/ 1 w 90"/>
                <a:gd name="T57" fmla="*/ 37 h 73"/>
                <a:gd name="T58" fmla="*/ 2 w 90"/>
                <a:gd name="T59" fmla="*/ 33 h 73"/>
                <a:gd name="T60" fmla="*/ 1 w 90"/>
                <a:gd name="T61" fmla="*/ 29 h 73"/>
                <a:gd name="T62" fmla="*/ 6 w 90"/>
                <a:gd name="T63" fmla="*/ 28 h 73"/>
                <a:gd name="T64" fmla="*/ 6 w 90"/>
                <a:gd name="T65" fmla="*/ 25 h 73"/>
                <a:gd name="T66" fmla="*/ 9 w 90"/>
                <a:gd name="T67" fmla="*/ 23 h 73"/>
                <a:gd name="T68" fmla="*/ 8 w 90"/>
                <a:gd name="T69" fmla="*/ 20 h 73"/>
                <a:gd name="T70" fmla="*/ 8 w 90"/>
                <a:gd name="T71" fmla="*/ 20 h 73"/>
                <a:gd name="T72" fmla="*/ 17 w 90"/>
                <a:gd name="T73" fmla="*/ 21 h 73"/>
                <a:gd name="T74" fmla="*/ 24 w 90"/>
                <a:gd name="T75" fmla="*/ 13 h 73"/>
                <a:gd name="T76" fmla="*/ 32 w 90"/>
                <a:gd name="T77" fmla="*/ 11 h 73"/>
                <a:gd name="T78" fmla="*/ 33 w 90"/>
                <a:gd name="T79" fmla="*/ 13 h 73"/>
                <a:gd name="T80" fmla="*/ 35 w 90"/>
                <a:gd name="T81" fmla="*/ 11 h 73"/>
                <a:gd name="T82" fmla="*/ 36 w 90"/>
                <a:gd name="T83" fmla="*/ 13 h 73"/>
                <a:gd name="T84" fmla="*/ 43 w 90"/>
                <a:gd name="T85" fmla="*/ 11 h 73"/>
                <a:gd name="T86" fmla="*/ 45 w 90"/>
                <a:gd name="T87" fmla="*/ 16 h 73"/>
                <a:gd name="T88" fmla="*/ 53 w 90"/>
                <a:gd name="T89" fmla="*/ 12 h 73"/>
                <a:gd name="T90" fmla="*/ 55 w 90"/>
                <a:gd name="T91" fmla="*/ 13 h 73"/>
                <a:gd name="T92" fmla="*/ 58 w 90"/>
                <a:gd name="T93" fmla="*/ 10 h 73"/>
                <a:gd name="T94" fmla="*/ 59 w 90"/>
                <a:gd name="T95" fmla="*/ 6 h 73"/>
                <a:gd name="T96" fmla="*/ 67 w 90"/>
                <a:gd name="T97" fmla="*/ 4 h 73"/>
                <a:gd name="T98" fmla="*/ 70 w 90"/>
                <a:gd name="T9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0" h="73">
                  <a:moveTo>
                    <a:pt x="70" y="0"/>
                  </a:moveTo>
                  <a:lnTo>
                    <a:pt x="72" y="23"/>
                  </a:lnTo>
                  <a:lnTo>
                    <a:pt x="76" y="23"/>
                  </a:lnTo>
                  <a:lnTo>
                    <a:pt x="79" y="25"/>
                  </a:lnTo>
                  <a:lnTo>
                    <a:pt x="82" y="35"/>
                  </a:lnTo>
                  <a:lnTo>
                    <a:pt x="80" y="35"/>
                  </a:lnTo>
                  <a:lnTo>
                    <a:pt x="83" y="35"/>
                  </a:lnTo>
                  <a:lnTo>
                    <a:pt x="84" y="42"/>
                  </a:lnTo>
                  <a:lnTo>
                    <a:pt x="90" y="41"/>
                  </a:lnTo>
                  <a:lnTo>
                    <a:pt x="90" y="46"/>
                  </a:lnTo>
                  <a:lnTo>
                    <a:pt x="87" y="54"/>
                  </a:lnTo>
                  <a:lnTo>
                    <a:pt x="88" y="57"/>
                  </a:lnTo>
                  <a:lnTo>
                    <a:pt x="88" y="57"/>
                  </a:lnTo>
                  <a:lnTo>
                    <a:pt x="69" y="59"/>
                  </a:lnTo>
                  <a:lnTo>
                    <a:pt x="58" y="54"/>
                  </a:lnTo>
                  <a:lnTo>
                    <a:pt x="55" y="48"/>
                  </a:lnTo>
                  <a:lnTo>
                    <a:pt x="54" y="50"/>
                  </a:lnTo>
                  <a:lnTo>
                    <a:pt x="57" y="54"/>
                  </a:lnTo>
                  <a:lnTo>
                    <a:pt x="53" y="60"/>
                  </a:lnTo>
                  <a:lnTo>
                    <a:pt x="11" y="73"/>
                  </a:lnTo>
                  <a:lnTo>
                    <a:pt x="11" y="73"/>
                  </a:lnTo>
                  <a:lnTo>
                    <a:pt x="10" y="66"/>
                  </a:lnTo>
                  <a:lnTo>
                    <a:pt x="2" y="55"/>
                  </a:lnTo>
                  <a:lnTo>
                    <a:pt x="0" y="54"/>
                  </a:lnTo>
                  <a:lnTo>
                    <a:pt x="0" y="54"/>
                  </a:lnTo>
                  <a:lnTo>
                    <a:pt x="0" y="49"/>
                  </a:lnTo>
                  <a:lnTo>
                    <a:pt x="3" y="47"/>
                  </a:lnTo>
                  <a:lnTo>
                    <a:pt x="3" y="45"/>
                  </a:lnTo>
                  <a:lnTo>
                    <a:pt x="1" y="37"/>
                  </a:lnTo>
                  <a:lnTo>
                    <a:pt x="2" y="33"/>
                  </a:lnTo>
                  <a:lnTo>
                    <a:pt x="1" y="29"/>
                  </a:lnTo>
                  <a:lnTo>
                    <a:pt x="6" y="28"/>
                  </a:lnTo>
                  <a:lnTo>
                    <a:pt x="6" y="25"/>
                  </a:lnTo>
                  <a:lnTo>
                    <a:pt x="9" y="23"/>
                  </a:lnTo>
                  <a:lnTo>
                    <a:pt x="8" y="20"/>
                  </a:lnTo>
                  <a:lnTo>
                    <a:pt x="8" y="20"/>
                  </a:lnTo>
                  <a:lnTo>
                    <a:pt x="17" y="21"/>
                  </a:lnTo>
                  <a:lnTo>
                    <a:pt x="24" y="13"/>
                  </a:lnTo>
                  <a:lnTo>
                    <a:pt x="32" y="11"/>
                  </a:lnTo>
                  <a:lnTo>
                    <a:pt x="33" y="13"/>
                  </a:lnTo>
                  <a:lnTo>
                    <a:pt x="35" y="11"/>
                  </a:lnTo>
                  <a:lnTo>
                    <a:pt x="36" y="13"/>
                  </a:lnTo>
                  <a:lnTo>
                    <a:pt x="43" y="11"/>
                  </a:lnTo>
                  <a:lnTo>
                    <a:pt x="45" y="16"/>
                  </a:lnTo>
                  <a:lnTo>
                    <a:pt x="53" y="12"/>
                  </a:lnTo>
                  <a:lnTo>
                    <a:pt x="55" y="13"/>
                  </a:lnTo>
                  <a:lnTo>
                    <a:pt x="58" y="10"/>
                  </a:lnTo>
                  <a:lnTo>
                    <a:pt x="59" y="6"/>
                  </a:lnTo>
                  <a:lnTo>
                    <a:pt x="67" y="4"/>
                  </a:lnTo>
                  <a:lnTo>
                    <a:pt x="70"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3" name="Freeform 65"/>
            <p:cNvSpPr>
              <a:spLocks/>
            </p:cNvSpPr>
            <p:nvPr/>
          </p:nvSpPr>
          <p:spPr bwMode="auto">
            <a:xfrm>
              <a:off x="5084" y="1976"/>
              <a:ext cx="53" cy="63"/>
            </a:xfrm>
            <a:custGeom>
              <a:avLst/>
              <a:gdLst>
                <a:gd name="T0" fmla="*/ 1 w 53"/>
                <a:gd name="T1" fmla="*/ 44 h 63"/>
                <a:gd name="T2" fmla="*/ 4 w 53"/>
                <a:gd name="T3" fmla="*/ 32 h 63"/>
                <a:gd name="T4" fmla="*/ 10 w 53"/>
                <a:gd name="T5" fmla="*/ 20 h 63"/>
                <a:gd name="T6" fmla="*/ 10 w 53"/>
                <a:gd name="T7" fmla="*/ 10 h 63"/>
                <a:gd name="T8" fmla="*/ 12 w 53"/>
                <a:gd name="T9" fmla="*/ 6 h 63"/>
                <a:gd name="T10" fmla="*/ 17 w 53"/>
                <a:gd name="T11" fmla="*/ 3 h 63"/>
                <a:gd name="T12" fmla="*/ 15 w 53"/>
                <a:gd name="T13" fmla="*/ 1 h 63"/>
                <a:gd name="T14" fmla="*/ 18 w 53"/>
                <a:gd name="T15" fmla="*/ 0 h 63"/>
                <a:gd name="T16" fmla="*/ 20 w 53"/>
                <a:gd name="T17" fmla="*/ 3 h 63"/>
                <a:gd name="T18" fmla="*/ 26 w 53"/>
                <a:gd name="T19" fmla="*/ 4 h 63"/>
                <a:gd name="T20" fmla="*/ 27 w 53"/>
                <a:gd name="T21" fmla="*/ 6 h 63"/>
                <a:gd name="T22" fmla="*/ 32 w 53"/>
                <a:gd name="T23" fmla="*/ 3 h 63"/>
                <a:gd name="T24" fmla="*/ 34 w 53"/>
                <a:gd name="T25" fmla="*/ 4 h 63"/>
                <a:gd name="T26" fmla="*/ 37 w 53"/>
                <a:gd name="T27" fmla="*/ 0 h 63"/>
                <a:gd name="T28" fmla="*/ 40 w 53"/>
                <a:gd name="T29" fmla="*/ 1 h 63"/>
                <a:gd name="T30" fmla="*/ 42 w 53"/>
                <a:gd name="T31" fmla="*/ 1 h 63"/>
                <a:gd name="T32" fmla="*/ 42 w 53"/>
                <a:gd name="T33" fmla="*/ 1 h 63"/>
                <a:gd name="T34" fmla="*/ 44 w 53"/>
                <a:gd name="T35" fmla="*/ 2 h 63"/>
                <a:gd name="T36" fmla="*/ 52 w 53"/>
                <a:gd name="T37" fmla="*/ 13 h 63"/>
                <a:gd name="T38" fmla="*/ 53 w 53"/>
                <a:gd name="T39" fmla="*/ 20 h 63"/>
                <a:gd name="T40" fmla="*/ 53 w 53"/>
                <a:gd name="T41" fmla="*/ 20 h 63"/>
                <a:gd name="T42" fmla="*/ 46 w 53"/>
                <a:gd name="T43" fmla="*/ 25 h 63"/>
                <a:gd name="T44" fmla="*/ 43 w 53"/>
                <a:gd name="T45" fmla="*/ 33 h 63"/>
                <a:gd name="T46" fmla="*/ 40 w 53"/>
                <a:gd name="T47" fmla="*/ 36 h 63"/>
                <a:gd name="T48" fmla="*/ 35 w 53"/>
                <a:gd name="T49" fmla="*/ 34 h 63"/>
                <a:gd name="T50" fmla="*/ 35 w 53"/>
                <a:gd name="T51" fmla="*/ 38 h 63"/>
                <a:gd name="T52" fmla="*/ 35 w 53"/>
                <a:gd name="T53" fmla="*/ 42 h 63"/>
                <a:gd name="T54" fmla="*/ 27 w 53"/>
                <a:gd name="T55" fmla="*/ 47 h 63"/>
                <a:gd name="T56" fmla="*/ 24 w 53"/>
                <a:gd name="T57" fmla="*/ 51 h 63"/>
                <a:gd name="T58" fmla="*/ 24 w 53"/>
                <a:gd name="T59" fmla="*/ 51 h 63"/>
                <a:gd name="T60" fmla="*/ 20 w 53"/>
                <a:gd name="T61" fmla="*/ 52 h 63"/>
                <a:gd name="T62" fmla="*/ 18 w 53"/>
                <a:gd name="T63" fmla="*/ 55 h 63"/>
                <a:gd name="T64" fmla="*/ 11 w 53"/>
                <a:gd name="T65" fmla="*/ 53 h 63"/>
                <a:gd name="T66" fmla="*/ 10 w 53"/>
                <a:gd name="T67" fmla="*/ 58 h 63"/>
                <a:gd name="T68" fmla="*/ 7 w 53"/>
                <a:gd name="T69" fmla="*/ 60 h 63"/>
                <a:gd name="T70" fmla="*/ 8 w 53"/>
                <a:gd name="T71" fmla="*/ 63 h 63"/>
                <a:gd name="T72" fmla="*/ 6 w 53"/>
                <a:gd name="T73" fmla="*/ 62 h 63"/>
                <a:gd name="T74" fmla="*/ 2 w 53"/>
                <a:gd name="T75" fmla="*/ 63 h 63"/>
                <a:gd name="T76" fmla="*/ 0 w 53"/>
                <a:gd name="T77" fmla="*/ 49 h 63"/>
                <a:gd name="T78" fmla="*/ 1 w 53"/>
                <a:gd name="T79" fmla="*/ 4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3" h="63">
                  <a:moveTo>
                    <a:pt x="1" y="44"/>
                  </a:moveTo>
                  <a:lnTo>
                    <a:pt x="4" y="32"/>
                  </a:lnTo>
                  <a:lnTo>
                    <a:pt x="10" y="20"/>
                  </a:lnTo>
                  <a:lnTo>
                    <a:pt x="10" y="10"/>
                  </a:lnTo>
                  <a:lnTo>
                    <a:pt x="12" y="6"/>
                  </a:lnTo>
                  <a:lnTo>
                    <a:pt x="17" y="3"/>
                  </a:lnTo>
                  <a:lnTo>
                    <a:pt x="15" y="1"/>
                  </a:lnTo>
                  <a:lnTo>
                    <a:pt x="18" y="0"/>
                  </a:lnTo>
                  <a:lnTo>
                    <a:pt x="20" y="3"/>
                  </a:lnTo>
                  <a:lnTo>
                    <a:pt x="26" y="4"/>
                  </a:lnTo>
                  <a:lnTo>
                    <a:pt x="27" y="6"/>
                  </a:lnTo>
                  <a:lnTo>
                    <a:pt x="32" y="3"/>
                  </a:lnTo>
                  <a:lnTo>
                    <a:pt x="34" y="4"/>
                  </a:lnTo>
                  <a:lnTo>
                    <a:pt x="37" y="0"/>
                  </a:lnTo>
                  <a:lnTo>
                    <a:pt x="40" y="1"/>
                  </a:lnTo>
                  <a:lnTo>
                    <a:pt x="42" y="1"/>
                  </a:lnTo>
                  <a:lnTo>
                    <a:pt x="42" y="1"/>
                  </a:lnTo>
                  <a:lnTo>
                    <a:pt x="44" y="2"/>
                  </a:lnTo>
                  <a:lnTo>
                    <a:pt x="52" y="13"/>
                  </a:lnTo>
                  <a:lnTo>
                    <a:pt x="53" y="20"/>
                  </a:lnTo>
                  <a:lnTo>
                    <a:pt x="53" y="20"/>
                  </a:lnTo>
                  <a:lnTo>
                    <a:pt x="46" y="25"/>
                  </a:lnTo>
                  <a:lnTo>
                    <a:pt x="43" y="33"/>
                  </a:lnTo>
                  <a:lnTo>
                    <a:pt x="40" y="36"/>
                  </a:lnTo>
                  <a:lnTo>
                    <a:pt x="35" y="34"/>
                  </a:lnTo>
                  <a:lnTo>
                    <a:pt x="35" y="38"/>
                  </a:lnTo>
                  <a:lnTo>
                    <a:pt x="35" y="42"/>
                  </a:lnTo>
                  <a:lnTo>
                    <a:pt x="27" y="47"/>
                  </a:lnTo>
                  <a:lnTo>
                    <a:pt x="24" y="51"/>
                  </a:lnTo>
                  <a:lnTo>
                    <a:pt x="24" y="51"/>
                  </a:lnTo>
                  <a:lnTo>
                    <a:pt x="20" y="52"/>
                  </a:lnTo>
                  <a:lnTo>
                    <a:pt x="18" y="55"/>
                  </a:lnTo>
                  <a:lnTo>
                    <a:pt x="11" y="53"/>
                  </a:lnTo>
                  <a:lnTo>
                    <a:pt x="10" y="58"/>
                  </a:lnTo>
                  <a:lnTo>
                    <a:pt x="7" y="60"/>
                  </a:lnTo>
                  <a:lnTo>
                    <a:pt x="8" y="63"/>
                  </a:lnTo>
                  <a:lnTo>
                    <a:pt x="6" y="62"/>
                  </a:lnTo>
                  <a:lnTo>
                    <a:pt x="2" y="63"/>
                  </a:lnTo>
                  <a:lnTo>
                    <a:pt x="0" y="49"/>
                  </a:lnTo>
                  <a:lnTo>
                    <a:pt x="1" y="44"/>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4" name="Freeform 66"/>
            <p:cNvSpPr>
              <a:spLocks/>
            </p:cNvSpPr>
            <p:nvPr/>
          </p:nvSpPr>
          <p:spPr bwMode="auto">
            <a:xfrm>
              <a:off x="4909" y="2016"/>
              <a:ext cx="233" cy="191"/>
            </a:xfrm>
            <a:custGeom>
              <a:avLst/>
              <a:gdLst>
                <a:gd name="T0" fmla="*/ 30 w 233"/>
                <a:gd name="T1" fmla="*/ 34 h 191"/>
                <a:gd name="T2" fmla="*/ 53 w 233"/>
                <a:gd name="T3" fmla="*/ 40 h 191"/>
                <a:gd name="T4" fmla="*/ 53 w 233"/>
                <a:gd name="T5" fmla="*/ 30 h 191"/>
                <a:gd name="T6" fmla="*/ 59 w 233"/>
                <a:gd name="T7" fmla="*/ 24 h 191"/>
                <a:gd name="T8" fmla="*/ 62 w 233"/>
                <a:gd name="T9" fmla="*/ 26 h 191"/>
                <a:gd name="T10" fmla="*/ 70 w 233"/>
                <a:gd name="T11" fmla="*/ 30 h 191"/>
                <a:gd name="T12" fmla="*/ 77 w 233"/>
                <a:gd name="T13" fmla="*/ 35 h 191"/>
                <a:gd name="T14" fmla="*/ 84 w 233"/>
                <a:gd name="T15" fmla="*/ 38 h 191"/>
                <a:gd name="T16" fmla="*/ 95 w 233"/>
                <a:gd name="T17" fmla="*/ 39 h 191"/>
                <a:gd name="T18" fmla="*/ 104 w 233"/>
                <a:gd name="T19" fmla="*/ 34 h 191"/>
                <a:gd name="T20" fmla="*/ 111 w 233"/>
                <a:gd name="T21" fmla="*/ 35 h 191"/>
                <a:gd name="T22" fmla="*/ 125 w 233"/>
                <a:gd name="T23" fmla="*/ 34 h 191"/>
                <a:gd name="T24" fmla="*/ 131 w 233"/>
                <a:gd name="T25" fmla="*/ 30 h 191"/>
                <a:gd name="T26" fmla="*/ 136 w 233"/>
                <a:gd name="T27" fmla="*/ 12 h 191"/>
                <a:gd name="T28" fmla="*/ 154 w 233"/>
                <a:gd name="T29" fmla="*/ 0 h 191"/>
                <a:gd name="T30" fmla="*/ 166 w 233"/>
                <a:gd name="T31" fmla="*/ 1 h 191"/>
                <a:gd name="T32" fmla="*/ 176 w 233"/>
                <a:gd name="T33" fmla="*/ 4 h 191"/>
                <a:gd name="T34" fmla="*/ 175 w 233"/>
                <a:gd name="T35" fmla="*/ 9 h 191"/>
                <a:gd name="T36" fmla="*/ 181 w 233"/>
                <a:gd name="T37" fmla="*/ 22 h 191"/>
                <a:gd name="T38" fmla="*/ 182 w 233"/>
                <a:gd name="T39" fmla="*/ 20 h 191"/>
                <a:gd name="T40" fmla="*/ 186 w 233"/>
                <a:gd name="T41" fmla="*/ 13 h 191"/>
                <a:gd name="T42" fmla="*/ 195 w 233"/>
                <a:gd name="T43" fmla="*/ 12 h 191"/>
                <a:gd name="T44" fmla="*/ 199 w 233"/>
                <a:gd name="T45" fmla="*/ 11 h 191"/>
                <a:gd name="T46" fmla="*/ 206 w 233"/>
                <a:gd name="T47" fmla="*/ 26 h 191"/>
                <a:gd name="T48" fmla="*/ 225 w 233"/>
                <a:gd name="T49" fmla="*/ 44 h 191"/>
                <a:gd name="T50" fmla="*/ 225 w 233"/>
                <a:gd name="T51" fmla="*/ 62 h 191"/>
                <a:gd name="T52" fmla="*/ 233 w 233"/>
                <a:gd name="T53" fmla="*/ 68 h 191"/>
                <a:gd name="T54" fmla="*/ 218 w 233"/>
                <a:gd name="T55" fmla="*/ 90 h 191"/>
                <a:gd name="T56" fmla="*/ 202 w 233"/>
                <a:gd name="T57" fmla="*/ 142 h 191"/>
                <a:gd name="T58" fmla="*/ 199 w 233"/>
                <a:gd name="T59" fmla="*/ 168 h 191"/>
                <a:gd name="T60" fmla="*/ 192 w 233"/>
                <a:gd name="T61" fmla="*/ 171 h 191"/>
                <a:gd name="T62" fmla="*/ 182 w 233"/>
                <a:gd name="T63" fmla="*/ 171 h 191"/>
                <a:gd name="T64" fmla="*/ 174 w 233"/>
                <a:gd name="T65" fmla="*/ 171 h 191"/>
                <a:gd name="T66" fmla="*/ 154 w 233"/>
                <a:gd name="T67" fmla="*/ 180 h 191"/>
                <a:gd name="T68" fmla="*/ 151 w 233"/>
                <a:gd name="T69" fmla="*/ 169 h 191"/>
                <a:gd name="T70" fmla="*/ 149 w 233"/>
                <a:gd name="T71" fmla="*/ 168 h 191"/>
                <a:gd name="T72" fmla="*/ 138 w 233"/>
                <a:gd name="T73" fmla="*/ 164 h 191"/>
                <a:gd name="T74" fmla="*/ 124 w 233"/>
                <a:gd name="T75" fmla="*/ 166 h 191"/>
                <a:gd name="T76" fmla="*/ 121 w 233"/>
                <a:gd name="T77" fmla="*/ 164 h 191"/>
                <a:gd name="T78" fmla="*/ 124 w 233"/>
                <a:gd name="T79" fmla="*/ 178 h 191"/>
                <a:gd name="T80" fmla="*/ 115 w 233"/>
                <a:gd name="T81" fmla="*/ 188 h 191"/>
                <a:gd name="T82" fmla="*/ 103 w 233"/>
                <a:gd name="T83" fmla="*/ 181 h 191"/>
                <a:gd name="T84" fmla="*/ 91 w 233"/>
                <a:gd name="T85" fmla="*/ 179 h 191"/>
                <a:gd name="T86" fmla="*/ 80 w 233"/>
                <a:gd name="T87" fmla="*/ 180 h 191"/>
                <a:gd name="T88" fmla="*/ 73 w 233"/>
                <a:gd name="T89" fmla="*/ 173 h 191"/>
                <a:gd name="T90" fmla="*/ 57 w 233"/>
                <a:gd name="T91" fmla="*/ 167 h 191"/>
                <a:gd name="T92" fmla="*/ 49 w 233"/>
                <a:gd name="T93" fmla="*/ 161 h 191"/>
                <a:gd name="T94" fmla="*/ 47 w 233"/>
                <a:gd name="T95" fmla="*/ 155 h 191"/>
                <a:gd name="T96" fmla="*/ 42 w 233"/>
                <a:gd name="T97" fmla="*/ 148 h 191"/>
                <a:gd name="T98" fmla="*/ 35 w 233"/>
                <a:gd name="T99" fmla="*/ 148 h 191"/>
                <a:gd name="T100" fmla="*/ 30 w 233"/>
                <a:gd name="T101" fmla="*/ 142 h 191"/>
                <a:gd name="T102" fmla="*/ 29 w 233"/>
                <a:gd name="T103" fmla="*/ 123 h 191"/>
                <a:gd name="T104" fmla="*/ 20 w 233"/>
                <a:gd name="T105" fmla="*/ 103 h 191"/>
                <a:gd name="T106" fmla="*/ 17 w 233"/>
                <a:gd name="T107" fmla="*/ 95 h 191"/>
                <a:gd name="T108" fmla="*/ 23 w 233"/>
                <a:gd name="T109" fmla="*/ 92 h 191"/>
                <a:gd name="T110" fmla="*/ 23 w 233"/>
                <a:gd name="T111" fmla="*/ 84 h 191"/>
                <a:gd name="T112" fmla="*/ 17 w 233"/>
                <a:gd name="T113" fmla="*/ 80 h 191"/>
                <a:gd name="T114" fmla="*/ 11 w 233"/>
                <a:gd name="T115" fmla="*/ 73 h 191"/>
                <a:gd name="T116" fmla="*/ 0 w 233"/>
                <a:gd name="T117" fmla="*/ 64 h 191"/>
                <a:gd name="T118" fmla="*/ 8 w 233"/>
                <a:gd name="T119" fmla="*/ 42 h 191"/>
                <a:gd name="T120" fmla="*/ 6 w 233"/>
                <a:gd name="T121" fmla="*/ 36 h 191"/>
                <a:gd name="T122" fmla="*/ 20 w 233"/>
                <a:gd name="T123" fmla="*/ 36 h 191"/>
                <a:gd name="T124" fmla="*/ 26 w 233"/>
                <a:gd name="T125" fmla="*/ 3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 h="191">
                  <a:moveTo>
                    <a:pt x="26" y="32"/>
                  </a:moveTo>
                  <a:lnTo>
                    <a:pt x="30" y="34"/>
                  </a:lnTo>
                  <a:lnTo>
                    <a:pt x="41" y="47"/>
                  </a:lnTo>
                  <a:lnTo>
                    <a:pt x="53" y="40"/>
                  </a:lnTo>
                  <a:lnTo>
                    <a:pt x="51" y="34"/>
                  </a:lnTo>
                  <a:lnTo>
                    <a:pt x="53" y="30"/>
                  </a:lnTo>
                  <a:lnTo>
                    <a:pt x="55" y="29"/>
                  </a:lnTo>
                  <a:lnTo>
                    <a:pt x="59" y="24"/>
                  </a:lnTo>
                  <a:lnTo>
                    <a:pt x="61" y="27"/>
                  </a:lnTo>
                  <a:lnTo>
                    <a:pt x="62" y="26"/>
                  </a:lnTo>
                  <a:lnTo>
                    <a:pt x="64" y="30"/>
                  </a:lnTo>
                  <a:lnTo>
                    <a:pt x="70" y="30"/>
                  </a:lnTo>
                  <a:lnTo>
                    <a:pt x="73" y="35"/>
                  </a:lnTo>
                  <a:lnTo>
                    <a:pt x="77" y="35"/>
                  </a:lnTo>
                  <a:lnTo>
                    <a:pt x="80" y="38"/>
                  </a:lnTo>
                  <a:lnTo>
                    <a:pt x="84" y="38"/>
                  </a:lnTo>
                  <a:lnTo>
                    <a:pt x="88" y="34"/>
                  </a:lnTo>
                  <a:lnTo>
                    <a:pt x="95" y="39"/>
                  </a:lnTo>
                  <a:lnTo>
                    <a:pt x="98" y="32"/>
                  </a:lnTo>
                  <a:lnTo>
                    <a:pt x="104" y="34"/>
                  </a:lnTo>
                  <a:lnTo>
                    <a:pt x="109" y="33"/>
                  </a:lnTo>
                  <a:lnTo>
                    <a:pt x="111" y="35"/>
                  </a:lnTo>
                  <a:lnTo>
                    <a:pt x="117" y="33"/>
                  </a:lnTo>
                  <a:lnTo>
                    <a:pt x="125" y="34"/>
                  </a:lnTo>
                  <a:lnTo>
                    <a:pt x="126" y="31"/>
                  </a:lnTo>
                  <a:lnTo>
                    <a:pt x="131" y="30"/>
                  </a:lnTo>
                  <a:lnTo>
                    <a:pt x="132" y="14"/>
                  </a:lnTo>
                  <a:lnTo>
                    <a:pt x="136" y="12"/>
                  </a:lnTo>
                  <a:lnTo>
                    <a:pt x="142" y="5"/>
                  </a:lnTo>
                  <a:lnTo>
                    <a:pt x="154" y="0"/>
                  </a:lnTo>
                  <a:lnTo>
                    <a:pt x="164" y="4"/>
                  </a:lnTo>
                  <a:lnTo>
                    <a:pt x="166" y="1"/>
                  </a:lnTo>
                  <a:lnTo>
                    <a:pt x="168" y="1"/>
                  </a:lnTo>
                  <a:lnTo>
                    <a:pt x="176" y="4"/>
                  </a:lnTo>
                  <a:lnTo>
                    <a:pt x="176" y="4"/>
                  </a:lnTo>
                  <a:lnTo>
                    <a:pt x="175" y="9"/>
                  </a:lnTo>
                  <a:lnTo>
                    <a:pt x="177" y="23"/>
                  </a:lnTo>
                  <a:lnTo>
                    <a:pt x="181" y="22"/>
                  </a:lnTo>
                  <a:lnTo>
                    <a:pt x="183" y="23"/>
                  </a:lnTo>
                  <a:lnTo>
                    <a:pt x="182" y="20"/>
                  </a:lnTo>
                  <a:lnTo>
                    <a:pt x="185" y="18"/>
                  </a:lnTo>
                  <a:lnTo>
                    <a:pt x="186" y="13"/>
                  </a:lnTo>
                  <a:lnTo>
                    <a:pt x="193" y="15"/>
                  </a:lnTo>
                  <a:lnTo>
                    <a:pt x="195" y="12"/>
                  </a:lnTo>
                  <a:lnTo>
                    <a:pt x="199" y="11"/>
                  </a:lnTo>
                  <a:lnTo>
                    <a:pt x="199" y="11"/>
                  </a:lnTo>
                  <a:lnTo>
                    <a:pt x="196" y="18"/>
                  </a:lnTo>
                  <a:lnTo>
                    <a:pt x="206" y="26"/>
                  </a:lnTo>
                  <a:lnTo>
                    <a:pt x="214" y="37"/>
                  </a:lnTo>
                  <a:lnTo>
                    <a:pt x="225" y="44"/>
                  </a:lnTo>
                  <a:lnTo>
                    <a:pt x="224" y="55"/>
                  </a:lnTo>
                  <a:lnTo>
                    <a:pt x="225" y="62"/>
                  </a:lnTo>
                  <a:lnTo>
                    <a:pt x="229" y="67"/>
                  </a:lnTo>
                  <a:lnTo>
                    <a:pt x="233" y="68"/>
                  </a:lnTo>
                  <a:lnTo>
                    <a:pt x="231" y="72"/>
                  </a:lnTo>
                  <a:lnTo>
                    <a:pt x="218" y="90"/>
                  </a:lnTo>
                  <a:lnTo>
                    <a:pt x="215" y="108"/>
                  </a:lnTo>
                  <a:lnTo>
                    <a:pt x="202" y="142"/>
                  </a:lnTo>
                  <a:lnTo>
                    <a:pt x="199" y="168"/>
                  </a:lnTo>
                  <a:lnTo>
                    <a:pt x="199" y="168"/>
                  </a:lnTo>
                  <a:lnTo>
                    <a:pt x="193" y="169"/>
                  </a:lnTo>
                  <a:lnTo>
                    <a:pt x="192" y="171"/>
                  </a:lnTo>
                  <a:lnTo>
                    <a:pt x="187" y="167"/>
                  </a:lnTo>
                  <a:lnTo>
                    <a:pt x="182" y="171"/>
                  </a:lnTo>
                  <a:lnTo>
                    <a:pt x="180" y="170"/>
                  </a:lnTo>
                  <a:lnTo>
                    <a:pt x="174" y="171"/>
                  </a:lnTo>
                  <a:lnTo>
                    <a:pt x="169" y="169"/>
                  </a:lnTo>
                  <a:lnTo>
                    <a:pt x="154" y="180"/>
                  </a:lnTo>
                  <a:lnTo>
                    <a:pt x="151" y="174"/>
                  </a:lnTo>
                  <a:lnTo>
                    <a:pt x="151" y="169"/>
                  </a:lnTo>
                  <a:lnTo>
                    <a:pt x="149" y="171"/>
                  </a:lnTo>
                  <a:lnTo>
                    <a:pt x="149" y="168"/>
                  </a:lnTo>
                  <a:lnTo>
                    <a:pt x="144" y="164"/>
                  </a:lnTo>
                  <a:lnTo>
                    <a:pt x="138" y="164"/>
                  </a:lnTo>
                  <a:lnTo>
                    <a:pt x="127" y="167"/>
                  </a:lnTo>
                  <a:lnTo>
                    <a:pt x="124" y="166"/>
                  </a:lnTo>
                  <a:lnTo>
                    <a:pt x="124" y="164"/>
                  </a:lnTo>
                  <a:lnTo>
                    <a:pt x="121" y="164"/>
                  </a:lnTo>
                  <a:lnTo>
                    <a:pt x="120" y="173"/>
                  </a:lnTo>
                  <a:lnTo>
                    <a:pt x="124" y="178"/>
                  </a:lnTo>
                  <a:lnTo>
                    <a:pt x="121" y="191"/>
                  </a:lnTo>
                  <a:lnTo>
                    <a:pt x="115" y="188"/>
                  </a:lnTo>
                  <a:lnTo>
                    <a:pt x="111" y="181"/>
                  </a:lnTo>
                  <a:lnTo>
                    <a:pt x="103" y="181"/>
                  </a:lnTo>
                  <a:lnTo>
                    <a:pt x="98" y="186"/>
                  </a:lnTo>
                  <a:lnTo>
                    <a:pt x="91" y="179"/>
                  </a:lnTo>
                  <a:lnTo>
                    <a:pt x="83" y="181"/>
                  </a:lnTo>
                  <a:lnTo>
                    <a:pt x="80" y="180"/>
                  </a:lnTo>
                  <a:lnTo>
                    <a:pt x="80" y="180"/>
                  </a:lnTo>
                  <a:lnTo>
                    <a:pt x="73" y="173"/>
                  </a:lnTo>
                  <a:lnTo>
                    <a:pt x="66" y="173"/>
                  </a:lnTo>
                  <a:lnTo>
                    <a:pt x="57" y="167"/>
                  </a:lnTo>
                  <a:lnTo>
                    <a:pt x="56" y="161"/>
                  </a:lnTo>
                  <a:lnTo>
                    <a:pt x="49" y="161"/>
                  </a:lnTo>
                  <a:lnTo>
                    <a:pt x="46" y="158"/>
                  </a:lnTo>
                  <a:lnTo>
                    <a:pt x="47" y="155"/>
                  </a:lnTo>
                  <a:lnTo>
                    <a:pt x="45" y="153"/>
                  </a:lnTo>
                  <a:lnTo>
                    <a:pt x="42" y="148"/>
                  </a:lnTo>
                  <a:lnTo>
                    <a:pt x="40" y="146"/>
                  </a:lnTo>
                  <a:lnTo>
                    <a:pt x="35" y="148"/>
                  </a:lnTo>
                  <a:lnTo>
                    <a:pt x="33" y="147"/>
                  </a:lnTo>
                  <a:lnTo>
                    <a:pt x="30" y="142"/>
                  </a:lnTo>
                  <a:lnTo>
                    <a:pt x="31" y="140"/>
                  </a:lnTo>
                  <a:lnTo>
                    <a:pt x="29" y="123"/>
                  </a:lnTo>
                  <a:lnTo>
                    <a:pt x="21" y="117"/>
                  </a:lnTo>
                  <a:lnTo>
                    <a:pt x="20" y="103"/>
                  </a:lnTo>
                  <a:lnTo>
                    <a:pt x="15" y="98"/>
                  </a:lnTo>
                  <a:lnTo>
                    <a:pt x="17" y="95"/>
                  </a:lnTo>
                  <a:lnTo>
                    <a:pt x="20" y="94"/>
                  </a:lnTo>
                  <a:lnTo>
                    <a:pt x="23" y="92"/>
                  </a:lnTo>
                  <a:lnTo>
                    <a:pt x="21" y="86"/>
                  </a:lnTo>
                  <a:lnTo>
                    <a:pt x="23" y="84"/>
                  </a:lnTo>
                  <a:lnTo>
                    <a:pt x="19" y="83"/>
                  </a:lnTo>
                  <a:lnTo>
                    <a:pt x="17" y="80"/>
                  </a:lnTo>
                  <a:lnTo>
                    <a:pt x="17" y="78"/>
                  </a:lnTo>
                  <a:lnTo>
                    <a:pt x="11" y="73"/>
                  </a:lnTo>
                  <a:lnTo>
                    <a:pt x="6" y="73"/>
                  </a:lnTo>
                  <a:lnTo>
                    <a:pt x="0" y="64"/>
                  </a:lnTo>
                  <a:lnTo>
                    <a:pt x="8" y="54"/>
                  </a:lnTo>
                  <a:lnTo>
                    <a:pt x="8" y="42"/>
                  </a:lnTo>
                  <a:lnTo>
                    <a:pt x="4" y="40"/>
                  </a:lnTo>
                  <a:lnTo>
                    <a:pt x="6" y="36"/>
                  </a:lnTo>
                  <a:lnTo>
                    <a:pt x="14" y="32"/>
                  </a:lnTo>
                  <a:lnTo>
                    <a:pt x="20" y="36"/>
                  </a:lnTo>
                  <a:lnTo>
                    <a:pt x="23" y="36"/>
                  </a:lnTo>
                  <a:lnTo>
                    <a:pt x="26" y="3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5" name="Freeform 67"/>
            <p:cNvSpPr>
              <a:spLocks/>
            </p:cNvSpPr>
            <p:nvPr/>
          </p:nvSpPr>
          <p:spPr bwMode="auto">
            <a:xfrm>
              <a:off x="4920" y="2180"/>
              <a:ext cx="203" cy="400"/>
            </a:xfrm>
            <a:custGeom>
              <a:avLst/>
              <a:gdLst>
                <a:gd name="T0" fmla="*/ 87 w 203"/>
                <a:gd name="T1" fmla="*/ 22 h 400"/>
                <a:gd name="T2" fmla="*/ 110 w 203"/>
                <a:gd name="T3" fmla="*/ 26 h 400"/>
                <a:gd name="T4" fmla="*/ 113 w 203"/>
                <a:gd name="T5" fmla="*/ 0 h 400"/>
                <a:gd name="T6" fmla="*/ 133 w 203"/>
                <a:gd name="T7" fmla="*/ 0 h 400"/>
                <a:gd name="T8" fmla="*/ 140 w 203"/>
                <a:gd name="T9" fmla="*/ 10 h 400"/>
                <a:gd name="T10" fmla="*/ 169 w 203"/>
                <a:gd name="T11" fmla="*/ 6 h 400"/>
                <a:gd name="T12" fmla="*/ 182 w 203"/>
                <a:gd name="T13" fmla="*/ 5 h 400"/>
                <a:gd name="T14" fmla="*/ 192 w 203"/>
                <a:gd name="T15" fmla="*/ 29 h 400"/>
                <a:gd name="T16" fmla="*/ 194 w 203"/>
                <a:gd name="T17" fmla="*/ 52 h 400"/>
                <a:gd name="T18" fmla="*/ 193 w 203"/>
                <a:gd name="T19" fmla="*/ 91 h 400"/>
                <a:gd name="T20" fmla="*/ 202 w 203"/>
                <a:gd name="T21" fmla="*/ 107 h 400"/>
                <a:gd name="T22" fmla="*/ 191 w 203"/>
                <a:gd name="T23" fmla="*/ 130 h 400"/>
                <a:gd name="T24" fmla="*/ 159 w 203"/>
                <a:gd name="T25" fmla="*/ 168 h 400"/>
                <a:gd name="T26" fmla="*/ 160 w 203"/>
                <a:gd name="T27" fmla="*/ 193 h 400"/>
                <a:gd name="T28" fmla="*/ 151 w 203"/>
                <a:gd name="T29" fmla="*/ 197 h 400"/>
                <a:gd name="T30" fmla="*/ 155 w 203"/>
                <a:gd name="T31" fmla="*/ 205 h 400"/>
                <a:gd name="T32" fmla="*/ 150 w 203"/>
                <a:gd name="T33" fmla="*/ 214 h 400"/>
                <a:gd name="T34" fmla="*/ 109 w 203"/>
                <a:gd name="T35" fmla="*/ 283 h 400"/>
                <a:gd name="T36" fmla="*/ 94 w 203"/>
                <a:gd name="T37" fmla="*/ 318 h 400"/>
                <a:gd name="T38" fmla="*/ 100 w 203"/>
                <a:gd name="T39" fmla="*/ 344 h 400"/>
                <a:gd name="T40" fmla="*/ 87 w 203"/>
                <a:gd name="T41" fmla="*/ 343 h 400"/>
                <a:gd name="T42" fmla="*/ 82 w 203"/>
                <a:gd name="T43" fmla="*/ 378 h 400"/>
                <a:gd name="T44" fmla="*/ 75 w 203"/>
                <a:gd name="T45" fmla="*/ 391 h 400"/>
                <a:gd name="T46" fmla="*/ 50 w 203"/>
                <a:gd name="T47" fmla="*/ 396 h 400"/>
                <a:gd name="T48" fmla="*/ 31 w 203"/>
                <a:gd name="T49" fmla="*/ 400 h 400"/>
                <a:gd name="T50" fmla="*/ 12 w 203"/>
                <a:gd name="T51" fmla="*/ 393 h 400"/>
                <a:gd name="T52" fmla="*/ 0 w 203"/>
                <a:gd name="T53" fmla="*/ 386 h 400"/>
                <a:gd name="T54" fmla="*/ 7 w 203"/>
                <a:gd name="T55" fmla="*/ 371 h 400"/>
                <a:gd name="T56" fmla="*/ 27 w 203"/>
                <a:gd name="T57" fmla="*/ 342 h 400"/>
                <a:gd name="T58" fmla="*/ 37 w 203"/>
                <a:gd name="T59" fmla="*/ 334 h 400"/>
                <a:gd name="T60" fmla="*/ 42 w 203"/>
                <a:gd name="T61" fmla="*/ 310 h 400"/>
                <a:gd name="T62" fmla="*/ 59 w 203"/>
                <a:gd name="T63" fmla="*/ 298 h 400"/>
                <a:gd name="T64" fmla="*/ 57 w 203"/>
                <a:gd name="T65" fmla="*/ 281 h 400"/>
                <a:gd name="T66" fmla="*/ 69 w 203"/>
                <a:gd name="T67" fmla="*/ 274 h 400"/>
                <a:gd name="T68" fmla="*/ 75 w 203"/>
                <a:gd name="T69" fmla="*/ 256 h 400"/>
                <a:gd name="T70" fmla="*/ 86 w 203"/>
                <a:gd name="T71" fmla="*/ 240 h 400"/>
                <a:gd name="T72" fmla="*/ 102 w 203"/>
                <a:gd name="T73" fmla="*/ 234 h 400"/>
                <a:gd name="T74" fmla="*/ 114 w 203"/>
                <a:gd name="T75" fmla="*/ 218 h 400"/>
                <a:gd name="T76" fmla="*/ 119 w 203"/>
                <a:gd name="T77" fmla="*/ 194 h 400"/>
                <a:gd name="T78" fmla="*/ 103 w 203"/>
                <a:gd name="T79" fmla="*/ 184 h 400"/>
                <a:gd name="T80" fmla="*/ 100 w 203"/>
                <a:gd name="T81" fmla="*/ 167 h 400"/>
                <a:gd name="T82" fmla="*/ 92 w 203"/>
                <a:gd name="T83" fmla="*/ 145 h 400"/>
                <a:gd name="T84" fmla="*/ 94 w 203"/>
                <a:gd name="T85" fmla="*/ 118 h 400"/>
                <a:gd name="T86" fmla="*/ 80 w 203"/>
                <a:gd name="T87" fmla="*/ 123 h 400"/>
                <a:gd name="T88" fmla="*/ 81 w 203"/>
                <a:gd name="T89" fmla="*/ 109 h 400"/>
                <a:gd name="T90" fmla="*/ 79 w 203"/>
                <a:gd name="T91" fmla="*/ 90 h 400"/>
                <a:gd name="T92" fmla="*/ 67 w 203"/>
                <a:gd name="T93" fmla="*/ 68 h 400"/>
                <a:gd name="T94" fmla="*/ 59 w 203"/>
                <a:gd name="T95" fmla="*/ 46 h 400"/>
                <a:gd name="T96" fmla="*/ 64 w 203"/>
                <a:gd name="T97" fmla="*/ 2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3" h="400">
                  <a:moveTo>
                    <a:pt x="69" y="16"/>
                  </a:moveTo>
                  <a:lnTo>
                    <a:pt x="72" y="17"/>
                  </a:lnTo>
                  <a:lnTo>
                    <a:pt x="80" y="15"/>
                  </a:lnTo>
                  <a:lnTo>
                    <a:pt x="87" y="22"/>
                  </a:lnTo>
                  <a:lnTo>
                    <a:pt x="92" y="17"/>
                  </a:lnTo>
                  <a:lnTo>
                    <a:pt x="100" y="17"/>
                  </a:lnTo>
                  <a:lnTo>
                    <a:pt x="104" y="24"/>
                  </a:lnTo>
                  <a:lnTo>
                    <a:pt x="110" y="26"/>
                  </a:lnTo>
                  <a:lnTo>
                    <a:pt x="113" y="14"/>
                  </a:lnTo>
                  <a:lnTo>
                    <a:pt x="109" y="9"/>
                  </a:lnTo>
                  <a:lnTo>
                    <a:pt x="110" y="0"/>
                  </a:lnTo>
                  <a:lnTo>
                    <a:pt x="113" y="0"/>
                  </a:lnTo>
                  <a:lnTo>
                    <a:pt x="113" y="2"/>
                  </a:lnTo>
                  <a:lnTo>
                    <a:pt x="116" y="3"/>
                  </a:lnTo>
                  <a:lnTo>
                    <a:pt x="127" y="0"/>
                  </a:lnTo>
                  <a:lnTo>
                    <a:pt x="133" y="0"/>
                  </a:lnTo>
                  <a:lnTo>
                    <a:pt x="138" y="4"/>
                  </a:lnTo>
                  <a:lnTo>
                    <a:pt x="138" y="7"/>
                  </a:lnTo>
                  <a:lnTo>
                    <a:pt x="140" y="5"/>
                  </a:lnTo>
                  <a:lnTo>
                    <a:pt x="140" y="10"/>
                  </a:lnTo>
                  <a:lnTo>
                    <a:pt x="143" y="16"/>
                  </a:lnTo>
                  <a:lnTo>
                    <a:pt x="158" y="5"/>
                  </a:lnTo>
                  <a:lnTo>
                    <a:pt x="163" y="7"/>
                  </a:lnTo>
                  <a:lnTo>
                    <a:pt x="169" y="6"/>
                  </a:lnTo>
                  <a:lnTo>
                    <a:pt x="171" y="7"/>
                  </a:lnTo>
                  <a:lnTo>
                    <a:pt x="176" y="3"/>
                  </a:lnTo>
                  <a:lnTo>
                    <a:pt x="181" y="7"/>
                  </a:lnTo>
                  <a:lnTo>
                    <a:pt x="182" y="5"/>
                  </a:lnTo>
                  <a:lnTo>
                    <a:pt x="188" y="4"/>
                  </a:lnTo>
                  <a:lnTo>
                    <a:pt x="188" y="4"/>
                  </a:lnTo>
                  <a:lnTo>
                    <a:pt x="188" y="17"/>
                  </a:lnTo>
                  <a:lnTo>
                    <a:pt x="192" y="29"/>
                  </a:lnTo>
                  <a:lnTo>
                    <a:pt x="195" y="32"/>
                  </a:lnTo>
                  <a:lnTo>
                    <a:pt x="193" y="36"/>
                  </a:lnTo>
                  <a:lnTo>
                    <a:pt x="194" y="47"/>
                  </a:lnTo>
                  <a:lnTo>
                    <a:pt x="194" y="52"/>
                  </a:lnTo>
                  <a:lnTo>
                    <a:pt x="199" y="65"/>
                  </a:lnTo>
                  <a:lnTo>
                    <a:pt x="200" y="74"/>
                  </a:lnTo>
                  <a:lnTo>
                    <a:pt x="195" y="79"/>
                  </a:lnTo>
                  <a:lnTo>
                    <a:pt x="193" y="91"/>
                  </a:lnTo>
                  <a:lnTo>
                    <a:pt x="194" y="96"/>
                  </a:lnTo>
                  <a:lnTo>
                    <a:pt x="200" y="102"/>
                  </a:lnTo>
                  <a:lnTo>
                    <a:pt x="199" y="104"/>
                  </a:lnTo>
                  <a:lnTo>
                    <a:pt x="202" y="107"/>
                  </a:lnTo>
                  <a:lnTo>
                    <a:pt x="203" y="109"/>
                  </a:lnTo>
                  <a:lnTo>
                    <a:pt x="191" y="121"/>
                  </a:lnTo>
                  <a:lnTo>
                    <a:pt x="189" y="128"/>
                  </a:lnTo>
                  <a:lnTo>
                    <a:pt x="191" y="130"/>
                  </a:lnTo>
                  <a:lnTo>
                    <a:pt x="189" y="134"/>
                  </a:lnTo>
                  <a:lnTo>
                    <a:pt x="185" y="134"/>
                  </a:lnTo>
                  <a:lnTo>
                    <a:pt x="169" y="153"/>
                  </a:lnTo>
                  <a:lnTo>
                    <a:pt x="159" y="168"/>
                  </a:lnTo>
                  <a:lnTo>
                    <a:pt x="155" y="181"/>
                  </a:lnTo>
                  <a:lnTo>
                    <a:pt x="156" y="185"/>
                  </a:lnTo>
                  <a:lnTo>
                    <a:pt x="159" y="190"/>
                  </a:lnTo>
                  <a:lnTo>
                    <a:pt x="160" y="193"/>
                  </a:lnTo>
                  <a:lnTo>
                    <a:pt x="159" y="195"/>
                  </a:lnTo>
                  <a:lnTo>
                    <a:pt x="158" y="192"/>
                  </a:lnTo>
                  <a:lnTo>
                    <a:pt x="156" y="192"/>
                  </a:lnTo>
                  <a:lnTo>
                    <a:pt x="151" y="197"/>
                  </a:lnTo>
                  <a:lnTo>
                    <a:pt x="152" y="202"/>
                  </a:lnTo>
                  <a:lnTo>
                    <a:pt x="157" y="204"/>
                  </a:lnTo>
                  <a:lnTo>
                    <a:pt x="155" y="207"/>
                  </a:lnTo>
                  <a:lnTo>
                    <a:pt x="155" y="205"/>
                  </a:lnTo>
                  <a:lnTo>
                    <a:pt x="153" y="205"/>
                  </a:lnTo>
                  <a:lnTo>
                    <a:pt x="151" y="208"/>
                  </a:lnTo>
                  <a:lnTo>
                    <a:pt x="155" y="215"/>
                  </a:lnTo>
                  <a:lnTo>
                    <a:pt x="150" y="214"/>
                  </a:lnTo>
                  <a:lnTo>
                    <a:pt x="137" y="227"/>
                  </a:lnTo>
                  <a:lnTo>
                    <a:pt x="114" y="268"/>
                  </a:lnTo>
                  <a:lnTo>
                    <a:pt x="112" y="279"/>
                  </a:lnTo>
                  <a:lnTo>
                    <a:pt x="109" y="283"/>
                  </a:lnTo>
                  <a:lnTo>
                    <a:pt x="101" y="305"/>
                  </a:lnTo>
                  <a:lnTo>
                    <a:pt x="100" y="305"/>
                  </a:lnTo>
                  <a:lnTo>
                    <a:pt x="96" y="310"/>
                  </a:lnTo>
                  <a:lnTo>
                    <a:pt x="94" y="318"/>
                  </a:lnTo>
                  <a:lnTo>
                    <a:pt x="95" y="331"/>
                  </a:lnTo>
                  <a:lnTo>
                    <a:pt x="98" y="337"/>
                  </a:lnTo>
                  <a:lnTo>
                    <a:pt x="101" y="340"/>
                  </a:lnTo>
                  <a:lnTo>
                    <a:pt x="100" y="344"/>
                  </a:lnTo>
                  <a:lnTo>
                    <a:pt x="98" y="346"/>
                  </a:lnTo>
                  <a:lnTo>
                    <a:pt x="97" y="342"/>
                  </a:lnTo>
                  <a:lnTo>
                    <a:pt x="93" y="340"/>
                  </a:lnTo>
                  <a:lnTo>
                    <a:pt x="87" y="343"/>
                  </a:lnTo>
                  <a:lnTo>
                    <a:pt x="82" y="349"/>
                  </a:lnTo>
                  <a:lnTo>
                    <a:pt x="80" y="355"/>
                  </a:lnTo>
                  <a:lnTo>
                    <a:pt x="79" y="362"/>
                  </a:lnTo>
                  <a:lnTo>
                    <a:pt x="82" y="378"/>
                  </a:lnTo>
                  <a:lnTo>
                    <a:pt x="83" y="391"/>
                  </a:lnTo>
                  <a:lnTo>
                    <a:pt x="81" y="392"/>
                  </a:lnTo>
                  <a:lnTo>
                    <a:pt x="81" y="392"/>
                  </a:lnTo>
                  <a:lnTo>
                    <a:pt x="75" y="391"/>
                  </a:lnTo>
                  <a:lnTo>
                    <a:pt x="61" y="400"/>
                  </a:lnTo>
                  <a:lnTo>
                    <a:pt x="55" y="398"/>
                  </a:lnTo>
                  <a:lnTo>
                    <a:pt x="53" y="396"/>
                  </a:lnTo>
                  <a:lnTo>
                    <a:pt x="50" y="396"/>
                  </a:lnTo>
                  <a:lnTo>
                    <a:pt x="46" y="396"/>
                  </a:lnTo>
                  <a:lnTo>
                    <a:pt x="43" y="397"/>
                  </a:lnTo>
                  <a:lnTo>
                    <a:pt x="33" y="396"/>
                  </a:lnTo>
                  <a:lnTo>
                    <a:pt x="31" y="400"/>
                  </a:lnTo>
                  <a:lnTo>
                    <a:pt x="29" y="397"/>
                  </a:lnTo>
                  <a:lnTo>
                    <a:pt x="22" y="396"/>
                  </a:lnTo>
                  <a:lnTo>
                    <a:pt x="21" y="395"/>
                  </a:lnTo>
                  <a:lnTo>
                    <a:pt x="12" y="393"/>
                  </a:lnTo>
                  <a:lnTo>
                    <a:pt x="12" y="390"/>
                  </a:lnTo>
                  <a:lnTo>
                    <a:pt x="5" y="389"/>
                  </a:lnTo>
                  <a:lnTo>
                    <a:pt x="4" y="387"/>
                  </a:lnTo>
                  <a:lnTo>
                    <a:pt x="0" y="386"/>
                  </a:lnTo>
                  <a:lnTo>
                    <a:pt x="1" y="382"/>
                  </a:lnTo>
                  <a:lnTo>
                    <a:pt x="1" y="382"/>
                  </a:lnTo>
                  <a:lnTo>
                    <a:pt x="4" y="380"/>
                  </a:lnTo>
                  <a:lnTo>
                    <a:pt x="7" y="371"/>
                  </a:lnTo>
                  <a:lnTo>
                    <a:pt x="18" y="364"/>
                  </a:lnTo>
                  <a:lnTo>
                    <a:pt x="18" y="356"/>
                  </a:lnTo>
                  <a:lnTo>
                    <a:pt x="25" y="349"/>
                  </a:lnTo>
                  <a:lnTo>
                    <a:pt x="27" y="342"/>
                  </a:lnTo>
                  <a:lnTo>
                    <a:pt x="29" y="341"/>
                  </a:lnTo>
                  <a:lnTo>
                    <a:pt x="32" y="345"/>
                  </a:lnTo>
                  <a:lnTo>
                    <a:pt x="37" y="339"/>
                  </a:lnTo>
                  <a:lnTo>
                    <a:pt x="37" y="334"/>
                  </a:lnTo>
                  <a:lnTo>
                    <a:pt x="35" y="331"/>
                  </a:lnTo>
                  <a:lnTo>
                    <a:pt x="42" y="321"/>
                  </a:lnTo>
                  <a:lnTo>
                    <a:pt x="38" y="315"/>
                  </a:lnTo>
                  <a:lnTo>
                    <a:pt x="42" y="310"/>
                  </a:lnTo>
                  <a:lnTo>
                    <a:pt x="45" y="311"/>
                  </a:lnTo>
                  <a:lnTo>
                    <a:pt x="46" y="308"/>
                  </a:lnTo>
                  <a:lnTo>
                    <a:pt x="50" y="302"/>
                  </a:lnTo>
                  <a:lnTo>
                    <a:pt x="59" y="298"/>
                  </a:lnTo>
                  <a:lnTo>
                    <a:pt x="58" y="296"/>
                  </a:lnTo>
                  <a:lnTo>
                    <a:pt x="60" y="290"/>
                  </a:lnTo>
                  <a:lnTo>
                    <a:pt x="58" y="286"/>
                  </a:lnTo>
                  <a:lnTo>
                    <a:pt x="57" y="281"/>
                  </a:lnTo>
                  <a:lnTo>
                    <a:pt x="62" y="280"/>
                  </a:lnTo>
                  <a:lnTo>
                    <a:pt x="63" y="277"/>
                  </a:lnTo>
                  <a:lnTo>
                    <a:pt x="69" y="277"/>
                  </a:lnTo>
                  <a:lnTo>
                    <a:pt x="69" y="274"/>
                  </a:lnTo>
                  <a:lnTo>
                    <a:pt x="70" y="270"/>
                  </a:lnTo>
                  <a:lnTo>
                    <a:pt x="76" y="264"/>
                  </a:lnTo>
                  <a:lnTo>
                    <a:pt x="74" y="260"/>
                  </a:lnTo>
                  <a:lnTo>
                    <a:pt x="75" y="256"/>
                  </a:lnTo>
                  <a:lnTo>
                    <a:pt x="72" y="252"/>
                  </a:lnTo>
                  <a:lnTo>
                    <a:pt x="75" y="245"/>
                  </a:lnTo>
                  <a:lnTo>
                    <a:pt x="84" y="240"/>
                  </a:lnTo>
                  <a:lnTo>
                    <a:pt x="86" y="240"/>
                  </a:lnTo>
                  <a:lnTo>
                    <a:pt x="89" y="243"/>
                  </a:lnTo>
                  <a:lnTo>
                    <a:pt x="98" y="242"/>
                  </a:lnTo>
                  <a:lnTo>
                    <a:pt x="99" y="238"/>
                  </a:lnTo>
                  <a:lnTo>
                    <a:pt x="102" y="234"/>
                  </a:lnTo>
                  <a:lnTo>
                    <a:pt x="101" y="230"/>
                  </a:lnTo>
                  <a:lnTo>
                    <a:pt x="103" y="227"/>
                  </a:lnTo>
                  <a:lnTo>
                    <a:pt x="106" y="223"/>
                  </a:lnTo>
                  <a:lnTo>
                    <a:pt x="114" y="218"/>
                  </a:lnTo>
                  <a:lnTo>
                    <a:pt x="116" y="208"/>
                  </a:lnTo>
                  <a:lnTo>
                    <a:pt x="115" y="203"/>
                  </a:lnTo>
                  <a:lnTo>
                    <a:pt x="120" y="196"/>
                  </a:lnTo>
                  <a:lnTo>
                    <a:pt x="119" y="194"/>
                  </a:lnTo>
                  <a:lnTo>
                    <a:pt x="111" y="193"/>
                  </a:lnTo>
                  <a:lnTo>
                    <a:pt x="112" y="190"/>
                  </a:lnTo>
                  <a:lnTo>
                    <a:pt x="107" y="185"/>
                  </a:lnTo>
                  <a:lnTo>
                    <a:pt x="103" y="184"/>
                  </a:lnTo>
                  <a:lnTo>
                    <a:pt x="103" y="181"/>
                  </a:lnTo>
                  <a:lnTo>
                    <a:pt x="100" y="177"/>
                  </a:lnTo>
                  <a:lnTo>
                    <a:pt x="102" y="173"/>
                  </a:lnTo>
                  <a:lnTo>
                    <a:pt x="100" y="167"/>
                  </a:lnTo>
                  <a:lnTo>
                    <a:pt x="104" y="165"/>
                  </a:lnTo>
                  <a:lnTo>
                    <a:pt x="104" y="155"/>
                  </a:lnTo>
                  <a:lnTo>
                    <a:pt x="91" y="150"/>
                  </a:lnTo>
                  <a:lnTo>
                    <a:pt x="92" y="145"/>
                  </a:lnTo>
                  <a:lnTo>
                    <a:pt x="90" y="138"/>
                  </a:lnTo>
                  <a:lnTo>
                    <a:pt x="94" y="133"/>
                  </a:lnTo>
                  <a:lnTo>
                    <a:pt x="99" y="120"/>
                  </a:lnTo>
                  <a:lnTo>
                    <a:pt x="94" y="118"/>
                  </a:lnTo>
                  <a:lnTo>
                    <a:pt x="92" y="120"/>
                  </a:lnTo>
                  <a:lnTo>
                    <a:pt x="86" y="119"/>
                  </a:lnTo>
                  <a:lnTo>
                    <a:pt x="82" y="120"/>
                  </a:lnTo>
                  <a:lnTo>
                    <a:pt x="80" y="123"/>
                  </a:lnTo>
                  <a:lnTo>
                    <a:pt x="75" y="122"/>
                  </a:lnTo>
                  <a:lnTo>
                    <a:pt x="75" y="116"/>
                  </a:lnTo>
                  <a:lnTo>
                    <a:pt x="79" y="115"/>
                  </a:lnTo>
                  <a:lnTo>
                    <a:pt x="81" y="109"/>
                  </a:lnTo>
                  <a:lnTo>
                    <a:pt x="79" y="103"/>
                  </a:lnTo>
                  <a:lnTo>
                    <a:pt x="75" y="98"/>
                  </a:lnTo>
                  <a:lnTo>
                    <a:pt x="78" y="94"/>
                  </a:lnTo>
                  <a:lnTo>
                    <a:pt x="79" y="90"/>
                  </a:lnTo>
                  <a:lnTo>
                    <a:pt x="73" y="86"/>
                  </a:lnTo>
                  <a:lnTo>
                    <a:pt x="69" y="77"/>
                  </a:lnTo>
                  <a:lnTo>
                    <a:pt x="67" y="73"/>
                  </a:lnTo>
                  <a:lnTo>
                    <a:pt x="67" y="68"/>
                  </a:lnTo>
                  <a:lnTo>
                    <a:pt x="69" y="58"/>
                  </a:lnTo>
                  <a:lnTo>
                    <a:pt x="65" y="53"/>
                  </a:lnTo>
                  <a:lnTo>
                    <a:pt x="65" y="47"/>
                  </a:lnTo>
                  <a:lnTo>
                    <a:pt x="59" y="46"/>
                  </a:lnTo>
                  <a:lnTo>
                    <a:pt x="60" y="40"/>
                  </a:lnTo>
                  <a:lnTo>
                    <a:pt x="65" y="38"/>
                  </a:lnTo>
                  <a:lnTo>
                    <a:pt x="63" y="29"/>
                  </a:lnTo>
                  <a:lnTo>
                    <a:pt x="64" y="23"/>
                  </a:lnTo>
                  <a:lnTo>
                    <a:pt x="67" y="22"/>
                  </a:lnTo>
                  <a:lnTo>
                    <a:pt x="69" y="16"/>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6" name="Freeform 68"/>
            <p:cNvSpPr>
              <a:spLocks/>
            </p:cNvSpPr>
            <p:nvPr/>
          </p:nvSpPr>
          <p:spPr bwMode="auto">
            <a:xfrm>
              <a:off x="4940" y="2963"/>
              <a:ext cx="256" cy="347"/>
            </a:xfrm>
            <a:custGeom>
              <a:avLst/>
              <a:gdLst>
                <a:gd name="T0" fmla="*/ 132 w 256"/>
                <a:gd name="T1" fmla="*/ 0 h 347"/>
                <a:gd name="T2" fmla="*/ 134 w 256"/>
                <a:gd name="T3" fmla="*/ 6 h 347"/>
                <a:gd name="T4" fmla="*/ 140 w 256"/>
                <a:gd name="T5" fmla="*/ 4 h 347"/>
                <a:gd name="T6" fmla="*/ 147 w 256"/>
                <a:gd name="T7" fmla="*/ 18 h 347"/>
                <a:gd name="T8" fmla="*/ 149 w 256"/>
                <a:gd name="T9" fmla="*/ 43 h 347"/>
                <a:gd name="T10" fmla="*/ 157 w 256"/>
                <a:gd name="T11" fmla="*/ 52 h 347"/>
                <a:gd name="T12" fmla="*/ 159 w 256"/>
                <a:gd name="T13" fmla="*/ 96 h 347"/>
                <a:gd name="T14" fmla="*/ 174 w 256"/>
                <a:gd name="T15" fmla="*/ 172 h 347"/>
                <a:gd name="T16" fmla="*/ 181 w 256"/>
                <a:gd name="T17" fmla="*/ 175 h 347"/>
                <a:gd name="T18" fmla="*/ 200 w 256"/>
                <a:gd name="T19" fmla="*/ 212 h 347"/>
                <a:gd name="T20" fmla="*/ 214 w 256"/>
                <a:gd name="T21" fmla="*/ 212 h 347"/>
                <a:gd name="T22" fmla="*/ 216 w 256"/>
                <a:gd name="T23" fmla="*/ 192 h 347"/>
                <a:gd name="T24" fmla="*/ 218 w 256"/>
                <a:gd name="T25" fmla="*/ 191 h 347"/>
                <a:gd name="T26" fmla="*/ 244 w 256"/>
                <a:gd name="T27" fmla="*/ 251 h 347"/>
                <a:gd name="T28" fmla="*/ 253 w 256"/>
                <a:gd name="T29" fmla="*/ 325 h 347"/>
                <a:gd name="T30" fmla="*/ 250 w 256"/>
                <a:gd name="T31" fmla="*/ 329 h 347"/>
                <a:gd name="T32" fmla="*/ 232 w 256"/>
                <a:gd name="T33" fmla="*/ 333 h 347"/>
                <a:gd name="T34" fmla="*/ 201 w 256"/>
                <a:gd name="T35" fmla="*/ 341 h 347"/>
                <a:gd name="T36" fmla="*/ 175 w 256"/>
                <a:gd name="T37" fmla="*/ 342 h 347"/>
                <a:gd name="T38" fmla="*/ 152 w 256"/>
                <a:gd name="T39" fmla="*/ 334 h 347"/>
                <a:gd name="T40" fmla="*/ 140 w 256"/>
                <a:gd name="T41" fmla="*/ 336 h 347"/>
                <a:gd name="T42" fmla="*/ 118 w 256"/>
                <a:gd name="T43" fmla="*/ 343 h 347"/>
                <a:gd name="T44" fmla="*/ 117 w 256"/>
                <a:gd name="T45" fmla="*/ 336 h 347"/>
                <a:gd name="T46" fmla="*/ 118 w 256"/>
                <a:gd name="T47" fmla="*/ 325 h 347"/>
                <a:gd name="T48" fmla="*/ 121 w 256"/>
                <a:gd name="T49" fmla="*/ 313 h 347"/>
                <a:gd name="T50" fmla="*/ 99 w 256"/>
                <a:gd name="T51" fmla="*/ 306 h 347"/>
                <a:gd name="T52" fmla="*/ 86 w 256"/>
                <a:gd name="T53" fmla="*/ 312 h 347"/>
                <a:gd name="T54" fmla="*/ 85 w 256"/>
                <a:gd name="T55" fmla="*/ 318 h 347"/>
                <a:gd name="T56" fmla="*/ 79 w 256"/>
                <a:gd name="T57" fmla="*/ 321 h 347"/>
                <a:gd name="T58" fmla="*/ 70 w 256"/>
                <a:gd name="T59" fmla="*/ 333 h 347"/>
                <a:gd name="T60" fmla="*/ 60 w 256"/>
                <a:gd name="T61" fmla="*/ 335 h 347"/>
                <a:gd name="T62" fmla="*/ 48 w 256"/>
                <a:gd name="T63" fmla="*/ 338 h 347"/>
                <a:gd name="T64" fmla="*/ 44 w 256"/>
                <a:gd name="T65" fmla="*/ 319 h 347"/>
                <a:gd name="T66" fmla="*/ 39 w 256"/>
                <a:gd name="T67" fmla="*/ 312 h 347"/>
                <a:gd name="T68" fmla="*/ 36 w 256"/>
                <a:gd name="T69" fmla="*/ 284 h 347"/>
                <a:gd name="T70" fmla="*/ 16 w 256"/>
                <a:gd name="T71" fmla="*/ 276 h 347"/>
                <a:gd name="T72" fmla="*/ 17 w 256"/>
                <a:gd name="T73" fmla="*/ 268 h 347"/>
                <a:gd name="T74" fmla="*/ 18 w 256"/>
                <a:gd name="T75" fmla="*/ 255 h 347"/>
                <a:gd name="T76" fmla="*/ 16 w 256"/>
                <a:gd name="T77" fmla="*/ 237 h 347"/>
                <a:gd name="T78" fmla="*/ 14 w 256"/>
                <a:gd name="T79" fmla="*/ 236 h 347"/>
                <a:gd name="T80" fmla="*/ 7 w 256"/>
                <a:gd name="T81" fmla="*/ 227 h 347"/>
                <a:gd name="T82" fmla="*/ 0 w 256"/>
                <a:gd name="T83" fmla="*/ 218 h 347"/>
                <a:gd name="T84" fmla="*/ 7 w 256"/>
                <a:gd name="T85" fmla="*/ 207 h 347"/>
                <a:gd name="T86" fmla="*/ 13 w 256"/>
                <a:gd name="T87" fmla="*/ 195 h 347"/>
                <a:gd name="T88" fmla="*/ 23 w 256"/>
                <a:gd name="T89" fmla="*/ 193 h 347"/>
                <a:gd name="T90" fmla="*/ 34 w 256"/>
                <a:gd name="T91" fmla="*/ 188 h 347"/>
                <a:gd name="T92" fmla="*/ 42 w 256"/>
                <a:gd name="T93" fmla="*/ 185 h 347"/>
                <a:gd name="T94" fmla="*/ 41 w 256"/>
                <a:gd name="T95" fmla="*/ 180 h 347"/>
                <a:gd name="T96" fmla="*/ 50 w 256"/>
                <a:gd name="T97" fmla="*/ 162 h 347"/>
                <a:gd name="T98" fmla="*/ 57 w 256"/>
                <a:gd name="T99" fmla="*/ 156 h 347"/>
                <a:gd name="T100" fmla="*/ 67 w 256"/>
                <a:gd name="T101" fmla="*/ 141 h 347"/>
                <a:gd name="T102" fmla="*/ 68 w 256"/>
                <a:gd name="T103" fmla="*/ 119 h 347"/>
                <a:gd name="T104" fmla="*/ 76 w 256"/>
                <a:gd name="T105" fmla="*/ 110 h 347"/>
                <a:gd name="T106" fmla="*/ 80 w 256"/>
                <a:gd name="T107" fmla="*/ 96 h 347"/>
                <a:gd name="T108" fmla="*/ 93 w 256"/>
                <a:gd name="T109" fmla="*/ 96 h 347"/>
                <a:gd name="T110" fmla="*/ 108 w 256"/>
                <a:gd name="T111" fmla="*/ 91 h 347"/>
                <a:gd name="T112" fmla="*/ 108 w 256"/>
                <a:gd name="T113" fmla="*/ 81 h 347"/>
                <a:gd name="T114" fmla="*/ 117 w 256"/>
                <a:gd name="T115" fmla="*/ 72 h 347"/>
                <a:gd name="T116" fmla="*/ 118 w 256"/>
                <a:gd name="T117" fmla="*/ 48 h 347"/>
                <a:gd name="T118" fmla="*/ 118 w 256"/>
                <a:gd name="T119" fmla="*/ 35 h 347"/>
                <a:gd name="T120" fmla="*/ 122 w 256"/>
                <a:gd name="T121" fmla="*/ 24 h 347"/>
                <a:gd name="T122" fmla="*/ 125 w 256"/>
                <a:gd name="T123"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6" h="347">
                  <a:moveTo>
                    <a:pt x="129" y="1"/>
                  </a:moveTo>
                  <a:lnTo>
                    <a:pt x="131" y="1"/>
                  </a:lnTo>
                  <a:lnTo>
                    <a:pt x="132" y="0"/>
                  </a:lnTo>
                  <a:lnTo>
                    <a:pt x="133" y="2"/>
                  </a:lnTo>
                  <a:lnTo>
                    <a:pt x="132" y="4"/>
                  </a:lnTo>
                  <a:lnTo>
                    <a:pt x="134" y="6"/>
                  </a:lnTo>
                  <a:lnTo>
                    <a:pt x="137" y="6"/>
                  </a:lnTo>
                  <a:lnTo>
                    <a:pt x="139" y="3"/>
                  </a:lnTo>
                  <a:lnTo>
                    <a:pt x="140" y="4"/>
                  </a:lnTo>
                  <a:lnTo>
                    <a:pt x="143" y="9"/>
                  </a:lnTo>
                  <a:lnTo>
                    <a:pt x="143" y="16"/>
                  </a:lnTo>
                  <a:lnTo>
                    <a:pt x="147" y="18"/>
                  </a:lnTo>
                  <a:lnTo>
                    <a:pt x="151" y="26"/>
                  </a:lnTo>
                  <a:lnTo>
                    <a:pt x="149" y="29"/>
                  </a:lnTo>
                  <a:lnTo>
                    <a:pt x="149" y="43"/>
                  </a:lnTo>
                  <a:lnTo>
                    <a:pt x="150" y="45"/>
                  </a:lnTo>
                  <a:lnTo>
                    <a:pt x="154" y="46"/>
                  </a:lnTo>
                  <a:lnTo>
                    <a:pt x="157" y="52"/>
                  </a:lnTo>
                  <a:lnTo>
                    <a:pt x="159" y="72"/>
                  </a:lnTo>
                  <a:lnTo>
                    <a:pt x="159" y="78"/>
                  </a:lnTo>
                  <a:lnTo>
                    <a:pt x="159" y="96"/>
                  </a:lnTo>
                  <a:lnTo>
                    <a:pt x="169" y="166"/>
                  </a:lnTo>
                  <a:lnTo>
                    <a:pt x="172" y="171"/>
                  </a:lnTo>
                  <a:lnTo>
                    <a:pt x="174" y="172"/>
                  </a:lnTo>
                  <a:lnTo>
                    <a:pt x="176" y="170"/>
                  </a:lnTo>
                  <a:lnTo>
                    <a:pt x="181" y="173"/>
                  </a:lnTo>
                  <a:lnTo>
                    <a:pt x="181" y="175"/>
                  </a:lnTo>
                  <a:lnTo>
                    <a:pt x="182" y="177"/>
                  </a:lnTo>
                  <a:lnTo>
                    <a:pt x="189" y="187"/>
                  </a:lnTo>
                  <a:lnTo>
                    <a:pt x="200" y="212"/>
                  </a:lnTo>
                  <a:lnTo>
                    <a:pt x="211" y="218"/>
                  </a:lnTo>
                  <a:lnTo>
                    <a:pt x="218" y="218"/>
                  </a:lnTo>
                  <a:lnTo>
                    <a:pt x="214" y="212"/>
                  </a:lnTo>
                  <a:lnTo>
                    <a:pt x="213" y="206"/>
                  </a:lnTo>
                  <a:lnTo>
                    <a:pt x="217" y="197"/>
                  </a:lnTo>
                  <a:lnTo>
                    <a:pt x="216" y="192"/>
                  </a:lnTo>
                  <a:lnTo>
                    <a:pt x="206" y="187"/>
                  </a:lnTo>
                  <a:lnTo>
                    <a:pt x="211" y="187"/>
                  </a:lnTo>
                  <a:lnTo>
                    <a:pt x="218" y="191"/>
                  </a:lnTo>
                  <a:lnTo>
                    <a:pt x="227" y="202"/>
                  </a:lnTo>
                  <a:lnTo>
                    <a:pt x="239" y="234"/>
                  </a:lnTo>
                  <a:lnTo>
                    <a:pt x="244" y="251"/>
                  </a:lnTo>
                  <a:lnTo>
                    <a:pt x="256" y="324"/>
                  </a:lnTo>
                  <a:lnTo>
                    <a:pt x="256" y="324"/>
                  </a:lnTo>
                  <a:lnTo>
                    <a:pt x="253" y="325"/>
                  </a:lnTo>
                  <a:lnTo>
                    <a:pt x="253" y="324"/>
                  </a:lnTo>
                  <a:lnTo>
                    <a:pt x="251" y="324"/>
                  </a:lnTo>
                  <a:lnTo>
                    <a:pt x="250" y="329"/>
                  </a:lnTo>
                  <a:lnTo>
                    <a:pt x="236" y="328"/>
                  </a:lnTo>
                  <a:lnTo>
                    <a:pt x="235" y="331"/>
                  </a:lnTo>
                  <a:lnTo>
                    <a:pt x="232" y="333"/>
                  </a:lnTo>
                  <a:lnTo>
                    <a:pt x="212" y="339"/>
                  </a:lnTo>
                  <a:lnTo>
                    <a:pt x="212" y="339"/>
                  </a:lnTo>
                  <a:lnTo>
                    <a:pt x="201" y="341"/>
                  </a:lnTo>
                  <a:lnTo>
                    <a:pt x="195" y="345"/>
                  </a:lnTo>
                  <a:lnTo>
                    <a:pt x="190" y="347"/>
                  </a:lnTo>
                  <a:lnTo>
                    <a:pt x="175" y="342"/>
                  </a:lnTo>
                  <a:lnTo>
                    <a:pt x="169" y="335"/>
                  </a:lnTo>
                  <a:lnTo>
                    <a:pt x="160" y="337"/>
                  </a:lnTo>
                  <a:lnTo>
                    <a:pt x="152" y="334"/>
                  </a:lnTo>
                  <a:lnTo>
                    <a:pt x="147" y="336"/>
                  </a:lnTo>
                  <a:lnTo>
                    <a:pt x="143" y="334"/>
                  </a:lnTo>
                  <a:lnTo>
                    <a:pt x="140" y="336"/>
                  </a:lnTo>
                  <a:lnTo>
                    <a:pt x="134" y="334"/>
                  </a:lnTo>
                  <a:lnTo>
                    <a:pt x="128" y="342"/>
                  </a:lnTo>
                  <a:lnTo>
                    <a:pt x="118" y="343"/>
                  </a:lnTo>
                  <a:lnTo>
                    <a:pt x="118" y="343"/>
                  </a:lnTo>
                  <a:lnTo>
                    <a:pt x="118" y="338"/>
                  </a:lnTo>
                  <a:lnTo>
                    <a:pt x="117" y="336"/>
                  </a:lnTo>
                  <a:lnTo>
                    <a:pt x="119" y="331"/>
                  </a:lnTo>
                  <a:lnTo>
                    <a:pt x="118" y="329"/>
                  </a:lnTo>
                  <a:lnTo>
                    <a:pt x="118" y="325"/>
                  </a:lnTo>
                  <a:lnTo>
                    <a:pt x="117" y="322"/>
                  </a:lnTo>
                  <a:lnTo>
                    <a:pt x="122" y="318"/>
                  </a:lnTo>
                  <a:lnTo>
                    <a:pt x="121" y="313"/>
                  </a:lnTo>
                  <a:lnTo>
                    <a:pt x="116" y="309"/>
                  </a:lnTo>
                  <a:lnTo>
                    <a:pt x="110" y="311"/>
                  </a:lnTo>
                  <a:lnTo>
                    <a:pt x="99" y="306"/>
                  </a:lnTo>
                  <a:lnTo>
                    <a:pt x="93" y="306"/>
                  </a:lnTo>
                  <a:lnTo>
                    <a:pt x="89" y="312"/>
                  </a:lnTo>
                  <a:lnTo>
                    <a:pt x="86" y="312"/>
                  </a:lnTo>
                  <a:lnTo>
                    <a:pt x="87" y="314"/>
                  </a:lnTo>
                  <a:lnTo>
                    <a:pt x="84" y="318"/>
                  </a:lnTo>
                  <a:lnTo>
                    <a:pt x="85" y="318"/>
                  </a:lnTo>
                  <a:lnTo>
                    <a:pt x="82" y="319"/>
                  </a:lnTo>
                  <a:lnTo>
                    <a:pt x="81" y="322"/>
                  </a:lnTo>
                  <a:lnTo>
                    <a:pt x="79" y="321"/>
                  </a:lnTo>
                  <a:lnTo>
                    <a:pt x="76" y="327"/>
                  </a:lnTo>
                  <a:lnTo>
                    <a:pt x="73" y="328"/>
                  </a:lnTo>
                  <a:lnTo>
                    <a:pt x="70" y="333"/>
                  </a:lnTo>
                  <a:lnTo>
                    <a:pt x="72" y="337"/>
                  </a:lnTo>
                  <a:lnTo>
                    <a:pt x="66" y="338"/>
                  </a:lnTo>
                  <a:lnTo>
                    <a:pt x="60" y="335"/>
                  </a:lnTo>
                  <a:lnTo>
                    <a:pt x="58" y="337"/>
                  </a:lnTo>
                  <a:lnTo>
                    <a:pt x="56" y="331"/>
                  </a:lnTo>
                  <a:lnTo>
                    <a:pt x="48" y="338"/>
                  </a:lnTo>
                  <a:lnTo>
                    <a:pt x="45" y="337"/>
                  </a:lnTo>
                  <a:lnTo>
                    <a:pt x="43" y="336"/>
                  </a:lnTo>
                  <a:lnTo>
                    <a:pt x="44" y="319"/>
                  </a:lnTo>
                  <a:lnTo>
                    <a:pt x="38" y="319"/>
                  </a:lnTo>
                  <a:lnTo>
                    <a:pt x="38" y="319"/>
                  </a:lnTo>
                  <a:lnTo>
                    <a:pt x="39" y="312"/>
                  </a:lnTo>
                  <a:lnTo>
                    <a:pt x="42" y="309"/>
                  </a:lnTo>
                  <a:lnTo>
                    <a:pt x="38" y="299"/>
                  </a:lnTo>
                  <a:lnTo>
                    <a:pt x="36" y="284"/>
                  </a:lnTo>
                  <a:lnTo>
                    <a:pt x="27" y="277"/>
                  </a:lnTo>
                  <a:lnTo>
                    <a:pt x="15" y="278"/>
                  </a:lnTo>
                  <a:lnTo>
                    <a:pt x="16" y="276"/>
                  </a:lnTo>
                  <a:lnTo>
                    <a:pt x="13" y="274"/>
                  </a:lnTo>
                  <a:lnTo>
                    <a:pt x="13" y="270"/>
                  </a:lnTo>
                  <a:lnTo>
                    <a:pt x="17" y="268"/>
                  </a:lnTo>
                  <a:lnTo>
                    <a:pt x="17" y="265"/>
                  </a:lnTo>
                  <a:lnTo>
                    <a:pt x="20" y="262"/>
                  </a:lnTo>
                  <a:lnTo>
                    <a:pt x="18" y="255"/>
                  </a:lnTo>
                  <a:lnTo>
                    <a:pt x="24" y="246"/>
                  </a:lnTo>
                  <a:lnTo>
                    <a:pt x="23" y="241"/>
                  </a:lnTo>
                  <a:lnTo>
                    <a:pt x="16" y="237"/>
                  </a:lnTo>
                  <a:lnTo>
                    <a:pt x="16" y="235"/>
                  </a:lnTo>
                  <a:lnTo>
                    <a:pt x="14" y="236"/>
                  </a:lnTo>
                  <a:lnTo>
                    <a:pt x="14" y="236"/>
                  </a:lnTo>
                  <a:lnTo>
                    <a:pt x="12" y="235"/>
                  </a:lnTo>
                  <a:lnTo>
                    <a:pt x="10" y="227"/>
                  </a:lnTo>
                  <a:lnTo>
                    <a:pt x="7" y="227"/>
                  </a:lnTo>
                  <a:lnTo>
                    <a:pt x="4" y="223"/>
                  </a:lnTo>
                  <a:lnTo>
                    <a:pt x="2" y="223"/>
                  </a:lnTo>
                  <a:lnTo>
                    <a:pt x="0" y="218"/>
                  </a:lnTo>
                  <a:lnTo>
                    <a:pt x="0" y="216"/>
                  </a:lnTo>
                  <a:lnTo>
                    <a:pt x="4" y="213"/>
                  </a:lnTo>
                  <a:lnTo>
                    <a:pt x="7" y="207"/>
                  </a:lnTo>
                  <a:lnTo>
                    <a:pt x="6" y="204"/>
                  </a:lnTo>
                  <a:lnTo>
                    <a:pt x="15" y="199"/>
                  </a:lnTo>
                  <a:lnTo>
                    <a:pt x="13" y="195"/>
                  </a:lnTo>
                  <a:lnTo>
                    <a:pt x="17" y="197"/>
                  </a:lnTo>
                  <a:lnTo>
                    <a:pt x="18" y="194"/>
                  </a:lnTo>
                  <a:lnTo>
                    <a:pt x="23" y="193"/>
                  </a:lnTo>
                  <a:lnTo>
                    <a:pt x="24" y="187"/>
                  </a:lnTo>
                  <a:lnTo>
                    <a:pt x="30" y="192"/>
                  </a:lnTo>
                  <a:lnTo>
                    <a:pt x="34" y="188"/>
                  </a:lnTo>
                  <a:lnTo>
                    <a:pt x="37" y="189"/>
                  </a:lnTo>
                  <a:lnTo>
                    <a:pt x="38" y="186"/>
                  </a:lnTo>
                  <a:lnTo>
                    <a:pt x="42" y="185"/>
                  </a:lnTo>
                  <a:lnTo>
                    <a:pt x="42" y="181"/>
                  </a:lnTo>
                  <a:lnTo>
                    <a:pt x="41" y="181"/>
                  </a:lnTo>
                  <a:lnTo>
                    <a:pt x="41" y="180"/>
                  </a:lnTo>
                  <a:lnTo>
                    <a:pt x="49" y="169"/>
                  </a:lnTo>
                  <a:lnTo>
                    <a:pt x="52" y="168"/>
                  </a:lnTo>
                  <a:lnTo>
                    <a:pt x="50" y="162"/>
                  </a:lnTo>
                  <a:lnTo>
                    <a:pt x="54" y="157"/>
                  </a:lnTo>
                  <a:lnTo>
                    <a:pt x="57" y="158"/>
                  </a:lnTo>
                  <a:lnTo>
                    <a:pt x="57" y="156"/>
                  </a:lnTo>
                  <a:lnTo>
                    <a:pt x="61" y="152"/>
                  </a:lnTo>
                  <a:lnTo>
                    <a:pt x="61" y="146"/>
                  </a:lnTo>
                  <a:lnTo>
                    <a:pt x="67" y="141"/>
                  </a:lnTo>
                  <a:lnTo>
                    <a:pt x="69" y="131"/>
                  </a:lnTo>
                  <a:lnTo>
                    <a:pt x="67" y="131"/>
                  </a:lnTo>
                  <a:lnTo>
                    <a:pt x="68" y="119"/>
                  </a:lnTo>
                  <a:lnTo>
                    <a:pt x="67" y="114"/>
                  </a:lnTo>
                  <a:lnTo>
                    <a:pt x="69" y="111"/>
                  </a:lnTo>
                  <a:lnTo>
                    <a:pt x="76" y="110"/>
                  </a:lnTo>
                  <a:lnTo>
                    <a:pt x="75" y="105"/>
                  </a:lnTo>
                  <a:lnTo>
                    <a:pt x="80" y="100"/>
                  </a:lnTo>
                  <a:lnTo>
                    <a:pt x="80" y="96"/>
                  </a:lnTo>
                  <a:lnTo>
                    <a:pt x="87" y="93"/>
                  </a:lnTo>
                  <a:lnTo>
                    <a:pt x="89" y="93"/>
                  </a:lnTo>
                  <a:lnTo>
                    <a:pt x="93" y="96"/>
                  </a:lnTo>
                  <a:lnTo>
                    <a:pt x="97" y="92"/>
                  </a:lnTo>
                  <a:lnTo>
                    <a:pt x="98" y="93"/>
                  </a:lnTo>
                  <a:lnTo>
                    <a:pt x="108" y="91"/>
                  </a:lnTo>
                  <a:lnTo>
                    <a:pt x="108" y="87"/>
                  </a:lnTo>
                  <a:lnTo>
                    <a:pt x="106" y="85"/>
                  </a:lnTo>
                  <a:lnTo>
                    <a:pt x="108" y="81"/>
                  </a:lnTo>
                  <a:lnTo>
                    <a:pt x="112" y="82"/>
                  </a:lnTo>
                  <a:lnTo>
                    <a:pt x="115" y="80"/>
                  </a:lnTo>
                  <a:lnTo>
                    <a:pt x="117" y="72"/>
                  </a:lnTo>
                  <a:lnTo>
                    <a:pt x="119" y="69"/>
                  </a:lnTo>
                  <a:lnTo>
                    <a:pt x="119" y="61"/>
                  </a:lnTo>
                  <a:lnTo>
                    <a:pt x="118" y="48"/>
                  </a:lnTo>
                  <a:lnTo>
                    <a:pt x="119" y="43"/>
                  </a:lnTo>
                  <a:lnTo>
                    <a:pt x="115" y="38"/>
                  </a:lnTo>
                  <a:lnTo>
                    <a:pt x="118" y="35"/>
                  </a:lnTo>
                  <a:lnTo>
                    <a:pt x="118" y="29"/>
                  </a:lnTo>
                  <a:lnTo>
                    <a:pt x="120" y="28"/>
                  </a:lnTo>
                  <a:lnTo>
                    <a:pt x="122" y="24"/>
                  </a:lnTo>
                  <a:lnTo>
                    <a:pt x="120" y="6"/>
                  </a:lnTo>
                  <a:lnTo>
                    <a:pt x="124" y="5"/>
                  </a:lnTo>
                  <a:lnTo>
                    <a:pt x="125" y="0"/>
                  </a:lnTo>
                  <a:lnTo>
                    <a:pt x="125" y="0"/>
                  </a:lnTo>
                  <a:lnTo>
                    <a:pt x="129"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7" name="Freeform 69"/>
            <p:cNvSpPr>
              <a:spLocks noEditPoints="1"/>
            </p:cNvSpPr>
            <p:nvPr/>
          </p:nvSpPr>
          <p:spPr bwMode="auto">
            <a:xfrm>
              <a:off x="4799" y="3114"/>
              <a:ext cx="183" cy="282"/>
            </a:xfrm>
            <a:custGeom>
              <a:avLst/>
              <a:gdLst>
                <a:gd name="T0" fmla="*/ 106 w 183"/>
                <a:gd name="T1" fmla="*/ 252 h 282"/>
                <a:gd name="T2" fmla="*/ 102 w 183"/>
                <a:gd name="T3" fmla="*/ 274 h 282"/>
                <a:gd name="T4" fmla="*/ 93 w 183"/>
                <a:gd name="T5" fmla="*/ 241 h 282"/>
                <a:gd name="T6" fmla="*/ 113 w 183"/>
                <a:gd name="T7" fmla="*/ 231 h 282"/>
                <a:gd name="T8" fmla="*/ 116 w 183"/>
                <a:gd name="T9" fmla="*/ 249 h 282"/>
                <a:gd name="T10" fmla="*/ 108 w 183"/>
                <a:gd name="T11" fmla="*/ 252 h 282"/>
                <a:gd name="T12" fmla="*/ 96 w 183"/>
                <a:gd name="T13" fmla="*/ 231 h 282"/>
                <a:gd name="T14" fmla="*/ 105 w 183"/>
                <a:gd name="T15" fmla="*/ 196 h 282"/>
                <a:gd name="T16" fmla="*/ 116 w 183"/>
                <a:gd name="T17" fmla="*/ 201 h 282"/>
                <a:gd name="T18" fmla="*/ 108 w 183"/>
                <a:gd name="T19" fmla="*/ 230 h 282"/>
                <a:gd name="T20" fmla="*/ 95 w 183"/>
                <a:gd name="T21" fmla="*/ 205 h 282"/>
                <a:gd name="T22" fmla="*/ 76 w 183"/>
                <a:gd name="T23" fmla="*/ 192 h 282"/>
                <a:gd name="T24" fmla="*/ 85 w 183"/>
                <a:gd name="T25" fmla="*/ 205 h 282"/>
                <a:gd name="T26" fmla="*/ 73 w 183"/>
                <a:gd name="T27" fmla="*/ 192 h 282"/>
                <a:gd name="T28" fmla="*/ 96 w 183"/>
                <a:gd name="T29" fmla="*/ 191 h 282"/>
                <a:gd name="T30" fmla="*/ 89 w 183"/>
                <a:gd name="T31" fmla="*/ 186 h 282"/>
                <a:gd name="T32" fmla="*/ 106 w 183"/>
                <a:gd name="T33" fmla="*/ 180 h 282"/>
                <a:gd name="T34" fmla="*/ 104 w 183"/>
                <a:gd name="T35" fmla="*/ 178 h 282"/>
                <a:gd name="T36" fmla="*/ 85 w 183"/>
                <a:gd name="T37" fmla="*/ 186 h 282"/>
                <a:gd name="T38" fmla="*/ 18 w 183"/>
                <a:gd name="T39" fmla="*/ 11 h 282"/>
                <a:gd name="T40" fmla="*/ 39 w 183"/>
                <a:gd name="T41" fmla="*/ 9 h 282"/>
                <a:gd name="T42" fmla="*/ 61 w 183"/>
                <a:gd name="T43" fmla="*/ 14 h 282"/>
                <a:gd name="T44" fmla="*/ 76 w 183"/>
                <a:gd name="T45" fmla="*/ 43 h 282"/>
                <a:gd name="T46" fmla="*/ 97 w 183"/>
                <a:gd name="T47" fmla="*/ 73 h 282"/>
                <a:gd name="T48" fmla="*/ 152 w 183"/>
                <a:gd name="T49" fmla="*/ 88 h 282"/>
                <a:gd name="T50" fmla="*/ 157 w 183"/>
                <a:gd name="T51" fmla="*/ 86 h 282"/>
                <a:gd name="T52" fmla="*/ 162 w 183"/>
                <a:gd name="T53" fmla="*/ 111 h 282"/>
                <a:gd name="T54" fmla="*/ 154 w 183"/>
                <a:gd name="T55" fmla="*/ 123 h 282"/>
                <a:gd name="T56" fmla="*/ 177 w 183"/>
                <a:gd name="T57" fmla="*/ 133 h 282"/>
                <a:gd name="T58" fmla="*/ 179 w 183"/>
                <a:gd name="T59" fmla="*/ 168 h 282"/>
                <a:gd name="T60" fmla="*/ 177 w 183"/>
                <a:gd name="T61" fmla="*/ 172 h 282"/>
                <a:gd name="T62" fmla="*/ 170 w 183"/>
                <a:gd name="T63" fmla="*/ 173 h 282"/>
                <a:gd name="T64" fmla="*/ 158 w 183"/>
                <a:gd name="T65" fmla="*/ 182 h 282"/>
                <a:gd name="T66" fmla="*/ 154 w 183"/>
                <a:gd name="T67" fmla="*/ 203 h 282"/>
                <a:gd name="T68" fmla="*/ 154 w 183"/>
                <a:gd name="T69" fmla="*/ 213 h 282"/>
                <a:gd name="T70" fmla="*/ 154 w 183"/>
                <a:gd name="T71" fmla="*/ 230 h 282"/>
                <a:gd name="T72" fmla="*/ 147 w 183"/>
                <a:gd name="T73" fmla="*/ 237 h 282"/>
                <a:gd name="T74" fmla="*/ 135 w 183"/>
                <a:gd name="T75" fmla="*/ 231 h 282"/>
                <a:gd name="T76" fmla="*/ 132 w 183"/>
                <a:gd name="T77" fmla="*/ 227 h 282"/>
                <a:gd name="T78" fmla="*/ 120 w 183"/>
                <a:gd name="T79" fmla="*/ 216 h 282"/>
                <a:gd name="T80" fmla="*/ 114 w 183"/>
                <a:gd name="T81" fmla="*/ 198 h 282"/>
                <a:gd name="T82" fmla="*/ 106 w 183"/>
                <a:gd name="T83" fmla="*/ 195 h 282"/>
                <a:gd name="T84" fmla="*/ 104 w 183"/>
                <a:gd name="T85" fmla="*/ 176 h 282"/>
                <a:gd name="T86" fmla="*/ 110 w 183"/>
                <a:gd name="T87" fmla="*/ 168 h 282"/>
                <a:gd name="T88" fmla="*/ 103 w 183"/>
                <a:gd name="T89" fmla="*/ 174 h 282"/>
                <a:gd name="T90" fmla="*/ 90 w 183"/>
                <a:gd name="T91" fmla="*/ 175 h 282"/>
                <a:gd name="T92" fmla="*/ 74 w 183"/>
                <a:gd name="T93" fmla="*/ 161 h 282"/>
                <a:gd name="T94" fmla="*/ 69 w 183"/>
                <a:gd name="T95" fmla="*/ 146 h 282"/>
                <a:gd name="T96" fmla="*/ 64 w 183"/>
                <a:gd name="T97" fmla="*/ 147 h 282"/>
                <a:gd name="T98" fmla="*/ 51 w 183"/>
                <a:gd name="T99" fmla="*/ 158 h 282"/>
                <a:gd name="T100" fmla="*/ 34 w 183"/>
                <a:gd name="T101" fmla="*/ 152 h 282"/>
                <a:gd name="T102" fmla="*/ 28 w 183"/>
                <a:gd name="T103" fmla="*/ 137 h 282"/>
                <a:gd name="T104" fmla="*/ 29 w 183"/>
                <a:gd name="T105" fmla="*/ 123 h 282"/>
                <a:gd name="T106" fmla="*/ 26 w 183"/>
                <a:gd name="T107" fmla="*/ 122 h 282"/>
                <a:gd name="T108" fmla="*/ 27 w 183"/>
                <a:gd name="T109" fmla="*/ 109 h 282"/>
                <a:gd name="T110" fmla="*/ 23 w 183"/>
                <a:gd name="T111" fmla="*/ 92 h 282"/>
                <a:gd name="T112" fmla="*/ 21 w 183"/>
                <a:gd name="T113" fmla="*/ 97 h 282"/>
                <a:gd name="T114" fmla="*/ 19 w 183"/>
                <a:gd name="T115" fmla="*/ 85 h 282"/>
                <a:gd name="T116" fmla="*/ 1 w 183"/>
                <a:gd name="T117" fmla="*/ 92 h 282"/>
                <a:gd name="T118" fmla="*/ 2 w 183"/>
                <a:gd name="T119" fmla="*/ 72 h 282"/>
                <a:gd name="T120" fmla="*/ 9 w 183"/>
                <a:gd name="T121" fmla="*/ 59 h 282"/>
                <a:gd name="T122" fmla="*/ 15 w 183"/>
                <a:gd name="T123" fmla="*/ 24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 h="282">
                  <a:moveTo>
                    <a:pt x="95" y="239"/>
                  </a:moveTo>
                  <a:lnTo>
                    <a:pt x="99" y="242"/>
                  </a:lnTo>
                  <a:lnTo>
                    <a:pt x="101" y="248"/>
                  </a:lnTo>
                  <a:lnTo>
                    <a:pt x="106" y="252"/>
                  </a:lnTo>
                  <a:lnTo>
                    <a:pt x="105" y="261"/>
                  </a:lnTo>
                  <a:lnTo>
                    <a:pt x="113" y="277"/>
                  </a:lnTo>
                  <a:lnTo>
                    <a:pt x="110" y="282"/>
                  </a:lnTo>
                  <a:lnTo>
                    <a:pt x="102" y="274"/>
                  </a:lnTo>
                  <a:lnTo>
                    <a:pt x="95" y="259"/>
                  </a:lnTo>
                  <a:lnTo>
                    <a:pt x="94" y="246"/>
                  </a:lnTo>
                  <a:lnTo>
                    <a:pt x="95" y="244"/>
                  </a:lnTo>
                  <a:lnTo>
                    <a:pt x="93" y="241"/>
                  </a:lnTo>
                  <a:lnTo>
                    <a:pt x="95" y="239"/>
                  </a:lnTo>
                  <a:close/>
                  <a:moveTo>
                    <a:pt x="102" y="230"/>
                  </a:moveTo>
                  <a:lnTo>
                    <a:pt x="109" y="233"/>
                  </a:lnTo>
                  <a:lnTo>
                    <a:pt x="113" y="231"/>
                  </a:lnTo>
                  <a:lnTo>
                    <a:pt x="115" y="234"/>
                  </a:lnTo>
                  <a:lnTo>
                    <a:pt x="117" y="240"/>
                  </a:lnTo>
                  <a:lnTo>
                    <a:pt x="114" y="244"/>
                  </a:lnTo>
                  <a:lnTo>
                    <a:pt x="116" y="249"/>
                  </a:lnTo>
                  <a:lnTo>
                    <a:pt x="114" y="254"/>
                  </a:lnTo>
                  <a:lnTo>
                    <a:pt x="113" y="250"/>
                  </a:lnTo>
                  <a:lnTo>
                    <a:pt x="108" y="251"/>
                  </a:lnTo>
                  <a:lnTo>
                    <a:pt x="108" y="252"/>
                  </a:lnTo>
                  <a:lnTo>
                    <a:pt x="103" y="248"/>
                  </a:lnTo>
                  <a:lnTo>
                    <a:pt x="99" y="240"/>
                  </a:lnTo>
                  <a:lnTo>
                    <a:pt x="96" y="239"/>
                  </a:lnTo>
                  <a:lnTo>
                    <a:pt x="96" y="231"/>
                  </a:lnTo>
                  <a:lnTo>
                    <a:pt x="102" y="230"/>
                  </a:lnTo>
                  <a:close/>
                  <a:moveTo>
                    <a:pt x="98" y="192"/>
                  </a:moveTo>
                  <a:lnTo>
                    <a:pt x="102" y="192"/>
                  </a:lnTo>
                  <a:lnTo>
                    <a:pt x="105" y="196"/>
                  </a:lnTo>
                  <a:lnTo>
                    <a:pt x="109" y="195"/>
                  </a:lnTo>
                  <a:lnTo>
                    <a:pt x="111" y="200"/>
                  </a:lnTo>
                  <a:lnTo>
                    <a:pt x="114" y="199"/>
                  </a:lnTo>
                  <a:lnTo>
                    <a:pt x="116" y="201"/>
                  </a:lnTo>
                  <a:lnTo>
                    <a:pt x="117" y="208"/>
                  </a:lnTo>
                  <a:lnTo>
                    <a:pt x="114" y="213"/>
                  </a:lnTo>
                  <a:lnTo>
                    <a:pt x="113" y="225"/>
                  </a:lnTo>
                  <a:lnTo>
                    <a:pt x="108" y="230"/>
                  </a:lnTo>
                  <a:lnTo>
                    <a:pt x="97" y="227"/>
                  </a:lnTo>
                  <a:lnTo>
                    <a:pt x="93" y="216"/>
                  </a:lnTo>
                  <a:lnTo>
                    <a:pt x="92" y="208"/>
                  </a:lnTo>
                  <a:lnTo>
                    <a:pt x="95" y="205"/>
                  </a:lnTo>
                  <a:lnTo>
                    <a:pt x="91" y="198"/>
                  </a:lnTo>
                  <a:lnTo>
                    <a:pt x="97" y="197"/>
                  </a:lnTo>
                  <a:lnTo>
                    <a:pt x="98" y="192"/>
                  </a:lnTo>
                  <a:close/>
                  <a:moveTo>
                    <a:pt x="76" y="192"/>
                  </a:moveTo>
                  <a:lnTo>
                    <a:pt x="82" y="193"/>
                  </a:lnTo>
                  <a:lnTo>
                    <a:pt x="83" y="200"/>
                  </a:lnTo>
                  <a:lnTo>
                    <a:pt x="83" y="204"/>
                  </a:lnTo>
                  <a:lnTo>
                    <a:pt x="85" y="205"/>
                  </a:lnTo>
                  <a:lnTo>
                    <a:pt x="84" y="209"/>
                  </a:lnTo>
                  <a:lnTo>
                    <a:pt x="78" y="199"/>
                  </a:lnTo>
                  <a:lnTo>
                    <a:pt x="72" y="196"/>
                  </a:lnTo>
                  <a:lnTo>
                    <a:pt x="73" y="192"/>
                  </a:lnTo>
                  <a:lnTo>
                    <a:pt x="76" y="192"/>
                  </a:lnTo>
                  <a:close/>
                  <a:moveTo>
                    <a:pt x="89" y="185"/>
                  </a:moveTo>
                  <a:lnTo>
                    <a:pt x="92" y="185"/>
                  </a:lnTo>
                  <a:lnTo>
                    <a:pt x="96" y="191"/>
                  </a:lnTo>
                  <a:lnTo>
                    <a:pt x="95" y="195"/>
                  </a:lnTo>
                  <a:lnTo>
                    <a:pt x="91" y="196"/>
                  </a:lnTo>
                  <a:lnTo>
                    <a:pt x="88" y="189"/>
                  </a:lnTo>
                  <a:lnTo>
                    <a:pt x="89" y="186"/>
                  </a:lnTo>
                  <a:lnTo>
                    <a:pt x="89" y="185"/>
                  </a:lnTo>
                  <a:close/>
                  <a:moveTo>
                    <a:pt x="104" y="178"/>
                  </a:moveTo>
                  <a:lnTo>
                    <a:pt x="106" y="178"/>
                  </a:lnTo>
                  <a:lnTo>
                    <a:pt x="106" y="180"/>
                  </a:lnTo>
                  <a:lnTo>
                    <a:pt x="102" y="186"/>
                  </a:lnTo>
                  <a:lnTo>
                    <a:pt x="101" y="186"/>
                  </a:lnTo>
                  <a:lnTo>
                    <a:pt x="102" y="176"/>
                  </a:lnTo>
                  <a:lnTo>
                    <a:pt x="104" y="178"/>
                  </a:lnTo>
                  <a:close/>
                  <a:moveTo>
                    <a:pt x="83" y="174"/>
                  </a:moveTo>
                  <a:lnTo>
                    <a:pt x="85" y="175"/>
                  </a:lnTo>
                  <a:lnTo>
                    <a:pt x="87" y="181"/>
                  </a:lnTo>
                  <a:lnTo>
                    <a:pt x="85" y="186"/>
                  </a:lnTo>
                  <a:lnTo>
                    <a:pt x="85" y="192"/>
                  </a:lnTo>
                  <a:lnTo>
                    <a:pt x="79" y="176"/>
                  </a:lnTo>
                  <a:lnTo>
                    <a:pt x="83" y="174"/>
                  </a:lnTo>
                  <a:close/>
                  <a:moveTo>
                    <a:pt x="18" y="11"/>
                  </a:moveTo>
                  <a:lnTo>
                    <a:pt x="22" y="11"/>
                  </a:lnTo>
                  <a:lnTo>
                    <a:pt x="28" y="0"/>
                  </a:lnTo>
                  <a:lnTo>
                    <a:pt x="32" y="1"/>
                  </a:lnTo>
                  <a:lnTo>
                    <a:pt x="39" y="9"/>
                  </a:lnTo>
                  <a:lnTo>
                    <a:pt x="40" y="5"/>
                  </a:lnTo>
                  <a:lnTo>
                    <a:pt x="51" y="5"/>
                  </a:lnTo>
                  <a:lnTo>
                    <a:pt x="54" y="11"/>
                  </a:lnTo>
                  <a:lnTo>
                    <a:pt x="61" y="14"/>
                  </a:lnTo>
                  <a:lnTo>
                    <a:pt x="72" y="27"/>
                  </a:lnTo>
                  <a:lnTo>
                    <a:pt x="71" y="31"/>
                  </a:lnTo>
                  <a:lnTo>
                    <a:pt x="73" y="34"/>
                  </a:lnTo>
                  <a:lnTo>
                    <a:pt x="76" y="43"/>
                  </a:lnTo>
                  <a:lnTo>
                    <a:pt x="73" y="55"/>
                  </a:lnTo>
                  <a:lnTo>
                    <a:pt x="75" y="59"/>
                  </a:lnTo>
                  <a:lnTo>
                    <a:pt x="80" y="61"/>
                  </a:lnTo>
                  <a:lnTo>
                    <a:pt x="97" y="73"/>
                  </a:lnTo>
                  <a:lnTo>
                    <a:pt x="115" y="73"/>
                  </a:lnTo>
                  <a:lnTo>
                    <a:pt x="135" y="80"/>
                  </a:lnTo>
                  <a:lnTo>
                    <a:pt x="148" y="87"/>
                  </a:lnTo>
                  <a:lnTo>
                    <a:pt x="152" y="88"/>
                  </a:lnTo>
                  <a:lnTo>
                    <a:pt x="155" y="85"/>
                  </a:lnTo>
                  <a:lnTo>
                    <a:pt x="155" y="85"/>
                  </a:lnTo>
                  <a:lnTo>
                    <a:pt x="157" y="85"/>
                  </a:lnTo>
                  <a:lnTo>
                    <a:pt x="157" y="86"/>
                  </a:lnTo>
                  <a:lnTo>
                    <a:pt x="164" y="90"/>
                  </a:lnTo>
                  <a:lnTo>
                    <a:pt x="165" y="95"/>
                  </a:lnTo>
                  <a:lnTo>
                    <a:pt x="159" y="104"/>
                  </a:lnTo>
                  <a:lnTo>
                    <a:pt x="162" y="111"/>
                  </a:lnTo>
                  <a:lnTo>
                    <a:pt x="158" y="114"/>
                  </a:lnTo>
                  <a:lnTo>
                    <a:pt x="158" y="117"/>
                  </a:lnTo>
                  <a:lnTo>
                    <a:pt x="154" y="119"/>
                  </a:lnTo>
                  <a:lnTo>
                    <a:pt x="154" y="123"/>
                  </a:lnTo>
                  <a:lnTo>
                    <a:pt x="157" y="125"/>
                  </a:lnTo>
                  <a:lnTo>
                    <a:pt x="156" y="127"/>
                  </a:lnTo>
                  <a:lnTo>
                    <a:pt x="168" y="126"/>
                  </a:lnTo>
                  <a:lnTo>
                    <a:pt x="177" y="133"/>
                  </a:lnTo>
                  <a:lnTo>
                    <a:pt x="179" y="148"/>
                  </a:lnTo>
                  <a:lnTo>
                    <a:pt x="183" y="158"/>
                  </a:lnTo>
                  <a:lnTo>
                    <a:pt x="180" y="161"/>
                  </a:lnTo>
                  <a:lnTo>
                    <a:pt x="179" y="168"/>
                  </a:lnTo>
                  <a:lnTo>
                    <a:pt x="179" y="168"/>
                  </a:lnTo>
                  <a:lnTo>
                    <a:pt x="177" y="170"/>
                  </a:lnTo>
                  <a:lnTo>
                    <a:pt x="177" y="170"/>
                  </a:lnTo>
                  <a:lnTo>
                    <a:pt x="177" y="172"/>
                  </a:lnTo>
                  <a:lnTo>
                    <a:pt x="175" y="171"/>
                  </a:lnTo>
                  <a:lnTo>
                    <a:pt x="175" y="171"/>
                  </a:lnTo>
                  <a:lnTo>
                    <a:pt x="173" y="170"/>
                  </a:lnTo>
                  <a:lnTo>
                    <a:pt x="170" y="173"/>
                  </a:lnTo>
                  <a:lnTo>
                    <a:pt x="164" y="174"/>
                  </a:lnTo>
                  <a:lnTo>
                    <a:pt x="164" y="177"/>
                  </a:lnTo>
                  <a:lnTo>
                    <a:pt x="160" y="178"/>
                  </a:lnTo>
                  <a:lnTo>
                    <a:pt x="158" y="182"/>
                  </a:lnTo>
                  <a:lnTo>
                    <a:pt x="161" y="185"/>
                  </a:lnTo>
                  <a:lnTo>
                    <a:pt x="152" y="192"/>
                  </a:lnTo>
                  <a:lnTo>
                    <a:pt x="156" y="199"/>
                  </a:lnTo>
                  <a:lnTo>
                    <a:pt x="154" y="203"/>
                  </a:lnTo>
                  <a:lnTo>
                    <a:pt x="158" y="203"/>
                  </a:lnTo>
                  <a:lnTo>
                    <a:pt x="158" y="207"/>
                  </a:lnTo>
                  <a:lnTo>
                    <a:pt x="154" y="211"/>
                  </a:lnTo>
                  <a:lnTo>
                    <a:pt x="154" y="213"/>
                  </a:lnTo>
                  <a:lnTo>
                    <a:pt x="158" y="215"/>
                  </a:lnTo>
                  <a:lnTo>
                    <a:pt x="159" y="225"/>
                  </a:lnTo>
                  <a:lnTo>
                    <a:pt x="157" y="230"/>
                  </a:lnTo>
                  <a:lnTo>
                    <a:pt x="154" y="230"/>
                  </a:lnTo>
                  <a:lnTo>
                    <a:pt x="153" y="233"/>
                  </a:lnTo>
                  <a:lnTo>
                    <a:pt x="151" y="233"/>
                  </a:lnTo>
                  <a:lnTo>
                    <a:pt x="147" y="237"/>
                  </a:lnTo>
                  <a:lnTo>
                    <a:pt x="147" y="237"/>
                  </a:lnTo>
                  <a:lnTo>
                    <a:pt x="144" y="233"/>
                  </a:lnTo>
                  <a:lnTo>
                    <a:pt x="140" y="235"/>
                  </a:lnTo>
                  <a:lnTo>
                    <a:pt x="137" y="233"/>
                  </a:lnTo>
                  <a:lnTo>
                    <a:pt x="135" y="231"/>
                  </a:lnTo>
                  <a:lnTo>
                    <a:pt x="134" y="229"/>
                  </a:lnTo>
                  <a:lnTo>
                    <a:pt x="133" y="230"/>
                  </a:lnTo>
                  <a:lnTo>
                    <a:pt x="132" y="229"/>
                  </a:lnTo>
                  <a:lnTo>
                    <a:pt x="132" y="227"/>
                  </a:lnTo>
                  <a:lnTo>
                    <a:pt x="130" y="227"/>
                  </a:lnTo>
                  <a:lnTo>
                    <a:pt x="129" y="227"/>
                  </a:lnTo>
                  <a:lnTo>
                    <a:pt x="127" y="222"/>
                  </a:lnTo>
                  <a:lnTo>
                    <a:pt x="120" y="216"/>
                  </a:lnTo>
                  <a:lnTo>
                    <a:pt x="119" y="209"/>
                  </a:lnTo>
                  <a:lnTo>
                    <a:pt x="118" y="208"/>
                  </a:lnTo>
                  <a:lnTo>
                    <a:pt x="117" y="200"/>
                  </a:lnTo>
                  <a:lnTo>
                    <a:pt x="114" y="198"/>
                  </a:lnTo>
                  <a:lnTo>
                    <a:pt x="111" y="200"/>
                  </a:lnTo>
                  <a:lnTo>
                    <a:pt x="109" y="198"/>
                  </a:lnTo>
                  <a:lnTo>
                    <a:pt x="111" y="195"/>
                  </a:lnTo>
                  <a:lnTo>
                    <a:pt x="106" y="195"/>
                  </a:lnTo>
                  <a:lnTo>
                    <a:pt x="102" y="192"/>
                  </a:lnTo>
                  <a:lnTo>
                    <a:pt x="109" y="173"/>
                  </a:lnTo>
                  <a:lnTo>
                    <a:pt x="106" y="176"/>
                  </a:lnTo>
                  <a:lnTo>
                    <a:pt x="104" y="176"/>
                  </a:lnTo>
                  <a:lnTo>
                    <a:pt x="107" y="172"/>
                  </a:lnTo>
                  <a:lnTo>
                    <a:pt x="111" y="169"/>
                  </a:lnTo>
                  <a:lnTo>
                    <a:pt x="111" y="166"/>
                  </a:lnTo>
                  <a:lnTo>
                    <a:pt x="110" y="168"/>
                  </a:lnTo>
                  <a:lnTo>
                    <a:pt x="107" y="170"/>
                  </a:lnTo>
                  <a:lnTo>
                    <a:pt x="106" y="168"/>
                  </a:lnTo>
                  <a:lnTo>
                    <a:pt x="102" y="172"/>
                  </a:lnTo>
                  <a:lnTo>
                    <a:pt x="103" y="174"/>
                  </a:lnTo>
                  <a:lnTo>
                    <a:pt x="100" y="180"/>
                  </a:lnTo>
                  <a:lnTo>
                    <a:pt x="94" y="184"/>
                  </a:lnTo>
                  <a:lnTo>
                    <a:pt x="92" y="181"/>
                  </a:lnTo>
                  <a:lnTo>
                    <a:pt x="90" y="175"/>
                  </a:lnTo>
                  <a:lnTo>
                    <a:pt x="87" y="172"/>
                  </a:lnTo>
                  <a:lnTo>
                    <a:pt x="82" y="172"/>
                  </a:lnTo>
                  <a:lnTo>
                    <a:pt x="81" y="173"/>
                  </a:lnTo>
                  <a:lnTo>
                    <a:pt x="74" y="161"/>
                  </a:lnTo>
                  <a:lnTo>
                    <a:pt x="77" y="158"/>
                  </a:lnTo>
                  <a:lnTo>
                    <a:pt x="68" y="149"/>
                  </a:lnTo>
                  <a:lnTo>
                    <a:pt x="70" y="147"/>
                  </a:lnTo>
                  <a:lnTo>
                    <a:pt x="69" y="146"/>
                  </a:lnTo>
                  <a:lnTo>
                    <a:pt x="67" y="148"/>
                  </a:lnTo>
                  <a:lnTo>
                    <a:pt x="62" y="144"/>
                  </a:lnTo>
                  <a:lnTo>
                    <a:pt x="59" y="145"/>
                  </a:lnTo>
                  <a:lnTo>
                    <a:pt x="64" y="147"/>
                  </a:lnTo>
                  <a:lnTo>
                    <a:pt x="64" y="148"/>
                  </a:lnTo>
                  <a:lnTo>
                    <a:pt x="59" y="154"/>
                  </a:lnTo>
                  <a:lnTo>
                    <a:pt x="54" y="152"/>
                  </a:lnTo>
                  <a:lnTo>
                    <a:pt x="51" y="158"/>
                  </a:lnTo>
                  <a:lnTo>
                    <a:pt x="44" y="148"/>
                  </a:lnTo>
                  <a:lnTo>
                    <a:pt x="41" y="148"/>
                  </a:lnTo>
                  <a:lnTo>
                    <a:pt x="34" y="148"/>
                  </a:lnTo>
                  <a:lnTo>
                    <a:pt x="34" y="152"/>
                  </a:lnTo>
                  <a:lnTo>
                    <a:pt x="32" y="153"/>
                  </a:lnTo>
                  <a:lnTo>
                    <a:pt x="32" y="148"/>
                  </a:lnTo>
                  <a:lnTo>
                    <a:pt x="26" y="141"/>
                  </a:lnTo>
                  <a:lnTo>
                    <a:pt x="28" y="137"/>
                  </a:lnTo>
                  <a:lnTo>
                    <a:pt x="28" y="130"/>
                  </a:lnTo>
                  <a:lnTo>
                    <a:pt x="31" y="128"/>
                  </a:lnTo>
                  <a:lnTo>
                    <a:pt x="29" y="126"/>
                  </a:lnTo>
                  <a:lnTo>
                    <a:pt x="29" y="123"/>
                  </a:lnTo>
                  <a:lnTo>
                    <a:pt x="27" y="127"/>
                  </a:lnTo>
                  <a:lnTo>
                    <a:pt x="26" y="126"/>
                  </a:lnTo>
                  <a:lnTo>
                    <a:pt x="26" y="125"/>
                  </a:lnTo>
                  <a:lnTo>
                    <a:pt x="26" y="122"/>
                  </a:lnTo>
                  <a:lnTo>
                    <a:pt x="29" y="116"/>
                  </a:lnTo>
                  <a:lnTo>
                    <a:pt x="28" y="111"/>
                  </a:lnTo>
                  <a:lnTo>
                    <a:pt x="30" y="111"/>
                  </a:lnTo>
                  <a:lnTo>
                    <a:pt x="27" y="109"/>
                  </a:lnTo>
                  <a:lnTo>
                    <a:pt x="26" y="103"/>
                  </a:lnTo>
                  <a:lnTo>
                    <a:pt x="24" y="101"/>
                  </a:lnTo>
                  <a:lnTo>
                    <a:pt x="25" y="95"/>
                  </a:lnTo>
                  <a:lnTo>
                    <a:pt x="23" y="92"/>
                  </a:lnTo>
                  <a:lnTo>
                    <a:pt x="24" y="98"/>
                  </a:lnTo>
                  <a:lnTo>
                    <a:pt x="21" y="106"/>
                  </a:lnTo>
                  <a:lnTo>
                    <a:pt x="19" y="106"/>
                  </a:lnTo>
                  <a:lnTo>
                    <a:pt x="21" y="97"/>
                  </a:lnTo>
                  <a:lnTo>
                    <a:pt x="20" y="96"/>
                  </a:lnTo>
                  <a:lnTo>
                    <a:pt x="20" y="93"/>
                  </a:lnTo>
                  <a:lnTo>
                    <a:pt x="19" y="91"/>
                  </a:lnTo>
                  <a:lnTo>
                    <a:pt x="19" y="85"/>
                  </a:lnTo>
                  <a:lnTo>
                    <a:pt x="7" y="92"/>
                  </a:lnTo>
                  <a:lnTo>
                    <a:pt x="6" y="94"/>
                  </a:lnTo>
                  <a:lnTo>
                    <a:pt x="4" y="90"/>
                  </a:lnTo>
                  <a:lnTo>
                    <a:pt x="1" y="92"/>
                  </a:lnTo>
                  <a:lnTo>
                    <a:pt x="0" y="92"/>
                  </a:lnTo>
                  <a:lnTo>
                    <a:pt x="0" y="85"/>
                  </a:lnTo>
                  <a:lnTo>
                    <a:pt x="3" y="76"/>
                  </a:lnTo>
                  <a:lnTo>
                    <a:pt x="2" y="72"/>
                  </a:lnTo>
                  <a:lnTo>
                    <a:pt x="10" y="68"/>
                  </a:lnTo>
                  <a:lnTo>
                    <a:pt x="5" y="62"/>
                  </a:lnTo>
                  <a:lnTo>
                    <a:pt x="9" y="59"/>
                  </a:lnTo>
                  <a:lnTo>
                    <a:pt x="9" y="59"/>
                  </a:lnTo>
                  <a:lnTo>
                    <a:pt x="9" y="51"/>
                  </a:lnTo>
                  <a:lnTo>
                    <a:pt x="5" y="46"/>
                  </a:lnTo>
                  <a:lnTo>
                    <a:pt x="11" y="39"/>
                  </a:lnTo>
                  <a:lnTo>
                    <a:pt x="15" y="24"/>
                  </a:lnTo>
                  <a:lnTo>
                    <a:pt x="19" y="19"/>
                  </a:lnTo>
                  <a:lnTo>
                    <a:pt x="18" y="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8" name="Freeform 70"/>
            <p:cNvSpPr>
              <a:spLocks noEditPoints="1"/>
            </p:cNvSpPr>
            <p:nvPr/>
          </p:nvSpPr>
          <p:spPr bwMode="auto">
            <a:xfrm>
              <a:off x="4701" y="2957"/>
              <a:ext cx="117" cy="341"/>
            </a:xfrm>
            <a:custGeom>
              <a:avLst/>
              <a:gdLst>
                <a:gd name="T0" fmla="*/ 90 w 117"/>
                <a:gd name="T1" fmla="*/ 300 h 341"/>
                <a:gd name="T2" fmla="*/ 91 w 117"/>
                <a:gd name="T3" fmla="*/ 341 h 341"/>
                <a:gd name="T4" fmla="*/ 86 w 117"/>
                <a:gd name="T5" fmla="*/ 331 h 341"/>
                <a:gd name="T6" fmla="*/ 87 w 117"/>
                <a:gd name="T7" fmla="*/ 318 h 341"/>
                <a:gd name="T8" fmla="*/ 76 w 117"/>
                <a:gd name="T9" fmla="*/ 299 h 341"/>
                <a:gd name="T10" fmla="*/ 100 w 117"/>
                <a:gd name="T11" fmla="*/ 271 h 341"/>
                <a:gd name="T12" fmla="*/ 96 w 117"/>
                <a:gd name="T13" fmla="*/ 293 h 341"/>
                <a:gd name="T14" fmla="*/ 89 w 117"/>
                <a:gd name="T15" fmla="*/ 293 h 341"/>
                <a:gd name="T16" fmla="*/ 93 w 117"/>
                <a:gd name="T17" fmla="*/ 279 h 341"/>
                <a:gd name="T18" fmla="*/ 27 w 117"/>
                <a:gd name="T19" fmla="*/ 83 h 341"/>
                <a:gd name="T20" fmla="*/ 15 w 117"/>
                <a:gd name="T21" fmla="*/ 113 h 341"/>
                <a:gd name="T22" fmla="*/ 13 w 117"/>
                <a:gd name="T23" fmla="*/ 85 h 341"/>
                <a:gd name="T24" fmla="*/ 22 w 117"/>
                <a:gd name="T25" fmla="*/ 46 h 341"/>
                <a:gd name="T26" fmla="*/ 30 w 117"/>
                <a:gd name="T27" fmla="*/ 63 h 341"/>
                <a:gd name="T28" fmla="*/ 11 w 117"/>
                <a:gd name="T29" fmla="*/ 52 h 341"/>
                <a:gd name="T30" fmla="*/ 29 w 117"/>
                <a:gd name="T31" fmla="*/ 44 h 341"/>
                <a:gd name="T32" fmla="*/ 25 w 117"/>
                <a:gd name="T33" fmla="*/ 39 h 341"/>
                <a:gd name="T34" fmla="*/ 19 w 117"/>
                <a:gd name="T35" fmla="*/ 32 h 341"/>
                <a:gd name="T36" fmla="*/ 14 w 117"/>
                <a:gd name="T37" fmla="*/ 42 h 341"/>
                <a:gd name="T38" fmla="*/ 25 w 117"/>
                <a:gd name="T39" fmla="*/ 21 h 341"/>
                <a:gd name="T40" fmla="*/ 56 w 117"/>
                <a:gd name="T41" fmla="*/ 0 h 341"/>
                <a:gd name="T42" fmla="*/ 64 w 117"/>
                <a:gd name="T43" fmla="*/ 10 h 341"/>
                <a:gd name="T44" fmla="*/ 76 w 117"/>
                <a:gd name="T45" fmla="*/ 22 h 341"/>
                <a:gd name="T46" fmla="*/ 68 w 117"/>
                <a:gd name="T47" fmla="*/ 41 h 341"/>
                <a:gd name="T48" fmla="*/ 68 w 117"/>
                <a:gd name="T49" fmla="*/ 62 h 341"/>
                <a:gd name="T50" fmla="*/ 70 w 117"/>
                <a:gd name="T51" fmla="*/ 86 h 341"/>
                <a:gd name="T52" fmla="*/ 59 w 117"/>
                <a:gd name="T53" fmla="*/ 97 h 341"/>
                <a:gd name="T54" fmla="*/ 77 w 117"/>
                <a:gd name="T55" fmla="*/ 114 h 341"/>
                <a:gd name="T56" fmla="*/ 92 w 117"/>
                <a:gd name="T57" fmla="*/ 129 h 341"/>
                <a:gd name="T58" fmla="*/ 78 w 117"/>
                <a:gd name="T59" fmla="*/ 161 h 341"/>
                <a:gd name="T60" fmla="*/ 101 w 117"/>
                <a:gd name="T61" fmla="*/ 164 h 341"/>
                <a:gd name="T62" fmla="*/ 116 w 117"/>
                <a:gd name="T63" fmla="*/ 168 h 341"/>
                <a:gd name="T64" fmla="*/ 109 w 117"/>
                <a:gd name="T65" fmla="*/ 195 h 341"/>
                <a:gd name="T66" fmla="*/ 107 w 117"/>
                <a:gd name="T67" fmla="*/ 215 h 341"/>
                <a:gd name="T68" fmla="*/ 98 w 117"/>
                <a:gd name="T69" fmla="*/ 226 h 341"/>
                <a:gd name="T70" fmla="*/ 93 w 117"/>
                <a:gd name="T71" fmla="*/ 228 h 341"/>
                <a:gd name="T72" fmla="*/ 73 w 117"/>
                <a:gd name="T73" fmla="*/ 239 h 341"/>
                <a:gd name="T74" fmla="*/ 53 w 117"/>
                <a:gd name="T75" fmla="*/ 243 h 341"/>
                <a:gd name="T76" fmla="*/ 61 w 117"/>
                <a:gd name="T77" fmla="*/ 264 h 341"/>
                <a:gd name="T78" fmla="*/ 53 w 117"/>
                <a:gd name="T79" fmla="*/ 283 h 341"/>
                <a:gd name="T80" fmla="*/ 47 w 117"/>
                <a:gd name="T81" fmla="*/ 283 h 341"/>
                <a:gd name="T82" fmla="*/ 33 w 117"/>
                <a:gd name="T83" fmla="*/ 271 h 341"/>
                <a:gd name="T84" fmla="*/ 26 w 117"/>
                <a:gd name="T85" fmla="*/ 268 h 341"/>
                <a:gd name="T86" fmla="*/ 12 w 117"/>
                <a:gd name="T87" fmla="*/ 229 h 341"/>
                <a:gd name="T88" fmla="*/ 8 w 117"/>
                <a:gd name="T89" fmla="*/ 188 h 341"/>
                <a:gd name="T90" fmla="*/ 5 w 117"/>
                <a:gd name="T91" fmla="*/ 180 h 341"/>
                <a:gd name="T92" fmla="*/ 10 w 117"/>
                <a:gd name="T93" fmla="*/ 168 h 341"/>
                <a:gd name="T94" fmla="*/ 3 w 117"/>
                <a:gd name="T95" fmla="*/ 141 h 341"/>
                <a:gd name="T96" fmla="*/ 13 w 117"/>
                <a:gd name="T97" fmla="*/ 131 h 341"/>
                <a:gd name="T98" fmla="*/ 17 w 117"/>
                <a:gd name="T99" fmla="*/ 112 h 341"/>
                <a:gd name="T100" fmla="*/ 36 w 117"/>
                <a:gd name="T101" fmla="*/ 91 h 341"/>
                <a:gd name="T102" fmla="*/ 36 w 117"/>
                <a:gd name="T103" fmla="*/ 85 h 341"/>
                <a:gd name="T104" fmla="*/ 42 w 117"/>
                <a:gd name="T105" fmla="*/ 74 h 341"/>
                <a:gd name="T106" fmla="*/ 30 w 117"/>
                <a:gd name="T107" fmla="*/ 68 h 341"/>
                <a:gd name="T108" fmla="*/ 42 w 117"/>
                <a:gd name="T109" fmla="*/ 67 h 341"/>
                <a:gd name="T110" fmla="*/ 37 w 117"/>
                <a:gd name="T111" fmla="*/ 61 h 341"/>
                <a:gd name="T112" fmla="*/ 32 w 117"/>
                <a:gd name="T113" fmla="*/ 46 h 341"/>
                <a:gd name="T114" fmla="*/ 32 w 117"/>
                <a:gd name="T115" fmla="*/ 39 h 341"/>
                <a:gd name="T116" fmla="*/ 37 w 117"/>
                <a:gd name="T117" fmla="*/ 31 h 341"/>
                <a:gd name="T118" fmla="*/ 36 w 117"/>
                <a:gd name="T119" fmla="*/ 15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7" h="341">
                  <a:moveTo>
                    <a:pt x="79" y="291"/>
                  </a:moveTo>
                  <a:lnTo>
                    <a:pt x="86" y="297"/>
                  </a:lnTo>
                  <a:lnTo>
                    <a:pt x="92" y="296"/>
                  </a:lnTo>
                  <a:lnTo>
                    <a:pt x="90" y="300"/>
                  </a:lnTo>
                  <a:lnTo>
                    <a:pt x="94" y="305"/>
                  </a:lnTo>
                  <a:lnTo>
                    <a:pt x="92" y="311"/>
                  </a:lnTo>
                  <a:lnTo>
                    <a:pt x="95" y="324"/>
                  </a:lnTo>
                  <a:lnTo>
                    <a:pt x="91" y="341"/>
                  </a:lnTo>
                  <a:lnTo>
                    <a:pt x="91" y="337"/>
                  </a:lnTo>
                  <a:lnTo>
                    <a:pt x="88" y="335"/>
                  </a:lnTo>
                  <a:lnTo>
                    <a:pt x="87" y="340"/>
                  </a:lnTo>
                  <a:lnTo>
                    <a:pt x="86" y="331"/>
                  </a:lnTo>
                  <a:lnTo>
                    <a:pt x="84" y="324"/>
                  </a:lnTo>
                  <a:lnTo>
                    <a:pt x="86" y="321"/>
                  </a:lnTo>
                  <a:lnTo>
                    <a:pt x="84" y="318"/>
                  </a:lnTo>
                  <a:lnTo>
                    <a:pt x="87" y="318"/>
                  </a:lnTo>
                  <a:lnTo>
                    <a:pt x="89" y="312"/>
                  </a:lnTo>
                  <a:lnTo>
                    <a:pt x="84" y="306"/>
                  </a:lnTo>
                  <a:lnTo>
                    <a:pt x="80" y="306"/>
                  </a:lnTo>
                  <a:lnTo>
                    <a:pt x="76" y="299"/>
                  </a:lnTo>
                  <a:lnTo>
                    <a:pt x="74" y="294"/>
                  </a:lnTo>
                  <a:lnTo>
                    <a:pt x="76" y="291"/>
                  </a:lnTo>
                  <a:lnTo>
                    <a:pt x="79" y="291"/>
                  </a:lnTo>
                  <a:close/>
                  <a:moveTo>
                    <a:pt x="100" y="271"/>
                  </a:moveTo>
                  <a:lnTo>
                    <a:pt x="100" y="282"/>
                  </a:lnTo>
                  <a:lnTo>
                    <a:pt x="97" y="285"/>
                  </a:lnTo>
                  <a:lnTo>
                    <a:pt x="98" y="292"/>
                  </a:lnTo>
                  <a:lnTo>
                    <a:pt x="96" y="293"/>
                  </a:lnTo>
                  <a:lnTo>
                    <a:pt x="96" y="296"/>
                  </a:lnTo>
                  <a:lnTo>
                    <a:pt x="94" y="296"/>
                  </a:lnTo>
                  <a:lnTo>
                    <a:pt x="93" y="292"/>
                  </a:lnTo>
                  <a:lnTo>
                    <a:pt x="89" y="293"/>
                  </a:lnTo>
                  <a:lnTo>
                    <a:pt x="83" y="287"/>
                  </a:lnTo>
                  <a:lnTo>
                    <a:pt x="86" y="288"/>
                  </a:lnTo>
                  <a:lnTo>
                    <a:pt x="89" y="287"/>
                  </a:lnTo>
                  <a:lnTo>
                    <a:pt x="93" y="279"/>
                  </a:lnTo>
                  <a:lnTo>
                    <a:pt x="97" y="272"/>
                  </a:lnTo>
                  <a:lnTo>
                    <a:pt x="100" y="271"/>
                  </a:lnTo>
                  <a:close/>
                  <a:moveTo>
                    <a:pt x="15" y="78"/>
                  </a:moveTo>
                  <a:lnTo>
                    <a:pt x="27" y="83"/>
                  </a:lnTo>
                  <a:lnTo>
                    <a:pt x="28" y="86"/>
                  </a:lnTo>
                  <a:lnTo>
                    <a:pt x="22" y="95"/>
                  </a:lnTo>
                  <a:lnTo>
                    <a:pt x="19" y="100"/>
                  </a:lnTo>
                  <a:lnTo>
                    <a:pt x="15" y="113"/>
                  </a:lnTo>
                  <a:lnTo>
                    <a:pt x="14" y="108"/>
                  </a:lnTo>
                  <a:lnTo>
                    <a:pt x="11" y="101"/>
                  </a:lnTo>
                  <a:lnTo>
                    <a:pt x="14" y="93"/>
                  </a:lnTo>
                  <a:lnTo>
                    <a:pt x="13" y="85"/>
                  </a:lnTo>
                  <a:lnTo>
                    <a:pt x="10" y="80"/>
                  </a:lnTo>
                  <a:lnTo>
                    <a:pt x="15" y="78"/>
                  </a:lnTo>
                  <a:close/>
                  <a:moveTo>
                    <a:pt x="20" y="43"/>
                  </a:moveTo>
                  <a:lnTo>
                    <a:pt x="22" y="46"/>
                  </a:lnTo>
                  <a:lnTo>
                    <a:pt x="22" y="50"/>
                  </a:lnTo>
                  <a:lnTo>
                    <a:pt x="23" y="49"/>
                  </a:lnTo>
                  <a:lnTo>
                    <a:pt x="28" y="54"/>
                  </a:lnTo>
                  <a:lnTo>
                    <a:pt x="30" y="63"/>
                  </a:lnTo>
                  <a:lnTo>
                    <a:pt x="23" y="72"/>
                  </a:lnTo>
                  <a:lnTo>
                    <a:pt x="11" y="74"/>
                  </a:lnTo>
                  <a:lnTo>
                    <a:pt x="10" y="74"/>
                  </a:lnTo>
                  <a:lnTo>
                    <a:pt x="11" y="52"/>
                  </a:lnTo>
                  <a:lnTo>
                    <a:pt x="13" y="49"/>
                  </a:lnTo>
                  <a:lnTo>
                    <a:pt x="13" y="43"/>
                  </a:lnTo>
                  <a:lnTo>
                    <a:pt x="20" y="43"/>
                  </a:lnTo>
                  <a:close/>
                  <a:moveTo>
                    <a:pt x="29" y="44"/>
                  </a:moveTo>
                  <a:lnTo>
                    <a:pt x="31" y="47"/>
                  </a:lnTo>
                  <a:lnTo>
                    <a:pt x="30" y="52"/>
                  </a:lnTo>
                  <a:lnTo>
                    <a:pt x="25" y="46"/>
                  </a:lnTo>
                  <a:lnTo>
                    <a:pt x="25" y="39"/>
                  </a:lnTo>
                  <a:lnTo>
                    <a:pt x="29" y="44"/>
                  </a:lnTo>
                  <a:close/>
                  <a:moveTo>
                    <a:pt x="25" y="21"/>
                  </a:moveTo>
                  <a:lnTo>
                    <a:pt x="26" y="23"/>
                  </a:lnTo>
                  <a:lnTo>
                    <a:pt x="19" y="32"/>
                  </a:lnTo>
                  <a:lnTo>
                    <a:pt x="21" y="36"/>
                  </a:lnTo>
                  <a:lnTo>
                    <a:pt x="19" y="37"/>
                  </a:lnTo>
                  <a:lnTo>
                    <a:pt x="18" y="40"/>
                  </a:lnTo>
                  <a:lnTo>
                    <a:pt x="14" y="42"/>
                  </a:lnTo>
                  <a:lnTo>
                    <a:pt x="14" y="33"/>
                  </a:lnTo>
                  <a:lnTo>
                    <a:pt x="17" y="32"/>
                  </a:lnTo>
                  <a:lnTo>
                    <a:pt x="23" y="19"/>
                  </a:lnTo>
                  <a:lnTo>
                    <a:pt x="25" y="21"/>
                  </a:lnTo>
                  <a:close/>
                  <a:moveTo>
                    <a:pt x="43" y="0"/>
                  </a:moveTo>
                  <a:lnTo>
                    <a:pt x="46" y="0"/>
                  </a:lnTo>
                  <a:lnTo>
                    <a:pt x="49" y="2"/>
                  </a:lnTo>
                  <a:lnTo>
                    <a:pt x="56" y="0"/>
                  </a:lnTo>
                  <a:lnTo>
                    <a:pt x="61" y="5"/>
                  </a:lnTo>
                  <a:lnTo>
                    <a:pt x="58" y="7"/>
                  </a:lnTo>
                  <a:lnTo>
                    <a:pt x="62" y="6"/>
                  </a:lnTo>
                  <a:lnTo>
                    <a:pt x="64" y="10"/>
                  </a:lnTo>
                  <a:lnTo>
                    <a:pt x="70" y="9"/>
                  </a:lnTo>
                  <a:lnTo>
                    <a:pt x="70" y="9"/>
                  </a:lnTo>
                  <a:lnTo>
                    <a:pt x="75" y="12"/>
                  </a:lnTo>
                  <a:lnTo>
                    <a:pt x="76" y="22"/>
                  </a:lnTo>
                  <a:lnTo>
                    <a:pt x="74" y="26"/>
                  </a:lnTo>
                  <a:lnTo>
                    <a:pt x="69" y="31"/>
                  </a:lnTo>
                  <a:lnTo>
                    <a:pt x="68" y="34"/>
                  </a:lnTo>
                  <a:lnTo>
                    <a:pt x="68" y="41"/>
                  </a:lnTo>
                  <a:lnTo>
                    <a:pt x="69" y="45"/>
                  </a:lnTo>
                  <a:lnTo>
                    <a:pt x="65" y="47"/>
                  </a:lnTo>
                  <a:lnTo>
                    <a:pt x="64" y="52"/>
                  </a:lnTo>
                  <a:lnTo>
                    <a:pt x="68" y="62"/>
                  </a:lnTo>
                  <a:lnTo>
                    <a:pt x="62" y="67"/>
                  </a:lnTo>
                  <a:lnTo>
                    <a:pt x="66" y="78"/>
                  </a:lnTo>
                  <a:lnTo>
                    <a:pt x="71" y="82"/>
                  </a:lnTo>
                  <a:lnTo>
                    <a:pt x="70" y="86"/>
                  </a:lnTo>
                  <a:lnTo>
                    <a:pt x="68" y="85"/>
                  </a:lnTo>
                  <a:lnTo>
                    <a:pt x="57" y="89"/>
                  </a:lnTo>
                  <a:lnTo>
                    <a:pt x="55" y="94"/>
                  </a:lnTo>
                  <a:lnTo>
                    <a:pt x="59" y="97"/>
                  </a:lnTo>
                  <a:lnTo>
                    <a:pt x="56" y="106"/>
                  </a:lnTo>
                  <a:lnTo>
                    <a:pt x="70" y="109"/>
                  </a:lnTo>
                  <a:lnTo>
                    <a:pt x="72" y="114"/>
                  </a:lnTo>
                  <a:lnTo>
                    <a:pt x="77" y="114"/>
                  </a:lnTo>
                  <a:lnTo>
                    <a:pt x="76" y="118"/>
                  </a:lnTo>
                  <a:lnTo>
                    <a:pt x="81" y="121"/>
                  </a:lnTo>
                  <a:lnTo>
                    <a:pt x="81" y="124"/>
                  </a:lnTo>
                  <a:lnTo>
                    <a:pt x="92" y="129"/>
                  </a:lnTo>
                  <a:lnTo>
                    <a:pt x="91" y="149"/>
                  </a:lnTo>
                  <a:lnTo>
                    <a:pt x="85" y="156"/>
                  </a:lnTo>
                  <a:lnTo>
                    <a:pt x="80" y="157"/>
                  </a:lnTo>
                  <a:lnTo>
                    <a:pt x="78" y="161"/>
                  </a:lnTo>
                  <a:lnTo>
                    <a:pt x="84" y="166"/>
                  </a:lnTo>
                  <a:lnTo>
                    <a:pt x="93" y="168"/>
                  </a:lnTo>
                  <a:lnTo>
                    <a:pt x="95" y="166"/>
                  </a:lnTo>
                  <a:lnTo>
                    <a:pt x="101" y="164"/>
                  </a:lnTo>
                  <a:lnTo>
                    <a:pt x="104" y="161"/>
                  </a:lnTo>
                  <a:lnTo>
                    <a:pt x="106" y="162"/>
                  </a:lnTo>
                  <a:lnTo>
                    <a:pt x="109" y="161"/>
                  </a:lnTo>
                  <a:lnTo>
                    <a:pt x="116" y="168"/>
                  </a:lnTo>
                  <a:lnTo>
                    <a:pt x="116" y="168"/>
                  </a:lnTo>
                  <a:lnTo>
                    <a:pt x="117" y="175"/>
                  </a:lnTo>
                  <a:lnTo>
                    <a:pt x="113" y="181"/>
                  </a:lnTo>
                  <a:lnTo>
                    <a:pt x="109" y="195"/>
                  </a:lnTo>
                  <a:lnTo>
                    <a:pt x="104" y="203"/>
                  </a:lnTo>
                  <a:lnTo>
                    <a:pt x="107" y="208"/>
                  </a:lnTo>
                  <a:lnTo>
                    <a:pt x="107" y="215"/>
                  </a:lnTo>
                  <a:lnTo>
                    <a:pt x="107" y="215"/>
                  </a:lnTo>
                  <a:lnTo>
                    <a:pt x="102" y="218"/>
                  </a:lnTo>
                  <a:lnTo>
                    <a:pt x="105" y="225"/>
                  </a:lnTo>
                  <a:lnTo>
                    <a:pt x="101" y="226"/>
                  </a:lnTo>
                  <a:lnTo>
                    <a:pt x="98" y="226"/>
                  </a:lnTo>
                  <a:lnTo>
                    <a:pt x="94" y="219"/>
                  </a:lnTo>
                  <a:lnTo>
                    <a:pt x="94" y="224"/>
                  </a:lnTo>
                  <a:lnTo>
                    <a:pt x="91" y="225"/>
                  </a:lnTo>
                  <a:lnTo>
                    <a:pt x="93" y="228"/>
                  </a:lnTo>
                  <a:lnTo>
                    <a:pt x="90" y="230"/>
                  </a:lnTo>
                  <a:lnTo>
                    <a:pt x="83" y="233"/>
                  </a:lnTo>
                  <a:lnTo>
                    <a:pt x="80" y="236"/>
                  </a:lnTo>
                  <a:lnTo>
                    <a:pt x="73" y="239"/>
                  </a:lnTo>
                  <a:lnTo>
                    <a:pt x="70" y="235"/>
                  </a:lnTo>
                  <a:lnTo>
                    <a:pt x="68" y="241"/>
                  </a:lnTo>
                  <a:lnTo>
                    <a:pt x="55" y="240"/>
                  </a:lnTo>
                  <a:lnTo>
                    <a:pt x="53" y="243"/>
                  </a:lnTo>
                  <a:lnTo>
                    <a:pt x="56" y="243"/>
                  </a:lnTo>
                  <a:lnTo>
                    <a:pt x="60" y="247"/>
                  </a:lnTo>
                  <a:lnTo>
                    <a:pt x="59" y="253"/>
                  </a:lnTo>
                  <a:lnTo>
                    <a:pt x="61" y="264"/>
                  </a:lnTo>
                  <a:lnTo>
                    <a:pt x="56" y="270"/>
                  </a:lnTo>
                  <a:lnTo>
                    <a:pt x="54" y="277"/>
                  </a:lnTo>
                  <a:lnTo>
                    <a:pt x="55" y="280"/>
                  </a:lnTo>
                  <a:lnTo>
                    <a:pt x="53" y="283"/>
                  </a:lnTo>
                  <a:lnTo>
                    <a:pt x="52" y="283"/>
                  </a:lnTo>
                  <a:lnTo>
                    <a:pt x="50" y="278"/>
                  </a:lnTo>
                  <a:lnTo>
                    <a:pt x="49" y="277"/>
                  </a:lnTo>
                  <a:lnTo>
                    <a:pt x="47" y="283"/>
                  </a:lnTo>
                  <a:lnTo>
                    <a:pt x="42" y="286"/>
                  </a:lnTo>
                  <a:lnTo>
                    <a:pt x="40" y="282"/>
                  </a:lnTo>
                  <a:lnTo>
                    <a:pt x="36" y="271"/>
                  </a:lnTo>
                  <a:lnTo>
                    <a:pt x="33" y="271"/>
                  </a:lnTo>
                  <a:lnTo>
                    <a:pt x="30" y="273"/>
                  </a:lnTo>
                  <a:lnTo>
                    <a:pt x="28" y="270"/>
                  </a:lnTo>
                  <a:lnTo>
                    <a:pt x="29" y="268"/>
                  </a:lnTo>
                  <a:lnTo>
                    <a:pt x="26" y="268"/>
                  </a:lnTo>
                  <a:lnTo>
                    <a:pt x="21" y="267"/>
                  </a:lnTo>
                  <a:lnTo>
                    <a:pt x="18" y="267"/>
                  </a:lnTo>
                  <a:lnTo>
                    <a:pt x="18" y="257"/>
                  </a:lnTo>
                  <a:lnTo>
                    <a:pt x="12" y="229"/>
                  </a:lnTo>
                  <a:lnTo>
                    <a:pt x="0" y="186"/>
                  </a:lnTo>
                  <a:lnTo>
                    <a:pt x="3" y="183"/>
                  </a:lnTo>
                  <a:lnTo>
                    <a:pt x="5" y="187"/>
                  </a:lnTo>
                  <a:lnTo>
                    <a:pt x="8" y="188"/>
                  </a:lnTo>
                  <a:lnTo>
                    <a:pt x="12" y="198"/>
                  </a:lnTo>
                  <a:lnTo>
                    <a:pt x="13" y="189"/>
                  </a:lnTo>
                  <a:lnTo>
                    <a:pt x="5" y="182"/>
                  </a:lnTo>
                  <a:lnTo>
                    <a:pt x="5" y="180"/>
                  </a:lnTo>
                  <a:lnTo>
                    <a:pt x="9" y="177"/>
                  </a:lnTo>
                  <a:lnTo>
                    <a:pt x="8" y="171"/>
                  </a:lnTo>
                  <a:lnTo>
                    <a:pt x="6" y="170"/>
                  </a:lnTo>
                  <a:lnTo>
                    <a:pt x="10" y="168"/>
                  </a:lnTo>
                  <a:lnTo>
                    <a:pt x="10" y="162"/>
                  </a:lnTo>
                  <a:lnTo>
                    <a:pt x="7" y="147"/>
                  </a:lnTo>
                  <a:lnTo>
                    <a:pt x="3" y="143"/>
                  </a:lnTo>
                  <a:lnTo>
                    <a:pt x="3" y="141"/>
                  </a:lnTo>
                  <a:lnTo>
                    <a:pt x="5" y="143"/>
                  </a:lnTo>
                  <a:lnTo>
                    <a:pt x="8" y="143"/>
                  </a:lnTo>
                  <a:lnTo>
                    <a:pt x="13" y="137"/>
                  </a:lnTo>
                  <a:lnTo>
                    <a:pt x="13" y="131"/>
                  </a:lnTo>
                  <a:lnTo>
                    <a:pt x="11" y="126"/>
                  </a:lnTo>
                  <a:lnTo>
                    <a:pt x="14" y="123"/>
                  </a:lnTo>
                  <a:lnTo>
                    <a:pt x="14" y="114"/>
                  </a:lnTo>
                  <a:lnTo>
                    <a:pt x="17" y="112"/>
                  </a:lnTo>
                  <a:lnTo>
                    <a:pt x="19" y="100"/>
                  </a:lnTo>
                  <a:lnTo>
                    <a:pt x="28" y="88"/>
                  </a:lnTo>
                  <a:lnTo>
                    <a:pt x="30" y="87"/>
                  </a:lnTo>
                  <a:lnTo>
                    <a:pt x="36" y="91"/>
                  </a:lnTo>
                  <a:lnTo>
                    <a:pt x="42" y="99"/>
                  </a:lnTo>
                  <a:lnTo>
                    <a:pt x="42" y="95"/>
                  </a:lnTo>
                  <a:lnTo>
                    <a:pt x="39" y="88"/>
                  </a:lnTo>
                  <a:lnTo>
                    <a:pt x="36" y="85"/>
                  </a:lnTo>
                  <a:lnTo>
                    <a:pt x="41" y="83"/>
                  </a:lnTo>
                  <a:lnTo>
                    <a:pt x="36" y="81"/>
                  </a:lnTo>
                  <a:lnTo>
                    <a:pt x="45" y="74"/>
                  </a:lnTo>
                  <a:lnTo>
                    <a:pt x="42" y="74"/>
                  </a:lnTo>
                  <a:lnTo>
                    <a:pt x="34" y="81"/>
                  </a:lnTo>
                  <a:lnTo>
                    <a:pt x="29" y="77"/>
                  </a:lnTo>
                  <a:lnTo>
                    <a:pt x="26" y="74"/>
                  </a:lnTo>
                  <a:lnTo>
                    <a:pt x="30" y="68"/>
                  </a:lnTo>
                  <a:lnTo>
                    <a:pt x="33" y="65"/>
                  </a:lnTo>
                  <a:lnTo>
                    <a:pt x="37" y="65"/>
                  </a:lnTo>
                  <a:lnTo>
                    <a:pt x="42" y="68"/>
                  </a:lnTo>
                  <a:lnTo>
                    <a:pt x="42" y="67"/>
                  </a:lnTo>
                  <a:lnTo>
                    <a:pt x="40" y="64"/>
                  </a:lnTo>
                  <a:lnTo>
                    <a:pt x="42" y="62"/>
                  </a:lnTo>
                  <a:lnTo>
                    <a:pt x="38" y="63"/>
                  </a:lnTo>
                  <a:lnTo>
                    <a:pt x="37" y="61"/>
                  </a:lnTo>
                  <a:lnTo>
                    <a:pt x="39" y="58"/>
                  </a:lnTo>
                  <a:lnTo>
                    <a:pt x="35" y="59"/>
                  </a:lnTo>
                  <a:lnTo>
                    <a:pt x="32" y="54"/>
                  </a:lnTo>
                  <a:lnTo>
                    <a:pt x="32" y="46"/>
                  </a:lnTo>
                  <a:lnTo>
                    <a:pt x="26" y="36"/>
                  </a:lnTo>
                  <a:lnTo>
                    <a:pt x="30" y="29"/>
                  </a:lnTo>
                  <a:lnTo>
                    <a:pt x="30" y="37"/>
                  </a:lnTo>
                  <a:lnTo>
                    <a:pt x="32" y="39"/>
                  </a:lnTo>
                  <a:lnTo>
                    <a:pt x="31" y="36"/>
                  </a:lnTo>
                  <a:lnTo>
                    <a:pt x="33" y="30"/>
                  </a:lnTo>
                  <a:lnTo>
                    <a:pt x="41" y="36"/>
                  </a:lnTo>
                  <a:lnTo>
                    <a:pt x="37" y="31"/>
                  </a:lnTo>
                  <a:lnTo>
                    <a:pt x="37" y="28"/>
                  </a:lnTo>
                  <a:lnTo>
                    <a:pt x="32" y="25"/>
                  </a:lnTo>
                  <a:lnTo>
                    <a:pt x="38" y="18"/>
                  </a:lnTo>
                  <a:lnTo>
                    <a:pt x="36" y="15"/>
                  </a:lnTo>
                  <a:lnTo>
                    <a:pt x="41" y="13"/>
                  </a:lnTo>
                  <a:lnTo>
                    <a:pt x="43"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49" name="Freeform 71"/>
            <p:cNvSpPr>
              <a:spLocks/>
            </p:cNvSpPr>
            <p:nvPr/>
          </p:nvSpPr>
          <p:spPr bwMode="auto">
            <a:xfrm>
              <a:off x="4713" y="3225"/>
              <a:ext cx="44" cy="103"/>
            </a:xfrm>
            <a:custGeom>
              <a:avLst/>
              <a:gdLst>
                <a:gd name="T0" fmla="*/ 19 w 44"/>
                <a:gd name="T1" fmla="*/ 6 h 103"/>
                <a:gd name="T2" fmla="*/ 27 w 44"/>
                <a:gd name="T3" fmla="*/ 19 h 103"/>
                <a:gd name="T4" fmla="*/ 30 w 44"/>
                <a:gd name="T5" fmla="*/ 27 h 103"/>
                <a:gd name="T6" fmla="*/ 41 w 44"/>
                <a:gd name="T7" fmla="*/ 24 h 103"/>
                <a:gd name="T8" fmla="*/ 42 w 44"/>
                <a:gd name="T9" fmla="*/ 30 h 103"/>
                <a:gd name="T10" fmla="*/ 41 w 44"/>
                <a:gd name="T11" fmla="*/ 34 h 103"/>
                <a:gd name="T12" fmla="*/ 38 w 44"/>
                <a:gd name="T13" fmla="*/ 37 h 103"/>
                <a:gd name="T14" fmla="*/ 36 w 44"/>
                <a:gd name="T15" fmla="*/ 46 h 103"/>
                <a:gd name="T16" fmla="*/ 38 w 44"/>
                <a:gd name="T17" fmla="*/ 50 h 103"/>
                <a:gd name="T18" fmla="*/ 32 w 44"/>
                <a:gd name="T19" fmla="*/ 51 h 103"/>
                <a:gd name="T20" fmla="*/ 37 w 44"/>
                <a:gd name="T21" fmla="*/ 64 h 103"/>
                <a:gd name="T22" fmla="*/ 40 w 44"/>
                <a:gd name="T23" fmla="*/ 71 h 103"/>
                <a:gd name="T24" fmla="*/ 43 w 44"/>
                <a:gd name="T25" fmla="*/ 67 h 103"/>
                <a:gd name="T26" fmla="*/ 44 w 44"/>
                <a:gd name="T27" fmla="*/ 74 h 103"/>
                <a:gd name="T28" fmla="*/ 43 w 44"/>
                <a:gd name="T29" fmla="*/ 78 h 103"/>
                <a:gd name="T30" fmla="*/ 37 w 44"/>
                <a:gd name="T31" fmla="*/ 77 h 103"/>
                <a:gd name="T32" fmla="*/ 33 w 44"/>
                <a:gd name="T33" fmla="*/ 77 h 103"/>
                <a:gd name="T34" fmla="*/ 32 w 44"/>
                <a:gd name="T35" fmla="*/ 81 h 103"/>
                <a:gd name="T36" fmla="*/ 36 w 44"/>
                <a:gd name="T37" fmla="*/ 85 h 103"/>
                <a:gd name="T38" fmla="*/ 37 w 44"/>
                <a:gd name="T39" fmla="*/ 94 h 103"/>
                <a:gd name="T40" fmla="*/ 31 w 44"/>
                <a:gd name="T41" fmla="*/ 93 h 103"/>
                <a:gd name="T42" fmla="*/ 25 w 44"/>
                <a:gd name="T43" fmla="*/ 85 h 103"/>
                <a:gd name="T44" fmla="*/ 18 w 44"/>
                <a:gd name="T45" fmla="*/ 96 h 103"/>
                <a:gd name="T46" fmla="*/ 15 w 44"/>
                <a:gd name="T47" fmla="*/ 100 h 103"/>
                <a:gd name="T48" fmla="*/ 11 w 44"/>
                <a:gd name="T49" fmla="*/ 103 h 103"/>
                <a:gd name="T50" fmla="*/ 8 w 44"/>
                <a:gd name="T51" fmla="*/ 100 h 103"/>
                <a:gd name="T52" fmla="*/ 10 w 44"/>
                <a:gd name="T53" fmla="*/ 93 h 103"/>
                <a:gd name="T54" fmla="*/ 8 w 44"/>
                <a:gd name="T55" fmla="*/ 87 h 103"/>
                <a:gd name="T56" fmla="*/ 8 w 44"/>
                <a:gd name="T57" fmla="*/ 81 h 103"/>
                <a:gd name="T58" fmla="*/ 2 w 44"/>
                <a:gd name="T59" fmla="*/ 72 h 103"/>
                <a:gd name="T60" fmla="*/ 9 w 44"/>
                <a:gd name="T61" fmla="*/ 69 h 103"/>
                <a:gd name="T62" fmla="*/ 1 w 44"/>
                <a:gd name="T63" fmla="*/ 65 h 103"/>
                <a:gd name="T64" fmla="*/ 2 w 44"/>
                <a:gd name="T65" fmla="*/ 59 h 103"/>
                <a:gd name="T66" fmla="*/ 6 w 44"/>
                <a:gd name="T67" fmla="*/ 56 h 103"/>
                <a:gd name="T68" fmla="*/ 7 w 44"/>
                <a:gd name="T69" fmla="*/ 50 h 103"/>
                <a:gd name="T70" fmla="*/ 7 w 44"/>
                <a:gd name="T71" fmla="*/ 40 h 103"/>
                <a:gd name="T72" fmla="*/ 5 w 44"/>
                <a:gd name="T73" fmla="*/ 33 h 103"/>
                <a:gd name="T74" fmla="*/ 4 w 44"/>
                <a:gd name="T75" fmla="*/ 29 h 103"/>
                <a:gd name="T76" fmla="*/ 11 w 44"/>
                <a:gd name="T77" fmla="*/ 22 h 103"/>
                <a:gd name="T78" fmla="*/ 9 w 44"/>
                <a:gd name="T7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 h="103">
                  <a:moveTo>
                    <a:pt x="9" y="0"/>
                  </a:moveTo>
                  <a:lnTo>
                    <a:pt x="19" y="6"/>
                  </a:lnTo>
                  <a:lnTo>
                    <a:pt x="23" y="21"/>
                  </a:lnTo>
                  <a:lnTo>
                    <a:pt x="27" y="19"/>
                  </a:lnTo>
                  <a:lnTo>
                    <a:pt x="28" y="24"/>
                  </a:lnTo>
                  <a:lnTo>
                    <a:pt x="30" y="27"/>
                  </a:lnTo>
                  <a:lnTo>
                    <a:pt x="35" y="28"/>
                  </a:lnTo>
                  <a:lnTo>
                    <a:pt x="41" y="24"/>
                  </a:lnTo>
                  <a:lnTo>
                    <a:pt x="43" y="25"/>
                  </a:lnTo>
                  <a:lnTo>
                    <a:pt x="42" y="30"/>
                  </a:lnTo>
                  <a:lnTo>
                    <a:pt x="43" y="31"/>
                  </a:lnTo>
                  <a:lnTo>
                    <a:pt x="41" y="34"/>
                  </a:lnTo>
                  <a:lnTo>
                    <a:pt x="41" y="37"/>
                  </a:lnTo>
                  <a:lnTo>
                    <a:pt x="38" y="37"/>
                  </a:lnTo>
                  <a:lnTo>
                    <a:pt x="36" y="41"/>
                  </a:lnTo>
                  <a:lnTo>
                    <a:pt x="36" y="46"/>
                  </a:lnTo>
                  <a:lnTo>
                    <a:pt x="40" y="50"/>
                  </a:lnTo>
                  <a:lnTo>
                    <a:pt x="38" y="50"/>
                  </a:lnTo>
                  <a:lnTo>
                    <a:pt x="35" y="50"/>
                  </a:lnTo>
                  <a:lnTo>
                    <a:pt x="32" y="51"/>
                  </a:lnTo>
                  <a:lnTo>
                    <a:pt x="33" y="60"/>
                  </a:lnTo>
                  <a:lnTo>
                    <a:pt x="37" y="64"/>
                  </a:lnTo>
                  <a:lnTo>
                    <a:pt x="38" y="70"/>
                  </a:lnTo>
                  <a:lnTo>
                    <a:pt x="40" y="71"/>
                  </a:lnTo>
                  <a:lnTo>
                    <a:pt x="41" y="68"/>
                  </a:lnTo>
                  <a:lnTo>
                    <a:pt x="43" y="67"/>
                  </a:lnTo>
                  <a:lnTo>
                    <a:pt x="43" y="72"/>
                  </a:lnTo>
                  <a:lnTo>
                    <a:pt x="44" y="74"/>
                  </a:lnTo>
                  <a:lnTo>
                    <a:pt x="41" y="75"/>
                  </a:lnTo>
                  <a:lnTo>
                    <a:pt x="43" y="78"/>
                  </a:lnTo>
                  <a:lnTo>
                    <a:pt x="39" y="76"/>
                  </a:lnTo>
                  <a:lnTo>
                    <a:pt x="37" y="77"/>
                  </a:lnTo>
                  <a:lnTo>
                    <a:pt x="36" y="75"/>
                  </a:lnTo>
                  <a:lnTo>
                    <a:pt x="33" y="77"/>
                  </a:lnTo>
                  <a:lnTo>
                    <a:pt x="34" y="79"/>
                  </a:lnTo>
                  <a:lnTo>
                    <a:pt x="32" y="81"/>
                  </a:lnTo>
                  <a:lnTo>
                    <a:pt x="33" y="84"/>
                  </a:lnTo>
                  <a:lnTo>
                    <a:pt x="36" y="85"/>
                  </a:lnTo>
                  <a:lnTo>
                    <a:pt x="34" y="87"/>
                  </a:lnTo>
                  <a:lnTo>
                    <a:pt x="37" y="94"/>
                  </a:lnTo>
                  <a:lnTo>
                    <a:pt x="32" y="90"/>
                  </a:lnTo>
                  <a:lnTo>
                    <a:pt x="31" y="93"/>
                  </a:lnTo>
                  <a:lnTo>
                    <a:pt x="29" y="85"/>
                  </a:lnTo>
                  <a:lnTo>
                    <a:pt x="25" y="85"/>
                  </a:lnTo>
                  <a:lnTo>
                    <a:pt x="21" y="88"/>
                  </a:lnTo>
                  <a:lnTo>
                    <a:pt x="18" y="96"/>
                  </a:lnTo>
                  <a:lnTo>
                    <a:pt x="19" y="98"/>
                  </a:lnTo>
                  <a:lnTo>
                    <a:pt x="15" y="100"/>
                  </a:lnTo>
                  <a:lnTo>
                    <a:pt x="13" y="103"/>
                  </a:lnTo>
                  <a:lnTo>
                    <a:pt x="11" y="103"/>
                  </a:lnTo>
                  <a:lnTo>
                    <a:pt x="11" y="100"/>
                  </a:lnTo>
                  <a:lnTo>
                    <a:pt x="8" y="100"/>
                  </a:lnTo>
                  <a:lnTo>
                    <a:pt x="6" y="96"/>
                  </a:lnTo>
                  <a:lnTo>
                    <a:pt x="10" y="93"/>
                  </a:lnTo>
                  <a:lnTo>
                    <a:pt x="10" y="89"/>
                  </a:lnTo>
                  <a:lnTo>
                    <a:pt x="8" y="87"/>
                  </a:lnTo>
                  <a:lnTo>
                    <a:pt x="9" y="86"/>
                  </a:lnTo>
                  <a:lnTo>
                    <a:pt x="8" y="81"/>
                  </a:lnTo>
                  <a:lnTo>
                    <a:pt x="1" y="74"/>
                  </a:lnTo>
                  <a:lnTo>
                    <a:pt x="2" y="72"/>
                  </a:lnTo>
                  <a:lnTo>
                    <a:pt x="8" y="74"/>
                  </a:lnTo>
                  <a:lnTo>
                    <a:pt x="9" y="69"/>
                  </a:lnTo>
                  <a:lnTo>
                    <a:pt x="4" y="64"/>
                  </a:lnTo>
                  <a:lnTo>
                    <a:pt x="1" y="65"/>
                  </a:lnTo>
                  <a:lnTo>
                    <a:pt x="0" y="62"/>
                  </a:lnTo>
                  <a:lnTo>
                    <a:pt x="2" y="59"/>
                  </a:lnTo>
                  <a:lnTo>
                    <a:pt x="5" y="58"/>
                  </a:lnTo>
                  <a:lnTo>
                    <a:pt x="6" y="56"/>
                  </a:lnTo>
                  <a:lnTo>
                    <a:pt x="4" y="50"/>
                  </a:lnTo>
                  <a:lnTo>
                    <a:pt x="7" y="50"/>
                  </a:lnTo>
                  <a:lnTo>
                    <a:pt x="8" y="47"/>
                  </a:lnTo>
                  <a:lnTo>
                    <a:pt x="7" y="40"/>
                  </a:lnTo>
                  <a:lnTo>
                    <a:pt x="4" y="38"/>
                  </a:lnTo>
                  <a:lnTo>
                    <a:pt x="5" y="33"/>
                  </a:lnTo>
                  <a:lnTo>
                    <a:pt x="4" y="31"/>
                  </a:lnTo>
                  <a:lnTo>
                    <a:pt x="4" y="29"/>
                  </a:lnTo>
                  <a:lnTo>
                    <a:pt x="10" y="26"/>
                  </a:lnTo>
                  <a:lnTo>
                    <a:pt x="11" y="22"/>
                  </a:lnTo>
                  <a:lnTo>
                    <a:pt x="6" y="1"/>
                  </a:lnTo>
                  <a:lnTo>
                    <a:pt x="9"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0" name="Freeform 72"/>
            <p:cNvSpPr>
              <a:spLocks noEditPoints="1"/>
            </p:cNvSpPr>
            <p:nvPr/>
          </p:nvSpPr>
          <p:spPr bwMode="auto">
            <a:xfrm>
              <a:off x="4756" y="2775"/>
              <a:ext cx="384" cy="426"/>
            </a:xfrm>
            <a:custGeom>
              <a:avLst/>
              <a:gdLst>
                <a:gd name="T0" fmla="*/ 376 w 384"/>
                <a:gd name="T1" fmla="*/ 144 h 426"/>
                <a:gd name="T2" fmla="*/ 369 w 384"/>
                <a:gd name="T3" fmla="*/ 158 h 426"/>
                <a:gd name="T4" fmla="*/ 346 w 384"/>
                <a:gd name="T5" fmla="*/ 166 h 426"/>
                <a:gd name="T6" fmla="*/ 347 w 384"/>
                <a:gd name="T7" fmla="*/ 147 h 426"/>
                <a:gd name="T8" fmla="*/ 362 w 384"/>
                <a:gd name="T9" fmla="*/ 130 h 426"/>
                <a:gd name="T10" fmla="*/ 378 w 384"/>
                <a:gd name="T11" fmla="*/ 128 h 426"/>
                <a:gd name="T12" fmla="*/ 76 w 384"/>
                <a:gd name="T13" fmla="*/ 103 h 426"/>
                <a:gd name="T14" fmla="*/ 100 w 384"/>
                <a:gd name="T15" fmla="*/ 93 h 426"/>
                <a:gd name="T16" fmla="*/ 121 w 384"/>
                <a:gd name="T17" fmla="*/ 97 h 426"/>
                <a:gd name="T18" fmla="*/ 138 w 384"/>
                <a:gd name="T19" fmla="*/ 101 h 426"/>
                <a:gd name="T20" fmla="*/ 149 w 384"/>
                <a:gd name="T21" fmla="*/ 103 h 426"/>
                <a:gd name="T22" fmla="*/ 160 w 384"/>
                <a:gd name="T23" fmla="*/ 99 h 426"/>
                <a:gd name="T24" fmla="*/ 179 w 384"/>
                <a:gd name="T25" fmla="*/ 130 h 426"/>
                <a:gd name="T26" fmla="*/ 191 w 384"/>
                <a:gd name="T27" fmla="*/ 177 h 426"/>
                <a:gd name="T28" fmla="*/ 181 w 384"/>
                <a:gd name="T29" fmla="*/ 195 h 426"/>
                <a:gd name="T30" fmla="*/ 202 w 384"/>
                <a:gd name="T31" fmla="*/ 207 h 426"/>
                <a:gd name="T32" fmla="*/ 214 w 384"/>
                <a:gd name="T33" fmla="*/ 213 h 426"/>
                <a:gd name="T34" fmla="*/ 240 w 384"/>
                <a:gd name="T35" fmla="*/ 214 h 426"/>
                <a:gd name="T36" fmla="*/ 281 w 384"/>
                <a:gd name="T37" fmla="*/ 192 h 426"/>
                <a:gd name="T38" fmla="*/ 298 w 384"/>
                <a:gd name="T39" fmla="*/ 190 h 426"/>
                <a:gd name="T40" fmla="*/ 308 w 384"/>
                <a:gd name="T41" fmla="*/ 193 h 426"/>
                <a:gd name="T42" fmla="*/ 302 w 384"/>
                <a:gd name="T43" fmla="*/ 223 h 426"/>
                <a:gd name="T44" fmla="*/ 303 w 384"/>
                <a:gd name="T45" fmla="*/ 257 h 426"/>
                <a:gd name="T46" fmla="*/ 290 w 384"/>
                <a:gd name="T47" fmla="*/ 273 h 426"/>
                <a:gd name="T48" fmla="*/ 277 w 384"/>
                <a:gd name="T49" fmla="*/ 284 h 426"/>
                <a:gd name="T50" fmla="*/ 259 w 384"/>
                <a:gd name="T51" fmla="*/ 293 h 426"/>
                <a:gd name="T52" fmla="*/ 251 w 384"/>
                <a:gd name="T53" fmla="*/ 319 h 426"/>
                <a:gd name="T54" fmla="*/ 241 w 384"/>
                <a:gd name="T55" fmla="*/ 344 h 426"/>
                <a:gd name="T56" fmla="*/ 233 w 384"/>
                <a:gd name="T57" fmla="*/ 357 h 426"/>
                <a:gd name="T58" fmla="*/ 222 w 384"/>
                <a:gd name="T59" fmla="*/ 374 h 426"/>
                <a:gd name="T60" fmla="*/ 207 w 384"/>
                <a:gd name="T61" fmla="*/ 381 h 426"/>
                <a:gd name="T62" fmla="*/ 190 w 384"/>
                <a:gd name="T63" fmla="*/ 392 h 426"/>
                <a:gd name="T64" fmla="*/ 186 w 384"/>
                <a:gd name="T65" fmla="*/ 412 h 426"/>
                <a:gd name="T66" fmla="*/ 198 w 384"/>
                <a:gd name="T67" fmla="*/ 424 h 426"/>
                <a:gd name="T68" fmla="*/ 158 w 384"/>
                <a:gd name="T69" fmla="*/ 412 h 426"/>
                <a:gd name="T70" fmla="*/ 119 w 384"/>
                <a:gd name="T71" fmla="*/ 382 h 426"/>
                <a:gd name="T72" fmla="*/ 97 w 384"/>
                <a:gd name="T73" fmla="*/ 350 h 426"/>
                <a:gd name="T74" fmla="*/ 71 w 384"/>
                <a:gd name="T75" fmla="*/ 339 h 426"/>
                <a:gd name="T76" fmla="*/ 51 w 384"/>
                <a:gd name="T77" fmla="*/ 344 h 426"/>
                <a:gd name="T78" fmla="*/ 29 w 384"/>
                <a:gd name="T79" fmla="*/ 348 h 426"/>
                <a:gd name="T80" fmla="*/ 37 w 384"/>
                <a:gd name="T81" fmla="*/ 311 h 426"/>
                <a:gd name="T82" fmla="*/ 17 w 384"/>
                <a:gd name="T83" fmla="*/ 296 h 426"/>
                <a:gd name="T84" fmla="*/ 2 w 384"/>
                <a:gd name="T85" fmla="*/ 271 h 426"/>
                <a:gd name="T86" fmla="*/ 7 w 384"/>
                <a:gd name="T87" fmla="*/ 249 h 426"/>
                <a:gd name="T88" fmla="*/ 12 w 384"/>
                <a:gd name="T89" fmla="*/ 223 h 426"/>
                <a:gd name="T90" fmla="*/ 19 w 384"/>
                <a:gd name="T91" fmla="*/ 194 h 426"/>
                <a:gd name="T92" fmla="*/ 29 w 384"/>
                <a:gd name="T93" fmla="*/ 180 h 426"/>
                <a:gd name="T94" fmla="*/ 50 w 384"/>
                <a:gd name="T95" fmla="*/ 182 h 426"/>
                <a:gd name="T96" fmla="*/ 48 w 384"/>
                <a:gd name="T97" fmla="*/ 163 h 426"/>
                <a:gd name="T98" fmla="*/ 53 w 384"/>
                <a:gd name="T99" fmla="*/ 154 h 426"/>
                <a:gd name="T100" fmla="*/ 71 w 384"/>
                <a:gd name="T101" fmla="*/ 138 h 426"/>
                <a:gd name="T102" fmla="*/ 69 w 384"/>
                <a:gd name="T103" fmla="*/ 127 h 426"/>
                <a:gd name="T104" fmla="*/ 360 w 384"/>
                <a:gd name="T105" fmla="*/ 97 h 426"/>
                <a:gd name="T106" fmla="*/ 354 w 384"/>
                <a:gd name="T107" fmla="*/ 75 h 426"/>
                <a:gd name="T108" fmla="*/ 325 w 384"/>
                <a:gd name="T109" fmla="*/ 0 h 426"/>
                <a:gd name="T110" fmla="*/ 325 w 384"/>
                <a:gd name="T111" fmla="*/ 13 h 426"/>
                <a:gd name="T112" fmla="*/ 320 w 384"/>
                <a:gd name="T113" fmla="*/ 13 h 426"/>
                <a:gd name="T114" fmla="*/ 325 w 384"/>
                <a:gd name="T115"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4" h="426">
                  <a:moveTo>
                    <a:pt x="379" y="125"/>
                  </a:moveTo>
                  <a:lnTo>
                    <a:pt x="381" y="125"/>
                  </a:lnTo>
                  <a:lnTo>
                    <a:pt x="381" y="129"/>
                  </a:lnTo>
                  <a:lnTo>
                    <a:pt x="384" y="130"/>
                  </a:lnTo>
                  <a:lnTo>
                    <a:pt x="376" y="144"/>
                  </a:lnTo>
                  <a:lnTo>
                    <a:pt x="376" y="146"/>
                  </a:lnTo>
                  <a:lnTo>
                    <a:pt x="380" y="153"/>
                  </a:lnTo>
                  <a:lnTo>
                    <a:pt x="374" y="154"/>
                  </a:lnTo>
                  <a:lnTo>
                    <a:pt x="372" y="157"/>
                  </a:lnTo>
                  <a:lnTo>
                    <a:pt x="369" y="158"/>
                  </a:lnTo>
                  <a:lnTo>
                    <a:pt x="365" y="165"/>
                  </a:lnTo>
                  <a:lnTo>
                    <a:pt x="359" y="164"/>
                  </a:lnTo>
                  <a:lnTo>
                    <a:pt x="354" y="168"/>
                  </a:lnTo>
                  <a:lnTo>
                    <a:pt x="352" y="165"/>
                  </a:lnTo>
                  <a:lnTo>
                    <a:pt x="346" y="166"/>
                  </a:lnTo>
                  <a:lnTo>
                    <a:pt x="346" y="163"/>
                  </a:lnTo>
                  <a:lnTo>
                    <a:pt x="348" y="163"/>
                  </a:lnTo>
                  <a:lnTo>
                    <a:pt x="347" y="157"/>
                  </a:lnTo>
                  <a:lnTo>
                    <a:pt x="344" y="149"/>
                  </a:lnTo>
                  <a:lnTo>
                    <a:pt x="347" y="147"/>
                  </a:lnTo>
                  <a:lnTo>
                    <a:pt x="347" y="138"/>
                  </a:lnTo>
                  <a:lnTo>
                    <a:pt x="346" y="133"/>
                  </a:lnTo>
                  <a:lnTo>
                    <a:pt x="342" y="130"/>
                  </a:lnTo>
                  <a:lnTo>
                    <a:pt x="358" y="125"/>
                  </a:lnTo>
                  <a:lnTo>
                    <a:pt x="362" y="130"/>
                  </a:lnTo>
                  <a:lnTo>
                    <a:pt x="366" y="129"/>
                  </a:lnTo>
                  <a:lnTo>
                    <a:pt x="369" y="132"/>
                  </a:lnTo>
                  <a:lnTo>
                    <a:pt x="372" y="132"/>
                  </a:lnTo>
                  <a:lnTo>
                    <a:pt x="375" y="133"/>
                  </a:lnTo>
                  <a:lnTo>
                    <a:pt x="378" y="128"/>
                  </a:lnTo>
                  <a:lnTo>
                    <a:pt x="377" y="125"/>
                  </a:lnTo>
                  <a:lnTo>
                    <a:pt x="379" y="125"/>
                  </a:lnTo>
                  <a:close/>
                  <a:moveTo>
                    <a:pt x="69" y="123"/>
                  </a:moveTo>
                  <a:lnTo>
                    <a:pt x="75" y="116"/>
                  </a:lnTo>
                  <a:lnTo>
                    <a:pt x="76" y="103"/>
                  </a:lnTo>
                  <a:lnTo>
                    <a:pt x="79" y="101"/>
                  </a:lnTo>
                  <a:lnTo>
                    <a:pt x="82" y="104"/>
                  </a:lnTo>
                  <a:lnTo>
                    <a:pt x="88" y="99"/>
                  </a:lnTo>
                  <a:lnTo>
                    <a:pt x="94" y="99"/>
                  </a:lnTo>
                  <a:lnTo>
                    <a:pt x="100" y="93"/>
                  </a:lnTo>
                  <a:lnTo>
                    <a:pt x="103" y="94"/>
                  </a:lnTo>
                  <a:lnTo>
                    <a:pt x="107" y="91"/>
                  </a:lnTo>
                  <a:lnTo>
                    <a:pt x="113" y="94"/>
                  </a:lnTo>
                  <a:lnTo>
                    <a:pt x="120" y="94"/>
                  </a:lnTo>
                  <a:lnTo>
                    <a:pt x="121" y="97"/>
                  </a:lnTo>
                  <a:lnTo>
                    <a:pt x="127" y="97"/>
                  </a:lnTo>
                  <a:lnTo>
                    <a:pt x="129" y="99"/>
                  </a:lnTo>
                  <a:lnTo>
                    <a:pt x="132" y="97"/>
                  </a:lnTo>
                  <a:lnTo>
                    <a:pt x="132" y="100"/>
                  </a:lnTo>
                  <a:lnTo>
                    <a:pt x="138" y="101"/>
                  </a:lnTo>
                  <a:lnTo>
                    <a:pt x="142" y="107"/>
                  </a:lnTo>
                  <a:lnTo>
                    <a:pt x="147" y="111"/>
                  </a:lnTo>
                  <a:lnTo>
                    <a:pt x="152" y="108"/>
                  </a:lnTo>
                  <a:lnTo>
                    <a:pt x="149" y="105"/>
                  </a:lnTo>
                  <a:lnTo>
                    <a:pt x="149" y="103"/>
                  </a:lnTo>
                  <a:lnTo>
                    <a:pt x="147" y="102"/>
                  </a:lnTo>
                  <a:lnTo>
                    <a:pt x="148" y="99"/>
                  </a:lnTo>
                  <a:lnTo>
                    <a:pt x="154" y="99"/>
                  </a:lnTo>
                  <a:lnTo>
                    <a:pt x="157" y="101"/>
                  </a:lnTo>
                  <a:lnTo>
                    <a:pt x="160" y="99"/>
                  </a:lnTo>
                  <a:lnTo>
                    <a:pt x="167" y="99"/>
                  </a:lnTo>
                  <a:lnTo>
                    <a:pt x="167" y="99"/>
                  </a:lnTo>
                  <a:lnTo>
                    <a:pt x="170" y="110"/>
                  </a:lnTo>
                  <a:lnTo>
                    <a:pt x="179" y="123"/>
                  </a:lnTo>
                  <a:lnTo>
                    <a:pt x="179" y="130"/>
                  </a:lnTo>
                  <a:lnTo>
                    <a:pt x="186" y="150"/>
                  </a:lnTo>
                  <a:lnTo>
                    <a:pt x="191" y="158"/>
                  </a:lnTo>
                  <a:lnTo>
                    <a:pt x="201" y="170"/>
                  </a:lnTo>
                  <a:lnTo>
                    <a:pt x="198" y="169"/>
                  </a:lnTo>
                  <a:lnTo>
                    <a:pt x="191" y="177"/>
                  </a:lnTo>
                  <a:lnTo>
                    <a:pt x="191" y="179"/>
                  </a:lnTo>
                  <a:lnTo>
                    <a:pt x="186" y="181"/>
                  </a:lnTo>
                  <a:lnTo>
                    <a:pt x="181" y="184"/>
                  </a:lnTo>
                  <a:lnTo>
                    <a:pt x="180" y="187"/>
                  </a:lnTo>
                  <a:lnTo>
                    <a:pt x="181" y="195"/>
                  </a:lnTo>
                  <a:lnTo>
                    <a:pt x="183" y="198"/>
                  </a:lnTo>
                  <a:lnTo>
                    <a:pt x="182" y="203"/>
                  </a:lnTo>
                  <a:lnTo>
                    <a:pt x="186" y="208"/>
                  </a:lnTo>
                  <a:lnTo>
                    <a:pt x="192" y="212"/>
                  </a:lnTo>
                  <a:lnTo>
                    <a:pt x="202" y="207"/>
                  </a:lnTo>
                  <a:lnTo>
                    <a:pt x="203" y="209"/>
                  </a:lnTo>
                  <a:lnTo>
                    <a:pt x="205" y="209"/>
                  </a:lnTo>
                  <a:lnTo>
                    <a:pt x="207" y="211"/>
                  </a:lnTo>
                  <a:lnTo>
                    <a:pt x="209" y="214"/>
                  </a:lnTo>
                  <a:lnTo>
                    <a:pt x="214" y="213"/>
                  </a:lnTo>
                  <a:lnTo>
                    <a:pt x="214" y="217"/>
                  </a:lnTo>
                  <a:lnTo>
                    <a:pt x="216" y="219"/>
                  </a:lnTo>
                  <a:lnTo>
                    <a:pt x="226" y="215"/>
                  </a:lnTo>
                  <a:lnTo>
                    <a:pt x="239" y="217"/>
                  </a:lnTo>
                  <a:lnTo>
                    <a:pt x="240" y="214"/>
                  </a:lnTo>
                  <a:lnTo>
                    <a:pt x="245" y="213"/>
                  </a:lnTo>
                  <a:lnTo>
                    <a:pt x="247" y="204"/>
                  </a:lnTo>
                  <a:lnTo>
                    <a:pt x="253" y="197"/>
                  </a:lnTo>
                  <a:lnTo>
                    <a:pt x="271" y="200"/>
                  </a:lnTo>
                  <a:lnTo>
                    <a:pt x="281" y="192"/>
                  </a:lnTo>
                  <a:lnTo>
                    <a:pt x="285" y="192"/>
                  </a:lnTo>
                  <a:lnTo>
                    <a:pt x="289" y="190"/>
                  </a:lnTo>
                  <a:lnTo>
                    <a:pt x="289" y="184"/>
                  </a:lnTo>
                  <a:lnTo>
                    <a:pt x="291" y="188"/>
                  </a:lnTo>
                  <a:lnTo>
                    <a:pt x="298" y="190"/>
                  </a:lnTo>
                  <a:lnTo>
                    <a:pt x="302" y="188"/>
                  </a:lnTo>
                  <a:lnTo>
                    <a:pt x="306" y="189"/>
                  </a:lnTo>
                  <a:lnTo>
                    <a:pt x="309" y="188"/>
                  </a:lnTo>
                  <a:lnTo>
                    <a:pt x="309" y="188"/>
                  </a:lnTo>
                  <a:lnTo>
                    <a:pt x="308" y="193"/>
                  </a:lnTo>
                  <a:lnTo>
                    <a:pt x="304" y="194"/>
                  </a:lnTo>
                  <a:lnTo>
                    <a:pt x="306" y="212"/>
                  </a:lnTo>
                  <a:lnTo>
                    <a:pt x="304" y="216"/>
                  </a:lnTo>
                  <a:lnTo>
                    <a:pt x="302" y="217"/>
                  </a:lnTo>
                  <a:lnTo>
                    <a:pt x="302" y="223"/>
                  </a:lnTo>
                  <a:lnTo>
                    <a:pt x="299" y="226"/>
                  </a:lnTo>
                  <a:lnTo>
                    <a:pt x="303" y="231"/>
                  </a:lnTo>
                  <a:lnTo>
                    <a:pt x="302" y="236"/>
                  </a:lnTo>
                  <a:lnTo>
                    <a:pt x="303" y="249"/>
                  </a:lnTo>
                  <a:lnTo>
                    <a:pt x="303" y="257"/>
                  </a:lnTo>
                  <a:lnTo>
                    <a:pt x="301" y="260"/>
                  </a:lnTo>
                  <a:lnTo>
                    <a:pt x="299" y="268"/>
                  </a:lnTo>
                  <a:lnTo>
                    <a:pt x="296" y="270"/>
                  </a:lnTo>
                  <a:lnTo>
                    <a:pt x="291" y="269"/>
                  </a:lnTo>
                  <a:lnTo>
                    <a:pt x="290" y="273"/>
                  </a:lnTo>
                  <a:lnTo>
                    <a:pt x="292" y="275"/>
                  </a:lnTo>
                  <a:lnTo>
                    <a:pt x="292" y="279"/>
                  </a:lnTo>
                  <a:lnTo>
                    <a:pt x="282" y="281"/>
                  </a:lnTo>
                  <a:lnTo>
                    <a:pt x="281" y="280"/>
                  </a:lnTo>
                  <a:lnTo>
                    <a:pt x="277" y="284"/>
                  </a:lnTo>
                  <a:lnTo>
                    <a:pt x="273" y="281"/>
                  </a:lnTo>
                  <a:lnTo>
                    <a:pt x="270" y="281"/>
                  </a:lnTo>
                  <a:lnTo>
                    <a:pt x="264" y="284"/>
                  </a:lnTo>
                  <a:lnTo>
                    <a:pt x="264" y="288"/>
                  </a:lnTo>
                  <a:lnTo>
                    <a:pt x="259" y="293"/>
                  </a:lnTo>
                  <a:lnTo>
                    <a:pt x="260" y="298"/>
                  </a:lnTo>
                  <a:lnTo>
                    <a:pt x="253" y="299"/>
                  </a:lnTo>
                  <a:lnTo>
                    <a:pt x="251" y="302"/>
                  </a:lnTo>
                  <a:lnTo>
                    <a:pt x="252" y="307"/>
                  </a:lnTo>
                  <a:lnTo>
                    <a:pt x="251" y="319"/>
                  </a:lnTo>
                  <a:lnTo>
                    <a:pt x="253" y="319"/>
                  </a:lnTo>
                  <a:lnTo>
                    <a:pt x="251" y="329"/>
                  </a:lnTo>
                  <a:lnTo>
                    <a:pt x="245" y="334"/>
                  </a:lnTo>
                  <a:lnTo>
                    <a:pt x="245" y="340"/>
                  </a:lnTo>
                  <a:lnTo>
                    <a:pt x="241" y="344"/>
                  </a:lnTo>
                  <a:lnTo>
                    <a:pt x="241" y="346"/>
                  </a:lnTo>
                  <a:lnTo>
                    <a:pt x="238" y="345"/>
                  </a:lnTo>
                  <a:lnTo>
                    <a:pt x="234" y="350"/>
                  </a:lnTo>
                  <a:lnTo>
                    <a:pt x="236" y="356"/>
                  </a:lnTo>
                  <a:lnTo>
                    <a:pt x="233" y="357"/>
                  </a:lnTo>
                  <a:lnTo>
                    <a:pt x="225" y="368"/>
                  </a:lnTo>
                  <a:lnTo>
                    <a:pt x="225" y="369"/>
                  </a:lnTo>
                  <a:lnTo>
                    <a:pt x="226" y="369"/>
                  </a:lnTo>
                  <a:lnTo>
                    <a:pt x="226" y="373"/>
                  </a:lnTo>
                  <a:lnTo>
                    <a:pt x="222" y="374"/>
                  </a:lnTo>
                  <a:lnTo>
                    <a:pt x="221" y="377"/>
                  </a:lnTo>
                  <a:lnTo>
                    <a:pt x="218" y="376"/>
                  </a:lnTo>
                  <a:lnTo>
                    <a:pt x="214" y="380"/>
                  </a:lnTo>
                  <a:lnTo>
                    <a:pt x="208" y="375"/>
                  </a:lnTo>
                  <a:lnTo>
                    <a:pt x="207" y="381"/>
                  </a:lnTo>
                  <a:lnTo>
                    <a:pt x="202" y="382"/>
                  </a:lnTo>
                  <a:lnTo>
                    <a:pt x="201" y="385"/>
                  </a:lnTo>
                  <a:lnTo>
                    <a:pt x="197" y="383"/>
                  </a:lnTo>
                  <a:lnTo>
                    <a:pt x="199" y="387"/>
                  </a:lnTo>
                  <a:lnTo>
                    <a:pt x="190" y="392"/>
                  </a:lnTo>
                  <a:lnTo>
                    <a:pt x="191" y="395"/>
                  </a:lnTo>
                  <a:lnTo>
                    <a:pt x="188" y="401"/>
                  </a:lnTo>
                  <a:lnTo>
                    <a:pt x="184" y="404"/>
                  </a:lnTo>
                  <a:lnTo>
                    <a:pt x="184" y="406"/>
                  </a:lnTo>
                  <a:lnTo>
                    <a:pt x="186" y="412"/>
                  </a:lnTo>
                  <a:lnTo>
                    <a:pt x="188" y="411"/>
                  </a:lnTo>
                  <a:lnTo>
                    <a:pt x="191" y="415"/>
                  </a:lnTo>
                  <a:lnTo>
                    <a:pt x="194" y="415"/>
                  </a:lnTo>
                  <a:lnTo>
                    <a:pt x="195" y="423"/>
                  </a:lnTo>
                  <a:lnTo>
                    <a:pt x="198" y="424"/>
                  </a:lnTo>
                  <a:lnTo>
                    <a:pt x="198" y="424"/>
                  </a:lnTo>
                  <a:lnTo>
                    <a:pt x="194" y="426"/>
                  </a:lnTo>
                  <a:lnTo>
                    <a:pt x="191" y="426"/>
                  </a:lnTo>
                  <a:lnTo>
                    <a:pt x="178" y="419"/>
                  </a:lnTo>
                  <a:lnTo>
                    <a:pt x="158" y="412"/>
                  </a:lnTo>
                  <a:lnTo>
                    <a:pt x="140" y="412"/>
                  </a:lnTo>
                  <a:lnTo>
                    <a:pt x="123" y="400"/>
                  </a:lnTo>
                  <a:lnTo>
                    <a:pt x="118" y="398"/>
                  </a:lnTo>
                  <a:lnTo>
                    <a:pt x="115" y="394"/>
                  </a:lnTo>
                  <a:lnTo>
                    <a:pt x="119" y="382"/>
                  </a:lnTo>
                  <a:lnTo>
                    <a:pt x="116" y="373"/>
                  </a:lnTo>
                  <a:lnTo>
                    <a:pt x="114" y="370"/>
                  </a:lnTo>
                  <a:lnTo>
                    <a:pt x="115" y="366"/>
                  </a:lnTo>
                  <a:lnTo>
                    <a:pt x="104" y="352"/>
                  </a:lnTo>
                  <a:lnTo>
                    <a:pt x="97" y="350"/>
                  </a:lnTo>
                  <a:lnTo>
                    <a:pt x="94" y="344"/>
                  </a:lnTo>
                  <a:lnTo>
                    <a:pt x="83" y="344"/>
                  </a:lnTo>
                  <a:lnTo>
                    <a:pt x="82" y="347"/>
                  </a:lnTo>
                  <a:lnTo>
                    <a:pt x="74" y="340"/>
                  </a:lnTo>
                  <a:lnTo>
                    <a:pt x="71" y="339"/>
                  </a:lnTo>
                  <a:lnTo>
                    <a:pt x="65" y="350"/>
                  </a:lnTo>
                  <a:lnTo>
                    <a:pt x="61" y="350"/>
                  </a:lnTo>
                  <a:lnTo>
                    <a:pt x="61" y="350"/>
                  </a:lnTo>
                  <a:lnTo>
                    <a:pt x="54" y="343"/>
                  </a:lnTo>
                  <a:lnTo>
                    <a:pt x="51" y="344"/>
                  </a:lnTo>
                  <a:lnTo>
                    <a:pt x="48" y="343"/>
                  </a:lnTo>
                  <a:lnTo>
                    <a:pt x="46" y="346"/>
                  </a:lnTo>
                  <a:lnTo>
                    <a:pt x="39" y="348"/>
                  </a:lnTo>
                  <a:lnTo>
                    <a:pt x="38" y="350"/>
                  </a:lnTo>
                  <a:lnTo>
                    <a:pt x="29" y="348"/>
                  </a:lnTo>
                  <a:lnTo>
                    <a:pt x="22" y="343"/>
                  </a:lnTo>
                  <a:lnTo>
                    <a:pt x="25" y="339"/>
                  </a:lnTo>
                  <a:lnTo>
                    <a:pt x="30" y="338"/>
                  </a:lnTo>
                  <a:lnTo>
                    <a:pt x="36" y="331"/>
                  </a:lnTo>
                  <a:lnTo>
                    <a:pt x="37" y="311"/>
                  </a:lnTo>
                  <a:lnTo>
                    <a:pt x="26" y="306"/>
                  </a:lnTo>
                  <a:lnTo>
                    <a:pt x="25" y="303"/>
                  </a:lnTo>
                  <a:lnTo>
                    <a:pt x="21" y="300"/>
                  </a:lnTo>
                  <a:lnTo>
                    <a:pt x="22" y="296"/>
                  </a:lnTo>
                  <a:lnTo>
                    <a:pt x="17" y="296"/>
                  </a:lnTo>
                  <a:lnTo>
                    <a:pt x="15" y="291"/>
                  </a:lnTo>
                  <a:lnTo>
                    <a:pt x="0" y="288"/>
                  </a:lnTo>
                  <a:lnTo>
                    <a:pt x="3" y="279"/>
                  </a:lnTo>
                  <a:lnTo>
                    <a:pt x="0" y="276"/>
                  </a:lnTo>
                  <a:lnTo>
                    <a:pt x="2" y="271"/>
                  </a:lnTo>
                  <a:lnTo>
                    <a:pt x="13" y="267"/>
                  </a:lnTo>
                  <a:lnTo>
                    <a:pt x="15" y="267"/>
                  </a:lnTo>
                  <a:lnTo>
                    <a:pt x="16" y="264"/>
                  </a:lnTo>
                  <a:lnTo>
                    <a:pt x="11" y="260"/>
                  </a:lnTo>
                  <a:lnTo>
                    <a:pt x="7" y="249"/>
                  </a:lnTo>
                  <a:lnTo>
                    <a:pt x="12" y="244"/>
                  </a:lnTo>
                  <a:lnTo>
                    <a:pt x="9" y="234"/>
                  </a:lnTo>
                  <a:lnTo>
                    <a:pt x="9" y="229"/>
                  </a:lnTo>
                  <a:lnTo>
                    <a:pt x="14" y="227"/>
                  </a:lnTo>
                  <a:lnTo>
                    <a:pt x="12" y="223"/>
                  </a:lnTo>
                  <a:lnTo>
                    <a:pt x="13" y="216"/>
                  </a:lnTo>
                  <a:lnTo>
                    <a:pt x="14" y="213"/>
                  </a:lnTo>
                  <a:lnTo>
                    <a:pt x="19" y="208"/>
                  </a:lnTo>
                  <a:lnTo>
                    <a:pt x="20" y="204"/>
                  </a:lnTo>
                  <a:lnTo>
                    <a:pt x="19" y="194"/>
                  </a:lnTo>
                  <a:lnTo>
                    <a:pt x="15" y="191"/>
                  </a:lnTo>
                  <a:lnTo>
                    <a:pt x="15" y="191"/>
                  </a:lnTo>
                  <a:lnTo>
                    <a:pt x="16" y="187"/>
                  </a:lnTo>
                  <a:lnTo>
                    <a:pt x="25" y="179"/>
                  </a:lnTo>
                  <a:lnTo>
                    <a:pt x="29" y="180"/>
                  </a:lnTo>
                  <a:lnTo>
                    <a:pt x="33" y="177"/>
                  </a:lnTo>
                  <a:lnTo>
                    <a:pt x="34" y="181"/>
                  </a:lnTo>
                  <a:lnTo>
                    <a:pt x="39" y="183"/>
                  </a:lnTo>
                  <a:lnTo>
                    <a:pt x="44" y="180"/>
                  </a:lnTo>
                  <a:lnTo>
                    <a:pt x="50" y="182"/>
                  </a:lnTo>
                  <a:lnTo>
                    <a:pt x="52" y="181"/>
                  </a:lnTo>
                  <a:lnTo>
                    <a:pt x="53" y="173"/>
                  </a:lnTo>
                  <a:lnTo>
                    <a:pt x="48" y="173"/>
                  </a:lnTo>
                  <a:lnTo>
                    <a:pt x="50" y="170"/>
                  </a:lnTo>
                  <a:lnTo>
                    <a:pt x="48" y="163"/>
                  </a:lnTo>
                  <a:lnTo>
                    <a:pt x="50" y="165"/>
                  </a:lnTo>
                  <a:lnTo>
                    <a:pt x="53" y="164"/>
                  </a:lnTo>
                  <a:lnTo>
                    <a:pt x="56" y="162"/>
                  </a:lnTo>
                  <a:lnTo>
                    <a:pt x="52" y="157"/>
                  </a:lnTo>
                  <a:lnTo>
                    <a:pt x="53" y="154"/>
                  </a:lnTo>
                  <a:lnTo>
                    <a:pt x="58" y="153"/>
                  </a:lnTo>
                  <a:lnTo>
                    <a:pt x="61" y="150"/>
                  </a:lnTo>
                  <a:lnTo>
                    <a:pt x="63" y="150"/>
                  </a:lnTo>
                  <a:lnTo>
                    <a:pt x="63" y="146"/>
                  </a:lnTo>
                  <a:lnTo>
                    <a:pt x="71" y="138"/>
                  </a:lnTo>
                  <a:lnTo>
                    <a:pt x="75" y="138"/>
                  </a:lnTo>
                  <a:lnTo>
                    <a:pt x="75" y="136"/>
                  </a:lnTo>
                  <a:lnTo>
                    <a:pt x="74" y="132"/>
                  </a:lnTo>
                  <a:lnTo>
                    <a:pt x="74" y="129"/>
                  </a:lnTo>
                  <a:lnTo>
                    <a:pt x="69" y="127"/>
                  </a:lnTo>
                  <a:lnTo>
                    <a:pt x="69" y="123"/>
                  </a:lnTo>
                  <a:close/>
                  <a:moveTo>
                    <a:pt x="380" y="100"/>
                  </a:moveTo>
                  <a:lnTo>
                    <a:pt x="377" y="105"/>
                  </a:lnTo>
                  <a:lnTo>
                    <a:pt x="372" y="100"/>
                  </a:lnTo>
                  <a:lnTo>
                    <a:pt x="360" y="97"/>
                  </a:lnTo>
                  <a:lnTo>
                    <a:pt x="356" y="94"/>
                  </a:lnTo>
                  <a:lnTo>
                    <a:pt x="356" y="88"/>
                  </a:lnTo>
                  <a:lnTo>
                    <a:pt x="352" y="85"/>
                  </a:lnTo>
                  <a:lnTo>
                    <a:pt x="352" y="80"/>
                  </a:lnTo>
                  <a:lnTo>
                    <a:pt x="354" y="75"/>
                  </a:lnTo>
                  <a:lnTo>
                    <a:pt x="367" y="75"/>
                  </a:lnTo>
                  <a:lnTo>
                    <a:pt x="375" y="77"/>
                  </a:lnTo>
                  <a:lnTo>
                    <a:pt x="380" y="83"/>
                  </a:lnTo>
                  <a:lnTo>
                    <a:pt x="380" y="100"/>
                  </a:lnTo>
                  <a:close/>
                  <a:moveTo>
                    <a:pt x="325" y="0"/>
                  </a:moveTo>
                  <a:lnTo>
                    <a:pt x="328" y="3"/>
                  </a:lnTo>
                  <a:lnTo>
                    <a:pt x="327" y="5"/>
                  </a:lnTo>
                  <a:lnTo>
                    <a:pt x="328" y="5"/>
                  </a:lnTo>
                  <a:lnTo>
                    <a:pt x="329" y="8"/>
                  </a:lnTo>
                  <a:lnTo>
                    <a:pt x="325" y="13"/>
                  </a:lnTo>
                  <a:lnTo>
                    <a:pt x="326" y="14"/>
                  </a:lnTo>
                  <a:lnTo>
                    <a:pt x="324" y="14"/>
                  </a:lnTo>
                  <a:lnTo>
                    <a:pt x="322" y="16"/>
                  </a:lnTo>
                  <a:lnTo>
                    <a:pt x="322" y="14"/>
                  </a:lnTo>
                  <a:lnTo>
                    <a:pt x="320" y="13"/>
                  </a:lnTo>
                  <a:lnTo>
                    <a:pt x="322" y="7"/>
                  </a:lnTo>
                  <a:lnTo>
                    <a:pt x="321" y="2"/>
                  </a:lnTo>
                  <a:lnTo>
                    <a:pt x="321" y="0"/>
                  </a:lnTo>
                  <a:lnTo>
                    <a:pt x="324" y="1"/>
                  </a:lnTo>
                  <a:lnTo>
                    <a:pt x="325"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1" name="Freeform 73"/>
            <p:cNvSpPr>
              <a:spLocks noEditPoints="1"/>
            </p:cNvSpPr>
            <p:nvPr/>
          </p:nvSpPr>
          <p:spPr bwMode="auto">
            <a:xfrm>
              <a:off x="4742" y="2620"/>
              <a:ext cx="136" cy="348"/>
            </a:xfrm>
            <a:custGeom>
              <a:avLst/>
              <a:gdLst>
                <a:gd name="T0" fmla="*/ 2 w 136"/>
                <a:gd name="T1" fmla="*/ 254 h 348"/>
                <a:gd name="T2" fmla="*/ 3 w 136"/>
                <a:gd name="T3" fmla="*/ 244 h 348"/>
                <a:gd name="T4" fmla="*/ 8 w 136"/>
                <a:gd name="T5" fmla="*/ 238 h 348"/>
                <a:gd name="T6" fmla="*/ 19 w 136"/>
                <a:gd name="T7" fmla="*/ 222 h 348"/>
                <a:gd name="T8" fmla="*/ 16 w 136"/>
                <a:gd name="T9" fmla="*/ 234 h 348"/>
                <a:gd name="T10" fmla="*/ 12 w 136"/>
                <a:gd name="T11" fmla="*/ 226 h 348"/>
                <a:gd name="T12" fmla="*/ 18 w 136"/>
                <a:gd name="T13" fmla="*/ 217 h 348"/>
                <a:gd name="T14" fmla="*/ 120 w 136"/>
                <a:gd name="T15" fmla="*/ 7 h 348"/>
                <a:gd name="T16" fmla="*/ 122 w 136"/>
                <a:gd name="T17" fmla="*/ 22 h 348"/>
                <a:gd name="T18" fmla="*/ 127 w 136"/>
                <a:gd name="T19" fmla="*/ 32 h 348"/>
                <a:gd name="T20" fmla="*/ 134 w 136"/>
                <a:gd name="T21" fmla="*/ 40 h 348"/>
                <a:gd name="T22" fmla="*/ 135 w 136"/>
                <a:gd name="T23" fmla="*/ 58 h 348"/>
                <a:gd name="T24" fmla="*/ 123 w 136"/>
                <a:gd name="T25" fmla="*/ 69 h 348"/>
                <a:gd name="T26" fmla="*/ 120 w 136"/>
                <a:gd name="T27" fmla="*/ 87 h 348"/>
                <a:gd name="T28" fmla="*/ 127 w 136"/>
                <a:gd name="T29" fmla="*/ 94 h 348"/>
                <a:gd name="T30" fmla="*/ 121 w 136"/>
                <a:gd name="T31" fmla="*/ 117 h 348"/>
                <a:gd name="T32" fmla="*/ 118 w 136"/>
                <a:gd name="T33" fmla="*/ 144 h 348"/>
                <a:gd name="T34" fmla="*/ 111 w 136"/>
                <a:gd name="T35" fmla="*/ 154 h 348"/>
                <a:gd name="T36" fmla="*/ 120 w 136"/>
                <a:gd name="T37" fmla="*/ 169 h 348"/>
                <a:gd name="T38" fmla="*/ 108 w 136"/>
                <a:gd name="T39" fmla="*/ 186 h 348"/>
                <a:gd name="T40" fmla="*/ 93 w 136"/>
                <a:gd name="T41" fmla="*/ 196 h 348"/>
                <a:gd name="T42" fmla="*/ 79 w 136"/>
                <a:gd name="T43" fmla="*/ 216 h 348"/>
                <a:gd name="T44" fmla="*/ 58 w 136"/>
                <a:gd name="T45" fmla="*/ 239 h 348"/>
                <a:gd name="T46" fmla="*/ 63 w 136"/>
                <a:gd name="T47" fmla="*/ 255 h 348"/>
                <a:gd name="T48" fmla="*/ 64 w 136"/>
                <a:gd name="T49" fmla="*/ 266 h 348"/>
                <a:gd name="T50" fmla="*/ 83 w 136"/>
                <a:gd name="T51" fmla="*/ 278 h 348"/>
                <a:gd name="T52" fmla="*/ 88 w 136"/>
                <a:gd name="T53" fmla="*/ 288 h 348"/>
                <a:gd name="T54" fmla="*/ 78 w 136"/>
                <a:gd name="T55" fmla="*/ 302 h 348"/>
                <a:gd name="T56" fmla="*/ 67 w 136"/>
                <a:gd name="T57" fmla="*/ 310 h 348"/>
                <a:gd name="T58" fmla="*/ 65 w 136"/>
                <a:gd name="T59" fmla="*/ 320 h 348"/>
                <a:gd name="T60" fmla="*/ 68 w 136"/>
                <a:gd name="T61" fmla="*/ 328 h 348"/>
                <a:gd name="T62" fmla="*/ 54 w 136"/>
                <a:gd name="T63" fmla="*/ 338 h 348"/>
                <a:gd name="T64" fmla="*/ 39 w 136"/>
                <a:gd name="T65" fmla="*/ 334 h 348"/>
                <a:gd name="T66" fmla="*/ 23 w 136"/>
                <a:gd name="T67" fmla="*/ 348 h 348"/>
                <a:gd name="T68" fmla="*/ 15 w 136"/>
                <a:gd name="T69" fmla="*/ 337 h 348"/>
                <a:gd name="T70" fmla="*/ 3 w 136"/>
                <a:gd name="T71" fmla="*/ 337 h 348"/>
                <a:gd name="T72" fmla="*/ 13 w 136"/>
                <a:gd name="T73" fmla="*/ 311 h 348"/>
                <a:gd name="T74" fmla="*/ 19 w 136"/>
                <a:gd name="T75" fmla="*/ 288 h 348"/>
                <a:gd name="T76" fmla="*/ 27 w 136"/>
                <a:gd name="T77" fmla="*/ 299 h 348"/>
                <a:gd name="T78" fmla="*/ 33 w 136"/>
                <a:gd name="T79" fmla="*/ 283 h 348"/>
                <a:gd name="T80" fmla="*/ 20 w 136"/>
                <a:gd name="T81" fmla="*/ 272 h 348"/>
                <a:gd name="T82" fmla="*/ 30 w 136"/>
                <a:gd name="T83" fmla="*/ 274 h 348"/>
                <a:gd name="T84" fmla="*/ 24 w 136"/>
                <a:gd name="T85" fmla="*/ 258 h 348"/>
                <a:gd name="T86" fmla="*/ 41 w 136"/>
                <a:gd name="T87" fmla="*/ 243 h 348"/>
                <a:gd name="T88" fmla="*/ 28 w 136"/>
                <a:gd name="T89" fmla="*/ 246 h 348"/>
                <a:gd name="T90" fmla="*/ 37 w 136"/>
                <a:gd name="T91" fmla="*/ 236 h 348"/>
                <a:gd name="T92" fmla="*/ 36 w 136"/>
                <a:gd name="T93" fmla="*/ 231 h 348"/>
                <a:gd name="T94" fmla="*/ 38 w 136"/>
                <a:gd name="T95" fmla="*/ 211 h 348"/>
                <a:gd name="T96" fmla="*/ 44 w 136"/>
                <a:gd name="T97" fmla="*/ 203 h 348"/>
                <a:gd name="T98" fmla="*/ 65 w 136"/>
                <a:gd name="T99" fmla="*/ 162 h 348"/>
                <a:gd name="T100" fmla="*/ 87 w 136"/>
                <a:gd name="T101" fmla="*/ 93 h 348"/>
                <a:gd name="T102" fmla="*/ 101 w 136"/>
                <a:gd name="T103" fmla="*/ 75 h 348"/>
                <a:gd name="T104" fmla="*/ 102 w 136"/>
                <a:gd name="T105" fmla="*/ 62 h 348"/>
                <a:gd name="T106" fmla="*/ 98 w 136"/>
                <a:gd name="T107" fmla="*/ 43 h 348"/>
                <a:gd name="T108" fmla="*/ 94 w 136"/>
                <a:gd name="T109" fmla="*/ 25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6" h="348">
                  <a:moveTo>
                    <a:pt x="8" y="238"/>
                  </a:moveTo>
                  <a:lnTo>
                    <a:pt x="11" y="247"/>
                  </a:lnTo>
                  <a:lnTo>
                    <a:pt x="5" y="253"/>
                  </a:lnTo>
                  <a:lnTo>
                    <a:pt x="2" y="254"/>
                  </a:lnTo>
                  <a:lnTo>
                    <a:pt x="3" y="250"/>
                  </a:lnTo>
                  <a:lnTo>
                    <a:pt x="0" y="247"/>
                  </a:lnTo>
                  <a:lnTo>
                    <a:pt x="1" y="243"/>
                  </a:lnTo>
                  <a:lnTo>
                    <a:pt x="3" y="244"/>
                  </a:lnTo>
                  <a:lnTo>
                    <a:pt x="6" y="243"/>
                  </a:lnTo>
                  <a:lnTo>
                    <a:pt x="7" y="240"/>
                  </a:lnTo>
                  <a:lnTo>
                    <a:pt x="5" y="239"/>
                  </a:lnTo>
                  <a:lnTo>
                    <a:pt x="8" y="238"/>
                  </a:lnTo>
                  <a:close/>
                  <a:moveTo>
                    <a:pt x="18" y="217"/>
                  </a:moveTo>
                  <a:lnTo>
                    <a:pt x="20" y="217"/>
                  </a:lnTo>
                  <a:lnTo>
                    <a:pt x="21" y="218"/>
                  </a:lnTo>
                  <a:lnTo>
                    <a:pt x="19" y="222"/>
                  </a:lnTo>
                  <a:lnTo>
                    <a:pt x="20" y="225"/>
                  </a:lnTo>
                  <a:lnTo>
                    <a:pt x="20" y="228"/>
                  </a:lnTo>
                  <a:lnTo>
                    <a:pt x="17" y="228"/>
                  </a:lnTo>
                  <a:lnTo>
                    <a:pt x="16" y="234"/>
                  </a:lnTo>
                  <a:lnTo>
                    <a:pt x="15" y="231"/>
                  </a:lnTo>
                  <a:lnTo>
                    <a:pt x="14" y="231"/>
                  </a:lnTo>
                  <a:lnTo>
                    <a:pt x="12" y="231"/>
                  </a:lnTo>
                  <a:lnTo>
                    <a:pt x="12" y="226"/>
                  </a:lnTo>
                  <a:lnTo>
                    <a:pt x="14" y="223"/>
                  </a:lnTo>
                  <a:lnTo>
                    <a:pt x="14" y="218"/>
                  </a:lnTo>
                  <a:lnTo>
                    <a:pt x="16" y="214"/>
                  </a:lnTo>
                  <a:lnTo>
                    <a:pt x="18" y="217"/>
                  </a:lnTo>
                  <a:close/>
                  <a:moveTo>
                    <a:pt x="116" y="0"/>
                  </a:moveTo>
                  <a:lnTo>
                    <a:pt x="118" y="3"/>
                  </a:lnTo>
                  <a:lnTo>
                    <a:pt x="118" y="3"/>
                  </a:lnTo>
                  <a:lnTo>
                    <a:pt x="120" y="7"/>
                  </a:lnTo>
                  <a:lnTo>
                    <a:pt x="124" y="9"/>
                  </a:lnTo>
                  <a:lnTo>
                    <a:pt x="119" y="21"/>
                  </a:lnTo>
                  <a:lnTo>
                    <a:pt x="120" y="25"/>
                  </a:lnTo>
                  <a:lnTo>
                    <a:pt x="122" y="22"/>
                  </a:lnTo>
                  <a:lnTo>
                    <a:pt x="123" y="25"/>
                  </a:lnTo>
                  <a:lnTo>
                    <a:pt x="126" y="25"/>
                  </a:lnTo>
                  <a:lnTo>
                    <a:pt x="127" y="26"/>
                  </a:lnTo>
                  <a:lnTo>
                    <a:pt x="127" y="32"/>
                  </a:lnTo>
                  <a:lnTo>
                    <a:pt x="130" y="32"/>
                  </a:lnTo>
                  <a:lnTo>
                    <a:pt x="133" y="35"/>
                  </a:lnTo>
                  <a:lnTo>
                    <a:pt x="131" y="41"/>
                  </a:lnTo>
                  <a:lnTo>
                    <a:pt x="134" y="40"/>
                  </a:lnTo>
                  <a:lnTo>
                    <a:pt x="136" y="43"/>
                  </a:lnTo>
                  <a:lnTo>
                    <a:pt x="134" y="48"/>
                  </a:lnTo>
                  <a:lnTo>
                    <a:pt x="130" y="51"/>
                  </a:lnTo>
                  <a:lnTo>
                    <a:pt x="135" y="58"/>
                  </a:lnTo>
                  <a:lnTo>
                    <a:pt x="133" y="59"/>
                  </a:lnTo>
                  <a:lnTo>
                    <a:pt x="132" y="63"/>
                  </a:lnTo>
                  <a:lnTo>
                    <a:pt x="125" y="65"/>
                  </a:lnTo>
                  <a:lnTo>
                    <a:pt x="123" y="69"/>
                  </a:lnTo>
                  <a:lnTo>
                    <a:pt x="120" y="71"/>
                  </a:lnTo>
                  <a:lnTo>
                    <a:pt x="117" y="77"/>
                  </a:lnTo>
                  <a:lnTo>
                    <a:pt x="120" y="81"/>
                  </a:lnTo>
                  <a:lnTo>
                    <a:pt x="120" y="87"/>
                  </a:lnTo>
                  <a:lnTo>
                    <a:pt x="122" y="88"/>
                  </a:lnTo>
                  <a:lnTo>
                    <a:pt x="121" y="91"/>
                  </a:lnTo>
                  <a:lnTo>
                    <a:pt x="127" y="92"/>
                  </a:lnTo>
                  <a:lnTo>
                    <a:pt x="127" y="94"/>
                  </a:lnTo>
                  <a:lnTo>
                    <a:pt x="130" y="94"/>
                  </a:lnTo>
                  <a:lnTo>
                    <a:pt x="128" y="99"/>
                  </a:lnTo>
                  <a:lnTo>
                    <a:pt x="131" y="102"/>
                  </a:lnTo>
                  <a:lnTo>
                    <a:pt x="121" y="117"/>
                  </a:lnTo>
                  <a:lnTo>
                    <a:pt x="121" y="119"/>
                  </a:lnTo>
                  <a:lnTo>
                    <a:pt x="123" y="122"/>
                  </a:lnTo>
                  <a:lnTo>
                    <a:pt x="114" y="141"/>
                  </a:lnTo>
                  <a:lnTo>
                    <a:pt x="118" y="144"/>
                  </a:lnTo>
                  <a:lnTo>
                    <a:pt x="118" y="147"/>
                  </a:lnTo>
                  <a:lnTo>
                    <a:pt x="114" y="148"/>
                  </a:lnTo>
                  <a:lnTo>
                    <a:pt x="114" y="153"/>
                  </a:lnTo>
                  <a:lnTo>
                    <a:pt x="111" y="154"/>
                  </a:lnTo>
                  <a:lnTo>
                    <a:pt x="113" y="162"/>
                  </a:lnTo>
                  <a:lnTo>
                    <a:pt x="106" y="169"/>
                  </a:lnTo>
                  <a:lnTo>
                    <a:pt x="111" y="170"/>
                  </a:lnTo>
                  <a:lnTo>
                    <a:pt x="120" y="169"/>
                  </a:lnTo>
                  <a:lnTo>
                    <a:pt x="121" y="172"/>
                  </a:lnTo>
                  <a:lnTo>
                    <a:pt x="122" y="178"/>
                  </a:lnTo>
                  <a:lnTo>
                    <a:pt x="113" y="186"/>
                  </a:lnTo>
                  <a:lnTo>
                    <a:pt x="108" y="186"/>
                  </a:lnTo>
                  <a:lnTo>
                    <a:pt x="104" y="190"/>
                  </a:lnTo>
                  <a:lnTo>
                    <a:pt x="103" y="197"/>
                  </a:lnTo>
                  <a:lnTo>
                    <a:pt x="101" y="199"/>
                  </a:lnTo>
                  <a:lnTo>
                    <a:pt x="93" y="196"/>
                  </a:lnTo>
                  <a:lnTo>
                    <a:pt x="87" y="200"/>
                  </a:lnTo>
                  <a:lnTo>
                    <a:pt x="87" y="204"/>
                  </a:lnTo>
                  <a:lnTo>
                    <a:pt x="79" y="209"/>
                  </a:lnTo>
                  <a:lnTo>
                    <a:pt x="79" y="216"/>
                  </a:lnTo>
                  <a:lnTo>
                    <a:pt x="72" y="224"/>
                  </a:lnTo>
                  <a:lnTo>
                    <a:pt x="71" y="224"/>
                  </a:lnTo>
                  <a:lnTo>
                    <a:pt x="58" y="234"/>
                  </a:lnTo>
                  <a:lnTo>
                    <a:pt x="58" y="239"/>
                  </a:lnTo>
                  <a:lnTo>
                    <a:pt x="58" y="240"/>
                  </a:lnTo>
                  <a:lnTo>
                    <a:pt x="61" y="246"/>
                  </a:lnTo>
                  <a:lnTo>
                    <a:pt x="60" y="250"/>
                  </a:lnTo>
                  <a:lnTo>
                    <a:pt x="63" y="255"/>
                  </a:lnTo>
                  <a:lnTo>
                    <a:pt x="62" y="256"/>
                  </a:lnTo>
                  <a:lnTo>
                    <a:pt x="65" y="258"/>
                  </a:lnTo>
                  <a:lnTo>
                    <a:pt x="62" y="263"/>
                  </a:lnTo>
                  <a:lnTo>
                    <a:pt x="64" y="266"/>
                  </a:lnTo>
                  <a:lnTo>
                    <a:pt x="68" y="265"/>
                  </a:lnTo>
                  <a:lnTo>
                    <a:pt x="74" y="270"/>
                  </a:lnTo>
                  <a:lnTo>
                    <a:pt x="79" y="272"/>
                  </a:lnTo>
                  <a:lnTo>
                    <a:pt x="83" y="278"/>
                  </a:lnTo>
                  <a:lnTo>
                    <a:pt x="83" y="278"/>
                  </a:lnTo>
                  <a:lnTo>
                    <a:pt x="83" y="282"/>
                  </a:lnTo>
                  <a:lnTo>
                    <a:pt x="88" y="284"/>
                  </a:lnTo>
                  <a:lnTo>
                    <a:pt x="88" y="288"/>
                  </a:lnTo>
                  <a:lnTo>
                    <a:pt x="90" y="291"/>
                  </a:lnTo>
                  <a:lnTo>
                    <a:pt x="89" y="293"/>
                  </a:lnTo>
                  <a:lnTo>
                    <a:pt x="85" y="293"/>
                  </a:lnTo>
                  <a:lnTo>
                    <a:pt x="78" y="302"/>
                  </a:lnTo>
                  <a:lnTo>
                    <a:pt x="78" y="305"/>
                  </a:lnTo>
                  <a:lnTo>
                    <a:pt x="75" y="305"/>
                  </a:lnTo>
                  <a:lnTo>
                    <a:pt x="73" y="309"/>
                  </a:lnTo>
                  <a:lnTo>
                    <a:pt x="67" y="310"/>
                  </a:lnTo>
                  <a:lnTo>
                    <a:pt x="66" y="313"/>
                  </a:lnTo>
                  <a:lnTo>
                    <a:pt x="70" y="317"/>
                  </a:lnTo>
                  <a:lnTo>
                    <a:pt x="68" y="319"/>
                  </a:lnTo>
                  <a:lnTo>
                    <a:pt x="65" y="320"/>
                  </a:lnTo>
                  <a:lnTo>
                    <a:pt x="62" y="318"/>
                  </a:lnTo>
                  <a:lnTo>
                    <a:pt x="64" y="325"/>
                  </a:lnTo>
                  <a:lnTo>
                    <a:pt x="62" y="328"/>
                  </a:lnTo>
                  <a:lnTo>
                    <a:pt x="68" y="328"/>
                  </a:lnTo>
                  <a:lnTo>
                    <a:pt x="66" y="336"/>
                  </a:lnTo>
                  <a:lnTo>
                    <a:pt x="64" y="337"/>
                  </a:lnTo>
                  <a:lnTo>
                    <a:pt x="59" y="336"/>
                  </a:lnTo>
                  <a:lnTo>
                    <a:pt x="54" y="338"/>
                  </a:lnTo>
                  <a:lnTo>
                    <a:pt x="49" y="336"/>
                  </a:lnTo>
                  <a:lnTo>
                    <a:pt x="48" y="332"/>
                  </a:lnTo>
                  <a:lnTo>
                    <a:pt x="43" y="335"/>
                  </a:lnTo>
                  <a:lnTo>
                    <a:pt x="39" y="334"/>
                  </a:lnTo>
                  <a:lnTo>
                    <a:pt x="31" y="343"/>
                  </a:lnTo>
                  <a:lnTo>
                    <a:pt x="29" y="346"/>
                  </a:lnTo>
                  <a:lnTo>
                    <a:pt x="29" y="346"/>
                  </a:lnTo>
                  <a:lnTo>
                    <a:pt x="23" y="348"/>
                  </a:lnTo>
                  <a:lnTo>
                    <a:pt x="21" y="343"/>
                  </a:lnTo>
                  <a:lnTo>
                    <a:pt x="18" y="344"/>
                  </a:lnTo>
                  <a:lnTo>
                    <a:pt x="20" y="342"/>
                  </a:lnTo>
                  <a:lnTo>
                    <a:pt x="15" y="337"/>
                  </a:lnTo>
                  <a:lnTo>
                    <a:pt x="8" y="339"/>
                  </a:lnTo>
                  <a:lnTo>
                    <a:pt x="6" y="337"/>
                  </a:lnTo>
                  <a:lnTo>
                    <a:pt x="3" y="337"/>
                  </a:lnTo>
                  <a:lnTo>
                    <a:pt x="3" y="337"/>
                  </a:lnTo>
                  <a:lnTo>
                    <a:pt x="4" y="324"/>
                  </a:lnTo>
                  <a:lnTo>
                    <a:pt x="7" y="325"/>
                  </a:lnTo>
                  <a:lnTo>
                    <a:pt x="9" y="324"/>
                  </a:lnTo>
                  <a:lnTo>
                    <a:pt x="13" y="311"/>
                  </a:lnTo>
                  <a:lnTo>
                    <a:pt x="14" y="300"/>
                  </a:lnTo>
                  <a:lnTo>
                    <a:pt x="18" y="287"/>
                  </a:lnTo>
                  <a:lnTo>
                    <a:pt x="20" y="287"/>
                  </a:lnTo>
                  <a:lnTo>
                    <a:pt x="19" y="288"/>
                  </a:lnTo>
                  <a:lnTo>
                    <a:pt x="22" y="295"/>
                  </a:lnTo>
                  <a:lnTo>
                    <a:pt x="24" y="294"/>
                  </a:lnTo>
                  <a:lnTo>
                    <a:pt x="25" y="293"/>
                  </a:lnTo>
                  <a:lnTo>
                    <a:pt x="27" y="299"/>
                  </a:lnTo>
                  <a:lnTo>
                    <a:pt x="29" y="299"/>
                  </a:lnTo>
                  <a:lnTo>
                    <a:pt x="27" y="289"/>
                  </a:lnTo>
                  <a:lnTo>
                    <a:pt x="36" y="286"/>
                  </a:lnTo>
                  <a:lnTo>
                    <a:pt x="33" y="283"/>
                  </a:lnTo>
                  <a:lnTo>
                    <a:pt x="30" y="280"/>
                  </a:lnTo>
                  <a:lnTo>
                    <a:pt x="23" y="280"/>
                  </a:lnTo>
                  <a:lnTo>
                    <a:pt x="20" y="277"/>
                  </a:lnTo>
                  <a:lnTo>
                    <a:pt x="20" y="272"/>
                  </a:lnTo>
                  <a:lnTo>
                    <a:pt x="21" y="273"/>
                  </a:lnTo>
                  <a:lnTo>
                    <a:pt x="23" y="270"/>
                  </a:lnTo>
                  <a:lnTo>
                    <a:pt x="29" y="276"/>
                  </a:lnTo>
                  <a:lnTo>
                    <a:pt x="30" y="274"/>
                  </a:lnTo>
                  <a:lnTo>
                    <a:pt x="28" y="270"/>
                  </a:lnTo>
                  <a:lnTo>
                    <a:pt x="31" y="265"/>
                  </a:lnTo>
                  <a:lnTo>
                    <a:pt x="27" y="266"/>
                  </a:lnTo>
                  <a:lnTo>
                    <a:pt x="24" y="258"/>
                  </a:lnTo>
                  <a:lnTo>
                    <a:pt x="30" y="262"/>
                  </a:lnTo>
                  <a:lnTo>
                    <a:pt x="34" y="259"/>
                  </a:lnTo>
                  <a:lnTo>
                    <a:pt x="41" y="249"/>
                  </a:lnTo>
                  <a:lnTo>
                    <a:pt x="41" y="243"/>
                  </a:lnTo>
                  <a:lnTo>
                    <a:pt x="37" y="244"/>
                  </a:lnTo>
                  <a:lnTo>
                    <a:pt x="35" y="243"/>
                  </a:lnTo>
                  <a:lnTo>
                    <a:pt x="30" y="246"/>
                  </a:lnTo>
                  <a:lnTo>
                    <a:pt x="28" y="246"/>
                  </a:lnTo>
                  <a:lnTo>
                    <a:pt x="31" y="242"/>
                  </a:lnTo>
                  <a:lnTo>
                    <a:pt x="29" y="236"/>
                  </a:lnTo>
                  <a:lnTo>
                    <a:pt x="36" y="233"/>
                  </a:lnTo>
                  <a:lnTo>
                    <a:pt x="37" y="236"/>
                  </a:lnTo>
                  <a:lnTo>
                    <a:pt x="45" y="224"/>
                  </a:lnTo>
                  <a:lnTo>
                    <a:pt x="45" y="223"/>
                  </a:lnTo>
                  <a:lnTo>
                    <a:pt x="39" y="231"/>
                  </a:lnTo>
                  <a:lnTo>
                    <a:pt x="36" y="231"/>
                  </a:lnTo>
                  <a:lnTo>
                    <a:pt x="32" y="218"/>
                  </a:lnTo>
                  <a:lnTo>
                    <a:pt x="36" y="218"/>
                  </a:lnTo>
                  <a:lnTo>
                    <a:pt x="34" y="214"/>
                  </a:lnTo>
                  <a:lnTo>
                    <a:pt x="38" y="211"/>
                  </a:lnTo>
                  <a:lnTo>
                    <a:pt x="40" y="212"/>
                  </a:lnTo>
                  <a:lnTo>
                    <a:pt x="41" y="213"/>
                  </a:lnTo>
                  <a:lnTo>
                    <a:pt x="45" y="206"/>
                  </a:lnTo>
                  <a:lnTo>
                    <a:pt x="44" y="203"/>
                  </a:lnTo>
                  <a:lnTo>
                    <a:pt x="48" y="200"/>
                  </a:lnTo>
                  <a:lnTo>
                    <a:pt x="52" y="185"/>
                  </a:lnTo>
                  <a:lnTo>
                    <a:pt x="64" y="164"/>
                  </a:lnTo>
                  <a:lnTo>
                    <a:pt x="65" y="162"/>
                  </a:lnTo>
                  <a:lnTo>
                    <a:pt x="69" y="156"/>
                  </a:lnTo>
                  <a:lnTo>
                    <a:pt x="83" y="112"/>
                  </a:lnTo>
                  <a:lnTo>
                    <a:pt x="86" y="109"/>
                  </a:lnTo>
                  <a:lnTo>
                    <a:pt x="87" y="93"/>
                  </a:lnTo>
                  <a:lnTo>
                    <a:pt x="94" y="81"/>
                  </a:lnTo>
                  <a:lnTo>
                    <a:pt x="98" y="80"/>
                  </a:lnTo>
                  <a:lnTo>
                    <a:pt x="97" y="78"/>
                  </a:lnTo>
                  <a:lnTo>
                    <a:pt x="101" y="75"/>
                  </a:lnTo>
                  <a:lnTo>
                    <a:pt x="98" y="72"/>
                  </a:lnTo>
                  <a:lnTo>
                    <a:pt x="102" y="70"/>
                  </a:lnTo>
                  <a:lnTo>
                    <a:pt x="102" y="66"/>
                  </a:lnTo>
                  <a:lnTo>
                    <a:pt x="102" y="62"/>
                  </a:lnTo>
                  <a:lnTo>
                    <a:pt x="102" y="56"/>
                  </a:lnTo>
                  <a:lnTo>
                    <a:pt x="99" y="54"/>
                  </a:lnTo>
                  <a:lnTo>
                    <a:pt x="101" y="49"/>
                  </a:lnTo>
                  <a:lnTo>
                    <a:pt x="98" y="43"/>
                  </a:lnTo>
                  <a:lnTo>
                    <a:pt x="96" y="43"/>
                  </a:lnTo>
                  <a:lnTo>
                    <a:pt x="91" y="39"/>
                  </a:lnTo>
                  <a:lnTo>
                    <a:pt x="95" y="32"/>
                  </a:lnTo>
                  <a:lnTo>
                    <a:pt x="94" y="25"/>
                  </a:lnTo>
                  <a:lnTo>
                    <a:pt x="96" y="25"/>
                  </a:lnTo>
                  <a:lnTo>
                    <a:pt x="98" y="19"/>
                  </a:lnTo>
                  <a:lnTo>
                    <a:pt x="116"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2" name="Freeform 74"/>
            <p:cNvSpPr>
              <a:spLocks/>
            </p:cNvSpPr>
            <p:nvPr/>
          </p:nvSpPr>
          <p:spPr bwMode="auto">
            <a:xfrm>
              <a:off x="4800" y="2562"/>
              <a:ext cx="207" cy="336"/>
            </a:xfrm>
            <a:custGeom>
              <a:avLst/>
              <a:gdLst>
                <a:gd name="T0" fmla="*/ 126 w 207"/>
                <a:gd name="T1" fmla="*/ 7 h 336"/>
                <a:gd name="T2" fmla="*/ 142 w 207"/>
                <a:gd name="T3" fmla="*/ 14 h 336"/>
                <a:gd name="T4" fmla="*/ 164 w 207"/>
                <a:gd name="T5" fmla="*/ 16 h 336"/>
                <a:gd name="T6" fmla="*/ 175 w 207"/>
                <a:gd name="T7" fmla="*/ 17 h 336"/>
                <a:gd name="T8" fmla="*/ 201 w 207"/>
                <a:gd name="T9" fmla="*/ 10 h 336"/>
                <a:gd name="T10" fmla="*/ 205 w 207"/>
                <a:gd name="T11" fmla="*/ 30 h 336"/>
                <a:gd name="T12" fmla="*/ 201 w 207"/>
                <a:gd name="T13" fmla="*/ 40 h 336"/>
                <a:gd name="T14" fmla="*/ 189 w 207"/>
                <a:gd name="T15" fmla="*/ 38 h 336"/>
                <a:gd name="T16" fmla="*/ 170 w 207"/>
                <a:gd name="T17" fmla="*/ 80 h 336"/>
                <a:gd name="T18" fmla="*/ 168 w 207"/>
                <a:gd name="T19" fmla="*/ 83 h 336"/>
                <a:gd name="T20" fmla="*/ 152 w 207"/>
                <a:gd name="T21" fmla="*/ 106 h 336"/>
                <a:gd name="T22" fmla="*/ 144 w 207"/>
                <a:gd name="T23" fmla="*/ 115 h 336"/>
                <a:gd name="T24" fmla="*/ 148 w 207"/>
                <a:gd name="T25" fmla="*/ 121 h 336"/>
                <a:gd name="T26" fmla="*/ 142 w 207"/>
                <a:gd name="T27" fmla="*/ 138 h 336"/>
                <a:gd name="T28" fmla="*/ 145 w 207"/>
                <a:gd name="T29" fmla="*/ 157 h 336"/>
                <a:gd name="T30" fmla="*/ 120 w 207"/>
                <a:gd name="T31" fmla="*/ 162 h 336"/>
                <a:gd name="T32" fmla="*/ 126 w 207"/>
                <a:gd name="T33" fmla="*/ 176 h 336"/>
                <a:gd name="T34" fmla="*/ 133 w 207"/>
                <a:gd name="T35" fmla="*/ 184 h 336"/>
                <a:gd name="T36" fmla="*/ 136 w 207"/>
                <a:gd name="T37" fmla="*/ 194 h 336"/>
                <a:gd name="T38" fmla="*/ 122 w 207"/>
                <a:gd name="T39" fmla="*/ 209 h 336"/>
                <a:gd name="T40" fmla="*/ 121 w 207"/>
                <a:gd name="T41" fmla="*/ 226 h 336"/>
                <a:gd name="T42" fmla="*/ 126 w 207"/>
                <a:gd name="T43" fmla="*/ 236 h 336"/>
                <a:gd name="T44" fmla="*/ 121 w 207"/>
                <a:gd name="T45" fmla="*/ 245 h 336"/>
                <a:gd name="T46" fmla="*/ 120 w 207"/>
                <a:gd name="T47" fmla="*/ 279 h 336"/>
                <a:gd name="T48" fmla="*/ 123 w 207"/>
                <a:gd name="T49" fmla="*/ 312 h 336"/>
                <a:gd name="T50" fmla="*/ 105 w 207"/>
                <a:gd name="T51" fmla="*/ 312 h 336"/>
                <a:gd name="T52" fmla="*/ 108 w 207"/>
                <a:gd name="T53" fmla="*/ 321 h 336"/>
                <a:gd name="T54" fmla="*/ 88 w 207"/>
                <a:gd name="T55" fmla="*/ 313 h 336"/>
                <a:gd name="T56" fmla="*/ 77 w 207"/>
                <a:gd name="T57" fmla="*/ 310 h 336"/>
                <a:gd name="T58" fmla="*/ 59 w 207"/>
                <a:gd name="T59" fmla="*/ 307 h 336"/>
                <a:gd name="T60" fmla="*/ 38 w 207"/>
                <a:gd name="T61" fmla="*/ 317 h 336"/>
                <a:gd name="T62" fmla="*/ 25 w 207"/>
                <a:gd name="T63" fmla="*/ 336 h 336"/>
                <a:gd name="T64" fmla="*/ 10 w 207"/>
                <a:gd name="T65" fmla="*/ 323 h 336"/>
                <a:gd name="T66" fmla="*/ 4 w 207"/>
                <a:gd name="T67" fmla="*/ 314 h 336"/>
                <a:gd name="T68" fmla="*/ 0 w 207"/>
                <a:gd name="T69" fmla="*/ 298 h 336"/>
                <a:gd name="T70" fmla="*/ 15 w 207"/>
                <a:gd name="T71" fmla="*/ 282 h 336"/>
                <a:gd name="T72" fmla="*/ 30 w 207"/>
                <a:gd name="T73" fmla="*/ 257 h 336"/>
                <a:gd name="T74" fmla="*/ 47 w 207"/>
                <a:gd name="T75" fmla="*/ 248 h 336"/>
                <a:gd name="T76" fmla="*/ 63 w 207"/>
                <a:gd name="T77" fmla="*/ 230 h 336"/>
                <a:gd name="T78" fmla="*/ 55 w 207"/>
                <a:gd name="T79" fmla="*/ 220 h 336"/>
                <a:gd name="T80" fmla="*/ 61 w 207"/>
                <a:gd name="T81" fmla="*/ 205 h 336"/>
                <a:gd name="T82" fmla="*/ 63 w 207"/>
                <a:gd name="T83" fmla="*/ 177 h 336"/>
                <a:gd name="T84" fmla="*/ 72 w 207"/>
                <a:gd name="T85" fmla="*/ 152 h 336"/>
                <a:gd name="T86" fmla="*/ 64 w 207"/>
                <a:gd name="T87" fmla="*/ 146 h 336"/>
                <a:gd name="T88" fmla="*/ 62 w 207"/>
                <a:gd name="T89" fmla="*/ 129 h 336"/>
                <a:gd name="T90" fmla="*/ 75 w 207"/>
                <a:gd name="T91" fmla="*/ 117 h 336"/>
                <a:gd name="T92" fmla="*/ 78 w 207"/>
                <a:gd name="T93" fmla="*/ 101 h 336"/>
                <a:gd name="T94" fmla="*/ 72 w 207"/>
                <a:gd name="T95" fmla="*/ 90 h 336"/>
                <a:gd name="T96" fmla="*/ 65 w 207"/>
                <a:gd name="T97" fmla="*/ 83 h 336"/>
                <a:gd name="T98" fmla="*/ 66 w 207"/>
                <a:gd name="T99" fmla="*/ 67 h 336"/>
                <a:gd name="T100" fmla="*/ 64 w 207"/>
                <a:gd name="T101" fmla="*/ 59 h 336"/>
                <a:gd name="T102" fmla="*/ 80 w 207"/>
                <a:gd name="T103" fmla="*/ 47 h 336"/>
                <a:gd name="T104" fmla="*/ 87 w 207"/>
                <a:gd name="T105" fmla="*/ 35 h 336"/>
                <a:gd name="T106" fmla="*/ 98 w 207"/>
                <a:gd name="T107" fmla="*/ 16 h 336"/>
                <a:gd name="T108" fmla="*/ 110 w 207"/>
                <a:gd name="T109" fmla="*/ 4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7" h="336">
                  <a:moveTo>
                    <a:pt x="121" y="0"/>
                  </a:moveTo>
                  <a:lnTo>
                    <a:pt x="120" y="4"/>
                  </a:lnTo>
                  <a:lnTo>
                    <a:pt x="125" y="5"/>
                  </a:lnTo>
                  <a:lnTo>
                    <a:pt x="126" y="7"/>
                  </a:lnTo>
                  <a:lnTo>
                    <a:pt x="132" y="8"/>
                  </a:lnTo>
                  <a:lnTo>
                    <a:pt x="133" y="11"/>
                  </a:lnTo>
                  <a:lnTo>
                    <a:pt x="141" y="13"/>
                  </a:lnTo>
                  <a:lnTo>
                    <a:pt x="142" y="14"/>
                  </a:lnTo>
                  <a:lnTo>
                    <a:pt x="150" y="15"/>
                  </a:lnTo>
                  <a:lnTo>
                    <a:pt x="151" y="18"/>
                  </a:lnTo>
                  <a:lnTo>
                    <a:pt x="154" y="14"/>
                  </a:lnTo>
                  <a:lnTo>
                    <a:pt x="164" y="16"/>
                  </a:lnTo>
                  <a:lnTo>
                    <a:pt x="167" y="14"/>
                  </a:lnTo>
                  <a:lnTo>
                    <a:pt x="170" y="15"/>
                  </a:lnTo>
                  <a:lnTo>
                    <a:pt x="173" y="14"/>
                  </a:lnTo>
                  <a:lnTo>
                    <a:pt x="175" y="17"/>
                  </a:lnTo>
                  <a:lnTo>
                    <a:pt x="182" y="18"/>
                  </a:lnTo>
                  <a:lnTo>
                    <a:pt x="195" y="9"/>
                  </a:lnTo>
                  <a:lnTo>
                    <a:pt x="201" y="10"/>
                  </a:lnTo>
                  <a:lnTo>
                    <a:pt x="201" y="10"/>
                  </a:lnTo>
                  <a:lnTo>
                    <a:pt x="201" y="22"/>
                  </a:lnTo>
                  <a:lnTo>
                    <a:pt x="202" y="27"/>
                  </a:lnTo>
                  <a:lnTo>
                    <a:pt x="205" y="27"/>
                  </a:lnTo>
                  <a:lnTo>
                    <a:pt x="205" y="30"/>
                  </a:lnTo>
                  <a:lnTo>
                    <a:pt x="207" y="32"/>
                  </a:lnTo>
                  <a:lnTo>
                    <a:pt x="204" y="35"/>
                  </a:lnTo>
                  <a:lnTo>
                    <a:pt x="205" y="38"/>
                  </a:lnTo>
                  <a:lnTo>
                    <a:pt x="201" y="40"/>
                  </a:lnTo>
                  <a:lnTo>
                    <a:pt x="201" y="37"/>
                  </a:lnTo>
                  <a:lnTo>
                    <a:pt x="198" y="34"/>
                  </a:lnTo>
                  <a:lnTo>
                    <a:pt x="195" y="38"/>
                  </a:lnTo>
                  <a:lnTo>
                    <a:pt x="189" y="38"/>
                  </a:lnTo>
                  <a:lnTo>
                    <a:pt x="182" y="64"/>
                  </a:lnTo>
                  <a:lnTo>
                    <a:pt x="177" y="68"/>
                  </a:lnTo>
                  <a:lnTo>
                    <a:pt x="175" y="76"/>
                  </a:lnTo>
                  <a:lnTo>
                    <a:pt x="170" y="80"/>
                  </a:lnTo>
                  <a:lnTo>
                    <a:pt x="170" y="83"/>
                  </a:lnTo>
                  <a:lnTo>
                    <a:pt x="172" y="84"/>
                  </a:lnTo>
                  <a:lnTo>
                    <a:pt x="170" y="87"/>
                  </a:lnTo>
                  <a:lnTo>
                    <a:pt x="168" y="83"/>
                  </a:lnTo>
                  <a:lnTo>
                    <a:pt x="161" y="85"/>
                  </a:lnTo>
                  <a:lnTo>
                    <a:pt x="155" y="97"/>
                  </a:lnTo>
                  <a:lnTo>
                    <a:pt x="151" y="101"/>
                  </a:lnTo>
                  <a:lnTo>
                    <a:pt x="152" y="106"/>
                  </a:lnTo>
                  <a:lnTo>
                    <a:pt x="150" y="108"/>
                  </a:lnTo>
                  <a:lnTo>
                    <a:pt x="150" y="115"/>
                  </a:lnTo>
                  <a:lnTo>
                    <a:pt x="147" y="117"/>
                  </a:lnTo>
                  <a:lnTo>
                    <a:pt x="144" y="115"/>
                  </a:lnTo>
                  <a:lnTo>
                    <a:pt x="142" y="117"/>
                  </a:lnTo>
                  <a:lnTo>
                    <a:pt x="143" y="123"/>
                  </a:lnTo>
                  <a:lnTo>
                    <a:pt x="144" y="124"/>
                  </a:lnTo>
                  <a:lnTo>
                    <a:pt x="148" y="121"/>
                  </a:lnTo>
                  <a:lnTo>
                    <a:pt x="146" y="126"/>
                  </a:lnTo>
                  <a:lnTo>
                    <a:pt x="140" y="126"/>
                  </a:lnTo>
                  <a:lnTo>
                    <a:pt x="139" y="132"/>
                  </a:lnTo>
                  <a:lnTo>
                    <a:pt x="142" y="138"/>
                  </a:lnTo>
                  <a:lnTo>
                    <a:pt x="152" y="146"/>
                  </a:lnTo>
                  <a:lnTo>
                    <a:pt x="152" y="157"/>
                  </a:lnTo>
                  <a:lnTo>
                    <a:pt x="150" y="159"/>
                  </a:lnTo>
                  <a:lnTo>
                    <a:pt x="145" y="157"/>
                  </a:lnTo>
                  <a:lnTo>
                    <a:pt x="142" y="162"/>
                  </a:lnTo>
                  <a:lnTo>
                    <a:pt x="139" y="158"/>
                  </a:lnTo>
                  <a:lnTo>
                    <a:pt x="131" y="155"/>
                  </a:lnTo>
                  <a:lnTo>
                    <a:pt x="120" y="162"/>
                  </a:lnTo>
                  <a:lnTo>
                    <a:pt x="122" y="164"/>
                  </a:lnTo>
                  <a:lnTo>
                    <a:pt x="120" y="170"/>
                  </a:lnTo>
                  <a:lnTo>
                    <a:pt x="123" y="175"/>
                  </a:lnTo>
                  <a:lnTo>
                    <a:pt x="126" y="176"/>
                  </a:lnTo>
                  <a:lnTo>
                    <a:pt x="130" y="178"/>
                  </a:lnTo>
                  <a:lnTo>
                    <a:pt x="131" y="180"/>
                  </a:lnTo>
                  <a:lnTo>
                    <a:pt x="134" y="179"/>
                  </a:lnTo>
                  <a:lnTo>
                    <a:pt x="133" y="184"/>
                  </a:lnTo>
                  <a:lnTo>
                    <a:pt x="138" y="189"/>
                  </a:lnTo>
                  <a:lnTo>
                    <a:pt x="142" y="187"/>
                  </a:lnTo>
                  <a:lnTo>
                    <a:pt x="144" y="188"/>
                  </a:lnTo>
                  <a:lnTo>
                    <a:pt x="136" y="194"/>
                  </a:lnTo>
                  <a:lnTo>
                    <a:pt x="133" y="191"/>
                  </a:lnTo>
                  <a:lnTo>
                    <a:pt x="132" y="192"/>
                  </a:lnTo>
                  <a:lnTo>
                    <a:pt x="126" y="207"/>
                  </a:lnTo>
                  <a:lnTo>
                    <a:pt x="122" y="209"/>
                  </a:lnTo>
                  <a:lnTo>
                    <a:pt x="120" y="214"/>
                  </a:lnTo>
                  <a:lnTo>
                    <a:pt x="121" y="220"/>
                  </a:lnTo>
                  <a:lnTo>
                    <a:pt x="123" y="223"/>
                  </a:lnTo>
                  <a:lnTo>
                    <a:pt x="121" y="226"/>
                  </a:lnTo>
                  <a:lnTo>
                    <a:pt x="126" y="232"/>
                  </a:lnTo>
                  <a:lnTo>
                    <a:pt x="128" y="232"/>
                  </a:lnTo>
                  <a:lnTo>
                    <a:pt x="129" y="233"/>
                  </a:lnTo>
                  <a:lnTo>
                    <a:pt x="126" y="236"/>
                  </a:lnTo>
                  <a:lnTo>
                    <a:pt x="128" y="239"/>
                  </a:lnTo>
                  <a:lnTo>
                    <a:pt x="127" y="240"/>
                  </a:lnTo>
                  <a:lnTo>
                    <a:pt x="124" y="239"/>
                  </a:lnTo>
                  <a:lnTo>
                    <a:pt x="121" y="245"/>
                  </a:lnTo>
                  <a:lnTo>
                    <a:pt x="124" y="255"/>
                  </a:lnTo>
                  <a:lnTo>
                    <a:pt x="123" y="267"/>
                  </a:lnTo>
                  <a:lnTo>
                    <a:pt x="125" y="276"/>
                  </a:lnTo>
                  <a:lnTo>
                    <a:pt x="120" y="279"/>
                  </a:lnTo>
                  <a:lnTo>
                    <a:pt x="119" y="284"/>
                  </a:lnTo>
                  <a:lnTo>
                    <a:pt x="120" y="303"/>
                  </a:lnTo>
                  <a:lnTo>
                    <a:pt x="123" y="312"/>
                  </a:lnTo>
                  <a:lnTo>
                    <a:pt x="123" y="312"/>
                  </a:lnTo>
                  <a:lnTo>
                    <a:pt x="116" y="312"/>
                  </a:lnTo>
                  <a:lnTo>
                    <a:pt x="113" y="314"/>
                  </a:lnTo>
                  <a:lnTo>
                    <a:pt x="110" y="312"/>
                  </a:lnTo>
                  <a:lnTo>
                    <a:pt x="105" y="312"/>
                  </a:lnTo>
                  <a:lnTo>
                    <a:pt x="103" y="315"/>
                  </a:lnTo>
                  <a:lnTo>
                    <a:pt x="105" y="316"/>
                  </a:lnTo>
                  <a:lnTo>
                    <a:pt x="105" y="318"/>
                  </a:lnTo>
                  <a:lnTo>
                    <a:pt x="108" y="321"/>
                  </a:lnTo>
                  <a:lnTo>
                    <a:pt x="104" y="324"/>
                  </a:lnTo>
                  <a:lnTo>
                    <a:pt x="99" y="320"/>
                  </a:lnTo>
                  <a:lnTo>
                    <a:pt x="94" y="314"/>
                  </a:lnTo>
                  <a:lnTo>
                    <a:pt x="88" y="313"/>
                  </a:lnTo>
                  <a:lnTo>
                    <a:pt x="88" y="310"/>
                  </a:lnTo>
                  <a:lnTo>
                    <a:pt x="85" y="312"/>
                  </a:lnTo>
                  <a:lnTo>
                    <a:pt x="83" y="310"/>
                  </a:lnTo>
                  <a:lnTo>
                    <a:pt x="77" y="310"/>
                  </a:lnTo>
                  <a:lnTo>
                    <a:pt x="76" y="307"/>
                  </a:lnTo>
                  <a:lnTo>
                    <a:pt x="69" y="307"/>
                  </a:lnTo>
                  <a:lnTo>
                    <a:pt x="64" y="304"/>
                  </a:lnTo>
                  <a:lnTo>
                    <a:pt x="59" y="307"/>
                  </a:lnTo>
                  <a:lnTo>
                    <a:pt x="57" y="306"/>
                  </a:lnTo>
                  <a:lnTo>
                    <a:pt x="50" y="312"/>
                  </a:lnTo>
                  <a:lnTo>
                    <a:pt x="44" y="312"/>
                  </a:lnTo>
                  <a:lnTo>
                    <a:pt x="38" y="317"/>
                  </a:lnTo>
                  <a:lnTo>
                    <a:pt x="36" y="314"/>
                  </a:lnTo>
                  <a:lnTo>
                    <a:pt x="32" y="316"/>
                  </a:lnTo>
                  <a:lnTo>
                    <a:pt x="31" y="329"/>
                  </a:lnTo>
                  <a:lnTo>
                    <a:pt x="25" y="336"/>
                  </a:lnTo>
                  <a:lnTo>
                    <a:pt x="25" y="336"/>
                  </a:lnTo>
                  <a:lnTo>
                    <a:pt x="21" y="329"/>
                  </a:lnTo>
                  <a:lnTo>
                    <a:pt x="16" y="328"/>
                  </a:lnTo>
                  <a:lnTo>
                    <a:pt x="10" y="323"/>
                  </a:lnTo>
                  <a:lnTo>
                    <a:pt x="6" y="324"/>
                  </a:lnTo>
                  <a:lnTo>
                    <a:pt x="4" y="321"/>
                  </a:lnTo>
                  <a:lnTo>
                    <a:pt x="7" y="316"/>
                  </a:lnTo>
                  <a:lnTo>
                    <a:pt x="4" y="314"/>
                  </a:lnTo>
                  <a:lnTo>
                    <a:pt x="5" y="313"/>
                  </a:lnTo>
                  <a:lnTo>
                    <a:pt x="2" y="308"/>
                  </a:lnTo>
                  <a:lnTo>
                    <a:pt x="3" y="304"/>
                  </a:lnTo>
                  <a:lnTo>
                    <a:pt x="0" y="298"/>
                  </a:lnTo>
                  <a:lnTo>
                    <a:pt x="0" y="297"/>
                  </a:lnTo>
                  <a:lnTo>
                    <a:pt x="0" y="292"/>
                  </a:lnTo>
                  <a:lnTo>
                    <a:pt x="13" y="281"/>
                  </a:lnTo>
                  <a:lnTo>
                    <a:pt x="15" y="282"/>
                  </a:lnTo>
                  <a:lnTo>
                    <a:pt x="21" y="274"/>
                  </a:lnTo>
                  <a:lnTo>
                    <a:pt x="21" y="267"/>
                  </a:lnTo>
                  <a:lnTo>
                    <a:pt x="29" y="262"/>
                  </a:lnTo>
                  <a:lnTo>
                    <a:pt x="30" y="257"/>
                  </a:lnTo>
                  <a:lnTo>
                    <a:pt x="35" y="254"/>
                  </a:lnTo>
                  <a:lnTo>
                    <a:pt x="43" y="257"/>
                  </a:lnTo>
                  <a:lnTo>
                    <a:pt x="45" y="255"/>
                  </a:lnTo>
                  <a:lnTo>
                    <a:pt x="47" y="248"/>
                  </a:lnTo>
                  <a:lnTo>
                    <a:pt x="50" y="244"/>
                  </a:lnTo>
                  <a:lnTo>
                    <a:pt x="55" y="244"/>
                  </a:lnTo>
                  <a:lnTo>
                    <a:pt x="64" y="236"/>
                  </a:lnTo>
                  <a:lnTo>
                    <a:pt x="63" y="230"/>
                  </a:lnTo>
                  <a:lnTo>
                    <a:pt x="62" y="227"/>
                  </a:lnTo>
                  <a:lnTo>
                    <a:pt x="53" y="228"/>
                  </a:lnTo>
                  <a:lnTo>
                    <a:pt x="48" y="226"/>
                  </a:lnTo>
                  <a:lnTo>
                    <a:pt x="55" y="220"/>
                  </a:lnTo>
                  <a:lnTo>
                    <a:pt x="53" y="212"/>
                  </a:lnTo>
                  <a:lnTo>
                    <a:pt x="56" y="211"/>
                  </a:lnTo>
                  <a:lnTo>
                    <a:pt x="56" y="206"/>
                  </a:lnTo>
                  <a:lnTo>
                    <a:pt x="61" y="205"/>
                  </a:lnTo>
                  <a:lnTo>
                    <a:pt x="60" y="202"/>
                  </a:lnTo>
                  <a:lnTo>
                    <a:pt x="57" y="199"/>
                  </a:lnTo>
                  <a:lnTo>
                    <a:pt x="65" y="180"/>
                  </a:lnTo>
                  <a:lnTo>
                    <a:pt x="63" y="177"/>
                  </a:lnTo>
                  <a:lnTo>
                    <a:pt x="63" y="175"/>
                  </a:lnTo>
                  <a:lnTo>
                    <a:pt x="73" y="160"/>
                  </a:lnTo>
                  <a:lnTo>
                    <a:pt x="70" y="157"/>
                  </a:lnTo>
                  <a:lnTo>
                    <a:pt x="72" y="152"/>
                  </a:lnTo>
                  <a:lnTo>
                    <a:pt x="70" y="151"/>
                  </a:lnTo>
                  <a:lnTo>
                    <a:pt x="69" y="150"/>
                  </a:lnTo>
                  <a:lnTo>
                    <a:pt x="63" y="149"/>
                  </a:lnTo>
                  <a:lnTo>
                    <a:pt x="64" y="146"/>
                  </a:lnTo>
                  <a:lnTo>
                    <a:pt x="62" y="145"/>
                  </a:lnTo>
                  <a:lnTo>
                    <a:pt x="62" y="139"/>
                  </a:lnTo>
                  <a:lnTo>
                    <a:pt x="59" y="135"/>
                  </a:lnTo>
                  <a:lnTo>
                    <a:pt x="62" y="129"/>
                  </a:lnTo>
                  <a:lnTo>
                    <a:pt x="66" y="127"/>
                  </a:lnTo>
                  <a:lnTo>
                    <a:pt x="67" y="123"/>
                  </a:lnTo>
                  <a:lnTo>
                    <a:pt x="74" y="121"/>
                  </a:lnTo>
                  <a:lnTo>
                    <a:pt x="75" y="117"/>
                  </a:lnTo>
                  <a:lnTo>
                    <a:pt x="77" y="116"/>
                  </a:lnTo>
                  <a:lnTo>
                    <a:pt x="73" y="108"/>
                  </a:lnTo>
                  <a:lnTo>
                    <a:pt x="77" y="106"/>
                  </a:lnTo>
                  <a:lnTo>
                    <a:pt x="78" y="101"/>
                  </a:lnTo>
                  <a:lnTo>
                    <a:pt x="76" y="98"/>
                  </a:lnTo>
                  <a:lnTo>
                    <a:pt x="74" y="99"/>
                  </a:lnTo>
                  <a:lnTo>
                    <a:pt x="75" y="93"/>
                  </a:lnTo>
                  <a:lnTo>
                    <a:pt x="72" y="90"/>
                  </a:lnTo>
                  <a:lnTo>
                    <a:pt x="69" y="90"/>
                  </a:lnTo>
                  <a:lnTo>
                    <a:pt x="70" y="84"/>
                  </a:lnTo>
                  <a:lnTo>
                    <a:pt x="68" y="83"/>
                  </a:lnTo>
                  <a:lnTo>
                    <a:pt x="65" y="83"/>
                  </a:lnTo>
                  <a:lnTo>
                    <a:pt x="64" y="80"/>
                  </a:lnTo>
                  <a:lnTo>
                    <a:pt x="62" y="83"/>
                  </a:lnTo>
                  <a:lnTo>
                    <a:pt x="61" y="79"/>
                  </a:lnTo>
                  <a:lnTo>
                    <a:pt x="66" y="67"/>
                  </a:lnTo>
                  <a:lnTo>
                    <a:pt x="62" y="64"/>
                  </a:lnTo>
                  <a:lnTo>
                    <a:pt x="61" y="61"/>
                  </a:lnTo>
                  <a:lnTo>
                    <a:pt x="61" y="61"/>
                  </a:lnTo>
                  <a:lnTo>
                    <a:pt x="64" y="59"/>
                  </a:lnTo>
                  <a:lnTo>
                    <a:pt x="69" y="48"/>
                  </a:lnTo>
                  <a:lnTo>
                    <a:pt x="71" y="51"/>
                  </a:lnTo>
                  <a:lnTo>
                    <a:pt x="76" y="51"/>
                  </a:lnTo>
                  <a:lnTo>
                    <a:pt x="80" y="47"/>
                  </a:lnTo>
                  <a:lnTo>
                    <a:pt x="82" y="47"/>
                  </a:lnTo>
                  <a:lnTo>
                    <a:pt x="88" y="41"/>
                  </a:lnTo>
                  <a:lnTo>
                    <a:pt x="89" y="38"/>
                  </a:lnTo>
                  <a:lnTo>
                    <a:pt x="87" y="35"/>
                  </a:lnTo>
                  <a:lnTo>
                    <a:pt x="88" y="33"/>
                  </a:lnTo>
                  <a:lnTo>
                    <a:pt x="86" y="26"/>
                  </a:lnTo>
                  <a:lnTo>
                    <a:pt x="92" y="14"/>
                  </a:lnTo>
                  <a:lnTo>
                    <a:pt x="98" y="16"/>
                  </a:lnTo>
                  <a:lnTo>
                    <a:pt x="100" y="20"/>
                  </a:lnTo>
                  <a:lnTo>
                    <a:pt x="105" y="18"/>
                  </a:lnTo>
                  <a:lnTo>
                    <a:pt x="108" y="14"/>
                  </a:lnTo>
                  <a:lnTo>
                    <a:pt x="110" y="4"/>
                  </a:lnTo>
                  <a:lnTo>
                    <a:pt x="116" y="1"/>
                  </a:lnTo>
                  <a:lnTo>
                    <a:pt x="121"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3" name="Freeform 75"/>
            <p:cNvSpPr>
              <a:spLocks noEditPoints="1"/>
            </p:cNvSpPr>
            <p:nvPr/>
          </p:nvSpPr>
          <p:spPr bwMode="auto">
            <a:xfrm>
              <a:off x="5132" y="3287"/>
              <a:ext cx="245" cy="383"/>
            </a:xfrm>
            <a:custGeom>
              <a:avLst/>
              <a:gdLst>
                <a:gd name="T0" fmla="*/ 77 w 245"/>
                <a:gd name="T1" fmla="*/ 154 h 383"/>
                <a:gd name="T2" fmla="*/ 80 w 245"/>
                <a:gd name="T3" fmla="*/ 163 h 383"/>
                <a:gd name="T4" fmla="*/ 84 w 245"/>
                <a:gd name="T5" fmla="*/ 180 h 383"/>
                <a:gd name="T6" fmla="*/ 92 w 245"/>
                <a:gd name="T7" fmla="*/ 184 h 383"/>
                <a:gd name="T8" fmla="*/ 114 w 245"/>
                <a:gd name="T9" fmla="*/ 185 h 383"/>
                <a:gd name="T10" fmla="*/ 132 w 245"/>
                <a:gd name="T11" fmla="*/ 175 h 383"/>
                <a:gd name="T12" fmla="*/ 184 w 245"/>
                <a:gd name="T13" fmla="*/ 226 h 383"/>
                <a:gd name="T14" fmla="*/ 234 w 245"/>
                <a:gd name="T15" fmla="*/ 251 h 383"/>
                <a:gd name="T16" fmla="*/ 236 w 245"/>
                <a:gd name="T17" fmla="*/ 258 h 383"/>
                <a:gd name="T18" fmla="*/ 227 w 245"/>
                <a:gd name="T19" fmla="*/ 277 h 383"/>
                <a:gd name="T20" fmla="*/ 244 w 245"/>
                <a:gd name="T21" fmla="*/ 304 h 383"/>
                <a:gd name="T22" fmla="*/ 239 w 245"/>
                <a:gd name="T23" fmla="*/ 318 h 383"/>
                <a:gd name="T24" fmla="*/ 225 w 245"/>
                <a:gd name="T25" fmla="*/ 334 h 383"/>
                <a:gd name="T26" fmla="*/ 208 w 245"/>
                <a:gd name="T27" fmla="*/ 345 h 383"/>
                <a:gd name="T28" fmla="*/ 200 w 245"/>
                <a:gd name="T29" fmla="*/ 358 h 383"/>
                <a:gd name="T30" fmla="*/ 203 w 245"/>
                <a:gd name="T31" fmla="*/ 375 h 383"/>
                <a:gd name="T32" fmla="*/ 184 w 245"/>
                <a:gd name="T33" fmla="*/ 383 h 383"/>
                <a:gd name="T34" fmla="*/ 184 w 245"/>
                <a:gd name="T35" fmla="*/ 368 h 383"/>
                <a:gd name="T36" fmla="*/ 178 w 245"/>
                <a:gd name="T37" fmla="*/ 350 h 383"/>
                <a:gd name="T38" fmla="*/ 158 w 245"/>
                <a:gd name="T39" fmla="*/ 332 h 383"/>
                <a:gd name="T40" fmla="*/ 146 w 245"/>
                <a:gd name="T41" fmla="*/ 345 h 383"/>
                <a:gd name="T42" fmla="*/ 128 w 245"/>
                <a:gd name="T43" fmla="*/ 341 h 383"/>
                <a:gd name="T44" fmla="*/ 106 w 245"/>
                <a:gd name="T45" fmla="*/ 336 h 383"/>
                <a:gd name="T46" fmla="*/ 85 w 245"/>
                <a:gd name="T47" fmla="*/ 331 h 383"/>
                <a:gd name="T48" fmla="*/ 63 w 245"/>
                <a:gd name="T49" fmla="*/ 306 h 383"/>
                <a:gd name="T50" fmla="*/ 52 w 245"/>
                <a:gd name="T51" fmla="*/ 286 h 383"/>
                <a:gd name="T52" fmla="*/ 41 w 245"/>
                <a:gd name="T53" fmla="*/ 289 h 383"/>
                <a:gd name="T54" fmla="*/ 33 w 245"/>
                <a:gd name="T55" fmla="*/ 270 h 383"/>
                <a:gd name="T56" fmla="*/ 35 w 245"/>
                <a:gd name="T57" fmla="*/ 242 h 383"/>
                <a:gd name="T58" fmla="*/ 5 w 245"/>
                <a:gd name="T59" fmla="*/ 224 h 383"/>
                <a:gd name="T60" fmla="*/ 5 w 245"/>
                <a:gd name="T61" fmla="*/ 208 h 383"/>
                <a:gd name="T62" fmla="*/ 2 w 245"/>
                <a:gd name="T63" fmla="*/ 193 h 383"/>
                <a:gd name="T64" fmla="*/ 23 w 245"/>
                <a:gd name="T65" fmla="*/ 183 h 383"/>
                <a:gd name="T66" fmla="*/ 48 w 245"/>
                <a:gd name="T67" fmla="*/ 170 h 383"/>
                <a:gd name="T68" fmla="*/ 60 w 245"/>
                <a:gd name="T69" fmla="*/ 164 h 383"/>
                <a:gd name="T70" fmla="*/ 70 w 245"/>
                <a:gd name="T71" fmla="*/ 149 h 383"/>
                <a:gd name="T72" fmla="*/ 75 w 245"/>
                <a:gd name="T73" fmla="*/ 145 h 383"/>
                <a:gd name="T74" fmla="*/ 75 w 245"/>
                <a:gd name="T75" fmla="*/ 147 h 383"/>
                <a:gd name="T76" fmla="*/ 44 w 245"/>
                <a:gd name="T77" fmla="*/ 4 h 383"/>
                <a:gd name="T78" fmla="*/ 61 w 245"/>
                <a:gd name="T79" fmla="*/ 1 h 383"/>
                <a:gd name="T80" fmla="*/ 94 w 245"/>
                <a:gd name="T81" fmla="*/ 119 h 383"/>
                <a:gd name="T82" fmla="*/ 122 w 245"/>
                <a:gd name="T83" fmla="*/ 172 h 383"/>
                <a:gd name="T84" fmla="*/ 112 w 245"/>
                <a:gd name="T85" fmla="*/ 169 h 383"/>
                <a:gd name="T86" fmla="*/ 83 w 245"/>
                <a:gd name="T87" fmla="*/ 155 h 383"/>
                <a:gd name="T88" fmla="*/ 85 w 245"/>
                <a:gd name="T89" fmla="*/ 134 h 383"/>
                <a:gd name="T90" fmla="*/ 70 w 245"/>
                <a:gd name="T91" fmla="*/ 83 h 383"/>
                <a:gd name="T92" fmla="*/ 50 w 245"/>
                <a:gd name="T93" fmla="*/ 97 h 383"/>
                <a:gd name="T94" fmla="*/ 54 w 245"/>
                <a:gd name="T95" fmla="*/ 79 h 383"/>
                <a:gd name="T96" fmla="*/ 62 w 245"/>
                <a:gd name="T97" fmla="*/ 70 h 383"/>
                <a:gd name="T98" fmla="*/ 49 w 245"/>
                <a:gd name="T99" fmla="*/ 32 h 383"/>
                <a:gd name="T100" fmla="*/ 36 w 245"/>
                <a:gd name="T101" fmla="*/ 35 h 383"/>
                <a:gd name="T102" fmla="*/ 29 w 245"/>
                <a:gd name="T103" fmla="*/ 32 h 383"/>
                <a:gd name="T104" fmla="*/ 20 w 245"/>
                <a:gd name="T105" fmla="*/ 15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5" h="383">
                  <a:moveTo>
                    <a:pt x="75" y="147"/>
                  </a:moveTo>
                  <a:lnTo>
                    <a:pt x="75" y="147"/>
                  </a:lnTo>
                  <a:lnTo>
                    <a:pt x="75" y="147"/>
                  </a:lnTo>
                  <a:lnTo>
                    <a:pt x="77" y="154"/>
                  </a:lnTo>
                  <a:lnTo>
                    <a:pt x="88" y="160"/>
                  </a:lnTo>
                  <a:lnTo>
                    <a:pt x="84" y="162"/>
                  </a:lnTo>
                  <a:lnTo>
                    <a:pt x="84" y="162"/>
                  </a:lnTo>
                  <a:lnTo>
                    <a:pt x="80" y="163"/>
                  </a:lnTo>
                  <a:lnTo>
                    <a:pt x="77" y="170"/>
                  </a:lnTo>
                  <a:lnTo>
                    <a:pt x="80" y="172"/>
                  </a:lnTo>
                  <a:lnTo>
                    <a:pt x="83" y="171"/>
                  </a:lnTo>
                  <a:lnTo>
                    <a:pt x="84" y="180"/>
                  </a:lnTo>
                  <a:lnTo>
                    <a:pt x="89" y="182"/>
                  </a:lnTo>
                  <a:lnTo>
                    <a:pt x="90" y="181"/>
                  </a:lnTo>
                  <a:lnTo>
                    <a:pt x="91" y="181"/>
                  </a:lnTo>
                  <a:lnTo>
                    <a:pt x="92" y="184"/>
                  </a:lnTo>
                  <a:lnTo>
                    <a:pt x="94" y="184"/>
                  </a:lnTo>
                  <a:lnTo>
                    <a:pt x="96" y="181"/>
                  </a:lnTo>
                  <a:lnTo>
                    <a:pt x="101" y="187"/>
                  </a:lnTo>
                  <a:lnTo>
                    <a:pt x="114" y="185"/>
                  </a:lnTo>
                  <a:lnTo>
                    <a:pt x="125" y="176"/>
                  </a:lnTo>
                  <a:lnTo>
                    <a:pt x="121" y="166"/>
                  </a:lnTo>
                  <a:lnTo>
                    <a:pt x="121" y="164"/>
                  </a:lnTo>
                  <a:lnTo>
                    <a:pt x="132" y="175"/>
                  </a:lnTo>
                  <a:lnTo>
                    <a:pt x="158" y="213"/>
                  </a:lnTo>
                  <a:lnTo>
                    <a:pt x="167" y="224"/>
                  </a:lnTo>
                  <a:lnTo>
                    <a:pt x="179" y="229"/>
                  </a:lnTo>
                  <a:lnTo>
                    <a:pt x="184" y="226"/>
                  </a:lnTo>
                  <a:lnTo>
                    <a:pt x="198" y="239"/>
                  </a:lnTo>
                  <a:lnTo>
                    <a:pt x="218" y="250"/>
                  </a:lnTo>
                  <a:lnTo>
                    <a:pt x="234" y="251"/>
                  </a:lnTo>
                  <a:lnTo>
                    <a:pt x="234" y="251"/>
                  </a:lnTo>
                  <a:lnTo>
                    <a:pt x="234" y="252"/>
                  </a:lnTo>
                  <a:lnTo>
                    <a:pt x="229" y="253"/>
                  </a:lnTo>
                  <a:lnTo>
                    <a:pt x="229" y="255"/>
                  </a:lnTo>
                  <a:lnTo>
                    <a:pt x="236" y="258"/>
                  </a:lnTo>
                  <a:lnTo>
                    <a:pt x="234" y="257"/>
                  </a:lnTo>
                  <a:lnTo>
                    <a:pt x="233" y="263"/>
                  </a:lnTo>
                  <a:lnTo>
                    <a:pt x="226" y="269"/>
                  </a:lnTo>
                  <a:lnTo>
                    <a:pt x="227" y="277"/>
                  </a:lnTo>
                  <a:lnTo>
                    <a:pt x="223" y="281"/>
                  </a:lnTo>
                  <a:lnTo>
                    <a:pt x="232" y="283"/>
                  </a:lnTo>
                  <a:lnTo>
                    <a:pt x="233" y="294"/>
                  </a:lnTo>
                  <a:lnTo>
                    <a:pt x="244" y="304"/>
                  </a:lnTo>
                  <a:lnTo>
                    <a:pt x="244" y="304"/>
                  </a:lnTo>
                  <a:lnTo>
                    <a:pt x="240" y="308"/>
                  </a:lnTo>
                  <a:lnTo>
                    <a:pt x="245" y="314"/>
                  </a:lnTo>
                  <a:lnTo>
                    <a:pt x="239" y="318"/>
                  </a:lnTo>
                  <a:lnTo>
                    <a:pt x="235" y="324"/>
                  </a:lnTo>
                  <a:lnTo>
                    <a:pt x="229" y="325"/>
                  </a:lnTo>
                  <a:lnTo>
                    <a:pt x="228" y="330"/>
                  </a:lnTo>
                  <a:lnTo>
                    <a:pt x="225" y="334"/>
                  </a:lnTo>
                  <a:lnTo>
                    <a:pt x="219" y="338"/>
                  </a:lnTo>
                  <a:lnTo>
                    <a:pt x="214" y="337"/>
                  </a:lnTo>
                  <a:lnTo>
                    <a:pt x="210" y="345"/>
                  </a:lnTo>
                  <a:lnTo>
                    <a:pt x="208" y="345"/>
                  </a:lnTo>
                  <a:lnTo>
                    <a:pt x="207" y="348"/>
                  </a:lnTo>
                  <a:lnTo>
                    <a:pt x="203" y="347"/>
                  </a:lnTo>
                  <a:lnTo>
                    <a:pt x="203" y="349"/>
                  </a:lnTo>
                  <a:lnTo>
                    <a:pt x="200" y="358"/>
                  </a:lnTo>
                  <a:lnTo>
                    <a:pt x="203" y="364"/>
                  </a:lnTo>
                  <a:lnTo>
                    <a:pt x="202" y="368"/>
                  </a:lnTo>
                  <a:lnTo>
                    <a:pt x="201" y="368"/>
                  </a:lnTo>
                  <a:lnTo>
                    <a:pt x="203" y="375"/>
                  </a:lnTo>
                  <a:lnTo>
                    <a:pt x="200" y="376"/>
                  </a:lnTo>
                  <a:lnTo>
                    <a:pt x="198" y="380"/>
                  </a:lnTo>
                  <a:lnTo>
                    <a:pt x="188" y="381"/>
                  </a:lnTo>
                  <a:lnTo>
                    <a:pt x="184" y="383"/>
                  </a:lnTo>
                  <a:lnTo>
                    <a:pt x="183" y="379"/>
                  </a:lnTo>
                  <a:lnTo>
                    <a:pt x="183" y="379"/>
                  </a:lnTo>
                  <a:lnTo>
                    <a:pt x="184" y="378"/>
                  </a:lnTo>
                  <a:lnTo>
                    <a:pt x="184" y="368"/>
                  </a:lnTo>
                  <a:lnTo>
                    <a:pt x="183" y="368"/>
                  </a:lnTo>
                  <a:lnTo>
                    <a:pt x="179" y="369"/>
                  </a:lnTo>
                  <a:lnTo>
                    <a:pt x="177" y="368"/>
                  </a:lnTo>
                  <a:lnTo>
                    <a:pt x="178" y="350"/>
                  </a:lnTo>
                  <a:lnTo>
                    <a:pt x="167" y="343"/>
                  </a:lnTo>
                  <a:lnTo>
                    <a:pt x="165" y="344"/>
                  </a:lnTo>
                  <a:lnTo>
                    <a:pt x="162" y="343"/>
                  </a:lnTo>
                  <a:lnTo>
                    <a:pt x="158" y="332"/>
                  </a:lnTo>
                  <a:lnTo>
                    <a:pt x="157" y="331"/>
                  </a:lnTo>
                  <a:lnTo>
                    <a:pt x="152" y="341"/>
                  </a:lnTo>
                  <a:lnTo>
                    <a:pt x="149" y="341"/>
                  </a:lnTo>
                  <a:lnTo>
                    <a:pt x="146" y="345"/>
                  </a:lnTo>
                  <a:lnTo>
                    <a:pt x="139" y="347"/>
                  </a:lnTo>
                  <a:lnTo>
                    <a:pt x="136" y="346"/>
                  </a:lnTo>
                  <a:lnTo>
                    <a:pt x="130" y="343"/>
                  </a:lnTo>
                  <a:lnTo>
                    <a:pt x="128" y="341"/>
                  </a:lnTo>
                  <a:lnTo>
                    <a:pt x="120" y="338"/>
                  </a:lnTo>
                  <a:lnTo>
                    <a:pt x="117" y="335"/>
                  </a:lnTo>
                  <a:lnTo>
                    <a:pt x="114" y="337"/>
                  </a:lnTo>
                  <a:lnTo>
                    <a:pt x="106" y="336"/>
                  </a:lnTo>
                  <a:lnTo>
                    <a:pt x="101" y="328"/>
                  </a:lnTo>
                  <a:lnTo>
                    <a:pt x="96" y="329"/>
                  </a:lnTo>
                  <a:lnTo>
                    <a:pt x="93" y="327"/>
                  </a:lnTo>
                  <a:lnTo>
                    <a:pt x="85" y="331"/>
                  </a:lnTo>
                  <a:lnTo>
                    <a:pt x="71" y="325"/>
                  </a:lnTo>
                  <a:lnTo>
                    <a:pt x="69" y="317"/>
                  </a:lnTo>
                  <a:lnTo>
                    <a:pt x="59" y="310"/>
                  </a:lnTo>
                  <a:lnTo>
                    <a:pt x="63" y="306"/>
                  </a:lnTo>
                  <a:lnTo>
                    <a:pt x="62" y="296"/>
                  </a:lnTo>
                  <a:lnTo>
                    <a:pt x="56" y="293"/>
                  </a:lnTo>
                  <a:lnTo>
                    <a:pt x="55" y="286"/>
                  </a:lnTo>
                  <a:lnTo>
                    <a:pt x="52" y="286"/>
                  </a:lnTo>
                  <a:lnTo>
                    <a:pt x="50" y="289"/>
                  </a:lnTo>
                  <a:lnTo>
                    <a:pt x="47" y="289"/>
                  </a:lnTo>
                  <a:lnTo>
                    <a:pt x="45" y="288"/>
                  </a:lnTo>
                  <a:lnTo>
                    <a:pt x="41" y="289"/>
                  </a:lnTo>
                  <a:lnTo>
                    <a:pt x="34" y="281"/>
                  </a:lnTo>
                  <a:lnTo>
                    <a:pt x="34" y="281"/>
                  </a:lnTo>
                  <a:lnTo>
                    <a:pt x="36" y="274"/>
                  </a:lnTo>
                  <a:lnTo>
                    <a:pt x="33" y="270"/>
                  </a:lnTo>
                  <a:lnTo>
                    <a:pt x="31" y="262"/>
                  </a:lnTo>
                  <a:lnTo>
                    <a:pt x="33" y="256"/>
                  </a:lnTo>
                  <a:lnTo>
                    <a:pt x="38" y="248"/>
                  </a:lnTo>
                  <a:lnTo>
                    <a:pt x="35" y="242"/>
                  </a:lnTo>
                  <a:lnTo>
                    <a:pt x="30" y="238"/>
                  </a:lnTo>
                  <a:lnTo>
                    <a:pt x="15" y="236"/>
                  </a:lnTo>
                  <a:lnTo>
                    <a:pt x="14" y="232"/>
                  </a:lnTo>
                  <a:lnTo>
                    <a:pt x="5" y="224"/>
                  </a:lnTo>
                  <a:lnTo>
                    <a:pt x="6" y="219"/>
                  </a:lnTo>
                  <a:lnTo>
                    <a:pt x="1" y="213"/>
                  </a:lnTo>
                  <a:lnTo>
                    <a:pt x="1" y="211"/>
                  </a:lnTo>
                  <a:lnTo>
                    <a:pt x="5" y="208"/>
                  </a:lnTo>
                  <a:lnTo>
                    <a:pt x="1" y="205"/>
                  </a:lnTo>
                  <a:lnTo>
                    <a:pt x="0" y="193"/>
                  </a:lnTo>
                  <a:lnTo>
                    <a:pt x="0" y="193"/>
                  </a:lnTo>
                  <a:lnTo>
                    <a:pt x="2" y="193"/>
                  </a:lnTo>
                  <a:lnTo>
                    <a:pt x="1" y="186"/>
                  </a:lnTo>
                  <a:lnTo>
                    <a:pt x="9" y="182"/>
                  </a:lnTo>
                  <a:lnTo>
                    <a:pt x="13" y="180"/>
                  </a:lnTo>
                  <a:lnTo>
                    <a:pt x="23" y="183"/>
                  </a:lnTo>
                  <a:lnTo>
                    <a:pt x="27" y="177"/>
                  </a:lnTo>
                  <a:lnTo>
                    <a:pt x="39" y="173"/>
                  </a:lnTo>
                  <a:lnTo>
                    <a:pt x="43" y="173"/>
                  </a:lnTo>
                  <a:lnTo>
                    <a:pt x="48" y="170"/>
                  </a:lnTo>
                  <a:lnTo>
                    <a:pt x="51" y="172"/>
                  </a:lnTo>
                  <a:lnTo>
                    <a:pt x="53" y="169"/>
                  </a:lnTo>
                  <a:lnTo>
                    <a:pt x="58" y="169"/>
                  </a:lnTo>
                  <a:lnTo>
                    <a:pt x="60" y="164"/>
                  </a:lnTo>
                  <a:lnTo>
                    <a:pt x="66" y="160"/>
                  </a:lnTo>
                  <a:lnTo>
                    <a:pt x="65" y="155"/>
                  </a:lnTo>
                  <a:lnTo>
                    <a:pt x="70" y="153"/>
                  </a:lnTo>
                  <a:lnTo>
                    <a:pt x="70" y="149"/>
                  </a:lnTo>
                  <a:lnTo>
                    <a:pt x="73" y="147"/>
                  </a:lnTo>
                  <a:lnTo>
                    <a:pt x="74" y="144"/>
                  </a:lnTo>
                  <a:lnTo>
                    <a:pt x="74" y="144"/>
                  </a:lnTo>
                  <a:lnTo>
                    <a:pt x="75" y="145"/>
                  </a:lnTo>
                  <a:lnTo>
                    <a:pt x="75" y="145"/>
                  </a:lnTo>
                  <a:lnTo>
                    <a:pt x="74" y="147"/>
                  </a:lnTo>
                  <a:lnTo>
                    <a:pt x="74" y="147"/>
                  </a:lnTo>
                  <a:lnTo>
                    <a:pt x="75" y="147"/>
                  </a:lnTo>
                  <a:close/>
                  <a:moveTo>
                    <a:pt x="20" y="15"/>
                  </a:moveTo>
                  <a:lnTo>
                    <a:pt x="40" y="9"/>
                  </a:lnTo>
                  <a:lnTo>
                    <a:pt x="44" y="7"/>
                  </a:lnTo>
                  <a:lnTo>
                    <a:pt x="44" y="4"/>
                  </a:lnTo>
                  <a:lnTo>
                    <a:pt x="58" y="5"/>
                  </a:lnTo>
                  <a:lnTo>
                    <a:pt x="59" y="0"/>
                  </a:lnTo>
                  <a:lnTo>
                    <a:pt x="61" y="0"/>
                  </a:lnTo>
                  <a:lnTo>
                    <a:pt x="61" y="1"/>
                  </a:lnTo>
                  <a:lnTo>
                    <a:pt x="65" y="0"/>
                  </a:lnTo>
                  <a:lnTo>
                    <a:pt x="65" y="0"/>
                  </a:lnTo>
                  <a:lnTo>
                    <a:pt x="83" y="82"/>
                  </a:lnTo>
                  <a:lnTo>
                    <a:pt x="94" y="119"/>
                  </a:lnTo>
                  <a:lnTo>
                    <a:pt x="106" y="145"/>
                  </a:lnTo>
                  <a:lnTo>
                    <a:pt x="121" y="166"/>
                  </a:lnTo>
                  <a:lnTo>
                    <a:pt x="120" y="169"/>
                  </a:lnTo>
                  <a:lnTo>
                    <a:pt x="122" y="172"/>
                  </a:lnTo>
                  <a:lnTo>
                    <a:pt x="119" y="174"/>
                  </a:lnTo>
                  <a:lnTo>
                    <a:pt x="116" y="172"/>
                  </a:lnTo>
                  <a:lnTo>
                    <a:pt x="114" y="172"/>
                  </a:lnTo>
                  <a:lnTo>
                    <a:pt x="112" y="169"/>
                  </a:lnTo>
                  <a:lnTo>
                    <a:pt x="97" y="158"/>
                  </a:lnTo>
                  <a:lnTo>
                    <a:pt x="89" y="159"/>
                  </a:lnTo>
                  <a:lnTo>
                    <a:pt x="89" y="159"/>
                  </a:lnTo>
                  <a:lnTo>
                    <a:pt x="83" y="155"/>
                  </a:lnTo>
                  <a:lnTo>
                    <a:pt x="87" y="152"/>
                  </a:lnTo>
                  <a:lnTo>
                    <a:pt x="87" y="146"/>
                  </a:lnTo>
                  <a:lnTo>
                    <a:pt x="85" y="143"/>
                  </a:lnTo>
                  <a:lnTo>
                    <a:pt x="85" y="134"/>
                  </a:lnTo>
                  <a:lnTo>
                    <a:pt x="81" y="129"/>
                  </a:lnTo>
                  <a:lnTo>
                    <a:pt x="83" y="107"/>
                  </a:lnTo>
                  <a:lnTo>
                    <a:pt x="78" y="87"/>
                  </a:lnTo>
                  <a:lnTo>
                    <a:pt x="70" y="83"/>
                  </a:lnTo>
                  <a:lnTo>
                    <a:pt x="61" y="83"/>
                  </a:lnTo>
                  <a:lnTo>
                    <a:pt x="55" y="94"/>
                  </a:lnTo>
                  <a:lnTo>
                    <a:pt x="54" y="100"/>
                  </a:lnTo>
                  <a:lnTo>
                    <a:pt x="50" y="97"/>
                  </a:lnTo>
                  <a:lnTo>
                    <a:pt x="48" y="88"/>
                  </a:lnTo>
                  <a:lnTo>
                    <a:pt x="52" y="85"/>
                  </a:lnTo>
                  <a:lnTo>
                    <a:pt x="54" y="79"/>
                  </a:lnTo>
                  <a:lnTo>
                    <a:pt x="54" y="79"/>
                  </a:lnTo>
                  <a:lnTo>
                    <a:pt x="58" y="81"/>
                  </a:lnTo>
                  <a:lnTo>
                    <a:pt x="59" y="81"/>
                  </a:lnTo>
                  <a:lnTo>
                    <a:pt x="59" y="81"/>
                  </a:lnTo>
                  <a:lnTo>
                    <a:pt x="62" y="70"/>
                  </a:lnTo>
                  <a:lnTo>
                    <a:pt x="62" y="70"/>
                  </a:lnTo>
                  <a:lnTo>
                    <a:pt x="58" y="43"/>
                  </a:lnTo>
                  <a:lnTo>
                    <a:pt x="52" y="32"/>
                  </a:lnTo>
                  <a:lnTo>
                    <a:pt x="49" y="32"/>
                  </a:lnTo>
                  <a:lnTo>
                    <a:pt x="49" y="32"/>
                  </a:lnTo>
                  <a:lnTo>
                    <a:pt x="45" y="36"/>
                  </a:lnTo>
                  <a:lnTo>
                    <a:pt x="42" y="37"/>
                  </a:lnTo>
                  <a:lnTo>
                    <a:pt x="36" y="35"/>
                  </a:lnTo>
                  <a:lnTo>
                    <a:pt x="33" y="37"/>
                  </a:lnTo>
                  <a:lnTo>
                    <a:pt x="33" y="37"/>
                  </a:lnTo>
                  <a:lnTo>
                    <a:pt x="29" y="35"/>
                  </a:lnTo>
                  <a:lnTo>
                    <a:pt x="29" y="32"/>
                  </a:lnTo>
                  <a:lnTo>
                    <a:pt x="27" y="31"/>
                  </a:lnTo>
                  <a:lnTo>
                    <a:pt x="20" y="29"/>
                  </a:lnTo>
                  <a:lnTo>
                    <a:pt x="16" y="32"/>
                  </a:lnTo>
                  <a:lnTo>
                    <a:pt x="20" y="15"/>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4" name="Freeform 76"/>
            <p:cNvSpPr>
              <a:spLocks noEditPoints="1"/>
            </p:cNvSpPr>
            <p:nvPr/>
          </p:nvSpPr>
          <p:spPr bwMode="auto">
            <a:xfrm>
              <a:off x="4925" y="3475"/>
              <a:ext cx="245" cy="168"/>
            </a:xfrm>
            <a:custGeom>
              <a:avLst/>
              <a:gdLst>
                <a:gd name="T0" fmla="*/ 34 w 245"/>
                <a:gd name="T1" fmla="*/ 131 h 168"/>
                <a:gd name="T2" fmla="*/ 37 w 245"/>
                <a:gd name="T3" fmla="*/ 140 h 168"/>
                <a:gd name="T4" fmla="*/ 25 w 245"/>
                <a:gd name="T5" fmla="*/ 133 h 168"/>
                <a:gd name="T6" fmla="*/ 20 w 245"/>
                <a:gd name="T7" fmla="*/ 129 h 168"/>
                <a:gd name="T8" fmla="*/ 5 w 245"/>
                <a:gd name="T9" fmla="*/ 135 h 168"/>
                <a:gd name="T10" fmla="*/ 0 w 245"/>
                <a:gd name="T11" fmla="*/ 135 h 168"/>
                <a:gd name="T12" fmla="*/ 3 w 245"/>
                <a:gd name="T13" fmla="*/ 133 h 168"/>
                <a:gd name="T14" fmla="*/ 114 w 245"/>
                <a:gd name="T15" fmla="*/ 95 h 168"/>
                <a:gd name="T16" fmla="*/ 119 w 245"/>
                <a:gd name="T17" fmla="*/ 99 h 168"/>
                <a:gd name="T18" fmla="*/ 122 w 245"/>
                <a:gd name="T19" fmla="*/ 123 h 168"/>
                <a:gd name="T20" fmla="*/ 122 w 245"/>
                <a:gd name="T21" fmla="*/ 139 h 168"/>
                <a:gd name="T22" fmla="*/ 118 w 245"/>
                <a:gd name="T23" fmla="*/ 143 h 168"/>
                <a:gd name="T24" fmla="*/ 111 w 245"/>
                <a:gd name="T25" fmla="*/ 142 h 168"/>
                <a:gd name="T26" fmla="*/ 104 w 245"/>
                <a:gd name="T27" fmla="*/ 131 h 168"/>
                <a:gd name="T28" fmla="*/ 103 w 245"/>
                <a:gd name="T29" fmla="*/ 119 h 168"/>
                <a:gd name="T30" fmla="*/ 110 w 245"/>
                <a:gd name="T31" fmla="*/ 105 h 168"/>
                <a:gd name="T32" fmla="*/ 114 w 245"/>
                <a:gd name="T33" fmla="*/ 95 h 168"/>
                <a:gd name="T34" fmla="*/ 139 w 245"/>
                <a:gd name="T35" fmla="*/ 0 h 168"/>
                <a:gd name="T36" fmla="*/ 155 w 245"/>
                <a:gd name="T37" fmla="*/ 7 h 168"/>
                <a:gd name="T38" fmla="*/ 163 w 245"/>
                <a:gd name="T39" fmla="*/ 11 h 168"/>
                <a:gd name="T40" fmla="*/ 180 w 245"/>
                <a:gd name="T41" fmla="*/ 5 h 168"/>
                <a:gd name="T42" fmla="*/ 189 w 245"/>
                <a:gd name="T43" fmla="*/ 6 h 168"/>
                <a:gd name="T44" fmla="*/ 193 w 245"/>
                <a:gd name="T45" fmla="*/ 3 h 168"/>
                <a:gd name="T46" fmla="*/ 202 w 245"/>
                <a:gd name="T47" fmla="*/ 5 h 168"/>
                <a:gd name="T48" fmla="*/ 208 w 245"/>
                <a:gd name="T49" fmla="*/ 17 h 168"/>
                <a:gd name="T50" fmla="*/ 208 w 245"/>
                <a:gd name="T51" fmla="*/ 25 h 168"/>
                <a:gd name="T52" fmla="*/ 221 w 245"/>
                <a:gd name="T53" fmla="*/ 44 h 168"/>
                <a:gd name="T54" fmla="*/ 242 w 245"/>
                <a:gd name="T55" fmla="*/ 54 h 168"/>
                <a:gd name="T56" fmla="*/ 238 w 245"/>
                <a:gd name="T57" fmla="*/ 74 h 168"/>
                <a:gd name="T58" fmla="*/ 241 w 245"/>
                <a:gd name="T59" fmla="*/ 93 h 168"/>
                <a:gd name="T60" fmla="*/ 233 w 245"/>
                <a:gd name="T61" fmla="*/ 101 h 168"/>
                <a:gd name="T62" fmla="*/ 233 w 245"/>
                <a:gd name="T63" fmla="*/ 118 h 168"/>
                <a:gd name="T64" fmla="*/ 230 w 245"/>
                <a:gd name="T65" fmla="*/ 128 h 168"/>
                <a:gd name="T66" fmla="*/ 231 w 245"/>
                <a:gd name="T67" fmla="*/ 151 h 168"/>
                <a:gd name="T68" fmla="*/ 222 w 245"/>
                <a:gd name="T69" fmla="*/ 168 h 168"/>
                <a:gd name="T70" fmla="*/ 217 w 245"/>
                <a:gd name="T71" fmla="*/ 139 h 168"/>
                <a:gd name="T72" fmla="*/ 208 w 245"/>
                <a:gd name="T73" fmla="*/ 143 h 168"/>
                <a:gd name="T74" fmla="*/ 193 w 245"/>
                <a:gd name="T75" fmla="*/ 123 h 168"/>
                <a:gd name="T76" fmla="*/ 182 w 245"/>
                <a:gd name="T77" fmla="*/ 118 h 168"/>
                <a:gd name="T78" fmla="*/ 185 w 245"/>
                <a:gd name="T79" fmla="*/ 114 h 168"/>
                <a:gd name="T80" fmla="*/ 179 w 245"/>
                <a:gd name="T81" fmla="*/ 110 h 168"/>
                <a:gd name="T82" fmla="*/ 174 w 245"/>
                <a:gd name="T83" fmla="*/ 100 h 168"/>
                <a:gd name="T84" fmla="*/ 173 w 245"/>
                <a:gd name="T85" fmla="*/ 96 h 168"/>
                <a:gd name="T86" fmla="*/ 172 w 245"/>
                <a:gd name="T87" fmla="*/ 90 h 168"/>
                <a:gd name="T88" fmla="*/ 156 w 245"/>
                <a:gd name="T89" fmla="*/ 79 h 168"/>
                <a:gd name="T90" fmla="*/ 148 w 245"/>
                <a:gd name="T91" fmla="*/ 81 h 168"/>
                <a:gd name="T92" fmla="*/ 140 w 245"/>
                <a:gd name="T93" fmla="*/ 67 h 168"/>
                <a:gd name="T94" fmla="*/ 129 w 245"/>
                <a:gd name="T95" fmla="*/ 62 h 168"/>
                <a:gd name="T96" fmla="*/ 119 w 245"/>
                <a:gd name="T97" fmla="*/ 53 h 168"/>
                <a:gd name="T98" fmla="*/ 122 w 245"/>
                <a:gd name="T99" fmla="*/ 40 h 168"/>
                <a:gd name="T100" fmla="*/ 124 w 245"/>
                <a:gd name="T101" fmla="*/ 37 h 168"/>
                <a:gd name="T102" fmla="*/ 120 w 245"/>
                <a:gd name="T103" fmla="*/ 26 h 168"/>
                <a:gd name="T104" fmla="*/ 125 w 245"/>
                <a:gd name="T105" fmla="*/ 14 h 168"/>
                <a:gd name="T106" fmla="*/ 132 w 245"/>
                <a:gd name="T107" fmla="*/ 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5" h="168">
                  <a:moveTo>
                    <a:pt x="26" y="128"/>
                  </a:moveTo>
                  <a:lnTo>
                    <a:pt x="30" y="131"/>
                  </a:lnTo>
                  <a:lnTo>
                    <a:pt x="34" y="131"/>
                  </a:lnTo>
                  <a:lnTo>
                    <a:pt x="34" y="133"/>
                  </a:lnTo>
                  <a:lnTo>
                    <a:pt x="37" y="134"/>
                  </a:lnTo>
                  <a:lnTo>
                    <a:pt x="37" y="140"/>
                  </a:lnTo>
                  <a:lnTo>
                    <a:pt x="34" y="143"/>
                  </a:lnTo>
                  <a:lnTo>
                    <a:pt x="27" y="144"/>
                  </a:lnTo>
                  <a:lnTo>
                    <a:pt x="25" y="133"/>
                  </a:lnTo>
                  <a:lnTo>
                    <a:pt x="26" y="128"/>
                  </a:lnTo>
                  <a:close/>
                  <a:moveTo>
                    <a:pt x="19" y="126"/>
                  </a:moveTo>
                  <a:lnTo>
                    <a:pt x="20" y="129"/>
                  </a:lnTo>
                  <a:lnTo>
                    <a:pt x="21" y="133"/>
                  </a:lnTo>
                  <a:lnTo>
                    <a:pt x="13" y="137"/>
                  </a:lnTo>
                  <a:lnTo>
                    <a:pt x="5" y="135"/>
                  </a:lnTo>
                  <a:lnTo>
                    <a:pt x="4" y="137"/>
                  </a:lnTo>
                  <a:lnTo>
                    <a:pt x="1" y="137"/>
                  </a:lnTo>
                  <a:lnTo>
                    <a:pt x="0" y="135"/>
                  </a:lnTo>
                  <a:lnTo>
                    <a:pt x="0" y="134"/>
                  </a:lnTo>
                  <a:lnTo>
                    <a:pt x="3" y="135"/>
                  </a:lnTo>
                  <a:lnTo>
                    <a:pt x="3" y="133"/>
                  </a:lnTo>
                  <a:lnTo>
                    <a:pt x="7" y="128"/>
                  </a:lnTo>
                  <a:lnTo>
                    <a:pt x="19" y="126"/>
                  </a:lnTo>
                  <a:close/>
                  <a:moveTo>
                    <a:pt x="114" y="95"/>
                  </a:moveTo>
                  <a:lnTo>
                    <a:pt x="116" y="99"/>
                  </a:lnTo>
                  <a:lnTo>
                    <a:pt x="117" y="100"/>
                  </a:lnTo>
                  <a:lnTo>
                    <a:pt x="119" y="99"/>
                  </a:lnTo>
                  <a:lnTo>
                    <a:pt x="120" y="103"/>
                  </a:lnTo>
                  <a:lnTo>
                    <a:pt x="119" y="117"/>
                  </a:lnTo>
                  <a:lnTo>
                    <a:pt x="122" y="123"/>
                  </a:lnTo>
                  <a:lnTo>
                    <a:pt x="122" y="130"/>
                  </a:lnTo>
                  <a:lnTo>
                    <a:pt x="124" y="135"/>
                  </a:lnTo>
                  <a:lnTo>
                    <a:pt x="122" y="139"/>
                  </a:lnTo>
                  <a:lnTo>
                    <a:pt x="119" y="137"/>
                  </a:lnTo>
                  <a:lnTo>
                    <a:pt x="117" y="140"/>
                  </a:lnTo>
                  <a:lnTo>
                    <a:pt x="118" y="143"/>
                  </a:lnTo>
                  <a:lnTo>
                    <a:pt x="116" y="143"/>
                  </a:lnTo>
                  <a:lnTo>
                    <a:pt x="114" y="145"/>
                  </a:lnTo>
                  <a:lnTo>
                    <a:pt x="111" y="142"/>
                  </a:lnTo>
                  <a:lnTo>
                    <a:pt x="109" y="135"/>
                  </a:lnTo>
                  <a:lnTo>
                    <a:pt x="107" y="131"/>
                  </a:lnTo>
                  <a:lnTo>
                    <a:pt x="104" y="131"/>
                  </a:lnTo>
                  <a:lnTo>
                    <a:pt x="100" y="123"/>
                  </a:lnTo>
                  <a:lnTo>
                    <a:pt x="101" y="120"/>
                  </a:lnTo>
                  <a:lnTo>
                    <a:pt x="103" y="119"/>
                  </a:lnTo>
                  <a:lnTo>
                    <a:pt x="104" y="109"/>
                  </a:lnTo>
                  <a:lnTo>
                    <a:pt x="107" y="108"/>
                  </a:lnTo>
                  <a:lnTo>
                    <a:pt x="110" y="105"/>
                  </a:lnTo>
                  <a:lnTo>
                    <a:pt x="111" y="91"/>
                  </a:lnTo>
                  <a:lnTo>
                    <a:pt x="112" y="90"/>
                  </a:lnTo>
                  <a:lnTo>
                    <a:pt x="114" y="95"/>
                  </a:lnTo>
                  <a:close/>
                  <a:moveTo>
                    <a:pt x="137" y="1"/>
                  </a:moveTo>
                  <a:lnTo>
                    <a:pt x="139" y="0"/>
                  </a:lnTo>
                  <a:lnTo>
                    <a:pt x="139" y="0"/>
                  </a:lnTo>
                  <a:lnTo>
                    <a:pt x="145" y="0"/>
                  </a:lnTo>
                  <a:lnTo>
                    <a:pt x="152" y="7"/>
                  </a:lnTo>
                  <a:lnTo>
                    <a:pt x="155" y="7"/>
                  </a:lnTo>
                  <a:lnTo>
                    <a:pt x="155" y="12"/>
                  </a:lnTo>
                  <a:lnTo>
                    <a:pt x="162" y="13"/>
                  </a:lnTo>
                  <a:lnTo>
                    <a:pt x="163" y="11"/>
                  </a:lnTo>
                  <a:lnTo>
                    <a:pt x="168" y="11"/>
                  </a:lnTo>
                  <a:lnTo>
                    <a:pt x="171" y="7"/>
                  </a:lnTo>
                  <a:lnTo>
                    <a:pt x="180" y="5"/>
                  </a:lnTo>
                  <a:lnTo>
                    <a:pt x="183" y="7"/>
                  </a:lnTo>
                  <a:lnTo>
                    <a:pt x="185" y="6"/>
                  </a:lnTo>
                  <a:lnTo>
                    <a:pt x="189" y="6"/>
                  </a:lnTo>
                  <a:lnTo>
                    <a:pt x="189" y="4"/>
                  </a:lnTo>
                  <a:lnTo>
                    <a:pt x="193" y="3"/>
                  </a:lnTo>
                  <a:lnTo>
                    <a:pt x="193" y="3"/>
                  </a:lnTo>
                  <a:lnTo>
                    <a:pt x="199" y="6"/>
                  </a:lnTo>
                  <a:lnTo>
                    <a:pt x="200" y="9"/>
                  </a:lnTo>
                  <a:lnTo>
                    <a:pt x="202" y="5"/>
                  </a:lnTo>
                  <a:lnTo>
                    <a:pt x="207" y="5"/>
                  </a:lnTo>
                  <a:lnTo>
                    <a:pt x="207" y="5"/>
                  </a:lnTo>
                  <a:lnTo>
                    <a:pt x="208" y="17"/>
                  </a:lnTo>
                  <a:lnTo>
                    <a:pt x="212" y="20"/>
                  </a:lnTo>
                  <a:lnTo>
                    <a:pt x="208" y="23"/>
                  </a:lnTo>
                  <a:lnTo>
                    <a:pt x="208" y="25"/>
                  </a:lnTo>
                  <a:lnTo>
                    <a:pt x="213" y="31"/>
                  </a:lnTo>
                  <a:lnTo>
                    <a:pt x="212" y="36"/>
                  </a:lnTo>
                  <a:lnTo>
                    <a:pt x="221" y="44"/>
                  </a:lnTo>
                  <a:lnTo>
                    <a:pt x="222" y="48"/>
                  </a:lnTo>
                  <a:lnTo>
                    <a:pt x="237" y="50"/>
                  </a:lnTo>
                  <a:lnTo>
                    <a:pt x="242" y="54"/>
                  </a:lnTo>
                  <a:lnTo>
                    <a:pt x="245" y="59"/>
                  </a:lnTo>
                  <a:lnTo>
                    <a:pt x="240" y="68"/>
                  </a:lnTo>
                  <a:lnTo>
                    <a:pt x="238" y="74"/>
                  </a:lnTo>
                  <a:lnTo>
                    <a:pt x="240" y="82"/>
                  </a:lnTo>
                  <a:lnTo>
                    <a:pt x="243" y="86"/>
                  </a:lnTo>
                  <a:lnTo>
                    <a:pt x="241" y="93"/>
                  </a:lnTo>
                  <a:lnTo>
                    <a:pt x="241" y="93"/>
                  </a:lnTo>
                  <a:lnTo>
                    <a:pt x="237" y="96"/>
                  </a:lnTo>
                  <a:lnTo>
                    <a:pt x="233" y="101"/>
                  </a:lnTo>
                  <a:lnTo>
                    <a:pt x="235" y="104"/>
                  </a:lnTo>
                  <a:lnTo>
                    <a:pt x="236" y="110"/>
                  </a:lnTo>
                  <a:lnTo>
                    <a:pt x="233" y="118"/>
                  </a:lnTo>
                  <a:lnTo>
                    <a:pt x="236" y="128"/>
                  </a:lnTo>
                  <a:lnTo>
                    <a:pt x="232" y="130"/>
                  </a:lnTo>
                  <a:lnTo>
                    <a:pt x="230" y="128"/>
                  </a:lnTo>
                  <a:lnTo>
                    <a:pt x="230" y="142"/>
                  </a:lnTo>
                  <a:lnTo>
                    <a:pt x="232" y="146"/>
                  </a:lnTo>
                  <a:lnTo>
                    <a:pt x="231" y="151"/>
                  </a:lnTo>
                  <a:lnTo>
                    <a:pt x="227" y="153"/>
                  </a:lnTo>
                  <a:lnTo>
                    <a:pt x="228" y="156"/>
                  </a:lnTo>
                  <a:lnTo>
                    <a:pt x="222" y="168"/>
                  </a:lnTo>
                  <a:lnTo>
                    <a:pt x="217" y="147"/>
                  </a:lnTo>
                  <a:lnTo>
                    <a:pt x="214" y="147"/>
                  </a:lnTo>
                  <a:lnTo>
                    <a:pt x="217" y="139"/>
                  </a:lnTo>
                  <a:lnTo>
                    <a:pt x="216" y="134"/>
                  </a:lnTo>
                  <a:lnTo>
                    <a:pt x="212" y="132"/>
                  </a:lnTo>
                  <a:lnTo>
                    <a:pt x="208" y="143"/>
                  </a:lnTo>
                  <a:lnTo>
                    <a:pt x="199" y="136"/>
                  </a:lnTo>
                  <a:lnTo>
                    <a:pt x="191" y="124"/>
                  </a:lnTo>
                  <a:lnTo>
                    <a:pt x="193" y="123"/>
                  </a:lnTo>
                  <a:lnTo>
                    <a:pt x="190" y="121"/>
                  </a:lnTo>
                  <a:lnTo>
                    <a:pt x="182" y="126"/>
                  </a:lnTo>
                  <a:lnTo>
                    <a:pt x="182" y="118"/>
                  </a:lnTo>
                  <a:lnTo>
                    <a:pt x="185" y="118"/>
                  </a:lnTo>
                  <a:lnTo>
                    <a:pt x="188" y="116"/>
                  </a:lnTo>
                  <a:lnTo>
                    <a:pt x="185" y="114"/>
                  </a:lnTo>
                  <a:lnTo>
                    <a:pt x="183" y="105"/>
                  </a:lnTo>
                  <a:lnTo>
                    <a:pt x="181" y="108"/>
                  </a:lnTo>
                  <a:lnTo>
                    <a:pt x="179" y="110"/>
                  </a:lnTo>
                  <a:lnTo>
                    <a:pt x="175" y="106"/>
                  </a:lnTo>
                  <a:lnTo>
                    <a:pt x="176" y="102"/>
                  </a:lnTo>
                  <a:lnTo>
                    <a:pt x="174" y="100"/>
                  </a:lnTo>
                  <a:lnTo>
                    <a:pt x="172" y="102"/>
                  </a:lnTo>
                  <a:lnTo>
                    <a:pt x="171" y="98"/>
                  </a:lnTo>
                  <a:lnTo>
                    <a:pt x="173" y="96"/>
                  </a:lnTo>
                  <a:lnTo>
                    <a:pt x="174" y="93"/>
                  </a:lnTo>
                  <a:lnTo>
                    <a:pt x="173" y="93"/>
                  </a:lnTo>
                  <a:lnTo>
                    <a:pt x="172" y="90"/>
                  </a:lnTo>
                  <a:lnTo>
                    <a:pt x="171" y="94"/>
                  </a:lnTo>
                  <a:lnTo>
                    <a:pt x="165" y="94"/>
                  </a:lnTo>
                  <a:lnTo>
                    <a:pt x="156" y="79"/>
                  </a:lnTo>
                  <a:lnTo>
                    <a:pt x="155" y="82"/>
                  </a:lnTo>
                  <a:lnTo>
                    <a:pt x="150" y="83"/>
                  </a:lnTo>
                  <a:lnTo>
                    <a:pt x="148" y="81"/>
                  </a:lnTo>
                  <a:lnTo>
                    <a:pt x="147" y="74"/>
                  </a:lnTo>
                  <a:lnTo>
                    <a:pt x="142" y="68"/>
                  </a:lnTo>
                  <a:lnTo>
                    <a:pt x="140" y="67"/>
                  </a:lnTo>
                  <a:lnTo>
                    <a:pt x="136" y="68"/>
                  </a:lnTo>
                  <a:lnTo>
                    <a:pt x="129" y="63"/>
                  </a:lnTo>
                  <a:lnTo>
                    <a:pt x="129" y="62"/>
                  </a:lnTo>
                  <a:lnTo>
                    <a:pt x="123" y="63"/>
                  </a:lnTo>
                  <a:lnTo>
                    <a:pt x="120" y="54"/>
                  </a:lnTo>
                  <a:lnTo>
                    <a:pt x="119" y="53"/>
                  </a:lnTo>
                  <a:lnTo>
                    <a:pt x="121" y="51"/>
                  </a:lnTo>
                  <a:lnTo>
                    <a:pt x="120" y="42"/>
                  </a:lnTo>
                  <a:lnTo>
                    <a:pt x="122" y="40"/>
                  </a:lnTo>
                  <a:lnTo>
                    <a:pt x="124" y="40"/>
                  </a:lnTo>
                  <a:lnTo>
                    <a:pt x="126" y="40"/>
                  </a:lnTo>
                  <a:lnTo>
                    <a:pt x="124" y="37"/>
                  </a:lnTo>
                  <a:lnTo>
                    <a:pt x="120" y="39"/>
                  </a:lnTo>
                  <a:lnTo>
                    <a:pt x="117" y="29"/>
                  </a:lnTo>
                  <a:lnTo>
                    <a:pt x="120" y="26"/>
                  </a:lnTo>
                  <a:lnTo>
                    <a:pt x="117" y="20"/>
                  </a:lnTo>
                  <a:lnTo>
                    <a:pt x="123" y="12"/>
                  </a:lnTo>
                  <a:lnTo>
                    <a:pt x="125" y="14"/>
                  </a:lnTo>
                  <a:lnTo>
                    <a:pt x="127" y="9"/>
                  </a:lnTo>
                  <a:lnTo>
                    <a:pt x="127" y="6"/>
                  </a:lnTo>
                  <a:lnTo>
                    <a:pt x="132" y="4"/>
                  </a:lnTo>
                  <a:lnTo>
                    <a:pt x="133" y="0"/>
                  </a:lnTo>
                  <a:lnTo>
                    <a:pt x="137" y="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5" name="Freeform 77"/>
            <p:cNvSpPr>
              <a:spLocks noEditPoints="1"/>
            </p:cNvSpPr>
            <p:nvPr/>
          </p:nvSpPr>
          <p:spPr bwMode="auto">
            <a:xfrm>
              <a:off x="4945" y="3269"/>
              <a:ext cx="173" cy="220"/>
            </a:xfrm>
            <a:custGeom>
              <a:avLst/>
              <a:gdLst>
                <a:gd name="T0" fmla="*/ 84 w 173"/>
                <a:gd name="T1" fmla="*/ 217 h 220"/>
                <a:gd name="T2" fmla="*/ 73 w 173"/>
                <a:gd name="T3" fmla="*/ 209 h 220"/>
                <a:gd name="T4" fmla="*/ 46 w 173"/>
                <a:gd name="T5" fmla="*/ 176 h 220"/>
                <a:gd name="T6" fmla="*/ 32 w 173"/>
                <a:gd name="T7" fmla="*/ 187 h 220"/>
                <a:gd name="T8" fmla="*/ 27 w 173"/>
                <a:gd name="T9" fmla="*/ 179 h 220"/>
                <a:gd name="T10" fmla="*/ 34 w 173"/>
                <a:gd name="T11" fmla="*/ 174 h 220"/>
                <a:gd name="T12" fmla="*/ 38 w 173"/>
                <a:gd name="T13" fmla="*/ 30 h 220"/>
                <a:gd name="T14" fmla="*/ 50 w 173"/>
                <a:gd name="T15" fmla="*/ 25 h 220"/>
                <a:gd name="T16" fmla="*/ 61 w 173"/>
                <a:gd name="T17" fmla="*/ 32 h 220"/>
                <a:gd name="T18" fmla="*/ 68 w 173"/>
                <a:gd name="T19" fmla="*/ 22 h 220"/>
                <a:gd name="T20" fmla="*/ 76 w 173"/>
                <a:gd name="T21" fmla="*/ 16 h 220"/>
                <a:gd name="T22" fmla="*/ 79 w 173"/>
                <a:gd name="T23" fmla="*/ 12 h 220"/>
                <a:gd name="T24" fmla="*/ 84 w 173"/>
                <a:gd name="T25" fmla="*/ 6 h 220"/>
                <a:gd name="T26" fmla="*/ 105 w 173"/>
                <a:gd name="T27" fmla="*/ 6 h 220"/>
                <a:gd name="T28" fmla="*/ 117 w 173"/>
                <a:gd name="T29" fmla="*/ 12 h 220"/>
                <a:gd name="T30" fmla="*/ 113 w 173"/>
                <a:gd name="T31" fmla="*/ 23 h 220"/>
                <a:gd name="T32" fmla="*/ 113 w 173"/>
                <a:gd name="T33" fmla="*/ 32 h 220"/>
                <a:gd name="T34" fmla="*/ 112 w 173"/>
                <a:gd name="T35" fmla="*/ 38 h 220"/>
                <a:gd name="T36" fmla="*/ 120 w 173"/>
                <a:gd name="T37" fmla="*/ 52 h 220"/>
                <a:gd name="T38" fmla="*/ 122 w 173"/>
                <a:gd name="T39" fmla="*/ 61 h 220"/>
                <a:gd name="T40" fmla="*/ 131 w 173"/>
                <a:gd name="T41" fmla="*/ 78 h 220"/>
                <a:gd name="T42" fmla="*/ 129 w 173"/>
                <a:gd name="T43" fmla="*/ 91 h 220"/>
                <a:gd name="T44" fmla="*/ 132 w 173"/>
                <a:gd name="T45" fmla="*/ 114 h 220"/>
                <a:gd name="T46" fmla="*/ 138 w 173"/>
                <a:gd name="T47" fmla="*/ 128 h 220"/>
                <a:gd name="T48" fmla="*/ 151 w 173"/>
                <a:gd name="T49" fmla="*/ 145 h 220"/>
                <a:gd name="T50" fmla="*/ 151 w 173"/>
                <a:gd name="T51" fmla="*/ 159 h 220"/>
                <a:gd name="T52" fmla="*/ 158 w 173"/>
                <a:gd name="T53" fmla="*/ 180 h 220"/>
                <a:gd name="T54" fmla="*/ 164 w 173"/>
                <a:gd name="T55" fmla="*/ 196 h 220"/>
                <a:gd name="T56" fmla="*/ 169 w 173"/>
                <a:gd name="T57" fmla="*/ 210 h 220"/>
                <a:gd name="T58" fmla="*/ 163 w 173"/>
                <a:gd name="T59" fmla="*/ 213 h 220"/>
                <a:gd name="T60" fmla="*/ 147 w 173"/>
                <a:gd name="T61" fmla="*/ 217 h 220"/>
                <a:gd name="T62" fmla="*/ 135 w 173"/>
                <a:gd name="T63" fmla="*/ 218 h 220"/>
                <a:gd name="T64" fmla="*/ 124 w 173"/>
                <a:gd name="T65" fmla="*/ 206 h 220"/>
                <a:gd name="T66" fmla="*/ 113 w 173"/>
                <a:gd name="T67" fmla="*/ 205 h 220"/>
                <a:gd name="T68" fmla="*/ 96 w 173"/>
                <a:gd name="T69" fmla="*/ 209 h 220"/>
                <a:gd name="T70" fmla="*/ 89 w 173"/>
                <a:gd name="T71" fmla="*/ 197 h 220"/>
                <a:gd name="T72" fmla="*/ 71 w 173"/>
                <a:gd name="T73" fmla="*/ 187 h 220"/>
                <a:gd name="T74" fmla="*/ 65 w 173"/>
                <a:gd name="T75" fmla="*/ 170 h 220"/>
                <a:gd name="T76" fmla="*/ 80 w 173"/>
                <a:gd name="T77" fmla="*/ 155 h 220"/>
                <a:gd name="T78" fmla="*/ 71 w 173"/>
                <a:gd name="T79" fmla="*/ 162 h 220"/>
                <a:gd name="T80" fmla="*/ 60 w 173"/>
                <a:gd name="T81" fmla="*/ 161 h 220"/>
                <a:gd name="T82" fmla="*/ 58 w 173"/>
                <a:gd name="T83" fmla="*/ 137 h 220"/>
                <a:gd name="T84" fmla="*/ 53 w 173"/>
                <a:gd name="T85" fmla="*/ 153 h 220"/>
                <a:gd name="T86" fmla="*/ 50 w 173"/>
                <a:gd name="T87" fmla="*/ 170 h 220"/>
                <a:gd name="T88" fmla="*/ 32 w 173"/>
                <a:gd name="T89" fmla="*/ 164 h 220"/>
                <a:gd name="T90" fmla="*/ 22 w 173"/>
                <a:gd name="T91" fmla="*/ 143 h 220"/>
                <a:gd name="T92" fmla="*/ 13 w 173"/>
                <a:gd name="T93" fmla="*/ 118 h 220"/>
                <a:gd name="T94" fmla="*/ 6 w 173"/>
                <a:gd name="T95" fmla="*/ 116 h 220"/>
                <a:gd name="T96" fmla="*/ 9 w 173"/>
                <a:gd name="T97" fmla="*/ 106 h 220"/>
                <a:gd name="T98" fmla="*/ 2 w 173"/>
                <a:gd name="T99" fmla="*/ 93 h 220"/>
                <a:gd name="T100" fmla="*/ 1 w 173"/>
                <a:gd name="T101" fmla="*/ 84 h 220"/>
                <a:gd name="T102" fmla="*/ 5 w 173"/>
                <a:gd name="T103" fmla="*/ 78 h 220"/>
                <a:gd name="T104" fmla="*/ 10 w 173"/>
                <a:gd name="T105" fmla="*/ 75 h 220"/>
                <a:gd name="T106" fmla="*/ 8 w 173"/>
                <a:gd name="T107" fmla="*/ 58 h 220"/>
                <a:gd name="T108" fmla="*/ 12 w 173"/>
                <a:gd name="T109" fmla="*/ 48 h 220"/>
                <a:gd name="T110" fmla="*/ 6 w 173"/>
                <a:gd name="T111" fmla="*/ 37 h 220"/>
                <a:gd name="T112" fmla="*/ 13 w 173"/>
                <a:gd name="T113" fmla="*/ 23 h 220"/>
                <a:gd name="T114" fmla="*/ 24 w 173"/>
                <a:gd name="T115" fmla="*/ 18 h 220"/>
                <a:gd name="T116" fmla="*/ 28 w 173"/>
                <a:gd name="T117" fmla="*/ 16 h 220"/>
                <a:gd name="T118" fmla="*/ 31 w 173"/>
                <a:gd name="T119" fmla="*/ 1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3" h="220">
                  <a:moveTo>
                    <a:pt x="73" y="209"/>
                  </a:moveTo>
                  <a:lnTo>
                    <a:pt x="77" y="210"/>
                  </a:lnTo>
                  <a:lnTo>
                    <a:pt x="84" y="217"/>
                  </a:lnTo>
                  <a:lnTo>
                    <a:pt x="73" y="214"/>
                  </a:lnTo>
                  <a:lnTo>
                    <a:pt x="70" y="206"/>
                  </a:lnTo>
                  <a:lnTo>
                    <a:pt x="73" y="209"/>
                  </a:lnTo>
                  <a:close/>
                  <a:moveTo>
                    <a:pt x="34" y="174"/>
                  </a:moveTo>
                  <a:lnTo>
                    <a:pt x="40" y="174"/>
                  </a:lnTo>
                  <a:lnTo>
                    <a:pt x="46" y="176"/>
                  </a:lnTo>
                  <a:lnTo>
                    <a:pt x="37" y="180"/>
                  </a:lnTo>
                  <a:lnTo>
                    <a:pt x="32" y="183"/>
                  </a:lnTo>
                  <a:lnTo>
                    <a:pt x="32" y="187"/>
                  </a:lnTo>
                  <a:lnTo>
                    <a:pt x="31" y="188"/>
                  </a:lnTo>
                  <a:lnTo>
                    <a:pt x="25" y="184"/>
                  </a:lnTo>
                  <a:lnTo>
                    <a:pt x="27" y="179"/>
                  </a:lnTo>
                  <a:lnTo>
                    <a:pt x="26" y="174"/>
                  </a:lnTo>
                  <a:lnTo>
                    <a:pt x="31" y="170"/>
                  </a:lnTo>
                  <a:lnTo>
                    <a:pt x="34" y="174"/>
                  </a:lnTo>
                  <a:close/>
                  <a:moveTo>
                    <a:pt x="33" y="13"/>
                  </a:moveTo>
                  <a:lnTo>
                    <a:pt x="39" y="13"/>
                  </a:lnTo>
                  <a:lnTo>
                    <a:pt x="38" y="30"/>
                  </a:lnTo>
                  <a:lnTo>
                    <a:pt x="40" y="31"/>
                  </a:lnTo>
                  <a:lnTo>
                    <a:pt x="43" y="32"/>
                  </a:lnTo>
                  <a:lnTo>
                    <a:pt x="50" y="25"/>
                  </a:lnTo>
                  <a:lnTo>
                    <a:pt x="53" y="31"/>
                  </a:lnTo>
                  <a:lnTo>
                    <a:pt x="55" y="30"/>
                  </a:lnTo>
                  <a:lnTo>
                    <a:pt x="61" y="32"/>
                  </a:lnTo>
                  <a:lnTo>
                    <a:pt x="66" y="31"/>
                  </a:lnTo>
                  <a:lnTo>
                    <a:pt x="65" y="27"/>
                  </a:lnTo>
                  <a:lnTo>
                    <a:pt x="68" y="22"/>
                  </a:lnTo>
                  <a:lnTo>
                    <a:pt x="71" y="22"/>
                  </a:lnTo>
                  <a:lnTo>
                    <a:pt x="74" y="15"/>
                  </a:lnTo>
                  <a:lnTo>
                    <a:pt x="76" y="16"/>
                  </a:lnTo>
                  <a:lnTo>
                    <a:pt x="77" y="13"/>
                  </a:lnTo>
                  <a:lnTo>
                    <a:pt x="80" y="12"/>
                  </a:lnTo>
                  <a:lnTo>
                    <a:pt x="79" y="12"/>
                  </a:lnTo>
                  <a:lnTo>
                    <a:pt x="82" y="8"/>
                  </a:lnTo>
                  <a:lnTo>
                    <a:pt x="81" y="6"/>
                  </a:lnTo>
                  <a:lnTo>
                    <a:pt x="84" y="6"/>
                  </a:lnTo>
                  <a:lnTo>
                    <a:pt x="88" y="0"/>
                  </a:lnTo>
                  <a:lnTo>
                    <a:pt x="94" y="0"/>
                  </a:lnTo>
                  <a:lnTo>
                    <a:pt x="105" y="6"/>
                  </a:lnTo>
                  <a:lnTo>
                    <a:pt x="111" y="4"/>
                  </a:lnTo>
                  <a:lnTo>
                    <a:pt x="116" y="7"/>
                  </a:lnTo>
                  <a:lnTo>
                    <a:pt x="117" y="12"/>
                  </a:lnTo>
                  <a:lnTo>
                    <a:pt x="112" y="16"/>
                  </a:lnTo>
                  <a:lnTo>
                    <a:pt x="113" y="19"/>
                  </a:lnTo>
                  <a:lnTo>
                    <a:pt x="113" y="23"/>
                  </a:lnTo>
                  <a:lnTo>
                    <a:pt x="114" y="25"/>
                  </a:lnTo>
                  <a:lnTo>
                    <a:pt x="112" y="30"/>
                  </a:lnTo>
                  <a:lnTo>
                    <a:pt x="113" y="32"/>
                  </a:lnTo>
                  <a:lnTo>
                    <a:pt x="113" y="37"/>
                  </a:lnTo>
                  <a:lnTo>
                    <a:pt x="113" y="37"/>
                  </a:lnTo>
                  <a:lnTo>
                    <a:pt x="112" y="38"/>
                  </a:lnTo>
                  <a:lnTo>
                    <a:pt x="115" y="41"/>
                  </a:lnTo>
                  <a:lnTo>
                    <a:pt x="118" y="49"/>
                  </a:lnTo>
                  <a:lnTo>
                    <a:pt x="120" y="52"/>
                  </a:lnTo>
                  <a:lnTo>
                    <a:pt x="119" y="56"/>
                  </a:lnTo>
                  <a:lnTo>
                    <a:pt x="123" y="59"/>
                  </a:lnTo>
                  <a:lnTo>
                    <a:pt x="122" y="61"/>
                  </a:lnTo>
                  <a:lnTo>
                    <a:pt x="125" y="62"/>
                  </a:lnTo>
                  <a:lnTo>
                    <a:pt x="125" y="73"/>
                  </a:lnTo>
                  <a:lnTo>
                    <a:pt x="131" y="78"/>
                  </a:lnTo>
                  <a:lnTo>
                    <a:pt x="130" y="85"/>
                  </a:lnTo>
                  <a:lnTo>
                    <a:pt x="124" y="86"/>
                  </a:lnTo>
                  <a:lnTo>
                    <a:pt x="129" y="91"/>
                  </a:lnTo>
                  <a:lnTo>
                    <a:pt x="126" y="99"/>
                  </a:lnTo>
                  <a:lnTo>
                    <a:pt x="135" y="108"/>
                  </a:lnTo>
                  <a:lnTo>
                    <a:pt x="132" y="114"/>
                  </a:lnTo>
                  <a:lnTo>
                    <a:pt x="132" y="117"/>
                  </a:lnTo>
                  <a:lnTo>
                    <a:pt x="138" y="123"/>
                  </a:lnTo>
                  <a:lnTo>
                    <a:pt x="138" y="128"/>
                  </a:lnTo>
                  <a:lnTo>
                    <a:pt x="140" y="129"/>
                  </a:lnTo>
                  <a:lnTo>
                    <a:pt x="141" y="133"/>
                  </a:lnTo>
                  <a:lnTo>
                    <a:pt x="151" y="145"/>
                  </a:lnTo>
                  <a:lnTo>
                    <a:pt x="149" y="151"/>
                  </a:lnTo>
                  <a:lnTo>
                    <a:pt x="151" y="154"/>
                  </a:lnTo>
                  <a:lnTo>
                    <a:pt x="151" y="159"/>
                  </a:lnTo>
                  <a:lnTo>
                    <a:pt x="159" y="162"/>
                  </a:lnTo>
                  <a:lnTo>
                    <a:pt x="161" y="174"/>
                  </a:lnTo>
                  <a:lnTo>
                    <a:pt x="158" y="180"/>
                  </a:lnTo>
                  <a:lnTo>
                    <a:pt x="162" y="188"/>
                  </a:lnTo>
                  <a:lnTo>
                    <a:pt x="164" y="190"/>
                  </a:lnTo>
                  <a:lnTo>
                    <a:pt x="164" y="196"/>
                  </a:lnTo>
                  <a:lnTo>
                    <a:pt x="173" y="209"/>
                  </a:lnTo>
                  <a:lnTo>
                    <a:pt x="173" y="209"/>
                  </a:lnTo>
                  <a:lnTo>
                    <a:pt x="169" y="210"/>
                  </a:lnTo>
                  <a:lnTo>
                    <a:pt x="169" y="212"/>
                  </a:lnTo>
                  <a:lnTo>
                    <a:pt x="165" y="213"/>
                  </a:lnTo>
                  <a:lnTo>
                    <a:pt x="163" y="213"/>
                  </a:lnTo>
                  <a:lnTo>
                    <a:pt x="160" y="211"/>
                  </a:lnTo>
                  <a:lnTo>
                    <a:pt x="151" y="213"/>
                  </a:lnTo>
                  <a:lnTo>
                    <a:pt x="147" y="217"/>
                  </a:lnTo>
                  <a:lnTo>
                    <a:pt x="143" y="218"/>
                  </a:lnTo>
                  <a:lnTo>
                    <a:pt x="141" y="220"/>
                  </a:lnTo>
                  <a:lnTo>
                    <a:pt x="135" y="218"/>
                  </a:lnTo>
                  <a:lnTo>
                    <a:pt x="135" y="213"/>
                  </a:lnTo>
                  <a:lnTo>
                    <a:pt x="132" y="213"/>
                  </a:lnTo>
                  <a:lnTo>
                    <a:pt x="124" y="206"/>
                  </a:lnTo>
                  <a:lnTo>
                    <a:pt x="119" y="206"/>
                  </a:lnTo>
                  <a:lnTo>
                    <a:pt x="119" y="206"/>
                  </a:lnTo>
                  <a:lnTo>
                    <a:pt x="113" y="205"/>
                  </a:lnTo>
                  <a:lnTo>
                    <a:pt x="111" y="206"/>
                  </a:lnTo>
                  <a:lnTo>
                    <a:pt x="105" y="205"/>
                  </a:lnTo>
                  <a:lnTo>
                    <a:pt x="96" y="209"/>
                  </a:lnTo>
                  <a:lnTo>
                    <a:pt x="97" y="206"/>
                  </a:lnTo>
                  <a:lnTo>
                    <a:pt x="94" y="195"/>
                  </a:lnTo>
                  <a:lnTo>
                    <a:pt x="89" y="197"/>
                  </a:lnTo>
                  <a:lnTo>
                    <a:pt x="82" y="204"/>
                  </a:lnTo>
                  <a:lnTo>
                    <a:pt x="77" y="201"/>
                  </a:lnTo>
                  <a:lnTo>
                    <a:pt x="71" y="187"/>
                  </a:lnTo>
                  <a:lnTo>
                    <a:pt x="62" y="178"/>
                  </a:lnTo>
                  <a:lnTo>
                    <a:pt x="62" y="176"/>
                  </a:lnTo>
                  <a:lnTo>
                    <a:pt x="65" y="170"/>
                  </a:lnTo>
                  <a:lnTo>
                    <a:pt x="71" y="168"/>
                  </a:lnTo>
                  <a:lnTo>
                    <a:pt x="77" y="153"/>
                  </a:lnTo>
                  <a:lnTo>
                    <a:pt x="80" y="155"/>
                  </a:lnTo>
                  <a:lnTo>
                    <a:pt x="76" y="149"/>
                  </a:lnTo>
                  <a:lnTo>
                    <a:pt x="73" y="152"/>
                  </a:lnTo>
                  <a:lnTo>
                    <a:pt x="71" y="162"/>
                  </a:lnTo>
                  <a:lnTo>
                    <a:pt x="63" y="167"/>
                  </a:lnTo>
                  <a:lnTo>
                    <a:pt x="59" y="164"/>
                  </a:lnTo>
                  <a:lnTo>
                    <a:pt x="60" y="161"/>
                  </a:lnTo>
                  <a:lnTo>
                    <a:pt x="57" y="155"/>
                  </a:lnTo>
                  <a:lnTo>
                    <a:pt x="60" y="136"/>
                  </a:lnTo>
                  <a:lnTo>
                    <a:pt x="58" y="137"/>
                  </a:lnTo>
                  <a:lnTo>
                    <a:pt x="57" y="144"/>
                  </a:lnTo>
                  <a:lnTo>
                    <a:pt x="53" y="148"/>
                  </a:lnTo>
                  <a:lnTo>
                    <a:pt x="53" y="153"/>
                  </a:lnTo>
                  <a:lnTo>
                    <a:pt x="55" y="162"/>
                  </a:lnTo>
                  <a:lnTo>
                    <a:pt x="53" y="168"/>
                  </a:lnTo>
                  <a:lnTo>
                    <a:pt x="50" y="170"/>
                  </a:lnTo>
                  <a:lnTo>
                    <a:pt x="38" y="167"/>
                  </a:lnTo>
                  <a:lnTo>
                    <a:pt x="34" y="164"/>
                  </a:lnTo>
                  <a:lnTo>
                    <a:pt x="32" y="164"/>
                  </a:lnTo>
                  <a:lnTo>
                    <a:pt x="29" y="157"/>
                  </a:lnTo>
                  <a:lnTo>
                    <a:pt x="19" y="148"/>
                  </a:lnTo>
                  <a:lnTo>
                    <a:pt x="22" y="143"/>
                  </a:lnTo>
                  <a:lnTo>
                    <a:pt x="21" y="133"/>
                  </a:lnTo>
                  <a:lnTo>
                    <a:pt x="17" y="121"/>
                  </a:lnTo>
                  <a:lnTo>
                    <a:pt x="13" y="118"/>
                  </a:lnTo>
                  <a:lnTo>
                    <a:pt x="11" y="118"/>
                  </a:lnTo>
                  <a:lnTo>
                    <a:pt x="10" y="120"/>
                  </a:lnTo>
                  <a:lnTo>
                    <a:pt x="6" y="116"/>
                  </a:lnTo>
                  <a:lnTo>
                    <a:pt x="12" y="115"/>
                  </a:lnTo>
                  <a:lnTo>
                    <a:pt x="13" y="110"/>
                  </a:lnTo>
                  <a:lnTo>
                    <a:pt x="9" y="106"/>
                  </a:lnTo>
                  <a:lnTo>
                    <a:pt x="6" y="96"/>
                  </a:lnTo>
                  <a:lnTo>
                    <a:pt x="6" y="89"/>
                  </a:lnTo>
                  <a:lnTo>
                    <a:pt x="2" y="93"/>
                  </a:lnTo>
                  <a:lnTo>
                    <a:pt x="0" y="89"/>
                  </a:lnTo>
                  <a:lnTo>
                    <a:pt x="0" y="87"/>
                  </a:lnTo>
                  <a:lnTo>
                    <a:pt x="1" y="84"/>
                  </a:lnTo>
                  <a:lnTo>
                    <a:pt x="1" y="82"/>
                  </a:lnTo>
                  <a:lnTo>
                    <a:pt x="1" y="82"/>
                  </a:lnTo>
                  <a:lnTo>
                    <a:pt x="5" y="78"/>
                  </a:lnTo>
                  <a:lnTo>
                    <a:pt x="7" y="78"/>
                  </a:lnTo>
                  <a:lnTo>
                    <a:pt x="7" y="75"/>
                  </a:lnTo>
                  <a:lnTo>
                    <a:pt x="10" y="75"/>
                  </a:lnTo>
                  <a:lnTo>
                    <a:pt x="13" y="70"/>
                  </a:lnTo>
                  <a:lnTo>
                    <a:pt x="12" y="60"/>
                  </a:lnTo>
                  <a:lnTo>
                    <a:pt x="8" y="58"/>
                  </a:lnTo>
                  <a:lnTo>
                    <a:pt x="8" y="56"/>
                  </a:lnTo>
                  <a:lnTo>
                    <a:pt x="11" y="52"/>
                  </a:lnTo>
                  <a:lnTo>
                    <a:pt x="12" y="48"/>
                  </a:lnTo>
                  <a:lnTo>
                    <a:pt x="8" y="48"/>
                  </a:lnTo>
                  <a:lnTo>
                    <a:pt x="9" y="44"/>
                  </a:lnTo>
                  <a:lnTo>
                    <a:pt x="6" y="37"/>
                  </a:lnTo>
                  <a:lnTo>
                    <a:pt x="15" y="30"/>
                  </a:lnTo>
                  <a:lnTo>
                    <a:pt x="12" y="27"/>
                  </a:lnTo>
                  <a:lnTo>
                    <a:pt x="13" y="23"/>
                  </a:lnTo>
                  <a:lnTo>
                    <a:pt x="18" y="22"/>
                  </a:lnTo>
                  <a:lnTo>
                    <a:pt x="18" y="19"/>
                  </a:lnTo>
                  <a:lnTo>
                    <a:pt x="24" y="18"/>
                  </a:lnTo>
                  <a:lnTo>
                    <a:pt x="26" y="15"/>
                  </a:lnTo>
                  <a:lnTo>
                    <a:pt x="28" y="16"/>
                  </a:lnTo>
                  <a:lnTo>
                    <a:pt x="28" y="16"/>
                  </a:lnTo>
                  <a:lnTo>
                    <a:pt x="31" y="17"/>
                  </a:lnTo>
                  <a:lnTo>
                    <a:pt x="31" y="15"/>
                  </a:lnTo>
                  <a:lnTo>
                    <a:pt x="31" y="15"/>
                  </a:lnTo>
                  <a:lnTo>
                    <a:pt x="33" y="13"/>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6" name="Freeform 78"/>
            <p:cNvSpPr>
              <a:spLocks noEditPoints="1"/>
            </p:cNvSpPr>
            <p:nvPr/>
          </p:nvSpPr>
          <p:spPr bwMode="auto">
            <a:xfrm>
              <a:off x="5057" y="3297"/>
              <a:ext cx="161" cy="187"/>
            </a:xfrm>
            <a:custGeom>
              <a:avLst/>
              <a:gdLst>
                <a:gd name="T0" fmla="*/ 152 w 161"/>
                <a:gd name="T1" fmla="*/ 114 h 187"/>
                <a:gd name="T2" fmla="*/ 161 w 161"/>
                <a:gd name="T3" fmla="*/ 136 h 187"/>
                <a:gd name="T4" fmla="*/ 155 w 161"/>
                <a:gd name="T5" fmla="*/ 144 h 187"/>
                <a:gd name="T6" fmla="*/ 150 w 161"/>
                <a:gd name="T7" fmla="*/ 132 h 187"/>
                <a:gd name="T8" fmla="*/ 149 w 161"/>
                <a:gd name="T9" fmla="*/ 132 h 187"/>
                <a:gd name="T10" fmla="*/ 145 w 161"/>
                <a:gd name="T11" fmla="*/ 117 h 187"/>
                <a:gd name="T12" fmla="*/ 151 w 161"/>
                <a:gd name="T13" fmla="*/ 114 h 187"/>
                <a:gd name="T14" fmla="*/ 149 w 161"/>
                <a:gd name="T15" fmla="*/ 95 h 187"/>
                <a:gd name="T16" fmla="*/ 145 w 161"/>
                <a:gd name="T17" fmla="*/ 102 h 187"/>
                <a:gd name="T18" fmla="*/ 146 w 161"/>
                <a:gd name="T19" fmla="*/ 113 h 187"/>
                <a:gd name="T20" fmla="*/ 137 w 161"/>
                <a:gd name="T21" fmla="*/ 125 h 187"/>
                <a:gd name="T22" fmla="*/ 141 w 161"/>
                <a:gd name="T23" fmla="*/ 110 h 187"/>
                <a:gd name="T24" fmla="*/ 139 w 161"/>
                <a:gd name="T25" fmla="*/ 108 h 187"/>
                <a:gd name="T26" fmla="*/ 139 w 161"/>
                <a:gd name="T27" fmla="*/ 108 h 187"/>
                <a:gd name="T28" fmla="*/ 146 w 161"/>
                <a:gd name="T29" fmla="*/ 93 h 187"/>
                <a:gd name="T30" fmla="*/ 1 w 161"/>
                <a:gd name="T31" fmla="*/ 9 h 187"/>
                <a:gd name="T32" fmla="*/ 23 w 161"/>
                <a:gd name="T33" fmla="*/ 2 h 187"/>
                <a:gd name="T34" fmla="*/ 35 w 161"/>
                <a:gd name="T35" fmla="*/ 0 h 187"/>
                <a:gd name="T36" fmla="*/ 58 w 161"/>
                <a:gd name="T37" fmla="*/ 8 h 187"/>
                <a:gd name="T38" fmla="*/ 84 w 161"/>
                <a:gd name="T39" fmla="*/ 7 h 187"/>
                <a:gd name="T40" fmla="*/ 91 w 161"/>
                <a:gd name="T41" fmla="*/ 22 h 187"/>
                <a:gd name="T42" fmla="*/ 104 w 161"/>
                <a:gd name="T43" fmla="*/ 22 h 187"/>
                <a:gd name="T44" fmla="*/ 108 w 161"/>
                <a:gd name="T45" fmla="*/ 27 h 187"/>
                <a:gd name="T46" fmla="*/ 96 w 161"/>
                <a:gd name="T47" fmla="*/ 58 h 187"/>
                <a:gd name="T48" fmla="*/ 112 w 161"/>
                <a:gd name="T49" fmla="*/ 94 h 187"/>
                <a:gd name="T50" fmla="*/ 120 w 161"/>
                <a:gd name="T51" fmla="*/ 112 h 187"/>
                <a:gd name="T52" fmla="*/ 131 w 161"/>
                <a:gd name="T53" fmla="*/ 126 h 187"/>
                <a:gd name="T54" fmla="*/ 137 w 161"/>
                <a:gd name="T55" fmla="*/ 126 h 187"/>
                <a:gd name="T56" fmla="*/ 149 w 161"/>
                <a:gd name="T57" fmla="*/ 134 h 187"/>
                <a:gd name="T58" fmla="*/ 149 w 161"/>
                <a:gd name="T59" fmla="*/ 134 h 187"/>
                <a:gd name="T60" fmla="*/ 145 w 161"/>
                <a:gd name="T61" fmla="*/ 143 h 187"/>
                <a:gd name="T62" fmla="*/ 135 w 161"/>
                <a:gd name="T63" fmla="*/ 154 h 187"/>
                <a:gd name="T64" fmla="*/ 126 w 161"/>
                <a:gd name="T65" fmla="*/ 162 h 187"/>
                <a:gd name="T66" fmla="*/ 114 w 161"/>
                <a:gd name="T67" fmla="*/ 163 h 187"/>
                <a:gd name="T68" fmla="*/ 88 w 161"/>
                <a:gd name="T69" fmla="*/ 170 h 187"/>
                <a:gd name="T70" fmla="*/ 77 w 161"/>
                <a:gd name="T71" fmla="*/ 183 h 187"/>
                <a:gd name="T72" fmla="*/ 70 w 161"/>
                <a:gd name="T73" fmla="*/ 183 h 187"/>
                <a:gd name="T74" fmla="*/ 61 w 161"/>
                <a:gd name="T75" fmla="*/ 182 h 187"/>
                <a:gd name="T76" fmla="*/ 52 w 161"/>
                <a:gd name="T77" fmla="*/ 162 h 187"/>
                <a:gd name="T78" fmla="*/ 49 w 161"/>
                <a:gd name="T79" fmla="*/ 146 h 187"/>
                <a:gd name="T80" fmla="*/ 39 w 161"/>
                <a:gd name="T81" fmla="*/ 126 h 187"/>
                <a:gd name="T82" fmla="*/ 30 w 161"/>
                <a:gd name="T83" fmla="*/ 105 h 187"/>
                <a:gd name="T84" fmla="*/ 27 w 161"/>
                <a:gd name="T85" fmla="*/ 95 h 187"/>
                <a:gd name="T86" fmla="*/ 24 w 161"/>
                <a:gd name="T87" fmla="*/ 80 h 187"/>
                <a:gd name="T88" fmla="*/ 12 w 161"/>
                <a:gd name="T89" fmla="*/ 58 h 187"/>
                <a:gd name="T90" fmla="*/ 13 w 161"/>
                <a:gd name="T91" fmla="*/ 45 h 187"/>
                <a:gd name="T92" fmla="*/ 12 w 161"/>
                <a:gd name="T93" fmla="*/ 31 h 187"/>
                <a:gd name="T94" fmla="*/ 6 w 161"/>
                <a:gd name="T95" fmla="*/ 21 h 187"/>
                <a:gd name="T96" fmla="*/ 1 w 161"/>
                <a:gd name="T97" fmla="*/ 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 h="187">
                  <a:moveTo>
                    <a:pt x="151" y="114"/>
                  </a:moveTo>
                  <a:lnTo>
                    <a:pt x="152" y="114"/>
                  </a:lnTo>
                  <a:lnTo>
                    <a:pt x="152" y="114"/>
                  </a:lnTo>
                  <a:lnTo>
                    <a:pt x="154" y="128"/>
                  </a:lnTo>
                  <a:lnTo>
                    <a:pt x="153" y="130"/>
                  </a:lnTo>
                  <a:lnTo>
                    <a:pt x="161" y="136"/>
                  </a:lnTo>
                  <a:lnTo>
                    <a:pt x="160" y="141"/>
                  </a:lnTo>
                  <a:lnTo>
                    <a:pt x="157" y="143"/>
                  </a:lnTo>
                  <a:lnTo>
                    <a:pt x="155" y="144"/>
                  </a:lnTo>
                  <a:lnTo>
                    <a:pt x="152" y="142"/>
                  </a:lnTo>
                  <a:lnTo>
                    <a:pt x="151" y="131"/>
                  </a:lnTo>
                  <a:lnTo>
                    <a:pt x="150" y="132"/>
                  </a:lnTo>
                  <a:lnTo>
                    <a:pt x="150" y="132"/>
                  </a:lnTo>
                  <a:lnTo>
                    <a:pt x="149" y="132"/>
                  </a:lnTo>
                  <a:lnTo>
                    <a:pt x="149" y="132"/>
                  </a:lnTo>
                  <a:lnTo>
                    <a:pt x="144" y="125"/>
                  </a:lnTo>
                  <a:lnTo>
                    <a:pt x="146" y="120"/>
                  </a:lnTo>
                  <a:lnTo>
                    <a:pt x="145" y="117"/>
                  </a:lnTo>
                  <a:lnTo>
                    <a:pt x="151" y="114"/>
                  </a:lnTo>
                  <a:lnTo>
                    <a:pt x="151" y="114"/>
                  </a:lnTo>
                  <a:lnTo>
                    <a:pt x="151" y="114"/>
                  </a:lnTo>
                  <a:close/>
                  <a:moveTo>
                    <a:pt x="148" y="90"/>
                  </a:moveTo>
                  <a:lnTo>
                    <a:pt x="151" y="90"/>
                  </a:lnTo>
                  <a:lnTo>
                    <a:pt x="149" y="95"/>
                  </a:lnTo>
                  <a:lnTo>
                    <a:pt x="144" y="96"/>
                  </a:lnTo>
                  <a:lnTo>
                    <a:pt x="143" y="97"/>
                  </a:lnTo>
                  <a:lnTo>
                    <a:pt x="145" y="102"/>
                  </a:lnTo>
                  <a:lnTo>
                    <a:pt x="146" y="101"/>
                  </a:lnTo>
                  <a:lnTo>
                    <a:pt x="147" y="106"/>
                  </a:lnTo>
                  <a:lnTo>
                    <a:pt x="146" y="113"/>
                  </a:lnTo>
                  <a:lnTo>
                    <a:pt x="142" y="115"/>
                  </a:lnTo>
                  <a:lnTo>
                    <a:pt x="143" y="125"/>
                  </a:lnTo>
                  <a:lnTo>
                    <a:pt x="137" y="125"/>
                  </a:lnTo>
                  <a:lnTo>
                    <a:pt x="136" y="121"/>
                  </a:lnTo>
                  <a:lnTo>
                    <a:pt x="139" y="110"/>
                  </a:lnTo>
                  <a:lnTo>
                    <a:pt x="141" y="110"/>
                  </a:lnTo>
                  <a:lnTo>
                    <a:pt x="142" y="109"/>
                  </a:lnTo>
                  <a:lnTo>
                    <a:pt x="141" y="107"/>
                  </a:lnTo>
                  <a:lnTo>
                    <a:pt x="139" y="108"/>
                  </a:lnTo>
                  <a:lnTo>
                    <a:pt x="139" y="108"/>
                  </a:lnTo>
                  <a:lnTo>
                    <a:pt x="139" y="108"/>
                  </a:lnTo>
                  <a:lnTo>
                    <a:pt x="139" y="108"/>
                  </a:lnTo>
                  <a:lnTo>
                    <a:pt x="141" y="100"/>
                  </a:lnTo>
                  <a:lnTo>
                    <a:pt x="139" y="95"/>
                  </a:lnTo>
                  <a:lnTo>
                    <a:pt x="146" y="93"/>
                  </a:lnTo>
                  <a:lnTo>
                    <a:pt x="146" y="93"/>
                  </a:lnTo>
                  <a:lnTo>
                    <a:pt x="148" y="90"/>
                  </a:lnTo>
                  <a:close/>
                  <a:moveTo>
                    <a:pt x="1" y="9"/>
                  </a:moveTo>
                  <a:lnTo>
                    <a:pt x="11" y="9"/>
                  </a:lnTo>
                  <a:lnTo>
                    <a:pt x="17" y="1"/>
                  </a:lnTo>
                  <a:lnTo>
                    <a:pt x="23" y="2"/>
                  </a:lnTo>
                  <a:lnTo>
                    <a:pt x="26" y="0"/>
                  </a:lnTo>
                  <a:lnTo>
                    <a:pt x="30" y="2"/>
                  </a:lnTo>
                  <a:lnTo>
                    <a:pt x="35" y="0"/>
                  </a:lnTo>
                  <a:lnTo>
                    <a:pt x="43" y="3"/>
                  </a:lnTo>
                  <a:lnTo>
                    <a:pt x="52" y="1"/>
                  </a:lnTo>
                  <a:lnTo>
                    <a:pt x="58" y="8"/>
                  </a:lnTo>
                  <a:lnTo>
                    <a:pt x="73" y="13"/>
                  </a:lnTo>
                  <a:lnTo>
                    <a:pt x="78" y="11"/>
                  </a:lnTo>
                  <a:lnTo>
                    <a:pt x="84" y="7"/>
                  </a:lnTo>
                  <a:lnTo>
                    <a:pt x="95" y="5"/>
                  </a:lnTo>
                  <a:lnTo>
                    <a:pt x="95" y="5"/>
                  </a:lnTo>
                  <a:lnTo>
                    <a:pt x="91" y="22"/>
                  </a:lnTo>
                  <a:lnTo>
                    <a:pt x="95" y="20"/>
                  </a:lnTo>
                  <a:lnTo>
                    <a:pt x="102" y="21"/>
                  </a:lnTo>
                  <a:lnTo>
                    <a:pt x="104" y="22"/>
                  </a:lnTo>
                  <a:lnTo>
                    <a:pt x="104" y="25"/>
                  </a:lnTo>
                  <a:lnTo>
                    <a:pt x="108" y="27"/>
                  </a:lnTo>
                  <a:lnTo>
                    <a:pt x="108" y="27"/>
                  </a:lnTo>
                  <a:lnTo>
                    <a:pt x="106" y="31"/>
                  </a:lnTo>
                  <a:lnTo>
                    <a:pt x="95" y="38"/>
                  </a:lnTo>
                  <a:lnTo>
                    <a:pt x="96" y="58"/>
                  </a:lnTo>
                  <a:lnTo>
                    <a:pt x="102" y="87"/>
                  </a:lnTo>
                  <a:lnTo>
                    <a:pt x="109" y="93"/>
                  </a:lnTo>
                  <a:lnTo>
                    <a:pt x="112" y="94"/>
                  </a:lnTo>
                  <a:lnTo>
                    <a:pt x="114" y="92"/>
                  </a:lnTo>
                  <a:lnTo>
                    <a:pt x="114" y="99"/>
                  </a:lnTo>
                  <a:lnTo>
                    <a:pt x="120" y="112"/>
                  </a:lnTo>
                  <a:lnTo>
                    <a:pt x="121" y="117"/>
                  </a:lnTo>
                  <a:lnTo>
                    <a:pt x="125" y="119"/>
                  </a:lnTo>
                  <a:lnTo>
                    <a:pt x="131" y="126"/>
                  </a:lnTo>
                  <a:lnTo>
                    <a:pt x="132" y="129"/>
                  </a:lnTo>
                  <a:lnTo>
                    <a:pt x="134" y="129"/>
                  </a:lnTo>
                  <a:lnTo>
                    <a:pt x="137" y="126"/>
                  </a:lnTo>
                  <a:lnTo>
                    <a:pt x="140" y="128"/>
                  </a:lnTo>
                  <a:lnTo>
                    <a:pt x="144" y="128"/>
                  </a:lnTo>
                  <a:lnTo>
                    <a:pt x="149" y="134"/>
                  </a:lnTo>
                  <a:lnTo>
                    <a:pt x="149" y="134"/>
                  </a:lnTo>
                  <a:lnTo>
                    <a:pt x="149" y="134"/>
                  </a:lnTo>
                  <a:lnTo>
                    <a:pt x="149" y="134"/>
                  </a:lnTo>
                  <a:lnTo>
                    <a:pt x="148" y="137"/>
                  </a:lnTo>
                  <a:lnTo>
                    <a:pt x="145" y="139"/>
                  </a:lnTo>
                  <a:lnTo>
                    <a:pt x="145" y="143"/>
                  </a:lnTo>
                  <a:lnTo>
                    <a:pt x="140" y="145"/>
                  </a:lnTo>
                  <a:lnTo>
                    <a:pt x="141" y="150"/>
                  </a:lnTo>
                  <a:lnTo>
                    <a:pt x="135" y="154"/>
                  </a:lnTo>
                  <a:lnTo>
                    <a:pt x="133" y="159"/>
                  </a:lnTo>
                  <a:lnTo>
                    <a:pt x="128" y="159"/>
                  </a:lnTo>
                  <a:lnTo>
                    <a:pt x="126" y="162"/>
                  </a:lnTo>
                  <a:lnTo>
                    <a:pt x="124" y="160"/>
                  </a:lnTo>
                  <a:lnTo>
                    <a:pt x="118" y="163"/>
                  </a:lnTo>
                  <a:lnTo>
                    <a:pt x="114" y="163"/>
                  </a:lnTo>
                  <a:lnTo>
                    <a:pt x="102" y="167"/>
                  </a:lnTo>
                  <a:lnTo>
                    <a:pt x="98" y="173"/>
                  </a:lnTo>
                  <a:lnTo>
                    <a:pt x="88" y="170"/>
                  </a:lnTo>
                  <a:lnTo>
                    <a:pt x="84" y="172"/>
                  </a:lnTo>
                  <a:lnTo>
                    <a:pt x="76" y="176"/>
                  </a:lnTo>
                  <a:lnTo>
                    <a:pt x="77" y="183"/>
                  </a:lnTo>
                  <a:lnTo>
                    <a:pt x="75" y="183"/>
                  </a:lnTo>
                  <a:lnTo>
                    <a:pt x="75" y="183"/>
                  </a:lnTo>
                  <a:lnTo>
                    <a:pt x="70" y="183"/>
                  </a:lnTo>
                  <a:lnTo>
                    <a:pt x="68" y="187"/>
                  </a:lnTo>
                  <a:lnTo>
                    <a:pt x="67" y="184"/>
                  </a:lnTo>
                  <a:lnTo>
                    <a:pt x="61" y="182"/>
                  </a:lnTo>
                  <a:lnTo>
                    <a:pt x="61" y="182"/>
                  </a:lnTo>
                  <a:lnTo>
                    <a:pt x="52" y="168"/>
                  </a:lnTo>
                  <a:lnTo>
                    <a:pt x="52" y="162"/>
                  </a:lnTo>
                  <a:lnTo>
                    <a:pt x="50" y="160"/>
                  </a:lnTo>
                  <a:lnTo>
                    <a:pt x="46" y="152"/>
                  </a:lnTo>
                  <a:lnTo>
                    <a:pt x="49" y="146"/>
                  </a:lnTo>
                  <a:lnTo>
                    <a:pt x="47" y="134"/>
                  </a:lnTo>
                  <a:lnTo>
                    <a:pt x="39" y="131"/>
                  </a:lnTo>
                  <a:lnTo>
                    <a:pt x="39" y="126"/>
                  </a:lnTo>
                  <a:lnTo>
                    <a:pt x="38" y="123"/>
                  </a:lnTo>
                  <a:lnTo>
                    <a:pt x="39" y="117"/>
                  </a:lnTo>
                  <a:lnTo>
                    <a:pt x="30" y="105"/>
                  </a:lnTo>
                  <a:lnTo>
                    <a:pt x="28" y="101"/>
                  </a:lnTo>
                  <a:lnTo>
                    <a:pt x="26" y="100"/>
                  </a:lnTo>
                  <a:lnTo>
                    <a:pt x="27" y="95"/>
                  </a:lnTo>
                  <a:lnTo>
                    <a:pt x="20" y="89"/>
                  </a:lnTo>
                  <a:lnTo>
                    <a:pt x="20" y="86"/>
                  </a:lnTo>
                  <a:lnTo>
                    <a:pt x="24" y="80"/>
                  </a:lnTo>
                  <a:lnTo>
                    <a:pt x="15" y="71"/>
                  </a:lnTo>
                  <a:lnTo>
                    <a:pt x="18" y="63"/>
                  </a:lnTo>
                  <a:lnTo>
                    <a:pt x="12" y="58"/>
                  </a:lnTo>
                  <a:lnTo>
                    <a:pt x="19" y="57"/>
                  </a:lnTo>
                  <a:lnTo>
                    <a:pt x="20" y="50"/>
                  </a:lnTo>
                  <a:lnTo>
                    <a:pt x="13" y="45"/>
                  </a:lnTo>
                  <a:lnTo>
                    <a:pt x="13" y="34"/>
                  </a:lnTo>
                  <a:lnTo>
                    <a:pt x="11" y="33"/>
                  </a:lnTo>
                  <a:lnTo>
                    <a:pt x="12" y="31"/>
                  </a:lnTo>
                  <a:lnTo>
                    <a:pt x="7" y="28"/>
                  </a:lnTo>
                  <a:lnTo>
                    <a:pt x="8" y="24"/>
                  </a:lnTo>
                  <a:lnTo>
                    <a:pt x="6" y="21"/>
                  </a:lnTo>
                  <a:lnTo>
                    <a:pt x="4" y="14"/>
                  </a:lnTo>
                  <a:lnTo>
                    <a:pt x="0" y="10"/>
                  </a:lnTo>
                  <a:lnTo>
                    <a:pt x="1" y="9"/>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7" name="Freeform 79"/>
            <p:cNvSpPr>
              <a:spLocks/>
            </p:cNvSpPr>
            <p:nvPr/>
          </p:nvSpPr>
          <p:spPr bwMode="auto">
            <a:xfrm>
              <a:off x="5356" y="3516"/>
              <a:ext cx="164" cy="94"/>
            </a:xfrm>
            <a:custGeom>
              <a:avLst/>
              <a:gdLst>
                <a:gd name="T0" fmla="*/ 79 w 164"/>
                <a:gd name="T1" fmla="*/ 11 h 94"/>
                <a:gd name="T2" fmla="*/ 114 w 164"/>
                <a:gd name="T3" fmla="*/ 21 h 94"/>
                <a:gd name="T4" fmla="*/ 122 w 164"/>
                <a:gd name="T5" fmla="*/ 25 h 94"/>
                <a:gd name="T6" fmla="*/ 164 w 164"/>
                <a:gd name="T7" fmla="*/ 87 h 94"/>
                <a:gd name="T8" fmla="*/ 160 w 164"/>
                <a:gd name="T9" fmla="*/ 90 h 94"/>
                <a:gd name="T10" fmla="*/ 148 w 164"/>
                <a:gd name="T11" fmla="*/ 82 h 94"/>
                <a:gd name="T12" fmla="*/ 147 w 164"/>
                <a:gd name="T13" fmla="*/ 78 h 94"/>
                <a:gd name="T14" fmla="*/ 143 w 164"/>
                <a:gd name="T15" fmla="*/ 77 h 94"/>
                <a:gd name="T16" fmla="*/ 142 w 164"/>
                <a:gd name="T17" fmla="*/ 76 h 94"/>
                <a:gd name="T18" fmla="*/ 138 w 164"/>
                <a:gd name="T19" fmla="*/ 74 h 94"/>
                <a:gd name="T20" fmla="*/ 129 w 164"/>
                <a:gd name="T21" fmla="*/ 82 h 94"/>
                <a:gd name="T22" fmla="*/ 133 w 164"/>
                <a:gd name="T23" fmla="*/ 90 h 94"/>
                <a:gd name="T24" fmla="*/ 127 w 164"/>
                <a:gd name="T25" fmla="*/ 94 h 94"/>
                <a:gd name="T26" fmla="*/ 116 w 164"/>
                <a:gd name="T27" fmla="*/ 87 h 94"/>
                <a:gd name="T28" fmla="*/ 112 w 164"/>
                <a:gd name="T29" fmla="*/ 81 h 94"/>
                <a:gd name="T30" fmla="*/ 106 w 164"/>
                <a:gd name="T31" fmla="*/ 83 h 94"/>
                <a:gd name="T32" fmla="*/ 102 w 164"/>
                <a:gd name="T33" fmla="*/ 83 h 94"/>
                <a:gd name="T34" fmla="*/ 102 w 164"/>
                <a:gd name="T35" fmla="*/ 84 h 94"/>
                <a:gd name="T36" fmla="*/ 94 w 164"/>
                <a:gd name="T37" fmla="*/ 83 h 94"/>
                <a:gd name="T38" fmla="*/ 75 w 164"/>
                <a:gd name="T39" fmla="*/ 90 h 94"/>
                <a:gd name="T40" fmla="*/ 70 w 164"/>
                <a:gd name="T41" fmla="*/ 89 h 94"/>
                <a:gd name="T42" fmla="*/ 64 w 164"/>
                <a:gd name="T43" fmla="*/ 82 h 94"/>
                <a:gd name="T44" fmla="*/ 66 w 164"/>
                <a:gd name="T45" fmla="*/ 77 h 94"/>
                <a:gd name="T46" fmla="*/ 65 w 164"/>
                <a:gd name="T47" fmla="*/ 64 h 94"/>
                <a:gd name="T48" fmla="*/ 60 w 164"/>
                <a:gd name="T49" fmla="*/ 68 h 94"/>
                <a:gd name="T50" fmla="*/ 45 w 164"/>
                <a:gd name="T51" fmla="*/ 83 h 94"/>
                <a:gd name="T52" fmla="*/ 21 w 164"/>
                <a:gd name="T53" fmla="*/ 75 h 94"/>
                <a:gd name="T54" fmla="*/ 9 w 164"/>
                <a:gd name="T55" fmla="*/ 65 h 94"/>
                <a:gd name="T56" fmla="*/ 0 w 164"/>
                <a:gd name="T57" fmla="*/ 52 h 94"/>
                <a:gd name="T58" fmla="*/ 2 w 164"/>
                <a:gd name="T59" fmla="*/ 40 h 94"/>
                <a:gd name="T60" fmla="*/ 10 w 164"/>
                <a:gd name="T61" fmla="*/ 28 h 94"/>
                <a:gd name="T62" fmla="*/ 5 w 164"/>
                <a:gd name="T63" fmla="*/ 26 h 94"/>
                <a:gd name="T64" fmla="*/ 10 w 164"/>
                <a:gd name="T65" fmla="*/ 23 h 94"/>
                <a:gd name="T66" fmla="*/ 10 w 164"/>
                <a:gd name="T67" fmla="*/ 22 h 94"/>
                <a:gd name="T68" fmla="*/ 48 w 164"/>
                <a:gd name="T69" fmla="*/ 16 h 94"/>
                <a:gd name="T70" fmla="*/ 61 w 164"/>
                <a:gd name="T71" fmla="*/ 14 h 94"/>
                <a:gd name="T72" fmla="*/ 62 w 164"/>
                <a:gd name="T73" fmla="*/ 17 h 94"/>
                <a:gd name="T74" fmla="*/ 73 w 164"/>
                <a:gd name="T75" fmla="*/ 18 h 94"/>
                <a:gd name="T76" fmla="*/ 75 w 164"/>
                <a:gd name="T77" fmla="*/ 10 h 94"/>
                <a:gd name="T78" fmla="*/ 71 w 164"/>
                <a:gd name="T79" fmla="*/ 6 h 94"/>
                <a:gd name="T80" fmla="*/ 66 w 164"/>
                <a:gd name="T81" fmla="*/ 6 h 94"/>
                <a:gd name="T82" fmla="*/ 61 w 164"/>
                <a:gd name="T83" fmla="*/ 3 h 94"/>
                <a:gd name="T84" fmla="*/ 61 w 164"/>
                <a:gd name="T85" fmla="*/ 1 h 94"/>
                <a:gd name="T86" fmla="*/ 53 w 164"/>
                <a:gd name="T87"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4" h="94">
                  <a:moveTo>
                    <a:pt x="61" y="0"/>
                  </a:moveTo>
                  <a:lnTo>
                    <a:pt x="79" y="11"/>
                  </a:lnTo>
                  <a:lnTo>
                    <a:pt x="100" y="15"/>
                  </a:lnTo>
                  <a:lnTo>
                    <a:pt x="114" y="21"/>
                  </a:lnTo>
                  <a:lnTo>
                    <a:pt x="117" y="21"/>
                  </a:lnTo>
                  <a:lnTo>
                    <a:pt x="122" y="25"/>
                  </a:lnTo>
                  <a:lnTo>
                    <a:pt x="125" y="25"/>
                  </a:lnTo>
                  <a:lnTo>
                    <a:pt x="164" y="87"/>
                  </a:lnTo>
                  <a:lnTo>
                    <a:pt x="164" y="87"/>
                  </a:lnTo>
                  <a:lnTo>
                    <a:pt x="160" y="90"/>
                  </a:lnTo>
                  <a:lnTo>
                    <a:pt x="151" y="88"/>
                  </a:lnTo>
                  <a:lnTo>
                    <a:pt x="148" y="82"/>
                  </a:lnTo>
                  <a:lnTo>
                    <a:pt x="148" y="80"/>
                  </a:lnTo>
                  <a:lnTo>
                    <a:pt x="147" y="78"/>
                  </a:lnTo>
                  <a:lnTo>
                    <a:pt x="148" y="76"/>
                  </a:lnTo>
                  <a:lnTo>
                    <a:pt x="143" y="77"/>
                  </a:lnTo>
                  <a:lnTo>
                    <a:pt x="142" y="73"/>
                  </a:lnTo>
                  <a:lnTo>
                    <a:pt x="142" y="76"/>
                  </a:lnTo>
                  <a:lnTo>
                    <a:pt x="141" y="74"/>
                  </a:lnTo>
                  <a:lnTo>
                    <a:pt x="138" y="74"/>
                  </a:lnTo>
                  <a:lnTo>
                    <a:pt x="129" y="77"/>
                  </a:lnTo>
                  <a:lnTo>
                    <a:pt x="129" y="82"/>
                  </a:lnTo>
                  <a:lnTo>
                    <a:pt x="134" y="86"/>
                  </a:lnTo>
                  <a:lnTo>
                    <a:pt x="133" y="90"/>
                  </a:lnTo>
                  <a:lnTo>
                    <a:pt x="133" y="90"/>
                  </a:lnTo>
                  <a:lnTo>
                    <a:pt x="127" y="94"/>
                  </a:lnTo>
                  <a:lnTo>
                    <a:pt x="120" y="92"/>
                  </a:lnTo>
                  <a:lnTo>
                    <a:pt x="116" y="87"/>
                  </a:lnTo>
                  <a:lnTo>
                    <a:pt x="116" y="83"/>
                  </a:lnTo>
                  <a:lnTo>
                    <a:pt x="112" y="81"/>
                  </a:lnTo>
                  <a:lnTo>
                    <a:pt x="108" y="82"/>
                  </a:lnTo>
                  <a:lnTo>
                    <a:pt x="106" y="83"/>
                  </a:lnTo>
                  <a:lnTo>
                    <a:pt x="102" y="83"/>
                  </a:lnTo>
                  <a:lnTo>
                    <a:pt x="102" y="83"/>
                  </a:lnTo>
                  <a:lnTo>
                    <a:pt x="102" y="84"/>
                  </a:lnTo>
                  <a:lnTo>
                    <a:pt x="102" y="84"/>
                  </a:lnTo>
                  <a:lnTo>
                    <a:pt x="100" y="87"/>
                  </a:lnTo>
                  <a:lnTo>
                    <a:pt x="94" y="83"/>
                  </a:lnTo>
                  <a:lnTo>
                    <a:pt x="86" y="90"/>
                  </a:lnTo>
                  <a:lnTo>
                    <a:pt x="75" y="90"/>
                  </a:lnTo>
                  <a:lnTo>
                    <a:pt x="74" y="92"/>
                  </a:lnTo>
                  <a:lnTo>
                    <a:pt x="70" y="89"/>
                  </a:lnTo>
                  <a:lnTo>
                    <a:pt x="67" y="90"/>
                  </a:lnTo>
                  <a:lnTo>
                    <a:pt x="64" y="82"/>
                  </a:lnTo>
                  <a:lnTo>
                    <a:pt x="63" y="78"/>
                  </a:lnTo>
                  <a:lnTo>
                    <a:pt x="66" y="77"/>
                  </a:lnTo>
                  <a:lnTo>
                    <a:pt x="62" y="65"/>
                  </a:lnTo>
                  <a:lnTo>
                    <a:pt x="65" y="64"/>
                  </a:lnTo>
                  <a:lnTo>
                    <a:pt x="63" y="63"/>
                  </a:lnTo>
                  <a:lnTo>
                    <a:pt x="60" y="68"/>
                  </a:lnTo>
                  <a:lnTo>
                    <a:pt x="51" y="74"/>
                  </a:lnTo>
                  <a:lnTo>
                    <a:pt x="45" y="83"/>
                  </a:lnTo>
                  <a:lnTo>
                    <a:pt x="26" y="79"/>
                  </a:lnTo>
                  <a:lnTo>
                    <a:pt x="21" y="75"/>
                  </a:lnTo>
                  <a:lnTo>
                    <a:pt x="21" y="75"/>
                  </a:lnTo>
                  <a:lnTo>
                    <a:pt x="9" y="65"/>
                  </a:lnTo>
                  <a:lnTo>
                    <a:pt x="9" y="54"/>
                  </a:lnTo>
                  <a:lnTo>
                    <a:pt x="0" y="52"/>
                  </a:lnTo>
                  <a:lnTo>
                    <a:pt x="3" y="48"/>
                  </a:lnTo>
                  <a:lnTo>
                    <a:pt x="2" y="40"/>
                  </a:lnTo>
                  <a:lnTo>
                    <a:pt x="9" y="34"/>
                  </a:lnTo>
                  <a:lnTo>
                    <a:pt x="10" y="28"/>
                  </a:lnTo>
                  <a:lnTo>
                    <a:pt x="12" y="28"/>
                  </a:lnTo>
                  <a:lnTo>
                    <a:pt x="5" y="26"/>
                  </a:lnTo>
                  <a:lnTo>
                    <a:pt x="5" y="24"/>
                  </a:lnTo>
                  <a:lnTo>
                    <a:pt x="10" y="23"/>
                  </a:lnTo>
                  <a:lnTo>
                    <a:pt x="10" y="22"/>
                  </a:lnTo>
                  <a:lnTo>
                    <a:pt x="10" y="22"/>
                  </a:lnTo>
                  <a:lnTo>
                    <a:pt x="39" y="20"/>
                  </a:lnTo>
                  <a:lnTo>
                    <a:pt x="48" y="16"/>
                  </a:lnTo>
                  <a:lnTo>
                    <a:pt x="55" y="11"/>
                  </a:lnTo>
                  <a:lnTo>
                    <a:pt x="61" y="14"/>
                  </a:lnTo>
                  <a:lnTo>
                    <a:pt x="60" y="15"/>
                  </a:lnTo>
                  <a:lnTo>
                    <a:pt x="62" y="17"/>
                  </a:lnTo>
                  <a:lnTo>
                    <a:pt x="67" y="15"/>
                  </a:lnTo>
                  <a:lnTo>
                    <a:pt x="73" y="18"/>
                  </a:lnTo>
                  <a:lnTo>
                    <a:pt x="76" y="15"/>
                  </a:lnTo>
                  <a:lnTo>
                    <a:pt x="75" y="10"/>
                  </a:lnTo>
                  <a:lnTo>
                    <a:pt x="72" y="9"/>
                  </a:lnTo>
                  <a:lnTo>
                    <a:pt x="71" y="6"/>
                  </a:lnTo>
                  <a:lnTo>
                    <a:pt x="68" y="7"/>
                  </a:lnTo>
                  <a:lnTo>
                    <a:pt x="66" y="6"/>
                  </a:lnTo>
                  <a:lnTo>
                    <a:pt x="64" y="3"/>
                  </a:lnTo>
                  <a:lnTo>
                    <a:pt x="61" y="3"/>
                  </a:lnTo>
                  <a:lnTo>
                    <a:pt x="62" y="2"/>
                  </a:lnTo>
                  <a:lnTo>
                    <a:pt x="61" y="1"/>
                  </a:lnTo>
                  <a:lnTo>
                    <a:pt x="52" y="3"/>
                  </a:lnTo>
                  <a:lnTo>
                    <a:pt x="53" y="2"/>
                  </a:lnTo>
                  <a:lnTo>
                    <a:pt x="61" y="0"/>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8" name="Freeform 80"/>
            <p:cNvSpPr>
              <a:spLocks/>
            </p:cNvSpPr>
            <p:nvPr/>
          </p:nvSpPr>
          <p:spPr bwMode="auto">
            <a:xfrm>
              <a:off x="5313" y="3579"/>
              <a:ext cx="180" cy="247"/>
            </a:xfrm>
            <a:custGeom>
              <a:avLst/>
              <a:gdLst>
                <a:gd name="T0" fmla="*/ 88 w 180"/>
                <a:gd name="T1" fmla="*/ 20 h 247"/>
                <a:gd name="T2" fmla="*/ 106 w 180"/>
                <a:gd name="T3" fmla="*/ 0 h 247"/>
                <a:gd name="T4" fmla="*/ 109 w 180"/>
                <a:gd name="T5" fmla="*/ 14 h 247"/>
                <a:gd name="T6" fmla="*/ 110 w 180"/>
                <a:gd name="T7" fmla="*/ 27 h 247"/>
                <a:gd name="T8" fmla="*/ 118 w 180"/>
                <a:gd name="T9" fmla="*/ 27 h 247"/>
                <a:gd name="T10" fmla="*/ 143 w 180"/>
                <a:gd name="T11" fmla="*/ 24 h 247"/>
                <a:gd name="T12" fmla="*/ 145 w 180"/>
                <a:gd name="T13" fmla="*/ 20 h 247"/>
                <a:gd name="T14" fmla="*/ 151 w 180"/>
                <a:gd name="T15" fmla="*/ 19 h 247"/>
                <a:gd name="T16" fmla="*/ 159 w 180"/>
                <a:gd name="T17" fmla="*/ 24 h 247"/>
                <a:gd name="T18" fmla="*/ 176 w 180"/>
                <a:gd name="T19" fmla="*/ 27 h 247"/>
                <a:gd name="T20" fmla="*/ 172 w 180"/>
                <a:gd name="T21" fmla="*/ 42 h 247"/>
                <a:gd name="T22" fmla="*/ 166 w 180"/>
                <a:gd name="T23" fmla="*/ 55 h 247"/>
                <a:gd name="T24" fmla="*/ 147 w 180"/>
                <a:gd name="T25" fmla="*/ 50 h 247"/>
                <a:gd name="T26" fmla="*/ 137 w 180"/>
                <a:gd name="T27" fmla="*/ 60 h 247"/>
                <a:gd name="T28" fmla="*/ 136 w 180"/>
                <a:gd name="T29" fmla="*/ 67 h 247"/>
                <a:gd name="T30" fmla="*/ 128 w 180"/>
                <a:gd name="T31" fmla="*/ 80 h 247"/>
                <a:gd name="T32" fmla="*/ 132 w 180"/>
                <a:gd name="T33" fmla="*/ 95 h 247"/>
                <a:gd name="T34" fmla="*/ 130 w 180"/>
                <a:gd name="T35" fmla="*/ 106 h 247"/>
                <a:gd name="T36" fmla="*/ 134 w 180"/>
                <a:gd name="T37" fmla="*/ 121 h 247"/>
                <a:gd name="T38" fmla="*/ 140 w 180"/>
                <a:gd name="T39" fmla="*/ 128 h 247"/>
                <a:gd name="T40" fmla="*/ 142 w 180"/>
                <a:gd name="T41" fmla="*/ 139 h 247"/>
                <a:gd name="T42" fmla="*/ 148 w 180"/>
                <a:gd name="T43" fmla="*/ 149 h 247"/>
                <a:gd name="T44" fmla="*/ 151 w 180"/>
                <a:gd name="T45" fmla="*/ 164 h 247"/>
                <a:gd name="T46" fmla="*/ 153 w 180"/>
                <a:gd name="T47" fmla="*/ 172 h 247"/>
                <a:gd name="T48" fmla="*/ 154 w 180"/>
                <a:gd name="T49" fmla="*/ 183 h 247"/>
                <a:gd name="T50" fmla="*/ 130 w 180"/>
                <a:gd name="T51" fmla="*/ 187 h 247"/>
                <a:gd name="T52" fmla="*/ 105 w 180"/>
                <a:gd name="T53" fmla="*/ 200 h 247"/>
                <a:gd name="T54" fmla="*/ 97 w 180"/>
                <a:gd name="T55" fmla="*/ 214 h 247"/>
                <a:gd name="T56" fmla="*/ 91 w 180"/>
                <a:gd name="T57" fmla="*/ 231 h 247"/>
                <a:gd name="T58" fmla="*/ 70 w 180"/>
                <a:gd name="T59" fmla="*/ 247 h 247"/>
                <a:gd name="T60" fmla="*/ 53 w 180"/>
                <a:gd name="T61" fmla="*/ 218 h 247"/>
                <a:gd name="T62" fmla="*/ 42 w 180"/>
                <a:gd name="T63" fmla="*/ 211 h 247"/>
                <a:gd name="T64" fmla="*/ 42 w 180"/>
                <a:gd name="T65" fmla="*/ 196 h 247"/>
                <a:gd name="T66" fmla="*/ 45 w 180"/>
                <a:gd name="T67" fmla="*/ 181 h 247"/>
                <a:gd name="T68" fmla="*/ 50 w 180"/>
                <a:gd name="T69" fmla="*/ 179 h 247"/>
                <a:gd name="T70" fmla="*/ 62 w 180"/>
                <a:gd name="T71" fmla="*/ 170 h 247"/>
                <a:gd name="T72" fmla="*/ 65 w 180"/>
                <a:gd name="T73" fmla="*/ 150 h 247"/>
                <a:gd name="T74" fmla="*/ 59 w 180"/>
                <a:gd name="T75" fmla="*/ 127 h 247"/>
                <a:gd name="T76" fmla="*/ 64 w 180"/>
                <a:gd name="T77" fmla="*/ 116 h 247"/>
                <a:gd name="T78" fmla="*/ 65 w 180"/>
                <a:gd name="T79" fmla="*/ 101 h 247"/>
                <a:gd name="T80" fmla="*/ 33 w 180"/>
                <a:gd name="T81" fmla="*/ 91 h 247"/>
                <a:gd name="T82" fmla="*/ 10 w 180"/>
                <a:gd name="T83" fmla="*/ 97 h 247"/>
                <a:gd name="T84" fmla="*/ 2 w 180"/>
                <a:gd name="T85" fmla="*/ 87 h 247"/>
                <a:gd name="T86" fmla="*/ 7 w 180"/>
                <a:gd name="T87" fmla="*/ 89 h 247"/>
                <a:gd name="T88" fmla="*/ 22 w 180"/>
                <a:gd name="T89" fmla="*/ 83 h 247"/>
                <a:gd name="T90" fmla="*/ 22 w 180"/>
                <a:gd name="T91" fmla="*/ 72 h 247"/>
                <a:gd name="T92" fmla="*/ 23 w 180"/>
                <a:gd name="T93" fmla="*/ 55 h 247"/>
                <a:gd name="T94" fmla="*/ 29 w 180"/>
                <a:gd name="T95" fmla="*/ 53 h 247"/>
                <a:gd name="T96" fmla="*/ 44 w 180"/>
                <a:gd name="T97" fmla="*/ 42 h 247"/>
                <a:gd name="T98" fmla="*/ 54 w 180"/>
                <a:gd name="T99" fmla="*/ 32 h 247"/>
                <a:gd name="T100" fmla="*/ 59 w 180"/>
                <a:gd name="T101" fmla="*/ 15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0" h="247">
                  <a:moveTo>
                    <a:pt x="64" y="12"/>
                  </a:moveTo>
                  <a:lnTo>
                    <a:pt x="69" y="16"/>
                  </a:lnTo>
                  <a:lnTo>
                    <a:pt x="88" y="20"/>
                  </a:lnTo>
                  <a:lnTo>
                    <a:pt x="94" y="11"/>
                  </a:lnTo>
                  <a:lnTo>
                    <a:pt x="103" y="5"/>
                  </a:lnTo>
                  <a:lnTo>
                    <a:pt x="106" y="0"/>
                  </a:lnTo>
                  <a:lnTo>
                    <a:pt x="108" y="1"/>
                  </a:lnTo>
                  <a:lnTo>
                    <a:pt x="105" y="2"/>
                  </a:lnTo>
                  <a:lnTo>
                    <a:pt x="109" y="14"/>
                  </a:lnTo>
                  <a:lnTo>
                    <a:pt x="106" y="15"/>
                  </a:lnTo>
                  <a:lnTo>
                    <a:pt x="107" y="19"/>
                  </a:lnTo>
                  <a:lnTo>
                    <a:pt x="110" y="27"/>
                  </a:lnTo>
                  <a:lnTo>
                    <a:pt x="113" y="26"/>
                  </a:lnTo>
                  <a:lnTo>
                    <a:pt x="117" y="29"/>
                  </a:lnTo>
                  <a:lnTo>
                    <a:pt x="118" y="27"/>
                  </a:lnTo>
                  <a:lnTo>
                    <a:pt x="129" y="27"/>
                  </a:lnTo>
                  <a:lnTo>
                    <a:pt x="137" y="20"/>
                  </a:lnTo>
                  <a:lnTo>
                    <a:pt x="143" y="24"/>
                  </a:lnTo>
                  <a:lnTo>
                    <a:pt x="145" y="21"/>
                  </a:lnTo>
                  <a:lnTo>
                    <a:pt x="145" y="21"/>
                  </a:lnTo>
                  <a:lnTo>
                    <a:pt x="145" y="20"/>
                  </a:lnTo>
                  <a:lnTo>
                    <a:pt x="145" y="20"/>
                  </a:lnTo>
                  <a:lnTo>
                    <a:pt x="149" y="20"/>
                  </a:lnTo>
                  <a:lnTo>
                    <a:pt x="151" y="19"/>
                  </a:lnTo>
                  <a:lnTo>
                    <a:pt x="155" y="18"/>
                  </a:lnTo>
                  <a:lnTo>
                    <a:pt x="159" y="20"/>
                  </a:lnTo>
                  <a:lnTo>
                    <a:pt x="159" y="24"/>
                  </a:lnTo>
                  <a:lnTo>
                    <a:pt x="163" y="29"/>
                  </a:lnTo>
                  <a:lnTo>
                    <a:pt x="170" y="31"/>
                  </a:lnTo>
                  <a:lnTo>
                    <a:pt x="176" y="27"/>
                  </a:lnTo>
                  <a:lnTo>
                    <a:pt x="176" y="27"/>
                  </a:lnTo>
                  <a:lnTo>
                    <a:pt x="180" y="32"/>
                  </a:lnTo>
                  <a:lnTo>
                    <a:pt x="172" y="42"/>
                  </a:lnTo>
                  <a:lnTo>
                    <a:pt x="162" y="50"/>
                  </a:lnTo>
                  <a:lnTo>
                    <a:pt x="166" y="52"/>
                  </a:lnTo>
                  <a:lnTo>
                    <a:pt x="166" y="55"/>
                  </a:lnTo>
                  <a:lnTo>
                    <a:pt x="161" y="55"/>
                  </a:lnTo>
                  <a:lnTo>
                    <a:pt x="152" y="51"/>
                  </a:lnTo>
                  <a:lnTo>
                    <a:pt x="147" y="50"/>
                  </a:lnTo>
                  <a:lnTo>
                    <a:pt x="147" y="59"/>
                  </a:lnTo>
                  <a:lnTo>
                    <a:pt x="145" y="58"/>
                  </a:lnTo>
                  <a:lnTo>
                    <a:pt x="137" y="60"/>
                  </a:lnTo>
                  <a:lnTo>
                    <a:pt x="136" y="64"/>
                  </a:lnTo>
                  <a:lnTo>
                    <a:pt x="135" y="66"/>
                  </a:lnTo>
                  <a:lnTo>
                    <a:pt x="136" y="67"/>
                  </a:lnTo>
                  <a:lnTo>
                    <a:pt x="135" y="71"/>
                  </a:lnTo>
                  <a:lnTo>
                    <a:pt x="131" y="75"/>
                  </a:lnTo>
                  <a:lnTo>
                    <a:pt x="128" y="80"/>
                  </a:lnTo>
                  <a:lnTo>
                    <a:pt x="131" y="84"/>
                  </a:lnTo>
                  <a:lnTo>
                    <a:pt x="130" y="89"/>
                  </a:lnTo>
                  <a:lnTo>
                    <a:pt x="132" y="95"/>
                  </a:lnTo>
                  <a:lnTo>
                    <a:pt x="130" y="101"/>
                  </a:lnTo>
                  <a:lnTo>
                    <a:pt x="132" y="102"/>
                  </a:lnTo>
                  <a:lnTo>
                    <a:pt x="130" y="106"/>
                  </a:lnTo>
                  <a:lnTo>
                    <a:pt x="125" y="110"/>
                  </a:lnTo>
                  <a:lnTo>
                    <a:pt x="128" y="120"/>
                  </a:lnTo>
                  <a:lnTo>
                    <a:pt x="134" y="121"/>
                  </a:lnTo>
                  <a:lnTo>
                    <a:pt x="135" y="125"/>
                  </a:lnTo>
                  <a:lnTo>
                    <a:pt x="138" y="125"/>
                  </a:lnTo>
                  <a:lnTo>
                    <a:pt x="140" y="128"/>
                  </a:lnTo>
                  <a:lnTo>
                    <a:pt x="141" y="133"/>
                  </a:lnTo>
                  <a:lnTo>
                    <a:pt x="141" y="136"/>
                  </a:lnTo>
                  <a:lnTo>
                    <a:pt x="142" y="139"/>
                  </a:lnTo>
                  <a:lnTo>
                    <a:pt x="147" y="139"/>
                  </a:lnTo>
                  <a:lnTo>
                    <a:pt x="149" y="143"/>
                  </a:lnTo>
                  <a:lnTo>
                    <a:pt x="148" y="149"/>
                  </a:lnTo>
                  <a:lnTo>
                    <a:pt x="151" y="155"/>
                  </a:lnTo>
                  <a:lnTo>
                    <a:pt x="148" y="161"/>
                  </a:lnTo>
                  <a:lnTo>
                    <a:pt x="151" y="164"/>
                  </a:lnTo>
                  <a:lnTo>
                    <a:pt x="152" y="168"/>
                  </a:lnTo>
                  <a:lnTo>
                    <a:pt x="154" y="170"/>
                  </a:lnTo>
                  <a:lnTo>
                    <a:pt x="153" y="172"/>
                  </a:lnTo>
                  <a:lnTo>
                    <a:pt x="153" y="181"/>
                  </a:lnTo>
                  <a:lnTo>
                    <a:pt x="154" y="181"/>
                  </a:lnTo>
                  <a:lnTo>
                    <a:pt x="154" y="183"/>
                  </a:lnTo>
                  <a:lnTo>
                    <a:pt x="154" y="183"/>
                  </a:lnTo>
                  <a:lnTo>
                    <a:pt x="147" y="188"/>
                  </a:lnTo>
                  <a:lnTo>
                    <a:pt x="130" y="187"/>
                  </a:lnTo>
                  <a:lnTo>
                    <a:pt x="124" y="196"/>
                  </a:lnTo>
                  <a:lnTo>
                    <a:pt x="112" y="202"/>
                  </a:lnTo>
                  <a:lnTo>
                    <a:pt x="105" y="200"/>
                  </a:lnTo>
                  <a:lnTo>
                    <a:pt x="103" y="201"/>
                  </a:lnTo>
                  <a:lnTo>
                    <a:pt x="100" y="204"/>
                  </a:lnTo>
                  <a:lnTo>
                    <a:pt x="97" y="214"/>
                  </a:lnTo>
                  <a:lnTo>
                    <a:pt x="99" y="220"/>
                  </a:lnTo>
                  <a:lnTo>
                    <a:pt x="98" y="224"/>
                  </a:lnTo>
                  <a:lnTo>
                    <a:pt x="91" y="231"/>
                  </a:lnTo>
                  <a:lnTo>
                    <a:pt x="86" y="237"/>
                  </a:lnTo>
                  <a:lnTo>
                    <a:pt x="78" y="239"/>
                  </a:lnTo>
                  <a:lnTo>
                    <a:pt x="70" y="247"/>
                  </a:lnTo>
                  <a:lnTo>
                    <a:pt x="69" y="242"/>
                  </a:lnTo>
                  <a:lnTo>
                    <a:pt x="65" y="232"/>
                  </a:lnTo>
                  <a:lnTo>
                    <a:pt x="53" y="218"/>
                  </a:lnTo>
                  <a:lnTo>
                    <a:pt x="52" y="217"/>
                  </a:lnTo>
                  <a:lnTo>
                    <a:pt x="46" y="217"/>
                  </a:lnTo>
                  <a:lnTo>
                    <a:pt x="42" y="211"/>
                  </a:lnTo>
                  <a:lnTo>
                    <a:pt x="36" y="207"/>
                  </a:lnTo>
                  <a:lnTo>
                    <a:pt x="35" y="203"/>
                  </a:lnTo>
                  <a:lnTo>
                    <a:pt x="42" y="196"/>
                  </a:lnTo>
                  <a:lnTo>
                    <a:pt x="40" y="193"/>
                  </a:lnTo>
                  <a:lnTo>
                    <a:pt x="40" y="188"/>
                  </a:lnTo>
                  <a:lnTo>
                    <a:pt x="45" y="181"/>
                  </a:lnTo>
                  <a:lnTo>
                    <a:pt x="44" y="178"/>
                  </a:lnTo>
                  <a:lnTo>
                    <a:pt x="47" y="177"/>
                  </a:lnTo>
                  <a:lnTo>
                    <a:pt x="50" y="179"/>
                  </a:lnTo>
                  <a:lnTo>
                    <a:pt x="53" y="176"/>
                  </a:lnTo>
                  <a:lnTo>
                    <a:pt x="59" y="179"/>
                  </a:lnTo>
                  <a:lnTo>
                    <a:pt x="62" y="170"/>
                  </a:lnTo>
                  <a:lnTo>
                    <a:pt x="68" y="163"/>
                  </a:lnTo>
                  <a:lnTo>
                    <a:pt x="63" y="158"/>
                  </a:lnTo>
                  <a:lnTo>
                    <a:pt x="65" y="150"/>
                  </a:lnTo>
                  <a:lnTo>
                    <a:pt x="62" y="145"/>
                  </a:lnTo>
                  <a:lnTo>
                    <a:pt x="69" y="134"/>
                  </a:lnTo>
                  <a:lnTo>
                    <a:pt x="59" y="127"/>
                  </a:lnTo>
                  <a:lnTo>
                    <a:pt x="52" y="125"/>
                  </a:lnTo>
                  <a:lnTo>
                    <a:pt x="59" y="117"/>
                  </a:lnTo>
                  <a:lnTo>
                    <a:pt x="64" y="116"/>
                  </a:lnTo>
                  <a:lnTo>
                    <a:pt x="68" y="113"/>
                  </a:lnTo>
                  <a:lnTo>
                    <a:pt x="63" y="103"/>
                  </a:lnTo>
                  <a:lnTo>
                    <a:pt x="65" y="101"/>
                  </a:lnTo>
                  <a:lnTo>
                    <a:pt x="60" y="97"/>
                  </a:lnTo>
                  <a:lnTo>
                    <a:pt x="43" y="99"/>
                  </a:lnTo>
                  <a:lnTo>
                    <a:pt x="33" y="91"/>
                  </a:lnTo>
                  <a:lnTo>
                    <a:pt x="24" y="100"/>
                  </a:lnTo>
                  <a:lnTo>
                    <a:pt x="16" y="101"/>
                  </a:lnTo>
                  <a:lnTo>
                    <a:pt x="10" y="97"/>
                  </a:lnTo>
                  <a:lnTo>
                    <a:pt x="6" y="102"/>
                  </a:lnTo>
                  <a:lnTo>
                    <a:pt x="0" y="91"/>
                  </a:lnTo>
                  <a:lnTo>
                    <a:pt x="2" y="87"/>
                  </a:lnTo>
                  <a:lnTo>
                    <a:pt x="2" y="87"/>
                  </a:lnTo>
                  <a:lnTo>
                    <a:pt x="3" y="91"/>
                  </a:lnTo>
                  <a:lnTo>
                    <a:pt x="7" y="89"/>
                  </a:lnTo>
                  <a:lnTo>
                    <a:pt x="17" y="88"/>
                  </a:lnTo>
                  <a:lnTo>
                    <a:pt x="19" y="84"/>
                  </a:lnTo>
                  <a:lnTo>
                    <a:pt x="22" y="83"/>
                  </a:lnTo>
                  <a:lnTo>
                    <a:pt x="20" y="76"/>
                  </a:lnTo>
                  <a:lnTo>
                    <a:pt x="21" y="76"/>
                  </a:lnTo>
                  <a:lnTo>
                    <a:pt x="22" y="72"/>
                  </a:lnTo>
                  <a:lnTo>
                    <a:pt x="19" y="66"/>
                  </a:lnTo>
                  <a:lnTo>
                    <a:pt x="22" y="57"/>
                  </a:lnTo>
                  <a:lnTo>
                    <a:pt x="23" y="55"/>
                  </a:lnTo>
                  <a:lnTo>
                    <a:pt x="27" y="55"/>
                  </a:lnTo>
                  <a:lnTo>
                    <a:pt x="28" y="53"/>
                  </a:lnTo>
                  <a:lnTo>
                    <a:pt x="29" y="53"/>
                  </a:lnTo>
                  <a:lnTo>
                    <a:pt x="33" y="45"/>
                  </a:lnTo>
                  <a:lnTo>
                    <a:pt x="39" y="46"/>
                  </a:lnTo>
                  <a:lnTo>
                    <a:pt x="44" y="42"/>
                  </a:lnTo>
                  <a:lnTo>
                    <a:pt x="47" y="38"/>
                  </a:lnTo>
                  <a:lnTo>
                    <a:pt x="48" y="33"/>
                  </a:lnTo>
                  <a:lnTo>
                    <a:pt x="54" y="32"/>
                  </a:lnTo>
                  <a:lnTo>
                    <a:pt x="58" y="26"/>
                  </a:lnTo>
                  <a:lnTo>
                    <a:pt x="65" y="21"/>
                  </a:lnTo>
                  <a:lnTo>
                    <a:pt x="59" y="15"/>
                  </a:lnTo>
                  <a:lnTo>
                    <a:pt x="64" y="12"/>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59" name="Freeform 81"/>
            <p:cNvSpPr>
              <a:spLocks/>
            </p:cNvSpPr>
            <p:nvPr/>
          </p:nvSpPr>
          <p:spPr bwMode="auto">
            <a:xfrm>
              <a:off x="5438" y="3589"/>
              <a:ext cx="167" cy="209"/>
            </a:xfrm>
            <a:custGeom>
              <a:avLst/>
              <a:gdLst>
                <a:gd name="T0" fmla="*/ 52 w 167"/>
                <a:gd name="T1" fmla="*/ 13 h 209"/>
                <a:gd name="T2" fmla="*/ 47 w 167"/>
                <a:gd name="T3" fmla="*/ 4 h 209"/>
                <a:gd name="T4" fmla="*/ 59 w 167"/>
                <a:gd name="T5" fmla="*/ 1 h 209"/>
                <a:gd name="T6" fmla="*/ 60 w 167"/>
                <a:gd name="T7" fmla="*/ 0 h 209"/>
                <a:gd name="T8" fmla="*/ 66 w 167"/>
                <a:gd name="T9" fmla="*/ 3 h 209"/>
                <a:gd name="T10" fmla="*/ 66 w 167"/>
                <a:gd name="T11" fmla="*/ 7 h 209"/>
                <a:gd name="T12" fmla="*/ 69 w 167"/>
                <a:gd name="T13" fmla="*/ 15 h 209"/>
                <a:gd name="T14" fmla="*/ 82 w 167"/>
                <a:gd name="T15" fmla="*/ 14 h 209"/>
                <a:gd name="T16" fmla="*/ 104 w 167"/>
                <a:gd name="T17" fmla="*/ 43 h 209"/>
                <a:gd name="T18" fmla="*/ 117 w 167"/>
                <a:gd name="T19" fmla="*/ 49 h 209"/>
                <a:gd name="T20" fmla="*/ 166 w 167"/>
                <a:gd name="T21" fmla="*/ 91 h 209"/>
                <a:gd name="T22" fmla="*/ 165 w 167"/>
                <a:gd name="T23" fmla="*/ 96 h 209"/>
                <a:gd name="T24" fmla="*/ 167 w 167"/>
                <a:gd name="T25" fmla="*/ 114 h 209"/>
                <a:gd name="T26" fmla="*/ 159 w 167"/>
                <a:gd name="T27" fmla="*/ 129 h 209"/>
                <a:gd name="T28" fmla="*/ 139 w 167"/>
                <a:gd name="T29" fmla="*/ 143 h 209"/>
                <a:gd name="T30" fmla="*/ 133 w 167"/>
                <a:gd name="T31" fmla="*/ 151 h 209"/>
                <a:gd name="T32" fmla="*/ 133 w 167"/>
                <a:gd name="T33" fmla="*/ 159 h 209"/>
                <a:gd name="T34" fmla="*/ 129 w 167"/>
                <a:gd name="T35" fmla="*/ 166 h 209"/>
                <a:gd name="T36" fmla="*/ 128 w 167"/>
                <a:gd name="T37" fmla="*/ 169 h 209"/>
                <a:gd name="T38" fmla="*/ 133 w 167"/>
                <a:gd name="T39" fmla="*/ 178 h 209"/>
                <a:gd name="T40" fmla="*/ 122 w 167"/>
                <a:gd name="T41" fmla="*/ 184 h 209"/>
                <a:gd name="T42" fmla="*/ 118 w 167"/>
                <a:gd name="T43" fmla="*/ 191 h 209"/>
                <a:gd name="T44" fmla="*/ 106 w 167"/>
                <a:gd name="T45" fmla="*/ 197 h 209"/>
                <a:gd name="T46" fmla="*/ 104 w 167"/>
                <a:gd name="T47" fmla="*/ 204 h 209"/>
                <a:gd name="T48" fmla="*/ 103 w 167"/>
                <a:gd name="T49" fmla="*/ 209 h 209"/>
                <a:gd name="T50" fmla="*/ 94 w 167"/>
                <a:gd name="T51" fmla="*/ 198 h 209"/>
                <a:gd name="T52" fmla="*/ 85 w 167"/>
                <a:gd name="T53" fmla="*/ 197 h 209"/>
                <a:gd name="T54" fmla="*/ 79 w 167"/>
                <a:gd name="T55" fmla="*/ 203 h 209"/>
                <a:gd name="T56" fmla="*/ 74 w 167"/>
                <a:gd name="T57" fmla="*/ 199 h 209"/>
                <a:gd name="T58" fmla="*/ 67 w 167"/>
                <a:gd name="T59" fmla="*/ 178 h 209"/>
                <a:gd name="T60" fmla="*/ 56 w 167"/>
                <a:gd name="T61" fmla="*/ 169 h 209"/>
                <a:gd name="T62" fmla="*/ 39 w 167"/>
                <a:gd name="T63" fmla="*/ 166 h 209"/>
                <a:gd name="T64" fmla="*/ 29 w 167"/>
                <a:gd name="T65" fmla="*/ 173 h 209"/>
                <a:gd name="T66" fmla="*/ 28 w 167"/>
                <a:gd name="T67" fmla="*/ 171 h 209"/>
                <a:gd name="T68" fmla="*/ 29 w 167"/>
                <a:gd name="T69" fmla="*/ 160 h 209"/>
                <a:gd name="T70" fmla="*/ 26 w 167"/>
                <a:gd name="T71" fmla="*/ 154 h 209"/>
                <a:gd name="T72" fmla="*/ 26 w 167"/>
                <a:gd name="T73" fmla="*/ 145 h 209"/>
                <a:gd name="T74" fmla="*/ 24 w 167"/>
                <a:gd name="T75" fmla="*/ 133 h 209"/>
                <a:gd name="T76" fmla="*/ 17 w 167"/>
                <a:gd name="T77" fmla="*/ 129 h 209"/>
                <a:gd name="T78" fmla="*/ 16 w 167"/>
                <a:gd name="T79" fmla="*/ 123 h 209"/>
                <a:gd name="T80" fmla="*/ 13 w 167"/>
                <a:gd name="T81" fmla="*/ 115 h 209"/>
                <a:gd name="T82" fmla="*/ 9 w 167"/>
                <a:gd name="T83" fmla="*/ 111 h 209"/>
                <a:gd name="T84" fmla="*/ 0 w 167"/>
                <a:gd name="T85" fmla="*/ 100 h 209"/>
                <a:gd name="T86" fmla="*/ 7 w 167"/>
                <a:gd name="T87" fmla="*/ 92 h 209"/>
                <a:gd name="T88" fmla="*/ 7 w 167"/>
                <a:gd name="T89" fmla="*/ 85 h 209"/>
                <a:gd name="T90" fmla="*/ 6 w 167"/>
                <a:gd name="T91" fmla="*/ 74 h 209"/>
                <a:gd name="T92" fmla="*/ 6 w 167"/>
                <a:gd name="T93" fmla="*/ 65 h 209"/>
                <a:gd name="T94" fmla="*/ 11 w 167"/>
                <a:gd name="T95" fmla="*/ 57 h 209"/>
                <a:gd name="T96" fmla="*/ 11 w 167"/>
                <a:gd name="T97" fmla="*/ 54 h 209"/>
                <a:gd name="T98" fmla="*/ 20 w 167"/>
                <a:gd name="T99" fmla="*/ 48 h 209"/>
                <a:gd name="T100" fmla="*/ 22 w 167"/>
                <a:gd name="T101" fmla="*/ 40 h 209"/>
                <a:gd name="T102" fmla="*/ 36 w 167"/>
                <a:gd name="T103" fmla="*/ 45 h 209"/>
                <a:gd name="T104" fmla="*/ 41 w 167"/>
                <a:gd name="T105" fmla="*/ 42 h 209"/>
                <a:gd name="T106" fmla="*/ 47 w 167"/>
                <a:gd name="T107" fmla="*/ 32 h 209"/>
                <a:gd name="T108" fmla="*/ 51 w 167"/>
                <a:gd name="T109" fmla="*/ 1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7" h="209">
                  <a:moveTo>
                    <a:pt x="51" y="17"/>
                  </a:moveTo>
                  <a:lnTo>
                    <a:pt x="52" y="13"/>
                  </a:lnTo>
                  <a:lnTo>
                    <a:pt x="47" y="9"/>
                  </a:lnTo>
                  <a:lnTo>
                    <a:pt x="47" y="4"/>
                  </a:lnTo>
                  <a:lnTo>
                    <a:pt x="56" y="1"/>
                  </a:lnTo>
                  <a:lnTo>
                    <a:pt x="59" y="1"/>
                  </a:lnTo>
                  <a:lnTo>
                    <a:pt x="60" y="3"/>
                  </a:lnTo>
                  <a:lnTo>
                    <a:pt x="60" y="0"/>
                  </a:lnTo>
                  <a:lnTo>
                    <a:pt x="61" y="4"/>
                  </a:lnTo>
                  <a:lnTo>
                    <a:pt x="66" y="3"/>
                  </a:lnTo>
                  <a:lnTo>
                    <a:pt x="65" y="5"/>
                  </a:lnTo>
                  <a:lnTo>
                    <a:pt x="66" y="7"/>
                  </a:lnTo>
                  <a:lnTo>
                    <a:pt x="66" y="9"/>
                  </a:lnTo>
                  <a:lnTo>
                    <a:pt x="69" y="15"/>
                  </a:lnTo>
                  <a:lnTo>
                    <a:pt x="78" y="17"/>
                  </a:lnTo>
                  <a:lnTo>
                    <a:pt x="82" y="14"/>
                  </a:lnTo>
                  <a:lnTo>
                    <a:pt x="82" y="14"/>
                  </a:lnTo>
                  <a:lnTo>
                    <a:pt x="104" y="43"/>
                  </a:lnTo>
                  <a:lnTo>
                    <a:pt x="112" y="48"/>
                  </a:lnTo>
                  <a:lnTo>
                    <a:pt x="117" y="49"/>
                  </a:lnTo>
                  <a:lnTo>
                    <a:pt x="135" y="69"/>
                  </a:lnTo>
                  <a:lnTo>
                    <a:pt x="166" y="91"/>
                  </a:lnTo>
                  <a:lnTo>
                    <a:pt x="167" y="93"/>
                  </a:lnTo>
                  <a:lnTo>
                    <a:pt x="165" y="96"/>
                  </a:lnTo>
                  <a:lnTo>
                    <a:pt x="164" y="102"/>
                  </a:lnTo>
                  <a:lnTo>
                    <a:pt x="167" y="114"/>
                  </a:lnTo>
                  <a:lnTo>
                    <a:pt x="161" y="124"/>
                  </a:lnTo>
                  <a:lnTo>
                    <a:pt x="159" y="129"/>
                  </a:lnTo>
                  <a:lnTo>
                    <a:pt x="144" y="139"/>
                  </a:lnTo>
                  <a:lnTo>
                    <a:pt x="139" y="143"/>
                  </a:lnTo>
                  <a:lnTo>
                    <a:pt x="140" y="147"/>
                  </a:lnTo>
                  <a:lnTo>
                    <a:pt x="133" y="151"/>
                  </a:lnTo>
                  <a:lnTo>
                    <a:pt x="132" y="154"/>
                  </a:lnTo>
                  <a:lnTo>
                    <a:pt x="133" y="159"/>
                  </a:lnTo>
                  <a:lnTo>
                    <a:pt x="129" y="160"/>
                  </a:lnTo>
                  <a:lnTo>
                    <a:pt x="129" y="166"/>
                  </a:lnTo>
                  <a:lnTo>
                    <a:pt x="128" y="167"/>
                  </a:lnTo>
                  <a:lnTo>
                    <a:pt x="128" y="169"/>
                  </a:lnTo>
                  <a:lnTo>
                    <a:pt x="130" y="170"/>
                  </a:lnTo>
                  <a:lnTo>
                    <a:pt x="133" y="178"/>
                  </a:lnTo>
                  <a:lnTo>
                    <a:pt x="127" y="185"/>
                  </a:lnTo>
                  <a:lnTo>
                    <a:pt x="122" y="184"/>
                  </a:lnTo>
                  <a:lnTo>
                    <a:pt x="119" y="185"/>
                  </a:lnTo>
                  <a:lnTo>
                    <a:pt x="118" y="191"/>
                  </a:lnTo>
                  <a:lnTo>
                    <a:pt x="110" y="197"/>
                  </a:lnTo>
                  <a:lnTo>
                    <a:pt x="106" y="197"/>
                  </a:lnTo>
                  <a:lnTo>
                    <a:pt x="107" y="200"/>
                  </a:lnTo>
                  <a:lnTo>
                    <a:pt x="104" y="204"/>
                  </a:lnTo>
                  <a:lnTo>
                    <a:pt x="104" y="209"/>
                  </a:lnTo>
                  <a:lnTo>
                    <a:pt x="103" y="209"/>
                  </a:lnTo>
                  <a:lnTo>
                    <a:pt x="98" y="205"/>
                  </a:lnTo>
                  <a:lnTo>
                    <a:pt x="94" y="198"/>
                  </a:lnTo>
                  <a:lnTo>
                    <a:pt x="90" y="195"/>
                  </a:lnTo>
                  <a:lnTo>
                    <a:pt x="85" y="197"/>
                  </a:lnTo>
                  <a:lnTo>
                    <a:pt x="80" y="197"/>
                  </a:lnTo>
                  <a:lnTo>
                    <a:pt x="79" y="203"/>
                  </a:lnTo>
                  <a:lnTo>
                    <a:pt x="77" y="204"/>
                  </a:lnTo>
                  <a:lnTo>
                    <a:pt x="74" y="199"/>
                  </a:lnTo>
                  <a:lnTo>
                    <a:pt x="68" y="191"/>
                  </a:lnTo>
                  <a:lnTo>
                    <a:pt x="67" y="178"/>
                  </a:lnTo>
                  <a:lnTo>
                    <a:pt x="61" y="176"/>
                  </a:lnTo>
                  <a:lnTo>
                    <a:pt x="56" y="169"/>
                  </a:lnTo>
                  <a:lnTo>
                    <a:pt x="48" y="163"/>
                  </a:lnTo>
                  <a:lnTo>
                    <a:pt x="39" y="166"/>
                  </a:lnTo>
                  <a:lnTo>
                    <a:pt x="29" y="173"/>
                  </a:lnTo>
                  <a:lnTo>
                    <a:pt x="29" y="173"/>
                  </a:lnTo>
                  <a:lnTo>
                    <a:pt x="29" y="171"/>
                  </a:lnTo>
                  <a:lnTo>
                    <a:pt x="28" y="171"/>
                  </a:lnTo>
                  <a:lnTo>
                    <a:pt x="28" y="162"/>
                  </a:lnTo>
                  <a:lnTo>
                    <a:pt x="29" y="160"/>
                  </a:lnTo>
                  <a:lnTo>
                    <a:pt x="27" y="158"/>
                  </a:lnTo>
                  <a:lnTo>
                    <a:pt x="26" y="154"/>
                  </a:lnTo>
                  <a:lnTo>
                    <a:pt x="23" y="151"/>
                  </a:lnTo>
                  <a:lnTo>
                    <a:pt x="26" y="145"/>
                  </a:lnTo>
                  <a:lnTo>
                    <a:pt x="23" y="139"/>
                  </a:lnTo>
                  <a:lnTo>
                    <a:pt x="24" y="133"/>
                  </a:lnTo>
                  <a:lnTo>
                    <a:pt x="22" y="129"/>
                  </a:lnTo>
                  <a:lnTo>
                    <a:pt x="17" y="129"/>
                  </a:lnTo>
                  <a:lnTo>
                    <a:pt x="16" y="126"/>
                  </a:lnTo>
                  <a:lnTo>
                    <a:pt x="16" y="123"/>
                  </a:lnTo>
                  <a:lnTo>
                    <a:pt x="15" y="118"/>
                  </a:lnTo>
                  <a:lnTo>
                    <a:pt x="13" y="115"/>
                  </a:lnTo>
                  <a:lnTo>
                    <a:pt x="10" y="115"/>
                  </a:lnTo>
                  <a:lnTo>
                    <a:pt x="9" y="111"/>
                  </a:lnTo>
                  <a:lnTo>
                    <a:pt x="3" y="110"/>
                  </a:lnTo>
                  <a:lnTo>
                    <a:pt x="0" y="100"/>
                  </a:lnTo>
                  <a:lnTo>
                    <a:pt x="5" y="96"/>
                  </a:lnTo>
                  <a:lnTo>
                    <a:pt x="7" y="92"/>
                  </a:lnTo>
                  <a:lnTo>
                    <a:pt x="5" y="91"/>
                  </a:lnTo>
                  <a:lnTo>
                    <a:pt x="7" y="85"/>
                  </a:lnTo>
                  <a:lnTo>
                    <a:pt x="5" y="79"/>
                  </a:lnTo>
                  <a:lnTo>
                    <a:pt x="6" y="74"/>
                  </a:lnTo>
                  <a:lnTo>
                    <a:pt x="3" y="70"/>
                  </a:lnTo>
                  <a:lnTo>
                    <a:pt x="6" y="65"/>
                  </a:lnTo>
                  <a:lnTo>
                    <a:pt x="10" y="61"/>
                  </a:lnTo>
                  <a:lnTo>
                    <a:pt x="11" y="57"/>
                  </a:lnTo>
                  <a:lnTo>
                    <a:pt x="10" y="56"/>
                  </a:lnTo>
                  <a:lnTo>
                    <a:pt x="11" y="54"/>
                  </a:lnTo>
                  <a:lnTo>
                    <a:pt x="12" y="50"/>
                  </a:lnTo>
                  <a:lnTo>
                    <a:pt x="20" y="48"/>
                  </a:lnTo>
                  <a:lnTo>
                    <a:pt x="22" y="49"/>
                  </a:lnTo>
                  <a:lnTo>
                    <a:pt x="22" y="40"/>
                  </a:lnTo>
                  <a:lnTo>
                    <a:pt x="27" y="41"/>
                  </a:lnTo>
                  <a:lnTo>
                    <a:pt x="36" y="45"/>
                  </a:lnTo>
                  <a:lnTo>
                    <a:pt x="41" y="45"/>
                  </a:lnTo>
                  <a:lnTo>
                    <a:pt x="41" y="42"/>
                  </a:lnTo>
                  <a:lnTo>
                    <a:pt x="37" y="40"/>
                  </a:lnTo>
                  <a:lnTo>
                    <a:pt x="47" y="32"/>
                  </a:lnTo>
                  <a:lnTo>
                    <a:pt x="55" y="22"/>
                  </a:lnTo>
                  <a:lnTo>
                    <a:pt x="51" y="17"/>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sp>
          <p:nvSpPr>
            <p:cNvPr id="160" name="Freeform 82"/>
            <p:cNvSpPr>
              <a:spLocks noEditPoints="1"/>
            </p:cNvSpPr>
            <p:nvPr/>
          </p:nvSpPr>
          <p:spPr bwMode="auto">
            <a:xfrm>
              <a:off x="5152" y="3318"/>
              <a:ext cx="69" cy="131"/>
            </a:xfrm>
            <a:custGeom>
              <a:avLst/>
              <a:gdLst>
                <a:gd name="T0" fmla="*/ 16 w 69"/>
                <a:gd name="T1" fmla="*/ 4 h 131"/>
                <a:gd name="T2" fmla="*/ 25 w 69"/>
                <a:gd name="T3" fmla="*/ 5 h 131"/>
                <a:gd name="T4" fmla="*/ 29 w 69"/>
                <a:gd name="T5" fmla="*/ 1 h 131"/>
                <a:gd name="T6" fmla="*/ 38 w 69"/>
                <a:gd name="T7" fmla="*/ 12 h 131"/>
                <a:gd name="T8" fmla="*/ 42 w 69"/>
                <a:gd name="T9" fmla="*/ 39 h 131"/>
                <a:gd name="T10" fmla="*/ 39 w 69"/>
                <a:gd name="T11" fmla="*/ 50 h 131"/>
                <a:gd name="T12" fmla="*/ 34 w 69"/>
                <a:gd name="T13" fmla="*/ 48 h 131"/>
                <a:gd name="T14" fmla="*/ 32 w 69"/>
                <a:gd name="T15" fmla="*/ 54 h 131"/>
                <a:gd name="T16" fmla="*/ 30 w 69"/>
                <a:gd name="T17" fmla="*/ 66 h 131"/>
                <a:gd name="T18" fmla="*/ 35 w 69"/>
                <a:gd name="T19" fmla="*/ 63 h 131"/>
                <a:gd name="T20" fmla="*/ 50 w 69"/>
                <a:gd name="T21" fmla="*/ 52 h 131"/>
                <a:gd name="T22" fmla="*/ 63 w 69"/>
                <a:gd name="T23" fmla="*/ 76 h 131"/>
                <a:gd name="T24" fmla="*/ 66 w 69"/>
                <a:gd name="T25" fmla="*/ 103 h 131"/>
                <a:gd name="T26" fmla="*/ 67 w 69"/>
                <a:gd name="T27" fmla="*/ 115 h 131"/>
                <a:gd name="T28" fmla="*/ 63 w 69"/>
                <a:gd name="T29" fmla="*/ 124 h 131"/>
                <a:gd name="T30" fmla="*/ 69 w 69"/>
                <a:gd name="T31" fmla="*/ 128 h 131"/>
                <a:gd name="T32" fmla="*/ 64 w 69"/>
                <a:gd name="T33" fmla="*/ 131 h 131"/>
                <a:gd name="T34" fmla="*/ 57 w 69"/>
                <a:gd name="T35" fmla="*/ 123 h 131"/>
                <a:gd name="T36" fmla="*/ 55 w 69"/>
                <a:gd name="T37" fmla="*/ 116 h 131"/>
                <a:gd name="T38" fmla="*/ 55 w 69"/>
                <a:gd name="T39" fmla="*/ 116 h 131"/>
                <a:gd name="T40" fmla="*/ 55 w 69"/>
                <a:gd name="T41" fmla="*/ 114 h 131"/>
                <a:gd name="T42" fmla="*/ 54 w 69"/>
                <a:gd name="T43" fmla="*/ 113 h 131"/>
                <a:gd name="T44" fmla="*/ 45 w 69"/>
                <a:gd name="T45" fmla="*/ 107 h 131"/>
                <a:gd name="T46" fmla="*/ 39 w 69"/>
                <a:gd name="T47" fmla="*/ 108 h 131"/>
                <a:gd name="T48" fmla="*/ 36 w 69"/>
                <a:gd name="T49" fmla="*/ 105 h 131"/>
                <a:gd name="T50" fmla="*/ 26 w 69"/>
                <a:gd name="T51" fmla="*/ 96 h 131"/>
                <a:gd name="T52" fmla="*/ 19 w 69"/>
                <a:gd name="T53" fmla="*/ 78 h 131"/>
                <a:gd name="T54" fmla="*/ 17 w 69"/>
                <a:gd name="T55" fmla="*/ 73 h 131"/>
                <a:gd name="T56" fmla="*/ 7 w 69"/>
                <a:gd name="T57" fmla="*/ 66 h 131"/>
                <a:gd name="T58" fmla="*/ 0 w 69"/>
                <a:gd name="T59" fmla="*/ 17 h 131"/>
                <a:gd name="T60" fmla="*/ 13 w 69"/>
                <a:gd name="T61" fmla="*/ 6 h 131"/>
                <a:gd name="T62" fmla="*/ 51 w 69"/>
                <a:gd name="T63" fmla="*/ 72 h 131"/>
                <a:gd name="T64" fmla="*/ 46 w 69"/>
                <a:gd name="T65" fmla="*/ 79 h 131"/>
                <a:gd name="T66" fmla="*/ 46 w 69"/>
                <a:gd name="T67" fmla="*/ 86 h 131"/>
                <a:gd name="T68" fmla="*/ 46 w 69"/>
                <a:gd name="T69" fmla="*/ 89 h 131"/>
                <a:gd name="T70" fmla="*/ 41 w 69"/>
                <a:gd name="T71" fmla="*/ 100 h 131"/>
                <a:gd name="T72" fmla="*/ 48 w 69"/>
                <a:gd name="T73" fmla="*/ 104 h 131"/>
                <a:gd name="T74" fmla="*/ 50 w 69"/>
                <a:gd name="T75" fmla="*/ 92 h 131"/>
                <a:gd name="T76" fmla="*/ 51 w 69"/>
                <a:gd name="T77" fmla="*/ 80 h 131"/>
                <a:gd name="T78" fmla="*/ 48 w 69"/>
                <a:gd name="T79" fmla="*/ 76 h 131"/>
                <a:gd name="T80" fmla="*/ 54 w 69"/>
                <a:gd name="T81" fmla="*/ 74 h 131"/>
                <a:gd name="T82" fmla="*/ 53 w 69"/>
                <a:gd name="T83" fmla="*/ 69 h 131"/>
                <a:gd name="T84" fmla="*/ 55 w 69"/>
                <a:gd name="T85" fmla="*/ 111 h 131"/>
                <a:gd name="T86" fmla="*/ 56 w 69"/>
                <a:gd name="T87" fmla="*/ 110 h 131"/>
                <a:gd name="T88" fmla="*/ 60 w 69"/>
                <a:gd name="T89" fmla="*/ 123 h 131"/>
                <a:gd name="T90" fmla="*/ 65 w 69"/>
                <a:gd name="T91" fmla="*/ 120 h 131"/>
                <a:gd name="T92" fmla="*/ 58 w 69"/>
                <a:gd name="T93" fmla="*/ 109 h 131"/>
                <a:gd name="T94" fmla="*/ 57 w 69"/>
                <a:gd name="T95" fmla="*/ 93 h 131"/>
                <a:gd name="T96" fmla="*/ 56 w 69"/>
                <a:gd name="T97" fmla="*/ 93 h 131"/>
                <a:gd name="T98" fmla="*/ 50 w 69"/>
                <a:gd name="T99" fmla="*/ 96 h 131"/>
                <a:gd name="T100" fmla="*/ 49 w 69"/>
                <a:gd name="T101" fmla="*/ 104 h 131"/>
                <a:gd name="T102" fmla="*/ 54 w 69"/>
                <a:gd name="T103" fmla="*/ 11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131">
                  <a:moveTo>
                    <a:pt x="13" y="6"/>
                  </a:moveTo>
                  <a:lnTo>
                    <a:pt x="16" y="4"/>
                  </a:lnTo>
                  <a:lnTo>
                    <a:pt x="22" y="6"/>
                  </a:lnTo>
                  <a:lnTo>
                    <a:pt x="25" y="5"/>
                  </a:lnTo>
                  <a:lnTo>
                    <a:pt x="29" y="1"/>
                  </a:lnTo>
                  <a:lnTo>
                    <a:pt x="29" y="1"/>
                  </a:lnTo>
                  <a:lnTo>
                    <a:pt x="32" y="0"/>
                  </a:lnTo>
                  <a:lnTo>
                    <a:pt x="38" y="12"/>
                  </a:lnTo>
                  <a:lnTo>
                    <a:pt x="42" y="39"/>
                  </a:lnTo>
                  <a:lnTo>
                    <a:pt x="42" y="39"/>
                  </a:lnTo>
                  <a:lnTo>
                    <a:pt x="39" y="50"/>
                  </a:lnTo>
                  <a:lnTo>
                    <a:pt x="39" y="50"/>
                  </a:lnTo>
                  <a:lnTo>
                    <a:pt x="38" y="50"/>
                  </a:lnTo>
                  <a:lnTo>
                    <a:pt x="34" y="48"/>
                  </a:lnTo>
                  <a:lnTo>
                    <a:pt x="34" y="48"/>
                  </a:lnTo>
                  <a:lnTo>
                    <a:pt x="32" y="54"/>
                  </a:lnTo>
                  <a:lnTo>
                    <a:pt x="28" y="57"/>
                  </a:lnTo>
                  <a:lnTo>
                    <a:pt x="30" y="66"/>
                  </a:lnTo>
                  <a:lnTo>
                    <a:pt x="34" y="69"/>
                  </a:lnTo>
                  <a:lnTo>
                    <a:pt x="35" y="63"/>
                  </a:lnTo>
                  <a:lnTo>
                    <a:pt x="41" y="52"/>
                  </a:lnTo>
                  <a:lnTo>
                    <a:pt x="50" y="52"/>
                  </a:lnTo>
                  <a:lnTo>
                    <a:pt x="58" y="56"/>
                  </a:lnTo>
                  <a:lnTo>
                    <a:pt x="63" y="76"/>
                  </a:lnTo>
                  <a:lnTo>
                    <a:pt x="61" y="98"/>
                  </a:lnTo>
                  <a:lnTo>
                    <a:pt x="66" y="103"/>
                  </a:lnTo>
                  <a:lnTo>
                    <a:pt x="65" y="113"/>
                  </a:lnTo>
                  <a:lnTo>
                    <a:pt x="67" y="115"/>
                  </a:lnTo>
                  <a:lnTo>
                    <a:pt x="67" y="121"/>
                  </a:lnTo>
                  <a:lnTo>
                    <a:pt x="63" y="124"/>
                  </a:lnTo>
                  <a:lnTo>
                    <a:pt x="69" y="128"/>
                  </a:lnTo>
                  <a:lnTo>
                    <a:pt x="69" y="128"/>
                  </a:lnTo>
                  <a:lnTo>
                    <a:pt x="64" y="131"/>
                  </a:lnTo>
                  <a:lnTo>
                    <a:pt x="64" y="131"/>
                  </a:lnTo>
                  <a:lnTo>
                    <a:pt x="69" y="129"/>
                  </a:lnTo>
                  <a:lnTo>
                    <a:pt x="57" y="123"/>
                  </a:lnTo>
                  <a:lnTo>
                    <a:pt x="55" y="116"/>
                  </a:lnTo>
                  <a:lnTo>
                    <a:pt x="55" y="116"/>
                  </a:lnTo>
                  <a:lnTo>
                    <a:pt x="55" y="116"/>
                  </a:lnTo>
                  <a:lnTo>
                    <a:pt x="55" y="116"/>
                  </a:lnTo>
                  <a:lnTo>
                    <a:pt x="55" y="114"/>
                  </a:lnTo>
                  <a:lnTo>
                    <a:pt x="55" y="114"/>
                  </a:lnTo>
                  <a:lnTo>
                    <a:pt x="54" y="113"/>
                  </a:lnTo>
                  <a:lnTo>
                    <a:pt x="54" y="113"/>
                  </a:lnTo>
                  <a:lnTo>
                    <a:pt x="50" y="107"/>
                  </a:lnTo>
                  <a:lnTo>
                    <a:pt x="45" y="107"/>
                  </a:lnTo>
                  <a:lnTo>
                    <a:pt x="43" y="104"/>
                  </a:lnTo>
                  <a:lnTo>
                    <a:pt x="39" y="108"/>
                  </a:lnTo>
                  <a:lnTo>
                    <a:pt x="37" y="108"/>
                  </a:lnTo>
                  <a:lnTo>
                    <a:pt x="36" y="105"/>
                  </a:lnTo>
                  <a:lnTo>
                    <a:pt x="30" y="98"/>
                  </a:lnTo>
                  <a:lnTo>
                    <a:pt x="26" y="96"/>
                  </a:lnTo>
                  <a:lnTo>
                    <a:pt x="25" y="91"/>
                  </a:lnTo>
                  <a:lnTo>
                    <a:pt x="19" y="78"/>
                  </a:lnTo>
                  <a:lnTo>
                    <a:pt x="19" y="70"/>
                  </a:lnTo>
                  <a:lnTo>
                    <a:pt x="17" y="73"/>
                  </a:lnTo>
                  <a:lnTo>
                    <a:pt x="14" y="72"/>
                  </a:lnTo>
                  <a:lnTo>
                    <a:pt x="7" y="66"/>
                  </a:lnTo>
                  <a:lnTo>
                    <a:pt x="1" y="37"/>
                  </a:lnTo>
                  <a:lnTo>
                    <a:pt x="0" y="17"/>
                  </a:lnTo>
                  <a:lnTo>
                    <a:pt x="11" y="10"/>
                  </a:lnTo>
                  <a:lnTo>
                    <a:pt x="13" y="6"/>
                  </a:lnTo>
                  <a:close/>
                  <a:moveTo>
                    <a:pt x="51" y="72"/>
                  </a:moveTo>
                  <a:lnTo>
                    <a:pt x="51" y="72"/>
                  </a:lnTo>
                  <a:lnTo>
                    <a:pt x="44" y="74"/>
                  </a:lnTo>
                  <a:lnTo>
                    <a:pt x="46" y="79"/>
                  </a:lnTo>
                  <a:lnTo>
                    <a:pt x="44" y="87"/>
                  </a:lnTo>
                  <a:lnTo>
                    <a:pt x="46" y="86"/>
                  </a:lnTo>
                  <a:lnTo>
                    <a:pt x="47" y="88"/>
                  </a:lnTo>
                  <a:lnTo>
                    <a:pt x="46" y="89"/>
                  </a:lnTo>
                  <a:lnTo>
                    <a:pt x="44" y="89"/>
                  </a:lnTo>
                  <a:lnTo>
                    <a:pt x="41" y="100"/>
                  </a:lnTo>
                  <a:lnTo>
                    <a:pt x="42" y="104"/>
                  </a:lnTo>
                  <a:lnTo>
                    <a:pt x="48" y="104"/>
                  </a:lnTo>
                  <a:lnTo>
                    <a:pt x="47" y="94"/>
                  </a:lnTo>
                  <a:lnTo>
                    <a:pt x="50" y="92"/>
                  </a:lnTo>
                  <a:lnTo>
                    <a:pt x="52" y="85"/>
                  </a:lnTo>
                  <a:lnTo>
                    <a:pt x="51" y="80"/>
                  </a:lnTo>
                  <a:lnTo>
                    <a:pt x="50" y="81"/>
                  </a:lnTo>
                  <a:lnTo>
                    <a:pt x="48" y="76"/>
                  </a:lnTo>
                  <a:lnTo>
                    <a:pt x="49" y="75"/>
                  </a:lnTo>
                  <a:lnTo>
                    <a:pt x="54" y="74"/>
                  </a:lnTo>
                  <a:lnTo>
                    <a:pt x="56" y="69"/>
                  </a:lnTo>
                  <a:lnTo>
                    <a:pt x="53" y="69"/>
                  </a:lnTo>
                  <a:lnTo>
                    <a:pt x="51" y="72"/>
                  </a:lnTo>
                  <a:close/>
                  <a:moveTo>
                    <a:pt x="55" y="111"/>
                  </a:moveTo>
                  <a:lnTo>
                    <a:pt x="55" y="111"/>
                  </a:lnTo>
                  <a:lnTo>
                    <a:pt x="56" y="110"/>
                  </a:lnTo>
                  <a:lnTo>
                    <a:pt x="57" y="121"/>
                  </a:lnTo>
                  <a:lnTo>
                    <a:pt x="60" y="123"/>
                  </a:lnTo>
                  <a:lnTo>
                    <a:pt x="62" y="122"/>
                  </a:lnTo>
                  <a:lnTo>
                    <a:pt x="65" y="120"/>
                  </a:lnTo>
                  <a:lnTo>
                    <a:pt x="66" y="115"/>
                  </a:lnTo>
                  <a:lnTo>
                    <a:pt x="58" y="109"/>
                  </a:lnTo>
                  <a:lnTo>
                    <a:pt x="59" y="107"/>
                  </a:lnTo>
                  <a:lnTo>
                    <a:pt x="57" y="93"/>
                  </a:lnTo>
                  <a:lnTo>
                    <a:pt x="57" y="93"/>
                  </a:lnTo>
                  <a:lnTo>
                    <a:pt x="56" y="93"/>
                  </a:lnTo>
                  <a:lnTo>
                    <a:pt x="56" y="93"/>
                  </a:lnTo>
                  <a:lnTo>
                    <a:pt x="50" y="96"/>
                  </a:lnTo>
                  <a:lnTo>
                    <a:pt x="51" y="99"/>
                  </a:lnTo>
                  <a:lnTo>
                    <a:pt x="49" y="104"/>
                  </a:lnTo>
                  <a:lnTo>
                    <a:pt x="54" y="111"/>
                  </a:lnTo>
                  <a:lnTo>
                    <a:pt x="54" y="111"/>
                  </a:lnTo>
                  <a:lnTo>
                    <a:pt x="55" y="111"/>
                  </a:lnTo>
                  <a:close/>
                </a:path>
              </a:pathLst>
            </a:custGeom>
            <a:solidFill>
              <a:schemeClr val="bg2"/>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en-US" sz="2400" dirty="0"/>
            </a:p>
          </p:txBody>
        </p:sp>
      </p:grpSp>
      <p:grpSp>
        <p:nvGrpSpPr>
          <p:cNvPr id="161" name="Group 160"/>
          <p:cNvGrpSpPr/>
          <p:nvPr/>
        </p:nvGrpSpPr>
        <p:grpSpPr>
          <a:xfrm>
            <a:off x="4491834" y="2759893"/>
            <a:ext cx="1529179" cy="1003597"/>
            <a:chOff x="524874" y="2994028"/>
            <a:chExt cx="1529179" cy="1003597"/>
          </a:xfrm>
          <a:solidFill>
            <a:schemeClr val="tx1"/>
          </a:solidFill>
        </p:grpSpPr>
        <p:sp>
          <p:nvSpPr>
            <p:cNvPr id="162" name="Isosceles Triangle 161"/>
            <p:cNvSpPr/>
            <p:nvPr/>
          </p:nvSpPr>
          <p:spPr>
            <a:xfrm rot="10800000">
              <a:off x="524874" y="3387348"/>
              <a:ext cx="135526" cy="610277"/>
            </a:xfrm>
            <a:prstGeom prst="triangle">
              <a:avLst>
                <a:gd name="adj" fmla="val 100000"/>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p:cNvSpPr/>
            <p:nvPr/>
          </p:nvSpPr>
          <p:spPr>
            <a:xfrm>
              <a:off x="524874" y="2994028"/>
              <a:ext cx="1529179" cy="394885"/>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Bangkok</a:t>
              </a:r>
              <a:endParaRPr lang="en-US"/>
            </a:p>
          </p:txBody>
        </p:sp>
      </p:grpSp>
    </p:spTree>
    <p:extLst>
      <p:ext uri="{BB962C8B-B14F-4D97-AF65-F5344CB8AC3E}">
        <p14:creationId xmlns:p14="http://schemas.microsoft.com/office/powerpoint/2010/main" val="3642802888"/>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normAutofit fontScale="90000"/>
          </a:bodyPr>
          <a:lstStyle/>
          <a:p>
            <a:r>
              <a:rPr lang="en-US" smtClean="0"/>
              <a:t>Map Pins Collection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121</a:t>
            </a:fld>
            <a:endParaRPr lang="en-US"/>
          </a:p>
        </p:txBody>
      </p:sp>
      <p:grpSp>
        <p:nvGrpSpPr>
          <p:cNvPr id="2051" name="Group 2050"/>
          <p:cNvGrpSpPr/>
          <p:nvPr/>
        </p:nvGrpSpPr>
        <p:grpSpPr>
          <a:xfrm>
            <a:off x="9604339" y="4041365"/>
            <a:ext cx="1314106" cy="2109753"/>
            <a:chOff x="2527714" y="1844348"/>
            <a:chExt cx="2334074" cy="3747277"/>
          </a:xfrm>
          <a:solidFill>
            <a:schemeClr val="accent6"/>
          </a:solidFill>
        </p:grpSpPr>
        <p:sp>
          <p:nvSpPr>
            <p:cNvPr id="48" name="Freeform 47"/>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100000" b="100000"/>
              </a:path>
              <a:tileRect t="-100000" r="-100000"/>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49" name="Oval 48"/>
            <p:cNvSpPr/>
            <p:nvPr/>
          </p:nvSpPr>
          <p:spPr>
            <a:xfrm>
              <a:off x="2768981" y="2087840"/>
              <a:ext cx="1847088" cy="1847088"/>
            </a:xfrm>
            <a:prstGeom prst="ellipse">
              <a:avLst/>
            </a:pr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50" name="Oval 49"/>
            <p:cNvSpPr/>
            <p:nvPr/>
          </p:nvSpPr>
          <p:spPr>
            <a:xfrm>
              <a:off x="3101911" y="2420770"/>
              <a:ext cx="1181227" cy="1181227"/>
            </a:xfrm>
            <a:prstGeom prst="ellipse">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52" name="Group 51"/>
          <p:cNvGrpSpPr/>
          <p:nvPr/>
        </p:nvGrpSpPr>
        <p:grpSpPr>
          <a:xfrm>
            <a:off x="7938184" y="4041365"/>
            <a:ext cx="1314106" cy="2109753"/>
            <a:chOff x="2527714" y="1844348"/>
            <a:chExt cx="2334074" cy="3747277"/>
          </a:xfrm>
          <a:solidFill>
            <a:schemeClr val="accent5"/>
          </a:solidFill>
        </p:grpSpPr>
        <p:sp>
          <p:nvSpPr>
            <p:cNvPr id="53" name="Freeform 52"/>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108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54" name="Oval 53"/>
            <p:cNvSpPr/>
            <p:nvPr/>
          </p:nvSpPr>
          <p:spPr>
            <a:xfrm>
              <a:off x="2768981" y="2087840"/>
              <a:ext cx="1847088" cy="1847088"/>
            </a:xfrm>
            <a:prstGeom prst="ellipse">
              <a:avLst/>
            </a:pr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55" name="Oval 54"/>
            <p:cNvSpPr/>
            <p:nvPr/>
          </p:nvSpPr>
          <p:spPr>
            <a:xfrm>
              <a:off x="3101911" y="2420770"/>
              <a:ext cx="1181227" cy="1181227"/>
            </a:xfrm>
            <a:prstGeom prst="ellipse">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56" name="Group 55"/>
          <p:cNvGrpSpPr/>
          <p:nvPr/>
        </p:nvGrpSpPr>
        <p:grpSpPr>
          <a:xfrm>
            <a:off x="6272027" y="4041365"/>
            <a:ext cx="1314106" cy="2109753"/>
            <a:chOff x="2527714" y="1844348"/>
            <a:chExt cx="2334074" cy="3747277"/>
          </a:xfrm>
          <a:solidFill>
            <a:schemeClr val="accent4"/>
          </a:solidFill>
        </p:grpSpPr>
        <p:sp>
          <p:nvSpPr>
            <p:cNvPr id="57" name="Freeform 56"/>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lin ang="108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58" name="Oval 57"/>
            <p:cNvSpPr/>
            <p:nvPr/>
          </p:nvSpPr>
          <p:spPr>
            <a:xfrm>
              <a:off x="2768981" y="2087840"/>
              <a:ext cx="1847088" cy="1847088"/>
            </a:xfrm>
            <a:prstGeom prst="ellipse">
              <a:avLst/>
            </a:pr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59" name="Oval 58"/>
            <p:cNvSpPr/>
            <p:nvPr/>
          </p:nvSpPr>
          <p:spPr>
            <a:xfrm>
              <a:off x="3101911" y="2420770"/>
              <a:ext cx="1181227" cy="1181227"/>
            </a:xfrm>
            <a:prstGeom prst="ellipse">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60" name="Group 59"/>
          <p:cNvGrpSpPr/>
          <p:nvPr/>
        </p:nvGrpSpPr>
        <p:grpSpPr>
          <a:xfrm>
            <a:off x="4605870" y="4041365"/>
            <a:ext cx="1314106" cy="2109753"/>
            <a:chOff x="2527714" y="1844348"/>
            <a:chExt cx="2334074" cy="3747277"/>
          </a:xfrm>
          <a:solidFill>
            <a:schemeClr val="accent3"/>
          </a:solidFill>
        </p:grpSpPr>
        <p:sp>
          <p:nvSpPr>
            <p:cNvPr id="61" name="Freeform 60"/>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lin ang="108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2" name="Oval 61"/>
            <p:cNvSpPr/>
            <p:nvPr/>
          </p:nvSpPr>
          <p:spPr>
            <a:xfrm>
              <a:off x="2768981" y="2087840"/>
              <a:ext cx="1847088" cy="1847088"/>
            </a:xfrm>
            <a:prstGeom prst="ellipse">
              <a:avLst/>
            </a:pr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63" name="Oval 62"/>
            <p:cNvSpPr/>
            <p:nvPr/>
          </p:nvSpPr>
          <p:spPr>
            <a:xfrm>
              <a:off x="3101911" y="2420770"/>
              <a:ext cx="1181227" cy="1181227"/>
            </a:xfrm>
            <a:prstGeom prst="ellipse">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64" name="Group 63"/>
          <p:cNvGrpSpPr/>
          <p:nvPr/>
        </p:nvGrpSpPr>
        <p:grpSpPr>
          <a:xfrm>
            <a:off x="2939713" y="4041365"/>
            <a:ext cx="1314106" cy="2109753"/>
            <a:chOff x="2527714" y="1844348"/>
            <a:chExt cx="2334074" cy="3747277"/>
          </a:xfrm>
          <a:solidFill>
            <a:schemeClr val="accent2"/>
          </a:solidFill>
        </p:grpSpPr>
        <p:sp>
          <p:nvSpPr>
            <p:cNvPr id="65" name="Freeform 64"/>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lin ang="108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6" name="Oval 65"/>
            <p:cNvSpPr/>
            <p:nvPr/>
          </p:nvSpPr>
          <p:spPr>
            <a:xfrm>
              <a:off x="2768981" y="2087840"/>
              <a:ext cx="1847088" cy="1847088"/>
            </a:xfrm>
            <a:prstGeom prst="ellipse">
              <a:avLst/>
            </a:pr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67" name="Oval 66"/>
            <p:cNvSpPr/>
            <p:nvPr/>
          </p:nvSpPr>
          <p:spPr>
            <a:xfrm>
              <a:off x="3101911" y="2420770"/>
              <a:ext cx="1181227" cy="1181227"/>
            </a:xfrm>
            <a:prstGeom prst="ellipse">
              <a:avLst/>
            </a:prstGeom>
            <a:solidFill>
              <a:schemeClr val="bg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68" name="Group 67"/>
          <p:cNvGrpSpPr/>
          <p:nvPr/>
        </p:nvGrpSpPr>
        <p:grpSpPr>
          <a:xfrm>
            <a:off x="1273556" y="4041365"/>
            <a:ext cx="1314106" cy="2109753"/>
            <a:chOff x="2527714" y="1844348"/>
            <a:chExt cx="2334074" cy="3747277"/>
          </a:xfrm>
        </p:grpSpPr>
        <p:sp>
          <p:nvSpPr>
            <p:cNvPr id="69" name="Freeform 68"/>
            <p:cNvSpPr/>
            <p:nvPr/>
          </p:nvSpPr>
          <p:spPr>
            <a:xfrm>
              <a:off x="2527714" y="1844348"/>
              <a:ext cx="2334074" cy="3747277"/>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lin ang="108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0" name="Oval 69"/>
            <p:cNvSpPr/>
            <p:nvPr/>
          </p:nvSpPr>
          <p:spPr>
            <a:xfrm>
              <a:off x="2768981" y="2087840"/>
              <a:ext cx="1847088" cy="1847088"/>
            </a:xfrm>
            <a:prstGeom prst="ellipse">
              <a:avLst/>
            </a:pr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lin ang="0" scaled="1"/>
              <a:tileRect/>
            </a:gradFill>
            <a:ln w="12700" cap="flat" cmpd="sng" algn="ctr">
              <a:noFill/>
              <a:prstDash val="solid"/>
              <a:miter lim="800000"/>
            </a:ln>
            <a:effectLst/>
          </p:spPr>
          <p:txBody>
            <a:bodyPr rtlCol="0" anchor="ctr"/>
            <a:lstStyle/>
            <a:p>
              <a:pPr algn="ctr"/>
              <a:endParaRPr lang="en-US" sz="1400" kern="0">
                <a:solidFill>
                  <a:prstClr val="white"/>
                </a:solidFill>
                <a:latin typeface="Calibri" panose="020F0502020204030204"/>
              </a:endParaRPr>
            </a:p>
          </p:txBody>
        </p:sp>
        <p:sp>
          <p:nvSpPr>
            <p:cNvPr id="71" name="Oval 70"/>
            <p:cNvSpPr/>
            <p:nvPr/>
          </p:nvSpPr>
          <p:spPr>
            <a:xfrm>
              <a:off x="3101911" y="2420770"/>
              <a:ext cx="1181227" cy="1181227"/>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smtClean="0">
                  <a:ln>
                    <a:noFill/>
                  </a:ln>
                  <a:effectLst/>
                  <a:uLnTx/>
                  <a:uFillTx/>
                  <a:latin typeface="Calibri" panose="020F0502020204030204"/>
                  <a:ea typeface="+mn-ea"/>
                  <a:cs typeface="+mn-cs"/>
                </a:rPr>
                <a:t>text</a:t>
              </a:r>
            </a:p>
          </p:txBody>
        </p:sp>
      </p:grpSp>
      <p:grpSp>
        <p:nvGrpSpPr>
          <p:cNvPr id="12" name="Group 11"/>
          <p:cNvGrpSpPr/>
          <p:nvPr/>
        </p:nvGrpSpPr>
        <p:grpSpPr>
          <a:xfrm>
            <a:off x="9604339" y="1663923"/>
            <a:ext cx="1314106" cy="2109755"/>
            <a:chOff x="9604339" y="1663923"/>
            <a:chExt cx="1314106" cy="2109755"/>
          </a:xfrm>
        </p:grpSpPr>
        <p:sp>
          <p:nvSpPr>
            <p:cNvPr id="101" name="Freeform 100"/>
            <p:cNvSpPr/>
            <p:nvPr/>
          </p:nvSpPr>
          <p:spPr>
            <a:xfrm>
              <a:off x="9604339"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7" name="Freeform 76"/>
            <p:cNvSpPr/>
            <p:nvPr/>
          </p:nvSpPr>
          <p:spPr>
            <a:xfrm>
              <a:off x="10261392" y="1663923"/>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02" name="Oval 101"/>
            <p:cNvSpPr/>
            <p:nvPr/>
          </p:nvSpPr>
          <p:spPr>
            <a:xfrm>
              <a:off x="9740175" y="1801013"/>
              <a:ext cx="1039928" cy="1039928"/>
            </a:xfrm>
            <a:prstGeom prst="ellipse">
              <a:avLst/>
            </a:prstGeom>
            <a:solidFill>
              <a:schemeClr val="bg1">
                <a:lumMod val="95000"/>
              </a:schemeClr>
            </a:solidFill>
            <a:ln w="28575" cap="flat" cmpd="sng" algn="ctr">
              <a:solidFill>
                <a:schemeClr val="accent6">
                  <a:lumMod val="75000"/>
                </a:schemeClr>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grpSp>
        <p:nvGrpSpPr>
          <p:cNvPr id="11" name="Group 10"/>
          <p:cNvGrpSpPr/>
          <p:nvPr/>
        </p:nvGrpSpPr>
        <p:grpSpPr>
          <a:xfrm>
            <a:off x="7938184" y="1663924"/>
            <a:ext cx="1314106" cy="2109754"/>
            <a:chOff x="7938184" y="1663924"/>
            <a:chExt cx="1314106" cy="2109754"/>
          </a:xfrm>
        </p:grpSpPr>
        <p:sp>
          <p:nvSpPr>
            <p:cNvPr id="105" name="Freeform 104"/>
            <p:cNvSpPr/>
            <p:nvPr/>
          </p:nvSpPr>
          <p:spPr>
            <a:xfrm>
              <a:off x="7938184"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6" name="Freeform 75"/>
            <p:cNvSpPr/>
            <p:nvPr/>
          </p:nvSpPr>
          <p:spPr>
            <a:xfrm>
              <a:off x="8595237" y="1663924"/>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06" name="Oval 105"/>
            <p:cNvSpPr/>
            <p:nvPr/>
          </p:nvSpPr>
          <p:spPr>
            <a:xfrm>
              <a:off x="8074020" y="1801013"/>
              <a:ext cx="1039928" cy="1039928"/>
            </a:xfrm>
            <a:prstGeom prst="ellipse">
              <a:avLst/>
            </a:prstGeom>
            <a:solidFill>
              <a:schemeClr val="bg1">
                <a:lumMod val="95000"/>
              </a:schemeClr>
            </a:solidFill>
            <a:ln w="28575" cap="flat" cmpd="sng" algn="ctr">
              <a:solidFill>
                <a:schemeClr val="accent5">
                  <a:lumMod val="75000"/>
                </a:schemeClr>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grpSp>
        <p:nvGrpSpPr>
          <p:cNvPr id="9" name="Group 8"/>
          <p:cNvGrpSpPr/>
          <p:nvPr/>
        </p:nvGrpSpPr>
        <p:grpSpPr>
          <a:xfrm>
            <a:off x="6272027" y="1663925"/>
            <a:ext cx="1314106" cy="2113557"/>
            <a:chOff x="6272027" y="1663925"/>
            <a:chExt cx="1314106" cy="2113557"/>
          </a:xfrm>
        </p:grpSpPr>
        <p:sp>
          <p:nvSpPr>
            <p:cNvPr id="109" name="Freeform 108"/>
            <p:cNvSpPr/>
            <p:nvPr/>
          </p:nvSpPr>
          <p:spPr>
            <a:xfrm>
              <a:off x="6272027"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5" name="Freeform 74"/>
            <p:cNvSpPr/>
            <p:nvPr/>
          </p:nvSpPr>
          <p:spPr>
            <a:xfrm>
              <a:off x="6929080" y="1667729"/>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10" name="Oval 109"/>
            <p:cNvSpPr/>
            <p:nvPr/>
          </p:nvSpPr>
          <p:spPr>
            <a:xfrm>
              <a:off x="6407863" y="1801013"/>
              <a:ext cx="1039928" cy="1039928"/>
            </a:xfrm>
            <a:prstGeom prst="ellipse">
              <a:avLst/>
            </a:prstGeom>
            <a:solidFill>
              <a:schemeClr val="bg1">
                <a:lumMod val="95000"/>
              </a:schemeClr>
            </a:solidFill>
            <a:ln w="28575" cap="flat" cmpd="sng" algn="ctr">
              <a:solidFill>
                <a:schemeClr val="accent4">
                  <a:lumMod val="75000"/>
                </a:schemeClr>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grpSp>
        <p:nvGrpSpPr>
          <p:cNvPr id="8" name="Group 7"/>
          <p:cNvGrpSpPr/>
          <p:nvPr/>
        </p:nvGrpSpPr>
        <p:grpSpPr>
          <a:xfrm>
            <a:off x="4605870" y="1663924"/>
            <a:ext cx="1314106" cy="2109754"/>
            <a:chOff x="4605870" y="1663924"/>
            <a:chExt cx="1314106" cy="2109754"/>
          </a:xfrm>
        </p:grpSpPr>
        <p:sp>
          <p:nvSpPr>
            <p:cNvPr id="113" name="Freeform 112"/>
            <p:cNvSpPr/>
            <p:nvPr/>
          </p:nvSpPr>
          <p:spPr>
            <a:xfrm>
              <a:off x="4605870"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4" name="Freeform 73"/>
            <p:cNvSpPr/>
            <p:nvPr/>
          </p:nvSpPr>
          <p:spPr>
            <a:xfrm>
              <a:off x="5262923" y="1663924"/>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14" name="Oval 113"/>
            <p:cNvSpPr/>
            <p:nvPr/>
          </p:nvSpPr>
          <p:spPr>
            <a:xfrm>
              <a:off x="4741706" y="1801013"/>
              <a:ext cx="1039928" cy="1039928"/>
            </a:xfrm>
            <a:prstGeom prst="ellipse">
              <a:avLst/>
            </a:prstGeom>
            <a:solidFill>
              <a:schemeClr val="bg1">
                <a:lumMod val="95000"/>
              </a:schemeClr>
            </a:solidFill>
            <a:ln w="28575" cap="flat" cmpd="sng" algn="ctr">
              <a:solidFill>
                <a:schemeClr val="accent3">
                  <a:lumMod val="75000"/>
                </a:schemeClr>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grpSp>
        <p:nvGrpSpPr>
          <p:cNvPr id="7" name="Group 6"/>
          <p:cNvGrpSpPr/>
          <p:nvPr/>
        </p:nvGrpSpPr>
        <p:grpSpPr>
          <a:xfrm>
            <a:off x="2939713" y="1663924"/>
            <a:ext cx="1314106" cy="2109754"/>
            <a:chOff x="2939713" y="1663924"/>
            <a:chExt cx="1314106" cy="2109754"/>
          </a:xfrm>
        </p:grpSpPr>
        <p:sp>
          <p:nvSpPr>
            <p:cNvPr id="117" name="Freeform 116"/>
            <p:cNvSpPr/>
            <p:nvPr/>
          </p:nvSpPr>
          <p:spPr>
            <a:xfrm>
              <a:off x="2939713"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3" name="Freeform 72"/>
            <p:cNvSpPr/>
            <p:nvPr/>
          </p:nvSpPr>
          <p:spPr>
            <a:xfrm>
              <a:off x="3596766" y="1663924"/>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18" name="Oval 117"/>
            <p:cNvSpPr/>
            <p:nvPr/>
          </p:nvSpPr>
          <p:spPr>
            <a:xfrm>
              <a:off x="3075549" y="1801013"/>
              <a:ext cx="1039928" cy="1039928"/>
            </a:xfrm>
            <a:prstGeom prst="ellipse">
              <a:avLst/>
            </a:prstGeom>
            <a:solidFill>
              <a:schemeClr val="bg1">
                <a:lumMod val="95000"/>
              </a:schemeClr>
            </a:solidFill>
            <a:ln w="28575" cap="flat" cmpd="sng" algn="ctr">
              <a:solidFill>
                <a:schemeClr val="tx1"/>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grpSp>
        <p:nvGrpSpPr>
          <p:cNvPr id="6" name="Group 5"/>
          <p:cNvGrpSpPr/>
          <p:nvPr/>
        </p:nvGrpSpPr>
        <p:grpSpPr>
          <a:xfrm>
            <a:off x="1273556" y="1663924"/>
            <a:ext cx="1314106" cy="2109754"/>
            <a:chOff x="1273556" y="1663924"/>
            <a:chExt cx="1314106" cy="2109754"/>
          </a:xfrm>
        </p:grpSpPr>
        <p:sp>
          <p:nvSpPr>
            <p:cNvPr id="121" name="Freeform 120"/>
            <p:cNvSpPr/>
            <p:nvPr/>
          </p:nvSpPr>
          <p:spPr>
            <a:xfrm>
              <a:off x="1273556" y="1663925"/>
              <a:ext cx="1314106" cy="2109753"/>
            </a:xfrm>
            <a:custGeom>
              <a:avLst/>
              <a:gdLst>
                <a:gd name="connsiteX0" fmla="*/ 1167037 w 2334074"/>
                <a:gd name="connsiteY0" fmla="*/ 0 h 3747277"/>
                <a:gd name="connsiteX1" fmla="*/ 2334074 w 2334074"/>
                <a:gd name="connsiteY1" fmla="*/ 1167037 h 3747277"/>
                <a:gd name="connsiteX2" fmla="*/ 2310364 w 2334074"/>
                <a:gd name="connsiteY2" fmla="*/ 1402236 h 3747277"/>
                <a:gd name="connsiteX3" fmla="*/ 2306194 w 2334074"/>
                <a:gd name="connsiteY3" fmla="*/ 1418453 h 3747277"/>
                <a:gd name="connsiteX4" fmla="*/ 2281606 w 2334074"/>
                <a:gd name="connsiteY4" fmla="*/ 1514078 h 3747277"/>
                <a:gd name="connsiteX5" fmla="*/ 2242362 w 2334074"/>
                <a:gd name="connsiteY5" fmla="*/ 1621301 h 3747277"/>
                <a:gd name="connsiteX6" fmla="*/ 2226859 w 2334074"/>
                <a:gd name="connsiteY6" fmla="*/ 1653484 h 3747277"/>
                <a:gd name="connsiteX7" fmla="*/ 2182984 w 2334074"/>
                <a:gd name="connsiteY7" fmla="*/ 1740164 h 3747277"/>
                <a:gd name="connsiteX8" fmla="*/ 2182981 w 2334074"/>
                <a:gd name="connsiteY8" fmla="*/ 1740169 h 3747277"/>
                <a:gd name="connsiteX9" fmla="*/ 1167037 w 2334074"/>
                <a:gd name="connsiteY9" fmla="*/ 3747277 h 3747277"/>
                <a:gd name="connsiteX10" fmla="*/ 151093 w 2334074"/>
                <a:gd name="connsiteY10" fmla="*/ 1740169 h 3747277"/>
                <a:gd name="connsiteX11" fmla="*/ 151090 w 2334074"/>
                <a:gd name="connsiteY11" fmla="*/ 1740164 h 3747277"/>
                <a:gd name="connsiteX12" fmla="*/ 107215 w 2334074"/>
                <a:gd name="connsiteY12" fmla="*/ 1653484 h 3747277"/>
                <a:gd name="connsiteX13" fmla="*/ 91712 w 2334074"/>
                <a:gd name="connsiteY13" fmla="*/ 1621301 h 3747277"/>
                <a:gd name="connsiteX14" fmla="*/ 52468 w 2334074"/>
                <a:gd name="connsiteY14" fmla="*/ 1514078 h 3747277"/>
                <a:gd name="connsiteX15" fmla="*/ 27880 w 2334074"/>
                <a:gd name="connsiteY15" fmla="*/ 1418453 h 3747277"/>
                <a:gd name="connsiteX16" fmla="*/ 23710 w 2334074"/>
                <a:gd name="connsiteY16" fmla="*/ 1402236 h 3747277"/>
                <a:gd name="connsiteX17" fmla="*/ 0 w 2334074"/>
                <a:gd name="connsiteY17" fmla="*/ 1167037 h 3747277"/>
                <a:gd name="connsiteX18" fmla="*/ 1167037 w 2334074"/>
                <a:gd name="connsiteY18" fmla="*/ 0 h 374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34074" h="3747277">
                  <a:moveTo>
                    <a:pt x="1167037" y="0"/>
                  </a:moveTo>
                  <a:cubicBezTo>
                    <a:pt x="1811574" y="0"/>
                    <a:pt x="2334074" y="522500"/>
                    <a:pt x="2334074" y="1167037"/>
                  </a:cubicBezTo>
                  <a:cubicBezTo>
                    <a:pt x="2334074" y="1247604"/>
                    <a:pt x="2325910" y="1326265"/>
                    <a:pt x="2310364" y="1402236"/>
                  </a:cubicBezTo>
                  <a:lnTo>
                    <a:pt x="2306194" y="1418453"/>
                  </a:lnTo>
                  <a:lnTo>
                    <a:pt x="2281606" y="1514078"/>
                  </a:lnTo>
                  <a:cubicBezTo>
                    <a:pt x="2270240" y="1550622"/>
                    <a:pt x="2257127" y="1586395"/>
                    <a:pt x="2242362" y="1621301"/>
                  </a:cubicBezTo>
                  <a:lnTo>
                    <a:pt x="2226859" y="1653484"/>
                  </a:lnTo>
                  <a:lnTo>
                    <a:pt x="2182984" y="1740164"/>
                  </a:lnTo>
                  <a:lnTo>
                    <a:pt x="2182981" y="1740169"/>
                  </a:lnTo>
                  <a:lnTo>
                    <a:pt x="1167037" y="3747277"/>
                  </a:lnTo>
                  <a:lnTo>
                    <a:pt x="151093" y="1740169"/>
                  </a:lnTo>
                  <a:lnTo>
                    <a:pt x="151090" y="1740164"/>
                  </a:lnTo>
                  <a:lnTo>
                    <a:pt x="107215" y="1653484"/>
                  </a:lnTo>
                  <a:lnTo>
                    <a:pt x="91712" y="1621301"/>
                  </a:lnTo>
                  <a:cubicBezTo>
                    <a:pt x="76948" y="1586395"/>
                    <a:pt x="63834" y="1550622"/>
                    <a:pt x="52468" y="1514078"/>
                  </a:cubicBezTo>
                  <a:lnTo>
                    <a:pt x="27880" y="1418453"/>
                  </a:lnTo>
                  <a:lnTo>
                    <a:pt x="23710" y="1402236"/>
                  </a:lnTo>
                  <a:cubicBezTo>
                    <a:pt x="8164" y="1326265"/>
                    <a:pt x="0" y="1247604"/>
                    <a:pt x="0" y="1167037"/>
                  </a:cubicBezTo>
                  <a:cubicBezTo>
                    <a:pt x="0" y="522500"/>
                    <a:pt x="522500" y="0"/>
                    <a:pt x="1167037" y="0"/>
                  </a:cubicBezTo>
                  <a:close/>
                </a:path>
              </a:pathLst>
            </a:cu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2" name="Freeform 71"/>
            <p:cNvSpPr/>
            <p:nvPr/>
          </p:nvSpPr>
          <p:spPr>
            <a:xfrm>
              <a:off x="1930609" y="1663924"/>
              <a:ext cx="657053" cy="2109753"/>
            </a:xfrm>
            <a:custGeom>
              <a:avLst/>
              <a:gdLst>
                <a:gd name="connsiteX0" fmla="*/ 0 w 657053"/>
                <a:gd name="connsiteY0" fmla="*/ 0 h 2109753"/>
                <a:gd name="connsiteX1" fmla="*/ 657053 w 657053"/>
                <a:gd name="connsiteY1" fmla="*/ 657053 h 2109753"/>
                <a:gd name="connsiteX2" fmla="*/ 643704 w 657053"/>
                <a:gd name="connsiteY2" fmla="*/ 789473 h 2109753"/>
                <a:gd name="connsiteX3" fmla="*/ 641356 w 657053"/>
                <a:gd name="connsiteY3" fmla="*/ 798603 h 2109753"/>
                <a:gd name="connsiteX4" fmla="*/ 627513 w 657053"/>
                <a:gd name="connsiteY4" fmla="*/ 852441 h 2109753"/>
                <a:gd name="connsiteX5" fmla="*/ 605418 w 657053"/>
                <a:gd name="connsiteY5" fmla="*/ 912808 h 2109753"/>
                <a:gd name="connsiteX6" fmla="*/ 596690 w 657053"/>
                <a:gd name="connsiteY6" fmla="*/ 930928 h 2109753"/>
                <a:gd name="connsiteX7" fmla="*/ 571988 w 657053"/>
                <a:gd name="connsiteY7" fmla="*/ 979729 h 2109753"/>
                <a:gd name="connsiteX8" fmla="*/ 571986 w 657053"/>
                <a:gd name="connsiteY8" fmla="*/ 979732 h 2109753"/>
                <a:gd name="connsiteX9" fmla="*/ 0 w 657053"/>
                <a:gd name="connsiteY9" fmla="*/ 2109753 h 210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053" h="2109753">
                  <a:moveTo>
                    <a:pt x="0" y="0"/>
                  </a:moveTo>
                  <a:cubicBezTo>
                    <a:pt x="362881" y="0"/>
                    <a:pt x="657053" y="294173"/>
                    <a:pt x="657053" y="657053"/>
                  </a:cubicBezTo>
                  <a:cubicBezTo>
                    <a:pt x="657053" y="702413"/>
                    <a:pt x="652457" y="746700"/>
                    <a:pt x="643704" y="789473"/>
                  </a:cubicBezTo>
                  <a:lnTo>
                    <a:pt x="641356" y="798603"/>
                  </a:lnTo>
                  <a:lnTo>
                    <a:pt x="627513" y="852441"/>
                  </a:lnTo>
                  <a:cubicBezTo>
                    <a:pt x="621114" y="873015"/>
                    <a:pt x="613731" y="893156"/>
                    <a:pt x="605418" y="912808"/>
                  </a:cubicBezTo>
                  <a:lnTo>
                    <a:pt x="596690" y="930928"/>
                  </a:lnTo>
                  <a:lnTo>
                    <a:pt x="571988" y="979729"/>
                  </a:lnTo>
                  <a:lnTo>
                    <a:pt x="571986" y="979732"/>
                  </a:lnTo>
                  <a:lnTo>
                    <a:pt x="0" y="2109753"/>
                  </a:lnTo>
                  <a:close/>
                </a:path>
              </a:pathLst>
            </a:custGeom>
            <a:solidFill>
              <a:schemeClr val="tx2">
                <a:lumMod val="50000"/>
                <a:alpha val="50000"/>
              </a:schemeClr>
            </a:solidFill>
            <a:ln w="12700" cap="flat" cmpd="sng" algn="ctr">
              <a:no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122" name="Oval 121"/>
            <p:cNvSpPr/>
            <p:nvPr/>
          </p:nvSpPr>
          <p:spPr>
            <a:xfrm>
              <a:off x="1409392" y="1801013"/>
              <a:ext cx="1039928" cy="1039928"/>
            </a:xfrm>
            <a:prstGeom prst="ellipse">
              <a:avLst/>
            </a:prstGeom>
            <a:solidFill>
              <a:schemeClr val="bg1">
                <a:lumMod val="95000"/>
              </a:schemeClr>
            </a:solidFill>
            <a:ln w="28575" cap="flat" cmpd="sng" algn="ctr">
              <a:solidFill>
                <a:schemeClr val="accent1">
                  <a:lumMod val="75000"/>
                </a:schemeClr>
              </a:solidFill>
              <a:prstDash val="solid"/>
              <a:miter lim="800000"/>
            </a:ln>
            <a:effectLst/>
          </p:spPr>
          <p:txBody>
            <a:bodyPr rtlCol="0" anchor="ctr"/>
            <a:lstStyle/>
            <a:p>
              <a:pPr algn="ctr"/>
              <a:r>
                <a:rPr lang="en-US" sz="1400" kern="0" smtClean="0">
                  <a:latin typeface="Calibri" panose="020F0502020204030204"/>
                </a:rPr>
                <a:t>text</a:t>
              </a:r>
              <a:endParaRPr lang="en-US" sz="1400" kern="0">
                <a:latin typeface="Calibri" panose="020F0502020204030204"/>
              </a:endParaRPr>
            </a:p>
          </p:txBody>
        </p:sp>
      </p:grpSp>
    </p:spTree>
    <p:extLst>
      <p:ext uri="{BB962C8B-B14F-4D97-AF65-F5344CB8AC3E}">
        <p14:creationId xmlns:p14="http://schemas.microsoft.com/office/powerpoint/2010/main" val="3155853005"/>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t>Puzzle / Jigsaw Graphics for Infographic Illustrations</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8. Puzzle Diagrams</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11292840" y="589915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4"/>
                </a:solidFill>
                <a:latin typeface="FontAwesome" pitchFamily="2" charset="0"/>
              </a:rPr>
              <a:t></a:t>
            </a:r>
            <a:endParaRPr lang="en-US" sz="3200">
              <a:solidFill>
                <a:schemeClr val="accent4"/>
              </a:solidFill>
              <a:latin typeface="FontAwesome" pitchFamily="2" charset="0"/>
            </a:endParaRPr>
          </a:p>
        </p:txBody>
      </p:sp>
    </p:spTree>
    <p:extLst>
      <p:ext uri="{BB962C8B-B14F-4D97-AF65-F5344CB8AC3E}">
        <p14:creationId xmlns:p14="http://schemas.microsoft.com/office/powerpoint/2010/main" val="3915980428"/>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Puzzle House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123</a:t>
            </a:fld>
            <a:endParaRPr lang="en-US"/>
          </a:p>
        </p:txBody>
      </p:sp>
      <p:grpSp>
        <p:nvGrpSpPr>
          <p:cNvPr id="77" name="Group 76"/>
          <p:cNvGrpSpPr/>
          <p:nvPr/>
        </p:nvGrpSpPr>
        <p:grpSpPr>
          <a:xfrm>
            <a:off x="4041870" y="1615162"/>
            <a:ext cx="4122738" cy="3973512"/>
            <a:chOff x="8575383" y="1732601"/>
            <a:chExt cx="4122738" cy="3973512"/>
          </a:xfrm>
        </p:grpSpPr>
        <p:sp>
          <p:nvSpPr>
            <p:cNvPr id="78" name="Freeform 2227"/>
            <p:cNvSpPr>
              <a:spLocks/>
            </p:cNvSpPr>
            <p:nvPr/>
          </p:nvSpPr>
          <p:spPr bwMode="auto">
            <a:xfrm>
              <a:off x="8575383" y="1732601"/>
              <a:ext cx="4122738" cy="1574800"/>
            </a:xfrm>
            <a:custGeom>
              <a:avLst/>
              <a:gdLst>
                <a:gd name="T0" fmla="*/ 1284 w 2597"/>
                <a:gd name="T1" fmla="*/ 0 h 992"/>
                <a:gd name="T2" fmla="*/ 1313 w 2597"/>
                <a:gd name="T3" fmla="*/ 0 h 992"/>
                <a:gd name="T4" fmla="*/ 1342 w 2597"/>
                <a:gd name="T5" fmla="*/ 7 h 992"/>
                <a:gd name="T6" fmla="*/ 1368 w 2597"/>
                <a:gd name="T7" fmla="*/ 20 h 992"/>
                <a:gd name="T8" fmla="*/ 2536 w 2597"/>
                <a:gd name="T9" fmla="*/ 749 h 992"/>
                <a:gd name="T10" fmla="*/ 2560 w 2597"/>
                <a:gd name="T11" fmla="*/ 769 h 992"/>
                <a:gd name="T12" fmla="*/ 2578 w 2597"/>
                <a:gd name="T13" fmla="*/ 791 h 992"/>
                <a:gd name="T14" fmla="*/ 2591 w 2597"/>
                <a:gd name="T15" fmla="*/ 817 h 992"/>
                <a:gd name="T16" fmla="*/ 2597 w 2597"/>
                <a:gd name="T17" fmla="*/ 846 h 992"/>
                <a:gd name="T18" fmla="*/ 2597 w 2597"/>
                <a:gd name="T19" fmla="*/ 875 h 992"/>
                <a:gd name="T20" fmla="*/ 2591 w 2597"/>
                <a:gd name="T21" fmla="*/ 903 h 992"/>
                <a:gd name="T22" fmla="*/ 2578 w 2597"/>
                <a:gd name="T23" fmla="*/ 931 h 992"/>
                <a:gd name="T24" fmla="*/ 2561 w 2597"/>
                <a:gd name="T25" fmla="*/ 952 h 992"/>
                <a:gd name="T26" fmla="*/ 2540 w 2597"/>
                <a:gd name="T27" fmla="*/ 970 h 992"/>
                <a:gd name="T28" fmla="*/ 2518 w 2597"/>
                <a:gd name="T29" fmla="*/ 982 h 992"/>
                <a:gd name="T30" fmla="*/ 2491 w 2597"/>
                <a:gd name="T31" fmla="*/ 990 h 992"/>
                <a:gd name="T32" fmla="*/ 2467 w 2597"/>
                <a:gd name="T33" fmla="*/ 992 h 992"/>
                <a:gd name="T34" fmla="*/ 2442 w 2597"/>
                <a:gd name="T35" fmla="*/ 991 h 992"/>
                <a:gd name="T36" fmla="*/ 2418 w 2597"/>
                <a:gd name="T37" fmla="*/ 985 h 992"/>
                <a:gd name="T38" fmla="*/ 2396 w 2597"/>
                <a:gd name="T39" fmla="*/ 973 h 992"/>
                <a:gd name="T40" fmla="*/ 1299 w 2597"/>
                <a:gd name="T41" fmla="*/ 287 h 992"/>
                <a:gd name="T42" fmla="*/ 202 w 2597"/>
                <a:gd name="T43" fmla="*/ 973 h 992"/>
                <a:gd name="T44" fmla="*/ 177 w 2597"/>
                <a:gd name="T45" fmla="*/ 985 h 992"/>
                <a:gd name="T46" fmla="*/ 152 w 2597"/>
                <a:gd name="T47" fmla="*/ 991 h 992"/>
                <a:gd name="T48" fmla="*/ 127 w 2597"/>
                <a:gd name="T49" fmla="*/ 992 h 992"/>
                <a:gd name="T50" fmla="*/ 102 w 2597"/>
                <a:gd name="T51" fmla="*/ 990 h 992"/>
                <a:gd name="T52" fmla="*/ 77 w 2597"/>
                <a:gd name="T53" fmla="*/ 982 h 992"/>
                <a:gd name="T54" fmla="*/ 55 w 2597"/>
                <a:gd name="T55" fmla="*/ 969 h 992"/>
                <a:gd name="T56" fmla="*/ 36 w 2597"/>
                <a:gd name="T57" fmla="*/ 952 h 992"/>
                <a:gd name="T58" fmla="*/ 20 w 2597"/>
                <a:gd name="T59" fmla="*/ 931 h 992"/>
                <a:gd name="T60" fmla="*/ 7 w 2597"/>
                <a:gd name="T61" fmla="*/ 903 h 992"/>
                <a:gd name="T62" fmla="*/ 0 w 2597"/>
                <a:gd name="T63" fmla="*/ 875 h 992"/>
                <a:gd name="T64" fmla="*/ 0 w 2597"/>
                <a:gd name="T65" fmla="*/ 846 h 992"/>
                <a:gd name="T66" fmla="*/ 7 w 2597"/>
                <a:gd name="T67" fmla="*/ 817 h 992"/>
                <a:gd name="T68" fmla="*/ 20 w 2597"/>
                <a:gd name="T69" fmla="*/ 791 h 992"/>
                <a:gd name="T70" fmla="*/ 38 w 2597"/>
                <a:gd name="T71" fmla="*/ 769 h 992"/>
                <a:gd name="T72" fmla="*/ 62 w 2597"/>
                <a:gd name="T73" fmla="*/ 749 h 992"/>
                <a:gd name="T74" fmla="*/ 1229 w 2597"/>
                <a:gd name="T75" fmla="*/ 20 h 992"/>
                <a:gd name="T76" fmla="*/ 1256 w 2597"/>
                <a:gd name="T77" fmla="*/ 7 h 992"/>
                <a:gd name="T78" fmla="*/ 1284 w 2597"/>
                <a:gd name="T79" fmla="*/ 0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97" h="992">
                  <a:moveTo>
                    <a:pt x="1284" y="0"/>
                  </a:moveTo>
                  <a:lnTo>
                    <a:pt x="1313" y="0"/>
                  </a:lnTo>
                  <a:lnTo>
                    <a:pt x="1342" y="7"/>
                  </a:lnTo>
                  <a:lnTo>
                    <a:pt x="1368" y="20"/>
                  </a:lnTo>
                  <a:lnTo>
                    <a:pt x="2536" y="749"/>
                  </a:lnTo>
                  <a:lnTo>
                    <a:pt x="2560" y="769"/>
                  </a:lnTo>
                  <a:lnTo>
                    <a:pt x="2578" y="791"/>
                  </a:lnTo>
                  <a:lnTo>
                    <a:pt x="2591" y="817"/>
                  </a:lnTo>
                  <a:lnTo>
                    <a:pt x="2597" y="846"/>
                  </a:lnTo>
                  <a:lnTo>
                    <a:pt x="2597" y="875"/>
                  </a:lnTo>
                  <a:lnTo>
                    <a:pt x="2591" y="903"/>
                  </a:lnTo>
                  <a:lnTo>
                    <a:pt x="2578" y="931"/>
                  </a:lnTo>
                  <a:lnTo>
                    <a:pt x="2561" y="952"/>
                  </a:lnTo>
                  <a:lnTo>
                    <a:pt x="2540" y="970"/>
                  </a:lnTo>
                  <a:lnTo>
                    <a:pt x="2518" y="982"/>
                  </a:lnTo>
                  <a:lnTo>
                    <a:pt x="2491" y="990"/>
                  </a:lnTo>
                  <a:lnTo>
                    <a:pt x="2467" y="992"/>
                  </a:lnTo>
                  <a:lnTo>
                    <a:pt x="2442" y="991"/>
                  </a:lnTo>
                  <a:lnTo>
                    <a:pt x="2418" y="985"/>
                  </a:lnTo>
                  <a:lnTo>
                    <a:pt x="2396" y="973"/>
                  </a:lnTo>
                  <a:lnTo>
                    <a:pt x="1299" y="287"/>
                  </a:lnTo>
                  <a:lnTo>
                    <a:pt x="202" y="973"/>
                  </a:lnTo>
                  <a:lnTo>
                    <a:pt x="177" y="985"/>
                  </a:lnTo>
                  <a:lnTo>
                    <a:pt x="152" y="991"/>
                  </a:lnTo>
                  <a:lnTo>
                    <a:pt x="127" y="992"/>
                  </a:lnTo>
                  <a:lnTo>
                    <a:pt x="102" y="990"/>
                  </a:lnTo>
                  <a:lnTo>
                    <a:pt x="77" y="982"/>
                  </a:lnTo>
                  <a:lnTo>
                    <a:pt x="55" y="969"/>
                  </a:lnTo>
                  <a:lnTo>
                    <a:pt x="36" y="952"/>
                  </a:lnTo>
                  <a:lnTo>
                    <a:pt x="20" y="931"/>
                  </a:lnTo>
                  <a:lnTo>
                    <a:pt x="7" y="903"/>
                  </a:lnTo>
                  <a:lnTo>
                    <a:pt x="0" y="875"/>
                  </a:lnTo>
                  <a:lnTo>
                    <a:pt x="0" y="846"/>
                  </a:lnTo>
                  <a:lnTo>
                    <a:pt x="7" y="817"/>
                  </a:lnTo>
                  <a:lnTo>
                    <a:pt x="20" y="791"/>
                  </a:lnTo>
                  <a:lnTo>
                    <a:pt x="38" y="769"/>
                  </a:lnTo>
                  <a:lnTo>
                    <a:pt x="62" y="749"/>
                  </a:lnTo>
                  <a:lnTo>
                    <a:pt x="1229" y="20"/>
                  </a:lnTo>
                  <a:lnTo>
                    <a:pt x="1256" y="7"/>
                  </a:lnTo>
                  <a:lnTo>
                    <a:pt x="1284" y="0"/>
                  </a:lnTo>
                  <a:close/>
                </a:path>
              </a:pathLst>
            </a:custGeom>
            <a:solidFill>
              <a:schemeClr val="tx1"/>
            </a:solidFill>
            <a:ln w="0">
              <a:solidFill>
                <a:srgbClr val="00156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228"/>
            <p:cNvSpPr>
              <a:spLocks/>
            </p:cNvSpPr>
            <p:nvPr/>
          </p:nvSpPr>
          <p:spPr bwMode="auto">
            <a:xfrm>
              <a:off x="11185233" y="4410713"/>
              <a:ext cx="990600" cy="1295400"/>
            </a:xfrm>
            <a:custGeom>
              <a:avLst/>
              <a:gdLst>
                <a:gd name="T0" fmla="*/ 340 w 624"/>
                <a:gd name="T1" fmla="*/ 3 h 816"/>
                <a:gd name="T2" fmla="*/ 374 w 624"/>
                <a:gd name="T3" fmla="*/ 25 h 816"/>
                <a:gd name="T4" fmla="*/ 387 w 624"/>
                <a:gd name="T5" fmla="*/ 60 h 816"/>
                <a:gd name="T6" fmla="*/ 380 w 624"/>
                <a:gd name="T7" fmla="*/ 88 h 816"/>
                <a:gd name="T8" fmla="*/ 368 w 624"/>
                <a:gd name="T9" fmla="*/ 118 h 816"/>
                <a:gd name="T10" fmla="*/ 363 w 624"/>
                <a:gd name="T11" fmla="*/ 140 h 816"/>
                <a:gd name="T12" fmla="*/ 364 w 624"/>
                <a:gd name="T13" fmla="*/ 152 h 816"/>
                <a:gd name="T14" fmla="*/ 375 w 624"/>
                <a:gd name="T15" fmla="*/ 168 h 816"/>
                <a:gd name="T16" fmla="*/ 398 w 624"/>
                <a:gd name="T17" fmla="*/ 180 h 816"/>
                <a:gd name="T18" fmla="*/ 624 w 624"/>
                <a:gd name="T19" fmla="*/ 181 h 816"/>
                <a:gd name="T20" fmla="*/ 621 w 624"/>
                <a:gd name="T21" fmla="*/ 707 h 816"/>
                <a:gd name="T22" fmla="*/ 593 w 624"/>
                <a:gd name="T23" fmla="*/ 763 h 816"/>
                <a:gd name="T24" fmla="*/ 545 w 624"/>
                <a:gd name="T25" fmla="*/ 801 h 816"/>
                <a:gd name="T26" fmla="*/ 484 w 624"/>
                <a:gd name="T27" fmla="*/ 816 h 816"/>
                <a:gd name="T28" fmla="*/ 6 w 624"/>
                <a:gd name="T29" fmla="*/ 816 h 816"/>
                <a:gd name="T30" fmla="*/ 2 w 624"/>
                <a:gd name="T31" fmla="*/ 604 h 816"/>
                <a:gd name="T32" fmla="*/ 0 w 624"/>
                <a:gd name="T33" fmla="*/ 597 h 816"/>
                <a:gd name="T34" fmla="*/ 4 w 624"/>
                <a:gd name="T35" fmla="*/ 585 h 816"/>
                <a:gd name="T36" fmla="*/ 11 w 624"/>
                <a:gd name="T37" fmla="*/ 579 h 816"/>
                <a:gd name="T38" fmla="*/ 19 w 624"/>
                <a:gd name="T39" fmla="*/ 578 h 816"/>
                <a:gd name="T40" fmla="*/ 29 w 624"/>
                <a:gd name="T41" fmla="*/ 580 h 816"/>
                <a:gd name="T42" fmla="*/ 44 w 624"/>
                <a:gd name="T43" fmla="*/ 587 h 816"/>
                <a:gd name="T44" fmla="*/ 71 w 624"/>
                <a:gd name="T45" fmla="*/ 597 h 816"/>
                <a:gd name="T46" fmla="*/ 97 w 624"/>
                <a:gd name="T47" fmla="*/ 602 h 816"/>
                <a:gd name="T48" fmla="*/ 141 w 624"/>
                <a:gd name="T49" fmla="*/ 589 h 816"/>
                <a:gd name="T50" fmla="*/ 173 w 624"/>
                <a:gd name="T51" fmla="*/ 555 h 816"/>
                <a:gd name="T52" fmla="*/ 186 w 624"/>
                <a:gd name="T53" fmla="*/ 508 h 816"/>
                <a:gd name="T54" fmla="*/ 173 w 624"/>
                <a:gd name="T55" fmla="*/ 462 h 816"/>
                <a:gd name="T56" fmla="*/ 141 w 624"/>
                <a:gd name="T57" fmla="*/ 428 h 816"/>
                <a:gd name="T58" fmla="*/ 97 w 624"/>
                <a:gd name="T59" fmla="*/ 415 h 816"/>
                <a:gd name="T60" fmla="*/ 71 w 624"/>
                <a:gd name="T61" fmla="*/ 420 h 816"/>
                <a:gd name="T62" fmla="*/ 44 w 624"/>
                <a:gd name="T63" fmla="*/ 431 h 816"/>
                <a:gd name="T64" fmla="*/ 29 w 624"/>
                <a:gd name="T65" fmla="*/ 437 h 816"/>
                <a:gd name="T66" fmla="*/ 23 w 624"/>
                <a:gd name="T67" fmla="*/ 440 h 816"/>
                <a:gd name="T68" fmla="*/ 15 w 624"/>
                <a:gd name="T69" fmla="*/ 440 h 816"/>
                <a:gd name="T70" fmla="*/ 7 w 624"/>
                <a:gd name="T71" fmla="*/ 436 h 816"/>
                <a:gd name="T72" fmla="*/ 3 w 624"/>
                <a:gd name="T73" fmla="*/ 427 h 816"/>
                <a:gd name="T74" fmla="*/ 2 w 624"/>
                <a:gd name="T75" fmla="*/ 419 h 816"/>
                <a:gd name="T76" fmla="*/ 2 w 624"/>
                <a:gd name="T77" fmla="*/ 224 h 816"/>
                <a:gd name="T78" fmla="*/ 223 w 624"/>
                <a:gd name="T79" fmla="*/ 181 h 816"/>
                <a:gd name="T80" fmla="*/ 230 w 624"/>
                <a:gd name="T81" fmla="*/ 181 h 816"/>
                <a:gd name="T82" fmla="*/ 261 w 624"/>
                <a:gd name="T83" fmla="*/ 168 h 816"/>
                <a:gd name="T84" fmla="*/ 273 w 624"/>
                <a:gd name="T85" fmla="*/ 140 h 816"/>
                <a:gd name="T86" fmla="*/ 268 w 624"/>
                <a:gd name="T87" fmla="*/ 118 h 816"/>
                <a:gd name="T88" fmla="*/ 256 w 624"/>
                <a:gd name="T89" fmla="*/ 88 h 816"/>
                <a:gd name="T90" fmla="*/ 248 w 624"/>
                <a:gd name="T91" fmla="*/ 60 h 816"/>
                <a:gd name="T92" fmla="*/ 262 w 624"/>
                <a:gd name="T93" fmla="*/ 25 h 816"/>
                <a:gd name="T94" fmla="*/ 296 w 624"/>
                <a:gd name="T95" fmla="*/ 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4" h="816">
                  <a:moveTo>
                    <a:pt x="317" y="0"/>
                  </a:moveTo>
                  <a:lnTo>
                    <a:pt x="340" y="3"/>
                  </a:lnTo>
                  <a:lnTo>
                    <a:pt x="359" y="12"/>
                  </a:lnTo>
                  <a:lnTo>
                    <a:pt x="374" y="25"/>
                  </a:lnTo>
                  <a:lnTo>
                    <a:pt x="384" y="41"/>
                  </a:lnTo>
                  <a:lnTo>
                    <a:pt x="387" y="60"/>
                  </a:lnTo>
                  <a:lnTo>
                    <a:pt x="385" y="74"/>
                  </a:lnTo>
                  <a:lnTo>
                    <a:pt x="380" y="88"/>
                  </a:lnTo>
                  <a:lnTo>
                    <a:pt x="374" y="104"/>
                  </a:lnTo>
                  <a:lnTo>
                    <a:pt x="368" y="118"/>
                  </a:lnTo>
                  <a:lnTo>
                    <a:pt x="364" y="129"/>
                  </a:lnTo>
                  <a:lnTo>
                    <a:pt x="363" y="140"/>
                  </a:lnTo>
                  <a:lnTo>
                    <a:pt x="363" y="146"/>
                  </a:lnTo>
                  <a:lnTo>
                    <a:pt x="364" y="152"/>
                  </a:lnTo>
                  <a:lnTo>
                    <a:pt x="367" y="159"/>
                  </a:lnTo>
                  <a:lnTo>
                    <a:pt x="375" y="168"/>
                  </a:lnTo>
                  <a:lnTo>
                    <a:pt x="387" y="176"/>
                  </a:lnTo>
                  <a:lnTo>
                    <a:pt x="398" y="180"/>
                  </a:lnTo>
                  <a:lnTo>
                    <a:pt x="412" y="181"/>
                  </a:lnTo>
                  <a:lnTo>
                    <a:pt x="624" y="181"/>
                  </a:lnTo>
                  <a:lnTo>
                    <a:pt x="624" y="676"/>
                  </a:lnTo>
                  <a:lnTo>
                    <a:pt x="621" y="707"/>
                  </a:lnTo>
                  <a:lnTo>
                    <a:pt x="610" y="737"/>
                  </a:lnTo>
                  <a:lnTo>
                    <a:pt x="593" y="763"/>
                  </a:lnTo>
                  <a:lnTo>
                    <a:pt x="571" y="786"/>
                  </a:lnTo>
                  <a:lnTo>
                    <a:pt x="545" y="801"/>
                  </a:lnTo>
                  <a:lnTo>
                    <a:pt x="516" y="812"/>
                  </a:lnTo>
                  <a:lnTo>
                    <a:pt x="484" y="816"/>
                  </a:lnTo>
                  <a:lnTo>
                    <a:pt x="23" y="816"/>
                  </a:lnTo>
                  <a:lnTo>
                    <a:pt x="6" y="816"/>
                  </a:lnTo>
                  <a:lnTo>
                    <a:pt x="2" y="816"/>
                  </a:lnTo>
                  <a:lnTo>
                    <a:pt x="2" y="604"/>
                  </a:lnTo>
                  <a:lnTo>
                    <a:pt x="2" y="598"/>
                  </a:lnTo>
                  <a:lnTo>
                    <a:pt x="0" y="597"/>
                  </a:lnTo>
                  <a:lnTo>
                    <a:pt x="2" y="592"/>
                  </a:lnTo>
                  <a:lnTo>
                    <a:pt x="4" y="585"/>
                  </a:lnTo>
                  <a:lnTo>
                    <a:pt x="7" y="581"/>
                  </a:lnTo>
                  <a:lnTo>
                    <a:pt x="11" y="579"/>
                  </a:lnTo>
                  <a:lnTo>
                    <a:pt x="15" y="578"/>
                  </a:lnTo>
                  <a:lnTo>
                    <a:pt x="19" y="578"/>
                  </a:lnTo>
                  <a:lnTo>
                    <a:pt x="24" y="578"/>
                  </a:lnTo>
                  <a:lnTo>
                    <a:pt x="29" y="580"/>
                  </a:lnTo>
                  <a:lnTo>
                    <a:pt x="34" y="583"/>
                  </a:lnTo>
                  <a:lnTo>
                    <a:pt x="44" y="587"/>
                  </a:lnTo>
                  <a:lnTo>
                    <a:pt x="57" y="592"/>
                  </a:lnTo>
                  <a:lnTo>
                    <a:pt x="71" y="597"/>
                  </a:lnTo>
                  <a:lnTo>
                    <a:pt x="84" y="600"/>
                  </a:lnTo>
                  <a:lnTo>
                    <a:pt x="97" y="602"/>
                  </a:lnTo>
                  <a:lnTo>
                    <a:pt x="120" y="598"/>
                  </a:lnTo>
                  <a:lnTo>
                    <a:pt x="141" y="589"/>
                  </a:lnTo>
                  <a:lnTo>
                    <a:pt x="159" y="575"/>
                  </a:lnTo>
                  <a:lnTo>
                    <a:pt x="173" y="555"/>
                  </a:lnTo>
                  <a:lnTo>
                    <a:pt x="184" y="533"/>
                  </a:lnTo>
                  <a:lnTo>
                    <a:pt x="186" y="508"/>
                  </a:lnTo>
                  <a:lnTo>
                    <a:pt x="184" y="485"/>
                  </a:lnTo>
                  <a:lnTo>
                    <a:pt x="173" y="462"/>
                  </a:lnTo>
                  <a:lnTo>
                    <a:pt x="159" y="443"/>
                  </a:lnTo>
                  <a:lnTo>
                    <a:pt x="141" y="428"/>
                  </a:lnTo>
                  <a:lnTo>
                    <a:pt x="120" y="419"/>
                  </a:lnTo>
                  <a:lnTo>
                    <a:pt x="97" y="415"/>
                  </a:lnTo>
                  <a:lnTo>
                    <a:pt x="84" y="418"/>
                  </a:lnTo>
                  <a:lnTo>
                    <a:pt x="71" y="420"/>
                  </a:lnTo>
                  <a:lnTo>
                    <a:pt x="57" y="426"/>
                  </a:lnTo>
                  <a:lnTo>
                    <a:pt x="44" y="431"/>
                  </a:lnTo>
                  <a:lnTo>
                    <a:pt x="34" y="435"/>
                  </a:lnTo>
                  <a:lnTo>
                    <a:pt x="29" y="437"/>
                  </a:lnTo>
                  <a:lnTo>
                    <a:pt x="27" y="439"/>
                  </a:lnTo>
                  <a:lnTo>
                    <a:pt x="23" y="440"/>
                  </a:lnTo>
                  <a:lnTo>
                    <a:pt x="19" y="440"/>
                  </a:lnTo>
                  <a:lnTo>
                    <a:pt x="15" y="440"/>
                  </a:lnTo>
                  <a:lnTo>
                    <a:pt x="11" y="439"/>
                  </a:lnTo>
                  <a:lnTo>
                    <a:pt x="7" y="436"/>
                  </a:lnTo>
                  <a:lnTo>
                    <a:pt x="4" y="432"/>
                  </a:lnTo>
                  <a:lnTo>
                    <a:pt x="3" y="427"/>
                  </a:lnTo>
                  <a:lnTo>
                    <a:pt x="2" y="422"/>
                  </a:lnTo>
                  <a:lnTo>
                    <a:pt x="2" y="419"/>
                  </a:lnTo>
                  <a:lnTo>
                    <a:pt x="2" y="415"/>
                  </a:lnTo>
                  <a:lnTo>
                    <a:pt x="2" y="224"/>
                  </a:lnTo>
                  <a:lnTo>
                    <a:pt x="2" y="181"/>
                  </a:lnTo>
                  <a:lnTo>
                    <a:pt x="223" y="181"/>
                  </a:lnTo>
                  <a:lnTo>
                    <a:pt x="228" y="181"/>
                  </a:lnTo>
                  <a:lnTo>
                    <a:pt x="230" y="181"/>
                  </a:lnTo>
                  <a:lnTo>
                    <a:pt x="247" y="177"/>
                  </a:lnTo>
                  <a:lnTo>
                    <a:pt x="261" y="168"/>
                  </a:lnTo>
                  <a:lnTo>
                    <a:pt x="270" y="155"/>
                  </a:lnTo>
                  <a:lnTo>
                    <a:pt x="273" y="140"/>
                  </a:lnTo>
                  <a:lnTo>
                    <a:pt x="271" y="129"/>
                  </a:lnTo>
                  <a:lnTo>
                    <a:pt x="268" y="118"/>
                  </a:lnTo>
                  <a:lnTo>
                    <a:pt x="261" y="104"/>
                  </a:lnTo>
                  <a:lnTo>
                    <a:pt x="256" y="88"/>
                  </a:lnTo>
                  <a:lnTo>
                    <a:pt x="250" y="74"/>
                  </a:lnTo>
                  <a:lnTo>
                    <a:pt x="248" y="60"/>
                  </a:lnTo>
                  <a:lnTo>
                    <a:pt x="252" y="41"/>
                  </a:lnTo>
                  <a:lnTo>
                    <a:pt x="262" y="25"/>
                  </a:lnTo>
                  <a:lnTo>
                    <a:pt x="277" y="12"/>
                  </a:lnTo>
                  <a:lnTo>
                    <a:pt x="296" y="3"/>
                  </a:lnTo>
                  <a:lnTo>
                    <a:pt x="317"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230"/>
            <p:cNvSpPr>
              <a:spLocks/>
            </p:cNvSpPr>
            <p:nvPr/>
          </p:nvSpPr>
          <p:spPr bwMode="auto">
            <a:xfrm>
              <a:off x="11182058" y="2669225"/>
              <a:ext cx="993775" cy="1190625"/>
            </a:xfrm>
            <a:custGeom>
              <a:avLst/>
              <a:gdLst>
                <a:gd name="T0" fmla="*/ 560 w 626"/>
                <a:gd name="T1" fmla="*/ 350 h 750"/>
                <a:gd name="T2" fmla="*/ 601 w 626"/>
                <a:gd name="T3" fmla="*/ 389 h 750"/>
                <a:gd name="T4" fmla="*/ 623 w 626"/>
                <a:gd name="T5" fmla="*/ 440 h 750"/>
                <a:gd name="T6" fmla="*/ 626 w 626"/>
                <a:gd name="T7" fmla="*/ 559 h 750"/>
                <a:gd name="T8" fmla="*/ 410 w 626"/>
                <a:gd name="T9" fmla="*/ 561 h 750"/>
                <a:gd name="T10" fmla="*/ 394 w 626"/>
                <a:gd name="T11" fmla="*/ 563 h 750"/>
                <a:gd name="T12" fmla="*/ 382 w 626"/>
                <a:gd name="T13" fmla="*/ 570 h 750"/>
                <a:gd name="T14" fmla="*/ 374 w 626"/>
                <a:gd name="T15" fmla="*/ 578 h 750"/>
                <a:gd name="T16" fmla="*/ 366 w 626"/>
                <a:gd name="T17" fmla="*/ 601 h 750"/>
                <a:gd name="T18" fmla="*/ 372 w 626"/>
                <a:gd name="T19" fmla="*/ 623 h 750"/>
                <a:gd name="T20" fmla="*/ 385 w 626"/>
                <a:gd name="T21" fmla="*/ 652 h 750"/>
                <a:gd name="T22" fmla="*/ 391 w 626"/>
                <a:gd name="T23" fmla="*/ 680 h 750"/>
                <a:gd name="T24" fmla="*/ 382 w 626"/>
                <a:gd name="T25" fmla="*/ 714 h 750"/>
                <a:gd name="T26" fmla="*/ 357 w 626"/>
                <a:gd name="T27" fmla="*/ 740 h 750"/>
                <a:gd name="T28" fmla="*/ 322 w 626"/>
                <a:gd name="T29" fmla="*/ 750 h 750"/>
                <a:gd name="T30" fmla="*/ 287 w 626"/>
                <a:gd name="T31" fmla="*/ 740 h 750"/>
                <a:gd name="T32" fmla="*/ 262 w 626"/>
                <a:gd name="T33" fmla="*/ 714 h 750"/>
                <a:gd name="T34" fmla="*/ 252 w 626"/>
                <a:gd name="T35" fmla="*/ 680 h 750"/>
                <a:gd name="T36" fmla="*/ 259 w 626"/>
                <a:gd name="T37" fmla="*/ 652 h 750"/>
                <a:gd name="T38" fmla="*/ 272 w 626"/>
                <a:gd name="T39" fmla="*/ 623 h 750"/>
                <a:gd name="T40" fmla="*/ 277 w 626"/>
                <a:gd name="T41" fmla="*/ 601 h 750"/>
                <a:gd name="T42" fmla="*/ 266 w 626"/>
                <a:gd name="T43" fmla="*/ 578 h 750"/>
                <a:gd name="T44" fmla="*/ 238 w 626"/>
                <a:gd name="T45" fmla="*/ 563 h 750"/>
                <a:gd name="T46" fmla="*/ 233 w 626"/>
                <a:gd name="T47" fmla="*/ 561 h 750"/>
                <a:gd name="T48" fmla="*/ 228 w 626"/>
                <a:gd name="T49" fmla="*/ 559 h 750"/>
                <a:gd name="T50" fmla="*/ 0 w 626"/>
                <a:gd name="T51" fmla="*/ 528 h 750"/>
                <a:gd name="T52" fmla="*/ 0 w 626"/>
                <a:gd name="T53" fmla="*/ 325 h 750"/>
                <a:gd name="T54" fmla="*/ 0 w 626"/>
                <a:gd name="T55" fmla="*/ 320 h 750"/>
                <a:gd name="T56" fmla="*/ 4 w 626"/>
                <a:gd name="T57" fmla="*/ 308 h 750"/>
                <a:gd name="T58" fmla="*/ 10 w 626"/>
                <a:gd name="T59" fmla="*/ 301 h 750"/>
                <a:gd name="T60" fmla="*/ 18 w 626"/>
                <a:gd name="T61" fmla="*/ 300 h 750"/>
                <a:gd name="T62" fmla="*/ 26 w 626"/>
                <a:gd name="T63" fmla="*/ 301 h 750"/>
                <a:gd name="T64" fmla="*/ 34 w 626"/>
                <a:gd name="T65" fmla="*/ 305 h 750"/>
                <a:gd name="T66" fmla="*/ 56 w 626"/>
                <a:gd name="T67" fmla="*/ 314 h 750"/>
                <a:gd name="T68" fmla="*/ 84 w 626"/>
                <a:gd name="T69" fmla="*/ 324 h 750"/>
                <a:gd name="T70" fmla="*/ 119 w 626"/>
                <a:gd name="T71" fmla="*/ 321 h 750"/>
                <a:gd name="T72" fmla="*/ 156 w 626"/>
                <a:gd name="T73" fmla="*/ 297 h 750"/>
                <a:gd name="T74" fmla="*/ 178 w 626"/>
                <a:gd name="T75" fmla="*/ 257 h 750"/>
                <a:gd name="T76" fmla="*/ 178 w 626"/>
                <a:gd name="T77" fmla="*/ 207 h 750"/>
                <a:gd name="T78" fmla="*/ 156 w 626"/>
                <a:gd name="T79" fmla="*/ 166 h 750"/>
                <a:gd name="T80" fmla="*/ 119 w 626"/>
                <a:gd name="T81" fmla="*/ 142 h 750"/>
                <a:gd name="T82" fmla="*/ 84 w 626"/>
                <a:gd name="T83" fmla="*/ 140 h 750"/>
                <a:gd name="T84" fmla="*/ 56 w 626"/>
                <a:gd name="T85" fmla="*/ 148 h 750"/>
                <a:gd name="T86" fmla="*/ 34 w 626"/>
                <a:gd name="T87" fmla="*/ 157 h 750"/>
                <a:gd name="T88" fmla="*/ 23 w 626"/>
                <a:gd name="T89" fmla="*/ 163 h 750"/>
                <a:gd name="T90" fmla="*/ 14 w 626"/>
                <a:gd name="T91" fmla="*/ 163 h 750"/>
                <a:gd name="T92" fmla="*/ 6 w 626"/>
                <a:gd name="T93" fmla="*/ 159 h 750"/>
                <a:gd name="T94" fmla="*/ 1 w 626"/>
                <a:gd name="T95" fmla="*/ 149 h 750"/>
                <a:gd name="T96" fmla="*/ 0 w 626"/>
                <a:gd name="T97" fmla="*/ 142 h 750"/>
                <a:gd name="T98" fmla="*/ 0 w 626"/>
                <a:gd name="T99"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6" h="750">
                  <a:moveTo>
                    <a:pt x="0" y="0"/>
                  </a:moveTo>
                  <a:lnTo>
                    <a:pt x="560" y="350"/>
                  </a:lnTo>
                  <a:lnTo>
                    <a:pt x="582" y="368"/>
                  </a:lnTo>
                  <a:lnTo>
                    <a:pt x="601" y="389"/>
                  </a:lnTo>
                  <a:lnTo>
                    <a:pt x="615" y="414"/>
                  </a:lnTo>
                  <a:lnTo>
                    <a:pt x="623" y="440"/>
                  </a:lnTo>
                  <a:lnTo>
                    <a:pt x="626" y="469"/>
                  </a:lnTo>
                  <a:lnTo>
                    <a:pt x="626" y="559"/>
                  </a:lnTo>
                  <a:lnTo>
                    <a:pt x="417" y="559"/>
                  </a:lnTo>
                  <a:lnTo>
                    <a:pt x="410" y="561"/>
                  </a:lnTo>
                  <a:lnTo>
                    <a:pt x="402" y="562"/>
                  </a:lnTo>
                  <a:lnTo>
                    <a:pt x="394" y="563"/>
                  </a:lnTo>
                  <a:lnTo>
                    <a:pt x="387" y="566"/>
                  </a:lnTo>
                  <a:lnTo>
                    <a:pt x="382" y="570"/>
                  </a:lnTo>
                  <a:lnTo>
                    <a:pt x="378" y="574"/>
                  </a:lnTo>
                  <a:lnTo>
                    <a:pt x="374" y="578"/>
                  </a:lnTo>
                  <a:lnTo>
                    <a:pt x="369" y="589"/>
                  </a:lnTo>
                  <a:lnTo>
                    <a:pt x="366" y="601"/>
                  </a:lnTo>
                  <a:lnTo>
                    <a:pt x="368" y="612"/>
                  </a:lnTo>
                  <a:lnTo>
                    <a:pt x="372" y="623"/>
                  </a:lnTo>
                  <a:lnTo>
                    <a:pt x="378" y="636"/>
                  </a:lnTo>
                  <a:lnTo>
                    <a:pt x="385" y="652"/>
                  </a:lnTo>
                  <a:lnTo>
                    <a:pt x="390" y="668"/>
                  </a:lnTo>
                  <a:lnTo>
                    <a:pt x="391" y="680"/>
                  </a:lnTo>
                  <a:lnTo>
                    <a:pt x="389" y="697"/>
                  </a:lnTo>
                  <a:lnTo>
                    <a:pt x="382" y="714"/>
                  </a:lnTo>
                  <a:lnTo>
                    <a:pt x="372" y="728"/>
                  </a:lnTo>
                  <a:lnTo>
                    <a:pt x="357" y="740"/>
                  </a:lnTo>
                  <a:lnTo>
                    <a:pt x="340" y="748"/>
                  </a:lnTo>
                  <a:lnTo>
                    <a:pt x="322" y="750"/>
                  </a:lnTo>
                  <a:lnTo>
                    <a:pt x="304" y="748"/>
                  </a:lnTo>
                  <a:lnTo>
                    <a:pt x="287" y="740"/>
                  </a:lnTo>
                  <a:lnTo>
                    <a:pt x="273" y="728"/>
                  </a:lnTo>
                  <a:lnTo>
                    <a:pt x="262" y="714"/>
                  </a:lnTo>
                  <a:lnTo>
                    <a:pt x="255" y="697"/>
                  </a:lnTo>
                  <a:lnTo>
                    <a:pt x="252" y="680"/>
                  </a:lnTo>
                  <a:lnTo>
                    <a:pt x="255" y="668"/>
                  </a:lnTo>
                  <a:lnTo>
                    <a:pt x="259" y="652"/>
                  </a:lnTo>
                  <a:lnTo>
                    <a:pt x="266" y="636"/>
                  </a:lnTo>
                  <a:lnTo>
                    <a:pt x="272" y="623"/>
                  </a:lnTo>
                  <a:lnTo>
                    <a:pt x="276" y="612"/>
                  </a:lnTo>
                  <a:lnTo>
                    <a:pt x="277" y="601"/>
                  </a:lnTo>
                  <a:lnTo>
                    <a:pt x="275" y="588"/>
                  </a:lnTo>
                  <a:lnTo>
                    <a:pt x="266" y="578"/>
                  </a:lnTo>
                  <a:lnTo>
                    <a:pt x="254" y="568"/>
                  </a:lnTo>
                  <a:lnTo>
                    <a:pt x="238" y="563"/>
                  </a:lnTo>
                  <a:lnTo>
                    <a:pt x="222" y="561"/>
                  </a:lnTo>
                  <a:lnTo>
                    <a:pt x="233" y="561"/>
                  </a:lnTo>
                  <a:lnTo>
                    <a:pt x="233" y="561"/>
                  </a:lnTo>
                  <a:lnTo>
                    <a:pt x="228" y="559"/>
                  </a:lnTo>
                  <a:lnTo>
                    <a:pt x="0" y="559"/>
                  </a:lnTo>
                  <a:lnTo>
                    <a:pt x="0" y="528"/>
                  </a:lnTo>
                  <a:lnTo>
                    <a:pt x="0" y="516"/>
                  </a:lnTo>
                  <a:lnTo>
                    <a:pt x="0" y="325"/>
                  </a:lnTo>
                  <a:lnTo>
                    <a:pt x="0" y="321"/>
                  </a:lnTo>
                  <a:lnTo>
                    <a:pt x="0" y="320"/>
                  </a:lnTo>
                  <a:lnTo>
                    <a:pt x="1" y="313"/>
                  </a:lnTo>
                  <a:lnTo>
                    <a:pt x="4" y="308"/>
                  </a:lnTo>
                  <a:lnTo>
                    <a:pt x="6" y="304"/>
                  </a:lnTo>
                  <a:lnTo>
                    <a:pt x="10" y="301"/>
                  </a:lnTo>
                  <a:lnTo>
                    <a:pt x="14" y="300"/>
                  </a:lnTo>
                  <a:lnTo>
                    <a:pt x="18" y="300"/>
                  </a:lnTo>
                  <a:lnTo>
                    <a:pt x="22" y="300"/>
                  </a:lnTo>
                  <a:lnTo>
                    <a:pt x="26" y="301"/>
                  </a:lnTo>
                  <a:lnTo>
                    <a:pt x="29" y="303"/>
                  </a:lnTo>
                  <a:lnTo>
                    <a:pt x="34" y="305"/>
                  </a:lnTo>
                  <a:lnTo>
                    <a:pt x="43" y="309"/>
                  </a:lnTo>
                  <a:lnTo>
                    <a:pt x="56" y="314"/>
                  </a:lnTo>
                  <a:lnTo>
                    <a:pt x="69" y="320"/>
                  </a:lnTo>
                  <a:lnTo>
                    <a:pt x="84" y="324"/>
                  </a:lnTo>
                  <a:lnTo>
                    <a:pt x="97" y="325"/>
                  </a:lnTo>
                  <a:lnTo>
                    <a:pt x="119" y="321"/>
                  </a:lnTo>
                  <a:lnTo>
                    <a:pt x="139" y="312"/>
                  </a:lnTo>
                  <a:lnTo>
                    <a:pt x="156" y="297"/>
                  </a:lnTo>
                  <a:lnTo>
                    <a:pt x="169" y="279"/>
                  </a:lnTo>
                  <a:lnTo>
                    <a:pt x="178" y="257"/>
                  </a:lnTo>
                  <a:lnTo>
                    <a:pt x="180" y="232"/>
                  </a:lnTo>
                  <a:lnTo>
                    <a:pt x="178" y="207"/>
                  </a:lnTo>
                  <a:lnTo>
                    <a:pt x="169" y="185"/>
                  </a:lnTo>
                  <a:lnTo>
                    <a:pt x="156" y="166"/>
                  </a:lnTo>
                  <a:lnTo>
                    <a:pt x="139" y="151"/>
                  </a:lnTo>
                  <a:lnTo>
                    <a:pt x="119" y="142"/>
                  </a:lnTo>
                  <a:lnTo>
                    <a:pt x="97" y="139"/>
                  </a:lnTo>
                  <a:lnTo>
                    <a:pt x="84" y="140"/>
                  </a:lnTo>
                  <a:lnTo>
                    <a:pt x="69" y="144"/>
                  </a:lnTo>
                  <a:lnTo>
                    <a:pt x="56" y="148"/>
                  </a:lnTo>
                  <a:lnTo>
                    <a:pt x="43" y="153"/>
                  </a:lnTo>
                  <a:lnTo>
                    <a:pt x="34" y="157"/>
                  </a:lnTo>
                  <a:lnTo>
                    <a:pt x="29" y="160"/>
                  </a:lnTo>
                  <a:lnTo>
                    <a:pt x="23" y="163"/>
                  </a:lnTo>
                  <a:lnTo>
                    <a:pt x="18" y="163"/>
                  </a:lnTo>
                  <a:lnTo>
                    <a:pt x="14" y="163"/>
                  </a:lnTo>
                  <a:lnTo>
                    <a:pt x="10" y="161"/>
                  </a:lnTo>
                  <a:lnTo>
                    <a:pt x="6" y="159"/>
                  </a:lnTo>
                  <a:lnTo>
                    <a:pt x="4" y="155"/>
                  </a:lnTo>
                  <a:lnTo>
                    <a:pt x="1" y="149"/>
                  </a:lnTo>
                  <a:lnTo>
                    <a:pt x="0" y="143"/>
                  </a:lnTo>
                  <a:lnTo>
                    <a:pt x="0" y="142"/>
                  </a:lnTo>
                  <a:lnTo>
                    <a:pt x="0" y="136"/>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232"/>
            <p:cNvSpPr>
              <a:spLocks/>
            </p:cNvSpPr>
            <p:nvPr/>
          </p:nvSpPr>
          <p:spPr bwMode="auto">
            <a:xfrm>
              <a:off x="9810458" y="2364425"/>
              <a:ext cx="1628775" cy="1190625"/>
            </a:xfrm>
            <a:custGeom>
              <a:avLst/>
              <a:gdLst>
                <a:gd name="T0" fmla="*/ 589 w 1026"/>
                <a:gd name="T1" fmla="*/ 21 h 750"/>
                <a:gd name="T2" fmla="*/ 842 w 1026"/>
                <a:gd name="T3" fmla="*/ 331 h 750"/>
                <a:gd name="T4" fmla="*/ 846 w 1026"/>
                <a:gd name="T5" fmla="*/ 349 h 750"/>
                <a:gd name="T6" fmla="*/ 876 w 1026"/>
                <a:gd name="T7" fmla="*/ 375 h 750"/>
                <a:gd name="T8" fmla="*/ 912 w 1026"/>
                <a:gd name="T9" fmla="*/ 366 h 750"/>
                <a:gd name="T10" fmla="*/ 952 w 1026"/>
                <a:gd name="T11" fmla="*/ 352 h 750"/>
                <a:gd name="T12" fmla="*/ 1000 w 1026"/>
                <a:gd name="T13" fmla="*/ 365 h 750"/>
                <a:gd name="T14" fmla="*/ 1026 w 1026"/>
                <a:gd name="T15" fmla="*/ 423 h 750"/>
                <a:gd name="T16" fmla="*/ 1000 w 1026"/>
                <a:gd name="T17" fmla="*/ 482 h 750"/>
                <a:gd name="T18" fmla="*/ 952 w 1026"/>
                <a:gd name="T19" fmla="*/ 493 h 750"/>
                <a:gd name="T20" fmla="*/ 912 w 1026"/>
                <a:gd name="T21" fmla="*/ 480 h 750"/>
                <a:gd name="T22" fmla="*/ 876 w 1026"/>
                <a:gd name="T23" fmla="*/ 471 h 750"/>
                <a:gd name="T24" fmla="*/ 844 w 1026"/>
                <a:gd name="T25" fmla="*/ 497 h 750"/>
                <a:gd name="T26" fmla="*/ 842 w 1026"/>
                <a:gd name="T27" fmla="*/ 749 h 750"/>
                <a:gd name="T28" fmla="*/ 806 w 1026"/>
                <a:gd name="T29" fmla="*/ 749 h 750"/>
                <a:gd name="T30" fmla="*/ 692 w 1026"/>
                <a:gd name="T31" fmla="*/ 749 h 750"/>
                <a:gd name="T32" fmla="*/ 644 w 1026"/>
                <a:gd name="T33" fmla="*/ 750 h 750"/>
                <a:gd name="T34" fmla="*/ 618 w 1026"/>
                <a:gd name="T35" fmla="*/ 750 h 750"/>
                <a:gd name="T36" fmla="*/ 593 w 1026"/>
                <a:gd name="T37" fmla="*/ 730 h 750"/>
                <a:gd name="T38" fmla="*/ 598 w 1026"/>
                <a:gd name="T39" fmla="*/ 712 h 750"/>
                <a:gd name="T40" fmla="*/ 612 w 1026"/>
                <a:gd name="T41" fmla="*/ 677 h 750"/>
                <a:gd name="T42" fmla="*/ 615 w 1026"/>
                <a:gd name="T43" fmla="*/ 627 h 750"/>
                <a:gd name="T44" fmla="*/ 572 w 1026"/>
                <a:gd name="T45" fmla="*/ 576 h 750"/>
                <a:gd name="T46" fmla="*/ 500 w 1026"/>
                <a:gd name="T47" fmla="*/ 568 h 750"/>
                <a:gd name="T48" fmla="*/ 444 w 1026"/>
                <a:gd name="T49" fmla="*/ 607 h 750"/>
                <a:gd name="T50" fmla="*/ 433 w 1026"/>
                <a:gd name="T51" fmla="*/ 662 h 750"/>
                <a:gd name="T52" fmla="*/ 446 w 1026"/>
                <a:gd name="T53" fmla="*/ 703 h 750"/>
                <a:gd name="T54" fmla="*/ 455 w 1026"/>
                <a:gd name="T55" fmla="*/ 724 h 750"/>
                <a:gd name="T56" fmla="*/ 445 w 1026"/>
                <a:gd name="T57" fmla="*/ 746 h 750"/>
                <a:gd name="T58" fmla="*/ 216 w 1026"/>
                <a:gd name="T59" fmla="*/ 749 h 750"/>
                <a:gd name="T60" fmla="*/ 184 w 1026"/>
                <a:gd name="T61" fmla="*/ 509 h 750"/>
                <a:gd name="T62" fmla="*/ 163 w 1026"/>
                <a:gd name="T63" fmla="*/ 470 h 750"/>
                <a:gd name="T64" fmla="*/ 123 w 1026"/>
                <a:gd name="T65" fmla="*/ 471 h 750"/>
                <a:gd name="T66" fmla="*/ 88 w 1026"/>
                <a:gd name="T67" fmla="*/ 485 h 750"/>
                <a:gd name="T68" fmla="*/ 44 w 1026"/>
                <a:gd name="T69" fmla="*/ 487 h 750"/>
                <a:gd name="T70" fmla="*/ 4 w 1026"/>
                <a:gd name="T71" fmla="*/ 441 h 750"/>
                <a:gd name="T72" fmla="*/ 13 w 1026"/>
                <a:gd name="T73" fmla="*/ 375 h 750"/>
                <a:gd name="T74" fmla="*/ 64 w 1026"/>
                <a:gd name="T75" fmla="*/ 345 h 750"/>
                <a:gd name="T76" fmla="*/ 102 w 1026"/>
                <a:gd name="T77" fmla="*/ 356 h 750"/>
                <a:gd name="T78" fmla="*/ 137 w 1026"/>
                <a:gd name="T79" fmla="*/ 370 h 750"/>
                <a:gd name="T80" fmla="*/ 174 w 1026"/>
                <a:gd name="T81" fmla="*/ 357 h 750"/>
                <a:gd name="T82" fmla="*/ 184 w 1026"/>
                <a:gd name="T83" fmla="*/ 328 h 750"/>
                <a:gd name="T84" fmla="*/ 184 w 1026"/>
                <a:gd name="T85" fmla="*/ 179 h 750"/>
                <a:gd name="T86" fmla="*/ 499 w 1026"/>
                <a:gd name="T87"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6" h="750">
                  <a:moveTo>
                    <a:pt x="530" y="0"/>
                  </a:moveTo>
                  <a:lnTo>
                    <a:pt x="560" y="6"/>
                  </a:lnTo>
                  <a:lnTo>
                    <a:pt x="589" y="21"/>
                  </a:lnTo>
                  <a:lnTo>
                    <a:pt x="842" y="178"/>
                  </a:lnTo>
                  <a:lnTo>
                    <a:pt x="842" y="327"/>
                  </a:lnTo>
                  <a:lnTo>
                    <a:pt x="842" y="331"/>
                  </a:lnTo>
                  <a:lnTo>
                    <a:pt x="842" y="334"/>
                  </a:lnTo>
                  <a:lnTo>
                    <a:pt x="842" y="334"/>
                  </a:lnTo>
                  <a:lnTo>
                    <a:pt x="846" y="349"/>
                  </a:lnTo>
                  <a:lnTo>
                    <a:pt x="852" y="362"/>
                  </a:lnTo>
                  <a:lnTo>
                    <a:pt x="863" y="372"/>
                  </a:lnTo>
                  <a:lnTo>
                    <a:pt x="876" y="375"/>
                  </a:lnTo>
                  <a:lnTo>
                    <a:pt x="889" y="375"/>
                  </a:lnTo>
                  <a:lnTo>
                    <a:pt x="903" y="370"/>
                  </a:lnTo>
                  <a:lnTo>
                    <a:pt x="912" y="366"/>
                  </a:lnTo>
                  <a:lnTo>
                    <a:pt x="924" y="361"/>
                  </a:lnTo>
                  <a:lnTo>
                    <a:pt x="938" y="356"/>
                  </a:lnTo>
                  <a:lnTo>
                    <a:pt x="952" y="352"/>
                  </a:lnTo>
                  <a:lnTo>
                    <a:pt x="962" y="351"/>
                  </a:lnTo>
                  <a:lnTo>
                    <a:pt x="983" y="355"/>
                  </a:lnTo>
                  <a:lnTo>
                    <a:pt x="1000" y="365"/>
                  </a:lnTo>
                  <a:lnTo>
                    <a:pt x="1013" y="381"/>
                  </a:lnTo>
                  <a:lnTo>
                    <a:pt x="1022" y="400"/>
                  </a:lnTo>
                  <a:lnTo>
                    <a:pt x="1026" y="423"/>
                  </a:lnTo>
                  <a:lnTo>
                    <a:pt x="1022" y="446"/>
                  </a:lnTo>
                  <a:lnTo>
                    <a:pt x="1013" y="466"/>
                  </a:lnTo>
                  <a:lnTo>
                    <a:pt x="1000" y="482"/>
                  </a:lnTo>
                  <a:lnTo>
                    <a:pt x="983" y="492"/>
                  </a:lnTo>
                  <a:lnTo>
                    <a:pt x="962" y="496"/>
                  </a:lnTo>
                  <a:lnTo>
                    <a:pt x="952" y="493"/>
                  </a:lnTo>
                  <a:lnTo>
                    <a:pt x="938" y="491"/>
                  </a:lnTo>
                  <a:lnTo>
                    <a:pt x="924" y="485"/>
                  </a:lnTo>
                  <a:lnTo>
                    <a:pt x="912" y="480"/>
                  </a:lnTo>
                  <a:lnTo>
                    <a:pt x="903" y="476"/>
                  </a:lnTo>
                  <a:lnTo>
                    <a:pt x="889" y="471"/>
                  </a:lnTo>
                  <a:lnTo>
                    <a:pt x="876" y="471"/>
                  </a:lnTo>
                  <a:lnTo>
                    <a:pt x="863" y="475"/>
                  </a:lnTo>
                  <a:lnTo>
                    <a:pt x="852" y="484"/>
                  </a:lnTo>
                  <a:lnTo>
                    <a:pt x="844" y="497"/>
                  </a:lnTo>
                  <a:lnTo>
                    <a:pt x="842" y="514"/>
                  </a:lnTo>
                  <a:lnTo>
                    <a:pt x="842" y="519"/>
                  </a:lnTo>
                  <a:lnTo>
                    <a:pt x="842" y="749"/>
                  </a:lnTo>
                  <a:lnTo>
                    <a:pt x="830" y="749"/>
                  </a:lnTo>
                  <a:lnTo>
                    <a:pt x="817" y="749"/>
                  </a:lnTo>
                  <a:lnTo>
                    <a:pt x="806" y="749"/>
                  </a:lnTo>
                  <a:lnTo>
                    <a:pt x="801" y="749"/>
                  </a:lnTo>
                  <a:lnTo>
                    <a:pt x="703" y="749"/>
                  </a:lnTo>
                  <a:lnTo>
                    <a:pt x="692" y="749"/>
                  </a:lnTo>
                  <a:lnTo>
                    <a:pt x="658" y="750"/>
                  </a:lnTo>
                  <a:lnTo>
                    <a:pt x="654" y="750"/>
                  </a:lnTo>
                  <a:lnTo>
                    <a:pt x="644" y="750"/>
                  </a:lnTo>
                  <a:lnTo>
                    <a:pt x="632" y="750"/>
                  </a:lnTo>
                  <a:lnTo>
                    <a:pt x="622" y="750"/>
                  </a:lnTo>
                  <a:lnTo>
                    <a:pt x="618" y="750"/>
                  </a:lnTo>
                  <a:lnTo>
                    <a:pt x="605" y="746"/>
                  </a:lnTo>
                  <a:lnTo>
                    <a:pt x="595" y="739"/>
                  </a:lnTo>
                  <a:lnTo>
                    <a:pt x="593" y="730"/>
                  </a:lnTo>
                  <a:lnTo>
                    <a:pt x="594" y="724"/>
                  </a:lnTo>
                  <a:lnTo>
                    <a:pt x="597" y="717"/>
                  </a:lnTo>
                  <a:lnTo>
                    <a:pt x="598" y="712"/>
                  </a:lnTo>
                  <a:lnTo>
                    <a:pt x="603" y="703"/>
                  </a:lnTo>
                  <a:lnTo>
                    <a:pt x="609" y="691"/>
                  </a:lnTo>
                  <a:lnTo>
                    <a:pt x="612" y="677"/>
                  </a:lnTo>
                  <a:lnTo>
                    <a:pt x="616" y="662"/>
                  </a:lnTo>
                  <a:lnTo>
                    <a:pt x="618" y="649"/>
                  </a:lnTo>
                  <a:lnTo>
                    <a:pt x="615" y="627"/>
                  </a:lnTo>
                  <a:lnTo>
                    <a:pt x="606" y="607"/>
                  </a:lnTo>
                  <a:lnTo>
                    <a:pt x="590" y="590"/>
                  </a:lnTo>
                  <a:lnTo>
                    <a:pt x="572" y="576"/>
                  </a:lnTo>
                  <a:lnTo>
                    <a:pt x="550" y="568"/>
                  </a:lnTo>
                  <a:lnTo>
                    <a:pt x="525" y="565"/>
                  </a:lnTo>
                  <a:lnTo>
                    <a:pt x="500" y="568"/>
                  </a:lnTo>
                  <a:lnTo>
                    <a:pt x="478" y="576"/>
                  </a:lnTo>
                  <a:lnTo>
                    <a:pt x="459" y="590"/>
                  </a:lnTo>
                  <a:lnTo>
                    <a:pt x="444" y="607"/>
                  </a:lnTo>
                  <a:lnTo>
                    <a:pt x="434" y="627"/>
                  </a:lnTo>
                  <a:lnTo>
                    <a:pt x="432" y="649"/>
                  </a:lnTo>
                  <a:lnTo>
                    <a:pt x="433" y="662"/>
                  </a:lnTo>
                  <a:lnTo>
                    <a:pt x="437" y="677"/>
                  </a:lnTo>
                  <a:lnTo>
                    <a:pt x="441" y="691"/>
                  </a:lnTo>
                  <a:lnTo>
                    <a:pt x="446" y="703"/>
                  </a:lnTo>
                  <a:lnTo>
                    <a:pt x="451" y="712"/>
                  </a:lnTo>
                  <a:lnTo>
                    <a:pt x="453" y="717"/>
                  </a:lnTo>
                  <a:lnTo>
                    <a:pt x="455" y="724"/>
                  </a:lnTo>
                  <a:lnTo>
                    <a:pt x="457" y="730"/>
                  </a:lnTo>
                  <a:lnTo>
                    <a:pt x="454" y="739"/>
                  </a:lnTo>
                  <a:lnTo>
                    <a:pt x="445" y="746"/>
                  </a:lnTo>
                  <a:lnTo>
                    <a:pt x="432" y="750"/>
                  </a:lnTo>
                  <a:lnTo>
                    <a:pt x="339" y="750"/>
                  </a:lnTo>
                  <a:lnTo>
                    <a:pt x="216" y="749"/>
                  </a:lnTo>
                  <a:lnTo>
                    <a:pt x="184" y="749"/>
                  </a:lnTo>
                  <a:lnTo>
                    <a:pt x="184" y="514"/>
                  </a:lnTo>
                  <a:lnTo>
                    <a:pt x="184" y="509"/>
                  </a:lnTo>
                  <a:lnTo>
                    <a:pt x="182" y="493"/>
                  </a:lnTo>
                  <a:lnTo>
                    <a:pt x="174" y="480"/>
                  </a:lnTo>
                  <a:lnTo>
                    <a:pt x="163" y="470"/>
                  </a:lnTo>
                  <a:lnTo>
                    <a:pt x="152" y="466"/>
                  </a:lnTo>
                  <a:lnTo>
                    <a:pt x="137" y="466"/>
                  </a:lnTo>
                  <a:lnTo>
                    <a:pt x="123" y="471"/>
                  </a:lnTo>
                  <a:lnTo>
                    <a:pt x="114" y="475"/>
                  </a:lnTo>
                  <a:lnTo>
                    <a:pt x="102" y="480"/>
                  </a:lnTo>
                  <a:lnTo>
                    <a:pt x="88" y="485"/>
                  </a:lnTo>
                  <a:lnTo>
                    <a:pt x="74" y="489"/>
                  </a:lnTo>
                  <a:lnTo>
                    <a:pt x="64" y="491"/>
                  </a:lnTo>
                  <a:lnTo>
                    <a:pt x="44" y="487"/>
                  </a:lnTo>
                  <a:lnTo>
                    <a:pt x="26" y="476"/>
                  </a:lnTo>
                  <a:lnTo>
                    <a:pt x="13" y="461"/>
                  </a:lnTo>
                  <a:lnTo>
                    <a:pt x="4" y="441"/>
                  </a:lnTo>
                  <a:lnTo>
                    <a:pt x="0" y="419"/>
                  </a:lnTo>
                  <a:lnTo>
                    <a:pt x="4" y="395"/>
                  </a:lnTo>
                  <a:lnTo>
                    <a:pt x="13" y="375"/>
                  </a:lnTo>
                  <a:lnTo>
                    <a:pt x="26" y="360"/>
                  </a:lnTo>
                  <a:lnTo>
                    <a:pt x="44" y="349"/>
                  </a:lnTo>
                  <a:lnTo>
                    <a:pt x="64" y="345"/>
                  </a:lnTo>
                  <a:lnTo>
                    <a:pt x="74" y="348"/>
                  </a:lnTo>
                  <a:lnTo>
                    <a:pt x="88" y="351"/>
                  </a:lnTo>
                  <a:lnTo>
                    <a:pt x="102" y="356"/>
                  </a:lnTo>
                  <a:lnTo>
                    <a:pt x="114" y="361"/>
                  </a:lnTo>
                  <a:lnTo>
                    <a:pt x="123" y="365"/>
                  </a:lnTo>
                  <a:lnTo>
                    <a:pt x="137" y="370"/>
                  </a:lnTo>
                  <a:lnTo>
                    <a:pt x="152" y="370"/>
                  </a:lnTo>
                  <a:lnTo>
                    <a:pt x="163" y="366"/>
                  </a:lnTo>
                  <a:lnTo>
                    <a:pt x="174" y="357"/>
                  </a:lnTo>
                  <a:lnTo>
                    <a:pt x="182" y="344"/>
                  </a:lnTo>
                  <a:lnTo>
                    <a:pt x="184" y="328"/>
                  </a:lnTo>
                  <a:lnTo>
                    <a:pt x="184" y="328"/>
                  </a:lnTo>
                  <a:lnTo>
                    <a:pt x="184" y="326"/>
                  </a:lnTo>
                  <a:lnTo>
                    <a:pt x="184" y="322"/>
                  </a:lnTo>
                  <a:lnTo>
                    <a:pt x="184" y="179"/>
                  </a:lnTo>
                  <a:lnTo>
                    <a:pt x="440" y="21"/>
                  </a:lnTo>
                  <a:lnTo>
                    <a:pt x="468" y="6"/>
                  </a:lnTo>
                  <a:lnTo>
                    <a:pt x="499" y="0"/>
                  </a:lnTo>
                  <a:lnTo>
                    <a:pt x="530"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234"/>
            <p:cNvSpPr>
              <a:spLocks/>
            </p:cNvSpPr>
            <p:nvPr/>
          </p:nvSpPr>
          <p:spPr bwMode="auto">
            <a:xfrm>
              <a:off x="9810458" y="4686938"/>
              <a:ext cx="1639888" cy="1019175"/>
            </a:xfrm>
            <a:custGeom>
              <a:avLst/>
              <a:gdLst>
                <a:gd name="T0" fmla="*/ 692 w 1033"/>
                <a:gd name="T1" fmla="*/ 0 h 642"/>
                <a:gd name="T2" fmla="*/ 847 w 1033"/>
                <a:gd name="T3" fmla="*/ 236 h 642"/>
                <a:gd name="T4" fmla="*/ 857 w 1033"/>
                <a:gd name="T5" fmla="*/ 271 h 642"/>
                <a:gd name="T6" fmla="*/ 895 w 1033"/>
                <a:gd name="T7" fmla="*/ 286 h 642"/>
                <a:gd name="T8" fmla="*/ 931 w 1033"/>
                <a:gd name="T9" fmla="*/ 271 h 642"/>
                <a:gd name="T10" fmla="*/ 969 w 1033"/>
                <a:gd name="T11" fmla="*/ 261 h 642"/>
                <a:gd name="T12" fmla="*/ 1021 w 1033"/>
                <a:gd name="T13" fmla="*/ 291 h 642"/>
                <a:gd name="T14" fmla="*/ 1030 w 1033"/>
                <a:gd name="T15" fmla="*/ 356 h 642"/>
                <a:gd name="T16" fmla="*/ 990 w 1033"/>
                <a:gd name="T17" fmla="*/ 402 h 642"/>
                <a:gd name="T18" fmla="*/ 945 w 1033"/>
                <a:gd name="T19" fmla="*/ 401 h 642"/>
                <a:gd name="T20" fmla="*/ 910 w 1033"/>
                <a:gd name="T21" fmla="*/ 387 h 642"/>
                <a:gd name="T22" fmla="*/ 869 w 1033"/>
                <a:gd name="T23" fmla="*/ 385 h 642"/>
                <a:gd name="T24" fmla="*/ 848 w 1033"/>
                <a:gd name="T25" fmla="*/ 424 h 642"/>
                <a:gd name="T26" fmla="*/ 847 w 1033"/>
                <a:gd name="T27" fmla="*/ 430 h 642"/>
                <a:gd name="T28" fmla="*/ 404 w 1033"/>
                <a:gd name="T29" fmla="*/ 642 h 642"/>
                <a:gd name="T30" fmla="*/ 256 w 1033"/>
                <a:gd name="T31" fmla="*/ 642 h 642"/>
                <a:gd name="T32" fmla="*/ 186 w 1033"/>
                <a:gd name="T33" fmla="*/ 430 h 642"/>
                <a:gd name="T34" fmla="*/ 186 w 1033"/>
                <a:gd name="T35" fmla="*/ 424 h 642"/>
                <a:gd name="T36" fmla="*/ 165 w 1033"/>
                <a:gd name="T37" fmla="*/ 387 h 642"/>
                <a:gd name="T38" fmla="*/ 123 w 1033"/>
                <a:gd name="T39" fmla="*/ 387 h 642"/>
                <a:gd name="T40" fmla="*/ 89 w 1033"/>
                <a:gd name="T41" fmla="*/ 401 h 642"/>
                <a:gd name="T42" fmla="*/ 44 w 1033"/>
                <a:gd name="T43" fmla="*/ 402 h 642"/>
                <a:gd name="T44" fmla="*/ 4 w 1033"/>
                <a:gd name="T45" fmla="*/ 356 h 642"/>
                <a:gd name="T46" fmla="*/ 13 w 1033"/>
                <a:gd name="T47" fmla="*/ 291 h 642"/>
                <a:gd name="T48" fmla="*/ 64 w 1033"/>
                <a:gd name="T49" fmla="*/ 261 h 642"/>
                <a:gd name="T50" fmla="*/ 102 w 1033"/>
                <a:gd name="T51" fmla="*/ 271 h 642"/>
                <a:gd name="T52" fmla="*/ 137 w 1033"/>
                <a:gd name="T53" fmla="*/ 286 h 642"/>
                <a:gd name="T54" fmla="*/ 175 w 1033"/>
                <a:gd name="T55" fmla="*/ 271 h 642"/>
                <a:gd name="T56" fmla="*/ 186 w 1033"/>
                <a:gd name="T57" fmla="*/ 236 h 642"/>
                <a:gd name="T58" fmla="*/ 211 w 1033"/>
                <a:gd name="T59" fmla="*/ 0 h 642"/>
                <a:gd name="T60" fmla="*/ 326 w 1033"/>
                <a:gd name="T61" fmla="*/ 0 h 642"/>
                <a:gd name="T62" fmla="*/ 395 w 1033"/>
                <a:gd name="T63" fmla="*/ 0 h 642"/>
                <a:gd name="T64" fmla="*/ 428 w 1033"/>
                <a:gd name="T65" fmla="*/ 0 h 642"/>
                <a:gd name="T66" fmla="*/ 454 w 1033"/>
                <a:gd name="T67" fmla="*/ 10 h 642"/>
                <a:gd name="T68" fmla="*/ 453 w 1033"/>
                <a:gd name="T69" fmla="*/ 32 h 642"/>
                <a:gd name="T70" fmla="*/ 441 w 1033"/>
                <a:gd name="T71" fmla="*/ 59 h 642"/>
                <a:gd name="T72" fmla="*/ 432 w 1033"/>
                <a:gd name="T73" fmla="*/ 100 h 642"/>
                <a:gd name="T74" fmla="*/ 459 w 1033"/>
                <a:gd name="T75" fmla="*/ 160 h 642"/>
                <a:gd name="T76" fmla="*/ 525 w 1033"/>
                <a:gd name="T77" fmla="*/ 186 h 642"/>
                <a:gd name="T78" fmla="*/ 592 w 1033"/>
                <a:gd name="T79" fmla="*/ 160 h 642"/>
                <a:gd name="T80" fmla="*/ 619 w 1033"/>
                <a:gd name="T81" fmla="*/ 100 h 642"/>
                <a:gd name="T82" fmla="*/ 609 w 1033"/>
                <a:gd name="T83" fmla="*/ 59 h 642"/>
                <a:gd name="T84" fmla="*/ 597 w 1033"/>
                <a:gd name="T85" fmla="*/ 32 h 642"/>
                <a:gd name="T86" fmla="*/ 597 w 1033"/>
                <a:gd name="T87" fmla="*/ 10 h 642"/>
                <a:gd name="T88" fmla="*/ 619 w 1033"/>
                <a:gd name="T89"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33" h="642">
                  <a:moveTo>
                    <a:pt x="619" y="0"/>
                  </a:moveTo>
                  <a:lnTo>
                    <a:pt x="623" y="0"/>
                  </a:lnTo>
                  <a:lnTo>
                    <a:pt x="692" y="0"/>
                  </a:lnTo>
                  <a:lnTo>
                    <a:pt x="817" y="0"/>
                  </a:lnTo>
                  <a:lnTo>
                    <a:pt x="847" y="0"/>
                  </a:lnTo>
                  <a:lnTo>
                    <a:pt x="847" y="236"/>
                  </a:lnTo>
                  <a:lnTo>
                    <a:pt x="847" y="241"/>
                  </a:lnTo>
                  <a:lnTo>
                    <a:pt x="851" y="258"/>
                  </a:lnTo>
                  <a:lnTo>
                    <a:pt x="857" y="271"/>
                  </a:lnTo>
                  <a:lnTo>
                    <a:pt x="869" y="280"/>
                  </a:lnTo>
                  <a:lnTo>
                    <a:pt x="881" y="286"/>
                  </a:lnTo>
                  <a:lnTo>
                    <a:pt x="895" y="286"/>
                  </a:lnTo>
                  <a:lnTo>
                    <a:pt x="910" y="280"/>
                  </a:lnTo>
                  <a:lnTo>
                    <a:pt x="919" y="277"/>
                  </a:lnTo>
                  <a:lnTo>
                    <a:pt x="931" y="271"/>
                  </a:lnTo>
                  <a:lnTo>
                    <a:pt x="945" y="266"/>
                  </a:lnTo>
                  <a:lnTo>
                    <a:pt x="958" y="262"/>
                  </a:lnTo>
                  <a:lnTo>
                    <a:pt x="969" y="261"/>
                  </a:lnTo>
                  <a:lnTo>
                    <a:pt x="990" y="265"/>
                  </a:lnTo>
                  <a:lnTo>
                    <a:pt x="1007" y="274"/>
                  </a:lnTo>
                  <a:lnTo>
                    <a:pt x="1021" y="291"/>
                  </a:lnTo>
                  <a:lnTo>
                    <a:pt x="1030" y="311"/>
                  </a:lnTo>
                  <a:lnTo>
                    <a:pt x="1033" y="333"/>
                  </a:lnTo>
                  <a:lnTo>
                    <a:pt x="1030" y="356"/>
                  </a:lnTo>
                  <a:lnTo>
                    <a:pt x="1021" y="376"/>
                  </a:lnTo>
                  <a:lnTo>
                    <a:pt x="1007" y="392"/>
                  </a:lnTo>
                  <a:lnTo>
                    <a:pt x="990" y="402"/>
                  </a:lnTo>
                  <a:lnTo>
                    <a:pt x="969" y="406"/>
                  </a:lnTo>
                  <a:lnTo>
                    <a:pt x="958" y="405"/>
                  </a:lnTo>
                  <a:lnTo>
                    <a:pt x="945" y="401"/>
                  </a:lnTo>
                  <a:lnTo>
                    <a:pt x="931" y="396"/>
                  </a:lnTo>
                  <a:lnTo>
                    <a:pt x="919" y="390"/>
                  </a:lnTo>
                  <a:lnTo>
                    <a:pt x="910" y="387"/>
                  </a:lnTo>
                  <a:lnTo>
                    <a:pt x="895" y="381"/>
                  </a:lnTo>
                  <a:lnTo>
                    <a:pt x="881" y="381"/>
                  </a:lnTo>
                  <a:lnTo>
                    <a:pt x="869" y="385"/>
                  </a:lnTo>
                  <a:lnTo>
                    <a:pt x="859" y="394"/>
                  </a:lnTo>
                  <a:lnTo>
                    <a:pt x="851" y="407"/>
                  </a:lnTo>
                  <a:lnTo>
                    <a:pt x="848" y="424"/>
                  </a:lnTo>
                  <a:lnTo>
                    <a:pt x="847" y="424"/>
                  </a:lnTo>
                  <a:lnTo>
                    <a:pt x="847" y="426"/>
                  </a:lnTo>
                  <a:lnTo>
                    <a:pt x="847" y="430"/>
                  </a:lnTo>
                  <a:lnTo>
                    <a:pt x="847" y="642"/>
                  </a:lnTo>
                  <a:lnTo>
                    <a:pt x="459" y="642"/>
                  </a:lnTo>
                  <a:lnTo>
                    <a:pt x="404" y="642"/>
                  </a:lnTo>
                  <a:lnTo>
                    <a:pt x="352" y="642"/>
                  </a:lnTo>
                  <a:lnTo>
                    <a:pt x="302" y="642"/>
                  </a:lnTo>
                  <a:lnTo>
                    <a:pt x="256" y="642"/>
                  </a:lnTo>
                  <a:lnTo>
                    <a:pt x="217" y="642"/>
                  </a:lnTo>
                  <a:lnTo>
                    <a:pt x="186" y="642"/>
                  </a:lnTo>
                  <a:lnTo>
                    <a:pt x="186" y="430"/>
                  </a:lnTo>
                  <a:lnTo>
                    <a:pt x="186" y="426"/>
                  </a:lnTo>
                  <a:lnTo>
                    <a:pt x="186" y="424"/>
                  </a:lnTo>
                  <a:lnTo>
                    <a:pt x="186" y="424"/>
                  </a:lnTo>
                  <a:lnTo>
                    <a:pt x="182" y="407"/>
                  </a:lnTo>
                  <a:lnTo>
                    <a:pt x="175" y="396"/>
                  </a:lnTo>
                  <a:lnTo>
                    <a:pt x="165" y="387"/>
                  </a:lnTo>
                  <a:lnTo>
                    <a:pt x="152" y="381"/>
                  </a:lnTo>
                  <a:lnTo>
                    <a:pt x="137" y="381"/>
                  </a:lnTo>
                  <a:lnTo>
                    <a:pt x="123" y="387"/>
                  </a:lnTo>
                  <a:lnTo>
                    <a:pt x="115" y="390"/>
                  </a:lnTo>
                  <a:lnTo>
                    <a:pt x="102" y="396"/>
                  </a:lnTo>
                  <a:lnTo>
                    <a:pt x="89" y="401"/>
                  </a:lnTo>
                  <a:lnTo>
                    <a:pt x="74" y="405"/>
                  </a:lnTo>
                  <a:lnTo>
                    <a:pt x="64" y="406"/>
                  </a:lnTo>
                  <a:lnTo>
                    <a:pt x="44" y="402"/>
                  </a:lnTo>
                  <a:lnTo>
                    <a:pt x="26" y="392"/>
                  </a:lnTo>
                  <a:lnTo>
                    <a:pt x="13" y="376"/>
                  </a:lnTo>
                  <a:lnTo>
                    <a:pt x="4" y="356"/>
                  </a:lnTo>
                  <a:lnTo>
                    <a:pt x="0" y="333"/>
                  </a:lnTo>
                  <a:lnTo>
                    <a:pt x="4" y="311"/>
                  </a:lnTo>
                  <a:lnTo>
                    <a:pt x="13" y="291"/>
                  </a:lnTo>
                  <a:lnTo>
                    <a:pt x="26" y="275"/>
                  </a:lnTo>
                  <a:lnTo>
                    <a:pt x="44" y="265"/>
                  </a:lnTo>
                  <a:lnTo>
                    <a:pt x="64" y="261"/>
                  </a:lnTo>
                  <a:lnTo>
                    <a:pt x="74" y="262"/>
                  </a:lnTo>
                  <a:lnTo>
                    <a:pt x="89" y="266"/>
                  </a:lnTo>
                  <a:lnTo>
                    <a:pt x="102" y="271"/>
                  </a:lnTo>
                  <a:lnTo>
                    <a:pt x="114" y="277"/>
                  </a:lnTo>
                  <a:lnTo>
                    <a:pt x="123" y="280"/>
                  </a:lnTo>
                  <a:lnTo>
                    <a:pt x="137" y="286"/>
                  </a:lnTo>
                  <a:lnTo>
                    <a:pt x="152" y="286"/>
                  </a:lnTo>
                  <a:lnTo>
                    <a:pt x="165" y="280"/>
                  </a:lnTo>
                  <a:lnTo>
                    <a:pt x="175" y="271"/>
                  </a:lnTo>
                  <a:lnTo>
                    <a:pt x="183" y="258"/>
                  </a:lnTo>
                  <a:lnTo>
                    <a:pt x="186" y="241"/>
                  </a:lnTo>
                  <a:lnTo>
                    <a:pt x="186" y="236"/>
                  </a:lnTo>
                  <a:lnTo>
                    <a:pt x="186" y="0"/>
                  </a:lnTo>
                  <a:lnTo>
                    <a:pt x="198" y="0"/>
                  </a:lnTo>
                  <a:lnTo>
                    <a:pt x="211" y="0"/>
                  </a:lnTo>
                  <a:lnTo>
                    <a:pt x="221" y="0"/>
                  </a:lnTo>
                  <a:lnTo>
                    <a:pt x="226" y="0"/>
                  </a:lnTo>
                  <a:lnTo>
                    <a:pt x="326" y="0"/>
                  </a:lnTo>
                  <a:lnTo>
                    <a:pt x="336" y="0"/>
                  </a:lnTo>
                  <a:lnTo>
                    <a:pt x="391" y="0"/>
                  </a:lnTo>
                  <a:lnTo>
                    <a:pt x="395" y="0"/>
                  </a:lnTo>
                  <a:lnTo>
                    <a:pt x="406" y="0"/>
                  </a:lnTo>
                  <a:lnTo>
                    <a:pt x="417" y="0"/>
                  </a:lnTo>
                  <a:lnTo>
                    <a:pt x="428" y="0"/>
                  </a:lnTo>
                  <a:lnTo>
                    <a:pt x="432" y="0"/>
                  </a:lnTo>
                  <a:lnTo>
                    <a:pt x="445" y="3"/>
                  </a:lnTo>
                  <a:lnTo>
                    <a:pt x="454" y="10"/>
                  </a:lnTo>
                  <a:lnTo>
                    <a:pt x="457" y="19"/>
                  </a:lnTo>
                  <a:lnTo>
                    <a:pt x="455" y="25"/>
                  </a:lnTo>
                  <a:lnTo>
                    <a:pt x="453" y="32"/>
                  </a:lnTo>
                  <a:lnTo>
                    <a:pt x="451" y="37"/>
                  </a:lnTo>
                  <a:lnTo>
                    <a:pt x="446" y="46"/>
                  </a:lnTo>
                  <a:lnTo>
                    <a:pt x="441" y="59"/>
                  </a:lnTo>
                  <a:lnTo>
                    <a:pt x="437" y="74"/>
                  </a:lnTo>
                  <a:lnTo>
                    <a:pt x="433" y="88"/>
                  </a:lnTo>
                  <a:lnTo>
                    <a:pt x="432" y="100"/>
                  </a:lnTo>
                  <a:lnTo>
                    <a:pt x="434" y="123"/>
                  </a:lnTo>
                  <a:lnTo>
                    <a:pt x="444" y="143"/>
                  </a:lnTo>
                  <a:lnTo>
                    <a:pt x="459" y="160"/>
                  </a:lnTo>
                  <a:lnTo>
                    <a:pt x="478" y="174"/>
                  </a:lnTo>
                  <a:lnTo>
                    <a:pt x="500" y="182"/>
                  </a:lnTo>
                  <a:lnTo>
                    <a:pt x="525" y="186"/>
                  </a:lnTo>
                  <a:lnTo>
                    <a:pt x="550" y="182"/>
                  </a:lnTo>
                  <a:lnTo>
                    <a:pt x="573" y="174"/>
                  </a:lnTo>
                  <a:lnTo>
                    <a:pt x="592" y="160"/>
                  </a:lnTo>
                  <a:lnTo>
                    <a:pt x="606" y="143"/>
                  </a:lnTo>
                  <a:lnTo>
                    <a:pt x="616" y="123"/>
                  </a:lnTo>
                  <a:lnTo>
                    <a:pt x="619" y="100"/>
                  </a:lnTo>
                  <a:lnTo>
                    <a:pt x="618" y="88"/>
                  </a:lnTo>
                  <a:lnTo>
                    <a:pt x="614" y="74"/>
                  </a:lnTo>
                  <a:lnTo>
                    <a:pt x="609" y="59"/>
                  </a:lnTo>
                  <a:lnTo>
                    <a:pt x="605" y="46"/>
                  </a:lnTo>
                  <a:lnTo>
                    <a:pt x="599" y="37"/>
                  </a:lnTo>
                  <a:lnTo>
                    <a:pt x="597" y="32"/>
                  </a:lnTo>
                  <a:lnTo>
                    <a:pt x="595" y="25"/>
                  </a:lnTo>
                  <a:lnTo>
                    <a:pt x="594" y="19"/>
                  </a:lnTo>
                  <a:lnTo>
                    <a:pt x="597" y="10"/>
                  </a:lnTo>
                  <a:lnTo>
                    <a:pt x="606" y="3"/>
                  </a:lnTo>
                  <a:lnTo>
                    <a:pt x="619" y="0"/>
                  </a:lnTo>
                  <a:lnTo>
                    <a:pt x="619"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236"/>
            <p:cNvSpPr>
              <a:spLocks/>
            </p:cNvSpPr>
            <p:nvPr/>
          </p:nvSpPr>
          <p:spPr bwMode="auto">
            <a:xfrm>
              <a:off x="9819983" y="3299463"/>
              <a:ext cx="1624013" cy="1655763"/>
            </a:xfrm>
            <a:custGeom>
              <a:avLst/>
              <a:gdLst>
                <a:gd name="T0" fmla="*/ 559 w 1023"/>
                <a:gd name="T1" fmla="*/ 9 h 1043"/>
                <a:gd name="T2" fmla="*/ 593 w 1023"/>
                <a:gd name="T3" fmla="*/ 52 h 1043"/>
                <a:gd name="T4" fmla="*/ 591 w 1023"/>
                <a:gd name="T5" fmla="*/ 97 h 1043"/>
                <a:gd name="T6" fmla="*/ 576 w 1023"/>
                <a:gd name="T7" fmla="*/ 131 h 1043"/>
                <a:gd name="T8" fmla="*/ 575 w 1023"/>
                <a:gd name="T9" fmla="*/ 160 h 1043"/>
                <a:gd name="T10" fmla="*/ 610 w 1023"/>
                <a:gd name="T11" fmla="*/ 179 h 1043"/>
                <a:gd name="T12" fmla="*/ 842 w 1023"/>
                <a:gd name="T13" fmla="*/ 233 h 1043"/>
                <a:gd name="T14" fmla="*/ 842 w 1023"/>
                <a:gd name="T15" fmla="*/ 440 h 1043"/>
                <a:gd name="T16" fmla="*/ 842 w 1023"/>
                <a:gd name="T17" fmla="*/ 440 h 1043"/>
                <a:gd name="T18" fmla="*/ 862 w 1023"/>
                <a:gd name="T19" fmla="*/ 475 h 1043"/>
                <a:gd name="T20" fmla="*/ 891 w 1023"/>
                <a:gd name="T21" fmla="*/ 472 h 1043"/>
                <a:gd name="T22" fmla="*/ 917 w 1023"/>
                <a:gd name="T23" fmla="*/ 458 h 1043"/>
                <a:gd name="T24" fmla="*/ 951 w 1023"/>
                <a:gd name="T25" fmla="*/ 449 h 1043"/>
                <a:gd name="T26" fmla="*/ 1002 w 1023"/>
                <a:gd name="T27" fmla="*/ 472 h 1043"/>
                <a:gd name="T28" fmla="*/ 1023 w 1023"/>
                <a:gd name="T29" fmla="*/ 530 h 1043"/>
                <a:gd name="T30" fmla="*/ 1002 w 1023"/>
                <a:gd name="T31" fmla="*/ 586 h 1043"/>
                <a:gd name="T32" fmla="*/ 951 w 1023"/>
                <a:gd name="T33" fmla="*/ 611 h 1043"/>
                <a:gd name="T34" fmla="*/ 912 w 1023"/>
                <a:gd name="T35" fmla="*/ 601 h 1043"/>
                <a:gd name="T36" fmla="*/ 888 w 1023"/>
                <a:gd name="T37" fmla="*/ 590 h 1043"/>
                <a:gd name="T38" fmla="*/ 853 w 1023"/>
                <a:gd name="T39" fmla="*/ 594 h 1043"/>
                <a:gd name="T40" fmla="*/ 842 w 1023"/>
                <a:gd name="T41" fmla="*/ 624 h 1043"/>
                <a:gd name="T42" fmla="*/ 610 w 1023"/>
                <a:gd name="T43" fmla="*/ 852 h 1043"/>
                <a:gd name="T44" fmla="*/ 575 w 1023"/>
                <a:gd name="T45" fmla="*/ 872 h 1043"/>
                <a:gd name="T46" fmla="*/ 576 w 1023"/>
                <a:gd name="T47" fmla="*/ 901 h 1043"/>
                <a:gd name="T48" fmla="*/ 591 w 1023"/>
                <a:gd name="T49" fmla="*/ 931 h 1043"/>
                <a:gd name="T50" fmla="*/ 601 w 1023"/>
                <a:gd name="T51" fmla="*/ 966 h 1043"/>
                <a:gd name="T52" fmla="*/ 578 w 1023"/>
                <a:gd name="T53" fmla="*/ 1020 h 1043"/>
                <a:gd name="T54" fmla="*/ 520 w 1023"/>
                <a:gd name="T55" fmla="*/ 1043 h 1043"/>
                <a:gd name="T56" fmla="*/ 462 w 1023"/>
                <a:gd name="T57" fmla="*/ 1020 h 1043"/>
                <a:gd name="T58" fmla="*/ 439 w 1023"/>
                <a:gd name="T59" fmla="*/ 966 h 1043"/>
                <a:gd name="T60" fmla="*/ 449 w 1023"/>
                <a:gd name="T61" fmla="*/ 931 h 1043"/>
                <a:gd name="T62" fmla="*/ 462 w 1023"/>
                <a:gd name="T63" fmla="*/ 901 h 1043"/>
                <a:gd name="T64" fmla="*/ 465 w 1023"/>
                <a:gd name="T65" fmla="*/ 872 h 1043"/>
                <a:gd name="T66" fmla="*/ 430 w 1023"/>
                <a:gd name="T67" fmla="*/ 852 h 1043"/>
                <a:gd name="T68" fmla="*/ 430 w 1023"/>
                <a:gd name="T69" fmla="*/ 852 h 1043"/>
                <a:gd name="T70" fmla="*/ 181 w 1023"/>
                <a:gd name="T71" fmla="*/ 848 h 1043"/>
                <a:gd name="T72" fmla="*/ 181 w 1023"/>
                <a:gd name="T73" fmla="*/ 813 h 1043"/>
                <a:gd name="T74" fmla="*/ 181 w 1023"/>
                <a:gd name="T75" fmla="*/ 616 h 1043"/>
                <a:gd name="T76" fmla="*/ 177 w 1023"/>
                <a:gd name="T77" fmla="*/ 605 h 1043"/>
                <a:gd name="T78" fmla="*/ 148 w 1023"/>
                <a:gd name="T79" fmla="*/ 581 h 1043"/>
                <a:gd name="T80" fmla="*/ 126 w 1023"/>
                <a:gd name="T81" fmla="*/ 590 h 1043"/>
                <a:gd name="T82" fmla="*/ 95 w 1023"/>
                <a:gd name="T83" fmla="*/ 606 h 1043"/>
                <a:gd name="T84" fmla="*/ 54 w 1023"/>
                <a:gd name="T85" fmla="*/ 607 h 1043"/>
                <a:gd name="T86" fmla="*/ 10 w 1023"/>
                <a:gd name="T87" fmla="*/ 571 h 1043"/>
                <a:gd name="T88" fmla="*/ 3 w 1023"/>
                <a:gd name="T89" fmla="*/ 508 h 1043"/>
                <a:gd name="T90" fmla="*/ 36 w 1023"/>
                <a:gd name="T91" fmla="*/ 459 h 1043"/>
                <a:gd name="T92" fmla="*/ 83 w 1023"/>
                <a:gd name="T93" fmla="*/ 450 h 1043"/>
                <a:gd name="T94" fmla="*/ 117 w 1023"/>
                <a:gd name="T95" fmla="*/ 465 h 1043"/>
                <a:gd name="T96" fmla="*/ 135 w 1023"/>
                <a:gd name="T97" fmla="*/ 474 h 1043"/>
                <a:gd name="T98" fmla="*/ 171 w 1023"/>
                <a:gd name="T99" fmla="*/ 467 h 1043"/>
                <a:gd name="T100" fmla="*/ 181 w 1023"/>
                <a:gd name="T101" fmla="*/ 436 h 1043"/>
                <a:gd name="T102" fmla="*/ 181 w 1023"/>
                <a:gd name="T103" fmla="*/ 241 h 1043"/>
                <a:gd name="T104" fmla="*/ 181 w 1023"/>
                <a:gd name="T105" fmla="*/ 208 h 1043"/>
                <a:gd name="T106" fmla="*/ 180 w 1023"/>
                <a:gd name="T107" fmla="*/ 179 h 1043"/>
                <a:gd name="T108" fmla="*/ 432 w 1023"/>
                <a:gd name="T109" fmla="*/ 181 h 1043"/>
                <a:gd name="T110" fmla="*/ 445 w 1023"/>
                <a:gd name="T111" fmla="*/ 177 h 1043"/>
                <a:gd name="T112" fmla="*/ 468 w 1023"/>
                <a:gd name="T113" fmla="*/ 148 h 1043"/>
                <a:gd name="T114" fmla="*/ 459 w 1023"/>
                <a:gd name="T115" fmla="*/ 123 h 1043"/>
                <a:gd name="T116" fmla="*/ 445 w 1023"/>
                <a:gd name="T117" fmla="*/ 84 h 1043"/>
                <a:gd name="T118" fmla="*/ 453 w 1023"/>
                <a:gd name="T119" fmla="*/ 35 h 1043"/>
                <a:gd name="T120" fmla="*/ 499 w 1023"/>
                <a:gd name="T121" fmla="*/ 2 h 1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3" h="1043">
                  <a:moveTo>
                    <a:pt x="520" y="0"/>
                  </a:moveTo>
                  <a:lnTo>
                    <a:pt x="541" y="2"/>
                  </a:lnTo>
                  <a:lnTo>
                    <a:pt x="559" y="9"/>
                  </a:lnTo>
                  <a:lnTo>
                    <a:pt x="575" y="21"/>
                  </a:lnTo>
                  <a:lnTo>
                    <a:pt x="586" y="35"/>
                  </a:lnTo>
                  <a:lnTo>
                    <a:pt x="593" y="52"/>
                  </a:lnTo>
                  <a:lnTo>
                    <a:pt x="596" y="72"/>
                  </a:lnTo>
                  <a:lnTo>
                    <a:pt x="595" y="84"/>
                  </a:lnTo>
                  <a:lnTo>
                    <a:pt x="591" y="97"/>
                  </a:lnTo>
                  <a:lnTo>
                    <a:pt x="586" y="111"/>
                  </a:lnTo>
                  <a:lnTo>
                    <a:pt x="580" y="123"/>
                  </a:lnTo>
                  <a:lnTo>
                    <a:pt x="576" y="131"/>
                  </a:lnTo>
                  <a:lnTo>
                    <a:pt x="575" y="133"/>
                  </a:lnTo>
                  <a:lnTo>
                    <a:pt x="572" y="148"/>
                  </a:lnTo>
                  <a:lnTo>
                    <a:pt x="575" y="160"/>
                  </a:lnTo>
                  <a:lnTo>
                    <a:pt x="583" y="170"/>
                  </a:lnTo>
                  <a:lnTo>
                    <a:pt x="595" y="177"/>
                  </a:lnTo>
                  <a:lnTo>
                    <a:pt x="610" y="179"/>
                  </a:lnTo>
                  <a:lnTo>
                    <a:pt x="614" y="179"/>
                  </a:lnTo>
                  <a:lnTo>
                    <a:pt x="842" y="179"/>
                  </a:lnTo>
                  <a:lnTo>
                    <a:pt x="842" y="233"/>
                  </a:lnTo>
                  <a:lnTo>
                    <a:pt x="842" y="233"/>
                  </a:lnTo>
                  <a:lnTo>
                    <a:pt x="842" y="436"/>
                  </a:lnTo>
                  <a:lnTo>
                    <a:pt x="842" y="440"/>
                  </a:lnTo>
                  <a:lnTo>
                    <a:pt x="842" y="442"/>
                  </a:lnTo>
                  <a:lnTo>
                    <a:pt x="842" y="441"/>
                  </a:lnTo>
                  <a:lnTo>
                    <a:pt x="842" y="440"/>
                  </a:lnTo>
                  <a:lnTo>
                    <a:pt x="846" y="455"/>
                  </a:lnTo>
                  <a:lnTo>
                    <a:pt x="853" y="467"/>
                  </a:lnTo>
                  <a:lnTo>
                    <a:pt x="862" y="475"/>
                  </a:lnTo>
                  <a:lnTo>
                    <a:pt x="875" y="478"/>
                  </a:lnTo>
                  <a:lnTo>
                    <a:pt x="888" y="474"/>
                  </a:lnTo>
                  <a:lnTo>
                    <a:pt x="891" y="472"/>
                  </a:lnTo>
                  <a:lnTo>
                    <a:pt x="897" y="469"/>
                  </a:lnTo>
                  <a:lnTo>
                    <a:pt x="906" y="465"/>
                  </a:lnTo>
                  <a:lnTo>
                    <a:pt x="917" y="458"/>
                  </a:lnTo>
                  <a:lnTo>
                    <a:pt x="929" y="454"/>
                  </a:lnTo>
                  <a:lnTo>
                    <a:pt x="940" y="450"/>
                  </a:lnTo>
                  <a:lnTo>
                    <a:pt x="951" y="449"/>
                  </a:lnTo>
                  <a:lnTo>
                    <a:pt x="969" y="452"/>
                  </a:lnTo>
                  <a:lnTo>
                    <a:pt x="987" y="459"/>
                  </a:lnTo>
                  <a:lnTo>
                    <a:pt x="1002" y="472"/>
                  </a:lnTo>
                  <a:lnTo>
                    <a:pt x="1012" y="488"/>
                  </a:lnTo>
                  <a:lnTo>
                    <a:pt x="1020" y="508"/>
                  </a:lnTo>
                  <a:lnTo>
                    <a:pt x="1023" y="530"/>
                  </a:lnTo>
                  <a:lnTo>
                    <a:pt x="1020" y="551"/>
                  </a:lnTo>
                  <a:lnTo>
                    <a:pt x="1012" y="571"/>
                  </a:lnTo>
                  <a:lnTo>
                    <a:pt x="1002" y="586"/>
                  </a:lnTo>
                  <a:lnTo>
                    <a:pt x="987" y="599"/>
                  </a:lnTo>
                  <a:lnTo>
                    <a:pt x="969" y="607"/>
                  </a:lnTo>
                  <a:lnTo>
                    <a:pt x="951" y="611"/>
                  </a:lnTo>
                  <a:lnTo>
                    <a:pt x="939" y="609"/>
                  </a:lnTo>
                  <a:lnTo>
                    <a:pt x="925" y="606"/>
                  </a:lnTo>
                  <a:lnTo>
                    <a:pt x="912" y="601"/>
                  </a:lnTo>
                  <a:lnTo>
                    <a:pt x="900" y="596"/>
                  </a:lnTo>
                  <a:lnTo>
                    <a:pt x="892" y="592"/>
                  </a:lnTo>
                  <a:lnTo>
                    <a:pt x="888" y="590"/>
                  </a:lnTo>
                  <a:lnTo>
                    <a:pt x="875" y="586"/>
                  </a:lnTo>
                  <a:lnTo>
                    <a:pt x="862" y="588"/>
                  </a:lnTo>
                  <a:lnTo>
                    <a:pt x="853" y="594"/>
                  </a:lnTo>
                  <a:lnTo>
                    <a:pt x="846" y="605"/>
                  </a:lnTo>
                  <a:lnTo>
                    <a:pt x="842" y="620"/>
                  </a:lnTo>
                  <a:lnTo>
                    <a:pt x="842" y="624"/>
                  </a:lnTo>
                  <a:lnTo>
                    <a:pt x="842" y="852"/>
                  </a:lnTo>
                  <a:lnTo>
                    <a:pt x="614" y="852"/>
                  </a:lnTo>
                  <a:lnTo>
                    <a:pt x="610" y="852"/>
                  </a:lnTo>
                  <a:lnTo>
                    <a:pt x="595" y="856"/>
                  </a:lnTo>
                  <a:lnTo>
                    <a:pt x="583" y="863"/>
                  </a:lnTo>
                  <a:lnTo>
                    <a:pt x="575" y="872"/>
                  </a:lnTo>
                  <a:lnTo>
                    <a:pt x="572" y="885"/>
                  </a:lnTo>
                  <a:lnTo>
                    <a:pt x="575" y="898"/>
                  </a:lnTo>
                  <a:lnTo>
                    <a:pt x="576" y="901"/>
                  </a:lnTo>
                  <a:lnTo>
                    <a:pt x="580" y="908"/>
                  </a:lnTo>
                  <a:lnTo>
                    <a:pt x="586" y="919"/>
                  </a:lnTo>
                  <a:lnTo>
                    <a:pt x="591" y="931"/>
                  </a:lnTo>
                  <a:lnTo>
                    <a:pt x="596" y="944"/>
                  </a:lnTo>
                  <a:lnTo>
                    <a:pt x="600" y="956"/>
                  </a:lnTo>
                  <a:lnTo>
                    <a:pt x="601" y="966"/>
                  </a:lnTo>
                  <a:lnTo>
                    <a:pt x="599" y="986"/>
                  </a:lnTo>
                  <a:lnTo>
                    <a:pt x="589" y="1004"/>
                  </a:lnTo>
                  <a:lnTo>
                    <a:pt x="578" y="1020"/>
                  </a:lnTo>
                  <a:lnTo>
                    <a:pt x="561" y="1031"/>
                  </a:lnTo>
                  <a:lnTo>
                    <a:pt x="541" y="1041"/>
                  </a:lnTo>
                  <a:lnTo>
                    <a:pt x="520" y="1043"/>
                  </a:lnTo>
                  <a:lnTo>
                    <a:pt x="498" y="1041"/>
                  </a:lnTo>
                  <a:lnTo>
                    <a:pt x="480" y="1031"/>
                  </a:lnTo>
                  <a:lnTo>
                    <a:pt x="462" y="1020"/>
                  </a:lnTo>
                  <a:lnTo>
                    <a:pt x="449" y="1004"/>
                  </a:lnTo>
                  <a:lnTo>
                    <a:pt x="442" y="986"/>
                  </a:lnTo>
                  <a:lnTo>
                    <a:pt x="439" y="966"/>
                  </a:lnTo>
                  <a:lnTo>
                    <a:pt x="440" y="956"/>
                  </a:lnTo>
                  <a:lnTo>
                    <a:pt x="444" y="944"/>
                  </a:lnTo>
                  <a:lnTo>
                    <a:pt x="449" y="931"/>
                  </a:lnTo>
                  <a:lnTo>
                    <a:pt x="455" y="919"/>
                  </a:lnTo>
                  <a:lnTo>
                    <a:pt x="460" y="908"/>
                  </a:lnTo>
                  <a:lnTo>
                    <a:pt x="462" y="901"/>
                  </a:lnTo>
                  <a:lnTo>
                    <a:pt x="464" y="898"/>
                  </a:lnTo>
                  <a:lnTo>
                    <a:pt x="468" y="885"/>
                  </a:lnTo>
                  <a:lnTo>
                    <a:pt x="465" y="872"/>
                  </a:lnTo>
                  <a:lnTo>
                    <a:pt x="457" y="863"/>
                  </a:lnTo>
                  <a:lnTo>
                    <a:pt x="445" y="856"/>
                  </a:lnTo>
                  <a:lnTo>
                    <a:pt x="430" y="852"/>
                  </a:lnTo>
                  <a:lnTo>
                    <a:pt x="431" y="852"/>
                  </a:lnTo>
                  <a:lnTo>
                    <a:pt x="432" y="852"/>
                  </a:lnTo>
                  <a:lnTo>
                    <a:pt x="430" y="852"/>
                  </a:lnTo>
                  <a:lnTo>
                    <a:pt x="426" y="852"/>
                  </a:lnTo>
                  <a:lnTo>
                    <a:pt x="181" y="852"/>
                  </a:lnTo>
                  <a:lnTo>
                    <a:pt x="181" y="848"/>
                  </a:lnTo>
                  <a:lnTo>
                    <a:pt x="181" y="838"/>
                  </a:lnTo>
                  <a:lnTo>
                    <a:pt x="181" y="825"/>
                  </a:lnTo>
                  <a:lnTo>
                    <a:pt x="181" y="813"/>
                  </a:lnTo>
                  <a:lnTo>
                    <a:pt x="181" y="623"/>
                  </a:lnTo>
                  <a:lnTo>
                    <a:pt x="181" y="619"/>
                  </a:lnTo>
                  <a:lnTo>
                    <a:pt x="181" y="616"/>
                  </a:lnTo>
                  <a:lnTo>
                    <a:pt x="181" y="618"/>
                  </a:lnTo>
                  <a:lnTo>
                    <a:pt x="181" y="620"/>
                  </a:lnTo>
                  <a:lnTo>
                    <a:pt x="177" y="605"/>
                  </a:lnTo>
                  <a:lnTo>
                    <a:pt x="171" y="592"/>
                  </a:lnTo>
                  <a:lnTo>
                    <a:pt x="161" y="584"/>
                  </a:lnTo>
                  <a:lnTo>
                    <a:pt x="148" y="581"/>
                  </a:lnTo>
                  <a:lnTo>
                    <a:pt x="135" y="585"/>
                  </a:lnTo>
                  <a:lnTo>
                    <a:pt x="133" y="586"/>
                  </a:lnTo>
                  <a:lnTo>
                    <a:pt x="126" y="590"/>
                  </a:lnTo>
                  <a:lnTo>
                    <a:pt x="117" y="596"/>
                  </a:lnTo>
                  <a:lnTo>
                    <a:pt x="106" y="601"/>
                  </a:lnTo>
                  <a:lnTo>
                    <a:pt x="95" y="606"/>
                  </a:lnTo>
                  <a:lnTo>
                    <a:pt x="83" y="610"/>
                  </a:lnTo>
                  <a:lnTo>
                    <a:pt x="72" y="611"/>
                  </a:lnTo>
                  <a:lnTo>
                    <a:pt x="54" y="607"/>
                  </a:lnTo>
                  <a:lnTo>
                    <a:pt x="36" y="599"/>
                  </a:lnTo>
                  <a:lnTo>
                    <a:pt x="21" y="588"/>
                  </a:lnTo>
                  <a:lnTo>
                    <a:pt x="10" y="571"/>
                  </a:lnTo>
                  <a:lnTo>
                    <a:pt x="3" y="551"/>
                  </a:lnTo>
                  <a:lnTo>
                    <a:pt x="0" y="530"/>
                  </a:lnTo>
                  <a:lnTo>
                    <a:pt x="3" y="508"/>
                  </a:lnTo>
                  <a:lnTo>
                    <a:pt x="10" y="489"/>
                  </a:lnTo>
                  <a:lnTo>
                    <a:pt x="21" y="472"/>
                  </a:lnTo>
                  <a:lnTo>
                    <a:pt x="36" y="459"/>
                  </a:lnTo>
                  <a:lnTo>
                    <a:pt x="54" y="452"/>
                  </a:lnTo>
                  <a:lnTo>
                    <a:pt x="72" y="449"/>
                  </a:lnTo>
                  <a:lnTo>
                    <a:pt x="83" y="450"/>
                  </a:lnTo>
                  <a:lnTo>
                    <a:pt x="95" y="454"/>
                  </a:lnTo>
                  <a:lnTo>
                    <a:pt x="106" y="458"/>
                  </a:lnTo>
                  <a:lnTo>
                    <a:pt x="117" y="465"/>
                  </a:lnTo>
                  <a:lnTo>
                    <a:pt x="126" y="469"/>
                  </a:lnTo>
                  <a:lnTo>
                    <a:pt x="133" y="472"/>
                  </a:lnTo>
                  <a:lnTo>
                    <a:pt x="135" y="474"/>
                  </a:lnTo>
                  <a:lnTo>
                    <a:pt x="148" y="478"/>
                  </a:lnTo>
                  <a:lnTo>
                    <a:pt x="161" y="475"/>
                  </a:lnTo>
                  <a:lnTo>
                    <a:pt x="171" y="467"/>
                  </a:lnTo>
                  <a:lnTo>
                    <a:pt x="177" y="455"/>
                  </a:lnTo>
                  <a:lnTo>
                    <a:pt x="181" y="440"/>
                  </a:lnTo>
                  <a:lnTo>
                    <a:pt x="181" y="436"/>
                  </a:lnTo>
                  <a:lnTo>
                    <a:pt x="181" y="336"/>
                  </a:lnTo>
                  <a:lnTo>
                    <a:pt x="181" y="336"/>
                  </a:lnTo>
                  <a:lnTo>
                    <a:pt x="181" y="241"/>
                  </a:lnTo>
                  <a:lnTo>
                    <a:pt x="181" y="234"/>
                  </a:lnTo>
                  <a:lnTo>
                    <a:pt x="181" y="222"/>
                  </a:lnTo>
                  <a:lnTo>
                    <a:pt x="181" y="208"/>
                  </a:lnTo>
                  <a:lnTo>
                    <a:pt x="180" y="195"/>
                  </a:lnTo>
                  <a:lnTo>
                    <a:pt x="180" y="184"/>
                  </a:lnTo>
                  <a:lnTo>
                    <a:pt x="180" y="179"/>
                  </a:lnTo>
                  <a:lnTo>
                    <a:pt x="426" y="179"/>
                  </a:lnTo>
                  <a:lnTo>
                    <a:pt x="430" y="181"/>
                  </a:lnTo>
                  <a:lnTo>
                    <a:pt x="432" y="181"/>
                  </a:lnTo>
                  <a:lnTo>
                    <a:pt x="431" y="181"/>
                  </a:lnTo>
                  <a:lnTo>
                    <a:pt x="430" y="179"/>
                  </a:lnTo>
                  <a:lnTo>
                    <a:pt x="445" y="177"/>
                  </a:lnTo>
                  <a:lnTo>
                    <a:pt x="457" y="170"/>
                  </a:lnTo>
                  <a:lnTo>
                    <a:pt x="465" y="160"/>
                  </a:lnTo>
                  <a:lnTo>
                    <a:pt x="468" y="148"/>
                  </a:lnTo>
                  <a:lnTo>
                    <a:pt x="464" y="133"/>
                  </a:lnTo>
                  <a:lnTo>
                    <a:pt x="462" y="131"/>
                  </a:lnTo>
                  <a:lnTo>
                    <a:pt x="459" y="123"/>
                  </a:lnTo>
                  <a:lnTo>
                    <a:pt x="455" y="111"/>
                  </a:lnTo>
                  <a:lnTo>
                    <a:pt x="449" y="97"/>
                  </a:lnTo>
                  <a:lnTo>
                    <a:pt x="445" y="84"/>
                  </a:lnTo>
                  <a:lnTo>
                    <a:pt x="444" y="72"/>
                  </a:lnTo>
                  <a:lnTo>
                    <a:pt x="447" y="52"/>
                  </a:lnTo>
                  <a:lnTo>
                    <a:pt x="453" y="35"/>
                  </a:lnTo>
                  <a:lnTo>
                    <a:pt x="465" y="21"/>
                  </a:lnTo>
                  <a:lnTo>
                    <a:pt x="481" y="9"/>
                  </a:lnTo>
                  <a:lnTo>
                    <a:pt x="499" y="2"/>
                  </a:lnTo>
                  <a:lnTo>
                    <a:pt x="520"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238"/>
            <p:cNvSpPr>
              <a:spLocks/>
            </p:cNvSpPr>
            <p:nvPr/>
          </p:nvSpPr>
          <p:spPr bwMode="auto">
            <a:xfrm>
              <a:off x="9078620" y="3583625"/>
              <a:ext cx="990600" cy="1076325"/>
            </a:xfrm>
            <a:custGeom>
              <a:avLst/>
              <a:gdLst>
                <a:gd name="T0" fmla="*/ 624 w 624"/>
                <a:gd name="T1" fmla="*/ 0 h 678"/>
                <a:gd name="T2" fmla="*/ 624 w 624"/>
                <a:gd name="T3" fmla="*/ 249 h 678"/>
                <a:gd name="T4" fmla="*/ 624 w 624"/>
                <a:gd name="T5" fmla="*/ 254 h 678"/>
                <a:gd name="T6" fmla="*/ 618 w 624"/>
                <a:gd name="T7" fmla="*/ 270 h 678"/>
                <a:gd name="T8" fmla="*/ 607 w 624"/>
                <a:gd name="T9" fmla="*/ 275 h 678"/>
                <a:gd name="T10" fmla="*/ 596 w 624"/>
                <a:gd name="T11" fmla="*/ 273 h 678"/>
                <a:gd name="T12" fmla="*/ 569 w 624"/>
                <a:gd name="T13" fmla="*/ 259 h 678"/>
                <a:gd name="T14" fmla="*/ 529 w 624"/>
                <a:gd name="T15" fmla="*/ 249 h 678"/>
                <a:gd name="T16" fmla="*/ 469 w 624"/>
                <a:gd name="T17" fmla="*/ 278 h 678"/>
                <a:gd name="T18" fmla="*/ 444 w 624"/>
                <a:gd name="T19" fmla="*/ 347 h 678"/>
                <a:gd name="T20" fmla="*/ 469 w 624"/>
                <a:gd name="T21" fmla="*/ 418 h 678"/>
                <a:gd name="T22" fmla="*/ 529 w 624"/>
                <a:gd name="T23" fmla="*/ 447 h 678"/>
                <a:gd name="T24" fmla="*/ 569 w 624"/>
                <a:gd name="T25" fmla="*/ 436 h 678"/>
                <a:gd name="T26" fmla="*/ 596 w 624"/>
                <a:gd name="T27" fmla="*/ 423 h 678"/>
                <a:gd name="T28" fmla="*/ 611 w 624"/>
                <a:gd name="T29" fmla="*/ 420 h 678"/>
                <a:gd name="T30" fmla="*/ 622 w 624"/>
                <a:gd name="T31" fmla="*/ 430 h 678"/>
                <a:gd name="T32" fmla="*/ 624 w 624"/>
                <a:gd name="T33" fmla="*/ 444 h 678"/>
                <a:gd name="T34" fmla="*/ 408 w 624"/>
                <a:gd name="T35" fmla="*/ 678 h 678"/>
                <a:gd name="T36" fmla="*/ 399 w 624"/>
                <a:gd name="T37" fmla="*/ 677 h 678"/>
                <a:gd name="T38" fmla="*/ 384 w 624"/>
                <a:gd name="T39" fmla="*/ 668 h 678"/>
                <a:gd name="T40" fmla="*/ 385 w 624"/>
                <a:gd name="T41" fmla="*/ 647 h 678"/>
                <a:gd name="T42" fmla="*/ 397 w 624"/>
                <a:gd name="T43" fmla="*/ 618 h 678"/>
                <a:gd name="T44" fmla="*/ 406 w 624"/>
                <a:gd name="T45" fmla="*/ 576 h 678"/>
                <a:gd name="T46" fmla="*/ 378 w 624"/>
                <a:gd name="T47" fmla="*/ 515 h 678"/>
                <a:gd name="T48" fmla="*/ 313 w 624"/>
                <a:gd name="T49" fmla="*/ 491 h 678"/>
                <a:gd name="T50" fmla="*/ 247 w 624"/>
                <a:gd name="T51" fmla="*/ 515 h 678"/>
                <a:gd name="T52" fmla="*/ 220 w 624"/>
                <a:gd name="T53" fmla="*/ 576 h 678"/>
                <a:gd name="T54" fmla="*/ 230 w 624"/>
                <a:gd name="T55" fmla="*/ 618 h 678"/>
                <a:gd name="T56" fmla="*/ 242 w 624"/>
                <a:gd name="T57" fmla="*/ 647 h 678"/>
                <a:gd name="T58" fmla="*/ 242 w 624"/>
                <a:gd name="T59" fmla="*/ 668 h 678"/>
                <a:gd name="T60" fmla="*/ 224 w 624"/>
                <a:gd name="T61" fmla="*/ 677 h 678"/>
                <a:gd name="T62" fmla="*/ 217 w 624"/>
                <a:gd name="T63" fmla="*/ 678 h 678"/>
                <a:gd name="T64" fmla="*/ 161 w 624"/>
                <a:gd name="T65" fmla="*/ 678 h 678"/>
                <a:gd name="T66" fmla="*/ 75 w 624"/>
                <a:gd name="T67" fmla="*/ 678 h 678"/>
                <a:gd name="T68" fmla="*/ 4 w 624"/>
                <a:gd name="T69" fmla="*/ 678 h 678"/>
                <a:gd name="T70" fmla="*/ 219 w 624"/>
                <a:gd name="T71" fmla="*/ 0 h 678"/>
                <a:gd name="T72" fmla="*/ 227 w 624"/>
                <a:gd name="T73" fmla="*/ 0 h 678"/>
                <a:gd name="T74" fmla="*/ 237 w 624"/>
                <a:gd name="T75" fmla="*/ 4 h 678"/>
                <a:gd name="T76" fmla="*/ 244 w 624"/>
                <a:gd name="T77" fmla="*/ 13 h 678"/>
                <a:gd name="T78" fmla="*/ 242 w 624"/>
                <a:gd name="T79" fmla="*/ 30 h 678"/>
                <a:gd name="T80" fmla="*/ 230 w 624"/>
                <a:gd name="T81" fmla="*/ 59 h 678"/>
                <a:gd name="T82" fmla="*/ 220 w 624"/>
                <a:gd name="T83" fmla="*/ 102 h 678"/>
                <a:gd name="T84" fmla="*/ 247 w 624"/>
                <a:gd name="T85" fmla="*/ 163 h 678"/>
                <a:gd name="T86" fmla="*/ 313 w 624"/>
                <a:gd name="T87" fmla="*/ 186 h 678"/>
                <a:gd name="T88" fmla="*/ 378 w 624"/>
                <a:gd name="T89" fmla="*/ 163 h 678"/>
                <a:gd name="T90" fmla="*/ 406 w 624"/>
                <a:gd name="T91" fmla="*/ 102 h 678"/>
                <a:gd name="T92" fmla="*/ 397 w 624"/>
                <a:gd name="T93" fmla="*/ 59 h 678"/>
                <a:gd name="T94" fmla="*/ 385 w 624"/>
                <a:gd name="T95" fmla="*/ 30 h 678"/>
                <a:gd name="T96" fmla="*/ 384 w 624"/>
                <a:gd name="T97" fmla="*/ 9 h 678"/>
                <a:gd name="T98" fmla="*/ 403 w 624"/>
                <a:gd name="T99"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 h="678">
                  <a:moveTo>
                    <a:pt x="403" y="0"/>
                  </a:moveTo>
                  <a:lnTo>
                    <a:pt x="408" y="0"/>
                  </a:lnTo>
                  <a:lnTo>
                    <a:pt x="624" y="0"/>
                  </a:lnTo>
                  <a:lnTo>
                    <a:pt x="624" y="33"/>
                  </a:lnTo>
                  <a:lnTo>
                    <a:pt x="624" y="46"/>
                  </a:lnTo>
                  <a:lnTo>
                    <a:pt x="624" y="249"/>
                  </a:lnTo>
                  <a:lnTo>
                    <a:pt x="624" y="253"/>
                  </a:lnTo>
                  <a:lnTo>
                    <a:pt x="624" y="254"/>
                  </a:lnTo>
                  <a:lnTo>
                    <a:pt x="624" y="254"/>
                  </a:lnTo>
                  <a:lnTo>
                    <a:pt x="623" y="261"/>
                  </a:lnTo>
                  <a:lnTo>
                    <a:pt x="622" y="266"/>
                  </a:lnTo>
                  <a:lnTo>
                    <a:pt x="618" y="270"/>
                  </a:lnTo>
                  <a:lnTo>
                    <a:pt x="615" y="274"/>
                  </a:lnTo>
                  <a:lnTo>
                    <a:pt x="611" y="275"/>
                  </a:lnTo>
                  <a:lnTo>
                    <a:pt x="607" y="275"/>
                  </a:lnTo>
                  <a:lnTo>
                    <a:pt x="604" y="275"/>
                  </a:lnTo>
                  <a:lnTo>
                    <a:pt x="600" y="274"/>
                  </a:lnTo>
                  <a:lnTo>
                    <a:pt x="596" y="273"/>
                  </a:lnTo>
                  <a:lnTo>
                    <a:pt x="592" y="270"/>
                  </a:lnTo>
                  <a:lnTo>
                    <a:pt x="581" y="265"/>
                  </a:lnTo>
                  <a:lnTo>
                    <a:pt x="569" y="259"/>
                  </a:lnTo>
                  <a:lnTo>
                    <a:pt x="555" y="254"/>
                  </a:lnTo>
                  <a:lnTo>
                    <a:pt x="541" y="250"/>
                  </a:lnTo>
                  <a:lnTo>
                    <a:pt x="529" y="249"/>
                  </a:lnTo>
                  <a:lnTo>
                    <a:pt x="507" y="253"/>
                  </a:lnTo>
                  <a:lnTo>
                    <a:pt x="486" y="262"/>
                  </a:lnTo>
                  <a:lnTo>
                    <a:pt x="469" y="278"/>
                  </a:lnTo>
                  <a:lnTo>
                    <a:pt x="456" y="297"/>
                  </a:lnTo>
                  <a:lnTo>
                    <a:pt x="448" y="321"/>
                  </a:lnTo>
                  <a:lnTo>
                    <a:pt x="444" y="347"/>
                  </a:lnTo>
                  <a:lnTo>
                    <a:pt x="448" y="373"/>
                  </a:lnTo>
                  <a:lnTo>
                    <a:pt x="456" y="397"/>
                  </a:lnTo>
                  <a:lnTo>
                    <a:pt x="469" y="418"/>
                  </a:lnTo>
                  <a:lnTo>
                    <a:pt x="486" y="432"/>
                  </a:lnTo>
                  <a:lnTo>
                    <a:pt x="507" y="443"/>
                  </a:lnTo>
                  <a:lnTo>
                    <a:pt x="529" y="447"/>
                  </a:lnTo>
                  <a:lnTo>
                    <a:pt x="541" y="444"/>
                  </a:lnTo>
                  <a:lnTo>
                    <a:pt x="555" y="440"/>
                  </a:lnTo>
                  <a:lnTo>
                    <a:pt x="569" y="436"/>
                  </a:lnTo>
                  <a:lnTo>
                    <a:pt x="581" y="430"/>
                  </a:lnTo>
                  <a:lnTo>
                    <a:pt x="592" y="426"/>
                  </a:lnTo>
                  <a:lnTo>
                    <a:pt x="596" y="423"/>
                  </a:lnTo>
                  <a:lnTo>
                    <a:pt x="601" y="420"/>
                  </a:lnTo>
                  <a:lnTo>
                    <a:pt x="606" y="420"/>
                  </a:lnTo>
                  <a:lnTo>
                    <a:pt x="611" y="420"/>
                  </a:lnTo>
                  <a:lnTo>
                    <a:pt x="615" y="422"/>
                  </a:lnTo>
                  <a:lnTo>
                    <a:pt x="619" y="424"/>
                  </a:lnTo>
                  <a:lnTo>
                    <a:pt x="622" y="430"/>
                  </a:lnTo>
                  <a:lnTo>
                    <a:pt x="623" y="435"/>
                  </a:lnTo>
                  <a:lnTo>
                    <a:pt x="624" y="441"/>
                  </a:lnTo>
                  <a:lnTo>
                    <a:pt x="624" y="444"/>
                  </a:lnTo>
                  <a:lnTo>
                    <a:pt x="624" y="448"/>
                  </a:lnTo>
                  <a:lnTo>
                    <a:pt x="624" y="678"/>
                  </a:lnTo>
                  <a:lnTo>
                    <a:pt x="408" y="678"/>
                  </a:lnTo>
                  <a:lnTo>
                    <a:pt x="405" y="678"/>
                  </a:lnTo>
                  <a:lnTo>
                    <a:pt x="403" y="678"/>
                  </a:lnTo>
                  <a:lnTo>
                    <a:pt x="399" y="677"/>
                  </a:lnTo>
                  <a:lnTo>
                    <a:pt x="394" y="676"/>
                  </a:lnTo>
                  <a:lnTo>
                    <a:pt x="388" y="673"/>
                  </a:lnTo>
                  <a:lnTo>
                    <a:pt x="384" y="668"/>
                  </a:lnTo>
                  <a:lnTo>
                    <a:pt x="381" y="660"/>
                  </a:lnTo>
                  <a:lnTo>
                    <a:pt x="382" y="653"/>
                  </a:lnTo>
                  <a:lnTo>
                    <a:pt x="385" y="647"/>
                  </a:lnTo>
                  <a:lnTo>
                    <a:pt x="388" y="642"/>
                  </a:lnTo>
                  <a:lnTo>
                    <a:pt x="391" y="633"/>
                  </a:lnTo>
                  <a:lnTo>
                    <a:pt x="397" y="618"/>
                  </a:lnTo>
                  <a:lnTo>
                    <a:pt x="401" y="604"/>
                  </a:lnTo>
                  <a:lnTo>
                    <a:pt x="405" y="589"/>
                  </a:lnTo>
                  <a:lnTo>
                    <a:pt x="406" y="576"/>
                  </a:lnTo>
                  <a:lnTo>
                    <a:pt x="403" y="553"/>
                  </a:lnTo>
                  <a:lnTo>
                    <a:pt x="394" y="532"/>
                  </a:lnTo>
                  <a:lnTo>
                    <a:pt x="378" y="515"/>
                  </a:lnTo>
                  <a:lnTo>
                    <a:pt x="360" y="503"/>
                  </a:lnTo>
                  <a:lnTo>
                    <a:pt x="338" y="494"/>
                  </a:lnTo>
                  <a:lnTo>
                    <a:pt x="313" y="491"/>
                  </a:lnTo>
                  <a:lnTo>
                    <a:pt x="288" y="494"/>
                  </a:lnTo>
                  <a:lnTo>
                    <a:pt x="266" y="503"/>
                  </a:lnTo>
                  <a:lnTo>
                    <a:pt x="247" y="515"/>
                  </a:lnTo>
                  <a:lnTo>
                    <a:pt x="233" y="532"/>
                  </a:lnTo>
                  <a:lnTo>
                    <a:pt x="224" y="553"/>
                  </a:lnTo>
                  <a:lnTo>
                    <a:pt x="220" y="576"/>
                  </a:lnTo>
                  <a:lnTo>
                    <a:pt x="221" y="589"/>
                  </a:lnTo>
                  <a:lnTo>
                    <a:pt x="225" y="604"/>
                  </a:lnTo>
                  <a:lnTo>
                    <a:pt x="230" y="618"/>
                  </a:lnTo>
                  <a:lnTo>
                    <a:pt x="236" y="633"/>
                  </a:lnTo>
                  <a:lnTo>
                    <a:pt x="240" y="642"/>
                  </a:lnTo>
                  <a:lnTo>
                    <a:pt x="242" y="647"/>
                  </a:lnTo>
                  <a:lnTo>
                    <a:pt x="244" y="653"/>
                  </a:lnTo>
                  <a:lnTo>
                    <a:pt x="245" y="660"/>
                  </a:lnTo>
                  <a:lnTo>
                    <a:pt x="242" y="668"/>
                  </a:lnTo>
                  <a:lnTo>
                    <a:pt x="237" y="673"/>
                  </a:lnTo>
                  <a:lnTo>
                    <a:pt x="230" y="677"/>
                  </a:lnTo>
                  <a:lnTo>
                    <a:pt x="224" y="677"/>
                  </a:lnTo>
                  <a:lnTo>
                    <a:pt x="223" y="678"/>
                  </a:lnTo>
                  <a:lnTo>
                    <a:pt x="223" y="678"/>
                  </a:lnTo>
                  <a:lnTo>
                    <a:pt x="217" y="678"/>
                  </a:lnTo>
                  <a:lnTo>
                    <a:pt x="204" y="678"/>
                  </a:lnTo>
                  <a:lnTo>
                    <a:pt x="186" y="678"/>
                  </a:lnTo>
                  <a:lnTo>
                    <a:pt x="161" y="678"/>
                  </a:lnTo>
                  <a:lnTo>
                    <a:pt x="134" y="678"/>
                  </a:lnTo>
                  <a:lnTo>
                    <a:pt x="105" y="678"/>
                  </a:lnTo>
                  <a:lnTo>
                    <a:pt x="75" y="678"/>
                  </a:lnTo>
                  <a:lnTo>
                    <a:pt x="47" y="678"/>
                  </a:lnTo>
                  <a:lnTo>
                    <a:pt x="24" y="678"/>
                  </a:lnTo>
                  <a:lnTo>
                    <a:pt x="4" y="678"/>
                  </a:lnTo>
                  <a:lnTo>
                    <a:pt x="0" y="678"/>
                  </a:lnTo>
                  <a:lnTo>
                    <a:pt x="0" y="0"/>
                  </a:lnTo>
                  <a:lnTo>
                    <a:pt x="219" y="0"/>
                  </a:lnTo>
                  <a:lnTo>
                    <a:pt x="221" y="0"/>
                  </a:lnTo>
                  <a:lnTo>
                    <a:pt x="224" y="0"/>
                  </a:lnTo>
                  <a:lnTo>
                    <a:pt x="227" y="0"/>
                  </a:lnTo>
                  <a:lnTo>
                    <a:pt x="230" y="2"/>
                  </a:lnTo>
                  <a:lnTo>
                    <a:pt x="233" y="3"/>
                  </a:lnTo>
                  <a:lnTo>
                    <a:pt x="237" y="4"/>
                  </a:lnTo>
                  <a:lnTo>
                    <a:pt x="240" y="7"/>
                  </a:lnTo>
                  <a:lnTo>
                    <a:pt x="242" y="9"/>
                  </a:lnTo>
                  <a:lnTo>
                    <a:pt x="244" y="13"/>
                  </a:lnTo>
                  <a:lnTo>
                    <a:pt x="245" y="17"/>
                  </a:lnTo>
                  <a:lnTo>
                    <a:pt x="244" y="24"/>
                  </a:lnTo>
                  <a:lnTo>
                    <a:pt x="242" y="30"/>
                  </a:lnTo>
                  <a:lnTo>
                    <a:pt x="240" y="36"/>
                  </a:lnTo>
                  <a:lnTo>
                    <a:pt x="236" y="46"/>
                  </a:lnTo>
                  <a:lnTo>
                    <a:pt x="230" y="59"/>
                  </a:lnTo>
                  <a:lnTo>
                    <a:pt x="225" y="74"/>
                  </a:lnTo>
                  <a:lnTo>
                    <a:pt x="221" y="88"/>
                  </a:lnTo>
                  <a:lnTo>
                    <a:pt x="220" y="102"/>
                  </a:lnTo>
                  <a:lnTo>
                    <a:pt x="224" y="125"/>
                  </a:lnTo>
                  <a:lnTo>
                    <a:pt x="233" y="146"/>
                  </a:lnTo>
                  <a:lnTo>
                    <a:pt x="247" y="163"/>
                  </a:lnTo>
                  <a:lnTo>
                    <a:pt x="266" y="176"/>
                  </a:lnTo>
                  <a:lnTo>
                    <a:pt x="288" y="183"/>
                  </a:lnTo>
                  <a:lnTo>
                    <a:pt x="313" y="186"/>
                  </a:lnTo>
                  <a:lnTo>
                    <a:pt x="338" y="183"/>
                  </a:lnTo>
                  <a:lnTo>
                    <a:pt x="360" y="176"/>
                  </a:lnTo>
                  <a:lnTo>
                    <a:pt x="378" y="163"/>
                  </a:lnTo>
                  <a:lnTo>
                    <a:pt x="393" y="146"/>
                  </a:lnTo>
                  <a:lnTo>
                    <a:pt x="403" y="125"/>
                  </a:lnTo>
                  <a:lnTo>
                    <a:pt x="406" y="102"/>
                  </a:lnTo>
                  <a:lnTo>
                    <a:pt x="405" y="88"/>
                  </a:lnTo>
                  <a:lnTo>
                    <a:pt x="401" y="74"/>
                  </a:lnTo>
                  <a:lnTo>
                    <a:pt x="397" y="59"/>
                  </a:lnTo>
                  <a:lnTo>
                    <a:pt x="391" y="46"/>
                  </a:lnTo>
                  <a:lnTo>
                    <a:pt x="386" y="36"/>
                  </a:lnTo>
                  <a:lnTo>
                    <a:pt x="385" y="30"/>
                  </a:lnTo>
                  <a:lnTo>
                    <a:pt x="382" y="24"/>
                  </a:lnTo>
                  <a:lnTo>
                    <a:pt x="381" y="17"/>
                  </a:lnTo>
                  <a:lnTo>
                    <a:pt x="384" y="9"/>
                  </a:lnTo>
                  <a:lnTo>
                    <a:pt x="390" y="4"/>
                  </a:lnTo>
                  <a:lnTo>
                    <a:pt x="397" y="0"/>
                  </a:lnTo>
                  <a:lnTo>
                    <a:pt x="403"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240"/>
            <p:cNvSpPr>
              <a:spLocks/>
            </p:cNvSpPr>
            <p:nvPr/>
          </p:nvSpPr>
          <p:spPr bwMode="auto">
            <a:xfrm>
              <a:off x="11196345" y="3589975"/>
              <a:ext cx="979488" cy="1074738"/>
            </a:xfrm>
            <a:custGeom>
              <a:avLst/>
              <a:gdLst>
                <a:gd name="T0" fmla="*/ 611 w 617"/>
                <a:gd name="T1" fmla="*/ 0 h 677"/>
                <a:gd name="T2" fmla="*/ 405 w 617"/>
                <a:gd name="T3" fmla="*/ 677 h 677"/>
                <a:gd name="T4" fmla="*/ 402 w 617"/>
                <a:gd name="T5" fmla="*/ 677 h 677"/>
                <a:gd name="T6" fmla="*/ 394 w 617"/>
                <a:gd name="T7" fmla="*/ 676 h 677"/>
                <a:gd name="T8" fmla="*/ 380 w 617"/>
                <a:gd name="T9" fmla="*/ 659 h 677"/>
                <a:gd name="T10" fmla="*/ 385 w 617"/>
                <a:gd name="T11" fmla="*/ 642 h 677"/>
                <a:gd name="T12" fmla="*/ 399 w 617"/>
                <a:gd name="T13" fmla="*/ 604 h 677"/>
                <a:gd name="T14" fmla="*/ 401 w 617"/>
                <a:gd name="T15" fmla="*/ 553 h 677"/>
                <a:gd name="T16" fmla="*/ 357 w 617"/>
                <a:gd name="T17" fmla="*/ 499 h 677"/>
                <a:gd name="T18" fmla="*/ 287 w 617"/>
                <a:gd name="T19" fmla="*/ 491 h 677"/>
                <a:gd name="T20" fmla="*/ 230 w 617"/>
                <a:gd name="T21" fmla="*/ 532 h 677"/>
                <a:gd name="T22" fmla="*/ 220 w 617"/>
                <a:gd name="T23" fmla="*/ 589 h 677"/>
                <a:gd name="T24" fmla="*/ 233 w 617"/>
                <a:gd name="T25" fmla="*/ 631 h 677"/>
                <a:gd name="T26" fmla="*/ 242 w 617"/>
                <a:gd name="T27" fmla="*/ 653 h 677"/>
                <a:gd name="T28" fmla="*/ 237 w 617"/>
                <a:gd name="T29" fmla="*/ 672 h 677"/>
                <a:gd name="T30" fmla="*/ 220 w 617"/>
                <a:gd name="T31" fmla="*/ 677 h 677"/>
                <a:gd name="T32" fmla="*/ 0 w 617"/>
                <a:gd name="T33" fmla="*/ 677 h 677"/>
                <a:gd name="T34" fmla="*/ 0 w 617"/>
                <a:gd name="T35" fmla="*/ 444 h 677"/>
                <a:gd name="T36" fmla="*/ 5 w 617"/>
                <a:gd name="T37" fmla="*/ 427 h 677"/>
                <a:gd name="T38" fmla="*/ 18 w 617"/>
                <a:gd name="T39" fmla="*/ 422 h 677"/>
                <a:gd name="T40" fmla="*/ 33 w 617"/>
                <a:gd name="T41" fmla="*/ 427 h 677"/>
                <a:gd name="T42" fmla="*/ 69 w 617"/>
                <a:gd name="T43" fmla="*/ 443 h 677"/>
                <a:gd name="T44" fmla="*/ 118 w 617"/>
                <a:gd name="T45" fmla="*/ 444 h 677"/>
                <a:gd name="T46" fmla="*/ 169 w 617"/>
                <a:gd name="T47" fmla="*/ 399 h 677"/>
                <a:gd name="T48" fmla="*/ 177 w 617"/>
                <a:gd name="T49" fmla="*/ 325 h 677"/>
                <a:gd name="T50" fmla="*/ 139 w 617"/>
                <a:gd name="T51" fmla="*/ 266 h 677"/>
                <a:gd name="T52" fmla="*/ 82 w 617"/>
                <a:gd name="T53" fmla="*/ 254 h 677"/>
                <a:gd name="T54" fmla="*/ 43 w 617"/>
                <a:gd name="T55" fmla="*/ 269 h 677"/>
                <a:gd name="T56" fmla="*/ 25 w 617"/>
                <a:gd name="T57" fmla="*/ 276 h 677"/>
                <a:gd name="T58" fmla="*/ 13 w 617"/>
                <a:gd name="T59" fmla="*/ 278 h 677"/>
                <a:gd name="T60" fmla="*/ 3 w 617"/>
                <a:gd name="T61" fmla="*/ 270 h 677"/>
                <a:gd name="T62" fmla="*/ 0 w 617"/>
                <a:gd name="T63" fmla="*/ 258 h 677"/>
                <a:gd name="T64" fmla="*/ 0 w 617"/>
                <a:gd name="T65" fmla="*/ 51 h 677"/>
                <a:gd name="T66" fmla="*/ 216 w 617"/>
                <a:gd name="T67" fmla="*/ 1 h 677"/>
                <a:gd name="T68" fmla="*/ 234 w 617"/>
                <a:gd name="T69" fmla="*/ 7 h 677"/>
                <a:gd name="T70" fmla="*/ 242 w 617"/>
                <a:gd name="T71" fmla="*/ 29 h 677"/>
                <a:gd name="T72" fmla="*/ 233 w 617"/>
                <a:gd name="T73" fmla="*/ 51 h 677"/>
                <a:gd name="T74" fmla="*/ 220 w 617"/>
                <a:gd name="T75" fmla="*/ 93 h 677"/>
                <a:gd name="T76" fmla="*/ 230 w 617"/>
                <a:gd name="T77" fmla="*/ 152 h 677"/>
                <a:gd name="T78" fmla="*/ 287 w 617"/>
                <a:gd name="T79" fmla="*/ 193 h 677"/>
                <a:gd name="T80" fmla="*/ 359 w 617"/>
                <a:gd name="T81" fmla="*/ 183 h 677"/>
                <a:gd name="T82" fmla="*/ 401 w 617"/>
                <a:gd name="T83" fmla="*/ 130 h 677"/>
                <a:gd name="T84" fmla="*/ 399 w 617"/>
                <a:gd name="T85" fmla="*/ 79 h 677"/>
                <a:gd name="T86" fmla="*/ 385 w 617"/>
                <a:gd name="T87" fmla="*/ 41 h 677"/>
                <a:gd name="T88" fmla="*/ 380 w 617"/>
                <a:gd name="T89" fmla="*/ 24 h 677"/>
                <a:gd name="T90" fmla="*/ 394 w 617"/>
                <a:gd name="T91" fmla="*/ 3 h 677"/>
                <a:gd name="T92" fmla="*/ 406 w 617"/>
                <a:gd name="T93" fmla="*/ 1 h 677"/>
                <a:gd name="T94" fmla="*/ 441 w 617"/>
                <a:gd name="T95" fmla="*/ 0 h 677"/>
                <a:gd name="T96" fmla="*/ 524 w 617"/>
                <a:gd name="T97"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7" h="677">
                  <a:moveTo>
                    <a:pt x="554" y="0"/>
                  </a:moveTo>
                  <a:lnTo>
                    <a:pt x="584" y="0"/>
                  </a:lnTo>
                  <a:lnTo>
                    <a:pt x="611" y="0"/>
                  </a:lnTo>
                  <a:lnTo>
                    <a:pt x="617" y="0"/>
                  </a:lnTo>
                  <a:lnTo>
                    <a:pt x="617" y="677"/>
                  </a:lnTo>
                  <a:lnTo>
                    <a:pt x="405" y="677"/>
                  </a:lnTo>
                  <a:lnTo>
                    <a:pt x="405" y="677"/>
                  </a:lnTo>
                  <a:lnTo>
                    <a:pt x="403" y="677"/>
                  </a:lnTo>
                  <a:lnTo>
                    <a:pt x="402" y="677"/>
                  </a:lnTo>
                  <a:lnTo>
                    <a:pt x="402" y="677"/>
                  </a:lnTo>
                  <a:lnTo>
                    <a:pt x="401" y="677"/>
                  </a:lnTo>
                  <a:lnTo>
                    <a:pt x="394" y="676"/>
                  </a:lnTo>
                  <a:lnTo>
                    <a:pt x="387" y="673"/>
                  </a:lnTo>
                  <a:lnTo>
                    <a:pt x="382" y="668"/>
                  </a:lnTo>
                  <a:lnTo>
                    <a:pt x="380" y="659"/>
                  </a:lnTo>
                  <a:lnTo>
                    <a:pt x="380" y="653"/>
                  </a:lnTo>
                  <a:lnTo>
                    <a:pt x="382" y="647"/>
                  </a:lnTo>
                  <a:lnTo>
                    <a:pt x="385" y="642"/>
                  </a:lnTo>
                  <a:lnTo>
                    <a:pt x="389" y="631"/>
                  </a:lnTo>
                  <a:lnTo>
                    <a:pt x="394" y="618"/>
                  </a:lnTo>
                  <a:lnTo>
                    <a:pt x="399" y="604"/>
                  </a:lnTo>
                  <a:lnTo>
                    <a:pt x="403" y="589"/>
                  </a:lnTo>
                  <a:lnTo>
                    <a:pt x="405" y="576"/>
                  </a:lnTo>
                  <a:lnTo>
                    <a:pt x="401" y="553"/>
                  </a:lnTo>
                  <a:lnTo>
                    <a:pt x="391" y="532"/>
                  </a:lnTo>
                  <a:lnTo>
                    <a:pt x="377" y="513"/>
                  </a:lnTo>
                  <a:lnTo>
                    <a:pt x="357" y="499"/>
                  </a:lnTo>
                  <a:lnTo>
                    <a:pt x="336" y="491"/>
                  </a:lnTo>
                  <a:lnTo>
                    <a:pt x="312" y="487"/>
                  </a:lnTo>
                  <a:lnTo>
                    <a:pt x="287" y="491"/>
                  </a:lnTo>
                  <a:lnTo>
                    <a:pt x="264" y="499"/>
                  </a:lnTo>
                  <a:lnTo>
                    <a:pt x="245" y="513"/>
                  </a:lnTo>
                  <a:lnTo>
                    <a:pt x="230" y="532"/>
                  </a:lnTo>
                  <a:lnTo>
                    <a:pt x="221" y="553"/>
                  </a:lnTo>
                  <a:lnTo>
                    <a:pt x="219" y="576"/>
                  </a:lnTo>
                  <a:lnTo>
                    <a:pt x="220" y="589"/>
                  </a:lnTo>
                  <a:lnTo>
                    <a:pt x="224" y="604"/>
                  </a:lnTo>
                  <a:lnTo>
                    <a:pt x="228" y="618"/>
                  </a:lnTo>
                  <a:lnTo>
                    <a:pt x="233" y="631"/>
                  </a:lnTo>
                  <a:lnTo>
                    <a:pt x="237" y="642"/>
                  </a:lnTo>
                  <a:lnTo>
                    <a:pt x="240" y="647"/>
                  </a:lnTo>
                  <a:lnTo>
                    <a:pt x="242" y="653"/>
                  </a:lnTo>
                  <a:lnTo>
                    <a:pt x="242" y="659"/>
                  </a:lnTo>
                  <a:lnTo>
                    <a:pt x="241" y="666"/>
                  </a:lnTo>
                  <a:lnTo>
                    <a:pt x="237" y="672"/>
                  </a:lnTo>
                  <a:lnTo>
                    <a:pt x="230" y="674"/>
                  </a:lnTo>
                  <a:lnTo>
                    <a:pt x="225" y="677"/>
                  </a:lnTo>
                  <a:lnTo>
                    <a:pt x="220" y="677"/>
                  </a:lnTo>
                  <a:lnTo>
                    <a:pt x="220" y="677"/>
                  </a:lnTo>
                  <a:lnTo>
                    <a:pt x="216" y="677"/>
                  </a:lnTo>
                  <a:lnTo>
                    <a:pt x="0" y="677"/>
                  </a:lnTo>
                  <a:lnTo>
                    <a:pt x="0" y="449"/>
                  </a:lnTo>
                  <a:lnTo>
                    <a:pt x="0" y="445"/>
                  </a:lnTo>
                  <a:lnTo>
                    <a:pt x="0" y="444"/>
                  </a:lnTo>
                  <a:lnTo>
                    <a:pt x="1" y="436"/>
                  </a:lnTo>
                  <a:lnTo>
                    <a:pt x="3" y="431"/>
                  </a:lnTo>
                  <a:lnTo>
                    <a:pt x="5" y="427"/>
                  </a:lnTo>
                  <a:lnTo>
                    <a:pt x="9" y="423"/>
                  </a:lnTo>
                  <a:lnTo>
                    <a:pt x="13" y="422"/>
                  </a:lnTo>
                  <a:lnTo>
                    <a:pt x="18" y="422"/>
                  </a:lnTo>
                  <a:lnTo>
                    <a:pt x="22" y="423"/>
                  </a:lnTo>
                  <a:lnTo>
                    <a:pt x="29" y="426"/>
                  </a:lnTo>
                  <a:lnTo>
                    <a:pt x="33" y="427"/>
                  </a:lnTo>
                  <a:lnTo>
                    <a:pt x="43" y="432"/>
                  </a:lnTo>
                  <a:lnTo>
                    <a:pt x="55" y="437"/>
                  </a:lnTo>
                  <a:lnTo>
                    <a:pt x="69" y="443"/>
                  </a:lnTo>
                  <a:lnTo>
                    <a:pt x="82" y="447"/>
                  </a:lnTo>
                  <a:lnTo>
                    <a:pt x="96" y="448"/>
                  </a:lnTo>
                  <a:lnTo>
                    <a:pt x="118" y="444"/>
                  </a:lnTo>
                  <a:lnTo>
                    <a:pt x="139" y="435"/>
                  </a:lnTo>
                  <a:lnTo>
                    <a:pt x="156" y="419"/>
                  </a:lnTo>
                  <a:lnTo>
                    <a:pt x="169" y="399"/>
                  </a:lnTo>
                  <a:lnTo>
                    <a:pt x="177" y="376"/>
                  </a:lnTo>
                  <a:lnTo>
                    <a:pt x="181" y="350"/>
                  </a:lnTo>
                  <a:lnTo>
                    <a:pt x="177" y="325"/>
                  </a:lnTo>
                  <a:lnTo>
                    <a:pt x="169" y="301"/>
                  </a:lnTo>
                  <a:lnTo>
                    <a:pt x="156" y="282"/>
                  </a:lnTo>
                  <a:lnTo>
                    <a:pt x="139" y="266"/>
                  </a:lnTo>
                  <a:lnTo>
                    <a:pt x="118" y="255"/>
                  </a:lnTo>
                  <a:lnTo>
                    <a:pt x="96" y="253"/>
                  </a:lnTo>
                  <a:lnTo>
                    <a:pt x="82" y="254"/>
                  </a:lnTo>
                  <a:lnTo>
                    <a:pt x="69" y="258"/>
                  </a:lnTo>
                  <a:lnTo>
                    <a:pt x="55" y="263"/>
                  </a:lnTo>
                  <a:lnTo>
                    <a:pt x="43" y="269"/>
                  </a:lnTo>
                  <a:lnTo>
                    <a:pt x="33" y="272"/>
                  </a:lnTo>
                  <a:lnTo>
                    <a:pt x="29" y="275"/>
                  </a:lnTo>
                  <a:lnTo>
                    <a:pt x="25" y="276"/>
                  </a:lnTo>
                  <a:lnTo>
                    <a:pt x="21" y="278"/>
                  </a:lnTo>
                  <a:lnTo>
                    <a:pt x="17" y="279"/>
                  </a:lnTo>
                  <a:lnTo>
                    <a:pt x="13" y="278"/>
                  </a:lnTo>
                  <a:lnTo>
                    <a:pt x="9" y="276"/>
                  </a:lnTo>
                  <a:lnTo>
                    <a:pt x="5" y="274"/>
                  </a:lnTo>
                  <a:lnTo>
                    <a:pt x="3" y="270"/>
                  </a:lnTo>
                  <a:lnTo>
                    <a:pt x="1" y="265"/>
                  </a:lnTo>
                  <a:lnTo>
                    <a:pt x="0" y="258"/>
                  </a:lnTo>
                  <a:lnTo>
                    <a:pt x="0" y="258"/>
                  </a:lnTo>
                  <a:lnTo>
                    <a:pt x="0" y="255"/>
                  </a:lnTo>
                  <a:lnTo>
                    <a:pt x="0" y="251"/>
                  </a:lnTo>
                  <a:lnTo>
                    <a:pt x="0" y="51"/>
                  </a:lnTo>
                  <a:lnTo>
                    <a:pt x="0" y="51"/>
                  </a:lnTo>
                  <a:lnTo>
                    <a:pt x="0" y="1"/>
                  </a:lnTo>
                  <a:lnTo>
                    <a:pt x="216" y="1"/>
                  </a:lnTo>
                  <a:lnTo>
                    <a:pt x="221" y="0"/>
                  </a:lnTo>
                  <a:lnTo>
                    <a:pt x="228" y="3"/>
                  </a:lnTo>
                  <a:lnTo>
                    <a:pt x="234" y="7"/>
                  </a:lnTo>
                  <a:lnTo>
                    <a:pt x="241" y="15"/>
                  </a:lnTo>
                  <a:lnTo>
                    <a:pt x="243" y="24"/>
                  </a:lnTo>
                  <a:lnTo>
                    <a:pt x="242" y="29"/>
                  </a:lnTo>
                  <a:lnTo>
                    <a:pt x="240" y="35"/>
                  </a:lnTo>
                  <a:lnTo>
                    <a:pt x="237" y="41"/>
                  </a:lnTo>
                  <a:lnTo>
                    <a:pt x="233" y="51"/>
                  </a:lnTo>
                  <a:lnTo>
                    <a:pt x="228" y="64"/>
                  </a:lnTo>
                  <a:lnTo>
                    <a:pt x="224" y="79"/>
                  </a:lnTo>
                  <a:lnTo>
                    <a:pt x="220" y="93"/>
                  </a:lnTo>
                  <a:lnTo>
                    <a:pt x="219" y="106"/>
                  </a:lnTo>
                  <a:lnTo>
                    <a:pt x="221" y="130"/>
                  </a:lnTo>
                  <a:lnTo>
                    <a:pt x="230" y="152"/>
                  </a:lnTo>
                  <a:lnTo>
                    <a:pt x="246" y="169"/>
                  </a:lnTo>
                  <a:lnTo>
                    <a:pt x="264" y="183"/>
                  </a:lnTo>
                  <a:lnTo>
                    <a:pt x="287" y="193"/>
                  </a:lnTo>
                  <a:lnTo>
                    <a:pt x="312" y="195"/>
                  </a:lnTo>
                  <a:lnTo>
                    <a:pt x="336" y="193"/>
                  </a:lnTo>
                  <a:lnTo>
                    <a:pt x="359" y="183"/>
                  </a:lnTo>
                  <a:lnTo>
                    <a:pt x="377" y="169"/>
                  </a:lnTo>
                  <a:lnTo>
                    <a:pt x="391" y="152"/>
                  </a:lnTo>
                  <a:lnTo>
                    <a:pt x="401" y="130"/>
                  </a:lnTo>
                  <a:lnTo>
                    <a:pt x="405" y="106"/>
                  </a:lnTo>
                  <a:lnTo>
                    <a:pt x="403" y="93"/>
                  </a:lnTo>
                  <a:lnTo>
                    <a:pt x="399" y="79"/>
                  </a:lnTo>
                  <a:lnTo>
                    <a:pt x="394" y="64"/>
                  </a:lnTo>
                  <a:lnTo>
                    <a:pt x="389" y="51"/>
                  </a:lnTo>
                  <a:lnTo>
                    <a:pt x="385" y="41"/>
                  </a:lnTo>
                  <a:lnTo>
                    <a:pt x="382" y="35"/>
                  </a:lnTo>
                  <a:lnTo>
                    <a:pt x="381" y="29"/>
                  </a:lnTo>
                  <a:lnTo>
                    <a:pt x="380" y="24"/>
                  </a:lnTo>
                  <a:lnTo>
                    <a:pt x="382" y="15"/>
                  </a:lnTo>
                  <a:lnTo>
                    <a:pt x="387" y="7"/>
                  </a:lnTo>
                  <a:lnTo>
                    <a:pt x="394" y="3"/>
                  </a:lnTo>
                  <a:lnTo>
                    <a:pt x="401" y="1"/>
                  </a:lnTo>
                  <a:lnTo>
                    <a:pt x="402" y="1"/>
                  </a:lnTo>
                  <a:lnTo>
                    <a:pt x="406" y="1"/>
                  </a:lnTo>
                  <a:lnTo>
                    <a:pt x="410" y="0"/>
                  </a:lnTo>
                  <a:lnTo>
                    <a:pt x="423" y="0"/>
                  </a:lnTo>
                  <a:lnTo>
                    <a:pt x="441" y="0"/>
                  </a:lnTo>
                  <a:lnTo>
                    <a:pt x="466" y="0"/>
                  </a:lnTo>
                  <a:lnTo>
                    <a:pt x="494" y="0"/>
                  </a:lnTo>
                  <a:lnTo>
                    <a:pt x="524" y="0"/>
                  </a:lnTo>
                  <a:lnTo>
                    <a:pt x="55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242"/>
            <p:cNvSpPr>
              <a:spLocks/>
            </p:cNvSpPr>
            <p:nvPr/>
          </p:nvSpPr>
          <p:spPr bwMode="auto">
            <a:xfrm>
              <a:off x="9078620" y="2672400"/>
              <a:ext cx="990600" cy="1166813"/>
            </a:xfrm>
            <a:custGeom>
              <a:avLst/>
              <a:gdLst>
                <a:gd name="T0" fmla="*/ 624 w 624"/>
                <a:gd name="T1" fmla="*/ 130 h 735"/>
                <a:gd name="T2" fmla="*/ 624 w 624"/>
                <a:gd name="T3" fmla="*/ 137 h 735"/>
                <a:gd name="T4" fmla="*/ 622 w 624"/>
                <a:gd name="T5" fmla="*/ 149 h 735"/>
                <a:gd name="T6" fmla="*/ 615 w 624"/>
                <a:gd name="T7" fmla="*/ 155 h 735"/>
                <a:gd name="T8" fmla="*/ 606 w 624"/>
                <a:gd name="T9" fmla="*/ 158 h 735"/>
                <a:gd name="T10" fmla="*/ 596 w 624"/>
                <a:gd name="T11" fmla="*/ 154 h 735"/>
                <a:gd name="T12" fmla="*/ 581 w 624"/>
                <a:gd name="T13" fmla="*/ 147 h 735"/>
                <a:gd name="T14" fmla="*/ 555 w 624"/>
                <a:gd name="T15" fmla="*/ 138 h 735"/>
                <a:gd name="T16" fmla="*/ 529 w 624"/>
                <a:gd name="T17" fmla="*/ 133 h 735"/>
                <a:gd name="T18" fmla="*/ 486 w 624"/>
                <a:gd name="T19" fmla="*/ 145 h 735"/>
                <a:gd name="T20" fmla="*/ 456 w 624"/>
                <a:gd name="T21" fmla="*/ 179 h 735"/>
                <a:gd name="T22" fmla="*/ 444 w 624"/>
                <a:gd name="T23" fmla="*/ 226 h 735"/>
                <a:gd name="T24" fmla="*/ 456 w 624"/>
                <a:gd name="T25" fmla="*/ 273 h 735"/>
                <a:gd name="T26" fmla="*/ 486 w 624"/>
                <a:gd name="T27" fmla="*/ 306 h 735"/>
                <a:gd name="T28" fmla="*/ 529 w 624"/>
                <a:gd name="T29" fmla="*/ 319 h 735"/>
                <a:gd name="T30" fmla="*/ 555 w 624"/>
                <a:gd name="T31" fmla="*/ 314 h 735"/>
                <a:gd name="T32" fmla="*/ 581 w 624"/>
                <a:gd name="T33" fmla="*/ 303 h 735"/>
                <a:gd name="T34" fmla="*/ 596 w 624"/>
                <a:gd name="T35" fmla="*/ 297 h 735"/>
                <a:gd name="T36" fmla="*/ 604 w 624"/>
                <a:gd name="T37" fmla="*/ 294 h 735"/>
                <a:gd name="T38" fmla="*/ 611 w 624"/>
                <a:gd name="T39" fmla="*/ 294 h 735"/>
                <a:gd name="T40" fmla="*/ 618 w 624"/>
                <a:gd name="T41" fmla="*/ 298 h 735"/>
                <a:gd name="T42" fmla="*/ 623 w 624"/>
                <a:gd name="T43" fmla="*/ 307 h 735"/>
                <a:gd name="T44" fmla="*/ 624 w 624"/>
                <a:gd name="T45" fmla="*/ 315 h 735"/>
                <a:gd name="T46" fmla="*/ 624 w 624"/>
                <a:gd name="T47" fmla="*/ 510 h 735"/>
                <a:gd name="T48" fmla="*/ 407 w 624"/>
                <a:gd name="T49" fmla="*/ 555 h 735"/>
                <a:gd name="T50" fmla="*/ 402 w 624"/>
                <a:gd name="T51" fmla="*/ 555 h 735"/>
                <a:gd name="T52" fmla="*/ 371 w 624"/>
                <a:gd name="T53" fmla="*/ 566 h 735"/>
                <a:gd name="T54" fmla="*/ 357 w 624"/>
                <a:gd name="T55" fmla="*/ 595 h 735"/>
                <a:gd name="T56" fmla="*/ 364 w 624"/>
                <a:gd name="T57" fmla="*/ 617 h 735"/>
                <a:gd name="T58" fmla="*/ 376 w 624"/>
                <a:gd name="T59" fmla="*/ 646 h 735"/>
                <a:gd name="T60" fmla="*/ 382 w 624"/>
                <a:gd name="T61" fmla="*/ 674 h 735"/>
                <a:gd name="T62" fmla="*/ 369 w 624"/>
                <a:gd name="T63" fmla="*/ 710 h 735"/>
                <a:gd name="T64" fmla="*/ 335 w 624"/>
                <a:gd name="T65" fmla="*/ 731 h 735"/>
                <a:gd name="T66" fmla="*/ 291 w 624"/>
                <a:gd name="T67" fmla="*/ 731 h 735"/>
                <a:gd name="T68" fmla="*/ 257 w 624"/>
                <a:gd name="T69" fmla="*/ 710 h 735"/>
                <a:gd name="T70" fmla="*/ 244 w 624"/>
                <a:gd name="T71" fmla="*/ 674 h 735"/>
                <a:gd name="T72" fmla="*/ 250 w 624"/>
                <a:gd name="T73" fmla="*/ 646 h 735"/>
                <a:gd name="T74" fmla="*/ 263 w 624"/>
                <a:gd name="T75" fmla="*/ 617 h 735"/>
                <a:gd name="T76" fmla="*/ 268 w 624"/>
                <a:gd name="T77" fmla="*/ 595 h 735"/>
                <a:gd name="T78" fmla="*/ 258 w 624"/>
                <a:gd name="T79" fmla="*/ 569 h 735"/>
                <a:gd name="T80" fmla="*/ 236 w 624"/>
                <a:gd name="T81" fmla="*/ 556 h 735"/>
                <a:gd name="T82" fmla="*/ 219 w 624"/>
                <a:gd name="T83" fmla="*/ 555 h 735"/>
                <a:gd name="T84" fmla="*/ 0 w 624"/>
                <a:gd name="T85" fmla="*/ 555 h 735"/>
                <a:gd name="T86" fmla="*/ 3 w 624"/>
                <a:gd name="T87" fmla="*/ 438 h 735"/>
                <a:gd name="T88" fmla="*/ 25 w 624"/>
                <a:gd name="T89" fmla="*/ 387 h 735"/>
                <a:gd name="T90" fmla="*/ 65 w 624"/>
                <a:gd name="T91" fmla="*/ 348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4" h="735">
                  <a:moveTo>
                    <a:pt x="624" y="0"/>
                  </a:moveTo>
                  <a:lnTo>
                    <a:pt x="624" y="130"/>
                  </a:lnTo>
                  <a:lnTo>
                    <a:pt x="624" y="136"/>
                  </a:lnTo>
                  <a:lnTo>
                    <a:pt x="624" y="137"/>
                  </a:lnTo>
                  <a:lnTo>
                    <a:pt x="623" y="144"/>
                  </a:lnTo>
                  <a:lnTo>
                    <a:pt x="622" y="149"/>
                  </a:lnTo>
                  <a:lnTo>
                    <a:pt x="619" y="153"/>
                  </a:lnTo>
                  <a:lnTo>
                    <a:pt x="615" y="155"/>
                  </a:lnTo>
                  <a:lnTo>
                    <a:pt x="611" y="157"/>
                  </a:lnTo>
                  <a:lnTo>
                    <a:pt x="606" y="158"/>
                  </a:lnTo>
                  <a:lnTo>
                    <a:pt x="601" y="157"/>
                  </a:lnTo>
                  <a:lnTo>
                    <a:pt x="596" y="154"/>
                  </a:lnTo>
                  <a:lnTo>
                    <a:pt x="592" y="151"/>
                  </a:lnTo>
                  <a:lnTo>
                    <a:pt x="581" y="147"/>
                  </a:lnTo>
                  <a:lnTo>
                    <a:pt x="569" y="142"/>
                  </a:lnTo>
                  <a:lnTo>
                    <a:pt x="555" y="138"/>
                  </a:lnTo>
                  <a:lnTo>
                    <a:pt x="541" y="134"/>
                  </a:lnTo>
                  <a:lnTo>
                    <a:pt x="529" y="133"/>
                  </a:lnTo>
                  <a:lnTo>
                    <a:pt x="507" y="136"/>
                  </a:lnTo>
                  <a:lnTo>
                    <a:pt x="486" y="145"/>
                  </a:lnTo>
                  <a:lnTo>
                    <a:pt x="469" y="161"/>
                  </a:lnTo>
                  <a:lnTo>
                    <a:pt x="456" y="179"/>
                  </a:lnTo>
                  <a:lnTo>
                    <a:pt x="448" y="201"/>
                  </a:lnTo>
                  <a:lnTo>
                    <a:pt x="444" y="226"/>
                  </a:lnTo>
                  <a:lnTo>
                    <a:pt x="448" y="251"/>
                  </a:lnTo>
                  <a:lnTo>
                    <a:pt x="456" y="273"/>
                  </a:lnTo>
                  <a:lnTo>
                    <a:pt x="469" y="291"/>
                  </a:lnTo>
                  <a:lnTo>
                    <a:pt x="486" y="306"/>
                  </a:lnTo>
                  <a:lnTo>
                    <a:pt x="507" y="315"/>
                  </a:lnTo>
                  <a:lnTo>
                    <a:pt x="529" y="319"/>
                  </a:lnTo>
                  <a:lnTo>
                    <a:pt x="541" y="318"/>
                  </a:lnTo>
                  <a:lnTo>
                    <a:pt x="555" y="314"/>
                  </a:lnTo>
                  <a:lnTo>
                    <a:pt x="569" y="308"/>
                  </a:lnTo>
                  <a:lnTo>
                    <a:pt x="581" y="303"/>
                  </a:lnTo>
                  <a:lnTo>
                    <a:pt x="592" y="299"/>
                  </a:lnTo>
                  <a:lnTo>
                    <a:pt x="596" y="297"/>
                  </a:lnTo>
                  <a:lnTo>
                    <a:pt x="600" y="295"/>
                  </a:lnTo>
                  <a:lnTo>
                    <a:pt x="604" y="294"/>
                  </a:lnTo>
                  <a:lnTo>
                    <a:pt x="607" y="294"/>
                  </a:lnTo>
                  <a:lnTo>
                    <a:pt x="611" y="294"/>
                  </a:lnTo>
                  <a:lnTo>
                    <a:pt x="615" y="295"/>
                  </a:lnTo>
                  <a:lnTo>
                    <a:pt x="618" y="298"/>
                  </a:lnTo>
                  <a:lnTo>
                    <a:pt x="622" y="302"/>
                  </a:lnTo>
                  <a:lnTo>
                    <a:pt x="623" y="307"/>
                  </a:lnTo>
                  <a:lnTo>
                    <a:pt x="624" y="314"/>
                  </a:lnTo>
                  <a:lnTo>
                    <a:pt x="624" y="315"/>
                  </a:lnTo>
                  <a:lnTo>
                    <a:pt x="624" y="319"/>
                  </a:lnTo>
                  <a:lnTo>
                    <a:pt x="624" y="510"/>
                  </a:lnTo>
                  <a:lnTo>
                    <a:pt x="624" y="555"/>
                  </a:lnTo>
                  <a:lnTo>
                    <a:pt x="407" y="555"/>
                  </a:lnTo>
                  <a:lnTo>
                    <a:pt x="403" y="555"/>
                  </a:lnTo>
                  <a:lnTo>
                    <a:pt x="402" y="555"/>
                  </a:lnTo>
                  <a:lnTo>
                    <a:pt x="384" y="559"/>
                  </a:lnTo>
                  <a:lnTo>
                    <a:pt x="371" y="566"/>
                  </a:lnTo>
                  <a:lnTo>
                    <a:pt x="361" y="579"/>
                  </a:lnTo>
                  <a:lnTo>
                    <a:pt x="357" y="595"/>
                  </a:lnTo>
                  <a:lnTo>
                    <a:pt x="359" y="606"/>
                  </a:lnTo>
                  <a:lnTo>
                    <a:pt x="364" y="617"/>
                  </a:lnTo>
                  <a:lnTo>
                    <a:pt x="369" y="631"/>
                  </a:lnTo>
                  <a:lnTo>
                    <a:pt x="376" y="646"/>
                  </a:lnTo>
                  <a:lnTo>
                    <a:pt x="381" y="662"/>
                  </a:lnTo>
                  <a:lnTo>
                    <a:pt x="382" y="674"/>
                  </a:lnTo>
                  <a:lnTo>
                    <a:pt x="378" y="693"/>
                  </a:lnTo>
                  <a:lnTo>
                    <a:pt x="369" y="710"/>
                  </a:lnTo>
                  <a:lnTo>
                    <a:pt x="353" y="723"/>
                  </a:lnTo>
                  <a:lnTo>
                    <a:pt x="335" y="731"/>
                  </a:lnTo>
                  <a:lnTo>
                    <a:pt x="313" y="735"/>
                  </a:lnTo>
                  <a:lnTo>
                    <a:pt x="291" y="731"/>
                  </a:lnTo>
                  <a:lnTo>
                    <a:pt x="272" y="723"/>
                  </a:lnTo>
                  <a:lnTo>
                    <a:pt x="257" y="710"/>
                  </a:lnTo>
                  <a:lnTo>
                    <a:pt x="247" y="693"/>
                  </a:lnTo>
                  <a:lnTo>
                    <a:pt x="244" y="674"/>
                  </a:lnTo>
                  <a:lnTo>
                    <a:pt x="246" y="662"/>
                  </a:lnTo>
                  <a:lnTo>
                    <a:pt x="250" y="646"/>
                  </a:lnTo>
                  <a:lnTo>
                    <a:pt x="257" y="631"/>
                  </a:lnTo>
                  <a:lnTo>
                    <a:pt x="263" y="617"/>
                  </a:lnTo>
                  <a:lnTo>
                    <a:pt x="267" y="606"/>
                  </a:lnTo>
                  <a:lnTo>
                    <a:pt x="268" y="595"/>
                  </a:lnTo>
                  <a:lnTo>
                    <a:pt x="266" y="581"/>
                  </a:lnTo>
                  <a:lnTo>
                    <a:pt x="258" y="569"/>
                  </a:lnTo>
                  <a:lnTo>
                    <a:pt x="247" y="561"/>
                  </a:lnTo>
                  <a:lnTo>
                    <a:pt x="236" y="556"/>
                  </a:lnTo>
                  <a:lnTo>
                    <a:pt x="228" y="555"/>
                  </a:lnTo>
                  <a:lnTo>
                    <a:pt x="219" y="555"/>
                  </a:lnTo>
                  <a:lnTo>
                    <a:pt x="203" y="555"/>
                  </a:lnTo>
                  <a:lnTo>
                    <a:pt x="0" y="555"/>
                  </a:lnTo>
                  <a:lnTo>
                    <a:pt x="0" y="467"/>
                  </a:lnTo>
                  <a:lnTo>
                    <a:pt x="3" y="438"/>
                  </a:lnTo>
                  <a:lnTo>
                    <a:pt x="11" y="412"/>
                  </a:lnTo>
                  <a:lnTo>
                    <a:pt x="25" y="387"/>
                  </a:lnTo>
                  <a:lnTo>
                    <a:pt x="43" y="366"/>
                  </a:lnTo>
                  <a:lnTo>
                    <a:pt x="65" y="348"/>
                  </a:lnTo>
                  <a:lnTo>
                    <a:pt x="62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244"/>
            <p:cNvSpPr>
              <a:spLocks/>
            </p:cNvSpPr>
            <p:nvPr/>
          </p:nvSpPr>
          <p:spPr bwMode="auto">
            <a:xfrm>
              <a:off x="9078620" y="4402775"/>
              <a:ext cx="990600" cy="1303338"/>
            </a:xfrm>
            <a:custGeom>
              <a:avLst/>
              <a:gdLst>
                <a:gd name="T0" fmla="*/ 335 w 624"/>
                <a:gd name="T1" fmla="*/ 4 h 821"/>
                <a:gd name="T2" fmla="*/ 369 w 624"/>
                <a:gd name="T3" fmla="*/ 29 h 821"/>
                <a:gd name="T4" fmla="*/ 382 w 624"/>
                <a:gd name="T5" fmla="*/ 65 h 821"/>
                <a:gd name="T6" fmla="*/ 376 w 624"/>
                <a:gd name="T7" fmla="*/ 94 h 821"/>
                <a:gd name="T8" fmla="*/ 364 w 624"/>
                <a:gd name="T9" fmla="*/ 123 h 821"/>
                <a:gd name="T10" fmla="*/ 357 w 624"/>
                <a:gd name="T11" fmla="*/ 145 h 821"/>
                <a:gd name="T12" fmla="*/ 369 w 624"/>
                <a:gd name="T13" fmla="*/ 171 h 821"/>
                <a:gd name="T14" fmla="*/ 394 w 624"/>
                <a:gd name="T15" fmla="*/ 185 h 821"/>
                <a:gd name="T16" fmla="*/ 593 w 624"/>
                <a:gd name="T17" fmla="*/ 186 h 821"/>
                <a:gd name="T18" fmla="*/ 605 w 624"/>
                <a:gd name="T19" fmla="*/ 186 h 821"/>
                <a:gd name="T20" fmla="*/ 622 w 624"/>
                <a:gd name="T21" fmla="*/ 186 h 821"/>
                <a:gd name="T22" fmla="*/ 624 w 624"/>
                <a:gd name="T23" fmla="*/ 217 h 821"/>
                <a:gd name="T24" fmla="*/ 624 w 624"/>
                <a:gd name="T25" fmla="*/ 420 h 821"/>
                <a:gd name="T26" fmla="*/ 624 w 624"/>
                <a:gd name="T27" fmla="*/ 427 h 821"/>
                <a:gd name="T28" fmla="*/ 622 w 624"/>
                <a:gd name="T29" fmla="*/ 437 h 821"/>
                <a:gd name="T30" fmla="*/ 615 w 624"/>
                <a:gd name="T31" fmla="*/ 444 h 821"/>
                <a:gd name="T32" fmla="*/ 607 w 624"/>
                <a:gd name="T33" fmla="*/ 446 h 821"/>
                <a:gd name="T34" fmla="*/ 600 w 624"/>
                <a:gd name="T35" fmla="*/ 444 h 821"/>
                <a:gd name="T36" fmla="*/ 592 w 624"/>
                <a:gd name="T37" fmla="*/ 440 h 821"/>
                <a:gd name="T38" fmla="*/ 569 w 624"/>
                <a:gd name="T39" fmla="*/ 431 h 821"/>
                <a:gd name="T40" fmla="*/ 541 w 624"/>
                <a:gd name="T41" fmla="*/ 423 h 821"/>
                <a:gd name="T42" fmla="*/ 507 w 624"/>
                <a:gd name="T43" fmla="*/ 424 h 821"/>
                <a:gd name="T44" fmla="*/ 469 w 624"/>
                <a:gd name="T45" fmla="*/ 449 h 821"/>
                <a:gd name="T46" fmla="*/ 448 w 624"/>
                <a:gd name="T47" fmla="*/ 490 h 821"/>
                <a:gd name="T48" fmla="*/ 448 w 624"/>
                <a:gd name="T49" fmla="*/ 539 h 821"/>
                <a:gd name="T50" fmla="*/ 469 w 624"/>
                <a:gd name="T51" fmla="*/ 580 h 821"/>
                <a:gd name="T52" fmla="*/ 507 w 624"/>
                <a:gd name="T53" fmla="*/ 603 h 821"/>
                <a:gd name="T54" fmla="*/ 541 w 624"/>
                <a:gd name="T55" fmla="*/ 606 h 821"/>
                <a:gd name="T56" fmla="*/ 569 w 624"/>
                <a:gd name="T57" fmla="*/ 597 h 821"/>
                <a:gd name="T58" fmla="*/ 592 w 624"/>
                <a:gd name="T59" fmla="*/ 588 h 821"/>
                <a:gd name="T60" fmla="*/ 601 w 624"/>
                <a:gd name="T61" fmla="*/ 584 h 821"/>
                <a:gd name="T62" fmla="*/ 611 w 624"/>
                <a:gd name="T63" fmla="*/ 583 h 821"/>
                <a:gd name="T64" fmla="*/ 619 w 624"/>
                <a:gd name="T65" fmla="*/ 588 h 821"/>
                <a:gd name="T66" fmla="*/ 623 w 624"/>
                <a:gd name="T67" fmla="*/ 597 h 821"/>
                <a:gd name="T68" fmla="*/ 624 w 624"/>
                <a:gd name="T69" fmla="*/ 605 h 821"/>
                <a:gd name="T70" fmla="*/ 624 w 624"/>
                <a:gd name="T71" fmla="*/ 821 h 821"/>
                <a:gd name="T72" fmla="*/ 107 w 624"/>
                <a:gd name="T73" fmla="*/ 817 h 821"/>
                <a:gd name="T74" fmla="*/ 52 w 624"/>
                <a:gd name="T75" fmla="*/ 791 h 821"/>
                <a:gd name="T76" fmla="*/ 13 w 624"/>
                <a:gd name="T77" fmla="*/ 742 h 821"/>
                <a:gd name="T78" fmla="*/ 0 w 624"/>
                <a:gd name="T79" fmla="*/ 681 h 821"/>
                <a:gd name="T80" fmla="*/ 219 w 624"/>
                <a:gd name="T81" fmla="*/ 186 h 821"/>
                <a:gd name="T82" fmla="*/ 236 w 624"/>
                <a:gd name="T83" fmla="*/ 185 h 821"/>
                <a:gd name="T84" fmla="*/ 247 w 624"/>
                <a:gd name="T85" fmla="*/ 179 h 821"/>
                <a:gd name="T86" fmla="*/ 257 w 624"/>
                <a:gd name="T87" fmla="*/ 173 h 821"/>
                <a:gd name="T88" fmla="*/ 267 w 624"/>
                <a:gd name="T89" fmla="*/ 157 h 821"/>
                <a:gd name="T90" fmla="*/ 267 w 624"/>
                <a:gd name="T91" fmla="*/ 135 h 821"/>
                <a:gd name="T92" fmla="*/ 257 w 624"/>
                <a:gd name="T93" fmla="*/ 110 h 821"/>
                <a:gd name="T94" fmla="*/ 246 w 624"/>
                <a:gd name="T95" fmla="*/ 79 h 821"/>
                <a:gd name="T96" fmla="*/ 247 w 624"/>
                <a:gd name="T97" fmla="*/ 46 h 821"/>
                <a:gd name="T98" fmla="*/ 272 w 624"/>
                <a:gd name="T99" fmla="*/ 13 h 821"/>
                <a:gd name="T100" fmla="*/ 313 w 624"/>
                <a:gd name="T101"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4" h="821">
                  <a:moveTo>
                    <a:pt x="313" y="0"/>
                  </a:moveTo>
                  <a:lnTo>
                    <a:pt x="335" y="4"/>
                  </a:lnTo>
                  <a:lnTo>
                    <a:pt x="353" y="13"/>
                  </a:lnTo>
                  <a:lnTo>
                    <a:pt x="369" y="29"/>
                  </a:lnTo>
                  <a:lnTo>
                    <a:pt x="378" y="46"/>
                  </a:lnTo>
                  <a:lnTo>
                    <a:pt x="382" y="65"/>
                  </a:lnTo>
                  <a:lnTo>
                    <a:pt x="381" y="79"/>
                  </a:lnTo>
                  <a:lnTo>
                    <a:pt x="376" y="94"/>
                  </a:lnTo>
                  <a:lnTo>
                    <a:pt x="369" y="110"/>
                  </a:lnTo>
                  <a:lnTo>
                    <a:pt x="364" y="123"/>
                  </a:lnTo>
                  <a:lnTo>
                    <a:pt x="359" y="135"/>
                  </a:lnTo>
                  <a:lnTo>
                    <a:pt x="357" y="145"/>
                  </a:lnTo>
                  <a:lnTo>
                    <a:pt x="361" y="160"/>
                  </a:lnTo>
                  <a:lnTo>
                    <a:pt x="369" y="171"/>
                  </a:lnTo>
                  <a:lnTo>
                    <a:pt x="380" y="179"/>
                  </a:lnTo>
                  <a:lnTo>
                    <a:pt x="394" y="185"/>
                  </a:lnTo>
                  <a:lnTo>
                    <a:pt x="408" y="186"/>
                  </a:lnTo>
                  <a:lnTo>
                    <a:pt x="593" y="186"/>
                  </a:lnTo>
                  <a:lnTo>
                    <a:pt x="597" y="186"/>
                  </a:lnTo>
                  <a:lnTo>
                    <a:pt x="605" y="186"/>
                  </a:lnTo>
                  <a:lnTo>
                    <a:pt x="614" y="186"/>
                  </a:lnTo>
                  <a:lnTo>
                    <a:pt x="622" y="186"/>
                  </a:lnTo>
                  <a:lnTo>
                    <a:pt x="624" y="186"/>
                  </a:lnTo>
                  <a:lnTo>
                    <a:pt x="624" y="217"/>
                  </a:lnTo>
                  <a:lnTo>
                    <a:pt x="624" y="229"/>
                  </a:lnTo>
                  <a:lnTo>
                    <a:pt x="624" y="420"/>
                  </a:lnTo>
                  <a:lnTo>
                    <a:pt x="624" y="424"/>
                  </a:lnTo>
                  <a:lnTo>
                    <a:pt x="624" y="427"/>
                  </a:lnTo>
                  <a:lnTo>
                    <a:pt x="623" y="432"/>
                  </a:lnTo>
                  <a:lnTo>
                    <a:pt x="622" y="437"/>
                  </a:lnTo>
                  <a:lnTo>
                    <a:pt x="618" y="441"/>
                  </a:lnTo>
                  <a:lnTo>
                    <a:pt x="615" y="444"/>
                  </a:lnTo>
                  <a:lnTo>
                    <a:pt x="611" y="445"/>
                  </a:lnTo>
                  <a:lnTo>
                    <a:pt x="607" y="446"/>
                  </a:lnTo>
                  <a:lnTo>
                    <a:pt x="604" y="445"/>
                  </a:lnTo>
                  <a:lnTo>
                    <a:pt x="600" y="444"/>
                  </a:lnTo>
                  <a:lnTo>
                    <a:pt x="596" y="442"/>
                  </a:lnTo>
                  <a:lnTo>
                    <a:pt x="592" y="440"/>
                  </a:lnTo>
                  <a:lnTo>
                    <a:pt x="581" y="436"/>
                  </a:lnTo>
                  <a:lnTo>
                    <a:pt x="569" y="431"/>
                  </a:lnTo>
                  <a:lnTo>
                    <a:pt x="555" y="427"/>
                  </a:lnTo>
                  <a:lnTo>
                    <a:pt x="541" y="423"/>
                  </a:lnTo>
                  <a:lnTo>
                    <a:pt x="529" y="422"/>
                  </a:lnTo>
                  <a:lnTo>
                    <a:pt x="507" y="424"/>
                  </a:lnTo>
                  <a:lnTo>
                    <a:pt x="486" y="433"/>
                  </a:lnTo>
                  <a:lnTo>
                    <a:pt x="469" y="449"/>
                  </a:lnTo>
                  <a:lnTo>
                    <a:pt x="456" y="467"/>
                  </a:lnTo>
                  <a:lnTo>
                    <a:pt x="448" y="490"/>
                  </a:lnTo>
                  <a:lnTo>
                    <a:pt x="444" y="514"/>
                  </a:lnTo>
                  <a:lnTo>
                    <a:pt x="448" y="539"/>
                  </a:lnTo>
                  <a:lnTo>
                    <a:pt x="456" y="562"/>
                  </a:lnTo>
                  <a:lnTo>
                    <a:pt x="469" y="580"/>
                  </a:lnTo>
                  <a:lnTo>
                    <a:pt x="486" y="594"/>
                  </a:lnTo>
                  <a:lnTo>
                    <a:pt x="507" y="603"/>
                  </a:lnTo>
                  <a:lnTo>
                    <a:pt x="529" y="607"/>
                  </a:lnTo>
                  <a:lnTo>
                    <a:pt x="541" y="606"/>
                  </a:lnTo>
                  <a:lnTo>
                    <a:pt x="555" y="602"/>
                  </a:lnTo>
                  <a:lnTo>
                    <a:pt x="569" y="597"/>
                  </a:lnTo>
                  <a:lnTo>
                    <a:pt x="581" y="592"/>
                  </a:lnTo>
                  <a:lnTo>
                    <a:pt x="592" y="588"/>
                  </a:lnTo>
                  <a:lnTo>
                    <a:pt x="596" y="585"/>
                  </a:lnTo>
                  <a:lnTo>
                    <a:pt x="601" y="584"/>
                  </a:lnTo>
                  <a:lnTo>
                    <a:pt x="606" y="583"/>
                  </a:lnTo>
                  <a:lnTo>
                    <a:pt x="611" y="583"/>
                  </a:lnTo>
                  <a:lnTo>
                    <a:pt x="615" y="584"/>
                  </a:lnTo>
                  <a:lnTo>
                    <a:pt x="619" y="588"/>
                  </a:lnTo>
                  <a:lnTo>
                    <a:pt x="622" y="592"/>
                  </a:lnTo>
                  <a:lnTo>
                    <a:pt x="623" y="597"/>
                  </a:lnTo>
                  <a:lnTo>
                    <a:pt x="624" y="603"/>
                  </a:lnTo>
                  <a:lnTo>
                    <a:pt x="624" y="605"/>
                  </a:lnTo>
                  <a:lnTo>
                    <a:pt x="624" y="609"/>
                  </a:lnTo>
                  <a:lnTo>
                    <a:pt x="624" y="821"/>
                  </a:lnTo>
                  <a:lnTo>
                    <a:pt x="140" y="821"/>
                  </a:lnTo>
                  <a:lnTo>
                    <a:pt x="107" y="817"/>
                  </a:lnTo>
                  <a:lnTo>
                    <a:pt x="79" y="806"/>
                  </a:lnTo>
                  <a:lnTo>
                    <a:pt x="52" y="791"/>
                  </a:lnTo>
                  <a:lnTo>
                    <a:pt x="30" y="768"/>
                  </a:lnTo>
                  <a:lnTo>
                    <a:pt x="13" y="742"/>
                  </a:lnTo>
                  <a:lnTo>
                    <a:pt x="3" y="713"/>
                  </a:lnTo>
                  <a:lnTo>
                    <a:pt x="0" y="681"/>
                  </a:lnTo>
                  <a:lnTo>
                    <a:pt x="0" y="186"/>
                  </a:lnTo>
                  <a:lnTo>
                    <a:pt x="219" y="186"/>
                  </a:lnTo>
                  <a:lnTo>
                    <a:pt x="229" y="185"/>
                  </a:lnTo>
                  <a:lnTo>
                    <a:pt x="236" y="185"/>
                  </a:lnTo>
                  <a:lnTo>
                    <a:pt x="242" y="182"/>
                  </a:lnTo>
                  <a:lnTo>
                    <a:pt x="247" y="179"/>
                  </a:lnTo>
                  <a:lnTo>
                    <a:pt x="253" y="177"/>
                  </a:lnTo>
                  <a:lnTo>
                    <a:pt x="257" y="173"/>
                  </a:lnTo>
                  <a:lnTo>
                    <a:pt x="262" y="168"/>
                  </a:lnTo>
                  <a:lnTo>
                    <a:pt x="267" y="157"/>
                  </a:lnTo>
                  <a:lnTo>
                    <a:pt x="268" y="145"/>
                  </a:lnTo>
                  <a:lnTo>
                    <a:pt x="267" y="135"/>
                  </a:lnTo>
                  <a:lnTo>
                    <a:pt x="263" y="123"/>
                  </a:lnTo>
                  <a:lnTo>
                    <a:pt x="257" y="110"/>
                  </a:lnTo>
                  <a:lnTo>
                    <a:pt x="250" y="94"/>
                  </a:lnTo>
                  <a:lnTo>
                    <a:pt x="246" y="79"/>
                  </a:lnTo>
                  <a:lnTo>
                    <a:pt x="244" y="65"/>
                  </a:lnTo>
                  <a:lnTo>
                    <a:pt x="247" y="46"/>
                  </a:lnTo>
                  <a:lnTo>
                    <a:pt x="257" y="29"/>
                  </a:lnTo>
                  <a:lnTo>
                    <a:pt x="272" y="13"/>
                  </a:lnTo>
                  <a:lnTo>
                    <a:pt x="291" y="4"/>
                  </a:lnTo>
                  <a:lnTo>
                    <a:pt x="313"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88" name="Group 87"/>
            <p:cNvGrpSpPr/>
            <p:nvPr/>
          </p:nvGrpSpPr>
          <p:grpSpPr>
            <a:xfrm>
              <a:off x="9078620" y="2639063"/>
              <a:ext cx="3097213" cy="3067050"/>
              <a:chOff x="4549775" y="2693988"/>
              <a:chExt cx="3097213" cy="3067050"/>
            </a:xfrm>
            <a:solidFill>
              <a:schemeClr val="bg1"/>
            </a:solidFill>
          </p:grpSpPr>
          <p:sp>
            <p:nvSpPr>
              <p:cNvPr id="89" name="Freeform 2229"/>
              <p:cNvSpPr>
                <a:spLocks noEditPoints="1"/>
              </p:cNvSpPr>
              <p:nvPr/>
            </p:nvSpPr>
            <p:spPr bwMode="auto">
              <a:xfrm>
                <a:off x="6645275" y="4451350"/>
                <a:ext cx="1001713" cy="1309688"/>
              </a:xfrm>
              <a:custGeom>
                <a:avLst/>
                <a:gdLst>
                  <a:gd name="T0" fmla="*/ 14 w 631"/>
                  <a:gd name="T1" fmla="*/ 581 h 825"/>
                  <a:gd name="T2" fmla="*/ 379 w 631"/>
                  <a:gd name="T3" fmla="*/ 21 h 825"/>
                  <a:gd name="T4" fmla="*/ 401 w 631"/>
                  <a:gd name="T5" fmla="*/ 76 h 825"/>
                  <a:gd name="T6" fmla="*/ 388 w 631"/>
                  <a:gd name="T7" fmla="*/ 117 h 825"/>
                  <a:gd name="T8" fmla="*/ 378 w 631"/>
                  <a:gd name="T9" fmla="*/ 143 h 825"/>
                  <a:gd name="T10" fmla="*/ 381 w 631"/>
                  <a:gd name="T11" fmla="*/ 164 h 825"/>
                  <a:gd name="T12" fmla="*/ 407 w 631"/>
                  <a:gd name="T13" fmla="*/ 181 h 825"/>
                  <a:gd name="T14" fmla="*/ 419 w 631"/>
                  <a:gd name="T15" fmla="*/ 198 h 825"/>
                  <a:gd name="T16" fmla="*/ 366 w 631"/>
                  <a:gd name="T17" fmla="*/ 170 h 825"/>
                  <a:gd name="T18" fmla="*/ 367 w 631"/>
                  <a:gd name="T19" fmla="*/ 123 h 825"/>
                  <a:gd name="T20" fmla="*/ 384 w 631"/>
                  <a:gd name="T21" fmla="*/ 80 h 825"/>
                  <a:gd name="T22" fmla="*/ 384 w 631"/>
                  <a:gd name="T23" fmla="*/ 56 h 825"/>
                  <a:gd name="T24" fmla="*/ 341 w 631"/>
                  <a:gd name="T25" fmla="*/ 18 h 825"/>
                  <a:gd name="T26" fmla="*/ 281 w 631"/>
                  <a:gd name="T27" fmla="*/ 33 h 825"/>
                  <a:gd name="T28" fmla="*/ 264 w 631"/>
                  <a:gd name="T29" fmla="*/ 72 h 825"/>
                  <a:gd name="T30" fmla="*/ 269 w 631"/>
                  <a:gd name="T31" fmla="*/ 94 h 825"/>
                  <a:gd name="T32" fmla="*/ 288 w 631"/>
                  <a:gd name="T33" fmla="*/ 149 h 825"/>
                  <a:gd name="T34" fmla="*/ 257 w 631"/>
                  <a:gd name="T35" fmla="*/ 193 h 825"/>
                  <a:gd name="T36" fmla="*/ 235 w 631"/>
                  <a:gd name="T37" fmla="*/ 198 h 825"/>
                  <a:gd name="T38" fmla="*/ 17 w 631"/>
                  <a:gd name="T39" fmla="*/ 424 h 825"/>
                  <a:gd name="T40" fmla="*/ 19 w 631"/>
                  <a:gd name="T41" fmla="*/ 437 h 825"/>
                  <a:gd name="T42" fmla="*/ 24 w 631"/>
                  <a:gd name="T43" fmla="*/ 441 h 825"/>
                  <a:gd name="T44" fmla="*/ 38 w 631"/>
                  <a:gd name="T45" fmla="*/ 437 h 825"/>
                  <a:gd name="T46" fmla="*/ 82 w 631"/>
                  <a:gd name="T47" fmla="*/ 420 h 825"/>
                  <a:gd name="T48" fmla="*/ 153 w 631"/>
                  <a:gd name="T49" fmla="*/ 431 h 825"/>
                  <a:gd name="T50" fmla="*/ 201 w 631"/>
                  <a:gd name="T51" fmla="*/ 517 h 825"/>
                  <a:gd name="T52" fmla="*/ 153 w 631"/>
                  <a:gd name="T53" fmla="*/ 605 h 825"/>
                  <a:gd name="T54" fmla="*/ 82 w 631"/>
                  <a:gd name="T55" fmla="*/ 615 h 825"/>
                  <a:gd name="T56" fmla="*/ 34 w 631"/>
                  <a:gd name="T57" fmla="*/ 597 h 825"/>
                  <a:gd name="T58" fmla="*/ 22 w 631"/>
                  <a:gd name="T59" fmla="*/ 594 h 825"/>
                  <a:gd name="T60" fmla="*/ 17 w 631"/>
                  <a:gd name="T61" fmla="*/ 602 h 825"/>
                  <a:gd name="T62" fmla="*/ 17 w 631"/>
                  <a:gd name="T63" fmla="*/ 607 h 825"/>
                  <a:gd name="T64" fmla="*/ 0 w 631"/>
                  <a:gd name="T65" fmla="*/ 613 h 825"/>
                  <a:gd name="T66" fmla="*/ 1 w 631"/>
                  <a:gd name="T67" fmla="*/ 598 h 825"/>
                  <a:gd name="T68" fmla="*/ 14 w 631"/>
                  <a:gd name="T69" fmla="*/ 581 h 825"/>
                  <a:gd name="T70" fmla="*/ 40 w 631"/>
                  <a:gd name="T71" fmla="*/ 581 h 825"/>
                  <a:gd name="T72" fmla="*/ 74 w 631"/>
                  <a:gd name="T73" fmla="*/ 596 h 825"/>
                  <a:gd name="T74" fmla="*/ 104 w 631"/>
                  <a:gd name="T75" fmla="*/ 602 h 825"/>
                  <a:gd name="T76" fmla="*/ 174 w 631"/>
                  <a:gd name="T77" fmla="*/ 560 h 825"/>
                  <a:gd name="T78" fmla="*/ 174 w 631"/>
                  <a:gd name="T79" fmla="*/ 475 h 825"/>
                  <a:gd name="T80" fmla="*/ 104 w 631"/>
                  <a:gd name="T81" fmla="*/ 433 h 825"/>
                  <a:gd name="T82" fmla="*/ 77 w 631"/>
                  <a:gd name="T83" fmla="*/ 439 h 825"/>
                  <a:gd name="T84" fmla="*/ 40 w 631"/>
                  <a:gd name="T85" fmla="*/ 453 h 825"/>
                  <a:gd name="T86" fmla="*/ 19 w 631"/>
                  <a:gd name="T87" fmla="*/ 457 h 825"/>
                  <a:gd name="T88" fmla="*/ 5 w 631"/>
                  <a:gd name="T89" fmla="*/ 445 h 825"/>
                  <a:gd name="T90" fmla="*/ 0 w 631"/>
                  <a:gd name="T91" fmla="*/ 429 h 825"/>
                  <a:gd name="T92" fmla="*/ 0 w 631"/>
                  <a:gd name="T93" fmla="*/ 233 h 825"/>
                  <a:gd name="T94" fmla="*/ 235 w 631"/>
                  <a:gd name="T95" fmla="*/ 181 h 825"/>
                  <a:gd name="T96" fmla="*/ 269 w 631"/>
                  <a:gd name="T97" fmla="*/ 161 h 825"/>
                  <a:gd name="T98" fmla="*/ 267 w 631"/>
                  <a:gd name="T99" fmla="*/ 130 h 825"/>
                  <a:gd name="T100" fmla="*/ 248 w 631"/>
                  <a:gd name="T101" fmla="*/ 76 h 825"/>
                  <a:gd name="T102" fmla="*/ 271 w 631"/>
                  <a:gd name="T103" fmla="*/ 21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1" h="825">
                    <a:moveTo>
                      <a:pt x="14" y="581"/>
                    </a:moveTo>
                    <a:lnTo>
                      <a:pt x="14" y="581"/>
                    </a:lnTo>
                    <a:lnTo>
                      <a:pt x="14" y="581"/>
                    </a:lnTo>
                    <a:lnTo>
                      <a:pt x="14" y="581"/>
                    </a:lnTo>
                    <a:close/>
                    <a:moveTo>
                      <a:pt x="324" y="0"/>
                    </a:moveTo>
                    <a:lnTo>
                      <a:pt x="345" y="3"/>
                    </a:lnTo>
                    <a:lnTo>
                      <a:pt x="364" y="11"/>
                    </a:lnTo>
                    <a:lnTo>
                      <a:pt x="379" y="21"/>
                    </a:lnTo>
                    <a:lnTo>
                      <a:pt x="391" y="34"/>
                    </a:lnTo>
                    <a:lnTo>
                      <a:pt x="399" y="51"/>
                    </a:lnTo>
                    <a:lnTo>
                      <a:pt x="403" y="69"/>
                    </a:lnTo>
                    <a:lnTo>
                      <a:pt x="401" y="76"/>
                    </a:lnTo>
                    <a:lnTo>
                      <a:pt x="400" y="84"/>
                    </a:lnTo>
                    <a:lnTo>
                      <a:pt x="398" y="92"/>
                    </a:lnTo>
                    <a:lnTo>
                      <a:pt x="395" y="100"/>
                    </a:lnTo>
                    <a:lnTo>
                      <a:pt x="388" y="117"/>
                    </a:lnTo>
                    <a:lnTo>
                      <a:pt x="382" y="130"/>
                    </a:lnTo>
                    <a:lnTo>
                      <a:pt x="382" y="130"/>
                    </a:lnTo>
                    <a:lnTo>
                      <a:pt x="379" y="136"/>
                    </a:lnTo>
                    <a:lnTo>
                      <a:pt x="378" y="143"/>
                    </a:lnTo>
                    <a:lnTo>
                      <a:pt x="378" y="149"/>
                    </a:lnTo>
                    <a:lnTo>
                      <a:pt x="378" y="153"/>
                    </a:lnTo>
                    <a:lnTo>
                      <a:pt x="379" y="158"/>
                    </a:lnTo>
                    <a:lnTo>
                      <a:pt x="381" y="164"/>
                    </a:lnTo>
                    <a:lnTo>
                      <a:pt x="384" y="169"/>
                    </a:lnTo>
                    <a:lnTo>
                      <a:pt x="390" y="173"/>
                    </a:lnTo>
                    <a:lnTo>
                      <a:pt x="396" y="177"/>
                    </a:lnTo>
                    <a:lnTo>
                      <a:pt x="407" y="181"/>
                    </a:lnTo>
                    <a:lnTo>
                      <a:pt x="419" y="182"/>
                    </a:lnTo>
                    <a:lnTo>
                      <a:pt x="631" y="182"/>
                    </a:lnTo>
                    <a:lnTo>
                      <a:pt x="631" y="198"/>
                    </a:lnTo>
                    <a:lnTo>
                      <a:pt x="419" y="198"/>
                    </a:lnTo>
                    <a:lnTo>
                      <a:pt x="404" y="196"/>
                    </a:lnTo>
                    <a:lnTo>
                      <a:pt x="390" y="191"/>
                    </a:lnTo>
                    <a:lnTo>
                      <a:pt x="377" y="183"/>
                    </a:lnTo>
                    <a:lnTo>
                      <a:pt x="366" y="170"/>
                    </a:lnTo>
                    <a:lnTo>
                      <a:pt x="362" y="160"/>
                    </a:lnTo>
                    <a:lnTo>
                      <a:pt x="361" y="149"/>
                    </a:lnTo>
                    <a:lnTo>
                      <a:pt x="364" y="136"/>
                    </a:lnTo>
                    <a:lnTo>
                      <a:pt x="367" y="123"/>
                    </a:lnTo>
                    <a:lnTo>
                      <a:pt x="367" y="123"/>
                    </a:lnTo>
                    <a:lnTo>
                      <a:pt x="374" y="110"/>
                    </a:lnTo>
                    <a:lnTo>
                      <a:pt x="379" y="94"/>
                    </a:lnTo>
                    <a:lnTo>
                      <a:pt x="384" y="80"/>
                    </a:lnTo>
                    <a:lnTo>
                      <a:pt x="386" y="76"/>
                    </a:lnTo>
                    <a:lnTo>
                      <a:pt x="386" y="72"/>
                    </a:lnTo>
                    <a:lnTo>
                      <a:pt x="386" y="69"/>
                    </a:lnTo>
                    <a:lnTo>
                      <a:pt x="384" y="56"/>
                    </a:lnTo>
                    <a:lnTo>
                      <a:pt x="378" y="43"/>
                    </a:lnTo>
                    <a:lnTo>
                      <a:pt x="369" y="33"/>
                    </a:lnTo>
                    <a:lnTo>
                      <a:pt x="356" y="25"/>
                    </a:lnTo>
                    <a:lnTo>
                      <a:pt x="341" y="18"/>
                    </a:lnTo>
                    <a:lnTo>
                      <a:pt x="324" y="17"/>
                    </a:lnTo>
                    <a:lnTo>
                      <a:pt x="309" y="18"/>
                    </a:lnTo>
                    <a:lnTo>
                      <a:pt x="294" y="25"/>
                    </a:lnTo>
                    <a:lnTo>
                      <a:pt x="281" y="33"/>
                    </a:lnTo>
                    <a:lnTo>
                      <a:pt x="272" y="43"/>
                    </a:lnTo>
                    <a:lnTo>
                      <a:pt x="265" y="56"/>
                    </a:lnTo>
                    <a:lnTo>
                      <a:pt x="264" y="69"/>
                    </a:lnTo>
                    <a:lnTo>
                      <a:pt x="264" y="72"/>
                    </a:lnTo>
                    <a:lnTo>
                      <a:pt x="264" y="76"/>
                    </a:lnTo>
                    <a:lnTo>
                      <a:pt x="265" y="80"/>
                    </a:lnTo>
                    <a:lnTo>
                      <a:pt x="267" y="86"/>
                    </a:lnTo>
                    <a:lnTo>
                      <a:pt x="269" y="94"/>
                    </a:lnTo>
                    <a:lnTo>
                      <a:pt x="276" y="110"/>
                    </a:lnTo>
                    <a:lnTo>
                      <a:pt x="282" y="123"/>
                    </a:lnTo>
                    <a:lnTo>
                      <a:pt x="286" y="136"/>
                    </a:lnTo>
                    <a:lnTo>
                      <a:pt x="288" y="149"/>
                    </a:lnTo>
                    <a:lnTo>
                      <a:pt x="286" y="161"/>
                    </a:lnTo>
                    <a:lnTo>
                      <a:pt x="281" y="173"/>
                    </a:lnTo>
                    <a:lnTo>
                      <a:pt x="273" y="183"/>
                    </a:lnTo>
                    <a:lnTo>
                      <a:pt x="257" y="193"/>
                    </a:lnTo>
                    <a:lnTo>
                      <a:pt x="237" y="198"/>
                    </a:lnTo>
                    <a:lnTo>
                      <a:pt x="237" y="198"/>
                    </a:lnTo>
                    <a:lnTo>
                      <a:pt x="235" y="198"/>
                    </a:lnTo>
                    <a:lnTo>
                      <a:pt x="235" y="198"/>
                    </a:lnTo>
                    <a:lnTo>
                      <a:pt x="230" y="198"/>
                    </a:lnTo>
                    <a:lnTo>
                      <a:pt x="17" y="198"/>
                    </a:lnTo>
                    <a:lnTo>
                      <a:pt x="17" y="233"/>
                    </a:lnTo>
                    <a:lnTo>
                      <a:pt x="17" y="424"/>
                    </a:lnTo>
                    <a:lnTo>
                      <a:pt x="17" y="427"/>
                    </a:lnTo>
                    <a:lnTo>
                      <a:pt x="17" y="429"/>
                    </a:lnTo>
                    <a:lnTo>
                      <a:pt x="18" y="433"/>
                    </a:lnTo>
                    <a:lnTo>
                      <a:pt x="19" y="437"/>
                    </a:lnTo>
                    <a:lnTo>
                      <a:pt x="21" y="440"/>
                    </a:lnTo>
                    <a:lnTo>
                      <a:pt x="22" y="441"/>
                    </a:lnTo>
                    <a:lnTo>
                      <a:pt x="23" y="441"/>
                    </a:lnTo>
                    <a:lnTo>
                      <a:pt x="24" y="441"/>
                    </a:lnTo>
                    <a:lnTo>
                      <a:pt x="27" y="441"/>
                    </a:lnTo>
                    <a:lnTo>
                      <a:pt x="31" y="440"/>
                    </a:lnTo>
                    <a:lnTo>
                      <a:pt x="34" y="439"/>
                    </a:lnTo>
                    <a:lnTo>
                      <a:pt x="38" y="437"/>
                    </a:lnTo>
                    <a:lnTo>
                      <a:pt x="45" y="433"/>
                    </a:lnTo>
                    <a:lnTo>
                      <a:pt x="57" y="428"/>
                    </a:lnTo>
                    <a:lnTo>
                      <a:pt x="69" y="424"/>
                    </a:lnTo>
                    <a:lnTo>
                      <a:pt x="82" y="420"/>
                    </a:lnTo>
                    <a:lnTo>
                      <a:pt x="94" y="418"/>
                    </a:lnTo>
                    <a:lnTo>
                      <a:pt x="104" y="416"/>
                    </a:lnTo>
                    <a:lnTo>
                      <a:pt x="129" y="420"/>
                    </a:lnTo>
                    <a:lnTo>
                      <a:pt x="153" y="431"/>
                    </a:lnTo>
                    <a:lnTo>
                      <a:pt x="172" y="446"/>
                    </a:lnTo>
                    <a:lnTo>
                      <a:pt x="188" y="467"/>
                    </a:lnTo>
                    <a:lnTo>
                      <a:pt x="199" y="491"/>
                    </a:lnTo>
                    <a:lnTo>
                      <a:pt x="201" y="517"/>
                    </a:lnTo>
                    <a:lnTo>
                      <a:pt x="199" y="545"/>
                    </a:lnTo>
                    <a:lnTo>
                      <a:pt x="188" y="568"/>
                    </a:lnTo>
                    <a:lnTo>
                      <a:pt x="172" y="589"/>
                    </a:lnTo>
                    <a:lnTo>
                      <a:pt x="153" y="605"/>
                    </a:lnTo>
                    <a:lnTo>
                      <a:pt x="129" y="615"/>
                    </a:lnTo>
                    <a:lnTo>
                      <a:pt x="104" y="619"/>
                    </a:lnTo>
                    <a:lnTo>
                      <a:pt x="94" y="618"/>
                    </a:lnTo>
                    <a:lnTo>
                      <a:pt x="82" y="615"/>
                    </a:lnTo>
                    <a:lnTo>
                      <a:pt x="61" y="609"/>
                    </a:lnTo>
                    <a:lnTo>
                      <a:pt x="48" y="604"/>
                    </a:lnTo>
                    <a:lnTo>
                      <a:pt x="39" y="598"/>
                    </a:lnTo>
                    <a:lnTo>
                      <a:pt x="34" y="597"/>
                    </a:lnTo>
                    <a:lnTo>
                      <a:pt x="28" y="594"/>
                    </a:lnTo>
                    <a:lnTo>
                      <a:pt x="24" y="594"/>
                    </a:lnTo>
                    <a:lnTo>
                      <a:pt x="23" y="594"/>
                    </a:lnTo>
                    <a:lnTo>
                      <a:pt x="22" y="594"/>
                    </a:lnTo>
                    <a:lnTo>
                      <a:pt x="22" y="594"/>
                    </a:lnTo>
                    <a:lnTo>
                      <a:pt x="21" y="596"/>
                    </a:lnTo>
                    <a:lnTo>
                      <a:pt x="18" y="598"/>
                    </a:lnTo>
                    <a:lnTo>
                      <a:pt x="17" y="602"/>
                    </a:lnTo>
                    <a:lnTo>
                      <a:pt x="17" y="607"/>
                    </a:lnTo>
                    <a:lnTo>
                      <a:pt x="17" y="607"/>
                    </a:lnTo>
                    <a:lnTo>
                      <a:pt x="17" y="607"/>
                    </a:lnTo>
                    <a:lnTo>
                      <a:pt x="17" y="607"/>
                    </a:lnTo>
                    <a:lnTo>
                      <a:pt x="17" y="613"/>
                    </a:lnTo>
                    <a:lnTo>
                      <a:pt x="17" y="825"/>
                    </a:lnTo>
                    <a:lnTo>
                      <a:pt x="0" y="825"/>
                    </a:lnTo>
                    <a:lnTo>
                      <a:pt x="0" y="613"/>
                    </a:lnTo>
                    <a:lnTo>
                      <a:pt x="0" y="607"/>
                    </a:lnTo>
                    <a:lnTo>
                      <a:pt x="0" y="606"/>
                    </a:lnTo>
                    <a:lnTo>
                      <a:pt x="0" y="606"/>
                    </a:lnTo>
                    <a:lnTo>
                      <a:pt x="1" y="598"/>
                    </a:lnTo>
                    <a:lnTo>
                      <a:pt x="4" y="592"/>
                    </a:lnTo>
                    <a:lnTo>
                      <a:pt x="6" y="588"/>
                    </a:lnTo>
                    <a:lnTo>
                      <a:pt x="10" y="584"/>
                    </a:lnTo>
                    <a:lnTo>
                      <a:pt x="14" y="581"/>
                    </a:lnTo>
                    <a:lnTo>
                      <a:pt x="19" y="579"/>
                    </a:lnTo>
                    <a:lnTo>
                      <a:pt x="24" y="577"/>
                    </a:lnTo>
                    <a:lnTo>
                      <a:pt x="32" y="579"/>
                    </a:lnTo>
                    <a:lnTo>
                      <a:pt x="40" y="581"/>
                    </a:lnTo>
                    <a:lnTo>
                      <a:pt x="44" y="584"/>
                    </a:lnTo>
                    <a:lnTo>
                      <a:pt x="52" y="588"/>
                    </a:lnTo>
                    <a:lnTo>
                      <a:pt x="62" y="592"/>
                    </a:lnTo>
                    <a:lnTo>
                      <a:pt x="74" y="596"/>
                    </a:lnTo>
                    <a:lnTo>
                      <a:pt x="87" y="600"/>
                    </a:lnTo>
                    <a:lnTo>
                      <a:pt x="93" y="601"/>
                    </a:lnTo>
                    <a:lnTo>
                      <a:pt x="99" y="602"/>
                    </a:lnTo>
                    <a:lnTo>
                      <a:pt x="104" y="602"/>
                    </a:lnTo>
                    <a:lnTo>
                      <a:pt x="125" y="600"/>
                    </a:lnTo>
                    <a:lnTo>
                      <a:pt x="144" y="592"/>
                    </a:lnTo>
                    <a:lnTo>
                      <a:pt x="161" y="577"/>
                    </a:lnTo>
                    <a:lnTo>
                      <a:pt x="174" y="560"/>
                    </a:lnTo>
                    <a:lnTo>
                      <a:pt x="183" y="541"/>
                    </a:lnTo>
                    <a:lnTo>
                      <a:pt x="185" y="517"/>
                    </a:lnTo>
                    <a:lnTo>
                      <a:pt x="183" y="495"/>
                    </a:lnTo>
                    <a:lnTo>
                      <a:pt x="174" y="475"/>
                    </a:lnTo>
                    <a:lnTo>
                      <a:pt x="161" y="458"/>
                    </a:lnTo>
                    <a:lnTo>
                      <a:pt x="144" y="444"/>
                    </a:lnTo>
                    <a:lnTo>
                      <a:pt x="125" y="436"/>
                    </a:lnTo>
                    <a:lnTo>
                      <a:pt x="104" y="433"/>
                    </a:lnTo>
                    <a:lnTo>
                      <a:pt x="99" y="433"/>
                    </a:lnTo>
                    <a:lnTo>
                      <a:pt x="93" y="435"/>
                    </a:lnTo>
                    <a:lnTo>
                      <a:pt x="87" y="436"/>
                    </a:lnTo>
                    <a:lnTo>
                      <a:pt x="77" y="439"/>
                    </a:lnTo>
                    <a:lnTo>
                      <a:pt x="66" y="443"/>
                    </a:lnTo>
                    <a:lnTo>
                      <a:pt x="55" y="448"/>
                    </a:lnTo>
                    <a:lnTo>
                      <a:pt x="45" y="452"/>
                    </a:lnTo>
                    <a:lnTo>
                      <a:pt x="40" y="453"/>
                    </a:lnTo>
                    <a:lnTo>
                      <a:pt x="36" y="456"/>
                    </a:lnTo>
                    <a:lnTo>
                      <a:pt x="31" y="457"/>
                    </a:lnTo>
                    <a:lnTo>
                      <a:pt x="24" y="457"/>
                    </a:lnTo>
                    <a:lnTo>
                      <a:pt x="19" y="457"/>
                    </a:lnTo>
                    <a:lnTo>
                      <a:pt x="14" y="454"/>
                    </a:lnTo>
                    <a:lnTo>
                      <a:pt x="10" y="452"/>
                    </a:lnTo>
                    <a:lnTo>
                      <a:pt x="7" y="449"/>
                    </a:lnTo>
                    <a:lnTo>
                      <a:pt x="5" y="445"/>
                    </a:lnTo>
                    <a:lnTo>
                      <a:pt x="2" y="439"/>
                    </a:lnTo>
                    <a:lnTo>
                      <a:pt x="0" y="431"/>
                    </a:lnTo>
                    <a:lnTo>
                      <a:pt x="0" y="431"/>
                    </a:lnTo>
                    <a:lnTo>
                      <a:pt x="0" y="429"/>
                    </a:lnTo>
                    <a:lnTo>
                      <a:pt x="0" y="429"/>
                    </a:lnTo>
                    <a:lnTo>
                      <a:pt x="0" y="427"/>
                    </a:lnTo>
                    <a:lnTo>
                      <a:pt x="0" y="424"/>
                    </a:lnTo>
                    <a:lnTo>
                      <a:pt x="0" y="233"/>
                    </a:lnTo>
                    <a:lnTo>
                      <a:pt x="0" y="182"/>
                    </a:lnTo>
                    <a:lnTo>
                      <a:pt x="230" y="182"/>
                    </a:lnTo>
                    <a:lnTo>
                      <a:pt x="234" y="182"/>
                    </a:lnTo>
                    <a:lnTo>
                      <a:pt x="235" y="181"/>
                    </a:lnTo>
                    <a:lnTo>
                      <a:pt x="235" y="181"/>
                    </a:lnTo>
                    <a:lnTo>
                      <a:pt x="251" y="178"/>
                    </a:lnTo>
                    <a:lnTo>
                      <a:pt x="263" y="170"/>
                    </a:lnTo>
                    <a:lnTo>
                      <a:pt x="269" y="161"/>
                    </a:lnTo>
                    <a:lnTo>
                      <a:pt x="272" y="149"/>
                    </a:lnTo>
                    <a:lnTo>
                      <a:pt x="272" y="143"/>
                    </a:lnTo>
                    <a:lnTo>
                      <a:pt x="271" y="136"/>
                    </a:lnTo>
                    <a:lnTo>
                      <a:pt x="267" y="130"/>
                    </a:lnTo>
                    <a:lnTo>
                      <a:pt x="261" y="117"/>
                    </a:lnTo>
                    <a:lnTo>
                      <a:pt x="255" y="100"/>
                    </a:lnTo>
                    <a:lnTo>
                      <a:pt x="250" y="84"/>
                    </a:lnTo>
                    <a:lnTo>
                      <a:pt x="248" y="76"/>
                    </a:lnTo>
                    <a:lnTo>
                      <a:pt x="247" y="69"/>
                    </a:lnTo>
                    <a:lnTo>
                      <a:pt x="250" y="51"/>
                    </a:lnTo>
                    <a:lnTo>
                      <a:pt x="259" y="34"/>
                    </a:lnTo>
                    <a:lnTo>
                      <a:pt x="271" y="21"/>
                    </a:lnTo>
                    <a:lnTo>
                      <a:pt x="286" y="11"/>
                    </a:lnTo>
                    <a:lnTo>
                      <a:pt x="305" y="3"/>
                    </a:lnTo>
                    <a:lnTo>
                      <a:pt x="3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2231"/>
              <p:cNvSpPr>
                <a:spLocks/>
              </p:cNvSpPr>
              <p:nvPr/>
            </p:nvSpPr>
            <p:spPr bwMode="auto">
              <a:xfrm>
                <a:off x="6640513" y="2716213"/>
                <a:ext cx="1006475" cy="1211263"/>
              </a:xfrm>
              <a:custGeom>
                <a:avLst/>
                <a:gdLst>
                  <a:gd name="T0" fmla="*/ 17 w 634"/>
                  <a:gd name="T1" fmla="*/ 141 h 763"/>
                  <a:gd name="T2" fmla="*/ 17 w 634"/>
                  <a:gd name="T3" fmla="*/ 152 h 763"/>
                  <a:gd name="T4" fmla="*/ 24 w 634"/>
                  <a:gd name="T5" fmla="*/ 160 h 763"/>
                  <a:gd name="T6" fmla="*/ 38 w 634"/>
                  <a:gd name="T7" fmla="*/ 156 h 763"/>
                  <a:gd name="T8" fmla="*/ 82 w 634"/>
                  <a:gd name="T9" fmla="*/ 139 h 763"/>
                  <a:gd name="T10" fmla="*/ 152 w 634"/>
                  <a:gd name="T11" fmla="*/ 149 h 763"/>
                  <a:gd name="T12" fmla="*/ 196 w 634"/>
                  <a:gd name="T13" fmla="*/ 237 h 763"/>
                  <a:gd name="T14" fmla="*/ 152 w 634"/>
                  <a:gd name="T15" fmla="*/ 323 h 763"/>
                  <a:gd name="T16" fmla="*/ 82 w 634"/>
                  <a:gd name="T17" fmla="*/ 334 h 763"/>
                  <a:gd name="T18" fmla="*/ 33 w 634"/>
                  <a:gd name="T19" fmla="*/ 315 h 763"/>
                  <a:gd name="T20" fmla="*/ 27 w 634"/>
                  <a:gd name="T21" fmla="*/ 313 h 763"/>
                  <a:gd name="T22" fmla="*/ 21 w 634"/>
                  <a:gd name="T23" fmla="*/ 315 h 763"/>
                  <a:gd name="T24" fmla="*/ 17 w 634"/>
                  <a:gd name="T25" fmla="*/ 326 h 763"/>
                  <a:gd name="T26" fmla="*/ 17 w 634"/>
                  <a:gd name="T27" fmla="*/ 556 h 763"/>
                  <a:gd name="T28" fmla="*/ 242 w 634"/>
                  <a:gd name="T29" fmla="*/ 556 h 763"/>
                  <a:gd name="T30" fmla="*/ 278 w 634"/>
                  <a:gd name="T31" fmla="*/ 575 h 763"/>
                  <a:gd name="T32" fmla="*/ 293 w 634"/>
                  <a:gd name="T33" fmla="*/ 606 h 763"/>
                  <a:gd name="T34" fmla="*/ 275 w 634"/>
                  <a:gd name="T35" fmla="*/ 660 h 763"/>
                  <a:gd name="T36" fmla="*/ 268 w 634"/>
                  <a:gd name="T37" fmla="*/ 685 h 763"/>
                  <a:gd name="T38" fmla="*/ 306 w 634"/>
                  <a:gd name="T39" fmla="*/ 742 h 763"/>
                  <a:gd name="T40" fmla="*/ 353 w 634"/>
                  <a:gd name="T41" fmla="*/ 742 h 763"/>
                  <a:gd name="T42" fmla="*/ 382 w 634"/>
                  <a:gd name="T43" fmla="*/ 713 h 763"/>
                  <a:gd name="T44" fmla="*/ 390 w 634"/>
                  <a:gd name="T45" fmla="*/ 678 h 763"/>
                  <a:gd name="T46" fmla="*/ 378 w 634"/>
                  <a:gd name="T47" fmla="*/ 644 h 763"/>
                  <a:gd name="T48" fmla="*/ 367 w 634"/>
                  <a:gd name="T49" fmla="*/ 606 h 763"/>
                  <a:gd name="T50" fmla="*/ 398 w 634"/>
                  <a:gd name="T51" fmla="*/ 562 h 763"/>
                  <a:gd name="T52" fmla="*/ 634 w 634"/>
                  <a:gd name="T53" fmla="*/ 556 h 763"/>
                  <a:gd name="T54" fmla="*/ 411 w 634"/>
                  <a:gd name="T55" fmla="*/ 575 h 763"/>
                  <a:gd name="T56" fmla="*/ 389 w 634"/>
                  <a:gd name="T57" fmla="*/ 588 h 763"/>
                  <a:gd name="T58" fmla="*/ 384 w 634"/>
                  <a:gd name="T59" fmla="*/ 611 h 763"/>
                  <a:gd name="T60" fmla="*/ 394 w 634"/>
                  <a:gd name="T61" fmla="*/ 638 h 763"/>
                  <a:gd name="T62" fmla="*/ 407 w 634"/>
                  <a:gd name="T63" fmla="*/ 685 h 763"/>
                  <a:gd name="T64" fmla="*/ 360 w 634"/>
                  <a:gd name="T65" fmla="*/ 757 h 763"/>
                  <a:gd name="T66" fmla="*/ 300 w 634"/>
                  <a:gd name="T67" fmla="*/ 757 h 763"/>
                  <a:gd name="T68" fmla="*/ 255 w 634"/>
                  <a:gd name="T69" fmla="*/ 704 h 763"/>
                  <a:gd name="T70" fmla="*/ 257 w 634"/>
                  <a:gd name="T71" fmla="*/ 662 h 763"/>
                  <a:gd name="T72" fmla="*/ 275 w 634"/>
                  <a:gd name="T73" fmla="*/ 618 h 763"/>
                  <a:gd name="T74" fmla="*/ 274 w 634"/>
                  <a:gd name="T75" fmla="*/ 594 h 763"/>
                  <a:gd name="T76" fmla="*/ 230 w 634"/>
                  <a:gd name="T77" fmla="*/ 573 h 763"/>
                  <a:gd name="T78" fmla="*/ 0 w 634"/>
                  <a:gd name="T79" fmla="*/ 521 h 763"/>
                  <a:gd name="T80" fmla="*/ 0 w 634"/>
                  <a:gd name="T81" fmla="*/ 323 h 763"/>
                  <a:gd name="T82" fmla="*/ 7 w 634"/>
                  <a:gd name="T83" fmla="*/ 305 h 763"/>
                  <a:gd name="T84" fmla="*/ 25 w 634"/>
                  <a:gd name="T85" fmla="*/ 297 h 763"/>
                  <a:gd name="T86" fmla="*/ 41 w 634"/>
                  <a:gd name="T87" fmla="*/ 301 h 763"/>
                  <a:gd name="T88" fmla="*/ 75 w 634"/>
                  <a:gd name="T89" fmla="*/ 315 h 763"/>
                  <a:gd name="T90" fmla="*/ 105 w 634"/>
                  <a:gd name="T91" fmla="*/ 322 h 763"/>
                  <a:gd name="T92" fmla="*/ 170 w 634"/>
                  <a:gd name="T93" fmla="*/ 280 h 763"/>
                  <a:gd name="T94" fmla="*/ 170 w 634"/>
                  <a:gd name="T95" fmla="*/ 194 h 763"/>
                  <a:gd name="T96" fmla="*/ 105 w 634"/>
                  <a:gd name="T97" fmla="*/ 152 h 763"/>
                  <a:gd name="T98" fmla="*/ 77 w 634"/>
                  <a:gd name="T99" fmla="*/ 157 h 763"/>
                  <a:gd name="T100" fmla="*/ 41 w 634"/>
                  <a:gd name="T101" fmla="*/ 173 h 763"/>
                  <a:gd name="T102" fmla="*/ 14 w 634"/>
                  <a:gd name="T103" fmla="*/ 174 h 763"/>
                  <a:gd name="T104" fmla="*/ 1 w 634"/>
                  <a:gd name="T105" fmla="*/ 156 h 763"/>
                  <a:gd name="T106" fmla="*/ 0 w 634"/>
                  <a:gd name="T107" fmla="*/ 145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4" h="763">
                    <a:moveTo>
                      <a:pt x="0" y="0"/>
                    </a:moveTo>
                    <a:lnTo>
                      <a:pt x="17" y="10"/>
                    </a:lnTo>
                    <a:lnTo>
                      <a:pt x="17" y="141"/>
                    </a:lnTo>
                    <a:lnTo>
                      <a:pt x="17" y="141"/>
                    </a:lnTo>
                    <a:lnTo>
                      <a:pt x="17" y="147"/>
                    </a:lnTo>
                    <a:lnTo>
                      <a:pt x="17" y="147"/>
                    </a:lnTo>
                    <a:lnTo>
                      <a:pt x="17" y="147"/>
                    </a:lnTo>
                    <a:lnTo>
                      <a:pt x="17" y="152"/>
                    </a:lnTo>
                    <a:lnTo>
                      <a:pt x="18" y="156"/>
                    </a:lnTo>
                    <a:lnTo>
                      <a:pt x="21" y="158"/>
                    </a:lnTo>
                    <a:lnTo>
                      <a:pt x="22" y="160"/>
                    </a:lnTo>
                    <a:lnTo>
                      <a:pt x="24" y="160"/>
                    </a:lnTo>
                    <a:lnTo>
                      <a:pt x="25" y="160"/>
                    </a:lnTo>
                    <a:lnTo>
                      <a:pt x="29" y="160"/>
                    </a:lnTo>
                    <a:lnTo>
                      <a:pt x="33" y="158"/>
                    </a:lnTo>
                    <a:lnTo>
                      <a:pt x="38" y="156"/>
                    </a:lnTo>
                    <a:lnTo>
                      <a:pt x="46" y="152"/>
                    </a:lnTo>
                    <a:lnTo>
                      <a:pt x="56" y="148"/>
                    </a:lnTo>
                    <a:lnTo>
                      <a:pt x="69" y="143"/>
                    </a:lnTo>
                    <a:lnTo>
                      <a:pt x="82" y="139"/>
                    </a:lnTo>
                    <a:lnTo>
                      <a:pt x="94" y="136"/>
                    </a:lnTo>
                    <a:lnTo>
                      <a:pt x="105" y="135"/>
                    </a:lnTo>
                    <a:lnTo>
                      <a:pt x="130" y="139"/>
                    </a:lnTo>
                    <a:lnTo>
                      <a:pt x="152" y="149"/>
                    </a:lnTo>
                    <a:lnTo>
                      <a:pt x="170" y="165"/>
                    </a:lnTo>
                    <a:lnTo>
                      <a:pt x="185" y="186"/>
                    </a:lnTo>
                    <a:lnTo>
                      <a:pt x="194" y="209"/>
                    </a:lnTo>
                    <a:lnTo>
                      <a:pt x="196" y="237"/>
                    </a:lnTo>
                    <a:lnTo>
                      <a:pt x="194" y="263"/>
                    </a:lnTo>
                    <a:lnTo>
                      <a:pt x="185" y="287"/>
                    </a:lnTo>
                    <a:lnTo>
                      <a:pt x="170" y="308"/>
                    </a:lnTo>
                    <a:lnTo>
                      <a:pt x="152" y="323"/>
                    </a:lnTo>
                    <a:lnTo>
                      <a:pt x="130" y="334"/>
                    </a:lnTo>
                    <a:lnTo>
                      <a:pt x="105" y="338"/>
                    </a:lnTo>
                    <a:lnTo>
                      <a:pt x="94" y="336"/>
                    </a:lnTo>
                    <a:lnTo>
                      <a:pt x="82" y="334"/>
                    </a:lnTo>
                    <a:lnTo>
                      <a:pt x="62" y="327"/>
                    </a:lnTo>
                    <a:lnTo>
                      <a:pt x="48" y="322"/>
                    </a:lnTo>
                    <a:lnTo>
                      <a:pt x="38" y="318"/>
                    </a:lnTo>
                    <a:lnTo>
                      <a:pt x="33" y="315"/>
                    </a:lnTo>
                    <a:lnTo>
                      <a:pt x="33" y="315"/>
                    </a:lnTo>
                    <a:lnTo>
                      <a:pt x="33" y="315"/>
                    </a:lnTo>
                    <a:lnTo>
                      <a:pt x="30" y="314"/>
                    </a:lnTo>
                    <a:lnTo>
                      <a:pt x="27" y="313"/>
                    </a:lnTo>
                    <a:lnTo>
                      <a:pt x="25" y="313"/>
                    </a:lnTo>
                    <a:lnTo>
                      <a:pt x="24" y="313"/>
                    </a:lnTo>
                    <a:lnTo>
                      <a:pt x="22" y="314"/>
                    </a:lnTo>
                    <a:lnTo>
                      <a:pt x="21" y="315"/>
                    </a:lnTo>
                    <a:lnTo>
                      <a:pt x="18" y="317"/>
                    </a:lnTo>
                    <a:lnTo>
                      <a:pt x="17" y="321"/>
                    </a:lnTo>
                    <a:lnTo>
                      <a:pt x="17" y="325"/>
                    </a:lnTo>
                    <a:lnTo>
                      <a:pt x="17" y="326"/>
                    </a:lnTo>
                    <a:lnTo>
                      <a:pt x="17" y="330"/>
                    </a:lnTo>
                    <a:lnTo>
                      <a:pt x="17" y="521"/>
                    </a:lnTo>
                    <a:lnTo>
                      <a:pt x="17" y="533"/>
                    </a:lnTo>
                    <a:lnTo>
                      <a:pt x="17" y="556"/>
                    </a:lnTo>
                    <a:lnTo>
                      <a:pt x="236" y="556"/>
                    </a:lnTo>
                    <a:lnTo>
                      <a:pt x="241" y="556"/>
                    </a:lnTo>
                    <a:lnTo>
                      <a:pt x="242" y="556"/>
                    </a:lnTo>
                    <a:lnTo>
                      <a:pt x="242" y="556"/>
                    </a:lnTo>
                    <a:lnTo>
                      <a:pt x="242" y="559"/>
                    </a:lnTo>
                    <a:lnTo>
                      <a:pt x="247" y="559"/>
                    </a:lnTo>
                    <a:lnTo>
                      <a:pt x="263" y="566"/>
                    </a:lnTo>
                    <a:lnTo>
                      <a:pt x="278" y="575"/>
                    </a:lnTo>
                    <a:lnTo>
                      <a:pt x="288" y="585"/>
                    </a:lnTo>
                    <a:lnTo>
                      <a:pt x="291" y="592"/>
                    </a:lnTo>
                    <a:lnTo>
                      <a:pt x="293" y="598"/>
                    </a:lnTo>
                    <a:lnTo>
                      <a:pt x="293" y="606"/>
                    </a:lnTo>
                    <a:lnTo>
                      <a:pt x="292" y="618"/>
                    </a:lnTo>
                    <a:lnTo>
                      <a:pt x="287" y="631"/>
                    </a:lnTo>
                    <a:lnTo>
                      <a:pt x="281" y="644"/>
                    </a:lnTo>
                    <a:lnTo>
                      <a:pt x="275" y="660"/>
                    </a:lnTo>
                    <a:lnTo>
                      <a:pt x="271" y="674"/>
                    </a:lnTo>
                    <a:lnTo>
                      <a:pt x="270" y="678"/>
                    </a:lnTo>
                    <a:lnTo>
                      <a:pt x="268" y="682"/>
                    </a:lnTo>
                    <a:lnTo>
                      <a:pt x="268" y="685"/>
                    </a:lnTo>
                    <a:lnTo>
                      <a:pt x="271" y="702"/>
                    </a:lnTo>
                    <a:lnTo>
                      <a:pt x="279" y="717"/>
                    </a:lnTo>
                    <a:lnTo>
                      <a:pt x="292" y="732"/>
                    </a:lnTo>
                    <a:lnTo>
                      <a:pt x="306" y="742"/>
                    </a:lnTo>
                    <a:lnTo>
                      <a:pt x="318" y="746"/>
                    </a:lnTo>
                    <a:lnTo>
                      <a:pt x="330" y="747"/>
                    </a:lnTo>
                    <a:lnTo>
                      <a:pt x="342" y="746"/>
                    </a:lnTo>
                    <a:lnTo>
                      <a:pt x="353" y="742"/>
                    </a:lnTo>
                    <a:lnTo>
                      <a:pt x="360" y="738"/>
                    </a:lnTo>
                    <a:lnTo>
                      <a:pt x="367" y="733"/>
                    </a:lnTo>
                    <a:lnTo>
                      <a:pt x="373" y="728"/>
                    </a:lnTo>
                    <a:lnTo>
                      <a:pt x="382" y="713"/>
                    </a:lnTo>
                    <a:lnTo>
                      <a:pt x="389" y="699"/>
                    </a:lnTo>
                    <a:lnTo>
                      <a:pt x="391" y="685"/>
                    </a:lnTo>
                    <a:lnTo>
                      <a:pt x="391" y="682"/>
                    </a:lnTo>
                    <a:lnTo>
                      <a:pt x="390" y="678"/>
                    </a:lnTo>
                    <a:lnTo>
                      <a:pt x="390" y="674"/>
                    </a:lnTo>
                    <a:lnTo>
                      <a:pt x="387" y="668"/>
                    </a:lnTo>
                    <a:lnTo>
                      <a:pt x="385" y="660"/>
                    </a:lnTo>
                    <a:lnTo>
                      <a:pt x="378" y="644"/>
                    </a:lnTo>
                    <a:lnTo>
                      <a:pt x="373" y="631"/>
                    </a:lnTo>
                    <a:lnTo>
                      <a:pt x="373" y="631"/>
                    </a:lnTo>
                    <a:lnTo>
                      <a:pt x="368" y="618"/>
                    </a:lnTo>
                    <a:lnTo>
                      <a:pt x="367" y="606"/>
                    </a:lnTo>
                    <a:lnTo>
                      <a:pt x="369" y="592"/>
                    </a:lnTo>
                    <a:lnTo>
                      <a:pt x="376" y="579"/>
                    </a:lnTo>
                    <a:lnTo>
                      <a:pt x="386" y="568"/>
                    </a:lnTo>
                    <a:lnTo>
                      <a:pt x="398" y="562"/>
                    </a:lnTo>
                    <a:lnTo>
                      <a:pt x="407" y="559"/>
                    </a:lnTo>
                    <a:lnTo>
                      <a:pt x="416" y="558"/>
                    </a:lnTo>
                    <a:lnTo>
                      <a:pt x="425" y="556"/>
                    </a:lnTo>
                    <a:lnTo>
                      <a:pt x="634" y="556"/>
                    </a:lnTo>
                    <a:lnTo>
                      <a:pt x="634" y="573"/>
                    </a:lnTo>
                    <a:lnTo>
                      <a:pt x="425" y="573"/>
                    </a:lnTo>
                    <a:lnTo>
                      <a:pt x="418" y="573"/>
                    </a:lnTo>
                    <a:lnTo>
                      <a:pt x="411" y="575"/>
                    </a:lnTo>
                    <a:lnTo>
                      <a:pt x="404" y="576"/>
                    </a:lnTo>
                    <a:lnTo>
                      <a:pt x="398" y="579"/>
                    </a:lnTo>
                    <a:lnTo>
                      <a:pt x="393" y="583"/>
                    </a:lnTo>
                    <a:lnTo>
                      <a:pt x="389" y="588"/>
                    </a:lnTo>
                    <a:lnTo>
                      <a:pt x="385" y="593"/>
                    </a:lnTo>
                    <a:lnTo>
                      <a:pt x="384" y="600"/>
                    </a:lnTo>
                    <a:lnTo>
                      <a:pt x="382" y="606"/>
                    </a:lnTo>
                    <a:lnTo>
                      <a:pt x="384" y="611"/>
                    </a:lnTo>
                    <a:lnTo>
                      <a:pt x="385" y="618"/>
                    </a:lnTo>
                    <a:lnTo>
                      <a:pt x="387" y="624"/>
                    </a:lnTo>
                    <a:lnTo>
                      <a:pt x="387" y="624"/>
                    </a:lnTo>
                    <a:lnTo>
                      <a:pt x="394" y="638"/>
                    </a:lnTo>
                    <a:lnTo>
                      <a:pt x="401" y="655"/>
                    </a:lnTo>
                    <a:lnTo>
                      <a:pt x="406" y="670"/>
                    </a:lnTo>
                    <a:lnTo>
                      <a:pt x="407" y="678"/>
                    </a:lnTo>
                    <a:lnTo>
                      <a:pt x="407" y="685"/>
                    </a:lnTo>
                    <a:lnTo>
                      <a:pt x="404" y="707"/>
                    </a:lnTo>
                    <a:lnTo>
                      <a:pt x="394" y="727"/>
                    </a:lnTo>
                    <a:lnTo>
                      <a:pt x="380" y="744"/>
                    </a:lnTo>
                    <a:lnTo>
                      <a:pt x="360" y="757"/>
                    </a:lnTo>
                    <a:lnTo>
                      <a:pt x="346" y="762"/>
                    </a:lnTo>
                    <a:lnTo>
                      <a:pt x="330" y="763"/>
                    </a:lnTo>
                    <a:lnTo>
                      <a:pt x="314" y="762"/>
                    </a:lnTo>
                    <a:lnTo>
                      <a:pt x="300" y="757"/>
                    </a:lnTo>
                    <a:lnTo>
                      <a:pt x="287" y="749"/>
                    </a:lnTo>
                    <a:lnTo>
                      <a:pt x="275" y="738"/>
                    </a:lnTo>
                    <a:lnTo>
                      <a:pt x="263" y="723"/>
                    </a:lnTo>
                    <a:lnTo>
                      <a:pt x="255" y="704"/>
                    </a:lnTo>
                    <a:lnTo>
                      <a:pt x="253" y="685"/>
                    </a:lnTo>
                    <a:lnTo>
                      <a:pt x="253" y="678"/>
                    </a:lnTo>
                    <a:lnTo>
                      <a:pt x="255" y="670"/>
                    </a:lnTo>
                    <a:lnTo>
                      <a:pt x="257" y="662"/>
                    </a:lnTo>
                    <a:lnTo>
                      <a:pt x="259" y="655"/>
                    </a:lnTo>
                    <a:lnTo>
                      <a:pt x="266" y="638"/>
                    </a:lnTo>
                    <a:lnTo>
                      <a:pt x="272" y="624"/>
                    </a:lnTo>
                    <a:lnTo>
                      <a:pt x="275" y="618"/>
                    </a:lnTo>
                    <a:lnTo>
                      <a:pt x="276" y="611"/>
                    </a:lnTo>
                    <a:lnTo>
                      <a:pt x="278" y="606"/>
                    </a:lnTo>
                    <a:lnTo>
                      <a:pt x="276" y="600"/>
                    </a:lnTo>
                    <a:lnTo>
                      <a:pt x="274" y="594"/>
                    </a:lnTo>
                    <a:lnTo>
                      <a:pt x="270" y="589"/>
                    </a:lnTo>
                    <a:lnTo>
                      <a:pt x="263" y="584"/>
                    </a:lnTo>
                    <a:lnTo>
                      <a:pt x="247" y="576"/>
                    </a:lnTo>
                    <a:lnTo>
                      <a:pt x="230" y="573"/>
                    </a:lnTo>
                    <a:lnTo>
                      <a:pt x="230" y="573"/>
                    </a:lnTo>
                    <a:lnTo>
                      <a:pt x="0" y="573"/>
                    </a:lnTo>
                    <a:lnTo>
                      <a:pt x="0" y="533"/>
                    </a:lnTo>
                    <a:lnTo>
                      <a:pt x="0" y="521"/>
                    </a:lnTo>
                    <a:lnTo>
                      <a:pt x="0" y="330"/>
                    </a:lnTo>
                    <a:lnTo>
                      <a:pt x="0" y="326"/>
                    </a:lnTo>
                    <a:lnTo>
                      <a:pt x="0" y="323"/>
                    </a:lnTo>
                    <a:lnTo>
                      <a:pt x="0" y="323"/>
                    </a:lnTo>
                    <a:lnTo>
                      <a:pt x="0" y="323"/>
                    </a:lnTo>
                    <a:lnTo>
                      <a:pt x="3" y="315"/>
                    </a:lnTo>
                    <a:lnTo>
                      <a:pt x="5" y="309"/>
                    </a:lnTo>
                    <a:lnTo>
                      <a:pt x="7" y="305"/>
                    </a:lnTo>
                    <a:lnTo>
                      <a:pt x="10" y="302"/>
                    </a:lnTo>
                    <a:lnTo>
                      <a:pt x="14" y="300"/>
                    </a:lnTo>
                    <a:lnTo>
                      <a:pt x="20" y="297"/>
                    </a:lnTo>
                    <a:lnTo>
                      <a:pt x="25" y="297"/>
                    </a:lnTo>
                    <a:lnTo>
                      <a:pt x="31" y="297"/>
                    </a:lnTo>
                    <a:lnTo>
                      <a:pt x="37" y="298"/>
                    </a:lnTo>
                    <a:lnTo>
                      <a:pt x="41" y="301"/>
                    </a:lnTo>
                    <a:lnTo>
                      <a:pt x="41" y="301"/>
                    </a:lnTo>
                    <a:lnTo>
                      <a:pt x="44" y="302"/>
                    </a:lnTo>
                    <a:lnTo>
                      <a:pt x="52" y="306"/>
                    </a:lnTo>
                    <a:lnTo>
                      <a:pt x="63" y="310"/>
                    </a:lnTo>
                    <a:lnTo>
                      <a:pt x="75" y="315"/>
                    </a:lnTo>
                    <a:lnTo>
                      <a:pt x="86" y="318"/>
                    </a:lnTo>
                    <a:lnTo>
                      <a:pt x="93" y="321"/>
                    </a:lnTo>
                    <a:lnTo>
                      <a:pt x="99" y="321"/>
                    </a:lnTo>
                    <a:lnTo>
                      <a:pt x="105" y="322"/>
                    </a:lnTo>
                    <a:lnTo>
                      <a:pt x="124" y="318"/>
                    </a:lnTo>
                    <a:lnTo>
                      <a:pt x="143" y="310"/>
                    </a:lnTo>
                    <a:lnTo>
                      <a:pt x="158" y="297"/>
                    </a:lnTo>
                    <a:lnTo>
                      <a:pt x="170" y="280"/>
                    </a:lnTo>
                    <a:lnTo>
                      <a:pt x="178" y="259"/>
                    </a:lnTo>
                    <a:lnTo>
                      <a:pt x="181" y="237"/>
                    </a:lnTo>
                    <a:lnTo>
                      <a:pt x="178" y="213"/>
                    </a:lnTo>
                    <a:lnTo>
                      <a:pt x="170" y="194"/>
                    </a:lnTo>
                    <a:lnTo>
                      <a:pt x="158" y="177"/>
                    </a:lnTo>
                    <a:lnTo>
                      <a:pt x="143" y="164"/>
                    </a:lnTo>
                    <a:lnTo>
                      <a:pt x="124" y="154"/>
                    </a:lnTo>
                    <a:lnTo>
                      <a:pt x="105" y="152"/>
                    </a:lnTo>
                    <a:lnTo>
                      <a:pt x="99" y="152"/>
                    </a:lnTo>
                    <a:lnTo>
                      <a:pt x="93" y="153"/>
                    </a:lnTo>
                    <a:lnTo>
                      <a:pt x="86" y="154"/>
                    </a:lnTo>
                    <a:lnTo>
                      <a:pt x="77" y="157"/>
                    </a:lnTo>
                    <a:lnTo>
                      <a:pt x="67" y="161"/>
                    </a:lnTo>
                    <a:lnTo>
                      <a:pt x="55" y="166"/>
                    </a:lnTo>
                    <a:lnTo>
                      <a:pt x="46" y="170"/>
                    </a:lnTo>
                    <a:lnTo>
                      <a:pt x="41" y="173"/>
                    </a:lnTo>
                    <a:lnTo>
                      <a:pt x="33" y="175"/>
                    </a:lnTo>
                    <a:lnTo>
                      <a:pt x="25" y="177"/>
                    </a:lnTo>
                    <a:lnTo>
                      <a:pt x="20" y="175"/>
                    </a:lnTo>
                    <a:lnTo>
                      <a:pt x="14" y="174"/>
                    </a:lnTo>
                    <a:lnTo>
                      <a:pt x="10" y="170"/>
                    </a:lnTo>
                    <a:lnTo>
                      <a:pt x="7" y="168"/>
                    </a:lnTo>
                    <a:lnTo>
                      <a:pt x="4" y="164"/>
                    </a:lnTo>
                    <a:lnTo>
                      <a:pt x="1" y="156"/>
                    </a:lnTo>
                    <a:lnTo>
                      <a:pt x="0" y="148"/>
                    </a:lnTo>
                    <a:lnTo>
                      <a:pt x="0" y="148"/>
                    </a:lnTo>
                    <a:lnTo>
                      <a:pt x="0" y="147"/>
                    </a:lnTo>
                    <a:lnTo>
                      <a:pt x="0" y="145"/>
                    </a:lnTo>
                    <a:lnTo>
                      <a:pt x="0" y="141"/>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2233"/>
              <p:cNvSpPr>
                <a:spLocks/>
              </p:cNvSpPr>
              <p:nvPr/>
            </p:nvSpPr>
            <p:spPr bwMode="auto">
              <a:xfrm>
                <a:off x="5268913" y="2693988"/>
                <a:ext cx="1654175" cy="928688"/>
              </a:xfrm>
              <a:custGeom>
                <a:avLst/>
                <a:gdLst>
                  <a:gd name="T0" fmla="*/ 859 w 1042"/>
                  <a:gd name="T1" fmla="*/ 167 h 585"/>
                  <a:gd name="T2" fmla="*/ 880 w 1042"/>
                  <a:gd name="T3" fmla="*/ 193 h 585"/>
                  <a:gd name="T4" fmla="*/ 916 w 1042"/>
                  <a:gd name="T5" fmla="*/ 187 h 585"/>
                  <a:gd name="T6" fmla="*/ 990 w 1042"/>
                  <a:gd name="T7" fmla="*/ 172 h 585"/>
                  <a:gd name="T8" fmla="*/ 1039 w 1042"/>
                  <a:gd name="T9" fmla="*/ 272 h 585"/>
                  <a:gd name="T10" fmla="*/ 962 w 1042"/>
                  <a:gd name="T11" fmla="*/ 329 h 585"/>
                  <a:gd name="T12" fmla="*/ 907 w 1042"/>
                  <a:gd name="T13" fmla="*/ 310 h 585"/>
                  <a:gd name="T14" fmla="*/ 880 w 1042"/>
                  <a:gd name="T15" fmla="*/ 307 h 585"/>
                  <a:gd name="T16" fmla="*/ 859 w 1042"/>
                  <a:gd name="T17" fmla="*/ 335 h 585"/>
                  <a:gd name="T18" fmla="*/ 825 w 1042"/>
                  <a:gd name="T19" fmla="*/ 585 h 585"/>
                  <a:gd name="T20" fmla="*/ 666 w 1042"/>
                  <a:gd name="T21" fmla="*/ 585 h 585"/>
                  <a:gd name="T22" fmla="*/ 602 w 1042"/>
                  <a:gd name="T23" fmla="*/ 577 h 585"/>
                  <a:gd name="T24" fmla="*/ 597 w 1042"/>
                  <a:gd name="T25" fmla="*/ 542 h 585"/>
                  <a:gd name="T26" fmla="*/ 617 w 1042"/>
                  <a:gd name="T27" fmla="*/ 488 h 585"/>
                  <a:gd name="T28" fmla="*/ 576 w 1042"/>
                  <a:gd name="T29" fmla="*/ 411 h 585"/>
                  <a:gd name="T30" fmla="*/ 459 w 1042"/>
                  <a:gd name="T31" fmla="*/ 438 h 585"/>
                  <a:gd name="T32" fmla="*/ 453 w 1042"/>
                  <a:gd name="T33" fmla="*/ 505 h 585"/>
                  <a:gd name="T34" fmla="*/ 471 w 1042"/>
                  <a:gd name="T35" fmla="*/ 549 h 585"/>
                  <a:gd name="T36" fmla="*/ 453 w 1042"/>
                  <a:gd name="T37" fmla="*/ 582 h 585"/>
                  <a:gd name="T38" fmla="*/ 185 w 1042"/>
                  <a:gd name="T39" fmla="*/ 341 h 585"/>
                  <a:gd name="T40" fmla="*/ 171 w 1042"/>
                  <a:gd name="T41" fmla="*/ 307 h 585"/>
                  <a:gd name="T42" fmla="*/ 141 w 1042"/>
                  <a:gd name="T43" fmla="*/ 302 h 585"/>
                  <a:gd name="T44" fmla="*/ 88 w 1042"/>
                  <a:gd name="T45" fmla="*/ 323 h 585"/>
                  <a:gd name="T46" fmla="*/ 10 w 1042"/>
                  <a:gd name="T47" fmla="*/ 285 h 585"/>
                  <a:gd name="T48" fmla="*/ 35 w 1042"/>
                  <a:gd name="T49" fmla="*/ 176 h 585"/>
                  <a:gd name="T50" fmla="*/ 106 w 1042"/>
                  <a:gd name="T51" fmla="*/ 172 h 585"/>
                  <a:gd name="T52" fmla="*/ 147 w 1042"/>
                  <a:gd name="T53" fmla="*/ 189 h 585"/>
                  <a:gd name="T54" fmla="*/ 175 w 1042"/>
                  <a:gd name="T55" fmla="*/ 179 h 585"/>
                  <a:gd name="T56" fmla="*/ 185 w 1042"/>
                  <a:gd name="T57" fmla="*/ 149 h 585"/>
                  <a:gd name="T58" fmla="*/ 202 w 1042"/>
                  <a:gd name="T59" fmla="*/ 163 h 585"/>
                  <a:gd name="T60" fmla="*/ 175 w 1042"/>
                  <a:gd name="T61" fmla="*/ 200 h 585"/>
                  <a:gd name="T62" fmla="*/ 119 w 1042"/>
                  <a:gd name="T63" fmla="*/ 196 h 585"/>
                  <a:gd name="T64" fmla="*/ 72 w 1042"/>
                  <a:gd name="T65" fmla="*/ 182 h 585"/>
                  <a:gd name="T66" fmla="*/ 17 w 1042"/>
                  <a:gd name="T67" fmla="*/ 246 h 585"/>
                  <a:gd name="T68" fmla="*/ 72 w 1042"/>
                  <a:gd name="T69" fmla="*/ 310 h 585"/>
                  <a:gd name="T70" fmla="*/ 111 w 1042"/>
                  <a:gd name="T71" fmla="*/ 298 h 585"/>
                  <a:gd name="T72" fmla="*/ 165 w 1042"/>
                  <a:gd name="T73" fmla="*/ 286 h 585"/>
                  <a:gd name="T74" fmla="*/ 200 w 1042"/>
                  <a:gd name="T75" fmla="*/ 336 h 585"/>
                  <a:gd name="T76" fmla="*/ 347 w 1042"/>
                  <a:gd name="T77" fmla="*/ 568 h 585"/>
                  <a:gd name="T78" fmla="*/ 456 w 1042"/>
                  <a:gd name="T79" fmla="*/ 561 h 585"/>
                  <a:gd name="T80" fmla="*/ 452 w 1042"/>
                  <a:gd name="T81" fmla="*/ 544 h 585"/>
                  <a:gd name="T82" fmla="*/ 431 w 1042"/>
                  <a:gd name="T83" fmla="*/ 476 h 585"/>
                  <a:gd name="T84" fmla="*/ 533 w 1042"/>
                  <a:gd name="T85" fmla="*/ 383 h 585"/>
                  <a:gd name="T86" fmla="*/ 634 w 1042"/>
                  <a:gd name="T87" fmla="*/ 476 h 585"/>
                  <a:gd name="T88" fmla="*/ 611 w 1042"/>
                  <a:gd name="T89" fmla="*/ 548 h 585"/>
                  <a:gd name="T90" fmla="*/ 613 w 1042"/>
                  <a:gd name="T91" fmla="*/ 564 h 585"/>
                  <a:gd name="T92" fmla="*/ 666 w 1042"/>
                  <a:gd name="T93" fmla="*/ 568 h 585"/>
                  <a:gd name="T94" fmla="*/ 814 w 1042"/>
                  <a:gd name="T95" fmla="*/ 568 h 585"/>
                  <a:gd name="T96" fmla="*/ 842 w 1042"/>
                  <a:gd name="T97" fmla="*/ 341 h 585"/>
                  <a:gd name="T98" fmla="*/ 867 w 1042"/>
                  <a:gd name="T99" fmla="*/ 295 h 585"/>
                  <a:gd name="T100" fmla="*/ 923 w 1042"/>
                  <a:gd name="T101" fmla="*/ 299 h 585"/>
                  <a:gd name="T102" fmla="*/ 970 w 1042"/>
                  <a:gd name="T103" fmla="*/ 314 h 585"/>
                  <a:gd name="T104" fmla="*/ 1026 w 1042"/>
                  <a:gd name="T105" fmla="*/ 250 h 585"/>
                  <a:gd name="T106" fmla="*/ 970 w 1042"/>
                  <a:gd name="T107" fmla="*/ 185 h 585"/>
                  <a:gd name="T108" fmla="*/ 931 w 1042"/>
                  <a:gd name="T109" fmla="*/ 197 h 585"/>
                  <a:gd name="T110" fmla="*/ 867 w 1042"/>
                  <a:gd name="T111" fmla="*/ 205 h 585"/>
                  <a:gd name="T112" fmla="*/ 840 w 1042"/>
                  <a:gd name="T113" fmla="*/ 168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2" h="585">
                    <a:moveTo>
                      <a:pt x="842" y="0"/>
                    </a:moveTo>
                    <a:lnTo>
                      <a:pt x="857" y="10"/>
                    </a:lnTo>
                    <a:lnTo>
                      <a:pt x="857" y="154"/>
                    </a:lnTo>
                    <a:lnTo>
                      <a:pt x="857" y="158"/>
                    </a:lnTo>
                    <a:lnTo>
                      <a:pt x="857" y="159"/>
                    </a:lnTo>
                    <a:lnTo>
                      <a:pt x="859" y="167"/>
                    </a:lnTo>
                    <a:lnTo>
                      <a:pt x="860" y="174"/>
                    </a:lnTo>
                    <a:lnTo>
                      <a:pt x="863" y="179"/>
                    </a:lnTo>
                    <a:lnTo>
                      <a:pt x="867" y="184"/>
                    </a:lnTo>
                    <a:lnTo>
                      <a:pt x="871" y="188"/>
                    </a:lnTo>
                    <a:lnTo>
                      <a:pt x="874" y="191"/>
                    </a:lnTo>
                    <a:lnTo>
                      <a:pt x="880" y="193"/>
                    </a:lnTo>
                    <a:lnTo>
                      <a:pt x="884" y="195"/>
                    </a:lnTo>
                    <a:lnTo>
                      <a:pt x="889" y="195"/>
                    </a:lnTo>
                    <a:lnTo>
                      <a:pt x="895" y="195"/>
                    </a:lnTo>
                    <a:lnTo>
                      <a:pt x="902" y="193"/>
                    </a:lnTo>
                    <a:lnTo>
                      <a:pt x="907" y="191"/>
                    </a:lnTo>
                    <a:lnTo>
                      <a:pt x="916" y="187"/>
                    </a:lnTo>
                    <a:lnTo>
                      <a:pt x="928" y="182"/>
                    </a:lnTo>
                    <a:lnTo>
                      <a:pt x="941" y="176"/>
                    </a:lnTo>
                    <a:lnTo>
                      <a:pt x="954" y="172"/>
                    </a:lnTo>
                    <a:lnTo>
                      <a:pt x="962" y="170"/>
                    </a:lnTo>
                    <a:lnTo>
                      <a:pt x="970" y="170"/>
                    </a:lnTo>
                    <a:lnTo>
                      <a:pt x="990" y="172"/>
                    </a:lnTo>
                    <a:lnTo>
                      <a:pt x="1007" y="182"/>
                    </a:lnTo>
                    <a:lnTo>
                      <a:pt x="1021" y="193"/>
                    </a:lnTo>
                    <a:lnTo>
                      <a:pt x="1033" y="210"/>
                    </a:lnTo>
                    <a:lnTo>
                      <a:pt x="1039" y="229"/>
                    </a:lnTo>
                    <a:lnTo>
                      <a:pt x="1042" y="250"/>
                    </a:lnTo>
                    <a:lnTo>
                      <a:pt x="1039" y="272"/>
                    </a:lnTo>
                    <a:lnTo>
                      <a:pt x="1033" y="290"/>
                    </a:lnTo>
                    <a:lnTo>
                      <a:pt x="1021" y="307"/>
                    </a:lnTo>
                    <a:lnTo>
                      <a:pt x="1007" y="319"/>
                    </a:lnTo>
                    <a:lnTo>
                      <a:pt x="990" y="328"/>
                    </a:lnTo>
                    <a:lnTo>
                      <a:pt x="970" y="331"/>
                    </a:lnTo>
                    <a:lnTo>
                      <a:pt x="962" y="329"/>
                    </a:lnTo>
                    <a:lnTo>
                      <a:pt x="954" y="328"/>
                    </a:lnTo>
                    <a:lnTo>
                      <a:pt x="945" y="326"/>
                    </a:lnTo>
                    <a:lnTo>
                      <a:pt x="936" y="323"/>
                    </a:lnTo>
                    <a:lnTo>
                      <a:pt x="926" y="318"/>
                    </a:lnTo>
                    <a:lnTo>
                      <a:pt x="915" y="314"/>
                    </a:lnTo>
                    <a:lnTo>
                      <a:pt x="907" y="310"/>
                    </a:lnTo>
                    <a:lnTo>
                      <a:pt x="907" y="310"/>
                    </a:lnTo>
                    <a:lnTo>
                      <a:pt x="902" y="307"/>
                    </a:lnTo>
                    <a:lnTo>
                      <a:pt x="895" y="306"/>
                    </a:lnTo>
                    <a:lnTo>
                      <a:pt x="889" y="306"/>
                    </a:lnTo>
                    <a:lnTo>
                      <a:pt x="884" y="306"/>
                    </a:lnTo>
                    <a:lnTo>
                      <a:pt x="880" y="307"/>
                    </a:lnTo>
                    <a:lnTo>
                      <a:pt x="874" y="310"/>
                    </a:lnTo>
                    <a:lnTo>
                      <a:pt x="871" y="312"/>
                    </a:lnTo>
                    <a:lnTo>
                      <a:pt x="867" y="316"/>
                    </a:lnTo>
                    <a:lnTo>
                      <a:pt x="863" y="322"/>
                    </a:lnTo>
                    <a:lnTo>
                      <a:pt x="860" y="328"/>
                    </a:lnTo>
                    <a:lnTo>
                      <a:pt x="859" y="335"/>
                    </a:lnTo>
                    <a:lnTo>
                      <a:pt x="857" y="343"/>
                    </a:lnTo>
                    <a:lnTo>
                      <a:pt x="857" y="346"/>
                    </a:lnTo>
                    <a:lnTo>
                      <a:pt x="857" y="585"/>
                    </a:lnTo>
                    <a:lnTo>
                      <a:pt x="850" y="585"/>
                    </a:lnTo>
                    <a:lnTo>
                      <a:pt x="838" y="585"/>
                    </a:lnTo>
                    <a:lnTo>
                      <a:pt x="825" y="585"/>
                    </a:lnTo>
                    <a:lnTo>
                      <a:pt x="814" y="585"/>
                    </a:lnTo>
                    <a:lnTo>
                      <a:pt x="809" y="585"/>
                    </a:lnTo>
                    <a:lnTo>
                      <a:pt x="711" y="585"/>
                    </a:lnTo>
                    <a:lnTo>
                      <a:pt x="700" y="585"/>
                    </a:lnTo>
                    <a:lnTo>
                      <a:pt x="700" y="585"/>
                    </a:lnTo>
                    <a:lnTo>
                      <a:pt x="666" y="585"/>
                    </a:lnTo>
                    <a:lnTo>
                      <a:pt x="626" y="585"/>
                    </a:lnTo>
                    <a:lnTo>
                      <a:pt x="624" y="585"/>
                    </a:lnTo>
                    <a:lnTo>
                      <a:pt x="618" y="583"/>
                    </a:lnTo>
                    <a:lnTo>
                      <a:pt x="613" y="582"/>
                    </a:lnTo>
                    <a:lnTo>
                      <a:pt x="607" y="580"/>
                    </a:lnTo>
                    <a:lnTo>
                      <a:pt x="602" y="577"/>
                    </a:lnTo>
                    <a:lnTo>
                      <a:pt x="598" y="573"/>
                    </a:lnTo>
                    <a:lnTo>
                      <a:pt x="596" y="568"/>
                    </a:lnTo>
                    <a:lnTo>
                      <a:pt x="593" y="562"/>
                    </a:lnTo>
                    <a:lnTo>
                      <a:pt x="593" y="557"/>
                    </a:lnTo>
                    <a:lnTo>
                      <a:pt x="594" y="549"/>
                    </a:lnTo>
                    <a:lnTo>
                      <a:pt x="597" y="542"/>
                    </a:lnTo>
                    <a:lnTo>
                      <a:pt x="600" y="536"/>
                    </a:lnTo>
                    <a:lnTo>
                      <a:pt x="602" y="528"/>
                    </a:lnTo>
                    <a:lnTo>
                      <a:pt x="607" y="518"/>
                    </a:lnTo>
                    <a:lnTo>
                      <a:pt x="611" y="506"/>
                    </a:lnTo>
                    <a:lnTo>
                      <a:pt x="615" y="494"/>
                    </a:lnTo>
                    <a:lnTo>
                      <a:pt x="617" y="488"/>
                    </a:lnTo>
                    <a:lnTo>
                      <a:pt x="618" y="481"/>
                    </a:lnTo>
                    <a:lnTo>
                      <a:pt x="618" y="476"/>
                    </a:lnTo>
                    <a:lnTo>
                      <a:pt x="615" y="456"/>
                    </a:lnTo>
                    <a:lnTo>
                      <a:pt x="606" y="438"/>
                    </a:lnTo>
                    <a:lnTo>
                      <a:pt x="593" y="422"/>
                    </a:lnTo>
                    <a:lnTo>
                      <a:pt x="576" y="411"/>
                    </a:lnTo>
                    <a:lnTo>
                      <a:pt x="555" y="403"/>
                    </a:lnTo>
                    <a:lnTo>
                      <a:pt x="533" y="400"/>
                    </a:lnTo>
                    <a:lnTo>
                      <a:pt x="511" y="403"/>
                    </a:lnTo>
                    <a:lnTo>
                      <a:pt x="490" y="411"/>
                    </a:lnTo>
                    <a:lnTo>
                      <a:pt x="473" y="422"/>
                    </a:lnTo>
                    <a:lnTo>
                      <a:pt x="459" y="438"/>
                    </a:lnTo>
                    <a:lnTo>
                      <a:pt x="450" y="456"/>
                    </a:lnTo>
                    <a:lnTo>
                      <a:pt x="448" y="476"/>
                    </a:lnTo>
                    <a:lnTo>
                      <a:pt x="448" y="481"/>
                    </a:lnTo>
                    <a:lnTo>
                      <a:pt x="449" y="488"/>
                    </a:lnTo>
                    <a:lnTo>
                      <a:pt x="450" y="494"/>
                    </a:lnTo>
                    <a:lnTo>
                      <a:pt x="453" y="505"/>
                    </a:lnTo>
                    <a:lnTo>
                      <a:pt x="457" y="514"/>
                    </a:lnTo>
                    <a:lnTo>
                      <a:pt x="462" y="527"/>
                    </a:lnTo>
                    <a:lnTo>
                      <a:pt x="466" y="536"/>
                    </a:lnTo>
                    <a:lnTo>
                      <a:pt x="469" y="542"/>
                    </a:lnTo>
                    <a:lnTo>
                      <a:pt x="469" y="542"/>
                    </a:lnTo>
                    <a:lnTo>
                      <a:pt x="471" y="549"/>
                    </a:lnTo>
                    <a:lnTo>
                      <a:pt x="473" y="557"/>
                    </a:lnTo>
                    <a:lnTo>
                      <a:pt x="473" y="562"/>
                    </a:lnTo>
                    <a:lnTo>
                      <a:pt x="470" y="568"/>
                    </a:lnTo>
                    <a:lnTo>
                      <a:pt x="467" y="573"/>
                    </a:lnTo>
                    <a:lnTo>
                      <a:pt x="463" y="577"/>
                    </a:lnTo>
                    <a:lnTo>
                      <a:pt x="453" y="582"/>
                    </a:lnTo>
                    <a:lnTo>
                      <a:pt x="441" y="585"/>
                    </a:lnTo>
                    <a:lnTo>
                      <a:pt x="440" y="585"/>
                    </a:lnTo>
                    <a:lnTo>
                      <a:pt x="347" y="585"/>
                    </a:lnTo>
                    <a:lnTo>
                      <a:pt x="224" y="585"/>
                    </a:lnTo>
                    <a:lnTo>
                      <a:pt x="185" y="585"/>
                    </a:lnTo>
                    <a:lnTo>
                      <a:pt x="185" y="341"/>
                    </a:lnTo>
                    <a:lnTo>
                      <a:pt x="185" y="337"/>
                    </a:lnTo>
                    <a:lnTo>
                      <a:pt x="183" y="329"/>
                    </a:lnTo>
                    <a:lnTo>
                      <a:pt x="182" y="323"/>
                    </a:lnTo>
                    <a:lnTo>
                      <a:pt x="179" y="316"/>
                    </a:lnTo>
                    <a:lnTo>
                      <a:pt x="175" y="311"/>
                    </a:lnTo>
                    <a:lnTo>
                      <a:pt x="171" y="307"/>
                    </a:lnTo>
                    <a:lnTo>
                      <a:pt x="168" y="305"/>
                    </a:lnTo>
                    <a:lnTo>
                      <a:pt x="162" y="302"/>
                    </a:lnTo>
                    <a:lnTo>
                      <a:pt x="158" y="301"/>
                    </a:lnTo>
                    <a:lnTo>
                      <a:pt x="153" y="301"/>
                    </a:lnTo>
                    <a:lnTo>
                      <a:pt x="147" y="301"/>
                    </a:lnTo>
                    <a:lnTo>
                      <a:pt x="141" y="302"/>
                    </a:lnTo>
                    <a:lnTo>
                      <a:pt x="135" y="305"/>
                    </a:lnTo>
                    <a:lnTo>
                      <a:pt x="135" y="305"/>
                    </a:lnTo>
                    <a:lnTo>
                      <a:pt x="126" y="309"/>
                    </a:lnTo>
                    <a:lnTo>
                      <a:pt x="114" y="314"/>
                    </a:lnTo>
                    <a:lnTo>
                      <a:pt x="101" y="319"/>
                    </a:lnTo>
                    <a:lnTo>
                      <a:pt x="88" y="323"/>
                    </a:lnTo>
                    <a:lnTo>
                      <a:pt x="80" y="326"/>
                    </a:lnTo>
                    <a:lnTo>
                      <a:pt x="72" y="326"/>
                    </a:lnTo>
                    <a:lnTo>
                      <a:pt x="52" y="323"/>
                    </a:lnTo>
                    <a:lnTo>
                      <a:pt x="35" y="314"/>
                    </a:lnTo>
                    <a:lnTo>
                      <a:pt x="21" y="302"/>
                    </a:lnTo>
                    <a:lnTo>
                      <a:pt x="10" y="285"/>
                    </a:lnTo>
                    <a:lnTo>
                      <a:pt x="3" y="267"/>
                    </a:lnTo>
                    <a:lnTo>
                      <a:pt x="0" y="246"/>
                    </a:lnTo>
                    <a:lnTo>
                      <a:pt x="3" y="223"/>
                    </a:lnTo>
                    <a:lnTo>
                      <a:pt x="10" y="205"/>
                    </a:lnTo>
                    <a:lnTo>
                      <a:pt x="21" y="188"/>
                    </a:lnTo>
                    <a:lnTo>
                      <a:pt x="35" y="176"/>
                    </a:lnTo>
                    <a:lnTo>
                      <a:pt x="52" y="167"/>
                    </a:lnTo>
                    <a:lnTo>
                      <a:pt x="72" y="165"/>
                    </a:lnTo>
                    <a:lnTo>
                      <a:pt x="80" y="166"/>
                    </a:lnTo>
                    <a:lnTo>
                      <a:pt x="88" y="167"/>
                    </a:lnTo>
                    <a:lnTo>
                      <a:pt x="97" y="170"/>
                    </a:lnTo>
                    <a:lnTo>
                      <a:pt x="106" y="172"/>
                    </a:lnTo>
                    <a:lnTo>
                      <a:pt x="118" y="178"/>
                    </a:lnTo>
                    <a:lnTo>
                      <a:pt x="127" y="182"/>
                    </a:lnTo>
                    <a:lnTo>
                      <a:pt x="135" y="185"/>
                    </a:lnTo>
                    <a:lnTo>
                      <a:pt x="135" y="185"/>
                    </a:lnTo>
                    <a:lnTo>
                      <a:pt x="141" y="188"/>
                    </a:lnTo>
                    <a:lnTo>
                      <a:pt x="147" y="189"/>
                    </a:lnTo>
                    <a:lnTo>
                      <a:pt x="153" y="189"/>
                    </a:lnTo>
                    <a:lnTo>
                      <a:pt x="158" y="189"/>
                    </a:lnTo>
                    <a:lnTo>
                      <a:pt x="164" y="188"/>
                    </a:lnTo>
                    <a:lnTo>
                      <a:pt x="168" y="185"/>
                    </a:lnTo>
                    <a:lnTo>
                      <a:pt x="171" y="183"/>
                    </a:lnTo>
                    <a:lnTo>
                      <a:pt x="175" y="179"/>
                    </a:lnTo>
                    <a:lnTo>
                      <a:pt x="179" y="174"/>
                    </a:lnTo>
                    <a:lnTo>
                      <a:pt x="182" y="168"/>
                    </a:lnTo>
                    <a:lnTo>
                      <a:pt x="183" y="162"/>
                    </a:lnTo>
                    <a:lnTo>
                      <a:pt x="185" y="154"/>
                    </a:lnTo>
                    <a:lnTo>
                      <a:pt x="185" y="153"/>
                    </a:lnTo>
                    <a:lnTo>
                      <a:pt x="185" y="149"/>
                    </a:lnTo>
                    <a:lnTo>
                      <a:pt x="185" y="11"/>
                    </a:lnTo>
                    <a:lnTo>
                      <a:pt x="202" y="2"/>
                    </a:lnTo>
                    <a:lnTo>
                      <a:pt x="202" y="149"/>
                    </a:lnTo>
                    <a:lnTo>
                      <a:pt x="202" y="153"/>
                    </a:lnTo>
                    <a:lnTo>
                      <a:pt x="202" y="155"/>
                    </a:lnTo>
                    <a:lnTo>
                      <a:pt x="202" y="163"/>
                    </a:lnTo>
                    <a:lnTo>
                      <a:pt x="199" y="163"/>
                    </a:lnTo>
                    <a:lnTo>
                      <a:pt x="198" y="170"/>
                    </a:lnTo>
                    <a:lnTo>
                      <a:pt x="194" y="182"/>
                    </a:lnTo>
                    <a:lnTo>
                      <a:pt x="188" y="189"/>
                    </a:lnTo>
                    <a:lnTo>
                      <a:pt x="182" y="195"/>
                    </a:lnTo>
                    <a:lnTo>
                      <a:pt x="175" y="200"/>
                    </a:lnTo>
                    <a:lnTo>
                      <a:pt x="165" y="205"/>
                    </a:lnTo>
                    <a:lnTo>
                      <a:pt x="153" y="206"/>
                    </a:lnTo>
                    <a:lnTo>
                      <a:pt x="140" y="205"/>
                    </a:lnTo>
                    <a:lnTo>
                      <a:pt x="127" y="200"/>
                    </a:lnTo>
                    <a:lnTo>
                      <a:pt x="127" y="200"/>
                    </a:lnTo>
                    <a:lnTo>
                      <a:pt x="119" y="196"/>
                    </a:lnTo>
                    <a:lnTo>
                      <a:pt x="109" y="192"/>
                    </a:lnTo>
                    <a:lnTo>
                      <a:pt x="96" y="187"/>
                    </a:lnTo>
                    <a:lnTo>
                      <a:pt x="84" y="183"/>
                    </a:lnTo>
                    <a:lnTo>
                      <a:pt x="80" y="182"/>
                    </a:lnTo>
                    <a:lnTo>
                      <a:pt x="75" y="182"/>
                    </a:lnTo>
                    <a:lnTo>
                      <a:pt x="72" y="182"/>
                    </a:lnTo>
                    <a:lnTo>
                      <a:pt x="58" y="183"/>
                    </a:lnTo>
                    <a:lnTo>
                      <a:pt x="44" y="189"/>
                    </a:lnTo>
                    <a:lnTo>
                      <a:pt x="33" y="200"/>
                    </a:lnTo>
                    <a:lnTo>
                      <a:pt x="25" y="213"/>
                    </a:lnTo>
                    <a:lnTo>
                      <a:pt x="18" y="227"/>
                    </a:lnTo>
                    <a:lnTo>
                      <a:pt x="17" y="246"/>
                    </a:lnTo>
                    <a:lnTo>
                      <a:pt x="18" y="263"/>
                    </a:lnTo>
                    <a:lnTo>
                      <a:pt x="25" y="278"/>
                    </a:lnTo>
                    <a:lnTo>
                      <a:pt x="33" y="292"/>
                    </a:lnTo>
                    <a:lnTo>
                      <a:pt x="44" y="301"/>
                    </a:lnTo>
                    <a:lnTo>
                      <a:pt x="58" y="307"/>
                    </a:lnTo>
                    <a:lnTo>
                      <a:pt x="72" y="310"/>
                    </a:lnTo>
                    <a:lnTo>
                      <a:pt x="75" y="310"/>
                    </a:lnTo>
                    <a:lnTo>
                      <a:pt x="80" y="309"/>
                    </a:lnTo>
                    <a:lnTo>
                      <a:pt x="84" y="307"/>
                    </a:lnTo>
                    <a:lnTo>
                      <a:pt x="92" y="305"/>
                    </a:lnTo>
                    <a:lnTo>
                      <a:pt x="101" y="302"/>
                    </a:lnTo>
                    <a:lnTo>
                      <a:pt x="111" y="298"/>
                    </a:lnTo>
                    <a:lnTo>
                      <a:pt x="120" y="294"/>
                    </a:lnTo>
                    <a:lnTo>
                      <a:pt x="127" y="290"/>
                    </a:lnTo>
                    <a:lnTo>
                      <a:pt x="127" y="290"/>
                    </a:lnTo>
                    <a:lnTo>
                      <a:pt x="140" y="286"/>
                    </a:lnTo>
                    <a:lnTo>
                      <a:pt x="153" y="284"/>
                    </a:lnTo>
                    <a:lnTo>
                      <a:pt x="165" y="286"/>
                    </a:lnTo>
                    <a:lnTo>
                      <a:pt x="175" y="290"/>
                    </a:lnTo>
                    <a:lnTo>
                      <a:pt x="183" y="295"/>
                    </a:lnTo>
                    <a:lnTo>
                      <a:pt x="188" y="302"/>
                    </a:lnTo>
                    <a:lnTo>
                      <a:pt x="194" y="309"/>
                    </a:lnTo>
                    <a:lnTo>
                      <a:pt x="199" y="322"/>
                    </a:lnTo>
                    <a:lnTo>
                      <a:pt x="200" y="336"/>
                    </a:lnTo>
                    <a:lnTo>
                      <a:pt x="200" y="336"/>
                    </a:lnTo>
                    <a:lnTo>
                      <a:pt x="200" y="336"/>
                    </a:lnTo>
                    <a:lnTo>
                      <a:pt x="202" y="341"/>
                    </a:lnTo>
                    <a:lnTo>
                      <a:pt x="202" y="568"/>
                    </a:lnTo>
                    <a:lnTo>
                      <a:pt x="224" y="568"/>
                    </a:lnTo>
                    <a:lnTo>
                      <a:pt x="347" y="568"/>
                    </a:lnTo>
                    <a:lnTo>
                      <a:pt x="440" y="568"/>
                    </a:lnTo>
                    <a:lnTo>
                      <a:pt x="444" y="568"/>
                    </a:lnTo>
                    <a:lnTo>
                      <a:pt x="448" y="566"/>
                    </a:lnTo>
                    <a:lnTo>
                      <a:pt x="450" y="565"/>
                    </a:lnTo>
                    <a:lnTo>
                      <a:pt x="454" y="564"/>
                    </a:lnTo>
                    <a:lnTo>
                      <a:pt x="456" y="561"/>
                    </a:lnTo>
                    <a:lnTo>
                      <a:pt x="457" y="560"/>
                    </a:lnTo>
                    <a:lnTo>
                      <a:pt x="457" y="557"/>
                    </a:lnTo>
                    <a:lnTo>
                      <a:pt x="456" y="553"/>
                    </a:lnTo>
                    <a:lnTo>
                      <a:pt x="454" y="548"/>
                    </a:lnTo>
                    <a:lnTo>
                      <a:pt x="454" y="548"/>
                    </a:lnTo>
                    <a:lnTo>
                      <a:pt x="452" y="544"/>
                    </a:lnTo>
                    <a:lnTo>
                      <a:pt x="448" y="535"/>
                    </a:lnTo>
                    <a:lnTo>
                      <a:pt x="444" y="525"/>
                    </a:lnTo>
                    <a:lnTo>
                      <a:pt x="439" y="511"/>
                    </a:lnTo>
                    <a:lnTo>
                      <a:pt x="435" y="498"/>
                    </a:lnTo>
                    <a:lnTo>
                      <a:pt x="432" y="487"/>
                    </a:lnTo>
                    <a:lnTo>
                      <a:pt x="431" y="476"/>
                    </a:lnTo>
                    <a:lnTo>
                      <a:pt x="435" y="451"/>
                    </a:lnTo>
                    <a:lnTo>
                      <a:pt x="445" y="429"/>
                    </a:lnTo>
                    <a:lnTo>
                      <a:pt x="461" y="411"/>
                    </a:lnTo>
                    <a:lnTo>
                      <a:pt x="482" y="396"/>
                    </a:lnTo>
                    <a:lnTo>
                      <a:pt x="507" y="387"/>
                    </a:lnTo>
                    <a:lnTo>
                      <a:pt x="533" y="383"/>
                    </a:lnTo>
                    <a:lnTo>
                      <a:pt x="559" y="387"/>
                    </a:lnTo>
                    <a:lnTo>
                      <a:pt x="584" y="396"/>
                    </a:lnTo>
                    <a:lnTo>
                      <a:pt x="605" y="411"/>
                    </a:lnTo>
                    <a:lnTo>
                      <a:pt x="620" y="429"/>
                    </a:lnTo>
                    <a:lnTo>
                      <a:pt x="631" y="451"/>
                    </a:lnTo>
                    <a:lnTo>
                      <a:pt x="634" y="476"/>
                    </a:lnTo>
                    <a:lnTo>
                      <a:pt x="634" y="487"/>
                    </a:lnTo>
                    <a:lnTo>
                      <a:pt x="631" y="498"/>
                    </a:lnTo>
                    <a:lnTo>
                      <a:pt x="623" y="521"/>
                    </a:lnTo>
                    <a:lnTo>
                      <a:pt x="618" y="534"/>
                    </a:lnTo>
                    <a:lnTo>
                      <a:pt x="614" y="543"/>
                    </a:lnTo>
                    <a:lnTo>
                      <a:pt x="611" y="548"/>
                    </a:lnTo>
                    <a:lnTo>
                      <a:pt x="610" y="553"/>
                    </a:lnTo>
                    <a:lnTo>
                      <a:pt x="609" y="557"/>
                    </a:lnTo>
                    <a:lnTo>
                      <a:pt x="609" y="560"/>
                    </a:lnTo>
                    <a:lnTo>
                      <a:pt x="610" y="561"/>
                    </a:lnTo>
                    <a:lnTo>
                      <a:pt x="611" y="562"/>
                    </a:lnTo>
                    <a:lnTo>
                      <a:pt x="613" y="564"/>
                    </a:lnTo>
                    <a:lnTo>
                      <a:pt x="615" y="566"/>
                    </a:lnTo>
                    <a:lnTo>
                      <a:pt x="620" y="568"/>
                    </a:lnTo>
                    <a:lnTo>
                      <a:pt x="626" y="568"/>
                    </a:lnTo>
                    <a:lnTo>
                      <a:pt x="652" y="568"/>
                    </a:lnTo>
                    <a:lnTo>
                      <a:pt x="662" y="568"/>
                    </a:lnTo>
                    <a:lnTo>
                      <a:pt x="666" y="568"/>
                    </a:lnTo>
                    <a:lnTo>
                      <a:pt x="666" y="568"/>
                    </a:lnTo>
                    <a:lnTo>
                      <a:pt x="700" y="568"/>
                    </a:lnTo>
                    <a:lnTo>
                      <a:pt x="700" y="568"/>
                    </a:lnTo>
                    <a:lnTo>
                      <a:pt x="711" y="568"/>
                    </a:lnTo>
                    <a:lnTo>
                      <a:pt x="809" y="568"/>
                    </a:lnTo>
                    <a:lnTo>
                      <a:pt x="814" y="568"/>
                    </a:lnTo>
                    <a:lnTo>
                      <a:pt x="825" y="568"/>
                    </a:lnTo>
                    <a:lnTo>
                      <a:pt x="838" y="568"/>
                    </a:lnTo>
                    <a:lnTo>
                      <a:pt x="842" y="568"/>
                    </a:lnTo>
                    <a:lnTo>
                      <a:pt x="842" y="346"/>
                    </a:lnTo>
                    <a:lnTo>
                      <a:pt x="842" y="341"/>
                    </a:lnTo>
                    <a:lnTo>
                      <a:pt x="842" y="341"/>
                    </a:lnTo>
                    <a:lnTo>
                      <a:pt x="844" y="327"/>
                    </a:lnTo>
                    <a:lnTo>
                      <a:pt x="848" y="314"/>
                    </a:lnTo>
                    <a:lnTo>
                      <a:pt x="854" y="306"/>
                    </a:lnTo>
                    <a:lnTo>
                      <a:pt x="860" y="301"/>
                    </a:lnTo>
                    <a:lnTo>
                      <a:pt x="867" y="295"/>
                    </a:lnTo>
                    <a:lnTo>
                      <a:pt x="867" y="295"/>
                    </a:lnTo>
                    <a:lnTo>
                      <a:pt x="877" y="290"/>
                    </a:lnTo>
                    <a:lnTo>
                      <a:pt x="889" y="289"/>
                    </a:lnTo>
                    <a:lnTo>
                      <a:pt x="902" y="290"/>
                    </a:lnTo>
                    <a:lnTo>
                      <a:pt x="915" y="295"/>
                    </a:lnTo>
                    <a:lnTo>
                      <a:pt x="915" y="295"/>
                    </a:lnTo>
                    <a:lnTo>
                      <a:pt x="923" y="299"/>
                    </a:lnTo>
                    <a:lnTo>
                      <a:pt x="933" y="303"/>
                    </a:lnTo>
                    <a:lnTo>
                      <a:pt x="946" y="309"/>
                    </a:lnTo>
                    <a:lnTo>
                      <a:pt x="958" y="312"/>
                    </a:lnTo>
                    <a:lnTo>
                      <a:pt x="963" y="314"/>
                    </a:lnTo>
                    <a:lnTo>
                      <a:pt x="967" y="314"/>
                    </a:lnTo>
                    <a:lnTo>
                      <a:pt x="970" y="314"/>
                    </a:lnTo>
                    <a:lnTo>
                      <a:pt x="984" y="312"/>
                    </a:lnTo>
                    <a:lnTo>
                      <a:pt x="998" y="306"/>
                    </a:lnTo>
                    <a:lnTo>
                      <a:pt x="1009" y="295"/>
                    </a:lnTo>
                    <a:lnTo>
                      <a:pt x="1018" y="282"/>
                    </a:lnTo>
                    <a:lnTo>
                      <a:pt x="1024" y="268"/>
                    </a:lnTo>
                    <a:lnTo>
                      <a:pt x="1026" y="250"/>
                    </a:lnTo>
                    <a:lnTo>
                      <a:pt x="1024" y="233"/>
                    </a:lnTo>
                    <a:lnTo>
                      <a:pt x="1018" y="217"/>
                    </a:lnTo>
                    <a:lnTo>
                      <a:pt x="1009" y="204"/>
                    </a:lnTo>
                    <a:lnTo>
                      <a:pt x="998" y="195"/>
                    </a:lnTo>
                    <a:lnTo>
                      <a:pt x="984" y="188"/>
                    </a:lnTo>
                    <a:lnTo>
                      <a:pt x="970" y="185"/>
                    </a:lnTo>
                    <a:lnTo>
                      <a:pt x="967" y="185"/>
                    </a:lnTo>
                    <a:lnTo>
                      <a:pt x="963" y="187"/>
                    </a:lnTo>
                    <a:lnTo>
                      <a:pt x="958" y="188"/>
                    </a:lnTo>
                    <a:lnTo>
                      <a:pt x="950" y="191"/>
                    </a:lnTo>
                    <a:lnTo>
                      <a:pt x="943" y="193"/>
                    </a:lnTo>
                    <a:lnTo>
                      <a:pt x="931" y="197"/>
                    </a:lnTo>
                    <a:lnTo>
                      <a:pt x="922" y="201"/>
                    </a:lnTo>
                    <a:lnTo>
                      <a:pt x="915" y="205"/>
                    </a:lnTo>
                    <a:lnTo>
                      <a:pt x="902" y="209"/>
                    </a:lnTo>
                    <a:lnTo>
                      <a:pt x="889" y="212"/>
                    </a:lnTo>
                    <a:lnTo>
                      <a:pt x="877" y="209"/>
                    </a:lnTo>
                    <a:lnTo>
                      <a:pt x="867" y="205"/>
                    </a:lnTo>
                    <a:lnTo>
                      <a:pt x="860" y="200"/>
                    </a:lnTo>
                    <a:lnTo>
                      <a:pt x="854" y="195"/>
                    </a:lnTo>
                    <a:lnTo>
                      <a:pt x="850" y="187"/>
                    </a:lnTo>
                    <a:lnTo>
                      <a:pt x="844" y="175"/>
                    </a:lnTo>
                    <a:lnTo>
                      <a:pt x="843" y="168"/>
                    </a:lnTo>
                    <a:lnTo>
                      <a:pt x="840" y="168"/>
                    </a:lnTo>
                    <a:lnTo>
                      <a:pt x="842" y="159"/>
                    </a:lnTo>
                    <a:lnTo>
                      <a:pt x="842" y="158"/>
                    </a:lnTo>
                    <a:lnTo>
                      <a:pt x="842" y="154"/>
                    </a:lnTo>
                    <a:lnTo>
                      <a:pt x="8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2235"/>
              <p:cNvSpPr>
                <a:spLocks/>
              </p:cNvSpPr>
              <p:nvPr/>
            </p:nvSpPr>
            <p:spPr bwMode="auto">
              <a:xfrm>
                <a:off x="5268913" y="4727575"/>
                <a:ext cx="1666875" cy="1033463"/>
              </a:xfrm>
              <a:custGeom>
                <a:avLst/>
                <a:gdLst>
                  <a:gd name="T0" fmla="*/ 864 w 1050"/>
                  <a:gd name="T1" fmla="*/ 1 h 651"/>
                  <a:gd name="T2" fmla="*/ 872 w 1050"/>
                  <a:gd name="T3" fmla="*/ 275 h 651"/>
                  <a:gd name="T4" fmla="*/ 902 w 1050"/>
                  <a:gd name="T5" fmla="*/ 287 h 651"/>
                  <a:gd name="T6" fmla="*/ 961 w 1050"/>
                  <a:gd name="T7" fmla="*/ 263 h 651"/>
                  <a:gd name="T8" fmla="*/ 1039 w 1050"/>
                  <a:gd name="T9" fmla="*/ 301 h 651"/>
                  <a:gd name="T10" fmla="*/ 1015 w 1050"/>
                  <a:gd name="T11" fmla="*/ 413 h 651"/>
                  <a:gd name="T12" fmla="*/ 943 w 1050"/>
                  <a:gd name="T13" fmla="*/ 415 h 651"/>
                  <a:gd name="T14" fmla="*/ 895 w 1050"/>
                  <a:gd name="T15" fmla="*/ 398 h 651"/>
                  <a:gd name="T16" fmla="*/ 869 w 1050"/>
                  <a:gd name="T17" fmla="*/ 414 h 651"/>
                  <a:gd name="T18" fmla="*/ 864 w 1050"/>
                  <a:gd name="T19" fmla="*/ 651 h 651"/>
                  <a:gd name="T20" fmla="*/ 848 w 1050"/>
                  <a:gd name="T21" fmla="*/ 426 h 651"/>
                  <a:gd name="T22" fmla="*/ 884 w 1050"/>
                  <a:gd name="T23" fmla="*/ 384 h 651"/>
                  <a:gd name="T24" fmla="*/ 953 w 1050"/>
                  <a:gd name="T25" fmla="*/ 401 h 651"/>
                  <a:gd name="T26" fmla="*/ 1005 w 1050"/>
                  <a:gd name="T27" fmla="*/ 398 h 651"/>
                  <a:gd name="T28" fmla="*/ 1025 w 1050"/>
                  <a:gd name="T29" fmla="*/ 309 h 651"/>
                  <a:gd name="T30" fmla="*/ 970 w 1050"/>
                  <a:gd name="T31" fmla="*/ 279 h 651"/>
                  <a:gd name="T32" fmla="*/ 922 w 1050"/>
                  <a:gd name="T33" fmla="*/ 296 h 651"/>
                  <a:gd name="T34" fmla="*/ 860 w 1050"/>
                  <a:gd name="T35" fmla="*/ 286 h 651"/>
                  <a:gd name="T36" fmla="*/ 847 w 1050"/>
                  <a:gd name="T37" fmla="*/ 245 h 651"/>
                  <a:gd name="T38" fmla="*/ 627 w 1050"/>
                  <a:gd name="T39" fmla="*/ 17 h 651"/>
                  <a:gd name="T40" fmla="*/ 611 w 1050"/>
                  <a:gd name="T41" fmla="*/ 24 h 651"/>
                  <a:gd name="T42" fmla="*/ 619 w 1050"/>
                  <a:gd name="T43" fmla="*/ 50 h 651"/>
                  <a:gd name="T44" fmla="*/ 632 w 1050"/>
                  <a:gd name="T45" fmla="*/ 135 h 651"/>
                  <a:gd name="T46" fmla="*/ 507 w 1050"/>
                  <a:gd name="T47" fmla="*/ 199 h 651"/>
                  <a:gd name="T48" fmla="*/ 432 w 1050"/>
                  <a:gd name="T49" fmla="*/ 98 h 651"/>
                  <a:gd name="T50" fmla="*/ 456 w 1050"/>
                  <a:gd name="T51" fmla="*/ 32 h 651"/>
                  <a:gd name="T52" fmla="*/ 450 w 1050"/>
                  <a:gd name="T53" fmla="*/ 20 h 651"/>
                  <a:gd name="T54" fmla="*/ 433 w 1050"/>
                  <a:gd name="T55" fmla="*/ 17 h 651"/>
                  <a:gd name="T56" fmla="*/ 399 w 1050"/>
                  <a:gd name="T57" fmla="*/ 17 h 651"/>
                  <a:gd name="T58" fmla="*/ 219 w 1050"/>
                  <a:gd name="T59" fmla="*/ 17 h 651"/>
                  <a:gd name="T60" fmla="*/ 199 w 1050"/>
                  <a:gd name="T61" fmla="*/ 266 h 651"/>
                  <a:gd name="T62" fmla="*/ 153 w 1050"/>
                  <a:gd name="T63" fmla="*/ 303 h 651"/>
                  <a:gd name="T64" fmla="*/ 84 w 1050"/>
                  <a:gd name="T65" fmla="*/ 280 h 651"/>
                  <a:gd name="T66" fmla="*/ 33 w 1050"/>
                  <a:gd name="T67" fmla="*/ 296 h 651"/>
                  <a:gd name="T68" fmla="*/ 33 w 1050"/>
                  <a:gd name="T69" fmla="*/ 389 h 651"/>
                  <a:gd name="T70" fmla="*/ 84 w 1050"/>
                  <a:gd name="T71" fmla="*/ 405 h 651"/>
                  <a:gd name="T72" fmla="*/ 140 w 1050"/>
                  <a:gd name="T73" fmla="*/ 384 h 651"/>
                  <a:gd name="T74" fmla="*/ 194 w 1050"/>
                  <a:gd name="T75" fmla="*/ 406 h 651"/>
                  <a:gd name="T76" fmla="*/ 202 w 1050"/>
                  <a:gd name="T77" fmla="*/ 439 h 651"/>
                  <a:gd name="T78" fmla="*/ 185 w 1050"/>
                  <a:gd name="T79" fmla="*/ 427 h 651"/>
                  <a:gd name="T80" fmla="*/ 164 w 1050"/>
                  <a:gd name="T81" fmla="*/ 399 h 651"/>
                  <a:gd name="T82" fmla="*/ 127 w 1050"/>
                  <a:gd name="T83" fmla="*/ 407 h 651"/>
                  <a:gd name="T84" fmla="*/ 52 w 1050"/>
                  <a:gd name="T85" fmla="*/ 420 h 651"/>
                  <a:gd name="T86" fmla="*/ 3 w 1050"/>
                  <a:gd name="T87" fmla="*/ 321 h 651"/>
                  <a:gd name="T88" fmla="*/ 80 w 1050"/>
                  <a:gd name="T89" fmla="*/ 262 h 651"/>
                  <a:gd name="T90" fmla="*/ 135 w 1050"/>
                  <a:gd name="T91" fmla="*/ 282 h 651"/>
                  <a:gd name="T92" fmla="*/ 169 w 1050"/>
                  <a:gd name="T93" fmla="*/ 283 h 651"/>
                  <a:gd name="T94" fmla="*/ 186 w 1050"/>
                  <a:gd name="T95" fmla="*/ 250 h 651"/>
                  <a:gd name="T96" fmla="*/ 229 w 1050"/>
                  <a:gd name="T97" fmla="*/ 1 h 651"/>
                  <a:gd name="T98" fmla="*/ 403 w 1050"/>
                  <a:gd name="T99" fmla="*/ 0 h 651"/>
                  <a:gd name="T100" fmla="*/ 440 w 1050"/>
                  <a:gd name="T101" fmla="*/ 0 h 651"/>
                  <a:gd name="T102" fmla="*/ 458 w 1050"/>
                  <a:gd name="T103" fmla="*/ 5 h 651"/>
                  <a:gd name="T104" fmla="*/ 471 w 1050"/>
                  <a:gd name="T105" fmla="*/ 36 h 651"/>
                  <a:gd name="T106" fmla="*/ 450 w 1050"/>
                  <a:gd name="T107" fmla="*/ 92 h 651"/>
                  <a:gd name="T108" fmla="*/ 473 w 1050"/>
                  <a:gd name="T109" fmla="*/ 164 h 651"/>
                  <a:gd name="T110" fmla="*/ 594 w 1050"/>
                  <a:gd name="T111" fmla="*/ 164 h 651"/>
                  <a:gd name="T112" fmla="*/ 617 w 1050"/>
                  <a:gd name="T113" fmla="*/ 92 h 651"/>
                  <a:gd name="T114" fmla="*/ 596 w 1050"/>
                  <a:gd name="T115" fmla="*/ 36 h 651"/>
                  <a:gd name="T116" fmla="*/ 614 w 1050"/>
                  <a:gd name="T117" fmla="*/ 3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50" h="651">
                    <a:moveTo>
                      <a:pt x="619" y="0"/>
                    </a:moveTo>
                    <a:lnTo>
                      <a:pt x="627" y="0"/>
                    </a:lnTo>
                    <a:lnTo>
                      <a:pt x="631" y="0"/>
                    </a:lnTo>
                    <a:lnTo>
                      <a:pt x="700" y="0"/>
                    </a:lnTo>
                    <a:lnTo>
                      <a:pt x="825" y="0"/>
                    </a:lnTo>
                    <a:lnTo>
                      <a:pt x="864" y="1"/>
                    </a:lnTo>
                    <a:lnTo>
                      <a:pt x="864" y="245"/>
                    </a:lnTo>
                    <a:lnTo>
                      <a:pt x="864" y="250"/>
                    </a:lnTo>
                    <a:lnTo>
                      <a:pt x="864" y="258"/>
                    </a:lnTo>
                    <a:lnTo>
                      <a:pt x="867" y="265"/>
                    </a:lnTo>
                    <a:lnTo>
                      <a:pt x="869" y="270"/>
                    </a:lnTo>
                    <a:lnTo>
                      <a:pt x="872" y="275"/>
                    </a:lnTo>
                    <a:lnTo>
                      <a:pt x="876" y="279"/>
                    </a:lnTo>
                    <a:lnTo>
                      <a:pt x="881" y="283"/>
                    </a:lnTo>
                    <a:lnTo>
                      <a:pt x="885" y="286"/>
                    </a:lnTo>
                    <a:lnTo>
                      <a:pt x="890" y="287"/>
                    </a:lnTo>
                    <a:lnTo>
                      <a:pt x="895" y="287"/>
                    </a:lnTo>
                    <a:lnTo>
                      <a:pt x="902" y="287"/>
                    </a:lnTo>
                    <a:lnTo>
                      <a:pt x="907" y="284"/>
                    </a:lnTo>
                    <a:lnTo>
                      <a:pt x="914" y="282"/>
                    </a:lnTo>
                    <a:lnTo>
                      <a:pt x="923" y="278"/>
                    </a:lnTo>
                    <a:lnTo>
                      <a:pt x="935" y="272"/>
                    </a:lnTo>
                    <a:lnTo>
                      <a:pt x="948" y="269"/>
                    </a:lnTo>
                    <a:lnTo>
                      <a:pt x="961" y="263"/>
                    </a:lnTo>
                    <a:lnTo>
                      <a:pt x="969" y="262"/>
                    </a:lnTo>
                    <a:lnTo>
                      <a:pt x="977" y="262"/>
                    </a:lnTo>
                    <a:lnTo>
                      <a:pt x="996" y="265"/>
                    </a:lnTo>
                    <a:lnTo>
                      <a:pt x="1015" y="272"/>
                    </a:lnTo>
                    <a:lnTo>
                      <a:pt x="1029" y="286"/>
                    </a:lnTo>
                    <a:lnTo>
                      <a:pt x="1039" y="301"/>
                    </a:lnTo>
                    <a:lnTo>
                      <a:pt x="1047" y="321"/>
                    </a:lnTo>
                    <a:lnTo>
                      <a:pt x="1050" y="342"/>
                    </a:lnTo>
                    <a:lnTo>
                      <a:pt x="1047" y="364"/>
                    </a:lnTo>
                    <a:lnTo>
                      <a:pt x="1039" y="382"/>
                    </a:lnTo>
                    <a:lnTo>
                      <a:pt x="1029" y="399"/>
                    </a:lnTo>
                    <a:lnTo>
                      <a:pt x="1015" y="413"/>
                    </a:lnTo>
                    <a:lnTo>
                      <a:pt x="996" y="420"/>
                    </a:lnTo>
                    <a:lnTo>
                      <a:pt x="977" y="423"/>
                    </a:lnTo>
                    <a:lnTo>
                      <a:pt x="969" y="423"/>
                    </a:lnTo>
                    <a:lnTo>
                      <a:pt x="961" y="420"/>
                    </a:lnTo>
                    <a:lnTo>
                      <a:pt x="952" y="418"/>
                    </a:lnTo>
                    <a:lnTo>
                      <a:pt x="943" y="415"/>
                    </a:lnTo>
                    <a:lnTo>
                      <a:pt x="932" y="410"/>
                    </a:lnTo>
                    <a:lnTo>
                      <a:pt x="922" y="406"/>
                    </a:lnTo>
                    <a:lnTo>
                      <a:pt x="914" y="402"/>
                    </a:lnTo>
                    <a:lnTo>
                      <a:pt x="907" y="399"/>
                    </a:lnTo>
                    <a:lnTo>
                      <a:pt x="902" y="398"/>
                    </a:lnTo>
                    <a:lnTo>
                      <a:pt x="895" y="398"/>
                    </a:lnTo>
                    <a:lnTo>
                      <a:pt x="890" y="398"/>
                    </a:lnTo>
                    <a:lnTo>
                      <a:pt x="885" y="399"/>
                    </a:lnTo>
                    <a:lnTo>
                      <a:pt x="881" y="402"/>
                    </a:lnTo>
                    <a:lnTo>
                      <a:pt x="876" y="405"/>
                    </a:lnTo>
                    <a:lnTo>
                      <a:pt x="872" y="409"/>
                    </a:lnTo>
                    <a:lnTo>
                      <a:pt x="869" y="414"/>
                    </a:lnTo>
                    <a:lnTo>
                      <a:pt x="867" y="419"/>
                    </a:lnTo>
                    <a:lnTo>
                      <a:pt x="865" y="426"/>
                    </a:lnTo>
                    <a:lnTo>
                      <a:pt x="864" y="433"/>
                    </a:lnTo>
                    <a:lnTo>
                      <a:pt x="864" y="436"/>
                    </a:lnTo>
                    <a:lnTo>
                      <a:pt x="864" y="439"/>
                    </a:lnTo>
                    <a:lnTo>
                      <a:pt x="864" y="651"/>
                    </a:lnTo>
                    <a:lnTo>
                      <a:pt x="847" y="651"/>
                    </a:lnTo>
                    <a:lnTo>
                      <a:pt x="847" y="439"/>
                    </a:lnTo>
                    <a:lnTo>
                      <a:pt x="847" y="436"/>
                    </a:lnTo>
                    <a:lnTo>
                      <a:pt x="847" y="433"/>
                    </a:lnTo>
                    <a:lnTo>
                      <a:pt x="847" y="426"/>
                    </a:lnTo>
                    <a:lnTo>
                      <a:pt x="848" y="426"/>
                    </a:lnTo>
                    <a:lnTo>
                      <a:pt x="850" y="418"/>
                    </a:lnTo>
                    <a:lnTo>
                      <a:pt x="855" y="406"/>
                    </a:lnTo>
                    <a:lnTo>
                      <a:pt x="860" y="399"/>
                    </a:lnTo>
                    <a:lnTo>
                      <a:pt x="865" y="393"/>
                    </a:lnTo>
                    <a:lnTo>
                      <a:pt x="873" y="388"/>
                    </a:lnTo>
                    <a:lnTo>
                      <a:pt x="884" y="384"/>
                    </a:lnTo>
                    <a:lnTo>
                      <a:pt x="895" y="381"/>
                    </a:lnTo>
                    <a:lnTo>
                      <a:pt x="908" y="384"/>
                    </a:lnTo>
                    <a:lnTo>
                      <a:pt x="922" y="388"/>
                    </a:lnTo>
                    <a:lnTo>
                      <a:pt x="929" y="392"/>
                    </a:lnTo>
                    <a:lnTo>
                      <a:pt x="940" y="397"/>
                    </a:lnTo>
                    <a:lnTo>
                      <a:pt x="953" y="401"/>
                    </a:lnTo>
                    <a:lnTo>
                      <a:pt x="965" y="405"/>
                    </a:lnTo>
                    <a:lnTo>
                      <a:pt x="970" y="406"/>
                    </a:lnTo>
                    <a:lnTo>
                      <a:pt x="974" y="407"/>
                    </a:lnTo>
                    <a:lnTo>
                      <a:pt x="977" y="407"/>
                    </a:lnTo>
                    <a:lnTo>
                      <a:pt x="992" y="405"/>
                    </a:lnTo>
                    <a:lnTo>
                      <a:pt x="1005" y="398"/>
                    </a:lnTo>
                    <a:lnTo>
                      <a:pt x="1016" y="389"/>
                    </a:lnTo>
                    <a:lnTo>
                      <a:pt x="1025" y="376"/>
                    </a:lnTo>
                    <a:lnTo>
                      <a:pt x="1032" y="360"/>
                    </a:lnTo>
                    <a:lnTo>
                      <a:pt x="1033" y="342"/>
                    </a:lnTo>
                    <a:lnTo>
                      <a:pt x="1032" y="325"/>
                    </a:lnTo>
                    <a:lnTo>
                      <a:pt x="1025" y="309"/>
                    </a:lnTo>
                    <a:lnTo>
                      <a:pt x="1016" y="296"/>
                    </a:lnTo>
                    <a:lnTo>
                      <a:pt x="1005" y="286"/>
                    </a:lnTo>
                    <a:lnTo>
                      <a:pt x="992" y="280"/>
                    </a:lnTo>
                    <a:lnTo>
                      <a:pt x="977" y="278"/>
                    </a:lnTo>
                    <a:lnTo>
                      <a:pt x="974" y="278"/>
                    </a:lnTo>
                    <a:lnTo>
                      <a:pt x="970" y="279"/>
                    </a:lnTo>
                    <a:lnTo>
                      <a:pt x="965" y="279"/>
                    </a:lnTo>
                    <a:lnTo>
                      <a:pt x="957" y="282"/>
                    </a:lnTo>
                    <a:lnTo>
                      <a:pt x="949" y="284"/>
                    </a:lnTo>
                    <a:lnTo>
                      <a:pt x="937" y="289"/>
                    </a:lnTo>
                    <a:lnTo>
                      <a:pt x="928" y="293"/>
                    </a:lnTo>
                    <a:lnTo>
                      <a:pt x="922" y="296"/>
                    </a:lnTo>
                    <a:lnTo>
                      <a:pt x="908" y="301"/>
                    </a:lnTo>
                    <a:lnTo>
                      <a:pt x="895" y="303"/>
                    </a:lnTo>
                    <a:lnTo>
                      <a:pt x="884" y="301"/>
                    </a:lnTo>
                    <a:lnTo>
                      <a:pt x="873" y="297"/>
                    </a:lnTo>
                    <a:lnTo>
                      <a:pt x="865" y="292"/>
                    </a:lnTo>
                    <a:lnTo>
                      <a:pt x="860" y="286"/>
                    </a:lnTo>
                    <a:lnTo>
                      <a:pt x="855" y="278"/>
                    </a:lnTo>
                    <a:lnTo>
                      <a:pt x="850" y="265"/>
                    </a:lnTo>
                    <a:lnTo>
                      <a:pt x="847" y="250"/>
                    </a:lnTo>
                    <a:lnTo>
                      <a:pt x="847" y="250"/>
                    </a:lnTo>
                    <a:lnTo>
                      <a:pt x="847" y="250"/>
                    </a:lnTo>
                    <a:lnTo>
                      <a:pt x="847" y="245"/>
                    </a:lnTo>
                    <a:lnTo>
                      <a:pt x="847" y="17"/>
                    </a:lnTo>
                    <a:lnTo>
                      <a:pt x="825" y="17"/>
                    </a:lnTo>
                    <a:lnTo>
                      <a:pt x="700" y="17"/>
                    </a:lnTo>
                    <a:lnTo>
                      <a:pt x="631" y="17"/>
                    </a:lnTo>
                    <a:lnTo>
                      <a:pt x="631" y="17"/>
                    </a:lnTo>
                    <a:lnTo>
                      <a:pt x="627" y="17"/>
                    </a:lnTo>
                    <a:lnTo>
                      <a:pt x="627" y="17"/>
                    </a:lnTo>
                    <a:lnTo>
                      <a:pt x="623" y="17"/>
                    </a:lnTo>
                    <a:lnTo>
                      <a:pt x="619" y="19"/>
                    </a:lnTo>
                    <a:lnTo>
                      <a:pt x="615" y="20"/>
                    </a:lnTo>
                    <a:lnTo>
                      <a:pt x="613" y="22"/>
                    </a:lnTo>
                    <a:lnTo>
                      <a:pt x="611" y="24"/>
                    </a:lnTo>
                    <a:lnTo>
                      <a:pt x="610" y="26"/>
                    </a:lnTo>
                    <a:lnTo>
                      <a:pt x="610" y="28"/>
                    </a:lnTo>
                    <a:lnTo>
                      <a:pt x="611" y="32"/>
                    </a:lnTo>
                    <a:lnTo>
                      <a:pt x="613" y="37"/>
                    </a:lnTo>
                    <a:lnTo>
                      <a:pt x="615" y="42"/>
                    </a:lnTo>
                    <a:lnTo>
                      <a:pt x="619" y="50"/>
                    </a:lnTo>
                    <a:lnTo>
                      <a:pt x="623" y="62"/>
                    </a:lnTo>
                    <a:lnTo>
                      <a:pt x="628" y="73"/>
                    </a:lnTo>
                    <a:lnTo>
                      <a:pt x="632" y="88"/>
                    </a:lnTo>
                    <a:lnTo>
                      <a:pt x="635" y="98"/>
                    </a:lnTo>
                    <a:lnTo>
                      <a:pt x="635" y="109"/>
                    </a:lnTo>
                    <a:lnTo>
                      <a:pt x="632" y="135"/>
                    </a:lnTo>
                    <a:lnTo>
                      <a:pt x="622" y="157"/>
                    </a:lnTo>
                    <a:lnTo>
                      <a:pt x="605" y="176"/>
                    </a:lnTo>
                    <a:lnTo>
                      <a:pt x="585" y="190"/>
                    </a:lnTo>
                    <a:lnTo>
                      <a:pt x="560" y="199"/>
                    </a:lnTo>
                    <a:lnTo>
                      <a:pt x="533" y="203"/>
                    </a:lnTo>
                    <a:lnTo>
                      <a:pt x="507" y="199"/>
                    </a:lnTo>
                    <a:lnTo>
                      <a:pt x="482" y="190"/>
                    </a:lnTo>
                    <a:lnTo>
                      <a:pt x="461" y="176"/>
                    </a:lnTo>
                    <a:lnTo>
                      <a:pt x="445" y="157"/>
                    </a:lnTo>
                    <a:lnTo>
                      <a:pt x="435" y="135"/>
                    </a:lnTo>
                    <a:lnTo>
                      <a:pt x="431" y="109"/>
                    </a:lnTo>
                    <a:lnTo>
                      <a:pt x="432" y="98"/>
                    </a:lnTo>
                    <a:lnTo>
                      <a:pt x="435" y="88"/>
                    </a:lnTo>
                    <a:lnTo>
                      <a:pt x="442" y="66"/>
                    </a:lnTo>
                    <a:lnTo>
                      <a:pt x="448" y="53"/>
                    </a:lnTo>
                    <a:lnTo>
                      <a:pt x="452" y="42"/>
                    </a:lnTo>
                    <a:lnTo>
                      <a:pt x="454" y="37"/>
                    </a:lnTo>
                    <a:lnTo>
                      <a:pt x="456" y="32"/>
                    </a:lnTo>
                    <a:lnTo>
                      <a:pt x="457" y="28"/>
                    </a:lnTo>
                    <a:lnTo>
                      <a:pt x="457" y="26"/>
                    </a:lnTo>
                    <a:lnTo>
                      <a:pt x="456" y="24"/>
                    </a:lnTo>
                    <a:lnTo>
                      <a:pt x="454" y="22"/>
                    </a:lnTo>
                    <a:lnTo>
                      <a:pt x="453" y="21"/>
                    </a:lnTo>
                    <a:lnTo>
                      <a:pt x="450" y="20"/>
                    </a:lnTo>
                    <a:lnTo>
                      <a:pt x="445" y="17"/>
                    </a:lnTo>
                    <a:lnTo>
                      <a:pt x="440" y="17"/>
                    </a:lnTo>
                    <a:lnTo>
                      <a:pt x="440" y="17"/>
                    </a:lnTo>
                    <a:lnTo>
                      <a:pt x="439" y="17"/>
                    </a:lnTo>
                    <a:lnTo>
                      <a:pt x="436" y="17"/>
                    </a:lnTo>
                    <a:lnTo>
                      <a:pt x="433" y="17"/>
                    </a:lnTo>
                    <a:lnTo>
                      <a:pt x="419" y="17"/>
                    </a:lnTo>
                    <a:lnTo>
                      <a:pt x="414" y="17"/>
                    </a:lnTo>
                    <a:lnTo>
                      <a:pt x="407" y="17"/>
                    </a:lnTo>
                    <a:lnTo>
                      <a:pt x="403" y="17"/>
                    </a:lnTo>
                    <a:lnTo>
                      <a:pt x="399" y="17"/>
                    </a:lnTo>
                    <a:lnTo>
                      <a:pt x="399" y="17"/>
                    </a:lnTo>
                    <a:lnTo>
                      <a:pt x="344" y="17"/>
                    </a:lnTo>
                    <a:lnTo>
                      <a:pt x="344" y="17"/>
                    </a:lnTo>
                    <a:lnTo>
                      <a:pt x="334" y="17"/>
                    </a:lnTo>
                    <a:lnTo>
                      <a:pt x="234" y="17"/>
                    </a:lnTo>
                    <a:lnTo>
                      <a:pt x="229" y="17"/>
                    </a:lnTo>
                    <a:lnTo>
                      <a:pt x="219" y="17"/>
                    </a:lnTo>
                    <a:lnTo>
                      <a:pt x="206" y="17"/>
                    </a:lnTo>
                    <a:lnTo>
                      <a:pt x="202" y="17"/>
                    </a:lnTo>
                    <a:lnTo>
                      <a:pt x="202" y="245"/>
                    </a:lnTo>
                    <a:lnTo>
                      <a:pt x="202" y="250"/>
                    </a:lnTo>
                    <a:lnTo>
                      <a:pt x="202" y="252"/>
                    </a:lnTo>
                    <a:lnTo>
                      <a:pt x="199" y="266"/>
                    </a:lnTo>
                    <a:lnTo>
                      <a:pt x="195" y="278"/>
                    </a:lnTo>
                    <a:lnTo>
                      <a:pt x="190" y="286"/>
                    </a:lnTo>
                    <a:lnTo>
                      <a:pt x="183" y="292"/>
                    </a:lnTo>
                    <a:lnTo>
                      <a:pt x="177" y="297"/>
                    </a:lnTo>
                    <a:lnTo>
                      <a:pt x="165" y="301"/>
                    </a:lnTo>
                    <a:lnTo>
                      <a:pt x="153" y="303"/>
                    </a:lnTo>
                    <a:lnTo>
                      <a:pt x="140" y="301"/>
                    </a:lnTo>
                    <a:lnTo>
                      <a:pt x="128" y="296"/>
                    </a:lnTo>
                    <a:lnTo>
                      <a:pt x="119" y="293"/>
                    </a:lnTo>
                    <a:lnTo>
                      <a:pt x="109" y="288"/>
                    </a:lnTo>
                    <a:lnTo>
                      <a:pt x="97" y="283"/>
                    </a:lnTo>
                    <a:lnTo>
                      <a:pt x="84" y="280"/>
                    </a:lnTo>
                    <a:lnTo>
                      <a:pt x="80" y="279"/>
                    </a:lnTo>
                    <a:lnTo>
                      <a:pt x="75" y="278"/>
                    </a:lnTo>
                    <a:lnTo>
                      <a:pt x="72" y="278"/>
                    </a:lnTo>
                    <a:lnTo>
                      <a:pt x="58" y="280"/>
                    </a:lnTo>
                    <a:lnTo>
                      <a:pt x="44" y="287"/>
                    </a:lnTo>
                    <a:lnTo>
                      <a:pt x="33" y="296"/>
                    </a:lnTo>
                    <a:lnTo>
                      <a:pt x="24" y="309"/>
                    </a:lnTo>
                    <a:lnTo>
                      <a:pt x="18" y="325"/>
                    </a:lnTo>
                    <a:lnTo>
                      <a:pt x="16" y="342"/>
                    </a:lnTo>
                    <a:lnTo>
                      <a:pt x="18" y="360"/>
                    </a:lnTo>
                    <a:lnTo>
                      <a:pt x="24" y="376"/>
                    </a:lnTo>
                    <a:lnTo>
                      <a:pt x="33" y="389"/>
                    </a:lnTo>
                    <a:lnTo>
                      <a:pt x="44" y="398"/>
                    </a:lnTo>
                    <a:lnTo>
                      <a:pt x="58" y="405"/>
                    </a:lnTo>
                    <a:lnTo>
                      <a:pt x="72" y="407"/>
                    </a:lnTo>
                    <a:lnTo>
                      <a:pt x="75" y="407"/>
                    </a:lnTo>
                    <a:lnTo>
                      <a:pt x="80" y="406"/>
                    </a:lnTo>
                    <a:lnTo>
                      <a:pt x="84" y="405"/>
                    </a:lnTo>
                    <a:lnTo>
                      <a:pt x="92" y="403"/>
                    </a:lnTo>
                    <a:lnTo>
                      <a:pt x="101" y="399"/>
                    </a:lnTo>
                    <a:lnTo>
                      <a:pt x="111" y="396"/>
                    </a:lnTo>
                    <a:lnTo>
                      <a:pt x="120" y="392"/>
                    </a:lnTo>
                    <a:lnTo>
                      <a:pt x="128" y="388"/>
                    </a:lnTo>
                    <a:lnTo>
                      <a:pt x="140" y="384"/>
                    </a:lnTo>
                    <a:lnTo>
                      <a:pt x="153" y="382"/>
                    </a:lnTo>
                    <a:lnTo>
                      <a:pt x="165" y="384"/>
                    </a:lnTo>
                    <a:lnTo>
                      <a:pt x="177" y="388"/>
                    </a:lnTo>
                    <a:lnTo>
                      <a:pt x="183" y="393"/>
                    </a:lnTo>
                    <a:lnTo>
                      <a:pt x="190" y="399"/>
                    </a:lnTo>
                    <a:lnTo>
                      <a:pt x="194" y="406"/>
                    </a:lnTo>
                    <a:lnTo>
                      <a:pt x="199" y="419"/>
                    </a:lnTo>
                    <a:lnTo>
                      <a:pt x="200" y="426"/>
                    </a:lnTo>
                    <a:lnTo>
                      <a:pt x="203" y="426"/>
                    </a:lnTo>
                    <a:lnTo>
                      <a:pt x="202" y="433"/>
                    </a:lnTo>
                    <a:lnTo>
                      <a:pt x="202" y="436"/>
                    </a:lnTo>
                    <a:lnTo>
                      <a:pt x="202" y="439"/>
                    </a:lnTo>
                    <a:lnTo>
                      <a:pt x="202" y="651"/>
                    </a:lnTo>
                    <a:lnTo>
                      <a:pt x="186" y="651"/>
                    </a:lnTo>
                    <a:lnTo>
                      <a:pt x="186" y="439"/>
                    </a:lnTo>
                    <a:lnTo>
                      <a:pt x="186" y="436"/>
                    </a:lnTo>
                    <a:lnTo>
                      <a:pt x="186" y="433"/>
                    </a:lnTo>
                    <a:lnTo>
                      <a:pt x="185" y="427"/>
                    </a:lnTo>
                    <a:lnTo>
                      <a:pt x="182" y="420"/>
                    </a:lnTo>
                    <a:lnTo>
                      <a:pt x="181" y="414"/>
                    </a:lnTo>
                    <a:lnTo>
                      <a:pt x="177" y="409"/>
                    </a:lnTo>
                    <a:lnTo>
                      <a:pt x="173" y="405"/>
                    </a:lnTo>
                    <a:lnTo>
                      <a:pt x="169" y="402"/>
                    </a:lnTo>
                    <a:lnTo>
                      <a:pt x="164" y="399"/>
                    </a:lnTo>
                    <a:lnTo>
                      <a:pt x="158" y="398"/>
                    </a:lnTo>
                    <a:lnTo>
                      <a:pt x="153" y="398"/>
                    </a:lnTo>
                    <a:lnTo>
                      <a:pt x="148" y="398"/>
                    </a:lnTo>
                    <a:lnTo>
                      <a:pt x="141" y="401"/>
                    </a:lnTo>
                    <a:lnTo>
                      <a:pt x="135" y="403"/>
                    </a:lnTo>
                    <a:lnTo>
                      <a:pt x="127" y="407"/>
                    </a:lnTo>
                    <a:lnTo>
                      <a:pt x="115" y="411"/>
                    </a:lnTo>
                    <a:lnTo>
                      <a:pt x="102" y="416"/>
                    </a:lnTo>
                    <a:lnTo>
                      <a:pt x="88" y="420"/>
                    </a:lnTo>
                    <a:lnTo>
                      <a:pt x="80" y="423"/>
                    </a:lnTo>
                    <a:lnTo>
                      <a:pt x="72" y="423"/>
                    </a:lnTo>
                    <a:lnTo>
                      <a:pt x="52" y="420"/>
                    </a:lnTo>
                    <a:lnTo>
                      <a:pt x="35" y="413"/>
                    </a:lnTo>
                    <a:lnTo>
                      <a:pt x="21" y="399"/>
                    </a:lnTo>
                    <a:lnTo>
                      <a:pt x="9" y="382"/>
                    </a:lnTo>
                    <a:lnTo>
                      <a:pt x="3" y="364"/>
                    </a:lnTo>
                    <a:lnTo>
                      <a:pt x="0" y="342"/>
                    </a:lnTo>
                    <a:lnTo>
                      <a:pt x="3" y="321"/>
                    </a:lnTo>
                    <a:lnTo>
                      <a:pt x="9" y="303"/>
                    </a:lnTo>
                    <a:lnTo>
                      <a:pt x="21" y="286"/>
                    </a:lnTo>
                    <a:lnTo>
                      <a:pt x="35" y="272"/>
                    </a:lnTo>
                    <a:lnTo>
                      <a:pt x="52" y="265"/>
                    </a:lnTo>
                    <a:lnTo>
                      <a:pt x="72" y="262"/>
                    </a:lnTo>
                    <a:lnTo>
                      <a:pt x="80" y="262"/>
                    </a:lnTo>
                    <a:lnTo>
                      <a:pt x="88" y="265"/>
                    </a:lnTo>
                    <a:lnTo>
                      <a:pt x="97" y="267"/>
                    </a:lnTo>
                    <a:lnTo>
                      <a:pt x="106" y="270"/>
                    </a:lnTo>
                    <a:lnTo>
                      <a:pt x="118" y="274"/>
                    </a:lnTo>
                    <a:lnTo>
                      <a:pt x="127" y="279"/>
                    </a:lnTo>
                    <a:lnTo>
                      <a:pt x="135" y="282"/>
                    </a:lnTo>
                    <a:lnTo>
                      <a:pt x="141" y="284"/>
                    </a:lnTo>
                    <a:lnTo>
                      <a:pt x="148" y="287"/>
                    </a:lnTo>
                    <a:lnTo>
                      <a:pt x="153" y="287"/>
                    </a:lnTo>
                    <a:lnTo>
                      <a:pt x="158" y="287"/>
                    </a:lnTo>
                    <a:lnTo>
                      <a:pt x="164" y="286"/>
                    </a:lnTo>
                    <a:lnTo>
                      <a:pt x="169" y="283"/>
                    </a:lnTo>
                    <a:lnTo>
                      <a:pt x="173" y="280"/>
                    </a:lnTo>
                    <a:lnTo>
                      <a:pt x="177" y="275"/>
                    </a:lnTo>
                    <a:lnTo>
                      <a:pt x="181" y="270"/>
                    </a:lnTo>
                    <a:lnTo>
                      <a:pt x="183" y="265"/>
                    </a:lnTo>
                    <a:lnTo>
                      <a:pt x="185" y="258"/>
                    </a:lnTo>
                    <a:lnTo>
                      <a:pt x="186" y="250"/>
                    </a:lnTo>
                    <a:lnTo>
                      <a:pt x="186" y="245"/>
                    </a:lnTo>
                    <a:lnTo>
                      <a:pt x="186" y="1"/>
                    </a:lnTo>
                    <a:lnTo>
                      <a:pt x="194" y="1"/>
                    </a:lnTo>
                    <a:lnTo>
                      <a:pt x="206" y="1"/>
                    </a:lnTo>
                    <a:lnTo>
                      <a:pt x="219" y="1"/>
                    </a:lnTo>
                    <a:lnTo>
                      <a:pt x="229" y="1"/>
                    </a:lnTo>
                    <a:lnTo>
                      <a:pt x="234" y="1"/>
                    </a:lnTo>
                    <a:lnTo>
                      <a:pt x="334" y="1"/>
                    </a:lnTo>
                    <a:lnTo>
                      <a:pt x="344" y="0"/>
                    </a:lnTo>
                    <a:lnTo>
                      <a:pt x="399" y="0"/>
                    </a:lnTo>
                    <a:lnTo>
                      <a:pt x="399" y="0"/>
                    </a:lnTo>
                    <a:lnTo>
                      <a:pt x="403" y="0"/>
                    </a:lnTo>
                    <a:lnTo>
                      <a:pt x="407" y="0"/>
                    </a:lnTo>
                    <a:lnTo>
                      <a:pt x="412" y="0"/>
                    </a:lnTo>
                    <a:lnTo>
                      <a:pt x="418" y="0"/>
                    </a:lnTo>
                    <a:lnTo>
                      <a:pt x="428" y="0"/>
                    </a:lnTo>
                    <a:lnTo>
                      <a:pt x="436" y="0"/>
                    </a:lnTo>
                    <a:lnTo>
                      <a:pt x="440" y="0"/>
                    </a:lnTo>
                    <a:lnTo>
                      <a:pt x="440" y="0"/>
                    </a:lnTo>
                    <a:lnTo>
                      <a:pt x="440" y="0"/>
                    </a:lnTo>
                    <a:lnTo>
                      <a:pt x="441" y="0"/>
                    </a:lnTo>
                    <a:lnTo>
                      <a:pt x="446" y="1"/>
                    </a:lnTo>
                    <a:lnTo>
                      <a:pt x="453" y="3"/>
                    </a:lnTo>
                    <a:lnTo>
                      <a:pt x="458" y="5"/>
                    </a:lnTo>
                    <a:lnTo>
                      <a:pt x="463" y="8"/>
                    </a:lnTo>
                    <a:lnTo>
                      <a:pt x="467" y="12"/>
                    </a:lnTo>
                    <a:lnTo>
                      <a:pt x="470" y="17"/>
                    </a:lnTo>
                    <a:lnTo>
                      <a:pt x="473" y="22"/>
                    </a:lnTo>
                    <a:lnTo>
                      <a:pt x="473" y="28"/>
                    </a:lnTo>
                    <a:lnTo>
                      <a:pt x="471" y="36"/>
                    </a:lnTo>
                    <a:lnTo>
                      <a:pt x="469" y="45"/>
                    </a:lnTo>
                    <a:lnTo>
                      <a:pt x="466" y="49"/>
                    </a:lnTo>
                    <a:lnTo>
                      <a:pt x="463" y="56"/>
                    </a:lnTo>
                    <a:lnTo>
                      <a:pt x="458" y="67"/>
                    </a:lnTo>
                    <a:lnTo>
                      <a:pt x="454" y="79"/>
                    </a:lnTo>
                    <a:lnTo>
                      <a:pt x="450" y="92"/>
                    </a:lnTo>
                    <a:lnTo>
                      <a:pt x="449" y="98"/>
                    </a:lnTo>
                    <a:lnTo>
                      <a:pt x="448" y="105"/>
                    </a:lnTo>
                    <a:lnTo>
                      <a:pt x="448" y="109"/>
                    </a:lnTo>
                    <a:lnTo>
                      <a:pt x="450" y="130"/>
                    </a:lnTo>
                    <a:lnTo>
                      <a:pt x="459" y="148"/>
                    </a:lnTo>
                    <a:lnTo>
                      <a:pt x="473" y="164"/>
                    </a:lnTo>
                    <a:lnTo>
                      <a:pt x="490" y="176"/>
                    </a:lnTo>
                    <a:lnTo>
                      <a:pt x="511" y="183"/>
                    </a:lnTo>
                    <a:lnTo>
                      <a:pt x="533" y="186"/>
                    </a:lnTo>
                    <a:lnTo>
                      <a:pt x="556" y="183"/>
                    </a:lnTo>
                    <a:lnTo>
                      <a:pt x="577" y="176"/>
                    </a:lnTo>
                    <a:lnTo>
                      <a:pt x="594" y="164"/>
                    </a:lnTo>
                    <a:lnTo>
                      <a:pt x="607" y="148"/>
                    </a:lnTo>
                    <a:lnTo>
                      <a:pt x="617" y="130"/>
                    </a:lnTo>
                    <a:lnTo>
                      <a:pt x="619" y="109"/>
                    </a:lnTo>
                    <a:lnTo>
                      <a:pt x="619" y="105"/>
                    </a:lnTo>
                    <a:lnTo>
                      <a:pt x="618" y="98"/>
                    </a:lnTo>
                    <a:lnTo>
                      <a:pt x="617" y="92"/>
                    </a:lnTo>
                    <a:lnTo>
                      <a:pt x="614" y="81"/>
                    </a:lnTo>
                    <a:lnTo>
                      <a:pt x="610" y="71"/>
                    </a:lnTo>
                    <a:lnTo>
                      <a:pt x="605" y="59"/>
                    </a:lnTo>
                    <a:lnTo>
                      <a:pt x="601" y="49"/>
                    </a:lnTo>
                    <a:lnTo>
                      <a:pt x="598" y="45"/>
                    </a:lnTo>
                    <a:lnTo>
                      <a:pt x="596" y="36"/>
                    </a:lnTo>
                    <a:lnTo>
                      <a:pt x="594" y="28"/>
                    </a:lnTo>
                    <a:lnTo>
                      <a:pt x="594" y="22"/>
                    </a:lnTo>
                    <a:lnTo>
                      <a:pt x="597" y="17"/>
                    </a:lnTo>
                    <a:lnTo>
                      <a:pt x="600" y="12"/>
                    </a:lnTo>
                    <a:lnTo>
                      <a:pt x="603" y="8"/>
                    </a:lnTo>
                    <a:lnTo>
                      <a:pt x="614" y="3"/>
                    </a:lnTo>
                    <a:lnTo>
                      <a:pt x="619" y="1"/>
                    </a:lnTo>
                    <a:lnTo>
                      <a:pt x="6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2237"/>
              <p:cNvSpPr>
                <a:spLocks noEditPoints="1"/>
              </p:cNvSpPr>
              <p:nvPr/>
            </p:nvSpPr>
            <p:spPr bwMode="auto">
              <a:xfrm>
                <a:off x="5280025" y="3341688"/>
                <a:ext cx="1647825" cy="1681163"/>
              </a:xfrm>
              <a:custGeom>
                <a:avLst/>
                <a:gdLst>
                  <a:gd name="T0" fmla="*/ 459 w 1038"/>
                  <a:gd name="T1" fmla="*/ 84 h 1059"/>
                  <a:gd name="T2" fmla="*/ 479 w 1038"/>
                  <a:gd name="T3" fmla="*/ 139 h 1059"/>
                  <a:gd name="T4" fmla="*/ 439 w 1038"/>
                  <a:gd name="T5" fmla="*/ 195 h 1059"/>
                  <a:gd name="T6" fmla="*/ 196 w 1038"/>
                  <a:gd name="T7" fmla="*/ 216 h 1059"/>
                  <a:gd name="T8" fmla="*/ 196 w 1038"/>
                  <a:gd name="T9" fmla="*/ 448 h 1059"/>
                  <a:gd name="T10" fmla="*/ 157 w 1038"/>
                  <a:gd name="T11" fmla="*/ 494 h 1059"/>
                  <a:gd name="T12" fmla="*/ 134 w 1038"/>
                  <a:gd name="T13" fmla="*/ 487 h 1059"/>
                  <a:gd name="T14" fmla="*/ 62 w 1038"/>
                  <a:gd name="T15" fmla="*/ 467 h 1059"/>
                  <a:gd name="T16" fmla="*/ 35 w 1038"/>
                  <a:gd name="T17" fmla="*/ 589 h 1059"/>
                  <a:gd name="T18" fmla="*/ 112 w 1038"/>
                  <a:gd name="T19" fmla="*/ 600 h 1059"/>
                  <a:gd name="T20" fmla="*/ 157 w 1038"/>
                  <a:gd name="T21" fmla="*/ 581 h 1059"/>
                  <a:gd name="T22" fmla="*/ 196 w 1038"/>
                  <a:gd name="T23" fmla="*/ 627 h 1059"/>
                  <a:gd name="T24" fmla="*/ 439 w 1038"/>
                  <a:gd name="T25" fmla="*/ 852 h 1059"/>
                  <a:gd name="T26" fmla="*/ 480 w 1038"/>
                  <a:gd name="T27" fmla="*/ 876 h 1059"/>
                  <a:gd name="T28" fmla="*/ 477 w 1038"/>
                  <a:gd name="T29" fmla="*/ 911 h 1059"/>
                  <a:gd name="T30" fmla="*/ 455 w 1038"/>
                  <a:gd name="T31" fmla="*/ 966 h 1059"/>
                  <a:gd name="T32" fmla="*/ 527 w 1038"/>
                  <a:gd name="T33" fmla="*/ 1043 h 1059"/>
                  <a:gd name="T34" fmla="*/ 599 w 1038"/>
                  <a:gd name="T35" fmla="*/ 965 h 1059"/>
                  <a:gd name="T36" fmla="*/ 576 w 1038"/>
                  <a:gd name="T37" fmla="*/ 910 h 1059"/>
                  <a:gd name="T38" fmla="*/ 599 w 1038"/>
                  <a:gd name="T39" fmla="*/ 856 h 1059"/>
                  <a:gd name="T40" fmla="*/ 841 w 1038"/>
                  <a:gd name="T41" fmla="*/ 627 h 1059"/>
                  <a:gd name="T42" fmla="*/ 899 w 1038"/>
                  <a:gd name="T43" fmla="*/ 592 h 1059"/>
                  <a:gd name="T44" fmla="*/ 947 w 1038"/>
                  <a:gd name="T45" fmla="*/ 609 h 1059"/>
                  <a:gd name="T46" fmla="*/ 1022 w 1038"/>
                  <a:gd name="T47" fmla="*/ 538 h 1059"/>
                  <a:gd name="T48" fmla="*/ 949 w 1038"/>
                  <a:gd name="T49" fmla="*/ 466 h 1059"/>
                  <a:gd name="T50" fmla="*/ 899 w 1038"/>
                  <a:gd name="T51" fmla="*/ 490 h 1059"/>
                  <a:gd name="T52" fmla="*/ 845 w 1038"/>
                  <a:gd name="T53" fmla="*/ 466 h 1059"/>
                  <a:gd name="T54" fmla="*/ 841 w 1038"/>
                  <a:gd name="T55" fmla="*/ 250 h 1059"/>
                  <a:gd name="T56" fmla="*/ 579 w 1038"/>
                  <a:gd name="T57" fmla="*/ 179 h 1059"/>
                  <a:gd name="T58" fmla="*/ 577 w 1038"/>
                  <a:gd name="T59" fmla="*/ 136 h 1059"/>
                  <a:gd name="T60" fmla="*/ 595 w 1038"/>
                  <a:gd name="T61" fmla="*/ 80 h 1059"/>
                  <a:gd name="T62" fmla="*/ 551 w 1038"/>
                  <a:gd name="T63" fmla="*/ 3 h 1059"/>
                  <a:gd name="T64" fmla="*/ 607 w 1038"/>
                  <a:gd name="T65" fmla="*/ 101 h 1059"/>
                  <a:gd name="T66" fmla="*/ 589 w 1038"/>
                  <a:gd name="T67" fmla="*/ 165 h 1059"/>
                  <a:gd name="T68" fmla="*/ 857 w 1038"/>
                  <a:gd name="T69" fmla="*/ 233 h 1059"/>
                  <a:gd name="T70" fmla="*/ 869 w 1038"/>
                  <a:gd name="T71" fmla="*/ 473 h 1059"/>
                  <a:gd name="T72" fmla="*/ 896 w 1038"/>
                  <a:gd name="T73" fmla="*/ 471 h 1059"/>
                  <a:gd name="T74" fmla="*/ 998 w 1038"/>
                  <a:gd name="T75" fmla="*/ 461 h 1059"/>
                  <a:gd name="T76" fmla="*/ 998 w 1038"/>
                  <a:gd name="T77" fmla="*/ 614 h 1059"/>
                  <a:gd name="T78" fmla="*/ 895 w 1038"/>
                  <a:gd name="T79" fmla="*/ 607 h 1059"/>
                  <a:gd name="T80" fmla="*/ 862 w 1038"/>
                  <a:gd name="T81" fmla="*/ 611 h 1059"/>
                  <a:gd name="T82" fmla="*/ 611 w 1038"/>
                  <a:gd name="T83" fmla="*/ 869 h 1059"/>
                  <a:gd name="T84" fmla="*/ 587 w 1038"/>
                  <a:gd name="T85" fmla="*/ 897 h 1059"/>
                  <a:gd name="T86" fmla="*/ 612 w 1038"/>
                  <a:gd name="T87" fmla="*/ 952 h 1059"/>
                  <a:gd name="T88" fmla="*/ 527 w 1038"/>
                  <a:gd name="T89" fmla="*/ 1059 h 1059"/>
                  <a:gd name="T90" fmla="*/ 442 w 1038"/>
                  <a:gd name="T91" fmla="*/ 952 h 1059"/>
                  <a:gd name="T92" fmla="*/ 467 w 1038"/>
                  <a:gd name="T93" fmla="*/ 888 h 1059"/>
                  <a:gd name="T94" fmla="*/ 179 w 1038"/>
                  <a:gd name="T95" fmla="*/ 869 h 1059"/>
                  <a:gd name="T96" fmla="*/ 179 w 1038"/>
                  <a:gd name="T97" fmla="*/ 821 h 1059"/>
                  <a:gd name="T98" fmla="*/ 168 w 1038"/>
                  <a:gd name="T99" fmla="*/ 602 h 1059"/>
                  <a:gd name="T100" fmla="*/ 140 w 1038"/>
                  <a:gd name="T101" fmla="*/ 604 h 1059"/>
                  <a:gd name="T102" fmla="*/ 39 w 1038"/>
                  <a:gd name="T103" fmla="*/ 614 h 1059"/>
                  <a:gd name="T104" fmla="*/ 39 w 1038"/>
                  <a:gd name="T105" fmla="*/ 461 h 1059"/>
                  <a:gd name="T106" fmla="*/ 144 w 1038"/>
                  <a:gd name="T107" fmla="*/ 474 h 1059"/>
                  <a:gd name="T108" fmla="*/ 176 w 1038"/>
                  <a:gd name="T109" fmla="*/ 461 h 1059"/>
                  <a:gd name="T110" fmla="*/ 179 w 1038"/>
                  <a:gd name="T111" fmla="*/ 216 h 1059"/>
                  <a:gd name="T112" fmla="*/ 443 w 1038"/>
                  <a:gd name="T113" fmla="*/ 179 h 1059"/>
                  <a:gd name="T114" fmla="*/ 466 w 1038"/>
                  <a:gd name="T115" fmla="*/ 152 h 1059"/>
                  <a:gd name="T116" fmla="*/ 443 w 1038"/>
                  <a:gd name="T117" fmla="*/ 86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8" h="1059">
                    <a:moveTo>
                      <a:pt x="527" y="16"/>
                    </a:moveTo>
                    <a:lnTo>
                      <a:pt x="507" y="18"/>
                    </a:lnTo>
                    <a:lnTo>
                      <a:pt x="492" y="25"/>
                    </a:lnTo>
                    <a:lnTo>
                      <a:pt x="477" y="34"/>
                    </a:lnTo>
                    <a:lnTo>
                      <a:pt x="468" y="47"/>
                    </a:lnTo>
                    <a:lnTo>
                      <a:pt x="462" y="63"/>
                    </a:lnTo>
                    <a:lnTo>
                      <a:pt x="459" y="80"/>
                    </a:lnTo>
                    <a:lnTo>
                      <a:pt x="459" y="84"/>
                    </a:lnTo>
                    <a:lnTo>
                      <a:pt x="460" y="89"/>
                    </a:lnTo>
                    <a:lnTo>
                      <a:pt x="462" y="96"/>
                    </a:lnTo>
                    <a:lnTo>
                      <a:pt x="464" y="105"/>
                    </a:lnTo>
                    <a:lnTo>
                      <a:pt x="468" y="114"/>
                    </a:lnTo>
                    <a:lnTo>
                      <a:pt x="472" y="124"/>
                    </a:lnTo>
                    <a:lnTo>
                      <a:pt x="476" y="134"/>
                    </a:lnTo>
                    <a:lnTo>
                      <a:pt x="479" y="137"/>
                    </a:lnTo>
                    <a:lnTo>
                      <a:pt x="479" y="139"/>
                    </a:lnTo>
                    <a:lnTo>
                      <a:pt x="481" y="148"/>
                    </a:lnTo>
                    <a:lnTo>
                      <a:pt x="483" y="157"/>
                    </a:lnTo>
                    <a:lnTo>
                      <a:pt x="483" y="165"/>
                    </a:lnTo>
                    <a:lnTo>
                      <a:pt x="479" y="173"/>
                    </a:lnTo>
                    <a:lnTo>
                      <a:pt x="475" y="179"/>
                    </a:lnTo>
                    <a:lnTo>
                      <a:pt x="469" y="185"/>
                    </a:lnTo>
                    <a:lnTo>
                      <a:pt x="455" y="192"/>
                    </a:lnTo>
                    <a:lnTo>
                      <a:pt x="439" y="195"/>
                    </a:lnTo>
                    <a:lnTo>
                      <a:pt x="439" y="196"/>
                    </a:lnTo>
                    <a:lnTo>
                      <a:pt x="439" y="196"/>
                    </a:lnTo>
                    <a:lnTo>
                      <a:pt x="439" y="196"/>
                    </a:lnTo>
                    <a:lnTo>
                      <a:pt x="437" y="196"/>
                    </a:lnTo>
                    <a:lnTo>
                      <a:pt x="433" y="196"/>
                    </a:lnTo>
                    <a:lnTo>
                      <a:pt x="196" y="196"/>
                    </a:lnTo>
                    <a:lnTo>
                      <a:pt x="196" y="203"/>
                    </a:lnTo>
                    <a:lnTo>
                      <a:pt x="196" y="216"/>
                    </a:lnTo>
                    <a:lnTo>
                      <a:pt x="196" y="230"/>
                    </a:lnTo>
                    <a:lnTo>
                      <a:pt x="196" y="242"/>
                    </a:lnTo>
                    <a:lnTo>
                      <a:pt x="196" y="249"/>
                    </a:lnTo>
                    <a:lnTo>
                      <a:pt x="196" y="335"/>
                    </a:lnTo>
                    <a:lnTo>
                      <a:pt x="196" y="335"/>
                    </a:lnTo>
                    <a:lnTo>
                      <a:pt x="196" y="444"/>
                    </a:lnTo>
                    <a:lnTo>
                      <a:pt x="196" y="444"/>
                    </a:lnTo>
                    <a:lnTo>
                      <a:pt x="196" y="448"/>
                    </a:lnTo>
                    <a:lnTo>
                      <a:pt x="196" y="448"/>
                    </a:lnTo>
                    <a:lnTo>
                      <a:pt x="193" y="462"/>
                    </a:lnTo>
                    <a:lnTo>
                      <a:pt x="188" y="474"/>
                    </a:lnTo>
                    <a:lnTo>
                      <a:pt x="184" y="480"/>
                    </a:lnTo>
                    <a:lnTo>
                      <a:pt x="179" y="486"/>
                    </a:lnTo>
                    <a:lnTo>
                      <a:pt x="172" y="490"/>
                    </a:lnTo>
                    <a:lnTo>
                      <a:pt x="164" y="492"/>
                    </a:lnTo>
                    <a:lnTo>
                      <a:pt x="157" y="494"/>
                    </a:lnTo>
                    <a:lnTo>
                      <a:pt x="147" y="492"/>
                    </a:lnTo>
                    <a:lnTo>
                      <a:pt x="138" y="490"/>
                    </a:lnTo>
                    <a:lnTo>
                      <a:pt x="138" y="490"/>
                    </a:lnTo>
                    <a:lnTo>
                      <a:pt x="137" y="490"/>
                    </a:lnTo>
                    <a:lnTo>
                      <a:pt x="137" y="488"/>
                    </a:lnTo>
                    <a:lnTo>
                      <a:pt x="137" y="488"/>
                    </a:lnTo>
                    <a:lnTo>
                      <a:pt x="136" y="488"/>
                    </a:lnTo>
                    <a:lnTo>
                      <a:pt x="134" y="487"/>
                    </a:lnTo>
                    <a:lnTo>
                      <a:pt x="129" y="484"/>
                    </a:lnTo>
                    <a:lnTo>
                      <a:pt x="124" y="482"/>
                    </a:lnTo>
                    <a:lnTo>
                      <a:pt x="111" y="474"/>
                    </a:lnTo>
                    <a:lnTo>
                      <a:pt x="95" y="469"/>
                    </a:lnTo>
                    <a:lnTo>
                      <a:pt x="90" y="466"/>
                    </a:lnTo>
                    <a:lnTo>
                      <a:pt x="83" y="465"/>
                    </a:lnTo>
                    <a:lnTo>
                      <a:pt x="79" y="465"/>
                    </a:lnTo>
                    <a:lnTo>
                      <a:pt x="62" y="467"/>
                    </a:lnTo>
                    <a:lnTo>
                      <a:pt x="48" y="474"/>
                    </a:lnTo>
                    <a:lnTo>
                      <a:pt x="35" y="486"/>
                    </a:lnTo>
                    <a:lnTo>
                      <a:pt x="24" y="500"/>
                    </a:lnTo>
                    <a:lnTo>
                      <a:pt x="18" y="518"/>
                    </a:lnTo>
                    <a:lnTo>
                      <a:pt x="15" y="538"/>
                    </a:lnTo>
                    <a:lnTo>
                      <a:pt x="18" y="558"/>
                    </a:lnTo>
                    <a:lnTo>
                      <a:pt x="24" y="575"/>
                    </a:lnTo>
                    <a:lnTo>
                      <a:pt x="35" y="589"/>
                    </a:lnTo>
                    <a:lnTo>
                      <a:pt x="48" y="601"/>
                    </a:lnTo>
                    <a:lnTo>
                      <a:pt x="62" y="609"/>
                    </a:lnTo>
                    <a:lnTo>
                      <a:pt x="79" y="610"/>
                    </a:lnTo>
                    <a:lnTo>
                      <a:pt x="83" y="610"/>
                    </a:lnTo>
                    <a:lnTo>
                      <a:pt x="89" y="609"/>
                    </a:lnTo>
                    <a:lnTo>
                      <a:pt x="94" y="607"/>
                    </a:lnTo>
                    <a:lnTo>
                      <a:pt x="103" y="604"/>
                    </a:lnTo>
                    <a:lnTo>
                      <a:pt x="112" y="600"/>
                    </a:lnTo>
                    <a:lnTo>
                      <a:pt x="124" y="594"/>
                    </a:lnTo>
                    <a:lnTo>
                      <a:pt x="133" y="589"/>
                    </a:lnTo>
                    <a:lnTo>
                      <a:pt x="137" y="586"/>
                    </a:lnTo>
                    <a:lnTo>
                      <a:pt x="137" y="586"/>
                    </a:lnTo>
                    <a:lnTo>
                      <a:pt x="138" y="586"/>
                    </a:lnTo>
                    <a:lnTo>
                      <a:pt x="138" y="586"/>
                    </a:lnTo>
                    <a:lnTo>
                      <a:pt x="147" y="583"/>
                    </a:lnTo>
                    <a:lnTo>
                      <a:pt x="157" y="581"/>
                    </a:lnTo>
                    <a:lnTo>
                      <a:pt x="164" y="583"/>
                    </a:lnTo>
                    <a:lnTo>
                      <a:pt x="172" y="585"/>
                    </a:lnTo>
                    <a:lnTo>
                      <a:pt x="179" y="589"/>
                    </a:lnTo>
                    <a:lnTo>
                      <a:pt x="184" y="596"/>
                    </a:lnTo>
                    <a:lnTo>
                      <a:pt x="192" y="610"/>
                    </a:lnTo>
                    <a:lnTo>
                      <a:pt x="196" y="626"/>
                    </a:lnTo>
                    <a:lnTo>
                      <a:pt x="196" y="626"/>
                    </a:lnTo>
                    <a:lnTo>
                      <a:pt x="196" y="627"/>
                    </a:lnTo>
                    <a:lnTo>
                      <a:pt x="196" y="631"/>
                    </a:lnTo>
                    <a:lnTo>
                      <a:pt x="196" y="821"/>
                    </a:lnTo>
                    <a:lnTo>
                      <a:pt x="196" y="833"/>
                    </a:lnTo>
                    <a:lnTo>
                      <a:pt x="196" y="846"/>
                    </a:lnTo>
                    <a:lnTo>
                      <a:pt x="196" y="852"/>
                    </a:lnTo>
                    <a:lnTo>
                      <a:pt x="433" y="852"/>
                    </a:lnTo>
                    <a:lnTo>
                      <a:pt x="437" y="852"/>
                    </a:lnTo>
                    <a:lnTo>
                      <a:pt x="439" y="852"/>
                    </a:lnTo>
                    <a:lnTo>
                      <a:pt x="439" y="852"/>
                    </a:lnTo>
                    <a:lnTo>
                      <a:pt x="439" y="852"/>
                    </a:lnTo>
                    <a:lnTo>
                      <a:pt x="439" y="852"/>
                    </a:lnTo>
                    <a:lnTo>
                      <a:pt x="451" y="855"/>
                    </a:lnTo>
                    <a:lnTo>
                      <a:pt x="463" y="860"/>
                    </a:lnTo>
                    <a:lnTo>
                      <a:pt x="469" y="864"/>
                    </a:lnTo>
                    <a:lnTo>
                      <a:pt x="475" y="869"/>
                    </a:lnTo>
                    <a:lnTo>
                      <a:pt x="480" y="876"/>
                    </a:lnTo>
                    <a:lnTo>
                      <a:pt x="483" y="884"/>
                    </a:lnTo>
                    <a:lnTo>
                      <a:pt x="483" y="892"/>
                    </a:lnTo>
                    <a:lnTo>
                      <a:pt x="483" y="901"/>
                    </a:lnTo>
                    <a:lnTo>
                      <a:pt x="479" y="910"/>
                    </a:lnTo>
                    <a:lnTo>
                      <a:pt x="479" y="910"/>
                    </a:lnTo>
                    <a:lnTo>
                      <a:pt x="479" y="910"/>
                    </a:lnTo>
                    <a:lnTo>
                      <a:pt x="479" y="911"/>
                    </a:lnTo>
                    <a:lnTo>
                      <a:pt x="477" y="911"/>
                    </a:lnTo>
                    <a:lnTo>
                      <a:pt x="477" y="912"/>
                    </a:lnTo>
                    <a:lnTo>
                      <a:pt x="476" y="915"/>
                    </a:lnTo>
                    <a:lnTo>
                      <a:pt x="473" y="919"/>
                    </a:lnTo>
                    <a:lnTo>
                      <a:pt x="471" y="926"/>
                    </a:lnTo>
                    <a:lnTo>
                      <a:pt x="464" y="941"/>
                    </a:lnTo>
                    <a:lnTo>
                      <a:pt x="458" y="957"/>
                    </a:lnTo>
                    <a:lnTo>
                      <a:pt x="456" y="962"/>
                    </a:lnTo>
                    <a:lnTo>
                      <a:pt x="455" y="966"/>
                    </a:lnTo>
                    <a:lnTo>
                      <a:pt x="454" y="970"/>
                    </a:lnTo>
                    <a:lnTo>
                      <a:pt x="454" y="974"/>
                    </a:lnTo>
                    <a:lnTo>
                      <a:pt x="456" y="991"/>
                    </a:lnTo>
                    <a:lnTo>
                      <a:pt x="464" y="1007"/>
                    </a:lnTo>
                    <a:lnTo>
                      <a:pt x="475" y="1021"/>
                    </a:lnTo>
                    <a:lnTo>
                      <a:pt x="490" y="1033"/>
                    </a:lnTo>
                    <a:lnTo>
                      <a:pt x="507" y="1041"/>
                    </a:lnTo>
                    <a:lnTo>
                      <a:pt x="527" y="1043"/>
                    </a:lnTo>
                    <a:lnTo>
                      <a:pt x="547" y="1041"/>
                    </a:lnTo>
                    <a:lnTo>
                      <a:pt x="564" y="1033"/>
                    </a:lnTo>
                    <a:lnTo>
                      <a:pt x="578" y="1021"/>
                    </a:lnTo>
                    <a:lnTo>
                      <a:pt x="590" y="1007"/>
                    </a:lnTo>
                    <a:lnTo>
                      <a:pt x="598" y="991"/>
                    </a:lnTo>
                    <a:lnTo>
                      <a:pt x="600" y="974"/>
                    </a:lnTo>
                    <a:lnTo>
                      <a:pt x="599" y="970"/>
                    </a:lnTo>
                    <a:lnTo>
                      <a:pt x="599" y="965"/>
                    </a:lnTo>
                    <a:lnTo>
                      <a:pt x="596" y="958"/>
                    </a:lnTo>
                    <a:lnTo>
                      <a:pt x="594" y="948"/>
                    </a:lnTo>
                    <a:lnTo>
                      <a:pt x="589" y="939"/>
                    </a:lnTo>
                    <a:lnTo>
                      <a:pt x="583" y="926"/>
                    </a:lnTo>
                    <a:lnTo>
                      <a:pt x="578" y="916"/>
                    </a:lnTo>
                    <a:lnTo>
                      <a:pt x="576" y="911"/>
                    </a:lnTo>
                    <a:lnTo>
                      <a:pt x="576" y="910"/>
                    </a:lnTo>
                    <a:lnTo>
                      <a:pt x="576" y="910"/>
                    </a:lnTo>
                    <a:lnTo>
                      <a:pt x="576" y="910"/>
                    </a:lnTo>
                    <a:lnTo>
                      <a:pt x="572" y="901"/>
                    </a:lnTo>
                    <a:lnTo>
                      <a:pt x="570" y="892"/>
                    </a:lnTo>
                    <a:lnTo>
                      <a:pt x="572" y="884"/>
                    </a:lnTo>
                    <a:lnTo>
                      <a:pt x="574" y="876"/>
                    </a:lnTo>
                    <a:lnTo>
                      <a:pt x="579" y="869"/>
                    </a:lnTo>
                    <a:lnTo>
                      <a:pt x="585" y="864"/>
                    </a:lnTo>
                    <a:lnTo>
                      <a:pt x="599" y="856"/>
                    </a:lnTo>
                    <a:lnTo>
                      <a:pt x="616" y="852"/>
                    </a:lnTo>
                    <a:lnTo>
                      <a:pt x="616" y="852"/>
                    </a:lnTo>
                    <a:lnTo>
                      <a:pt x="617" y="852"/>
                    </a:lnTo>
                    <a:lnTo>
                      <a:pt x="621" y="852"/>
                    </a:lnTo>
                    <a:lnTo>
                      <a:pt x="841" y="852"/>
                    </a:lnTo>
                    <a:lnTo>
                      <a:pt x="841" y="632"/>
                    </a:lnTo>
                    <a:lnTo>
                      <a:pt x="841" y="627"/>
                    </a:lnTo>
                    <a:lnTo>
                      <a:pt x="841" y="627"/>
                    </a:lnTo>
                    <a:lnTo>
                      <a:pt x="845" y="611"/>
                    </a:lnTo>
                    <a:lnTo>
                      <a:pt x="852" y="598"/>
                    </a:lnTo>
                    <a:lnTo>
                      <a:pt x="864" y="589"/>
                    </a:lnTo>
                    <a:lnTo>
                      <a:pt x="878" y="586"/>
                    </a:lnTo>
                    <a:lnTo>
                      <a:pt x="884" y="586"/>
                    </a:lnTo>
                    <a:lnTo>
                      <a:pt x="892" y="588"/>
                    </a:lnTo>
                    <a:lnTo>
                      <a:pt x="899" y="592"/>
                    </a:lnTo>
                    <a:lnTo>
                      <a:pt x="899" y="592"/>
                    </a:lnTo>
                    <a:lnTo>
                      <a:pt x="900" y="592"/>
                    </a:lnTo>
                    <a:lnTo>
                      <a:pt x="901" y="592"/>
                    </a:lnTo>
                    <a:lnTo>
                      <a:pt x="903" y="593"/>
                    </a:lnTo>
                    <a:lnTo>
                      <a:pt x="907" y="594"/>
                    </a:lnTo>
                    <a:lnTo>
                      <a:pt x="913" y="597"/>
                    </a:lnTo>
                    <a:lnTo>
                      <a:pt x="926" y="604"/>
                    </a:lnTo>
                    <a:lnTo>
                      <a:pt x="941" y="607"/>
                    </a:lnTo>
                    <a:lnTo>
                      <a:pt x="947" y="609"/>
                    </a:lnTo>
                    <a:lnTo>
                      <a:pt x="953" y="610"/>
                    </a:lnTo>
                    <a:lnTo>
                      <a:pt x="958" y="610"/>
                    </a:lnTo>
                    <a:lnTo>
                      <a:pt x="975" y="609"/>
                    </a:lnTo>
                    <a:lnTo>
                      <a:pt x="989" y="601"/>
                    </a:lnTo>
                    <a:lnTo>
                      <a:pt x="1002" y="589"/>
                    </a:lnTo>
                    <a:lnTo>
                      <a:pt x="1013" y="575"/>
                    </a:lnTo>
                    <a:lnTo>
                      <a:pt x="1019" y="558"/>
                    </a:lnTo>
                    <a:lnTo>
                      <a:pt x="1022" y="538"/>
                    </a:lnTo>
                    <a:lnTo>
                      <a:pt x="1019" y="518"/>
                    </a:lnTo>
                    <a:lnTo>
                      <a:pt x="1013" y="500"/>
                    </a:lnTo>
                    <a:lnTo>
                      <a:pt x="1002" y="486"/>
                    </a:lnTo>
                    <a:lnTo>
                      <a:pt x="989" y="474"/>
                    </a:lnTo>
                    <a:lnTo>
                      <a:pt x="975" y="467"/>
                    </a:lnTo>
                    <a:lnTo>
                      <a:pt x="958" y="465"/>
                    </a:lnTo>
                    <a:lnTo>
                      <a:pt x="954" y="465"/>
                    </a:lnTo>
                    <a:lnTo>
                      <a:pt x="949" y="466"/>
                    </a:lnTo>
                    <a:lnTo>
                      <a:pt x="943" y="467"/>
                    </a:lnTo>
                    <a:lnTo>
                      <a:pt x="934" y="471"/>
                    </a:lnTo>
                    <a:lnTo>
                      <a:pt x="925" y="475"/>
                    </a:lnTo>
                    <a:lnTo>
                      <a:pt x="913" y="482"/>
                    </a:lnTo>
                    <a:lnTo>
                      <a:pt x="904" y="486"/>
                    </a:lnTo>
                    <a:lnTo>
                      <a:pt x="900" y="488"/>
                    </a:lnTo>
                    <a:lnTo>
                      <a:pt x="899" y="488"/>
                    </a:lnTo>
                    <a:lnTo>
                      <a:pt x="899" y="490"/>
                    </a:lnTo>
                    <a:lnTo>
                      <a:pt x="899" y="490"/>
                    </a:lnTo>
                    <a:lnTo>
                      <a:pt x="890" y="492"/>
                    </a:lnTo>
                    <a:lnTo>
                      <a:pt x="881" y="494"/>
                    </a:lnTo>
                    <a:lnTo>
                      <a:pt x="873" y="492"/>
                    </a:lnTo>
                    <a:lnTo>
                      <a:pt x="865" y="490"/>
                    </a:lnTo>
                    <a:lnTo>
                      <a:pt x="858" y="486"/>
                    </a:lnTo>
                    <a:lnTo>
                      <a:pt x="853" y="480"/>
                    </a:lnTo>
                    <a:lnTo>
                      <a:pt x="845" y="466"/>
                    </a:lnTo>
                    <a:lnTo>
                      <a:pt x="841" y="450"/>
                    </a:lnTo>
                    <a:lnTo>
                      <a:pt x="841" y="450"/>
                    </a:lnTo>
                    <a:lnTo>
                      <a:pt x="841" y="450"/>
                    </a:lnTo>
                    <a:lnTo>
                      <a:pt x="841" y="450"/>
                    </a:lnTo>
                    <a:lnTo>
                      <a:pt x="841" y="448"/>
                    </a:lnTo>
                    <a:lnTo>
                      <a:pt x="841" y="444"/>
                    </a:lnTo>
                    <a:lnTo>
                      <a:pt x="841" y="250"/>
                    </a:lnTo>
                    <a:lnTo>
                      <a:pt x="841" y="250"/>
                    </a:lnTo>
                    <a:lnTo>
                      <a:pt x="841" y="196"/>
                    </a:lnTo>
                    <a:lnTo>
                      <a:pt x="621" y="196"/>
                    </a:lnTo>
                    <a:lnTo>
                      <a:pt x="616" y="196"/>
                    </a:lnTo>
                    <a:lnTo>
                      <a:pt x="616" y="196"/>
                    </a:lnTo>
                    <a:lnTo>
                      <a:pt x="603" y="194"/>
                    </a:lnTo>
                    <a:lnTo>
                      <a:pt x="591" y="189"/>
                    </a:lnTo>
                    <a:lnTo>
                      <a:pt x="585" y="185"/>
                    </a:lnTo>
                    <a:lnTo>
                      <a:pt x="579" y="179"/>
                    </a:lnTo>
                    <a:lnTo>
                      <a:pt x="574" y="173"/>
                    </a:lnTo>
                    <a:lnTo>
                      <a:pt x="572" y="165"/>
                    </a:lnTo>
                    <a:lnTo>
                      <a:pt x="570" y="157"/>
                    </a:lnTo>
                    <a:lnTo>
                      <a:pt x="572" y="148"/>
                    </a:lnTo>
                    <a:lnTo>
                      <a:pt x="576" y="139"/>
                    </a:lnTo>
                    <a:lnTo>
                      <a:pt x="576" y="139"/>
                    </a:lnTo>
                    <a:lnTo>
                      <a:pt x="576" y="137"/>
                    </a:lnTo>
                    <a:lnTo>
                      <a:pt x="577" y="136"/>
                    </a:lnTo>
                    <a:lnTo>
                      <a:pt x="577" y="135"/>
                    </a:lnTo>
                    <a:lnTo>
                      <a:pt x="579" y="131"/>
                    </a:lnTo>
                    <a:lnTo>
                      <a:pt x="582" y="124"/>
                    </a:lnTo>
                    <a:lnTo>
                      <a:pt x="587" y="111"/>
                    </a:lnTo>
                    <a:lnTo>
                      <a:pt x="591" y="96"/>
                    </a:lnTo>
                    <a:lnTo>
                      <a:pt x="594" y="90"/>
                    </a:lnTo>
                    <a:lnTo>
                      <a:pt x="594" y="84"/>
                    </a:lnTo>
                    <a:lnTo>
                      <a:pt x="595" y="80"/>
                    </a:lnTo>
                    <a:lnTo>
                      <a:pt x="593" y="63"/>
                    </a:lnTo>
                    <a:lnTo>
                      <a:pt x="586" y="47"/>
                    </a:lnTo>
                    <a:lnTo>
                      <a:pt x="576" y="34"/>
                    </a:lnTo>
                    <a:lnTo>
                      <a:pt x="562" y="25"/>
                    </a:lnTo>
                    <a:lnTo>
                      <a:pt x="545" y="18"/>
                    </a:lnTo>
                    <a:lnTo>
                      <a:pt x="527" y="16"/>
                    </a:lnTo>
                    <a:close/>
                    <a:moveTo>
                      <a:pt x="527" y="0"/>
                    </a:moveTo>
                    <a:lnTo>
                      <a:pt x="551" y="3"/>
                    </a:lnTo>
                    <a:lnTo>
                      <a:pt x="570" y="10"/>
                    </a:lnTo>
                    <a:lnTo>
                      <a:pt x="587" y="22"/>
                    </a:lnTo>
                    <a:lnTo>
                      <a:pt x="600" y="39"/>
                    </a:lnTo>
                    <a:lnTo>
                      <a:pt x="608" y="59"/>
                    </a:lnTo>
                    <a:lnTo>
                      <a:pt x="611" y="80"/>
                    </a:lnTo>
                    <a:lnTo>
                      <a:pt x="611" y="86"/>
                    </a:lnTo>
                    <a:lnTo>
                      <a:pt x="610" y="93"/>
                    </a:lnTo>
                    <a:lnTo>
                      <a:pt x="607" y="101"/>
                    </a:lnTo>
                    <a:lnTo>
                      <a:pt x="600" y="122"/>
                    </a:lnTo>
                    <a:lnTo>
                      <a:pt x="595" y="134"/>
                    </a:lnTo>
                    <a:lnTo>
                      <a:pt x="591" y="143"/>
                    </a:lnTo>
                    <a:lnTo>
                      <a:pt x="590" y="145"/>
                    </a:lnTo>
                    <a:lnTo>
                      <a:pt x="587" y="152"/>
                    </a:lnTo>
                    <a:lnTo>
                      <a:pt x="587" y="157"/>
                    </a:lnTo>
                    <a:lnTo>
                      <a:pt x="587" y="161"/>
                    </a:lnTo>
                    <a:lnTo>
                      <a:pt x="589" y="165"/>
                    </a:lnTo>
                    <a:lnTo>
                      <a:pt x="591" y="169"/>
                    </a:lnTo>
                    <a:lnTo>
                      <a:pt x="595" y="172"/>
                    </a:lnTo>
                    <a:lnTo>
                      <a:pt x="604" y="177"/>
                    </a:lnTo>
                    <a:lnTo>
                      <a:pt x="617" y="179"/>
                    </a:lnTo>
                    <a:lnTo>
                      <a:pt x="621" y="179"/>
                    </a:lnTo>
                    <a:lnTo>
                      <a:pt x="857" y="179"/>
                    </a:lnTo>
                    <a:lnTo>
                      <a:pt x="857" y="233"/>
                    </a:lnTo>
                    <a:lnTo>
                      <a:pt x="857" y="233"/>
                    </a:lnTo>
                    <a:lnTo>
                      <a:pt x="857" y="444"/>
                    </a:lnTo>
                    <a:lnTo>
                      <a:pt x="857" y="448"/>
                    </a:lnTo>
                    <a:lnTo>
                      <a:pt x="857" y="448"/>
                    </a:lnTo>
                    <a:lnTo>
                      <a:pt x="858" y="454"/>
                    </a:lnTo>
                    <a:lnTo>
                      <a:pt x="860" y="461"/>
                    </a:lnTo>
                    <a:lnTo>
                      <a:pt x="862" y="466"/>
                    </a:lnTo>
                    <a:lnTo>
                      <a:pt x="866" y="470"/>
                    </a:lnTo>
                    <a:lnTo>
                      <a:pt x="869" y="473"/>
                    </a:lnTo>
                    <a:lnTo>
                      <a:pt x="873" y="475"/>
                    </a:lnTo>
                    <a:lnTo>
                      <a:pt x="877" y="477"/>
                    </a:lnTo>
                    <a:lnTo>
                      <a:pt x="881" y="478"/>
                    </a:lnTo>
                    <a:lnTo>
                      <a:pt x="886" y="477"/>
                    </a:lnTo>
                    <a:lnTo>
                      <a:pt x="891" y="475"/>
                    </a:lnTo>
                    <a:lnTo>
                      <a:pt x="892" y="475"/>
                    </a:lnTo>
                    <a:lnTo>
                      <a:pt x="894" y="474"/>
                    </a:lnTo>
                    <a:lnTo>
                      <a:pt x="896" y="471"/>
                    </a:lnTo>
                    <a:lnTo>
                      <a:pt x="901" y="470"/>
                    </a:lnTo>
                    <a:lnTo>
                      <a:pt x="905" y="467"/>
                    </a:lnTo>
                    <a:lnTo>
                      <a:pt x="920" y="460"/>
                    </a:lnTo>
                    <a:lnTo>
                      <a:pt x="937" y="453"/>
                    </a:lnTo>
                    <a:lnTo>
                      <a:pt x="947" y="450"/>
                    </a:lnTo>
                    <a:lnTo>
                      <a:pt x="958" y="449"/>
                    </a:lnTo>
                    <a:lnTo>
                      <a:pt x="979" y="452"/>
                    </a:lnTo>
                    <a:lnTo>
                      <a:pt x="998" y="461"/>
                    </a:lnTo>
                    <a:lnTo>
                      <a:pt x="1014" y="475"/>
                    </a:lnTo>
                    <a:lnTo>
                      <a:pt x="1027" y="494"/>
                    </a:lnTo>
                    <a:lnTo>
                      <a:pt x="1035" y="514"/>
                    </a:lnTo>
                    <a:lnTo>
                      <a:pt x="1038" y="538"/>
                    </a:lnTo>
                    <a:lnTo>
                      <a:pt x="1035" y="562"/>
                    </a:lnTo>
                    <a:lnTo>
                      <a:pt x="1027" y="583"/>
                    </a:lnTo>
                    <a:lnTo>
                      <a:pt x="1014" y="601"/>
                    </a:lnTo>
                    <a:lnTo>
                      <a:pt x="998" y="614"/>
                    </a:lnTo>
                    <a:lnTo>
                      <a:pt x="979" y="623"/>
                    </a:lnTo>
                    <a:lnTo>
                      <a:pt x="958" y="627"/>
                    </a:lnTo>
                    <a:lnTo>
                      <a:pt x="951" y="626"/>
                    </a:lnTo>
                    <a:lnTo>
                      <a:pt x="943" y="626"/>
                    </a:lnTo>
                    <a:lnTo>
                      <a:pt x="937" y="623"/>
                    </a:lnTo>
                    <a:lnTo>
                      <a:pt x="916" y="617"/>
                    </a:lnTo>
                    <a:lnTo>
                      <a:pt x="904" y="611"/>
                    </a:lnTo>
                    <a:lnTo>
                      <a:pt x="895" y="607"/>
                    </a:lnTo>
                    <a:lnTo>
                      <a:pt x="892" y="606"/>
                    </a:lnTo>
                    <a:lnTo>
                      <a:pt x="887" y="604"/>
                    </a:lnTo>
                    <a:lnTo>
                      <a:pt x="882" y="602"/>
                    </a:lnTo>
                    <a:lnTo>
                      <a:pt x="878" y="602"/>
                    </a:lnTo>
                    <a:lnTo>
                      <a:pt x="873" y="604"/>
                    </a:lnTo>
                    <a:lnTo>
                      <a:pt x="869" y="605"/>
                    </a:lnTo>
                    <a:lnTo>
                      <a:pt x="865" y="609"/>
                    </a:lnTo>
                    <a:lnTo>
                      <a:pt x="862" y="611"/>
                    </a:lnTo>
                    <a:lnTo>
                      <a:pt x="860" y="617"/>
                    </a:lnTo>
                    <a:lnTo>
                      <a:pt x="858" y="622"/>
                    </a:lnTo>
                    <a:lnTo>
                      <a:pt x="857" y="628"/>
                    </a:lnTo>
                    <a:lnTo>
                      <a:pt x="857" y="632"/>
                    </a:lnTo>
                    <a:lnTo>
                      <a:pt x="857" y="869"/>
                    </a:lnTo>
                    <a:lnTo>
                      <a:pt x="621" y="869"/>
                    </a:lnTo>
                    <a:lnTo>
                      <a:pt x="617" y="869"/>
                    </a:lnTo>
                    <a:lnTo>
                      <a:pt x="611" y="869"/>
                    </a:lnTo>
                    <a:lnTo>
                      <a:pt x="604" y="872"/>
                    </a:lnTo>
                    <a:lnTo>
                      <a:pt x="599" y="873"/>
                    </a:lnTo>
                    <a:lnTo>
                      <a:pt x="595" y="877"/>
                    </a:lnTo>
                    <a:lnTo>
                      <a:pt x="591" y="880"/>
                    </a:lnTo>
                    <a:lnTo>
                      <a:pt x="589" y="884"/>
                    </a:lnTo>
                    <a:lnTo>
                      <a:pt x="587" y="888"/>
                    </a:lnTo>
                    <a:lnTo>
                      <a:pt x="587" y="892"/>
                    </a:lnTo>
                    <a:lnTo>
                      <a:pt x="587" y="897"/>
                    </a:lnTo>
                    <a:lnTo>
                      <a:pt x="590" y="903"/>
                    </a:lnTo>
                    <a:lnTo>
                      <a:pt x="590" y="903"/>
                    </a:lnTo>
                    <a:lnTo>
                      <a:pt x="591" y="906"/>
                    </a:lnTo>
                    <a:lnTo>
                      <a:pt x="593" y="909"/>
                    </a:lnTo>
                    <a:lnTo>
                      <a:pt x="595" y="914"/>
                    </a:lnTo>
                    <a:lnTo>
                      <a:pt x="598" y="919"/>
                    </a:lnTo>
                    <a:lnTo>
                      <a:pt x="606" y="935"/>
                    </a:lnTo>
                    <a:lnTo>
                      <a:pt x="612" y="952"/>
                    </a:lnTo>
                    <a:lnTo>
                      <a:pt x="615" y="964"/>
                    </a:lnTo>
                    <a:lnTo>
                      <a:pt x="616" y="974"/>
                    </a:lnTo>
                    <a:lnTo>
                      <a:pt x="613" y="995"/>
                    </a:lnTo>
                    <a:lnTo>
                      <a:pt x="604" y="1016"/>
                    </a:lnTo>
                    <a:lnTo>
                      <a:pt x="590" y="1033"/>
                    </a:lnTo>
                    <a:lnTo>
                      <a:pt x="572" y="1047"/>
                    </a:lnTo>
                    <a:lnTo>
                      <a:pt x="551" y="1056"/>
                    </a:lnTo>
                    <a:lnTo>
                      <a:pt x="527" y="1059"/>
                    </a:lnTo>
                    <a:lnTo>
                      <a:pt x="504" y="1056"/>
                    </a:lnTo>
                    <a:lnTo>
                      <a:pt x="483" y="1047"/>
                    </a:lnTo>
                    <a:lnTo>
                      <a:pt x="464" y="1033"/>
                    </a:lnTo>
                    <a:lnTo>
                      <a:pt x="450" y="1016"/>
                    </a:lnTo>
                    <a:lnTo>
                      <a:pt x="441" y="995"/>
                    </a:lnTo>
                    <a:lnTo>
                      <a:pt x="438" y="974"/>
                    </a:lnTo>
                    <a:lnTo>
                      <a:pt x="439" y="964"/>
                    </a:lnTo>
                    <a:lnTo>
                      <a:pt x="442" y="952"/>
                    </a:lnTo>
                    <a:lnTo>
                      <a:pt x="451" y="929"/>
                    </a:lnTo>
                    <a:lnTo>
                      <a:pt x="456" y="919"/>
                    </a:lnTo>
                    <a:lnTo>
                      <a:pt x="460" y="910"/>
                    </a:lnTo>
                    <a:lnTo>
                      <a:pt x="463" y="905"/>
                    </a:lnTo>
                    <a:lnTo>
                      <a:pt x="464" y="903"/>
                    </a:lnTo>
                    <a:lnTo>
                      <a:pt x="466" y="897"/>
                    </a:lnTo>
                    <a:lnTo>
                      <a:pt x="467" y="892"/>
                    </a:lnTo>
                    <a:lnTo>
                      <a:pt x="467" y="888"/>
                    </a:lnTo>
                    <a:lnTo>
                      <a:pt x="464" y="884"/>
                    </a:lnTo>
                    <a:lnTo>
                      <a:pt x="463" y="880"/>
                    </a:lnTo>
                    <a:lnTo>
                      <a:pt x="459" y="877"/>
                    </a:lnTo>
                    <a:lnTo>
                      <a:pt x="450" y="872"/>
                    </a:lnTo>
                    <a:lnTo>
                      <a:pt x="437" y="869"/>
                    </a:lnTo>
                    <a:lnTo>
                      <a:pt x="437" y="869"/>
                    </a:lnTo>
                    <a:lnTo>
                      <a:pt x="433" y="869"/>
                    </a:lnTo>
                    <a:lnTo>
                      <a:pt x="179" y="869"/>
                    </a:lnTo>
                    <a:lnTo>
                      <a:pt x="179" y="860"/>
                    </a:lnTo>
                    <a:lnTo>
                      <a:pt x="179" y="859"/>
                    </a:lnTo>
                    <a:lnTo>
                      <a:pt x="179" y="856"/>
                    </a:lnTo>
                    <a:lnTo>
                      <a:pt x="179" y="852"/>
                    </a:lnTo>
                    <a:lnTo>
                      <a:pt x="179" y="846"/>
                    </a:lnTo>
                    <a:lnTo>
                      <a:pt x="179" y="833"/>
                    </a:lnTo>
                    <a:lnTo>
                      <a:pt x="179" y="821"/>
                    </a:lnTo>
                    <a:lnTo>
                      <a:pt x="179" y="821"/>
                    </a:lnTo>
                    <a:lnTo>
                      <a:pt x="179" y="631"/>
                    </a:lnTo>
                    <a:lnTo>
                      <a:pt x="180" y="628"/>
                    </a:lnTo>
                    <a:lnTo>
                      <a:pt x="179" y="628"/>
                    </a:lnTo>
                    <a:lnTo>
                      <a:pt x="179" y="622"/>
                    </a:lnTo>
                    <a:lnTo>
                      <a:pt x="176" y="615"/>
                    </a:lnTo>
                    <a:lnTo>
                      <a:pt x="175" y="610"/>
                    </a:lnTo>
                    <a:lnTo>
                      <a:pt x="171" y="606"/>
                    </a:lnTo>
                    <a:lnTo>
                      <a:pt x="168" y="602"/>
                    </a:lnTo>
                    <a:lnTo>
                      <a:pt x="164" y="600"/>
                    </a:lnTo>
                    <a:lnTo>
                      <a:pt x="161" y="598"/>
                    </a:lnTo>
                    <a:lnTo>
                      <a:pt x="157" y="598"/>
                    </a:lnTo>
                    <a:lnTo>
                      <a:pt x="151" y="598"/>
                    </a:lnTo>
                    <a:lnTo>
                      <a:pt x="146" y="601"/>
                    </a:lnTo>
                    <a:lnTo>
                      <a:pt x="145" y="601"/>
                    </a:lnTo>
                    <a:lnTo>
                      <a:pt x="144" y="602"/>
                    </a:lnTo>
                    <a:lnTo>
                      <a:pt x="140" y="604"/>
                    </a:lnTo>
                    <a:lnTo>
                      <a:pt x="136" y="606"/>
                    </a:lnTo>
                    <a:lnTo>
                      <a:pt x="132" y="609"/>
                    </a:lnTo>
                    <a:lnTo>
                      <a:pt x="117" y="615"/>
                    </a:lnTo>
                    <a:lnTo>
                      <a:pt x="100" y="622"/>
                    </a:lnTo>
                    <a:lnTo>
                      <a:pt x="90" y="626"/>
                    </a:lnTo>
                    <a:lnTo>
                      <a:pt x="79" y="627"/>
                    </a:lnTo>
                    <a:lnTo>
                      <a:pt x="58" y="623"/>
                    </a:lnTo>
                    <a:lnTo>
                      <a:pt x="39" y="614"/>
                    </a:lnTo>
                    <a:lnTo>
                      <a:pt x="22" y="601"/>
                    </a:lnTo>
                    <a:lnTo>
                      <a:pt x="10" y="583"/>
                    </a:lnTo>
                    <a:lnTo>
                      <a:pt x="2" y="562"/>
                    </a:lnTo>
                    <a:lnTo>
                      <a:pt x="0" y="538"/>
                    </a:lnTo>
                    <a:lnTo>
                      <a:pt x="2" y="514"/>
                    </a:lnTo>
                    <a:lnTo>
                      <a:pt x="10" y="494"/>
                    </a:lnTo>
                    <a:lnTo>
                      <a:pt x="22" y="475"/>
                    </a:lnTo>
                    <a:lnTo>
                      <a:pt x="39" y="461"/>
                    </a:lnTo>
                    <a:lnTo>
                      <a:pt x="58" y="452"/>
                    </a:lnTo>
                    <a:lnTo>
                      <a:pt x="79" y="449"/>
                    </a:lnTo>
                    <a:lnTo>
                      <a:pt x="90" y="450"/>
                    </a:lnTo>
                    <a:lnTo>
                      <a:pt x="100" y="453"/>
                    </a:lnTo>
                    <a:lnTo>
                      <a:pt x="123" y="462"/>
                    </a:lnTo>
                    <a:lnTo>
                      <a:pt x="132" y="467"/>
                    </a:lnTo>
                    <a:lnTo>
                      <a:pt x="140" y="471"/>
                    </a:lnTo>
                    <a:lnTo>
                      <a:pt x="144" y="474"/>
                    </a:lnTo>
                    <a:lnTo>
                      <a:pt x="146" y="475"/>
                    </a:lnTo>
                    <a:lnTo>
                      <a:pt x="151" y="477"/>
                    </a:lnTo>
                    <a:lnTo>
                      <a:pt x="157" y="478"/>
                    </a:lnTo>
                    <a:lnTo>
                      <a:pt x="161" y="477"/>
                    </a:lnTo>
                    <a:lnTo>
                      <a:pt x="164" y="475"/>
                    </a:lnTo>
                    <a:lnTo>
                      <a:pt x="168" y="474"/>
                    </a:lnTo>
                    <a:lnTo>
                      <a:pt x="171" y="470"/>
                    </a:lnTo>
                    <a:lnTo>
                      <a:pt x="176" y="461"/>
                    </a:lnTo>
                    <a:lnTo>
                      <a:pt x="179" y="448"/>
                    </a:lnTo>
                    <a:lnTo>
                      <a:pt x="179" y="442"/>
                    </a:lnTo>
                    <a:lnTo>
                      <a:pt x="179" y="352"/>
                    </a:lnTo>
                    <a:lnTo>
                      <a:pt x="179" y="352"/>
                    </a:lnTo>
                    <a:lnTo>
                      <a:pt x="179" y="249"/>
                    </a:lnTo>
                    <a:lnTo>
                      <a:pt x="179" y="242"/>
                    </a:lnTo>
                    <a:lnTo>
                      <a:pt x="179" y="230"/>
                    </a:lnTo>
                    <a:lnTo>
                      <a:pt x="179" y="216"/>
                    </a:lnTo>
                    <a:lnTo>
                      <a:pt x="179" y="203"/>
                    </a:lnTo>
                    <a:lnTo>
                      <a:pt x="179" y="192"/>
                    </a:lnTo>
                    <a:lnTo>
                      <a:pt x="179" y="189"/>
                    </a:lnTo>
                    <a:lnTo>
                      <a:pt x="179" y="179"/>
                    </a:lnTo>
                    <a:lnTo>
                      <a:pt x="433" y="179"/>
                    </a:lnTo>
                    <a:lnTo>
                      <a:pt x="437" y="179"/>
                    </a:lnTo>
                    <a:lnTo>
                      <a:pt x="437" y="179"/>
                    </a:lnTo>
                    <a:lnTo>
                      <a:pt x="443" y="179"/>
                    </a:lnTo>
                    <a:lnTo>
                      <a:pt x="450" y="177"/>
                    </a:lnTo>
                    <a:lnTo>
                      <a:pt x="455" y="174"/>
                    </a:lnTo>
                    <a:lnTo>
                      <a:pt x="459" y="172"/>
                    </a:lnTo>
                    <a:lnTo>
                      <a:pt x="463" y="169"/>
                    </a:lnTo>
                    <a:lnTo>
                      <a:pt x="464" y="165"/>
                    </a:lnTo>
                    <a:lnTo>
                      <a:pt x="467" y="161"/>
                    </a:lnTo>
                    <a:lnTo>
                      <a:pt x="467" y="157"/>
                    </a:lnTo>
                    <a:lnTo>
                      <a:pt x="466" y="152"/>
                    </a:lnTo>
                    <a:lnTo>
                      <a:pt x="464" y="145"/>
                    </a:lnTo>
                    <a:lnTo>
                      <a:pt x="463" y="143"/>
                    </a:lnTo>
                    <a:lnTo>
                      <a:pt x="459" y="136"/>
                    </a:lnTo>
                    <a:lnTo>
                      <a:pt x="455" y="126"/>
                    </a:lnTo>
                    <a:lnTo>
                      <a:pt x="450" y="114"/>
                    </a:lnTo>
                    <a:lnTo>
                      <a:pt x="446" y="101"/>
                    </a:lnTo>
                    <a:lnTo>
                      <a:pt x="445" y="93"/>
                    </a:lnTo>
                    <a:lnTo>
                      <a:pt x="443" y="86"/>
                    </a:lnTo>
                    <a:lnTo>
                      <a:pt x="443" y="80"/>
                    </a:lnTo>
                    <a:lnTo>
                      <a:pt x="446" y="59"/>
                    </a:lnTo>
                    <a:lnTo>
                      <a:pt x="454" y="39"/>
                    </a:lnTo>
                    <a:lnTo>
                      <a:pt x="467" y="22"/>
                    </a:lnTo>
                    <a:lnTo>
                      <a:pt x="484" y="10"/>
                    </a:lnTo>
                    <a:lnTo>
                      <a:pt x="504" y="3"/>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2239"/>
              <p:cNvSpPr>
                <a:spLocks noEditPoints="1"/>
              </p:cNvSpPr>
              <p:nvPr/>
            </p:nvSpPr>
            <p:spPr bwMode="auto">
              <a:xfrm>
                <a:off x="4549775" y="3624263"/>
                <a:ext cx="1006475" cy="1103313"/>
              </a:xfrm>
              <a:custGeom>
                <a:avLst/>
                <a:gdLst>
                  <a:gd name="T0" fmla="*/ 403 w 634"/>
                  <a:gd name="T1" fmla="*/ 0 h 695"/>
                  <a:gd name="T2" fmla="*/ 634 w 634"/>
                  <a:gd name="T3" fmla="*/ 255 h 695"/>
                  <a:gd name="T4" fmla="*/ 619 w 634"/>
                  <a:gd name="T5" fmla="*/ 289 h 695"/>
                  <a:gd name="T6" fmla="*/ 592 w 634"/>
                  <a:gd name="T7" fmla="*/ 288 h 695"/>
                  <a:gd name="T8" fmla="*/ 539 w 634"/>
                  <a:gd name="T9" fmla="*/ 267 h 695"/>
                  <a:gd name="T10" fmla="*/ 463 w 634"/>
                  <a:gd name="T11" fmla="*/ 310 h 695"/>
                  <a:gd name="T12" fmla="*/ 491 w 634"/>
                  <a:gd name="T13" fmla="*/ 435 h 695"/>
                  <a:gd name="T14" fmla="*/ 556 w 634"/>
                  <a:gd name="T15" fmla="*/ 441 h 695"/>
                  <a:gd name="T16" fmla="*/ 600 w 634"/>
                  <a:gd name="T17" fmla="*/ 422 h 695"/>
                  <a:gd name="T18" fmla="*/ 628 w 634"/>
                  <a:gd name="T19" fmla="*/ 435 h 695"/>
                  <a:gd name="T20" fmla="*/ 632 w 634"/>
                  <a:gd name="T21" fmla="*/ 457 h 695"/>
                  <a:gd name="T22" fmla="*/ 403 w 634"/>
                  <a:gd name="T23" fmla="*/ 695 h 695"/>
                  <a:gd name="T24" fmla="*/ 385 w 634"/>
                  <a:gd name="T25" fmla="*/ 689 h 695"/>
                  <a:gd name="T26" fmla="*/ 374 w 634"/>
                  <a:gd name="T27" fmla="*/ 661 h 695"/>
                  <a:gd name="T28" fmla="*/ 395 w 634"/>
                  <a:gd name="T29" fmla="*/ 604 h 695"/>
                  <a:gd name="T30" fmla="*/ 373 w 634"/>
                  <a:gd name="T31" fmla="*/ 530 h 695"/>
                  <a:gd name="T32" fmla="*/ 253 w 634"/>
                  <a:gd name="T33" fmla="*/ 530 h 695"/>
                  <a:gd name="T34" fmla="*/ 232 w 634"/>
                  <a:gd name="T35" fmla="*/ 604 h 695"/>
                  <a:gd name="T36" fmla="*/ 251 w 634"/>
                  <a:gd name="T37" fmla="*/ 661 h 695"/>
                  <a:gd name="T38" fmla="*/ 244 w 634"/>
                  <a:gd name="T39" fmla="*/ 687 h 695"/>
                  <a:gd name="T40" fmla="*/ 223 w 634"/>
                  <a:gd name="T41" fmla="*/ 695 h 695"/>
                  <a:gd name="T42" fmla="*/ 58 w 634"/>
                  <a:gd name="T43" fmla="*/ 695 h 695"/>
                  <a:gd name="T44" fmla="*/ 24 w 634"/>
                  <a:gd name="T45" fmla="*/ 678 h 695"/>
                  <a:gd name="T46" fmla="*/ 185 w 634"/>
                  <a:gd name="T47" fmla="*/ 678 h 695"/>
                  <a:gd name="T48" fmla="*/ 223 w 634"/>
                  <a:gd name="T49" fmla="*/ 678 h 695"/>
                  <a:gd name="T50" fmla="*/ 237 w 634"/>
                  <a:gd name="T51" fmla="*/ 669 h 695"/>
                  <a:gd name="T52" fmla="*/ 224 w 634"/>
                  <a:gd name="T53" fmla="*/ 635 h 695"/>
                  <a:gd name="T54" fmla="*/ 227 w 634"/>
                  <a:gd name="T55" fmla="*/ 537 h 695"/>
                  <a:gd name="T56" fmla="*/ 364 w 634"/>
                  <a:gd name="T57" fmla="*/ 504 h 695"/>
                  <a:gd name="T58" fmla="*/ 411 w 634"/>
                  <a:gd name="T59" fmla="*/ 607 h 695"/>
                  <a:gd name="T60" fmla="*/ 390 w 634"/>
                  <a:gd name="T61" fmla="*/ 669 h 695"/>
                  <a:gd name="T62" fmla="*/ 402 w 634"/>
                  <a:gd name="T63" fmla="*/ 678 h 695"/>
                  <a:gd name="T64" fmla="*/ 617 w 634"/>
                  <a:gd name="T65" fmla="*/ 457 h 695"/>
                  <a:gd name="T66" fmla="*/ 614 w 634"/>
                  <a:gd name="T67" fmla="*/ 443 h 695"/>
                  <a:gd name="T68" fmla="*/ 600 w 634"/>
                  <a:gd name="T69" fmla="*/ 440 h 695"/>
                  <a:gd name="T70" fmla="*/ 550 w 634"/>
                  <a:gd name="T71" fmla="*/ 460 h 695"/>
                  <a:gd name="T72" fmla="*/ 449 w 634"/>
                  <a:gd name="T73" fmla="*/ 410 h 695"/>
                  <a:gd name="T74" fmla="*/ 482 w 634"/>
                  <a:gd name="T75" fmla="*/ 264 h 695"/>
                  <a:gd name="T76" fmla="*/ 585 w 634"/>
                  <a:gd name="T77" fmla="*/ 267 h 695"/>
                  <a:gd name="T78" fmla="*/ 607 w 634"/>
                  <a:gd name="T79" fmla="*/ 276 h 695"/>
                  <a:gd name="T80" fmla="*/ 614 w 634"/>
                  <a:gd name="T81" fmla="*/ 271 h 695"/>
                  <a:gd name="T82" fmla="*/ 617 w 634"/>
                  <a:gd name="T83" fmla="*/ 42 h 695"/>
                  <a:gd name="T84" fmla="*/ 393 w 634"/>
                  <a:gd name="T85" fmla="*/ 20 h 695"/>
                  <a:gd name="T86" fmla="*/ 391 w 634"/>
                  <a:gd name="T87" fmla="*/ 35 h 695"/>
                  <a:gd name="T88" fmla="*/ 414 w 634"/>
                  <a:gd name="T89" fmla="*/ 100 h 695"/>
                  <a:gd name="T90" fmla="*/ 339 w 634"/>
                  <a:gd name="T91" fmla="*/ 200 h 695"/>
                  <a:gd name="T92" fmla="*/ 216 w 634"/>
                  <a:gd name="T93" fmla="*/ 136 h 695"/>
                  <a:gd name="T94" fmla="*/ 232 w 634"/>
                  <a:gd name="T95" fmla="*/ 41 h 695"/>
                  <a:gd name="T96" fmla="*/ 236 w 634"/>
                  <a:gd name="T97" fmla="*/ 22 h 695"/>
                  <a:gd name="T98" fmla="*/ 221 w 634"/>
                  <a:gd name="T99" fmla="*/ 17 h 695"/>
                  <a:gd name="T100" fmla="*/ 224 w 634"/>
                  <a:gd name="T101" fmla="*/ 1 h 695"/>
                  <a:gd name="T102" fmla="*/ 245 w 634"/>
                  <a:gd name="T103" fmla="*/ 9 h 695"/>
                  <a:gd name="T104" fmla="*/ 249 w 634"/>
                  <a:gd name="T105" fmla="*/ 43 h 695"/>
                  <a:gd name="T106" fmla="*/ 230 w 634"/>
                  <a:gd name="T107" fmla="*/ 92 h 695"/>
                  <a:gd name="T108" fmla="*/ 253 w 634"/>
                  <a:gd name="T109" fmla="*/ 165 h 695"/>
                  <a:gd name="T110" fmla="*/ 373 w 634"/>
                  <a:gd name="T111" fmla="*/ 165 h 695"/>
                  <a:gd name="T112" fmla="*/ 395 w 634"/>
                  <a:gd name="T113" fmla="*/ 92 h 695"/>
                  <a:gd name="T114" fmla="*/ 374 w 634"/>
                  <a:gd name="T115" fmla="*/ 34 h 695"/>
                  <a:gd name="T116" fmla="*/ 382 w 634"/>
                  <a:gd name="T117" fmla="*/ 8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4" h="695">
                    <a:moveTo>
                      <a:pt x="619" y="289"/>
                    </a:moveTo>
                    <a:lnTo>
                      <a:pt x="619" y="289"/>
                    </a:lnTo>
                    <a:lnTo>
                      <a:pt x="619" y="289"/>
                    </a:lnTo>
                    <a:lnTo>
                      <a:pt x="619" y="289"/>
                    </a:lnTo>
                    <a:close/>
                    <a:moveTo>
                      <a:pt x="402" y="0"/>
                    </a:moveTo>
                    <a:lnTo>
                      <a:pt x="403" y="0"/>
                    </a:lnTo>
                    <a:lnTo>
                      <a:pt x="408" y="1"/>
                    </a:lnTo>
                    <a:lnTo>
                      <a:pt x="632" y="1"/>
                    </a:lnTo>
                    <a:lnTo>
                      <a:pt x="632" y="42"/>
                    </a:lnTo>
                    <a:lnTo>
                      <a:pt x="632" y="55"/>
                    </a:lnTo>
                    <a:lnTo>
                      <a:pt x="632" y="255"/>
                    </a:lnTo>
                    <a:lnTo>
                      <a:pt x="634" y="255"/>
                    </a:lnTo>
                    <a:lnTo>
                      <a:pt x="632" y="264"/>
                    </a:lnTo>
                    <a:lnTo>
                      <a:pt x="631" y="272"/>
                    </a:lnTo>
                    <a:lnTo>
                      <a:pt x="628" y="279"/>
                    </a:lnTo>
                    <a:lnTo>
                      <a:pt x="626" y="283"/>
                    </a:lnTo>
                    <a:lnTo>
                      <a:pt x="623" y="287"/>
                    </a:lnTo>
                    <a:lnTo>
                      <a:pt x="619" y="289"/>
                    </a:lnTo>
                    <a:lnTo>
                      <a:pt x="614" y="292"/>
                    </a:lnTo>
                    <a:lnTo>
                      <a:pt x="607" y="292"/>
                    </a:lnTo>
                    <a:lnTo>
                      <a:pt x="602" y="292"/>
                    </a:lnTo>
                    <a:lnTo>
                      <a:pt x="597" y="291"/>
                    </a:lnTo>
                    <a:lnTo>
                      <a:pt x="592" y="288"/>
                    </a:lnTo>
                    <a:lnTo>
                      <a:pt x="592" y="288"/>
                    </a:lnTo>
                    <a:lnTo>
                      <a:pt x="588" y="285"/>
                    </a:lnTo>
                    <a:lnTo>
                      <a:pt x="580" y="283"/>
                    </a:lnTo>
                    <a:lnTo>
                      <a:pt x="569" y="278"/>
                    </a:lnTo>
                    <a:lnTo>
                      <a:pt x="558" y="274"/>
                    </a:lnTo>
                    <a:lnTo>
                      <a:pt x="546" y="270"/>
                    </a:lnTo>
                    <a:lnTo>
                      <a:pt x="539" y="267"/>
                    </a:lnTo>
                    <a:lnTo>
                      <a:pt x="534" y="267"/>
                    </a:lnTo>
                    <a:lnTo>
                      <a:pt x="529" y="266"/>
                    </a:lnTo>
                    <a:lnTo>
                      <a:pt x="509" y="270"/>
                    </a:lnTo>
                    <a:lnTo>
                      <a:pt x="491" y="278"/>
                    </a:lnTo>
                    <a:lnTo>
                      <a:pt x="475" y="292"/>
                    </a:lnTo>
                    <a:lnTo>
                      <a:pt x="463" y="310"/>
                    </a:lnTo>
                    <a:lnTo>
                      <a:pt x="456" y="333"/>
                    </a:lnTo>
                    <a:lnTo>
                      <a:pt x="453" y="356"/>
                    </a:lnTo>
                    <a:lnTo>
                      <a:pt x="456" y="381"/>
                    </a:lnTo>
                    <a:lnTo>
                      <a:pt x="463" y="403"/>
                    </a:lnTo>
                    <a:lnTo>
                      <a:pt x="475" y="422"/>
                    </a:lnTo>
                    <a:lnTo>
                      <a:pt x="491" y="435"/>
                    </a:lnTo>
                    <a:lnTo>
                      <a:pt x="509" y="444"/>
                    </a:lnTo>
                    <a:lnTo>
                      <a:pt x="529" y="446"/>
                    </a:lnTo>
                    <a:lnTo>
                      <a:pt x="534" y="446"/>
                    </a:lnTo>
                    <a:lnTo>
                      <a:pt x="539" y="445"/>
                    </a:lnTo>
                    <a:lnTo>
                      <a:pt x="546" y="444"/>
                    </a:lnTo>
                    <a:lnTo>
                      <a:pt x="556" y="441"/>
                    </a:lnTo>
                    <a:lnTo>
                      <a:pt x="567" y="437"/>
                    </a:lnTo>
                    <a:lnTo>
                      <a:pt x="579" y="432"/>
                    </a:lnTo>
                    <a:lnTo>
                      <a:pt x="588" y="428"/>
                    </a:lnTo>
                    <a:lnTo>
                      <a:pt x="592" y="426"/>
                    </a:lnTo>
                    <a:lnTo>
                      <a:pt x="592" y="426"/>
                    </a:lnTo>
                    <a:lnTo>
                      <a:pt x="600" y="422"/>
                    </a:lnTo>
                    <a:lnTo>
                      <a:pt x="607" y="420"/>
                    </a:lnTo>
                    <a:lnTo>
                      <a:pt x="614" y="422"/>
                    </a:lnTo>
                    <a:lnTo>
                      <a:pt x="619" y="424"/>
                    </a:lnTo>
                    <a:lnTo>
                      <a:pt x="623" y="427"/>
                    </a:lnTo>
                    <a:lnTo>
                      <a:pt x="626" y="431"/>
                    </a:lnTo>
                    <a:lnTo>
                      <a:pt x="628" y="435"/>
                    </a:lnTo>
                    <a:lnTo>
                      <a:pt x="631" y="443"/>
                    </a:lnTo>
                    <a:lnTo>
                      <a:pt x="632" y="450"/>
                    </a:lnTo>
                    <a:lnTo>
                      <a:pt x="632" y="450"/>
                    </a:lnTo>
                    <a:lnTo>
                      <a:pt x="632" y="452"/>
                    </a:lnTo>
                    <a:lnTo>
                      <a:pt x="632" y="453"/>
                    </a:lnTo>
                    <a:lnTo>
                      <a:pt x="632" y="457"/>
                    </a:lnTo>
                    <a:lnTo>
                      <a:pt x="632" y="457"/>
                    </a:lnTo>
                    <a:lnTo>
                      <a:pt x="632" y="695"/>
                    </a:lnTo>
                    <a:lnTo>
                      <a:pt x="408" y="695"/>
                    </a:lnTo>
                    <a:lnTo>
                      <a:pt x="403" y="695"/>
                    </a:lnTo>
                    <a:lnTo>
                      <a:pt x="403" y="695"/>
                    </a:lnTo>
                    <a:lnTo>
                      <a:pt x="403" y="695"/>
                    </a:lnTo>
                    <a:lnTo>
                      <a:pt x="403" y="695"/>
                    </a:lnTo>
                    <a:lnTo>
                      <a:pt x="401" y="694"/>
                    </a:lnTo>
                    <a:lnTo>
                      <a:pt x="397" y="694"/>
                    </a:lnTo>
                    <a:lnTo>
                      <a:pt x="391" y="693"/>
                    </a:lnTo>
                    <a:lnTo>
                      <a:pt x="388" y="691"/>
                    </a:lnTo>
                    <a:lnTo>
                      <a:pt x="385" y="689"/>
                    </a:lnTo>
                    <a:lnTo>
                      <a:pt x="381" y="686"/>
                    </a:lnTo>
                    <a:lnTo>
                      <a:pt x="377" y="682"/>
                    </a:lnTo>
                    <a:lnTo>
                      <a:pt x="376" y="678"/>
                    </a:lnTo>
                    <a:lnTo>
                      <a:pt x="374" y="674"/>
                    </a:lnTo>
                    <a:lnTo>
                      <a:pt x="373" y="669"/>
                    </a:lnTo>
                    <a:lnTo>
                      <a:pt x="374" y="661"/>
                    </a:lnTo>
                    <a:lnTo>
                      <a:pt x="377" y="653"/>
                    </a:lnTo>
                    <a:lnTo>
                      <a:pt x="380" y="648"/>
                    </a:lnTo>
                    <a:lnTo>
                      <a:pt x="382" y="640"/>
                    </a:lnTo>
                    <a:lnTo>
                      <a:pt x="388" y="630"/>
                    </a:lnTo>
                    <a:lnTo>
                      <a:pt x="391" y="617"/>
                    </a:lnTo>
                    <a:lnTo>
                      <a:pt x="395" y="604"/>
                    </a:lnTo>
                    <a:lnTo>
                      <a:pt x="397" y="597"/>
                    </a:lnTo>
                    <a:lnTo>
                      <a:pt x="398" y="590"/>
                    </a:lnTo>
                    <a:lnTo>
                      <a:pt x="398" y="585"/>
                    </a:lnTo>
                    <a:lnTo>
                      <a:pt x="395" y="564"/>
                    </a:lnTo>
                    <a:lnTo>
                      <a:pt x="386" y="546"/>
                    </a:lnTo>
                    <a:lnTo>
                      <a:pt x="373" y="530"/>
                    </a:lnTo>
                    <a:lnTo>
                      <a:pt x="356" y="518"/>
                    </a:lnTo>
                    <a:lnTo>
                      <a:pt x="336" y="511"/>
                    </a:lnTo>
                    <a:lnTo>
                      <a:pt x="313" y="508"/>
                    </a:lnTo>
                    <a:lnTo>
                      <a:pt x="291" y="511"/>
                    </a:lnTo>
                    <a:lnTo>
                      <a:pt x="270" y="518"/>
                    </a:lnTo>
                    <a:lnTo>
                      <a:pt x="253" y="530"/>
                    </a:lnTo>
                    <a:lnTo>
                      <a:pt x="240" y="546"/>
                    </a:lnTo>
                    <a:lnTo>
                      <a:pt x="232" y="564"/>
                    </a:lnTo>
                    <a:lnTo>
                      <a:pt x="228" y="585"/>
                    </a:lnTo>
                    <a:lnTo>
                      <a:pt x="229" y="590"/>
                    </a:lnTo>
                    <a:lnTo>
                      <a:pt x="229" y="597"/>
                    </a:lnTo>
                    <a:lnTo>
                      <a:pt x="232" y="604"/>
                    </a:lnTo>
                    <a:lnTo>
                      <a:pt x="238" y="624"/>
                    </a:lnTo>
                    <a:lnTo>
                      <a:pt x="242" y="638"/>
                    </a:lnTo>
                    <a:lnTo>
                      <a:pt x="247" y="648"/>
                    </a:lnTo>
                    <a:lnTo>
                      <a:pt x="249" y="653"/>
                    </a:lnTo>
                    <a:lnTo>
                      <a:pt x="249" y="653"/>
                    </a:lnTo>
                    <a:lnTo>
                      <a:pt x="251" y="661"/>
                    </a:lnTo>
                    <a:lnTo>
                      <a:pt x="253" y="669"/>
                    </a:lnTo>
                    <a:lnTo>
                      <a:pt x="253" y="673"/>
                    </a:lnTo>
                    <a:lnTo>
                      <a:pt x="251" y="678"/>
                    </a:lnTo>
                    <a:lnTo>
                      <a:pt x="249" y="682"/>
                    </a:lnTo>
                    <a:lnTo>
                      <a:pt x="246" y="685"/>
                    </a:lnTo>
                    <a:lnTo>
                      <a:pt x="244" y="687"/>
                    </a:lnTo>
                    <a:lnTo>
                      <a:pt x="241" y="690"/>
                    </a:lnTo>
                    <a:lnTo>
                      <a:pt x="234" y="693"/>
                    </a:lnTo>
                    <a:lnTo>
                      <a:pt x="230" y="694"/>
                    </a:lnTo>
                    <a:lnTo>
                      <a:pt x="230" y="695"/>
                    </a:lnTo>
                    <a:lnTo>
                      <a:pt x="223" y="695"/>
                    </a:lnTo>
                    <a:lnTo>
                      <a:pt x="223" y="695"/>
                    </a:lnTo>
                    <a:lnTo>
                      <a:pt x="221" y="695"/>
                    </a:lnTo>
                    <a:lnTo>
                      <a:pt x="217" y="695"/>
                    </a:lnTo>
                    <a:lnTo>
                      <a:pt x="161" y="695"/>
                    </a:lnTo>
                    <a:lnTo>
                      <a:pt x="128" y="695"/>
                    </a:lnTo>
                    <a:lnTo>
                      <a:pt x="93" y="695"/>
                    </a:lnTo>
                    <a:lnTo>
                      <a:pt x="58" y="695"/>
                    </a:lnTo>
                    <a:lnTo>
                      <a:pt x="28" y="695"/>
                    </a:lnTo>
                    <a:lnTo>
                      <a:pt x="4" y="695"/>
                    </a:lnTo>
                    <a:lnTo>
                      <a:pt x="0" y="695"/>
                    </a:lnTo>
                    <a:lnTo>
                      <a:pt x="0" y="678"/>
                    </a:lnTo>
                    <a:lnTo>
                      <a:pt x="4" y="678"/>
                    </a:lnTo>
                    <a:lnTo>
                      <a:pt x="24" y="678"/>
                    </a:lnTo>
                    <a:lnTo>
                      <a:pt x="47" y="678"/>
                    </a:lnTo>
                    <a:lnTo>
                      <a:pt x="75" y="678"/>
                    </a:lnTo>
                    <a:lnTo>
                      <a:pt x="105" y="678"/>
                    </a:lnTo>
                    <a:lnTo>
                      <a:pt x="134" y="678"/>
                    </a:lnTo>
                    <a:lnTo>
                      <a:pt x="161" y="678"/>
                    </a:lnTo>
                    <a:lnTo>
                      <a:pt x="185" y="678"/>
                    </a:lnTo>
                    <a:lnTo>
                      <a:pt x="204" y="678"/>
                    </a:lnTo>
                    <a:lnTo>
                      <a:pt x="217" y="678"/>
                    </a:lnTo>
                    <a:lnTo>
                      <a:pt x="221" y="678"/>
                    </a:lnTo>
                    <a:lnTo>
                      <a:pt x="221" y="678"/>
                    </a:lnTo>
                    <a:lnTo>
                      <a:pt x="223" y="678"/>
                    </a:lnTo>
                    <a:lnTo>
                      <a:pt x="223" y="678"/>
                    </a:lnTo>
                    <a:lnTo>
                      <a:pt x="227" y="678"/>
                    </a:lnTo>
                    <a:lnTo>
                      <a:pt x="230" y="677"/>
                    </a:lnTo>
                    <a:lnTo>
                      <a:pt x="233" y="676"/>
                    </a:lnTo>
                    <a:lnTo>
                      <a:pt x="236" y="673"/>
                    </a:lnTo>
                    <a:lnTo>
                      <a:pt x="237" y="672"/>
                    </a:lnTo>
                    <a:lnTo>
                      <a:pt x="237" y="669"/>
                    </a:lnTo>
                    <a:lnTo>
                      <a:pt x="236" y="665"/>
                    </a:lnTo>
                    <a:lnTo>
                      <a:pt x="234" y="660"/>
                    </a:lnTo>
                    <a:lnTo>
                      <a:pt x="234" y="660"/>
                    </a:lnTo>
                    <a:lnTo>
                      <a:pt x="232" y="655"/>
                    </a:lnTo>
                    <a:lnTo>
                      <a:pt x="229" y="647"/>
                    </a:lnTo>
                    <a:lnTo>
                      <a:pt x="224" y="635"/>
                    </a:lnTo>
                    <a:lnTo>
                      <a:pt x="220" y="622"/>
                    </a:lnTo>
                    <a:lnTo>
                      <a:pt x="216" y="607"/>
                    </a:lnTo>
                    <a:lnTo>
                      <a:pt x="213" y="596"/>
                    </a:lnTo>
                    <a:lnTo>
                      <a:pt x="212" y="585"/>
                    </a:lnTo>
                    <a:lnTo>
                      <a:pt x="216" y="559"/>
                    </a:lnTo>
                    <a:lnTo>
                      <a:pt x="227" y="537"/>
                    </a:lnTo>
                    <a:lnTo>
                      <a:pt x="242" y="518"/>
                    </a:lnTo>
                    <a:lnTo>
                      <a:pt x="263" y="504"/>
                    </a:lnTo>
                    <a:lnTo>
                      <a:pt x="287" y="495"/>
                    </a:lnTo>
                    <a:lnTo>
                      <a:pt x="313" y="492"/>
                    </a:lnTo>
                    <a:lnTo>
                      <a:pt x="339" y="495"/>
                    </a:lnTo>
                    <a:lnTo>
                      <a:pt x="364" y="504"/>
                    </a:lnTo>
                    <a:lnTo>
                      <a:pt x="385" y="518"/>
                    </a:lnTo>
                    <a:lnTo>
                      <a:pt x="401" y="537"/>
                    </a:lnTo>
                    <a:lnTo>
                      <a:pt x="411" y="559"/>
                    </a:lnTo>
                    <a:lnTo>
                      <a:pt x="414" y="585"/>
                    </a:lnTo>
                    <a:lnTo>
                      <a:pt x="414" y="596"/>
                    </a:lnTo>
                    <a:lnTo>
                      <a:pt x="411" y="607"/>
                    </a:lnTo>
                    <a:lnTo>
                      <a:pt x="403" y="631"/>
                    </a:lnTo>
                    <a:lnTo>
                      <a:pt x="399" y="644"/>
                    </a:lnTo>
                    <a:lnTo>
                      <a:pt x="394" y="655"/>
                    </a:lnTo>
                    <a:lnTo>
                      <a:pt x="391" y="660"/>
                    </a:lnTo>
                    <a:lnTo>
                      <a:pt x="390" y="665"/>
                    </a:lnTo>
                    <a:lnTo>
                      <a:pt x="390" y="669"/>
                    </a:lnTo>
                    <a:lnTo>
                      <a:pt x="390" y="672"/>
                    </a:lnTo>
                    <a:lnTo>
                      <a:pt x="391" y="673"/>
                    </a:lnTo>
                    <a:lnTo>
                      <a:pt x="393" y="674"/>
                    </a:lnTo>
                    <a:lnTo>
                      <a:pt x="394" y="676"/>
                    </a:lnTo>
                    <a:lnTo>
                      <a:pt x="398" y="677"/>
                    </a:lnTo>
                    <a:lnTo>
                      <a:pt x="402" y="678"/>
                    </a:lnTo>
                    <a:lnTo>
                      <a:pt x="405" y="678"/>
                    </a:lnTo>
                    <a:lnTo>
                      <a:pt x="405" y="678"/>
                    </a:lnTo>
                    <a:lnTo>
                      <a:pt x="405" y="678"/>
                    </a:lnTo>
                    <a:lnTo>
                      <a:pt x="408" y="678"/>
                    </a:lnTo>
                    <a:lnTo>
                      <a:pt x="617" y="678"/>
                    </a:lnTo>
                    <a:lnTo>
                      <a:pt x="617" y="457"/>
                    </a:lnTo>
                    <a:lnTo>
                      <a:pt x="617" y="457"/>
                    </a:lnTo>
                    <a:lnTo>
                      <a:pt x="617" y="452"/>
                    </a:lnTo>
                    <a:lnTo>
                      <a:pt x="617" y="452"/>
                    </a:lnTo>
                    <a:lnTo>
                      <a:pt x="617" y="452"/>
                    </a:lnTo>
                    <a:lnTo>
                      <a:pt x="615" y="446"/>
                    </a:lnTo>
                    <a:lnTo>
                      <a:pt x="614" y="443"/>
                    </a:lnTo>
                    <a:lnTo>
                      <a:pt x="613" y="439"/>
                    </a:lnTo>
                    <a:lnTo>
                      <a:pt x="611" y="437"/>
                    </a:lnTo>
                    <a:lnTo>
                      <a:pt x="610" y="437"/>
                    </a:lnTo>
                    <a:lnTo>
                      <a:pt x="607" y="437"/>
                    </a:lnTo>
                    <a:lnTo>
                      <a:pt x="605" y="437"/>
                    </a:lnTo>
                    <a:lnTo>
                      <a:pt x="600" y="440"/>
                    </a:lnTo>
                    <a:lnTo>
                      <a:pt x="600" y="440"/>
                    </a:lnTo>
                    <a:lnTo>
                      <a:pt x="596" y="441"/>
                    </a:lnTo>
                    <a:lnTo>
                      <a:pt x="588" y="445"/>
                    </a:lnTo>
                    <a:lnTo>
                      <a:pt x="576" y="450"/>
                    </a:lnTo>
                    <a:lnTo>
                      <a:pt x="564" y="456"/>
                    </a:lnTo>
                    <a:lnTo>
                      <a:pt x="550" y="460"/>
                    </a:lnTo>
                    <a:lnTo>
                      <a:pt x="539" y="462"/>
                    </a:lnTo>
                    <a:lnTo>
                      <a:pt x="529" y="463"/>
                    </a:lnTo>
                    <a:lnTo>
                      <a:pt x="504" y="460"/>
                    </a:lnTo>
                    <a:lnTo>
                      <a:pt x="482" y="448"/>
                    </a:lnTo>
                    <a:lnTo>
                      <a:pt x="463" y="432"/>
                    </a:lnTo>
                    <a:lnTo>
                      <a:pt x="449" y="410"/>
                    </a:lnTo>
                    <a:lnTo>
                      <a:pt x="440" y="385"/>
                    </a:lnTo>
                    <a:lnTo>
                      <a:pt x="436" y="356"/>
                    </a:lnTo>
                    <a:lnTo>
                      <a:pt x="440" y="329"/>
                    </a:lnTo>
                    <a:lnTo>
                      <a:pt x="449" y="304"/>
                    </a:lnTo>
                    <a:lnTo>
                      <a:pt x="463" y="282"/>
                    </a:lnTo>
                    <a:lnTo>
                      <a:pt x="482" y="264"/>
                    </a:lnTo>
                    <a:lnTo>
                      <a:pt x="504" y="254"/>
                    </a:lnTo>
                    <a:lnTo>
                      <a:pt x="529" y="250"/>
                    </a:lnTo>
                    <a:lnTo>
                      <a:pt x="539" y="251"/>
                    </a:lnTo>
                    <a:lnTo>
                      <a:pt x="550" y="254"/>
                    </a:lnTo>
                    <a:lnTo>
                      <a:pt x="572" y="261"/>
                    </a:lnTo>
                    <a:lnTo>
                      <a:pt x="585" y="267"/>
                    </a:lnTo>
                    <a:lnTo>
                      <a:pt x="594" y="271"/>
                    </a:lnTo>
                    <a:lnTo>
                      <a:pt x="600" y="274"/>
                    </a:lnTo>
                    <a:lnTo>
                      <a:pt x="600" y="274"/>
                    </a:lnTo>
                    <a:lnTo>
                      <a:pt x="602" y="275"/>
                    </a:lnTo>
                    <a:lnTo>
                      <a:pt x="605" y="276"/>
                    </a:lnTo>
                    <a:lnTo>
                      <a:pt x="607" y="276"/>
                    </a:lnTo>
                    <a:lnTo>
                      <a:pt x="610" y="276"/>
                    </a:lnTo>
                    <a:lnTo>
                      <a:pt x="611" y="275"/>
                    </a:lnTo>
                    <a:lnTo>
                      <a:pt x="611" y="275"/>
                    </a:lnTo>
                    <a:lnTo>
                      <a:pt x="611" y="275"/>
                    </a:lnTo>
                    <a:lnTo>
                      <a:pt x="613" y="274"/>
                    </a:lnTo>
                    <a:lnTo>
                      <a:pt x="614" y="271"/>
                    </a:lnTo>
                    <a:lnTo>
                      <a:pt x="615" y="268"/>
                    </a:lnTo>
                    <a:lnTo>
                      <a:pt x="617" y="263"/>
                    </a:lnTo>
                    <a:lnTo>
                      <a:pt x="617" y="262"/>
                    </a:lnTo>
                    <a:lnTo>
                      <a:pt x="617" y="258"/>
                    </a:lnTo>
                    <a:lnTo>
                      <a:pt x="617" y="55"/>
                    </a:lnTo>
                    <a:lnTo>
                      <a:pt x="617" y="42"/>
                    </a:lnTo>
                    <a:lnTo>
                      <a:pt x="617" y="17"/>
                    </a:lnTo>
                    <a:lnTo>
                      <a:pt x="407" y="17"/>
                    </a:lnTo>
                    <a:lnTo>
                      <a:pt x="403" y="17"/>
                    </a:lnTo>
                    <a:lnTo>
                      <a:pt x="401" y="17"/>
                    </a:lnTo>
                    <a:lnTo>
                      <a:pt x="397" y="18"/>
                    </a:lnTo>
                    <a:lnTo>
                      <a:pt x="393" y="20"/>
                    </a:lnTo>
                    <a:lnTo>
                      <a:pt x="390" y="22"/>
                    </a:lnTo>
                    <a:lnTo>
                      <a:pt x="390" y="24"/>
                    </a:lnTo>
                    <a:lnTo>
                      <a:pt x="389" y="26"/>
                    </a:lnTo>
                    <a:lnTo>
                      <a:pt x="390" y="30"/>
                    </a:lnTo>
                    <a:lnTo>
                      <a:pt x="391" y="35"/>
                    </a:lnTo>
                    <a:lnTo>
                      <a:pt x="391" y="35"/>
                    </a:lnTo>
                    <a:lnTo>
                      <a:pt x="394" y="41"/>
                    </a:lnTo>
                    <a:lnTo>
                      <a:pt x="398" y="48"/>
                    </a:lnTo>
                    <a:lnTo>
                      <a:pt x="402" y="60"/>
                    </a:lnTo>
                    <a:lnTo>
                      <a:pt x="407" y="73"/>
                    </a:lnTo>
                    <a:lnTo>
                      <a:pt x="411" y="88"/>
                    </a:lnTo>
                    <a:lnTo>
                      <a:pt x="414" y="100"/>
                    </a:lnTo>
                    <a:lnTo>
                      <a:pt x="414" y="111"/>
                    </a:lnTo>
                    <a:lnTo>
                      <a:pt x="411" y="136"/>
                    </a:lnTo>
                    <a:lnTo>
                      <a:pt x="401" y="158"/>
                    </a:lnTo>
                    <a:lnTo>
                      <a:pt x="384" y="178"/>
                    </a:lnTo>
                    <a:lnTo>
                      <a:pt x="364" y="191"/>
                    </a:lnTo>
                    <a:lnTo>
                      <a:pt x="339" y="200"/>
                    </a:lnTo>
                    <a:lnTo>
                      <a:pt x="313" y="203"/>
                    </a:lnTo>
                    <a:lnTo>
                      <a:pt x="287" y="200"/>
                    </a:lnTo>
                    <a:lnTo>
                      <a:pt x="262" y="191"/>
                    </a:lnTo>
                    <a:lnTo>
                      <a:pt x="242" y="178"/>
                    </a:lnTo>
                    <a:lnTo>
                      <a:pt x="227" y="158"/>
                    </a:lnTo>
                    <a:lnTo>
                      <a:pt x="216" y="136"/>
                    </a:lnTo>
                    <a:lnTo>
                      <a:pt x="212" y="111"/>
                    </a:lnTo>
                    <a:lnTo>
                      <a:pt x="213" y="100"/>
                    </a:lnTo>
                    <a:lnTo>
                      <a:pt x="215" y="88"/>
                    </a:lnTo>
                    <a:lnTo>
                      <a:pt x="223" y="66"/>
                    </a:lnTo>
                    <a:lnTo>
                      <a:pt x="228" y="51"/>
                    </a:lnTo>
                    <a:lnTo>
                      <a:pt x="232" y="41"/>
                    </a:lnTo>
                    <a:lnTo>
                      <a:pt x="234" y="35"/>
                    </a:lnTo>
                    <a:lnTo>
                      <a:pt x="234" y="35"/>
                    </a:lnTo>
                    <a:lnTo>
                      <a:pt x="236" y="30"/>
                    </a:lnTo>
                    <a:lnTo>
                      <a:pt x="237" y="26"/>
                    </a:lnTo>
                    <a:lnTo>
                      <a:pt x="236" y="24"/>
                    </a:lnTo>
                    <a:lnTo>
                      <a:pt x="236" y="22"/>
                    </a:lnTo>
                    <a:lnTo>
                      <a:pt x="234" y="21"/>
                    </a:lnTo>
                    <a:lnTo>
                      <a:pt x="233" y="20"/>
                    </a:lnTo>
                    <a:lnTo>
                      <a:pt x="229" y="18"/>
                    </a:lnTo>
                    <a:lnTo>
                      <a:pt x="227" y="17"/>
                    </a:lnTo>
                    <a:lnTo>
                      <a:pt x="224" y="17"/>
                    </a:lnTo>
                    <a:lnTo>
                      <a:pt x="221" y="17"/>
                    </a:lnTo>
                    <a:lnTo>
                      <a:pt x="219" y="17"/>
                    </a:lnTo>
                    <a:lnTo>
                      <a:pt x="0" y="17"/>
                    </a:lnTo>
                    <a:lnTo>
                      <a:pt x="0" y="1"/>
                    </a:lnTo>
                    <a:lnTo>
                      <a:pt x="219" y="1"/>
                    </a:lnTo>
                    <a:lnTo>
                      <a:pt x="223" y="1"/>
                    </a:lnTo>
                    <a:lnTo>
                      <a:pt x="224" y="1"/>
                    </a:lnTo>
                    <a:lnTo>
                      <a:pt x="225" y="1"/>
                    </a:lnTo>
                    <a:lnTo>
                      <a:pt x="225" y="1"/>
                    </a:lnTo>
                    <a:lnTo>
                      <a:pt x="230" y="1"/>
                    </a:lnTo>
                    <a:lnTo>
                      <a:pt x="237" y="4"/>
                    </a:lnTo>
                    <a:lnTo>
                      <a:pt x="241" y="7"/>
                    </a:lnTo>
                    <a:lnTo>
                      <a:pt x="245" y="9"/>
                    </a:lnTo>
                    <a:lnTo>
                      <a:pt x="249" y="14"/>
                    </a:lnTo>
                    <a:lnTo>
                      <a:pt x="251" y="18"/>
                    </a:lnTo>
                    <a:lnTo>
                      <a:pt x="253" y="22"/>
                    </a:lnTo>
                    <a:lnTo>
                      <a:pt x="253" y="26"/>
                    </a:lnTo>
                    <a:lnTo>
                      <a:pt x="251" y="34"/>
                    </a:lnTo>
                    <a:lnTo>
                      <a:pt x="249" y="43"/>
                    </a:lnTo>
                    <a:lnTo>
                      <a:pt x="249" y="43"/>
                    </a:lnTo>
                    <a:lnTo>
                      <a:pt x="247" y="47"/>
                    </a:lnTo>
                    <a:lnTo>
                      <a:pt x="244" y="55"/>
                    </a:lnTo>
                    <a:lnTo>
                      <a:pt x="240" y="67"/>
                    </a:lnTo>
                    <a:lnTo>
                      <a:pt x="234" y="79"/>
                    </a:lnTo>
                    <a:lnTo>
                      <a:pt x="230" y="92"/>
                    </a:lnTo>
                    <a:lnTo>
                      <a:pt x="229" y="98"/>
                    </a:lnTo>
                    <a:lnTo>
                      <a:pt x="229" y="105"/>
                    </a:lnTo>
                    <a:lnTo>
                      <a:pt x="228" y="111"/>
                    </a:lnTo>
                    <a:lnTo>
                      <a:pt x="232" y="132"/>
                    </a:lnTo>
                    <a:lnTo>
                      <a:pt x="240" y="151"/>
                    </a:lnTo>
                    <a:lnTo>
                      <a:pt x="253" y="165"/>
                    </a:lnTo>
                    <a:lnTo>
                      <a:pt x="270" y="177"/>
                    </a:lnTo>
                    <a:lnTo>
                      <a:pt x="291" y="185"/>
                    </a:lnTo>
                    <a:lnTo>
                      <a:pt x="313" y="187"/>
                    </a:lnTo>
                    <a:lnTo>
                      <a:pt x="336" y="185"/>
                    </a:lnTo>
                    <a:lnTo>
                      <a:pt x="356" y="177"/>
                    </a:lnTo>
                    <a:lnTo>
                      <a:pt x="373" y="165"/>
                    </a:lnTo>
                    <a:lnTo>
                      <a:pt x="386" y="151"/>
                    </a:lnTo>
                    <a:lnTo>
                      <a:pt x="395" y="132"/>
                    </a:lnTo>
                    <a:lnTo>
                      <a:pt x="398" y="111"/>
                    </a:lnTo>
                    <a:lnTo>
                      <a:pt x="398" y="105"/>
                    </a:lnTo>
                    <a:lnTo>
                      <a:pt x="397" y="98"/>
                    </a:lnTo>
                    <a:lnTo>
                      <a:pt x="395" y="92"/>
                    </a:lnTo>
                    <a:lnTo>
                      <a:pt x="389" y="71"/>
                    </a:lnTo>
                    <a:lnTo>
                      <a:pt x="384" y="58"/>
                    </a:lnTo>
                    <a:lnTo>
                      <a:pt x="380" y="47"/>
                    </a:lnTo>
                    <a:lnTo>
                      <a:pt x="377" y="43"/>
                    </a:lnTo>
                    <a:lnTo>
                      <a:pt x="377" y="43"/>
                    </a:lnTo>
                    <a:lnTo>
                      <a:pt x="374" y="34"/>
                    </a:lnTo>
                    <a:lnTo>
                      <a:pt x="373" y="26"/>
                    </a:lnTo>
                    <a:lnTo>
                      <a:pt x="373" y="22"/>
                    </a:lnTo>
                    <a:lnTo>
                      <a:pt x="374" y="17"/>
                    </a:lnTo>
                    <a:lnTo>
                      <a:pt x="377" y="13"/>
                    </a:lnTo>
                    <a:lnTo>
                      <a:pt x="380" y="11"/>
                    </a:lnTo>
                    <a:lnTo>
                      <a:pt x="382" y="8"/>
                    </a:lnTo>
                    <a:lnTo>
                      <a:pt x="386" y="5"/>
                    </a:lnTo>
                    <a:lnTo>
                      <a:pt x="391" y="3"/>
                    </a:lnTo>
                    <a:lnTo>
                      <a:pt x="398" y="1"/>
                    </a:lnTo>
                    <a:lnTo>
                      <a:pt x="402" y="1"/>
                    </a:lnTo>
                    <a:lnTo>
                      <a:pt x="4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2241"/>
              <p:cNvSpPr>
                <a:spLocks noEditPoints="1"/>
              </p:cNvSpPr>
              <p:nvPr/>
            </p:nvSpPr>
            <p:spPr bwMode="auto">
              <a:xfrm>
                <a:off x="6653213" y="3632200"/>
                <a:ext cx="993775" cy="1100138"/>
              </a:xfrm>
              <a:custGeom>
                <a:avLst/>
                <a:gdLst>
                  <a:gd name="T0" fmla="*/ 14 w 626"/>
                  <a:gd name="T1" fmla="*/ 424 h 693"/>
                  <a:gd name="T2" fmla="*/ 385 w 626"/>
                  <a:gd name="T3" fmla="*/ 47 h 693"/>
                  <a:gd name="T4" fmla="*/ 622 w 626"/>
                  <a:gd name="T5" fmla="*/ 17 h 693"/>
                  <a:gd name="T6" fmla="*/ 448 w 626"/>
                  <a:gd name="T7" fmla="*/ 17 h 693"/>
                  <a:gd name="T8" fmla="*/ 415 w 626"/>
                  <a:gd name="T9" fmla="*/ 17 h 693"/>
                  <a:gd name="T10" fmla="*/ 404 w 626"/>
                  <a:gd name="T11" fmla="*/ 20 h 693"/>
                  <a:gd name="T12" fmla="*/ 399 w 626"/>
                  <a:gd name="T13" fmla="*/ 41 h 693"/>
                  <a:gd name="T14" fmla="*/ 414 w 626"/>
                  <a:gd name="T15" fmla="*/ 79 h 693"/>
                  <a:gd name="T16" fmla="*/ 391 w 626"/>
                  <a:gd name="T17" fmla="*/ 184 h 693"/>
                  <a:gd name="T18" fmla="*/ 249 w 626"/>
                  <a:gd name="T19" fmla="*/ 184 h 693"/>
                  <a:gd name="T20" fmla="*/ 230 w 626"/>
                  <a:gd name="T21" fmla="*/ 70 h 693"/>
                  <a:gd name="T22" fmla="*/ 243 w 626"/>
                  <a:gd name="T23" fmla="*/ 32 h 693"/>
                  <a:gd name="T24" fmla="*/ 230 w 626"/>
                  <a:gd name="T25" fmla="*/ 17 h 693"/>
                  <a:gd name="T26" fmla="*/ 17 w 626"/>
                  <a:gd name="T27" fmla="*/ 263 h 693"/>
                  <a:gd name="T28" fmla="*/ 23 w 626"/>
                  <a:gd name="T29" fmla="*/ 278 h 693"/>
                  <a:gd name="T30" fmla="*/ 34 w 626"/>
                  <a:gd name="T31" fmla="*/ 277 h 693"/>
                  <a:gd name="T32" fmla="*/ 94 w 626"/>
                  <a:gd name="T33" fmla="*/ 253 h 693"/>
                  <a:gd name="T34" fmla="*/ 194 w 626"/>
                  <a:gd name="T35" fmla="*/ 330 h 693"/>
                  <a:gd name="T36" fmla="*/ 129 w 626"/>
                  <a:gd name="T37" fmla="*/ 460 h 693"/>
                  <a:gd name="T38" fmla="*/ 39 w 626"/>
                  <a:gd name="T39" fmla="*/ 443 h 693"/>
                  <a:gd name="T40" fmla="*/ 22 w 626"/>
                  <a:gd name="T41" fmla="*/ 439 h 693"/>
                  <a:gd name="T42" fmla="*/ 17 w 626"/>
                  <a:gd name="T43" fmla="*/ 453 h 693"/>
                  <a:gd name="T44" fmla="*/ 229 w 626"/>
                  <a:gd name="T45" fmla="*/ 677 h 693"/>
                  <a:gd name="T46" fmla="*/ 242 w 626"/>
                  <a:gd name="T47" fmla="*/ 672 h 693"/>
                  <a:gd name="T48" fmla="*/ 235 w 626"/>
                  <a:gd name="T49" fmla="*/ 644 h 693"/>
                  <a:gd name="T50" fmla="*/ 222 w 626"/>
                  <a:gd name="T51" fmla="*/ 558 h 693"/>
                  <a:gd name="T52" fmla="*/ 347 w 626"/>
                  <a:gd name="T53" fmla="*/ 491 h 693"/>
                  <a:gd name="T54" fmla="*/ 420 w 626"/>
                  <a:gd name="T55" fmla="*/ 595 h 693"/>
                  <a:gd name="T56" fmla="*/ 399 w 626"/>
                  <a:gd name="T57" fmla="*/ 657 h 693"/>
                  <a:gd name="T58" fmla="*/ 400 w 626"/>
                  <a:gd name="T59" fmla="*/ 674 h 693"/>
                  <a:gd name="T60" fmla="*/ 412 w 626"/>
                  <a:gd name="T61" fmla="*/ 677 h 693"/>
                  <a:gd name="T62" fmla="*/ 414 w 626"/>
                  <a:gd name="T63" fmla="*/ 693 h 693"/>
                  <a:gd name="T64" fmla="*/ 396 w 626"/>
                  <a:gd name="T65" fmla="*/ 690 h 693"/>
                  <a:gd name="T66" fmla="*/ 381 w 626"/>
                  <a:gd name="T67" fmla="*/ 672 h 693"/>
                  <a:gd name="T68" fmla="*/ 394 w 626"/>
                  <a:gd name="T69" fmla="*/ 627 h 693"/>
                  <a:gd name="T70" fmla="*/ 402 w 626"/>
                  <a:gd name="T71" fmla="*/ 563 h 693"/>
                  <a:gd name="T72" fmla="*/ 297 w 626"/>
                  <a:gd name="T73" fmla="*/ 507 h 693"/>
                  <a:gd name="T74" fmla="*/ 235 w 626"/>
                  <a:gd name="T75" fmla="*/ 589 h 693"/>
                  <a:gd name="T76" fmla="*/ 256 w 626"/>
                  <a:gd name="T77" fmla="*/ 651 h 693"/>
                  <a:gd name="T78" fmla="*/ 252 w 626"/>
                  <a:gd name="T79" fmla="*/ 684 h 693"/>
                  <a:gd name="T80" fmla="*/ 230 w 626"/>
                  <a:gd name="T81" fmla="*/ 693 h 693"/>
                  <a:gd name="T82" fmla="*/ 1 w 626"/>
                  <a:gd name="T83" fmla="*/ 453 h 693"/>
                  <a:gd name="T84" fmla="*/ 10 w 626"/>
                  <a:gd name="T85" fmla="*/ 427 h 693"/>
                  <a:gd name="T86" fmla="*/ 46 w 626"/>
                  <a:gd name="T87" fmla="*/ 428 h 693"/>
                  <a:gd name="T88" fmla="*/ 99 w 626"/>
                  <a:gd name="T89" fmla="*/ 447 h 693"/>
                  <a:gd name="T90" fmla="*/ 178 w 626"/>
                  <a:gd name="T91" fmla="*/ 383 h 693"/>
                  <a:gd name="T92" fmla="*/ 124 w 626"/>
                  <a:gd name="T93" fmla="*/ 271 h 693"/>
                  <a:gd name="T94" fmla="*/ 67 w 626"/>
                  <a:gd name="T95" fmla="*/ 279 h 693"/>
                  <a:gd name="T96" fmla="*/ 31 w 626"/>
                  <a:gd name="T97" fmla="*/ 294 h 693"/>
                  <a:gd name="T98" fmla="*/ 5 w 626"/>
                  <a:gd name="T99" fmla="*/ 282 h 693"/>
                  <a:gd name="T100" fmla="*/ 1 w 626"/>
                  <a:gd name="T101" fmla="*/ 51 h 693"/>
                  <a:gd name="T102" fmla="*/ 238 w 626"/>
                  <a:gd name="T103" fmla="*/ 3 h 693"/>
                  <a:gd name="T104" fmla="*/ 259 w 626"/>
                  <a:gd name="T105" fmla="*/ 26 h 693"/>
                  <a:gd name="T106" fmla="*/ 251 w 626"/>
                  <a:gd name="T107" fmla="*/ 61 h 693"/>
                  <a:gd name="T108" fmla="*/ 235 w 626"/>
                  <a:gd name="T109" fmla="*/ 114 h 693"/>
                  <a:gd name="T110" fmla="*/ 321 w 626"/>
                  <a:gd name="T111" fmla="*/ 195 h 693"/>
                  <a:gd name="T112" fmla="*/ 406 w 626"/>
                  <a:gd name="T113" fmla="*/ 114 h 693"/>
                  <a:gd name="T114" fmla="*/ 386 w 626"/>
                  <a:gd name="T115" fmla="*/ 53 h 693"/>
                  <a:gd name="T116" fmla="*/ 385 w 626"/>
                  <a:gd name="T117" fmla="*/ 17 h 693"/>
                  <a:gd name="T118" fmla="*/ 408 w 626"/>
                  <a:gd name="T119" fmla="*/ 0 h 693"/>
                  <a:gd name="T120" fmla="*/ 419 w 626"/>
                  <a:gd name="T121" fmla="*/ 0 h 693"/>
                  <a:gd name="T122" fmla="*/ 568 w 626"/>
                  <a:gd name="T123" fmla="*/ 0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6" h="693">
                    <a:moveTo>
                      <a:pt x="385" y="651"/>
                    </a:moveTo>
                    <a:lnTo>
                      <a:pt x="385" y="651"/>
                    </a:lnTo>
                    <a:lnTo>
                      <a:pt x="385" y="651"/>
                    </a:lnTo>
                    <a:lnTo>
                      <a:pt x="385" y="651"/>
                    </a:lnTo>
                    <a:close/>
                    <a:moveTo>
                      <a:pt x="14" y="424"/>
                    </a:moveTo>
                    <a:lnTo>
                      <a:pt x="14" y="424"/>
                    </a:lnTo>
                    <a:lnTo>
                      <a:pt x="14" y="424"/>
                    </a:lnTo>
                    <a:lnTo>
                      <a:pt x="14" y="424"/>
                    </a:lnTo>
                    <a:close/>
                    <a:moveTo>
                      <a:pt x="385" y="47"/>
                    </a:moveTo>
                    <a:lnTo>
                      <a:pt x="385" y="47"/>
                    </a:lnTo>
                    <a:lnTo>
                      <a:pt x="385" y="47"/>
                    </a:lnTo>
                    <a:lnTo>
                      <a:pt x="385" y="47"/>
                    </a:lnTo>
                    <a:close/>
                    <a:moveTo>
                      <a:pt x="568" y="0"/>
                    </a:moveTo>
                    <a:lnTo>
                      <a:pt x="595" y="0"/>
                    </a:lnTo>
                    <a:lnTo>
                      <a:pt x="622" y="0"/>
                    </a:lnTo>
                    <a:lnTo>
                      <a:pt x="626" y="0"/>
                    </a:lnTo>
                    <a:lnTo>
                      <a:pt x="626" y="17"/>
                    </a:lnTo>
                    <a:lnTo>
                      <a:pt x="622" y="17"/>
                    </a:lnTo>
                    <a:lnTo>
                      <a:pt x="595" y="17"/>
                    </a:lnTo>
                    <a:lnTo>
                      <a:pt x="568" y="17"/>
                    </a:lnTo>
                    <a:lnTo>
                      <a:pt x="535" y="17"/>
                    </a:lnTo>
                    <a:lnTo>
                      <a:pt x="504" y="17"/>
                    </a:lnTo>
                    <a:lnTo>
                      <a:pt x="474" y="17"/>
                    </a:lnTo>
                    <a:lnTo>
                      <a:pt x="448" y="17"/>
                    </a:lnTo>
                    <a:lnTo>
                      <a:pt x="428" y="17"/>
                    </a:lnTo>
                    <a:lnTo>
                      <a:pt x="423" y="17"/>
                    </a:lnTo>
                    <a:lnTo>
                      <a:pt x="417" y="17"/>
                    </a:lnTo>
                    <a:lnTo>
                      <a:pt x="415" y="17"/>
                    </a:lnTo>
                    <a:lnTo>
                      <a:pt x="415" y="17"/>
                    </a:lnTo>
                    <a:lnTo>
                      <a:pt x="415" y="17"/>
                    </a:lnTo>
                    <a:lnTo>
                      <a:pt x="411" y="17"/>
                    </a:lnTo>
                    <a:lnTo>
                      <a:pt x="410" y="17"/>
                    </a:lnTo>
                    <a:lnTo>
                      <a:pt x="410" y="17"/>
                    </a:lnTo>
                    <a:lnTo>
                      <a:pt x="408" y="17"/>
                    </a:lnTo>
                    <a:lnTo>
                      <a:pt x="407" y="19"/>
                    </a:lnTo>
                    <a:lnTo>
                      <a:pt x="404" y="20"/>
                    </a:lnTo>
                    <a:lnTo>
                      <a:pt x="400" y="23"/>
                    </a:lnTo>
                    <a:lnTo>
                      <a:pt x="398" y="26"/>
                    </a:lnTo>
                    <a:lnTo>
                      <a:pt x="396" y="29"/>
                    </a:lnTo>
                    <a:lnTo>
                      <a:pt x="396" y="32"/>
                    </a:lnTo>
                    <a:lnTo>
                      <a:pt x="398" y="36"/>
                    </a:lnTo>
                    <a:lnTo>
                      <a:pt x="399" y="41"/>
                    </a:lnTo>
                    <a:lnTo>
                      <a:pt x="399" y="41"/>
                    </a:lnTo>
                    <a:lnTo>
                      <a:pt x="399" y="41"/>
                    </a:lnTo>
                    <a:lnTo>
                      <a:pt x="402" y="45"/>
                    </a:lnTo>
                    <a:lnTo>
                      <a:pt x="404" y="54"/>
                    </a:lnTo>
                    <a:lnTo>
                      <a:pt x="410" y="66"/>
                    </a:lnTo>
                    <a:lnTo>
                      <a:pt x="414" y="79"/>
                    </a:lnTo>
                    <a:lnTo>
                      <a:pt x="417" y="92"/>
                    </a:lnTo>
                    <a:lnTo>
                      <a:pt x="420" y="104"/>
                    </a:lnTo>
                    <a:lnTo>
                      <a:pt x="421" y="114"/>
                    </a:lnTo>
                    <a:lnTo>
                      <a:pt x="417" y="140"/>
                    </a:lnTo>
                    <a:lnTo>
                      <a:pt x="407" y="164"/>
                    </a:lnTo>
                    <a:lnTo>
                      <a:pt x="391" y="184"/>
                    </a:lnTo>
                    <a:lnTo>
                      <a:pt x="372" y="198"/>
                    </a:lnTo>
                    <a:lnTo>
                      <a:pt x="347" y="208"/>
                    </a:lnTo>
                    <a:lnTo>
                      <a:pt x="321" y="211"/>
                    </a:lnTo>
                    <a:lnTo>
                      <a:pt x="293" y="208"/>
                    </a:lnTo>
                    <a:lnTo>
                      <a:pt x="270" y="198"/>
                    </a:lnTo>
                    <a:lnTo>
                      <a:pt x="249" y="184"/>
                    </a:lnTo>
                    <a:lnTo>
                      <a:pt x="233" y="164"/>
                    </a:lnTo>
                    <a:lnTo>
                      <a:pt x="222" y="140"/>
                    </a:lnTo>
                    <a:lnTo>
                      <a:pt x="220" y="114"/>
                    </a:lnTo>
                    <a:lnTo>
                      <a:pt x="220" y="104"/>
                    </a:lnTo>
                    <a:lnTo>
                      <a:pt x="222" y="92"/>
                    </a:lnTo>
                    <a:lnTo>
                      <a:pt x="230" y="70"/>
                    </a:lnTo>
                    <a:lnTo>
                      <a:pt x="234" y="57"/>
                    </a:lnTo>
                    <a:lnTo>
                      <a:pt x="239" y="46"/>
                    </a:lnTo>
                    <a:lnTo>
                      <a:pt x="242" y="41"/>
                    </a:lnTo>
                    <a:lnTo>
                      <a:pt x="242" y="41"/>
                    </a:lnTo>
                    <a:lnTo>
                      <a:pt x="243" y="36"/>
                    </a:lnTo>
                    <a:lnTo>
                      <a:pt x="243" y="32"/>
                    </a:lnTo>
                    <a:lnTo>
                      <a:pt x="243" y="28"/>
                    </a:lnTo>
                    <a:lnTo>
                      <a:pt x="241" y="24"/>
                    </a:lnTo>
                    <a:lnTo>
                      <a:pt x="237" y="20"/>
                    </a:lnTo>
                    <a:lnTo>
                      <a:pt x="233" y="17"/>
                    </a:lnTo>
                    <a:lnTo>
                      <a:pt x="230" y="17"/>
                    </a:lnTo>
                    <a:lnTo>
                      <a:pt x="230" y="17"/>
                    </a:lnTo>
                    <a:lnTo>
                      <a:pt x="226" y="17"/>
                    </a:lnTo>
                    <a:lnTo>
                      <a:pt x="17" y="17"/>
                    </a:lnTo>
                    <a:lnTo>
                      <a:pt x="17" y="67"/>
                    </a:lnTo>
                    <a:lnTo>
                      <a:pt x="17" y="67"/>
                    </a:lnTo>
                    <a:lnTo>
                      <a:pt x="17" y="259"/>
                    </a:lnTo>
                    <a:lnTo>
                      <a:pt x="17" y="263"/>
                    </a:lnTo>
                    <a:lnTo>
                      <a:pt x="17" y="266"/>
                    </a:lnTo>
                    <a:lnTo>
                      <a:pt x="18" y="270"/>
                    </a:lnTo>
                    <a:lnTo>
                      <a:pt x="19" y="274"/>
                    </a:lnTo>
                    <a:lnTo>
                      <a:pt x="21" y="277"/>
                    </a:lnTo>
                    <a:lnTo>
                      <a:pt x="22" y="278"/>
                    </a:lnTo>
                    <a:lnTo>
                      <a:pt x="23" y="278"/>
                    </a:lnTo>
                    <a:lnTo>
                      <a:pt x="26" y="278"/>
                    </a:lnTo>
                    <a:lnTo>
                      <a:pt x="27" y="278"/>
                    </a:lnTo>
                    <a:lnTo>
                      <a:pt x="31" y="278"/>
                    </a:lnTo>
                    <a:lnTo>
                      <a:pt x="34" y="277"/>
                    </a:lnTo>
                    <a:lnTo>
                      <a:pt x="34" y="277"/>
                    </a:lnTo>
                    <a:lnTo>
                      <a:pt x="34" y="277"/>
                    </a:lnTo>
                    <a:lnTo>
                      <a:pt x="38" y="274"/>
                    </a:lnTo>
                    <a:lnTo>
                      <a:pt x="46" y="270"/>
                    </a:lnTo>
                    <a:lnTo>
                      <a:pt x="57" y="265"/>
                    </a:lnTo>
                    <a:lnTo>
                      <a:pt x="69" y="261"/>
                    </a:lnTo>
                    <a:lnTo>
                      <a:pt x="84" y="256"/>
                    </a:lnTo>
                    <a:lnTo>
                      <a:pt x="94" y="253"/>
                    </a:lnTo>
                    <a:lnTo>
                      <a:pt x="105" y="253"/>
                    </a:lnTo>
                    <a:lnTo>
                      <a:pt x="129" y="257"/>
                    </a:lnTo>
                    <a:lnTo>
                      <a:pt x="152" y="267"/>
                    </a:lnTo>
                    <a:lnTo>
                      <a:pt x="170" y="284"/>
                    </a:lnTo>
                    <a:lnTo>
                      <a:pt x="184" y="305"/>
                    </a:lnTo>
                    <a:lnTo>
                      <a:pt x="194" y="330"/>
                    </a:lnTo>
                    <a:lnTo>
                      <a:pt x="198" y="358"/>
                    </a:lnTo>
                    <a:lnTo>
                      <a:pt x="194" y="386"/>
                    </a:lnTo>
                    <a:lnTo>
                      <a:pt x="184" y="411"/>
                    </a:lnTo>
                    <a:lnTo>
                      <a:pt x="170" y="432"/>
                    </a:lnTo>
                    <a:lnTo>
                      <a:pt x="152" y="449"/>
                    </a:lnTo>
                    <a:lnTo>
                      <a:pt x="129" y="460"/>
                    </a:lnTo>
                    <a:lnTo>
                      <a:pt x="105" y="464"/>
                    </a:lnTo>
                    <a:lnTo>
                      <a:pt x="94" y="462"/>
                    </a:lnTo>
                    <a:lnTo>
                      <a:pt x="84" y="460"/>
                    </a:lnTo>
                    <a:lnTo>
                      <a:pt x="61" y="453"/>
                    </a:lnTo>
                    <a:lnTo>
                      <a:pt x="48" y="447"/>
                    </a:lnTo>
                    <a:lnTo>
                      <a:pt x="39" y="443"/>
                    </a:lnTo>
                    <a:lnTo>
                      <a:pt x="34" y="440"/>
                    </a:lnTo>
                    <a:lnTo>
                      <a:pt x="29" y="439"/>
                    </a:lnTo>
                    <a:lnTo>
                      <a:pt x="26" y="438"/>
                    </a:lnTo>
                    <a:lnTo>
                      <a:pt x="23" y="438"/>
                    </a:lnTo>
                    <a:lnTo>
                      <a:pt x="22" y="439"/>
                    </a:lnTo>
                    <a:lnTo>
                      <a:pt x="22" y="439"/>
                    </a:lnTo>
                    <a:lnTo>
                      <a:pt x="21" y="440"/>
                    </a:lnTo>
                    <a:lnTo>
                      <a:pt x="19" y="443"/>
                    </a:lnTo>
                    <a:lnTo>
                      <a:pt x="18" y="447"/>
                    </a:lnTo>
                    <a:lnTo>
                      <a:pt x="17" y="452"/>
                    </a:lnTo>
                    <a:lnTo>
                      <a:pt x="17" y="452"/>
                    </a:lnTo>
                    <a:lnTo>
                      <a:pt x="17" y="453"/>
                    </a:lnTo>
                    <a:lnTo>
                      <a:pt x="17" y="453"/>
                    </a:lnTo>
                    <a:lnTo>
                      <a:pt x="17" y="457"/>
                    </a:lnTo>
                    <a:lnTo>
                      <a:pt x="17" y="677"/>
                    </a:lnTo>
                    <a:lnTo>
                      <a:pt x="225" y="677"/>
                    </a:lnTo>
                    <a:lnTo>
                      <a:pt x="229" y="677"/>
                    </a:lnTo>
                    <a:lnTo>
                      <a:pt x="229" y="677"/>
                    </a:lnTo>
                    <a:lnTo>
                      <a:pt x="229" y="677"/>
                    </a:lnTo>
                    <a:lnTo>
                      <a:pt x="230" y="677"/>
                    </a:lnTo>
                    <a:lnTo>
                      <a:pt x="233" y="676"/>
                    </a:lnTo>
                    <a:lnTo>
                      <a:pt x="237" y="676"/>
                    </a:lnTo>
                    <a:lnTo>
                      <a:pt x="239" y="673"/>
                    </a:lnTo>
                    <a:lnTo>
                      <a:pt x="242" y="672"/>
                    </a:lnTo>
                    <a:lnTo>
                      <a:pt x="243" y="669"/>
                    </a:lnTo>
                    <a:lnTo>
                      <a:pt x="243" y="667"/>
                    </a:lnTo>
                    <a:lnTo>
                      <a:pt x="243" y="663"/>
                    </a:lnTo>
                    <a:lnTo>
                      <a:pt x="241" y="657"/>
                    </a:lnTo>
                    <a:lnTo>
                      <a:pt x="239" y="654"/>
                    </a:lnTo>
                    <a:lnTo>
                      <a:pt x="235" y="644"/>
                    </a:lnTo>
                    <a:lnTo>
                      <a:pt x="232" y="634"/>
                    </a:lnTo>
                    <a:lnTo>
                      <a:pt x="226" y="621"/>
                    </a:lnTo>
                    <a:lnTo>
                      <a:pt x="222" y="606"/>
                    </a:lnTo>
                    <a:lnTo>
                      <a:pt x="220" y="595"/>
                    </a:lnTo>
                    <a:lnTo>
                      <a:pt x="218" y="584"/>
                    </a:lnTo>
                    <a:lnTo>
                      <a:pt x="222" y="558"/>
                    </a:lnTo>
                    <a:lnTo>
                      <a:pt x="233" y="534"/>
                    </a:lnTo>
                    <a:lnTo>
                      <a:pt x="249" y="516"/>
                    </a:lnTo>
                    <a:lnTo>
                      <a:pt x="270" y="500"/>
                    </a:lnTo>
                    <a:lnTo>
                      <a:pt x="293" y="491"/>
                    </a:lnTo>
                    <a:lnTo>
                      <a:pt x="321" y="487"/>
                    </a:lnTo>
                    <a:lnTo>
                      <a:pt x="347" y="491"/>
                    </a:lnTo>
                    <a:lnTo>
                      <a:pt x="370" y="500"/>
                    </a:lnTo>
                    <a:lnTo>
                      <a:pt x="391" y="516"/>
                    </a:lnTo>
                    <a:lnTo>
                      <a:pt x="407" y="534"/>
                    </a:lnTo>
                    <a:lnTo>
                      <a:pt x="417" y="558"/>
                    </a:lnTo>
                    <a:lnTo>
                      <a:pt x="421" y="584"/>
                    </a:lnTo>
                    <a:lnTo>
                      <a:pt x="420" y="595"/>
                    </a:lnTo>
                    <a:lnTo>
                      <a:pt x="417" y="606"/>
                    </a:lnTo>
                    <a:lnTo>
                      <a:pt x="411" y="629"/>
                    </a:lnTo>
                    <a:lnTo>
                      <a:pt x="406" y="643"/>
                    </a:lnTo>
                    <a:lnTo>
                      <a:pt x="402" y="652"/>
                    </a:lnTo>
                    <a:lnTo>
                      <a:pt x="399" y="657"/>
                    </a:lnTo>
                    <a:lnTo>
                      <a:pt x="399" y="657"/>
                    </a:lnTo>
                    <a:lnTo>
                      <a:pt x="396" y="663"/>
                    </a:lnTo>
                    <a:lnTo>
                      <a:pt x="396" y="667"/>
                    </a:lnTo>
                    <a:lnTo>
                      <a:pt x="396" y="669"/>
                    </a:lnTo>
                    <a:lnTo>
                      <a:pt x="398" y="671"/>
                    </a:lnTo>
                    <a:lnTo>
                      <a:pt x="399" y="673"/>
                    </a:lnTo>
                    <a:lnTo>
                      <a:pt x="400" y="674"/>
                    </a:lnTo>
                    <a:lnTo>
                      <a:pt x="404" y="676"/>
                    </a:lnTo>
                    <a:lnTo>
                      <a:pt x="407" y="676"/>
                    </a:lnTo>
                    <a:lnTo>
                      <a:pt x="411" y="677"/>
                    </a:lnTo>
                    <a:lnTo>
                      <a:pt x="411" y="677"/>
                    </a:lnTo>
                    <a:lnTo>
                      <a:pt x="412" y="677"/>
                    </a:lnTo>
                    <a:lnTo>
                      <a:pt x="412" y="677"/>
                    </a:lnTo>
                    <a:lnTo>
                      <a:pt x="414" y="677"/>
                    </a:lnTo>
                    <a:lnTo>
                      <a:pt x="414" y="677"/>
                    </a:lnTo>
                    <a:lnTo>
                      <a:pt x="626" y="677"/>
                    </a:lnTo>
                    <a:lnTo>
                      <a:pt x="626" y="693"/>
                    </a:lnTo>
                    <a:lnTo>
                      <a:pt x="415" y="693"/>
                    </a:lnTo>
                    <a:lnTo>
                      <a:pt x="414" y="693"/>
                    </a:lnTo>
                    <a:lnTo>
                      <a:pt x="412" y="693"/>
                    </a:lnTo>
                    <a:lnTo>
                      <a:pt x="411" y="693"/>
                    </a:lnTo>
                    <a:lnTo>
                      <a:pt x="411" y="693"/>
                    </a:lnTo>
                    <a:lnTo>
                      <a:pt x="402" y="693"/>
                    </a:lnTo>
                    <a:lnTo>
                      <a:pt x="402" y="691"/>
                    </a:lnTo>
                    <a:lnTo>
                      <a:pt x="396" y="690"/>
                    </a:lnTo>
                    <a:lnTo>
                      <a:pt x="394" y="689"/>
                    </a:lnTo>
                    <a:lnTo>
                      <a:pt x="390" y="686"/>
                    </a:lnTo>
                    <a:lnTo>
                      <a:pt x="387" y="684"/>
                    </a:lnTo>
                    <a:lnTo>
                      <a:pt x="383" y="680"/>
                    </a:lnTo>
                    <a:lnTo>
                      <a:pt x="382" y="676"/>
                    </a:lnTo>
                    <a:lnTo>
                      <a:pt x="381" y="672"/>
                    </a:lnTo>
                    <a:lnTo>
                      <a:pt x="381" y="667"/>
                    </a:lnTo>
                    <a:lnTo>
                      <a:pt x="381" y="659"/>
                    </a:lnTo>
                    <a:lnTo>
                      <a:pt x="385" y="651"/>
                    </a:lnTo>
                    <a:lnTo>
                      <a:pt x="386" y="647"/>
                    </a:lnTo>
                    <a:lnTo>
                      <a:pt x="390" y="639"/>
                    </a:lnTo>
                    <a:lnTo>
                      <a:pt x="394" y="627"/>
                    </a:lnTo>
                    <a:lnTo>
                      <a:pt x="398" y="616"/>
                    </a:lnTo>
                    <a:lnTo>
                      <a:pt x="402" y="602"/>
                    </a:lnTo>
                    <a:lnTo>
                      <a:pt x="404" y="596"/>
                    </a:lnTo>
                    <a:lnTo>
                      <a:pt x="404" y="589"/>
                    </a:lnTo>
                    <a:lnTo>
                      <a:pt x="406" y="584"/>
                    </a:lnTo>
                    <a:lnTo>
                      <a:pt x="402" y="563"/>
                    </a:lnTo>
                    <a:lnTo>
                      <a:pt x="394" y="544"/>
                    </a:lnTo>
                    <a:lnTo>
                      <a:pt x="381" y="527"/>
                    </a:lnTo>
                    <a:lnTo>
                      <a:pt x="362" y="515"/>
                    </a:lnTo>
                    <a:lnTo>
                      <a:pt x="343" y="507"/>
                    </a:lnTo>
                    <a:lnTo>
                      <a:pt x="321" y="503"/>
                    </a:lnTo>
                    <a:lnTo>
                      <a:pt x="297" y="507"/>
                    </a:lnTo>
                    <a:lnTo>
                      <a:pt x="277" y="515"/>
                    </a:lnTo>
                    <a:lnTo>
                      <a:pt x="260" y="527"/>
                    </a:lnTo>
                    <a:lnTo>
                      <a:pt x="247" y="544"/>
                    </a:lnTo>
                    <a:lnTo>
                      <a:pt x="238" y="563"/>
                    </a:lnTo>
                    <a:lnTo>
                      <a:pt x="235" y="584"/>
                    </a:lnTo>
                    <a:lnTo>
                      <a:pt x="235" y="589"/>
                    </a:lnTo>
                    <a:lnTo>
                      <a:pt x="237" y="596"/>
                    </a:lnTo>
                    <a:lnTo>
                      <a:pt x="238" y="602"/>
                    </a:lnTo>
                    <a:lnTo>
                      <a:pt x="245" y="623"/>
                    </a:lnTo>
                    <a:lnTo>
                      <a:pt x="250" y="637"/>
                    </a:lnTo>
                    <a:lnTo>
                      <a:pt x="254" y="646"/>
                    </a:lnTo>
                    <a:lnTo>
                      <a:pt x="256" y="651"/>
                    </a:lnTo>
                    <a:lnTo>
                      <a:pt x="259" y="659"/>
                    </a:lnTo>
                    <a:lnTo>
                      <a:pt x="260" y="667"/>
                    </a:lnTo>
                    <a:lnTo>
                      <a:pt x="259" y="672"/>
                    </a:lnTo>
                    <a:lnTo>
                      <a:pt x="258" y="677"/>
                    </a:lnTo>
                    <a:lnTo>
                      <a:pt x="255" y="681"/>
                    </a:lnTo>
                    <a:lnTo>
                      <a:pt x="252" y="684"/>
                    </a:lnTo>
                    <a:lnTo>
                      <a:pt x="250" y="686"/>
                    </a:lnTo>
                    <a:lnTo>
                      <a:pt x="246" y="689"/>
                    </a:lnTo>
                    <a:lnTo>
                      <a:pt x="239" y="691"/>
                    </a:lnTo>
                    <a:lnTo>
                      <a:pt x="234" y="693"/>
                    </a:lnTo>
                    <a:lnTo>
                      <a:pt x="230" y="693"/>
                    </a:lnTo>
                    <a:lnTo>
                      <a:pt x="230" y="693"/>
                    </a:lnTo>
                    <a:lnTo>
                      <a:pt x="230" y="693"/>
                    </a:lnTo>
                    <a:lnTo>
                      <a:pt x="229" y="693"/>
                    </a:lnTo>
                    <a:lnTo>
                      <a:pt x="225" y="693"/>
                    </a:lnTo>
                    <a:lnTo>
                      <a:pt x="1" y="693"/>
                    </a:lnTo>
                    <a:lnTo>
                      <a:pt x="1" y="458"/>
                    </a:lnTo>
                    <a:lnTo>
                      <a:pt x="1" y="453"/>
                    </a:lnTo>
                    <a:lnTo>
                      <a:pt x="0" y="451"/>
                    </a:lnTo>
                    <a:lnTo>
                      <a:pt x="0" y="451"/>
                    </a:lnTo>
                    <a:lnTo>
                      <a:pt x="2" y="443"/>
                    </a:lnTo>
                    <a:lnTo>
                      <a:pt x="5" y="435"/>
                    </a:lnTo>
                    <a:lnTo>
                      <a:pt x="6" y="431"/>
                    </a:lnTo>
                    <a:lnTo>
                      <a:pt x="10" y="427"/>
                    </a:lnTo>
                    <a:lnTo>
                      <a:pt x="14" y="424"/>
                    </a:lnTo>
                    <a:lnTo>
                      <a:pt x="19" y="422"/>
                    </a:lnTo>
                    <a:lnTo>
                      <a:pt x="26" y="422"/>
                    </a:lnTo>
                    <a:lnTo>
                      <a:pt x="34" y="423"/>
                    </a:lnTo>
                    <a:lnTo>
                      <a:pt x="40" y="426"/>
                    </a:lnTo>
                    <a:lnTo>
                      <a:pt x="46" y="428"/>
                    </a:lnTo>
                    <a:lnTo>
                      <a:pt x="52" y="431"/>
                    </a:lnTo>
                    <a:lnTo>
                      <a:pt x="63" y="436"/>
                    </a:lnTo>
                    <a:lnTo>
                      <a:pt x="74" y="440"/>
                    </a:lnTo>
                    <a:lnTo>
                      <a:pt x="88" y="444"/>
                    </a:lnTo>
                    <a:lnTo>
                      <a:pt x="94" y="447"/>
                    </a:lnTo>
                    <a:lnTo>
                      <a:pt x="99" y="447"/>
                    </a:lnTo>
                    <a:lnTo>
                      <a:pt x="105" y="448"/>
                    </a:lnTo>
                    <a:lnTo>
                      <a:pt x="124" y="444"/>
                    </a:lnTo>
                    <a:lnTo>
                      <a:pt x="143" y="435"/>
                    </a:lnTo>
                    <a:lnTo>
                      <a:pt x="158" y="422"/>
                    </a:lnTo>
                    <a:lnTo>
                      <a:pt x="170" y="403"/>
                    </a:lnTo>
                    <a:lnTo>
                      <a:pt x="178" y="383"/>
                    </a:lnTo>
                    <a:lnTo>
                      <a:pt x="180" y="358"/>
                    </a:lnTo>
                    <a:lnTo>
                      <a:pt x="178" y="334"/>
                    </a:lnTo>
                    <a:lnTo>
                      <a:pt x="170" y="313"/>
                    </a:lnTo>
                    <a:lnTo>
                      <a:pt x="158" y="295"/>
                    </a:lnTo>
                    <a:lnTo>
                      <a:pt x="143" y="280"/>
                    </a:lnTo>
                    <a:lnTo>
                      <a:pt x="124" y="271"/>
                    </a:lnTo>
                    <a:lnTo>
                      <a:pt x="105" y="269"/>
                    </a:lnTo>
                    <a:lnTo>
                      <a:pt x="99" y="269"/>
                    </a:lnTo>
                    <a:lnTo>
                      <a:pt x="94" y="270"/>
                    </a:lnTo>
                    <a:lnTo>
                      <a:pt x="88" y="271"/>
                    </a:lnTo>
                    <a:lnTo>
                      <a:pt x="77" y="275"/>
                    </a:lnTo>
                    <a:lnTo>
                      <a:pt x="67" y="279"/>
                    </a:lnTo>
                    <a:lnTo>
                      <a:pt x="55" y="283"/>
                    </a:lnTo>
                    <a:lnTo>
                      <a:pt x="46" y="288"/>
                    </a:lnTo>
                    <a:lnTo>
                      <a:pt x="40" y="291"/>
                    </a:lnTo>
                    <a:lnTo>
                      <a:pt x="40" y="291"/>
                    </a:lnTo>
                    <a:lnTo>
                      <a:pt x="36" y="292"/>
                    </a:lnTo>
                    <a:lnTo>
                      <a:pt x="31" y="294"/>
                    </a:lnTo>
                    <a:lnTo>
                      <a:pt x="26" y="295"/>
                    </a:lnTo>
                    <a:lnTo>
                      <a:pt x="19" y="294"/>
                    </a:lnTo>
                    <a:lnTo>
                      <a:pt x="14" y="292"/>
                    </a:lnTo>
                    <a:lnTo>
                      <a:pt x="10" y="288"/>
                    </a:lnTo>
                    <a:lnTo>
                      <a:pt x="8" y="286"/>
                    </a:lnTo>
                    <a:lnTo>
                      <a:pt x="5" y="282"/>
                    </a:lnTo>
                    <a:lnTo>
                      <a:pt x="2" y="275"/>
                    </a:lnTo>
                    <a:lnTo>
                      <a:pt x="1" y="267"/>
                    </a:lnTo>
                    <a:lnTo>
                      <a:pt x="0" y="258"/>
                    </a:lnTo>
                    <a:lnTo>
                      <a:pt x="1" y="258"/>
                    </a:lnTo>
                    <a:lnTo>
                      <a:pt x="1" y="51"/>
                    </a:lnTo>
                    <a:lnTo>
                      <a:pt x="1" y="51"/>
                    </a:lnTo>
                    <a:lnTo>
                      <a:pt x="1" y="0"/>
                    </a:lnTo>
                    <a:lnTo>
                      <a:pt x="225" y="0"/>
                    </a:lnTo>
                    <a:lnTo>
                      <a:pt x="230" y="0"/>
                    </a:lnTo>
                    <a:lnTo>
                      <a:pt x="232" y="0"/>
                    </a:lnTo>
                    <a:lnTo>
                      <a:pt x="234" y="2"/>
                    </a:lnTo>
                    <a:lnTo>
                      <a:pt x="238" y="3"/>
                    </a:lnTo>
                    <a:lnTo>
                      <a:pt x="245" y="6"/>
                    </a:lnTo>
                    <a:lnTo>
                      <a:pt x="249" y="9"/>
                    </a:lnTo>
                    <a:lnTo>
                      <a:pt x="252" y="13"/>
                    </a:lnTo>
                    <a:lnTo>
                      <a:pt x="256" y="19"/>
                    </a:lnTo>
                    <a:lnTo>
                      <a:pt x="259" y="23"/>
                    </a:lnTo>
                    <a:lnTo>
                      <a:pt x="259" y="26"/>
                    </a:lnTo>
                    <a:lnTo>
                      <a:pt x="260" y="32"/>
                    </a:lnTo>
                    <a:lnTo>
                      <a:pt x="259" y="40"/>
                    </a:lnTo>
                    <a:lnTo>
                      <a:pt x="256" y="47"/>
                    </a:lnTo>
                    <a:lnTo>
                      <a:pt x="256" y="47"/>
                    </a:lnTo>
                    <a:lnTo>
                      <a:pt x="254" y="51"/>
                    </a:lnTo>
                    <a:lnTo>
                      <a:pt x="251" y="61"/>
                    </a:lnTo>
                    <a:lnTo>
                      <a:pt x="246" y="71"/>
                    </a:lnTo>
                    <a:lnTo>
                      <a:pt x="242" y="83"/>
                    </a:lnTo>
                    <a:lnTo>
                      <a:pt x="238" y="96"/>
                    </a:lnTo>
                    <a:lnTo>
                      <a:pt x="237" y="102"/>
                    </a:lnTo>
                    <a:lnTo>
                      <a:pt x="235" y="109"/>
                    </a:lnTo>
                    <a:lnTo>
                      <a:pt x="235" y="114"/>
                    </a:lnTo>
                    <a:lnTo>
                      <a:pt x="238" y="136"/>
                    </a:lnTo>
                    <a:lnTo>
                      <a:pt x="247" y="155"/>
                    </a:lnTo>
                    <a:lnTo>
                      <a:pt x="260" y="172"/>
                    </a:lnTo>
                    <a:lnTo>
                      <a:pt x="277" y="184"/>
                    </a:lnTo>
                    <a:lnTo>
                      <a:pt x="297" y="193"/>
                    </a:lnTo>
                    <a:lnTo>
                      <a:pt x="321" y="195"/>
                    </a:lnTo>
                    <a:lnTo>
                      <a:pt x="343" y="193"/>
                    </a:lnTo>
                    <a:lnTo>
                      <a:pt x="364" y="184"/>
                    </a:lnTo>
                    <a:lnTo>
                      <a:pt x="381" y="172"/>
                    </a:lnTo>
                    <a:lnTo>
                      <a:pt x="394" y="155"/>
                    </a:lnTo>
                    <a:lnTo>
                      <a:pt x="402" y="136"/>
                    </a:lnTo>
                    <a:lnTo>
                      <a:pt x="406" y="114"/>
                    </a:lnTo>
                    <a:lnTo>
                      <a:pt x="404" y="109"/>
                    </a:lnTo>
                    <a:lnTo>
                      <a:pt x="404" y="102"/>
                    </a:lnTo>
                    <a:lnTo>
                      <a:pt x="402" y="96"/>
                    </a:lnTo>
                    <a:lnTo>
                      <a:pt x="395" y="75"/>
                    </a:lnTo>
                    <a:lnTo>
                      <a:pt x="391" y="62"/>
                    </a:lnTo>
                    <a:lnTo>
                      <a:pt x="386" y="53"/>
                    </a:lnTo>
                    <a:lnTo>
                      <a:pt x="385" y="47"/>
                    </a:lnTo>
                    <a:lnTo>
                      <a:pt x="382" y="40"/>
                    </a:lnTo>
                    <a:lnTo>
                      <a:pt x="381" y="32"/>
                    </a:lnTo>
                    <a:lnTo>
                      <a:pt x="381" y="26"/>
                    </a:lnTo>
                    <a:lnTo>
                      <a:pt x="382" y="21"/>
                    </a:lnTo>
                    <a:lnTo>
                      <a:pt x="385" y="17"/>
                    </a:lnTo>
                    <a:lnTo>
                      <a:pt x="387" y="13"/>
                    </a:lnTo>
                    <a:lnTo>
                      <a:pt x="391" y="9"/>
                    </a:lnTo>
                    <a:lnTo>
                      <a:pt x="395" y="6"/>
                    </a:lnTo>
                    <a:lnTo>
                      <a:pt x="400" y="3"/>
                    </a:lnTo>
                    <a:lnTo>
                      <a:pt x="404" y="2"/>
                    </a:lnTo>
                    <a:lnTo>
                      <a:pt x="408" y="0"/>
                    </a:lnTo>
                    <a:lnTo>
                      <a:pt x="408" y="0"/>
                    </a:lnTo>
                    <a:lnTo>
                      <a:pt x="410" y="0"/>
                    </a:lnTo>
                    <a:lnTo>
                      <a:pt x="411" y="0"/>
                    </a:lnTo>
                    <a:lnTo>
                      <a:pt x="415" y="0"/>
                    </a:lnTo>
                    <a:lnTo>
                      <a:pt x="415" y="0"/>
                    </a:lnTo>
                    <a:lnTo>
                      <a:pt x="419" y="0"/>
                    </a:lnTo>
                    <a:lnTo>
                      <a:pt x="432" y="0"/>
                    </a:lnTo>
                    <a:lnTo>
                      <a:pt x="451" y="0"/>
                    </a:lnTo>
                    <a:lnTo>
                      <a:pt x="478" y="0"/>
                    </a:lnTo>
                    <a:lnTo>
                      <a:pt x="506" y="0"/>
                    </a:lnTo>
                    <a:lnTo>
                      <a:pt x="537" y="0"/>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2243"/>
              <p:cNvSpPr>
                <a:spLocks/>
              </p:cNvSpPr>
              <p:nvPr/>
            </p:nvSpPr>
            <p:spPr bwMode="auto">
              <a:xfrm>
                <a:off x="4549775" y="2717800"/>
                <a:ext cx="1003300" cy="1189038"/>
              </a:xfrm>
              <a:custGeom>
                <a:avLst/>
                <a:gdLst>
                  <a:gd name="T0" fmla="*/ 632 w 632"/>
                  <a:gd name="T1" fmla="*/ 143 h 749"/>
                  <a:gd name="T2" fmla="*/ 626 w 632"/>
                  <a:gd name="T3" fmla="*/ 163 h 749"/>
                  <a:gd name="T4" fmla="*/ 607 w 632"/>
                  <a:gd name="T5" fmla="*/ 172 h 749"/>
                  <a:gd name="T6" fmla="*/ 581 w 632"/>
                  <a:gd name="T7" fmla="*/ 163 h 749"/>
                  <a:gd name="T8" fmla="*/ 539 w 632"/>
                  <a:gd name="T9" fmla="*/ 148 h 749"/>
                  <a:gd name="T10" fmla="*/ 491 w 632"/>
                  <a:gd name="T11" fmla="*/ 159 h 749"/>
                  <a:gd name="T12" fmla="*/ 453 w 632"/>
                  <a:gd name="T13" fmla="*/ 232 h 749"/>
                  <a:gd name="T14" fmla="*/ 491 w 632"/>
                  <a:gd name="T15" fmla="*/ 305 h 749"/>
                  <a:gd name="T16" fmla="*/ 539 w 632"/>
                  <a:gd name="T17" fmla="*/ 316 h 749"/>
                  <a:gd name="T18" fmla="*/ 579 w 632"/>
                  <a:gd name="T19" fmla="*/ 303 h 749"/>
                  <a:gd name="T20" fmla="*/ 597 w 632"/>
                  <a:gd name="T21" fmla="*/ 294 h 749"/>
                  <a:gd name="T22" fmla="*/ 619 w 632"/>
                  <a:gd name="T23" fmla="*/ 295 h 749"/>
                  <a:gd name="T24" fmla="*/ 626 w 632"/>
                  <a:gd name="T25" fmla="*/ 301 h 749"/>
                  <a:gd name="T26" fmla="*/ 632 w 632"/>
                  <a:gd name="T27" fmla="*/ 318 h 749"/>
                  <a:gd name="T28" fmla="*/ 632 w 632"/>
                  <a:gd name="T29" fmla="*/ 325 h 749"/>
                  <a:gd name="T30" fmla="*/ 403 w 632"/>
                  <a:gd name="T31" fmla="*/ 568 h 749"/>
                  <a:gd name="T32" fmla="*/ 368 w 632"/>
                  <a:gd name="T33" fmla="*/ 588 h 749"/>
                  <a:gd name="T34" fmla="*/ 371 w 632"/>
                  <a:gd name="T35" fmla="*/ 619 h 749"/>
                  <a:gd name="T36" fmla="*/ 390 w 632"/>
                  <a:gd name="T37" fmla="*/ 673 h 749"/>
                  <a:gd name="T38" fmla="*/ 368 w 632"/>
                  <a:gd name="T39" fmla="*/ 729 h 749"/>
                  <a:gd name="T40" fmla="*/ 293 w 632"/>
                  <a:gd name="T41" fmla="*/ 746 h 749"/>
                  <a:gd name="T42" fmla="*/ 238 w 632"/>
                  <a:gd name="T43" fmla="*/ 698 h 749"/>
                  <a:gd name="T44" fmla="*/ 240 w 632"/>
                  <a:gd name="T45" fmla="*/ 657 h 749"/>
                  <a:gd name="T46" fmla="*/ 255 w 632"/>
                  <a:gd name="T47" fmla="*/ 619 h 749"/>
                  <a:gd name="T48" fmla="*/ 259 w 632"/>
                  <a:gd name="T49" fmla="*/ 595 h 749"/>
                  <a:gd name="T50" fmla="*/ 247 w 632"/>
                  <a:gd name="T51" fmla="*/ 576 h 749"/>
                  <a:gd name="T52" fmla="*/ 219 w 632"/>
                  <a:gd name="T53" fmla="*/ 568 h 749"/>
                  <a:gd name="T54" fmla="*/ 0 w 632"/>
                  <a:gd name="T55" fmla="*/ 551 h 749"/>
                  <a:gd name="T56" fmla="*/ 229 w 632"/>
                  <a:gd name="T57" fmla="*/ 553 h 749"/>
                  <a:gd name="T58" fmla="*/ 274 w 632"/>
                  <a:gd name="T59" fmla="*/ 584 h 749"/>
                  <a:gd name="T60" fmla="*/ 270 w 632"/>
                  <a:gd name="T61" fmla="*/ 626 h 749"/>
                  <a:gd name="T62" fmla="*/ 253 w 632"/>
                  <a:gd name="T63" fmla="*/ 673 h 749"/>
                  <a:gd name="T64" fmla="*/ 261 w 632"/>
                  <a:gd name="T65" fmla="*/ 706 h 749"/>
                  <a:gd name="T66" fmla="*/ 313 w 632"/>
                  <a:gd name="T67" fmla="*/ 732 h 749"/>
                  <a:gd name="T68" fmla="*/ 367 w 632"/>
                  <a:gd name="T69" fmla="*/ 706 h 749"/>
                  <a:gd name="T70" fmla="*/ 373 w 632"/>
                  <a:gd name="T71" fmla="*/ 673 h 749"/>
                  <a:gd name="T72" fmla="*/ 363 w 632"/>
                  <a:gd name="T73" fmla="*/ 639 h 749"/>
                  <a:gd name="T74" fmla="*/ 351 w 632"/>
                  <a:gd name="T75" fmla="*/ 588 h 749"/>
                  <a:gd name="T76" fmla="*/ 402 w 632"/>
                  <a:gd name="T77" fmla="*/ 551 h 749"/>
                  <a:gd name="T78" fmla="*/ 403 w 632"/>
                  <a:gd name="T79" fmla="*/ 551 h 749"/>
                  <a:gd name="T80" fmla="*/ 617 w 632"/>
                  <a:gd name="T81" fmla="*/ 325 h 749"/>
                  <a:gd name="T82" fmla="*/ 615 w 632"/>
                  <a:gd name="T83" fmla="*/ 316 h 749"/>
                  <a:gd name="T84" fmla="*/ 611 w 632"/>
                  <a:gd name="T85" fmla="*/ 309 h 749"/>
                  <a:gd name="T86" fmla="*/ 602 w 632"/>
                  <a:gd name="T87" fmla="*/ 309 h 749"/>
                  <a:gd name="T88" fmla="*/ 587 w 632"/>
                  <a:gd name="T89" fmla="*/ 316 h 749"/>
                  <a:gd name="T90" fmla="*/ 539 w 632"/>
                  <a:gd name="T91" fmla="*/ 331 h 749"/>
                  <a:gd name="T92" fmla="*/ 463 w 632"/>
                  <a:gd name="T93" fmla="*/ 303 h 749"/>
                  <a:gd name="T94" fmla="*/ 440 w 632"/>
                  <a:gd name="T95" fmla="*/ 205 h 749"/>
                  <a:gd name="T96" fmla="*/ 504 w 632"/>
                  <a:gd name="T97" fmla="*/ 134 h 749"/>
                  <a:gd name="T98" fmla="*/ 572 w 632"/>
                  <a:gd name="T99" fmla="*/ 142 h 749"/>
                  <a:gd name="T100" fmla="*/ 605 w 632"/>
                  <a:gd name="T101" fmla="*/ 155 h 749"/>
                  <a:gd name="T102" fmla="*/ 613 w 632"/>
                  <a:gd name="T103" fmla="*/ 153 h 749"/>
                  <a:gd name="T104" fmla="*/ 617 w 632"/>
                  <a:gd name="T105" fmla="*/ 143 h 749"/>
                  <a:gd name="T106" fmla="*/ 632 w 632"/>
                  <a:gd name="T107"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32" h="749">
                    <a:moveTo>
                      <a:pt x="632" y="0"/>
                    </a:moveTo>
                    <a:lnTo>
                      <a:pt x="632" y="136"/>
                    </a:lnTo>
                    <a:lnTo>
                      <a:pt x="632" y="142"/>
                    </a:lnTo>
                    <a:lnTo>
                      <a:pt x="632" y="143"/>
                    </a:lnTo>
                    <a:lnTo>
                      <a:pt x="632" y="144"/>
                    </a:lnTo>
                    <a:lnTo>
                      <a:pt x="631" y="151"/>
                    </a:lnTo>
                    <a:lnTo>
                      <a:pt x="628" y="159"/>
                    </a:lnTo>
                    <a:lnTo>
                      <a:pt x="626" y="163"/>
                    </a:lnTo>
                    <a:lnTo>
                      <a:pt x="623" y="165"/>
                    </a:lnTo>
                    <a:lnTo>
                      <a:pt x="619" y="169"/>
                    </a:lnTo>
                    <a:lnTo>
                      <a:pt x="614" y="170"/>
                    </a:lnTo>
                    <a:lnTo>
                      <a:pt x="607" y="172"/>
                    </a:lnTo>
                    <a:lnTo>
                      <a:pt x="600" y="170"/>
                    </a:lnTo>
                    <a:lnTo>
                      <a:pt x="593" y="168"/>
                    </a:lnTo>
                    <a:lnTo>
                      <a:pt x="588" y="165"/>
                    </a:lnTo>
                    <a:lnTo>
                      <a:pt x="581" y="163"/>
                    </a:lnTo>
                    <a:lnTo>
                      <a:pt x="571" y="157"/>
                    </a:lnTo>
                    <a:lnTo>
                      <a:pt x="559" y="153"/>
                    </a:lnTo>
                    <a:lnTo>
                      <a:pt x="546" y="150"/>
                    </a:lnTo>
                    <a:lnTo>
                      <a:pt x="539" y="148"/>
                    </a:lnTo>
                    <a:lnTo>
                      <a:pt x="534" y="147"/>
                    </a:lnTo>
                    <a:lnTo>
                      <a:pt x="529" y="147"/>
                    </a:lnTo>
                    <a:lnTo>
                      <a:pt x="508" y="150"/>
                    </a:lnTo>
                    <a:lnTo>
                      <a:pt x="491" y="159"/>
                    </a:lnTo>
                    <a:lnTo>
                      <a:pt x="475" y="172"/>
                    </a:lnTo>
                    <a:lnTo>
                      <a:pt x="463" y="189"/>
                    </a:lnTo>
                    <a:lnTo>
                      <a:pt x="456" y="208"/>
                    </a:lnTo>
                    <a:lnTo>
                      <a:pt x="453" y="232"/>
                    </a:lnTo>
                    <a:lnTo>
                      <a:pt x="456" y="254"/>
                    </a:lnTo>
                    <a:lnTo>
                      <a:pt x="463" y="275"/>
                    </a:lnTo>
                    <a:lnTo>
                      <a:pt x="475" y="292"/>
                    </a:lnTo>
                    <a:lnTo>
                      <a:pt x="491" y="305"/>
                    </a:lnTo>
                    <a:lnTo>
                      <a:pt x="508" y="313"/>
                    </a:lnTo>
                    <a:lnTo>
                      <a:pt x="529" y="317"/>
                    </a:lnTo>
                    <a:lnTo>
                      <a:pt x="534" y="316"/>
                    </a:lnTo>
                    <a:lnTo>
                      <a:pt x="539" y="316"/>
                    </a:lnTo>
                    <a:lnTo>
                      <a:pt x="546" y="314"/>
                    </a:lnTo>
                    <a:lnTo>
                      <a:pt x="556" y="311"/>
                    </a:lnTo>
                    <a:lnTo>
                      <a:pt x="567" y="307"/>
                    </a:lnTo>
                    <a:lnTo>
                      <a:pt x="579" y="303"/>
                    </a:lnTo>
                    <a:lnTo>
                      <a:pt x="588" y="299"/>
                    </a:lnTo>
                    <a:lnTo>
                      <a:pt x="593" y="296"/>
                    </a:lnTo>
                    <a:lnTo>
                      <a:pt x="593" y="296"/>
                    </a:lnTo>
                    <a:lnTo>
                      <a:pt x="597" y="294"/>
                    </a:lnTo>
                    <a:lnTo>
                      <a:pt x="602" y="292"/>
                    </a:lnTo>
                    <a:lnTo>
                      <a:pt x="607" y="292"/>
                    </a:lnTo>
                    <a:lnTo>
                      <a:pt x="614" y="292"/>
                    </a:lnTo>
                    <a:lnTo>
                      <a:pt x="619" y="295"/>
                    </a:lnTo>
                    <a:lnTo>
                      <a:pt x="619" y="295"/>
                    </a:lnTo>
                    <a:lnTo>
                      <a:pt x="619" y="295"/>
                    </a:lnTo>
                    <a:lnTo>
                      <a:pt x="623" y="297"/>
                    </a:lnTo>
                    <a:lnTo>
                      <a:pt x="626" y="301"/>
                    </a:lnTo>
                    <a:lnTo>
                      <a:pt x="628" y="304"/>
                    </a:lnTo>
                    <a:lnTo>
                      <a:pt x="631" y="311"/>
                    </a:lnTo>
                    <a:lnTo>
                      <a:pt x="632" y="318"/>
                    </a:lnTo>
                    <a:lnTo>
                      <a:pt x="632" y="318"/>
                    </a:lnTo>
                    <a:lnTo>
                      <a:pt x="632" y="320"/>
                    </a:lnTo>
                    <a:lnTo>
                      <a:pt x="632" y="320"/>
                    </a:lnTo>
                    <a:lnTo>
                      <a:pt x="632" y="322"/>
                    </a:lnTo>
                    <a:lnTo>
                      <a:pt x="632" y="325"/>
                    </a:lnTo>
                    <a:lnTo>
                      <a:pt x="632" y="516"/>
                    </a:lnTo>
                    <a:lnTo>
                      <a:pt x="632" y="568"/>
                    </a:lnTo>
                    <a:lnTo>
                      <a:pt x="407" y="568"/>
                    </a:lnTo>
                    <a:lnTo>
                      <a:pt x="403" y="568"/>
                    </a:lnTo>
                    <a:lnTo>
                      <a:pt x="403" y="568"/>
                    </a:lnTo>
                    <a:lnTo>
                      <a:pt x="388" y="571"/>
                    </a:lnTo>
                    <a:lnTo>
                      <a:pt x="376" y="579"/>
                    </a:lnTo>
                    <a:lnTo>
                      <a:pt x="368" y="588"/>
                    </a:lnTo>
                    <a:lnTo>
                      <a:pt x="365" y="601"/>
                    </a:lnTo>
                    <a:lnTo>
                      <a:pt x="367" y="606"/>
                    </a:lnTo>
                    <a:lnTo>
                      <a:pt x="368" y="613"/>
                    </a:lnTo>
                    <a:lnTo>
                      <a:pt x="371" y="619"/>
                    </a:lnTo>
                    <a:lnTo>
                      <a:pt x="377" y="633"/>
                    </a:lnTo>
                    <a:lnTo>
                      <a:pt x="384" y="650"/>
                    </a:lnTo>
                    <a:lnTo>
                      <a:pt x="389" y="665"/>
                    </a:lnTo>
                    <a:lnTo>
                      <a:pt x="390" y="673"/>
                    </a:lnTo>
                    <a:lnTo>
                      <a:pt x="390" y="680"/>
                    </a:lnTo>
                    <a:lnTo>
                      <a:pt x="388" y="698"/>
                    </a:lnTo>
                    <a:lnTo>
                      <a:pt x="380" y="715"/>
                    </a:lnTo>
                    <a:lnTo>
                      <a:pt x="368" y="729"/>
                    </a:lnTo>
                    <a:lnTo>
                      <a:pt x="352" y="740"/>
                    </a:lnTo>
                    <a:lnTo>
                      <a:pt x="334" y="746"/>
                    </a:lnTo>
                    <a:lnTo>
                      <a:pt x="313" y="749"/>
                    </a:lnTo>
                    <a:lnTo>
                      <a:pt x="293" y="746"/>
                    </a:lnTo>
                    <a:lnTo>
                      <a:pt x="275" y="740"/>
                    </a:lnTo>
                    <a:lnTo>
                      <a:pt x="259" y="729"/>
                    </a:lnTo>
                    <a:lnTo>
                      <a:pt x="246" y="715"/>
                    </a:lnTo>
                    <a:lnTo>
                      <a:pt x="238" y="698"/>
                    </a:lnTo>
                    <a:lnTo>
                      <a:pt x="236" y="680"/>
                    </a:lnTo>
                    <a:lnTo>
                      <a:pt x="236" y="673"/>
                    </a:lnTo>
                    <a:lnTo>
                      <a:pt x="238" y="665"/>
                    </a:lnTo>
                    <a:lnTo>
                      <a:pt x="240" y="657"/>
                    </a:lnTo>
                    <a:lnTo>
                      <a:pt x="244" y="650"/>
                    </a:lnTo>
                    <a:lnTo>
                      <a:pt x="249" y="633"/>
                    </a:lnTo>
                    <a:lnTo>
                      <a:pt x="255" y="619"/>
                    </a:lnTo>
                    <a:lnTo>
                      <a:pt x="255" y="619"/>
                    </a:lnTo>
                    <a:lnTo>
                      <a:pt x="258" y="613"/>
                    </a:lnTo>
                    <a:lnTo>
                      <a:pt x="259" y="606"/>
                    </a:lnTo>
                    <a:lnTo>
                      <a:pt x="261" y="601"/>
                    </a:lnTo>
                    <a:lnTo>
                      <a:pt x="259" y="595"/>
                    </a:lnTo>
                    <a:lnTo>
                      <a:pt x="258" y="589"/>
                    </a:lnTo>
                    <a:lnTo>
                      <a:pt x="255" y="584"/>
                    </a:lnTo>
                    <a:lnTo>
                      <a:pt x="253" y="580"/>
                    </a:lnTo>
                    <a:lnTo>
                      <a:pt x="247" y="576"/>
                    </a:lnTo>
                    <a:lnTo>
                      <a:pt x="241" y="572"/>
                    </a:lnTo>
                    <a:lnTo>
                      <a:pt x="234" y="570"/>
                    </a:lnTo>
                    <a:lnTo>
                      <a:pt x="227" y="568"/>
                    </a:lnTo>
                    <a:lnTo>
                      <a:pt x="219" y="568"/>
                    </a:lnTo>
                    <a:lnTo>
                      <a:pt x="215" y="568"/>
                    </a:lnTo>
                    <a:lnTo>
                      <a:pt x="203" y="568"/>
                    </a:lnTo>
                    <a:lnTo>
                      <a:pt x="0" y="568"/>
                    </a:lnTo>
                    <a:lnTo>
                      <a:pt x="0" y="551"/>
                    </a:lnTo>
                    <a:lnTo>
                      <a:pt x="203" y="551"/>
                    </a:lnTo>
                    <a:lnTo>
                      <a:pt x="215" y="551"/>
                    </a:lnTo>
                    <a:lnTo>
                      <a:pt x="220" y="551"/>
                    </a:lnTo>
                    <a:lnTo>
                      <a:pt x="229" y="553"/>
                    </a:lnTo>
                    <a:lnTo>
                      <a:pt x="238" y="554"/>
                    </a:lnTo>
                    <a:lnTo>
                      <a:pt x="251" y="559"/>
                    </a:lnTo>
                    <a:lnTo>
                      <a:pt x="264" y="568"/>
                    </a:lnTo>
                    <a:lnTo>
                      <a:pt x="274" y="584"/>
                    </a:lnTo>
                    <a:lnTo>
                      <a:pt x="276" y="601"/>
                    </a:lnTo>
                    <a:lnTo>
                      <a:pt x="275" y="614"/>
                    </a:lnTo>
                    <a:lnTo>
                      <a:pt x="270" y="626"/>
                    </a:lnTo>
                    <a:lnTo>
                      <a:pt x="270" y="626"/>
                    </a:lnTo>
                    <a:lnTo>
                      <a:pt x="264" y="639"/>
                    </a:lnTo>
                    <a:lnTo>
                      <a:pt x="258" y="655"/>
                    </a:lnTo>
                    <a:lnTo>
                      <a:pt x="254" y="669"/>
                    </a:lnTo>
                    <a:lnTo>
                      <a:pt x="253" y="673"/>
                    </a:lnTo>
                    <a:lnTo>
                      <a:pt x="251" y="677"/>
                    </a:lnTo>
                    <a:lnTo>
                      <a:pt x="251" y="680"/>
                    </a:lnTo>
                    <a:lnTo>
                      <a:pt x="254" y="694"/>
                    </a:lnTo>
                    <a:lnTo>
                      <a:pt x="261" y="706"/>
                    </a:lnTo>
                    <a:lnTo>
                      <a:pt x="270" y="716"/>
                    </a:lnTo>
                    <a:lnTo>
                      <a:pt x="281" y="726"/>
                    </a:lnTo>
                    <a:lnTo>
                      <a:pt x="297" y="731"/>
                    </a:lnTo>
                    <a:lnTo>
                      <a:pt x="313" y="732"/>
                    </a:lnTo>
                    <a:lnTo>
                      <a:pt x="330" y="731"/>
                    </a:lnTo>
                    <a:lnTo>
                      <a:pt x="344" y="726"/>
                    </a:lnTo>
                    <a:lnTo>
                      <a:pt x="357" y="716"/>
                    </a:lnTo>
                    <a:lnTo>
                      <a:pt x="367" y="706"/>
                    </a:lnTo>
                    <a:lnTo>
                      <a:pt x="372" y="694"/>
                    </a:lnTo>
                    <a:lnTo>
                      <a:pt x="374" y="680"/>
                    </a:lnTo>
                    <a:lnTo>
                      <a:pt x="374" y="677"/>
                    </a:lnTo>
                    <a:lnTo>
                      <a:pt x="373" y="673"/>
                    </a:lnTo>
                    <a:lnTo>
                      <a:pt x="373" y="669"/>
                    </a:lnTo>
                    <a:lnTo>
                      <a:pt x="371" y="663"/>
                    </a:lnTo>
                    <a:lnTo>
                      <a:pt x="368" y="655"/>
                    </a:lnTo>
                    <a:lnTo>
                      <a:pt x="363" y="639"/>
                    </a:lnTo>
                    <a:lnTo>
                      <a:pt x="356" y="626"/>
                    </a:lnTo>
                    <a:lnTo>
                      <a:pt x="351" y="614"/>
                    </a:lnTo>
                    <a:lnTo>
                      <a:pt x="350" y="601"/>
                    </a:lnTo>
                    <a:lnTo>
                      <a:pt x="351" y="588"/>
                    </a:lnTo>
                    <a:lnTo>
                      <a:pt x="356" y="576"/>
                    </a:lnTo>
                    <a:lnTo>
                      <a:pt x="364" y="567"/>
                    </a:lnTo>
                    <a:lnTo>
                      <a:pt x="381" y="557"/>
                    </a:lnTo>
                    <a:lnTo>
                      <a:pt x="402" y="551"/>
                    </a:lnTo>
                    <a:lnTo>
                      <a:pt x="402" y="551"/>
                    </a:lnTo>
                    <a:lnTo>
                      <a:pt x="402" y="551"/>
                    </a:lnTo>
                    <a:lnTo>
                      <a:pt x="403" y="551"/>
                    </a:lnTo>
                    <a:lnTo>
                      <a:pt x="403" y="551"/>
                    </a:lnTo>
                    <a:lnTo>
                      <a:pt x="407" y="551"/>
                    </a:lnTo>
                    <a:lnTo>
                      <a:pt x="617" y="551"/>
                    </a:lnTo>
                    <a:lnTo>
                      <a:pt x="617" y="516"/>
                    </a:lnTo>
                    <a:lnTo>
                      <a:pt x="617" y="325"/>
                    </a:lnTo>
                    <a:lnTo>
                      <a:pt x="617" y="322"/>
                    </a:lnTo>
                    <a:lnTo>
                      <a:pt x="617" y="320"/>
                    </a:lnTo>
                    <a:lnTo>
                      <a:pt x="617" y="320"/>
                    </a:lnTo>
                    <a:lnTo>
                      <a:pt x="615" y="316"/>
                    </a:lnTo>
                    <a:lnTo>
                      <a:pt x="614" y="312"/>
                    </a:lnTo>
                    <a:lnTo>
                      <a:pt x="613" y="311"/>
                    </a:lnTo>
                    <a:lnTo>
                      <a:pt x="611" y="309"/>
                    </a:lnTo>
                    <a:lnTo>
                      <a:pt x="611" y="309"/>
                    </a:lnTo>
                    <a:lnTo>
                      <a:pt x="610" y="308"/>
                    </a:lnTo>
                    <a:lnTo>
                      <a:pt x="607" y="308"/>
                    </a:lnTo>
                    <a:lnTo>
                      <a:pt x="605" y="308"/>
                    </a:lnTo>
                    <a:lnTo>
                      <a:pt x="602" y="309"/>
                    </a:lnTo>
                    <a:lnTo>
                      <a:pt x="600" y="311"/>
                    </a:lnTo>
                    <a:lnTo>
                      <a:pt x="600" y="311"/>
                    </a:lnTo>
                    <a:lnTo>
                      <a:pt x="596" y="313"/>
                    </a:lnTo>
                    <a:lnTo>
                      <a:pt x="587" y="316"/>
                    </a:lnTo>
                    <a:lnTo>
                      <a:pt x="576" y="321"/>
                    </a:lnTo>
                    <a:lnTo>
                      <a:pt x="563" y="325"/>
                    </a:lnTo>
                    <a:lnTo>
                      <a:pt x="550" y="330"/>
                    </a:lnTo>
                    <a:lnTo>
                      <a:pt x="539" y="331"/>
                    </a:lnTo>
                    <a:lnTo>
                      <a:pt x="529" y="333"/>
                    </a:lnTo>
                    <a:lnTo>
                      <a:pt x="504" y="329"/>
                    </a:lnTo>
                    <a:lnTo>
                      <a:pt x="482" y="318"/>
                    </a:lnTo>
                    <a:lnTo>
                      <a:pt x="463" y="303"/>
                    </a:lnTo>
                    <a:lnTo>
                      <a:pt x="449" y="283"/>
                    </a:lnTo>
                    <a:lnTo>
                      <a:pt x="440" y="258"/>
                    </a:lnTo>
                    <a:lnTo>
                      <a:pt x="436" y="232"/>
                    </a:lnTo>
                    <a:lnTo>
                      <a:pt x="440" y="205"/>
                    </a:lnTo>
                    <a:lnTo>
                      <a:pt x="449" y="181"/>
                    </a:lnTo>
                    <a:lnTo>
                      <a:pt x="463" y="160"/>
                    </a:lnTo>
                    <a:lnTo>
                      <a:pt x="482" y="144"/>
                    </a:lnTo>
                    <a:lnTo>
                      <a:pt x="504" y="134"/>
                    </a:lnTo>
                    <a:lnTo>
                      <a:pt x="529" y="131"/>
                    </a:lnTo>
                    <a:lnTo>
                      <a:pt x="539" y="131"/>
                    </a:lnTo>
                    <a:lnTo>
                      <a:pt x="550" y="134"/>
                    </a:lnTo>
                    <a:lnTo>
                      <a:pt x="572" y="142"/>
                    </a:lnTo>
                    <a:lnTo>
                      <a:pt x="585" y="147"/>
                    </a:lnTo>
                    <a:lnTo>
                      <a:pt x="594" y="151"/>
                    </a:lnTo>
                    <a:lnTo>
                      <a:pt x="600" y="153"/>
                    </a:lnTo>
                    <a:lnTo>
                      <a:pt x="605" y="155"/>
                    </a:lnTo>
                    <a:lnTo>
                      <a:pt x="607" y="155"/>
                    </a:lnTo>
                    <a:lnTo>
                      <a:pt x="610" y="155"/>
                    </a:lnTo>
                    <a:lnTo>
                      <a:pt x="611" y="155"/>
                    </a:lnTo>
                    <a:lnTo>
                      <a:pt x="613" y="153"/>
                    </a:lnTo>
                    <a:lnTo>
                      <a:pt x="614" y="151"/>
                    </a:lnTo>
                    <a:lnTo>
                      <a:pt x="615" y="147"/>
                    </a:lnTo>
                    <a:lnTo>
                      <a:pt x="617" y="143"/>
                    </a:lnTo>
                    <a:lnTo>
                      <a:pt x="617" y="143"/>
                    </a:lnTo>
                    <a:lnTo>
                      <a:pt x="617" y="142"/>
                    </a:lnTo>
                    <a:lnTo>
                      <a:pt x="617" y="136"/>
                    </a:lnTo>
                    <a:lnTo>
                      <a:pt x="617" y="9"/>
                    </a:lnTo>
                    <a:lnTo>
                      <a:pt x="63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2245"/>
              <p:cNvSpPr>
                <a:spLocks/>
              </p:cNvSpPr>
              <p:nvPr/>
            </p:nvSpPr>
            <p:spPr bwMode="auto">
              <a:xfrm>
                <a:off x="4549775" y="4445000"/>
                <a:ext cx="1003300" cy="1316038"/>
              </a:xfrm>
              <a:custGeom>
                <a:avLst/>
                <a:gdLst>
                  <a:gd name="T0" fmla="*/ 368 w 632"/>
                  <a:gd name="T1" fmla="*/ 22 h 829"/>
                  <a:gd name="T2" fmla="*/ 390 w 632"/>
                  <a:gd name="T3" fmla="*/ 81 h 829"/>
                  <a:gd name="T4" fmla="*/ 377 w 632"/>
                  <a:gd name="T5" fmla="*/ 121 h 829"/>
                  <a:gd name="T6" fmla="*/ 365 w 632"/>
                  <a:gd name="T7" fmla="*/ 153 h 829"/>
                  <a:gd name="T8" fmla="*/ 373 w 632"/>
                  <a:gd name="T9" fmla="*/ 173 h 829"/>
                  <a:gd name="T10" fmla="*/ 422 w 632"/>
                  <a:gd name="T11" fmla="*/ 186 h 829"/>
                  <a:gd name="T12" fmla="*/ 597 w 632"/>
                  <a:gd name="T13" fmla="*/ 186 h 829"/>
                  <a:gd name="T14" fmla="*/ 615 w 632"/>
                  <a:gd name="T15" fmla="*/ 186 h 829"/>
                  <a:gd name="T16" fmla="*/ 624 w 632"/>
                  <a:gd name="T17" fmla="*/ 186 h 829"/>
                  <a:gd name="T18" fmla="*/ 627 w 632"/>
                  <a:gd name="T19" fmla="*/ 186 h 829"/>
                  <a:gd name="T20" fmla="*/ 632 w 632"/>
                  <a:gd name="T21" fmla="*/ 190 h 829"/>
                  <a:gd name="T22" fmla="*/ 632 w 632"/>
                  <a:gd name="T23" fmla="*/ 206 h 829"/>
                  <a:gd name="T24" fmla="*/ 632 w 632"/>
                  <a:gd name="T25" fmla="*/ 225 h 829"/>
                  <a:gd name="T26" fmla="*/ 632 w 632"/>
                  <a:gd name="T27" fmla="*/ 435 h 829"/>
                  <a:gd name="T28" fmla="*/ 628 w 632"/>
                  <a:gd name="T29" fmla="*/ 449 h 829"/>
                  <a:gd name="T30" fmla="*/ 614 w 632"/>
                  <a:gd name="T31" fmla="*/ 461 h 829"/>
                  <a:gd name="T32" fmla="*/ 593 w 632"/>
                  <a:gd name="T33" fmla="*/ 458 h 829"/>
                  <a:gd name="T34" fmla="*/ 571 w 632"/>
                  <a:gd name="T35" fmla="*/ 448 h 829"/>
                  <a:gd name="T36" fmla="*/ 534 w 632"/>
                  <a:gd name="T37" fmla="*/ 437 h 829"/>
                  <a:gd name="T38" fmla="*/ 475 w 632"/>
                  <a:gd name="T39" fmla="*/ 462 h 829"/>
                  <a:gd name="T40" fmla="*/ 456 w 632"/>
                  <a:gd name="T41" fmla="*/ 545 h 829"/>
                  <a:gd name="T42" fmla="*/ 508 w 632"/>
                  <a:gd name="T43" fmla="*/ 604 h 829"/>
                  <a:gd name="T44" fmla="*/ 546 w 632"/>
                  <a:gd name="T45" fmla="*/ 604 h 829"/>
                  <a:gd name="T46" fmla="*/ 588 w 632"/>
                  <a:gd name="T47" fmla="*/ 589 h 829"/>
                  <a:gd name="T48" fmla="*/ 614 w 632"/>
                  <a:gd name="T49" fmla="*/ 583 h 829"/>
                  <a:gd name="T50" fmla="*/ 628 w 632"/>
                  <a:gd name="T51" fmla="*/ 596 h 829"/>
                  <a:gd name="T52" fmla="*/ 632 w 632"/>
                  <a:gd name="T53" fmla="*/ 611 h 829"/>
                  <a:gd name="T54" fmla="*/ 617 w 632"/>
                  <a:gd name="T55" fmla="*/ 829 h 829"/>
                  <a:gd name="T56" fmla="*/ 617 w 632"/>
                  <a:gd name="T57" fmla="*/ 611 h 829"/>
                  <a:gd name="T58" fmla="*/ 611 w 632"/>
                  <a:gd name="T59" fmla="*/ 600 h 829"/>
                  <a:gd name="T60" fmla="*/ 600 w 632"/>
                  <a:gd name="T61" fmla="*/ 601 h 829"/>
                  <a:gd name="T62" fmla="*/ 563 w 632"/>
                  <a:gd name="T63" fmla="*/ 615 h 829"/>
                  <a:gd name="T64" fmla="*/ 504 w 632"/>
                  <a:gd name="T65" fmla="*/ 619 h 829"/>
                  <a:gd name="T66" fmla="*/ 440 w 632"/>
                  <a:gd name="T67" fmla="*/ 549 h 829"/>
                  <a:gd name="T68" fmla="*/ 463 w 632"/>
                  <a:gd name="T69" fmla="*/ 450 h 829"/>
                  <a:gd name="T70" fmla="*/ 539 w 632"/>
                  <a:gd name="T71" fmla="*/ 422 h 829"/>
                  <a:gd name="T72" fmla="*/ 594 w 632"/>
                  <a:gd name="T73" fmla="*/ 441 h 829"/>
                  <a:gd name="T74" fmla="*/ 602 w 632"/>
                  <a:gd name="T75" fmla="*/ 445 h 829"/>
                  <a:gd name="T76" fmla="*/ 611 w 632"/>
                  <a:gd name="T77" fmla="*/ 445 h 829"/>
                  <a:gd name="T78" fmla="*/ 617 w 632"/>
                  <a:gd name="T79" fmla="*/ 433 h 829"/>
                  <a:gd name="T80" fmla="*/ 617 w 632"/>
                  <a:gd name="T81" fmla="*/ 225 h 829"/>
                  <a:gd name="T82" fmla="*/ 605 w 632"/>
                  <a:gd name="T83" fmla="*/ 202 h 829"/>
                  <a:gd name="T84" fmla="*/ 593 w 632"/>
                  <a:gd name="T85" fmla="*/ 202 h 829"/>
                  <a:gd name="T86" fmla="*/ 393 w 632"/>
                  <a:gd name="T87" fmla="*/ 200 h 829"/>
                  <a:gd name="T88" fmla="*/ 351 w 632"/>
                  <a:gd name="T89" fmla="*/ 165 h 829"/>
                  <a:gd name="T90" fmla="*/ 363 w 632"/>
                  <a:gd name="T91" fmla="*/ 114 h 829"/>
                  <a:gd name="T92" fmla="*/ 374 w 632"/>
                  <a:gd name="T93" fmla="*/ 76 h 829"/>
                  <a:gd name="T94" fmla="*/ 356 w 632"/>
                  <a:gd name="T95" fmla="*/ 34 h 829"/>
                  <a:gd name="T96" fmla="*/ 297 w 632"/>
                  <a:gd name="T97" fmla="*/ 18 h 829"/>
                  <a:gd name="T98" fmla="*/ 254 w 632"/>
                  <a:gd name="T99" fmla="*/ 60 h 829"/>
                  <a:gd name="T100" fmla="*/ 254 w 632"/>
                  <a:gd name="T101" fmla="*/ 84 h 829"/>
                  <a:gd name="T102" fmla="*/ 270 w 632"/>
                  <a:gd name="T103" fmla="*/ 127 h 829"/>
                  <a:gd name="T104" fmla="*/ 268 w 632"/>
                  <a:gd name="T105" fmla="*/ 181 h 829"/>
                  <a:gd name="T106" fmla="*/ 230 w 632"/>
                  <a:gd name="T107" fmla="*/ 202 h 829"/>
                  <a:gd name="T108" fmla="*/ 219 w 632"/>
                  <a:gd name="T109" fmla="*/ 186 h 829"/>
                  <a:gd name="T110" fmla="*/ 245 w 632"/>
                  <a:gd name="T111" fmla="*/ 179 h 829"/>
                  <a:gd name="T112" fmla="*/ 259 w 632"/>
                  <a:gd name="T113" fmla="*/ 160 h 829"/>
                  <a:gd name="T114" fmla="*/ 255 w 632"/>
                  <a:gd name="T115" fmla="*/ 135 h 829"/>
                  <a:gd name="T116" fmla="*/ 236 w 632"/>
                  <a:gd name="T117" fmla="*/ 81 h 829"/>
                  <a:gd name="T118" fmla="*/ 258 w 632"/>
                  <a:gd name="T119" fmla="*/ 22 h 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2" h="829">
                    <a:moveTo>
                      <a:pt x="313" y="0"/>
                    </a:moveTo>
                    <a:lnTo>
                      <a:pt x="334" y="3"/>
                    </a:lnTo>
                    <a:lnTo>
                      <a:pt x="352" y="11"/>
                    </a:lnTo>
                    <a:lnTo>
                      <a:pt x="368" y="22"/>
                    </a:lnTo>
                    <a:lnTo>
                      <a:pt x="380" y="38"/>
                    </a:lnTo>
                    <a:lnTo>
                      <a:pt x="388" y="55"/>
                    </a:lnTo>
                    <a:lnTo>
                      <a:pt x="390" y="73"/>
                    </a:lnTo>
                    <a:lnTo>
                      <a:pt x="390" y="81"/>
                    </a:lnTo>
                    <a:lnTo>
                      <a:pt x="389" y="88"/>
                    </a:lnTo>
                    <a:lnTo>
                      <a:pt x="386" y="96"/>
                    </a:lnTo>
                    <a:lnTo>
                      <a:pt x="384" y="105"/>
                    </a:lnTo>
                    <a:lnTo>
                      <a:pt x="377" y="121"/>
                    </a:lnTo>
                    <a:lnTo>
                      <a:pt x="371" y="135"/>
                    </a:lnTo>
                    <a:lnTo>
                      <a:pt x="368" y="142"/>
                    </a:lnTo>
                    <a:lnTo>
                      <a:pt x="367" y="147"/>
                    </a:lnTo>
                    <a:lnTo>
                      <a:pt x="365" y="153"/>
                    </a:lnTo>
                    <a:lnTo>
                      <a:pt x="367" y="159"/>
                    </a:lnTo>
                    <a:lnTo>
                      <a:pt x="368" y="164"/>
                    </a:lnTo>
                    <a:lnTo>
                      <a:pt x="369" y="168"/>
                    </a:lnTo>
                    <a:lnTo>
                      <a:pt x="373" y="173"/>
                    </a:lnTo>
                    <a:lnTo>
                      <a:pt x="378" y="177"/>
                    </a:lnTo>
                    <a:lnTo>
                      <a:pt x="393" y="183"/>
                    </a:lnTo>
                    <a:lnTo>
                      <a:pt x="408" y="186"/>
                    </a:lnTo>
                    <a:lnTo>
                      <a:pt x="422" y="186"/>
                    </a:lnTo>
                    <a:lnTo>
                      <a:pt x="446" y="186"/>
                    </a:lnTo>
                    <a:lnTo>
                      <a:pt x="593" y="186"/>
                    </a:lnTo>
                    <a:lnTo>
                      <a:pt x="594" y="186"/>
                    </a:lnTo>
                    <a:lnTo>
                      <a:pt x="597" y="186"/>
                    </a:lnTo>
                    <a:lnTo>
                      <a:pt x="601" y="186"/>
                    </a:lnTo>
                    <a:lnTo>
                      <a:pt x="605" y="186"/>
                    </a:lnTo>
                    <a:lnTo>
                      <a:pt x="610" y="186"/>
                    </a:lnTo>
                    <a:lnTo>
                      <a:pt x="615" y="186"/>
                    </a:lnTo>
                    <a:lnTo>
                      <a:pt x="619" y="186"/>
                    </a:lnTo>
                    <a:lnTo>
                      <a:pt x="623" y="186"/>
                    </a:lnTo>
                    <a:lnTo>
                      <a:pt x="624" y="186"/>
                    </a:lnTo>
                    <a:lnTo>
                      <a:pt x="624" y="186"/>
                    </a:lnTo>
                    <a:lnTo>
                      <a:pt x="624" y="186"/>
                    </a:lnTo>
                    <a:lnTo>
                      <a:pt x="626" y="186"/>
                    </a:lnTo>
                    <a:lnTo>
                      <a:pt x="626" y="186"/>
                    </a:lnTo>
                    <a:lnTo>
                      <a:pt x="627" y="186"/>
                    </a:lnTo>
                    <a:lnTo>
                      <a:pt x="627" y="186"/>
                    </a:lnTo>
                    <a:lnTo>
                      <a:pt x="628" y="187"/>
                    </a:lnTo>
                    <a:lnTo>
                      <a:pt x="630" y="189"/>
                    </a:lnTo>
                    <a:lnTo>
                      <a:pt x="632" y="190"/>
                    </a:lnTo>
                    <a:lnTo>
                      <a:pt x="632" y="193"/>
                    </a:lnTo>
                    <a:lnTo>
                      <a:pt x="632" y="194"/>
                    </a:lnTo>
                    <a:lnTo>
                      <a:pt x="632" y="198"/>
                    </a:lnTo>
                    <a:lnTo>
                      <a:pt x="632" y="206"/>
                    </a:lnTo>
                    <a:lnTo>
                      <a:pt x="632" y="215"/>
                    </a:lnTo>
                    <a:lnTo>
                      <a:pt x="632" y="223"/>
                    </a:lnTo>
                    <a:lnTo>
                      <a:pt x="632" y="225"/>
                    </a:lnTo>
                    <a:lnTo>
                      <a:pt x="632" y="225"/>
                    </a:lnTo>
                    <a:lnTo>
                      <a:pt x="632" y="237"/>
                    </a:lnTo>
                    <a:lnTo>
                      <a:pt x="632" y="428"/>
                    </a:lnTo>
                    <a:lnTo>
                      <a:pt x="632" y="432"/>
                    </a:lnTo>
                    <a:lnTo>
                      <a:pt x="632" y="435"/>
                    </a:lnTo>
                    <a:lnTo>
                      <a:pt x="632" y="435"/>
                    </a:lnTo>
                    <a:lnTo>
                      <a:pt x="632" y="436"/>
                    </a:lnTo>
                    <a:lnTo>
                      <a:pt x="631" y="443"/>
                    </a:lnTo>
                    <a:lnTo>
                      <a:pt x="628" y="449"/>
                    </a:lnTo>
                    <a:lnTo>
                      <a:pt x="626" y="453"/>
                    </a:lnTo>
                    <a:lnTo>
                      <a:pt x="623" y="457"/>
                    </a:lnTo>
                    <a:lnTo>
                      <a:pt x="619" y="460"/>
                    </a:lnTo>
                    <a:lnTo>
                      <a:pt x="614" y="461"/>
                    </a:lnTo>
                    <a:lnTo>
                      <a:pt x="607" y="462"/>
                    </a:lnTo>
                    <a:lnTo>
                      <a:pt x="602" y="461"/>
                    </a:lnTo>
                    <a:lnTo>
                      <a:pt x="597" y="460"/>
                    </a:lnTo>
                    <a:lnTo>
                      <a:pt x="593" y="458"/>
                    </a:lnTo>
                    <a:lnTo>
                      <a:pt x="593" y="458"/>
                    </a:lnTo>
                    <a:lnTo>
                      <a:pt x="588" y="456"/>
                    </a:lnTo>
                    <a:lnTo>
                      <a:pt x="581" y="453"/>
                    </a:lnTo>
                    <a:lnTo>
                      <a:pt x="571" y="448"/>
                    </a:lnTo>
                    <a:lnTo>
                      <a:pt x="559" y="444"/>
                    </a:lnTo>
                    <a:lnTo>
                      <a:pt x="546" y="440"/>
                    </a:lnTo>
                    <a:lnTo>
                      <a:pt x="539" y="439"/>
                    </a:lnTo>
                    <a:lnTo>
                      <a:pt x="534" y="437"/>
                    </a:lnTo>
                    <a:lnTo>
                      <a:pt x="529" y="437"/>
                    </a:lnTo>
                    <a:lnTo>
                      <a:pt x="508" y="440"/>
                    </a:lnTo>
                    <a:lnTo>
                      <a:pt x="491" y="449"/>
                    </a:lnTo>
                    <a:lnTo>
                      <a:pt x="475" y="462"/>
                    </a:lnTo>
                    <a:lnTo>
                      <a:pt x="463" y="479"/>
                    </a:lnTo>
                    <a:lnTo>
                      <a:pt x="456" y="499"/>
                    </a:lnTo>
                    <a:lnTo>
                      <a:pt x="453" y="522"/>
                    </a:lnTo>
                    <a:lnTo>
                      <a:pt x="456" y="545"/>
                    </a:lnTo>
                    <a:lnTo>
                      <a:pt x="463" y="566"/>
                    </a:lnTo>
                    <a:lnTo>
                      <a:pt x="475" y="583"/>
                    </a:lnTo>
                    <a:lnTo>
                      <a:pt x="491" y="596"/>
                    </a:lnTo>
                    <a:lnTo>
                      <a:pt x="508" y="604"/>
                    </a:lnTo>
                    <a:lnTo>
                      <a:pt x="529" y="608"/>
                    </a:lnTo>
                    <a:lnTo>
                      <a:pt x="534" y="606"/>
                    </a:lnTo>
                    <a:lnTo>
                      <a:pt x="539" y="606"/>
                    </a:lnTo>
                    <a:lnTo>
                      <a:pt x="546" y="604"/>
                    </a:lnTo>
                    <a:lnTo>
                      <a:pt x="556" y="601"/>
                    </a:lnTo>
                    <a:lnTo>
                      <a:pt x="567" y="597"/>
                    </a:lnTo>
                    <a:lnTo>
                      <a:pt x="579" y="593"/>
                    </a:lnTo>
                    <a:lnTo>
                      <a:pt x="588" y="589"/>
                    </a:lnTo>
                    <a:lnTo>
                      <a:pt x="593" y="587"/>
                    </a:lnTo>
                    <a:lnTo>
                      <a:pt x="600" y="584"/>
                    </a:lnTo>
                    <a:lnTo>
                      <a:pt x="607" y="583"/>
                    </a:lnTo>
                    <a:lnTo>
                      <a:pt x="614" y="583"/>
                    </a:lnTo>
                    <a:lnTo>
                      <a:pt x="619" y="585"/>
                    </a:lnTo>
                    <a:lnTo>
                      <a:pt x="623" y="588"/>
                    </a:lnTo>
                    <a:lnTo>
                      <a:pt x="626" y="592"/>
                    </a:lnTo>
                    <a:lnTo>
                      <a:pt x="628" y="596"/>
                    </a:lnTo>
                    <a:lnTo>
                      <a:pt x="631" y="602"/>
                    </a:lnTo>
                    <a:lnTo>
                      <a:pt x="632" y="610"/>
                    </a:lnTo>
                    <a:lnTo>
                      <a:pt x="632" y="611"/>
                    </a:lnTo>
                    <a:lnTo>
                      <a:pt x="632" y="611"/>
                    </a:lnTo>
                    <a:lnTo>
                      <a:pt x="632" y="613"/>
                    </a:lnTo>
                    <a:lnTo>
                      <a:pt x="632" y="618"/>
                    </a:lnTo>
                    <a:lnTo>
                      <a:pt x="632" y="829"/>
                    </a:lnTo>
                    <a:lnTo>
                      <a:pt x="617" y="829"/>
                    </a:lnTo>
                    <a:lnTo>
                      <a:pt x="617" y="617"/>
                    </a:lnTo>
                    <a:lnTo>
                      <a:pt x="617" y="613"/>
                    </a:lnTo>
                    <a:lnTo>
                      <a:pt x="617" y="611"/>
                    </a:lnTo>
                    <a:lnTo>
                      <a:pt x="617" y="611"/>
                    </a:lnTo>
                    <a:lnTo>
                      <a:pt x="615" y="608"/>
                    </a:lnTo>
                    <a:lnTo>
                      <a:pt x="614" y="604"/>
                    </a:lnTo>
                    <a:lnTo>
                      <a:pt x="613" y="601"/>
                    </a:lnTo>
                    <a:lnTo>
                      <a:pt x="611" y="600"/>
                    </a:lnTo>
                    <a:lnTo>
                      <a:pt x="610" y="598"/>
                    </a:lnTo>
                    <a:lnTo>
                      <a:pt x="607" y="598"/>
                    </a:lnTo>
                    <a:lnTo>
                      <a:pt x="605" y="600"/>
                    </a:lnTo>
                    <a:lnTo>
                      <a:pt x="600" y="601"/>
                    </a:lnTo>
                    <a:lnTo>
                      <a:pt x="596" y="604"/>
                    </a:lnTo>
                    <a:lnTo>
                      <a:pt x="587" y="606"/>
                    </a:lnTo>
                    <a:lnTo>
                      <a:pt x="576" y="611"/>
                    </a:lnTo>
                    <a:lnTo>
                      <a:pt x="563" y="615"/>
                    </a:lnTo>
                    <a:lnTo>
                      <a:pt x="550" y="619"/>
                    </a:lnTo>
                    <a:lnTo>
                      <a:pt x="539" y="622"/>
                    </a:lnTo>
                    <a:lnTo>
                      <a:pt x="529" y="623"/>
                    </a:lnTo>
                    <a:lnTo>
                      <a:pt x="504" y="619"/>
                    </a:lnTo>
                    <a:lnTo>
                      <a:pt x="482" y="609"/>
                    </a:lnTo>
                    <a:lnTo>
                      <a:pt x="463" y="593"/>
                    </a:lnTo>
                    <a:lnTo>
                      <a:pt x="449" y="574"/>
                    </a:lnTo>
                    <a:lnTo>
                      <a:pt x="440" y="549"/>
                    </a:lnTo>
                    <a:lnTo>
                      <a:pt x="436" y="522"/>
                    </a:lnTo>
                    <a:lnTo>
                      <a:pt x="440" y="495"/>
                    </a:lnTo>
                    <a:lnTo>
                      <a:pt x="449" y="471"/>
                    </a:lnTo>
                    <a:lnTo>
                      <a:pt x="463" y="450"/>
                    </a:lnTo>
                    <a:lnTo>
                      <a:pt x="482" y="435"/>
                    </a:lnTo>
                    <a:lnTo>
                      <a:pt x="504" y="424"/>
                    </a:lnTo>
                    <a:lnTo>
                      <a:pt x="529" y="422"/>
                    </a:lnTo>
                    <a:lnTo>
                      <a:pt x="539" y="422"/>
                    </a:lnTo>
                    <a:lnTo>
                      <a:pt x="550" y="424"/>
                    </a:lnTo>
                    <a:lnTo>
                      <a:pt x="572" y="432"/>
                    </a:lnTo>
                    <a:lnTo>
                      <a:pt x="585" y="437"/>
                    </a:lnTo>
                    <a:lnTo>
                      <a:pt x="594" y="441"/>
                    </a:lnTo>
                    <a:lnTo>
                      <a:pt x="600" y="444"/>
                    </a:lnTo>
                    <a:lnTo>
                      <a:pt x="600" y="444"/>
                    </a:lnTo>
                    <a:lnTo>
                      <a:pt x="600" y="444"/>
                    </a:lnTo>
                    <a:lnTo>
                      <a:pt x="602" y="445"/>
                    </a:lnTo>
                    <a:lnTo>
                      <a:pt x="605" y="445"/>
                    </a:lnTo>
                    <a:lnTo>
                      <a:pt x="607" y="445"/>
                    </a:lnTo>
                    <a:lnTo>
                      <a:pt x="610" y="445"/>
                    </a:lnTo>
                    <a:lnTo>
                      <a:pt x="611" y="445"/>
                    </a:lnTo>
                    <a:lnTo>
                      <a:pt x="613" y="444"/>
                    </a:lnTo>
                    <a:lnTo>
                      <a:pt x="614" y="441"/>
                    </a:lnTo>
                    <a:lnTo>
                      <a:pt x="615" y="439"/>
                    </a:lnTo>
                    <a:lnTo>
                      <a:pt x="617" y="433"/>
                    </a:lnTo>
                    <a:lnTo>
                      <a:pt x="617" y="432"/>
                    </a:lnTo>
                    <a:lnTo>
                      <a:pt x="617" y="428"/>
                    </a:lnTo>
                    <a:lnTo>
                      <a:pt x="617" y="237"/>
                    </a:lnTo>
                    <a:lnTo>
                      <a:pt x="617" y="225"/>
                    </a:lnTo>
                    <a:lnTo>
                      <a:pt x="617" y="202"/>
                    </a:lnTo>
                    <a:lnTo>
                      <a:pt x="615" y="202"/>
                    </a:lnTo>
                    <a:lnTo>
                      <a:pt x="610" y="202"/>
                    </a:lnTo>
                    <a:lnTo>
                      <a:pt x="605" y="202"/>
                    </a:lnTo>
                    <a:lnTo>
                      <a:pt x="601" y="202"/>
                    </a:lnTo>
                    <a:lnTo>
                      <a:pt x="597" y="202"/>
                    </a:lnTo>
                    <a:lnTo>
                      <a:pt x="594" y="202"/>
                    </a:lnTo>
                    <a:lnTo>
                      <a:pt x="593" y="202"/>
                    </a:lnTo>
                    <a:lnTo>
                      <a:pt x="446" y="202"/>
                    </a:lnTo>
                    <a:lnTo>
                      <a:pt x="422" y="202"/>
                    </a:lnTo>
                    <a:lnTo>
                      <a:pt x="408" y="202"/>
                    </a:lnTo>
                    <a:lnTo>
                      <a:pt x="393" y="200"/>
                    </a:lnTo>
                    <a:lnTo>
                      <a:pt x="378" y="195"/>
                    </a:lnTo>
                    <a:lnTo>
                      <a:pt x="365" y="187"/>
                    </a:lnTo>
                    <a:lnTo>
                      <a:pt x="355" y="176"/>
                    </a:lnTo>
                    <a:lnTo>
                      <a:pt x="351" y="165"/>
                    </a:lnTo>
                    <a:lnTo>
                      <a:pt x="350" y="153"/>
                    </a:lnTo>
                    <a:lnTo>
                      <a:pt x="351" y="140"/>
                    </a:lnTo>
                    <a:lnTo>
                      <a:pt x="356" y="127"/>
                    </a:lnTo>
                    <a:lnTo>
                      <a:pt x="363" y="114"/>
                    </a:lnTo>
                    <a:lnTo>
                      <a:pt x="368" y="100"/>
                    </a:lnTo>
                    <a:lnTo>
                      <a:pt x="373" y="84"/>
                    </a:lnTo>
                    <a:lnTo>
                      <a:pt x="373" y="80"/>
                    </a:lnTo>
                    <a:lnTo>
                      <a:pt x="374" y="76"/>
                    </a:lnTo>
                    <a:lnTo>
                      <a:pt x="374" y="73"/>
                    </a:lnTo>
                    <a:lnTo>
                      <a:pt x="372" y="60"/>
                    </a:lnTo>
                    <a:lnTo>
                      <a:pt x="367" y="46"/>
                    </a:lnTo>
                    <a:lnTo>
                      <a:pt x="356" y="34"/>
                    </a:lnTo>
                    <a:lnTo>
                      <a:pt x="344" y="25"/>
                    </a:lnTo>
                    <a:lnTo>
                      <a:pt x="330" y="18"/>
                    </a:lnTo>
                    <a:lnTo>
                      <a:pt x="313" y="16"/>
                    </a:lnTo>
                    <a:lnTo>
                      <a:pt x="297" y="18"/>
                    </a:lnTo>
                    <a:lnTo>
                      <a:pt x="283" y="25"/>
                    </a:lnTo>
                    <a:lnTo>
                      <a:pt x="270" y="34"/>
                    </a:lnTo>
                    <a:lnTo>
                      <a:pt x="261" y="46"/>
                    </a:lnTo>
                    <a:lnTo>
                      <a:pt x="254" y="60"/>
                    </a:lnTo>
                    <a:lnTo>
                      <a:pt x="251" y="73"/>
                    </a:lnTo>
                    <a:lnTo>
                      <a:pt x="251" y="76"/>
                    </a:lnTo>
                    <a:lnTo>
                      <a:pt x="253" y="80"/>
                    </a:lnTo>
                    <a:lnTo>
                      <a:pt x="254" y="84"/>
                    </a:lnTo>
                    <a:lnTo>
                      <a:pt x="255" y="92"/>
                    </a:lnTo>
                    <a:lnTo>
                      <a:pt x="258" y="100"/>
                    </a:lnTo>
                    <a:lnTo>
                      <a:pt x="264" y="114"/>
                    </a:lnTo>
                    <a:lnTo>
                      <a:pt x="270" y="127"/>
                    </a:lnTo>
                    <a:lnTo>
                      <a:pt x="275" y="140"/>
                    </a:lnTo>
                    <a:lnTo>
                      <a:pt x="276" y="153"/>
                    </a:lnTo>
                    <a:lnTo>
                      <a:pt x="275" y="168"/>
                    </a:lnTo>
                    <a:lnTo>
                      <a:pt x="268" y="181"/>
                    </a:lnTo>
                    <a:lnTo>
                      <a:pt x="257" y="191"/>
                    </a:lnTo>
                    <a:lnTo>
                      <a:pt x="245" y="198"/>
                    </a:lnTo>
                    <a:lnTo>
                      <a:pt x="237" y="200"/>
                    </a:lnTo>
                    <a:lnTo>
                      <a:pt x="230" y="202"/>
                    </a:lnTo>
                    <a:lnTo>
                      <a:pt x="219" y="202"/>
                    </a:lnTo>
                    <a:lnTo>
                      <a:pt x="0" y="202"/>
                    </a:lnTo>
                    <a:lnTo>
                      <a:pt x="0" y="186"/>
                    </a:lnTo>
                    <a:lnTo>
                      <a:pt x="219" y="186"/>
                    </a:lnTo>
                    <a:lnTo>
                      <a:pt x="228" y="185"/>
                    </a:lnTo>
                    <a:lnTo>
                      <a:pt x="233" y="185"/>
                    </a:lnTo>
                    <a:lnTo>
                      <a:pt x="238" y="182"/>
                    </a:lnTo>
                    <a:lnTo>
                      <a:pt x="245" y="179"/>
                    </a:lnTo>
                    <a:lnTo>
                      <a:pt x="250" y="176"/>
                    </a:lnTo>
                    <a:lnTo>
                      <a:pt x="255" y="170"/>
                    </a:lnTo>
                    <a:lnTo>
                      <a:pt x="258" y="165"/>
                    </a:lnTo>
                    <a:lnTo>
                      <a:pt x="259" y="160"/>
                    </a:lnTo>
                    <a:lnTo>
                      <a:pt x="261" y="153"/>
                    </a:lnTo>
                    <a:lnTo>
                      <a:pt x="259" y="147"/>
                    </a:lnTo>
                    <a:lnTo>
                      <a:pt x="258" y="142"/>
                    </a:lnTo>
                    <a:lnTo>
                      <a:pt x="255" y="135"/>
                    </a:lnTo>
                    <a:lnTo>
                      <a:pt x="249" y="121"/>
                    </a:lnTo>
                    <a:lnTo>
                      <a:pt x="244" y="105"/>
                    </a:lnTo>
                    <a:lnTo>
                      <a:pt x="238" y="88"/>
                    </a:lnTo>
                    <a:lnTo>
                      <a:pt x="236" y="81"/>
                    </a:lnTo>
                    <a:lnTo>
                      <a:pt x="236" y="73"/>
                    </a:lnTo>
                    <a:lnTo>
                      <a:pt x="238" y="55"/>
                    </a:lnTo>
                    <a:lnTo>
                      <a:pt x="246" y="38"/>
                    </a:lnTo>
                    <a:lnTo>
                      <a:pt x="258" y="22"/>
                    </a:lnTo>
                    <a:lnTo>
                      <a:pt x="274" y="11"/>
                    </a:lnTo>
                    <a:lnTo>
                      <a:pt x="292" y="3"/>
                    </a:lnTo>
                    <a:lnTo>
                      <a:pt x="3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133" name="Group 132"/>
          <p:cNvGrpSpPr/>
          <p:nvPr/>
        </p:nvGrpSpPr>
        <p:grpSpPr>
          <a:xfrm>
            <a:off x="486727" y="1447600"/>
            <a:ext cx="2932645" cy="4529960"/>
            <a:chOff x="486727" y="1625090"/>
            <a:chExt cx="2932645" cy="4529960"/>
          </a:xfrm>
        </p:grpSpPr>
        <p:grpSp>
          <p:nvGrpSpPr>
            <p:cNvPr id="124" name="Group 123"/>
            <p:cNvGrpSpPr/>
            <p:nvPr/>
          </p:nvGrpSpPr>
          <p:grpSpPr>
            <a:xfrm>
              <a:off x="486727" y="1625090"/>
              <a:ext cx="2932645" cy="1471339"/>
              <a:chOff x="486727" y="2011946"/>
              <a:chExt cx="2932645" cy="1471339"/>
            </a:xfrm>
          </p:grpSpPr>
          <p:sp>
            <p:nvSpPr>
              <p:cNvPr id="99"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00"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dirty="0">
                    <a:solidFill>
                      <a:schemeClr val="accent4"/>
                    </a:solidFill>
                  </a:rPr>
                  <a:t>01</a:t>
                </a:r>
              </a:p>
            </p:txBody>
          </p:sp>
          <p:sp>
            <p:nvSpPr>
              <p:cNvPr id="101"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125" name="Group 124"/>
            <p:cNvGrpSpPr/>
            <p:nvPr/>
          </p:nvGrpSpPr>
          <p:grpSpPr>
            <a:xfrm>
              <a:off x="486727" y="3154400"/>
              <a:ext cx="2932645" cy="1471339"/>
              <a:chOff x="486727" y="2011946"/>
              <a:chExt cx="2932645" cy="1471339"/>
            </a:xfrm>
          </p:grpSpPr>
          <p:sp>
            <p:nvSpPr>
              <p:cNvPr id="126"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27"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accent5"/>
                    </a:solidFill>
                  </a:rPr>
                  <a:t>02</a:t>
                </a:r>
                <a:endParaRPr lang="en-US" sz="4000" b="1" dirty="0">
                  <a:solidFill>
                    <a:schemeClr val="accent5"/>
                  </a:solidFill>
                </a:endParaRPr>
              </a:p>
            </p:txBody>
          </p:sp>
          <p:sp>
            <p:nvSpPr>
              <p:cNvPr id="128"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129" name="Group 128"/>
            <p:cNvGrpSpPr/>
            <p:nvPr/>
          </p:nvGrpSpPr>
          <p:grpSpPr>
            <a:xfrm>
              <a:off x="486727" y="4683711"/>
              <a:ext cx="2932645" cy="1471339"/>
              <a:chOff x="486727" y="2011946"/>
              <a:chExt cx="2932645" cy="1471339"/>
            </a:xfrm>
          </p:grpSpPr>
          <p:sp>
            <p:nvSpPr>
              <p:cNvPr id="130"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31"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accent1"/>
                    </a:solidFill>
                  </a:rPr>
                  <a:t>03</a:t>
                </a:r>
                <a:endParaRPr lang="en-US" sz="4000" b="1" dirty="0">
                  <a:solidFill>
                    <a:schemeClr val="accent1"/>
                  </a:solidFill>
                </a:endParaRPr>
              </a:p>
            </p:txBody>
          </p:sp>
          <p:sp>
            <p:nvSpPr>
              <p:cNvPr id="132"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grpSp>
        <p:nvGrpSpPr>
          <p:cNvPr id="134" name="Group 133"/>
          <p:cNvGrpSpPr/>
          <p:nvPr/>
        </p:nvGrpSpPr>
        <p:grpSpPr>
          <a:xfrm>
            <a:off x="8776757" y="1502603"/>
            <a:ext cx="2932644" cy="4529960"/>
            <a:chOff x="486728" y="1625090"/>
            <a:chExt cx="2932644" cy="4529960"/>
          </a:xfrm>
        </p:grpSpPr>
        <p:grpSp>
          <p:nvGrpSpPr>
            <p:cNvPr id="135" name="Group 134"/>
            <p:cNvGrpSpPr/>
            <p:nvPr/>
          </p:nvGrpSpPr>
          <p:grpSpPr>
            <a:xfrm>
              <a:off x="486728" y="1625090"/>
              <a:ext cx="2932644" cy="1471339"/>
              <a:chOff x="486728" y="2011946"/>
              <a:chExt cx="2932644" cy="1471339"/>
            </a:xfrm>
          </p:grpSpPr>
          <p:sp>
            <p:nvSpPr>
              <p:cNvPr id="144"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45"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3"/>
                    </a:solidFill>
                  </a:rPr>
                  <a:t>04</a:t>
                </a:r>
                <a:endParaRPr lang="en-US" sz="4000" b="1" dirty="0">
                  <a:solidFill>
                    <a:schemeClr val="accent3"/>
                  </a:solidFill>
                </a:endParaRPr>
              </a:p>
            </p:txBody>
          </p:sp>
          <p:sp>
            <p:nvSpPr>
              <p:cNvPr id="146"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136" name="Group 135"/>
            <p:cNvGrpSpPr/>
            <p:nvPr/>
          </p:nvGrpSpPr>
          <p:grpSpPr>
            <a:xfrm>
              <a:off x="486728" y="3154400"/>
              <a:ext cx="2932644" cy="1471339"/>
              <a:chOff x="486728" y="2011946"/>
              <a:chExt cx="2932644" cy="1471339"/>
            </a:xfrm>
          </p:grpSpPr>
          <p:sp>
            <p:nvSpPr>
              <p:cNvPr id="141"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42"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2"/>
                    </a:solidFill>
                  </a:rPr>
                  <a:t>05</a:t>
                </a:r>
                <a:endParaRPr lang="en-US" sz="4000" b="1" dirty="0">
                  <a:solidFill>
                    <a:schemeClr val="accent2"/>
                  </a:solidFill>
                </a:endParaRPr>
              </a:p>
            </p:txBody>
          </p:sp>
          <p:sp>
            <p:nvSpPr>
              <p:cNvPr id="143"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137" name="Group 136"/>
            <p:cNvGrpSpPr/>
            <p:nvPr/>
          </p:nvGrpSpPr>
          <p:grpSpPr>
            <a:xfrm>
              <a:off x="486728" y="4683711"/>
              <a:ext cx="2932644" cy="1471339"/>
              <a:chOff x="486728" y="2011946"/>
              <a:chExt cx="2932644" cy="1471339"/>
            </a:xfrm>
          </p:grpSpPr>
          <p:sp>
            <p:nvSpPr>
              <p:cNvPr id="138"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39"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6"/>
                    </a:solidFill>
                  </a:rPr>
                  <a:t>06</a:t>
                </a:r>
                <a:endParaRPr lang="en-US" sz="4000" b="1" dirty="0">
                  <a:solidFill>
                    <a:schemeClr val="accent6"/>
                  </a:solidFill>
                </a:endParaRPr>
              </a:p>
            </p:txBody>
          </p:sp>
          <p:sp>
            <p:nvSpPr>
              <p:cNvPr id="140"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spTree>
    <p:extLst>
      <p:ext uri="{BB962C8B-B14F-4D97-AF65-F5344CB8AC3E}">
        <p14:creationId xmlns:p14="http://schemas.microsoft.com/office/powerpoint/2010/main" val="3107237089"/>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Puzzle Light Bulb</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124</a:t>
            </a:fld>
            <a:endParaRPr lang="en-US"/>
          </a:p>
        </p:txBody>
      </p:sp>
      <p:grpSp>
        <p:nvGrpSpPr>
          <p:cNvPr id="133" name="Group 132"/>
          <p:cNvGrpSpPr/>
          <p:nvPr/>
        </p:nvGrpSpPr>
        <p:grpSpPr>
          <a:xfrm>
            <a:off x="486727" y="1447600"/>
            <a:ext cx="2932645" cy="4529960"/>
            <a:chOff x="486727" y="1625090"/>
            <a:chExt cx="2932645" cy="4529960"/>
          </a:xfrm>
        </p:grpSpPr>
        <p:grpSp>
          <p:nvGrpSpPr>
            <p:cNvPr id="124" name="Group 123"/>
            <p:cNvGrpSpPr/>
            <p:nvPr/>
          </p:nvGrpSpPr>
          <p:grpSpPr>
            <a:xfrm>
              <a:off x="486727" y="1625090"/>
              <a:ext cx="2932645" cy="1471339"/>
              <a:chOff x="486727" y="2011946"/>
              <a:chExt cx="2932645" cy="1471339"/>
            </a:xfrm>
          </p:grpSpPr>
          <p:sp>
            <p:nvSpPr>
              <p:cNvPr id="99"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00"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dirty="0">
                    <a:solidFill>
                      <a:schemeClr val="accent1"/>
                    </a:solidFill>
                  </a:rPr>
                  <a:t>01</a:t>
                </a:r>
              </a:p>
            </p:txBody>
          </p:sp>
          <p:sp>
            <p:nvSpPr>
              <p:cNvPr id="101"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125" name="Group 124"/>
            <p:cNvGrpSpPr/>
            <p:nvPr/>
          </p:nvGrpSpPr>
          <p:grpSpPr>
            <a:xfrm>
              <a:off x="486727" y="3154400"/>
              <a:ext cx="2932645" cy="1471339"/>
              <a:chOff x="486727" y="2011946"/>
              <a:chExt cx="2932645" cy="1471339"/>
            </a:xfrm>
          </p:grpSpPr>
          <p:sp>
            <p:nvSpPr>
              <p:cNvPr id="126"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27"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tx2"/>
                    </a:solidFill>
                  </a:rPr>
                  <a:t>02</a:t>
                </a:r>
                <a:endParaRPr lang="en-US" sz="4000" b="1" dirty="0">
                  <a:solidFill>
                    <a:schemeClr val="tx2"/>
                  </a:solidFill>
                </a:endParaRPr>
              </a:p>
            </p:txBody>
          </p:sp>
          <p:sp>
            <p:nvSpPr>
              <p:cNvPr id="128"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129" name="Group 128"/>
            <p:cNvGrpSpPr/>
            <p:nvPr/>
          </p:nvGrpSpPr>
          <p:grpSpPr>
            <a:xfrm>
              <a:off x="486727" y="4683711"/>
              <a:ext cx="2932645" cy="1471339"/>
              <a:chOff x="486727" y="2011946"/>
              <a:chExt cx="2932645" cy="1471339"/>
            </a:xfrm>
          </p:grpSpPr>
          <p:sp>
            <p:nvSpPr>
              <p:cNvPr id="130"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31"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accent4">
                        <a:lumMod val="75000"/>
                      </a:schemeClr>
                    </a:solidFill>
                  </a:rPr>
                  <a:t>03</a:t>
                </a:r>
                <a:endParaRPr lang="en-US" sz="4000" b="1" dirty="0">
                  <a:solidFill>
                    <a:schemeClr val="accent4">
                      <a:lumMod val="75000"/>
                    </a:schemeClr>
                  </a:solidFill>
                </a:endParaRPr>
              </a:p>
            </p:txBody>
          </p:sp>
          <p:sp>
            <p:nvSpPr>
              <p:cNvPr id="132"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grpSp>
        <p:nvGrpSpPr>
          <p:cNvPr id="134" name="Group 133"/>
          <p:cNvGrpSpPr/>
          <p:nvPr/>
        </p:nvGrpSpPr>
        <p:grpSpPr>
          <a:xfrm>
            <a:off x="8776757" y="1502603"/>
            <a:ext cx="2932644" cy="4529960"/>
            <a:chOff x="486728" y="1625090"/>
            <a:chExt cx="2932644" cy="4529960"/>
          </a:xfrm>
        </p:grpSpPr>
        <p:grpSp>
          <p:nvGrpSpPr>
            <p:cNvPr id="135" name="Group 134"/>
            <p:cNvGrpSpPr/>
            <p:nvPr/>
          </p:nvGrpSpPr>
          <p:grpSpPr>
            <a:xfrm>
              <a:off x="486728" y="1625090"/>
              <a:ext cx="2932644" cy="1471339"/>
              <a:chOff x="486728" y="2011946"/>
              <a:chExt cx="2932644" cy="1471339"/>
            </a:xfrm>
          </p:grpSpPr>
          <p:sp>
            <p:nvSpPr>
              <p:cNvPr id="144"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45"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3"/>
                    </a:solidFill>
                  </a:rPr>
                  <a:t>04</a:t>
                </a:r>
                <a:endParaRPr lang="en-US" sz="4000" b="1" dirty="0">
                  <a:solidFill>
                    <a:schemeClr val="accent3"/>
                  </a:solidFill>
                </a:endParaRPr>
              </a:p>
            </p:txBody>
          </p:sp>
          <p:sp>
            <p:nvSpPr>
              <p:cNvPr id="146"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136" name="Group 135"/>
            <p:cNvGrpSpPr/>
            <p:nvPr/>
          </p:nvGrpSpPr>
          <p:grpSpPr>
            <a:xfrm>
              <a:off x="486728" y="3154400"/>
              <a:ext cx="2932644" cy="1471339"/>
              <a:chOff x="486728" y="2011946"/>
              <a:chExt cx="2932644" cy="1471339"/>
            </a:xfrm>
          </p:grpSpPr>
          <p:sp>
            <p:nvSpPr>
              <p:cNvPr id="141"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42"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5"/>
                    </a:solidFill>
                  </a:rPr>
                  <a:t>05</a:t>
                </a:r>
                <a:endParaRPr lang="en-US" sz="4000" b="1" dirty="0">
                  <a:solidFill>
                    <a:schemeClr val="accent5"/>
                  </a:solidFill>
                </a:endParaRPr>
              </a:p>
            </p:txBody>
          </p:sp>
          <p:sp>
            <p:nvSpPr>
              <p:cNvPr id="143"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137" name="Group 136"/>
            <p:cNvGrpSpPr/>
            <p:nvPr/>
          </p:nvGrpSpPr>
          <p:grpSpPr>
            <a:xfrm>
              <a:off x="486728" y="4683711"/>
              <a:ext cx="2932644" cy="1471339"/>
              <a:chOff x="486728" y="2011946"/>
              <a:chExt cx="2932644" cy="1471339"/>
            </a:xfrm>
          </p:grpSpPr>
          <p:sp>
            <p:nvSpPr>
              <p:cNvPr id="138"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39"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6"/>
                    </a:solidFill>
                  </a:rPr>
                  <a:t>06</a:t>
                </a:r>
                <a:endParaRPr lang="en-US" sz="4000" b="1" dirty="0">
                  <a:solidFill>
                    <a:schemeClr val="accent6"/>
                  </a:solidFill>
                </a:endParaRPr>
              </a:p>
            </p:txBody>
          </p:sp>
          <p:sp>
            <p:nvSpPr>
              <p:cNvPr id="140"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grpSp>
        <p:nvGrpSpPr>
          <p:cNvPr id="53" name="Group 52"/>
          <p:cNvGrpSpPr/>
          <p:nvPr/>
        </p:nvGrpSpPr>
        <p:grpSpPr>
          <a:xfrm>
            <a:off x="4998349" y="1171575"/>
            <a:ext cx="2195302" cy="4728766"/>
            <a:chOff x="15617246" y="-201963"/>
            <a:chExt cx="4559300" cy="9820904"/>
          </a:xfrm>
        </p:grpSpPr>
        <p:grpSp>
          <p:nvGrpSpPr>
            <p:cNvPr id="54" name="Group 53"/>
            <p:cNvGrpSpPr/>
            <p:nvPr/>
          </p:nvGrpSpPr>
          <p:grpSpPr>
            <a:xfrm rot="10800000">
              <a:off x="15617246" y="1887816"/>
              <a:ext cx="4559300" cy="7731125"/>
              <a:chOff x="9636847" y="4338638"/>
              <a:chExt cx="4559300" cy="7731125"/>
            </a:xfrm>
          </p:grpSpPr>
          <p:sp>
            <p:nvSpPr>
              <p:cNvPr id="56" name="Freeform 149"/>
              <p:cNvSpPr>
                <a:spLocks/>
              </p:cNvSpPr>
              <p:nvPr/>
            </p:nvSpPr>
            <p:spPr bwMode="auto">
              <a:xfrm>
                <a:off x="11941897" y="7361238"/>
                <a:ext cx="1374775" cy="2016125"/>
              </a:xfrm>
              <a:custGeom>
                <a:avLst/>
                <a:gdLst>
                  <a:gd name="T0" fmla="*/ 586 w 866"/>
                  <a:gd name="T1" fmla="*/ 188 h 1270"/>
                  <a:gd name="T2" fmla="*/ 622 w 866"/>
                  <a:gd name="T3" fmla="*/ 166 h 1270"/>
                  <a:gd name="T4" fmla="*/ 668 w 866"/>
                  <a:gd name="T5" fmla="*/ 160 h 1270"/>
                  <a:gd name="T6" fmla="*/ 688 w 866"/>
                  <a:gd name="T7" fmla="*/ 162 h 1270"/>
                  <a:gd name="T8" fmla="*/ 728 w 866"/>
                  <a:gd name="T9" fmla="*/ 180 h 1270"/>
                  <a:gd name="T10" fmla="*/ 764 w 866"/>
                  <a:gd name="T11" fmla="*/ 204 h 1270"/>
                  <a:gd name="T12" fmla="*/ 802 w 866"/>
                  <a:gd name="T13" fmla="*/ 236 h 1270"/>
                  <a:gd name="T14" fmla="*/ 866 w 866"/>
                  <a:gd name="T15" fmla="*/ 0 h 1270"/>
                  <a:gd name="T16" fmla="*/ 0 w 866"/>
                  <a:gd name="T17" fmla="*/ 926 h 1270"/>
                  <a:gd name="T18" fmla="*/ 316 w 866"/>
                  <a:gd name="T19" fmla="*/ 926 h 1270"/>
                  <a:gd name="T20" fmla="*/ 332 w 866"/>
                  <a:gd name="T21" fmla="*/ 932 h 1270"/>
                  <a:gd name="T22" fmla="*/ 338 w 866"/>
                  <a:gd name="T23" fmla="*/ 948 h 1270"/>
                  <a:gd name="T24" fmla="*/ 338 w 866"/>
                  <a:gd name="T25" fmla="*/ 1056 h 1270"/>
                  <a:gd name="T26" fmla="*/ 330 w 866"/>
                  <a:gd name="T27" fmla="*/ 1074 h 1270"/>
                  <a:gd name="T28" fmla="*/ 312 w 866"/>
                  <a:gd name="T29" fmla="*/ 1090 h 1270"/>
                  <a:gd name="T30" fmla="*/ 278 w 866"/>
                  <a:gd name="T31" fmla="*/ 1130 h 1270"/>
                  <a:gd name="T32" fmla="*/ 262 w 866"/>
                  <a:gd name="T33" fmla="*/ 1158 h 1270"/>
                  <a:gd name="T34" fmla="*/ 258 w 866"/>
                  <a:gd name="T35" fmla="*/ 1172 h 1270"/>
                  <a:gd name="T36" fmla="*/ 264 w 866"/>
                  <a:gd name="T37" fmla="*/ 1208 h 1270"/>
                  <a:gd name="T38" fmla="*/ 282 w 866"/>
                  <a:gd name="T39" fmla="*/ 1238 h 1270"/>
                  <a:gd name="T40" fmla="*/ 290 w 866"/>
                  <a:gd name="T41" fmla="*/ 1246 h 1270"/>
                  <a:gd name="T42" fmla="*/ 308 w 866"/>
                  <a:gd name="T43" fmla="*/ 1258 h 1270"/>
                  <a:gd name="T44" fmla="*/ 342 w 866"/>
                  <a:gd name="T45" fmla="*/ 1268 h 1270"/>
                  <a:gd name="T46" fmla="*/ 366 w 866"/>
                  <a:gd name="T47" fmla="*/ 1270 h 1270"/>
                  <a:gd name="T48" fmla="*/ 408 w 866"/>
                  <a:gd name="T49" fmla="*/ 1268 h 1270"/>
                  <a:gd name="T50" fmla="*/ 450 w 866"/>
                  <a:gd name="T51" fmla="*/ 1256 h 1270"/>
                  <a:gd name="T52" fmla="*/ 478 w 866"/>
                  <a:gd name="T53" fmla="*/ 1240 h 1270"/>
                  <a:gd name="T54" fmla="*/ 490 w 866"/>
                  <a:gd name="T55" fmla="*/ 1222 h 1270"/>
                  <a:gd name="T56" fmla="*/ 500 w 866"/>
                  <a:gd name="T57" fmla="*/ 1202 h 1270"/>
                  <a:gd name="T58" fmla="*/ 500 w 866"/>
                  <a:gd name="T59" fmla="*/ 1188 h 1270"/>
                  <a:gd name="T60" fmla="*/ 498 w 866"/>
                  <a:gd name="T61" fmla="*/ 1164 h 1270"/>
                  <a:gd name="T62" fmla="*/ 490 w 866"/>
                  <a:gd name="T63" fmla="*/ 1140 h 1270"/>
                  <a:gd name="T64" fmla="*/ 462 w 866"/>
                  <a:gd name="T65" fmla="*/ 1102 h 1270"/>
                  <a:gd name="T66" fmla="*/ 432 w 866"/>
                  <a:gd name="T67" fmla="*/ 1076 h 1270"/>
                  <a:gd name="T68" fmla="*/ 420 w 866"/>
                  <a:gd name="T69" fmla="*/ 1066 h 1270"/>
                  <a:gd name="T70" fmla="*/ 412 w 866"/>
                  <a:gd name="T71" fmla="*/ 1058 h 1270"/>
                  <a:gd name="T72" fmla="*/ 408 w 866"/>
                  <a:gd name="T73" fmla="*/ 1048 h 1270"/>
                  <a:gd name="T74" fmla="*/ 408 w 866"/>
                  <a:gd name="T75" fmla="*/ 942 h 1270"/>
                  <a:gd name="T76" fmla="*/ 414 w 866"/>
                  <a:gd name="T77" fmla="*/ 926 h 1270"/>
                  <a:gd name="T78" fmla="*/ 430 w 866"/>
                  <a:gd name="T79" fmla="*/ 920 h 1270"/>
                  <a:gd name="T80" fmla="*/ 866 w 866"/>
                  <a:gd name="T81" fmla="*/ 398 h 1270"/>
                  <a:gd name="T82" fmla="*/ 820 w 866"/>
                  <a:gd name="T83" fmla="*/ 398 h 1270"/>
                  <a:gd name="T84" fmla="*/ 780 w 866"/>
                  <a:gd name="T85" fmla="*/ 436 h 1270"/>
                  <a:gd name="T86" fmla="*/ 742 w 866"/>
                  <a:gd name="T87" fmla="*/ 464 h 1270"/>
                  <a:gd name="T88" fmla="*/ 698 w 866"/>
                  <a:gd name="T89" fmla="*/ 484 h 1270"/>
                  <a:gd name="T90" fmla="*/ 676 w 866"/>
                  <a:gd name="T91" fmla="*/ 486 h 1270"/>
                  <a:gd name="T92" fmla="*/ 650 w 866"/>
                  <a:gd name="T93" fmla="*/ 484 h 1270"/>
                  <a:gd name="T94" fmla="*/ 626 w 866"/>
                  <a:gd name="T95" fmla="*/ 478 h 1270"/>
                  <a:gd name="T96" fmla="*/ 604 w 866"/>
                  <a:gd name="T97" fmla="*/ 466 h 1270"/>
                  <a:gd name="T98" fmla="*/ 582 w 866"/>
                  <a:gd name="T99" fmla="*/ 450 h 1270"/>
                  <a:gd name="T100" fmla="*/ 564 w 866"/>
                  <a:gd name="T101" fmla="*/ 428 h 1270"/>
                  <a:gd name="T102" fmla="*/ 552 w 866"/>
                  <a:gd name="T103" fmla="*/ 398 h 1270"/>
                  <a:gd name="T104" fmla="*/ 542 w 866"/>
                  <a:gd name="T105" fmla="*/ 364 h 1270"/>
                  <a:gd name="T106" fmla="*/ 540 w 866"/>
                  <a:gd name="T107" fmla="*/ 322 h 1270"/>
                  <a:gd name="T108" fmla="*/ 540 w 866"/>
                  <a:gd name="T109" fmla="*/ 296 h 1270"/>
                  <a:gd name="T110" fmla="*/ 548 w 866"/>
                  <a:gd name="T111" fmla="*/ 252 h 1270"/>
                  <a:gd name="T112" fmla="*/ 562 w 866"/>
                  <a:gd name="T113" fmla="*/ 220 h 1270"/>
                  <a:gd name="T114" fmla="*/ 578 w 866"/>
                  <a:gd name="T115" fmla="*/ 196 h 1270"/>
                  <a:gd name="T116" fmla="*/ 586 w 866"/>
                  <a:gd name="T117" fmla="*/ 188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66" h="1270">
                    <a:moveTo>
                      <a:pt x="586" y="188"/>
                    </a:moveTo>
                    <a:lnTo>
                      <a:pt x="586" y="188"/>
                    </a:lnTo>
                    <a:lnTo>
                      <a:pt x="602" y="174"/>
                    </a:lnTo>
                    <a:lnTo>
                      <a:pt x="622" y="166"/>
                    </a:lnTo>
                    <a:lnTo>
                      <a:pt x="644" y="160"/>
                    </a:lnTo>
                    <a:lnTo>
                      <a:pt x="668" y="160"/>
                    </a:lnTo>
                    <a:lnTo>
                      <a:pt x="668" y="160"/>
                    </a:lnTo>
                    <a:lnTo>
                      <a:pt x="688" y="162"/>
                    </a:lnTo>
                    <a:lnTo>
                      <a:pt x="708" y="170"/>
                    </a:lnTo>
                    <a:lnTo>
                      <a:pt x="728" y="180"/>
                    </a:lnTo>
                    <a:lnTo>
                      <a:pt x="746" y="192"/>
                    </a:lnTo>
                    <a:lnTo>
                      <a:pt x="764" y="204"/>
                    </a:lnTo>
                    <a:lnTo>
                      <a:pt x="780" y="216"/>
                    </a:lnTo>
                    <a:lnTo>
                      <a:pt x="802" y="236"/>
                    </a:lnTo>
                    <a:lnTo>
                      <a:pt x="866" y="236"/>
                    </a:lnTo>
                    <a:lnTo>
                      <a:pt x="866" y="0"/>
                    </a:lnTo>
                    <a:lnTo>
                      <a:pt x="0" y="0"/>
                    </a:lnTo>
                    <a:lnTo>
                      <a:pt x="0" y="926"/>
                    </a:lnTo>
                    <a:lnTo>
                      <a:pt x="316" y="926"/>
                    </a:lnTo>
                    <a:lnTo>
                      <a:pt x="316" y="926"/>
                    </a:lnTo>
                    <a:lnTo>
                      <a:pt x="324" y="928"/>
                    </a:lnTo>
                    <a:lnTo>
                      <a:pt x="332" y="932"/>
                    </a:lnTo>
                    <a:lnTo>
                      <a:pt x="336" y="940"/>
                    </a:lnTo>
                    <a:lnTo>
                      <a:pt x="338" y="948"/>
                    </a:lnTo>
                    <a:lnTo>
                      <a:pt x="338" y="1056"/>
                    </a:lnTo>
                    <a:lnTo>
                      <a:pt x="338" y="1056"/>
                    </a:lnTo>
                    <a:lnTo>
                      <a:pt x="336" y="1066"/>
                    </a:lnTo>
                    <a:lnTo>
                      <a:pt x="330" y="1074"/>
                    </a:lnTo>
                    <a:lnTo>
                      <a:pt x="330" y="1074"/>
                    </a:lnTo>
                    <a:lnTo>
                      <a:pt x="312" y="1090"/>
                    </a:lnTo>
                    <a:lnTo>
                      <a:pt x="288" y="1116"/>
                    </a:lnTo>
                    <a:lnTo>
                      <a:pt x="278" y="1130"/>
                    </a:lnTo>
                    <a:lnTo>
                      <a:pt x="268" y="1144"/>
                    </a:lnTo>
                    <a:lnTo>
                      <a:pt x="262" y="1158"/>
                    </a:lnTo>
                    <a:lnTo>
                      <a:pt x="258" y="1172"/>
                    </a:lnTo>
                    <a:lnTo>
                      <a:pt x="258" y="1172"/>
                    </a:lnTo>
                    <a:lnTo>
                      <a:pt x="260" y="1190"/>
                    </a:lnTo>
                    <a:lnTo>
                      <a:pt x="264" y="1208"/>
                    </a:lnTo>
                    <a:lnTo>
                      <a:pt x="272" y="1224"/>
                    </a:lnTo>
                    <a:lnTo>
                      <a:pt x="282" y="1238"/>
                    </a:lnTo>
                    <a:lnTo>
                      <a:pt x="282" y="1238"/>
                    </a:lnTo>
                    <a:lnTo>
                      <a:pt x="290" y="1246"/>
                    </a:lnTo>
                    <a:lnTo>
                      <a:pt x="298" y="1252"/>
                    </a:lnTo>
                    <a:lnTo>
                      <a:pt x="308" y="1258"/>
                    </a:lnTo>
                    <a:lnTo>
                      <a:pt x="318" y="1262"/>
                    </a:lnTo>
                    <a:lnTo>
                      <a:pt x="342" y="1268"/>
                    </a:lnTo>
                    <a:lnTo>
                      <a:pt x="366" y="1270"/>
                    </a:lnTo>
                    <a:lnTo>
                      <a:pt x="366" y="1270"/>
                    </a:lnTo>
                    <a:lnTo>
                      <a:pt x="386" y="1270"/>
                    </a:lnTo>
                    <a:lnTo>
                      <a:pt x="408" y="1268"/>
                    </a:lnTo>
                    <a:lnTo>
                      <a:pt x="428" y="1264"/>
                    </a:lnTo>
                    <a:lnTo>
                      <a:pt x="450" y="1256"/>
                    </a:lnTo>
                    <a:lnTo>
                      <a:pt x="468" y="1246"/>
                    </a:lnTo>
                    <a:lnTo>
                      <a:pt x="478" y="1240"/>
                    </a:lnTo>
                    <a:lnTo>
                      <a:pt x="484" y="1232"/>
                    </a:lnTo>
                    <a:lnTo>
                      <a:pt x="490" y="1222"/>
                    </a:lnTo>
                    <a:lnTo>
                      <a:pt x="496" y="1212"/>
                    </a:lnTo>
                    <a:lnTo>
                      <a:pt x="500" y="1202"/>
                    </a:lnTo>
                    <a:lnTo>
                      <a:pt x="500" y="1188"/>
                    </a:lnTo>
                    <a:lnTo>
                      <a:pt x="500" y="1188"/>
                    </a:lnTo>
                    <a:lnTo>
                      <a:pt x="500" y="1176"/>
                    </a:lnTo>
                    <a:lnTo>
                      <a:pt x="498" y="1164"/>
                    </a:lnTo>
                    <a:lnTo>
                      <a:pt x="496" y="1152"/>
                    </a:lnTo>
                    <a:lnTo>
                      <a:pt x="490" y="1140"/>
                    </a:lnTo>
                    <a:lnTo>
                      <a:pt x="478" y="1120"/>
                    </a:lnTo>
                    <a:lnTo>
                      <a:pt x="462" y="1102"/>
                    </a:lnTo>
                    <a:lnTo>
                      <a:pt x="446" y="1088"/>
                    </a:lnTo>
                    <a:lnTo>
                      <a:pt x="432" y="1076"/>
                    </a:lnTo>
                    <a:lnTo>
                      <a:pt x="420" y="1066"/>
                    </a:lnTo>
                    <a:lnTo>
                      <a:pt x="420" y="1066"/>
                    </a:lnTo>
                    <a:lnTo>
                      <a:pt x="414" y="1062"/>
                    </a:lnTo>
                    <a:lnTo>
                      <a:pt x="412" y="1058"/>
                    </a:lnTo>
                    <a:lnTo>
                      <a:pt x="410" y="1052"/>
                    </a:lnTo>
                    <a:lnTo>
                      <a:pt x="408" y="1048"/>
                    </a:lnTo>
                    <a:lnTo>
                      <a:pt x="408" y="942"/>
                    </a:lnTo>
                    <a:lnTo>
                      <a:pt x="408" y="942"/>
                    </a:lnTo>
                    <a:lnTo>
                      <a:pt x="410" y="934"/>
                    </a:lnTo>
                    <a:lnTo>
                      <a:pt x="414" y="926"/>
                    </a:lnTo>
                    <a:lnTo>
                      <a:pt x="422" y="922"/>
                    </a:lnTo>
                    <a:lnTo>
                      <a:pt x="430" y="920"/>
                    </a:lnTo>
                    <a:lnTo>
                      <a:pt x="866" y="920"/>
                    </a:lnTo>
                    <a:lnTo>
                      <a:pt x="866" y="398"/>
                    </a:lnTo>
                    <a:lnTo>
                      <a:pt x="820" y="398"/>
                    </a:lnTo>
                    <a:lnTo>
                      <a:pt x="820" y="398"/>
                    </a:lnTo>
                    <a:lnTo>
                      <a:pt x="796" y="422"/>
                    </a:lnTo>
                    <a:lnTo>
                      <a:pt x="780" y="436"/>
                    </a:lnTo>
                    <a:lnTo>
                      <a:pt x="762" y="452"/>
                    </a:lnTo>
                    <a:lnTo>
                      <a:pt x="742" y="464"/>
                    </a:lnTo>
                    <a:lnTo>
                      <a:pt x="720" y="476"/>
                    </a:lnTo>
                    <a:lnTo>
                      <a:pt x="698" y="484"/>
                    </a:lnTo>
                    <a:lnTo>
                      <a:pt x="686" y="486"/>
                    </a:lnTo>
                    <a:lnTo>
                      <a:pt x="676" y="486"/>
                    </a:lnTo>
                    <a:lnTo>
                      <a:pt x="676" y="486"/>
                    </a:lnTo>
                    <a:lnTo>
                      <a:pt x="650" y="484"/>
                    </a:lnTo>
                    <a:lnTo>
                      <a:pt x="638" y="482"/>
                    </a:lnTo>
                    <a:lnTo>
                      <a:pt x="626" y="478"/>
                    </a:lnTo>
                    <a:lnTo>
                      <a:pt x="614" y="472"/>
                    </a:lnTo>
                    <a:lnTo>
                      <a:pt x="604" y="466"/>
                    </a:lnTo>
                    <a:lnTo>
                      <a:pt x="592" y="458"/>
                    </a:lnTo>
                    <a:lnTo>
                      <a:pt x="582" y="450"/>
                    </a:lnTo>
                    <a:lnTo>
                      <a:pt x="574" y="440"/>
                    </a:lnTo>
                    <a:lnTo>
                      <a:pt x="564" y="428"/>
                    </a:lnTo>
                    <a:lnTo>
                      <a:pt x="558" y="414"/>
                    </a:lnTo>
                    <a:lnTo>
                      <a:pt x="552" y="398"/>
                    </a:lnTo>
                    <a:lnTo>
                      <a:pt x="546" y="382"/>
                    </a:lnTo>
                    <a:lnTo>
                      <a:pt x="542" y="364"/>
                    </a:lnTo>
                    <a:lnTo>
                      <a:pt x="540" y="344"/>
                    </a:lnTo>
                    <a:lnTo>
                      <a:pt x="540" y="322"/>
                    </a:lnTo>
                    <a:lnTo>
                      <a:pt x="540" y="322"/>
                    </a:lnTo>
                    <a:lnTo>
                      <a:pt x="540" y="296"/>
                    </a:lnTo>
                    <a:lnTo>
                      <a:pt x="544" y="272"/>
                    </a:lnTo>
                    <a:lnTo>
                      <a:pt x="548" y="252"/>
                    </a:lnTo>
                    <a:lnTo>
                      <a:pt x="554" y="234"/>
                    </a:lnTo>
                    <a:lnTo>
                      <a:pt x="562" y="220"/>
                    </a:lnTo>
                    <a:lnTo>
                      <a:pt x="570" y="208"/>
                    </a:lnTo>
                    <a:lnTo>
                      <a:pt x="578" y="196"/>
                    </a:lnTo>
                    <a:lnTo>
                      <a:pt x="586" y="188"/>
                    </a:lnTo>
                    <a:lnTo>
                      <a:pt x="586" y="18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7" name="Freeform 150"/>
              <p:cNvSpPr>
                <a:spLocks/>
              </p:cNvSpPr>
              <p:nvPr/>
            </p:nvSpPr>
            <p:spPr bwMode="auto">
              <a:xfrm>
                <a:off x="10490922" y="7361238"/>
                <a:ext cx="1381125" cy="1470025"/>
              </a:xfrm>
              <a:custGeom>
                <a:avLst/>
                <a:gdLst>
                  <a:gd name="T0" fmla="*/ 870 w 870"/>
                  <a:gd name="T1" fmla="*/ 0 h 926"/>
                  <a:gd name="T2" fmla="*/ 4 w 870"/>
                  <a:gd name="T3" fmla="*/ 0 h 926"/>
                  <a:gd name="T4" fmla="*/ 4 w 870"/>
                  <a:gd name="T5" fmla="*/ 226 h 926"/>
                  <a:gd name="T6" fmla="*/ 64 w 870"/>
                  <a:gd name="T7" fmla="*/ 226 h 926"/>
                  <a:gd name="T8" fmla="*/ 64 w 870"/>
                  <a:gd name="T9" fmla="*/ 226 h 926"/>
                  <a:gd name="T10" fmla="*/ 70 w 870"/>
                  <a:gd name="T11" fmla="*/ 214 h 926"/>
                  <a:gd name="T12" fmla="*/ 80 w 870"/>
                  <a:gd name="T13" fmla="*/ 200 h 926"/>
                  <a:gd name="T14" fmla="*/ 94 w 870"/>
                  <a:gd name="T15" fmla="*/ 186 h 926"/>
                  <a:gd name="T16" fmla="*/ 110 w 870"/>
                  <a:gd name="T17" fmla="*/ 172 h 926"/>
                  <a:gd name="T18" fmla="*/ 128 w 870"/>
                  <a:gd name="T19" fmla="*/ 158 h 926"/>
                  <a:gd name="T20" fmla="*/ 152 w 870"/>
                  <a:gd name="T21" fmla="*/ 148 h 926"/>
                  <a:gd name="T22" fmla="*/ 164 w 870"/>
                  <a:gd name="T23" fmla="*/ 144 h 926"/>
                  <a:gd name="T24" fmla="*/ 178 w 870"/>
                  <a:gd name="T25" fmla="*/ 142 h 926"/>
                  <a:gd name="T26" fmla="*/ 194 w 870"/>
                  <a:gd name="T27" fmla="*/ 140 h 926"/>
                  <a:gd name="T28" fmla="*/ 208 w 870"/>
                  <a:gd name="T29" fmla="*/ 140 h 926"/>
                  <a:gd name="T30" fmla="*/ 208 w 870"/>
                  <a:gd name="T31" fmla="*/ 140 h 926"/>
                  <a:gd name="T32" fmla="*/ 230 w 870"/>
                  <a:gd name="T33" fmla="*/ 142 h 926"/>
                  <a:gd name="T34" fmla="*/ 250 w 870"/>
                  <a:gd name="T35" fmla="*/ 146 h 926"/>
                  <a:gd name="T36" fmla="*/ 266 w 870"/>
                  <a:gd name="T37" fmla="*/ 154 h 926"/>
                  <a:gd name="T38" fmla="*/ 280 w 870"/>
                  <a:gd name="T39" fmla="*/ 162 h 926"/>
                  <a:gd name="T40" fmla="*/ 292 w 870"/>
                  <a:gd name="T41" fmla="*/ 172 h 926"/>
                  <a:gd name="T42" fmla="*/ 302 w 870"/>
                  <a:gd name="T43" fmla="*/ 184 h 926"/>
                  <a:gd name="T44" fmla="*/ 310 w 870"/>
                  <a:gd name="T45" fmla="*/ 198 h 926"/>
                  <a:gd name="T46" fmla="*/ 316 w 870"/>
                  <a:gd name="T47" fmla="*/ 210 h 926"/>
                  <a:gd name="T48" fmla="*/ 322 w 870"/>
                  <a:gd name="T49" fmla="*/ 224 h 926"/>
                  <a:gd name="T50" fmla="*/ 326 w 870"/>
                  <a:gd name="T51" fmla="*/ 238 h 926"/>
                  <a:gd name="T52" fmla="*/ 330 w 870"/>
                  <a:gd name="T53" fmla="*/ 266 h 926"/>
                  <a:gd name="T54" fmla="*/ 332 w 870"/>
                  <a:gd name="T55" fmla="*/ 290 h 926"/>
                  <a:gd name="T56" fmla="*/ 332 w 870"/>
                  <a:gd name="T57" fmla="*/ 308 h 926"/>
                  <a:gd name="T58" fmla="*/ 332 w 870"/>
                  <a:gd name="T59" fmla="*/ 308 h 926"/>
                  <a:gd name="T60" fmla="*/ 332 w 870"/>
                  <a:gd name="T61" fmla="*/ 330 h 926"/>
                  <a:gd name="T62" fmla="*/ 330 w 870"/>
                  <a:gd name="T63" fmla="*/ 350 h 926"/>
                  <a:gd name="T64" fmla="*/ 326 w 870"/>
                  <a:gd name="T65" fmla="*/ 368 h 926"/>
                  <a:gd name="T66" fmla="*/ 322 w 870"/>
                  <a:gd name="T67" fmla="*/ 386 h 926"/>
                  <a:gd name="T68" fmla="*/ 316 w 870"/>
                  <a:gd name="T69" fmla="*/ 400 h 926"/>
                  <a:gd name="T70" fmla="*/ 308 w 870"/>
                  <a:gd name="T71" fmla="*/ 414 h 926"/>
                  <a:gd name="T72" fmla="*/ 300 w 870"/>
                  <a:gd name="T73" fmla="*/ 426 h 926"/>
                  <a:gd name="T74" fmla="*/ 290 w 870"/>
                  <a:gd name="T75" fmla="*/ 438 h 926"/>
                  <a:gd name="T76" fmla="*/ 290 w 870"/>
                  <a:gd name="T77" fmla="*/ 438 h 926"/>
                  <a:gd name="T78" fmla="*/ 282 w 870"/>
                  <a:gd name="T79" fmla="*/ 444 h 926"/>
                  <a:gd name="T80" fmla="*/ 272 w 870"/>
                  <a:gd name="T81" fmla="*/ 452 h 926"/>
                  <a:gd name="T82" fmla="*/ 262 w 870"/>
                  <a:gd name="T83" fmla="*/ 456 h 926"/>
                  <a:gd name="T84" fmla="*/ 252 w 870"/>
                  <a:gd name="T85" fmla="*/ 460 h 926"/>
                  <a:gd name="T86" fmla="*/ 228 w 870"/>
                  <a:gd name="T87" fmla="*/ 466 h 926"/>
                  <a:gd name="T88" fmla="*/ 200 w 870"/>
                  <a:gd name="T89" fmla="*/ 468 h 926"/>
                  <a:gd name="T90" fmla="*/ 200 w 870"/>
                  <a:gd name="T91" fmla="*/ 468 h 926"/>
                  <a:gd name="T92" fmla="*/ 174 w 870"/>
                  <a:gd name="T93" fmla="*/ 464 h 926"/>
                  <a:gd name="T94" fmla="*/ 150 w 870"/>
                  <a:gd name="T95" fmla="*/ 458 h 926"/>
                  <a:gd name="T96" fmla="*/ 130 w 870"/>
                  <a:gd name="T97" fmla="*/ 450 h 926"/>
                  <a:gd name="T98" fmla="*/ 112 w 870"/>
                  <a:gd name="T99" fmla="*/ 438 h 926"/>
                  <a:gd name="T100" fmla="*/ 98 w 870"/>
                  <a:gd name="T101" fmla="*/ 426 h 926"/>
                  <a:gd name="T102" fmla="*/ 86 w 870"/>
                  <a:gd name="T103" fmla="*/ 412 h 926"/>
                  <a:gd name="T104" fmla="*/ 76 w 870"/>
                  <a:gd name="T105" fmla="*/ 398 h 926"/>
                  <a:gd name="T106" fmla="*/ 68 w 870"/>
                  <a:gd name="T107" fmla="*/ 384 h 926"/>
                  <a:gd name="T108" fmla="*/ 0 w 870"/>
                  <a:gd name="T109" fmla="*/ 384 h 926"/>
                  <a:gd name="T110" fmla="*/ 0 w 870"/>
                  <a:gd name="T111" fmla="*/ 884 h 926"/>
                  <a:gd name="T112" fmla="*/ 0 w 870"/>
                  <a:gd name="T113" fmla="*/ 884 h 926"/>
                  <a:gd name="T114" fmla="*/ 18 w 870"/>
                  <a:gd name="T115" fmla="*/ 926 h 926"/>
                  <a:gd name="T116" fmla="*/ 870 w 870"/>
                  <a:gd name="T117" fmla="*/ 926 h 926"/>
                  <a:gd name="T118" fmla="*/ 870 w 870"/>
                  <a:gd name="T119" fmla="*/ 0 h 9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0" h="926">
                    <a:moveTo>
                      <a:pt x="870" y="0"/>
                    </a:moveTo>
                    <a:lnTo>
                      <a:pt x="4" y="0"/>
                    </a:lnTo>
                    <a:lnTo>
                      <a:pt x="4" y="226"/>
                    </a:lnTo>
                    <a:lnTo>
                      <a:pt x="64" y="226"/>
                    </a:lnTo>
                    <a:lnTo>
                      <a:pt x="64" y="226"/>
                    </a:lnTo>
                    <a:lnTo>
                      <a:pt x="70" y="214"/>
                    </a:lnTo>
                    <a:lnTo>
                      <a:pt x="80" y="200"/>
                    </a:lnTo>
                    <a:lnTo>
                      <a:pt x="94" y="186"/>
                    </a:lnTo>
                    <a:lnTo>
                      <a:pt x="110" y="172"/>
                    </a:lnTo>
                    <a:lnTo>
                      <a:pt x="128" y="158"/>
                    </a:lnTo>
                    <a:lnTo>
                      <a:pt x="152" y="148"/>
                    </a:lnTo>
                    <a:lnTo>
                      <a:pt x="164" y="144"/>
                    </a:lnTo>
                    <a:lnTo>
                      <a:pt x="178" y="142"/>
                    </a:lnTo>
                    <a:lnTo>
                      <a:pt x="194" y="140"/>
                    </a:lnTo>
                    <a:lnTo>
                      <a:pt x="208" y="140"/>
                    </a:lnTo>
                    <a:lnTo>
                      <a:pt x="208" y="140"/>
                    </a:lnTo>
                    <a:lnTo>
                      <a:pt x="230" y="142"/>
                    </a:lnTo>
                    <a:lnTo>
                      <a:pt x="250" y="146"/>
                    </a:lnTo>
                    <a:lnTo>
                      <a:pt x="266" y="154"/>
                    </a:lnTo>
                    <a:lnTo>
                      <a:pt x="280" y="162"/>
                    </a:lnTo>
                    <a:lnTo>
                      <a:pt x="292" y="172"/>
                    </a:lnTo>
                    <a:lnTo>
                      <a:pt x="302" y="184"/>
                    </a:lnTo>
                    <a:lnTo>
                      <a:pt x="310" y="198"/>
                    </a:lnTo>
                    <a:lnTo>
                      <a:pt x="316" y="210"/>
                    </a:lnTo>
                    <a:lnTo>
                      <a:pt x="322" y="224"/>
                    </a:lnTo>
                    <a:lnTo>
                      <a:pt x="326" y="238"/>
                    </a:lnTo>
                    <a:lnTo>
                      <a:pt x="330" y="266"/>
                    </a:lnTo>
                    <a:lnTo>
                      <a:pt x="332" y="290"/>
                    </a:lnTo>
                    <a:lnTo>
                      <a:pt x="332" y="308"/>
                    </a:lnTo>
                    <a:lnTo>
                      <a:pt x="332" y="308"/>
                    </a:lnTo>
                    <a:lnTo>
                      <a:pt x="332" y="330"/>
                    </a:lnTo>
                    <a:lnTo>
                      <a:pt x="330" y="350"/>
                    </a:lnTo>
                    <a:lnTo>
                      <a:pt x="326" y="368"/>
                    </a:lnTo>
                    <a:lnTo>
                      <a:pt x="322" y="386"/>
                    </a:lnTo>
                    <a:lnTo>
                      <a:pt x="316" y="400"/>
                    </a:lnTo>
                    <a:lnTo>
                      <a:pt x="308" y="414"/>
                    </a:lnTo>
                    <a:lnTo>
                      <a:pt x="300" y="426"/>
                    </a:lnTo>
                    <a:lnTo>
                      <a:pt x="290" y="438"/>
                    </a:lnTo>
                    <a:lnTo>
                      <a:pt x="290" y="438"/>
                    </a:lnTo>
                    <a:lnTo>
                      <a:pt x="282" y="444"/>
                    </a:lnTo>
                    <a:lnTo>
                      <a:pt x="272" y="452"/>
                    </a:lnTo>
                    <a:lnTo>
                      <a:pt x="262" y="456"/>
                    </a:lnTo>
                    <a:lnTo>
                      <a:pt x="252" y="460"/>
                    </a:lnTo>
                    <a:lnTo>
                      <a:pt x="228" y="466"/>
                    </a:lnTo>
                    <a:lnTo>
                      <a:pt x="200" y="468"/>
                    </a:lnTo>
                    <a:lnTo>
                      <a:pt x="200" y="468"/>
                    </a:lnTo>
                    <a:lnTo>
                      <a:pt x="174" y="464"/>
                    </a:lnTo>
                    <a:lnTo>
                      <a:pt x="150" y="458"/>
                    </a:lnTo>
                    <a:lnTo>
                      <a:pt x="130" y="450"/>
                    </a:lnTo>
                    <a:lnTo>
                      <a:pt x="112" y="438"/>
                    </a:lnTo>
                    <a:lnTo>
                      <a:pt x="98" y="426"/>
                    </a:lnTo>
                    <a:lnTo>
                      <a:pt x="86" y="412"/>
                    </a:lnTo>
                    <a:lnTo>
                      <a:pt x="76" y="398"/>
                    </a:lnTo>
                    <a:lnTo>
                      <a:pt x="68" y="384"/>
                    </a:lnTo>
                    <a:lnTo>
                      <a:pt x="0" y="384"/>
                    </a:lnTo>
                    <a:lnTo>
                      <a:pt x="0" y="884"/>
                    </a:lnTo>
                    <a:lnTo>
                      <a:pt x="0" y="884"/>
                    </a:lnTo>
                    <a:lnTo>
                      <a:pt x="18" y="926"/>
                    </a:lnTo>
                    <a:lnTo>
                      <a:pt x="870" y="926"/>
                    </a:lnTo>
                    <a:lnTo>
                      <a:pt x="87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8" name="Freeform 151"/>
              <p:cNvSpPr>
                <a:spLocks/>
              </p:cNvSpPr>
              <p:nvPr/>
            </p:nvSpPr>
            <p:spPr bwMode="auto">
              <a:xfrm>
                <a:off x="10497272" y="4338638"/>
                <a:ext cx="3536950" cy="1949450"/>
              </a:xfrm>
              <a:custGeom>
                <a:avLst/>
                <a:gdLst>
                  <a:gd name="T0" fmla="*/ 372 w 2228"/>
                  <a:gd name="T1" fmla="*/ 886 h 1228"/>
                  <a:gd name="T2" fmla="*/ 394 w 2228"/>
                  <a:gd name="T3" fmla="*/ 898 h 1228"/>
                  <a:gd name="T4" fmla="*/ 394 w 2228"/>
                  <a:gd name="T5" fmla="*/ 1018 h 1228"/>
                  <a:gd name="T6" fmla="*/ 390 w 2228"/>
                  <a:gd name="T7" fmla="*/ 1034 h 1228"/>
                  <a:gd name="T8" fmla="*/ 368 w 2228"/>
                  <a:gd name="T9" fmla="*/ 1050 h 1228"/>
                  <a:gd name="T10" fmla="*/ 338 w 2228"/>
                  <a:gd name="T11" fmla="*/ 1084 h 1228"/>
                  <a:gd name="T12" fmla="*/ 322 w 2228"/>
                  <a:gd name="T13" fmla="*/ 1126 h 1228"/>
                  <a:gd name="T14" fmla="*/ 328 w 2228"/>
                  <a:gd name="T15" fmla="*/ 1164 h 1228"/>
                  <a:gd name="T16" fmla="*/ 364 w 2228"/>
                  <a:gd name="T17" fmla="*/ 1210 h 1228"/>
                  <a:gd name="T18" fmla="*/ 414 w 2228"/>
                  <a:gd name="T19" fmla="*/ 1228 h 1228"/>
                  <a:gd name="T20" fmla="*/ 452 w 2228"/>
                  <a:gd name="T21" fmla="*/ 1228 h 1228"/>
                  <a:gd name="T22" fmla="*/ 518 w 2228"/>
                  <a:gd name="T23" fmla="*/ 1202 h 1228"/>
                  <a:gd name="T24" fmla="*/ 554 w 2228"/>
                  <a:gd name="T25" fmla="*/ 1158 h 1228"/>
                  <a:gd name="T26" fmla="*/ 558 w 2228"/>
                  <a:gd name="T27" fmla="*/ 1138 h 1228"/>
                  <a:gd name="T28" fmla="*/ 552 w 2228"/>
                  <a:gd name="T29" fmla="*/ 1102 h 1228"/>
                  <a:gd name="T30" fmla="*/ 534 w 2228"/>
                  <a:gd name="T31" fmla="*/ 1072 h 1228"/>
                  <a:gd name="T32" fmla="*/ 492 w 2228"/>
                  <a:gd name="T33" fmla="*/ 1040 h 1228"/>
                  <a:gd name="T34" fmla="*/ 474 w 2228"/>
                  <a:gd name="T35" fmla="*/ 1030 h 1228"/>
                  <a:gd name="T36" fmla="*/ 466 w 2228"/>
                  <a:gd name="T37" fmla="*/ 1012 h 1228"/>
                  <a:gd name="T38" fmla="*/ 470 w 2228"/>
                  <a:gd name="T39" fmla="*/ 904 h 1228"/>
                  <a:gd name="T40" fmla="*/ 490 w 2228"/>
                  <a:gd name="T41" fmla="*/ 892 h 1228"/>
                  <a:gd name="T42" fmla="*/ 1294 w 2228"/>
                  <a:gd name="T43" fmla="*/ 820 h 1228"/>
                  <a:gd name="T44" fmla="*/ 1256 w 2228"/>
                  <a:gd name="T45" fmla="*/ 788 h 1228"/>
                  <a:gd name="T46" fmla="*/ 1220 w 2228"/>
                  <a:gd name="T47" fmla="*/ 730 h 1228"/>
                  <a:gd name="T48" fmla="*/ 1210 w 2228"/>
                  <a:gd name="T49" fmla="*/ 674 h 1228"/>
                  <a:gd name="T50" fmla="*/ 1214 w 2228"/>
                  <a:gd name="T51" fmla="*/ 646 h 1228"/>
                  <a:gd name="T52" fmla="*/ 1232 w 2228"/>
                  <a:gd name="T53" fmla="*/ 610 h 1228"/>
                  <a:gd name="T54" fmla="*/ 1260 w 2228"/>
                  <a:gd name="T55" fmla="*/ 584 h 1228"/>
                  <a:gd name="T56" fmla="*/ 1310 w 2228"/>
                  <a:gd name="T57" fmla="*/ 562 h 1228"/>
                  <a:gd name="T58" fmla="*/ 1366 w 2228"/>
                  <a:gd name="T59" fmla="*/ 554 h 1228"/>
                  <a:gd name="T60" fmla="*/ 1454 w 2228"/>
                  <a:gd name="T61" fmla="*/ 568 h 1228"/>
                  <a:gd name="T62" fmla="*/ 1492 w 2228"/>
                  <a:gd name="T63" fmla="*/ 588 h 1228"/>
                  <a:gd name="T64" fmla="*/ 1520 w 2228"/>
                  <a:gd name="T65" fmla="*/ 616 h 1228"/>
                  <a:gd name="T66" fmla="*/ 1534 w 2228"/>
                  <a:gd name="T67" fmla="*/ 656 h 1228"/>
                  <a:gd name="T68" fmla="*/ 1534 w 2228"/>
                  <a:gd name="T69" fmla="*/ 686 h 1228"/>
                  <a:gd name="T70" fmla="*/ 1516 w 2228"/>
                  <a:gd name="T71" fmla="*/ 750 h 1228"/>
                  <a:gd name="T72" fmla="*/ 1478 w 2228"/>
                  <a:gd name="T73" fmla="*/ 802 h 1228"/>
                  <a:gd name="T74" fmla="*/ 2228 w 2228"/>
                  <a:gd name="T75" fmla="*/ 888 h 1228"/>
                  <a:gd name="T76" fmla="*/ 2168 w 2228"/>
                  <a:gd name="T77" fmla="*/ 754 h 1228"/>
                  <a:gd name="T78" fmla="*/ 2052 w 2228"/>
                  <a:gd name="T79" fmla="*/ 564 h 1228"/>
                  <a:gd name="T80" fmla="*/ 1982 w 2228"/>
                  <a:gd name="T81" fmla="*/ 478 h 1228"/>
                  <a:gd name="T82" fmla="*/ 1904 w 2228"/>
                  <a:gd name="T83" fmla="*/ 404 h 1228"/>
                  <a:gd name="T84" fmla="*/ 1798 w 2228"/>
                  <a:gd name="T85" fmla="*/ 318 h 1228"/>
                  <a:gd name="T86" fmla="*/ 1636 w 2228"/>
                  <a:gd name="T87" fmla="*/ 204 h 1228"/>
                  <a:gd name="T88" fmla="*/ 1468 w 2228"/>
                  <a:gd name="T89" fmla="*/ 114 h 1228"/>
                  <a:gd name="T90" fmla="*/ 1282 w 2228"/>
                  <a:gd name="T91" fmla="*/ 48 h 1228"/>
                  <a:gd name="T92" fmla="*/ 1076 w 2228"/>
                  <a:gd name="T93" fmla="*/ 10 h 1228"/>
                  <a:gd name="T94" fmla="*/ 920 w 2228"/>
                  <a:gd name="T95" fmla="*/ 0 h 1228"/>
                  <a:gd name="T96" fmla="*/ 762 w 2228"/>
                  <a:gd name="T97" fmla="*/ 6 h 1228"/>
                  <a:gd name="T98" fmla="*/ 590 w 2228"/>
                  <a:gd name="T99" fmla="*/ 32 h 1228"/>
                  <a:gd name="T100" fmla="*/ 412 w 2228"/>
                  <a:gd name="T101" fmla="*/ 80 h 1228"/>
                  <a:gd name="T102" fmla="*/ 232 w 2228"/>
                  <a:gd name="T103" fmla="*/ 152 h 1228"/>
                  <a:gd name="T104" fmla="*/ 56 w 2228"/>
                  <a:gd name="T105" fmla="*/ 252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28" h="1228">
                    <a:moveTo>
                      <a:pt x="0" y="886"/>
                    </a:moveTo>
                    <a:lnTo>
                      <a:pt x="372" y="886"/>
                    </a:lnTo>
                    <a:lnTo>
                      <a:pt x="372" y="886"/>
                    </a:lnTo>
                    <a:lnTo>
                      <a:pt x="382" y="886"/>
                    </a:lnTo>
                    <a:lnTo>
                      <a:pt x="388" y="892"/>
                    </a:lnTo>
                    <a:lnTo>
                      <a:pt x="394" y="898"/>
                    </a:lnTo>
                    <a:lnTo>
                      <a:pt x="394" y="908"/>
                    </a:lnTo>
                    <a:lnTo>
                      <a:pt x="394" y="1018"/>
                    </a:lnTo>
                    <a:lnTo>
                      <a:pt x="394" y="1018"/>
                    </a:lnTo>
                    <a:lnTo>
                      <a:pt x="394" y="1024"/>
                    </a:lnTo>
                    <a:lnTo>
                      <a:pt x="392" y="1030"/>
                    </a:lnTo>
                    <a:lnTo>
                      <a:pt x="390" y="1034"/>
                    </a:lnTo>
                    <a:lnTo>
                      <a:pt x="384" y="1038"/>
                    </a:lnTo>
                    <a:lnTo>
                      <a:pt x="384" y="1038"/>
                    </a:lnTo>
                    <a:lnTo>
                      <a:pt x="368" y="1050"/>
                    </a:lnTo>
                    <a:lnTo>
                      <a:pt x="358" y="1060"/>
                    </a:lnTo>
                    <a:lnTo>
                      <a:pt x="346" y="1072"/>
                    </a:lnTo>
                    <a:lnTo>
                      <a:pt x="338" y="1084"/>
                    </a:lnTo>
                    <a:lnTo>
                      <a:pt x="330" y="1098"/>
                    </a:lnTo>
                    <a:lnTo>
                      <a:pt x="324" y="1112"/>
                    </a:lnTo>
                    <a:lnTo>
                      <a:pt x="322" y="1126"/>
                    </a:lnTo>
                    <a:lnTo>
                      <a:pt x="322" y="1126"/>
                    </a:lnTo>
                    <a:lnTo>
                      <a:pt x="324" y="1146"/>
                    </a:lnTo>
                    <a:lnTo>
                      <a:pt x="328" y="1164"/>
                    </a:lnTo>
                    <a:lnTo>
                      <a:pt x="336" y="1182"/>
                    </a:lnTo>
                    <a:lnTo>
                      <a:pt x="348" y="1196"/>
                    </a:lnTo>
                    <a:lnTo>
                      <a:pt x="364" y="1210"/>
                    </a:lnTo>
                    <a:lnTo>
                      <a:pt x="382" y="1220"/>
                    </a:lnTo>
                    <a:lnTo>
                      <a:pt x="402" y="1226"/>
                    </a:lnTo>
                    <a:lnTo>
                      <a:pt x="414" y="1228"/>
                    </a:lnTo>
                    <a:lnTo>
                      <a:pt x="426" y="1228"/>
                    </a:lnTo>
                    <a:lnTo>
                      <a:pt x="426" y="1228"/>
                    </a:lnTo>
                    <a:lnTo>
                      <a:pt x="452" y="1228"/>
                    </a:lnTo>
                    <a:lnTo>
                      <a:pt x="478" y="1222"/>
                    </a:lnTo>
                    <a:lnTo>
                      <a:pt x="500" y="1214"/>
                    </a:lnTo>
                    <a:lnTo>
                      <a:pt x="518" y="1202"/>
                    </a:lnTo>
                    <a:lnTo>
                      <a:pt x="534" y="1190"/>
                    </a:lnTo>
                    <a:lnTo>
                      <a:pt x="546" y="1174"/>
                    </a:lnTo>
                    <a:lnTo>
                      <a:pt x="554" y="1158"/>
                    </a:lnTo>
                    <a:lnTo>
                      <a:pt x="556" y="1148"/>
                    </a:lnTo>
                    <a:lnTo>
                      <a:pt x="558" y="1138"/>
                    </a:lnTo>
                    <a:lnTo>
                      <a:pt x="558" y="1138"/>
                    </a:lnTo>
                    <a:lnTo>
                      <a:pt x="558" y="1126"/>
                    </a:lnTo>
                    <a:lnTo>
                      <a:pt x="556" y="1112"/>
                    </a:lnTo>
                    <a:lnTo>
                      <a:pt x="552" y="1102"/>
                    </a:lnTo>
                    <a:lnTo>
                      <a:pt x="546" y="1090"/>
                    </a:lnTo>
                    <a:lnTo>
                      <a:pt x="540" y="1080"/>
                    </a:lnTo>
                    <a:lnTo>
                      <a:pt x="534" y="1072"/>
                    </a:lnTo>
                    <a:lnTo>
                      <a:pt x="520" y="1058"/>
                    </a:lnTo>
                    <a:lnTo>
                      <a:pt x="506" y="1046"/>
                    </a:lnTo>
                    <a:lnTo>
                      <a:pt x="492" y="1040"/>
                    </a:lnTo>
                    <a:lnTo>
                      <a:pt x="480" y="1034"/>
                    </a:lnTo>
                    <a:lnTo>
                      <a:pt x="480" y="1034"/>
                    </a:lnTo>
                    <a:lnTo>
                      <a:pt x="474" y="1030"/>
                    </a:lnTo>
                    <a:lnTo>
                      <a:pt x="470" y="1024"/>
                    </a:lnTo>
                    <a:lnTo>
                      <a:pt x="466" y="1018"/>
                    </a:lnTo>
                    <a:lnTo>
                      <a:pt x="466" y="1012"/>
                    </a:lnTo>
                    <a:lnTo>
                      <a:pt x="468" y="912"/>
                    </a:lnTo>
                    <a:lnTo>
                      <a:pt x="468" y="912"/>
                    </a:lnTo>
                    <a:lnTo>
                      <a:pt x="470" y="904"/>
                    </a:lnTo>
                    <a:lnTo>
                      <a:pt x="476" y="898"/>
                    </a:lnTo>
                    <a:lnTo>
                      <a:pt x="482" y="894"/>
                    </a:lnTo>
                    <a:lnTo>
                      <a:pt x="490" y="892"/>
                    </a:lnTo>
                    <a:lnTo>
                      <a:pt x="1294" y="892"/>
                    </a:lnTo>
                    <a:lnTo>
                      <a:pt x="1294" y="820"/>
                    </a:lnTo>
                    <a:lnTo>
                      <a:pt x="1294" y="820"/>
                    </a:lnTo>
                    <a:lnTo>
                      <a:pt x="1282" y="812"/>
                    </a:lnTo>
                    <a:lnTo>
                      <a:pt x="1270" y="802"/>
                    </a:lnTo>
                    <a:lnTo>
                      <a:pt x="1256" y="788"/>
                    </a:lnTo>
                    <a:lnTo>
                      <a:pt x="1242" y="772"/>
                    </a:lnTo>
                    <a:lnTo>
                      <a:pt x="1230" y="752"/>
                    </a:lnTo>
                    <a:lnTo>
                      <a:pt x="1220" y="730"/>
                    </a:lnTo>
                    <a:lnTo>
                      <a:pt x="1212" y="704"/>
                    </a:lnTo>
                    <a:lnTo>
                      <a:pt x="1210" y="690"/>
                    </a:lnTo>
                    <a:lnTo>
                      <a:pt x="1210" y="674"/>
                    </a:lnTo>
                    <a:lnTo>
                      <a:pt x="1210" y="674"/>
                    </a:lnTo>
                    <a:lnTo>
                      <a:pt x="1212" y="660"/>
                    </a:lnTo>
                    <a:lnTo>
                      <a:pt x="1214" y="646"/>
                    </a:lnTo>
                    <a:lnTo>
                      <a:pt x="1218" y="632"/>
                    </a:lnTo>
                    <a:lnTo>
                      <a:pt x="1224" y="620"/>
                    </a:lnTo>
                    <a:lnTo>
                      <a:pt x="1232" y="610"/>
                    </a:lnTo>
                    <a:lnTo>
                      <a:pt x="1240" y="600"/>
                    </a:lnTo>
                    <a:lnTo>
                      <a:pt x="1250" y="592"/>
                    </a:lnTo>
                    <a:lnTo>
                      <a:pt x="1260" y="584"/>
                    </a:lnTo>
                    <a:lnTo>
                      <a:pt x="1272" y="576"/>
                    </a:lnTo>
                    <a:lnTo>
                      <a:pt x="1284" y="570"/>
                    </a:lnTo>
                    <a:lnTo>
                      <a:pt x="1310" y="562"/>
                    </a:lnTo>
                    <a:lnTo>
                      <a:pt x="1338" y="556"/>
                    </a:lnTo>
                    <a:lnTo>
                      <a:pt x="1366" y="554"/>
                    </a:lnTo>
                    <a:lnTo>
                      <a:pt x="1366" y="554"/>
                    </a:lnTo>
                    <a:lnTo>
                      <a:pt x="1396" y="556"/>
                    </a:lnTo>
                    <a:lnTo>
                      <a:pt x="1426" y="560"/>
                    </a:lnTo>
                    <a:lnTo>
                      <a:pt x="1454" y="568"/>
                    </a:lnTo>
                    <a:lnTo>
                      <a:pt x="1466" y="574"/>
                    </a:lnTo>
                    <a:lnTo>
                      <a:pt x="1480" y="580"/>
                    </a:lnTo>
                    <a:lnTo>
                      <a:pt x="1492" y="588"/>
                    </a:lnTo>
                    <a:lnTo>
                      <a:pt x="1502" y="596"/>
                    </a:lnTo>
                    <a:lnTo>
                      <a:pt x="1512" y="606"/>
                    </a:lnTo>
                    <a:lnTo>
                      <a:pt x="1520" y="616"/>
                    </a:lnTo>
                    <a:lnTo>
                      <a:pt x="1526" y="628"/>
                    </a:lnTo>
                    <a:lnTo>
                      <a:pt x="1530" y="642"/>
                    </a:lnTo>
                    <a:lnTo>
                      <a:pt x="1534" y="656"/>
                    </a:lnTo>
                    <a:lnTo>
                      <a:pt x="1534" y="672"/>
                    </a:lnTo>
                    <a:lnTo>
                      <a:pt x="1534" y="672"/>
                    </a:lnTo>
                    <a:lnTo>
                      <a:pt x="1534" y="686"/>
                    </a:lnTo>
                    <a:lnTo>
                      <a:pt x="1532" y="700"/>
                    </a:lnTo>
                    <a:lnTo>
                      <a:pt x="1526" y="726"/>
                    </a:lnTo>
                    <a:lnTo>
                      <a:pt x="1516" y="750"/>
                    </a:lnTo>
                    <a:lnTo>
                      <a:pt x="1504" y="770"/>
                    </a:lnTo>
                    <a:lnTo>
                      <a:pt x="1490" y="788"/>
                    </a:lnTo>
                    <a:lnTo>
                      <a:pt x="1478" y="802"/>
                    </a:lnTo>
                    <a:lnTo>
                      <a:pt x="1456" y="822"/>
                    </a:lnTo>
                    <a:lnTo>
                      <a:pt x="1456" y="888"/>
                    </a:lnTo>
                    <a:lnTo>
                      <a:pt x="2228" y="888"/>
                    </a:lnTo>
                    <a:lnTo>
                      <a:pt x="2228" y="888"/>
                    </a:lnTo>
                    <a:lnTo>
                      <a:pt x="2200" y="820"/>
                    </a:lnTo>
                    <a:lnTo>
                      <a:pt x="2168" y="754"/>
                    </a:lnTo>
                    <a:lnTo>
                      <a:pt x="2132" y="688"/>
                    </a:lnTo>
                    <a:lnTo>
                      <a:pt x="2094" y="624"/>
                    </a:lnTo>
                    <a:lnTo>
                      <a:pt x="2052" y="564"/>
                    </a:lnTo>
                    <a:lnTo>
                      <a:pt x="2030" y="534"/>
                    </a:lnTo>
                    <a:lnTo>
                      <a:pt x="2006" y="506"/>
                    </a:lnTo>
                    <a:lnTo>
                      <a:pt x="1982" y="478"/>
                    </a:lnTo>
                    <a:lnTo>
                      <a:pt x="1956" y="452"/>
                    </a:lnTo>
                    <a:lnTo>
                      <a:pt x="1930" y="428"/>
                    </a:lnTo>
                    <a:lnTo>
                      <a:pt x="1904" y="404"/>
                    </a:lnTo>
                    <a:lnTo>
                      <a:pt x="1904" y="404"/>
                    </a:lnTo>
                    <a:lnTo>
                      <a:pt x="1850" y="360"/>
                    </a:lnTo>
                    <a:lnTo>
                      <a:pt x="1798" y="318"/>
                    </a:lnTo>
                    <a:lnTo>
                      <a:pt x="1744" y="278"/>
                    </a:lnTo>
                    <a:lnTo>
                      <a:pt x="1690" y="240"/>
                    </a:lnTo>
                    <a:lnTo>
                      <a:pt x="1636" y="204"/>
                    </a:lnTo>
                    <a:lnTo>
                      <a:pt x="1582" y="172"/>
                    </a:lnTo>
                    <a:lnTo>
                      <a:pt x="1524" y="142"/>
                    </a:lnTo>
                    <a:lnTo>
                      <a:pt x="1468" y="114"/>
                    </a:lnTo>
                    <a:lnTo>
                      <a:pt x="1408" y="88"/>
                    </a:lnTo>
                    <a:lnTo>
                      <a:pt x="1346" y="66"/>
                    </a:lnTo>
                    <a:lnTo>
                      <a:pt x="1282" y="48"/>
                    </a:lnTo>
                    <a:lnTo>
                      <a:pt x="1216" y="32"/>
                    </a:lnTo>
                    <a:lnTo>
                      <a:pt x="1148" y="18"/>
                    </a:lnTo>
                    <a:lnTo>
                      <a:pt x="1076" y="10"/>
                    </a:lnTo>
                    <a:lnTo>
                      <a:pt x="1000" y="2"/>
                    </a:lnTo>
                    <a:lnTo>
                      <a:pt x="920" y="0"/>
                    </a:lnTo>
                    <a:lnTo>
                      <a:pt x="920" y="0"/>
                    </a:lnTo>
                    <a:lnTo>
                      <a:pt x="870" y="0"/>
                    </a:lnTo>
                    <a:lnTo>
                      <a:pt x="816" y="2"/>
                    </a:lnTo>
                    <a:lnTo>
                      <a:pt x="762" y="6"/>
                    </a:lnTo>
                    <a:lnTo>
                      <a:pt x="706" y="12"/>
                    </a:lnTo>
                    <a:lnTo>
                      <a:pt x="648" y="22"/>
                    </a:lnTo>
                    <a:lnTo>
                      <a:pt x="590" y="32"/>
                    </a:lnTo>
                    <a:lnTo>
                      <a:pt x="530" y="46"/>
                    </a:lnTo>
                    <a:lnTo>
                      <a:pt x="472" y="60"/>
                    </a:lnTo>
                    <a:lnTo>
                      <a:pt x="412" y="80"/>
                    </a:lnTo>
                    <a:lnTo>
                      <a:pt x="352" y="100"/>
                    </a:lnTo>
                    <a:lnTo>
                      <a:pt x="292" y="124"/>
                    </a:lnTo>
                    <a:lnTo>
                      <a:pt x="232" y="152"/>
                    </a:lnTo>
                    <a:lnTo>
                      <a:pt x="172" y="182"/>
                    </a:lnTo>
                    <a:lnTo>
                      <a:pt x="114" y="216"/>
                    </a:lnTo>
                    <a:lnTo>
                      <a:pt x="56" y="252"/>
                    </a:lnTo>
                    <a:lnTo>
                      <a:pt x="0" y="292"/>
                    </a:lnTo>
                    <a:lnTo>
                      <a:pt x="0" y="886"/>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59" name="Freeform 152"/>
              <p:cNvSpPr>
                <a:spLocks/>
              </p:cNvSpPr>
              <p:nvPr/>
            </p:nvSpPr>
            <p:spPr bwMode="auto">
              <a:xfrm>
                <a:off x="11941897" y="5287963"/>
                <a:ext cx="1895475" cy="2003425"/>
              </a:xfrm>
              <a:custGeom>
                <a:avLst/>
                <a:gdLst>
                  <a:gd name="T0" fmla="*/ 866 w 1194"/>
                  <a:gd name="T1" fmla="*/ 844 h 1262"/>
                  <a:gd name="T2" fmla="*/ 874 w 1194"/>
                  <a:gd name="T3" fmla="*/ 828 h 1262"/>
                  <a:gd name="T4" fmla="*/ 890 w 1194"/>
                  <a:gd name="T5" fmla="*/ 822 h 1262"/>
                  <a:gd name="T6" fmla="*/ 984 w 1194"/>
                  <a:gd name="T7" fmla="*/ 822 h 1262"/>
                  <a:gd name="T8" fmla="*/ 1002 w 1194"/>
                  <a:gd name="T9" fmla="*/ 830 h 1262"/>
                  <a:gd name="T10" fmla="*/ 1020 w 1194"/>
                  <a:gd name="T11" fmla="*/ 850 h 1262"/>
                  <a:gd name="T12" fmla="*/ 1046 w 1194"/>
                  <a:gd name="T13" fmla="*/ 874 h 1262"/>
                  <a:gd name="T14" fmla="*/ 1078 w 1194"/>
                  <a:gd name="T15" fmla="*/ 894 h 1262"/>
                  <a:gd name="T16" fmla="*/ 1112 w 1194"/>
                  <a:gd name="T17" fmla="*/ 902 h 1262"/>
                  <a:gd name="T18" fmla="*/ 1122 w 1194"/>
                  <a:gd name="T19" fmla="*/ 900 h 1262"/>
                  <a:gd name="T20" fmla="*/ 1142 w 1194"/>
                  <a:gd name="T21" fmla="*/ 896 h 1262"/>
                  <a:gd name="T22" fmla="*/ 1158 w 1194"/>
                  <a:gd name="T23" fmla="*/ 884 h 1262"/>
                  <a:gd name="T24" fmla="*/ 1176 w 1194"/>
                  <a:gd name="T25" fmla="*/ 862 h 1262"/>
                  <a:gd name="T26" fmla="*/ 1190 w 1194"/>
                  <a:gd name="T27" fmla="*/ 822 h 1262"/>
                  <a:gd name="T28" fmla="*/ 1194 w 1194"/>
                  <a:gd name="T29" fmla="*/ 778 h 1262"/>
                  <a:gd name="T30" fmla="*/ 1194 w 1194"/>
                  <a:gd name="T31" fmla="*/ 754 h 1262"/>
                  <a:gd name="T32" fmla="*/ 1182 w 1194"/>
                  <a:gd name="T33" fmla="*/ 714 h 1262"/>
                  <a:gd name="T34" fmla="*/ 1162 w 1194"/>
                  <a:gd name="T35" fmla="*/ 686 h 1262"/>
                  <a:gd name="T36" fmla="*/ 1132 w 1194"/>
                  <a:gd name="T37" fmla="*/ 672 h 1262"/>
                  <a:gd name="T38" fmla="*/ 1114 w 1194"/>
                  <a:gd name="T39" fmla="*/ 668 h 1262"/>
                  <a:gd name="T40" fmla="*/ 1086 w 1194"/>
                  <a:gd name="T41" fmla="*/ 676 h 1262"/>
                  <a:gd name="T42" fmla="*/ 1054 w 1194"/>
                  <a:gd name="T43" fmla="*/ 696 h 1262"/>
                  <a:gd name="T44" fmla="*/ 1022 w 1194"/>
                  <a:gd name="T45" fmla="*/ 722 h 1262"/>
                  <a:gd name="T46" fmla="*/ 998 w 1194"/>
                  <a:gd name="T47" fmla="*/ 748 h 1262"/>
                  <a:gd name="T48" fmla="*/ 982 w 1194"/>
                  <a:gd name="T49" fmla="*/ 754 h 1262"/>
                  <a:gd name="T50" fmla="*/ 882 w 1194"/>
                  <a:gd name="T51" fmla="*/ 754 h 1262"/>
                  <a:gd name="T52" fmla="*/ 868 w 1194"/>
                  <a:gd name="T53" fmla="*/ 748 h 1262"/>
                  <a:gd name="T54" fmla="*/ 860 w 1194"/>
                  <a:gd name="T55" fmla="*/ 732 h 1262"/>
                  <a:gd name="T56" fmla="*/ 522 w 1194"/>
                  <a:gd name="T57" fmla="*/ 334 h 1262"/>
                  <a:gd name="T58" fmla="*/ 514 w 1194"/>
                  <a:gd name="T59" fmla="*/ 332 h 1262"/>
                  <a:gd name="T60" fmla="*/ 502 w 1194"/>
                  <a:gd name="T61" fmla="*/ 320 h 1262"/>
                  <a:gd name="T62" fmla="*/ 500 w 1194"/>
                  <a:gd name="T63" fmla="*/ 214 h 1262"/>
                  <a:gd name="T64" fmla="*/ 502 w 1194"/>
                  <a:gd name="T65" fmla="*/ 208 h 1262"/>
                  <a:gd name="T66" fmla="*/ 506 w 1194"/>
                  <a:gd name="T67" fmla="*/ 198 h 1262"/>
                  <a:gd name="T68" fmla="*/ 512 w 1194"/>
                  <a:gd name="T69" fmla="*/ 196 h 1262"/>
                  <a:gd name="T70" fmla="*/ 534 w 1194"/>
                  <a:gd name="T71" fmla="*/ 176 h 1262"/>
                  <a:gd name="T72" fmla="*/ 558 w 1194"/>
                  <a:gd name="T73" fmla="*/ 146 h 1262"/>
                  <a:gd name="T74" fmla="*/ 574 w 1194"/>
                  <a:gd name="T75" fmla="*/ 112 h 1262"/>
                  <a:gd name="T76" fmla="*/ 580 w 1194"/>
                  <a:gd name="T77" fmla="*/ 88 h 1262"/>
                  <a:gd name="T78" fmla="*/ 580 w 1194"/>
                  <a:gd name="T79" fmla="*/ 74 h 1262"/>
                  <a:gd name="T80" fmla="*/ 576 w 1194"/>
                  <a:gd name="T81" fmla="*/ 50 h 1262"/>
                  <a:gd name="T82" fmla="*/ 564 w 1194"/>
                  <a:gd name="T83" fmla="*/ 32 h 1262"/>
                  <a:gd name="T84" fmla="*/ 546 w 1194"/>
                  <a:gd name="T85" fmla="*/ 20 h 1262"/>
                  <a:gd name="T86" fmla="*/ 504 w 1194"/>
                  <a:gd name="T87" fmla="*/ 4 h 1262"/>
                  <a:gd name="T88" fmla="*/ 456 w 1194"/>
                  <a:gd name="T89" fmla="*/ 0 h 1262"/>
                  <a:gd name="T90" fmla="*/ 440 w 1194"/>
                  <a:gd name="T91" fmla="*/ 0 h 1262"/>
                  <a:gd name="T92" fmla="*/ 402 w 1194"/>
                  <a:gd name="T93" fmla="*/ 8 h 1262"/>
                  <a:gd name="T94" fmla="*/ 368 w 1194"/>
                  <a:gd name="T95" fmla="*/ 26 h 1262"/>
                  <a:gd name="T96" fmla="*/ 356 w 1194"/>
                  <a:gd name="T97" fmla="*/ 40 h 1262"/>
                  <a:gd name="T98" fmla="*/ 348 w 1194"/>
                  <a:gd name="T99" fmla="*/ 56 h 1262"/>
                  <a:gd name="T100" fmla="*/ 344 w 1194"/>
                  <a:gd name="T101" fmla="*/ 76 h 1262"/>
                  <a:gd name="T102" fmla="*/ 346 w 1194"/>
                  <a:gd name="T103" fmla="*/ 90 h 1262"/>
                  <a:gd name="T104" fmla="*/ 350 w 1194"/>
                  <a:gd name="T105" fmla="*/ 114 h 1262"/>
                  <a:gd name="T106" fmla="*/ 366 w 1194"/>
                  <a:gd name="T107" fmla="*/ 146 h 1262"/>
                  <a:gd name="T108" fmla="*/ 392 w 1194"/>
                  <a:gd name="T109" fmla="*/ 174 h 1262"/>
                  <a:gd name="T110" fmla="*/ 416 w 1194"/>
                  <a:gd name="T111" fmla="*/ 192 h 1262"/>
                  <a:gd name="T112" fmla="*/ 420 w 1194"/>
                  <a:gd name="T113" fmla="*/ 194 h 1262"/>
                  <a:gd name="T114" fmla="*/ 426 w 1194"/>
                  <a:gd name="T115" fmla="*/ 204 h 1262"/>
                  <a:gd name="T116" fmla="*/ 428 w 1194"/>
                  <a:gd name="T117" fmla="*/ 316 h 1262"/>
                  <a:gd name="T118" fmla="*/ 426 w 1194"/>
                  <a:gd name="T119" fmla="*/ 324 h 1262"/>
                  <a:gd name="T120" fmla="*/ 414 w 1194"/>
                  <a:gd name="T121" fmla="*/ 336 h 1262"/>
                  <a:gd name="T122" fmla="*/ 0 w 1194"/>
                  <a:gd name="T123" fmla="*/ 338 h 1262"/>
                  <a:gd name="T124" fmla="*/ 866 w 1194"/>
                  <a:gd name="T125" fmla="*/ 1262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4" h="1262">
                    <a:moveTo>
                      <a:pt x="866" y="844"/>
                    </a:moveTo>
                    <a:lnTo>
                      <a:pt x="866" y="844"/>
                    </a:lnTo>
                    <a:lnTo>
                      <a:pt x="868" y="836"/>
                    </a:lnTo>
                    <a:lnTo>
                      <a:pt x="874" y="828"/>
                    </a:lnTo>
                    <a:lnTo>
                      <a:pt x="880" y="824"/>
                    </a:lnTo>
                    <a:lnTo>
                      <a:pt x="890" y="822"/>
                    </a:lnTo>
                    <a:lnTo>
                      <a:pt x="984" y="822"/>
                    </a:lnTo>
                    <a:lnTo>
                      <a:pt x="984" y="822"/>
                    </a:lnTo>
                    <a:lnTo>
                      <a:pt x="994" y="824"/>
                    </a:lnTo>
                    <a:lnTo>
                      <a:pt x="1002" y="830"/>
                    </a:lnTo>
                    <a:lnTo>
                      <a:pt x="1002" y="830"/>
                    </a:lnTo>
                    <a:lnTo>
                      <a:pt x="1020" y="850"/>
                    </a:lnTo>
                    <a:lnTo>
                      <a:pt x="1032" y="862"/>
                    </a:lnTo>
                    <a:lnTo>
                      <a:pt x="1046" y="874"/>
                    </a:lnTo>
                    <a:lnTo>
                      <a:pt x="1062" y="884"/>
                    </a:lnTo>
                    <a:lnTo>
                      <a:pt x="1078" y="894"/>
                    </a:lnTo>
                    <a:lnTo>
                      <a:pt x="1094" y="900"/>
                    </a:lnTo>
                    <a:lnTo>
                      <a:pt x="1112" y="902"/>
                    </a:lnTo>
                    <a:lnTo>
                      <a:pt x="1112" y="902"/>
                    </a:lnTo>
                    <a:lnTo>
                      <a:pt x="1122" y="900"/>
                    </a:lnTo>
                    <a:lnTo>
                      <a:pt x="1134" y="898"/>
                    </a:lnTo>
                    <a:lnTo>
                      <a:pt x="1142" y="896"/>
                    </a:lnTo>
                    <a:lnTo>
                      <a:pt x="1150" y="890"/>
                    </a:lnTo>
                    <a:lnTo>
                      <a:pt x="1158" y="884"/>
                    </a:lnTo>
                    <a:lnTo>
                      <a:pt x="1166" y="878"/>
                    </a:lnTo>
                    <a:lnTo>
                      <a:pt x="1176" y="862"/>
                    </a:lnTo>
                    <a:lnTo>
                      <a:pt x="1184" y="842"/>
                    </a:lnTo>
                    <a:lnTo>
                      <a:pt x="1190" y="822"/>
                    </a:lnTo>
                    <a:lnTo>
                      <a:pt x="1194" y="800"/>
                    </a:lnTo>
                    <a:lnTo>
                      <a:pt x="1194" y="778"/>
                    </a:lnTo>
                    <a:lnTo>
                      <a:pt x="1194" y="778"/>
                    </a:lnTo>
                    <a:lnTo>
                      <a:pt x="1194" y="754"/>
                    </a:lnTo>
                    <a:lnTo>
                      <a:pt x="1190" y="732"/>
                    </a:lnTo>
                    <a:lnTo>
                      <a:pt x="1182" y="714"/>
                    </a:lnTo>
                    <a:lnTo>
                      <a:pt x="1174" y="700"/>
                    </a:lnTo>
                    <a:lnTo>
                      <a:pt x="1162" y="686"/>
                    </a:lnTo>
                    <a:lnTo>
                      <a:pt x="1148" y="678"/>
                    </a:lnTo>
                    <a:lnTo>
                      <a:pt x="1132" y="672"/>
                    </a:lnTo>
                    <a:lnTo>
                      <a:pt x="1114" y="668"/>
                    </a:lnTo>
                    <a:lnTo>
                      <a:pt x="1114" y="668"/>
                    </a:lnTo>
                    <a:lnTo>
                      <a:pt x="1100" y="670"/>
                    </a:lnTo>
                    <a:lnTo>
                      <a:pt x="1086" y="676"/>
                    </a:lnTo>
                    <a:lnTo>
                      <a:pt x="1070" y="684"/>
                    </a:lnTo>
                    <a:lnTo>
                      <a:pt x="1054" y="696"/>
                    </a:lnTo>
                    <a:lnTo>
                      <a:pt x="1038" y="708"/>
                    </a:lnTo>
                    <a:lnTo>
                      <a:pt x="1022" y="722"/>
                    </a:lnTo>
                    <a:lnTo>
                      <a:pt x="998" y="748"/>
                    </a:lnTo>
                    <a:lnTo>
                      <a:pt x="998" y="748"/>
                    </a:lnTo>
                    <a:lnTo>
                      <a:pt x="990" y="752"/>
                    </a:lnTo>
                    <a:lnTo>
                      <a:pt x="982" y="754"/>
                    </a:lnTo>
                    <a:lnTo>
                      <a:pt x="882" y="754"/>
                    </a:lnTo>
                    <a:lnTo>
                      <a:pt x="882" y="754"/>
                    </a:lnTo>
                    <a:lnTo>
                      <a:pt x="874" y="752"/>
                    </a:lnTo>
                    <a:lnTo>
                      <a:pt x="868" y="748"/>
                    </a:lnTo>
                    <a:lnTo>
                      <a:pt x="862" y="742"/>
                    </a:lnTo>
                    <a:lnTo>
                      <a:pt x="860" y="732"/>
                    </a:lnTo>
                    <a:lnTo>
                      <a:pt x="860" y="334"/>
                    </a:lnTo>
                    <a:lnTo>
                      <a:pt x="522" y="334"/>
                    </a:lnTo>
                    <a:lnTo>
                      <a:pt x="522" y="334"/>
                    </a:lnTo>
                    <a:lnTo>
                      <a:pt x="514" y="332"/>
                    </a:lnTo>
                    <a:lnTo>
                      <a:pt x="508" y="328"/>
                    </a:lnTo>
                    <a:lnTo>
                      <a:pt x="502" y="320"/>
                    </a:lnTo>
                    <a:lnTo>
                      <a:pt x="500" y="312"/>
                    </a:lnTo>
                    <a:lnTo>
                      <a:pt x="500" y="214"/>
                    </a:lnTo>
                    <a:lnTo>
                      <a:pt x="500" y="214"/>
                    </a:lnTo>
                    <a:lnTo>
                      <a:pt x="502" y="208"/>
                    </a:lnTo>
                    <a:lnTo>
                      <a:pt x="504" y="204"/>
                    </a:lnTo>
                    <a:lnTo>
                      <a:pt x="506" y="198"/>
                    </a:lnTo>
                    <a:lnTo>
                      <a:pt x="512" y="196"/>
                    </a:lnTo>
                    <a:lnTo>
                      <a:pt x="512" y="196"/>
                    </a:lnTo>
                    <a:lnTo>
                      <a:pt x="522" y="186"/>
                    </a:lnTo>
                    <a:lnTo>
                      <a:pt x="534" y="176"/>
                    </a:lnTo>
                    <a:lnTo>
                      <a:pt x="546" y="162"/>
                    </a:lnTo>
                    <a:lnTo>
                      <a:pt x="558" y="146"/>
                    </a:lnTo>
                    <a:lnTo>
                      <a:pt x="570" y="124"/>
                    </a:lnTo>
                    <a:lnTo>
                      <a:pt x="574" y="112"/>
                    </a:lnTo>
                    <a:lnTo>
                      <a:pt x="578" y="100"/>
                    </a:lnTo>
                    <a:lnTo>
                      <a:pt x="580" y="88"/>
                    </a:lnTo>
                    <a:lnTo>
                      <a:pt x="580" y="74"/>
                    </a:lnTo>
                    <a:lnTo>
                      <a:pt x="580" y="74"/>
                    </a:lnTo>
                    <a:lnTo>
                      <a:pt x="580" y="62"/>
                    </a:lnTo>
                    <a:lnTo>
                      <a:pt x="576" y="50"/>
                    </a:lnTo>
                    <a:lnTo>
                      <a:pt x="570" y="40"/>
                    </a:lnTo>
                    <a:lnTo>
                      <a:pt x="564" y="32"/>
                    </a:lnTo>
                    <a:lnTo>
                      <a:pt x="556" y="26"/>
                    </a:lnTo>
                    <a:lnTo>
                      <a:pt x="546" y="20"/>
                    </a:lnTo>
                    <a:lnTo>
                      <a:pt x="526" y="10"/>
                    </a:lnTo>
                    <a:lnTo>
                      <a:pt x="504" y="4"/>
                    </a:lnTo>
                    <a:lnTo>
                      <a:pt x="484" y="2"/>
                    </a:lnTo>
                    <a:lnTo>
                      <a:pt x="456" y="0"/>
                    </a:lnTo>
                    <a:lnTo>
                      <a:pt x="456" y="0"/>
                    </a:lnTo>
                    <a:lnTo>
                      <a:pt x="440" y="0"/>
                    </a:lnTo>
                    <a:lnTo>
                      <a:pt x="422" y="4"/>
                    </a:lnTo>
                    <a:lnTo>
                      <a:pt x="402" y="8"/>
                    </a:lnTo>
                    <a:lnTo>
                      <a:pt x="384" y="16"/>
                    </a:lnTo>
                    <a:lnTo>
                      <a:pt x="368" y="26"/>
                    </a:lnTo>
                    <a:lnTo>
                      <a:pt x="362" y="32"/>
                    </a:lnTo>
                    <a:lnTo>
                      <a:pt x="356" y="40"/>
                    </a:lnTo>
                    <a:lnTo>
                      <a:pt x="352" y="48"/>
                    </a:lnTo>
                    <a:lnTo>
                      <a:pt x="348" y="56"/>
                    </a:lnTo>
                    <a:lnTo>
                      <a:pt x="346" y="66"/>
                    </a:lnTo>
                    <a:lnTo>
                      <a:pt x="344" y="76"/>
                    </a:lnTo>
                    <a:lnTo>
                      <a:pt x="344" y="76"/>
                    </a:lnTo>
                    <a:lnTo>
                      <a:pt x="346" y="90"/>
                    </a:lnTo>
                    <a:lnTo>
                      <a:pt x="348" y="102"/>
                    </a:lnTo>
                    <a:lnTo>
                      <a:pt x="350" y="114"/>
                    </a:lnTo>
                    <a:lnTo>
                      <a:pt x="356" y="126"/>
                    </a:lnTo>
                    <a:lnTo>
                      <a:pt x="366" y="146"/>
                    </a:lnTo>
                    <a:lnTo>
                      <a:pt x="380" y="162"/>
                    </a:lnTo>
                    <a:lnTo>
                      <a:pt x="392" y="174"/>
                    </a:lnTo>
                    <a:lnTo>
                      <a:pt x="404" y="182"/>
                    </a:lnTo>
                    <a:lnTo>
                      <a:pt x="416" y="192"/>
                    </a:lnTo>
                    <a:lnTo>
                      <a:pt x="416" y="192"/>
                    </a:lnTo>
                    <a:lnTo>
                      <a:pt x="420" y="194"/>
                    </a:lnTo>
                    <a:lnTo>
                      <a:pt x="424" y="200"/>
                    </a:lnTo>
                    <a:lnTo>
                      <a:pt x="426" y="204"/>
                    </a:lnTo>
                    <a:lnTo>
                      <a:pt x="428" y="210"/>
                    </a:lnTo>
                    <a:lnTo>
                      <a:pt x="428" y="316"/>
                    </a:lnTo>
                    <a:lnTo>
                      <a:pt x="428" y="316"/>
                    </a:lnTo>
                    <a:lnTo>
                      <a:pt x="426" y="324"/>
                    </a:lnTo>
                    <a:lnTo>
                      <a:pt x="420" y="332"/>
                    </a:lnTo>
                    <a:lnTo>
                      <a:pt x="414" y="336"/>
                    </a:lnTo>
                    <a:lnTo>
                      <a:pt x="406" y="338"/>
                    </a:lnTo>
                    <a:lnTo>
                      <a:pt x="0" y="338"/>
                    </a:lnTo>
                    <a:lnTo>
                      <a:pt x="0" y="1262"/>
                    </a:lnTo>
                    <a:lnTo>
                      <a:pt x="866" y="1262"/>
                    </a:lnTo>
                    <a:lnTo>
                      <a:pt x="866" y="844"/>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0" name="Freeform 153"/>
              <p:cNvSpPr>
                <a:spLocks/>
              </p:cNvSpPr>
              <p:nvPr/>
            </p:nvSpPr>
            <p:spPr bwMode="auto">
              <a:xfrm>
                <a:off x="12868997" y="5824538"/>
                <a:ext cx="1327150" cy="2876550"/>
              </a:xfrm>
              <a:custGeom>
                <a:avLst/>
                <a:gdLst>
                  <a:gd name="T0" fmla="*/ 388 w 836"/>
                  <a:gd name="T1" fmla="*/ 372 h 1812"/>
                  <a:gd name="T2" fmla="*/ 428 w 836"/>
                  <a:gd name="T3" fmla="*/ 334 h 1812"/>
                  <a:gd name="T4" fmla="*/ 488 w 836"/>
                  <a:gd name="T5" fmla="*/ 296 h 1812"/>
                  <a:gd name="T6" fmla="*/ 532 w 836"/>
                  <a:gd name="T7" fmla="*/ 286 h 1812"/>
                  <a:gd name="T8" fmla="*/ 576 w 836"/>
                  <a:gd name="T9" fmla="*/ 296 h 1812"/>
                  <a:gd name="T10" fmla="*/ 616 w 836"/>
                  <a:gd name="T11" fmla="*/ 324 h 1812"/>
                  <a:gd name="T12" fmla="*/ 638 w 836"/>
                  <a:gd name="T13" fmla="*/ 356 h 1812"/>
                  <a:gd name="T14" fmla="*/ 652 w 836"/>
                  <a:gd name="T15" fmla="*/ 402 h 1812"/>
                  <a:gd name="T16" fmla="*/ 656 w 836"/>
                  <a:gd name="T17" fmla="*/ 440 h 1812"/>
                  <a:gd name="T18" fmla="*/ 650 w 836"/>
                  <a:gd name="T19" fmla="*/ 492 h 1812"/>
                  <a:gd name="T20" fmla="*/ 636 w 836"/>
                  <a:gd name="T21" fmla="*/ 538 h 1812"/>
                  <a:gd name="T22" fmla="*/ 612 w 836"/>
                  <a:gd name="T23" fmla="*/ 572 h 1812"/>
                  <a:gd name="T24" fmla="*/ 580 w 836"/>
                  <a:gd name="T25" fmla="*/ 596 h 1812"/>
                  <a:gd name="T26" fmla="*/ 542 w 836"/>
                  <a:gd name="T27" fmla="*/ 606 h 1812"/>
                  <a:gd name="T28" fmla="*/ 516 w 836"/>
                  <a:gd name="T29" fmla="*/ 608 h 1812"/>
                  <a:gd name="T30" fmla="*/ 462 w 836"/>
                  <a:gd name="T31" fmla="*/ 588 h 1812"/>
                  <a:gd name="T32" fmla="*/ 410 w 836"/>
                  <a:gd name="T33" fmla="*/ 550 h 1812"/>
                  <a:gd name="T34" fmla="*/ 328 w 836"/>
                  <a:gd name="T35" fmla="*/ 1226 h 1812"/>
                  <a:gd name="T36" fmla="*/ 320 w 836"/>
                  <a:gd name="T37" fmla="*/ 1242 h 1812"/>
                  <a:gd name="T38" fmla="*/ 210 w 836"/>
                  <a:gd name="T39" fmla="*/ 1248 h 1812"/>
                  <a:gd name="T40" fmla="*/ 194 w 836"/>
                  <a:gd name="T41" fmla="*/ 1242 h 1812"/>
                  <a:gd name="T42" fmla="*/ 144 w 836"/>
                  <a:gd name="T43" fmla="*/ 1200 h 1812"/>
                  <a:gd name="T44" fmla="*/ 96 w 836"/>
                  <a:gd name="T45" fmla="*/ 1174 h 1812"/>
                  <a:gd name="T46" fmla="*/ 66 w 836"/>
                  <a:gd name="T47" fmla="*/ 1172 h 1812"/>
                  <a:gd name="T48" fmla="*/ 32 w 836"/>
                  <a:gd name="T49" fmla="*/ 1188 h 1812"/>
                  <a:gd name="T50" fmla="*/ 18 w 836"/>
                  <a:gd name="T51" fmla="*/ 1206 h 1812"/>
                  <a:gd name="T52" fmla="*/ 4 w 836"/>
                  <a:gd name="T53" fmla="*/ 1242 h 1812"/>
                  <a:gd name="T54" fmla="*/ 0 w 836"/>
                  <a:gd name="T55" fmla="*/ 1290 h 1812"/>
                  <a:gd name="T56" fmla="*/ 14 w 836"/>
                  <a:gd name="T57" fmla="*/ 1362 h 1812"/>
                  <a:gd name="T58" fmla="*/ 52 w 836"/>
                  <a:gd name="T59" fmla="*/ 1402 h 1812"/>
                  <a:gd name="T60" fmla="*/ 92 w 836"/>
                  <a:gd name="T61" fmla="*/ 1410 h 1812"/>
                  <a:gd name="T62" fmla="*/ 124 w 836"/>
                  <a:gd name="T63" fmla="*/ 1400 h 1812"/>
                  <a:gd name="T64" fmla="*/ 174 w 836"/>
                  <a:gd name="T65" fmla="*/ 1364 h 1812"/>
                  <a:gd name="T66" fmla="*/ 208 w 836"/>
                  <a:gd name="T67" fmla="*/ 1330 h 1812"/>
                  <a:gd name="T68" fmla="*/ 306 w 836"/>
                  <a:gd name="T69" fmla="*/ 1322 h 1812"/>
                  <a:gd name="T70" fmla="*/ 320 w 836"/>
                  <a:gd name="T71" fmla="*/ 1328 h 1812"/>
                  <a:gd name="T72" fmla="*/ 328 w 836"/>
                  <a:gd name="T73" fmla="*/ 1812 h 1812"/>
                  <a:gd name="T74" fmla="*/ 478 w 836"/>
                  <a:gd name="T75" fmla="*/ 1478 h 1812"/>
                  <a:gd name="T76" fmla="*/ 636 w 836"/>
                  <a:gd name="T77" fmla="*/ 1146 h 1812"/>
                  <a:gd name="T78" fmla="*/ 750 w 836"/>
                  <a:gd name="T79" fmla="*/ 892 h 1812"/>
                  <a:gd name="T80" fmla="*/ 792 w 836"/>
                  <a:gd name="T81" fmla="*/ 760 h 1812"/>
                  <a:gd name="T82" fmla="*/ 820 w 836"/>
                  <a:gd name="T83" fmla="*/ 634 h 1812"/>
                  <a:gd name="T84" fmla="*/ 834 w 836"/>
                  <a:gd name="T85" fmla="*/ 508 h 1812"/>
                  <a:gd name="T86" fmla="*/ 836 w 836"/>
                  <a:gd name="T87" fmla="*/ 420 h 1812"/>
                  <a:gd name="T88" fmla="*/ 824 w 836"/>
                  <a:gd name="T89" fmla="*/ 282 h 1812"/>
                  <a:gd name="T90" fmla="*/ 788 w 836"/>
                  <a:gd name="T91" fmla="*/ 118 h 1812"/>
                  <a:gd name="T92" fmla="*/ 320 w 836"/>
                  <a:gd name="T93" fmla="*/ 0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36" h="1812">
                    <a:moveTo>
                      <a:pt x="320" y="0"/>
                    </a:moveTo>
                    <a:lnTo>
                      <a:pt x="320" y="372"/>
                    </a:lnTo>
                    <a:lnTo>
                      <a:pt x="388" y="372"/>
                    </a:lnTo>
                    <a:lnTo>
                      <a:pt x="388" y="372"/>
                    </a:lnTo>
                    <a:lnTo>
                      <a:pt x="412" y="348"/>
                    </a:lnTo>
                    <a:lnTo>
                      <a:pt x="428" y="334"/>
                    </a:lnTo>
                    <a:lnTo>
                      <a:pt x="446" y="320"/>
                    </a:lnTo>
                    <a:lnTo>
                      <a:pt x="468" y="306"/>
                    </a:lnTo>
                    <a:lnTo>
                      <a:pt x="488" y="296"/>
                    </a:lnTo>
                    <a:lnTo>
                      <a:pt x="510" y="288"/>
                    </a:lnTo>
                    <a:lnTo>
                      <a:pt x="522" y="286"/>
                    </a:lnTo>
                    <a:lnTo>
                      <a:pt x="532" y="286"/>
                    </a:lnTo>
                    <a:lnTo>
                      <a:pt x="532" y="286"/>
                    </a:lnTo>
                    <a:lnTo>
                      <a:pt x="554" y="290"/>
                    </a:lnTo>
                    <a:lnTo>
                      <a:pt x="576" y="296"/>
                    </a:lnTo>
                    <a:lnTo>
                      <a:pt x="598" y="308"/>
                    </a:lnTo>
                    <a:lnTo>
                      <a:pt x="606" y="316"/>
                    </a:lnTo>
                    <a:lnTo>
                      <a:pt x="616" y="324"/>
                    </a:lnTo>
                    <a:lnTo>
                      <a:pt x="624" y="334"/>
                    </a:lnTo>
                    <a:lnTo>
                      <a:pt x="632" y="344"/>
                    </a:lnTo>
                    <a:lnTo>
                      <a:pt x="638" y="356"/>
                    </a:lnTo>
                    <a:lnTo>
                      <a:pt x="644" y="370"/>
                    </a:lnTo>
                    <a:lnTo>
                      <a:pt x="648" y="386"/>
                    </a:lnTo>
                    <a:lnTo>
                      <a:pt x="652" y="402"/>
                    </a:lnTo>
                    <a:lnTo>
                      <a:pt x="654" y="420"/>
                    </a:lnTo>
                    <a:lnTo>
                      <a:pt x="656" y="440"/>
                    </a:lnTo>
                    <a:lnTo>
                      <a:pt x="656" y="440"/>
                    </a:lnTo>
                    <a:lnTo>
                      <a:pt x="654" y="458"/>
                    </a:lnTo>
                    <a:lnTo>
                      <a:pt x="652" y="476"/>
                    </a:lnTo>
                    <a:lnTo>
                      <a:pt x="650" y="492"/>
                    </a:lnTo>
                    <a:lnTo>
                      <a:pt x="646" y="508"/>
                    </a:lnTo>
                    <a:lnTo>
                      <a:pt x="642" y="524"/>
                    </a:lnTo>
                    <a:lnTo>
                      <a:pt x="636" y="538"/>
                    </a:lnTo>
                    <a:lnTo>
                      <a:pt x="628" y="550"/>
                    </a:lnTo>
                    <a:lnTo>
                      <a:pt x="620" y="562"/>
                    </a:lnTo>
                    <a:lnTo>
                      <a:pt x="612" y="572"/>
                    </a:lnTo>
                    <a:lnTo>
                      <a:pt x="602" y="582"/>
                    </a:lnTo>
                    <a:lnTo>
                      <a:pt x="592" y="590"/>
                    </a:lnTo>
                    <a:lnTo>
                      <a:pt x="580" y="596"/>
                    </a:lnTo>
                    <a:lnTo>
                      <a:pt x="568" y="600"/>
                    </a:lnTo>
                    <a:lnTo>
                      <a:pt x="556" y="604"/>
                    </a:lnTo>
                    <a:lnTo>
                      <a:pt x="542" y="606"/>
                    </a:lnTo>
                    <a:lnTo>
                      <a:pt x="528" y="608"/>
                    </a:lnTo>
                    <a:lnTo>
                      <a:pt x="528" y="608"/>
                    </a:lnTo>
                    <a:lnTo>
                      <a:pt x="516" y="608"/>
                    </a:lnTo>
                    <a:lnTo>
                      <a:pt x="504" y="606"/>
                    </a:lnTo>
                    <a:lnTo>
                      <a:pt x="482" y="598"/>
                    </a:lnTo>
                    <a:lnTo>
                      <a:pt x="462" y="588"/>
                    </a:lnTo>
                    <a:lnTo>
                      <a:pt x="442" y="576"/>
                    </a:lnTo>
                    <a:lnTo>
                      <a:pt x="426" y="564"/>
                    </a:lnTo>
                    <a:lnTo>
                      <a:pt x="410" y="550"/>
                    </a:lnTo>
                    <a:lnTo>
                      <a:pt x="390" y="528"/>
                    </a:lnTo>
                    <a:lnTo>
                      <a:pt x="328" y="528"/>
                    </a:lnTo>
                    <a:lnTo>
                      <a:pt x="328" y="1226"/>
                    </a:lnTo>
                    <a:lnTo>
                      <a:pt x="328" y="1226"/>
                    </a:lnTo>
                    <a:lnTo>
                      <a:pt x="326" y="1234"/>
                    </a:lnTo>
                    <a:lnTo>
                      <a:pt x="320" y="1242"/>
                    </a:lnTo>
                    <a:lnTo>
                      <a:pt x="314" y="1246"/>
                    </a:lnTo>
                    <a:lnTo>
                      <a:pt x="306" y="1248"/>
                    </a:lnTo>
                    <a:lnTo>
                      <a:pt x="210" y="1248"/>
                    </a:lnTo>
                    <a:lnTo>
                      <a:pt x="210" y="1248"/>
                    </a:lnTo>
                    <a:lnTo>
                      <a:pt x="202" y="1246"/>
                    </a:lnTo>
                    <a:lnTo>
                      <a:pt x="194" y="1242"/>
                    </a:lnTo>
                    <a:lnTo>
                      <a:pt x="194" y="1242"/>
                    </a:lnTo>
                    <a:lnTo>
                      <a:pt x="174" y="1222"/>
                    </a:lnTo>
                    <a:lnTo>
                      <a:pt x="144" y="1200"/>
                    </a:lnTo>
                    <a:lnTo>
                      <a:pt x="128" y="1190"/>
                    </a:lnTo>
                    <a:lnTo>
                      <a:pt x="112" y="1180"/>
                    </a:lnTo>
                    <a:lnTo>
                      <a:pt x="96" y="1174"/>
                    </a:lnTo>
                    <a:lnTo>
                      <a:pt x="80" y="1172"/>
                    </a:lnTo>
                    <a:lnTo>
                      <a:pt x="80" y="1172"/>
                    </a:lnTo>
                    <a:lnTo>
                      <a:pt x="66" y="1172"/>
                    </a:lnTo>
                    <a:lnTo>
                      <a:pt x="54" y="1174"/>
                    </a:lnTo>
                    <a:lnTo>
                      <a:pt x="42" y="1180"/>
                    </a:lnTo>
                    <a:lnTo>
                      <a:pt x="32" y="1188"/>
                    </a:lnTo>
                    <a:lnTo>
                      <a:pt x="32" y="1188"/>
                    </a:lnTo>
                    <a:lnTo>
                      <a:pt x="24" y="1196"/>
                    </a:lnTo>
                    <a:lnTo>
                      <a:pt x="18" y="1206"/>
                    </a:lnTo>
                    <a:lnTo>
                      <a:pt x="12" y="1218"/>
                    </a:lnTo>
                    <a:lnTo>
                      <a:pt x="8" y="1230"/>
                    </a:lnTo>
                    <a:lnTo>
                      <a:pt x="4" y="1242"/>
                    </a:lnTo>
                    <a:lnTo>
                      <a:pt x="2" y="1256"/>
                    </a:lnTo>
                    <a:lnTo>
                      <a:pt x="0" y="1290"/>
                    </a:lnTo>
                    <a:lnTo>
                      <a:pt x="0" y="1290"/>
                    </a:lnTo>
                    <a:lnTo>
                      <a:pt x="0" y="1316"/>
                    </a:lnTo>
                    <a:lnTo>
                      <a:pt x="6" y="1340"/>
                    </a:lnTo>
                    <a:lnTo>
                      <a:pt x="14" y="1362"/>
                    </a:lnTo>
                    <a:lnTo>
                      <a:pt x="24" y="1378"/>
                    </a:lnTo>
                    <a:lnTo>
                      <a:pt x="36" y="1392"/>
                    </a:lnTo>
                    <a:lnTo>
                      <a:pt x="52" y="1402"/>
                    </a:lnTo>
                    <a:lnTo>
                      <a:pt x="70" y="1408"/>
                    </a:lnTo>
                    <a:lnTo>
                      <a:pt x="92" y="1410"/>
                    </a:lnTo>
                    <a:lnTo>
                      <a:pt x="92" y="1410"/>
                    </a:lnTo>
                    <a:lnTo>
                      <a:pt x="100" y="1410"/>
                    </a:lnTo>
                    <a:lnTo>
                      <a:pt x="108" y="1408"/>
                    </a:lnTo>
                    <a:lnTo>
                      <a:pt x="124" y="1400"/>
                    </a:lnTo>
                    <a:lnTo>
                      <a:pt x="142" y="1390"/>
                    </a:lnTo>
                    <a:lnTo>
                      <a:pt x="158" y="1378"/>
                    </a:lnTo>
                    <a:lnTo>
                      <a:pt x="174" y="1364"/>
                    </a:lnTo>
                    <a:lnTo>
                      <a:pt x="188" y="1350"/>
                    </a:lnTo>
                    <a:lnTo>
                      <a:pt x="208" y="1330"/>
                    </a:lnTo>
                    <a:lnTo>
                      <a:pt x="208" y="1330"/>
                    </a:lnTo>
                    <a:lnTo>
                      <a:pt x="216" y="1324"/>
                    </a:lnTo>
                    <a:lnTo>
                      <a:pt x="226" y="1322"/>
                    </a:lnTo>
                    <a:lnTo>
                      <a:pt x="306" y="1322"/>
                    </a:lnTo>
                    <a:lnTo>
                      <a:pt x="306" y="1322"/>
                    </a:lnTo>
                    <a:lnTo>
                      <a:pt x="314" y="1324"/>
                    </a:lnTo>
                    <a:lnTo>
                      <a:pt x="320" y="1328"/>
                    </a:lnTo>
                    <a:lnTo>
                      <a:pt x="326" y="1334"/>
                    </a:lnTo>
                    <a:lnTo>
                      <a:pt x="328" y="1344"/>
                    </a:lnTo>
                    <a:lnTo>
                      <a:pt x="328" y="1812"/>
                    </a:lnTo>
                    <a:lnTo>
                      <a:pt x="328" y="1812"/>
                    </a:lnTo>
                    <a:lnTo>
                      <a:pt x="398" y="1652"/>
                    </a:lnTo>
                    <a:lnTo>
                      <a:pt x="478" y="1478"/>
                    </a:lnTo>
                    <a:lnTo>
                      <a:pt x="560" y="1304"/>
                    </a:lnTo>
                    <a:lnTo>
                      <a:pt x="636" y="1146"/>
                    </a:lnTo>
                    <a:lnTo>
                      <a:pt x="636" y="1146"/>
                    </a:lnTo>
                    <a:lnTo>
                      <a:pt x="688" y="1038"/>
                    </a:lnTo>
                    <a:lnTo>
                      <a:pt x="730" y="938"/>
                    </a:lnTo>
                    <a:lnTo>
                      <a:pt x="750" y="892"/>
                    </a:lnTo>
                    <a:lnTo>
                      <a:pt x="766" y="846"/>
                    </a:lnTo>
                    <a:lnTo>
                      <a:pt x="780" y="802"/>
                    </a:lnTo>
                    <a:lnTo>
                      <a:pt x="792" y="760"/>
                    </a:lnTo>
                    <a:lnTo>
                      <a:pt x="804" y="716"/>
                    </a:lnTo>
                    <a:lnTo>
                      <a:pt x="812" y="674"/>
                    </a:lnTo>
                    <a:lnTo>
                      <a:pt x="820" y="634"/>
                    </a:lnTo>
                    <a:lnTo>
                      <a:pt x="826" y="592"/>
                    </a:lnTo>
                    <a:lnTo>
                      <a:pt x="832" y="550"/>
                    </a:lnTo>
                    <a:lnTo>
                      <a:pt x="834" y="508"/>
                    </a:lnTo>
                    <a:lnTo>
                      <a:pt x="836" y="464"/>
                    </a:lnTo>
                    <a:lnTo>
                      <a:pt x="836" y="420"/>
                    </a:lnTo>
                    <a:lnTo>
                      <a:pt x="836" y="420"/>
                    </a:lnTo>
                    <a:lnTo>
                      <a:pt x="836" y="378"/>
                    </a:lnTo>
                    <a:lnTo>
                      <a:pt x="832" y="332"/>
                    </a:lnTo>
                    <a:lnTo>
                      <a:pt x="824" y="282"/>
                    </a:lnTo>
                    <a:lnTo>
                      <a:pt x="816" y="230"/>
                    </a:lnTo>
                    <a:lnTo>
                      <a:pt x="804" y="174"/>
                    </a:lnTo>
                    <a:lnTo>
                      <a:pt x="788" y="118"/>
                    </a:lnTo>
                    <a:lnTo>
                      <a:pt x="772" y="60"/>
                    </a:lnTo>
                    <a:lnTo>
                      <a:pt x="752" y="0"/>
                    </a:lnTo>
                    <a:lnTo>
                      <a:pt x="32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1" name="Freeform 154"/>
              <p:cNvSpPr>
                <a:spLocks/>
              </p:cNvSpPr>
              <p:nvPr/>
            </p:nvSpPr>
            <p:spPr bwMode="auto">
              <a:xfrm>
                <a:off x="10548072" y="8891588"/>
                <a:ext cx="2755900" cy="1136650"/>
              </a:xfrm>
              <a:custGeom>
                <a:avLst/>
                <a:gdLst>
                  <a:gd name="T0" fmla="*/ 1330 w 1736"/>
                  <a:gd name="T1" fmla="*/ 72 h 716"/>
                  <a:gd name="T2" fmla="*/ 1342 w 1736"/>
                  <a:gd name="T3" fmla="*/ 80 h 716"/>
                  <a:gd name="T4" fmla="*/ 1374 w 1736"/>
                  <a:gd name="T5" fmla="*/ 108 h 716"/>
                  <a:gd name="T6" fmla="*/ 1404 w 1736"/>
                  <a:gd name="T7" fmla="*/ 150 h 716"/>
                  <a:gd name="T8" fmla="*/ 1420 w 1736"/>
                  <a:gd name="T9" fmla="*/ 186 h 716"/>
                  <a:gd name="T10" fmla="*/ 1424 w 1736"/>
                  <a:gd name="T11" fmla="*/ 214 h 716"/>
                  <a:gd name="T12" fmla="*/ 1424 w 1736"/>
                  <a:gd name="T13" fmla="*/ 228 h 716"/>
                  <a:gd name="T14" fmla="*/ 1418 w 1736"/>
                  <a:gd name="T15" fmla="*/ 256 h 716"/>
                  <a:gd name="T16" fmla="*/ 1408 w 1736"/>
                  <a:gd name="T17" fmla="*/ 280 h 716"/>
                  <a:gd name="T18" fmla="*/ 1392 w 1736"/>
                  <a:gd name="T19" fmla="*/ 300 h 716"/>
                  <a:gd name="T20" fmla="*/ 1372 w 1736"/>
                  <a:gd name="T21" fmla="*/ 318 h 716"/>
                  <a:gd name="T22" fmla="*/ 1346 w 1736"/>
                  <a:gd name="T23" fmla="*/ 332 h 716"/>
                  <a:gd name="T24" fmla="*/ 1316 w 1736"/>
                  <a:gd name="T25" fmla="*/ 342 h 716"/>
                  <a:gd name="T26" fmla="*/ 1244 w 1736"/>
                  <a:gd name="T27" fmla="*/ 350 h 716"/>
                  <a:gd name="T28" fmla="*/ 1224 w 1736"/>
                  <a:gd name="T29" fmla="*/ 350 h 716"/>
                  <a:gd name="T30" fmla="*/ 1186 w 1736"/>
                  <a:gd name="T31" fmla="*/ 342 h 716"/>
                  <a:gd name="T32" fmla="*/ 1158 w 1736"/>
                  <a:gd name="T33" fmla="*/ 328 h 716"/>
                  <a:gd name="T34" fmla="*/ 1128 w 1736"/>
                  <a:gd name="T35" fmla="*/ 306 h 716"/>
                  <a:gd name="T36" fmla="*/ 1120 w 1736"/>
                  <a:gd name="T37" fmla="*/ 294 h 716"/>
                  <a:gd name="T38" fmla="*/ 1106 w 1736"/>
                  <a:gd name="T39" fmla="*/ 272 h 716"/>
                  <a:gd name="T40" fmla="*/ 1096 w 1736"/>
                  <a:gd name="T41" fmla="*/ 246 h 716"/>
                  <a:gd name="T42" fmla="*/ 1092 w 1736"/>
                  <a:gd name="T43" fmla="*/ 220 h 716"/>
                  <a:gd name="T44" fmla="*/ 1092 w 1736"/>
                  <a:gd name="T45" fmla="*/ 206 h 716"/>
                  <a:gd name="T46" fmla="*/ 1102 w 1736"/>
                  <a:gd name="T47" fmla="*/ 168 h 716"/>
                  <a:gd name="T48" fmla="*/ 1126 w 1736"/>
                  <a:gd name="T49" fmla="*/ 132 h 716"/>
                  <a:gd name="T50" fmla="*/ 1150 w 1736"/>
                  <a:gd name="T51" fmla="*/ 102 h 716"/>
                  <a:gd name="T52" fmla="*/ 1172 w 1736"/>
                  <a:gd name="T53" fmla="*/ 6 h 716"/>
                  <a:gd name="T54" fmla="*/ 0 w 1736"/>
                  <a:gd name="T55" fmla="*/ 6 h 716"/>
                  <a:gd name="T56" fmla="*/ 38 w 1736"/>
                  <a:gd name="T57" fmla="*/ 122 h 716"/>
                  <a:gd name="T58" fmla="*/ 48 w 1736"/>
                  <a:gd name="T59" fmla="*/ 168 h 716"/>
                  <a:gd name="T60" fmla="*/ 52 w 1736"/>
                  <a:gd name="T61" fmla="*/ 208 h 716"/>
                  <a:gd name="T62" fmla="*/ 50 w 1736"/>
                  <a:gd name="T63" fmla="*/ 244 h 716"/>
                  <a:gd name="T64" fmla="*/ 52 w 1736"/>
                  <a:gd name="T65" fmla="*/ 312 h 716"/>
                  <a:gd name="T66" fmla="*/ 60 w 1736"/>
                  <a:gd name="T67" fmla="*/ 374 h 716"/>
                  <a:gd name="T68" fmla="*/ 70 w 1736"/>
                  <a:gd name="T69" fmla="*/ 430 h 716"/>
                  <a:gd name="T70" fmla="*/ 94 w 1736"/>
                  <a:gd name="T71" fmla="*/ 502 h 716"/>
                  <a:gd name="T72" fmla="*/ 132 w 1736"/>
                  <a:gd name="T73" fmla="*/ 580 h 716"/>
                  <a:gd name="T74" fmla="*/ 180 w 1736"/>
                  <a:gd name="T75" fmla="*/ 638 h 716"/>
                  <a:gd name="T76" fmla="*/ 228 w 1736"/>
                  <a:gd name="T77" fmla="*/ 678 h 716"/>
                  <a:gd name="T78" fmla="*/ 276 w 1736"/>
                  <a:gd name="T79" fmla="*/ 704 h 716"/>
                  <a:gd name="T80" fmla="*/ 318 w 1736"/>
                  <a:gd name="T81" fmla="*/ 716 h 716"/>
                  <a:gd name="T82" fmla="*/ 334 w 1736"/>
                  <a:gd name="T83" fmla="*/ 716 h 716"/>
                  <a:gd name="T84" fmla="*/ 1400 w 1736"/>
                  <a:gd name="T85" fmla="*/ 716 h 716"/>
                  <a:gd name="T86" fmla="*/ 1438 w 1736"/>
                  <a:gd name="T87" fmla="*/ 710 h 716"/>
                  <a:gd name="T88" fmla="*/ 1474 w 1736"/>
                  <a:gd name="T89" fmla="*/ 694 h 716"/>
                  <a:gd name="T90" fmla="*/ 1510 w 1736"/>
                  <a:gd name="T91" fmla="*/ 668 h 716"/>
                  <a:gd name="T92" fmla="*/ 1542 w 1736"/>
                  <a:gd name="T93" fmla="*/ 636 h 716"/>
                  <a:gd name="T94" fmla="*/ 1600 w 1736"/>
                  <a:gd name="T95" fmla="*/ 560 h 716"/>
                  <a:gd name="T96" fmla="*/ 1642 w 1736"/>
                  <a:gd name="T97" fmla="*/ 482 h 716"/>
                  <a:gd name="T98" fmla="*/ 1650 w 1736"/>
                  <a:gd name="T99" fmla="*/ 460 h 716"/>
                  <a:gd name="T100" fmla="*/ 1662 w 1736"/>
                  <a:gd name="T101" fmla="*/ 414 h 716"/>
                  <a:gd name="T102" fmla="*/ 1670 w 1736"/>
                  <a:gd name="T103" fmla="*/ 336 h 716"/>
                  <a:gd name="T104" fmla="*/ 1674 w 1736"/>
                  <a:gd name="T105" fmla="*/ 228 h 716"/>
                  <a:gd name="T106" fmla="*/ 1682 w 1736"/>
                  <a:gd name="T107" fmla="*/ 136 h 716"/>
                  <a:gd name="T108" fmla="*/ 1690 w 1736"/>
                  <a:gd name="T109" fmla="*/ 102 h 716"/>
                  <a:gd name="T110" fmla="*/ 1736 w 1736"/>
                  <a:gd name="T11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6" h="716">
                    <a:moveTo>
                      <a:pt x="1330" y="0"/>
                    </a:moveTo>
                    <a:lnTo>
                      <a:pt x="1330" y="72"/>
                    </a:lnTo>
                    <a:lnTo>
                      <a:pt x="1330" y="72"/>
                    </a:lnTo>
                    <a:lnTo>
                      <a:pt x="1342" y="80"/>
                    </a:lnTo>
                    <a:lnTo>
                      <a:pt x="1358" y="94"/>
                    </a:lnTo>
                    <a:lnTo>
                      <a:pt x="1374" y="108"/>
                    </a:lnTo>
                    <a:lnTo>
                      <a:pt x="1390" y="128"/>
                    </a:lnTo>
                    <a:lnTo>
                      <a:pt x="1404" y="150"/>
                    </a:lnTo>
                    <a:lnTo>
                      <a:pt x="1416" y="174"/>
                    </a:lnTo>
                    <a:lnTo>
                      <a:pt x="1420" y="186"/>
                    </a:lnTo>
                    <a:lnTo>
                      <a:pt x="1422" y="200"/>
                    </a:lnTo>
                    <a:lnTo>
                      <a:pt x="1424" y="214"/>
                    </a:lnTo>
                    <a:lnTo>
                      <a:pt x="1424" y="228"/>
                    </a:lnTo>
                    <a:lnTo>
                      <a:pt x="1424" y="228"/>
                    </a:lnTo>
                    <a:lnTo>
                      <a:pt x="1422" y="242"/>
                    </a:lnTo>
                    <a:lnTo>
                      <a:pt x="1418" y="256"/>
                    </a:lnTo>
                    <a:lnTo>
                      <a:pt x="1414" y="268"/>
                    </a:lnTo>
                    <a:lnTo>
                      <a:pt x="1408" y="280"/>
                    </a:lnTo>
                    <a:lnTo>
                      <a:pt x="1400" y="290"/>
                    </a:lnTo>
                    <a:lnTo>
                      <a:pt x="1392" y="300"/>
                    </a:lnTo>
                    <a:lnTo>
                      <a:pt x="1382" y="310"/>
                    </a:lnTo>
                    <a:lnTo>
                      <a:pt x="1372" y="318"/>
                    </a:lnTo>
                    <a:lnTo>
                      <a:pt x="1360" y="326"/>
                    </a:lnTo>
                    <a:lnTo>
                      <a:pt x="1346" y="332"/>
                    </a:lnTo>
                    <a:lnTo>
                      <a:pt x="1332" y="338"/>
                    </a:lnTo>
                    <a:lnTo>
                      <a:pt x="1316" y="342"/>
                    </a:lnTo>
                    <a:lnTo>
                      <a:pt x="1282" y="348"/>
                    </a:lnTo>
                    <a:lnTo>
                      <a:pt x="1244" y="350"/>
                    </a:lnTo>
                    <a:lnTo>
                      <a:pt x="1244" y="350"/>
                    </a:lnTo>
                    <a:lnTo>
                      <a:pt x="1224" y="350"/>
                    </a:lnTo>
                    <a:lnTo>
                      <a:pt x="1204" y="346"/>
                    </a:lnTo>
                    <a:lnTo>
                      <a:pt x="1186" y="342"/>
                    </a:lnTo>
                    <a:lnTo>
                      <a:pt x="1172" y="336"/>
                    </a:lnTo>
                    <a:lnTo>
                      <a:pt x="1158" y="328"/>
                    </a:lnTo>
                    <a:lnTo>
                      <a:pt x="1146" y="320"/>
                    </a:lnTo>
                    <a:lnTo>
                      <a:pt x="1128" y="306"/>
                    </a:lnTo>
                    <a:lnTo>
                      <a:pt x="1128" y="306"/>
                    </a:lnTo>
                    <a:lnTo>
                      <a:pt x="1120" y="294"/>
                    </a:lnTo>
                    <a:lnTo>
                      <a:pt x="1112" y="284"/>
                    </a:lnTo>
                    <a:lnTo>
                      <a:pt x="1106" y="272"/>
                    </a:lnTo>
                    <a:lnTo>
                      <a:pt x="1100" y="260"/>
                    </a:lnTo>
                    <a:lnTo>
                      <a:pt x="1096" y="246"/>
                    </a:lnTo>
                    <a:lnTo>
                      <a:pt x="1094" y="234"/>
                    </a:lnTo>
                    <a:lnTo>
                      <a:pt x="1092" y="220"/>
                    </a:lnTo>
                    <a:lnTo>
                      <a:pt x="1092" y="206"/>
                    </a:lnTo>
                    <a:lnTo>
                      <a:pt x="1092" y="206"/>
                    </a:lnTo>
                    <a:lnTo>
                      <a:pt x="1096" y="186"/>
                    </a:lnTo>
                    <a:lnTo>
                      <a:pt x="1102" y="168"/>
                    </a:lnTo>
                    <a:lnTo>
                      <a:pt x="1114" y="148"/>
                    </a:lnTo>
                    <a:lnTo>
                      <a:pt x="1126" y="132"/>
                    </a:lnTo>
                    <a:lnTo>
                      <a:pt x="1138" y="116"/>
                    </a:lnTo>
                    <a:lnTo>
                      <a:pt x="1150" y="102"/>
                    </a:lnTo>
                    <a:lnTo>
                      <a:pt x="1172" y="82"/>
                    </a:lnTo>
                    <a:lnTo>
                      <a:pt x="1172" y="6"/>
                    </a:lnTo>
                    <a:lnTo>
                      <a:pt x="0" y="6"/>
                    </a:lnTo>
                    <a:lnTo>
                      <a:pt x="0" y="6"/>
                    </a:lnTo>
                    <a:lnTo>
                      <a:pt x="22" y="66"/>
                    </a:lnTo>
                    <a:lnTo>
                      <a:pt x="38" y="122"/>
                    </a:lnTo>
                    <a:lnTo>
                      <a:pt x="44" y="146"/>
                    </a:lnTo>
                    <a:lnTo>
                      <a:pt x="48" y="168"/>
                    </a:lnTo>
                    <a:lnTo>
                      <a:pt x="50" y="190"/>
                    </a:lnTo>
                    <a:lnTo>
                      <a:pt x="52" y="208"/>
                    </a:lnTo>
                    <a:lnTo>
                      <a:pt x="52" y="208"/>
                    </a:lnTo>
                    <a:lnTo>
                      <a:pt x="50" y="244"/>
                    </a:lnTo>
                    <a:lnTo>
                      <a:pt x="50" y="278"/>
                    </a:lnTo>
                    <a:lnTo>
                      <a:pt x="52" y="312"/>
                    </a:lnTo>
                    <a:lnTo>
                      <a:pt x="56" y="344"/>
                    </a:lnTo>
                    <a:lnTo>
                      <a:pt x="60" y="374"/>
                    </a:lnTo>
                    <a:lnTo>
                      <a:pt x="64" y="402"/>
                    </a:lnTo>
                    <a:lnTo>
                      <a:pt x="70" y="430"/>
                    </a:lnTo>
                    <a:lnTo>
                      <a:pt x="76" y="454"/>
                    </a:lnTo>
                    <a:lnTo>
                      <a:pt x="94" y="502"/>
                    </a:lnTo>
                    <a:lnTo>
                      <a:pt x="112" y="544"/>
                    </a:lnTo>
                    <a:lnTo>
                      <a:pt x="132" y="580"/>
                    </a:lnTo>
                    <a:lnTo>
                      <a:pt x="156" y="612"/>
                    </a:lnTo>
                    <a:lnTo>
                      <a:pt x="180" y="638"/>
                    </a:lnTo>
                    <a:lnTo>
                      <a:pt x="204" y="660"/>
                    </a:lnTo>
                    <a:lnTo>
                      <a:pt x="228" y="678"/>
                    </a:lnTo>
                    <a:lnTo>
                      <a:pt x="252" y="694"/>
                    </a:lnTo>
                    <a:lnTo>
                      <a:pt x="276" y="704"/>
                    </a:lnTo>
                    <a:lnTo>
                      <a:pt x="298" y="712"/>
                    </a:lnTo>
                    <a:lnTo>
                      <a:pt x="318" y="716"/>
                    </a:lnTo>
                    <a:lnTo>
                      <a:pt x="334" y="716"/>
                    </a:lnTo>
                    <a:lnTo>
                      <a:pt x="334" y="716"/>
                    </a:lnTo>
                    <a:lnTo>
                      <a:pt x="1400" y="716"/>
                    </a:lnTo>
                    <a:lnTo>
                      <a:pt x="1400" y="716"/>
                    </a:lnTo>
                    <a:lnTo>
                      <a:pt x="1420" y="716"/>
                    </a:lnTo>
                    <a:lnTo>
                      <a:pt x="1438" y="710"/>
                    </a:lnTo>
                    <a:lnTo>
                      <a:pt x="1456" y="704"/>
                    </a:lnTo>
                    <a:lnTo>
                      <a:pt x="1474" y="694"/>
                    </a:lnTo>
                    <a:lnTo>
                      <a:pt x="1492" y="682"/>
                    </a:lnTo>
                    <a:lnTo>
                      <a:pt x="1510" y="668"/>
                    </a:lnTo>
                    <a:lnTo>
                      <a:pt x="1526" y="654"/>
                    </a:lnTo>
                    <a:lnTo>
                      <a:pt x="1542" y="636"/>
                    </a:lnTo>
                    <a:lnTo>
                      <a:pt x="1574" y="600"/>
                    </a:lnTo>
                    <a:lnTo>
                      <a:pt x="1600" y="560"/>
                    </a:lnTo>
                    <a:lnTo>
                      <a:pt x="1624" y="520"/>
                    </a:lnTo>
                    <a:lnTo>
                      <a:pt x="1642" y="482"/>
                    </a:lnTo>
                    <a:lnTo>
                      <a:pt x="1642" y="482"/>
                    </a:lnTo>
                    <a:lnTo>
                      <a:pt x="1650" y="460"/>
                    </a:lnTo>
                    <a:lnTo>
                      <a:pt x="1656" y="438"/>
                    </a:lnTo>
                    <a:lnTo>
                      <a:pt x="1662" y="414"/>
                    </a:lnTo>
                    <a:lnTo>
                      <a:pt x="1664" y="390"/>
                    </a:lnTo>
                    <a:lnTo>
                      <a:pt x="1670" y="336"/>
                    </a:lnTo>
                    <a:lnTo>
                      <a:pt x="1672" y="280"/>
                    </a:lnTo>
                    <a:lnTo>
                      <a:pt x="1674" y="228"/>
                    </a:lnTo>
                    <a:lnTo>
                      <a:pt x="1676" y="178"/>
                    </a:lnTo>
                    <a:lnTo>
                      <a:pt x="1682" y="136"/>
                    </a:lnTo>
                    <a:lnTo>
                      <a:pt x="1686" y="118"/>
                    </a:lnTo>
                    <a:lnTo>
                      <a:pt x="1690" y="102"/>
                    </a:lnTo>
                    <a:lnTo>
                      <a:pt x="1690" y="102"/>
                    </a:lnTo>
                    <a:lnTo>
                      <a:pt x="1736" y="0"/>
                    </a:lnTo>
                    <a:lnTo>
                      <a:pt x="133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2" name="Freeform 155"/>
              <p:cNvSpPr>
                <a:spLocks/>
              </p:cNvSpPr>
              <p:nvPr/>
            </p:nvSpPr>
            <p:spPr bwMode="auto">
              <a:xfrm>
                <a:off x="9636847" y="4856163"/>
                <a:ext cx="1311275" cy="3752850"/>
              </a:xfrm>
              <a:custGeom>
                <a:avLst/>
                <a:gdLst>
                  <a:gd name="T0" fmla="*/ 494 w 826"/>
                  <a:gd name="T1" fmla="*/ 1940 h 2364"/>
                  <a:gd name="T2" fmla="*/ 502 w 826"/>
                  <a:gd name="T3" fmla="*/ 1926 h 2364"/>
                  <a:gd name="T4" fmla="*/ 516 w 826"/>
                  <a:gd name="T5" fmla="*/ 1918 h 2364"/>
                  <a:gd name="T6" fmla="*/ 622 w 826"/>
                  <a:gd name="T7" fmla="*/ 1918 h 2364"/>
                  <a:gd name="T8" fmla="*/ 636 w 826"/>
                  <a:gd name="T9" fmla="*/ 1924 h 2364"/>
                  <a:gd name="T10" fmla="*/ 644 w 826"/>
                  <a:gd name="T11" fmla="*/ 1934 h 2364"/>
                  <a:gd name="T12" fmla="*/ 648 w 826"/>
                  <a:gd name="T13" fmla="*/ 1946 h 2364"/>
                  <a:gd name="T14" fmla="*/ 664 w 826"/>
                  <a:gd name="T15" fmla="*/ 1968 h 2364"/>
                  <a:gd name="T16" fmla="*/ 692 w 826"/>
                  <a:gd name="T17" fmla="*/ 1990 h 2364"/>
                  <a:gd name="T18" fmla="*/ 714 w 826"/>
                  <a:gd name="T19" fmla="*/ 1998 h 2364"/>
                  <a:gd name="T20" fmla="*/ 740 w 826"/>
                  <a:gd name="T21" fmla="*/ 2002 h 2364"/>
                  <a:gd name="T22" fmla="*/ 758 w 826"/>
                  <a:gd name="T23" fmla="*/ 2000 h 2364"/>
                  <a:gd name="T24" fmla="*/ 786 w 826"/>
                  <a:gd name="T25" fmla="*/ 1992 h 2364"/>
                  <a:gd name="T26" fmla="*/ 798 w 826"/>
                  <a:gd name="T27" fmla="*/ 1984 h 2364"/>
                  <a:gd name="T28" fmla="*/ 810 w 826"/>
                  <a:gd name="T29" fmla="*/ 1968 h 2364"/>
                  <a:gd name="T30" fmla="*/ 818 w 826"/>
                  <a:gd name="T31" fmla="*/ 1946 h 2364"/>
                  <a:gd name="T32" fmla="*/ 826 w 826"/>
                  <a:gd name="T33" fmla="*/ 1886 h 2364"/>
                  <a:gd name="T34" fmla="*/ 826 w 826"/>
                  <a:gd name="T35" fmla="*/ 1860 h 2364"/>
                  <a:gd name="T36" fmla="*/ 818 w 826"/>
                  <a:gd name="T37" fmla="*/ 1816 h 2364"/>
                  <a:gd name="T38" fmla="*/ 806 w 826"/>
                  <a:gd name="T39" fmla="*/ 1790 h 2364"/>
                  <a:gd name="T40" fmla="*/ 794 w 826"/>
                  <a:gd name="T41" fmla="*/ 1778 h 2364"/>
                  <a:gd name="T42" fmla="*/ 778 w 826"/>
                  <a:gd name="T43" fmla="*/ 1768 h 2364"/>
                  <a:gd name="T44" fmla="*/ 758 w 826"/>
                  <a:gd name="T45" fmla="*/ 1764 h 2364"/>
                  <a:gd name="T46" fmla="*/ 746 w 826"/>
                  <a:gd name="T47" fmla="*/ 1762 h 2364"/>
                  <a:gd name="T48" fmla="*/ 718 w 826"/>
                  <a:gd name="T49" fmla="*/ 1764 h 2364"/>
                  <a:gd name="T50" fmla="*/ 696 w 826"/>
                  <a:gd name="T51" fmla="*/ 1772 h 2364"/>
                  <a:gd name="T52" fmla="*/ 662 w 826"/>
                  <a:gd name="T53" fmla="*/ 1796 h 2364"/>
                  <a:gd name="T54" fmla="*/ 642 w 826"/>
                  <a:gd name="T55" fmla="*/ 1822 h 2364"/>
                  <a:gd name="T56" fmla="*/ 636 w 826"/>
                  <a:gd name="T57" fmla="*/ 1834 h 2364"/>
                  <a:gd name="T58" fmla="*/ 628 w 826"/>
                  <a:gd name="T59" fmla="*/ 1844 h 2364"/>
                  <a:gd name="T60" fmla="*/ 616 w 826"/>
                  <a:gd name="T61" fmla="*/ 1848 h 2364"/>
                  <a:gd name="T62" fmla="*/ 520 w 826"/>
                  <a:gd name="T63" fmla="*/ 1848 h 2364"/>
                  <a:gd name="T64" fmla="*/ 504 w 826"/>
                  <a:gd name="T65" fmla="*/ 1842 h 2364"/>
                  <a:gd name="T66" fmla="*/ 498 w 826"/>
                  <a:gd name="T67" fmla="*/ 1826 h 2364"/>
                  <a:gd name="T68" fmla="*/ 498 w 826"/>
                  <a:gd name="T69" fmla="*/ 1566 h 2364"/>
                  <a:gd name="T70" fmla="*/ 494 w 826"/>
                  <a:gd name="T71" fmla="*/ 1556 h 2364"/>
                  <a:gd name="T72" fmla="*/ 496 w 826"/>
                  <a:gd name="T73" fmla="*/ 1550 h 2364"/>
                  <a:gd name="T74" fmla="*/ 498 w 826"/>
                  <a:gd name="T75" fmla="*/ 0 h 2364"/>
                  <a:gd name="T76" fmla="*/ 468 w 826"/>
                  <a:gd name="T77" fmla="*/ 26 h 2364"/>
                  <a:gd name="T78" fmla="*/ 408 w 826"/>
                  <a:gd name="T79" fmla="*/ 82 h 2364"/>
                  <a:gd name="T80" fmla="*/ 350 w 826"/>
                  <a:gd name="T81" fmla="*/ 142 h 2364"/>
                  <a:gd name="T82" fmla="*/ 296 w 826"/>
                  <a:gd name="T83" fmla="*/ 206 h 2364"/>
                  <a:gd name="T84" fmla="*/ 246 w 826"/>
                  <a:gd name="T85" fmla="*/ 276 h 2364"/>
                  <a:gd name="T86" fmla="*/ 198 w 826"/>
                  <a:gd name="T87" fmla="*/ 350 h 2364"/>
                  <a:gd name="T88" fmla="*/ 152 w 826"/>
                  <a:gd name="T89" fmla="*/ 432 h 2364"/>
                  <a:gd name="T90" fmla="*/ 112 w 826"/>
                  <a:gd name="T91" fmla="*/ 516 h 2364"/>
                  <a:gd name="T92" fmla="*/ 94 w 826"/>
                  <a:gd name="T93" fmla="*/ 562 h 2364"/>
                  <a:gd name="T94" fmla="*/ 50 w 826"/>
                  <a:gd name="T95" fmla="*/ 688 h 2364"/>
                  <a:gd name="T96" fmla="*/ 22 w 826"/>
                  <a:gd name="T97" fmla="*/ 810 h 2364"/>
                  <a:gd name="T98" fmla="*/ 6 w 826"/>
                  <a:gd name="T99" fmla="*/ 928 h 2364"/>
                  <a:gd name="T100" fmla="*/ 0 w 826"/>
                  <a:gd name="T101" fmla="*/ 1042 h 2364"/>
                  <a:gd name="T102" fmla="*/ 4 w 826"/>
                  <a:gd name="T103" fmla="*/ 1152 h 2364"/>
                  <a:gd name="T104" fmla="*/ 16 w 826"/>
                  <a:gd name="T105" fmla="*/ 1256 h 2364"/>
                  <a:gd name="T106" fmla="*/ 34 w 826"/>
                  <a:gd name="T107" fmla="*/ 1354 h 2364"/>
                  <a:gd name="T108" fmla="*/ 58 w 826"/>
                  <a:gd name="T109" fmla="*/ 1448 h 2364"/>
                  <a:gd name="T110" fmla="*/ 86 w 826"/>
                  <a:gd name="T111" fmla="*/ 1534 h 2364"/>
                  <a:gd name="T112" fmla="*/ 148 w 826"/>
                  <a:gd name="T113" fmla="*/ 1686 h 2364"/>
                  <a:gd name="T114" fmla="*/ 206 w 826"/>
                  <a:gd name="T115" fmla="*/ 1806 h 2364"/>
                  <a:gd name="T116" fmla="*/ 268 w 826"/>
                  <a:gd name="T117" fmla="*/ 1918 h 2364"/>
                  <a:gd name="T118" fmla="*/ 362 w 826"/>
                  <a:gd name="T119" fmla="*/ 2096 h 2364"/>
                  <a:gd name="T120" fmla="*/ 494 w 826"/>
                  <a:gd name="T121" fmla="*/ 2364 h 2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6" h="2364">
                    <a:moveTo>
                      <a:pt x="494" y="1940"/>
                    </a:moveTo>
                    <a:lnTo>
                      <a:pt x="494" y="1940"/>
                    </a:lnTo>
                    <a:lnTo>
                      <a:pt x="496" y="1932"/>
                    </a:lnTo>
                    <a:lnTo>
                      <a:pt x="502" y="1926"/>
                    </a:lnTo>
                    <a:lnTo>
                      <a:pt x="508" y="1920"/>
                    </a:lnTo>
                    <a:lnTo>
                      <a:pt x="516" y="1918"/>
                    </a:lnTo>
                    <a:lnTo>
                      <a:pt x="622" y="1918"/>
                    </a:lnTo>
                    <a:lnTo>
                      <a:pt x="622" y="1918"/>
                    </a:lnTo>
                    <a:lnTo>
                      <a:pt x="628" y="1920"/>
                    </a:lnTo>
                    <a:lnTo>
                      <a:pt x="636" y="1924"/>
                    </a:lnTo>
                    <a:lnTo>
                      <a:pt x="640" y="1928"/>
                    </a:lnTo>
                    <a:lnTo>
                      <a:pt x="644" y="1934"/>
                    </a:lnTo>
                    <a:lnTo>
                      <a:pt x="644" y="1934"/>
                    </a:lnTo>
                    <a:lnTo>
                      <a:pt x="648" y="1946"/>
                    </a:lnTo>
                    <a:lnTo>
                      <a:pt x="654" y="1956"/>
                    </a:lnTo>
                    <a:lnTo>
                      <a:pt x="664" y="1968"/>
                    </a:lnTo>
                    <a:lnTo>
                      <a:pt x="676" y="1980"/>
                    </a:lnTo>
                    <a:lnTo>
                      <a:pt x="692" y="1990"/>
                    </a:lnTo>
                    <a:lnTo>
                      <a:pt x="702" y="1994"/>
                    </a:lnTo>
                    <a:lnTo>
                      <a:pt x="714" y="1998"/>
                    </a:lnTo>
                    <a:lnTo>
                      <a:pt x="726" y="2000"/>
                    </a:lnTo>
                    <a:lnTo>
                      <a:pt x="740" y="2002"/>
                    </a:lnTo>
                    <a:lnTo>
                      <a:pt x="740" y="2002"/>
                    </a:lnTo>
                    <a:lnTo>
                      <a:pt x="758" y="2000"/>
                    </a:lnTo>
                    <a:lnTo>
                      <a:pt x="774" y="1998"/>
                    </a:lnTo>
                    <a:lnTo>
                      <a:pt x="786" y="1992"/>
                    </a:lnTo>
                    <a:lnTo>
                      <a:pt x="798" y="1984"/>
                    </a:lnTo>
                    <a:lnTo>
                      <a:pt x="798" y="1984"/>
                    </a:lnTo>
                    <a:lnTo>
                      <a:pt x="804" y="1976"/>
                    </a:lnTo>
                    <a:lnTo>
                      <a:pt x="810" y="1968"/>
                    </a:lnTo>
                    <a:lnTo>
                      <a:pt x="814" y="1958"/>
                    </a:lnTo>
                    <a:lnTo>
                      <a:pt x="818" y="1946"/>
                    </a:lnTo>
                    <a:lnTo>
                      <a:pt x="824" y="1918"/>
                    </a:lnTo>
                    <a:lnTo>
                      <a:pt x="826" y="1886"/>
                    </a:lnTo>
                    <a:lnTo>
                      <a:pt x="826" y="1886"/>
                    </a:lnTo>
                    <a:lnTo>
                      <a:pt x="826" y="1860"/>
                    </a:lnTo>
                    <a:lnTo>
                      <a:pt x="822" y="1836"/>
                    </a:lnTo>
                    <a:lnTo>
                      <a:pt x="818" y="1816"/>
                    </a:lnTo>
                    <a:lnTo>
                      <a:pt x="810" y="1798"/>
                    </a:lnTo>
                    <a:lnTo>
                      <a:pt x="806" y="1790"/>
                    </a:lnTo>
                    <a:lnTo>
                      <a:pt x="800" y="1784"/>
                    </a:lnTo>
                    <a:lnTo>
                      <a:pt x="794" y="1778"/>
                    </a:lnTo>
                    <a:lnTo>
                      <a:pt x="786" y="1772"/>
                    </a:lnTo>
                    <a:lnTo>
                      <a:pt x="778" y="1768"/>
                    </a:lnTo>
                    <a:lnTo>
                      <a:pt x="768" y="1766"/>
                    </a:lnTo>
                    <a:lnTo>
                      <a:pt x="758" y="1764"/>
                    </a:lnTo>
                    <a:lnTo>
                      <a:pt x="746" y="1762"/>
                    </a:lnTo>
                    <a:lnTo>
                      <a:pt x="746" y="1762"/>
                    </a:lnTo>
                    <a:lnTo>
                      <a:pt x="732" y="1762"/>
                    </a:lnTo>
                    <a:lnTo>
                      <a:pt x="718" y="1764"/>
                    </a:lnTo>
                    <a:lnTo>
                      <a:pt x="706" y="1768"/>
                    </a:lnTo>
                    <a:lnTo>
                      <a:pt x="696" y="1772"/>
                    </a:lnTo>
                    <a:lnTo>
                      <a:pt x="676" y="1782"/>
                    </a:lnTo>
                    <a:lnTo>
                      <a:pt x="662" y="1796"/>
                    </a:lnTo>
                    <a:lnTo>
                      <a:pt x="650" y="1810"/>
                    </a:lnTo>
                    <a:lnTo>
                      <a:pt x="642" y="1822"/>
                    </a:lnTo>
                    <a:lnTo>
                      <a:pt x="636" y="1834"/>
                    </a:lnTo>
                    <a:lnTo>
                      <a:pt x="636" y="1834"/>
                    </a:lnTo>
                    <a:lnTo>
                      <a:pt x="632" y="1840"/>
                    </a:lnTo>
                    <a:lnTo>
                      <a:pt x="628" y="1844"/>
                    </a:lnTo>
                    <a:lnTo>
                      <a:pt x="622" y="1848"/>
                    </a:lnTo>
                    <a:lnTo>
                      <a:pt x="616" y="1848"/>
                    </a:lnTo>
                    <a:lnTo>
                      <a:pt x="520" y="1848"/>
                    </a:lnTo>
                    <a:lnTo>
                      <a:pt x="520" y="1848"/>
                    </a:lnTo>
                    <a:lnTo>
                      <a:pt x="512" y="1846"/>
                    </a:lnTo>
                    <a:lnTo>
                      <a:pt x="504" y="1842"/>
                    </a:lnTo>
                    <a:lnTo>
                      <a:pt x="500" y="1834"/>
                    </a:lnTo>
                    <a:lnTo>
                      <a:pt x="498" y="1826"/>
                    </a:lnTo>
                    <a:lnTo>
                      <a:pt x="498" y="1566"/>
                    </a:lnTo>
                    <a:lnTo>
                      <a:pt x="498" y="1566"/>
                    </a:lnTo>
                    <a:lnTo>
                      <a:pt x="496" y="1562"/>
                    </a:lnTo>
                    <a:lnTo>
                      <a:pt x="494" y="1556"/>
                    </a:lnTo>
                    <a:lnTo>
                      <a:pt x="494" y="1556"/>
                    </a:lnTo>
                    <a:lnTo>
                      <a:pt x="496" y="1550"/>
                    </a:lnTo>
                    <a:lnTo>
                      <a:pt x="498" y="1544"/>
                    </a:lnTo>
                    <a:lnTo>
                      <a:pt x="498" y="0"/>
                    </a:lnTo>
                    <a:lnTo>
                      <a:pt x="498" y="0"/>
                    </a:lnTo>
                    <a:lnTo>
                      <a:pt x="468" y="26"/>
                    </a:lnTo>
                    <a:lnTo>
                      <a:pt x="438" y="54"/>
                    </a:lnTo>
                    <a:lnTo>
                      <a:pt x="408" y="82"/>
                    </a:lnTo>
                    <a:lnTo>
                      <a:pt x="380" y="110"/>
                    </a:lnTo>
                    <a:lnTo>
                      <a:pt x="350" y="142"/>
                    </a:lnTo>
                    <a:lnTo>
                      <a:pt x="324" y="172"/>
                    </a:lnTo>
                    <a:lnTo>
                      <a:pt x="296" y="206"/>
                    </a:lnTo>
                    <a:lnTo>
                      <a:pt x="270" y="240"/>
                    </a:lnTo>
                    <a:lnTo>
                      <a:pt x="246" y="276"/>
                    </a:lnTo>
                    <a:lnTo>
                      <a:pt x="220" y="312"/>
                    </a:lnTo>
                    <a:lnTo>
                      <a:pt x="198" y="350"/>
                    </a:lnTo>
                    <a:lnTo>
                      <a:pt x="174" y="390"/>
                    </a:lnTo>
                    <a:lnTo>
                      <a:pt x="152" y="432"/>
                    </a:lnTo>
                    <a:lnTo>
                      <a:pt x="132" y="474"/>
                    </a:lnTo>
                    <a:lnTo>
                      <a:pt x="112" y="516"/>
                    </a:lnTo>
                    <a:lnTo>
                      <a:pt x="94" y="562"/>
                    </a:lnTo>
                    <a:lnTo>
                      <a:pt x="94" y="562"/>
                    </a:lnTo>
                    <a:lnTo>
                      <a:pt x="70" y="626"/>
                    </a:lnTo>
                    <a:lnTo>
                      <a:pt x="50" y="688"/>
                    </a:lnTo>
                    <a:lnTo>
                      <a:pt x="34" y="748"/>
                    </a:lnTo>
                    <a:lnTo>
                      <a:pt x="22" y="810"/>
                    </a:lnTo>
                    <a:lnTo>
                      <a:pt x="12" y="868"/>
                    </a:lnTo>
                    <a:lnTo>
                      <a:pt x="6" y="928"/>
                    </a:lnTo>
                    <a:lnTo>
                      <a:pt x="0" y="986"/>
                    </a:lnTo>
                    <a:lnTo>
                      <a:pt x="0" y="1042"/>
                    </a:lnTo>
                    <a:lnTo>
                      <a:pt x="0" y="1098"/>
                    </a:lnTo>
                    <a:lnTo>
                      <a:pt x="4" y="1152"/>
                    </a:lnTo>
                    <a:lnTo>
                      <a:pt x="8" y="1204"/>
                    </a:lnTo>
                    <a:lnTo>
                      <a:pt x="16" y="1256"/>
                    </a:lnTo>
                    <a:lnTo>
                      <a:pt x="24" y="1306"/>
                    </a:lnTo>
                    <a:lnTo>
                      <a:pt x="34" y="1354"/>
                    </a:lnTo>
                    <a:lnTo>
                      <a:pt x="46" y="1402"/>
                    </a:lnTo>
                    <a:lnTo>
                      <a:pt x="58" y="1448"/>
                    </a:lnTo>
                    <a:lnTo>
                      <a:pt x="72" y="1492"/>
                    </a:lnTo>
                    <a:lnTo>
                      <a:pt x="86" y="1534"/>
                    </a:lnTo>
                    <a:lnTo>
                      <a:pt x="116" y="1614"/>
                    </a:lnTo>
                    <a:lnTo>
                      <a:pt x="148" y="1686"/>
                    </a:lnTo>
                    <a:lnTo>
                      <a:pt x="178" y="1750"/>
                    </a:lnTo>
                    <a:lnTo>
                      <a:pt x="206" y="1806"/>
                    </a:lnTo>
                    <a:lnTo>
                      <a:pt x="232" y="1854"/>
                    </a:lnTo>
                    <a:lnTo>
                      <a:pt x="268" y="1918"/>
                    </a:lnTo>
                    <a:lnTo>
                      <a:pt x="268" y="1918"/>
                    </a:lnTo>
                    <a:lnTo>
                      <a:pt x="362" y="2096"/>
                    </a:lnTo>
                    <a:lnTo>
                      <a:pt x="426" y="2224"/>
                    </a:lnTo>
                    <a:lnTo>
                      <a:pt x="494" y="2364"/>
                    </a:lnTo>
                    <a:lnTo>
                      <a:pt x="494" y="194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3" name="Freeform 156"/>
              <p:cNvSpPr>
                <a:spLocks/>
              </p:cNvSpPr>
              <p:nvPr/>
            </p:nvSpPr>
            <p:spPr bwMode="auto">
              <a:xfrm>
                <a:off x="10497272" y="5815013"/>
                <a:ext cx="1374775" cy="1476375"/>
              </a:xfrm>
              <a:custGeom>
                <a:avLst/>
                <a:gdLst>
                  <a:gd name="T0" fmla="*/ 866 w 866"/>
                  <a:gd name="T1" fmla="*/ 6 h 930"/>
                  <a:gd name="T2" fmla="*/ 512 w 866"/>
                  <a:gd name="T3" fmla="*/ 6 h 930"/>
                  <a:gd name="T4" fmla="*/ 510 w 866"/>
                  <a:gd name="T5" fmla="*/ 68 h 930"/>
                  <a:gd name="T6" fmla="*/ 510 w 866"/>
                  <a:gd name="T7" fmla="*/ 68 h 930"/>
                  <a:gd name="T8" fmla="*/ 522 w 866"/>
                  <a:gd name="T9" fmla="*/ 76 h 930"/>
                  <a:gd name="T10" fmla="*/ 538 w 866"/>
                  <a:gd name="T11" fmla="*/ 86 h 930"/>
                  <a:gd name="T12" fmla="*/ 554 w 866"/>
                  <a:gd name="T13" fmla="*/ 98 h 930"/>
                  <a:gd name="T14" fmla="*/ 568 w 866"/>
                  <a:gd name="T15" fmla="*/ 114 h 930"/>
                  <a:gd name="T16" fmla="*/ 582 w 866"/>
                  <a:gd name="T17" fmla="*/ 132 h 930"/>
                  <a:gd name="T18" fmla="*/ 592 w 866"/>
                  <a:gd name="T19" fmla="*/ 154 h 930"/>
                  <a:gd name="T20" fmla="*/ 596 w 866"/>
                  <a:gd name="T21" fmla="*/ 168 h 930"/>
                  <a:gd name="T22" fmla="*/ 600 w 866"/>
                  <a:gd name="T23" fmla="*/ 180 h 930"/>
                  <a:gd name="T24" fmla="*/ 602 w 866"/>
                  <a:gd name="T25" fmla="*/ 196 h 930"/>
                  <a:gd name="T26" fmla="*/ 602 w 866"/>
                  <a:gd name="T27" fmla="*/ 210 h 930"/>
                  <a:gd name="T28" fmla="*/ 602 w 866"/>
                  <a:gd name="T29" fmla="*/ 210 h 930"/>
                  <a:gd name="T30" fmla="*/ 600 w 866"/>
                  <a:gd name="T31" fmla="*/ 224 h 930"/>
                  <a:gd name="T32" fmla="*/ 598 w 866"/>
                  <a:gd name="T33" fmla="*/ 238 h 930"/>
                  <a:gd name="T34" fmla="*/ 592 w 866"/>
                  <a:gd name="T35" fmla="*/ 250 h 930"/>
                  <a:gd name="T36" fmla="*/ 586 w 866"/>
                  <a:gd name="T37" fmla="*/ 262 h 930"/>
                  <a:gd name="T38" fmla="*/ 580 w 866"/>
                  <a:gd name="T39" fmla="*/ 274 h 930"/>
                  <a:gd name="T40" fmla="*/ 570 w 866"/>
                  <a:gd name="T41" fmla="*/ 286 h 930"/>
                  <a:gd name="T42" fmla="*/ 560 w 866"/>
                  <a:gd name="T43" fmla="*/ 296 h 930"/>
                  <a:gd name="T44" fmla="*/ 550 w 866"/>
                  <a:gd name="T45" fmla="*/ 304 h 930"/>
                  <a:gd name="T46" fmla="*/ 536 w 866"/>
                  <a:gd name="T47" fmla="*/ 314 h 930"/>
                  <a:gd name="T48" fmla="*/ 524 w 866"/>
                  <a:gd name="T49" fmla="*/ 320 h 930"/>
                  <a:gd name="T50" fmla="*/ 510 w 866"/>
                  <a:gd name="T51" fmla="*/ 328 h 930"/>
                  <a:gd name="T52" fmla="*/ 494 w 866"/>
                  <a:gd name="T53" fmla="*/ 332 h 930"/>
                  <a:gd name="T54" fmla="*/ 478 w 866"/>
                  <a:gd name="T55" fmla="*/ 338 h 930"/>
                  <a:gd name="T56" fmla="*/ 462 w 866"/>
                  <a:gd name="T57" fmla="*/ 340 h 930"/>
                  <a:gd name="T58" fmla="*/ 444 w 866"/>
                  <a:gd name="T59" fmla="*/ 342 h 930"/>
                  <a:gd name="T60" fmla="*/ 426 w 866"/>
                  <a:gd name="T61" fmla="*/ 344 h 930"/>
                  <a:gd name="T62" fmla="*/ 426 w 866"/>
                  <a:gd name="T63" fmla="*/ 344 h 930"/>
                  <a:gd name="T64" fmla="*/ 410 w 866"/>
                  <a:gd name="T65" fmla="*/ 342 h 930"/>
                  <a:gd name="T66" fmla="*/ 392 w 866"/>
                  <a:gd name="T67" fmla="*/ 340 h 930"/>
                  <a:gd name="T68" fmla="*/ 378 w 866"/>
                  <a:gd name="T69" fmla="*/ 336 h 930"/>
                  <a:gd name="T70" fmla="*/ 362 w 866"/>
                  <a:gd name="T71" fmla="*/ 330 h 930"/>
                  <a:gd name="T72" fmla="*/ 350 w 866"/>
                  <a:gd name="T73" fmla="*/ 324 h 930"/>
                  <a:gd name="T74" fmla="*/ 336 w 866"/>
                  <a:gd name="T75" fmla="*/ 316 h 930"/>
                  <a:gd name="T76" fmla="*/ 326 w 866"/>
                  <a:gd name="T77" fmla="*/ 306 h 930"/>
                  <a:gd name="T78" fmla="*/ 316 w 866"/>
                  <a:gd name="T79" fmla="*/ 296 h 930"/>
                  <a:gd name="T80" fmla="*/ 306 w 866"/>
                  <a:gd name="T81" fmla="*/ 286 h 930"/>
                  <a:gd name="T82" fmla="*/ 300 w 866"/>
                  <a:gd name="T83" fmla="*/ 274 h 930"/>
                  <a:gd name="T84" fmla="*/ 292 w 866"/>
                  <a:gd name="T85" fmla="*/ 262 h 930"/>
                  <a:gd name="T86" fmla="*/ 288 w 866"/>
                  <a:gd name="T87" fmla="*/ 250 h 930"/>
                  <a:gd name="T88" fmla="*/ 282 w 866"/>
                  <a:gd name="T89" fmla="*/ 236 h 930"/>
                  <a:gd name="T90" fmla="*/ 280 w 866"/>
                  <a:gd name="T91" fmla="*/ 224 h 930"/>
                  <a:gd name="T92" fmla="*/ 278 w 866"/>
                  <a:gd name="T93" fmla="*/ 210 h 930"/>
                  <a:gd name="T94" fmla="*/ 278 w 866"/>
                  <a:gd name="T95" fmla="*/ 196 h 930"/>
                  <a:gd name="T96" fmla="*/ 278 w 866"/>
                  <a:gd name="T97" fmla="*/ 196 h 930"/>
                  <a:gd name="T98" fmla="*/ 280 w 866"/>
                  <a:gd name="T99" fmla="*/ 176 h 930"/>
                  <a:gd name="T100" fmla="*/ 286 w 866"/>
                  <a:gd name="T101" fmla="*/ 156 h 930"/>
                  <a:gd name="T102" fmla="*/ 294 w 866"/>
                  <a:gd name="T103" fmla="*/ 138 h 930"/>
                  <a:gd name="T104" fmla="*/ 306 w 866"/>
                  <a:gd name="T105" fmla="*/ 122 h 930"/>
                  <a:gd name="T106" fmla="*/ 318 w 866"/>
                  <a:gd name="T107" fmla="*/ 108 h 930"/>
                  <a:gd name="T108" fmla="*/ 330 w 866"/>
                  <a:gd name="T109" fmla="*/ 96 h 930"/>
                  <a:gd name="T110" fmla="*/ 350 w 866"/>
                  <a:gd name="T111" fmla="*/ 78 h 930"/>
                  <a:gd name="T112" fmla="*/ 350 w 866"/>
                  <a:gd name="T113" fmla="*/ 0 h 930"/>
                  <a:gd name="T114" fmla="*/ 0 w 866"/>
                  <a:gd name="T115" fmla="*/ 0 h 930"/>
                  <a:gd name="T116" fmla="*/ 0 w 866"/>
                  <a:gd name="T117" fmla="*/ 930 h 930"/>
                  <a:gd name="T118" fmla="*/ 866 w 866"/>
                  <a:gd name="T119" fmla="*/ 930 h 930"/>
                  <a:gd name="T120" fmla="*/ 866 w 866"/>
                  <a:gd name="T121" fmla="*/ 6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6" h="930">
                    <a:moveTo>
                      <a:pt x="866" y="6"/>
                    </a:moveTo>
                    <a:lnTo>
                      <a:pt x="512" y="6"/>
                    </a:lnTo>
                    <a:lnTo>
                      <a:pt x="510" y="68"/>
                    </a:lnTo>
                    <a:lnTo>
                      <a:pt x="510" y="68"/>
                    </a:lnTo>
                    <a:lnTo>
                      <a:pt x="522" y="76"/>
                    </a:lnTo>
                    <a:lnTo>
                      <a:pt x="538" y="86"/>
                    </a:lnTo>
                    <a:lnTo>
                      <a:pt x="554" y="98"/>
                    </a:lnTo>
                    <a:lnTo>
                      <a:pt x="568" y="114"/>
                    </a:lnTo>
                    <a:lnTo>
                      <a:pt x="582" y="132"/>
                    </a:lnTo>
                    <a:lnTo>
                      <a:pt x="592" y="154"/>
                    </a:lnTo>
                    <a:lnTo>
                      <a:pt x="596" y="168"/>
                    </a:lnTo>
                    <a:lnTo>
                      <a:pt x="600" y="180"/>
                    </a:lnTo>
                    <a:lnTo>
                      <a:pt x="602" y="196"/>
                    </a:lnTo>
                    <a:lnTo>
                      <a:pt x="602" y="210"/>
                    </a:lnTo>
                    <a:lnTo>
                      <a:pt x="602" y="210"/>
                    </a:lnTo>
                    <a:lnTo>
                      <a:pt x="600" y="224"/>
                    </a:lnTo>
                    <a:lnTo>
                      <a:pt x="598" y="238"/>
                    </a:lnTo>
                    <a:lnTo>
                      <a:pt x="592" y="250"/>
                    </a:lnTo>
                    <a:lnTo>
                      <a:pt x="586" y="262"/>
                    </a:lnTo>
                    <a:lnTo>
                      <a:pt x="580" y="274"/>
                    </a:lnTo>
                    <a:lnTo>
                      <a:pt x="570" y="286"/>
                    </a:lnTo>
                    <a:lnTo>
                      <a:pt x="560" y="296"/>
                    </a:lnTo>
                    <a:lnTo>
                      <a:pt x="550" y="304"/>
                    </a:lnTo>
                    <a:lnTo>
                      <a:pt x="536" y="314"/>
                    </a:lnTo>
                    <a:lnTo>
                      <a:pt x="524" y="320"/>
                    </a:lnTo>
                    <a:lnTo>
                      <a:pt x="510" y="328"/>
                    </a:lnTo>
                    <a:lnTo>
                      <a:pt x="494" y="332"/>
                    </a:lnTo>
                    <a:lnTo>
                      <a:pt x="478" y="338"/>
                    </a:lnTo>
                    <a:lnTo>
                      <a:pt x="462" y="340"/>
                    </a:lnTo>
                    <a:lnTo>
                      <a:pt x="444" y="342"/>
                    </a:lnTo>
                    <a:lnTo>
                      <a:pt x="426" y="344"/>
                    </a:lnTo>
                    <a:lnTo>
                      <a:pt x="426" y="344"/>
                    </a:lnTo>
                    <a:lnTo>
                      <a:pt x="410" y="342"/>
                    </a:lnTo>
                    <a:lnTo>
                      <a:pt x="392" y="340"/>
                    </a:lnTo>
                    <a:lnTo>
                      <a:pt x="378" y="336"/>
                    </a:lnTo>
                    <a:lnTo>
                      <a:pt x="362" y="330"/>
                    </a:lnTo>
                    <a:lnTo>
                      <a:pt x="350" y="324"/>
                    </a:lnTo>
                    <a:lnTo>
                      <a:pt x="336" y="316"/>
                    </a:lnTo>
                    <a:lnTo>
                      <a:pt x="326" y="306"/>
                    </a:lnTo>
                    <a:lnTo>
                      <a:pt x="316" y="296"/>
                    </a:lnTo>
                    <a:lnTo>
                      <a:pt x="306" y="286"/>
                    </a:lnTo>
                    <a:lnTo>
                      <a:pt x="300" y="274"/>
                    </a:lnTo>
                    <a:lnTo>
                      <a:pt x="292" y="262"/>
                    </a:lnTo>
                    <a:lnTo>
                      <a:pt x="288" y="250"/>
                    </a:lnTo>
                    <a:lnTo>
                      <a:pt x="282" y="236"/>
                    </a:lnTo>
                    <a:lnTo>
                      <a:pt x="280" y="224"/>
                    </a:lnTo>
                    <a:lnTo>
                      <a:pt x="278" y="210"/>
                    </a:lnTo>
                    <a:lnTo>
                      <a:pt x="278" y="196"/>
                    </a:lnTo>
                    <a:lnTo>
                      <a:pt x="278" y="196"/>
                    </a:lnTo>
                    <a:lnTo>
                      <a:pt x="280" y="176"/>
                    </a:lnTo>
                    <a:lnTo>
                      <a:pt x="286" y="156"/>
                    </a:lnTo>
                    <a:lnTo>
                      <a:pt x="294" y="138"/>
                    </a:lnTo>
                    <a:lnTo>
                      <a:pt x="306" y="122"/>
                    </a:lnTo>
                    <a:lnTo>
                      <a:pt x="318" y="108"/>
                    </a:lnTo>
                    <a:lnTo>
                      <a:pt x="330" y="96"/>
                    </a:lnTo>
                    <a:lnTo>
                      <a:pt x="350" y="78"/>
                    </a:lnTo>
                    <a:lnTo>
                      <a:pt x="350" y="0"/>
                    </a:lnTo>
                    <a:lnTo>
                      <a:pt x="0" y="0"/>
                    </a:lnTo>
                    <a:lnTo>
                      <a:pt x="0" y="930"/>
                    </a:lnTo>
                    <a:lnTo>
                      <a:pt x="866" y="930"/>
                    </a:lnTo>
                    <a:lnTo>
                      <a:pt x="866" y="6"/>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4" name="Freeform 168"/>
              <p:cNvSpPr>
                <a:spLocks/>
              </p:cNvSpPr>
              <p:nvPr/>
            </p:nvSpPr>
            <p:spPr bwMode="auto">
              <a:xfrm>
                <a:off x="10897322" y="10028238"/>
                <a:ext cx="2032000" cy="1870075"/>
              </a:xfrm>
              <a:custGeom>
                <a:avLst/>
                <a:gdLst>
                  <a:gd name="T0" fmla="*/ 1250 w 1280"/>
                  <a:gd name="T1" fmla="*/ 102 h 1178"/>
                  <a:gd name="T2" fmla="*/ 1266 w 1280"/>
                  <a:gd name="T3" fmla="*/ 118 h 1178"/>
                  <a:gd name="T4" fmla="*/ 1278 w 1280"/>
                  <a:gd name="T5" fmla="*/ 150 h 1178"/>
                  <a:gd name="T6" fmla="*/ 1278 w 1280"/>
                  <a:gd name="T7" fmla="*/ 170 h 1178"/>
                  <a:gd name="T8" fmla="*/ 1260 w 1280"/>
                  <a:gd name="T9" fmla="*/ 202 h 1178"/>
                  <a:gd name="T10" fmla="*/ 1222 w 1280"/>
                  <a:gd name="T11" fmla="*/ 248 h 1178"/>
                  <a:gd name="T12" fmla="*/ 1220 w 1280"/>
                  <a:gd name="T13" fmla="*/ 258 h 1178"/>
                  <a:gd name="T14" fmla="*/ 1236 w 1280"/>
                  <a:gd name="T15" fmla="*/ 288 h 1178"/>
                  <a:gd name="T16" fmla="*/ 1262 w 1280"/>
                  <a:gd name="T17" fmla="*/ 316 h 1178"/>
                  <a:gd name="T18" fmla="*/ 1270 w 1280"/>
                  <a:gd name="T19" fmla="*/ 342 h 1178"/>
                  <a:gd name="T20" fmla="*/ 1254 w 1280"/>
                  <a:gd name="T21" fmla="*/ 382 h 1178"/>
                  <a:gd name="T22" fmla="*/ 1226 w 1280"/>
                  <a:gd name="T23" fmla="*/ 422 h 1178"/>
                  <a:gd name="T24" fmla="*/ 1220 w 1280"/>
                  <a:gd name="T25" fmla="*/ 450 h 1178"/>
                  <a:gd name="T26" fmla="*/ 1228 w 1280"/>
                  <a:gd name="T27" fmla="*/ 472 h 1178"/>
                  <a:gd name="T28" fmla="*/ 1254 w 1280"/>
                  <a:gd name="T29" fmla="*/ 496 h 1178"/>
                  <a:gd name="T30" fmla="*/ 1266 w 1280"/>
                  <a:gd name="T31" fmla="*/ 522 h 1178"/>
                  <a:gd name="T32" fmla="*/ 1258 w 1280"/>
                  <a:gd name="T33" fmla="*/ 546 h 1178"/>
                  <a:gd name="T34" fmla="*/ 1222 w 1280"/>
                  <a:gd name="T35" fmla="*/ 602 h 1178"/>
                  <a:gd name="T36" fmla="*/ 1222 w 1280"/>
                  <a:gd name="T37" fmla="*/ 622 h 1178"/>
                  <a:gd name="T38" fmla="*/ 1244 w 1280"/>
                  <a:gd name="T39" fmla="*/ 652 h 1178"/>
                  <a:gd name="T40" fmla="*/ 1264 w 1280"/>
                  <a:gd name="T41" fmla="*/ 684 h 1178"/>
                  <a:gd name="T42" fmla="*/ 1264 w 1280"/>
                  <a:gd name="T43" fmla="*/ 706 h 1178"/>
                  <a:gd name="T44" fmla="*/ 1242 w 1280"/>
                  <a:gd name="T45" fmla="*/ 740 h 1178"/>
                  <a:gd name="T46" fmla="*/ 1216 w 1280"/>
                  <a:gd name="T47" fmla="*/ 788 h 1178"/>
                  <a:gd name="T48" fmla="*/ 1220 w 1280"/>
                  <a:gd name="T49" fmla="*/ 806 h 1178"/>
                  <a:gd name="T50" fmla="*/ 1242 w 1280"/>
                  <a:gd name="T51" fmla="*/ 834 h 1178"/>
                  <a:gd name="T52" fmla="*/ 1248 w 1280"/>
                  <a:gd name="T53" fmla="*/ 848 h 1178"/>
                  <a:gd name="T54" fmla="*/ 1238 w 1280"/>
                  <a:gd name="T55" fmla="*/ 884 h 1178"/>
                  <a:gd name="T56" fmla="*/ 1198 w 1280"/>
                  <a:gd name="T57" fmla="*/ 940 h 1178"/>
                  <a:gd name="T58" fmla="*/ 1146 w 1280"/>
                  <a:gd name="T59" fmla="*/ 990 h 1178"/>
                  <a:gd name="T60" fmla="*/ 344 w 1280"/>
                  <a:gd name="T61" fmla="*/ 1178 h 1178"/>
                  <a:gd name="T62" fmla="*/ 70 w 1280"/>
                  <a:gd name="T63" fmla="*/ 928 h 1178"/>
                  <a:gd name="T64" fmla="*/ 60 w 1280"/>
                  <a:gd name="T65" fmla="*/ 858 h 1178"/>
                  <a:gd name="T66" fmla="*/ 48 w 1280"/>
                  <a:gd name="T67" fmla="*/ 842 h 1178"/>
                  <a:gd name="T68" fmla="*/ 8 w 1280"/>
                  <a:gd name="T69" fmla="*/ 800 h 1178"/>
                  <a:gd name="T70" fmla="*/ 0 w 1280"/>
                  <a:gd name="T71" fmla="*/ 778 h 1178"/>
                  <a:gd name="T72" fmla="*/ 14 w 1280"/>
                  <a:gd name="T73" fmla="*/ 748 h 1178"/>
                  <a:gd name="T74" fmla="*/ 46 w 1280"/>
                  <a:gd name="T75" fmla="*/ 718 h 1178"/>
                  <a:gd name="T76" fmla="*/ 46 w 1280"/>
                  <a:gd name="T77" fmla="*/ 700 h 1178"/>
                  <a:gd name="T78" fmla="*/ 14 w 1280"/>
                  <a:gd name="T79" fmla="*/ 640 h 1178"/>
                  <a:gd name="T80" fmla="*/ 0 w 1280"/>
                  <a:gd name="T81" fmla="*/ 590 h 1178"/>
                  <a:gd name="T82" fmla="*/ 8 w 1280"/>
                  <a:gd name="T83" fmla="*/ 564 h 1178"/>
                  <a:gd name="T84" fmla="*/ 34 w 1280"/>
                  <a:gd name="T85" fmla="*/ 532 h 1178"/>
                  <a:gd name="T86" fmla="*/ 42 w 1280"/>
                  <a:gd name="T87" fmla="*/ 516 h 1178"/>
                  <a:gd name="T88" fmla="*/ 24 w 1280"/>
                  <a:gd name="T89" fmla="*/ 476 h 1178"/>
                  <a:gd name="T90" fmla="*/ 6 w 1280"/>
                  <a:gd name="T91" fmla="*/ 428 h 1178"/>
                  <a:gd name="T92" fmla="*/ 12 w 1280"/>
                  <a:gd name="T93" fmla="*/ 404 h 1178"/>
                  <a:gd name="T94" fmla="*/ 42 w 1280"/>
                  <a:gd name="T95" fmla="*/ 346 h 1178"/>
                  <a:gd name="T96" fmla="*/ 42 w 1280"/>
                  <a:gd name="T97" fmla="*/ 324 h 1178"/>
                  <a:gd name="T98" fmla="*/ 16 w 1280"/>
                  <a:gd name="T99" fmla="*/ 284 h 1178"/>
                  <a:gd name="T100" fmla="*/ 0 w 1280"/>
                  <a:gd name="T101" fmla="*/ 240 h 1178"/>
                  <a:gd name="T102" fmla="*/ 0 w 1280"/>
                  <a:gd name="T103" fmla="*/ 182 h 1178"/>
                  <a:gd name="T104" fmla="*/ 10 w 1280"/>
                  <a:gd name="T105" fmla="*/ 0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0" h="1178">
                    <a:moveTo>
                      <a:pt x="10" y="0"/>
                    </a:moveTo>
                    <a:lnTo>
                      <a:pt x="1250" y="0"/>
                    </a:lnTo>
                    <a:lnTo>
                      <a:pt x="1250" y="102"/>
                    </a:lnTo>
                    <a:lnTo>
                      <a:pt x="1250" y="102"/>
                    </a:lnTo>
                    <a:lnTo>
                      <a:pt x="1256" y="106"/>
                    </a:lnTo>
                    <a:lnTo>
                      <a:pt x="1266" y="118"/>
                    </a:lnTo>
                    <a:lnTo>
                      <a:pt x="1270" y="128"/>
                    </a:lnTo>
                    <a:lnTo>
                      <a:pt x="1276" y="138"/>
                    </a:lnTo>
                    <a:lnTo>
                      <a:pt x="1278" y="150"/>
                    </a:lnTo>
                    <a:lnTo>
                      <a:pt x="1280" y="164"/>
                    </a:lnTo>
                    <a:lnTo>
                      <a:pt x="1280" y="164"/>
                    </a:lnTo>
                    <a:lnTo>
                      <a:pt x="1278" y="170"/>
                    </a:lnTo>
                    <a:lnTo>
                      <a:pt x="1278" y="176"/>
                    </a:lnTo>
                    <a:lnTo>
                      <a:pt x="1270" y="190"/>
                    </a:lnTo>
                    <a:lnTo>
                      <a:pt x="1260" y="202"/>
                    </a:lnTo>
                    <a:lnTo>
                      <a:pt x="1250" y="214"/>
                    </a:lnTo>
                    <a:lnTo>
                      <a:pt x="1228" y="236"/>
                    </a:lnTo>
                    <a:lnTo>
                      <a:pt x="1222" y="248"/>
                    </a:lnTo>
                    <a:lnTo>
                      <a:pt x="1220" y="254"/>
                    </a:lnTo>
                    <a:lnTo>
                      <a:pt x="1220" y="258"/>
                    </a:lnTo>
                    <a:lnTo>
                      <a:pt x="1220" y="258"/>
                    </a:lnTo>
                    <a:lnTo>
                      <a:pt x="1222" y="268"/>
                    </a:lnTo>
                    <a:lnTo>
                      <a:pt x="1228" y="278"/>
                    </a:lnTo>
                    <a:lnTo>
                      <a:pt x="1236" y="288"/>
                    </a:lnTo>
                    <a:lnTo>
                      <a:pt x="1244" y="296"/>
                    </a:lnTo>
                    <a:lnTo>
                      <a:pt x="1254" y="306"/>
                    </a:lnTo>
                    <a:lnTo>
                      <a:pt x="1262" y="316"/>
                    </a:lnTo>
                    <a:lnTo>
                      <a:pt x="1268" y="328"/>
                    </a:lnTo>
                    <a:lnTo>
                      <a:pt x="1270" y="342"/>
                    </a:lnTo>
                    <a:lnTo>
                      <a:pt x="1270" y="342"/>
                    </a:lnTo>
                    <a:lnTo>
                      <a:pt x="1268" y="356"/>
                    </a:lnTo>
                    <a:lnTo>
                      <a:pt x="1262" y="370"/>
                    </a:lnTo>
                    <a:lnTo>
                      <a:pt x="1254" y="382"/>
                    </a:lnTo>
                    <a:lnTo>
                      <a:pt x="1244" y="396"/>
                    </a:lnTo>
                    <a:lnTo>
                      <a:pt x="1234" y="408"/>
                    </a:lnTo>
                    <a:lnTo>
                      <a:pt x="1226" y="422"/>
                    </a:lnTo>
                    <a:lnTo>
                      <a:pt x="1220" y="436"/>
                    </a:lnTo>
                    <a:lnTo>
                      <a:pt x="1220" y="442"/>
                    </a:lnTo>
                    <a:lnTo>
                      <a:pt x="1220" y="450"/>
                    </a:lnTo>
                    <a:lnTo>
                      <a:pt x="1220" y="450"/>
                    </a:lnTo>
                    <a:lnTo>
                      <a:pt x="1222" y="462"/>
                    </a:lnTo>
                    <a:lnTo>
                      <a:pt x="1228" y="472"/>
                    </a:lnTo>
                    <a:lnTo>
                      <a:pt x="1236" y="482"/>
                    </a:lnTo>
                    <a:lnTo>
                      <a:pt x="1246" y="488"/>
                    </a:lnTo>
                    <a:lnTo>
                      <a:pt x="1254" y="496"/>
                    </a:lnTo>
                    <a:lnTo>
                      <a:pt x="1262" y="504"/>
                    </a:lnTo>
                    <a:lnTo>
                      <a:pt x="1266" y="512"/>
                    </a:lnTo>
                    <a:lnTo>
                      <a:pt x="1266" y="522"/>
                    </a:lnTo>
                    <a:lnTo>
                      <a:pt x="1266" y="522"/>
                    </a:lnTo>
                    <a:lnTo>
                      <a:pt x="1264" y="534"/>
                    </a:lnTo>
                    <a:lnTo>
                      <a:pt x="1258" y="546"/>
                    </a:lnTo>
                    <a:lnTo>
                      <a:pt x="1242" y="568"/>
                    </a:lnTo>
                    <a:lnTo>
                      <a:pt x="1226" y="590"/>
                    </a:lnTo>
                    <a:lnTo>
                      <a:pt x="1222" y="602"/>
                    </a:lnTo>
                    <a:lnTo>
                      <a:pt x="1220" y="612"/>
                    </a:lnTo>
                    <a:lnTo>
                      <a:pt x="1220" y="612"/>
                    </a:lnTo>
                    <a:lnTo>
                      <a:pt x="1222" y="622"/>
                    </a:lnTo>
                    <a:lnTo>
                      <a:pt x="1226" y="632"/>
                    </a:lnTo>
                    <a:lnTo>
                      <a:pt x="1234" y="642"/>
                    </a:lnTo>
                    <a:lnTo>
                      <a:pt x="1244" y="652"/>
                    </a:lnTo>
                    <a:lnTo>
                      <a:pt x="1252" y="662"/>
                    </a:lnTo>
                    <a:lnTo>
                      <a:pt x="1260" y="672"/>
                    </a:lnTo>
                    <a:lnTo>
                      <a:pt x="1264" y="684"/>
                    </a:lnTo>
                    <a:lnTo>
                      <a:pt x="1266" y="694"/>
                    </a:lnTo>
                    <a:lnTo>
                      <a:pt x="1266" y="694"/>
                    </a:lnTo>
                    <a:lnTo>
                      <a:pt x="1264" y="706"/>
                    </a:lnTo>
                    <a:lnTo>
                      <a:pt x="1260" y="718"/>
                    </a:lnTo>
                    <a:lnTo>
                      <a:pt x="1252" y="730"/>
                    </a:lnTo>
                    <a:lnTo>
                      <a:pt x="1242" y="740"/>
                    </a:lnTo>
                    <a:lnTo>
                      <a:pt x="1226" y="764"/>
                    </a:lnTo>
                    <a:lnTo>
                      <a:pt x="1220" y="776"/>
                    </a:lnTo>
                    <a:lnTo>
                      <a:pt x="1216" y="788"/>
                    </a:lnTo>
                    <a:lnTo>
                      <a:pt x="1216" y="788"/>
                    </a:lnTo>
                    <a:lnTo>
                      <a:pt x="1216" y="798"/>
                    </a:lnTo>
                    <a:lnTo>
                      <a:pt x="1220" y="806"/>
                    </a:lnTo>
                    <a:lnTo>
                      <a:pt x="1224" y="814"/>
                    </a:lnTo>
                    <a:lnTo>
                      <a:pt x="1230" y="820"/>
                    </a:lnTo>
                    <a:lnTo>
                      <a:pt x="1242" y="834"/>
                    </a:lnTo>
                    <a:lnTo>
                      <a:pt x="1246" y="840"/>
                    </a:lnTo>
                    <a:lnTo>
                      <a:pt x="1248" y="848"/>
                    </a:lnTo>
                    <a:lnTo>
                      <a:pt x="1248" y="848"/>
                    </a:lnTo>
                    <a:lnTo>
                      <a:pt x="1246" y="858"/>
                    </a:lnTo>
                    <a:lnTo>
                      <a:pt x="1244" y="870"/>
                    </a:lnTo>
                    <a:lnTo>
                      <a:pt x="1238" y="884"/>
                    </a:lnTo>
                    <a:lnTo>
                      <a:pt x="1230" y="900"/>
                    </a:lnTo>
                    <a:lnTo>
                      <a:pt x="1216" y="920"/>
                    </a:lnTo>
                    <a:lnTo>
                      <a:pt x="1198" y="940"/>
                    </a:lnTo>
                    <a:lnTo>
                      <a:pt x="1174" y="964"/>
                    </a:lnTo>
                    <a:lnTo>
                      <a:pt x="1146" y="990"/>
                    </a:lnTo>
                    <a:lnTo>
                      <a:pt x="1146" y="990"/>
                    </a:lnTo>
                    <a:lnTo>
                      <a:pt x="1006" y="1112"/>
                    </a:lnTo>
                    <a:lnTo>
                      <a:pt x="930" y="1178"/>
                    </a:lnTo>
                    <a:lnTo>
                      <a:pt x="344" y="1178"/>
                    </a:lnTo>
                    <a:lnTo>
                      <a:pt x="74" y="952"/>
                    </a:lnTo>
                    <a:lnTo>
                      <a:pt x="74" y="952"/>
                    </a:lnTo>
                    <a:lnTo>
                      <a:pt x="70" y="928"/>
                    </a:lnTo>
                    <a:lnTo>
                      <a:pt x="66" y="902"/>
                    </a:lnTo>
                    <a:lnTo>
                      <a:pt x="64" y="876"/>
                    </a:lnTo>
                    <a:lnTo>
                      <a:pt x="60" y="858"/>
                    </a:lnTo>
                    <a:lnTo>
                      <a:pt x="60" y="858"/>
                    </a:lnTo>
                    <a:lnTo>
                      <a:pt x="56" y="850"/>
                    </a:lnTo>
                    <a:lnTo>
                      <a:pt x="48" y="842"/>
                    </a:lnTo>
                    <a:lnTo>
                      <a:pt x="28" y="822"/>
                    </a:lnTo>
                    <a:lnTo>
                      <a:pt x="18" y="812"/>
                    </a:lnTo>
                    <a:lnTo>
                      <a:pt x="8" y="800"/>
                    </a:lnTo>
                    <a:lnTo>
                      <a:pt x="2" y="790"/>
                    </a:lnTo>
                    <a:lnTo>
                      <a:pt x="0" y="778"/>
                    </a:lnTo>
                    <a:lnTo>
                      <a:pt x="0" y="778"/>
                    </a:lnTo>
                    <a:lnTo>
                      <a:pt x="2" y="766"/>
                    </a:lnTo>
                    <a:lnTo>
                      <a:pt x="8" y="756"/>
                    </a:lnTo>
                    <a:lnTo>
                      <a:pt x="14" y="748"/>
                    </a:lnTo>
                    <a:lnTo>
                      <a:pt x="24" y="740"/>
                    </a:lnTo>
                    <a:lnTo>
                      <a:pt x="40" y="726"/>
                    </a:lnTo>
                    <a:lnTo>
                      <a:pt x="46" y="718"/>
                    </a:lnTo>
                    <a:lnTo>
                      <a:pt x="48" y="710"/>
                    </a:lnTo>
                    <a:lnTo>
                      <a:pt x="48" y="710"/>
                    </a:lnTo>
                    <a:lnTo>
                      <a:pt x="46" y="700"/>
                    </a:lnTo>
                    <a:lnTo>
                      <a:pt x="40" y="688"/>
                    </a:lnTo>
                    <a:lnTo>
                      <a:pt x="22" y="658"/>
                    </a:lnTo>
                    <a:lnTo>
                      <a:pt x="14" y="640"/>
                    </a:lnTo>
                    <a:lnTo>
                      <a:pt x="6" y="622"/>
                    </a:lnTo>
                    <a:lnTo>
                      <a:pt x="0" y="606"/>
                    </a:lnTo>
                    <a:lnTo>
                      <a:pt x="0" y="590"/>
                    </a:lnTo>
                    <a:lnTo>
                      <a:pt x="0" y="590"/>
                    </a:lnTo>
                    <a:lnTo>
                      <a:pt x="2" y="576"/>
                    </a:lnTo>
                    <a:lnTo>
                      <a:pt x="8" y="564"/>
                    </a:lnTo>
                    <a:lnTo>
                      <a:pt x="14" y="554"/>
                    </a:lnTo>
                    <a:lnTo>
                      <a:pt x="20" y="546"/>
                    </a:lnTo>
                    <a:lnTo>
                      <a:pt x="34" y="532"/>
                    </a:lnTo>
                    <a:lnTo>
                      <a:pt x="38" y="524"/>
                    </a:lnTo>
                    <a:lnTo>
                      <a:pt x="42" y="516"/>
                    </a:lnTo>
                    <a:lnTo>
                      <a:pt x="42" y="516"/>
                    </a:lnTo>
                    <a:lnTo>
                      <a:pt x="40" y="508"/>
                    </a:lnTo>
                    <a:lnTo>
                      <a:pt x="38" y="498"/>
                    </a:lnTo>
                    <a:lnTo>
                      <a:pt x="24" y="476"/>
                    </a:lnTo>
                    <a:lnTo>
                      <a:pt x="12" y="452"/>
                    </a:lnTo>
                    <a:lnTo>
                      <a:pt x="8" y="440"/>
                    </a:lnTo>
                    <a:lnTo>
                      <a:pt x="6" y="428"/>
                    </a:lnTo>
                    <a:lnTo>
                      <a:pt x="6" y="428"/>
                    </a:lnTo>
                    <a:lnTo>
                      <a:pt x="8" y="416"/>
                    </a:lnTo>
                    <a:lnTo>
                      <a:pt x="12" y="404"/>
                    </a:lnTo>
                    <a:lnTo>
                      <a:pt x="26" y="380"/>
                    </a:lnTo>
                    <a:lnTo>
                      <a:pt x="38" y="358"/>
                    </a:lnTo>
                    <a:lnTo>
                      <a:pt x="42" y="346"/>
                    </a:lnTo>
                    <a:lnTo>
                      <a:pt x="44" y="336"/>
                    </a:lnTo>
                    <a:lnTo>
                      <a:pt x="44" y="336"/>
                    </a:lnTo>
                    <a:lnTo>
                      <a:pt x="42" y="324"/>
                    </a:lnTo>
                    <a:lnTo>
                      <a:pt x="38" y="314"/>
                    </a:lnTo>
                    <a:lnTo>
                      <a:pt x="24" y="294"/>
                    </a:lnTo>
                    <a:lnTo>
                      <a:pt x="16" y="284"/>
                    </a:lnTo>
                    <a:lnTo>
                      <a:pt x="8" y="270"/>
                    </a:lnTo>
                    <a:lnTo>
                      <a:pt x="2" y="256"/>
                    </a:lnTo>
                    <a:lnTo>
                      <a:pt x="0" y="240"/>
                    </a:lnTo>
                    <a:lnTo>
                      <a:pt x="0" y="240"/>
                    </a:lnTo>
                    <a:lnTo>
                      <a:pt x="0" y="216"/>
                    </a:lnTo>
                    <a:lnTo>
                      <a:pt x="0" y="182"/>
                    </a:lnTo>
                    <a:lnTo>
                      <a:pt x="4" y="102"/>
                    </a:lnTo>
                    <a:lnTo>
                      <a:pt x="10" y="0"/>
                    </a:lnTo>
                    <a:lnTo>
                      <a:pt x="10" y="0"/>
                    </a:lnTo>
                    <a:close/>
                  </a:path>
                </a:pathLst>
              </a:custGeom>
              <a:solidFill>
                <a:schemeClr val="bg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65" name="Freeform 169"/>
              <p:cNvSpPr>
                <a:spLocks/>
              </p:cNvSpPr>
              <p:nvPr/>
            </p:nvSpPr>
            <p:spPr bwMode="auto">
              <a:xfrm>
                <a:off x="11462472" y="11955463"/>
                <a:ext cx="844550" cy="114300"/>
              </a:xfrm>
              <a:custGeom>
                <a:avLst/>
                <a:gdLst>
                  <a:gd name="T0" fmla="*/ 0 w 532"/>
                  <a:gd name="T1" fmla="*/ 0 h 72"/>
                  <a:gd name="T2" fmla="*/ 532 w 532"/>
                  <a:gd name="T3" fmla="*/ 0 h 72"/>
                  <a:gd name="T4" fmla="*/ 532 w 532"/>
                  <a:gd name="T5" fmla="*/ 0 h 72"/>
                  <a:gd name="T6" fmla="*/ 522 w 532"/>
                  <a:gd name="T7" fmla="*/ 12 h 72"/>
                  <a:gd name="T8" fmla="*/ 500 w 532"/>
                  <a:gd name="T9" fmla="*/ 36 h 72"/>
                  <a:gd name="T10" fmla="*/ 486 w 532"/>
                  <a:gd name="T11" fmla="*/ 50 h 72"/>
                  <a:gd name="T12" fmla="*/ 472 w 532"/>
                  <a:gd name="T13" fmla="*/ 62 h 72"/>
                  <a:gd name="T14" fmla="*/ 458 w 532"/>
                  <a:gd name="T15" fmla="*/ 70 h 72"/>
                  <a:gd name="T16" fmla="*/ 452 w 532"/>
                  <a:gd name="T17" fmla="*/ 72 h 72"/>
                  <a:gd name="T18" fmla="*/ 446 w 532"/>
                  <a:gd name="T19" fmla="*/ 72 h 72"/>
                  <a:gd name="T20" fmla="*/ 446 w 532"/>
                  <a:gd name="T21" fmla="*/ 72 h 72"/>
                  <a:gd name="T22" fmla="*/ 100 w 532"/>
                  <a:gd name="T23" fmla="*/ 72 h 72"/>
                  <a:gd name="T24" fmla="*/ 100 w 532"/>
                  <a:gd name="T25" fmla="*/ 72 h 72"/>
                  <a:gd name="T26" fmla="*/ 94 w 532"/>
                  <a:gd name="T27" fmla="*/ 72 h 72"/>
                  <a:gd name="T28" fmla="*/ 88 w 532"/>
                  <a:gd name="T29" fmla="*/ 70 h 72"/>
                  <a:gd name="T30" fmla="*/ 72 w 532"/>
                  <a:gd name="T31" fmla="*/ 62 h 72"/>
                  <a:gd name="T32" fmla="*/ 56 w 532"/>
                  <a:gd name="T33" fmla="*/ 50 h 72"/>
                  <a:gd name="T34" fmla="*/ 40 w 532"/>
                  <a:gd name="T35" fmla="*/ 36 h 72"/>
                  <a:gd name="T36" fmla="*/ 12 w 532"/>
                  <a:gd name="T37" fmla="*/ 12 h 72"/>
                  <a:gd name="T38" fmla="*/ 0 w 532"/>
                  <a:gd name="T39" fmla="*/ 0 h 72"/>
                  <a:gd name="T40" fmla="*/ 0 w 532"/>
                  <a:gd name="T4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2" h="72">
                    <a:moveTo>
                      <a:pt x="0" y="0"/>
                    </a:moveTo>
                    <a:lnTo>
                      <a:pt x="532" y="0"/>
                    </a:lnTo>
                    <a:lnTo>
                      <a:pt x="532" y="0"/>
                    </a:lnTo>
                    <a:lnTo>
                      <a:pt x="522" y="12"/>
                    </a:lnTo>
                    <a:lnTo>
                      <a:pt x="500" y="36"/>
                    </a:lnTo>
                    <a:lnTo>
                      <a:pt x="486" y="50"/>
                    </a:lnTo>
                    <a:lnTo>
                      <a:pt x="472" y="62"/>
                    </a:lnTo>
                    <a:lnTo>
                      <a:pt x="458" y="70"/>
                    </a:lnTo>
                    <a:lnTo>
                      <a:pt x="452" y="72"/>
                    </a:lnTo>
                    <a:lnTo>
                      <a:pt x="446" y="72"/>
                    </a:lnTo>
                    <a:lnTo>
                      <a:pt x="446" y="72"/>
                    </a:lnTo>
                    <a:lnTo>
                      <a:pt x="100" y="72"/>
                    </a:lnTo>
                    <a:lnTo>
                      <a:pt x="100" y="72"/>
                    </a:lnTo>
                    <a:lnTo>
                      <a:pt x="94" y="72"/>
                    </a:lnTo>
                    <a:lnTo>
                      <a:pt x="88" y="70"/>
                    </a:lnTo>
                    <a:lnTo>
                      <a:pt x="72" y="62"/>
                    </a:lnTo>
                    <a:lnTo>
                      <a:pt x="56" y="50"/>
                    </a:lnTo>
                    <a:lnTo>
                      <a:pt x="40" y="36"/>
                    </a:lnTo>
                    <a:lnTo>
                      <a:pt x="12" y="12"/>
                    </a:lnTo>
                    <a:lnTo>
                      <a:pt x="0" y="0"/>
                    </a:lnTo>
                    <a:lnTo>
                      <a:pt x="0" y="0"/>
                    </a:lnTo>
                    <a:close/>
                  </a:path>
                </a:pathLst>
              </a:custGeom>
              <a:solidFill>
                <a:srgbClr val="45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sp>
          <p:nvSpPr>
            <p:cNvPr id="55" name="Rectangle 54"/>
            <p:cNvSpPr/>
            <p:nvPr/>
          </p:nvSpPr>
          <p:spPr>
            <a:xfrm>
              <a:off x="17634856" y="-201963"/>
              <a:ext cx="580573" cy="201992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grpSp>
    </p:spTree>
    <p:extLst>
      <p:ext uri="{BB962C8B-B14F-4D97-AF65-F5344CB8AC3E}">
        <p14:creationId xmlns:p14="http://schemas.microsoft.com/office/powerpoint/2010/main" val="2454910651"/>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Oval 43"/>
          <p:cNvSpPr/>
          <p:nvPr/>
        </p:nvSpPr>
        <p:spPr>
          <a:xfrm>
            <a:off x="2414496" y="4679467"/>
            <a:ext cx="4306824" cy="429768"/>
          </a:xfrm>
          <a:prstGeom prst="ellipse">
            <a:avLst/>
          </a:prstGeom>
          <a:gradFill flip="none" rotWithShape="1">
            <a:gsLst>
              <a:gs pos="0">
                <a:schemeClr val="bg1">
                  <a:lumMod val="50000"/>
                </a:schemeClr>
              </a:gs>
              <a:gs pos="100000">
                <a:srgbClr val="FAFAFC">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solidFill>
                <a:srgbClr val="FFFFFF"/>
              </a:solidFill>
            </a:endParaRPr>
          </a:p>
        </p:txBody>
      </p:sp>
      <p:sp>
        <p:nvSpPr>
          <p:cNvPr id="54" name="Oval 53"/>
          <p:cNvSpPr/>
          <p:nvPr/>
        </p:nvSpPr>
        <p:spPr>
          <a:xfrm>
            <a:off x="5844047" y="4679467"/>
            <a:ext cx="4306824" cy="429768"/>
          </a:xfrm>
          <a:prstGeom prst="ellipse">
            <a:avLst/>
          </a:prstGeom>
          <a:gradFill flip="none" rotWithShape="1">
            <a:gsLst>
              <a:gs pos="0">
                <a:schemeClr val="bg1">
                  <a:lumMod val="50000"/>
                </a:schemeClr>
              </a:gs>
              <a:gs pos="100000">
                <a:srgbClr val="FAFAFC">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solidFill>
                <a:srgbClr val="FFFFFF"/>
              </a:solidFill>
            </a:endParaRPr>
          </a:p>
        </p:txBody>
      </p:sp>
      <p:sp>
        <p:nvSpPr>
          <p:cNvPr id="2" name="Title 1"/>
          <p:cNvSpPr>
            <a:spLocks noGrp="1"/>
          </p:cNvSpPr>
          <p:nvPr>
            <p:ph type="title"/>
          </p:nvPr>
        </p:nvSpPr>
        <p:spPr/>
        <p:txBody>
          <a:bodyPr>
            <a:normAutofit fontScale="90000"/>
          </a:bodyPr>
          <a:lstStyle/>
          <a:p>
            <a:r>
              <a:rPr lang="en-US" smtClean="0"/>
              <a:t>Puzzle Car</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125</a:t>
            </a:fld>
            <a:endParaRPr lang="en-US"/>
          </a:p>
        </p:txBody>
      </p:sp>
      <p:grpSp>
        <p:nvGrpSpPr>
          <p:cNvPr id="45" name="Group 44"/>
          <p:cNvGrpSpPr/>
          <p:nvPr/>
        </p:nvGrpSpPr>
        <p:grpSpPr>
          <a:xfrm>
            <a:off x="4037045" y="3820138"/>
            <a:ext cx="1081503" cy="1081503"/>
            <a:chOff x="3800121" y="4203729"/>
            <a:chExt cx="1294876" cy="1294876"/>
          </a:xfrm>
        </p:grpSpPr>
        <p:sp>
          <p:nvSpPr>
            <p:cNvPr id="46" name="Oval 45"/>
            <p:cNvSpPr/>
            <p:nvPr/>
          </p:nvSpPr>
          <p:spPr>
            <a:xfrm>
              <a:off x="3800121" y="4203729"/>
              <a:ext cx="1294876" cy="1294876"/>
            </a:xfrm>
            <a:prstGeom prst="ellipse">
              <a:avLst/>
            </a:prstGeom>
            <a:solidFill>
              <a:srgbClr val="46474B"/>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47" name="Group 46"/>
            <p:cNvGrpSpPr/>
            <p:nvPr/>
          </p:nvGrpSpPr>
          <p:grpSpPr>
            <a:xfrm>
              <a:off x="4008827" y="4412436"/>
              <a:ext cx="877465" cy="877465"/>
              <a:chOff x="4133850" y="3913188"/>
              <a:chExt cx="576263" cy="576263"/>
            </a:xfrm>
          </p:grpSpPr>
          <p:sp>
            <p:nvSpPr>
              <p:cNvPr id="48" name="Freeform 76"/>
              <p:cNvSpPr>
                <a:spLocks/>
              </p:cNvSpPr>
              <p:nvPr/>
            </p:nvSpPr>
            <p:spPr bwMode="auto">
              <a:xfrm>
                <a:off x="4144963" y="3933825"/>
                <a:ext cx="539750" cy="539750"/>
              </a:xfrm>
              <a:custGeom>
                <a:avLst/>
                <a:gdLst>
                  <a:gd name="T0" fmla="*/ 170 w 340"/>
                  <a:gd name="T1" fmla="*/ 0 h 340"/>
                  <a:gd name="T2" fmla="*/ 204 w 340"/>
                  <a:gd name="T3" fmla="*/ 3 h 340"/>
                  <a:gd name="T4" fmla="*/ 237 w 340"/>
                  <a:gd name="T5" fmla="*/ 13 h 340"/>
                  <a:gd name="T6" fmla="*/ 266 w 340"/>
                  <a:gd name="T7" fmla="*/ 29 h 340"/>
                  <a:gd name="T8" fmla="*/ 290 w 340"/>
                  <a:gd name="T9" fmla="*/ 50 h 340"/>
                  <a:gd name="T10" fmla="*/ 311 w 340"/>
                  <a:gd name="T11" fmla="*/ 75 h 340"/>
                  <a:gd name="T12" fmla="*/ 327 w 340"/>
                  <a:gd name="T13" fmla="*/ 104 h 340"/>
                  <a:gd name="T14" fmla="*/ 338 w 340"/>
                  <a:gd name="T15" fmla="*/ 136 h 340"/>
                  <a:gd name="T16" fmla="*/ 340 w 340"/>
                  <a:gd name="T17" fmla="*/ 170 h 340"/>
                  <a:gd name="T18" fmla="*/ 338 w 340"/>
                  <a:gd name="T19" fmla="*/ 204 h 340"/>
                  <a:gd name="T20" fmla="*/ 327 w 340"/>
                  <a:gd name="T21" fmla="*/ 237 h 340"/>
                  <a:gd name="T22" fmla="*/ 311 w 340"/>
                  <a:gd name="T23" fmla="*/ 266 h 340"/>
                  <a:gd name="T24" fmla="*/ 290 w 340"/>
                  <a:gd name="T25" fmla="*/ 291 h 340"/>
                  <a:gd name="T26" fmla="*/ 266 w 340"/>
                  <a:gd name="T27" fmla="*/ 312 h 340"/>
                  <a:gd name="T28" fmla="*/ 237 w 340"/>
                  <a:gd name="T29" fmla="*/ 327 h 340"/>
                  <a:gd name="T30" fmla="*/ 204 w 340"/>
                  <a:gd name="T31" fmla="*/ 338 h 340"/>
                  <a:gd name="T32" fmla="*/ 170 w 340"/>
                  <a:gd name="T33" fmla="*/ 340 h 340"/>
                  <a:gd name="T34" fmla="*/ 136 w 340"/>
                  <a:gd name="T35" fmla="*/ 338 h 340"/>
                  <a:gd name="T36" fmla="*/ 103 w 340"/>
                  <a:gd name="T37" fmla="*/ 327 h 340"/>
                  <a:gd name="T38" fmla="*/ 74 w 340"/>
                  <a:gd name="T39" fmla="*/ 312 h 340"/>
                  <a:gd name="T40" fmla="*/ 50 w 340"/>
                  <a:gd name="T41" fmla="*/ 291 h 340"/>
                  <a:gd name="T42" fmla="*/ 29 w 340"/>
                  <a:gd name="T43" fmla="*/ 266 h 340"/>
                  <a:gd name="T44" fmla="*/ 13 w 340"/>
                  <a:gd name="T45" fmla="*/ 237 h 340"/>
                  <a:gd name="T46" fmla="*/ 4 w 340"/>
                  <a:gd name="T47" fmla="*/ 204 h 340"/>
                  <a:gd name="T48" fmla="*/ 0 w 340"/>
                  <a:gd name="T49" fmla="*/ 170 h 340"/>
                  <a:gd name="T50" fmla="*/ 4 w 340"/>
                  <a:gd name="T51" fmla="*/ 136 h 340"/>
                  <a:gd name="T52" fmla="*/ 13 w 340"/>
                  <a:gd name="T53" fmla="*/ 104 h 340"/>
                  <a:gd name="T54" fmla="*/ 29 w 340"/>
                  <a:gd name="T55" fmla="*/ 75 h 340"/>
                  <a:gd name="T56" fmla="*/ 50 w 340"/>
                  <a:gd name="T57" fmla="*/ 50 h 340"/>
                  <a:gd name="T58" fmla="*/ 74 w 340"/>
                  <a:gd name="T59" fmla="*/ 29 h 340"/>
                  <a:gd name="T60" fmla="*/ 103 w 340"/>
                  <a:gd name="T61" fmla="*/ 13 h 340"/>
                  <a:gd name="T62" fmla="*/ 136 w 340"/>
                  <a:gd name="T63" fmla="*/ 3 h 340"/>
                  <a:gd name="T64" fmla="*/ 170 w 340"/>
                  <a:gd name="T65" fmla="*/ 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40">
                    <a:moveTo>
                      <a:pt x="170" y="0"/>
                    </a:moveTo>
                    <a:lnTo>
                      <a:pt x="204" y="3"/>
                    </a:lnTo>
                    <a:lnTo>
                      <a:pt x="237" y="13"/>
                    </a:lnTo>
                    <a:lnTo>
                      <a:pt x="266" y="29"/>
                    </a:lnTo>
                    <a:lnTo>
                      <a:pt x="290" y="50"/>
                    </a:lnTo>
                    <a:lnTo>
                      <a:pt x="311" y="75"/>
                    </a:lnTo>
                    <a:lnTo>
                      <a:pt x="327" y="104"/>
                    </a:lnTo>
                    <a:lnTo>
                      <a:pt x="338" y="136"/>
                    </a:lnTo>
                    <a:lnTo>
                      <a:pt x="340" y="170"/>
                    </a:lnTo>
                    <a:lnTo>
                      <a:pt x="338" y="204"/>
                    </a:lnTo>
                    <a:lnTo>
                      <a:pt x="327" y="237"/>
                    </a:lnTo>
                    <a:lnTo>
                      <a:pt x="311" y="266"/>
                    </a:lnTo>
                    <a:lnTo>
                      <a:pt x="290" y="291"/>
                    </a:lnTo>
                    <a:lnTo>
                      <a:pt x="266" y="312"/>
                    </a:lnTo>
                    <a:lnTo>
                      <a:pt x="237" y="327"/>
                    </a:lnTo>
                    <a:lnTo>
                      <a:pt x="204" y="338"/>
                    </a:lnTo>
                    <a:lnTo>
                      <a:pt x="170" y="340"/>
                    </a:lnTo>
                    <a:lnTo>
                      <a:pt x="136" y="338"/>
                    </a:lnTo>
                    <a:lnTo>
                      <a:pt x="103" y="327"/>
                    </a:lnTo>
                    <a:lnTo>
                      <a:pt x="74" y="312"/>
                    </a:lnTo>
                    <a:lnTo>
                      <a:pt x="50" y="291"/>
                    </a:lnTo>
                    <a:lnTo>
                      <a:pt x="29" y="266"/>
                    </a:lnTo>
                    <a:lnTo>
                      <a:pt x="13" y="237"/>
                    </a:lnTo>
                    <a:lnTo>
                      <a:pt x="4" y="204"/>
                    </a:lnTo>
                    <a:lnTo>
                      <a:pt x="0" y="170"/>
                    </a:lnTo>
                    <a:lnTo>
                      <a:pt x="4" y="136"/>
                    </a:lnTo>
                    <a:lnTo>
                      <a:pt x="13" y="104"/>
                    </a:lnTo>
                    <a:lnTo>
                      <a:pt x="29" y="75"/>
                    </a:lnTo>
                    <a:lnTo>
                      <a:pt x="50" y="50"/>
                    </a:lnTo>
                    <a:lnTo>
                      <a:pt x="74" y="29"/>
                    </a:lnTo>
                    <a:lnTo>
                      <a:pt x="103" y="13"/>
                    </a:lnTo>
                    <a:lnTo>
                      <a:pt x="136" y="3"/>
                    </a:lnTo>
                    <a:lnTo>
                      <a:pt x="170"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77"/>
              <p:cNvSpPr>
                <a:spLocks/>
              </p:cNvSpPr>
              <p:nvPr/>
            </p:nvSpPr>
            <p:spPr bwMode="auto">
              <a:xfrm>
                <a:off x="4238625" y="4035425"/>
                <a:ext cx="355600" cy="355600"/>
              </a:xfrm>
              <a:custGeom>
                <a:avLst/>
                <a:gdLst>
                  <a:gd name="T0" fmla="*/ 111 w 224"/>
                  <a:gd name="T1" fmla="*/ 0 h 224"/>
                  <a:gd name="T2" fmla="*/ 141 w 224"/>
                  <a:gd name="T3" fmla="*/ 4 h 224"/>
                  <a:gd name="T4" fmla="*/ 167 w 224"/>
                  <a:gd name="T5" fmla="*/ 16 h 224"/>
                  <a:gd name="T6" fmla="*/ 191 w 224"/>
                  <a:gd name="T7" fmla="*/ 33 h 224"/>
                  <a:gd name="T8" fmla="*/ 208 w 224"/>
                  <a:gd name="T9" fmla="*/ 55 h 224"/>
                  <a:gd name="T10" fmla="*/ 220 w 224"/>
                  <a:gd name="T11" fmla="*/ 83 h 224"/>
                  <a:gd name="T12" fmla="*/ 224 w 224"/>
                  <a:gd name="T13" fmla="*/ 112 h 224"/>
                  <a:gd name="T14" fmla="*/ 220 w 224"/>
                  <a:gd name="T15" fmla="*/ 142 h 224"/>
                  <a:gd name="T16" fmla="*/ 208 w 224"/>
                  <a:gd name="T17" fmla="*/ 169 h 224"/>
                  <a:gd name="T18" fmla="*/ 191 w 224"/>
                  <a:gd name="T19" fmla="*/ 191 h 224"/>
                  <a:gd name="T20" fmla="*/ 167 w 224"/>
                  <a:gd name="T21" fmla="*/ 208 h 224"/>
                  <a:gd name="T22" fmla="*/ 141 w 224"/>
                  <a:gd name="T23" fmla="*/ 220 h 224"/>
                  <a:gd name="T24" fmla="*/ 111 w 224"/>
                  <a:gd name="T25" fmla="*/ 224 h 224"/>
                  <a:gd name="T26" fmla="*/ 81 w 224"/>
                  <a:gd name="T27" fmla="*/ 220 h 224"/>
                  <a:gd name="T28" fmla="*/ 55 w 224"/>
                  <a:gd name="T29" fmla="*/ 208 h 224"/>
                  <a:gd name="T30" fmla="*/ 32 w 224"/>
                  <a:gd name="T31" fmla="*/ 191 h 224"/>
                  <a:gd name="T32" fmla="*/ 14 w 224"/>
                  <a:gd name="T33" fmla="*/ 169 h 224"/>
                  <a:gd name="T34" fmla="*/ 4 w 224"/>
                  <a:gd name="T35" fmla="*/ 142 h 224"/>
                  <a:gd name="T36" fmla="*/ 0 w 224"/>
                  <a:gd name="T37" fmla="*/ 112 h 224"/>
                  <a:gd name="T38" fmla="*/ 4 w 224"/>
                  <a:gd name="T39" fmla="*/ 83 h 224"/>
                  <a:gd name="T40" fmla="*/ 14 w 224"/>
                  <a:gd name="T41" fmla="*/ 55 h 224"/>
                  <a:gd name="T42" fmla="*/ 32 w 224"/>
                  <a:gd name="T43" fmla="*/ 33 h 224"/>
                  <a:gd name="T44" fmla="*/ 55 w 224"/>
                  <a:gd name="T45" fmla="*/ 16 h 224"/>
                  <a:gd name="T46" fmla="*/ 81 w 224"/>
                  <a:gd name="T47" fmla="*/ 4 h 224"/>
                  <a:gd name="T48" fmla="*/ 111 w 224"/>
                  <a:gd name="T49"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24">
                    <a:moveTo>
                      <a:pt x="111" y="0"/>
                    </a:moveTo>
                    <a:lnTo>
                      <a:pt x="141" y="4"/>
                    </a:lnTo>
                    <a:lnTo>
                      <a:pt x="167" y="16"/>
                    </a:lnTo>
                    <a:lnTo>
                      <a:pt x="191" y="33"/>
                    </a:lnTo>
                    <a:lnTo>
                      <a:pt x="208" y="55"/>
                    </a:lnTo>
                    <a:lnTo>
                      <a:pt x="220" y="83"/>
                    </a:lnTo>
                    <a:lnTo>
                      <a:pt x="224" y="112"/>
                    </a:lnTo>
                    <a:lnTo>
                      <a:pt x="220" y="142"/>
                    </a:lnTo>
                    <a:lnTo>
                      <a:pt x="208" y="169"/>
                    </a:lnTo>
                    <a:lnTo>
                      <a:pt x="191" y="191"/>
                    </a:lnTo>
                    <a:lnTo>
                      <a:pt x="167" y="208"/>
                    </a:lnTo>
                    <a:lnTo>
                      <a:pt x="141" y="220"/>
                    </a:lnTo>
                    <a:lnTo>
                      <a:pt x="111" y="224"/>
                    </a:lnTo>
                    <a:lnTo>
                      <a:pt x="81" y="220"/>
                    </a:lnTo>
                    <a:lnTo>
                      <a:pt x="55" y="208"/>
                    </a:lnTo>
                    <a:lnTo>
                      <a:pt x="32" y="191"/>
                    </a:lnTo>
                    <a:lnTo>
                      <a:pt x="14" y="169"/>
                    </a:lnTo>
                    <a:lnTo>
                      <a:pt x="4" y="142"/>
                    </a:lnTo>
                    <a:lnTo>
                      <a:pt x="0" y="112"/>
                    </a:lnTo>
                    <a:lnTo>
                      <a:pt x="4" y="83"/>
                    </a:lnTo>
                    <a:lnTo>
                      <a:pt x="14" y="55"/>
                    </a:lnTo>
                    <a:lnTo>
                      <a:pt x="32" y="33"/>
                    </a:lnTo>
                    <a:lnTo>
                      <a:pt x="55" y="16"/>
                    </a:lnTo>
                    <a:lnTo>
                      <a:pt x="81" y="4"/>
                    </a:lnTo>
                    <a:lnTo>
                      <a:pt x="111" y="0"/>
                    </a:lnTo>
                    <a:close/>
                  </a:path>
                </a:pathLst>
              </a:custGeom>
              <a:solidFill>
                <a:srgbClr val="DCE6E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78"/>
              <p:cNvSpPr>
                <a:spLocks/>
              </p:cNvSpPr>
              <p:nvPr/>
            </p:nvSpPr>
            <p:spPr bwMode="auto">
              <a:xfrm>
                <a:off x="4165600" y="3951288"/>
                <a:ext cx="503238" cy="477838"/>
              </a:xfrm>
              <a:custGeom>
                <a:avLst/>
                <a:gdLst>
                  <a:gd name="T0" fmla="*/ 158 w 317"/>
                  <a:gd name="T1" fmla="*/ 0 h 301"/>
                  <a:gd name="T2" fmla="*/ 158 w 317"/>
                  <a:gd name="T3" fmla="*/ 0 h 301"/>
                  <a:gd name="T4" fmla="*/ 158 w 317"/>
                  <a:gd name="T5" fmla="*/ 0 h 301"/>
                  <a:gd name="T6" fmla="*/ 158 w 317"/>
                  <a:gd name="T7" fmla="*/ 0 h 301"/>
                  <a:gd name="T8" fmla="*/ 177 w 317"/>
                  <a:gd name="T9" fmla="*/ 5 h 301"/>
                  <a:gd name="T10" fmla="*/ 191 w 317"/>
                  <a:gd name="T11" fmla="*/ 106 h 301"/>
                  <a:gd name="T12" fmla="*/ 205 w 317"/>
                  <a:gd name="T13" fmla="*/ 113 h 301"/>
                  <a:gd name="T14" fmla="*/ 309 w 317"/>
                  <a:gd name="T15" fmla="*/ 103 h 301"/>
                  <a:gd name="T16" fmla="*/ 317 w 317"/>
                  <a:gd name="T17" fmla="*/ 136 h 301"/>
                  <a:gd name="T18" fmla="*/ 217 w 317"/>
                  <a:gd name="T19" fmla="*/ 184 h 301"/>
                  <a:gd name="T20" fmla="*/ 215 w 317"/>
                  <a:gd name="T21" fmla="*/ 197 h 301"/>
                  <a:gd name="T22" fmla="*/ 262 w 317"/>
                  <a:gd name="T23" fmla="*/ 282 h 301"/>
                  <a:gd name="T24" fmla="*/ 228 w 317"/>
                  <a:gd name="T25" fmla="*/ 301 h 301"/>
                  <a:gd name="T26" fmla="*/ 167 w 317"/>
                  <a:gd name="T27" fmla="*/ 233 h 301"/>
                  <a:gd name="T28" fmla="*/ 149 w 317"/>
                  <a:gd name="T29" fmla="*/ 233 h 301"/>
                  <a:gd name="T30" fmla="*/ 89 w 317"/>
                  <a:gd name="T31" fmla="*/ 301 h 301"/>
                  <a:gd name="T32" fmla="*/ 55 w 317"/>
                  <a:gd name="T33" fmla="*/ 282 h 301"/>
                  <a:gd name="T34" fmla="*/ 102 w 317"/>
                  <a:gd name="T35" fmla="*/ 197 h 301"/>
                  <a:gd name="T36" fmla="*/ 99 w 317"/>
                  <a:gd name="T37" fmla="*/ 184 h 301"/>
                  <a:gd name="T38" fmla="*/ 0 w 317"/>
                  <a:gd name="T39" fmla="*/ 136 h 301"/>
                  <a:gd name="T40" fmla="*/ 8 w 317"/>
                  <a:gd name="T41" fmla="*/ 103 h 301"/>
                  <a:gd name="T42" fmla="*/ 111 w 317"/>
                  <a:gd name="T43" fmla="*/ 113 h 301"/>
                  <a:gd name="T44" fmla="*/ 126 w 317"/>
                  <a:gd name="T45" fmla="*/ 106 h 301"/>
                  <a:gd name="T46" fmla="*/ 140 w 317"/>
                  <a:gd name="T47" fmla="*/ 5 h 301"/>
                  <a:gd name="T48" fmla="*/ 158 w 317"/>
                  <a:gd name="T49" fmla="*/ 0 h 301"/>
                  <a:gd name="T50" fmla="*/ 158 w 317"/>
                  <a:gd name="T5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7" h="301">
                    <a:moveTo>
                      <a:pt x="158" y="0"/>
                    </a:moveTo>
                    <a:lnTo>
                      <a:pt x="158" y="0"/>
                    </a:lnTo>
                    <a:lnTo>
                      <a:pt x="158" y="0"/>
                    </a:lnTo>
                    <a:lnTo>
                      <a:pt x="158" y="0"/>
                    </a:lnTo>
                    <a:lnTo>
                      <a:pt x="177" y="5"/>
                    </a:lnTo>
                    <a:lnTo>
                      <a:pt x="191" y="106"/>
                    </a:lnTo>
                    <a:lnTo>
                      <a:pt x="205" y="113"/>
                    </a:lnTo>
                    <a:lnTo>
                      <a:pt x="309" y="103"/>
                    </a:lnTo>
                    <a:lnTo>
                      <a:pt x="317" y="136"/>
                    </a:lnTo>
                    <a:lnTo>
                      <a:pt x="217" y="184"/>
                    </a:lnTo>
                    <a:lnTo>
                      <a:pt x="215" y="197"/>
                    </a:lnTo>
                    <a:lnTo>
                      <a:pt x="262" y="282"/>
                    </a:lnTo>
                    <a:lnTo>
                      <a:pt x="228" y="301"/>
                    </a:lnTo>
                    <a:lnTo>
                      <a:pt x="167" y="233"/>
                    </a:lnTo>
                    <a:lnTo>
                      <a:pt x="149" y="233"/>
                    </a:lnTo>
                    <a:lnTo>
                      <a:pt x="89" y="301"/>
                    </a:lnTo>
                    <a:lnTo>
                      <a:pt x="55" y="282"/>
                    </a:lnTo>
                    <a:lnTo>
                      <a:pt x="102" y="197"/>
                    </a:lnTo>
                    <a:lnTo>
                      <a:pt x="99" y="184"/>
                    </a:lnTo>
                    <a:lnTo>
                      <a:pt x="0" y="136"/>
                    </a:lnTo>
                    <a:lnTo>
                      <a:pt x="8" y="103"/>
                    </a:lnTo>
                    <a:lnTo>
                      <a:pt x="111" y="113"/>
                    </a:lnTo>
                    <a:lnTo>
                      <a:pt x="126" y="106"/>
                    </a:lnTo>
                    <a:lnTo>
                      <a:pt x="140" y="5"/>
                    </a:lnTo>
                    <a:lnTo>
                      <a:pt x="158" y="0"/>
                    </a:lnTo>
                    <a:lnTo>
                      <a:pt x="158"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79"/>
              <p:cNvSpPr>
                <a:spLocks noEditPoints="1"/>
              </p:cNvSpPr>
              <p:nvPr/>
            </p:nvSpPr>
            <p:spPr bwMode="auto">
              <a:xfrm>
                <a:off x="4133850" y="3913188"/>
                <a:ext cx="576263" cy="576263"/>
              </a:xfrm>
              <a:custGeom>
                <a:avLst/>
                <a:gdLst>
                  <a:gd name="T0" fmla="*/ 181 w 363"/>
                  <a:gd name="T1" fmla="*/ 31 h 363"/>
                  <a:gd name="T2" fmla="*/ 147 w 363"/>
                  <a:gd name="T3" fmla="*/ 35 h 363"/>
                  <a:gd name="T4" fmla="*/ 115 w 363"/>
                  <a:gd name="T5" fmla="*/ 47 h 363"/>
                  <a:gd name="T6" fmla="*/ 87 w 363"/>
                  <a:gd name="T7" fmla="*/ 64 h 363"/>
                  <a:gd name="T8" fmla="*/ 63 w 363"/>
                  <a:gd name="T9" fmla="*/ 88 h 363"/>
                  <a:gd name="T10" fmla="*/ 46 w 363"/>
                  <a:gd name="T11" fmla="*/ 115 h 363"/>
                  <a:gd name="T12" fmla="*/ 34 w 363"/>
                  <a:gd name="T13" fmla="*/ 148 h 363"/>
                  <a:gd name="T14" fmla="*/ 30 w 363"/>
                  <a:gd name="T15" fmla="*/ 182 h 363"/>
                  <a:gd name="T16" fmla="*/ 34 w 363"/>
                  <a:gd name="T17" fmla="*/ 216 h 363"/>
                  <a:gd name="T18" fmla="*/ 46 w 363"/>
                  <a:gd name="T19" fmla="*/ 247 h 363"/>
                  <a:gd name="T20" fmla="*/ 63 w 363"/>
                  <a:gd name="T21" fmla="*/ 276 h 363"/>
                  <a:gd name="T22" fmla="*/ 87 w 363"/>
                  <a:gd name="T23" fmla="*/ 300 h 363"/>
                  <a:gd name="T24" fmla="*/ 115 w 363"/>
                  <a:gd name="T25" fmla="*/ 317 h 363"/>
                  <a:gd name="T26" fmla="*/ 147 w 363"/>
                  <a:gd name="T27" fmla="*/ 329 h 363"/>
                  <a:gd name="T28" fmla="*/ 181 w 363"/>
                  <a:gd name="T29" fmla="*/ 333 h 363"/>
                  <a:gd name="T30" fmla="*/ 215 w 363"/>
                  <a:gd name="T31" fmla="*/ 329 h 363"/>
                  <a:gd name="T32" fmla="*/ 248 w 363"/>
                  <a:gd name="T33" fmla="*/ 317 h 363"/>
                  <a:gd name="T34" fmla="*/ 275 w 363"/>
                  <a:gd name="T35" fmla="*/ 300 h 363"/>
                  <a:gd name="T36" fmla="*/ 299 w 363"/>
                  <a:gd name="T37" fmla="*/ 276 h 363"/>
                  <a:gd name="T38" fmla="*/ 316 w 363"/>
                  <a:gd name="T39" fmla="*/ 247 h 363"/>
                  <a:gd name="T40" fmla="*/ 327 w 363"/>
                  <a:gd name="T41" fmla="*/ 216 h 363"/>
                  <a:gd name="T42" fmla="*/ 331 w 363"/>
                  <a:gd name="T43" fmla="*/ 182 h 363"/>
                  <a:gd name="T44" fmla="*/ 327 w 363"/>
                  <a:gd name="T45" fmla="*/ 148 h 363"/>
                  <a:gd name="T46" fmla="*/ 316 w 363"/>
                  <a:gd name="T47" fmla="*/ 115 h 363"/>
                  <a:gd name="T48" fmla="*/ 299 w 363"/>
                  <a:gd name="T49" fmla="*/ 88 h 363"/>
                  <a:gd name="T50" fmla="*/ 275 w 363"/>
                  <a:gd name="T51" fmla="*/ 64 h 363"/>
                  <a:gd name="T52" fmla="*/ 248 w 363"/>
                  <a:gd name="T53" fmla="*/ 47 h 363"/>
                  <a:gd name="T54" fmla="*/ 215 w 363"/>
                  <a:gd name="T55" fmla="*/ 35 h 363"/>
                  <a:gd name="T56" fmla="*/ 181 w 363"/>
                  <a:gd name="T57" fmla="*/ 31 h 363"/>
                  <a:gd name="T58" fmla="*/ 181 w 363"/>
                  <a:gd name="T59" fmla="*/ 0 h 363"/>
                  <a:gd name="T60" fmla="*/ 218 w 363"/>
                  <a:gd name="T61" fmla="*/ 4 h 363"/>
                  <a:gd name="T62" fmla="*/ 252 w 363"/>
                  <a:gd name="T63" fmla="*/ 14 h 363"/>
                  <a:gd name="T64" fmla="*/ 282 w 363"/>
                  <a:gd name="T65" fmla="*/ 31 h 363"/>
                  <a:gd name="T66" fmla="*/ 309 w 363"/>
                  <a:gd name="T67" fmla="*/ 54 h 363"/>
                  <a:gd name="T68" fmla="*/ 331 w 363"/>
                  <a:gd name="T69" fmla="*/ 81 h 363"/>
                  <a:gd name="T70" fmla="*/ 348 w 363"/>
                  <a:gd name="T71" fmla="*/ 111 h 363"/>
                  <a:gd name="T72" fmla="*/ 359 w 363"/>
                  <a:gd name="T73" fmla="*/ 145 h 363"/>
                  <a:gd name="T74" fmla="*/ 363 w 363"/>
                  <a:gd name="T75" fmla="*/ 182 h 363"/>
                  <a:gd name="T76" fmla="*/ 359 w 363"/>
                  <a:gd name="T77" fmla="*/ 219 h 363"/>
                  <a:gd name="T78" fmla="*/ 348 w 363"/>
                  <a:gd name="T79" fmla="*/ 253 h 363"/>
                  <a:gd name="T80" fmla="*/ 331 w 363"/>
                  <a:gd name="T81" fmla="*/ 283 h 363"/>
                  <a:gd name="T82" fmla="*/ 309 w 363"/>
                  <a:gd name="T83" fmla="*/ 310 h 363"/>
                  <a:gd name="T84" fmla="*/ 282 w 363"/>
                  <a:gd name="T85" fmla="*/ 333 h 363"/>
                  <a:gd name="T86" fmla="*/ 252 w 363"/>
                  <a:gd name="T87" fmla="*/ 350 h 363"/>
                  <a:gd name="T88" fmla="*/ 218 w 363"/>
                  <a:gd name="T89" fmla="*/ 360 h 363"/>
                  <a:gd name="T90" fmla="*/ 181 w 363"/>
                  <a:gd name="T91" fmla="*/ 363 h 363"/>
                  <a:gd name="T92" fmla="*/ 144 w 363"/>
                  <a:gd name="T93" fmla="*/ 360 h 363"/>
                  <a:gd name="T94" fmla="*/ 110 w 363"/>
                  <a:gd name="T95" fmla="*/ 350 h 363"/>
                  <a:gd name="T96" fmla="*/ 80 w 363"/>
                  <a:gd name="T97" fmla="*/ 333 h 363"/>
                  <a:gd name="T98" fmla="*/ 53 w 363"/>
                  <a:gd name="T99" fmla="*/ 310 h 363"/>
                  <a:gd name="T100" fmla="*/ 30 w 363"/>
                  <a:gd name="T101" fmla="*/ 283 h 363"/>
                  <a:gd name="T102" fmla="*/ 13 w 363"/>
                  <a:gd name="T103" fmla="*/ 253 h 363"/>
                  <a:gd name="T104" fmla="*/ 3 w 363"/>
                  <a:gd name="T105" fmla="*/ 219 h 363"/>
                  <a:gd name="T106" fmla="*/ 0 w 363"/>
                  <a:gd name="T107" fmla="*/ 182 h 363"/>
                  <a:gd name="T108" fmla="*/ 3 w 363"/>
                  <a:gd name="T109" fmla="*/ 145 h 363"/>
                  <a:gd name="T110" fmla="*/ 13 w 363"/>
                  <a:gd name="T111" fmla="*/ 111 h 363"/>
                  <a:gd name="T112" fmla="*/ 30 w 363"/>
                  <a:gd name="T113" fmla="*/ 81 h 363"/>
                  <a:gd name="T114" fmla="*/ 53 w 363"/>
                  <a:gd name="T115" fmla="*/ 54 h 363"/>
                  <a:gd name="T116" fmla="*/ 80 w 363"/>
                  <a:gd name="T117" fmla="*/ 31 h 363"/>
                  <a:gd name="T118" fmla="*/ 110 w 363"/>
                  <a:gd name="T119" fmla="*/ 14 h 363"/>
                  <a:gd name="T120" fmla="*/ 144 w 363"/>
                  <a:gd name="T121" fmla="*/ 4 h 363"/>
                  <a:gd name="T122" fmla="*/ 181 w 363"/>
                  <a:gd name="T123"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3" h="363">
                    <a:moveTo>
                      <a:pt x="181" y="31"/>
                    </a:moveTo>
                    <a:lnTo>
                      <a:pt x="147" y="35"/>
                    </a:lnTo>
                    <a:lnTo>
                      <a:pt x="115" y="47"/>
                    </a:lnTo>
                    <a:lnTo>
                      <a:pt x="87" y="64"/>
                    </a:lnTo>
                    <a:lnTo>
                      <a:pt x="63" y="88"/>
                    </a:lnTo>
                    <a:lnTo>
                      <a:pt x="46" y="115"/>
                    </a:lnTo>
                    <a:lnTo>
                      <a:pt x="34" y="148"/>
                    </a:lnTo>
                    <a:lnTo>
                      <a:pt x="30" y="182"/>
                    </a:lnTo>
                    <a:lnTo>
                      <a:pt x="34" y="216"/>
                    </a:lnTo>
                    <a:lnTo>
                      <a:pt x="46" y="247"/>
                    </a:lnTo>
                    <a:lnTo>
                      <a:pt x="63" y="276"/>
                    </a:lnTo>
                    <a:lnTo>
                      <a:pt x="87" y="300"/>
                    </a:lnTo>
                    <a:lnTo>
                      <a:pt x="115" y="317"/>
                    </a:lnTo>
                    <a:lnTo>
                      <a:pt x="147" y="329"/>
                    </a:lnTo>
                    <a:lnTo>
                      <a:pt x="181" y="333"/>
                    </a:lnTo>
                    <a:lnTo>
                      <a:pt x="215" y="329"/>
                    </a:lnTo>
                    <a:lnTo>
                      <a:pt x="248" y="317"/>
                    </a:lnTo>
                    <a:lnTo>
                      <a:pt x="275" y="300"/>
                    </a:lnTo>
                    <a:lnTo>
                      <a:pt x="299" y="276"/>
                    </a:lnTo>
                    <a:lnTo>
                      <a:pt x="316" y="247"/>
                    </a:lnTo>
                    <a:lnTo>
                      <a:pt x="327" y="216"/>
                    </a:lnTo>
                    <a:lnTo>
                      <a:pt x="331" y="182"/>
                    </a:lnTo>
                    <a:lnTo>
                      <a:pt x="327" y="148"/>
                    </a:lnTo>
                    <a:lnTo>
                      <a:pt x="316" y="115"/>
                    </a:lnTo>
                    <a:lnTo>
                      <a:pt x="299" y="88"/>
                    </a:lnTo>
                    <a:lnTo>
                      <a:pt x="275" y="64"/>
                    </a:lnTo>
                    <a:lnTo>
                      <a:pt x="248" y="47"/>
                    </a:lnTo>
                    <a:lnTo>
                      <a:pt x="215" y="35"/>
                    </a:lnTo>
                    <a:lnTo>
                      <a:pt x="181" y="31"/>
                    </a:lnTo>
                    <a:close/>
                    <a:moveTo>
                      <a:pt x="181" y="0"/>
                    </a:moveTo>
                    <a:lnTo>
                      <a:pt x="218" y="4"/>
                    </a:lnTo>
                    <a:lnTo>
                      <a:pt x="252" y="14"/>
                    </a:lnTo>
                    <a:lnTo>
                      <a:pt x="282" y="31"/>
                    </a:lnTo>
                    <a:lnTo>
                      <a:pt x="309" y="54"/>
                    </a:lnTo>
                    <a:lnTo>
                      <a:pt x="331" y="81"/>
                    </a:lnTo>
                    <a:lnTo>
                      <a:pt x="348" y="111"/>
                    </a:lnTo>
                    <a:lnTo>
                      <a:pt x="359" y="145"/>
                    </a:lnTo>
                    <a:lnTo>
                      <a:pt x="363" y="182"/>
                    </a:lnTo>
                    <a:lnTo>
                      <a:pt x="359" y="219"/>
                    </a:lnTo>
                    <a:lnTo>
                      <a:pt x="348" y="253"/>
                    </a:lnTo>
                    <a:lnTo>
                      <a:pt x="331" y="283"/>
                    </a:lnTo>
                    <a:lnTo>
                      <a:pt x="309" y="310"/>
                    </a:lnTo>
                    <a:lnTo>
                      <a:pt x="282" y="333"/>
                    </a:lnTo>
                    <a:lnTo>
                      <a:pt x="252" y="350"/>
                    </a:lnTo>
                    <a:lnTo>
                      <a:pt x="218" y="360"/>
                    </a:lnTo>
                    <a:lnTo>
                      <a:pt x="181" y="363"/>
                    </a:lnTo>
                    <a:lnTo>
                      <a:pt x="144" y="360"/>
                    </a:lnTo>
                    <a:lnTo>
                      <a:pt x="110" y="350"/>
                    </a:lnTo>
                    <a:lnTo>
                      <a:pt x="80" y="333"/>
                    </a:lnTo>
                    <a:lnTo>
                      <a:pt x="53" y="310"/>
                    </a:lnTo>
                    <a:lnTo>
                      <a:pt x="30" y="283"/>
                    </a:lnTo>
                    <a:lnTo>
                      <a:pt x="13" y="253"/>
                    </a:lnTo>
                    <a:lnTo>
                      <a:pt x="3" y="219"/>
                    </a:lnTo>
                    <a:lnTo>
                      <a:pt x="0" y="182"/>
                    </a:lnTo>
                    <a:lnTo>
                      <a:pt x="3" y="145"/>
                    </a:lnTo>
                    <a:lnTo>
                      <a:pt x="13" y="111"/>
                    </a:lnTo>
                    <a:lnTo>
                      <a:pt x="30" y="81"/>
                    </a:lnTo>
                    <a:lnTo>
                      <a:pt x="53" y="54"/>
                    </a:lnTo>
                    <a:lnTo>
                      <a:pt x="80" y="31"/>
                    </a:lnTo>
                    <a:lnTo>
                      <a:pt x="110" y="14"/>
                    </a:lnTo>
                    <a:lnTo>
                      <a:pt x="144" y="4"/>
                    </a:lnTo>
                    <a:lnTo>
                      <a:pt x="181" y="0"/>
                    </a:lnTo>
                    <a:close/>
                  </a:path>
                </a:pathLst>
              </a:custGeom>
              <a:solidFill>
                <a:srgbClr val="A0B4B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80"/>
              <p:cNvSpPr>
                <a:spLocks/>
              </p:cNvSpPr>
              <p:nvPr/>
            </p:nvSpPr>
            <p:spPr bwMode="auto">
              <a:xfrm>
                <a:off x="4335463" y="4122738"/>
                <a:ext cx="158750" cy="160338"/>
              </a:xfrm>
              <a:custGeom>
                <a:avLst/>
                <a:gdLst>
                  <a:gd name="T0" fmla="*/ 50 w 100"/>
                  <a:gd name="T1" fmla="*/ 0 h 101"/>
                  <a:gd name="T2" fmla="*/ 70 w 100"/>
                  <a:gd name="T3" fmla="*/ 4 h 101"/>
                  <a:gd name="T4" fmla="*/ 85 w 100"/>
                  <a:gd name="T5" fmla="*/ 16 h 101"/>
                  <a:gd name="T6" fmla="*/ 96 w 100"/>
                  <a:gd name="T7" fmla="*/ 32 h 101"/>
                  <a:gd name="T8" fmla="*/ 100 w 100"/>
                  <a:gd name="T9" fmla="*/ 51 h 101"/>
                  <a:gd name="T10" fmla="*/ 96 w 100"/>
                  <a:gd name="T11" fmla="*/ 71 h 101"/>
                  <a:gd name="T12" fmla="*/ 85 w 100"/>
                  <a:gd name="T13" fmla="*/ 87 h 101"/>
                  <a:gd name="T14" fmla="*/ 70 w 100"/>
                  <a:gd name="T15" fmla="*/ 97 h 101"/>
                  <a:gd name="T16" fmla="*/ 50 w 100"/>
                  <a:gd name="T17" fmla="*/ 101 h 101"/>
                  <a:gd name="T18" fmla="*/ 30 w 100"/>
                  <a:gd name="T19" fmla="*/ 97 h 101"/>
                  <a:gd name="T20" fmla="*/ 15 w 100"/>
                  <a:gd name="T21" fmla="*/ 87 h 101"/>
                  <a:gd name="T22" fmla="*/ 4 w 100"/>
                  <a:gd name="T23" fmla="*/ 71 h 101"/>
                  <a:gd name="T24" fmla="*/ 0 w 100"/>
                  <a:gd name="T25" fmla="*/ 51 h 101"/>
                  <a:gd name="T26" fmla="*/ 4 w 100"/>
                  <a:gd name="T27" fmla="*/ 32 h 101"/>
                  <a:gd name="T28" fmla="*/ 15 w 100"/>
                  <a:gd name="T29" fmla="*/ 16 h 101"/>
                  <a:gd name="T30" fmla="*/ 30 w 100"/>
                  <a:gd name="T31" fmla="*/ 4 h 101"/>
                  <a:gd name="T32" fmla="*/ 50 w 100"/>
                  <a:gd name="T3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01">
                    <a:moveTo>
                      <a:pt x="50" y="0"/>
                    </a:moveTo>
                    <a:lnTo>
                      <a:pt x="70" y="4"/>
                    </a:lnTo>
                    <a:lnTo>
                      <a:pt x="85" y="16"/>
                    </a:lnTo>
                    <a:lnTo>
                      <a:pt x="96" y="32"/>
                    </a:lnTo>
                    <a:lnTo>
                      <a:pt x="100" y="51"/>
                    </a:lnTo>
                    <a:lnTo>
                      <a:pt x="96" y="71"/>
                    </a:lnTo>
                    <a:lnTo>
                      <a:pt x="85" y="87"/>
                    </a:lnTo>
                    <a:lnTo>
                      <a:pt x="70" y="97"/>
                    </a:lnTo>
                    <a:lnTo>
                      <a:pt x="50" y="101"/>
                    </a:lnTo>
                    <a:lnTo>
                      <a:pt x="30" y="97"/>
                    </a:lnTo>
                    <a:lnTo>
                      <a:pt x="15" y="87"/>
                    </a:lnTo>
                    <a:lnTo>
                      <a:pt x="4" y="71"/>
                    </a:lnTo>
                    <a:lnTo>
                      <a:pt x="0" y="51"/>
                    </a:lnTo>
                    <a:lnTo>
                      <a:pt x="4" y="32"/>
                    </a:lnTo>
                    <a:lnTo>
                      <a:pt x="15" y="16"/>
                    </a:lnTo>
                    <a:lnTo>
                      <a:pt x="30" y="4"/>
                    </a:lnTo>
                    <a:lnTo>
                      <a:pt x="50" y="0"/>
                    </a:lnTo>
                    <a:close/>
                  </a:path>
                </a:pathLst>
              </a:custGeom>
              <a:solidFill>
                <a:srgbClr val="69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81"/>
              <p:cNvSpPr>
                <a:spLocks/>
              </p:cNvSpPr>
              <p:nvPr/>
            </p:nvSpPr>
            <p:spPr bwMode="auto">
              <a:xfrm>
                <a:off x="4375150" y="4164013"/>
                <a:ext cx="79375" cy="79375"/>
              </a:xfrm>
              <a:custGeom>
                <a:avLst/>
                <a:gdLst>
                  <a:gd name="T0" fmla="*/ 25 w 50"/>
                  <a:gd name="T1" fmla="*/ 0 h 50"/>
                  <a:gd name="T2" fmla="*/ 38 w 50"/>
                  <a:gd name="T3" fmla="*/ 4 h 50"/>
                  <a:gd name="T4" fmla="*/ 47 w 50"/>
                  <a:gd name="T5" fmla="*/ 14 h 50"/>
                  <a:gd name="T6" fmla="*/ 50 w 50"/>
                  <a:gd name="T7" fmla="*/ 25 h 50"/>
                  <a:gd name="T8" fmla="*/ 47 w 50"/>
                  <a:gd name="T9" fmla="*/ 38 h 50"/>
                  <a:gd name="T10" fmla="*/ 38 w 50"/>
                  <a:gd name="T11" fmla="*/ 48 h 50"/>
                  <a:gd name="T12" fmla="*/ 25 w 50"/>
                  <a:gd name="T13" fmla="*/ 50 h 50"/>
                  <a:gd name="T14" fmla="*/ 13 w 50"/>
                  <a:gd name="T15" fmla="*/ 48 h 50"/>
                  <a:gd name="T16" fmla="*/ 4 w 50"/>
                  <a:gd name="T17" fmla="*/ 38 h 50"/>
                  <a:gd name="T18" fmla="*/ 0 w 50"/>
                  <a:gd name="T19" fmla="*/ 25 h 50"/>
                  <a:gd name="T20" fmla="*/ 4 w 50"/>
                  <a:gd name="T21" fmla="*/ 14 h 50"/>
                  <a:gd name="T22" fmla="*/ 13 w 50"/>
                  <a:gd name="T23" fmla="*/ 4 h 50"/>
                  <a:gd name="T24" fmla="*/ 25 w 50"/>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25" y="0"/>
                    </a:moveTo>
                    <a:lnTo>
                      <a:pt x="38" y="4"/>
                    </a:lnTo>
                    <a:lnTo>
                      <a:pt x="47" y="14"/>
                    </a:lnTo>
                    <a:lnTo>
                      <a:pt x="50" y="25"/>
                    </a:lnTo>
                    <a:lnTo>
                      <a:pt x="47" y="38"/>
                    </a:lnTo>
                    <a:lnTo>
                      <a:pt x="38" y="48"/>
                    </a:lnTo>
                    <a:lnTo>
                      <a:pt x="25" y="50"/>
                    </a:lnTo>
                    <a:lnTo>
                      <a:pt x="13" y="48"/>
                    </a:lnTo>
                    <a:lnTo>
                      <a:pt x="4" y="38"/>
                    </a:lnTo>
                    <a:lnTo>
                      <a:pt x="0" y="25"/>
                    </a:lnTo>
                    <a:lnTo>
                      <a:pt x="4" y="14"/>
                    </a:lnTo>
                    <a:lnTo>
                      <a:pt x="13" y="4"/>
                    </a:lnTo>
                    <a:lnTo>
                      <a:pt x="25" y="0"/>
                    </a:lnTo>
                    <a:close/>
                  </a:path>
                </a:pathLst>
              </a:custGeom>
              <a:solidFill>
                <a:srgbClr val="23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grpSp>
        <p:nvGrpSpPr>
          <p:cNvPr id="69" name="Group 68"/>
          <p:cNvGrpSpPr/>
          <p:nvPr/>
        </p:nvGrpSpPr>
        <p:grpSpPr>
          <a:xfrm>
            <a:off x="7464198" y="3820138"/>
            <a:ext cx="1081503" cy="1081503"/>
            <a:chOff x="3800121" y="4203729"/>
            <a:chExt cx="1294876" cy="1294876"/>
          </a:xfrm>
        </p:grpSpPr>
        <p:sp>
          <p:nvSpPr>
            <p:cNvPr id="70" name="Oval 69"/>
            <p:cNvSpPr/>
            <p:nvPr/>
          </p:nvSpPr>
          <p:spPr>
            <a:xfrm>
              <a:off x="3800121" y="4203729"/>
              <a:ext cx="1294876" cy="1294876"/>
            </a:xfrm>
            <a:prstGeom prst="ellipse">
              <a:avLst/>
            </a:prstGeom>
            <a:solidFill>
              <a:srgbClr val="46474B"/>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71" name="Group 70"/>
            <p:cNvGrpSpPr/>
            <p:nvPr/>
          </p:nvGrpSpPr>
          <p:grpSpPr>
            <a:xfrm>
              <a:off x="4008827" y="4412436"/>
              <a:ext cx="877465" cy="877465"/>
              <a:chOff x="4133850" y="3913188"/>
              <a:chExt cx="576263" cy="576263"/>
            </a:xfrm>
          </p:grpSpPr>
          <p:sp>
            <p:nvSpPr>
              <p:cNvPr id="72" name="Freeform 76"/>
              <p:cNvSpPr>
                <a:spLocks/>
              </p:cNvSpPr>
              <p:nvPr/>
            </p:nvSpPr>
            <p:spPr bwMode="auto">
              <a:xfrm>
                <a:off x="4144963" y="3933825"/>
                <a:ext cx="539750" cy="539750"/>
              </a:xfrm>
              <a:custGeom>
                <a:avLst/>
                <a:gdLst>
                  <a:gd name="T0" fmla="*/ 170 w 340"/>
                  <a:gd name="T1" fmla="*/ 0 h 340"/>
                  <a:gd name="T2" fmla="*/ 204 w 340"/>
                  <a:gd name="T3" fmla="*/ 3 h 340"/>
                  <a:gd name="T4" fmla="*/ 237 w 340"/>
                  <a:gd name="T5" fmla="*/ 13 h 340"/>
                  <a:gd name="T6" fmla="*/ 266 w 340"/>
                  <a:gd name="T7" fmla="*/ 29 h 340"/>
                  <a:gd name="T8" fmla="*/ 290 w 340"/>
                  <a:gd name="T9" fmla="*/ 50 h 340"/>
                  <a:gd name="T10" fmla="*/ 311 w 340"/>
                  <a:gd name="T11" fmla="*/ 75 h 340"/>
                  <a:gd name="T12" fmla="*/ 327 w 340"/>
                  <a:gd name="T13" fmla="*/ 104 h 340"/>
                  <a:gd name="T14" fmla="*/ 338 w 340"/>
                  <a:gd name="T15" fmla="*/ 136 h 340"/>
                  <a:gd name="T16" fmla="*/ 340 w 340"/>
                  <a:gd name="T17" fmla="*/ 170 h 340"/>
                  <a:gd name="T18" fmla="*/ 338 w 340"/>
                  <a:gd name="T19" fmla="*/ 204 h 340"/>
                  <a:gd name="T20" fmla="*/ 327 w 340"/>
                  <a:gd name="T21" fmla="*/ 237 h 340"/>
                  <a:gd name="T22" fmla="*/ 311 w 340"/>
                  <a:gd name="T23" fmla="*/ 266 h 340"/>
                  <a:gd name="T24" fmla="*/ 290 w 340"/>
                  <a:gd name="T25" fmla="*/ 291 h 340"/>
                  <a:gd name="T26" fmla="*/ 266 w 340"/>
                  <a:gd name="T27" fmla="*/ 312 h 340"/>
                  <a:gd name="T28" fmla="*/ 237 w 340"/>
                  <a:gd name="T29" fmla="*/ 327 h 340"/>
                  <a:gd name="T30" fmla="*/ 204 w 340"/>
                  <a:gd name="T31" fmla="*/ 338 h 340"/>
                  <a:gd name="T32" fmla="*/ 170 w 340"/>
                  <a:gd name="T33" fmla="*/ 340 h 340"/>
                  <a:gd name="T34" fmla="*/ 136 w 340"/>
                  <a:gd name="T35" fmla="*/ 338 h 340"/>
                  <a:gd name="T36" fmla="*/ 103 w 340"/>
                  <a:gd name="T37" fmla="*/ 327 h 340"/>
                  <a:gd name="T38" fmla="*/ 74 w 340"/>
                  <a:gd name="T39" fmla="*/ 312 h 340"/>
                  <a:gd name="T40" fmla="*/ 50 w 340"/>
                  <a:gd name="T41" fmla="*/ 291 h 340"/>
                  <a:gd name="T42" fmla="*/ 29 w 340"/>
                  <a:gd name="T43" fmla="*/ 266 h 340"/>
                  <a:gd name="T44" fmla="*/ 13 w 340"/>
                  <a:gd name="T45" fmla="*/ 237 h 340"/>
                  <a:gd name="T46" fmla="*/ 4 w 340"/>
                  <a:gd name="T47" fmla="*/ 204 h 340"/>
                  <a:gd name="T48" fmla="*/ 0 w 340"/>
                  <a:gd name="T49" fmla="*/ 170 h 340"/>
                  <a:gd name="T50" fmla="*/ 4 w 340"/>
                  <a:gd name="T51" fmla="*/ 136 h 340"/>
                  <a:gd name="T52" fmla="*/ 13 w 340"/>
                  <a:gd name="T53" fmla="*/ 104 h 340"/>
                  <a:gd name="T54" fmla="*/ 29 w 340"/>
                  <a:gd name="T55" fmla="*/ 75 h 340"/>
                  <a:gd name="T56" fmla="*/ 50 w 340"/>
                  <a:gd name="T57" fmla="*/ 50 h 340"/>
                  <a:gd name="T58" fmla="*/ 74 w 340"/>
                  <a:gd name="T59" fmla="*/ 29 h 340"/>
                  <a:gd name="T60" fmla="*/ 103 w 340"/>
                  <a:gd name="T61" fmla="*/ 13 h 340"/>
                  <a:gd name="T62" fmla="*/ 136 w 340"/>
                  <a:gd name="T63" fmla="*/ 3 h 340"/>
                  <a:gd name="T64" fmla="*/ 170 w 340"/>
                  <a:gd name="T65" fmla="*/ 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40">
                    <a:moveTo>
                      <a:pt x="170" y="0"/>
                    </a:moveTo>
                    <a:lnTo>
                      <a:pt x="204" y="3"/>
                    </a:lnTo>
                    <a:lnTo>
                      <a:pt x="237" y="13"/>
                    </a:lnTo>
                    <a:lnTo>
                      <a:pt x="266" y="29"/>
                    </a:lnTo>
                    <a:lnTo>
                      <a:pt x="290" y="50"/>
                    </a:lnTo>
                    <a:lnTo>
                      <a:pt x="311" y="75"/>
                    </a:lnTo>
                    <a:lnTo>
                      <a:pt x="327" y="104"/>
                    </a:lnTo>
                    <a:lnTo>
                      <a:pt x="338" y="136"/>
                    </a:lnTo>
                    <a:lnTo>
                      <a:pt x="340" y="170"/>
                    </a:lnTo>
                    <a:lnTo>
                      <a:pt x="338" y="204"/>
                    </a:lnTo>
                    <a:lnTo>
                      <a:pt x="327" y="237"/>
                    </a:lnTo>
                    <a:lnTo>
                      <a:pt x="311" y="266"/>
                    </a:lnTo>
                    <a:lnTo>
                      <a:pt x="290" y="291"/>
                    </a:lnTo>
                    <a:lnTo>
                      <a:pt x="266" y="312"/>
                    </a:lnTo>
                    <a:lnTo>
                      <a:pt x="237" y="327"/>
                    </a:lnTo>
                    <a:lnTo>
                      <a:pt x="204" y="338"/>
                    </a:lnTo>
                    <a:lnTo>
                      <a:pt x="170" y="340"/>
                    </a:lnTo>
                    <a:lnTo>
                      <a:pt x="136" y="338"/>
                    </a:lnTo>
                    <a:lnTo>
                      <a:pt x="103" y="327"/>
                    </a:lnTo>
                    <a:lnTo>
                      <a:pt x="74" y="312"/>
                    </a:lnTo>
                    <a:lnTo>
                      <a:pt x="50" y="291"/>
                    </a:lnTo>
                    <a:lnTo>
                      <a:pt x="29" y="266"/>
                    </a:lnTo>
                    <a:lnTo>
                      <a:pt x="13" y="237"/>
                    </a:lnTo>
                    <a:lnTo>
                      <a:pt x="4" y="204"/>
                    </a:lnTo>
                    <a:lnTo>
                      <a:pt x="0" y="170"/>
                    </a:lnTo>
                    <a:lnTo>
                      <a:pt x="4" y="136"/>
                    </a:lnTo>
                    <a:lnTo>
                      <a:pt x="13" y="104"/>
                    </a:lnTo>
                    <a:lnTo>
                      <a:pt x="29" y="75"/>
                    </a:lnTo>
                    <a:lnTo>
                      <a:pt x="50" y="50"/>
                    </a:lnTo>
                    <a:lnTo>
                      <a:pt x="74" y="29"/>
                    </a:lnTo>
                    <a:lnTo>
                      <a:pt x="103" y="13"/>
                    </a:lnTo>
                    <a:lnTo>
                      <a:pt x="136" y="3"/>
                    </a:lnTo>
                    <a:lnTo>
                      <a:pt x="170"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77"/>
              <p:cNvSpPr>
                <a:spLocks/>
              </p:cNvSpPr>
              <p:nvPr/>
            </p:nvSpPr>
            <p:spPr bwMode="auto">
              <a:xfrm>
                <a:off x="4238625" y="4035425"/>
                <a:ext cx="355600" cy="355600"/>
              </a:xfrm>
              <a:custGeom>
                <a:avLst/>
                <a:gdLst>
                  <a:gd name="T0" fmla="*/ 111 w 224"/>
                  <a:gd name="T1" fmla="*/ 0 h 224"/>
                  <a:gd name="T2" fmla="*/ 141 w 224"/>
                  <a:gd name="T3" fmla="*/ 4 h 224"/>
                  <a:gd name="T4" fmla="*/ 167 w 224"/>
                  <a:gd name="T5" fmla="*/ 16 h 224"/>
                  <a:gd name="T6" fmla="*/ 191 w 224"/>
                  <a:gd name="T7" fmla="*/ 33 h 224"/>
                  <a:gd name="T8" fmla="*/ 208 w 224"/>
                  <a:gd name="T9" fmla="*/ 55 h 224"/>
                  <a:gd name="T10" fmla="*/ 220 w 224"/>
                  <a:gd name="T11" fmla="*/ 83 h 224"/>
                  <a:gd name="T12" fmla="*/ 224 w 224"/>
                  <a:gd name="T13" fmla="*/ 112 h 224"/>
                  <a:gd name="T14" fmla="*/ 220 w 224"/>
                  <a:gd name="T15" fmla="*/ 142 h 224"/>
                  <a:gd name="T16" fmla="*/ 208 w 224"/>
                  <a:gd name="T17" fmla="*/ 169 h 224"/>
                  <a:gd name="T18" fmla="*/ 191 w 224"/>
                  <a:gd name="T19" fmla="*/ 191 h 224"/>
                  <a:gd name="T20" fmla="*/ 167 w 224"/>
                  <a:gd name="T21" fmla="*/ 208 h 224"/>
                  <a:gd name="T22" fmla="*/ 141 w 224"/>
                  <a:gd name="T23" fmla="*/ 220 h 224"/>
                  <a:gd name="T24" fmla="*/ 111 w 224"/>
                  <a:gd name="T25" fmla="*/ 224 h 224"/>
                  <a:gd name="T26" fmla="*/ 81 w 224"/>
                  <a:gd name="T27" fmla="*/ 220 h 224"/>
                  <a:gd name="T28" fmla="*/ 55 w 224"/>
                  <a:gd name="T29" fmla="*/ 208 h 224"/>
                  <a:gd name="T30" fmla="*/ 32 w 224"/>
                  <a:gd name="T31" fmla="*/ 191 h 224"/>
                  <a:gd name="T32" fmla="*/ 14 w 224"/>
                  <a:gd name="T33" fmla="*/ 169 h 224"/>
                  <a:gd name="T34" fmla="*/ 4 w 224"/>
                  <a:gd name="T35" fmla="*/ 142 h 224"/>
                  <a:gd name="T36" fmla="*/ 0 w 224"/>
                  <a:gd name="T37" fmla="*/ 112 h 224"/>
                  <a:gd name="T38" fmla="*/ 4 w 224"/>
                  <a:gd name="T39" fmla="*/ 83 h 224"/>
                  <a:gd name="T40" fmla="*/ 14 w 224"/>
                  <a:gd name="T41" fmla="*/ 55 h 224"/>
                  <a:gd name="T42" fmla="*/ 32 w 224"/>
                  <a:gd name="T43" fmla="*/ 33 h 224"/>
                  <a:gd name="T44" fmla="*/ 55 w 224"/>
                  <a:gd name="T45" fmla="*/ 16 h 224"/>
                  <a:gd name="T46" fmla="*/ 81 w 224"/>
                  <a:gd name="T47" fmla="*/ 4 h 224"/>
                  <a:gd name="T48" fmla="*/ 111 w 224"/>
                  <a:gd name="T49"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224">
                    <a:moveTo>
                      <a:pt x="111" y="0"/>
                    </a:moveTo>
                    <a:lnTo>
                      <a:pt x="141" y="4"/>
                    </a:lnTo>
                    <a:lnTo>
                      <a:pt x="167" y="16"/>
                    </a:lnTo>
                    <a:lnTo>
                      <a:pt x="191" y="33"/>
                    </a:lnTo>
                    <a:lnTo>
                      <a:pt x="208" y="55"/>
                    </a:lnTo>
                    <a:lnTo>
                      <a:pt x="220" y="83"/>
                    </a:lnTo>
                    <a:lnTo>
                      <a:pt x="224" y="112"/>
                    </a:lnTo>
                    <a:lnTo>
                      <a:pt x="220" y="142"/>
                    </a:lnTo>
                    <a:lnTo>
                      <a:pt x="208" y="169"/>
                    </a:lnTo>
                    <a:lnTo>
                      <a:pt x="191" y="191"/>
                    </a:lnTo>
                    <a:lnTo>
                      <a:pt x="167" y="208"/>
                    </a:lnTo>
                    <a:lnTo>
                      <a:pt x="141" y="220"/>
                    </a:lnTo>
                    <a:lnTo>
                      <a:pt x="111" y="224"/>
                    </a:lnTo>
                    <a:lnTo>
                      <a:pt x="81" y="220"/>
                    </a:lnTo>
                    <a:lnTo>
                      <a:pt x="55" y="208"/>
                    </a:lnTo>
                    <a:lnTo>
                      <a:pt x="32" y="191"/>
                    </a:lnTo>
                    <a:lnTo>
                      <a:pt x="14" y="169"/>
                    </a:lnTo>
                    <a:lnTo>
                      <a:pt x="4" y="142"/>
                    </a:lnTo>
                    <a:lnTo>
                      <a:pt x="0" y="112"/>
                    </a:lnTo>
                    <a:lnTo>
                      <a:pt x="4" y="83"/>
                    </a:lnTo>
                    <a:lnTo>
                      <a:pt x="14" y="55"/>
                    </a:lnTo>
                    <a:lnTo>
                      <a:pt x="32" y="33"/>
                    </a:lnTo>
                    <a:lnTo>
                      <a:pt x="55" y="16"/>
                    </a:lnTo>
                    <a:lnTo>
                      <a:pt x="81" y="4"/>
                    </a:lnTo>
                    <a:lnTo>
                      <a:pt x="111" y="0"/>
                    </a:lnTo>
                    <a:close/>
                  </a:path>
                </a:pathLst>
              </a:custGeom>
              <a:solidFill>
                <a:srgbClr val="DCE6E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78"/>
              <p:cNvSpPr>
                <a:spLocks/>
              </p:cNvSpPr>
              <p:nvPr/>
            </p:nvSpPr>
            <p:spPr bwMode="auto">
              <a:xfrm>
                <a:off x="4165600" y="3951288"/>
                <a:ext cx="503238" cy="477838"/>
              </a:xfrm>
              <a:custGeom>
                <a:avLst/>
                <a:gdLst>
                  <a:gd name="T0" fmla="*/ 158 w 317"/>
                  <a:gd name="T1" fmla="*/ 0 h 301"/>
                  <a:gd name="T2" fmla="*/ 158 w 317"/>
                  <a:gd name="T3" fmla="*/ 0 h 301"/>
                  <a:gd name="T4" fmla="*/ 158 w 317"/>
                  <a:gd name="T5" fmla="*/ 0 h 301"/>
                  <a:gd name="T6" fmla="*/ 158 w 317"/>
                  <a:gd name="T7" fmla="*/ 0 h 301"/>
                  <a:gd name="T8" fmla="*/ 177 w 317"/>
                  <a:gd name="T9" fmla="*/ 5 h 301"/>
                  <a:gd name="T10" fmla="*/ 191 w 317"/>
                  <a:gd name="T11" fmla="*/ 106 h 301"/>
                  <a:gd name="T12" fmla="*/ 205 w 317"/>
                  <a:gd name="T13" fmla="*/ 113 h 301"/>
                  <a:gd name="T14" fmla="*/ 309 w 317"/>
                  <a:gd name="T15" fmla="*/ 103 h 301"/>
                  <a:gd name="T16" fmla="*/ 317 w 317"/>
                  <a:gd name="T17" fmla="*/ 136 h 301"/>
                  <a:gd name="T18" fmla="*/ 217 w 317"/>
                  <a:gd name="T19" fmla="*/ 184 h 301"/>
                  <a:gd name="T20" fmla="*/ 215 w 317"/>
                  <a:gd name="T21" fmla="*/ 197 h 301"/>
                  <a:gd name="T22" fmla="*/ 262 w 317"/>
                  <a:gd name="T23" fmla="*/ 282 h 301"/>
                  <a:gd name="T24" fmla="*/ 228 w 317"/>
                  <a:gd name="T25" fmla="*/ 301 h 301"/>
                  <a:gd name="T26" fmla="*/ 167 w 317"/>
                  <a:gd name="T27" fmla="*/ 233 h 301"/>
                  <a:gd name="T28" fmla="*/ 149 w 317"/>
                  <a:gd name="T29" fmla="*/ 233 h 301"/>
                  <a:gd name="T30" fmla="*/ 89 w 317"/>
                  <a:gd name="T31" fmla="*/ 301 h 301"/>
                  <a:gd name="T32" fmla="*/ 55 w 317"/>
                  <a:gd name="T33" fmla="*/ 282 h 301"/>
                  <a:gd name="T34" fmla="*/ 102 w 317"/>
                  <a:gd name="T35" fmla="*/ 197 h 301"/>
                  <a:gd name="T36" fmla="*/ 99 w 317"/>
                  <a:gd name="T37" fmla="*/ 184 h 301"/>
                  <a:gd name="T38" fmla="*/ 0 w 317"/>
                  <a:gd name="T39" fmla="*/ 136 h 301"/>
                  <a:gd name="T40" fmla="*/ 8 w 317"/>
                  <a:gd name="T41" fmla="*/ 103 h 301"/>
                  <a:gd name="T42" fmla="*/ 111 w 317"/>
                  <a:gd name="T43" fmla="*/ 113 h 301"/>
                  <a:gd name="T44" fmla="*/ 126 w 317"/>
                  <a:gd name="T45" fmla="*/ 106 h 301"/>
                  <a:gd name="T46" fmla="*/ 140 w 317"/>
                  <a:gd name="T47" fmla="*/ 5 h 301"/>
                  <a:gd name="T48" fmla="*/ 158 w 317"/>
                  <a:gd name="T49" fmla="*/ 0 h 301"/>
                  <a:gd name="T50" fmla="*/ 158 w 317"/>
                  <a:gd name="T5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17" h="301">
                    <a:moveTo>
                      <a:pt x="158" y="0"/>
                    </a:moveTo>
                    <a:lnTo>
                      <a:pt x="158" y="0"/>
                    </a:lnTo>
                    <a:lnTo>
                      <a:pt x="158" y="0"/>
                    </a:lnTo>
                    <a:lnTo>
                      <a:pt x="158" y="0"/>
                    </a:lnTo>
                    <a:lnTo>
                      <a:pt x="177" y="5"/>
                    </a:lnTo>
                    <a:lnTo>
                      <a:pt x="191" y="106"/>
                    </a:lnTo>
                    <a:lnTo>
                      <a:pt x="205" y="113"/>
                    </a:lnTo>
                    <a:lnTo>
                      <a:pt x="309" y="103"/>
                    </a:lnTo>
                    <a:lnTo>
                      <a:pt x="317" y="136"/>
                    </a:lnTo>
                    <a:lnTo>
                      <a:pt x="217" y="184"/>
                    </a:lnTo>
                    <a:lnTo>
                      <a:pt x="215" y="197"/>
                    </a:lnTo>
                    <a:lnTo>
                      <a:pt x="262" y="282"/>
                    </a:lnTo>
                    <a:lnTo>
                      <a:pt x="228" y="301"/>
                    </a:lnTo>
                    <a:lnTo>
                      <a:pt x="167" y="233"/>
                    </a:lnTo>
                    <a:lnTo>
                      <a:pt x="149" y="233"/>
                    </a:lnTo>
                    <a:lnTo>
                      <a:pt x="89" y="301"/>
                    </a:lnTo>
                    <a:lnTo>
                      <a:pt x="55" y="282"/>
                    </a:lnTo>
                    <a:lnTo>
                      <a:pt x="102" y="197"/>
                    </a:lnTo>
                    <a:lnTo>
                      <a:pt x="99" y="184"/>
                    </a:lnTo>
                    <a:lnTo>
                      <a:pt x="0" y="136"/>
                    </a:lnTo>
                    <a:lnTo>
                      <a:pt x="8" y="103"/>
                    </a:lnTo>
                    <a:lnTo>
                      <a:pt x="111" y="113"/>
                    </a:lnTo>
                    <a:lnTo>
                      <a:pt x="126" y="106"/>
                    </a:lnTo>
                    <a:lnTo>
                      <a:pt x="140" y="5"/>
                    </a:lnTo>
                    <a:lnTo>
                      <a:pt x="158" y="0"/>
                    </a:lnTo>
                    <a:lnTo>
                      <a:pt x="158"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79"/>
              <p:cNvSpPr>
                <a:spLocks noEditPoints="1"/>
              </p:cNvSpPr>
              <p:nvPr/>
            </p:nvSpPr>
            <p:spPr bwMode="auto">
              <a:xfrm>
                <a:off x="4133850" y="3913188"/>
                <a:ext cx="576263" cy="576263"/>
              </a:xfrm>
              <a:custGeom>
                <a:avLst/>
                <a:gdLst>
                  <a:gd name="T0" fmla="*/ 181 w 363"/>
                  <a:gd name="T1" fmla="*/ 31 h 363"/>
                  <a:gd name="T2" fmla="*/ 147 w 363"/>
                  <a:gd name="T3" fmla="*/ 35 h 363"/>
                  <a:gd name="T4" fmla="*/ 115 w 363"/>
                  <a:gd name="T5" fmla="*/ 47 h 363"/>
                  <a:gd name="T6" fmla="*/ 87 w 363"/>
                  <a:gd name="T7" fmla="*/ 64 h 363"/>
                  <a:gd name="T8" fmla="*/ 63 w 363"/>
                  <a:gd name="T9" fmla="*/ 88 h 363"/>
                  <a:gd name="T10" fmla="*/ 46 w 363"/>
                  <a:gd name="T11" fmla="*/ 115 h 363"/>
                  <a:gd name="T12" fmla="*/ 34 w 363"/>
                  <a:gd name="T13" fmla="*/ 148 h 363"/>
                  <a:gd name="T14" fmla="*/ 30 w 363"/>
                  <a:gd name="T15" fmla="*/ 182 h 363"/>
                  <a:gd name="T16" fmla="*/ 34 w 363"/>
                  <a:gd name="T17" fmla="*/ 216 h 363"/>
                  <a:gd name="T18" fmla="*/ 46 w 363"/>
                  <a:gd name="T19" fmla="*/ 247 h 363"/>
                  <a:gd name="T20" fmla="*/ 63 w 363"/>
                  <a:gd name="T21" fmla="*/ 276 h 363"/>
                  <a:gd name="T22" fmla="*/ 87 w 363"/>
                  <a:gd name="T23" fmla="*/ 300 h 363"/>
                  <a:gd name="T24" fmla="*/ 115 w 363"/>
                  <a:gd name="T25" fmla="*/ 317 h 363"/>
                  <a:gd name="T26" fmla="*/ 147 w 363"/>
                  <a:gd name="T27" fmla="*/ 329 h 363"/>
                  <a:gd name="T28" fmla="*/ 181 w 363"/>
                  <a:gd name="T29" fmla="*/ 333 h 363"/>
                  <a:gd name="T30" fmla="*/ 215 w 363"/>
                  <a:gd name="T31" fmla="*/ 329 h 363"/>
                  <a:gd name="T32" fmla="*/ 248 w 363"/>
                  <a:gd name="T33" fmla="*/ 317 h 363"/>
                  <a:gd name="T34" fmla="*/ 275 w 363"/>
                  <a:gd name="T35" fmla="*/ 300 h 363"/>
                  <a:gd name="T36" fmla="*/ 299 w 363"/>
                  <a:gd name="T37" fmla="*/ 276 h 363"/>
                  <a:gd name="T38" fmla="*/ 316 w 363"/>
                  <a:gd name="T39" fmla="*/ 247 h 363"/>
                  <a:gd name="T40" fmla="*/ 327 w 363"/>
                  <a:gd name="T41" fmla="*/ 216 h 363"/>
                  <a:gd name="T42" fmla="*/ 331 w 363"/>
                  <a:gd name="T43" fmla="*/ 182 h 363"/>
                  <a:gd name="T44" fmla="*/ 327 w 363"/>
                  <a:gd name="T45" fmla="*/ 148 h 363"/>
                  <a:gd name="T46" fmla="*/ 316 w 363"/>
                  <a:gd name="T47" fmla="*/ 115 h 363"/>
                  <a:gd name="T48" fmla="*/ 299 w 363"/>
                  <a:gd name="T49" fmla="*/ 88 h 363"/>
                  <a:gd name="T50" fmla="*/ 275 w 363"/>
                  <a:gd name="T51" fmla="*/ 64 h 363"/>
                  <a:gd name="T52" fmla="*/ 248 w 363"/>
                  <a:gd name="T53" fmla="*/ 47 h 363"/>
                  <a:gd name="T54" fmla="*/ 215 w 363"/>
                  <a:gd name="T55" fmla="*/ 35 h 363"/>
                  <a:gd name="T56" fmla="*/ 181 w 363"/>
                  <a:gd name="T57" fmla="*/ 31 h 363"/>
                  <a:gd name="T58" fmla="*/ 181 w 363"/>
                  <a:gd name="T59" fmla="*/ 0 h 363"/>
                  <a:gd name="T60" fmla="*/ 218 w 363"/>
                  <a:gd name="T61" fmla="*/ 4 h 363"/>
                  <a:gd name="T62" fmla="*/ 252 w 363"/>
                  <a:gd name="T63" fmla="*/ 14 h 363"/>
                  <a:gd name="T64" fmla="*/ 282 w 363"/>
                  <a:gd name="T65" fmla="*/ 31 h 363"/>
                  <a:gd name="T66" fmla="*/ 309 w 363"/>
                  <a:gd name="T67" fmla="*/ 54 h 363"/>
                  <a:gd name="T68" fmla="*/ 331 w 363"/>
                  <a:gd name="T69" fmla="*/ 81 h 363"/>
                  <a:gd name="T70" fmla="*/ 348 w 363"/>
                  <a:gd name="T71" fmla="*/ 111 h 363"/>
                  <a:gd name="T72" fmla="*/ 359 w 363"/>
                  <a:gd name="T73" fmla="*/ 145 h 363"/>
                  <a:gd name="T74" fmla="*/ 363 w 363"/>
                  <a:gd name="T75" fmla="*/ 182 h 363"/>
                  <a:gd name="T76" fmla="*/ 359 w 363"/>
                  <a:gd name="T77" fmla="*/ 219 h 363"/>
                  <a:gd name="T78" fmla="*/ 348 w 363"/>
                  <a:gd name="T79" fmla="*/ 253 h 363"/>
                  <a:gd name="T80" fmla="*/ 331 w 363"/>
                  <a:gd name="T81" fmla="*/ 283 h 363"/>
                  <a:gd name="T82" fmla="*/ 309 w 363"/>
                  <a:gd name="T83" fmla="*/ 310 h 363"/>
                  <a:gd name="T84" fmla="*/ 282 w 363"/>
                  <a:gd name="T85" fmla="*/ 333 h 363"/>
                  <a:gd name="T86" fmla="*/ 252 w 363"/>
                  <a:gd name="T87" fmla="*/ 350 h 363"/>
                  <a:gd name="T88" fmla="*/ 218 w 363"/>
                  <a:gd name="T89" fmla="*/ 360 h 363"/>
                  <a:gd name="T90" fmla="*/ 181 w 363"/>
                  <a:gd name="T91" fmla="*/ 363 h 363"/>
                  <a:gd name="T92" fmla="*/ 144 w 363"/>
                  <a:gd name="T93" fmla="*/ 360 h 363"/>
                  <a:gd name="T94" fmla="*/ 110 w 363"/>
                  <a:gd name="T95" fmla="*/ 350 h 363"/>
                  <a:gd name="T96" fmla="*/ 80 w 363"/>
                  <a:gd name="T97" fmla="*/ 333 h 363"/>
                  <a:gd name="T98" fmla="*/ 53 w 363"/>
                  <a:gd name="T99" fmla="*/ 310 h 363"/>
                  <a:gd name="T100" fmla="*/ 30 w 363"/>
                  <a:gd name="T101" fmla="*/ 283 h 363"/>
                  <a:gd name="T102" fmla="*/ 13 w 363"/>
                  <a:gd name="T103" fmla="*/ 253 h 363"/>
                  <a:gd name="T104" fmla="*/ 3 w 363"/>
                  <a:gd name="T105" fmla="*/ 219 h 363"/>
                  <a:gd name="T106" fmla="*/ 0 w 363"/>
                  <a:gd name="T107" fmla="*/ 182 h 363"/>
                  <a:gd name="T108" fmla="*/ 3 w 363"/>
                  <a:gd name="T109" fmla="*/ 145 h 363"/>
                  <a:gd name="T110" fmla="*/ 13 w 363"/>
                  <a:gd name="T111" fmla="*/ 111 h 363"/>
                  <a:gd name="T112" fmla="*/ 30 w 363"/>
                  <a:gd name="T113" fmla="*/ 81 h 363"/>
                  <a:gd name="T114" fmla="*/ 53 w 363"/>
                  <a:gd name="T115" fmla="*/ 54 h 363"/>
                  <a:gd name="T116" fmla="*/ 80 w 363"/>
                  <a:gd name="T117" fmla="*/ 31 h 363"/>
                  <a:gd name="T118" fmla="*/ 110 w 363"/>
                  <a:gd name="T119" fmla="*/ 14 h 363"/>
                  <a:gd name="T120" fmla="*/ 144 w 363"/>
                  <a:gd name="T121" fmla="*/ 4 h 363"/>
                  <a:gd name="T122" fmla="*/ 181 w 363"/>
                  <a:gd name="T123"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3" h="363">
                    <a:moveTo>
                      <a:pt x="181" y="31"/>
                    </a:moveTo>
                    <a:lnTo>
                      <a:pt x="147" y="35"/>
                    </a:lnTo>
                    <a:lnTo>
                      <a:pt x="115" y="47"/>
                    </a:lnTo>
                    <a:lnTo>
                      <a:pt x="87" y="64"/>
                    </a:lnTo>
                    <a:lnTo>
                      <a:pt x="63" y="88"/>
                    </a:lnTo>
                    <a:lnTo>
                      <a:pt x="46" y="115"/>
                    </a:lnTo>
                    <a:lnTo>
                      <a:pt x="34" y="148"/>
                    </a:lnTo>
                    <a:lnTo>
                      <a:pt x="30" y="182"/>
                    </a:lnTo>
                    <a:lnTo>
                      <a:pt x="34" y="216"/>
                    </a:lnTo>
                    <a:lnTo>
                      <a:pt x="46" y="247"/>
                    </a:lnTo>
                    <a:lnTo>
                      <a:pt x="63" y="276"/>
                    </a:lnTo>
                    <a:lnTo>
                      <a:pt x="87" y="300"/>
                    </a:lnTo>
                    <a:lnTo>
                      <a:pt x="115" y="317"/>
                    </a:lnTo>
                    <a:lnTo>
                      <a:pt x="147" y="329"/>
                    </a:lnTo>
                    <a:lnTo>
                      <a:pt x="181" y="333"/>
                    </a:lnTo>
                    <a:lnTo>
                      <a:pt x="215" y="329"/>
                    </a:lnTo>
                    <a:lnTo>
                      <a:pt x="248" y="317"/>
                    </a:lnTo>
                    <a:lnTo>
                      <a:pt x="275" y="300"/>
                    </a:lnTo>
                    <a:lnTo>
                      <a:pt x="299" y="276"/>
                    </a:lnTo>
                    <a:lnTo>
                      <a:pt x="316" y="247"/>
                    </a:lnTo>
                    <a:lnTo>
                      <a:pt x="327" y="216"/>
                    </a:lnTo>
                    <a:lnTo>
                      <a:pt x="331" y="182"/>
                    </a:lnTo>
                    <a:lnTo>
                      <a:pt x="327" y="148"/>
                    </a:lnTo>
                    <a:lnTo>
                      <a:pt x="316" y="115"/>
                    </a:lnTo>
                    <a:lnTo>
                      <a:pt x="299" y="88"/>
                    </a:lnTo>
                    <a:lnTo>
                      <a:pt x="275" y="64"/>
                    </a:lnTo>
                    <a:lnTo>
                      <a:pt x="248" y="47"/>
                    </a:lnTo>
                    <a:lnTo>
                      <a:pt x="215" y="35"/>
                    </a:lnTo>
                    <a:lnTo>
                      <a:pt x="181" y="31"/>
                    </a:lnTo>
                    <a:close/>
                    <a:moveTo>
                      <a:pt x="181" y="0"/>
                    </a:moveTo>
                    <a:lnTo>
                      <a:pt x="218" y="4"/>
                    </a:lnTo>
                    <a:lnTo>
                      <a:pt x="252" y="14"/>
                    </a:lnTo>
                    <a:lnTo>
                      <a:pt x="282" y="31"/>
                    </a:lnTo>
                    <a:lnTo>
                      <a:pt x="309" y="54"/>
                    </a:lnTo>
                    <a:lnTo>
                      <a:pt x="331" y="81"/>
                    </a:lnTo>
                    <a:lnTo>
                      <a:pt x="348" y="111"/>
                    </a:lnTo>
                    <a:lnTo>
                      <a:pt x="359" y="145"/>
                    </a:lnTo>
                    <a:lnTo>
                      <a:pt x="363" y="182"/>
                    </a:lnTo>
                    <a:lnTo>
                      <a:pt x="359" y="219"/>
                    </a:lnTo>
                    <a:lnTo>
                      <a:pt x="348" y="253"/>
                    </a:lnTo>
                    <a:lnTo>
                      <a:pt x="331" y="283"/>
                    </a:lnTo>
                    <a:lnTo>
                      <a:pt x="309" y="310"/>
                    </a:lnTo>
                    <a:lnTo>
                      <a:pt x="282" y="333"/>
                    </a:lnTo>
                    <a:lnTo>
                      <a:pt x="252" y="350"/>
                    </a:lnTo>
                    <a:lnTo>
                      <a:pt x="218" y="360"/>
                    </a:lnTo>
                    <a:lnTo>
                      <a:pt x="181" y="363"/>
                    </a:lnTo>
                    <a:lnTo>
                      <a:pt x="144" y="360"/>
                    </a:lnTo>
                    <a:lnTo>
                      <a:pt x="110" y="350"/>
                    </a:lnTo>
                    <a:lnTo>
                      <a:pt x="80" y="333"/>
                    </a:lnTo>
                    <a:lnTo>
                      <a:pt x="53" y="310"/>
                    </a:lnTo>
                    <a:lnTo>
                      <a:pt x="30" y="283"/>
                    </a:lnTo>
                    <a:lnTo>
                      <a:pt x="13" y="253"/>
                    </a:lnTo>
                    <a:lnTo>
                      <a:pt x="3" y="219"/>
                    </a:lnTo>
                    <a:lnTo>
                      <a:pt x="0" y="182"/>
                    </a:lnTo>
                    <a:lnTo>
                      <a:pt x="3" y="145"/>
                    </a:lnTo>
                    <a:lnTo>
                      <a:pt x="13" y="111"/>
                    </a:lnTo>
                    <a:lnTo>
                      <a:pt x="30" y="81"/>
                    </a:lnTo>
                    <a:lnTo>
                      <a:pt x="53" y="54"/>
                    </a:lnTo>
                    <a:lnTo>
                      <a:pt x="80" y="31"/>
                    </a:lnTo>
                    <a:lnTo>
                      <a:pt x="110" y="14"/>
                    </a:lnTo>
                    <a:lnTo>
                      <a:pt x="144" y="4"/>
                    </a:lnTo>
                    <a:lnTo>
                      <a:pt x="181" y="0"/>
                    </a:lnTo>
                    <a:close/>
                  </a:path>
                </a:pathLst>
              </a:custGeom>
              <a:solidFill>
                <a:srgbClr val="A0B4B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80"/>
              <p:cNvSpPr>
                <a:spLocks/>
              </p:cNvSpPr>
              <p:nvPr/>
            </p:nvSpPr>
            <p:spPr bwMode="auto">
              <a:xfrm>
                <a:off x="4335463" y="4122738"/>
                <a:ext cx="158750" cy="160338"/>
              </a:xfrm>
              <a:custGeom>
                <a:avLst/>
                <a:gdLst>
                  <a:gd name="T0" fmla="*/ 50 w 100"/>
                  <a:gd name="T1" fmla="*/ 0 h 101"/>
                  <a:gd name="T2" fmla="*/ 70 w 100"/>
                  <a:gd name="T3" fmla="*/ 4 h 101"/>
                  <a:gd name="T4" fmla="*/ 85 w 100"/>
                  <a:gd name="T5" fmla="*/ 16 h 101"/>
                  <a:gd name="T6" fmla="*/ 96 w 100"/>
                  <a:gd name="T7" fmla="*/ 32 h 101"/>
                  <a:gd name="T8" fmla="*/ 100 w 100"/>
                  <a:gd name="T9" fmla="*/ 51 h 101"/>
                  <a:gd name="T10" fmla="*/ 96 w 100"/>
                  <a:gd name="T11" fmla="*/ 71 h 101"/>
                  <a:gd name="T12" fmla="*/ 85 w 100"/>
                  <a:gd name="T13" fmla="*/ 87 h 101"/>
                  <a:gd name="T14" fmla="*/ 70 w 100"/>
                  <a:gd name="T15" fmla="*/ 97 h 101"/>
                  <a:gd name="T16" fmla="*/ 50 w 100"/>
                  <a:gd name="T17" fmla="*/ 101 h 101"/>
                  <a:gd name="T18" fmla="*/ 30 w 100"/>
                  <a:gd name="T19" fmla="*/ 97 h 101"/>
                  <a:gd name="T20" fmla="*/ 15 w 100"/>
                  <a:gd name="T21" fmla="*/ 87 h 101"/>
                  <a:gd name="T22" fmla="*/ 4 w 100"/>
                  <a:gd name="T23" fmla="*/ 71 h 101"/>
                  <a:gd name="T24" fmla="*/ 0 w 100"/>
                  <a:gd name="T25" fmla="*/ 51 h 101"/>
                  <a:gd name="T26" fmla="*/ 4 w 100"/>
                  <a:gd name="T27" fmla="*/ 32 h 101"/>
                  <a:gd name="T28" fmla="*/ 15 w 100"/>
                  <a:gd name="T29" fmla="*/ 16 h 101"/>
                  <a:gd name="T30" fmla="*/ 30 w 100"/>
                  <a:gd name="T31" fmla="*/ 4 h 101"/>
                  <a:gd name="T32" fmla="*/ 50 w 100"/>
                  <a:gd name="T33"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01">
                    <a:moveTo>
                      <a:pt x="50" y="0"/>
                    </a:moveTo>
                    <a:lnTo>
                      <a:pt x="70" y="4"/>
                    </a:lnTo>
                    <a:lnTo>
                      <a:pt x="85" y="16"/>
                    </a:lnTo>
                    <a:lnTo>
                      <a:pt x="96" y="32"/>
                    </a:lnTo>
                    <a:lnTo>
                      <a:pt x="100" y="51"/>
                    </a:lnTo>
                    <a:lnTo>
                      <a:pt x="96" y="71"/>
                    </a:lnTo>
                    <a:lnTo>
                      <a:pt x="85" y="87"/>
                    </a:lnTo>
                    <a:lnTo>
                      <a:pt x="70" y="97"/>
                    </a:lnTo>
                    <a:lnTo>
                      <a:pt x="50" y="101"/>
                    </a:lnTo>
                    <a:lnTo>
                      <a:pt x="30" y="97"/>
                    </a:lnTo>
                    <a:lnTo>
                      <a:pt x="15" y="87"/>
                    </a:lnTo>
                    <a:lnTo>
                      <a:pt x="4" y="71"/>
                    </a:lnTo>
                    <a:lnTo>
                      <a:pt x="0" y="51"/>
                    </a:lnTo>
                    <a:lnTo>
                      <a:pt x="4" y="32"/>
                    </a:lnTo>
                    <a:lnTo>
                      <a:pt x="15" y="16"/>
                    </a:lnTo>
                    <a:lnTo>
                      <a:pt x="30" y="4"/>
                    </a:lnTo>
                    <a:lnTo>
                      <a:pt x="50" y="0"/>
                    </a:lnTo>
                    <a:close/>
                  </a:path>
                </a:pathLst>
              </a:custGeom>
              <a:solidFill>
                <a:srgbClr val="69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81"/>
              <p:cNvSpPr>
                <a:spLocks/>
              </p:cNvSpPr>
              <p:nvPr/>
            </p:nvSpPr>
            <p:spPr bwMode="auto">
              <a:xfrm>
                <a:off x="4375150" y="4164013"/>
                <a:ext cx="79375" cy="79375"/>
              </a:xfrm>
              <a:custGeom>
                <a:avLst/>
                <a:gdLst>
                  <a:gd name="T0" fmla="*/ 25 w 50"/>
                  <a:gd name="T1" fmla="*/ 0 h 50"/>
                  <a:gd name="T2" fmla="*/ 38 w 50"/>
                  <a:gd name="T3" fmla="*/ 4 h 50"/>
                  <a:gd name="T4" fmla="*/ 47 w 50"/>
                  <a:gd name="T5" fmla="*/ 14 h 50"/>
                  <a:gd name="T6" fmla="*/ 50 w 50"/>
                  <a:gd name="T7" fmla="*/ 25 h 50"/>
                  <a:gd name="T8" fmla="*/ 47 w 50"/>
                  <a:gd name="T9" fmla="*/ 38 h 50"/>
                  <a:gd name="T10" fmla="*/ 38 w 50"/>
                  <a:gd name="T11" fmla="*/ 48 h 50"/>
                  <a:gd name="T12" fmla="*/ 25 w 50"/>
                  <a:gd name="T13" fmla="*/ 50 h 50"/>
                  <a:gd name="T14" fmla="*/ 13 w 50"/>
                  <a:gd name="T15" fmla="*/ 48 h 50"/>
                  <a:gd name="T16" fmla="*/ 4 w 50"/>
                  <a:gd name="T17" fmla="*/ 38 h 50"/>
                  <a:gd name="T18" fmla="*/ 0 w 50"/>
                  <a:gd name="T19" fmla="*/ 25 h 50"/>
                  <a:gd name="T20" fmla="*/ 4 w 50"/>
                  <a:gd name="T21" fmla="*/ 14 h 50"/>
                  <a:gd name="T22" fmla="*/ 13 w 50"/>
                  <a:gd name="T23" fmla="*/ 4 h 50"/>
                  <a:gd name="T24" fmla="*/ 25 w 50"/>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0">
                    <a:moveTo>
                      <a:pt x="25" y="0"/>
                    </a:moveTo>
                    <a:lnTo>
                      <a:pt x="38" y="4"/>
                    </a:lnTo>
                    <a:lnTo>
                      <a:pt x="47" y="14"/>
                    </a:lnTo>
                    <a:lnTo>
                      <a:pt x="50" y="25"/>
                    </a:lnTo>
                    <a:lnTo>
                      <a:pt x="47" y="38"/>
                    </a:lnTo>
                    <a:lnTo>
                      <a:pt x="38" y="48"/>
                    </a:lnTo>
                    <a:lnTo>
                      <a:pt x="25" y="50"/>
                    </a:lnTo>
                    <a:lnTo>
                      <a:pt x="13" y="48"/>
                    </a:lnTo>
                    <a:lnTo>
                      <a:pt x="4" y="38"/>
                    </a:lnTo>
                    <a:lnTo>
                      <a:pt x="0" y="25"/>
                    </a:lnTo>
                    <a:lnTo>
                      <a:pt x="4" y="14"/>
                    </a:lnTo>
                    <a:lnTo>
                      <a:pt x="13" y="4"/>
                    </a:lnTo>
                    <a:lnTo>
                      <a:pt x="25" y="0"/>
                    </a:lnTo>
                    <a:close/>
                  </a:path>
                </a:pathLst>
              </a:custGeom>
              <a:solidFill>
                <a:srgbClr val="23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sp>
        <p:nvSpPr>
          <p:cNvPr id="78" name="Rectangle 1436"/>
          <p:cNvSpPr>
            <a:spLocks noChangeArrowheads="1"/>
          </p:cNvSpPr>
          <p:nvPr/>
        </p:nvSpPr>
        <p:spPr bwMode="auto">
          <a:xfrm>
            <a:off x="486728" y="2031328"/>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79" name="Rectangle 1436"/>
          <p:cNvSpPr>
            <a:spLocks noChangeArrowheads="1"/>
          </p:cNvSpPr>
          <p:nvPr/>
        </p:nvSpPr>
        <p:spPr bwMode="auto">
          <a:xfrm>
            <a:off x="486727" y="1442635"/>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3"/>
                </a:solidFill>
                <a:latin typeface="FontAwesome" pitchFamily="2" charset="0"/>
              </a:rPr>
              <a:t></a:t>
            </a:r>
            <a:endParaRPr lang="en-US" sz="4000" b="1" dirty="0">
              <a:solidFill>
                <a:schemeClr val="accent3"/>
              </a:solidFill>
            </a:endParaRPr>
          </a:p>
        </p:txBody>
      </p:sp>
      <p:sp>
        <p:nvSpPr>
          <p:cNvPr id="80" name="Content Placeholder 2"/>
          <p:cNvSpPr txBox="1">
            <a:spLocks/>
          </p:cNvSpPr>
          <p:nvPr/>
        </p:nvSpPr>
        <p:spPr>
          <a:xfrm>
            <a:off x="486728" y="2346657"/>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81" name="Rectangle 1436"/>
          <p:cNvSpPr>
            <a:spLocks noChangeArrowheads="1"/>
          </p:cNvSpPr>
          <p:nvPr/>
        </p:nvSpPr>
        <p:spPr bwMode="auto">
          <a:xfrm>
            <a:off x="486728" y="5017738"/>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82" name="Rectangle 1436"/>
          <p:cNvSpPr>
            <a:spLocks noChangeArrowheads="1"/>
          </p:cNvSpPr>
          <p:nvPr/>
        </p:nvSpPr>
        <p:spPr bwMode="auto">
          <a:xfrm>
            <a:off x="486727" y="4356018"/>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rgbClr val="324D5E"/>
                </a:solidFill>
                <a:latin typeface="FontAwesome" pitchFamily="2" charset="0"/>
              </a:rPr>
              <a:t></a:t>
            </a:r>
            <a:endParaRPr lang="en-US" sz="4000" b="1" dirty="0">
              <a:solidFill>
                <a:srgbClr val="324D5E"/>
              </a:solidFill>
            </a:endParaRPr>
          </a:p>
        </p:txBody>
      </p:sp>
      <p:sp>
        <p:nvSpPr>
          <p:cNvPr id="83" name="Content Placeholder 2"/>
          <p:cNvSpPr txBox="1">
            <a:spLocks/>
          </p:cNvSpPr>
          <p:nvPr/>
        </p:nvSpPr>
        <p:spPr>
          <a:xfrm>
            <a:off x="486728" y="5333067"/>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84" name="Rectangle 1436"/>
          <p:cNvSpPr>
            <a:spLocks noChangeArrowheads="1"/>
          </p:cNvSpPr>
          <p:nvPr/>
        </p:nvSpPr>
        <p:spPr bwMode="auto">
          <a:xfrm>
            <a:off x="9018570" y="208633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85" name="Rectangle 1436"/>
          <p:cNvSpPr>
            <a:spLocks noChangeArrowheads="1"/>
          </p:cNvSpPr>
          <p:nvPr/>
        </p:nvSpPr>
        <p:spPr bwMode="auto">
          <a:xfrm>
            <a:off x="11005282" y="1442635"/>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1"/>
                </a:solidFill>
                <a:latin typeface="FontAwesome" pitchFamily="2" charset="0"/>
              </a:rPr>
              <a:t></a:t>
            </a:r>
            <a:endParaRPr lang="en-US" sz="4000" b="1" dirty="0">
              <a:solidFill>
                <a:schemeClr val="accent1"/>
              </a:solidFill>
            </a:endParaRPr>
          </a:p>
        </p:txBody>
      </p:sp>
      <p:sp>
        <p:nvSpPr>
          <p:cNvPr id="86" name="Content Placeholder 2"/>
          <p:cNvSpPr txBox="1">
            <a:spLocks/>
          </p:cNvSpPr>
          <p:nvPr/>
        </p:nvSpPr>
        <p:spPr>
          <a:xfrm>
            <a:off x="8776757" y="240166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87" name="Rectangle 1436"/>
          <p:cNvSpPr>
            <a:spLocks noChangeArrowheads="1"/>
          </p:cNvSpPr>
          <p:nvPr/>
        </p:nvSpPr>
        <p:spPr bwMode="auto">
          <a:xfrm>
            <a:off x="9018570" y="507274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88" name="Rectangle 1436"/>
          <p:cNvSpPr>
            <a:spLocks noChangeArrowheads="1"/>
          </p:cNvSpPr>
          <p:nvPr/>
        </p:nvSpPr>
        <p:spPr bwMode="auto">
          <a:xfrm>
            <a:off x="11005282" y="4356018"/>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89" name="Content Placeholder 2"/>
          <p:cNvSpPr txBox="1">
            <a:spLocks/>
          </p:cNvSpPr>
          <p:nvPr/>
        </p:nvSpPr>
        <p:spPr>
          <a:xfrm>
            <a:off x="8776757" y="538807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91" name="Rectangle 9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56" name="Freeform 55"/>
          <p:cNvSpPr/>
          <p:nvPr/>
        </p:nvSpPr>
        <p:spPr>
          <a:xfrm>
            <a:off x="3131804" y="2310943"/>
            <a:ext cx="3012378" cy="1556852"/>
          </a:xfrm>
          <a:custGeom>
            <a:avLst/>
            <a:gdLst>
              <a:gd name="connsiteX0" fmla="*/ 2725296 w 3012378"/>
              <a:gd name="connsiteY0" fmla="*/ 24 h 1556852"/>
              <a:gd name="connsiteX1" fmla="*/ 3012378 w 3012378"/>
              <a:gd name="connsiteY1" fmla="*/ 602 h 1556852"/>
              <a:gd name="connsiteX2" fmla="*/ 3012378 w 3012378"/>
              <a:gd name="connsiteY2" fmla="*/ 259345 h 1556852"/>
              <a:gd name="connsiteX3" fmla="*/ 3001888 w 3012378"/>
              <a:gd name="connsiteY3" fmla="*/ 253650 h 1556852"/>
              <a:gd name="connsiteX4" fmla="*/ 2910117 w 3012378"/>
              <a:gd name="connsiteY4" fmla="*/ 235122 h 1556852"/>
              <a:gd name="connsiteX5" fmla="*/ 2674352 w 3012378"/>
              <a:gd name="connsiteY5" fmla="*/ 470887 h 1556852"/>
              <a:gd name="connsiteX6" fmla="*/ 2910117 w 3012378"/>
              <a:gd name="connsiteY6" fmla="*/ 706652 h 1556852"/>
              <a:gd name="connsiteX7" fmla="*/ 3001888 w 3012378"/>
              <a:gd name="connsiteY7" fmla="*/ 688124 h 1556852"/>
              <a:gd name="connsiteX8" fmla="*/ 3012378 w 3012378"/>
              <a:gd name="connsiteY8" fmla="*/ 682431 h 1556852"/>
              <a:gd name="connsiteX9" fmla="*/ 3012378 w 3012378"/>
              <a:gd name="connsiteY9" fmla="*/ 1236488 h 1556852"/>
              <a:gd name="connsiteX10" fmla="*/ 2605881 w 3012378"/>
              <a:gd name="connsiteY10" fmla="*/ 1236488 h 1556852"/>
              <a:gd name="connsiteX11" fmla="*/ 2624251 w 3012378"/>
              <a:gd name="connsiteY11" fmla="*/ 1263734 h 1556852"/>
              <a:gd name="connsiteX12" fmla="*/ 2640832 w 3012378"/>
              <a:gd name="connsiteY12" fmla="*/ 1345861 h 1556852"/>
              <a:gd name="connsiteX13" fmla="*/ 2429841 w 3012378"/>
              <a:gd name="connsiteY13" fmla="*/ 1556852 h 1556852"/>
              <a:gd name="connsiteX14" fmla="*/ 2218850 w 3012378"/>
              <a:gd name="connsiteY14" fmla="*/ 1345861 h 1556852"/>
              <a:gd name="connsiteX15" fmla="*/ 2235431 w 3012378"/>
              <a:gd name="connsiteY15" fmla="*/ 1263734 h 1556852"/>
              <a:gd name="connsiteX16" fmla="*/ 2253801 w 3012378"/>
              <a:gd name="connsiteY16" fmla="*/ 1236488 h 1556852"/>
              <a:gd name="connsiteX17" fmla="*/ 941365 w 3012378"/>
              <a:gd name="connsiteY17" fmla="*/ 1236488 h 1556852"/>
              <a:gd name="connsiteX18" fmla="*/ 950860 w 3012378"/>
              <a:gd name="connsiteY18" fmla="*/ 1222405 h 1556852"/>
              <a:gd name="connsiteX19" fmla="*/ 969387 w 3012378"/>
              <a:gd name="connsiteY19" fmla="*/ 1130635 h 1556852"/>
              <a:gd name="connsiteX20" fmla="*/ 733623 w 3012378"/>
              <a:gd name="connsiteY20" fmla="*/ 894870 h 1556852"/>
              <a:gd name="connsiteX21" fmla="*/ 497858 w 3012378"/>
              <a:gd name="connsiteY21" fmla="*/ 1130635 h 1556852"/>
              <a:gd name="connsiteX22" fmla="*/ 516385 w 3012378"/>
              <a:gd name="connsiteY22" fmla="*/ 1222405 h 1556852"/>
              <a:gd name="connsiteX23" fmla="*/ 525881 w 3012378"/>
              <a:gd name="connsiteY23" fmla="*/ 1236488 h 1556852"/>
              <a:gd name="connsiteX24" fmla="*/ 0 w 3012378"/>
              <a:gd name="connsiteY24" fmla="*/ 1236488 h 1556852"/>
              <a:gd name="connsiteX25" fmla="*/ 75366 w 3012378"/>
              <a:gd name="connsiteY25" fmla="*/ 775722 h 1556852"/>
              <a:gd name="connsiteX26" fmla="*/ 618629 w 3012378"/>
              <a:gd name="connsiteY26" fmla="*/ 750257 h 1556852"/>
              <a:gd name="connsiteX27" fmla="*/ 2579466 w 3012378"/>
              <a:gd name="connsiteY27" fmla="*/ 3271 h 1556852"/>
              <a:gd name="connsiteX28" fmla="*/ 2725296 w 3012378"/>
              <a:gd name="connsiteY28" fmla="*/ 24 h 155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12378" h="1556852">
                <a:moveTo>
                  <a:pt x="2725296" y="24"/>
                </a:moveTo>
                <a:cubicBezTo>
                  <a:pt x="2843670" y="-419"/>
                  <a:pt x="2894601" y="5608"/>
                  <a:pt x="3012378" y="602"/>
                </a:cubicBezTo>
                <a:lnTo>
                  <a:pt x="3012378" y="259345"/>
                </a:lnTo>
                <a:lnTo>
                  <a:pt x="3001888" y="253650"/>
                </a:lnTo>
                <a:cubicBezTo>
                  <a:pt x="2973681" y="241720"/>
                  <a:pt x="2942669" y="235122"/>
                  <a:pt x="2910117" y="235122"/>
                </a:cubicBezTo>
                <a:cubicBezTo>
                  <a:pt x="2779908" y="235122"/>
                  <a:pt x="2674352" y="340678"/>
                  <a:pt x="2674352" y="470887"/>
                </a:cubicBezTo>
                <a:cubicBezTo>
                  <a:pt x="2674352" y="601096"/>
                  <a:pt x="2779908" y="706652"/>
                  <a:pt x="2910117" y="706652"/>
                </a:cubicBezTo>
                <a:cubicBezTo>
                  <a:pt x="2942669" y="706652"/>
                  <a:pt x="2973681" y="700055"/>
                  <a:pt x="3001888" y="688124"/>
                </a:cubicBezTo>
                <a:lnTo>
                  <a:pt x="3012378" y="682431"/>
                </a:lnTo>
                <a:lnTo>
                  <a:pt x="3012378" y="1236488"/>
                </a:lnTo>
                <a:lnTo>
                  <a:pt x="2605881" y="1236488"/>
                </a:lnTo>
                <a:lnTo>
                  <a:pt x="2624251" y="1263734"/>
                </a:lnTo>
                <a:cubicBezTo>
                  <a:pt x="2634928" y="1288976"/>
                  <a:pt x="2640832" y="1316730"/>
                  <a:pt x="2640832" y="1345861"/>
                </a:cubicBezTo>
                <a:cubicBezTo>
                  <a:pt x="2640832" y="1462388"/>
                  <a:pt x="2546368" y="1556852"/>
                  <a:pt x="2429841" y="1556852"/>
                </a:cubicBezTo>
                <a:cubicBezTo>
                  <a:pt x="2313314" y="1556852"/>
                  <a:pt x="2218850" y="1462388"/>
                  <a:pt x="2218850" y="1345861"/>
                </a:cubicBezTo>
                <a:cubicBezTo>
                  <a:pt x="2218850" y="1316730"/>
                  <a:pt x="2224754" y="1288976"/>
                  <a:pt x="2235431" y="1263734"/>
                </a:cubicBezTo>
                <a:lnTo>
                  <a:pt x="2253801" y="1236488"/>
                </a:lnTo>
                <a:lnTo>
                  <a:pt x="941365" y="1236488"/>
                </a:lnTo>
                <a:lnTo>
                  <a:pt x="950860" y="1222405"/>
                </a:lnTo>
                <a:cubicBezTo>
                  <a:pt x="962790" y="1194199"/>
                  <a:pt x="969387" y="1163187"/>
                  <a:pt x="969387" y="1130635"/>
                </a:cubicBezTo>
                <a:cubicBezTo>
                  <a:pt x="969387" y="1000425"/>
                  <a:pt x="863832" y="894870"/>
                  <a:pt x="733623" y="894870"/>
                </a:cubicBezTo>
                <a:cubicBezTo>
                  <a:pt x="603413" y="894870"/>
                  <a:pt x="497858" y="1000425"/>
                  <a:pt x="497858" y="1130635"/>
                </a:cubicBezTo>
                <a:cubicBezTo>
                  <a:pt x="497858" y="1163187"/>
                  <a:pt x="504455" y="1194199"/>
                  <a:pt x="516385" y="1222405"/>
                </a:cubicBezTo>
                <a:lnTo>
                  <a:pt x="525881" y="1236488"/>
                </a:lnTo>
                <a:lnTo>
                  <a:pt x="0" y="1236488"/>
                </a:lnTo>
                <a:lnTo>
                  <a:pt x="75366" y="775722"/>
                </a:lnTo>
                <a:lnTo>
                  <a:pt x="618629" y="750257"/>
                </a:lnTo>
                <a:cubicBezTo>
                  <a:pt x="1035978" y="621516"/>
                  <a:pt x="1883411" y="-16091"/>
                  <a:pt x="2579466" y="3271"/>
                </a:cubicBezTo>
                <a:cubicBezTo>
                  <a:pt x="2638885" y="1037"/>
                  <a:pt x="2685837" y="171"/>
                  <a:pt x="2725296" y="24"/>
                </a:cubicBezTo>
                <a:close/>
              </a:path>
            </a:pathLst>
          </a:cu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56"/>
          <p:cNvSpPr/>
          <p:nvPr/>
        </p:nvSpPr>
        <p:spPr>
          <a:xfrm>
            <a:off x="5830931" y="2319741"/>
            <a:ext cx="3166047" cy="1225024"/>
          </a:xfrm>
          <a:custGeom>
            <a:avLst/>
            <a:gdLst>
              <a:gd name="connsiteX0" fmla="*/ 344660 w 3166047"/>
              <a:gd name="connsiteY0" fmla="*/ 3 h 1225024"/>
              <a:gd name="connsiteX1" fmla="*/ 2101773 w 3166047"/>
              <a:gd name="connsiteY1" fmla="*/ 911229 h 1225024"/>
              <a:gd name="connsiteX2" fmla="*/ 3166047 w 3166047"/>
              <a:gd name="connsiteY2" fmla="*/ 1225024 h 1225024"/>
              <a:gd name="connsiteX3" fmla="*/ 1728362 w 3166047"/>
              <a:gd name="connsiteY3" fmla="*/ 1225024 h 1225024"/>
              <a:gd name="connsiteX4" fmla="*/ 1767199 w 3166047"/>
              <a:gd name="connsiteY4" fmla="*/ 1167420 h 1225024"/>
              <a:gd name="connsiteX5" fmla="*/ 1785727 w 3166047"/>
              <a:gd name="connsiteY5" fmla="*/ 1075650 h 1225024"/>
              <a:gd name="connsiteX6" fmla="*/ 1549962 w 3166047"/>
              <a:gd name="connsiteY6" fmla="*/ 839885 h 1225024"/>
              <a:gd name="connsiteX7" fmla="*/ 1314197 w 3166047"/>
              <a:gd name="connsiteY7" fmla="*/ 1075650 h 1225024"/>
              <a:gd name="connsiteX8" fmla="*/ 1332725 w 3166047"/>
              <a:gd name="connsiteY8" fmla="*/ 1167420 h 1225024"/>
              <a:gd name="connsiteX9" fmla="*/ 1371562 w 3166047"/>
              <a:gd name="connsiteY9" fmla="*/ 1225024 h 1225024"/>
              <a:gd name="connsiteX10" fmla="*/ 340415 w 3166047"/>
              <a:gd name="connsiteY10" fmla="*/ 1225024 h 1225024"/>
              <a:gd name="connsiteX11" fmla="*/ 342492 w 3166047"/>
              <a:gd name="connsiteY11" fmla="*/ 625881 h 1225024"/>
              <a:gd name="connsiteX12" fmla="*/ 328958 w 3166047"/>
              <a:gd name="connsiteY12" fmla="*/ 637047 h 1225024"/>
              <a:gd name="connsiteX13" fmla="*/ 210991 w 3166047"/>
              <a:gd name="connsiteY13" fmla="*/ 673081 h 1225024"/>
              <a:gd name="connsiteX14" fmla="*/ 0 w 3166047"/>
              <a:gd name="connsiteY14" fmla="*/ 462090 h 1225024"/>
              <a:gd name="connsiteX15" fmla="*/ 210991 w 3166047"/>
              <a:gd name="connsiteY15" fmla="*/ 251099 h 1225024"/>
              <a:gd name="connsiteX16" fmla="*/ 328958 w 3166047"/>
              <a:gd name="connsiteY16" fmla="*/ 287133 h 1225024"/>
              <a:gd name="connsiteX17" fmla="*/ 343624 w 3166047"/>
              <a:gd name="connsiteY17" fmla="*/ 299232 h 1225024"/>
              <a:gd name="connsiteX18" fmla="*/ 344660 w 3166047"/>
              <a:gd name="connsiteY18" fmla="*/ 3 h 1225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66047" h="1225024">
                <a:moveTo>
                  <a:pt x="344660" y="3"/>
                </a:moveTo>
                <a:cubicBezTo>
                  <a:pt x="1011712" y="-1365"/>
                  <a:pt x="1659837" y="605197"/>
                  <a:pt x="2101773" y="911229"/>
                </a:cubicBezTo>
                <a:cubicBezTo>
                  <a:pt x="2728163" y="943675"/>
                  <a:pt x="2780165" y="1039785"/>
                  <a:pt x="3166047" y="1225024"/>
                </a:cubicBezTo>
                <a:lnTo>
                  <a:pt x="1728362" y="1225024"/>
                </a:lnTo>
                <a:lnTo>
                  <a:pt x="1767199" y="1167420"/>
                </a:lnTo>
                <a:cubicBezTo>
                  <a:pt x="1779129" y="1139214"/>
                  <a:pt x="1785727" y="1108202"/>
                  <a:pt x="1785727" y="1075650"/>
                </a:cubicBezTo>
                <a:cubicBezTo>
                  <a:pt x="1785727" y="945441"/>
                  <a:pt x="1680171" y="839885"/>
                  <a:pt x="1549962" y="839885"/>
                </a:cubicBezTo>
                <a:cubicBezTo>
                  <a:pt x="1419753" y="839885"/>
                  <a:pt x="1314197" y="945441"/>
                  <a:pt x="1314197" y="1075650"/>
                </a:cubicBezTo>
                <a:cubicBezTo>
                  <a:pt x="1314197" y="1108202"/>
                  <a:pt x="1320794" y="1139214"/>
                  <a:pt x="1332725" y="1167420"/>
                </a:cubicBezTo>
                <a:lnTo>
                  <a:pt x="1371562" y="1225024"/>
                </a:lnTo>
                <a:lnTo>
                  <a:pt x="340415" y="1225024"/>
                </a:lnTo>
                <a:lnTo>
                  <a:pt x="342492" y="625881"/>
                </a:lnTo>
                <a:lnTo>
                  <a:pt x="328958" y="637047"/>
                </a:lnTo>
                <a:cubicBezTo>
                  <a:pt x="295283" y="659797"/>
                  <a:pt x="254688" y="673081"/>
                  <a:pt x="210991" y="673081"/>
                </a:cubicBezTo>
                <a:cubicBezTo>
                  <a:pt x="94464" y="673081"/>
                  <a:pt x="0" y="578617"/>
                  <a:pt x="0" y="462090"/>
                </a:cubicBezTo>
                <a:cubicBezTo>
                  <a:pt x="0" y="345563"/>
                  <a:pt x="94464" y="251099"/>
                  <a:pt x="210991" y="251099"/>
                </a:cubicBezTo>
                <a:cubicBezTo>
                  <a:pt x="254688" y="251099"/>
                  <a:pt x="295283" y="264383"/>
                  <a:pt x="328958" y="287133"/>
                </a:cubicBezTo>
                <a:lnTo>
                  <a:pt x="343624" y="299232"/>
                </a:lnTo>
                <a:lnTo>
                  <a:pt x="344660" y="3"/>
                </a:lnTo>
                <a:close/>
              </a:path>
            </a:pathLst>
          </a:cu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57"/>
          <p:cNvSpPr/>
          <p:nvPr/>
        </p:nvSpPr>
        <p:spPr>
          <a:xfrm>
            <a:off x="6171348" y="3184399"/>
            <a:ext cx="3024269" cy="1403365"/>
          </a:xfrm>
          <a:custGeom>
            <a:avLst/>
            <a:gdLst>
              <a:gd name="connsiteX0" fmla="*/ 1209545 w 3024269"/>
              <a:gd name="connsiteY0" fmla="*/ 0 h 1403365"/>
              <a:gd name="connsiteX1" fmla="*/ 1420535 w 3024269"/>
              <a:gd name="connsiteY1" fmla="*/ 210991 h 1403365"/>
              <a:gd name="connsiteX2" fmla="*/ 1358738 w 3024269"/>
              <a:gd name="connsiteY2" fmla="*/ 360184 h 1403365"/>
              <a:gd name="connsiteX3" fmla="*/ 1329910 w 3024269"/>
              <a:gd name="connsiteY3" fmla="*/ 383970 h 1403365"/>
              <a:gd name="connsiteX4" fmla="*/ 2826662 w 3024269"/>
              <a:gd name="connsiteY4" fmla="*/ 386109 h 1403365"/>
              <a:gd name="connsiteX5" fmla="*/ 3008133 w 3024269"/>
              <a:gd name="connsiteY5" fmla="*/ 577304 h 1403365"/>
              <a:gd name="connsiteX6" fmla="*/ 3004919 w 3024269"/>
              <a:gd name="connsiteY6" fmla="*/ 1256178 h 1403365"/>
              <a:gd name="connsiteX7" fmla="*/ 2886080 w 3024269"/>
              <a:gd name="connsiteY7" fmla="*/ 1400481 h 1403365"/>
              <a:gd name="connsiteX8" fmla="*/ 2388916 w 3024269"/>
              <a:gd name="connsiteY8" fmla="*/ 1400978 h 1403365"/>
              <a:gd name="connsiteX9" fmla="*/ 2419603 w 3024269"/>
              <a:gd name="connsiteY9" fmla="*/ 1302121 h 1403365"/>
              <a:gd name="connsiteX10" fmla="*/ 2431831 w 3024269"/>
              <a:gd name="connsiteY10" fmla="*/ 1180821 h 1403365"/>
              <a:gd name="connsiteX11" fmla="*/ 1829953 w 3024269"/>
              <a:gd name="connsiteY11" fmla="*/ 578943 h 1403365"/>
              <a:gd name="connsiteX12" fmla="*/ 1228075 w 3024269"/>
              <a:gd name="connsiteY12" fmla="*/ 1180821 h 1403365"/>
              <a:gd name="connsiteX13" fmla="*/ 1240303 w 3024269"/>
              <a:gd name="connsiteY13" fmla="*/ 1302121 h 1403365"/>
              <a:gd name="connsiteX14" fmla="*/ 1271337 w 3024269"/>
              <a:gd name="connsiteY14" fmla="*/ 1402095 h 1403365"/>
              <a:gd name="connsiteX15" fmla="*/ 0 w 3024269"/>
              <a:gd name="connsiteY15" fmla="*/ 1403365 h 1403365"/>
              <a:gd name="connsiteX16" fmla="*/ 0 w 3024269"/>
              <a:gd name="connsiteY16" fmla="*/ 382068 h 1403365"/>
              <a:gd name="connsiteX17" fmla="*/ 1088761 w 3024269"/>
              <a:gd name="connsiteY17" fmla="*/ 383625 h 1403365"/>
              <a:gd name="connsiteX18" fmla="*/ 1060352 w 3024269"/>
              <a:gd name="connsiteY18" fmla="*/ 360184 h 1403365"/>
              <a:gd name="connsiteX19" fmla="*/ 998554 w 3024269"/>
              <a:gd name="connsiteY19" fmla="*/ 210991 h 1403365"/>
              <a:gd name="connsiteX20" fmla="*/ 1209545 w 3024269"/>
              <a:gd name="connsiteY20" fmla="*/ 0 h 140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4269" h="1403365">
                <a:moveTo>
                  <a:pt x="1209545" y="0"/>
                </a:moveTo>
                <a:cubicBezTo>
                  <a:pt x="1326071" y="0"/>
                  <a:pt x="1420535" y="94464"/>
                  <a:pt x="1420535" y="210991"/>
                </a:cubicBezTo>
                <a:cubicBezTo>
                  <a:pt x="1420535" y="269254"/>
                  <a:pt x="1396920" y="322002"/>
                  <a:pt x="1358738" y="360184"/>
                </a:cubicBezTo>
                <a:lnTo>
                  <a:pt x="1329910" y="383970"/>
                </a:lnTo>
                <a:lnTo>
                  <a:pt x="2826662" y="386109"/>
                </a:lnTo>
                <a:cubicBezTo>
                  <a:pt x="2952231" y="432864"/>
                  <a:pt x="2988670" y="492352"/>
                  <a:pt x="3008133" y="577304"/>
                </a:cubicBezTo>
                <a:cubicBezTo>
                  <a:pt x="3037843" y="722315"/>
                  <a:pt x="3020309" y="1118275"/>
                  <a:pt x="3004919" y="1256178"/>
                </a:cubicBezTo>
                <a:cubicBezTo>
                  <a:pt x="2985285" y="1347395"/>
                  <a:pt x="2966720" y="1363217"/>
                  <a:pt x="2886080" y="1400481"/>
                </a:cubicBezTo>
                <a:lnTo>
                  <a:pt x="2388916" y="1400978"/>
                </a:lnTo>
                <a:lnTo>
                  <a:pt x="2419603" y="1302121"/>
                </a:lnTo>
                <a:cubicBezTo>
                  <a:pt x="2427621" y="1262940"/>
                  <a:pt x="2431831" y="1222372"/>
                  <a:pt x="2431831" y="1180821"/>
                </a:cubicBezTo>
                <a:cubicBezTo>
                  <a:pt x="2431831" y="848413"/>
                  <a:pt x="2162361" y="578943"/>
                  <a:pt x="1829953" y="578943"/>
                </a:cubicBezTo>
                <a:cubicBezTo>
                  <a:pt x="1497545" y="578943"/>
                  <a:pt x="1228075" y="848413"/>
                  <a:pt x="1228075" y="1180821"/>
                </a:cubicBezTo>
                <a:cubicBezTo>
                  <a:pt x="1228075" y="1222372"/>
                  <a:pt x="1232286" y="1262940"/>
                  <a:pt x="1240303" y="1302121"/>
                </a:cubicBezTo>
                <a:lnTo>
                  <a:pt x="1271337" y="1402095"/>
                </a:lnTo>
                <a:lnTo>
                  <a:pt x="0" y="1403365"/>
                </a:lnTo>
                <a:lnTo>
                  <a:pt x="0" y="382068"/>
                </a:lnTo>
                <a:lnTo>
                  <a:pt x="1088761" y="383625"/>
                </a:lnTo>
                <a:lnTo>
                  <a:pt x="1060352" y="360184"/>
                </a:lnTo>
                <a:cubicBezTo>
                  <a:pt x="1022170" y="322002"/>
                  <a:pt x="998554" y="269254"/>
                  <a:pt x="998554" y="210991"/>
                </a:cubicBezTo>
                <a:cubicBezTo>
                  <a:pt x="998554" y="94464"/>
                  <a:pt x="1093018" y="0"/>
                  <a:pt x="1209545" y="0"/>
                </a:cubicBezTo>
                <a:close/>
              </a:path>
            </a:pathLst>
          </a:cu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58"/>
          <p:cNvSpPr/>
          <p:nvPr/>
        </p:nvSpPr>
        <p:spPr>
          <a:xfrm>
            <a:off x="2996383" y="3230584"/>
            <a:ext cx="3147800" cy="1357178"/>
          </a:xfrm>
          <a:custGeom>
            <a:avLst/>
            <a:gdLst>
              <a:gd name="connsiteX0" fmla="*/ 869044 w 3147800"/>
              <a:gd name="connsiteY0" fmla="*/ 0 h 1357178"/>
              <a:gd name="connsiteX1" fmla="*/ 1080035 w 3147800"/>
              <a:gd name="connsiteY1" fmla="*/ 210991 h 1357178"/>
              <a:gd name="connsiteX2" fmla="*/ 1063455 w 3147800"/>
              <a:gd name="connsiteY2" fmla="*/ 293118 h 1357178"/>
              <a:gd name="connsiteX3" fmla="*/ 1034623 w 3147800"/>
              <a:gd name="connsiteY3" fmla="*/ 335881 h 1357178"/>
              <a:gd name="connsiteX4" fmla="*/ 2347146 w 3147800"/>
              <a:gd name="connsiteY4" fmla="*/ 335881 h 1357178"/>
              <a:gd name="connsiteX5" fmla="*/ 2329085 w 3147800"/>
              <a:gd name="connsiteY5" fmla="*/ 425343 h 1357178"/>
              <a:gd name="connsiteX6" fmla="*/ 2564849 w 3147800"/>
              <a:gd name="connsiteY6" fmla="*/ 661107 h 1357178"/>
              <a:gd name="connsiteX7" fmla="*/ 2800614 w 3147800"/>
              <a:gd name="connsiteY7" fmla="*/ 425343 h 1357178"/>
              <a:gd name="connsiteX8" fmla="*/ 2782553 w 3147800"/>
              <a:gd name="connsiteY8" fmla="*/ 335881 h 1357178"/>
              <a:gd name="connsiteX9" fmla="*/ 3147800 w 3147800"/>
              <a:gd name="connsiteY9" fmla="*/ 335881 h 1357178"/>
              <a:gd name="connsiteX10" fmla="*/ 3147800 w 3147800"/>
              <a:gd name="connsiteY10" fmla="*/ 1357178 h 1357178"/>
              <a:gd name="connsiteX11" fmla="*/ 2126941 w 3147800"/>
              <a:gd name="connsiteY11" fmla="*/ 1357178 h 1357178"/>
              <a:gd name="connsiteX12" fmla="*/ 2158368 w 3147800"/>
              <a:gd name="connsiteY12" fmla="*/ 1255936 h 1357178"/>
              <a:gd name="connsiteX13" fmla="*/ 2170596 w 3147800"/>
              <a:gd name="connsiteY13" fmla="*/ 1134636 h 1357178"/>
              <a:gd name="connsiteX14" fmla="*/ 1568718 w 3147800"/>
              <a:gd name="connsiteY14" fmla="*/ 532758 h 1357178"/>
              <a:gd name="connsiteX15" fmla="*/ 966840 w 3147800"/>
              <a:gd name="connsiteY15" fmla="*/ 1134636 h 1357178"/>
              <a:gd name="connsiteX16" fmla="*/ 979068 w 3147800"/>
              <a:gd name="connsiteY16" fmla="*/ 1255936 h 1357178"/>
              <a:gd name="connsiteX17" fmla="*/ 1010496 w 3147800"/>
              <a:gd name="connsiteY17" fmla="*/ 1357178 h 1357178"/>
              <a:gd name="connsiteX18" fmla="*/ 639076 w 3147800"/>
              <a:gd name="connsiteY18" fmla="*/ 1357178 h 1357178"/>
              <a:gd name="connsiteX19" fmla="*/ 135423 w 3147800"/>
              <a:gd name="connsiteY19" fmla="*/ 1158058 h 1357178"/>
              <a:gd name="connsiteX20" fmla="*/ 125904 w 3147800"/>
              <a:gd name="connsiteY20" fmla="*/ 492715 h 1357178"/>
              <a:gd name="connsiteX21" fmla="*/ 135423 w 3147800"/>
              <a:gd name="connsiteY21" fmla="*/ 335881 h 1357178"/>
              <a:gd name="connsiteX22" fmla="*/ 703466 w 3147800"/>
              <a:gd name="connsiteY22" fmla="*/ 335881 h 1357178"/>
              <a:gd name="connsiteX23" fmla="*/ 674635 w 3147800"/>
              <a:gd name="connsiteY23" fmla="*/ 293118 h 1357178"/>
              <a:gd name="connsiteX24" fmla="*/ 658053 w 3147800"/>
              <a:gd name="connsiteY24" fmla="*/ 210991 h 1357178"/>
              <a:gd name="connsiteX25" fmla="*/ 869044 w 3147800"/>
              <a:gd name="connsiteY25" fmla="*/ 0 h 135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47800" h="1357178">
                <a:moveTo>
                  <a:pt x="869044" y="0"/>
                </a:moveTo>
                <a:cubicBezTo>
                  <a:pt x="985571" y="0"/>
                  <a:pt x="1080035" y="94464"/>
                  <a:pt x="1080035" y="210991"/>
                </a:cubicBezTo>
                <a:cubicBezTo>
                  <a:pt x="1080035" y="240123"/>
                  <a:pt x="1074131" y="267876"/>
                  <a:pt x="1063455" y="293118"/>
                </a:cubicBezTo>
                <a:lnTo>
                  <a:pt x="1034623" y="335881"/>
                </a:lnTo>
                <a:lnTo>
                  <a:pt x="2347146" y="335881"/>
                </a:lnTo>
                <a:lnTo>
                  <a:pt x="2329085" y="425343"/>
                </a:lnTo>
                <a:cubicBezTo>
                  <a:pt x="2329085" y="555552"/>
                  <a:pt x="2434640" y="661107"/>
                  <a:pt x="2564849" y="661107"/>
                </a:cubicBezTo>
                <a:cubicBezTo>
                  <a:pt x="2695058" y="661107"/>
                  <a:pt x="2800614" y="555552"/>
                  <a:pt x="2800614" y="425343"/>
                </a:cubicBezTo>
                <a:lnTo>
                  <a:pt x="2782553" y="335881"/>
                </a:lnTo>
                <a:lnTo>
                  <a:pt x="3147800" y="335881"/>
                </a:lnTo>
                <a:lnTo>
                  <a:pt x="3147800" y="1357178"/>
                </a:lnTo>
                <a:lnTo>
                  <a:pt x="2126941" y="1357178"/>
                </a:lnTo>
                <a:lnTo>
                  <a:pt x="2158368" y="1255936"/>
                </a:lnTo>
                <a:cubicBezTo>
                  <a:pt x="2166386" y="1216755"/>
                  <a:pt x="2170596" y="1176187"/>
                  <a:pt x="2170596" y="1134636"/>
                </a:cubicBezTo>
                <a:cubicBezTo>
                  <a:pt x="2170596" y="802228"/>
                  <a:pt x="1901126" y="532758"/>
                  <a:pt x="1568718" y="532758"/>
                </a:cubicBezTo>
                <a:cubicBezTo>
                  <a:pt x="1236310" y="532758"/>
                  <a:pt x="966840" y="802228"/>
                  <a:pt x="966840" y="1134636"/>
                </a:cubicBezTo>
                <a:cubicBezTo>
                  <a:pt x="966840" y="1176187"/>
                  <a:pt x="971051" y="1216755"/>
                  <a:pt x="979068" y="1255936"/>
                </a:cubicBezTo>
                <a:lnTo>
                  <a:pt x="1010496" y="1357178"/>
                </a:lnTo>
                <a:lnTo>
                  <a:pt x="639076" y="1357178"/>
                </a:lnTo>
                <a:lnTo>
                  <a:pt x="135423" y="1158058"/>
                </a:lnTo>
                <a:cubicBezTo>
                  <a:pt x="-119575" y="690111"/>
                  <a:pt x="49851" y="604146"/>
                  <a:pt x="125904" y="492715"/>
                </a:cubicBezTo>
                <a:cubicBezTo>
                  <a:pt x="126247" y="423460"/>
                  <a:pt x="135080" y="405136"/>
                  <a:pt x="135423" y="335881"/>
                </a:cubicBezTo>
                <a:lnTo>
                  <a:pt x="703466" y="335881"/>
                </a:lnTo>
                <a:lnTo>
                  <a:pt x="674635" y="293118"/>
                </a:lnTo>
                <a:cubicBezTo>
                  <a:pt x="663957" y="267876"/>
                  <a:pt x="658053" y="240123"/>
                  <a:pt x="658053" y="210991"/>
                </a:cubicBezTo>
                <a:cubicBezTo>
                  <a:pt x="658053" y="94464"/>
                  <a:pt x="752517" y="0"/>
                  <a:pt x="869044" y="0"/>
                </a:cubicBezTo>
                <a:close/>
              </a:path>
            </a:pathLst>
          </a:custGeom>
          <a:solidFill>
            <a:schemeClr val="accent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3736368"/>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Puzzle Head</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126</a:t>
            </a:fld>
            <a:endParaRPr lang="en-US"/>
          </a:p>
        </p:txBody>
      </p:sp>
      <p:grpSp>
        <p:nvGrpSpPr>
          <p:cNvPr id="6" name="Group 5"/>
          <p:cNvGrpSpPr/>
          <p:nvPr/>
        </p:nvGrpSpPr>
        <p:grpSpPr>
          <a:xfrm>
            <a:off x="4366959" y="1547363"/>
            <a:ext cx="3458083" cy="4918749"/>
            <a:chOff x="8526463" y="4841875"/>
            <a:chExt cx="6238875" cy="8874125"/>
          </a:xfrm>
        </p:grpSpPr>
        <p:sp>
          <p:nvSpPr>
            <p:cNvPr id="7" name="Freeform 5"/>
            <p:cNvSpPr>
              <a:spLocks/>
            </p:cNvSpPr>
            <p:nvPr/>
          </p:nvSpPr>
          <p:spPr bwMode="auto">
            <a:xfrm>
              <a:off x="9510713" y="10960100"/>
              <a:ext cx="4505325" cy="1149350"/>
            </a:xfrm>
            <a:custGeom>
              <a:avLst/>
              <a:gdLst>
                <a:gd name="T0" fmla="*/ 1662 w 2838"/>
                <a:gd name="T1" fmla="*/ 48 h 724"/>
                <a:gd name="T2" fmla="*/ 1670 w 2838"/>
                <a:gd name="T3" fmla="*/ 74 h 724"/>
                <a:gd name="T4" fmla="*/ 1694 w 2838"/>
                <a:gd name="T5" fmla="*/ 120 h 724"/>
                <a:gd name="T6" fmla="*/ 1706 w 2838"/>
                <a:gd name="T7" fmla="*/ 138 h 724"/>
                <a:gd name="T8" fmla="*/ 1716 w 2838"/>
                <a:gd name="T9" fmla="*/ 176 h 724"/>
                <a:gd name="T10" fmla="*/ 1716 w 2838"/>
                <a:gd name="T11" fmla="*/ 198 h 724"/>
                <a:gd name="T12" fmla="*/ 1716 w 2838"/>
                <a:gd name="T13" fmla="*/ 202 h 724"/>
                <a:gd name="T14" fmla="*/ 1716 w 2838"/>
                <a:gd name="T15" fmla="*/ 202 h 724"/>
                <a:gd name="T16" fmla="*/ 1710 w 2838"/>
                <a:gd name="T17" fmla="*/ 224 h 724"/>
                <a:gd name="T18" fmla="*/ 1690 w 2838"/>
                <a:gd name="T19" fmla="*/ 262 h 724"/>
                <a:gd name="T20" fmla="*/ 1654 w 2838"/>
                <a:gd name="T21" fmla="*/ 290 h 724"/>
                <a:gd name="T22" fmla="*/ 1608 w 2838"/>
                <a:gd name="T23" fmla="*/ 306 h 724"/>
                <a:gd name="T24" fmla="*/ 1582 w 2838"/>
                <a:gd name="T25" fmla="*/ 308 h 724"/>
                <a:gd name="T26" fmla="*/ 1554 w 2838"/>
                <a:gd name="T27" fmla="*/ 306 h 724"/>
                <a:gd name="T28" fmla="*/ 1506 w 2838"/>
                <a:gd name="T29" fmla="*/ 288 h 724"/>
                <a:gd name="T30" fmla="*/ 1470 w 2838"/>
                <a:gd name="T31" fmla="*/ 256 h 724"/>
                <a:gd name="T32" fmla="*/ 1458 w 2838"/>
                <a:gd name="T33" fmla="*/ 236 h 724"/>
                <a:gd name="T34" fmla="*/ 1450 w 2838"/>
                <a:gd name="T35" fmla="*/ 216 h 724"/>
                <a:gd name="T36" fmla="*/ 1448 w 2838"/>
                <a:gd name="T37" fmla="*/ 192 h 724"/>
                <a:gd name="T38" fmla="*/ 1448 w 2838"/>
                <a:gd name="T39" fmla="*/ 192 h 724"/>
                <a:gd name="T40" fmla="*/ 1452 w 2838"/>
                <a:gd name="T41" fmla="*/ 154 h 724"/>
                <a:gd name="T42" fmla="*/ 1470 w 2838"/>
                <a:gd name="T43" fmla="*/ 120 h 724"/>
                <a:gd name="T44" fmla="*/ 1484 w 2838"/>
                <a:gd name="T45" fmla="*/ 98 h 724"/>
                <a:gd name="T46" fmla="*/ 1500 w 2838"/>
                <a:gd name="T47" fmla="*/ 48 h 724"/>
                <a:gd name="T48" fmla="*/ 1502 w 2838"/>
                <a:gd name="T49" fmla="*/ 0 h 724"/>
                <a:gd name="T50" fmla="*/ 60 w 2838"/>
                <a:gd name="T51" fmla="*/ 0 h 724"/>
                <a:gd name="T52" fmla="*/ 22 w 2838"/>
                <a:gd name="T53" fmla="*/ 226 h 724"/>
                <a:gd name="T54" fmla="*/ 1752 w 2838"/>
                <a:gd name="T55" fmla="*/ 724 h 724"/>
                <a:gd name="T56" fmla="*/ 1764 w 2838"/>
                <a:gd name="T57" fmla="*/ 656 h 724"/>
                <a:gd name="T58" fmla="*/ 1796 w 2838"/>
                <a:gd name="T59" fmla="*/ 506 h 724"/>
                <a:gd name="T60" fmla="*/ 1818 w 2838"/>
                <a:gd name="T61" fmla="*/ 424 h 724"/>
                <a:gd name="T62" fmla="*/ 1844 w 2838"/>
                <a:gd name="T63" fmla="*/ 350 h 724"/>
                <a:gd name="T64" fmla="*/ 1874 w 2838"/>
                <a:gd name="T65" fmla="*/ 294 h 724"/>
                <a:gd name="T66" fmla="*/ 1888 w 2838"/>
                <a:gd name="T67" fmla="*/ 276 h 724"/>
                <a:gd name="T68" fmla="*/ 1906 w 2838"/>
                <a:gd name="T69" fmla="*/ 266 h 724"/>
                <a:gd name="T70" fmla="*/ 1914 w 2838"/>
                <a:gd name="T71" fmla="*/ 264 h 724"/>
                <a:gd name="T72" fmla="*/ 1958 w 2838"/>
                <a:gd name="T73" fmla="*/ 264 h 724"/>
                <a:gd name="T74" fmla="*/ 2046 w 2838"/>
                <a:gd name="T75" fmla="*/ 282 h 724"/>
                <a:gd name="T76" fmla="*/ 2220 w 2838"/>
                <a:gd name="T77" fmla="*/ 320 h 724"/>
                <a:gd name="T78" fmla="*/ 2350 w 2838"/>
                <a:gd name="T79" fmla="*/ 342 h 724"/>
                <a:gd name="T80" fmla="*/ 2478 w 2838"/>
                <a:gd name="T81" fmla="*/ 352 h 724"/>
                <a:gd name="T82" fmla="*/ 2538 w 2838"/>
                <a:gd name="T83" fmla="*/ 350 h 724"/>
                <a:gd name="T84" fmla="*/ 2594 w 2838"/>
                <a:gd name="T85" fmla="*/ 340 h 724"/>
                <a:gd name="T86" fmla="*/ 2644 w 2838"/>
                <a:gd name="T87" fmla="*/ 324 h 724"/>
                <a:gd name="T88" fmla="*/ 2688 w 2838"/>
                <a:gd name="T89" fmla="*/ 300 h 724"/>
                <a:gd name="T90" fmla="*/ 2724 w 2838"/>
                <a:gd name="T91" fmla="*/ 266 h 724"/>
                <a:gd name="T92" fmla="*/ 2750 w 2838"/>
                <a:gd name="T93" fmla="*/ 232 h 724"/>
                <a:gd name="T94" fmla="*/ 2790 w 2838"/>
                <a:gd name="T95" fmla="*/ 162 h 724"/>
                <a:gd name="T96" fmla="*/ 2816 w 2838"/>
                <a:gd name="T97" fmla="*/ 96 h 724"/>
                <a:gd name="T98" fmla="*/ 2832 w 2838"/>
                <a:gd name="T99" fmla="*/ 32 h 724"/>
                <a:gd name="T100" fmla="*/ 1662 w 2838"/>
                <a:gd name="T101"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38" h="724">
                  <a:moveTo>
                    <a:pt x="1662" y="0"/>
                  </a:moveTo>
                  <a:lnTo>
                    <a:pt x="1662" y="48"/>
                  </a:lnTo>
                  <a:lnTo>
                    <a:pt x="1670" y="74"/>
                  </a:lnTo>
                  <a:lnTo>
                    <a:pt x="1670" y="74"/>
                  </a:lnTo>
                  <a:lnTo>
                    <a:pt x="1680" y="96"/>
                  </a:lnTo>
                  <a:lnTo>
                    <a:pt x="1694" y="120"/>
                  </a:lnTo>
                  <a:lnTo>
                    <a:pt x="1694" y="120"/>
                  </a:lnTo>
                  <a:lnTo>
                    <a:pt x="1706" y="138"/>
                  </a:lnTo>
                  <a:lnTo>
                    <a:pt x="1712" y="156"/>
                  </a:lnTo>
                  <a:lnTo>
                    <a:pt x="1716" y="176"/>
                  </a:lnTo>
                  <a:lnTo>
                    <a:pt x="1716" y="198"/>
                  </a:lnTo>
                  <a:lnTo>
                    <a:pt x="1716" y="198"/>
                  </a:lnTo>
                  <a:lnTo>
                    <a:pt x="1716" y="200"/>
                  </a:lnTo>
                  <a:lnTo>
                    <a:pt x="1716" y="202"/>
                  </a:lnTo>
                  <a:lnTo>
                    <a:pt x="1716" y="202"/>
                  </a:lnTo>
                  <a:lnTo>
                    <a:pt x="1716" y="202"/>
                  </a:lnTo>
                  <a:lnTo>
                    <a:pt x="1714" y="212"/>
                  </a:lnTo>
                  <a:lnTo>
                    <a:pt x="1710" y="224"/>
                  </a:lnTo>
                  <a:lnTo>
                    <a:pt x="1702" y="244"/>
                  </a:lnTo>
                  <a:lnTo>
                    <a:pt x="1690" y="262"/>
                  </a:lnTo>
                  <a:lnTo>
                    <a:pt x="1672" y="276"/>
                  </a:lnTo>
                  <a:lnTo>
                    <a:pt x="1654" y="290"/>
                  </a:lnTo>
                  <a:lnTo>
                    <a:pt x="1632" y="300"/>
                  </a:lnTo>
                  <a:lnTo>
                    <a:pt x="1608" y="306"/>
                  </a:lnTo>
                  <a:lnTo>
                    <a:pt x="1582" y="308"/>
                  </a:lnTo>
                  <a:lnTo>
                    <a:pt x="1582" y="308"/>
                  </a:lnTo>
                  <a:lnTo>
                    <a:pt x="1568" y="308"/>
                  </a:lnTo>
                  <a:lnTo>
                    <a:pt x="1554" y="306"/>
                  </a:lnTo>
                  <a:lnTo>
                    <a:pt x="1530" y="298"/>
                  </a:lnTo>
                  <a:lnTo>
                    <a:pt x="1506" y="288"/>
                  </a:lnTo>
                  <a:lnTo>
                    <a:pt x="1486" y="274"/>
                  </a:lnTo>
                  <a:lnTo>
                    <a:pt x="1470" y="256"/>
                  </a:lnTo>
                  <a:lnTo>
                    <a:pt x="1464" y="248"/>
                  </a:lnTo>
                  <a:lnTo>
                    <a:pt x="1458" y="236"/>
                  </a:lnTo>
                  <a:lnTo>
                    <a:pt x="1454" y="226"/>
                  </a:lnTo>
                  <a:lnTo>
                    <a:pt x="1450" y="216"/>
                  </a:lnTo>
                  <a:lnTo>
                    <a:pt x="1448" y="204"/>
                  </a:lnTo>
                  <a:lnTo>
                    <a:pt x="1448" y="192"/>
                  </a:lnTo>
                  <a:lnTo>
                    <a:pt x="1448" y="192"/>
                  </a:lnTo>
                  <a:lnTo>
                    <a:pt x="1448" y="192"/>
                  </a:lnTo>
                  <a:lnTo>
                    <a:pt x="1448" y="172"/>
                  </a:lnTo>
                  <a:lnTo>
                    <a:pt x="1452" y="154"/>
                  </a:lnTo>
                  <a:lnTo>
                    <a:pt x="1460" y="136"/>
                  </a:lnTo>
                  <a:lnTo>
                    <a:pt x="1470" y="120"/>
                  </a:lnTo>
                  <a:lnTo>
                    <a:pt x="1470" y="120"/>
                  </a:lnTo>
                  <a:lnTo>
                    <a:pt x="1484" y="98"/>
                  </a:lnTo>
                  <a:lnTo>
                    <a:pt x="1492" y="78"/>
                  </a:lnTo>
                  <a:lnTo>
                    <a:pt x="1500" y="48"/>
                  </a:lnTo>
                  <a:lnTo>
                    <a:pt x="1502" y="48"/>
                  </a:lnTo>
                  <a:lnTo>
                    <a:pt x="1502" y="0"/>
                  </a:lnTo>
                  <a:lnTo>
                    <a:pt x="60" y="0"/>
                  </a:lnTo>
                  <a:lnTo>
                    <a:pt x="60" y="0"/>
                  </a:lnTo>
                  <a:lnTo>
                    <a:pt x="40" y="124"/>
                  </a:lnTo>
                  <a:lnTo>
                    <a:pt x="22" y="226"/>
                  </a:lnTo>
                  <a:lnTo>
                    <a:pt x="0" y="322"/>
                  </a:lnTo>
                  <a:lnTo>
                    <a:pt x="1752" y="724"/>
                  </a:lnTo>
                  <a:lnTo>
                    <a:pt x="1752" y="724"/>
                  </a:lnTo>
                  <a:lnTo>
                    <a:pt x="1764" y="656"/>
                  </a:lnTo>
                  <a:lnTo>
                    <a:pt x="1778" y="588"/>
                  </a:lnTo>
                  <a:lnTo>
                    <a:pt x="1796" y="506"/>
                  </a:lnTo>
                  <a:lnTo>
                    <a:pt x="1806" y="466"/>
                  </a:lnTo>
                  <a:lnTo>
                    <a:pt x="1818" y="424"/>
                  </a:lnTo>
                  <a:lnTo>
                    <a:pt x="1830" y="386"/>
                  </a:lnTo>
                  <a:lnTo>
                    <a:pt x="1844" y="350"/>
                  </a:lnTo>
                  <a:lnTo>
                    <a:pt x="1858" y="320"/>
                  </a:lnTo>
                  <a:lnTo>
                    <a:pt x="1874" y="294"/>
                  </a:lnTo>
                  <a:lnTo>
                    <a:pt x="1880" y="284"/>
                  </a:lnTo>
                  <a:lnTo>
                    <a:pt x="1888" y="276"/>
                  </a:lnTo>
                  <a:lnTo>
                    <a:pt x="1896" y="270"/>
                  </a:lnTo>
                  <a:lnTo>
                    <a:pt x="1906" y="266"/>
                  </a:lnTo>
                  <a:lnTo>
                    <a:pt x="1906" y="266"/>
                  </a:lnTo>
                  <a:lnTo>
                    <a:pt x="1914" y="264"/>
                  </a:lnTo>
                  <a:lnTo>
                    <a:pt x="1928" y="262"/>
                  </a:lnTo>
                  <a:lnTo>
                    <a:pt x="1958" y="264"/>
                  </a:lnTo>
                  <a:lnTo>
                    <a:pt x="2000" y="272"/>
                  </a:lnTo>
                  <a:lnTo>
                    <a:pt x="2046" y="282"/>
                  </a:lnTo>
                  <a:lnTo>
                    <a:pt x="2158" y="306"/>
                  </a:lnTo>
                  <a:lnTo>
                    <a:pt x="2220" y="320"/>
                  </a:lnTo>
                  <a:lnTo>
                    <a:pt x="2284" y="332"/>
                  </a:lnTo>
                  <a:lnTo>
                    <a:pt x="2350" y="342"/>
                  </a:lnTo>
                  <a:lnTo>
                    <a:pt x="2414" y="348"/>
                  </a:lnTo>
                  <a:lnTo>
                    <a:pt x="2478" y="352"/>
                  </a:lnTo>
                  <a:lnTo>
                    <a:pt x="2508" y="352"/>
                  </a:lnTo>
                  <a:lnTo>
                    <a:pt x="2538" y="350"/>
                  </a:lnTo>
                  <a:lnTo>
                    <a:pt x="2566" y="346"/>
                  </a:lnTo>
                  <a:lnTo>
                    <a:pt x="2594" y="340"/>
                  </a:lnTo>
                  <a:lnTo>
                    <a:pt x="2620" y="334"/>
                  </a:lnTo>
                  <a:lnTo>
                    <a:pt x="2644" y="324"/>
                  </a:lnTo>
                  <a:lnTo>
                    <a:pt x="2668" y="314"/>
                  </a:lnTo>
                  <a:lnTo>
                    <a:pt x="2688" y="300"/>
                  </a:lnTo>
                  <a:lnTo>
                    <a:pt x="2708" y="284"/>
                  </a:lnTo>
                  <a:lnTo>
                    <a:pt x="2724" y="266"/>
                  </a:lnTo>
                  <a:lnTo>
                    <a:pt x="2724" y="266"/>
                  </a:lnTo>
                  <a:lnTo>
                    <a:pt x="2750" y="232"/>
                  </a:lnTo>
                  <a:lnTo>
                    <a:pt x="2772" y="198"/>
                  </a:lnTo>
                  <a:lnTo>
                    <a:pt x="2790" y="162"/>
                  </a:lnTo>
                  <a:lnTo>
                    <a:pt x="2804" y="128"/>
                  </a:lnTo>
                  <a:lnTo>
                    <a:pt x="2816" y="96"/>
                  </a:lnTo>
                  <a:lnTo>
                    <a:pt x="2826" y="62"/>
                  </a:lnTo>
                  <a:lnTo>
                    <a:pt x="2832" y="32"/>
                  </a:lnTo>
                  <a:lnTo>
                    <a:pt x="2838" y="0"/>
                  </a:lnTo>
                  <a:lnTo>
                    <a:pt x="1662"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6"/>
            <p:cNvSpPr>
              <a:spLocks/>
            </p:cNvSpPr>
            <p:nvPr/>
          </p:nvSpPr>
          <p:spPr bwMode="auto">
            <a:xfrm>
              <a:off x="12723813" y="6146800"/>
              <a:ext cx="1562100" cy="1371600"/>
            </a:xfrm>
            <a:custGeom>
              <a:avLst/>
              <a:gdLst>
                <a:gd name="T0" fmla="*/ 0 w 984"/>
                <a:gd name="T1" fmla="*/ 0 h 864"/>
                <a:gd name="T2" fmla="*/ 130 w 984"/>
                <a:gd name="T3" fmla="*/ 864 h 864"/>
                <a:gd name="T4" fmla="*/ 124 w 984"/>
                <a:gd name="T5" fmla="*/ 814 h 864"/>
                <a:gd name="T6" fmla="*/ 114 w 984"/>
                <a:gd name="T7" fmla="*/ 792 h 864"/>
                <a:gd name="T8" fmla="*/ 98 w 984"/>
                <a:gd name="T9" fmla="*/ 768 h 864"/>
                <a:gd name="T10" fmla="*/ 80 w 984"/>
                <a:gd name="T11" fmla="*/ 732 h 864"/>
                <a:gd name="T12" fmla="*/ 78 w 984"/>
                <a:gd name="T13" fmla="*/ 690 h 864"/>
                <a:gd name="T14" fmla="*/ 78 w 984"/>
                <a:gd name="T15" fmla="*/ 688 h 864"/>
                <a:gd name="T16" fmla="*/ 78 w 984"/>
                <a:gd name="T17" fmla="*/ 686 h 864"/>
                <a:gd name="T18" fmla="*/ 80 w 984"/>
                <a:gd name="T19" fmla="*/ 676 h 864"/>
                <a:gd name="T20" fmla="*/ 92 w 984"/>
                <a:gd name="T21" fmla="*/ 644 h 864"/>
                <a:gd name="T22" fmla="*/ 120 w 984"/>
                <a:gd name="T23" fmla="*/ 612 h 864"/>
                <a:gd name="T24" fmla="*/ 162 w 984"/>
                <a:gd name="T25" fmla="*/ 588 h 864"/>
                <a:gd name="T26" fmla="*/ 212 w 984"/>
                <a:gd name="T27" fmla="*/ 580 h 864"/>
                <a:gd name="T28" fmla="*/ 226 w 984"/>
                <a:gd name="T29" fmla="*/ 580 h 864"/>
                <a:gd name="T30" fmla="*/ 264 w 984"/>
                <a:gd name="T31" fmla="*/ 590 h 864"/>
                <a:gd name="T32" fmla="*/ 306 w 984"/>
                <a:gd name="T33" fmla="*/ 614 h 864"/>
                <a:gd name="T34" fmla="*/ 330 w 984"/>
                <a:gd name="T35" fmla="*/ 640 h 864"/>
                <a:gd name="T36" fmla="*/ 340 w 984"/>
                <a:gd name="T37" fmla="*/ 662 h 864"/>
                <a:gd name="T38" fmla="*/ 346 w 984"/>
                <a:gd name="T39" fmla="*/ 684 h 864"/>
                <a:gd name="T40" fmla="*/ 346 w 984"/>
                <a:gd name="T41" fmla="*/ 696 h 864"/>
                <a:gd name="T42" fmla="*/ 346 w 984"/>
                <a:gd name="T43" fmla="*/ 716 h 864"/>
                <a:gd name="T44" fmla="*/ 334 w 984"/>
                <a:gd name="T45" fmla="*/ 752 h 864"/>
                <a:gd name="T46" fmla="*/ 324 w 984"/>
                <a:gd name="T47" fmla="*/ 768 h 864"/>
                <a:gd name="T48" fmla="*/ 300 w 984"/>
                <a:gd name="T49" fmla="*/ 810 h 864"/>
                <a:gd name="T50" fmla="*/ 292 w 984"/>
                <a:gd name="T51" fmla="*/ 840 h 864"/>
                <a:gd name="T52" fmla="*/ 982 w 984"/>
                <a:gd name="T53" fmla="*/ 864 h 864"/>
                <a:gd name="T54" fmla="*/ 984 w 984"/>
                <a:gd name="T55" fmla="*/ 822 h 864"/>
                <a:gd name="T56" fmla="*/ 984 w 984"/>
                <a:gd name="T57" fmla="*/ 728 h 864"/>
                <a:gd name="T58" fmla="*/ 978 w 984"/>
                <a:gd name="T59" fmla="*/ 628 h 864"/>
                <a:gd name="T60" fmla="*/ 964 w 984"/>
                <a:gd name="T61" fmla="*/ 522 h 864"/>
                <a:gd name="T62" fmla="*/ 942 w 984"/>
                <a:gd name="T63" fmla="*/ 410 h 864"/>
                <a:gd name="T64" fmla="*/ 908 w 984"/>
                <a:gd name="T65" fmla="*/ 294 h 864"/>
                <a:gd name="T66" fmla="*/ 860 w 984"/>
                <a:gd name="T67" fmla="*/ 178 h 864"/>
                <a:gd name="T68" fmla="*/ 800 w 984"/>
                <a:gd name="T69" fmla="*/ 60 h 864"/>
                <a:gd name="T70" fmla="*/ 764 w 984"/>
                <a:gd name="T71"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84" h="864">
                  <a:moveTo>
                    <a:pt x="764" y="0"/>
                  </a:moveTo>
                  <a:lnTo>
                    <a:pt x="0" y="0"/>
                  </a:lnTo>
                  <a:lnTo>
                    <a:pt x="0" y="864"/>
                  </a:lnTo>
                  <a:lnTo>
                    <a:pt x="130" y="864"/>
                  </a:lnTo>
                  <a:lnTo>
                    <a:pt x="130" y="840"/>
                  </a:lnTo>
                  <a:lnTo>
                    <a:pt x="124" y="814"/>
                  </a:lnTo>
                  <a:lnTo>
                    <a:pt x="124" y="814"/>
                  </a:lnTo>
                  <a:lnTo>
                    <a:pt x="114" y="792"/>
                  </a:lnTo>
                  <a:lnTo>
                    <a:pt x="98" y="768"/>
                  </a:lnTo>
                  <a:lnTo>
                    <a:pt x="98" y="768"/>
                  </a:lnTo>
                  <a:lnTo>
                    <a:pt x="88" y="750"/>
                  </a:lnTo>
                  <a:lnTo>
                    <a:pt x="80" y="732"/>
                  </a:lnTo>
                  <a:lnTo>
                    <a:pt x="78" y="712"/>
                  </a:lnTo>
                  <a:lnTo>
                    <a:pt x="78" y="690"/>
                  </a:lnTo>
                  <a:lnTo>
                    <a:pt x="78" y="690"/>
                  </a:lnTo>
                  <a:lnTo>
                    <a:pt x="78" y="688"/>
                  </a:lnTo>
                  <a:lnTo>
                    <a:pt x="78" y="686"/>
                  </a:lnTo>
                  <a:lnTo>
                    <a:pt x="78" y="686"/>
                  </a:lnTo>
                  <a:lnTo>
                    <a:pt x="78" y="686"/>
                  </a:lnTo>
                  <a:lnTo>
                    <a:pt x="80" y="676"/>
                  </a:lnTo>
                  <a:lnTo>
                    <a:pt x="82" y="664"/>
                  </a:lnTo>
                  <a:lnTo>
                    <a:pt x="92" y="644"/>
                  </a:lnTo>
                  <a:lnTo>
                    <a:pt x="104" y="626"/>
                  </a:lnTo>
                  <a:lnTo>
                    <a:pt x="120" y="612"/>
                  </a:lnTo>
                  <a:lnTo>
                    <a:pt x="140" y="598"/>
                  </a:lnTo>
                  <a:lnTo>
                    <a:pt x="162" y="588"/>
                  </a:lnTo>
                  <a:lnTo>
                    <a:pt x="186" y="582"/>
                  </a:lnTo>
                  <a:lnTo>
                    <a:pt x="212" y="580"/>
                  </a:lnTo>
                  <a:lnTo>
                    <a:pt x="212" y="580"/>
                  </a:lnTo>
                  <a:lnTo>
                    <a:pt x="226" y="580"/>
                  </a:lnTo>
                  <a:lnTo>
                    <a:pt x="238" y="582"/>
                  </a:lnTo>
                  <a:lnTo>
                    <a:pt x="264" y="590"/>
                  </a:lnTo>
                  <a:lnTo>
                    <a:pt x="286" y="600"/>
                  </a:lnTo>
                  <a:lnTo>
                    <a:pt x="306" y="614"/>
                  </a:lnTo>
                  <a:lnTo>
                    <a:pt x="322" y="632"/>
                  </a:lnTo>
                  <a:lnTo>
                    <a:pt x="330" y="640"/>
                  </a:lnTo>
                  <a:lnTo>
                    <a:pt x="336" y="652"/>
                  </a:lnTo>
                  <a:lnTo>
                    <a:pt x="340" y="662"/>
                  </a:lnTo>
                  <a:lnTo>
                    <a:pt x="344" y="672"/>
                  </a:lnTo>
                  <a:lnTo>
                    <a:pt x="346" y="684"/>
                  </a:lnTo>
                  <a:lnTo>
                    <a:pt x="346" y="696"/>
                  </a:lnTo>
                  <a:lnTo>
                    <a:pt x="346" y="696"/>
                  </a:lnTo>
                  <a:lnTo>
                    <a:pt x="346" y="696"/>
                  </a:lnTo>
                  <a:lnTo>
                    <a:pt x="346" y="716"/>
                  </a:lnTo>
                  <a:lnTo>
                    <a:pt x="342" y="734"/>
                  </a:lnTo>
                  <a:lnTo>
                    <a:pt x="334" y="752"/>
                  </a:lnTo>
                  <a:lnTo>
                    <a:pt x="324" y="768"/>
                  </a:lnTo>
                  <a:lnTo>
                    <a:pt x="324" y="768"/>
                  </a:lnTo>
                  <a:lnTo>
                    <a:pt x="310" y="790"/>
                  </a:lnTo>
                  <a:lnTo>
                    <a:pt x="300" y="810"/>
                  </a:lnTo>
                  <a:lnTo>
                    <a:pt x="292" y="840"/>
                  </a:lnTo>
                  <a:lnTo>
                    <a:pt x="292" y="840"/>
                  </a:lnTo>
                  <a:lnTo>
                    <a:pt x="292" y="864"/>
                  </a:lnTo>
                  <a:lnTo>
                    <a:pt x="982" y="864"/>
                  </a:lnTo>
                  <a:lnTo>
                    <a:pt x="982" y="864"/>
                  </a:lnTo>
                  <a:lnTo>
                    <a:pt x="984" y="822"/>
                  </a:lnTo>
                  <a:lnTo>
                    <a:pt x="984" y="776"/>
                  </a:lnTo>
                  <a:lnTo>
                    <a:pt x="984" y="728"/>
                  </a:lnTo>
                  <a:lnTo>
                    <a:pt x="982" y="678"/>
                  </a:lnTo>
                  <a:lnTo>
                    <a:pt x="978" y="628"/>
                  </a:lnTo>
                  <a:lnTo>
                    <a:pt x="972" y="576"/>
                  </a:lnTo>
                  <a:lnTo>
                    <a:pt x="964" y="522"/>
                  </a:lnTo>
                  <a:lnTo>
                    <a:pt x="954" y="466"/>
                  </a:lnTo>
                  <a:lnTo>
                    <a:pt x="942" y="410"/>
                  </a:lnTo>
                  <a:lnTo>
                    <a:pt x="926" y="352"/>
                  </a:lnTo>
                  <a:lnTo>
                    <a:pt x="908" y="294"/>
                  </a:lnTo>
                  <a:lnTo>
                    <a:pt x="886" y="236"/>
                  </a:lnTo>
                  <a:lnTo>
                    <a:pt x="860" y="178"/>
                  </a:lnTo>
                  <a:lnTo>
                    <a:pt x="832" y="118"/>
                  </a:lnTo>
                  <a:lnTo>
                    <a:pt x="800" y="60"/>
                  </a:lnTo>
                  <a:lnTo>
                    <a:pt x="764" y="0"/>
                  </a:lnTo>
                  <a:lnTo>
                    <a:pt x="764"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7"/>
            <p:cNvSpPr>
              <a:spLocks/>
            </p:cNvSpPr>
            <p:nvPr/>
          </p:nvSpPr>
          <p:spPr bwMode="auto">
            <a:xfrm>
              <a:off x="10209213" y="7750175"/>
              <a:ext cx="2282825" cy="1374775"/>
            </a:xfrm>
            <a:custGeom>
              <a:avLst/>
              <a:gdLst>
                <a:gd name="T0" fmla="*/ 1438 w 1438"/>
                <a:gd name="T1" fmla="*/ 0 h 866"/>
                <a:gd name="T2" fmla="*/ 0 w 1438"/>
                <a:gd name="T3" fmla="*/ 0 h 866"/>
                <a:gd name="T4" fmla="*/ 0 w 1438"/>
                <a:gd name="T5" fmla="*/ 866 h 866"/>
                <a:gd name="T6" fmla="*/ 128 w 1438"/>
                <a:gd name="T7" fmla="*/ 866 h 866"/>
                <a:gd name="T8" fmla="*/ 128 w 1438"/>
                <a:gd name="T9" fmla="*/ 822 h 866"/>
                <a:gd name="T10" fmla="*/ 122 w 1438"/>
                <a:gd name="T11" fmla="*/ 798 h 866"/>
                <a:gd name="T12" fmla="*/ 122 w 1438"/>
                <a:gd name="T13" fmla="*/ 798 h 866"/>
                <a:gd name="T14" fmla="*/ 112 w 1438"/>
                <a:gd name="T15" fmla="*/ 774 h 866"/>
                <a:gd name="T16" fmla="*/ 96 w 1438"/>
                <a:gd name="T17" fmla="*/ 752 h 866"/>
                <a:gd name="T18" fmla="*/ 96 w 1438"/>
                <a:gd name="T19" fmla="*/ 752 h 866"/>
                <a:gd name="T20" fmla="*/ 86 w 1438"/>
                <a:gd name="T21" fmla="*/ 734 h 866"/>
                <a:gd name="T22" fmla="*/ 78 w 1438"/>
                <a:gd name="T23" fmla="*/ 714 h 866"/>
                <a:gd name="T24" fmla="*/ 74 w 1438"/>
                <a:gd name="T25" fmla="*/ 694 h 866"/>
                <a:gd name="T26" fmla="*/ 76 w 1438"/>
                <a:gd name="T27" fmla="*/ 674 h 866"/>
                <a:gd name="T28" fmla="*/ 76 w 1438"/>
                <a:gd name="T29" fmla="*/ 674 h 866"/>
                <a:gd name="T30" fmla="*/ 76 w 1438"/>
                <a:gd name="T31" fmla="*/ 670 h 866"/>
                <a:gd name="T32" fmla="*/ 76 w 1438"/>
                <a:gd name="T33" fmla="*/ 670 h 866"/>
                <a:gd name="T34" fmla="*/ 76 w 1438"/>
                <a:gd name="T35" fmla="*/ 670 h 866"/>
                <a:gd name="T36" fmla="*/ 76 w 1438"/>
                <a:gd name="T37" fmla="*/ 670 h 866"/>
                <a:gd name="T38" fmla="*/ 78 w 1438"/>
                <a:gd name="T39" fmla="*/ 658 h 866"/>
                <a:gd name="T40" fmla="*/ 80 w 1438"/>
                <a:gd name="T41" fmla="*/ 648 h 866"/>
                <a:gd name="T42" fmla="*/ 88 w 1438"/>
                <a:gd name="T43" fmla="*/ 628 h 866"/>
                <a:gd name="T44" fmla="*/ 102 w 1438"/>
                <a:gd name="T45" fmla="*/ 610 h 866"/>
                <a:gd name="T46" fmla="*/ 118 w 1438"/>
                <a:gd name="T47" fmla="*/ 594 h 866"/>
                <a:gd name="T48" fmla="*/ 138 w 1438"/>
                <a:gd name="T49" fmla="*/ 582 h 866"/>
                <a:gd name="T50" fmla="*/ 160 w 1438"/>
                <a:gd name="T51" fmla="*/ 572 h 866"/>
                <a:gd name="T52" fmla="*/ 184 w 1438"/>
                <a:gd name="T53" fmla="*/ 566 h 866"/>
                <a:gd name="T54" fmla="*/ 210 w 1438"/>
                <a:gd name="T55" fmla="*/ 564 h 866"/>
                <a:gd name="T56" fmla="*/ 210 w 1438"/>
                <a:gd name="T57" fmla="*/ 564 h 866"/>
                <a:gd name="T58" fmla="*/ 222 w 1438"/>
                <a:gd name="T59" fmla="*/ 564 h 866"/>
                <a:gd name="T60" fmla="*/ 236 w 1438"/>
                <a:gd name="T61" fmla="*/ 566 h 866"/>
                <a:gd name="T62" fmla="*/ 262 w 1438"/>
                <a:gd name="T63" fmla="*/ 572 h 866"/>
                <a:gd name="T64" fmla="*/ 284 w 1438"/>
                <a:gd name="T65" fmla="*/ 582 h 866"/>
                <a:gd name="T66" fmla="*/ 304 w 1438"/>
                <a:gd name="T67" fmla="*/ 598 h 866"/>
                <a:gd name="T68" fmla="*/ 320 w 1438"/>
                <a:gd name="T69" fmla="*/ 614 h 866"/>
                <a:gd name="T70" fmla="*/ 328 w 1438"/>
                <a:gd name="T71" fmla="*/ 624 h 866"/>
                <a:gd name="T72" fmla="*/ 332 w 1438"/>
                <a:gd name="T73" fmla="*/ 634 h 866"/>
                <a:gd name="T74" fmla="*/ 338 w 1438"/>
                <a:gd name="T75" fmla="*/ 644 h 866"/>
                <a:gd name="T76" fmla="*/ 340 w 1438"/>
                <a:gd name="T77" fmla="*/ 656 h 866"/>
                <a:gd name="T78" fmla="*/ 342 w 1438"/>
                <a:gd name="T79" fmla="*/ 666 h 866"/>
                <a:gd name="T80" fmla="*/ 344 w 1438"/>
                <a:gd name="T81" fmla="*/ 678 h 866"/>
                <a:gd name="T82" fmla="*/ 344 w 1438"/>
                <a:gd name="T83" fmla="*/ 678 h 866"/>
                <a:gd name="T84" fmla="*/ 344 w 1438"/>
                <a:gd name="T85" fmla="*/ 678 h 866"/>
                <a:gd name="T86" fmla="*/ 342 w 1438"/>
                <a:gd name="T87" fmla="*/ 698 h 866"/>
                <a:gd name="T88" fmla="*/ 338 w 1438"/>
                <a:gd name="T89" fmla="*/ 718 h 866"/>
                <a:gd name="T90" fmla="*/ 332 w 1438"/>
                <a:gd name="T91" fmla="*/ 734 h 866"/>
                <a:gd name="T92" fmla="*/ 322 w 1438"/>
                <a:gd name="T93" fmla="*/ 752 h 866"/>
                <a:gd name="T94" fmla="*/ 322 w 1438"/>
                <a:gd name="T95" fmla="*/ 752 h 866"/>
                <a:gd name="T96" fmla="*/ 308 w 1438"/>
                <a:gd name="T97" fmla="*/ 772 h 866"/>
                <a:gd name="T98" fmla="*/ 298 w 1438"/>
                <a:gd name="T99" fmla="*/ 792 h 866"/>
                <a:gd name="T100" fmla="*/ 290 w 1438"/>
                <a:gd name="T101" fmla="*/ 822 h 866"/>
                <a:gd name="T102" fmla="*/ 290 w 1438"/>
                <a:gd name="T103" fmla="*/ 822 h 866"/>
                <a:gd name="T104" fmla="*/ 290 w 1438"/>
                <a:gd name="T105" fmla="*/ 866 h 866"/>
                <a:gd name="T106" fmla="*/ 1438 w 1438"/>
                <a:gd name="T107" fmla="*/ 866 h 866"/>
                <a:gd name="T108" fmla="*/ 1438 w 1438"/>
                <a:gd name="T109" fmla="*/ 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8" h="866">
                  <a:moveTo>
                    <a:pt x="1438" y="0"/>
                  </a:moveTo>
                  <a:lnTo>
                    <a:pt x="0" y="0"/>
                  </a:lnTo>
                  <a:lnTo>
                    <a:pt x="0" y="866"/>
                  </a:lnTo>
                  <a:lnTo>
                    <a:pt x="128" y="866"/>
                  </a:lnTo>
                  <a:lnTo>
                    <a:pt x="128" y="822"/>
                  </a:lnTo>
                  <a:lnTo>
                    <a:pt x="122" y="798"/>
                  </a:lnTo>
                  <a:lnTo>
                    <a:pt x="122" y="798"/>
                  </a:lnTo>
                  <a:lnTo>
                    <a:pt x="112" y="774"/>
                  </a:lnTo>
                  <a:lnTo>
                    <a:pt x="96" y="752"/>
                  </a:lnTo>
                  <a:lnTo>
                    <a:pt x="96" y="752"/>
                  </a:lnTo>
                  <a:lnTo>
                    <a:pt x="86" y="734"/>
                  </a:lnTo>
                  <a:lnTo>
                    <a:pt x="78" y="714"/>
                  </a:lnTo>
                  <a:lnTo>
                    <a:pt x="74" y="694"/>
                  </a:lnTo>
                  <a:lnTo>
                    <a:pt x="76" y="674"/>
                  </a:lnTo>
                  <a:lnTo>
                    <a:pt x="76" y="674"/>
                  </a:lnTo>
                  <a:lnTo>
                    <a:pt x="76" y="670"/>
                  </a:lnTo>
                  <a:lnTo>
                    <a:pt x="76" y="670"/>
                  </a:lnTo>
                  <a:lnTo>
                    <a:pt x="76" y="670"/>
                  </a:lnTo>
                  <a:lnTo>
                    <a:pt x="76" y="670"/>
                  </a:lnTo>
                  <a:lnTo>
                    <a:pt x="78" y="658"/>
                  </a:lnTo>
                  <a:lnTo>
                    <a:pt x="80" y="648"/>
                  </a:lnTo>
                  <a:lnTo>
                    <a:pt x="88" y="628"/>
                  </a:lnTo>
                  <a:lnTo>
                    <a:pt x="102" y="610"/>
                  </a:lnTo>
                  <a:lnTo>
                    <a:pt x="118" y="594"/>
                  </a:lnTo>
                  <a:lnTo>
                    <a:pt x="138" y="582"/>
                  </a:lnTo>
                  <a:lnTo>
                    <a:pt x="160" y="572"/>
                  </a:lnTo>
                  <a:lnTo>
                    <a:pt x="184" y="566"/>
                  </a:lnTo>
                  <a:lnTo>
                    <a:pt x="210" y="564"/>
                  </a:lnTo>
                  <a:lnTo>
                    <a:pt x="210" y="564"/>
                  </a:lnTo>
                  <a:lnTo>
                    <a:pt x="222" y="564"/>
                  </a:lnTo>
                  <a:lnTo>
                    <a:pt x="236" y="566"/>
                  </a:lnTo>
                  <a:lnTo>
                    <a:pt x="262" y="572"/>
                  </a:lnTo>
                  <a:lnTo>
                    <a:pt x="284" y="582"/>
                  </a:lnTo>
                  <a:lnTo>
                    <a:pt x="304" y="598"/>
                  </a:lnTo>
                  <a:lnTo>
                    <a:pt x="320" y="614"/>
                  </a:lnTo>
                  <a:lnTo>
                    <a:pt x="328" y="624"/>
                  </a:lnTo>
                  <a:lnTo>
                    <a:pt x="332" y="634"/>
                  </a:lnTo>
                  <a:lnTo>
                    <a:pt x="338" y="644"/>
                  </a:lnTo>
                  <a:lnTo>
                    <a:pt x="340" y="656"/>
                  </a:lnTo>
                  <a:lnTo>
                    <a:pt x="342" y="666"/>
                  </a:lnTo>
                  <a:lnTo>
                    <a:pt x="344" y="678"/>
                  </a:lnTo>
                  <a:lnTo>
                    <a:pt x="344" y="678"/>
                  </a:lnTo>
                  <a:lnTo>
                    <a:pt x="344" y="678"/>
                  </a:lnTo>
                  <a:lnTo>
                    <a:pt x="342" y="698"/>
                  </a:lnTo>
                  <a:lnTo>
                    <a:pt x="338" y="718"/>
                  </a:lnTo>
                  <a:lnTo>
                    <a:pt x="332" y="734"/>
                  </a:lnTo>
                  <a:lnTo>
                    <a:pt x="322" y="752"/>
                  </a:lnTo>
                  <a:lnTo>
                    <a:pt x="322" y="752"/>
                  </a:lnTo>
                  <a:lnTo>
                    <a:pt x="308" y="772"/>
                  </a:lnTo>
                  <a:lnTo>
                    <a:pt x="298" y="792"/>
                  </a:lnTo>
                  <a:lnTo>
                    <a:pt x="290" y="822"/>
                  </a:lnTo>
                  <a:lnTo>
                    <a:pt x="290" y="822"/>
                  </a:lnTo>
                  <a:lnTo>
                    <a:pt x="290" y="866"/>
                  </a:lnTo>
                  <a:lnTo>
                    <a:pt x="1438" y="866"/>
                  </a:lnTo>
                  <a:lnTo>
                    <a:pt x="1438" y="0"/>
                  </a:lnTo>
                  <a:close/>
                </a:path>
              </a:pathLst>
            </a:custGeom>
            <a:solidFill>
              <a:srgbClr val="CD1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8"/>
            <p:cNvSpPr>
              <a:spLocks/>
            </p:cNvSpPr>
            <p:nvPr/>
          </p:nvSpPr>
          <p:spPr bwMode="auto">
            <a:xfrm>
              <a:off x="8939213" y="9356725"/>
              <a:ext cx="2257425" cy="1371600"/>
            </a:xfrm>
            <a:custGeom>
              <a:avLst/>
              <a:gdLst>
                <a:gd name="T0" fmla="*/ 558 w 1422"/>
                <a:gd name="T1" fmla="*/ 32 h 864"/>
                <a:gd name="T2" fmla="*/ 564 w 1422"/>
                <a:gd name="T3" fmla="*/ 58 h 864"/>
                <a:gd name="T4" fmla="*/ 590 w 1422"/>
                <a:gd name="T5" fmla="*/ 104 h 864"/>
                <a:gd name="T6" fmla="*/ 600 w 1422"/>
                <a:gd name="T7" fmla="*/ 122 h 864"/>
                <a:gd name="T8" fmla="*/ 612 w 1422"/>
                <a:gd name="T9" fmla="*/ 162 h 864"/>
                <a:gd name="T10" fmla="*/ 610 w 1422"/>
                <a:gd name="T11" fmla="*/ 182 h 864"/>
                <a:gd name="T12" fmla="*/ 610 w 1422"/>
                <a:gd name="T13" fmla="*/ 186 h 864"/>
                <a:gd name="T14" fmla="*/ 610 w 1422"/>
                <a:gd name="T15" fmla="*/ 186 h 864"/>
                <a:gd name="T16" fmla="*/ 606 w 1422"/>
                <a:gd name="T17" fmla="*/ 208 h 864"/>
                <a:gd name="T18" fmla="*/ 584 w 1422"/>
                <a:gd name="T19" fmla="*/ 246 h 864"/>
                <a:gd name="T20" fmla="*/ 548 w 1422"/>
                <a:gd name="T21" fmla="*/ 274 h 864"/>
                <a:gd name="T22" fmla="*/ 502 w 1422"/>
                <a:gd name="T23" fmla="*/ 290 h 864"/>
                <a:gd name="T24" fmla="*/ 476 w 1422"/>
                <a:gd name="T25" fmla="*/ 292 h 864"/>
                <a:gd name="T26" fmla="*/ 450 w 1422"/>
                <a:gd name="T27" fmla="*/ 290 h 864"/>
                <a:gd name="T28" fmla="*/ 402 w 1422"/>
                <a:gd name="T29" fmla="*/ 272 h 864"/>
                <a:gd name="T30" fmla="*/ 366 w 1422"/>
                <a:gd name="T31" fmla="*/ 242 h 864"/>
                <a:gd name="T32" fmla="*/ 354 w 1422"/>
                <a:gd name="T33" fmla="*/ 222 h 864"/>
                <a:gd name="T34" fmla="*/ 346 w 1422"/>
                <a:gd name="T35" fmla="*/ 200 h 864"/>
                <a:gd name="T36" fmla="*/ 342 w 1422"/>
                <a:gd name="T37" fmla="*/ 176 h 864"/>
                <a:gd name="T38" fmla="*/ 342 w 1422"/>
                <a:gd name="T39" fmla="*/ 176 h 864"/>
                <a:gd name="T40" fmla="*/ 348 w 1422"/>
                <a:gd name="T41" fmla="*/ 138 h 864"/>
                <a:gd name="T42" fmla="*/ 364 w 1422"/>
                <a:gd name="T43" fmla="*/ 104 h 864"/>
                <a:gd name="T44" fmla="*/ 378 w 1422"/>
                <a:gd name="T45" fmla="*/ 84 h 864"/>
                <a:gd name="T46" fmla="*/ 396 w 1422"/>
                <a:gd name="T47" fmla="*/ 32 h 864"/>
                <a:gd name="T48" fmla="*/ 396 w 1422"/>
                <a:gd name="T49" fmla="*/ 0 h 864"/>
                <a:gd name="T50" fmla="*/ 0 w 1422"/>
                <a:gd name="T51" fmla="*/ 0 h 864"/>
                <a:gd name="T52" fmla="*/ 78 w 1422"/>
                <a:gd name="T53" fmla="*/ 124 h 864"/>
                <a:gd name="T54" fmla="*/ 170 w 1422"/>
                <a:gd name="T55" fmla="*/ 248 h 864"/>
                <a:gd name="T56" fmla="*/ 274 w 1422"/>
                <a:gd name="T57" fmla="*/ 372 h 864"/>
                <a:gd name="T58" fmla="*/ 394 w 1422"/>
                <a:gd name="T59" fmla="*/ 496 h 864"/>
                <a:gd name="T60" fmla="*/ 402 w 1422"/>
                <a:gd name="T61" fmla="*/ 508 h 864"/>
                <a:gd name="T62" fmla="*/ 418 w 1422"/>
                <a:gd name="T63" fmla="*/ 536 h 864"/>
                <a:gd name="T64" fmla="*/ 430 w 1422"/>
                <a:gd name="T65" fmla="*/ 574 h 864"/>
                <a:gd name="T66" fmla="*/ 442 w 1422"/>
                <a:gd name="T67" fmla="*/ 640 h 864"/>
                <a:gd name="T68" fmla="*/ 444 w 1422"/>
                <a:gd name="T69" fmla="*/ 746 h 864"/>
                <a:gd name="T70" fmla="*/ 438 w 1422"/>
                <a:gd name="T71" fmla="*/ 864 h 864"/>
                <a:gd name="T72" fmla="*/ 1422 w 1422"/>
                <a:gd name="T73"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2" h="864">
                  <a:moveTo>
                    <a:pt x="558" y="0"/>
                  </a:moveTo>
                  <a:lnTo>
                    <a:pt x="558" y="32"/>
                  </a:lnTo>
                  <a:lnTo>
                    <a:pt x="564" y="58"/>
                  </a:lnTo>
                  <a:lnTo>
                    <a:pt x="564" y="58"/>
                  </a:lnTo>
                  <a:lnTo>
                    <a:pt x="574" y="82"/>
                  </a:lnTo>
                  <a:lnTo>
                    <a:pt x="590" y="104"/>
                  </a:lnTo>
                  <a:lnTo>
                    <a:pt x="590" y="104"/>
                  </a:lnTo>
                  <a:lnTo>
                    <a:pt x="600" y="122"/>
                  </a:lnTo>
                  <a:lnTo>
                    <a:pt x="608" y="140"/>
                  </a:lnTo>
                  <a:lnTo>
                    <a:pt x="612" y="162"/>
                  </a:lnTo>
                  <a:lnTo>
                    <a:pt x="610" y="182"/>
                  </a:lnTo>
                  <a:lnTo>
                    <a:pt x="610" y="182"/>
                  </a:lnTo>
                  <a:lnTo>
                    <a:pt x="610" y="184"/>
                  </a:lnTo>
                  <a:lnTo>
                    <a:pt x="610" y="186"/>
                  </a:lnTo>
                  <a:lnTo>
                    <a:pt x="610" y="186"/>
                  </a:lnTo>
                  <a:lnTo>
                    <a:pt x="610" y="186"/>
                  </a:lnTo>
                  <a:lnTo>
                    <a:pt x="608" y="198"/>
                  </a:lnTo>
                  <a:lnTo>
                    <a:pt x="606" y="208"/>
                  </a:lnTo>
                  <a:lnTo>
                    <a:pt x="598" y="228"/>
                  </a:lnTo>
                  <a:lnTo>
                    <a:pt x="584" y="246"/>
                  </a:lnTo>
                  <a:lnTo>
                    <a:pt x="568" y="262"/>
                  </a:lnTo>
                  <a:lnTo>
                    <a:pt x="548" y="274"/>
                  </a:lnTo>
                  <a:lnTo>
                    <a:pt x="526" y="284"/>
                  </a:lnTo>
                  <a:lnTo>
                    <a:pt x="502" y="290"/>
                  </a:lnTo>
                  <a:lnTo>
                    <a:pt x="476" y="292"/>
                  </a:lnTo>
                  <a:lnTo>
                    <a:pt x="476" y="292"/>
                  </a:lnTo>
                  <a:lnTo>
                    <a:pt x="464" y="292"/>
                  </a:lnTo>
                  <a:lnTo>
                    <a:pt x="450" y="290"/>
                  </a:lnTo>
                  <a:lnTo>
                    <a:pt x="424" y="284"/>
                  </a:lnTo>
                  <a:lnTo>
                    <a:pt x="402" y="272"/>
                  </a:lnTo>
                  <a:lnTo>
                    <a:pt x="382" y="258"/>
                  </a:lnTo>
                  <a:lnTo>
                    <a:pt x="366" y="242"/>
                  </a:lnTo>
                  <a:lnTo>
                    <a:pt x="358" y="232"/>
                  </a:lnTo>
                  <a:lnTo>
                    <a:pt x="354" y="222"/>
                  </a:lnTo>
                  <a:lnTo>
                    <a:pt x="348" y="212"/>
                  </a:lnTo>
                  <a:lnTo>
                    <a:pt x="346" y="200"/>
                  </a:lnTo>
                  <a:lnTo>
                    <a:pt x="344" y="188"/>
                  </a:lnTo>
                  <a:lnTo>
                    <a:pt x="342" y="176"/>
                  </a:lnTo>
                  <a:lnTo>
                    <a:pt x="342" y="176"/>
                  </a:lnTo>
                  <a:lnTo>
                    <a:pt x="342" y="176"/>
                  </a:lnTo>
                  <a:lnTo>
                    <a:pt x="344" y="156"/>
                  </a:lnTo>
                  <a:lnTo>
                    <a:pt x="348" y="138"/>
                  </a:lnTo>
                  <a:lnTo>
                    <a:pt x="354" y="120"/>
                  </a:lnTo>
                  <a:lnTo>
                    <a:pt x="364" y="104"/>
                  </a:lnTo>
                  <a:lnTo>
                    <a:pt x="364" y="104"/>
                  </a:lnTo>
                  <a:lnTo>
                    <a:pt x="378" y="84"/>
                  </a:lnTo>
                  <a:lnTo>
                    <a:pt x="388" y="64"/>
                  </a:lnTo>
                  <a:lnTo>
                    <a:pt x="396" y="32"/>
                  </a:lnTo>
                  <a:lnTo>
                    <a:pt x="396" y="32"/>
                  </a:lnTo>
                  <a:lnTo>
                    <a:pt x="396" y="0"/>
                  </a:lnTo>
                  <a:lnTo>
                    <a:pt x="0" y="0"/>
                  </a:lnTo>
                  <a:lnTo>
                    <a:pt x="0" y="0"/>
                  </a:lnTo>
                  <a:lnTo>
                    <a:pt x="38" y="62"/>
                  </a:lnTo>
                  <a:lnTo>
                    <a:pt x="78" y="124"/>
                  </a:lnTo>
                  <a:lnTo>
                    <a:pt x="122" y="186"/>
                  </a:lnTo>
                  <a:lnTo>
                    <a:pt x="170" y="248"/>
                  </a:lnTo>
                  <a:lnTo>
                    <a:pt x="220" y="310"/>
                  </a:lnTo>
                  <a:lnTo>
                    <a:pt x="274" y="372"/>
                  </a:lnTo>
                  <a:lnTo>
                    <a:pt x="332" y="434"/>
                  </a:lnTo>
                  <a:lnTo>
                    <a:pt x="394" y="496"/>
                  </a:lnTo>
                  <a:lnTo>
                    <a:pt x="394" y="496"/>
                  </a:lnTo>
                  <a:lnTo>
                    <a:pt x="402" y="508"/>
                  </a:lnTo>
                  <a:lnTo>
                    <a:pt x="412" y="522"/>
                  </a:lnTo>
                  <a:lnTo>
                    <a:pt x="418" y="536"/>
                  </a:lnTo>
                  <a:lnTo>
                    <a:pt x="426" y="554"/>
                  </a:lnTo>
                  <a:lnTo>
                    <a:pt x="430" y="574"/>
                  </a:lnTo>
                  <a:lnTo>
                    <a:pt x="436" y="594"/>
                  </a:lnTo>
                  <a:lnTo>
                    <a:pt x="442" y="640"/>
                  </a:lnTo>
                  <a:lnTo>
                    <a:pt x="444" y="692"/>
                  </a:lnTo>
                  <a:lnTo>
                    <a:pt x="444" y="746"/>
                  </a:lnTo>
                  <a:lnTo>
                    <a:pt x="442" y="804"/>
                  </a:lnTo>
                  <a:lnTo>
                    <a:pt x="438" y="864"/>
                  </a:lnTo>
                  <a:lnTo>
                    <a:pt x="1422" y="864"/>
                  </a:lnTo>
                  <a:lnTo>
                    <a:pt x="1422" y="0"/>
                  </a:lnTo>
                  <a:lnTo>
                    <a:pt x="55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9"/>
            <p:cNvSpPr>
              <a:spLocks/>
            </p:cNvSpPr>
            <p:nvPr/>
          </p:nvSpPr>
          <p:spPr bwMode="auto">
            <a:xfrm>
              <a:off x="8939213" y="9356725"/>
              <a:ext cx="2257425" cy="1371600"/>
            </a:xfrm>
            <a:custGeom>
              <a:avLst/>
              <a:gdLst>
                <a:gd name="T0" fmla="*/ 558 w 1422"/>
                <a:gd name="T1" fmla="*/ 32 h 864"/>
                <a:gd name="T2" fmla="*/ 564 w 1422"/>
                <a:gd name="T3" fmla="*/ 58 h 864"/>
                <a:gd name="T4" fmla="*/ 590 w 1422"/>
                <a:gd name="T5" fmla="*/ 104 h 864"/>
                <a:gd name="T6" fmla="*/ 600 w 1422"/>
                <a:gd name="T7" fmla="*/ 122 h 864"/>
                <a:gd name="T8" fmla="*/ 612 w 1422"/>
                <a:gd name="T9" fmla="*/ 162 h 864"/>
                <a:gd name="T10" fmla="*/ 610 w 1422"/>
                <a:gd name="T11" fmla="*/ 182 h 864"/>
                <a:gd name="T12" fmla="*/ 610 w 1422"/>
                <a:gd name="T13" fmla="*/ 186 h 864"/>
                <a:gd name="T14" fmla="*/ 610 w 1422"/>
                <a:gd name="T15" fmla="*/ 186 h 864"/>
                <a:gd name="T16" fmla="*/ 606 w 1422"/>
                <a:gd name="T17" fmla="*/ 208 h 864"/>
                <a:gd name="T18" fmla="*/ 584 w 1422"/>
                <a:gd name="T19" fmla="*/ 246 h 864"/>
                <a:gd name="T20" fmla="*/ 548 w 1422"/>
                <a:gd name="T21" fmla="*/ 274 h 864"/>
                <a:gd name="T22" fmla="*/ 502 w 1422"/>
                <a:gd name="T23" fmla="*/ 290 h 864"/>
                <a:gd name="T24" fmla="*/ 476 w 1422"/>
                <a:gd name="T25" fmla="*/ 292 h 864"/>
                <a:gd name="T26" fmla="*/ 450 w 1422"/>
                <a:gd name="T27" fmla="*/ 290 h 864"/>
                <a:gd name="T28" fmla="*/ 402 w 1422"/>
                <a:gd name="T29" fmla="*/ 272 h 864"/>
                <a:gd name="T30" fmla="*/ 366 w 1422"/>
                <a:gd name="T31" fmla="*/ 242 h 864"/>
                <a:gd name="T32" fmla="*/ 354 w 1422"/>
                <a:gd name="T33" fmla="*/ 222 h 864"/>
                <a:gd name="T34" fmla="*/ 346 w 1422"/>
                <a:gd name="T35" fmla="*/ 200 h 864"/>
                <a:gd name="T36" fmla="*/ 342 w 1422"/>
                <a:gd name="T37" fmla="*/ 176 h 864"/>
                <a:gd name="T38" fmla="*/ 342 w 1422"/>
                <a:gd name="T39" fmla="*/ 176 h 864"/>
                <a:gd name="T40" fmla="*/ 348 w 1422"/>
                <a:gd name="T41" fmla="*/ 138 h 864"/>
                <a:gd name="T42" fmla="*/ 364 w 1422"/>
                <a:gd name="T43" fmla="*/ 104 h 864"/>
                <a:gd name="T44" fmla="*/ 378 w 1422"/>
                <a:gd name="T45" fmla="*/ 84 h 864"/>
                <a:gd name="T46" fmla="*/ 396 w 1422"/>
                <a:gd name="T47" fmla="*/ 32 h 864"/>
                <a:gd name="T48" fmla="*/ 396 w 1422"/>
                <a:gd name="T49" fmla="*/ 0 h 864"/>
                <a:gd name="T50" fmla="*/ 0 w 1422"/>
                <a:gd name="T51" fmla="*/ 0 h 864"/>
                <a:gd name="T52" fmla="*/ 78 w 1422"/>
                <a:gd name="T53" fmla="*/ 124 h 864"/>
                <a:gd name="T54" fmla="*/ 170 w 1422"/>
                <a:gd name="T55" fmla="*/ 248 h 864"/>
                <a:gd name="T56" fmla="*/ 274 w 1422"/>
                <a:gd name="T57" fmla="*/ 372 h 864"/>
                <a:gd name="T58" fmla="*/ 394 w 1422"/>
                <a:gd name="T59" fmla="*/ 496 h 864"/>
                <a:gd name="T60" fmla="*/ 402 w 1422"/>
                <a:gd name="T61" fmla="*/ 508 h 864"/>
                <a:gd name="T62" fmla="*/ 418 w 1422"/>
                <a:gd name="T63" fmla="*/ 536 h 864"/>
                <a:gd name="T64" fmla="*/ 430 w 1422"/>
                <a:gd name="T65" fmla="*/ 574 h 864"/>
                <a:gd name="T66" fmla="*/ 442 w 1422"/>
                <a:gd name="T67" fmla="*/ 640 h 864"/>
                <a:gd name="T68" fmla="*/ 444 w 1422"/>
                <a:gd name="T69" fmla="*/ 746 h 864"/>
                <a:gd name="T70" fmla="*/ 438 w 1422"/>
                <a:gd name="T71" fmla="*/ 864 h 864"/>
                <a:gd name="T72" fmla="*/ 1422 w 1422"/>
                <a:gd name="T73"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2" h="864">
                  <a:moveTo>
                    <a:pt x="558" y="0"/>
                  </a:moveTo>
                  <a:lnTo>
                    <a:pt x="558" y="32"/>
                  </a:lnTo>
                  <a:lnTo>
                    <a:pt x="564" y="58"/>
                  </a:lnTo>
                  <a:lnTo>
                    <a:pt x="564" y="58"/>
                  </a:lnTo>
                  <a:lnTo>
                    <a:pt x="574" y="82"/>
                  </a:lnTo>
                  <a:lnTo>
                    <a:pt x="590" y="104"/>
                  </a:lnTo>
                  <a:lnTo>
                    <a:pt x="590" y="104"/>
                  </a:lnTo>
                  <a:lnTo>
                    <a:pt x="600" y="122"/>
                  </a:lnTo>
                  <a:lnTo>
                    <a:pt x="608" y="140"/>
                  </a:lnTo>
                  <a:lnTo>
                    <a:pt x="612" y="162"/>
                  </a:lnTo>
                  <a:lnTo>
                    <a:pt x="610" y="182"/>
                  </a:lnTo>
                  <a:lnTo>
                    <a:pt x="610" y="182"/>
                  </a:lnTo>
                  <a:lnTo>
                    <a:pt x="610" y="184"/>
                  </a:lnTo>
                  <a:lnTo>
                    <a:pt x="610" y="186"/>
                  </a:lnTo>
                  <a:lnTo>
                    <a:pt x="610" y="186"/>
                  </a:lnTo>
                  <a:lnTo>
                    <a:pt x="610" y="186"/>
                  </a:lnTo>
                  <a:lnTo>
                    <a:pt x="608" y="198"/>
                  </a:lnTo>
                  <a:lnTo>
                    <a:pt x="606" y="208"/>
                  </a:lnTo>
                  <a:lnTo>
                    <a:pt x="598" y="228"/>
                  </a:lnTo>
                  <a:lnTo>
                    <a:pt x="584" y="246"/>
                  </a:lnTo>
                  <a:lnTo>
                    <a:pt x="568" y="262"/>
                  </a:lnTo>
                  <a:lnTo>
                    <a:pt x="548" y="274"/>
                  </a:lnTo>
                  <a:lnTo>
                    <a:pt x="526" y="284"/>
                  </a:lnTo>
                  <a:lnTo>
                    <a:pt x="502" y="290"/>
                  </a:lnTo>
                  <a:lnTo>
                    <a:pt x="476" y="292"/>
                  </a:lnTo>
                  <a:lnTo>
                    <a:pt x="476" y="292"/>
                  </a:lnTo>
                  <a:lnTo>
                    <a:pt x="464" y="292"/>
                  </a:lnTo>
                  <a:lnTo>
                    <a:pt x="450" y="290"/>
                  </a:lnTo>
                  <a:lnTo>
                    <a:pt x="424" y="284"/>
                  </a:lnTo>
                  <a:lnTo>
                    <a:pt x="402" y="272"/>
                  </a:lnTo>
                  <a:lnTo>
                    <a:pt x="382" y="258"/>
                  </a:lnTo>
                  <a:lnTo>
                    <a:pt x="366" y="242"/>
                  </a:lnTo>
                  <a:lnTo>
                    <a:pt x="358" y="232"/>
                  </a:lnTo>
                  <a:lnTo>
                    <a:pt x="354" y="222"/>
                  </a:lnTo>
                  <a:lnTo>
                    <a:pt x="348" y="212"/>
                  </a:lnTo>
                  <a:lnTo>
                    <a:pt x="346" y="200"/>
                  </a:lnTo>
                  <a:lnTo>
                    <a:pt x="344" y="188"/>
                  </a:lnTo>
                  <a:lnTo>
                    <a:pt x="342" y="176"/>
                  </a:lnTo>
                  <a:lnTo>
                    <a:pt x="342" y="176"/>
                  </a:lnTo>
                  <a:lnTo>
                    <a:pt x="342" y="176"/>
                  </a:lnTo>
                  <a:lnTo>
                    <a:pt x="344" y="156"/>
                  </a:lnTo>
                  <a:lnTo>
                    <a:pt x="348" y="138"/>
                  </a:lnTo>
                  <a:lnTo>
                    <a:pt x="354" y="120"/>
                  </a:lnTo>
                  <a:lnTo>
                    <a:pt x="364" y="104"/>
                  </a:lnTo>
                  <a:lnTo>
                    <a:pt x="364" y="104"/>
                  </a:lnTo>
                  <a:lnTo>
                    <a:pt x="378" y="84"/>
                  </a:lnTo>
                  <a:lnTo>
                    <a:pt x="388" y="64"/>
                  </a:lnTo>
                  <a:lnTo>
                    <a:pt x="396" y="32"/>
                  </a:lnTo>
                  <a:lnTo>
                    <a:pt x="396" y="32"/>
                  </a:lnTo>
                  <a:lnTo>
                    <a:pt x="396" y="0"/>
                  </a:lnTo>
                  <a:lnTo>
                    <a:pt x="0" y="0"/>
                  </a:lnTo>
                  <a:lnTo>
                    <a:pt x="0" y="0"/>
                  </a:lnTo>
                  <a:lnTo>
                    <a:pt x="38" y="62"/>
                  </a:lnTo>
                  <a:lnTo>
                    <a:pt x="78" y="124"/>
                  </a:lnTo>
                  <a:lnTo>
                    <a:pt x="122" y="186"/>
                  </a:lnTo>
                  <a:lnTo>
                    <a:pt x="170" y="248"/>
                  </a:lnTo>
                  <a:lnTo>
                    <a:pt x="220" y="310"/>
                  </a:lnTo>
                  <a:lnTo>
                    <a:pt x="274" y="372"/>
                  </a:lnTo>
                  <a:lnTo>
                    <a:pt x="332" y="434"/>
                  </a:lnTo>
                  <a:lnTo>
                    <a:pt x="394" y="496"/>
                  </a:lnTo>
                  <a:lnTo>
                    <a:pt x="394" y="496"/>
                  </a:lnTo>
                  <a:lnTo>
                    <a:pt x="402" y="508"/>
                  </a:lnTo>
                  <a:lnTo>
                    <a:pt x="412" y="522"/>
                  </a:lnTo>
                  <a:lnTo>
                    <a:pt x="418" y="536"/>
                  </a:lnTo>
                  <a:lnTo>
                    <a:pt x="426" y="554"/>
                  </a:lnTo>
                  <a:lnTo>
                    <a:pt x="430" y="574"/>
                  </a:lnTo>
                  <a:lnTo>
                    <a:pt x="436" y="594"/>
                  </a:lnTo>
                  <a:lnTo>
                    <a:pt x="442" y="640"/>
                  </a:lnTo>
                  <a:lnTo>
                    <a:pt x="444" y="692"/>
                  </a:lnTo>
                  <a:lnTo>
                    <a:pt x="444" y="746"/>
                  </a:lnTo>
                  <a:lnTo>
                    <a:pt x="442" y="804"/>
                  </a:lnTo>
                  <a:lnTo>
                    <a:pt x="438" y="864"/>
                  </a:lnTo>
                  <a:lnTo>
                    <a:pt x="1422" y="864"/>
                  </a:lnTo>
                  <a:lnTo>
                    <a:pt x="1422" y="0"/>
                  </a:lnTo>
                  <a:lnTo>
                    <a:pt x="5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0"/>
            <p:cNvSpPr>
              <a:spLocks/>
            </p:cNvSpPr>
            <p:nvPr/>
          </p:nvSpPr>
          <p:spPr bwMode="auto">
            <a:xfrm>
              <a:off x="10209213" y="4841875"/>
              <a:ext cx="3556000" cy="1073150"/>
            </a:xfrm>
            <a:custGeom>
              <a:avLst/>
              <a:gdLst>
                <a:gd name="T0" fmla="*/ 1586 w 2240"/>
                <a:gd name="T1" fmla="*/ 198 h 676"/>
                <a:gd name="T2" fmla="*/ 1468 w 2240"/>
                <a:gd name="T3" fmla="*/ 148 h 676"/>
                <a:gd name="T4" fmla="*/ 1352 w 2240"/>
                <a:gd name="T5" fmla="*/ 106 h 676"/>
                <a:gd name="T6" fmla="*/ 1240 w 2240"/>
                <a:gd name="T7" fmla="*/ 70 h 676"/>
                <a:gd name="T8" fmla="*/ 1128 w 2240"/>
                <a:gd name="T9" fmla="*/ 44 h 676"/>
                <a:gd name="T10" fmla="*/ 1020 w 2240"/>
                <a:gd name="T11" fmla="*/ 22 h 676"/>
                <a:gd name="T12" fmla="*/ 914 w 2240"/>
                <a:gd name="T13" fmla="*/ 10 h 676"/>
                <a:gd name="T14" fmla="*/ 810 w 2240"/>
                <a:gd name="T15" fmla="*/ 2 h 676"/>
                <a:gd name="T16" fmla="*/ 710 w 2240"/>
                <a:gd name="T17" fmla="*/ 2 h 676"/>
                <a:gd name="T18" fmla="*/ 612 w 2240"/>
                <a:gd name="T19" fmla="*/ 6 h 676"/>
                <a:gd name="T20" fmla="*/ 516 w 2240"/>
                <a:gd name="T21" fmla="*/ 16 h 676"/>
                <a:gd name="T22" fmla="*/ 422 w 2240"/>
                <a:gd name="T23" fmla="*/ 32 h 676"/>
                <a:gd name="T24" fmla="*/ 332 w 2240"/>
                <a:gd name="T25" fmla="*/ 52 h 676"/>
                <a:gd name="T26" fmla="*/ 246 w 2240"/>
                <a:gd name="T27" fmla="*/ 78 h 676"/>
                <a:gd name="T28" fmla="*/ 160 w 2240"/>
                <a:gd name="T29" fmla="*/ 108 h 676"/>
                <a:gd name="T30" fmla="*/ 0 w 2240"/>
                <a:gd name="T31" fmla="*/ 178 h 676"/>
                <a:gd name="T32" fmla="*/ 1206 w 2240"/>
                <a:gd name="T33" fmla="*/ 676 h 676"/>
                <a:gd name="T34" fmla="*/ 1200 w 2240"/>
                <a:gd name="T35" fmla="*/ 566 h 676"/>
                <a:gd name="T36" fmla="*/ 1190 w 2240"/>
                <a:gd name="T37" fmla="*/ 542 h 676"/>
                <a:gd name="T38" fmla="*/ 1174 w 2240"/>
                <a:gd name="T39" fmla="*/ 520 h 676"/>
                <a:gd name="T40" fmla="*/ 1156 w 2240"/>
                <a:gd name="T41" fmla="*/ 482 h 676"/>
                <a:gd name="T42" fmla="*/ 1154 w 2240"/>
                <a:gd name="T43" fmla="*/ 440 h 676"/>
                <a:gd name="T44" fmla="*/ 1154 w 2240"/>
                <a:gd name="T45" fmla="*/ 438 h 676"/>
                <a:gd name="T46" fmla="*/ 1154 w 2240"/>
                <a:gd name="T47" fmla="*/ 438 h 676"/>
                <a:gd name="T48" fmla="*/ 1156 w 2240"/>
                <a:gd name="T49" fmla="*/ 426 h 676"/>
                <a:gd name="T50" fmla="*/ 1168 w 2240"/>
                <a:gd name="T51" fmla="*/ 396 h 676"/>
                <a:gd name="T52" fmla="*/ 1196 w 2240"/>
                <a:gd name="T53" fmla="*/ 362 h 676"/>
                <a:gd name="T54" fmla="*/ 1238 w 2240"/>
                <a:gd name="T55" fmla="*/ 340 h 676"/>
                <a:gd name="T56" fmla="*/ 1288 w 2240"/>
                <a:gd name="T57" fmla="*/ 330 h 676"/>
                <a:gd name="T58" fmla="*/ 1302 w 2240"/>
                <a:gd name="T59" fmla="*/ 332 h 676"/>
                <a:gd name="T60" fmla="*/ 1340 w 2240"/>
                <a:gd name="T61" fmla="*/ 340 h 676"/>
                <a:gd name="T62" fmla="*/ 1382 w 2240"/>
                <a:gd name="T63" fmla="*/ 364 h 676"/>
                <a:gd name="T64" fmla="*/ 1406 w 2240"/>
                <a:gd name="T65" fmla="*/ 392 h 676"/>
                <a:gd name="T66" fmla="*/ 1416 w 2240"/>
                <a:gd name="T67" fmla="*/ 412 h 676"/>
                <a:gd name="T68" fmla="*/ 1422 w 2240"/>
                <a:gd name="T69" fmla="*/ 434 h 676"/>
                <a:gd name="T70" fmla="*/ 1422 w 2240"/>
                <a:gd name="T71" fmla="*/ 446 h 676"/>
                <a:gd name="T72" fmla="*/ 1422 w 2240"/>
                <a:gd name="T73" fmla="*/ 466 h 676"/>
                <a:gd name="T74" fmla="*/ 1410 w 2240"/>
                <a:gd name="T75" fmla="*/ 502 h 676"/>
                <a:gd name="T76" fmla="*/ 1400 w 2240"/>
                <a:gd name="T77" fmla="*/ 520 h 676"/>
                <a:gd name="T78" fmla="*/ 1376 w 2240"/>
                <a:gd name="T79" fmla="*/ 560 h 676"/>
                <a:gd name="T80" fmla="*/ 1368 w 2240"/>
                <a:gd name="T81" fmla="*/ 590 h 676"/>
                <a:gd name="T82" fmla="*/ 2240 w 2240"/>
                <a:gd name="T83" fmla="*/ 676 h 676"/>
                <a:gd name="T84" fmla="*/ 2212 w 2240"/>
                <a:gd name="T85" fmla="*/ 642 h 676"/>
                <a:gd name="T86" fmla="*/ 2150 w 2240"/>
                <a:gd name="T87" fmla="*/ 578 h 676"/>
                <a:gd name="T88" fmla="*/ 2082 w 2240"/>
                <a:gd name="T89" fmla="*/ 514 h 676"/>
                <a:gd name="T90" fmla="*/ 2008 w 2240"/>
                <a:gd name="T91" fmla="*/ 452 h 676"/>
                <a:gd name="T92" fmla="*/ 1928 w 2240"/>
                <a:gd name="T93" fmla="*/ 392 h 676"/>
                <a:gd name="T94" fmla="*/ 1838 w 2240"/>
                <a:gd name="T95" fmla="*/ 334 h 676"/>
                <a:gd name="T96" fmla="*/ 1744 w 2240"/>
                <a:gd name="T97" fmla="*/ 278 h 676"/>
                <a:gd name="T98" fmla="*/ 1640 w 2240"/>
                <a:gd name="T99" fmla="*/ 224 h 676"/>
                <a:gd name="T100" fmla="*/ 1586 w 2240"/>
                <a:gd name="T101" fmla="*/ 198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40" h="676">
                  <a:moveTo>
                    <a:pt x="1586" y="198"/>
                  </a:moveTo>
                  <a:lnTo>
                    <a:pt x="1586" y="198"/>
                  </a:lnTo>
                  <a:lnTo>
                    <a:pt x="1526" y="172"/>
                  </a:lnTo>
                  <a:lnTo>
                    <a:pt x="1468" y="148"/>
                  </a:lnTo>
                  <a:lnTo>
                    <a:pt x="1410" y="126"/>
                  </a:lnTo>
                  <a:lnTo>
                    <a:pt x="1352" y="106"/>
                  </a:lnTo>
                  <a:lnTo>
                    <a:pt x="1296" y="88"/>
                  </a:lnTo>
                  <a:lnTo>
                    <a:pt x="1240" y="70"/>
                  </a:lnTo>
                  <a:lnTo>
                    <a:pt x="1184" y="56"/>
                  </a:lnTo>
                  <a:lnTo>
                    <a:pt x="1128" y="44"/>
                  </a:lnTo>
                  <a:lnTo>
                    <a:pt x="1074" y="32"/>
                  </a:lnTo>
                  <a:lnTo>
                    <a:pt x="1020" y="22"/>
                  </a:lnTo>
                  <a:lnTo>
                    <a:pt x="966" y="16"/>
                  </a:lnTo>
                  <a:lnTo>
                    <a:pt x="914" y="10"/>
                  </a:lnTo>
                  <a:lnTo>
                    <a:pt x="862" y="4"/>
                  </a:lnTo>
                  <a:lnTo>
                    <a:pt x="810" y="2"/>
                  </a:lnTo>
                  <a:lnTo>
                    <a:pt x="760" y="0"/>
                  </a:lnTo>
                  <a:lnTo>
                    <a:pt x="710" y="2"/>
                  </a:lnTo>
                  <a:lnTo>
                    <a:pt x="660" y="2"/>
                  </a:lnTo>
                  <a:lnTo>
                    <a:pt x="612" y="6"/>
                  </a:lnTo>
                  <a:lnTo>
                    <a:pt x="564" y="10"/>
                  </a:lnTo>
                  <a:lnTo>
                    <a:pt x="516" y="16"/>
                  </a:lnTo>
                  <a:lnTo>
                    <a:pt x="470" y="24"/>
                  </a:lnTo>
                  <a:lnTo>
                    <a:pt x="422" y="32"/>
                  </a:lnTo>
                  <a:lnTo>
                    <a:pt x="378" y="42"/>
                  </a:lnTo>
                  <a:lnTo>
                    <a:pt x="332" y="52"/>
                  </a:lnTo>
                  <a:lnTo>
                    <a:pt x="288" y="64"/>
                  </a:lnTo>
                  <a:lnTo>
                    <a:pt x="246" y="78"/>
                  </a:lnTo>
                  <a:lnTo>
                    <a:pt x="202" y="92"/>
                  </a:lnTo>
                  <a:lnTo>
                    <a:pt x="160" y="108"/>
                  </a:lnTo>
                  <a:lnTo>
                    <a:pt x="78" y="142"/>
                  </a:lnTo>
                  <a:lnTo>
                    <a:pt x="0" y="178"/>
                  </a:lnTo>
                  <a:lnTo>
                    <a:pt x="0" y="676"/>
                  </a:lnTo>
                  <a:lnTo>
                    <a:pt x="1206" y="676"/>
                  </a:lnTo>
                  <a:lnTo>
                    <a:pt x="1206" y="590"/>
                  </a:lnTo>
                  <a:lnTo>
                    <a:pt x="1200" y="566"/>
                  </a:lnTo>
                  <a:lnTo>
                    <a:pt x="1200" y="566"/>
                  </a:lnTo>
                  <a:lnTo>
                    <a:pt x="1190" y="542"/>
                  </a:lnTo>
                  <a:lnTo>
                    <a:pt x="1174" y="520"/>
                  </a:lnTo>
                  <a:lnTo>
                    <a:pt x="1174" y="520"/>
                  </a:lnTo>
                  <a:lnTo>
                    <a:pt x="1164" y="502"/>
                  </a:lnTo>
                  <a:lnTo>
                    <a:pt x="1156" y="482"/>
                  </a:lnTo>
                  <a:lnTo>
                    <a:pt x="1154" y="462"/>
                  </a:lnTo>
                  <a:lnTo>
                    <a:pt x="1154" y="440"/>
                  </a:lnTo>
                  <a:lnTo>
                    <a:pt x="1154" y="440"/>
                  </a:lnTo>
                  <a:lnTo>
                    <a:pt x="1154" y="438"/>
                  </a:lnTo>
                  <a:lnTo>
                    <a:pt x="1154" y="438"/>
                  </a:lnTo>
                  <a:lnTo>
                    <a:pt x="1154" y="438"/>
                  </a:lnTo>
                  <a:lnTo>
                    <a:pt x="1154" y="438"/>
                  </a:lnTo>
                  <a:lnTo>
                    <a:pt x="1156" y="426"/>
                  </a:lnTo>
                  <a:lnTo>
                    <a:pt x="1158" y="416"/>
                  </a:lnTo>
                  <a:lnTo>
                    <a:pt x="1168" y="396"/>
                  </a:lnTo>
                  <a:lnTo>
                    <a:pt x="1180" y="378"/>
                  </a:lnTo>
                  <a:lnTo>
                    <a:pt x="1196" y="362"/>
                  </a:lnTo>
                  <a:lnTo>
                    <a:pt x="1216" y="348"/>
                  </a:lnTo>
                  <a:lnTo>
                    <a:pt x="1238" y="340"/>
                  </a:lnTo>
                  <a:lnTo>
                    <a:pt x="1262" y="334"/>
                  </a:lnTo>
                  <a:lnTo>
                    <a:pt x="1288" y="330"/>
                  </a:lnTo>
                  <a:lnTo>
                    <a:pt x="1288" y="330"/>
                  </a:lnTo>
                  <a:lnTo>
                    <a:pt x="1302" y="332"/>
                  </a:lnTo>
                  <a:lnTo>
                    <a:pt x="1314" y="334"/>
                  </a:lnTo>
                  <a:lnTo>
                    <a:pt x="1340" y="340"/>
                  </a:lnTo>
                  <a:lnTo>
                    <a:pt x="1362" y="350"/>
                  </a:lnTo>
                  <a:lnTo>
                    <a:pt x="1382" y="364"/>
                  </a:lnTo>
                  <a:lnTo>
                    <a:pt x="1398" y="382"/>
                  </a:lnTo>
                  <a:lnTo>
                    <a:pt x="1406" y="392"/>
                  </a:lnTo>
                  <a:lnTo>
                    <a:pt x="1412" y="402"/>
                  </a:lnTo>
                  <a:lnTo>
                    <a:pt x="1416" y="412"/>
                  </a:lnTo>
                  <a:lnTo>
                    <a:pt x="1420" y="424"/>
                  </a:lnTo>
                  <a:lnTo>
                    <a:pt x="1422" y="434"/>
                  </a:lnTo>
                  <a:lnTo>
                    <a:pt x="1422" y="446"/>
                  </a:lnTo>
                  <a:lnTo>
                    <a:pt x="1422" y="446"/>
                  </a:lnTo>
                  <a:lnTo>
                    <a:pt x="1422" y="446"/>
                  </a:lnTo>
                  <a:lnTo>
                    <a:pt x="1422" y="466"/>
                  </a:lnTo>
                  <a:lnTo>
                    <a:pt x="1418" y="484"/>
                  </a:lnTo>
                  <a:lnTo>
                    <a:pt x="1410" y="502"/>
                  </a:lnTo>
                  <a:lnTo>
                    <a:pt x="1400" y="520"/>
                  </a:lnTo>
                  <a:lnTo>
                    <a:pt x="1400" y="520"/>
                  </a:lnTo>
                  <a:lnTo>
                    <a:pt x="1386" y="540"/>
                  </a:lnTo>
                  <a:lnTo>
                    <a:pt x="1376" y="560"/>
                  </a:lnTo>
                  <a:lnTo>
                    <a:pt x="1368" y="590"/>
                  </a:lnTo>
                  <a:lnTo>
                    <a:pt x="1368" y="590"/>
                  </a:lnTo>
                  <a:lnTo>
                    <a:pt x="1368" y="676"/>
                  </a:lnTo>
                  <a:lnTo>
                    <a:pt x="2240" y="676"/>
                  </a:lnTo>
                  <a:lnTo>
                    <a:pt x="2240" y="676"/>
                  </a:lnTo>
                  <a:lnTo>
                    <a:pt x="2212" y="642"/>
                  </a:lnTo>
                  <a:lnTo>
                    <a:pt x="2182" y="610"/>
                  </a:lnTo>
                  <a:lnTo>
                    <a:pt x="2150" y="578"/>
                  </a:lnTo>
                  <a:lnTo>
                    <a:pt x="2116" y="546"/>
                  </a:lnTo>
                  <a:lnTo>
                    <a:pt x="2082" y="514"/>
                  </a:lnTo>
                  <a:lnTo>
                    <a:pt x="2046" y="484"/>
                  </a:lnTo>
                  <a:lnTo>
                    <a:pt x="2008" y="452"/>
                  </a:lnTo>
                  <a:lnTo>
                    <a:pt x="1968" y="422"/>
                  </a:lnTo>
                  <a:lnTo>
                    <a:pt x="1928" y="392"/>
                  </a:lnTo>
                  <a:lnTo>
                    <a:pt x="1884" y="364"/>
                  </a:lnTo>
                  <a:lnTo>
                    <a:pt x="1838" y="334"/>
                  </a:lnTo>
                  <a:lnTo>
                    <a:pt x="1792" y="306"/>
                  </a:lnTo>
                  <a:lnTo>
                    <a:pt x="1744" y="278"/>
                  </a:lnTo>
                  <a:lnTo>
                    <a:pt x="1692" y="252"/>
                  </a:lnTo>
                  <a:lnTo>
                    <a:pt x="1640" y="224"/>
                  </a:lnTo>
                  <a:lnTo>
                    <a:pt x="1586" y="198"/>
                  </a:lnTo>
                  <a:lnTo>
                    <a:pt x="1586" y="19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1"/>
            <p:cNvSpPr>
              <a:spLocks/>
            </p:cNvSpPr>
            <p:nvPr/>
          </p:nvSpPr>
          <p:spPr bwMode="auto">
            <a:xfrm>
              <a:off x="10209213" y="6146800"/>
              <a:ext cx="2282825" cy="1371600"/>
            </a:xfrm>
            <a:custGeom>
              <a:avLst/>
              <a:gdLst>
                <a:gd name="T0" fmla="*/ 0 w 1438"/>
                <a:gd name="T1" fmla="*/ 0 h 864"/>
                <a:gd name="T2" fmla="*/ 0 w 1438"/>
                <a:gd name="T3" fmla="*/ 864 h 864"/>
                <a:gd name="T4" fmla="*/ 1114 w 1438"/>
                <a:gd name="T5" fmla="*/ 864 h 864"/>
                <a:gd name="T6" fmla="*/ 1114 w 1438"/>
                <a:gd name="T7" fmla="*/ 780 h 864"/>
                <a:gd name="T8" fmla="*/ 1106 w 1438"/>
                <a:gd name="T9" fmla="*/ 754 h 864"/>
                <a:gd name="T10" fmla="*/ 1106 w 1438"/>
                <a:gd name="T11" fmla="*/ 754 h 864"/>
                <a:gd name="T12" fmla="*/ 1096 w 1438"/>
                <a:gd name="T13" fmla="*/ 732 h 864"/>
                <a:gd name="T14" fmla="*/ 1082 w 1438"/>
                <a:gd name="T15" fmla="*/ 708 h 864"/>
                <a:gd name="T16" fmla="*/ 1082 w 1438"/>
                <a:gd name="T17" fmla="*/ 708 h 864"/>
                <a:gd name="T18" fmla="*/ 1070 w 1438"/>
                <a:gd name="T19" fmla="*/ 690 h 864"/>
                <a:gd name="T20" fmla="*/ 1064 w 1438"/>
                <a:gd name="T21" fmla="*/ 672 h 864"/>
                <a:gd name="T22" fmla="*/ 1060 w 1438"/>
                <a:gd name="T23" fmla="*/ 652 h 864"/>
                <a:gd name="T24" fmla="*/ 1060 w 1438"/>
                <a:gd name="T25" fmla="*/ 630 h 864"/>
                <a:gd name="T26" fmla="*/ 1060 w 1438"/>
                <a:gd name="T27" fmla="*/ 630 h 864"/>
                <a:gd name="T28" fmla="*/ 1060 w 1438"/>
                <a:gd name="T29" fmla="*/ 628 h 864"/>
                <a:gd name="T30" fmla="*/ 1060 w 1438"/>
                <a:gd name="T31" fmla="*/ 626 h 864"/>
                <a:gd name="T32" fmla="*/ 1060 w 1438"/>
                <a:gd name="T33" fmla="*/ 626 h 864"/>
                <a:gd name="T34" fmla="*/ 1060 w 1438"/>
                <a:gd name="T35" fmla="*/ 626 h 864"/>
                <a:gd name="T36" fmla="*/ 1062 w 1438"/>
                <a:gd name="T37" fmla="*/ 616 h 864"/>
                <a:gd name="T38" fmla="*/ 1064 w 1438"/>
                <a:gd name="T39" fmla="*/ 604 h 864"/>
                <a:gd name="T40" fmla="*/ 1074 w 1438"/>
                <a:gd name="T41" fmla="*/ 584 h 864"/>
                <a:gd name="T42" fmla="*/ 1086 w 1438"/>
                <a:gd name="T43" fmla="*/ 566 h 864"/>
                <a:gd name="T44" fmla="*/ 1104 w 1438"/>
                <a:gd name="T45" fmla="*/ 550 h 864"/>
                <a:gd name="T46" fmla="*/ 1122 w 1438"/>
                <a:gd name="T47" fmla="*/ 538 h 864"/>
                <a:gd name="T48" fmla="*/ 1144 w 1438"/>
                <a:gd name="T49" fmla="*/ 528 h 864"/>
                <a:gd name="T50" fmla="*/ 1168 w 1438"/>
                <a:gd name="T51" fmla="*/ 522 h 864"/>
                <a:gd name="T52" fmla="*/ 1194 w 1438"/>
                <a:gd name="T53" fmla="*/ 520 h 864"/>
                <a:gd name="T54" fmla="*/ 1194 w 1438"/>
                <a:gd name="T55" fmla="*/ 520 h 864"/>
                <a:gd name="T56" fmla="*/ 1208 w 1438"/>
                <a:gd name="T57" fmla="*/ 520 h 864"/>
                <a:gd name="T58" fmla="*/ 1222 w 1438"/>
                <a:gd name="T59" fmla="*/ 522 h 864"/>
                <a:gd name="T60" fmla="*/ 1246 w 1438"/>
                <a:gd name="T61" fmla="*/ 530 h 864"/>
                <a:gd name="T62" fmla="*/ 1270 w 1438"/>
                <a:gd name="T63" fmla="*/ 540 h 864"/>
                <a:gd name="T64" fmla="*/ 1288 w 1438"/>
                <a:gd name="T65" fmla="*/ 554 h 864"/>
                <a:gd name="T66" fmla="*/ 1306 w 1438"/>
                <a:gd name="T67" fmla="*/ 570 h 864"/>
                <a:gd name="T68" fmla="*/ 1312 w 1438"/>
                <a:gd name="T69" fmla="*/ 580 h 864"/>
                <a:gd name="T70" fmla="*/ 1318 w 1438"/>
                <a:gd name="T71" fmla="*/ 590 h 864"/>
                <a:gd name="T72" fmla="*/ 1322 w 1438"/>
                <a:gd name="T73" fmla="*/ 602 h 864"/>
                <a:gd name="T74" fmla="*/ 1326 w 1438"/>
                <a:gd name="T75" fmla="*/ 612 h 864"/>
                <a:gd name="T76" fmla="*/ 1328 w 1438"/>
                <a:gd name="T77" fmla="*/ 624 h 864"/>
                <a:gd name="T78" fmla="*/ 1328 w 1438"/>
                <a:gd name="T79" fmla="*/ 636 h 864"/>
                <a:gd name="T80" fmla="*/ 1328 w 1438"/>
                <a:gd name="T81" fmla="*/ 636 h 864"/>
                <a:gd name="T82" fmla="*/ 1328 w 1438"/>
                <a:gd name="T83" fmla="*/ 636 h 864"/>
                <a:gd name="T84" fmla="*/ 1328 w 1438"/>
                <a:gd name="T85" fmla="*/ 656 h 864"/>
                <a:gd name="T86" fmla="*/ 1324 w 1438"/>
                <a:gd name="T87" fmla="*/ 674 h 864"/>
                <a:gd name="T88" fmla="*/ 1316 w 1438"/>
                <a:gd name="T89" fmla="*/ 692 h 864"/>
                <a:gd name="T90" fmla="*/ 1306 w 1438"/>
                <a:gd name="T91" fmla="*/ 708 h 864"/>
                <a:gd name="T92" fmla="*/ 1306 w 1438"/>
                <a:gd name="T93" fmla="*/ 708 h 864"/>
                <a:gd name="T94" fmla="*/ 1292 w 1438"/>
                <a:gd name="T95" fmla="*/ 730 h 864"/>
                <a:gd name="T96" fmla="*/ 1282 w 1438"/>
                <a:gd name="T97" fmla="*/ 750 h 864"/>
                <a:gd name="T98" fmla="*/ 1276 w 1438"/>
                <a:gd name="T99" fmla="*/ 780 h 864"/>
                <a:gd name="T100" fmla="*/ 1274 w 1438"/>
                <a:gd name="T101" fmla="*/ 780 h 864"/>
                <a:gd name="T102" fmla="*/ 1274 w 1438"/>
                <a:gd name="T103" fmla="*/ 864 h 864"/>
                <a:gd name="T104" fmla="*/ 1438 w 1438"/>
                <a:gd name="T105" fmla="*/ 864 h 864"/>
                <a:gd name="T106" fmla="*/ 1438 w 1438"/>
                <a:gd name="T107" fmla="*/ 0 h 864"/>
                <a:gd name="T108" fmla="*/ 0 w 1438"/>
                <a:gd name="T109"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8" h="864">
                  <a:moveTo>
                    <a:pt x="0" y="0"/>
                  </a:moveTo>
                  <a:lnTo>
                    <a:pt x="0" y="864"/>
                  </a:lnTo>
                  <a:lnTo>
                    <a:pt x="1114" y="864"/>
                  </a:lnTo>
                  <a:lnTo>
                    <a:pt x="1114" y="780"/>
                  </a:lnTo>
                  <a:lnTo>
                    <a:pt x="1106" y="754"/>
                  </a:lnTo>
                  <a:lnTo>
                    <a:pt x="1106" y="754"/>
                  </a:lnTo>
                  <a:lnTo>
                    <a:pt x="1096" y="732"/>
                  </a:lnTo>
                  <a:lnTo>
                    <a:pt x="1082" y="708"/>
                  </a:lnTo>
                  <a:lnTo>
                    <a:pt x="1082" y="708"/>
                  </a:lnTo>
                  <a:lnTo>
                    <a:pt x="1070" y="690"/>
                  </a:lnTo>
                  <a:lnTo>
                    <a:pt x="1064" y="672"/>
                  </a:lnTo>
                  <a:lnTo>
                    <a:pt x="1060" y="652"/>
                  </a:lnTo>
                  <a:lnTo>
                    <a:pt x="1060" y="630"/>
                  </a:lnTo>
                  <a:lnTo>
                    <a:pt x="1060" y="630"/>
                  </a:lnTo>
                  <a:lnTo>
                    <a:pt x="1060" y="628"/>
                  </a:lnTo>
                  <a:lnTo>
                    <a:pt x="1060" y="626"/>
                  </a:lnTo>
                  <a:lnTo>
                    <a:pt x="1060" y="626"/>
                  </a:lnTo>
                  <a:lnTo>
                    <a:pt x="1060" y="626"/>
                  </a:lnTo>
                  <a:lnTo>
                    <a:pt x="1062" y="616"/>
                  </a:lnTo>
                  <a:lnTo>
                    <a:pt x="1064" y="604"/>
                  </a:lnTo>
                  <a:lnTo>
                    <a:pt x="1074" y="584"/>
                  </a:lnTo>
                  <a:lnTo>
                    <a:pt x="1086" y="566"/>
                  </a:lnTo>
                  <a:lnTo>
                    <a:pt x="1104" y="550"/>
                  </a:lnTo>
                  <a:lnTo>
                    <a:pt x="1122" y="538"/>
                  </a:lnTo>
                  <a:lnTo>
                    <a:pt x="1144" y="528"/>
                  </a:lnTo>
                  <a:lnTo>
                    <a:pt x="1168" y="522"/>
                  </a:lnTo>
                  <a:lnTo>
                    <a:pt x="1194" y="520"/>
                  </a:lnTo>
                  <a:lnTo>
                    <a:pt x="1194" y="520"/>
                  </a:lnTo>
                  <a:lnTo>
                    <a:pt x="1208" y="520"/>
                  </a:lnTo>
                  <a:lnTo>
                    <a:pt x="1222" y="522"/>
                  </a:lnTo>
                  <a:lnTo>
                    <a:pt x="1246" y="530"/>
                  </a:lnTo>
                  <a:lnTo>
                    <a:pt x="1270" y="540"/>
                  </a:lnTo>
                  <a:lnTo>
                    <a:pt x="1288" y="554"/>
                  </a:lnTo>
                  <a:lnTo>
                    <a:pt x="1306" y="570"/>
                  </a:lnTo>
                  <a:lnTo>
                    <a:pt x="1312" y="580"/>
                  </a:lnTo>
                  <a:lnTo>
                    <a:pt x="1318" y="590"/>
                  </a:lnTo>
                  <a:lnTo>
                    <a:pt x="1322" y="602"/>
                  </a:lnTo>
                  <a:lnTo>
                    <a:pt x="1326" y="612"/>
                  </a:lnTo>
                  <a:lnTo>
                    <a:pt x="1328" y="624"/>
                  </a:lnTo>
                  <a:lnTo>
                    <a:pt x="1328" y="636"/>
                  </a:lnTo>
                  <a:lnTo>
                    <a:pt x="1328" y="636"/>
                  </a:lnTo>
                  <a:lnTo>
                    <a:pt x="1328" y="636"/>
                  </a:lnTo>
                  <a:lnTo>
                    <a:pt x="1328" y="656"/>
                  </a:lnTo>
                  <a:lnTo>
                    <a:pt x="1324" y="674"/>
                  </a:lnTo>
                  <a:lnTo>
                    <a:pt x="1316" y="692"/>
                  </a:lnTo>
                  <a:lnTo>
                    <a:pt x="1306" y="708"/>
                  </a:lnTo>
                  <a:lnTo>
                    <a:pt x="1306" y="708"/>
                  </a:lnTo>
                  <a:lnTo>
                    <a:pt x="1292" y="730"/>
                  </a:lnTo>
                  <a:lnTo>
                    <a:pt x="1282" y="750"/>
                  </a:lnTo>
                  <a:lnTo>
                    <a:pt x="1276" y="780"/>
                  </a:lnTo>
                  <a:lnTo>
                    <a:pt x="1274" y="780"/>
                  </a:lnTo>
                  <a:lnTo>
                    <a:pt x="1274" y="864"/>
                  </a:lnTo>
                  <a:lnTo>
                    <a:pt x="1438" y="864"/>
                  </a:lnTo>
                  <a:lnTo>
                    <a:pt x="1438" y="0"/>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2"/>
            <p:cNvSpPr>
              <a:spLocks/>
            </p:cNvSpPr>
            <p:nvPr/>
          </p:nvSpPr>
          <p:spPr bwMode="auto">
            <a:xfrm>
              <a:off x="10209213" y="6146800"/>
              <a:ext cx="2282825" cy="1371600"/>
            </a:xfrm>
            <a:custGeom>
              <a:avLst/>
              <a:gdLst>
                <a:gd name="T0" fmla="*/ 0 w 1438"/>
                <a:gd name="T1" fmla="*/ 0 h 864"/>
                <a:gd name="T2" fmla="*/ 0 w 1438"/>
                <a:gd name="T3" fmla="*/ 864 h 864"/>
                <a:gd name="T4" fmla="*/ 1114 w 1438"/>
                <a:gd name="T5" fmla="*/ 864 h 864"/>
                <a:gd name="T6" fmla="*/ 1114 w 1438"/>
                <a:gd name="T7" fmla="*/ 780 h 864"/>
                <a:gd name="T8" fmla="*/ 1106 w 1438"/>
                <a:gd name="T9" fmla="*/ 754 h 864"/>
                <a:gd name="T10" fmla="*/ 1106 w 1438"/>
                <a:gd name="T11" fmla="*/ 754 h 864"/>
                <a:gd name="T12" fmla="*/ 1096 w 1438"/>
                <a:gd name="T13" fmla="*/ 732 h 864"/>
                <a:gd name="T14" fmla="*/ 1082 w 1438"/>
                <a:gd name="T15" fmla="*/ 708 h 864"/>
                <a:gd name="T16" fmla="*/ 1082 w 1438"/>
                <a:gd name="T17" fmla="*/ 708 h 864"/>
                <a:gd name="T18" fmla="*/ 1070 w 1438"/>
                <a:gd name="T19" fmla="*/ 690 h 864"/>
                <a:gd name="T20" fmla="*/ 1064 w 1438"/>
                <a:gd name="T21" fmla="*/ 672 h 864"/>
                <a:gd name="T22" fmla="*/ 1060 w 1438"/>
                <a:gd name="T23" fmla="*/ 652 h 864"/>
                <a:gd name="T24" fmla="*/ 1060 w 1438"/>
                <a:gd name="T25" fmla="*/ 630 h 864"/>
                <a:gd name="T26" fmla="*/ 1060 w 1438"/>
                <a:gd name="T27" fmla="*/ 630 h 864"/>
                <a:gd name="T28" fmla="*/ 1060 w 1438"/>
                <a:gd name="T29" fmla="*/ 628 h 864"/>
                <a:gd name="T30" fmla="*/ 1060 w 1438"/>
                <a:gd name="T31" fmla="*/ 626 h 864"/>
                <a:gd name="T32" fmla="*/ 1060 w 1438"/>
                <a:gd name="T33" fmla="*/ 626 h 864"/>
                <a:gd name="T34" fmla="*/ 1060 w 1438"/>
                <a:gd name="T35" fmla="*/ 626 h 864"/>
                <a:gd name="T36" fmla="*/ 1062 w 1438"/>
                <a:gd name="T37" fmla="*/ 616 h 864"/>
                <a:gd name="T38" fmla="*/ 1064 w 1438"/>
                <a:gd name="T39" fmla="*/ 604 h 864"/>
                <a:gd name="T40" fmla="*/ 1074 w 1438"/>
                <a:gd name="T41" fmla="*/ 584 h 864"/>
                <a:gd name="T42" fmla="*/ 1086 w 1438"/>
                <a:gd name="T43" fmla="*/ 566 h 864"/>
                <a:gd name="T44" fmla="*/ 1104 w 1438"/>
                <a:gd name="T45" fmla="*/ 550 h 864"/>
                <a:gd name="T46" fmla="*/ 1122 w 1438"/>
                <a:gd name="T47" fmla="*/ 538 h 864"/>
                <a:gd name="T48" fmla="*/ 1144 w 1438"/>
                <a:gd name="T49" fmla="*/ 528 h 864"/>
                <a:gd name="T50" fmla="*/ 1168 w 1438"/>
                <a:gd name="T51" fmla="*/ 522 h 864"/>
                <a:gd name="T52" fmla="*/ 1194 w 1438"/>
                <a:gd name="T53" fmla="*/ 520 h 864"/>
                <a:gd name="T54" fmla="*/ 1194 w 1438"/>
                <a:gd name="T55" fmla="*/ 520 h 864"/>
                <a:gd name="T56" fmla="*/ 1208 w 1438"/>
                <a:gd name="T57" fmla="*/ 520 h 864"/>
                <a:gd name="T58" fmla="*/ 1222 w 1438"/>
                <a:gd name="T59" fmla="*/ 522 h 864"/>
                <a:gd name="T60" fmla="*/ 1246 w 1438"/>
                <a:gd name="T61" fmla="*/ 530 h 864"/>
                <a:gd name="T62" fmla="*/ 1270 w 1438"/>
                <a:gd name="T63" fmla="*/ 540 h 864"/>
                <a:gd name="T64" fmla="*/ 1288 w 1438"/>
                <a:gd name="T65" fmla="*/ 554 h 864"/>
                <a:gd name="T66" fmla="*/ 1306 w 1438"/>
                <a:gd name="T67" fmla="*/ 570 h 864"/>
                <a:gd name="T68" fmla="*/ 1312 w 1438"/>
                <a:gd name="T69" fmla="*/ 580 h 864"/>
                <a:gd name="T70" fmla="*/ 1318 w 1438"/>
                <a:gd name="T71" fmla="*/ 590 h 864"/>
                <a:gd name="T72" fmla="*/ 1322 w 1438"/>
                <a:gd name="T73" fmla="*/ 602 h 864"/>
                <a:gd name="T74" fmla="*/ 1326 w 1438"/>
                <a:gd name="T75" fmla="*/ 612 h 864"/>
                <a:gd name="T76" fmla="*/ 1328 w 1438"/>
                <a:gd name="T77" fmla="*/ 624 h 864"/>
                <a:gd name="T78" fmla="*/ 1328 w 1438"/>
                <a:gd name="T79" fmla="*/ 636 h 864"/>
                <a:gd name="T80" fmla="*/ 1328 w 1438"/>
                <a:gd name="T81" fmla="*/ 636 h 864"/>
                <a:gd name="T82" fmla="*/ 1328 w 1438"/>
                <a:gd name="T83" fmla="*/ 636 h 864"/>
                <a:gd name="T84" fmla="*/ 1328 w 1438"/>
                <a:gd name="T85" fmla="*/ 656 h 864"/>
                <a:gd name="T86" fmla="*/ 1324 w 1438"/>
                <a:gd name="T87" fmla="*/ 674 h 864"/>
                <a:gd name="T88" fmla="*/ 1316 w 1438"/>
                <a:gd name="T89" fmla="*/ 692 h 864"/>
                <a:gd name="T90" fmla="*/ 1306 w 1438"/>
                <a:gd name="T91" fmla="*/ 708 h 864"/>
                <a:gd name="T92" fmla="*/ 1306 w 1438"/>
                <a:gd name="T93" fmla="*/ 708 h 864"/>
                <a:gd name="T94" fmla="*/ 1292 w 1438"/>
                <a:gd name="T95" fmla="*/ 730 h 864"/>
                <a:gd name="T96" fmla="*/ 1282 w 1438"/>
                <a:gd name="T97" fmla="*/ 750 h 864"/>
                <a:gd name="T98" fmla="*/ 1276 w 1438"/>
                <a:gd name="T99" fmla="*/ 780 h 864"/>
                <a:gd name="T100" fmla="*/ 1274 w 1438"/>
                <a:gd name="T101" fmla="*/ 780 h 864"/>
                <a:gd name="T102" fmla="*/ 1274 w 1438"/>
                <a:gd name="T103" fmla="*/ 864 h 864"/>
                <a:gd name="T104" fmla="*/ 1438 w 1438"/>
                <a:gd name="T105" fmla="*/ 864 h 864"/>
                <a:gd name="T106" fmla="*/ 1438 w 1438"/>
                <a:gd name="T107" fmla="*/ 0 h 864"/>
                <a:gd name="T108" fmla="*/ 0 w 1438"/>
                <a:gd name="T109"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8" h="864">
                  <a:moveTo>
                    <a:pt x="0" y="0"/>
                  </a:moveTo>
                  <a:lnTo>
                    <a:pt x="0" y="864"/>
                  </a:lnTo>
                  <a:lnTo>
                    <a:pt x="1114" y="864"/>
                  </a:lnTo>
                  <a:lnTo>
                    <a:pt x="1114" y="780"/>
                  </a:lnTo>
                  <a:lnTo>
                    <a:pt x="1106" y="754"/>
                  </a:lnTo>
                  <a:lnTo>
                    <a:pt x="1106" y="754"/>
                  </a:lnTo>
                  <a:lnTo>
                    <a:pt x="1096" y="732"/>
                  </a:lnTo>
                  <a:lnTo>
                    <a:pt x="1082" y="708"/>
                  </a:lnTo>
                  <a:lnTo>
                    <a:pt x="1082" y="708"/>
                  </a:lnTo>
                  <a:lnTo>
                    <a:pt x="1070" y="690"/>
                  </a:lnTo>
                  <a:lnTo>
                    <a:pt x="1064" y="672"/>
                  </a:lnTo>
                  <a:lnTo>
                    <a:pt x="1060" y="652"/>
                  </a:lnTo>
                  <a:lnTo>
                    <a:pt x="1060" y="630"/>
                  </a:lnTo>
                  <a:lnTo>
                    <a:pt x="1060" y="630"/>
                  </a:lnTo>
                  <a:lnTo>
                    <a:pt x="1060" y="628"/>
                  </a:lnTo>
                  <a:lnTo>
                    <a:pt x="1060" y="626"/>
                  </a:lnTo>
                  <a:lnTo>
                    <a:pt x="1060" y="626"/>
                  </a:lnTo>
                  <a:lnTo>
                    <a:pt x="1060" y="626"/>
                  </a:lnTo>
                  <a:lnTo>
                    <a:pt x="1062" y="616"/>
                  </a:lnTo>
                  <a:lnTo>
                    <a:pt x="1064" y="604"/>
                  </a:lnTo>
                  <a:lnTo>
                    <a:pt x="1074" y="584"/>
                  </a:lnTo>
                  <a:lnTo>
                    <a:pt x="1086" y="566"/>
                  </a:lnTo>
                  <a:lnTo>
                    <a:pt x="1104" y="550"/>
                  </a:lnTo>
                  <a:lnTo>
                    <a:pt x="1122" y="538"/>
                  </a:lnTo>
                  <a:lnTo>
                    <a:pt x="1144" y="528"/>
                  </a:lnTo>
                  <a:lnTo>
                    <a:pt x="1168" y="522"/>
                  </a:lnTo>
                  <a:lnTo>
                    <a:pt x="1194" y="520"/>
                  </a:lnTo>
                  <a:lnTo>
                    <a:pt x="1194" y="520"/>
                  </a:lnTo>
                  <a:lnTo>
                    <a:pt x="1208" y="520"/>
                  </a:lnTo>
                  <a:lnTo>
                    <a:pt x="1222" y="522"/>
                  </a:lnTo>
                  <a:lnTo>
                    <a:pt x="1246" y="530"/>
                  </a:lnTo>
                  <a:lnTo>
                    <a:pt x="1270" y="540"/>
                  </a:lnTo>
                  <a:lnTo>
                    <a:pt x="1288" y="554"/>
                  </a:lnTo>
                  <a:lnTo>
                    <a:pt x="1306" y="570"/>
                  </a:lnTo>
                  <a:lnTo>
                    <a:pt x="1312" y="580"/>
                  </a:lnTo>
                  <a:lnTo>
                    <a:pt x="1318" y="590"/>
                  </a:lnTo>
                  <a:lnTo>
                    <a:pt x="1322" y="602"/>
                  </a:lnTo>
                  <a:lnTo>
                    <a:pt x="1326" y="612"/>
                  </a:lnTo>
                  <a:lnTo>
                    <a:pt x="1328" y="624"/>
                  </a:lnTo>
                  <a:lnTo>
                    <a:pt x="1328" y="636"/>
                  </a:lnTo>
                  <a:lnTo>
                    <a:pt x="1328" y="636"/>
                  </a:lnTo>
                  <a:lnTo>
                    <a:pt x="1328" y="636"/>
                  </a:lnTo>
                  <a:lnTo>
                    <a:pt x="1328" y="656"/>
                  </a:lnTo>
                  <a:lnTo>
                    <a:pt x="1324" y="674"/>
                  </a:lnTo>
                  <a:lnTo>
                    <a:pt x="1316" y="692"/>
                  </a:lnTo>
                  <a:lnTo>
                    <a:pt x="1306" y="708"/>
                  </a:lnTo>
                  <a:lnTo>
                    <a:pt x="1306" y="708"/>
                  </a:lnTo>
                  <a:lnTo>
                    <a:pt x="1292" y="730"/>
                  </a:lnTo>
                  <a:lnTo>
                    <a:pt x="1282" y="750"/>
                  </a:lnTo>
                  <a:lnTo>
                    <a:pt x="1276" y="780"/>
                  </a:lnTo>
                  <a:lnTo>
                    <a:pt x="1274" y="780"/>
                  </a:lnTo>
                  <a:lnTo>
                    <a:pt x="1274" y="864"/>
                  </a:lnTo>
                  <a:lnTo>
                    <a:pt x="1438" y="864"/>
                  </a:lnTo>
                  <a:lnTo>
                    <a:pt x="1438"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3"/>
            <p:cNvSpPr>
              <a:spLocks/>
            </p:cNvSpPr>
            <p:nvPr/>
          </p:nvSpPr>
          <p:spPr bwMode="auto">
            <a:xfrm>
              <a:off x="11428413" y="9356725"/>
              <a:ext cx="3336925" cy="1371600"/>
            </a:xfrm>
            <a:custGeom>
              <a:avLst/>
              <a:gdLst>
                <a:gd name="T0" fmla="*/ 2102 w 2102"/>
                <a:gd name="T1" fmla="*/ 0 h 864"/>
                <a:gd name="T2" fmla="*/ 0 w 2102"/>
                <a:gd name="T3" fmla="*/ 0 h 864"/>
                <a:gd name="T4" fmla="*/ 0 w 2102"/>
                <a:gd name="T5" fmla="*/ 864 h 864"/>
                <a:gd name="T6" fmla="*/ 1548 w 2102"/>
                <a:gd name="T7" fmla="*/ 864 h 864"/>
                <a:gd name="T8" fmla="*/ 1548 w 2102"/>
                <a:gd name="T9" fmla="*/ 864 h 864"/>
                <a:gd name="T10" fmla="*/ 1628 w 2102"/>
                <a:gd name="T11" fmla="*/ 864 h 864"/>
                <a:gd name="T12" fmla="*/ 1630 w 2102"/>
                <a:gd name="T13" fmla="*/ 730 h 864"/>
                <a:gd name="T14" fmla="*/ 1630 w 2102"/>
                <a:gd name="T15" fmla="*/ 730 h 864"/>
                <a:gd name="T16" fmla="*/ 1644 w 2102"/>
                <a:gd name="T17" fmla="*/ 720 h 864"/>
                <a:gd name="T18" fmla="*/ 1678 w 2102"/>
                <a:gd name="T19" fmla="*/ 694 h 864"/>
                <a:gd name="T20" fmla="*/ 1698 w 2102"/>
                <a:gd name="T21" fmla="*/ 678 h 864"/>
                <a:gd name="T22" fmla="*/ 1716 w 2102"/>
                <a:gd name="T23" fmla="*/ 662 h 864"/>
                <a:gd name="T24" fmla="*/ 1730 w 2102"/>
                <a:gd name="T25" fmla="*/ 648 h 864"/>
                <a:gd name="T26" fmla="*/ 1740 w 2102"/>
                <a:gd name="T27" fmla="*/ 634 h 864"/>
                <a:gd name="T28" fmla="*/ 1740 w 2102"/>
                <a:gd name="T29" fmla="*/ 634 h 864"/>
                <a:gd name="T30" fmla="*/ 1744 w 2102"/>
                <a:gd name="T31" fmla="*/ 620 h 864"/>
                <a:gd name="T32" fmla="*/ 1748 w 2102"/>
                <a:gd name="T33" fmla="*/ 608 h 864"/>
                <a:gd name="T34" fmla="*/ 1748 w 2102"/>
                <a:gd name="T35" fmla="*/ 596 h 864"/>
                <a:gd name="T36" fmla="*/ 1748 w 2102"/>
                <a:gd name="T37" fmla="*/ 584 h 864"/>
                <a:gd name="T38" fmla="*/ 1746 w 2102"/>
                <a:gd name="T39" fmla="*/ 574 h 864"/>
                <a:gd name="T40" fmla="*/ 1744 w 2102"/>
                <a:gd name="T41" fmla="*/ 566 h 864"/>
                <a:gd name="T42" fmla="*/ 1736 w 2102"/>
                <a:gd name="T43" fmla="*/ 552 h 864"/>
                <a:gd name="T44" fmla="*/ 1724 w 2102"/>
                <a:gd name="T45" fmla="*/ 540 h 864"/>
                <a:gd name="T46" fmla="*/ 1716 w 2102"/>
                <a:gd name="T47" fmla="*/ 532 h 864"/>
                <a:gd name="T48" fmla="*/ 1706 w 2102"/>
                <a:gd name="T49" fmla="*/ 526 h 864"/>
                <a:gd name="T50" fmla="*/ 1706 w 2102"/>
                <a:gd name="T51" fmla="*/ 526 h 864"/>
                <a:gd name="T52" fmla="*/ 1720 w 2102"/>
                <a:gd name="T53" fmla="*/ 516 h 864"/>
                <a:gd name="T54" fmla="*/ 1736 w 2102"/>
                <a:gd name="T55" fmla="*/ 502 h 864"/>
                <a:gd name="T56" fmla="*/ 1752 w 2102"/>
                <a:gd name="T57" fmla="*/ 486 h 864"/>
                <a:gd name="T58" fmla="*/ 1766 w 2102"/>
                <a:gd name="T59" fmla="*/ 468 h 864"/>
                <a:gd name="T60" fmla="*/ 1772 w 2102"/>
                <a:gd name="T61" fmla="*/ 456 h 864"/>
                <a:gd name="T62" fmla="*/ 1776 w 2102"/>
                <a:gd name="T63" fmla="*/ 446 h 864"/>
                <a:gd name="T64" fmla="*/ 1778 w 2102"/>
                <a:gd name="T65" fmla="*/ 434 h 864"/>
                <a:gd name="T66" fmla="*/ 1780 w 2102"/>
                <a:gd name="T67" fmla="*/ 422 h 864"/>
                <a:gd name="T68" fmla="*/ 1778 w 2102"/>
                <a:gd name="T69" fmla="*/ 410 h 864"/>
                <a:gd name="T70" fmla="*/ 1774 w 2102"/>
                <a:gd name="T71" fmla="*/ 398 h 864"/>
                <a:gd name="T72" fmla="*/ 1774 w 2102"/>
                <a:gd name="T73" fmla="*/ 398 h 864"/>
                <a:gd name="T74" fmla="*/ 1760 w 2102"/>
                <a:gd name="T75" fmla="*/ 366 h 864"/>
                <a:gd name="T76" fmla="*/ 1746 w 2102"/>
                <a:gd name="T77" fmla="*/ 324 h 864"/>
                <a:gd name="T78" fmla="*/ 1730 w 2102"/>
                <a:gd name="T79" fmla="*/ 270 h 864"/>
                <a:gd name="T80" fmla="*/ 1762 w 2102"/>
                <a:gd name="T81" fmla="*/ 170 h 864"/>
                <a:gd name="T82" fmla="*/ 1782 w 2102"/>
                <a:gd name="T83" fmla="*/ 126 h 864"/>
                <a:gd name="T84" fmla="*/ 2102 w 2102"/>
                <a:gd name="T85"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2" h="864">
                  <a:moveTo>
                    <a:pt x="2102" y="0"/>
                  </a:moveTo>
                  <a:lnTo>
                    <a:pt x="0" y="0"/>
                  </a:lnTo>
                  <a:lnTo>
                    <a:pt x="0" y="864"/>
                  </a:lnTo>
                  <a:lnTo>
                    <a:pt x="1548" y="864"/>
                  </a:lnTo>
                  <a:lnTo>
                    <a:pt x="1548" y="864"/>
                  </a:lnTo>
                  <a:lnTo>
                    <a:pt x="1628" y="864"/>
                  </a:lnTo>
                  <a:lnTo>
                    <a:pt x="1630" y="730"/>
                  </a:lnTo>
                  <a:lnTo>
                    <a:pt x="1630" y="730"/>
                  </a:lnTo>
                  <a:lnTo>
                    <a:pt x="1644" y="720"/>
                  </a:lnTo>
                  <a:lnTo>
                    <a:pt x="1678" y="694"/>
                  </a:lnTo>
                  <a:lnTo>
                    <a:pt x="1698" y="678"/>
                  </a:lnTo>
                  <a:lnTo>
                    <a:pt x="1716" y="662"/>
                  </a:lnTo>
                  <a:lnTo>
                    <a:pt x="1730" y="648"/>
                  </a:lnTo>
                  <a:lnTo>
                    <a:pt x="1740" y="634"/>
                  </a:lnTo>
                  <a:lnTo>
                    <a:pt x="1740" y="634"/>
                  </a:lnTo>
                  <a:lnTo>
                    <a:pt x="1744" y="620"/>
                  </a:lnTo>
                  <a:lnTo>
                    <a:pt x="1748" y="608"/>
                  </a:lnTo>
                  <a:lnTo>
                    <a:pt x="1748" y="596"/>
                  </a:lnTo>
                  <a:lnTo>
                    <a:pt x="1748" y="584"/>
                  </a:lnTo>
                  <a:lnTo>
                    <a:pt x="1746" y="574"/>
                  </a:lnTo>
                  <a:lnTo>
                    <a:pt x="1744" y="566"/>
                  </a:lnTo>
                  <a:lnTo>
                    <a:pt x="1736" y="552"/>
                  </a:lnTo>
                  <a:lnTo>
                    <a:pt x="1724" y="540"/>
                  </a:lnTo>
                  <a:lnTo>
                    <a:pt x="1716" y="532"/>
                  </a:lnTo>
                  <a:lnTo>
                    <a:pt x="1706" y="526"/>
                  </a:lnTo>
                  <a:lnTo>
                    <a:pt x="1706" y="526"/>
                  </a:lnTo>
                  <a:lnTo>
                    <a:pt x="1720" y="516"/>
                  </a:lnTo>
                  <a:lnTo>
                    <a:pt x="1736" y="502"/>
                  </a:lnTo>
                  <a:lnTo>
                    <a:pt x="1752" y="486"/>
                  </a:lnTo>
                  <a:lnTo>
                    <a:pt x="1766" y="468"/>
                  </a:lnTo>
                  <a:lnTo>
                    <a:pt x="1772" y="456"/>
                  </a:lnTo>
                  <a:lnTo>
                    <a:pt x="1776" y="446"/>
                  </a:lnTo>
                  <a:lnTo>
                    <a:pt x="1778" y="434"/>
                  </a:lnTo>
                  <a:lnTo>
                    <a:pt x="1780" y="422"/>
                  </a:lnTo>
                  <a:lnTo>
                    <a:pt x="1778" y="410"/>
                  </a:lnTo>
                  <a:lnTo>
                    <a:pt x="1774" y="398"/>
                  </a:lnTo>
                  <a:lnTo>
                    <a:pt x="1774" y="398"/>
                  </a:lnTo>
                  <a:lnTo>
                    <a:pt x="1760" y="366"/>
                  </a:lnTo>
                  <a:lnTo>
                    <a:pt x="1746" y="324"/>
                  </a:lnTo>
                  <a:lnTo>
                    <a:pt x="1730" y="270"/>
                  </a:lnTo>
                  <a:lnTo>
                    <a:pt x="1762" y="170"/>
                  </a:lnTo>
                  <a:lnTo>
                    <a:pt x="1782" y="126"/>
                  </a:lnTo>
                  <a:lnTo>
                    <a:pt x="2102"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4"/>
            <p:cNvSpPr>
              <a:spLocks/>
            </p:cNvSpPr>
            <p:nvPr/>
          </p:nvSpPr>
          <p:spPr bwMode="auto">
            <a:xfrm>
              <a:off x="11428413" y="9356725"/>
              <a:ext cx="3336925" cy="1371600"/>
            </a:xfrm>
            <a:custGeom>
              <a:avLst/>
              <a:gdLst>
                <a:gd name="T0" fmla="*/ 2102 w 2102"/>
                <a:gd name="T1" fmla="*/ 0 h 864"/>
                <a:gd name="T2" fmla="*/ 0 w 2102"/>
                <a:gd name="T3" fmla="*/ 0 h 864"/>
                <a:gd name="T4" fmla="*/ 0 w 2102"/>
                <a:gd name="T5" fmla="*/ 864 h 864"/>
                <a:gd name="T6" fmla="*/ 1548 w 2102"/>
                <a:gd name="T7" fmla="*/ 864 h 864"/>
                <a:gd name="T8" fmla="*/ 1548 w 2102"/>
                <a:gd name="T9" fmla="*/ 864 h 864"/>
                <a:gd name="T10" fmla="*/ 1628 w 2102"/>
                <a:gd name="T11" fmla="*/ 864 h 864"/>
                <a:gd name="T12" fmla="*/ 1630 w 2102"/>
                <a:gd name="T13" fmla="*/ 730 h 864"/>
                <a:gd name="T14" fmla="*/ 1630 w 2102"/>
                <a:gd name="T15" fmla="*/ 730 h 864"/>
                <a:gd name="T16" fmla="*/ 1644 w 2102"/>
                <a:gd name="T17" fmla="*/ 720 h 864"/>
                <a:gd name="T18" fmla="*/ 1678 w 2102"/>
                <a:gd name="T19" fmla="*/ 694 h 864"/>
                <a:gd name="T20" fmla="*/ 1698 w 2102"/>
                <a:gd name="T21" fmla="*/ 678 h 864"/>
                <a:gd name="T22" fmla="*/ 1716 w 2102"/>
                <a:gd name="T23" fmla="*/ 662 h 864"/>
                <a:gd name="T24" fmla="*/ 1730 w 2102"/>
                <a:gd name="T25" fmla="*/ 648 h 864"/>
                <a:gd name="T26" fmla="*/ 1740 w 2102"/>
                <a:gd name="T27" fmla="*/ 634 h 864"/>
                <a:gd name="T28" fmla="*/ 1740 w 2102"/>
                <a:gd name="T29" fmla="*/ 634 h 864"/>
                <a:gd name="T30" fmla="*/ 1744 w 2102"/>
                <a:gd name="T31" fmla="*/ 620 h 864"/>
                <a:gd name="T32" fmla="*/ 1748 w 2102"/>
                <a:gd name="T33" fmla="*/ 608 h 864"/>
                <a:gd name="T34" fmla="*/ 1748 w 2102"/>
                <a:gd name="T35" fmla="*/ 596 h 864"/>
                <a:gd name="T36" fmla="*/ 1748 w 2102"/>
                <a:gd name="T37" fmla="*/ 584 h 864"/>
                <a:gd name="T38" fmla="*/ 1746 w 2102"/>
                <a:gd name="T39" fmla="*/ 574 h 864"/>
                <a:gd name="T40" fmla="*/ 1744 w 2102"/>
                <a:gd name="T41" fmla="*/ 566 h 864"/>
                <a:gd name="T42" fmla="*/ 1736 w 2102"/>
                <a:gd name="T43" fmla="*/ 552 h 864"/>
                <a:gd name="T44" fmla="*/ 1724 w 2102"/>
                <a:gd name="T45" fmla="*/ 540 h 864"/>
                <a:gd name="T46" fmla="*/ 1716 w 2102"/>
                <a:gd name="T47" fmla="*/ 532 h 864"/>
                <a:gd name="T48" fmla="*/ 1706 w 2102"/>
                <a:gd name="T49" fmla="*/ 526 h 864"/>
                <a:gd name="T50" fmla="*/ 1706 w 2102"/>
                <a:gd name="T51" fmla="*/ 526 h 864"/>
                <a:gd name="T52" fmla="*/ 1720 w 2102"/>
                <a:gd name="T53" fmla="*/ 516 h 864"/>
                <a:gd name="T54" fmla="*/ 1736 w 2102"/>
                <a:gd name="T55" fmla="*/ 502 h 864"/>
                <a:gd name="T56" fmla="*/ 1752 w 2102"/>
                <a:gd name="T57" fmla="*/ 486 h 864"/>
                <a:gd name="T58" fmla="*/ 1766 w 2102"/>
                <a:gd name="T59" fmla="*/ 468 h 864"/>
                <a:gd name="T60" fmla="*/ 1772 w 2102"/>
                <a:gd name="T61" fmla="*/ 456 h 864"/>
                <a:gd name="T62" fmla="*/ 1776 w 2102"/>
                <a:gd name="T63" fmla="*/ 446 h 864"/>
                <a:gd name="T64" fmla="*/ 1778 w 2102"/>
                <a:gd name="T65" fmla="*/ 434 h 864"/>
                <a:gd name="T66" fmla="*/ 1780 w 2102"/>
                <a:gd name="T67" fmla="*/ 422 h 864"/>
                <a:gd name="T68" fmla="*/ 1778 w 2102"/>
                <a:gd name="T69" fmla="*/ 410 h 864"/>
                <a:gd name="T70" fmla="*/ 1774 w 2102"/>
                <a:gd name="T71" fmla="*/ 398 h 864"/>
                <a:gd name="T72" fmla="*/ 1774 w 2102"/>
                <a:gd name="T73" fmla="*/ 398 h 864"/>
                <a:gd name="T74" fmla="*/ 1760 w 2102"/>
                <a:gd name="T75" fmla="*/ 366 h 864"/>
                <a:gd name="T76" fmla="*/ 1746 w 2102"/>
                <a:gd name="T77" fmla="*/ 324 h 864"/>
                <a:gd name="T78" fmla="*/ 1730 w 2102"/>
                <a:gd name="T79" fmla="*/ 270 h 864"/>
                <a:gd name="T80" fmla="*/ 1762 w 2102"/>
                <a:gd name="T81" fmla="*/ 170 h 864"/>
                <a:gd name="T82" fmla="*/ 1782 w 2102"/>
                <a:gd name="T83" fmla="*/ 126 h 864"/>
                <a:gd name="T84" fmla="*/ 2102 w 2102"/>
                <a:gd name="T85"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2" h="864">
                  <a:moveTo>
                    <a:pt x="2102" y="0"/>
                  </a:moveTo>
                  <a:lnTo>
                    <a:pt x="0" y="0"/>
                  </a:lnTo>
                  <a:lnTo>
                    <a:pt x="0" y="864"/>
                  </a:lnTo>
                  <a:lnTo>
                    <a:pt x="1548" y="864"/>
                  </a:lnTo>
                  <a:lnTo>
                    <a:pt x="1548" y="864"/>
                  </a:lnTo>
                  <a:lnTo>
                    <a:pt x="1628" y="864"/>
                  </a:lnTo>
                  <a:lnTo>
                    <a:pt x="1630" y="730"/>
                  </a:lnTo>
                  <a:lnTo>
                    <a:pt x="1630" y="730"/>
                  </a:lnTo>
                  <a:lnTo>
                    <a:pt x="1644" y="720"/>
                  </a:lnTo>
                  <a:lnTo>
                    <a:pt x="1678" y="694"/>
                  </a:lnTo>
                  <a:lnTo>
                    <a:pt x="1698" y="678"/>
                  </a:lnTo>
                  <a:lnTo>
                    <a:pt x="1716" y="662"/>
                  </a:lnTo>
                  <a:lnTo>
                    <a:pt x="1730" y="648"/>
                  </a:lnTo>
                  <a:lnTo>
                    <a:pt x="1740" y="634"/>
                  </a:lnTo>
                  <a:lnTo>
                    <a:pt x="1740" y="634"/>
                  </a:lnTo>
                  <a:lnTo>
                    <a:pt x="1744" y="620"/>
                  </a:lnTo>
                  <a:lnTo>
                    <a:pt x="1748" y="608"/>
                  </a:lnTo>
                  <a:lnTo>
                    <a:pt x="1748" y="596"/>
                  </a:lnTo>
                  <a:lnTo>
                    <a:pt x="1748" y="584"/>
                  </a:lnTo>
                  <a:lnTo>
                    <a:pt x="1746" y="574"/>
                  </a:lnTo>
                  <a:lnTo>
                    <a:pt x="1744" y="566"/>
                  </a:lnTo>
                  <a:lnTo>
                    <a:pt x="1736" y="552"/>
                  </a:lnTo>
                  <a:lnTo>
                    <a:pt x="1724" y="540"/>
                  </a:lnTo>
                  <a:lnTo>
                    <a:pt x="1716" y="532"/>
                  </a:lnTo>
                  <a:lnTo>
                    <a:pt x="1706" y="526"/>
                  </a:lnTo>
                  <a:lnTo>
                    <a:pt x="1706" y="526"/>
                  </a:lnTo>
                  <a:lnTo>
                    <a:pt x="1720" y="516"/>
                  </a:lnTo>
                  <a:lnTo>
                    <a:pt x="1736" y="502"/>
                  </a:lnTo>
                  <a:lnTo>
                    <a:pt x="1752" y="486"/>
                  </a:lnTo>
                  <a:lnTo>
                    <a:pt x="1766" y="468"/>
                  </a:lnTo>
                  <a:lnTo>
                    <a:pt x="1772" y="456"/>
                  </a:lnTo>
                  <a:lnTo>
                    <a:pt x="1776" y="446"/>
                  </a:lnTo>
                  <a:lnTo>
                    <a:pt x="1778" y="434"/>
                  </a:lnTo>
                  <a:lnTo>
                    <a:pt x="1780" y="422"/>
                  </a:lnTo>
                  <a:lnTo>
                    <a:pt x="1778" y="410"/>
                  </a:lnTo>
                  <a:lnTo>
                    <a:pt x="1774" y="398"/>
                  </a:lnTo>
                  <a:lnTo>
                    <a:pt x="1774" y="398"/>
                  </a:lnTo>
                  <a:lnTo>
                    <a:pt x="1760" y="366"/>
                  </a:lnTo>
                  <a:lnTo>
                    <a:pt x="1746" y="324"/>
                  </a:lnTo>
                  <a:lnTo>
                    <a:pt x="1730" y="270"/>
                  </a:lnTo>
                  <a:lnTo>
                    <a:pt x="1762" y="170"/>
                  </a:lnTo>
                  <a:lnTo>
                    <a:pt x="1782" y="126"/>
                  </a:lnTo>
                  <a:lnTo>
                    <a:pt x="210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9"/>
            <p:cNvSpPr>
              <a:spLocks/>
            </p:cNvSpPr>
            <p:nvPr/>
          </p:nvSpPr>
          <p:spPr bwMode="auto">
            <a:xfrm>
              <a:off x="8526463" y="7750175"/>
              <a:ext cx="1447800" cy="1374775"/>
            </a:xfrm>
            <a:custGeom>
              <a:avLst/>
              <a:gdLst>
                <a:gd name="T0" fmla="*/ 912 w 912"/>
                <a:gd name="T1" fmla="*/ 0 h 866"/>
                <a:gd name="T2" fmla="*/ 2 w 912"/>
                <a:gd name="T3" fmla="*/ 0 h 866"/>
                <a:gd name="T4" fmla="*/ 2 w 912"/>
                <a:gd name="T5" fmla="*/ 0 h 866"/>
                <a:gd name="T6" fmla="*/ 0 w 912"/>
                <a:gd name="T7" fmla="*/ 52 h 866"/>
                <a:gd name="T8" fmla="*/ 0 w 912"/>
                <a:gd name="T9" fmla="*/ 104 h 866"/>
                <a:gd name="T10" fmla="*/ 2 w 912"/>
                <a:gd name="T11" fmla="*/ 156 h 866"/>
                <a:gd name="T12" fmla="*/ 6 w 912"/>
                <a:gd name="T13" fmla="*/ 208 h 866"/>
                <a:gd name="T14" fmla="*/ 10 w 912"/>
                <a:gd name="T15" fmla="*/ 262 h 866"/>
                <a:gd name="T16" fmla="*/ 16 w 912"/>
                <a:gd name="T17" fmla="*/ 314 h 866"/>
                <a:gd name="T18" fmla="*/ 24 w 912"/>
                <a:gd name="T19" fmla="*/ 368 h 866"/>
                <a:gd name="T20" fmla="*/ 34 w 912"/>
                <a:gd name="T21" fmla="*/ 422 h 866"/>
                <a:gd name="T22" fmla="*/ 46 w 912"/>
                <a:gd name="T23" fmla="*/ 478 h 866"/>
                <a:gd name="T24" fmla="*/ 58 w 912"/>
                <a:gd name="T25" fmla="*/ 532 h 866"/>
                <a:gd name="T26" fmla="*/ 74 w 912"/>
                <a:gd name="T27" fmla="*/ 586 h 866"/>
                <a:gd name="T28" fmla="*/ 92 w 912"/>
                <a:gd name="T29" fmla="*/ 642 h 866"/>
                <a:gd name="T30" fmla="*/ 110 w 912"/>
                <a:gd name="T31" fmla="*/ 698 h 866"/>
                <a:gd name="T32" fmla="*/ 132 w 912"/>
                <a:gd name="T33" fmla="*/ 754 h 866"/>
                <a:gd name="T34" fmla="*/ 156 w 912"/>
                <a:gd name="T35" fmla="*/ 810 h 866"/>
                <a:gd name="T36" fmla="*/ 182 w 912"/>
                <a:gd name="T37" fmla="*/ 866 h 866"/>
                <a:gd name="T38" fmla="*/ 912 w 912"/>
                <a:gd name="T39" fmla="*/ 866 h 866"/>
                <a:gd name="T40" fmla="*/ 912 w 912"/>
                <a:gd name="T41" fmla="*/ 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2" h="866">
                  <a:moveTo>
                    <a:pt x="912" y="0"/>
                  </a:moveTo>
                  <a:lnTo>
                    <a:pt x="2" y="0"/>
                  </a:lnTo>
                  <a:lnTo>
                    <a:pt x="2" y="0"/>
                  </a:lnTo>
                  <a:lnTo>
                    <a:pt x="0" y="52"/>
                  </a:lnTo>
                  <a:lnTo>
                    <a:pt x="0" y="104"/>
                  </a:lnTo>
                  <a:lnTo>
                    <a:pt x="2" y="156"/>
                  </a:lnTo>
                  <a:lnTo>
                    <a:pt x="6" y="208"/>
                  </a:lnTo>
                  <a:lnTo>
                    <a:pt x="10" y="262"/>
                  </a:lnTo>
                  <a:lnTo>
                    <a:pt x="16" y="314"/>
                  </a:lnTo>
                  <a:lnTo>
                    <a:pt x="24" y="368"/>
                  </a:lnTo>
                  <a:lnTo>
                    <a:pt x="34" y="422"/>
                  </a:lnTo>
                  <a:lnTo>
                    <a:pt x="46" y="478"/>
                  </a:lnTo>
                  <a:lnTo>
                    <a:pt x="58" y="532"/>
                  </a:lnTo>
                  <a:lnTo>
                    <a:pt x="74" y="586"/>
                  </a:lnTo>
                  <a:lnTo>
                    <a:pt x="92" y="642"/>
                  </a:lnTo>
                  <a:lnTo>
                    <a:pt x="110" y="698"/>
                  </a:lnTo>
                  <a:lnTo>
                    <a:pt x="132" y="754"/>
                  </a:lnTo>
                  <a:lnTo>
                    <a:pt x="156" y="810"/>
                  </a:lnTo>
                  <a:lnTo>
                    <a:pt x="182" y="866"/>
                  </a:lnTo>
                  <a:lnTo>
                    <a:pt x="912" y="866"/>
                  </a:lnTo>
                  <a:lnTo>
                    <a:pt x="912"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21"/>
            <p:cNvSpPr>
              <a:spLocks/>
            </p:cNvSpPr>
            <p:nvPr/>
          </p:nvSpPr>
          <p:spPr bwMode="auto">
            <a:xfrm>
              <a:off x="9564688" y="9356725"/>
              <a:ext cx="1631950" cy="1371600"/>
            </a:xfrm>
            <a:custGeom>
              <a:avLst/>
              <a:gdLst>
                <a:gd name="T0" fmla="*/ 1028 w 1028"/>
                <a:gd name="T1" fmla="*/ 0 h 864"/>
                <a:gd name="T2" fmla="*/ 1028 w 1028"/>
                <a:gd name="T3" fmla="*/ 0 h 864"/>
                <a:gd name="T4" fmla="*/ 0 w 1028"/>
                <a:gd name="T5" fmla="*/ 496 h 864"/>
                <a:gd name="T6" fmla="*/ 0 w 1028"/>
                <a:gd name="T7" fmla="*/ 496 h 864"/>
                <a:gd name="T8" fmla="*/ 12 w 1028"/>
                <a:gd name="T9" fmla="*/ 512 h 864"/>
                <a:gd name="T10" fmla="*/ 24 w 1028"/>
                <a:gd name="T11" fmla="*/ 532 h 864"/>
                <a:gd name="T12" fmla="*/ 32 w 1028"/>
                <a:gd name="T13" fmla="*/ 556 h 864"/>
                <a:gd name="T14" fmla="*/ 40 w 1028"/>
                <a:gd name="T15" fmla="*/ 584 h 864"/>
                <a:gd name="T16" fmla="*/ 44 w 1028"/>
                <a:gd name="T17" fmla="*/ 614 h 864"/>
                <a:gd name="T18" fmla="*/ 48 w 1028"/>
                <a:gd name="T19" fmla="*/ 648 h 864"/>
                <a:gd name="T20" fmla="*/ 50 w 1028"/>
                <a:gd name="T21" fmla="*/ 682 h 864"/>
                <a:gd name="T22" fmla="*/ 50 w 1028"/>
                <a:gd name="T23" fmla="*/ 720 h 864"/>
                <a:gd name="T24" fmla="*/ 50 w 1028"/>
                <a:gd name="T25" fmla="*/ 720 h 864"/>
                <a:gd name="T26" fmla="*/ 48 w 1028"/>
                <a:gd name="T27" fmla="*/ 790 h 864"/>
                <a:gd name="T28" fmla="*/ 44 w 1028"/>
                <a:gd name="T29" fmla="*/ 864 h 864"/>
                <a:gd name="T30" fmla="*/ 1028 w 1028"/>
                <a:gd name="T31" fmla="*/ 864 h 864"/>
                <a:gd name="T32" fmla="*/ 1028 w 1028"/>
                <a:gd name="T33"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8" h="864">
                  <a:moveTo>
                    <a:pt x="1028" y="0"/>
                  </a:moveTo>
                  <a:lnTo>
                    <a:pt x="1028" y="0"/>
                  </a:lnTo>
                  <a:lnTo>
                    <a:pt x="0" y="496"/>
                  </a:lnTo>
                  <a:lnTo>
                    <a:pt x="0" y="496"/>
                  </a:lnTo>
                  <a:lnTo>
                    <a:pt x="12" y="512"/>
                  </a:lnTo>
                  <a:lnTo>
                    <a:pt x="24" y="532"/>
                  </a:lnTo>
                  <a:lnTo>
                    <a:pt x="32" y="556"/>
                  </a:lnTo>
                  <a:lnTo>
                    <a:pt x="40" y="584"/>
                  </a:lnTo>
                  <a:lnTo>
                    <a:pt x="44" y="614"/>
                  </a:lnTo>
                  <a:lnTo>
                    <a:pt x="48" y="648"/>
                  </a:lnTo>
                  <a:lnTo>
                    <a:pt x="50" y="682"/>
                  </a:lnTo>
                  <a:lnTo>
                    <a:pt x="50" y="720"/>
                  </a:lnTo>
                  <a:lnTo>
                    <a:pt x="50" y="720"/>
                  </a:lnTo>
                  <a:lnTo>
                    <a:pt x="48" y="790"/>
                  </a:lnTo>
                  <a:lnTo>
                    <a:pt x="44" y="864"/>
                  </a:lnTo>
                  <a:lnTo>
                    <a:pt x="1028" y="864"/>
                  </a:lnTo>
                  <a:lnTo>
                    <a:pt x="10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22"/>
            <p:cNvSpPr>
              <a:spLocks/>
            </p:cNvSpPr>
            <p:nvPr/>
          </p:nvSpPr>
          <p:spPr bwMode="auto">
            <a:xfrm>
              <a:off x="9228138" y="5257800"/>
              <a:ext cx="746125" cy="657225"/>
            </a:xfrm>
            <a:custGeom>
              <a:avLst/>
              <a:gdLst>
                <a:gd name="T0" fmla="*/ 470 w 470"/>
                <a:gd name="T1" fmla="*/ 414 h 414"/>
                <a:gd name="T2" fmla="*/ 470 w 470"/>
                <a:gd name="T3" fmla="*/ 0 h 414"/>
                <a:gd name="T4" fmla="*/ 470 w 470"/>
                <a:gd name="T5" fmla="*/ 0 h 414"/>
                <a:gd name="T6" fmla="*/ 402 w 470"/>
                <a:gd name="T7" fmla="*/ 44 h 414"/>
                <a:gd name="T8" fmla="*/ 336 w 470"/>
                <a:gd name="T9" fmla="*/ 92 h 414"/>
                <a:gd name="T10" fmla="*/ 272 w 470"/>
                <a:gd name="T11" fmla="*/ 142 h 414"/>
                <a:gd name="T12" fmla="*/ 212 w 470"/>
                <a:gd name="T13" fmla="*/ 194 h 414"/>
                <a:gd name="T14" fmla="*/ 154 w 470"/>
                <a:gd name="T15" fmla="*/ 248 h 414"/>
                <a:gd name="T16" fmla="*/ 100 w 470"/>
                <a:gd name="T17" fmla="*/ 302 h 414"/>
                <a:gd name="T18" fmla="*/ 48 w 470"/>
                <a:gd name="T19" fmla="*/ 358 h 414"/>
                <a:gd name="T20" fmla="*/ 0 w 470"/>
                <a:gd name="T21" fmla="*/ 414 h 414"/>
                <a:gd name="T22" fmla="*/ 470 w 470"/>
                <a:gd name="T23" fmla="*/ 414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0" h="414">
                  <a:moveTo>
                    <a:pt x="470" y="414"/>
                  </a:moveTo>
                  <a:lnTo>
                    <a:pt x="470" y="0"/>
                  </a:lnTo>
                  <a:lnTo>
                    <a:pt x="470" y="0"/>
                  </a:lnTo>
                  <a:lnTo>
                    <a:pt x="402" y="44"/>
                  </a:lnTo>
                  <a:lnTo>
                    <a:pt x="336" y="92"/>
                  </a:lnTo>
                  <a:lnTo>
                    <a:pt x="272" y="142"/>
                  </a:lnTo>
                  <a:lnTo>
                    <a:pt x="212" y="194"/>
                  </a:lnTo>
                  <a:lnTo>
                    <a:pt x="154" y="248"/>
                  </a:lnTo>
                  <a:lnTo>
                    <a:pt x="100" y="302"/>
                  </a:lnTo>
                  <a:lnTo>
                    <a:pt x="48" y="358"/>
                  </a:lnTo>
                  <a:lnTo>
                    <a:pt x="0" y="414"/>
                  </a:lnTo>
                  <a:lnTo>
                    <a:pt x="470" y="414"/>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4"/>
            <p:cNvSpPr>
              <a:spLocks/>
            </p:cNvSpPr>
            <p:nvPr/>
          </p:nvSpPr>
          <p:spPr bwMode="auto">
            <a:xfrm>
              <a:off x="10209213" y="6146800"/>
              <a:ext cx="1955800" cy="1371600"/>
            </a:xfrm>
            <a:custGeom>
              <a:avLst/>
              <a:gdLst>
                <a:gd name="T0" fmla="*/ 1232 w 1232"/>
                <a:gd name="T1" fmla="*/ 0 h 864"/>
                <a:gd name="T2" fmla="*/ 0 w 1232"/>
                <a:gd name="T3" fmla="*/ 0 h 864"/>
                <a:gd name="T4" fmla="*/ 0 w 1232"/>
                <a:gd name="T5" fmla="*/ 864 h 864"/>
                <a:gd name="T6" fmla="*/ 748 w 1232"/>
                <a:gd name="T7" fmla="*/ 864 h 864"/>
                <a:gd name="T8" fmla="*/ 1232 w 1232"/>
                <a:gd name="T9" fmla="*/ 0 h 864"/>
              </a:gdLst>
              <a:ahLst/>
              <a:cxnLst>
                <a:cxn ang="0">
                  <a:pos x="T0" y="T1"/>
                </a:cxn>
                <a:cxn ang="0">
                  <a:pos x="T2" y="T3"/>
                </a:cxn>
                <a:cxn ang="0">
                  <a:pos x="T4" y="T5"/>
                </a:cxn>
                <a:cxn ang="0">
                  <a:pos x="T6" y="T7"/>
                </a:cxn>
                <a:cxn ang="0">
                  <a:pos x="T8" y="T9"/>
                </a:cxn>
              </a:cxnLst>
              <a:rect l="0" t="0" r="r" b="b"/>
              <a:pathLst>
                <a:path w="1232" h="864">
                  <a:moveTo>
                    <a:pt x="1232" y="0"/>
                  </a:moveTo>
                  <a:lnTo>
                    <a:pt x="0" y="0"/>
                  </a:lnTo>
                  <a:lnTo>
                    <a:pt x="0" y="864"/>
                  </a:lnTo>
                  <a:lnTo>
                    <a:pt x="748" y="864"/>
                  </a:lnTo>
                  <a:lnTo>
                    <a:pt x="123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26"/>
            <p:cNvSpPr>
              <a:spLocks/>
            </p:cNvSpPr>
            <p:nvPr/>
          </p:nvSpPr>
          <p:spPr bwMode="auto">
            <a:xfrm>
              <a:off x="8551863" y="12058650"/>
              <a:ext cx="4705350" cy="1657350"/>
            </a:xfrm>
            <a:custGeom>
              <a:avLst/>
              <a:gdLst>
                <a:gd name="T0" fmla="*/ 0 w 2964"/>
                <a:gd name="T1" fmla="*/ 1044 h 1044"/>
                <a:gd name="T2" fmla="*/ 386 w 2964"/>
                <a:gd name="T3" fmla="*/ 0 h 1044"/>
                <a:gd name="T4" fmla="*/ 2482 w 2964"/>
                <a:gd name="T5" fmla="*/ 450 h 1044"/>
                <a:gd name="T6" fmla="*/ 2482 w 2964"/>
                <a:gd name="T7" fmla="*/ 376 h 1044"/>
                <a:gd name="T8" fmla="*/ 2964 w 2964"/>
                <a:gd name="T9" fmla="*/ 1044 h 1044"/>
                <a:gd name="T10" fmla="*/ 0 w 2964"/>
                <a:gd name="T11" fmla="*/ 1044 h 1044"/>
              </a:gdLst>
              <a:ahLst/>
              <a:cxnLst>
                <a:cxn ang="0">
                  <a:pos x="T0" y="T1"/>
                </a:cxn>
                <a:cxn ang="0">
                  <a:pos x="T2" y="T3"/>
                </a:cxn>
                <a:cxn ang="0">
                  <a:pos x="T4" y="T5"/>
                </a:cxn>
                <a:cxn ang="0">
                  <a:pos x="T6" y="T7"/>
                </a:cxn>
                <a:cxn ang="0">
                  <a:pos x="T8" y="T9"/>
                </a:cxn>
                <a:cxn ang="0">
                  <a:pos x="T10" y="T11"/>
                </a:cxn>
              </a:cxnLst>
              <a:rect l="0" t="0" r="r" b="b"/>
              <a:pathLst>
                <a:path w="2964" h="1044">
                  <a:moveTo>
                    <a:pt x="0" y="1044"/>
                  </a:moveTo>
                  <a:lnTo>
                    <a:pt x="386" y="0"/>
                  </a:lnTo>
                  <a:lnTo>
                    <a:pt x="2482" y="450"/>
                  </a:lnTo>
                  <a:lnTo>
                    <a:pt x="2482" y="376"/>
                  </a:lnTo>
                  <a:lnTo>
                    <a:pt x="2964" y="1044"/>
                  </a:lnTo>
                  <a:lnTo>
                    <a:pt x="0" y="1044"/>
                  </a:lnTo>
                  <a:close/>
                </a:path>
              </a:pathLst>
            </a:cu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7"/>
            <p:cNvSpPr>
              <a:spLocks/>
            </p:cNvSpPr>
            <p:nvPr/>
          </p:nvSpPr>
          <p:spPr bwMode="auto">
            <a:xfrm>
              <a:off x="9164638" y="11229975"/>
              <a:ext cx="3327400" cy="1543050"/>
            </a:xfrm>
            <a:custGeom>
              <a:avLst/>
              <a:gdLst>
                <a:gd name="T0" fmla="*/ 2096 w 2096"/>
                <a:gd name="T1" fmla="*/ 972 h 972"/>
                <a:gd name="T2" fmla="*/ 0 w 2096"/>
                <a:gd name="T3" fmla="*/ 522 h 972"/>
                <a:gd name="T4" fmla="*/ 176 w 2096"/>
                <a:gd name="T5" fmla="*/ 0 h 972"/>
                <a:gd name="T6" fmla="*/ 2096 w 2096"/>
                <a:gd name="T7" fmla="*/ 448 h 972"/>
                <a:gd name="T8" fmla="*/ 2096 w 2096"/>
                <a:gd name="T9" fmla="*/ 972 h 972"/>
              </a:gdLst>
              <a:ahLst/>
              <a:cxnLst>
                <a:cxn ang="0">
                  <a:pos x="T0" y="T1"/>
                </a:cxn>
                <a:cxn ang="0">
                  <a:pos x="T2" y="T3"/>
                </a:cxn>
                <a:cxn ang="0">
                  <a:pos x="T4" y="T5"/>
                </a:cxn>
                <a:cxn ang="0">
                  <a:pos x="T6" y="T7"/>
                </a:cxn>
                <a:cxn ang="0">
                  <a:pos x="T8" y="T9"/>
                </a:cxn>
              </a:cxnLst>
              <a:rect l="0" t="0" r="r" b="b"/>
              <a:pathLst>
                <a:path w="2096" h="972">
                  <a:moveTo>
                    <a:pt x="2096" y="972"/>
                  </a:moveTo>
                  <a:lnTo>
                    <a:pt x="0" y="522"/>
                  </a:lnTo>
                  <a:lnTo>
                    <a:pt x="176" y="0"/>
                  </a:lnTo>
                  <a:lnTo>
                    <a:pt x="2096" y="448"/>
                  </a:lnTo>
                  <a:lnTo>
                    <a:pt x="2096" y="972"/>
                  </a:lnTo>
                  <a:close/>
                </a:path>
              </a:pathLst>
            </a:custGeom>
            <a:solidFill>
              <a:srgbClr val="6F6F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1" name="Freeform 831"/>
            <p:cNvSpPr>
              <a:spLocks/>
            </p:cNvSpPr>
            <p:nvPr/>
          </p:nvSpPr>
          <p:spPr bwMode="auto">
            <a:xfrm>
              <a:off x="11961813" y="7032625"/>
              <a:ext cx="285750" cy="717550"/>
            </a:xfrm>
            <a:custGeom>
              <a:avLst/>
              <a:gdLst>
                <a:gd name="T0" fmla="*/ 136 w 180"/>
                <a:gd name="T1" fmla="*/ 186 h 452"/>
                <a:gd name="T2" fmla="*/ 136 w 180"/>
                <a:gd name="T3" fmla="*/ 186 h 452"/>
                <a:gd name="T4" fmla="*/ 136 w 180"/>
                <a:gd name="T5" fmla="*/ 186 h 452"/>
                <a:gd name="T6" fmla="*/ 142 w 180"/>
                <a:gd name="T7" fmla="*/ 170 h 452"/>
                <a:gd name="T8" fmla="*/ 148 w 180"/>
                <a:gd name="T9" fmla="*/ 158 h 452"/>
                <a:gd name="T10" fmla="*/ 156 w 180"/>
                <a:gd name="T11" fmla="*/ 144 h 452"/>
                <a:gd name="T12" fmla="*/ 166 w 180"/>
                <a:gd name="T13" fmla="*/ 130 h 452"/>
                <a:gd name="T14" fmla="*/ 166 w 180"/>
                <a:gd name="T15" fmla="*/ 130 h 452"/>
                <a:gd name="T16" fmla="*/ 174 w 180"/>
                <a:gd name="T17" fmla="*/ 118 h 452"/>
                <a:gd name="T18" fmla="*/ 178 w 180"/>
                <a:gd name="T19" fmla="*/ 104 h 452"/>
                <a:gd name="T20" fmla="*/ 180 w 180"/>
                <a:gd name="T21" fmla="*/ 88 h 452"/>
                <a:gd name="T22" fmla="*/ 180 w 180"/>
                <a:gd name="T23" fmla="*/ 72 h 452"/>
                <a:gd name="T24" fmla="*/ 180 w 180"/>
                <a:gd name="T25" fmla="*/ 72 h 452"/>
                <a:gd name="T26" fmla="*/ 180 w 180"/>
                <a:gd name="T27" fmla="*/ 72 h 452"/>
                <a:gd name="T28" fmla="*/ 178 w 180"/>
                <a:gd name="T29" fmla="*/ 58 h 452"/>
                <a:gd name="T30" fmla="*/ 172 w 180"/>
                <a:gd name="T31" fmla="*/ 44 h 452"/>
                <a:gd name="T32" fmla="*/ 164 w 180"/>
                <a:gd name="T33" fmla="*/ 32 h 452"/>
                <a:gd name="T34" fmla="*/ 152 w 180"/>
                <a:gd name="T35" fmla="*/ 20 h 452"/>
                <a:gd name="T36" fmla="*/ 138 w 180"/>
                <a:gd name="T37" fmla="*/ 12 h 452"/>
                <a:gd name="T38" fmla="*/ 124 w 180"/>
                <a:gd name="T39" fmla="*/ 4 h 452"/>
                <a:gd name="T40" fmla="*/ 108 w 180"/>
                <a:gd name="T41" fmla="*/ 0 h 452"/>
                <a:gd name="T42" fmla="*/ 90 w 180"/>
                <a:gd name="T43" fmla="*/ 0 h 452"/>
                <a:gd name="T44" fmla="*/ 90 w 180"/>
                <a:gd name="T45" fmla="*/ 0 h 452"/>
                <a:gd name="T46" fmla="*/ 72 w 180"/>
                <a:gd name="T47" fmla="*/ 0 h 452"/>
                <a:gd name="T48" fmla="*/ 54 w 180"/>
                <a:gd name="T49" fmla="*/ 6 h 452"/>
                <a:gd name="T50" fmla="*/ 40 w 180"/>
                <a:gd name="T51" fmla="*/ 12 h 452"/>
                <a:gd name="T52" fmla="*/ 26 w 180"/>
                <a:gd name="T53" fmla="*/ 22 h 452"/>
                <a:gd name="T54" fmla="*/ 14 w 180"/>
                <a:gd name="T55" fmla="*/ 34 h 452"/>
                <a:gd name="T56" fmla="*/ 6 w 180"/>
                <a:gd name="T57" fmla="*/ 48 h 452"/>
                <a:gd name="T58" fmla="*/ 2 w 180"/>
                <a:gd name="T59" fmla="*/ 62 h 452"/>
                <a:gd name="T60" fmla="*/ 0 w 180"/>
                <a:gd name="T61" fmla="*/ 78 h 452"/>
                <a:gd name="T62" fmla="*/ 0 w 180"/>
                <a:gd name="T63" fmla="*/ 78 h 452"/>
                <a:gd name="T64" fmla="*/ 0 w 180"/>
                <a:gd name="T65" fmla="*/ 78 h 452"/>
                <a:gd name="T66" fmla="*/ 0 w 180"/>
                <a:gd name="T67" fmla="*/ 92 h 452"/>
                <a:gd name="T68" fmla="*/ 2 w 180"/>
                <a:gd name="T69" fmla="*/ 106 h 452"/>
                <a:gd name="T70" fmla="*/ 6 w 180"/>
                <a:gd name="T71" fmla="*/ 118 h 452"/>
                <a:gd name="T72" fmla="*/ 14 w 180"/>
                <a:gd name="T73" fmla="*/ 130 h 452"/>
                <a:gd name="T74" fmla="*/ 14 w 180"/>
                <a:gd name="T75" fmla="*/ 130 h 452"/>
                <a:gd name="T76" fmla="*/ 32 w 180"/>
                <a:gd name="T77" fmla="*/ 156 h 452"/>
                <a:gd name="T78" fmla="*/ 42 w 180"/>
                <a:gd name="T79" fmla="*/ 182 h 452"/>
                <a:gd name="T80" fmla="*/ 44 w 180"/>
                <a:gd name="T81" fmla="*/ 182 h 452"/>
                <a:gd name="T82" fmla="*/ 54 w 180"/>
                <a:gd name="T83" fmla="*/ 222 h 452"/>
                <a:gd name="T84" fmla="*/ 54 w 180"/>
                <a:gd name="T85" fmla="*/ 452 h 452"/>
                <a:gd name="T86" fmla="*/ 126 w 180"/>
                <a:gd name="T87" fmla="*/ 452 h 452"/>
                <a:gd name="T88" fmla="*/ 126 w 180"/>
                <a:gd name="T89" fmla="*/ 222 h 452"/>
                <a:gd name="T90" fmla="*/ 136 w 180"/>
                <a:gd name="T91" fmla="*/ 18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452">
                  <a:moveTo>
                    <a:pt x="136" y="186"/>
                  </a:moveTo>
                  <a:lnTo>
                    <a:pt x="136" y="186"/>
                  </a:lnTo>
                  <a:lnTo>
                    <a:pt x="136" y="186"/>
                  </a:lnTo>
                  <a:lnTo>
                    <a:pt x="142" y="170"/>
                  </a:lnTo>
                  <a:lnTo>
                    <a:pt x="148" y="158"/>
                  </a:lnTo>
                  <a:lnTo>
                    <a:pt x="156" y="144"/>
                  </a:lnTo>
                  <a:lnTo>
                    <a:pt x="166" y="130"/>
                  </a:lnTo>
                  <a:lnTo>
                    <a:pt x="166" y="130"/>
                  </a:lnTo>
                  <a:lnTo>
                    <a:pt x="174" y="118"/>
                  </a:lnTo>
                  <a:lnTo>
                    <a:pt x="178" y="104"/>
                  </a:lnTo>
                  <a:lnTo>
                    <a:pt x="180" y="88"/>
                  </a:lnTo>
                  <a:lnTo>
                    <a:pt x="180" y="72"/>
                  </a:lnTo>
                  <a:lnTo>
                    <a:pt x="180" y="72"/>
                  </a:lnTo>
                  <a:lnTo>
                    <a:pt x="180" y="72"/>
                  </a:lnTo>
                  <a:lnTo>
                    <a:pt x="178" y="58"/>
                  </a:lnTo>
                  <a:lnTo>
                    <a:pt x="172" y="44"/>
                  </a:lnTo>
                  <a:lnTo>
                    <a:pt x="164" y="32"/>
                  </a:lnTo>
                  <a:lnTo>
                    <a:pt x="152" y="20"/>
                  </a:lnTo>
                  <a:lnTo>
                    <a:pt x="138" y="12"/>
                  </a:lnTo>
                  <a:lnTo>
                    <a:pt x="124" y="4"/>
                  </a:lnTo>
                  <a:lnTo>
                    <a:pt x="108" y="0"/>
                  </a:lnTo>
                  <a:lnTo>
                    <a:pt x="90" y="0"/>
                  </a:lnTo>
                  <a:lnTo>
                    <a:pt x="90" y="0"/>
                  </a:lnTo>
                  <a:lnTo>
                    <a:pt x="72" y="0"/>
                  </a:lnTo>
                  <a:lnTo>
                    <a:pt x="54" y="6"/>
                  </a:lnTo>
                  <a:lnTo>
                    <a:pt x="40" y="12"/>
                  </a:lnTo>
                  <a:lnTo>
                    <a:pt x="26" y="22"/>
                  </a:lnTo>
                  <a:lnTo>
                    <a:pt x="14" y="34"/>
                  </a:lnTo>
                  <a:lnTo>
                    <a:pt x="6" y="48"/>
                  </a:lnTo>
                  <a:lnTo>
                    <a:pt x="2" y="62"/>
                  </a:lnTo>
                  <a:lnTo>
                    <a:pt x="0" y="78"/>
                  </a:lnTo>
                  <a:lnTo>
                    <a:pt x="0" y="78"/>
                  </a:lnTo>
                  <a:lnTo>
                    <a:pt x="0" y="78"/>
                  </a:lnTo>
                  <a:lnTo>
                    <a:pt x="0" y="92"/>
                  </a:lnTo>
                  <a:lnTo>
                    <a:pt x="2" y="106"/>
                  </a:lnTo>
                  <a:lnTo>
                    <a:pt x="6" y="118"/>
                  </a:lnTo>
                  <a:lnTo>
                    <a:pt x="14" y="130"/>
                  </a:lnTo>
                  <a:lnTo>
                    <a:pt x="14" y="130"/>
                  </a:lnTo>
                  <a:lnTo>
                    <a:pt x="32" y="156"/>
                  </a:lnTo>
                  <a:lnTo>
                    <a:pt x="42" y="182"/>
                  </a:lnTo>
                  <a:lnTo>
                    <a:pt x="44" y="182"/>
                  </a:lnTo>
                  <a:lnTo>
                    <a:pt x="54" y="222"/>
                  </a:lnTo>
                  <a:lnTo>
                    <a:pt x="54" y="452"/>
                  </a:lnTo>
                  <a:lnTo>
                    <a:pt x="126" y="452"/>
                  </a:lnTo>
                  <a:lnTo>
                    <a:pt x="126" y="222"/>
                  </a:lnTo>
                  <a:lnTo>
                    <a:pt x="136" y="186"/>
                  </a:lnTo>
                  <a:close/>
                </a:path>
              </a:pathLst>
            </a:custGeom>
            <a:solidFill>
              <a:srgbClr val="CD1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2" name="Freeform 832"/>
            <p:cNvSpPr>
              <a:spLocks/>
            </p:cNvSpPr>
            <p:nvPr/>
          </p:nvSpPr>
          <p:spPr bwMode="auto">
            <a:xfrm>
              <a:off x="11961813" y="7032625"/>
              <a:ext cx="285750" cy="717550"/>
            </a:xfrm>
            <a:custGeom>
              <a:avLst/>
              <a:gdLst>
                <a:gd name="T0" fmla="*/ 136 w 180"/>
                <a:gd name="T1" fmla="*/ 186 h 452"/>
                <a:gd name="T2" fmla="*/ 136 w 180"/>
                <a:gd name="T3" fmla="*/ 186 h 452"/>
                <a:gd name="T4" fmla="*/ 136 w 180"/>
                <a:gd name="T5" fmla="*/ 186 h 452"/>
                <a:gd name="T6" fmla="*/ 142 w 180"/>
                <a:gd name="T7" fmla="*/ 170 h 452"/>
                <a:gd name="T8" fmla="*/ 148 w 180"/>
                <a:gd name="T9" fmla="*/ 158 h 452"/>
                <a:gd name="T10" fmla="*/ 156 w 180"/>
                <a:gd name="T11" fmla="*/ 144 h 452"/>
                <a:gd name="T12" fmla="*/ 166 w 180"/>
                <a:gd name="T13" fmla="*/ 130 h 452"/>
                <a:gd name="T14" fmla="*/ 166 w 180"/>
                <a:gd name="T15" fmla="*/ 130 h 452"/>
                <a:gd name="T16" fmla="*/ 174 w 180"/>
                <a:gd name="T17" fmla="*/ 118 h 452"/>
                <a:gd name="T18" fmla="*/ 178 w 180"/>
                <a:gd name="T19" fmla="*/ 104 h 452"/>
                <a:gd name="T20" fmla="*/ 180 w 180"/>
                <a:gd name="T21" fmla="*/ 88 h 452"/>
                <a:gd name="T22" fmla="*/ 180 w 180"/>
                <a:gd name="T23" fmla="*/ 72 h 452"/>
                <a:gd name="T24" fmla="*/ 180 w 180"/>
                <a:gd name="T25" fmla="*/ 72 h 452"/>
                <a:gd name="T26" fmla="*/ 180 w 180"/>
                <a:gd name="T27" fmla="*/ 72 h 452"/>
                <a:gd name="T28" fmla="*/ 178 w 180"/>
                <a:gd name="T29" fmla="*/ 58 h 452"/>
                <a:gd name="T30" fmla="*/ 172 w 180"/>
                <a:gd name="T31" fmla="*/ 44 h 452"/>
                <a:gd name="T32" fmla="*/ 164 w 180"/>
                <a:gd name="T33" fmla="*/ 32 h 452"/>
                <a:gd name="T34" fmla="*/ 152 w 180"/>
                <a:gd name="T35" fmla="*/ 20 h 452"/>
                <a:gd name="T36" fmla="*/ 138 w 180"/>
                <a:gd name="T37" fmla="*/ 12 h 452"/>
                <a:gd name="T38" fmla="*/ 124 w 180"/>
                <a:gd name="T39" fmla="*/ 4 h 452"/>
                <a:gd name="T40" fmla="*/ 108 w 180"/>
                <a:gd name="T41" fmla="*/ 0 h 452"/>
                <a:gd name="T42" fmla="*/ 90 w 180"/>
                <a:gd name="T43" fmla="*/ 0 h 452"/>
                <a:gd name="T44" fmla="*/ 90 w 180"/>
                <a:gd name="T45" fmla="*/ 0 h 452"/>
                <a:gd name="T46" fmla="*/ 72 w 180"/>
                <a:gd name="T47" fmla="*/ 0 h 452"/>
                <a:gd name="T48" fmla="*/ 54 w 180"/>
                <a:gd name="T49" fmla="*/ 6 h 452"/>
                <a:gd name="T50" fmla="*/ 40 w 180"/>
                <a:gd name="T51" fmla="*/ 12 h 452"/>
                <a:gd name="T52" fmla="*/ 26 w 180"/>
                <a:gd name="T53" fmla="*/ 22 h 452"/>
                <a:gd name="T54" fmla="*/ 14 w 180"/>
                <a:gd name="T55" fmla="*/ 34 h 452"/>
                <a:gd name="T56" fmla="*/ 6 w 180"/>
                <a:gd name="T57" fmla="*/ 48 h 452"/>
                <a:gd name="T58" fmla="*/ 2 w 180"/>
                <a:gd name="T59" fmla="*/ 62 h 452"/>
                <a:gd name="T60" fmla="*/ 0 w 180"/>
                <a:gd name="T61" fmla="*/ 78 h 452"/>
                <a:gd name="T62" fmla="*/ 0 w 180"/>
                <a:gd name="T63" fmla="*/ 78 h 452"/>
                <a:gd name="T64" fmla="*/ 0 w 180"/>
                <a:gd name="T65" fmla="*/ 78 h 452"/>
                <a:gd name="T66" fmla="*/ 0 w 180"/>
                <a:gd name="T67" fmla="*/ 92 h 452"/>
                <a:gd name="T68" fmla="*/ 2 w 180"/>
                <a:gd name="T69" fmla="*/ 106 h 452"/>
                <a:gd name="T70" fmla="*/ 6 w 180"/>
                <a:gd name="T71" fmla="*/ 118 h 452"/>
                <a:gd name="T72" fmla="*/ 14 w 180"/>
                <a:gd name="T73" fmla="*/ 130 h 452"/>
                <a:gd name="T74" fmla="*/ 14 w 180"/>
                <a:gd name="T75" fmla="*/ 130 h 452"/>
                <a:gd name="T76" fmla="*/ 32 w 180"/>
                <a:gd name="T77" fmla="*/ 156 h 452"/>
                <a:gd name="T78" fmla="*/ 42 w 180"/>
                <a:gd name="T79" fmla="*/ 182 h 452"/>
                <a:gd name="T80" fmla="*/ 44 w 180"/>
                <a:gd name="T81" fmla="*/ 182 h 452"/>
                <a:gd name="T82" fmla="*/ 54 w 180"/>
                <a:gd name="T83" fmla="*/ 222 h 452"/>
                <a:gd name="T84" fmla="*/ 54 w 180"/>
                <a:gd name="T85" fmla="*/ 452 h 452"/>
                <a:gd name="T86" fmla="*/ 126 w 180"/>
                <a:gd name="T87" fmla="*/ 452 h 452"/>
                <a:gd name="T88" fmla="*/ 126 w 180"/>
                <a:gd name="T89" fmla="*/ 222 h 452"/>
                <a:gd name="T90" fmla="*/ 136 w 180"/>
                <a:gd name="T91" fmla="*/ 186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452">
                  <a:moveTo>
                    <a:pt x="136" y="186"/>
                  </a:moveTo>
                  <a:lnTo>
                    <a:pt x="136" y="186"/>
                  </a:lnTo>
                  <a:lnTo>
                    <a:pt x="136" y="186"/>
                  </a:lnTo>
                  <a:lnTo>
                    <a:pt x="142" y="170"/>
                  </a:lnTo>
                  <a:lnTo>
                    <a:pt x="148" y="158"/>
                  </a:lnTo>
                  <a:lnTo>
                    <a:pt x="156" y="144"/>
                  </a:lnTo>
                  <a:lnTo>
                    <a:pt x="166" y="130"/>
                  </a:lnTo>
                  <a:lnTo>
                    <a:pt x="166" y="130"/>
                  </a:lnTo>
                  <a:lnTo>
                    <a:pt x="174" y="118"/>
                  </a:lnTo>
                  <a:lnTo>
                    <a:pt x="178" y="104"/>
                  </a:lnTo>
                  <a:lnTo>
                    <a:pt x="180" y="88"/>
                  </a:lnTo>
                  <a:lnTo>
                    <a:pt x="180" y="72"/>
                  </a:lnTo>
                  <a:lnTo>
                    <a:pt x="180" y="72"/>
                  </a:lnTo>
                  <a:lnTo>
                    <a:pt x="180" y="72"/>
                  </a:lnTo>
                  <a:lnTo>
                    <a:pt x="178" y="58"/>
                  </a:lnTo>
                  <a:lnTo>
                    <a:pt x="172" y="44"/>
                  </a:lnTo>
                  <a:lnTo>
                    <a:pt x="164" y="32"/>
                  </a:lnTo>
                  <a:lnTo>
                    <a:pt x="152" y="20"/>
                  </a:lnTo>
                  <a:lnTo>
                    <a:pt x="138" y="12"/>
                  </a:lnTo>
                  <a:lnTo>
                    <a:pt x="124" y="4"/>
                  </a:lnTo>
                  <a:lnTo>
                    <a:pt x="108" y="0"/>
                  </a:lnTo>
                  <a:lnTo>
                    <a:pt x="90" y="0"/>
                  </a:lnTo>
                  <a:lnTo>
                    <a:pt x="90" y="0"/>
                  </a:lnTo>
                  <a:lnTo>
                    <a:pt x="72" y="0"/>
                  </a:lnTo>
                  <a:lnTo>
                    <a:pt x="54" y="6"/>
                  </a:lnTo>
                  <a:lnTo>
                    <a:pt x="40" y="12"/>
                  </a:lnTo>
                  <a:lnTo>
                    <a:pt x="26" y="22"/>
                  </a:lnTo>
                  <a:lnTo>
                    <a:pt x="14" y="34"/>
                  </a:lnTo>
                  <a:lnTo>
                    <a:pt x="6" y="48"/>
                  </a:lnTo>
                  <a:lnTo>
                    <a:pt x="2" y="62"/>
                  </a:lnTo>
                  <a:lnTo>
                    <a:pt x="0" y="78"/>
                  </a:lnTo>
                  <a:lnTo>
                    <a:pt x="0" y="78"/>
                  </a:lnTo>
                  <a:lnTo>
                    <a:pt x="0" y="78"/>
                  </a:lnTo>
                  <a:lnTo>
                    <a:pt x="0" y="92"/>
                  </a:lnTo>
                  <a:lnTo>
                    <a:pt x="2" y="106"/>
                  </a:lnTo>
                  <a:lnTo>
                    <a:pt x="6" y="118"/>
                  </a:lnTo>
                  <a:lnTo>
                    <a:pt x="14" y="130"/>
                  </a:lnTo>
                  <a:lnTo>
                    <a:pt x="14" y="130"/>
                  </a:lnTo>
                  <a:lnTo>
                    <a:pt x="32" y="156"/>
                  </a:lnTo>
                  <a:lnTo>
                    <a:pt x="42" y="182"/>
                  </a:lnTo>
                  <a:lnTo>
                    <a:pt x="44" y="182"/>
                  </a:lnTo>
                  <a:lnTo>
                    <a:pt x="54" y="222"/>
                  </a:lnTo>
                  <a:lnTo>
                    <a:pt x="54" y="452"/>
                  </a:lnTo>
                  <a:lnTo>
                    <a:pt x="126" y="452"/>
                  </a:lnTo>
                  <a:lnTo>
                    <a:pt x="126" y="222"/>
                  </a:lnTo>
                  <a:lnTo>
                    <a:pt x="136" y="1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5" name="Freeform 835"/>
            <p:cNvSpPr>
              <a:spLocks/>
            </p:cNvSpPr>
            <p:nvPr/>
          </p:nvSpPr>
          <p:spPr bwMode="auto">
            <a:xfrm>
              <a:off x="12914313" y="7127875"/>
              <a:ext cx="288925" cy="711200"/>
            </a:xfrm>
            <a:custGeom>
              <a:avLst/>
              <a:gdLst>
                <a:gd name="T0" fmla="*/ 138 w 182"/>
                <a:gd name="T1" fmla="*/ 186 h 448"/>
                <a:gd name="T2" fmla="*/ 136 w 182"/>
                <a:gd name="T3" fmla="*/ 186 h 448"/>
                <a:gd name="T4" fmla="*/ 136 w 182"/>
                <a:gd name="T5" fmla="*/ 186 h 448"/>
                <a:gd name="T6" fmla="*/ 142 w 182"/>
                <a:gd name="T7" fmla="*/ 172 h 448"/>
                <a:gd name="T8" fmla="*/ 150 w 182"/>
                <a:gd name="T9" fmla="*/ 158 h 448"/>
                <a:gd name="T10" fmla="*/ 156 w 182"/>
                <a:gd name="T11" fmla="*/ 146 h 448"/>
                <a:gd name="T12" fmla="*/ 168 w 182"/>
                <a:gd name="T13" fmla="*/ 130 h 448"/>
                <a:gd name="T14" fmla="*/ 168 w 182"/>
                <a:gd name="T15" fmla="*/ 130 h 448"/>
                <a:gd name="T16" fmla="*/ 176 w 182"/>
                <a:gd name="T17" fmla="*/ 118 h 448"/>
                <a:gd name="T18" fmla="*/ 180 w 182"/>
                <a:gd name="T19" fmla="*/ 104 h 448"/>
                <a:gd name="T20" fmla="*/ 182 w 182"/>
                <a:gd name="T21" fmla="*/ 88 h 448"/>
                <a:gd name="T22" fmla="*/ 182 w 182"/>
                <a:gd name="T23" fmla="*/ 72 h 448"/>
                <a:gd name="T24" fmla="*/ 182 w 182"/>
                <a:gd name="T25" fmla="*/ 72 h 448"/>
                <a:gd name="T26" fmla="*/ 182 w 182"/>
                <a:gd name="T27" fmla="*/ 72 h 448"/>
                <a:gd name="T28" fmla="*/ 180 w 182"/>
                <a:gd name="T29" fmla="*/ 58 h 448"/>
                <a:gd name="T30" fmla="*/ 174 w 182"/>
                <a:gd name="T31" fmla="*/ 44 h 448"/>
                <a:gd name="T32" fmla="*/ 164 w 182"/>
                <a:gd name="T33" fmla="*/ 32 h 448"/>
                <a:gd name="T34" fmla="*/ 154 w 182"/>
                <a:gd name="T35" fmla="*/ 20 h 448"/>
                <a:gd name="T36" fmla="*/ 140 w 182"/>
                <a:gd name="T37" fmla="*/ 12 h 448"/>
                <a:gd name="T38" fmla="*/ 126 w 182"/>
                <a:gd name="T39" fmla="*/ 6 h 448"/>
                <a:gd name="T40" fmla="*/ 110 w 182"/>
                <a:gd name="T41" fmla="*/ 2 h 448"/>
                <a:gd name="T42" fmla="*/ 92 w 182"/>
                <a:gd name="T43" fmla="*/ 0 h 448"/>
                <a:gd name="T44" fmla="*/ 92 w 182"/>
                <a:gd name="T45" fmla="*/ 0 h 448"/>
                <a:gd name="T46" fmla="*/ 74 w 182"/>
                <a:gd name="T47" fmla="*/ 2 h 448"/>
                <a:gd name="T48" fmla="*/ 56 w 182"/>
                <a:gd name="T49" fmla="*/ 6 h 448"/>
                <a:gd name="T50" fmla="*/ 40 w 182"/>
                <a:gd name="T51" fmla="*/ 14 h 448"/>
                <a:gd name="T52" fmla="*/ 28 w 182"/>
                <a:gd name="T53" fmla="*/ 22 h 448"/>
                <a:gd name="T54" fmla="*/ 16 w 182"/>
                <a:gd name="T55" fmla="*/ 34 h 448"/>
                <a:gd name="T56" fmla="*/ 8 w 182"/>
                <a:gd name="T57" fmla="*/ 48 h 448"/>
                <a:gd name="T58" fmla="*/ 2 w 182"/>
                <a:gd name="T59" fmla="*/ 62 h 448"/>
                <a:gd name="T60" fmla="*/ 0 w 182"/>
                <a:gd name="T61" fmla="*/ 78 h 448"/>
                <a:gd name="T62" fmla="*/ 0 w 182"/>
                <a:gd name="T63" fmla="*/ 78 h 448"/>
                <a:gd name="T64" fmla="*/ 0 w 182"/>
                <a:gd name="T65" fmla="*/ 78 h 448"/>
                <a:gd name="T66" fmla="*/ 0 w 182"/>
                <a:gd name="T67" fmla="*/ 92 h 448"/>
                <a:gd name="T68" fmla="*/ 4 w 182"/>
                <a:gd name="T69" fmla="*/ 106 h 448"/>
                <a:gd name="T70" fmla="*/ 8 w 182"/>
                <a:gd name="T71" fmla="*/ 118 h 448"/>
                <a:gd name="T72" fmla="*/ 16 w 182"/>
                <a:gd name="T73" fmla="*/ 130 h 448"/>
                <a:gd name="T74" fmla="*/ 16 w 182"/>
                <a:gd name="T75" fmla="*/ 130 h 448"/>
                <a:gd name="T76" fmla="*/ 32 w 182"/>
                <a:gd name="T77" fmla="*/ 156 h 448"/>
                <a:gd name="T78" fmla="*/ 44 w 182"/>
                <a:gd name="T79" fmla="*/ 182 h 448"/>
                <a:gd name="T80" fmla="*/ 44 w 182"/>
                <a:gd name="T81" fmla="*/ 182 h 448"/>
                <a:gd name="T82" fmla="*/ 54 w 182"/>
                <a:gd name="T83" fmla="*/ 222 h 448"/>
                <a:gd name="T84" fmla="*/ 56 w 182"/>
                <a:gd name="T85" fmla="*/ 448 h 448"/>
                <a:gd name="T86" fmla="*/ 128 w 182"/>
                <a:gd name="T87" fmla="*/ 448 h 448"/>
                <a:gd name="T88" fmla="*/ 128 w 182"/>
                <a:gd name="T89" fmla="*/ 222 h 448"/>
                <a:gd name="T90" fmla="*/ 138 w 182"/>
                <a:gd name="T91" fmla="*/ 18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48">
                  <a:moveTo>
                    <a:pt x="138" y="186"/>
                  </a:moveTo>
                  <a:lnTo>
                    <a:pt x="136" y="186"/>
                  </a:lnTo>
                  <a:lnTo>
                    <a:pt x="136" y="186"/>
                  </a:lnTo>
                  <a:lnTo>
                    <a:pt x="142" y="172"/>
                  </a:lnTo>
                  <a:lnTo>
                    <a:pt x="150" y="158"/>
                  </a:lnTo>
                  <a:lnTo>
                    <a:pt x="156" y="146"/>
                  </a:lnTo>
                  <a:lnTo>
                    <a:pt x="168" y="130"/>
                  </a:lnTo>
                  <a:lnTo>
                    <a:pt x="168" y="130"/>
                  </a:lnTo>
                  <a:lnTo>
                    <a:pt x="176" y="118"/>
                  </a:lnTo>
                  <a:lnTo>
                    <a:pt x="180" y="104"/>
                  </a:lnTo>
                  <a:lnTo>
                    <a:pt x="182" y="88"/>
                  </a:lnTo>
                  <a:lnTo>
                    <a:pt x="182" y="72"/>
                  </a:lnTo>
                  <a:lnTo>
                    <a:pt x="182" y="72"/>
                  </a:lnTo>
                  <a:lnTo>
                    <a:pt x="182" y="72"/>
                  </a:lnTo>
                  <a:lnTo>
                    <a:pt x="180" y="58"/>
                  </a:lnTo>
                  <a:lnTo>
                    <a:pt x="174" y="44"/>
                  </a:lnTo>
                  <a:lnTo>
                    <a:pt x="164" y="32"/>
                  </a:lnTo>
                  <a:lnTo>
                    <a:pt x="154" y="20"/>
                  </a:lnTo>
                  <a:lnTo>
                    <a:pt x="140" y="12"/>
                  </a:lnTo>
                  <a:lnTo>
                    <a:pt x="126" y="6"/>
                  </a:lnTo>
                  <a:lnTo>
                    <a:pt x="110" y="2"/>
                  </a:lnTo>
                  <a:lnTo>
                    <a:pt x="92" y="0"/>
                  </a:lnTo>
                  <a:lnTo>
                    <a:pt x="92" y="0"/>
                  </a:lnTo>
                  <a:lnTo>
                    <a:pt x="74" y="2"/>
                  </a:lnTo>
                  <a:lnTo>
                    <a:pt x="56" y="6"/>
                  </a:lnTo>
                  <a:lnTo>
                    <a:pt x="40" y="14"/>
                  </a:lnTo>
                  <a:lnTo>
                    <a:pt x="28" y="22"/>
                  </a:lnTo>
                  <a:lnTo>
                    <a:pt x="16" y="34"/>
                  </a:lnTo>
                  <a:lnTo>
                    <a:pt x="8" y="48"/>
                  </a:lnTo>
                  <a:lnTo>
                    <a:pt x="2" y="62"/>
                  </a:lnTo>
                  <a:lnTo>
                    <a:pt x="0" y="78"/>
                  </a:lnTo>
                  <a:lnTo>
                    <a:pt x="0" y="78"/>
                  </a:lnTo>
                  <a:lnTo>
                    <a:pt x="0" y="78"/>
                  </a:lnTo>
                  <a:lnTo>
                    <a:pt x="0" y="92"/>
                  </a:lnTo>
                  <a:lnTo>
                    <a:pt x="4" y="106"/>
                  </a:lnTo>
                  <a:lnTo>
                    <a:pt x="8" y="118"/>
                  </a:lnTo>
                  <a:lnTo>
                    <a:pt x="16" y="130"/>
                  </a:lnTo>
                  <a:lnTo>
                    <a:pt x="16" y="130"/>
                  </a:lnTo>
                  <a:lnTo>
                    <a:pt x="32" y="156"/>
                  </a:lnTo>
                  <a:lnTo>
                    <a:pt x="44" y="182"/>
                  </a:lnTo>
                  <a:lnTo>
                    <a:pt x="44" y="182"/>
                  </a:lnTo>
                  <a:lnTo>
                    <a:pt x="54" y="222"/>
                  </a:lnTo>
                  <a:lnTo>
                    <a:pt x="56" y="448"/>
                  </a:lnTo>
                  <a:lnTo>
                    <a:pt x="128" y="448"/>
                  </a:lnTo>
                  <a:lnTo>
                    <a:pt x="128" y="222"/>
                  </a:lnTo>
                  <a:lnTo>
                    <a:pt x="138" y="186"/>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6" name="Freeform 836"/>
            <p:cNvSpPr>
              <a:spLocks/>
            </p:cNvSpPr>
            <p:nvPr/>
          </p:nvSpPr>
          <p:spPr bwMode="auto">
            <a:xfrm>
              <a:off x="12447588" y="7962900"/>
              <a:ext cx="720725" cy="288925"/>
            </a:xfrm>
            <a:custGeom>
              <a:avLst/>
              <a:gdLst>
                <a:gd name="T0" fmla="*/ 266 w 454"/>
                <a:gd name="T1" fmla="*/ 138 h 182"/>
                <a:gd name="T2" fmla="*/ 266 w 454"/>
                <a:gd name="T3" fmla="*/ 136 h 182"/>
                <a:gd name="T4" fmla="*/ 266 w 454"/>
                <a:gd name="T5" fmla="*/ 136 h 182"/>
                <a:gd name="T6" fmla="*/ 282 w 454"/>
                <a:gd name="T7" fmla="*/ 142 h 182"/>
                <a:gd name="T8" fmla="*/ 294 w 454"/>
                <a:gd name="T9" fmla="*/ 148 h 182"/>
                <a:gd name="T10" fmla="*/ 308 w 454"/>
                <a:gd name="T11" fmla="*/ 156 h 182"/>
                <a:gd name="T12" fmla="*/ 322 w 454"/>
                <a:gd name="T13" fmla="*/ 168 h 182"/>
                <a:gd name="T14" fmla="*/ 322 w 454"/>
                <a:gd name="T15" fmla="*/ 168 h 182"/>
                <a:gd name="T16" fmla="*/ 336 w 454"/>
                <a:gd name="T17" fmla="*/ 174 h 182"/>
                <a:gd name="T18" fmla="*/ 350 w 454"/>
                <a:gd name="T19" fmla="*/ 180 h 182"/>
                <a:gd name="T20" fmla="*/ 364 w 454"/>
                <a:gd name="T21" fmla="*/ 182 h 182"/>
                <a:gd name="T22" fmla="*/ 380 w 454"/>
                <a:gd name="T23" fmla="*/ 182 h 182"/>
                <a:gd name="T24" fmla="*/ 380 w 454"/>
                <a:gd name="T25" fmla="*/ 182 h 182"/>
                <a:gd name="T26" fmla="*/ 380 w 454"/>
                <a:gd name="T27" fmla="*/ 182 h 182"/>
                <a:gd name="T28" fmla="*/ 396 w 454"/>
                <a:gd name="T29" fmla="*/ 178 h 182"/>
                <a:gd name="T30" fmla="*/ 410 w 454"/>
                <a:gd name="T31" fmla="*/ 172 h 182"/>
                <a:gd name="T32" fmla="*/ 422 w 454"/>
                <a:gd name="T33" fmla="*/ 164 h 182"/>
                <a:gd name="T34" fmla="*/ 432 w 454"/>
                <a:gd name="T35" fmla="*/ 154 h 182"/>
                <a:gd name="T36" fmla="*/ 440 w 454"/>
                <a:gd name="T37" fmla="*/ 140 h 182"/>
                <a:gd name="T38" fmla="*/ 448 w 454"/>
                <a:gd name="T39" fmla="*/ 126 h 182"/>
                <a:gd name="T40" fmla="*/ 452 w 454"/>
                <a:gd name="T41" fmla="*/ 108 h 182"/>
                <a:gd name="T42" fmla="*/ 454 w 454"/>
                <a:gd name="T43" fmla="*/ 92 h 182"/>
                <a:gd name="T44" fmla="*/ 454 w 454"/>
                <a:gd name="T45" fmla="*/ 92 h 182"/>
                <a:gd name="T46" fmla="*/ 452 w 454"/>
                <a:gd name="T47" fmla="*/ 74 h 182"/>
                <a:gd name="T48" fmla="*/ 448 w 454"/>
                <a:gd name="T49" fmla="*/ 56 h 182"/>
                <a:gd name="T50" fmla="*/ 440 w 454"/>
                <a:gd name="T51" fmla="*/ 40 h 182"/>
                <a:gd name="T52" fmla="*/ 430 w 454"/>
                <a:gd name="T53" fmla="*/ 28 h 182"/>
                <a:gd name="T54" fmla="*/ 418 w 454"/>
                <a:gd name="T55" fmla="*/ 16 h 182"/>
                <a:gd name="T56" fmla="*/ 406 w 454"/>
                <a:gd name="T57" fmla="*/ 8 h 182"/>
                <a:gd name="T58" fmla="*/ 390 w 454"/>
                <a:gd name="T59" fmla="*/ 2 h 182"/>
                <a:gd name="T60" fmla="*/ 374 w 454"/>
                <a:gd name="T61" fmla="*/ 0 h 182"/>
                <a:gd name="T62" fmla="*/ 374 w 454"/>
                <a:gd name="T63" fmla="*/ 0 h 182"/>
                <a:gd name="T64" fmla="*/ 374 w 454"/>
                <a:gd name="T65" fmla="*/ 0 h 182"/>
                <a:gd name="T66" fmla="*/ 360 w 454"/>
                <a:gd name="T67" fmla="*/ 0 h 182"/>
                <a:gd name="T68" fmla="*/ 348 w 454"/>
                <a:gd name="T69" fmla="*/ 2 h 182"/>
                <a:gd name="T70" fmla="*/ 334 w 454"/>
                <a:gd name="T71" fmla="*/ 8 h 182"/>
                <a:gd name="T72" fmla="*/ 322 w 454"/>
                <a:gd name="T73" fmla="*/ 16 h 182"/>
                <a:gd name="T74" fmla="*/ 322 w 454"/>
                <a:gd name="T75" fmla="*/ 16 h 182"/>
                <a:gd name="T76" fmla="*/ 296 w 454"/>
                <a:gd name="T77" fmla="*/ 32 h 182"/>
                <a:gd name="T78" fmla="*/ 270 w 454"/>
                <a:gd name="T79" fmla="*/ 44 h 182"/>
                <a:gd name="T80" fmla="*/ 270 w 454"/>
                <a:gd name="T81" fmla="*/ 44 h 182"/>
                <a:gd name="T82" fmla="*/ 230 w 454"/>
                <a:gd name="T83" fmla="*/ 54 h 182"/>
                <a:gd name="T84" fmla="*/ 0 w 454"/>
                <a:gd name="T85" fmla="*/ 56 h 182"/>
                <a:gd name="T86" fmla="*/ 0 w 454"/>
                <a:gd name="T87" fmla="*/ 128 h 182"/>
                <a:gd name="T88" fmla="*/ 230 w 454"/>
                <a:gd name="T89" fmla="*/ 128 h 182"/>
                <a:gd name="T90" fmla="*/ 266 w 454"/>
                <a:gd name="T91" fmla="*/ 13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4" h="182">
                  <a:moveTo>
                    <a:pt x="266" y="138"/>
                  </a:moveTo>
                  <a:lnTo>
                    <a:pt x="266" y="136"/>
                  </a:lnTo>
                  <a:lnTo>
                    <a:pt x="266" y="136"/>
                  </a:lnTo>
                  <a:lnTo>
                    <a:pt x="282" y="142"/>
                  </a:lnTo>
                  <a:lnTo>
                    <a:pt x="294" y="148"/>
                  </a:lnTo>
                  <a:lnTo>
                    <a:pt x="308" y="156"/>
                  </a:lnTo>
                  <a:lnTo>
                    <a:pt x="322" y="168"/>
                  </a:lnTo>
                  <a:lnTo>
                    <a:pt x="322" y="168"/>
                  </a:lnTo>
                  <a:lnTo>
                    <a:pt x="336" y="174"/>
                  </a:lnTo>
                  <a:lnTo>
                    <a:pt x="350" y="180"/>
                  </a:lnTo>
                  <a:lnTo>
                    <a:pt x="364" y="182"/>
                  </a:lnTo>
                  <a:lnTo>
                    <a:pt x="380" y="182"/>
                  </a:lnTo>
                  <a:lnTo>
                    <a:pt x="380" y="182"/>
                  </a:lnTo>
                  <a:lnTo>
                    <a:pt x="380" y="182"/>
                  </a:lnTo>
                  <a:lnTo>
                    <a:pt x="396" y="178"/>
                  </a:lnTo>
                  <a:lnTo>
                    <a:pt x="410" y="172"/>
                  </a:lnTo>
                  <a:lnTo>
                    <a:pt x="422" y="164"/>
                  </a:lnTo>
                  <a:lnTo>
                    <a:pt x="432" y="154"/>
                  </a:lnTo>
                  <a:lnTo>
                    <a:pt x="440" y="140"/>
                  </a:lnTo>
                  <a:lnTo>
                    <a:pt x="448" y="126"/>
                  </a:lnTo>
                  <a:lnTo>
                    <a:pt x="452" y="108"/>
                  </a:lnTo>
                  <a:lnTo>
                    <a:pt x="454" y="92"/>
                  </a:lnTo>
                  <a:lnTo>
                    <a:pt x="454" y="92"/>
                  </a:lnTo>
                  <a:lnTo>
                    <a:pt x="452" y="74"/>
                  </a:lnTo>
                  <a:lnTo>
                    <a:pt x="448" y="56"/>
                  </a:lnTo>
                  <a:lnTo>
                    <a:pt x="440" y="40"/>
                  </a:lnTo>
                  <a:lnTo>
                    <a:pt x="430" y="28"/>
                  </a:lnTo>
                  <a:lnTo>
                    <a:pt x="418" y="16"/>
                  </a:lnTo>
                  <a:lnTo>
                    <a:pt x="406" y="8"/>
                  </a:lnTo>
                  <a:lnTo>
                    <a:pt x="390" y="2"/>
                  </a:lnTo>
                  <a:lnTo>
                    <a:pt x="374" y="0"/>
                  </a:lnTo>
                  <a:lnTo>
                    <a:pt x="374" y="0"/>
                  </a:lnTo>
                  <a:lnTo>
                    <a:pt x="374" y="0"/>
                  </a:lnTo>
                  <a:lnTo>
                    <a:pt x="360" y="0"/>
                  </a:lnTo>
                  <a:lnTo>
                    <a:pt x="348" y="2"/>
                  </a:lnTo>
                  <a:lnTo>
                    <a:pt x="334" y="8"/>
                  </a:lnTo>
                  <a:lnTo>
                    <a:pt x="322" y="16"/>
                  </a:lnTo>
                  <a:lnTo>
                    <a:pt x="322" y="16"/>
                  </a:lnTo>
                  <a:lnTo>
                    <a:pt x="296" y="32"/>
                  </a:lnTo>
                  <a:lnTo>
                    <a:pt x="270" y="44"/>
                  </a:lnTo>
                  <a:lnTo>
                    <a:pt x="270" y="44"/>
                  </a:lnTo>
                  <a:lnTo>
                    <a:pt x="230" y="54"/>
                  </a:lnTo>
                  <a:lnTo>
                    <a:pt x="0" y="56"/>
                  </a:lnTo>
                  <a:lnTo>
                    <a:pt x="0" y="128"/>
                  </a:lnTo>
                  <a:lnTo>
                    <a:pt x="230" y="128"/>
                  </a:lnTo>
                  <a:lnTo>
                    <a:pt x="266" y="138"/>
                  </a:lnTo>
                  <a:close/>
                </a:path>
              </a:pathLst>
            </a:custGeom>
            <a:solidFill>
              <a:srgbClr val="CD1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7" name="Freeform 837"/>
            <p:cNvSpPr>
              <a:spLocks/>
            </p:cNvSpPr>
            <p:nvPr/>
          </p:nvSpPr>
          <p:spPr bwMode="auto">
            <a:xfrm>
              <a:off x="10396538" y="8702675"/>
              <a:ext cx="288925" cy="733425"/>
            </a:xfrm>
            <a:custGeom>
              <a:avLst/>
              <a:gdLst>
                <a:gd name="T0" fmla="*/ 136 w 182"/>
                <a:gd name="T1" fmla="*/ 188 h 462"/>
                <a:gd name="T2" fmla="*/ 136 w 182"/>
                <a:gd name="T3" fmla="*/ 188 h 462"/>
                <a:gd name="T4" fmla="*/ 136 w 182"/>
                <a:gd name="T5" fmla="*/ 188 h 462"/>
                <a:gd name="T6" fmla="*/ 142 w 182"/>
                <a:gd name="T7" fmla="*/ 172 h 462"/>
                <a:gd name="T8" fmla="*/ 148 w 182"/>
                <a:gd name="T9" fmla="*/ 158 h 462"/>
                <a:gd name="T10" fmla="*/ 156 w 182"/>
                <a:gd name="T11" fmla="*/ 146 h 462"/>
                <a:gd name="T12" fmla="*/ 166 w 182"/>
                <a:gd name="T13" fmla="*/ 132 h 462"/>
                <a:gd name="T14" fmla="*/ 166 w 182"/>
                <a:gd name="T15" fmla="*/ 132 h 462"/>
                <a:gd name="T16" fmla="*/ 174 w 182"/>
                <a:gd name="T17" fmla="*/ 118 h 462"/>
                <a:gd name="T18" fmla="*/ 180 w 182"/>
                <a:gd name="T19" fmla="*/ 104 h 462"/>
                <a:gd name="T20" fmla="*/ 182 w 182"/>
                <a:gd name="T21" fmla="*/ 90 h 462"/>
                <a:gd name="T22" fmla="*/ 182 w 182"/>
                <a:gd name="T23" fmla="*/ 74 h 462"/>
                <a:gd name="T24" fmla="*/ 182 w 182"/>
                <a:gd name="T25" fmla="*/ 74 h 462"/>
                <a:gd name="T26" fmla="*/ 182 w 182"/>
                <a:gd name="T27" fmla="*/ 74 h 462"/>
                <a:gd name="T28" fmla="*/ 178 w 182"/>
                <a:gd name="T29" fmla="*/ 58 h 462"/>
                <a:gd name="T30" fmla="*/ 172 w 182"/>
                <a:gd name="T31" fmla="*/ 44 h 462"/>
                <a:gd name="T32" fmla="*/ 164 w 182"/>
                <a:gd name="T33" fmla="*/ 32 h 462"/>
                <a:gd name="T34" fmla="*/ 154 w 182"/>
                <a:gd name="T35" fmla="*/ 22 h 462"/>
                <a:gd name="T36" fmla="*/ 140 w 182"/>
                <a:gd name="T37" fmla="*/ 12 h 462"/>
                <a:gd name="T38" fmla="*/ 126 w 182"/>
                <a:gd name="T39" fmla="*/ 6 h 462"/>
                <a:gd name="T40" fmla="*/ 108 w 182"/>
                <a:gd name="T41" fmla="*/ 2 h 462"/>
                <a:gd name="T42" fmla="*/ 92 w 182"/>
                <a:gd name="T43" fmla="*/ 0 h 462"/>
                <a:gd name="T44" fmla="*/ 92 w 182"/>
                <a:gd name="T45" fmla="*/ 0 h 462"/>
                <a:gd name="T46" fmla="*/ 72 w 182"/>
                <a:gd name="T47" fmla="*/ 2 h 462"/>
                <a:gd name="T48" fmla="*/ 56 w 182"/>
                <a:gd name="T49" fmla="*/ 6 h 462"/>
                <a:gd name="T50" fmla="*/ 40 w 182"/>
                <a:gd name="T51" fmla="*/ 14 h 462"/>
                <a:gd name="T52" fmla="*/ 28 w 182"/>
                <a:gd name="T53" fmla="*/ 24 h 462"/>
                <a:gd name="T54" fmla="*/ 16 w 182"/>
                <a:gd name="T55" fmla="*/ 36 h 462"/>
                <a:gd name="T56" fmla="*/ 8 w 182"/>
                <a:gd name="T57" fmla="*/ 48 h 462"/>
                <a:gd name="T58" fmla="*/ 2 w 182"/>
                <a:gd name="T59" fmla="*/ 64 h 462"/>
                <a:gd name="T60" fmla="*/ 0 w 182"/>
                <a:gd name="T61" fmla="*/ 78 h 462"/>
                <a:gd name="T62" fmla="*/ 0 w 182"/>
                <a:gd name="T63" fmla="*/ 78 h 462"/>
                <a:gd name="T64" fmla="*/ 0 w 182"/>
                <a:gd name="T65" fmla="*/ 78 h 462"/>
                <a:gd name="T66" fmla="*/ 0 w 182"/>
                <a:gd name="T67" fmla="*/ 94 h 462"/>
                <a:gd name="T68" fmla="*/ 2 w 182"/>
                <a:gd name="T69" fmla="*/ 106 h 462"/>
                <a:gd name="T70" fmla="*/ 8 w 182"/>
                <a:gd name="T71" fmla="*/ 120 h 462"/>
                <a:gd name="T72" fmla="*/ 14 w 182"/>
                <a:gd name="T73" fmla="*/ 132 h 462"/>
                <a:gd name="T74" fmla="*/ 14 w 182"/>
                <a:gd name="T75" fmla="*/ 132 h 462"/>
                <a:gd name="T76" fmla="*/ 32 w 182"/>
                <a:gd name="T77" fmla="*/ 158 h 462"/>
                <a:gd name="T78" fmla="*/ 44 w 182"/>
                <a:gd name="T79" fmla="*/ 184 h 462"/>
                <a:gd name="T80" fmla="*/ 44 w 182"/>
                <a:gd name="T81" fmla="*/ 184 h 462"/>
                <a:gd name="T82" fmla="*/ 54 w 182"/>
                <a:gd name="T83" fmla="*/ 222 h 462"/>
                <a:gd name="T84" fmla="*/ 54 w 182"/>
                <a:gd name="T85" fmla="*/ 462 h 462"/>
                <a:gd name="T86" fmla="*/ 128 w 182"/>
                <a:gd name="T87" fmla="*/ 462 h 462"/>
                <a:gd name="T88" fmla="*/ 128 w 182"/>
                <a:gd name="T89" fmla="*/ 222 h 462"/>
                <a:gd name="T90" fmla="*/ 136 w 182"/>
                <a:gd name="T91" fmla="*/ 188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62">
                  <a:moveTo>
                    <a:pt x="136" y="188"/>
                  </a:moveTo>
                  <a:lnTo>
                    <a:pt x="136" y="188"/>
                  </a:lnTo>
                  <a:lnTo>
                    <a:pt x="136" y="188"/>
                  </a:lnTo>
                  <a:lnTo>
                    <a:pt x="142" y="172"/>
                  </a:lnTo>
                  <a:lnTo>
                    <a:pt x="148" y="158"/>
                  </a:lnTo>
                  <a:lnTo>
                    <a:pt x="156" y="146"/>
                  </a:lnTo>
                  <a:lnTo>
                    <a:pt x="166" y="132"/>
                  </a:lnTo>
                  <a:lnTo>
                    <a:pt x="166" y="132"/>
                  </a:lnTo>
                  <a:lnTo>
                    <a:pt x="174" y="118"/>
                  </a:lnTo>
                  <a:lnTo>
                    <a:pt x="180" y="104"/>
                  </a:lnTo>
                  <a:lnTo>
                    <a:pt x="182" y="90"/>
                  </a:lnTo>
                  <a:lnTo>
                    <a:pt x="182" y="74"/>
                  </a:lnTo>
                  <a:lnTo>
                    <a:pt x="182" y="74"/>
                  </a:lnTo>
                  <a:lnTo>
                    <a:pt x="182" y="74"/>
                  </a:lnTo>
                  <a:lnTo>
                    <a:pt x="178" y="58"/>
                  </a:lnTo>
                  <a:lnTo>
                    <a:pt x="172" y="44"/>
                  </a:lnTo>
                  <a:lnTo>
                    <a:pt x="164" y="32"/>
                  </a:lnTo>
                  <a:lnTo>
                    <a:pt x="154" y="22"/>
                  </a:lnTo>
                  <a:lnTo>
                    <a:pt x="140" y="12"/>
                  </a:lnTo>
                  <a:lnTo>
                    <a:pt x="126" y="6"/>
                  </a:lnTo>
                  <a:lnTo>
                    <a:pt x="108" y="2"/>
                  </a:lnTo>
                  <a:lnTo>
                    <a:pt x="92" y="0"/>
                  </a:lnTo>
                  <a:lnTo>
                    <a:pt x="92" y="0"/>
                  </a:lnTo>
                  <a:lnTo>
                    <a:pt x="72" y="2"/>
                  </a:lnTo>
                  <a:lnTo>
                    <a:pt x="56" y="6"/>
                  </a:lnTo>
                  <a:lnTo>
                    <a:pt x="40" y="14"/>
                  </a:lnTo>
                  <a:lnTo>
                    <a:pt x="28" y="24"/>
                  </a:lnTo>
                  <a:lnTo>
                    <a:pt x="16" y="36"/>
                  </a:lnTo>
                  <a:lnTo>
                    <a:pt x="8" y="48"/>
                  </a:lnTo>
                  <a:lnTo>
                    <a:pt x="2" y="64"/>
                  </a:lnTo>
                  <a:lnTo>
                    <a:pt x="0" y="78"/>
                  </a:lnTo>
                  <a:lnTo>
                    <a:pt x="0" y="78"/>
                  </a:lnTo>
                  <a:lnTo>
                    <a:pt x="0" y="78"/>
                  </a:lnTo>
                  <a:lnTo>
                    <a:pt x="0" y="94"/>
                  </a:lnTo>
                  <a:lnTo>
                    <a:pt x="2" y="106"/>
                  </a:lnTo>
                  <a:lnTo>
                    <a:pt x="8" y="120"/>
                  </a:lnTo>
                  <a:lnTo>
                    <a:pt x="14" y="132"/>
                  </a:lnTo>
                  <a:lnTo>
                    <a:pt x="14" y="132"/>
                  </a:lnTo>
                  <a:lnTo>
                    <a:pt x="32" y="158"/>
                  </a:lnTo>
                  <a:lnTo>
                    <a:pt x="44" y="184"/>
                  </a:lnTo>
                  <a:lnTo>
                    <a:pt x="44" y="184"/>
                  </a:lnTo>
                  <a:lnTo>
                    <a:pt x="54" y="222"/>
                  </a:lnTo>
                  <a:lnTo>
                    <a:pt x="54" y="462"/>
                  </a:lnTo>
                  <a:lnTo>
                    <a:pt x="128" y="462"/>
                  </a:lnTo>
                  <a:lnTo>
                    <a:pt x="128" y="222"/>
                  </a:lnTo>
                  <a:lnTo>
                    <a:pt x="136" y="18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8" name="Freeform 838"/>
            <p:cNvSpPr>
              <a:spLocks/>
            </p:cNvSpPr>
            <p:nvPr/>
          </p:nvSpPr>
          <p:spPr bwMode="auto">
            <a:xfrm>
              <a:off x="11879263" y="10668000"/>
              <a:ext cx="285750" cy="720725"/>
            </a:xfrm>
            <a:custGeom>
              <a:avLst/>
              <a:gdLst>
                <a:gd name="T0" fmla="*/ 44 w 180"/>
                <a:gd name="T1" fmla="*/ 268 h 454"/>
                <a:gd name="T2" fmla="*/ 44 w 180"/>
                <a:gd name="T3" fmla="*/ 268 h 454"/>
                <a:gd name="T4" fmla="*/ 44 w 180"/>
                <a:gd name="T5" fmla="*/ 268 h 454"/>
                <a:gd name="T6" fmla="*/ 38 w 180"/>
                <a:gd name="T7" fmla="*/ 282 h 454"/>
                <a:gd name="T8" fmla="*/ 32 w 180"/>
                <a:gd name="T9" fmla="*/ 296 h 454"/>
                <a:gd name="T10" fmla="*/ 24 w 180"/>
                <a:gd name="T11" fmla="*/ 308 h 454"/>
                <a:gd name="T12" fmla="*/ 14 w 180"/>
                <a:gd name="T13" fmla="*/ 324 h 454"/>
                <a:gd name="T14" fmla="*/ 14 w 180"/>
                <a:gd name="T15" fmla="*/ 324 h 454"/>
                <a:gd name="T16" fmla="*/ 6 w 180"/>
                <a:gd name="T17" fmla="*/ 336 h 454"/>
                <a:gd name="T18" fmla="*/ 2 w 180"/>
                <a:gd name="T19" fmla="*/ 350 h 454"/>
                <a:gd name="T20" fmla="*/ 0 w 180"/>
                <a:gd name="T21" fmla="*/ 366 h 454"/>
                <a:gd name="T22" fmla="*/ 0 w 180"/>
                <a:gd name="T23" fmla="*/ 382 h 454"/>
                <a:gd name="T24" fmla="*/ 0 w 180"/>
                <a:gd name="T25" fmla="*/ 382 h 454"/>
                <a:gd name="T26" fmla="*/ 0 w 180"/>
                <a:gd name="T27" fmla="*/ 382 h 454"/>
                <a:gd name="T28" fmla="*/ 2 w 180"/>
                <a:gd name="T29" fmla="*/ 396 h 454"/>
                <a:gd name="T30" fmla="*/ 8 w 180"/>
                <a:gd name="T31" fmla="*/ 410 h 454"/>
                <a:gd name="T32" fmla="*/ 16 w 180"/>
                <a:gd name="T33" fmla="*/ 422 h 454"/>
                <a:gd name="T34" fmla="*/ 28 w 180"/>
                <a:gd name="T35" fmla="*/ 434 h 454"/>
                <a:gd name="T36" fmla="*/ 42 w 180"/>
                <a:gd name="T37" fmla="*/ 442 h 454"/>
                <a:gd name="T38" fmla="*/ 56 w 180"/>
                <a:gd name="T39" fmla="*/ 448 h 454"/>
                <a:gd name="T40" fmla="*/ 72 w 180"/>
                <a:gd name="T41" fmla="*/ 452 h 454"/>
                <a:gd name="T42" fmla="*/ 90 w 180"/>
                <a:gd name="T43" fmla="*/ 454 h 454"/>
                <a:gd name="T44" fmla="*/ 90 w 180"/>
                <a:gd name="T45" fmla="*/ 454 h 454"/>
                <a:gd name="T46" fmla="*/ 108 w 180"/>
                <a:gd name="T47" fmla="*/ 452 h 454"/>
                <a:gd name="T48" fmla="*/ 126 w 180"/>
                <a:gd name="T49" fmla="*/ 448 h 454"/>
                <a:gd name="T50" fmla="*/ 140 w 180"/>
                <a:gd name="T51" fmla="*/ 440 h 454"/>
                <a:gd name="T52" fmla="*/ 154 w 180"/>
                <a:gd name="T53" fmla="*/ 432 h 454"/>
                <a:gd name="T54" fmla="*/ 166 w 180"/>
                <a:gd name="T55" fmla="*/ 420 h 454"/>
                <a:gd name="T56" fmla="*/ 174 w 180"/>
                <a:gd name="T57" fmla="*/ 406 h 454"/>
                <a:gd name="T58" fmla="*/ 178 w 180"/>
                <a:gd name="T59" fmla="*/ 392 h 454"/>
                <a:gd name="T60" fmla="*/ 180 w 180"/>
                <a:gd name="T61" fmla="*/ 376 h 454"/>
                <a:gd name="T62" fmla="*/ 180 w 180"/>
                <a:gd name="T63" fmla="*/ 376 h 454"/>
                <a:gd name="T64" fmla="*/ 180 w 180"/>
                <a:gd name="T65" fmla="*/ 376 h 454"/>
                <a:gd name="T66" fmla="*/ 180 w 180"/>
                <a:gd name="T67" fmla="*/ 362 h 454"/>
                <a:gd name="T68" fmla="*/ 178 w 180"/>
                <a:gd name="T69" fmla="*/ 348 h 454"/>
                <a:gd name="T70" fmla="*/ 174 w 180"/>
                <a:gd name="T71" fmla="*/ 336 h 454"/>
                <a:gd name="T72" fmla="*/ 166 w 180"/>
                <a:gd name="T73" fmla="*/ 324 h 454"/>
                <a:gd name="T74" fmla="*/ 166 w 180"/>
                <a:gd name="T75" fmla="*/ 324 h 454"/>
                <a:gd name="T76" fmla="*/ 148 w 180"/>
                <a:gd name="T77" fmla="*/ 298 h 454"/>
                <a:gd name="T78" fmla="*/ 136 w 180"/>
                <a:gd name="T79" fmla="*/ 272 h 454"/>
                <a:gd name="T80" fmla="*/ 136 w 180"/>
                <a:gd name="T81" fmla="*/ 272 h 454"/>
                <a:gd name="T82" fmla="*/ 126 w 180"/>
                <a:gd name="T83" fmla="*/ 232 h 454"/>
                <a:gd name="T84" fmla="*/ 126 w 180"/>
                <a:gd name="T85" fmla="*/ 0 h 454"/>
                <a:gd name="T86" fmla="*/ 54 w 180"/>
                <a:gd name="T87" fmla="*/ 0 h 454"/>
                <a:gd name="T88" fmla="*/ 54 w 180"/>
                <a:gd name="T89" fmla="*/ 232 h 454"/>
                <a:gd name="T90" fmla="*/ 44 w 180"/>
                <a:gd name="T91" fmla="*/ 26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 h="454">
                  <a:moveTo>
                    <a:pt x="44" y="268"/>
                  </a:moveTo>
                  <a:lnTo>
                    <a:pt x="44" y="268"/>
                  </a:lnTo>
                  <a:lnTo>
                    <a:pt x="44" y="268"/>
                  </a:lnTo>
                  <a:lnTo>
                    <a:pt x="38" y="282"/>
                  </a:lnTo>
                  <a:lnTo>
                    <a:pt x="32" y="296"/>
                  </a:lnTo>
                  <a:lnTo>
                    <a:pt x="24" y="308"/>
                  </a:lnTo>
                  <a:lnTo>
                    <a:pt x="14" y="324"/>
                  </a:lnTo>
                  <a:lnTo>
                    <a:pt x="14" y="324"/>
                  </a:lnTo>
                  <a:lnTo>
                    <a:pt x="6" y="336"/>
                  </a:lnTo>
                  <a:lnTo>
                    <a:pt x="2" y="350"/>
                  </a:lnTo>
                  <a:lnTo>
                    <a:pt x="0" y="366"/>
                  </a:lnTo>
                  <a:lnTo>
                    <a:pt x="0" y="382"/>
                  </a:lnTo>
                  <a:lnTo>
                    <a:pt x="0" y="382"/>
                  </a:lnTo>
                  <a:lnTo>
                    <a:pt x="0" y="382"/>
                  </a:lnTo>
                  <a:lnTo>
                    <a:pt x="2" y="396"/>
                  </a:lnTo>
                  <a:lnTo>
                    <a:pt x="8" y="410"/>
                  </a:lnTo>
                  <a:lnTo>
                    <a:pt x="16" y="422"/>
                  </a:lnTo>
                  <a:lnTo>
                    <a:pt x="28" y="434"/>
                  </a:lnTo>
                  <a:lnTo>
                    <a:pt x="42" y="442"/>
                  </a:lnTo>
                  <a:lnTo>
                    <a:pt x="56" y="448"/>
                  </a:lnTo>
                  <a:lnTo>
                    <a:pt x="72" y="452"/>
                  </a:lnTo>
                  <a:lnTo>
                    <a:pt x="90" y="454"/>
                  </a:lnTo>
                  <a:lnTo>
                    <a:pt x="90" y="454"/>
                  </a:lnTo>
                  <a:lnTo>
                    <a:pt x="108" y="452"/>
                  </a:lnTo>
                  <a:lnTo>
                    <a:pt x="126" y="448"/>
                  </a:lnTo>
                  <a:lnTo>
                    <a:pt x="140" y="440"/>
                  </a:lnTo>
                  <a:lnTo>
                    <a:pt x="154" y="432"/>
                  </a:lnTo>
                  <a:lnTo>
                    <a:pt x="166" y="420"/>
                  </a:lnTo>
                  <a:lnTo>
                    <a:pt x="174" y="406"/>
                  </a:lnTo>
                  <a:lnTo>
                    <a:pt x="178" y="392"/>
                  </a:lnTo>
                  <a:lnTo>
                    <a:pt x="180" y="376"/>
                  </a:lnTo>
                  <a:lnTo>
                    <a:pt x="180" y="376"/>
                  </a:lnTo>
                  <a:lnTo>
                    <a:pt x="180" y="376"/>
                  </a:lnTo>
                  <a:lnTo>
                    <a:pt x="180" y="362"/>
                  </a:lnTo>
                  <a:lnTo>
                    <a:pt x="178" y="348"/>
                  </a:lnTo>
                  <a:lnTo>
                    <a:pt x="174" y="336"/>
                  </a:lnTo>
                  <a:lnTo>
                    <a:pt x="166" y="324"/>
                  </a:lnTo>
                  <a:lnTo>
                    <a:pt x="166" y="324"/>
                  </a:lnTo>
                  <a:lnTo>
                    <a:pt x="148" y="298"/>
                  </a:lnTo>
                  <a:lnTo>
                    <a:pt x="136" y="272"/>
                  </a:lnTo>
                  <a:lnTo>
                    <a:pt x="136" y="272"/>
                  </a:lnTo>
                  <a:lnTo>
                    <a:pt x="126" y="232"/>
                  </a:lnTo>
                  <a:lnTo>
                    <a:pt x="126" y="0"/>
                  </a:lnTo>
                  <a:lnTo>
                    <a:pt x="54" y="0"/>
                  </a:lnTo>
                  <a:lnTo>
                    <a:pt x="54" y="232"/>
                  </a:lnTo>
                  <a:lnTo>
                    <a:pt x="44" y="26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39" name="Freeform 839"/>
            <p:cNvSpPr>
              <a:spLocks/>
            </p:cNvSpPr>
            <p:nvPr/>
          </p:nvSpPr>
          <p:spPr bwMode="auto">
            <a:xfrm>
              <a:off x="12723813" y="7750175"/>
              <a:ext cx="1987550" cy="1374775"/>
            </a:xfrm>
            <a:custGeom>
              <a:avLst/>
              <a:gdLst>
                <a:gd name="T0" fmla="*/ 614 w 1252"/>
                <a:gd name="T1" fmla="*/ 780 h 866"/>
                <a:gd name="T2" fmla="*/ 588 w 1252"/>
                <a:gd name="T3" fmla="*/ 734 h 866"/>
                <a:gd name="T4" fmla="*/ 578 w 1252"/>
                <a:gd name="T5" fmla="*/ 716 h 866"/>
                <a:gd name="T6" fmla="*/ 566 w 1252"/>
                <a:gd name="T7" fmla="*/ 678 h 866"/>
                <a:gd name="T8" fmla="*/ 568 w 1252"/>
                <a:gd name="T9" fmla="*/ 656 h 866"/>
                <a:gd name="T10" fmla="*/ 568 w 1252"/>
                <a:gd name="T11" fmla="*/ 652 h 866"/>
                <a:gd name="T12" fmla="*/ 568 w 1252"/>
                <a:gd name="T13" fmla="*/ 652 h 866"/>
                <a:gd name="T14" fmla="*/ 572 w 1252"/>
                <a:gd name="T15" fmla="*/ 630 h 866"/>
                <a:gd name="T16" fmla="*/ 594 w 1252"/>
                <a:gd name="T17" fmla="*/ 592 h 866"/>
                <a:gd name="T18" fmla="*/ 630 w 1252"/>
                <a:gd name="T19" fmla="*/ 564 h 866"/>
                <a:gd name="T20" fmla="*/ 676 w 1252"/>
                <a:gd name="T21" fmla="*/ 548 h 866"/>
                <a:gd name="T22" fmla="*/ 702 w 1252"/>
                <a:gd name="T23" fmla="*/ 546 h 866"/>
                <a:gd name="T24" fmla="*/ 728 w 1252"/>
                <a:gd name="T25" fmla="*/ 548 h 866"/>
                <a:gd name="T26" fmla="*/ 776 w 1252"/>
                <a:gd name="T27" fmla="*/ 566 h 866"/>
                <a:gd name="T28" fmla="*/ 812 w 1252"/>
                <a:gd name="T29" fmla="*/ 596 h 866"/>
                <a:gd name="T30" fmla="*/ 824 w 1252"/>
                <a:gd name="T31" fmla="*/ 616 h 866"/>
                <a:gd name="T32" fmla="*/ 832 w 1252"/>
                <a:gd name="T33" fmla="*/ 638 h 866"/>
                <a:gd name="T34" fmla="*/ 836 w 1252"/>
                <a:gd name="T35" fmla="*/ 662 h 866"/>
                <a:gd name="T36" fmla="*/ 836 w 1252"/>
                <a:gd name="T37" fmla="*/ 662 h 866"/>
                <a:gd name="T38" fmla="*/ 830 w 1252"/>
                <a:gd name="T39" fmla="*/ 700 h 866"/>
                <a:gd name="T40" fmla="*/ 814 w 1252"/>
                <a:gd name="T41" fmla="*/ 734 h 866"/>
                <a:gd name="T42" fmla="*/ 800 w 1252"/>
                <a:gd name="T43" fmla="*/ 756 h 866"/>
                <a:gd name="T44" fmla="*/ 782 w 1252"/>
                <a:gd name="T45" fmla="*/ 806 h 866"/>
                <a:gd name="T46" fmla="*/ 782 w 1252"/>
                <a:gd name="T47" fmla="*/ 866 h 866"/>
                <a:gd name="T48" fmla="*/ 1252 w 1252"/>
                <a:gd name="T49" fmla="*/ 866 h 866"/>
                <a:gd name="T50" fmla="*/ 1154 w 1252"/>
                <a:gd name="T51" fmla="*/ 688 h 866"/>
                <a:gd name="T52" fmla="*/ 1068 w 1252"/>
                <a:gd name="T53" fmla="*/ 518 h 866"/>
                <a:gd name="T54" fmla="*/ 1012 w 1252"/>
                <a:gd name="T55" fmla="*/ 398 h 866"/>
                <a:gd name="T56" fmla="*/ 966 w 1252"/>
                <a:gd name="T57" fmla="*/ 282 h 866"/>
                <a:gd name="T58" fmla="*/ 938 w 1252"/>
                <a:gd name="T59" fmla="*/ 182 h 866"/>
                <a:gd name="T60" fmla="*/ 934 w 1252"/>
                <a:gd name="T61" fmla="*/ 142 h 866"/>
                <a:gd name="T62" fmla="*/ 934 w 1252"/>
                <a:gd name="T63" fmla="*/ 130 h 866"/>
                <a:gd name="T64" fmla="*/ 944 w 1252"/>
                <a:gd name="T65" fmla="*/ 92 h 866"/>
                <a:gd name="T66" fmla="*/ 960 w 1252"/>
                <a:gd name="T67" fmla="*/ 30 h 866"/>
                <a:gd name="T68" fmla="*/ 0 w 1252"/>
                <a:gd name="T69" fmla="*/ 0 h 866"/>
                <a:gd name="T70" fmla="*/ 56 w 1252"/>
                <a:gd name="T71" fmla="*/ 144 h 866"/>
                <a:gd name="T72" fmla="*/ 82 w 1252"/>
                <a:gd name="T73" fmla="*/ 138 h 866"/>
                <a:gd name="T74" fmla="*/ 128 w 1252"/>
                <a:gd name="T75" fmla="*/ 112 h 866"/>
                <a:gd name="T76" fmla="*/ 146 w 1252"/>
                <a:gd name="T77" fmla="*/ 102 h 866"/>
                <a:gd name="T78" fmla="*/ 186 w 1252"/>
                <a:gd name="T79" fmla="*/ 90 h 866"/>
                <a:gd name="T80" fmla="*/ 206 w 1252"/>
                <a:gd name="T81" fmla="*/ 92 h 866"/>
                <a:gd name="T82" fmla="*/ 210 w 1252"/>
                <a:gd name="T83" fmla="*/ 92 h 866"/>
                <a:gd name="T84" fmla="*/ 210 w 1252"/>
                <a:gd name="T85" fmla="*/ 92 h 866"/>
                <a:gd name="T86" fmla="*/ 232 w 1252"/>
                <a:gd name="T87" fmla="*/ 96 h 866"/>
                <a:gd name="T88" fmla="*/ 270 w 1252"/>
                <a:gd name="T89" fmla="*/ 118 h 866"/>
                <a:gd name="T90" fmla="*/ 298 w 1252"/>
                <a:gd name="T91" fmla="*/ 154 h 866"/>
                <a:gd name="T92" fmla="*/ 314 w 1252"/>
                <a:gd name="T93" fmla="*/ 200 h 866"/>
                <a:gd name="T94" fmla="*/ 316 w 1252"/>
                <a:gd name="T95" fmla="*/ 226 h 866"/>
                <a:gd name="T96" fmla="*/ 314 w 1252"/>
                <a:gd name="T97" fmla="*/ 252 h 866"/>
                <a:gd name="T98" fmla="*/ 296 w 1252"/>
                <a:gd name="T99" fmla="*/ 300 h 866"/>
                <a:gd name="T100" fmla="*/ 266 w 1252"/>
                <a:gd name="T101" fmla="*/ 336 h 866"/>
                <a:gd name="T102" fmla="*/ 246 w 1252"/>
                <a:gd name="T103" fmla="*/ 348 h 866"/>
                <a:gd name="T104" fmla="*/ 224 w 1252"/>
                <a:gd name="T105" fmla="*/ 356 h 866"/>
                <a:gd name="T106" fmla="*/ 200 w 1252"/>
                <a:gd name="T107" fmla="*/ 360 h 866"/>
                <a:gd name="T108" fmla="*/ 200 w 1252"/>
                <a:gd name="T109" fmla="*/ 360 h 866"/>
                <a:gd name="T110" fmla="*/ 162 w 1252"/>
                <a:gd name="T111" fmla="*/ 354 h 866"/>
                <a:gd name="T112" fmla="*/ 128 w 1252"/>
                <a:gd name="T113" fmla="*/ 338 h 866"/>
                <a:gd name="T114" fmla="*/ 108 w 1252"/>
                <a:gd name="T115" fmla="*/ 324 h 866"/>
                <a:gd name="T116" fmla="*/ 56 w 1252"/>
                <a:gd name="T117" fmla="*/ 306 h 866"/>
                <a:gd name="T118" fmla="*/ 0 w 1252"/>
                <a:gd name="T119" fmla="*/ 306 h 866"/>
                <a:gd name="T120" fmla="*/ 620 w 1252"/>
                <a:gd name="T121" fmla="*/ 866 h 866"/>
                <a:gd name="T122" fmla="*/ 614 w 1252"/>
                <a:gd name="T123" fmla="*/ 78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2" h="866">
                  <a:moveTo>
                    <a:pt x="614" y="780"/>
                  </a:moveTo>
                  <a:lnTo>
                    <a:pt x="614" y="780"/>
                  </a:lnTo>
                  <a:lnTo>
                    <a:pt x="604" y="758"/>
                  </a:lnTo>
                  <a:lnTo>
                    <a:pt x="588" y="734"/>
                  </a:lnTo>
                  <a:lnTo>
                    <a:pt x="588" y="734"/>
                  </a:lnTo>
                  <a:lnTo>
                    <a:pt x="578" y="716"/>
                  </a:lnTo>
                  <a:lnTo>
                    <a:pt x="570" y="698"/>
                  </a:lnTo>
                  <a:lnTo>
                    <a:pt x="566" y="678"/>
                  </a:lnTo>
                  <a:lnTo>
                    <a:pt x="568" y="656"/>
                  </a:lnTo>
                  <a:lnTo>
                    <a:pt x="568" y="656"/>
                  </a:lnTo>
                  <a:lnTo>
                    <a:pt x="568" y="654"/>
                  </a:lnTo>
                  <a:lnTo>
                    <a:pt x="568" y="652"/>
                  </a:lnTo>
                  <a:lnTo>
                    <a:pt x="568" y="652"/>
                  </a:lnTo>
                  <a:lnTo>
                    <a:pt x="568" y="652"/>
                  </a:lnTo>
                  <a:lnTo>
                    <a:pt x="570" y="640"/>
                  </a:lnTo>
                  <a:lnTo>
                    <a:pt x="572" y="630"/>
                  </a:lnTo>
                  <a:lnTo>
                    <a:pt x="580" y="610"/>
                  </a:lnTo>
                  <a:lnTo>
                    <a:pt x="594" y="592"/>
                  </a:lnTo>
                  <a:lnTo>
                    <a:pt x="610" y="576"/>
                  </a:lnTo>
                  <a:lnTo>
                    <a:pt x="630" y="564"/>
                  </a:lnTo>
                  <a:lnTo>
                    <a:pt x="652" y="554"/>
                  </a:lnTo>
                  <a:lnTo>
                    <a:pt x="676" y="548"/>
                  </a:lnTo>
                  <a:lnTo>
                    <a:pt x="702" y="546"/>
                  </a:lnTo>
                  <a:lnTo>
                    <a:pt x="702" y="546"/>
                  </a:lnTo>
                  <a:lnTo>
                    <a:pt x="714" y="546"/>
                  </a:lnTo>
                  <a:lnTo>
                    <a:pt x="728" y="548"/>
                  </a:lnTo>
                  <a:lnTo>
                    <a:pt x="754" y="554"/>
                  </a:lnTo>
                  <a:lnTo>
                    <a:pt x="776" y="566"/>
                  </a:lnTo>
                  <a:lnTo>
                    <a:pt x="796" y="580"/>
                  </a:lnTo>
                  <a:lnTo>
                    <a:pt x="812" y="596"/>
                  </a:lnTo>
                  <a:lnTo>
                    <a:pt x="820" y="606"/>
                  </a:lnTo>
                  <a:lnTo>
                    <a:pt x="824" y="616"/>
                  </a:lnTo>
                  <a:lnTo>
                    <a:pt x="830" y="628"/>
                  </a:lnTo>
                  <a:lnTo>
                    <a:pt x="832" y="638"/>
                  </a:lnTo>
                  <a:lnTo>
                    <a:pt x="834" y="650"/>
                  </a:lnTo>
                  <a:lnTo>
                    <a:pt x="836" y="662"/>
                  </a:lnTo>
                  <a:lnTo>
                    <a:pt x="836" y="662"/>
                  </a:lnTo>
                  <a:lnTo>
                    <a:pt x="836" y="662"/>
                  </a:lnTo>
                  <a:lnTo>
                    <a:pt x="834" y="682"/>
                  </a:lnTo>
                  <a:lnTo>
                    <a:pt x="830" y="700"/>
                  </a:lnTo>
                  <a:lnTo>
                    <a:pt x="824" y="718"/>
                  </a:lnTo>
                  <a:lnTo>
                    <a:pt x="814" y="734"/>
                  </a:lnTo>
                  <a:lnTo>
                    <a:pt x="814" y="734"/>
                  </a:lnTo>
                  <a:lnTo>
                    <a:pt x="800" y="756"/>
                  </a:lnTo>
                  <a:lnTo>
                    <a:pt x="790" y="776"/>
                  </a:lnTo>
                  <a:lnTo>
                    <a:pt x="782" y="806"/>
                  </a:lnTo>
                  <a:lnTo>
                    <a:pt x="782" y="806"/>
                  </a:lnTo>
                  <a:lnTo>
                    <a:pt x="782" y="866"/>
                  </a:lnTo>
                  <a:lnTo>
                    <a:pt x="1252" y="866"/>
                  </a:lnTo>
                  <a:lnTo>
                    <a:pt x="1252" y="866"/>
                  </a:lnTo>
                  <a:lnTo>
                    <a:pt x="1204" y="780"/>
                  </a:lnTo>
                  <a:lnTo>
                    <a:pt x="1154" y="688"/>
                  </a:lnTo>
                  <a:lnTo>
                    <a:pt x="1096" y="578"/>
                  </a:lnTo>
                  <a:lnTo>
                    <a:pt x="1068" y="518"/>
                  </a:lnTo>
                  <a:lnTo>
                    <a:pt x="1038" y="458"/>
                  </a:lnTo>
                  <a:lnTo>
                    <a:pt x="1012" y="398"/>
                  </a:lnTo>
                  <a:lnTo>
                    <a:pt x="988" y="338"/>
                  </a:lnTo>
                  <a:lnTo>
                    <a:pt x="966" y="282"/>
                  </a:lnTo>
                  <a:lnTo>
                    <a:pt x="950" y="230"/>
                  </a:lnTo>
                  <a:lnTo>
                    <a:pt x="938" y="182"/>
                  </a:lnTo>
                  <a:lnTo>
                    <a:pt x="936" y="162"/>
                  </a:lnTo>
                  <a:lnTo>
                    <a:pt x="934" y="142"/>
                  </a:lnTo>
                  <a:lnTo>
                    <a:pt x="934" y="142"/>
                  </a:lnTo>
                  <a:lnTo>
                    <a:pt x="934" y="130"/>
                  </a:lnTo>
                  <a:lnTo>
                    <a:pt x="936" y="118"/>
                  </a:lnTo>
                  <a:lnTo>
                    <a:pt x="944" y="92"/>
                  </a:lnTo>
                  <a:lnTo>
                    <a:pt x="954" y="56"/>
                  </a:lnTo>
                  <a:lnTo>
                    <a:pt x="960" y="30"/>
                  </a:lnTo>
                  <a:lnTo>
                    <a:pt x="964" y="0"/>
                  </a:lnTo>
                  <a:lnTo>
                    <a:pt x="0" y="0"/>
                  </a:lnTo>
                  <a:lnTo>
                    <a:pt x="0" y="144"/>
                  </a:lnTo>
                  <a:lnTo>
                    <a:pt x="56" y="144"/>
                  </a:lnTo>
                  <a:lnTo>
                    <a:pt x="82" y="138"/>
                  </a:lnTo>
                  <a:lnTo>
                    <a:pt x="82" y="138"/>
                  </a:lnTo>
                  <a:lnTo>
                    <a:pt x="106" y="128"/>
                  </a:lnTo>
                  <a:lnTo>
                    <a:pt x="128" y="112"/>
                  </a:lnTo>
                  <a:lnTo>
                    <a:pt x="128" y="112"/>
                  </a:lnTo>
                  <a:lnTo>
                    <a:pt x="146" y="102"/>
                  </a:lnTo>
                  <a:lnTo>
                    <a:pt x="166" y="94"/>
                  </a:lnTo>
                  <a:lnTo>
                    <a:pt x="186" y="90"/>
                  </a:lnTo>
                  <a:lnTo>
                    <a:pt x="206" y="92"/>
                  </a:lnTo>
                  <a:lnTo>
                    <a:pt x="206" y="92"/>
                  </a:lnTo>
                  <a:lnTo>
                    <a:pt x="210" y="92"/>
                  </a:lnTo>
                  <a:lnTo>
                    <a:pt x="210" y="92"/>
                  </a:lnTo>
                  <a:lnTo>
                    <a:pt x="210" y="92"/>
                  </a:lnTo>
                  <a:lnTo>
                    <a:pt x="210" y="92"/>
                  </a:lnTo>
                  <a:lnTo>
                    <a:pt x="222" y="94"/>
                  </a:lnTo>
                  <a:lnTo>
                    <a:pt x="232" y="96"/>
                  </a:lnTo>
                  <a:lnTo>
                    <a:pt x="252" y="106"/>
                  </a:lnTo>
                  <a:lnTo>
                    <a:pt x="270" y="118"/>
                  </a:lnTo>
                  <a:lnTo>
                    <a:pt x="286" y="134"/>
                  </a:lnTo>
                  <a:lnTo>
                    <a:pt x="298" y="154"/>
                  </a:lnTo>
                  <a:lnTo>
                    <a:pt x="308" y="176"/>
                  </a:lnTo>
                  <a:lnTo>
                    <a:pt x="314" y="200"/>
                  </a:lnTo>
                  <a:lnTo>
                    <a:pt x="316" y="226"/>
                  </a:lnTo>
                  <a:lnTo>
                    <a:pt x="316" y="226"/>
                  </a:lnTo>
                  <a:lnTo>
                    <a:pt x="316" y="240"/>
                  </a:lnTo>
                  <a:lnTo>
                    <a:pt x="314" y="252"/>
                  </a:lnTo>
                  <a:lnTo>
                    <a:pt x="308" y="278"/>
                  </a:lnTo>
                  <a:lnTo>
                    <a:pt x="296" y="300"/>
                  </a:lnTo>
                  <a:lnTo>
                    <a:pt x="282" y="320"/>
                  </a:lnTo>
                  <a:lnTo>
                    <a:pt x="266" y="336"/>
                  </a:lnTo>
                  <a:lnTo>
                    <a:pt x="256" y="344"/>
                  </a:lnTo>
                  <a:lnTo>
                    <a:pt x="246" y="348"/>
                  </a:lnTo>
                  <a:lnTo>
                    <a:pt x="236" y="354"/>
                  </a:lnTo>
                  <a:lnTo>
                    <a:pt x="224" y="356"/>
                  </a:lnTo>
                  <a:lnTo>
                    <a:pt x="212" y="358"/>
                  </a:lnTo>
                  <a:lnTo>
                    <a:pt x="200" y="360"/>
                  </a:lnTo>
                  <a:lnTo>
                    <a:pt x="200" y="360"/>
                  </a:lnTo>
                  <a:lnTo>
                    <a:pt x="200" y="360"/>
                  </a:lnTo>
                  <a:lnTo>
                    <a:pt x="182" y="358"/>
                  </a:lnTo>
                  <a:lnTo>
                    <a:pt x="162" y="354"/>
                  </a:lnTo>
                  <a:lnTo>
                    <a:pt x="146" y="348"/>
                  </a:lnTo>
                  <a:lnTo>
                    <a:pt x="128" y="338"/>
                  </a:lnTo>
                  <a:lnTo>
                    <a:pt x="128" y="338"/>
                  </a:lnTo>
                  <a:lnTo>
                    <a:pt x="108" y="324"/>
                  </a:lnTo>
                  <a:lnTo>
                    <a:pt x="88" y="314"/>
                  </a:lnTo>
                  <a:lnTo>
                    <a:pt x="56" y="306"/>
                  </a:lnTo>
                  <a:lnTo>
                    <a:pt x="56" y="306"/>
                  </a:lnTo>
                  <a:lnTo>
                    <a:pt x="0" y="306"/>
                  </a:lnTo>
                  <a:lnTo>
                    <a:pt x="0" y="866"/>
                  </a:lnTo>
                  <a:lnTo>
                    <a:pt x="620" y="866"/>
                  </a:lnTo>
                  <a:lnTo>
                    <a:pt x="620" y="806"/>
                  </a:lnTo>
                  <a:lnTo>
                    <a:pt x="614" y="78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0" name="Freeform 840"/>
            <p:cNvSpPr>
              <a:spLocks/>
            </p:cNvSpPr>
            <p:nvPr/>
          </p:nvSpPr>
          <p:spPr bwMode="auto">
            <a:xfrm>
              <a:off x="13692188" y="8677275"/>
              <a:ext cx="288925" cy="758825"/>
            </a:xfrm>
            <a:custGeom>
              <a:avLst/>
              <a:gdLst>
                <a:gd name="T0" fmla="*/ 136 w 182"/>
                <a:gd name="T1" fmla="*/ 186 h 478"/>
                <a:gd name="T2" fmla="*/ 136 w 182"/>
                <a:gd name="T3" fmla="*/ 186 h 478"/>
                <a:gd name="T4" fmla="*/ 136 w 182"/>
                <a:gd name="T5" fmla="*/ 186 h 478"/>
                <a:gd name="T6" fmla="*/ 142 w 182"/>
                <a:gd name="T7" fmla="*/ 170 h 478"/>
                <a:gd name="T8" fmla="*/ 148 w 182"/>
                <a:gd name="T9" fmla="*/ 158 h 478"/>
                <a:gd name="T10" fmla="*/ 156 w 182"/>
                <a:gd name="T11" fmla="*/ 144 h 478"/>
                <a:gd name="T12" fmla="*/ 166 w 182"/>
                <a:gd name="T13" fmla="*/ 130 h 478"/>
                <a:gd name="T14" fmla="*/ 166 w 182"/>
                <a:gd name="T15" fmla="*/ 130 h 478"/>
                <a:gd name="T16" fmla="*/ 174 w 182"/>
                <a:gd name="T17" fmla="*/ 116 h 478"/>
                <a:gd name="T18" fmla="*/ 180 w 182"/>
                <a:gd name="T19" fmla="*/ 104 h 478"/>
                <a:gd name="T20" fmla="*/ 182 w 182"/>
                <a:gd name="T21" fmla="*/ 88 h 478"/>
                <a:gd name="T22" fmla="*/ 182 w 182"/>
                <a:gd name="T23" fmla="*/ 72 h 478"/>
                <a:gd name="T24" fmla="*/ 182 w 182"/>
                <a:gd name="T25" fmla="*/ 72 h 478"/>
                <a:gd name="T26" fmla="*/ 182 w 182"/>
                <a:gd name="T27" fmla="*/ 72 h 478"/>
                <a:gd name="T28" fmla="*/ 178 w 182"/>
                <a:gd name="T29" fmla="*/ 58 h 478"/>
                <a:gd name="T30" fmla="*/ 172 w 182"/>
                <a:gd name="T31" fmla="*/ 44 h 478"/>
                <a:gd name="T32" fmla="*/ 164 w 182"/>
                <a:gd name="T33" fmla="*/ 32 h 478"/>
                <a:gd name="T34" fmla="*/ 154 w 182"/>
                <a:gd name="T35" fmla="*/ 20 h 478"/>
                <a:gd name="T36" fmla="*/ 140 w 182"/>
                <a:gd name="T37" fmla="*/ 12 h 478"/>
                <a:gd name="T38" fmla="*/ 124 w 182"/>
                <a:gd name="T39" fmla="*/ 4 h 478"/>
                <a:gd name="T40" fmla="*/ 108 w 182"/>
                <a:gd name="T41" fmla="*/ 0 h 478"/>
                <a:gd name="T42" fmla="*/ 92 w 182"/>
                <a:gd name="T43" fmla="*/ 0 h 478"/>
                <a:gd name="T44" fmla="*/ 92 w 182"/>
                <a:gd name="T45" fmla="*/ 0 h 478"/>
                <a:gd name="T46" fmla="*/ 72 w 182"/>
                <a:gd name="T47" fmla="*/ 0 h 478"/>
                <a:gd name="T48" fmla="*/ 56 w 182"/>
                <a:gd name="T49" fmla="*/ 6 h 478"/>
                <a:gd name="T50" fmla="*/ 40 w 182"/>
                <a:gd name="T51" fmla="*/ 12 h 478"/>
                <a:gd name="T52" fmla="*/ 26 w 182"/>
                <a:gd name="T53" fmla="*/ 22 h 478"/>
                <a:gd name="T54" fmla="*/ 16 w 182"/>
                <a:gd name="T55" fmla="*/ 34 h 478"/>
                <a:gd name="T56" fmla="*/ 8 w 182"/>
                <a:gd name="T57" fmla="*/ 48 h 478"/>
                <a:gd name="T58" fmla="*/ 2 w 182"/>
                <a:gd name="T59" fmla="*/ 62 h 478"/>
                <a:gd name="T60" fmla="*/ 0 w 182"/>
                <a:gd name="T61" fmla="*/ 78 h 478"/>
                <a:gd name="T62" fmla="*/ 0 w 182"/>
                <a:gd name="T63" fmla="*/ 78 h 478"/>
                <a:gd name="T64" fmla="*/ 0 w 182"/>
                <a:gd name="T65" fmla="*/ 78 h 478"/>
                <a:gd name="T66" fmla="*/ 0 w 182"/>
                <a:gd name="T67" fmla="*/ 92 h 478"/>
                <a:gd name="T68" fmla="*/ 2 w 182"/>
                <a:gd name="T69" fmla="*/ 106 h 478"/>
                <a:gd name="T70" fmla="*/ 8 w 182"/>
                <a:gd name="T71" fmla="*/ 118 h 478"/>
                <a:gd name="T72" fmla="*/ 14 w 182"/>
                <a:gd name="T73" fmla="*/ 130 h 478"/>
                <a:gd name="T74" fmla="*/ 14 w 182"/>
                <a:gd name="T75" fmla="*/ 130 h 478"/>
                <a:gd name="T76" fmla="*/ 32 w 182"/>
                <a:gd name="T77" fmla="*/ 156 h 478"/>
                <a:gd name="T78" fmla="*/ 44 w 182"/>
                <a:gd name="T79" fmla="*/ 182 h 478"/>
                <a:gd name="T80" fmla="*/ 44 w 182"/>
                <a:gd name="T81" fmla="*/ 182 h 478"/>
                <a:gd name="T82" fmla="*/ 54 w 182"/>
                <a:gd name="T83" fmla="*/ 222 h 478"/>
                <a:gd name="T84" fmla="*/ 54 w 182"/>
                <a:gd name="T85" fmla="*/ 478 h 478"/>
                <a:gd name="T86" fmla="*/ 126 w 182"/>
                <a:gd name="T87" fmla="*/ 478 h 478"/>
                <a:gd name="T88" fmla="*/ 128 w 182"/>
                <a:gd name="T89" fmla="*/ 222 h 478"/>
                <a:gd name="T90" fmla="*/ 136 w 182"/>
                <a:gd name="T91" fmla="*/ 186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78">
                  <a:moveTo>
                    <a:pt x="136" y="186"/>
                  </a:moveTo>
                  <a:lnTo>
                    <a:pt x="136" y="186"/>
                  </a:lnTo>
                  <a:lnTo>
                    <a:pt x="136" y="186"/>
                  </a:lnTo>
                  <a:lnTo>
                    <a:pt x="142" y="170"/>
                  </a:lnTo>
                  <a:lnTo>
                    <a:pt x="148" y="158"/>
                  </a:lnTo>
                  <a:lnTo>
                    <a:pt x="156" y="144"/>
                  </a:lnTo>
                  <a:lnTo>
                    <a:pt x="166" y="130"/>
                  </a:lnTo>
                  <a:lnTo>
                    <a:pt x="166" y="130"/>
                  </a:lnTo>
                  <a:lnTo>
                    <a:pt x="174" y="116"/>
                  </a:lnTo>
                  <a:lnTo>
                    <a:pt x="180" y="104"/>
                  </a:lnTo>
                  <a:lnTo>
                    <a:pt x="182" y="88"/>
                  </a:lnTo>
                  <a:lnTo>
                    <a:pt x="182" y="72"/>
                  </a:lnTo>
                  <a:lnTo>
                    <a:pt x="182" y="72"/>
                  </a:lnTo>
                  <a:lnTo>
                    <a:pt x="182" y="72"/>
                  </a:lnTo>
                  <a:lnTo>
                    <a:pt x="178" y="58"/>
                  </a:lnTo>
                  <a:lnTo>
                    <a:pt x="172" y="44"/>
                  </a:lnTo>
                  <a:lnTo>
                    <a:pt x="164" y="32"/>
                  </a:lnTo>
                  <a:lnTo>
                    <a:pt x="154" y="20"/>
                  </a:lnTo>
                  <a:lnTo>
                    <a:pt x="140" y="12"/>
                  </a:lnTo>
                  <a:lnTo>
                    <a:pt x="124" y="4"/>
                  </a:lnTo>
                  <a:lnTo>
                    <a:pt x="108" y="0"/>
                  </a:lnTo>
                  <a:lnTo>
                    <a:pt x="92" y="0"/>
                  </a:lnTo>
                  <a:lnTo>
                    <a:pt x="92" y="0"/>
                  </a:lnTo>
                  <a:lnTo>
                    <a:pt x="72" y="0"/>
                  </a:lnTo>
                  <a:lnTo>
                    <a:pt x="56" y="6"/>
                  </a:lnTo>
                  <a:lnTo>
                    <a:pt x="40" y="12"/>
                  </a:lnTo>
                  <a:lnTo>
                    <a:pt x="26" y="22"/>
                  </a:lnTo>
                  <a:lnTo>
                    <a:pt x="16" y="34"/>
                  </a:lnTo>
                  <a:lnTo>
                    <a:pt x="8" y="48"/>
                  </a:lnTo>
                  <a:lnTo>
                    <a:pt x="2" y="62"/>
                  </a:lnTo>
                  <a:lnTo>
                    <a:pt x="0" y="78"/>
                  </a:lnTo>
                  <a:lnTo>
                    <a:pt x="0" y="78"/>
                  </a:lnTo>
                  <a:lnTo>
                    <a:pt x="0" y="78"/>
                  </a:lnTo>
                  <a:lnTo>
                    <a:pt x="0" y="92"/>
                  </a:lnTo>
                  <a:lnTo>
                    <a:pt x="2" y="106"/>
                  </a:lnTo>
                  <a:lnTo>
                    <a:pt x="8" y="118"/>
                  </a:lnTo>
                  <a:lnTo>
                    <a:pt x="14" y="130"/>
                  </a:lnTo>
                  <a:lnTo>
                    <a:pt x="14" y="130"/>
                  </a:lnTo>
                  <a:lnTo>
                    <a:pt x="32" y="156"/>
                  </a:lnTo>
                  <a:lnTo>
                    <a:pt x="44" y="182"/>
                  </a:lnTo>
                  <a:lnTo>
                    <a:pt x="44" y="182"/>
                  </a:lnTo>
                  <a:lnTo>
                    <a:pt x="54" y="222"/>
                  </a:lnTo>
                  <a:lnTo>
                    <a:pt x="54" y="478"/>
                  </a:lnTo>
                  <a:lnTo>
                    <a:pt x="126" y="478"/>
                  </a:lnTo>
                  <a:lnTo>
                    <a:pt x="128" y="222"/>
                  </a:lnTo>
                  <a:lnTo>
                    <a:pt x="136" y="18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1" name="Freeform 841"/>
            <p:cNvSpPr>
              <a:spLocks/>
            </p:cNvSpPr>
            <p:nvPr/>
          </p:nvSpPr>
          <p:spPr bwMode="auto">
            <a:xfrm>
              <a:off x="8548688" y="6146800"/>
              <a:ext cx="1425575" cy="1371600"/>
            </a:xfrm>
            <a:custGeom>
              <a:avLst/>
              <a:gdLst>
                <a:gd name="T0" fmla="*/ 318 w 898"/>
                <a:gd name="T1" fmla="*/ 0 h 864"/>
                <a:gd name="T2" fmla="*/ 284 w 898"/>
                <a:gd name="T3" fmla="*/ 52 h 864"/>
                <a:gd name="T4" fmla="*/ 224 w 898"/>
                <a:gd name="T5" fmla="*/ 156 h 864"/>
                <a:gd name="T6" fmla="*/ 198 w 898"/>
                <a:gd name="T7" fmla="*/ 206 h 864"/>
                <a:gd name="T8" fmla="*/ 134 w 898"/>
                <a:gd name="T9" fmla="*/ 352 h 864"/>
                <a:gd name="T10" fmla="*/ 76 w 898"/>
                <a:gd name="T11" fmla="*/ 510 h 864"/>
                <a:gd name="T12" fmla="*/ 32 w 898"/>
                <a:gd name="T13" fmla="*/ 682 h 864"/>
                <a:gd name="T14" fmla="*/ 0 w 898"/>
                <a:gd name="T15" fmla="*/ 864 h 864"/>
                <a:gd name="T16" fmla="*/ 542 w 898"/>
                <a:gd name="T17" fmla="*/ 782 h 864"/>
                <a:gd name="T18" fmla="*/ 536 w 898"/>
                <a:gd name="T19" fmla="*/ 756 h 864"/>
                <a:gd name="T20" fmla="*/ 510 w 898"/>
                <a:gd name="T21" fmla="*/ 710 h 864"/>
                <a:gd name="T22" fmla="*/ 500 w 898"/>
                <a:gd name="T23" fmla="*/ 692 h 864"/>
                <a:gd name="T24" fmla="*/ 488 w 898"/>
                <a:gd name="T25" fmla="*/ 654 h 864"/>
                <a:gd name="T26" fmla="*/ 488 w 898"/>
                <a:gd name="T27" fmla="*/ 632 h 864"/>
                <a:gd name="T28" fmla="*/ 490 w 898"/>
                <a:gd name="T29" fmla="*/ 628 h 864"/>
                <a:gd name="T30" fmla="*/ 490 w 898"/>
                <a:gd name="T31" fmla="*/ 628 h 864"/>
                <a:gd name="T32" fmla="*/ 494 w 898"/>
                <a:gd name="T33" fmla="*/ 606 h 864"/>
                <a:gd name="T34" fmla="*/ 516 w 898"/>
                <a:gd name="T35" fmla="*/ 568 h 864"/>
                <a:gd name="T36" fmla="*/ 552 w 898"/>
                <a:gd name="T37" fmla="*/ 540 h 864"/>
                <a:gd name="T38" fmla="*/ 598 w 898"/>
                <a:gd name="T39" fmla="*/ 524 h 864"/>
                <a:gd name="T40" fmla="*/ 622 w 898"/>
                <a:gd name="T41" fmla="*/ 522 h 864"/>
                <a:gd name="T42" fmla="*/ 650 w 898"/>
                <a:gd name="T43" fmla="*/ 524 h 864"/>
                <a:gd name="T44" fmla="*/ 698 w 898"/>
                <a:gd name="T45" fmla="*/ 542 h 864"/>
                <a:gd name="T46" fmla="*/ 734 w 898"/>
                <a:gd name="T47" fmla="*/ 574 h 864"/>
                <a:gd name="T48" fmla="*/ 746 w 898"/>
                <a:gd name="T49" fmla="*/ 592 h 864"/>
                <a:gd name="T50" fmla="*/ 754 w 898"/>
                <a:gd name="T51" fmla="*/ 614 h 864"/>
                <a:gd name="T52" fmla="*/ 758 w 898"/>
                <a:gd name="T53" fmla="*/ 638 h 864"/>
                <a:gd name="T54" fmla="*/ 756 w 898"/>
                <a:gd name="T55" fmla="*/ 638 h 864"/>
                <a:gd name="T56" fmla="*/ 752 w 898"/>
                <a:gd name="T57" fmla="*/ 676 h 864"/>
                <a:gd name="T58" fmla="*/ 736 w 898"/>
                <a:gd name="T59" fmla="*/ 710 h 864"/>
                <a:gd name="T60" fmla="*/ 722 w 898"/>
                <a:gd name="T61" fmla="*/ 732 h 864"/>
                <a:gd name="T62" fmla="*/ 704 w 898"/>
                <a:gd name="T63" fmla="*/ 782 h 864"/>
                <a:gd name="T64" fmla="*/ 704 w 898"/>
                <a:gd name="T65" fmla="*/ 864 h 864"/>
                <a:gd name="T66" fmla="*/ 898 w 898"/>
                <a:gd name="T67"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98" h="864">
                  <a:moveTo>
                    <a:pt x="898" y="0"/>
                  </a:moveTo>
                  <a:lnTo>
                    <a:pt x="318" y="0"/>
                  </a:lnTo>
                  <a:lnTo>
                    <a:pt x="318" y="0"/>
                  </a:lnTo>
                  <a:lnTo>
                    <a:pt x="284" y="52"/>
                  </a:lnTo>
                  <a:lnTo>
                    <a:pt x="252" y="104"/>
                  </a:lnTo>
                  <a:lnTo>
                    <a:pt x="224" y="156"/>
                  </a:lnTo>
                  <a:lnTo>
                    <a:pt x="198" y="206"/>
                  </a:lnTo>
                  <a:lnTo>
                    <a:pt x="198" y="206"/>
                  </a:lnTo>
                  <a:lnTo>
                    <a:pt x="166" y="276"/>
                  </a:lnTo>
                  <a:lnTo>
                    <a:pt x="134" y="352"/>
                  </a:lnTo>
                  <a:lnTo>
                    <a:pt x="104" y="430"/>
                  </a:lnTo>
                  <a:lnTo>
                    <a:pt x="76" y="510"/>
                  </a:lnTo>
                  <a:lnTo>
                    <a:pt x="52" y="596"/>
                  </a:lnTo>
                  <a:lnTo>
                    <a:pt x="32" y="682"/>
                  </a:lnTo>
                  <a:lnTo>
                    <a:pt x="14" y="772"/>
                  </a:lnTo>
                  <a:lnTo>
                    <a:pt x="0" y="864"/>
                  </a:lnTo>
                  <a:lnTo>
                    <a:pt x="542" y="864"/>
                  </a:lnTo>
                  <a:lnTo>
                    <a:pt x="542" y="782"/>
                  </a:lnTo>
                  <a:lnTo>
                    <a:pt x="536" y="756"/>
                  </a:lnTo>
                  <a:lnTo>
                    <a:pt x="536" y="756"/>
                  </a:lnTo>
                  <a:lnTo>
                    <a:pt x="526" y="734"/>
                  </a:lnTo>
                  <a:lnTo>
                    <a:pt x="510" y="710"/>
                  </a:lnTo>
                  <a:lnTo>
                    <a:pt x="510" y="710"/>
                  </a:lnTo>
                  <a:lnTo>
                    <a:pt x="500" y="692"/>
                  </a:lnTo>
                  <a:lnTo>
                    <a:pt x="492" y="674"/>
                  </a:lnTo>
                  <a:lnTo>
                    <a:pt x="488" y="654"/>
                  </a:lnTo>
                  <a:lnTo>
                    <a:pt x="488" y="632"/>
                  </a:lnTo>
                  <a:lnTo>
                    <a:pt x="488" y="632"/>
                  </a:lnTo>
                  <a:lnTo>
                    <a:pt x="490" y="630"/>
                  </a:lnTo>
                  <a:lnTo>
                    <a:pt x="490" y="628"/>
                  </a:lnTo>
                  <a:lnTo>
                    <a:pt x="490" y="628"/>
                  </a:lnTo>
                  <a:lnTo>
                    <a:pt x="490" y="628"/>
                  </a:lnTo>
                  <a:lnTo>
                    <a:pt x="490" y="618"/>
                  </a:lnTo>
                  <a:lnTo>
                    <a:pt x="494" y="606"/>
                  </a:lnTo>
                  <a:lnTo>
                    <a:pt x="502" y="586"/>
                  </a:lnTo>
                  <a:lnTo>
                    <a:pt x="516" y="568"/>
                  </a:lnTo>
                  <a:lnTo>
                    <a:pt x="532" y="552"/>
                  </a:lnTo>
                  <a:lnTo>
                    <a:pt x="552" y="540"/>
                  </a:lnTo>
                  <a:lnTo>
                    <a:pt x="574" y="530"/>
                  </a:lnTo>
                  <a:lnTo>
                    <a:pt x="598" y="524"/>
                  </a:lnTo>
                  <a:lnTo>
                    <a:pt x="622" y="522"/>
                  </a:lnTo>
                  <a:lnTo>
                    <a:pt x="622" y="522"/>
                  </a:lnTo>
                  <a:lnTo>
                    <a:pt x="636" y="522"/>
                  </a:lnTo>
                  <a:lnTo>
                    <a:pt x="650" y="524"/>
                  </a:lnTo>
                  <a:lnTo>
                    <a:pt x="676" y="532"/>
                  </a:lnTo>
                  <a:lnTo>
                    <a:pt x="698" y="542"/>
                  </a:lnTo>
                  <a:lnTo>
                    <a:pt x="718" y="556"/>
                  </a:lnTo>
                  <a:lnTo>
                    <a:pt x="734" y="574"/>
                  </a:lnTo>
                  <a:lnTo>
                    <a:pt x="740" y="582"/>
                  </a:lnTo>
                  <a:lnTo>
                    <a:pt x="746" y="592"/>
                  </a:lnTo>
                  <a:lnTo>
                    <a:pt x="752" y="604"/>
                  </a:lnTo>
                  <a:lnTo>
                    <a:pt x="754" y="614"/>
                  </a:lnTo>
                  <a:lnTo>
                    <a:pt x="756" y="626"/>
                  </a:lnTo>
                  <a:lnTo>
                    <a:pt x="758" y="638"/>
                  </a:lnTo>
                  <a:lnTo>
                    <a:pt x="756" y="638"/>
                  </a:lnTo>
                  <a:lnTo>
                    <a:pt x="756" y="638"/>
                  </a:lnTo>
                  <a:lnTo>
                    <a:pt x="756" y="658"/>
                  </a:lnTo>
                  <a:lnTo>
                    <a:pt x="752" y="676"/>
                  </a:lnTo>
                  <a:lnTo>
                    <a:pt x="746" y="694"/>
                  </a:lnTo>
                  <a:lnTo>
                    <a:pt x="736" y="710"/>
                  </a:lnTo>
                  <a:lnTo>
                    <a:pt x="736" y="710"/>
                  </a:lnTo>
                  <a:lnTo>
                    <a:pt x="722" y="732"/>
                  </a:lnTo>
                  <a:lnTo>
                    <a:pt x="712" y="752"/>
                  </a:lnTo>
                  <a:lnTo>
                    <a:pt x="704" y="782"/>
                  </a:lnTo>
                  <a:lnTo>
                    <a:pt x="704" y="782"/>
                  </a:lnTo>
                  <a:lnTo>
                    <a:pt x="704" y="864"/>
                  </a:lnTo>
                  <a:lnTo>
                    <a:pt x="898" y="864"/>
                  </a:lnTo>
                  <a:lnTo>
                    <a:pt x="898"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2" name="Freeform 842"/>
            <p:cNvSpPr>
              <a:spLocks/>
            </p:cNvSpPr>
            <p:nvPr/>
          </p:nvSpPr>
          <p:spPr bwMode="auto">
            <a:xfrm>
              <a:off x="9393238" y="7035800"/>
              <a:ext cx="288925" cy="714375"/>
            </a:xfrm>
            <a:custGeom>
              <a:avLst/>
              <a:gdLst>
                <a:gd name="T0" fmla="*/ 136 w 182"/>
                <a:gd name="T1" fmla="*/ 186 h 450"/>
                <a:gd name="T2" fmla="*/ 136 w 182"/>
                <a:gd name="T3" fmla="*/ 186 h 450"/>
                <a:gd name="T4" fmla="*/ 136 w 182"/>
                <a:gd name="T5" fmla="*/ 186 h 450"/>
                <a:gd name="T6" fmla="*/ 142 w 182"/>
                <a:gd name="T7" fmla="*/ 170 h 450"/>
                <a:gd name="T8" fmla="*/ 148 w 182"/>
                <a:gd name="T9" fmla="*/ 158 h 450"/>
                <a:gd name="T10" fmla="*/ 156 w 182"/>
                <a:gd name="T11" fmla="*/ 144 h 450"/>
                <a:gd name="T12" fmla="*/ 166 w 182"/>
                <a:gd name="T13" fmla="*/ 130 h 450"/>
                <a:gd name="T14" fmla="*/ 166 w 182"/>
                <a:gd name="T15" fmla="*/ 130 h 450"/>
                <a:gd name="T16" fmla="*/ 174 w 182"/>
                <a:gd name="T17" fmla="*/ 118 h 450"/>
                <a:gd name="T18" fmla="*/ 180 w 182"/>
                <a:gd name="T19" fmla="*/ 104 h 450"/>
                <a:gd name="T20" fmla="*/ 182 w 182"/>
                <a:gd name="T21" fmla="*/ 88 h 450"/>
                <a:gd name="T22" fmla="*/ 180 w 182"/>
                <a:gd name="T23" fmla="*/ 72 h 450"/>
                <a:gd name="T24" fmla="*/ 182 w 182"/>
                <a:gd name="T25" fmla="*/ 72 h 450"/>
                <a:gd name="T26" fmla="*/ 182 w 182"/>
                <a:gd name="T27" fmla="*/ 72 h 450"/>
                <a:gd name="T28" fmla="*/ 178 w 182"/>
                <a:gd name="T29" fmla="*/ 58 h 450"/>
                <a:gd name="T30" fmla="*/ 172 w 182"/>
                <a:gd name="T31" fmla="*/ 44 h 450"/>
                <a:gd name="T32" fmla="*/ 164 w 182"/>
                <a:gd name="T33" fmla="*/ 32 h 450"/>
                <a:gd name="T34" fmla="*/ 152 w 182"/>
                <a:gd name="T35" fmla="*/ 20 h 450"/>
                <a:gd name="T36" fmla="*/ 140 w 182"/>
                <a:gd name="T37" fmla="*/ 12 h 450"/>
                <a:gd name="T38" fmla="*/ 124 w 182"/>
                <a:gd name="T39" fmla="*/ 6 h 450"/>
                <a:gd name="T40" fmla="*/ 108 w 182"/>
                <a:gd name="T41" fmla="*/ 2 h 450"/>
                <a:gd name="T42" fmla="*/ 90 w 182"/>
                <a:gd name="T43" fmla="*/ 0 h 450"/>
                <a:gd name="T44" fmla="*/ 90 w 182"/>
                <a:gd name="T45" fmla="*/ 0 h 450"/>
                <a:gd name="T46" fmla="*/ 72 w 182"/>
                <a:gd name="T47" fmla="*/ 2 h 450"/>
                <a:gd name="T48" fmla="*/ 56 w 182"/>
                <a:gd name="T49" fmla="*/ 6 h 450"/>
                <a:gd name="T50" fmla="*/ 40 w 182"/>
                <a:gd name="T51" fmla="*/ 12 h 450"/>
                <a:gd name="T52" fmla="*/ 26 w 182"/>
                <a:gd name="T53" fmla="*/ 22 h 450"/>
                <a:gd name="T54" fmla="*/ 16 w 182"/>
                <a:gd name="T55" fmla="*/ 34 h 450"/>
                <a:gd name="T56" fmla="*/ 8 w 182"/>
                <a:gd name="T57" fmla="*/ 48 h 450"/>
                <a:gd name="T58" fmla="*/ 2 w 182"/>
                <a:gd name="T59" fmla="*/ 62 h 450"/>
                <a:gd name="T60" fmla="*/ 0 w 182"/>
                <a:gd name="T61" fmla="*/ 78 h 450"/>
                <a:gd name="T62" fmla="*/ 0 w 182"/>
                <a:gd name="T63" fmla="*/ 78 h 450"/>
                <a:gd name="T64" fmla="*/ 0 w 182"/>
                <a:gd name="T65" fmla="*/ 78 h 450"/>
                <a:gd name="T66" fmla="*/ 0 w 182"/>
                <a:gd name="T67" fmla="*/ 92 h 450"/>
                <a:gd name="T68" fmla="*/ 2 w 182"/>
                <a:gd name="T69" fmla="*/ 106 h 450"/>
                <a:gd name="T70" fmla="*/ 8 w 182"/>
                <a:gd name="T71" fmla="*/ 118 h 450"/>
                <a:gd name="T72" fmla="*/ 14 w 182"/>
                <a:gd name="T73" fmla="*/ 130 h 450"/>
                <a:gd name="T74" fmla="*/ 14 w 182"/>
                <a:gd name="T75" fmla="*/ 130 h 450"/>
                <a:gd name="T76" fmla="*/ 32 w 182"/>
                <a:gd name="T77" fmla="*/ 156 h 450"/>
                <a:gd name="T78" fmla="*/ 44 w 182"/>
                <a:gd name="T79" fmla="*/ 182 h 450"/>
                <a:gd name="T80" fmla="*/ 44 w 182"/>
                <a:gd name="T81" fmla="*/ 182 h 450"/>
                <a:gd name="T82" fmla="*/ 54 w 182"/>
                <a:gd name="T83" fmla="*/ 222 h 450"/>
                <a:gd name="T84" fmla="*/ 54 w 182"/>
                <a:gd name="T85" fmla="*/ 450 h 450"/>
                <a:gd name="T86" fmla="*/ 126 w 182"/>
                <a:gd name="T87" fmla="*/ 450 h 450"/>
                <a:gd name="T88" fmla="*/ 128 w 182"/>
                <a:gd name="T89" fmla="*/ 222 h 450"/>
                <a:gd name="T90" fmla="*/ 136 w 182"/>
                <a:gd name="T91" fmla="*/ 186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50">
                  <a:moveTo>
                    <a:pt x="136" y="186"/>
                  </a:moveTo>
                  <a:lnTo>
                    <a:pt x="136" y="186"/>
                  </a:lnTo>
                  <a:lnTo>
                    <a:pt x="136" y="186"/>
                  </a:lnTo>
                  <a:lnTo>
                    <a:pt x="142" y="170"/>
                  </a:lnTo>
                  <a:lnTo>
                    <a:pt x="148" y="158"/>
                  </a:lnTo>
                  <a:lnTo>
                    <a:pt x="156" y="144"/>
                  </a:lnTo>
                  <a:lnTo>
                    <a:pt x="166" y="130"/>
                  </a:lnTo>
                  <a:lnTo>
                    <a:pt x="166" y="130"/>
                  </a:lnTo>
                  <a:lnTo>
                    <a:pt x="174" y="118"/>
                  </a:lnTo>
                  <a:lnTo>
                    <a:pt x="180" y="104"/>
                  </a:lnTo>
                  <a:lnTo>
                    <a:pt x="182" y="88"/>
                  </a:lnTo>
                  <a:lnTo>
                    <a:pt x="180" y="72"/>
                  </a:lnTo>
                  <a:lnTo>
                    <a:pt x="182" y="72"/>
                  </a:lnTo>
                  <a:lnTo>
                    <a:pt x="182" y="72"/>
                  </a:lnTo>
                  <a:lnTo>
                    <a:pt x="178" y="58"/>
                  </a:lnTo>
                  <a:lnTo>
                    <a:pt x="172" y="44"/>
                  </a:lnTo>
                  <a:lnTo>
                    <a:pt x="164" y="32"/>
                  </a:lnTo>
                  <a:lnTo>
                    <a:pt x="152" y="20"/>
                  </a:lnTo>
                  <a:lnTo>
                    <a:pt x="140" y="12"/>
                  </a:lnTo>
                  <a:lnTo>
                    <a:pt x="124" y="6"/>
                  </a:lnTo>
                  <a:lnTo>
                    <a:pt x="108" y="2"/>
                  </a:lnTo>
                  <a:lnTo>
                    <a:pt x="90" y="0"/>
                  </a:lnTo>
                  <a:lnTo>
                    <a:pt x="90" y="0"/>
                  </a:lnTo>
                  <a:lnTo>
                    <a:pt x="72" y="2"/>
                  </a:lnTo>
                  <a:lnTo>
                    <a:pt x="56" y="6"/>
                  </a:lnTo>
                  <a:lnTo>
                    <a:pt x="40" y="12"/>
                  </a:lnTo>
                  <a:lnTo>
                    <a:pt x="26" y="22"/>
                  </a:lnTo>
                  <a:lnTo>
                    <a:pt x="16" y="34"/>
                  </a:lnTo>
                  <a:lnTo>
                    <a:pt x="8" y="48"/>
                  </a:lnTo>
                  <a:lnTo>
                    <a:pt x="2" y="62"/>
                  </a:lnTo>
                  <a:lnTo>
                    <a:pt x="0" y="78"/>
                  </a:lnTo>
                  <a:lnTo>
                    <a:pt x="0" y="78"/>
                  </a:lnTo>
                  <a:lnTo>
                    <a:pt x="0" y="78"/>
                  </a:lnTo>
                  <a:lnTo>
                    <a:pt x="0" y="92"/>
                  </a:lnTo>
                  <a:lnTo>
                    <a:pt x="2" y="106"/>
                  </a:lnTo>
                  <a:lnTo>
                    <a:pt x="8" y="118"/>
                  </a:lnTo>
                  <a:lnTo>
                    <a:pt x="14" y="130"/>
                  </a:lnTo>
                  <a:lnTo>
                    <a:pt x="14" y="130"/>
                  </a:lnTo>
                  <a:lnTo>
                    <a:pt x="32" y="156"/>
                  </a:lnTo>
                  <a:lnTo>
                    <a:pt x="44" y="182"/>
                  </a:lnTo>
                  <a:lnTo>
                    <a:pt x="44" y="182"/>
                  </a:lnTo>
                  <a:lnTo>
                    <a:pt x="54" y="222"/>
                  </a:lnTo>
                  <a:lnTo>
                    <a:pt x="54" y="450"/>
                  </a:lnTo>
                  <a:lnTo>
                    <a:pt x="126" y="450"/>
                  </a:lnTo>
                  <a:lnTo>
                    <a:pt x="128" y="222"/>
                  </a:lnTo>
                  <a:lnTo>
                    <a:pt x="136" y="18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3" name="Freeform 843"/>
            <p:cNvSpPr>
              <a:spLocks/>
            </p:cNvSpPr>
            <p:nvPr/>
          </p:nvSpPr>
          <p:spPr bwMode="auto">
            <a:xfrm>
              <a:off x="12107863" y="5426075"/>
              <a:ext cx="288925" cy="720725"/>
            </a:xfrm>
            <a:custGeom>
              <a:avLst/>
              <a:gdLst>
                <a:gd name="T0" fmla="*/ 138 w 182"/>
                <a:gd name="T1" fmla="*/ 188 h 454"/>
                <a:gd name="T2" fmla="*/ 136 w 182"/>
                <a:gd name="T3" fmla="*/ 188 h 454"/>
                <a:gd name="T4" fmla="*/ 136 w 182"/>
                <a:gd name="T5" fmla="*/ 188 h 454"/>
                <a:gd name="T6" fmla="*/ 142 w 182"/>
                <a:gd name="T7" fmla="*/ 172 h 454"/>
                <a:gd name="T8" fmla="*/ 150 w 182"/>
                <a:gd name="T9" fmla="*/ 158 h 454"/>
                <a:gd name="T10" fmla="*/ 156 w 182"/>
                <a:gd name="T11" fmla="*/ 146 h 454"/>
                <a:gd name="T12" fmla="*/ 168 w 182"/>
                <a:gd name="T13" fmla="*/ 132 h 454"/>
                <a:gd name="T14" fmla="*/ 168 w 182"/>
                <a:gd name="T15" fmla="*/ 132 h 454"/>
                <a:gd name="T16" fmla="*/ 176 w 182"/>
                <a:gd name="T17" fmla="*/ 118 h 454"/>
                <a:gd name="T18" fmla="*/ 180 w 182"/>
                <a:gd name="T19" fmla="*/ 104 h 454"/>
                <a:gd name="T20" fmla="*/ 182 w 182"/>
                <a:gd name="T21" fmla="*/ 90 h 454"/>
                <a:gd name="T22" fmla="*/ 182 w 182"/>
                <a:gd name="T23" fmla="*/ 74 h 454"/>
                <a:gd name="T24" fmla="*/ 182 w 182"/>
                <a:gd name="T25" fmla="*/ 74 h 454"/>
                <a:gd name="T26" fmla="*/ 182 w 182"/>
                <a:gd name="T27" fmla="*/ 74 h 454"/>
                <a:gd name="T28" fmla="*/ 180 w 182"/>
                <a:gd name="T29" fmla="*/ 58 h 454"/>
                <a:gd name="T30" fmla="*/ 174 w 182"/>
                <a:gd name="T31" fmla="*/ 44 h 454"/>
                <a:gd name="T32" fmla="*/ 164 w 182"/>
                <a:gd name="T33" fmla="*/ 32 h 454"/>
                <a:gd name="T34" fmla="*/ 154 w 182"/>
                <a:gd name="T35" fmla="*/ 22 h 454"/>
                <a:gd name="T36" fmla="*/ 140 w 182"/>
                <a:gd name="T37" fmla="*/ 12 h 454"/>
                <a:gd name="T38" fmla="*/ 126 w 182"/>
                <a:gd name="T39" fmla="*/ 6 h 454"/>
                <a:gd name="T40" fmla="*/ 110 w 182"/>
                <a:gd name="T41" fmla="*/ 2 h 454"/>
                <a:gd name="T42" fmla="*/ 92 w 182"/>
                <a:gd name="T43" fmla="*/ 0 h 454"/>
                <a:gd name="T44" fmla="*/ 92 w 182"/>
                <a:gd name="T45" fmla="*/ 0 h 454"/>
                <a:gd name="T46" fmla="*/ 74 w 182"/>
                <a:gd name="T47" fmla="*/ 2 h 454"/>
                <a:gd name="T48" fmla="*/ 56 w 182"/>
                <a:gd name="T49" fmla="*/ 6 h 454"/>
                <a:gd name="T50" fmla="*/ 40 w 182"/>
                <a:gd name="T51" fmla="*/ 14 h 454"/>
                <a:gd name="T52" fmla="*/ 28 w 182"/>
                <a:gd name="T53" fmla="*/ 24 h 454"/>
                <a:gd name="T54" fmla="*/ 16 w 182"/>
                <a:gd name="T55" fmla="*/ 34 h 454"/>
                <a:gd name="T56" fmla="*/ 8 w 182"/>
                <a:gd name="T57" fmla="*/ 48 h 454"/>
                <a:gd name="T58" fmla="*/ 2 w 182"/>
                <a:gd name="T59" fmla="*/ 62 h 454"/>
                <a:gd name="T60" fmla="*/ 0 w 182"/>
                <a:gd name="T61" fmla="*/ 78 h 454"/>
                <a:gd name="T62" fmla="*/ 0 w 182"/>
                <a:gd name="T63" fmla="*/ 78 h 454"/>
                <a:gd name="T64" fmla="*/ 0 w 182"/>
                <a:gd name="T65" fmla="*/ 78 h 454"/>
                <a:gd name="T66" fmla="*/ 0 w 182"/>
                <a:gd name="T67" fmla="*/ 94 h 454"/>
                <a:gd name="T68" fmla="*/ 4 w 182"/>
                <a:gd name="T69" fmla="*/ 106 h 454"/>
                <a:gd name="T70" fmla="*/ 8 w 182"/>
                <a:gd name="T71" fmla="*/ 120 h 454"/>
                <a:gd name="T72" fmla="*/ 16 w 182"/>
                <a:gd name="T73" fmla="*/ 132 h 454"/>
                <a:gd name="T74" fmla="*/ 16 w 182"/>
                <a:gd name="T75" fmla="*/ 132 h 454"/>
                <a:gd name="T76" fmla="*/ 32 w 182"/>
                <a:gd name="T77" fmla="*/ 158 h 454"/>
                <a:gd name="T78" fmla="*/ 44 w 182"/>
                <a:gd name="T79" fmla="*/ 184 h 454"/>
                <a:gd name="T80" fmla="*/ 44 w 182"/>
                <a:gd name="T81" fmla="*/ 184 h 454"/>
                <a:gd name="T82" fmla="*/ 54 w 182"/>
                <a:gd name="T83" fmla="*/ 222 h 454"/>
                <a:gd name="T84" fmla="*/ 56 w 182"/>
                <a:gd name="T85" fmla="*/ 454 h 454"/>
                <a:gd name="T86" fmla="*/ 128 w 182"/>
                <a:gd name="T87" fmla="*/ 454 h 454"/>
                <a:gd name="T88" fmla="*/ 128 w 182"/>
                <a:gd name="T89" fmla="*/ 222 h 454"/>
                <a:gd name="T90" fmla="*/ 138 w 182"/>
                <a:gd name="T91" fmla="*/ 188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54">
                  <a:moveTo>
                    <a:pt x="138" y="188"/>
                  </a:moveTo>
                  <a:lnTo>
                    <a:pt x="136" y="188"/>
                  </a:lnTo>
                  <a:lnTo>
                    <a:pt x="136" y="188"/>
                  </a:lnTo>
                  <a:lnTo>
                    <a:pt x="142" y="172"/>
                  </a:lnTo>
                  <a:lnTo>
                    <a:pt x="150" y="158"/>
                  </a:lnTo>
                  <a:lnTo>
                    <a:pt x="156" y="146"/>
                  </a:lnTo>
                  <a:lnTo>
                    <a:pt x="168" y="132"/>
                  </a:lnTo>
                  <a:lnTo>
                    <a:pt x="168" y="132"/>
                  </a:lnTo>
                  <a:lnTo>
                    <a:pt x="176" y="118"/>
                  </a:lnTo>
                  <a:lnTo>
                    <a:pt x="180" y="104"/>
                  </a:lnTo>
                  <a:lnTo>
                    <a:pt x="182" y="90"/>
                  </a:lnTo>
                  <a:lnTo>
                    <a:pt x="182" y="74"/>
                  </a:lnTo>
                  <a:lnTo>
                    <a:pt x="182" y="74"/>
                  </a:lnTo>
                  <a:lnTo>
                    <a:pt x="182" y="74"/>
                  </a:lnTo>
                  <a:lnTo>
                    <a:pt x="180" y="58"/>
                  </a:lnTo>
                  <a:lnTo>
                    <a:pt x="174" y="44"/>
                  </a:lnTo>
                  <a:lnTo>
                    <a:pt x="164" y="32"/>
                  </a:lnTo>
                  <a:lnTo>
                    <a:pt x="154" y="22"/>
                  </a:lnTo>
                  <a:lnTo>
                    <a:pt x="140" y="12"/>
                  </a:lnTo>
                  <a:lnTo>
                    <a:pt x="126" y="6"/>
                  </a:lnTo>
                  <a:lnTo>
                    <a:pt x="110" y="2"/>
                  </a:lnTo>
                  <a:lnTo>
                    <a:pt x="92" y="0"/>
                  </a:lnTo>
                  <a:lnTo>
                    <a:pt x="92" y="0"/>
                  </a:lnTo>
                  <a:lnTo>
                    <a:pt x="74" y="2"/>
                  </a:lnTo>
                  <a:lnTo>
                    <a:pt x="56" y="6"/>
                  </a:lnTo>
                  <a:lnTo>
                    <a:pt x="40" y="14"/>
                  </a:lnTo>
                  <a:lnTo>
                    <a:pt x="28" y="24"/>
                  </a:lnTo>
                  <a:lnTo>
                    <a:pt x="16" y="34"/>
                  </a:lnTo>
                  <a:lnTo>
                    <a:pt x="8" y="48"/>
                  </a:lnTo>
                  <a:lnTo>
                    <a:pt x="2" y="62"/>
                  </a:lnTo>
                  <a:lnTo>
                    <a:pt x="0" y="78"/>
                  </a:lnTo>
                  <a:lnTo>
                    <a:pt x="0" y="78"/>
                  </a:lnTo>
                  <a:lnTo>
                    <a:pt x="0" y="78"/>
                  </a:lnTo>
                  <a:lnTo>
                    <a:pt x="0" y="94"/>
                  </a:lnTo>
                  <a:lnTo>
                    <a:pt x="4" y="106"/>
                  </a:lnTo>
                  <a:lnTo>
                    <a:pt x="8" y="120"/>
                  </a:lnTo>
                  <a:lnTo>
                    <a:pt x="16" y="132"/>
                  </a:lnTo>
                  <a:lnTo>
                    <a:pt x="16" y="132"/>
                  </a:lnTo>
                  <a:lnTo>
                    <a:pt x="32" y="158"/>
                  </a:lnTo>
                  <a:lnTo>
                    <a:pt x="44" y="184"/>
                  </a:lnTo>
                  <a:lnTo>
                    <a:pt x="44" y="184"/>
                  </a:lnTo>
                  <a:lnTo>
                    <a:pt x="54" y="222"/>
                  </a:lnTo>
                  <a:lnTo>
                    <a:pt x="56" y="454"/>
                  </a:lnTo>
                  <a:lnTo>
                    <a:pt x="128" y="454"/>
                  </a:lnTo>
                  <a:lnTo>
                    <a:pt x="128" y="222"/>
                  </a:lnTo>
                  <a:lnTo>
                    <a:pt x="138" y="18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44" name="Freeform 844"/>
            <p:cNvSpPr>
              <a:spLocks/>
            </p:cNvSpPr>
            <p:nvPr/>
          </p:nvSpPr>
          <p:spPr bwMode="auto">
            <a:xfrm>
              <a:off x="9551988" y="9055100"/>
              <a:ext cx="288925" cy="704850"/>
            </a:xfrm>
            <a:custGeom>
              <a:avLst/>
              <a:gdLst>
                <a:gd name="T0" fmla="*/ 46 w 182"/>
                <a:gd name="T1" fmla="*/ 258 h 444"/>
                <a:gd name="T2" fmla="*/ 46 w 182"/>
                <a:gd name="T3" fmla="*/ 258 h 444"/>
                <a:gd name="T4" fmla="*/ 46 w 182"/>
                <a:gd name="T5" fmla="*/ 258 h 444"/>
                <a:gd name="T6" fmla="*/ 40 w 182"/>
                <a:gd name="T7" fmla="*/ 274 h 444"/>
                <a:gd name="T8" fmla="*/ 34 w 182"/>
                <a:gd name="T9" fmla="*/ 286 h 444"/>
                <a:gd name="T10" fmla="*/ 26 w 182"/>
                <a:gd name="T11" fmla="*/ 300 h 444"/>
                <a:gd name="T12" fmla="*/ 16 w 182"/>
                <a:gd name="T13" fmla="*/ 314 h 444"/>
                <a:gd name="T14" fmla="*/ 16 w 182"/>
                <a:gd name="T15" fmla="*/ 314 h 444"/>
                <a:gd name="T16" fmla="*/ 8 w 182"/>
                <a:gd name="T17" fmla="*/ 328 h 444"/>
                <a:gd name="T18" fmla="*/ 2 w 182"/>
                <a:gd name="T19" fmla="*/ 342 h 444"/>
                <a:gd name="T20" fmla="*/ 0 w 182"/>
                <a:gd name="T21" fmla="*/ 356 h 444"/>
                <a:gd name="T22" fmla="*/ 0 w 182"/>
                <a:gd name="T23" fmla="*/ 372 h 444"/>
                <a:gd name="T24" fmla="*/ 0 w 182"/>
                <a:gd name="T25" fmla="*/ 372 h 444"/>
                <a:gd name="T26" fmla="*/ 0 w 182"/>
                <a:gd name="T27" fmla="*/ 372 h 444"/>
                <a:gd name="T28" fmla="*/ 4 w 182"/>
                <a:gd name="T29" fmla="*/ 388 h 444"/>
                <a:gd name="T30" fmla="*/ 10 w 182"/>
                <a:gd name="T31" fmla="*/ 400 h 444"/>
                <a:gd name="T32" fmla="*/ 18 w 182"/>
                <a:gd name="T33" fmla="*/ 414 h 444"/>
                <a:gd name="T34" fmla="*/ 28 w 182"/>
                <a:gd name="T35" fmla="*/ 424 h 444"/>
                <a:gd name="T36" fmla="*/ 42 w 182"/>
                <a:gd name="T37" fmla="*/ 432 h 444"/>
                <a:gd name="T38" fmla="*/ 58 w 182"/>
                <a:gd name="T39" fmla="*/ 440 h 444"/>
                <a:gd name="T40" fmla="*/ 74 w 182"/>
                <a:gd name="T41" fmla="*/ 444 h 444"/>
                <a:gd name="T42" fmla="*/ 90 w 182"/>
                <a:gd name="T43" fmla="*/ 444 h 444"/>
                <a:gd name="T44" fmla="*/ 90 w 182"/>
                <a:gd name="T45" fmla="*/ 444 h 444"/>
                <a:gd name="T46" fmla="*/ 110 w 182"/>
                <a:gd name="T47" fmla="*/ 444 h 444"/>
                <a:gd name="T48" fmla="*/ 126 w 182"/>
                <a:gd name="T49" fmla="*/ 438 h 444"/>
                <a:gd name="T50" fmla="*/ 142 w 182"/>
                <a:gd name="T51" fmla="*/ 432 h 444"/>
                <a:gd name="T52" fmla="*/ 156 w 182"/>
                <a:gd name="T53" fmla="*/ 422 h 444"/>
                <a:gd name="T54" fmla="*/ 166 w 182"/>
                <a:gd name="T55" fmla="*/ 410 h 444"/>
                <a:gd name="T56" fmla="*/ 174 w 182"/>
                <a:gd name="T57" fmla="*/ 398 h 444"/>
                <a:gd name="T58" fmla="*/ 180 w 182"/>
                <a:gd name="T59" fmla="*/ 382 h 444"/>
                <a:gd name="T60" fmla="*/ 182 w 182"/>
                <a:gd name="T61" fmla="*/ 366 h 444"/>
                <a:gd name="T62" fmla="*/ 182 w 182"/>
                <a:gd name="T63" fmla="*/ 366 h 444"/>
                <a:gd name="T64" fmla="*/ 182 w 182"/>
                <a:gd name="T65" fmla="*/ 366 h 444"/>
                <a:gd name="T66" fmla="*/ 182 w 182"/>
                <a:gd name="T67" fmla="*/ 352 h 444"/>
                <a:gd name="T68" fmla="*/ 180 w 182"/>
                <a:gd name="T69" fmla="*/ 338 h 444"/>
                <a:gd name="T70" fmla="*/ 174 w 182"/>
                <a:gd name="T71" fmla="*/ 326 h 444"/>
                <a:gd name="T72" fmla="*/ 168 w 182"/>
                <a:gd name="T73" fmla="*/ 314 h 444"/>
                <a:gd name="T74" fmla="*/ 168 w 182"/>
                <a:gd name="T75" fmla="*/ 314 h 444"/>
                <a:gd name="T76" fmla="*/ 150 w 182"/>
                <a:gd name="T77" fmla="*/ 288 h 444"/>
                <a:gd name="T78" fmla="*/ 138 w 182"/>
                <a:gd name="T79" fmla="*/ 262 h 444"/>
                <a:gd name="T80" fmla="*/ 138 w 182"/>
                <a:gd name="T81" fmla="*/ 262 h 444"/>
                <a:gd name="T82" fmla="*/ 128 w 182"/>
                <a:gd name="T83" fmla="*/ 222 h 444"/>
                <a:gd name="T84" fmla="*/ 128 w 182"/>
                <a:gd name="T85" fmla="*/ 0 h 444"/>
                <a:gd name="T86" fmla="*/ 54 w 182"/>
                <a:gd name="T87" fmla="*/ 0 h 444"/>
                <a:gd name="T88" fmla="*/ 54 w 182"/>
                <a:gd name="T89" fmla="*/ 222 h 444"/>
                <a:gd name="T90" fmla="*/ 46 w 182"/>
                <a:gd name="T91" fmla="*/ 258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2" h="444">
                  <a:moveTo>
                    <a:pt x="46" y="258"/>
                  </a:moveTo>
                  <a:lnTo>
                    <a:pt x="46" y="258"/>
                  </a:lnTo>
                  <a:lnTo>
                    <a:pt x="46" y="258"/>
                  </a:lnTo>
                  <a:lnTo>
                    <a:pt x="40" y="274"/>
                  </a:lnTo>
                  <a:lnTo>
                    <a:pt x="34" y="286"/>
                  </a:lnTo>
                  <a:lnTo>
                    <a:pt x="26" y="300"/>
                  </a:lnTo>
                  <a:lnTo>
                    <a:pt x="16" y="314"/>
                  </a:lnTo>
                  <a:lnTo>
                    <a:pt x="16" y="314"/>
                  </a:lnTo>
                  <a:lnTo>
                    <a:pt x="8" y="328"/>
                  </a:lnTo>
                  <a:lnTo>
                    <a:pt x="2" y="342"/>
                  </a:lnTo>
                  <a:lnTo>
                    <a:pt x="0" y="356"/>
                  </a:lnTo>
                  <a:lnTo>
                    <a:pt x="0" y="372"/>
                  </a:lnTo>
                  <a:lnTo>
                    <a:pt x="0" y="372"/>
                  </a:lnTo>
                  <a:lnTo>
                    <a:pt x="0" y="372"/>
                  </a:lnTo>
                  <a:lnTo>
                    <a:pt x="4" y="388"/>
                  </a:lnTo>
                  <a:lnTo>
                    <a:pt x="10" y="400"/>
                  </a:lnTo>
                  <a:lnTo>
                    <a:pt x="18" y="414"/>
                  </a:lnTo>
                  <a:lnTo>
                    <a:pt x="28" y="424"/>
                  </a:lnTo>
                  <a:lnTo>
                    <a:pt x="42" y="432"/>
                  </a:lnTo>
                  <a:lnTo>
                    <a:pt x="58" y="440"/>
                  </a:lnTo>
                  <a:lnTo>
                    <a:pt x="74" y="444"/>
                  </a:lnTo>
                  <a:lnTo>
                    <a:pt x="90" y="444"/>
                  </a:lnTo>
                  <a:lnTo>
                    <a:pt x="90" y="444"/>
                  </a:lnTo>
                  <a:lnTo>
                    <a:pt x="110" y="444"/>
                  </a:lnTo>
                  <a:lnTo>
                    <a:pt x="126" y="438"/>
                  </a:lnTo>
                  <a:lnTo>
                    <a:pt x="142" y="432"/>
                  </a:lnTo>
                  <a:lnTo>
                    <a:pt x="156" y="422"/>
                  </a:lnTo>
                  <a:lnTo>
                    <a:pt x="166" y="410"/>
                  </a:lnTo>
                  <a:lnTo>
                    <a:pt x="174" y="398"/>
                  </a:lnTo>
                  <a:lnTo>
                    <a:pt x="180" y="382"/>
                  </a:lnTo>
                  <a:lnTo>
                    <a:pt x="182" y="366"/>
                  </a:lnTo>
                  <a:lnTo>
                    <a:pt x="182" y="366"/>
                  </a:lnTo>
                  <a:lnTo>
                    <a:pt x="182" y="366"/>
                  </a:lnTo>
                  <a:lnTo>
                    <a:pt x="182" y="352"/>
                  </a:lnTo>
                  <a:lnTo>
                    <a:pt x="180" y="338"/>
                  </a:lnTo>
                  <a:lnTo>
                    <a:pt x="174" y="326"/>
                  </a:lnTo>
                  <a:lnTo>
                    <a:pt x="168" y="314"/>
                  </a:lnTo>
                  <a:lnTo>
                    <a:pt x="168" y="314"/>
                  </a:lnTo>
                  <a:lnTo>
                    <a:pt x="150" y="288"/>
                  </a:lnTo>
                  <a:lnTo>
                    <a:pt x="138" y="262"/>
                  </a:lnTo>
                  <a:lnTo>
                    <a:pt x="138" y="262"/>
                  </a:lnTo>
                  <a:lnTo>
                    <a:pt x="128" y="222"/>
                  </a:lnTo>
                  <a:lnTo>
                    <a:pt x="128" y="0"/>
                  </a:lnTo>
                  <a:lnTo>
                    <a:pt x="54" y="0"/>
                  </a:lnTo>
                  <a:lnTo>
                    <a:pt x="54" y="222"/>
                  </a:lnTo>
                  <a:lnTo>
                    <a:pt x="46" y="258"/>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48" name="Group 47"/>
          <p:cNvGrpSpPr/>
          <p:nvPr/>
        </p:nvGrpSpPr>
        <p:grpSpPr>
          <a:xfrm>
            <a:off x="488300" y="1957279"/>
            <a:ext cx="3150656" cy="961660"/>
            <a:chOff x="488300" y="1957279"/>
            <a:chExt cx="3150656" cy="961660"/>
          </a:xfrm>
        </p:grpSpPr>
        <p:sp>
          <p:nvSpPr>
            <p:cNvPr id="45" name="Rectangle 1436"/>
            <p:cNvSpPr>
              <a:spLocks noChangeArrowheads="1"/>
            </p:cNvSpPr>
            <p:nvPr/>
          </p:nvSpPr>
          <p:spPr bwMode="auto">
            <a:xfrm>
              <a:off x="706312" y="1957279"/>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46" name="Content Placeholder 2"/>
            <p:cNvSpPr txBox="1">
              <a:spLocks/>
            </p:cNvSpPr>
            <p:nvPr/>
          </p:nvSpPr>
          <p:spPr>
            <a:xfrm>
              <a:off x="706312" y="2272608"/>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47" name="Rectangle 46"/>
            <p:cNvSpPr/>
            <p:nvPr/>
          </p:nvSpPr>
          <p:spPr>
            <a:xfrm>
              <a:off x="488300" y="1957279"/>
              <a:ext cx="112211" cy="9616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p:cNvGrpSpPr/>
          <p:nvPr/>
        </p:nvGrpSpPr>
        <p:grpSpPr>
          <a:xfrm>
            <a:off x="482600" y="3383692"/>
            <a:ext cx="3150656" cy="961660"/>
            <a:chOff x="488300" y="1957279"/>
            <a:chExt cx="3150656" cy="961660"/>
          </a:xfrm>
        </p:grpSpPr>
        <p:sp>
          <p:nvSpPr>
            <p:cNvPr id="50" name="Rectangle 1436"/>
            <p:cNvSpPr>
              <a:spLocks noChangeArrowheads="1"/>
            </p:cNvSpPr>
            <p:nvPr/>
          </p:nvSpPr>
          <p:spPr bwMode="auto">
            <a:xfrm>
              <a:off x="706312" y="1957279"/>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51" name="Content Placeholder 2"/>
            <p:cNvSpPr txBox="1">
              <a:spLocks/>
            </p:cNvSpPr>
            <p:nvPr/>
          </p:nvSpPr>
          <p:spPr>
            <a:xfrm>
              <a:off x="706312" y="2272608"/>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2" name="Rectangle 51"/>
            <p:cNvSpPr/>
            <p:nvPr/>
          </p:nvSpPr>
          <p:spPr>
            <a:xfrm>
              <a:off x="488300" y="1957279"/>
              <a:ext cx="112211" cy="9616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 name="Group 52"/>
          <p:cNvGrpSpPr/>
          <p:nvPr/>
        </p:nvGrpSpPr>
        <p:grpSpPr>
          <a:xfrm>
            <a:off x="482600" y="4810104"/>
            <a:ext cx="3150656" cy="961660"/>
            <a:chOff x="488300" y="1957279"/>
            <a:chExt cx="3150656" cy="961660"/>
          </a:xfrm>
        </p:grpSpPr>
        <p:sp>
          <p:nvSpPr>
            <p:cNvPr id="54" name="Rectangle 1436"/>
            <p:cNvSpPr>
              <a:spLocks noChangeArrowheads="1"/>
            </p:cNvSpPr>
            <p:nvPr/>
          </p:nvSpPr>
          <p:spPr bwMode="auto">
            <a:xfrm>
              <a:off x="706312" y="1957279"/>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55" name="Content Placeholder 2"/>
            <p:cNvSpPr txBox="1">
              <a:spLocks/>
            </p:cNvSpPr>
            <p:nvPr/>
          </p:nvSpPr>
          <p:spPr>
            <a:xfrm>
              <a:off x="706312" y="2272608"/>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6" name="Rectangle 55"/>
            <p:cNvSpPr/>
            <p:nvPr/>
          </p:nvSpPr>
          <p:spPr>
            <a:xfrm>
              <a:off x="488300" y="1957279"/>
              <a:ext cx="112211" cy="96166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Rectangle 1436"/>
          <p:cNvSpPr>
            <a:spLocks noChangeArrowheads="1"/>
          </p:cNvSpPr>
          <p:nvPr/>
        </p:nvSpPr>
        <p:spPr bwMode="auto">
          <a:xfrm>
            <a:off x="8794858" y="1957279"/>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59" name="Content Placeholder 2"/>
          <p:cNvSpPr txBox="1">
            <a:spLocks/>
          </p:cNvSpPr>
          <p:nvPr/>
        </p:nvSpPr>
        <p:spPr>
          <a:xfrm>
            <a:off x="8553045" y="2272608"/>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0" name="Rectangle 59"/>
          <p:cNvSpPr/>
          <p:nvPr/>
        </p:nvSpPr>
        <p:spPr>
          <a:xfrm>
            <a:off x="11597190" y="1957279"/>
            <a:ext cx="112211" cy="9616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1436"/>
          <p:cNvSpPr>
            <a:spLocks noChangeArrowheads="1"/>
          </p:cNvSpPr>
          <p:nvPr/>
        </p:nvSpPr>
        <p:spPr bwMode="auto">
          <a:xfrm>
            <a:off x="8794858" y="3383692"/>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63" name="Content Placeholder 2"/>
          <p:cNvSpPr txBox="1">
            <a:spLocks/>
          </p:cNvSpPr>
          <p:nvPr/>
        </p:nvSpPr>
        <p:spPr>
          <a:xfrm>
            <a:off x="8553045" y="36990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4" name="Rectangle 63"/>
          <p:cNvSpPr/>
          <p:nvPr/>
        </p:nvSpPr>
        <p:spPr>
          <a:xfrm>
            <a:off x="11591490" y="3383692"/>
            <a:ext cx="112211" cy="96166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1436"/>
          <p:cNvSpPr>
            <a:spLocks noChangeArrowheads="1"/>
          </p:cNvSpPr>
          <p:nvPr/>
        </p:nvSpPr>
        <p:spPr bwMode="auto">
          <a:xfrm>
            <a:off x="8794858" y="4810104"/>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67" name="Content Placeholder 2"/>
          <p:cNvSpPr txBox="1">
            <a:spLocks/>
          </p:cNvSpPr>
          <p:nvPr/>
        </p:nvSpPr>
        <p:spPr>
          <a:xfrm>
            <a:off x="8553045" y="5125433"/>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8" name="Rectangle 67"/>
          <p:cNvSpPr/>
          <p:nvPr/>
        </p:nvSpPr>
        <p:spPr>
          <a:xfrm>
            <a:off x="11591490" y="4810104"/>
            <a:ext cx="112211" cy="96166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68350647"/>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Cube with 3 Puzzle Pieces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127</a:t>
            </a:fld>
            <a:endParaRPr lang="en-US"/>
          </a:p>
        </p:txBody>
      </p:sp>
      <p:sp>
        <p:nvSpPr>
          <p:cNvPr id="7" name="Freeform 48"/>
          <p:cNvSpPr>
            <a:spLocks/>
          </p:cNvSpPr>
          <p:nvPr/>
        </p:nvSpPr>
        <p:spPr bwMode="auto">
          <a:xfrm rot="18900000">
            <a:off x="4397704" y="4152176"/>
            <a:ext cx="926931" cy="707369"/>
          </a:xfrm>
          <a:custGeom>
            <a:avLst/>
            <a:gdLst>
              <a:gd name="T0" fmla="*/ 0 w 971"/>
              <a:gd name="T1" fmla="*/ 74 h 741"/>
              <a:gd name="T2" fmla="*/ 653 w 971"/>
              <a:gd name="T3" fmla="*/ 0 h 741"/>
              <a:gd name="T4" fmla="*/ 971 w 971"/>
              <a:gd name="T5" fmla="*/ 384 h 741"/>
              <a:gd name="T6" fmla="*/ 403 w 971"/>
              <a:gd name="T7" fmla="*/ 741 h 741"/>
              <a:gd name="T8" fmla="*/ 133 w 971"/>
              <a:gd name="T9" fmla="*/ 566 h 741"/>
              <a:gd name="T10" fmla="*/ 0 w 971"/>
              <a:gd name="T11" fmla="*/ 74 h 741"/>
            </a:gdLst>
            <a:ahLst/>
            <a:cxnLst>
              <a:cxn ang="0">
                <a:pos x="T0" y="T1"/>
              </a:cxn>
              <a:cxn ang="0">
                <a:pos x="T2" y="T3"/>
              </a:cxn>
              <a:cxn ang="0">
                <a:pos x="T4" y="T5"/>
              </a:cxn>
              <a:cxn ang="0">
                <a:pos x="T6" y="T7"/>
              </a:cxn>
              <a:cxn ang="0">
                <a:pos x="T8" y="T9"/>
              </a:cxn>
              <a:cxn ang="0">
                <a:pos x="T10" y="T11"/>
              </a:cxn>
            </a:cxnLst>
            <a:rect l="0" t="0" r="r" b="b"/>
            <a:pathLst>
              <a:path w="971" h="741">
                <a:moveTo>
                  <a:pt x="0" y="74"/>
                </a:moveTo>
                <a:lnTo>
                  <a:pt x="653" y="0"/>
                </a:lnTo>
                <a:lnTo>
                  <a:pt x="971" y="384"/>
                </a:lnTo>
                <a:lnTo>
                  <a:pt x="403" y="741"/>
                </a:lnTo>
                <a:lnTo>
                  <a:pt x="133" y="566"/>
                </a:lnTo>
                <a:lnTo>
                  <a:pt x="0" y="74"/>
                </a:lnTo>
                <a:close/>
              </a:path>
            </a:pathLst>
          </a:custGeom>
          <a:solidFill>
            <a:schemeClr val="accent2">
              <a:lumMod val="50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8" name="Freeform 49"/>
          <p:cNvSpPr>
            <a:spLocks/>
          </p:cNvSpPr>
          <p:nvPr/>
        </p:nvSpPr>
        <p:spPr bwMode="auto">
          <a:xfrm rot="18900000">
            <a:off x="4592915" y="4055823"/>
            <a:ext cx="567042" cy="375163"/>
          </a:xfrm>
          <a:custGeom>
            <a:avLst/>
            <a:gdLst>
              <a:gd name="T0" fmla="*/ 36 w 594"/>
              <a:gd name="T1" fmla="*/ 393 h 393"/>
              <a:gd name="T2" fmla="*/ 594 w 594"/>
              <a:gd name="T3" fmla="*/ 331 h 393"/>
              <a:gd name="T4" fmla="*/ 407 w 594"/>
              <a:gd name="T5" fmla="*/ 80 h 393"/>
              <a:gd name="T6" fmla="*/ 152 w 594"/>
              <a:gd name="T7" fmla="*/ 0 h 393"/>
              <a:gd name="T8" fmla="*/ 0 w 594"/>
              <a:gd name="T9" fmla="*/ 42 h 393"/>
              <a:gd name="T10" fmla="*/ 0 w 594"/>
              <a:gd name="T11" fmla="*/ 246 h 393"/>
              <a:gd name="T12" fmla="*/ 36 w 594"/>
              <a:gd name="T13" fmla="*/ 393 h 393"/>
            </a:gdLst>
            <a:ahLst/>
            <a:cxnLst>
              <a:cxn ang="0">
                <a:pos x="T0" y="T1"/>
              </a:cxn>
              <a:cxn ang="0">
                <a:pos x="T2" y="T3"/>
              </a:cxn>
              <a:cxn ang="0">
                <a:pos x="T4" y="T5"/>
              </a:cxn>
              <a:cxn ang="0">
                <a:pos x="T6" y="T7"/>
              </a:cxn>
              <a:cxn ang="0">
                <a:pos x="T8" y="T9"/>
              </a:cxn>
              <a:cxn ang="0">
                <a:pos x="T10" y="T11"/>
              </a:cxn>
              <a:cxn ang="0">
                <a:pos x="T12" y="T13"/>
              </a:cxn>
            </a:cxnLst>
            <a:rect l="0" t="0" r="r" b="b"/>
            <a:pathLst>
              <a:path w="594" h="393">
                <a:moveTo>
                  <a:pt x="36" y="393"/>
                </a:moveTo>
                <a:lnTo>
                  <a:pt x="594" y="331"/>
                </a:lnTo>
                <a:lnTo>
                  <a:pt x="407" y="80"/>
                </a:lnTo>
                <a:lnTo>
                  <a:pt x="152" y="0"/>
                </a:lnTo>
                <a:lnTo>
                  <a:pt x="0" y="42"/>
                </a:lnTo>
                <a:lnTo>
                  <a:pt x="0" y="246"/>
                </a:lnTo>
                <a:lnTo>
                  <a:pt x="36" y="393"/>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50"/>
          <p:cNvSpPr>
            <a:spLocks/>
          </p:cNvSpPr>
          <p:nvPr/>
        </p:nvSpPr>
        <p:spPr bwMode="auto">
          <a:xfrm rot="18900000">
            <a:off x="5093927" y="4802260"/>
            <a:ext cx="507855" cy="792330"/>
          </a:xfrm>
          <a:custGeom>
            <a:avLst/>
            <a:gdLst>
              <a:gd name="T0" fmla="*/ 55 w 225"/>
              <a:gd name="T1" fmla="*/ 351 h 351"/>
              <a:gd name="T2" fmla="*/ 210 w 225"/>
              <a:gd name="T3" fmla="*/ 304 h 351"/>
              <a:gd name="T4" fmla="*/ 225 w 225"/>
              <a:gd name="T5" fmla="*/ 70 h 351"/>
              <a:gd name="T6" fmla="*/ 163 w 225"/>
              <a:gd name="T7" fmla="*/ 0 h 351"/>
              <a:gd name="T8" fmla="*/ 36 w 225"/>
              <a:gd name="T9" fmla="*/ 84 h 351"/>
              <a:gd name="T10" fmla="*/ 0 w 225"/>
              <a:gd name="T11" fmla="*/ 200 h 351"/>
              <a:gd name="T12" fmla="*/ 55 w 225"/>
              <a:gd name="T13" fmla="*/ 351 h 351"/>
            </a:gdLst>
            <a:ahLst/>
            <a:cxnLst>
              <a:cxn ang="0">
                <a:pos x="T0" y="T1"/>
              </a:cxn>
              <a:cxn ang="0">
                <a:pos x="T2" y="T3"/>
              </a:cxn>
              <a:cxn ang="0">
                <a:pos x="T4" y="T5"/>
              </a:cxn>
              <a:cxn ang="0">
                <a:pos x="T6" y="T7"/>
              </a:cxn>
              <a:cxn ang="0">
                <a:pos x="T8" y="T9"/>
              </a:cxn>
              <a:cxn ang="0">
                <a:pos x="T10" y="T11"/>
              </a:cxn>
              <a:cxn ang="0">
                <a:pos x="T12" y="T13"/>
              </a:cxn>
            </a:cxnLst>
            <a:rect l="0" t="0" r="r" b="b"/>
            <a:pathLst>
              <a:path w="225" h="351">
                <a:moveTo>
                  <a:pt x="55" y="351"/>
                </a:moveTo>
                <a:cubicBezTo>
                  <a:pt x="210" y="304"/>
                  <a:pt x="210" y="304"/>
                  <a:pt x="210" y="304"/>
                </a:cubicBezTo>
                <a:cubicBezTo>
                  <a:pt x="225" y="70"/>
                  <a:pt x="225" y="70"/>
                  <a:pt x="225" y="70"/>
                </a:cubicBezTo>
                <a:cubicBezTo>
                  <a:pt x="163" y="0"/>
                  <a:pt x="163" y="0"/>
                  <a:pt x="163" y="0"/>
                </a:cubicBezTo>
                <a:cubicBezTo>
                  <a:pt x="163" y="0"/>
                  <a:pt x="38" y="82"/>
                  <a:pt x="36" y="84"/>
                </a:cubicBezTo>
                <a:cubicBezTo>
                  <a:pt x="35" y="85"/>
                  <a:pt x="0" y="200"/>
                  <a:pt x="0" y="200"/>
                </a:cubicBezTo>
                <a:lnTo>
                  <a:pt x="55" y="351"/>
                </a:lnTo>
                <a:close/>
              </a:path>
            </a:pathLst>
          </a:custGeom>
          <a:solidFill>
            <a:schemeClr val="accent2">
              <a:lumMod val="50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10" name="Freeform 51"/>
          <p:cNvSpPr>
            <a:spLocks/>
          </p:cNvSpPr>
          <p:nvPr/>
        </p:nvSpPr>
        <p:spPr bwMode="auto">
          <a:xfrm rot="18900000">
            <a:off x="5528703" y="4548377"/>
            <a:ext cx="738872" cy="539357"/>
          </a:xfrm>
          <a:custGeom>
            <a:avLst/>
            <a:gdLst>
              <a:gd name="T0" fmla="*/ 6 w 327"/>
              <a:gd name="T1" fmla="*/ 23 h 239"/>
              <a:gd name="T2" fmla="*/ 327 w 327"/>
              <a:gd name="T3" fmla="*/ 0 h 239"/>
              <a:gd name="T4" fmla="*/ 249 w 327"/>
              <a:gd name="T5" fmla="*/ 160 h 239"/>
              <a:gd name="T6" fmla="*/ 108 w 327"/>
              <a:gd name="T7" fmla="*/ 239 h 239"/>
              <a:gd name="T8" fmla="*/ 1 w 327"/>
              <a:gd name="T9" fmla="*/ 152 h 239"/>
              <a:gd name="T10" fmla="*/ 6 w 327"/>
              <a:gd name="T11" fmla="*/ 23 h 239"/>
            </a:gdLst>
            <a:ahLst/>
            <a:cxnLst>
              <a:cxn ang="0">
                <a:pos x="T0" y="T1"/>
              </a:cxn>
              <a:cxn ang="0">
                <a:pos x="T2" y="T3"/>
              </a:cxn>
              <a:cxn ang="0">
                <a:pos x="T4" y="T5"/>
              </a:cxn>
              <a:cxn ang="0">
                <a:pos x="T6" y="T7"/>
              </a:cxn>
              <a:cxn ang="0">
                <a:pos x="T8" y="T9"/>
              </a:cxn>
              <a:cxn ang="0">
                <a:pos x="T10" y="T11"/>
              </a:cxn>
            </a:cxnLst>
            <a:rect l="0" t="0" r="r" b="b"/>
            <a:pathLst>
              <a:path w="327" h="239">
                <a:moveTo>
                  <a:pt x="6" y="23"/>
                </a:moveTo>
                <a:cubicBezTo>
                  <a:pt x="327" y="0"/>
                  <a:pt x="327" y="0"/>
                  <a:pt x="327" y="0"/>
                </a:cubicBezTo>
                <a:cubicBezTo>
                  <a:pt x="249" y="160"/>
                  <a:pt x="249" y="160"/>
                  <a:pt x="249" y="160"/>
                </a:cubicBezTo>
                <a:cubicBezTo>
                  <a:pt x="249" y="160"/>
                  <a:pt x="113" y="239"/>
                  <a:pt x="108" y="239"/>
                </a:cubicBezTo>
                <a:cubicBezTo>
                  <a:pt x="103" y="238"/>
                  <a:pt x="3" y="152"/>
                  <a:pt x="1" y="152"/>
                </a:cubicBezTo>
                <a:cubicBezTo>
                  <a:pt x="0" y="151"/>
                  <a:pt x="6" y="23"/>
                  <a:pt x="6" y="23"/>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52"/>
          <p:cNvSpPr>
            <a:spLocks/>
          </p:cNvSpPr>
          <p:nvPr/>
        </p:nvSpPr>
        <p:spPr bwMode="auto">
          <a:xfrm rot="18900000">
            <a:off x="5051929" y="4066662"/>
            <a:ext cx="564178" cy="987072"/>
          </a:xfrm>
          <a:custGeom>
            <a:avLst/>
            <a:gdLst>
              <a:gd name="T0" fmla="*/ 94 w 591"/>
              <a:gd name="T1" fmla="*/ 1034 h 1034"/>
              <a:gd name="T2" fmla="*/ 579 w 591"/>
              <a:gd name="T3" fmla="*/ 968 h 1034"/>
              <a:gd name="T4" fmla="*/ 591 w 591"/>
              <a:gd name="T5" fmla="*/ 497 h 1034"/>
              <a:gd name="T6" fmla="*/ 402 w 591"/>
              <a:gd name="T7" fmla="*/ 24 h 1034"/>
              <a:gd name="T8" fmla="*/ 321 w 591"/>
              <a:gd name="T9" fmla="*/ 0 h 1034"/>
              <a:gd name="T10" fmla="*/ 0 w 591"/>
              <a:gd name="T11" fmla="*/ 19 h 1034"/>
              <a:gd name="T12" fmla="*/ 94 w 591"/>
              <a:gd name="T13" fmla="*/ 1034 h 1034"/>
            </a:gdLst>
            <a:ahLst/>
            <a:cxnLst>
              <a:cxn ang="0">
                <a:pos x="T0" y="T1"/>
              </a:cxn>
              <a:cxn ang="0">
                <a:pos x="T2" y="T3"/>
              </a:cxn>
              <a:cxn ang="0">
                <a:pos x="T4" y="T5"/>
              </a:cxn>
              <a:cxn ang="0">
                <a:pos x="T6" y="T7"/>
              </a:cxn>
              <a:cxn ang="0">
                <a:pos x="T8" y="T9"/>
              </a:cxn>
              <a:cxn ang="0">
                <a:pos x="T10" y="T11"/>
              </a:cxn>
              <a:cxn ang="0">
                <a:pos x="T12" y="T13"/>
              </a:cxn>
            </a:cxnLst>
            <a:rect l="0" t="0" r="r" b="b"/>
            <a:pathLst>
              <a:path w="591" h="1034">
                <a:moveTo>
                  <a:pt x="94" y="1034"/>
                </a:moveTo>
                <a:lnTo>
                  <a:pt x="579" y="968"/>
                </a:lnTo>
                <a:lnTo>
                  <a:pt x="591" y="497"/>
                </a:lnTo>
                <a:lnTo>
                  <a:pt x="402" y="24"/>
                </a:lnTo>
                <a:lnTo>
                  <a:pt x="321" y="0"/>
                </a:lnTo>
                <a:lnTo>
                  <a:pt x="0" y="19"/>
                </a:lnTo>
                <a:lnTo>
                  <a:pt x="94" y="1034"/>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53"/>
          <p:cNvSpPr>
            <a:spLocks/>
          </p:cNvSpPr>
          <p:nvPr/>
        </p:nvSpPr>
        <p:spPr bwMode="auto">
          <a:xfrm rot="18900000">
            <a:off x="4606017" y="2350993"/>
            <a:ext cx="666322" cy="673004"/>
          </a:xfrm>
          <a:custGeom>
            <a:avLst/>
            <a:gdLst>
              <a:gd name="T0" fmla="*/ 168 w 698"/>
              <a:gd name="T1" fmla="*/ 0 h 705"/>
              <a:gd name="T2" fmla="*/ 0 w 698"/>
              <a:gd name="T3" fmla="*/ 485 h 705"/>
              <a:gd name="T4" fmla="*/ 457 w 698"/>
              <a:gd name="T5" fmla="*/ 705 h 705"/>
              <a:gd name="T6" fmla="*/ 698 w 698"/>
              <a:gd name="T7" fmla="*/ 606 h 705"/>
              <a:gd name="T8" fmla="*/ 660 w 698"/>
              <a:gd name="T9" fmla="*/ 352 h 705"/>
              <a:gd name="T10" fmla="*/ 168 w 698"/>
              <a:gd name="T11" fmla="*/ 0 h 705"/>
            </a:gdLst>
            <a:ahLst/>
            <a:cxnLst>
              <a:cxn ang="0">
                <a:pos x="T0" y="T1"/>
              </a:cxn>
              <a:cxn ang="0">
                <a:pos x="T2" y="T3"/>
              </a:cxn>
              <a:cxn ang="0">
                <a:pos x="T4" y="T5"/>
              </a:cxn>
              <a:cxn ang="0">
                <a:pos x="T6" y="T7"/>
              </a:cxn>
              <a:cxn ang="0">
                <a:pos x="T8" y="T9"/>
              </a:cxn>
              <a:cxn ang="0">
                <a:pos x="T10" y="T11"/>
              </a:cxn>
            </a:cxnLst>
            <a:rect l="0" t="0" r="r" b="b"/>
            <a:pathLst>
              <a:path w="698" h="705">
                <a:moveTo>
                  <a:pt x="168" y="0"/>
                </a:moveTo>
                <a:lnTo>
                  <a:pt x="0" y="485"/>
                </a:lnTo>
                <a:lnTo>
                  <a:pt x="457" y="705"/>
                </a:lnTo>
                <a:lnTo>
                  <a:pt x="698" y="606"/>
                </a:lnTo>
                <a:lnTo>
                  <a:pt x="660" y="352"/>
                </a:lnTo>
                <a:lnTo>
                  <a:pt x="168" y="0"/>
                </a:lnTo>
                <a:close/>
              </a:path>
            </a:pathLst>
          </a:custGeom>
          <a:solidFill>
            <a:schemeClr val="accent1">
              <a:lumMod val="50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13" name="Freeform 54"/>
          <p:cNvSpPr>
            <a:spLocks/>
          </p:cNvSpPr>
          <p:nvPr/>
        </p:nvSpPr>
        <p:spPr bwMode="auto">
          <a:xfrm rot="18900000">
            <a:off x="4854377" y="2858749"/>
            <a:ext cx="494491" cy="659638"/>
          </a:xfrm>
          <a:custGeom>
            <a:avLst/>
            <a:gdLst>
              <a:gd name="T0" fmla="*/ 518 w 518"/>
              <a:gd name="T1" fmla="*/ 71 h 691"/>
              <a:gd name="T2" fmla="*/ 303 w 518"/>
              <a:gd name="T3" fmla="*/ 691 h 691"/>
              <a:gd name="T4" fmla="*/ 45 w 518"/>
              <a:gd name="T5" fmla="*/ 407 h 691"/>
              <a:gd name="T6" fmla="*/ 0 w 518"/>
              <a:gd name="T7" fmla="*/ 94 h 691"/>
              <a:gd name="T8" fmla="*/ 166 w 518"/>
              <a:gd name="T9" fmla="*/ 0 h 691"/>
              <a:gd name="T10" fmla="*/ 518 w 518"/>
              <a:gd name="T11" fmla="*/ 71 h 691"/>
            </a:gdLst>
            <a:ahLst/>
            <a:cxnLst>
              <a:cxn ang="0">
                <a:pos x="T0" y="T1"/>
              </a:cxn>
              <a:cxn ang="0">
                <a:pos x="T2" y="T3"/>
              </a:cxn>
              <a:cxn ang="0">
                <a:pos x="T4" y="T5"/>
              </a:cxn>
              <a:cxn ang="0">
                <a:pos x="T6" y="T7"/>
              </a:cxn>
              <a:cxn ang="0">
                <a:pos x="T8" y="T9"/>
              </a:cxn>
              <a:cxn ang="0">
                <a:pos x="T10" y="T11"/>
              </a:cxn>
            </a:cxnLst>
            <a:rect l="0" t="0" r="r" b="b"/>
            <a:pathLst>
              <a:path w="518" h="691">
                <a:moveTo>
                  <a:pt x="518" y="71"/>
                </a:moveTo>
                <a:lnTo>
                  <a:pt x="303" y="691"/>
                </a:lnTo>
                <a:lnTo>
                  <a:pt x="45" y="407"/>
                </a:lnTo>
                <a:lnTo>
                  <a:pt x="0" y="94"/>
                </a:lnTo>
                <a:lnTo>
                  <a:pt x="166" y="0"/>
                </a:lnTo>
                <a:lnTo>
                  <a:pt x="518" y="71"/>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55"/>
          <p:cNvSpPr>
            <a:spLocks/>
          </p:cNvSpPr>
          <p:nvPr/>
        </p:nvSpPr>
        <p:spPr bwMode="auto">
          <a:xfrm rot="18900000">
            <a:off x="5411095" y="2137646"/>
            <a:ext cx="842925" cy="560359"/>
          </a:xfrm>
          <a:custGeom>
            <a:avLst/>
            <a:gdLst>
              <a:gd name="T0" fmla="*/ 883 w 883"/>
              <a:gd name="T1" fmla="*/ 78 h 587"/>
              <a:gd name="T2" fmla="*/ 665 w 883"/>
              <a:gd name="T3" fmla="*/ 587 h 587"/>
              <a:gd name="T4" fmla="*/ 137 w 883"/>
              <a:gd name="T5" fmla="*/ 411 h 587"/>
              <a:gd name="T6" fmla="*/ 0 w 883"/>
              <a:gd name="T7" fmla="*/ 142 h 587"/>
              <a:gd name="T8" fmla="*/ 279 w 883"/>
              <a:gd name="T9" fmla="*/ 0 h 587"/>
              <a:gd name="T10" fmla="*/ 883 w 883"/>
              <a:gd name="T11" fmla="*/ 78 h 587"/>
            </a:gdLst>
            <a:ahLst/>
            <a:cxnLst>
              <a:cxn ang="0">
                <a:pos x="T0" y="T1"/>
              </a:cxn>
              <a:cxn ang="0">
                <a:pos x="T2" y="T3"/>
              </a:cxn>
              <a:cxn ang="0">
                <a:pos x="T4" y="T5"/>
              </a:cxn>
              <a:cxn ang="0">
                <a:pos x="T6" y="T7"/>
              </a:cxn>
              <a:cxn ang="0">
                <a:pos x="T8" y="T9"/>
              </a:cxn>
              <a:cxn ang="0">
                <a:pos x="T10" y="T11"/>
              </a:cxn>
            </a:cxnLst>
            <a:rect l="0" t="0" r="r" b="b"/>
            <a:pathLst>
              <a:path w="883" h="587">
                <a:moveTo>
                  <a:pt x="883" y="78"/>
                </a:moveTo>
                <a:lnTo>
                  <a:pt x="665" y="587"/>
                </a:lnTo>
                <a:lnTo>
                  <a:pt x="137" y="411"/>
                </a:lnTo>
                <a:lnTo>
                  <a:pt x="0" y="142"/>
                </a:lnTo>
                <a:lnTo>
                  <a:pt x="279" y="0"/>
                </a:lnTo>
                <a:lnTo>
                  <a:pt x="883" y="78"/>
                </a:lnTo>
                <a:close/>
              </a:path>
            </a:pathLst>
          </a:custGeom>
          <a:solidFill>
            <a:schemeClr val="accent1">
              <a:lumMod val="50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15" name="Freeform 56"/>
          <p:cNvSpPr>
            <a:spLocks/>
          </p:cNvSpPr>
          <p:nvPr/>
        </p:nvSpPr>
        <p:spPr bwMode="auto">
          <a:xfrm rot="18900000">
            <a:off x="5742986" y="2426240"/>
            <a:ext cx="504037" cy="570860"/>
          </a:xfrm>
          <a:custGeom>
            <a:avLst/>
            <a:gdLst>
              <a:gd name="T0" fmla="*/ 83 w 223"/>
              <a:gd name="T1" fmla="*/ 0 h 253"/>
              <a:gd name="T2" fmla="*/ 0 w 223"/>
              <a:gd name="T3" fmla="*/ 241 h 253"/>
              <a:gd name="T4" fmla="*/ 118 w 223"/>
              <a:gd name="T5" fmla="*/ 253 h 253"/>
              <a:gd name="T6" fmla="*/ 223 w 223"/>
              <a:gd name="T7" fmla="*/ 193 h 253"/>
              <a:gd name="T8" fmla="*/ 203 w 223"/>
              <a:gd name="T9" fmla="*/ 75 h 253"/>
              <a:gd name="T10" fmla="*/ 83 w 223"/>
              <a:gd name="T11" fmla="*/ 0 h 253"/>
            </a:gdLst>
            <a:ahLst/>
            <a:cxnLst>
              <a:cxn ang="0">
                <a:pos x="T0" y="T1"/>
              </a:cxn>
              <a:cxn ang="0">
                <a:pos x="T2" y="T3"/>
              </a:cxn>
              <a:cxn ang="0">
                <a:pos x="T4" y="T5"/>
              </a:cxn>
              <a:cxn ang="0">
                <a:pos x="T6" y="T7"/>
              </a:cxn>
              <a:cxn ang="0">
                <a:pos x="T8" y="T9"/>
              </a:cxn>
              <a:cxn ang="0">
                <a:pos x="T10" y="T11"/>
              </a:cxn>
            </a:cxnLst>
            <a:rect l="0" t="0" r="r" b="b"/>
            <a:pathLst>
              <a:path w="223" h="253">
                <a:moveTo>
                  <a:pt x="83" y="0"/>
                </a:moveTo>
                <a:cubicBezTo>
                  <a:pt x="0" y="241"/>
                  <a:pt x="0" y="241"/>
                  <a:pt x="0" y="241"/>
                </a:cubicBezTo>
                <a:cubicBezTo>
                  <a:pt x="118" y="253"/>
                  <a:pt x="118" y="253"/>
                  <a:pt x="118" y="253"/>
                </a:cubicBezTo>
                <a:cubicBezTo>
                  <a:pt x="118" y="253"/>
                  <a:pt x="223" y="198"/>
                  <a:pt x="223" y="193"/>
                </a:cubicBezTo>
                <a:cubicBezTo>
                  <a:pt x="223" y="188"/>
                  <a:pt x="203" y="75"/>
                  <a:pt x="203" y="75"/>
                </a:cubicBezTo>
                <a:lnTo>
                  <a:pt x="83"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57"/>
          <p:cNvSpPr>
            <a:spLocks/>
          </p:cNvSpPr>
          <p:nvPr/>
        </p:nvSpPr>
        <p:spPr bwMode="auto">
          <a:xfrm rot="18900000">
            <a:off x="4994201" y="2539184"/>
            <a:ext cx="1018575" cy="740781"/>
          </a:xfrm>
          <a:custGeom>
            <a:avLst/>
            <a:gdLst>
              <a:gd name="T0" fmla="*/ 451 w 451"/>
              <a:gd name="T1" fmla="*/ 138 h 328"/>
              <a:gd name="T2" fmla="*/ 400 w 451"/>
              <a:gd name="T3" fmla="*/ 327 h 328"/>
              <a:gd name="T4" fmla="*/ 22 w 451"/>
              <a:gd name="T5" fmla="*/ 247 h 328"/>
              <a:gd name="T6" fmla="*/ 0 w 451"/>
              <a:gd name="T7" fmla="*/ 169 h 328"/>
              <a:gd name="T8" fmla="*/ 42 w 451"/>
              <a:gd name="T9" fmla="*/ 0 h 328"/>
              <a:gd name="T10" fmla="*/ 451 w 451"/>
              <a:gd name="T11" fmla="*/ 138 h 328"/>
            </a:gdLst>
            <a:ahLst/>
            <a:cxnLst>
              <a:cxn ang="0">
                <a:pos x="T0" y="T1"/>
              </a:cxn>
              <a:cxn ang="0">
                <a:pos x="T2" y="T3"/>
              </a:cxn>
              <a:cxn ang="0">
                <a:pos x="T4" y="T5"/>
              </a:cxn>
              <a:cxn ang="0">
                <a:pos x="T6" y="T7"/>
              </a:cxn>
              <a:cxn ang="0">
                <a:pos x="T8" y="T9"/>
              </a:cxn>
              <a:cxn ang="0">
                <a:pos x="T10" y="T11"/>
              </a:cxn>
            </a:cxnLst>
            <a:rect l="0" t="0" r="r" b="b"/>
            <a:pathLst>
              <a:path w="451" h="328">
                <a:moveTo>
                  <a:pt x="451" y="138"/>
                </a:moveTo>
                <a:cubicBezTo>
                  <a:pt x="451" y="138"/>
                  <a:pt x="395" y="328"/>
                  <a:pt x="400" y="327"/>
                </a:cubicBezTo>
                <a:cubicBezTo>
                  <a:pt x="405" y="326"/>
                  <a:pt x="22" y="247"/>
                  <a:pt x="22" y="247"/>
                </a:cubicBezTo>
                <a:cubicBezTo>
                  <a:pt x="0" y="169"/>
                  <a:pt x="0" y="169"/>
                  <a:pt x="0" y="169"/>
                </a:cubicBezTo>
                <a:cubicBezTo>
                  <a:pt x="42" y="0"/>
                  <a:pt x="42" y="0"/>
                  <a:pt x="42" y="0"/>
                </a:cubicBezTo>
                <a:lnTo>
                  <a:pt x="451" y="138"/>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58"/>
          <p:cNvSpPr>
            <a:spLocks/>
          </p:cNvSpPr>
          <p:nvPr/>
        </p:nvSpPr>
        <p:spPr bwMode="auto">
          <a:xfrm rot="18900000">
            <a:off x="6810023" y="4123323"/>
            <a:ext cx="909749" cy="836243"/>
          </a:xfrm>
          <a:custGeom>
            <a:avLst/>
            <a:gdLst>
              <a:gd name="T0" fmla="*/ 473 w 953"/>
              <a:gd name="T1" fmla="*/ 876 h 876"/>
              <a:gd name="T2" fmla="*/ 0 w 953"/>
              <a:gd name="T3" fmla="*/ 261 h 876"/>
              <a:gd name="T4" fmla="*/ 236 w 953"/>
              <a:gd name="T5" fmla="*/ 0 h 876"/>
              <a:gd name="T6" fmla="*/ 953 w 953"/>
              <a:gd name="T7" fmla="*/ 0 h 876"/>
              <a:gd name="T8" fmla="*/ 773 w 953"/>
              <a:gd name="T9" fmla="*/ 348 h 876"/>
              <a:gd name="T10" fmla="*/ 473 w 953"/>
              <a:gd name="T11" fmla="*/ 876 h 876"/>
            </a:gdLst>
            <a:ahLst/>
            <a:cxnLst>
              <a:cxn ang="0">
                <a:pos x="T0" y="T1"/>
              </a:cxn>
              <a:cxn ang="0">
                <a:pos x="T2" y="T3"/>
              </a:cxn>
              <a:cxn ang="0">
                <a:pos x="T4" y="T5"/>
              </a:cxn>
              <a:cxn ang="0">
                <a:pos x="T6" y="T7"/>
              </a:cxn>
              <a:cxn ang="0">
                <a:pos x="T8" y="T9"/>
              </a:cxn>
              <a:cxn ang="0">
                <a:pos x="T10" y="T11"/>
              </a:cxn>
            </a:cxnLst>
            <a:rect l="0" t="0" r="r" b="b"/>
            <a:pathLst>
              <a:path w="953" h="876">
                <a:moveTo>
                  <a:pt x="473" y="876"/>
                </a:moveTo>
                <a:lnTo>
                  <a:pt x="0" y="261"/>
                </a:lnTo>
                <a:lnTo>
                  <a:pt x="236" y="0"/>
                </a:lnTo>
                <a:lnTo>
                  <a:pt x="953" y="0"/>
                </a:lnTo>
                <a:lnTo>
                  <a:pt x="773" y="348"/>
                </a:lnTo>
                <a:lnTo>
                  <a:pt x="473" y="876"/>
                </a:lnTo>
                <a:close/>
              </a:path>
            </a:pathLst>
          </a:custGeom>
          <a:solidFill>
            <a:schemeClr val="accent3">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18" name="Freeform 59"/>
          <p:cNvSpPr>
            <a:spLocks/>
          </p:cNvSpPr>
          <p:nvPr/>
        </p:nvSpPr>
        <p:spPr bwMode="auto">
          <a:xfrm rot="18900000">
            <a:off x="6176550" y="3935702"/>
            <a:ext cx="772284" cy="881111"/>
          </a:xfrm>
          <a:custGeom>
            <a:avLst/>
            <a:gdLst>
              <a:gd name="T0" fmla="*/ 342 w 342"/>
              <a:gd name="T1" fmla="*/ 309 h 390"/>
              <a:gd name="T2" fmla="*/ 112 w 342"/>
              <a:gd name="T3" fmla="*/ 0 h 390"/>
              <a:gd name="T4" fmla="*/ 2 w 342"/>
              <a:gd name="T5" fmla="*/ 198 h 390"/>
              <a:gd name="T6" fmla="*/ 102 w 342"/>
              <a:gd name="T7" fmla="*/ 340 h 390"/>
              <a:gd name="T8" fmla="*/ 252 w 342"/>
              <a:gd name="T9" fmla="*/ 390 h 390"/>
              <a:gd name="T10" fmla="*/ 342 w 342"/>
              <a:gd name="T11" fmla="*/ 309 h 390"/>
            </a:gdLst>
            <a:ahLst/>
            <a:cxnLst>
              <a:cxn ang="0">
                <a:pos x="T0" y="T1"/>
              </a:cxn>
              <a:cxn ang="0">
                <a:pos x="T2" y="T3"/>
              </a:cxn>
              <a:cxn ang="0">
                <a:pos x="T4" y="T5"/>
              </a:cxn>
              <a:cxn ang="0">
                <a:pos x="T6" y="T7"/>
              </a:cxn>
              <a:cxn ang="0">
                <a:pos x="T8" y="T9"/>
              </a:cxn>
              <a:cxn ang="0">
                <a:pos x="T10" y="T11"/>
              </a:cxn>
            </a:cxnLst>
            <a:rect l="0" t="0" r="r" b="b"/>
            <a:pathLst>
              <a:path w="342" h="390">
                <a:moveTo>
                  <a:pt x="342" y="309"/>
                </a:moveTo>
                <a:cubicBezTo>
                  <a:pt x="112" y="0"/>
                  <a:pt x="112" y="0"/>
                  <a:pt x="112" y="0"/>
                </a:cubicBezTo>
                <a:cubicBezTo>
                  <a:pt x="112" y="0"/>
                  <a:pt x="0" y="185"/>
                  <a:pt x="2" y="198"/>
                </a:cubicBezTo>
                <a:cubicBezTo>
                  <a:pt x="4" y="211"/>
                  <a:pt x="102" y="340"/>
                  <a:pt x="102" y="340"/>
                </a:cubicBezTo>
                <a:cubicBezTo>
                  <a:pt x="252" y="390"/>
                  <a:pt x="252" y="390"/>
                  <a:pt x="252" y="390"/>
                </a:cubicBezTo>
                <a:lnTo>
                  <a:pt x="342" y="309"/>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60"/>
          <p:cNvSpPr>
            <a:spLocks/>
          </p:cNvSpPr>
          <p:nvPr/>
        </p:nvSpPr>
        <p:spPr bwMode="auto">
          <a:xfrm rot="18900000">
            <a:off x="6634678" y="3152302"/>
            <a:ext cx="1093034" cy="691141"/>
          </a:xfrm>
          <a:custGeom>
            <a:avLst/>
            <a:gdLst>
              <a:gd name="T0" fmla="*/ 1145 w 1145"/>
              <a:gd name="T1" fmla="*/ 648 h 724"/>
              <a:gd name="T2" fmla="*/ 722 w 1145"/>
              <a:gd name="T3" fmla="*/ 0 h 724"/>
              <a:gd name="T4" fmla="*/ 0 w 1145"/>
              <a:gd name="T5" fmla="*/ 35 h 724"/>
              <a:gd name="T6" fmla="*/ 532 w 1145"/>
              <a:gd name="T7" fmla="*/ 724 h 724"/>
              <a:gd name="T8" fmla="*/ 1145 w 1145"/>
              <a:gd name="T9" fmla="*/ 648 h 724"/>
            </a:gdLst>
            <a:ahLst/>
            <a:cxnLst>
              <a:cxn ang="0">
                <a:pos x="T0" y="T1"/>
              </a:cxn>
              <a:cxn ang="0">
                <a:pos x="T2" y="T3"/>
              </a:cxn>
              <a:cxn ang="0">
                <a:pos x="T4" y="T5"/>
              </a:cxn>
              <a:cxn ang="0">
                <a:pos x="T6" y="T7"/>
              </a:cxn>
              <a:cxn ang="0">
                <a:pos x="T8" y="T9"/>
              </a:cxn>
            </a:cxnLst>
            <a:rect l="0" t="0" r="r" b="b"/>
            <a:pathLst>
              <a:path w="1145" h="724">
                <a:moveTo>
                  <a:pt x="1145" y="648"/>
                </a:moveTo>
                <a:lnTo>
                  <a:pt x="722" y="0"/>
                </a:lnTo>
                <a:lnTo>
                  <a:pt x="0" y="35"/>
                </a:lnTo>
                <a:lnTo>
                  <a:pt x="532" y="724"/>
                </a:lnTo>
                <a:lnTo>
                  <a:pt x="1145" y="648"/>
                </a:lnTo>
                <a:close/>
              </a:path>
            </a:pathLst>
          </a:custGeom>
          <a:solidFill>
            <a:schemeClr val="accent3">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20" name="Freeform 61"/>
          <p:cNvSpPr>
            <a:spLocks/>
          </p:cNvSpPr>
          <p:nvPr/>
        </p:nvSpPr>
        <p:spPr bwMode="auto">
          <a:xfrm rot="18900000">
            <a:off x="6492810" y="3030090"/>
            <a:ext cx="822878" cy="628137"/>
          </a:xfrm>
          <a:custGeom>
            <a:avLst/>
            <a:gdLst>
              <a:gd name="T0" fmla="*/ 177 w 364"/>
              <a:gd name="T1" fmla="*/ 278 h 278"/>
              <a:gd name="T2" fmla="*/ 0 w 364"/>
              <a:gd name="T3" fmla="*/ 22 h 278"/>
              <a:gd name="T4" fmla="*/ 163 w 364"/>
              <a:gd name="T5" fmla="*/ 0 h 278"/>
              <a:gd name="T6" fmla="*/ 344 w 364"/>
              <a:gd name="T7" fmla="*/ 71 h 278"/>
              <a:gd name="T8" fmla="*/ 357 w 364"/>
              <a:gd name="T9" fmla="*/ 198 h 278"/>
              <a:gd name="T10" fmla="*/ 177 w 364"/>
              <a:gd name="T11" fmla="*/ 278 h 278"/>
            </a:gdLst>
            <a:ahLst/>
            <a:cxnLst>
              <a:cxn ang="0">
                <a:pos x="T0" y="T1"/>
              </a:cxn>
              <a:cxn ang="0">
                <a:pos x="T2" y="T3"/>
              </a:cxn>
              <a:cxn ang="0">
                <a:pos x="T4" y="T5"/>
              </a:cxn>
              <a:cxn ang="0">
                <a:pos x="T6" y="T7"/>
              </a:cxn>
              <a:cxn ang="0">
                <a:pos x="T8" y="T9"/>
              </a:cxn>
              <a:cxn ang="0">
                <a:pos x="T10" y="T11"/>
              </a:cxn>
            </a:cxnLst>
            <a:rect l="0" t="0" r="r" b="b"/>
            <a:pathLst>
              <a:path w="364" h="278">
                <a:moveTo>
                  <a:pt x="177" y="278"/>
                </a:moveTo>
                <a:cubicBezTo>
                  <a:pt x="0" y="22"/>
                  <a:pt x="0" y="22"/>
                  <a:pt x="0" y="22"/>
                </a:cubicBezTo>
                <a:cubicBezTo>
                  <a:pt x="163" y="0"/>
                  <a:pt x="163" y="0"/>
                  <a:pt x="163" y="0"/>
                </a:cubicBezTo>
                <a:cubicBezTo>
                  <a:pt x="163" y="0"/>
                  <a:pt x="342" y="60"/>
                  <a:pt x="344" y="71"/>
                </a:cubicBezTo>
                <a:cubicBezTo>
                  <a:pt x="345" y="82"/>
                  <a:pt x="364" y="190"/>
                  <a:pt x="357" y="198"/>
                </a:cubicBezTo>
                <a:cubicBezTo>
                  <a:pt x="349" y="205"/>
                  <a:pt x="177" y="278"/>
                  <a:pt x="177" y="278"/>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62"/>
          <p:cNvSpPr>
            <a:spLocks/>
          </p:cNvSpPr>
          <p:nvPr/>
        </p:nvSpPr>
        <p:spPr bwMode="auto">
          <a:xfrm rot="18900000">
            <a:off x="6300792" y="3420595"/>
            <a:ext cx="1084443" cy="1018575"/>
          </a:xfrm>
          <a:custGeom>
            <a:avLst/>
            <a:gdLst>
              <a:gd name="T0" fmla="*/ 480 w 480"/>
              <a:gd name="T1" fmla="*/ 205 h 451"/>
              <a:gd name="T2" fmla="*/ 334 w 480"/>
              <a:gd name="T3" fmla="*/ 0 h 451"/>
              <a:gd name="T4" fmla="*/ 143 w 480"/>
              <a:gd name="T5" fmla="*/ 47 h 451"/>
              <a:gd name="T6" fmla="*/ 0 w 480"/>
              <a:gd name="T7" fmla="*/ 235 h 451"/>
              <a:gd name="T8" fmla="*/ 122 w 480"/>
              <a:gd name="T9" fmla="*/ 451 h 451"/>
              <a:gd name="T10" fmla="*/ 480 w 480"/>
              <a:gd name="T11" fmla="*/ 205 h 451"/>
            </a:gdLst>
            <a:ahLst/>
            <a:cxnLst>
              <a:cxn ang="0">
                <a:pos x="T0" y="T1"/>
              </a:cxn>
              <a:cxn ang="0">
                <a:pos x="T2" y="T3"/>
              </a:cxn>
              <a:cxn ang="0">
                <a:pos x="T4" y="T5"/>
              </a:cxn>
              <a:cxn ang="0">
                <a:pos x="T6" y="T7"/>
              </a:cxn>
              <a:cxn ang="0">
                <a:pos x="T8" y="T9"/>
              </a:cxn>
              <a:cxn ang="0">
                <a:pos x="T10" y="T11"/>
              </a:cxn>
            </a:cxnLst>
            <a:rect l="0" t="0" r="r" b="b"/>
            <a:pathLst>
              <a:path w="480" h="451">
                <a:moveTo>
                  <a:pt x="480" y="205"/>
                </a:moveTo>
                <a:cubicBezTo>
                  <a:pt x="334" y="0"/>
                  <a:pt x="334" y="0"/>
                  <a:pt x="334" y="0"/>
                </a:cubicBezTo>
                <a:cubicBezTo>
                  <a:pt x="143" y="47"/>
                  <a:pt x="143" y="47"/>
                  <a:pt x="143" y="47"/>
                </a:cubicBezTo>
                <a:cubicBezTo>
                  <a:pt x="143" y="47"/>
                  <a:pt x="0" y="226"/>
                  <a:pt x="0" y="235"/>
                </a:cubicBezTo>
                <a:cubicBezTo>
                  <a:pt x="0" y="245"/>
                  <a:pt x="122" y="451"/>
                  <a:pt x="122" y="451"/>
                </a:cubicBezTo>
                <a:lnTo>
                  <a:pt x="480" y="205"/>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63"/>
          <p:cNvSpPr>
            <a:spLocks/>
          </p:cNvSpPr>
          <p:nvPr/>
        </p:nvSpPr>
        <p:spPr bwMode="auto">
          <a:xfrm rot="18900000">
            <a:off x="4724564" y="2735883"/>
            <a:ext cx="1355553" cy="3402249"/>
          </a:xfrm>
          <a:custGeom>
            <a:avLst/>
            <a:gdLst>
              <a:gd name="T0" fmla="*/ 121 w 600"/>
              <a:gd name="T1" fmla="*/ 0 h 1506"/>
              <a:gd name="T2" fmla="*/ 0 w 600"/>
              <a:gd name="T3" fmla="*/ 438 h 1506"/>
              <a:gd name="T4" fmla="*/ 118 w 600"/>
              <a:gd name="T5" fmla="*/ 618 h 1506"/>
              <a:gd name="T6" fmla="*/ 119 w 600"/>
              <a:gd name="T7" fmla="*/ 615 h 1506"/>
              <a:gd name="T8" fmla="*/ 120 w 600"/>
              <a:gd name="T9" fmla="*/ 612 h 1506"/>
              <a:gd name="T10" fmla="*/ 121 w 600"/>
              <a:gd name="T11" fmla="*/ 610 h 1506"/>
              <a:gd name="T12" fmla="*/ 121 w 600"/>
              <a:gd name="T13" fmla="*/ 607 h 1506"/>
              <a:gd name="T14" fmla="*/ 151 w 600"/>
              <a:gd name="T15" fmla="*/ 544 h 1506"/>
              <a:gd name="T16" fmla="*/ 190 w 600"/>
              <a:gd name="T17" fmla="*/ 514 h 1506"/>
              <a:gd name="T18" fmla="*/ 235 w 600"/>
              <a:gd name="T19" fmla="*/ 519 h 1506"/>
              <a:gd name="T20" fmla="*/ 280 w 600"/>
              <a:gd name="T21" fmla="*/ 561 h 1506"/>
              <a:gd name="T22" fmla="*/ 316 w 600"/>
              <a:gd name="T23" fmla="*/ 636 h 1506"/>
              <a:gd name="T24" fmla="*/ 336 w 600"/>
              <a:gd name="T25" fmla="*/ 728 h 1506"/>
              <a:gd name="T26" fmla="*/ 339 w 600"/>
              <a:gd name="T27" fmla="*/ 824 h 1506"/>
              <a:gd name="T28" fmla="*/ 322 w 600"/>
              <a:gd name="T29" fmla="*/ 912 h 1506"/>
              <a:gd name="T30" fmla="*/ 290 w 600"/>
              <a:gd name="T31" fmla="*/ 973 h 1506"/>
              <a:gd name="T32" fmla="*/ 249 w 600"/>
              <a:gd name="T33" fmla="*/ 998 h 1506"/>
              <a:gd name="T34" fmla="*/ 204 w 600"/>
              <a:gd name="T35" fmla="*/ 987 h 1506"/>
              <a:gd name="T36" fmla="*/ 162 w 600"/>
              <a:gd name="T37" fmla="*/ 942 h 1506"/>
              <a:gd name="T38" fmla="*/ 160 w 600"/>
              <a:gd name="T39" fmla="*/ 939 h 1506"/>
              <a:gd name="T40" fmla="*/ 158 w 600"/>
              <a:gd name="T41" fmla="*/ 936 h 1506"/>
              <a:gd name="T42" fmla="*/ 157 w 600"/>
              <a:gd name="T43" fmla="*/ 933 h 1506"/>
              <a:gd name="T44" fmla="*/ 155 w 600"/>
              <a:gd name="T45" fmla="*/ 930 h 1506"/>
              <a:gd name="T46" fmla="*/ 88 w 600"/>
              <a:gd name="T47" fmla="*/ 1148 h 1506"/>
              <a:gd name="T48" fmla="*/ 303 w 600"/>
              <a:gd name="T49" fmla="*/ 1506 h 1506"/>
              <a:gd name="T50" fmla="*/ 600 w 600"/>
              <a:gd name="T51" fmla="*/ 655 h 1506"/>
              <a:gd name="T52" fmla="*/ 121 w 600"/>
              <a:gd name="T53" fmla="*/ 0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0" h="1506">
                <a:moveTo>
                  <a:pt x="121" y="0"/>
                </a:moveTo>
                <a:cubicBezTo>
                  <a:pt x="0" y="438"/>
                  <a:pt x="0" y="438"/>
                  <a:pt x="0" y="438"/>
                </a:cubicBezTo>
                <a:cubicBezTo>
                  <a:pt x="118" y="618"/>
                  <a:pt x="118" y="618"/>
                  <a:pt x="118" y="618"/>
                </a:cubicBezTo>
                <a:cubicBezTo>
                  <a:pt x="119" y="617"/>
                  <a:pt x="119" y="616"/>
                  <a:pt x="119" y="615"/>
                </a:cubicBezTo>
                <a:cubicBezTo>
                  <a:pt x="119" y="614"/>
                  <a:pt x="120" y="613"/>
                  <a:pt x="120" y="612"/>
                </a:cubicBezTo>
                <a:cubicBezTo>
                  <a:pt x="120" y="612"/>
                  <a:pt x="120" y="611"/>
                  <a:pt x="121" y="610"/>
                </a:cubicBezTo>
                <a:cubicBezTo>
                  <a:pt x="121" y="609"/>
                  <a:pt x="121" y="608"/>
                  <a:pt x="121" y="607"/>
                </a:cubicBezTo>
                <a:cubicBezTo>
                  <a:pt x="129" y="581"/>
                  <a:pt x="139" y="560"/>
                  <a:pt x="151" y="544"/>
                </a:cubicBezTo>
                <a:cubicBezTo>
                  <a:pt x="163" y="529"/>
                  <a:pt x="176" y="518"/>
                  <a:pt x="190" y="514"/>
                </a:cubicBezTo>
                <a:cubicBezTo>
                  <a:pt x="205" y="510"/>
                  <a:pt x="220" y="511"/>
                  <a:pt x="235" y="519"/>
                </a:cubicBezTo>
                <a:cubicBezTo>
                  <a:pt x="250" y="527"/>
                  <a:pt x="266" y="541"/>
                  <a:pt x="280" y="561"/>
                </a:cubicBezTo>
                <a:cubicBezTo>
                  <a:pt x="294" y="582"/>
                  <a:pt x="306" y="608"/>
                  <a:pt x="316" y="636"/>
                </a:cubicBezTo>
                <a:cubicBezTo>
                  <a:pt x="325" y="665"/>
                  <a:pt x="332" y="696"/>
                  <a:pt x="336" y="728"/>
                </a:cubicBezTo>
                <a:cubicBezTo>
                  <a:pt x="340" y="760"/>
                  <a:pt x="341" y="793"/>
                  <a:pt x="339" y="824"/>
                </a:cubicBezTo>
                <a:cubicBezTo>
                  <a:pt x="336" y="855"/>
                  <a:pt x="331" y="885"/>
                  <a:pt x="322" y="912"/>
                </a:cubicBezTo>
                <a:cubicBezTo>
                  <a:pt x="314" y="938"/>
                  <a:pt x="303" y="958"/>
                  <a:pt x="290" y="973"/>
                </a:cubicBezTo>
                <a:cubicBezTo>
                  <a:pt x="277" y="987"/>
                  <a:pt x="263" y="996"/>
                  <a:pt x="249" y="998"/>
                </a:cubicBezTo>
                <a:cubicBezTo>
                  <a:pt x="234" y="1000"/>
                  <a:pt x="219" y="997"/>
                  <a:pt x="204" y="987"/>
                </a:cubicBezTo>
                <a:cubicBezTo>
                  <a:pt x="189" y="978"/>
                  <a:pt x="175" y="963"/>
                  <a:pt x="162" y="942"/>
                </a:cubicBezTo>
                <a:cubicBezTo>
                  <a:pt x="161" y="941"/>
                  <a:pt x="160" y="940"/>
                  <a:pt x="160" y="939"/>
                </a:cubicBezTo>
                <a:cubicBezTo>
                  <a:pt x="159" y="938"/>
                  <a:pt x="159" y="937"/>
                  <a:pt x="158" y="936"/>
                </a:cubicBezTo>
                <a:cubicBezTo>
                  <a:pt x="158" y="935"/>
                  <a:pt x="157" y="934"/>
                  <a:pt x="157" y="933"/>
                </a:cubicBezTo>
                <a:cubicBezTo>
                  <a:pt x="156" y="932"/>
                  <a:pt x="155" y="931"/>
                  <a:pt x="155" y="930"/>
                </a:cubicBezTo>
                <a:cubicBezTo>
                  <a:pt x="88" y="1148"/>
                  <a:pt x="88" y="1148"/>
                  <a:pt x="88" y="1148"/>
                </a:cubicBezTo>
                <a:cubicBezTo>
                  <a:pt x="303" y="1506"/>
                  <a:pt x="303" y="1506"/>
                  <a:pt x="303" y="1506"/>
                </a:cubicBezTo>
                <a:cubicBezTo>
                  <a:pt x="600" y="655"/>
                  <a:pt x="600" y="655"/>
                  <a:pt x="600" y="655"/>
                </a:cubicBezTo>
                <a:cubicBezTo>
                  <a:pt x="121" y="0"/>
                  <a:pt x="121" y="0"/>
                  <a:pt x="121" y="0"/>
                </a:cubicBezTo>
                <a:close/>
              </a:path>
            </a:pathLst>
          </a:custGeom>
          <a:gradFill flip="none" rotWithShape="1">
            <a:gsLst>
              <a:gs pos="75000">
                <a:schemeClr val="accent4"/>
              </a:gs>
              <a:gs pos="0">
                <a:schemeClr val="accent4">
                  <a:lumMod val="60000"/>
                  <a:lumOff val="40000"/>
                </a:schemeClr>
              </a:gs>
              <a:gs pos="100000">
                <a:schemeClr val="accent4">
                  <a:lumMod val="75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64"/>
          <p:cNvSpPr>
            <a:spLocks/>
          </p:cNvSpPr>
          <p:nvPr/>
        </p:nvSpPr>
        <p:spPr bwMode="auto">
          <a:xfrm rot="18900000">
            <a:off x="4563635" y="4227238"/>
            <a:ext cx="978481" cy="1513065"/>
          </a:xfrm>
          <a:custGeom>
            <a:avLst/>
            <a:gdLst>
              <a:gd name="T0" fmla="*/ 101 w 433"/>
              <a:gd name="T1" fmla="*/ 0 h 670"/>
              <a:gd name="T2" fmla="*/ 220 w 433"/>
              <a:gd name="T3" fmla="*/ 182 h 670"/>
              <a:gd name="T4" fmla="*/ 232 w 433"/>
              <a:gd name="T5" fmla="*/ 200 h 670"/>
              <a:gd name="T6" fmla="*/ 233 w 433"/>
              <a:gd name="T7" fmla="*/ 193 h 670"/>
              <a:gd name="T8" fmla="*/ 234 w 433"/>
              <a:gd name="T9" fmla="*/ 187 h 670"/>
              <a:gd name="T10" fmla="*/ 235 w 433"/>
              <a:gd name="T11" fmla="*/ 181 h 670"/>
              <a:gd name="T12" fmla="*/ 237 w 433"/>
              <a:gd name="T13" fmla="*/ 175 h 670"/>
              <a:gd name="T14" fmla="*/ 237 w 433"/>
              <a:gd name="T15" fmla="*/ 172 h 670"/>
              <a:gd name="T16" fmla="*/ 238 w 433"/>
              <a:gd name="T17" fmla="*/ 170 h 670"/>
              <a:gd name="T18" fmla="*/ 239 w 433"/>
              <a:gd name="T19" fmla="*/ 167 h 670"/>
              <a:gd name="T20" fmla="*/ 240 w 433"/>
              <a:gd name="T21" fmla="*/ 164 h 670"/>
              <a:gd name="T22" fmla="*/ 266 w 433"/>
              <a:gd name="T23" fmla="*/ 109 h 670"/>
              <a:gd name="T24" fmla="*/ 301 w 433"/>
              <a:gd name="T25" fmla="*/ 82 h 670"/>
              <a:gd name="T26" fmla="*/ 340 w 433"/>
              <a:gd name="T27" fmla="*/ 87 h 670"/>
              <a:gd name="T28" fmla="*/ 380 w 433"/>
              <a:gd name="T29" fmla="*/ 125 h 670"/>
              <a:gd name="T30" fmla="*/ 411 w 433"/>
              <a:gd name="T31" fmla="*/ 191 h 670"/>
              <a:gd name="T32" fmla="*/ 429 w 433"/>
              <a:gd name="T33" fmla="*/ 271 h 670"/>
              <a:gd name="T34" fmla="*/ 431 w 433"/>
              <a:gd name="T35" fmla="*/ 356 h 670"/>
              <a:gd name="T36" fmla="*/ 417 w 433"/>
              <a:gd name="T37" fmla="*/ 433 h 670"/>
              <a:gd name="T38" fmla="*/ 389 w 433"/>
              <a:gd name="T39" fmla="*/ 487 h 670"/>
              <a:gd name="T40" fmla="*/ 352 w 433"/>
              <a:gd name="T41" fmla="*/ 509 h 670"/>
              <a:gd name="T42" fmla="*/ 313 w 433"/>
              <a:gd name="T43" fmla="*/ 500 h 670"/>
              <a:gd name="T44" fmla="*/ 275 w 433"/>
              <a:gd name="T45" fmla="*/ 460 h 670"/>
              <a:gd name="T46" fmla="*/ 274 w 433"/>
              <a:gd name="T47" fmla="*/ 457 h 670"/>
              <a:gd name="T48" fmla="*/ 272 w 433"/>
              <a:gd name="T49" fmla="*/ 455 h 670"/>
              <a:gd name="T50" fmla="*/ 270 w 433"/>
              <a:gd name="T51" fmla="*/ 452 h 670"/>
              <a:gd name="T52" fmla="*/ 269 w 433"/>
              <a:gd name="T53" fmla="*/ 449 h 670"/>
              <a:gd name="T54" fmla="*/ 266 w 433"/>
              <a:gd name="T55" fmla="*/ 444 h 670"/>
              <a:gd name="T56" fmla="*/ 263 w 433"/>
              <a:gd name="T57" fmla="*/ 438 h 670"/>
              <a:gd name="T58" fmla="*/ 261 w 433"/>
              <a:gd name="T59" fmla="*/ 433 h 670"/>
              <a:gd name="T60" fmla="*/ 258 w 433"/>
              <a:gd name="T61" fmla="*/ 428 h 670"/>
              <a:gd name="T62" fmla="*/ 251 w 433"/>
              <a:gd name="T63" fmla="*/ 450 h 670"/>
              <a:gd name="T64" fmla="*/ 184 w 433"/>
              <a:gd name="T65" fmla="*/ 670 h 670"/>
              <a:gd name="T66" fmla="*/ 0 w 433"/>
              <a:gd name="T67" fmla="*/ 364 h 670"/>
              <a:gd name="T68" fmla="*/ 101 w 433"/>
              <a:gd name="T69"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3" h="670">
                <a:moveTo>
                  <a:pt x="101" y="0"/>
                </a:moveTo>
                <a:cubicBezTo>
                  <a:pt x="220" y="182"/>
                  <a:pt x="220" y="182"/>
                  <a:pt x="220" y="182"/>
                </a:cubicBezTo>
                <a:cubicBezTo>
                  <a:pt x="232" y="200"/>
                  <a:pt x="232" y="200"/>
                  <a:pt x="232" y="200"/>
                </a:cubicBezTo>
                <a:cubicBezTo>
                  <a:pt x="232" y="198"/>
                  <a:pt x="232" y="196"/>
                  <a:pt x="233" y="193"/>
                </a:cubicBezTo>
                <a:cubicBezTo>
                  <a:pt x="233" y="191"/>
                  <a:pt x="233" y="189"/>
                  <a:pt x="234" y="187"/>
                </a:cubicBezTo>
                <a:cubicBezTo>
                  <a:pt x="234" y="185"/>
                  <a:pt x="235" y="183"/>
                  <a:pt x="235" y="181"/>
                </a:cubicBezTo>
                <a:cubicBezTo>
                  <a:pt x="236" y="179"/>
                  <a:pt x="236" y="177"/>
                  <a:pt x="237" y="175"/>
                </a:cubicBezTo>
                <a:cubicBezTo>
                  <a:pt x="237" y="174"/>
                  <a:pt x="237" y="173"/>
                  <a:pt x="237" y="172"/>
                </a:cubicBezTo>
                <a:cubicBezTo>
                  <a:pt x="238" y="171"/>
                  <a:pt x="238" y="171"/>
                  <a:pt x="238" y="170"/>
                </a:cubicBezTo>
                <a:cubicBezTo>
                  <a:pt x="238" y="169"/>
                  <a:pt x="239" y="168"/>
                  <a:pt x="239" y="167"/>
                </a:cubicBezTo>
                <a:cubicBezTo>
                  <a:pt x="239" y="166"/>
                  <a:pt x="239" y="165"/>
                  <a:pt x="240" y="164"/>
                </a:cubicBezTo>
                <a:cubicBezTo>
                  <a:pt x="247" y="141"/>
                  <a:pt x="255" y="122"/>
                  <a:pt x="266" y="109"/>
                </a:cubicBezTo>
                <a:cubicBezTo>
                  <a:pt x="276" y="95"/>
                  <a:pt x="288" y="86"/>
                  <a:pt x="301" y="82"/>
                </a:cubicBezTo>
                <a:cubicBezTo>
                  <a:pt x="313" y="79"/>
                  <a:pt x="327" y="80"/>
                  <a:pt x="340" y="87"/>
                </a:cubicBezTo>
                <a:cubicBezTo>
                  <a:pt x="354" y="94"/>
                  <a:pt x="367" y="106"/>
                  <a:pt x="380" y="125"/>
                </a:cubicBezTo>
                <a:cubicBezTo>
                  <a:pt x="392" y="143"/>
                  <a:pt x="403" y="166"/>
                  <a:pt x="411" y="191"/>
                </a:cubicBezTo>
                <a:cubicBezTo>
                  <a:pt x="419" y="216"/>
                  <a:pt x="425" y="243"/>
                  <a:pt x="429" y="271"/>
                </a:cubicBezTo>
                <a:cubicBezTo>
                  <a:pt x="432" y="299"/>
                  <a:pt x="433" y="328"/>
                  <a:pt x="431" y="356"/>
                </a:cubicBezTo>
                <a:cubicBezTo>
                  <a:pt x="429" y="383"/>
                  <a:pt x="425" y="409"/>
                  <a:pt x="417" y="433"/>
                </a:cubicBezTo>
                <a:cubicBezTo>
                  <a:pt x="409" y="456"/>
                  <a:pt x="400" y="474"/>
                  <a:pt x="389" y="487"/>
                </a:cubicBezTo>
                <a:cubicBezTo>
                  <a:pt x="378" y="500"/>
                  <a:pt x="365" y="507"/>
                  <a:pt x="352" y="509"/>
                </a:cubicBezTo>
                <a:cubicBezTo>
                  <a:pt x="339" y="512"/>
                  <a:pt x="326" y="509"/>
                  <a:pt x="313" y="500"/>
                </a:cubicBezTo>
                <a:cubicBezTo>
                  <a:pt x="300" y="492"/>
                  <a:pt x="287" y="479"/>
                  <a:pt x="275" y="460"/>
                </a:cubicBezTo>
                <a:cubicBezTo>
                  <a:pt x="275" y="459"/>
                  <a:pt x="274" y="458"/>
                  <a:pt x="274" y="457"/>
                </a:cubicBezTo>
                <a:cubicBezTo>
                  <a:pt x="273" y="456"/>
                  <a:pt x="272" y="455"/>
                  <a:pt x="272" y="455"/>
                </a:cubicBezTo>
                <a:cubicBezTo>
                  <a:pt x="271" y="454"/>
                  <a:pt x="271" y="453"/>
                  <a:pt x="270" y="452"/>
                </a:cubicBezTo>
                <a:cubicBezTo>
                  <a:pt x="270" y="451"/>
                  <a:pt x="269" y="450"/>
                  <a:pt x="269" y="449"/>
                </a:cubicBezTo>
                <a:cubicBezTo>
                  <a:pt x="268" y="447"/>
                  <a:pt x="267" y="445"/>
                  <a:pt x="266" y="444"/>
                </a:cubicBezTo>
                <a:cubicBezTo>
                  <a:pt x="265" y="442"/>
                  <a:pt x="264" y="440"/>
                  <a:pt x="263" y="438"/>
                </a:cubicBezTo>
                <a:cubicBezTo>
                  <a:pt x="262" y="437"/>
                  <a:pt x="261" y="435"/>
                  <a:pt x="261" y="433"/>
                </a:cubicBezTo>
                <a:cubicBezTo>
                  <a:pt x="260" y="431"/>
                  <a:pt x="259" y="429"/>
                  <a:pt x="258" y="428"/>
                </a:cubicBezTo>
                <a:cubicBezTo>
                  <a:pt x="251" y="450"/>
                  <a:pt x="251" y="450"/>
                  <a:pt x="251" y="450"/>
                </a:cubicBezTo>
                <a:cubicBezTo>
                  <a:pt x="184" y="670"/>
                  <a:pt x="184" y="670"/>
                  <a:pt x="184" y="670"/>
                </a:cubicBezTo>
                <a:cubicBezTo>
                  <a:pt x="0" y="364"/>
                  <a:pt x="0" y="364"/>
                  <a:pt x="0" y="364"/>
                </a:cubicBezTo>
                <a:lnTo>
                  <a:pt x="101" y="0"/>
                </a:lnTo>
                <a:close/>
              </a:path>
            </a:pathLst>
          </a:custGeom>
          <a:solidFill>
            <a:schemeClr val="bg1"/>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25" name="Freeform 66"/>
          <p:cNvSpPr>
            <a:spLocks/>
          </p:cNvSpPr>
          <p:nvPr/>
        </p:nvSpPr>
        <p:spPr bwMode="auto">
          <a:xfrm rot="18900000">
            <a:off x="3966242" y="2166292"/>
            <a:ext cx="3171231" cy="1497791"/>
          </a:xfrm>
          <a:custGeom>
            <a:avLst/>
            <a:gdLst>
              <a:gd name="T0" fmla="*/ 455 w 1404"/>
              <a:gd name="T1" fmla="*/ 0 h 663"/>
              <a:gd name="T2" fmla="*/ 0 w 1404"/>
              <a:gd name="T3" fmla="*/ 8 h 663"/>
              <a:gd name="T4" fmla="*/ 479 w 1404"/>
              <a:gd name="T5" fmla="*/ 663 h 663"/>
              <a:gd name="T6" fmla="*/ 1404 w 1404"/>
              <a:gd name="T7" fmla="*/ 587 h 663"/>
              <a:gd name="T8" fmla="*/ 1120 w 1404"/>
              <a:gd name="T9" fmla="*/ 269 h 663"/>
              <a:gd name="T10" fmla="*/ 876 w 1404"/>
              <a:gd name="T11" fmla="*/ 280 h 663"/>
              <a:gd name="T12" fmla="*/ 877 w 1404"/>
              <a:gd name="T13" fmla="*/ 282 h 663"/>
              <a:gd name="T14" fmla="*/ 879 w 1404"/>
              <a:gd name="T15" fmla="*/ 284 h 663"/>
              <a:gd name="T16" fmla="*/ 881 w 1404"/>
              <a:gd name="T17" fmla="*/ 286 h 663"/>
              <a:gd name="T18" fmla="*/ 883 w 1404"/>
              <a:gd name="T19" fmla="*/ 289 h 663"/>
              <a:gd name="T20" fmla="*/ 913 w 1404"/>
              <a:gd name="T21" fmla="*/ 344 h 663"/>
              <a:gd name="T22" fmla="*/ 909 w 1404"/>
              <a:gd name="T23" fmla="*/ 391 h 663"/>
              <a:gd name="T24" fmla="*/ 871 w 1404"/>
              <a:gd name="T25" fmla="*/ 426 h 663"/>
              <a:gd name="T26" fmla="*/ 801 w 1404"/>
              <a:gd name="T27" fmla="*/ 443 h 663"/>
              <a:gd name="T28" fmla="*/ 710 w 1404"/>
              <a:gd name="T29" fmla="*/ 436 h 663"/>
              <a:gd name="T30" fmla="*/ 618 w 1404"/>
              <a:gd name="T31" fmla="*/ 408 h 663"/>
              <a:gd name="T32" fmla="*/ 536 w 1404"/>
              <a:gd name="T33" fmla="*/ 364 h 663"/>
              <a:gd name="T34" fmla="*/ 475 w 1404"/>
              <a:gd name="T35" fmla="*/ 308 h 663"/>
              <a:gd name="T36" fmla="*/ 448 w 1404"/>
              <a:gd name="T37" fmla="*/ 251 h 663"/>
              <a:gd name="T38" fmla="*/ 458 w 1404"/>
              <a:gd name="T39" fmla="*/ 205 h 663"/>
              <a:gd name="T40" fmla="*/ 500 w 1404"/>
              <a:gd name="T41" fmla="*/ 173 h 663"/>
              <a:gd name="T42" fmla="*/ 571 w 1404"/>
              <a:gd name="T43" fmla="*/ 160 h 663"/>
              <a:gd name="T44" fmla="*/ 574 w 1404"/>
              <a:gd name="T45" fmla="*/ 160 h 663"/>
              <a:gd name="T46" fmla="*/ 578 w 1404"/>
              <a:gd name="T47" fmla="*/ 160 h 663"/>
              <a:gd name="T48" fmla="*/ 582 w 1404"/>
              <a:gd name="T49" fmla="*/ 160 h 663"/>
              <a:gd name="T50" fmla="*/ 585 w 1404"/>
              <a:gd name="T51" fmla="*/ 160 h 663"/>
              <a:gd name="T52" fmla="*/ 455 w 1404"/>
              <a:gd name="T53" fmla="*/ 0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4" h="663">
                <a:moveTo>
                  <a:pt x="455" y="0"/>
                </a:moveTo>
                <a:cubicBezTo>
                  <a:pt x="0" y="8"/>
                  <a:pt x="0" y="8"/>
                  <a:pt x="0" y="8"/>
                </a:cubicBezTo>
                <a:cubicBezTo>
                  <a:pt x="479" y="663"/>
                  <a:pt x="479" y="663"/>
                  <a:pt x="479" y="663"/>
                </a:cubicBezTo>
                <a:cubicBezTo>
                  <a:pt x="1404" y="587"/>
                  <a:pt x="1404" y="587"/>
                  <a:pt x="1404" y="587"/>
                </a:cubicBezTo>
                <a:cubicBezTo>
                  <a:pt x="1120" y="269"/>
                  <a:pt x="1120" y="269"/>
                  <a:pt x="1120" y="269"/>
                </a:cubicBezTo>
                <a:cubicBezTo>
                  <a:pt x="876" y="280"/>
                  <a:pt x="876" y="280"/>
                  <a:pt x="876" y="280"/>
                </a:cubicBezTo>
                <a:cubicBezTo>
                  <a:pt x="876" y="281"/>
                  <a:pt x="877" y="282"/>
                  <a:pt x="877" y="282"/>
                </a:cubicBezTo>
                <a:cubicBezTo>
                  <a:pt x="878" y="283"/>
                  <a:pt x="879" y="284"/>
                  <a:pt x="879" y="284"/>
                </a:cubicBezTo>
                <a:cubicBezTo>
                  <a:pt x="880" y="285"/>
                  <a:pt x="881" y="286"/>
                  <a:pt x="881" y="286"/>
                </a:cubicBezTo>
                <a:cubicBezTo>
                  <a:pt x="882" y="287"/>
                  <a:pt x="882" y="288"/>
                  <a:pt x="883" y="289"/>
                </a:cubicBezTo>
                <a:cubicBezTo>
                  <a:pt x="899" y="308"/>
                  <a:pt x="909" y="326"/>
                  <a:pt x="913" y="344"/>
                </a:cubicBezTo>
                <a:cubicBezTo>
                  <a:pt x="918" y="361"/>
                  <a:pt x="916" y="377"/>
                  <a:pt x="909" y="391"/>
                </a:cubicBezTo>
                <a:cubicBezTo>
                  <a:pt x="902" y="405"/>
                  <a:pt x="889" y="417"/>
                  <a:pt x="871" y="426"/>
                </a:cubicBezTo>
                <a:cubicBezTo>
                  <a:pt x="853" y="435"/>
                  <a:pt x="829" y="441"/>
                  <a:pt x="801" y="443"/>
                </a:cubicBezTo>
                <a:cubicBezTo>
                  <a:pt x="772" y="445"/>
                  <a:pt x="741" y="442"/>
                  <a:pt x="710" y="436"/>
                </a:cubicBezTo>
                <a:cubicBezTo>
                  <a:pt x="679" y="430"/>
                  <a:pt x="648" y="420"/>
                  <a:pt x="618" y="408"/>
                </a:cubicBezTo>
                <a:cubicBezTo>
                  <a:pt x="588" y="396"/>
                  <a:pt x="560" y="381"/>
                  <a:pt x="536" y="364"/>
                </a:cubicBezTo>
                <a:cubicBezTo>
                  <a:pt x="511" y="347"/>
                  <a:pt x="490" y="328"/>
                  <a:pt x="475" y="308"/>
                </a:cubicBezTo>
                <a:cubicBezTo>
                  <a:pt x="459" y="288"/>
                  <a:pt x="451" y="269"/>
                  <a:pt x="448" y="251"/>
                </a:cubicBezTo>
                <a:cubicBezTo>
                  <a:pt x="446" y="234"/>
                  <a:pt x="449" y="219"/>
                  <a:pt x="458" y="205"/>
                </a:cubicBezTo>
                <a:cubicBezTo>
                  <a:pt x="467" y="192"/>
                  <a:pt x="481" y="181"/>
                  <a:pt x="500" y="173"/>
                </a:cubicBezTo>
                <a:cubicBezTo>
                  <a:pt x="519" y="166"/>
                  <a:pt x="543" y="161"/>
                  <a:pt x="571" y="160"/>
                </a:cubicBezTo>
                <a:cubicBezTo>
                  <a:pt x="572" y="160"/>
                  <a:pt x="573" y="160"/>
                  <a:pt x="574" y="160"/>
                </a:cubicBezTo>
                <a:cubicBezTo>
                  <a:pt x="576" y="160"/>
                  <a:pt x="577" y="160"/>
                  <a:pt x="578" y="160"/>
                </a:cubicBezTo>
                <a:cubicBezTo>
                  <a:pt x="579" y="160"/>
                  <a:pt x="580" y="160"/>
                  <a:pt x="582" y="160"/>
                </a:cubicBezTo>
                <a:cubicBezTo>
                  <a:pt x="583" y="160"/>
                  <a:pt x="584" y="160"/>
                  <a:pt x="585" y="160"/>
                </a:cubicBezTo>
                <a:cubicBezTo>
                  <a:pt x="455" y="0"/>
                  <a:pt x="455" y="0"/>
                  <a:pt x="455" y="0"/>
                </a:cubicBezTo>
                <a:close/>
              </a:path>
            </a:pathLst>
          </a:custGeom>
          <a:gradFill flip="none" rotWithShape="1">
            <a:gsLst>
              <a:gs pos="75000">
                <a:schemeClr val="accent4"/>
              </a:gs>
              <a:gs pos="0">
                <a:schemeClr val="accent4">
                  <a:lumMod val="60000"/>
                  <a:lumOff val="40000"/>
                </a:schemeClr>
              </a:gs>
              <a:gs pos="100000">
                <a:schemeClr val="accent4">
                  <a:lumMod val="75000"/>
                </a:schemeClr>
              </a:gs>
            </a:gsLst>
            <a:path path="circle">
              <a:fillToRect t="100000" r="100000"/>
            </a:path>
            <a:tileRect l="-100000" b="-100000"/>
          </a:gra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67"/>
          <p:cNvSpPr>
            <a:spLocks/>
          </p:cNvSpPr>
          <p:nvPr/>
        </p:nvSpPr>
        <p:spPr bwMode="auto">
          <a:xfrm rot="18900000">
            <a:off x="4699405" y="1918856"/>
            <a:ext cx="1425240" cy="980390"/>
          </a:xfrm>
          <a:custGeom>
            <a:avLst/>
            <a:gdLst>
              <a:gd name="T0" fmla="*/ 399 w 631"/>
              <a:gd name="T1" fmla="*/ 0 h 434"/>
              <a:gd name="T2" fmla="*/ 4 w 631"/>
              <a:gd name="T3" fmla="*/ 7 h 434"/>
              <a:gd name="T4" fmla="*/ 137 w 631"/>
              <a:gd name="T5" fmla="*/ 168 h 434"/>
              <a:gd name="T6" fmla="*/ 150 w 631"/>
              <a:gd name="T7" fmla="*/ 184 h 434"/>
              <a:gd name="T8" fmla="*/ 143 w 631"/>
              <a:gd name="T9" fmla="*/ 184 h 434"/>
              <a:gd name="T10" fmla="*/ 137 w 631"/>
              <a:gd name="T11" fmla="*/ 183 h 434"/>
              <a:gd name="T12" fmla="*/ 131 w 631"/>
              <a:gd name="T13" fmla="*/ 183 h 434"/>
              <a:gd name="T14" fmla="*/ 124 w 631"/>
              <a:gd name="T15" fmla="*/ 183 h 434"/>
              <a:gd name="T16" fmla="*/ 121 w 631"/>
              <a:gd name="T17" fmla="*/ 183 h 434"/>
              <a:gd name="T18" fmla="*/ 117 w 631"/>
              <a:gd name="T19" fmla="*/ 183 h 434"/>
              <a:gd name="T20" fmla="*/ 113 w 631"/>
              <a:gd name="T21" fmla="*/ 183 h 434"/>
              <a:gd name="T22" fmla="*/ 110 w 631"/>
              <a:gd name="T23" fmla="*/ 183 h 434"/>
              <a:gd name="T24" fmla="*/ 48 w 631"/>
              <a:gd name="T25" fmla="*/ 195 h 434"/>
              <a:gd name="T26" fmla="*/ 11 w 631"/>
              <a:gd name="T27" fmla="*/ 223 h 434"/>
              <a:gd name="T28" fmla="*/ 2 w 631"/>
              <a:gd name="T29" fmla="*/ 264 h 434"/>
              <a:gd name="T30" fmla="*/ 26 w 631"/>
              <a:gd name="T31" fmla="*/ 314 h 434"/>
              <a:gd name="T32" fmla="*/ 79 w 631"/>
              <a:gd name="T33" fmla="*/ 363 h 434"/>
              <a:gd name="T34" fmla="*/ 152 w 631"/>
              <a:gd name="T35" fmla="*/ 402 h 434"/>
              <a:gd name="T36" fmla="*/ 233 w 631"/>
              <a:gd name="T37" fmla="*/ 426 h 434"/>
              <a:gd name="T38" fmla="*/ 313 w 631"/>
              <a:gd name="T39" fmla="*/ 432 h 434"/>
              <a:gd name="T40" fmla="*/ 375 w 631"/>
              <a:gd name="T41" fmla="*/ 418 h 434"/>
              <a:gd name="T42" fmla="*/ 408 w 631"/>
              <a:gd name="T43" fmla="*/ 387 h 434"/>
              <a:gd name="T44" fmla="*/ 413 w 631"/>
              <a:gd name="T45" fmla="*/ 345 h 434"/>
              <a:gd name="T46" fmla="*/ 386 w 631"/>
              <a:gd name="T47" fmla="*/ 297 h 434"/>
              <a:gd name="T48" fmla="*/ 384 w 631"/>
              <a:gd name="T49" fmla="*/ 295 h 434"/>
              <a:gd name="T50" fmla="*/ 382 w 631"/>
              <a:gd name="T51" fmla="*/ 293 h 434"/>
              <a:gd name="T52" fmla="*/ 380 w 631"/>
              <a:gd name="T53" fmla="*/ 291 h 434"/>
              <a:gd name="T54" fmla="*/ 379 w 631"/>
              <a:gd name="T55" fmla="*/ 289 h 434"/>
              <a:gd name="T56" fmla="*/ 375 w 631"/>
              <a:gd name="T57" fmla="*/ 284 h 434"/>
              <a:gd name="T58" fmla="*/ 370 w 631"/>
              <a:gd name="T59" fmla="*/ 280 h 434"/>
              <a:gd name="T60" fmla="*/ 366 w 631"/>
              <a:gd name="T61" fmla="*/ 276 h 434"/>
              <a:gd name="T62" fmla="*/ 362 w 631"/>
              <a:gd name="T63" fmla="*/ 272 h 434"/>
              <a:gd name="T64" fmla="*/ 385 w 631"/>
              <a:gd name="T65" fmla="*/ 271 h 434"/>
              <a:gd name="T66" fmla="*/ 631 w 631"/>
              <a:gd name="T67" fmla="*/ 260 h 434"/>
              <a:gd name="T68" fmla="*/ 399 w 631"/>
              <a:gd name="T69"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1" h="434">
                <a:moveTo>
                  <a:pt x="399" y="0"/>
                </a:moveTo>
                <a:cubicBezTo>
                  <a:pt x="4" y="7"/>
                  <a:pt x="4" y="7"/>
                  <a:pt x="4" y="7"/>
                </a:cubicBezTo>
                <a:cubicBezTo>
                  <a:pt x="137" y="168"/>
                  <a:pt x="137" y="168"/>
                  <a:pt x="137" y="168"/>
                </a:cubicBezTo>
                <a:cubicBezTo>
                  <a:pt x="150" y="184"/>
                  <a:pt x="150" y="184"/>
                  <a:pt x="150" y="184"/>
                </a:cubicBezTo>
                <a:cubicBezTo>
                  <a:pt x="148" y="184"/>
                  <a:pt x="145" y="184"/>
                  <a:pt x="143" y="184"/>
                </a:cubicBezTo>
                <a:cubicBezTo>
                  <a:pt x="141" y="184"/>
                  <a:pt x="139" y="184"/>
                  <a:pt x="137" y="183"/>
                </a:cubicBezTo>
                <a:cubicBezTo>
                  <a:pt x="135" y="183"/>
                  <a:pt x="133" y="183"/>
                  <a:pt x="131" y="183"/>
                </a:cubicBezTo>
                <a:cubicBezTo>
                  <a:pt x="128" y="183"/>
                  <a:pt x="126" y="183"/>
                  <a:pt x="124" y="183"/>
                </a:cubicBezTo>
                <a:cubicBezTo>
                  <a:pt x="123" y="183"/>
                  <a:pt x="122" y="183"/>
                  <a:pt x="121" y="183"/>
                </a:cubicBezTo>
                <a:cubicBezTo>
                  <a:pt x="119" y="183"/>
                  <a:pt x="118" y="183"/>
                  <a:pt x="117" y="183"/>
                </a:cubicBezTo>
                <a:cubicBezTo>
                  <a:pt x="116" y="183"/>
                  <a:pt x="115" y="183"/>
                  <a:pt x="113" y="183"/>
                </a:cubicBezTo>
                <a:cubicBezTo>
                  <a:pt x="112" y="183"/>
                  <a:pt x="111" y="183"/>
                  <a:pt x="110" y="183"/>
                </a:cubicBezTo>
                <a:cubicBezTo>
                  <a:pt x="85" y="184"/>
                  <a:pt x="64" y="188"/>
                  <a:pt x="48" y="195"/>
                </a:cubicBezTo>
                <a:cubicBezTo>
                  <a:pt x="31" y="202"/>
                  <a:pt x="18" y="211"/>
                  <a:pt x="11" y="223"/>
                </a:cubicBezTo>
                <a:cubicBezTo>
                  <a:pt x="3" y="235"/>
                  <a:pt x="0" y="249"/>
                  <a:pt x="2" y="264"/>
                </a:cubicBezTo>
                <a:cubicBezTo>
                  <a:pt x="4" y="279"/>
                  <a:pt x="12" y="296"/>
                  <a:pt x="26" y="314"/>
                </a:cubicBezTo>
                <a:cubicBezTo>
                  <a:pt x="39" y="331"/>
                  <a:pt x="58" y="348"/>
                  <a:pt x="79" y="363"/>
                </a:cubicBezTo>
                <a:cubicBezTo>
                  <a:pt x="101" y="378"/>
                  <a:pt x="126" y="391"/>
                  <a:pt x="152" y="402"/>
                </a:cubicBezTo>
                <a:cubicBezTo>
                  <a:pt x="178" y="413"/>
                  <a:pt x="206" y="421"/>
                  <a:pt x="233" y="426"/>
                </a:cubicBezTo>
                <a:cubicBezTo>
                  <a:pt x="260" y="432"/>
                  <a:pt x="287" y="434"/>
                  <a:pt x="313" y="432"/>
                </a:cubicBezTo>
                <a:cubicBezTo>
                  <a:pt x="338" y="431"/>
                  <a:pt x="358" y="426"/>
                  <a:pt x="375" y="418"/>
                </a:cubicBezTo>
                <a:cubicBezTo>
                  <a:pt x="391" y="410"/>
                  <a:pt x="402" y="400"/>
                  <a:pt x="408" y="387"/>
                </a:cubicBezTo>
                <a:cubicBezTo>
                  <a:pt x="415" y="375"/>
                  <a:pt x="416" y="361"/>
                  <a:pt x="413" y="345"/>
                </a:cubicBezTo>
                <a:cubicBezTo>
                  <a:pt x="409" y="330"/>
                  <a:pt x="400" y="314"/>
                  <a:pt x="386" y="297"/>
                </a:cubicBezTo>
                <a:cubicBezTo>
                  <a:pt x="385" y="296"/>
                  <a:pt x="385" y="295"/>
                  <a:pt x="384" y="295"/>
                </a:cubicBezTo>
                <a:cubicBezTo>
                  <a:pt x="383" y="294"/>
                  <a:pt x="383" y="293"/>
                  <a:pt x="382" y="293"/>
                </a:cubicBezTo>
                <a:cubicBezTo>
                  <a:pt x="382" y="292"/>
                  <a:pt x="381" y="291"/>
                  <a:pt x="380" y="291"/>
                </a:cubicBezTo>
                <a:cubicBezTo>
                  <a:pt x="380" y="290"/>
                  <a:pt x="379" y="289"/>
                  <a:pt x="379" y="289"/>
                </a:cubicBezTo>
                <a:cubicBezTo>
                  <a:pt x="377" y="287"/>
                  <a:pt x="376" y="286"/>
                  <a:pt x="375" y="284"/>
                </a:cubicBezTo>
                <a:cubicBezTo>
                  <a:pt x="373" y="283"/>
                  <a:pt x="372" y="282"/>
                  <a:pt x="370" y="280"/>
                </a:cubicBezTo>
                <a:cubicBezTo>
                  <a:pt x="369" y="279"/>
                  <a:pt x="368" y="278"/>
                  <a:pt x="366" y="276"/>
                </a:cubicBezTo>
                <a:cubicBezTo>
                  <a:pt x="365" y="275"/>
                  <a:pt x="363" y="274"/>
                  <a:pt x="362" y="272"/>
                </a:cubicBezTo>
                <a:cubicBezTo>
                  <a:pt x="385" y="271"/>
                  <a:pt x="385" y="271"/>
                  <a:pt x="385" y="271"/>
                </a:cubicBezTo>
                <a:cubicBezTo>
                  <a:pt x="631" y="260"/>
                  <a:pt x="631" y="260"/>
                  <a:pt x="631" y="260"/>
                </a:cubicBezTo>
                <a:cubicBezTo>
                  <a:pt x="399" y="0"/>
                  <a:pt x="399" y="0"/>
                  <a:pt x="399" y="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69"/>
          <p:cNvSpPr>
            <a:spLocks/>
          </p:cNvSpPr>
          <p:nvPr/>
        </p:nvSpPr>
        <p:spPr bwMode="auto">
          <a:xfrm rot="18900000">
            <a:off x="5465964" y="2871046"/>
            <a:ext cx="2759793" cy="2094425"/>
          </a:xfrm>
          <a:custGeom>
            <a:avLst/>
            <a:gdLst>
              <a:gd name="T0" fmla="*/ 1222 w 1222"/>
              <a:gd name="T1" fmla="*/ 0 h 927"/>
              <a:gd name="T2" fmla="*/ 1037 w 1222"/>
              <a:gd name="T3" fmla="*/ 412 h 927"/>
              <a:gd name="T4" fmla="*/ 804 w 1222"/>
              <a:gd name="T5" fmla="*/ 441 h 927"/>
              <a:gd name="T6" fmla="*/ 806 w 1222"/>
              <a:gd name="T7" fmla="*/ 437 h 927"/>
              <a:gd name="T8" fmla="*/ 808 w 1222"/>
              <a:gd name="T9" fmla="*/ 434 h 927"/>
              <a:gd name="T10" fmla="*/ 809 w 1222"/>
              <a:gd name="T11" fmla="*/ 431 h 927"/>
              <a:gd name="T12" fmla="*/ 810 w 1222"/>
              <a:gd name="T13" fmla="*/ 428 h 927"/>
              <a:gd name="T14" fmla="*/ 825 w 1222"/>
              <a:gd name="T15" fmla="*/ 358 h 927"/>
              <a:gd name="T16" fmla="*/ 808 w 1222"/>
              <a:gd name="T17" fmla="*/ 303 h 927"/>
              <a:gd name="T18" fmla="*/ 761 w 1222"/>
              <a:gd name="T19" fmla="*/ 269 h 927"/>
              <a:gd name="T20" fmla="*/ 687 w 1222"/>
              <a:gd name="T21" fmla="*/ 262 h 927"/>
              <a:gd name="T22" fmla="*/ 601 w 1222"/>
              <a:gd name="T23" fmla="*/ 286 h 927"/>
              <a:gd name="T24" fmla="*/ 518 w 1222"/>
              <a:gd name="T25" fmla="*/ 335 h 927"/>
              <a:gd name="T26" fmla="*/ 449 w 1222"/>
              <a:gd name="T27" fmla="*/ 401 h 927"/>
              <a:gd name="T28" fmla="*/ 404 w 1222"/>
              <a:gd name="T29" fmla="*/ 477 h 927"/>
              <a:gd name="T30" fmla="*/ 393 w 1222"/>
              <a:gd name="T31" fmla="*/ 548 h 927"/>
              <a:gd name="T32" fmla="*/ 415 w 1222"/>
              <a:gd name="T33" fmla="*/ 601 h 927"/>
              <a:gd name="T34" fmla="*/ 465 w 1222"/>
              <a:gd name="T35" fmla="*/ 631 h 927"/>
              <a:gd name="T36" fmla="*/ 538 w 1222"/>
              <a:gd name="T37" fmla="*/ 634 h 927"/>
              <a:gd name="T38" fmla="*/ 541 w 1222"/>
              <a:gd name="T39" fmla="*/ 634 h 927"/>
              <a:gd name="T40" fmla="*/ 544 w 1222"/>
              <a:gd name="T41" fmla="*/ 633 h 927"/>
              <a:gd name="T42" fmla="*/ 547 w 1222"/>
              <a:gd name="T43" fmla="*/ 633 h 927"/>
              <a:gd name="T44" fmla="*/ 550 w 1222"/>
              <a:gd name="T45" fmla="*/ 632 h 927"/>
              <a:gd name="T46" fmla="*/ 461 w 1222"/>
              <a:gd name="T47" fmla="*/ 853 h 927"/>
              <a:gd name="T48" fmla="*/ 0 w 1222"/>
              <a:gd name="T49" fmla="*/ 927 h 927"/>
              <a:gd name="T50" fmla="*/ 297 w 1222"/>
              <a:gd name="T51" fmla="*/ 76 h 927"/>
              <a:gd name="T52" fmla="*/ 1222 w 1222"/>
              <a:gd name="T53" fmla="*/ 0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22" h="927">
                <a:moveTo>
                  <a:pt x="1222" y="0"/>
                </a:moveTo>
                <a:cubicBezTo>
                  <a:pt x="1037" y="412"/>
                  <a:pt x="1037" y="412"/>
                  <a:pt x="1037" y="412"/>
                </a:cubicBezTo>
                <a:cubicBezTo>
                  <a:pt x="804" y="441"/>
                  <a:pt x="804" y="441"/>
                  <a:pt x="804" y="441"/>
                </a:cubicBezTo>
                <a:cubicBezTo>
                  <a:pt x="805" y="440"/>
                  <a:pt x="805" y="439"/>
                  <a:pt x="806" y="437"/>
                </a:cubicBezTo>
                <a:cubicBezTo>
                  <a:pt x="807" y="436"/>
                  <a:pt x="807" y="435"/>
                  <a:pt x="808" y="434"/>
                </a:cubicBezTo>
                <a:cubicBezTo>
                  <a:pt x="808" y="433"/>
                  <a:pt x="809" y="432"/>
                  <a:pt x="809" y="431"/>
                </a:cubicBezTo>
                <a:cubicBezTo>
                  <a:pt x="810" y="430"/>
                  <a:pt x="810" y="429"/>
                  <a:pt x="810" y="428"/>
                </a:cubicBezTo>
                <a:cubicBezTo>
                  <a:pt x="821" y="402"/>
                  <a:pt x="826" y="379"/>
                  <a:pt x="825" y="358"/>
                </a:cubicBezTo>
                <a:cubicBezTo>
                  <a:pt x="825" y="337"/>
                  <a:pt x="819" y="318"/>
                  <a:pt x="808" y="303"/>
                </a:cubicBezTo>
                <a:cubicBezTo>
                  <a:pt x="797" y="288"/>
                  <a:pt x="781" y="276"/>
                  <a:pt x="761" y="269"/>
                </a:cubicBezTo>
                <a:cubicBezTo>
                  <a:pt x="740" y="262"/>
                  <a:pt x="716" y="259"/>
                  <a:pt x="687" y="262"/>
                </a:cubicBezTo>
                <a:cubicBezTo>
                  <a:pt x="659" y="265"/>
                  <a:pt x="630" y="273"/>
                  <a:pt x="601" y="286"/>
                </a:cubicBezTo>
                <a:cubicBezTo>
                  <a:pt x="572" y="298"/>
                  <a:pt x="544" y="315"/>
                  <a:pt x="518" y="335"/>
                </a:cubicBezTo>
                <a:cubicBezTo>
                  <a:pt x="492" y="354"/>
                  <a:pt x="468" y="377"/>
                  <a:pt x="449" y="401"/>
                </a:cubicBezTo>
                <a:cubicBezTo>
                  <a:pt x="429" y="425"/>
                  <a:pt x="414" y="451"/>
                  <a:pt x="404" y="477"/>
                </a:cubicBezTo>
                <a:cubicBezTo>
                  <a:pt x="394" y="503"/>
                  <a:pt x="391" y="527"/>
                  <a:pt x="393" y="548"/>
                </a:cubicBezTo>
                <a:cubicBezTo>
                  <a:pt x="395" y="569"/>
                  <a:pt x="403" y="587"/>
                  <a:pt x="415" y="601"/>
                </a:cubicBezTo>
                <a:cubicBezTo>
                  <a:pt x="428" y="615"/>
                  <a:pt x="445" y="625"/>
                  <a:pt x="465" y="631"/>
                </a:cubicBezTo>
                <a:cubicBezTo>
                  <a:pt x="486" y="637"/>
                  <a:pt x="511" y="638"/>
                  <a:pt x="538" y="634"/>
                </a:cubicBezTo>
                <a:cubicBezTo>
                  <a:pt x="539" y="634"/>
                  <a:pt x="540" y="634"/>
                  <a:pt x="541" y="634"/>
                </a:cubicBezTo>
                <a:cubicBezTo>
                  <a:pt x="542" y="633"/>
                  <a:pt x="543" y="633"/>
                  <a:pt x="544" y="633"/>
                </a:cubicBezTo>
                <a:cubicBezTo>
                  <a:pt x="545" y="633"/>
                  <a:pt x="546" y="633"/>
                  <a:pt x="547" y="633"/>
                </a:cubicBezTo>
                <a:cubicBezTo>
                  <a:pt x="548" y="632"/>
                  <a:pt x="549" y="632"/>
                  <a:pt x="550" y="632"/>
                </a:cubicBezTo>
                <a:cubicBezTo>
                  <a:pt x="461" y="853"/>
                  <a:pt x="461" y="853"/>
                  <a:pt x="461" y="853"/>
                </a:cubicBezTo>
                <a:cubicBezTo>
                  <a:pt x="0" y="927"/>
                  <a:pt x="0" y="927"/>
                  <a:pt x="0" y="927"/>
                </a:cubicBezTo>
                <a:cubicBezTo>
                  <a:pt x="297" y="76"/>
                  <a:pt x="297" y="76"/>
                  <a:pt x="297" y="76"/>
                </a:cubicBezTo>
                <a:lnTo>
                  <a:pt x="1222"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70"/>
          <p:cNvSpPr>
            <a:spLocks/>
          </p:cNvSpPr>
          <p:nvPr/>
        </p:nvSpPr>
        <p:spPr bwMode="auto">
          <a:xfrm rot="18900000">
            <a:off x="6795102" y="3363644"/>
            <a:ext cx="1380373" cy="1283002"/>
          </a:xfrm>
          <a:custGeom>
            <a:avLst/>
            <a:gdLst>
              <a:gd name="T0" fmla="*/ 261 w 611"/>
              <a:gd name="T1" fmla="*/ 3 h 568"/>
              <a:gd name="T2" fmla="*/ 185 w 611"/>
              <a:gd name="T3" fmla="*/ 24 h 568"/>
              <a:gd name="T4" fmla="*/ 112 w 611"/>
              <a:gd name="T5" fmla="*/ 67 h 568"/>
              <a:gd name="T6" fmla="*/ 51 w 611"/>
              <a:gd name="T7" fmla="*/ 125 h 568"/>
              <a:gd name="T8" fmla="*/ 12 w 611"/>
              <a:gd name="T9" fmla="*/ 192 h 568"/>
              <a:gd name="T10" fmla="*/ 2 w 611"/>
              <a:gd name="T11" fmla="*/ 255 h 568"/>
              <a:gd name="T12" fmla="*/ 21 w 611"/>
              <a:gd name="T13" fmla="*/ 301 h 568"/>
              <a:gd name="T14" fmla="*/ 65 w 611"/>
              <a:gd name="T15" fmla="*/ 328 h 568"/>
              <a:gd name="T16" fmla="*/ 130 w 611"/>
              <a:gd name="T17" fmla="*/ 331 h 568"/>
              <a:gd name="T18" fmla="*/ 133 w 611"/>
              <a:gd name="T19" fmla="*/ 331 h 568"/>
              <a:gd name="T20" fmla="*/ 136 w 611"/>
              <a:gd name="T21" fmla="*/ 330 h 568"/>
              <a:gd name="T22" fmla="*/ 139 w 611"/>
              <a:gd name="T23" fmla="*/ 330 h 568"/>
              <a:gd name="T24" fmla="*/ 142 w 611"/>
              <a:gd name="T25" fmla="*/ 329 h 568"/>
              <a:gd name="T26" fmla="*/ 148 w 611"/>
              <a:gd name="T27" fmla="*/ 328 h 568"/>
              <a:gd name="T28" fmla="*/ 154 w 611"/>
              <a:gd name="T29" fmla="*/ 326 h 568"/>
              <a:gd name="T30" fmla="*/ 160 w 611"/>
              <a:gd name="T31" fmla="*/ 325 h 568"/>
              <a:gd name="T32" fmla="*/ 166 w 611"/>
              <a:gd name="T33" fmla="*/ 323 h 568"/>
              <a:gd name="T34" fmla="*/ 158 w 611"/>
              <a:gd name="T35" fmla="*/ 344 h 568"/>
              <a:gd name="T36" fmla="*/ 67 w 611"/>
              <a:gd name="T37" fmla="*/ 568 h 568"/>
              <a:gd name="T38" fmla="*/ 452 w 611"/>
              <a:gd name="T39" fmla="*/ 506 h 568"/>
              <a:gd name="T40" fmla="*/ 611 w 611"/>
              <a:gd name="T41" fmla="*/ 151 h 568"/>
              <a:gd name="T42" fmla="*/ 375 w 611"/>
              <a:gd name="T43" fmla="*/ 180 h 568"/>
              <a:gd name="T44" fmla="*/ 352 w 611"/>
              <a:gd name="T45" fmla="*/ 183 h 568"/>
              <a:gd name="T46" fmla="*/ 355 w 611"/>
              <a:gd name="T47" fmla="*/ 178 h 568"/>
              <a:gd name="T48" fmla="*/ 359 w 611"/>
              <a:gd name="T49" fmla="*/ 173 h 568"/>
              <a:gd name="T50" fmla="*/ 362 w 611"/>
              <a:gd name="T51" fmla="*/ 167 h 568"/>
              <a:gd name="T52" fmla="*/ 364 w 611"/>
              <a:gd name="T53" fmla="*/ 162 h 568"/>
              <a:gd name="T54" fmla="*/ 366 w 611"/>
              <a:gd name="T55" fmla="*/ 158 h 568"/>
              <a:gd name="T56" fmla="*/ 368 w 611"/>
              <a:gd name="T57" fmla="*/ 155 h 568"/>
              <a:gd name="T58" fmla="*/ 369 w 611"/>
              <a:gd name="T59" fmla="*/ 152 h 568"/>
              <a:gd name="T60" fmla="*/ 370 w 611"/>
              <a:gd name="T61" fmla="*/ 149 h 568"/>
              <a:gd name="T62" fmla="*/ 383 w 611"/>
              <a:gd name="T63" fmla="*/ 87 h 568"/>
              <a:gd name="T64" fmla="*/ 368 w 611"/>
              <a:gd name="T65" fmla="*/ 39 h 568"/>
              <a:gd name="T66" fmla="*/ 326 w 611"/>
              <a:gd name="T67" fmla="*/ 9 h 568"/>
              <a:gd name="T68" fmla="*/ 261 w 611"/>
              <a:gd name="T69" fmla="*/ 3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1" h="568">
                <a:moveTo>
                  <a:pt x="261" y="3"/>
                </a:moveTo>
                <a:cubicBezTo>
                  <a:pt x="236" y="5"/>
                  <a:pt x="210" y="13"/>
                  <a:pt x="185" y="24"/>
                </a:cubicBezTo>
                <a:cubicBezTo>
                  <a:pt x="160" y="35"/>
                  <a:pt x="135" y="50"/>
                  <a:pt x="112" y="67"/>
                </a:cubicBezTo>
                <a:cubicBezTo>
                  <a:pt x="89" y="84"/>
                  <a:pt x="68" y="104"/>
                  <a:pt x="51" y="125"/>
                </a:cubicBezTo>
                <a:cubicBezTo>
                  <a:pt x="34" y="147"/>
                  <a:pt x="21" y="169"/>
                  <a:pt x="12" y="192"/>
                </a:cubicBezTo>
                <a:cubicBezTo>
                  <a:pt x="3" y="215"/>
                  <a:pt x="0" y="236"/>
                  <a:pt x="2" y="255"/>
                </a:cubicBezTo>
                <a:cubicBezTo>
                  <a:pt x="4" y="273"/>
                  <a:pt x="10" y="289"/>
                  <a:pt x="21" y="301"/>
                </a:cubicBezTo>
                <a:cubicBezTo>
                  <a:pt x="32" y="314"/>
                  <a:pt x="47" y="323"/>
                  <a:pt x="65" y="328"/>
                </a:cubicBezTo>
                <a:cubicBezTo>
                  <a:pt x="84" y="333"/>
                  <a:pt x="105" y="334"/>
                  <a:pt x="130" y="331"/>
                </a:cubicBezTo>
                <a:cubicBezTo>
                  <a:pt x="131" y="331"/>
                  <a:pt x="132" y="331"/>
                  <a:pt x="133" y="331"/>
                </a:cubicBezTo>
                <a:cubicBezTo>
                  <a:pt x="134" y="330"/>
                  <a:pt x="135" y="330"/>
                  <a:pt x="136" y="330"/>
                </a:cubicBezTo>
                <a:cubicBezTo>
                  <a:pt x="137" y="330"/>
                  <a:pt x="138" y="330"/>
                  <a:pt x="139" y="330"/>
                </a:cubicBezTo>
                <a:cubicBezTo>
                  <a:pt x="140" y="329"/>
                  <a:pt x="141" y="329"/>
                  <a:pt x="142" y="329"/>
                </a:cubicBezTo>
                <a:cubicBezTo>
                  <a:pt x="144" y="329"/>
                  <a:pt x="146" y="328"/>
                  <a:pt x="148" y="328"/>
                </a:cubicBezTo>
                <a:cubicBezTo>
                  <a:pt x="150" y="327"/>
                  <a:pt x="152" y="327"/>
                  <a:pt x="154" y="326"/>
                </a:cubicBezTo>
                <a:cubicBezTo>
                  <a:pt x="156" y="326"/>
                  <a:pt x="158" y="325"/>
                  <a:pt x="160" y="325"/>
                </a:cubicBezTo>
                <a:cubicBezTo>
                  <a:pt x="162" y="324"/>
                  <a:pt x="164" y="324"/>
                  <a:pt x="166" y="323"/>
                </a:cubicBezTo>
                <a:cubicBezTo>
                  <a:pt x="158" y="344"/>
                  <a:pt x="158" y="344"/>
                  <a:pt x="158" y="344"/>
                </a:cubicBezTo>
                <a:cubicBezTo>
                  <a:pt x="67" y="568"/>
                  <a:pt x="67" y="568"/>
                  <a:pt x="67" y="568"/>
                </a:cubicBezTo>
                <a:cubicBezTo>
                  <a:pt x="452" y="506"/>
                  <a:pt x="452" y="506"/>
                  <a:pt x="452" y="506"/>
                </a:cubicBezTo>
                <a:cubicBezTo>
                  <a:pt x="611" y="151"/>
                  <a:pt x="611" y="151"/>
                  <a:pt x="611" y="151"/>
                </a:cubicBezTo>
                <a:cubicBezTo>
                  <a:pt x="375" y="180"/>
                  <a:pt x="375" y="180"/>
                  <a:pt x="375" y="180"/>
                </a:cubicBezTo>
                <a:cubicBezTo>
                  <a:pt x="352" y="183"/>
                  <a:pt x="352" y="183"/>
                  <a:pt x="352" y="183"/>
                </a:cubicBezTo>
                <a:cubicBezTo>
                  <a:pt x="353" y="182"/>
                  <a:pt x="354" y="180"/>
                  <a:pt x="355" y="178"/>
                </a:cubicBezTo>
                <a:cubicBezTo>
                  <a:pt x="356" y="176"/>
                  <a:pt x="358" y="174"/>
                  <a:pt x="359" y="173"/>
                </a:cubicBezTo>
                <a:cubicBezTo>
                  <a:pt x="360" y="171"/>
                  <a:pt x="361" y="169"/>
                  <a:pt x="362" y="167"/>
                </a:cubicBezTo>
                <a:cubicBezTo>
                  <a:pt x="363" y="165"/>
                  <a:pt x="364" y="163"/>
                  <a:pt x="364" y="162"/>
                </a:cubicBezTo>
                <a:cubicBezTo>
                  <a:pt x="365" y="160"/>
                  <a:pt x="366" y="159"/>
                  <a:pt x="366" y="158"/>
                </a:cubicBezTo>
                <a:cubicBezTo>
                  <a:pt x="367" y="157"/>
                  <a:pt x="367" y="156"/>
                  <a:pt x="368" y="155"/>
                </a:cubicBezTo>
                <a:cubicBezTo>
                  <a:pt x="368" y="154"/>
                  <a:pt x="369" y="153"/>
                  <a:pt x="369" y="152"/>
                </a:cubicBezTo>
                <a:cubicBezTo>
                  <a:pt x="369" y="151"/>
                  <a:pt x="370" y="150"/>
                  <a:pt x="370" y="149"/>
                </a:cubicBezTo>
                <a:cubicBezTo>
                  <a:pt x="380" y="126"/>
                  <a:pt x="384" y="105"/>
                  <a:pt x="383" y="87"/>
                </a:cubicBezTo>
                <a:cubicBezTo>
                  <a:pt x="383" y="68"/>
                  <a:pt x="377" y="52"/>
                  <a:pt x="368" y="39"/>
                </a:cubicBezTo>
                <a:cubicBezTo>
                  <a:pt x="358" y="25"/>
                  <a:pt x="344" y="15"/>
                  <a:pt x="326" y="9"/>
                </a:cubicBezTo>
                <a:cubicBezTo>
                  <a:pt x="308" y="2"/>
                  <a:pt x="286" y="0"/>
                  <a:pt x="261" y="3"/>
                </a:cubicBezTo>
                <a:close/>
              </a:path>
            </a:pathLst>
          </a:custGeom>
          <a:solidFill>
            <a:schemeClr val="bg1"/>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31" name="Freeform 72"/>
          <p:cNvSpPr>
            <a:spLocks/>
          </p:cNvSpPr>
          <p:nvPr/>
        </p:nvSpPr>
        <p:spPr bwMode="auto">
          <a:xfrm rot="18900000">
            <a:off x="4649949" y="1901228"/>
            <a:ext cx="3174095" cy="3402249"/>
          </a:xfrm>
          <a:custGeom>
            <a:avLst/>
            <a:gdLst>
              <a:gd name="T0" fmla="*/ 3318 w 3325"/>
              <a:gd name="T1" fmla="*/ 1363 h 3564"/>
              <a:gd name="T2" fmla="*/ 1141 w 3325"/>
              <a:gd name="T3" fmla="*/ 1541 h 3564"/>
              <a:gd name="T4" fmla="*/ 15 w 3325"/>
              <a:gd name="T5" fmla="*/ 0 h 3564"/>
              <a:gd name="T6" fmla="*/ 3 w 3325"/>
              <a:gd name="T7" fmla="*/ 0 h 3564"/>
              <a:gd name="T8" fmla="*/ 0 w 3325"/>
              <a:gd name="T9" fmla="*/ 12 h 3564"/>
              <a:gd name="T10" fmla="*/ 1127 w 3325"/>
              <a:gd name="T11" fmla="*/ 1550 h 3564"/>
              <a:gd name="T12" fmla="*/ 426 w 3325"/>
              <a:gd name="T13" fmla="*/ 3555 h 3564"/>
              <a:gd name="T14" fmla="*/ 434 w 3325"/>
              <a:gd name="T15" fmla="*/ 3564 h 3564"/>
              <a:gd name="T16" fmla="*/ 443 w 3325"/>
              <a:gd name="T17" fmla="*/ 3564 h 3564"/>
              <a:gd name="T18" fmla="*/ 1143 w 3325"/>
              <a:gd name="T19" fmla="*/ 1557 h 3564"/>
              <a:gd name="T20" fmla="*/ 3321 w 3325"/>
              <a:gd name="T21" fmla="*/ 1380 h 3564"/>
              <a:gd name="T22" fmla="*/ 3325 w 3325"/>
              <a:gd name="T23" fmla="*/ 1370 h 3564"/>
              <a:gd name="T24" fmla="*/ 3318 w 3325"/>
              <a:gd name="T25" fmla="*/ 1363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5" h="3564">
                <a:moveTo>
                  <a:pt x="3318" y="1363"/>
                </a:moveTo>
                <a:lnTo>
                  <a:pt x="1141" y="1541"/>
                </a:lnTo>
                <a:lnTo>
                  <a:pt x="15" y="0"/>
                </a:lnTo>
                <a:lnTo>
                  <a:pt x="3" y="0"/>
                </a:lnTo>
                <a:lnTo>
                  <a:pt x="0" y="12"/>
                </a:lnTo>
                <a:lnTo>
                  <a:pt x="1127" y="1550"/>
                </a:lnTo>
                <a:lnTo>
                  <a:pt x="426" y="3555"/>
                </a:lnTo>
                <a:lnTo>
                  <a:pt x="434" y="3564"/>
                </a:lnTo>
                <a:lnTo>
                  <a:pt x="443" y="3564"/>
                </a:lnTo>
                <a:lnTo>
                  <a:pt x="1143" y="1557"/>
                </a:lnTo>
                <a:lnTo>
                  <a:pt x="3321" y="1380"/>
                </a:lnTo>
                <a:lnTo>
                  <a:pt x="3325" y="1370"/>
                </a:lnTo>
                <a:lnTo>
                  <a:pt x="3318" y="1363"/>
                </a:lnTo>
                <a:close/>
              </a:path>
            </a:pathLst>
          </a:custGeom>
          <a:solidFill>
            <a:schemeClr val="bg1">
              <a:alpha val="2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5"/>
          <p:cNvSpPr>
            <a:spLocks/>
          </p:cNvSpPr>
          <p:nvPr/>
        </p:nvSpPr>
        <p:spPr bwMode="auto">
          <a:xfrm rot="18900000">
            <a:off x="4582676" y="4271537"/>
            <a:ext cx="939341" cy="1423331"/>
          </a:xfrm>
          <a:custGeom>
            <a:avLst/>
            <a:gdLst>
              <a:gd name="T0" fmla="*/ 0 w 416"/>
              <a:gd name="T1" fmla="*/ 343 h 630"/>
              <a:gd name="T2" fmla="*/ 95 w 416"/>
              <a:gd name="T3" fmla="*/ 0 h 630"/>
              <a:gd name="T4" fmla="*/ 227 w 416"/>
              <a:gd name="T5" fmla="*/ 202 h 630"/>
              <a:gd name="T6" fmla="*/ 231 w 416"/>
              <a:gd name="T7" fmla="*/ 181 h 630"/>
              <a:gd name="T8" fmla="*/ 232 w 416"/>
              <a:gd name="T9" fmla="*/ 175 h 630"/>
              <a:gd name="T10" fmla="*/ 233 w 416"/>
              <a:gd name="T11" fmla="*/ 169 h 630"/>
              <a:gd name="T12" fmla="*/ 234 w 416"/>
              <a:gd name="T13" fmla="*/ 163 h 630"/>
              <a:gd name="T14" fmla="*/ 237 w 416"/>
              <a:gd name="T15" fmla="*/ 153 h 630"/>
              <a:gd name="T16" fmla="*/ 238 w 416"/>
              <a:gd name="T17" fmla="*/ 149 h 630"/>
              <a:gd name="T18" fmla="*/ 238 w 416"/>
              <a:gd name="T19" fmla="*/ 146 h 630"/>
              <a:gd name="T20" fmla="*/ 263 w 416"/>
              <a:gd name="T21" fmla="*/ 94 h 630"/>
              <a:gd name="T22" fmla="*/ 294 w 416"/>
              <a:gd name="T23" fmla="*/ 70 h 630"/>
              <a:gd name="T24" fmla="*/ 306 w 416"/>
              <a:gd name="T25" fmla="*/ 68 h 630"/>
              <a:gd name="T26" fmla="*/ 327 w 416"/>
              <a:gd name="T27" fmla="*/ 74 h 630"/>
              <a:gd name="T28" fmla="*/ 364 w 416"/>
              <a:gd name="T29" fmla="*/ 109 h 630"/>
              <a:gd name="T30" fmla="*/ 394 w 416"/>
              <a:gd name="T31" fmla="*/ 173 h 630"/>
              <a:gd name="T32" fmla="*/ 412 w 416"/>
              <a:gd name="T33" fmla="*/ 252 h 630"/>
              <a:gd name="T34" fmla="*/ 414 w 416"/>
              <a:gd name="T35" fmla="*/ 335 h 630"/>
              <a:gd name="T36" fmla="*/ 400 w 416"/>
              <a:gd name="T37" fmla="*/ 410 h 630"/>
              <a:gd name="T38" fmla="*/ 373 w 416"/>
              <a:gd name="T39" fmla="*/ 462 h 630"/>
              <a:gd name="T40" fmla="*/ 342 w 416"/>
              <a:gd name="T41" fmla="*/ 481 h 630"/>
              <a:gd name="T42" fmla="*/ 335 w 416"/>
              <a:gd name="T43" fmla="*/ 482 h 630"/>
              <a:gd name="T44" fmla="*/ 308 w 416"/>
              <a:gd name="T45" fmla="*/ 474 h 630"/>
              <a:gd name="T46" fmla="*/ 273 w 416"/>
              <a:gd name="T47" fmla="*/ 436 h 630"/>
              <a:gd name="T48" fmla="*/ 271 w 416"/>
              <a:gd name="T49" fmla="*/ 433 h 630"/>
              <a:gd name="T50" fmla="*/ 268 w 416"/>
              <a:gd name="T51" fmla="*/ 428 h 630"/>
              <a:gd name="T52" fmla="*/ 267 w 416"/>
              <a:gd name="T53" fmla="*/ 425 h 630"/>
              <a:gd name="T54" fmla="*/ 264 w 416"/>
              <a:gd name="T55" fmla="*/ 420 h 630"/>
              <a:gd name="T56" fmla="*/ 262 w 416"/>
              <a:gd name="T57" fmla="*/ 416 h 630"/>
              <a:gd name="T58" fmla="*/ 259 w 416"/>
              <a:gd name="T59" fmla="*/ 410 h 630"/>
              <a:gd name="T60" fmla="*/ 257 w 416"/>
              <a:gd name="T61" fmla="*/ 404 h 630"/>
              <a:gd name="T62" fmla="*/ 248 w 416"/>
              <a:gd name="T63" fmla="*/ 384 h 630"/>
              <a:gd name="T64" fmla="*/ 172 w 416"/>
              <a:gd name="T65" fmla="*/ 630 h 630"/>
              <a:gd name="T66" fmla="*/ 0 w 416"/>
              <a:gd name="T67" fmla="*/ 343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6" h="630">
                <a:moveTo>
                  <a:pt x="0" y="343"/>
                </a:moveTo>
                <a:cubicBezTo>
                  <a:pt x="95" y="0"/>
                  <a:pt x="95" y="0"/>
                  <a:pt x="95" y="0"/>
                </a:cubicBezTo>
                <a:cubicBezTo>
                  <a:pt x="227" y="202"/>
                  <a:pt x="227" y="202"/>
                  <a:pt x="227" y="202"/>
                </a:cubicBezTo>
                <a:cubicBezTo>
                  <a:pt x="231" y="181"/>
                  <a:pt x="231" y="181"/>
                  <a:pt x="231" y="181"/>
                </a:cubicBezTo>
                <a:cubicBezTo>
                  <a:pt x="231" y="179"/>
                  <a:pt x="231" y="177"/>
                  <a:pt x="232" y="175"/>
                </a:cubicBezTo>
                <a:cubicBezTo>
                  <a:pt x="232" y="173"/>
                  <a:pt x="232" y="171"/>
                  <a:pt x="233" y="169"/>
                </a:cubicBezTo>
                <a:cubicBezTo>
                  <a:pt x="233" y="167"/>
                  <a:pt x="234" y="165"/>
                  <a:pt x="234" y="163"/>
                </a:cubicBezTo>
                <a:cubicBezTo>
                  <a:pt x="235" y="161"/>
                  <a:pt x="237" y="153"/>
                  <a:pt x="237" y="153"/>
                </a:cubicBezTo>
                <a:cubicBezTo>
                  <a:pt x="238" y="149"/>
                  <a:pt x="238" y="149"/>
                  <a:pt x="238" y="149"/>
                </a:cubicBezTo>
                <a:cubicBezTo>
                  <a:pt x="238" y="146"/>
                  <a:pt x="238" y="146"/>
                  <a:pt x="238" y="146"/>
                </a:cubicBezTo>
                <a:cubicBezTo>
                  <a:pt x="245" y="125"/>
                  <a:pt x="253" y="107"/>
                  <a:pt x="263" y="94"/>
                </a:cubicBezTo>
                <a:cubicBezTo>
                  <a:pt x="273" y="81"/>
                  <a:pt x="283" y="73"/>
                  <a:pt x="294" y="70"/>
                </a:cubicBezTo>
                <a:cubicBezTo>
                  <a:pt x="298" y="69"/>
                  <a:pt x="302" y="68"/>
                  <a:pt x="306" y="68"/>
                </a:cubicBezTo>
                <a:cubicBezTo>
                  <a:pt x="313" y="68"/>
                  <a:pt x="320" y="70"/>
                  <a:pt x="327" y="74"/>
                </a:cubicBezTo>
                <a:cubicBezTo>
                  <a:pt x="340" y="81"/>
                  <a:pt x="352" y="92"/>
                  <a:pt x="364" y="109"/>
                </a:cubicBezTo>
                <a:cubicBezTo>
                  <a:pt x="376" y="127"/>
                  <a:pt x="386" y="148"/>
                  <a:pt x="394" y="173"/>
                </a:cubicBezTo>
                <a:cubicBezTo>
                  <a:pt x="402" y="198"/>
                  <a:pt x="408" y="224"/>
                  <a:pt x="412" y="252"/>
                </a:cubicBezTo>
                <a:cubicBezTo>
                  <a:pt x="415" y="280"/>
                  <a:pt x="416" y="308"/>
                  <a:pt x="414" y="335"/>
                </a:cubicBezTo>
                <a:cubicBezTo>
                  <a:pt x="412" y="363"/>
                  <a:pt x="408" y="388"/>
                  <a:pt x="400" y="410"/>
                </a:cubicBezTo>
                <a:cubicBezTo>
                  <a:pt x="393" y="432"/>
                  <a:pt x="384" y="449"/>
                  <a:pt x="373" y="462"/>
                </a:cubicBezTo>
                <a:cubicBezTo>
                  <a:pt x="364" y="473"/>
                  <a:pt x="353" y="479"/>
                  <a:pt x="342" y="481"/>
                </a:cubicBezTo>
                <a:cubicBezTo>
                  <a:pt x="340" y="482"/>
                  <a:pt x="337" y="482"/>
                  <a:pt x="335" y="482"/>
                </a:cubicBezTo>
                <a:cubicBezTo>
                  <a:pt x="326" y="482"/>
                  <a:pt x="317" y="479"/>
                  <a:pt x="308" y="474"/>
                </a:cubicBezTo>
                <a:cubicBezTo>
                  <a:pt x="296" y="466"/>
                  <a:pt x="284" y="453"/>
                  <a:pt x="273" y="436"/>
                </a:cubicBezTo>
                <a:cubicBezTo>
                  <a:pt x="271" y="433"/>
                  <a:pt x="271" y="433"/>
                  <a:pt x="271" y="433"/>
                </a:cubicBezTo>
                <a:cubicBezTo>
                  <a:pt x="268" y="428"/>
                  <a:pt x="268" y="428"/>
                  <a:pt x="268" y="428"/>
                </a:cubicBezTo>
                <a:cubicBezTo>
                  <a:pt x="268" y="427"/>
                  <a:pt x="267" y="426"/>
                  <a:pt x="267" y="425"/>
                </a:cubicBezTo>
                <a:cubicBezTo>
                  <a:pt x="266" y="423"/>
                  <a:pt x="265" y="422"/>
                  <a:pt x="264" y="420"/>
                </a:cubicBezTo>
                <a:cubicBezTo>
                  <a:pt x="263" y="418"/>
                  <a:pt x="263" y="417"/>
                  <a:pt x="262" y="416"/>
                </a:cubicBezTo>
                <a:cubicBezTo>
                  <a:pt x="262" y="416"/>
                  <a:pt x="260" y="411"/>
                  <a:pt x="259" y="410"/>
                </a:cubicBezTo>
                <a:cubicBezTo>
                  <a:pt x="258" y="408"/>
                  <a:pt x="257" y="406"/>
                  <a:pt x="257" y="404"/>
                </a:cubicBezTo>
                <a:cubicBezTo>
                  <a:pt x="248" y="384"/>
                  <a:pt x="248" y="384"/>
                  <a:pt x="248" y="384"/>
                </a:cubicBezTo>
                <a:cubicBezTo>
                  <a:pt x="172" y="630"/>
                  <a:pt x="172" y="630"/>
                  <a:pt x="172" y="630"/>
                </a:cubicBezTo>
                <a:lnTo>
                  <a:pt x="0" y="343"/>
                </a:lnTo>
                <a:close/>
              </a:path>
            </a:pathLst>
          </a:custGeom>
          <a:solidFill>
            <a:schemeClr val="accent2"/>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33" name="Freeform 68"/>
          <p:cNvSpPr>
            <a:spLocks/>
          </p:cNvSpPr>
          <p:nvPr/>
        </p:nvSpPr>
        <p:spPr bwMode="auto">
          <a:xfrm rot="18900000">
            <a:off x="4719128" y="1945036"/>
            <a:ext cx="1368918" cy="942205"/>
          </a:xfrm>
          <a:custGeom>
            <a:avLst/>
            <a:gdLst>
              <a:gd name="T0" fmla="*/ 289 w 606"/>
              <a:gd name="T1" fmla="*/ 417 h 417"/>
              <a:gd name="T2" fmla="*/ 227 w 606"/>
              <a:gd name="T3" fmla="*/ 410 h 417"/>
              <a:gd name="T4" fmla="*/ 147 w 606"/>
              <a:gd name="T5" fmla="*/ 386 h 417"/>
              <a:gd name="T6" fmla="*/ 76 w 606"/>
              <a:gd name="T7" fmla="*/ 348 h 417"/>
              <a:gd name="T8" fmla="*/ 24 w 606"/>
              <a:gd name="T9" fmla="*/ 301 h 417"/>
              <a:gd name="T10" fmla="*/ 2 w 606"/>
              <a:gd name="T11" fmla="*/ 255 h 417"/>
              <a:gd name="T12" fmla="*/ 9 w 606"/>
              <a:gd name="T13" fmla="*/ 220 h 417"/>
              <a:gd name="T14" fmla="*/ 43 w 606"/>
              <a:gd name="T15" fmla="*/ 194 h 417"/>
              <a:gd name="T16" fmla="*/ 102 w 606"/>
              <a:gd name="T17" fmla="*/ 183 h 417"/>
              <a:gd name="T18" fmla="*/ 111 w 606"/>
              <a:gd name="T19" fmla="*/ 183 h 417"/>
              <a:gd name="T20" fmla="*/ 116 w 606"/>
              <a:gd name="T21" fmla="*/ 183 h 417"/>
              <a:gd name="T22" fmla="*/ 122 w 606"/>
              <a:gd name="T23" fmla="*/ 183 h 417"/>
              <a:gd name="T24" fmla="*/ 128 w 606"/>
              <a:gd name="T25" fmla="*/ 184 h 417"/>
              <a:gd name="T26" fmla="*/ 134 w 606"/>
              <a:gd name="T27" fmla="*/ 184 h 417"/>
              <a:gd name="T28" fmla="*/ 141 w 606"/>
              <a:gd name="T29" fmla="*/ 185 h 417"/>
              <a:gd name="T30" fmla="*/ 161 w 606"/>
              <a:gd name="T31" fmla="*/ 187 h 417"/>
              <a:gd name="T32" fmla="*/ 135 w 606"/>
              <a:gd name="T33" fmla="*/ 155 h 417"/>
              <a:gd name="T34" fmla="*/ 13 w 606"/>
              <a:gd name="T35" fmla="*/ 7 h 417"/>
              <a:gd name="T36" fmla="*/ 387 w 606"/>
              <a:gd name="T37" fmla="*/ 0 h 417"/>
              <a:gd name="T38" fmla="*/ 606 w 606"/>
              <a:gd name="T39" fmla="*/ 245 h 417"/>
              <a:gd name="T40" fmla="*/ 333 w 606"/>
              <a:gd name="T41" fmla="*/ 257 h 417"/>
              <a:gd name="T42" fmla="*/ 348 w 606"/>
              <a:gd name="T43" fmla="*/ 271 h 417"/>
              <a:gd name="T44" fmla="*/ 353 w 606"/>
              <a:gd name="T45" fmla="*/ 274 h 417"/>
              <a:gd name="T46" fmla="*/ 357 w 606"/>
              <a:gd name="T47" fmla="*/ 278 h 417"/>
              <a:gd name="T48" fmla="*/ 361 w 606"/>
              <a:gd name="T49" fmla="*/ 282 h 417"/>
              <a:gd name="T50" fmla="*/ 365 w 606"/>
              <a:gd name="T51" fmla="*/ 287 h 417"/>
              <a:gd name="T52" fmla="*/ 370 w 606"/>
              <a:gd name="T53" fmla="*/ 292 h 417"/>
              <a:gd name="T54" fmla="*/ 372 w 606"/>
              <a:gd name="T55" fmla="*/ 294 h 417"/>
              <a:gd name="T56" fmla="*/ 397 w 606"/>
              <a:gd name="T57" fmla="*/ 339 h 417"/>
              <a:gd name="T58" fmla="*/ 393 w 606"/>
              <a:gd name="T59" fmla="*/ 376 h 417"/>
              <a:gd name="T60" fmla="*/ 363 w 606"/>
              <a:gd name="T61" fmla="*/ 403 h 417"/>
              <a:gd name="T62" fmla="*/ 304 w 606"/>
              <a:gd name="T63" fmla="*/ 416 h 417"/>
              <a:gd name="T64" fmla="*/ 289 w 606"/>
              <a:gd name="T65" fmla="*/ 417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6" h="417">
                <a:moveTo>
                  <a:pt x="289" y="417"/>
                </a:moveTo>
                <a:cubicBezTo>
                  <a:pt x="269" y="417"/>
                  <a:pt x="248" y="415"/>
                  <a:pt x="227" y="410"/>
                </a:cubicBezTo>
                <a:cubicBezTo>
                  <a:pt x="200" y="405"/>
                  <a:pt x="173" y="397"/>
                  <a:pt x="147" y="386"/>
                </a:cubicBezTo>
                <a:cubicBezTo>
                  <a:pt x="121" y="375"/>
                  <a:pt x="97" y="363"/>
                  <a:pt x="76" y="348"/>
                </a:cubicBezTo>
                <a:cubicBezTo>
                  <a:pt x="54" y="333"/>
                  <a:pt x="37" y="317"/>
                  <a:pt x="24" y="301"/>
                </a:cubicBezTo>
                <a:cubicBezTo>
                  <a:pt x="12" y="285"/>
                  <a:pt x="4" y="269"/>
                  <a:pt x="2" y="255"/>
                </a:cubicBezTo>
                <a:cubicBezTo>
                  <a:pt x="0" y="242"/>
                  <a:pt x="3" y="230"/>
                  <a:pt x="9" y="220"/>
                </a:cubicBezTo>
                <a:cubicBezTo>
                  <a:pt x="16" y="209"/>
                  <a:pt x="28" y="201"/>
                  <a:pt x="43" y="194"/>
                </a:cubicBezTo>
                <a:cubicBezTo>
                  <a:pt x="59" y="188"/>
                  <a:pt x="79" y="184"/>
                  <a:pt x="102" y="183"/>
                </a:cubicBezTo>
                <a:cubicBezTo>
                  <a:pt x="111" y="183"/>
                  <a:pt x="111" y="183"/>
                  <a:pt x="111" y="183"/>
                </a:cubicBezTo>
                <a:cubicBezTo>
                  <a:pt x="111" y="183"/>
                  <a:pt x="115" y="183"/>
                  <a:pt x="116" y="183"/>
                </a:cubicBezTo>
                <a:cubicBezTo>
                  <a:pt x="118" y="183"/>
                  <a:pt x="120" y="183"/>
                  <a:pt x="122" y="183"/>
                </a:cubicBezTo>
                <a:cubicBezTo>
                  <a:pt x="124" y="183"/>
                  <a:pt x="126" y="183"/>
                  <a:pt x="128" y="184"/>
                </a:cubicBezTo>
                <a:cubicBezTo>
                  <a:pt x="134" y="184"/>
                  <a:pt x="134" y="184"/>
                  <a:pt x="134" y="184"/>
                </a:cubicBezTo>
                <a:cubicBezTo>
                  <a:pt x="137" y="184"/>
                  <a:pt x="139" y="184"/>
                  <a:pt x="141" y="185"/>
                </a:cubicBezTo>
                <a:cubicBezTo>
                  <a:pt x="161" y="187"/>
                  <a:pt x="161" y="187"/>
                  <a:pt x="161" y="187"/>
                </a:cubicBezTo>
                <a:cubicBezTo>
                  <a:pt x="135" y="155"/>
                  <a:pt x="135" y="155"/>
                  <a:pt x="135" y="155"/>
                </a:cubicBezTo>
                <a:cubicBezTo>
                  <a:pt x="13" y="7"/>
                  <a:pt x="13" y="7"/>
                  <a:pt x="13" y="7"/>
                </a:cubicBezTo>
                <a:cubicBezTo>
                  <a:pt x="387" y="0"/>
                  <a:pt x="387" y="0"/>
                  <a:pt x="387" y="0"/>
                </a:cubicBezTo>
                <a:cubicBezTo>
                  <a:pt x="606" y="245"/>
                  <a:pt x="606" y="245"/>
                  <a:pt x="606" y="245"/>
                </a:cubicBezTo>
                <a:cubicBezTo>
                  <a:pt x="333" y="257"/>
                  <a:pt x="333" y="257"/>
                  <a:pt x="333" y="257"/>
                </a:cubicBezTo>
                <a:cubicBezTo>
                  <a:pt x="348" y="271"/>
                  <a:pt x="348" y="271"/>
                  <a:pt x="348" y="271"/>
                </a:cubicBezTo>
                <a:cubicBezTo>
                  <a:pt x="350" y="272"/>
                  <a:pt x="351" y="273"/>
                  <a:pt x="353" y="274"/>
                </a:cubicBezTo>
                <a:cubicBezTo>
                  <a:pt x="357" y="278"/>
                  <a:pt x="357" y="278"/>
                  <a:pt x="357" y="278"/>
                </a:cubicBezTo>
                <a:cubicBezTo>
                  <a:pt x="361" y="282"/>
                  <a:pt x="361" y="282"/>
                  <a:pt x="361" y="282"/>
                </a:cubicBezTo>
                <a:cubicBezTo>
                  <a:pt x="362" y="283"/>
                  <a:pt x="365" y="287"/>
                  <a:pt x="365" y="287"/>
                </a:cubicBezTo>
                <a:cubicBezTo>
                  <a:pt x="370" y="292"/>
                  <a:pt x="370" y="292"/>
                  <a:pt x="370" y="292"/>
                </a:cubicBezTo>
                <a:cubicBezTo>
                  <a:pt x="372" y="294"/>
                  <a:pt x="372" y="294"/>
                  <a:pt x="372" y="294"/>
                </a:cubicBezTo>
                <a:cubicBezTo>
                  <a:pt x="385" y="309"/>
                  <a:pt x="393" y="325"/>
                  <a:pt x="397" y="339"/>
                </a:cubicBezTo>
                <a:cubicBezTo>
                  <a:pt x="400" y="353"/>
                  <a:pt x="399" y="365"/>
                  <a:pt x="393" y="376"/>
                </a:cubicBezTo>
                <a:cubicBezTo>
                  <a:pt x="387" y="387"/>
                  <a:pt x="377" y="396"/>
                  <a:pt x="363" y="403"/>
                </a:cubicBezTo>
                <a:cubicBezTo>
                  <a:pt x="347" y="410"/>
                  <a:pt x="328" y="415"/>
                  <a:pt x="304" y="416"/>
                </a:cubicBezTo>
                <a:cubicBezTo>
                  <a:pt x="299" y="417"/>
                  <a:pt x="294" y="417"/>
                  <a:pt x="289" y="417"/>
                </a:cubicBezTo>
                <a:close/>
              </a:path>
            </a:pathLst>
          </a:custGeom>
          <a:solidFill>
            <a:schemeClr val="accent1"/>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sp>
        <p:nvSpPr>
          <p:cNvPr id="34" name="Freeform 71"/>
          <p:cNvSpPr>
            <a:spLocks/>
          </p:cNvSpPr>
          <p:nvPr/>
        </p:nvSpPr>
        <p:spPr bwMode="auto">
          <a:xfrm rot="18900000">
            <a:off x="6813950" y="3383440"/>
            <a:ext cx="1332642" cy="1236227"/>
          </a:xfrm>
          <a:custGeom>
            <a:avLst/>
            <a:gdLst>
              <a:gd name="T0" fmla="*/ 172 w 590"/>
              <a:gd name="T1" fmla="*/ 301 h 547"/>
              <a:gd name="T2" fmla="*/ 156 w 590"/>
              <a:gd name="T3" fmla="*/ 305 h 547"/>
              <a:gd name="T4" fmla="*/ 150 w 590"/>
              <a:gd name="T5" fmla="*/ 307 h 547"/>
              <a:gd name="T6" fmla="*/ 144 w 590"/>
              <a:gd name="T7" fmla="*/ 308 h 547"/>
              <a:gd name="T8" fmla="*/ 138 w 590"/>
              <a:gd name="T9" fmla="*/ 310 h 547"/>
              <a:gd name="T10" fmla="*/ 132 w 590"/>
              <a:gd name="T11" fmla="*/ 311 h 547"/>
              <a:gd name="T12" fmla="*/ 123 w 590"/>
              <a:gd name="T13" fmla="*/ 313 h 547"/>
              <a:gd name="T14" fmla="*/ 121 w 590"/>
              <a:gd name="T15" fmla="*/ 313 h 547"/>
              <a:gd name="T16" fmla="*/ 95 w 590"/>
              <a:gd name="T17" fmla="*/ 315 h 547"/>
              <a:gd name="T18" fmla="*/ 60 w 590"/>
              <a:gd name="T19" fmla="*/ 310 h 547"/>
              <a:gd name="T20" fmla="*/ 19 w 590"/>
              <a:gd name="T21" fmla="*/ 286 h 547"/>
              <a:gd name="T22" fmla="*/ 2 w 590"/>
              <a:gd name="T23" fmla="*/ 244 h 547"/>
              <a:gd name="T24" fmla="*/ 11 w 590"/>
              <a:gd name="T25" fmla="*/ 185 h 547"/>
              <a:gd name="T26" fmla="*/ 50 w 590"/>
              <a:gd name="T27" fmla="*/ 120 h 547"/>
              <a:gd name="T28" fmla="*/ 109 w 590"/>
              <a:gd name="T29" fmla="*/ 63 h 547"/>
              <a:gd name="T30" fmla="*/ 180 w 590"/>
              <a:gd name="T31" fmla="*/ 21 h 547"/>
              <a:gd name="T32" fmla="*/ 254 w 590"/>
              <a:gd name="T33" fmla="*/ 1 h 547"/>
              <a:gd name="T34" fmla="*/ 273 w 590"/>
              <a:gd name="T35" fmla="*/ 0 h 547"/>
              <a:gd name="T36" fmla="*/ 315 w 590"/>
              <a:gd name="T37" fmla="*/ 6 h 547"/>
              <a:gd name="T38" fmla="*/ 353 w 590"/>
              <a:gd name="T39" fmla="*/ 33 h 547"/>
              <a:gd name="T40" fmla="*/ 367 w 590"/>
              <a:gd name="T41" fmla="*/ 77 h 547"/>
              <a:gd name="T42" fmla="*/ 355 w 590"/>
              <a:gd name="T43" fmla="*/ 135 h 547"/>
              <a:gd name="T44" fmla="*/ 354 w 590"/>
              <a:gd name="T45" fmla="*/ 139 h 547"/>
              <a:gd name="T46" fmla="*/ 351 w 590"/>
              <a:gd name="T47" fmla="*/ 145 h 547"/>
              <a:gd name="T48" fmla="*/ 349 w 590"/>
              <a:gd name="T49" fmla="*/ 148 h 547"/>
              <a:gd name="T50" fmla="*/ 346 w 590"/>
              <a:gd name="T51" fmla="*/ 153 h 547"/>
              <a:gd name="T52" fmla="*/ 344 w 590"/>
              <a:gd name="T53" fmla="*/ 158 h 547"/>
              <a:gd name="T54" fmla="*/ 341 w 590"/>
              <a:gd name="T55" fmla="*/ 162 h 547"/>
              <a:gd name="T56" fmla="*/ 340 w 590"/>
              <a:gd name="T57" fmla="*/ 164 h 547"/>
              <a:gd name="T58" fmla="*/ 337 w 590"/>
              <a:gd name="T59" fmla="*/ 169 h 547"/>
              <a:gd name="T60" fmla="*/ 328 w 590"/>
              <a:gd name="T61" fmla="*/ 184 h 547"/>
              <a:gd name="T62" fmla="*/ 590 w 590"/>
              <a:gd name="T63" fmla="*/ 151 h 547"/>
              <a:gd name="T64" fmla="*/ 438 w 590"/>
              <a:gd name="T65" fmla="*/ 489 h 547"/>
              <a:gd name="T66" fmla="*/ 72 w 590"/>
              <a:gd name="T67" fmla="*/ 547 h 547"/>
              <a:gd name="T68" fmla="*/ 172 w 590"/>
              <a:gd name="T69" fmla="*/ 301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0" h="547">
                <a:moveTo>
                  <a:pt x="172" y="301"/>
                </a:moveTo>
                <a:cubicBezTo>
                  <a:pt x="156" y="305"/>
                  <a:pt x="156" y="305"/>
                  <a:pt x="156" y="305"/>
                </a:cubicBezTo>
                <a:cubicBezTo>
                  <a:pt x="154" y="306"/>
                  <a:pt x="152" y="306"/>
                  <a:pt x="150" y="307"/>
                </a:cubicBezTo>
                <a:cubicBezTo>
                  <a:pt x="148" y="307"/>
                  <a:pt x="146" y="308"/>
                  <a:pt x="144" y="308"/>
                </a:cubicBezTo>
                <a:cubicBezTo>
                  <a:pt x="138" y="310"/>
                  <a:pt x="138" y="310"/>
                  <a:pt x="138" y="310"/>
                </a:cubicBezTo>
                <a:cubicBezTo>
                  <a:pt x="136" y="310"/>
                  <a:pt x="134" y="311"/>
                  <a:pt x="132" y="311"/>
                </a:cubicBezTo>
                <a:cubicBezTo>
                  <a:pt x="132" y="311"/>
                  <a:pt x="124" y="312"/>
                  <a:pt x="123" y="313"/>
                </a:cubicBezTo>
                <a:cubicBezTo>
                  <a:pt x="121" y="313"/>
                  <a:pt x="121" y="313"/>
                  <a:pt x="121" y="313"/>
                </a:cubicBezTo>
                <a:cubicBezTo>
                  <a:pt x="112" y="314"/>
                  <a:pt x="103" y="315"/>
                  <a:pt x="95" y="315"/>
                </a:cubicBezTo>
                <a:cubicBezTo>
                  <a:pt x="82" y="315"/>
                  <a:pt x="70" y="313"/>
                  <a:pt x="60" y="310"/>
                </a:cubicBezTo>
                <a:cubicBezTo>
                  <a:pt x="43" y="305"/>
                  <a:pt x="29" y="297"/>
                  <a:pt x="19" y="286"/>
                </a:cubicBezTo>
                <a:cubicBezTo>
                  <a:pt x="9" y="275"/>
                  <a:pt x="4" y="260"/>
                  <a:pt x="2" y="244"/>
                </a:cubicBezTo>
                <a:cubicBezTo>
                  <a:pt x="0" y="226"/>
                  <a:pt x="3" y="206"/>
                  <a:pt x="11" y="185"/>
                </a:cubicBezTo>
                <a:cubicBezTo>
                  <a:pt x="20" y="163"/>
                  <a:pt x="33" y="142"/>
                  <a:pt x="50" y="120"/>
                </a:cubicBezTo>
                <a:cubicBezTo>
                  <a:pt x="66" y="100"/>
                  <a:pt x="86" y="80"/>
                  <a:pt x="109" y="63"/>
                </a:cubicBezTo>
                <a:cubicBezTo>
                  <a:pt x="131" y="46"/>
                  <a:pt x="155" y="32"/>
                  <a:pt x="180" y="21"/>
                </a:cubicBezTo>
                <a:cubicBezTo>
                  <a:pt x="206" y="10"/>
                  <a:pt x="231" y="3"/>
                  <a:pt x="254" y="1"/>
                </a:cubicBezTo>
                <a:cubicBezTo>
                  <a:pt x="261" y="0"/>
                  <a:pt x="267" y="0"/>
                  <a:pt x="273" y="0"/>
                </a:cubicBezTo>
                <a:cubicBezTo>
                  <a:pt x="289" y="0"/>
                  <a:pt x="303" y="2"/>
                  <a:pt x="315" y="6"/>
                </a:cubicBezTo>
                <a:cubicBezTo>
                  <a:pt x="331" y="12"/>
                  <a:pt x="344" y="21"/>
                  <a:pt x="353" y="33"/>
                </a:cubicBezTo>
                <a:cubicBezTo>
                  <a:pt x="362" y="45"/>
                  <a:pt x="367" y="60"/>
                  <a:pt x="367" y="77"/>
                </a:cubicBezTo>
                <a:cubicBezTo>
                  <a:pt x="368" y="95"/>
                  <a:pt x="364" y="115"/>
                  <a:pt x="355" y="135"/>
                </a:cubicBezTo>
                <a:cubicBezTo>
                  <a:pt x="355" y="136"/>
                  <a:pt x="354" y="139"/>
                  <a:pt x="354" y="139"/>
                </a:cubicBezTo>
                <a:cubicBezTo>
                  <a:pt x="351" y="145"/>
                  <a:pt x="351" y="145"/>
                  <a:pt x="351" y="145"/>
                </a:cubicBezTo>
                <a:cubicBezTo>
                  <a:pt x="349" y="148"/>
                  <a:pt x="349" y="148"/>
                  <a:pt x="349" y="148"/>
                </a:cubicBezTo>
                <a:cubicBezTo>
                  <a:pt x="346" y="153"/>
                  <a:pt x="346" y="153"/>
                  <a:pt x="346" y="153"/>
                </a:cubicBezTo>
                <a:cubicBezTo>
                  <a:pt x="346" y="155"/>
                  <a:pt x="345" y="157"/>
                  <a:pt x="344" y="158"/>
                </a:cubicBezTo>
                <a:cubicBezTo>
                  <a:pt x="343" y="160"/>
                  <a:pt x="342" y="161"/>
                  <a:pt x="341" y="162"/>
                </a:cubicBezTo>
                <a:cubicBezTo>
                  <a:pt x="340" y="164"/>
                  <a:pt x="340" y="164"/>
                  <a:pt x="340" y="164"/>
                </a:cubicBezTo>
                <a:cubicBezTo>
                  <a:pt x="339" y="165"/>
                  <a:pt x="338" y="167"/>
                  <a:pt x="337" y="169"/>
                </a:cubicBezTo>
                <a:cubicBezTo>
                  <a:pt x="328" y="184"/>
                  <a:pt x="328" y="184"/>
                  <a:pt x="328" y="184"/>
                </a:cubicBezTo>
                <a:cubicBezTo>
                  <a:pt x="590" y="151"/>
                  <a:pt x="590" y="151"/>
                  <a:pt x="590" y="151"/>
                </a:cubicBezTo>
                <a:cubicBezTo>
                  <a:pt x="438" y="489"/>
                  <a:pt x="438" y="489"/>
                  <a:pt x="438" y="489"/>
                </a:cubicBezTo>
                <a:cubicBezTo>
                  <a:pt x="72" y="547"/>
                  <a:pt x="72" y="547"/>
                  <a:pt x="72" y="547"/>
                </a:cubicBezTo>
                <a:lnTo>
                  <a:pt x="172" y="301"/>
                </a:lnTo>
                <a:close/>
              </a:path>
            </a:pathLst>
          </a:custGeom>
          <a:solidFill>
            <a:schemeClr val="accent3"/>
          </a:solidFill>
          <a:ln>
            <a:solidFill>
              <a:schemeClr val="bg1"/>
            </a:solidFill>
          </a:ln>
        </p:spPr>
        <p:txBody>
          <a:bodyPr vert="horz" wrap="square" lIns="91440" tIns="45720" rIns="91440" bIns="45720" numCol="1" anchor="t" anchorCtr="0" compatLnSpc="1">
            <a:prstTxWarp prst="textNoShape">
              <a:avLst/>
            </a:prstTxWarp>
          </a:bodyPr>
          <a:lstStyle/>
          <a:p>
            <a:endParaRPr lang="id-ID"/>
          </a:p>
        </p:txBody>
      </p:sp>
      <p:cxnSp>
        <p:nvCxnSpPr>
          <p:cNvPr id="40" name="Straight Connector 39"/>
          <p:cNvCxnSpPr/>
          <p:nvPr/>
        </p:nvCxnSpPr>
        <p:spPr>
          <a:xfrm flipH="1">
            <a:off x="3225801" y="2287548"/>
            <a:ext cx="1983755" cy="0"/>
          </a:xfrm>
          <a:prstGeom prst="line">
            <a:avLst/>
          </a:prstGeom>
          <a:ln>
            <a:solidFill>
              <a:schemeClr val="bg2"/>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H="1">
            <a:off x="3225800" y="5083673"/>
            <a:ext cx="1662369" cy="0"/>
          </a:xfrm>
          <a:prstGeom prst="line">
            <a:avLst/>
          </a:prstGeom>
          <a:ln>
            <a:solidFill>
              <a:schemeClr val="bg2"/>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44" name="Straight Arrow Connector 43"/>
          <p:cNvCxnSpPr/>
          <p:nvPr/>
        </p:nvCxnSpPr>
        <p:spPr>
          <a:xfrm>
            <a:off x="7586543" y="4011748"/>
            <a:ext cx="1379658" cy="0"/>
          </a:xfrm>
          <a:prstGeom prst="straightConnector1">
            <a:avLst/>
          </a:prstGeom>
          <a:ln>
            <a:solidFill>
              <a:schemeClr val="bg2"/>
            </a:solidFill>
            <a:prstDash val="sysDot"/>
            <a:tailEnd type="oval"/>
          </a:ln>
        </p:spPr>
        <p:style>
          <a:lnRef idx="1">
            <a:schemeClr val="accent1"/>
          </a:lnRef>
          <a:fillRef idx="0">
            <a:schemeClr val="accent1"/>
          </a:fillRef>
          <a:effectRef idx="0">
            <a:schemeClr val="accent1"/>
          </a:effectRef>
          <a:fontRef idx="minor">
            <a:schemeClr val="tx1"/>
          </a:fontRef>
        </p:style>
      </p:cxnSp>
      <p:sp>
        <p:nvSpPr>
          <p:cNvPr id="45" name="Rectangle 1436"/>
          <p:cNvSpPr>
            <a:spLocks noChangeArrowheads="1"/>
          </p:cNvSpPr>
          <p:nvPr/>
        </p:nvSpPr>
        <p:spPr bwMode="auto">
          <a:xfrm>
            <a:off x="9064297" y="3813345"/>
            <a:ext cx="2289503" cy="369332"/>
          </a:xfrm>
          <a:prstGeom prst="rect">
            <a:avLst/>
          </a:prstGeom>
          <a:extLst/>
        </p:spPr>
        <p:txBody>
          <a:bodyPr vert="horz" wrap="square" lIns="91440" tIns="45720" rIns="91440" bIns="45720" rtlCol="0">
            <a:spAutoFit/>
          </a:bodyPr>
          <a:lstStyle/>
          <a:p>
            <a:pPr>
              <a:buFont typeface="Arial" pitchFamily="34" charset="0"/>
              <a:buNone/>
            </a:pPr>
            <a:r>
              <a:rPr lang="en-US" b="1">
                <a:solidFill>
                  <a:srgbClr val="273339"/>
                </a:solidFill>
              </a:rPr>
              <a:t>Lorem Ipsum Dolor sit </a:t>
            </a:r>
          </a:p>
        </p:txBody>
      </p:sp>
      <p:sp>
        <p:nvSpPr>
          <p:cNvPr id="46" name="Content Placeholder 2"/>
          <p:cNvSpPr txBox="1">
            <a:spLocks/>
          </p:cNvSpPr>
          <p:nvPr/>
        </p:nvSpPr>
        <p:spPr>
          <a:xfrm>
            <a:off x="9064297" y="4128674"/>
            <a:ext cx="2289503"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48" name="Rectangle 1436"/>
          <p:cNvSpPr>
            <a:spLocks noChangeArrowheads="1"/>
          </p:cNvSpPr>
          <p:nvPr/>
        </p:nvSpPr>
        <p:spPr bwMode="auto">
          <a:xfrm>
            <a:off x="773485" y="4939366"/>
            <a:ext cx="2289503" cy="369332"/>
          </a:xfrm>
          <a:prstGeom prst="rect">
            <a:avLst/>
          </a:prstGeom>
          <a:extLst/>
        </p:spPr>
        <p:txBody>
          <a:bodyPr vert="horz" wrap="square" lIns="91440" tIns="45720" rIns="91440" bIns="45720" rtlCol="0">
            <a:spAutoFit/>
          </a:bodyPr>
          <a:lstStyle/>
          <a:p>
            <a:pPr algn="r">
              <a:buFont typeface="Arial" pitchFamily="34" charset="0"/>
              <a:buNone/>
            </a:pPr>
            <a:r>
              <a:rPr lang="en-US" b="1">
                <a:solidFill>
                  <a:srgbClr val="273339"/>
                </a:solidFill>
              </a:rPr>
              <a:t>Lorem Ipsum Dolor sit </a:t>
            </a:r>
          </a:p>
        </p:txBody>
      </p:sp>
      <p:sp>
        <p:nvSpPr>
          <p:cNvPr id="49" name="Content Placeholder 2"/>
          <p:cNvSpPr txBox="1">
            <a:spLocks/>
          </p:cNvSpPr>
          <p:nvPr/>
        </p:nvSpPr>
        <p:spPr>
          <a:xfrm>
            <a:off x="773485" y="5254695"/>
            <a:ext cx="2289503"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0" name="Rectangle 1436"/>
          <p:cNvSpPr>
            <a:spLocks noChangeArrowheads="1"/>
          </p:cNvSpPr>
          <p:nvPr/>
        </p:nvSpPr>
        <p:spPr bwMode="auto">
          <a:xfrm>
            <a:off x="773485" y="2086918"/>
            <a:ext cx="2289503" cy="369332"/>
          </a:xfrm>
          <a:prstGeom prst="rect">
            <a:avLst/>
          </a:prstGeom>
          <a:extLst/>
        </p:spPr>
        <p:txBody>
          <a:bodyPr vert="horz" wrap="square" lIns="91440" tIns="45720" rIns="91440" bIns="45720" rtlCol="0">
            <a:spAutoFit/>
          </a:bodyPr>
          <a:lstStyle/>
          <a:p>
            <a:pPr algn="r">
              <a:buFont typeface="Arial" pitchFamily="34" charset="0"/>
              <a:buNone/>
            </a:pPr>
            <a:r>
              <a:rPr lang="en-US" b="1">
                <a:solidFill>
                  <a:srgbClr val="273339"/>
                </a:solidFill>
              </a:rPr>
              <a:t>Lorem Ipsum Dolor sit </a:t>
            </a:r>
          </a:p>
        </p:txBody>
      </p:sp>
      <p:sp>
        <p:nvSpPr>
          <p:cNvPr id="51" name="Content Placeholder 2"/>
          <p:cNvSpPr txBox="1">
            <a:spLocks/>
          </p:cNvSpPr>
          <p:nvPr/>
        </p:nvSpPr>
        <p:spPr>
          <a:xfrm>
            <a:off x="773485" y="2402247"/>
            <a:ext cx="2289503"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Tree>
    <p:extLst>
      <p:ext uri="{BB962C8B-B14F-4D97-AF65-F5344CB8AC3E}">
        <p14:creationId xmlns:p14="http://schemas.microsoft.com/office/powerpoint/2010/main" val="1334673412"/>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4 Puzzle Pieces Circular Diagram</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128</a:t>
            </a:fld>
            <a:endParaRPr lang="en-US"/>
          </a:p>
        </p:txBody>
      </p:sp>
      <p:sp>
        <p:nvSpPr>
          <p:cNvPr id="57" name="Freeform 56"/>
          <p:cNvSpPr>
            <a:spLocks/>
          </p:cNvSpPr>
          <p:nvPr/>
        </p:nvSpPr>
        <p:spPr bwMode="auto">
          <a:xfrm>
            <a:off x="4013626" y="2790435"/>
            <a:ext cx="1321455" cy="1918050"/>
          </a:xfrm>
          <a:custGeom>
            <a:avLst/>
            <a:gdLst>
              <a:gd name="connsiteX0" fmla="*/ 563695 w 1321455"/>
              <a:gd name="connsiteY0" fmla="*/ 0 h 1918050"/>
              <a:gd name="connsiteX1" fmla="*/ 751020 w 1321455"/>
              <a:gd name="connsiteY1" fmla="*/ 187325 h 1918050"/>
              <a:gd name="connsiteX2" fmla="*/ 696154 w 1321455"/>
              <a:gd name="connsiteY2" fmla="*/ 319784 h 1918050"/>
              <a:gd name="connsiteX3" fmla="*/ 687197 w 1321455"/>
              <a:gd name="connsiteY3" fmla="*/ 325823 h 1918050"/>
              <a:gd name="connsiteX4" fmla="*/ 682391 w 1321455"/>
              <a:gd name="connsiteY4" fmla="*/ 336637 h 1918050"/>
              <a:gd name="connsiteX5" fmla="*/ 676975 w 1321455"/>
              <a:gd name="connsiteY5" fmla="*/ 358300 h 1918050"/>
              <a:gd name="connsiteX6" fmla="*/ 676975 w 1321455"/>
              <a:gd name="connsiteY6" fmla="*/ 374548 h 1918050"/>
              <a:gd name="connsiteX7" fmla="*/ 676975 w 1321455"/>
              <a:gd name="connsiteY7" fmla="*/ 396211 h 1918050"/>
              <a:gd name="connsiteX8" fmla="*/ 687807 w 1321455"/>
              <a:gd name="connsiteY8" fmla="*/ 407042 h 1918050"/>
              <a:gd name="connsiteX9" fmla="*/ 698638 w 1321455"/>
              <a:gd name="connsiteY9" fmla="*/ 423290 h 1918050"/>
              <a:gd name="connsiteX10" fmla="*/ 714886 w 1321455"/>
              <a:gd name="connsiteY10" fmla="*/ 434121 h 1918050"/>
              <a:gd name="connsiteX11" fmla="*/ 731133 w 1321455"/>
              <a:gd name="connsiteY11" fmla="*/ 439537 h 1918050"/>
              <a:gd name="connsiteX12" fmla="*/ 752796 w 1321455"/>
              <a:gd name="connsiteY12" fmla="*/ 439537 h 1918050"/>
              <a:gd name="connsiteX13" fmla="*/ 1207723 w 1321455"/>
              <a:gd name="connsiteY13" fmla="*/ 439537 h 1918050"/>
              <a:gd name="connsiteX14" fmla="*/ 1321455 w 1321455"/>
              <a:gd name="connsiteY14" fmla="*/ 439537 h 1918050"/>
              <a:gd name="connsiteX15" fmla="*/ 1321455 w 1321455"/>
              <a:gd name="connsiteY15" fmla="*/ 553269 h 1918050"/>
              <a:gd name="connsiteX16" fmla="*/ 1321455 w 1321455"/>
              <a:gd name="connsiteY16" fmla="*/ 991949 h 1918050"/>
              <a:gd name="connsiteX17" fmla="*/ 1321455 w 1321455"/>
              <a:gd name="connsiteY17" fmla="*/ 1013612 h 1918050"/>
              <a:gd name="connsiteX18" fmla="*/ 1316039 w 1321455"/>
              <a:gd name="connsiteY18" fmla="*/ 1029859 h 1918050"/>
              <a:gd name="connsiteX19" fmla="*/ 1305208 w 1321455"/>
              <a:gd name="connsiteY19" fmla="*/ 1046107 h 1918050"/>
              <a:gd name="connsiteX20" fmla="*/ 1288960 w 1321455"/>
              <a:gd name="connsiteY20" fmla="*/ 1056938 h 1918050"/>
              <a:gd name="connsiteX21" fmla="*/ 1272713 w 1321455"/>
              <a:gd name="connsiteY21" fmla="*/ 1062354 h 1918050"/>
              <a:gd name="connsiteX22" fmla="*/ 1256466 w 1321455"/>
              <a:gd name="connsiteY22" fmla="*/ 1067770 h 1918050"/>
              <a:gd name="connsiteX23" fmla="*/ 1240218 w 1321455"/>
              <a:gd name="connsiteY23" fmla="*/ 1062354 h 1918050"/>
              <a:gd name="connsiteX24" fmla="*/ 1219128 w 1321455"/>
              <a:gd name="connsiteY24" fmla="*/ 1057081 h 1918050"/>
              <a:gd name="connsiteX25" fmla="*/ 1209112 w 1321455"/>
              <a:gd name="connsiteY25" fmla="*/ 1042226 h 1918050"/>
              <a:gd name="connsiteX26" fmla="*/ 1076653 w 1321455"/>
              <a:gd name="connsiteY26" fmla="*/ 987360 h 1918050"/>
              <a:gd name="connsiteX27" fmla="*/ 889328 w 1321455"/>
              <a:gd name="connsiteY27" fmla="*/ 1174685 h 1918050"/>
              <a:gd name="connsiteX28" fmla="*/ 1076653 w 1321455"/>
              <a:gd name="connsiteY28" fmla="*/ 1362010 h 1918050"/>
              <a:gd name="connsiteX29" fmla="*/ 1149569 w 1321455"/>
              <a:gd name="connsiteY29" fmla="*/ 1347289 h 1918050"/>
              <a:gd name="connsiteX30" fmla="*/ 1188218 w 1321455"/>
              <a:gd name="connsiteY30" fmla="*/ 1321232 h 1918050"/>
              <a:gd name="connsiteX31" fmla="*/ 1207723 w 1321455"/>
              <a:gd name="connsiteY31" fmla="*/ 1316897 h 1918050"/>
              <a:gd name="connsiteX32" fmla="*/ 1229387 w 1321455"/>
              <a:gd name="connsiteY32" fmla="*/ 1306065 h 1918050"/>
              <a:gd name="connsiteX33" fmla="*/ 1251050 w 1321455"/>
              <a:gd name="connsiteY33" fmla="*/ 1306065 h 1918050"/>
              <a:gd name="connsiteX34" fmla="*/ 1267297 w 1321455"/>
              <a:gd name="connsiteY34" fmla="*/ 1306065 h 1918050"/>
              <a:gd name="connsiteX35" fmla="*/ 1288960 w 1321455"/>
              <a:gd name="connsiteY35" fmla="*/ 1306065 h 1918050"/>
              <a:gd name="connsiteX36" fmla="*/ 1299792 w 1321455"/>
              <a:gd name="connsiteY36" fmla="*/ 1316897 h 1918050"/>
              <a:gd name="connsiteX37" fmla="*/ 1310624 w 1321455"/>
              <a:gd name="connsiteY37" fmla="*/ 1327728 h 1918050"/>
              <a:gd name="connsiteX38" fmla="*/ 1321455 w 1321455"/>
              <a:gd name="connsiteY38" fmla="*/ 1343976 h 1918050"/>
              <a:gd name="connsiteX39" fmla="*/ 1321455 w 1321455"/>
              <a:gd name="connsiteY39" fmla="*/ 1365639 h 1918050"/>
              <a:gd name="connsiteX40" fmla="*/ 1321455 w 1321455"/>
              <a:gd name="connsiteY40" fmla="*/ 1804318 h 1918050"/>
              <a:gd name="connsiteX41" fmla="*/ 1321455 w 1321455"/>
              <a:gd name="connsiteY41" fmla="*/ 1918050 h 1918050"/>
              <a:gd name="connsiteX42" fmla="*/ 1229387 w 1321455"/>
              <a:gd name="connsiteY42" fmla="*/ 1918050 h 1918050"/>
              <a:gd name="connsiteX43" fmla="*/ 1207723 w 1321455"/>
              <a:gd name="connsiteY43" fmla="*/ 1912634 h 1918050"/>
              <a:gd name="connsiteX44" fmla="*/ 752796 w 1321455"/>
              <a:gd name="connsiteY44" fmla="*/ 1912634 h 1918050"/>
              <a:gd name="connsiteX45" fmla="*/ 731133 w 1321455"/>
              <a:gd name="connsiteY45" fmla="*/ 1912634 h 1918050"/>
              <a:gd name="connsiteX46" fmla="*/ 714886 w 1321455"/>
              <a:gd name="connsiteY46" fmla="*/ 1907219 h 1918050"/>
              <a:gd name="connsiteX47" fmla="*/ 698638 w 1321455"/>
              <a:gd name="connsiteY47" fmla="*/ 1896387 h 1918050"/>
              <a:gd name="connsiteX48" fmla="*/ 687807 w 1321455"/>
              <a:gd name="connsiteY48" fmla="*/ 1885555 h 1918050"/>
              <a:gd name="connsiteX49" fmla="*/ 676975 w 1321455"/>
              <a:gd name="connsiteY49" fmla="*/ 1869308 h 1918050"/>
              <a:gd name="connsiteX50" fmla="*/ 676975 w 1321455"/>
              <a:gd name="connsiteY50" fmla="*/ 1853061 h 1918050"/>
              <a:gd name="connsiteX51" fmla="*/ 676975 w 1321455"/>
              <a:gd name="connsiteY51" fmla="*/ 1831397 h 1918050"/>
              <a:gd name="connsiteX52" fmla="*/ 682391 w 1321455"/>
              <a:gd name="connsiteY52" fmla="*/ 1809734 h 1918050"/>
              <a:gd name="connsiteX53" fmla="*/ 684374 w 1321455"/>
              <a:gd name="connsiteY53" fmla="*/ 1805272 h 1918050"/>
              <a:gd name="connsiteX54" fmla="*/ 696154 w 1321455"/>
              <a:gd name="connsiteY54" fmla="*/ 1797330 h 1918050"/>
              <a:gd name="connsiteX55" fmla="*/ 751020 w 1321455"/>
              <a:gd name="connsiteY55" fmla="*/ 1664871 h 1918050"/>
              <a:gd name="connsiteX56" fmla="*/ 563695 w 1321455"/>
              <a:gd name="connsiteY56" fmla="*/ 1477546 h 1918050"/>
              <a:gd name="connsiteX57" fmla="*/ 376370 w 1321455"/>
              <a:gd name="connsiteY57" fmla="*/ 1664871 h 1918050"/>
              <a:gd name="connsiteX58" fmla="*/ 391091 w 1321455"/>
              <a:gd name="connsiteY58" fmla="*/ 1737787 h 1918050"/>
              <a:gd name="connsiteX59" fmla="*/ 421010 w 1321455"/>
              <a:gd name="connsiteY59" fmla="*/ 1782163 h 1918050"/>
              <a:gd name="connsiteX60" fmla="*/ 433264 w 1321455"/>
              <a:gd name="connsiteY60" fmla="*/ 1809734 h 1918050"/>
              <a:gd name="connsiteX61" fmla="*/ 444096 w 1321455"/>
              <a:gd name="connsiteY61" fmla="*/ 1831397 h 1918050"/>
              <a:gd name="connsiteX62" fmla="*/ 444096 w 1321455"/>
              <a:gd name="connsiteY62" fmla="*/ 1853061 h 1918050"/>
              <a:gd name="connsiteX63" fmla="*/ 438680 w 1321455"/>
              <a:gd name="connsiteY63" fmla="*/ 1869308 h 1918050"/>
              <a:gd name="connsiteX64" fmla="*/ 433264 w 1321455"/>
              <a:gd name="connsiteY64" fmla="*/ 1885555 h 1918050"/>
              <a:gd name="connsiteX65" fmla="*/ 422433 w 1321455"/>
              <a:gd name="connsiteY65" fmla="*/ 1896387 h 1918050"/>
              <a:gd name="connsiteX66" fmla="*/ 406185 w 1321455"/>
              <a:gd name="connsiteY66" fmla="*/ 1907219 h 1918050"/>
              <a:gd name="connsiteX67" fmla="*/ 389938 w 1321455"/>
              <a:gd name="connsiteY67" fmla="*/ 1912634 h 1918050"/>
              <a:gd name="connsiteX68" fmla="*/ 368275 w 1321455"/>
              <a:gd name="connsiteY68" fmla="*/ 1912634 h 1918050"/>
              <a:gd name="connsiteX69" fmla="*/ 0 w 1321455"/>
              <a:gd name="connsiteY69" fmla="*/ 1912634 h 1918050"/>
              <a:gd name="connsiteX70" fmla="*/ 0 w 1321455"/>
              <a:gd name="connsiteY70" fmla="*/ 439537 h 1918050"/>
              <a:gd name="connsiteX71" fmla="*/ 368275 w 1321455"/>
              <a:gd name="connsiteY71" fmla="*/ 439537 h 1918050"/>
              <a:gd name="connsiteX72" fmla="*/ 389938 w 1321455"/>
              <a:gd name="connsiteY72" fmla="*/ 439537 h 1918050"/>
              <a:gd name="connsiteX73" fmla="*/ 406185 w 1321455"/>
              <a:gd name="connsiteY73" fmla="*/ 434121 h 1918050"/>
              <a:gd name="connsiteX74" fmla="*/ 422433 w 1321455"/>
              <a:gd name="connsiteY74" fmla="*/ 423290 h 1918050"/>
              <a:gd name="connsiteX75" fmla="*/ 433264 w 1321455"/>
              <a:gd name="connsiteY75" fmla="*/ 407042 h 1918050"/>
              <a:gd name="connsiteX76" fmla="*/ 438680 w 1321455"/>
              <a:gd name="connsiteY76" fmla="*/ 396211 h 1918050"/>
              <a:gd name="connsiteX77" fmla="*/ 444096 w 1321455"/>
              <a:gd name="connsiteY77" fmla="*/ 374548 h 1918050"/>
              <a:gd name="connsiteX78" fmla="*/ 444096 w 1321455"/>
              <a:gd name="connsiteY78" fmla="*/ 358300 h 1918050"/>
              <a:gd name="connsiteX79" fmla="*/ 433264 w 1321455"/>
              <a:gd name="connsiteY79" fmla="*/ 336637 h 1918050"/>
              <a:gd name="connsiteX80" fmla="*/ 415209 w 1321455"/>
              <a:gd name="connsiteY80" fmla="*/ 296012 h 1918050"/>
              <a:gd name="connsiteX81" fmla="*/ 391091 w 1321455"/>
              <a:gd name="connsiteY81" fmla="*/ 260241 h 1918050"/>
              <a:gd name="connsiteX82" fmla="*/ 376370 w 1321455"/>
              <a:gd name="connsiteY82" fmla="*/ 187325 h 1918050"/>
              <a:gd name="connsiteX83" fmla="*/ 563695 w 1321455"/>
              <a:gd name="connsiteY83" fmla="*/ 0 h 191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321455" h="1918050">
                <a:moveTo>
                  <a:pt x="563695" y="0"/>
                </a:moveTo>
                <a:cubicBezTo>
                  <a:pt x="667152" y="0"/>
                  <a:pt x="751020" y="83868"/>
                  <a:pt x="751020" y="187325"/>
                </a:cubicBezTo>
                <a:cubicBezTo>
                  <a:pt x="751020" y="239054"/>
                  <a:pt x="730053" y="285885"/>
                  <a:pt x="696154" y="319784"/>
                </a:cubicBezTo>
                <a:lnTo>
                  <a:pt x="687197" y="325823"/>
                </a:lnTo>
                <a:lnTo>
                  <a:pt x="682391" y="336637"/>
                </a:lnTo>
                <a:lnTo>
                  <a:pt x="676975" y="358300"/>
                </a:lnTo>
                <a:lnTo>
                  <a:pt x="676975" y="374548"/>
                </a:lnTo>
                <a:lnTo>
                  <a:pt x="676975" y="396211"/>
                </a:lnTo>
                <a:lnTo>
                  <a:pt x="687807" y="407042"/>
                </a:lnTo>
                <a:lnTo>
                  <a:pt x="698638" y="423290"/>
                </a:lnTo>
                <a:lnTo>
                  <a:pt x="714886" y="434121"/>
                </a:lnTo>
                <a:lnTo>
                  <a:pt x="731133" y="439537"/>
                </a:lnTo>
                <a:lnTo>
                  <a:pt x="752796" y="439537"/>
                </a:lnTo>
                <a:lnTo>
                  <a:pt x="1207723" y="439537"/>
                </a:lnTo>
                <a:lnTo>
                  <a:pt x="1321455" y="439537"/>
                </a:lnTo>
                <a:lnTo>
                  <a:pt x="1321455" y="553269"/>
                </a:lnTo>
                <a:lnTo>
                  <a:pt x="1321455" y="991949"/>
                </a:lnTo>
                <a:lnTo>
                  <a:pt x="1321455" y="1013612"/>
                </a:lnTo>
                <a:lnTo>
                  <a:pt x="1316039" y="1029859"/>
                </a:lnTo>
                <a:lnTo>
                  <a:pt x="1305208" y="1046107"/>
                </a:lnTo>
                <a:lnTo>
                  <a:pt x="1288960" y="1056938"/>
                </a:lnTo>
                <a:lnTo>
                  <a:pt x="1272713" y="1062354"/>
                </a:lnTo>
                <a:lnTo>
                  <a:pt x="1256466" y="1067770"/>
                </a:lnTo>
                <a:lnTo>
                  <a:pt x="1240218" y="1062354"/>
                </a:lnTo>
                <a:lnTo>
                  <a:pt x="1219128" y="1057081"/>
                </a:lnTo>
                <a:lnTo>
                  <a:pt x="1209112" y="1042226"/>
                </a:lnTo>
                <a:cubicBezTo>
                  <a:pt x="1175213" y="1008327"/>
                  <a:pt x="1128382" y="987360"/>
                  <a:pt x="1076653" y="987360"/>
                </a:cubicBezTo>
                <a:cubicBezTo>
                  <a:pt x="973196" y="987360"/>
                  <a:pt x="889328" y="1071228"/>
                  <a:pt x="889328" y="1174685"/>
                </a:cubicBezTo>
                <a:cubicBezTo>
                  <a:pt x="889328" y="1278142"/>
                  <a:pt x="973196" y="1362010"/>
                  <a:pt x="1076653" y="1362010"/>
                </a:cubicBezTo>
                <a:cubicBezTo>
                  <a:pt x="1102518" y="1362010"/>
                  <a:pt x="1127157" y="1356768"/>
                  <a:pt x="1149569" y="1347289"/>
                </a:cubicBezTo>
                <a:lnTo>
                  <a:pt x="1188218" y="1321232"/>
                </a:lnTo>
                <a:lnTo>
                  <a:pt x="1207723" y="1316897"/>
                </a:lnTo>
                <a:lnTo>
                  <a:pt x="1229387" y="1306065"/>
                </a:lnTo>
                <a:lnTo>
                  <a:pt x="1251050" y="1306065"/>
                </a:lnTo>
                <a:lnTo>
                  <a:pt x="1267297" y="1306065"/>
                </a:lnTo>
                <a:lnTo>
                  <a:pt x="1288960" y="1306065"/>
                </a:lnTo>
                <a:lnTo>
                  <a:pt x="1299792" y="1316897"/>
                </a:lnTo>
                <a:lnTo>
                  <a:pt x="1310624" y="1327728"/>
                </a:lnTo>
                <a:lnTo>
                  <a:pt x="1321455" y="1343976"/>
                </a:lnTo>
                <a:lnTo>
                  <a:pt x="1321455" y="1365639"/>
                </a:lnTo>
                <a:lnTo>
                  <a:pt x="1321455" y="1804318"/>
                </a:lnTo>
                <a:lnTo>
                  <a:pt x="1321455" y="1918050"/>
                </a:lnTo>
                <a:lnTo>
                  <a:pt x="1229387" y="1918050"/>
                </a:lnTo>
                <a:lnTo>
                  <a:pt x="1207723" y="1912634"/>
                </a:lnTo>
                <a:lnTo>
                  <a:pt x="752796" y="1912634"/>
                </a:lnTo>
                <a:lnTo>
                  <a:pt x="731133" y="1912634"/>
                </a:lnTo>
                <a:lnTo>
                  <a:pt x="714886" y="1907219"/>
                </a:lnTo>
                <a:lnTo>
                  <a:pt x="698638" y="1896387"/>
                </a:lnTo>
                <a:lnTo>
                  <a:pt x="687807" y="1885555"/>
                </a:lnTo>
                <a:lnTo>
                  <a:pt x="676975" y="1869308"/>
                </a:lnTo>
                <a:lnTo>
                  <a:pt x="676975" y="1853061"/>
                </a:lnTo>
                <a:lnTo>
                  <a:pt x="676975" y="1831397"/>
                </a:lnTo>
                <a:lnTo>
                  <a:pt x="682391" y="1809734"/>
                </a:lnTo>
                <a:lnTo>
                  <a:pt x="684374" y="1805272"/>
                </a:lnTo>
                <a:lnTo>
                  <a:pt x="696154" y="1797330"/>
                </a:lnTo>
                <a:cubicBezTo>
                  <a:pt x="730053" y="1763431"/>
                  <a:pt x="751020" y="1716600"/>
                  <a:pt x="751020" y="1664871"/>
                </a:cubicBezTo>
                <a:cubicBezTo>
                  <a:pt x="751020" y="1561414"/>
                  <a:pt x="667152" y="1477546"/>
                  <a:pt x="563695" y="1477546"/>
                </a:cubicBezTo>
                <a:cubicBezTo>
                  <a:pt x="460238" y="1477546"/>
                  <a:pt x="376370" y="1561414"/>
                  <a:pt x="376370" y="1664871"/>
                </a:cubicBezTo>
                <a:cubicBezTo>
                  <a:pt x="376370" y="1690736"/>
                  <a:pt x="381612" y="1715375"/>
                  <a:pt x="391091" y="1737787"/>
                </a:cubicBezTo>
                <a:lnTo>
                  <a:pt x="421010" y="1782163"/>
                </a:lnTo>
                <a:lnTo>
                  <a:pt x="433264" y="1809734"/>
                </a:lnTo>
                <a:lnTo>
                  <a:pt x="444096" y="1831397"/>
                </a:lnTo>
                <a:lnTo>
                  <a:pt x="444096" y="1853061"/>
                </a:lnTo>
                <a:lnTo>
                  <a:pt x="438680" y="1869308"/>
                </a:lnTo>
                <a:lnTo>
                  <a:pt x="433264" y="1885555"/>
                </a:lnTo>
                <a:lnTo>
                  <a:pt x="422433" y="1896387"/>
                </a:lnTo>
                <a:lnTo>
                  <a:pt x="406185" y="1907219"/>
                </a:lnTo>
                <a:lnTo>
                  <a:pt x="389938" y="1912634"/>
                </a:lnTo>
                <a:lnTo>
                  <a:pt x="368275" y="1912634"/>
                </a:lnTo>
                <a:lnTo>
                  <a:pt x="0" y="1912634"/>
                </a:lnTo>
                <a:lnTo>
                  <a:pt x="0" y="439537"/>
                </a:lnTo>
                <a:lnTo>
                  <a:pt x="368275" y="439537"/>
                </a:lnTo>
                <a:lnTo>
                  <a:pt x="389938" y="439537"/>
                </a:lnTo>
                <a:lnTo>
                  <a:pt x="406185" y="434121"/>
                </a:lnTo>
                <a:lnTo>
                  <a:pt x="422433" y="423290"/>
                </a:lnTo>
                <a:lnTo>
                  <a:pt x="433264" y="407042"/>
                </a:lnTo>
                <a:lnTo>
                  <a:pt x="438680" y="396211"/>
                </a:lnTo>
                <a:lnTo>
                  <a:pt x="444096" y="374548"/>
                </a:lnTo>
                <a:lnTo>
                  <a:pt x="444096" y="358300"/>
                </a:lnTo>
                <a:lnTo>
                  <a:pt x="433264" y="336637"/>
                </a:lnTo>
                <a:lnTo>
                  <a:pt x="415209" y="296012"/>
                </a:lnTo>
                <a:lnTo>
                  <a:pt x="391091" y="260241"/>
                </a:lnTo>
                <a:cubicBezTo>
                  <a:pt x="381612" y="237829"/>
                  <a:pt x="376370" y="213189"/>
                  <a:pt x="376370" y="187325"/>
                </a:cubicBezTo>
                <a:cubicBezTo>
                  <a:pt x="376370" y="83868"/>
                  <a:pt x="460238" y="0"/>
                  <a:pt x="56369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AU"/>
          </a:p>
        </p:txBody>
      </p:sp>
      <p:sp>
        <p:nvSpPr>
          <p:cNvPr id="66" name="Freeform 65"/>
          <p:cNvSpPr>
            <a:spLocks/>
          </p:cNvSpPr>
          <p:nvPr/>
        </p:nvSpPr>
        <p:spPr bwMode="auto">
          <a:xfrm>
            <a:off x="4898191" y="4719317"/>
            <a:ext cx="1969559" cy="1305207"/>
          </a:xfrm>
          <a:custGeom>
            <a:avLst/>
            <a:gdLst>
              <a:gd name="connsiteX0" fmla="*/ 447721 w 1969559"/>
              <a:gd name="connsiteY0" fmla="*/ 0 h 1305207"/>
              <a:gd name="connsiteX1" fmla="*/ 561452 w 1969559"/>
              <a:gd name="connsiteY1" fmla="*/ 0 h 1305207"/>
              <a:gd name="connsiteX2" fmla="*/ 1016379 w 1969559"/>
              <a:gd name="connsiteY2" fmla="*/ 0 h 1305207"/>
              <a:gd name="connsiteX3" fmla="*/ 1038042 w 1969559"/>
              <a:gd name="connsiteY3" fmla="*/ 5416 h 1305207"/>
              <a:gd name="connsiteX4" fmla="*/ 1059706 w 1969559"/>
              <a:gd name="connsiteY4" fmla="*/ 10832 h 1305207"/>
              <a:gd name="connsiteX5" fmla="*/ 1070537 w 1969559"/>
              <a:gd name="connsiteY5" fmla="*/ 21663 h 1305207"/>
              <a:gd name="connsiteX6" fmla="*/ 1081369 w 1969559"/>
              <a:gd name="connsiteY6" fmla="*/ 32495 h 1305207"/>
              <a:gd name="connsiteX7" fmla="*/ 1092200 w 1969559"/>
              <a:gd name="connsiteY7" fmla="*/ 48742 h 1305207"/>
              <a:gd name="connsiteX8" fmla="*/ 1092200 w 1969559"/>
              <a:gd name="connsiteY8" fmla="*/ 64990 h 1305207"/>
              <a:gd name="connsiteX9" fmla="*/ 1092200 w 1969559"/>
              <a:gd name="connsiteY9" fmla="*/ 81237 h 1305207"/>
              <a:gd name="connsiteX10" fmla="*/ 1086785 w 1969559"/>
              <a:gd name="connsiteY10" fmla="*/ 102900 h 1305207"/>
              <a:gd name="connsiteX11" fmla="*/ 1076018 w 1969559"/>
              <a:gd name="connsiteY11" fmla="*/ 129816 h 1305207"/>
              <a:gd name="connsiteX12" fmla="*/ 1075542 w 1969559"/>
              <a:gd name="connsiteY12" fmla="*/ 130137 h 1305207"/>
              <a:gd name="connsiteX13" fmla="*/ 1020676 w 1969559"/>
              <a:gd name="connsiteY13" fmla="*/ 262596 h 1305207"/>
              <a:gd name="connsiteX14" fmla="*/ 1208001 w 1969559"/>
              <a:gd name="connsiteY14" fmla="*/ 449921 h 1305207"/>
              <a:gd name="connsiteX15" fmla="*/ 1395326 w 1969559"/>
              <a:gd name="connsiteY15" fmla="*/ 262596 h 1305207"/>
              <a:gd name="connsiteX16" fmla="*/ 1380605 w 1969559"/>
              <a:gd name="connsiteY16" fmla="*/ 189681 h 1305207"/>
              <a:gd name="connsiteX17" fmla="*/ 1356063 w 1969559"/>
              <a:gd name="connsiteY17" fmla="*/ 153279 h 1305207"/>
              <a:gd name="connsiteX18" fmla="*/ 1335911 w 1969559"/>
              <a:gd name="connsiteY18" fmla="*/ 102900 h 1305207"/>
              <a:gd name="connsiteX19" fmla="*/ 1325080 w 1969559"/>
              <a:gd name="connsiteY19" fmla="*/ 81237 h 1305207"/>
              <a:gd name="connsiteX20" fmla="*/ 1325080 w 1969559"/>
              <a:gd name="connsiteY20" fmla="*/ 64990 h 1305207"/>
              <a:gd name="connsiteX21" fmla="*/ 1330495 w 1969559"/>
              <a:gd name="connsiteY21" fmla="*/ 48742 h 1305207"/>
              <a:gd name="connsiteX22" fmla="*/ 1335911 w 1969559"/>
              <a:gd name="connsiteY22" fmla="*/ 32495 h 1305207"/>
              <a:gd name="connsiteX23" fmla="*/ 1346743 w 1969559"/>
              <a:gd name="connsiteY23" fmla="*/ 21663 h 1305207"/>
              <a:gd name="connsiteX24" fmla="*/ 1362990 w 1969559"/>
              <a:gd name="connsiteY24" fmla="*/ 10832 h 1305207"/>
              <a:gd name="connsiteX25" fmla="*/ 1379237 w 1969559"/>
              <a:gd name="connsiteY25" fmla="*/ 5416 h 1305207"/>
              <a:gd name="connsiteX26" fmla="*/ 1400901 w 1969559"/>
              <a:gd name="connsiteY26" fmla="*/ 0 h 1305207"/>
              <a:gd name="connsiteX27" fmla="*/ 1855827 w 1969559"/>
              <a:gd name="connsiteY27" fmla="*/ 0 h 1305207"/>
              <a:gd name="connsiteX28" fmla="*/ 1969559 w 1969559"/>
              <a:gd name="connsiteY28" fmla="*/ 0 h 1305207"/>
              <a:gd name="connsiteX29" fmla="*/ 1969559 w 1969559"/>
              <a:gd name="connsiteY29" fmla="*/ 92069 h 1305207"/>
              <a:gd name="connsiteX30" fmla="*/ 1969559 w 1969559"/>
              <a:gd name="connsiteY30" fmla="*/ 113732 h 1305207"/>
              <a:gd name="connsiteX31" fmla="*/ 1969559 w 1969559"/>
              <a:gd name="connsiteY31" fmla="*/ 552411 h 1305207"/>
              <a:gd name="connsiteX32" fmla="*/ 1964143 w 1969559"/>
              <a:gd name="connsiteY32" fmla="*/ 574075 h 1305207"/>
              <a:gd name="connsiteX33" fmla="*/ 1958728 w 1969559"/>
              <a:gd name="connsiteY33" fmla="*/ 590322 h 1305207"/>
              <a:gd name="connsiteX34" fmla="*/ 1947896 w 1969559"/>
              <a:gd name="connsiteY34" fmla="*/ 606569 h 1305207"/>
              <a:gd name="connsiteX35" fmla="*/ 1937064 w 1969559"/>
              <a:gd name="connsiteY35" fmla="*/ 617401 h 1305207"/>
              <a:gd name="connsiteX36" fmla="*/ 1920817 w 1969559"/>
              <a:gd name="connsiteY36" fmla="*/ 622817 h 1305207"/>
              <a:gd name="connsiteX37" fmla="*/ 1904570 w 1969559"/>
              <a:gd name="connsiteY37" fmla="*/ 628233 h 1305207"/>
              <a:gd name="connsiteX38" fmla="*/ 1882906 w 1969559"/>
              <a:gd name="connsiteY38" fmla="*/ 622817 h 1305207"/>
              <a:gd name="connsiteX39" fmla="*/ 1861243 w 1969559"/>
              <a:gd name="connsiteY39" fmla="*/ 617401 h 1305207"/>
              <a:gd name="connsiteX40" fmla="*/ 1807085 w 1969559"/>
              <a:gd name="connsiteY40" fmla="*/ 595738 h 1305207"/>
              <a:gd name="connsiteX41" fmla="*/ 1800140 w 1969559"/>
              <a:gd name="connsiteY41" fmla="*/ 594002 h 1305207"/>
              <a:gd name="connsiteX42" fmla="*/ 1765585 w 1969559"/>
              <a:gd name="connsiteY42" fmla="*/ 570704 h 1305207"/>
              <a:gd name="connsiteX43" fmla="*/ 1692669 w 1969559"/>
              <a:gd name="connsiteY43" fmla="*/ 555983 h 1305207"/>
              <a:gd name="connsiteX44" fmla="*/ 1505344 w 1969559"/>
              <a:gd name="connsiteY44" fmla="*/ 743308 h 1305207"/>
              <a:gd name="connsiteX45" fmla="*/ 1692669 w 1969559"/>
              <a:gd name="connsiteY45" fmla="*/ 930633 h 1305207"/>
              <a:gd name="connsiteX46" fmla="*/ 1825128 w 1969559"/>
              <a:gd name="connsiteY46" fmla="*/ 875767 h 1305207"/>
              <a:gd name="connsiteX47" fmla="*/ 1828357 w 1969559"/>
              <a:gd name="connsiteY47" fmla="*/ 870978 h 1305207"/>
              <a:gd name="connsiteX48" fmla="*/ 1861243 w 1969559"/>
              <a:gd name="connsiteY48" fmla="*/ 861112 h 1305207"/>
              <a:gd name="connsiteX49" fmla="*/ 1882906 w 1969559"/>
              <a:gd name="connsiteY49" fmla="*/ 850280 h 1305207"/>
              <a:gd name="connsiteX50" fmla="*/ 1904570 w 1969559"/>
              <a:gd name="connsiteY50" fmla="*/ 850280 h 1305207"/>
              <a:gd name="connsiteX51" fmla="*/ 1920817 w 1969559"/>
              <a:gd name="connsiteY51" fmla="*/ 855696 h 1305207"/>
              <a:gd name="connsiteX52" fmla="*/ 1937064 w 1969559"/>
              <a:gd name="connsiteY52" fmla="*/ 861112 h 1305207"/>
              <a:gd name="connsiteX53" fmla="*/ 1947896 w 1969559"/>
              <a:gd name="connsiteY53" fmla="*/ 871943 h 1305207"/>
              <a:gd name="connsiteX54" fmla="*/ 1958728 w 1969559"/>
              <a:gd name="connsiteY54" fmla="*/ 888191 h 1305207"/>
              <a:gd name="connsiteX55" fmla="*/ 1964143 w 1969559"/>
              <a:gd name="connsiteY55" fmla="*/ 904438 h 1305207"/>
              <a:gd name="connsiteX56" fmla="*/ 1969559 w 1969559"/>
              <a:gd name="connsiteY56" fmla="*/ 926101 h 1305207"/>
              <a:gd name="connsiteX57" fmla="*/ 1969559 w 1969559"/>
              <a:gd name="connsiteY57" fmla="*/ 1305207 h 1305207"/>
              <a:gd name="connsiteX58" fmla="*/ 447721 w 1969559"/>
              <a:gd name="connsiteY58" fmla="*/ 1305207 h 1305207"/>
              <a:gd name="connsiteX59" fmla="*/ 447721 w 1969559"/>
              <a:gd name="connsiteY59" fmla="*/ 926101 h 1305207"/>
              <a:gd name="connsiteX60" fmla="*/ 447721 w 1969559"/>
              <a:gd name="connsiteY60" fmla="*/ 904438 h 1305207"/>
              <a:gd name="connsiteX61" fmla="*/ 442305 w 1969559"/>
              <a:gd name="connsiteY61" fmla="*/ 888191 h 1305207"/>
              <a:gd name="connsiteX62" fmla="*/ 431473 w 1969559"/>
              <a:gd name="connsiteY62" fmla="*/ 871943 h 1305207"/>
              <a:gd name="connsiteX63" fmla="*/ 415226 w 1969559"/>
              <a:gd name="connsiteY63" fmla="*/ 861112 h 1305207"/>
              <a:gd name="connsiteX64" fmla="*/ 404394 w 1969559"/>
              <a:gd name="connsiteY64" fmla="*/ 855696 h 1305207"/>
              <a:gd name="connsiteX65" fmla="*/ 382731 w 1969559"/>
              <a:gd name="connsiteY65" fmla="*/ 850280 h 1305207"/>
              <a:gd name="connsiteX66" fmla="*/ 366484 w 1969559"/>
              <a:gd name="connsiteY66" fmla="*/ 850280 h 1305207"/>
              <a:gd name="connsiteX67" fmla="*/ 344821 w 1969559"/>
              <a:gd name="connsiteY67" fmla="*/ 861112 h 1305207"/>
              <a:gd name="connsiteX68" fmla="*/ 323795 w 1969559"/>
              <a:gd name="connsiteY68" fmla="*/ 867420 h 1305207"/>
              <a:gd name="connsiteX69" fmla="*/ 319784 w 1969559"/>
              <a:gd name="connsiteY69" fmla="*/ 873368 h 1305207"/>
              <a:gd name="connsiteX70" fmla="*/ 187325 w 1969559"/>
              <a:gd name="connsiteY70" fmla="*/ 928234 h 1305207"/>
              <a:gd name="connsiteX71" fmla="*/ 0 w 1969559"/>
              <a:gd name="connsiteY71" fmla="*/ 740909 h 1305207"/>
              <a:gd name="connsiteX72" fmla="*/ 187325 w 1969559"/>
              <a:gd name="connsiteY72" fmla="*/ 553584 h 1305207"/>
              <a:gd name="connsiteX73" fmla="*/ 260241 w 1969559"/>
              <a:gd name="connsiteY73" fmla="*/ 568305 h 1305207"/>
              <a:gd name="connsiteX74" fmla="*/ 315904 w 1969559"/>
              <a:gd name="connsiteY74" fmla="*/ 605834 h 1305207"/>
              <a:gd name="connsiteX75" fmla="*/ 344821 w 1969559"/>
              <a:gd name="connsiteY75" fmla="*/ 617401 h 1305207"/>
              <a:gd name="connsiteX76" fmla="*/ 366484 w 1969559"/>
              <a:gd name="connsiteY76" fmla="*/ 622817 h 1305207"/>
              <a:gd name="connsiteX77" fmla="*/ 382731 w 1969559"/>
              <a:gd name="connsiteY77" fmla="*/ 628233 h 1305207"/>
              <a:gd name="connsiteX78" fmla="*/ 404394 w 1969559"/>
              <a:gd name="connsiteY78" fmla="*/ 622817 h 1305207"/>
              <a:gd name="connsiteX79" fmla="*/ 415226 w 1969559"/>
              <a:gd name="connsiteY79" fmla="*/ 617401 h 1305207"/>
              <a:gd name="connsiteX80" fmla="*/ 431473 w 1969559"/>
              <a:gd name="connsiteY80" fmla="*/ 606569 h 1305207"/>
              <a:gd name="connsiteX81" fmla="*/ 442305 w 1969559"/>
              <a:gd name="connsiteY81" fmla="*/ 590322 h 1305207"/>
              <a:gd name="connsiteX82" fmla="*/ 447721 w 1969559"/>
              <a:gd name="connsiteY82" fmla="*/ 574075 h 1305207"/>
              <a:gd name="connsiteX83" fmla="*/ 447721 w 1969559"/>
              <a:gd name="connsiteY83" fmla="*/ 552411 h 1305207"/>
              <a:gd name="connsiteX84" fmla="*/ 447721 w 1969559"/>
              <a:gd name="connsiteY84" fmla="*/ 113732 h 130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969559" h="1305207">
                <a:moveTo>
                  <a:pt x="447721" y="0"/>
                </a:moveTo>
                <a:lnTo>
                  <a:pt x="561452" y="0"/>
                </a:lnTo>
                <a:lnTo>
                  <a:pt x="1016379" y="0"/>
                </a:lnTo>
                <a:lnTo>
                  <a:pt x="1038042" y="5416"/>
                </a:lnTo>
                <a:lnTo>
                  <a:pt x="1059706" y="10832"/>
                </a:lnTo>
                <a:lnTo>
                  <a:pt x="1070537" y="21663"/>
                </a:lnTo>
                <a:lnTo>
                  <a:pt x="1081369" y="32495"/>
                </a:lnTo>
                <a:lnTo>
                  <a:pt x="1092200" y="48742"/>
                </a:lnTo>
                <a:lnTo>
                  <a:pt x="1092200" y="64990"/>
                </a:lnTo>
                <a:lnTo>
                  <a:pt x="1092200" y="81237"/>
                </a:lnTo>
                <a:lnTo>
                  <a:pt x="1086785" y="102900"/>
                </a:lnTo>
                <a:lnTo>
                  <a:pt x="1076018" y="129816"/>
                </a:lnTo>
                <a:lnTo>
                  <a:pt x="1075542" y="130137"/>
                </a:lnTo>
                <a:cubicBezTo>
                  <a:pt x="1041643" y="164037"/>
                  <a:pt x="1020676" y="210868"/>
                  <a:pt x="1020676" y="262596"/>
                </a:cubicBezTo>
                <a:cubicBezTo>
                  <a:pt x="1020676" y="366053"/>
                  <a:pt x="1104544" y="449921"/>
                  <a:pt x="1208001" y="449921"/>
                </a:cubicBezTo>
                <a:cubicBezTo>
                  <a:pt x="1311458" y="449921"/>
                  <a:pt x="1395326" y="366053"/>
                  <a:pt x="1395326" y="262596"/>
                </a:cubicBezTo>
                <a:cubicBezTo>
                  <a:pt x="1395326" y="236732"/>
                  <a:pt x="1390084" y="212092"/>
                  <a:pt x="1380605" y="189681"/>
                </a:cubicBezTo>
                <a:lnTo>
                  <a:pt x="1356063" y="153279"/>
                </a:lnTo>
                <a:lnTo>
                  <a:pt x="1335911" y="102900"/>
                </a:lnTo>
                <a:lnTo>
                  <a:pt x="1325080" y="81237"/>
                </a:lnTo>
                <a:lnTo>
                  <a:pt x="1325080" y="64990"/>
                </a:lnTo>
                <a:lnTo>
                  <a:pt x="1330495" y="48742"/>
                </a:lnTo>
                <a:lnTo>
                  <a:pt x="1335911" y="32495"/>
                </a:lnTo>
                <a:lnTo>
                  <a:pt x="1346743" y="21663"/>
                </a:lnTo>
                <a:lnTo>
                  <a:pt x="1362990" y="10832"/>
                </a:lnTo>
                <a:lnTo>
                  <a:pt x="1379237" y="5416"/>
                </a:lnTo>
                <a:lnTo>
                  <a:pt x="1400901" y="0"/>
                </a:lnTo>
                <a:lnTo>
                  <a:pt x="1855827" y="0"/>
                </a:lnTo>
                <a:lnTo>
                  <a:pt x="1969559" y="0"/>
                </a:lnTo>
                <a:lnTo>
                  <a:pt x="1969559" y="92069"/>
                </a:lnTo>
                <a:lnTo>
                  <a:pt x="1969559" y="113732"/>
                </a:lnTo>
                <a:lnTo>
                  <a:pt x="1969559" y="552411"/>
                </a:lnTo>
                <a:lnTo>
                  <a:pt x="1964143" y="574075"/>
                </a:lnTo>
                <a:lnTo>
                  <a:pt x="1958728" y="590322"/>
                </a:lnTo>
                <a:lnTo>
                  <a:pt x="1947896" y="606569"/>
                </a:lnTo>
                <a:lnTo>
                  <a:pt x="1937064" y="617401"/>
                </a:lnTo>
                <a:lnTo>
                  <a:pt x="1920817" y="622817"/>
                </a:lnTo>
                <a:lnTo>
                  <a:pt x="1904570" y="628233"/>
                </a:lnTo>
                <a:lnTo>
                  <a:pt x="1882906" y="622817"/>
                </a:lnTo>
                <a:lnTo>
                  <a:pt x="1861243" y="617401"/>
                </a:lnTo>
                <a:lnTo>
                  <a:pt x="1807085" y="595738"/>
                </a:lnTo>
                <a:lnTo>
                  <a:pt x="1800140" y="594002"/>
                </a:lnTo>
                <a:lnTo>
                  <a:pt x="1765585" y="570704"/>
                </a:lnTo>
                <a:cubicBezTo>
                  <a:pt x="1743173" y="561225"/>
                  <a:pt x="1718533" y="555983"/>
                  <a:pt x="1692669" y="555983"/>
                </a:cubicBezTo>
                <a:cubicBezTo>
                  <a:pt x="1589212" y="555983"/>
                  <a:pt x="1505344" y="639851"/>
                  <a:pt x="1505344" y="743308"/>
                </a:cubicBezTo>
                <a:cubicBezTo>
                  <a:pt x="1505344" y="846765"/>
                  <a:pt x="1589212" y="930633"/>
                  <a:pt x="1692669" y="930633"/>
                </a:cubicBezTo>
                <a:cubicBezTo>
                  <a:pt x="1744398" y="930633"/>
                  <a:pt x="1791229" y="909666"/>
                  <a:pt x="1825128" y="875767"/>
                </a:cubicBezTo>
                <a:lnTo>
                  <a:pt x="1828357" y="870978"/>
                </a:lnTo>
                <a:lnTo>
                  <a:pt x="1861243" y="861112"/>
                </a:lnTo>
                <a:lnTo>
                  <a:pt x="1882906" y="850280"/>
                </a:lnTo>
                <a:lnTo>
                  <a:pt x="1904570" y="850280"/>
                </a:lnTo>
                <a:lnTo>
                  <a:pt x="1920817" y="855696"/>
                </a:lnTo>
                <a:lnTo>
                  <a:pt x="1937064" y="861112"/>
                </a:lnTo>
                <a:lnTo>
                  <a:pt x="1947896" y="871943"/>
                </a:lnTo>
                <a:lnTo>
                  <a:pt x="1958728" y="888191"/>
                </a:lnTo>
                <a:lnTo>
                  <a:pt x="1964143" y="904438"/>
                </a:lnTo>
                <a:lnTo>
                  <a:pt x="1969559" y="926101"/>
                </a:lnTo>
                <a:lnTo>
                  <a:pt x="1969559" y="1305207"/>
                </a:lnTo>
                <a:lnTo>
                  <a:pt x="447721" y="1305207"/>
                </a:lnTo>
                <a:lnTo>
                  <a:pt x="447721" y="926101"/>
                </a:lnTo>
                <a:lnTo>
                  <a:pt x="447721" y="904438"/>
                </a:lnTo>
                <a:lnTo>
                  <a:pt x="442305" y="888191"/>
                </a:lnTo>
                <a:lnTo>
                  <a:pt x="431473" y="871943"/>
                </a:lnTo>
                <a:lnTo>
                  <a:pt x="415226" y="861112"/>
                </a:lnTo>
                <a:lnTo>
                  <a:pt x="404394" y="855696"/>
                </a:lnTo>
                <a:lnTo>
                  <a:pt x="382731" y="850280"/>
                </a:lnTo>
                <a:lnTo>
                  <a:pt x="366484" y="850280"/>
                </a:lnTo>
                <a:lnTo>
                  <a:pt x="344821" y="861112"/>
                </a:lnTo>
                <a:lnTo>
                  <a:pt x="323795" y="867420"/>
                </a:lnTo>
                <a:lnTo>
                  <a:pt x="319784" y="873368"/>
                </a:lnTo>
                <a:cubicBezTo>
                  <a:pt x="285885" y="907267"/>
                  <a:pt x="239054" y="928234"/>
                  <a:pt x="187325" y="928234"/>
                </a:cubicBezTo>
                <a:cubicBezTo>
                  <a:pt x="83868" y="928234"/>
                  <a:pt x="0" y="844366"/>
                  <a:pt x="0" y="740909"/>
                </a:cubicBezTo>
                <a:cubicBezTo>
                  <a:pt x="0" y="637452"/>
                  <a:pt x="83868" y="553584"/>
                  <a:pt x="187325" y="553584"/>
                </a:cubicBezTo>
                <a:cubicBezTo>
                  <a:pt x="213190" y="553584"/>
                  <a:pt x="237829" y="558826"/>
                  <a:pt x="260241" y="568305"/>
                </a:cubicBezTo>
                <a:lnTo>
                  <a:pt x="315904" y="605834"/>
                </a:lnTo>
                <a:lnTo>
                  <a:pt x="344821" y="617401"/>
                </a:lnTo>
                <a:lnTo>
                  <a:pt x="366484" y="622817"/>
                </a:lnTo>
                <a:lnTo>
                  <a:pt x="382731" y="628233"/>
                </a:lnTo>
                <a:lnTo>
                  <a:pt x="404394" y="622817"/>
                </a:lnTo>
                <a:lnTo>
                  <a:pt x="415226" y="617401"/>
                </a:lnTo>
                <a:lnTo>
                  <a:pt x="431473" y="606569"/>
                </a:lnTo>
                <a:lnTo>
                  <a:pt x="442305" y="590322"/>
                </a:lnTo>
                <a:lnTo>
                  <a:pt x="447721" y="574075"/>
                </a:lnTo>
                <a:lnTo>
                  <a:pt x="447721" y="552411"/>
                </a:lnTo>
                <a:lnTo>
                  <a:pt x="447721" y="11373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AU"/>
          </a:p>
        </p:txBody>
      </p:sp>
      <p:sp>
        <p:nvSpPr>
          <p:cNvPr id="63" name="Freeform 62"/>
          <p:cNvSpPr>
            <a:spLocks/>
          </p:cNvSpPr>
          <p:nvPr/>
        </p:nvSpPr>
        <p:spPr bwMode="auto">
          <a:xfrm>
            <a:off x="6856919" y="3229972"/>
            <a:ext cx="1321455" cy="1928168"/>
          </a:xfrm>
          <a:custGeom>
            <a:avLst/>
            <a:gdLst>
              <a:gd name="connsiteX0" fmla="*/ 0 w 1321455"/>
              <a:gd name="connsiteY0" fmla="*/ 0 h 1928168"/>
              <a:gd name="connsiteX1" fmla="*/ 113732 w 1321455"/>
              <a:gd name="connsiteY1" fmla="*/ 0 h 1928168"/>
              <a:gd name="connsiteX2" fmla="*/ 568659 w 1321455"/>
              <a:gd name="connsiteY2" fmla="*/ 0 h 1928168"/>
              <a:gd name="connsiteX3" fmla="*/ 590322 w 1321455"/>
              <a:gd name="connsiteY3" fmla="*/ 0 h 1928168"/>
              <a:gd name="connsiteX4" fmla="*/ 606570 w 1321455"/>
              <a:gd name="connsiteY4" fmla="*/ 5416 h 1928168"/>
              <a:gd name="connsiteX5" fmla="*/ 622817 w 1321455"/>
              <a:gd name="connsiteY5" fmla="*/ 16248 h 1928168"/>
              <a:gd name="connsiteX6" fmla="*/ 633649 w 1321455"/>
              <a:gd name="connsiteY6" fmla="*/ 27079 h 1928168"/>
              <a:gd name="connsiteX7" fmla="*/ 639065 w 1321455"/>
              <a:gd name="connsiteY7" fmla="*/ 43327 h 1928168"/>
              <a:gd name="connsiteX8" fmla="*/ 644480 w 1321455"/>
              <a:gd name="connsiteY8" fmla="*/ 64990 h 1928168"/>
              <a:gd name="connsiteX9" fmla="*/ 644480 w 1321455"/>
              <a:gd name="connsiteY9" fmla="*/ 81237 h 1928168"/>
              <a:gd name="connsiteX10" fmla="*/ 633649 w 1321455"/>
              <a:gd name="connsiteY10" fmla="*/ 102900 h 1928168"/>
              <a:gd name="connsiteX11" fmla="*/ 611986 w 1321455"/>
              <a:gd name="connsiteY11" fmla="*/ 151642 h 1928168"/>
              <a:gd name="connsiteX12" fmla="*/ 607372 w 1321455"/>
              <a:gd name="connsiteY12" fmla="*/ 172406 h 1928168"/>
              <a:gd name="connsiteX13" fmla="*/ 596472 w 1321455"/>
              <a:gd name="connsiteY13" fmla="*/ 188573 h 1928168"/>
              <a:gd name="connsiteX14" fmla="*/ 581751 w 1321455"/>
              <a:gd name="connsiteY14" fmla="*/ 261488 h 1928168"/>
              <a:gd name="connsiteX15" fmla="*/ 769076 w 1321455"/>
              <a:gd name="connsiteY15" fmla="*/ 448813 h 1928168"/>
              <a:gd name="connsiteX16" fmla="*/ 956401 w 1321455"/>
              <a:gd name="connsiteY16" fmla="*/ 261488 h 1928168"/>
              <a:gd name="connsiteX17" fmla="*/ 901535 w 1321455"/>
              <a:gd name="connsiteY17" fmla="*/ 129029 h 1928168"/>
              <a:gd name="connsiteX18" fmla="*/ 891331 w 1321455"/>
              <a:gd name="connsiteY18" fmla="*/ 122149 h 1928168"/>
              <a:gd name="connsiteX19" fmla="*/ 882775 w 1321455"/>
              <a:gd name="connsiteY19" fmla="*/ 102900 h 1928168"/>
              <a:gd name="connsiteX20" fmla="*/ 877360 w 1321455"/>
              <a:gd name="connsiteY20" fmla="*/ 81237 h 1928168"/>
              <a:gd name="connsiteX21" fmla="*/ 877360 w 1321455"/>
              <a:gd name="connsiteY21" fmla="*/ 64990 h 1928168"/>
              <a:gd name="connsiteX22" fmla="*/ 877360 w 1321455"/>
              <a:gd name="connsiteY22" fmla="*/ 43327 h 1928168"/>
              <a:gd name="connsiteX23" fmla="*/ 888191 w 1321455"/>
              <a:gd name="connsiteY23" fmla="*/ 27079 h 1928168"/>
              <a:gd name="connsiteX24" fmla="*/ 899023 w 1321455"/>
              <a:gd name="connsiteY24" fmla="*/ 16248 h 1928168"/>
              <a:gd name="connsiteX25" fmla="*/ 915270 w 1321455"/>
              <a:gd name="connsiteY25" fmla="*/ 5416 h 1928168"/>
              <a:gd name="connsiteX26" fmla="*/ 931518 w 1321455"/>
              <a:gd name="connsiteY26" fmla="*/ 0 h 1928168"/>
              <a:gd name="connsiteX27" fmla="*/ 953181 w 1321455"/>
              <a:gd name="connsiteY27" fmla="*/ 0 h 1928168"/>
              <a:gd name="connsiteX28" fmla="*/ 1321455 w 1321455"/>
              <a:gd name="connsiteY28" fmla="*/ 0 h 1928168"/>
              <a:gd name="connsiteX29" fmla="*/ 1321455 w 1321455"/>
              <a:gd name="connsiteY29" fmla="*/ 1473097 h 1928168"/>
              <a:gd name="connsiteX30" fmla="*/ 953181 w 1321455"/>
              <a:gd name="connsiteY30" fmla="*/ 1473097 h 1928168"/>
              <a:gd name="connsiteX31" fmla="*/ 931518 w 1321455"/>
              <a:gd name="connsiteY31" fmla="*/ 1478513 h 1928168"/>
              <a:gd name="connsiteX32" fmla="*/ 915270 w 1321455"/>
              <a:gd name="connsiteY32" fmla="*/ 1483929 h 1928168"/>
              <a:gd name="connsiteX33" fmla="*/ 899023 w 1321455"/>
              <a:gd name="connsiteY33" fmla="*/ 1494761 h 1928168"/>
              <a:gd name="connsiteX34" fmla="*/ 888191 w 1321455"/>
              <a:gd name="connsiteY34" fmla="*/ 1505592 h 1928168"/>
              <a:gd name="connsiteX35" fmla="*/ 877360 w 1321455"/>
              <a:gd name="connsiteY35" fmla="*/ 1521840 h 1928168"/>
              <a:gd name="connsiteX36" fmla="*/ 877360 w 1321455"/>
              <a:gd name="connsiteY36" fmla="*/ 1538087 h 1928168"/>
              <a:gd name="connsiteX37" fmla="*/ 877360 w 1321455"/>
              <a:gd name="connsiteY37" fmla="*/ 1554334 h 1928168"/>
              <a:gd name="connsiteX38" fmla="*/ 882775 w 1321455"/>
              <a:gd name="connsiteY38" fmla="*/ 1575997 h 1928168"/>
              <a:gd name="connsiteX39" fmla="*/ 888191 w 1321455"/>
              <a:gd name="connsiteY39" fmla="*/ 1575997 h 1928168"/>
              <a:gd name="connsiteX40" fmla="*/ 899459 w 1321455"/>
              <a:gd name="connsiteY40" fmla="*/ 1606985 h 1928168"/>
              <a:gd name="connsiteX41" fmla="*/ 901535 w 1321455"/>
              <a:gd name="connsiteY41" fmla="*/ 1608384 h 1928168"/>
              <a:gd name="connsiteX42" fmla="*/ 956401 w 1321455"/>
              <a:gd name="connsiteY42" fmla="*/ 1740843 h 1928168"/>
              <a:gd name="connsiteX43" fmla="*/ 769076 w 1321455"/>
              <a:gd name="connsiteY43" fmla="*/ 1928168 h 1928168"/>
              <a:gd name="connsiteX44" fmla="*/ 581751 w 1321455"/>
              <a:gd name="connsiteY44" fmla="*/ 1740843 h 1928168"/>
              <a:gd name="connsiteX45" fmla="*/ 596472 w 1321455"/>
              <a:gd name="connsiteY45" fmla="*/ 1667928 h 1928168"/>
              <a:gd name="connsiteX46" fmla="*/ 608272 w 1321455"/>
              <a:gd name="connsiteY46" fmla="*/ 1650427 h 1928168"/>
              <a:gd name="connsiteX47" fmla="*/ 611986 w 1321455"/>
              <a:gd name="connsiteY47" fmla="*/ 1635571 h 1928168"/>
              <a:gd name="connsiteX48" fmla="*/ 633649 w 1321455"/>
              <a:gd name="connsiteY48" fmla="*/ 1575997 h 1928168"/>
              <a:gd name="connsiteX49" fmla="*/ 644480 w 1321455"/>
              <a:gd name="connsiteY49" fmla="*/ 1554334 h 1928168"/>
              <a:gd name="connsiteX50" fmla="*/ 644480 w 1321455"/>
              <a:gd name="connsiteY50" fmla="*/ 1538087 h 1928168"/>
              <a:gd name="connsiteX51" fmla="*/ 639065 w 1321455"/>
              <a:gd name="connsiteY51" fmla="*/ 1521840 h 1928168"/>
              <a:gd name="connsiteX52" fmla="*/ 633649 w 1321455"/>
              <a:gd name="connsiteY52" fmla="*/ 1505592 h 1928168"/>
              <a:gd name="connsiteX53" fmla="*/ 622817 w 1321455"/>
              <a:gd name="connsiteY53" fmla="*/ 1494761 h 1928168"/>
              <a:gd name="connsiteX54" fmla="*/ 606570 w 1321455"/>
              <a:gd name="connsiteY54" fmla="*/ 1483929 h 1928168"/>
              <a:gd name="connsiteX55" fmla="*/ 590322 w 1321455"/>
              <a:gd name="connsiteY55" fmla="*/ 1478513 h 1928168"/>
              <a:gd name="connsiteX56" fmla="*/ 568659 w 1321455"/>
              <a:gd name="connsiteY56" fmla="*/ 1473097 h 1928168"/>
              <a:gd name="connsiteX57" fmla="*/ 113732 w 1321455"/>
              <a:gd name="connsiteY57" fmla="*/ 1473097 h 1928168"/>
              <a:gd name="connsiteX58" fmla="*/ 0 w 1321455"/>
              <a:gd name="connsiteY58" fmla="*/ 1473097 h 1928168"/>
              <a:gd name="connsiteX59" fmla="*/ 0 w 1321455"/>
              <a:gd name="connsiteY59" fmla="*/ 1386445 h 1928168"/>
              <a:gd name="connsiteX60" fmla="*/ 0 w 1321455"/>
              <a:gd name="connsiteY60" fmla="*/ 1364781 h 1928168"/>
              <a:gd name="connsiteX61" fmla="*/ 0 w 1321455"/>
              <a:gd name="connsiteY61" fmla="*/ 926102 h 1928168"/>
              <a:gd name="connsiteX62" fmla="*/ 0 w 1321455"/>
              <a:gd name="connsiteY62" fmla="*/ 904438 h 1928168"/>
              <a:gd name="connsiteX63" fmla="*/ 10832 w 1321455"/>
              <a:gd name="connsiteY63" fmla="*/ 888191 h 1928168"/>
              <a:gd name="connsiteX64" fmla="*/ 16248 w 1321455"/>
              <a:gd name="connsiteY64" fmla="*/ 871944 h 1928168"/>
              <a:gd name="connsiteX65" fmla="*/ 32495 w 1321455"/>
              <a:gd name="connsiteY65" fmla="*/ 861112 h 1928168"/>
              <a:gd name="connsiteX66" fmla="*/ 48742 w 1321455"/>
              <a:gd name="connsiteY66" fmla="*/ 850280 h 1928168"/>
              <a:gd name="connsiteX67" fmla="*/ 64990 w 1321455"/>
              <a:gd name="connsiteY67" fmla="*/ 850280 h 1928168"/>
              <a:gd name="connsiteX68" fmla="*/ 86653 w 1321455"/>
              <a:gd name="connsiteY68" fmla="*/ 850280 h 1928168"/>
              <a:gd name="connsiteX69" fmla="*/ 108316 w 1321455"/>
              <a:gd name="connsiteY69" fmla="*/ 861112 h 1928168"/>
              <a:gd name="connsiteX70" fmla="*/ 135296 w 1321455"/>
              <a:gd name="connsiteY70" fmla="*/ 869206 h 1928168"/>
              <a:gd name="connsiteX71" fmla="*/ 140327 w 1321455"/>
              <a:gd name="connsiteY71" fmla="*/ 876669 h 1928168"/>
              <a:gd name="connsiteX72" fmla="*/ 272786 w 1321455"/>
              <a:gd name="connsiteY72" fmla="*/ 931535 h 1928168"/>
              <a:gd name="connsiteX73" fmla="*/ 460111 w 1321455"/>
              <a:gd name="connsiteY73" fmla="*/ 744210 h 1928168"/>
              <a:gd name="connsiteX74" fmla="*/ 272786 w 1321455"/>
              <a:gd name="connsiteY74" fmla="*/ 556885 h 1928168"/>
              <a:gd name="connsiteX75" fmla="*/ 199871 w 1321455"/>
              <a:gd name="connsiteY75" fmla="*/ 571606 h 1928168"/>
              <a:gd name="connsiteX76" fmla="*/ 165023 w 1321455"/>
              <a:gd name="connsiteY76" fmla="*/ 595101 h 1928168"/>
              <a:gd name="connsiteX77" fmla="*/ 162474 w 1321455"/>
              <a:gd name="connsiteY77" fmla="*/ 595738 h 1928168"/>
              <a:gd name="connsiteX78" fmla="*/ 108316 w 1321455"/>
              <a:gd name="connsiteY78" fmla="*/ 617401 h 1928168"/>
              <a:gd name="connsiteX79" fmla="*/ 86653 w 1321455"/>
              <a:gd name="connsiteY79" fmla="*/ 622817 h 1928168"/>
              <a:gd name="connsiteX80" fmla="*/ 64990 w 1321455"/>
              <a:gd name="connsiteY80" fmla="*/ 622817 h 1928168"/>
              <a:gd name="connsiteX81" fmla="*/ 48742 w 1321455"/>
              <a:gd name="connsiteY81" fmla="*/ 622817 h 1928168"/>
              <a:gd name="connsiteX82" fmla="*/ 32495 w 1321455"/>
              <a:gd name="connsiteY82" fmla="*/ 617401 h 1928168"/>
              <a:gd name="connsiteX83" fmla="*/ 16248 w 1321455"/>
              <a:gd name="connsiteY83" fmla="*/ 606570 h 1928168"/>
              <a:gd name="connsiteX84" fmla="*/ 10832 w 1321455"/>
              <a:gd name="connsiteY84" fmla="*/ 590322 h 1928168"/>
              <a:gd name="connsiteX85" fmla="*/ 0 w 1321455"/>
              <a:gd name="connsiteY85" fmla="*/ 568659 h 1928168"/>
              <a:gd name="connsiteX86" fmla="*/ 0 w 1321455"/>
              <a:gd name="connsiteY86" fmla="*/ 546996 h 1928168"/>
              <a:gd name="connsiteX87" fmla="*/ 5416 w 1321455"/>
              <a:gd name="connsiteY87" fmla="*/ 113732 h 1928168"/>
              <a:gd name="connsiteX88" fmla="*/ 5416 w 1321455"/>
              <a:gd name="connsiteY88" fmla="*/ 81237 h 192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321455" h="1928168">
                <a:moveTo>
                  <a:pt x="0" y="0"/>
                </a:moveTo>
                <a:lnTo>
                  <a:pt x="113732" y="0"/>
                </a:lnTo>
                <a:lnTo>
                  <a:pt x="568659" y="0"/>
                </a:lnTo>
                <a:lnTo>
                  <a:pt x="590322" y="0"/>
                </a:lnTo>
                <a:lnTo>
                  <a:pt x="606570" y="5416"/>
                </a:lnTo>
                <a:lnTo>
                  <a:pt x="622817" y="16248"/>
                </a:lnTo>
                <a:lnTo>
                  <a:pt x="633649" y="27079"/>
                </a:lnTo>
                <a:lnTo>
                  <a:pt x="639065" y="43327"/>
                </a:lnTo>
                <a:lnTo>
                  <a:pt x="644480" y="64990"/>
                </a:lnTo>
                <a:lnTo>
                  <a:pt x="644480" y="81237"/>
                </a:lnTo>
                <a:lnTo>
                  <a:pt x="633649" y="102900"/>
                </a:lnTo>
                <a:lnTo>
                  <a:pt x="611986" y="151642"/>
                </a:lnTo>
                <a:lnTo>
                  <a:pt x="607372" y="172406"/>
                </a:lnTo>
                <a:lnTo>
                  <a:pt x="596472" y="188573"/>
                </a:lnTo>
                <a:cubicBezTo>
                  <a:pt x="586993" y="210984"/>
                  <a:pt x="581751" y="235624"/>
                  <a:pt x="581751" y="261488"/>
                </a:cubicBezTo>
                <a:cubicBezTo>
                  <a:pt x="581751" y="364945"/>
                  <a:pt x="665619" y="448813"/>
                  <a:pt x="769076" y="448813"/>
                </a:cubicBezTo>
                <a:cubicBezTo>
                  <a:pt x="872533" y="448813"/>
                  <a:pt x="956401" y="364945"/>
                  <a:pt x="956401" y="261488"/>
                </a:cubicBezTo>
                <a:cubicBezTo>
                  <a:pt x="956401" y="209760"/>
                  <a:pt x="935434" y="162928"/>
                  <a:pt x="901535" y="129029"/>
                </a:cubicBezTo>
                <a:lnTo>
                  <a:pt x="891331" y="122149"/>
                </a:lnTo>
                <a:lnTo>
                  <a:pt x="882775" y="102900"/>
                </a:lnTo>
                <a:lnTo>
                  <a:pt x="877360" y="81237"/>
                </a:lnTo>
                <a:lnTo>
                  <a:pt x="877360" y="64990"/>
                </a:lnTo>
                <a:lnTo>
                  <a:pt x="877360" y="43327"/>
                </a:lnTo>
                <a:lnTo>
                  <a:pt x="888191" y="27079"/>
                </a:lnTo>
                <a:lnTo>
                  <a:pt x="899023" y="16248"/>
                </a:lnTo>
                <a:lnTo>
                  <a:pt x="915270" y="5416"/>
                </a:lnTo>
                <a:lnTo>
                  <a:pt x="931518" y="0"/>
                </a:lnTo>
                <a:lnTo>
                  <a:pt x="953181" y="0"/>
                </a:lnTo>
                <a:lnTo>
                  <a:pt x="1321455" y="0"/>
                </a:lnTo>
                <a:lnTo>
                  <a:pt x="1321455" y="1473097"/>
                </a:lnTo>
                <a:lnTo>
                  <a:pt x="953181" y="1473097"/>
                </a:lnTo>
                <a:lnTo>
                  <a:pt x="931518" y="1478513"/>
                </a:lnTo>
                <a:lnTo>
                  <a:pt x="915270" y="1483929"/>
                </a:lnTo>
                <a:lnTo>
                  <a:pt x="899023" y="1494761"/>
                </a:lnTo>
                <a:lnTo>
                  <a:pt x="888191" y="1505592"/>
                </a:lnTo>
                <a:lnTo>
                  <a:pt x="877360" y="1521840"/>
                </a:lnTo>
                <a:lnTo>
                  <a:pt x="877360" y="1538087"/>
                </a:lnTo>
                <a:lnTo>
                  <a:pt x="877360" y="1554334"/>
                </a:lnTo>
                <a:lnTo>
                  <a:pt x="882775" y="1575997"/>
                </a:lnTo>
                <a:lnTo>
                  <a:pt x="888191" y="1575997"/>
                </a:lnTo>
                <a:lnTo>
                  <a:pt x="899459" y="1606985"/>
                </a:lnTo>
                <a:lnTo>
                  <a:pt x="901535" y="1608384"/>
                </a:lnTo>
                <a:cubicBezTo>
                  <a:pt x="935434" y="1642283"/>
                  <a:pt x="956401" y="1689115"/>
                  <a:pt x="956401" y="1740843"/>
                </a:cubicBezTo>
                <a:cubicBezTo>
                  <a:pt x="956401" y="1844300"/>
                  <a:pt x="872533" y="1928168"/>
                  <a:pt x="769076" y="1928168"/>
                </a:cubicBezTo>
                <a:cubicBezTo>
                  <a:pt x="665619" y="1928168"/>
                  <a:pt x="581751" y="1844300"/>
                  <a:pt x="581751" y="1740843"/>
                </a:cubicBezTo>
                <a:cubicBezTo>
                  <a:pt x="581751" y="1714979"/>
                  <a:pt x="586993" y="1690339"/>
                  <a:pt x="596472" y="1667928"/>
                </a:cubicBezTo>
                <a:lnTo>
                  <a:pt x="608272" y="1650427"/>
                </a:lnTo>
                <a:lnTo>
                  <a:pt x="611986" y="1635571"/>
                </a:lnTo>
                <a:lnTo>
                  <a:pt x="633649" y="1575997"/>
                </a:lnTo>
                <a:lnTo>
                  <a:pt x="644480" y="1554334"/>
                </a:lnTo>
                <a:lnTo>
                  <a:pt x="644480" y="1538087"/>
                </a:lnTo>
                <a:lnTo>
                  <a:pt x="639065" y="1521840"/>
                </a:lnTo>
                <a:lnTo>
                  <a:pt x="633649" y="1505592"/>
                </a:lnTo>
                <a:lnTo>
                  <a:pt x="622817" y="1494761"/>
                </a:lnTo>
                <a:lnTo>
                  <a:pt x="606570" y="1483929"/>
                </a:lnTo>
                <a:lnTo>
                  <a:pt x="590322" y="1478513"/>
                </a:lnTo>
                <a:lnTo>
                  <a:pt x="568659" y="1473097"/>
                </a:lnTo>
                <a:lnTo>
                  <a:pt x="113732" y="1473097"/>
                </a:lnTo>
                <a:lnTo>
                  <a:pt x="0" y="1473097"/>
                </a:lnTo>
                <a:lnTo>
                  <a:pt x="0" y="1386445"/>
                </a:lnTo>
                <a:lnTo>
                  <a:pt x="0" y="1364781"/>
                </a:lnTo>
                <a:lnTo>
                  <a:pt x="0" y="926102"/>
                </a:lnTo>
                <a:lnTo>
                  <a:pt x="0" y="904438"/>
                </a:lnTo>
                <a:lnTo>
                  <a:pt x="10832" y="888191"/>
                </a:lnTo>
                <a:lnTo>
                  <a:pt x="16248" y="871944"/>
                </a:lnTo>
                <a:lnTo>
                  <a:pt x="32495" y="861112"/>
                </a:lnTo>
                <a:lnTo>
                  <a:pt x="48742" y="850280"/>
                </a:lnTo>
                <a:lnTo>
                  <a:pt x="64990" y="850280"/>
                </a:lnTo>
                <a:lnTo>
                  <a:pt x="86653" y="850280"/>
                </a:lnTo>
                <a:lnTo>
                  <a:pt x="108316" y="861112"/>
                </a:lnTo>
                <a:lnTo>
                  <a:pt x="135296" y="869206"/>
                </a:lnTo>
                <a:lnTo>
                  <a:pt x="140327" y="876669"/>
                </a:lnTo>
                <a:cubicBezTo>
                  <a:pt x="174227" y="910568"/>
                  <a:pt x="221058" y="931535"/>
                  <a:pt x="272786" y="931535"/>
                </a:cubicBezTo>
                <a:cubicBezTo>
                  <a:pt x="376243" y="931535"/>
                  <a:pt x="460111" y="847667"/>
                  <a:pt x="460111" y="744210"/>
                </a:cubicBezTo>
                <a:cubicBezTo>
                  <a:pt x="460111" y="640753"/>
                  <a:pt x="376243" y="556885"/>
                  <a:pt x="272786" y="556885"/>
                </a:cubicBezTo>
                <a:cubicBezTo>
                  <a:pt x="246922" y="556885"/>
                  <a:pt x="222282" y="562127"/>
                  <a:pt x="199871" y="571606"/>
                </a:cubicBezTo>
                <a:lnTo>
                  <a:pt x="165023" y="595101"/>
                </a:lnTo>
                <a:lnTo>
                  <a:pt x="162474" y="595738"/>
                </a:lnTo>
                <a:lnTo>
                  <a:pt x="108316" y="617401"/>
                </a:lnTo>
                <a:lnTo>
                  <a:pt x="86653" y="622817"/>
                </a:lnTo>
                <a:lnTo>
                  <a:pt x="64990" y="622817"/>
                </a:lnTo>
                <a:lnTo>
                  <a:pt x="48742" y="622817"/>
                </a:lnTo>
                <a:lnTo>
                  <a:pt x="32495" y="617401"/>
                </a:lnTo>
                <a:lnTo>
                  <a:pt x="16248" y="606570"/>
                </a:lnTo>
                <a:lnTo>
                  <a:pt x="10832" y="590322"/>
                </a:lnTo>
                <a:lnTo>
                  <a:pt x="0" y="568659"/>
                </a:lnTo>
                <a:lnTo>
                  <a:pt x="0" y="546996"/>
                </a:lnTo>
                <a:lnTo>
                  <a:pt x="5416" y="113732"/>
                </a:lnTo>
                <a:lnTo>
                  <a:pt x="5416" y="81237"/>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AU"/>
          </a:p>
        </p:txBody>
      </p:sp>
      <p:sp>
        <p:nvSpPr>
          <p:cNvPr id="60" name="Freeform 59"/>
          <p:cNvSpPr>
            <a:spLocks/>
          </p:cNvSpPr>
          <p:nvPr/>
        </p:nvSpPr>
        <p:spPr bwMode="auto">
          <a:xfrm>
            <a:off x="5335081" y="1854360"/>
            <a:ext cx="1981949" cy="1375612"/>
          </a:xfrm>
          <a:custGeom>
            <a:avLst/>
            <a:gdLst>
              <a:gd name="connsiteX0" fmla="*/ 5429 w 1981949"/>
              <a:gd name="connsiteY0" fmla="*/ 0 h 1375612"/>
              <a:gd name="connsiteX1" fmla="*/ 1527236 w 1981949"/>
              <a:gd name="connsiteY1" fmla="*/ 0 h 1375612"/>
              <a:gd name="connsiteX2" fmla="*/ 1527236 w 1981949"/>
              <a:gd name="connsiteY2" fmla="*/ 10867 h 1375612"/>
              <a:gd name="connsiteX3" fmla="*/ 1527236 w 1981949"/>
              <a:gd name="connsiteY3" fmla="*/ 449550 h 1375612"/>
              <a:gd name="connsiteX4" fmla="*/ 1527236 w 1981949"/>
              <a:gd name="connsiteY4" fmla="*/ 471147 h 1375612"/>
              <a:gd name="connsiteX5" fmla="*/ 1532665 w 1981949"/>
              <a:gd name="connsiteY5" fmla="*/ 487379 h 1375612"/>
              <a:gd name="connsiteX6" fmla="*/ 1543523 w 1981949"/>
              <a:gd name="connsiteY6" fmla="*/ 503612 h 1375612"/>
              <a:gd name="connsiteX7" fmla="*/ 1554380 w 1981949"/>
              <a:gd name="connsiteY7" fmla="*/ 514479 h 1375612"/>
              <a:gd name="connsiteX8" fmla="*/ 1570667 w 1981949"/>
              <a:gd name="connsiteY8" fmla="*/ 519981 h 1375612"/>
              <a:gd name="connsiteX9" fmla="*/ 1592188 w 1981949"/>
              <a:gd name="connsiteY9" fmla="*/ 525346 h 1375612"/>
              <a:gd name="connsiteX10" fmla="*/ 1608474 w 1981949"/>
              <a:gd name="connsiteY10" fmla="*/ 525346 h 1375612"/>
              <a:gd name="connsiteX11" fmla="*/ 1630189 w 1981949"/>
              <a:gd name="connsiteY11" fmla="*/ 514479 h 1375612"/>
              <a:gd name="connsiteX12" fmla="*/ 1660157 w 1981949"/>
              <a:gd name="connsiteY12" fmla="*/ 505487 h 1375612"/>
              <a:gd name="connsiteX13" fmla="*/ 1662165 w 1981949"/>
              <a:gd name="connsiteY13" fmla="*/ 502508 h 1375612"/>
              <a:gd name="connsiteX14" fmla="*/ 1794624 w 1981949"/>
              <a:gd name="connsiteY14" fmla="*/ 447642 h 1375612"/>
              <a:gd name="connsiteX15" fmla="*/ 1981949 w 1981949"/>
              <a:gd name="connsiteY15" fmla="*/ 634967 h 1375612"/>
              <a:gd name="connsiteX16" fmla="*/ 1794624 w 1981949"/>
              <a:gd name="connsiteY16" fmla="*/ 822292 h 1375612"/>
              <a:gd name="connsiteX17" fmla="*/ 1721709 w 1981949"/>
              <a:gd name="connsiteY17" fmla="*/ 807571 h 1375612"/>
              <a:gd name="connsiteX18" fmla="*/ 1675178 w 1981949"/>
              <a:gd name="connsiteY18" fmla="*/ 776199 h 1375612"/>
              <a:gd name="connsiteX19" fmla="*/ 1630189 w 1981949"/>
              <a:gd name="connsiteY19" fmla="*/ 758237 h 1375612"/>
              <a:gd name="connsiteX20" fmla="*/ 1608474 w 1981949"/>
              <a:gd name="connsiteY20" fmla="*/ 752735 h 1375612"/>
              <a:gd name="connsiteX21" fmla="*/ 1592188 w 1981949"/>
              <a:gd name="connsiteY21" fmla="*/ 747370 h 1375612"/>
              <a:gd name="connsiteX22" fmla="*/ 1570667 w 1981949"/>
              <a:gd name="connsiteY22" fmla="*/ 752735 h 1375612"/>
              <a:gd name="connsiteX23" fmla="*/ 1554380 w 1981949"/>
              <a:gd name="connsiteY23" fmla="*/ 758237 h 1375612"/>
              <a:gd name="connsiteX24" fmla="*/ 1543523 w 1981949"/>
              <a:gd name="connsiteY24" fmla="*/ 769105 h 1375612"/>
              <a:gd name="connsiteX25" fmla="*/ 1532665 w 1981949"/>
              <a:gd name="connsiteY25" fmla="*/ 785337 h 1375612"/>
              <a:gd name="connsiteX26" fmla="*/ 1527236 w 1981949"/>
              <a:gd name="connsiteY26" fmla="*/ 801569 h 1375612"/>
              <a:gd name="connsiteX27" fmla="*/ 1527236 w 1981949"/>
              <a:gd name="connsiteY27" fmla="*/ 823166 h 1375612"/>
              <a:gd name="connsiteX28" fmla="*/ 1527236 w 1981949"/>
              <a:gd name="connsiteY28" fmla="*/ 1261849 h 1375612"/>
              <a:gd name="connsiteX29" fmla="*/ 1527236 w 1981949"/>
              <a:gd name="connsiteY29" fmla="*/ 1375612 h 1375612"/>
              <a:gd name="connsiteX30" fmla="*/ 1408191 w 1981949"/>
              <a:gd name="connsiteY30" fmla="*/ 1375612 h 1375612"/>
              <a:gd name="connsiteX31" fmla="*/ 958570 w 1981949"/>
              <a:gd name="connsiteY31" fmla="*/ 1375612 h 1375612"/>
              <a:gd name="connsiteX32" fmla="*/ 936855 w 1981949"/>
              <a:gd name="connsiteY32" fmla="*/ 1375612 h 1375612"/>
              <a:gd name="connsiteX33" fmla="*/ 915334 w 1981949"/>
              <a:gd name="connsiteY33" fmla="*/ 1364745 h 1375612"/>
              <a:gd name="connsiteX34" fmla="*/ 899047 w 1981949"/>
              <a:gd name="connsiteY34" fmla="*/ 1359380 h 1375612"/>
              <a:gd name="connsiteX35" fmla="*/ 888190 w 1981949"/>
              <a:gd name="connsiteY35" fmla="*/ 1343148 h 1375612"/>
              <a:gd name="connsiteX36" fmla="*/ 882761 w 1981949"/>
              <a:gd name="connsiteY36" fmla="*/ 1332280 h 1375612"/>
              <a:gd name="connsiteX37" fmla="*/ 877332 w 1981949"/>
              <a:gd name="connsiteY37" fmla="*/ 1310683 h 1375612"/>
              <a:gd name="connsiteX38" fmla="*/ 882761 w 1981949"/>
              <a:gd name="connsiteY38" fmla="*/ 1294314 h 1375612"/>
              <a:gd name="connsiteX39" fmla="*/ 888190 w 1981949"/>
              <a:gd name="connsiteY39" fmla="*/ 1272716 h 1375612"/>
              <a:gd name="connsiteX40" fmla="*/ 906583 w 1981949"/>
              <a:gd name="connsiteY40" fmla="*/ 1226810 h 1375612"/>
              <a:gd name="connsiteX41" fmla="*/ 933523 w 1981949"/>
              <a:gd name="connsiteY41" fmla="*/ 1186852 h 1375612"/>
              <a:gd name="connsiteX42" fmla="*/ 948244 w 1981949"/>
              <a:gd name="connsiteY42" fmla="*/ 1113936 h 1375612"/>
              <a:gd name="connsiteX43" fmla="*/ 760919 w 1981949"/>
              <a:gd name="connsiteY43" fmla="*/ 926611 h 1375612"/>
              <a:gd name="connsiteX44" fmla="*/ 573594 w 1981949"/>
              <a:gd name="connsiteY44" fmla="*/ 1113936 h 1375612"/>
              <a:gd name="connsiteX45" fmla="*/ 628460 w 1981949"/>
              <a:gd name="connsiteY45" fmla="*/ 1246395 h 1375612"/>
              <a:gd name="connsiteX46" fmla="*/ 628517 w 1981949"/>
              <a:gd name="connsiteY46" fmla="*/ 1246433 h 1375612"/>
              <a:gd name="connsiteX47" fmla="*/ 639047 w 1981949"/>
              <a:gd name="connsiteY47" fmla="*/ 1272716 h 1375612"/>
              <a:gd name="connsiteX48" fmla="*/ 644476 w 1981949"/>
              <a:gd name="connsiteY48" fmla="*/ 1294314 h 1375612"/>
              <a:gd name="connsiteX49" fmla="*/ 649904 w 1981949"/>
              <a:gd name="connsiteY49" fmla="*/ 1310683 h 1375612"/>
              <a:gd name="connsiteX50" fmla="*/ 644476 w 1981949"/>
              <a:gd name="connsiteY50" fmla="*/ 1332280 h 1375612"/>
              <a:gd name="connsiteX51" fmla="*/ 639047 w 1981949"/>
              <a:gd name="connsiteY51" fmla="*/ 1343148 h 1375612"/>
              <a:gd name="connsiteX52" fmla="*/ 628189 w 1981949"/>
              <a:gd name="connsiteY52" fmla="*/ 1359380 h 1375612"/>
              <a:gd name="connsiteX53" fmla="*/ 611903 w 1981949"/>
              <a:gd name="connsiteY53" fmla="*/ 1364745 h 1375612"/>
              <a:gd name="connsiteX54" fmla="*/ 590382 w 1981949"/>
              <a:gd name="connsiteY54" fmla="*/ 1375612 h 1375612"/>
              <a:gd name="connsiteX55" fmla="*/ 568666 w 1981949"/>
              <a:gd name="connsiteY55" fmla="*/ 1375612 h 1375612"/>
              <a:gd name="connsiteX56" fmla="*/ 119240 w 1981949"/>
              <a:gd name="connsiteY56" fmla="*/ 1375612 h 1375612"/>
              <a:gd name="connsiteX57" fmla="*/ 0 w 1981949"/>
              <a:gd name="connsiteY57" fmla="*/ 1375612 h 1375612"/>
              <a:gd name="connsiteX58" fmla="*/ 5429 w 1981949"/>
              <a:gd name="connsiteY58" fmla="*/ 1261849 h 1375612"/>
              <a:gd name="connsiteX59" fmla="*/ 5429 w 1981949"/>
              <a:gd name="connsiteY59" fmla="*/ 823166 h 1375612"/>
              <a:gd name="connsiteX60" fmla="*/ 5429 w 1981949"/>
              <a:gd name="connsiteY60" fmla="*/ 801569 h 1375612"/>
              <a:gd name="connsiteX61" fmla="*/ 10858 w 1981949"/>
              <a:gd name="connsiteY61" fmla="*/ 785337 h 1375612"/>
              <a:gd name="connsiteX62" fmla="*/ 21715 w 1981949"/>
              <a:gd name="connsiteY62" fmla="*/ 769105 h 1375612"/>
              <a:gd name="connsiteX63" fmla="*/ 32573 w 1981949"/>
              <a:gd name="connsiteY63" fmla="*/ 758237 h 1375612"/>
              <a:gd name="connsiteX64" fmla="*/ 48666 w 1981949"/>
              <a:gd name="connsiteY64" fmla="*/ 752735 h 1375612"/>
              <a:gd name="connsiteX65" fmla="*/ 70381 w 1981949"/>
              <a:gd name="connsiteY65" fmla="*/ 747370 h 1375612"/>
              <a:gd name="connsiteX66" fmla="*/ 86667 w 1981949"/>
              <a:gd name="connsiteY66" fmla="*/ 752735 h 1375612"/>
              <a:gd name="connsiteX67" fmla="*/ 108382 w 1981949"/>
              <a:gd name="connsiteY67" fmla="*/ 758237 h 1375612"/>
              <a:gd name="connsiteX68" fmla="*/ 162476 w 1981949"/>
              <a:gd name="connsiteY68" fmla="*/ 779835 h 1375612"/>
              <a:gd name="connsiteX69" fmla="*/ 166798 w 1981949"/>
              <a:gd name="connsiteY69" fmla="*/ 780800 h 1375612"/>
              <a:gd name="connsiteX70" fmla="*/ 203176 w 1981949"/>
              <a:gd name="connsiteY70" fmla="*/ 805326 h 1375612"/>
              <a:gd name="connsiteX71" fmla="*/ 276091 w 1981949"/>
              <a:gd name="connsiteY71" fmla="*/ 820047 h 1375612"/>
              <a:gd name="connsiteX72" fmla="*/ 463416 w 1981949"/>
              <a:gd name="connsiteY72" fmla="*/ 632722 h 1375612"/>
              <a:gd name="connsiteX73" fmla="*/ 276091 w 1981949"/>
              <a:gd name="connsiteY73" fmla="*/ 445397 h 1375612"/>
              <a:gd name="connsiteX74" fmla="*/ 143632 w 1981949"/>
              <a:gd name="connsiteY74" fmla="*/ 500263 h 1375612"/>
              <a:gd name="connsiteX75" fmla="*/ 140557 w 1981949"/>
              <a:gd name="connsiteY75" fmla="*/ 504824 h 1375612"/>
              <a:gd name="connsiteX76" fmla="*/ 108382 w 1981949"/>
              <a:gd name="connsiteY76" fmla="*/ 514479 h 1375612"/>
              <a:gd name="connsiteX77" fmla="*/ 86667 w 1981949"/>
              <a:gd name="connsiteY77" fmla="*/ 525346 h 1375612"/>
              <a:gd name="connsiteX78" fmla="*/ 70381 w 1981949"/>
              <a:gd name="connsiteY78" fmla="*/ 525346 h 1375612"/>
              <a:gd name="connsiteX79" fmla="*/ 48666 w 1981949"/>
              <a:gd name="connsiteY79" fmla="*/ 519981 h 1375612"/>
              <a:gd name="connsiteX80" fmla="*/ 32573 w 1981949"/>
              <a:gd name="connsiteY80" fmla="*/ 514479 h 1375612"/>
              <a:gd name="connsiteX81" fmla="*/ 21715 w 1981949"/>
              <a:gd name="connsiteY81" fmla="*/ 503612 h 1375612"/>
              <a:gd name="connsiteX82" fmla="*/ 10858 w 1981949"/>
              <a:gd name="connsiteY82" fmla="*/ 487379 h 1375612"/>
              <a:gd name="connsiteX83" fmla="*/ 5429 w 1981949"/>
              <a:gd name="connsiteY83" fmla="*/ 471147 h 1375612"/>
              <a:gd name="connsiteX84" fmla="*/ 5429 w 1981949"/>
              <a:gd name="connsiteY84" fmla="*/ 449550 h 1375612"/>
              <a:gd name="connsiteX85" fmla="*/ 5429 w 1981949"/>
              <a:gd name="connsiteY85" fmla="*/ 10867 h 1375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981949" h="1375612">
                <a:moveTo>
                  <a:pt x="5429" y="0"/>
                </a:moveTo>
                <a:lnTo>
                  <a:pt x="1527236" y="0"/>
                </a:lnTo>
                <a:lnTo>
                  <a:pt x="1527236" y="10867"/>
                </a:lnTo>
                <a:lnTo>
                  <a:pt x="1527236" y="449550"/>
                </a:lnTo>
                <a:lnTo>
                  <a:pt x="1527236" y="471147"/>
                </a:lnTo>
                <a:cubicBezTo>
                  <a:pt x="1528981" y="476512"/>
                  <a:pt x="1530920" y="482015"/>
                  <a:pt x="1532665" y="487379"/>
                </a:cubicBezTo>
                <a:cubicBezTo>
                  <a:pt x="1536349" y="492744"/>
                  <a:pt x="1539839" y="498247"/>
                  <a:pt x="1543523" y="503612"/>
                </a:cubicBezTo>
                <a:cubicBezTo>
                  <a:pt x="1547206" y="507188"/>
                  <a:pt x="1550696" y="510902"/>
                  <a:pt x="1554380" y="514479"/>
                </a:cubicBezTo>
                <a:cubicBezTo>
                  <a:pt x="1559809" y="516267"/>
                  <a:pt x="1565238" y="518193"/>
                  <a:pt x="1570667" y="519981"/>
                </a:cubicBezTo>
                <a:lnTo>
                  <a:pt x="1592188" y="525346"/>
                </a:lnTo>
                <a:lnTo>
                  <a:pt x="1608474" y="525346"/>
                </a:lnTo>
                <a:lnTo>
                  <a:pt x="1630189" y="514479"/>
                </a:lnTo>
                <a:lnTo>
                  <a:pt x="1660157" y="505487"/>
                </a:lnTo>
                <a:lnTo>
                  <a:pt x="1662165" y="502508"/>
                </a:lnTo>
                <a:cubicBezTo>
                  <a:pt x="1696064" y="468609"/>
                  <a:pt x="1742896" y="447642"/>
                  <a:pt x="1794624" y="447642"/>
                </a:cubicBezTo>
                <a:cubicBezTo>
                  <a:pt x="1898081" y="447642"/>
                  <a:pt x="1981949" y="531510"/>
                  <a:pt x="1981949" y="634967"/>
                </a:cubicBezTo>
                <a:cubicBezTo>
                  <a:pt x="1981949" y="738424"/>
                  <a:pt x="1898081" y="822292"/>
                  <a:pt x="1794624" y="822292"/>
                </a:cubicBezTo>
                <a:cubicBezTo>
                  <a:pt x="1768760" y="822292"/>
                  <a:pt x="1744120" y="817050"/>
                  <a:pt x="1721709" y="807571"/>
                </a:cubicBezTo>
                <a:lnTo>
                  <a:pt x="1675178" y="776199"/>
                </a:lnTo>
                <a:lnTo>
                  <a:pt x="1630189" y="758237"/>
                </a:lnTo>
                <a:lnTo>
                  <a:pt x="1608474" y="752735"/>
                </a:lnTo>
                <a:lnTo>
                  <a:pt x="1592188" y="747370"/>
                </a:lnTo>
                <a:lnTo>
                  <a:pt x="1570667" y="752735"/>
                </a:lnTo>
                <a:cubicBezTo>
                  <a:pt x="1565238" y="754523"/>
                  <a:pt x="1559809" y="756449"/>
                  <a:pt x="1554380" y="758237"/>
                </a:cubicBezTo>
                <a:cubicBezTo>
                  <a:pt x="1550696" y="761814"/>
                  <a:pt x="1547206" y="765528"/>
                  <a:pt x="1543523" y="769105"/>
                </a:cubicBezTo>
                <a:cubicBezTo>
                  <a:pt x="1539839" y="774470"/>
                  <a:pt x="1536349" y="779972"/>
                  <a:pt x="1532665" y="785337"/>
                </a:cubicBezTo>
                <a:cubicBezTo>
                  <a:pt x="1530920" y="790702"/>
                  <a:pt x="1528981" y="796204"/>
                  <a:pt x="1527236" y="801569"/>
                </a:cubicBezTo>
                <a:lnTo>
                  <a:pt x="1527236" y="823166"/>
                </a:lnTo>
                <a:lnTo>
                  <a:pt x="1527236" y="1261849"/>
                </a:lnTo>
                <a:lnTo>
                  <a:pt x="1527236" y="1375612"/>
                </a:lnTo>
                <a:lnTo>
                  <a:pt x="1408191" y="1375612"/>
                </a:lnTo>
                <a:lnTo>
                  <a:pt x="958570" y="1375612"/>
                </a:lnTo>
                <a:lnTo>
                  <a:pt x="936855" y="1375612"/>
                </a:lnTo>
                <a:lnTo>
                  <a:pt x="915334" y="1364745"/>
                </a:lnTo>
                <a:lnTo>
                  <a:pt x="899047" y="1359380"/>
                </a:lnTo>
                <a:cubicBezTo>
                  <a:pt x="895363" y="1354015"/>
                  <a:pt x="891874" y="1348513"/>
                  <a:pt x="888190" y="1343148"/>
                </a:cubicBezTo>
                <a:cubicBezTo>
                  <a:pt x="886445" y="1339571"/>
                  <a:pt x="884506" y="1335857"/>
                  <a:pt x="882761" y="1332280"/>
                </a:cubicBezTo>
                <a:cubicBezTo>
                  <a:pt x="881016" y="1325127"/>
                  <a:pt x="879077" y="1317836"/>
                  <a:pt x="877332" y="1310683"/>
                </a:cubicBezTo>
                <a:cubicBezTo>
                  <a:pt x="879077" y="1305181"/>
                  <a:pt x="881016" y="1299816"/>
                  <a:pt x="882761" y="1294314"/>
                </a:cubicBezTo>
                <a:cubicBezTo>
                  <a:pt x="884506" y="1287160"/>
                  <a:pt x="886445" y="1279870"/>
                  <a:pt x="888190" y="1272716"/>
                </a:cubicBezTo>
                <a:lnTo>
                  <a:pt x="906583" y="1226810"/>
                </a:lnTo>
                <a:lnTo>
                  <a:pt x="933523" y="1186852"/>
                </a:lnTo>
                <a:cubicBezTo>
                  <a:pt x="943003" y="1164440"/>
                  <a:pt x="948244" y="1139800"/>
                  <a:pt x="948244" y="1113936"/>
                </a:cubicBezTo>
                <a:cubicBezTo>
                  <a:pt x="948244" y="1010479"/>
                  <a:pt x="864376" y="926611"/>
                  <a:pt x="760919" y="926611"/>
                </a:cubicBezTo>
                <a:cubicBezTo>
                  <a:pt x="657462" y="926611"/>
                  <a:pt x="573594" y="1010479"/>
                  <a:pt x="573594" y="1113936"/>
                </a:cubicBezTo>
                <a:cubicBezTo>
                  <a:pt x="573594" y="1165665"/>
                  <a:pt x="594561" y="1212496"/>
                  <a:pt x="628460" y="1246395"/>
                </a:cubicBezTo>
                <a:lnTo>
                  <a:pt x="628517" y="1246433"/>
                </a:lnTo>
                <a:lnTo>
                  <a:pt x="639047" y="1272716"/>
                </a:lnTo>
                <a:cubicBezTo>
                  <a:pt x="640792" y="1279870"/>
                  <a:pt x="642731" y="1287160"/>
                  <a:pt x="644476" y="1294314"/>
                </a:cubicBezTo>
                <a:cubicBezTo>
                  <a:pt x="646221" y="1299816"/>
                  <a:pt x="648159" y="1305181"/>
                  <a:pt x="649904" y="1310683"/>
                </a:cubicBezTo>
                <a:cubicBezTo>
                  <a:pt x="648159" y="1317836"/>
                  <a:pt x="646221" y="1325127"/>
                  <a:pt x="644476" y="1332280"/>
                </a:cubicBezTo>
                <a:cubicBezTo>
                  <a:pt x="642731" y="1335857"/>
                  <a:pt x="640792" y="1339571"/>
                  <a:pt x="639047" y="1343148"/>
                </a:cubicBezTo>
                <a:cubicBezTo>
                  <a:pt x="635363" y="1348513"/>
                  <a:pt x="631873" y="1354015"/>
                  <a:pt x="628189" y="1359380"/>
                </a:cubicBezTo>
                <a:lnTo>
                  <a:pt x="611903" y="1364745"/>
                </a:lnTo>
                <a:lnTo>
                  <a:pt x="590382" y="1375612"/>
                </a:lnTo>
                <a:lnTo>
                  <a:pt x="568666" y="1375612"/>
                </a:lnTo>
                <a:lnTo>
                  <a:pt x="119240" y="1375612"/>
                </a:lnTo>
                <a:lnTo>
                  <a:pt x="0" y="1375612"/>
                </a:lnTo>
                <a:cubicBezTo>
                  <a:pt x="1745" y="1337645"/>
                  <a:pt x="3684" y="1299816"/>
                  <a:pt x="5429" y="1261849"/>
                </a:cubicBezTo>
                <a:lnTo>
                  <a:pt x="5429" y="823166"/>
                </a:lnTo>
                <a:lnTo>
                  <a:pt x="5429" y="801569"/>
                </a:lnTo>
                <a:cubicBezTo>
                  <a:pt x="7174" y="796204"/>
                  <a:pt x="9113" y="790702"/>
                  <a:pt x="10858" y="785337"/>
                </a:cubicBezTo>
                <a:cubicBezTo>
                  <a:pt x="14542" y="779972"/>
                  <a:pt x="18032" y="774470"/>
                  <a:pt x="21715" y="769105"/>
                </a:cubicBezTo>
                <a:cubicBezTo>
                  <a:pt x="25399" y="765528"/>
                  <a:pt x="28889" y="761814"/>
                  <a:pt x="32573" y="758237"/>
                </a:cubicBezTo>
                <a:cubicBezTo>
                  <a:pt x="38002" y="756449"/>
                  <a:pt x="43237" y="754523"/>
                  <a:pt x="48666" y="752735"/>
                </a:cubicBezTo>
                <a:lnTo>
                  <a:pt x="70381" y="747370"/>
                </a:lnTo>
                <a:lnTo>
                  <a:pt x="86667" y="752735"/>
                </a:lnTo>
                <a:lnTo>
                  <a:pt x="108382" y="758237"/>
                </a:lnTo>
                <a:lnTo>
                  <a:pt x="162476" y="779835"/>
                </a:lnTo>
                <a:lnTo>
                  <a:pt x="166798" y="780800"/>
                </a:lnTo>
                <a:lnTo>
                  <a:pt x="203176" y="805326"/>
                </a:lnTo>
                <a:cubicBezTo>
                  <a:pt x="225587" y="814805"/>
                  <a:pt x="250227" y="820047"/>
                  <a:pt x="276091" y="820047"/>
                </a:cubicBezTo>
                <a:cubicBezTo>
                  <a:pt x="379548" y="820047"/>
                  <a:pt x="463416" y="736179"/>
                  <a:pt x="463416" y="632722"/>
                </a:cubicBezTo>
                <a:cubicBezTo>
                  <a:pt x="463416" y="529265"/>
                  <a:pt x="379548" y="445397"/>
                  <a:pt x="276091" y="445397"/>
                </a:cubicBezTo>
                <a:cubicBezTo>
                  <a:pt x="224363" y="445397"/>
                  <a:pt x="177532" y="466364"/>
                  <a:pt x="143632" y="500263"/>
                </a:cubicBezTo>
                <a:lnTo>
                  <a:pt x="140557" y="504824"/>
                </a:lnTo>
                <a:lnTo>
                  <a:pt x="108382" y="514479"/>
                </a:lnTo>
                <a:lnTo>
                  <a:pt x="86667" y="525346"/>
                </a:lnTo>
                <a:lnTo>
                  <a:pt x="70381" y="525346"/>
                </a:lnTo>
                <a:lnTo>
                  <a:pt x="48666" y="519981"/>
                </a:lnTo>
                <a:cubicBezTo>
                  <a:pt x="43237" y="518193"/>
                  <a:pt x="38002" y="516267"/>
                  <a:pt x="32573" y="514479"/>
                </a:cubicBezTo>
                <a:cubicBezTo>
                  <a:pt x="28889" y="510902"/>
                  <a:pt x="25399" y="507188"/>
                  <a:pt x="21715" y="503612"/>
                </a:cubicBezTo>
                <a:cubicBezTo>
                  <a:pt x="18032" y="498247"/>
                  <a:pt x="14542" y="492744"/>
                  <a:pt x="10858" y="487379"/>
                </a:cubicBezTo>
                <a:cubicBezTo>
                  <a:pt x="9113" y="482015"/>
                  <a:pt x="7174" y="476512"/>
                  <a:pt x="5429" y="471147"/>
                </a:cubicBezTo>
                <a:lnTo>
                  <a:pt x="5429" y="449550"/>
                </a:lnTo>
                <a:lnTo>
                  <a:pt x="5429" y="10867"/>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AU"/>
          </a:p>
        </p:txBody>
      </p:sp>
      <p:sp>
        <p:nvSpPr>
          <p:cNvPr id="34" name="Rectangle 1436"/>
          <p:cNvSpPr>
            <a:spLocks noChangeArrowheads="1"/>
          </p:cNvSpPr>
          <p:nvPr/>
        </p:nvSpPr>
        <p:spPr bwMode="auto">
          <a:xfrm>
            <a:off x="48672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5" name="Rectangle 1436"/>
          <p:cNvSpPr>
            <a:spLocks noChangeArrowheads="1"/>
          </p:cNvSpPr>
          <p:nvPr/>
        </p:nvSpPr>
        <p:spPr bwMode="auto">
          <a:xfrm>
            <a:off x="48672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a:latin typeface="FontAwesome" pitchFamily="2" charset="0"/>
              </a:rPr>
              <a:t></a:t>
            </a:r>
            <a:endParaRPr lang="en-US" sz="4000" b="1" dirty="0"/>
          </a:p>
        </p:txBody>
      </p:sp>
      <p:sp>
        <p:nvSpPr>
          <p:cNvPr id="36" name="Content Placeholder 2"/>
          <p:cNvSpPr txBox="1">
            <a:spLocks/>
          </p:cNvSpPr>
          <p:nvPr/>
        </p:nvSpPr>
        <p:spPr>
          <a:xfrm>
            <a:off x="48672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31" name="Rectangle 1436"/>
          <p:cNvSpPr>
            <a:spLocks noChangeArrowheads="1"/>
          </p:cNvSpPr>
          <p:nvPr/>
        </p:nvSpPr>
        <p:spPr bwMode="auto">
          <a:xfrm>
            <a:off x="486728"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2" name="Rectangle 1436"/>
          <p:cNvSpPr>
            <a:spLocks noChangeArrowheads="1"/>
          </p:cNvSpPr>
          <p:nvPr/>
        </p:nvSpPr>
        <p:spPr bwMode="auto">
          <a:xfrm>
            <a:off x="486727"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a:solidFill>
                  <a:schemeClr val="accent1"/>
                </a:solidFill>
                <a:latin typeface="FontAwesome" pitchFamily="2" charset="0"/>
              </a:rPr>
              <a:t></a:t>
            </a:r>
            <a:endParaRPr lang="en-US" sz="4000" b="1" dirty="0">
              <a:solidFill>
                <a:schemeClr val="accent1"/>
              </a:solidFill>
            </a:endParaRPr>
          </a:p>
        </p:txBody>
      </p:sp>
      <p:sp>
        <p:nvSpPr>
          <p:cNvPr id="33" name="Content Placeholder 2"/>
          <p:cNvSpPr txBox="1">
            <a:spLocks/>
          </p:cNvSpPr>
          <p:nvPr/>
        </p:nvSpPr>
        <p:spPr>
          <a:xfrm>
            <a:off x="486728"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47" name="Rectangle 1436"/>
          <p:cNvSpPr>
            <a:spLocks noChangeArrowheads="1"/>
          </p:cNvSpPr>
          <p:nvPr/>
        </p:nvSpPr>
        <p:spPr bwMode="auto">
          <a:xfrm>
            <a:off x="9018570"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48" name="Rectangle 1436"/>
          <p:cNvSpPr>
            <a:spLocks noChangeArrowheads="1"/>
          </p:cNvSpPr>
          <p:nvPr/>
        </p:nvSpPr>
        <p:spPr bwMode="auto">
          <a:xfrm>
            <a:off x="11005282"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accent3"/>
                </a:solidFill>
                <a:latin typeface="FontAwesome" pitchFamily="2" charset="0"/>
              </a:rPr>
              <a:t></a:t>
            </a:r>
            <a:endParaRPr lang="en-US" sz="4000" b="1" dirty="0">
              <a:solidFill>
                <a:schemeClr val="accent3"/>
              </a:solidFill>
            </a:endParaRPr>
          </a:p>
        </p:txBody>
      </p:sp>
      <p:sp>
        <p:nvSpPr>
          <p:cNvPr id="49" name="Content Placeholder 2"/>
          <p:cNvSpPr txBox="1">
            <a:spLocks/>
          </p:cNvSpPr>
          <p:nvPr/>
        </p:nvSpPr>
        <p:spPr>
          <a:xfrm>
            <a:off x="8776757"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44" name="Rectangle 1436"/>
          <p:cNvSpPr>
            <a:spLocks noChangeArrowheads="1"/>
          </p:cNvSpPr>
          <p:nvPr/>
        </p:nvSpPr>
        <p:spPr bwMode="auto">
          <a:xfrm>
            <a:off x="9018570" y="475879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45" name="Rectangle 1436"/>
          <p:cNvSpPr>
            <a:spLocks noChangeArrowheads="1"/>
          </p:cNvSpPr>
          <p:nvPr/>
        </p:nvSpPr>
        <p:spPr bwMode="auto">
          <a:xfrm>
            <a:off x="11005282" y="4042072"/>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accent4"/>
                </a:solidFill>
                <a:latin typeface="FontAwesome" pitchFamily="2" charset="0"/>
              </a:rPr>
              <a:t></a:t>
            </a:r>
            <a:endParaRPr lang="en-US" sz="4000" b="1" dirty="0">
              <a:solidFill>
                <a:schemeClr val="accent4"/>
              </a:solidFill>
            </a:endParaRPr>
          </a:p>
        </p:txBody>
      </p:sp>
      <p:sp>
        <p:nvSpPr>
          <p:cNvPr id="46" name="Content Placeholder 2"/>
          <p:cNvSpPr txBox="1">
            <a:spLocks/>
          </p:cNvSpPr>
          <p:nvPr/>
        </p:nvSpPr>
        <p:spPr>
          <a:xfrm>
            <a:off x="8776757" y="507412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50" name="Rectangle 1436"/>
          <p:cNvSpPr>
            <a:spLocks noChangeArrowheads="1"/>
          </p:cNvSpPr>
          <p:nvPr/>
        </p:nvSpPr>
        <p:spPr bwMode="auto">
          <a:xfrm>
            <a:off x="5901030" y="1912416"/>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51" name="Rectangle 1436"/>
          <p:cNvSpPr>
            <a:spLocks noChangeArrowheads="1"/>
          </p:cNvSpPr>
          <p:nvPr/>
        </p:nvSpPr>
        <p:spPr bwMode="auto">
          <a:xfrm>
            <a:off x="4166087" y="3464120"/>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52" name="Rectangle 1436"/>
          <p:cNvSpPr>
            <a:spLocks noChangeArrowheads="1"/>
          </p:cNvSpPr>
          <p:nvPr/>
        </p:nvSpPr>
        <p:spPr bwMode="auto">
          <a:xfrm>
            <a:off x="7273936" y="3795046"/>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53" name="Rectangle 1436"/>
          <p:cNvSpPr>
            <a:spLocks noChangeArrowheads="1"/>
          </p:cNvSpPr>
          <p:nvPr/>
        </p:nvSpPr>
        <p:spPr bwMode="auto">
          <a:xfrm>
            <a:off x="5471419" y="5164475"/>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67" name="Freeform 66"/>
          <p:cNvSpPr/>
          <p:nvPr/>
        </p:nvSpPr>
        <p:spPr>
          <a:xfrm rot="2700000">
            <a:off x="7411958" y="2584595"/>
            <a:ext cx="652283" cy="393480"/>
          </a:xfrm>
          <a:custGeom>
            <a:avLst/>
            <a:gdLst>
              <a:gd name="connsiteX0" fmla="*/ 1211118 w 1380728"/>
              <a:gd name="connsiteY0" fmla="*/ 0 h 832903"/>
              <a:gd name="connsiteX1" fmla="*/ 1380728 w 1380728"/>
              <a:gd name="connsiteY1" fmla="*/ 487554 h 832903"/>
              <a:gd name="connsiteX2" fmla="*/ 952436 w 1380728"/>
              <a:gd name="connsiteY2" fmla="*/ 832903 h 832903"/>
              <a:gd name="connsiteX3" fmla="*/ 1036181 w 1380728"/>
              <a:gd name="connsiteY3" fmla="*/ 563262 h 832903"/>
              <a:gd name="connsiteX4" fmla="*/ 88660 w 1380728"/>
              <a:gd name="connsiteY4" fmla="*/ 629415 h 832903"/>
              <a:gd name="connsiteX5" fmla="*/ 0 w 1380728"/>
              <a:gd name="connsiteY5" fmla="*/ 338166 h 832903"/>
              <a:gd name="connsiteX6" fmla="*/ 1127316 w 1380728"/>
              <a:gd name="connsiteY6" fmla="*/ 269824 h 832903"/>
              <a:gd name="connsiteX7" fmla="*/ 1211118 w 1380728"/>
              <a:gd name="connsiteY7" fmla="*/ 0 h 83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0728" h="832903">
                <a:moveTo>
                  <a:pt x="1211118" y="0"/>
                </a:moveTo>
                <a:lnTo>
                  <a:pt x="1380728" y="487554"/>
                </a:lnTo>
                <a:lnTo>
                  <a:pt x="952436" y="832903"/>
                </a:lnTo>
                <a:lnTo>
                  <a:pt x="1036181" y="563262"/>
                </a:lnTo>
                <a:cubicBezTo>
                  <a:pt x="719400" y="513409"/>
                  <a:pt x="395440" y="536027"/>
                  <a:pt x="88660" y="629415"/>
                </a:cubicBezTo>
                <a:lnTo>
                  <a:pt x="0" y="338166"/>
                </a:lnTo>
                <a:cubicBezTo>
                  <a:pt x="365161" y="227006"/>
                  <a:pt x="751401" y="203591"/>
                  <a:pt x="1127316" y="269824"/>
                </a:cubicBezTo>
                <a:lnTo>
                  <a:pt x="1211118" y="0"/>
                </a:lnTo>
                <a:close/>
              </a:path>
            </a:pathLst>
          </a:custGeom>
          <a:solidFill>
            <a:schemeClr val="bg1">
              <a:lumMod val="85000"/>
            </a:schemeClr>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sp>
      <p:sp>
        <p:nvSpPr>
          <p:cNvPr id="68" name="Freeform 67"/>
          <p:cNvSpPr/>
          <p:nvPr/>
        </p:nvSpPr>
        <p:spPr>
          <a:xfrm rot="9000000">
            <a:off x="7256930" y="5433654"/>
            <a:ext cx="652283" cy="393480"/>
          </a:xfrm>
          <a:custGeom>
            <a:avLst/>
            <a:gdLst>
              <a:gd name="connsiteX0" fmla="*/ 1211118 w 1380728"/>
              <a:gd name="connsiteY0" fmla="*/ 0 h 832903"/>
              <a:gd name="connsiteX1" fmla="*/ 1380728 w 1380728"/>
              <a:gd name="connsiteY1" fmla="*/ 487554 h 832903"/>
              <a:gd name="connsiteX2" fmla="*/ 952436 w 1380728"/>
              <a:gd name="connsiteY2" fmla="*/ 832903 h 832903"/>
              <a:gd name="connsiteX3" fmla="*/ 1036181 w 1380728"/>
              <a:gd name="connsiteY3" fmla="*/ 563262 h 832903"/>
              <a:gd name="connsiteX4" fmla="*/ 88660 w 1380728"/>
              <a:gd name="connsiteY4" fmla="*/ 629415 h 832903"/>
              <a:gd name="connsiteX5" fmla="*/ 0 w 1380728"/>
              <a:gd name="connsiteY5" fmla="*/ 338166 h 832903"/>
              <a:gd name="connsiteX6" fmla="*/ 1127316 w 1380728"/>
              <a:gd name="connsiteY6" fmla="*/ 269824 h 832903"/>
              <a:gd name="connsiteX7" fmla="*/ 1211118 w 1380728"/>
              <a:gd name="connsiteY7" fmla="*/ 0 h 83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0728" h="832903">
                <a:moveTo>
                  <a:pt x="1211118" y="0"/>
                </a:moveTo>
                <a:lnTo>
                  <a:pt x="1380728" y="487554"/>
                </a:lnTo>
                <a:lnTo>
                  <a:pt x="952436" y="832903"/>
                </a:lnTo>
                <a:lnTo>
                  <a:pt x="1036181" y="563262"/>
                </a:lnTo>
                <a:cubicBezTo>
                  <a:pt x="719400" y="513409"/>
                  <a:pt x="395440" y="536027"/>
                  <a:pt x="88660" y="629415"/>
                </a:cubicBezTo>
                <a:lnTo>
                  <a:pt x="0" y="338166"/>
                </a:lnTo>
                <a:cubicBezTo>
                  <a:pt x="365161" y="227006"/>
                  <a:pt x="751401" y="203591"/>
                  <a:pt x="1127316" y="269824"/>
                </a:cubicBezTo>
                <a:lnTo>
                  <a:pt x="1211118" y="0"/>
                </a:lnTo>
                <a:close/>
              </a:path>
            </a:pathLst>
          </a:custGeom>
          <a:solidFill>
            <a:schemeClr val="bg1">
              <a:lumMod val="85000"/>
            </a:schemeClr>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sp>
      <p:sp>
        <p:nvSpPr>
          <p:cNvPr id="69" name="Freeform 68"/>
          <p:cNvSpPr/>
          <p:nvPr/>
        </p:nvSpPr>
        <p:spPr>
          <a:xfrm rot="13500000">
            <a:off x="4119198" y="5142533"/>
            <a:ext cx="652283" cy="393480"/>
          </a:xfrm>
          <a:custGeom>
            <a:avLst/>
            <a:gdLst>
              <a:gd name="connsiteX0" fmla="*/ 1211118 w 1380728"/>
              <a:gd name="connsiteY0" fmla="*/ 0 h 832903"/>
              <a:gd name="connsiteX1" fmla="*/ 1380728 w 1380728"/>
              <a:gd name="connsiteY1" fmla="*/ 487554 h 832903"/>
              <a:gd name="connsiteX2" fmla="*/ 952436 w 1380728"/>
              <a:gd name="connsiteY2" fmla="*/ 832903 h 832903"/>
              <a:gd name="connsiteX3" fmla="*/ 1036181 w 1380728"/>
              <a:gd name="connsiteY3" fmla="*/ 563262 h 832903"/>
              <a:gd name="connsiteX4" fmla="*/ 88660 w 1380728"/>
              <a:gd name="connsiteY4" fmla="*/ 629415 h 832903"/>
              <a:gd name="connsiteX5" fmla="*/ 0 w 1380728"/>
              <a:gd name="connsiteY5" fmla="*/ 338166 h 832903"/>
              <a:gd name="connsiteX6" fmla="*/ 1127316 w 1380728"/>
              <a:gd name="connsiteY6" fmla="*/ 269824 h 832903"/>
              <a:gd name="connsiteX7" fmla="*/ 1211118 w 1380728"/>
              <a:gd name="connsiteY7" fmla="*/ 0 h 83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0728" h="832903">
                <a:moveTo>
                  <a:pt x="1211118" y="0"/>
                </a:moveTo>
                <a:lnTo>
                  <a:pt x="1380728" y="487554"/>
                </a:lnTo>
                <a:lnTo>
                  <a:pt x="952436" y="832903"/>
                </a:lnTo>
                <a:lnTo>
                  <a:pt x="1036181" y="563262"/>
                </a:lnTo>
                <a:cubicBezTo>
                  <a:pt x="719400" y="513409"/>
                  <a:pt x="395440" y="536027"/>
                  <a:pt x="88660" y="629415"/>
                </a:cubicBezTo>
                <a:lnTo>
                  <a:pt x="0" y="338166"/>
                </a:lnTo>
                <a:cubicBezTo>
                  <a:pt x="365161" y="227006"/>
                  <a:pt x="751401" y="203591"/>
                  <a:pt x="1127316" y="269824"/>
                </a:cubicBezTo>
                <a:lnTo>
                  <a:pt x="1211118" y="0"/>
                </a:lnTo>
                <a:close/>
              </a:path>
            </a:pathLst>
          </a:custGeom>
          <a:solidFill>
            <a:schemeClr val="bg1">
              <a:lumMod val="85000"/>
            </a:schemeClr>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sp>
      <p:sp>
        <p:nvSpPr>
          <p:cNvPr id="70" name="Freeform 69"/>
          <p:cNvSpPr/>
          <p:nvPr/>
        </p:nvSpPr>
        <p:spPr>
          <a:xfrm rot="19800000">
            <a:off x="4513603" y="2231588"/>
            <a:ext cx="652283" cy="393480"/>
          </a:xfrm>
          <a:custGeom>
            <a:avLst/>
            <a:gdLst>
              <a:gd name="connsiteX0" fmla="*/ 1211118 w 1380728"/>
              <a:gd name="connsiteY0" fmla="*/ 0 h 832903"/>
              <a:gd name="connsiteX1" fmla="*/ 1380728 w 1380728"/>
              <a:gd name="connsiteY1" fmla="*/ 487554 h 832903"/>
              <a:gd name="connsiteX2" fmla="*/ 952436 w 1380728"/>
              <a:gd name="connsiteY2" fmla="*/ 832903 h 832903"/>
              <a:gd name="connsiteX3" fmla="*/ 1036181 w 1380728"/>
              <a:gd name="connsiteY3" fmla="*/ 563262 h 832903"/>
              <a:gd name="connsiteX4" fmla="*/ 88660 w 1380728"/>
              <a:gd name="connsiteY4" fmla="*/ 629415 h 832903"/>
              <a:gd name="connsiteX5" fmla="*/ 0 w 1380728"/>
              <a:gd name="connsiteY5" fmla="*/ 338166 h 832903"/>
              <a:gd name="connsiteX6" fmla="*/ 1127316 w 1380728"/>
              <a:gd name="connsiteY6" fmla="*/ 269824 h 832903"/>
              <a:gd name="connsiteX7" fmla="*/ 1211118 w 1380728"/>
              <a:gd name="connsiteY7" fmla="*/ 0 h 832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0728" h="832903">
                <a:moveTo>
                  <a:pt x="1211118" y="0"/>
                </a:moveTo>
                <a:lnTo>
                  <a:pt x="1380728" y="487554"/>
                </a:lnTo>
                <a:lnTo>
                  <a:pt x="952436" y="832903"/>
                </a:lnTo>
                <a:lnTo>
                  <a:pt x="1036181" y="563262"/>
                </a:lnTo>
                <a:cubicBezTo>
                  <a:pt x="719400" y="513409"/>
                  <a:pt x="395440" y="536027"/>
                  <a:pt x="88660" y="629415"/>
                </a:cubicBezTo>
                <a:lnTo>
                  <a:pt x="0" y="338166"/>
                </a:lnTo>
                <a:cubicBezTo>
                  <a:pt x="365161" y="227006"/>
                  <a:pt x="751401" y="203591"/>
                  <a:pt x="1127316" y="269824"/>
                </a:cubicBezTo>
                <a:lnTo>
                  <a:pt x="1211118" y="0"/>
                </a:lnTo>
                <a:close/>
              </a:path>
            </a:pathLst>
          </a:custGeom>
          <a:solidFill>
            <a:schemeClr val="bg1">
              <a:lumMod val="85000"/>
            </a:schemeClr>
          </a:solidFill>
          <a:ln>
            <a:noFill/>
          </a:ln>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sp>
      <p:sp>
        <p:nvSpPr>
          <p:cNvPr id="71" name="Rectangle 7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690473553"/>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4 Puzzle </a:t>
            </a:r>
            <a:r>
              <a:rPr lang="en-US" smtClean="0"/>
              <a:t>Pieces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129</a:t>
            </a:fld>
            <a:endParaRPr lang="en-US"/>
          </a:p>
        </p:txBody>
      </p:sp>
      <p:sp>
        <p:nvSpPr>
          <p:cNvPr id="6" name="Freeform 3123"/>
          <p:cNvSpPr>
            <a:spLocks/>
          </p:cNvSpPr>
          <p:nvPr/>
        </p:nvSpPr>
        <p:spPr bwMode="auto">
          <a:xfrm>
            <a:off x="10987698" y="2588592"/>
            <a:ext cx="435656" cy="591588"/>
          </a:xfrm>
          <a:custGeom>
            <a:avLst/>
            <a:gdLst>
              <a:gd name="T0" fmla="*/ 290 w 366"/>
              <a:gd name="T1" fmla="*/ 0 h 497"/>
              <a:gd name="T2" fmla="*/ 309 w 366"/>
              <a:gd name="T3" fmla="*/ 4 h 497"/>
              <a:gd name="T4" fmla="*/ 328 w 366"/>
              <a:gd name="T5" fmla="*/ 12 h 497"/>
              <a:gd name="T6" fmla="*/ 330 w 366"/>
              <a:gd name="T7" fmla="*/ 14 h 497"/>
              <a:gd name="T8" fmla="*/ 346 w 366"/>
              <a:gd name="T9" fmla="*/ 27 h 497"/>
              <a:gd name="T10" fmla="*/ 356 w 366"/>
              <a:gd name="T11" fmla="*/ 43 h 497"/>
              <a:gd name="T12" fmla="*/ 363 w 366"/>
              <a:gd name="T13" fmla="*/ 61 h 497"/>
              <a:gd name="T14" fmla="*/ 366 w 366"/>
              <a:gd name="T15" fmla="*/ 80 h 497"/>
              <a:gd name="T16" fmla="*/ 362 w 366"/>
              <a:gd name="T17" fmla="*/ 99 h 497"/>
              <a:gd name="T18" fmla="*/ 354 w 366"/>
              <a:gd name="T19" fmla="*/ 118 h 497"/>
              <a:gd name="T20" fmla="*/ 142 w 366"/>
              <a:gd name="T21" fmla="*/ 463 h 497"/>
              <a:gd name="T22" fmla="*/ 130 w 366"/>
              <a:gd name="T23" fmla="*/ 479 h 497"/>
              <a:gd name="T24" fmla="*/ 113 w 366"/>
              <a:gd name="T25" fmla="*/ 489 h 497"/>
              <a:gd name="T26" fmla="*/ 95 w 366"/>
              <a:gd name="T27" fmla="*/ 496 h 497"/>
              <a:gd name="T28" fmla="*/ 76 w 366"/>
              <a:gd name="T29" fmla="*/ 497 h 497"/>
              <a:gd name="T30" fmla="*/ 57 w 366"/>
              <a:gd name="T31" fmla="*/ 495 h 497"/>
              <a:gd name="T32" fmla="*/ 38 w 366"/>
              <a:gd name="T33" fmla="*/ 486 h 497"/>
              <a:gd name="T34" fmla="*/ 36 w 366"/>
              <a:gd name="T35" fmla="*/ 484 h 497"/>
              <a:gd name="T36" fmla="*/ 20 w 366"/>
              <a:gd name="T37" fmla="*/ 471 h 497"/>
              <a:gd name="T38" fmla="*/ 9 w 366"/>
              <a:gd name="T39" fmla="*/ 455 h 497"/>
              <a:gd name="T40" fmla="*/ 3 w 366"/>
              <a:gd name="T41" fmla="*/ 437 h 497"/>
              <a:gd name="T42" fmla="*/ 0 w 366"/>
              <a:gd name="T43" fmla="*/ 417 h 497"/>
              <a:gd name="T44" fmla="*/ 4 w 366"/>
              <a:gd name="T45" fmla="*/ 399 h 497"/>
              <a:gd name="T46" fmla="*/ 12 w 366"/>
              <a:gd name="T47" fmla="*/ 381 h 497"/>
              <a:gd name="T48" fmla="*/ 223 w 366"/>
              <a:gd name="T49" fmla="*/ 35 h 497"/>
              <a:gd name="T50" fmla="*/ 236 w 366"/>
              <a:gd name="T51" fmla="*/ 20 h 497"/>
              <a:gd name="T52" fmla="*/ 253 w 366"/>
              <a:gd name="T53" fmla="*/ 8 h 497"/>
              <a:gd name="T54" fmla="*/ 271 w 366"/>
              <a:gd name="T55" fmla="*/ 1 h 497"/>
              <a:gd name="T56" fmla="*/ 290 w 366"/>
              <a:gd name="T57"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6" h="497">
                <a:moveTo>
                  <a:pt x="290" y="0"/>
                </a:moveTo>
                <a:lnTo>
                  <a:pt x="309" y="4"/>
                </a:lnTo>
                <a:lnTo>
                  <a:pt x="328" y="12"/>
                </a:lnTo>
                <a:lnTo>
                  <a:pt x="330" y="14"/>
                </a:lnTo>
                <a:lnTo>
                  <a:pt x="346" y="27"/>
                </a:lnTo>
                <a:lnTo>
                  <a:pt x="356" y="43"/>
                </a:lnTo>
                <a:lnTo>
                  <a:pt x="363" y="61"/>
                </a:lnTo>
                <a:lnTo>
                  <a:pt x="366" y="80"/>
                </a:lnTo>
                <a:lnTo>
                  <a:pt x="362" y="99"/>
                </a:lnTo>
                <a:lnTo>
                  <a:pt x="354" y="118"/>
                </a:lnTo>
                <a:lnTo>
                  <a:pt x="142" y="463"/>
                </a:lnTo>
                <a:lnTo>
                  <a:pt x="130" y="479"/>
                </a:lnTo>
                <a:lnTo>
                  <a:pt x="113" y="489"/>
                </a:lnTo>
                <a:lnTo>
                  <a:pt x="95" y="496"/>
                </a:lnTo>
                <a:lnTo>
                  <a:pt x="76" y="497"/>
                </a:lnTo>
                <a:lnTo>
                  <a:pt x="57" y="495"/>
                </a:lnTo>
                <a:lnTo>
                  <a:pt x="38" y="486"/>
                </a:lnTo>
                <a:lnTo>
                  <a:pt x="36" y="484"/>
                </a:lnTo>
                <a:lnTo>
                  <a:pt x="20" y="471"/>
                </a:lnTo>
                <a:lnTo>
                  <a:pt x="9" y="455"/>
                </a:lnTo>
                <a:lnTo>
                  <a:pt x="3" y="437"/>
                </a:lnTo>
                <a:lnTo>
                  <a:pt x="0" y="417"/>
                </a:lnTo>
                <a:lnTo>
                  <a:pt x="4" y="399"/>
                </a:lnTo>
                <a:lnTo>
                  <a:pt x="12" y="381"/>
                </a:lnTo>
                <a:lnTo>
                  <a:pt x="223" y="35"/>
                </a:lnTo>
                <a:lnTo>
                  <a:pt x="236" y="20"/>
                </a:lnTo>
                <a:lnTo>
                  <a:pt x="253" y="8"/>
                </a:lnTo>
                <a:lnTo>
                  <a:pt x="271" y="1"/>
                </a:lnTo>
                <a:lnTo>
                  <a:pt x="290"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620"/>
          <p:cNvSpPr>
            <a:spLocks/>
          </p:cNvSpPr>
          <p:nvPr/>
        </p:nvSpPr>
        <p:spPr bwMode="auto">
          <a:xfrm>
            <a:off x="5758238" y="3797300"/>
            <a:ext cx="2300288" cy="2298700"/>
          </a:xfrm>
          <a:custGeom>
            <a:avLst/>
            <a:gdLst>
              <a:gd name="T0" fmla="*/ 468 w 5794"/>
              <a:gd name="T1" fmla="*/ 2783 h 5793"/>
              <a:gd name="T2" fmla="*/ 195 w 5794"/>
              <a:gd name="T3" fmla="*/ 2674 h 5793"/>
              <a:gd name="T4" fmla="*/ 37 w 5794"/>
              <a:gd name="T5" fmla="*/ 2748 h 5793"/>
              <a:gd name="T6" fmla="*/ 0 w 5794"/>
              <a:gd name="T7" fmla="*/ 4488 h 5793"/>
              <a:gd name="T8" fmla="*/ 1728 w 5794"/>
              <a:gd name="T9" fmla="*/ 4525 h 5793"/>
              <a:gd name="T10" fmla="*/ 1801 w 5794"/>
              <a:gd name="T11" fmla="*/ 4684 h 5793"/>
              <a:gd name="T12" fmla="*/ 1697 w 5794"/>
              <a:gd name="T13" fmla="*/ 4956 h 5793"/>
              <a:gd name="T14" fmla="*/ 1636 w 5794"/>
              <a:gd name="T15" fmla="*/ 5297 h 5793"/>
              <a:gd name="T16" fmla="*/ 1696 w 5794"/>
              <a:gd name="T17" fmla="*/ 5517 h 5793"/>
              <a:gd name="T18" fmla="*/ 1952 w 5794"/>
              <a:gd name="T19" fmla="*/ 5740 h 5793"/>
              <a:gd name="T20" fmla="*/ 2304 w 5794"/>
              <a:gd name="T21" fmla="*/ 5792 h 5793"/>
              <a:gd name="T22" fmla="*/ 2711 w 5794"/>
              <a:gd name="T23" fmla="*/ 5624 h 5793"/>
              <a:gd name="T24" fmla="*/ 2828 w 5794"/>
              <a:gd name="T25" fmla="*/ 5415 h 5793"/>
              <a:gd name="T26" fmla="*/ 2845 w 5794"/>
              <a:gd name="T27" fmla="*/ 5210 h 5793"/>
              <a:gd name="T28" fmla="*/ 2694 w 5794"/>
              <a:gd name="T29" fmla="*/ 4754 h 5793"/>
              <a:gd name="T30" fmla="*/ 2691 w 5794"/>
              <a:gd name="T31" fmla="*/ 4596 h 5793"/>
              <a:gd name="T32" fmla="*/ 2834 w 5794"/>
              <a:gd name="T33" fmla="*/ 4490 h 5793"/>
              <a:gd name="T34" fmla="*/ 4489 w 5794"/>
              <a:gd name="T35" fmla="*/ 4488 h 5793"/>
              <a:gd name="T36" fmla="*/ 4525 w 5794"/>
              <a:gd name="T37" fmla="*/ 2748 h 5793"/>
              <a:gd name="T38" fmla="*/ 4685 w 5794"/>
              <a:gd name="T39" fmla="*/ 2674 h 5793"/>
              <a:gd name="T40" fmla="*/ 4957 w 5794"/>
              <a:gd name="T41" fmla="*/ 2783 h 5793"/>
              <a:gd name="T42" fmla="*/ 5298 w 5794"/>
              <a:gd name="T43" fmla="*/ 2847 h 5793"/>
              <a:gd name="T44" fmla="*/ 5517 w 5794"/>
              <a:gd name="T45" fmla="*/ 2788 h 5793"/>
              <a:gd name="T46" fmla="*/ 5741 w 5794"/>
              <a:gd name="T47" fmla="*/ 2531 h 5793"/>
              <a:gd name="T48" fmla="*/ 5791 w 5794"/>
              <a:gd name="T49" fmla="*/ 2180 h 5793"/>
              <a:gd name="T50" fmla="*/ 5623 w 5794"/>
              <a:gd name="T51" fmla="*/ 1774 h 5793"/>
              <a:gd name="T52" fmla="*/ 5414 w 5794"/>
              <a:gd name="T53" fmla="*/ 1655 h 5793"/>
              <a:gd name="T54" fmla="*/ 5211 w 5794"/>
              <a:gd name="T55" fmla="*/ 1638 h 5793"/>
              <a:gd name="T56" fmla="*/ 4753 w 5794"/>
              <a:gd name="T57" fmla="*/ 1781 h 5793"/>
              <a:gd name="T58" fmla="*/ 4595 w 5794"/>
              <a:gd name="T59" fmla="*/ 1785 h 5793"/>
              <a:gd name="T60" fmla="*/ 4490 w 5794"/>
              <a:gd name="T61" fmla="*/ 1643 h 5793"/>
              <a:gd name="T62" fmla="*/ 4489 w 5794"/>
              <a:gd name="T63" fmla="*/ 0 h 5793"/>
              <a:gd name="T64" fmla="*/ 2747 w 5794"/>
              <a:gd name="T65" fmla="*/ 36 h 5793"/>
              <a:gd name="T66" fmla="*/ 2674 w 5794"/>
              <a:gd name="T67" fmla="*/ 195 h 5793"/>
              <a:gd name="T68" fmla="*/ 2783 w 5794"/>
              <a:gd name="T69" fmla="*/ 468 h 5793"/>
              <a:gd name="T70" fmla="*/ 2847 w 5794"/>
              <a:gd name="T71" fmla="*/ 809 h 5793"/>
              <a:gd name="T72" fmla="*/ 2788 w 5794"/>
              <a:gd name="T73" fmla="*/ 1028 h 5793"/>
              <a:gd name="T74" fmla="*/ 2532 w 5794"/>
              <a:gd name="T75" fmla="*/ 1252 h 5793"/>
              <a:gd name="T76" fmla="*/ 2179 w 5794"/>
              <a:gd name="T77" fmla="*/ 1304 h 5793"/>
              <a:gd name="T78" fmla="*/ 1773 w 5794"/>
              <a:gd name="T79" fmla="*/ 1134 h 5793"/>
              <a:gd name="T80" fmla="*/ 1655 w 5794"/>
              <a:gd name="T81" fmla="*/ 925 h 5793"/>
              <a:gd name="T82" fmla="*/ 1637 w 5794"/>
              <a:gd name="T83" fmla="*/ 722 h 5793"/>
              <a:gd name="T84" fmla="*/ 1781 w 5794"/>
              <a:gd name="T85" fmla="*/ 264 h 5793"/>
              <a:gd name="T86" fmla="*/ 1784 w 5794"/>
              <a:gd name="T87" fmla="*/ 106 h 5793"/>
              <a:gd name="T88" fmla="*/ 1644 w 5794"/>
              <a:gd name="T89" fmla="*/ 1 h 5793"/>
              <a:gd name="T90" fmla="*/ 2 w 5794"/>
              <a:gd name="T91" fmla="*/ 1643 h 5793"/>
              <a:gd name="T92" fmla="*/ 107 w 5794"/>
              <a:gd name="T93" fmla="*/ 1785 h 5793"/>
              <a:gd name="T94" fmla="*/ 265 w 5794"/>
              <a:gd name="T95" fmla="*/ 1781 h 5793"/>
              <a:gd name="T96" fmla="*/ 722 w 5794"/>
              <a:gd name="T97" fmla="*/ 1638 h 5793"/>
              <a:gd name="T98" fmla="*/ 926 w 5794"/>
              <a:gd name="T99" fmla="*/ 1655 h 5793"/>
              <a:gd name="T100" fmla="*/ 1134 w 5794"/>
              <a:gd name="T101" fmla="*/ 1774 h 5793"/>
              <a:gd name="T102" fmla="*/ 1303 w 5794"/>
              <a:gd name="T103" fmla="*/ 2180 h 5793"/>
              <a:gd name="T104" fmla="*/ 1252 w 5794"/>
              <a:gd name="T105" fmla="*/ 2531 h 5793"/>
              <a:gd name="T106" fmla="*/ 1028 w 5794"/>
              <a:gd name="T107" fmla="*/ 2788 h 5793"/>
              <a:gd name="T108" fmla="*/ 808 w 5794"/>
              <a:gd name="T109" fmla="*/ 2847 h 5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94" h="5793">
                <a:moveTo>
                  <a:pt x="777" y="2847"/>
                </a:moveTo>
                <a:lnTo>
                  <a:pt x="722" y="2846"/>
                </a:lnTo>
                <a:lnTo>
                  <a:pt x="600" y="2824"/>
                </a:lnTo>
                <a:lnTo>
                  <a:pt x="468" y="2783"/>
                </a:lnTo>
                <a:lnTo>
                  <a:pt x="332" y="2727"/>
                </a:lnTo>
                <a:lnTo>
                  <a:pt x="265" y="2694"/>
                </a:lnTo>
                <a:lnTo>
                  <a:pt x="241" y="2684"/>
                </a:lnTo>
                <a:lnTo>
                  <a:pt x="195" y="2674"/>
                </a:lnTo>
                <a:lnTo>
                  <a:pt x="149" y="2676"/>
                </a:lnTo>
                <a:lnTo>
                  <a:pt x="107" y="2690"/>
                </a:lnTo>
                <a:lnTo>
                  <a:pt x="68" y="2715"/>
                </a:lnTo>
                <a:lnTo>
                  <a:pt x="37" y="2748"/>
                </a:lnTo>
                <a:lnTo>
                  <a:pt x="13" y="2788"/>
                </a:lnTo>
                <a:lnTo>
                  <a:pt x="2" y="2833"/>
                </a:lnTo>
                <a:lnTo>
                  <a:pt x="0" y="2859"/>
                </a:lnTo>
                <a:lnTo>
                  <a:pt x="0" y="4488"/>
                </a:lnTo>
                <a:lnTo>
                  <a:pt x="1618" y="4488"/>
                </a:lnTo>
                <a:lnTo>
                  <a:pt x="1644" y="4490"/>
                </a:lnTo>
                <a:lnTo>
                  <a:pt x="1689" y="4502"/>
                </a:lnTo>
                <a:lnTo>
                  <a:pt x="1728" y="4525"/>
                </a:lnTo>
                <a:lnTo>
                  <a:pt x="1760" y="4557"/>
                </a:lnTo>
                <a:lnTo>
                  <a:pt x="1784" y="4595"/>
                </a:lnTo>
                <a:lnTo>
                  <a:pt x="1798" y="4637"/>
                </a:lnTo>
                <a:lnTo>
                  <a:pt x="1801" y="4684"/>
                </a:lnTo>
                <a:lnTo>
                  <a:pt x="1792" y="4731"/>
                </a:lnTo>
                <a:lnTo>
                  <a:pt x="1781" y="4754"/>
                </a:lnTo>
                <a:lnTo>
                  <a:pt x="1750" y="4821"/>
                </a:lnTo>
                <a:lnTo>
                  <a:pt x="1697" y="4956"/>
                </a:lnTo>
                <a:lnTo>
                  <a:pt x="1658" y="5088"/>
                </a:lnTo>
                <a:lnTo>
                  <a:pt x="1637" y="5210"/>
                </a:lnTo>
                <a:lnTo>
                  <a:pt x="1636" y="5265"/>
                </a:lnTo>
                <a:lnTo>
                  <a:pt x="1636" y="5297"/>
                </a:lnTo>
                <a:lnTo>
                  <a:pt x="1642" y="5358"/>
                </a:lnTo>
                <a:lnTo>
                  <a:pt x="1655" y="5415"/>
                </a:lnTo>
                <a:lnTo>
                  <a:pt x="1672" y="5468"/>
                </a:lnTo>
                <a:lnTo>
                  <a:pt x="1696" y="5517"/>
                </a:lnTo>
                <a:lnTo>
                  <a:pt x="1723" y="5561"/>
                </a:lnTo>
                <a:lnTo>
                  <a:pt x="1773" y="5624"/>
                </a:lnTo>
                <a:lnTo>
                  <a:pt x="1856" y="5690"/>
                </a:lnTo>
                <a:lnTo>
                  <a:pt x="1952" y="5740"/>
                </a:lnTo>
                <a:lnTo>
                  <a:pt x="2061" y="5775"/>
                </a:lnTo>
                <a:lnTo>
                  <a:pt x="2179" y="5792"/>
                </a:lnTo>
                <a:lnTo>
                  <a:pt x="2241" y="5793"/>
                </a:lnTo>
                <a:lnTo>
                  <a:pt x="2304" y="5792"/>
                </a:lnTo>
                <a:lnTo>
                  <a:pt x="2423" y="5775"/>
                </a:lnTo>
                <a:lnTo>
                  <a:pt x="2532" y="5740"/>
                </a:lnTo>
                <a:lnTo>
                  <a:pt x="2628" y="5690"/>
                </a:lnTo>
                <a:lnTo>
                  <a:pt x="2711" y="5624"/>
                </a:lnTo>
                <a:lnTo>
                  <a:pt x="2760" y="5561"/>
                </a:lnTo>
                <a:lnTo>
                  <a:pt x="2788" y="5517"/>
                </a:lnTo>
                <a:lnTo>
                  <a:pt x="2812" y="5468"/>
                </a:lnTo>
                <a:lnTo>
                  <a:pt x="2828" y="5415"/>
                </a:lnTo>
                <a:lnTo>
                  <a:pt x="2841" y="5358"/>
                </a:lnTo>
                <a:lnTo>
                  <a:pt x="2847" y="5297"/>
                </a:lnTo>
                <a:lnTo>
                  <a:pt x="2848" y="5265"/>
                </a:lnTo>
                <a:lnTo>
                  <a:pt x="2845" y="5210"/>
                </a:lnTo>
                <a:lnTo>
                  <a:pt x="2823" y="5088"/>
                </a:lnTo>
                <a:lnTo>
                  <a:pt x="2783" y="4957"/>
                </a:lnTo>
                <a:lnTo>
                  <a:pt x="2727" y="4821"/>
                </a:lnTo>
                <a:lnTo>
                  <a:pt x="2694" y="4754"/>
                </a:lnTo>
                <a:lnTo>
                  <a:pt x="2683" y="4731"/>
                </a:lnTo>
                <a:lnTo>
                  <a:pt x="2674" y="4684"/>
                </a:lnTo>
                <a:lnTo>
                  <a:pt x="2677" y="4639"/>
                </a:lnTo>
                <a:lnTo>
                  <a:pt x="2691" y="4596"/>
                </a:lnTo>
                <a:lnTo>
                  <a:pt x="2714" y="4557"/>
                </a:lnTo>
                <a:lnTo>
                  <a:pt x="2747" y="4526"/>
                </a:lnTo>
                <a:lnTo>
                  <a:pt x="2787" y="4502"/>
                </a:lnTo>
                <a:lnTo>
                  <a:pt x="2834" y="4490"/>
                </a:lnTo>
                <a:lnTo>
                  <a:pt x="2858" y="4488"/>
                </a:lnTo>
                <a:lnTo>
                  <a:pt x="4489" y="4488"/>
                </a:lnTo>
                <a:lnTo>
                  <a:pt x="4489" y="4488"/>
                </a:lnTo>
                <a:lnTo>
                  <a:pt x="4489" y="4488"/>
                </a:lnTo>
                <a:lnTo>
                  <a:pt x="4489" y="2859"/>
                </a:lnTo>
                <a:lnTo>
                  <a:pt x="4490" y="2833"/>
                </a:lnTo>
                <a:lnTo>
                  <a:pt x="4502" y="2788"/>
                </a:lnTo>
                <a:lnTo>
                  <a:pt x="4525" y="2748"/>
                </a:lnTo>
                <a:lnTo>
                  <a:pt x="4557" y="2715"/>
                </a:lnTo>
                <a:lnTo>
                  <a:pt x="4595" y="2690"/>
                </a:lnTo>
                <a:lnTo>
                  <a:pt x="4638" y="2676"/>
                </a:lnTo>
                <a:lnTo>
                  <a:pt x="4685" y="2674"/>
                </a:lnTo>
                <a:lnTo>
                  <a:pt x="4731" y="2684"/>
                </a:lnTo>
                <a:lnTo>
                  <a:pt x="4753" y="2694"/>
                </a:lnTo>
                <a:lnTo>
                  <a:pt x="4821" y="2727"/>
                </a:lnTo>
                <a:lnTo>
                  <a:pt x="4957" y="2783"/>
                </a:lnTo>
                <a:lnTo>
                  <a:pt x="5089" y="2824"/>
                </a:lnTo>
                <a:lnTo>
                  <a:pt x="5211" y="2846"/>
                </a:lnTo>
                <a:lnTo>
                  <a:pt x="5265" y="2847"/>
                </a:lnTo>
                <a:lnTo>
                  <a:pt x="5298" y="2847"/>
                </a:lnTo>
                <a:lnTo>
                  <a:pt x="5357" y="2841"/>
                </a:lnTo>
                <a:lnTo>
                  <a:pt x="5414" y="2829"/>
                </a:lnTo>
                <a:lnTo>
                  <a:pt x="5467" y="2811"/>
                </a:lnTo>
                <a:lnTo>
                  <a:pt x="5517" y="2788"/>
                </a:lnTo>
                <a:lnTo>
                  <a:pt x="5562" y="2760"/>
                </a:lnTo>
                <a:lnTo>
                  <a:pt x="5623" y="2710"/>
                </a:lnTo>
                <a:lnTo>
                  <a:pt x="5690" y="2628"/>
                </a:lnTo>
                <a:lnTo>
                  <a:pt x="5741" y="2531"/>
                </a:lnTo>
                <a:lnTo>
                  <a:pt x="5775" y="2422"/>
                </a:lnTo>
                <a:lnTo>
                  <a:pt x="5791" y="2304"/>
                </a:lnTo>
                <a:lnTo>
                  <a:pt x="5794" y="2242"/>
                </a:lnTo>
                <a:lnTo>
                  <a:pt x="5791" y="2180"/>
                </a:lnTo>
                <a:lnTo>
                  <a:pt x="5775" y="2061"/>
                </a:lnTo>
                <a:lnTo>
                  <a:pt x="5741" y="1953"/>
                </a:lnTo>
                <a:lnTo>
                  <a:pt x="5690" y="1856"/>
                </a:lnTo>
                <a:lnTo>
                  <a:pt x="5623" y="1774"/>
                </a:lnTo>
                <a:lnTo>
                  <a:pt x="5562" y="1724"/>
                </a:lnTo>
                <a:lnTo>
                  <a:pt x="5517" y="1695"/>
                </a:lnTo>
                <a:lnTo>
                  <a:pt x="5467" y="1673"/>
                </a:lnTo>
                <a:lnTo>
                  <a:pt x="5414" y="1655"/>
                </a:lnTo>
                <a:lnTo>
                  <a:pt x="5357" y="1643"/>
                </a:lnTo>
                <a:lnTo>
                  <a:pt x="5298" y="1637"/>
                </a:lnTo>
                <a:lnTo>
                  <a:pt x="5265" y="1635"/>
                </a:lnTo>
                <a:lnTo>
                  <a:pt x="5211" y="1638"/>
                </a:lnTo>
                <a:lnTo>
                  <a:pt x="5089" y="1659"/>
                </a:lnTo>
                <a:lnTo>
                  <a:pt x="4957" y="1696"/>
                </a:lnTo>
                <a:lnTo>
                  <a:pt x="4821" y="1750"/>
                </a:lnTo>
                <a:lnTo>
                  <a:pt x="4753" y="1781"/>
                </a:lnTo>
                <a:lnTo>
                  <a:pt x="4730" y="1791"/>
                </a:lnTo>
                <a:lnTo>
                  <a:pt x="4683" y="1800"/>
                </a:lnTo>
                <a:lnTo>
                  <a:pt x="4638" y="1797"/>
                </a:lnTo>
                <a:lnTo>
                  <a:pt x="4595" y="1785"/>
                </a:lnTo>
                <a:lnTo>
                  <a:pt x="4556" y="1760"/>
                </a:lnTo>
                <a:lnTo>
                  <a:pt x="4525" y="1729"/>
                </a:lnTo>
                <a:lnTo>
                  <a:pt x="4502" y="1689"/>
                </a:lnTo>
                <a:lnTo>
                  <a:pt x="4490" y="1643"/>
                </a:lnTo>
                <a:lnTo>
                  <a:pt x="4489" y="1619"/>
                </a:lnTo>
                <a:lnTo>
                  <a:pt x="4489" y="0"/>
                </a:lnTo>
                <a:lnTo>
                  <a:pt x="4489" y="311"/>
                </a:lnTo>
                <a:lnTo>
                  <a:pt x="4489" y="0"/>
                </a:lnTo>
                <a:lnTo>
                  <a:pt x="2858" y="0"/>
                </a:lnTo>
                <a:lnTo>
                  <a:pt x="2834" y="1"/>
                </a:lnTo>
                <a:lnTo>
                  <a:pt x="2787" y="14"/>
                </a:lnTo>
                <a:lnTo>
                  <a:pt x="2747" y="36"/>
                </a:lnTo>
                <a:lnTo>
                  <a:pt x="2714" y="68"/>
                </a:lnTo>
                <a:lnTo>
                  <a:pt x="2691" y="106"/>
                </a:lnTo>
                <a:lnTo>
                  <a:pt x="2677" y="150"/>
                </a:lnTo>
                <a:lnTo>
                  <a:pt x="2674" y="195"/>
                </a:lnTo>
                <a:lnTo>
                  <a:pt x="2683" y="242"/>
                </a:lnTo>
                <a:lnTo>
                  <a:pt x="2694" y="264"/>
                </a:lnTo>
                <a:lnTo>
                  <a:pt x="2727" y="332"/>
                </a:lnTo>
                <a:lnTo>
                  <a:pt x="2783" y="468"/>
                </a:lnTo>
                <a:lnTo>
                  <a:pt x="2823" y="600"/>
                </a:lnTo>
                <a:lnTo>
                  <a:pt x="2845" y="722"/>
                </a:lnTo>
                <a:lnTo>
                  <a:pt x="2848" y="776"/>
                </a:lnTo>
                <a:lnTo>
                  <a:pt x="2847" y="809"/>
                </a:lnTo>
                <a:lnTo>
                  <a:pt x="2841" y="869"/>
                </a:lnTo>
                <a:lnTo>
                  <a:pt x="2828" y="925"/>
                </a:lnTo>
                <a:lnTo>
                  <a:pt x="2812" y="978"/>
                </a:lnTo>
                <a:lnTo>
                  <a:pt x="2788" y="1028"/>
                </a:lnTo>
                <a:lnTo>
                  <a:pt x="2760" y="1073"/>
                </a:lnTo>
                <a:lnTo>
                  <a:pt x="2711" y="1134"/>
                </a:lnTo>
                <a:lnTo>
                  <a:pt x="2628" y="1201"/>
                </a:lnTo>
                <a:lnTo>
                  <a:pt x="2532" y="1252"/>
                </a:lnTo>
                <a:lnTo>
                  <a:pt x="2423" y="1285"/>
                </a:lnTo>
                <a:lnTo>
                  <a:pt x="2304" y="1304"/>
                </a:lnTo>
                <a:lnTo>
                  <a:pt x="2241" y="1305"/>
                </a:lnTo>
                <a:lnTo>
                  <a:pt x="2179" y="1304"/>
                </a:lnTo>
                <a:lnTo>
                  <a:pt x="2061" y="1285"/>
                </a:lnTo>
                <a:lnTo>
                  <a:pt x="1952" y="1252"/>
                </a:lnTo>
                <a:lnTo>
                  <a:pt x="1856" y="1201"/>
                </a:lnTo>
                <a:lnTo>
                  <a:pt x="1773" y="1134"/>
                </a:lnTo>
                <a:lnTo>
                  <a:pt x="1723" y="1073"/>
                </a:lnTo>
                <a:lnTo>
                  <a:pt x="1696" y="1028"/>
                </a:lnTo>
                <a:lnTo>
                  <a:pt x="1672" y="978"/>
                </a:lnTo>
                <a:lnTo>
                  <a:pt x="1655" y="925"/>
                </a:lnTo>
                <a:lnTo>
                  <a:pt x="1642" y="869"/>
                </a:lnTo>
                <a:lnTo>
                  <a:pt x="1636" y="809"/>
                </a:lnTo>
                <a:lnTo>
                  <a:pt x="1636" y="776"/>
                </a:lnTo>
                <a:lnTo>
                  <a:pt x="1637" y="722"/>
                </a:lnTo>
                <a:lnTo>
                  <a:pt x="1658" y="600"/>
                </a:lnTo>
                <a:lnTo>
                  <a:pt x="1697" y="468"/>
                </a:lnTo>
                <a:lnTo>
                  <a:pt x="1750" y="332"/>
                </a:lnTo>
                <a:lnTo>
                  <a:pt x="1781" y="264"/>
                </a:lnTo>
                <a:lnTo>
                  <a:pt x="1792" y="242"/>
                </a:lnTo>
                <a:lnTo>
                  <a:pt x="1801" y="194"/>
                </a:lnTo>
                <a:lnTo>
                  <a:pt x="1798" y="149"/>
                </a:lnTo>
                <a:lnTo>
                  <a:pt x="1784" y="106"/>
                </a:lnTo>
                <a:lnTo>
                  <a:pt x="1760" y="67"/>
                </a:lnTo>
                <a:lnTo>
                  <a:pt x="1728" y="36"/>
                </a:lnTo>
                <a:lnTo>
                  <a:pt x="1689" y="13"/>
                </a:lnTo>
                <a:lnTo>
                  <a:pt x="1644" y="1"/>
                </a:lnTo>
                <a:lnTo>
                  <a:pt x="1618" y="0"/>
                </a:lnTo>
                <a:lnTo>
                  <a:pt x="0" y="0"/>
                </a:lnTo>
                <a:lnTo>
                  <a:pt x="0" y="1617"/>
                </a:lnTo>
                <a:lnTo>
                  <a:pt x="2" y="1643"/>
                </a:lnTo>
                <a:lnTo>
                  <a:pt x="13" y="1689"/>
                </a:lnTo>
                <a:lnTo>
                  <a:pt x="37" y="1729"/>
                </a:lnTo>
                <a:lnTo>
                  <a:pt x="68" y="1760"/>
                </a:lnTo>
                <a:lnTo>
                  <a:pt x="107" y="1785"/>
                </a:lnTo>
                <a:lnTo>
                  <a:pt x="149" y="1797"/>
                </a:lnTo>
                <a:lnTo>
                  <a:pt x="195" y="1800"/>
                </a:lnTo>
                <a:lnTo>
                  <a:pt x="241" y="1791"/>
                </a:lnTo>
                <a:lnTo>
                  <a:pt x="265" y="1781"/>
                </a:lnTo>
                <a:lnTo>
                  <a:pt x="332" y="1750"/>
                </a:lnTo>
                <a:lnTo>
                  <a:pt x="468" y="1696"/>
                </a:lnTo>
                <a:lnTo>
                  <a:pt x="600" y="1659"/>
                </a:lnTo>
                <a:lnTo>
                  <a:pt x="722" y="1638"/>
                </a:lnTo>
                <a:lnTo>
                  <a:pt x="777" y="1635"/>
                </a:lnTo>
                <a:lnTo>
                  <a:pt x="808" y="1637"/>
                </a:lnTo>
                <a:lnTo>
                  <a:pt x="869" y="1643"/>
                </a:lnTo>
                <a:lnTo>
                  <a:pt x="926" y="1655"/>
                </a:lnTo>
                <a:lnTo>
                  <a:pt x="979" y="1673"/>
                </a:lnTo>
                <a:lnTo>
                  <a:pt x="1028" y="1695"/>
                </a:lnTo>
                <a:lnTo>
                  <a:pt x="1073" y="1724"/>
                </a:lnTo>
                <a:lnTo>
                  <a:pt x="1134" y="1774"/>
                </a:lnTo>
                <a:lnTo>
                  <a:pt x="1202" y="1856"/>
                </a:lnTo>
                <a:lnTo>
                  <a:pt x="1252" y="1953"/>
                </a:lnTo>
                <a:lnTo>
                  <a:pt x="1286" y="2061"/>
                </a:lnTo>
                <a:lnTo>
                  <a:pt x="1303" y="2180"/>
                </a:lnTo>
                <a:lnTo>
                  <a:pt x="1304" y="2242"/>
                </a:lnTo>
                <a:lnTo>
                  <a:pt x="1303" y="2304"/>
                </a:lnTo>
                <a:lnTo>
                  <a:pt x="1286" y="2422"/>
                </a:lnTo>
                <a:lnTo>
                  <a:pt x="1252" y="2531"/>
                </a:lnTo>
                <a:lnTo>
                  <a:pt x="1202" y="2628"/>
                </a:lnTo>
                <a:lnTo>
                  <a:pt x="1134" y="2710"/>
                </a:lnTo>
                <a:lnTo>
                  <a:pt x="1073" y="2760"/>
                </a:lnTo>
                <a:lnTo>
                  <a:pt x="1028" y="2788"/>
                </a:lnTo>
                <a:lnTo>
                  <a:pt x="979" y="2811"/>
                </a:lnTo>
                <a:lnTo>
                  <a:pt x="926" y="2829"/>
                </a:lnTo>
                <a:lnTo>
                  <a:pt x="869" y="2841"/>
                </a:lnTo>
                <a:lnTo>
                  <a:pt x="808" y="2847"/>
                </a:lnTo>
                <a:lnTo>
                  <a:pt x="777" y="2847"/>
                </a:lnTo>
                <a:close/>
              </a:path>
            </a:pathLst>
          </a:custGeom>
          <a:solidFill>
            <a:schemeClr val="accent1"/>
          </a:solidFill>
          <a:ln w="571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622"/>
          <p:cNvSpPr>
            <a:spLocks/>
          </p:cNvSpPr>
          <p:nvPr/>
        </p:nvSpPr>
        <p:spPr bwMode="auto">
          <a:xfrm>
            <a:off x="3459538" y="1497013"/>
            <a:ext cx="2298699" cy="2300287"/>
          </a:xfrm>
          <a:custGeom>
            <a:avLst/>
            <a:gdLst>
              <a:gd name="T0" fmla="*/ 5324 w 5793"/>
              <a:gd name="T1" fmla="*/ 3011 h 5794"/>
              <a:gd name="T2" fmla="*/ 5598 w 5793"/>
              <a:gd name="T3" fmla="*/ 3120 h 5794"/>
              <a:gd name="T4" fmla="*/ 5756 w 5793"/>
              <a:gd name="T5" fmla="*/ 3046 h 5794"/>
              <a:gd name="T6" fmla="*/ 5793 w 5793"/>
              <a:gd name="T7" fmla="*/ 1305 h 5794"/>
              <a:gd name="T8" fmla="*/ 4064 w 5793"/>
              <a:gd name="T9" fmla="*/ 1269 h 5794"/>
              <a:gd name="T10" fmla="*/ 3992 w 5793"/>
              <a:gd name="T11" fmla="*/ 1110 h 5794"/>
              <a:gd name="T12" fmla="*/ 4097 w 5793"/>
              <a:gd name="T13" fmla="*/ 837 h 5794"/>
              <a:gd name="T14" fmla="*/ 4156 w 5793"/>
              <a:gd name="T15" fmla="*/ 496 h 5794"/>
              <a:gd name="T16" fmla="*/ 4097 w 5793"/>
              <a:gd name="T17" fmla="*/ 277 h 5794"/>
              <a:gd name="T18" fmla="*/ 3840 w 5793"/>
              <a:gd name="T19" fmla="*/ 53 h 5794"/>
              <a:gd name="T20" fmla="*/ 3489 w 5793"/>
              <a:gd name="T21" fmla="*/ 1 h 5794"/>
              <a:gd name="T22" fmla="*/ 3083 w 5793"/>
              <a:gd name="T23" fmla="*/ 170 h 5794"/>
              <a:gd name="T24" fmla="*/ 2964 w 5793"/>
              <a:gd name="T25" fmla="*/ 379 h 5794"/>
              <a:gd name="T26" fmla="*/ 2947 w 5793"/>
              <a:gd name="T27" fmla="*/ 583 h 5794"/>
              <a:gd name="T28" fmla="*/ 3099 w 5793"/>
              <a:gd name="T29" fmla="*/ 1040 h 5794"/>
              <a:gd name="T30" fmla="*/ 3101 w 5793"/>
              <a:gd name="T31" fmla="*/ 1199 h 5794"/>
              <a:gd name="T32" fmla="*/ 2960 w 5793"/>
              <a:gd name="T33" fmla="*/ 1304 h 5794"/>
              <a:gd name="T34" fmla="*/ 1304 w 5793"/>
              <a:gd name="T35" fmla="*/ 1305 h 5794"/>
              <a:gd name="T36" fmla="*/ 1267 w 5793"/>
              <a:gd name="T37" fmla="*/ 3046 h 5794"/>
              <a:gd name="T38" fmla="*/ 1109 w 5793"/>
              <a:gd name="T39" fmla="*/ 3120 h 5794"/>
              <a:gd name="T40" fmla="*/ 836 w 5793"/>
              <a:gd name="T41" fmla="*/ 3011 h 5794"/>
              <a:gd name="T42" fmla="*/ 496 w 5793"/>
              <a:gd name="T43" fmla="*/ 2946 h 5794"/>
              <a:gd name="T44" fmla="*/ 276 w 5793"/>
              <a:gd name="T45" fmla="*/ 3006 h 5794"/>
              <a:gd name="T46" fmla="*/ 51 w 5793"/>
              <a:gd name="T47" fmla="*/ 3262 h 5794"/>
              <a:gd name="T48" fmla="*/ 1 w 5793"/>
              <a:gd name="T49" fmla="*/ 3614 h 5794"/>
              <a:gd name="T50" fmla="*/ 169 w 5793"/>
              <a:gd name="T51" fmla="*/ 4021 h 5794"/>
              <a:gd name="T52" fmla="*/ 378 w 5793"/>
              <a:gd name="T53" fmla="*/ 4139 h 5794"/>
              <a:gd name="T54" fmla="*/ 582 w 5793"/>
              <a:gd name="T55" fmla="*/ 4155 h 5794"/>
              <a:gd name="T56" fmla="*/ 1039 w 5793"/>
              <a:gd name="T57" fmla="*/ 4013 h 5794"/>
              <a:gd name="T58" fmla="*/ 1199 w 5793"/>
              <a:gd name="T59" fmla="*/ 4010 h 5794"/>
              <a:gd name="T60" fmla="*/ 1304 w 5793"/>
              <a:gd name="T61" fmla="*/ 4150 h 5794"/>
              <a:gd name="T62" fmla="*/ 1304 w 5793"/>
              <a:gd name="T63" fmla="*/ 5794 h 5794"/>
              <a:gd name="T64" fmla="*/ 3046 w 5793"/>
              <a:gd name="T65" fmla="*/ 5757 h 5794"/>
              <a:gd name="T66" fmla="*/ 3119 w 5793"/>
              <a:gd name="T67" fmla="*/ 5598 h 5794"/>
              <a:gd name="T68" fmla="*/ 3009 w 5793"/>
              <a:gd name="T69" fmla="*/ 5326 h 5794"/>
              <a:gd name="T70" fmla="*/ 2946 w 5793"/>
              <a:gd name="T71" fmla="*/ 4985 h 5794"/>
              <a:gd name="T72" fmla="*/ 3004 w 5793"/>
              <a:gd name="T73" fmla="*/ 4766 h 5794"/>
              <a:gd name="T74" fmla="*/ 3262 w 5793"/>
              <a:gd name="T75" fmla="*/ 4542 h 5794"/>
              <a:gd name="T76" fmla="*/ 3613 w 5793"/>
              <a:gd name="T77" fmla="*/ 4491 h 5794"/>
              <a:gd name="T78" fmla="*/ 4019 w 5793"/>
              <a:gd name="T79" fmla="*/ 4660 h 5794"/>
              <a:gd name="T80" fmla="*/ 4138 w 5793"/>
              <a:gd name="T81" fmla="*/ 4868 h 5794"/>
              <a:gd name="T82" fmla="*/ 4155 w 5793"/>
              <a:gd name="T83" fmla="*/ 5072 h 5794"/>
              <a:gd name="T84" fmla="*/ 4011 w 5793"/>
              <a:gd name="T85" fmla="*/ 5529 h 5794"/>
              <a:gd name="T86" fmla="*/ 4009 w 5793"/>
              <a:gd name="T87" fmla="*/ 5687 h 5794"/>
              <a:gd name="T88" fmla="*/ 4150 w 5793"/>
              <a:gd name="T89" fmla="*/ 5792 h 5794"/>
              <a:gd name="T90" fmla="*/ 5792 w 5793"/>
              <a:gd name="T91" fmla="*/ 4150 h 5794"/>
              <a:gd name="T92" fmla="*/ 5687 w 5793"/>
              <a:gd name="T93" fmla="*/ 4010 h 5794"/>
              <a:gd name="T94" fmla="*/ 5528 w 5793"/>
              <a:gd name="T95" fmla="*/ 4013 h 5794"/>
              <a:gd name="T96" fmla="*/ 5070 w 5793"/>
              <a:gd name="T97" fmla="*/ 4155 h 5794"/>
              <a:gd name="T98" fmla="*/ 4867 w 5793"/>
              <a:gd name="T99" fmla="*/ 4139 h 5794"/>
              <a:gd name="T100" fmla="*/ 4658 w 5793"/>
              <a:gd name="T101" fmla="*/ 4021 h 5794"/>
              <a:gd name="T102" fmla="*/ 4489 w 5793"/>
              <a:gd name="T103" fmla="*/ 3614 h 5794"/>
              <a:gd name="T104" fmla="*/ 4541 w 5793"/>
              <a:gd name="T105" fmla="*/ 3262 h 5794"/>
              <a:gd name="T106" fmla="*/ 4764 w 5793"/>
              <a:gd name="T107" fmla="*/ 3006 h 5794"/>
              <a:gd name="T108" fmla="*/ 4985 w 5793"/>
              <a:gd name="T109" fmla="*/ 2946 h 5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93" h="5794">
                <a:moveTo>
                  <a:pt x="5016" y="2946"/>
                </a:moveTo>
                <a:lnTo>
                  <a:pt x="5070" y="2947"/>
                </a:lnTo>
                <a:lnTo>
                  <a:pt x="5193" y="2969"/>
                </a:lnTo>
                <a:lnTo>
                  <a:pt x="5324" y="3011"/>
                </a:lnTo>
                <a:lnTo>
                  <a:pt x="5460" y="3067"/>
                </a:lnTo>
                <a:lnTo>
                  <a:pt x="5528" y="3100"/>
                </a:lnTo>
                <a:lnTo>
                  <a:pt x="5551" y="3111"/>
                </a:lnTo>
                <a:lnTo>
                  <a:pt x="5598" y="3120"/>
                </a:lnTo>
                <a:lnTo>
                  <a:pt x="5643" y="3117"/>
                </a:lnTo>
                <a:lnTo>
                  <a:pt x="5686" y="3103"/>
                </a:lnTo>
                <a:lnTo>
                  <a:pt x="5725" y="3078"/>
                </a:lnTo>
                <a:lnTo>
                  <a:pt x="5756" y="3046"/>
                </a:lnTo>
                <a:lnTo>
                  <a:pt x="5779" y="3006"/>
                </a:lnTo>
                <a:lnTo>
                  <a:pt x="5792" y="2960"/>
                </a:lnTo>
                <a:lnTo>
                  <a:pt x="5793" y="2934"/>
                </a:lnTo>
                <a:lnTo>
                  <a:pt x="5793" y="1305"/>
                </a:lnTo>
                <a:lnTo>
                  <a:pt x="4174" y="1305"/>
                </a:lnTo>
                <a:lnTo>
                  <a:pt x="4150" y="1304"/>
                </a:lnTo>
                <a:lnTo>
                  <a:pt x="4103" y="1291"/>
                </a:lnTo>
                <a:lnTo>
                  <a:pt x="4064" y="1269"/>
                </a:lnTo>
                <a:lnTo>
                  <a:pt x="4032" y="1237"/>
                </a:lnTo>
                <a:lnTo>
                  <a:pt x="4009" y="1199"/>
                </a:lnTo>
                <a:lnTo>
                  <a:pt x="3996" y="1156"/>
                </a:lnTo>
                <a:lnTo>
                  <a:pt x="3992" y="1110"/>
                </a:lnTo>
                <a:lnTo>
                  <a:pt x="4002" y="1063"/>
                </a:lnTo>
                <a:lnTo>
                  <a:pt x="4011" y="1040"/>
                </a:lnTo>
                <a:lnTo>
                  <a:pt x="4044" y="973"/>
                </a:lnTo>
                <a:lnTo>
                  <a:pt x="4097" y="837"/>
                </a:lnTo>
                <a:lnTo>
                  <a:pt x="4134" y="705"/>
                </a:lnTo>
                <a:lnTo>
                  <a:pt x="4155" y="583"/>
                </a:lnTo>
                <a:lnTo>
                  <a:pt x="4156" y="529"/>
                </a:lnTo>
                <a:lnTo>
                  <a:pt x="4156" y="496"/>
                </a:lnTo>
                <a:lnTo>
                  <a:pt x="4150" y="436"/>
                </a:lnTo>
                <a:lnTo>
                  <a:pt x="4138" y="379"/>
                </a:lnTo>
                <a:lnTo>
                  <a:pt x="4120" y="327"/>
                </a:lnTo>
                <a:lnTo>
                  <a:pt x="4097" y="277"/>
                </a:lnTo>
                <a:lnTo>
                  <a:pt x="4069" y="232"/>
                </a:lnTo>
                <a:lnTo>
                  <a:pt x="4019" y="170"/>
                </a:lnTo>
                <a:lnTo>
                  <a:pt x="3937" y="104"/>
                </a:lnTo>
                <a:lnTo>
                  <a:pt x="3840" y="53"/>
                </a:lnTo>
                <a:lnTo>
                  <a:pt x="3731" y="19"/>
                </a:lnTo>
                <a:lnTo>
                  <a:pt x="3613" y="1"/>
                </a:lnTo>
                <a:lnTo>
                  <a:pt x="3551" y="0"/>
                </a:lnTo>
                <a:lnTo>
                  <a:pt x="3489" y="1"/>
                </a:lnTo>
                <a:lnTo>
                  <a:pt x="3371" y="19"/>
                </a:lnTo>
                <a:lnTo>
                  <a:pt x="3262" y="53"/>
                </a:lnTo>
                <a:lnTo>
                  <a:pt x="3165" y="104"/>
                </a:lnTo>
                <a:lnTo>
                  <a:pt x="3083" y="170"/>
                </a:lnTo>
                <a:lnTo>
                  <a:pt x="3033" y="232"/>
                </a:lnTo>
                <a:lnTo>
                  <a:pt x="3004" y="277"/>
                </a:lnTo>
                <a:lnTo>
                  <a:pt x="2982" y="327"/>
                </a:lnTo>
                <a:lnTo>
                  <a:pt x="2964" y="379"/>
                </a:lnTo>
                <a:lnTo>
                  <a:pt x="2952" y="436"/>
                </a:lnTo>
                <a:lnTo>
                  <a:pt x="2946" y="496"/>
                </a:lnTo>
                <a:lnTo>
                  <a:pt x="2946" y="529"/>
                </a:lnTo>
                <a:lnTo>
                  <a:pt x="2947" y="583"/>
                </a:lnTo>
                <a:lnTo>
                  <a:pt x="2969" y="705"/>
                </a:lnTo>
                <a:lnTo>
                  <a:pt x="3009" y="837"/>
                </a:lnTo>
                <a:lnTo>
                  <a:pt x="3066" y="972"/>
                </a:lnTo>
                <a:lnTo>
                  <a:pt x="3099" y="1040"/>
                </a:lnTo>
                <a:lnTo>
                  <a:pt x="3109" y="1063"/>
                </a:lnTo>
                <a:lnTo>
                  <a:pt x="3119" y="1110"/>
                </a:lnTo>
                <a:lnTo>
                  <a:pt x="3115" y="1155"/>
                </a:lnTo>
                <a:lnTo>
                  <a:pt x="3101" y="1199"/>
                </a:lnTo>
                <a:lnTo>
                  <a:pt x="3078" y="1237"/>
                </a:lnTo>
                <a:lnTo>
                  <a:pt x="3046" y="1269"/>
                </a:lnTo>
                <a:lnTo>
                  <a:pt x="3005" y="1291"/>
                </a:lnTo>
                <a:lnTo>
                  <a:pt x="2960" y="1304"/>
                </a:lnTo>
                <a:lnTo>
                  <a:pt x="2934" y="1305"/>
                </a:lnTo>
                <a:lnTo>
                  <a:pt x="1304" y="1305"/>
                </a:lnTo>
                <a:lnTo>
                  <a:pt x="1304" y="1305"/>
                </a:lnTo>
                <a:lnTo>
                  <a:pt x="1304" y="1305"/>
                </a:lnTo>
                <a:lnTo>
                  <a:pt x="1304" y="2934"/>
                </a:lnTo>
                <a:lnTo>
                  <a:pt x="1304" y="2960"/>
                </a:lnTo>
                <a:lnTo>
                  <a:pt x="1291" y="3006"/>
                </a:lnTo>
                <a:lnTo>
                  <a:pt x="1267" y="3046"/>
                </a:lnTo>
                <a:lnTo>
                  <a:pt x="1236" y="3078"/>
                </a:lnTo>
                <a:lnTo>
                  <a:pt x="1197" y="3103"/>
                </a:lnTo>
                <a:lnTo>
                  <a:pt x="1154" y="3117"/>
                </a:lnTo>
                <a:lnTo>
                  <a:pt x="1109" y="3120"/>
                </a:lnTo>
                <a:lnTo>
                  <a:pt x="1062" y="3111"/>
                </a:lnTo>
                <a:lnTo>
                  <a:pt x="1039" y="3100"/>
                </a:lnTo>
                <a:lnTo>
                  <a:pt x="972" y="3067"/>
                </a:lnTo>
                <a:lnTo>
                  <a:pt x="836" y="3011"/>
                </a:lnTo>
                <a:lnTo>
                  <a:pt x="703" y="2969"/>
                </a:lnTo>
                <a:lnTo>
                  <a:pt x="582" y="2947"/>
                </a:lnTo>
                <a:lnTo>
                  <a:pt x="527" y="2946"/>
                </a:lnTo>
                <a:lnTo>
                  <a:pt x="496" y="2946"/>
                </a:lnTo>
                <a:lnTo>
                  <a:pt x="435" y="2953"/>
                </a:lnTo>
                <a:lnTo>
                  <a:pt x="378" y="2964"/>
                </a:lnTo>
                <a:lnTo>
                  <a:pt x="325" y="2982"/>
                </a:lnTo>
                <a:lnTo>
                  <a:pt x="276" y="3006"/>
                </a:lnTo>
                <a:lnTo>
                  <a:pt x="230" y="3033"/>
                </a:lnTo>
                <a:lnTo>
                  <a:pt x="169" y="3084"/>
                </a:lnTo>
                <a:lnTo>
                  <a:pt x="103" y="3166"/>
                </a:lnTo>
                <a:lnTo>
                  <a:pt x="51" y="3262"/>
                </a:lnTo>
                <a:lnTo>
                  <a:pt x="18" y="3371"/>
                </a:lnTo>
                <a:lnTo>
                  <a:pt x="1" y="3489"/>
                </a:lnTo>
                <a:lnTo>
                  <a:pt x="0" y="3551"/>
                </a:lnTo>
                <a:lnTo>
                  <a:pt x="1" y="3614"/>
                </a:lnTo>
                <a:lnTo>
                  <a:pt x="18" y="3733"/>
                </a:lnTo>
                <a:lnTo>
                  <a:pt x="51" y="3842"/>
                </a:lnTo>
                <a:lnTo>
                  <a:pt x="103" y="3938"/>
                </a:lnTo>
                <a:lnTo>
                  <a:pt x="169" y="4021"/>
                </a:lnTo>
                <a:lnTo>
                  <a:pt x="230" y="4070"/>
                </a:lnTo>
                <a:lnTo>
                  <a:pt x="276" y="4098"/>
                </a:lnTo>
                <a:lnTo>
                  <a:pt x="325" y="4122"/>
                </a:lnTo>
                <a:lnTo>
                  <a:pt x="378" y="4139"/>
                </a:lnTo>
                <a:lnTo>
                  <a:pt x="435" y="4152"/>
                </a:lnTo>
                <a:lnTo>
                  <a:pt x="496" y="4157"/>
                </a:lnTo>
                <a:lnTo>
                  <a:pt x="527" y="4158"/>
                </a:lnTo>
                <a:lnTo>
                  <a:pt x="582" y="4155"/>
                </a:lnTo>
                <a:lnTo>
                  <a:pt x="703" y="4136"/>
                </a:lnTo>
                <a:lnTo>
                  <a:pt x="836" y="4097"/>
                </a:lnTo>
                <a:lnTo>
                  <a:pt x="972" y="4044"/>
                </a:lnTo>
                <a:lnTo>
                  <a:pt x="1039" y="4013"/>
                </a:lnTo>
                <a:lnTo>
                  <a:pt x="1062" y="4002"/>
                </a:lnTo>
                <a:lnTo>
                  <a:pt x="1109" y="3993"/>
                </a:lnTo>
                <a:lnTo>
                  <a:pt x="1154" y="3996"/>
                </a:lnTo>
                <a:lnTo>
                  <a:pt x="1199" y="4010"/>
                </a:lnTo>
                <a:lnTo>
                  <a:pt x="1236" y="4034"/>
                </a:lnTo>
                <a:lnTo>
                  <a:pt x="1267" y="4065"/>
                </a:lnTo>
                <a:lnTo>
                  <a:pt x="1291" y="4105"/>
                </a:lnTo>
                <a:lnTo>
                  <a:pt x="1304" y="4150"/>
                </a:lnTo>
                <a:lnTo>
                  <a:pt x="1304" y="4176"/>
                </a:lnTo>
                <a:lnTo>
                  <a:pt x="1304" y="5794"/>
                </a:lnTo>
                <a:lnTo>
                  <a:pt x="1304" y="5483"/>
                </a:lnTo>
                <a:lnTo>
                  <a:pt x="1304" y="5794"/>
                </a:lnTo>
                <a:lnTo>
                  <a:pt x="2934" y="5794"/>
                </a:lnTo>
                <a:lnTo>
                  <a:pt x="2960" y="5792"/>
                </a:lnTo>
                <a:lnTo>
                  <a:pt x="3005" y="5781"/>
                </a:lnTo>
                <a:lnTo>
                  <a:pt x="3046" y="5757"/>
                </a:lnTo>
                <a:lnTo>
                  <a:pt x="3078" y="5725"/>
                </a:lnTo>
                <a:lnTo>
                  <a:pt x="3101" y="5687"/>
                </a:lnTo>
                <a:lnTo>
                  <a:pt x="3115" y="5645"/>
                </a:lnTo>
                <a:lnTo>
                  <a:pt x="3119" y="5598"/>
                </a:lnTo>
                <a:lnTo>
                  <a:pt x="3109" y="5551"/>
                </a:lnTo>
                <a:lnTo>
                  <a:pt x="3099" y="5529"/>
                </a:lnTo>
                <a:lnTo>
                  <a:pt x="3066" y="5462"/>
                </a:lnTo>
                <a:lnTo>
                  <a:pt x="3009" y="5326"/>
                </a:lnTo>
                <a:lnTo>
                  <a:pt x="2969" y="5194"/>
                </a:lnTo>
                <a:lnTo>
                  <a:pt x="2947" y="5072"/>
                </a:lnTo>
                <a:lnTo>
                  <a:pt x="2946" y="5017"/>
                </a:lnTo>
                <a:lnTo>
                  <a:pt x="2946" y="4985"/>
                </a:lnTo>
                <a:lnTo>
                  <a:pt x="2952" y="4925"/>
                </a:lnTo>
                <a:lnTo>
                  <a:pt x="2964" y="4868"/>
                </a:lnTo>
                <a:lnTo>
                  <a:pt x="2982" y="4815"/>
                </a:lnTo>
                <a:lnTo>
                  <a:pt x="3004" y="4766"/>
                </a:lnTo>
                <a:lnTo>
                  <a:pt x="3033" y="4721"/>
                </a:lnTo>
                <a:lnTo>
                  <a:pt x="3083" y="4660"/>
                </a:lnTo>
                <a:lnTo>
                  <a:pt x="3165" y="4592"/>
                </a:lnTo>
                <a:lnTo>
                  <a:pt x="3262" y="4542"/>
                </a:lnTo>
                <a:lnTo>
                  <a:pt x="3371" y="4508"/>
                </a:lnTo>
                <a:lnTo>
                  <a:pt x="3489" y="4491"/>
                </a:lnTo>
                <a:lnTo>
                  <a:pt x="3551" y="4489"/>
                </a:lnTo>
                <a:lnTo>
                  <a:pt x="3613" y="4491"/>
                </a:lnTo>
                <a:lnTo>
                  <a:pt x="3731" y="4508"/>
                </a:lnTo>
                <a:lnTo>
                  <a:pt x="3840" y="4542"/>
                </a:lnTo>
                <a:lnTo>
                  <a:pt x="3937" y="4592"/>
                </a:lnTo>
                <a:lnTo>
                  <a:pt x="4019" y="4660"/>
                </a:lnTo>
                <a:lnTo>
                  <a:pt x="4069" y="4721"/>
                </a:lnTo>
                <a:lnTo>
                  <a:pt x="4097" y="4766"/>
                </a:lnTo>
                <a:lnTo>
                  <a:pt x="4120" y="4815"/>
                </a:lnTo>
                <a:lnTo>
                  <a:pt x="4138" y="4868"/>
                </a:lnTo>
                <a:lnTo>
                  <a:pt x="4150" y="4925"/>
                </a:lnTo>
                <a:lnTo>
                  <a:pt x="4156" y="4985"/>
                </a:lnTo>
                <a:lnTo>
                  <a:pt x="4156" y="5017"/>
                </a:lnTo>
                <a:lnTo>
                  <a:pt x="4155" y="5072"/>
                </a:lnTo>
                <a:lnTo>
                  <a:pt x="4134" y="5194"/>
                </a:lnTo>
                <a:lnTo>
                  <a:pt x="4097" y="5326"/>
                </a:lnTo>
                <a:lnTo>
                  <a:pt x="4044" y="5462"/>
                </a:lnTo>
                <a:lnTo>
                  <a:pt x="4011" y="5529"/>
                </a:lnTo>
                <a:lnTo>
                  <a:pt x="4002" y="5553"/>
                </a:lnTo>
                <a:lnTo>
                  <a:pt x="3992" y="5599"/>
                </a:lnTo>
                <a:lnTo>
                  <a:pt x="3996" y="5645"/>
                </a:lnTo>
                <a:lnTo>
                  <a:pt x="4009" y="5687"/>
                </a:lnTo>
                <a:lnTo>
                  <a:pt x="4032" y="5726"/>
                </a:lnTo>
                <a:lnTo>
                  <a:pt x="4064" y="5757"/>
                </a:lnTo>
                <a:lnTo>
                  <a:pt x="4103" y="5781"/>
                </a:lnTo>
                <a:lnTo>
                  <a:pt x="4150" y="5792"/>
                </a:lnTo>
                <a:lnTo>
                  <a:pt x="4174" y="5794"/>
                </a:lnTo>
                <a:lnTo>
                  <a:pt x="5793" y="5794"/>
                </a:lnTo>
                <a:lnTo>
                  <a:pt x="5793" y="4176"/>
                </a:lnTo>
                <a:lnTo>
                  <a:pt x="5792" y="4150"/>
                </a:lnTo>
                <a:lnTo>
                  <a:pt x="5779" y="4105"/>
                </a:lnTo>
                <a:lnTo>
                  <a:pt x="5757" y="4065"/>
                </a:lnTo>
                <a:lnTo>
                  <a:pt x="5725" y="4034"/>
                </a:lnTo>
                <a:lnTo>
                  <a:pt x="5687" y="4010"/>
                </a:lnTo>
                <a:lnTo>
                  <a:pt x="5644" y="3996"/>
                </a:lnTo>
                <a:lnTo>
                  <a:pt x="5598" y="3993"/>
                </a:lnTo>
                <a:lnTo>
                  <a:pt x="5551" y="4002"/>
                </a:lnTo>
                <a:lnTo>
                  <a:pt x="5528" y="4013"/>
                </a:lnTo>
                <a:lnTo>
                  <a:pt x="5460" y="4044"/>
                </a:lnTo>
                <a:lnTo>
                  <a:pt x="5325" y="4097"/>
                </a:lnTo>
                <a:lnTo>
                  <a:pt x="5193" y="4136"/>
                </a:lnTo>
                <a:lnTo>
                  <a:pt x="5070" y="4155"/>
                </a:lnTo>
                <a:lnTo>
                  <a:pt x="5016" y="4158"/>
                </a:lnTo>
                <a:lnTo>
                  <a:pt x="4985" y="4157"/>
                </a:lnTo>
                <a:lnTo>
                  <a:pt x="4924" y="4152"/>
                </a:lnTo>
                <a:lnTo>
                  <a:pt x="4867" y="4139"/>
                </a:lnTo>
                <a:lnTo>
                  <a:pt x="4813" y="4122"/>
                </a:lnTo>
                <a:lnTo>
                  <a:pt x="4764" y="4098"/>
                </a:lnTo>
                <a:lnTo>
                  <a:pt x="4719" y="4070"/>
                </a:lnTo>
                <a:lnTo>
                  <a:pt x="4658" y="4021"/>
                </a:lnTo>
                <a:lnTo>
                  <a:pt x="4592" y="3938"/>
                </a:lnTo>
                <a:lnTo>
                  <a:pt x="4541" y="3842"/>
                </a:lnTo>
                <a:lnTo>
                  <a:pt x="4506" y="3733"/>
                </a:lnTo>
                <a:lnTo>
                  <a:pt x="4489" y="3614"/>
                </a:lnTo>
                <a:lnTo>
                  <a:pt x="4488" y="3551"/>
                </a:lnTo>
                <a:lnTo>
                  <a:pt x="4489" y="3489"/>
                </a:lnTo>
                <a:lnTo>
                  <a:pt x="4506" y="3371"/>
                </a:lnTo>
                <a:lnTo>
                  <a:pt x="4541" y="3262"/>
                </a:lnTo>
                <a:lnTo>
                  <a:pt x="4592" y="3166"/>
                </a:lnTo>
                <a:lnTo>
                  <a:pt x="4658" y="3084"/>
                </a:lnTo>
                <a:lnTo>
                  <a:pt x="4719" y="3033"/>
                </a:lnTo>
                <a:lnTo>
                  <a:pt x="4764" y="3006"/>
                </a:lnTo>
                <a:lnTo>
                  <a:pt x="4813" y="2982"/>
                </a:lnTo>
                <a:lnTo>
                  <a:pt x="4867" y="2964"/>
                </a:lnTo>
                <a:lnTo>
                  <a:pt x="4924" y="2953"/>
                </a:lnTo>
                <a:lnTo>
                  <a:pt x="4985" y="2946"/>
                </a:lnTo>
                <a:lnTo>
                  <a:pt x="5016" y="2946"/>
                </a:lnTo>
                <a:close/>
              </a:path>
            </a:pathLst>
          </a:custGeom>
          <a:solidFill>
            <a:schemeClr val="accent4"/>
          </a:solidFill>
          <a:ln w="571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624"/>
          <p:cNvSpPr>
            <a:spLocks/>
          </p:cNvSpPr>
          <p:nvPr/>
        </p:nvSpPr>
        <p:spPr bwMode="auto">
          <a:xfrm>
            <a:off x="8864607" y="1646359"/>
            <a:ext cx="2298700" cy="2298700"/>
          </a:xfrm>
          <a:custGeom>
            <a:avLst/>
            <a:gdLst>
              <a:gd name="T0" fmla="*/ 5326 w 5794"/>
              <a:gd name="T1" fmla="*/ 2783 h 5794"/>
              <a:gd name="T2" fmla="*/ 5598 w 5794"/>
              <a:gd name="T3" fmla="*/ 2674 h 5794"/>
              <a:gd name="T4" fmla="*/ 5758 w 5794"/>
              <a:gd name="T5" fmla="*/ 2748 h 5794"/>
              <a:gd name="T6" fmla="*/ 5794 w 5794"/>
              <a:gd name="T7" fmla="*/ 4489 h 5794"/>
              <a:gd name="T8" fmla="*/ 4065 w 5794"/>
              <a:gd name="T9" fmla="*/ 4525 h 5794"/>
              <a:gd name="T10" fmla="*/ 3994 w 5794"/>
              <a:gd name="T11" fmla="*/ 4683 h 5794"/>
              <a:gd name="T12" fmla="*/ 4097 w 5794"/>
              <a:gd name="T13" fmla="*/ 4957 h 5794"/>
              <a:gd name="T14" fmla="*/ 4157 w 5794"/>
              <a:gd name="T15" fmla="*/ 5298 h 5794"/>
              <a:gd name="T16" fmla="*/ 4099 w 5794"/>
              <a:gd name="T17" fmla="*/ 5517 h 5794"/>
              <a:gd name="T18" fmla="*/ 3841 w 5794"/>
              <a:gd name="T19" fmla="*/ 5741 h 5794"/>
              <a:gd name="T20" fmla="*/ 3489 w 5794"/>
              <a:gd name="T21" fmla="*/ 5793 h 5794"/>
              <a:gd name="T22" fmla="*/ 3084 w 5794"/>
              <a:gd name="T23" fmla="*/ 5623 h 5794"/>
              <a:gd name="T24" fmla="*/ 2964 w 5794"/>
              <a:gd name="T25" fmla="*/ 5414 h 5794"/>
              <a:gd name="T26" fmla="*/ 2948 w 5794"/>
              <a:gd name="T27" fmla="*/ 5211 h 5794"/>
              <a:gd name="T28" fmla="*/ 3099 w 5794"/>
              <a:gd name="T29" fmla="*/ 4753 h 5794"/>
              <a:gd name="T30" fmla="*/ 3103 w 5794"/>
              <a:gd name="T31" fmla="*/ 4595 h 5794"/>
              <a:gd name="T32" fmla="*/ 2961 w 5794"/>
              <a:gd name="T33" fmla="*/ 4490 h 5794"/>
              <a:gd name="T34" fmla="*/ 1305 w 5794"/>
              <a:gd name="T35" fmla="*/ 4489 h 5794"/>
              <a:gd name="T36" fmla="*/ 1268 w 5794"/>
              <a:gd name="T37" fmla="*/ 2748 h 5794"/>
              <a:gd name="T38" fmla="*/ 1110 w 5794"/>
              <a:gd name="T39" fmla="*/ 2674 h 5794"/>
              <a:gd name="T40" fmla="*/ 836 w 5794"/>
              <a:gd name="T41" fmla="*/ 2783 h 5794"/>
              <a:gd name="T42" fmla="*/ 497 w 5794"/>
              <a:gd name="T43" fmla="*/ 2848 h 5794"/>
              <a:gd name="T44" fmla="*/ 276 w 5794"/>
              <a:gd name="T45" fmla="*/ 2788 h 5794"/>
              <a:gd name="T46" fmla="*/ 53 w 5794"/>
              <a:gd name="T47" fmla="*/ 2532 h 5794"/>
              <a:gd name="T48" fmla="*/ 2 w 5794"/>
              <a:gd name="T49" fmla="*/ 2180 h 5794"/>
              <a:gd name="T50" fmla="*/ 170 w 5794"/>
              <a:gd name="T51" fmla="*/ 1773 h 5794"/>
              <a:gd name="T52" fmla="*/ 379 w 5794"/>
              <a:gd name="T53" fmla="*/ 1656 h 5794"/>
              <a:gd name="T54" fmla="*/ 582 w 5794"/>
              <a:gd name="T55" fmla="*/ 1639 h 5794"/>
              <a:gd name="T56" fmla="*/ 1040 w 5794"/>
              <a:gd name="T57" fmla="*/ 1781 h 5794"/>
              <a:gd name="T58" fmla="*/ 1199 w 5794"/>
              <a:gd name="T59" fmla="*/ 1784 h 5794"/>
              <a:gd name="T60" fmla="*/ 1304 w 5794"/>
              <a:gd name="T61" fmla="*/ 1644 h 5794"/>
              <a:gd name="T62" fmla="*/ 1305 w 5794"/>
              <a:gd name="T63" fmla="*/ 0 h 5794"/>
              <a:gd name="T64" fmla="*/ 3046 w 5794"/>
              <a:gd name="T65" fmla="*/ 37 h 5794"/>
              <a:gd name="T66" fmla="*/ 3120 w 5794"/>
              <a:gd name="T67" fmla="*/ 196 h 5794"/>
              <a:gd name="T68" fmla="*/ 3011 w 5794"/>
              <a:gd name="T69" fmla="*/ 468 h 5794"/>
              <a:gd name="T70" fmla="*/ 2946 w 5794"/>
              <a:gd name="T71" fmla="*/ 809 h 5794"/>
              <a:gd name="T72" fmla="*/ 3006 w 5794"/>
              <a:gd name="T73" fmla="*/ 1028 h 5794"/>
              <a:gd name="T74" fmla="*/ 3263 w 5794"/>
              <a:gd name="T75" fmla="*/ 1252 h 5794"/>
              <a:gd name="T76" fmla="*/ 3614 w 5794"/>
              <a:gd name="T77" fmla="*/ 1303 h 5794"/>
              <a:gd name="T78" fmla="*/ 4020 w 5794"/>
              <a:gd name="T79" fmla="*/ 1134 h 5794"/>
              <a:gd name="T80" fmla="*/ 4139 w 5794"/>
              <a:gd name="T81" fmla="*/ 926 h 5794"/>
              <a:gd name="T82" fmla="*/ 4156 w 5794"/>
              <a:gd name="T83" fmla="*/ 722 h 5794"/>
              <a:gd name="T84" fmla="*/ 4012 w 5794"/>
              <a:gd name="T85" fmla="*/ 265 h 5794"/>
              <a:gd name="T86" fmla="*/ 4009 w 5794"/>
              <a:gd name="T87" fmla="*/ 107 h 5794"/>
              <a:gd name="T88" fmla="*/ 4150 w 5794"/>
              <a:gd name="T89" fmla="*/ 2 h 5794"/>
              <a:gd name="T90" fmla="*/ 5793 w 5794"/>
              <a:gd name="T91" fmla="*/ 1644 h 5794"/>
              <a:gd name="T92" fmla="*/ 5688 w 5794"/>
              <a:gd name="T93" fmla="*/ 1784 h 5794"/>
              <a:gd name="T94" fmla="*/ 5529 w 5794"/>
              <a:gd name="T95" fmla="*/ 1781 h 5794"/>
              <a:gd name="T96" fmla="*/ 5072 w 5794"/>
              <a:gd name="T97" fmla="*/ 1639 h 5794"/>
              <a:gd name="T98" fmla="*/ 4868 w 5794"/>
              <a:gd name="T99" fmla="*/ 1656 h 5794"/>
              <a:gd name="T100" fmla="*/ 4660 w 5794"/>
              <a:gd name="T101" fmla="*/ 1773 h 5794"/>
              <a:gd name="T102" fmla="*/ 4490 w 5794"/>
              <a:gd name="T103" fmla="*/ 2180 h 5794"/>
              <a:gd name="T104" fmla="*/ 4542 w 5794"/>
              <a:gd name="T105" fmla="*/ 2532 h 5794"/>
              <a:gd name="T106" fmla="*/ 4766 w 5794"/>
              <a:gd name="T107" fmla="*/ 2788 h 5794"/>
              <a:gd name="T108" fmla="*/ 4985 w 5794"/>
              <a:gd name="T109" fmla="*/ 2848 h 5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94" h="5794">
                <a:moveTo>
                  <a:pt x="5018" y="2848"/>
                </a:moveTo>
                <a:lnTo>
                  <a:pt x="5072" y="2845"/>
                </a:lnTo>
                <a:lnTo>
                  <a:pt x="5194" y="2823"/>
                </a:lnTo>
                <a:lnTo>
                  <a:pt x="5326" y="2783"/>
                </a:lnTo>
                <a:lnTo>
                  <a:pt x="5462" y="2727"/>
                </a:lnTo>
                <a:lnTo>
                  <a:pt x="5528" y="2694"/>
                </a:lnTo>
                <a:lnTo>
                  <a:pt x="5552" y="2683"/>
                </a:lnTo>
                <a:lnTo>
                  <a:pt x="5598" y="2674"/>
                </a:lnTo>
                <a:lnTo>
                  <a:pt x="5644" y="2677"/>
                </a:lnTo>
                <a:lnTo>
                  <a:pt x="5688" y="2691"/>
                </a:lnTo>
                <a:lnTo>
                  <a:pt x="5725" y="2714"/>
                </a:lnTo>
                <a:lnTo>
                  <a:pt x="5758" y="2748"/>
                </a:lnTo>
                <a:lnTo>
                  <a:pt x="5780" y="2787"/>
                </a:lnTo>
                <a:lnTo>
                  <a:pt x="5793" y="2834"/>
                </a:lnTo>
                <a:lnTo>
                  <a:pt x="5794" y="2858"/>
                </a:lnTo>
                <a:lnTo>
                  <a:pt x="5794" y="4489"/>
                </a:lnTo>
                <a:lnTo>
                  <a:pt x="4175" y="4489"/>
                </a:lnTo>
                <a:lnTo>
                  <a:pt x="4150" y="4490"/>
                </a:lnTo>
                <a:lnTo>
                  <a:pt x="4105" y="4502"/>
                </a:lnTo>
                <a:lnTo>
                  <a:pt x="4065" y="4525"/>
                </a:lnTo>
                <a:lnTo>
                  <a:pt x="4034" y="4556"/>
                </a:lnTo>
                <a:lnTo>
                  <a:pt x="4009" y="4595"/>
                </a:lnTo>
                <a:lnTo>
                  <a:pt x="3996" y="4638"/>
                </a:lnTo>
                <a:lnTo>
                  <a:pt x="3994" y="4683"/>
                </a:lnTo>
                <a:lnTo>
                  <a:pt x="4003" y="4731"/>
                </a:lnTo>
                <a:lnTo>
                  <a:pt x="4012" y="4753"/>
                </a:lnTo>
                <a:lnTo>
                  <a:pt x="4044" y="4821"/>
                </a:lnTo>
                <a:lnTo>
                  <a:pt x="4097" y="4957"/>
                </a:lnTo>
                <a:lnTo>
                  <a:pt x="4135" y="5089"/>
                </a:lnTo>
                <a:lnTo>
                  <a:pt x="4156" y="5211"/>
                </a:lnTo>
                <a:lnTo>
                  <a:pt x="4158" y="5265"/>
                </a:lnTo>
                <a:lnTo>
                  <a:pt x="4157" y="5298"/>
                </a:lnTo>
                <a:lnTo>
                  <a:pt x="4150" y="5359"/>
                </a:lnTo>
                <a:lnTo>
                  <a:pt x="4139" y="5414"/>
                </a:lnTo>
                <a:lnTo>
                  <a:pt x="4121" y="5467"/>
                </a:lnTo>
                <a:lnTo>
                  <a:pt x="4099" y="5517"/>
                </a:lnTo>
                <a:lnTo>
                  <a:pt x="4070" y="5562"/>
                </a:lnTo>
                <a:lnTo>
                  <a:pt x="4020" y="5623"/>
                </a:lnTo>
                <a:lnTo>
                  <a:pt x="3938" y="5690"/>
                </a:lnTo>
                <a:lnTo>
                  <a:pt x="3841" y="5741"/>
                </a:lnTo>
                <a:lnTo>
                  <a:pt x="3732" y="5775"/>
                </a:lnTo>
                <a:lnTo>
                  <a:pt x="3614" y="5793"/>
                </a:lnTo>
                <a:lnTo>
                  <a:pt x="3552" y="5794"/>
                </a:lnTo>
                <a:lnTo>
                  <a:pt x="3489" y="5793"/>
                </a:lnTo>
                <a:lnTo>
                  <a:pt x="3371" y="5775"/>
                </a:lnTo>
                <a:lnTo>
                  <a:pt x="3263" y="5741"/>
                </a:lnTo>
                <a:lnTo>
                  <a:pt x="3165" y="5690"/>
                </a:lnTo>
                <a:lnTo>
                  <a:pt x="3084" y="5623"/>
                </a:lnTo>
                <a:lnTo>
                  <a:pt x="3033" y="5562"/>
                </a:lnTo>
                <a:lnTo>
                  <a:pt x="3006" y="5517"/>
                </a:lnTo>
                <a:lnTo>
                  <a:pt x="2983" y="5467"/>
                </a:lnTo>
                <a:lnTo>
                  <a:pt x="2964" y="5414"/>
                </a:lnTo>
                <a:lnTo>
                  <a:pt x="2953" y="5359"/>
                </a:lnTo>
                <a:lnTo>
                  <a:pt x="2946" y="5298"/>
                </a:lnTo>
                <a:lnTo>
                  <a:pt x="2946" y="5265"/>
                </a:lnTo>
                <a:lnTo>
                  <a:pt x="2948" y="5211"/>
                </a:lnTo>
                <a:lnTo>
                  <a:pt x="2970" y="5089"/>
                </a:lnTo>
                <a:lnTo>
                  <a:pt x="3011" y="4957"/>
                </a:lnTo>
                <a:lnTo>
                  <a:pt x="3067" y="4821"/>
                </a:lnTo>
                <a:lnTo>
                  <a:pt x="3099" y="4753"/>
                </a:lnTo>
                <a:lnTo>
                  <a:pt x="3110" y="4731"/>
                </a:lnTo>
                <a:lnTo>
                  <a:pt x="3120" y="4685"/>
                </a:lnTo>
                <a:lnTo>
                  <a:pt x="3117" y="4639"/>
                </a:lnTo>
                <a:lnTo>
                  <a:pt x="3103" y="4595"/>
                </a:lnTo>
                <a:lnTo>
                  <a:pt x="3079" y="4558"/>
                </a:lnTo>
                <a:lnTo>
                  <a:pt x="3046" y="4525"/>
                </a:lnTo>
                <a:lnTo>
                  <a:pt x="3006" y="4503"/>
                </a:lnTo>
                <a:lnTo>
                  <a:pt x="2961" y="4490"/>
                </a:lnTo>
                <a:lnTo>
                  <a:pt x="2935" y="4489"/>
                </a:lnTo>
                <a:lnTo>
                  <a:pt x="1305" y="4489"/>
                </a:lnTo>
                <a:lnTo>
                  <a:pt x="1305" y="4489"/>
                </a:lnTo>
                <a:lnTo>
                  <a:pt x="1305" y="4489"/>
                </a:lnTo>
                <a:lnTo>
                  <a:pt x="1305" y="2858"/>
                </a:lnTo>
                <a:lnTo>
                  <a:pt x="1304" y="2834"/>
                </a:lnTo>
                <a:lnTo>
                  <a:pt x="1291" y="2787"/>
                </a:lnTo>
                <a:lnTo>
                  <a:pt x="1268" y="2748"/>
                </a:lnTo>
                <a:lnTo>
                  <a:pt x="1237" y="2714"/>
                </a:lnTo>
                <a:lnTo>
                  <a:pt x="1198" y="2691"/>
                </a:lnTo>
                <a:lnTo>
                  <a:pt x="1155" y="2677"/>
                </a:lnTo>
                <a:lnTo>
                  <a:pt x="1110" y="2674"/>
                </a:lnTo>
                <a:lnTo>
                  <a:pt x="1063" y="2683"/>
                </a:lnTo>
                <a:lnTo>
                  <a:pt x="1040" y="2694"/>
                </a:lnTo>
                <a:lnTo>
                  <a:pt x="972" y="2727"/>
                </a:lnTo>
                <a:lnTo>
                  <a:pt x="836" y="2783"/>
                </a:lnTo>
                <a:lnTo>
                  <a:pt x="705" y="2823"/>
                </a:lnTo>
                <a:lnTo>
                  <a:pt x="582" y="2845"/>
                </a:lnTo>
                <a:lnTo>
                  <a:pt x="528" y="2848"/>
                </a:lnTo>
                <a:lnTo>
                  <a:pt x="497" y="2848"/>
                </a:lnTo>
                <a:lnTo>
                  <a:pt x="436" y="2841"/>
                </a:lnTo>
                <a:lnTo>
                  <a:pt x="379" y="2829"/>
                </a:lnTo>
                <a:lnTo>
                  <a:pt x="326" y="2812"/>
                </a:lnTo>
                <a:lnTo>
                  <a:pt x="276" y="2788"/>
                </a:lnTo>
                <a:lnTo>
                  <a:pt x="231" y="2760"/>
                </a:lnTo>
                <a:lnTo>
                  <a:pt x="170" y="2711"/>
                </a:lnTo>
                <a:lnTo>
                  <a:pt x="104" y="2628"/>
                </a:lnTo>
                <a:lnTo>
                  <a:pt x="53" y="2532"/>
                </a:lnTo>
                <a:lnTo>
                  <a:pt x="18" y="2423"/>
                </a:lnTo>
                <a:lnTo>
                  <a:pt x="2" y="2305"/>
                </a:lnTo>
                <a:lnTo>
                  <a:pt x="0" y="2243"/>
                </a:lnTo>
                <a:lnTo>
                  <a:pt x="2" y="2180"/>
                </a:lnTo>
                <a:lnTo>
                  <a:pt x="18" y="2061"/>
                </a:lnTo>
                <a:lnTo>
                  <a:pt x="53" y="1952"/>
                </a:lnTo>
                <a:lnTo>
                  <a:pt x="104" y="1856"/>
                </a:lnTo>
                <a:lnTo>
                  <a:pt x="170" y="1773"/>
                </a:lnTo>
                <a:lnTo>
                  <a:pt x="231" y="1724"/>
                </a:lnTo>
                <a:lnTo>
                  <a:pt x="276" y="1696"/>
                </a:lnTo>
                <a:lnTo>
                  <a:pt x="326" y="1672"/>
                </a:lnTo>
                <a:lnTo>
                  <a:pt x="379" y="1656"/>
                </a:lnTo>
                <a:lnTo>
                  <a:pt x="436" y="1643"/>
                </a:lnTo>
                <a:lnTo>
                  <a:pt x="497" y="1637"/>
                </a:lnTo>
                <a:lnTo>
                  <a:pt x="528" y="1636"/>
                </a:lnTo>
                <a:lnTo>
                  <a:pt x="582" y="1639"/>
                </a:lnTo>
                <a:lnTo>
                  <a:pt x="705" y="1658"/>
                </a:lnTo>
                <a:lnTo>
                  <a:pt x="838" y="1697"/>
                </a:lnTo>
                <a:lnTo>
                  <a:pt x="972" y="1750"/>
                </a:lnTo>
                <a:lnTo>
                  <a:pt x="1040" y="1781"/>
                </a:lnTo>
                <a:lnTo>
                  <a:pt x="1063" y="1792"/>
                </a:lnTo>
                <a:lnTo>
                  <a:pt x="1110" y="1801"/>
                </a:lnTo>
                <a:lnTo>
                  <a:pt x="1156" y="1798"/>
                </a:lnTo>
                <a:lnTo>
                  <a:pt x="1199" y="1784"/>
                </a:lnTo>
                <a:lnTo>
                  <a:pt x="1237" y="1760"/>
                </a:lnTo>
                <a:lnTo>
                  <a:pt x="1269" y="1728"/>
                </a:lnTo>
                <a:lnTo>
                  <a:pt x="1291" y="1689"/>
                </a:lnTo>
                <a:lnTo>
                  <a:pt x="1304" y="1644"/>
                </a:lnTo>
                <a:lnTo>
                  <a:pt x="1305" y="1618"/>
                </a:lnTo>
                <a:lnTo>
                  <a:pt x="1305" y="0"/>
                </a:lnTo>
                <a:lnTo>
                  <a:pt x="1305" y="310"/>
                </a:lnTo>
                <a:lnTo>
                  <a:pt x="1305" y="0"/>
                </a:lnTo>
                <a:lnTo>
                  <a:pt x="2935" y="0"/>
                </a:lnTo>
                <a:lnTo>
                  <a:pt x="2961" y="2"/>
                </a:lnTo>
                <a:lnTo>
                  <a:pt x="3006" y="13"/>
                </a:lnTo>
                <a:lnTo>
                  <a:pt x="3046" y="37"/>
                </a:lnTo>
                <a:lnTo>
                  <a:pt x="3079" y="69"/>
                </a:lnTo>
                <a:lnTo>
                  <a:pt x="3103" y="107"/>
                </a:lnTo>
                <a:lnTo>
                  <a:pt x="3117" y="149"/>
                </a:lnTo>
                <a:lnTo>
                  <a:pt x="3120" y="196"/>
                </a:lnTo>
                <a:lnTo>
                  <a:pt x="3110" y="243"/>
                </a:lnTo>
                <a:lnTo>
                  <a:pt x="3099" y="265"/>
                </a:lnTo>
                <a:lnTo>
                  <a:pt x="3067" y="332"/>
                </a:lnTo>
                <a:lnTo>
                  <a:pt x="3011" y="468"/>
                </a:lnTo>
                <a:lnTo>
                  <a:pt x="2970" y="600"/>
                </a:lnTo>
                <a:lnTo>
                  <a:pt x="2948" y="722"/>
                </a:lnTo>
                <a:lnTo>
                  <a:pt x="2946" y="777"/>
                </a:lnTo>
                <a:lnTo>
                  <a:pt x="2946" y="809"/>
                </a:lnTo>
                <a:lnTo>
                  <a:pt x="2953" y="869"/>
                </a:lnTo>
                <a:lnTo>
                  <a:pt x="2964" y="926"/>
                </a:lnTo>
                <a:lnTo>
                  <a:pt x="2983" y="979"/>
                </a:lnTo>
                <a:lnTo>
                  <a:pt x="3006" y="1028"/>
                </a:lnTo>
                <a:lnTo>
                  <a:pt x="3033" y="1074"/>
                </a:lnTo>
                <a:lnTo>
                  <a:pt x="3084" y="1134"/>
                </a:lnTo>
                <a:lnTo>
                  <a:pt x="3165" y="1202"/>
                </a:lnTo>
                <a:lnTo>
                  <a:pt x="3263" y="1252"/>
                </a:lnTo>
                <a:lnTo>
                  <a:pt x="3371" y="1286"/>
                </a:lnTo>
                <a:lnTo>
                  <a:pt x="3489" y="1303"/>
                </a:lnTo>
                <a:lnTo>
                  <a:pt x="3552" y="1304"/>
                </a:lnTo>
                <a:lnTo>
                  <a:pt x="3614" y="1303"/>
                </a:lnTo>
                <a:lnTo>
                  <a:pt x="3732" y="1286"/>
                </a:lnTo>
                <a:lnTo>
                  <a:pt x="3841" y="1252"/>
                </a:lnTo>
                <a:lnTo>
                  <a:pt x="3938" y="1202"/>
                </a:lnTo>
                <a:lnTo>
                  <a:pt x="4020" y="1134"/>
                </a:lnTo>
                <a:lnTo>
                  <a:pt x="4070" y="1074"/>
                </a:lnTo>
                <a:lnTo>
                  <a:pt x="4099" y="1028"/>
                </a:lnTo>
                <a:lnTo>
                  <a:pt x="4121" y="979"/>
                </a:lnTo>
                <a:lnTo>
                  <a:pt x="4139" y="926"/>
                </a:lnTo>
                <a:lnTo>
                  <a:pt x="4150" y="869"/>
                </a:lnTo>
                <a:lnTo>
                  <a:pt x="4157" y="809"/>
                </a:lnTo>
                <a:lnTo>
                  <a:pt x="4158" y="777"/>
                </a:lnTo>
                <a:lnTo>
                  <a:pt x="4156" y="722"/>
                </a:lnTo>
                <a:lnTo>
                  <a:pt x="4135" y="600"/>
                </a:lnTo>
                <a:lnTo>
                  <a:pt x="4097" y="468"/>
                </a:lnTo>
                <a:lnTo>
                  <a:pt x="4044" y="332"/>
                </a:lnTo>
                <a:lnTo>
                  <a:pt x="4012" y="265"/>
                </a:lnTo>
                <a:lnTo>
                  <a:pt x="4003" y="241"/>
                </a:lnTo>
                <a:lnTo>
                  <a:pt x="3994" y="195"/>
                </a:lnTo>
                <a:lnTo>
                  <a:pt x="3996" y="149"/>
                </a:lnTo>
                <a:lnTo>
                  <a:pt x="4009" y="107"/>
                </a:lnTo>
                <a:lnTo>
                  <a:pt x="4034" y="68"/>
                </a:lnTo>
                <a:lnTo>
                  <a:pt x="4065" y="37"/>
                </a:lnTo>
                <a:lnTo>
                  <a:pt x="4105" y="13"/>
                </a:lnTo>
                <a:lnTo>
                  <a:pt x="4150" y="2"/>
                </a:lnTo>
                <a:lnTo>
                  <a:pt x="4175" y="0"/>
                </a:lnTo>
                <a:lnTo>
                  <a:pt x="5794" y="0"/>
                </a:lnTo>
                <a:lnTo>
                  <a:pt x="5794" y="1618"/>
                </a:lnTo>
                <a:lnTo>
                  <a:pt x="5793" y="1644"/>
                </a:lnTo>
                <a:lnTo>
                  <a:pt x="5780" y="1689"/>
                </a:lnTo>
                <a:lnTo>
                  <a:pt x="5758" y="1728"/>
                </a:lnTo>
                <a:lnTo>
                  <a:pt x="5725" y="1760"/>
                </a:lnTo>
                <a:lnTo>
                  <a:pt x="5688" y="1784"/>
                </a:lnTo>
                <a:lnTo>
                  <a:pt x="5645" y="1798"/>
                </a:lnTo>
                <a:lnTo>
                  <a:pt x="5599" y="1801"/>
                </a:lnTo>
                <a:lnTo>
                  <a:pt x="5552" y="1792"/>
                </a:lnTo>
                <a:lnTo>
                  <a:pt x="5529" y="1781"/>
                </a:lnTo>
                <a:lnTo>
                  <a:pt x="5462" y="1750"/>
                </a:lnTo>
                <a:lnTo>
                  <a:pt x="5326" y="1697"/>
                </a:lnTo>
                <a:lnTo>
                  <a:pt x="5194" y="1658"/>
                </a:lnTo>
                <a:lnTo>
                  <a:pt x="5072" y="1639"/>
                </a:lnTo>
                <a:lnTo>
                  <a:pt x="5018" y="1636"/>
                </a:lnTo>
                <a:lnTo>
                  <a:pt x="4985" y="1637"/>
                </a:lnTo>
                <a:lnTo>
                  <a:pt x="4924" y="1643"/>
                </a:lnTo>
                <a:lnTo>
                  <a:pt x="4868" y="1656"/>
                </a:lnTo>
                <a:lnTo>
                  <a:pt x="4815" y="1672"/>
                </a:lnTo>
                <a:lnTo>
                  <a:pt x="4766" y="1696"/>
                </a:lnTo>
                <a:lnTo>
                  <a:pt x="4721" y="1724"/>
                </a:lnTo>
                <a:lnTo>
                  <a:pt x="4660" y="1773"/>
                </a:lnTo>
                <a:lnTo>
                  <a:pt x="4592" y="1856"/>
                </a:lnTo>
                <a:lnTo>
                  <a:pt x="4542" y="1952"/>
                </a:lnTo>
                <a:lnTo>
                  <a:pt x="4508" y="2061"/>
                </a:lnTo>
                <a:lnTo>
                  <a:pt x="4490" y="2180"/>
                </a:lnTo>
                <a:lnTo>
                  <a:pt x="4489" y="2243"/>
                </a:lnTo>
                <a:lnTo>
                  <a:pt x="4490" y="2305"/>
                </a:lnTo>
                <a:lnTo>
                  <a:pt x="4508" y="2423"/>
                </a:lnTo>
                <a:lnTo>
                  <a:pt x="4542" y="2532"/>
                </a:lnTo>
                <a:lnTo>
                  <a:pt x="4592" y="2628"/>
                </a:lnTo>
                <a:lnTo>
                  <a:pt x="4660" y="2711"/>
                </a:lnTo>
                <a:lnTo>
                  <a:pt x="4721" y="2760"/>
                </a:lnTo>
                <a:lnTo>
                  <a:pt x="4766" y="2788"/>
                </a:lnTo>
                <a:lnTo>
                  <a:pt x="4815" y="2812"/>
                </a:lnTo>
                <a:lnTo>
                  <a:pt x="4868" y="2829"/>
                </a:lnTo>
                <a:lnTo>
                  <a:pt x="4924" y="2841"/>
                </a:lnTo>
                <a:lnTo>
                  <a:pt x="4985" y="2848"/>
                </a:lnTo>
                <a:lnTo>
                  <a:pt x="5018" y="2848"/>
                </a:lnTo>
                <a:close/>
              </a:path>
            </a:pathLst>
          </a:custGeom>
          <a:solidFill>
            <a:schemeClr val="accent5"/>
          </a:solidFill>
          <a:ln w="34925">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626"/>
          <p:cNvSpPr>
            <a:spLocks/>
          </p:cNvSpPr>
          <p:nvPr/>
        </p:nvSpPr>
        <p:spPr bwMode="auto">
          <a:xfrm>
            <a:off x="3977063" y="3281363"/>
            <a:ext cx="2298700" cy="2300288"/>
          </a:xfrm>
          <a:custGeom>
            <a:avLst/>
            <a:gdLst>
              <a:gd name="T0" fmla="*/ 469 w 5793"/>
              <a:gd name="T1" fmla="*/ 3011 h 5794"/>
              <a:gd name="T2" fmla="*/ 195 w 5793"/>
              <a:gd name="T3" fmla="*/ 3120 h 5794"/>
              <a:gd name="T4" fmla="*/ 37 w 5793"/>
              <a:gd name="T5" fmla="*/ 3046 h 5794"/>
              <a:gd name="T6" fmla="*/ 0 w 5793"/>
              <a:gd name="T7" fmla="*/ 1306 h 5794"/>
              <a:gd name="T8" fmla="*/ 1729 w 5793"/>
              <a:gd name="T9" fmla="*/ 1269 h 5794"/>
              <a:gd name="T10" fmla="*/ 1801 w 5793"/>
              <a:gd name="T11" fmla="*/ 1110 h 5794"/>
              <a:gd name="T12" fmla="*/ 1696 w 5793"/>
              <a:gd name="T13" fmla="*/ 838 h 5794"/>
              <a:gd name="T14" fmla="*/ 1637 w 5793"/>
              <a:gd name="T15" fmla="*/ 497 h 5794"/>
              <a:gd name="T16" fmla="*/ 1696 w 5793"/>
              <a:gd name="T17" fmla="*/ 278 h 5794"/>
              <a:gd name="T18" fmla="*/ 1953 w 5793"/>
              <a:gd name="T19" fmla="*/ 53 h 5794"/>
              <a:gd name="T20" fmla="*/ 2304 w 5793"/>
              <a:gd name="T21" fmla="*/ 2 h 5794"/>
              <a:gd name="T22" fmla="*/ 2710 w 5793"/>
              <a:gd name="T23" fmla="*/ 170 h 5794"/>
              <a:gd name="T24" fmla="*/ 2829 w 5793"/>
              <a:gd name="T25" fmla="*/ 379 h 5794"/>
              <a:gd name="T26" fmla="*/ 2846 w 5793"/>
              <a:gd name="T27" fmla="*/ 584 h 5794"/>
              <a:gd name="T28" fmla="*/ 2694 w 5793"/>
              <a:gd name="T29" fmla="*/ 1040 h 5794"/>
              <a:gd name="T30" fmla="*/ 2692 w 5793"/>
              <a:gd name="T31" fmla="*/ 1199 h 5794"/>
              <a:gd name="T32" fmla="*/ 2834 w 5793"/>
              <a:gd name="T33" fmla="*/ 1304 h 5794"/>
              <a:gd name="T34" fmla="*/ 4489 w 5793"/>
              <a:gd name="T35" fmla="*/ 1306 h 5794"/>
              <a:gd name="T36" fmla="*/ 4526 w 5793"/>
              <a:gd name="T37" fmla="*/ 3046 h 5794"/>
              <a:gd name="T38" fmla="*/ 4684 w 5793"/>
              <a:gd name="T39" fmla="*/ 3120 h 5794"/>
              <a:gd name="T40" fmla="*/ 4957 w 5793"/>
              <a:gd name="T41" fmla="*/ 3011 h 5794"/>
              <a:gd name="T42" fmla="*/ 5297 w 5793"/>
              <a:gd name="T43" fmla="*/ 2946 h 5794"/>
              <a:gd name="T44" fmla="*/ 5517 w 5793"/>
              <a:gd name="T45" fmla="*/ 3006 h 5794"/>
              <a:gd name="T46" fmla="*/ 5741 w 5793"/>
              <a:gd name="T47" fmla="*/ 3263 h 5794"/>
              <a:gd name="T48" fmla="*/ 5792 w 5793"/>
              <a:gd name="T49" fmla="*/ 3614 h 5794"/>
              <a:gd name="T50" fmla="*/ 5623 w 5793"/>
              <a:gd name="T51" fmla="*/ 4021 h 5794"/>
              <a:gd name="T52" fmla="*/ 5415 w 5793"/>
              <a:gd name="T53" fmla="*/ 4139 h 5794"/>
              <a:gd name="T54" fmla="*/ 5211 w 5793"/>
              <a:gd name="T55" fmla="*/ 4156 h 5794"/>
              <a:gd name="T56" fmla="*/ 4754 w 5793"/>
              <a:gd name="T57" fmla="*/ 4013 h 5794"/>
              <a:gd name="T58" fmla="*/ 4596 w 5793"/>
              <a:gd name="T59" fmla="*/ 4011 h 5794"/>
              <a:gd name="T60" fmla="*/ 4491 w 5793"/>
              <a:gd name="T61" fmla="*/ 4151 h 5794"/>
              <a:gd name="T62" fmla="*/ 4489 w 5793"/>
              <a:gd name="T63" fmla="*/ 5794 h 5794"/>
              <a:gd name="T64" fmla="*/ 2747 w 5793"/>
              <a:gd name="T65" fmla="*/ 5758 h 5794"/>
              <a:gd name="T66" fmla="*/ 2675 w 5793"/>
              <a:gd name="T67" fmla="*/ 5598 h 5794"/>
              <a:gd name="T68" fmla="*/ 2784 w 5793"/>
              <a:gd name="T69" fmla="*/ 5326 h 5794"/>
              <a:gd name="T70" fmla="*/ 2847 w 5793"/>
              <a:gd name="T71" fmla="*/ 4985 h 5794"/>
              <a:gd name="T72" fmla="*/ 2789 w 5793"/>
              <a:gd name="T73" fmla="*/ 4766 h 5794"/>
              <a:gd name="T74" fmla="*/ 2531 w 5793"/>
              <a:gd name="T75" fmla="*/ 4542 h 5794"/>
              <a:gd name="T76" fmla="*/ 2180 w 5793"/>
              <a:gd name="T77" fmla="*/ 4491 h 5794"/>
              <a:gd name="T78" fmla="*/ 1774 w 5793"/>
              <a:gd name="T79" fmla="*/ 4660 h 5794"/>
              <a:gd name="T80" fmla="*/ 1655 w 5793"/>
              <a:gd name="T81" fmla="*/ 4869 h 5794"/>
              <a:gd name="T82" fmla="*/ 1638 w 5793"/>
              <a:gd name="T83" fmla="*/ 5072 h 5794"/>
              <a:gd name="T84" fmla="*/ 1782 w 5793"/>
              <a:gd name="T85" fmla="*/ 5530 h 5794"/>
              <a:gd name="T86" fmla="*/ 1784 w 5793"/>
              <a:gd name="T87" fmla="*/ 5688 h 5794"/>
              <a:gd name="T88" fmla="*/ 1643 w 5793"/>
              <a:gd name="T89" fmla="*/ 5793 h 5794"/>
              <a:gd name="T90" fmla="*/ 1 w 5793"/>
              <a:gd name="T91" fmla="*/ 4151 h 5794"/>
              <a:gd name="T92" fmla="*/ 106 w 5793"/>
              <a:gd name="T93" fmla="*/ 4011 h 5794"/>
              <a:gd name="T94" fmla="*/ 265 w 5793"/>
              <a:gd name="T95" fmla="*/ 4013 h 5794"/>
              <a:gd name="T96" fmla="*/ 723 w 5793"/>
              <a:gd name="T97" fmla="*/ 4156 h 5794"/>
              <a:gd name="T98" fmla="*/ 926 w 5793"/>
              <a:gd name="T99" fmla="*/ 4139 h 5794"/>
              <a:gd name="T100" fmla="*/ 1135 w 5793"/>
              <a:gd name="T101" fmla="*/ 4021 h 5794"/>
              <a:gd name="T102" fmla="*/ 1303 w 5793"/>
              <a:gd name="T103" fmla="*/ 3614 h 5794"/>
              <a:gd name="T104" fmla="*/ 1252 w 5793"/>
              <a:gd name="T105" fmla="*/ 3263 h 5794"/>
              <a:gd name="T106" fmla="*/ 1029 w 5793"/>
              <a:gd name="T107" fmla="*/ 3006 h 5794"/>
              <a:gd name="T108" fmla="*/ 808 w 5793"/>
              <a:gd name="T109" fmla="*/ 2946 h 5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93" h="5794">
                <a:moveTo>
                  <a:pt x="777" y="2946"/>
                </a:moveTo>
                <a:lnTo>
                  <a:pt x="723" y="2948"/>
                </a:lnTo>
                <a:lnTo>
                  <a:pt x="601" y="2970"/>
                </a:lnTo>
                <a:lnTo>
                  <a:pt x="469" y="3011"/>
                </a:lnTo>
                <a:lnTo>
                  <a:pt x="333" y="3067"/>
                </a:lnTo>
                <a:lnTo>
                  <a:pt x="265" y="3101"/>
                </a:lnTo>
                <a:lnTo>
                  <a:pt x="242" y="3111"/>
                </a:lnTo>
                <a:lnTo>
                  <a:pt x="195" y="3120"/>
                </a:lnTo>
                <a:lnTo>
                  <a:pt x="150" y="3117"/>
                </a:lnTo>
                <a:lnTo>
                  <a:pt x="107" y="3103"/>
                </a:lnTo>
                <a:lnTo>
                  <a:pt x="68" y="3079"/>
                </a:lnTo>
                <a:lnTo>
                  <a:pt x="37" y="3046"/>
                </a:lnTo>
                <a:lnTo>
                  <a:pt x="14" y="3006"/>
                </a:lnTo>
                <a:lnTo>
                  <a:pt x="1" y="2961"/>
                </a:lnTo>
                <a:lnTo>
                  <a:pt x="0" y="2935"/>
                </a:lnTo>
                <a:lnTo>
                  <a:pt x="0" y="1306"/>
                </a:lnTo>
                <a:lnTo>
                  <a:pt x="1618" y="1306"/>
                </a:lnTo>
                <a:lnTo>
                  <a:pt x="1643" y="1304"/>
                </a:lnTo>
                <a:lnTo>
                  <a:pt x="1690" y="1291"/>
                </a:lnTo>
                <a:lnTo>
                  <a:pt x="1729" y="1269"/>
                </a:lnTo>
                <a:lnTo>
                  <a:pt x="1761" y="1237"/>
                </a:lnTo>
                <a:lnTo>
                  <a:pt x="1784" y="1199"/>
                </a:lnTo>
                <a:lnTo>
                  <a:pt x="1797" y="1156"/>
                </a:lnTo>
                <a:lnTo>
                  <a:pt x="1801" y="1110"/>
                </a:lnTo>
                <a:lnTo>
                  <a:pt x="1792" y="1063"/>
                </a:lnTo>
                <a:lnTo>
                  <a:pt x="1782" y="1041"/>
                </a:lnTo>
                <a:lnTo>
                  <a:pt x="1749" y="974"/>
                </a:lnTo>
                <a:lnTo>
                  <a:pt x="1696" y="838"/>
                </a:lnTo>
                <a:lnTo>
                  <a:pt x="1659" y="705"/>
                </a:lnTo>
                <a:lnTo>
                  <a:pt x="1638" y="584"/>
                </a:lnTo>
                <a:lnTo>
                  <a:pt x="1637" y="529"/>
                </a:lnTo>
                <a:lnTo>
                  <a:pt x="1637" y="497"/>
                </a:lnTo>
                <a:lnTo>
                  <a:pt x="1643" y="436"/>
                </a:lnTo>
                <a:lnTo>
                  <a:pt x="1655" y="379"/>
                </a:lnTo>
                <a:lnTo>
                  <a:pt x="1673" y="327"/>
                </a:lnTo>
                <a:lnTo>
                  <a:pt x="1696" y="278"/>
                </a:lnTo>
                <a:lnTo>
                  <a:pt x="1723" y="232"/>
                </a:lnTo>
                <a:lnTo>
                  <a:pt x="1774" y="170"/>
                </a:lnTo>
                <a:lnTo>
                  <a:pt x="1856" y="104"/>
                </a:lnTo>
                <a:lnTo>
                  <a:pt x="1953" y="53"/>
                </a:lnTo>
                <a:lnTo>
                  <a:pt x="2062" y="20"/>
                </a:lnTo>
                <a:lnTo>
                  <a:pt x="2180" y="2"/>
                </a:lnTo>
                <a:lnTo>
                  <a:pt x="2242" y="0"/>
                </a:lnTo>
                <a:lnTo>
                  <a:pt x="2304" y="2"/>
                </a:lnTo>
                <a:lnTo>
                  <a:pt x="2422" y="20"/>
                </a:lnTo>
                <a:lnTo>
                  <a:pt x="2531" y="53"/>
                </a:lnTo>
                <a:lnTo>
                  <a:pt x="2628" y="104"/>
                </a:lnTo>
                <a:lnTo>
                  <a:pt x="2710" y="170"/>
                </a:lnTo>
                <a:lnTo>
                  <a:pt x="2760" y="232"/>
                </a:lnTo>
                <a:lnTo>
                  <a:pt x="2789" y="278"/>
                </a:lnTo>
                <a:lnTo>
                  <a:pt x="2811" y="327"/>
                </a:lnTo>
                <a:lnTo>
                  <a:pt x="2829" y="379"/>
                </a:lnTo>
                <a:lnTo>
                  <a:pt x="2841" y="436"/>
                </a:lnTo>
                <a:lnTo>
                  <a:pt x="2847" y="497"/>
                </a:lnTo>
                <a:lnTo>
                  <a:pt x="2848" y="529"/>
                </a:lnTo>
                <a:lnTo>
                  <a:pt x="2846" y="584"/>
                </a:lnTo>
                <a:lnTo>
                  <a:pt x="2824" y="705"/>
                </a:lnTo>
                <a:lnTo>
                  <a:pt x="2784" y="838"/>
                </a:lnTo>
                <a:lnTo>
                  <a:pt x="2727" y="972"/>
                </a:lnTo>
                <a:lnTo>
                  <a:pt x="2694" y="1040"/>
                </a:lnTo>
                <a:lnTo>
                  <a:pt x="2684" y="1063"/>
                </a:lnTo>
                <a:lnTo>
                  <a:pt x="2675" y="1110"/>
                </a:lnTo>
                <a:lnTo>
                  <a:pt x="2677" y="1155"/>
                </a:lnTo>
                <a:lnTo>
                  <a:pt x="2692" y="1199"/>
                </a:lnTo>
                <a:lnTo>
                  <a:pt x="2715" y="1237"/>
                </a:lnTo>
                <a:lnTo>
                  <a:pt x="2747" y="1269"/>
                </a:lnTo>
                <a:lnTo>
                  <a:pt x="2787" y="1291"/>
                </a:lnTo>
                <a:lnTo>
                  <a:pt x="2834" y="1304"/>
                </a:lnTo>
                <a:lnTo>
                  <a:pt x="2859" y="1306"/>
                </a:lnTo>
                <a:lnTo>
                  <a:pt x="4489" y="1306"/>
                </a:lnTo>
                <a:lnTo>
                  <a:pt x="4489" y="1306"/>
                </a:lnTo>
                <a:lnTo>
                  <a:pt x="4489" y="1306"/>
                </a:lnTo>
                <a:lnTo>
                  <a:pt x="4489" y="2935"/>
                </a:lnTo>
                <a:lnTo>
                  <a:pt x="4491" y="2961"/>
                </a:lnTo>
                <a:lnTo>
                  <a:pt x="4502" y="3006"/>
                </a:lnTo>
                <a:lnTo>
                  <a:pt x="4526" y="3046"/>
                </a:lnTo>
                <a:lnTo>
                  <a:pt x="4557" y="3079"/>
                </a:lnTo>
                <a:lnTo>
                  <a:pt x="4596" y="3103"/>
                </a:lnTo>
                <a:lnTo>
                  <a:pt x="4638" y="3117"/>
                </a:lnTo>
                <a:lnTo>
                  <a:pt x="4684" y="3120"/>
                </a:lnTo>
                <a:lnTo>
                  <a:pt x="4730" y="3111"/>
                </a:lnTo>
                <a:lnTo>
                  <a:pt x="4754" y="3101"/>
                </a:lnTo>
                <a:lnTo>
                  <a:pt x="4821" y="3067"/>
                </a:lnTo>
                <a:lnTo>
                  <a:pt x="4957" y="3011"/>
                </a:lnTo>
                <a:lnTo>
                  <a:pt x="5089" y="2970"/>
                </a:lnTo>
                <a:lnTo>
                  <a:pt x="5211" y="2948"/>
                </a:lnTo>
                <a:lnTo>
                  <a:pt x="5266" y="2946"/>
                </a:lnTo>
                <a:lnTo>
                  <a:pt x="5297" y="2946"/>
                </a:lnTo>
                <a:lnTo>
                  <a:pt x="5358" y="2953"/>
                </a:lnTo>
                <a:lnTo>
                  <a:pt x="5415" y="2965"/>
                </a:lnTo>
                <a:lnTo>
                  <a:pt x="5468" y="2983"/>
                </a:lnTo>
                <a:lnTo>
                  <a:pt x="5517" y="3006"/>
                </a:lnTo>
                <a:lnTo>
                  <a:pt x="5562" y="3033"/>
                </a:lnTo>
                <a:lnTo>
                  <a:pt x="5623" y="3084"/>
                </a:lnTo>
                <a:lnTo>
                  <a:pt x="5691" y="3167"/>
                </a:lnTo>
                <a:lnTo>
                  <a:pt x="5741" y="3263"/>
                </a:lnTo>
                <a:lnTo>
                  <a:pt x="5775" y="3372"/>
                </a:lnTo>
                <a:lnTo>
                  <a:pt x="5792" y="3489"/>
                </a:lnTo>
                <a:lnTo>
                  <a:pt x="5793" y="3552"/>
                </a:lnTo>
                <a:lnTo>
                  <a:pt x="5792" y="3614"/>
                </a:lnTo>
                <a:lnTo>
                  <a:pt x="5775" y="3733"/>
                </a:lnTo>
                <a:lnTo>
                  <a:pt x="5741" y="3842"/>
                </a:lnTo>
                <a:lnTo>
                  <a:pt x="5691" y="3938"/>
                </a:lnTo>
                <a:lnTo>
                  <a:pt x="5623" y="4021"/>
                </a:lnTo>
                <a:lnTo>
                  <a:pt x="5562" y="4070"/>
                </a:lnTo>
                <a:lnTo>
                  <a:pt x="5517" y="4099"/>
                </a:lnTo>
                <a:lnTo>
                  <a:pt x="5468" y="4122"/>
                </a:lnTo>
                <a:lnTo>
                  <a:pt x="5415" y="4139"/>
                </a:lnTo>
                <a:lnTo>
                  <a:pt x="5358" y="4152"/>
                </a:lnTo>
                <a:lnTo>
                  <a:pt x="5297" y="4157"/>
                </a:lnTo>
                <a:lnTo>
                  <a:pt x="5266" y="4158"/>
                </a:lnTo>
                <a:lnTo>
                  <a:pt x="5211" y="4156"/>
                </a:lnTo>
                <a:lnTo>
                  <a:pt x="5089" y="4136"/>
                </a:lnTo>
                <a:lnTo>
                  <a:pt x="4957" y="4097"/>
                </a:lnTo>
                <a:lnTo>
                  <a:pt x="4821" y="4044"/>
                </a:lnTo>
                <a:lnTo>
                  <a:pt x="4754" y="4013"/>
                </a:lnTo>
                <a:lnTo>
                  <a:pt x="4730" y="4003"/>
                </a:lnTo>
                <a:lnTo>
                  <a:pt x="4684" y="3994"/>
                </a:lnTo>
                <a:lnTo>
                  <a:pt x="4638" y="3996"/>
                </a:lnTo>
                <a:lnTo>
                  <a:pt x="4596" y="4011"/>
                </a:lnTo>
                <a:lnTo>
                  <a:pt x="4557" y="4034"/>
                </a:lnTo>
                <a:lnTo>
                  <a:pt x="4526" y="4065"/>
                </a:lnTo>
                <a:lnTo>
                  <a:pt x="4502" y="4105"/>
                </a:lnTo>
                <a:lnTo>
                  <a:pt x="4491" y="4151"/>
                </a:lnTo>
                <a:lnTo>
                  <a:pt x="4489" y="4176"/>
                </a:lnTo>
                <a:lnTo>
                  <a:pt x="4489" y="5794"/>
                </a:lnTo>
                <a:lnTo>
                  <a:pt x="4489" y="5483"/>
                </a:lnTo>
                <a:lnTo>
                  <a:pt x="4489" y="5794"/>
                </a:lnTo>
                <a:lnTo>
                  <a:pt x="2859" y="5794"/>
                </a:lnTo>
                <a:lnTo>
                  <a:pt x="2834" y="5793"/>
                </a:lnTo>
                <a:lnTo>
                  <a:pt x="2787" y="5781"/>
                </a:lnTo>
                <a:lnTo>
                  <a:pt x="2747" y="5758"/>
                </a:lnTo>
                <a:lnTo>
                  <a:pt x="2715" y="5725"/>
                </a:lnTo>
                <a:lnTo>
                  <a:pt x="2692" y="5688"/>
                </a:lnTo>
                <a:lnTo>
                  <a:pt x="2677" y="5645"/>
                </a:lnTo>
                <a:lnTo>
                  <a:pt x="2675" y="5598"/>
                </a:lnTo>
                <a:lnTo>
                  <a:pt x="2684" y="5552"/>
                </a:lnTo>
                <a:lnTo>
                  <a:pt x="2694" y="5530"/>
                </a:lnTo>
                <a:lnTo>
                  <a:pt x="2727" y="5462"/>
                </a:lnTo>
                <a:lnTo>
                  <a:pt x="2784" y="5326"/>
                </a:lnTo>
                <a:lnTo>
                  <a:pt x="2824" y="5194"/>
                </a:lnTo>
                <a:lnTo>
                  <a:pt x="2846" y="5072"/>
                </a:lnTo>
                <a:lnTo>
                  <a:pt x="2848" y="5018"/>
                </a:lnTo>
                <a:lnTo>
                  <a:pt x="2847" y="4985"/>
                </a:lnTo>
                <a:lnTo>
                  <a:pt x="2841" y="4926"/>
                </a:lnTo>
                <a:lnTo>
                  <a:pt x="2829" y="4869"/>
                </a:lnTo>
                <a:lnTo>
                  <a:pt x="2811" y="4815"/>
                </a:lnTo>
                <a:lnTo>
                  <a:pt x="2789" y="4766"/>
                </a:lnTo>
                <a:lnTo>
                  <a:pt x="2760" y="4721"/>
                </a:lnTo>
                <a:lnTo>
                  <a:pt x="2710" y="4660"/>
                </a:lnTo>
                <a:lnTo>
                  <a:pt x="2628" y="4592"/>
                </a:lnTo>
                <a:lnTo>
                  <a:pt x="2531" y="4542"/>
                </a:lnTo>
                <a:lnTo>
                  <a:pt x="2422" y="4508"/>
                </a:lnTo>
                <a:lnTo>
                  <a:pt x="2304" y="4491"/>
                </a:lnTo>
                <a:lnTo>
                  <a:pt x="2242" y="4489"/>
                </a:lnTo>
                <a:lnTo>
                  <a:pt x="2180" y="4491"/>
                </a:lnTo>
                <a:lnTo>
                  <a:pt x="2062" y="4508"/>
                </a:lnTo>
                <a:lnTo>
                  <a:pt x="1953" y="4542"/>
                </a:lnTo>
                <a:lnTo>
                  <a:pt x="1856" y="4592"/>
                </a:lnTo>
                <a:lnTo>
                  <a:pt x="1774" y="4660"/>
                </a:lnTo>
                <a:lnTo>
                  <a:pt x="1723" y="4721"/>
                </a:lnTo>
                <a:lnTo>
                  <a:pt x="1696" y="4766"/>
                </a:lnTo>
                <a:lnTo>
                  <a:pt x="1673" y="4815"/>
                </a:lnTo>
                <a:lnTo>
                  <a:pt x="1655" y="4869"/>
                </a:lnTo>
                <a:lnTo>
                  <a:pt x="1643" y="4926"/>
                </a:lnTo>
                <a:lnTo>
                  <a:pt x="1637" y="4985"/>
                </a:lnTo>
                <a:lnTo>
                  <a:pt x="1637" y="5018"/>
                </a:lnTo>
                <a:lnTo>
                  <a:pt x="1638" y="5072"/>
                </a:lnTo>
                <a:lnTo>
                  <a:pt x="1659" y="5194"/>
                </a:lnTo>
                <a:lnTo>
                  <a:pt x="1696" y="5326"/>
                </a:lnTo>
                <a:lnTo>
                  <a:pt x="1749" y="5462"/>
                </a:lnTo>
                <a:lnTo>
                  <a:pt x="1782" y="5530"/>
                </a:lnTo>
                <a:lnTo>
                  <a:pt x="1792" y="5553"/>
                </a:lnTo>
                <a:lnTo>
                  <a:pt x="1801" y="5600"/>
                </a:lnTo>
                <a:lnTo>
                  <a:pt x="1797" y="5645"/>
                </a:lnTo>
                <a:lnTo>
                  <a:pt x="1784" y="5688"/>
                </a:lnTo>
                <a:lnTo>
                  <a:pt x="1761" y="5727"/>
                </a:lnTo>
                <a:lnTo>
                  <a:pt x="1729" y="5758"/>
                </a:lnTo>
                <a:lnTo>
                  <a:pt x="1690" y="5781"/>
                </a:lnTo>
                <a:lnTo>
                  <a:pt x="1643" y="5793"/>
                </a:lnTo>
                <a:lnTo>
                  <a:pt x="1618" y="5794"/>
                </a:lnTo>
                <a:lnTo>
                  <a:pt x="0" y="5794"/>
                </a:lnTo>
                <a:lnTo>
                  <a:pt x="0" y="4176"/>
                </a:lnTo>
                <a:lnTo>
                  <a:pt x="1" y="4151"/>
                </a:lnTo>
                <a:lnTo>
                  <a:pt x="14" y="4105"/>
                </a:lnTo>
                <a:lnTo>
                  <a:pt x="37" y="4065"/>
                </a:lnTo>
                <a:lnTo>
                  <a:pt x="68" y="4034"/>
                </a:lnTo>
                <a:lnTo>
                  <a:pt x="106" y="4011"/>
                </a:lnTo>
                <a:lnTo>
                  <a:pt x="149" y="3996"/>
                </a:lnTo>
                <a:lnTo>
                  <a:pt x="195" y="3994"/>
                </a:lnTo>
                <a:lnTo>
                  <a:pt x="242" y="4003"/>
                </a:lnTo>
                <a:lnTo>
                  <a:pt x="265" y="4013"/>
                </a:lnTo>
                <a:lnTo>
                  <a:pt x="333" y="4044"/>
                </a:lnTo>
                <a:lnTo>
                  <a:pt x="469" y="4097"/>
                </a:lnTo>
                <a:lnTo>
                  <a:pt x="601" y="4136"/>
                </a:lnTo>
                <a:lnTo>
                  <a:pt x="723" y="4156"/>
                </a:lnTo>
                <a:lnTo>
                  <a:pt x="777" y="4158"/>
                </a:lnTo>
                <a:lnTo>
                  <a:pt x="808" y="4157"/>
                </a:lnTo>
                <a:lnTo>
                  <a:pt x="869" y="4152"/>
                </a:lnTo>
                <a:lnTo>
                  <a:pt x="926" y="4139"/>
                </a:lnTo>
                <a:lnTo>
                  <a:pt x="979" y="4122"/>
                </a:lnTo>
                <a:lnTo>
                  <a:pt x="1029" y="4099"/>
                </a:lnTo>
                <a:lnTo>
                  <a:pt x="1074" y="4070"/>
                </a:lnTo>
                <a:lnTo>
                  <a:pt x="1135" y="4021"/>
                </a:lnTo>
                <a:lnTo>
                  <a:pt x="1201" y="3938"/>
                </a:lnTo>
                <a:lnTo>
                  <a:pt x="1252" y="3842"/>
                </a:lnTo>
                <a:lnTo>
                  <a:pt x="1287" y="3733"/>
                </a:lnTo>
                <a:lnTo>
                  <a:pt x="1303" y="3614"/>
                </a:lnTo>
                <a:lnTo>
                  <a:pt x="1305" y="3552"/>
                </a:lnTo>
                <a:lnTo>
                  <a:pt x="1303" y="3489"/>
                </a:lnTo>
                <a:lnTo>
                  <a:pt x="1287" y="3372"/>
                </a:lnTo>
                <a:lnTo>
                  <a:pt x="1252" y="3263"/>
                </a:lnTo>
                <a:lnTo>
                  <a:pt x="1201" y="3167"/>
                </a:lnTo>
                <a:lnTo>
                  <a:pt x="1135" y="3084"/>
                </a:lnTo>
                <a:lnTo>
                  <a:pt x="1074" y="3033"/>
                </a:lnTo>
                <a:lnTo>
                  <a:pt x="1029" y="3006"/>
                </a:lnTo>
                <a:lnTo>
                  <a:pt x="979" y="2983"/>
                </a:lnTo>
                <a:lnTo>
                  <a:pt x="926" y="2965"/>
                </a:lnTo>
                <a:lnTo>
                  <a:pt x="869" y="2953"/>
                </a:lnTo>
                <a:lnTo>
                  <a:pt x="808" y="2946"/>
                </a:lnTo>
                <a:lnTo>
                  <a:pt x="777" y="2946"/>
                </a:lnTo>
                <a:close/>
              </a:path>
            </a:pathLst>
          </a:custGeom>
          <a:solidFill>
            <a:schemeClr val="accent3"/>
          </a:solidFill>
          <a:ln w="571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3" name="Group 62"/>
          <p:cNvGrpSpPr/>
          <p:nvPr/>
        </p:nvGrpSpPr>
        <p:grpSpPr>
          <a:xfrm>
            <a:off x="10223515" y="1881543"/>
            <a:ext cx="1962833" cy="1206982"/>
            <a:chOff x="10223515" y="1881543"/>
            <a:chExt cx="1962833" cy="1206982"/>
          </a:xfrm>
        </p:grpSpPr>
        <p:sp>
          <p:nvSpPr>
            <p:cNvPr id="11" name="Freeform 3126"/>
            <p:cNvSpPr>
              <a:spLocks noEditPoints="1"/>
            </p:cNvSpPr>
            <p:nvPr/>
          </p:nvSpPr>
          <p:spPr bwMode="auto">
            <a:xfrm>
              <a:off x="10223515" y="2362431"/>
              <a:ext cx="939161" cy="726094"/>
            </a:xfrm>
            <a:custGeom>
              <a:avLst/>
              <a:gdLst>
                <a:gd name="T0" fmla="*/ 569 w 789"/>
                <a:gd name="T1" fmla="*/ 364 h 610"/>
                <a:gd name="T2" fmla="*/ 587 w 789"/>
                <a:gd name="T3" fmla="*/ 395 h 610"/>
                <a:gd name="T4" fmla="*/ 617 w 789"/>
                <a:gd name="T5" fmla="*/ 412 h 610"/>
                <a:gd name="T6" fmla="*/ 644 w 789"/>
                <a:gd name="T7" fmla="*/ 415 h 610"/>
                <a:gd name="T8" fmla="*/ 789 w 789"/>
                <a:gd name="T9" fmla="*/ 377 h 610"/>
                <a:gd name="T10" fmla="*/ 666 w 789"/>
                <a:gd name="T11" fmla="*/ 477 h 610"/>
                <a:gd name="T12" fmla="*/ 155 w 789"/>
                <a:gd name="T13" fmla="*/ 607 h 610"/>
                <a:gd name="T14" fmla="*/ 141 w 789"/>
                <a:gd name="T15" fmla="*/ 610 h 610"/>
                <a:gd name="T16" fmla="*/ 106 w 789"/>
                <a:gd name="T17" fmla="*/ 597 h 610"/>
                <a:gd name="T18" fmla="*/ 83 w 789"/>
                <a:gd name="T19" fmla="*/ 566 h 610"/>
                <a:gd name="T20" fmla="*/ 78 w 789"/>
                <a:gd name="T21" fmla="*/ 529 h 610"/>
                <a:gd name="T22" fmla="*/ 91 w 789"/>
                <a:gd name="T23" fmla="*/ 496 h 610"/>
                <a:gd name="T24" fmla="*/ 121 w 789"/>
                <a:gd name="T25" fmla="*/ 477 h 610"/>
                <a:gd name="T26" fmla="*/ 534 w 789"/>
                <a:gd name="T27" fmla="*/ 356 h 610"/>
                <a:gd name="T28" fmla="*/ 70 w 789"/>
                <a:gd name="T29" fmla="*/ 475 h 610"/>
                <a:gd name="T30" fmla="*/ 44 w 789"/>
                <a:gd name="T31" fmla="*/ 473 h 610"/>
                <a:gd name="T32" fmla="*/ 14 w 789"/>
                <a:gd name="T33" fmla="*/ 449 h 610"/>
                <a:gd name="T34" fmla="*/ 2 w 789"/>
                <a:gd name="T35" fmla="*/ 414 h 610"/>
                <a:gd name="T36" fmla="*/ 3 w 789"/>
                <a:gd name="T37" fmla="*/ 377 h 610"/>
                <a:gd name="T38" fmla="*/ 27 w 789"/>
                <a:gd name="T39" fmla="*/ 350 h 610"/>
                <a:gd name="T40" fmla="*/ 500 w 789"/>
                <a:gd name="T41" fmla="*/ 225 h 610"/>
                <a:gd name="T42" fmla="*/ 107 w 789"/>
                <a:gd name="T43" fmla="*/ 316 h 610"/>
                <a:gd name="T44" fmla="*/ 92 w 789"/>
                <a:gd name="T45" fmla="*/ 317 h 610"/>
                <a:gd name="T46" fmla="*/ 83 w 789"/>
                <a:gd name="T47" fmla="*/ 317 h 610"/>
                <a:gd name="T48" fmla="*/ 75 w 789"/>
                <a:gd name="T49" fmla="*/ 314 h 610"/>
                <a:gd name="T50" fmla="*/ 72 w 789"/>
                <a:gd name="T51" fmla="*/ 313 h 610"/>
                <a:gd name="T52" fmla="*/ 66 w 789"/>
                <a:gd name="T53" fmla="*/ 312 h 610"/>
                <a:gd name="T54" fmla="*/ 61 w 789"/>
                <a:gd name="T55" fmla="*/ 308 h 610"/>
                <a:gd name="T56" fmla="*/ 57 w 789"/>
                <a:gd name="T57" fmla="*/ 305 h 610"/>
                <a:gd name="T58" fmla="*/ 53 w 789"/>
                <a:gd name="T59" fmla="*/ 302 h 610"/>
                <a:gd name="T60" fmla="*/ 48 w 789"/>
                <a:gd name="T61" fmla="*/ 297 h 610"/>
                <a:gd name="T62" fmla="*/ 45 w 789"/>
                <a:gd name="T63" fmla="*/ 293 h 610"/>
                <a:gd name="T64" fmla="*/ 43 w 789"/>
                <a:gd name="T65" fmla="*/ 289 h 610"/>
                <a:gd name="T66" fmla="*/ 39 w 789"/>
                <a:gd name="T67" fmla="*/ 283 h 610"/>
                <a:gd name="T68" fmla="*/ 38 w 789"/>
                <a:gd name="T69" fmla="*/ 278 h 610"/>
                <a:gd name="T70" fmla="*/ 31 w 789"/>
                <a:gd name="T71" fmla="*/ 255 h 610"/>
                <a:gd name="T72" fmla="*/ 32 w 789"/>
                <a:gd name="T73" fmla="*/ 223 h 610"/>
                <a:gd name="T74" fmla="*/ 49 w 789"/>
                <a:gd name="T75" fmla="*/ 196 h 610"/>
                <a:gd name="T76" fmla="*/ 52 w 789"/>
                <a:gd name="T77" fmla="*/ 202 h 610"/>
                <a:gd name="T78" fmla="*/ 60 w 789"/>
                <a:gd name="T79" fmla="*/ 220 h 610"/>
                <a:gd name="T80" fmla="*/ 90 w 789"/>
                <a:gd name="T81" fmla="*/ 244 h 610"/>
                <a:gd name="T82" fmla="*/ 116 w 789"/>
                <a:gd name="T83" fmla="*/ 246 h 610"/>
                <a:gd name="T84" fmla="*/ 513 w 789"/>
                <a:gd name="T85" fmla="*/ 144 h 610"/>
                <a:gd name="T86" fmla="*/ 477 w 789"/>
                <a:gd name="T87" fmla="*/ 7 h 610"/>
                <a:gd name="T88" fmla="*/ 90 w 789"/>
                <a:gd name="T89" fmla="*/ 113 h 610"/>
                <a:gd name="T90" fmla="*/ 86 w 789"/>
                <a:gd name="T91" fmla="*/ 106 h 610"/>
                <a:gd name="T92" fmla="*/ 81 w 789"/>
                <a:gd name="T93" fmla="*/ 72 h 610"/>
                <a:gd name="T94" fmla="*/ 90 w 789"/>
                <a:gd name="T95" fmla="*/ 42 h 610"/>
                <a:gd name="T96" fmla="*/ 103 w 789"/>
                <a:gd name="T97" fmla="*/ 35 h 610"/>
                <a:gd name="T98" fmla="*/ 111 w 789"/>
                <a:gd name="T99" fmla="*/ 54 h 610"/>
                <a:gd name="T100" fmla="*/ 141 w 789"/>
                <a:gd name="T101" fmla="*/ 76 h 610"/>
                <a:gd name="T102" fmla="*/ 159 w 789"/>
                <a:gd name="T103" fmla="*/ 80 h 610"/>
                <a:gd name="T104" fmla="*/ 174 w 789"/>
                <a:gd name="T105" fmla="*/ 77 h 610"/>
                <a:gd name="T106" fmla="*/ 476 w 789"/>
                <a:gd name="T107" fmla="*/ 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9" h="610">
                  <a:moveTo>
                    <a:pt x="513" y="144"/>
                  </a:moveTo>
                  <a:lnTo>
                    <a:pt x="569" y="364"/>
                  </a:lnTo>
                  <a:lnTo>
                    <a:pt x="577" y="381"/>
                  </a:lnTo>
                  <a:lnTo>
                    <a:pt x="587" y="395"/>
                  </a:lnTo>
                  <a:lnTo>
                    <a:pt x="602" y="406"/>
                  </a:lnTo>
                  <a:lnTo>
                    <a:pt x="617" y="412"/>
                  </a:lnTo>
                  <a:lnTo>
                    <a:pt x="636" y="415"/>
                  </a:lnTo>
                  <a:lnTo>
                    <a:pt x="644" y="415"/>
                  </a:lnTo>
                  <a:lnTo>
                    <a:pt x="653" y="412"/>
                  </a:lnTo>
                  <a:lnTo>
                    <a:pt x="789" y="377"/>
                  </a:lnTo>
                  <a:lnTo>
                    <a:pt x="789" y="444"/>
                  </a:lnTo>
                  <a:lnTo>
                    <a:pt x="666" y="477"/>
                  </a:lnTo>
                  <a:lnTo>
                    <a:pt x="666" y="477"/>
                  </a:lnTo>
                  <a:lnTo>
                    <a:pt x="155" y="607"/>
                  </a:lnTo>
                  <a:lnTo>
                    <a:pt x="149" y="609"/>
                  </a:lnTo>
                  <a:lnTo>
                    <a:pt x="141" y="610"/>
                  </a:lnTo>
                  <a:lnTo>
                    <a:pt x="123" y="606"/>
                  </a:lnTo>
                  <a:lnTo>
                    <a:pt x="106" y="597"/>
                  </a:lnTo>
                  <a:lnTo>
                    <a:pt x="92" y="584"/>
                  </a:lnTo>
                  <a:lnTo>
                    <a:pt x="83" y="566"/>
                  </a:lnTo>
                  <a:lnTo>
                    <a:pt x="79" y="549"/>
                  </a:lnTo>
                  <a:lnTo>
                    <a:pt x="78" y="529"/>
                  </a:lnTo>
                  <a:lnTo>
                    <a:pt x="82" y="512"/>
                  </a:lnTo>
                  <a:lnTo>
                    <a:pt x="91" y="496"/>
                  </a:lnTo>
                  <a:lnTo>
                    <a:pt x="104" y="483"/>
                  </a:lnTo>
                  <a:lnTo>
                    <a:pt x="121" y="477"/>
                  </a:lnTo>
                  <a:lnTo>
                    <a:pt x="536" y="369"/>
                  </a:lnTo>
                  <a:lnTo>
                    <a:pt x="534" y="356"/>
                  </a:lnTo>
                  <a:lnTo>
                    <a:pt x="78" y="474"/>
                  </a:lnTo>
                  <a:lnTo>
                    <a:pt x="70" y="475"/>
                  </a:lnTo>
                  <a:lnTo>
                    <a:pt x="64" y="475"/>
                  </a:lnTo>
                  <a:lnTo>
                    <a:pt x="44" y="473"/>
                  </a:lnTo>
                  <a:lnTo>
                    <a:pt x="27" y="463"/>
                  </a:lnTo>
                  <a:lnTo>
                    <a:pt x="14" y="449"/>
                  </a:lnTo>
                  <a:lnTo>
                    <a:pt x="6" y="432"/>
                  </a:lnTo>
                  <a:lnTo>
                    <a:pt x="2" y="414"/>
                  </a:lnTo>
                  <a:lnTo>
                    <a:pt x="0" y="395"/>
                  </a:lnTo>
                  <a:lnTo>
                    <a:pt x="3" y="377"/>
                  </a:lnTo>
                  <a:lnTo>
                    <a:pt x="13" y="363"/>
                  </a:lnTo>
                  <a:lnTo>
                    <a:pt x="27" y="350"/>
                  </a:lnTo>
                  <a:lnTo>
                    <a:pt x="44" y="342"/>
                  </a:lnTo>
                  <a:lnTo>
                    <a:pt x="500" y="225"/>
                  </a:lnTo>
                  <a:lnTo>
                    <a:pt x="497" y="215"/>
                  </a:lnTo>
                  <a:lnTo>
                    <a:pt x="107" y="316"/>
                  </a:lnTo>
                  <a:lnTo>
                    <a:pt x="100" y="317"/>
                  </a:lnTo>
                  <a:lnTo>
                    <a:pt x="92" y="317"/>
                  </a:lnTo>
                  <a:lnTo>
                    <a:pt x="83" y="317"/>
                  </a:lnTo>
                  <a:lnTo>
                    <a:pt x="83" y="317"/>
                  </a:lnTo>
                  <a:lnTo>
                    <a:pt x="82" y="316"/>
                  </a:lnTo>
                  <a:lnTo>
                    <a:pt x="75" y="314"/>
                  </a:lnTo>
                  <a:lnTo>
                    <a:pt x="74" y="314"/>
                  </a:lnTo>
                  <a:lnTo>
                    <a:pt x="72" y="313"/>
                  </a:lnTo>
                  <a:lnTo>
                    <a:pt x="70" y="313"/>
                  </a:lnTo>
                  <a:lnTo>
                    <a:pt x="66" y="312"/>
                  </a:lnTo>
                  <a:lnTo>
                    <a:pt x="65" y="310"/>
                  </a:lnTo>
                  <a:lnTo>
                    <a:pt x="61" y="308"/>
                  </a:lnTo>
                  <a:lnTo>
                    <a:pt x="58" y="306"/>
                  </a:lnTo>
                  <a:lnTo>
                    <a:pt x="57" y="305"/>
                  </a:lnTo>
                  <a:lnTo>
                    <a:pt x="55" y="304"/>
                  </a:lnTo>
                  <a:lnTo>
                    <a:pt x="53" y="302"/>
                  </a:lnTo>
                  <a:lnTo>
                    <a:pt x="49" y="299"/>
                  </a:lnTo>
                  <a:lnTo>
                    <a:pt x="48" y="297"/>
                  </a:lnTo>
                  <a:lnTo>
                    <a:pt x="47" y="295"/>
                  </a:lnTo>
                  <a:lnTo>
                    <a:pt x="45" y="293"/>
                  </a:lnTo>
                  <a:lnTo>
                    <a:pt x="43" y="289"/>
                  </a:lnTo>
                  <a:lnTo>
                    <a:pt x="43" y="289"/>
                  </a:lnTo>
                  <a:lnTo>
                    <a:pt x="40" y="284"/>
                  </a:lnTo>
                  <a:lnTo>
                    <a:pt x="39" y="283"/>
                  </a:lnTo>
                  <a:lnTo>
                    <a:pt x="38" y="279"/>
                  </a:lnTo>
                  <a:lnTo>
                    <a:pt x="38" y="278"/>
                  </a:lnTo>
                  <a:lnTo>
                    <a:pt x="35" y="272"/>
                  </a:lnTo>
                  <a:lnTo>
                    <a:pt x="31" y="255"/>
                  </a:lnTo>
                  <a:lnTo>
                    <a:pt x="30" y="238"/>
                  </a:lnTo>
                  <a:lnTo>
                    <a:pt x="32" y="223"/>
                  </a:lnTo>
                  <a:lnTo>
                    <a:pt x="39" y="208"/>
                  </a:lnTo>
                  <a:lnTo>
                    <a:pt x="49" y="196"/>
                  </a:lnTo>
                  <a:lnTo>
                    <a:pt x="52" y="202"/>
                  </a:lnTo>
                  <a:lnTo>
                    <a:pt x="52" y="202"/>
                  </a:lnTo>
                  <a:lnTo>
                    <a:pt x="52" y="202"/>
                  </a:lnTo>
                  <a:lnTo>
                    <a:pt x="60" y="220"/>
                  </a:lnTo>
                  <a:lnTo>
                    <a:pt x="73" y="234"/>
                  </a:lnTo>
                  <a:lnTo>
                    <a:pt x="90" y="244"/>
                  </a:lnTo>
                  <a:lnTo>
                    <a:pt x="108" y="246"/>
                  </a:lnTo>
                  <a:lnTo>
                    <a:pt x="116" y="246"/>
                  </a:lnTo>
                  <a:lnTo>
                    <a:pt x="124" y="245"/>
                  </a:lnTo>
                  <a:lnTo>
                    <a:pt x="513" y="144"/>
                  </a:lnTo>
                  <a:close/>
                  <a:moveTo>
                    <a:pt x="476" y="0"/>
                  </a:moveTo>
                  <a:lnTo>
                    <a:pt x="477" y="7"/>
                  </a:lnTo>
                  <a:lnTo>
                    <a:pt x="479" y="12"/>
                  </a:lnTo>
                  <a:lnTo>
                    <a:pt x="90" y="113"/>
                  </a:lnTo>
                  <a:lnTo>
                    <a:pt x="89" y="113"/>
                  </a:lnTo>
                  <a:lnTo>
                    <a:pt x="86" y="106"/>
                  </a:lnTo>
                  <a:lnTo>
                    <a:pt x="82" y="89"/>
                  </a:lnTo>
                  <a:lnTo>
                    <a:pt x="81" y="72"/>
                  </a:lnTo>
                  <a:lnTo>
                    <a:pt x="83" y="56"/>
                  </a:lnTo>
                  <a:lnTo>
                    <a:pt x="90" y="42"/>
                  </a:lnTo>
                  <a:lnTo>
                    <a:pt x="100" y="29"/>
                  </a:lnTo>
                  <a:lnTo>
                    <a:pt x="103" y="35"/>
                  </a:lnTo>
                  <a:lnTo>
                    <a:pt x="103" y="35"/>
                  </a:lnTo>
                  <a:lnTo>
                    <a:pt x="111" y="54"/>
                  </a:lnTo>
                  <a:lnTo>
                    <a:pt x="124" y="68"/>
                  </a:lnTo>
                  <a:lnTo>
                    <a:pt x="141" y="76"/>
                  </a:lnTo>
                  <a:lnTo>
                    <a:pt x="159" y="80"/>
                  </a:lnTo>
                  <a:lnTo>
                    <a:pt x="159" y="80"/>
                  </a:lnTo>
                  <a:lnTo>
                    <a:pt x="167" y="79"/>
                  </a:lnTo>
                  <a:lnTo>
                    <a:pt x="174" y="77"/>
                  </a:lnTo>
                  <a:lnTo>
                    <a:pt x="175" y="77"/>
                  </a:lnTo>
                  <a:lnTo>
                    <a:pt x="476" y="0"/>
                  </a:lnTo>
                  <a:close/>
                </a:path>
              </a:pathLst>
            </a:custGeom>
            <a:solidFill>
              <a:schemeClr val="tx1">
                <a:alpha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3127"/>
            <p:cNvSpPr>
              <a:spLocks/>
            </p:cNvSpPr>
            <p:nvPr/>
          </p:nvSpPr>
          <p:spPr bwMode="auto">
            <a:xfrm>
              <a:off x="11229332" y="2039856"/>
              <a:ext cx="678481" cy="626107"/>
            </a:xfrm>
            <a:custGeom>
              <a:avLst/>
              <a:gdLst>
                <a:gd name="T0" fmla="*/ 465 w 570"/>
                <a:gd name="T1" fmla="*/ 0 h 526"/>
                <a:gd name="T2" fmla="*/ 570 w 570"/>
                <a:gd name="T3" fmla="*/ 407 h 526"/>
                <a:gd name="T4" fmla="*/ 105 w 570"/>
                <a:gd name="T5" fmla="*/ 526 h 526"/>
                <a:gd name="T6" fmla="*/ 0 w 570"/>
                <a:gd name="T7" fmla="*/ 121 h 526"/>
                <a:gd name="T8" fmla="*/ 465 w 570"/>
                <a:gd name="T9" fmla="*/ 0 h 526"/>
              </a:gdLst>
              <a:ahLst/>
              <a:cxnLst>
                <a:cxn ang="0">
                  <a:pos x="T0" y="T1"/>
                </a:cxn>
                <a:cxn ang="0">
                  <a:pos x="T2" y="T3"/>
                </a:cxn>
                <a:cxn ang="0">
                  <a:pos x="T4" y="T5"/>
                </a:cxn>
                <a:cxn ang="0">
                  <a:pos x="T6" y="T7"/>
                </a:cxn>
                <a:cxn ang="0">
                  <a:pos x="T8" y="T9"/>
                </a:cxn>
              </a:cxnLst>
              <a:rect l="0" t="0" r="r" b="b"/>
              <a:pathLst>
                <a:path w="570" h="526">
                  <a:moveTo>
                    <a:pt x="465" y="0"/>
                  </a:moveTo>
                  <a:lnTo>
                    <a:pt x="570" y="407"/>
                  </a:lnTo>
                  <a:lnTo>
                    <a:pt x="105" y="526"/>
                  </a:lnTo>
                  <a:lnTo>
                    <a:pt x="0" y="121"/>
                  </a:lnTo>
                  <a:lnTo>
                    <a:pt x="465" y="0"/>
                  </a:lnTo>
                  <a:close/>
                </a:path>
              </a:pathLst>
            </a:custGeom>
            <a:solidFill>
              <a:srgbClr val="EBC09F"/>
            </a:solidFill>
            <a:ln w="0">
              <a:solidFill>
                <a:srgbClr val="EBC09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3128"/>
            <p:cNvSpPr>
              <a:spLocks/>
            </p:cNvSpPr>
            <p:nvPr/>
          </p:nvSpPr>
          <p:spPr bwMode="auto">
            <a:xfrm>
              <a:off x="10766299" y="2119606"/>
              <a:ext cx="657055" cy="736807"/>
            </a:xfrm>
            <a:custGeom>
              <a:avLst/>
              <a:gdLst>
                <a:gd name="T0" fmla="*/ 308 w 552"/>
                <a:gd name="T1" fmla="*/ 0 h 619"/>
                <a:gd name="T2" fmla="*/ 336 w 552"/>
                <a:gd name="T3" fmla="*/ 2 h 619"/>
                <a:gd name="T4" fmla="*/ 360 w 552"/>
                <a:gd name="T5" fmla="*/ 10 h 619"/>
                <a:gd name="T6" fmla="*/ 381 w 552"/>
                <a:gd name="T7" fmla="*/ 21 h 619"/>
                <a:gd name="T8" fmla="*/ 401 w 552"/>
                <a:gd name="T9" fmla="*/ 34 h 619"/>
                <a:gd name="T10" fmla="*/ 417 w 552"/>
                <a:gd name="T11" fmla="*/ 48 h 619"/>
                <a:gd name="T12" fmla="*/ 431 w 552"/>
                <a:gd name="T13" fmla="*/ 64 h 619"/>
                <a:gd name="T14" fmla="*/ 442 w 552"/>
                <a:gd name="T15" fmla="*/ 81 h 619"/>
                <a:gd name="T16" fmla="*/ 451 w 552"/>
                <a:gd name="T17" fmla="*/ 97 h 619"/>
                <a:gd name="T18" fmla="*/ 459 w 552"/>
                <a:gd name="T19" fmla="*/ 111 h 619"/>
                <a:gd name="T20" fmla="*/ 463 w 552"/>
                <a:gd name="T21" fmla="*/ 123 h 619"/>
                <a:gd name="T22" fmla="*/ 466 w 552"/>
                <a:gd name="T23" fmla="*/ 133 h 619"/>
                <a:gd name="T24" fmla="*/ 549 w 552"/>
                <a:gd name="T25" fmla="*/ 455 h 619"/>
                <a:gd name="T26" fmla="*/ 552 w 552"/>
                <a:gd name="T27" fmla="*/ 478 h 619"/>
                <a:gd name="T28" fmla="*/ 546 w 552"/>
                <a:gd name="T29" fmla="*/ 497 h 619"/>
                <a:gd name="T30" fmla="*/ 536 w 552"/>
                <a:gd name="T31" fmla="*/ 516 h 619"/>
                <a:gd name="T32" fmla="*/ 520 w 552"/>
                <a:gd name="T33" fmla="*/ 530 h 619"/>
                <a:gd name="T34" fmla="*/ 500 w 552"/>
                <a:gd name="T35" fmla="*/ 538 h 619"/>
                <a:gd name="T36" fmla="*/ 197 w 552"/>
                <a:gd name="T37" fmla="*/ 616 h 619"/>
                <a:gd name="T38" fmla="*/ 175 w 552"/>
                <a:gd name="T39" fmla="*/ 619 h 619"/>
                <a:gd name="T40" fmla="*/ 154 w 552"/>
                <a:gd name="T41" fmla="*/ 614 h 619"/>
                <a:gd name="T42" fmla="*/ 137 w 552"/>
                <a:gd name="T43" fmla="*/ 603 h 619"/>
                <a:gd name="T44" fmla="*/ 122 w 552"/>
                <a:gd name="T45" fmla="*/ 588 h 619"/>
                <a:gd name="T46" fmla="*/ 113 w 552"/>
                <a:gd name="T47" fmla="*/ 568 h 619"/>
                <a:gd name="T48" fmla="*/ 3 w 552"/>
                <a:gd name="T49" fmla="*/ 139 h 619"/>
                <a:gd name="T50" fmla="*/ 0 w 552"/>
                <a:gd name="T51" fmla="*/ 118 h 619"/>
                <a:gd name="T52" fmla="*/ 6 w 552"/>
                <a:gd name="T53" fmla="*/ 97 h 619"/>
                <a:gd name="T54" fmla="*/ 16 w 552"/>
                <a:gd name="T55" fmla="*/ 78 h 619"/>
                <a:gd name="T56" fmla="*/ 32 w 552"/>
                <a:gd name="T57" fmla="*/ 65 h 619"/>
                <a:gd name="T58" fmla="*/ 51 w 552"/>
                <a:gd name="T59" fmla="*/ 56 h 619"/>
                <a:gd name="T60" fmla="*/ 243 w 552"/>
                <a:gd name="T61" fmla="*/ 6 h 619"/>
                <a:gd name="T62" fmla="*/ 277 w 552"/>
                <a:gd name="T63" fmla="*/ 0 h 619"/>
                <a:gd name="T64" fmla="*/ 308 w 552"/>
                <a:gd name="T65"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2" h="619">
                  <a:moveTo>
                    <a:pt x="308" y="0"/>
                  </a:moveTo>
                  <a:lnTo>
                    <a:pt x="336" y="2"/>
                  </a:lnTo>
                  <a:lnTo>
                    <a:pt x="360" y="10"/>
                  </a:lnTo>
                  <a:lnTo>
                    <a:pt x="381" y="21"/>
                  </a:lnTo>
                  <a:lnTo>
                    <a:pt x="401" y="34"/>
                  </a:lnTo>
                  <a:lnTo>
                    <a:pt x="417" y="48"/>
                  </a:lnTo>
                  <a:lnTo>
                    <a:pt x="431" y="64"/>
                  </a:lnTo>
                  <a:lnTo>
                    <a:pt x="442" y="81"/>
                  </a:lnTo>
                  <a:lnTo>
                    <a:pt x="451" y="97"/>
                  </a:lnTo>
                  <a:lnTo>
                    <a:pt x="459" y="111"/>
                  </a:lnTo>
                  <a:lnTo>
                    <a:pt x="463" y="123"/>
                  </a:lnTo>
                  <a:lnTo>
                    <a:pt x="466" y="133"/>
                  </a:lnTo>
                  <a:lnTo>
                    <a:pt x="549" y="455"/>
                  </a:lnTo>
                  <a:lnTo>
                    <a:pt x="552" y="478"/>
                  </a:lnTo>
                  <a:lnTo>
                    <a:pt x="546" y="497"/>
                  </a:lnTo>
                  <a:lnTo>
                    <a:pt x="536" y="516"/>
                  </a:lnTo>
                  <a:lnTo>
                    <a:pt x="520" y="530"/>
                  </a:lnTo>
                  <a:lnTo>
                    <a:pt x="500" y="538"/>
                  </a:lnTo>
                  <a:lnTo>
                    <a:pt x="197" y="616"/>
                  </a:lnTo>
                  <a:lnTo>
                    <a:pt x="175" y="619"/>
                  </a:lnTo>
                  <a:lnTo>
                    <a:pt x="154" y="614"/>
                  </a:lnTo>
                  <a:lnTo>
                    <a:pt x="137" y="603"/>
                  </a:lnTo>
                  <a:lnTo>
                    <a:pt x="122" y="588"/>
                  </a:lnTo>
                  <a:lnTo>
                    <a:pt x="113" y="568"/>
                  </a:lnTo>
                  <a:lnTo>
                    <a:pt x="3" y="139"/>
                  </a:lnTo>
                  <a:lnTo>
                    <a:pt x="0" y="118"/>
                  </a:lnTo>
                  <a:lnTo>
                    <a:pt x="6" y="97"/>
                  </a:lnTo>
                  <a:lnTo>
                    <a:pt x="16" y="78"/>
                  </a:lnTo>
                  <a:lnTo>
                    <a:pt x="32" y="65"/>
                  </a:lnTo>
                  <a:lnTo>
                    <a:pt x="51" y="56"/>
                  </a:lnTo>
                  <a:lnTo>
                    <a:pt x="243" y="6"/>
                  </a:lnTo>
                  <a:lnTo>
                    <a:pt x="277" y="0"/>
                  </a:lnTo>
                  <a:lnTo>
                    <a:pt x="308"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3129"/>
            <p:cNvSpPr>
              <a:spLocks/>
            </p:cNvSpPr>
            <p:nvPr/>
          </p:nvSpPr>
          <p:spPr bwMode="auto">
            <a:xfrm>
              <a:off x="10335404" y="2686198"/>
              <a:ext cx="752280" cy="316624"/>
            </a:xfrm>
            <a:custGeom>
              <a:avLst/>
              <a:gdLst>
                <a:gd name="T0" fmla="*/ 572 w 632"/>
                <a:gd name="T1" fmla="*/ 0 h 266"/>
                <a:gd name="T2" fmla="*/ 590 w 632"/>
                <a:gd name="T3" fmla="*/ 4 h 266"/>
                <a:gd name="T4" fmla="*/ 606 w 632"/>
                <a:gd name="T5" fmla="*/ 13 h 266"/>
                <a:gd name="T6" fmla="*/ 618 w 632"/>
                <a:gd name="T7" fmla="*/ 27 h 266"/>
                <a:gd name="T8" fmla="*/ 626 w 632"/>
                <a:gd name="T9" fmla="*/ 44 h 266"/>
                <a:gd name="T10" fmla="*/ 629 w 632"/>
                <a:gd name="T11" fmla="*/ 62 h 266"/>
                <a:gd name="T12" fmla="*/ 632 w 632"/>
                <a:gd name="T13" fmla="*/ 80 h 266"/>
                <a:gd name="T14" fmla="*/ 628 w 632"/>
                <a:gd name="T15" fmla="*/ 99 h 266"/>
                <a:gd name="T16" fmla="*/ 619 w 632"/>
                <a:gd name="T17" fmla="*/ 113 h 266"/>
                <a:gd name="T18" fmla="*/ 605 w 632"/>
                <a:gd name="T19" fmla="*/ 126 h 266"/>
                <a:gd name="T20" fmla="*/ 588 w 632"/>
                <a:gd name="T21" fmla="*/ 134 h 266"/>
                <a:gd name="T22" fmla="*/ 78 w 632"/>
                <a:gd name="T23" fmla="*/ 265 h 266"/>
                <a:gd name="T24" fmla="*/ 59 w 632"/>
                <a:gd name="T25" fmla="*/ 266 h 266"/>
                <a:gd name="T26" fmla="*/ 42 w 632"/>
                <a:gd name="T27" fmla="*/ 262 h 266"/>
                <a:gd name="T28" fmla="*/ 26 w 632"/>
                <a:gd name="T29" fmla="*/ 253 h 266"/>
                <a:gd name="T30" fmla="*/ 13 w 632"/>
                <a:gd name="T31" fmla="*/ 240 h 266"/>
                <a:gd name="T32" fmla="*/ 6 w 632"/>
                <a:gd name="T33" fmla="*/ 223 h 266"/>
                <a:gd name="T34" fmla="*/ 1 w 632"/>
                <a:gd name="T35" fmla="*/ 205 h 266"/>
                <a:gd name="T36" fmla="*/ 0 w 632"/>
                <a:gd name="T37" fmla="*/ 186 h 266"/>
                <a:gd name="T38" fmla="*/ 4 w 632"/>
                <a:gd name="T39" fmla="*/ 168 h 266"/>
                <a:gd name="T40" fmla="*/ 13 w 632"/>
                <a:gd name="T41" fmla="*/ 154 h 266"/>
                <a:gd name="T42" fmla="*/ 26 w 632"/>
                <a:gd name="T43" fmla="*/ 140 h 266"/>
                <a:gd name="T44" fmla="*/ 44 w 632"/>
                <a:gd name="T45" fmla="*/ 133 h 266"/>
                <a:gd name="T46" fmla="*/ 554 w 632"/>
                <a:gd name="T47" fmla="*/ 2 h 266"/>
                <a:gd name="T48" fmla="*/ 572 w 632"/>
                <a:gd name="T49"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2" h="266">
                  <a:moveTo>
                    <a:pt x="572" y="0"/>
                  </a:moveTo>
                  <a:lnTo>
                    <a:pt x="590" y="4"/>
                  </a:lnTo>
                  <a:lnTo>
                    <a:pt x="606" y="13"/>
                  </a:lnTo>
                  <a:lnTo>
                    <a:pt x="618" y="27"/>
                  </a:lnTo>
                  <a:lnTo>
                    <a:pt x="626" y="44"/>
                  </a:lnTo>
                  <a:lnTo>
                    <a:pt x="629" y="62"/>
                  </a:lnTo>
                  <a:lnTo>
                    <a:pt x="632" y="80"/>
                  </a:lnTo>
                  <a:lnTo>
                    <a:pt x="628" y="99"/>
                  </a:lnTo>
                  <a:lnTo>
                    <a:pt x="619" y="113"/>
                  </a:lnTo>
                  <a:lnTo>
                    <a:pt x="605" y="126"/>
                  </a:lnTo>
                  <a:lnTo>
                    <a:pt x="588" y="134"/>
                  </a:lnTo>
                  <a:lnTo>
                    <a:pt x="78" y="265"/>
                  </a:lnTo>
                  <a:lnTo>
                    <a:pt x="59" y="266"/>
                  </a:lnTo>
                  <a:lnTo>
                    <a:pt x="42" y="262"/>
                  </a:lnTo>
                  <a:lnTo>
                    <a:pt x="26" y="253"/>
                  </a:lnTo>
                  <a:lnTo>
                    <a:pt x="13" y="240"/>
                  </a:lnTo>
                  <a:lnTo>
                    <a:pt x="6" y="223"/>
                  </a:lnTo>
                  <a:lnTo>
                    <a:pt x="1" y="205"/>
                  </a:lnTo>
                  <a:lnTo>
                    <a:pt x="0" y="186"/>
                  </a:lnTo>
                  <a:lnTo>
                    <a:pt x="4" y="168"/>
                  </a:lnTo>
                  <a:lnTo>
                    <a:pt x="13" y="154"/>
                  </a:lnTo>
                  <a:lnTo>
                    <a:pt x="26" y="140"/>
                  </a:lnTo>
                  <a:lnTo>
                    <a:pt x="44" y="133"/>
                  </a:lnTo>
                  <a:lnTo>
                    <a:pt x="554" y="2"/>
                  </a:lnTo>
                  <a:lnTo>
                    <a:pt x="572"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3130"/>
            <p:cNvSpPr>
              <a:spLocks/>
            </p:cNvSpPr>
            <p:nvPr/>
          </p:nvSpPr>
          <p:spPr bwMode="auto">
            <a:xfrm>
              <a:off x="10361591" y="2859984"/>
              <a:ext cx="99987" cy="119032"/>
            </a:xfrm>
            <a:custGeom>
              <a:avLst/>
              <a:gdLst>
                <a:gd name="T0" fmla="*/ 50 w 84"/>
                <a:gd name="T1" fmla="*/ 0 h 100"/>
                <a:gd name="T2" fmla="*/ 59 w 84"/>
                <a:gd name="T3" fmla="*/ 2 h 100"/>
                <a:gd name="T4" fmla="*/ 67 w 84"/>
                <a:gd name="T5" fmla="*/ 9 h 100"/>
                <a:gd name="T6" fmla="*/ 72 w 84"/>
                <a:gd name="T7" fmla="*/ 18 h 100"/>
                <a:gd name="T8" fmla="*/ 76 w 84"/>
                <a:gd name="T9" fmla="*/ 30 h 100"/>
                <a:gd name="T10" fmla="*/ 79 w 84"/>
                <a:gd name="T11" fmla="*/ 43 h 100"/>
                <a:gd name="T12" fmla="*/ 83 w 84"/>
                <a:gd name="T13" fmla="*/ 56 h 100"/>
                <a:gd name="T14" fmla="*/ 84 w 84"/>
                <a:gd name="T15" fmla="*/ 68 h 100"/>
                <a:gd name="T16" fmla="*/ 84 w 84"/>
                <a:gd name="T17" fmla="*/ 78 h 100"/>
                <a:gd name="T18" fmla="*/ 81 w 84"/>
                <a:gd name="T19" fmla="*/ 87 h 100"/>
                <a:gd name="T20" fmla="*/ 75 w 84"/>
                <a:gd name="T21" fmla="*/ 94 h 100"/>
                <a:gd name="T22" fmla="*/ 64 w 84"/>
                <a:gd name="T23" fmla="*/ 99 h 100"/>
                <a:gd name="T24" fmla="*/ 47 w 84"/>
                <a:gd name="T25" fmla="*/ 100 h 100"/>
                <a:gd name="T26" fmla="*/ 33 w 84"/>
                <a:gd name="T27" fmla="*/ 97 h 100"/>
                <a:gd name="T28" fmla="*/ 18 w 84"/>
                <a:gd name="T29" fmla="*/ 89 h 100"/>
                <a:gd name="T30" fmla="*/ 8 w 84"/>
                <a:gd name="T31" fmla="*/ 77 h 100"/>
                <a:gd name="T32" fmla="*/ 1 w 84"/>
                <a:gd name="T33" fmla="*/ 63 h 100"/>
                <a:gd name="T34" fmla="*/ 0 w 84"/>
                <a:gd name="T35" fmla="*/ 47 h 100"/>
                <a:gd name="T36" fmla="*/ 4 w 84"/>
                <a:gd name="T37" fmla="*/ 31 h 100"/>
                <a:gd name="T38" fmla="*/ 12 w 84"/>
                <a:gd name="T39" fmla="*/ 18 h 100"/>
                <a:gd name="T40" fmla="*/ 24 w 84"/>
                <a:gd name="T41" fmla="*/ 8 h 100"/>
                <a:gd name="T42" fmla="*/ 38 w 84"/>
                <a:gd name="T43" fmla="*/ 1 h 100"/>
                <a:gd name="T44" fmla="*/ 50 w 84"/>
                <a:gd name="T4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00">
                  <a:moveTo>
                    <a:pt x="50" y="0"/>
                  </a:moveTo>
                  <a:lnTo>
                    <a:pt x="59" y="2"/>
                  </a:lnTo>
                  <a:lnTo>
                    <a:pt x="67" y="9"/>
                  </a:lnTo>
                  <a:lnTo>
                    <a:pt x="72" y="18"/>
                  </a:lnTo>
                  <a:lnTo>
                    <a:pt x="76" y="30"/>
                  </a:lnTo>
                  <a:lnTo>
                    <a:pt x="79" y="43"/>
                  </a:lnTo>
                  <a:lnTo>
                    <a:pt x="83" y="56"/>
                  </a:lnTo>
                  <a:lnTo>
                    <a:pt x="84" y="68"/>
                  </a:lnTo>
                  <a:lnTo>
                    <a:pt x="84" y="78"/>
                  </a:lnTo>
                  <a:lnTo>
                    <a:pt x="81" y="87"/>
                  </a:lnTo>
                  <a:lnTo>
                    <a:pt x="75" y="94"/>
                  </a:lnTo>
                  <a:lnTo>
                    <a:pt x="64" y="99"/>
                  </a:lnTo>
                  <a:lnTo>
                    <a:pt x="47" y="100"/>
                  </a:lnTo>
                  <a:lnTo>
                    <a:pt x="33" y="97"/>
                  </a:lnTo>
                  <a:lnTo>
                    <a:pt x="18" y="89"/>
                  </a:lnTo>
                  <a:lnTo>
                    <a:pt x="8" y="77"/>
                  </a:lnTo>
                  <a:lnTo>
                    <a:pt x="1" y="63"/>
                  </a:lnTo>
                  <a:lnTo>
                    <a:pt x="0" y="47"/>
                  </a:lnTo>
                  <a:lnTo>
                    <a:pt x="4" y="31"/>
                  </a:lnTo>
                  <a:lnTo>
                    <a:pt x="12" y="18"/>
                  </a:lnTo>
                  <a:lnTo>
                    <a:pt x="24" y="8"/>
                  </a:lnTo>
                  <a:lnTo>
                    <a:pt x="38" y="1"/>
                  </a:lnTo>
                  <a:lnTo>
                    <a:pt x="50" y="0"/>
                  </a:lnTo>
                  <a:close/>
                </a:path>
              </a:pathLst>
            </a:custGeom>
            <a:solidFill>
              <a:srgbClr val="FFECDE"/>
            </a:solidFill>
            <a:ln w="0">
              <a:solidFill>
                <a:srgbClr val="FFECD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3131"/>
            <p:cNvSpPr>
              <a:spLocks/>
            </p:cNvSpPr>
            <p:nvPr/>
          </p:nvSpPr>
          <p:spPr bwMode="auto">
            <a:xfrm>
              <a:off x="10243750" y="2526695"/>
              <a:ext cx="751091" cy="317815"/>
            </a:xfrm>
            <a:custGeom>
              <a:avLst/>
              <a:gdLst>
                <a:gd name="T0" fmla="*/ 572 w 631"/>
                <a:gd name="T1" fmla="*/ 0 h 267"/>
                <a:gd name="T2" fmla="*/ 590 w 631"/>
                <a:gd name="T3" fmla="*/ 3 h 267"/>
                <a:gd name="T4" fmla="*/ 606 w 631"/>
                <a:gd name="T5" fmla="*/ 14 h 267"/>
                <a:gd name="T6" fmla="*/ 617 w 631"/>
                <a:gd name="T7" fmla="*/ 27 h 267"/>
                <a:gd name="T8" fmla="*/ 625 w 631"/>
                <a:gd name="T9" fmla="*/ 44 h 267"/>
                <a:gd name="T10" fmla="*/ 629 w 631"/>
                <a:gd name="T11" fmla="*/ 61 h 267"/>
                <a:gd name="T12" fmla="*/ 631 w 631"/>
                <a:gd name="T13" fmla="*/ 81 h 267"/>
                <a:gd name="T14" fmla="*/ 627 w 631"/>
                <a:gd name="T15" fmla="*/ 98 h 267"/>
                <a:gd name="T16" fmla="*/ 617 w 631"/>
                <a:gd name="T17" fmla="*/ 113 h 267"/>
                <a:gd name="T18" fmla="*/ 604 w 631"/>
                <a:gd name="T19" fmla="*/ 127 h 267"/>
                <a:gd name="T20" fmla="*/ 587 w 631"/>
                <a:gd name="T21" fmla="*/ 133 h 267"/>
                <a:gd name="T22" fmla="*/ 77 w 631"/>
                <a:gd name="T23" fmla="*/ 265 h 267"/>
                <a:gd name="T24" fmla="*/ 58 w 631"/>
                <a:gd name="T25" fmla="*/ 267 h 267"/>
                <a:gd name="T26" fmla="*/ 40 w 631"/>
                <a:gd name="T27" fmla="*/ 263 h 267"/>
                <a:gd name="T28" fmla="*/ 24 w 631"/>
                <a:gd name="T29" fmla="*/ 253 h 267"/>
                <a:gd name="T30" fmla="*/ 13 w 631"/>
                <a:gd name="T31" fmla="*/ 240 h 267"/>
                <a:gd name="T32" fmla="*/ 5 w 631"/>
                <a:gd name="T33" fmla="*/ 222 h 267"/>
                <a:gd name="T34" fmla="*/ 1 w 631"/>
                <a:gd name="T35" fmla="*/ 205 h 267"/>
                <a:gd name="T36" fmla="*/ 0 w 631"/>
                <a:gd name="T37" fmla="*/ 187 h 267"/>
                <a:gd name="T38" fmla="*/ 3 w 631"/>
                <a:gd name="T39" fmla="*/ 168 h 267"/>
                <a:gd name="T40" fmla="*/ 13 w 631"/>
                <a:gd name="T41" fmla="*/ 153 h 267"/>
                <a:gd name="T42" fmla="*/ 26 w 631"/>
                <a:gd name="T43" fmla="*/ 141 h 267"/>
                <a:gd name="T44" fmla="*/ 43 w 631"/>
                <a:gd name="T45" fmla="*/ 133 h 267"/>
                <a:gd name="T46" fmla="*/ 553 w 631"/>
                <a:gd name="T47" fmla="*/ 2 h 267"/>
                <a:gd name="T48" fmla="*/ 572 w 631"/>
                <a:gd name="T4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1" h="267">
                  <a:moveTo>
                    <a:pt x="572" y="0"/>
                  </a:moveTo>
                  <a:lnTo>
                    <a:pt x="590" y="3"/>
                  </a:lnTo>
                  <a:lnTo>
                    <a:pt x="606" y="14"/>
                  </a:lnTo>
                  <a:lnTo>
                    <a:pt x="617" y="27"/>
                  </a:lnTo>
                  <a:lnTo>
                    <a:pt x="625" y="44"/>
                  </a:lnTo>
                  <a:lnTo>
                    <a:pt x="629" y="61"/>
                  </a:lnTo>
                  <a:lnTo>
                    <a:pt x="631" y="81"/>
                  </a:lnTo>
                  <a:lnTo>
                    <a:pt x="627" y="98"/>
                  </a:lnTo>
                  <a:lnTo>
                    <a:pt x="617" y="113"/>
                  </a:lnTo>
                  <a:lnTo>
                    <a:pt x="604" y="127"/>
                  </a:lnTo>
                  <a:lnTo>
                    <a:pt x="587" y="133"/>
                  </a:lnTo>
                  <a:lnTo>
                    <a:pt x="77" y="265"/>
                  </a:lnTo>
                  <a:lnTo>
                    <a:pt x="58" y="267"/>
                  </a:lnTo>
                  <a:lnTo>
                    <a:pt x="40" y="263"/>
                  </a:lnTo>
                  <a:lnTo>
                    <a:pt x="24" y="253"/>
                  </a:lnTo>
                  <a:lnTo>
                    <a:pt x="13" y="240"/>
                  </a:lnTo>
                  <a:lnTo>
                    <a:pt x="5" y="222"/>
                  </a:lnTo>
                  <a:lnTo>
                    <a:pt x="1" y="205"/>
                  </a:lnTo>
                  <a:lnTo>
                    <a:pt x="0" y="187"/>
                  </a:lnTo>
                  <a:lnTo>
                    <a:pt x="3" y="168"/>
                  </a:lnTo>
                  <a:lnTo>
                    <a:pt x="13" y="153"/>
                  </a:lnTo>
                  <a:lnTo>
                    <a:pt x="26" y="141"/>
                  </a:lnTo>
                  <a:lnTo>
                    <a:pt x="43" y="133"/>
                  </a:lnTo>
                  <a:lnTo>
                    <a:pt x="553" y="2"/>
                  </a:lnTo>
                  <a:lnTo>
                    <a:pt x="572"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3132"/>
            <p:cNvSpPr>
              <a:spLocks/>
            </p:cNvSpPr>
            <p:nvPr/>
          </p:nvSpPr>
          <p:spPr bwMode="auto">
            <a:xfrm>
              <a:off x="10269937" y="2700481"/>
              <a:ext cx="99987" cy="120222"/>
            </a:xfrm>
            <a:custGeom>
              <a:avLst/>
              <a:gdLst>
                <a:gd name="T0" fmla="*/ 50 w 84"/>
                <a:gd name="T1" fmla="*/ 0 h 101"/>
                <a:gd name="T2" fmla="*/ 59 w 84"/>
                <a:gd name="T3" fmla="*/ 3 h 101"/>
                <a:gd name="T4" fmla="*/ 65 w 84"/>
                <a:gd name="T5" fmla="*/ 9 h 101"/>
                <a:gd name="T6" fmla="*/ 71 w 84"/>
                <a:gd name="T7" fmla="*/ 18 h 101"/>
                <a:gd name="T8" fmla="*/ 74 w 84"/>
                <a:gd name="T9" fmla="*/ 30 h 101"/>
                <a:gd name="T10" fmla="*/ 78 w 84"/>
                <a:gd name="T11" fmla="*/ 43 h 101"/>
                <a:gd name="T12" fmla="*/ 82 w 84"/>
                <a:gd name="T13" fmla="*/ 56 h 101"/>
                <a:gd name="T14" fmla="*/ 84 w 84"/>
                <a:gd name="T15" fmla="*/ 68 h 101"/>
                <a:gd name="T16" fmla="*/ 84 w 84"/>
                <a:gd name="T17" fmla="*/ 79 h 101"/>
                <a:gd name="T18" fmla="*/ 81 w 84"/>
                <a:gd name="T19" fmla="*/ 88 h 101"/>
                <a:gd name="T20" fmla="*/ 74 w 84"/>
                <a:gd name="T21" fmla="*/ 94 h 101"/>
                <a:gd name="T22" fmla="*/ 63 w 84"/>
                <a:gd name="T23" fmla="*/ 100 h 101"/>
                <a:gd name="T24" fmla="*/ 47 w 84"/>
                <a:gd name="T25" fmla="*/ 101 h 101"/>
                <a:gd name="T26" fmla="*/ 31 w 84"/>
                <a:gd name="T27" fmla="*/ 97 h 101"/>
                <a:gd name="T28" fmla="*/ 18 w 84"/>
                <a:gd name="T29" fmla="*/ 89 h 101"/>
                <a:gd name="T30" fmla="*/ 8 w 84"/>
                <a:gd name="T31" fmla="*/ 77 h 101"/>
                <a:gd name="T32" fmla="*/ 1 w 84"/>
                <a:gd name="T33" fmla="*/ 63 h 101"/>
                <a:gd name="T34" fmla="*/ 0 w 84"/>
                <a:gd name="T35" fmla="*/ 47 h 101"/>
                <a:gd name="T36" fmla="*/ 4 w 84"/>
                <a:gd name="T37" fmla="*/ 32 h 101"/>
                <a:gd name="T38" fmla="*/ 12 w 84"/>
                <a:gd name="T39" fmla="*/ 18 h 101"/>
                <a:gd name="T40" fmla="*/ 23 w 84"/>
                <a:gd name="T41" fmla="*/ 8 h 101"/>
                <a:gd name="T42" fmla="*/ 38 w 84"/>
                <a:gd name="T43" fmla="*/ 1 h 101"/>
                <a:gd name="T44" fmla="*/ 50 w 84"/>
                <a:gd name="T4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4" h="101">
                  <a:moveTo>
                    <a:pt x="50" y="0"/>
                  </a:moveTo>
                  <a:lnTo>
                    <a:pt x="59" y="3"/>
                  </a:lnTo>
                  <a:lnTo>
                    <a:pt x="65" y="9"/>
                  </a:lnTo>
                  <a:lnTo>
                    <a:pt x="71" y="18"/>
                  </a:lnTo>
                  <a:lnTo>
                    <a:pt x="74" y="30"/>
                  </a:lnTo>
                  <a:lnTo>
                    <a:pt x="78" y="43"/>
                  </a:lnTo>
                  <a:lnTo>
                    <a:pt x="82" y="56"/>
                  </a:lnTo>
                  <a:lnTo>
                    <a:pt x="84" y="68"/>
                  </a:lnTo>
                  <a:lnTo>
                    <a:pt x="84" y="79"/>
                  </a:lnTo>
                  <a:lnTo>
                    <a:pt x="81" y="88"/>
                  </a:lnTo>
                  <a:lnTo>
                    <a:pt x="74" y="94"/>
                  </a:lnTo>
                  <a:lnTo>
                    <a:pt x="63" y="100"/>
                  </a:lnTo>
                  <a:lnTo>
                    <a:pt x="47" y="101"/>
                  </a:lnTo>
                  <a:lnTo>
                    <a:pt x="31" y="97"/>
                  </a:lnTo>
                  <a:lnTo>
                    <a:pt x="18" y="89"/>
                  </a:lnTo>
                  <a:lnTo>
                    <a:pt x="8" y="77"/>
                  </a:lnTo>
                  <a:lnTo>
                    <a:pt x="1" y="63"/>
                  </a:lnTo>
                  <a:lnTo>
                    <a:pt x="0" y="47"/>
                  </a:lnTo>
                  <a:lnTo>
                    <a:pt x="4" y="32"/>
                  </a:lnTo>
                  <a:lnTo>
                    <a:pt x="12" y="18"/>
                  </a:lnTo>
                  <a:lnTo>
                    <a:pt x="23" y="8"/>
                  </a:lnTo>
                  <a:lnTo>
                    <a:pt x="38" y="1"/>
                  </a:lnTo>
                  <a:lnTo>
                    <a:pt x="50" y="0"/>
                  </a:lnTo>
                  <a:close/>
                </a:path>
              </a:pathLst>
            </a:custGeom>
            <a:solidFill>
              <a:srgbClr val="FFECDE"/>
            </a:solidFill>
            <a:ln w="0">
              <a:solidFill>
                <a:srgbClr val="FFECD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3133"/>
            <p:cNvSpPr>
              <a:spLocks/>
            </p:cNvSpPr>
            <p:nvPr/>
          </p:nvSpPr>
          <p:spPr bwMode="auto">
            <a:xfrm>
              <a:off x="10277079" y="2337435"/>
              <a:ext cx="753471" cy="317815"/>
            </a:xfrm>
            <a:custGeom>
              <a:avLst/>
              <a:gdLst>
                <a:gd name="T0" fmla="*/ 572 w 633"/>
                <a:gd name="T1" fmla="*/ 0 h 267"/>
                <a:gd name="T2" fmla="*/ 591 w 633"/>
                <a:gd name="T3" fmla="*/ 4 h 267"/>
                <a:gd name="T4" fmla="*/ 606 w 633"/>
                <a:gd name="T5" fmla="*/ 13 h 267"/>
                <a:gd name="T6" fmla="*/ 618 w 633"/>
                <a:gd name="T7" fmla="*/ 28 h 267"/>
                <a:gd name="T8" fmla="*/ 626 w 633"/>
                <a:gd name="T9" fmla="*/ 45 h 267"/>
                <a:gd name="T10" fmla="*/ 630 w 633"/>
                <a:gd name="T11" fmla="*/ 62 h 267"/>
                <a:gd name="T12" fmla="*/ 633 w 633"/>
                <a:gd name="T13" fmla="*/ 80 h 267"/>
                <a:gd name="T14" fmla="*/ 629 w 633"/>
                <a:gd name="T15" fmla="*/ 98 h 267"/>
                <a:gd name="T16" fmla="*/ 620 w 633"/>
                <a:gd name="T17" fmla="*/ 114 h 267"/>
                <a:gd name="T18" fmla="*/ 605 w 633"/>
                <a:gd name="T19" fmla="*/ 126 h 267"/>
                <a:gd name="T20" fmla="*/ 588 w 633"/>
                <a:gd name="T21" fmla="*/ 134 h 267"/>
                <a:gd name="T22" fmla="*/ 79 w 633"/>
                <a:gd name="T23" fmla="*/ 266 h 267"/>
                <a:gd name="T24" fmla="*/ 59 w 633"/>
                <a:gd name="T25" fmla="*/ 267 h 267"/>
                <a:gd name="T26" fmla="*/ 42 w 633"/>
                <a:gd name="T27" fmla="*/ 263 h 267"/>
                <a:gd name="T28" fmla="*/ 27 w 633"/>
                <a:gd name="T29" fmla="*/ 254 h 267"/>
                <a:gd name="T30" fmla="*/ 13 w 633"/>
                <a:gd name="T31" fmla="*/ 240 h 267"/>
                <a:gd name="T32" fmla="*/ 7 w 633"/>
                <a:gd name="T33" fmla="*/ 223 h 267"/>
                <a:gd name="T34" fmla="*/ 2 w 633"/>
                <a:gd name="T35" fmla="*/ 206 h 267"/>
                <a:gd name="T36" fmla="*/ 0 w 633"/>
                <a:gd name="T37" fmla="*/ 187 h 267"/>
                <a:gd name="T38" fmla="*/ 4 w 633"/>
                <a:gd name="T39" fmla="*/ 169 h 267"/>
                <a:gd name="T40" fmla="*/ 13 w 633"/>
                <a:gd name="T41" fmla="*/ 153 h 267"/>
                <a:gd name="T42" fmla="*/ 27 w 633"/>
                <a:gd name="T43" fmla="*/ 142 h 267"/>
                <a:gd name="T44" fmla="*/ 45 w 633"/>
                <a:gd name="T45" fmla="*/ 134 h 267"/>
                <a:gd name="T46" fmla="*/ 554 w 633"/>
                <a:gd name="T47" fmla="*/ 1 h 267"/>
                <a:gd name="T48" fmla="*/ 572 w 633"/>
                <a:gd name="T4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3" h="267">
                  <a:moveTo>
                    <a:pt x="572" y="0"/>
                  </a:moveTo>
                  <a:lnTo>
                    <a:pt x="591" y="4"/>
                  </a:lnTo>
                  <a:lnTo>
                    <a:pt x="606" y="13"/>
                  </a:lnTo>
                  <a:lnTo>
                    <a:pt x="618" y="28"/>
                  </a:lnTo>
                  <a:lnTo>
                    <a:pt x="626" y="45"/>
                  </a:lnTo>
                  <a:lnTo>
                    <a:pt x="630" y="62"/>
                  </a:lnTo>
                  <a:lnTo>
                    <a:pt x="633" y="80"/>
                  </a:lnTo>
                  <a:lnTo>
                    <a:pt x="629" y="98"/>
                  </a:lnTo>
                  <a:lnTo>
                    <a:pt x="620" y="114"/>
                  </a:lnTo>
                  <a:lnTo>
                    <a:pt x="605" y="126"/>
                  </a:lnTo>
                  <a:lnTo>
                    <a:pt x="588" y="134"/>
                  </a:lnTo>
                  <a:lnTo>
                    <a:pt x="79" y="266"/>
                  </a:lnTo>
                  <a:lnTo>
                    <a:pt x="59" y="267"/>
                  </a:lnTo>
                  <a:lnTo>
                    <a:pt x="42" y="263"/>
                  </a:lnTo>
                  <a:lnTo>
                    <a:pt x="27" y="254"/>
                  </a:lnTo>
                  <a:lnTo>
                    <a:pt x="13" y="240"/>
                  </a:lnTo>
                  <a:lnTo>
                    <a:pt x="7" y="223"/>
                  </a:lnTo>
                  <a:lnTo>
                    <a:pt x="2" y="206"/>
                  </a:lnTo>
                  <a:lnTo>
                    <a:pt x="0" y="187"/>
                  </a:lnTo>
                  <a:lnTo>
                    <a:pt x="4" y="169"/>
                  </a:lnTo>
                  <a:lnTo>
                    <a:pt x="13" y="153"/>
                  </a:lnTo>
                  <a:lnTo>
                    <a:pt x="27" y="142"/>
                  </a:lnTo>
                  <a:lnTo>
                    <a:pt x="45" y="134"/>
                  </a:lnTo>
                  <a:lnTo>
                    <a:pt x="554" y="1"/>
                  </a:lnTo>
                  <a:lnTo>
                    <a:pt x="572"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3134"/>
            <p:cNvSpPr>
              <a:spLocks/>
            </p:cNvSpPr>
            <p:nvPr/>
          </p:nvSpPr>
          <p:spPr bwMode="auto">
            <a:xfrm>
              <a:off x="10304456" y="2510031"/>
              <a:ext cx="98797" cy="122603"/>
            </a:xfrm>
            <a:custGeom>
              <a:avLst/>
              <a:gdLst>
                <a:gd name="T0" fmla="*/ 49 w 83"/>
                <a:gd name="T1" fmla="*/ 0 h 103"/>
                <a:gd name="T2" fmla="*/ 59 w 83"/>
                <a:gd name="T3" fmla="*/ 4 h 103"/>
                <a:gd name="T4" fmla="*/ 66 w 83"/>
                <a:gd name="T5" fmla="*/ 11 h 103"/>
                <a:gd name="T6" fmla="*/ 72 w 83"/>
                <a:gd name="T7" fmla="*/ 20 h 103"/>
                <a:gd name="T8" fmla="*/ 76 w 83"/>
                <a:gd name="T9" fmla="*/ 31 h 103"/>
                <a:gd name="T10" fmla="*/ 78 w 83"/>
                <a:gd name="T11" fmla="*/ 44 h 103"/>
                <a:gd name="T12" fmla="*/ 82 w 83"/>
                <a:gd name="T13" fmla="*/ 57 h 103"/>
                <a:gd name="T14" fmla="*/ 83 w 83"/>
                <a:gd name="T15" fmla="*/ 70 h 103"/>
                <a:gd name="T16" fmla="*/ 83 w 83"/>
                <a:gd name="T17" fmla="*/ 80 h 103"/>
                <a:gd name="T18" fmla="*/ 81 w 83"/>
                <a:gd name="T19" fmla="*/ 88 h 103"/>
                <a:gd name="T20" fmla="*/ 74 w 83"/>
                <a:gd name="T21" fmla="*/ 96 h 103"/>
                <a:gd name="T22" fmla="*/ 64 w 83"/>
                <a:gd name="T23" fmla="*/ 100 h 103"/>
                <a:gd name="T24" fmla="*/ 47 w 83"/>
                <a:gd name="T25" fmla="*/ 103 h 103"/>
                <a:gd name="T26" fmla="*/ 32 w 83"/>
                <a:gd name="T27" fmla="*/ 99 h 103"/>
                <a:gd name="T28" fmla="*/ 18 w 83"/>
                <a:gd name="T29" fmla="*/ 91 h 103"/>
                <a:gd name="T30" fmla="*/ 7 w 83"/>
                <a:gd name="T31" fmla="*/ 79 h 103"/>
                <a:gd name="T32" fmla="*/ 1 w 83"/>
                <a:gd name="T33" fmla="*/ 65 h 103"/>
                <a:gd name="T34" fmla="*/ 0 w 83"/>
                <a:gd name="T35" fmla="*/ 48 h 103"/>
                <a:gd name="T36" fmla="*/ 4 w 83"/>
                <a:gd name="T37" fmla="*/ 33 h 103"/>
                <a:gd name="T38" fmla="*/ 11 w 83"/>
                <a:gd name="T39" fmla="*/ 19 h 103"/>
                <a:gd name="T40" fmla="*/ 23 w 83"/>
                <a:gd name="T41" fmla="*/ 8 h 103"/>
                <a:gd name="T42" fmla="*/ 38 w 83"/>
                <a:gd name="T43" fmla="*/ 2 h 103"/>
                <a:gd name="T44" fmla="*/ 49 w 83"/>
                <a:gd name="T45"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 h="103">
                  <a:moveTo>
                    <a:pt x="49" y="0"/>
                  </a:moveTo>
                  <a:lnTo>
                    <a:pt x="59" y="4"/>
                  </a:lnTo>
                  <a:lnTo>
                    <a:pt x="66" y="11"/>
                  </a:lnTo>
                  <a:lnTo>
                    <a:pt x="72" y="20"/>
                  </a:lnTo>
                  <a:lnTo>
                    <a:pt x="76" y="31"/>
                  </a:lnTo>
                  <a:lnTo>
                    <a:pt x="78" y="44"/>
                  </a:lnTo>
                  <a:lnTo>
                    <a:pt x="82" y="57"/>
                  </a:lnTo>
                  <a:lnTo>
                    <a:pt x="83" y="70"/>
                  </a:lnTo>
                  <a:lnTo>
                    <a:pt x="83" y="80"/>
                  </a:lnTo>
                  <a:lnTo>
                    <a:pt x="81" y="88"/>
                  </a:lnTo>
                  <a:lnTo>
                    <a:pt x="74" y="96"/>
                  </a:lnTo>
                  <a:lnTo>
                    <a:pt x="64" y="100"/>
                  </a:lnTo>
                  <a:lnTo>
                    <a:pt x="47" y="103"/>
                  </a:lnTo>
                  <a:lnTo>
                    <a:pt x="32" y="99"/>
                  </a:lnTo>
                  <a:lnTo>
                    <a:pt x="18" y="91"/>
                  </a:lnTo>
                  <a:lnTo>
                    <a:pt x="7" y="79"/>
                  </a:lnTo>
                  <a:lnTo>
                    <a:pt x="1" y="65"/>
                  </a:lnTo>
                  <a:lnTo>
                    <a:pt x="0" y="48"/>
                  </a:lnTo>
                  <a:lnTo>
                    <a:pt x="4" y="33"/>
                  </a:lnTo>
                  <a:lnTo>
                    <a:pt x="11" y="19"/>
                  </a:lnTo>
                  <a:lnTo>
                    <a:pt x="23" y="8"/>
                  </a:lnTo>
                  <a:lnTo>
                    <a:pt x="38" y="2"/>
                  </a:lnTo>
                  <a:lnTo>
                    <a:pt x="49" y="0"/>
                  </a:lnTo>
                  <a:close/>
                </a:path>
              </a:pathLst>
            </a:custGeom>
            <a:solidFill>
              <a:srgbClr val="FFECDE"/>
            </a:solidFill>
            <a:ln w="0">
              <a:solidFill>
                <a:srgbClr val="FFECD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3135"/>
            <p:cNvSpPr>
              <a:spLocks/>
            </p:cNvSpPr>
            <p:nvPr/>
          </p:nvSpPr>
          <p:spPr bwMode="auto">
            <a:xfrm>
              <a:off x="10337785" y="2139842"/>
              <a:ext cx="753471" cy="317815"/>
            </a:xfrm>
            <a:custGeom>
              <a:avLst/>
              <a:gdLst>
                <a:gd name="T0" fmla="*/ 572 w 633"/>
                <a:gd name="T1" fmla="*/ 0 h 267"/>
                <a:gd name="T2" fmla="*/ 591 w 633"/>
                <a:gd name="T3" fmla="*/ 4 h 267"/>
                <a:gd name="T4" fmla="*/ 607 w 633"/>
                <a:gd name="T5" fmla="*/ 13 h 267"/>
                <a:gd name="T6" fmla="*/ 618 w 633"/>
                <a:gd name="T7" fmla="*/ 26 h 267"/>
                <a:gd name="T8" fmla="*/ 626 w 633"/>
                <a:gd name="T9" fmla="*/ 44 h 267"/>
                <a:gd name="T10" fmla="*/ 630 w 633"/>
                <a:gd name="T11" fmla="*/ 61 h 267"/>
                <a:gd name="T12" fmla="*/ 633 w 633"/>
                <a:gd name="T13" fmla="*/ 80 h 267"/>
                <a:gd name="T14" fmla="*/ 629 w 633"/>
                <a:gd name="T15" fmla="*/ 98 h 267"/>
                <a:gd name="T16" fmla="*/ 620 w 633"/>
                <a:gd name="T17" fmla="*/ 114 h 267"/>
                <a:gd name="T18" fmla="*/ 605 w 633"/>
                <a:gd name="T19" fmla="*/ 126 h 267"/>
                <a:gd name="T20" fmla="*/ 588 w 633"/>
                <a:gd name="T21" fmla="*/ 133 h 267"/>
                <a:gd name="T22" fmla="*/ 79 w 633"/>
                <a:gd name="T23" fmla="*/ 264 h 267"/>
                <a:gd name="T24" fmla="*/ 59 w 633"/>
                <a:gd name="T25" fmla="*/ 267 h 267"/>
                <a:gd name="T26" fmla="*/ 42 w 633"/>
                <a:gd name="T27" fmla="*/ 263 h 267"/>
                <a:gd name="T28" fmla="*/ 27 w 633"/>
                <a:gd name="T29" fmla="*/ 254 h 267"/>
                <a:gd name="T30" fmla="*/ 14 w 633"/>
                <a:gd name="T31" fmla="*/ 239 h 267"/>
                <a:gd name="T32" fmla="*/ 7 w 633"/>
                <a:gd name="T33" fmla="*/ 222 h 267"/>
                <a:gd name="T34" fmla="*/ 2 w 633"/>
                <a:gd name="T35" fmla="*/ 205 h 267"/>
                <a:gd name="T36" fmla="*/ 0 w 633"/>
                <a:gd name="T37" fmla="*/ 186 h 267"/>
                <a:gd name="T38" fmla="*/ 4 w 633"/>
                <a:gd name="T39" fmla="*/ 169 h 267"/>
                <a:gd name="T40" fmla="*/ 14 w 633"/>
                <a:gd name="T41" fmla="*/ 153 h 267"/>
                <a:gd name="T42" fmla="*/ 27 w 633"/>
                <a:gd name="T43" fmla="*/ 140 h 267"/>
                <a:gd name="T44" fmla="*/ 45 w 633"/>
                <a:gd name="T45" fmla="*/ 133 h 267"/>
                <a:gd name="T46" fmla="*/ 554 w 633"/>
                <a:gd name="T47" fmla="*/ 1 h 267"/>
                <a:gd name="T48" fmla="*/ 572 w 633"/>
                <a:gd name="T4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3" h="267">
                  <a:moveTo>
                    <a:pt x="572" y="0"/>
                  </a:moveTo>
                  <a:lnTo>
                    <a:pt x="591" y="4"/>
                  </a:lnTo>
                  <a:lnTo>
                    <a:pt x="607" y="13"/>
                  </a:lnTo>
                  <a:lnTo>
                    <a:pt x="618" y="26"/>
                  </a:lnTo>
                  <a:lnTo>
                    <a:pt x="626" y="44"/>
                  </a:lnTo>
                  <a:lnTo>
                    <a:pt x="630" y="61"/>
                  </a:lnTo>
                  <a:lnTo>
                    <a:pt x="633" y="80"/>
                  </a:lnTo>
                  <a:lnTo>
                    <a:pt x="629" y="98"/>
                  </a:lnTo>
                  <a:lnTo>
                    <a:pt x="620" y="114"/>
                  </a:lnTo>
                  <a:lnTo>
                    <a:pt x="605" y="126"/>
                  </a:lnTo>
                  <a:lnTo>
                    <a:pt x="588" y="133"/>
                  </a:lnTo>
                  <a:lnTo>
                    <a:pt x="79" y="264"/>
                  </a:lnTo>
                  <a:lnTo>
                    <a:pt x="59" y="267"/>
                  </a:lnTo>
                  <a:lnTo>
                    <a:pt x="42" y="263"/>
                  </a:lnTo>
                  <a:lnTo>
                    <a:pt x="27" y="254"/>
                  </a:lnTo>
                  <a:lnTo>
                    <a:pt x="14" y="239"/>
                  </a:lnTo>
                  <a:lnTo>
                    <a:pt x="7" y="222"/>
                  </a:lnTo>
                  <a:lnTo>
                    <a:pt x="2" y="205"/>
                  </a:lnTo>
                  <a:lnTo>
                    <a:pt x="0" y="186"/>
                  </a:lnTo>
                  <a:lnTo>
                    <a:pt x="4" y="169"/>
                  </a:lnTo>
                  <a:lnTo>
                    <a:pt x="14" y="153"/>
                  </a:lnTo>
                  <a:lnTo>
                    <a:pt x="27" y="140"/>
                  </a:lnTo>
                  <a:lnTo>
                    <a:pt x="45" y="133"/>
                  </a:lnTo>
                  <a:lnTo>
                    <a:pt x="554" y="1"/>
                  </a:lnTo>
                  <a:lnTo>
                    <a:pt x="572" y="0"/>
                  </a:lnTo>
                  <a:close/>
                </a:path>
              </a:pathLst>
            </a:custGeom>
            <a:solidFill>
              <a:srgbClr val="F7D1B4"/>
            </a:solidFill>
            <a:ln w="0">
              <a:solidFill>
                <a:srgbClr val="F7D1B4"/>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3136"/>
            <p:cNvSpPr>
              <a:spLocks/>
            </p:cNvSpPr>
            <p:nvPr/>
          </p:nvSpPr>
          <p:spPr bwMode="auto">
            <a:xfrm>
              <a:off x="10365162" y="2312438"/>
              <a:ext cx="98797" cy="120222"/>
            </a:xfrm>
            <a:custGeom>
              <a:avLst/>
              <a:gdLst>
                <a:gd name="T0" fmla="*/ 49 w 83"/>
                <a:gd name="T1" fmla="*/ 0 h 101"/>
                <a:gd name="T2" fmla="*/ 59 w 83"/>
                <a:gd name="T3" fmla="*/ 3 h 101"/>
                <a:gd name="T4" fmla="*/ 66 w 83"/>
                <a:gd name="T5" fmla="*/ 9 h 101"/>
                <a:gd name="T6" fmla="*/ 72 w 83"/>
                <a:gd name="T7" fmla="*/ 19 h 101"/>
                <a:gd name="T8" fmla="*/ 76 w 83"/>
                <a:gd name="T9" fmla="*/ 30 h 101"/>
                <a:gd name="T10" fmla="*/ 78 w 83"/>
                <a:gd name="T11" fmla="*/ 43 h 101"/>
                <a:gd name="T12" fmla="*/ 82 w 83"/>
                <a:gd name="T13" fmla="*/ 56 h 101"/>
                <a:gd name="T14" fmla="*/ 83 w 83"/>
                <a:gd name="T15" fmla="*/ 68 h 101"/>
                <a:gd name="T16" fmla="*/ 83 w 83"/>
                <a:gd name="T17" fmla="*/ 79 h 101"/>
                <a:gd name="T18" fmla="*/ 81 w 83"/>
                <a:gd name="T19" fmla="*/ 88 h 101"/>
                <a:gd name="T20" fmla="*/ 74 w 83"/>
                <a:gd name="T21" fmla="*/ 96 h 101"/>
                <a:gd name="T22" fmla="*/ 64 w 83"/>
                <a:gd name="T23" fmla="*/ 100 h 101"/>
                <a:gd name="T24" fmla="*/ 47 w 83"/>
                <a:gd name="T25" fmla="*/ 101 h 101"/>
                <a:gd name="T26" fmla="*/ 32 w 83"/>
                <a:gd name="T27" fmla="*/ 98 h 101"/>
                <a:gd name="T28" fmla="*/ 18 w 83"/>
                <a:gd name="T29" fmla="*/ 91 h 101"/>
                <a:gd name="T30" fmla="*/ 8 w 83"/>
                <a:gd name="T31" fmla="*/ 79 h 101"/>
                <a:gd name="T32" fmla="*/ 1 w 83"/>
                <a:gd name="T33" fmla="*/ 63 h 101"/>
                <a:gd name="T34" fmla="*/ 0 w 83"/>
                <a:gd name="T35" fmla="*/ 47 h 101"/>
                <a:gd name="T36" fmla="*/ 4 w 83"/>
                <a:gd name="T37" fmla="*/ 32 h 101"/>
                <a:gd name="T38" fmla="*/ 11 w 83"/>
                <a:gd name="T39" fmla="*/ 19 h 101"/>
                <a:gd name="T40" fmla="*/ 23 w 83"/>
                <a:gd name="T41" fmla="*/ 8 h 101"/>
                <a:gd name="T42" fmla="*/ 38 w 83"/>
                <a:gd name="T43" fmla="*/ 1 h 101"/>
                <a:gd name="T44" fmla="*/ 49 w 83"/>
                <a:gd name="T45"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 h="101">
                  <a:moveTo>
                    <a:pt x="49" y="0"/>
                  </a:moveTo>
                  <a:lnTo>
                    <a:pt x="59" y="3"/>
                  </a:lnTo>
                  <a:lnTo>
                    <a:pt x="66" y="9"/>
                  </a:lnTo>
                  <a:lnTo>
                    <a:pt x="72" y="19"/>
                  </a:lnTo>
                  <a:lnTo>
                    <a:pt x="76" y="30"/>
                  </a:lnTo>
                  <a:lnTo>
                    <a:pt x="78" y="43"/>
                  </a:lnTo>
                  <a:lnTo>
                    <a:pt x="82" y="56"/>
                  </a:lnTo>
                  <a:lnTo>
                    <a:pt x="83" y="68"/>
                  </a:lnTo>
                  <a:lnTo>
                    <a:pt x="83" y="79"/>
                  </a:lnTo>
                  <a:lnTo>
                    <a:pt x="81" y="88"/>
                  </a:lnTo>
                  <a:lnTo>
                    <a:pt x="74" y="96"/>
                  </a:lnTo>
                  <a:lnTo>
                    <a:pt x="64" y="100"/>
                  </a:lnTo>
                  <a:lnTo>
                    <a:pt x="47" y="101"/>
                  </a:lnTo>
                  <a:lnTo>
                    <a:pt x="32" y="98"/>
                  </a:lnTo>
                  <a:lnTo>
                    <a:pt x="18" y="91"/>
                  </a:lnTo>
                  <a:lnTo>
                    <a:pt x="8" y="79"/>
                  </a:lnTo>
                  <a:lnTo>
                    <a:pt x="1" y="63"/>
                  </a:lnTo>
                  <a:lnTo>
                    <a:pt x="0" y="47"/>
                  </a:lnTo>
                  <a:lnTo>
                    <a:pt x="4" y="32"/>
                  </a:lnTo>
                  <a:lnTo>
                    <a:pt x="11" y="19"/>
                  </a:lnTo>
                  <a:lnTo>
                    <a:pt x="23" y="8"/>
                  </a:lnTo>
                  <a:lnTo>
                    <a:pt x="38" y="1"/>
                  </a:lnTo>
                  <a:lnTo>
                    <a:pt x="49" y="0"/>
                  </a:lnTo>
                  <a:close/>
                </a:path>
              </a:pathLst>
            </a:custGeom>
            <a:solidFill>
              <a:srgbClr val="FFECDE"/>
            </a:solidFill>
            <a:ln w="0">
              <a:solidFill>
                <a:srgbClr val="FFECDE"/>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3137"/>
            <p:cNvSpPr>
              <a:spLocks/>
            </p:cNvSpPr>
            <p:nvPr/>
          </p:nvSpPr>
          <p:spPr bwMode="auto">
            <a:xfrm>
              <a:off x="11390025" y="1881543"/>
              <a:ext cx="796323" cy="792751"/>
            </a:xfrm>
            <a:custGeom>
              <a:avLst/>
              <a:gdLst>
                <a:gd name="T0" fmla="*/ 669 w 669"/>
                <a:gd name="T1" fmla="*/ 0 h 666"/>
                <a:gd name="T2" fmla="*/ 669 w 669"/>
                <a:gd name="T3" fmla="*/ 526 h 666"/>
                <a:gd name="T4" fmla="*/ 127 w 669"/>
                <a:gd name="T5" fmla="*/ 666 h 666"/>
                <a:gd name="T6" fmla="*/ 41 w 669"/>
                <a:gd name="T7" fmla="*/ 328 h 666"/>
                <a:gd name="T8" fmla="*/ 162 w 669"/>
                <a:gd name="T9" fmla="*/ 274 h 666"/>
                <a:gd name="T10" fmla="*/ 28 w 669"/>
                <a:gd name="T11" fmla="*/ 280 h 666"/>
                <a:gd name="T12" fmla="*/ 0 w 669"/>
                <a:gd name="T13" fmla="*/ 172 h 666"/>
                <a:gd name="T14" fmla="*/ 669 w 669"/>
                <a:gd name="T15" fmla="*/ 0 h 6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9" h="666">
                  <a:moveTo>
                    <a:pt x="669" y="0"/>
                  </a:moveTo>
                  <a:lnTo>
                    <a:pt x="669" y="526"/>
                  </a:lnTo>
                  <a:lnTo>
                    <a:pt x="127" y="666"/>
                  </a:lnTo>
                  <a:lnTo>
                    <a:pt x="41" y="328"/>
                  </a:lnTo>
                  <a:lnTo>
                    <a:pt x="162" y="274"/>
                  </a:lnTo>
                  <a:lnTo>
                    <a:pt x="28" y="280"/>
                  </a:lnTo>
                  <a:lnTo>
                    <a:pt x="0" y="172"/>
                  </a:lnTo>
                  <a:lnTo>
                    <a:pt x="669" y="0"/>
                  </a:lnTo>
                  <a:close/>
                </a:path>
              </a:pathLst>
            </a:custGeom>
            <a:solidFill>
              <a:srgbClr val="C49E72"/>
            </a:solidFill>
            <a:ln w="0">
              <a:solidFill>
                <a:srgbClr val="C49E72"/>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3138"/>
            <p:cNvSpPr>
              <a:spLocks/>
            </p:cNvSpPr>
            <p:nvPr/>
          </p:nvSpPr>
          <p:spPr bwMode="auto">
            <a:xfrm>
              <a:off x="11460254" y="2095800"/>
              <a:ext cx="80942" cy="80942"/>
            </a:xfrm>
            <a:custGeom>
              <a:avLst/>
              <a:gdLst>
                <a:gd name="T0" fmla="*/ 38 w 68"/>
                <a:gd name="T1" fmla="*/ 0 h 68"/>
                <a:gd name="T2" fmla="*/ 51 w 68"/>
                <a:gd name="T3" fmla="*/ 4 h 68"/>
                <a:gd name="T4" fmla="*/ 61 w 68"/>
                <a:gd name="T5" fmla="*/ 13 h 68"/>
                <a:gd name="T6" fmla="*/ 67 w 68"/>
                <a:gd name="T7" fmla="*/ 25 h 68"/>
                <a:gd name="T8" fmla="*/ 68 w 68"/>
                <a:gd name="T9" fmla="*/ 39 h 68"/>
                <a:gd name="T10" fmla="*/ 63 w 68"/>
                <a:gd name="T11" fmla="*/ 51 h 68"/>
                <a:gd name="T12" fmla="*/ 55 w 68"/>
                <a:gd name="T13" fmla="*/ 62 h 68"/>
                <a:gd name="T14" fmla="*/ 42 w 68"/>
                <a:gd name="T15" fmla="*/ 67 h 68"/>
                <a:gd name="T16" fmla="*/ 29 w 68"/>
                <a:gd name="T17" fmla="*/ 68 h 68"/>
                <a:gd name="T18" fmla="*/ 16 w 68"/>
                <a:gd name="T19" fmla="*/ 64 h 68"/>
                <a:gd name="T20" fmla="*/ 7 w 68"/>
                <a:gd name="T21" fmla="*/ 55 h 68"/>
                <a:gd name="T22" fmla="*/ 0 w 68"/>
                <a:gd name="T23" fmla="*/ 43 h 68"/>
                <a:gd name="T24" fmla="*/ 0 w 68"/>
                <a:gd name="T25" fmla="*/ 29 h 68"/>
                <a:gd name="T26" fmla="*/ 4 w 68"/>
                <a:gd name="T27" fmla="*/ 17 h 68"/>
                <a:gd name="T28" fmla="*/ 13 w 68"/>
                <a:gd name="T29" fmla="*/ 7 h 68"/>
                <a:gd name="T30" fmla="*/ 25 w 68"/>
                <a:gd name="T31" fmla="*/ 0 h 68"/>
                <a:gd name="T32" fmla="*/ 38 w 68"/>
                <a:gd name="T3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 h="68">
                  <a:moveTo>
                    <a:pt x="38" y="0"/>
                  </a:moveTo>
                  <a:lnTo>
                    <a:pt x="51" y="4"/>
                  </a:lnTo>
                  <a:lnTo>
                    <a:pt x="61" y="13"/>
                  </a:lnTo>
                  <a:lnTo>
                    <a:pt x="67" y="25"/>
                  </a:lnTo>
                  <a:lnTo>
                    <a:pt x="68" y="39"/>
                  </a:lnTo>
                  <a:lnTo>
                    <a:pt x="63" y="51"/>
                  </a:lnTo>
                  <a:lnTo>
                    <a:pt x="55" y="62"/>
                  </a:lnTo>
                  <a:lnTo>
                    <a:pt x="42" y="67"/>
                  </a:lnTo>
                  <a:lnTo>
                    <a:pt x="29" y="68"/>
                  </a:lnTo>
                  <a:lnTo>
                    <a:pt x="16" y="64"/>
                  </a:lnTo>
                  <a:lnTo>
                    <a:pt x="7" y="55"/>
                  </a:lnTo>
                  <a:lnTo>
                    <a:pt x="0" y="43"/>
                  </a:lnTo>
                  <a:lnTo>
                    <a:pt x="0" y="29"/>
                  </a:lnTo>
                  <a:lnTo>
                    <a:pt x="4" y="17"/>
                  </a:lnTo>
                  <a:lnTo>
                    <a:pt x="13" y="7"/>
                  </a:lnTo>
                  <a:lnTo>
                    <a:pt x="25" y="0"/>
                  </a:lnTo>
                  <a:lnTo>
                    <a:pt x="38" y="0"/>
                  </a:lnTo>
                  <a:close/>
                </a:path>
              </a:pathLst>
            </a:custGeom>
            <a:solidFill>
              <a:srgbClr val="4D4D4D"/>
            </a:solidFill>
            <a:ln w="0">
              <a:solidFill>
                <a:srgbClr val="4D4D4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3139"/>
            <p:cNvSpPr>
              <a:spLocks/>
            </p:cNvSpPr>
            <p:nvPr/>
          </p:nvSpPr>
          <p:spPr bwMode="auto">
            <a:xfrm>
              <a:off x="11474538" y="2110084"/>
              <a:ext cx="51184" cy="53565"/>
            </a:xfrm>
            <a:custGeom>
              <a:avLst/>
              <a:gdLst>
                <a:gd name="T0" fmla="*/ 15 w 43"/>
                <a:gd name="T1" fmla="*/ 0 h 45"/>
                <a:gd name="T2" fmla="*/ 27 w 43"/>
                <a:gd name="T3" fmla="*/ 0 h 45"/>
                <a:gd name="T4" fmla="*/ 38 w 43"/>
                <a:gd name="T5" fmla="*/ 7 h 45"/>
                <a:gd name="T6" fmla="*/ 43 w 43"/>
                <a:gd name="T7" fmla="*/ 17 h 45"/>
                <a:gd name="T8" fmla="*/ 43 w 43"/>
                <a:gd name="T9" fmla="*/ 29 h 45"/>
                <a:gd name="T10" fmla="*/ 38 w 43"/>
                <a:gd name="T11" fmla="*/ 38 h 45"/>
                <a:gd name="T12" fmla="*/ 27 w 43"/>
                <a:gd name="T13" fmla="*/ 45 h 45"/>
                <a:gd name="T14" fmla="*/ 15 w 43"/>
                <a:gd name="T15" fmla="*/ 43 h 45"/>
                <a:gd name="T16" fmla="*/ 5 w 43"/>
                <a:gd name="T17" fmla="*/ 38 h 45"/>
                <a:gd name="T18" fmla="*/ 0 w 43"/>
                <a:gd name="T19" fmla="*/ 27 h 45"/>
                <a:gd name="T20" fmla="*/ 0 w 43"/>
                <a:gd name="T21" fmla="*/ 16 h 45"/>
                <a:gd name="T22" fmla="*/ 6 w 43"/>
                <a:gd name="T23" fmla="*/ 7 h 45"/>
                <a:gd name="T24" fmla="*/ 15 w 43"/>
                <a:gd name="T2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5">
                  <a:moveTo>
                    <a:pt x="15" y="0"/>
                  </a:moveTo>
                  <a:lnTo>
                    <a:pt x="27" y="0"/>
                  </a:lnTo>
                  <a:lnTo>
                    <a:pt x="38" y="7"/>
                  </a:lnTo>
                  <a:lnTo>
                    <a:pt x="43" y="17"/>
                  </a:lnTo>
                  <a:lnTo>
                    <a:pt x="43" y="29"/>
                  </a:lnTo>
                  <a:lnTo>
                    <a:pt x="38" y="38"/>
                  </a:lnTo>
                  <a:lnTo>
                    <a:pt x="27" y="45"/>
                  </a:lnTo>
                  <a:lnTo>
                    <a:pt x="15" y="43"/>
                  </a:lnTo>
                  <a:lnTo>
                    <a:pt x="5" y="38"/>
                  </a:lnTo>
                  <a:lnTo>
                    <a:pt x="0" y="27"/>
                  </a:lnTo>
                  <a:lnTo>
                    <a:pt x="0" y="16"/>
                  </a:lnTo>
                  <a:lnTo>
                    <a:pt x="6" y="7"/>
                  </a:lnTo>
                  <a:lnTo>
                    <a:pt x="15" y="0"/>
                  </a:lnTo>
                  <a:close/>
                </a:path>
              </a:pathLst>
            </a:custGeom>
            <a:solidFill>
              <a:srgbClr val="333333"/>
            </a:solidFill>
            <a:ln w="0">
              <a:solidFill>
                <a:srgbClr val="3333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3140"/>
            <p:cNvSpPr>
              <a:spLocks/>
            </p:cNvSpPr>
            <p:nvPr/>
          </p:nvSpPr>
          <p:spPr bwMode="auto">
            <a:xfrm>
              <a:off x="11260281" y="2138652"/>
              <a:ext cx="144029" cy="36900"/>
            </a:xfrm>
            <a:custGeom>
              <a:avLst/>
              <a:gdLst>
                <a:gd name="T0" fmla="*/ 121 w 121"/>
                <a:gd name="T1" fmla="*/ 0 h 31"/>
                <a:gd name="T2" fmla="*/ 121 w 121"/>
                <a:gd name="T3" fmla="*/ 0 h 31"/>
                <a:gd name="T4" fmla="*/ 0 w 121"/>
                <a:gd name="T5" fmla="*/ 31 h 31"/>
                <a:gd name="T6" fmla="*/ 121 w 121"/>
                <a:gd name="T7" fmla="*/ 0 h 31"/>
              </a:gdLst>
              <a:ahLst/>
              <a:cxnLst>
                <a:cxn ang="0">
                  <a:pos x="T0" y="T1"/>
                </a:cxn>
                <a:cxn ang="0">
                  <a:pos x="T2" y="T3"/>
                </a:cxn>
                <a:cxn ang="0">
                  <a:pos x="T4" y="T5"/>
                </a:cxn>
                <a:cxn ang="0">
                  <a:pos x="T6" y="T7"/>
                </a:cxn>
              </a:cxnLst>
              <a:rect l="0" t="0" r="r" b="b"/>
              <a:pathLst>
                <a:path w="121" h="31">
                  <a:moveTo>
                    <a:pt x="121" y="0"/>
                  </a:moveTo>
                  <a:lnTo>
                    <a:pt x="121" y="0"/>
                  </a:lnTo>
                  <a:lnTo>
                    <a:pt x="0" y="31"/>
                  </a:lnTo>
                  <a:lnTo>
                    <a:pt x="121" y="0"/>
                  </a:lnTo>
                  <a:close/>
                </a:path>
              </a:pathLst>
            </a:custGeom>
            <a:solidFill>
              <a:srgbClr val="F5F5F5"/>
            </a:solidFill>
            <a:ln w="0">
              <a:solidFill>
                <a:srgbClr val="F5F5F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141"/>
            <p:cNvSpPr>
              <a:spLocks/>
            </p:cNvSpPr>
            <p:nvPr/>
          </p:nvSpPr>
          <p:spPr bwMode="auto">
            <a:xfrm>
              <a:off x="10330643" y="2370764"/>
              <a:ext cx="463034" cy="126174"/>
            </a:xfrm>
            <a:custGeom>
              <a:avLst/>
              <a:gdLst>
                <a:gd name="T0" fmla="*/ 387 w 389"/>
                <a:gd name="T1" fmla="*/ 0 h 106"/>
                <a:gd name="T2" fmla="*/ 389 w 389"/>
                <a:gd name="T3" fmla="*/ 5 h 106"/>
                <a:gd name="T4" fmla="*/ 0 w 389"/>
                <a:gd name="T5" fmla="*/ 106 h 106"/>
                <a:gd name="T6" fmla="*/ 389 w 389"/>
                <a:gd name="T7" fmla="*/ 5 h 106"/>
                <a:gd name="T8" fmla="*/ 387 w 389"/>
                <a:gd name="T9" fmla="*/ 0 h 106"/>
              </a:gdLst>
              <a:ahLst/>
              <a:cxnLst>
                <a:cxn ang="0">
                  <a:pos x="T0" y="T1"/>
                </a:cxn>
                <a:cxn ang="0">
                  <a:pos x="T2" y="T3"/>
                </a:cxn>
                <a:cxn ang="0">
                  <a:pos x="T4" y="T5"/>
                </a:cxn>
                <a:cxn ang="0">
                  <a:pos x="T6" y="T7"/>
                </a:cxn>
                <a:cxn ang="0">
                  <a:pos x="T8" y="T9"/>
                </a:cxn>
              </a:cxnLst>
              <a:rect l="0" t="0" r="r" b="b"/>
              <a:pathLst>
                <a:path w="389" h="106">
                  <a:moveTo>
                    <a:pt x="387" y="0"/>
                  </a:moveTo>
                  <a:lnTo>
                    <a:pt x="389" y="5"/>
                  </a:lnTo>
                  <a:lnTo>
                    <a:pt x="0" y="106"/>
                  </a:lnTo>
                  <a:lnTo>
                    <a:pt x="389" y="5"/>
                  </a:lnTo>
                  <a:lnTo>
                    <a:pt x="387" y="0"/>
                  </a:lnTo>
                  <a:close/>
                </a:path>
              </a:pathLst>
            </a:custGeom>
            <a:solidFill>
              <a:srgbClr val="DA994F"/>
            </a:solidFill>
            <a:ln w="0">
              <a:solidFill>
                <a:srgbClr val="DA994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3142"/>
            <p:cNvSpPr>
              <a:spLocks/>
            </p:cNvSpPr>
            <p:nvPr/>
          </p:nvSpPr>
          <p:spPr bwMode="auto">
            <a:xfrm>
              <a:off x="11260281" y="2138652"/>
              <a:ext cx="322576" cy="254728"/>
            </a:xfrm>
            <a:custGeom>
              <a:avLst/>
              <a:gdLst>
                <a:gd name="T0" fmla="*/ 121 w 271"/>
                <a:gd name="T1" fmla="*/ 0 h 214"/>
                <a:gd name="T2" fmla="*/ 137 w 271"/>
                <a:gd name="T3" fmla="*/ 64 h 214"/>
                <a:gd name="T4" fmla="*/ 271 w 271"/>
                <a:gd name="T5" fmla="*/ 58 h 214"/>
                <a:gd name="T6" fmla="*/ 150 w 271"/>
                <a:gd name="T7" fmla="*/ 112 h 214"/>
                <a:gd name="T8" fmla="*/ 169 w 271"/>
                <a:gd name="T9" fmla="*/ 191 h 214"/>
                <a:gd name="T10" fmla="*/ 76 w 271"/>
                <a:gd name="T11" fmla="*/ 214 h 214"/>
                <a:gd name="T12" fmla="*/ 51 w 271"/>
                <a:gd name="T13" fmla="*/ 117 h 214"/>
                <a:gd name="T14" fmla="*/ 48 w 271"/>
                <a:gd name="T15" fmla="*/ 104 h 214"/>
                <a:gd name="T16" fmla="*/ 41 w 271"/>
                <a:gd name="T17" fmla="*/ 89 h 214"/>
                <a:gd name="T18" fmla="*/ 31 w 271"/>
                <a:gd name="T19" fmla="*/ 70 h 214"/>
                <a:gd name="T20" fmla="*/ 17 w 271"/>
                <a:gd name="T21" fmla="*/ 51 h 214"/>
                <a:gd name="T22" fmla="*/ 0 w 271"/>
                <a:gd name="T23" fmla="*/ 31 h 214"/>
                <a:gd name="T24" fmla="*/ 121 w 271"/>
                <a:gd name="T25"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1" h="214">
                  <a:moveTo>
                    <a:pt x="121" y="0"/>
                  </a:moveTo>
                  <a:lnTo>
                    <a:pt x="137" y="64"/>
                  </a:lnTo>
                  <a:lnTo>
                    <a:pt x="271" y="58"/>
                  </a:lnTo>
                  <a:lnTo>
                    <a:pt x="150" y="112"/>
                  </a:lnTo>
                  <a:lnTo>
                    <a:pt x="169" y="191"/>
                  </a:lnTo>
                  <a:lnTo>
                    <a:pt x="76" y="214"/>
                  </a:lnTo>
                  <a:lnTo>
                    <a:pt x="51" y="117"/>
                  </a:lnTo>
                  <a:lnTo>
                    <a:pt x="48" y="104"/>
                  </a:lnTo>
                  <a:lnTo>
                    <a:pt x="41" y="89"/>
                  </a:lnTo>
                  <a:lnTo>
                    <a:pt x="31" y="70"/>
                  </a:lnTo>
                  <a:lnTo>
                    <a:pt x="17" y="51"/>
                  </a:lnTo>
                  <a:lnTo>
                    <a:pt x="0" y="31"/>
                  </a:lnTo>
                  <a:lnTo>
                    <a:pt x="121" y="0"/>
                  </a:lnTo>
                  <a:close/>
                </a:path>
              </a:pathLst>
            </a:custGeom>
            <a:solidFill>
              <a:srgbClr val="E2B999"/>
            </a:solidFill>
            <a:ln w="0">
              <a:solidFill>
                <a:srgbClr val="E2B999"/>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143"/>
            <p:cNvSpPr>
              <a:spLocks/>
            </p:cNvSpPr>
            <p:nvPr/>
          </p:nvSpPr>
          <p:spPr bwMode="auto">
            <a:xfrm>
              <a:off x="10790106" y="2118417"/>
              <a:ext cx="560640" cy="365428"/>
            </a:xfrm>
            <a:custGeom>
              <a:avLst/>
              <a:gdLst>
                <a:gd name="T0" fmla="*/ 279 w 471"/>
                <a:gd name="T1" fmla="*/ 0 h 307"/>
                <a:gd name="T2" fmla="*/ 309 w 471"/>
                <a:gd name="T3" fmla="*/ 2 h 307"/>
                <a:gd name="T4" fmla="*/ 335 w 471"/>
                <a:gd name="T5" fmla="*/ 10 h 307"/>
                <a:gd name="T6" fmla="*/ 357 w 471"/>
                <a:gd name="T7" fmla="*/ 19 h 307"/>
                <a:gd name="T8" fmla="*/ 378 w 471"/>
                <a:gd name="T9" fmla="*/ 32 h 307"/>
                <a:gd name="T10" fmla="*/ 395 w 471"/>
                <a:gd name="T11" fmla="*/ 48 h 307"/>
                <a:gd name="T12" fmla="*/ 395 w 471"/>
                <a:gd name="T13" fmla="*/ 48 h 307"/>
                <a:gd name="T14" fmla="*/ 412 w 471"/>
                <a:gd name="T15" fmla="*/ 68 h 307"/>
                <a:gd name="T16" fmla="*/ 426 w 471"/>
                <a:gd name="T17" fmla="*/ 87 h 307"/>
                <a:gd name="T18" fmla="*/ 436 w 471"/>
                <a:gd name="T19" fmla="*/ 106 h 307"/>
                <a:gd name="T20" fmla="*/ 443 w 471"/>
                <a:gd name="T21" fmla="*/ 121 h 307"/>
                <a:gd name="T22" fmla="*/ 446 w 471"/>
                <a:gd name="T23" fmla="*/ 134 h 307"/>
                <a:gd name="T24" fmla="*/ 471 w 471"/>
                <a:gd name="T25" fmla="*/ 231 h 307"/>
                <a:gd name="T26" fmla="*/ 179 w 471"/>
                <a:gd name="T27" fmla="*/ 307 h 307"/>
                <a:gd name="T28" fmla="*/ 191 w 471"/>
                <a:gd name="T29" fmla="*/ 294 h 307"/>
                <a:gd name="T30" fmla="*/ 198 w 471"/>
                <a:gd name="T31" fmla="*/ 280 h 307"/>
                <a:gd name="T32" fmla="*/ 202 w 471"/>
                <a:gd name="T33" fmla="*/ 263 h 307"/>
                <a:gd name="T34" fmla="*/ 199 w 471"/>
                <a:gd name="T35" fmla="*/ 246 h 307"/>
                <a:gd name="T36" fmla="*/ 195 w 471"/>
                <a:gd name="T37" fmla="*/ 229 h 307"/>
                <a:gd name="T38" fmla="*/ 187 w 471"/>
                <a:gd name="T39" fmla="*/ 210 h 307"/>
                <a:gd name="T40" fmla="*/ 174 w 471"/>
                <a:gd name="T41" fmla="*/ 196 h 307"/>
                <a:gd name="T42" fmla="*/ 157 w 471"/>
                <a:gd name="T43" fmla="*/ 187 h 307"/>
                <a:gd name="T44" fmla="*/ 138 w 471"/>
                <a:gd name="T45" fmla="*/ 184 h 307"/>
                <a:gd name="T46" fmla="*/ 131 w 471"/>
                <a:gd name="T47" fmla="*/ 184 h 307"/>
                <a:gd name="T48" fmla="*/ 123 w 471"/>
                <a:gd name="T49" fmla="*/ 185 h 307"/>
                <a:gd name="T50" fmla="*/ 3 w 471"/>
                <a:gd name="T51" fmla="*/ 217 h 307"/>
                <a:gd name="T52" fmla="*/ 1 w 471"/>
                <a:gd name="T53" fmla="*/ 212 h 307"/>
                <a:gd name="T54" fmla="*/ 0 w 471"/>
                <a:gd name="T55" fmla="*/ 205 h 307"/>
                <a:gd name="T56" fmla="*/ 208 w 471"/>
                <a:gd name="T57" fmla="*/ 151 h 307"/>
                <a:gd name="T58" fmla="*/ 225 w 471"/>
                <a:gd name="T59" fmla="*/ 144 h 307"/>
                <a:gd name="T60" fmla="*/ 240 w 471"/>
                <a:gd name="T61" fmla="*/ 132 h 307"/>
                <a:gd name="T62" fmla="*/ 249 w 471"/>
                <a:gd name="T63" fmla="*/ 116 h 307"/>
                <a:gd name="T64" fmla="*/ 253 w 471"/>
                <a:gd name="T65" fmla="*/ 98 h 307"/>
                <a:gd name="T66" fmla="*/ 250 w 471"/>
                <a:gd name="T67" fmla="*/ 79 h 307"/>
                <a:gd name="T68" fmla="*/ 246 w 471"/>
                <a:gd name="T69" fmla="*/ 62 h 307"/>
                <a:gd name="T70" fmla="*/ 238 w 471"/>
                <a:gd name="T71" fmla="*/ 44 h 307"/>
                <a:gd name="T72" fmla="*/ 225 w 471"/>
                <a:gd name="T73" fmla="*/ 30 h 307"/>
                <a:gd name="T74" fmla="*/ 208 w 471"/>
                <a:gd name="T75" fmla="*/ 20 h 307"/>
                <a:gd name="T76" fmla="*/ 189 w 471"/>
                <a:gd name="T77" fmla="*/ 18 h 307"/>
                <a:gd name="T78" fmla="*/ 183 w 471"/>
                <a:gd name="T79" fmla="*/ 18 h 307"/>
                <a:gd name="T80" fmla="*/ 223 w 471"/>
                <a:gd name="T81" fmla="*/ 7 h 307"/>
                <a:gd name="T82" fmla="*/ 251 w 471"/>
                <a:gd name="T83" fmla="*/ 2 h 307"/>
                <a:gd name="T84" fmla="*/ 279 w 471"/>
                <a:gd name="T85"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1" h="307">
                  <a:moveTo>
                    <a:pt x="279" y="0"/>
                  </a:moveTo>
                  <a:lnTo>
                    <a:pt x="309" y="2"/>
                  </a:lnTo>
                  <a:lnTo>
                    <a:pt x="335" y="10"/>
                  </a:lnTo>
                  <a:lnTo>
                    <a:pt x="357" y="19"/>
                  </a:lnTo>
                  <a:lnTo>
                    <a:pt x="378" y="32"/>
                  </a:lnTo>
                  <a:lnTo>
                    <a:pt x="395" y="48"/>
                  </a:lnTo>
                  <a:lnTo>
                    <a:pt x="395" y="48"/>
                  </a:lnTo>
                  <a:lnTo>
                    <a:pt x="412" y="68"/>
                  </a:lnTo>
                  <a:lnTo>
                    <a:pt x="426" y="87"/>
                  </a:lnTo>
                  <a:lnTo>
                    <a:pt x="436" y="106"/>
                  </a:lnTo>
                  <a:lnTo>
                    <a:pt x="443" y="121"/>
                  </a:lnTo>
                  <a:lnTo>
                    <a:pt x="446" y="134"/>
                  </a:lnTo>
                  <a:lnTo>
                    <a:pt x="471" y="231"/>
                  </a:lnTo>
                  <a:lnTo>
                    <a:pt x="179" y="307"/>
                  </a:lnTo>
                  <a:lnTo>
                    <a:pt x="191" y="294"/>
                  </a:lnTo>
                  <a:lnTo>
                    <a:pt x="198" y="280"/>
                  </a:lnTo>
                  <a:lnTo>
                    <a:pt x="202" y="263"/>
                  </a:lnTo>
                  <a:lnTo>
                    <a:pt x="199" y="246"/>
                  </a:lnTo>
                  <a:lnTo>
                    <a:pt x="195" y="229"/>
                  </a:lnTo>
                  <a:lnTo>
                    <a:pt x="187" y="210"/>
                  </a:lnTo>
                  <a:lnTo>
                    <a:pt x="174" y="196"/>
                  </a:lnTo>
                  <a:lnTo>
                    <a:pt x="157" y="187"/>
                  </a:lnTo>
                  <a:lnTo>
                    <a:pt x="138" y="184"/>
                  </a:lnTo>
                  <a:lnTo>
                    <a:pt x="131" y="184"/>
                  </a:lnTo>
                  <a:lnTo>
                    <a:pt x="123" y="185"/>
                  </a:lnTo>
                  <a:lnTo>
                    <a:pt x="3" y="217"/>
                  </a:lnTo>
                  <a:lnTo>
                    <a:pt x="1" y="212"/>
                  </a:lnTo>
                  <a:lnTo>
                    <a:pt x="0" y="205"/>
                  </a:lnTo>
                  <a:lnTo>
                    <a:pt x="208" y="151"/>
                  </a:lnTo>
                  <a:lnTo>
                    <a:pt x="225" y="144"/>
                  </a:lnTo>
                  <a:lnTo>
                    <a:pt x="240" y="132"/>
                  </a:lnTo>
                  <a:lnTo>
                    <a:pt x="249" y="116"/>
                  </a:lnTo>
                  <a:lnTo>
                    <a:pt x="253" y="98"/>
                  </a:lnTo>
                  <a:lnTo>
                    <a:pt x="250" y="79"/>
                  </a:lnTo>
                  <a:lnTo>
                    <a:pt x="246" y="62"/>
                  </a:lnTo>
                  <a:lnTo>
                    <a:pt x="238" y="44"/>
                  </a:lnTo>
                  <a:lnTo>
                    <a:pt x="225" y="30"/>
                  </a:lnTo>
                  <a:lnTo>
                    <a:pt x="208" y="20"/>
                  </a:lnTo>
                  <a:lnTo>
                    <a:pt x="189" y="18"/>
                  </a:lnTo>
                  <a:lnTo>
                    <a:pt x="183" y="18"/>
                  </a:lnTo>
                  <a:lnTo>
                    <a:pt x="223" y="7"/>
                  </a:lnTo>
                  <a:lnTo>
                    <a:pt x="251" y="2"/>
                  </a:lnTo>
                  <a:lnTo>
                    <a:pt x="279" y="0"/>
                  </a:lnTo>
                  <a:close/>
                </a:path>
              </a:pathLst>
            </a:custGeom>
            <a:solidFill>
              <a:srgbClr val="EDC9AD"/>
            </a:solidFill>
            <a:ln w="0">
              <a:solidFill>
                <a:srgbClr val="EDC9A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3144"/>
            <p:cNvSpPr>
              <a:spLocks noEditPoints="1"/>
            </p:cNvSpPr>
            <p:nvPr/>
          </p:nvSpPr>
          <p:spPr bwMode="auto">
            <a:xfrm>
              <a:off x="10277079" y="2337435"/>
              <a:ext cx="753471" cy="316624"/>
            </a:xfrm>
            <a:custGeom>
              <a:avLst/>
              <a:gdLst>
                <a:gd name="T0" fmla="*/ 70 w 633"/>
                <a:gd name="T1" fmla="*/ 145 h 266"/>
                <a:gd name="T2" fmla="*/ 66 w 633"/>
                <a:gd name="T3" fmla="*/ 147 h 266"/>
                <a:gd name="T4" fmla="*/ 61 w 633"/>
                <a:gd name="T5" fmla="*/ 147 h 266"/>
                <a:gd name="T6" fmla="*/ 46 w 633"/>
                <a:gd name="T7" fmla="*/ 153 h 266"/>
                <a:gd name="T8" fmla="*/ 34 w 633"/>
                <a:gd name="T9" fmla="*/ 164 h 266"/>
                <a:gd name="T10" fmla="*/ 27 w 633"/>
                <a:gd name="T11" fmla="*/ 178 h 266"/>
                <a:gd name="T12" fmla="*/ 23 w 633"/>
                <a:gd name="T13" fmla="*/ 193 h 266"/>
                <a:gd name="T14" fmla="*/ 24 w 633"/>
                <a:gd name="T15" fmla="*/ 210 h 266"/>
                <a:gd name="T16" fmla="*/ 32 w 633"/>
                <a:gd name="T17" fmla="*/ 225 h 266"/>
                <a:gd name="T18" fmla="*/ 42 w 633"/>
                <a:gd name="T19" fmla="*/ 237 h 266"/>
                <a:gd name="T20" fmla="*/ 57 w 633"/>
                <a:gd name="T21" fmla="*/ 245 h 266"/>
                <a:gd name="T22" fmla="*/ 74 w 633"/>
                <a:gd name="T23" fmla="*/ 248 h 266"/>
                <a:gd name="T24" fmla="*/ 80 w 633"/>
                <a:gd name="T25" fmla="*/ 246 h 266"/>
                <a:gd name="T26" fmla="*/ 87 w 633"/>
                <a:gd name="T27" fmla="*/ 245 h 266"/>
                <a:gd name="T28" fmla="*/ 97 w 633"/>
                <a:gd name="T29" fmla="*/ 241 h 266"/>
                <a:gd name="T30" fmla="*/ 104 w 633"/>
                <a:gd name="T31" fmla="*/ 233 h 266"/>
                <a:gd name="T32" fmla="*/ 106 w 633"/>
                <a:gd name="T33" fmla="*/ 225 h 266"/>
                <a:gd name="T34" fmla="*/ 106 w 633"/>
                <a:gd name="T35" fmla="*/ 215 h 266"/>
                <a:gd name="T36" fmla="*/ 105 w 633"/>
                <a:gd name="T37" fmla="*/ 202 h 266"/>
                <a:gd name="T38" fmla="*/ 101 w 633"/>
                <a:gd name="T39" fmla="*/ 189 h 266"/>
                <a:gd name="T40" fmla="*/ 99 w 633"/>
                <a:gd name="T41" fmla="*/ 176 h 266"/>
                <a:gd name="T42" fmla="*/ 93 w 633"/>
                <a:gd name="T43" fmla="*/ 164 h 266"/>
                <a:gd name="T44" fmla="*/ 88 w 633"/>
                <a:gd name="T45" fmla="*/ 155 h 266"/>
                <a:gd name="T46" fmla="*/ 80 w 633"/>
                <a:gd name="T47" fmla="*/ 148 h 266"/>
                <a:gd name="T48" fmla="*/ 70 w 633"/>
                <a:gd name="T49" fmla="*/ 145 h 266"/>
                <a:gd name="T50" fmla="*/ 569 w 633"/>
                <a:gd name="T51" fmla="*/ 0 h 266"/>
                <a:gd name="T52" fmla="*/ 588 w 633"/>
                <a:gd name="T53" fmla="*/ 3 h 266"/>
                <a:gd name="T54" fmla="*/ 605 w 633"/>
                <a:gd name="T55" fmla="*/ 12 h 266"/>
                <a:gd name="T56" fmla="*/ 618 w 633"/>
                <a:gd name="T57" fmla="*/ 26 h 266"/>
                <a:gd name="T58" fmla="*/ 626 w 633"/>
                <a:gd name="T59" fmla="*/ 45 h 266"/>
                <a:gd name="T60" fmla="*/ 630 w 633"/>
                <a:gd name="T61" fmla="*/ 62 h 266"/>
                <a:gd name="T62" fmla="*/ 633 w 633"/>
                <a:gd name="T63" fmla="*/ 79 h 266"/>
                <a:gd name="T64" fmla="*/ 629 w 633"/>
                <a:gd name="T65" fmla="*/ 96 h 266"/>
                <a:gd name="T66" fmla="*/ 622 w 633"/>
                <a:gd name="T67" fmla="*/ 110 h 266"/>
                <a:gd name="T68" fmla="*/ 610 w 633"/>
                <a:gd name="T69" fmla="*/ 123 h 266"/>
                <a:gd name="T70" fmla="*/ 54 w 633"/>
                <a:gd name="T71" fmla="*/ 266 h 266"/>
                <a:gd name="T72" fmla="*/ 38 w 633"/>
                <a:gd name="T73" fmla="*/ 262 h 266"/>
                <a:gd name="T74" fmla="*/ 24 w 633"/>
                <a:gd name="T75" fmla="*/ 251 h 266"/>
                <a:gd name="T76" fmla="*/ 13 w 633"/>
                <a:gd name="T77" fmla="*/ 240 h 266"/>
                <a:gd name="T78" fmla="*/ 7 w 633"/>
                <a:gd name="T79" fmla="*/ 223 h 266"/>
                <a:gd name="T80" fmla="*/ 7 w 633"/>
                <a:gd name="T81" fmla="*/ 223 h 266"/>
                <a:gd name="T82" fmla="*/ 7 w 633"/>
                <a:gd name="T83" fmla="*/ 223 h 266"/>
                <a:gd name="T84" fmla="*/ 2 w 633"/>
                <a:gd name="T85" fmla="*/ 206 h 266"/>
                <a:gd name="T86" fmla="*/ 0 w 633"/>
                <a:gd name="T87" fmla="*/ 198 h 266"/>
                <a:gd name="T88" fmla="*/ 0 w 633"/>
                <a:gd name="T89" fmla="*/ 191 h 266"/>
                <a:gd name="T90" fmla="*/ 3 w 633"/>
                <a:gd name="T91" fmla="*/ 172 h 266"/>
                <a:gd name="T92" fmla="*/ 12 w 633"/>
                <a:gd name="T93" fmla="*/ 155 h 266"/>
                <a:gd name="T94" fmla="*/ 27 w 633"/>
                <a:gd name="T95" fmla="*/ 142 h 266"/>
                <a:gd name="T96" fmla="*/ 45 w 633"/>
                <a:gd name="T97" fmla="*/ 134 h 266"/>
                <a:gd name="T98" fmla="*/ 434 w 633"/>
                <a:gd name="T99" fmla="*/ 33 h 266"/>
                <a:gd name="T100" fmla="*/ 554 w 633"/>
                <a:gd name="T101" fmla="*/ 1 h 266"/>
                <a:gd name="T102" fmla="*/ 562 w 633"/>
                <a:gd name="T103" fmla="*/ 0 h 266"/>
                <a:gd name="T104" fmla="*/ 569 w 633"/>
                <a:gd name="T105"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33" h="266">
                  <a:moveTo>
                    <a:pt x="70" y="145"/>
                  </a:moveTo>
                  <a:lnTo>
                    <a:pt x="66" y="147"/>
                  </a:lnTo>
                  <a:lnTo>
                    <a:pt x="61" y="147"/>
                  </a:lnTo>
                  <a:lnTo>
                    <a:pt x="46" y="153"/>
                  </a:lnTo>
                  <a:lnTo>
                    <a:pt x="34" y="164"/>
                  </a:lnTo>
                  <a:lnTo>
                    <a:pt x="27" y="178"/>
                  </a:lnTo>
                  <a:lnTo>
                    <a:pt x="23" y="193"/>
                  </a:lnTo>
                  <a:lnTo>
                    <a:pt x="24" y="210"/>
                  </a:lnTo>
                  <a:lnTo>
                    <a:pt x="32" y="225"/>
                  </a:lnTo>
                  <a:lnTo>
                    <a:pt x="42" y="237"/>
                  </a:lnTo>
                  <a:lnTo>
                    <a:pt x="57" y="245"/>
                  </a:lnTo>
                  <a:lnTo>
                    <a:pt x="74" y="248"/>
                  </a:lnTo>
                  <a:lnTo>
                    <a:pt x="80" y="246"/>
                  </a:lnTo>
                  <a:lnTo>
                    <a:pt x="87" y="245"/>
                  </a:lnTo>
                  <a:lnTo>
                    <a:pt x="97" y="241"/>
                  </a:lnTo>
                  <a:lnTo>
                    <a:pt x="104" y="233"/>
                  </a:lnTo>
                  <a:lnTo>
                    <a:pt x="106" y="225"/>
                  </a:lnTo>
                  <a:lnTo>
                    <a:pt x="106" y="215"/>
                  </a:lnTo>
                  <a:lnTo>
                    <a:pt x="105" y="202"/>
                  </a:lnTo>
                  <a:lnTo>
                    <a:pt x="101" y="189"/>
                  </a:lnTo>
                  <a:lnTo>
                    <a:pt x="99" y="176"/>
                  </a:lnTo>
                  <a:lnTo>
                    <a:pt x="93" y="164"/>
                  </a:lnTo>
                  <a:lnTo>
                    <a:pt x="88" y="155"/>
                  </a:lnTo>
                  <a:lnTo>
                    <a:pt x="80" y="148"/>
                  </a:lnTo>
                  <a:lnTo>
                    <a:pt x="70" y="145"/>
                  </a:lnTo>
                  <a:close/>
                  <a:moveTo>
                    <a:pt x="569" y="0"/>
                  </a:moveTo>
                  <a:lnTo>
                    <a:pt x="588" y="3"/>
                  </a:lnTo>
                  <a:lnTo>
                    <a:pt x="605" y="12"/>
                  </a:lnTo>
                  <a:lnTo>
                    <a:pt x="618" y="26"/>
                  </a:lnTo>
                  <a:lnTo>
                    <a:pt x="626" y="45"/>
                  </a:lnTo>
                  <a:lnTo>
                    <a:pt x="630" y="62"/>
                  </a:lnTo>
                  <a:lnTo>
                    <a:pt x="633" y="79"/>
                  </a:lnTo>
                  <a:lnTo>
                    <a:pt x="629" y="96"/>
                  </a:lnTo>
                  <a:lnTo>
                    <a:pt x="622" y="110"/>
                  </a:lnTo>
                  <a:lnTo>
                    <a:pt x="610" y="123"/>
                  </a:lnTo>
                  <a:lnTo>
                    <a:pt x="54" y="266"/>
                  </a:lnTo>
                  <a:lnTo>
                    <a:pt x="38" y="262"/>
                  </a:lnTo>
                  <a:lnTo>
                    <a:pt x="24" y="251"/>
                  </a:lnTo>
                  <a:lnTo>
                    <a:pt x="13" y="240"/>
                  </a:lnTo>
                  <a:lnTo>
                    <a:pt x="7" y="223"/>
                  </a:lnTo>
                  <a:lnTo>
                    <a:pt x="7" y="223"/>
                  </a:lnTo>
                  <a:lnTo>
                    <a:pt x="7" y="223"/>
                  </a:lnTo>
                  <a:lnTo>
                    <a:pt x="2" y="206"/>
                  </a:lnTo>
                  <a:lnTo>
                    <a:pt x="0" y="198"/>
                  </a:lnTo>
                  <a:lnTo>
                    <a:pt x="0" y="191"/>
                  </a:lnTo>
                  <a:lnTo>
                    <a:pt x="3" y="172"/>
                  </a:lnTo>
                  <a:lnTo>
                    <a:pt x="12" y="155"/>
                  </a:lnTo>
                  <a:lnTo>
                    <a:pt x="27" y="142"/>
                  </a:lnTo>
                  <a:lnTo>
                    <a:pt x="45" y="134"/>
                  </a:lnTo>
                  <a:lnTo>
                    <a:pt x="434" y="33"/>
                  </a:lnTo>
                  <a:lnTo>
                    <a:pt x="554" y="1"/>
                  </a:lnTo>
                  <a:lnTo>
                    <a:pt x="562" y="0"/>
                  </a:lnTo>
                  <a:lnTo>
                    <a:pt x="569" y="0"/>
                  </a:lnTo>
                  <a:close/>
                </a:path>
              </a:pathLst>
            </a:custGeom>
            <a:solidFill>
              <a:srgbClr val="EDC9AD"/>
            </a:solidFill>
            <a:ln w="0">
              <a:solidFill>
                <a:srgbClr val="EDC9A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145"/>
            <p:cNvSpPr>
              <a:spLocks/>
            </p:cNvSpPr>
            <p:nvPr/>
          </p:nvSpPr>
          <p:spPr bwMode="auto">
            <a:xfrm>
              <a:off x="10304456" y="2510031"/>
              <a:ext cx="98797" cy="122603"/>
            </a:xfrm>
            <a:custGeom>
              <a:avLst/>
              <a:gdLst>
                <a:gd name="T0" fmla="*/ 47 w 83"/>
                <a:gd name="T1" fmla="*/ 0 h 103"/>
                <a:gd name="T2" fmla="*/ 57 w 83"/>
                <a:gd name="T3" fmla="*/ 3 h 103"/>
                <a:gd name="T4" fmla="*/ 65 w 83"/>
                <a:gd name="T5" fmla="*/ 10 h 103"/>
                <a:gd name="T6" fmla="*/ 70 w 83"/>
                <a:gd name="T7" fmla="*/ 19 h 103"/>
                <a:gd name="T8" fmla="*/ 76 w 83"/>
                <a:gd name="T9" fmla="*/ 31 h 103"/>
                <a:gd name="T10" fmla="*/ 78 w 83"/>
                <a:gd name="T11" fmla="*/ 44 h 103"/>
                <a:gd name="T12" fmla="*/ 82 w 83"/>
                <a:gd name="T13" fmla="*/ 57 h 103"/>
                <a:gd name="T14" fmla="*/ 83 w 83"/>
                <a:gd name="T15" fmla="*/ 70 h 103"/>
                <a:gd name="T16" fmla="*/ 83 w 83"/>
                <a:gd name="T17" fmla="*/ 80 h 103"/>
                <a:gd name="T18" fmla="*/ 81 w 83"/>
                <a:gd name="T19" fmla="*/ 88 h 103"/>
                <a:gd name="T20" fmla="*/ 74 w 83"/>
                <a:gd name="T21" fmla="*/ 96 h 103"/>
                <a:gd name="T22" fmla="*/ 64 w 83"/>
                <a:gd name="T23" fmla="*/ 100 h 103"/>
                <a:gd name="T24" fmla="*/ 57 w 83"/>
                <a:gd name="T25" fmla="*/ 101 h 103"/>
                <a:gd name="T26" fmla="*/ 51 w 83"/>
                <a:gd name="T27" fmla="*/ 103 h 103"/>
                <a:gd name="T28" fmla="*/ 34 w 83"/>
                <a:gd name="T29" fmla="*/ 100 h 103"/>
                <a:gd name="T30" fmla="*/ 19 w 83"/>
                <a:gd name="T31" fmla="*/ 92 h 103"/>
                <a:gd name="T32" fmla="*/ 9 w 83"/>
                <a:gd name="T33" fmla="*/ 80 h 103"/>
                <a:gd name="T34" fmla="*/ 1 w 83"/>
                <a:gd name="T35" fmla="*/ 65 h 103"/>
                <a:gd name="T36" fmla="*/ 0 w 83"/>
                <a:gd name="T37" fmla="*/ 48 h 103"/>
                <a:gd name="T38" fmla="*/ 4 w 83"/>
                <a:gd name="T39" fmla="*/ 33 h 103"/>
                <a:gd name="T40" fmla="*/ 11 w 83"/>
                <a:gd name="T41" fmla="*/ 19 h 103"/>
                <a:gd name="T42" fmla="*/ 23 w 83"/>
                <a:gd name="T43" fmla="*/ 8 h 103"/>
                <a:gd name="T44" fmla="*/ 38 w 83"/>
                <a:gd name="T45" fmla="*/ 2 h 103"/>
                <a:gd name="T46" fmla="*/ 43 w 83"/>
                <a:gd name="T47" fmla="*/ 2 h 103"/>
                <a:gd name="T48" fmla="*/ 47 w 83"/>
                <a:gd name="T49"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103">
                  <a:moveTo>
                    <a:pt x="47" y="0"/>
                  </a:moveTo>
                  <a:lnTo>
                    <a:pt x="57" y="3"/>
                  </a:lnTo>
                  <a:lnTo>
                    <a:pt x="65" y="10"/>
                  </a:lnTo>
                  <a:lnTo>
                    <a:pt x="70" y="19"/>
                  </a:lnTo>
                  <a:lnTo>
                    <a:pt x="76" y="31"/>
                  </a:lnTo>
                  <a:lnTo>
                    <a:pt x="78" y="44"/>
                  </a:lnTo>
                  <a:lnTo>
                    <a:pt x="82" y="57"/>
                  </a:lnTo>
                  <a:lnTo>
                    <a:pt x="83" y="70"/>
                  </a:lnTo>
                  <a:lnTo>
                    <a:pt x="83" y="80"/>
                  </a:lnTo>
                  <a:lnTo>
                    <a:pt x="81" y="88"/>
                  </a:lnTo>
                  <a:lnTo>
                    <a:pt x="74" y="96"/>
                  </a:lnTo>
                  <a:lnTo>
                    <a:pt x="64" y="100"/>
                  </a:lnTo>
                  <a:lnTo>
                    <a:pt x="57" y="101"/>
                  </a:lnTo>
                  <a:lnTo>
                    <a:pt x="51" y="103"/>
                  </a:lnTo>
                  <a:lnTo>
                    <a:pt x="34" y="100"/>
                  </a:lnTo>
                  <a:lnTo>
                    <a:pt x="19" y="92"/>
                  </a:lnTo>
                  <a:lnTo>
                    <a:pt x="9" y="80"/>
                  </a:lnTo>
                  <a:lnTo>
                    <a:pt x="1" y="65"/>
                  </a:lnTo>
                  <a:lnTo>
                    <a:pt x="0" y="48"/>
                  </a:lnTo>
                  <a:lnTo>
                    <a:pt x="4" y="33"/>
                  </a:lnTo>
                  <a:lnTo>
                    <a:pt x="11" y="19"/>
                  </a:lnTo>
                  <a:lnTo>
                    <a:pt x="23" y="8"/>
                  </a:lnTo>
                  <a:lnTo>
                    <a:pt x="38" y="2"/>
                  </a:lnTo>
                  <a:lnTo>
                    <a:pt x="43" y="2"/>
                  </a:lnTo>
                  <a:lnTo>
                    <a:pt x="47" y="0"/>
                  </a:lnTo>
                  <a:close/>
                </a:path>
              </a:pathLst>
            </a:custGeom>
            <a:solidFill>
              <a:srgbClr val="F5E3D5"/>
            </a:solidFill>
            <a:ln w="0">
              <a:solidFill>
                <a:srgbClr val="F5E3D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46"/>
            <p:cNvSpPr>
              <a:spLocks noEditPoints="1"/>
            </p:cNvSpPr>
            <p:nvPr/>
          </p:nvSpPr>
          <p:spPr bwMode="auto">
            <a:xfrm>
              <a:off x="10337785" y="2139842"/>
              <a:ext cx="753471" cy="317815"/>
            </a:xfrm>
            <a:custGeom>
              <a:avLst/>
              <a:gdLst>
                <a:gd name="T0" fmla="*/ 71 w 633"/>
                <a:gd name="T1" fmla="*/ 145 h 267"/>
                <a:gd name="T2" fmla="*/ 66 w 633"/>
                <a:gd name="T3" fmla="*/ 145 h 267"/>
                <a:gd name="T4" fmla="*/ 61 w 633"/>
                <a:gd name="T5" fmla="*/ 146 h 267"/>
                <a:gd name="T6" fmla="*/ 46 w 633"/>
                <a:gd name="T7" fmla="*/ 153 h 267"/>
                <a:gd name="T8" fmla="*/ 34 w 633"/>
                <a:gd name="T9" fmla="*/ 164 h 267"/>
                <a:gd name="T10" fmla="*/ 27 w 633"/>
                <a:gd name="T11" fmla="*/ 177 h 267"/>
                <a:gd name="T12" fmla="*/ 23 w 633"/>
                <a:gd name="T13" fmla="*/ 192 h 267"/>
                <a:gd name="T14" fmla="*/ 24 w 633"/>
                <a:gd name="T15" fmla="*/ 208 h 267"/>
                <a:gd name="T16" fmla="*/ 32 w 633"/>
                <a:gd name="T17" fmla="*/ 224 h 267"/>
                <a:gd name="T18" fmla="*/ 42 w 633"/>
                <a:gd name="T19" fmla="*/ 236 h 267"/>
                <a:gd name="T20" fmla="*/ 57 w 633"/>
                <a:gd name="T21" fmla="*/ 243 h 267"/>
                <a:gd name="T22" fmla="*/ 74 w 633"/>
                <a:gd name="T23" fmla="*/ 246 h 267"/>
                <a:gd name="T24" fmla="*/ 80 w 633"/>
                <a:gd name="T25" fmla="*/ 246 h 267"/>
                <a:gd name="T26" fmla="*/ 87 w 633"/>
                <a:gd name="T27" fmla="*/ 245 h 267"/>
                <a:gd name="T28" fmla="*/ 97 w 633"/>
                <a:gd name="T29" fmla="*/ 241 h 267"/>
                <a:gd name="T30" fmla="*/ 104 w 633"/>
                <a:gd name="T31" fmla="*/ 233 h 267"/>
                <a:gd name="T32" fmla="*/ 106 w 633"/>
                <a:gd name="T33" fmla="*/ 224 h 267"/>
                <a:gd name="T34" fmla="*/ 106 w 633"/>
                <a:gd name="T35" fmla="*/ 213 h 267"/>
                <a:gd name="T36" fmla="*/ 105 w 633"/>
                <a:gd name="T37" fmla="*/ 201 h 267"/>
                <a:gd name="T38" fmla="*/ 101 w 633"/>
                <a:gd name="T39" fmla="*/ 188 h 267"/>
                <a:gd name="T40" fmla="*/ 99 w 633"/>
                <a:gd name="T41" fmla="*/ 175 h 267"/>
                <a:gd name="T42" fmla="*/ 93 w 633"/>
                <a:gd name="T43" fmla="*/ 164 h 267"/>
                <a:gd name="T44" fmla="*/ 88 w 633"/>
                <a:gd name="T45" fmla="*/ 153 h 267"/>
                <a:gd name="T46" fmla="*/ 80 w 633"/>
                <a:gd name="T47" fmla="*/ 148 h 267"/>
                <a:gd name="T48" fmla="*/ 71 w 633"/>
                <a:gd name="T49" fmla="*/ 145 h 267"/>
                <a:gd name="T50" fmla="*/ 569 w 633"/>
                <a:gd name="T51" fmla="*/ 0 h 267"/>
                <a:gd name="T52" fmla="*/ 588 w 633"/>
                <a:gd name="T53" fmla="*/ 2 h 267"/>
                <a:gd name="T54" fmla="*/ 605 w 633"/>
                <a:gd name="T55" fmla="*/ 12 h 267"/>
                <a:gd name="T56" fmla="*/ 618 w 633"/>
                <a:gd name="T57" fmla="*/ 26 h 267"/>
                <a:gd name="T58" fmla="*/ 626 w 633"/>
                <a:gd name="T59" fmla="*/ 44 h 267"/>
                <a:gd name="T60" fmla="*/ 630 w 633"/>
                <a:gd name="T61" fmla="*/ 61 h 267"/>
                <a:gd name="T62" fmla="*/ 633 w 633"/>
                <a:gd name="T63" fmla="*/ 80 h 267"/>
                <a:gd name="T64" fmla="*/ 629 w 633"/>
                <a:gd name="T65" fmla="*/ 98 h 267"/>
                <a:gd name="T66" fmla="*/ 620 w 633"/>
                <a:gd name="T67" fmla="*/ 114 h 267"/>
                <a:gd name="T68" fmla="*/ 605 w 633"/>
                <a:gd name="T69" fmla="*/ 126 h 267"/>
                <a:gd name="T70" fmla="*/ 588 w 633"/>
                <a:gd name="T71" fmla="*/ 133 h 267"/>
                <a:gd name="T72" fmla="*/ 380 w 633"/>
                <a:gd name="T73" fmla="*/ 187 h 267"/>
                <a:gd name="T74" fmla="*/ 380 w 633"/>
                <a:gd name="T75" fmla="*/ 187 h 267"/>
                <a:gd name="T76" fmla="*/ 79 w 633"/>
                <a:gd name="T77" fmla="*/ 264 h 267"/>
                <a:gd name="T78" fmla="*/ 78 w 633"/>
                <a:gd name="T79" fmla="*/ 264 h 267"/>
                <a:gd name="T80" fmla="*/ 71 w 633"/>
                <a:gd name="T81" fmla="*/ 266 h 267"/>
                <a:gd name="T82" fmla="*/ 63 w 633"/>
                <a:gd name="T83" fmla="*/ 267 h 267"/>
                <a:gd name="T84" fmla="*/ 63 w 633"/>
                <a:gd name="T85" fmla="*/ 267 h 267"/>
                <a:gd name="T86" fmla="*/ 45 w 633"/>
                <a:gd name="T87" fmla="*/ 263 h 267"/>
                <a:gd name="T88" fmla="*/ 28 w 633"/>
                <a:gd name="T89" fmla="*/ 255 h 267"/>
                <a:gd name="T90" fmla="*/ 15 w 633"/>
                <a:gd name="T91" fmla="*/ 241 h 267"/>
                <a:gd name="T92" fmla="*/ 7 w 633"/>
                <a:gd name="T93" fmla="*/ 222 h 267"/>
                <a:gd name="T94" fmla="*/ 7 w 633"/>
                <a:gd name="T95" fmla="*/ 222 h 267"/>
                <a:gd name="T96" fmla="*/ 4 w 633"/>
                <a:gd name="T97" fmla="*/ 216 h 267"/>
                <a:gd name="T98" fmla="*/ 2 w 633"/>
                <a:gd name="T99" fmla="*/ 205 h 267"/>
                <a:gd name="T100" fmla="*/ 0 w 633"/>
                <a:gd name="T101" fmla="*/ 198 h 267"/>
                <a:gd name="T102" fmla="*/ 0 w 633"/>
                <a:gd name="T103" fmla="*/ 190 h 267"/>
                <a:gd name="T104" fmla="*/ 3 w 633"/>
                <a:gd name="T105" fmla="*/ 171 h 267"/>
                <a:gd name="T106" fmla="*/ 12 w 633"/>
                <a:gd name="T107" fmla="*/ 154 h 267"/>
                <a:gd name="T108" fmla="*/ 27 w 633"/>
                <a:gd name="T109" fmla="*/ 141 h 267"/>
                <a:gd name="T110" fmla="*/ 45 w 633"/>
                <a:gd name="T111" fmla="*/ 133 h 267"/>
                <a:gd name="T112" fmla="*/ 554 w 633"/>
                <a:gd name="T113" fmla="*/ 1 h 267"/>
                <a:gd name="T114" fmla="*/ 563 w 633"/>
                <a:gd name="T115" fmla="*/ 0 h 267"/>
                <a:gd name="T116" fmla="*/ 563 w 633"/>
                <a:gd name="T117" fmla="*/ 0 h 267"/>
                <a:gd name="T118" fmla="*/ 569 w 633"/>
                <a:gd name="T11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3" h="267">
                  <a:moveTo>
                    <a:pt x="71" y="145"/>
                  </a:moveTo>
                  <a:lnTo>
                    <a:pt x="66" y="145"/>
                  </a:lnTo>
                  <a:lnTo>
                    <a:pt x="61" y="146"/>
                  </a:lnTo>
                  <a:lnTo>
                    <a:pt x="46" y="153"/>
                  </a:lnTo>
                  <a:lnTo>
                    <a:pt x="34" y="164"/>
                  </a:lnTo>
                  <a:lnTo>
                    <a:pt x="27" y="177"/>
                  </a:lnTo>
                  <a:lnTo>
                    <a:pt x="23" y="192"/>
                  </a:lnTo>
                  <a:lnTo>
                    <a:pt x="24" y="208"/>
                  </a:lnTo>
                  <a:lnTo>
                    <a:pt x="32" y="224"/>
                  </a:lnTo>
                  <a:lnTo>
                    <a:pt x="42" y="236"/>
                  </a:lnTo>
                  <a:lnTo>
                    <a:pt x="57" y="243"/>
                  </a:lnTo>
                  <a:lnTo>
                    <a:pt x="74" y="246"/>
                  </a:lnTo>
                  <a:lnTo>
                    <a:pt x="80" y="246"/>
                  </a:lnTo>
                  <a:lnTo>
                    <a:pt x="87" y="245"/>
                  </a:lnTo>
                  <a:lnTo>
                    <a:pt x="97" y="241"/>
                  </a:lnTo>
                  <a:lnTo>
                    <a:pt x="104" y="233"/>
                  </a:lnTo>
                  <a:lnTo>
                    <a:pt x="106" y="224"/>
                  </a:lnTo>
                  <a:lnTo>
                    <a:pt x="106" y="213"/>
                  </a:lnTo>
                  <a:lnTo>
                    <a:pt x="105" y="201"/>
                  </a:lnTo>
                  <a:lnTo>
                    <a:pt x="101" y="188"/>
                  </a:lnTo>
                  <a:lnTo>
                    <a:pt x="99" y="175"/>
                  </a:lnTo>
                  <a:lnTo>
                    <a:pt x="93" y="164"/>
                  </a:lnTo>
                  <a:lnTo>
                    <a:pt x="88" y="153"/>
                  </a:lnTo>
                  <a:lnTo>
                    <a:pt x="80" y="148"/>
                  </a:lnTo>
                  <a:lnTo>
                    <a:pt x="71" y="145"/>
                  </a:lnTo>
                  <a:close/>
                  <a:moveTo>
                    <a:pt x="569" y="0"/>
                  </a:moveTo>
                  <a:lnTo>
                    <a:pt x="588" y="2"/>
                  </a:lnTo>
                  <a:lnTo>
                    <a:pt x="605" y="12"/>
                  </a:lnTo>
                  <a:lnTo>
                    <a:pt x="618" y="26"/>
                  </a:lnTo>
                  <a:lnTo>
                    <a:pt x="626" y="44"/>
                  </a:lnTo>
                  <a:lnTo>
                    <a:pt x="630" y="61"/>
                  </a:lnTo>
                  <a:lnTo>
                    <a:pt x="633" y="80"/>
                  </a:lnTo>
                  <a:lnTo>
                    <a:pt x="629" y="98"/>
                  </a:lnTo>
                  <a:lnTo>
                    <a:pt x="620" y="114"/>
                  </a:lnTo>
                  <a:lnTo>
                    <a:pt x="605" y="126"/>
                  </a:lnTo>
                  <a:lnTo>
                    <a:pt x="588" y="133"/>
                  </a:lnTo>
                  <a:lnTo>
                    <a:pt x="380" y="187"/>
                  </a:lnTo>
                  <a:lnTo>
                    <a:pt x="380" y="187"/>
                  </a:lnTo>
                  <a:lnTo>
                    <a:pt x="79" y="264"/>
                  </a:lnTo>
                  <a:lnTo>
                    <a:pt x="78" y="264"/>
                  </a:lnTo>
                  <a:lnTo>
                    <a:pt x="71" y="266"/>
                  </a:lnTo>
                  <a:lnTo>
                    <a:pt x="63" y="267"/>
                  </a:lnTo>
                  <a:lnTo>
                    <a:pt x="63" y="267"/>
                  </a:lnTo>
                  <a:lnTo>
                    <a:pt x="45" y="263"/>
                  </a:lnTo>
                  <a:lnTo>
                    <a:pt x="28" y="255"/>
                  </a:lnTo>
                  <a:lnTo>
                    <a:pt x="15" y="241"/>
                  </a:lnTo>
                  <a:lnTo>
                    <a:pt x="7" y="222"/>
                  </a:lnTo>
                  <a:lnTo>
                    <a:pt x="7" y="222"/>
                  </a:lnTo>
                  <a:lnTo>
                    <a:pt x="4" y="216"/>
                  </a:lnTo>
                  <a:lnTo>
                    <a:pt x="2" y="205"/>
                  </a:lnTo>
                  <a:lnTo>
                    <a:pt x="0" y="198"/>
                  </a:lnTo>
                  <a:lnTo>
                    <a:pt x="0" y="190"/>
                  </a:lnTo>
                  <a:lnTo>
                    <a:pt x="3" y="171"/>
                  </a:lnTo>
                  <a:lnTo>
                    <a:pt x="12" y="154"/>
                  </a:lnTo>
                  <a:lnTo>
                    <a:pt x="27" y="141"/>
                  </a:lnTo>
                  <a:lnTo>
                    <a:pt x="45" y="133"/>
                  </a:lnTo>
                  <a:lnTo>
                    <a:pt x="554" y="1"/>
                  </a:lnTo>
                  <a:lnTo>
                    <a:pt x="563" y="0"/>
                  </a:lnTo>
                  <a:lnTo>
                    <a:pt x="563" y="0"/>
                  </a:lnTo>
                  <a:lnTo>
                    <a:pt x="569" y="0"/>
                  </a:lnTo>
                  <a:close/>
                </a:path>
              </a:pathLst>
            </a:custGeom>
            <a:solidFill>
              <a:srgbClr val="EDC9AD"/>
            </a:solidFill>
            <a:ln w="0">
              <a:solidFill>
                <a:srgbClr val="EDC9AD"/>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47"/>
            <p:cNvSpPr>
              <a:spLocks/>
            </p:cNvSpPr>
            <p:nvPr/>
          </p:nvSpPr>
          <p:spPr bwMode="auto">
            <a:xfrm>
              <a:off x="10365162" y="2312438"/>
              <a:ext cx="98797" cy="120222"/>
            </a:xfrm>
            <a:custGeom>
              <a:avLst/>
              <a:gdLst>
                <a:gd name="T0" fmla="*/ 48 w 83"/>
                <a:gd name="T1" fmla="*/ 0 h 101"/>
                <a:gd name="T2" fmla="*/ 57 w 83"/>
                <a:gd name="T3" fmla="*/ 3 h 101"/>
                <a:gd name="T4" fmla="*/ 65 w 83"/>
                <a:gd name="T5" fmla="*/ 8 h 101"/>
                <a:gd name="T6" fmla="*/ 70 w 83"/>
                <a:gd name="T7" fmla="*/ 19 h 101"/>
                <a:gd name="T8" fmla="*/ 76 w 83"/>
                <a:gd name="T9" fmla="*/ 30 h 101"/>
                <a:gd name="T10" fmla="*/ 78 w 83"/>
                <a:gd name="T11" fmla="*/ 43 h 101"/>
                <a:gd name="T12" fmla="*/ 82 w 83"/>
                <a:gd name="T13" fmla="*/ 56 h 101"/>
                <a:gd name="T14" fmla="*/ 83 w 83"/>
                <a:gd name="T15" fmla="*/ 68 h 101"/>
                <a:gd name="T16" fmla="*/ 83 w 83"/>
                <a:gd name="T17" fmla="*/ 79 h 101"/>
                <a:gd name="T18" fmla="*/ 81 w 83"/>
                <a:gd name="T19" fmla="*/ 88 h 101"/>
                <a:gd name="T20" fmla="*/ 74 w 83"/>
                <a:gd name="T21" fmla="*/ 96 h 101"/>
                <a:gd name="T22" fmla="*/ 64 w 83"/>
                <a:gd name="T23" fmla="*/ 100 h 101"/>
                <a:gd name="T24" fmla="*/ 57 w 83"/>
                <a:gd name="T25" fmla="*/ 101 h 101"/>
                <a:gd name="T26" fmla="*/ 51 w 83"/>
                <a:gd name="T27" fmla="*/ 101 h 101"/>
                <a:gd name="T28" fmla="*/ 34 w 83"/>
                <a:gd name="T29" fmla="*/ 98 h 101"/>
                <a:gd name="T30" fmla="*/ 19 w 83"/>
                <a:gd name="T31" fmla="*/ 91 h 101"/>
                <a:gd name="T32" fmla="*/ 9 w 83"/>
                <a:gd name="T33" fmla="*/ 79 h 101"/>
                <a:gd name="T34" fmla="*/ 1 w 83"/>
                <a:gd name="T35" fmla="*/ 63 h 101"/>
                <a:gd name="T36" fmla="*/ 0 w 83"/>
                <a:gd name="T37" fmla="*/ 47 h 101"/>
                <a:gd name="T38" fmla="*/ 4 w 83"/>
                <a:gd name="T39" fmla="*/ 32 h 101"/>
                <a:gd name="T40" fmla="*/ 11 w 83"/>
                <a:gd name="T41" fmla="*/ 19 h 101"/>
                <a:gd name="T42" fmla="*/ 23 w 83"/>
                <a:gd name="T43" fmla="*/ 8 h 101"/>
                <a:gd name="T44" fmla="*/ 38 w 83"/>
                <a:gd name="T45" fmla="*/ 1 h 101"/>
                <a:gd name="T46" fmla="*/ 43 w 83"/>
                <a:gd name="T47" fmla="*/ 0 h 101"/>
                <a:gd name="T48" fmla="*/ 48 w 83"/>
                <a:gd name="T4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101">
                  <a:moveTo>
                    <a:pt x="48" y="0"/>
                  </a:moveTo>
                  <a:lnTo>
                    <a:pt x="57" y="3"/>
                  </a:lnTo>
                  <a:lnTo>
                    <a:pt x="65" y="8"/>
                  </a:lnTo>
                  <a:lnTo>
                    <a:pt x="70" y="19"/>
                  </a:lnTo>
                  <a:lnTo>
                    <a:pt x="76" y="30"/>
                  </a:lnTo>
                  <a:lnTo>
                    <a:pt x="78" y="43"/>
                  </a:lnTo>
                  <a:lnTo>
                    <a:pt x="82" y="56"/>
                  </a:lnTo>
                  <a:lnTo>
                    <a:pt x="83" y="68"/>
                  </a:lnTo>
                  <a:lnTo>
                    <a:pt x="83" y="79"/>
                  </a:lnTo>
                  <a:lnTo>
                    <a:pt x="81" y="88"/>
                  </a:lnTo>
                  <a:lnTo>
                    <a:pt x="74" y="96"/>
                  </a:lnTo>
                  <a:lnTo>
                    <a:pt x="64" y="100"/>
                  </a:lnTo>
                  <a:lnTo>
                    <a:pt x="57" y="101"/>
                  </a:lnTo>
                  <a:lnTo>
                    <a:pt x="51" y="101"/>
                  </a:lnTo>
                  <a:lnTo>
                    <a:pt x="34" y="98"/>
                  </a:lnTo>
                  <a:lnTo>
                    <a:pt x="19" y="91"/>
                  </a:lnTo>
                  <a:lnTo>
                    <a:pt x="9" y="79"/>
                  </a:lnTo>
                  <a:lnTo>
                    <a:pt x="1" y="63"/>
                  </a:lnTo>
                  <a:lnTo>
                    <a:pt x="0" y="47"/>
                  </a:lnTo>
                  <a:lnTo>
                    <a:pt x="4" y="32"/>
                  </a:lnTo>
                  <a:lnTo>
                    <a:pt x="11" y="19"/>
                  </a:lnTo>
                  <a:lnTo>
                    <a:pt x="23" y="8"/>
                  </a:lnTo>
                  <a:lnTo>
                    <a:pt x="38" y="1"/>
                  </a:lnTo>
                  <a:lnTo>
                    <a:pt x="43" y="0"/>
                  </a:lnTo>
                  <a:lnTo>
                    <a:pt x="48" y="0"/>
                  </a:lnTo>
                  <a:close/>
                </a:path>
              </a:pathLst>
            </a:custGeom>
            <a:solidFill>
              <a:srgbClr val="F5E3D5"/>
            </a:solidFill>
            <a:ln w="0">
              <a:solidFill>
                <a:srgbClr val="F5E3D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148"/>
            <p:cNvSpPr>
              <a:spLocks noEditPoints="1"/>
            </p:cNvSpPr>
            <p:nvPr/>
          </p:nvSpPr>
          <p:spPr bwMode="auto">
            <a:xfrm>
              <a:off x="11390025" y="1881543"/>
              <a:ext cx="796323" cy="484460"/>
            </a:xfrm>
            <a:custGeom>
              <a:avLst/>
              <a:gdLst>
                <a:gd name="T0" fmla="*/ 93 w 669"/>
                <a:gd name="T1" fmla="*/ 180 h 407"/>
                <a:gd name="T2" fmla="*/ 84 w 669"/>
                <a:gd name="T3" fmla="*/ 180 h 407"/>
                <a:gd name="T4" fmla="*/ 72 w 669"/>
                <a:gd name="T5" fmla="*/ 187 h 407"/>
                <a:gd name="T6" fmla="*/ 63 w 669"/>
                <a:gd name="T7" fmla="*/ 197 h 407"/>
                <a:gd name="T8" fmla="*/ 59 w 669"/>
                <a:gd name="T9" fmla="*/ 209 h 407"/>
                <a:gd name="T10" fmla="*/ 59 w 669"/>
                <a:gd name="T11" fmla="*/ 223 h 407"/>
                <a:gd name="T12" fmla="*/ 66 w 669"/>
                <a:gd name="T13" fmla="*/ 237 h 407"/>
                <a:gd name="T14" fmla="*/ 77 w 669"/>
                <a:gd name="T15" fmla="*/ 246 h 407"/>
                <a:gd name="T16" fmla="*/ 93 w 669"/>
                <a:gd name="T17" fmla="*/ 248 h 407"/>
                <a:gd name="T18" fmla="*/ 101 w 669"/>
                <a:gd name="T19" fmla="*/ 247 h 407"/>
                <a:gd name="T20" fmla="*/ 114 w 669"/>
                <a:gd name="T21" fmla="*/ 242 h 407"/>
                <a:gd name="T22" fmla="*/ 122 w 669"/>
                <a:gd name="T23" fmla="*/ 231 h 407"/>
                <a:gd name="T24" fmla="*/ 127 w 669"/>
                <a:gd name="T25" fmla="*/ 219 h 407"/>
                <a:gd name="T26" fmla="*/ 126 w 669"/>
                <a:gd name="T27" fmla="*/ 205 h 407"/>
                <a:gd name="T28" fmla="*/ 119 w 669"/>
                <a:gd name="T29" fmla="*/ 192 h 407"/>
                <a:gd name="T30" fmla="*/ 107 w 669"/>
                <a:gd name="T31" fmla="*/ 183 h 407"/>
                <a:gd name="T32" fmla="*/ 93 w 669"/>
                <a:gd name="T33" fmla="*/ 180 h 407"/>
                <a:gd name="T34" fmla="*/ 669 w 669"/>
                <a:gd name="T35" fmla="*/ 0 h 407"/>
                <a:gd name="T36" fmla="*/ 669 w 669"/>
                <a:gd name="T37" fmla="*/ 250 h 407"/>
                <a:gd name="T38" fmla="*/ 60 w 669"/>
                <a:gd name="T39" fmla="*/ 407 h 407"/>
                <a:gd name="T40" fmla="*/ 41 w 669"/>
                <a:gd name="T41" fmla="*/ 328 h 407"/>
                <a:gd name="T42" fmla="*/ 162 w 669"/>
                <a:gd name="T43" fmla="*/ 274 h 407"/>
                <a:gd name="T44" fmla="*/ 28 w 669"/>
                <a:gd name="T45" fmla="*/ 280 h 407"/>
                <a:gd name="T46" fmla="*/ 12 w 669"/>
                <a:gd name="T47" fmla="*/ 216 h 407"/>
                <a:gd name="T48" fmla="*/ 12 w 669"/>
                <a:gd name="T49" fmla="*/ 216 h 407"/>
                <a:gd name="T50" fmla="*/ 12 w 669"/>
                <a:gd name="T51" fmla="*/ 216 h 407"/>
                <a:gd name="T52" fmla="*/ 0 w 669"/>
                <a:gd name="T53" fmla="*/ 172 h 407"/>
                <a:gd name="T54" fmla="*/ 669 w 669"/>
                <a:gd name="T55" fmla="*/ 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9" h="407">
                  <a:moveTo>
                    <a:pt x="93" y="180"/>
                  </a:moveTo>
                  <a:lnTo>
                    <a:pt x="84" y="180"/>
                  </a:lnTo>
                  <a:lnTo>
                    <a:pt x="72" y="187"/>
                  </a:lnTo>
                  <a:lnTo>
                    <a:pt x="63" y="197"/>
                  </a:lnTo>
                  <a:lnTo>
                    <a:pt x="59" y="209"/>
                  </a:lnTo>
                  <a:lnTo>
                    <a:pt x="59" y="223"/>
                  </a:lnTo>
                  <a:lnTo>
                    <a:pt x="66" y="237"/>
                  </a:lnTo>
                  <a:lnTo>
                    <a:pt x="77" y="246"/>
                  </a:lnTo>
                  <a:lnTo>
                    <a:pt x="93" y="248"/>
                  </a:lnTo>
                  <a:lnTo>
                    <a:pt x="101" y="247"/>
                  </a:lnTo>
                  <a:lnTo>
                    <a:pt x="114" y="242"/>
                  </a:lnTo>
                  <a:lnTo>
                    <a:pt x="122" y="231"/>
                  </a:lnTo>
                  <a:lnTo>
                    <a:pt x="127" y="219"/>
                  </a:lnTo>
                  <a:lnTo>
                    <a:pt x="126" y="205"/>
                  </a:lnTo>
                  <a:lnTo>
                    <a:pt x="119" y="192"/>
                  </a:lnTo>
                  <a:lnTo>
                    <a:pt x="107" y="183"/>
                  </a:lnTo>
                  <a:lnTo>
                    <a:pt x="93" y="180"/>
                  </a:lnTo>
                  <a:close/>
                  <a:moveTo>
                    <a:pt x="669" y="0"/>
                  </a:moveTo>
                  <a:lnTo>
                    <a:pt x="669" y="250"/>
                  </a:lnTo>
                  <a:lnTo>
                    <a:pt x="60" y="407"/>
                  </a:lnTo>
                  <a:lnTo>
                    <a:pt x="41" y="328"/>
                  </a:lnTo>
                  <a:lnTo>
                    <a:pt x="162" y="274"/>
                  </a:lnTo>
                  <a:lnTo>
                    <a:pt x="28" y="280"/>
                  </a:lnTo>
                  <a:lnTo>
                    <a:pt x="12" y="216"/>
                  </a:lnTo>
                  <a:lnTo>
                    <a:pt x="12" y="216"/>
                  </a:lnTo>
                  <a:lnTo>
                    <a:pt x="12" y="216"/>
                  </a:lnTo>
                  <a:lnTo>
                    <a:pt x="0" y="172"/>
                  </a:lnTo>
                  <a:lnTo>
                    <a:pt x="669" y="0"/>
                  </a:lnTo>
                  <a:close/>
                </a:path>
              </a:pathLst>
            </a:custGeom>
            <a:solidFill>
              <a:srgbClr val="BD996F"/>
            </a:solidFill>
            <a:ln w="0">
              <a:solidFill>
                <a:srgbClr val="BD996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149"/>
            <p:cNvSpPr>
              <a:spLocks noEditPoints="1"/>
            </p:cNvSpPr>
            <p:nvPr/>
          </p:nvSpPr>
          <p:spPr bwMode="auto">
            <a:xfrm>
              <a:off x="11460254" y="2095800"/>
              <a:ext cx="80942" cy="80942"/>
            </a:xfrm>
            <a:custGeom>
              <a:avLst/>
              <a:gdLst>
                <a:gd name="T0" fmla="*/ 34 w 68"/>
                <a:gd name="T1" fmla="*/ 12 h 68"/>
                <a:gd name="T2" fmla="*/ 27 w 68"/>
                <a:gd name="T3" fmla="*/ 12 h 68"/>
                <a:gd name="T4" fmla="*/ 18 w 68"/>
                <a:gd name="T5" fmla="*/ 19 h 68"/>
                <a:gd name="T6" fmla="*/ 12 w 68"/>
                <a:gd name="T7" fmla="*/ 28 h 68"/>
                <a:gd name="T8" fmla="*/ 12 w 68"/>
                <a:gd name="T9" fmla="*/ 39 h 68"/>
                <a:gd name="T10" fmla="*/ 17 w 68"/>
                <a:gd name="T11" fmla="*/ 49 h 68"/>
                <a:gd name="T12" fmla="*/ 24 w 68"/>
                <a:gd name="T13" fmla="*/ 54 h 68"/>
                <a:gd name="T14" fmla="*/ 34 w 68"/>
                <a:gd name="T15" fmla="*/ 57 h 68"/>
                <a:gd name="T16" fmla="*/ 39 w 68"/>
                <a:gd name="T17" fmla="*/ 57 h 68"/>
                <a:gd name="T18" fmla="*/ 50 w 68"/>
                <a:gd name="T19" fmla="*/ 50 h 68"/>
                <a:gd name="T20" fmla="*/ 55 w 68"/>
                <a:gd name="T21" fmla="*/ 41 h 68"/>
                <a:gd name="T22" fmla="*/ 55 w 68"/>
                <a:gd name="T23" fmla="*/ 29 h 68"/>
                <a:gd name="T24" fmla="*/ 51 w 68"/>
                <a:gd name="T25" fmla="*/ 20 h 68"/>
                <a:gd name="T26" fmla="*/ 43 w 68"/>
                <a:gd name="T27" fmla="*/ 13 h 68"/>
                <a:gd name="T28" fmla="*/ 34 w 68"/>
                <a:gd name="T29" fmla="*/ 12 h 68"/>
                <a:gd name="T30" fmla="*/ 34 w 68"/>
                <a:gd name="T31" fmla="*/ 0 h 68"/>
                <a:gd name="T32" fmla="*/ 48 w 68"/>
                <a:gd name="T33" fmla="*/ 3 h 68"/>
                <a:gd name="T34" fmla="*/ 60 w 68"/>
                <a:gd name="T35" fmla="*/ 12 h 68"/>
                <a:gd name="T36" fmla="*/ 67 w 68"/>
                <a:gd name="T37" fmla="*/ 25 h 68"/>
                <a:gd name="T38" fmla="*/ 68 w 68"/>
                <a:gd name="T39" fmla="*/ 39 h 68"/>
                <a:gd name="T40" fmla="*/ 63 w 68"/>
                <a:gd name="T41" fmla="*/ 51 h 68"/>
                <a:gd name="T42" fmla="*/ 55 w 68"/>
                <a:gd name="T43" fmla="*/ 62 h 68"/>
                <a:gd name="T44" fmla="*/ 42 w 68"/>
                <a:gd name="T45" fmla="*/ 67 h 68"/>
                <a:gd name="T46" fmla="*/ 34 w 68"/>
                <a:gd name="T47" fmla="*/ 68 h 68"/>
                <a:gd name="T48" fmla="*/ 18 w 68"/>
                <a:gd name="T49" fmla="*/ 66 h 68"/>
                <a:gd name="T50" fmla="*/ 7 w 68"/>
                <a:gd name="T51" fmla="*/ 57 h 68"/>
                <a:gd name="T52" fmla="*/ 0 w 68"/>
                <a:gd name="T53" fmla="*/ 43 h 68"/>
                <a:gd name="T54" fmla="*/ 0 w 68"/>
                <a:gd name="T55" fmla="*/ 29 h 68"/>
                <a:gd name="T56" fmla="*/ 4 w 68"/>
                <a:gd name="T57" fmla="*/ 17 h 68"/>
                <a:gd name="T58" fmla="*/ 13 w 68"/>
                <a:gd name="T59" fmla="*/ 7 h 68"/>
                <a:gd name="T60" fmla="*/ 25 w 68"/>
                <a:gd name="T61" fmla="*/ 0 h 68"/>
                <a:gd name="T62" fmla="*/ 34 w 68"/>
                <a:gd name="T6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68">
                  <a:moveTo>
                    <a:pt x="34" y="12"/>
                  </a:moveTo>
                  <a:lnTo>
                    <a:pt x="27" y="12"/>
                  </a:lnTo>
                  <a:lnTo>
                    <a:pt x="18" y="19"/>
                  </a:lnTo>
                  <a:lnTo>
                    <a:pt x="12" y="28"/>
                  </a:lnTo>
                  <a:lnTo>
                    <a:pt x="12" y="39"/>
                  </a:lnTo>
                  <a:lnTo>
                    <a:pt x="17" y="49"/>
                  </a:lnTo>
                  <a:lnTo>
                    <a:pt x="24" y="54"/>
                  </a:lnTo>
                  <a:lnTo>
                    <a:pt x="34" y="57"/>
                  </a:lnTo>
                  <a:lnTo>
                    <a:pt x="39" y="57"/>
                  </a:lnTo>
                  <a:lnTo>
                    <a:pt x="50" y="50"/>
                  </a:lnTo>
                  <a:lnTo>
                    <a:pt x="55" y="41"/>
                  </a:lnTo>
                  <a:lnTo>
                    <a:pt x="55" y="29"/>
                  </a:lnTo>
                  <a:lnTo>
                    <a:pt x="51" y="20"/>
                  </a:lnTo>
                  <a:lnTo>
                    <a:pt x="43" y="13"/>
                  </a:lnTo>
                  <a:lnTo>
                    <a:pt x="34" y="12"/>
                  </a:lnTo>
                  <a:close/>
                  <a:moveTo>
                    <a:pt x="34" y="0"/>
                  </a:moveTo>
                  <a:lnTo>
                    <a:pt x="48" y="3"/>
                  </a:lnTo>
                  <a:lnTo>
                    <a:pt x="60" y="12"/>
                  </a:lnTo>
                  <a:lnTo>
                    <a:pt x="67" y="25"/>
                  </a:lnTo>
                  <a:lnTo>
                    <a:pt x="68" y="39"/>
                  </a:lnTo>
                  <a:lnTo>
                    <a:pt x="63" y="51"/>
                  </a:lnTo>
                  <a:lnTo>
                    <a:pt x="55" y="62"/>
                  </a:lnTo>
                  <a:lnTo>
                    <a:pt x="42" y="67"/>
                  </a:lnTo>
                  <a:lnTo>
                    <a:pt x="34" y="68"/>
                  </a:lnTo>
                  <a:lnTo>
                    <a:pt x="18" y="66"/>
                  </a:lnTo>
                  <a:lnTo>
                    <a:pt x="7" y="57"/>
                  </a:lnTo>
                  <a:lnTo>
                    <a:pt x="0" y="43"/>
                  </a:lnTo>
                  <a:lnTo>
                    <a:pt x="0" y="29"/>
                  </a:lnTo>
                  <a:lnTo>
                    <a:pt x="4" y="17"/>
                  </a:lnTo>
                  <a:lnTo>
                    <a:pt x="13" y="7"/>
                  </a:lnTo>
                  <a:lnTo>
                    <a:pt x="25" y="0"/>
                  </a:lnTo>
                  <a:lnTo>
                    <a:pt x="34" y="0"/>
                  </a:lnTo>
                  <a:close/>
                </a:path>
              </a:pathLst>
            </a:custGeom>
            <a:solidFill>
              <a:srgbClr val="4C4C4C"/>
            </a:solidFill>
            <a:ln w="0">
              <a:solidFill>
                <a:srgbClr val="4C4C4C"/>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150"/>
            <p:cNvSpPr>
              <a:spLocks/>
            </p:cNvSpPr>
            <p:nvPr/>
          </p:nvSpPr>
          <p:spPr bwMode="auto">
            <a:xfrm>
              <a:off x="11474538" y="2110084"/>
              <a:ext cx="51184" cy="53565"/>
            </a:xfrm>
            <a:custGeom>
              <a:avLst/>
              <a:gdLst>
                <a:gd name="T0" fmla="*/ 22 w 43"/>
                <a:gd name="T1" fmla="*/ 0 h 45"/>
                <a:gd name="T2" fmla="*/ 31 w 43"/>
                <a:gd name="T3" fmla="*/ 1 h 45"/>
                <a:gd name="T4" fmla="*/ 39 w 43"/>
                <a:gd name="T5" fmla="*/ 8 h 45"/>
                <a:gd name="T6" fmla="*/ 43 w 43"/>
                <a:gd name="T7" fmla="*/ 17 h 45"/>
                <a:gd name="T8" fmla="*/ 43 w 43"/>
                <a:gd name="T9" fmla="*/ 29 h 45"/>
                <a:gd name="T10" fmla="*/ 38 w 43"/>
                <a:gd name="T11" fmla="*/ 38 h 45"/>
                <a:gd name="T12" fmla="*/ 27 w 43"/>
                <a:gd name="T13" fmla="*/ 45 h 45"/>
                <a:gd name="T14" fmla="*/ 22 w 43"/>
                <a:gd name="T15" fmla="*/ 45 h 45"/>
                <a:gd name="T16" fmla="*/ 12 w 43"/>
                <a:gd name="T17" fmla="*/ 42 h 45"/>
                <a:gd name="T18" fmla="*/ 5 w 43"/>
                <a:gd name="T19" fmla="*/ 37 h 45"/>
                <a:gd name="T20" fmla="*/ 0 w 43"/>
                <a:gd name="T21" fmla="*/ 27 h 45"/>
                <a:gd name="T22" fmla="*/ 0 w 43"/>
                <a:gd name="T23" fmla="*/ 16 h 45"/>
                <a:gd name="T24" fmla="*/ 6 w 43"/>
                <a:gd name="T25" fmla="*/ 7 h 45"/>
                <a:gd name="T26" fmla="*/ 15 w 43"/>
                <a:gd name="T27" fmla="*/ 0 h 45"/>
                <a:gd name="T28" fmla="*/ 22 w 43"/>
                <a:gd name="T2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45">
                  <a:moveTo>
                    <a:pt x="22" y="0"/>
                  </a:moveTo>
                  <a:lnTo>
                    <a:pt x="31" y="1"/>
                  </a:lnTo>
                  <a:lnTo>
                    <a:pt x="39" y="8"/>
                  </a:lnTo>
                  <a:lnTo>
                    <a:pt x="43" y="17"/>
                  </a:lnTo>
                  <a:lnTo>
                    <a:pt x="43" y="29"/>
                  </a:lnTo>
                  <a:lnTo>
                    <a:pt x="38" y="38"/>
                  </a:lnTo>
                  <a:lnTo>
                    <a:pt x="27" y="45"/>
                  </a:lnTo>
                  <a:lnTo>
                    <a:pt x="22" y="45"/>
                  </a:lnTo>
                  <a:lnTo>
                    <a:pt x="12" y="42"/>
                  </a:lnTo>
                  <a:lnTo>
                    <a:pt x="5" y="37"/>
                  </a:lnTo>
                  <a:lnTo>
                    <a:pt x="0" y="27"/>
                  </a:lnTo>
                  <a:lnTo>
                    <a:pt x="0" y="16"/>
                  </a:lnTo>
                  <a:lnTo>
                    <a:pt x="6" y="7"/>
                  </a:lnTo>
                  <a:lnTo>
                    <a:pt x="15" y="0"/>
                  </a:lnTo>
                  <a:lnTo>
                    <a:pt x="22" y="0"/>
                  </a:lnTo>
                  <a:close/>
                </a:path>
              </a:pathLst>
            </a:custGeom>
            <a:solidFill>
              <a:srgbClr val="333333"/>
            </a:solidFill>
            <a:ln w="0">
              <a:solidFill>
                <a:srgbClr val="3333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 name="Rectangle 1436"/>
          <p:cNvSpPr>
            <a:spLocks noChangeArrowheads="1"/>
          </p:cNvSpPr>
          <p:nvPr/>
        </p:nvSpPr>
        <p:spPr bwMode="auto">
          <a:xfrm>
            <a:off x="48672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7" name="Rectangle 1436"/>
          <p:cNvSpPr>
            <a:spLocks noChangeArrowheads="1"/>
          </p:cNvSpPr>
          <p:nvPr/>
        </p:nvSpPr>
        <p:spPr bwMode="auto">
          <a:xfrm>
            <a:off x="48672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a:solidFill>
                  <a:schemeClr val="accent4"/>
                </a:solidFill>
                <a:latin typeface="FontAwesome" pitchFamily="2" charset="0"/>
              </a:rPr>
              <a:t></a:t>
            </a:r>
            <a:endParaRPr lang="en-US" sz="4000" b="1" dirty="0">
              <a:solidFill>
                <a:schemeClr val="accent4"/>
              </a:solidFill>
            </a:endParaRPr>
          </a:p>
        </p:txBody>
      </p:sp>
      <p:sp>
        <p:nvSpPr>
          <p:cNvPr id="38" name="Content Placeholder 2"/>
          <p:cNvSpPr txBox="1">
            <a:spLocks/>
          </p:cNvSpPr>
          <p:nvPr/>
        </p:nvSpPr>
        <p:spPr>
          <a:xfrm>
            <a:off x="48672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39" name="Rectangle 1436"/>
          <p:cNvSpPr>
            <a:spLocks noChangeArrowheads="1"/>
          </p:cNvSpPr>
          <p:nvPr/>
        </p:nvSpPr>
        <p:spPr bwMode="auto">
          <a:xfrm>
            <a:off x="486728"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40" name="Rectangle 1436"/>
          <p:cNvSpPr>
            <a:spLocks noChangeArrowheads="1"/>
          </p:cNvSpPr>
          <p:nvPr/>
        </p:nvSpPr>
        <p:spPr bwMode="auto">
          <a:xfrm>
            <a:off x="486727"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a:solidFill>
                  <a:schemeClr val="accent3"/>
                </a:solidFill>
                <a:latin typeface="FontAwesome" pitchFamily="2" charset="0"/>
              </a:rPr>
              <a:t></a:t>
            </a:r>
            <a:endParaRPr lang="en-US" sz="4000" b="1" dirty="0">
              <a:solidFill>
                <a:schemeClr val="accent3"/>
              </a:solidFill>
            </a:endParaRPr>
          </a:p>
        </p:txBody>
      </p:sp>
      <p:sp>
        <p:nvSpPr>
          <p:cNvPr id="41" name="Content Placeholder 2"/>
          <p:cNvSpPr txBox="1">
            <a:spLocks/>
          </p:cNvSpPr>
          <p:nvPr/>
        </p:nvSpPr>
        <p:spPr>
          <a:xfrm>
            <a:off x="486728"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46" name="Rectangle 1436"/>
          <p:cNvSpPr>
            <a:spLocks noChangeArrowheads="1"/>
          </p:cNvSpPr>
          <p:nvPr/>
        </p:nvSpPr>
        <p:spPr bwMode="auto">
          <a:xfrm>
            <a:off x="6483234" y="4561929"/>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bg1"/>
                </a:solidFill>
                <a:latin typeface="FontAwesome" pitchFamily="2" charset="0"/>
              </a:rPr>
              <a:t></a:t>
            </a:r>
            <a:endParaRPr lang="en-US" sz="4000" b="1" dirty="0">
              <a:solidFill>
                <a:schemeClr val="bg1"/>
              </a:solidFill>
            </a:endParaRPr>
          </a:p>
        </p:txBody>
      </p:sp>
      <p:sp>
        <p:nvSpPr>
          <p:cNvPr id="48" name="Rectangle 1436"/>
          <p:cNvSpPr>
            <a:spLocks noChangeArrowheads="1"/>
          </p:cNvSpPr>
          <p:nvPr/>
        </p:nvSpPr>
        <p:spPr bwMode="auto">
          <a:xfrm>
            <a:off x="4261937" y="2357320"/>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49" name="Rectangle 1436"/>
          <p:cNvSpPr>
            <a:spLocks noChangeArrowheads="1"/>
          </p:cNvSpPr>
          <p:nvPr/>
        </p:nvSpPr>
        <p:spPr bwMode="auto">
          <a:xfrm>
            <a:off x="4795356" y="4054671"/>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50" name="Rectangle 1436"/>
          <p:cNvSpPr>
            <a:spLocks noChangeArrowheads="1"/>
          </p:cNvSpPr>
          <p:nvPr/>
        </p:nvSpPr>
        <p:spPr bwMode="auto">
          <a:xfrm>
            <a:off x="9555975" y="2360700"/>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bg1"/>
                </a:solidFill>
                <a:latin typeface="FontAwesome" pitchFamily="2" charset="0"/>
              </a:rPr>
              <a:t></a:t>
            </a:r>
            <a:endParaRPr lang="en-US" sz="4000" b="1" dirty="0">
              <a:solidFill>
                <a:schemeClr val="bg1"/>
              </a:solidFill>
            </a:endParaRPr>
          </a:p>
        </p:txBody>
      </p:sp>
      <p:sp>
        <p:nvSpPr>
          <p:cNvPr id="57" name="Rectangle 1436"/>
          <p:cNvSpPr>
            <a:spLocks noChangeArrowheads="1"/>
          </p:cNvSpPr>
          <p:nvPr/>
        </p:nvSpPr>
        <p:spPr bwMode="auto">
          <a:xfrm>
            <a:off x="6213187"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58" name="Rectangle 1436"/>
          <p:cNvSpPr>
            <a:spLocks noChangeArrowheads="1"/>
          </p:cNvSpPr>
          <p:nvPr/>
        </p:nvSpPr>
        <p:spPr bwMode="auto">
          <a:xfrm>
            <a:off x="6213186"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5"/>
                </a:solidFill>
                <a:latin typeface="FontAwesome" pitchFamily="2" charset="0"/>
              </a:rPr>
              <a:t></a:t>
            </a:r>
            <a:endParaRPr lang="en-US" sz="4000" b="1" dirty="0">
              <a:solidFill>
                <a:schemeClr val="accent5"/>
              </a:solidFill>
            </a:endParaRPr>
          </a:p>
        </p:txBody>
      </p:sp>
      <p:sp>
        <p:nvSpPr>
          <p:cNvPr id="59" name="Content Placeholder 2"/>
          <p:cNvSpPr txBox="1">
            <a:spLocks/>
          </p:cNvSpPr>
          <p:nvPr/>
        </p:nvSpPr>
        <p:spPr>
          <a:xfrm>
            <a:off x="6213187"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0" name="Rectangle 1436"/>
          <p:cNvSpPr>
            <a:spLocks noChangeArrowheads="1"/>
          </p:cNvSpPr>
          <p:nvPr/>
        </p:nvSpPr>
        <p:spPr bwMode="auto">
          <a:xfrm>
            <a:off x="8776097"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61" name="Rectangle 1436"/>
          <p:cNvSpPr>
            <a:spLocks noChangeArrowheads="1"/>
          </p:cNvSpPr>
          <p:nvPr/>
        </p:nvSpPr>
        <p:spPr bwMode="auto">
          <a:xfrm>
            <a:off x="8776096"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1"/>
                </a:solidFill>
                <a:latin typeface="FontAwesome" pitchFamily="2" charset="0"/>
              </a:rPr>
              <a:t></a:t>
            </a:r>
            <a:endParaRPr lang="en-US" sz="4000" b="1" dirty="0">
              <a:solidFill>
                <a:schemeClr val="accent1"/>
              </a:solidFill>
            </a:endParaRPr>
          </a:p>
        </p:txBody>
      </p:sp>
      <p:sp>
        <p:nvSpPr>
          <p:cNvPr id="62" name="Content Placeholder 2"/>
          <p:cNvSpPr txBox="1">
            <a:spLocks/>
          </p:cNvSpPr>
          <p:nvPr/>
        </p:nvSpPr>
        <p:spPr>
          <a:xfrm>
            <a:off x="8776097"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53" name="Rectangle 52"/>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45074804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Content Placeholder 19"/>
          <p:cNvSpPr>
            <a:spLocks noGrp="1"/>
          </p:cNvSpPr>
          <p:nvPr>
            <p:ph idx="1"/>
          </p:nvPr>
        </p:nvSpPr>
        <p:spPr/>
        <p:txBody>
          <a:bodyPr>
            <a:normAutofit lnSpcReduction="10000"/>
          </a:bodyPr>
          <a:lstStyle/>
          <a:p>
            <a:pPr marL="0" indent="0">
              <a:buNone/>
            </a:pPr>
            <a:r>
              <a:rPr lang="en-US" sz="36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 Aenean vestibulum aliquam feugiat wisi, condimentum vivamus sed amet neque etiam, id suscipit vitae adipiscing varius. Erat eu vivamus pretium erat tempus vestibulum, donec pede tristique, elit eget. Varius ultrices urna luctus dapibus odio wisi</a:t>
            </a:r>
            <a:r>
              <a:rPr lang="en-US" smtClean="0"/>
              <a:t>.</a:t>
            </a:r>
            <a:endParaRPr lang="en-US"/>
          </a:p>
        </p:txBody>
      </p:sp>
      <p:sp>
        <p:nvSpPr>
          <p:cNvPr id="19" name="Title 18"/>
          <p:cNvSpPr>
            <a:spLocks noGrp="1"/>
          </p:cNvSpPr>
          <p:nvPr>
            <p:ph type="title"/>
          </p:nvPr>
        </p:nvSpPr>
        <p:spPr/>
        <p:txBody>
          <a:bodyPr>
            <a:normAutofit fontScale="90000"/>
          </a:bodyPr>
          <a:lstStyle/>
          <a:p>
            <a:r>
              <a:rPr lang="en-US" smtClean="0"/>
              <a:t>Title, Content and Image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a:t>
            </a:fld>
            <a:endParaRPr lang="en-US"/>
          </a:p>
        </p:txBody>
      </p:sp>
      <p:sp>
        <p:nvSpPr>
          <p:cNvPr id="6" name="Picture Placeholder 5"/>
          <p:cNvSpPr>
            <a:spLocks noGrp="1"/>
          </p:cNvSpPr>
          <p:nvPr>
            <p:ph type="pic" sz="quarter" idx="14"/>
          </p:nvPr>
        </p:nvSpPr>
        <p:spPr/>
      </p:sp>
    </p:spTree>
    <p:extLst>
      <p:ext uri="{BB962C8B-B14F-4D97-AF65-F5344CB8AC3E}">
        <p14:creationId xmlns:p14="http://schemas.microsoft.com/office/powerpoint/2010/main" val="3457456468"/>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4 Puzzle </a:t>
            </a:r>
            <a:r>
              <a:rPr lang="en-US" smtClean="0"/>
              <a:t>Pieces Matrix</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130</a:t>
            </a:fld>
            <a:endParaRPr lang="en-US"/>
          </a:p>
        </p:txBody>
      </p:sp>
      <p:grpSp>
        <p:nvGrpSpPr>
          <p:cNvPr id="10" name="Group 9"/>
          <p:cNvGrpSpPr/>
          <p:nvPr/>
        </p:nvGrpSpPr>
        <p:grpSpPr>
          <a:xfrm>
            <a:off x="3856203" y="1587255"/>
            <a:ext cx="4479593" cy="4477745"/>
            <a:chOff x="4489248" y="2086985"/>
            <a:chExt cx="3371498" cy="3370107"/>
          </a:xfrm>
        </p:grpSpPr>
        <p:sp>
          <p:nvSpPr>
            <p:cNvPr id="6" name="Freeform 78"/>
            <p:cNvSpPr>
              <a:spLocks/>
            </p:cNvSpPr>
            <p:nvPr/>
          </p:nvSpPr>
          <p:spPr bwMode="auto">
            <a:xfrm rot="1794316">
              <a:off x="4489248" y="2899233"/>
              <a:ext cx="1603769" cy="1602279"/>
            </a:xfrm>
            <a:custGeom>
              <a:avLst/>
              <a:gdLst/>
              <a:ahLst/>
              <a:cxnLst>
                <a:cxn ang="0">
                  <a:pos x="399" y="216"/>
                </a:cxn>
                <a:cxn ang="0">
                  <a:pos x="472" y="181"/>
                </a:cxn>
                <a:cxn ang="0">
                  <a:pos x="433" y="88"/>
                </a:cxn>
                <a:cxn ang="0">
                  <a:pos x="601" y="88"/>
                </a:cxn>
                <a:cxn ang="0">
                  <a:pos x="563" y="181"/>
                </a:cxn>
                <a:cxn ang="0">
                  <a:pos x="636" y="216"/>
                </a:cxn>
                <a:cxn ang="0">
                  <a:pos x="819" y="216"/>
                </a:cxn>
                <a:cxn ang="0">
                  <a:pos x="819" y="399"/>
                </a:cxn>
                <a:cxn ang="0">
                  <a:pos x="784" y="472"/>
                </a:cxn>
                <a:cxn ang="0">
                  <a:pos x="691" y="434"/>
                </a:cxn>
                <a:cxn ang="0">
                  <a:pos x="691" y="602"/>
                </a:cxn>
                <a:cxn ang="0">
                  <a:pos x="784" y="563"/>
                </a:cxn>
                <a:cxn ang="0">
                  <a:pos x="819" y="636"/>
                </a:cxn>
                <a:cxn ang="0">
                  <a:pos x="819" y="819"/>
                </a:cxn>
                <a:cxn ang="0">
                  <a:pos x="636" y="819"/>
                </a:cxn>
                <a:cxn ang="0">
                  <a:pos x="563" y="784"/>
                </a:cxn>
                <a:cxn ang="0">
                  <a:pos x="601" y="691"/>
                </a:cxn>
                <a:cxn ang="0">
                  <a:pos x="433" y="691"/>
                </a:cxn>
                <a:cxn ang="0">
                  <a:pos x="472" y="784"/>
                </a:cxn>
                <a:cxn ang="0">
                  <a:pos x="399" y="819"/>
                </a:cxn>
                <a:cxn ang="0">
                  <a:pos x="216" y="819"/>
                </a:cxn>
                <a:cxn ang="0">
                  <a:pos x="216" y="636"/>
                </a:cxn>
                <a:cxn ang="0">
                  <a:pos x="180" y="563"/>
                </a:cxn>
                <a:cxn ang="0">
                  <a:pos x="88" y="602"/>
                </a:cxn>
                <a:cxn ang="0">
                  <a:pos x="88" y="434"/>
                </a:cxn>
                <a:cxn ang="0">
                  <a:pos x="180" y="472"/>
                </a:cxn>
                <a:cxn ang="0">
                  <a:pos x="216" y="399"/>
                </a:cxn>
                <a:cxn ang="0">
                  <a:pos x="216" y="216"/>
                </a:cxn>
                <a:cxn ang="0">
                  <a:pos x="399" y="216"/>
                </a:cxn>
              </a:cxnLst>
              <a:rect l="0" t="0" r="r" b="b"/>
              <a:pathLst>
                <a:path w="819" h="819">
                  <a:moveTo>
                    <a:pt x="399" y="216"/>
                  </a:moveTo>
                  <a:cubicBezTo>
                    <a:pt x="465" y="216"/>
                    <a:pt x="480" y="200"/>
                    <a:pt x="472" y="181"/>
                  </a:cubicBezTo>
                  <a:cubicBezTo>
                    <a:pt x="455" y="144"/>
                    <a:pt x="425" y="139"/>
                    <a:pt x="433" y="88"/>
                  </a:cubicBezTo>
                  <a:cubicBezTo>
                    <a:pt x="447" y="0"/>
                    <a:pt x="588" y="0"/>
                    <a:pt x="601" y="88"/>
                  </a:cubicBezTo>
                  <a:cubicBezTo>
                    <a:pt x="609" y="139"/>
                    <a:pt x="580" y="144"/>
                    <a:pt x="563" y="181"/>
                  </a:cubicBezTo>
                  <a:cubicBezTo>
                    <a:pt x="554" y="200"/>
                    <a:pt x="570" y="216"/>
                    <a:pt x="636" y="216"/>
                  </a:cubicBezTo>
                  <a:cubicBezTo>
                    <a:pt x="819" y="216"/>
                    <a:pt x="819" y="216"/>
                    <a:pt x="819" y="216"/>
                  </a:cubicBezTo>
                  <a:cubicBezTo>
                    <a:pt x="819" y="399"/>
                    <a:pt x="819" y="399"/>
                    <a:pt x="819" y="399"/>
                  </a:cubicBezTo>
                  <a:cubicBezTo>
                    <a:pt x="819" y="465"/>
                    <a:pt x="803" y="481"/>
                    <a:pt x="784" y="472"/>
                  </a:cubicBezTo>
                  <a:cubicBezTo>
                    <a:pt x="747" y="455"/>
                    <a:pt x="742" y="426"/>
                    <a:pt x="691" y="434"/>
                  </a:cubicBezTo>
                  <a:cubicBezTo>
                    <a:pt x="603" y="447"/>
                    <a:pt x="603" y="588"/>
                    <a:pt x="691" y="602"/>
                  </a:cubicBezTo>
                  <a:cubicBezTo>
                    <a:pt x="742" y="610"/>
                    <a:pt x="747" y="580"/>
                    <a:pt x="784" y="563"/>
                  </a:cubicBezTo>
                  <a:cubicBezTo>
                    <a:pt x="803" y="555"/>
                    <a:pt x="819" y="570"/>
                    <a:pt x="819" y="636"/>
                  </a:cubicBezTo>
                  <a:cubicBezTo>
                    <a:pt x="819" y="819"/>
                    <a:pt x="819" y="819"/>
                    <a:pt x="819" y="819"/>
                  </a:cubicBezTo>
                  <a:cubicBezTo>
                    <a:pt x="636" y="819"/>
                    <a:pt x="636" y="819"/>
                    <a:pt x="636" y="819"/>
                  </a:cubicBezTo>
                  <a:cubicBezTo>
                    <a:pt x="570" y="819"/>
                    <a:pt x="554" y="803"/>
                    <a:pt x="563" y="784"/>
                  </a:cubicBezTo>
                  <a:cubicBezTo>
                    <a:pt x="580" y="747"/>
                    <a:pt x="609" y="743"/>
                    <a:pt x="601" y="691"/>
                  </a:cubicBezTo>
                  <a:cubicBezTo>
                    <a:pt x="588" y="603"/>
                    <a:pt x="447" y="603"/>
                    <a:pt x="433" y="691"/>
                  </a:cubicBezTo>
                  <a:cubicBezTo>
                    <a:pt x="425" y="743"/>
                    <a:pt x="455" y="747"/>
                    <a:pt x="472" y="784"/>
                  </a:cubicBezTo>
                  <a:cubicBezTo>
                    <a:pt x="480" y="803"/>
                    <a:pt x="465" y="819"/>
                    <a:pt x="399" y="819"/>
                  </a:cubicBezTo>
                  <a:cubicBezTo>
                    <a:pt x="216" y="819"/>
                    <a:pt x="216" y="819"/>
                    <a:pt x="216" y="819"/>
                  </a:cubicBezTo>
                  <a:cubicBezTo>
                    <a:pt x="216" y="636"/>
                    <a:pt x="216" y="636"/>
                    <a:pt x="216" y="636"/>
                  </a:cubicBezTo>
                  <a:cubicBezTo>
                    <a:pt x="216" y="570"/>
                    <a:pt x="200" y="555"/>
                    <a:pt x="180" y="563"/>
                  </a:cubicBezTo>
                  <a:cubicBezTo>
                    <a:pt x="144" y="580"/>
                    <a:pt x="139" y="610"/>
                    <a:pt x="88" y="602"/>
                  </a:cubicBezTo>
                  <a:cubicBezTo>
                    <a:pt x="0" y="588"/>
                    <a:pt x="0" y="447"/>
                    <a:pt x="88" y="434"/>
                  </a:cubicBezTo>
                  <a:cubicBezTo>
                    <a:pt x="139" y="426"/>
                    <a:pt x="144" y="455"/>
                    <a:pt x="180" y="472"/>
                  </a:cubicBezTo>
                  <a:cubicBezTo>
                    <a:pt x="200" y="481"/>
                    <a:pt x="216" y="465"/>
                    <a:pt x="216" y="399"/>
                  </a:cubicBezTo>
                  <a:cubicBezTo>
                    <a:pt x="216" y="216"/>
                    <a:pt x="216" y="216"/>
                    <a:pt x="216" y="216"/>
                  </a:cubicBezTo>
                  <a:lnTo>
                    <a:pt x="399" y="216"/>
                  </a:lnTo>
                  <a:close/>
                </a:path>
              </a:pathLst>
            </a:custGeom>
            <a:solidFill>
              <a:schemeClr val="accent4"/>
            </a:solidFill>
            <a:ln w="571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76"/>
            <p:cNvSpPr>
              <a:spLocks/>
            </p:cNvSpPr>
            <p:nvPr/>
          </p:nvSpPr>
          <p:spPr bwMode="auto">
            <a:xfrm rot="1794316">
              <a:off x="6256977" y="3042466"/>
              <a:ext cx="1603769" cy="1602279"/>
            </a:xfrm>
            <a:custGeom>
              <a:avLst/>
              <a:gdLst/>
              <a:ahLst/>
              <a:cxnLst>
                <a:cxn ang="0">
                  <a:pos x="183" y="603"/>
                </a:cxn>
                <a:cxn ang="0">
                  <a:pos x="256" y="638"/>
                </a:cxn>
                <a:cxn ang="0">
                  <a:pos x="218" y="731"/>
                </a:cxn>
                <a:cxn ang="0">
                  <a:pos x="386" y="731"/>
                </a:cxn>
                <a:cxn ang="0">
                  <a:pos x="347" y="638"/>
                </a:cxn>
                <a:cxn ang="0">
                  <a:pos x="420" y="603"/>
                </a:cxn>
                <a:cxn ang="0">
                  <a:pos x="603" y="603"/>
                </a:cxn>
                <a:cxn ang="0">
                  <a:pos x="603" y="420"/>
                </a:cxn>
                <a:cxn ang="0">
                  <a:pos x="639" y="347"/>
                </a:cxn>
                <a:cxn ang="0">
                  <a:pos x="731" y="385"/>
                </a:cxn>
                <a:cxn ang="0">
                  <a:pos x="731" y="217"/>
                </a:cxn>
                <a:cxn ang="0">
                  <a:pos x="639" y="256"/>
                </a:cxn>
                <a:cxn ang="0">
                  <a:pos x="603" y="183"/>
                </a:cxn>
                <a:cxn ang="0">
                  <a:pos x="603" y="0"/>
                </a:cxn>
                <a:cxn ang="0">
                  <a:pos x="420" y="0"/>
                </a:cxn>
                <a:cxn ang="0">
                  <a:pos x="347" y="35"/>
                </a:cxn>
                <a:cxn ang="0">
                  <a:pos x="386" y="128"/>
                </a:cxn>
                <a:cxn ang="0">
                  <a:pos x="218" y="128"/>
                </a:cxn>
                <a:cxn ang="0">
                  <a:pos x="256" y="35"/>
                </a:cxn>
                <a:cxn ang="0">
                  <a:pos x="183" y="0"/>
                </a:cxn>
                <a:cxn ang="0">
                  <a:pos x="0" y="0"/>
                </a:cxn>
                <a:cxn ang="0">
                  <a:pos x="0" y="183"/>
                </a:cxn>
                <a:cxn ang="0">
                  <a:pos x="35" y="256"/>
                </a:cxn>
                <a:cxn ang="0">
                  <a:pos x="128" y="217"/>
                </a:cxn>
                <a:cxn ang="0">
                  <a:pos x="128" y="385"/>
                </a:cxn>
                <a:cxn ang="0">
                  <a:pos x="35" y="347"/>
                </a:cxn>
                <a:cxn ang="0">
                  <a:pos x="0" y="420"/>
                </a:cxn>
                <a:cxn ang="0">
                  <a:pos x="0" y="603"/>
                </a:cxn>
                <a:cxn ang="0">
                  <a:pos x="183" y="603"/>
                </a:cxn>
              </a:cxnLst>
              <a:rect l="0" t="0" r="r" b="b"/>
              <a:pathLst>
                <a:path w="819" h="819">
                  <a:moveTo>
                    <a:pt x="183" y="603"/>
                  </a:moveTo>
                  <a:cubicBezTo>
                    <a:pt x="249" y="603"/>
                    <a:pt x="265" y="619"/>
                    <a:pt x="256" y="638"/>
                  </a:cubicBezTo>
                  <a:cubicBezTo>
                    <a:pt x="239" y="675"/>
                    <a:pt x="210" y="680"/>
                    <a:pt x="218" y="731"/>
                  </a:cubicBezTo>
                  <a:cubicBezTo>
                    <a:pt x="231" y="819"/>
                    <a:pt x="372" y="819"/>
                    <a:pt x="386" y="731"/>
                  </a:cubicBezTo>
                  <a:cubicBezTo>
                    <a:pt x="394" y="680"/>
                    <a:pt x="364" y="675"/>
                    <a:pt x="347" y="638"/>
                  </a:cubicBezTo>
                  <a:cubicBezTo>
                    <a:pt x="339" y="619"/>
                    <a:pt x="354" y="603"/>
                    <a:pt x="420" y="603"/>
                  </a:cubicBezTo>
                  <a:cubicBezTo>
                    <a:pt x="603" y="603"/>
                    <a:pt x="603" y="603"/>
                    <a:pt x="603" y="603"/>
                  </a:cubicBezTo>
                  <a:cubicBezTo>
                    <a:pt x="603" y="420"/>
                    <a:pt x="603" y="420"/>
                    <a:pt x="603" y="420"/>
                  </a:cubicBezTo>
                  <a:cubicBezTo>
                    <a:pt x="603" y="354"/>
                    <a:pt x="619" y="338"/>
                    <a:pt x="639" y="347"/>
                  </a:cubicBezTo>
                  <a:cubicBezTo>
                    <a:pt x="675" y="364"/>
                    <a:pt x="680" y="393"/>
                    <a:pt x="731" y="385"/>
                  </a:cubicBezTo>
                  <a:cubicBezTo>
                    <a:pt x="819" y="372"/>
                    <a:pt x="819" y="231"/>
                    <a:pt x="731" y="217"/>
                  </a:cubicBezTo>
                  <a:cubicBezTo>
                    <a:pt x="680" y="209"/>
                    <a:pt x="675" y="239"/>
                    <a:pt x="639" y="256"/>
                  </a:cubicBezTo>
                  <a:cubicBezTo>
                    <a:pt x="619" y="264"/>
                    <a:pt x="603" y="249"/>
                    <a:pt x="603" y="183"/>
                  </a:cubicBezTo>
                  <a:cubicBezTo>
                    <a:pt x="603" y="0"/>
                    <a:pt x="603" y="0"/>
                    <a:pt x="603" y="0"/>
                  </a:cubicBezTo>
                  <a:cubicBezTo>
                    <a:pt x="420" y="0"/>
                    <a:pt x="420" y="0"/>
                    <a:pt x="420" y="0"/>
                  </a:cubicBezTo>
                  <a:cubicBezTo>
                    <a:pt x="354" y="0"/>
                    <a:pt x="339" y="16"/>
                    <a:pt x="347" y="35"/>
                  </a:cubicBezTo>
                  <a:cubicBezTo>
                    <a:pt x="364" y="72"/>
                    <a:pt x="394" y="76"/>
                    <a:pt x="386" y="128"/>
                  </a:cubicBezTo>
                  <a:cubicBezTo>
                    <a:pt x="372" y="216"/>
                    <a:pt x="231" y="216"/>
                    <a:pt x="218" y="128"/>
                  </a:cubicBezTo>
                  <a:cubicBezTo>
                    <a:pt x="210" y="76"/>
                    <a:pt x="239" y="72"/>
                    <a:pt x="256" y="35"/>
                  </a:cubicBezTo>
                  <a:cubicBezTo>
                    <a:pt x="265" y="16"/>
                    <a:pt x="249" y="0"/>
                    <a:pt x="183" y="0"/>
                  </a:cubicBezTo>
                  <a:cubicBezTo>
                    <a:pt x="0" y="0"/>
                    <a:pt x="0" y="0"/>
                    <a:pt x="0" y="0"/>
                  </a:cubicBezTo>
                  <a:cubicBezTo>
                    <a:pt x="0" y="183"/>
                    <a:pt x="0" y="183"/>
                    <a:pt x="0" y="183"/>
                  </a:cubicBezTo>
                  <a:cubicBezTo>
                    <a:pt x="0" y="249"/>
                    <a:pt x="16" y="264"/>
                    <a:pt x="35" y="256"/>
                  </a:cubicBezTo>
                  <a:cubicBezTo>
                    <a:pt x="72" y="239"/>
                    <a:pt x="77" y="209"/>
                    <a:pt x="128" y="217"/>
                  </a:cubicBezTo>
                  <a:cubicBezTo>
                    <a:pt x="216" y="231"/>
                    <a:pt x="216" y="372"/>
                    <a:pt x="128" y="385"/>
                  </a:cubicBezTo>
                  <a:cubicBezTo>
                    <a:pt x="77" y="393"/>
                    <a:pt x="72" y="364"/>
                    <a:pt x="35" y="347"/>
                  </a:cubicBezTo>
                  <a:cubicBezTo>
                    <a:pt x="16" y="338"/>
                    <a:pt x="0" y="354"/>
                    <a:pt x="0" y="420"/>
                  </a:cubicBezTo>
                  <a:cubicBezTo>
                    <a:pt x="0" y="603"/>
                    <a:pt x="0" y="603"/>
                    <a:pt x="0" y="603"/>
                  </a:cubicBezTo>
                  <a:lnTo>
                    <a:pt x="183" y="603"/>
                  </a:lnTo>
                  <a:close/>
                </a:path>
              </a:pathLst>
            </a:custGeom>
            <a:solidFill>
              <a:schemeClr val="accent2"/>
            </a:solidFill>
            <a:ln w="571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77"/>
            <p:cNvSpPr>
              <a:spLocks/>
            </p:cNvSpPr>
            <p:nvPr/>
          </p:nvSpPr>
          <p:spPr bwMode="auto">
            <a:xfrm rot="1794316">
              <a:off x="5444729" y="2086985"/>
              <a:ext cx="1603769" cy="1602279"/>
            </a:xfrm>
            <a:custGeom>
              <a:avLst/>
              <a:gdLst/>
              <a:ahLst/>
              <a:cxnLst>
                <a:cxn ang="0">
                  <a:pos x="183" y="216"/>
                </a:cxn>
                <a:cxn ang="0">
                  <a:pos x="256" y="180"/>
                </a:cxn>
                <a:cxn ang="0">
                  <a:pos x="217" y="88"/>
                </a:cxn>
                <a:cxn ang="0">
                  <a:pos x="385" y="88"/>
                </a:cxn>
                <a:cxn ang="0">
                  <a:pos x="347" y="180"/>
                </a:cxn>
                <a:cxn ang="0">
                  <a:pos x="420" y="216"/>
                </a:cxn>
                <a:cxn ang="0">
                  <a:pos x="603" y="216"/>
                </a:cxn>
                <a:cxn ang="0">
                  <a:pos x="603" y="399"/>
                </a:cxn>
                <a:cxn ang="0">
                  <a:pos x="638" y="472"/>
                </a:cxn>
                <a:cxn ang="0">
                  <a:pos x="731" y="433"/>
                </a:cxn>
                <a:cxn ang="0">
                  <a:pos x="731" y="601"/>
                </a:cxn>
                <a:cxn ang="0">
                  <a:pos x="638" y="563"/>
                </a:cxn>
                <a:cxn ang="0">
                  <a:pos x="603" y="636"/>
                </a:cxn>
                <a:cxn ang="0">
                  <a:pos x="603" y="819"/>
                </a:cxn>
                <a:cxn ang="0">
                  <a:pos x="420" y="819"/>
                </a:cxn>
                <a:cxn ang="0">
                  <a:pos x="347" y="784"/>
                </a:cxn>
                <a:cxn ang="0">
                  <a:pos x="385" y="691"/>
                </a:cxn>
                <a:cxn ang="0">
                  <a:pos x="217" y="691"/>
                </a:cxn>
                <a:cxn ang="0">
                  <a:pos x="256" y="784"/>
                </a:cxn>
                <a:cxn ang="0">
                  <a:pos x="183" y="819"/>
                </a:cxn>
                <a:cxn ang="0">
                  <a:pos x="0" y="819"/>
                </a:cxn>
                <a:cxn ang="0">
                  <a:pos x="0" y="636"/>
                </a:cxn>
                <a:cxn ang="0">
                  <a:pos x="35" y="563"/>
                </a:cxn>
                <a:cxn ang="0">
                  <a:pos x="128" y="601"/>
                </a:cxn>
                <a:cxn ang="0">
                  <a:pos x="128" y="433"/>
                </a:cxn>
                <a:cxn ang="0">
                  <a:pos x="35" y="472"/>
                </a:cxn>
                <a:cxn ang="0">
                  <a:pos x="0" y="399"/>
                </a:cxn>
                <a:cxn ang="0">
                  <a:pos x="0" y="216"/>
                </a:cxn>
                <a:cxn ang="0">
                  <a:pos x="183" y="216"/>
                </a:cxn>
              </a:cxnLst>
              <a:rect l="0" t="0" r="r" b="b"/>
              <a:pathLst>
                <a:path w="819" h="819">
                  <a:moveTo>
                    <a:pt x="183" y="216"/>
                  </a:moveTo>
                  <a:cubicBezTo>
                    <a:pt x="249" y="216"/>
                    <a:pt x="264" y="200"/>
                    <a:pt x="256" y="180"/>
                  </a:cubicBezTo>
                  <a:cubicBezTo>
                    <a:pt x="239" y="144"/>
                    <a:pt x="209" y="139"/>
                    <a:pt x="217" y="88"/>
                  </a:cubicBezTo>
                  <a:cubicBezTo>
                    <a:pt x="231" y="0"/>
                    <a:pt x="372" y="0"/>
                    <a:pt x="385" y="88"/>
                  </a:cubicBezTo>
                  <a:cubicBezTo>
                    <a:pt x="393" y="139"/>
                    <a:pt x="364" y="144"/>
                    <a:pt x="347" y="180"/>
                  </a:cubicBezTo>
                  <a:cubicBezTo>
                    <a:pt x="338" y="200"/>
                    <a:pt x="354" y="216"/>
                    <a:pt x="420" y="216"/>
                  </a:cubicBezTo>
                  <a:cubicBezTo>
                    <a:pt x="603" y="216"/>
                    <a:pt x="603" y="216"/>
                    <a:pt x="603" y="216"/>
                  </a:cubicBezTo>
                  <a:cubicBezTo>
                    <a:pt x="603" y="399"/>
                    <a:pt x="603" y="399"/>
                    <a:pt x="603" y="399"/>
                  </a:cubicBezTo>
                  <a:cubicBezTo>
                    <a:pt x="603" y="465"/>
                    <a:pt x="619" y="480"/>
                    <a:pt x="638" y="472"/>
                  </a:cubicBezTo>
                  <a:cubicBezTo>
                    <a:pt x="675" y="455"/>
                    <a:pt x="680" y="425"/>
                    <a:pt x="731" y="433"/>
                  </a:cubicBezTo>
                  <a:cubicBezTo>
                    <a:pt x="819" y="447"/>
                    <a:pt x="819" y="588"/>
                    <a:pt x="731" y="601"/>
                  </a:cubicBezTo>
                  <a:cubicBezTo>
                    <a:pt x="680" y="609"/>
                    <a:pt x="675" y="580"/>
                    <a:pt x="638" y="563"/>
                  </a:cubicBezTo>
                  <a:cubicBezTo>
                    <a:pt x="619" y="554"/>
                    <a:pt x="603" y="570"/>
                    <a:pt x="603" y="636"/>
                  </a:cubicBezTo>
                  <a:cubicBezTo>
                    <a:pt x="603" y="819"/>
                    <a:pt x="603" y="819"/>
                    <a:pt x="603" y="819"/>
                  </a:cubicBezTo>
                  <a:cubicBezTo>
                    <a:pt x="420" y="819"/>
                    <a:pt x="420" y="819"/>
                    <a:pt x="420" y="819"/>
                  </a:cubicBezTo>
                  <a:cubicBezTo>
                    <a:pt x="354" y="819"/>
                    <a:pt x="338" y="803"/>
                    <a:pt x="347" y="784"/>
                  </a:cubicBezTo>
                  <a:cubicBezTo>
                    <a:pt x="364" y="747"/>
                    <a:pt x="393" y="742"/>
                    <a:pt x="385" y="691"/>
                  </a:cubicBezTo>
                  <a:cubicBezTo>
                    <a:pt x="372" y="603"/>
                    <a:pt x="231" y="603"/>
                    <a:pt x="217" y="691"/>
                  </a:cubicBezTo>
                  <a:cubicBezTo>
                    <a:pt x="209" y="742"/>
                    <a:pt x="239" y="747"/>
                    <a:pt x="256" y="784"/>
                  </a:cubicBezTo>
                  <a:cubicBezTo>
                    <a:pt x="264" y="803"/>
                    <a:pt x="249" y="819"/>
                    <a:pt x="183" y="819"/>
                  </a:cubicBezTo>
                  <a:cubicBezTo>
                    <a:pt x="0" y="819"/>
                    <a:pt x="0" y="819"/>
                    <a:pt x="0" y="819"/>
                  </a:cubicBezTo>
                  <a:cubicBezTo>
                    <a:pt x="0" y="636"/>
                    <a:pt x="0" y="636"/>
                    <a:pt x="0" y="636"/>
                  </a:cubicBezTo>
                  <a:cubicBezTo>
                    <a:pt x="0" y="570"/>
                    <a:pt x="16" y="554"/>
                    <a:pt x="35" y="563"/>
                  </a:cubicBezTo>
                  <a:cubicBezTo>
                    <a:pt x="72" y="580"/>
                    <a:pt x="76" y="609"/>
                    <a:pt x="128" y="601"/>
                  </a:cubicBezTo>
                  <a:cubicBezTo>
                    <a:pt x="216" y="588"/>
                    <a:pt x="216" y="447"/>
                    <a:pt x="128" y="433"/>
                  </a:cubicBezTo>
                  <a:cubicBezTo>
                    <a:pt x="76" y="425"/>
                    <a:pt x="72" y="455"/>
                    <a:pt x="35" y="472"/>
                  </a:cubicBezTo>
                  <a:cubicBezTo>
                    <a:pt x="16" y="480"/>
                    <a:pt x="0" y="465"/>
                    <a:pt x="0" y="399"/>
                  </a:cubicBezTo>
                  <a:cubicBezTo>
                    <a:pt x="0" y="216"/>
                    <a:pt x="0" y="216"/>
                    <a:pt x="0" y="216"/>
                  </a:cubicBezTo>
                  <a:lnTo>
                    <a:pt x="183" y="216"/>
                  </a:lnTo>
                  <a:close/>
                </a:path>
              </a:pathLst>
            </a:custGeom>
            <a:solidFill>
              <a:schemeClr val="accent1"/>
            </a:solidFill>
            <a:ln w="571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79"/>
            <p:cNvSpPr>
              <a:spLocks/>
            </p:cNvSpPr>
            <p:nvPr/>
          </p:nvSpPr>
          <p:spPr bwMode="auto">
            <a:xfrm rot="1794316">
              <a:off x="5301867" y="3853323"/>
              <a:ext cx="1603769" cy="1603769"/>
            </a:xfrm>
            <a:custGeom>
              <a:avLst/>
              <a:gdLst/>
              <a:ahLst/>
              <a:cxnLst>
                <a:cxn ang="0">
                  <a:pos x="216" y="420"/>
                </a:cxn>
                <a:cxn ang="0">
                  <a:pos x="181" y="347"/>
                </a:cxn>
                <a:cxn ang="0">
                  <a:pos x="88" y="386"/>
                </a:cxn>
                <a:cxn ang="0">
                  <a:pos x="88" y="218"/>
                </a:cxn>
                <a:cxn ang="0">
                  <a:pos x="181" y="256"/>
                </a:cxn>
                <a:cxn ang="0">
                  <a:pos x="216" y="183"/>
                </a:cxn>
                <a:cxn ang="0">
                  <a:pos x="216" y="0"/>
                </a:cxn>
                <a:cxn ang="0">
                  <a:pos x="399" y="0"/>
                </a:cxn>
                <a:cxn ang="0">
                  <a:pos x="472" y="35"/>
                </a:cxn>
                <a:cxn ang="0">
                  <a:pos x="434" y="128"/>
                </a:cxn>
                <a:cxn ang="0">
                  <a:pos x="602" y="128"/>
                </a:cxn>
                <a:cxn ang="0">
                  <a:pos x="563" y="35"/>
                </a:cxn>
                <a:cxn ang="0">
                  <a:pos x="636" y="0"/>
                </a:cxn>
                <a:cxn ang="0">
                  <a:pos x="819" y="0"/>
                </a:cxn>
                <a:cxn ang="0">
                  <a:pos x="819" y="183"/>
                </a:cxn>
                <a:cxn ang="0">
                  <a:pos x="784" y="256"/>
                </a:cxn>
                <a:cxn ang="0">
                  <a:pos x="691" y="218"/>
                </a:cxn>
                <a:cxn ang="0">
                  <a:pos x="691" y="386"/>
                </a:cxn>
                <a:cxn ang="0">
                  <a:pos x="784" y="347"/>
                </a:cxn>
                <a:cxn ang="0">
                  <a:pos x="819" y="420"/>
                </a:cxn>
                <a:cxn ang="0">
                  <a:pos x="819" y="603"/>
                </a:cxn>
                <a:cxn ang="0">
                  <a:pos x="636" y="603"/>
                </a:cxn>
                <a:cxn ang="0">
                  <a:pos x="563" y="639"/>
                </a:cxn>
                <a:cxn ang="0">
                  <a:pos x="602" y="731"/>
                </a:cxn>
                <a:cxn ang="0">
                  <a:pos x="434" y="731"/>
                </a:cxn>
                <a:cxn ang="0">
                  <a:pos x="472" y="639"/>
                </a:cxn>
                <a:cxn ang="0">
                  <a:pos x="399" y="603"/>
                </a:cxn>
                <a:cxn ang="0">
                  <a:pos x="216" y="603"/>
                </a:cxn>
                <a:cxn ang="0">
                  <a:pos x="216" y="420"/>
                </a:cxn>
              </a:cxnLst>
              <a:rect l="0" t="0" r="r" b="b"/>
              <a:pathLst>
                <a:path w="819" h="819">
                  <a:moveTo>
                    <a:pt x="216" y="420"/>
                  </a:moveTo>
                  <a:cubicBezTo>
                    <a:pt x="216" y="354"/>
                    <a:pt x="200" y="339"/>
                    <a:pt x="181" y="347"/>
                  </a:cubicBezTo>
                  <a:cubicBezTo>
                    <a:pt x="144" y="364"/>
                    <a:pt x="139" y="394"/>
                    <a:pt x="88" y="386"/>
                  </a:cubicBezTo>
                  <a:cubicBezTo>
                    <a:pt x="0" y="372"/>
                    <a:pt x="0" y="231"/>
                    <a:pt x="88" y="218"/>
                  </a:cubicBezTo>
                  <a:cubicBezTo>
                    <a:pt x="139" y="210"/>
                    <a:pt x="144" y="239"/>
                    <a:pt x="181" y="256"/>
                  </a:cubicBezTo>
                  <a:cubicBezTo>
                    <a:pt x="200" y="265"/>
                    <a:pt x="216" y="249"/>
                    <a:pt x="216" y="183"/>
                  </a:cubicBezTo>
                  <a:cubicBezTo>
                    <a:pt x="216" y="0"/>
                    <a:pt x="216" y="0"/>
                    <a:pt x="216" y="0"/>
                  </a:cubicBezTo>
                  <a:cubicBezTo>
                    <a:pt x="399" y="0"/>
                    <a:pt x="399" y="0"/>
                    <a:pt x="399" y="0"/>
                  </a:cubicBezTo>
                  <a:cubicBezTo>
                    <a:pt x="465" y="0"/>
                    <a:pt x="481" y="16"/>
                    <a:pt x="472" y="35"/>
                  </a:cubicBezTo>
                  <a:cubicBezTo>
                    <a:pt x="455" y="72"/>
                    <a:pt x="426" y="77"/>
                    <a:pt x="434" y="128"/>
                  </a:cubicBezTo>
                  <a:cubicBezTo>
                    <a:pt x="447" y="216"/>
                    <a:pt x="588" y="216"/>
                    <a:pt x="602" y="128"/>
                  </a:cubicBezTo>
                  <a:cubicBezTo>
                    <a:pt x="610" y="77"/>
                    <a:pt x="580" y="72"/>
                    <a:pt x="563" y="35"/>
                  </a:cubicBezTo>
                  <a:cubicBezTo>
                    <a:pt x="555" y="16"/>
                    <a:pt x="570" y="0"/>
                    <a:pt x="636" y="0"/>
                  </a:cubicBezTo>
                  <a:cubicBezTo>
                    <a:pt x="819" y="0"/>
                    <a:pt x="819" y="0"/>
                    <a:pt x="819" y="0"/>
                  </a:cubicBezTo>
                  <a:cubicBezTo>
                    <a:pt x="819" y="183"/>
                    <a:pt x="819" y="183"/>
                    <a:pt x="819" y="183"/>
                  </a:cubicBezTo>
                  <a:cubicBezTo>
                    <a:pt x="819" y="249"/>
                    <a:pt x="803" y="265"/>
                    <a:pt x="784" y="256"/>
                  </a:cubicBezTo>
                  <a:cubicBezTo>
                    <a:pt x="747" y="239"/>
                    <a:pt x="743" y="210"/>
                    <a:pt x="691" y="218"/>
                  </a:cubicBezTo>
                  <a:cubicBezTo>
                    <a:pt x="603" y="231"/>
                    <a:pt x="603" y="372"/>
                    <a:pt x="691" y="386"/>
                  </a:cubicBezTo>
                  <a:cubicBezTo>
                    <a:pt x="743" y="394"/>
                    <a:pt x="747" y="364"/>
                    <a:pt x="784" y="347"/>
                  </a:cubicBezTo>
                  <a:cubicBezTo>
                    <a:pt x="803" y="339"/>
                    <a:pt x="819" y="354"/>
                    <a:pt x="819" y="420"/>
                  </a:cubicBezTo>
                  <a:cubicBezTo>
                    <a:pt x="819" y="603"/>
                    <a:pt x="819" y="603"/>
                    <a:pt x="819" y="603"/>
                  </a:cubicBezTo>
                  <a:cubicBezTo>
                    <a:pt x="636" y="603"/>
                    <a:pt x="636" y="603"/>
                    <a:pt x="636" y="603"/>
                  </a:cubicBezTo>
                  <a:cubicBezTo>
                    <a:pt x="570" y="603"/>
                    <a:pt x="555" y="619"/>
                    <a:pt x="563" y="639"/>
                  </a:cubicBezTo>
                  <a:cubicBezTo>
                    <a:pt x="580" y="675"/>
                    <a:pt x="610" y="680"/>
                    <a:pt x="602" y="731"/>
                  </a:cubicBezTo>
                  <a:cubicBezTo>
                    <a:pt x="588" y="819"/>
                    <a:pt x="447" y="819"/>
                    <a:pt x="434" y="731"/>
                  </a:cubicBezTo>
                  <a:cubicBezTo>
                    <a:pt x="426" y="680"/>
                    <a:pt x="455" y="675"/>
                    <a:pt x="472" y="639"/>
                  </a:cubicBezTo>
                  <a:cubicBezTo>
                    <a:pt x="481" y="619"/>
                    <a:pt x="465" y="603"/>
                    <a:pt x="399" y="603"/>
                  </a:cubicBezTo>
                  <a:cubicBezTo>
                    <a:pt x="216" y="603"/>
                    <a:pt x="216" y="603"/>
                    <a:pt x="216" y="603"/>
                  </a:cubicBezTo>
                  <a:lnTo>
                    <a:pt x="216" y="420"/>
                  </a:lnTo>
                  <a:close/>
                </a:path>
              </a:pathLst>
            </a:custGeom>
            <a:solidFill>
              <a:schemeClr val="accent3"/>
            </a:solidFill>
            <a:ln w="571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1" name="Rectangle 1436"/>
          <p:cNvSpPr>
            <a:spLocks noChangeArrowheads="1"/>
          </p:cNvSpPr>
          <p:nvPr/>
        </p:nvSpPr>
        <p:spPr bwMode="auto">
          <a:xfrm>
            <a:off x="48672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2" name="Rectangle 1436"/>
          <p:cNvSpPr>
            <a:spLocks noChangeArrowheads="1"/>
          </p:cNvSpPr>
          <p:nvPr/>
        </p:nvSpPr>
        <p:spPr bwMode="auto">
          <a:xfrm>
            <a:off x="48672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a:solidFill>
                  <a:schemeClr val="accent1"/>
                </a:solidFill>
                <a:latin typeface="FontAwesome" pitchFamily="2" charset="0"/>
              </a:rPr>
              <a:t></a:t>
            </a:r>
            <a:endParaRPr lang="en-US" sz="4000" b="1" dirty="0">
              <a:solidFill>
                <a:schemeClr val="accent1"/>
              </a:solidFill>
            </a:endParaRPr>
          </a:p>
        </p:txBody>
      </p:sp>
      <p:sp>
        <p:nvSpPr>
          <p:cNvPr id="13" name="Content Placeholder 2"/>
          <p:cNvSpPr txBox="1">
            <a:spLocks/>
          </p:cNvSpPr>
          <p:nvPr/>
        </p:nvSpPr>
        <p:spPr>
          <a:xfrm>
            <a:off x="48672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14" name="Rectangle 1436"/>
          <p:cNvSpPr>
            <a:spLocks noChangeArrowheads="1"/>
          </p:cNvSpPr>
          <p:nvPr/>
        </p:nvSpPr>
        <p:spPr bwMode="auto">
          <a:xfrm>
            <a:off x="486728"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5" name="Rectangle 1436"/>
          <p:cNvSpPr>
            <a:spLocks noChangeArrowheads="1"/>
          </p:cNvSpPr>
          <p:nvPr/>
        </p:nvSpPr>
        <p:spPr bwMode="auto">
          <a:xfrm>
            <a:off x="486727"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a:solidFill>
                  <a:schemeClr val="accent4"/>
                </a:solidFill>
                <a:latin typeface="FontAwesome" pitchFamily="2" charset="0"/>
              </a:rPr>
              <a:t></a:t>
            </a:r>
            <a:endParaRPr lang="en-US" sz="4000" b="1" dirty="0">
              <a:solidFill>
                <a:schemeClr val="accent4"/>
              </a:solidFill>
            </a:endParaRPr>
          </a:p>
        </p:txBody>
      </p:sp>
      <p:sp>
        <p:nvSpPr>
          <p:cNvPr id="16" name="Content Placeholder 2"/>
          <p:cNvSpPr txBox="1">
            <a:spLocks/>
          </p:cNvSpPr>
          <p:nvPr/>
        </p:nvSpPr>
        <p:spPr>
          <a:xfrm>
            <a:off x="486728"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17" name="Rectangle 1436"/>
          <p:cNvSpPr>
            <a:spLocks noChangeArrowheads="1"/>
          </p:cNvSpPr>
          <p:nvPr/>
        </p:nvSpPr>
        <p:spPr bwMode="auto">
          <a:xfrm>
            <a:off x="9018570"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8" name="Rectangle 1436"/>
          <p:cNvSpPr>
            <a:spLocks noChangeArrowheads="1"/>
          </p:cNvSpPr>
          <p:nvPr/>
        </p:nvSpPr>
        <p:spPr bwMode="auto">
          <a:xfrm>
            <a:off x="11005282"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tx2"/>
                </a:solidFill>
                <a:latin typeface="FontAwesome" pitchFamily="2" charset="0"/>
              </a:rPr>
              <a:t></a:t>
            </a:r>
            <a:endParaRPr lang="en-US" sz="4000" b="1" dirty="0">
              <a:solidFill>
                <a:schemeClr val="tx2"/>
              </a:solidFill>
            </a:endParaRPr>
          </a:p>
        </p:txBody>
      </p:sp>
      <p:sp>
        <p:nvSpPr>
          <p:cNvPr id="19" name="Content Placeholder 2"/>
          <p:cNvSpPr txBox="1">
            <a:spLocks/>
          </p:cNvSpPr>
          <p:nvPr/>
        </p:nvSpPr>
        <p:spPr>
          <a:xfrm>
            <a:off x="8776757"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20" name="Rectangle 1436"/>
          <p:cNvSpPr>
            <a:spLocks noChangeArrowheads="1"/>
          </p:cNvSpPr>
          <p:nvPr/>
        </p:nvSpPr>
        <p:spPr bwMode="auto">
          <a:xfrm>
            <a:off x="9018570" y="475879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21" name="Rectangle 1436"/>
          <p:cNvSpPr>
            <a:spLocks noChangeArrowheads="1"/>
          </p:cNvSpPr>
          <p:nvPr/>
        </p:nvSpPr>
        <p:spPr bwMode="auto">
          <a:xfrm>
            <a:off x="11005282" y="4042072"/>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accent3"/>
                </a:solidFill>
                <a:latin typeface="FontAwesome" pitchFamily="2" charset="0"/>
              </a:rPr>
              <a:t></a:t>
            </a:r>
            <a:endParaRPr lang="en-US" sz="4000" b="1" dirty="0">
              <a:solidFill>
                <a:schemeClr val="accent3"/>
              </a:solidFill>
            </a:endParaRPr>
          </a:p>
        </p:txBody>
      </p:sp>
      <p:sp>
        <p:nvSpPr>
          <p:cNvPr id="22" name="Content Placeholder 2"/>
          <p:cNvSpPr txBox="1">
            <a:spLocks/>
          </p:cNvSpPr>
          <p:nvPr/>
        </p:nvSpPr>
        <p:spPr>
          <a:xfrm>
            <a:off x="8776757" y="507412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23" name="Rectangle 1436"/>
          <p:cNvSpPr>
            <a:spLocks noChangeArrowheads="1"/>
          </p:cNvSpPr>
          <p:nvPr/>
        </p:nvSpPr>
        <p:spPr bwMode="auto">
          <a:xfrm>
            <a:off x="5743940" y="2283587"/>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24" name="Rectangle 1436"/>
          <p:cNvSpPr>
            <a:spLocks noChangeArrowheads="1"/>
          </p:cNvSpPr>
          <p:nvPr/>
        </p:nvSpPr>
        <p:spPr bwMode="auto">
          <a:xfrm>
            <a:off x="4602292" y="3336169"/>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25" name="Rectangle 1436"/>
          <p:cNvSpPr>
            <a:spLocks noChangeArrowheads="1"/>
          </p:cNvSpPr>
          <p:nvPr/>
        </p:nvSpPr>
        <p:spPr bwMode="auto">
          <a:xfrm>
            <a:off x="6798795" y="3416845"/>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26" name="Rectangle 1436"/>
          <p:cNvSpPr>
            <a:spLocks noChangeArrowheads="1"/>
          </p:cNvSpPr>
          <p:nvPr/>
        </p:nvSpPr>
        <p:spPr bwMode="auto">
          <a:xfrm>
            <a:off x="5763962" y="4543326"/>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bg1"/>
                </a:solidFill>
                <a:latin typeface="FontAwesome" pitchFamily="2" charset="0"/>
              </a:rPr>
              <a:t></a:t>
            </a:r>
            <a:endParaRPr lang="en-US" sz="4400" dirty="0">
              <a:solidFill>
                <a:schemeClr val="bg1"/>
              </a:solidFill>
              <a:latin typeface="FontAwesome" pitchFamily="2" charset="0"/>
            </a:endParaRPr>
          </a:p>
        </p:txBody>
      </p:sp>
      <p:sp>
        <p:nvSpPr>
          <p:cNvPr id="27" name="Rectangle 26"/>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999947321"/>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Circular Diagram with 4 Puzzle Pieces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131</a:t>
            </a:fld>
            <a:endParaRPr lang="en-US"/>
          </a:p>
        </p:txBody>
      </p:sp>
      <p:grpSp>
        <p:nvGrpSpPr>
          <p:cNvPr id="6" name="Group 5"/>
          <p:cNvGrpSpPr/>
          <p:nvPr/>
        </p:nvGrpSpPr>
        <p:grpSpPr>
          <a:xfrm>
            <a:off x="3873217" y="1563637"/>
            <a:ext cx="4445567" cy="4443757"/>
            <a:chOff x="2795059" y="1260049"/>
            <a:chExt cx="3528127" cy="3526690"/>
          </a:xfrm>
        </p:grpSpPr>
        <p:sp>
          <p:nvSpPr>
            <p:cNvPr id="7" name="Freeform 14"/>
            <p:cNvSpPr>
              <a:spLocks/>
            </p:cNvSpPr>
            <p:nvPr/>
          </p:nvSpPr>
          <p:spPr bwMode="auto">
            <a:xfrm>
              <a:off x="4565594" y="1260049"/>
              <a:ext cx="1757590" cy="2179011"/>
            </a:xfrm>
            <a:custGeom>
              <a:avLst/>
              <a:gdLst>
                <a:gd name="T0" fmla="*/ 8 w 2445"/>
                <a:gd name="T1" fmla="*/ 450 h 3030"/>
                <a:gd name="T2" fmla="*/ 59 w 2445"/>
                <a:gd name="T3" fmla="*/ 518 h 3030"/>
                <a:gd name="T4" fmla="*/ 122 w 2445"/>
                <a:gd name="T5" fmla="*/ 540 h 3030"/>
                <a:gd name="T6" fmla="*/ 200 w 2445"/>
                <a:gd name="T7" fmla="*/ 526 h 3030"/>
                <a:gd name="T8" fmla="*/ 325 w 2445"/>
                <a:gd name="T9" fmla="*/ 499 h 3030"/>
                <a:gd name="T10" fmla="*/ 425 w 2445"/>
                <a:gd name="T11" fmla="*/ 509 h 3030"/>
                <a:gd name="T12" fmla="*/ 520 w 2445"/>
                <a:gd name="T13" fmla="*/ 567 h 3030"/>
                <a:gd name="T14" fmla="*/ 579 w 2445"/>
                <a:gd name="T15" fmla="*/ 662 h 3030"/>
                <a:gd name="T16" fmla="*/ 588 w 2445"/>
                <a:gd name="T17" fmla="*/ 756 h 3030"/>
                <a:gd name="T18" fmla="*/ 548 w 2445"/>
                <a:gd name="T19" fmla="*/ 863 h 3030"/>
                <a:gd name="T20" fmla="*/ 466 w 2445"/>
                <a:gd name="T21" fmla="*/ 938 h 3030"/>
                <a:gd name="T22" fmla="*/ 355 w 2445"/>
                <a:gd name="T23" fmla="*/ 966 h 3030"/>
                <a:gd name="T24" fmla="*/ 247 w 2445"/>
                <a:gd name="T25" fmla="*/ 952 h 3030"/>
                <a:gd name="T26" fmla="*/ 160 w 2445"/>
                <a:gd name="T27" fmla="*/ 927 h 3030"/>
                <a:gd name="T28" fmla="*/ 73 w 2445"/>
                <a:gd name="T29" fmla="*/ 938 h 3030"/>
                <a:gd name="T30" fmla="*/ 24 w 2445"/>
                <a:gd name="T31" fmla="*/ 982 h 3030"/>
                <a:gd name="T32" fmla="*/ 0 w 2445"/>
                <a:gd name="T33" fmla="*/ 1074 h 3030"/>
                <a:gd name="T34" fmla="*/ 151 w 2445"/>
                <a:gd name="T35" fmla="*/ 1467 h 3030"/>
                <a:gd name="T36" fmla="*/ 384 w 2445"/>
                <a:gd name="T37" fmla="*/ 1535 h 3030"/>
                <a:gd name="T38" fmla="*/ 590 w 2445"/>
                <a:gd name="T39" fmla="*/ 1652 h 3030"/>
                <a:gd name="T40" fmla="*/ 761 w 2445"/>
                <a:gd name="T41" fmla="*/ 1815 h 3030"/>
                <a:gd name="T42" fmla="*/ 891 w 2445"/>
                <a:gd name="T43" fmla="*/ 2015 h 3030"/>
                <a:gd name="T44" fmla="*/ 968 w 2445"/>
                <a:gd name="T45" fmla="*/ 2243 h 3030"/>
                <a:gd name="T46" fmla="*/ 1369 w 2445"/>
                <a:gd name="T47" fmla="*/ 2441 h 3030"/>
                <a:gd name="T48" fmla="*/ 1455 w 2445"/>
                <a:gd name="T49" fmla="*/ 2459 h 3030"/>
                <a:gd name="T50" fmla="*/ 1513 w 2445"/>
                <a:gd name="T51" fmla="*/ 2508 h 3030"/>
                <a:gd name="T52" fmla="*/ 1537 w 2445"/>
                <a:gd name="T53" fmla="*/ 2601 h 3030"/>
                <a:gd name="T54" fmla="*/ 1518 w 2445"/>
                <a:gd name="T55" fmla="*/ 2679 h 3030"/>
                <a:gd name="T56" fmla="*/ 1496 w 2445"/>
                <a:gd name="T57" fmla="*/ 2815 h 3030"/>
                <a:gd name="T58" fmla="*/ 1513 w 2445"/>
                <a:gd name="T59" fmla="*/ 2899 h 3030"/>
                <a:gd name="T60" fmla="*/ 1575 w 2445"/>
                <a:gd name="T61" fmla="*/ 2981 h 3030"/>
                <a:gd name="T62" fmla="*/ 1669 w 2445"/>
                <a:gd name="T63" fmla="*/ 3026 h 3030"/>
                <a:gd name="T64" fmla="*/ 1754 w 2445"/>
                <a:gd name="T65" fmla="*/ 3026 h 3030"/>
                <a:gd name="T66" fmla="*/ 1848 w 2445"/>
                <a:gd name="T67" fmla="*/ 2981 h 3030"/>
                <a:gd name="T68" fmla="*/ 1910 w 2445"/>
                <a:gd name="T69" fmla="*/ 2899 h 3030"/>
                <a:gd name="T70" fmla="*/ 1927 w 2445"/>
                <a:gd name="T71" fmla="*/ 2815 h 3030"/>
                <a:gd name="T72" fmla="*/ 1903 w 2445"/>
                <a:gd name="T73" fmla="*/ 2679 h 3030"/>
                <a:gd name="T74" fmla="*/ 1884 w 2445"/>
                <a:gd name="T75" fmla="*/ 2601 h 3030"/>
                <a:gd name="T76" fmla="*/ 1910 w 2445"/>
                <a:gd name="T77" fmla="*/ 2508 h 3030"/>
                <a:gd name="T78" fmla="*/ 1968 w 2445"/>
                <a:gd name="T79" fmla="*/ 2459 h 3030"/>
                <a:gd name="T80" fmla="*/ 2445 w 2445"/>
                <a:gd name="T81" fmla="*/ 2441 h 3030"/>
                <a:gd name="T82" fmla="*/ 2433 w 2445"/>
                <a:gd name="T83" fmla="*/ 2192 h 3030"/>
                <a:gd name="T84" fmla="*/ 2380 w 2445"/>
                <a:gd name="T85" fmla="*/ 1890 h 3030"/>
                <a:gd name="T86" fmla="*/ 2295 w 2445"/>
                <a:gd name="T87" fmla="*/ 1603 h 3030"/>
                <a:gd name="T88" fmla="*/ 2174 w 2445"/>
                <a:gd name="T89" fmla="*/ 1332 h 3030"/>
                <a:gd name="T90" fmla="*/ 2024 w 2445"/>
                <a:gd name="T91" fmla="*/ 1079 h 3030"/>
                <a:gd name="T92" fmla="*/ 1846 w 2445"/>
                <a:gd name="T93" fmla="*/ 846 h 3030"/>
                <a:gd name="T94" fmla="*/ 1640 w 2445"/>
                <a:gd name="T95" fmla="*/ 637 h 3030"/>
                <a:gd name="T96" fmla="*/ 1412 w 2445"/>
                <a:gd name="T97" fmla="*/ 453 h 3030"/>
                <a:gd name="T98" fmla="*/ 1163 w 2445"/>
                <a:gd name="T99" fmla="*/ 298 h 3030"/>
                <a:gd name="T100" fmla="*/ 894 w 2445"/>
                <a:gd name="T101" fmla="*/ 171 h 3030"/>
                <a:gd name="T102" fmla="*/ 610 w 2445"/>
                <a:gd name="T103" fmla="*/ 79 h 3030"/>
                <a:gd name="T104" fmla="*/ 311 w 2445"/>
                <a:gd name="T105" fmla="*/ 21 h 3030"/>
                <a:gd name="T106" fmla="*/ 0 w 2445"/>
                <a:gd name="T107" fmla="*/ 0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5" h="3030">
                  <a:moveTo>
                    <a:pt x="0" y="390"/>
                  </a:moveTo>
                  <a:lnTo>
                    <a:pt x="0" y="390"/>
                  </a:lnTo>
                  <a:lnTo>
                    <a:pt x="0" y="410"/>
                  </a:lnTo>
                  <a:lnTo>
                    <a:pt x="3" y="431"/>
                  </a:lnTo>
                  <a:lnTo>
                    <a:pt x="8" y="450"/>
                  </a:lnTo>
                  <a:lnTo>
                    <a:pt x="14" y="466"/>
                  </a:lnTo>
                  <a:lnTo>
                    <a:pt x="24" y="482"/>
                  </a:lnTo>
                  <a:lnTo>
                    <a:pt x="33" y="496"/>
                  </a:lnTo>
                  <a:lnTo>
                    <a:pt x="45" y="509"/>
                  </a:lnTo>
                  <a:lnTo>
                    <a:pt x="59" y="518"/>
                  </a:lnTo>
                  <a:lnTo>
                    <a:pt x="59" y="518"/>
                  </a:lnTo>
                  <a:lnTo>
                    <a:pt x="73" y="528"/>
                  </a:lnTo>
                  <a:lnTo>
                    <a:pt x="89" y="534"/>
                  </a:lnTo>
                  <a:lnTo>
                    <a:pt x="105" y="539"/>
                  </a:lnTo>
                  <a:lnTo>
                    <a:pt x="122" y="540"/>
                  </a:lnTo>
                  <a:lnTo>
                    <a:pt x="141" y="540"/>
                  </a:lnTo>
                  <a:lnTo>
                    <a:pt x="160" y="537"/>
                  </a:lnTo>
                  <a:lnTo>
                    <a:pt x="179" y="532"/>
                  </a:lnTo>
                  <a:lnTo>
                    <a:pt x="200" y="526"/>
                  </a:lnTo>
                  <a:lnTo>
                    <a:pt x="200" y="526"/>
                  </a:lnTo>
                  <a:lnTo>
                    <a:pt x="214" y="521"/>
                  </a:lnTo>
                  <a:lnTo>
                    <a:pt x="247" y="512"/>
                  </a:lnTo>
                  <a:lnTo>
                    <a:pt x="270" y="507"/>
                  </a:lnTo>
                  <a:lnTo>
                    <a:pt x="296" y="502"/>
                  </a:lnTo>
                  <a:lnTo>
                    <a:pt x="325" y="499"/>
                  </a:lnTo>
                  <a:lnTo>
                    <a:pt x="355" y="499"/>
                  </a:lnTo>
                  <a:lnTo>
                    <a:pt x="355" y="499"/>
                  </a:lnTo>
                  <a:lnTo>
                    <a:pt x="379" y="499"/>
                  </a:lnTo>
                  <a:lnTo>
                    <a:pt x="403" y="504"/>
                  </a:lnTo>
                  <a:lnTo>
                    <a:pt x="425" y="509"/>
                  </a:lnTo>
                  <a:lnTo>
                    <a:pt x="445" y="517"/>
                  </a:lnTo>
                  <a:lnTo>
                    <a:pt x="466" y="526"/>
                  </a:lnTo>
                  <a:lnTo>
                    <a:pt x="487" y="539"/>
                  </a:lnTo>
                  <a:lnTo>
                    <a:pt x="504" y="551"/>
                  </a:lnTo>
                  <a:lnTo>
                    <a:pt x="520" y="567"/>
                  </a:lnTo>
                  <a:lnTo>
                    <a:pt x="536" y="583"/>
                  </a:lnTo>
                  <a:lnTo>
                    <a:pt x="548" y="602"/>
                  </a:lnTo>
                  <a:lnTo>
                    <a:pt x="561" y="621"/>
                  </a:lnTo>
                  <a:lnTo>
                    <a:pt x="571" y="642"/>
                  </a:lnTo>
                  <a:lnTo>
                    <a:pt x="579" y="662"/>
                  </a:lnTo>
                  <a:lnTo>
                    <a:pt x="585" y="684"/>
                  </a:lnTo>
                  <a:lnTo>
                    <a:pt x="588" y="708"/>
                  </a:lnTo>
                  <a:lnTo>
                    <a:pt x="590" y="732"/>
                  </a:lnTo>
                  <a:lnTo>
                    <a:pt x="590" y="732"/>
                  </a:lnTo>
                  <a:lnTo>
                    <a:pt x="588" y="756"/>
                  </a:lnTo>
                  <a:lnTo>
                    <a:pt x="585" y="780"/>
                  </a:lnTo>
                  <a:lnTo>
                    <a:pt x="579" y="802"/>
                  </a:lnTo>
                  <a:lnTo>
                    <a:pt x="571" y="824"/>
                  </a:lnTo>
                  <a:lnTo>
                    <a:pt x="561" y="844"/>
                  </a:lnTo>
                  <a:lnTo>
                    <a:pt x="548" y="863"/>
                  </a:lnTo>
                  <a:lnTo>
                    <a:pt x="536" y="881"/>
                  </a:lnTo>
                  <a:lnTo>
                    <a:pt x="520" y="898"/>
                  </a:lnTo>
                  <a:lnTo>
                    <a:pt x="504" y="913"/>
                  </a:lnTo>
                  <a:lnTo>
                    <a:pt x="487" y="927"/>
                  </a:lnTo>
                  <a:lnTo>
                    <a:pt x="466" y="938"/>
                  </a:lnTo>
                  <a:lnTo>
                    <a:pt x="445" y="947"/>
                  </a:lnTo>
                  <a:lnTo>
                    <a:pt x="425" y="955"/>
                  </a:lnTo>
                  <a:lnTo>
                    <a:pt x="403" y="962"/>
                  </a:lnTo>
                  <a:lnTo>
                    <a:pt x="379" y="965"/>
                  </a:lnTo>
                  <a:lnTo>
                    <a:pt x="355" y="966"/>
                  </a:lnTo>
                  <a:lnTo>
                    <a:pt x="355" y="966"/>
                  </a:lnTo>
                  <a:lnTo>
                    <a:pt x="325" y="965"/>
                  </a:lnTo>
                  <a:lnTo>
                    <a:pt x="296" y="962"/>
                  </a:lnTo>
                  <a:lnTo>
                    <a:pt x="270" y="957"/>
                  </a:lnTo>
                  <a:lnTo>
                    <a:pt x="247" y="952"/>
                  </a:lnTo>
                  <a:lnTo>
                    <a:pt x="214" y="943"/>
                  </a:lnTo>
                  <a:lnTo>
                    <a:pt x="200" y="938"/>
                  </a:lnTo>
                  <a:lnTo>
                    <a:pt x="200" y="938"/>
                  </a:lnTo>
                  <a:lnTo>
                    <a:pt x="179" y="932"/>
                  </a:lnTo>
                  <a:lnTo>
                    <a:pt x="160" y="927"/>
                  </a:lnTo>
                  <a:lnTo>
                    <a:pt x="141" y="925"/>
                  </a:lnTo>
                  <a:lnTo>
                    <a:pt x="122" y="925"/>
                  </a:lnTo>
                  <a:lnTo>
                    <a:pt x="105" y="927"/>
                  </a:lnTo>
                  <a:lnTo>
                    <a:pt x="89" y="930"/>
                  </a:lnTo>
                  <a:lnTo>
                    <a:pt x="73" y="938"/>
                  </a:lnTo>
                  <a:lnTo>
                    <a:pt x="59" y="946"/>
                  </a:lnTo>
                  <a:lnTo>
                    <a:pt x="59" y="946"/>
                  </a:lnTo>
                  <a:lnTo>
                    <a:pt x="45" y="957"/>
                  </a:lnTo>
                  <a:lnTo>
                    <a:pt x="33" y="968"/>
                  </a:lnTo>
                  <a:lnTo>
                    <a:pt x="24" y="982"/>
                  </a:lnTo>
                  <a:lnTo>
                    <a:pt x="14" y="998"/>
                  </a:lnTo>
                  <a:lnTo>
                    <a:pt x="8" y="1016"/>
                  </a:lnTo>
                  <a:lnTo>
                    <a:pt x="3" y="1035"/>
                  </a:lnTo>
                  <a:lnTo>
                    <a:pt x="0" y="1054"/>
                  </a:lnTo>
                  <a:lnTo>
                    <a:pt x="0" y="1074"/>
                  </a:lnTo>
                  <a:lnTo>
                    <a:pt x="0" y="1454"/>
                  </a:lnTo>
                  <a:lnTo>
                    <a:pt x="0" y="1454"/>
                  </a:lnTo>
                  <a:lnTo>
                    <a:pt x="51" y="1456"/>
                  </a:lnTo>
                  <a:lnTo>
                    <a:pt x="100" y="1461"/>
                  </a:lnTo>
                  <a:lnTo>
                    <a:pt x="151" y="1467"/>
                  </a:lnTo>
                  <a:lnTo>
                    <a:pt x="198" y="1476"/>
                  </a:lnTo>
                  <a:lnTo>
                    <a:pt x="246" y="1488"/>
                  </a:lnTo>
                  <a:lnTo>
                    <a:pt x="293" y="1500"/>
                  </a:lnTo>
                  <a:lnTo>
                    <a:pt x="339" y="1516"/>
                  </a:lnTo>
                  <a:lnTo>
                    <a:pt x="384" y="1535"/>
                  </a:lnTo>
                  <a:lnTo>
                    <a:pt x="426" y="1554"/>
                  </a:lnTo>
                  <a:lnTo>
                    <a:pt x="469" y="1576"/>
                  </a:lnTo>
                  <a:lnTo>
                    <a:pt x="510" y="1600"/>
                  </a:lnTo>
                  <a:lnTo>
                    <a:pt x="552" y="1625"/>
                  </a:lnTo>
                  <a:lnTo>
                    <a:pt x="590" y="1652"/>
                  </a:lnTo>
                  <a:lnTo>
                    <a:pt x="628" y="1682"/>
                  </a:lnTo>
                  <a:lnTo>
                    <a:pt x="663" y="1712"/>
                  </a:lnTo>
                  <a:lnTo>
                    <a:pt x="697" y="1746"/>
                  </a:lnTo>
                  <a:lnTo>
                    <a:pt x="731" y="1781"/>
                  </a:lnTo>
                  <a:lnTo>
                    <a:pt x="761" y="1815"/>
                  </a:lnTo>
                  <a:lnTo>
                    <a:pt x="791" y="1853"/>
                  </a:lnTo>
                  <a:lnTo>
                    <a:pt x="818" y="1891"/>
                  </a:lnTo>
                  <a:lnTo>
                    <a:pt x="843" y="1931"/>
                  </a:lnTo>
                  <a:lnTo>
                    <a:pt x="869" y="1972"/>
                  </a:lnTo>
                  <a:lnTo>
                    <a:pt x="891" y="2015"/>
                  </a:lnTo>
                  <a:lnTo>
                    <a:pt x="910" y="2058"/>
                  </a:lnTo>
                  <a:lnTo>
                    <a:pt x="927" y="2104"/>
                  </a:lnTo>
                  <a:lnTo>
                    <a:pt x="943" y="2148"/>
                  </a:lnTo>
                  <a:lnTo>
                    <a:pt x="957" y="2196"/>
                  </a:lnTo>
                  <a:lnTo>
                    <a:pt x="968" y="2243"/>
                  </a:lnTo>
                  <a:lnTo>
                    <a:pt x="978" y="2291"/>
                  </a:lnTo>
                  <a:lnTo>
                    <a:pt x="984" y="2341"/>
                  </a:lnTo>
                  <a:lnTo>
                    <a:pt x="989" y="2390"/>
                  </a:lnTo>
                  <a:lnTo>
                    <a:pt x="991" y="2441"/>
                  </a:lnTo>
                  <a:lnTo>
                    <a:pt x="1369" y="2441"/>
                  </a:lnTo>
                  <a:lnTo>
                    <a:pt x="1369" y="2441"/>
                  </a:lnTo>
                  <a:lnTo>
                    <a:pt x="1393" y="2443"/>
                  </a:lnTo>
                  <a:lnTo>
                    <a:pt x="1414" y="2446"/>
                  </a:lnTo>
                  <a:lnTo>
                    <a:pt x="1436" y="2451"/>
                  </a:lnTo>
                  <a:lnTo>
                    <a:pt x="1455" y="2459"/>
                  </a:lnTo>
                  <a:lnTo>
                    <a:pt x="1472" y="2468"/>
                  </a:lnTo>
                  <a:lnTo>
                    <a:pt x="1488" y="2479"/>
                  </a:lnTo>
                  <a:lnTo>
                    <a:pt x="1501" y="2492"/>
                  </a:lnTo>
                  <a:lnTo>
                    <a:pt x="1513" y="2508"/>
                  </a:lnTo>
                  <a:lnTo>
                    <a:pt x="1513" y="2508"/>
                  </a:lnTo>
                  <a:lnTo>
                    <a:pt x="1523" y="2525"/>
                  </a:lnTo>
                  <a:lnTo>
                    <a:pt x="1531" y="2542"/>
                  </a:lnTo>
                  <a:lnTo>
                    <a:pt x="1536" y="2562"/>
                  </a:lnTo>
                  <a:lnTo>
                    <a:pt x="1537" y="2581"/>
                  </a:lnTo>
                  <a:lnTo>
                    <a:pt x="1537" y="2601"/>
                  </a:lnTo>
                  <a:lnTo>
                    <a:pt x="1536" y="2623"/>
                  </a:lnTo>
                  <a:lnTo>
                    <a:pt x="1531" y="2644"/>
                  </a:lnTo>
                  <a:lnTo>
                    <a:pt x="1523" y="2666"/>
                  </a:lnTo>
                  <a:lnTo>
                    <a:pt x="1523" y="2666"/>
                  </a:lnTo>
                  <a:lnTo>
                    <a:pt x="1518" y="2679"/>
                  </a:lnTo>
                  <a:lnTo>
                    <a:pt x="1510" y="2712"/>
                  </a:lnTo>
                  <a:lnTo>
                    <a:pt x="1504" y="2734"/>
                  </a:lnTo>
                  <a:lnTo>
                    <a:pt x="1501" y="2758"/>
                  </a:lnTo>
                  <a:lnTo>
                    <a:pt x="1498" y="2786"/>
                  </a:lnTo>
                  <a:lnTo>
                    <a:pt x="1496" y="2815"/>
                  </a:lnTo>
                  <a:lnTo>
                    <a:pt x="1496" y="2815"/>
                  </a:lnTo>
                  <a:lnTo>
                    <a:pt x="1498" y="2837"/>
                  </a:lnTo>
                  <a:lnTo>
                    <a:pt x="1501" y="2859"/>
                  </a:lnTo>
                  <a:lnTo>
                    <a:pt x="1506" y="2878"/>
                  </a:lnTo>
                  <a:lnTo>
                    <a:pt x="1513" y="2899"/>
                  </a:lnTo>
                  <a:lnTo>
                    <a:pt x="1523" y="2918"/>
                  </a:lnTo>
                  <a:lnTo>
                    <a:pt x="1532" y="2935"/>
                  </a:lnTo>
                  <a:lnTo>
                    <a:pt x="1545" y="2951"/>
                  </a:lnTo>
                  <a:lnTo>
                    <a:pt x="1559" y="2967"/>
                  </a:lnTo>
                  <a:lnTo>
                    <a:pt x="1575" y="2981"/>
                  </a:lnTo>
                  <a:lnTo>
                    <a:pt x="1591" y="2994"/>
                  </a:lnTo>
                  <a:lnTo>
                    <a:pt x="1609" y="3003"/>
                  </a:lnTo>
                  <a:lnTo>
                    <a:pt x="1628" y="3013"/>
                  </a:lnTo>
                  <a:lnTo>
                    <a:pt x="1648" y="3021"/>
                  </a:lnTo>
                  <a:lnTo>
                    <a:pt x="1669" y="3026"/>
                  </a:lnTo>
                  <a:lnTo>
                    <a:pt x="1689" y="3029"/>
                  </a:lnTo>
                  <a:lnTo>
                    <a:pt x="1712" y="3030"/>
                  </a:lnTo>
                  <a:lnTo>
                    <a:pt x="1712" y="3030"/>
                  </a:lnTo>
                  <a:lnTo>
                    <a:pt x="1734" y="3029"/>
                  </a:lnTo>
                  <a:lnTo>
                    <a:pt x="1754" y="3026"/>
                  </a:lnTo>
                  <a:lnTo>
                    <a:pt x="1775" y="3021"/>
                  </a:lnTo>
                  <a:lnTo>
                    <a:pt x="1796" y="3013"/>
                  </a:lnTo>
                  <a:lnTo>
                    <a:pt x="1813" y="3003"/>
                  </a:lnTo>
                  <a:lnTo>
                    <a:pt x="1832" y="2994"/>
                  </a:lnTo>
                  <a:lnTo>
                    <a:pt x="1848" y="2981"/>
                  </a:lnTo>
                  <a:lnTo>
                    <a:pt x="1864" y="2967"/>
                  </a:lnTo>
                  <a:lnTo>
                    <a:pt x="1876" y="2951"/>
                  </a:lnTo>
                  <a:lnTo>
                    <a:pt x="1889" y="2935"/>
                  </a:lnTo>
                  <a:lnTo>
                    <a:pt x="1900" y="2918"/>
                  </a:lnTo>
                  <a:lnTo>
                    <a:pt x="1910" y="2899"/>
                  </a:lnTo>
                  <a:lnTo>
                    <a:pt x="1916" y="2878"/>
                  </a:lnTo>
                  <a:lnTo>
                    <a:pt x="1922" y="2859"/>
                  </a:lnTo>
                  <a:lnTo>
                    <a:pt x="1925" y="2837"/>
                  </a:lnTo>
                  <a:lnTo>
                    <a:pt x="1927" y="2815"/>
                  </a:lnTo>
                  <a:lnTo>
                    <a:pt x="1927" y="2815"/>
                  </a:lnTo>
                  <a:lnTo>
                    <a:pt x="1925" y="2786"/>
                  </a:lnTo>
                  <a:lnTo>
                    <a:pt x="1922" y="2758"/>
                  </a:lnTo>
                  <a:lnTo>
                    <a:pt x="1918" y="2734"/>
                  </a:lnTo>
                  <a:lnTo>
                    <a:pt x="1913" y="2712"/>
                  </a:lnTo>
                  <a:lnTo>
                    <a:pt x="1903" y="2679"/>
                  </a:lnTo>
                  <a:lnTo>
                    <a:pt x="1900" y="2666"/>
                  </a:lnTo>
                  <a:lnTo>
                    <a:pt x="1900" y="2666"/>
                  </a:lnTo>
                  <a:lnTo>
                    <a:pt x="1892" y="2644"/>
                  </a:lnTo>
                  <a:lnTo>
                    <a:pt x="1887" y="2623"/>
                  </a:lnTo>
                  <a:lnTo>
                    <a:pt x="1884" y="2601"/>
                  </a:lnTo>
                  <a:lnTo>
                    <a:pt x="1884" y="2581"/>
                  </a:lnTo>
                  <a:lnTo>
                    <a:pt x="1887" y="2562"/>
                  </a:lnTo>
                  <a:lnTo>
                    <a:pt x="1892" y="2542"/>
                  </a:lnTo>
                  <a:lnTo>
                    <a:pt x="1900" y="2525"/>
                  </a:lnTo>
                  <a:lnTo>
                    <a:pt x="1910" y="2508"/>
                  </a:lnTo>
                  <a:lnTo>
                    <a:pt x="1910" y="2508"/>
                  </a:lnTo>
                  <a:lnTo>
                    <a:pt x="1921" y="2492"/>
                  </a:lnTo>
                  <a:lnTo>
                    <a:pt x="1935" y="2479"/>
                  </a:lnTo>
                  <a:lnTo>
                    <a:pt x="1951" y="2468"/>
                  </a:lnTo>
                  <a:lnTo>
                    <a:pt x="1968" y="2459"/>
                  </a:lnTo>
                  <a:lnTo>
                    <a:pt x="1987" y="2451"/>
                  </a:lnTo>
                  <a:lnTo>
                    <a:pt x="2008" y="2446"/>
                  </a:lnTo>
                  <a:lnTo>
                    <a:pt x="2030" y="2443"/>
                  </a:lnTo>
                  <a:lnTo>
                    <a:pt x="2054" y="2441"/>
                  </a:lnTo>
                  <a:lnTo>
                    <a:pt x="2445" y="2441"/>
                  </a:lnTo>
                  <a:lnTo>
                    <a:pt x="2445" y="2441"/>
                  </a:lnTo>
                  <a:lnTo>
                    <a:pt x="2445" y="2378"/>
                  </a:lnTo>
                  <a:lnTo>
                    <a:pt x="2442" y="2316"/>
                  </a:lnTo>
                  <a:lnTo>
                    <a:pt x="2437" y="2254"/>
                  </a:lnTo>
                  <a:lnTo>
                    <a:pt x="2433" y="2192"/>
                  </a:lnTo>
                  <a:lnTo>
                    <a:pt x="2425" y="2131"/>
                  </a:lnTo>
                  <a:lnTo>
                    <a:pt x="2415" y="2070"/>
                  </a:lnTo>
                  <a:lnTo>
                    <a:pt x="2406" y="2010"/>
                  </a:lnTo>
                  <a:lnTo>
                    <a:pt x="2395" y="1950"/>
                  </a:lnTo>
                  <a:lnTo>
                    <a:pt x="2380" y="1890"/>
                  </a:lnTo>
                  <a:lnTo>
                    <a:pt x="2366" y="1831"/>
                  </a:lnTo>
                  <a:lnTo>
                    <a:pt x="2350" y="1774"/>
                  </a:lnTo>
                  <a:lnTo>
                    <a:pt x="2333" y="1716"/>
                  </a:lnTo>
                  <a:lnTo>
                    <a:pt x="2314" y="1659"/>
                  </a:lnTo>
                  <a:lnTo>
                    <a:pt x="2295" y="1603"/>
                  </a:lnTo>
                  <a:lnTo>
                    <a:pt x="2273" y="1548"/>
                  </a:lnTo>
                  <a:lnTo>
                    <a:pt x="2250" y="1492"/>
                  </a:lnTo>
                  <a:lnTo>
                    <a:pt x="2227" y="1438"/>
                  </a:lnTo>
                  <a:lnTo>
                    <a:pt x="2201" y="1385"/>
                  </a:lnTo>
                  <a:lnTo>
                    <a:pt x="2174" y="1332"/>
                  </a:lnTo>
                  <a:lnTo>
                    <a:pt x="2147" y="1280"/>
                  </a:lnTo>
                  <a:lnTo>
                    <a:pt x="2119" y="1228"/>
                  </a:lnTo>
                  <a:lnTo>
                    <a:pt x="2089" y="1177"/>
                  </a:lnTo>
                  <a:lnTo>
                    <a:pt x="2057" y="1128"/>
                  </a:lnTo>
                  <a:lnTo>
                    <a:pt x="2024" y="1079"/>
                  </a:lnTo>
                  <a:lnTo>
                    <a:pt x="1990" y="1030"/>
                  </a:lnTo>
                  <a:lnTo>
                    <a:pt x="1956" y="982"/>
                  </a:lnTo>
                  <a:lnTo>
                    <a:pt x="1921" y="936"/>
                  </a:lnTo>
                  <a:lnTo>
                    <a:pt x="1884" y="890"/>
                  </a:lnTo>
                  <a:lnTo>
                    <a:pt x="1846" y="846"/>
                  </a:lnTo>
                  <a:lnTo>
                    <a:pt x="1807" y="802"/>
                  </a:lnTo>
                  <a:lnTo>
                    <a:pt x="1767" y="759"/>
                  </a:lnTo>
                  <a:lnTo>
                    <a:pt x="1726" y="718"/>
                  </a:lnTo>
                  <a:lnTo>
                    <a:pt x="1683" y="677"/>
                  </a:lnTo>
                  <a:lnTo>
                    <a:pt x="1640" y="637"/>
                  </a:lnTo>
                  <a:lnTo>
                    <a:pt x="1597" y="597"/>
                  </a:lnTo>
                  <a:lnTo>
                    <a:pt x="1551" y="561"/>
                  </a:lnTo>
                  <a:lnTo>
                    <a:pt x="1507" y="523"/>
                  </a:lnTo>
                  <a:lnTo>
                    <a:pt x="1460" y="488"/>
                  </a:lnTo>
                  <a:lnTo>
                    <a:pt x="1412" y="453"/>
                  </a:lnTo>
                  <a:lnTo>
                    <a:pt x="1365" y="420"/>
                  </a:lnTo>
                  <a:lnTo>
                    <a:pt x="1315" y="387"/>
                  </a:lnTo>
                  <a:lnTo>
                    <a:pt x="1265" y="357"/>
                  </a:lnTo>
                  <a:lnTo>
                    <a:pt x="1214" y="326"/>
                  </a:lnTo>
                  <a:lnTo>
                    <a:pt x="1163" y="298"/>
                  </a:lnTo>
                  <a:lnTo>
                    <a:pt x="1111" y="269"/>
                  </a:lnTo>
                  <a:lnTo>
                    <a:pt x="1057" y="244"/>
                  </a:lnTo>
                  <a:lnTo>
                    <a:pt x="1005" y="219"/>
                  </a:lnTo>
                  <a:lnTo>
                    <a:pt x="949" y="195"/>
                  </a:lnTo>
                  <a:lnTo>
                    <a:pt x="894" y="171"/>
                  </a:lnTo>
                  <a:lnTo>
                    <a:pt x="838" y="151"/>
                  </a:lnTo>
                  <a:lnTo>
                    <a:pt x="783" y="130"/>
                  </a:lnTo>
                  <a:lnTo>
                    <a:pt x="726" y="113"/>
                  </a:lnTo>
                  <a:lnTo>
                    <a:pt x="667" y="95"/>
                  </a:lnTo>
                  <a:lnTo>
                    <a:pt x="610" y="79"/>
                  </a:lnTo>
                  <a:lnTo>
                    <a:pt x="552" y="65"/>
                  </a:lnTo>
                  <a:lnTo>
                    <a:pt x="491" y="52"/>
                  </a:lnTo>
                  <a:lnTo>
                    <a:pt x="431" y="40"/>
                  </a:lnTo>
                  <a:lnTo>
                    <a:pt x="371" y="30"/>
                  </a:lnTo>
                  <a:lnTo>
                    <a:pt x="311" y="21"/>
                  </a:lnTo>
                  <a:lnTo>
                    <a:pt x="249" y="14"/>
                  </a:lnTo>
                  <a:lnTo>
                    <a:pt x="187" y="8"/>
                  </a:lnTo>
                  <a:lnTo>
                    <a:pt x="125" y="5"/>
                  </a:lnTo>
                  <a:lnTo>
                    <a:pt x="64" y="2"/>
                  </a:lnTo>
                  <a:lnTo>
                    <a:pt x="0" y="0"/>
                  </a:lnTo>
                  <a:lnTo>
                    <a:pt x="0" y="390"/>
                  </a:lnTo>
                  <a:close/>
                </a:path>
              </a:pathLst>
            </a:custGeom>
            <a:solidFill>
              <a:schemeClr val="accent3"/>
            </a:solidFill>
            <a:ln w="57150">
              <a:solidFill>
                <a:schemeClr val="bg1"/>
              </a:solidFill>
              <a:round/>
              <a:headEnd/>
              <a:tailEnd/>
            </a:ln>
            <a:extLst/>
          </p:spPr>
          <p:txBody>
            <a:bodyPr vert="horz" wrap="square" lIns="91440" tIns="45720" rIns="91440" bIns="45720" numCol="1" anchor="t" anchorCtr="0" compatLnSpc="1">
              <a:prstTxWarp prst="textNoShape">
                <a:avLst/>
              </a:prstTxWarp>
            </a:bodyPr>
            <a:lstStyle/>
            <a:p>
              <a:pPr algn="ctr"/>
              <a:endParaRPr lang="en-US"/>
            </a:p>
          </p:txBody>
        </p:sp>
        <p:sp>
          <p:nvSpPr>
            <p:cNvPr id="8" name="Freeform 15"/>
            <p:cNvSpPr>
              <a:spLocks/>
            </p:cNvSpPr>
            <p:nvPr/>
          </p:nvSpPr>
          <p:spPr bwMode="auto">
            <a:xfrm>
              <a:off x="2795059" y="1260049"/>
              <a:ext cx="2180448" cy="1759030"/>
            </a:xfrm>
            <a:custGeom>
              <a:avLst/>
              <a:gdLst>
                <a:gd name="T0" fmla="*/ 447 w 3032"/>
                <a:gd name="T1" fmla="*/ 2436 h 2446"/>
                <a:gd name="T2" fmla="*/ 517 w 3032"/>
                <a:gd name="T3" fmla="*/ 2387 h 2446"/>
                <a:gd name="T4" fmla="*/ 539 w 3032"/>
                <a:gd name="T5" fmla="*/ 2322 h 2446"/>
                <a:gd name="T6" fmla="*/ 525 w 3032"/>
                <a:gd name="T7" fmla="*/ 2246 h 2446"/>
                <a:gd name="T8" fmla="*/ 498 w 3032"/>
                <a:gd name="T9" fmla="*/ 2121 h 2446"/>
                <a:gd name="T10" fmla="*/ 507 w 3032"/>
                <a:gd name="T11" fmla="*/ 2021 h 2446"/>
                <a:gd name="T12" fmla="*/ 566 w 3032"/>
                <a:gd name="T13" fmla="*/ 1925 h 2446"/>
                <a:gd name="T14" fmla="*/ 661 w 3032"/>
                <a:gd name="T15" fmla="*/ 1868 h 2446"/>
                <a:gd name="T16" fmla="*/ 754 w 3032"/>
                <a:gd name="T17" fmla="*/ 1858 h 2446"/>
                <a:gd name="T18" fmla="*/ 861 w 3032"/>
                <a:gd name="T19" fmla="*/ 1896 h 2446"/>
                <a:gd name="T20" fmla="*/ 937 w 3032"/>
                <a:gd name="T21" fmla="*/ 1979 h 2446"/>
                <a:gd name="T22" fmla="*/ 965 w 3032"/>
                <a:gd name="T23" fmla="*/ 2091 h 2446"/>
                <a:gd name="T24" fmla="*/ 951 w 3032"/>
                <a:gd name="T25" fmla="*/ 2199 h 2446"/>
                <a:gd name="T26" fmla="*/ 926 w 3032"/>
                <a:gd name="T27" fmla="*/ 2286 h 2446"/>
                <a:gd name="T28" fmla="*/ 935 w 3032"/>
                <a:gd name="T29" fmla="*/ 2373 h 2446"/>
                <a:gd name="T30" fmla="*/ 981 w 3032"/>
                <a:gd name="T31" fmla="*/ 2422 h 2446"/>
                <a:gd name="T32" fmla="*/ 1073 w 3032"/>
                <a:gd name="T33" fmla="*/ 2446 h 2446"/>
                <a:gd name="T34" fmla="*/ 1468 w 3032"/>
                <a:gd name="T35" fmla="*/ 2295 h 2446"/>
                <a:gd name="T36" fmla="*/ 1536 w 3032"/>
                <a:gd name="T37" fmla="*/ 2063 h 2446"/>
                <a:gd name="T38" fmla="*/ 1653 w 3032"/>
                <a:gd name="T39" fmla="*/ 1857 h 2446"/>
                <a:gd name="T40" fmla="*/ 1816 w 3032"/>
                <a:gd name="T41" fmla="*/ 1686 h 2446"/>
                <a:gd name="T42" fmla="*/ 2016 w 3032"/>
                <a:gd name="T43" fmla="*/ 1556 h 2446"/>
                <a:gd name="T44" fmla="*/ 2244 w 3032"/>
                <a:gd name="T45" fmla="*/ 1476 h 2446"/>
                <a:gd name="T46" fmla="*/ 2442 w 3032"/>
                <a:gd name="T47" fmla="*/ 1074 h 2446"/>
                <a:gd name="T48" fmla="*/ 2460 w 3032"/>
                <a:gd name="T49" fmla="*/ 989 h 2446"/>
                <a:gd name="T50" fmla="*/ 2509 w 3032"/>
                <a:gd name="T51" fmla="*/ 930 h 2446"/>
                <a:gd name="T52" fmla="*/ 2602 w 3032"/>
                <a:gd name="T53" fmla="*/ 906 h 2446"/>
                <a:gd name="T54" fmla="*/ 2680 w 3032"/>
                <a:gd name="T55" fmla="*/ 925 h 2446"/>
                <a:gd name="T56" fmla="*/ 2816 w 3032"/>
                <a:gd name="T57" fmla="*/ 947 h 2446"/>
                <a:gd name="T58" fmla="*/ 2900 w 3032"/>
                <a:gd name="T59" fmla="*/ 930 h 2446"/>
                <a:gd name="T60" fmla="*/ 2982 w 3032"/>
                <a:gd name="T61" fmla="*/ 868 h 2446"/>
                <a:gd name="T62" fmla="*/ 3027 w 3032"/>
                <a:gd name="T63" fmla="*/ 776 h 2446"/>
                <a:gd name="T64" fmla="*/ 3027 w 3032"/>
                <a:gd name="T65" fmla="*/ 689 h 2446"/>
                <a:gd name="T66" fmla="*/ 2982 w 3032"/>
                <a:gd name="T67" fmla="*/ 596 h 2446"/>
                <a:gd name="T68" fmla="*/ 2900 w 3032"/>
                <a:gd name="T69" fmla="*/ 534 h 2446"/>
                <a:gd name="T70" fmla="*/ 2816 w 3032"/>
                <a:gd name="T71" fmla="*/ 518 h 2446"/>
                <a:gd name="T72" fmla="*/ 2680 w 3032"/>
                <a:gd name="T73" fmla="*/ 540 h 2446"/>
                <a:gd name="T74" fmla="*/ 2602 w 3032"/>
                <a:gd name="T75" fmla="*/ 559 h 2446"/>
                <a:gd name="T76" fmla="*/ 2509 w 3032"/>
                <a:gd name="T77" fmla="*/ 534 h 2446"/>
                <a:gd name="T78" fmla="*/ 2460 w 3032"/>
                <a:gd name="T79" fmla="*/ 475 h 2446"/>
                <a:gd name="T80" fmla="*/ 2442 w 3032"/>
                <a:gd name="T81" fmla="*/ 0 h 2446"/>
                <a:gd name="T82" fmla="*/ 2193 w 3032"/>
                <a:gd name="T83" fmla="*/ 14 h 2446"/>
                <a:gd name="T84" fmla="*/ 1891 w 3032"/>
                <a:gd name="T85" fmla="*/ 65 h 2446"/>
                <a:gd name="T86" fmla="*/ 1604 w 3032"/>
                <a:gd name="T87" fmla="*/ 152 h 2446"/>
                <a:gd name="T88" fmla="*/ 1331 w 3032"/>
                <a:gd name="T89" fmla="*/ 271 h 2446"/>
                <a:gd name="T90" fmla="*/ 1079 w 3032"/>
                <a:gd name="T91" fmla="*/ 422 h 2446"/>
                <a:gd name="T92" fmla="*/ 846 w 3032"/>
                <a:gd name="T93" fmla="*/ 601 h 2446"/>
                <a:gd name="T94" fmla="*/ 637 w 3032"/>
                <a:gd name="T95" fmla="*/ 805 h 2446"/>
                <a:gd name="T96" fmla="*/ 453 w 3032"/>
                <a:gd name="T97" fmla="*/ 1033 h 2446"/>
                <a:gd name="T98" fmla="*/ 298 w 3032"/>
                <a:gd name="T99" fmla="*/ 1283 h 2446"/>
                <a:gd name="T100" fmla="*/ 171 w 3032"/>
                <a:gd name="T101" fmla="*/ 1551 h 2446"/>
                <a:gd name="T102" fmla="*/ 79 w 3032"/>
                <a:gd name="T103" fmla="*/ 1836 h 2446"/>
                <a:gd name="T104" fmla="*/ 21 w 3032"/>
                <a:gd name="T105" fmla="*/ 2135 h 2446"/>
                <a:gd name="T106" fmla="*/ 0 w 3032"/>
                <a:gd name="T107" fmla="*/ 2446 h 2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2" h="2446">
                  <a:moveTo>
                    <a:pt x="388" y="2446"/>
                  </a:moveTo>
                  <a:lnTo>
                    <a:pt x="388" y="2446"/>
                  </a:lnTo>
                  <a:lnTo>
                    <a:pt x="409" y="2444"/>
                  </a:lnTo>
                  <a:lnTo>
                    <a:pt x="430" y="2441"/>
                  </a:lnTo>
                  <a:lnTo>
                    <a:pt x="447" y="2436"/>
                  </a:lnTo>
                  <a:lnTo>
                    <a:pt x="464" y="2430"/>
                  </a:lnTo>
                  <a:lnTo>
                    <a:pt x="480" y="2422"/>
                  </a:lnTo>
                  <a:lnTo>
                    <a:pt x="495" y="2413"/>
                  </a:lnTo>
                  <a:lnTo>
                    <a:pt x="506" y="2400"/>
                  </a:lnTo>
                  <a:lnTo>
                    <a:pt x="517" y="2387"/>
                  </a:lnTo>
                  <a:lnTo>
                    <a:pt x="517" y="2387"/>
                  </a:lnTo>
                  <a:lnTo>
                    <a:pt x="526" y="2373"/>
                  </a:lnTo>
                  <a:lnTo>
                    <a:pt x="533" y="2357"/>
                  </a:lnTo>
                  <a:lnTo>
                    <a:pt x="536" y="2340"/>
                  </a:lnTo>
                  <a:lnTo>
                    <a:pt x="539" y="2322"/>
                  </a:lnTo>
                  <a:lnTo>
                    <a:pt x="537" y="2305"/>
                  </a:lnTo>
                  <a:lnTo>
                    <a:pt x="536" y="2286"/>
                  </a:lnTo>
                  <a:lnTo>
                    <a:pt x="531" y="2265"/>
                  </a:lnTo>
                  <a:lnTo>
                    <a:pt x="525" y="2246"/>
                  </a:lnTo>
                  <a:lnTo>
                    <a:pt x="525" y="2246"/>
                  </a:lnTo>
                  <a:lnTo>
                    <a:pt x="520" y="2232"/>
                  </a:lnTo>
                  <a:lnTo>
                    <a:pt x="510" y="2199"/>
                  </a:lnTo>
                  <a:lnTo>
                    <a:pt x="506" y="2175"/>
                  </a:lnTo>
                  <a:lnTo>
                    <a:pt x="501" y="2150"/>
                  </a:lnTo>
                  <a:lnTo>
                    <a:pt x="498" y="2121"/>
                  </a:lnTo>
                  <a:lnTo>
                    <a:pt x="496" y="2091"/>
                  </a:lnTo>
                  <a:lnTo>
                    <a:pt x="496" y="2091"/>
                  </a:lnTo>
                  <a:lnTo>
                    <a:pt x="498" y="2066"/>
                  </a:lnTo>
                  <a:lnTo>
                    <a:pt x="501" y="2044"/>
                  </a:lnTo>
                  <a:lnTo>
                    <a:pt x="507" y="2021"/>
                  </a:lnTo>
                  <a:lnTo>
                    <a:pt x="515" y="1999"/>
                  </a:lnTo>
                  <a:lnTo>
                    <a:pt x="525" y="1979"/>
                  </a:lnTo>
                  <a:lnTo>
                    <a:pt x="536" y="1960"/>
                  </a:lnTo>
                  <a:lnTo>
                    <a:pt x="550" y="1942"/>
                  </a:lnTo>
                  <a:lnTo>
                    <a:pt x="566" y="1925"/>
                  </a:lnTo>
                  <a:lnTo>
                    <a:pt x="582" y="1910"/>
                  </a:lnTo>
                  <a:lnTo>
                    <a:pt x="599" y="1896"/>
                  </a:lnTo>
                  <a:lnTo>
                    <a:pt x="620" y="1885"/>
                  </a:lnTo>
                  <a:lnTo>
                    <a:pt x="639" y="1876"/>
                  </a:lnTo>
                  <a:lnTo>
                    <a:pt x="661" y="1868"/>
                  </a:lnTo>
                  <a:lnTo>
                    <a:pt x="683" y="1861"/>
                  </a:lnTo>
                  <a:lnTo>
                    <a:pt x="707" y="1858"/>
                  </a:lnTo>
                  <a:lnTo>
                    <a:pt x="731" y="1857"/>
                  </a:lnTo>
                  <a:lnTo>
                    <a:pt x="731" y="1857"/>
                  </a:lnTo>
                  <a:lnTo>
                    <a:pt x="754" y="1858"/>
                  </a:lnTo>
                  <a:lnTo>
                    <a:pt x="778" y="1861"/>
                  </a:lnTo>
                  <a:lnTo>
                    <a:pt x="800" y="1868"/>
                  </a:lnTo>
                  <a:lnTo>
                    <a:pt x="821" y="1876"/>
                  </a:lnTo>
                  <a:lnTo>
                    <a:pt x="842" y="1885"/>
                  </a:lnTo>
                  <a:lnTo>
                    <a:pt x="861" y="1896"/>
                  </a:lnTo>
                  <a:lnTo>
                    <a:pt x="880" y="1910"/>
                  </a:lnTo>
                  <a:lnTo>
                    <a:pt x="896" y="1925"/>
                  </a:lnTo>
                  <a:lnTo>
                    <a:pt x="911" y="1942"/>
                  </a:lnTo>
                  <a:lnTo>
                    <a:pt x="924" y="1960"/>
                  </a:lnTo>
                  <a:lnTo>
                    <a:pt x="937" y="1979"/>
                  </a:lnTo>
                  <a:lnTo>
                    <a:pt x="946" y="1999"/>
                  </a:lnTo>
                  <a:lnTo>
                    <a:pt x="954" y="2021"/>
                  </a:lnTo>
                  <a:lnTo>
                    <a:pt x="960" y="2044"/>
                  </a:lnTo>
                  <a:lnTo>
                    <a:pt x="964" y="2066"/>
                  </a:lnTo>
                  <a:lnTo>
                    <a:pt x="965" y="2091"/>
                  </a:lnTo>
                  <a:lnTo>
                    <a:pt x="965" y="2091"/>
                  </a:lnTo>
                  <a:lnTo>
                    <a:pt x="964" y="2121"/>
                  </a:lnTo>
                  <a:lnTo>
                    <a:pt x="960" y="2150"/>
                  </a:lnTo>
                  <a:lnTo>
                    <a:pt x="956" y="2175"/>
                  </a:lnTo>
                  <a:lnTo>
                    <a:pt x="951" y="2199"/>
                  </a:lnTo>
                  <a:lnTo>
                    <a:pt x="941" y="2232"/>
                  </a:lnTo>
                  <a:lnTo>
                    <a:pt x="937" y="2246"/>
                  </a:lnTo>
                  <a:lnTo>
                    <a:pt x="937" y="2246"/>
                  </a:lnTo>
                  <a:lnTo>
                    <a:pt x="930" y="2265"/>
                  </a:lnTo>
                  <a:lnTo>
                    <a:pt x="926" y="2286"/>
                  </a:lnTo>
                  <a:lnTo>
                    <a:pt x="922" y="2305"/>
                  </a:lnTo>
                  <a:lnTo>
                    <a:pt x="922" y="2322"/>
                  </a:lnTo>
                  <a:lnTo>
                    <a:pt x="926" y="2340"/>
                  </a:lnTo>
                  <a:lnTo>
                    <a:pt x="929" y="2357"/>
                  </a:lnTo>
                  <a:lnTo>
                    <a:pt x="935" y="2373"/>
                  </a:lnTo>
                  <a:lnTo>
                    <a:pt x="945" y="2387"/>
                  </a:lnTo>
                  <a:lnTo>
                    <a:pt x="945" y="2387"/>
                  </a:lnTo>
                  <a:lnTo>
                    <a:pt x="954" y="2400"/>
                  </a:lnTo>
                  <a:lnTo>
                    <a:pt x="967" y="2413"/>
                  </a:lnTo>
                  <a:lnTo>
                    <a:pt x="981" y="2422"/>
                  </a:lnTo>
                  <a:lnTo>
                    <a:pt x="997" y="2430"/>
                  </a:lnTo>
                  <a:lnTo>
                    <a:pt x="1014" y="2436"/>
                  </a:lnTo>
                  <a:lnTo>
                    <a:pt x="1032" y="2441"/>
                  </a:lnTo>
                  <a:lnTo>
                    <a:pt x="1052" y="2444"/>
                  </a:lnTo>
                  <a:lnTo>
                    <a:pt x="1073" y="2446"/>
                  </a:lnTo>
                  <a:lnTo>
                    <a:pt x="1455" y="2446"/>
                  </a:lnTo>
                  <a:lnTo>
                    <a:pt x="1455" y="2446"/>
                  </a:lnTo>
                  <a:lnTo>
                    <a:pt x="1456" y="2395"/>
                  </a:lnTo>
                  <a:lnTo>
                    <a:pt x="1461" y="2344"/>
                  </a:lnTo>
                  <a:lnTo>
                    <a:pt x="1468" y="2295"/>
                  </a:lnTo>
                  <a:lnTo>
                    <a:pt x="1477" y="2246"/>
                  </a:lnTo>
                  <a:lnTo>
                    <a:pt x="1488" y="2199"/>
                  </a:lnTo>
                  <a:lnTo>
                    <a:pt x="1501" y="2153"/>
                  </a:lnTo>
                  <a:lnTo>
                    <a:pt x="1517" y="2107"/>
                  </a:lnTo>
                  <a:lnTo>
                    <a:pt x="1536" y="2063"/>
                  </a:lnTo>
                  <a:lnTo>
                    <a:pt x="1555" y="2018"/>
                  </a:lnTo>
                  <a:lnTo>
                    <a:pt x="1577" y="1975"/>
                  </a:lnTo>
                  <a:lnTo>
                    <a:pt x="1601" y="1934"/>
                  </a:lnTo>
                  <a:lnTo>
                    <a:pt x="1626" y="1895"/>
                  </a:lnTo>
                  <a:lnTo>
                    <a:pt x="1653" y="1857"/>
                  </a:lnTo>
                  <a:lnTo>
                    <a:pt x="1683" y="1819"/>
                  </a:lnTo>
                  <a:lnTo>
                    <a:pt x="1713" y="1784"/>
                  </a:lnTo>
                  <a:lnTo>
                    <a:pt x="1746" y="1749"/>
                  </a:lnTo>
                  <a:lnTo>
                    <a:pt x="1781" y="1716"/>
                  </a:lnTo>
                  <a:lnTo>
                    <a:pt x="1816" y="1686"/>
                  </a:lnTo>
                  <a:lnTo>
                    <a:pt x="1854" y="1655"/>
                  </a:lnTo>
                  <a:lnTo>
                    <a:pt x="1892" y="1629"/>
                  </a:lnTo>
                  <a:lnTo>
                    <a:pt x="1932" y="1602"/>
                  </a:lnTo>
                  <a:lnTo>
                    <a:pt x="1973" y="1578"/>
                  </a:lnTo>
                  <a:lnTo>
                    <a:pt x="2016" y="1556"/>
                  </a:lnTo>
                  <a:lnTo>
                    <a:pt x="2059" y="1537"/>
                  </a:lnTo>
                  <a:lnTo>
                    <a:pt x="2103" y="1518"/>
                  </a:lnTo>
                  <a:lnTo>
                    <a:pt x="2149" y="1502"/>
                  </a:lnTo>
                  <a:lnTo>
                    <a:pt x="2196" y="1489"/>
                  </a:lnTo>
                  <a:lnTo>
                    <a:pt x="2244" y="1476"/>
                  </a:lnTo>
                  <a:lnTo>
                    <a:pt x="2292" y="1469"/>
                  </a:lnTo>
                  <a:lnTo>
                    <a:pt x="2341" y="1461"/>
                  </a:lnTo>
                  <a:lnTo>
                    <a:pt x="2391" y="1457"/>
                  </a:lnTo>
                  <a:lnTo>
                    <a:pt x="2442" y="1456"/>
                  </a:lnTo>
                  <a:lnTo>
                    <a:pt x="2442" y="1074"/>
                  </a:lnTo>
                  <a:lnTo>
                    <a:pt x="2442" y="1074"/>
                  </a:lnTo>
                  <a:lnTo>
                    <a:pt x="2444" y="1052"/>
                  </a:lnTo>
                  <a:lnTo>
                    <a:pt x="2447" y="1030"/>
                  </a:lnTo>
                  <a:lnTo>
                    <a:pt x="2452" y="1009"/>
                  </a:lnTo>
                  <a:lnTo>
                    <a:pt x="2460" y="989"/>
                  </a:lnTo>
                  <a:lnTo>
                    <a:pt x="2469" y="971"/>
                  </a:lnTo>
                  <a:lnTo>
                    <a:pt x="2480" y="955"/>
                  </a:lnTo>
                  <a:lnTo>
                    <a:pt x="2493" y="943"/>
                  </a:lnTo>
                  <a:lnTo>
                    <a:pt x="2509" y="930"/>
                  </a:lnTo>
                  <a:lnTo>
                    <a:pt x="2509" y="930"/>
                  </a:lnTo>
                  <a:lnTo>
                    <a:pt x="2525" y="920"/>
                  </a:lnTo>
                  <a:lnTo>
                    <a:pt x="2544" y="913"/>
                  </a:lnTo>
                  <a:lnTo>
                    <a:pt x="2563" y="908"/>
                  </a:lnTo>
                  <a:lnTo>
                    <a:pt x="2582" y="906"/>
                  </a:lnTo>
                  <a:lnTo>
                    <a:pt x="2602" y="906"/>
                  </a:lnTo>
                  <a:lnTo>
                    <a:pt x="2623" y="908"/>
                  </a:lnTo>
                  <a:lnTo>
                    <a:pt x="2645" y="913"/>
                  </a:lnTo>
                  <a:lnTo>
                    <a:pt x="2667" y="920"/>
                  </a:lnTo>
                  <a:lnTo>
                    <a:pt x="2667" y="920"/>
                  </a:lnTo>
                  <a:lnTo>
                    <a:pt x="2680" y="925"/>
                  </a:lnTo>
                  <a:lnTo>
                    <a:pt x="2713" y="935"/>
                  </a:lnTo>
                  <a:lnTo>
                    <a:pt x="2734" y="939"/>
                  </a:lnTo>
                  <a:lnTo>
                    <a:pt x="2759" y="943"/>
                  </a:lnTo>
                  <a:lnTo>
                    <a:pt x="2788" y="946"/>
                  </a:lnTo>
                  <a:lnTo>
                    <a:pt x="2816" y="947"/>
                  </a:lnTo>
                  <a:lnTo>
                    <a:pt x="2816" y="947"/>
                  </a:lnTo>
                  <a:lnTo>
                    <a:pt x="2838" y="946"/>
                  </a:lnTo>
                  <a:lnTo>
                    <a:pt x="2859" y="943"/>
                  </a:lnTo>
                  <a:lnTo>
                    <a:pt x="2879" y="938"/>
                  </a:lnTo>
                  <a:lnTo>
                    <a:pt x="2900" y="930"/>
                  </a:lnTo>
                  <a:lnTo>
                    <a:pt x="2919" y="920"/>
                  </a:lnTo>
                  <a:lnTo>
                    <a:pt x="2937" y="911"/>
                  </a:lnTo>
                  <a:lnTo>
                    <a:pt x="2952" y="898"/>
                  </a:lnTo>
                  <a:lnTo>
                    <a:pt x="2968" y="884"/>
                  </a:lnTo>
                  <a:lnTo>
                    <a:pt x="2982" y="868"/>
                  </a:lnTo>
                  <a:lnTo>
                    <a:pt x="2994" y="852"/>
                  </a:lnTo>
                  <a:lnTo>
                    <a:pt x="3005" y="835"/>
                  </a:lnTo>
                  <a:lnTo>
                    <a:pt x="3014" y="816"/>
                  </a:lnTo>
                  <a:lnTo>
                    <a:pt x="3022" y="795"/>
                  </a:lnTo>
                  <a:lnTo>
                    <a:pt x="3027" y="776"/>
                  </a:lnTo>
                  <a:lnTo>
                    <a:pt x="3030" y="754"/>
                  </a:lnTo>
                  <a:lnTo>
                    <a:pt x="3032" y="732"/>
                  </a:lnTo>
                  <a:lnTo>
                    <a:pt x="3032" y="732"/>
                  </a:lnTo>
                  <a:lnTo>
                    <a:pt x="3030" y="710"/>
                  </a:lnTo>
                  <a:lnTo>
                    <a:pt x="3027" y="689"/>
                  </a:lnTo>
                  <a:lnTo>
                    <a:pt x="3022" y="669"/>
                  </a:lnTo>
                  <a:lnTo>
                    <a:pt x="3014" y="648"/>
                  </a:lnTo>
                  <a:lnTo>
                    <a:pt x="3005" y="631"/>
                  </a:lnTo>
                  <a:lnTo>
                    <a:pt x="2994" y="612"/>
                  </a:lnTo>
                  <a:lnTo>
                    <a:pt x="2982" y="596"/>
                  </a:lnTo>
                  <a:lnTo>
                    <a:pt x="2968" y="580"/>
                  </a:lnTo>
                  <a:lnTo>
                    <a:pt x="2952" y="567"/>
                  </a:lnTo>
                  <a:lnTo>
                    <a:pt x="2937" y="555"/>
                  </a:lnTo>
                  <a:lnTo>
                    <a:pt x="2919" y="543"/>
                  </a:lnTo>
                  <a:lnTo>
                    <a:pt x="2900" y="534"/>
                  </a:lnTo>
                  <a:lnTo>
                    <a:pt x="2879" y="528"/>
                  </a:lnTo>
                  <a:lnTo>
                    <a:pt x="2859" y="521"/>
                  </a:lnTo>
                  <a:lnTo>
                    <a:pt x="2838" y="518"/>
                  </a:lnTo>
                  <a:lnTo>
                    <a:pt x="2816" y="518"/>
                  </a:lnTo>
                  <a:lnTo>
                    <a:pt x="2816" y="518"/>
                  </a:lnTo>
                  <a:lnTo>
                    <a:pt x="2788" y="518"/>
                  </a:lnTo>
                  <a:lnTo>
                    <a:pt x="2759" y="521"/>
                  </a:lnTo>
                  <a:lnTo>
                    <a:pt x="2734" y="526"/>
                  </a:lnTo>
                  <a:lnTo>
                    <a:pt x="2713" y="531"/>
                  </a:lnTo>
                  <a:lnTo>
                    <a:pt x="2680" y="540"/>
                  </a:lnTo>
                  <a:lnTo>
                    <a:pt x="2667" y="543"/>
                  </a:lnTo>
                  <a:lnTo>
                    <a:pt x="2667" y="543"/>
                  </a:lnTo>
                  <a:lnTo>
                    <a:pt x="2645" y="551"/>
                  </a:lnTo>
                  <a:lnTo>
                    <a:pt x="2623" y="556"/>
                  </a:lnTo>
                  <a:lnTo>
                    <a:pt x="2602" y="559"/>
                  </a:lnTo>
                  <a:lnTo>
                    <a:pt x="2582" y="559"/>
                  </a:lnTo>
                  <a:lnTo>
                    <a:pt x="2563" y="556"/>
                  </a:lnTo>
                  <a:lnTo>
                    <a:pt x="2544" y="551"/>
                  </a:lnTo>
                  <a:lnTo>
                    <a:pt x="2525" y="545"/>
                  </a:lnTo>
                  <a:lnTo>
                    <a:pt x="2509" y="534"/>
                  </a:lnTo>
                  <a:lnTo>
                    <a:pt x="2509" y="534"/>
                  </a:lnTo>
                  <a:lnTo>
                    <a:pt x="2493" y="523"/>
                  </a:lnTo>
                  <a:lnTo>
                    <a:pt x="2480" y="509"/>
                  </a:lnTo>
                  <a:lnTo>
                    <a:pt x="2469" y="493"/>
                  </a:lnTo>
                  <a:lnTo>
                    <a:pt x="2460" y="475"/>
                  </a:lnTo>
                  <a:lnTo>
                    <a:pt x="2452" y="456"/>
                  </a:lnTo>
                  <a:lnTo>
                    <a:pt x="2447" y="436"/>
                  </a:lnTo>
                  <a:lnTo>
                    <a:pt x="2444" y="414"/>
                  </a:lnTo>
                  <a:lnTo>
                    <a:pt x="2442" y="390"/>
                  </a:lnTo>
                  <a:lnTo>
                    <a:pt x="2442" y="0"/>
                  </a:lnTo>
                  <a:lnTo>
                    <a:pt x="2442" y="0"/>
                  </a:lnTo>
                  <a:lnTo>
                    <a:pt x="2379" y="2"/>
                  </a:lnTo>
                  <a:lnTo>
                    <a:pt x="2317" y="5"/>
                  </a:lnTo>
                  <a:lnTo>
                    <a:pt x="2254" y="10"/>
                  </a:lnTo>
                  <a:lnTo>
                    <a:pt x="2193" y="14"/>
                  </a:lnTo>
                  <a:lnTo>
                    <a:pt x="2132" y="22"/>
                  </a:lnTo>
                  <a:lnTo>
                    <a:pt x="2071" y="30"/>
                  </a:lnTo>
                  <a:lnTo>
                    <a:pt x="2010" y="41"/>
                  </a:lnTo>
                  <a:lnTo>
                    <a:pt x="1951" y="52"/>
                  </a:lnTo>
                  <a:lnTo>
                    <a:pt x="1891" y="65"/>
                  </a:lnTo>
                  <a:lnTo>
                    <a:pt x="1832" y="81"/>
                  </a:lnTo>
                  <a:lnTo>
                    <a:pt x="1775" y="97"/>
                  </a:lnTo>
                  <a:lnTo>
                    <a:pt x="1716" y="114"/>
                  </a:lnTo>
                  <a:lnTo>
                    <a:pt x="1659" y="132"/>
                  </a:lnTo>
                  <a:lnTo>
                    <a:pt x="1604" y="152"/>
                  </a:lnTo>
                  <a:lnTo>
                    <a:pt x="1548" y="173"/>
                  </a:lnTo>
                  <a:lnTo>
                    <a:pt x="1493" y="197"/>
                  </a:lnTo>
                  <a:lnTo>
                    <a:pt x="1439" y="220"/>
                  </a:lnTo>
                  <a:lnTo>
                    <a:pt x="1385" y="246"/>
                  </a:lnTo>
                  <a:lnTo>
                    <a:pt x="1331" y="271"/>
                  </a:lnTo>
                  <a:lnTo>
                    <a:pt x="1281" y="300"/>
                  </a:lnTo>
                  <a:lnTo>
                    <a:pt x="1228" y="328"/>
                  </a:lnTo>
                  <a:lnTo>
                    <a:pt x="1178" y="358"/>
                  </a:lnTo>
                  <a:lnTo>
                    <a:pt x="1128" y="390"/>
                  </a:lnTo>
                  <a:lnTo>
                    <a:pt x="1079" y="422"/>
                  </a:lnTo>
                  <a:lnTo>
                    <a:pt x="1030" y="456"/>
                  </a:lnTo>
                  <a:lnTo>
                    <a:pt x="983" y="490"/>
                  </a:lnTo>
                  <a:lnTo>
                    <a:pt x="937" y="526"/>
                  </a:lnTo>
                  <a:lnTo>
                    <a:pt x="891" y="562"/>
                  </a:lnTo>
                  <a:lnTo>
                    <a:pt x="846" y="601"/>
                  </a:lnTo>
                  <a:lnTo>
                    <a:pt x="802" y="640"/>
                  </a:lnTo>
                  <a:lnTo>
                    <a:pt x="759" y="680"/>
                  </a:lnTo>
                  <a:lnTo>
                    <a:pt x="718" y="721"/>
                  </a:lnTo>
                  <a:lnTo>
                    <a:pt x="677" y="762"/>
                  </a:lnTo>
                  <a:lnTo>
                    <a:pt x="637" y="805"/>
                  </a:lnTo>
                  <a:lnTo>
                    <a:pt x="598" y="849"/>
                  </a:lnTo>
                  <a:lnTo>
                    <a:pt x="561" y="894"/>
                  </a:lnTo>
                  <a:lnTo>
                    <a:pt x="523" y="939"/>
                  </a:lnTo>
                  <a:lnTo>
                    <a:pt x="488" y="985"/>
                  </a:lnTo>
                  <a:lnTo>
                    <a:pt x="453" y="1033"/>
                  </a:lnTo>
                  <a:lnTo>
                    <a:pt x="420" y="1082"/>
                  </a:lnTo>
                  <a:lnTo>
                    <a:pt x="387" y="1131"/>
                  </a:lnTo>
                  <a:lnTo>
                    <a:pt x="357" y="1180"/>
                  </a:lnTo>
                  <a:lnTo>
                    <a:pt x="327" y="1231"/>
                  </a:lnTo>
                  <a:lnTo>
                    <a:pt x="298" y="1283"/>
                  </a:lnTo>
                  <a:lnTo>
                    <a:pt x="270" y="1335"/>
                  </a:lnTo>
                  <a:lnTo>
                    <a:pt x="244" y="1388"/>
                  </a:lnTo>
                  <a:lnTo>
                    <a:pt x="219" y="1442"/>
                  </a:lnTo>
                  <a:lnTo>
                    <a:pt x="195" y="1495"/>
                  </a:lnTo>
                  <a:lnTo>
                    <a:pt x="171" y="1551"/>
                  </a:lnTo>
                  <a:lnTo>
                    <a:pt x="151" y="1606"/>
                  </a:lnTo>
                  <a:lnTo>
                    <a:pt x="130" y="1663"/>
                  </a:lnTo>
                  <a:lnTo>
                    <a:pt x="113" y="1720"/>
                  </a:lnTo>
                  <a:lnTo>
                    <a:pt x="95" y="1777"/>
                  </a:lnTo>
                  <a:lnTo>
                    <a:pt x="79" y="1836"/>
                  </a:lnTo>
                  <a:lnTo>
                    <a:pt x="65" y="1895"/>
                  </a:lnTo>
                  <a:lnTo>
                    <a:pt x="52" y="1953"/>
                  </a:lnTo>
                  <a:lnTo>
                    <a:pt x="40" y="2013"/>
                  </a:lnTo>
                  <a:lnTo>
                    <a:pt x="30" y="2074"/>
                  </a:lnTo>
                  <a:lnTo>
                    <a:pt x="21" y="2135"/>
                  </a:lnTo>
                  <a:lnTo>
                    <a:pt x="14" y="2196"/>
                  </a:lnTo>
                  <a:lnTo>
                    <a:pt x="8" y="2257"/>
                  </a:lnTo>
                  <a:lnTo>
                    <a:pt x="5" y="2319"/>
                  </a:lnTo>
                  <a:lnTo>
                    <a:pt x="2" y="2383"/>
                  </a:lnTo>
                  <a:lnTo>
                    <a:pt x="0" y="2446"/>
                  </a:lnTo>
                  <a:lnTo>
                    <a:pt x="388" y="2446"/>
                  </a:lnTo>
                  <a:close/>
                </a:path>
              </a:pathLst>
            </a:custGeom>
            <a:solidFill>
              <a:schemeClr val="accent1"/>
            </a:solidFill>
            <a:ln w="57150">
              <a:solidFill>
                <a:schemeClr val="bg1"/>
              </a:solidFill>
              <a:round/>
              <a:headEnd/>
              <a:tailEnd/>
            </a:ln>
            <a:extLst/>
          </p:spPr>
          <p:txBody>
            <a:bodyPr vert="horz" wrap="square" lIns="91440" tIns="45720" rIns="91440" bIns="45720" numCol="1" anchor="t" anchorCtr="0" compatLnSpc="1">
              <a:prstTxWarp prst="textNoShape">
                <a:avLst/>
              </a:prstTxWarp>
            </a:bodyPr>
            <a:lstStyle/>
            <a:p>
              <a:pPr algn="ctr"/>
              <a:endParaRPr lang="en-US"/>
            </a:p>
          </p:txBody>
        </p:sp>
        <p:sp>
          <p:nvSpPr>
            <p:cNvPr id="9" name="Freeform 17"/>
            <p:cNvSpPr>
              <a:spLocks/>
            </p:cNvSpPr>
            <p:nvPr/>
          </p:nvSpPr>
          <p:spPr bwMode="auto">
            <a:xfrm>
              <a:off x="2795059" y="2609166"/>
              <a:ext cx="1759029" cy="2177572"/>
            </a:xfrm>
            <a:custGeom>
              <a:avLst/>
              <a:gdLst>
                <a:gd name="T0" fmla="*/ 2437 w 2447"/>
                <a:gd name="T1" fmla="*/ 2580 h 3028"/>
                <a:gd name="T2" fmla="*/ 2388 w 2447"/>
                <a:gd name="T3" fmla="*/ 2510 h 3028"/>
                <a:gd name="T4" fmla="*/ 2323 w 2447"/>
                <a:gd name="T5" fmla="*/ 2490 h 3028"/>
                <a:gd name="T6" fmla="*/ 2247 w 2447"/>
                <a:gd name="T7" fmla="*/ 2502 h 3028"/>
                <a:gd name="T8" fmla="*/ 2122 w 2447"/>
                <a:gd name="T9" fmla="*/ 2529 h 3028"/>
                <a:gd name="T10" fmla="*/ 2022 w 2447"/>
                <a:gd name="T11" fmla="*/ 2520 h 3028"/>
                <a:gd name="T12" fmla="*/ 1926 w 2447"/>
                <a:gd name="T13" fmla="*/ 2463 h 3028"/>
                <a:gd name="T14" fmla="*/ 1867 w 2447"/>
                <a:gd name="T15" fmla="*/ 2366 h 3028"/>
                <a:gd name="T16" fmla="*/ 1857 w 2447"/>
                <a:gd name="T17" fmla="*/ 2273 h 3028"/>
                <a:gd name="T18" fmla="*/ 1897 w 2447"/>
                <a:gd name="T19" fmla="*/ 2167 h 3028"/>
                <a:gd name="T20" fmla="*/ 1979 w 2447"/>
                <a:gd name="T21" fmla="*/ 2091 h 3028"/>
                <a:gd name="T22" fmla="*/ 2090 w 2447"/>
                <a:gd name="T23" fmla="*/ 2064 h 3028"/>
                <a:gd name="T24" fmla="*/ 2198 w 2447"/>
                <a:gd name="T25" fmla="*/ 2076 h 3028"/>
                <a:gd name="T26" fmla="*/ 2285 w 2447"/>
                <a:gd name="T27" fmla="*/ 2102 h 3028"/>
                <a:gd name="T28" fmla="*/ 2372 w 2447"/>
                <a:gd name="T29" fmla="*/ 2092 h 3028"/>
                <a:gd name="T30" fmla="*/ 2423 w 2447"/>
                <a:gd name="T31" fmla="*/ 2046 h 3028"/>
                <a:gd name="T32" fmla="*/ 2447 w 2447"/>
                <a:gd name="T33" fmla="*/ 1954 h 3028"/>
                <a:gd name="T34" fmla="*/ 2296 w 2447"/>
                <a:gd name="T35" fmla="*/ 1561 h 3028"/>
                <a:gd name="T36" fmla="*/ 2063 w 2447"/>
                <a:gd name="T37" fmla="*/ 1495 h 3028"/>
                <a:gd name="T38" fmla="*/ 1857 w 2447"/>
                <a:gd name="T39" fmla="*/ 1376 h 3028"/>
                <a:gd name="T40" fmla="*/ 1685 w 2447"/>
                <a:gd name="T41" fmla="*/ 1215 h 3028"/>
                <a:gd name="T42" fmla="*/ 1556 w 2447"/>
                <a:gd name="T43" fmla="*/ 1015 h 3028"/>
                <a:gd name="T44" fmla="*/ 1477 w 2447"/>
                <a:gd name="T45" fmla="*/ 787 h 3028"/>
                <a:gd name="T46" fmla="*/ 1073 w 2447"/>
                <a:gd name="T47" fmla="*/ 589 h 3028"/>
                <a:gd name="T48" fmla="*/ 987 w 2447"/>
                <a:gd name="T49" fmla="*/ 571 h 3028"/>
                <a:gd name="T50" fmla="*/ 929 w 2447"/>
                <a:gd name="T51" fmla="*/ 522 h 3028"/>
                <a:gd name="T52" fmla="*/ 903 w 2447"/>
                <a:gd name="T53" fmla="*/ 427 h 3028"/>
                <a:gd name="T54" fmla="*/ 922 w 2447"/>
                <a:gd name="T55" fmla="*/ 351 h 3028"/>
                <a:gd name="T56" fmla="*/ 946 w 2447"/>
                <a:gd name="T57" fmla="*/ 215 h 3028"/>
                <a:gd name="T58" fmla="*/ 929 w 2447"/>
                <a:gd name="T59" fmla="*/ 131 h 3028"/>
                <a:gd name="T60" fmla="*/ 867 w 2447"/>
                <a:gd name="T61" fmla="*/ 49 h 3028"/>
                <a:gd name="T62" fmla="*/ 773 w 2447"/>
                <a:gd name="T63" fmla="*/ 4 h 3028"/>
                <a:gd name="T64" fmla="*/ 688 w 2447"/>
                <a:gd name="T65" fmla="*/ 4 h 3028"/>
                <a:gd name="T66" fmla="*/ 594 w 2447"/>
                <a:gd name="T67" fmla="*/ 49 h 3028"/>
                <a:gd name="T68" fmla="*/ 533 w 2447"/>
                <a:gd name="T69" fmla="*/ 131 h 3028"/>
                <a:gd name="T70" fmla="*/ 515 w 2447"/>
                <a:gd name="T71" fmla="*/ 215 h 3028"/>
                <a:gd name="T72" fmla="*/ 537 w 2447"/>
                <a:gd name="T73" fmla="*/ 351 h 3028"/>
                <a:gd name="T74" fmla="*/ 556 w 2447"/>
                <a:gd name="T75" fmla="*/ 427 h 3028"/>
                <a:gd name="T76" fmla="*/ 533 w 2447"/>
                <a:gd name="T77" fmla="*/ 522 h 3028"/>
                <a:gd name="T78" fmla="*/ 474 w 2447"/>
                <a:gd name="T79" fmla="*/ 571 h 3028"/>
                <a:gd name="T80" fmla="*/ 0 w 2447"/>
                <a:gd name="T81" fmla="*/ 589 h 3028"/>
                <a:gd name="T82" fmla="*/ 14 w 2447"/>
                <a:gd name="T83" fmla="*/ 838 h 3028"/>
                <a:gd name="T84" fmla="*/ 65 w 2447"/>
                <a:gd name="T85" fmla="*/ 1139 h 3028"/>
                <a:gd name="T86" fmla="*/ 152 w 2447"/>
                <a:gd name="T87" fmla="*/ 1427 h 3028"/>
                <a:gd name="T88" fmla="*/ 271 w 2447"/>
                <a:gd name="T89" fmla="*/ 1698 h 3028"/>
                <a:gd name="T90" fmla="*/ 422 w 2447"/>
                <a:gd name="T91" fmla="*/ 1951 h 3028"/>
                <a:gd name="T92" fmla="*/ 601 w 2447"/>
                <a:gd name="T93" fmla="*/ 2184 h 3028"/>
                <a:gd name="T94" fmla="*/ 805 w 2447"/>
                <a:gd name="T95" fmla="*/ 2393 h 3028"/>
                <a:gd name="T96" fmla="*/ 1033 w 2447"/>
                <a:gd name="T97" fmla="*/ 2577 h 3028"/>
                <a:gd name="T98" fmla="*/ 1284 w 2447"/>
                <a:gd name="T99" fmla="*/ 2732 h 3028"/>
                <a:gd name="T100" fmla="*/ 1552 w 2447"/>
                <a:gd name="T101" fmla="*/ 2857 h 3028"/>
                <a:gd name="T102" fmla="*/ 1837 w 2447"/>
                <a:gd name="T103" fmla="*/ 2951 h 3028"/>
                <a:gd name="T104" fmla="*/ 2135 w 2447"/>
                <a:gd name="T105" fmla="*/ 3008 h 3028"/>
                <a:gd name="T106" fmla="*/ 2447 w 2447"/>
                <a:gd name="T107" fmla="*/ 3028 h 3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7" h="3028">
                  <a:moveTo>
                    <a:pt x="2447" y="2639"/>
                  </a:moveTo>
                  <a:lnTo>
                    <a:pt x="2447" y="2639"/>
                  </a:lnTo>
                  <a:lnTo>
                    <a:pt x="2445" y="2618"/>
                  </a:lnTo>
                  <a:lnTo>
                    <a:pt x="2442" y="2599"/>
                  </a:lnTo>
                  <a:lnTo>
                    <a:pt x="2437" y="2580"/>
                  </a:lnTo>
                  <a:lnTo>
                    <a:pt x="2431" y="2563"/>
                  </a:lnTo>
                  <a:lnTo>
                    <a:pt x="2423" y="2547"/>
                  </a:lnTo>
                  <a:lnTo>
                    <a:pt x="2414" y="2532"/>
                  </a:lnTo>
                  <a:lnTo>
                    <a:pt x="2401" y="2521"/>
                  </a:lnTo>
                  <a:lnTo>
                    <a:pt x="2388" y="2510"/>
                  </a:lnTo>
                  <a:lnTo>
                    <a:pt x="2388" y="2510"/>
                  </a:lnTo>
                  <a:lnTo>
                    <a:pt x="2372" y="2502"/>
                  </a:lnTo>
                  <a:lnTo>
                    <a:pt x="2358" y="2494"/>
                  </a:lnTo>
                  <a:lnTo>
                    <a:pt x="2341" y="2491"/>
                  </a:lnTo>
                  <a:lnTo>
                    <a:pt x="2323" y="2490"/>
                  </a:lnTo>
                  <a:lnTo>
                    <a:pt x="2304" y="2490"/>
                  </a:lnTo>
                  <a:lnTo>
                    <a:pt x="2285" y="2491"/>
                  </a:lnTo>
                  <a:lnTo>
                    <a:pt x="2266" y="2496"/>
                  </a:lnTo>
                  <a:lnTo>
                    <a:pt x="2247" y="2502"/>
                  </a:lnTo>
                  <a:lnTo>
                    <a:pt x="2247" y="2502"/>
                  </a:lnTo>
                  <a:lnTo>
                    <a:pt x="2233" y="2507"/>
                  </a:lnTo>
                  <a:lnTo>
                    <a:pt x="2198" y="2517"/>
                  </a:lnTo>
                  <a:lnTo>
                    <a:pt x="2176" y="2521"/>
                  </a:lnTo>
                  <a:lnTo>
                    <a:pt x="2151" y="2526"/>
                  </a:lnTo>
                  <a:lnTo>
                    <a:pt x="2122" y="2529"/>
                  </a:lnTo>
                  <a:lnTo>
                    <a:pt x="2090" y="2531"/>
                  </a:lnTo>
                  <a:lnTo>
                    <a:pt x="2090" y="2531"/>
                  </a:lnTo>
                  <a:lnTo>
                    <a:pt x="2067" y="2529"/>
                  </a:lnTo>
                  <a:lnTo>
                    <a:pt x="2044" y="2526"/>
                  </a:lnTo>
                  <a:lnTo>
                    <a:pt x="2022" y="2520"/>
                  </a:lnTo>
                  <a:lnTo>
                    <a:pt x="2000" y="2512"/>
                  </a:lnTo>
                  <a:lnTo>
                    <a:pt x="1979" y="2502"/>
                  </a:lnTo>
                  <a:lnTo>
                    <a:pt x="1960" y="2491"/>
                  </a:lnTo>
                  <a:lnTo>
                    <a:pt x="1943" y="2477"/>
                  </a:lnTo>
                  <a:lnTo>
                    <a:pt x="1926" y="2463"/>
                  </a:lnTo>
                  <a:lnTo>
                    <a:pt x="1910" y="2445"/>
                  </a:lnTo>
                  <a:lnTo>
                    <a:pt x="1897" y="2428"/>
                  </a:lnTo>
                  <a:lnTo>
                    <a:pt x="1886" y="2409"/>
                  </a:lnTo>
                  <a:lnTo>
                    <a:pt x="1875" y="2388"/>
                  </a:lnTo>
                  <a:lnTo>
                    <a:pt x="1867" y="2366"/>
                  </a:lnTo>
                  <a:lnTo>
                    <a:pt x="1862" y="2344"/>
                  </a:lnTo>
                  <a:lnTo>
                    <a:pt x="1857" y="2320"/>
                  </a:lnTo>
                  <a:lnTo>
                    <a:pt x="1857" y="2296"/>
                  </a:lnTo>
                  <a:lnTo>
                    <a:pt x="1857" y="2296"/>
                  </a:lnTo>
                  <a:lnTo>
                    <a:pt x="1857" y="2273"/>
                  </a:lnTo>
                  <a:lnTo>
                    <a:pt x="1862" y="2249"/>
                  </a:lnTo>
                  <a:lnTo>
                    <a:pt x="1867" y="2227"/>
                  </a:lnTo>
                  <a:lnTo>
                    <a:pt x="1875" y="2206"/>
                  </a:lnTo>
                  <a:lnTo>
                    <a:pt x="1886" y="2186"/>
                  </a:lnTo>
                  <a:lnTo>
                    <a:pt x="1897" y="2167"/>
                  </a:lnTo>
                  <a:lnTo>
                    <a:pt x="1910" y="2148"/>
                  </a:lnTo>
                  <a:lnTo>
                    <a:pt x="1926" y="2132"/>
                  </a:lnTo>
                  <a:lnTo>
                    <a:pt x="1943" y="2116"/>
                  </a:lnTo>
                  <a:lnTo>
                    <a:pt x="1960" y="2103"/>
                  </a:lnTo>
                  <a:lnTo>
                    <a:pt x="1979" y="2091"/>
                  </a:lnTo>
                  <a:lnTo>
                    <a:pt x="2000" y="2081"/>
                  </a:lnTo>
                  <a:lnTo>
                    <a:pt x="2022" y="2073"/>
                  </a:lnTo>
                  <a:lnTo>
                    <a:pt x="2044" y="2068"/>
                  </a:lnTo>
                  <a:lnTo>
                    <a:pt x="2067" y="2064"/>
                  </a:lnTo>
                  <a:lnTo>
                    <a:pt x="2090" y="2064"/>
                  </a:lnTo>
                  <a:lnTo>
                    <a:pt x="2090" y="2064"/>
                  </a:lnTo>
                  <a:lnTo>
                    <a:pt x="2122" y="2064"/>
                  </a:lnTo>
                  <a:lnTo>
                    <a:pt x="2151" y="2067"/>
                  </a:lnTo>
                  <a:lnTo>
                    <a:pt x="2176" y="2072"/>
                  </a:lnTo>
                  <a:lnTo>
                    <a:pt x="2198" y="2076"/>
                  </a:lnTo>
                  <a:lnTo>
                    <a:pt x="2233" y="2086"/>
                  </a:lnTo>
                  <a:lnTo>
                    <a:pt x="2247" y="2091"/>
                  </a:lnTo>
                  <a:lnTo>
                    <a:pt x="2247" y="2091"/>
                  </a:lnTo>
                  <a:lnTo>
                    <a:pt x="2266" y="2097"/>
                  </a:lnTo>
                  <a:lnTo>
                    <a:pt x="2285" y="2102"/>
                  </a:lnTo>
                  <a:lnTo>
                    <a:pt x="2304" y="2105"/>
                  </a:lnTo>
                  <a:lnTo>
                    <a:pt x="2323" y="2105"/>
                  </a:lnTo>
                  <a:lnTo>
                    <a:pt x="2341" y="2103"/>
                  </a:lnTo>
                  <a:lnTo>
                    <a:pt x="2358" y="2098"/>
                  </a:lnTo>
                  <a:lnTo>
                    <a:pt x="2372" y="2092"/>
                  </a:lnTo>
                  <a:lnTo>
                    <a:pt x="2388" y="2083"/>
                  </a:lnTo>
                  <a:lnTo>
                    <a:pt x="2388" y="2083"/>
                  </a:lnTo>
                  <a:lnTo>
                    <a:pt x="2401" y="2073"/>
                  </a:lnTo>
                  <a:lnTo>
                    <a:pt x="2414" y="2060"/>
                  </a:lnTo>
                  <a:lnTo>
                    <a:pt x="2423" y="2046"/>
                  </a:lnTo>
                  <a:lnTo>
                    <a:pt x="2431" y="2030"/>
                  </a:lnTo>
                  <a:lnTo>
                    <a:pt x="2437" y="2014"/>
                  </a:lnTo>
                  <a:lnTo>
                    <a:pt x="2442" y="1995"/>
                  </a:lnTo>
                  <a:lnTo>
                    <a:pt x="2445" y="1975"/>
                  </a:lnTo>
                  <a:lnTo>
                    <a:pt x="2447" y="1954"/>
                  </a:lnTo>
                  <a:lnTo>
                    <a:pt x="2447" y="1574"/>
                  </a:lnTo>
                  <a:lnTo>
                    <a:pt x="2447" y="1574"/>
                  </a:lnTo>
                  <a:lnTo>
                    <a:pt x="2396" y="1573"/>
                  </a:lnTo>
                  <a:lnTo>
                    <a:pt x="2345" y="1569"/>
                  </a:lnTo>
                  <a:lnTo>
                    <a:pt x="2296" y="1561"/>
                  </a:lnTo>
                  <a:lnTo>
                    <a:pt x="2247" y="1554"/>
                  </a:lnTo>
                  <a:lnTo>
                    <a:pt x="2200" y="1542"/>
                  </a:lnTo>
                  <a:lnTo>
                    <a:pt x="2154" y="1528"/>
                  </a:lnTo>
                  <a:lnTo>
                    <a:pt x="2108" y="1512"/>
                  </a:lnTo>
                  <a:lnTo>
                    <a:pt x="2063" y="1495"/>
                  </a:lnTo>
                  <a:lnTo>
                    <a:pt x="2019" y="1476"/>
                  </a:lnTo>
                  <a:lnTo>
                    <a:pt x="1976" y="1454"/>
                  </a:lnTo>
                  <a:lnTo>
                    <a:pt x="1935" y="1430"/>
                  </a:lnTo>
                  <a:lnTo>
                    <a:pt x="1895" y="1405"/>
                  </a:lnTo>
                  <a:lnTo>
                    <a:pt x="1857" y="1376"/>
                  </a:lnTo>
                  <a:lnTo>
                    <a:pt x="1819" y="1348"/>
                  </a:lnTo>
                  <a:lnTo>
                    <a:pt x="1783" y="1316"/>
                  </a:lnTo>
                  <a:lnTo>
                    <a:pt x="1750" y="1284"/>
                  </a:lnTo>
                  <a:lnTo>
                    <a:pt x="1716" y="1249"/>
                  </a:lnTo>
                  <a:lnTo>
                    <a:pt x="1685" y="1215"/>
                  </a:lnTo>
                  <a:lnTo>
                    <a:pt x="1656" y="1177"/>
                  </a:lnTo>
                  <a:lnTo>
                    <a:pt x="1628" y="1139"/>
                  </a:lnTo>
                  <a:lnTo>
                    <a:pt x="1602" y="1099"/>
                  </a:lnTo>
                  <a:lnTo>
                    <a:pt x="1578" y="1058"/>
                  </a:lnTo>
                  <a:lnTo>
                    <a:pt x="1556" y="1015"/>
                  </a:lnTo>
                  <a:lnTo>
                    <a:pt x="1537" y="971"/>
                  </a:lnTo>
                  <a:lnTo>
                    <a:pt x="1518" y="926"/>
                  </a:lnTo>
                  <a:lnTo>
                    <a:pt x="1502" y="880"/>
                  </a:lnTo>
                  <a:lnTo>
                    <a:pt x="1490" y="834"/>
                  </a:lnTo>
                  <a:lnTo>
                    <a:pt x="1477" y="787"/>
                  </a:lnTo>
                  <a:lnTo>
                    <a:pt x="1469" y="738"/>
                  </a:lnTo>
                  <a:lnTo>
                    <a:pt x="1461" y="689"/>
                  </a:lnTo>
                  <a:lnTo>
                    <a:pt x="1458" y="640"/>
                  </a:lnTo>
                  <a:lnTo>
                    <a:pt x="1455" y="589"/>
                  </a:lnTo>
                  <a:lnTo>
                    <a:pt x="1073" y="589"/>
                  </a:lnTo>
                  <a:lnTo>
                    <a:pt x="1073" y="589"/>
                  </a:lnTo>
                  <a:lnTo>
                    <a:pt x="1049" y="587"/>
                  </a:lnTo>
                  <a:lnTo>
                    <a:pt x="1027" y="584"/>
                  </a:lnTo>
                  <a:lnTo>
                    <a:pt x="1006" y="579"/>
                  </a:lnTo>
                  <a:lnTo>
                    <a:pt x="987" y="571"/>
                  </a:lnTo>
                  <a:lnTo>
                    <a:pt x="970" y="562"/>
                  </a:lnTo>
                  <a:lnTo>
                    <a:pt x="954" y="551"/>
                  </a:lnTo>
                  <a:lnTo>
                    <a:pt x="940" y="537"/>
                  </a:lnTo>
                  <a:lnTo>
                    <a:pt x="929" y="522"/>
                  </a:lnTo>
                  <a:lnTo>
                    <a:pt x="929" y="522"/>
                  </a:lnTo>
                  <a:lnTo>
                    <a:pt x="919" y="505"/>
                  </a:lnTo>
                  <a:lnTo>
                    <a:pt x="911" y="488"/>
                  </a:lnTo>
                  <a:lnTo>
                    <a:pt x="907" y="468"/>
                  </a:lnTo>
                  <a:lnTo>
                    <a:pt x="903" y="448"/>
                  </a:lnTo>
                  <a:lnTo>
                    <a:pt x="903" y="427"/>
                  </a:lnTo>
                  <a:lnTo>
                    <a:pt x="907" y="407"/>
                  </a:lnTo>
                  <a:lnTo>
                    <a:pt x="911" y="385"/>
                  </a:lnTo>
                  <a:lnTo>
                    <a:pt x="919" y="362"/>
                  </a:lnTo>
                  <a:lnTo>
                    <a:pt x="919" y="362"/>
                  </a:lnTo>
                  <a:lnTo>
                    <a:pt x="922" y="351"/>
                  </a:lnTo>
                  <a:lnTo>
                    <a:pt x="932" y="318"/>
                  </a:lnTo>
                  <a:lnTo>
                    <a:pt x="937" y="296"/>
                  </a:lnTo>
                  <a:lnTo>
                    <a:pt x="941" y="270"/>
                  </a:lnTo>
                  <a:lnTo>
                    <a:pt x="945" y="244"/>
                  </a:lnTo>
                  <a:lnTo>
                    <a:pt x="946" y="215"/>
                  </a:lnTo>
                  <a:lnTo>
                    <a:pt x="946" y="215"/>
                  </a:lnTo>
                  <a:lnTo>
                    <a:pt x="945" y="193"/>
                  </a:lnTo>
                  <a:lnTo>
                    <a:pt x="941" y="171"/>
                  </a:lnTo>
                  <a:lnTo>
                    <a:pt x="935" y="150"/>
                  </a:lnTo>
                  <a:lnTo>
                    <a:pt x="929" y="131"/>
                  </a:lnTo>
                  <a:lnTo>
                    <a:pt x="919" y="112"/>
                  </a:lnTo>
                  <a:lnTo>
                    <a:pt x="908" y="95"/>
                  </a:lnTo>
                  <a:lnTo>
                    <a:pt x="896" y="77"/>
                  </a:lnTo>
                  <a:lnTo>
                    <a:pt x="883" y="63"/>
                  </a:lnTo>
                  <a:lnTo>
                    <a:pt x="867" y="49"/>
                  </a:lnTo>
                  <a:lnTo>
                    <a:pt x="851" y="36"/>
                  </a:lnTo>
                  <a:lnTo>
                    <a:pt x="832" y="25"/>
                  </a:lnTo>
                  <a:lnTo>
                    <a:pt x="815" y="17"/>
                  </a:lnTo>
                  <a:lnTo>
                    <a:pt x="794" y="9"/>
                  </a:lnTo>
                  <a:lnTo>
                    <a:pt x="773" y="4"/>
                  </a:lnTo>
                  <a:lnTo>
                    <a:pt x="753" y="1"/>
                  </a:lnTo>
                  <a:lnTo>
                    <a:pt x="731" y="0"/>
                  </a:lnTo>
                  <a:lnTo>
                    <a:pt x="731" y="0"/>
                  </a:lnTo>
                  <a:lnTo>
                    <a:pt x="709" y="1"/>
                  </a:lnTo>
                  <a:lnTo>
                    <a:pt x="688" y="4"/>
                  </a:lnTo>
                  <a:lnTo>
                    <a:pt x="667" y="9"/>
                  </a:lnTo>
                  <a:lnTo>
                    <a:pt x="647" y="17"/>
                  </a:lnTo>
                  <a:lnTo>
                    <a:pt x="628" y="25"/>
                  </a:lnTo>
                  <a:lnTo>
                    <a:pt x="610" y="36"/>
                  </a:lnTo>
                  <a:lnTo>
                    <a:pt x="594" y="49"/>
                  </a:lnTo>
                  <a:lnTo>
                    <a:pt x="579" y="63"/>
                  </a:lnTo>
                  <a:lnTo>
                    <a:pt x="564" y="77"/>
                  </a:lnTo>
                  <a:lnTo>
                    <a:pt x="552" y="95"/>
                  </a:lnTo>
                  <a:lnTo>
                    <a:pt x="542" y="112"/>
                  </a:lnTo>
                  <a:lnTo>
                    <a:pt x="533" y="131"/>
                  </a:lnTo>
                  <a:lnTo>
                    <a:pt x="525" y="150"/>
                  </a:lnTo>
                  <a:lnTo>
                    <a:pt x="520" y="171"/>
                  </a:lnTo>
                  <a:lnTo>
                    <a:pt x="517" y="193"/>
                  </a:lnTo>
                  <a:lnTo>
                    <a:pt x="515" y="215"/>
                  </a:lnTo>
                  <a:lnTo>
                    <a:pt x="515" y="215"/>
                  </a:lnTo>
                  <a:lnTo>
                    <a:pt x="517" y="244"/>
                  </a:lnTo>
                  <a:lnTo>
                    <a:pt x="520" y="270"/>
                  </a:lnTo>
                  <a:lnTo>
                    <a:pt x="523" y="296"/>
                  </a:lnTo>
                  <a:lnTo>
                    <a:pt x="529" y="318"/>
                  </a:lnTo>
                  <a:lnTo>
                    <a:pt x="537" y="351"/>
                  </a:lnTo>
                  <a:lnTo>
                    <a:pt x="542" y="362"/>
                  </a:lnTo>
                  <a:lnTo>
                    <a:pt x="542" y="362"/>
                  </a:lnTo>
                  <a:lnTo>
                    <a:pt x="550" y="385"/>
                  </a:lnTo>
                  <a:lnTo>
                    <a:pt x="555" y="407"/>
                  </a:lnTo>
                  <a:lnTo>
                    <a:pt x="556" y="427"/>
                  </a:lnTo>
                  <a:lnTo>
                    <a:pt x="556" y="448"/>
                  </a:lnTo>
                  <a:lnTo>
                    <a:pt x="555" y="468"/>
                  </a:lnTo>
                  <a:lnTo>
                    <a:pt x="550" y="488"/>
                  </a:lnTo>
                  <a:lnTo>
                    <a:pt x="542" y="505"/>
                  </a:lnTo>
                  <a:lnTo>
                    <a:pt x="533" y="522"/>
                  </a:lnTo>
                  <a:lnTo>
                    <a:pt x="533" y="522"/>
                  </a:lnTo>
                  <a:lnTo>
                    <a:pt x="520" y="537"/>
                  </a:lnTo>
                  <a:lnTo>
                    <a:pt x="507" y="551"/>
                  </a:lnTo>
                  <a:lnTo>
                    <a:pt x="491" y="562"/>
                  </a:lnTo>
                  <a:lnTo>
                    <a:pt x="474" y="571"/>
                  </a:lnTo>
                  <a:lnTo>
                    <a:pt x="455" y="579"/>
                  </a:lnTo>
                  <a:lnTo>
                    <a:pt x="433" y="584"/>
                  </a:lnTo>
                  <a:lnTo>
                    <a:pt x="412" y="587"/>
                  </a:lnTo>
                  <a:lnTo>
                    <a:pt x="388" y="589"/>
                  </a:lnTo>
                  <a:lnTo>
                    <a:pt x="0" y="589"/>
                  </a:lnTo>
                  <a:lnTo>
                    <a:pt x="0" y="589"/>
                  </a:lnTo>
                  <a:lnTo>
                    <a:pt x="2" y="651"/>
                  </a:lnTo>
                  <a:lnTo>
                    <a:pt x="5" y="714"/>
                  </a:lnTo>
                  <a:lnTo>
                    <a:pt x="10" y="776"/>
                  </a:lnTo>
                  <a:lnTo>
                    <a:pt x="14" y="838"/>
                  </a:lnTo>
                  <a:lnTo>
                    <a:pt x="22" y="899"/>
                  </a:lnTo>
                  <a:lnTo>
                    <a:pt x="30" y="960"/>
                  </a:lnTo>
                  <a:lnTo>
                    <a:pt x="41" y="1020"/>
                  </a:lnTo>
                  <a:lnTo>
                    <a:pt x="52" y="1080"/>
                  </a:lnTo>
                  <a:lnTo>
                    <a:pt x="65" y="1139"/>
                  </a:lnTo>
                  <a:lnTo>
                    <a:pt x="81" y="1197"/>
                  </a:lnTo>
                  <a:lnTo>
                    <a:pt x="97" y="1256"/>
                  </a:lnTo>
                  <a:lnTo>
                    <a:pt x="113" y="1313"/>
                  </a:lnTo>
                  <a:lnTo>
                    <a:pt x="132" y="1370"/>
                  </a:lnTo>
                  <a:lnTo>
                    <a:pt x="152" y="1427"/>
                  </a:lnTo>
                  <a:lnTo>
                    <a:pt x="173" y="1482"/>
                  </a:lnTo>
                  <a:lnTo>
                    <a:pt x="197" y="1538"/>
                  </a:lnTo>
                  <a:lnTo>
                    <a:pt x="220" y="1592"/>
                  </a:lnTo>
                  <a:lnTo>
                    <a:pt x="246" y="1645"/>
                  </a:lnTo>
                  <a:lnTo>
                    <a:pt x="271" y="1698"/>
                  </a:lnTo>
                  <a:lnTo>
                    <a:pt x="300" y="1750"/>
                  </a:lnTo>
                  <a:lnTo>
                    <a:pt x="328" y="1802"/>
                  </a:lnTo>
                  <a:lnTo>
                    <a:pt x="358" y="1853"/>
                  </a:lnTo>
                  <a:lnTo>
                    <a:pt x="390" y="1902"/>
                  </a:lnTo>
                  <a:lnTo>
                    <a:pt x="422" y="1951"/>
                  </a:lnTo>
                  <a:lnTo>
                    <a:pt x="455" y="1999"/>
                  </a:lnTo>
                  <a:lnTo>
                    <a:pt x="490" y="2046"/>
                  </a:lnTo>
                  <a:lnTo>
                    <a:pt x="526" y="2094"/>
                  </a:lnTo>
                  <a:lnTo>
                    <a:pt x="563" y="2138"/>
                  </a:lnTo>
                  <a:lnTo>
                    <a:pt x="601" y="2184"/>
                  </a:lnTo>
                  <a:lnTo>
                    <a:pt x="640" y="2227"/>
                  </a:lnTo>
                  <a:lnTo>
                    <a:pt x="680" y="2270"/>
                  </a:lnTo>
                  <a:lnTo>
                    <a:pt x="721" y="2312"/>
                  </a:lnTo>
                  <a:lnTo>
                    <a:pt x="762" y="2353"/>
                  </a:lnTo>
                  <a:lnTo>
                    <a:pt x="805" y="2393"/>
                  </a:lnTo>
                  <a:lnTo>
                    <a:pt x="850" y="2431"/>
                  </a:lnTo>
                  <a:lnTo>
                    <a:pt x="894" y="2469"/>
                  </a:lnTo>
                  <a:lnTo>
                    <a:pt x="940" y="2506"/>
                  </a:lnTo>
                  <a:lnTo>
                    <a:pt x="986" y="2542"/>
                  </a:lnTo>
                  <a:lnTo>
                    <a:pt x="1033" y="2577"/>
                  </a:lnTo>
                  <a:lnTo>
                    <a:pt x="1082" y="2610"/>
                  </a:lnTo>
                  <a:lnTo>
                    <a:pt x="1132" y="2642"/>
                  </a:lnTo>
                  <a:lnTo>
                    <a:pt x="1181" y="2673"/>
                  </a:lnTo>
                  <a:lnTo>
                    <a:pt x="1231" y="2704"/>
                  </a:lnTo>
                  <a:lnTo>
                    <a:pt x="1284" y="2732"/>
                  </a:lnTo>
                  <a:lnTo>
                    <a:pt x="1336" y="2759"/>
                  </a:lnTo>
                  <a:lnTo>
                    <a:pt x="1388" y="2786"/>
                  </a:lnTo>
                  <a:lnTo>
                    <a:pt x="1442" y="2811"/>
                  </a:lnTo>
                  <a:lnTo>
                    <a:pt x="1496" y="2835"/>
                  </a:lnTo>
                  <a:lnTo>
                    <a:pt x="1552" y="2857"/>
                  </a:lnTo>
                  <a:lnTo>
                    <a:pt x="1607" y="2879"/>
                  </a:lnTo>
                  <a:lnTo>
                    <a:pt x="1664" y="2898"/>
                  </a:lnTo>
                  <a:lnTo>
                    <a:pt x="1721" y="2917"/>
                  </a:lnTo>
                  <a:lnTo>
                    <a:pt x="1778" y="2935"/>
                  </a:lnTo>
                  <a:lnTo>
                    <a:pt x="1837" y="2951"/>
                  </a:lnTo>
                  <a:lnTo>
                    <a:pt x="1895" y="2965"/>
                  </a:lnTo>
                  <a:lnTo>
                    <a:pt x="1954" y="2978"/>
                  </a:lnTo>
                  <a:lnTo>
                    <a:pt x="2014" y="2989"/>
                  </a:lnTo>
                  <a:lnTo>
                    <a:pt x="2074" y="3000"/>
                  </a:lnTo>
                  <a:lnTo>
                    <a:pt x="2135" y="3008"/>
                  </a:lnTo>
                  <a:lnTo>
                    <a:pt x="2196" y="3016"/>
                  </a:lnTo>
                  <a:lnTo>
                    <a:pt x="2258" y="3020"/>
                  </a:lnTo>
                  <a:lnTo>
                    <a:pt x="2320" y="3025"/>
                  </a:lnTo>
                  <a:lnTo>
                    <a:pt x="2383" y="3028"/>
                  </a:lnTo>
                  <a:lnTo>
                    <a:pt x="2447" y="3028"/>
                  </a:lnTo>
                  <a:lnTo>
                    <a:pt x="2447" y="2639"/>
                  </a:lnTo>
                  <a:close/>
                </a:path>
              </a:pathLst>
            </a:custGeom>
            <a:solidFill>
              <a:schemeClr val="accent5"/>
            </a:solidFill>
            <a:ln w="57150">
              <a:solidFill>
                <a:schemeClr val="bg1"/>
              </a:solidFill>
              <a:round/>
              <a:headEnd/>
              <a:tailEnd/>
            </a:ln>
            <a:extLst/>
          </p:spPr>
          <p:txBody>
            <a:bodyPr vert="horz" wrap="square" lIns="91440" tIns="45720" rIns="91440" bIns="45720" numCol="1" anchor="t" anchorCtr="0" compatLnSpc="1">
              <a:prstTxWarp prst="textNoShape">
                <a:avLst/>
              </a:prstTxWarp>
            </a:bodyPr>
            <a:lstStyle/>
            <a:p>
              <a:pPr algn="ctr"/>
              <a:endParaRPr lang="en-US"/>
            </a:p>
          </p:txBody>
        </p:sp>
        <p:sp>
          <p:nvSpPr>
            <p:cNvPr id="10" name="Freeform 16"/>
            <p:cNvSpPr>
              <a:spLocks/>
            </p:cNvSpPr>
            <p:nvPr userDrawn="1"/>
          </p:nvSpPr>
          <p:spPr bwMode="auto">
            <a:xfrm>
              <a:off x="4144177" y="3029148"/>
              <a:ext cx="2179009" cy="1757591"/>
            </a:xfrm>
            <a:custGeom>
              <a:avLst/>
              <a:gdLst>
                <a:gd name="T0" fmla="*/ 2580 w 3030"/>
                <a:gd name="T1" fmla="*/ 8 h 2444"/>
                <a:gd name="T2" fmla="*/ 2510 w 3030"/>
                <a:gd name="T3" fmla="*/ 59 h 2444"/>
                <a:gd name="T4" fmla="*/ 2488 w 3030"/>
                <a:gd name="T5" fmla="*/ 124 h 2444"/>
                <a:gd name="T6" fmla="*/ 2503 w 3030"/>
                <a:gd name="T7" fmla="*/ 200 h 2444"/>
                <a:gd name="T8" fmla="*/ 2529 w 3030"/>
                <a:gd name="T9" fmla="*/ 325 h 2444"/>
                <a:gd name="T10" fmla="*/ 2520 w 3030"/>
                <a:gd name="T11" fmla="*/ 425 h 2444"/>
                <a:gd name="T12" fmla="*/ 2461 w 3030"/>
                <a:gd name="T13" fmla="*/ 521 h 2444"/>
                <a:gd name="T14" fmla="*/ 2366 w 3030"/>
                <a:gd name="T15" fmla="*/ 578 h 2444"/>
                <a:gd name="T16" fmla="*/ 2273 w 3030"/>
                <a:gd name="T17" fmla="*/ 588 h 2444"/>
                <a:gd name="T18" fmla="*/ 2165 w 3030"/>
                <a:gd name="T19" fmla="*/ 550 h 2444"/>
                <a:gd name="T20" fmla="*/ 2091 w 3030"/>
                <a:gd name="T21" fmla="*/ 467 h 2444"/>
                <a:gd name="T22" fmla="*/ 2062 w 3030"/>
                <a:gd name="T23" fmla="*/ 355 h 2444"/>
                <a:gd name="T24" fmla="*/ 2076 w 3030"/>
                <a:gd name="T25" fmla="*/ 247 h 2444"/>
                <a:gd name="T26" fmla="*/ 2102 w 3030"/>
                <a:gd name="T27" fmla="*/ 160 h 2444"/>
                <a:gd name="T28" fmla="*/ 2092 w 3030"/>
                <a:gd name="T29" fmla="*/ 73 h 2444"/>
                <a:gd name="T30" fmla="*/ 2046 w 3030"/>
                <a:gd name="T31" fmla="*/ 24 h 2444"/>
                <a:gd name="T32" fmla="*/ 1954 w 3030"/>
                <a:gd name="T33" fmla="*/ 0 h 2444"/>
                <a:gd name="T34" fmla="*/ 1563 w 3030"/>
                <a:gd name="T35" fmla="*/ 151 h 2444"/>
                <a:gd name="T36" fmla="*/ 1496 w 3030"/>
                <a:gd name="T37" fmla="*/ 383 h 2444"/>
                <a:gd name="T38" fmla="*/ 1377 w 3030"/>
                <a:gd name="T39" fmla="*/ 589 h 2444"/>
                <a:gd name="T40" fmla="*/ 1214 w 3030"/>
                <a:gd name="T41" fmla="*/ 760 h 2444"/>
                <a:gd name="T42" fmla="*/ 1016 w 3030"/>
                <a:gd name="T43" fmla="*/ 890 h 2444"/>
                <a:gd name="T44" fmla="*/ 788 w 3030"/>
                <a:gd name="T45" fmla="*/ 968 h 2444"/>
                <a:gd name="T46" fmla="*/ 590 w 3030"/>
                <a:gd name="T47" fmla="*/ 1370 h 2444"/>
                <a:gd name="T48" fmla="*/ 572 w 3030"/>
                <a:gd name="T49" fmla="*/ 1456 h 2444"/>
                <a:gd name="T50" fmla="*/ 523 w 3030"/>
                <a:gd name="T51" fmla="*/ 1514 h 2444"/>
                <a:gd name="T52" fmla="*/ 428 w 3030"/>
                <a:gd name="T53" fmla="*/ 1540 h 2444"/>
                <a:gd name="T54" fmla="*/ 351 w 3030"/>
                <a:gd name="T55" fmla="*/ 1521 h 2444"/>
                <a:gd name="T56" fmla="*/ 214 w 3030"/>
                <a:gd name="T57" fmla="*/ 1499 h 2444"/>
                <a:gd name="T58" fmla="*/ 132 w 3030"/>
                <a:gd name="T59" fmla="*/ 1514 h 2444"/>
                <a:gd name="T60" fmla="*/ 50 w 3030"/>
                <a:gd name="T61" fmla="*/ 1576 h 2444"/>
                <a:gd name="T62" fmla="*/ 4 w 3030"/>
                <a:gd name="T63" fmla="*/ 1670 h 2444"/>
                <a:gd name="T64" fmla="*/ 4 w 3030"/>
                <a:gd name="T65" fmla="*/ 1755 h 2444"/>
                <a:gd name="T66" fmla="*/ 50 w 3030"/>
                <a:gd name="T67" fmla="*/ 1849 h 2444"/>
                <a:gd name="T68" fmla="*/ 132 w 3030"/>
                <a:gd name="T69" fmla="*/ 1910 h 2444"/>
                <a:gd name="T70" fmla="*/ 214 w 3030"/>
                <a:gd name="T71" fmla="*/ 1928 h 2444"/>
                <a:gd name="T72" fmla="*/ 351 w 3030"/>
                <a:gd name="T73" fmla="*/ 1906 h 2444"/>
                <a:gd name="T74" fmla="*/ 428 w 3030"/>
                <a:gd name="T75" fmla="*/ 1887 h 2444"/>
                <a:gd name="T76" fmla="*/ 523 w 3030"/>
                <a:gd name="T77" fmla="*/ 1910 h 2444"/>
                <a:gd name="T78" fmla="*/ 572 w 3030"/>
                <a:gd name="T79" fmla="*/ 1969 h 2444"/>
                <a:gd name="T80" fmla="*/ 590 w 3030"/>
                <a:gd name="T81" fmla="*/ 2444 h 2444"/>
                <a:gd name="T82" fmla="*/ 839 w 3030"/>
                <a:gd name="T83" fmla="*/ 2432 h 2444"/>
                <a:gd name="T84" fmla="*/ 1140 w 3030"/>
                <a:gd name="T85" fmla="*/ 2379 h 2444"/>
                <a:gd name="T86" fmla="*/ 1428 w 3030"/>
                <a:gd name="T87" fmla="*/ 2294 h 2444"/>
                <a:gd name="T88" fmla="*/ 1699 w 3030"/>
                <a:gd name="T89" fmla="*/ 2173 h 2444"/>
                <a:gd name="T90" fmla="*/ 1953 w 3030"/>
                <a:gd name="T91" fmla="*/ 2023 h 2444"/>
                <a:gd name="T92" fmla="*/ 2186 w 3030"/>
                <a:gd name="T93" fmla="*/ 1845 h 2444"/>
                <a:gd name="T94" fmla="*/ 2395 w 3030"/>
                <a:gd name="T95" fmla="*/ 1641 h 2444"/>
                <a:gd name="T96" fmla="*/ 2579 w 3030"/>
                <a:gd name="T97" fmla="*/ 1411 h 2444"/>
                <a:gd name="T98" fmla="*/ 2734 w 3030"/>
                <a:gd name="T99" fmla="*/ 1163 h 2444"/>
                <a:gd name="T100" fmla="*/ 2859 w 3030"/>
                <a:gd name="T101" fmla="*/ 895 h 2444"/>
                <a:gd name="T102" fmla="*/ 2953 w 3030"/>
                <a:gd name="T103" fmla="*/ 610 h 2444"/>
                <a:gd name="T104" fmla="*/ 3010 w 3030"/>
                <a:gd name="T105" fmla="*/ 311 h 2444"/>
                <a:gd name="T106" fmla="*/ 3030 w 3030"/>
                <a:gd name="T107" fmla="*/ 0 h 2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0" h="2444">
                  <a:moveTo>
                    <a:pt x="2639" y="0"/>
                  </a:moveTo>
                  <a:lnTo>
                    <a:pt x="2639" y="0"/>
                  </a:lnTo>
                  <a:lnTo>
                    <a:pt x="2618" y="2"/>
                  </a:lnTo>
                  <a:lnTo>
                    <a:pt x="2598" y="3"/>
                  </a:lnTo>
                  <a:lnTo>
                    <a:pt x="2580" y="8"/>
                  </a:lnTo>
                  <a:lnTo>
                    <a:pt x="2563" y="16"/>
                  </a:lnTo>
                  <a:lnTo>
                    <a:pt x="2547" y="24"/>
                  </a:lnTo>
                  <a:lnTo>
                    <a:pt x="2533" y="33"/>
                  </a:lnTo>
                  <a:lnTo>
                    <a:pt x="2520" y="44"/>
                  </a:lnTo>
                  <a:lnTo>
                    <a:pt x="2510" y="59"/>
                  </a:lnTo>
                  <a:lnTo>
                    <a:pt x="2510" y="59"/>
                  </a:lnTo>
                  <a:lnTo>
                    <a:pt x="2501" y="73"/>
                  </a:lnTo>
                  <a:lnTo>
                    <a:pt x="2495" y="89"/>
                  </a:lnTo>
                  <a:lnTo>
                    <a:pt x="2490" y="106"/>
                  </a:lnTo>
                  <a:lnTo>
                    <a:pt x="2488" y="124"/>
                  </a:lnTo>
                  <a:lnTo>
                    <a:pt x="2488" y="141"/>
                  </a:lnTo>
                  <a:lnTo>
                    <a:pt x="2491" y="160"/>
                  </a:lnTo>
                  <a:lnTo>
                    <a:pt x="2496" y="179"/>
                  </a:lnTo>
                  <a:lnTo>
                    <a:pt x="2503" y="200"/>
                  </a:lnTo>
                  <a:lnTo>
                    <a:pt x="2503" y="200"/>
                  </a:lnTo>
                  <a:lnTo>
                    <a:pt x="2507" y="214"/>
                  </a:lnTo>
                  <a:lnTo>
                    <a:pt x="2517" y="247"/>
                  </a:lnTo>
                  <a:lnTo>
                    <a:pt x="2522" y="271"/>
                  </a:lnTo>
                  <a:lnTo>
                    <a:pt x="2526" y="296"/>
                  </a:lnTo>
                  <a:lnTo>
                    <a:pt x="2529" y="325"/>
                  </a:lnTo>
                  <a:lnTo>
                    <a:pt x="2531" y="355"/>
                  </a:lnTo>
                  <a:lnTo>
                    <a:pt x="2531" y="355"/>
                  </a:lnTo>
                  <a:lnTo>
                    <a:pt x="2529" y="379"/>
                  </a:lnTo>
                  <a:lnTo>
                    <a:pt x="2526" y="402"/>
                  </a:lnTo>
                  <a:lnTo>
                    <a:pt x="2520" y="425"/>
                  </a:lnTo>
                  <a:lnTo>
                    <a:pt x="2512" y="447"/>
                  </a:lnTo>
                  <a:lnTo>
                    <a:pt x="2503" y="467"/>
                  </a:lnTo>
                  <a:lnTo>
                    <a:pt x="2490" y="486"/>
                  </a:lnTo>
                  <a:lnTo>
                    <a:pt x="2477" y="504"/>
                  </a:lnTo>
                  <a:lnTo>
                    <a:pt x="2461" y="521"/>
                  </a:lnTo>
                  <a:lnTo>
                    <a:pt x="2445" y="536"/>
                  </a:lnTo>
                  <a:lnTo>
                    <a:pt x="2426" y="550"/>
                  </a:lnTo>
                  <a:lnTo>
                    <a:pt x="2407" y="561"/>
                  </a:lnTo>
                  <a:lnTo>
                    <a:pt x="2387" y="570"/>
                  </a:lnTo>
                  <a:lnTo>
                    <a:pt x="2366" y="578"/>
                  </a:lnTo>
                  <a:lnTo>
                    <a:pt x="2344" y="585"/>
                  </a:lnTo>
                  <a:lnTo>
                    <a:pt x="2320" y="588"/>
                  </a:lnTo>
                  <a:lnTo>
                    <a:pt x="2297" y="589"/>
                  </a:lnTo>
                  <a:lnTo>
                    <a:pt x="2297" y="589"/>
                  </a:lnTo>
                  <a:lnTo>
                    <a:pt x="2273" y="588"/>
                  </a:lnTo>
                  <a:lnTo>
                    <a:pt x="2249" y="585"/>
                  </a:lnTo>
                  <a:lnTo>
                    <a:pt x="2227" y="578"/>
                  </a:lnTo>
                  <a:lnTo>
                    <a:pt x="2205" y="570"/>
                  </a:lnTo>
                  <a:lnTo>
                    <a:pt x="2186" y="561"/>
                  </a:lnTo>
                  <a:lnTo>
                    <a:pt x="2165" y="550"/>
                  </a:lnTo>
                  <a:lnTo>
                    <a:pt x="2148" y="536"/>
                  </a:lnTo>
                  <a:lnTo>
                    <a:pt x="2132" y="521"/>
                  </a:lnTo>
                  <a:lnTo>
                    <a:pt x="2116" y="504"/>
                  </a:lnTo>
                  <a:lnTo>
                    <a:pt x="2102" y="486"/>
                  </a:lnTo>
                  <a:lnTo>
                    <a:pt x="2091" y="467"/>
                  </a:lnTo>
                  <a:lnTo>
                    <a:pt x="2081" y="447"/>
                  </a:lnTo>
                  <a:lnTo>
                    <a:pt x="2073" y="425"/>
                  </a:lnTo>
                  <a:lnTo>
                    <a:pt x="2067" y="402"/>
                  </a:lnTo>
                  <a:lnTo>
                    <a:pt x="2064" y="379"/>
                  </a:lnTo>
                  <a:lnTo>
                    <a:pt x="2062" y="355"/>
                  </a:lnTo>
                  <a:lnTo>
                    <a:pt x="2062" y="355"/>
                  </a:lnTo>
                  <a:lnTo>
                    <a:pt x="2064" y="325"/>
                  </a:lnTo>
                  <a:lnTo>
                    <a:pt x="2067" y="296"/>
                  </a:lnTo>
                  <a:lnTo>
                    <a:pt x="2072" y="271"/>
                  </a:lnTo>
                  <a:lnTo>
                    <a:pt x="2076" y="247"/>
                  </a:lnTo>
                  <a:lnTo>
                    <a:pt x="2086" y="214"/>
                  </a:lnTo>
                  <a:lnTo>
                    <a:pt x="2091" y="200"/>
                  </a:lnTo>
                  <a:lnTo>
                    <a:pt x="2091" y="200"/>
                  </a:lnTo>
                  <a:lnTo>
                    <a:pt x="2097" y="179"/>
                  </a:lnTo>
                  <a:lnTo>
                    <a:pt x="2102" y="160"/>
                  </a:lnTo>
                  <a:lnTo>
                    <a:pt x="2103" y="141"/>
                  </a:lnTo>
                  <a:lnTo>
                    <a:pt x="2105" y="124"/>
                  </a:lnTo>
                  <a:lnTo>
                    <a:pt x="2102" y="106"/>
                  </a:lnTo>
                  <a:lnTo>
                    <a:pt x="2098" y="89"/>
                  </a:lnTo>
                  <a:lnTo>
                    <a:pt x="2092" y="73"/>
                  </a:lnTo>
                  <a:lnTo>
                    <a:pt x="2083" y="59"/>
                  </a:lnTo>
                  <a:lnTo>
                    <a:pt x="2083" y="59"/>
                  </a:lnTo>
                  <a:lnTo>
                    <a:pt x="2072" y="44"/>
                  </a:lnTo>
                  <a:lnTo>
                    <a:pt x="2060" y="33"/>
                  </a:lnTo>
                  <a:lnTo>
                    <a:pt x="2046" y="24"/>
                  </a:lnTo>
                  <a:lnTo>
                    <a:pt x="2030" y="16"/>
                  </a:lnTo>
                  <a:lnTo>
                    <a:pt x="2013" y="8"/>
                  </a:lnTo>
                  <a:lnTo>
                    <a:pt x="1995" y="3"/>
                  </a:lnTo>
                  <a:lnTo>
                    <a:pt x="1975" y="2"/>
                  </a:lnTo>
                  <a:lnTo>
                    <a:pt x="1954" y="0"/>
                  </a:lnTo>
                  <a:lnTo>
                    <a:pt x="1576" y="0"/>
                  </a:lnTo>
                  <a:lnTo>
                    <a:pt x="1576" y="0"/>
                  </a:lnTo>
                  <a:lnTo>
                    <a:pt x="1574" y="51"/>
                  </a:lnTo>
                  <a:lnTo>
                    <a:pt x="1571" y="102"/>
                  </a:lnTo>
                  <a:lnTo>
                    <a:pt x="1563" y="151"/>
                  </a:lnTo>
                  <a:lnTo>
                    <a:pt x="1555" y="198"/>
                  </a:lnTo>
                  <a:lnTo>
                    <a:pt x="1544" y="246"/>
                  </a:lnTo>
                  <a:lnTo>
                    <a:pt x="1530" y="293"/>
                  </a:lnTo>
                  <a:lnTo>
                    <a:pt x="1514" y="339"/>
                  </a:lnTo>
                  <a:lnTo>
                    <a:pt x="1496" y="383"/>
                  </a:lnTo>
                  <a:lnTo>
                    <a:pt x="1477" y="428"/>
                  </a:lnTo>
                  <a:lnTo>
                    <a:pt x="1455" y="469"/>
                  </a:lnTo>
                  <a:lnTo>
                    <a:pt x="1431" y="510"/>
                  </a:lnTo>
                  <a:lnTo>
                    <a:pt x="1406" y="551"/>
                  </a:lnTo>
                  <a:lnTo>
                    <a:pt x="1377" y="589"/>
                  </a:lnTo>
                  <a:lnTo>
                    <a:pt x="1349" y="627"/>
                  </a:lnTo>
                  <a:lnTo>
                    <a:pt x="1317" y="662"/>
                  </a:lnTo>
                  <a:lnTo>
                    <a:pt x="1286" y="697"/>
                  </a:lnTo>
                  <a:lnTo>
                    <a:pt x="1251" y="730"/>
                  </a:lnTo>
                  <a:lnTo>
                    <a:pt x="1214" y="760"/>
                  </a:lnTo>
                  <a:lnTo>
                    <a:pt x="1178" y="791"/>
                  </a:lnTo>
                  <a:lnTo>
                    <a:pt x="1140" y="817"/>
                  </a:lnTo>
                  <a:lnTo>
                    <a:pt x="1099" y="844"/>
                  </a:lnTo>
                  <a:lnTo>
                    <a:pt x="1057" y="868"/>
                  </a:lnTo>
                  <a:lnTo>
                    <a:pt x="1016" y="890"/>
                  </a:lnTo>
                  <a:lnTo>
                    <a:pt x="972" y="909"/>
                  </a:lnTo>
                  <a:lnTo>
                    <a:pt x="927" y="928"/>
                  </a:lnTo>
                  <a:lnTo>
                    <a:pt x="881" y="944"/>
                  </a:lnTo>
                  <a:lnTo>
                    <a:pt x="836" y="957"/>
                  </a:lnTo>
                  <a:lnTo>
                    <a:pt x="788" y="968"/>
                  </a:lnTo>
                  <a:lnTo>
                    <a:pt x="739" y="977"/>
                  </a:lnTo>
                  <a:lnTo>
                    <a:pt x="690" y="984"/>
                  </a:lnTo>
                  <a:lnTo>
                    <a:pt x="641" y="989"/>
                  </a:lnTo>
                  <a:lnTo>
                    <a:pt x="590" y="990"/>
                  </a:lnTo>
                  <a:lnTo>
                    <a:pt x="590" y="1370"/>
                  </a:lnTo>
                  <a:lnTo>
                    <a:pt x="590" y="1370"/>
                  </a:lnTo>
                  <a:lnTo>
                    <a:pt x="588" y="1394"/>
                  </a:lnTo>
                  <a:lnTo>
                    <a:pt x="585" y="1416"/>
                  </a:lnTo>
                  <a:lnTo>
                    <a:pt x="579" y="1437"/>
                  </a:lnTo>
                  <a:lnTo>
                    <a:pt x="572" y="1456"/>
                  </a:lnTo>
                  <a:lnTo>
                    <a:pt x="563" y="1473"/>
                  </a:lnTo>
                  <a:lnTo>
                    <a:pt x="552" y="1489"/>
                  </a:lnTo>
                  <a:lnTo>
                    <a:pt x="538" y="1503"/>
                  </a:lnTo>
                  <a:lnTo>
                    <a:pt x="523" y="1514"/>
                  </a:lnTo>
                  <a:lnTo>
                    <a:pt x="523" y="1514"/>
                  </a:lnTo>
                  <a:lnTo>
                    <a:pt x="506" y="1526"/>
                  </a:lnTo>
                  <a:lnTo>
                    <a:pt x="488" y="1532"/>
                  </a:lnTo>
                  <a:lnTo>
                    <a:pt x="469" y="1537"/>
                  </a:lnTo>
                  <a:lnTo>
                    <a:pt x="449" y="1540"/>
                  </a:lnTo>
                  <a:lnTo>
                    <a:pt x="428" y="1540"/>
                  </a:lnTo>
                  <a:lnTo>
                    <a:pt x="408" y="1537"/>
                  </a:lnTo>
                  <a:lnTo>
                    <a:pt x="385" y="1532"/>
                  </a:lnTo>
                  <a:lnTo>
                    <a:pt x="363" y="1524"/>
                  </a:lnTo>
                  <a:lnTo>
                    <a:pt x="363" y="1524"/>
                  </a:lnTo>
                  <a:lnTo>
                    <a:pt x="351" y="1521"/>
                  </a:lnTo>
                  <a:lnTo>
                    <a:pt x="319" y="1511"/>
                  </a:lnTo>
                  <a:lnTo>
                    <a:pt x="297" y="1507"/>
                  </a:lnTo>
                  <a:lnTo>
                    <a:pt x="271" y="1502"/>
                  </a:lnTo>
                  <a:lnTo>
                    <a:pt x="244" y="1499"/>
                  </a:lnTo>
                  <a:lnTo>
                    <a:pt x="214" y="1499"/>
                  </a:lnTo>
                  <a:lnTo>
                    <a:pt x="214" y="1499"/>
                  </a:lnTo>
                  <a:lnTo>
                    <a:pt x="194" y="1499"/>
                  </a:lnTo>
                  <a:lnTo>
                    <a:pt x="172" y="1502"/>
                  </a:lnTo>
                  <a:lnTo>
                    <a:pt x="151" y="1508"/>
                  </a:lnTo>
                  <a:lnTo>
                    <a:pt x="132" y="1514"/>
                  </a:lnTo>
                  <a:lnTo>
                    <a:pt x="113" y="1524"/>
                  </a:lnTo>
                  <a:lnTo>
                    <a:pt x="95" y="1535"/>
                  </a:lnTo>
                  <a:lnTo>
                    <a:pt x="78" y="1548"/>
                  </a:lnTo>
                  <a:lnTo>
                    <a:pt x="64" y="1560"/>
                  </a:lnTo>
                  <a:lnTo>
                    <a:pt x="50" y="1576"/>
                  </a:lnTo>
                  <a:lnTo>
                    <a:pt x="37" y="1592"/>
                  </a:lnTo>
                  <a:lnTo>
                    <a:pt x="26" y="1611"/>
                  </a:lnTo>
                  <a:lnTo>
                    <a:pt x="16" y="1628"/>
                  </a:lnTo>
                  <a:lnTo>
                    <a:pt x="10" y="1649"/>
                  </a:lnTo>
                  <a:lnTo>
                    <a:pt x="4" y="1670"/>
                  </a:lnTo>
                  <a:lnTo>
                    <a:pt x="0" y="1690"/>
                  </a:lnTo>
                  <a:lnTo>
                    <a:pt x="0" y="1712"/>
                  </a:lnTo>
                  <a:lnTo>
                    <a:pt x="0" y="1712"/>
                  </a:lnTo>
                  <a:lnTo>
                    <a:pt x="0" y="1735"/>
                  </a:lnTo>
                  <a:lnTo>
                    <a:pt x="4" y="1755"/>
                  </a:lnTo>
                  <a:lnTo>
                    <a:pt x="10" y="1776"/>
                  </a:lnTo>
                  <a:lnTo>
                    <a:pt x="16" y="1796"/>
                  </a:lnTo>
                  <a:lnTo>
                    <a:pt x="26" y="1815"/>
                  </a:lnTo>
                  <a:lnTo>
                    <a:pt x="37" y="1833"/>
                  </a:lnTo>
                  <a:lnTo>
                    <a:pt x="50" y="1849"/>
                  </a:lnTo>
                  <a:lnTo>
                    <a:pt x="64" y="1864"/>
                  </a:lnTo>
                  <a:lnTo>
                    <a:pt x="78" y="1879"/>
                  </a:lnTo>
                  <a:lnTo>
                    <a:pt x="95" y="1891"/>
                  </a:lnTo>
                  <a:lnTo>
                    <a:pt x="113" y="1901"/>
                  </a:lnTo>
                  <a:lnTo>
                    <a:pt x="132" y="1910"/>
                  </a:lnTo>
                  <a:lnTo>
                    <a:pt x="151" y="1918"/>
                  </a:lnTo>
                  <a:lnTo>
                    <a:pt x="172" y="1923"/>
                  </a:lnTo>
                  <a:lnTo>
                    <a:pt x="194" y="1926"/>
                  </a:lnTo>
                  <a:lnTo>
                    <a:pt x="214" y="1928"/>
                  </a:lnTo>
                  <a:lnTo>
                    <a:pt x="214" y="1928"/>
                  </a:lnTo>
                  <a:lnTo>
                    <a:pt x="244" y="1926"/>
                  </a:lnTo>
                  <a:lnTo>
                    <a:pt x="271" y="1923"/>
                  </a:lnTo>
                  <a:lnTo>
                    <a:pt x="297" y="1920"/>
                  </a:lnTo>
                  <a:lnTo>
                    <a:pt x="319" y="1915"/>
                  </a:lnTo>
                  <a:lnTo>
                    <a:pt x="351" y="1906"/>
                  </a:lnTo>
                  <a:lnTo>
                    <a:pt x="363" y="1901"/>
                  </a:lnTo>
                  <a:lnTo>
                    <a:pt x="363" y="1901"/>
                  </a:lnTo>
                  <a:lnTo>
                    <a:pt x="385" y="1893"/>
                  </a:lnTo>
                  <a:lnTo>
                    <a:pt x="408" y="1888"/>
                  </a:lnTo>
                  <a:lnTo>
                    <a:pt x="428" y="1887"/>
                  </a:lnTo>
                  <a:lnTo>
                    <a:pt x="449" y="1887"/>
                  </a:lnTo>
                  <a:lnTo>
                    <a:pt x="469" y="1888"/>
                  </a:lnTo>
                  <a:lnTo>
                    <a:pt x="488" y="1893"/>
                  </a:lnTo>
                  <a:lnTo>
                    <a:pt x="506" y="1901"/>
                  </a:lnTo>
                  <a:lnTo>
                    <a:pt x="523" y="1910"/>
                  </a:lnTo>
                  <a:lnTo>
                    <a:pt x="523" y="1910"/>
                  </a:lnTo>
                  <a:lnTo>
                    <a:pt x="538" y="1923"/>
                  </a:lnTo>
                  <a:lnTo>
                    <a:pt x="552" y="1936"/>
                  </a:lnTo>
                  <a:lnTo>
                    <a:pt x="563" y="1952"/>
                  </a:lnTo>
                  <a:lnTo>
                    <a:pt x="572" y="1969"/>
                  </a:lnTo>
                  <a:lnTo>
                    <a:pt x="579" y="1990"/>
                  </a:lnTo>
                  <a:lnTo>
                    <a:pt x="585" y="2010"/>
                  </a:lnTo>
                  <a:lnTo>
                    <a:pt x="588" y="2032"/>
                  </a:lnTo>
                  <a:lnTo>
                    <a:pt x="590" y="2055"/>
                  </a:lnTo>
                  <a:lnTo>
                    <a:pt x="590" y="2444"/>
                  </a:lnTo>
                  <a:lnTo>
                    <a:pt x="590" y="2444"/>
                  </a:lnTo>
                  <a:lnTo>
                    <a:pt x="652" y="2444"/>
                  </a:lnTo>
                  <a:lnTo>
                    <a:pt x="715" y="2441"/>
                  </a:lnTo>
                  <a:lnTo>
                    <a:pt x="777" y="2436"/>
                  </a:lnTo>
                  <a:lnTo>
                    <a:pt x="839" y="2432"/>
                  </a:lnTo>
                  <a:lnTo>
                    <a:pt x="900" y="2424"/>
                  </a:lnTo>
                  <a:lnTo>
                    <a:pt x="961" y="2416"/>
                  </a:lnTo>
                  <a:lnTo>
                    <a:pt x="1021" y="2405"/>
                  </a:lnTo>
                  <a:lnTo>
                    <a:pt x="1081" y="2394"/>
                  </a:lnTo>
                  <a:lnTo>
                    <a:pt x="1140" y="2379"/>
                  </a:lnTo>
                  <a:lnTo>
                    <a:pt x="1198" y="2365"/>
                  </a:lnTo>
                  <a:lnTo>
                    <a:pt x="1257" y="2349"/>
                  </a:lnTo>
                  <a:lnTo>
                    <a:pt x="1314" y="2332"/>
                  </a:lnTo>
                  <a:lnTo>
                    <a:pt x="1371" y="2313"/>
                  </a:lnTo>
                  <a:lnTo>
                    <a:pt x="1428" y="2294"/>
                  </a:lnTo>
                  <a:lnTo>
                    <a:pt x="1484" y="2272"/>
                  </a:lnTo>
                  <a:lnTo>
                    <a:pt x="1539" y="2249"/>
                  </a:lnTo>
                  <a:lnTo>
                    <a:pt x="1593" y="2226"/>
                  </a:lnTo>
                  <a:lnTo>
                    <a:pt x="1647" y="2200"/>
                  </a:lnTo>
                  <a:lnTo>
                    <a:pt x="1699" y="2173"/>
                  </a:lnTo>
                  <a:lnTo>
                    <a:pt x="1751" y="2146"/>
                  </a:lnTo>
                  <a:lnTo>
                    <a:pt x="1804" y="2118"/>
                  </a:lnTo>
                  <a:lnTo>
                    <a:pt x="1853" y="2088"/>
                  </a:lnTo>
                  <a:lnTo>
                    <a:pt x="1904" y="2056"/>
                  </a:lnTo>
                  <a:lnTo>
                    <a:pt x="1953" y="2023"/>
                  </a:lnTo>
                  <a:lnTo>
                    <a:pt x="2000" y="1990"/>
                  </a:lnTo>
                  <a:lnTo>
                    <a:pt x="2048" y="1955"/>
                  </a:lnTo>
                  <a:lnTo>
                    <a:pt x="2095" y="1920"/>
                  </a:lnTo>
                  <a:lnTo>
                    <a:pt x="2140" y="1884"/>
                  </a:lnTo>
                  <a:lnTo>
                    <a:pt x="2186" y="1845"/>
                  </a:lnTo>
                  <a:lnTo>
                    <a:pt x="2228" y="1806"/>
                  </a:lnTo>
                  <a:lnTo>
                    <a:pt x="2271" y="1766"/>
                  </a:lnTo>
                  <a:lnTo>
                    <a:pt x="2314" y="1725"/>
                  </a:lnTo>
                  <a:lnTo>
                    <a:pt x="2355" y="1684"/>
                  </a:lnTo>
                  <a:lnTo>
                    <a:pt x="2395" y="1641"/>
                  </a:lnTo>
                  <a:lnTo>
                    <a:pt x="2433" y="1597"/>
                  </a:lnTo>
                  <a:lnTo>
                    <a:pt x="2471" y="1552"/>
                  </a:lnTo>
                  <a:lnTo>
                    <a:pt x="2507" y="1507"/>
                  </a:lnTo>
                  <a:lnTo>
                    <a:pt x="2544" y="1459"/>
                  </a:lnTo>
                  <a:lnTo>
                    <a:pt x="2579" y="1411"/>
                  </a:lnTo>
                  <a:lnTo>
                    <a:pt x="2612" y="1364"/>
                  </a:lnTo>
                  <a:lnTo>
                    <a:pt x="2644" y="1315"/>
                  </a:lnTo>
                  <a:lnTo>
                    <a:pt x="2675" y="1264"/>
                  </a:lnTo>
                  <a:lnTo>
                    <a:pt x="2705" y="1213"/>
                  </a:lnTo>
                  <a:lnTo>
                    <a:pt x="2734" y="1163"/>
                  </a:lnTo>
                  <a:lnTo>
                    <a:pt x="2761" y="1111"/>
                  </a:lnTo>
                  <a:lnTo>
                    <a:pt x="2788" y="1058"/>
                  </a:lnTo>
                  <a:lnTo>
                    <a:pt x="2813" y="1004"/>
                  </a:lnTo>
                  <a:lnTo>
                    <a:pt x="2837" y="949"/>
                  </a:lnTo>
                  <a:lnTo>
                    <a:pt x="2859" y="895"/>
                  </a:lnTo>
                  <a:lnTo>
                    <a:pt x="2881" y="838"/>
                  </a:lnTo>
                  <a:lnTo>
                    <a:pt x="2900" y="783"/>
                  </a:lnTo>
                  <a:lnTo>
                    <a:pt x="2919" y="726"/>
                  </a:lnTo>
                  <a:lnTo>
                    <a:pt x="2937" y="669"/>
                  </a:lnTo>
                  <a:lnTo>
                    <a:pt x="2953" y="610"/>
                  </a:lnTo>
                  <a:lnTo>
                    <a:pt x="2967" y="551"/>
                  </a:lnTo>
                  <a:lnTo>
                    <a:pt x="2980" y="491"/>
                  </a:lnTo>
                  <a:lnTo>
                    <a:pt x="2992" y="433"/>
                  </a:lnTo>
                  <a:lnTo>
                    <a:pt x="3002" y="372"/>
                  </a:lnTo>
                  <a:lnTo>
                    <a:pt x="3010" y="311"/>
                  </a:lnTo>
                  <a:lnTo>
                    <a:pt x="3018" y="249"/>
                  </a:lnTo>
                  <a:lnTo>
                    <a:pt x="3022" y="187"/>
                  </a:lnTo>
                  <a:lnTo>
                    <a:pt x="3027" y="125"/>
                  </a:lnTo>
                  <a:lnTo>
                    <a:pt x="3030" y="63"/>
                  </a:lnTo>
                  <a:lnTo>
                    <a:pt x="3030" y="0"/>
                  </a:lnTo>
                  <a:lnTo>
                    <a:pt x="2639" y="0"/>
                  </a:lnTo>
                  <a:close/>
                </a:path>
              </a:pathLst>
            </a:custGeom>
            <a:solidFill>
              <a:schemeClr val="accent4"/>
            </a:solidFill>
            <a:ln w="57150">
              <a:solidFill>
                <a:schemeClr val="bg1"/>
              </a:solidFill>
              <a:round/>
              <a:headEnd/>
              <a:tailEnd/>
            </a:ln>
            <a:extLst/>
          </p:spPr>
          <p:txBody>
            <a:bodyPr vert="horz" wrap="square" lIns="91440" tIns="45720" rIns="91440" bIns="45720" numCol="1" anchor="t" anchorCtr="0" compatLnSpc="1">
              <a:prstTxWarp prst="textNoShape">
                <a:avLst/>
              </a:prstTxWarp>
            </a:bodyPr>
            <a:lstStyle/>
            <a:p>
              <a:pPr algn="ctr"/>
              <a:endParaRPr lang="en-US"/>
            </a:p>
          </p:txBody>
        </p:sp>
      </p:grpSp>
      <p:sp>
        <p:nvSpPr>
          <p:cNvPr id="11" name="Rectangle 1436"/>
          <p:cNvSpPr>
            <a:spLocks noChangeArrowheads="1"/>
          </p:cNvSpPr>
          <p:nvPr/>
        </p:nvSpPr>
        <p:spPr bwMode="auto">
          <a:xfrm>
            <a:off x="48672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2" name="Rectangle 1436"/>
          <p:cNvSpPr>
            <a:spLocks noChangeArrowheads="1"/>
          </p:cNvSpPr>
          <p:nvPr/>
        </p:nvSpPr>
        <p:spPr bwMode="auto">
          <a:xfrm>
            <a:off x="48672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1"/>
                </a:solidFill>
                <a:latin typeface="FontAwesome" pitchFamily="2" charset="0"/>
              </a:rPr>
              <a:t></a:t>
            </a:r>
            <a:endParaRPr lang="en-US" sz="4000" b="1" dirty="0">
              <a:solidFill>
                <a:schemeClr val="accent1"/>
              </a:solidFill>
            </a:endParaRPr>
          </a:p>
        </p:txBody>
      </p:sp>
      <p:sp>
        <p:nvSpPr>
          <p:cNvPr id="13" name="Content Placeholder 2"/>
          <p:cNvSpPr txBox="1">
            <a:spLocks/>
          </p:cNvSpPr>
          <p:nvPr/>
        </p:nvSpPr>
        <p:spPr>
          <a:xfrm>
            <a:off x="48672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14" name="Rectangle 1436"/>
          <p:cNvSpPr>
            <a:spLocks noChangeArrowheads="1"/>
          </p:cNvSpPr>
          <p:nvPr/>
        </p:nvSpPr>
        <p:spPr bwMode="auto">
          <a:xfrm>
            <a:off x="486728"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15" name="Rectangle 1436"/>
          <p:cNvSpPr>
            <a:spLocks noChangeArrowheads="1"/>
          </p:cNvSpPr>
          <p:nvPr/>
        </p:nvSpPr>
        <p:spPr bwMode="auto">
          <a:xfrm>
            <a:off x="486727"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5"/>
                </a:solidFill>
                <a:latin typeface="FontAwesome" pitchFamily="2" charset="0"/>
              </a:rPr>
              <a:t></a:t>
            </a:r>
            <a:endParaRPr lang="en-US" sz="4000" b="1" dirty="0">
              <a:solidFill>
                <a:schemeClr val="accent5"/>
              </a:solidFill>
            </a:endParaRPr>
          </a:p>
        </p:txBody>
      </p:sp>
      <p:sp>
        <p:nvSpPr>
          <p:cNvPr id="16" name="Content Placeholder 2"/>
          <p:cNvSpPr txBox="1">
            <a:spLocks/>
          </p:cNvSpPr>
          <p:nvPr/>
        </p:nvSpPr>
        <p:spPr>
          <a:xfrm>
            <a:off x="486728"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17" name="Rectangle 1436"/>
          <p:cNvSpPr>
            <a:spLocks noChangeArrowheads="1"/>
          </p:cNvSpPr>
          <p:nvPr/>
        </p:nvSpPr>
        <p:spPr bwMode="auto">
          <a:xfrm>
            <a:off x="9018570"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18" name="Rectangle 1436"/>
          <p:cNvSpPr>
            <a:spLocks noChangeArrowheads="1"/>
          </p:cNvSpPr>
          <p:nvPr/>
        </p:nvSpPr>
        <p:spPr bwMode="auto">
          <a:xfrm>
            <a:off x="11005282"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3"/>
                </a:solidFill>
                <a:latin typeface="FontAwesome" pitchFamily="2" charset="0"/>
              </a:rPr>
              <a:t></a:t>
            </a:r>
            <a:endParaRPr lang="en-US" sz="4000" b="1" dirty="0">
              <a:solidFill>
                <a:schemeClr val="accent3"/>
              </a:solidFill>
            </a:endParaRPr>
          </a:p>
        </p:txBody>
      </p:sp>
      <p:sp>
        <p:nvSpPr>
          <p:cNvPr id="19" name="Content Placeholder 2"/>
          <p:cNvSpPr txBox="1">
            <a:spLocks/>
          </p:cNvSpPr>
          <p:nvPr/>
        </p:nvSpPr>
        <p:spPr>
          <a:xfrm>
            <a:off x="8776757"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20" name="Rectangle 1436"/>
          <p:cNvSpPr>
            <a:spLocks noChangeArrowheads="1"/>
          </p:cNvSpPr>
          <p:nvPr/>
        </p:nvSpPr>
        <p:spPr bwMode="auto">
          <a:xfrm>
            <a:off x="9018570" y="475879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21" name="Rectangle 1436"/>
          <p:cNvSpPr>
            <a:spLocks noChangeArrowheads="1"/>
          </p:cNvSpPr>
          <p:nvPr/>
        </p:nvSpPr>
        <p:spPr bwMode="auto">
          <a:xfrm>
            <a:off x="11005282" y="4042072"/>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22" name="Content Placeholder 2"/>
          <p:cNvSpPr txBox="1">
            <a:spLocks/>
          </p:cNvSpPr>
          <p:nvPr/>
        </p:nvSpPr>
        <p:spPr>
          <a:xfrm>
            <a:off x="8776757" y="507412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23" name="Rectangle 1436"/>
          <p:cNvSpPr>
            <a:spLocks noChangeArrowheads="1"/>
          </p:cNvSpPr>
          <p:nvPr/>
        </p:nvSpPr>
        <p:spPr bwMode="auto">
          <a:xfrm>
            <a:off x="4812211" y="2085129"/>
            <a:ext cx="704119" cy="1015663"/>
          </a:xfrm>
          <a:prstGeom prst="rect">
            <a:avLst/>
          </a:prstGeom>
          <a:extLst/>
        </p:spPr>
        <p:txBody>
          <a:bodyPr vert="horz" wrap="square" lIns="91440" tIns="45720" rIns="91440" bIns="45720" rtlCol="0" anchor="ctr">
            <a:spAutoFit/>
          </a:bodyPr>
          <a:lstStyle/>
          <a:p>
            <a:pPr algn="ctr">
              <a:buFont typeface="Arial" pitchFamily="34" charset="0"/>
              <a:buNone/>
            </a:pPr>
            <a:r>
              <a:rPr lang="en-US" sz="6000" smtClean="0">
                <a:latin typeface="FontAwesome" pitchFamily="2" charset="0"/>
              </a:rPr>
              <a:t></a:t>
            </a:r>
            <a:endParaRPr lang="en-US" sz="6000" b="1" dirty="0"/>
          </a:p>
        </p:txBody>
      </p:sp>
      <p:sp>
        <p:nvSpPr>
          <p:cNvPr id="24" name="Rectangle 1436"/>
          <p:cNvSpPr>
            <a:spLocks noChangeArrowheads="1"/>
          </p:cNvSpPr>
          <p:nvPr/>
        </p:nvSpPr>
        <p:spPr bwMode="auto">
          <a:xfrm>
            <a:off x="4466276" y="4105640"/>
            <a:ext cx="704119" cy="1015663"/>
          </a:xfrm>
          <a:prstGeom prst="rect">
            <a:avLst/>
          </a:prstGeom>
          <a:extLst/>
        </p:spPr>
        <p:txBody>
          <a:bodyPr vert="horz" wrap="square" lIns="91440" tIns="45720" rIns="91440" bIns="45720" rtlCol="0" anchor="ctr">
            <a:spAutoFit/>
          </a:bodyPr>
          <a:lstStyle/>
          <a:p>
            <a:pPr algn="ctr">
              <a:buFont typeface="Arial" pitchFamily="34" charset="0"/>
              <a:buNone/>
            </a:pPr>
            <a:r>
              <a:rPr lang="en-US" sz="6000">
                <a:latin typeface="FontAwesome" pitchFamily="2" charset="0"/>
              </a:rPr>
              <a:t></a:t>
            </a:r>
            <a:endParaRPr lang="en-US" sz="6000" dirty="0">
              <a:latin typeface="FontAwesome" pitchFamily="2" charset="0"/>
            </a:endParaRPr>
          </a:p>
        </p:txBody>
      </p:sp>
      <p:sp>
        <p:nvSpPr>
          <p:cNvPr id="25" name="Rectangle 1436"/>
          <p:cNvSpPr>
            <a:spLocks noChangeArrowheads="1"/>
          </p:cNvSpPr>
          <p:nvPr/>
        </p:nvSpPr>
        <p:spPr bwMode="auto">
          <a:xfrm>
            <a:off x="6620660" y="4511289"/>
            <a:ext cx="704119" cy="1015663"/>
          </a:xfrm>
          <a:prstGeom prst="rect">
            <a:avLst/>
          </a:prstGeom>
          <a:extLst/>
        </p:spPr>
        <p:txBody>
          <a:bodyPr vert="horz" wrap="square" lIns="91440" tIns="45720" rIns="91440" bIns="45720" rtlCol="0" anchor="ctr">
            <a:spAutoFit/>
          </a:bodyPr>
          <a:lstStyle/>
          <a:p>
            <a:pPr algn="ctr">
              <a:buFont typeface="Arial" pitchFamily="34" charset="0"/>
              <a:buNone/>
            </a:pPr>
            <a:r>
              <a:rPr lang="en-US" sz="6000">
                <a:latin typeface="FontAwesome" pitchFamily="2" charset="0"/>
              </a:rPr>
              <a:t></a:t>
            </a:r>
            <a:endParaRPr lang="en-US" sz="6000" dirty="0">
              <a:latin typeface="FontAwesome" pitchFamily="2" charset="0"/>
            </a:endParaRPr>
          </a:p>
        </p:txBody>
      </p:sp>
      <p:sp>
        <p:nvSpPr>
          <p:cNvPr id="26" name="Rectangle 1436"/>
          <p:cNvSpPr>
            <a:spLocks noChangeArrowheads="1"/>
          </p:cNvSpPr>
          <p:nvPr/>
        </p:nvSpPr>
        <p:spPr bwMode="auto">
          <a:xfrm>
            <a:off x="6894211" y="2262928"/>
            <a:ext cx="704119" cy="1015663"/>
          </a:xfrm>
          <a:prstGeom prst="rect">
            <a:avLst/>
          </a:prstGeom>
          <a:extLst/>
        </p:spPr>
        <p:txBody>
          <a:bodyPr vert="horz" wrap="square" lIns="91440" tIns="45720" rIns="91440" bIns="45720" rtlCol="0" anchor="ctr">
            <a:spAutoFit/>
          </a:bodyPr>
          <a:lstStyle/>
          <a:p>
            <a:pPr algn="ctr">
              <a:buFont typeface="Arial" pitchFamily="34" charset="0"/>
              <a:buNone/>
            </a:pPr>
            <a:r>
              <a:rPr lang="en-US" sz="6000">
                <a:latin typeface="FontAwesome" pitchFamily="2" charset="0"/>
              </a:rPr>
              <a:t></a:t>
            </a:r>
            <a:endParaRPr lang="en-US" sz="6000" dirty="0">
              <a:latin typeface="FontAwesome" pitchFamily="2" charset="0"/>
            </a:endParaRPr>
          </a:p>
        </p:txBody>
      </p:sp>
      <p:sp>
        <p:nvSpPr>
          <p:cNvPr id="27" name="Rectangle 26"/>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9753207"/>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Circular </a:t>
            </a:r>
            <a:r>
              <a:rPr lang="en-US" smtClean="0"/>
              <a:t>Diagram </a:t>
            </a:r>
            <a:r>
              <a:rPr lang="en-US"/>
              <a:t>with </a:t>
            </a:r>
            <a:r>
              <a:rPr lang="en-US" smtClean="0"/>
              <a:t>8 </a:t>
            </a:r>
            <a:r>
              <a:rPr lang="en-US"/>
              <a:t>Puzzle Pieces</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132</a:t>
            </a:fld>
            <a:endParaRPr lang="en-US"/>
          </a:p>
        </p:txBody>
      </p:sp>
      <p:grpSp>
        <p:nvGrpSpPr>
          <p:cNvPr id="53" name="Group 52"/>
          <p:cNvGrpSpPr/>
          <p:nvPr/>
        </p:nvGrpSpPr>
        <p:grpSpPr>
          <a:xfrm>
            <a:off x="4185921" y="1895724"/>
            <a:ext cx="3820478" cy="3820478"/>
            <a:chOff x="4140201" y="2547110"/>
            <a:chExt cx="2824163" cy="2824163"/>
          </a:xfrm>
        </p:grpSpPr>
        <p:sp>
          <p:nvSpPr>
            <p:cNvPr id="54" name="Freeform 19"/>
            <p:cNvSpPr>
              <a:spLocks/>
            </p:cNvSpPr>
            <p:nvPr/>
          </p:nvSpPr>
          <p:spPr bwMode="auto">
            <a:xfrm>
              <a:off x="4560888" y="2548698"/>
              <a:ext cx="987425" cy="847725"/>
            </a:xfrm>
            <a:custGeom>
              <a:avLst/>
              <a:gdLst/>
              <a:ahLst/>
              <a:cxnLst>
                <a:cxn ang="0">
                  <a:pos x="142" y="510"/>
                </a:cxn>
                <a:cxn ang="0">
                  <a:pos x="143" y="512"/>
                </a:cxn>
                <a:cxn ang="0">
                  <a:pos x="143" y="514"/>
                </a:cxn>
                <a:cxn ang="0">
                  <a:pos x="142" y="516"/>
                </a:cxn>
                <a:cxn ang="0">
                  <a:pos x="141" y="518"/>
                </a:cxn>
                <a:cxn ang="0">
                  <a:pos x="141" y="519"/>
                </a:cxn>
                <a:cxn ang="0">
                  <a:pos x="141" y="520"/>
                </a:cxn>
                <a:cxn ang="0">
                  <a:pos x="112" y="557"/>
                </a:cxn>
                <a:cxn ang="0">
                  <a:pos x="112" y="557"/>
                </a:cxn>
                <a:cxn ang="0">
                  <a:pos x="112" y="557"/>
                </a:cxn>
                <a:cxn ang="0">
                  <a:pos x="112" y="557"/>
                </a:cxn>
                <a:cxn ang="0">
                  <a:pos x="98" y="561"/>
                </a:cxn>
                <a:cxn ang="0">
                  <a:pos x="45" y="639"/>
                </a:cxn>
                <a:cxn ang="0">
                  <a:pos x="70" y="696"/>
                </a:cxn>
                <a:cxn ang="0">
                  <a:pos x="186" y="697"/>
                </a:cxn>
                <a:cxn ang="0">
                  <a:pos x="209" y="659"/>
                </a:cxn>
                <a:cxn ang="0">
                  <a:pos x="221" y="641"/>
                </a:cxn>
                <a:cxn ang="0">
                  <a:pos x="251" y="625"/>
                </a:cxn>
                <a:cxn ang="0">
                  <a:pos x="252" y="625"/>
                </a:cxn>
                <a:cxn ang="0">
                  <a:pos x="253" y="625"/>
                </a:cxn>
                <a:cxn ang="0">
                  <a:pos x="256" y="624"/>
                </a:cxn>
                <a:cxn ang="0">
                  <a:pos x="257" y="624"/>
                </a:cxn>
                <a:cxn ang="0">
                  <a:pos x="262" y="626"/>
                </a:cxn>
                <a:cxn ang="0">
                  <a:pos x="261" y="628"/>
                </a:cxn>
                <a:cxn ang="0">
                  <a:pos x="400" y="767"/>
                </a:cxn>
                <a:cxn ang="0">
                  <a:pos x="892" y="373"/>
                </a:cxn>
                <a:cxn ang="0">
                  <a:pos x="891" y="372"/>
                </a:cxn>
                <a:cxn ang="0">
                  <a:pos x="890" y="371"/>
                </a:cxn>
                <a:cxn ang="0">
                  <a:pos x="860" y="369"/>
                </a:cxn>
                <a:cxn ang="0">
                  <a:pos x="860" y="369"/>
                </a:cxn>
                <a:cxn ang="0">
                  <a:pos x="855" y="372"/>
                </a:cxn>
                <a:cxn ang="0">
                  <a:pos x="855" y="372"/>
                </a:cxn>
                <a:cxn ang="0">
                  <a:pos x="809" y="383"/>
                </a:cxn>
                <a:cxn ang="0">
                  <a:pos x="735" y="351"/>
                </a:cxn>
                <a:cxn ang="0">
                  <a:pos x="723" y="226"/>
                </a:cxn>
                <a:cxn ang="0">
                  <a:pos x="809" y="179"/>
                </a:cxn>
                <a:cxn ang="0">
                  <a:pos x="852" y="188"/>
                </a:cxn>
                <a:cxn ang="0">
                  <a:pos x="863" y="194"/>
                </a:cxn>
                <a:cxn ang="0">
                  <a:pos x="893" y="190"/>
                </a:cxn>
                <a:cxn ang="0">
                  <a:pos x="0" y="366"/>
                </a:cxn>
                <a:cxn ang="0">
                  <a:pos x="139" y="505"/>
                </a:cxn>
              </a:cxnLst>
              <a:rect l="0" t="0" r="r" b="b"/>
              <a:pathLst>
                <a:path w="893" h="767">
                  <a:moveTo>
                    <a:pt x="142" y="510"/>
                  </a:moveTo>
                  <a:cubicBezTo>
                    <a:pt x="142" y="510"/>
                    <a:pt x="142" y="510"/>
                    <a:pt x="142" y="510"/>
                  </a:cubicBezTo>
                  <a:cubicBezTo>
                    <a:pt x="143" y="511"/>
                    <a:pt x="143" y="511"/>
                    <a:pt x="143" y="511"/>
                  </a:cubicBezTo>
                  <a:cubicBezTo>
                    <a:pt x="143" y="512"/>
                    <a:pt x="143" y="512"/>
                    <a:pt x="143" y="512"/>
                  </a:cubicBezTo>
                  <a:cubicBezTo>
                    <a:pt x="143" y="512"/>
                    <a:pt x="143" y="512"/>
                    <a:pt x="143" y="512"/>
                  </a:cubicBezTo>
                  <a:cubicBezTo>
                    <a:pt x="143" y="513"/>
                    <a:pt x="143" y="514"/>
                    <a:pt x="143" y="514"/>
                  </a:cubicBezTo>
                  <a:cubicBezTo>
                    <a:pt x="142" y="515"/>
                    <a:pt x="142" y="515"/>
                    <a:pt x="142" y="515"/>
                  </a:cubicBezTo>
                  <a:cubicBezTo>
                    <a:pt x="142" y="516"/>
                    <a:pt x="142" y="516"/>
                    <a:pt x="142" y="516"/>
                  </a:cubicBezTo>
                  <a:cubicBezTo>
                    <a:pt x="142" y="517"/>
                    <a:pt x="142" y="517"/>
                    <a:pt x="142" y="517"/>
                  </a:cubicBezTo>
                  <a:cubicBezTo>
                    <a:pt x="141" y="518"/>
                    <a:pt x="141" y="518"/>
                    <a:pt x="141" y="518"/>
                  </a:cubicBezTo>
                  <a:cubicBezTo>
                    <a:pt x="141" y="518"/>
                    <a:pt x="141" y="518"/>
                    <a:pt x="141" y="518"/>
                  </a:cubicBezTo>
                  <a:cubicBezTo>
                    <a:pt x="141" y="519"/>
                    <a:pt x="141" y="519"/>
                    <a:pt x="141" y="519"/>
                  </a:cubicBezTo>
                  <a:cubicBezTo>
                    <a:pt x="141" y="519"/>
                    <a:pt x="141" y="519"/>
                    <a:pt x="141" y="519"/>
                  </a:cubicBezTo>
                  <a:cubicBezTo>
                    <a:pt x="141" y="519"/>
                    <a:pt x="141" y="520"/>
                    <a:pt x="141" y="520"/>
                  </a:cubicBezTo>
                  <a:cubicBezTo>
                    <a:pt x="139" y="530"/>
                    <a:pt x="134" y="539"/>
                    <a:pt x="126" y="547"/>
                  </a:cubicBezTo>
                  <a:cubicBezTo>
                    <a:pt x="122" y="551"/>
                    <a:pt x="117" y="554"/>
                    <a:pt x="112" y="557"/>
                  </a:cubicBezTo>
                  <a:cubicBezTo>
                    <a:pt x="112" y="557"/>
                    <a:pt x="112" y="557"/>
                    <a:pt x="112" y="557"/>
                  </a:cubicBezTo>
                  <a:cubicBezTo>
                    <a:pt x="112" y="557"/>
                    <a:pt x="112" y="557"/>
                    <a:pt x="112" y="557"/>
                  </a:cubicBezTo>
                  <a:cubicBezTo>
                    <a:pt x="112" y="557"/>
                    <a:pt x="112" y="557"/>
                    <a:pt x="112" y="557"/>
                  </a:cubicBezTo>
                  <a:cubicBezTo>
                    <a:pt x="112" y="557"/>
                    <a:pt x="112" y="557"/>
                    <a:pt x="112" y="557"/>
                  </a:cubicBezTo>
                  <a:cubicBezTo>
                    <a:pt x="112" y="557"/>
                    <a:pt x="112" y="557"/>
                    <a:pt x="112" y="557"/>
                  </a:cubicBezTo>
                  <a:cubicBezTo>
                    <a:pt x="112" y="557"/>
                    <a:pt x="112" y="557"/>
                    <a:pt x="112" y="557"/>
                  </a:cubicBezTo>
                  <a:cubicBezTo>
                    <a:pt x="112" y="557"/>
                    <a:pt x="112" y="557"/>
                    <a:pt x="112" y="557"/>
                  </a:cubicBezTo>
                  <a:cubicBezTo>
                    <a:pt x="106" y="559"/>
                    <a:pt x="102" y="560"/>
                    <a:pt x="98" y="561"/>
                  </a:cubicBezTo>
                  <a:cubicBezTo>
                    <a:pt x="87" y="565"/>
                    <a:pt x="77" y="572"/>
                    <a:pt x="69" y="580"/>
                  </a:cubicBezTo>
                  <a:cubicBezTo>
                    <a:pt x="53" y="596"/>
                    <a:pt x="45" y="617"/>
                    <a:pt x="45" y="639"/>
                  </a:cubicBezTo>
                  <a:cubicBezTo>
                    <a:pt x="45" y="641"/>
                    <a:pt x="45" y="643"/>
                    <a:pt x="45" y="646"/>
                  </a:cubicBezTo>
                  <a:cubicBezTo>
                    <a:pt x="47" y="664"/>
                    <a:pt x="56" y="682"/>
                    <a:pt x="70" y="696"/>
                  </a:cubicBezTo>
                  <a:cubicBezTo>
                    <a:pt x="86" y="713"/>
                    <a:pt x="108" y="721"/>
                    <a:pt x="130" y="721"/>
                  </a:cubicBezTo>
                  <a:cubicBezTo>
                    <a:pt x="150" y="721"/>
                    <a:pt x="171" y="713"/>
                    <a:pt x="186" y="697"/>
                  </a:cubicBezTo>
                  <a:cubicBezTo>
                    <a:pt x="195" y="688"/>
                    <a:pt x="202" y="677"/>
                    <a:pt x="206" y="666"/>
                  </a:cubicBezTo>
                  <a:cubicBezTo>
                    <a:pt x="206" y="663"/>
                    <a:pt x="208" y="661"/>
                    <a:pt x="209" y="659"/>
                  </a:cubicBezTo>
                  <a:cubicBezTo>
                    <a:pt x="211" y="652"/>
                    <a:pt x="216" y="647"/>
                    <a:pt x="221" y="641"/>
                  </a:cubicBezTo>
                  <a:cubicBezTo>
                    <a:pt x="221" y="641"/>
                    <a:pt x="221" y="641"/>
                    <a:pt x="221" y="641"/>
                  </a:cubicBezTo>
                  <a:cubicBezTo>
                    <a:pt x="229" y="634"/>
                    <a:pt x="238" y="628"/>
                    <a:pt x="248" y="626"/>
                  </a:cubicBezTo>
                  <a:cubicBezTo>
                    <a:pt x="249" y="626"/>
                    <a:pt x="250" y="625"/>
                    <a:pt x="251" y="625"/>
                  </a:cubicBezTo>
                  <a:cubicBezTo>
                    <a:pt x="251" y="625"/>
                    <a:pt x="251" y="625"/>
                    <a:pt x="251" y="625"/>
                  </a:cubicBezTo>
                  <a:cubicBezTo>
                    <a:pt x="252" y="625"/>
                    <a:pt x="252" y="625"/>
                    <a:pt x="252" y="625"/>
                  </a:cubicBezTo>
                  <a:cubicBezTo>
                    <a:pt x="252" y="625"/>
                    <a:pt x="252" y="625"/>
                    <a:pt x="252" y="625"/>
                  </a:cubicBezTo>
                  <a:cubicBezTo>
                    <a:pt x="253" y="625"/>
                    <a:pt x="253" y="625"/>
                    <a:pt x="253" y="625"/>
                  </a:cubicBezTo>
                  <a:cubicBezTo>
                    <a:pt x="253" y="625"/>
                    <a:pt x="253" y="625"/>
                    <a:pt x="253" y="625"/>
                  </a:cubicBezTo>
                  <a:cubicBezTo>
                    <a:pt x="254" y="625"/>
                    <a:pt x="255" y="624"/>
                    <a:pt x="256" y="624"/>
                  </a:cubicBezTo>
                  <a:cubicBezTo>
                    <a:pt x="257" y="624"/>
                    <a:pt x="257" y="624"/>
                    <a:pt x="257" y="624"/>
                  </a:cubicBezTo>
                  <a:cubicBezTo>
                    <a:pt x="257" y="624"/>
                    <a:pt x="257" y="624"/>
                    <a:pt x="257" y="624"/>
                  </a:cubicBezTo>
                  <a:cubicBezTo>
                    <a:pt x="258" y="624"/>
                    <a:pt x="258" y="624"/>
                    <a:pt x="258" y="624"/>
                  </a:cubicBezTo>
                  <a:cubicBezTo>
                    <a:pt x="259" y="624"/>
                    <a:pt x="261" y="625"/>
                    <a:pt x="262" y="626"/>
                  </a:cubicBezTo>
                  <a:cubicBezTo>
                    <a:pt x="262" y="626"/>
                    <a:pt x="261" y="627"/>
                    <a:pt x="262" y="627"/>
                  </a:cubicBezTo>
                  <a:cubicBezTo>
                    <a:pt x="262" y="627"/>
                    <a:pt x="261" y="628"/>
                    <a:pt x="261" y="628"/>
                  </a:cubicBezTo>
                  <a:cubicBezTo>
                    <a:pt x="262" y="628"/>
                    <a:pt x="262" y="628"/>
                    <a:pt x="262" y="628"/>
                  </a:cubicBezTo>
                  <a:cubicBezTo>
                    <a:pt x="400" y="767"/>
                    <a:pt x="400" y="767"/>
                    <a:pt x="400" y="767"/>
                  </a:cubicBezTo>
                  <a:cubicBezTo>
                    <a:pt x="536" y="635"/>
                    <a:pt x="715" y="567"/>
                    <a:pt x="892" y="566"/>
                  </a:cubicBezTo>
                  <a:cubicBezTo>
                    <a:pt x="892" y="373"/>
                    <a:pt x="892" y="373"/>
                    <a:pt x="892" y="373"/>
                  </a:cubicBezTo>
                  <a:cubicBezTo>
                    <a:pt x="892" y="373"/>
                    <a:pt x="893" y="373"/>
                    <a:pt x="893" y="373"/>
                  </a:cubicBezTo>
                  <a:cubicBezTo>
                    <a:pt x="892" y="373"/>
                    <a:pt x="892" y="372"/>
                    <a:pt x="891" y="372"/>
                  </a:cubicBezTo>
                  <a:cubicBezTo>
                    <a:pt x="891" y="372"/>
                    <a:pt x="891" y="372"/>
                    <a:pt x="891" y="372"/>
                  </a:cubicBezTo>
                  <a:cubicBezTo>
                    <a:pt x="891" y="371"/>
                    <a:pt x="890" y="371"/>
                    <a:pt x="890" y="371"/>
                  </a:cubicBezTo>
                  <a:cubicBezTo>
                    <a:pt x="885" y="368"/>
                    <a:pt x="880" y="367"/>
                    <a:pt x="874" y="367"/>
                  </a:cubicBezTo>
                  <a:cubicBezTo>
                    <a:pt x="869" y="367"/>
                    <a:pt x="864" y="368"/>
                    <a:pt x="860" y="369"/>
                  </a:cubicBezTo>
                  <a:cubicBezTo>
                    <a:pt x="860" y="369"/>
                    <a:pt x="860" y="369"/>
                    <a:pt x="860" y="369"/>
                  </a:cubicBezTo>
                  <a:cubicBezTo>
                    <a:pt x="860" y="369"/>
                    <a:pt x="860" y="369"/>
                    <a:pt x="860" y="369"/>
                  </a:cubicBezTo>
                  <a:cubicBezTo>
                    <a:pt x="860" y="369"/>
                    <a:pt x="860" y="369"/>
                    <a:pt x="860" y="369"/>
                  </a:cubicBezTo>
                  <a:cubicBezTo>
                    <a:pt x="858" y="370"/>
                    <a:pt x="857" y="371"/>
                    <a:pt x="855" y="372"/>
                  </a:cubicBezTo>
                  <a:cubicBezTo>
                    <a:pt x="855" y="372"/>
                    <a:pt x="855" y="372"/>
                    <a:pt x="855" y="372"/>
                  </a:cubicBezTo>
                  <a:cubicBezTo>
                    <a:pt x="855" y="372"/>
                    <a:pt x="855" y="372"/>
                    <a:pt x="855" y="372"/>
                  </a:cubicBezTo>
                  <a:cubicBezTo>
                    <a:pt x="854" y="373"/>
                    <a:pt x="854" y="373"/>
                    <a:pt x="854" y="373"/>
                  </a:cubicBezTo>
                  <a:cubicBezTo>
                    <a:pt x="841" y="379"/>
                    <a:pt x="825" y="383"/>
                    <a:pt x="809" y="383"/>
                  </a:cubicBezTo>
                  <a:cubicBezTo>
                    <a:pt x="785" y="383"/>
                    <a:pt x="762" y="374"/>
                    <a:pt x="745" y="360"/>
                  </a:cubicBezTo>
                  <a:cubicBezTo>
                    <a:pt x="741" y="357"/>
                    <a:pt x="738" y="354"/>
                    <a:pt x="735" y="351"/>
                  </a:cubicBezTo>
                  <a:cubicBezTo>
                    <a:pt x="717" y="334"/>
                    <a:pt x="706" y="309"/>
                    <a:pt x="706" y="282"/>
                  </a:cubicBezTo>
                  <a:cubicBezTo>
                    <a:pt x="706" y="261"/>
                    <a:pt x="712" y="242"/>
                    <a:pt x="723" y="226"/>
                  </a:cubicBezTo>
                  <a:cubicBezTo>
                    <a:pt x="727" y="220"/>
                    <a:pt x="732" y="213"/>
                    <a:pt x="738" y="208"/>
                  </a:cubicBezTo>
                  <a:cubicBezTo>
                    <a:pt x="756" y="190"/>
                    <a:pt x="782" y="179"/>
                    <a:pt x="809" y="179"/>
                  </a:cubicBezTo>
                  <a:cubicBezTo>
                    <a:pt x="824" y="179"/>
                    <a:pt x="838" y="182"/>
                    <a:pt x="851" y="188"/>
                  </a:cubicBezTo>
                  <a:cubicBezTo>
                    <a:pt x="851" y="188"/>
                    <a:pt x="851" y="188"/>
                    <a:pt x="852" y="188"/>
                  </a:cubicBezTo>
                  <a:cubicBezTo>
                    <a:pt x="852" y="188"/>
                    <a:pt x="852" y="188"/>
                    <a:pt x="852" y="188"/>
                  </a:cubicBezTo>
                  <a:cubicBezTo>
                    <a:pt x="856" y="191"/>
                    <a:pt x="859" y="192"/>
                    <a:pt x="863" y="194"/>
                  </a:cubicBezTo>
                  <a:cubicBezTo>
                    <a:pt x="866" y="195"/>
                    <a:pt x="870" y="196"/>
                    <a:pt x="874" y="196"/>
                  </a:cubicBezTo>
                  <a:cubicBezTo>
                    <a:pt x="881" y="196"/>
                    <a:pt x="887" y="193"/>
                    <a:pt x="893" y="190"/>
                  </a:cubicBezTo>
                  <a:cubicBezTo>
                    <a:pt x="892" y="0"/>
                    <a:pt x="892" y="0"/>
                    <a:pt x="892" y="0"/>
                  </a:cubicBezTo>
                  <a:cubicBezTo>
                    <a:pt x="570" y="1"/>
                    <a:pt x="249" y="122"/>
                    <a:pt x="0" y="366"/>
                  </a:cubicBezTo>
                  <a:cubicBezTo>
                    <a:pt x="138" y="504"/>
                    <a:pt x="138" y="504"/>
                    <a:pt x="138" y="504"/>
                  </a:cubicBezTo>
                  <a:cubicBezTo>
                    <a:pt x="139" y="505"/>
                    <a:pt x="139" y="505"/>
                    <a:pt x="139" y="505"/>
                  </a:cubicBezTo>
                  <a:cubicBezTo>
                    <a:pt x="140" y="507"/>
                    <a:pt x="142" y="508"/>
                    <a:pt x="142" y="510"/>
                  </a:cubicBezTo>
                  <a:close/>
                </a:path>
              </a:pathLst>
            </a:custGeom>
            <a:solidFill>
              <a:schemeClr val="accent1">
                <a:lumMod val="75000"/>
              </a:schemeClr>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0"/>
            <p:cNvSpPr>
              <a:spLocks/>
            </p:cNvSpPr>
            <p:nvPr/>
          </p:nvSpPr>
          <p:spPr bwMode="auto">
            <a:xfrm>
              <a:off x="4557713" y="4517198"/>
              <a:ext cx="1189038" cy="854075"/>
            </a:xfrm>
            <a:custGeom>
              <a:avLst/>
              <a:gdLst/>
              <a:ahLst/>
              <a:cxnLst>
                <a:cxn ang="0">
                  <a:pos x="892" y="570"/>
                </a:cxn>
                <a:cxn ang="0">
                  <a:pos x="893" y="567"/>
                </a:cxn>
                <a:cxn ang="0">
                  <a:pos x="895" y="567"/>
                </a:cxn>
                <a:cxn ang="0">
                  <a:pos x="897" y="566"/>
                </a:cxn>
                <a:cxn ang="0">
                  <a:pos x="898" y="565"/>
                </a:cxn>
                <a:cxn ang="0">
                  <a:pos x="899" y="564"/>
                </a:cxn>
                <a:cxn ang="0">
                  <a:pos x="901" y="563"/>
                </a:cxn>
                <a:cxn ang="0">
                  <a:pos x="947" y="558"/>
                </a:cxn>
                <a:cxn ang="0">
                  <a:pos x="947" y="558"/>
                </a:cxn>
                <a:cxn ang="0">
                  <a:pos x="947" y="558"/>
                </a:cxn>
                <a:cxn ang="0">
                  <a:pos x="947" y="558"/>
                </a:cxn>
                <a:cxn ang="0">
                  <a:pos x="960" y="565"/>
                </a:cxn>
                <a:cxn ang="0">
                  <a:pos x="1052" y="548"/>
                </a:cxn>
                <a:cxn ang="0">
                  <a:pos x="1075" y="489"/>
                </a:cxn>
                <a:cxn ang="0">
                  <a:pos x="994" y="406"/>
                </a:cxn>
                <a:cxn ang="0">
                  <a:pos x="951" y="418"/>
                </a:cxn>
                <a:cxn ang="0">
                  <a:pos x="929" y="423"/>
                </a:cxn>
                <a:cxn ang="0">
                  <a:pos x="897" y="412"/>
                </a:cxn>
                <a:cxn ang="0">
                  <a:pos x="896" y="410"/>
                </a:cxn>
                <a:cxn ang="0">
                  <a:pos x="896" y="410"/>
                </a:cxn>
                <a:cxn ang="0">
                  <a:pos x="893" y="408"/>
                </a:cxn>
                <a:cxn ang="0">
                  <a:pos x="892" y="407"/>
                </a:cxn>
                <a:cxn ang="0">
                  <a:pos x="889" y="403"/>
                </a:cxn>
                <a:cxn ang="0">
                  <a:pos x="888" y="402"/>
                </a:cxn>
                <a:cxn ang="0">
                  <a:pos x="888" y="206"/>
                </a:cxn>
                <a:cxn ang="0">
                  <a:pos x="264" y="136"/>
                </a:cxn>
                <a:cxn ang="0">
                  <a:pos x="265" y="137"/>
                </a:cxn>
                <a:cxn ang="0">
                  <a:pos x="265" y="139"/>
                </a:cxn>
                <a:cxn ang="0">
                  <a:pos x="285" y="161"/>
                </a:cxn>
                <a:cxn ang="0">
                  <a:pos x="291" y="163"/>
                </a:cxn>
                <a:cxn ang="0">
                  <a:pos x="291" y="163"/>
                </a:cxn>
                <a:cxn ang="0">
                  <a:pos x="331" y="188"/>
                </a:cxn>
                <a:cxn ang="0">
                  <a:pos x="361" y="263"/>
                </a:cxn>
                <a:cxn ang="0">
                  <a:pos x="282" y="359"/>
                </a:cxn>
                <a:cxn ang="0">
                  <a:pos x="186" y="332"/>
                </a:cxn>
                <a:cxn ang="0">
                  <a:pos x="163" y="296"/>
                </a:cxn>
                <a:cxn ang="0">
                  <a:pos x="159" y="284"/>
                </a:cxn>
                <a:cxn ang="0">
                  <a:pos x="135" y="265"/>
                </a:cxn>
                <a:cxn ang="0">
                  <a:pos x="888" y="772"/>
                </a:cxn>
                <a:cxn ang="0">
                  <a:pos x="888" y="576"/>
                </a:cxn>
              </a:cxnLst>
              <a:rect l="0" t="0" r="r" b="b"/>
              <a:pathLst>
                <a:path w="1075" h="772">
                  <a:moveTo>
                    <a:pt x="891" y="570"/>
                  </a:moveTo>
                  <a:cubicBezTo>
                    <a:pt x="892" y="570"/>
                    <a:pt x="892" y="570"/>
                    <a:pt x="892" y="570"/>
                  </a:cubicBezTo>
                  <a:cubicBezTo>
                    <a:pt x="892" y="568"/>
                    <a:pt x="892" y="568"/>
                    <a:pt x="892" y="568"/>
                  </a:cubicBezTo>
                  <a:cubicBezTo>
                    <a:pt x="893" y="567"/>
                    <a:pt x="893" y="567"/>
                    <a:pt x="893" y="567"/>
                  </a:cubicBezTo>
                  <a:cubicBezTo>
                    <a:pt x="893" y="567"/>
                    <a:pt x="893" y="567"/>
                    <a:pt x="893" y="567"/>
                  </a:cubicBezTo>
                  <a:cubicBezTo>
                    <a:pt x="894" y="567"/>
                    <a:pt x="894" y="567"/>
                    <a:pt x="895" y="567"/>
                  </a:cubicBezTo>
                  <a:cubicBezTo>
                    <a:pt x="896" y="567"/>
                    <a:pt x="896" y="567"/>
                    <a:pt x="896" y="567"/>
                  </a:cubicBezTo>
                  <a:cubicBezTo>
                    <a:pt x="897" y="566"/>
                    <a:pt x="897" y="566"/>
                    <a:pt x="897" y="566"/>
                  </a:cubicBezTo>
                  <a:cubicBezTo>
                    <a:pt x="898" y="565"/>
                    <a:pt x="898" y="565"/>
                    <a:pt x="898" y="565"/>
                  </a:cubicBezTo>
                  <a:cubicBezTo>
                    <a:pt x="898" y="565"/>
                    <a:pt x="898" y="565"/>
                    <a:pt x="898" y="565"/>
                  </a:cubicBezTo>
                  <a:cubicBezTo>
                    <a:pt x="899" y="565"/>
                    <a:pt x="899" y="565"/>
                    <a:pt x="899" y="565"/>
                  </a:cubicBezTo>
                  <a:cubicBezTo>
                    <a:pt x="899" y="564"/>
                    <a:pt x="899" y="564"/>
                    <a:pt x="899" y="564"/>
                  </a:cubicBezTo>
                  <a:cubicBezTo>
                    <a:pt x="899" y="564"/>
                    <a:pt x="899" y="564"/>
                    <a:pt x="899" y="564"/>
                  </a:cubicBezTo>
                  <a:cubicBezTo>
                    <a:pt x="900" y="564"/>
                    <a:pt x="900" y="564"/>
                    <a:pt x="901" y="563"/>
                  </a:cubicBezTo>
                  <a:cubicBezTo>
                    <a:pt x="909" y="558"/>
                    <a:pt x="919" y="555"/>
                    <a:pt x="929" y="555"/>
                  </a:cubicBezTo>
                  <a:cubicBezTo>
                    <a:pt x="935" y="555"/>
                    <a:pt x="941" y="556"/>
                    <a:pt x="947" y="558"/>
                  </a:cubicBezTo>
                  <a:cubicBezTo>
                    <a:pt x="947" y="558"/>
                    <a:pt x="947" y="558"/>
                    <a:pt x="947" y="558"/>
                  </a:cubicBezTo>
                  <a:cubicBezTo>
                    <a:pt x="947" y="558"/>
                    <a:pt x="947" y="558"/>
                    <a:pt x="947" y="558"/>
                  </a:cubicBezTo>
                  <a:cubicBezTo>
                    <a:pt x="947" y="558"/>
                    <a:pt x="947" y="558"/>
                    <a:pt x="947" y="558"/>
                  </a:cubicBezTo>
                  <a:cubicBezTo>
                    <a:pt x="947" y="558"/>
                    <a:pt x="947" y="558"/>
                    <a:pt x="947" y="558"/>
                  </a:cubicBezTo>
                  <a:cubicBezTo>
                    <a:pt x="947" y="558"/>
                    <a:pt x="947" y="558"/>
                    <a:pt x="947" y="558"/>
                  </a:cubicBezTo>
                  <a:cubicBezTo>
                    <a:pt x="947" y="558"/>
                    <a:pt x="947" y="558"/>
                    <a:pt x="947" y="558"/>
                  </a:cubicBezTo>
                  <a:cubicBezTo>
                    <a:pt x="947" y="558"/>
                    <a:pt x="947" y="558"/>
                    <a:pt x="947" y="558"/>
                  </a:cubicBezTo>
                  <a:cubicBezTo>
                    <a:pt x="952" y="560"/>
                    <a:pt x="957" y="562"/>
                    <a:pt x="960" y="565"/>
                  </a:cubicBezTo>
                  <a:cubicBezTo>
                    <a:pt x="970" y="569"/>
                    <a:pt x="982" y="572"/>
                    <a:pt x="994" y="572"/>
                  </a:cubicBezTo>
                  <a:cubicBezTo>
                    <a:pt x="1016" y="572"/>
                    <a:pt x="1037" y="563"/>
                    <a:pt x="1052" y="548"/>
                  </a:cubicBezTo>
                  <a:cubicBezTo>
                    <a:pt x="1054" y="546"/>
                    <a:pt x="1055" y="544"/>
                    <a:pt x="1057" y="542"/>
                  </a:cubicBezTo>
                  <a:cubicBezTo>
                    <a:pt x="1068" y="528"/>
                    <a:pt x="1075" y="509"/>
                    <a:pt x="1075" y="489"/>
                  </a:cubicBezTo>
                  <a:cubicBezTo>
                    <a:pt x="1075" y="466"/>
                    <a:pt x="1065" y="444"/>
                    <a:pt x="1050" y="429"/>
                  </a:cubicBezTo>
                  <a:cubicBezTo>
                    <a:pt x="1035" y="415"/>
                    <a:pt x="1016" y="406"/>
                    <a:pt x="994" y="406"/>
                  </a:cubicBezTo>
                  <a:cubicBezTo>
                    <a:pt x="981" y="406"/>
                    <a:pt x="968" y="409"/>
                    <a:pt x="957" y="414"/>
                  </a:cubicBezTo>
                  <a:cubicBezTo>
                    <a:pt x="955" y="416"/>
                    <a:pt x="953" y="417"/>
                    <a:pt x="951" y="418"/>
                  </a:cubicBezTo>
                  <a:cubicBezTo>
                    <a:pt x="944" y="421"/>
                    <a:pt x="937" y="423"/>
                    <a:pt x="929" y="423"/>
                  </a:cubicBezTo>
                  <a:cubicBezTo>
                    <a:pt x="929" y="423"/>
                    <a:pt x="929" y="423"/>
                    <a:pt x="929" y="423"/>
                  </a:cubicBezTo>
                  <a:cubicBezTo>
                    <a:pt x="918" y="423"/>
                    <a:pt x="908" y="419"/>
                    <a:pt x="900" y="413"/>
                  </a:cubicBezTo>
                  <a:cubicBezTo>
                    <a:pt x="899" y="413"/>
                    <a:pt x="898" y="412"/>
                    <a:pt x="897" y="412"/>
                  </a:cubicBezTo>
                  <a:cubicBezTo>
                    <a:pt x="897" y="411"/>
                    <a:pt x="897" y="411"/>
                    <a:pt x="897" y="411"/>
                  </a:cubicBezTo>
                  <a:cubicBezTo>
                    <a:pt x="896" y="410"/>
                    <a:pt x="896" y="410"/>
                    <a:pt x="896" y="410"/>
                  </a:cubicBezTo>
                  <a:cubicBezTo>
                    <a:pt x="896" y="410"/>
                    <a:pt x="896" y="410"/>
                    <a:pt x="896" y="410"/>
                  </a:cubicBezTo>
                  <a:cubicBezTo>
                    <a:pt x="896" y="410"/>
                    <a:pt x="896" y="410"/>
                    <a:pt x="896" y="410"/>
                  </a:cubicBezTo>
                  <a:cubicBezTo>
                    <a:pt x="895" y="410"/>
                    <a:pt x="895" y="410"/>
                    <a:pt x="895" y="410"/>
                  </a:cubicBezTo>
                  <a:cubicBezTo>
                    <a:pt x="894" y="410"/>
                    <a:pt x="894" y="409"/>
                    <a:pt x="893" y="408"/>
                  </a:cubicBezTo>
                  <a:cubicBezTo>
                    <a:pt x="892" y="408"/>
                    <a:pt x="892" y="408"/>
                    <a:pt x="892" y="408"/>
                  </a:cubicBezTo>
                  <a:cubicBezTo>
                    <a:pt x="892" y="407"/>
                    <a:pt x="892" y="407"/>
                    <a:pt x="892" y="407"/>
                  </a:cubicBezTo>
                  <a:cubicBezTo>
                    <a:pt x="891" y="407"/>
                    <a:pt x="891" y="407"/>
                    <a:pt x="891" y="407"/>
                  </a:cubicBezTo>
                  <a:cubicBezTo>
                    <a:pt x="890" y="406"/>
                    <a:pt x="890" y="404"/>
                    <a:pt x="889" y="403"/>
                  </a:cubicBezTo>
                  <a:cubicBezTo>
                    <a:pt x="889" y="403"/>
                    <a:pt x="889" y="403"/>
                    <a:pt x="889" y="403"/>
                  </a:cubicBezTo>
                  <a:cubicBezTo>
                    <a:pt x="889" y="402"/>
                    <a:pt x="888" y="402"/>
                    <a:pt x="888" y="402"/>
                  </a:cubicBezTo>
                  <a:cubicBezTo>
                    <a:pt x="888" y="401"/>
                    <a:pt x="888" y="401"/>
                    <a:pt x="888" y="401"/>
                  </a:cubicBezTo>
                  <a:cubicBezTo>
                    <a:pt x="888" y="206"/>
                    <a:pt x="888" y="206"/>
                    <a:pt x="888" y="206"/>
                  </a:cubicBezTo>
                  <a:cubicBezTo>
                    <a:pt x="696" y="202"/>
                    <a:pt x="526" y="124"/>
                    <a:pt x="400" y="0"/>
                  </a:cubicBezTo>
                  <a:cubicBezTo>
                    <a:pt x="264" y="136"/>
                    <a:pt x="264" y="136"/>
                    <a:pt x="264" y="136"/>
                  </a:cubicBezTo>
                  <a:cubicBezTo>
                    <a:pt x="264" y="136"/>
                    <a:pt x="264" y="136"/>
                    <a:pt x="264" y="136"/>
                  </a:cubicBezTo>
                  <a:cubicBezTo>
                    <a:pt x="264" y="136"/>
                    <a:pt x="265" y="137"/>
                    <a:pt x="265" y="137"/>
                  </a:cubicBezTo>
                  <a:cubicBezTo>
                    <a:pt x="265" y="138"/>
                    <a:pt x="265" y="138"/>
                    <a:pt x="265" y="138"/>
                  </a:cubicBezTo>
                  <a:cubicBezTo>
                    <a:pt x="265" y="138"/>
                    <a:pt x="265" y="139"/>
                    <a:pt x="265" y="139"/>
                  </a:cubicBezTo>
                  <a:cubicBezTo>
                    <a:pt x="267" y="144"/>
                    <a:pt x="269" y="149"/>
                    <a:pt x="274" y="154"/>
                  </a:cubicBezTo>
                  <a:cubicBezTo>
                    <a:pt x="277" y="157"/>
                    <a:pt x="281" y="160"/>
                    <a:pt x="285" y="161"/>
                  </a:cubicBezTo>
                  <a:cubicBezTo>
                    <a:pt x="285" y="161"/>
                    <a:pt x="285" y="161"/>
                    <a:pt x="285" y="161"/>
                  </a:cubicBezTo>
                  <a:cubicBezTo>
                    <a:pt x="287" y="162"/>
                    <a:pt x="289" y="163"/>
                    <a:pt x="291" y="163"/>
                  </a:cubicBezTo>
                  <a:cubicBezTo>
                    <a:pt x="291" y="163"/>
                    <a:pt x="291" y="163"/>
                    <a:pt x="291" y="163"/>
                  </a:cubicBezTo>
                  <a:cubicBezTo>
                    <a:pt x="291" y="163"/>
                    <a:pt x="291" y="163"/>
                    <a:pt x="291" y="163"/>
                  </a:cubicBezTo>
                  <a:cubicBezTo>
                    <a:pt x="292" y="163"/>
                    <a:pt x="292" y="163"/>
                    <a:pt x="292" y="163"/>
                  </a:cubicBezTo>
                  <a:cubicBezTo>
                    <a:pt x="306" y="168"/>
                    <a:pt x="319" y="176"/>
                    <a:pt x="331" y="188"/>
                  </a:cubicBezTo>
                  <a:cubicBezTo>
                    <a:pt x="348" y="205"/>
                    <a:pt x="358" y="227"/>
                    <a:pt x="360" y="250"/>
                  </a:cubicBezTo>
                  <a:cubicBezTo>
                    <a:pt x="361" y="254"/>
                    <a:pt x="361" y="258"/>
                    <a:pt x="361" y="263"/>
                  </a:cubicBezTo>
                  <a:cubicBezTo>
                    <a:pt x="361" y="288"/>
                    <a:pt x="352" y="313"/>
                    <a:pt x="332" y="332"/>
                  </a:cubicBezTo>
                  <a:cubicBezTo>
                    <a:pt x="318" y="347"/>
                    <a:pt x="300" y="356"/>
                    <a:pt x="282" y="359"/>
                  </a:cubicBezTo>
                  <a:cubicBezTo>
                    <a:pt x="274" y="361"/>
                    <a:pt x="266" y="362"/>
                    <a:pt x="258" y="362"/>
                  </a:cubicBezTo>
                  <a:cubicBezTo>
                    <a:pt x="232" y="362"/>
                    <a:pt x="206" y="352"/>
                    <a:pt x="186" y="332"/>
                  </a:cubicBezTo>
                  <a:cubicBezTo>
                    <a:pt x="176" y="322"/>
                    <a:pt x="168" y="309"/>
                    <a:pt x="163" y="296"/>
                  </a:cubicBezTo>
                  <a:cubicBezTo>
                    <a:pt x="163" y="296"/>
                    <a:pt x="163" y="296"/>
                    <a:pt x="163" y="296"/>
                  </a:cubicBezTo>
                  <a:cubicBezTo>
                    <a:pt x="163" y="295"/>
                    <a:pt x="163" y="295"/>
                    <a:pt x="163" y="295"/>
                  </a:cubicBezTo>
                  <a:cubicBezTo>
                    <a:pt x="162" y="291"/>
                    <a:pt x="161" y="287"/>
                    <a:pt x="159" y="284"/>
                  </a:cubicBezTo>
                  <a:cubicBezTo>
                    <a:pt x="158" y="280"/>
                    <a:pt x="155" y="277"/>
                    <a:pt x="153" y="275"/>
                  </a:cubicBezTo>
                  <a:cubicBezTo>
                    <a:pt x="148" y="270"/>
                    <a:pt x="141" y="267"/>
                    <a:pt x="135" y="265"/>
                  </a:cubicBezTo>
                  <a:cubicBezTo>
                    <a:pt x="0" y="400"/>
                    <a:pt x="0" y="400"/>
                    <a:pt x="0" y="400"/>
                  </a:cubicBezTo>
                  <a:cubicBezTo>
                    <a:pt x="228" y="627"/>
                    <a:pt x="540" y="768"/>
                    <a:pt x="888" y="772"/>
                  </a:cubicBezTo>
                  <a:cubicBezTo>
                    <a:pt x="888" y="577"/>
                    <a:pt x="888" y="577"/>
                    <a:pt x="888" y="577"/>
                  </a:cubicBezTo>
                  <a:cubicBezTo>
                    <a:pt x="888" y="576"/>
                    <a:pt x="888" y="576"/>
                    <a:pt x="888" y="576"/>
                  </a:cubicBezTo>
                  <a:cubicBezTo>
                    <a:pt x="888" y="574"/>
                    <a:pt x="889" y="572"/>
                    <a:pt x="891" y="570"/>
                  </a:cubicBezTo>
                  <a:close/>
                </a:path>
              </a:pathLst>
            </a:custGeom>
            <a:solidFill>
              <a:schemeClr val="accent5">
                <a:lumMod val="50000"/>
              </a:schemeClr>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23"/>
            <p:cNvSpPr>
              <a:spLocks/>
            </p:cNvSpPr>
            <p:nvPr/>
          </p:nvSpPr>
          <p:spPr bwMode="auto">
            <a:xfrm>
              <a:off x="6118226" y="2970973"/>
              <a:ext cx="846138" cy="987425"/>
            </a:xfrm>
            <a:custGeom>
              <a:avLst/>
              <a:gdLst/>
              <a:ahLst/>
              <a:cxnLst>
                <a:cxn ang="0">
                  <a:pos x="255" y="140"/>
                </a:cxn>
                <a:cxn ang="0">
                  <a:pos x="253" y="141"/>
                </a:cxn>
                <a:cxn ang="0">
                  <a:pos x="253" y="141"/>
                </a:cxn>
                <a:cxn ang="0">
                  <a:pos x="245" y="140"/>
                </a:cxn>
                <a:cxn ang="0">
                  <a:pos x="248" y="140"/>
                </a:cxn>
                <a:cxn ang="0">
                  <a:pos x="247" y="139"/>
                </a:cxn>
                <a:cxn ang="0">
                  <a:pos x="246" y="139"/>
                </a:cxn>
                <a:cxn ang="0">
                  <a:pos x="246" y="138"/>
                </a:cxn>
                <a:cxn ang="0">
                  <a:pos x="218" y="124"/>
                </a:cxn>
                <a:cxn ang="0">
                  <a:pos x="208" y="110"/>
                </a:cxn>
                <a:cxn ang="0">
                  <a:pos x="208" y="110"/>
                </a:cxn>
                <a:cxn ang="0">
                  <a:pos x="207" y="109"/>
                </a:cxn>
                <a:cxn ang="0">
                  <a:pos x="207" y="109"/>
                </a:cxn>
                <a:cxn ang="0">
                  <a:pos x="184" y="66"/>
                </a:cxn>
                <a:cxn ang="0">
                  <a:pos x="111" y="44"/>
                </a:cxn>
                <a:cxn ang="0">
                  <a:pos x="44" y="129"/>
                </a:cxn>
                <a:cxn ang="0">
                  <a:pos x="67" y="184"/>
                </a:cxn>
                <a:cxn ang="0">
                  <a:pos x="106" y="206"/>
                </a:cxn>
                <a:cxn ang="0">
                  <a:pos x="124" y="217"/>
                </a:cxn>
                <a:cxn ang="0">
                  <a:pos x="140" y="248"/>
                </a:cxn>
                <a:cxn ang="0">
                  <a:pos x="140" y="249"/>
                </a:cxn>
                <a:cxn ang="0">
                  <a:pos x="133" y="253"/>
                </a:cxn>
                <a:cxn ang="0">
                  <a:pos x="137" y="254"/>
                </a:cxn>
                <a:cxn ang="0">
                  <a:pos x="138" y="258"/>
                </a:cxn>
                <a:cxn ang="0">
                  <a:pos x="138" y="260"/>
                </a:cxn>
                <a:cxn ang="0">
                  <a:pos x="200" y="893"/>
                </a:cxn>
                <a:cxn ang="0">
                  <a:pos x="398" y="872"/>
                </a:cxn>
                <a:cxn ang="0">
                  <a:pos x="392" y="852"/>
                </a:cxn>
                <a:cxn ang="0">
                  <a:pos x="392" y="852"/>
                </a:cxn>
                <a:cxn ang="0">
                  <a:pos x="381" y="806"/>
                </a:cxn>
                <a:cxn ang="0">
                  <a:pos x="414" y="731"/>
                </a:cxn>
                <a:cxn ang="0">
                  <a:pos x="546" y="726"/>
                </a:cxn>
                <a:cxn ang="0">
                  <a:pos x="577" y="848"/>
                </a:cxn>
                <a:cxn ang="0">
                  <a:pos x="576" y="849"/>
                </a:cxn>
                <a:cxn ang="0">
                  <a:pos x="569" y="872"/>
                </a:cxn>
                <a:cxn ang="0">
                  <a:pos x="766" y="893"/>
                </a:cxn>
                <a:cxn ang="0">
                  <a:pos x="261" y="138"/>
                </a:cxn>
              </a:cxnLst>
              <a:rect l="0" t="0" r="r" b="b"/>
              <a:pathLst>
                <a:path w="766" h="893">
                  <a:moveTo>
                    <a:pt x="255" y="140"/>
                  </a:moveTo>
                  <a:cubicBezTo>
                    <a:pt x="255" y="140"/>
                    <a:pt x="255" y="140"/>
                    <a:pt x="255" y="140"/>
                  </a:cubicBezTo>
                  <a:cubicBezTo>
                    <a:pt x="254" y="140"/>
                    <a:pt x="254" y="140"/>
                    <a:pt x="254" y="140"/>
                  </a:cubicBezTo>
                  <a:cubicBezTo>
                    <a:pt x="253" y="141"/>
                    <a:pt x="253" y="141"/>
                    <a:pt x="253" y="141"/>
                  </a:cubicBezTo>
                  <a:cubicBezTo>
                    <a:pt x="253" y="141"/>
                    <a:pt x="253" y="141"/>
                    <a:pt x="253" y="141"/>
                  </a:cubicBezTo>
                  <a:cubicBezTo>
                    <a:pt x="253" y="141"/>
                    <a:pt x="253" y="141"/>
                    <a:pt x="253" y="141"/>
                  </a:cubicBezTo>
                  <a:cubicBezTo>
                    <a:pt x="245" y="141"/>
                    <a:pt x="245" y="141"/>
                    <a:pt x="245" y="141"/>
                  </a:cubicBezTo>
                  <a:cubicBezTo>
                    <a:pt x="245" y="140"/>
                    <a:pt x="245" y="140"/>
                    <a:pt x="245" y="140"/>
                  </a:cubicBezTo>
                  <a:cubicBezTo>
                    <a:pt x="245" y="140"/>
                    <a:pt x="247" y="140"/>
                    <a:pt x="246" y="140"/>
                  </a:cubicBezTo>
                  <a:cubicBezTo>
                    <a:pt x="248" y="140"/>
                    <a:pt x="248" y="140"/>
                    <a:pt x="248" y="140"/>
                  </a:cubicBezTo>
                  <a:cubicBezTo>
                    <a:pt x="247" y="139"/>
                    <a:pt x="247" y="139"/>
                    <a:pt x="247" y="139"/>
                  </a:cubicBezTo>
                  <a:cubicBezTo>
                    <a:pt x="247" y="139"/>
                    <a:pt x="247" y="139"/>
                    <a:pt x="247" y="139"/>
                  </a:cubicBezTo>
                  <a:cubicBezTo>
                    <a:pt x="246" y="139"/>
                    <a:pt x="246" y="139"/>
                    <a:pt x="246" y="139"/>
                  </a:cubicBezTo>
                  <a:cubicBezTo>
                    <a:pt x="246" y="139"/>
                    <a:pt x="246" y="139"/>
                    <a:pt x="246" y="139"/>
                  </a:cubicBezTo>
                  <a:cubicBezTo>
                    <a:pt x="246" y="138"/>
                    <a:pt x="246" y="138"/>
                    <a:pt x="246" y="138"/>
                  </a:cubicBezTo>
                  <a:cubicBezTo>
                    <a:pt x="246" y="138"/>
                    <a:pt x="246" y="138"/>
                    <a:pt x="246" y="138"/>
                  </a:cubicBezTo>
                  <a:cubicBezTo>
                    <a:pt x="245" y="138"/>
                    <a:pt x="245" y="138"/>
                    <a:pt x="244" y="138"/>
                  </a:cubicBezTo>
                  <a:cubicBezTo>
                    <a:pt x="235" y="136"/>
                    <a:pt x="225" y="131"/>
                    <a:pt x="218" y="124"/>
                  </a:cubicBezTo>
                  <a:cubicBezTo>
                    <a:pt x="214" y="120"/>
                    <a:pt x="210" y="115"/>
                    <a:pt x="208" y="110"/>
                  </a:cubicBezTo>
                  <a:cubicBezTo>
                    <a:pt x="208" y="110"/>
                    <a:pt x="208" y="110"/>
                    <a:pt x="208" y="110"/>
                  </a:cubicBezTo>
                  <a:cubicBezTo>
                    <a:pt x="208" y="110"/>
                    <a:pt x="208" y="110"/>
                    <a:pt x="208" y="110"/>
                  </a:cubicBezTo>
                  <a:cubicBezTo>
                    <a:pt x="208" y="110"/>
                    <a:pt x="208" y="110"/>
                    <a:pt x="208" y="110"/>
                  </a:cubicBezTo>
                  <a:cubicBezTo>
                    <a:pt x="208" y="109"/>
                    <a:pt x="208" y="109"/>
                    <a:pt x="208" y="109"/>
                  </a:cubicBezTo>
                  <a:cubicBezTo>
                    <a:pt x="207" y="109"/>
                    <a:pt x="207" y="109"/>
                    <a:pt x="207" y="109"/>
                  </a:cubicBezTo>
                  <a:cubicBezTo>
                    <a:pt x="207" y="109"/>
                    <a:pt x="207" y="109"/>
                    <a:pt x="207" y="109"/>
                  </a:cubicBezTo>
                  <a:cubicBezTo>
                    <a:pt x="207" y="109"/>
                    <a:pt x="207" y="109"/>
                    <a:pt x="207" y="109"/>
                  </a:cubicBezTo>
                  <a:cubicBezTo>
                    <a:pt x="205" y="104"/>
                    <a:pt x="204" y="99"/>
                    <a:pt x="203" y="95"/>
                  </a:cubicBezTo>
                  <a:cubicBezTo>
                    <a:pt x="199" y="85"/>
                    <a:pt x="193" y="75"/>
                    <a:pt x="184" y="66"/>
                  </a:cubicBezTo>
                  <a:cubicBezTo>
                    <a:pt x="168" y="50"/>
                    <a:pt x="147" y="42"/>
                    <a:pt x="126" y="42"/>
                  </a:cubicBezTo>
                  <a:cubicBezTo>
                    <a:pt x="121" y="42"/>
                    <a:pt x="116" y="43"/>
                    <a:pt x="111" y="44"/>
                  </a:cubicBezTo>
                  <a:cubicBezTo>
                    <a:pt x="96" y="47"/>
                    <a:pt x="81" y="55"/>
                    <a:pt x="69" y="67"/>
                  </a:cubicBezTo>
                  <a:cubicBezTo>
                    <a:pt x="52" y="84"/>
                    <a:pt x="44" y="106"/>
                    <a:pt x="44" y="129"/>
                  </a:cubicBezTo>
                  <a:cubicBezTo>
                    <a:pt x="44" y="132"/>
                    <a:pt x="44" y="134"/>
                    <a:pt x="44" y="137"/>
                  </a:cubicBezTo>
                  <a:cubicBezTo>
                    <a:pt x="46" y="154"/>
                    <a:pt x="54" y="170"/>
                    <a:pt x="67" y="184"/>
                  </a:cubicBezTo>
                  <a:cubicBezTo>
                    <a:pt x="76" y="193"/>
                    <a:pt x="87" y="199"/>
                    <a:pt x="99" y="203"/>
                  </a:cubicBezTo>
                  <a:cubicBezTo>
                    <a:pt x="101" y="204"/>
                    <a:pt x="104" y="205"/>
                    <a:pt x="106" y="206"/>
                  </a:cubicBezTo>
                  <a:cubicBezTo>
                    <a:pt x="113" y="208"/>
                    <a:pt x="119" y="212"/>
                    <a:pt x="124" y="217"/>
                  </a:cubicBezTo>
                  <a:cubicBezTo>
                    <a:pt x="124" y="217"/>
                    <a:pt x="124" y="217"/>
                    <a:pt x="124" y="217"/>
                  </a:cubicBezTo>
                  <a:cubicBezTo>
                    <a:pt x="132" y="225"/>
                    <a:pt x="137" y="235"/>
                    <a:pt x="139" y="245"/>
                  </a:cubicBezTo>
                  <a:cubicBezTo>
                    <a:pt x="139" y="246"/>
                    <a:pt x="140" y="247"/>
                    <a:pt x="140" y="248"/>
                  </a:cubicBezTo>
                  <a:cubicBezTo>
                    <a:pt x="140" y="249"/>
                    <a:pt x="140" y="249"/>
                    <a:pt x="140" y="249"/>
                  </a:cubicBezTo>
                  <a:cubicBezTo>
                    <a:pt x="140" y="249"/>
                    <a:pt x="140" y="249"/>
                    <a:pt x="140" y="249"/>
                  </a:cubicBezTo>
                  <a:cubicBezTo>
                    <a:pt x="140" y="250"/>
                    <a:pt x="136" y="251"/>
                    <a:pt x="136" y="251"/>
                  </a:cubicBezTo>
                  <a:cubicBezTo>
                    <a:pt x="136" y="252"/>
                    <a:pt x="133" y="253"/>
                    <a:pt x="133" y="253"/>
                  </a:cubicBezTo>
                  <a:cubicBezTo>
                    <a:pt x="133" y="254"/>
                    <a:pt x="133" y="254"/>
                    <a:pt x="133" y="254"/>
                  </a:cubicBezTo>
                  <a:cubicBezTo>
                    <a:pt x="133" y="254"/>
                    <a:pt x="137" y="254"/>
                    <a:pt x="137" y="254"/>
                  </a:cubicBezTo>
                  <a:cubicBezTo>
                    <a:pt x="137" y="256"/>
                    <a:pt x="138" y="257"/>
                    <a:pt x="138" y="258"/>
                  </a:cubicBezTo>
                  <a:cubicBezTo>
                    <a:pt x="138" y="258"/>
                    <a:pt x="139" y="258"/>
                    <a:pt x="138" y="258"/>
                  </a:cubicBezTo>
                  <a:cubicBezTo>
                    <a:pt x="138" y="259"/>
                    <a:pt x="138" y="259"/>
                    <a:pt x="138" y="260"/>
                  </a:cubicBezTo>
                  <a:cubicBezTo>
                    <a:pt x="138" y="260"/>
                    <a:pt x="138" y="260"/>
                    <a:pt x="138" y="260"/>
                  </a:cubicBezTo>
                  <a:cubicBezTo>
                    <a:pt x="0" y="400"/>
                    <a:pt x="0" y="400"/>
                    <a:pt x="0" y="400"/>
                  </a:cubicBezTo>
                  <a:cubicBezTo>
                    <a:pt x="132" y="537"/>
                    <a:pt x="199" y="717"/>
                    <a:pt x="200" y="893"/>
                  </a:cubicBezTo>
                  <a:cubicBezTo>
                    <a:pt x="391" y="893"/>
                    <a:pt x="391" y="893"/>
                    <a:pt x="391" y="893"/>
                  </a:cubicBezTo>
                  <a:cubicBezTo>
                    <a:pt x="395" y="885"/>
                    <a:pt x="398" y="879"/>
                    <a:pt x="398" y="872"/>
                  </a:cubicBezTo>
                  <a:cubicBezTo>
                    <a:pt x="398" y="867"/>
                    <a:pt x="397" y="862"/>
                    <a:pt x="395" y="858"/>
                  </a:cubicBezTo>
                  <a:cubicBezTo>
                    <a:pt x="394" y="856"/>
                    <a:pt x="393" y="854"/>
                    <a:pt x="392" y="852"/>
                  </a:cubicBezTo>
                  <a:cubicBezTo>
                    <a:pt x="392" y="852"/>
                    <a:pt x="392" y="852"/>
                    <a:pt x="392" y="852"/>
                  </a:cubicBezTo>
                  <a:cubicBezTo>
                    <a:pt x="392" y="852"/>
                    <a:pt x="392" y="852"/>
                    <a:pt x="392" y="852"/>
                  </a:cubicBezTo>
                  <a:cubicBezTo>
                    <a:pt x="392" y="851"/>
                    <a:pt x="392" y="851"/>
                    <a:pt x="392" y="851"/>
                  </a:cubicBezTo>
                  <a:cubicBezTo>
                    <a:pt x="385" y="838"/>
                    <a:pt x="381" y="822"/>
                    <a:pt x="381" y="806"/>
                  </a:cubicBezTo>
                  <a:cubicBezTo>
                    <a:pt x="381" y="778"/>
                    <a:pt x="393" y="752"/>
                    <a:pt x="412" y="733"/>
                  </a:cubicBezTo>
                  <a:cubicBezTo>
                    <a:pt x="413" y="733"/>
                    <a:pt x="413" y="732"/>
                    <a:pt x="414" y="731"/>
                  </a:cubicBezTo>
                  <a:cubicBezTo>
                    <a:pt x="431" y="714"/>
                    <a:pt x="456" y="703"/>
                    <a:pt x="483" y="703"/>
                  </a:cubicBezTo>
                  <a:cubicBezTo>
                    <a:pt x="507" y="703"/>
                    <a:pt x="529" y="711"/>
                    <a:pt x="546" y="726"/>
                  </a:cubicBezTo>
                  <a:cubicBezTo>
                    <a:pt x="570" y="744"/>
                    <a:pt x="586" y="774"/>
                    <a:pt x="586" y="806"/>
                  </a:cubicBezTo>
                  <a:cubicBezTo>
                    <a:pt x="586" y="821"/>
                    <a:pt x="582" y="835"/>
                    <a:pt x="577" y="848"/>
                  </a:cubicBezTo>
                  <a:cubicBezTo>
                    <a:pt x="577" y="848"/>
                    <a:pt x="576" y="848"/>
                    <a:pt x="576" y="849"/>
                  </a:cubicBezTo>
                  <a:cubicBezTo>
                    <a:pt x="576" y="849"/>
                    <a:pt x="576" y="849"/>
                    <a:pt x="576" y="849"/>
                  </a:cubicBezTo>
                  <a:cubicBezTo>
                    <a:pt x="574" y="853"/>
                    <a:pt x="572" y="856"/>
                    <a:pt x="570" y="860"/>
                  </a:cubicBezTo>
                  <a:cubicBezTo>
                    <a:pt x="569" y="863"/>
                    <a:pt x="569" y="868"/>
                    <a:pt x="569" y="872"/>
                  </a:cubicBezTo>
                  <a:cubicBezTo>
                    <a:pt x="569" y="879"/>
                    <a:pt x="571" y="885"/>
                    <a:pt x="575" y="893"/>
                  </a:cubicBezTo>
                  <a:cubicBezTo>
                    <a:pt x="766" y="893"/>
                    <a:pt x="766" y="893"/>
                    <a:pt x="766" y="893"/>
                  </a:cubicBezTo>
                  <a:cubicBezTo>
                    <a:pt x="765" y="569"/>
                    <a:pt x="643" y="247"/>
                    <a:pt x="400" y="0"/>
                  </a:cubicBezTo>
                  <a:cubicBezTo>
                    <a:pt x="261" y="138"/>
                    <a:pt x="261" y="138"/>
                    <a:pt x="261" y="138"/>
                  </a:cubicBezTo>
                  <a:cubicBezTo>
                    <a:pt x="259" y="140"/>
                    <a:pt x="257" y="140"/>
                    <a:pt x="255" y="140"/>
                  </a:cubicBezTo>
                  <a:close/>
                </a:path>
              </a:pathLst>
            </a:custGeom>
            <a:solidFill>
              <a:schemeClr val="accent5"/>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22"/>
            <p:cNvSpPr>
              <a:spLocks/>
            </p:cNvSpPr>
            <p:nvPr/>
          </p:nvSpPr>
          <p:spPr bwMode="auto">
            <a:xfrm>
              <a:off x="6111876" y="3766310"/>
              <a:ext cx="852488" cy="1190625"/>
            </a:xfrm>
            <a:custGeom>
              <a:avLst/>
              <a:gdLst/>
              <a:ahLst/>
              <a:cxnLst>
                <a:cxn ang="0">
                  <a:pos x="569" y="184"/>
                </a:cxn>
                <a:cxn ang="0">
                  <a:pos x="570" y="182"/>
                </a:cxn>
                <a:cxn ang="0">
                  <a:pos x="567" y="180"/>
                </a:cxn>
                <a:cxn ang="0">
                  <a:pos x="565" y="178"/>
                </a:cxn>
                <a:cxn ang="0">
                  <a:pos x="564" y="177"/>
                </a:cxn>
                <a:cxn ang="0">
                  <a:pos x="563" y="176"/>
                </a:cxn>
                <a:cxn ang="0">
                  <a:pos x="562" y="175"/>
                </a:cxn>
                <a:cxn ang="0">
                  <a:pos x="557" y="129"/>
                </a:cxn>
                <a:cxn ang="0">
                  <a:pos x="557" y="129"/>
                </a:cxn>
                <a:cxn ang="0">
                  <a:pos x="557" y="128"/>
                </a:cxn>
                <a:cxn ang="0">
                  <a:pos x="557" y="128"/>
                </a:cxn>
                <a:cxn ang="0">
                  <a:pos x="564" y="115"/>
                </a:cxn>
                <a:cxn ang="0">
                  <a:pos x="547" y="23"/>
                </a:cxn>
                <a:cxn ang="0">
                  <a:pos x="488" y="0"/>
                </a:cxn>
                <a:cxn ang="0">
                  <a:pos x="405" y="82"/>
                </a:cxn>
                <a:cxn ang="0">
                  <a:pos x="415" y="125"/>
                </a:cxn>
                <a:cxn ang="0">
                  <a:pos x="418" y="146"/>
                </a:cxn>
                <a:cxn ang="0">
                  <a:pos x="410" y="179"/>
                </a:cxn>
                <a:cxn ang="0">
                  <a:pos x="409" y="182"/>
                </a:cxn>
                <a:cxn ang="0">
                  <a:pos x="409" y="181"/>
                </a:cxn>
                <a:cxn ang="0">
                  <a:pos x="407" y="183"/>
                </a:cxn>
                <a:cxn ang="0">
                  <a:pos x="406" y="184"/>
                </a:cxn>
                <a:cxn ang="0">
                  <a:pos x="402" y="186"/>
                </a:cxn>
                <a:cxn ang="0">
                  <a:pos x="401" y="190"/>
                </a:cxn>
                <a:cxn ang="0">
                  <a:pos x="205" y="190"/>
                </a:cxn>
                <a:cxn ang="0">
                  <a:pos x="136" y="811"/>
                </a:cxn>
                <a:cxn ang="0">
                  <a:pos x="162" y="789"/>
                </a:cxn>
                <a:cxn ang="0">
                  <a:pos x="163" y="783"/>
                </a:cxn>
                <a:cxn ang="0">
                  <a:pos x="163" y="782"/>
                </a:cxn>
                <a:cxn ang="0">
                  <a:pos x="259" y="713"/>
                </a:cxn>
                <a:cxn ang="0">
                  <a:pos x="362" y="816"/>
                </a:cxn>
                <a:cxn ang="0">
                  <a:pos x="297" y="911"/>
                </a:cxn>
                <a:cxn ang="0">
                  <a:pos x="295" y="911"/>
                </a:cxn>
                <a:cxn ang="0">
                  <a:pos x="275" y="921"/>
                </a:cxn>
                <a:cxn ang="0">
                  <a:pos x="400" y="1076"/>
                </a:cxn>
                <a:cxn ang="0">
                  <a:pos x="576" y="190"/>
                </a:cxn>
                <a:cxn ang="0">
                  <a:pos x="569" y="186"/>
                </a:cxn>
              </a:cxnLst>
              <a:rect l="0" t="0" r="r" b="b"/>
              <a:pathLst>
                <a:path w="771" h="1076">
                  <a:moveTo>
                    <a:pt x="569" y="186"/>
                  </a:moveTo>
                  <a:cubicBezTo>
                    <a:pt x="569" y="184"/>
                    <a:pt x="569" y="184"/>
                    <a:pt x="569" y="184"/>
                  </a:cubicBezTo>
                  <a:cubicBezTo>
                    <a:pt x="569" y="183"/>
                    <a:pt x="569" y="183"/>
                    <a:pt x="569" y="183"/>
                  </a:cubicBezTo>
                  <a:cubicBezTo>
                    <a:pt x="570" y="182"/>
                    <a:pt x="570" y="182"/>
                    <a:pt x="570" y="182"/>
                  </a:cubicBezTo>
                  <a:cubicBezTo>
                    <a:pt x="570" y="182"/>
                    <a:pt x="570" y="182"/>
                    <a:pt x="570" y="182"/>
                  </a:cubicBezTo>
                  <a:cubicBezTo>
                    <a:pt x="566" y="181"/>
                    <a:pt x="567" y="181"/>
                    <a:pt x="567" y="180"/>
                  </a:cubicBezTo>
                  <a:cubicBezTo>
                    <a:pt x="566" y="180"/>
                    <a:pt x="566" y="180"/>
                    <a:pt x="566" y="180"/>
                  </a:cubicBezTo>
                  <a:cubicBezTo>
                    <a:pt x="565" y="178"/>
                    <a:pt x="565" y="178"/>
                    <a:pt x="565" y="178"/>
                  </a:cubicBezTo>
                  <a:cubicBezTo>
                    <a:pt x="564" y="178"/>
                    <a:pt x="564" y="178"/>
                    <a:pt x="564" y="178"/>
                  </a:cubicBezTo>
                  <a:cubicBezTo>
                    <a:pt x="564" y="177"/>
                    <a:pt x="564" y="177"/>
                    <a:pt x="564" y="177"/>
                  </a:cubicBezTo>
                  <a:cubicBezTo>
                    <a:pt x="564" y="177"/>
                    <a:pt x="564" y="177"/>
                    <a:pt x="564" y="177"/>
                  </a:cubicBezTo>
                  <a:cubicBezTo>
                    <a:pt x="563" y="176"/>
                    <a:pt x="563" y="176"/>
                    <a:pt x="563" y="176"/>
                  </a:cubicBezTo>
                  <a:cubicBezTo>
                    <a:pt x="563" y="176"/>
                    <a:pt x="563" y="176"/>
                    <a:pt x="563" y="176"/>
                  </a:cubicBezTo>
                  <a:cubicBezTo>
                    <a:pt x="563" y="175"/>
                    <a:pt x="563" y="175"/>
                    <a:pt x="562" y="175"/>
                  </a:cubicBezTo>
                  <a:cubicBezTo>
                    <a:pt x="557" y="166"/>
                    <a:pt x="554" y="157"/>
                    <a:pt x="554" y="146"/>
                  </a:cubicBezTo>
                  <a:cubicBezTo>
                    <a:pt x="554" y="140"/>
                    <a:pt x="555" y="134"/>
                    <a:pt x="557" y="129"/>
                  </a:cubicBezTo>
                  <a:cubicBezTo>
                    <a:pt x="557" y="129"/>
                    <a:pt x="557" y="129"/>
                    <a:pt x="557" y="129"/>
                  </a:cubicBezTo>
                  <a:cubicBezTo>
                    <a:pt x="557" y="129"/>
                    <a:pt x="557" y="129"/>
                    <a:pt x="557" y="129"/>
                  </a:cubicBezTo>
                  <a:cubicBezTo>
                    <a:pt x="557" y="128"/>
                    <a:pt x="557" y="128"/>
                    <a:pt x="557" y="128"/>
                  </a:cubicBezTo>
                  <a:cubicBezTo>
                    <a:pt x="557" y="128"/>
                    <a:pt x="557" y="128"/>
                    <a:pt x="557" y="128"/>
                  </a:cubicBezTo>
                  <a:cubicBezTo>
                    <a:pt x="557" y="128"/>
                    <a:pt x="557" y="128"/>
                    <a:pt x="557" y="128"/>
                  </a:cubicBezTo>
                  <a:cubicBezTo>
                    <a:pt x="557" y="128"/>
                    <a:pt x="557" y="128"/>
                    <a:pt x="557" y="128"/>
                  </a:cubicBezTo>
                  <a:cubicBezTo>
                    <a:pt x="557" y="128"/>
                    <a:pt x="557" y="128"/>
                    <a:pt x="557" y="128"/>
                  </a:cubicBezTo>
                  <a:cubicBezTo>
                    <a:pt x="559" y="123"/>
                    <a:pt x="561" y="119"/>
                    <a:pt x="564" y="115"/>
                  </a:cubicBezTo>
                  <a:cubicBezTo>
                    <a:pt x="568" y="105"/>
                    <a:pt x="571" y="94"/>
                    <a:pt x="571" y="82"/>
                  </a:cubicBezTo>
                  <a:cubicBezTo>
                    <a:pt x="571" y="59"/>
                    <a:pt x="562" y="38"/>
                    <a:pt x="547" y="23"/>
                  </a:cubicBezTo>
                  <a:cubicBezTo>
                    <a:pt x="545" y="22"/>
                    <a:pt x="543" y="20"/>
                    <a:pt x="541" y="18"/>
                  </a:cubicBezTo>
                  <a:cubicBezTo>
                    <a:pt x="527" y="7"/>
                    <a:pt x="508" y="0"/>
                    <a:pt x="488" y="0"/>
                  </a:cubicBezTo>
                  <a:cubicBezTo>
                    <a:pt x="465" y="0"/>
                    <a:pt x="443" y="10"/>
                    <a:pt x="428" y="25"/>
                  </a:cubicBezTo>
                  <a:cubicBezTo>
                    <a:pt x="414" y="40"/>
                    <a:pt x="405" y="60"/>
                    <a:pt x="405" y="82"/>
                  </a:cubicBezTo>
                  <a:cubicBezTo>
                    <a:pt x="405" y="95"/>
                    <a:pt x="408" y="107"/>
                    <a:pt x="413" y="118"/>
                  </a:cubicBezTo>
                  <a:cubicBezTo>
                    <a:pt x="415" y="120"/>
                    <a:pt x="414" y="122"/>
                    <a:pt x="415" y="125"/>
                  </a:cubicBezTo>
                  <a:cubicBezTo>
                    <a:pt x="418" y="131"/>
                    <a:pt x="418" y="138"/>
                    <a:pt x="418" y="146"/>
                  </a:cubicBezTo>
                  <a:cubicBezTo>
                    <a:pt x="418" y="146"/>
                    <a:pt x="418" y="146"/>
                    <a:pt x="418" y="146"/>
                  </a:cubicBezTo>
                  <a:cubicBezTo>
                    <a:pt x="418" y="157"/>
                    <a:pt x="416" y="167"/>
                    <a:pt x="410" y="176"/>
                  </a:cubicBezTo>
                  <a:cubicBezTo>
                    <a:pt x="410" y="177"/>
                    <a:pt x="410" y="178"/>
                    <a:pt x="410" y="179"/>
                  </a:cubicBezTo>
                  <a:cubicBezTo>
                    <a:pt x="410" y="180"/>
                    <a:pt x="410" y="180"/>
                    <a:pt x="410" y="180"/>
                  </a:cubicBezTo>
                  <a:cubicBezTo>
                    <a:pt x="409" y="182"/>
                    <a:pt x="409" y="182"/>
                    <a:pt x="409" y="182"/>
                  </a:cubicBezTo>
                  <a:cubicBezTo>
                    <a:pt x="409" y="182"/>
                    <a:pt x="409" y="182"/>
                    <a:pt x="409" y="182"/>
                  </a:cubicBezTo>
                  <a:cubicBezTo>
                    <a:pt x="409" y="181"/>
                    <a:pt x="409" y="181"/>
                    <a:pt x="409" y="181"/>
                  </a:cubicBezTo>
                  <a:cubicBezTo>
                    <a:pt x="409" y="181"/>
                    <a:pt x="409" y="181"/>
                    <a:pt x="409" y="181"/>
                  </a:cubicBezTo>
                  <a:cubicBezTo>
                    <a:pt x="409" y="182"/>
                    <a:pt x="408" y="182"/>
                    <a:pt x="407" y="183"/>
                  </a:cubicBezTo>
                  <a:cubicBezTo>
                    <a:pt x="407" y="184"/>
                    <a:pt x="407" y="184"/>
                    <a:pt x="407" y="184"/>
                  </a:cubicBezTo>
                  <a:cubicBezTo>
                    <a:pt x="406" y="184"/>
                    <a:pt x="406" y="184"/>
                    <a:pt x="406" y="184"/>
                  </a:cubicBezTo>
                  <a:cubicBezTo>
                    <a:pt x="406" y="184"/>
                    <a:pt x="406" y="184"/>
                    <a:pt x="406" y="184"/>
                  </a:cubicBezTo>
                  <a:cubicBezTo>
                    <a:pt x="405" y="185"/>
                    <a:pt x="403" y="186"/>
                    <a:pt x="402" y="186"/>
                  </a:cubicBezTo>
                  <a:cubicBezTo>
                    <a:pt x="402" y="186"/>
                    <a:pt x="402" y="188"/>
                    <a:pt x="402" y="188"/>
                  </a:cubicBezTo>
                  <a:cubicBezTo>
                    <a:pt x="401" y="188"/>
                    <a:pt x="401" y="190"/>
                    <a:pt x="401" y="190"/>
                  </a:cubicBezTo>
                  <a:cubicBezTo>
                    <a:pt x="400" y="190"/>
                    <a:pt x="400" y="190"/>
                    <a:pt x="400" y="190"/>
                  </a:cubicBezTo>
                  <a:cubicBezTo>
                    <a:pt x="205" y="190"/>
                    <a:pt x="205" y="190"/>
                    <a:pt x="205" y="190"/>
                  </a:cubicBezTo>
                  <a:cubicBezTo>
                    <a:pt x="201" y="374"/>
                    <a:pt x="124" y="550"/>
                    <a:pt x="0" y="675"/>
                  </a:cubicBezTo>
                  <a:cubicBezTo>
                    <a:pt x="136" y="811"/>
                    <a:pt x="136" y="811"/>
                    <a:pt x="136" y="811"/>
                  </a:cubicBezTo>
                  <a:cubicBezTo>
                    <a:pt x="143" y="809"/>
                    <a:pt x="149" y="806"/>
                    <a:pt x="154" y="801"/>
                  </a:cubicBezTo>
                  <a:cubicBezTo>
                    <a:pt x="157" y="797"/>
                    <a:pt x="160" y="793"/>
                    <a:pt x="162" y="789"/>
                  </a:cubicBezTo>
                  <a:cubicBezTo>
                    <a:pt x="162" y="787"/>
                    <a:pt x="163" y="785"/>
                    <a:pt x="163" y="783"/>
                  </a:cubicBezTo>
                  <a:cubicBezTo>
                    <a:pt x="163" y="783"/>
                    <a:pt x="163" y="783"/>
                    <a:pt x="163" y="783"/>
                  </a:cubicBezTo>
                  <a:cubicBezTo>
                    <a:pt x="163" y="783"/>
                    <a:pt x="163" y="783"/>
                    <a:pt x="163" y="783"/>
                  </a:cubicBezTo>
                  <a:cubicBezTo>
                    <a:pt x="163" y="782"/>
                    <a:pt x="163" y="782"/>
                    <a:pt x="163" y="782"/>
                  </a:cubicBezTo>
                  <a:cubicBezTo>
                    <a:pt x="168" y="768"/>
                    <a:pt x="177" y="755"/>
                    <a:pt x="188" y="743"/>
                  </a:cubicBezTo>
                  <a:cubicBezTo>
                    <a:pt x="208" y="724"/>
                    <a:pt x="233" y="713"/>
                    <a:pt x="259" y="713"/>
                  </a:cubicBezTo>
                  <a:cubicBezTo>
                    <a:pt x="286" y="713"/>
                    <a:pt x="312" y="723"/>
                    <a:pt x="332" y="743"/>
                  </a:cubicBezTo>
                  <a:cubicBezTo>
                    <a:pt x="352" y="763"/>
                    <a:pt x="362" y="790"/>
                    <a:pt x="362" y="816"/>
                  </a:cubicBezTo>
                  <a:cubicBezTo>
                    <a:pt x="362" y="842"/>
                    <a:pt x="352" y="868"/>
                    <a:pt x="332" y="888"/>
                  </a:cubicBezTo>
                  <a:cubicBezTo>
                    <a:pt x="322" y="898"/>
                    <a:pt x="310" y="906"/>
                    <a:pt x="297" y="911"/>
                  </a:cubicBezTo>
                  <a:cubicBezTo>
                    <a:pt x="296" y="911"/>
                    <a:pt x="296" y="911"/>
                    <a:pt x="296" y="911"/>
                  </a:cubicBezTo>
                  <a:cubicBezTo>
                    <a:pt x="296" y="911"/>
                    <a:pt x="296" y="911"/>
                    <a:pt x="295" y="911"/>
                  </a:cubicBezTo>
                  <a:cubicBezTo>
                    <a:pt x="291" y="912"/>
                    <a:pt x="288" y="913"/>
                    <a:pt x="284" y="915"/>
                  </a:cubicBezTo>
                  <a:cubicBezTo>
                    <a:pt x="281" y="916"/>
                    <a:pt x="278" y="918"/>
                    <a:pt x="275" y="921"/>
                  </a:cubicBezTo>
                  <a:cubicBezTo>
                    <a:pt x="270" y="926"/>
                    <a:pt x="267" y="933"/>
                    <a:pt x="266" y="939"/>
                  </a:cubicBezTo>
                  <a:cubicBezTo>
                    <a:pt x="400" y="1076"/>
                    <a:pt x="400" y="1076"/>
                    <a:pt x="400" y="1076"/>
                  </a:cubicBezTo>
                  <a:cubicBezTo>
                    <a:pt x="627" y="847"/>
                    <a:pt x="767" y="534"/>
                    <a:pt x="771" y="190"/>
                  </a:cubicBezTo>
                  <a:cubicBezTo>
                    <a:pt x="576" y="190"/>
                    <a:pt x="576" y="190"/>
                    <a:pt x="576" y="190"/>
                  </a:cubicBezTo>
                  <a:cubicBezTo>
                    <a:pt x="575" y="190"/>
                    <a:pt x="575" y="190"/>
                    <a:pt x="575" y="190"/>
                  </a:cubicBezTo>
                  <a:cubicBezTo>
                    <a:pt x="573" y="190"/>
                    <a:pt x="571" y="187"/>
                    <a:pt x="569" y="186"/>
                  </a:cubicBezTo>
                  <a:close/>
                </a:path>
              </a:pathLst>
            </a:custGeom>
            <a:solidFill>
              <a:schemeClr val="bg2"/>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4"/>
            <p:cNvSpPr>
              <a:spLocks/>
            </p:cNvSpPr>
            <p:nvPr/>
          </p:nvSpPr>
          <p:spPr bwMode="auto">
            <a:xfrm>
              <a:off x="5359401" y="2547110"/>
              <a:ext cx="1185863" cy="854075"/>
            </a:xfrm>
            <a:custGeom>
              <a:avLst/>
              <a:gdLst/>
              <a:ahLst/>
              <a:cxnLst>
                <a:cxn ang="0">
                  <a:pos x="182" y="202"/>
                </a:cxn>
                <a:cxn ang="0">
                  <a:pos x="182" y="205"/>
                </a:cxn>
                <a:cxn ang="0">
                  <a:pos x="180" y="206"/>
                </a:cxn>
                <a:cxn ang="0">
                  <a:pos x="178" y="207"/>
                </a:cxn>
                <a:cxn ang="0">
                  <a:pos x="177" y="207"/>
                </a:cxn>
                <a:cxn ang="0">
                  <a:pos x="176" y="208"/>
                </a:cxn>
                <a:cxn ang="0">
                  <a:pos x="174" y="209"/>
                </a:cxn>
                <a:cxn ang="0">
                  <a:pos x="128" y="214"/>
                </a:cxn>
                <a:cxn ang="0">
                  <a:pos x="128" y="214"/>
                </a:cxn>
                <a:cxn ang="0">
                  <a:pos x="128" y="214"/>
                </a:cxn>
                <a:cxn ang="0">
                  <a:pos x="128" y="214"/>
                </a:cxn>
                <a:cxn ang="0">
                  <a:pos x="115" y="207"/>
                </a:cxn>
                <a:cxn ang="0">
                  <a:pos x="23" y="224"/>
                </a:cxn>
                <a:cxn ang="0">
                  <a:pos x="0" y="283"/>
                </a:cxn>
                <a:cxn ang="0">
                  <a:pos x="81" y="366"/>
                </a:cxn>
                <a:cxn ang="0">
                  <a:pos x="124" y="356"/>
                </a:cxn>
                <a:cxn ang="0">
                  <a:pos x="146" y="353"/>
                </a:cxn>
                <a:cxn ang="0">
                  <a:pos x="178" y="361"/>
                </a:cxn>
                <a:cxn ang="0">
                  <a:pos x="179" y="362"/>
                </a:cxn>
                <a:cxn ang="0">
                  <a:pos x="179" y="362"/>
                </a:cxn>
                <a:cxn ang="0">
                  <a:pos x="182" y="364"/>
                </a:cxn>
                <a:cxn ang="0">
                  <a:pos x="183" y="365"/>
                </a:cxn>
                <a:cxn ang="0">
                  <a:pos x="186" y="369"/>
                </a:cxn>
                <a:cxn ang="0">
                  <a:pos x="183" y="370"/>
                </a:cxn>
                <a:cxn ang="0">
                  <a:pos x="183" y="566"/>
                </a:cxn>
                <a:cxn ang="0">
                  <a:pos x="810" y="636"/>
                </a:cxn>
                <a:cxn ang="0">
                  <a:pos x="810" y="635"/>
                </a:cxn>
                <a:cxn ang="0">
                  <a:pos x="810" y="633"/>
                </a:cxn>
                <a:cxn ang="0">
                  <a:pos x="790" y="609"/>
                </a:cxn>
                <a:cxn ang="0">
                  <a:pos x="791" y="609"/>
                </a:cxn>
                <a:cxn ang="0">
                  <a:pos x="785" y="609"/>
                </a:cxn>
                <a:cxn ang="0">
                  <a:pos x="784" y="609"/>
                </a:cxn>
                <a:cxn ang="0">
                  <a:pos x="744" y="584"/>
                </a:cxn>
                <a:cxn ang="0">
                  <a:pos x="714" y="509"/>
                </a:cxn>
                <a:cxn ang="0">
                  <a:pos x="794" y="413"/>
                </a:cxn>
                <a:cxn ang="0">
                  <a:pos x="889" y="440"/>
                </a:cxn>
                <a:cxn ang="0">
                  <a:pos x="912" y="476"/>
                </a:cxn>
                <a:cxn ang="0">
                  <a:pos x="916" y="488"/>
                </a:cxn>
                <a:cxn ang="0">
                  <a:pos x="940" y="507"/>
                </a:cxn>
                <a:cxn ang="0">
                  <a:pos x="183" y="0"/>
                </a:cxn>
                <a:cxn ang="0">
                  <a:pos x="183" y="196"/>
                </a:cxn>
              </a:cxnLst>
              <a:rect l="0" t="0" r="r" b="b"/>
              <a:pathLst>
                <a:path w="1073" h="772">
                  <a:moveTo>
                    <a:pt x="182" y="202"/>
                  </a:moveTo>
                  <a:cubicBezTo>
                    <a:pt x="182" y="202"/>
                    <a:pt x="182" y="202"/>
                    <a:pt x="182" y="202"/>
                  </a:cubicBezTo>
                  <a:cubicBezTo>
                    <a:pt x="182" y="204"/>
                    <a:pt x="182" y="204"/>
                    <a:pt x="182" y="204"/>
                  </a:cubicBezTo>
                  <a:cubicBezTo>
                    <a:pt x="182" y="205"/>
                    <a:pt x="182" y="205"/>
                    <a:pt x="182" y="205"/>
                  </a:cubicBezTo>
                  <a:cubicBezTo>
                    <a:pt x="182" y="205"/>
                    <a:pt x="182" y="205"/>
                    <a:pt x="182" y="205"/>
                  </a:cubicBezTo>
                  <a:cubicBezTo>
                    <a:pt x="181" y="205"/>
                    <a:pt x="180" y="206"/>
                    <a:pt x="180" y="206"/>
                  </a:cubicBezTo>
                  <a:cubicBezTo>
                    <a:pt x="179" y="206"/>
                    <a:pt x="179" y="206"/>
                    <a:pt x="179" y="206"/>
                  </a:cubicBezTo>
                  <a:cubicBezTo>
                    <a:pt x="178" y="207"/>
                    <a:pt x="178" y="207"/>
                    <a:pt x="178" y="207"/>
                  </a:cubicBezTo>
                  <a:cubicBezTo>
                    <a:pt x="177" y="207"/>
                    <a:pt x="177" y="207"/>
                    <a:pt x="177" y="207"/>
                  </a:cubicBezTo>
                  <a:cubicBezTo>
                    <a:pt x="177" y="207"/>
                    <a:pt x="177" y="207"/>
                    <a:pt x="177" y="207"/>
                  </a:cubicBezTo>
                  <a:cubicBezTo>
                    <a:pt x="176" y="207"/>
                    <a:pt x="176" y="207"/>
                    <a:pt x="176" y="207"/>
                  </a:cubicBezTo>
                  <a:cubicBezTo>
                    <a:pt x="176" y="208"/>
                    <a:pt x="176" y="208"/>
                    <a:pt x="176" y="208"/>
                  </a:cubicBezTo>
                  <a:cubicBezTo>
                    <a:pt x="176" y="208"/>
                    <a:pt x="176" y="208"/>
                    <a:pt x="176" y="208"/>
                  </a:cubicBezTo>
                  <a:cubicBezTo>
                    <a:pt x="175" y="208"/>
                    <a:pt x="175" y="208"/>
                    <a:pt x="174" y="209"/>
                  </a:cubicBezTo>
                  <a:cubicBezTo>
                    <a:pt x="166" y="214"/>
                    <a:pt x="156" y="217"/>
                    <a:pt x="146" y="217"/>
                  </a:cubicBezTo>
                  <a:cubicBezTo>
                    <a:pt x="140" y="217"/>
                    <a:pt x="134" y="216"/>
                    <a:pt x="128" y="214"/>
                  </a:cubicBezTo>
                  <a:cubicBezTo>
                    <a:pt x="128" y="214"/>
                    <a:pt x="128" y="214"/>
                    <a:pt x="128" y="214"/>
                  </a:cubicBezTo>
                  <a:cubicBezTo>
                    <a:pt x="128" y="214"/>
                    <a:pt x="128" y="214"/>
                    <a:pt x="128" y="214"/>
                  </a:cubicBezTo>
                  <a:cubicBezTo>
                    <a:pt x="128" y="214"/>
                    <a:pt x="128" y="214"/>
                    <a:pt x="128" y="214"/>
                  </a:cubicBezTo>
                  <a:cubicBezTo>
                    <a:pt x="128" y="214"/>
                    <a:pt x="128" y="214"/>
                    <a:pt x="128" y="214"/>
                  </a:cubicBezTo>
                  <a:cubicBezTo>
                    <a:pt x="128" y="214"/>
                    <a:pt x="128" y="214"/>
                    <a:pt x="128" y="214"/>
                  </a:cubicBezTo>
                  <a:cubicBezTo>
                    <a:pt x="128" y="214"/>
                    <a:pt x="128" y="214"/>
                    <a:pt x="128" y="214"/>
                  </a:cubicBezTo>
                  <a:cubicBezTo>
                    <a:pt x="128" y="214"/>
                    <a:pt x="128" y="214"/>
                    <a:pt x="128" y="214"/>
                  </a:cubicBezTo>
                  <a:cubicBezTo>
                    <a:pt x="123" y="212"/>
                    <a:pt x="118" y="210"/>
                    <a:pt x="115" y="207"/>
                  </a:cubicBezTo>
                  <a:cubicBezTo>
                    <a:pt x="105" y="203"/>
                    <a:pt x="93" y="200"/>
                    <a:pt x="81" y="200"/>
                  </a:cubicBezTo>
                  <a:cubicBezTo>
                    <a:pt x="59" y="200"/>
                    <a:pt x="38" y="209"/>
                    <a:pt x="23" y="224"/>
                  </a:cubicBezTo>
                  <a:cubicBezTo>
                    <a:pt x="21" y="226"/>
                    <a:pt x="20" y="228"/>
                    <a:pt x="18" y="230"/>
                  </a:cubicBezTo>
                  <a:cubicBezTo>
                    <a:pt x="7" y="244"/>
                    <a:pt x="0" y="263"/>
                    <a:pt x="0" y="283"/>
                  </a:cubicBezTo>
                  <a:cubicBezTo>
                    <a:pt x="0" y="306"/>
                    <a:pt x="10" y="328"/>
                    <a:pt x="25" y="343"/>
                  </a:cubicBezTo>
                  <a:cubicBezTo>
                    <a:pt x="40" y="357"/>
                    <a:pt x="59" y="366"/>
                    <a:pt x="81" y="366"/>
                  </a:cubicBezTo>
                  <a:cubicBezTo>
                    <a:pt x="94" y="366"/>
                    <a:pt x="107" y="363"/>
                    <a:pt x="118" y="358"/>
                  </a:cubicBezTo>
                  <a:cubicBezTo>
                    <a:pt x="120" y="356"/>
                    <a:pt x="122" y="357"/>
                    <a:pt x="124" y="356"/>
                  </a:cubicBezTo>
                  <a:cubicBezTo>
                    <a:pt x="131" y="353"/>
                    <a:pt x="138" y="353"/>
                    <a:pt x="146" y="353"/>
                  </a:cubicBezTo>
                  <a:cubicBezTo>
                    <a:pt x="146" y="353"/>
                    <a:pt x="146" y="353"/>
                    <a:pt x="146" y="353"/>
                  </a:cubicBezTo>
                  <a:cubicBezTo>
                    <a:pt x="157" y="353"/>
                    <a:pt x="167" y="355"/>
                    <a:pt x="175" y="361"/>
                  </a:cubicBezTo>
                  <a:cubicBezTo>
                    <a:pt x="176" y="361"/>
                    <a:pt x="177" y="361"/>
                    <a:pt x="178" y="361"/>
                  </a:cubicBezTo>
                  <a:cubicBezTo>
                    <a:pt x="178" y="361"/>
                    <a:pt x="178" y="361"/>
                    <a:pt x="178" y="361"/>
                  </a:cubicBezTo>
                  <a:cubicBezTo>
                    <a:pt x="179" y="362"/>
                    <a:pt x="179" y="362"/>
                    <a:pt x="179" y="362"/>
                  </a:cubicBezTo>
                  <a:cubicBezTo>
                    <a:pt x="179" y="362"/>
                    <a:pt x="179" y="362"/>
                    <a:pt x="179" y="362"/>
                  </a:cubicBezTo>
                  <a:cubicBezTo>
                    <a:pt x="179" y="362"/>
                    <a:pt x="179" y="362"/>
                    <a:pt x="179" y="362"/>
                  </a:cubicBezTo>
                  <a:cubicBezTo>
                    <a:pt x="180" y="362"/>
                    <a:pt x="180" y="362"/>
                    <a:pt x="180" y="362"/>
                  </a:cubicBezTo>
                  <a:cubicBezTo>
                    <a:pt x="181" y="362"/>
                    <a:pt x="181" y="363"/>
                    <a:pt x="182" y="364"/>
                  </a:cubicBezTo>
                  <a:cubicBezTo>
                    <a:pt x="183" y="364"/>
                    <a:pt x="183" y="364"/>
                    <a:pt x="183" y="364"/>
                  </a:cubicBezTo>
                  <a:cubicBezTo>
                    <a:pt x="183" y="365"/>
                    <a:pt x="183" y="365"/>
                    <a:pt x="183" y="365"/>
                  </a:cubicBezTo>
                  <a:cubicBezTo>
                    <a:pt x="184" y="365"/>
                    <a:pt x="184" y="365"/>
                    <a:pt x="184" y="365"/>
                  </a:cubicBezTo>
                  <a:cubicBezTo>
                    <a:pt x="185" y="366"/>
                    <a:pt x="185" y="368"/>
                    <a:pt x="186" y="369"/>
                  </a:cubicBezTo>
                  <a:cubicBezTo>
                    <a:pt x="186" y="369"/>
                    <a:pt x="184" y="369"/>
                    <a:pt x="184" y="369"/>
                  </a:cubicBezTo>
                  <a:cubicBezTo>
                    <a:pt x="184" y="370"/>
                    <a:pt x="183" y="370"/>
                    <a:pt x="183" y="370"/>
                  </a:cubicBezTo>
                  <a:cubicBezTo>
                    <a:pt x="183" y="371"/>
                    <a:pt x="183" y="371"/>
                    <a:pt x="183" y="371"/>
                  </a:cubicBezTo>
                  <a:cubicBezTo>
                    <a:pt x="183" y="566"/>
                    <a:pt x="183" y="566"/>
                    <a:pt x="183" y="566"/>
                  </a:cubicBezTo>
                  <a:cubicBezTo>
                    <a:pt x="375" y="570"/>
                    <a:pt x="547" y="648"/>
                    <a:pt x="673" y="772"/>
                  </a:cubicBezTo>
                  <a:cubicBezTo>
                    <a:pt x="810" y="636"/>
                    <a:pt x="810" y="636"/>
                    <a:pt x="810" y="636"/>
                  </a:cubicBezTo>
                  <a:cubicBezTo>
                    <a:pt x="810" y="636"/>
                    <a:pt x="810" y="636"/>
                    <a:pt x="810" y="636"/>
                  </a:cubicBezTo>
                  <a:cubicBezTo>
                    <a:pt x="810" y="636"/>
                    <a:pt x="810" y="635"/>
                    <a:pt x="810" y="635"/>
                  </a:cubicBezTo>
                  <a:cubicBezTo>
                    <a:pt x="810" y="634"/>
                    <a:pt x="810" y="634"/>
                    <a:pt x="810" y="634"/>
                  </a:cubicBezTo>
                  <a:cubicBezTo>
                    <a:pt x="810" y="634"/>
                    <a:pt x="810" y="633"/>
                    <a:pt x="810" y="633"/>
                  </a:cubicBezTo>
                  <a:cubicBezTo>
                    <a:pt x="808" y="628"/>
                    <a:pt x="806" y="622"/>
                    <a:pt x="801" y="617"/>
                  </a:cubicBezTo>
                  <a:cubicBezTo>
                    <a:pt x="798" y="614"/>
                    <a:pt x="794" y="613"/>
                    <a:pt x="790" y="609"/>
                  </a:cubicBezTo>
                  <a:cubicBezTo>
                    <a:pt x="791" y="609"/>
                    <a:pt x="791" y="609"/>
                    <a:pt x="791" y="609"/>
                  </a:cubicBezTo>
                  <a:cubicBezTo>
                    <a:pt x="791" y="609"/>
                    <a:pt x="791" y="609"/>
                    <a:pt x="791" y="609"/>
                  </a:cubicBezTo>
                  <a:cubicBezTo>
                    <a:pt x="791" y="610"/>
                    <a:pt x="791" y="610"/>
                    <a:pt x="791" y="610"/>
                  </a:cubicBezTo>
                  <a:cubicBezTo>
                    <a:pt x="787" y="609"/>
                    <a:pt x="787" y="609"/>
                    <a:pt x="785" y="609"/>
                  </a:cubicBezTo>
                  <a:cubicBezTo>
                    <a:pt x="784" y="609"/>
                    <a:pt x="784" y="609"/>
                    <a:pt x="784" y="609"/>
                  </a:cubicBezTo>
                  <a:cubicBezTo>
                    <a:pt x="784" y="609"/>
                    <a:pt x="784" y="609"/>
                    <a:pt x="784" y="609"/>
                  </a:cubicBezTo>
                  <a:cubicBezTo>
                    <a:pt x="783" y="609"/>
                    <a:pt x="783" y="609"/>
                    <a:pt x="783" y="609"/>
                  </a:cubicBezTo>
                  <a:cubicBezTo>
                    <a:pt x="769" y="604"/>
                    <a:pt x="756" y="596"/>
                    <a:pt x="744" y="584"/>
                  </a:cubicBezTo>
                  <a:cubicBezTo>
                    <a:pt x="727" y="567"/>
                    <a:pt x="717" y="545"/>
                    <a:pt x="715" y="522"/>
                  </a:cubicBezTo>
                  <a:cubicBezTo>
                    <a:pt x="714" y="518"/>
                    <a:pt x="714" y="513"/>
                    <a:pt x="714" y="509"/>
                  </a:cubicBezTo>
                  <a:cubicBezTo>
                    <a:pt x="714" y="484"/>
                    <a:pt x="723" y="459"/>
                    <a:pt x="743" y="440"/>
                  </a:cubicBezTo>
                  <a:cubicBezTo>
                    <a:pt x="757" y="425"/>
                    <a:pt x="775" y="416"/>
                    <a:pt x="794" y="413"/>
                  </a:cubicBezTo>
                  <a:cubicBezTo>
                    <a:pt x="802" y="411"/>
                    <a:pt x="810" y="410"/>
                    <a:pt x="818" y="410"/>
                  </a:cubicBezTo>
                  <a:cubicBezTo>
                    <a:pt x="843" y="410"/>
                    <a:pt x="869" y="420"/>
                    <a:pt x="889" y="440"/>
                  </a:cubicBezTo>
                  <a:cubicBezTo>
                    <a:pt x="899" y="450"/>
                    <a:pt x="907" y="463"/>
                    <a:pt x="912" y="476"/>
                  </a:cubicBezTo>
                  <a:cubicBezTo>
                    <a:pt x="912" y="476"/>
                    <a:pt x="912" y="476"/>
                    <a:pt x="912" y="476"/>
                  </a:cubicBezTo>
                  <a:cubicBezTo>
                    <a:pt x="912" y="476"/>
                    <a:pt x="912" y="477"/>
                    <a:pt x="912" y="477"/>
                  </a:cubicBezTo>
                  <a:cubicBezTo>
                    <a:pt x="913" y="481"/>
                    <a:pt x="914" y="485"/>
                    <a:pt x="916" y="488"/>
                  </a:cubicBezTo>
                  <a:cubicBezTo>
                    <a:pt x="917" y="492"/>
                    <a:pt x="920" y="495"/>
                    <a:pt x="922" y="497"/>
                  </a:cubicBezTo>
                  <a:cubicBezTo>
                    <a:pt x="927" y="502"/>
                    <a:pt x="934" y="505"/>
                    <a:pt x="940" y="507"/>
                  </a:cubicBezTo>
                  <a:cubicBezTo>
                    <a:pt x="1073" y="372"/>
                    <a:pt x="1073" y="372"/>
                    <a:pt x="1073" y="372"/>
                  </a:cubicBezTo>
                  <a:cubicBezTo>
                    <a:pt x="845" y="145"/>
                    <a:pt x="531" y="4"/>
                    <a:pt x="183" y="0"/>
                  </a:cubicBezTo>
                  <a:cubicBezTo>
                    <a:pt x="183" y="195"/>
                    <a:pt x="183" y="195"/>
                    <a:pt x="183" y="195"/>
                  </a:cubicBezTo>
                  <a:cubicBezTo>
                    <a:pt x="183" y="196"/>
                    <a:pt x="183" y="196"/>
                    <a:pt x="183" y="196"/>
                  </a:cubicBezTo>
                  <a:cubicBezTo>
                    <a:pt x="183" y="198"/>
                    <a:pt x="184" y="200"/>
                    <a:pt x="182" y="202"/>
                  </a:cubicBezTo>
                  <a:close/>
                </a:path>
              </a:pathLst>
            </a:custGeom>
            <a:solidFill>
              <a:schemeClr val="accent6"/>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1"/>
            <p:cNvSpPr>
              <a:spLocks/>
            </p:cNvSpPr>
            <p:nvPr/>
          </p:nvSpPr>
          <p:spPr bwMode="auto">
            <a:xfrm>
              <a:off x="5553076" y="4525135"/>
              <a:ext cx="985838" cy="846138"/>
            </a:xfrm>
            <a:custGeom>
              <a:avLst/>
              <a:gdLst/>
              <a:ahLst/>
              <a:cxnLst>
                <a:cxn ang="0">
                  <a:pos x="753" y="255"/>
                </a:cxn>
                <a:cxn ang="0">
                  <a:pos x="748" y="254"/>
                </a:cxn>
                <a:cxn ang="0">
                  <a:pos x="748" y="254"/>
                </a:cxn>
                <a:cxn ang="0">
                  <a:pos x="748" y="254"/>
                </a:cxn>
                <a:cxn ang="0">
                  <a:pos x="752" y="250"/>
                </a:cxn>
                <a:cxn ang="0">
                  <a:pos x="754" y="248"/>
                </a:cxn>
                <a:cxn ang="0">
                  <a:pos x="754" y="247"/>
                </a:cxn>
                <a:cxn ang="0">
                  <a:pos x="755" y="246"/>
                </a:cxn>
                <a:cxn ang="0">
                  <a:pos x="769" y="218"/>
                </a:cxn>
                <a:cxn ang="0">
                  <a:pos x="783" y="208"/>
                </a:cxn>
                <a:cxn ang="0">
                  <a:pos x="783" y="208"/>
                </a:cxn>
                <a:cxn ang="0">
                  <a:pos x="784" y="208"/>
                </a:cxn>
                <a:cxn ang="0">
                  <a:pos x="784" y="208"/>
                </a:cxn>
                <a:cxn ang="0">
                  <a:pos x="827" y="185"/>
                </a:cxn>
                <a:cxn ang="0">
                  <a:pos x="827" y="68"/>
                </a:cxn>
                <a:cxn ang="0">
                  <a:pos x="709" y="68"/>
                </a:cxn>
                <a:cxn ang="0">
                  <a:pos x="687" y="106"/>
                </a:cxn>
                <a:cxn ang="0">
                  <a:pos x="676" y="125"/>
                </a:cxn>
                <a:cxn ang="0">
                  <a:pos x="645" y="140"/>
                </a:cxn>
                <a:cxn ang="0">
                  <a:pos x="643" y="140"/>
                </a:cxn>
                <a:cxn ang="0">
                  <a:pos x="643" y="140"/>
                </a:cxn>
                <a:cxn ang="0">
                  <a:pos x="639" y="140"/>
                </a:cxn>
                <a:cxn ang="0">
                  <a:pos x="638" y="140"/>
                </a:cxn>
                <a:cxn ang="0">
                  <a:pos x="492" y="0"/>
                </a:cxn>
                <a:cxn ang="0">
                  <a:pos x="0" y="390"/>
                </a:cxn>
                <a:cxn ang="0">
                  <a:pos x="36" y="394"/>
                </a:cxn>
                <a:cxn ang="0">
                  <a:pos x="42" y="391"/>
                </a:cxn>
                <a:cxn ang="0">
                  <a:pos x="43" y="390"/>
                </a:cxn>
                <a:cxn ang="0">
                  <a:pos x="161" y="411"/>
                </a:cxn>
                <a:cxn ang="0">
                  <a:pos x="192" y="482"/>
                </a:cxn>
                <a:cxn ang="0">
                  <a:pos x="88" y="585"/>
                </a:cxn>
                <a:cxn ang="0">
                  <a:pos x="46" y="575"/>
                </a:cxn>
                <a:cxn ang="0">
                  <a:pos x="35" y="569"/>
                </a:cxn>
                <a:cxn ang="0">
                  <a:pos x="0" y="574"/>
                </a:cxn>
                <a:cxn ang="0">
                  <a:pos x="892" y="400"/>
                </a:cxn>
                <a:cxn ang="0">
                  <a:pos x="753" y="256"/>
                </a:cxn>
              </a:cxnLst>
              <a:rect l="0" t="0" r="r" b="b"/>
              <a:pathLst>
                <a:path w="892" h="765">
                  <a:moveTo>
                    <a:pt x="753" y="256"/>
                  </a:moveTo>
                  <a:cubicBezTo>
                    <a:pt x="753" y="255"/>
                    <a:pt x="753" y="255"/>
                    <a:pt x="753" y="255"/>
                  </a:cubicBezTo>
                  <a:cubicBezTo>
                    <a:pt x="751" y="254"/>
                    <a:pt x="751" y="254"/>
                    <a:pt x="751" y="254"/>
                  </a:cubicBezTo>
                  <a:cubicBezTo>
                    <a:pt x="748" y="254"/>
                    <a:pt x="748" y="254"/>
                    <a:pt x="748" y="254"/>
                  </a:cubicBezTo>
                  <a:cubicBezTo>
                    <a:pt x="748" y="254"/>
                    <a:pt x="748" y="254"/>
                    <a:pt x="748" y="254"/>
                  </a:cubicBezTo>
                  <a:cubicBezTo>
                    <a:pt x="748" y="254"/>
                    <a:pt x="748" y="254"/>
                    <a:pt x="748" y="254"/>
                  </a:cubicBezTo>
                  <a:cubicBezTo>
                    <a:pt x="748" y="254"/>
                    <a:pt x="748" y="254"/>
                    <a:pt x="748" y="254"/>
                  </a:cubicBezTo>
                  <a:cubicBezTo>
                    <a:pt x="748" y="254"/>
                    <a:pt x="748" y="254"/>
                    <a:pt x="748" y="254"/>
                  </a:cubicBezTo>
                  <a:cubicBezTo>
                    <a:pt x="748" y="252"/>
                    <a:pt x="751" y="251"/>
                    <a:pt x="751" y="251"/>
                  </a:cubicBezTo>
                  <a:cubicBezTo>
                    <a:pt x="752" y="250"/>
                    <a:pt x="752" y="250"/>
                    <a:pt x="752" y="250"/>
                  </a:cubicBezTo>
                  <a:cubicBezTo>
                    <a:pt x="753" y="249"/>
                    <a:pt x="753" y="249"/>
                    <a:pt x="753" y="249"/>
                  </a:cubicBezTo>
                  <a:cubicBezTo>
                    <a:pt x="754" y="248"/>
                    <a:pt x="754" y="248"/>
                    <a:pt x="754" y="248"/>
                  </a:cubicBezTo>
                  <a:cubicBezTo>
                    <a:pt x="754" y="247"/>
                    <a:pt x="754" y="247"/>
                    <a:pt x="754" y="247"/>
                  </a:cubicBezTo>
                  <a:cubicBezTo>
                    <a:pt x="754" y="247"/>
                    <a:pt x="754" y="247"/>
                    <a:pt x="754" y="247"/>
                  </a:cubicBezTo>
                  <a:cubicBezTo>
                    <a:pt x="754" y="246"/>
                    <a:pt x="754" y="246"/>
                    <a:pt x="754" y="246"/>
                  </a:cubicBezTo>
                  <a:cubicBezTo>
                    <a:pt x="755" y="246"/>
                    <a:pt x="755" y="246"/>
                    <a:pt x="755" y="246"/>
                  </a:cubicBezTo>
                  <a:cubicBezTo>
                    <a:pt x="755" y="245"/>
                    <a:pt x="755" y="245"/>
                    <a:pt x="755" y="244"/>
                  </a:cubicBezTo>
                  <a:cubicBezTo>
                    <a:pt x="757" y="235"/>
                    <a:pt x="762" y="226"/>
                    <a:pt x="769" y="218"/>
                  </a:cubicBezTo>
                  <a:cubicBezTo>
                    <a:pt x="773" y="214"/>
                    <a:pt x="778" y="210"/>
                    <a:pt x="783" y="208"/>
                  </a:cubicBezTo>
                  <a:cubicBezTo>
                    <a:pt x="783" y="208"/>
                    <a:pt x="783" y="208"/>
                    <a:pt x="783" y="208"/>
                  </a:cubicBezTo>
                  <a:cubicBezTo>
                    <a:pt x="783" y="208"/>
                    <a:pt x="783" y="208"/>
                    <a:pt x="783" y="208"/>
                  </a:cubicBezTo>
                  <a:cubicBezTo>
                    <a:pt x="783" y="208"/>
                    <a:pt x="783" y="208"/>
                    <a:pt x="783" y="208"/>
                  </a:cubicBezTo>
                  <a:cubicBezTo>
                    <a:pt x="784" y="208"/>
                    <a:pt x="784" y="208"/>
                    <a:pt x="784" y="208"/>
                  </a:cubicBezTo>
                  <a:cubicBezTo>
                    <a:pt x="784" y="208"/>
                    <a:pt x="784" y="208"/>
                    <a:pt x="784" y="208"/>
                  </a:cubicBezTo>
                  <a:cubicBezTo>
                    <a:pt x="784" y="208"/>
                    <a:pt x="784" y="208"/>
                    <a:pt x="784" y="208"/>
                  </a:cubicBezTo>
                  <a:cubicBezTo>
                    <a:pt x="784" y="208"/>
                    <a:pt x="784" y="208"/>
                    <a:pt x="784" y="208"/>
                  </a:cubicBezTo>
                  <a:cubicBezTo>
                    <a:pt x="789" y="205"/>
                    <a:pt x="794" y="204"/>
                    <a:pt x="798" y="203"/>
                  </a:cubicBezTo>
                  <a:cubicBezTo>
                    <a:pt x="808" y="199"/>
                    <a:pt x="818" y="193"/>
                    <a:pt x="827" y="185"/>
                  </a:cubicBezTo>
                  <a:cubicBezTo>
                    <a:pt x="843" y="169"/>
                    <a:pt x="851" y="147"/>
                    <a:pt x="851" y="126"/>
                  </a:cubicBezTo>
                  <a:cubicBezTo>
                    <a:pt x="851" y="105"/>
                    <a:pt x="843" y="84"/>
                    <a:pt x="827" y="68"/>
                  </a:cubicBezTo>
                  <a:cubicBezTo>
                    <a:pt x="810" y="51"/>
                    <a:pt x="789" y="43"/>
                    <a:pt x="768" y="43"/>
                  </a:cubicBezTo>
                  <a:cubicBezTo>
                    <a:pt x="747" y="43"/>
                    <a:pt x="726" y="51"/>
                    <a:pt x="709" y="68"/>
                  </a:cubicBezTo>
                  <a:cubicBezTo>
                    <a:pt x="700" y="77"/>
                    <a:pt x="694" y="88"/>
                    <a:pt x="690" y="99"/>
                  </a:cubicBezTo>
                  <a:cubicBezTo>
                    <a:pt x="689" y="101"/>
                    <a:pt x="688" y="104"/>
                    <a:pt x="687" y="106"/>
                  </a:cubicBezTo>
                  <a:cubicBezTo>
                    <a:pt x="685" y="113"/>
                    <a:pt x="681" y="119"/>
                    <a:pt x="676" y="125"/>
                  </a:cubicBezTo>
                  <a:cubicBezTo>
                    <a:pt x="676" y="125"/>
                    <a:pt x="676" y="125"/>
                    <a:pt x="676" y="125"/>
                  </a:cubicBezTo>
                  <a:cubicBezTo>
                    <a:pt x="668" y="132"/>
                    <a:pt x="658" y="137"/>
                    <a:pt x="648" y="139"/>
                  </a:cubicBezTo>
                  <a:cubicBezTo>
                    <a:pt x="647" y="139"/>
                    <a:pt x="646" y="140"/>
                    <a:pt x="645" y="140"/>
                  </a:cubicBezTo>
                  <a:cubicBezTo>
                    <a:pt x="644" y="140"/>
                    <a:pt x="644" y="140"/>
                    <a:pt x="644" y="140"/>
                  </a:cubicBezTo>
                  <a:cubicBezTo>
                    <a:pt x="643" y="140"/>
                    <a:pt x="643" y="140"/>
                    <a:pt x="643" y="140"/>
                  </a:cubicBezTo>
                  <a:cubicBezTo>
                    <a:pt x="643" y="140"/>
                    <a:pt x="643" y="140"/>
                    <a:pt x="643" y="140"/>
                  </a:cubicBezTo>
                  <a:cubicBezTo>
                    <a:pt x="643" y="140"/>
                    <a:pt x="643" y="140"/>
                    <a:pt x="643" y="140"/>
                  </a:cubicBezTo>
                  <a:cubicBezTo>
                    <a:pt x="642" y="140"/>
                    <a:pt x="641" y="140"/>
                    <a:pt x="640" y="140"/>
                  </a:cubicBezTo>
                  <a:cubicBezTo>
                    <a:pt x="639" y="140"/>
                    <a:pt x="639" y="140"/>
                    <a:pt x="639" y="140"/>
                  </a:cubicBezTo>
                  <a:cubicBezTo>
                    <a:pt x="638" y="140"/>
                    <a:pt x="638" y="140"/>
                    <a:pt x="638" y="140"/>
                  </a:cubicBezTo>
                  <a:cubicBezTo>
                    <a:pt x="638" y="140"/>
                    <a:pt x="638" y="140"/>
                    <a:pt x="638" y="140"/>
                  </a:cubicBezTo>
                  <a:cubicBezTo>
                    <a:pt x="636" y="140"/>
                    <a:pt x="634" y="139"/>
                    <a:pt x="633" y="138"/>
                  </a:cubicBezTo>
                  <a:cubicBezTo>
                    <a:pt x="492" y="0"/>
                    <a:pt x="492" y="0"/>
                    <a:pt x="492" y="0"/>
                  </a:cubicBezTo>
                  <a:cubicBezTo>
                    <a:pt x="355" y="131"/>
                    <a:pt x="172" y="198"/>
                    <a:pt x="0" y="199"/>
                  </a:cubicBezTo>
                  <a:cubicBezTo>
                    <a:pt x="0" y="390"/>
                    <a:pt x="0" y="390"/>
                    <a:pt x="0" y="390"/>
                  </a:cubicBezTo>
                  <a:cubicBezTo>
                    <a:pt x="9" y="394"/>
                    <a:pt x="14" y="396"/>
                    <a:pt x="21" y="396"/>
                  </a:cubicBezTo>
                  <a:cubicBezTo>
                    <a:pt x="26" y="396"/>
                    <a:pt x="32" y="395"/>
                    <a:pt x="36" y="394"/>
                  </a:cubicBezTo>
                  <a:cubicBezTo>
                    <a:pt x="38" y="393"/>
                    <a:pt x="40" y="392"/>
                    <a:pt x="42" y="391"/>
                  </a:cubicBezTo>
                  <a:cubicBezTo>
                    <a:pt x="42" y="391"/>
                    <a:pt x="42" y="391"/>
                    <a:pt x="42" y="391"/>
                  </a:cubicBezTo>
                  <a:cubicBezTo>
                    <a:pt x="43" y="391"/>
                    <a:pt x="43" y="391"/>
                    <a:pt x="43" y="391"/>
                  </a:cubicBezTo>
                  <a:cubicBezTo>
                    <a:pt x="43" y="390"/>
                    <a:pt x="43" y="390"/>
                    <a:pt x="43" y="390"/>
                  </a:cubicBezTo>
                  <a:cubicBezTo>
                    <a:pt x="57" y="384"/>
                    <a:pt x="72" y="380"/>
                    <a:pt x="88" y="380"/>
                  </a:cubicBezTo>
                  <a:cubicBezTo>
                    <a:pt x="117" y="380"/>
                    <a:pt x="142" y="392"/>
                    <a:pt x="161" y="411"/>
                  </a:cubicBezTo>
                  <a:cubicBezTo>
                    <a:pt x="162" y="412"/>
                    <a:pt x="162" y="412"/>
                    <a:pt x="163" y="413"/>
                  </a:cubicBezTo>
                  <a:cubicBezTo>
                    <a:pt x="181" y="430"/>
                    <a:pt x="192" y="455"/>
                    <a:pt x="192" y="482"/>
                  </a:cubicBezTo>
                  <a:cubicBezTo>
                    <a:pt x="192" y="506"/>
                    <a:pt x="183" y="528"/>
                    <a:pt x="169" y="545"/>
                  </a:cubicBezTo>
                  <a:cubicBezTo>
                    <a:pt x="150" y="569"/>
                    <a:pt x="121" y="585"/>
                    <a:pt x="88" y="585"/>
                  </a:cubicBezTo>
                  <a:cubicBezTo>
                    <a:pt x="73" y="585"/>
                    <a:pt x="59" y="581"/>
                    <a:pt x="46" y="576"/>
                  </a:cubicBezTo>
                  <a:cubicBezTo>
                    <a:pt x="46" y="576"/>
                    <a:pt x="46" y="575"/>
                    <a:pt x="46" y="575"/>
                  </a:cubicBezTo>
                  <a:cubicBezTo>
                    <a:pt x="45" y="575"/>
                    <a:pt x="45" y="575"/>
                    <a:pt x="45" y="575"/>
                  </a:cubicBezTo>
                  <a:cubicBezTo>
                    <a:pt x="41" y="573"/>
                    <a:pt x="38" y="571"/>
                    <a:pt x="35" y="569"/>
                  </a:cubicBezTo>
                  <a:cubicBezTo>
                    <a:pt x="31" y="568"/>
                    <a:pt x="25" y="567"/>
                    <a:pt x="21" y="567"/>
                  </a:cubicBezTo>
                  <a:cubicBezTo>
                    <a:pt x="14" y="567"/>
                    <a:pt x="9" y="570"/>
                    <a:pt x="0" y="574"/>
                  </a:cubicBezTo>
                  <a:cubicBezTo>
                    <a:pt x="0" y="765"/>
                    <a:pt x="0" y="765"/>
                    <a:pt x="0" y="765"/>
                  </a:cubicBezTo>
                  <a:cubicBezTo>
                    <a:pt x="323" y="764"/>
                    <a:pt x="645" y="642"/>
                    <a:pt x="892" y="400"/>
                  </a:cubicBezTo>
                  <a:cubicBezTo>
                    <a:pt x="754" y="261"/>
                    <a:pt x="754" y="261"/>
                    <a:pt x="754" y="261"/>
                  </a:cubicBezTo>
                  <a:cubicBezTo>
                    <a:pt x="753" y="260"/>
                    <a:pt x="753" y="258"/>
                    <a:pt x="753" y="256"/>
                  </a:cubicBezTo>
                  <a:close/>
                </a:path>
              </a:pathLst>
            </a:custGeom>
            <a:solidFill>
              <a:schemeClr val="accent3"/>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5"/>
            <p:cNvSpPr>
              <a:spLocks/>
            </p:cNvSpPr>
            <p:nvPr/>
          </p:nvSpPr>
          <p:spPr bwMode="auto">
            <a:xfrm>
              <a:off x="4140201" y="2964623"/>
              <a:ext cx="852488" cy="1187450"/>
            </a:xfrm>
            <a:custGeom>
              <a:avLst/>
              <a:gdLst/>
              <a:ahLst/>
              <a:cxnLst>
                <a:cxn ang="0">
                  <a:pos x="202" y="891"/>
                </a:cxn>
                <a:cxn ang="0">
                  <a:pos x="201" y="892"/>
                </a:cxn>
                <a:cxn ang="0">
                  <a:pos x="204" y="894"/>
                </a:cxn>
                <a:cxn ang="0">
                  <a:pos x="206" y="895"/>
                </a:cxn>
                <a:cxn ang="0">
                  <a:pos x="207" y="897"/>
                </a:cxn>
                <a:cxn ang="0">
                  <a:pos x="208" y="898"/>
                </a:cxn>
                <a:cxn ang="0">
                  <a:pos x="209" y="899"/>
                </a:cxn>
                <a:cxn ang="0">
                  <a:pos x="214" y="945"/>
                </a:cxn>
                <a:cxn ang="0">
                  <a:pos x="214" y="945"/>
                </a:cxn>
                <a:cxn ang="0">
                  <a:pos x="214" y="945"/>
                </a:cxn>
                <a:cxn ang="0">
                  <a:pos x="214" y="946"/>
                </a:cxn>
                <a:cxn ang="0">
                  <a:pos x="207" y="959"/>
                </a:cxn>
                <a:cxn ang="0">
                  <a:pos x="224" y="1051"/>
                </a:cxn>
                <a:cxn ang="0">
                  <a:pos x="283" y="1074"/>
                </a:cxn>
                <a:cxn ang="0">
                  <a:pos x="366" y="992"/>
                </a:cxn>
                <a:cxn ang="0">
                  <a:pos x="356" y="949"/>
                </a:cxn>
                <a:cxn ang="0">
                  <a:pos x="353" y="928"/>
                </a:cxn>
                <a:cxn ang="0">
                  <a:pos x="361" y="895"/>
                </a:cxn>
                <a:cxn ang="0">
                  <a:pos x="362" y="892"/>
                </a:cxn>
                <a:cxn ang="0">
                  <a:pos x="362" y="893"/>
                </a:cxn>
                <a:cxn ang="0">
                  <a:pos x="364" y="891"/>
                </a:cxn>
                <a:cxn ang="0">
                  <a:pos x="365" y="890"/>
                </a:cxn>
                <a:cxn ang="0">
                  <a:pos x="369" y="888"/>
                </a:cxn>
                <a:cxn ang="0">
                  <a:pos x="370" y="888"/>
                </a:cxn>
                <a:cxn ang="0">
                  <a:pos x="566" y="888"/>
                </a:cxn>
                <a:cxn ang="0">
                  <a:pos x="635" y="264"/>
                </a:cxn>
                <a:cxn ang="0">
                  <a:pos x="613" y="285"/>
                </a:cxn>
                <a:cxn ang="0">
                  <a:pos x="610" y="280"/>
                </a:cxn>
                <a:cxn ang="0">
                  <a:pos x="608" y="288"/>
                </a:cxn>
                <a:cxn ang="0">
                  <a:pos x="608" y="291"/>
                </a:cxn>
                <a:cxn ang="0">
                  <a:pos x="583" y="330"/>
                </a:cxn>
                <a:cxn ang="0">
                  <a:pos x="439" y="331"/>
                </a:cxn>
                <a:cxn ang="0">
                  <a:pos x="439" y="186"/>
                </a:cxn>
                <a:cxn ang="0">
                  <a:pos x="475" y="163"/>
                </a:cxn>
                <a:cxn ang="0">
                  <a:pos x="487" y="159"/>
                </a:cxn>
                <a:cxn ang="0">
                  <a:pos x="505" y="135"/>
                </a:cxn>
                <a:cxn ang="0">
                  <a:pos x="0" y="888"/>
                </a:cxn>
                <a:cxn ang="0">
                  <a:pos x="196" y="888"/>
                </a:cxn>
              </a:cxnLst>
              <a:rect l="0" t="0" r="r" b="b"/>
              <a:pathLst>
                <a:path w="771" h="1074">
                  <a:moveTo>
                    <a:pt x="202" y="890"/>
                  </a:moveTo>
                  <a:cubicBezTo>
                    <a:pt x="202" y="891"/>
                    <a:pt x="202" y="891"/>
                    <a:pt x="202" y="891"/>
                  </a:cubicBezTo>
                  <a:cubicBezTo>
                    <a:pt x="202" y="891"/>
                    <a:pt x="202" y="891"/>
                    <a:pt x="202" y="891"/>
                  </a:cubicBezTo>
                  <a:cubicBezTo>
                    <a:pt x="201" y="892"/>
                    <a:pt x="201" y="892"/>
                    <a:pt x="201" y="892"/>
                  </a:cubicBezTo>
                  <a:cubicBezTo>
                    <a:pt x="201" y="892"/>
                    <a:pt x="201" y="892"/>
                    <a:pt x="201" y="892"/>
                  </a:cubicBezTo>
                  <a:cubicBezTo>
                    <a:pt x="201" y="892"/>
                    <a:pt x="204" y="893"/>
                    <a:pt x="204" y="894"/>
                  </a:cubicBezTo>
                  <a:cubicBezTo>
                    <a:pt x="205" y="894"/>
                    <a:pt x="205" y="894"/>
                    <a:pt x="205" y="894"/>
                  </a:cubicBezTo>
                  <a:cubicBezTo>
                    <a:pt x="206" y="895"/>
                    <a:pt x="206" y="895"/>
                    <a:pt x="206" y="895"/>
                  </a:cubicBezTo>
                  <a:cubicBezTo>
                    <a:pt x="207" y="896"/>
                    <a:pt x="207" y="896"/>
                    <a:pt x="207" y="896"/>
                  </a:cubicBezTo>
                  <a:cubicBezTo>
                    <a:pt x="207" y="897"/>
                    <a:pt x="207" y="897"/>
                    <a:pt x="207" y="897"/>
                  </a:cubicBezTo>
                  <a:cubicBezTo>
                    <a:pt x="207" y="897"/>
                    <a:pt x="207" y="897"/>
                    <a:pt x="207" y="897"/>
                  </a:cubicBezTo>
                  <a:cubicBezTo>
                    <a:pt x="208" y="898"/>
                    <a:pt x="208" y="898"/>
                    <a:pt x="208" y="898"/>
                  </a:cubicBezTo>
                  <a:cubicBezTo>
                    <a:pt x="208" y="898"/>
                    <a:pt x="208" y="898"/>
                    <a:pt x="208" y="898"/>
                  </a:cubicBezTo>
                  <a:cubicBezTo>
                    <a:pt x="208" y="899"/>
                    <a:pt x="208" y="899"/>
                    <a:pt x="209" y="899"/>
                  </a:cubicBezTo>
                  <a:cubicBezTo>
                    <a:pt x="214" y="908"/>
                    <a:pt x="217" y="917"/>
                    <a:pt x="217" y="928"/>
                  </a:cubicBezTo>
                  <a:cubicBezTo>
                    <a:pt x="217" y="934"/>
                    <a:pt x="216" y="940"/>
                    <a:pt x="214" y="945"/>
                  </a:cubicBezTo>
                  <a:cubicBezTo>
                    <a:pt x="214" y="945"/>
                    <a:pt x="214" y="945"/>
                    <a:pt x="214" y="945"/>
                  </a:cubicBezTo>
                  <a:cubicBezTo>
                    <a:pt x="214" y="945"/>
                    <a:pt x="214" y="945"/>
                    <a:pt x="214" y="945"/>
                  </a:cubicBezTo>
                  <a:cubicBezTo>
                    <a:pt x="214" y="945"/>
                    <a:pt x="214" y="945"/>
                    <a:pt x="214" y="945"/>
                  </a:cubicBezTo>
                  <a:cubicBezTo>
                    <a:pt x="214" y="945"/>
                    <a:pt x="214" y="945"/>
                    <a:pt x="214" y="945"/>
                  </a:cubicBezTo>
                  <a:cubicBezTo>
                    <a:pt x="214" y="946"/>
                    <a:pt x="214" y="946"/>
                    <a:pt x="214" y="946"/>
                  </a:cubicBezTo>
                  <a:cubicBezTo>
                    <a:pt x="214" y="946"/>
                    <a:pt x="214" y="946"/>
                    <a:pt x="214" y="946"/>
                  </a:cubicBezTo>
                  <a:cubicBezTo>
                    <a:pt x="214" y="946"/>
                    <a:pt x="214" y="946"/>
                    <a:pt x="214" y="946"/>
                  </a:cubicBezTo>
                  <a:cubicBezTo>
                    <a:pt x="212" y="951"/>
                    <a:pt x="210" y="955"/>
                    <a:pt x="207" y="959"/>
                  </a:cubicBezTo>
                  <a:cubicBezTo>
                    <a:pt x="203" y="969"/>
                    <a:pt x="200" y="980"/>
                    <a:pt x="200" y="992"/>
                  </a:cubicBezTo>
                  <a:cubicBezTo>
                    <a:pt x="200" y="1015"/>
                    <a:pt x="209" y="1036"/>
                    <a:pt x="224" y="1051"/>
                  </a:cubicBezTo>
                  <a:cubicBezTo>
                    <a:pt x="226" y="1052"/>
                    <a:pt x="228" y="1054"/>
                    <a:pt x="230" y="1055"/>
                  </a:cubicBezTo>
                  <a:cubicBezTo>
                    <a:pt x="244" y="1067"/>
                    <a:pt x="263" y="1074"/>
                    <a:pt x="283" y="1074"/>
                  </a:cubicBezTo>
                  <a:cubicBezTo>
                    <a:pt x="306" y="1074"/>
                    <a:pt x="328" y="1064"/>
                    <a:pt x="343" y="1049"/>
                  </a:cubicBezTo>
                  <a:cubicBezTo>
                    <a:pt x="357" y="1034"/>
                    <a:pt x="366" y="1014"/>
                    <a:pt x="366" y="992"/>
                  </a:cubicBezTo>
                  <a:cubicBezTo>
                    <a:pt x="366" y="979"/>
                    <a:pt x="363" y="967"/>
                    <a:pt x="358" y="956"/>
                  </a:cubicBezTo>
                  <a:cubicBezTo>
                    <a:pt x="356" y="954"/>
                    <a:pt x="357" y="952"/>
                    <a:pt x="356" y="949"/>
                  </a:cubicBezTo>
                  <a:cubicBezTo>
                    <a:pt x="353" y="943"/>
                    <a:pt x="353" y="935"/>
                    <a:pt x="353" y="928"/>
                  </a:cubicBezTo>
                  <a:cubicBezTo>
                    <a:pt x="353" y="928"/>
                    <a:pt x="353" y="928"/>
                    <a:pt x="353" y="928"/>
                  </a:cubicBezTo>
                  <a:cubicBezTo>
                    <a:pt x="353" y="917"/>
                    <a:pt x="355" y="907"/>
                    <a:pt x="361" y="898"/>
                  </a:cubicBezTo>
                  <a:cubicBezTo>
                    <a:pt x="361" y="897"/>
                    <a:pt x="361" y="896"/>
                    <a:pt x="361" y="895"/>
                  </a:cubicBezTo>
                  <a:cubicBezTo>
                    <a:pt x="361" y="894"/>
                    <a:pt x="361" y="894"/>
                    <a:pt x="361" y="894"/>
                  </a:cubicBezTo>
                  <a:cubicBezTo>
                    <a:pt x="362" y="892"/>
                    <a:pt x="362" y="892"/>
                    <a:pt x="362" y="892"/>
                  </a:cubicBezTo>
                  <a:cubicBezTo>
                    <a:pt x="362" y="892"/>
                    <a:pt x="362" y="892"/>
                    <a:pt x="362" y="892"/>
                  </a:cubicBezTo>
                  <a:cubicBezTo>
                    <a:pt x="362" y="893"/>
                    <a:pt x="362" y="893"/>
                    <a:pt x="362" y="893"/>
                  </a:cubicBezTo>
                  <a:cubicBezTo>
                    <a:pt x="362" y="893"/>
                    <a:pt x="362" y="893"/>
                    <a:pt x="362" y="893"/>
                  </a:cubicBezTo>
                  <a:cubicBezTo>
                    <a:pt x="362" y="892"/>
                    <a:pt x="363" y="892"/>
                    <a:pt x="364" y="891"/>
                  </a:cubicBezTo>
                  <a:cubicBezTo>
                    <a:pt x="364" y="890"/>
                    <a:pt x="364" y="890"/>
                    <a:pt x="364" y="890"/>
                  </a:cubicBezTo>
                  <a:cubicBezTo>
                    <a:pt x="365" y="890"/>
                    <a:pt x="365" y="890"/>
                    <a:pt x="365" y="890"/>
                  </a:cubicBezTo>
                  <a:cubicBezTo>
                    <a:pt x="365" y="890"/>
                    <a:pt x="365" y="890"/>
                    <a:pt x="365" y="890"/>
                  </a:cubicBezTo>
                  <a:cubicBezTo>
                    <a:pt x="366" y="889"/>
                    <a:pt x="368" y="888"/>
                    <a:pt x="369" y="888"/>
                  </a:cubicBezTo>
                  <a:cubicBezTo>
                    <a:pt x="369" y="888"/>
                    <a:pt x="369" y="888"/>
                    <a:pt x="369" y="888"/>
                  </a:cubicBezTo>
                  <a:cubicBezTo>
                    <a:pt x="370" y="888"/>
                    <a:pt x="370" y="888"/>
                    <a:pt x="370" y="888"/>
                  </a:cubicBezTo>
                  <a:cubicBezTo>
                    <a:pt x="371" y="888"/>
                    <a:pt x="371" y="888"/>
                    <a:pt x="371" y="888"/>
                  </a:cubicBezTo>
                  <a:cubicBezTo>
                    <a:pt x="566" y="888"/>
                    <a:pt x="566" y="888"/>
                    <a:pt x="566" y="888"/>
                  </a:cubicBezTo>
                  <a:cubicBezTo>
                    <a:pt x="570" y="704"/>
                    <a:pt x="647" y="526"/>
                    <a:pt x="771" y="401"/>
                  </a:cubicBezTo>
                  <a:cubicBezTo>
                    <a:pt x="635" y="264"/>
                    <a:pt x="635" y="264"/>
                    <a:pt x="635" y="264"/>
                  </a:cubicBezTo>
                  <a:cubicBezTo>
                    <a:pt x="628" y="266"/>
                    <a:pt x="624" y="269"/>
                    <a:pt x="619" y="274"/>
                  </a:cubicBezTo>
                  <a:cubicBezTo>
                    <a:pt x="615" y="277"/>
                    <a:pt x="613" y="281"/>
                    <a:pt x="613" y="285"/>
                  </a:cubicBezTo>
                  <a:cubicBezTo>
                    <a:pt x="613" y="280"/>
                    <a:pt x="613" y="280"/>
                    <a:pt x="613" y="280"/>
                  </a:cubicBezTo>
                  <a:cubicBezTo>
                    <a:pt x="610" y="280"/>
                    <a:pt x="610" y="280"/>
                    <a:pt x="610" y="280"/>
                  </a:cubicBezTo>
                  <a:cubicBezTo>
                    <a:pt x="610" y="280"/>
                    <a:pt x="610" y="280"/>
                    <a:pt x="610" y="280"/>
                  </a:cubicBezTo>
                  <a:cubicBezTo>
                    <a:pt x="609" y="280"/>
                    <a:pt x="608" y="286"/>
                    <a:pt x="608" y="288"/>
                  </a:cubicBezTo>
                  <a:cubicBezTo>
                    <a:pt x="608" y="290"/>
                    <a:pt x="608" y="290"/>
                    <a:pt x="608" y="290"/>
                  </a:cubicBezTo>
                  <a:cubicBezTo>
                    <a:pt x="608" y="291"/>
                    <a:pt x="608" y="291"/>
                    <a:pt x="608" y="291"/>
                  </a:cubicBezTo>
                  <a:cubicBezTo>
                    <a:pt x="608" y="291"/>
                    <a:pt x="608" y="291"/>
                    <a:pt x="608" y="291"/>
                  </a:cubicBezTo>
                  <a:cubicBezTo>
                    <a:pt x="603" y="306"/>
                    <a:pt x="594" y="319"/>
                    <a:pt x="583" y="330"/>
                  </a:cubicBezTo>
                  <a:cubicBezTo>
                    <a:pt x="564" y="350"/>
                    <a:pt x="538" y="360"/>
                    <a:pt x="512" y="360"/>
                  </a:cubicBezTo>
                  <a:cubicBezTo>
                    <a:pt x="486" y="361"/>
                    <a:pt x="459" y="351"/>
                    <a:pt x="439" y="331"/>
                  </a:cubicBezTo>
                  <a:cubicBezTo>
                    <a:pt x="418" y="310"/>
                    <a:pt x="409" y="284"/>
                    <a:pt x="409" y="258"/>
                  </a:cubicBezTo>
                  <a:cubicBezTo>
                    <a:pt x="409" y="232"/>
                    <a:pt x="419" y="206"/>
                    <a:pt x="439" y="186"/>
                  </a:cubicBezTo>
                  <a:cubicBezTo>
                    <a:pt x="449" y="176"/>
                    <a:pt x="461" y="168"/>
                    <a:pt x="474" y="163"/>
                  </a:cubicBezTo>
                  <a:cubicBezTo>
                    <a:pt x="475" y="163"/>
                    <a:pt x="475" y="163"/>
                    <a:pt x="475" y="163"/>
                  </a:cubicBezTo>
                  <a:cubicBezTo>
                    <a:pt x="475" y="163"/>
                    <a:pt x="475" y="163"/>
                    <a:pt x="476" y="163"/>
                  </a:cubicBezTo>
                  <a:cubicBezTo>
                    <a:pt x="480" y="162"/>
                    <a:pt x="483" y="161"/>
                    <a:pt x="487" y="159"/>
                  </a:cubicBezTo>
                  <a:cubicBezTo>
                    <a:pt x="490" y="158"/>
                    <a:pt x="493" y="155"/>
                    <a:pt x="496" y="153"/>
                  </a:cubicBezTo>
                  <a:cubicBezTo>
                    <a:pt x="501" y="148"/>
                    <a:pt x="504" y="141"/>
                    <a:pt x="505" y="135"/>
                  </a:cubicBezTo>
                  <a:cubicBezTo>
                    <a:pt x="371" y="0"/>
                    <a:pt x="371" y="0"/>
                    <a:pt x="371" y="0"/>
                  </a:cubicBezTo>
                  <a:cubicBezTo>
                    <a:pt x="144" y="229"/>
                    <a:pt x="4" y="544"/>
                    <a:pt x="0" y="888"/>
                  </a:cubicBezTo>
                  <a:cubicBezTo>
                    <a:pt x="195" y="888"/>
                    <a:pt x="195" y="888"/>
                    <a:pt x="195" y="888"/>
                  </a:cubicBezTo>
                  <a:cubicBezTo>
                    <a:pt x="196" y="888"/>
                    <a:pt x="196" y="888"/>
                    <a:pt x="196" y="888"/>
                  </a:cubicBezTo>
                  <a:cubicBezTo>
                    <a:pt x="198" y="888"/>
                    <a:pt x="200" y="889"/>
                    <a:pt x="202" y="890"/>
                  </a:cubicBezTo>
                  <a:close/>
                </a:path>
              </a:pathLst>
            </a:custGeom>
            <a:solidFill>
              <a:schemeClr val="accent4"/>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6"/>
            <p:cNvSpPr>
              <a:spLocks/>
            </p:cNvSpPr>
            <p:nvPr/>
          </p:nvSpPr>
          <p:spPr bwMode="auto">
            <a:xfrm>
              <a:off x="4140201" y="3963160"/>
              <a:ext cx="847725" cy="985838"/>
            </a:xfrm>
            <a:custGeom>
              <a:avLst/>
              <a:gdLst/>
              <a:ahLst/>
              <a:cxnLst>
                <a:cxn ang="0">
                  <a:pos x="511" y="748"/>
                </a:cxn>
                <a:cxn ang="0">
                  <a:pos x="513" y="752"/>
                </a:cxn>
                <a:cxn ang="0">
                  <a:pos x="513" y="752"/>
                </a:cxn>
                <a:cxn ang="0">
                  <a:pos x="513" y="749"/>
                </a:cxn>
                <a:cxn ang="0">
                  <a:pos x="516" y="749"/>
                </a:cxn>
                <a:cxn ang="0">
                  <a:pos x="518" y="750"/>
                </a:cxn>
                <a:cxn ang="0">
                  <a:pos x="520" y="750"/>
                </a:cxn>
                <a:cxn ang="0">
                  <a:pos x="520" y="751"/>
                </a:cxn>
                <a:cxn ang="0">
                  <a:pos x="548" y="765"/>
                </a:cxn>
                <a:cxn ang="0">
                  <a:pos x="558" y="779"/>
                </a:cxn>
                <a:cxn ang="0">
                  <a:pos x="558" y="779"/>
                </a:cxn>
                <a:cxn ang="0">
                  <a:pos x="559" y="780"/>
                </a:cxn>
                <a:cxn ang="0">
                  <a:pos x="559" y="780"/>
                </a:cxn>
                <a:cxn ang="0">
                  <a:pos x="582" y="822"/>
                </a:cxn>
                <a:cxn ang="0">
                  <a:pos x="656" y="845"/>
                </a:cxn>
                <a:cxn ang="0">
                  <a:pos x="722" y="760"/>
                </a:cxn>
                <a:cxn ang="0">
                  <a:pos x="699" y="705"/>
                </a:cxn>
                <a:cxn ang="0">
                  <a:pos x="660" y="683"/>
                </a:cxn>
                <a:cxn ang="0">
                  <a:pos x="642" y="671"/>
                </a:cxn>
                <a:cxn ang="0">
                  <a:pos x="626" y="641"/>
                </a:cxn>
                <a:cxn ang="0">
                  <a:pos x="626" y="640"/>
                </a:cxn>
                <a:cxn ang="0">
                  <a:pos x="625" y="636"/>
                </a:cxn>
                <a:cxn ang="0">
                  <a:pos x="625" y="635"/>
                </a:cxn>
                <a:cxn ang="0">
                  <a:pos x="627" y="631"/>
                </a:cxn>
                <a:cxn ang="0">
                  <a:pos x="628" y="629"/>
                </a:cxn>
                <a:cxn ang="0">
                  <a:pos x="566" y="0"/>
                </a:cxn>
                <a:cxn ang="0">
                  <a:pos x="369" y="19"/>
                </a:cxn>
                <a:cxn ang="0">
                  <a:pos x="373" y="32"/>
                </a:cxn>
                <a:cxn ang="0">
                  <a:pos x="375" y="37"/>
                </a:cxn>
                <a:cxn ang="0">
                  <a:pos x="375" y="38"/>
                </a:cxn>
                <a:cxn ang="0">
                  <a:pos x="354" y="156"/>
                </a:cxn>
                <a:cxn ang="0">
                  <a:pos x="283" y="186"/>
                </a:cxn>
                <a:cxn ang="0">
                  <a:pos x="180" y="83"/>
                </a:cxn>
                <a:cxn ang="0">
                  <a:pos x="190" y="40"/>
                </a:cxn>
                <a:cxn ang="0">
                  <a:pos x="196" y="29"/>
                </a:cxn>
                <a:cxn ang="0">
                  <a:pos x="191" y="0"/>
                </a:cxn>
                <a:cxn ang="0">
                  <a:pos x="366" y="891"/>
                </a:cxn>
                <a:cxn ang="0">
                  <a:pos x="511" y="748"/>
                </a:cxn>
              </a:cxnLst>
              <a:rect l="0" t="0" r="r" b="b"/>
              <a:pathLst>
                <a:path w="766" h="891">
                  <a:moveTo>
                    <a:pt x="511" y="748"/>
                  </a:moveTo>
                  <a:cubicBezTo>
                    <a:pt x="511" y="748"/>
                    <a:pt x="511" y="748"/>
                    <a:pt x="511" y="748"/>
                  </a:cubicBezTo>
                  <a:cubicBezTo>
                    <a:pt x="512" y="750"/>
                    <a:pt x="512" y="750"/>
                    <a:pt x="512" y="750"/>
                  </a:cubicBezTo>
                  <a:cubicBezTo>
                    <a:pt x="513" y="752"/>
                    <a:pt x="513" y="752"/>
                    <a:pt x="513" y="752"/>
                  </a:cubicBezTo>
                  <a:cubicBezTo>
                    <a:pt x="513" y="752"/>
                    <a:pt x="513" y="752"/>
                    <a:pt x="513" y="752"/>
                  </a:cubicBezTo>
                  <a:cubicBezTo>
                    <a:pt x="513" y="752"/>
                    <a:pt x="513" y="752"/>
                    <a:pt x="513" y="752"/>
                  </a:cubicBezTo>
                  <a:cubicBezTo>
                    <a:pt x="513" y="752"/>
                    <a:pt x="513" y="752"/>
                    <a:pt x="513" y="752"/>
                  </a:cubicBezTo>
                  <a:cubicBezTo>
                    <a:pt x="513" y="749"/>
                    <a:pt x="513" y="749"/>
                    <a:pt x="513" y="749"/>
                  </a:cubicBezTo>
                  <a:cubicBezTo>
                    <a:pt x="513" y="749"/>
                    <a:pt x="515" y="749"/>
                    <a:pt x="516" y="749"/>
                  </a:cubicBezTo>
                  <a:cubicBezTo>
                    <a:pt x="516" y="749"/>
                    <a:pt x="516" y="749"/>
                    <a:pt x="516" y="749"/>
                  </a:cubicBezTo>
                  <a:cubicBezTo>
                    <a:pt x="518" y="750"/>
                    <a:pt x="518" y="750"/>
                    <a:pt x="518" y="750"/>
                  </a:cubicBezTo>
                  <a:cubicBezTo>
                    <a:pt x="518" y="750"/>
                    <a:pt x="518" y="750"/>
                    <a:pt x="518" y="750"/>
                  </a:cubicBezTo>
                  <a:cubicBezTo>
                    <a:pt x="519" y="750"/>
                    <a:pt x="519" y="750"/>
                    <a:pt x="519" y="750"/>
                  </a:cubicBezTo>
                  <a:cubicBezTo>
                    <a:pt x="519" y="750"/>
                    <a:pt x="520" y="750"/>
                    <a:pt x="520" y="750"/>
                  </a:cubicBezTo>
                  <a:cubicBezTo>
                    <a:pt x="520" y="751"/>
                    <a:pt x="520" y="751"/>
                    <a:pt x="520" y="751"/>
                  </a:cubicBezTo>
                  <a:cubicBezTo>
                    <a:pt x="520" y="751"/>
                    <a:pt x="520" y="751"/>
                    <a:pt x="520" y="751"/>
                  </a:cubicBezTo>
                  <a:cubicBezTo>
                    <a:pt x="521" y="751"/>
                    <a:pt x="521" y="751"/>
                    <a:pt x="522" y="751"/>
                  </a:cubicBezTo>
                  <a:cubicBezTo>
                    <a:pt x="531" y="753"/>
                    <a:pt x="541" y="758"/>
                    <a:pt x="548" y="765"/>
                  </a:cubicBezTo>
                  <a:cubicBezTo>
                    <a:pt x="552" y="769"/>
                    <a:pt x="556" y="774"/>
                    <a:pt x="558" y="779"/>
                  </a:cubicBezTo>
                  <a:cubicBezTo>
                    <a:pt x="558" y="779"/>
                    <a:pt x="558" y="779"/>
                    <a:pt x="558" y="779"/>
                  </a:cubicBezTo>
                  <a:cubicBezTo>
                    <a:pt x="558" y="779"/>
                    <a:pt x="558" y="779"/>
                    <a:pt x="558" y="779"/>
                  </a:cubicBezTo>
                  <a:cubicBezTo>
                    <a:pt x="558" y="779"/>
                    <a:pt x="558" y="779"/>
                    <a:pt x="558" y="779"/>
                  </a:cubicBezTo>
                  <a:cubicBezTo>
                    <a:pt x="558" y="779"/>
                    <a:pt x="558" y="779"/>
                    <a:pt x="558" y="779"/>
                  </a:cubicBezTo>
                  <a:cubicBezTo>
                    <a:pt x="559" y="780"/>
                    <a:pt x="559" y="780"/>
                    <a:pt x="559" y="780"/>
                  </a:cubicBezTo>
                  <a:cubicBezTo>
                    <a:pt x="559" y="780"/>
                    <a:pt x="559" y="780"/>
                    <a:pt x="559" y="780"/>
                  </a:cubicBezTo>
                  <a:cubicBezTo>
                    <a:pt x="559" y="780"/>
                    <a:pt x="559" y="780"/>
                    <a:pt x="559" y="780"/>
                  </a:cubicBezTo>
                  <a:cubicBezTo>
                    <a:pt x="561" y="785"/>
                    <a:pt x="562" y="790"/>
                    <a:pt x="563" y="794"/>
                  </a:cubicBezTo>
                  <a:cubicBezTo>
                    <a:pt x="567" y="804"/>
                    <a:pt x="573" y="814"/>
                    <a:pt x="582" y="822"/>
                  </a:cubicBezTo>
                  <a:cubicBezTo>
                    <a:pt x="598" y="839"/>
                    <a:pt x="619" y="847"/>
                    <a:pt x="640" y="847"/>
                  </a:cubicBezTo>
                  <a:cubicBezTo>
                    <a:pt x="645" y="847"/>
                    <a:pt x="651" y="846"/>
                    <a:pt x="656" y="845"/>
                  </a:cubicBezTo>
                  <a:cubicBezTo>
                    <a:pt x="671" y="842"/>
                    <a:pt x="685" y="834"/>
                    <a:pt x="697" y="822"/>
                  </a:cubicBezTo>
                  <a:cubicBezTo>
                    <a:pt x="714" y="805"/>
                    <a:pt x="722" y="783"/>
                    <a:pt x="722" y="760"/>
                  </a:cubicBezTo>
                  <a:cubicBezTo>
                    <a:pt x="722" y="757"/>
                    <a:pt x="722" y="755"/>
                    <a:pt x="722" y="752"/>
                  </a:cubicBezTo>
                  <a:cubicBezTo>
                    <a:pt x="720" y="735"/>
                    <a:pt x="712" y="719"/>
                    <a:pt x="699" y="705"/>
                  </a:cubicBezTo>
                  <a:cubicBezTo>
                    <a:pt x="690" y="696"/>
                    <a:pt x="679" y="690"/>
                    <a:pt x="667" y="686"/>
                  </a:cubicBezTo>
                  <a:cubicBezTo>
                    <a:pt x="665" y="685"/>
                    <a:pt x="662" y="684"/>
                    <a:pt x="660" y="683"/>
                  </a:cubicBezTo>
                  <a:cubicBezTo>
                    <a:pt x="653" y="681"/>
                    <a:pt x="647" y="677"/>
                    <a:pt x="642" y="671"/>
                  </a:cubicBezTo>
                  <a:cubicBezTo>
                    <a:pt x="642" y="671"/>
                    <a:pt x="642" y="671"/>
                    <a:pt x="642" y="671"/>
                  </a:cubicBezTo>
                  <a:cubicBezTo>
                    <a:pt x="634" y="664"/>
                    <a:pt x="629" y="654"/>
                    <a:pt x="627" y="644"/>
                  </a:cubicBezTo>
                  <a:cubicBezTo>
                    <a:pt x="627" y="643"/>
                    <a:pt x="626" y="642"/>
                    <a:pt x="626" y="641"/>
                  </a:cubicBezTo>
                  <a:cubicBezTo>
                    <a:pt x="626" y="640"/>
                    <a:pt x="626" y="640"/>
                    <a:pt x="626" y="640"/>
                  </a:cubicBezTo>
                  <a:cubicBezTo>
                    <a:pt x="626" y="640"/>
                    <a:pt x="626" y="640"/>
                    <a:pt x="626" y="640"/>
                  </a:cubicBezTo>
                  <a:cubicBezTo>
                    <a:pt x="626" y="639"/>
                    <a:pt x="626" y="638"/>
                    <a:pt x="626" y="638"/>
                  </a:cubicBezTo>
                  <a:cubicBezTo>
                    <a:pt x="626" y="637"/>
                    <a:pt x="625" y="636"/>
                    <a:pt x="625" y="636"/>
                  </a:cubicBezTo>
                  <a:cubicBezTo>
                    <a:pt x="625" y="635"/>
                    <a:pt x="625" y="635"/>
                    <a:pt x="625" y="635"/>
                  </a:cubicBezTo>
                  <a:cubicBezTo>
                    <a:pt x="625" y="635"/>
                    <a:pt x="625" y="635"/>
                    <a:pt x="625" y="635"/>
                  </a:cubicBezTo>
                  <a:cubicBezTo>
                    <a:pt x="625" y="633"/>
                    <a:pt x="626" y="632"/>
                    <a:pt x="626" y="631"/>
                  </a:cubicBezTo>
                  <a:cubicBezTo>
                    <a:pt x="626" y="631"/>
                    <a:pt x="626" y="631"/>
                    <a:pt x="627" y="631"/>
                  </a:cubicBezTo>
                  <a:cubicBezTo>
                    <a:pt x="627" y="630"/>
                    <a:pt x="627" y="630"/>
                    <a:pt x="628" y="629"/>
                  </a:cubicBezTo>
                  <a:cubicBezTo>
                    <a:pt x="628" y="629"/>
                    <a:pt x="628" y="629"/>
                    <a:pt x="628" y="629"/>
                  </a:cubicBezTo>
                  <a:cubicBezTo>
                    <a:pt x="766" y="491"/>
                    <a:pt x="766" y="491"/>
                    <a:pt x="766" y="491"/>
                  </a:cubicBezTo>
                  <a:cubicBezTo>
                    <a:pt x="634" y="354"/>
                    <a:pt x="567" y="180"/>
                    <a:pt x="566" y="0"/>
                  </a:cubicBezTo>
                  <a:cubicBezTo>
                    <a:pt x="375" y="0"/>
                    <a:pt x="375" y="0"/>
                    <a:pt x="375" y="0"/>
                  </a:cubicBezTo>
                  <a:cubicBezTo>
                    <a:pt x="371" y="4"/>
                    <a:pt x="369" y="12"/>
                    <a:pt x="369" y="19"/>
                  </a:cubicBezTo>
                  <a:cubicBezTo>
                    <a:pt x="369" y="24"/>
                    <a:pt x="369" y="28"/>
                    <a:pt x="373" y="32"/>
                  </a:cubicBezTo>
                  <a:cubicBezTo>
                    <a:pt x="373" y="32"/>
                    <a:pt x="373" y="32"/>
                    <a:pt x="373" y="32"/>
                  </a:cubicBezTo>
                  <a:cubicBezTo>
                    <a:pt x="373" y="34"/>
                    <a:pt x="374" y="35"/>
                    <a:pt x="375" y="37"/>
                  </a:cubicBezTo>
                  <a:cubicBezTo>
                    <a:pt x="375" y="37"/>
                    <a:pt x="375" y="37"/>
                    <a:pt x="375" y="37"/>
                  </a:cubicBezTo>
                  <a:cubicBezTo>
                    <a:pt x="374" y="37"/>
                    <a:pt x="374" y="37"/>
                    <a:pt x="374" y="37"/>
                  </a:cubicBezTo>
                  <a:cubicBezTo>
                    <a:pt x="375" y="38"/>
                    <a:pt x="375" y="38"/>
                    <a:pt x="375" y="38"/>
                  </a:cubicBezTo>
                  <a:cubicBezTo>
                    <a:pt x="381" y="51"/>
                    <a:pt x="385" y="67"/>
                    <a:pt x="385" y="83"/>
                  </a:cubicBezTo>
                  <a:cubicBezTo>
                    <a:pt x="385" y="111"/>
                    <a:pt x="373" y="137"/>
                    <a:pt x="354" y="156"/>
                  </a:cubicBezTo>
                  <a:cubicBezTo>
                    <a:pt x="353" y="156"/>
                    <a:pt x="353" y="157"/>
                    <a:pt x="352" y="158"/>
                  </a:cubicBezTo>
                  <a:cubicBezTo>
                    <a:pt x="335" y="175"/>
                    <a:pt x="310" y="186"/>
                    <a:pt x="283" y="186"/>
                  </a:cubicBezTo>
                  <a:cubicBezTo>
                    <a:pt x="259" y="186"/>
                    <a:pt x="237" y="178"/>
                    <a:pt x="220" y="163"/>
                  </a:cubicBezTo>
                  <a:cubicBezTo>
                    <a:pt x="196" y="144"/>
                    <a:pt x="180" y="115"/>
                    <a:pt x="180" y="83"/>
                  </a:cubicBezTo>
                  <a:cubicBezTo>
                    <a:pt x="180" y="68"/>
                    <a:pt x="184" y="54"/>
                    <a:pt x="189" y="41"/>
                  </a:cubicBezTo>
                  <a:cubicBezTo>
                    <a:pt x="189" y="41"/>
                    <a:pt x="190" y="41"/>
                    <a:pt x="190" y="40"/>
                  </a:cubicBezTo>
                  <a:cubicBezTo>
                    <a:pt x="190" y="40"/>
                    <a:pt x="190" y="40"/>
                    <a:pt x="190" y="40"/>
                  </a:cubicBezTo>
                  <a:cubicBezTo>
                    <a:pt x="192" y="36"/>
                    <a:pt x="194" y="33"/>
                    <a:pt x="196" y="29"/>
                  </a:cubicBezTo>
                  <a:cubicBezTo>
                    <a:pt x="197" y="26"/>
                    <a:pt x="197" y="23"/>
                    <a:pt x="197" y="19"/>
                  </a:cubicBezTo>
                  <a:cubicBezTo>
                    <a:pt x="197" y="12"/>
                    <a:pt x="195" y="4"/>
                    <a:pt x="191" y="0"/>
                  </a:cubicBezTo>
                  <a:cubicBezTo>
                    <a:pt x="0" y="0"/>
                    <a:pt x="0" y="0"/>
                    <a:pt x="0" y="0"/>
                  </a:cubicBezTo>
                  <a:cubicBezTo>
                    <a:pt x="1" y="324"/>
                    <a:pt x="123" y="644"/>
                    <a:pt x="366" y="891"/>
                  </a:cubicBezTo>
                  <a:cubicBezTo>
                    <a:pt x="505" y="751"/>
                    <a:pt x="505" y="751"/>
                    <a:pt x="505" y="751"/>
                  </a:cubicBezTo>
                  <a:cubicBezTo>
                    <a:pt x="507" y="750"/>
                    <a:pt x="509" y="748"/>
                    <a:pt x="511" y="748"/>
                  </a:cubicBezTo>
                  <a:close/>
                </a:path>
              </a:pathLst>
            </a:custGeom>
            <a:solidFill>
              <a:schemeClr val="accent1"/>
            </a:solidFill>
            <a:ln w="3810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91" name="Group 90"/>
          <p:cNvGrpSpPr/>
          <p:nvPr/>
        </p:nvGrpSpPr>
        <p:grpSpPr>
          <a:xfrm>
            <a:off x="8006399" y="1425454"/>
            <a:ext cx="3650347" cy="4761019"/>
            <a:chOff x="7800918" y="1425454"/>
            <a:chExt cx="3650347" cy="4761019"/>
          </a:xfrm>
        </p:grpSpPr>
        <p:grpSp>
          <p:nvGrpSpPr>
            <p:cNvPr id="66" name="Group 65"/>
            <p:cNvGrpSpPr/>
            <p:nvPr/>
          </p:nvGrpSpPr>
          <p:grpSpPr>
            <a:xfrm>
              <a:off x="7800918" y="1425454"/>
              <a:ext cx="2932644" cy="961660"/>
              <a:chOff x="9758744" y="577361"/>
              <a:chExt cx="2932644" cy="961660"/>
            </a:xfrm>
          </p:grpSpPr>
          <p:sp>
            <p:nvSpPr>
              <p:cNvPr id="63" name="Rectangle 1436"/>
              <p:cNvSpPr>
                <a:spLocks noChangeArrowheads="1"/>
              </p:cNvSpPr>
              <p:nvPr/>
            </p:nvSpPr>
            <p:spPr bwMode="auto">
              <a:xfrm>
                <a:off x="9758744" y="577361"/>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6"/>
                    </a:solidFill>
                  </a:rPr>
                  <a:t>Lorem Ipsum Dolor sit </a:t>
                </a:r>
              </a:p>
            </p:txBody>
          </p:sp>
          <p:sp>
            <p:nvSpPr>
              <p:cNvPr id="64"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7" name="Group 66"/>
            <p:cNvGrpSpPr/>
            <p:nvPr/>
          </p:nvGrpSpPr>
          <p:grpSpPr>
            <a:xfrm>
              <a:off x="8518621" y="2691907"/>
              <a:ext cx="2932644" cy="961660"/>
              <a:chOff x="9758744" y="577361"/>
              <a:chExt cx="2932644" cy="961660"/>
            </a:xfrm>
          </p:grpSpPr>
          <p:sp>
            <p:nvSpPr>
              <p:cNvPr id="68" name="Rectangle 1436"/>
              <p:cNvSpPr>
                <a:spLocks noChangeArrowheads="1"/>
              </p:cNvSpPr>
              <p:nvPr/>
            </p:nvSpPr>
            <p:spPr bwMode="auto">
              <a:xfrm>
                <a:off x="9758744" y="577361"/>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5"/>
                    </a:solidFill>
                  </a:rPr>
                  <a:t>Lorem Ipsum Dolor sit </a:t>
                </a:r>
              </a:p>
            </p:txBody>
          </p:sp>
          <p:sp>
            <p:nvSpPr>
              <p:cNvPr id="69"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70" name="Group 69"/>
            <p:cNvGrpSpPr/>
            <p:nvPr/>
          </p:nvGrpSpPr>
          <p:grpSpPr>
            <a:xfrm>
              <a:off x="8518621" y="3958360"/>
              <a:ext cx="2932644" cy="961660"/>
              <a:chOff x="9758744" y="577361"/>
              <a:chExt cx="2932644" cy="961660"/>
            </a:xfrm>
          </p:grpSpPr>
          <p:sp>
            <p:nvSpPr>
              <p:cNvPr id="71" name="Rectangle 1436"/>
              <p:cNvSpPr>
                <a:spLocks noChangeArrowheads="1"/>
              </p:cNvSpPr>
              <p:nvPr/>
            </p:nvSpPr>
            <p:spPr bwMode="auto">
              <a:xfrm>
                <a:off x="9758744" y="577361"/>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8C9CA6"/>
                    </a:solidFill>
                  </a:rPr>
                  <a:t>Lorem Ipsum Dolor sit </a:t>
                </a:r>
              </a:p>
            </p:txBody>
          </p:sp>
          <p:sp>
            <p:nvSpPr>
              <p:cNvPr id="72"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73" name="Group 72"/>
            <p:cNvGrpSpPr/>
            <p:nvPr/>
          </p:nvGrpSpPr>
          <p:grpSpPr>
            <a:xfrm>
              <a:off x="7800918" y="5224813"/>
              <a:ext cx="2932644" cy="961660"/>
              <a:chOff x="9758744" y="577361"/>
              <a:chExt cx="2932644" cy="961660"/>
            </a:xfrm>
          </p:grpSpPr>
          <p:sp>
            <p:nvSpPr>
              <p:cNvPr id="74" name="Rectangle 1436"/>
              <p:cNvSpPr>
                <a:spLocks noChangeArrowheads="1"/>
              </p:cNvSpPr>
              <p:nvPr/>
            </p:nvSpPr>
            <p:spPr bwMode="auto">
              <a:xfrm>
                <a:off x="9758744" y="577361"/>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3"/>
                    </a:solidFill>
                  </a:rPr>
                  <a:t>Lorem Ipsum Dolor sit </a:t>
                </a:r>
              </a:p>
            </p:txBody>
          </p:sp>
          <p:sp>
            <p:nvSpPr>
              <p:cNvPr id="75"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grpSp>
        <p:nvGrpSpPr>
          <p:cNvPr id="105" name="Group 104"/>
          <p:cNvGrpSpPr/>
          <p:nvPr/>
        </p:nvGrpSpPr>
        <p:grpSpPr>
          <a:xfrm>
            <a:off x="482309" y="1425454"/>
            <a:ext cx="3704685" cy="4761019"/>
            <a:chOff x="482309" y="1565273"/>
            <a:chExt cx="3704685" cy="4761019"/>
          </a:xfrm>
        </p:grpSpPr>
        <p:grpSp>
          <p:nvGrpSpPr>
            <p:cNvPr id="93" name="Group 92"/>
            <p:cNvGrpSpPr/>
            <p:nvPr/>
          </p:nvGrpSpPr>
          <p:grpSpPr>
            <a:xfrm>
              <a:off x="1254350" y="1565273"/>
              <a:ext cx="2932644" cy="961660"/>
              <a:chOff x="9758744" y="577361"/>
              <a:chExt cx="2932644" cy="961660"/>
            </a:xfrm>
          </p:grpSpPr>
          <p:sp>
            <p:nvSpPr>
              <p:cNvPr id="103" name="Rectangle 1436"/>
              <p:cNvSpPr>
                <a:spLocks noChangeArrowheads="1"/>
              </p:cNvSpPr>
              <p:nvPr/>
            </p:nvSpPr>
            <p:spPr bwMode="auto">
              <a:xfrm>
                <a:off x="10000557" y="57736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lumMod val="75000"/>
                      </a:schemeClr>
                    </a:solidFill>
                  </a:rPr>
                  <a:t>Lorem Ipsum Dolor sit </a:t>
                </a:r>
              </a:p>
            </p:txBody>
          </p:sp>
          <p:sp>
            <p:nvSpPr>
              <p:cNvPr id="104"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94" name="Group 93"/>
            <p:cNvGrpSpPr/>
            <p:nvPr/>
          </p:nvGrpSpPr>
          <p:grpSpPr>
            <a:xfrm>
              <a:off x="482309" y="2831726"/>
              <a:ext cx="2932644" cy="961660"/>
              <a:chOff x="9758744" y="577361"/>
              <a:chExt cx="2932644" cy="961660"/>
            </a:xfrm>
          </p:grpSpPr>
          <p:sp>
            <p:nvSpPr>
              <p:cNvPr id="101" name="Rectangle 1436"/>
              <p:cNvSpPr>
                <a:spLocks noChangeArrowheads="1"/>
              </p:cNvSpPr>
              <p:nvPr/>
            </p:nvSpPr>
            <p:spPr bwMode="auto">
              <a:xfrm>
                <a:off x="10000557" y="57736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4"/>
                    </a:solidFill>
                  </a:rPr>
                  <a:t>Lorem Ipsum Dolor sit </a:t>
                </a:r>
              </a:p>
            </p:txBody>
          </p:sp>
          <p:sp>
            <p:nvSpPr>
              <p:cNvPr id="102"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95" name="Group 94"/>
            <p:cNvGrpSpPr/>
            <p:nvPr/>
          </p:nvGrpSpPr>
          <p:grpSpPr>
            <a:xfrm>
              <a:off x="482309" y="4098179"/>
              <a:ext cx="2932644" cy="961660"/>
              <a:chOff x="9758744" y="577361"/>
              <a:chExt cx="2932644" cy="961660"/>
            </a:xfrm>
          </p:grpSpPr>
          <p:sp>
            <p:nvSpPr>
              <p:cNvPr id="99" name="Rectangle 1436"/>
              <p:cNvSpPr>
                <a:spLocks noChangeArrowheads="1"/>
              </p:cNvSpPr>
              <p:nvPr/>
            </p:nvSpPr>
            <p:spPr bwMode="auto">
              <a:xfrm>
                <a:off x="10000557" y="57736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solidFill>
                  </a:rPr>
                  <a:t>Lorem Ipsum Dolor sit </a:t>
                </a:r>
              </a:p>
            </p:txBody>
          </p:sp>
          <p:sp>
            <p:nvSpPr>
              <p:cNvPr id="100"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96" name="Group 95"/>
            <p:cNvGrpSpPr/>
            <p:nvPr/>
          </p:nvGrpSpPr>
          <p:grpSpPr>
            <a:xfrm>
              <a:off x="1254350" y="5364632"/>
              <a:ext cx="2932644" cy="961660"/>
              <a:chOff x="9758744" y="577361"/>
              <a:chExt cx="2932644" cy="961660"/>
            </a:xfrm>
          </p:grpSpPr>
          <p:sp>
            <p:nvSpPr>
              <p:cNvPr id="97" name="Rectangle 1436"/>
              <p:cNvSpPr>
                <a:spLocks noChangeArrowheads="1"/>
              </p:cNvSpPr>
              <p:nvPr/>
            </p:nvSpPr>
            <p:spPr bwMode="auto">
              <a:xfrm>
                <a:off x="10000557" y="577361"/>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5">
                        <a:lumMod val="50000"/>
                      </a:schemeClr>
                    </a:solidFill>
                  </a:rPr>
                  <a:t>Lorem Ipsum Dolor sit </a:t>
                </a:r>
              </a:p>
            </p:txBody>
          </p:sp>
          <p:sp>
            <p:nvSpPr>
              <p:cNvPr id="98" name="Content Placeholder 2"/>
              <p:cNvSpPr txBox="1">
                <a:spLocks/>
              </p:cNvSpPr>
              <p:nvPr/>
            </p:nvSpPr>
            <p:spPr>
              <a:xfrm>
                <a:off x="9758744" y="892690"/>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sp>
        <p:nvSpPr>
          <p:cNvPr id="106" name="TextBox 105"/>
          <p:cNvSpPr txBox="1"/>
          <p:nvPr/>
        </p:nvSpPr>
        <p:spPr>
          <a:xfrm>
            <a:off x="6304620" y="2125502"/>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01</a:t>
            </a:r>
            <a:endParaRPr lang="en-US" sz="2400">
              <a:solidFill>
                <a:schemeClr val="tx1">
                  <a:lumMod val="10000"/>
                  <a:lumOff val="90000"/>
                </a:schemeClr>
              </a:solidFill>
            </a:endParaRPr>
          </a:p>
        </p:txBody>
      </p:sp>
      <p:sp>
        <p:nvSpPr>
          <p:cNvPr id="107" name="TextBox 106"/>
          <p:cNvSpPr txBox="1"/>
          <p:nvPr/>
        </p:nvSpPr>
        <p:spPr>
          <a:xfrm>
            <a:off x="7200213" y="2911216"/>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02</a:t>
            </a:r>
            <a:endParaRPr lang="en-US" sz="2400">
              <a:solidFill>
                <a:schemeClr val="tx1">
                  <a:lumMod val="10000"/>
                  <a:lumOff val="90000"/>
                </a:schemeClr>
              </a:solidFill>
            </a:endParaRPr>
          </a:p>
        </p:txBody>
      </p:sp>
      <p:sp>
        <p:nvSpPr>
          <p:cNvPr id="108" name="TextBox 107"/>
          <p:cNvSpPr txBox="1"/>
          <p:nvPr/>
        </p:nvSpPr>
        <p:spPr>
          <a:xfrm>
            <a:off x="7241160" y="4042855"/>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03</a:t>
            </a:r>
            <a:endParaRPr lang="en-US" sz="2400">
              <a:solidFill>
                <a:schemeClr val="tx1">
                  <a:lumMod val="10000"/>
                  <a:lumOff val="90000"/>
                </a:schemeClr>
              </a:solidFill>
            </a:endParaRPr>
          </a:p>
        </p:txBody>
      </p:sp>
      <p:sp>
        <p:nvSpPr>
          <p:cNvPr id="109" name="TextBox 108"/>
          <p:cNvSpPr txBox="1"/>
          <p:nvPr/>
        </p:nvSpPr>
        <p:spPr>
          <a:xfrm>
            <a:off x="6470261" y="4902343"/>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04</a:t>
            </a:r>
            <a:endParaRPr lang="en-US" sz="2400">
              <a:solidFill>
                <a:schemeClr val="tx1">
                  <a:lumMod val="10000"/>
                  <a:lumOff val="90000"/>
                </a:schemeClr>
              </a:solidFill>
            </a:endParaRPr>
          </a:p>
        </p:txBody>
      </p:sp>
      <p:sp>
        <p:nvSpPr>
          <p:cNvPr id="110" name="TextBox 109"/>
          <p:cNvSpPr txBox="1"/>
          <p:nvPr/>
        </p:nvSpPr>
        <p:spPr>
          <a:xfrm>
            <a:off x="5383475" y="4977805"/>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05</a:t>
            </a:r>
            <a:endParaRPr lang="en-US" sz="2400">
              <a:solidFill>
                <a:schemeClr val="tx1">
                  <a:lumMod val="10000"/>
                  <a:lumOff val="90000"/>
                </a:schemeClr>
              </a:solidFill>
            </a:endParaRPr>
          </a:p>
        </p:txBody>
      </p:sp>
      <p:sp>
        <p:nvSpPr>
          <p:cNvPr id="111" name="TextBox 110"/>
          <p:cNvSpPr txBox="1"/>
          <p:nvPr/>
        </p:nvSpPr>
        <p:spPr>
          <a:xfrm>
            <a:off x="4477062" y="4247310"/>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06</a:t>
            </a:r>
            <a:endParaRPr lang="en-US" sz="2400">
              <a:solidFill>
                <a:schemeClr val="tx1">
                  <a:lumMod val="10000"/>
                  <a:lumOff val="90000"/>
                </a:schemeClr>
              </a:solidFill>
            </a:endParaRPr>
          </a:p>
        </p:txBody>
      </p:sp>
      <p:sp>
        <p:nvSpPr>
          <p:cNvPr id="112" name="TextBox 111"/>
          <p:cNvSpPr txBox="1"/>
          <p:nvPr/>
        </p:nvSpPr>
        <p:spPr>
          <a:xfrm>
            <a:off x="4386865" y="3131680"/>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07</a:t>
            </a:r>
            <a:endParaRPr lang="en-US" sz="2400">
              <a:solidFill>
                <a:schemeClr val="tx1">
                  <a:lumMod val="10000"/>
                  <a:lumOff val="90000"/>
                </a:schemeClr>
              </a:solidFill>
            </a:endParaRPr>
          </a:p>
        </p:txBody>
      </p:sp>
      <p:sp>
        <p:nvSpPr>
          <p:cNvPr id="113" name="TextBox 112"/>
          <p:cNvSpPr txBox="1"/>
          <p:nvPr/>
        </p:nvSpPr>
        <p:spPr>
          <a:xfrm>
            <a:off x="5175079" y="2238284"/>
            <a:ext cx="495649" cy="461665"/>
          </a:xfrm>
          <a:prstGeom prst="rect">
            <a:avLst/>
          </a:prstGeom>
          <a:noFill/>
        </p:spPr>
        <p:txBody>
          <a:bodyPr wrap="none" rtlCol="0" anchor="ctr">
            <a:spAutoFit/>
          </a:bodyPr>
          <a:lstStyle/>
          <a:p>
            <a:pPr algn="ctr"/>
            <a:r>
              <a:rPr lang="en-US" sz="2400" smtClean="0">
                <a:solidFill>
                  <a:schemeClr val="tx1">
                    <a:lumMod val="10000"/>
                    <a:lumOff val="90000"/>
                  </a:schemeClr>
                </a:solidFill>
              </a:rPr>
              <a:t>08</a:t>
            </a:r>
            <a:endParaRPr lang="en-US" sz="2400">
              <a:solidFill>
                <a:schemeClr val="tx1">
                  <a:lumMod val="10000"/>
                  <a:lumOff val="90000"/>
                </a:schemeClr>
              </a:solidFill>
            </a:endParaRPr>
          </a:p>
        </p:txBody>
      </p:sp>
    </p:spTree>
    <p:extLst>
      <p:ext uri="{BB962C8B-B14F-4D97-AF65-F5344CB8AC3E}">
        <p14:creationId xmlns:p14="http://schemas.microsoft.com/office/powerpoint/2010/main" val="2203696457"/>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6" name="Title 5"/>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9. Infographic Diagrams</a:t>
            </a:r>
          </a:p>
        </p:txBody>
      </p:sp>
      <p:sp>
        <p:nvSpPr>
          <p:cNvPr id="8" name="Text Placeholder 7"/>
          <p:cNvSpPr>
            <a:spLocks noGrp="1"/>
          </p:cNvSpPr>
          <p:nvPr>
            <p:ph type="body" idx="1"/>
          </p:nvPr>
        </p:nvSpPr>
        <p:spPr>
          <a:xfrm>
            <a:off x="72136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solidFill>
                  <a:schemeClr val="tx1"/>
                </a:solidFill>
              </a:rPr>
              <a:t>Editable Graphics for Idea or Concept Illustrations</a:t>
            </a:r>
          </a:p>
        </p:txBody>
      </p:sp>
      <p:grpSp>
        <p:nvGrpSpPr>
          <p:cNvPr id="13" name="Group 12"/>
          <p:cNvGrpSpPr/>
          <p:nvPr/>
        </p:nvGrpSpPr>
        <p:grpSpPr>
          <a:xfrm>
            <a:off x="72136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Oval 38"/>
          <p:cNvSpPr>
            <a:spLocks/>
          </p:cNvSpPr>
          <p:nvPr/>
        </p:nvSpPr>
        <p:spPr>
          <a:xfrm>
            <a:off x="243840" y="594487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spTree>
    <p:extLst>
      <p:ext uri="{BB962C8B-B14F-4D97-AF65-F5344CB8AC3E}">
        <p14:creationId xmlns:p14="http://schemas.microsoft.com/office/powerpoint/2010/main" val="1458623768"/>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Circular Diagram with 4 Steps</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134</a:t>
            </a:fld>
            <a:endParaRPr lang="en-US"/>
          </a:p>
        </p:txBody>
      </p:sp>
      <p:grpSp>
        <p:nvGrpSpPr>
          <p:cNvPr id="19" name="Group 18"/>
          <p:cNvGrpSpPr/>
          <p:nvPr/>
        </p:nvGrpSpPr>
        <p:grpSpPr>
          <a:xfrm>
            <a:off x="4308506" y="2094088"/>
            <a:ext cx="3574990" cy="3574990"/>
            <a:chOff x="4308506" y="1641506"/>
            <a:chExt cx="3574990" cy="3574990"/>
          </a:xfrm>
        </p:grpSpPr>
        <p:sp>
          <p:nvSpPr>
            <p:cNvPr id="11" name="Freeform 10"/>
            <p:cNvSpPr/>
            <p:nvPr/>
          </p:nvSpPr>
          <p:spPr>
            <a:xfrm>
              <a:off x="6273800" y="1641506"/>
              <a:ext cx="960390" cy="636372"/>
            </a:xfrm>
            <a:custGeom>
              <a:avLst/>
              <a:gdLst>
                <a:gd name="connsiteX0" fmla="*/ 0 w 960390"/>
                <a:gd name="connsiteY0" fmla="*/ 0 h 636372"/>
                <a:gd name="connsiteX1" fmla="*/ 5880 w 960390"/>
                <a:gd name="connsiteY1" fmla="*/ 297 h 636372"/>
                <a:gd name="connsiteX2" fmla="*/ 826626 w 960390"/>
                <a:gd name="connsiteY2" fmla="*/ 297831 h 636372"/>
                <a:gd name="connsiteX3" fmla="*/ 960390 w 960390"/>
                <a:gd name="connsiteY3" fmla="*/ 397858 h 636372"/>
                <a:gd name="connsiteX4" fmla="*/ 721876 w 960390"/>
                <a:gd name="connsiteY4" fmla="*/ 636372 h 636372"/>
                <a:gd name="connsiteX5" fmla="*/ 639763 w 960390"/>
                <a:gd name="connsiteY5" fmla="*/ 574969 h 636372"/>
                <a:gd name="connsiteX6" fmla="*/ 116897 w 960390"/>
                <a:gd name="connsiteY6" fmla="*/ 354946 h 636372"/>
                <a:gd name="connsiteX7" fmla="*/ 0 w 960390"/>
                <a:gd name="connsiteY7" fmla="*/ 337105 h 636372"/>
                <a:gd name="connsiteX8" fmla="*/ 0 w 960390"/>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90" h="636372">
                  <a:moveTo>
                    <a:pt x="0" y="0"/>
                  </a:moveTo>
                  <a:lnTo>
                    <a:pt x="5880" y="297"/>
                  </a:lnTo>
                  <a:cubicBezTo>
                    <a:pt x="307841" y="30963"/>
                    <a:pt x="587694" y="136412"/>
                    <a:pt x="826626" y="297831"/>
                  </a:cubicBezTo>
                  <a:lnTo>
                    <a:pt x="960390" y="397858"/>
                  </a:lnTo>
                  <a:lnTo>
                    <a:pt x="721876" y="636372"/>
                  </a:lnTo>
                  <a:lnTo>
                    <a:pt x="639763" y="574969"/>
                  </a:lnTo>
                  <a:cubicBezTo>
                    <a:pt x="484178" y="469857"/>
                    <a:pt x="307276" y="393903"/>
                    <a:pt x="116897" y="354946"/>
                  </a:cubicBezTo>
                  <a:lnTo>
                    <a:pt x="0" y="337105"/>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 name="Freeform 11"/>
            <p:cNvSpPr/>
            <p:nvPr/>
          </p:nvSpPr>
          <p:spPr>
            <a:xfrm>
              <a:off x="4957811" y="1641506"/>
              <a:ext cx="960389" cy="636372"/>
            </a:xfrm>
            <a:custGeom>
              <a:avLst/>
              <a:gdLst>
                <a:gd name="connsiteX0" fmla="*/ 960389 w 960389"/>
                <a:gd name="connsiteY0" fmla="*/ 0 h 636372"/>
                <a:gd name="connsiteX1" fmla="*/ 960389 w 960389"/>
                <a:gd name="connsiteY1" fmla="*/ 337105 h 636372"/>
                <a:gd name="connsiteX2" fmla="*/ 843494 w 960389"/>
                <a:gd name="connsiteY2" fmla="*/ 354946 h 636372"/>
                <a:gd name="connsiteX3" fmla="*/ 320628 w 960389"/>
                <a:gd name="connsiteY3" fmla="*/ 574969 h 636372"/>
                <a:gd name="connsiteX4" fmla="*/ 238514 w 960389"/>
                <a:gd name="connsiteY4" fmla="*/ 636372 h 636372"/>
                <a:gd name="connsiteX5" fmla="*/ 0 w 960389"/>
                <a:gd name="connsiteY5" fmla="*/ 397858 h 636372"/>
                <a:gd name="connsiteX6" fmla="*/ 133765 w 960389"/>
                <a:gd name="connsiteY6" fmla="*/ 297831 h 636372"/>
                <a:gd name="connsiteX7" fmla="*/ 954511 w 960389"/>
                <a:gd name="connsiteY7" fmla="*/ 297 h 636372"/>
                <a:gd name="connsiteX8" fmla="*/ 960389 w 960389"/>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89" h="636372">
                  <a:moveTo>
                    <a:pt x="960389" y="0"/>
                  </a:moveTo>
                  <a:lnTo>
                    <a:pt x="960389" y="337105"/>
                  </a:lnTo>
                  <a:lnTo>
                    <a:pt x="843494" y="354946"/>
                  </a:lnTo>
                  <a:cubicBezTo>
                    <a:pt x="653116" y="393903"/>
                    <a:pt x="476214" y="469857"/>
                    <a:pt x="320628" y="574969"/>
                  </a:cubicBezTo>
                  <a:lnTo>
                    <a:pt x="238514" y="636372"/>
                  </a:lnTo>
                  <a:lnTo>
                    <a:pt x="0" y="397858"/>
                  </a:lnTo>
                  <a:lnTo>
                    <a:pt x="133765" y="297831"/>
                  </a:lnTo>
                  <a:cubicBezTo>
                    <a:pt x="372697" y="136412"/>
                    <a:pt x="652550" y="30963"/>
                    <a:pt x="954511" y="297"/>
                  </a:cubicBezTo>
                  <a:lnTo>
                    <a:pt x="960389"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Freeform 12"/>
            <p:cNvSpPr/>
            <p:nvPr/>
          </p:nvSpPr>
          <p:spPr>
            <a:xfrm>
              <a:off x="7247124" y="2290811"/>
              <a:ext cx="636372" cy="960390"/>
            </a:xfrm>
            <a:custGeom>
              <a:avLst/>
              <a:gdLst>
                <a:gd name="connsiteX0" fmla="*/ 238514 w 636372"/>
                <a:gd name="connsiteY0" fmla="*/ 0 h 960390"/>
                <a:gd name="connsiteX1" fmla="*/ 338541 w 636372"/>
                <a:gd name="connsiteY1" fmla="*/ 133765 h 960390"/>
                <a:gd name="connsiteX2" fmla="*/ 636075 w 636372"/>
                <a:gd name="connsiteY2" fmla="*/ 954511 h 960390"/>
                <a:gd name="connsiteX3" fmla="*/ 636372 w 636372"/>
                <a:gd name="connsiteY3" fmla="*/ 960390 h 960390"/>
                <a:gd name="connsiteX4" fmla="*/ 299267 w 636372"/>
                <a:gd name="connsiteY4" fmla="*/ 960390 h 960390"/>
                <a:gd name="connsiteX5" fmla="*/ 281426 w 636372"/>
                <a:gd name="connsiteY5" fmla="*/ 843494 h 960390"/>
                <a:gd name="connsiteX6" fmla="*/ 61403 w 636372"/>
                <a:gd name="connsiteY6" fmla="*/ 320628 h 960390"/>
                <a:gd name="connsiteX7" fmla="*/ 0 w 636372"/>
                <a:gd name="connsiteY7" fmla="*/ 238514 h 960390"/>
                <a:gd name="connsiteX8" fmla="*/ 238514 w 636372"/>
                <a:gd name="connsiteY8" fmla="*/ 0 h 96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90">
                  <a:moveTo>
                    <a:pt x="238514" y="0"/>
                  </a:moveTo>
                  <a:lnTo>
                    <a:pt x="338541" y="133765"/>
                  </a:lnTo>
                  <a:cubicBezTo>
                    <a:pt x="499961" y="372697"/>
                    <a:pt x="605409" y="652550"/>
                    <a:pt x="636075" y="954511"/>
                  </a:cubicBezTo>
                  <a:lnTo>
                    <a:pt x="636372" y="960390"/>
                  </a:lnTo>
                  <a:lnTo>
                    <a:pt x="299267" y="960390"/>
                  </a:lnTo>
                  <a:lnTo>
                    <a:pt x="281426" y="843494"/>
                  </a:lnTo>
                  <a:cubicBezTo>
                    <a:pt x="242469" y="653116"/>
                    <a:pt x="166515" y="476214"/>
                    <a:pt x="61403" y="320628"/>
                  </a:cubicBezTo>
                  <a:lnTo>
                    <a:pt x="0" y="238514"/>
                  </a:lnTo>
                  <a:lnTo>
                    <a:pt x="23851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4" name="Freeform 13"/>
            <p:cNvSpPr/>
            <p:nvPr/>
          </p:nvSpPr>
          <p:spPr>
            <a:xfrm>
              <a:off x="4308506" y="2290812"/>
              <a:ext cx="636372" cy="960389"/>
            </a:xfrm>
            <a:custGeom>
              <a:avLst/>
              <a:gdLst>
                <a:gd name="connsiteX0" fmla="*/ 397858 w 636372"/>
                <a:gd name="connsiteY0" fmla="*/ 0 h 960389"/>
                <a:gd name="connsiteX1" fmla="*/ 636372 w 636372"/>
                <a:gd name="connsiteY1" fmla="*/ 238514 h 960389"/>
                <a:gd name="connsiteX2" fmla="*/ 574969 w 636372"/>
                <a:gd name="connsiteY2" fmla="*/ 320627 h 960389"/>
                <a:gd name="connsiteX3" fmla="*/ 354946 w 636372"/>
                <a:gd name="connsiteY3" fmla="*/ 843493 h 960389"/>
                <a:gd name="connsiteX4" fmla="*/ 337105 w 636372"/>
                <a:gd name="connsiteY4" fmla="*/ 960389 h 960389"/>
                <a:gd name="connsiteX5" fmla="*/ 0 w 636372"/>
                <a:gd name="connsiteY5" fmla="*/ 960389 h 960389"/>
                <a:gd name="connsiteX6" fmla="*/ 297 w 636372"/>
                <a:gd name="connsiteY6" fmla="*/ 954510 h 960389"/>
                <a:gd name="connsiteX7" fmla="*/ 297831 w 636372"/>
                <a:gd name="connsiteY7" fmla="*/ 133764 h 960389"/>
                <a:gd name="connsiteX8" fmla="*/ 397858 w 636372"/>
                <a:gd name="connsiteY8" fmla="*/ 0 h 9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89">
                  <a:moveTo>
                    <a:pt x="397858" y="0"/>
                  </a:moveTo>
                  <a:lnTo>
                    <a:pt x="636372" y="238514"/>
                  </a:lnTo>
                  <a:lnTo>
                    <a:pt x="574969" y="320627"/>
                  </a:lnTo>
                  <a:cubicBezTo>
                    <a:pt x="469858" y="476213"/>
                    <a:pt x="393903" y="653115"/>
                    <a:pt x="354946" y="843493"/>
                  </a:cubicBezTo>
                  <a:lnTo>
                    <a:pt x="337105" y="960389"/>
                  </a:lnTo>
                  <a:lnTo>
                    <a:pt x="0" y="960389"/>
                  </a:lnTo>
                  <a:lnTo>
                    <a:pt x="297" y="954510"/>
                  </a:lnTo>
                  <a:cubicBezTo>
                    <a:pt x="30963" y="652549"/>
                    <a:pt x="136412" y="372696"/>
                    <a:pt x="297831" y="133764"/>
                  </a:cubicBezTo>
                  <a:lnTo>
                    <a:pt x="397858"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4308506" y="3606801"/>
              <a:ext cx="636372" cy="960389"/>
            </a:xfrm>
            <a:custGeom>
              <a:avLst/>
              <a:gdLst>
                <a:gd name="connsiteX0" fmla="*/ 0 w 636372"/>
                <a:gd name="connsiteY0" fmla="*/ 0 h 960389"/>
                <a:gd name="connsiteX1" fmla="*/ 337105 w 636372"/>
                <a:gd name="connsiteY1" fmla="*/ 0 h 960389"/>
                <a:gd name="connsiteX2" fmla="*/ 354946 w 636372"/>
                <a:gd name="connsiteY2" fmla="*/ 116896 h 960389"/>
                <a:gd name="connsiteX3" fmla="*/ 574969 w 636372"/>
                <a:gd name="connsiteY3" fmla="*/ 639762 h 960389"/>
                <a:gd name="connsiteX4" fmla="*/ 636372 w 636372"/>
                <a:gd name="connsiteY4" fmla="*/ 721875 h 960389"/>
                <a:gd name="connsiteX5" fmla="*/ 397858 w 636372"/>
                <a:gd name="connsiteY5" fmla="*/ 960389 h 960389"/>
                <a:gd name="connsiteX6" fmla="*/ 297831 w 636372"/>
                <a:gd name="connsiteY6" fmla="*/ 826625 h 960389"/>
                <a:gd name="connsiteX7" fmla="*/ 297 w 636372"/>
                <a:gd name="connsiteY7" fmla="*/ 5879 h 960389"/>
                <a:gd name="connsiteX8" fmla="*/ 0 w 636372"/>
                <a:gd name="connsiteY8" fmla="*/ 0 h 9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89">
                  <a:moveTo>
                    <a:pt x="0" y="0"/>
                  </a:moveTo>
                  <a:lnTo>
                    <a:pt x="337105" y="0"/>
                  </a:lnTo>
                  <a:lnTo>
                    <a:pt x="354946" y="116896"/>
                  </a:lnTo>
                  <a:cubicBezTo>
                    <a:pt x="393903" y="307275"/>
                    <a:pt x="469858" y="484177"/>
                    <a:pt x="574969" y="639762"/>
                  </a:cubicBezTo>
                  <a:lnTo>
                    <a:pt x="636372" y="721875"/>
                  </a:lnTo>
                  <a:lnTo>
                    <a:pt x="397858" y="960389"/>
                  </a:lnTo>
                  <a:lnTo>
                    <a:pt x="297831" y="826625"/>
                  </a:lnTo>
                  <a:cubicBezTo>
                    <a:pt x="136412" y="587693"/>
                    <a:pt x="30963" y="307840"/>
                    <a:pt x="297" y="5879"/>
                  </a:cubicBez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7247124" y="3606801"/>
              <a:ext cx="636372" cy="960390"/>
            </a:xfrm>
            <a:custGeom>
              <a:avLst/>
              <a:gdLst>
                <a:gd name="connsiteX0" fmla="*/ 299267 w 636372"/>
                <a:gd name="connsiteY0" fmla="*/ 0 h 960390"/>
                <a:gd name="connsiteX1" fmla="*/ 636372 w 636372"/>
                <a:gd name="connsiteY1" fmla="*/ 0 h 960390"/>
                <a:gd name="connsiteX2" fmla="*/ 636075 w 636372"/>
                <a:gd name="connsiteY2" fmla="*/ 5879 h 960390"/>
                <a:gd name="connsiteX3" fmla="*/ 338541 w 636372"/>
                <a:gd name="connsiteY3" fmla="*/ 826625 h 960390"/>
                <a:gd name="connsiteX4" fmla="*/ 238514 w 636372"/>
                <a:gd name="connsiteY4" fmla="*/ 960390 h 960390"/>
                <a:gd name="connsiteX5" fmla="*/ 0 w 636372"/>
                <a:gd name="connsiteY5" fmla="*/ 721876 h 960390"/>
                <a:gd name="connsiteX6" fmla="*/ 61403 w 636372"/>
                <a:gd name="connsiteY6" fmla="*/ 639762 h 960390"/>
                <a:gd name="connsiteX7" fmla="*/ 281426 w 636372"/>
                <a:gd name="connsiteY7" fmla="*/ 116896 h 960390"/>
                <a:gd name="connsiteX8" fmla="*/ 299267 w 636372"/>
                <a:gd name="connsiteY8" fmla="*/ 0 h 96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90">
                  <a:moveTo>
                    <a:pt x="299267" y="0"/>
                  </a:moveTo>
                  <a:lnTo>
                    <a:pt x="636372" y="0"/>
                  </a:lnTo>
                  <a:lnTo>
                    <a:pt x="636075" y="5879"/>
                  </a:lnTo>
                  <a:cubicBezTo>
                    <a:pt x="605409" y="307840"/>
                    <a:pt x="499961" y="587693"/>
                    <a:pt x="338541" y="826625"/>
                  </a:cubicBezTo>
                  <a:lnTo>
                    <a:pt x="238514" y="960390"/>
                  </a:lnTo>
                  <a:lnTo>
                    <a:pt x="0" y="721876"/>
                  </a:lnTo>
                  <a:lnTo>
                    <a:pt x="61403" y="639762"/>
                  </a:lnTo>
                  <a:cubicBezTo>
                    <a:pt x="166515" y="484177"/>
                    <a:pt x="242469" y="307275"/>
                    <a:pt x="281426" y="116896"/>
                  </a:cubicBezTo>
                  <a:lnTo>
                    <a:pt x="29926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4957811" y="4580124"/>
              <a:ext cx="960389" cy="636372"/>
            </a:xfrm>
            <a:custGeom>
              <a:avLst/>
              <a:gdLst>
                <a:gd name="connsiteX0" fmla="*/ 238514 w 960389"/>
                <a:gd name="connsiteY0" fmla="*/ 0 h 636372"/>
                <a:gd name="connsiteX1" fmla="*/ 320628 w 960389"/>
                <a:gd name="connsiteY1" fmla="*/ 61403 h 636372"/>
                <a:gd name="connsiteX2" fmla="*/ 843494 w 960389"/>
                <a:gd name="connsiteY2" fmla="*/ 281426 h 636372"/>
                <a:gd name="connsiteX3" fmla="*/ 960389 w 960389"/>
                <a:gd name="connsiteY3" fmla="*/ 299267 h 636372"/>
                <a:gd name="connsiteX4" fmla="*/ 960389 w 960389"/>
                <a:gd name="connsiteY4" fmla="*/ 636372 h 636372"/>
                <a:gd name="connsiteX5" fmla="*/ 954511 w 960389"/>
                <a:gd name="connsiteY5" fmla="*/ 636075 h 636372"/>
                <a:gd name="connsiteX6" fmla="*/ 133765 w 960389"/>
                <a:gd name="connsiteY6" fmla="*/ 338541 h 636372"/>
                <a:gd name="connsiteX7" fmla="*/ 0 w 960389"/>
                <a:gd name="connsiteY7" fmla="*/ 238514 h 636372"/>
                <a:gd name="connsiteX8" fmla="*/ 238514 w 960389"/>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89" h="636372">
                  <a:moveTo>
                    <a:pt x="238514" y="0"/>
                  </a:moveTo>
                  <a:lnTo>
                    <a:pt x="320628" y="61403"/>
                  </a:lnTo>
                  <a:cubicBezTo>
                    <a:pt x="476214" y="166515"/>
                    <a:pt x="653116" y="242469"/>
                    <a:pt x="843494" y="281426"/>
                  </a:cubicBezTo>
                  <a:lnTo>
                    <a:pt x="960389" y="299267"/>
                  </a:lnTo>
                  <a:lnTo>
                    <a:pt x="960389" y="636372"/>
                  </a:lnTo>
                  <a:lnTo>
                    <a:pt x="954511" y="636075"/>
                  </a:lnTo>
                  <a:cubicBezTo>
                    <a:pt x="652550" y="605409"/>
                    <a:pt x="372697" y="499961"/>
                    <a:pt x="133765" y="338541"/>
                  </a:cubicBezTo>
                  <a:lnTo>
                    <a:pt x="0" y="238514"/>
                  </a:lnTo>
                  <a:lnTo>
                    <a:pt x="23851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a:off x="6273800" y="4580124"/>
              <a:ext cx="960390" cy="636372"/>
            </a:xfrm>
            <a:custGeom>
              <a:avLst/>
              <a:gdLst>
                <a:gd name="connsiteX0" fmla="*/ 721876 w 960390"/>
                <a:gd name="connsiteY0" fmla="*/ 0 h 636372"/>
                <a:gd name="connsiteX1" fmla="*/ 960390 w 960390"/>
                <a:gd name="connsiteY1" fmla="*/ 238514 h 636372"/>
                <a:gd name="connsiteX2" fmla="*/ 826626 w 960390"/>
                <a:gd name="connsiteY2" fmla="*/ 338541 h 636372"/>
                <a:gd name="connsiteX3" fmla="*/ 5880 w 960390"/>
                <a:gd name="connsiteY3" fmla="*/ 636075 h 636372"/>
                <a:gd name="connsiteX4" fmla="*/ 0 w 960390"/>
                <a:gd name="connsiteY4" fmla="*/ 636372 h 636372"/>
                <a:gd name="connsiteX5" fmla="*/ 0 w 960390"/>
                <a:gd name="connsiteY5" fmla="*/ 299267 h 636372"/>
                <a:gd name="connsiteX6" fmla="*/ 116897 w 960390"/>
                <a:gd name="connsiteY6" fmla="*/ 281426 h 636372"/>
                <a:gd name="connsiteX7" fmla="*/ 639763 w 960390"/>
                <a:gd name="connsiteY7" fmla="*/ 61403 h 636372"/>
                <a:gd name="connsiteX8" fmla="*/ 721876 w 960390"/>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90" h="636372">
                  <a:moveTo>
                    <a:pt x="721876" y="0"/>
                  </a:moveTo>
                  <a:lnTo>
                    <a:pt x="960390" y="238514"/>
                  </a:lnTo>
                  <a:lnTo>
                    <a:pt x="826626" y="338541"/>
                  </a:lnTo>
                  <a:cubicBezTo>
                    <a:pt x="587694" y="499961"/>
                    <a:pt x="307841" y="605409"/>
                    <a:pt x="5880" y="636075"/>
                  </a:cubicBezTo>
                  <a:lnTo>
                    <a:pt x="0" y="636372"/>
                  </a:lnTo>
                  <a:lnTo>
                    <a:pt x="0" y="299267"/>
                  </a:lnTo>
                  <a:lnTo>
                    <a:pt x="116897" y="281426"/>
                  </a:lnTo>
                  <a:cubicBezTo>
                    <a:pt x="307276" y="242469"/>
                    <a:pt x="484178" y="166515"/>
                    <a:pt x="639763" y="61403"/>
                  </a:cubicBezTo>
                  <a:lnTo>
                    <a:pt x="72187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20" name="Freeform 19"/>
          <p:cNvSpPr/>
          <p:nvPr/>
        </p:nvSpPr>
        <p:spPr>
          <a:xfrm>
            <a:off x="6273800" y="2094088"/>
            <a:ext cx="1609696" cy="1609695"/>
          </a:xfrm>
          <a:custGeom>
            <a:avLst/>
            <a:gdLst>
              <a:gd name="connsiteX0" fmla="*/ 0 w 1609696"/>
              <a:gd name="connsiteY0" fmla="*/ 0 h 1609695"/>
              <a:gd name="connsiteX1" fmla="*/ 5880 w 1609696"/>
              <a:gd name="connsiteY1" fmla="*/ 297 h 1609695"/>
              <a:gd name="connsiteX2" fmla="*/ 1609399 w 1609696"/>
              <a:gd name="connsiteY2" fmla="*/ 1603816 h 1609695"/>
              <a:gd name="connsiteX3" fmla="*/ 1609696 w 1609696"/>
              <a:gd name="connsiteY3" fmla="*/ 1609695 h 1609695"/>
              <a:gd name="connsiteX4" fmla="*/ 1272591 w 1609696"/>
              <a:gd name="connsiteY4" fmla="*/ 1609695 h 1609695"/>
              <a:gd name="connsiteX5" fmla="*/ 1254750 w 1609696"/>
              <a:gd name="connsiteY5" fmla="*/ 1492799 h 1609695"/>
              <a:gd name="connsiteX6" fmla="*/ 116897 w 1609696"/>
              <a:gd name="connsiteY6" fmla="*/ 354946 h 1609695"/>
              <a:gd name="connsiteX7" fmla="*/ 0 w 1609696"/>
              <a:gd name="connsiteY7" fmla="*/ 337105 h 1609695"/>
              <a:gd name="connsiteX8" fmla="*/ 0 w 1609696"/>
              <a:gd name="connsiteY8" fmla="*/ 0 h 160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9696" h="1609695">
                <a:moveTo>
                  <a:pt x="0" y="0"/>
                </a:moveTo>
                <a:lnTo>
                  <a:pt x="5880" y="297"/>
                </a:lnTo>
                <a:cubicBezTo>
                  <a:pt x="851371" y="86161"/>
                  <a:pt x="1523535" y="758326"/>
                  <a:pt x="1609399" y="1603816"/>
                </a:cubicBezTo>
                <a:lnTo>
                  <a:pt x="1609696" y="1609695"/>
                </a:lnTo>
                <a:lnTo>
                  <a:pt x="1272591" y="1609695"/>
                </a:lnTo>
                <a:lnTo>
                  <a:pt x="1254750" y="1492799"/>
                </a:lnTo>
                <a:cubicBezTo>
                  <a:pt x="1137879" y="921663"/>
                  <a:pt x="688033" y="471817"/>
                  <a:pt x="116897" y="354946"/>
                </a:cubicBezTo>
                <a:lnTo>
                  <a:pt x="0" y="337105"/>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1" name="Freeform 20"/>
          <p:cNvSpPr/>
          <p:nvPr/>
        </p:nvSpPr>
        <p:spPr>
          <a:xfrm>
            <a:off x="4308506" y="2094088"/>
            <a:ext cx="1609694" cy="1609695"/>
          </a:xfrm>
          <a:custGeom>
            <a:avLst/>
            <a:gdLst>
              <a:gd name="connsiteX0" fmla="*/ 1609694 w 1609694"/>
              <a:gd name="connsiteY0" fmla="*/ 0 h 1609695"/>
              <a:gd name="connsiteX1" fmla="*/ 1609694 w 1609694"/>
              <a:gd name="connsiteY1" fmla="*/ 337105 h 1609695"/>
              <a:gd name="connsiteX2" fmla="*/ 1492799 w 1609694"/>
              <a:gd name="connsiteY2" fmla="*/ 354946 h 1609695"/>
              <a:gd name="connsiteX3" fmla="*/ 354946 w 1609694"/>
              <a:gd name="connsiteY3" fmla="*/ 1492799 h 1609695"/>
              <a:gd name="connsiteX4" fmla="*/ 337105 w 1609694"/>
              <a:gd name="connsiteY4" fmla="*/ 1609695 h 1609695"/>
              <a:gd name="connsiteX5" fmla="*/ 0 w 1609694"/>
              <a:gd name="connsiteY5" fmla="*/ 1609695 h 1609695"/>
              <a:gd name="connsiteX6" fmla="*/ 297 w 1609694"/>
              <a:gd name="connsiteY6" fmla="*/ 1603816 h 1609695"/>
              <a:gd name="connsiteX7" fmla="*/ 1603816 w 1609694"/>
              <a:gd name="connsiteY7" fmla="*/ 297 h 1609695"/>
              <a:gd name="connsiteX8" fmla="*/ 1609694 w 1609694"/>
              <a:gd name="connsiteY8" fmla="*/ 0 h 160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9694" h="1609695">
                <a:moveTo>
                  <a:pt x="1609694" y="0"/>
                </a:moveTo>
                <a:lnTo>
                  <a:pt x="1609694" y="337105"/>
                </a:lnTo>
                <a:lnTo>
                  <a:pt x="1492799" y="354946"/>
                </a:lnTo>
                <a:cubicBezTo>
                  <a:pt x="921663" y="471817"/>
                  <a:pt x="471818" y="921663"/>
                  <a:pt x="354946" y="1492799"/>
                </a:cubicBezTo>
                <a:lnTo>
                  <a:pt x="337105" y="1609695"/>
                </a:lnTo>
                <a:lnTo>
                  <a:pt x="0" y="1609695"/>
                </a:lnTo>
                <a:lnTo>
                  <a:pt x="297" y="1603816"/>
                </a:lnTo>
                <a:cubicBezTo>
                  <a:pt x="86161" y="758326"/>
                  <a:pt x="758326" y="86161"/>
                  <a:pt x="1603816" y="297"/>
                </a:cubicBezTo>
                <a:lnTo>
                  <a:pt x="160969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2" name="Freeform 21"/>
          <p:cNvSpPr/>
          <p:nvPr/>
        </p:nvSpPr>
        <p:spPr>
          <a:xfrm>
            <a:off x="4308506" y="4059383"/>
            <a:ext cx="1609694" cy="1609695"/>
          </a:xfrm>
          <a:custGeom>
            <a:avLst/>
            <a:gdLst>
              <a:gd name="connsiteX0" fmla="*/ 0 w 1609694"/>
              <a:gd name="connsiteY0" fmla="*/ 0 h 1609695"/>
              <a:gd name="connsiteX1" fmla="*/ 337105 w 1609694"/>
              <a:gd name="connsiteY1" fmla="*/ 0 h 1609695"/>
              <a:gd name="connsiteX2" fmla="*/ 354946 w 1609694"/>
              <a:gd name="connsiteY2" fmla="*/ 116896 h 1609695"/>
              <a:gd name="connsiteX3" fmla="*/ 1492799 w 1609694"/>
              <a:gd name="connsiteY3" fmla="*/ 1254749 h 1609695"/>
              <a:gd name="connsiteX4" fmla="*/ 1609694 w 1609694"/>
              <a:gd name="connsiteY4" fmla="*/ 1272590 h 1609695"/>
              <a:gd name="connsiteX5" fmla="*/ 1609694 w 1609694"/>
              <a:gd name="connsiteY5" fmla="*/ 1609695 h 1609695"/>
              <a:gd name="connsiteX6" fmla="*/ 1603816 w 1609694"/>
              <a:gd name="connsiteY6" fmla="*/ 1609398 h 1609695"/>
              <a:gd name="connsiteX7" fmla="*/ 297 w 1609694"/>
              <a:gd name="connsiteY7" fmla="*/ 5879 h 1609695"/>
              <a:gd name="connsiteX8" fmla="*/ 0 w 1609694"/>
              <a:gd name="connsiteY8" fmla="*/ 0 h 160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9694" h="1609695">
                <a:moveTo>
                  <a:pt x="0" y="0"/>
                </a:moveTo>
                <a:lnTo>
                  <a:pt x="337105" y="0"/>
                </a:lnTo>
                <a:lnTo>
                  <a:pt x="354946" y="116896"/>
                </a:lnTo>
                <a:cubicBezTo>
                  <a:pt x="471818" y="688032"/>
                  <a:pt x="921663" y="1137878"/>
                  <a:pt x="1492799" y="1254749"/>
                </a:cubicBezTo>
                <a:lnTo>
                  <a:pt x="1609694" y="1272590"/>
                </a:lnTo>
                <a:lnTo>
                  <a:pt x="1609694" y="1609695"/>
                </a:lnTo>
                <a:lnTo>
                  <a:pt x="1603816" y="1609398"/>
                </a:lnTo>
                <a:cubicBezTo>
                  <a:pt x="758326" y="1523534"/>
                  <a:pt x="86161" y="851370"/>
                  <a:pt x="297" y="5879"/>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3" name="Freeform 22"/>
          <p:cNvSpPr/>
          <p:nvPr/>
        </p:nvSpPr>
        <p:spPr>
          <a:xfrm>
            <a:off x="6273800" y="4059383"/>
            <a:ext cx="1609696" cy="1609695"/>
          </a:xfrm>
          <a:custGeom>
            <a:avLst/>
            <a:gdLst>
              <a:gd name="connsiteX0" fmla="*/ 1272591 w 1609696"/>
              <a:gd name="connsiteY0" fmla="*/ 0 h 1609695"/>
              <a:gd name="connsiteX1" fmla="*/ 1609696 w 1609696"/>
              <a:gd name="connsiteY1" fmla="*/ 0 h 1609695"/>
              <a:gd name="connsiteX2" fmla="*/ 1609399 w 1609696"/>
              <a:gd name="connsiteY2" fmla="*/ 5879 h 1609695"/>
              <a:gd name="connsiteX3" fmla="*/ 5880 w 1609696"/>
              <a:gd name="connsiteY3" fmla="*/ 1609398 h 1609695"/>
              <a:gd name="connsiteX4" fmla="*/ 0 w 1609696"/>
              <a:gd name="connsiteY4" fmla="*/ 1609695 h 1609695"/>
              <a:gd name="connsiteX5" fmla="*/ 0 w 1609696"/>
              <a:gd name="connsiteY5" fmla="*/ 1272590 h 1609695"/>
              <a:gd name="connsiteX6" fmla="*/ 116897 w 1609696"/>
              <a:gd name="connsiteY6" fmla="*/ 1254749 h 1609695"/>
              <a:gd name="connsiteX7" fmla="*/ 1254750 w 1609696"/>
              <a:gd name="connsiteY7" fmla="*/ 116896 h 1609695"/>
              <a:gd name="connsiteX8" fmla="*/ 1272591 w 1609696"/>
              <a:gd name="connsiteY8" fmla="*/ 0 h 160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9696" h="1609695">
                <a:moveTo>
                  <a:pt x="1272591" y="0"/>
                </a:moveTo>
                <a:lnTo>
                  <a:pt x="1609696" y="0"/>
                </a:lnTo>
                <a:lnTo>
                  <a:pt x="1609399" y="5879"/>
                </a:lnTo>
                <a:cubicBezTo>
                  <a:pt x="1523535" y="851370"/>
                  <a:pt x="851371" y="1523534"/>
                  <a:pt x="5880" y="1609398"/>
                </a:cubicBezTo>
                <a:lnTo>
                  <a:pt x="0" y="1609695"/>
                </a:lnTo>
                <a:lnTo>
                  <a:pt x="0" y="1272590"/>
                </a:lnTo>
                <a:lnTo>
                  <a:pt x="116897" y="1254749"/>
                </a:lnTo>
                <a:cubicBezTo>
                  <a:pt x="688033" y="1137878"/>
                  <a:pt x="1137879" y="688032"/>
                  <a:pt x="1254750" y="116896"/>
                </a:cubicBezTo>
                <a:lnTo>
                  <a:pt x="1272591"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2" name="Group 31"/>
          <p:cNvGrpSpPr/>
          <p:nvPr/>
        </p:nvGrpSpPr>
        <p:grpSpPr>
          <a:xfrm flipH="1">
            <a:off x="3225800" y="1714506"/>
            <a:ext cx="2696056" cy="716687"/>
            <a:chOff x="8460508" y="2094088"/>
            <a:chExt cx="914400" cy="933319"/>
          </a:xfrm>
        </p:grpSpPr>
        <p:cxnSp>
          <p:nvCxnSpPr>
            <p:cNvPr id="29" name="Straight Connector 28"/>
            <p:cNvCxnSpPr>
              <a:stCxn id="11" idx="7"/>
            </p:cNvCxnSpPr>
            <p:nvPr/>
          </p:nvCxnSpPr>
          <p:spPr>
            <a:xfrm flipV="1">
              <a:off x="8460509" y="2094088"/>
              <a:ext cx="0" cy="933319"/>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8460508" y="2094088"/>
              <a:ext cx="91440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cxnSp>
        <p:nvCxnSpPr>
          <p:cNvPr id="38" name="Straight Connector 37"/>
          <p:cNvCxnSpPr>
            <a:stCxn id="13" idx="4"/>
          </p:cNvCxnSpPr>
          <p:nvPr/>
        </p:nvCxnSpPr>
        <p:spPr>
          <a:xfrm>
            <a:off x="7546391" y="3703783"/>
            <a:ext cx="141981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225800" y="4059383"/>
            <a:ext cx="141732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43" name="Group 42"/>
          <p:cNvGrpSpPr/>
          <p:nvPr/>
        </p:nvGrpSpPr>
        <p:grpSpPr>
          <a:xfrm flipV="1">
            <a:off x="6273799" y="5331973"/>
            <a:ext cx="2692401" cy="778537"/>
            <a:chOff x="8460508" y="2094088"/>
            <a:chExt cx="914400" cy="983364"/>
          </a:xfrm>
        </p:grpSpPr>
        <p:cxnSp>
          <p:nvCxnSpPr>
            <p:cNvPr id="44" name="Straight Connector 43"/>
            <p:cNvCxnSpPr>
              <a:stCxn id="23" idx="5"/>
            </p:cNvCxnSpPr>
            <p:nvPr/>
          </p:nvCxnSpPr>
          <p:spPr>
            <a:xfrm flipV="1">
              <a:off x="8460508" y="2094088"/>
              <a:ext cx="1" cy="983364"/>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8460508" y="2094088"/>
              <a:ext cx="9144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48" name="Rectangle 1436"/>
          <p:cNvSpPr>
            <a:spLocks noChangeArrowheads="1"/>
          </p:cNvSpPr>
          <p:nvPr/>
        </p:nvSpPr>
        <p:spPr bwMode="auto">
          <a:xfrm>
            <a:off x="9018686" y="233620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49" name="Rectangle 1436"/>
          <p:cNvSpPr>
            <a:spLocks noChangeArrowheads="1"/>
          </p:cNvSpPr>
          <p:nvPr/>
        </p:nvSpPr>
        <p:spPr bwMode="auto">
          <a:xfrm>
            <a:off x="9018686" y="33009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50" name="Content Placeholder 2"/>
          <p:cNvSpPr txBox="1">
            <a:spLocks/>
          </p:cNvSpPr>
          <p:nvPr/>
        </p:nvSpPr>
        <p:spPr>
          <a:xfrm>
            <a:off x="9018686" y="265153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1" name="Rectangle 1436"/>
          <p:cNvSpPr>
            <a:spLocks noChangeArrowheads="1"/>
          </p:cNvSpPr>
          <p:nvPr/>
        </p:nvSpPr>
        <p:spPr bwMode="auto">
          <a:xfrm>
            <a:off x="9018686" y="474154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52" name="Rectangle 1436"/>
          <p:cNvSpPr>
            <a:spLocks noChangeArrowheads="1"/>
          </p:cNvSpPr>
          <p:nvPr/>
        </p:nvSpPr>
        <p:spPr bwMode="auto">
          <a:xfrm>
            <a:off x="9018686" y="570624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1"/>
                </a:solidFill>
                <a:latin typeface="FontAwesome" pitchFamily="2" charset="0"/>
              </a:rPr>
              <a:t></a:t>
            </a:r>
            <a:endParaRPr lang="en-US" sz="4000" b="1" dirty="0">
              <a:solidFill>
                <a:schemeClr val="accent1"/>
              </a:solidFill>
            </a:endParaRPr>
          </a:p>
        </p:txBody>
      </p:sp>
      <p:sp>
        <p:nvSpPr>
          <p:cNvPr id="53" name="Content Placeholder 2"/>
          <p:cNvSpPr txBox="1">
            <a:spLocks/>
          </p:cNvSpPr>
          <p:nvPr/>
        </p:nvSpPr>
        <p:spPr>
          <a:xfrm>
            <a:off x="9018686" y="505687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7" name="Rectangle 1436"/>
          <p:cNvSpPr>
            <a:spLocks noChangeArrowheads="1"/>
          </p:cNvSpPr>
          <p:nvPr/>
        </p:nvSpPr>
        <p:spPr bwMode="auto">
          <a:xfrm>
            <a:off x="482485" y="4311364"/>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58" name="Rectangle 1436"/>
          <p:cNvSpPr>
            <a:spLocks noChangeArrowheads="1"/>
          </p:cNvSpPr>
          <p:nvPr/>
        </p:nvSpPr>
        <p:spPr bwMode="auto">
          <a:xfrm>
            <a:off x="2529690" y="3687381"/>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3"/>
                </a:solidFill>
                <a:latin typeface="FontAwesome" pitchFamily="2" charset="0"/>
              </a:rPr>
              <a:t></a:t>
            </a:r>
            <a:endParaRPr lang="en-US" sz="4000" b="1" dirty="0">
              <a:solidFill>
                <a:schemeClr val="accent3"/>
              </a:solidFill>
            </a:endParaRPr>
          </a:p>
        </p:txBody>
      </p:sp>
      <p:sp>
        <p:nvSpPr>
          <p:cNvPr id="59" name="Content Placeholder 2"/>
          <p:cNvSpPr txBox="1">
            <a:spLocks/>
          </p:cNvSpPr>
          <p:nvPr/>
        </p:nvSpPr>
        <p:spPr>
          <a:xfrm>
            <a:off x="240672" y="4626693"/>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0" name="Rectangle 1436"/>
          <p:cNvSpPr>
            <a:spLocks noChangeArrowheads="1"/>
          </p:cNvSpPr>
          <p:nvPr/>
        </p:nvSpPr>
        <p:spPr bwMode="auto">
          <a:xfrm>
            <a:off x="481246" y="1969934"/>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61" name="Rectangle 1436"/>
          <p:cNvSpPr>
            <a:spLocks noChangeArrowheads="1"/>
          </p:cNvSpPr>
          <p:nvPr/>
        </p:nvSpPr>
        <p:spPr bwMode="auto">
          <a:xfrm>
            <a:off x="2528451" y="1345951"/>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4"/>
                </a:solidFill>
                <a:latin typeface="FontAwesome" pitchFamily="2" charset="0"/>
              </a:rPr>
              <a:t></a:t>
            </a:r>
            <a:endParaRPr lang="en-US" sz="4000" b="1" dirty="0">
              <a:solidFill>
                <a:schemeClr val="accent4"/>
              </a:solidFill>
            </a:endParaRPr>
          </a:p>
        </p:txBody>
      </p:sp>
      <p:sp>
        <p:nvSpPr>
          <p:cNvPr id="62" name="Content Placeholder 2"/>
          <p:cNvSpPr txBox="1">
            <a:spLocks/>
          </p:cNvSpPr>
          <p:nvPr/>
        </p:nvSpPr>
        <p:spPr>
          <a:xfrm>
            <a:off x="239433" y="2285263"/>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3" name="Rectangle 1436"/>
          <p:cNvSpPr>
            <a:spLocks noChangeArrowheads="1"/>
          </p:cNvSpPr>
          <p:nvPr/>
        </p:nvSpPr>
        <p:spPr bwMode="auto">
          <a:xfrm>
            <a:off x="4750585" y="3253424"/>
            <a:ext cx="2690831" cy="369332"/>
          </a:xfrm>
          <a:prstGeom prst="rect">
            <a:avLst/>
          </a:prstGeom>
          <a:extLst/>
        </p:spPr>
        <p:txBody>
          <a:bodyPr vert="horz" lIns="91440" tIns="45720" rIns="91440" bIns="45720" rtlCol="0">
            <a:spAutoFit/>
          </a:bodyPr>
          <a:lstStyle/>
          <a:p>
            <a:pPr algn="ctr">
              <a:buFont typeface="Arial" pitchFamily="34" charset="0"/>
              <a:buNone/>
            </a:pPr>
            <a:r>
              <a:rPr lang="en-US" b="1">
                <a:solidFill>
                  <a:srgbClr val="273339"/>
                </a:solidFill>
              </a:rPr>
              <a:t>Lorem Ipsum Dolor sit </a:t>
            </a:r>
          </a:p>
        </p:txBody>
      </p:sp>
      <p:sp>
        <p:nvSpPr>
          <p:cNvPr id="64" name="Content Placeholder 2"/>
          <p:cNvSpPr txBox="1">
            <a:spLocks/>
          </p:cNvSpPr>
          <p:nvPr/>
        </p:nvSpPr>
        <p:spPr>
          <a:xfrm>
            <a:off x="4957811" y="3568753"/>
            <a:ext cx="2276379"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65" name="Rectangle 64"/>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611032715"/>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Circular Diagram with 4 Steps</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135</a:t>
            </a:fld>
            <a:endParaRPr lang="en-US"/>
          </a:p>
        </p:txBody>
      </p:sp>
      <p:sp>
        <p:nvSpPr>
          <p:cNvPr id="18" name="Line 13"/>
          <p:cNvSpPr>
            <a:spLocks noChangeShapeType="1"/>
          </p:cNvSpPr>
          <p:nvPr/>
        </p:nvSpPr>
        <p:spPr bwMode="auto">
          <a:xfrm>
            <a:off x="6599238" y="3816410"/>
            <a:ext cx="1588" cy="1587"/>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 name="Line 14"/>
          <p:cNvSpPr>
            <a:spLocks noChangeShapeType="1"/>
          </p:cNvSpPr>
          <p:nvPr/>
        </p:nvSpPr>
        <p:spPr bwMode="auto">
          <a:xfrm>
            <a:off x="6599238" y="3816410"/>
            <a:ext cx="1588" cy="1587"/>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 name="Group 37"/>
          <p:cNvGrpSpPr/>
          <p:nvPr/>
        </p:nvGrpSpPr>
        <p:grpSpPr>
          <a:xfrm>
            <a:off x="4105275" y="1849695"/>
            <a:ext cx="3981450" cy="3979434"/>
            <a:chOff x="4489450" y="2124136"/>
            <a:chExt cx="3136900" cy="3135312"/>
          </a:xfrm>
        </p:grpSpPr>
        <p:sp>
          <p:nvSpPr>
            <p:cNvPr id="39" name="Freeform 9"/>
            <p:cNvSpPr>
              <a:spLocks/>
            </p:cNvSpPr>
            <p:nvPr/>
          </p:nvSpPr>
          <p:spPr bwMode="auto">
            <a:xfrm>
              <a:off x="4489450" y="3373498"/>
              <a:ext cx="1568450" cy="1885950"/>
            </a:xfrm>
            <a:custGeom>
              <a:avLst/>
              <a:gdLst/>
              <a:ahLst/>
              <a:cxnLst>
                <a:cxn ang="0">
                  <a:pos x="840" y="665"/>
                </a:cxn>
                <a:cxn ang="0">
                  <a:pos x="344" y="171"/>
                </a:cxn>
                <a:cxn ang="0">
                  <a:pos x="345" y="171"/>
                </a:cxn>
                <a:cxn ang="0">
                  <a:pos x="172" y="0"/>
                </a:cxn>
                <a:cxn ang="0">
                  <a:pos x="0" y="170"/>
                </a:cxn>
                <a:cxn ang="0">
                  <a:pos x="0" y="170"/>
                </a:cxn>
                <a:cxn ang="0">
                  <a:pos x="0" y="171"/>
                </a:cxn>
                <a:cxn ang="0">
                  <a:pos x="0" y="171"/>
                </a:cxn>
                <a:cxn ang="0">
                  <a:pos x="0" y="171"/>
                </a:cxn>
                <a:cxn ang="0">
                  <a:pos x="839" y="1010"/>
                </a:cxn>
                <a:cxn ang="0">
                  <a:pos x="840" y="1010"/>
                </a:cxn>
                <a:cxn ang="0">
                  <a:pos x="742" y="827"/>
                </a:cxn>
                <a:cxn ang="0">
                  <a:pos x="840" y="665"/>
                </a:cxn>
              </a:cxnLst>
              <a:rect l="0" t="0" r="r" b="b"/>
              <a:pathLst>
                <a:path w="840" h="1010">
                  <a:moveTo>
                    <a:pt x="840" y="665"/>
                  </a:moveTo>
                  <a:cubicBezTo>
                    <a:pt x="567" y="665"/>
                    <a:pt x="345" y="444"/>
                    <a:pt x="344" y="171"/>
                  </a:cubicBezTo>
                  <a:cubicBezTo>
                    <a:pt x="345" y="171"/>
                    <a:pt x="345" y="171"/>
                    <a:pt x="345" y="171"/>
                  </a:cubicBezTo>
                  <a:cubicBezTo>
                    <a:pt x="344" y="77"/>
                    <a:pt x="267" y="0"/>
                    <a:pt x="172" y="0"/>
                  </a:cubicBezTo>
                  <a:cubicBezTo>
                    <a:pt x="78" y="0"/>
                    <a:pt x="1" y="76"/>
                    <a:pt x="0" y="170"/>
                  </a:cubicBezTo>
                  <a:cubicBezTo>
                    <a:pt x="0" y="170"/>
                    <a:pt x="0" y="170"/>
                    <a:pt x="0" y="170"/>
                  </a:cubicBezTo>
                  <a:cubicBezTo>
                    <a:pt x="0" y="171"/>
                    <a:pt x="0" y="171"/>
                    <a:pt x="0" y="171"/>
                  </a:cubicBezTo>
                  <a:cubicBezTo>
                    <a:pt x="0" y="171"/>
                    <a:pt x="0" y="171"/>
                    <a:pt x="0" y="171"/>
                  </a:cubicBezTo>
                  <a:cubicBezTo>
                    <a:pt x="0" y="171"/>
                    <a:pt x="0" y="171"/>
                    <a:pt x="0" y="171"/>
                  </a:cubicBezTo>
                  <a:cubicBezTo>
                    <a:pt x="0" y="634"/>
                    <a:pt x="376" y="1010"/>
                    <a:pt x="839" y="1010"/>
                  </a:cubicBezTo>
                  <a:cubicBezTo>
                    <a:pt x="840" y="1010"/>
                    <a:pt x="840" y="1010"/>
                    <a:pt x="840" y="1010"/>
                  </a:cubicBezTo>
                  <a:cubicBezTo>
                    <a:pt x="742" y="827"/>
                    <a:pt x="742" y="827"/>
                    <a:pt x="742" y="827"/>
                  </a:cubicBezTo>
                  <a:lnTo>
                    <a:pt x="840" y="665"/>
                  </a:lnTo>
                  <a:close/>
                </a:path>
              </a:pathLst>
            </a:custGeom>
            <a:solidFill>
              <a:schemeClr val="accent4"/>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9"/>
            <p:cNvSpPr>
              <a:spLocks/>
            </p:cNvSpPr>
            <p:nvPr/>
          </p:nvSpPr>
          <p:spPr bwMode="auto">
            <a:xfrm>
              <a:off x="5740400" y="3690998"/>
              <a:ext cx="1885950" cy="1568450"/>
            </a:xfrm>
            <a:custGeom>
              <a:avLst/>
              <a:gdLst/>
              <a:ahLst/>
              <a:cxnLst>
                <a:cxn ang="0">
                  <a:pos x="1010" y="0"/>
                </a:cxn>
                <a:cxn ang="0">
                  <a:pos x="1010" y="0"/>
                </a:cxn>
                <a:cxn ang="0">
                  <a:pos x="821" y="77"/>
                </a:cxn>
                <a:cxn ang="0">
                  <a:pos x="665" y="0"/>
                </a:cxn>
                <a:cxn ang="0">
                  <a:pos x="171" y="495"/>
                </a:cxn>
                <a:cxn ang="0">
                  <a:pos x="171" y="495"/>
                </a:cxn>
                <a:cxn ang="0">
                  <a:pos x="0" y="667"/>
                </a:cxn>
                <a:cxn ang="0">
                  <a:pos x="170" y="840"/>
                </a:cxn>
                <a:cxn ang="0">
                  <a:pos x="170" y="840"/>
                </a:cxn>
                <a:cxn ang="0">
                  <a:pos x="171" y="840"/>
                </a:cxn>
                <a:cxn ang="0">
                  <a:pos x="171" y="840"/>
                </a:cxn>
                <a:cxn ang="0">
                  <a:pos x="171" y="840"/>
                </a:cxn>
                <a:cxn ang="0">
                  <a:pos x="1010" y="0"/>
                </a:cxn>
              </a:cxnLst>
              <a:rect l="0" t="0" r="r" b="b"/>
              <a:pathLst>
                <a:path w="1010" h="840">
                  <a:moveTo>
                    <a:pt x="1010" y="0"/>
                  </a:moveTo>
                  <a:cubicBezTo>
                    <a:pt x="1010" y="0"/>
                    <a:pt x="1010" y="0"/>
                    <a:pt x="1010" y="0"/>
                  </a:cubicBezTo>
                  <a:cubicBezTo>
                    <a:pt x="821" y="77"/>
                    <a:pt x="821" y="77"/>
                    <a:pt x="821" y="77"/>
                  </a:cubicBezTo>
                  <a:cubicBezTo>
                    <a:pt x="665" y="0"/>
                    <a:pt x="665" y="0"/>
                    <a:pt x="665" y="0"/>
                  </a:cubicBezTo>
                  <a:cubicBezTo>
                    <a:pt x="665" y="273"/>
                    <a:pt x="444" y="494"/>
                    <a:pt x="171" y="495"/>
                  </a:cubicBezTo>
                  <a:cubicBezTo>
                    <a:pt x="171" y="495"/>
                    <a:pt x="171" y="495"/>
                    <a:pt x="171" y="495"/>
                  </a:cubicBezTo>
                  <a:cubicBezTo>
                    <a:pt x="76" y="496"/>
                    <a:pt x="0" y="572"/>
                    <a:pt x="0" y="667"/>
                  </a:cubicBezTo>
                  <a:cubicBezTo>
                    <a:pt x="0" y="762"/>
                    <a:pt x="76" y="838"/>
                    <a:pt x="170" y="840"/>
                  </a:cubicBezTo>
                  <a:cubicBezTo>
                    <a:pt x="170" y="840"/>
                    <a:pt x="170" y="840"/>
                    <a:pt x="170" y="840"/>
                  </a:cubicBezTo>
                  <a:cubicBezTo>
                    <a:pt x="170" y="840"/>
                    <a:pt x="171" y="840"/>
                    <a:pt x="171" y="840"/>
                  </a:cubicBezTo>
                  <a:cubicBezTo>
                    <a:pt x="171" y="840"/>
                    <a:pt x="171" y="840"/>
                    <a:pt x="171" y="840"/>
                  </a:cubicBezTo>
                  <a:cubicBezTo>
                    <a:pt x="171" y="840"/>
                    <a:pt x="171" y="840"/>
                    <a:pt x="171" y="840"/>
                  </a:cubicBezTo>
                  <a:cubicBezTo>
                    <a:pt x="634" y="839"/>
                    <a:pt x="1009" y="464"/>
                    <a:pt x="1010" y="0"/>
                  </a:cubicBezTo>
                  <a:close/>
                </a:path>
              </a:pathLst>
            </a:custGeom>
            <a:solidFill>
              <a:schemeClr val="accent3"/>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1"/>
            <p:cNvSpPr>
              <a:spLocks/>
            </p:cNvSpPr>
            <p:nvPr/>
          </p:nvSpPr>
          <p:spPr bwMode="auto">
            <a:xfrm>
              <a:off x="6057900" y="2124136"/>
              <a:ext cx="1568450" cy="1885950"/>
            </a:xfrm>
            <a:custGeom>
              <a:avLst/>
              <a:gdLst/>
              <a:ahLst/>
              <a:cxnLst>
                <a:cxn ang="0">
                  <a:pos x="840" y="840"/>
                </a:cxn>
                <a:cxn ang="0">
                  <a:pos x="840" y="840"/>
                </a:cxn>
                <a:cxn ang="0">
                  <a:pos x="0" y="0"/>
                </a:cxn>
                <a:cxn ang="0">
                  <a:pos x="0" y="0"/>
                </a:cxn>
                <a:cxn ang="0">
                  <a:pos x="70" y="178"/>
                </a:cxn>
                <a:cxn ang="0">
                  <a:pos x="0" y="345"/>
                </a:cxn>
                <a:cxn ang="0">
                  <a:pos x="495" y="840"/>
                </a:cxn>
                <a:cxn ang="0">
                  <a:pos x="495" y="840"/>
                </a:cxn>
                <a:cxn ang="0">
                  <a:pos x="667" y="1011"/>
                </a:cxn>
                <a:cxn ang="0">
                  <a:pos x="840" y="840"/>
                </a:cxn>
              </a:cxnLst>
              <a:rect l="0" t="0" r="r" b="b"/>
              <a:pathLst>
                <a:path w="840" h="1011">
                  <a:moveTo>
                    <a:pt x="840" y="840"/>
                  </a:moveTo>
                  <a:cubicBezTo>
                    <a:pt x="840" y="840"/>
                    <a:pt x="840" y="840"/>
                    <a:pt x="840" y="840"/>
                  </a:cubicBezTo>
                  <a:cubicBezTo>
                    <a:pt x="839" y="376"/>
                    <a:pt x="464" y="0"/>
                    <a:pt x="0" y="0"/>
                  </a:cubicBezTo>
                  <a:cubicBezTo>
                    <a:pt x="0" y="0"/>
                    <a:pt x="0" y="0"/>
                    <a:pt x="0" y="0"/>
                  </a:cubicBezTo>
                  <a:cubicBezTo>
                    <a:pt x="70" y="178"/>
                    <a:pt x="70" y="178"/>
                    <a:pt x="70" y="178"/>
                  </a:cubicBezTo>
                  <a:cubicBezTo>
                    <a:pt x="0" y="345"/>
                    <a:pt x="0" y="345"/>
                    <a:pt x="0" y="345"/>
                  </a:cubicBezTo>
                  <a:cubicBezTo>
                    <a:pt x="273" y="345"/>
                    <a:pt x="495" y="566"/>
                    <a:pt x="495" y="840"/>
                  </a:cubicBezTo>
                  <a:cubicBezTo>
                    <a:pt x="495" y="840"/>
                    <a:pt x="495" y="840"/>
                    <a:pt x="495" y="840"/>
                  </a:cubicBezTo>
                  <a:cubicBezTo>
                    <a:pt x="496" y="935"/>
                    <a:pt x="573" y="1011"/>
                    <a:pt x="667" y="1011"/>
                  </a:cubicBezTo>
                  <a:cubicBezTo>
                    <a:pt x="762" y="1011"/>
                    <a:pt x="839" y="935"/>
                    <a:pt x="840" y="840"/>
                  </a:cubicBezTo>
                  <a:close/>
                </a:path>
              </a:pathLst>
            </a:custGeom>
            <a:solidFill>
              <a:schemeClr val="accent2"/>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12"/>
            <p:cNvSpPr>
              <a:spLocks/>
            </p:cNvSpPr>
            <p:nvPr/>
          </p:nvSpPr>
          <p:spPr bwMode="auto">
            <a:xfrm>
              <a:off x="4489450" y="2124136"/>
              <a:ext cx="1889125" cy="1566862"/>
            </a:xfrm>
            <a:custGeom>
              <a:avLst/>
              <a:gdLst/>
              <a:ahLst/>
              <a:cxnLst>
                <a:cxn ang="0">
                  <a:pos x="841" y="0"/>
                </a:cxn>
                <a:cxn ang="0">
                  <a:pos x="841" y="2"/>
                </a:cxn>
                <a:cxn ang="0">
                  <a:pos x="840" y="0"/>
                </a:cxn>
                <a:cxn ang="0">
                  <a:pos x="839" y="0"/>
                </a:cxn>
                <a:cxn ang="0">
                  <a:pos x="0" y="840"/>
                </a:cxn>
                <a:cxn ang="0">
                  <a:pos x="0" y="840"/>
                </a:cxn>
                <a:cxn ang="0">
                  <a:pos x="172" y="670"/>
                </a:cxn>
                <a:cxn ang="0">
                  <a:pos x="345" y="834"/>
                </a:cxn>
                <a:cxn ang="0">
                  <a:pos x="840" y="345"/>
                </a:cxn>
                <a:cxn ang="0">
                  <a:pos x="841" y="343"/>
                </a:cxn>
                <a:cxn ang="0">
                  <a:pos x="841" y="345"/>
                </a:cxn>
                <a:cxn ang="0">
                  <a:pos x="1012" y="172"/>
                </a:cxn>
                <a:cxn ang="0">
                  <a:pos x="841" y="0"/>
                </a:cxn>
              </a:cxnLst>
              <a:rect l="0" t="0" r="r" b="b"/>
              <a:pathLst>
                <a:path w="1012" h="840">
                  <a:moveTo>
                    <a:pt x="841" y="0"/>
                  </a:moveTo>
                  <a:cubicBezTo>
                    <a:pt x="841" y="2"/>
                    <a:pt x="841" y="2"/>
                    <a:pt x="841" y="2"/>
                  </a:cubicBezTo>
                  <a:cubicBezTo>
                    <a:pt x="840" y="0"/>
                    <a:pt x="840" y="0"/>
                    <a:pt x="840" y="0"/>
                  </a:cubicBezTo>
                  <a:cubicBezTo>
                    <a:pt x="839" y="0"/>
                    <a:pt x="839" y="0"/>
                    <a:pt x="839" y="0"/>
                  </a:cubicBezTo>
                  <a:cubicBezTo>
                    <a:pt x="376" y="0"/>
                    <a:pt x="0" y="376"/>
                    <a:pt x="0" y="840"/>
                  </a:cubicBezTo>
                  <a:cubicBezTo>
                    <a:pt x="0" y="840"/>
                    <a:pt x="0" y="840"/>
                    <a:pt x="0" y="840"/>
                  </a:cubicBezTo>
                  <a:cubicBezTo>
                    <a:pt x="1" y="746"/>
                    <a:pt x="78" y="670"/>
                    <a:pt x="172" y="670"/>
                  </a:cubicBezTo>
                  <a:cubicBezTo>
                    <a:pt x="265" y="670"/>
                    <a:pt x="340" y="743"/>
                    <a:pt x="345" y="834"/>
                  </a:cubicBezTo>
                  <a:cubicBezTo>
                    <a:pt x="348" y="563"/>
                    <a:pt x="568" y="345"/>
                    <a:pt x="840" y="345"/>
                  </a:cubicBezTo>
                  <a:cubicBezTo>
                    <a:pt x="841" y="343"/>
                    <a:pt x="841" y="343"/>
                    <a:pt x="841" y="343"/>
                  </a:cubicBezTo>
                  <a:cubicBezTo>
                    <a:pt x="841" y="345"/>
                    <a:pt x="841" y="345"/>
                    <a:pt x="841" y="345"/>
                  </a:cubicBezTo>
                  <a:cubicBezTo>
                    <a:pt x="936" y="344"/>
                    <a:pt x="1012" y="267"/>
                    <a:pt x="1012" y="172"/>
                  </a:cubicBezTo>
                  <a:cubicBezTo>
                    <a:pt x="1012" y="77"/>
                    <a:pt x="936" y="1"/>
                    <a:pt x="841" y="0"/>
                  </a:cubicBez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3" name="Rectangle 1436"/>
          <p:cNvSpPr>
            <a:spLocks noChangeArrowheads="1"/>
          </p:cNvSpPr>
          <p:nvPr/>
        </p:nvSpPr>
        <p:spPr bwMode="auto">
          <a:xfrm>
            <a:off x="48672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44" name="Rectangle 1436"/>
          <p:cNvSpPr>
            <a:spLocks noChangeArrowheads="1"/>
          </p:cNvSpPr>
          <p:nvPr/>
        </p:nvSpPr>
        <p:spPr bwMode="auto">
          <a:xfrm>
            <a:off x="48672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1"/>
                </a:solidFill>
                <a:latin typeface="FontAwesome" pitchFamily="2" charset="0"/>
              </a:rPr>
              <a:t></a:t>
            </a:r>
            <a:endParaRPr lang="en-US" sz="4000" b="1" dirty="0">
              <a:solidFill>
                <a:schemeClr val="accent1"/>
              </a:solidFill>
            </a:endParaRPr>
          </a:p>
        </p:txBody>
      </p:sp>
      <p:sp>
        <p:nvSpPr>
          <p:cNvPr id="45" name="Content Placeholder 2"/>
          <p:cNvSpPr txBox="1">
            <a:spLocks/>
          </p:cNvSpPr>
          <p:nvPr/>
        </p:nvSpPr>
        <p:spPr>
          <a:xfrm>
            <a:off x="48672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46" name="Rectangle 1436"/>
          <p:cNvSpPr>
            <a:spLocks noChangeArrowheads="1"/>
          </p:cNvSpPr>
          <p:nvPr/>
        </p:nvSpPr>
        <p:spPr bwMode="auto">
          <a:xfrm>
            <a:off x="486728" y="470379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47" name="Rectangle 1436"/>
          <p:cNvSpPr>
            <a:spLocks noChangeArrowheads="1"/>
          </p:cNvSpPr>
          <p:nvPr/>
        </p:nvSpPr>
        <p:spPr bwMode="auto">
          <a:xfrm>
            <a:off x="486727" y="4042072"/>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48" name="Content Placeholder 2"/>
          <p:cNvSpPr txBox="1">
            <a:spLocks/>
          </p:cNvSpPr>
          <p:nvPr/>
        </p:nvSpPr>
        <p:spPr>
          <a:xfrm>
            <a:off x="486728" y="501912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49" name="Rectangle 1436"/>
          <p:cNvSpPr>
            <a:spLocks noChangeArrowheads="1"/>
          </p:cNvSpPr>
          <p:nvPr/>
        </p:nvSpPr>
        <p:spPr bwMode="auto">
          <a:xfrm>
            <a:off x="9018570"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50" name="Rectangle 1436"/>
          <p:cNvSpPr>
            <a:spLocks noChangeArrowheads="1"/>
          </p:cNvSpPr>
          <p:nvPr/>
        </p:nvSpPr>
        <p:spPr bwMode="auto">
          <a:xfrm>
            <a:off x="11005282"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2"/>
                </a:solidFill>
                <a:latin typeface="FontAwesome" pitchFamily="2" charset="0"/>
              </a:rPr>
              <a:t></a:t>
            </a:r>
            <a:endParaRPr lang="en-US" sz="4000" b="1" dirty="0">
              <a:solidFill>
                <a:schemeClr val="accent2"/>
              </a:solidFill>
            </a:endParaRPr>
          </a:p>
        </p:txBody>
      </p:sp>
      <p:sp>
        <p:nvSpPr>
          <p:cNvPr id="51" name="Content Placeholder 2"/>
          <p:cNvSpPr txBox="1">
            <a:spLocks/>
          </p:cNvSpPr>
          <p:nvPr/>
        </p:nvSpPr>
        <p:spPr>
          <a:xfrm>
            <a:off x="8776757"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52" name="Rectangle 1436"/>
          <p:cNvSpPr>
            <a:spLocks noChangeArrowheads="1"/>
          </p:cNvSpPr>
          <p:nvPr/>
        </p:nvSpPr>
        <p:spPr bwMode="auto">
          <a:xfrm>
            <a:off x="9018570" y="475879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53" name="Rectangle 1436"/>
          <p:cNvSpPr>
            <a:spLocks noChangeArrowheads="1"/>
          </p:cNvSpPr>
          <p:nvPr/>
        </p:nvSpPr>
        <p:spPr bwMode="auto">
          <a:xfrm>
            <a:off x="11005282" y="4042072"/>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3"/>
                </a:solidFill>
                <a:latin typeface="FontAwesome" pitchFamily="2" charset="0"/>
              </a:rPr>
              <a:t></a:t>
            </a:r>
            <a:endParaRPr lang="en-US" sz="4000" b="1" dirty="0">
              <a:solidFill>
                <a:schemeClr val="accent3"/>
              </a:solidFill>
            </a:endParaRPr>
          </a:p>
        </p:txBody>
      </p:sp>
      <p:sp>
        <p:nvSpPr>
          <p:cNvPr id="54" name="Content Placeholder 2"/>
          <p:cNvSpPr txBox="1">
            <a:spLocks/>
          </p:cNvSpPr>
          <p:nvPr/>
        </p:nvSpPr>
        <p:spPr>
          <a:xfrm>
            <a:off x="8776757" y="507412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55" name="Rectangle 54"/>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26" name="Rectangle 1436"/>
          <p:cNvSpPr>
            <a:spLocks noChangeArrowheads="1"/>
          </p:cNvSpPr>
          <p:nvPr/>
        </p:nvSpPr>
        <p:spPr bwMode="auto">
          <a:xfrm>
            <a:off x="7328958" y="3402680"/>
            <a:ext cx="704119" cy="769441"/>
          </a:xfrm>
          <a:prstGeom prst="rect">
            <a:avLst/>
          </a:prstGeom>
          <a:extLst/>
        </p:spPr>
        <p:txBody>
          <a:bodyPr vert="horz" wrap="square" lIns="91440" tIns="45720" rIns="91440" bIns="45720" rtlCol="0" anchor="ctr">
            <a:spAutoFit/>
          </a:bodyPr>
          <a:lstStyle/>
          <a:p>
            <a:pPr algn="ctr">
              <a:buFont typeface="Arial" pitchFamily="34" charset="0"/>
              <a:buNone/>
            </a:pPr>
            <a:r>
              <a:rPr lang="en-US" sz="4400" smtClean="0">
                <a:solidFill>
                  <a:schemeClr val="bg1"/>
                </a:solidFill>
                <a:latin typeface="FontAwesome" pitchFamily="2" charset="0"/>
              </a:rPr>
              <a:t></a:t>
            </a:r>
            <a:endParaRPr lang="en-US" sz="4000" b="1" dirty="0">
              <a:solidFill>
                <a:schemeClr val="bg1"/>
              </a:solidFill>
            </a:endParaRPr>
          </a:p>
        </p:txBody>
      </p:sp>
      <p:sp>
        <p:nvSpPr>
          <p:cNvPr id="27" name="Rectangle 1436"/>
          <p:cNvSpPr>
            <a:spLocks noChangeArrowheads="1"/>
          </p:cNvSpPr>
          <p:nvPr/>
        </p:nvSpPr>
        <p:spPr bwMode="auto">
          <a:xfrm>
            <a:off x="5782041" y="5035580"/>
            <a:ext cx="704119" cy="769441"/>
          </a:xfrm>
          <a:prstGeom prst="rect">
            <a:avLst/>
          </a:prstGeom>
          <a:extLst/>
        </p:spPr>
        <p:txBody>
          <a:bodyPr vert="horz" wrap="square" lIns="91440" tIns="45720" rIns="91440" bIns="45720" rtlCol="0" anchor="ctr">
            <a:spAutoFit/>
          </a:bodyPr>
          <a:lstStyle/>
          <a:p>
            <a:pPr algn="ctr">
              <a:buFont typeface="Arial" pitchFamily="34" charset="0"/>
              <a:buNone/>
            </a:pPr>
            <a:r>
              <a:rPr lang="en-US" sz="4400" smtClean="0">
                <a:solidFill>
                  <a:schemeClr val="bg1"/>
                </a:solidFill>
                <a:latin typeface="FontAwesome" pitchFamily="2" charset="0"/>
              </a:rPr>
              <a:t></a:t>
            </a:r>
            <a:endParaRPr lang="en-US" sz="4000" b="1" dirty="0">
              <a:solidFill>
                <a:schemeClr val="bg1"/>
              </a:solidFill>
            </a:endParaRPr>
          </a:p>
        </p:txBody>
      </p:sp>
      <p:sp>
        <p:nvSpPr>
          <p:cNvPr id="28" name="Rectangle 1436"/>
          <p:cNvSpPr>
            <a:spLocks noChangeArrowheads="1"/>
          </p:cNvSpPr>
          <p:nvPr/>
        </p:nvSpPr>
        <p:spPr bwMode="auto">
          <a:xfrm>
            <a:off x="4171327" y="3516980"/>
            <a:ext cx="704119" cy="769441"/>
          </a:xfrm>
          <a:prstGeom prst="rect">
            <a:avLst/>
          </a:prstGeom>
          <a:extLst/>
        </p:spPr>
        <p:txBody>
          <a:bodyPr vert="horz" wrap="square" lIns="91440" tIns="45720" rIns="91440" bIns="45720" rtlCol="0" anchor="ctr">
            <a:spAutoFit/>
          </a:bodyPr>
          <a:lstStyle/>
          <a:p>
            <a:pPr algn="ctr">
              <a:buFont typeface="Arial" pitchFamily="34" charset="0"/>
              <a:buNone/>
            </a:pPr>
            <a:r>
              <a:rPr lang="en-US" sz="4400" smtClean="0">
                <a:solidFill>
                  <a:schemeClr val="bg1"/>
                </a:solidFill>
                <a:latin typeface="FontAwesome" pitchFamily="2" charset="0"/>
              </a:rPr>
              <a:t></a:t>
            </a:r>
            <a:endParaRPr lang="en-US" sz="4000" b="1" dirty="0">
              <a:solidFill>
                <a:schemeClr val="bg1"/>
              </a:solidFill>
            </a:endParaRPr>
          </a:p>
        </p:txBody>
      </p:sp>
      <p:sp>
        <p:nvSpPr>
          <p:cNvPr id="29" name="Rectangle 1436"/>
          <p:cNvSpPr>
            <a:spLocks noChangeArrowheads="1"/>
          </p:cNvSpPr>
          <p:nvPr/>
        </p:nvSpPr>
        <p:spPr bwMode="auto">
          <a:xfrm>
            <a:off x="5715366" y="1884305"/>
            <a:ext cx="704119" cy="707886"/>
          </a:xfrm>
          <a:prstGeom prst="rect">
            <a:avLst/>
          </a:prstGeom>
          <a:extLst/>
        </p:spPr>
        <p:txBody>
          <a:bodyPr vert="horz" wrap="square" lIns="91440" tIns="45720" rIns="91440" bIns="45720" rtlCol="0" anchor="ctr">
            <a:spAutoFit/>
          </a:bodyPr>
          <a:lstStyle/>
          <a:p>
            <a:pPr algn="ctr">
              <a:buFont typeface="Arial" pitchFamily="34" charset="0"/>
              <a:buNone/>
            </a:pPr>
            <a:r>
              <a:rPr lang="en-US" sz="4000" smtClean="0">
                <a:solidFill>
                  <a:schemeClr val="bg1"/>
                </a:solidFill>
                <a:latin typeface="FontAwesome" pitchFamily="2" charset="0"/>
              </a:rPr>
              <a:t></a:t>
            </a:r>
            <a:endParaRPr lang="en-US" sz="4000" b="1" dirty="0">
              <a:solidFill>
                <a:schemeClr val="bg1"/>
              </a:solidFill>
            </a:endParaRPr>
          </a:p>
        </p:txBody>
      </p:sp>
    </p:spTree>
    <p:extLst>
      <p:ext uri="{BB962C8B-B14F-4D97-AF65-F5344CB8AC3E}">
        <p14:creationId xmlns:p14="http://schemas.microsoft.com/office/powerpoint/2010/main" val="2710624792"/>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a:t>Circular Diagram </a:t>
            </a:r>
            <a:r>
              <a:rPr lang="en-US" smtClean="0"/>
              <a:t>with 8 </a:t>
            </a:r>
            <a:r>
              <a:rPr lang="en-US"/>
              <a:t>Steps</a:t>
            </a:r>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136</a:t>
            </a:fld>
            <a:endParaRPr lang="en-US"/>
          </a:p>
        </p:txBody>
      </p:sp>
      <p:grpSp>
        <p:nvGrpSpPr>
          <p:cNvPr id="19" name="Group 18"/>
          <p:cNvGrpSpPr/>
          <p:nvPr/>
        </p:nvGrpSpPr>
        <p:grpSpPr>
          <a:xfrm>
            <a:off x="4308506" y="2094088"/>
            <a:ext cx="3574990" cy="3574990"/>
            <a:chOff x="4308506" y="1641506"/>
            <a:chExt cx="3574990" cy="3574990"/>
          </a:xfrm>
        </p:grpSpPr>
        <p:sp>
          <p:nvSpPr>
            <p:cNvPr id="11" name="Freeform 10"/>
            <p:cNvSpPr/>
            <p:nvPr/>
          </p:nvSpPr>
          <p:spPr>
            <a:xfrm>
              <a:off x="6273800" y="1641506"/>
              <a:ext cx="960390" cy="636372"/>
            </a:xfrm>
            <a:custGeom>
              <a:avLst/>
              <a:gdLst>
                <a:gd name="connsiteX0" fmla="*/ 0 w 960390"/>
                <a:gd name="connsiteY0" fmla="*/ 0 h 636372"/>
                <a:gd name="connsiteX1" fmla="*/ 5880 w 960390"/>
                <a:gd name="connsiteY1" fmla="*/ 297 h 636372"/>
                <a:gd name="connsiteX2" fmla="*/ 826626 w 960390"/>
                <a:gd name="connsiteY2" fmla="*/ 297831 h 636372"/>
                <a:gd name="connsiteX3" fmla="*/ 960390 w 960390"/>
                <a:gd name="connsiteY3" fmla="*/ 397858 h 636372"/>
                <a:gd name="connsiteX4" fmla="*/ 721876 w 960390"/>
                <a:gd name="connsiteY4" fmla="*/ 636372 h 636372"/>
                <a:gd name="connsiteX5" fmla="*/ 639763 w 960390"/>
                <a:gd name="connsiteY5" fmla="*/ 574969 h 636372"/>
                <a:gd name="connsiteX6" fmla="*/ 116897 w 960390"/>
                <a:gd name="connsiteY6" fmla="*/ 354946 h 636372"/>
                <a:gd name="connsiteX7" fmla="*/ 0 w 960390"/>
                <a:gd name="connsiteY7" fmla="*/ 337105 h 636372"/>
                <a:gd name="connsiteX8" fmla="*/ 0 w 960390"/>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90" h="636372">
                  <a:moveTo>
                    <a:pt x="0" y="0"/>
                  </a:moveTo>
                  <a:lnTo>
                    <a:pt x="5880" y="297"/>
                  </a:lnTo>
                  <a:cubicBezTo>
                    <a:pt x="307841" y="30963"/>
                    <a:pt x="587694" y="136412"/>
                    <a:pt x="826626" y="297831"/>
                  </a:cubicBezTo>
                  <a:lnTo>
                    <a:pt x="960390" y="397858"/>
                  </a:lnTo>
                  <a:lnTo>
                    <a:pt x="721876" y="636372"/>
                  </a:lnTo>
                  <a:lnTo>
                    <a:pt x="639763" y="574969"/>
                  </a:lnTo>
                  <a:cubicBezTo>
                    <a:pt x="484178" y="469857"/>
                    <a:pt x="307276" y="393903"/>
                    <a:pt x="116897" y="354946"/>
                  </a:cubicBezTo>
                  <a:lnTo>
                    <a:pt x="0" y="337105"/>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 name="Freeform 11"/>
            <p:cNvSpPr/>
            <p:nvPr/>
          </p:nvSpPr>
          <p:spPr>
            <a:xfrm>
              <a:off x="4957811" y="1641506"/>
              <a:ext cx="960389" cy="636372"/>
            </a:xfrm>
            <a:custGeom>
              <a:avLst/>
              <a:gdLst>
                <a:gd name="connsiteX0" fmla="*/ 960389 w 960389"/>
                <a:gd name="connsiteY0" fmla="*/ 0 h 636372"/>
                <a:gd name="connsiteX1" fmla="*/ 960389 w 960389"/>
                <a:gd name="connsiteY1" fmla="*/ 337105 h 636372"/>
                <a:gd name="connsiteX2" fmla="*/ 843494 w 960389"/>
                <a:gd name="connsiteY2" fmla="*/ 354946 h 636372"/>
                <a:gd name="connsiteX3" fmla="*/ 320628 w 960389"/>
                <a:gd name="connsiteY3" fmla="*/ 574969 h 636372"/>
                <a:gd name="connsiteX4" fmla="*/ 238514 w 960389"/>
                <a:gd name="connsiteY4" fmla="*/ 636372 h 636372"/>
                <a:gd name="connsiteX5" fmla="*/ 0 w 960389"/>
                <a:gd name="connsiteY5" fmla="*/ 397858 h 636372"/>
                <a:gd name="connsiteX6" fmla="*/ 133765 w 960389"/>
                <a:gd name="connsiteY6" fmla="*/ 297831 h 636372"/>
                <a:gd name="connsiteX7" fmla="*/ 954511 w 960389"/>
                <a:gd name="connsiteY7" fmla="*/ 297 h 636372"/>
                <a:gd name="connsiteX8" fmla="*/ 960389 w 960389"/>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89" h="636372">
                  <a:moveTo>
                    <a:pt x="960389" y="0"/>
                  </a:moveTo>
                  <a:lnTo>
                    <a:pt x="960389" y="337105"/>
                  </a:lnTo>
                  <a:lnTo>
                    <a:pt x="843494" y="354946"/>
                  </a:lnTo>
                  <a:cubicBezTo>
                    <a:pt x="653116" y="393903"/>
                    <a:pt x="476214" y="469857"/>
                    <a:pt x="320628" y="574969"/>
                  </a:cubicBezTo>
                  <a:lnTo>
                    <a:pt x="238514" y="636372"/>
                  </a:lnTo>
                  <a:lnTo>
                    <a:pt x="0" y="397858"/>
                  </a:lnTo>
                  <a:lnTo>
                    <a:pt x="133765" y="297831"/>
                  </a:lnTo>
                  <a:cubicBezTo>
                    <a:pt x="372697" y="136412"/>
                    <a:pt x="652550" y="30963"/>
                    <a:pt x="954511" y="297"/>
                  </a:cubicBezTo>
                  <a:lnTo>
                    <a:pt x="96038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Freeform 12"/>
            <p:cNvSpPr/>
            <p:nvPr/>
          </p:nvSpPr>
          <p:spPr>
            <a:xfrm>
              <a:off x="7247124" y="2290811"/>
              <a:ext cx="636372" cy="960390"/>
            </a:xfrm>
            <a:custGeom>
              <a:avLst/>
              <a:gdLst>
                <a:gd name="connsiteX0" fmla="*/ 238514 w 636372"/>
                <a:gd name="connsiteY0" fmla="*/ 0 h 960390"/>
                <a:gd name="connsiteX1" fmla="*/ 338541 w 636372"/>
                <a:gd name="connsiteY1" fmla="*/ 133765 h 960390"/>
                <a:gd name="connsiteX2" fmla="*/ 636075 w 636372"/>
                <a:gd name="connsiteY2" fmla="*/ 954511 h 960390"/>
                <a:gd name="connsiteX3" fmla="*/ 636372 w 636372"/>
                <a:gd name="connsiteY3" fmla="*/ 960390 h 960390"/>
                <a:gd name="connsiteX4" fmla="*/ 299267 w 636372"/>
                <a:gd name="connsiteY4" fmla="*/ 960390 h 960390"/>
                <a:gd name="connsiteX5" fmla="*/ 281426 w 636372"/>
                <a:gd name="connsiteY5" fmla="*/ 843494 h 960390"/>
                <a:gd name="connsiteX6" fmla="*/ 61403 w 636372"/>
                <a:gd name="connsiteY6" fmla="*/ 320628 h 960390"/>
                <a:gd name="connsiteX7" fmla="*/ 0 w 636372"/>
                <a:gd name="connsiteY7" fmla="*/ 238514 h 960390"/>
                <a:gd name="connsiteX8" fmla="*/ 238514 w 636372"/>
                <a:gd name="connsiteY8" fmla="*/ 0 h 96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90">
                  <a:moveTo>
                    <a:pt x="238514" y="0"/>
                  </a:moveTo>
                  <a:lnTo>
                    <a:pt x="338541" y="133765"/>
                  </a:lnTo>
                  <a:cubicBezTo>
                    <a:pt x="499961" y="372697"/>
                    <a:pt x="605409" y="652550"/>
                    <a:pt x="636075" y="954511"/>
                  </a:cubicBezTo>
                  <a:lnTo>
                    <a:pt x="636372" y="960390"/>
                  </a:lnTo>
                  <a:lnTo>
                    <a:pt x="299267" y="960390"/>
                  </a:lnTo>
                  <a:lnTo>
                    <a:pt x="281426" y="843494"/>
                  </a:lnTo>
                  <a:cubicBezTo>
                    <a:pt x="242469" y="653116"/>
                    <a:pt x="166515" y="476214"/>
                    <a:pt x="61403" y="320628"/>
                  </a:cubicBezTo>
                  <a:lnTo>
                    <a:pt x="0" y="238514"/>
                  </a:lnTo>
                  <a:lnTo>
                    <a:pt x="238514"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4" name="Freeform 13"/>
            <p:cNvSpPr/>
            <p:nvPr/>
          </p:nvSpPr>
          <p:spPr>
            <a:xfrm>
              <a:off x="4308506" y="2290812"/>
              <a:ext cx="636372" cy="960389"/>
            </a:xfrm>
            <a:custGeom>
              <a:avLst/>
              <a:gdLst>
                <a:gd name="connsiteX0" fmla="*/ 397858 w 636372"/>
                <a:gd name="connsiteY0" fmla="*/ 0 h 960389"/>
                <a:gd name="connsiteX1" fmla="*/ 636372 w 636372"/>
                <a:gd name="connsiteY1" fmla="*/ 238514 h 960389"/>
                <a:gd name="connsiteX2" fmla="*/ 574969 w 636372"/>
                <a:gd name="connsiteY2" fmla="*/ 320627 h 960389"/>
                <a:gd name="connsiteX3" fmla="*/ 354946 w 636372"/>
                <a:gd name="connsiteY3" fmla="*/ 843493 h 960389"/>
                <a:gd name="connsiteX4" fmla="*/ 337105 w 636372"/>
                <a:gd name="connsiteY4" fmla="*/ 960389 h 960389"/>
                <a:gd name="connsiteX5" fmla="*/ 0 w 636372"/>
                <a:gd name="connsiteY5" fmla="*/ 960389 h 960389"/>
                <a:gd name="connsiteX6" fmla="*/ 297 w 636372"/>
                <a:gd name="connsiteY6" fmla="*/ 954510 h 960389"/>
                <a:gd name="connsiteX7" fmla="*/ 297831 w 636372"/>
                <a:gd name="connsiteY7" fmla="*/ 133764 h 960389"/>
                <a:gd name="connsiteX8" fmla="*/ 397858 w 636372"/>
                <a:gd name="connsiteY8" fmla="*/ 0 h 9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89">
                  <a:moveTo>
                    <a:pt x="397858" y="0"/>
                  </a:moveTo>
                  <a:lnTo>
                    <a:pt x="636372" y="238514"/>
                  </a:lnTo>
                  <a:lnTo>
                    <a:pt x="574969" y="320627"/>
                  </a:lnTo>
                  <a:cubicBezTo>
                    <a:pt x="469858" y="476213"/>
                    <a:pt x="393903" y="653115"/>
                    <a:pt x="354946" y="843493"/>
                  </a:cubicBezTo>
                  <a:lnTo>
                    <a:pt x="337105" y="960389"/>
                  </a:lnTo>
                  <a:lnTo>
                    <a:pt x="0" y="960389"/>
                  </a:lnTo>
                  <a:lnTo>
                    <a:pt x="297" y="954510"/>
                  </a:lnTo>
                  <a:cubicBezTo>
                    <a:pt x="30963" y="652549"/>
                    <a:pt x="136412" y="372696"/>
                    <a:pt x="297831" y="133764"/>
                  </a:cubicBezTo>
                  <a:lnTo>
                    <a:pt x="397858"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5" name="Freeform 14"/>
            <p:cNvSpPr/>
            <p:nvPr/>
          </p:nvSpPr>
          <p:spPr>
            <a:xfrm>
              <a:off x="4308506" y="3606801"/>
              <a:ext cx="636372" cy="960389"/>
            </a:xfrm>
            <a:custGeom>
              <a:avLst/>
              <a:gdLst>
                <a:gd name="connsiteX0" fmla="*/ 0 w 636372"/>
                <a:gd name="connsiteY0" fmla="*/ 0 h 960389"/>
                <a:gd name="connsiteX1" fmla="*/ 337105 w 636372"/>
                <a:gd name="connsiteY1" fmla="*/ 0 h 960389"/>
                <a:gd name="connsiteX2" fmla="*/ 354946 w 636372"/>
                <a:gd name="connsiteY2" fmla="*/ 116896 h 960389"/>
                <a:gd name="connsiteX3" fmla="*/ 574969 w 636372"/>
                <a:gd name="connsiteY3" fmla="*/ 639762 h 960389"/>
                <a:gd name="connsiteX4" fmla="*/ 636372 w 636372"/>
                <a:gd name="connsiteY4" fmla="*/ 721875 h 960389"/>
                <a:gd name="connsiteX5" fmla="*/ 397858 w 636372"/>
                <a:gd name="connsiteY5" fmla="*/ 960389 h 960389"/>
                <a:gd name="connsiteX6" fmla="*/ 297831 w 636372"/>
                <a:gd name="connsiteY6" fmla="*/ 826625 h 960389"/>
                <a:gd name="connsiteX7" fmla="*/ 297 w 636372"/>
                <a:gd name="connsiteY7" fmla="*/ 5879 h 960389"/>
                <a:gd name="connsiteX8" fmla="*/ 0 w 636372"/>
                <a:gd name="connsiteY8" fmla="*/ 0 h 960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89">
                  <a:moveTo>
                    <a:pt x="0" y="0"/>
                  </a:moveTo>
                  <a:lnTo>
                    <a:pt x="337105" y="0"/>
                  </a:lnTo>
                  <a:lnTo>
                    <a:pt x="354946" y="116896"/>
                  </a:lnTo>
                  <a:cubicBezTo>
                    <a:pt x="393903" y="307275"/>
                    <a:pt x="469858" y="484177"/>
                    <a:pt x="574969" y="639762"/>
                  </a:cubicBezTo>
                  <a:lnTo>
                    <a:pt x="636372" y="721875"/>
                  </a:lnTo>
                  <a:lnTo>
                    <a:pt x="397858" y="960389"/>
                  </a:lnTo>
                  <a:lnTo>
                    <a:pt x="297831" y="826625"/>
                  </a:lnTo>
                  <a:cubicBezTo>
                    <a:pt x="136412" y="587693"/>
                    <a:pt x="30963" y="307840"/>
                    <a:pt x="297" y="5879"/>
                  </a:cubicBezTo>
                  <a:lnTo>
                    <a:pt x="0"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6" name="Freeform 15"/>
            <p:cNvSpPr/>
            <p:nvPr/>
          </p:nvSpPr>
          <p:spPr>
            <a:xfrm>
              <a:off x="7247124" y="3606801"/>
              <a:ext cx="636372" cy="960390"/>
            </a:xfrm>
            <a:custGeom>
              <a:avLst/>
              <a:gdLst>
                <a:gd name="connsiteX0" fmla="*/ 299267 w 636372"/>
                <a:gd name="connsiteY0" fmla="*/ 0 h 960390"/>
                <a:gd name="connsiteX1" fmla="*/ 636372 w 636372"/>
                <a:gd name="connsiteY1" fmla="*/ 0 h 960390"/>
                <a:gd name="connsiteX2" fmla="*/ 636075 w 636372"/>
                <a:gd name="connsiteY2" fmla="*/ 5879 h 960390"/>
                <a:gd name="connsiteX3" fmla="*/ 338541 w 636372"/>
                <a:gd name="connsiteY3" fmla="*/ 826625 h 960390"/>
                <a:gd name="connsiteX4" fmla="*/ 238514 w 636372"/>
                <a:gd name="connsiteY4" fmla="*/ 960390 h 960390"/>
                <a:gd name="connsiteX5" fmla="*/ 0 w 636372"/>
                <a:gd name="connsiteY5" fmla="*/ 721876 h 960390"/>
                <a:gd name="connsiteX6" fmla="*/ 61403 w 636372"/>
                <a:gd name="connsiteY6" fmla="*/ 639762 h 960390"/>
                <a:gd name="connsiteX7" fmla="*/ 281426 w 636372"/>
                <a:gd name="connsiteY7" fmla="*/ 116896 h 960390"/>
                <a:gd name="connsiteX8" fmla="*/ 299267 w 636372"/>
                <a:gd name="connsiteY8" fmla="*/ 0 h 96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6372" h="960390">
                  <a:moveTo>
                    <a:pt x="299267" y="0"/>
                  </a:moveTo>
                  <a:lnTo>
                    <a:pt x="636372" y="0"/>
                  </a:lnTo>
                  <a:lnTo>
                    <a:pt x="636075" y="5879"/>
                  </a:lnTo>
                  <a:cubicBezTo>
                    <a:pt x="605409" y="307840"/>
                    <a:pt x="499961" y="587693"/>
                    <a:pt x="338541" y="826625"/>
                  </a:cubicBezTo>
                  <a:lnTo>
                    <a:pt x="238514" y="960390"/>
                  </a:lnTo>
                  <a:lnTo>
                    <a:pt x="0" y="721876"/>
                  </a:lnTo>
                  <a:lnTo>
                    <a:pt x="61403" y="639762"/>
                  </a:lnTo>
                  <a:cubicBezTo>
                    <a:pt x="166515" y="484177"/>
                    <a:pt x="242469" y="307275"/>
                    <a:pt x="281426" y="116896"/>
                  </a:cubicBezTo>
                  <a:lnTo>
                    <a:pt x="299267"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Freeform 16"/>
            <p:cNvSpPr/>
            <p:nvPr/>
          </p:nvSpPr>
          <p:spPr>
            <a:xfrm>
              <a:off x="4957811" y="4580124"/>
              <a:ext cx="960389" cy="636372"/>
            </a:xfrm>
            <a:custGeom>
              <a:avLst/>
              <a:gdLst>
                <a:gd name="connsiteX0" fmla="*/ 238514 w 960389"/>
                <a:gd name="connsiteY0" fmla="*/ 0 h 636372"/>
                <a:gd name="connsiteX1" fmla="*/ 320628 w 960389"/>
                <a:gd name="connsiteY1" fmla="*/ 61403 h 636372"/>
                <a:gd name="connsiteX2" fmla="*/ 843494 w 960389"/>
                <a:gd name="connsiteY2" fmla="*/ 281426 h 636372"/>
                <a:gd name="connsiteX3" fmla="*/ 960389 w 960389"/>
                <a:gd name="connsiteY3" fmla="*/ 299267 h 636372"/>
                <a:gd name="connsiteX4" fmla="*/ 960389 w 960389"/>
                <a:gd name="connsiteY4" fmla="*/ 636372 h 636372"/>
                <a:gd name="connsiteX5" fmla="*/ 954511 w 960389"/>
                <a:gd name="connsiteY5" fmla="*/ 636075 h 636372"/>
                <a:gd name="connsiteX6" fmla="*/ 133765 w 960389"/>
                <a:gd name="connsiteY6" fmla="*/ 338541 h 636372"/>
                <a:gd name="connsiteX7" fmla="*/ 0 w 960389"/>
                <a:gd name="connsiteY7" fmla="*/ 238514 h 636372"/>
                <a:gd name="connsiteX8" fmla="*/ 238514 w 960389"/>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89" h="636372">
                  <a:moveTo>
                    <a:pt x="238514" y="0"/>
                  </a:moveTo>
                  <a:lnTo>
                    <a:pt x="320628" y="61403"/>
                  </a:lnTo>
                  <a:cubicBezTo>
                    <a:pt x="476214" y="166515"/>
                    <a:pt x="653116" y="242469"/>
                    <a:pt x="843494" y="281426"/>
                  </a:cubicBezTo>
                  <a:lnTo>
                    <a:pt x="960389" y="299267"/>
                  </a:lnTo>
                  <a:lnTo>
                    <a:pt x="960389" y="636372"/>
                  </a:lnTo>
                  <a:lnTo>
                    <a:pt x="954511" y="636075"/>
                  </a:lnTo>
                  <a:cubicBezTo>
                    <a:pt x="652550" y="605409"/>
                    <a:pt x="372697" y="499961"/>
                    <a:pt x="133765" y="338541"/>
                  </a:cubicBezTo>
                  <a:lnTo>
                    <a:pt x="0" y="238514"/>
                  </a:lnTo>
                  <a:lnTo>
                    <a:pt x="238514"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a:off x="6273800" y="4580124"/>
              <a:ext cx="960390" cy="636372"/>
            </a:xfrm>
            <a:custGeom>
              <a:avLst/>
              <a:gdLst>
                <a:gd name="connsiteX0" fmla="*/ 721876 w 960390"/>
                <a:gd name="connsiteY0" fmla="*/ 0 h 636372"/>
                <a:gd name="connsiteX1" fmla="*/ 960390 w 960390"/>
                <a:gd name="connsiteY1" fmla="*/ 238514 h 636372"/>
                <a:gd name="connsiteX2" fmla="*/ 826626 w 960390"/>
                <a:gd name="connsiteY2" fmla="*/ 338541 h 636372"/>
                <a:gd name="connsiteX3" fmla="*/ 5880 w 960390"/>
                <a:gd name="connsiteY3" fmla="*/ 636075 h 636372"/>
                <a:gd name="connsiteX4" fmla="*/ 0 w 960390"/>
                <a:gd name="connsiteY4" fmla="*/ 636372 h 636372"/>
                <a:gd name="connsiteX5" fmla="*/ 0 w 960390"/>
                <a:gd name="connsiteY5" fmla="*/ 299267 h 636372"/>
                <a:gd name="connsiteX6" fmla="*/ 116897 w 960390"/>
                <a:gd name="connsiteY6" fmla="*/ 281426 h 636372"/>
                <a:gd name="connsiteX7" fmla="*/ 639763 w 960390"/>
                <a:gd name="connsiteY7" fmla="*/ 61403 h 636372"/>
                <a:gd name="connsiteX8" fmla="*/ 721876 w 960390"/>
                <a:gd name="connsiteY8" fmla="*/ 0 h 63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0390" h="636372">
                  <a:moveTo>
                    <a:pt x="721876" y="0"/>
                  </a:moveTo>
                  <a:lnTo>
                    <a:pt x="960390" y="238514"/>
                  </a:lnTo>
                  <a:lnTo>
                    <a:pt x="826626" y="338541"/>
                  </a:lnTo>
                  <a:cubicBezTo>
                    <a:pt x="587694" y="499961"/>
                    <a:pt x="307841" y="605409"/>
                    <a:pt x="5880" y="636075"/>
                  </a:cubicBezTo>
                  <a:lnTo>
                    <a:pt x="0" y="636372"/>
                  </a:lnTo>
                  <a:lnTo>
                    <a:pt x="0" y="299267"/>
                  </a:lnTo>
                  <a:lnTo>
                    <a:pt x="116897" y="281426"/>
                  </a:lnTo>
                  <a:cubicBezTo>
                    <a:pt x="307276" y="242469"/>
                    <a:pt x="484178" y="166515"/>
                    <a:pt x="639763" y="61403"/>
                  </a:cubicBezTo>
                  <a:lnTo>
                    <a:pt x="72187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6" name="Group 35"/>
          <p:cNvGrpSpPr/>
          <p:nvPr/>
        </p:nvGrpSpPr>
        <p:grpSpPr>
          <a:xfrm>
            <a:off x="6995676" y="2094088"/>
            <a:ext cx="1965296" cy="636372"/>
            <a:chOff x="6995676" y="2094088"/>
            <a:chExt cx="1965296" cy="636372"/>
          </a:xfrm>
        </p:grpSpPr>
        <p:cxnSp>
          <p:nvCxnSpPr>
            <p:cNvPr id="29" name="Straight Connector 28"/>
            <p:cNvCxnSpPr/>
            <p:nvPr/>
          </p:nvCxnSpPr>
          <p:spPr>
            <a:xfrm>
              <a:off x="7632048" y="2094088"/>
              <a:ext cx="1328924"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V="1">
              <a:off x="6995676" y="2094088"/>
              <a:ext cx="636372" cy="636372"/>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37" name="Group 36"/>
          <p:cNvGrpSpPr/>
          <p:nvPr/>
        </p:nvGrpSpPr>
        <p:grpSpPr>
          <a:xfrm flipV="1">
            <a:off x="7247124" y="4782822"/>
            <a:ext cx="1713848" cy="640080"/>
            <a:chOff x="6995676" y="2094088"/>
            <a:chExt cx="1713848" cy="636372"/>
          </a:xfrm>
        </p:grpSpPr>
        <p:cxnSp>
          <p:nvCxnSpPr>
            <p:cNvPr id="38" name="Straight Connector 37"/>
            <p:cNvCxnSpPr/>
            <p:nvPr/>
          </p:nvCxnSpPr>
          <p:spPr>
            <a:xfrm flipV="1">
              <a:off x="7632048" y="2094088"/>
              <a:ext cx="1077476"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V="1">
              <a:off x="6995676" y="2094088"/>
              <a:ext cx="636372" cy="636372"/>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grpSp>
      <p:grpSp>
        <p:nvGrpSpPr>
          <p:cNvPr id="40" name="Group 39"/>
          <p:cNvGrpSpPr/>
          <p:nvPr/>
        </p:nvGrpSpPr>
        <p:grpSpPr>
          <a:xfrm flipH="1">
            <a:off x="3215616" y="2338717"/>
            <a:ext cx="1726731" cy="636372"/>
            <a:chOff x="6995676" y="2094088"/>
            <a:chExt cx="1729146" cy="636372"/>
          </a:xfrm>
        </p:grpSpPr>
        <p:cxnSp>
          <p:nvCxnSpPr>
            <p:cNvPr id="41" name="Straight Connector 40"/>
            <p:cNvCxnSpPr/>
            <p:nvPr/>
          </p:nvCxnSpPr>
          <p:spPr>
            <a:xfrm>
              <a:off x="7632047" y="2094088"/>
              <a:ext cx="109277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V="1">
              <a:off x="6995676" y="2094088"/>
              <a:ext cx="636372" cy="636372"/>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grpSp>
      <p:grpSp>
        <p:nvGrpSpPr>
          <p:cNvPr id="43" name="Group 42"/>
          <p:cNvGrpSpPr/>
          <p:nvPr/>
        </p:nvGrpSpPr>
        <p:grpSpPr>
          <a:xfrm flipH="1" flipV="1">
            <a:off x="3225801" y="5028998"/>
            <a:ext cx="1964943" cy="640080"/>
            <a:chOff x="6995676" y="2094088"/>
            <a:chExt cx="1967691" cy="636372"/>
          </a:xfrm>
        </p:grpSpPr>
        <p:cxnSp>
          <p:nvCxnSpPr>
            <p:cNvPr id="44" name="Straight Connector 43"/>
            <p:cNvCxnSpPr/>
            <p:nvPr/>
          </p:nvCxnSpPr>
          <p:spPr>
            <a:xfrm flipV="1">
              <a:off x="7632046" y="2094088"/>
              <a:ext cx="1331321" cy="0"/>
            </a:xfrm>
            <a:prstGeom prst="line">
              <a:avLst/>
            </a:prstGeom>
            <a:ln w="1905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6995676" y="2094088"/>
              <a:ext cx="636372" cy="636372"/>
            </a:xfrm>
            <a:prstGeom prst="line">
              <a:avLst/>
            </a:prstGeom>
            <a:ln w="1905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46" name="Straight Connector 45"/>
          <p:cNvCxnSpPr/>
          <p:nvPr/>
        </p:nvCxnSpPr>
        <p:spPr>
          <a:xfrm>
            <a:off x="7546391" y="3703783"/>
            <a:ext cx="1419810" cy="0"/>
          </a:xfrm>
          <a:prstGeom prst="line">
            <a:avLst/>
          </a:prstGeom>
          <a:ln w="19050">
            <a:solidFill>
              <a:schemeClr val="accent5">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flipH="1" flipV="1">
            <a:off x="5921853" y="1714506"/>
            <a:ext cx="0" cy="71668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225800" y="4059383"/>
            <a:ext cx="1417320" cy="0"/>
          </a:xfrm>
          <a:prstGeom prst="line">
            <a:avLst/>
          </a:prstGeom>
          <a:ln w="19050">
            <a:solidFill>
              <a:schemeClr val="accent5">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6273799" y="5331973"/>
            <a:ext cx="3" cy="778537"/>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68" name="Rectangle 1436"/>
          <p:cNvSpPr>
            <a:spLocks noChangeArrowheads="1"/>
          </p:cNvSpPr>
          <p:nvPr/>
        </p:nvSpPr>
        <p:spPr bwMode="auto">
          <a:xfrm>
            <a:off x="9018686" y="173469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69" name="Rectangle 1436"/>
          <p:cNvSpPr>
            <a:spLocks noChangeArrowheads="1"/>
          </p:cNvSpPr>
          <p:nvPr/>
        </p:nvSpPr>
        <p:spPr bwMode="auto">
          <a:xfrm>
            <a:off x="9018686" y="5068959"/>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0" name="Rectangle 1436"/>
          <p:cNvSpPr>
            <a:spLocks noChangeArrowheads="1"/>
          </p:cNvSpPr>
          <p:nvPr/>
        </p:nvSpPr>
        <p:spPr bwMode="auto">
          <a:xfrm>
            <a:off x="9018686" y="335149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1" name="Rectangle 1436"/>
          <p:cNvSpPr>
            <a:spLocks noChangeArrowheads="1"/>
          </p:cNvSpPr>
          <p:nvPr/>
        </p:nvSpPr>
        <p:spPr bwMode="auto">
          <a:xfrm>
            <a:off x="2461008" y="1997710"/>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2" name="Rectangle 1436"/>
          <p:cNvSpPr>
            <a:spLocks noChangeArrowheads="1"/>
          </p:cNvSpPr>
          <p:nvPr/>
        </p:nvSpPr>
        <p:spPr bwMode="auto">
          <a:xfrm>
            <a:off x="2461008" y="5331973"/>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3" name="Rectangle 1436"/>
          <p:cNvSpPr>
            <a:spLocks noChangeArrowheads="1"/>
          </p:cNvSpPr>
          <p:nvPr/>
        </p:nvSpPr>
        <p:spPr bwMode="auto">
          <a:xfrm>
            <a:off x="2461008" y="3614511"/>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4" name="Rectangle 1436"/>
          <p:cNvSpPr>
            <a:spLocks noChangeArrowheads="1"/>
          </p:cNvSpPr>
          <p:nvPr/>
        </p:nvSpPr>
        <p:spPr bwMode="auto">
          <a:xfrm>
            <a:off x="4750585" y="3253424"/>
            <a:ext cx="2690831" cy="369332"/>
          </a:xfrm>
          <a:prstGeom prst="rect">
            <a:avLst/>
          </a:prstGeom>
          <a:extLst/>
        </p:spPr>
        <p:txBody>
          <a:bodyPr vert="horz" lIns="91440" tIns="45720" rIns="91440" bIns="45720" rtlCol="0">
            <a:spAutoFit/>
          </a:bodyPr>
          <a:lstStyle/>
          <a:p>
            <a:pPr algn="ctr">
              <a:buFont typeface="Arial" pitchFamily="34" charset="0"/>
              <a:buNone/>
            </a:pPr>
            <a:r>
              <a:rPr lang="en-US" b="1">
                <a:solidFill>
                  <a:srgbClr val="273339"/>
                </a:solidFill>
              </a:rPr>
              <a:t>Lorem Ipsum Dolor sit </a:t>
            </a:r>
          </a:p>
        </p:txBody>
      </p:sp>
      <p:sp>
        <p:nvSpPr>
          <p:cNvPr id="75" name="Content Placeholder 2"/>
          <p:cNvSpPr txBox="1">
            <a:spLocks/>
          </p:cNvSpPr>
          <p:nvPr/>
        </p:nvSpPr>
        <p:spPr>
          <a:xfrm>
            <a:off x="4957811" y="3568753"/>
            <a:ext cx="2276379"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76" name="Rectangle 1436"/>
          <p:cNvSpPr>
            <a:spLocks noChangeArrowheads="1"/>
          </p:cNvSpPr>
          <p:nvPr/>
        </p:nvSpPr>
        <p:spPr bwMode="auto">
          <a:xfrm>
            <a:off x="6401936" y="5713652"/>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7" name="Rectangle 1436"/>
          <p:cNvSpPr>
            <a:spLocks noChangeArrowheads="1"/>
          </p:cNvSpPr>
          <p:nvPr/>
        </p:nvSpPr>
        <p:spPr bwMode="auto">
          <a:xfrm>
            <a:off x="5190744" y="12565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2"/>
                </a:solidFill>
                <a:latin typeface="FontAwesome" pitchFamily="2" charset="0"/>
              </a:rPr>
              <a:t></a:t>
            </a:r>
            <a:endParaRPr lang="en-US" sz="4000" b="1" dirty="0">
              <a:solidFill>
                <a:schemeClr val="accent2"/>
              </a:solidFill>
            </a:endParaRPr>
          </a:p>
        </p:txBody>
      </p:sp>
      <p:sp>
        <p:nvSpPr>
          <p:cNvPr id="79" name="Rectangle 78"/>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2216907874"/>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Pyramid with 4 Levels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137</a:t>
            </a:fld>
            <a:endParaRPr lang="en-US"/>
          </a:p>
        </p:txBody>
      </p:sp>
      <p:sp>
        <p:nvSpPr>
          <p:cNvPr id="66" name="Text Placeholder 65"/>
          <p:cNvSpPr>
            <a:spLocks noGrp="1"/>
          </p:cNvSpPr>
          <p:nvPr>
            <p:ph type="body" sz="quarter" idx="15"/>
          </p:nvPr>
        </p:nvSpPr>
        <p:spPr/>
        <p:txBody>
          <a:bodyPr>
            <a:normAutofit/>
          </a:bodyPr>
          <a:lstStyle/>
          <a:p>
            <a:r>
              <a:rPr lang="en-US"/>
              <a:t>Lorem ipsum dolor sit amet, tempus maecenas massa purus ad non. Nulla etiam proin nulla ante neque, fermentum wisi purus nibh nullam elementum, aliquet massa ultricies porttitor amet, iaculis nullam libero ante nascetur. Ante id nullam nonummy vitae, praesent lectus, orci mi aenean arcu odio, sit viverra nemo amet diam luctus, a justo sit aut sit sed.</a:t>
            </a:r>
          </a:p>
        </p:txBody>
      </p:sp>
      <p:sp>
        <p:nvSpPr>
          <p:cNvPr id="69" name="Text Placeholder 68"/>
          <p:cNvSpPr>
            <a:spLocks noGrp="1"/>
          </p:cNvSpPr>
          <p:nvPr>
            <p:ph type="body" sz="quarter" idx="17"/>
          </p:nvPr>
        </p:nvSpPr>
        <p:spPr/>
        <p:txBody>
          <a:bodyPr/>
          <a:lstStyle/>
          <a:p>
            <a:r>
              <a:rPr lang="en-US" smtClean="0">
                <a:solidFill>
                  <a:schemeClr val="accent5"/>
                </a:solidFill>
              </a:rPr>
              <a:t></a:t>
            </a:r>
            <a:endParaRPr lang="en-US">
              <a:solidFill>
                <a:schemeClr val="accent5"/>
              </a:solidFill>
            </a:endParaRPr>
          </a:p>
        </p:txBody>
      </p:sp>
      <p:sp>
        <p:nvSpPr>
          <p:cNvPr id="70" name="Text Placeholder 69"/>
          <p:cNvSpPr>
            <a:spLocks noGrp="1"/>
          </p:cNvSpPr>
          <p:nvPr>
            <p:ph type="body" sz="quarter" idx="18"/>
          </p:nvPr>
        </p:nvSpPr>
        <p:spPr/>
        <p:txBody>
          <a:bodyPr/>
          <a:lstStyle/>
          <a:p>
            <a:r>
              <a:rPr lang="en-US" smtClean="0">
                <a:solidFill>
                  <a:schemeClr val="accent4"/>
                </a:solidFill>
              </a:rPr>
              <a:t></a:t>
            </a:r>
            <a:endParaRPr lang="en-US">
              <a:solidFill>
                <a:schemeClr val="accent4"/>
              </a:solidFill>
            </a:endParaRPr>
          </a:p>
        </p:txBody>
      </p:sp>
      <p:sp>
        <p:nvSpPr>
          <p:cNvPr id="71" name="Text Placeholder 70"/>
          <p:cNvSpPr>
            <a:spLocks noGrp="1"/>
          </p:cNvSpPr>
          <p:nvPr>
            <p:ph type="body" sz="quarter" idx="19"/>
          </p:nvPr>
        </p:nvSpPr>
        <p:spPr/>
        <p:txBody>
          <a:bodyPr/>
          <a:lstStyle/>
          <a:p>
            <a:r>
              <a:rPr lang="en-US" smtClean="0">
                <a:solidFill>
                  <a:schemeClr val="accent3"/>
                </a:solidFill>
              </a:rPr>
              <a:t></a:t>
            </a:r>
            <a:endParaRPr lang="en-US">
              <a:solidFill>
                <a:schemeClr val="accent3"/>
              </a:solidFill>
            </a:endParaRPr>
          </a:p>
        </p:txBody>
      </p:sp>
      <p:sp>
        <p:nvSpPr>
          <p:cNvPr id="77" name="Text Placeholder 76"/>
          <p:cNvSpPr>
            <a:spLocks noGrp="1"/>
          </p:cNvSpPr>
          <p:nvPr>
            <p:ph type="body" sz="quarter" idx="28"/>
          </p:nvPr>
        </p:nvSpPr>
        <p:spPr/>
        <p:txBody>
          <a:bodyPr/>
          <a:lstStyle/>
          <a:p>
            <a:r>
              <a:rPr lang="en-US"/>
              <a:t>Lorem ipsum dolor sit amet, tempus maecenas massa purus ad non. Nulla etiam proin nulla ante neque, fermentum wisi purus nibh nullam elementum, aliquet massa ultricies porttitor amet, iaculis nullam libero ante nascetur. Ante id nullam nonummy vitae, praesent lectus, orci mi aenean arcu odio, sit viverra nemo amet diam luctus, a justo sit aut sit sed.</a:t>
            </a:r>
          </a:p>
        </p:txBody>
      </p:sp>
      <p:sp>
        <p:nvSpPr>
          <p:cNvPr id="78" name="Text Placeholder 77"/>
          <p:cNvSpPr>
            <a:spLocks noGrp="1"/>
          </p:cNvSpPr>
          <p:nvPr>
            <p:ph type="body" sz="quarter" idx="29"/>
          </p:nvPr>
        </p:nvSpPr>
        <p:spPr/>
        <p:txBody>
          <a:bodyPr/>
          <a:lstStyle/>
          <a:p>
            <a:r>
              <a:rPr lang="en-US" smtClean="0"/>
              <a:t>Idea 01</a:t>
            </a:r>
            <a:endParaRPr lang="en-US"/>
          </a:p>
        </p:txBody>
      </p:sp>
      <p:sp>
        <p:nvSpPr>
          <p:cNvPr id="81" name="Text Placeholder 80"/>
          <p:cNvSpPr>
            <a:spLocks noGrp="1"/>
          </p:cNvSpPr>
          <p:nvPr>
            <p:ph type="body" sz="quarter" idx="30"/>
          </p:nvPr>
        </p:nvSpPr>
        <p:spPr/>
        <p:txBody>
          <a:bodyPr/>
          <a:lstStyle/>
          <a:p>
            <a:r>
              <a:rPr lang="en-US" smtClean="0"/>
              <a:t>Idea 02</a:t>
            </a:r>
            <a:endParaRPr lang="en-US"/>
          </a:p>
        </p:txBody>
      </p:sp>
      <p:sp>
        <p:nvSpPr>
          <p:cNvPr id="82" name="Text Placeholder 81"/>
          <p:cNvSpPr>
            <a:spLocks noGrp="1"/>
          </p:cNvSpPr>
          <p:nvPr>
            <p:ph type="body" sz="quarter" idx="31"/>
          </p:nvPr>
        </p:nvSpPr>
        <p:spPr/>
        <p:txBody>
          <a:bodyPr/>
          <a:lstStyle/>
          <a:p>
            <a:r>
              <a:rPr lang="en-US" smtClean="0"/>
              <a:t>Idea 03</a:t>
            </a:r>
            <a:endParaRPr lang="en-US"/>
          </a:p>
        </p:txBody>
      </p:sp>
      <p:sp>
        <p:nvSpPr>
          <p:cNvPr id="83" name="Text Placeholder 82"/>
          <p:cNvSpPr>
            <a:spLocks noGrp="1"/>
          </p:cNvSpPr>
          <p:nvPr>
            <p:ph type="body" sz="quarter" idx="32"/>
          </p:nvPr>
        </p:nvSpPr>
        <p:spPr/>
        <p:txBody>
          <a:bodyPr/>
          <a:lstStyle/>
          <a:p>
            <a:r>
              <a:rPr lang="en-US" smtClean="0"/>
              <a:t>Idea 04</a:t>
            </a:r>
            <a:endParaRPr lang="en-US"/>
          </a:p>
        </p:txBody>
      </p:sp>
      <p:sp>
        <p:nvSpPr>
          <p:cNvPr id="85" name="Text Placeholder 84"/>
          <p:cNvSpPr>
            <a:spLocks noGrp="1"/>
          </p:cNvSpPr>
          <p:nvPr>
            <p:ph type="body" sz="quarter" idx="34"/>
          </p:nvPr>
        </p:nvSpPr>
        <p:spPr/>
        <p:txBody>
          <a:bodyPr/>
          <a:lstStyle/>
          <a:p>
            <a:r>
              <a:rPr lang="en-US" smtClean="0"/>
              <a:t>Lorem Ipsum Dolor Sit Amet</a:t>
            </a:r>
            <a:endParaRPr lang="en-US"/>
          </a:p>
        </p:txBody>
      </p:sp>
      <p:sp>
        <p:nvSpPr>
          <p:cNvPr id="7" name="Freeform 66"/>
          <p:cNvSpPr>
            <a:spLocks/>
          </p:cNvSpPr>
          <p:nvPr/>
        </p:nvSpPr>
        <p:spPr bwMode="auto">
          <a:xfrm>
            <a:off x="7890040" y="3958573"/>
            <a:ext cx="1383674" cy="1335124"/>
          </a:xfrm>
          <a:custGeom>
            <a:avLst/>
            <a:gdLst>
              <a:gd name="T0" fmla="*/ 256 w 1197"/>
              <a:gd name="T1" fmla="*/ 0 h 1155"/>
              <a:gd name="T2" fmla="*/ 0 w 1197"/>
              <a:gd name="T3" fmla="*/ 353 h 1155"/>
              <a:gd name="T4" fmla="*/ 1197 w 1197"/>
              <a:gd name="T5" fmla="*/ 1155 h 1155"/>
              <a:gd name="T6" fmla="*/ 1197 w 1197"/>
              <a:gd name="T7" fmla="*/ 633 h 1155"/>
              <a:gd name="T8" fmla="*/ 256 w 1197"/>
              <a:gd name="T9" fmla="*/ 0 h 1155"/>
            </a:gdLst>
            <a:ahLst/>
            <a:cxnLst>
              <a:cxn ang="0">
                <a:pos x="T0" y="T1"/>
              </a:cxn>
              <a:cxn ang="0">
                <a:pos x="T2" y="T3"/>
              </a:cxn>
              <a:cxn ang="0">
                <a:pos x="T4" y="T5"/>
              </a:cxn>
              <a:cxn ang="0">
                <a:pos x="T6" y="T7"/>
              </a:cxn>
              <a:cxn ang="0">
                <a:pos x="T8" y="T9"/>
              </a:cxn>
            </a:cxnLst>
            <a:rect l="0" t="0" r="r" b="b"/>
            <a:pathLst>
              <a:path w="1197" h="1155">
                <a:moveTo>
                  <a:pt x="256" y="0"/>
                </a:moveTo>
                <a:lnTo>
                  <a:pt x="0" y="353"/>
                </a:lnTo>
                <a:lnTo>
                  <a:pt x="1197" y="1155"/>
                </a:lnTo>
                <a:lnTo>
                  <a:pt x="1197" y="633"/>
                </a:lnTo>
                <a:lnTo>
                  <a:pt x="256" y="0"/>
                </a:lnTo>
                <a:close/>
              </a:path>
            </a:pathLst>
          </a:custGeom>
          <a:solidFill>
            <a:schemeClr val="accent4">
              <a:lumMod val="75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8" name="Freeform 72"/>
          <p:cNvSpPr>
            <a:spLocks/>
          </p:cNvSpPr>
          <p:nvPr/>
        </p:nvSpPr>
        <p:spPr bwMode="auto">
          <a:xfrm>
            <a:off x="7421880" y="4483373"/>
            <a:ext cx="1844899" cy="1754734"/>
          </a:xfrm>
          <a:custGeom>
            <a:avLst/>
            <a:gdLst>
              <a:gd name="T0" fmla="*/ 330 w 1596"/>
              <a:gd name="T1" fmla="*/ 0 h 1518"/>
              <a:gd name="T2" fmla="*/ 0 w 1596"/>
              <a:gd name="T3" fmla="*/ 451 h 1518"/>
              <a:gd name="T4" fmla="*/ 1596 w 1596"/>
              <a:gd name="T5" fmla="*/ 1518 h 1518"/>
              <a:gd name="T6" fmla="*/ 1596 w 1596"/>
              <a:gd name="T7" fmla="*/ 848 h 1518"/>
              <a:gd name="T8" fmla="*/ 330 w 1596"/>
              <a:gd name="T9" fmla="*/ 0 h 1518"/>
            </a:gdLst>
            <a:ahLst/>
            <a:cxnLst>
              <a:cxn ang="0">
                <a:pos x="T0" y="T1"/>
              </a:cxn>
              <a:cxn ang="0">
                <a:pos x="T2" y="T3"/>
              </a:cxn>
              <a:cxn ang="0">
                <a:pos x="T4" y="T5"/>
              </a:cxn>
              <a:cxn ang="0">
                <a:pos x="T6" y="T7"/>
              </a:cxn>
              <a:cxn ang="0">
                <a:pos x="T8" y="T9"/>
              </a:cxn>
            </a:cxnLst>
            <a:rect l="0" t="0" r="r" b="b"/>
            <a:pathLst>
              <a:path w="1596" h="1518">
                <a:moveTo>
                  <a:pt x="330" y="0"/>
                </a:moveTo>
                <a:lnTo>
                  <a:pt x="0" y="451"/>
                </a:lnTo>
                <a:lnTo>
                  <a:pt x="1596" y="1518"/>
                </a:lnTo>
                <a:lnTo>
                  <a:pt x="1596" y="848"/>
                </a:lnTo>
                <a:lnTo>
                  <a:pt x="330" y="0"/>
                </a:lnTo>
                <a:close/>
              </a:path>
            </a:pathLst>
          </a:custGeom>
          <a:solidFill>
            <a:schemeClr val="accent5">
              <a:lumMod val="75000"/>
            </a:schemeClr>
          </a:solidFill>
          <a:ln>
            <a:noFill/>
          </a:ln>
        </p:spPr>
        <p:txBody>
          <a:bodyPr vert="horz" wrap="square" lIns="121920" tIns="60960" rIns="121920" bIns="60960" numCol="1" anchor="t" anchorCtr="0" compatLnSpc="1">
            <a:prstTxWarp prst="textNoShape">
              <a:avLst/>
            </a:prstTxWarp>
          </a:bodyPr>
          <a:lstStyle/>
          <a:p>
            <a:endParaRPr lang="id-ID" sz="2400"/>
          </a:p>
        </p:txBody>
      </p:sp>
      <p:sp>
        <p:nvSpPr>
          <p:cNvPr id="22" name="Freeform 21"/>
          <p:cNvSpPr>
            <a:spLocks/>
          </p:cNvSpPr>
          <p:nvPr/>
        </p:nvSpPr>
        <p:spPr bwMode="auto">
          <a:xfrm>
            <a:off x="9268732" y="2898728"/>
            <a:ext cx="3114198" cy="2392650"/>
          </a:xfrm>
          <a:custGeom>
            <a:avLst/>
            <a:gdLst>
              <a:gd name="connsiteX0" fmla="*/ 3114198 w 3114198"/>
              <a:gd name="connsiteY0" fmla="*/ 0 h 2392650"/>
              <a:gd name="connsiteX1" fmla="*/ 3114198 w 3114198"/>
              <a:gd name="connsiteY1" fmla="*/ 626788 h 2392650"/>
              <a:gd name="connsiteX2" fmla="*/ 0 w 3114198"/>
              <a:gd name="connsiteY2" fmla="*/ 2392650 h 2392650"/>
              <a:gd name="connsiteX3" fmla="*/ 0 w 3114198"/>
              <a:gd name="connsiteY3" fmla="*/ 1789244 h 2392650"/>
            </a:gdLst>
            <a:ahLst/>
            <a:cxnLst>
              <a:cxn ang="0">
                <a:pos x="connsiteX0" y="connsiteY0"/>
              </a:cxn>
              <a:cxn ang="0">
                <a:pos x="connsiteX1" y="connsiteY1"/>
              </a:cxn>
              <a:cxn ang="0">
                <a:pos x="connsiteX2" y="connsiteY2"/>
              </a:cxn>
              <a:cxn ang="0">
                <a:pos x="connsiteX3" y="connsiteY3"/>
              </a:cxn>
            </a:cxnLst>
            <a:rect l="l" t="t" r="r" b="b"/>
            <a:pathLst>
              <a:path w="3114198" h="2392650">
                <a:moveTo>
                  <a:pt x="3114198" y="0"/>
                </a:moveTo>
                <a:lnTo>
                  <a:pt x="3114198" y="626788"/>
                </a:lnTo>
                <a:lnTo>
                  <a:pt x="0" y="2392650"/>
                </a:lnTo>
                <a:lnTo>
                  <a:pt x="0" y="1789244"/>
                </a:lnTo>
                <a:close/>
              </a:path>
            </a:pathLst>
          </a:custGeom>
          <a:solidFill>
            <a:schemeClr val="accent4"/>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24" name="Freeform 23"/>
          <p:cNvSpPr>
            <a:spLocks/>
          </p:cNvSpPr>
          <p:nvPr/>
        </p:nvSpPr>
        <p:spPr bwMode="auto">
          <a:xfrm>
            <a:off x="9266778" y="3695986"/>
            <a:ext cx="3116152" cy="2542122"/>
          </a:xfrm>
          <a:custGeom>
            <a:avLst/>
            <a:gdLst>
              <a:gd name="connsiteX0" fmla="*/ 3116152 w 3116152"/>
              <a:gd name="connsiteY0" fmla="*/ 0 h 2542122"/>
              <a:gd name="connsiteX1" fmla="*/ 3116152 w 3116152"/>
              <a:gd name="connsiteY1" fmla="*/ 798945 h 2542122"/>
              <a:gd name="connsiteX2" fmla="*/ 0 w 3116152"/>
              <a:gd name="connsiteY2" fmla="*/ 2542122 h 2542122"/>
              <a:gd name="connsiteX3" fmla="*/ 0 w 3116152"/>
              <a:gd name="connsiteY3" fmla="*/ 1767635 h 2542122"/>
            </a:gdLst>
            <a:ahLst/>
            <a:cxnLst>
              <a:cxn ang="0">
                <a:pos x="connsiteX0" y="connsiteY0"/>
              </a:cxn>
              <a:cxn ang="0">
                <a:pos x="connsiteX1" y="connsiteY1"/>
              </a:cxn>
              <a:cxn ang="0">
                <a:pos x="connsiteX2" y="connsiteY2"/>
              </a:cxn>
              <a:cxn ang="0">
                <a:pos x="connsiteX3" y="connsiteY3"/>
              </a:cxn>
            </a:cxnLst>
            <a:rect l="l" t="t" r="r" b="b"/>
            <a:pathLst>
              <a:path w="3116152" h="2542122">
                <a:moveTo>
                  <a:pt x="3116152" y="0"/>
                </a:moveTo>
                <a:lnTo>
                  <a:pt x="3116152" y="798945"/>
                </a:lnTo>
                <a:lnTo>
                  <a:pt x="0" y="2542122"/>
                </a:lnTo>
                <a:lnTo>
                  <a:pt x="0" y="1767635"/>
                </a:lnTo>
                <a:close/>
              </a:path>
            </a:pathLst>
          </a:custGeom>
          <a:solidFill>
            <a:schemeClr val="accent5"/>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27" name="Freeform 26"/>
          <p:cNvSpPr>
            <a:spLocks/>
          </p:cNvSpPr>
          <p:nvPr/>
        </p:nvSpPr>
        <p:spPr bwMode="auto">
          <a:xfrm>
            <a:off x="9275375" y="2177142"/>
            <a:ext cx="477995" cy="713045"/>
          </a:xfrm>
          <a:custGeom>
            <a:avLst/>
            <a:gdLst>
              <a:gd name="connsiteX0" fmla="*/ 0 w 477995"/>
              <a:gd name="connsiteY0" fmla="*/ 0 h 713045"/>
              <a:gd name="connsiteX1" fmla="*/ 477995 w 477995"/>
              <a:gd name="connsiteY1" fmla="*/ 438416 h 713045"/>
              <a:gd name="connsiteX2" fmla="*/ 0 w 477995"/>
              <a:gd name="connsiteY2" fmla="*/ 713045 h 713045"/>
            </a:gdLst>
            <a:ahLst/>
            <a:cxnLst>
              <a:cxn ang="0">
                <a:pos x="connsiteX0" y="connsiteY0"/>
              </a:cxn>
              <a:cxn ang="0">
                <a:pos x="connsiteX1" y="connsiteY1"/>
              </a:cxn>
              <a:cxn ang="0">
                <a:pos x="connsiteX2" y="connsiteY2"/>
              </a:cxn>
            </a:cxnLst>
            <a:rect l="l" t="t" r="r" b="b"/>
            <a:pathLst>
              <a:path w="477995" h="713045">
                <a:moveTo>
                  <a:pt x="0" y="0"/>
                </a:moveTo>
                <a:lnTo>
                  <a:pt x="477995" y="438416"/>
                </a:lnTo>
                <a:lnTo>
                  <a:pt x="0" y="713045"/>
                </a:lnTo>
                <a:close/>
              </a:path>
            </a:pathLst>
          </a:custGeom>
          <a:solidFill>
            <a:schemeClr val="accent1"/>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20" name="Freeform 19"/>
          <p:cNvSpPr>
            <a:spLocks/>
          </p:cNvSpPr>
          <p:nvPr/>
        </p:nvSpPr>
        <p:spPr bwMode="auto">
          <a:xfrm>
            <a:off x="9255438" y="2077479"/>
            <a:ext cx="3127492" cy="2400288"/>
          </a:xfrm>
          <a:custGeom>
            <a:avLst/>
            <a:gdLst>
              <a:gd name="connsiteX0" fmla="*/ 3127492 w 3127492"/>
              <a:gd name="connsiteY0" fmla="*/ 0 h 2400288"/>
              <a:gd name="connsiteX1" fmla="*/ 3127492 w 3127492"/>
              <a:gd name="connsiteY1" fmla="*/ 626888 h 2400288"/>
              <a:gd name="connsiteX2" fmla="*/ 0 w 3127492"/>
              <a:gd name="connsiteY2" fmla="*/ 2400288 h 2400288"/>
              <a:gd name="connsiteX3" fmla="*/ 0 w 3127492"/>
              <a:gd name="connsiteY3" fmla="*/ 1796882 h 2400288"/>
            </a:gdLst>
            <a:ahLst/>
            <a:cxnLst>
              <a:cxn ang="0">
                <a:pos x="connsiteX0" y="connsiteY0"/>
              </a:cxn>
              <a:cxn ang="0">
                <a:pos x="connsiteX1" y="connsiteY1"/>
              </a:cxn>
              <a:cxn ang="0">
                <a:pos x="connsiteX2" y="connsiteY2"/>
              </a:cxn>
              <a:cxn ang="0">
                <a:pos x="connsiteX3" y="connsiteY3"/>
              </a:cxn>
            </a:cxnLst>
            <a:rect l="l" t="t" r="r" b="b"/>
            <a:pathLst>
              <a:path w="3127492" h="2400288">
                <a:moveTo>
                  <a:pt x="3127492" y="0"/>
                </a:moveTo>
                <a:lnTo>
                  <a:pt x="3127492" y="626888"/>
                </a:lnTo>
                <a:lnTo>
                  <a:pt x="0" y="2400288"/>
                </a:lnTo>
                <a:lnTo>
                  <a:pt x="0" y="1796882"/>
                </a:lnTo>
                <a:close/>
              </a:path>
            </a:pathLst>
          </a:custGeom>
          <a:solidFill>
            <a:schemeClr val="accent3"/>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18" name="Freeform 17"/>
          <p:cNvSpPr>
            <a:spLocks/>
          </p:cNvSpPr>
          <p:nvPr/>
        </p:nvSpPr>
        <p:spPr bwMode="auto">
          <a:xfrm>
            <a:off x="9259202" y="1301215"/>
            <a:ext cx="3123729" cy="2398126"/>
          </a:xfrm>
          <a:custGeom>
            <a:avLst/>
            <a:gdLst>
              <a:gd name="connsiteX0" fmla="*/ 3123729 w 3123729"/>
              <a:gd name="connsiteY0" fmla="*/ 0 h 2398126"/>
              <a:gd name="connsiteX1" fmla="*/ 3123729 w 3123729"/>
              <a:gd name="connsiteY1" fmla="*/ 626859 h 2398126"/>
              <a:gd name="connsiteX2" fmla="*/ 0 w 3123729"/>
              <a:gd name="connsiteY2" fmla="*/ 2398126 h 2398126"/>
              <a:gd name="connsiteX3" fmla="*/ 0 w 3123729"/>
              <a:gd name="connsiteY3" fmla="*/ 1794720 h 2398126"/>
            </a:gdLst>
            <a:ahLst/>
            <a:cxnLst>
              <a:cxn ang="0">
                <a:pos x="connsiteX0" y="connsiteY0"/>
              </a:cxn>
              <a:cxn ang="0">
                <a:pos x="connsiteX1" y="connsiteY1"/>
              </a:cxn>
              <a:cxn ang="0">
                <a:pos x="connsiteX2" y="connsiteY2"/>
              </a:cxn>
              <a:cxn ang="0">
                <a:pos x="connsiteX3" y="connsiteY3"/>
              </a:cxn>
            </a:cxnLst>
            <a:rect l="l" t="t" r="r" b="b"/>
            <a:pathLst>
              <a:path w="3123729" h="2398126">
                <a:moveTo>
                  <a:pt x="3123729" y="0"/>
                </a:moveTo>
                <a:lnTo>
                  <a:pt x="3123729" y="626859"/>
                </a:lnTo>
                <a:lnTo>
                  <a:pt x="0" y="2398126"/>
                </a:lnTo>
                <a:lnTo>
                  <a:pt x="0" y="1794720"/>
                </a:lnTo>
                <a:close/>
              </a:path>
            </a:pathLst>
          </a:custGeom>
          <a:solidFill>
            <a:schemeClr val="accent2"/>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14" name="Freeform 13"/>
          <p:cNvSpPr>
            <a:spLocks/>
          </p:cNvSpPr>
          <p:nvPr/>
        </p:nvSpPr>
        <p:spPr bwMode="auto">
          <a:xfrm>
            <a:off x="8257413" y="3376946"/>
            <a:ext cx="1003076" cy="1100821"/>
          </a:xfrm>
          <a:custGeom>
            <a:avLst/>
            <a:gdLst>
              <a:gd name="connsiteX0" fmla="*/ 530488 w 2018400"/>
              <a:gd name="connsiteY0" fmla="*/ 0 h 2215083"/>
              <a:gd name="connsiteX1" fmla="*/ 0 w 2018400"/>
              <a:gd name="connsiteY1" fmla="*/ 862737 h 2215083"/>
              <a:gd name="connsiteX2" fmla="*/ 2018400 w 2018400"/>
              <a:gd name="connsiteY2" fmla="*/ 2215083 h 2215083"/>
              <a:gd name="connsiteX3" fmla="*/ 2018400 w 2018400"/>
              <a:gd name="connsiteY3" fmla="*/ 1000902 h 2215083"/>
            </a:gdLst>
            <a:ahLst/>
            <a:cxnLst>
              <a:cxn ang="0">
                <a:pos x="connsiteX0" y="connsiteY0"/>
              </a:cxn>
              <a:cxn ang="0">
                <a:pos x="connsiteX1" y="connsiteY1"/>
              </a:cxn>
              <a:cxn ang="0">
                <a:pos x="connsiteX2" y="connsiteY2"/>
              </a:cxn>
              <a:cxn ang="0">
                <a:pos x="connsiteX3" y="connsiteY3"/>
              </a:cxn>
            </a:cxnLst>
            <a:rect l="l" t="t" r="r" b="b"/>
            <a:pathLst>
              <a:path w="2018400" h="2215083">
                <a:moveTo>
                  <a:pt x="530488" y="0"/>
                </a:moveTo>
                <a:lnTo>
                  <a:pt x="0" y="862737"/>
                </a:lnTo>
                <a:lnTo>
                  <a:pt x="2018400" y="2215083"/>
                </a:lnTo>
                <a:lnTo>
                  <a:pt x="2018400" y="1000902"/>
                </a:lnTo>
                <a:close/>
              </a:path>
            </a:pathLst>
          </a:custGeom>
          <a:solidFill>
            <a:schemeClr val="accent3">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15" name="Freeform 14"/>
          <p:cNvSpPr>
            <a:spLocks/>
          </p:cNvSpPr>
          <p:nvPr/>
        </p:nvSpPr>
        <p:spPr bwMode="auto">
          <a:xfrm>
            <a:off x="8593736" y="2824871"/>
            <a:ext cx="666753" cy="874844"/>
          </a:xfrm>
          <a:custGeom>
            <a:avLst/>
            <a:gdLst>
              <a:gd name="connsiteX0" fmla="*/ 529700 w 1341647"/>
              <a:gd name="connsiteY0" fmla="*/ 0 h 1760369"/>
              <a:gd name="connsiteX1" fmla="*/ 0 w 1341647"/>
              <a:gd name="connsiteY1" fmla="*/ 861454 h 1760369"/>
              <a:gd name="connsiteX2" fmla="*/ 1341647 w 1341647"/>
              <a:gd name="connsiteY2" fmla="*/ 1760369 h 1760369"/>
              <a:gd name="connsiteX3" fmla="*/ 1341647 w 1341647"/>
              <a:gd name="connsiteY3" fmla="*/ 546187 h 1760369"/>
            </a:gdLst>
            <a:ahLst/>
            <a:cxnLst>
              <a:cxn ang="0">
                <a:pos x="connsiteX0" y="connsiteY0"/>
              </a:cxn>
              <a:cxn ang="0">
                <a:pos x="connsiteX1" y="connsiteY1"/>
              </a:cxn>
              <a:cxn ang="0">
                <a:pos x="connsiteX2" y="connsiteY2"/>
              </a:cxn>
              <a:cxn ang="0">
                <a:pos x="connsiteX3" y="connsiteY3"/>
              </a:cxn>
            </a:cxnLst>
            <a:rect l="l" t="t" r="r" b="b"/>
            <a:pathLst>
              <a:path w="1341647" h="1760369">
                <a:moveTo>
                  <a:pt x="529700" y="0"/>
                </a:moveTo>
                <a:lnTo>
                  <a:pt x="0" y="861454"/>
                </a:lnTo>
                <a:lnTo>
                  <a:pt x="1341647" y="1760369"/>
                </a:lnTo>
                <a:lnTo>
                  <a:pt x="1341647" y="546187"/>
                </a:lnTo>
                <a:close/>
              </a:path>
            </a:pathLst>
          </a:custGeom>
          <a:solidFill>
            <a:schemeClr val="accent2">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29" name="Freeform 28"/>
          <p:cNvSpPr>
            <a:spLocks/>
          </p:cNvSpPr>
          <p:nvPr/>
        </p:nvSpPr>
        <p:spPr bwMode="auto">
          <a:xfrm>
            <a:off x="8964585" y="2177143"/>
            <a:ext cx="310789" cy="714503"/>
          </a:xfrm>
          <a:custGeom>
            <a:avLst/>
            <a:gdLst>
              <a:gd name="connsiteX0" fmla="*/ 310789 w 310789"/>
              <a:gd name="connsiteY0" fmla="*/ 0 h 714503"/>
              <a:gd name="connsiteX1" fmla="*/ 310789 w 310789"/>
              <a:gd name="connsiteY1" fmla="*/ 714503 h 714503"/>
              <a:gd name="connsiteX2" fmla="*/ 0 w 310789"/>
              <a:gd name="connsiteY2" fmla="*/ 505439 h 714503"/>
            </a:gdLst>
            <a:ahLst/>
            <a:cxnLst>
              <a:cxn ang="0">
                <a:pos x="connsiteX0" y="connsiteY0"/>
              </a:cxn>
              <a:cxn ang="0">
                <a:pos x="connsiteX1" y="connsiteY1"/>
              </a:cxn>
              <a:cxn ang="0">
                <a:pos x="connsiteX2" y="connsiteY2"/>
              </a:cxn>
            </a:cxnLst>
            <a:rect l="l" t="t" r="r" b="b"/>
            <a:pathLst>
              <a:path w="310789" h="714503">
                <a:moveTo>
                  <a:pt x="310789" y="0"/>
                </a:moveTo>
                <a:lnTo>
                  <a:pt x="310789" y="714503"/>
                </a:lnTo>
                <a:lnTo>
                  <a:pt x="0" y="505439"/>
                </a:lnTo>
                <a:close/>
              </a:path>
            </a:pathLst>
          </a:custGeom>
          <a:solidFill>
            <a:schemeClr val="accent1">
              <a:lumMod val="75000"/>
            </a:schemeClr>
          </a:solidFill>
          <a:ln>
            <a:noFill/>
          </a:ln>
        </p:spPr>
        <p:txBody>
          <a:bodyPr vert="horz" wrap="square" lIns="121920" tIns="60960" rIns="121920" bIns="60960" numCol="1" anchor="t" anchorCtr="0" compatLnSpc="1">
            <a:prstTxWarp prst="textNoShape">
              <a:avLst/>
            </a:prstTxWarp>
            <a:noAutofit/>
          </a:bodyPr>
          <a:lstStyle/>
          <a:p>
            <a:endParaRPr lang="id-ID" sz="2400"/>
          </a:p>
        </p:txBody>
      </p:sp>
      <p:sp>
        <p:nvSpPr>
          <p:cNvPr id="30" name="TextBox 29"/>
          <p:cNvSpPr txBox="1"/>
          <p:nvPr/>
        </p:nvSpPr>
        <p:spPr>
          <a:xfrm rot="19800000">
            <a:off x="9188452" y="4785065"/>
            <a:ext cx="3258269" cy="400110"/>
          </a:xfrm>
          <a:prstGeom prst="rect">
            <a:avLst/>
          </a:prstGeom>
          <a:noFill/>
        </p:spPr>
        <p:txBody>
          <a:bodyPr wrap="square" rtlCol="0" anchor="ctr">
            <a:spAutoFit/>
          </a:bodyPr>
          <a:lstStyle/>
          <a:p>
            <a:r>
              <a:rPr lang="en-US" sz="2000" b="1" smtClean="0">
                <a:solidFill>
                  <a:schemeClr val="bg1"/>
                </a:solidFill>
              </a:rPr>
              <a:t>Idea 01</a:t>
            </a:r>
            <a:endParaRPr lang="en-US" sz="2000" b="1">
              <a:solidFill>
                <a:schemeClr val="bg1"/>
              </a:solidFill>
            </a:endParaRPr>
          </a:p>
        </p:txBody>
      </p:sp>
      <p:sp>
        <p:nvSpPr>
          <p:cNvPr id="31" name="TextBox 30"/>
          <p:cNvSpPr txBox="1"/>
          <p:nvPr/>
        </p:nvSpPr>
        <p:spPr>
          <a:xfrm rot="19800000">
            <a:off x="9188452" y="3866064"/>
            <a:ext cx="3258269" cy="400110"/>
          </a:xfrm>
          <a:prstGeom prst="rect">
            <a:avLst/>
          </a:prstGeom>
          <a:noFill/>
        </p:spPr>
        <p:txBody>
          <a:bodyPr wrap="square" rtlCol="0" anchor="ctr">
            <a:spAutoFit/>
          </a:bodyPr>
          <a:lstStyle/>
          <a:p>
            <a:r>
              <a:rPr lang="en-US" sz="2000" b="1" smtClean="0">
                <a:solidFill>
                  <a:schemeClr val="bg1"/>
                </a:solidFill>
              </a:rPr>
              <a:t>Idea 02</a:t>
            </a:r>
            <a:endParaRPr lang="en-US" sz="2000" b="1">
              <a:solidFill>
                <a:schemeClr val="bg1"/>
              </a:solidFill>
            </a:endParaRPr>
          </a:p>
        </p:txBody>
      </p:sp>
      <p:sp>
        <p:nvSpPr>
          <p:cNvPr id="32" name="TextBox 31"/>
          <p:cNvSpPr txBox="1"/>
          <p:nvPr/>
        </p:nvSpPr>
        <p:spPr>
          <a:xfrm rot="19800000">
            <a:off x="9188452" y="3093761"/>
            <a:ext cx="3258269" cy="400110"/>
          </a:xfrm>
          <a:prstGeom prst="rect">
            <a:avLst/>
          </a:prstGeom>
          <a:noFill/>
        </p:spPr>
        <p:txBody>
          <a:bodyPr wrap="square" rtlCol="0" anchor="ctr">
            <a:spAutoFit/>
          </a:bodyPr>
          <a:lstStyle/>
          <a:p>
            <a:r>
              <a:rPr lang="en-US" sz="2000" b="1" smtClean="0">
                <a:solidFill>
                  <a:schemeClr val="bg1"/>
                </a:solidFill>
              </a:rPr>
              <a:t>Idea 03</a:t>
            </a:r>
            <a:endParaRPr lang="en-US" sz="2000" b="1">
              <a:solidFill>
                <a:schemeClr val="bg1"/>
              </a:solidFill>
            </a:endParaRPr>
          </a:p>
        </p:txBody>
      </p:sp>
      <p:sp>
        <p:nvSpPr>
          <p:cNvPr id="33" name="TextBox 32"/>
          <p:cNvSpPr txBox="1"/>
          <p:nvPr/>
        </p:nvSpPr>
        <p:spPr>
          <a:xfrm rot="19800000">
            <a:off x="9188452" y="2298435"/>
            <a:ext cx="3258269" cy="400110"/>
          </a:xfrm>
          <a:prstGeom prst="rect">
            <a:avLst/>
          </a:prstGeom>
          <a:noFill/>
        </p:spPr>
        <p:txBody>
          <a:bodyPr wrap="square" rtlCol="0" anchor="ctr">
            <a:spAutoFit/>
          </a:bodyPr>
          <a:lstStyle/>
          <a:p>
            <a:r>
              <a:rPr lang="en-US" sz="2000" b="1" smtClean="0">
                <a:solidFill>
                  <a:schemeClr val="bg1"/>
                </a:solidFill>
              </a:rPr>
              <a:t>Idea 04</a:t>
            </a:r>
            <a:endParaRPr lang="en-US" sz="2000" b="1">
              <a:solidFill>
                <a:schemeClr val="bg1"/>
              </a:solidFill>
            </a:endParaRPr>
          </a:p>
        </p:txBody>
      </p:sp>
      <p:sp>
        <p:nvSpPr>
          <p:cNvPr id="86" name="Text Placeholder 85"/>
          <p:cNvSpPr>
            <a:spLocks noGrp="1"/>
          </p:cNvSpPr>
          <p:nvPr>
            <p:ph type="body" sz="quarter" idx="20"/>
          </p:nvPr>
        </p:nvSpPr>
        <p:spPr/>
        <p:txBody>
          <a:bodyPr/>
          <a:lstStyle/>
          <a:p>
            <a:r>
              <a:rPr lang="en-US" smtClean="0">
                <a:solidFill>
                  <a:schemeClr val="accent2"/>
                </a:solidFill>
              </a:rPr>
              <a:t></a:t>
            </a:r>
            <a:endParaRPr lang="en-US">
              <a:solidFill>
                <a:schemeClr val="accent2"/>
              </a:solidFill>
            </a:endParaRPr>
          </a:p>
        </p:txBody>
      </p:sp>
      <p:sp>
        <p:nvSpPr>
          <p:cNvPr id="91" name="Rectangle 9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839008049"/>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Pyramid with 5 Banners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138</a:t>
            </a:fld>
            <a:endParaRPr lang="en-US"/>
          </a:p>
        </p:txBody>
      </p:sp>
      <p:sp>
        <p:nvSpPr>
          <p:cNvPr id="66" name="Text Placeholder 65"/>
          <p:cNvSpPr>
            <a:spLocks noGrp="1"/>
          </p:cNvSpPr>
          <p:nvPr>
            <p:ph type="body" sz="quarter" idx="15"/>
          </p:nvPr>
        </p:nvSpPr>
        <p:spPr/>
        <p:txBody>
          <a:bodyPr>
            <a:normAutofit/>
          </a:bodyPr>
          <a:lstStyle/>
          <a:p>
            <a:r>
              <a:rPr lang="en-US"/>
              <a:t>Lorem ipsum dolor sit amet, tempus maecenas massa purus ad non. Nulla etiam proin nulla ante neque, fermentum wisi purus nibh nullam elementum, aliquet massa ultricies porttitor amet, iaculis nullam libero ante nascetur. Ante id nullam nonummy vitae, praesent lectus, orci mi aenean arcu odio, sit viverra nemo amet diam luctus, a justo sit aut sit sed.</a:t>
            </a:r>
          </a:p>
        </p:txBody>
      </p:sp>
      <p:sp>
        <p:nvSpPr>
          <p:cNvPr id="69" name="Text Placeholder 68"/>
          <p:cNvSpPr>
            <a:spLocks noGrp="1"/>
          </p:cNvSpPr>
          <p:nvPr>
            <p:ph type="body" sz="quarter" idx="16"/>
          </p:nvPr>
        </p:nvSpPr>
        <p:spPr/>
        <p:txBody>
          <a:bodyPr/>
          <a:lstStyle/>
          <a:p>
            <a:r>
              <a:rPr lang="en-US" smtClean="0">
                <a:solidFill>
                  <a:schemeClr val="accent4"/>
                </a:solidFill>
              </a:rPr>
              <a:t></a:t>
            </a:r>
            <a:endParaRPr lang="en-US">
              <a:solidFill>
                <a:schemeClr val="accent4"/>
              </a:solidFill>
            </a:endParaRPr>
          </a:p>
        </p:txBody>
      </p:sp>
      <p:sp>
        <p:nvSpPr>
          <p:cNvPr id="70" name="Text Placeholder 69"/>
          <p:cNvSpPr>
            <a:spLocks noGrp="1"/>
          </p:cNvSpPr>
          <p:nvPr>
            <p:ph type="body" sz="quarter" idx="17"/>
          </p:nvPr>
        </p:nvSpPr>
        <p:spPr/>
        <p:txBody>
          <a:bodyPr/>
          <a:lstStyle/>
          <a:p>
            <a:r>
              <a:rPr lang="en-US" smtClean="0">
                <a:solidFill>
                  <a:schemeClr val="accent1"/>
                </a:solidFill>
              </a:rPr>
              <a:t></a:t>
            </a:r>
            <a:endParaRPr lang="en-US">
              <a:solidFill>
                <a:schemeClr val="accent1"/>
              </a:solidFill>
            </a:endParaRPr>
          </a:p>
        </p:txBody>
      </p:sp>
      <p:sp>
        <p:nvSpPr>
          <p:cNvPr id="71" name="Text Placeholder 70"/>
          <p:cNvSpPr>
            <a:spLocks noGrp="1"/>
          </p:cNvSpPr>
          <p:nvPr>
            <p:ph type="body" sz="quarter" idx="18"/>
          </p:nvPr>
        </p:nvSpPr>
        <p:spPr/>
        <p:txBody>
          <a:bodyPr/>
          <a:lstStyle/>
          <a:p>
            <a:r>
              <a:rPr lang="en-US" smtClean="0">
                <a:solidFill>
                  <a:schemeClr val="accent2"/>
                </a:solidFill>
              </a:rPr>
              <a:t></a:t>
            </a:r>
            <a:endParaRPr lang="en-US">
              <a:solidFill>
                <a:schemeClr val="accent2"/>
              </a:solidFill>
            </a:endParaRPr>
          </a:p>
        </p:txBody>
      </p:sp>
      <p:sp>
        <p:nvSpPr>
          <p:cNvPr id="86" name="Text Placeholder 85"/>
          <p:cNvSpPr>
            <a:spLocks noGrp="1"/>
          </p:cNvSpPr>
          <p:nvPr>
            <p:ph type="body" sz="quarter" idx="19"/>
          </p:nvPr>
        </p:nvSpPr>
        <p:spPr/>
        <p:txBody>
          <a:bodyPr/>
          <a:lstStyle/>
          <a:p>
            <a:r>
              <a:rPr lang="en-US" smtClean="0">
                <a:solidFill>
                  <a:schemeClr val="accent3"/>
                </a:solidFill>
              </a:rPr>
              <a:t></a:t>
            </a:r>
            <a:endParaRPr lang="en-US">
              <a:solidFill>
                <a:schemeClr val="accent3"/>
              </a:solidFill>
            </a:endParaRPr>
          </a:p>
        </p:txBody>
      </p:sp>
      <p:sp>
        <p:nvSpPr>
          <p:cNvPr id="77" name="Text Placeholder 76"/>
          <p:cNvSpPr>
            <a:spLocks noGrp="1"/>
          </p:cNvSpPr>
          <p:nvPr>
            <p:ph type="body" sz="quarter" idx="20"/>
          </p:nvPr>
        </p:nvSpPr>
        <p:spPr/>
        <p:txBody>
          <a:bodyPr>
            <a:normAutofit/>
          </a:bodyPr>
          <a:lstStyle/>
          <a:p>
            <a:r>
              <a:rPr lang="en-US" smtClean="0">
                <a:solidFill>
                  <a:schemeClr val="accent6"/>
                </a:solidFill>
              </a:rPr>
              <a:t></a:t>
            </a:r>
            <a:endParaRPr lang="en-US">
              <a:solidFill>
                <a:schemeClr val="accent6"/>
              </a:solidFill>
            </a:endParaRPr>
          </a:p>
        </p:txBody>
      </p:sp>
      <p:sp>
        <p:nvSpPr>
          <p:cNvPr id="81" name="Text Placeholder 80"/>
          <p:cNvSpPr>
            <a:spLocks noGrp="1"/>
          </p:cNvSpPr>
          <p:nvPr>
            <p:ph type="body" sz="quarter" idx="22"/>
          </p:nvPr>
        </p:nvSpPr>
        <p:spPr/>
        <p:txBody>
          <a:bodyPr/>
          <a:lstStyle/>
          <a:p>
            <a:r>
              <a:rPr lang="en-US" smtClean="0"/>
              <a:t>Idea 01</a:t>
            </a:r>
            <a:endParaRPr lang="en-US"/>
          </a:p>
        </p:txBody>
      </p:sp>
      <p:sp>
        <p:nvSpPr>
          <p:cNvPr id="82" name="Text Placeholder 81"/>
          <p:cNvSpPr>
            <a:spLocks noGrp="1"/>
          </p:cNvSpPr>
          <p:nvPr>
            <p:ph type="body" sz="quarter" idx="28"/>
          </p:nvPr>
        </p:nvSpPr>
        <p:spPr/>
        <p:txBody>
          <a:bodyPr/>
          <a:lstStyle/>
          <a:p>
            <a:r>
              <a:rPr lang="en-US"/>
              <a:t>Lorem ipsum dolor sit amet, tempus maecenas massa purus ad non. Nulla etiam proin nulla ante neque, fermentum wisi purus nibh nullam elementum, aliquet massa ultricies porttitor amet, iaculis nullam libero ante nascetur. Ante id nullam nonummy vitae, praesent lectus, orci mi aenean arcu odio, sit viverra nemo amet diam luctus, a justo sit aut sit sed.</a:t>
            </a:r>
          </a:p>
        </p:txBody>
      </p:sp>
      <p:sp>
        <p:nvSpPr>
          <p:cNvPr id="83" name="Text Placeholder 82"/>
          <p:cNvSpPr>
            <a:spLocks noGrp="1"/>
          </p:cNvSpPr>
          <p:nvPr>
            <p:ph type="body" sz="quarter" idx="29"/>
          </p:nvPr>
        </p:nvSpPr>
        <p:spPr/>
        <p:txBody>
          <a:bodyPr/>
          <a:lstStyle/>
          <a:p>
            <a:r>
              <a:rPr lang="en-US" smtClean="0"/>
              <a:t>Idea 02</a:t>
            </a:r>
            <a:endParaRPr lang="en-US"/>
          </a:p>
        </p:txBody>
      </p:sp>
      <p:sp>
        <p:nvSpPr>
          <p:cNvPr id="85" name="Text Placeholder 84"/>
          <p:cNvSpPr>
            <a:spLocks noGrp="1"/>
          </p:cNvSpPr>
          <p:nvPr>
            <p:ph type="body" sz="quarter" idx="30"/>
          </p:nvPr>
        </p:nvSpPr>
        <p:spPr>
          <a:xfrm>
            <a:off x="7246111" y="4419089"/>
            <a:ext cx="759462" cy="286232"/>
          </a:xfrm>
        </p:spPr>
        <p:txBody>
          <a:bodyPr/>
          <a:lstStyle/>
          <a:p>
            <a:r>
              <a:rPr lang="en-US" smtClean="0"/>
              <a:t>Idea 03</a:t>
            </a:r>
            <a:endParaRPr lang="en-US"/>
          </a:p>
        </p:txBody>
      </p:sp>
      <p:sp>
        <p:nvSpPr>
          <p:cNvPr id="6" name="Text Placeholder 5"/>
          <p:cNvSpPr>
            <a:spLocks noGrp="1"/>
          </p:cNvSpPr>
          <p:nvPr>
            <p:ph type="body" sz="quarter" idx="31"/>
          </p:nvPr>
        </p:nvSpPr>
        <p:spPr/>
        <p:txBody>
          <a:bodyPr/>
          <a:lstStyle/>
          <a:p>
            <a:r>
              <a:rPr lang="en-US" smtClean="0"/>
              <a:t>Idea 04</a:t>
            </a:r>
            <a:endParaRPr lang="en-US"/>
          </a:p>
        </p:txBody>
      </p:sp>
      <p:sp>
        <p:nvSpPr>
          <p:cNvPr id="9" name="Text Placeholder 8"/>
          <p:cNvSpPr>
            <a:spLocks noGrp="1"/>
          </p:cNvSpPr>
          <p:nvPr>
            <p:ph type="body" sz="quarter" idx="32"/>
          </p:nvPr>
        </p:nvSpPr>
        <p:spPr/>
        <p:txBody>
          <a:bodyPr/>
          <a:lstStyle/>
          <a:p>
            <a:r>
              <a:rPr lang="en-US" smtClean="0"/>
              <a:t>Idea 05</a:t>
            </a:r>
            <a:endParaRPr lang="en-US"/>
          </a:p>
        </p:txBody>
      </p:sp>
      <p:sp>
        <p:nvSpPr>
          <p:cNvPr id="11" name="Text Placeholder 10"/>
          <p:cNvSpPr>
            <a:spLocks noGrp="1"/>
          </p:cNvSpPr>
          <p:nvPr>
            <p:ph type="body" sz="quarter" idx="34"/>
          </p:nvPr>
        </p:nvSpPr>
        <p:spPr/>
        <p:txBody>
          <a:bodyPr/>
          <a:lstStyle/>
          <a:p>
            <a:r>
              <a:rPr lang="da-DK"/>
              <a:t>Lorem ipsum dolor sit amet</a:t>
            </a:r>
            <a:endParaRPr lang="en-US"/>
          </a:p>
        </p:txBody>
      </p:sp>
      <p:grpSp>
        <p:nvGrpSpPr>
          <p:cNvPr id="34" name="Group 33"/>
          <p:cNvGrpSpPr/>
          <p:nvPr/>
        </p:nvGrpSpPr>
        <p:grpSpPr>
          <a:xfrm>
            <a:off x="406399" y="1969639"/>
            <a:ext cx="3822924" cy="3751777"/>
            <a:chOff x="993775" y="1349375"/>
            <a:chExt cx="3243263" cy="3394075"/>
          </a:xfrm>
        </p:grpSpPr>
        <p:grpSp>
          <p:nvGrpSpPr>
            <p:cNvPr id="35" name="Group 4"/>
            <p:cNvGrpSpPr>
              <a:grpSpLocks noChangeAspect="1"/>
            </p:cNvGrpSpPr>
            <p:nvPr/>
          </p:nvGrpSpPr>
          <p:grpSpPr bwMode="auto">
            <a:xfrm>
              <a:off x="993775" y="1349375"/>
              <a:ext cx="3243263" cy="3394075"/>
              <a:chOff x="1344" y="250"/>
              <a:chExt cx="2043" cy="2138"/>
            </a:xfrm>
          </p:grpSpPr>
          <p:sp>
            <p:nvSpPr>
              <p:cNvPr id="41" name="Freeform 5"/>
              <p:cNvSpPr>
                <a:spLocks/>
              </p:cNvSpPr>
              <p:nvPr/>
            </p:nvSpPr>
            <p:spPr bwMode="auto">
              <a:xfrm>
                <a:off x="1344" y="1635"/>
                <a:ext cx="1864" cy="753"/>
              </a:xfrm>
              <a:custGeom>
                <a:avLst/>
                <a:gdLst/>
                <a:ahLst/>
                <a:cxnLst>
                  <a:cxn ang="0">
                    <a:pos x="1751" y="0"/>
                  </a:cxn>
                  <a:cxn ang="0">
                    <a:pos x="115" y="461"/>
                  </a:cxn>
                  <a:cxn ang="0">
                    <a:pos x="0" y="753"/>
                  </a:cxn>
                  <a:cxn ang="0">
                    <a:pos x="1864" y="292"/>
                  </a:cxn>
                  <a:cxn ang="0">
                    <a:pos x="1751" y="0"/>
                  </a:cxn>
                </a:cxnLst>
                <a:rect l="0" t="0" r="r" b="b"/>
                <a:pathLst>
                  <a:path w="1864" h="753">
                    <a:moveTo>
                      <a:pt x="1751" y="0"/>
                    </a:moveTo>
                    <a:lnTo>
                      <a:pt x="115" y="461"/>
                    </a:lnTo>
                    <a:lnTo>
                      <a:pt x="0" y="753"/>
                    </a:lnTo>
                    <a:lnTo>
                      <a:pt x="1864" y="292"/>
                    </a:lnTo>
                    <a:lnTo>
                      <a:pt x="1751" y="0"/>
                    </a:lnTo>
                    <a:close/>
                  </a:path>
                </a:pathLst>
              </a:custGeom>
              <a:solidFill>
                <a:schemeClr val="accent4">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6"/>
              <p:cNvSpPr>
                <a:spLocks/>
              </p:cNvSpPr>
              <p:nvPr/>
            </p:nvSpPr>
            <p:spPr bwMode="auto">
              <a:xfrm>
                <a:off x="1523" y="1175"/>
                <a:ext cx="1507" cy="752"/>
              </a:xfrm>
              <a:custGeom>
                <a:avLst/>
                <a:gdLst/>
                <a:ahLst/>
                <a:cxnLst>
                  <a:cxn ang="0">
                    <a:pos x="1393" y="0"/>
                  </a:cxn>
                  <a:cxn ang="0">
                    <a:pos x="113" y="460"/>
                  </a:cxn>
                  <a:cxn ang="0">
                    <a:pos x="0" y="752"/>
                  </a:cxn>
                  <a:cxn ang="0">
                    <a:pos x="1507" y="290"/>
                  </a:cxn>
                  <a:cxn ang="0">
                    <a:pos x="1393" y="0"/>
                  </a:cxn>
                </a:cxnLst>
                <a:rect l="0" t="0" r="r" b="b"/>
                <a:pathLst>
                  <a:path w="1507" h="752">
                    <a:moveTo>
                      <a:pt x="1393" y="0"/>
                    </a:moveTo>
                    <a:lnTo>
                      <a:pt x="113" y="460"/>
                    </a:lnTo>
                    <a:lnTo>
                      <a:pt x="0" y="752"/>
                    </a:lnTo>
                    <a:lnTo>
                      <a:pt x="1507" y="290"/>
                    </a:lnTo>
                    <a:lnTo>
                      <a:pt x="1393" y="0"/>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7"/>
              <p:cNvSpPr>
                <a:spLocks/>
              </p:cNvSpPr>
              <p:nvPr/>
            </p:nvSpPr>
            <p:spPr bwMode="auto">
              <a:xfrm>
                <a:off x="1703" y="714"/>
                <a:ext cx="1148" cy="751"/>
              </a:xfrm>
              <a:custGeom>
                <a:avLst/>
                <a:gdLst/>
                <a:ahLst/>
                <a:cxnLst>
                  <a:cxn ang="0">
                    <a:pos x="1035" y="0"/>
                  </a:cxn>
                  <a:cxn ang="0">
                    <a:pos x="112" y="461"/>
                  </a:cxn>
                  <a:cxn ang="0">
                    <a:pos x="0" y="751"/>
                  </a:cxn>
                  <a:cxn ang="0">
                    <a:pos x="1148" y="291"/>
                  </a:cxn>
                  <a:cxn ang="0">
                    <a:pos x="1035" y="0"/>
                  </a:cxn>
                </a:cxnLst>
                <a:rect l="0" t="0" r="r" b="b"/>
                <a:pathLst>
                  <a:path w="1148" h="751">
                    <a:moveTo>
                      <a:pt x="1035" y="0"/>
                    </a:moveTo>
                    <a:lnTo>
                      <a:pt x="112" y="461"/>
                    </a:lnTo>
                    <a:lnTo>
                      <a:pt x="0" y="751"/>
                    </a:lnTo>
                    <a:lnTo>
                      <a:pt x="1148" y="291"/>
                    </a:lnTo>
                    <a:lnTo>
                      <a:pt x="1035" y="0"/>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8"/>
              <p:cNvSpPr>
                <a:spLocks/>
              </p:cNvSpPr>
              <p:nvPr/>
            </p:nvSpPr>
            <p:spPr bwMode="auto">
              <a:xfrm>
                <a:off x="1882" y="250"/>
                <a:ext cx="789" cy="755"/>
              </a:xfrm>
              <a:custGeom>
                <a:avLst/>
                <a:gdLst/>
                <a:ahLst/>
                <a:cxnLst>
                  <a:cxn ang="0">
                    <a:pos x="675" y="0"/>
                  </a:cxn>
                  <a:cxn ang="0">
                    <a:pos x="113" y="464"/>
                  </a:cxn>
                  <a:cxn ang="0">
                    <a:pos x="0" y="755"/>
                  </a:cxn>
                  <a:cxn ang="0">
                    <a:pos x="789" y="294"/>
                  </a:cxn>
                  <a:cxn ang="0">
                    <a:pos x="675" y="0"/>
                  </a:cxn>
                </a:cxnLst>
                <a:rect l="0" t="0" r="r" b="b"/>
                <a:pathLst>
                  <a:path w="789" h="755">
                    <a:moveTo>
                      <a:pt x="675" y="0"/>
                    </a:moveTo>
                    <a:lnTo>
                      <a:pt x="113" y="464"/>
                    </a:lnTo>
                    <a:lnTo>
                      <a:pt x="0" y="755"/>
                    </a:lnTo>
                    <a:lnTo>
                      <a:pt x="789" y="294"/>
                    </a:lnTo>
                    <a:lnTo>
                      <a:pt x="675" y="0"/>
                    </a:lnTo>
                    <a:close/>
                  </a:path>
                </a:pathLst>
              </a:custGeom>
              <a:solidFill>
                <a:schemeClr val="accent3">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9"/>
              <p:cNvSpPr>
                <a:spLocks/>
              </p:cNvSpPr>
              <p:nvPr/>
            </p:nvSpPr>
            <p:spPr bwMode="auto">
              <a:xfrm>
                <a:off x="1523" y="1635"/>
                <a:ext cx="1685" cy="292"/>
              </a:xfrm>
              <a:custGeom>
                <a:avLst/>
                <a:gdLst/>
                <a:ahLst/>
                <a:cxnLst>
                  <a:cxn ang="0">
                    <a:pos x="1685" y="292"/>
                  </a:cxn>
                  <a:cxn ang="0">
                    <a:pos x="1572" y="0"/>
                  </a:cxn>
                  <a:cxn ang="0">
                    <a:pos x="113" y="0"/>
                  </a:cxn>
                  <a:cxn ang="0">
                    <a:pos x="0" y="292"/>
                  </a:cxn>
                  <a:cxn ang="0">
                    <a:pos x="1685" y="292"/>
                  </a:cxn>
                </a:cxnLst>
                <a:rect l="0" t="0" r="r" b="b"/>
                <a:pathLst>
                  <a:path w="1685" h="292">
                    <a:moveTo>
                      <a:pt x="1685" y="292"/>
                    </a:moveTo>
                    <a:lnTo>
                      <a:pt x="1572" y="0"/>
                    </a:lnTo>
                    <a:lnTo>
                      <a:pt x="113" y="0"/>
                    </a:lnTo>
                    <a:lnTo>
                      <a:pt x="0" y="292"/>
                    </a:lnTo>
                    <a:lnTo>
                      <a:pt x="1685" y="292"/>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0"/>
              <p:cNvSpPr>
                <a:spLocks/>
              </p:cNvSpPr>
              <p:nvPr/>
            </p:nvSpPr>
            <p:spPr bwMode="auto">
              <a:xfrm>
                <a:off x="1703" y="1175"/>
                <a:ext cx="1327" cy="290"/>
              </a:xfrm>
              <a:custGeom>
                <a:avLst/>
                <a:gdLst/>
                <a:ahLst/>
                <a:cxnLst>
                  <a:cxn ang="0">
                    <a:pos x="112" y="0"/>
                  </a:cxn>
                  <a:cxn ang="0">
                    <a:pos x="0" y="290"/>
                  </a:cxn>
                  <a:cxn ang="0">
                    <a:pos x="1327" y="290"/>
                  </a:cxn>
                  <a:cxn ang="0">
                    <a:pos x="1213" y="0"/>
                  </a:cxn>
                  <a:cxn ang="0">
                    <a:pos x="112" y="0"/>
                  </a:cxn>
                </a:cxnLst>
                <a:rect l="0" t="0" r="r" b="b"/>
                <a:pathLst>
                  <a:path w="1327" h="290">
                    <a:moveTo>
                      <a:pt x="112" y="0"/>
                    </a:moveTo>
                    <a:lnTo>
                      <a:pt x="0" y="290"/>
                    </a:lnTo>
                    <a:lnTo>
                      <a:pt x="1327" y="290"/>
                    </a:lnTo>
                    <a:lnTo>
                      <a:pt x="1213" y="0"/>
                    </a:lnTo>
                    <a:lnTo>
                      <a:pt x="11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1"/>
              <p:cNvSpPr>
                <a:spLocks/>
              </p:cNvSpPr>
              <p:nvPr/>
            </p:nvSpPr>
            <p:spPr bwMode="auto">
              <a:xfrm>
                <a:off x="2061" y="250"/>
                <a:ext cx="610" cy="294"/>
              </a:xfrm>
              <a:custGeom>
                <a:avLst/>
                <a:gdLst/>
                <a:ahLst/>
                <a:cxnLst>
                  <a:cxn ang="0">
                    <a:pos x="610" y="294"/>
                  </a:cxn>
                  <a:cxn ang="0">
                    <a:pos x="496" y="0"/>
                  </a:cxn>
                  <a:cxn ang="0">
                    <a:pos x="115" y="0"/>
                  </a:cxn>
                  <a:cxn ang="0">
                    <a:pos x="0" y="294"/>
                  </a:cxn>
                  <a:cxn ang="0">
                    <a:pos x="610" y="294"/>
                  </a:cxn>
                </a:cxnLst>
                <a:rect l="0" t="0" r="r" b="b"/>
                <a:pathLst>
                  <a:path w="610" h="294">
                    <a:moveTo>
                      <a:pt x="610" y="294"/>
                    </a:moveTo>
                    <a:lnTo>
                      <a:pt x="496" y="0"/>
                    </a:lnTo>
                    <a:lnTo>
                      <a:pt x="115" y="0"/>
                    </a:lnTo>
                    <a:lnTo>
                      <a:pt x="0" y="294"/>
                    </a:lnTo>
                    <a:lnTo>
                      <a:pt x="610" y="294"/>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2"/>
              <p:cNvSpPr>
                <a:spLocks/>
              </p:cNvSpPr>
              <p:nvPr/>
            </p:nvSpPr>
            <p:spPr bwMode="auto">
              <a:xfrm>
                <a:off x="1882" y="714"/>
                <a:ext cx="969" cy="291"/>
              </a:xfrm>
              <a:custGeom>
                <a:avLst/>
                <a:gdLst/>
                <a:ahLst/>
                <a:cxnLst>
                  <a:cxn ang="0">
                    <a:pos x="113" y="0"/>
                  </a:cxn>
                  <a:cxn ang="0">
                    <a:pos x="0" y="291"/>
                  </a:cxn>
                  <a:cxn ang="0">
                    <a:pos x="969" y="291"/>
                  </a:cxn>
                  <a:cxn ang="0">
                    <a:pos x="856" y="0"/>
                  </a:cxn>
                  <a:cxn ang="0">
                    <a:pos x="113" y="0"/>
                  </a:cxn>
                </a:cxnLst>
                <a:rect l="0" t="0" r="r" b="b"/>
                <a:pathLst>
                  <a:path w="969" h="291">
                    <a:moveTo>
                      <a:pt x="113" y="0"/>
                    </a:moveTo>
                    <a:lnTo>
                      <a:pt x="0" y="291"/>
                    </a:lnTo>
                    <a:lnTo>
                      <a:pt x="969" y="291"/>
                    </a:lnTo>
                    <a:lnTo>
                      <a:pt x="856" y="0"/>
                    </a:lnTo>
                    <a:lnTo>
                      <a:pt x="113"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3"/>
              <p:cNvSpPr>
                <a:spLocks/>
              </p:cNvSpPr>
              <p:nvPr/>
            </p:nvSpPr>
            <p:spPr bwMode="auto">
              <a:xfrm>
                <a:off x="1344" y="2096"/>
                <a:ext cx="2043" cy="292"/>
              </a:xfrm>
              <a:custGeom>
                <a:avLst/>
                <a:gdLst/>
                <a:ahLst/>
                <a:cxnLst>
                  <a:cxn ang="0">
                    <a:pos x="115" y="0"/>
                  </a:cxn>
                  <a:cxn ang="0">
                    <a:pos x="0" y="292"/>
                  </a:cxn>
                  <a:cxn ang="0">
                    <a:pos x="2043" y="292"/>
                  </a:cxn>
                  <a:cxn ang="0">
                    <a:pos x="1930" y="0"/>
                  </a:cxn>
                  <a:cxn ang="0">
                    <a:pos x="115" y="0"/>
                  </a:cxn>
                </a:cxnLst>
                <a:rect l="0" t="0" r="r" b="b"/>
                <a:pathLst>
                  <a:path w="2043" h="292">
                    <a:moveTo>
                      <a:pt x="115" y="0"/>
                    </a:moveTo>
                    <a:lnTo>
                      <a:pt x="0" y="292"/>
                    </a:lnTo>
                    <a:lnTo>
                      <a:pt x="2043" y="292"/>
                    </a:lnTo>
                    <a:lnTo>
                      <a:pt x="1930" y="0"/>
                    </a:lnTo>
                    <a:lnTo>
                      <a:pt x="115"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6" name="Content Placeholder 2"/>
            <p:cNvSpPr txBox="1">
              <a:spLocks/>
            </p:cNvSpPr>
            <p:nvPr/>
          </p:nvSpPr>
          <p:spPr>
            <a:xfrm>
              <a:off x="1926115" y="4352226"/>
              <a:ext cx="1371600" cy="304800"/>
            </a:xfrm>
            <a:prstGeom prst="rect">
              <a:avLst/>
            </a:prstGeom>
          </p:spPr>
          <p:txBody>
            <a:bodyPr vert="horz" lIns="91440" tIns="45720" rIns="91440" bIns="45720" rtlCol="0" anchor="ctr">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2400" b="1" smtClean="0">
                  <a:solidFill>
                    <a:schemeClr val="bg1"/>
                  </a:solidFill>
                </a:rPr>
                <a:t>Idea 01</a:t>
              </a:r>
              <a:endParaRPr lang="en-US" dirty="0">
                <a:solidFill>
                  <a:schemeClr val="bg1"/>
                </a:solidFill>
              </a:endParaRPr>
            </a:p>
          </p:txBody>
        </p:sp>
        <p:sp>
          <p:nvSpPr>
            <p:cNvPr id="37" name="Content Placeholder 2"/>
            <p:cNvSpPr txBox="1">
              <a:spLocks/>
            </p:cNvSpPr>
            <p:nvPr/>
          </p:nvSpPr>
          <p:spPr>
            <a:xfrm>
              <a:off x="1915098" y="3612259"/>
              <a:ext cx="1371600" cy="304800"/>
            </a:xfrm>
            <a:prstGeom prst="rect">
              <a:avLst/>
            </a:prstGeom>
          </p:spPr>
          <p:txBody>
            <a:bodyPr vert="horz" lIns="91440" tIns="45720" rIns="91440" bIns="45720" rtlCol="0" anchor="ctr">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2000" b="1" smtClean="0">
                  <a:solidFill>
                    <a:schemeClr val="bg1"/>
                  </a:solidFill>
                </a:rPr>
                <a:t>Idea 02</a:t>
              </a:r>
              <a:endParaRPr lang="en-US" sz="1200" dirty="0">
                <a:solidFill>
                  <a:schemeClr val="bg1"/>
                </a:solidFill>
              </a:endParaRPr>
            </a:p>
          </p:txBody>
        </p:sp>
        <p:sp>
          <p:nvSpPr>
            <p:cNvPr id="38" name="Content Placeholder 2"/>
            <p:cNvSpPr txBox="1">
              <a:spLocks/>
            </p:cNvSpPr>
            <p:nvPr/>
          </p:nvSpPr>
          <p:spPr>
            <a:xfrm>
              <a:off x="1959166" y="2905345"/>
              <a:ext cx="1371600" cy="304800"/>
            </a:xfrm>
            <a:prstGeom prst="rect">
              <a:avLst/>
            </a:prstGeom>
          </p:spPr>
          <p:txBody>
            <a:bodyPr vert="horz" lIns="91440" tIns="45720" rIns="91440" bIns="45720" rtlCol="0" anchor="ctr">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800" b="1" smtClean="0">
                  <a:solidFill>
                    <a:schemeClr val="bg1"/>
                  </a:solidFill>
                </a:rPr>
                <a:t>Idea 03</a:t>
              </a:r>
              <a:endParaRPr lang="en-US" sz="1100" dirty="0">
                <a:solidFill>
                  <a:schemeClr val="bg1"/>
                </a:solidFill>
              </a:endParaRPr>
            </a:p>
          </p:txBody>
        </p:sp>
        <p:sp>
          <p:nvSpPr>
            <p:cNvPr id="39" name="Content Placeholder 2"/>
            <p:cNvSpPr txBox="1">
              <a:spLocks/>
            </p:cNvSpPr>
            <p:nvPr/>
          </p:nvSpPr>
          <p:spPr>
            <a:xfrm>
              <a:off x="1948149" y="2164460"/>
              <a:ext cx="1371600" cy="304800"/>
            </a:xfrm>
            <a:prstGeom prst="rect">
              <a:avLst/>
            </a:prstGeom>
          </p:spPr>
          <p:txBody>
            <a:bodyPr vert="horz" lIns="91440" tIns="45720" rIns="91440" bIns="45720" rtlCol="0" anchor="ctr">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600" b="1" smtClean="0">
                  <a:solidFill>
                    <a:schemeClr val="bg1"/>
                  </a:solidFill>
                </a:rPr>
                <a:t>Idea 04</a:t>
              </a:r>
              <a:endParaRPr lang="en-US" sz="1050" dirty="0">
                <a:solidFill>
                  <a:schemeClr val="bg1"/>
                </a:solidFill>
              </a:endParaRPr>
            </a:p>
          </p:txBody>
        </p:sp>
        <p:sp>
          <p:nvSpPr>
            <p:cNvPr id="40" name="Content Placeholder 2"/>
            <p:cNvSpPr txBox="1">
              <a:spLocks/>
            </p:cNvSpPr>
            <p:nvPr/>
          </p:nvSpPr>
          <p:spPr>
            <a:xfrm>
              <a:off x="1959166" y="1402459"/>
              <a:ext cx="1371600" cy="304800"/>
            </a:xfrm>
            <a:prstGeom prst="rect">
              <a:avLst/>
            </a:prstGeom>
          </p:spPr>
          <p:txBody>
            <a:bodyPr vert="horz" lIns="91440" tIns="45720" rIns="91440" bIns="45720" rtlCol="0" anchor="ctr">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b="1" smtClean="0">
                  <a:solidFill>
                    <a:schemeClr val="bg1"/>
                  </a:solidFill>
                </a:rPr>
                <a:t>Idea 05</a:t>
              </a:r>
              <a:endParaRPr lang="en-US" sz="1000" dirty="0">
                <a:solidFill>
                  <a:schemeClr val="bg1"/>
                </a:solidFill>
              </a:endParaRPr>
            </a:p>
          </p:txBody>
        </p:sp>
      </p:grpSp>
      <p:sp>
        <p:nvSpPr>
          <p:cNvPr id="52" name="Rectangle 51"/>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2368864861"/>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Pyramid with 3 Levels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139</a:t>
            </a:fld>
            <a:endParaRPr lang="en-US"/>
          </a:p>
        </p:txBody>
      </p:sp>
      <p:sp>
        <p:nvSpPr>
          <p:cNvPr id="41" name="Pentagon 40"/>
          <p:cNvSpPr/>
          <p:nvPr/>
        </p:nvSpPr>
        <p:spPr>
          <a:xfrm flipH="1">
            <a:off x="6228949" y="2438744"/>
            <a:ext cx="2670375" cy="689639"/>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2" name="Pentagon 41"/>
          <p:cNvSpPr/>
          <p:nvPr/>
        </p:nvSpPr>
        <p:spPr>
          <a:xfrm flipH="1">
            <a:off x="5474646" y="3200745"/>
            <a:ext cx="2952238" cy="729512"/>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3" name="Pentagon 42"/>
          <p:cNvSpPr/>
          <p:nvPr/>
        </p:nvSpPr>
        <p:spPr>
          <a:xfrm flipH="1">
            <a:off x="5024588" y="4013086"/>
            <a:ext cx="2952238" cy="649725"/>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4" name="Group 58"/>
          <p:cNvGrpSpPr/>
          <p:nvPr/>
        </p:nvGrpSpPr>
        <p:grpSpPr>
          <a:xfrm>
            <a:off x="7167166" y="3749299"/>
            <a:ext cx="3487351" cy="1672675"/>
            <a:chOff x="5329238" y="2790825"/>
            <a:chExt cx="2651125" cy="1271588"/>
          </a:xfrm>
        </p:grpSpPr>
        <p:sp>
          <p:nvSpPr>
            <p:cNvPr id="52" name="Freeform 6"/>
            <p:cNvSpPr>
              <a:spLocks/>
            </p:cNvSpPr>
            <p:nvPr/>
          </p:nvSpPr>
          <p:spPr bwMode="auto">
            <a:xfrm>
              <a:off x="5711825" y="2790825"/>
              <a:ext cx="1885950" cy="471488"/>
            </a:xfrm>
            <a:custGeom>
              <a:avLst/>
              <a:gdLst/>
              <a:ahLst/>
              <a:cxnLst>
                <a:cxn ang="0">
                  <a:pos x="586" y="297"/>
                </a:cxn>
                <a:cxn ang="0">
                  <a:pos x="0" y="126"/>
                </a:cxn>
                <a:cxn ang="0">
                  <a:pos x="586" y="0"/>
                </a:cxn>
                <a:cxn ang="0">
                  <a:pos x="1188" y="131"/>
                </a:cxn>
                <a:cxn ang="0">
                  <a:pos x="586" y="297"/>
                </a:cxn>
              </a:cxnLst>
              <a:rect l="0" t="0" r="r" b="b"/>
              <a:pathLst>
                <a:path w="1188" h="297">
                  <a:moveTo>
                    <a:pt x="586" y="297"/>
                  </a:moveTo>
                  <a:lnTo>
                    <a:pt x="0" y="126"/>
                  </a:lnTo>
                  <a:lnTo>
                    <a:pt x="586" y="0"/>
                  </a:lnTo>
                  <a:lnTo>
                    <a:pt x="1188" y="131"/>
                  </a:lnTo>
                  <a:lnTo>
                    <a:pt x="586" y="297"/>
                  </a:lnTo>
                  <a:close/>
                </a:path>
              </a:pathLst>
            </a:custGeom>
            <a:solidFill>
              <a:schemeClr val="accent1">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1"/>
            <p:cNvSpPr>
              <a:spLocks/>
            </p:cNvSpPr>
            <p:nvPr/>
          </p:nvSpPr>
          <p:spPr bwMode="auto">
            <a:xfrm>
              <a:off x="6642100" y="2998788"/>
              <a:ext cx="1338263" cy="1063625"/>
            </a:xfrm>
            <a:custGeom>
              <a:avLst/>
              <a:gdLst/>
              <a:ahLst/>
              <a:cxnLst>
                <a:cxn ang="0">
                  <a:pos x="0" y="670"/>
                </a:cxn>
                <a:cxn ang="0">
                  <a:pos x="0" y="166"/>
                </a:cxn>
                <a:cxn ang="0">
                  <a:pos x="602" y="0"/>
                </a:cxn>
                <a:cxn ang="0">
                  <a:pos x="843" y="307"/>
                </a:cxn>
                <a:cxn ang="0">
                  <a:pos x="0" y="670"/>
                </a:cxn>
              </a:cxnLst>
              <a:rect l="0" t="0" r="r" b="b"/>
              <a:pathLst>
                <a:path w="843" h="670">
                  <a:moveTo>
                    <a:pt x="0" y="670"/>
                  </a:moveTo>
                  <a:lnTo>
                    <a:pt x="0" y="166"/>
                  </a:lnTo>
                  <a:lnTo>
                    <a:pt x="602" y="0"/>
                  </a:lnTo>
                  <a:lnTo>
                    <a:pt x="843" y="307"/>
                  </a:lnTo>
                  <a:lnTo>
                    <a:pt x="0" y="67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2"/>
            <p:cNvSpPr>
              <a:spLocks/>
            </p:cNvSpPr>
            <p:nvPr/>
          </p:nvSpPr>
          <p:spPr bwMode="auto">
            <a:xfrm>
              <a:off x="5329238" y="2990850"/>
              <a:ext cx="1312863" cy="1071563"/>
            </a:xfrm>
            <a:custGeom>
              <a:avLst/>
              <a:gdLst/>
              <a:ahLst/>
              <a:cxnLst>
                <a:cxn ang="0">
                  <a:pos x="827" y="675"/>
                </a:cxn>
                <a:cxn ang="0">
                  <a:pos x="0" y="312"/>
                </a:cxn>
                <a:cxn ang="0">
                  <a:pos x="241" y="0"/>
                </a:cxn>
                <a:cxn ang="0">
                  <a:pos x="827" y="171"/>
                </a:cxn>
                <a:cxn ang="0">
                  <a:pos x="827" y="675"/>
                </a:cxn>
              </a:cxnLst>
              <a:rect l="0" t="0" r="r" b="b"/>
              <a:pathLst>
                <a:path w="827" h="675">
                  <a:moveTo>
                    <a:pt x="827" y="675"/>
                  </a:moveTo>
                  <a:lnTo>
                    <a:pt x="0" y="312"/>
                  </a:lnTo>
                  <a:lnTo>
                    <a:pt x="241" y="0"/>
                  </a:lnTo>
                  <a:lnTo>
                    <a:pt x="827" y="171"/>
                  </a:lnTo>
                  <a:lnTo>
                    <a:pt x="827" y="675"/>
                  </a:lnTo>
                  <a:close/>
                </a:path>
              </a:pathLst>
            </a:custGeom>
            <a:solidFill>
              <a:schemeClr val="accent1">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5" name="Group 57"/>
          <p:cNvGrpSpPr/>
          <p:nvPr/>
        </p:nvGrpSpPr>
        <p:grpSpPr>
          <a:xfrm>
            <a:off x="7735169" y="3101944"/>
            <a:ext cx="2345087" cy="1158969"/>
            <a:chOff x="5761038" y="2298700"/>
            <a:chExt cx="1782762" cy="881063"/>
          </a:xfrm>
        </p:grpSpPr>
        <p:sp>
          <p:nvSpPr>
            <p:cNvPr id="49" name="Freeform 5"/>
            <p:cNvSpPr>
              <a:spLocks/>
            </p:cNvSpPr>
            <p:nvPr/>
          </p:nvSpPr>
          <p:spPr bwMode="auto">
            <a:xfrm>
              <a:off x="6184900" y="2298700"/>
              <a:ext cx="919163" cy="161925"/>
            </a:xfrm>
            <a:custGeom>
              <a:avLst/>
              <a:gdLst/>
              <a:ahLst/>
              <a:cxnLst>
                <a:cxn ang="0">
                  <a:pos x="579" y="47"/>
                </a:cxn>
                <a:cxn ang="0">
                  <a:pos x="288" y="102"/>
                </a:cxn>
                <a:cxn ang="0">
                  <a:pos x="0" y="51"/>
                </a:cxn>
                <a:cxn ang="0">
                  <a:pos x="288" y="0"/>
                </a:cxn>
                <a:cxn ang="0">
                  <a:pos x="579" y="47"/>
                </a:cxn>
              </a:cxnLst>
              <a:rect l="0" t="0" r="r" b="b"/>
              <a:pathLst>
                <a:path w="579" h="102">
                  <a:moveTo>
                    <a:pt x="579" y="47"/>
                  </a:moveTo>
                  <a:lnTo>
                    <a:pt x="288" y="102"/>
                  </a:lnTo>
                  <a:lnTo>
                    <a:pt x="0" y="51"/>
                  </a:lnTo>
                  <a:lnTo>
                    <a:pt x="288" y="0"/>
                  </a:lnTo>
                  <a:lnTo>
                    <a:pt x="579" y="47"/>
                  </a:lnTo>
                  <a:close/>
                </a:path>
              </a:pathLst>
            </a:custGeom>
            <a:solidFill>
              <a:schemeClr val="accent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9"/>
            <p:cNvSpPr>
              <a:spLocks/>
            </p:cNvSpPr>
            <p:nvPr/>
          </p:nvSpPr>
          <p:spPr bwMode="auto">
            <a:xfrm>
              <a:off x="5761038" y="2379663"/>
              <a:ext cx="881063" cy="800100"/>
            </a:xfrm>
            <a:custGeom>
              <a:avLst/>
              <a:gdLst/>
              <a:ahLst/>
              <a:cxnLst>
                <a:cxn ang="0">
                  <a:pos x="555" y="51"/>
                </a:cxn>
                <a:cxn ang="0">
                  <a:pos x="555" y="504"/>
                </a:cxn>
                <a:cxn ang="0">
                  <a:pos x="0" y="345"/>
                </a:cxn>
                <a:cxn ang="0">
                  <a:pos x="267" y="0"/>
                </a:cxn>
                <a:cxn ang="0">
                  <a:pos x="267" y="0"/>
                </a:cxn>
                <a:cxn ang="0">
                  <a:pos x="555" y="51"/>
                </a:cxn>
              </a:cxnLst>
              <a:rect l="0" t="0" r="r" b="b"/>
              <a:pathLst>
                <a:path w="555" h="504">
                  <a:moveTo>
                    <a:pt x="555" y="51"/>
                  </a:moveTo>
                  <a:lnTo>
                    <a:pt x="555" y="504"/>
                  </a:lnTo>
                  <a:lnTo>
                    <a:pt x="0" y="345"/>
                  </a:lnTo>
                  <a:lnTo>
                    <a:pt x="267" y="0"/>
                  </a:lnTo>
                  <a:lnTo>
                    <a:pt x="267" y="0"/>
                  </a:lnTo>
                  <a:lnTo>
                    <a:pt x="555" y="51"/>
                  </a:lnTo>
                  <a:close/>
                </a:path>
              </a:pathLst>
            </a:custGeom>
            <a:solidFill>
              <a:schemeClr val="accent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0"/>
            <p:cNvSpPr>
              <a:spLocks/>
            </p:cNvSpPr>
            <p:nvPr/>
          </p:nvSpPr>
          <p:spPr bwMode="auto">
            <a:xfrm>
              <a:off x="6642100" y="2373313"/>
              <a:ext cx="901700" cy="806450"/>
            </a:xfrm>
            <a:custGeom>
              <a:avLst/>
              <a:gdLst/>
              <a:ahLst/>
              <a:cxnLst>
                <a:cxn ang="0">
                  <a:pos x="0" y="508"/>
                </a:cxn>
                <a:cxn ang="0">
                  <a:pos x="0" y="55"/>
                </a:cxn>
                <a:cxn ang="0">
                  <a:pos x="291" y="0"/>
                </a:cxn>
                <a:cxn ang="0">
                  <a:pos x="291" y="0"/>
                </a:cxn>
                <a:cxn ang="0">
                  <a:pos x="568" y="352"/>
                </a:cxn>
                <a:cxn ang="0">
                  <a:pos x="0" y="508"/>
                </a:cxn>
              </a:cxnLst>
              <a:rect l="0" t="0" r="r" b="b"/>
              <a:pathLst>
                <a:path w="568" h="508">
                  <a:moveTo>
                    <a:pt x="0" y="508"/>
                  </a:moveTo>
                  <a:lnTo>
                    <a:pt x="0" y="55"/>
                  </a:lnTo>
                  <a:lnTo>
                    <a:pt x="291" y="0"/>
                  </a:lnTo>
                  <a:lnTo>
                    <a:pt x="291" y="0"/>
                  </a:lnTo>
                  <a:lnTo>
                    <a:pt x="568" y="352"/>
                  </a:lnTo>
                  <a:lnTo>
                    <a:pt x="0" y="508"/>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6" name="Group 56"/>
          <p:cNvGrpSpPr/>
          <p:nvPr/>
        </p:nvGrpSpPr>
        <p:grpSpPr>
          <a:xfrm>
            <a:off x="8359556" y="2429536"/>
            <a:ext cx="1071265" cy="778911"/>
            <a:chOff x="6235700" y="1787525"/>
            <a:chExt cx="814388" cy="592138"/>
          </a:xfrm>
        </p:grpSpPr>
        <p:sp>
          <p:nvSpPr>
            <p:cNvPr id="47" name="Freeform 7"/>
            <p:cNvSpPr>
              <a:spLocks/>
            </p:cNvSpPr>
            <p:nvPr/>
          </p:nvSpPr>
          <p:spPr bwMode="auto">
            <a:xfrm>
              <a:off x="6642100" y="1787525"/>
              <a:ext cx="407988" cy="592138"/>
            </a:xfrm>
            <a:custGeom>
              <a:avLst/>
              <a:gdLst/>
              <a:ahLst/>
              <a:cxnLst>
                <a:cxn ang="0">
                  <a:pos x="0" y="373"/>
                </a:cxn>
                <a:cxn ang="0">
                  <a:pos x="0" y="0"/>
                </a:cxn>
                <a:cxn ang="0">
                  <a:pos x="257" y="325"/>
                </a:cxn>
                <a:cxn ang="0">
                  <a:pos x="0" y="373"/>
                </a:cxn>
              </a:cxnLst>
              <a:rect l="0" t="0" r="r" b="b"/>
              <a:pathLst>
                <a:path w="257" h="373">
                  <a:moveTo>
                    <a:pt x="0" y="373"/>
                  </a:moveTo>
                  <a:lnTo>
                    <a:pt x="0" y="0"/>
                  </a:lnTo>
                  <a:lnTo>
                    <a:pt x="257" y="325"/>
                  </a:lnTo>
                  <a:lnTo>
                    <a:pt x="0" y="373"/>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8"/>
            <p:cNvSpPr>
              <a:spLocks/>
            </p:cNvSpPr>
            <p:nvPr/>
          </p:nvSpPr>
          <p:spPr bwMode="auto">
            <a:xfrm>
              <a:off x="6235700" y="1787525"/>
              <a:ext cx="406400" cy="592138"/>
            </a:xfrm>
            <a:custGeom>
              <a:avLst/>
              <a:gdLst/>
              <a:ahLst/>
              <a:cxnLst>
                <a:cxn ang="0">
                  <a:pos x="256" y="373"/>
                </a:cxn>
                <a:cxn ang="0">
                  <a:pos x="0" y="330"/>
                </a:cxn>
                <a:cxn ang="0">
                  <a:pos x="256" y="0"/>
                </a:cxn>
                <a:cxn ang="0">
                  <a:pos x="256" y="373"/>
                </a:cxn>
              </a:cxnLst>
              <a:rect l="0" t="0" r="r" b="b"/>
              <a:pathLst>
                <a:path w="256" h="373">
                  <a:moveTo>
                    <a:pt x="256" y="373"/>
                  </a:moveTo>
                  <a:lnTo>
                    <a:pt x="0" y="330"/>
                  </a:lnTo>
                  <a:lnTo>
                    <a:pt x="256" y="0"/>
                  </a:lnTo>
                  <a:lnTo>
                    <a:pt x="256" y="373"/>
                  </a:lnTo>
                  <a:close/>
                </a:path>
              </a:pathLst>
            </a:custGeom>
            <a:solidFill>
              <a:schemeClr val="accent3">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9" name="Text Placeholder 3"/>
          <p:cNvSpPr txBox="1">
            <a:spLocks/>
          </p:cNvSpPr>
          <p:nvPr/>
        </p:nvSpPr>
        <p:spPr>
          <a:xfrm>
            <a:off x="6507957" y="2568126"/>
            <a:ext cx="959302" cy="430887"/>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spcBef>
                <a:spcPct val="20000"/>
              </a:spcBef>
              <a:defRPr/>
            </a:pPr>
            <a:r>
              <a:rPr lang="en-US" spc="-151" smtClean="0">
                <a:solidFill>
                  <a:schemeClr val="bg1"/>
                </a:solidFill>
                <a:ea typeface="Open Sans" panose="020B0606030504020204" pitchFamily="34" charset="0"/>
                <a:cs typeface="Open Sans" panose="020B0606030504020204" pitchFamily="34" charset="0"/>
              </a:rPr>
              <a:t>Idea 01</a:t>
            </a:r>
            <a:endParaRPr lang="en-US" spc="-151" dirty="0">
              <a:solidFill>
                <a:schemeClr val="bg1"/>
              </a:solidFill>
              <a:ea typeface="Open Sans" panose="020B0606030504020204" pitchFamily="34" charset="0"/>
              <a:cs typeface="Open Sans" panose="020B0606030504020204" pitchFamily="34" charset="0"/>
            </a:endParaRPr>
          </a:p>
        </p:txBody>
      </p:sp>
      <p:sp>
        <p:nvSpPr>
          <p:cNvPr id="10" name="Text Placeholder 3"/>
          <p:cNvSpPr txBox="1">
            <a:spLocks/>
          </p:cNvSpPr>
          <p:nvPr/>
        </p:nvSpPr>
        <p:spPr>
          <a:xfrm>
            <a:off x="5906459" y="3350064"/>
            <a:ext cx="959302" cy="430887"/>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spcBef>
                <a:spcPct val="20000"/>
              </a:spcBef>
              <a:defRPr/>
            </a:pPr>
            <a:r>
              <a:rPr lang="en-US" spc="-151" smtClean="0">
                <a:solidFill>
                  <a:schemeClr val="bg1"/>
                </a:solidFill>
                <a:ea typeface="Open Sans" panose="020B0606030504020204" pitchFamily="34" charset="0"/>
                <a:cs typeface="Open Sans" panose="020B0606030504020204" pitchFamily="34" charset="0"/>
              </a:rPr>
              <a:t>Idea 02</a:t>
            </a:r>
            <a:endParaRPr lang="en-US" spc="-151" dirty="0">
              <a:solidFill>
                <a:schemeClr val="bg1"/>
              </a:solidFill>
              <a:ea typeface="Open Sans" panose="020B0606030504020204" pitchFamily="34" charset="0"/>
              <a:cs typeface="Open Sans" panose="020B0606030504020204" pitchFamily="34" charset="0"/>
            </a:endParaRPr>
          </a:p>
        </p:txBody>
      </p:sp>
      <p:sp>
        <p:nvSpPr>
          <p:cNvPr id="11" name="Text Placeholder 3"/>
          <p:cNvSpPr txBox="1">
            <a:spLocks/>
          </p:cNvSpPr>
          <p:nvPr/>
        </p:nvSpPr>
        <p:spPr>
          <a:xfrm>
            <a:off x="5304960" y="4122511"/>
            <a:ext cx="959302" cy="430887"/>
          </a:xfrm>
          <a:prstGeom prst="rect">
            <a:avLst/>
          </a:prstGeom>
        </p:spPr>
        <p:txBody>
          <a:bodyPr wrap="none" lIns="0" tIns="0" rIns="0" bIns="0" anchor="ctr">
            <a:spAutoFit/>
          </a:bodyPr>
          <a:lstStyle>
            <a:lvl1pPr marL="0" indent="0" algn="ctr">
              <a:buNone/>
              <a:defRPr sz="2800" b="1" baseline="0">
                <a:solidFill>
                  <a:schemeClr val="tx2">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algn="l">
              <a:spcBef>
                <a:spcPct val="20000"/>
              </a:spcBef>
              <a:defRPr/>
            </a:pPr>
            <a:r>
              <a:rPr lang="en-US" spc="-151" smtClean="0">
                <a:solidFill>
                  <a:schemeClr val="bg1"/>
                </a:solidFill>
                <a:ea typeface="Open Sans" panose="020B0606030504020204" pitchFamily="34" charset="0"/>
                <a:cs typeface="Open Sans" panose="020B0606030504020204" pitchFamily="34" charset="0"/>
              </a:rPr>
              <a:t>Idea 03</a:t>
            </a:r>
            <a:endParaRPr lang="en-US" spc="-151" dirty="0">
              <a:solidFill>
                <a:schemeClr val="bg1"/>
              </a:solidFill>
              <a:ea typeface="Open Sans" panose="020B0606030504020204" pitchFamily="34" charset="0"/>
              <a:cs typeface="Open Sans" panose="020B0606030504020204" pitchFamily="34" charset="0"/>
            </a:endParaRPr>
          </a:p>
        </p:txBody>
      </p:sp>
      <p:grpSp>
        <p:nvGrpSpPr>
          <p:cNvPr id="59" name="Group 58"/>
          <p:cNvGrpSpPr/>
          <p:nvPr/>
        </p:nvGrpSpPr>
        <p:grpSpPr>
          <a:xfrm>
            <a:off x="1568806" y="2395066"/>
            <a:ext cx="4186388" cy="776994"/>
            <a:chOff x="838200" y="2205427"/>
            <a:chExt cx="4186388" cy="776994"/>
          </a:xfrm>
        </p:grpSpPr>
        <p:sp>
          <p:nvSpPr>
            <p:cNvPr id="55"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3"/>
                  </a:solidFill>
                </a:rPr>
                <a:t>Lorem Ipsum Dolor sit </a:t>
              </a:r>
            </a:p>
          </p:txBody>
        </p:sp>
        <p:sp>
          <p:nvSpPr>
            <p:cNvPr id="56"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0" name="Group 59"/>
          <p:cNvGrpSpPr/>
          <p:nvPr/>
        </p:nvGrpSpPr>
        <p:grpSpPr>
          <a:xfrm>
            <a:off x="928662" y="3172258"/>
            <a:ext cx="4186388" cy="776994"/>
            <a:chOff x="838200" y="2205427"/>
            <a:chExt cx="4186388" cy="776994"/>
          </a:xfrm>
        </p:grpSpPr>
        <p:sp>
          <p:nvSpPr>
            <p:cNvPr id="61"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62"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3" name="Group 62"/>
          <p:cNvGrpSpPr/>
          <p:nvPr/>
        </p:nvGrpSpPr>
        <p:grpSpPr>
          <a:xfrm>
            <a:off x="288518" y="3949451"/>
            <a:ext cx="4186388" cy="776994"/>
            <a:chOff x="838200" y="2205427"/>
            <a:chExt cx="4186388" cy="776994"/>
          </a:xfrm>
        </p:grpSpPr>
        <p:sp>
          <p:nvSpPr>
            <p:cNvPr id="64"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solidFill>
                </a:rPr>
                <a:t>Lorem Ipsum Dolor sit </a:t>
              </a:r>
            </a:p>
          </p:txBody>
        </p:sp>
        <p:sp>
          <p:nvSpPr>
            <p:cNvPr id="65"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Tree>
    <p:extLst>
      <p:ext uri="{BB962C8B-B14F-4D97-AF65-F5344CB8AC3E}">
        <p14:creationId xmlns:p14="http://schemas.microsoft.com/office/powerpoint/2010/main" val="290273432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mtClean="0"/>
              <a:t>Some title here</a:t>
            </a:r>
            <a:endParaRPr lang="en-US"/>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t>14</a:t>
            </a:fld>
            <a:endParaRPr lang="en-US"/>
          </a:p>
        </p:txBody>
      </p:sp>
      <p:sp>
        <p:nvSpPr>
          <p:cNvPr id="9" name="Text Placeholder 8"/>
          <p:cNvSpPr>
            <a:spLocks noGrp="1"/>
          </p:cNvSpPr>
          <p:nvPr>
            <p:ph type="body" sz="quarter" idx="13"/>
          </p:nvPr>
        </p:nvSpPr>
        <p:spPr/>
        <p:txBody>
          <a:bodyPr/>
          <a:lstStyle/>
          <a:p>
            <a:r>
              <a:rPr lang="en-US" smtClean="0"/>
              <a:t>And a short description goes here…</a:t>
            </a:r>
            <a:endParaRPr lang="en-US"/>
          </a:p>
        </p:txBody>
      </p:sp>
      <p:sp>
        <p:nvSpPr>
          <p:cNvPr id="2" name="Picture Placeholder 1"/>
          <p:cNvSpPr>
            <a:spLocks noGrp="1"/>
          </p:cNvSpPr>
          <p:nvPr>
            <p:ph type="pic" sz="quarter" idx="14"/>
          </p:nvPr>
        </p:nvSpPr>
        <p:spPr/>
      </p:sp>
    </p:spTree>
    <p:extLst>
      <p:ext uri="{BB962C8B-B14F-4D97-AF65-F5344CB8AC3E}">
        <p14:creationId xmlns:p14="http://schemas.microsoft.com/office/powerpoint/2010/main" val="607170610"/>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Abstract Light Bulb with 6 Ideas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140</a:t>
            </a:fld>
            <a:endParaRPr lang="en-US"/>
          </a:p>
        </p:txBody>
      </p:sp>
      <p:grpSp>
        <p:nvGrpSpPr>
          <p:cNvPr id="6" name="Group 5"/>
          <p:cNvGrpSpPr/>
          <p:nvPr/>
        </p:nvGrpSpPr>
        <p:grpSpPr>
          <a:xfrm>
            <a:off x="4765332" y="1611086"/>
            <a:ext cx="2661336" cy="4390571"/>
            <a:chOff x="10185400" y="3552825"/>
            <a:chExt cx="4006850" cy="6610350"/>
          </a:xfrm>
        </p:grpSpPr>
        <p:sp>
          <p:nvSpPr>
            <p:cNvPr id="7" name="Freeform 5"/>
            <p:cNvSpPr>
              <a:spLocks/>
            </p:cNvSpPr>
            <p:nvPr/>
          </p:nvSpPr>
          <p:spPr bwMode="auto">
            <a:xfrm>
              <a:off x="11633200" y="9880600"/>
              <a:ext cx="1076325" cy="282575"/>
            </a:xfrm>
            <a:custGeom>
              <a:avLst/>
              <a:gdLst>
                <a:gd name="T0" fmla="*/ 678 w 678"/>
                <a:gd name="T1" fmla="*/ 90 h 178"/>
                <a:gd name="T2" fmla="*/ 678 w 678"/>
                <a:gd name="T3" fmla="*/ 90 h 178"/>
                <a:gd name="T4" fmla="*/ 676 w 678"/>
                <a:gd name="T5" fmla="*/ 108 h 178"/>
                <a:gd name="T6" fmla="*/ 670 w 678"/>
                <a:gd name="T7" fmla="*/ 124 h 178"/>
                <a:gd name="T8" fmla="*/ 662 w 678"/>
                <a:gd name="T9" fmla="*/ 140 h 178"/>
                <a:gd name="T10" fmla="*/ 650 w 678"/>
                <a:gd name="T11" fmla="*/ 152 h 178"/>
                <a:gd name="T12" fmla="*/ 636 w 678"/>
                <a:gd name="T13" fmla="*/ 164 h 178"/>
                <a:gd name="T14" fmla="*/ 620 w 678"/>
                <a:gd name="T15" fmla="*/ 172 h 178"/>
                <a:gd name="T16" fmla="*/ 602 w 678"/>
                <a:gd name="T17" fmla="*/ 176 h 178"/>
                <a:gd name="T18" fmla="*/ 582 w 678"/>
                <a:gd name="T19" fmla="*/ 178 h 178"/>
                <a:gd name="T20" fmla="*/ 96 w 678"/>
                <a:gd name="T21" fmla="*/ 178 h 178"/>
                <a:gd name="T22" fmla="*/ 96 w 678"/>
                <a:gd name="T23" fmla="*/ 178 h 178"/>
                <a:gd name="T24" fmla="*/ 76 w 678"/>
                <a:gd name="T25" fmla="*/ 176 h 178"/>
                <a:gd name="T26" fmla="*/ 58 w 678"/>
                <a:gd name="T27" fmla="*/ 172 h 178"/>
                <a:gd name="T28" fmla="*/ 42 w 678"/>
                <a:gd name="T29" fmla="*/ 164 h 178"/>
                <a:gd name="T30" fmla="*/ 28 w 678"/>
                <a:gd name="T31" fmla="*/ 152 h 178"/>
                <a:gd name="T32" fmla="*/ 16 w 678"/>
                <a:gd name="T33" fmla="*/ 140 h 178"/>
                <a:gd name="T34" fmla="*/ 8 w 678"/>
                <a:gd name="T35" fmla="*/ 124 h 178"/>
                <a:gd name="T36" fmla="*/ 2 w 678"/>
                <a:gd name="T37" fmla="*/ 108 h 178"/>
                <a:gd name="T38" fmla="*/ 0 w 678"/>
                <a:gd name="T39" fmla="*/ 90 h 178"/>
                <a:gd name="T40" fmla="*/ 0 w 678"/>
                <a:gd name="T41" fmla="*/ 90 h 178"/>
                <a:gd name="T42" fmla="*/ 0 w 678"/>
                <a:gd name="T43" fmla="*/ 90 h 178"/>
                <a:gd name="T44" fmla="*/ 2 w 678"/>
                <a:gd name="T45" fmla="*/ 72 h 178"/>
                <a:gd name="T46" fmla="*/ 8 w 678"/>
                <a:gd name="T47" fmla="*/ 54 h 178"/>
                <a:gd name="T48" fmla="*/ 16 w 678"/>
                <a:gd name="T49" fmla="*/ 40 h 178"/>
                <a:gd name="T50" fmla="*/ 28 w 678"/>
                <a:gd name="T51" fmla="*/ 26 h 178"/>
                <a:gd name="T52" fmla="*/ 42 w 678"/>
                <a:gd name="T53" fmla="*/ 16 h 178"/>
                <a:gd name="T54" fmla="*/ 58 w 678"/>
                <a:gd name="T55" fmla="*/ 8 h 178"/>
                <a:gd name="T56" fmla="*/ 76 w 678"/>
                <a:gd name="T57" fmla="*/ 2 h 178"/>
                <a:gd name="T58" fmla="*/ 96 w 678"/>
                <a:gd name="T59" fmla="*/ 0 h 178"/>
                <a:gd name="T60" fmla="*/ 582 w 678"/>
                <a:gd name="T61" fmla="*/ 0 h 178"/>
                <a:gd name="T62" fmla="*/ 582 w 678"/>
                <a:gd name="T63" fmla="*/ 0 h 178"/>
                <a:gd name="T64" fmla="*/ 602 w 678"/>
                <a:gd name="T65" fmla="*/ 2 h 178"/>
                <a:gd name="T66" fmla="*/ 620 w 678"/>
                <a:gd name="T67" fmla="*/ 8 h 178"/>
                <a:gd name="T68" fmla="*/ 636 w 678"/>
                <a:gd name="T69" fmla="*/ 16 h 178"/>
                <a:gd name="T70" fmla="*/ 650 w 678"/>
                <a:gd name="T71" fmla="*/ 26 h 178"/>
                <a:gd name="T72" fmla="*/ 662 w 678"/>
                <a:gd name="T73" fmla="*/ 40 h 178"/>
                <a:gd name="T74" fmla="*/ 670 w 678"/>
                <a:gd name="T75" fmla="*/ 54 h 178"/>
                <a:gd name="T76" fmla="*/ 676 w 678"/>
                <a:gd name="T77" fmla="*/ 72 h 178"/>
                <a:gd name="T78" fmla="*/ 678 w 678"/>
                <a:gd name="T79" fmla="*/ 90 h 178"/>
                <a:gd name="T80" fmla="*/ 678 w 678"/>
                <a:gd name="T81" fmla="*/ 9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78" h="178">
                  <a:moveTo>
                    <a:pt x="678" y="90"/>
                  </a:moveTo>
                  <a:lnTo>
                    <a:pt x="678" y="90"/>
                  </a:lnTo>
                  <a:lnTo>
                    <a:pt x="676" y="108"/>
                  </a:lnTo>
                  <a:lnTo>
                    <a:pt x="670" y="124"/>
                  </a:lnTo>
                  <a:lnTo>
                    <a:pt x="662" y="140"/>
                  </a:lnTo>
                  <a:lnTo>
                    <a:pt x="650" y="152"/>
                  </a:lnTo>
                  <a:lnTo>
                    <a:pt x="636" y="164"/>
                  </a:lnTo>
                  <a:lnTo>
                    <a:pt x="620" y="172"/>
                  </a:lnTo>
                  <a:lnTo>
                    <a:pt x="602" y="176"/>
                  </a:lnTo>
                  <a:lnTo>
                    <a:pt x="582" y="178"/>
                  </a:lnTo>
                  <a:lnTo>
                    <a:pt x="96" y="178"/>
                  </a:lnTo>
                  <a:lnTo>
                    <a:pt x="96" y="178"/>
                  </a:lnTo>
                  <a:lnTo>
                    <a:pt x="76" y="176"/>
                  </a:lnTo>
                  <a:lnTo>
                    <a:pt x="58" y="172"/>
                  </a:lnTo>
                  <a:lnTo>
                    <a:pt x="42" y="164"/>
                  </a:lnTo>
                  <a:lnTo>
                    <a:pt x="28" y="152"/>
                  </a:lnTo>
                  <a:lnTo>
                    <a:pt x="16" y="140"/>
                  </a:lnTo>
                  <a:lnTo>
                    <a:pt x="8" y="124"/>
                  </a:lnTo>
                  <a:lnTo>
                    <a:pt x="2" y="108"/>
                  </a:lnTo>
                  <a:lnTo>
                    <a:pt x="0" y="90"/>
                  </a:lnTo>
                  <a:lnTo>
                    <a:pt x="0" y="90"/>
                  </a:lnTo>
                  <a:lnTo>
                    <a:pt x="0" y="90"/>
                  </a:lnTo>
                  <a:lnTo>
                    <a:pt x="2" y="72"/>
                  </a:lnTo>
                  <a:lnTo>
                    <a:pt x="8" y="54"/>
                  </a:lnTo>
                  <a:lnTo>
                    <a:pt x="16" y="40"/>
                  </a:lnTo>
                  <a:lnTo>
                    <a:pt x="28" y="26"/>
                  </a:lnTo>
                  <a:lnTo>
                    <a:pt x="42" y="16"/>
                  </a:lnTo>
                  <a:lnTo>
                    <a:pt x="58" y="8"/>
                  </a:lnTo>
                  <a:lnTo>
                    <a:pt x="76" y="2"/>
                  </a:lnTo>
                  <a:lnTo>
                    <a:pt x="96" y="0"/>
                  </a:lnTo>
                  <a:lnTo>
                    <a:pt x="582" y="0"/>
                  </a:lnTo>
                  <a:lnTo>
                    <a:pt x="582" y="0"/>
                  </a:lnTo>
                  <a:lnTo>
                    <a:pt x="602" y="2"/>
                  </a:lnTo>
                  <a:lnTo>
                    <a:pt x="620" y="8"/>
                  </a:lnTo>
                  <a:lnTo>
                    <a:pt x="636" y="16"/>
                  </a:lnTo>
                  <a:lnTo>
                    <a:pt x="650" y="26"/>
                  </a:lnTo>
                  <a:lnTo>
                    <a:pt x="662" y="40"/>
                  </a:lnTo>
                  <a:lnTo>
                    <a:pt x="670" y="54"/>
                  </a:lnTo>
                  <a:lnTo>
                    <a:pt x="676" y="72"/>
                  </a:lnTo>
                  <a:lnTo>
                    <a:pt x="678" y="90"/>
                  </a:lnTo>
                  <a:lnTo>
                    <a:pt x="678" y="9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8" name="Freeform 6"/>
            <p:cNvSpPr>
              <a:spLocks/>
            </p:cNvSpPr>
            <p:nvPr/>
          </p:nvSpPr>
          <p:spPr bwMode="auto">
            <a:xfrm>
              <a:off x="11372850" y="9772650"/>
              <a:ext cx="1597025" cy="238125"/>
            </a:xfrm>
            <a:custGeom>
              <a:avLst/>
              <a:gdLst>
                <a:gd name="T0" fmla="*/ 136 w 1006"/>
                <a:gd name="T1" fmla="*/ 150 h 150"/>
                <a:gd name="T2" fmla="*/ 868 w 1006"/>
                <a:gd name="T3" fmla="*/ 150 h 150"/>
                <a:gd name="T4" fmla="*/ 868 w 1006"/>
                <a:gd name="T5" fmla="*/ 150 h 150"/>
                <a:gd name="T6" fmla="*/ 928 w 1006"/>
                <a:gd name="T7" fmla="*/ 90 h 150"/>
                <a:gd name="T8" fmla="*/ 928 w 1006"/>
                <a:gd name="T9" fmla="*/ 90 h 150"/>
                <a:gd name="T10" fmla="*/ 956 w 1006"/>
                <a:gd name="T11" fmla="*/ 60 h 150"/>
                <a:gd name="T12" fmla="*/ 978 w 1006"/>
                <a:gd name="T13" fmla="*/ 36 h 150"/>
                <a:gd name="T14" fmla="*/ 994 w 1006"/>
                <a:gd name="T15" fmla="*/ 16 h 150"/>
                <a:gd name="T16" fmla="*/ 1006 w 1006"/>
                <a:gd name="T17" fmla="*/ 0 h 150"/>
                <a:gd name="T18" fmla="*/ 0 w 1006"/>
                <a:gd name="T19" fmla="*/ 0 h 150"/>
                <a:gd name="T20" fmla="*/ 0 w 1006"/>
                <a:gd name="T21" fmla="*/ 0 h 150"/>
                <a:gd name="T22" fmla="*/ 6 w 1006"/>
                <a:gd name="T23" fmla="*/ 12 h 150"/>
                <a:gd name="T24" fmla="*/ 6 w 1006"/>
                <a:gd name="T25" fmla="*/ 12 h 150"/>
                <a:gd name="T26" fmla="*/ 66 w 1006"/>
                <a:gd name="T27" fmla="*/ 76 h 150"/>
                <a:gd name="T28" fmla="*/ 136 w 1006"/>
                <a:gd name="T29" fmla="*/ 150 h 150"/>
                <a:gd name="T30" fmla="*/ 136 w 1006"/>
                <a:gd name="T3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6" h="150">
                  <a:moveTo>
                    <a:pt x="136" y="150"/>
                  </a:moveTo>
                  <a:lnTo>
                    <a:pt x="868" y="150"/>
                  </a:lnTo>
                  <a:lnTo>
                    <a:pt x="868" y="150"/>
                  </a:lnTo>
                  <a:lnTo>
                    <a:pt x="928" y="90"/>
                  </a:lnTo>
                  <a:lnTo>
                    <a:pt x="928" y="90"/>
                  </a:lnTo>
                  <a:lnTo>
                    <a:pt x="956" y="60"/>
                  </a:lnTo>
                  <a:lnTo>
                    <a:pt x="978" y="36"/>
                  </a:lnTo>
                  <a:lnTo>
                    <a:pt x="994" y="16"/>
                  </a:lnTo>
                  <a:lnTo>
                    <a:pt x="1006" y="0"/>
                  </a:lnTo>
                  <a:lnTo>
                    <a:pt x="0" y="0"/>
                  </a:lnTo>
                  <a:lnTo>
                    <a:pt x="0" y="0"/>
                  </a:lnTo>
                  <a:lnTo>
                    <a:pt x="6" y="12"/>
                  </a:lnTo>
                  <a:lnTo>
                    <a:pt x="6" y="12"/>
                  </a:lnTo>
                  <a:lnTo>
                    <a:pt x="66" y="76"/>
                  </a:lnTo>
                  <a:lnTo>
                    <a:pt x="136" y="150"/>
                  </a:lnTo>
                  <a:lnTo>
                    <a:pt x="136" y="15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9" name="Freeform 7"/>
            <p:cNvSpPr>
              <a:spLocks/>
            </p:cNvSpPr>
            <p:nvPr/>
          </p:nvSpPr>
          <p:spPr bwMode="auto">
            <a:xfrm>
              <a:off x="11318875" y="8988425"/>
              <a:ext cx="1714500" cy="161925"/>
            </a:xfrm>
            <a:custGeom>
              <a:avLst/>
              <a:gdLst>
                <a:gd name="T0" fmla="*/ 1080 w 1080"/>
                <a:gd name="T1" fmla="*/ 50 h 102"/>
                <a:gd name="T2" fmla="*/ 1080 w 1080"/>
                <a:gd name="T3" fmla="*/ 50 h 102"/>
                <a:gd name="T4" fmla="*/ 1078 w 1080"/>
                <a:gd name="T5" fmla="*/ 62 h 102"/>
                <a:gd name="T6" fmla="*/ 1076 w 1080"/>
                <a:gd name="T7" fmla="*/ 70 h 102"/>
                <a:gd name="T8" fmla="*/ 1072 w 1080"/>
                <a:gd name="T9" fmla="*/ 80 h 102"/>
                <a:gd name="T10" fmla="*/ 1066 w 1080"/>
                <a:gd name="T11" fmla="*/ 88 h 102"/>
                <a:gd name="T12" fmla="*/ 1058 w 1080"/>
                <a:gd name="T13" fmla="*/ 94 h 102"/>
                <a:gd name="T14" fmla="*/ 1052 w 1080"/>
                <a:gd name="T15" fmla="*/ 98 h 102"/>
                <a:gd name="T16" fmla="*/ 1042 w 1080"/>
                <a:gd name="T17" fmla="*/ 102 h 102"/>
                <a:gd name="T18" fmla="*/ 1034 w 1080"/>
                <a:gd name="T19" fmla="*/ 102 h 102"/>
                <a:gd name="T20" fmla="*/ 46 w 1080"/>
                <a:gd name="T21" fmla="*/ 102 h 102"/>
                <a:gd name="T22" fmla="*/ 46 w 1080"/>
                <a:gd name="T23" fmla="*/ 102 h 102"/>
                <a:gd name="T24" fmla="*/ 36 w 1080"/>
                <a:gd name="T25" fmla="*/ 102 h 102"/>
                <a:gd name="T26" fmla="*/ 28 w 1080"/>
                <a:gd name="T27" fmla="*/ 98 h 102"/>
                <a:gd name="T28" fmla="*/ 20 w 1080"/>
                <a:gd name="T29" fmla="*/ 94 h 102"/>
                <a:gd name="T30" fmla="*/ 14 w 1080"/>
                <a:gd name="T31" fmla="*/ 88 h 102"/>
                <a:gd name="T32" fmla="*/ 8 w 1080"/>
                <a:gd name="T33" fmla="*/ 80 h 102"/>
                <a:gd name="T34" fmla="*/ 4 w 1080"/>
                <a:gd name="T35" fmla="*/ 70 h 102"/>
                <a:gd name="T36" fmla="*/ 0 w 1080"/>
                <a:gd name="T37" fmla="*/ 62 h 102"/>
                <a:gd name="T38" fmla="*/ 0 w 1080"/>
                <a:gd name="T39" fmla="*/ 50 h 102"/>
                <a:gd name="T40" fmla="*/ 0 w 1080"/>
                <a:gd name="T41" fmla="*/ 50 h 102"/>
                <a:gd name="T42" fmla="*/ 0 w 1080"/>
                <a:gd name="T43" fmla="*/ 50 h 102"/>
                <a:gd name="T44" fmla="*/ 0 w 1080"/>
                <a:gd name="T45" fmla="*/ 40 h 102"/>
                <a:gd name="T46" fmla="*/ 4 w 1080"/>
                <a:gd name="T47" fmla="*/ 32 h 102"/>
                <a:gd name="T48" fmla="*/ 8 w 1080"/>
                <a:gd name="T49" fmla="*/ 22 h 102"/>
                <a:gd name="T50" fmla="*/ 14 w 1080"/>
                <a:gd name="T51" fmla="*/ 14 h 102"/>
                <a:gd name="T52" fmla="*/ 20 w 1080"/>
                <a:gd name="T53" fmla="*/ 8 h 102"/>
                <a:gd name="T54" fmla="*/ 28 w 1080"/>
                <a:gd name="T55" fmla="*/ 4 h 102"/>
                <a:gd name="T56" fmla="*/ 36 w 1080"/>
                <a:gd name="T57" fmla="*/ 0 h 102"/>
                <a:gd name="T58" fmla="*/ 46 w 1080"/>
                <a:gd name="T59" fmla="*/ 0 h 102"/>
                <a:gd name="T60" fmla="*/ 1034 w 1080"/>
                <a:gd name="T61" fmla="*/ 0 h 102"/>
                <a:gd name="T62" fmla="*/ 1034 w 1080"/>
                <a:gd name="T63" fmla="*/ 0 h 102"/>
                <a:gd name="T64" fmla="*/ 1042 w 1080"/>
                <a:gd name="T65" fmla="*/ 0 h 102"/>
                <a:gd name="T66" fmla="*/ 1052 w 1080"/>
                <a:gd name="T67" fmla="*/ 4 h 102"/>
                <a:gd name="T68" fmla="*/ 1058 w 1080"/>
                <a:gd name="T69" fmla="*/ 8 h 102"/>
                <a:gd name="T70" fmla="*/ 1066 w 1080"/>
                <a:gd name="T71" fmla="*/ 14 h 102"/>
                <a:gd name="T72" fmla="*/ 1072 w 1080"/>
                <a:gd name="T73" fmla="*/ 22 h 102"/>
                <a:gd name="T74" fmla="*/ 1076 w 1080"/>
                <a:gd name="T75" fmla="*/ 32 h 102"/>
                <a:gd name="T76" fmla="*/ 1078 w 1080"/>
                <a:gd name="T77" fmla="*/ 40 h 102"/>
                <a:gd name="T78" fmla="*/ 1080 w 1080"/>
                <a:gd name="T79" fmla="*/ 50 h 102"/>
                <a:gd name="T80" fmla="*/ 1080 w 1080"/>
                <a:gd name="T81" fmla="*/ 5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2">
                  <a:moveTo>
                    <a:pt x="1080" y="50"/>
                  </a:moveTo>
                  <a:lnTo>
                    <a:pt x="1080" y="50"/>
                  </a:lnTo>
                  <a:lnTo>
                    <a:pt x="1078" y="62"/>
                  </a:lnTo>
                  <a:lnTo>
                    <a:pt x="1076" y="70"/>
                  </a:lnTo>
                  <a:lnTo>
                    <a:pt x="1072" y="80"/>
                  </a:lnTo>
                  <a:lnTo>
                    <a:pt x="1066" y="88"/>
                  </a:lnTo>
                  <a:lnTo>
                    <a:pt x="1058" y="94"/>
                  </a:lnTo>
                  <a:lnTo>
                    <a:pt x="1052" y="98"/>
                  </a:lnTo>
                  <a:lnTo>
                    <a:pt x="1042" y="102"/>
                  </a:lnTo>
                  <a:lnTo>
                    <a:pt x="1034" y="102"/>
                  </a:lnTo>
                  <a:lnTo>
                    <a:pt x="46" y="102"/>
                  </a:lnTo>
                  <a:lnTo>
                    <a:pt x="46" y="102"/>
                  </a:lnTo>
                  <a:lnTo>
                    <a:pt x="36" y="102"/>
                  </a:lnTo>
                  <a:lnTo>
                    <a:pt x="28" y="98"/>
                  </a:lnTo>
                  <a:lnTo>
                    <a:pt x="20" y="94"/>
                  </a:lnTo>
                  <a:lnTo>
                    <a:pt x="14" y="88"/>
                  </a:lnTo>
                  <a:lnTo>
                    <a:pt x="8" y="80"/>
                  </a:lnTo>
                  <a:lnTo>
                    <a:pt x="4" y="70"/>
                  </a:lnTo>
                  <a:lnTo>
                    <a:pt x="0" y="62"/>
                  </a:lnTo>
                  <a:lnTo>
                    <a:pt x="0" y="50"/>
                  </a:lnTo>
                  <a:lnTo>
                    <a:pt x="0" y="50"/>
                  </a:lnTo>
                  <a:lnTo>
                    <a:pt x="0" y="50"/>
                  </a:lnTo>
                  <a:lnTo>
                    <a:pt x="0" y="40"/>
                  </a:lnTo>
                  <a:lnTo>
                    <a:pt x="4" y="32"/>
                  </a:lnTo>
                  <a:lnTo>
                    <a:pt x="8" y="22"/>
                  </a:lnTo>
                  <a:lnTo>
                    <a:pt x="14" y="14"/>
                  </a:lnTo>
                  <a:lnTo>
                    <a:pt x="20" y="8"/>
                  </a:lnTo>
                  <a:lnTo>
                    <a:pt x="28" y="4"/>
                  </a:lnTo>
                  <a:lnTo>
                    <a:pt x="36" y="0"/>
                  </a:lnTo>
                  <a:lnTo>
                    <a:pt x="46" y="0"/>
                  </a:lnTo>
                  <a:lnTo>
                    <a:pt x="1034" y="0"/>
                  </a:lnTo>
                  <a:lnTo>
                    <a:pt x="1034" y="0"/>
                  </a:lnTo>
                  <a:lnTo>
                    <a:pt x="1042" y="0"/>
                  </a:lnTo>
                  <a:lnTo>
                    <a:pt x="1052" y="4"/>
                  </a:lnTo>
                  <a:lnTo>
                    <a:pt x="1058" y="8"/>
                  </a:lnTo>
                  <a:lnTo>
                    <a:pt x="1066" y="14"/>
                  </a:lnTo>
                  <a:lnTo>
                    <a:pt x="1072" y="22"/>
                  </a:lnTo>
                  <a:lnTo>
                    <a:pt x="1076" y="32"/>
                  </a:lnTo>
                  <a:lnTo>
                    <a:pt x="1078" y="40"/>
                  </a:lnTo>
                  <a:lnTo>
                    <a:pt x="1080" y="50"/>
                  </a:lnTo>
                  <a:lnTo>
                    <a:pt x="1080" y="5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0" name="Freeform 8"/>
            <p:cNvSpPr>
              <a:spLocks/>
            </p:cNvSpPr>
            <p:nvPr/>
          </p:nvSpPr>
          <p:spPr bwMode="auto">
            <a:xfrm>
              <a:off x="11318875" y="9226550"/>
              <a:ext cx="1714500" cy="165100"/>
            </a:xfrm>
            <a:custGeom>
              <a:avLst/>
              <a:gdLst>
                <a:gd name="T0" fmla="*/ 1080 w 1080"/>
                <a:gd name="T1" fmla="*/ 52 h 104"/>
                <a:gd name="T2" fmla="*/ 1080 w 1080"/>
                <a:gd name="T3" fmla="*/ 52 h 104"/>
                <a:gd name="T4" fmla="*/ 1078 w 1080"/>
                <a:gd name="T5" fmla="*/ 62 h 104"/>
                <a:gd name="T6" fmla="*/ 1076 w 1080"/>
                <a:gd name="T7" fmla="*/ 72 h 104"/>
                <a:gd name="T8" fmla="*/ 1072 w 1080"/>
                <a:gd name="T9" fmla="*/ 82 h 104"/>
                <a:gd name="T10" fmla="*/ 1066 w 1080"/>
                <a:gd name="T11" fmla="*/ 88 h 104"/>
                <a:gd name="T12" fmla="*/ 1058 w 1080"/>
                <a:gd name="T13" fmla="*/ 94 h 104"/>
                <a:gd name="T14" fmla="*/ 1052 w 1080"/>
                <a:gd name="T15" fmla="*/ 100 h 104"/>
                <a:gd name="T16" fmla="*/ 1042 w 1080"/>
                <a:gd name="T17" fmla="*/ 102 h 104"/>
                <a:gd name="T18" fmla="*/ 1034 w 1080"/>
                <a:gd name="T19" fmla="*/ 104 h 104"/>
                <a:gd name="T20" fmla="*/ 46 w 1080"/>
                <a:gd name="T21" fmla="*/ 104 h 104"/>
                <a:gd name="T22" fmla="*/ 46 w 1080"/>
                <a:gd name="T23" fmla="*/ 104 h 104"/>
                <a:gd name="T24" fmla="*/ 36 w 1080"/>
                <a:gd name="T25" fmla="*/ 102 h 104"/>
                <a:gd name="T26" fmla="*/ 28 w 1080"/>
                <a:gd name="T27" fmla="*/ 100 h 104"/>
                <a:gd name="T28" fmla="*/ 20 w 1080"/>
                <a:gd name="T29" fmla="*/ 94 h 104"/>
                <a:gd name="T30" fmla="*/ 14 w 1080"/>
                <a:gd name="T31" fmla="*/ 88 h 104"/>
                <a:gd name="T32" fmla="*/ 8 w 1080"/>
                <a:gd name="T33" fmla="*/ 82 h 104"/>
                <a:gd name="T34" fmla="*/ 4 w 1080"/>
                <a:gd name="T35" fmla="*/ 72 h 104"/>
                <a:gd name="T36" fmla="*/ 0 w 1080"/>
                <a:gd name="T37" fmla="*/ 62 h 104"/>
                <a:gd name="T38" fmla="*/ 0 w 1080"/>
                <a:gd name="T39" fmla="*/ 52 h 104"/>
                <a:gd name="T40" fmla="*/ 0 w 1080"/>
                <a:gd name="T41" fmla="*/ 52 h 104"/>
                <a:gd name="T42" fmla="*/ 0 w 1080"/>
                <a:gd name="T43" fmla="*/ 52 h 104"/>
                <a:gd name="T44" fmla="*/ 0 w 1080"/>
                <a:gd name="T45" fmla="*/ 42 h 104"/>
                <a:gd name="T46" fmla="*/ 4 w 1080"/>
                <a:gd name="T47" fmla="*/ 32 h 104"/>
                <a:gd name="T48" fmla="*/ 8 w 1080"/>
                <a:gd name="T49" fmla="*/ 24 h 104"/>
                <a:gd name="T50" fmla="*/ 14 w 1080"/>
                <a:gd name="T51" fmla="*/ 16 h 104"/>
                <a:gd name="T52" fmla="*/ 20 w 1080"/>
                <a:gd name="T53" fmla="*/ 10 h 104"/>
                <a:gd name="T54" fmla="*/ 28 w 1080"/>
                <a:gd name="T55" fmla="*/ 4 h 104"/>
                <a:gd name="T56" fmla="*/ 36 w 1080"/>
                <a:gd name="T57" fmla="*/ 2 h 104"/>
                <a:gd name="T58" fmla="*/ 46 w 1080"/>
                <a:gd name="T59" fmla="*/ 0 h 104"/>
                <a:gd name="T60" fmla="*/ 1034 w 1080"/>
                <a:gd name="T61" fmla="*/ 0 h 104"/>
                <a:gd name="T62" fmla="*/ 1034 w 1080"/>
                <a:gd name="T63" fmla="*/ 0 h 104"/>
                <a:gd name="T64" fmla="*/ 1042 w 1080"/>
                <a:gd name="T65" fmla="*/ 2 h 104"/>
                <a:gd name="T66" fmla="*/ 1052 w 1080"/>
                <a:gd name="T67" fmla="*/ 4 h 104"/>
                <a:gd name="T68" fmla="*/ 1058 w 1080"/>
                <a:gd name="T69" fmla="*/ 10 h 104"/>
                <a:gd name="T70" fmla="*/ 1066 w 1080"/>
                <a:gd name="T71" fmla="*/ 16 h 104"/>
                <a:gd name="T72" fmla="*/ 1072 w 1080"/>
                <a:gd name="T73" fmla="*/ 24 h 104"/>
                <a:gd name="T74" fmla="*/ 1076 w 1080"/>
                <a:gd name="T75" fmla="*/ 32 h 104"/>
                <a:gd name="T76" fmla="*/ 1078 w 1080"/>
                <a:gd name="T77" fmla="*/ 42 h 104"/>
                <a:gd name="T78" fmla="*/ 1080 w 1080"/>
                <a:gd name="T79" fmla="*/ 52 h 104"/>
                <a:gd name="T80" fmla="*/ 1080 w 1080"/>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4">
                  <a:moveTo>
                    <a:pt x="1080" y="52"/>
                  </a:moveTo>
                  <a:lnTo>
                    <a:pt x="1080" y="52"/>
                  </a:lnTo>
                  <a:lnTo>
                    <a:pt x="1078" y="62"/>
                  </a:lnTo>
                  <a:lnTo>
                    <a:pt x="1076" y="72"/>
                  </a:lnTo>
                  <a:lnTo>
                    <a:pt x="1072" y="82"/>
                  </a:lnTo>
                  <a:lnTo>
                    <a:pt x="1066" y="88"/>
                  </a:lnTo>
                  <a:lnTo>
                    <a:pt x="1058" y="94"/>
                  </a:lnTo>
                  <a:lnTo>
                    <a:pt x="1052" y="100"/>
                  </a:lnTo>
                  <a:lnTo>
                    <a:pt x="1042" y="102"/>
                  </a:lnTo>
                  <a:lnTo>
                    <a:pt x="1034" y="104"/>
                  </a:lnTo>
                  <a:lnTo>
                    <a:pt x="46" y="104"/>
                  </a:lnTo>
                  <a:lnTo>
                    <a:pt x="46" y="104"/>
                  </a:lnTo>
                  <a:lnTo>
                    <a:pt x="36" y="102"/>
                  </a:lnTo>
                  <a:lnTo>
                    <a:pt x="28" y="100"/>
                  </a:lnTo>
                  <a:lnTo>
                    <a:pt x="20" y="94"/>
                  </a:lnTo>
                  <a:lnTo>
                    <a:pt x="14" y="88"/>
                  </a:lnTo>
                  <a:lnTo>
                    <a:pt x="8" y="82"/>
                  </a:lnTo>
                  <a:lnTo>
                    <a:pt x="4" y="72"/>
                  </a:lnTo>
                  <a:lnTo>
                    <a:pt x="0" y="62"/>
                  </a:lnTo>
                  <a:lnTo>
                    <a:pt x="0" y="52"/>
                  </a:lnTo>
                  <a:lnTo>
                    <a:pt x="0" y="52"/>
                  </a:lnTo>
                  <a:lnTo>
                    <a:pt x="0" y="52"/>
                  </a:lnTo>
                  <a:lnTo>
                    <a:pt x="0" y="42"/>
                  </a:lnTo>
                  <a:lnTo>
                    <a:pt x="4" y="32"/>
                  </a:lnTo>
                  <a:lnTo>
                    <a:pt x="8" y="24"/>
                  </a:lnTo>
                  <a:lnTo>
                    <a:pt x="14" y="16"/>
                  </a:lnTo>
                  <a:lnTo>
                    <a:pt x="20" y="10"/>
                  </a:lnTo>
                  <a:lnTo>
                    <a:pt x="28" y="4"/>
                  </a:lnTo>
                  <a:lnTo>
                    <a:pt x="36" y="2"/>
                  </a:lnTo>
                  <a:lnTo>
                    <a:pt x="46" y="0"/>
                  </a:lnTo>
                  <a:lnTo>
                    <a:pt x="1034" y="0"/>
                  </a:lnTo>
                  <a:lnTo>
                    <a:pt x="1034" y="0"/>
                  </a:lnTo>
                  <a:lnTo>
                    <a:pt x="1042" y="2"/>
                  </a:lnTo>
                  <a:lnTo>
                    <a:pt x="1052" y="4"/>
                  </a:lnTo>
                  <a:lnTo>
                    <a:pt x="1058" y="10"/>
                  </a:lnTo>
                  <a:lnTo>
                    <a:pt x="1066" y="16"/>
                  </a:lnTo>
                  <a:lnTo>
                    <a:pt x="1072" y="24"/>
                  </a:lnTo>
                  <a:lnTo>
                    <a:pt x="1076" y="32"/>
                  </a:lnTo>
                  <a:lnTo>
                    <a:pt x="1078" y="42"/>
                  </a:lnTo>
                  <a:lnTo>
                    <a:pt x="1080" y="52"/>
                  </a:lnTo>
                  <a:lnTo>
                    <a:pt x="1080"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1" name="Freeform 9"/>
            <p:cNvSpPr>
              <a:spLocks/>
            </p:cNvSpPr>
            <p:nvPr/>
          </p:nvSpPr>
          <p:spPr bwMode="auto">
            <a:xfrm>
              <a:off x="11318875" y="9467850"/>
              <a:ext cx="1714500" cy="165100"/>
            </a:xfrm>
            <a:custGeom>
              <a:avLst/>
              <a:gdLst>
                <a:gd name="T0" fmla="*/ 1080 w 1080"/>
                <a:gd name="T1" fmla="*/ 52 h 104"/>
                <a:gd name="T2" fmla="*/ 1080 w 1080"/>
                <a:gd name="T3" fmla="*/ 52 h 104"/>
                <a:gd name="T4" fmla="*/ 1078 w 1080"/>
                <a:gd name="T5" fmla="*/ 62 h 104"/>
                <a:gd name="T6" fmla="*/ 1076 w 1080"/>
                <a:gd name="T7" fmla="*/ 72 h 104"/>
                <a:gd name="T8" fmla="*/ 1072 w 1080"/>
                <a:gd name="T9" fmla="*/ 80 h 104"/>
                <a:gd name="T10" fmla="*/ 1066 w 1080"/>
                <a:gd name="T11" fmla="*/ 88 h 104"/>
                <a:gd name="T12" fmla="*/ 1058 w 1080"/>
                <a:gd name="T13" fmla="*/ 94 h 104"/>
                <a:gd name="T14" fmla="*/ 1052 w 1080"/>
                <a:gd name="T15" fmla="*/ 100 h 104"/>
                <a:gd name="T16" fmla="*/ 1042 w 1080"/>
                <a:gd name="T17" fmla="*/ 102 h 104"/>
                <a:gd name="T18" fmla="*/ 1034 w 1080"/>
                <a:gd name="T19" fmla="*/ 104 h 104"/>
                <a:gd name="T20" fmla="*/ 46 w 1080"/>
                <a:gd name="T21" fmla="*/ 104 h 104"/>
                <a:gd name="T22" fmla="*/ 46 w 1080"/>
                <a:gd name="T23" fmla="*/ 104 h 104"/>
                <a:gd name="T24" fmla="*/ 36 w 1080"/>
                <a:gd name="T25" fmla="*/ 102 h 104"/>
                <a:gd name="T26" fmla="*/ 28 w 1080"/>
                <a:gd name="T27" fmla="*/ 100 h 104"/>
                <a:gd name="T28" fmla="*/ 20 w 1080"/>
                <a:gd name="T29" fmla="*/ 94 h 104"/>
                <a:gd name="T30" fmla="*/ 14 w 1080"/>
                <a:gd name="T31" fmla="*/ 88 h 104"/>
                <a:gd name="T32" fmla="*/ 8 w 1080"/>
                <a:gd name="T33" fmla="*/ 80 h 104"/>
                <a:gd name="T34" fmla="*/ 4 w 1080"/>
                <a:gd name="T35" fmla="*/ 72 h 104"/>
                <a:gd name="T36" fmla="*/ 0 w 1080"/>
                <a:gd name="T37" fmla="*/ 62 h 104"/>
                <a:gd name="T38" fmla="*/ 0 w 1080"/>
                <a:gd name="T39" fmla="*/ 52 h 104"/>
                <a:gd name="T40" fmla="*/ 0 w 1080"/>
                <a:gd name="T41" fmla="*/ 52 h 104"/>
                <a:gd name="T42" fmla="*/ 0 w 1080"/>
                <a:gd name="T43" fmla="*/ 52 h 104"/>
                <a:gd name="T44" fmla="*/ 0 w 1080"/>
                <a:gd name="T45" fmla="*/ 42 h 104"/>
                <a:gd name="T46" fmla="*/ 4 w 1080"/>
                <a:gd name="T47" fmla="*/ 32 h 104"/>
                <a:gd name="T48" fmla="*/ 8 w 1080"/>
                <a:gd name="T49" fmla="*/ 24 h 104"/>
                <a:gd name="T50" fmla="*/ 14 w 1080"/>
                <a:gd name="T51" fmla="*/ 16 h 104"/>
                <a:gd name="T52" fmla="*/ 20 w 1080"/>
                <a:gd name="T53" fmla="*/ 10 h 104"/>
                <a:gd name="T54" fmla="*/ 28 w 1080"/>
                <a:gd name="T55" fmla="*/ 4 h 104"/>
                <a:gd name="T56" fmla="*/ 36 w 1080"/>
                <a:gd name="T57" fmla="*/ 2 h 104"/>
                <a:gd name="T58" fmla="*/ 46 w 1080"/>
                <a:gd name="T59" fmla="*/ 0 h 104"/>
                <a:gd name="T60" fmla="*/ 1034 w 1080"/>
                <a:gd name="T61" fmla="*/ 0 h 104"/>
                <a:gd name="T62" fmla="*/ 1034 w 1080"/>
                <a:gd name="T63" fmla="*/ 0 h 104"/>
                <a:gd name="T64" fmla="*/ 1042 w 1080"/>
                <a:gd name="T65" fmla="*/ 2 h 104"/>
                <a:gd name="T66" fmla="*/ 1052 w 1080"/>
                <a:gd name="T67" fmla="*/ 4 h 104"/>
                <a:gd name="T68" fmla="*/ 1058 w 1080"/>
                <a:gd name="T69" fmla="*/ 10 h 104"/>
                <a:gd name="T70" fmla="*/ 1066 w 1080"/>
                <a:gd name="T71" fmla="*/ 16 h 104"/>
                <a:gd name="T72" fmla="*/ 1072 w 1080"/>
                <a:gd name="T73" fmla="*/ 24 h 104"/>
                <a:gd name="T74" fmla="*/ 1076 w 1080"/>
                <a:gd name="T75" fmla="*/ 32 h 104"/>
                <a:gd name="T76" fmla="*/ 1078 w 1080"/>
                <a:gd name="T77" fmla="*/ 42 h 104"/>
                <a:gd name="T78" fmla="*/ 1080 w 1080"/>
                <a:gd name="T79" fmla="*/ 52 h 104"/>
                <a:gd name="T80" fmla="*/ 1080 w 1080"/>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0" h="104">
                  <a:moveTo>
                    <a:pt x="1080" y="52"/>
                  </a:moveTo>
                  <a:lnTo>
                    <a:pt x="1080" y="52"/>
                  </a:lnTo>
                  <a:lnTo>
                    <a:pt x="1078" y="62"/>
                  </a:lnTo>
                  <a:lnTo>
                    <a:pt x="1076" y="72"/>
                  </a:lnTo>
                  <a:lnTo>
                    <a:pt x="1072" y="80"/>
                  </a:lnTo>
                  <a:lnTo>
                    <a:pt x="1066" y="88"/>
                  </a:lnTo>
                  <a:lnTo>
                    <a:pt x="1058" y="94"/>
                  </a:lnTo>
                  <a:lnTo>
                    <a:pt x="1052" y="100"/>
                  </a:lnTo>
                  <a:lnTo>
                    <a:pt x="1042" y="102"/>
                  </a:lnTo>
                  <a:lnTo>
                    <a:pt x="1034" y="104"/>
                  </a:lnTo>
                  <a:lnTo>
                    <a:pt x="46" y="104"/>
                  </a:lnTo>
                  <a:lnTo>
                    <a:pt x="46" y="104"/>
                  </a:lnTo>
                  <a:lnTo>
                    <a:pt x="36" y="102"/>
                  </a:lnTo>
                  <a:lnTo>
                    <a:pt x="28" y="100"/>
                  </a:lnTo>
                  <a:lnTo>
                    <a:pt x="20" y="94"/>
                  </a:lnTo>
                  <a:lnTo>
                    <a:pt x="14" y="88"/>
                  </a:lnTo>
                  <a:lnTo>
                    <a:pt x="8" y="80"/>
                  </a:lnTo>
                  <a:lnTo>
                    <a:pt x="4" y="72"/>
                  </a:lnTo>
                  <a:lnTo>
                    <a:pt x="0" y="62"/>
                  </a:lnTo>
                  <a:lnTo>
                    <a:pt x="0" y="52"/>
                  </a:lnTo>
                  <a:lnTo>
                    <a:pt x="0" y="52"/>
                  </a:lnTo>
                  <a:lnTo>
                    <a:pt x="0" y="52"/>
                  </a:lnTo>
                  <a:lnTo>
                    <a:pt x="0" y="42"/>
                  </a:lnTo>
                  <a:lnTo>
                    <a:pt x="4" y="32"/>
                  </a:lnTo>
                  <a:lnTo>
                    <a:pt x="8" y="24"/>
                  </a:lnTo>
                  <a:lnTo>
                    <a:pt x="14" y="16"/>
                  </a:lnTo>
                  <a:lnTo>
                    <a:pt x="20" y="10"/>
                  </a:lnTo>
                  <a:lnTo>
                    <a:pt x="28" y="4"/>
                  </a:lnTo>
                  <a:lnTo>
                    <a:pt x="36" y="2"/>
                  </a:lnTo>
                  <a:lnTo>
                    <a:pt x="46" y="0"/>
                  </a:lnTo>
                  <a:lnTo>
                    <a:pt x="1034" y="0"/>
                  </a:lnTo>
                  <a:lnTo>
                    <a:pt x="1034" y="0"/>
                  </a:lnTo>
                  <a:lnTo>
                    <a:pt x="1042" y="2"/>
                  </a:lnTo>
                  <a:lnTo>
                    <a:pt x="1052" y="4"/>
                  </a:lnTo>
                  <a:lnTo>
                    <a:pt x="1058" y="10"/>
                  </a:lnTo>
                  <a:lnTo>
                    <a:pt x="1066" y="16"/>
                  </a:lnTo>
                  <a:lnTo>
                    <a:pt x="1072" y="24"/>
                  </a:lnTo>
                  <a:lnTo>
                    <a:pt x="1076" y="32"/>
                  </a:lnTo>
                  <a:lnTo>
                    <a:pt x="1078" y="42"/>
                  </a:lnTo>
                  <a:lnTo>
                    <a:pt x="1080" y="52"/>
                  </a:lnTo>
                  <a:lnTo>
                    <a:pt x="1080"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2" name="Freeform 10"/>
            <p:cNvSpPr>
              <a:spLocks/>
            </p:cNvSpPr>
            <p:nvPr/>
          </p:nvSpPr>
          <p:spPr bwMode="auto">
            <a:xfrm>
              <a:off x="11318875" y="9683750"/>
              <a:ext cx="1698625" cy="101600"/>
            </a:xfrm>
            <a:custGeom>
              <a:avLst/>
              <a:gdLst>
                <a:gd name="T0" fmla="*/ 1070 w 1070"/>
                <a:gd name="T1" fmla="*/ 32 h 64"/>
                <a:gd name="T2" fmla="*/ 1070 w 1070"/>
                <a:gd name="T3" fmla="*/ 32 h 64"/>
                <a:gd name="T4" fmla="*/ 1070 w 1070"/>
                <a:gd name="T5" fmla="*/ 38 h 64"/>
                <a:gd name="T6" fmla="*/ 1068 w 1070"/>
                <a:gd name="T7" fmla="*/ 44 h 64"/>
                <a:gd name="T8" fmla="*/ 1064 w 1070"/>
                <a:gd name="T9" fmla="*/ 50 h 64"/>
                <a:gd name="T10" fmla="*/ 1058 w 1070"/>
                <a:gd name="T11" fmla="*/ 56 h 64"/>
                <a:gd name="T12" fmla="*/ 1050 w 1070"/>
                <a:gd name="T13" fmla="*/ 60 h 64"/>
                <a:gd name="T14" fmla="*/ 1044 w 1070"/>
                <a:gd name="T15" fmla="*/ 62 h 64"/>
                <a:gd name="T16" fmla="*/ 1034 w 1070"/>
                <a:gd name="T17" fmla="*/ 64 h 64"/>
                <a:gd name="T18" fmla="*/ 1026 w 1070"/>
                <a:gd name="T19" fmla="*/ 64 h 64"/>
                <a:gd name="T20" fmla="*/ 46 w 1070"/>
                <a:gd name="T21" fmla="*/ 64 h 64"/>
                <a:gd name="T22" fmla="*/ 46 w 1070"/>
                <a:gd name="T23" fmla="*/ 64 h 64"/>
                <a:gd name="T24" fmla="*/ 36 w 1070"/>
                <a:gd name="T25" fmla="*/ 64 h 64"/>
                <a:gd name="T26" fmla="*/ 28 w 1070"/>
                <a:gd name="T27" fmla="*/ 62 h 64"/>
                <a:gd name="T28" fmla="*/ 20 w 1070"/>
                <a:gd name="T29" fmla="*/ 60 h 64"/>
                <a:gd name="T30" fmla="*/ 14 w 1070"/>
                <a:gd name="T31" fmla="*/ 56 h 64"/>
                <a:gd name="T32" fmla="*/ 8 w 1070"/>
                <a:gd name="T33" fmla="*/ 50 h 64"/>
                <a:gd name="T34" fmla="*/ 4 w 1070"/>
                <a:gd name="T35" fmla="*/ 44 h 64"/>
                <a:gd name="T36" fmla="*/ 0 w 1070"/>
                <a:gd name="T37" fmla="*/ 38 h 64"/>
                <a:gd name="T38" fmla="*/ 0 w 1070"/>
                <a:gd name="T39" fmla="*/ 32 h 64"/>
                <a:gd name="T40" fmla="*/ 0 w 1070"/>
                <a:gd name="T41" fmla="*/ 32 h 64"/>
                <a:gd name="T42" fmla="*/ 0 w 1070"/>
                <a:gd name="T43" fmla="*/ 32 h 64"/>
                <a:gd name="T44" fmla="*/ 0 w 1070"/>
                <a:gd name="T45" fmla="*/ 26 h 64"/>
                <a:gd name="T46" fmla="*/ 4 w 1070"/>
                <a:gd name="T47" fmla="*/ 20 h 64"/>
                <a:gd name="T48" fmla="*/ 8 w 1070"/>
                <a:gd name="T49" fmla="*/ 14 h 64"/>
                <a:gd name="T50" fmla="*/ 14 w 1070"/>
                <a:gd name="T51" fmla="*/ 10 h 64"/>
                <a:gd name="T52" fmla="*/ 20 w 1070"/>
                <a:gd name="T53" fmla="*/ 4 h 64"/>
                <a:gd name="T54" fmla="*/ 28 w 1070"/>
                <a:gd name="T55" fmla="*/ 2 h 64"/>
                <a:gd name="T56" fmla="*/ 36 w 1070"/>
                <a:gd name="T57" fmla="*/ 0 h 64"/>
                <a:gd name="T58" fmla="*/ 46 w 1070"/>
                <a:gd name="T59" fmla="*/ 0 h 64"/>
                <a:gd name="T60" fmla="*/ 1026 w 1070"/>
                <a:gd name="T61" fmla="*/ 0 h 64"/>
                <a:gd name="T62" fmla="*/ 1026 w 1070"/>
                <a:gd name="T63" fmla="*/ 0 h 64"/>
                <a:gd name="T64" fmla="*/ 1034 w 1070"/>
                <a:gd name="T65" fmla="*/ 0 h 64"/>
                <a:gd name="T66" fmla="*/ 1044 w 1070"/>
                <a:gd name="T67" fmla="*/ 2 h 64"/>
                <a:gd name="T68" fmla="*/ 1050 w 1070"/>
                <a:gd name="T69" fmla="*/ 4 h 64"/>
                <a:gd name="T70" fmla="*/ 1058 w 1070"/>
                <a:gd name="T71" fmla="*/ 10 h 64"/>
                <a:gd name="T72" fmla="*/ 1064 w 1070"/>
                <a:gd name="T73" fmla="*/ 14 h 64"/>
                <a:gd name="T74" fmla="*/ 1068 w 1070"/>
                <a:gd name="T75" fmla="*/ 20 h 64"/>
                <a:gd name="T76" fmla="*/ 1070 w 1070"/>
                <a:gd name="T77" fmla="*/ 26 h 64"/>
                <a:gd name="T78" fmla="*/ 1070 w 1070"/>
                <a:gd name="T79" fmla="*/ 32 h 64"/>
                <a:gd name="T80" fmla="*/ 1070 w 1070"/>
                <a:gd name="T81"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0" h="64">
                  <a:moveTo>
                    <a:pt x="1070" y="32"/>
                  </a:moveTo>
                  <a:lnTo>
                    <a:pt x="1070" y="32"/>
                  </a:lnTo>
                  <a:lnTo>
                    <a:pt x="1070" y="38"/>
                  </a:lnTo>
                  <a:lnTo>
                    <a:pt x="1068" y="44"/>
                  </a:lnTo>
                  <a:lnTo>
                    <a:pt x="1064" y="50"/>
                  </a:lnTo>
                  <a:lnTo>
                    <a:pt x="1058" y="56"/>
                  </a:lnTo>
                  <a:lnTo>
                    <a:pt x="1050" y="60"/>
                  </a:lnTo>
                  <a:lnTo>
                    <a:pt x="1044" y="62"/>
                  </a:lnTo>
                  <a:lnTo>
                    <a:pt x="1034" y="64"/>
                  </a:lnTo>
                  <a:lnTo>
                    <a:pt x="1026" y="64"/>
                  </a:lnTo>
                  <a:lnTo>
                    <a:pt x="46" y="64"/>
                  </a:lnTo>
                  <a:lnTo>
                    <a:pt x="46" y="64"/>
                  </a:lnTo>
                  <a:lnTo>
                    <a:pt x="36" y="64"/>
                  </a:lnTo>
                  <a:lnTo>
                    <a:pt x="28" y="62"/>
                  </a:lnTo>
                  <a:lnTo>
                    <a:pt x="20" y="60"/>
                  </a:lnTo>
                  <a:lnTo>
                    <a:pt x="14" y="56"/>
                  </a:lnTo>
                  <a:lnTo>
                    <a:pt x="8" y="50"/>
                  </a:lnTo>
                  <a:lnTo>
                    <a:pt x="4" y="44"/>
                  </a:lnTo>
                  <a:lnTo>
                    <a:pt x="0" y="38"/>
                  </a:lnTo>
                  <a:lnTo>
                    <a:pt x="0" y="32"/>
                  </a:lnTo>
                  <a:lnTo>
                    <a:pt x="0" y="32"/>
                  </a:lnTo>
                  <a:lnTo>
                    <a:pt x="0" y="32"/>
                  </a:lnTo>
                  <a:lnTo>
                    <a:pt x="0" y="26"/>
                  </a:lnTo>
                  <a:lnTo>
                    <a:pt x="4" y="20"/>
                  </a:lnTo>
                  <a:lnTo>
                    <a:pt x="8" y="14"/>
                  </a:lnTo>
                  <a:lnTo>
                    <a:pt x="14" y="10"/>
                  </a:lnTo>
                  <a:lnTo>
                    <a:pt x="20" y="4"/>
                  </a:lnTo>
                  <a:lnTo>
                    <a:pt x="28" y="2"/>
                  </a:lnTo>
                  <a:lnTo>
                    <a:pt x="36" y="0"/>
                  </a:lnTo>
                  <a:lnTo>
                    <a:pt x="46" y="0"/>
                  </a:lnTo>
                  <a:lnTo>
                    <a:pt x="1026" y="0"/>
                  </a:lnTo>
                  <a:lnTo>
                    <a:pt x="1026" y="0"/>
                  </a:lnTo>
                  <a:lnTo>
                    <a:pt x="1034" y="0"/>
                  </a:lnTo>
                  <a:lnTo>
                    <a:pt x="1044" y="2"/>
                  </a:lnTo>
                  <a:lnTo>
                    <a:pt x="1050" y="4"/>
                  </a:lnTo>
                  <a:lnTo>
                    <a:pt x="1058" y="10"/>
                  </a:lnTo>
                  <a:lnTo>
                    <a:pt x="1064" y="14"/>
                  </a:lnTo>
                  <a:lnTo>
                    <a:pt x="1068" y="20"/>
                  </a:lnTo>
                  <a:lnTo>
                    <a:pt x="1070" y="26"/>
                  </a:lnTo>
                  <a:lnTo>
                    <a:pt x="1070" y="32"/>
                  </a:lnTo>
                  <a:lnTo>
                    <a:pt x="1070" y="3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3" name="Freeform 11"/>
            <p:cNvSpPr>
              <a:spLocks/>
            </p:cNvSpPr>
            <p:nvPr/>
          </p:nvSpPr>
          <p:spPr bwMode="auto">
            <a:xfrm>
              <a:off x="11306175" y="8747125"/>
              <a:ext cx="1739900" cy="165100"/>
            </a:xfrm>
            <a:custGeom>
              <a:avLst/>
              <a:gdLst>
                <a:gd name="T0" fmla="*/ 1096 w 1096"/>
                <a:gd name="T1" fmla="*/ 52 h 104"/>
                <a:gd name="T2" fmla="*/ 1096 w 1096"/>
                <a:gd name="T3" fmla="*/ 52 h 104"/>
                <a:gd name="T4" fmla="*/ 1094 w 1096"/>
                <a:gd name="T5" fmla="*/ 62 h 104"/>
                <a:gd name="T6" fmla="*/ 1092 w 1096"/>
                <a:gd name="T7" fmla="*/ 72 h 104"/>
                <a:gd name="T8" fmla="*/ 1088 w 1096"/>
                <a:gd name="T9" fmla="*/ 80 h 104"/>
                <a:gd name="T10" fmla="*/ 1082 w 1096"/>
                <a:gd name="T11" fmla="*/ 88 h 104"/>
                <a:gd name="T12" fmla="*/ 1074 w 1096"/>
                <a:gd name="T13" fmla="*/ 94 h 104"/>
                <a:gd name="T14" fmla="*/ 1066 w 1096"/>
                <a:gd name="T15" fmla="*/ 98 h 104"/>
                <a:gd name="T16" fmla="*/ 1058 w 1096"/>
                <a:gd name="T17" fmla="*/ 102 h 104"/>
                <a:gd name="T18" fmla="*/ 1048 w 1096"/>
                <a:gd name="T19" fmla="*/ 104 h 104"/>
                <a:gd name="T20" fmla="*/ 46 w 1096"/>
                <a:gd name="T21" fmla="*/ 104 h 104"/>
                <a:gd name="T22" fmla="*/ 46 w 1096"/>
                <a:gd name="T23" fmla="*/ 104 h 104"/>
                <a:gd name="T24" fmla="*/ 38 w 1096"/>
                <a:gd name="T25" fmla="*/ 102 h 104"/>
                <a:gd name="T26" fmla="*/ 28 w 1096"/>
                <a:gd name="T27" fmla="*/ 98 h 104"/>
                <a:gd name="T28" fmla="*/ 20 w 1096"/>
                <a:gd name="T29" fmla="*/ 94 h 104"/>
                <a:gd name="T30" fmla="*/ 14 w 1096"/>
                <a:gd name="T31" fmla="*/ 88 h 104"/>
                <a:gd name="T32" fmla="*/ 8 w 1096"/>
                <a:gd name="T33" fmla="*/ 80 h 104"/>
                <a:gd name="T34" fmla="*/ 4 w 1096"/>
                <a:gd name="T35" fmla="*/ 72 h 104"/>
                <a:gd name="T36" fmla="*/ 0 w 1096"/>
                <a:gd name="T37" fmla="*/ 62 h 104"/>
                <a:gd name="T38" fmla="*/ 0 w 1096"/>
                <a:gd name="T39" fmla="*/ 52 h 104"/>
                <a:gd name="T40" fmla="*/ 0 w 1096"/>
                <a:gd name="T41" fmla="*/ 52 h 104"/>
                <a:gd name="T42" fmla="*/ 0 w 1096"/>
                <a:gd name="T43" fmla="*/ 52 h 104"/>
                <a:gd name="T44" fmla="*/ 0 w 1096"/>
                <a:gd name="T45" fmla="*/ 42 h 104"/>
                <a:gd name="T46" fmla="*/ 4 w 1096"/>
                <a:gd name="T47" fmla="*/ 32 h 104"/>
                <a:gd name="T48" fmla="*/ 8 w 1096"/>
                <a:gd name="T49" fmla="*/ 22 h 104"/>
                <a:gd name="T50" fmla="*/ 14 w 1096"/>
                <a:gd name="T51" fmla="*/ 16 h 104"/>
                <a:gd name="T52" fmla="*/ 20 w 1096"/>
                <a:gd name="T53" fmla="*/ 8 h 104"/>
                <a:gd name="T54" fmla="*/ 28 w 1096"/>
                <a:gd name="T55" fmla="*/ 4 h 104"/>
                <a:gd name="T56" fmla="*/ 38 w 1096"/>
                <a:gd name="T57" fmla="*/ 2 h 104"/>
                <a:gd name="T58" fmla="*/ 46 w 1096"/>
                <a:gd name="T59" fmla="*/ 0 h 104"/>
                <a:gd name="T60" fmla="*/ 1048 w 1096"/>
                <a:gd name="T61" fmla="*/ 0 h 104"/>
                <a:gd name="T62" fmla="*/ 1048 w 1096"/>
                <a:gd name="T63" fmla="*/ 0 h 104"/>
                <a:gd name="T64" fmla="*/ 1058 w 1096"/>
                <a:gd name="T65" fmla="*/ 2 h 104"/>
                <a:gd name="T66" fmla="*/ 1066 w 1096"/>
                <a:gd name="T67" fmla="*/ 4 h 104"/>
                <a:gd name="T68" fmla="*/ 1074 w 1096"/>
                <a:gd name="T69" fmla="*/ 8 h 104"/>
                <a:gd name="T70" fmla="*/ 1082 w 1096"/>
                <a:gd name="T71" fmla="*/ 16 h 104"/>
                <a:gd name="T72" fmla="*/ 1088 w 1096"/>
                <a:gd name="T73" fmla="*/ 22 h 104"/>
                <a:gd name="T74" fmla="*/ 1092 w 1096"/>
                <a:gd name="T75" fmla="*/ 32 h 104"/>
                <a:gd name="T76" fmla="*/ 1094 w 1096"/>
                <a:gd name="T77" fmla="*/ 42 h 104"/>
                <a:gd name="T78" fmla="*/ 1096 w 1096"/>
                <a:gd name="T79" fmla="*/ 52 h 104"/>
                <a:gd name="T80" fmla="*/ 1096 w 1096"/>
                <a:gd name="T81"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6" h="104">
                  <a:moveTo>
                    <a:pt x="1096" y="52"/>
                  </a:moveTo>
                  <a:lnTo>
                    <a:pt x="1096" y="52"/>
                  </a:lnTo>
                  <a:lnTo>
                    <a:pt x="1094" y="62"/>
                  </a:lnTo>
                  <a:lnTo>
                    <a:pt x="1092" y="72"/>
                  </a:lnTo>
                  <a:lnTo>
                    <a:pt x="1088" y="80"/>
                  </a:lnTo>
                  <a:lnTo>
                    <a:pt x="1082" y="88"/>
                  </a:lnTo>
                  <a:lnTo>
                    <a:pt x="1074" y="94"/>
                  </a:lnTo>
                  <a:lnTo>
                    <a:pt x="1066" y="98"/>
                  </a:lnTo>
                  <a:lnTo>
                    <a:pt x="1058" y="102"/>
                  </a:lnTo>
                  <a:lnTo>
                    <a:pt x="1048" y="104"/>
                  </a:lnTo>
                  <a:lnTo>
                    <a:pt x="46" y="104"/>
                  </a:lnTo>
                  <a:lnTo>
                    <a:pt x="46" y="104"/>
                  </a:lnTo>
                  <a:lnTo>
                    <a:pt x="38" y="102"/>
                  </a:lnTo>
                  <a:lnTo>
                    <a:pt x="28" y="98"/>
                  </a:lnTo>
                  <a:lnTo>
                    <a:pt x="20" y="94"/>
                  </a:lnTo>
                  <a:lnTo>
                    <a:pt x="14" y="88"/>
                  </a:lnTo>
                  <a:lnTo>
                    <a:pt x="8" y="80"/>
                  </a:lnTo>
                  <a:lnTo>
                    <a:pt x="4" y="72"/>
                  </a:lnTo>
                  <a:lnTo>
                    <a:pt x="0" y="62"/>
                  </a:lnTo>
                  <a:lnTo>
                    <a:pt x="0" y="52"/>
                  </a:lnTo>
                  <a:lnTo>
                    <a:pt x="0" y="52"/>
                  </a:lnTo>
                  <a:lnTo>
                    <a:pt x="0" y="52"/>
                  </a:lnTo>
                  <a:lnTo>
                    <a:pt x="0" y="42"/>
                  </a:lnTo>
                  <a:lnTo>
                    <a:pt x="4" y="32"/>
                  </a:lnTo>
                  <a:lnTo>
                    <a:pt x="8" y="22"/>
                  </a:lnTo>
                  <a:lnTo>
                    <a:pt x="14" y="16"/>
                  </a:lnTo>
                  <a:lnTo>
                    <a:pt x="20" y="8"/>
                  </a:lnTo>
                  <a:lnTo>
                    <a:pt x="28" y="4"/>
                  </a:lnTo>
                  <a:lnTo>
                    <a:pt x="38" y="2"/>
                  </a:lnTo>
                  <a:lnTo>
                    <a:pt x="46" y="0"/>
                  </a:lnTo>
                  <a:lnTo>
                    <a:pt x="1048" y="0"/>
                  </a:lnTo>
                  <a:lnTo>
                    <a:pt x="1048" y="0"/>
                  </a:lnTo>
                  <a:lnTo>
                    <a:pt x="1058" y="2"/>
                  </a:lnTo>
                  <a:lnTo>
                    <a:pt x="1066" y="4"/>
                  </a:lnTo>
                  <a:lnTo>
                    <a:pt x="1074" y="8"/>
                  </a:lnTo>
                  <a:lnTo>
                    <a:pt x="1082" y="16"/>
                  </a:lnTo>
                  <a:lnTo>
                    <a:pt x="1088" y="22"/>
                  </a:lnTo>
                  <a:lnTo>
                    <a:pt x="1092" y="32"/>
                  </a:lnTo>
                  <a:lnTo>
                    <a:pt x="1094" y="42"/>
                  </a:lnTo>
                  <a:lnTo>
                    <a:pt x="1096" y="52"/>
                  </a:lnTo>
                  <a:lnTo>
                    <a:pt x="1096" y="5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4" name="Freeform 12"/>
            <p:cNvSpPr>
              <a:spLocks/>
            </p:cNvSpPr>
            <p:nvPr/>
          </p:nvSpPr>
          <p:spPr bwMode="auto">
            <a:xfrm>
              <a:off x="11547474" y="3552825"/>
              <a:ext cx="2644775" cy="1673225"/>
            </a:xfrm>
            <a:custGeom>
              <a:avLst/>
              <a:gdLst>
                <a:gd name="T0" fmla="*/ 0 w 1666"/>
                <a:gd name="T1" fmla="*/ 0 h 1054"/>
                <a:gd name="T2" fmla="*/ 1666 w 1666"/>
                <a:gd name="T3" fmla="*/ 1054 h 1054"/>
                <a:gd name="T4" fmla="*/ 1348 w 1666"/>
                <a:gd name="T5" fmla="*/ 370 h 1054"/>
                <a:gd name="T6" fmla="*/ 622 w 1666"/>
                <a:gd name="T7" fmla="*/ 0 h 1054"/>
                <a:gd name="T8" fmla="*/ 0 w 1666"/>
                <a:gd name="T9" fmla="*/ 0 h 1054"/>
              </a:gdLst>
              <a:ahLst/>
              <a:cxnLst>
                <a:cxn ang="0">
                  <a:pos x="T0" y="T1"/>
                </a:cxn>
                <a:cxn ang="0">
                  <a:pos x="T2" y="T3"/>
                </a:cxn>
                <a:cxn ang="0">
                  <a:pos x="T4" y="T5"/>
                </a:cxn>
                <a:cxn ang="0">
                  <a:pos x="T6" y="T7"/>
                </a:cxn>
                <a:cxn ang="0">
                  <a:pos x="T8" y="T9"/>
                </a:cxn>
              </a:cxnLst>
              <a:rect l="0" t="0" r="r" b="b"/>
              <a:pathLst>
                <a:path w="1666" h="1054">
                  <a:moveTo>
                    <a:pt x="0" y="0"/>
                  </a:moveTo>
                  <a:lnTo>
                    <a:pt x="1666" y="1054"/>
                  </a:lnTo>
                  <a:lnTo>
                    <a:pt x="1348" y="370"/>
                  </a:lnTo>
                  <a:lnTo>
                    <a:pt x="622" y="0"/>
                  </a:lnTo>
                  <a:lnTo>
                    <a:pt x="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5" name="Freeform 13"/>
            <p:cNvSpPr>
              <a:spLocks/>
            </p:cNvSpPr>
            <p:nvPr/>
          </p:nvSpPr>
          <p:spPr bwMode="auto">
            <a:xfrm>
              <a:off x="11547475" y="3552825"/>
              <a:ext cx="2644775" cy="1673225"/>
            </a:xfrm>
            <a:custGeom>
              <a:avLst/>
              <a:gdLst>
                <a:gd name="T0" fmla="*/ 0 w 1666"/>
                <a:gd name="T1" fmla="*/ 0 h 1054"/>
                <a:gd name="T2" fmla="*/ 1666 w 1666"/>
                <a:gd name="T3" fmla="*/ 1054 h 1054"/>
                <a:gd name="T4" fmla="*/ 1348 w 1666"/>
                <a:gd name="T5" fmla="*/ 370 h 1054"/>
                <a:gd name="T6" fmla="*/ 622 w 1666"/>
                <a:gd name="T7" fmla="*/ 0 h 1054"/>
              </a:gdLst>
              <a:ahLst/>
              <a:cxnLst>
                <a:cxn ang="0">
                  <a:pos x="T0" y="T1"/>
                </a:cxn>
                <a:cxn ang="0">
                  <a:pos x="T2" y="T3"/>
                </a:cxn>
                <a:cxn ang="0">
                  <a:pos x="T4" y="T5"/>
                </a:cxn>
                <a:cxn ang="0">
                  <a:pos x="T6" y="T7"/>
                </a:cxn>
              </a:cxnLst>
              <a:rect l="0" t="0" r="r" b="b"/>
              <a:pathLst>
                <a:path w="1666" h="1054">
                  <a:moveTo>
                    <a:pt x="0" y="0"/>
                  </a:moveTo>
                  <a:lnTo>
                    <a:pt x="1666" y="1054"/>
                  </a:lnTo>
                  <a:lnTo>
                    <a:pt x="1348" y="370"/>
                  </a:lnTo>
                  <a:lnTo>
                    <a:pt x="6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6" name="Freeform 14"/>
            <p:cNvSpPr>
              <a:spLocks/>
            </p:cNvSpPr>
            <p:nvPr/>
          </p:nvSpPr>
          <p:spPr bwMode="auto">
            <a:xfrm>
              <a:off x="10185400" y="4918075"/>
              <a:ext cx="4006850" cy="1181100"/>
            </a:xfrm>
            <a:custGeom>
              <a:avLst/>
              <a:gdLst>
                <a:gd name="T0" fmla="*/ 0 w 2524"/>
                <a:gd name="T1" fmla="*/ 0 h 744"/>
                <a:gd name="T2" fmla="*/ 2524 w 2524"/>
                <a:gd name="T3" fmla="*/ 318 h 744"/>
                <a:gd name="T4" fmla="*/ 2498 w 2524"/>
                <a:gd name="T5" fmla="*/ 662 h 744"/>
                <a:gd name="T6" fmla="*/ 0 w 2524"/>
                <a:gd name="T7" fmla="*/ 744 h 744"/>
                <a:gd name="T8" fmla="*/ 0 w 2524"/>
                <a:gd name="T9" fmla="*/ 0 h 744"/>
              </a:gdLst>
              <a:ahLst/>
              <a:cxnLst>
                <a:cxn ang="0">
                  <a:pos x="T0" y="T1"/>
                </a:cxn>
                <a:cxn ang="0">
                  <a:pos x="T2" y="T3"/>
                </a:cxn>
                <a:cxn ang="0">
                  <a:pos x="T4" y="T5"/>
                </a:cxn>
                <a:cxn ang="0">
                  <a:pos x="T6" y="T7"/>
                </a:cxn>
                <a:cxn ang="0">
                  <a:pos x="T8" y="T9"/>
                </a:cxn>
              </a:cxnLst>
              <a:rect l="0" t="0" r="r" b="b"/>
              <a:pathLst>
                <a:path w="2524" h="744">
                  <a:moveTo>
                    <a:pt x="0" y="0"/>
                  </a:moveTo>
                  <a:lnTo>
                    <a:pt x="2524" y="318"/>
                  </a:lnTo>
                  <a:lnTo>
                    <a:pt x="2498" y="662"/>
                  </a:lnTo>
                  <a:lnTo>
                    <a:pt x="0" y="744"/>
                  </a:lnTo>
                  <a:lnTo>
                    <a:pt x="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7" name="Freeform 15"/>
            <p:cNvSpPr>
              <a:spLocks/>
            </p:cNvSpPr>
            <p:nvPr/>
          </p:nvSpPr>
          <p:spPr bwMode="auto">
            <a:xfrm>
              <a:off x="10493375" y="4140200"/>
              <a:ext cx="3698875" cy="2911475"/>
            </a:xfrm>
            <a:custGeom>
              <a:avLst/>
              <a:gdLst>
                <a:gd name="T0" fmla="*/ 2012 w 2330"/>
                <a:gd name="T1" fmla="*/ 0 h 1834"/>
                <a:gd name="T2" fmla="*/ 0 w 2330"/>
                <a:gd name="T3" fmla="*/ 1674 h 1834"/>
                <a:gd name="T4" fmla="*/ 88 w 2330"/>
                <a:gd name="T5" fmla="*/ 1834 h 1834"/>
                <a:gd name="T6" fmla="*/ 2330 w 2330"/>
                <a:gd name="T7" fmla="*/ 684 h 1834"/>
                <a:gd name="T8" fmla="*/ 2012 w 2330"/>
                <a:gd name="T9" fmla="*/ 0 h 1834"/>
              </a:gdLst>
              <a:ahLst/>
              <a:cxnLst>
                <a:cxn ang="0">
                  <a:pos x="T0" y="T1"/>
                </a:cxn>
                <a:cxn ang="0">
                  <a:pos x="T2" y="T3"/>
                </a:cxn>
                <a:cxn ang="0">
                  <a:pos x="T4" y="T5"/>
                </a:cxn>
                <a:cxn ang="0">
                  <a:pos x="T6" y="T7"/>
                </a:cxn>
                <a:cxn ang="0">
                  <a:pos x="T8" y="T9"/>
                </a:cxn>
              </a:cxnLst>
              <a:rect l="0" t="0" r="r" b="b"/>
              <a:pathLst>
                <a:path w="2330" h="1834">
                  <a:moveTo>
                    <a:pt x="2012" y="0"/>
                  </a:moveTo>
                  <a:lnTo>
                    <a:pt x="0" y="1674"/>
                  </a:lnTo>
                  <a:lnTo>
                    <a:pt x="88" y="1834"/>
                  </a:lnTo>
                  <a:lnTo>
                    <a:pt x="2330" y="684"/>
                  </a:lnTo>
                  <a:lnTo>
                    <a:pt x="2012"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8" name="Freeform 16"/>
            <p:cNvSpPr>
              <a:spLocks/>
            </p:cNvSpPr>
            <p:nvPr/>
          </p:nvSpPr>
          <p:spPr bwMode="auto">
            <a:xfrm>
              <a:off x="10493375" y="4140200"/>
              <a:ext cx="3698875" cy="2911475"/>
            </a:xfrm>
            <a:custGeom>
              <a:avLst/>
              <a:gdLst>
                <a:gd name="T0" fmla="*/ 2012 w 2330"/>
                <a:gd name="T1" fmla="*/ 0 h 1834"/>
                <a:gd name="T2" fmla="*/ 0 w 2330"/>
                <a:gd name="T3" fmla="*/ 1674 h 1834"/>
                <a:gd name="T4" fmla="*/ 88 w 2330"/>
                <a:gd name="T5" fmla="*/ 1834 h 1834"/>
                <a:gd name="T6" fmla="*/ 2330 w 2330"/>
                <a:gd name="T7" fmla="*/ 684 h 1834"/>
              </a:gdLst>
              <a:ahLst/>
              <a:cxnLst>
                <a:cxn ang="0">
                  <a:pos x="T0" y="T1"/>
                </a:cxn>
                <a:cxn ang="0">
                  <a:pos x="T2" y="T3"/>
                </a:cxn>
                <a:cxn ang="0">
                  <a:pos x="T4" y="T5"/>
                </a:cxn>
                <a:cxn ang="0">
                  <a:pos x="T6" y="T7"/>
                </a:cxn>
              </a:cxnLst>
              <a:rect l="0" t="0" r="r" b="b"/>
              <a:pathLst>
                <a:path w="2330" h="1834">
                  <a:moveTo>
                    <a:pt x="2012" y="0"/>
                  </a:moveTo>
                  <a:lnTo>
                    <a:pt x="0" y="1674"/>
                  </a:lnTo>
                  <a:lnTo>
                    <a:pt x="88" y="1834"/>
                  </a:lnTo>
                  <a:lnTo>
                    <a:pt x="2330" y="6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19" name="Freeform 17"/>
            <p:cNvSpPr>
              <a:spLocks/>
            </p:cNvSpPr>
            <p:nvPr/>
          </p:nvSpPr>
          <p:spPr bwMode="auto">
            <a:xfrm>
              <a:off x="10493375" y="6797675"/>
              <a:ext cx="2978150" cy="1190625"/>
            </a:xfrm>
            <a:custGeom>
              <a:avLst/>
              <a:gdLst>
                <a:gd name="T0" fmla="*/ 0 w 1876"/>
                <a:gd name="T1" fmla="*/ 0 h 750"/>
                <a:gd name="T2" fmla="*/ 1876 w 1876"/>
                <a:gd name="T3" fmla="*/ 400 h 750"/>
                <a:gd name="T4" fmla="*/ 1768 w 1876"/>
                <a:gd name="T5" fmla="*/ 750 h 750"/>
                <a:gd name="T6" fmla="*/ 88 w 1876"/>
                <a:gd name="T7" fmla="*/ 160 h 750"/>
                <a:gd name="T8" fmla="*/ 0 w 1876"/>
                <a:gd name="T9" fmla="*/ 0 h 750"/>
              </a:gdLst>
              <a:ahLst/>
              <a:cxnLst>
                <a:cxn ang="0">
                  <a:pos x="T0" y="T1"/>
                </a:cxn>
                <a:cxn ang="0">
                  <a:pos x="T2" y="T3"/>
                </a:cxn>
                <a:cxn ang="0">
                  <a:pos x="T4" y="T5"/>
                </a:cxn>
                <a:cxn ang="0">
                  <a:pos x="T6" y="T7"/>
                </a:cxn>
                <a:cxn ang="0">
                  <a:pos x="T8" y="T9"/>
                </a:cxn>
              </a:cxnLst>
              <a:rect l="0" t="0" r="r" b="b"/>
              <a:pathLst>
                <a:path w="1876" h="750">
                  <a:moveTo>
                    <a:pt x="0" y="0"/>
                  </a:moveTo>
                  <a:lnTo>
                    <a:pt x="1876" y="400"/>
                  </a:lnTo>
                  <a:lnTo>
                    <a:pt x="1768" y="750"/>
                  </a:lnTo>
                  <a:lnTo>
                    <a:pt x="88" y="160"/>
                  </a:lnTo>
                  <a:lnTo>
                    <a:pt x="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0" name="Freeform 18"/>
            <p:cNvSpPr>
              <a:spLocks/>
            </p:cNvSpPr>
            <p:nvPr/>
          </p:nvSpPr>
          <p:spPr bwMode="auto">
            <a:xfrm>
              <a:off x="10902950" y="5422900"/>
              <a:ext cx="3289300" cy="2397125"/>
            </a:xfrm>
            <a:custGeom>
              <a:avLst/>
              <a:gdLst>
                <a:gd name="T0" fmla="*/ 2072 w 2072"/>
                <a:gd name="T1" fmla="*/ 0 h 1510"/>
                <a:gd name="T2" fmla="*/ 0 w 2072"/>
                <a:gd name="T3" fmla="*/ 1336 h 1510"/>
                <a:gd name="T4" fmla="*/ 48 w 2072"/>
                <a:gd name="T5" fmla="*/ 1510 h 1510"/>
                <a:gd name="T6" fmla="*/ 2046 w 2072"/>
                <a:gd name="T7" fmla="*/ 344 h 1510"/>
                <a:gd name="T8" fmla="*/ 2072 w 2072"/>
                <a:gd name="T9" fmla="*/ 0 h 1510"/>
              </a:gdLst>
              <a:ahLst/>
              <a:cxnLst>
                <a:cxn ang="0">
                  <a:pos x="T0" y="T1"/>
                </a:cxn>
                <a:cxn ang="0">
                  <a:pos x="T2" y="T3"/>
                </a:cxn>
                <a:cxn ang="0">
                  <a:pos x="T4" y="T5"/>
                </a:cxn>
                <a:cxn ang="0">
                  <a:pos x="T6" y="T7"/>
                </a:cxn>
                <a:cxn ang="0">
                  <a:pos x="T8" y="T9"/>
                </a:cxn>
              </a:cxnLst>
              <a:rect l="0" t="0" r="r" b="b"/>
              <a:pathLst>
                <a:path w="2072" h="1510">
                  <a:moveTo>
                    <a:pt x="2072" y="0"/>
                  </a:moveTo>
                  <a:lnTo>
                    <a:pt x="0" y="1336"/>
                  </a:lnTo>
                  <a:lnTo>
                    <a:pt x="48" y="1510"/>
                  </a:lnTo>
                  <a:lnTo>
                    <a:pt x="2046" y="344"/>
                  </a:lnTo>
                  <a:lnTo>
                    <a:pt x="2072" y="0"/>
                  </a:lnTo>
                  <a:close/>
                </a:path>
              </a:pathLst>
            </a:custGeom>
            <a:solidFill>
              <a:srgbClr val="F7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1" name="Freeform 19"/>
            <p:cNvSpPr>
              <a:spLocks/>
            </p:cNvSpPr>
            <p:nvPr/>
          </p:nvSpPr>
          <p:spPr bwMode="auto">
            <a:xfrm>
              <a:off x="10902950" y="5422900"/>
              <a:ext cx="3289300" cy="2397125"/>
            </a:xfrm>
            <a:custGeom>
              <a:avLst/>
              <a:gdLst>
                <a:gd name="T0" fmla="*/ 2072 w 2072"/>
                <a:gd name="T1" fmla="*/ 0 h 1510"/>
                <a:gd name="T2" fmla="*/ 0 w 2072"/>
                <a:gd name="T3" fmla="*/ 1336 h 1510"/>
                <a:gd name="T4" fmla="*/ 48 w 2072"/>
                <a:gd name="T5" fmla="*/ 1510 h 1510"/>
                <a:gd name="T6" fmla="*/ 2046 w 2072"/>
                <a:gd name="T7" fmla="*/ 344 h 1510"/>
              </a:gdLst>
              <a:ahLst/>
              <a:cxnLst>
                <a:cxn ang="0">
                  <a:pos x="T0" y="T1"/>
                </a:cxn>
                <a:cxn ang="0">
                  <a:pos x="T2" y="T3"/>
                </a:cxn>
                <a:cxn ang="0">
                  <a:pos x="T4" y="T5"/>
                </a:cxn>
                <a:cxn ang="0">
                  <a:pos x="T6" y="T7"/>
                </a:cxn>
              </a:cxnLst>
              <a:rect l="0" t="0" r="r" b="b"/>
              <a:pathLst>
                <a:path w="2072" h="1510">
                  <a:moveTo>
                    <a:pt x="2072" y="0"/>
                  </a:moveTo>
                  <a:lnTo>
                    <a:pt x="0" y="1336"/>
                  </a:lnTo>
                  <a:lnTo>
                    <a:pt x="48" y="1510"/>
                  </a:lnTo>
                  <a:lnTo>
                    <a:pt x="2046" y="34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Freeform 20"/>
            <p:cNvSpPr>
              <a:spLocks/>
            </p:cNvSpPr>
            <p:nvPr/>
          </p:nvSpPr>
          <p:spPr bwMode="auto">
            <a:xfrm>
              <a:off x="10902950" y="7543800"/>
              <a:ext cx="2251075" cy="1050925"/>
            </a:xfrm>
            <a:custGeom>
              <a:avLst/>
              <a:gdLst>
                <a:gd name="T0" fmla="*/ 0 w 1418"/>
                <a:gd name="T1" fmla="*/ 0 h 662"/>
                <a:gd name="T2" fmla="*/ 1418 w 1418"/>
                <a:gd name="T3" fmla="*/ 562 h 662"/>
                <a:gd name="T4" fmla="*/ 1342 w 1418"/>
                <a:gd name="T5" fmla="*/ 662 h 662"/>
                <a:gd name="T6" fmla="*/ 48 w 1418"/>
                <a:gd name="T7" fmla="*/ 174 h 662"/>
                <a:gd name="T8" fmla="*/ 0 w 1418"/>
                <a:gd name="T9" fmla="*/ 0 h 662"/>
              </a:gdLst>
              <a:ahLst/>
              <a:cxnLst>
                <a:cxn ang="0">
                  <a:pos x="T0" y="T1"/>
                </a:cxn>
                <a:cxn ang="0">
                  <a:pos x="T2" y="T3"/>
                </a:cxn>
                <a:cxn ang="0">
                  <a:pos x="T4" y="T5"/>
                </a:cxn>
                <a:cxn ang="0">
                  <a:pos x="T6" y="T7"/>
                </a:cxn>
                <a:cxn ang="0">
                  <a:pos x="T8" y="T9"/>
                </a:cxn>
              </a:cxnLst>
              <a:rect l="0" t="0" r="r" b="b"/>
              <a:pathLst>
                <a:path w="1418" h="662">
                  <a:moveTo>
                    <a:pt x="0" y="0"/>
                  </a:moveTo>
                  <a:lnTo>
                    <a:pt x="1418" y="562"/>
                  </a:lnTo>
                  <a:lnTo>
                    <a:pt x="1342" y="662"/>
                  </a:lnTo>
                  <a:lnTo>
                    <a:pt x="48" y="174"/>
                  </a:lnTo>
                  <a:lnTo>
                    <a:pt x="0" y="0"/>
                  </a:lnTo>
                  <a:close/>
                </a:path>
              </a:pathLst>
            </a:custGeom>
            <a:solidFill>
              <a:srgbClr val="D37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3" name="Freeform 21"/>
            <p:cNvSpPr>
              <a:spLocks/>
            </p:cNvSpPr>
            <p:nvPr/>
          </p:nvSpPr>
          <p:spPr bwMode="auto">
            <a:xfrm>
              <a:off x="10185400" y="3552825"/>
              <a:ext cx="2349500" cy="2546350"/>
            </a:xfrm>
            <a:custGeom>
              <a:avLst/>
              <a:gdLst>
                <a:gd name="T0" fmla="*/ 858 w 1480"/>
                <a:gd name="T1" fmla="*/ 0 h 1604"/>
                <a:gd name="T2" fmla="*/ 0 w 1480"/>
                <a:gd name="T3" fmla="*/ 860 h 1604"/>
                <a:gd name="T4" fmla="*/ 0 w 1480"/>
                <a:gd name="T5" fmla="*/ 1604 h 1604"/>
                <a:gd name="T6" fmla="*/ 1480 w 1480"/>
                <a:gd name="T7" fmla="*/ 0 h 1604"/>
                <a:gd name="T8" fmla="*/ 858 w 1480"/>
                <a:gd name="T9" fmla="*/ 0 h 1604"/>
              </a:gdLst>
              <a:ahLst/>
              <a:cxnLst>
                <a:cxn ang="0">
                  <a:pos x="T0" y="T1"/>
                </a:cxn>
                <a:cxn ang="0">
                  <a:pos x="T2" y="T3"/>
                </a:cxn>
                <a:cxn ang="0">
                  <a:pos x="T4" y="T5"/>
                </a:cxn>
                <a:cxn ang="0">
                  <a:pos x="T6" y="T7"/>
                </a:cxn>
                <a:cxn ang="0">
                  <a:pos x="T8" y="T9"/>
                </a:cxn>
              </a:cxnLst>
              <a:rect l="0" t="0" r="r" b="b"/>
              <a:pathLst>
                <a:path w="1480" h="1604">
                  <a:moveTo>
                    <a:pt x="858" y="0"/>
                  </a:moveTo>
                  <a:lnTo>
                    <a:pt x="0" y="860"/>
                  </a:lnTo>
                  <a:lnTo>
                    <a:pt x="0" y="1604"/>
                  </a:lnTo>
                  <a:lnTo>
                    <a:pt x="1480" y="0"/>
                  </a:lnTo>
                  <a:lnTo>
                    <a:pt x="858"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4" name="Freeform 22"/>
            <p:cNvSpPr>
              <a:spLocks/>
            </p:cNvSpPr>
            <p:nvPr/>
          </p:nvSpPr>
          <p:spPr bwMode="auto">
            <a:xfrm>
              <a:off x="11201400" y="7432675"/>
              <a:ext cx="2270125" cy="1162050"/>
            </a:xfrm>
            <a:custGeom>
              <a:avLst/>
              <a:gdLst>
                <a:gd name="T0" fmla="*/ 90 w 1430"/>
                <a:gd name="T1" fmla="*/ 732 h 732"/>
                <a:gd name="T2" fmla="*/ 1322 w 1430"/>
                <a:gd name="T3" fmla="*/ 350 h 732"/>
                <a:gd name="T4" fmla="*/ 1430 w 1430"/>
                <a:gd name="T5" fmla="*/ 0 h 732"/>
                <a:gd name="T6" fmla="*/ 0 w 1430"/>
                <a:gd name="T7" fmla="*/ 646 h 732"/>
                <a:gd name="T8" fmla="*/ 90 w 1430"/>
                <a:gd name="T9" fmla="*/ 732 h 732"/>
              </a:gdLst>
              <a:ahLst/>
              <a:cxnLst>
                <a:cxn ang="0">
                  <a:pos x="T0" y="T1"/>
                </a:cxn>
                <a:cxn ang="0">
                  <a:pos x="T2" y="T3"/>
                </a:cxn>
                <a:cxn ang="0">
                  <a:pos x="T4" y="T5"/>
                </a:cxn>
                <a:cxn ang="0">
                  <a:pos x="T6" y="T7"/>
                </a:cxn>
                <a:cxn ang="0">
                  <a:pos x="T8" y="T9"/>
                </a:cxn>
              </a:cxnLst>
              <a:rect l="0" t="0" r="r" b="b"/>
              <a:pathLst>
                <a:path w="1430" h="732">
                  <a:moveTo>
                    <a:pt x="90" y="732"/>
                  </a:moveTo>
                  <a:lnTo>
                    <a:pt x="1322" y="350"/>
                  </a:lnTo>
                  <a:lnTo>
                    <a:pt x="1430" y="0"/>
                  </a:lnTo>
                  <a:lnTo>
                    <a:pt x="0" y="646"/>
                  </a:lnTo>
                  <a:lnTo>
                    <a:pt x="90" y="73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5" name="Freeform 23"/>
            <p:cNvSpPr>
              <a:spLocks/>
            </p:cNvSpPr>
            <p:nvPr/>
          </p:nvSpPr>
          <p:spPr bwMode="auto">
            <a:xfrm>
              <a:off x="11201400" y="8435975"/>
              <a:ext cx="1952625" cy="158750"/>
            </a:xfrm>
            <a:custGeom>
              <a:avLst/>
              <a:gdLst>
                <a:gd name="T0" fmla="*/ 0 w 1230"/>
                <a:gd name="T1" fmla="*/ 14 h 100"/>
                <a:gd name="T2" fmla="*/ 1230 w 1230"/>
                <a:gd name="T3" fmla="*/ 0 h 100"/>
                <a:gd name="T4" fmla="*/ 1154 w 1230"/>
                <a:gd name="T5" fmla="*/ 100 h 100"/>
                <a:gd name="T6" fmla="*/ 90 w 1230"/>
                <a:gd name="T7" fmla="*/ 100 h 100"/>
                <a:gd name="T8" fmla="*/ 0 w 1230"/>
                <a:gd name="T9" fmla="*/ 14 h 100"/>
              </a:gdLst>
              <a:ahLst/>
              <a:cxnLst>
                <a:cxn ang="0">
                  <a:pos x="T0" y="T1"/>
                </a:cxn>
                <a:cxn ang="0">
                  <a:pos x="T2" y="T3"/>
                </a:cxn>
                <a:cxn ang="0">
                  <a:pos x="T4" y="T5"/>
                </a:cxn>
                <a:cxn ang="0">
                  <a:pos x="T6" y="T7"/>
                </a:cxn>
                <a:cxn ang="0">
                  <a:pos x="T8" y="T9"/>
                </a:cxn>
              </a:cxnLst>
              <a:rect l="0" t="0" r="r" b="b"/>
              <a:pathLst>
                <a:path w="1230" h="100">
                  <a:moveTo>
                    <a:pt x="0" y="14"/>
                  </a:moveTo>
                  <a:lnTo>
                    <a:pt x="1230" y="0"/>
                  </a:lnTo>
                  <a:lnTo>
                    <a:pt x="1154" y="100"/>
                  </a:lnTo>
                  <a:lnTo>
                    <a:pt x="90" y="100"/>
                  </a:lnTo>
                  <a:lnTo>
                    <a:pt x="0" y="1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a:p>
          </p:txBody>
        </p:sp>
      </p:grpSp>
      <p:grpSp>
        <p:nvGrpSpPr>
          <p:cNvPr id="26" name="Group 25"/>
          <p:cNvGrpSpPr/>
          <p:nvPr/>
        </p:nvGrpSpPr>
        <p:grpSpPr>
          <a:xfrm>
            <a:off x="486727" y="1447600"/>
            <a:ext cx="2932645" cy="4529960"/>
            <a:chOff x="486727" y="1625090"/>
            <a:chExt cx="2932645" cy="4529960"/>
          </a:xfrm>
        </p:grpSpPr>
        <p:grpSp>
          <p:nvGrpSpPr>
            <p:cNvPr id="27" name="Group 26"/>
            <p:cNvGrpSpPr/>
            <p:nvPr/>
          </p:nvGrpSpPr>
          <p:grpSpPr>
            <a:xfrm>
              <a:off x="486727" y="1625090"/>
              <a:ext cx="2932645" cy="1471339"/>
              <a:chOff x="486727" y="2011946"/>
              <a:chExt cx="2932645" cy="1471339"/>
            </a:xfrm>
          </p:grpSpPr>
          <p:sp>
            <p:nvSpPr>
              <p:cNvPr id="36"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7"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dirty="0">
                    <a:solidFill>
                      <a:schemeClr val="accent1"/>
                    </a:solidFill>
                  </a:rPr>
                  <a:t>01</a:t>
                </a:r>
              </a:p>
            </p:txBody>
          </p:sp>
          <p:sp>
            <p:nvSpPr>
              <p:cNvPr id="38"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28" name="Group 27"/>
            <p:cNvGrpSpPr/>
            <p:nvPr/>
          </p:nvGrpSpPr>
          <p:grpSpPr>
            <a:xfrm>
              <a:off x="486727" y="3154400"/>
              <a:ext cx="2932645" cy="1471339"/>
              <a:chOff x="486727" y="2011946"/>
              <a:chExt cx="2932645" cy="1471339"/>
            </a:xfrm>
          </p:grpSpPr>
          <p:sp>
            <p:nvSpPr>
              <p:cNvPr id="33"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4"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tx2"/>
                    </a:solidFill>
                  </a:rPr>
                  <a:t>02</a:t>
                </a:r>
                <a:endParaRPr lang="en-US" sz="4000" b="1" dirty="0">
                  <a:solidFill>
                    <a:schemeClr val="tx2"/>
                  </a:solidFill>
                </a:endParaRPr>
              </a:p>
            </p:txBody>
          </p:sp>
          <p:sp>
            <p:nvSpPr>
              <p:cNvPr id="35"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29" name="Group 28"/>
            <p:cNvGrpSpPr/>
            <p:nvPr/>
          </p:nvGrpSpPr>
          <p:grpSpPr>
            <a:xfrm>
              <a:off x="486727" y="4683711"/>
              <a:ext cx="2932645" cy="1471339"/>
              <a:chOff x="486727" y="2011946"/>
              <a:chExt cx="2932645" cy="1471339"/>
            </a:xfrm>
          </p:grpSpPr>
          <p:sp>
            <p:nvSpPr>
              <p:cNvPr id="30" name="Rectangle 1436"/>
              <p:cNvSpPr>
                <a:spLocks noChangeArrowheads="1"/>
              </p:cNvSpPr>
              <p:nvPr/>
            </p:nvSpPr>
            <p:spPr bwMode="auto">
              <a:xfrm>
                <a:off x="486728" y="2521625"/>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1" name="Rectangle 1436"/>
              <p:cNvSpPr>
                <a:spLocks noChangeArrowheads="1"/>
              </p:cNvSpPr>
              <p:nvPr/>
            </p:nvSpPr>
            <p:spPr bwMode="auto">
              <a:xfrm>
                <a:off x="486727" y="2011946"/>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b="1" smtClean="0">
                    <a:solidFill>
                      <a:schemeClr val="accent4">
                        <a:lumMod val="75000"/>
                      </a:schemeClr>
                    </a:solidFill>
                  </a:rPr>
                  <a:t>03</a:t>
                </a:r>
                <a:endParaRPr lang="en-US" sz="4000" b="1" dirty="0">
                  <a:solidFill>
                    <a:schemeClr val="accent4">
                      <a:lumMod val="75000"/>
                    </a:schemeClr>
                  </a:solidFill>
                </a:endParaRPr>
              </a:p>
            </p:txBody>
          </p:sp>
          <p:sp>
            <p:nvSpPr>
              <p:cNvPr id="32"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grpSp>
        <p:nvGrpSpPr>
          <p:cNvPr id="39" name="Group 38"/>
          <p:cNvGrpSpPr/>
          <p:nvPr/>
        </p:nvGrpSpPr>
        <p:grpSpPr>
          <a:xfrm>
            <a:off x="8776757" y="1502603"/>
            <a:ext cx="2932644" cy="4529960"/>
            <a:chOff x="486728" y="1625090"/>
            <a:chExt cx="2932644" cy="4529960"/>
          </a:xfrm>
        </p:grpSpPr>
        <p:grpSp>
          <p:nvGrpSpPr>
            <p:cNvPr id="40" name="Group 39"/>
            <p:cNvGrpSpPr/>
            <p:nvPr/>
          </p:nvGrpSpPr>
          <p:grpSpPr>
            <a:xfrm>
              <a:off x="486728" y="1625090"/>
              <a:ext cx="2932644" cy="1471339"/>
              <a:chOff x="486728" y="2011946"/>
              <a:chExt cx="2932644" cy="1471339"/>
            </a:xfrm>
          </p:grpSpPr>
          <p:sp>
            <p:nvSpPr>
              <p:cNvPr id="49"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50"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3"/>
                    </a:solidFill>
                  </a:rPr>
                  <a:t>04</a:t>
                </a:r>
                <a:endParaRPr lang="en-US" sz="4000" b="1" dirty="0">
                  <a:solidFill>
                    <a:schemeClr val="accent3"/>
                  </a:solidFill>
                </a:endParaRPr>
              </a:p>
            </p:txBody>
          </p:sp>
          <p:sp>
            <p:nvSpPr>
              <p:cNvPr id="51"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41" name="Group 40"/>
            <p:cNvGrpSpPr/>
            <p:nvPr/>
          </p:nvGrpSpPr>
          <p:grpSpPr>
            <a:xfrm>
              <a:off x="486728" y="3154400"/>
              <a:ext cx="2932644" cy="1471339"/>
              <a:chOff x="486728" y="2011946"/>
              <a:chExt cx="2932644" cy="1471339"/>
            </a:xfrm>
          </p:grpSpPr>
          <p:sp>
            <p:nvSpPr>
              <p:cNvPr id="46"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47"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5"/>
                    </a:solidFill>
                  </a:rPr>
                  <a:t>05</a:t>
                </a:r>
                <a:endParaRPr lang="en-US" sz="4000" b="1" dirty="0">
                  <a:solidFill>
                    <a:schemeClr val="accent5"/>
                  </a:solidFill>
                </a:endParaRPr>
              </a:p>
            </p:txBody>
          </p:sp>
          <p:sp>
            <p:nvSpPr>
              <p:cNvPr id="48"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42" name="Group 41"/>
            <p:cNvGrpSpPr/>
            <p:nvPr/>
          </p:nvGrpSpPr>
          <p:grpSpPr>
            <a:xfrm>
              <a:off x="486728" y="4683711"/>
              <a:ext cx="2932644" cy="1471339"/>
              <a:chOff x="486728" y="2011946"/>
              <a:chExt cx="2932644" cy="1471339"/>
            </a:xfrm>
          </p:grpSpPr>
          <p:sp>
            <p:nvSpPr>
              <p:cNvPr id="43" name="Rectangle 1436"/>
              <p:cNvSpPr>
                <a:spLocks noChangeArrowheads="1"/>
              </p:cNvSpPr>
              <p:nvPr/>
            </p:nvSpPr>
            <p:spPr bwMode="auto">
              <a:xfrm>
                <a:off x="728541" y="2521625"/>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44" name="Rectangle 1436"/>
              <p:cNvSpPr>
                <a:spLocks noChangeArrowheads="1"/>
              </p:cNvSpPr>
              <p:nvPr/>
            </p:nvSpPr>
            <p:spPr bwMode="auto">
              <a:xfrm>
                <a:off x="2715253" y="2011946"/>
                <a:ext cx="704119" cy="707886"/>
              </a:xfrm>
              <a:prstGeom prst="rect">
                <a:avLst/>
              </a:prstGeom>
              <a:extLst/>
            </p:spPr>
            <p:txBody>
              <a:bodyPr vert="horz" wrap="square" lIns="91440" tIns="45720" rIns="91440" bIns="45720" rtlCol="0">
                <a:spAutoFit/>
              </a:bodyPr>
              <a:lstStyle/>
              <a:p>
                <a:pPr algn="r">
                  <a:buFont typeface="Arial" pitchFamily="34" charset="0"/>
                  <a:buNone/>
                </a:pPr>
                <a:r>
                  <a:rPr lang="en-US" sz="4000" b="1" smtClean="0">
                    <a:solidFill>
                      <a:schemeClr val="accent6"/>
                    </a:solidFill>
                  </a:rPr>
                  <a:t>06</a:t>
                </a:r>
                <a:endParaRPr lang="en-US" sz="4000" b="1" dirty="0">
                  <a:solidFill>
                    <a:schemeClr val="accent6"/>
                  </a:solidFill>
                </a:endParaRPr>
              </a:p>
            </p:txBody>
          </p:sp>
          <p:sp>
            <p:nvSpPr>
              <p:cNvPr id="45" name="Content Placeholder 2"/>
              <p:cNvSpPr txBox="1">
                <a:spLocks/>
              </p:cNvSpPr>
              <p:nvPr/>
            </p:nvSpPr>
            <p:spPr>
              <a:xfrm>
                <a:off x="486728" y="2836954"/>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spTree>
    <p:extLst>
      <p:ext uri="{BB962C8B-B14F-4D97-AF65-F5344CB8AC3E}">
        <p14:creationId xmlns:p14="http://schemas.microsoft.com/office/powerpoint/2010/main" val="1940844041"/>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Globe with 4 Levels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141</a:t>
            </a:fld>
            <a:endParaRPr lang="en-US"/>
          </a:p>
        </p:txBody>
      </p:sp>
      <p:grpSp>
        <p:nvGrpSpPr>
          <p:cNvPr id="6" name="Group 5"/>
          <p:cNvGrpSpPr/>
          <p:nvPr/>
        </p:nvGrpSpPr>
        <p:grpSpPr>
          <a:xfrm flipH="1">
            <a:off x="4235105" y="2059098"/>
            <a:ext cx="3721789" cy="3708685"/>
            <a:chOff x="6361113" y="1190625"/>
            <a:chExt cx="4470400" cy="4476750"/>
          </a:xfrm>
        </p:grpSpPr>
        <p:sp>
          <p:nvSpPr>
            <p:cNvPr id="7" name="Freeform 6"/>
            <p:cNvSpPr>
              <a:spLocks/>
            </p:cNvSpPr>
            <p:nvPr/>
          </p:nvSpPr>
          <p:spPr bwMode="auto">
            <a:xfrm>
              <a:off x="6361113" y="1190625"/>
              <a:ext cx="4470400" cy="4476750"/>
            </a:xfrm>
            <a:custGeom>
              <a:avLst/>
              <a:gdLst>
                <a:gd name="T0" fmla="*/ 397 w 397"/>
                <a:gd name="T1" fmla="*/ 199 h 397"/>
                <a:gd name="T2" fmla="*/ 199 w 397"/>
                <a:gd name="T3" fmla="*/ 397 h 397"/>
                <a:gd name="T4" fmla="*/ 0 w 397"/>
                <a:gd name="T5" fmla="*/ 199 h 397"/>
                <a:gd name="T6" fmla="*/ 200 w 397"/>
                <a:gd name="T7" fmla="*/ 0 h 397"/>
                <a:gd name="T8" fmla="*/ 397 w 397"/>
                <a:gd name="T9" fmla="*/ 199 h 397"/>
              </a:gdLst>
              <a:ahLst/>
              <a:cxnLst>
                <a:cxn ang="0">
                  <a:pos x="T0" y="T1"/>
                </a:cxn>
                <a:cxn ang="0">
                  <a:pos x="T2" y="T3"/>
                </a:cxn>
                <a:cxn ang="0">
                  <a:pos x="T4" y="T5"/>
                </a:cxn>
                <a:cxn ang="0">
                  <a:pos x="T6" y="T7"/>
                </a:cxn>
                <a:cxn ang="0">
                  <a:pos x="T8" y="T9"/>
                </a:cxn>
              </a:cxnLst>
              <a:rect l="0" t="0" r="r" b="b"/>
              <a:pathLst>
                <a:path w="397" h="397">
                  <a:moveTo>
                    <a:pt x="397" y="199"/>
                  </a:moveTo>
                  <a:cubicBezTo>
                    <a:pt x="397" y="308"/>
                    <a:pt x="308" y="397"/>
                    <a:pt x="199" y="397"/>
                  </a:cubicBezTo>
                  <a:cubicBezTo>
                    <a:pt x="89" y="397"/>
                    <a:pt x="0" y="308"/>
                    <a:pt x="0" y="199"/>
                  </a:cubicBezTo>
                  <a:cubicBezTo>
                    <a:pt x="0" y="89"/>
                    <a:pt x="90" y="0"/>
                    <a:pt x="200" y="0"/>
                  </a:cubicBezTo>
                  <a:cubicBezTo>
                    <a:pt x="309" y="0"/>
                    <a:pt x="397" y="89"/>
                    <a:pt x="397" y="19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Line 6"/>
            <p:cNvSpPr>
              <a:spLocks noChangeShapeType="1"/>
            </p:cNvSpPr>
            <p:nvPr/>
          </p:nvSpPr>
          <p:spPr bwMode="auto">
            <a:xfrm flipV="1">
              <a:off x="6664326" y="3389313"/>
              <a:ext cx="1949450" cy="293688"/>
            </a:xfrm>
            <a:prstGeom prst="line">
              <a:avLst/>
            </a:prstGeom>
            <a:noFill/>
            <a:ln w="11113" cap="flat">
              <a:no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a:off x="8613776" y="3389313"/>
              <a:ext cx="1430338" cy="395288"/>
            </a:xfrm>
            <a:prstGeom prst="line">
              <a:avLst/>
            </a:prstGeom>
            <a:noFill/>
            <a:ln w="11113" cap="flat">
              <a:no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6664326" y="1190625"/>
              <a:ext cx="1949450" cy="2492375"/>
            </a:xfrm>
            <a:custGeom>
              <a:avLst/>
              <a:gdLst>
                <a:gd name="T0" fmla="*/ 0 w 173"/>
                <a:gd name="T1" fmla="*/ 221 h 221"/>
                <a:gd name="T2" fmla="*/ 173 w 173"/>
                <a:gd name="T3" fmla="*/ 0 h 221"/>
                <a:gd name="T4" fmla="*/ 173 w 173"/>
                <a:gd name="T5" fmla="*/ 195 h 221"/>
                <a:gd name="T6" fmla="*/ 0 w 173"/>
                <a:gd name="T7" fmla="*/ 221 h 221"/>
              </a:gdLst>
              <a:ahLst/>
              <a:cxnLst>
                <a:cxn ang="0">
                  <a:pos x="T0" y="T1"/>
                </a:cxn>
                <a:cxn ang="0">
                  <a:pos x="T2" y="T3"/>
                </a:cxn>
                <a:cxn ang="0">
                  <a:pos x="T4" y="T5"/>
                </a:cxn>
                <a:cxn ang="0">
                  <a:pos x="T6" y="T7"/>
                </a:cxn>
              </a:cxnLst>
              <a:rect l="0" t="0" r="r" b="b"/>
              <a:pathLst>
                <a:path w="173" h="221">
                  <a:moveTo>
                    <a:pt x="0" y="221"/>
                  </a:moveTo>
                  <a:cubicBezTo>
                    <a:pt x="0" y="111"/>
                    <a:pt x="82" y="0"/>
                    <a:pt x="173" y="0"/>
                  </a:cubicBezTo>
                  <a:cubicBezTo>
                    <a:pt x="173" y="195"/>
                    <a:pt x="173" y="195"/>
                    <a:pt x="173" y="195"/>
                  </a:cubicBezTo>
                  <a:lnTo>
                    <a:pt x="0" y="22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7115176" y="1674813"/>
              <a:ext cx="1498600" cy="1939925"/>
            </a:xfrm>
            <a:custGeom>
              <a:avLst/>
              <a:gdLst>
                <a:gd name="T0" fmla="*/ 0 w 133"/>
                <a:gd name="T1" fmla="*/ 172 h 172"/>
                <a:gd name="T2" fmla="*/ 133 w 133"/>
                <a:gd name="T3" fmla="*/ 0 h 172"/>
                <a:gd name="T4" fmla="*/ 133 w 133"/>
                <a:gd name="T5" fmla="*/ 152 h 172"/>
                <a:gd name="T6" fmla="*/ 0 w 133"/>
                <a:gd name="T7" fmla="*/ 172 h 172"/>
              </a:gdLst>
              <a:ahLst/>
              <a:cxnLst>
                <a:cxn ang="0">
                  <a:pos x="T0" y="T1"/>
                </a:cxn>
                <a:cxn ang="0">
                  <a:pos x="T2" y="T3"/>
                </a:cxn>
                <a:cxn ang="0">
                  <a:pos x="T4" y="T5"/>
                </a:cxn>
                <a:cxn ang="0">
                  <a:pos x="T6" y="T7"/>
                </a:cxn>
              </a:cxnLst>
              <a:rect l="0" t="0" r="r" b="b"/>
              <a:pathLst>
                <a:path w="133" h="172">
                  <a:moveTo>
                    <a:pt x="0" y="172"/>
                  </a:moveTo>
                  <a:cubicBezTo>
                    <a:pt x="0" y="87"/>
                    <a:pt x="63" y="0"/>
                    <a:pt x="133" y="0"/>
                  </a:cubicBezTo>
                  <a:cubicBezTo>
                    <a:pt x="133" y="152"/>
                    <a:pt x="133" y="152"/>
                    <a:pt x="133" y="152"/>
                  </a:cubicBezTo>
                  <a:lnTo>
                    <a:pt x="0" y="17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7566026" y="2171700"/>
              <a:ext cx="1047750" cy="1376363"/>
            </a:xfrm>
            <a:custGeom>
              <a:avLst/>
              <a:gdLst>
                <a:gd name="T0" fmla="*/ 0 w 93"/>
                <a:gd name="T1" fmla="*/ 122 h 122"/>
                <a:gd name="T2" fmla="*/ 93 w 93"/>
                <a:gd name="T3" fmla="*/ 0 h 122"/>
                <a:gd name="T4" fmla="*/ 93 w 93"/>
                <a:gd name="T5" fmla="*/ 108 h 122"/>
                <a:gd name="T6" fmla="*/ 0 w 93"/>
                <a:gd name="T7" fmla="*/ 122 h 122"/>
              </a:gdLst>
              <a:ahLst/>
              <a:cxnLst>
                <a:cxn ang="0">
                  <a:pos x="T0" y="T1"/>
                </a:cxn>
                <a:cxn ang="0">
                  <a:pos x="T2" y="T3"/>
                </a:cxn>
                <a:cxn ang="0">
                  <a:pos x="T4" y="T5"/>
                </a:cxn>
                <a:cxn ang="0">
                  <a:pos x="T6" y="T7"/>
                </a:cxn>
              </a:cxnLst>
              <a:rect l="0" t="0" r="r" b="b"/>
              <a:pathLst>
                <a:path w="93" h="122">
                  <a:moveTo>
                    <a:pt x="0" y="122"/>
                  </a:moveTo>
                  <a:cubicBezTo>
                    <a:pt x="0" y="61"/>
                    <a:pt x="44" y="0"/>
                    <a:pt x="93" y="0"/>
                  </a:cubicBezTo>
                  <a:cubicBezTo>
                    <a:pt x="93" y="108"/>
                    <a:pt x="93" y="108"/>
                    <a:pt x="93" y="108"/>
                  </a:cubicBezTo>
                  <a:lnTo>
                    <a:pt x="0" y="12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8016876" y="2655888"/>
              <a:ext cx="596900" cy="823913"/>
            </a:xfrm>
            <a:custGeom>
              <a:avLst/>
              <a:gdLst>
                <a:gd name="T0" fmla="*/ 0 w 53"/>
                <a:gd name="T1" fmla="*/ 73 h 73"/>
                <a:gd name="T2" fmla="*/ 53 w 53"/>
                <a:gd name="T3" fmla="*/ 0 h 73"/>
                <a:gd name="T4" fmla="*/ 53 w 53"/>
                <a:gd name="T5" fmla="*/ 65 h 73"/>
                <a:gd name="T6" fmla="*/ 0 w 53"/>
                <a:gd name="T7" fmla="*/ 73 h 73"/>
              </a:gdLst>
              <a:ahLst/>
              <a:cxnLst>
                <a:cxn ang="0">
                  <a:pos x="T0" y="T1"/>
                </a:cxn>
                <a:cxn ang="0">
                  <a:pos x="T2" y="T3"/>
                </a:cxn>
                <a:cxn ang="0">
                  <a:pos x="T4" y="T5"/>
                </a:cxn>
                <a:cxn ang="0">
                  <a:pos x="T6" y="T7"/>
                </a:cxn>
              </a:cxnLst>
              <a:rect l="0" t="0" r="r" b="b"/>
              <a:pathLst>
                <a:path w="53" h="73">
                  <a:moveTo>
                    <a:pt x="0" y="73"/>
                  </a:moveTo>
                  <a:cubicBezTo>
                    <a:pt x="0" y="37"/>
                    <a:pt x="25" y="0"/>
                    <a:pt x="53" y="0"/>
                  </a:cubicBezTo>
                  <a:cubicBezTo>
                    <a:pt x="53" y="65"/>
                    <a:pt x="53" y="65"/>
                    <a:pt x="53" y="65"/>
                  </a:cubicBezTo>
                  <a:lnTo>
                    <a:pt x="0" y="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6664326" y="3389313"/>
              <a:ext cx="3379788" cy="496888"/>
            </a:xfrm>
            <a:custGeom>
              <a:avLst/>
              <a:gdLst>
                <a:gd name="T0" fmla="*/ 0 w 300"/>
                <a:gd name="T1" fmla="*/ 26 h 44"/>
                <a:gd name="T2" fmla="*/ 172 w 300"/>
                <a:gd name="T3" fmla="*/ 44 h 44"/>
                <a:gd name="T4" fmla="*/ 300 w 300"/>
                <a:gd name="T5" fmla="*/ 35 h 44"/>
                <a:gd name="T6" fmla="*/ 173 w 300"/>
                <a:gd name="T7" fmla="*/ 0 h 44"/>
                <a:gd name="T8" fmla="*/ 0 w 300"/>
                <a:gd name="T9" fmla="*/ 26 h 44"/>
              </a:gdLst>
              <a:ahLst/>
              <a:cxnLst>
                <a:cxn ang="0">
                  <a:pos x="T0" y="T1"/>
                </a:cxn>
                <a:cxn ang="0">
                  <a:pos x="T2" y="T3"/>
                </a:cxn>
                <a:cxn ang="0">
                  <a:pos x="T4" y="T5"/>
                </a:cxn>
                <a:cxn ang="0">
                  <a:pos x="T6" y="T7"/>
                </a:cxn>
                <a:cxn ang="0">
                  <a:pos x="T8" y="T9"/>
                </a:cxn>
              </a:cxnLst>
              <a:rect l="0" t="0" r="r" b="b"/>
              <a:pathLst>
                <a:path w="300" h="44">
                  <a:moveTo>
                    <a:pt x="0" y="26"/>
                  </a:moveTo>
                  <a:cubicBezTo>
                    <a:pt x="34" y="37"/>
                    <a:pt x="98" y="44"/>
                    <a:pt x="172" y="44"/>
                  </a:cubicBezTo>
                  <a:cubicBezTo>
                    <a:pt x="221" y="44"/>
                    <a:pt x="266" y="41"/>
                    <a:pt x="300" y="35"/>
                  </a:cubicBezTo>
                  <a:cubicBezTo>
                    <a:pt x="173" y="0"/>
                    <a:pt x="173" y="0"/>
                    <a:pt x="173" y="0"/>
                  </a:cubicBezTo>
                  <a:lnTo>
                    <a:pt x="0" y="2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7115176" y="3389313"/>
              <a:ext cx="2601913" cy="384175"/>
            </a:xfrm>
            <a:custGeom>
              <a:avLst/>
              <a:gdLst>
                <a:gd name="T0" fmla="*/ 0 w 231"/>
                <a:gd name="T1" fmla="*/ 20 h 34"/>
                <a:gd name="T2" fmla="*/ 132 w 231"/>
                <a:gd name="T3" fmla="*/ 34 h 34"/>
                <a:gd name="T4" fmla="*/ 231 w 231"/>
                <a:gd name="T5" fmla="*/ 27 h 34"/>
                <a:gd name="T6" fmla="*/ 133 w 231"/>
                <a:gd name="T7" fmla="*/ 0 h 34"/>
                <a:gd name="T8" fmla="*/ 0 w 231"/>
                <a:gd name="T9" fmla="*/ 20 h 34"/>
              </a:gdLst>
              <a:ahLst/>
              <a:cxnLst>
                <a:cxn ang="0">
                  <a:pos x="T0" y="T1"/>
                </a:cxn>
                <a:cxn ang="0">
                  <a:pos x="T2" y="T3"/>
                </a:cxn>
                <a:cxn ang="0">
                  <a:pos x="T4" y="T5"/>
                </a:cxn>
                <a:cxn ang="0">
                  <a:pos x="T6" y="T7"/>
                </a:cxn>
                <a:cxn ang="0">
                  <a:pos x="T8" y="T9"/>
                </a:cxn>
              </a:cxnLst>
              <a:rect l="0" t="0" r="r" b="b"/>
              <a:pathLst>
                <a:path w="231" h="34">
                  <a:moveTo>
                    <a:pt x="0" y="20"/>
                  </a:moveTo>
                  <a:cubicBezTo>
                    <a:pt x="27" y="28"/>
                    <a:pt x="76" y="34"/>
                    <a:pt x="132" y="34"/>
                  </a:cubicBezTo>
                  <a:cubicBezTo>
                    <a:pt x="170" y="34"/>
                    <a:pt x="204" y="31"/>
                    <a:pt x="231" y="27"/>
                  </a:cubicBezTo>
                  <a:cubicBezTo>
                    <a:pt x="133" y="0"/>
                    <a:pt x="133" y="0"/>
                    <a:pt x="133" y="0"/>
                  </a:cubicBezTo>
                  <a:lnTo>
                    <a:pt x="0" y="2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7566026" y="3389313"/>
              <a:ext cx="1812925" cy="260350"/>
            </a:xfrm>
            <a:custGeom>
              <a:avLst/>
              <a:gdLst>
                <a:gd name="T0" fmla="*/ 161 w 161"/>
                <a:gd name="T1" fmla="*/ 19 h 23"/>
                <a:gd name="T2" fmla="*/ 92 w 161"/>
                <a:gd name="T3" fmla="*/ 23 h 23"/>
                <a:gd name="T4" fmla="*/ 0 w 161"/>
                <a:gd name="T5" fmla="*/ 14 h 23"/>
                <a:gd name="T6" fmla="*/ 93 w 161"/>
                <a:gd name="T7" fmla="*/ 0 h 23"/>
                <a:gd name="T8" fmla="*/ 161 w 161"/>
                <a:gd name="T9" fmla="*/ 19 h 23"/>
              </a:gdLst>
              <a:ahLst/>
              <a:cxnLst>
                <a:cxn ang="0">
                  <a:pos x="T0" y="T1"/>
                </a:cxn>
                <a:cxn ang="0">
                  <a:pos x="T2" y="T3"/>
                </a:cxn>
                <a:cxn ang="0">
                  <a:pos x="T4" y="T5"/>
                </a:cxn>
                <a:cxn ang="0">
                  <a:pos x="T6" y="T7"/>
                </a:cxn>
                <a:cxn ang="0">
                  <a:pos x="T8" y="T9"/>
                </a:cxn>
              </a:cxnLst>
              <a:rect l="0" t="0" r="r" b="b"/>
              <a:pathLst>
                <a:path w="161" h="23">
                  <a:moveTo>
                    <a:pt x="161" y="19"/>
                  </a:moveTo>
                  <a:cubicBezTo>
                    <a:pt x="142" y="21"/>
                    <a:pt x="118" y="23"/>
                    <a:pt x="92" y="23"/>
                  </a:cubicBezTo>
                  <a:cubicBezTo>
                    <a:pt x="54" y="23"/>
                    <a:pt x="20" y="19"/>
                    <a:pt x="0" y="14"/>
                  </a:cubicBezTo>
                  <a:cubicBezTo>
                    <a:pt x="93" y="0"/>
                    <a:pt x="93" y="0"/>
                    <a:pt x="93" y="0"/>
                  </a:cubicBezTo>
                  <a:lnTo>
                    <a:pt x="161" y="19"/>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8016876" y="3389314"/>
              <a:ext cx="1023938" cy="146051"/>
            </a:xfrm>
            <a:custGeom>
              <a:avLst/>
              <a:gdLst>
                <a:gd name="T0" fmla="*/ 0 w 91"/>
                <a:gd name="T1" fmla="*/ 8 h 13"/>
                <a:gd name="T2" fmla="*/ 53 w 91"/>
                <a:gd name="T3" fmla="*/ 13 h 13"/>
                <a:gd name="T4" fmla="*/ 91 w 91"/>
                <a:gd name="T5" fmla="*/ 10 h 13"/>
                <a:gd name="T6" fmla="*/ 53 w 91"/>
                <a:gd name="T7" fmla="*/ 0 h 13"/>
                <a:gd name="T8" fmla="*/ 0 w 91"/>
                <a:gd name="T9" fmla="*/ 8 h 13"/>
              </a:gdLst>
              <a:ahLst/>
              <a:cxnLst>
                <a:cxn ang="0">
                  <a:pos x="T0" y="T1"/>
                </a:cxn>
                <a:cxn ang="0">
                  <a:pos x="T2" y="T3"/>
                </a:cxn>
                <a:cxn ang="0">
                  <a:pos x="T4" y="T5"/>
                </a:cxn>
                <a:cxn ang="0">
                  <a:pos x="T6" y="T7"/>
                </a:cxn>
                <a:cxn ang="0">
                  <a:pos x="T8" y="T9"/>
                </a:cxn>
              </a:cxnLst>
              <a:rect l="0" t="0" r="r" b="b"/>
              <a:pathLst>
                <a:path w="91" h="13">
                  <a:moveTo>
                    <a:pt x="0" y="8"/>
                  </a:moveTo>
                  <a:cubicBezTo>
                    <a:pt x="13" y="11"/>
                    <a:pt x="32" y="13"/>
                    <a:pt x="53" y="13"/>
                  </a:cubicBezTo>
                  <a:cubicBezTo>
                    <a:pt x="67" y="13"/>
                    <a:pt x="80" y="12"/>
                    <a:pt x="91" y="10"/>
                  </a:cubicBezTo>
                  <a:cubicBezTo>
                    <a:pt x="53" y="0"/>
                    <a:pt x="53" y="0"/>
                    <a:pt x="53" y="0"/>
                  </a:cubicBezTo>
                  <a:lnTo>
                    <a:pt x="0" y="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8613776" y="1190625"/>
              <a:ext cx="1430338" cy="2593975"/>
            </a:xfrm>
            <a:custGeom>
              <a:avLst/>
              <a:gdLst>
                <a:gd name="T0" fmla="*/ 0 w 127"/>
                <a:gd name="T1" fmla="*/ 0 h 230"/>
                <a:gd name="T2" fmla="*/ 127 w 127"/>
                <a:gd name="T3" fmla="*/ 230 h 230"/>
                <a:gd name="T4" fmla="*/ 0 w 127"/>
                <a:gd name="T5" fmla="*/ 195 h 230"/>
                <a:gd name="T6" fmla="*/ 0 w 127"/>
                <a:gd name="T7" fmla="*/ 0 h 230"/>
              </a:gdLst>
              <a:ahLst/>
              <a:cxnLst>
                <a:cxn ang="0">
                  <a:pos x="T0" y="T1"/>
                </a:cxn>
                <a:cxn ang="0">
                  <a:pos x="T2" y="T3"/>
                </a:cxn>
                <a:cxn ang="0">
                  <a:pos x="T4" y="T5"/>
                </a:cxn>
                <a:cxn ang="0">
                  <a:pos x="T6" y="T7"/>
                </a:cxn>
              </a:cxnLst>
              <a:rect l="0" t="0" r="r" b="b"/>
              <a:pathLst>
                <a:path w="127" h="230">
                  <a:moveTo>
                    <a:pt x="0" y="0"/>
                  </a:moveTo>
                  <a:cubicBezTo>
                    <a:pt x="67" y="0"/>
                    <a:pt x="127" y="120"/>
                    <a:pt x="127" y="230"/>
                  </a:cubicBezTo>
                  <a:cubicBezTo>
                    <a:pt x="0" y="195"/>
                    <a:pt x="0" y="195"/>
                    <a:pt x="0" y="195"/>
                  </a:cubicBez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8613776" y="1674813"/>
              <a:ext cx="1103313" cy="2019300"/>
            </a:xfrm>
            <a:custGeom>
              <a:avLst/>
              <a:gdLst>
                <a:gd name="T0" fmla="*/ 0 w 98"/>
                <a:gd name="T1" fmla="*/ 0 h 179"/>
                <a:gd name="T2" fmla="*/ 98 w 98"/>
                <a:gd name="T3" fmla="*/ 179 h 179"/>
                <a:gd name="T4" fmla="*/ 0 w 98"/>
                <a:gd name="T5" fmla="*/ 152 h 179"/>
                <a:gd name="T6" fmla="*/ 0 w 98"/>
                <a:gd name="T7" fmla="*/ 0 h 179"/>
              </a:gdLst>
              <a:ahLst/>
              <a:cxnLst>
                <a:cxn ang="0">
                  <a:pos x="T0" y="T1"/>
                </a:cxn>
                <a:cxn ang="0">
                  <a:pos x="T2" y="T3"/>
                </a:cxn>
                <a:cxn ang="0">
                  <a:pos x="T4" y="T5"/>
                </a:cxn>
                <a:cxn ang="0">
                  <a:pos x="T6" y="T7"/>
                </a:cxn>
              </a:cxnLst>
              <a:rect l="0" t="0" r="r" b="b"/>
              <a:pathLst>
                <a:path w="98" h="179">
                  <a:moveTo>
                    <a:pt x="0" y="0"/>
                  </a:moveTo>
                  <a:cubicBezTo>
                    <a:pt x="52" y="0"/>
                    <a:pt x="98" y="94"/>
                    <a:pt x="98" y="179"/>
                  </a:cubicBezTo>
                  <a:cubicBezTo>
                    <a:pt x="0" y="152"/>
                    <a:pt x="0" y="152"/>
                    <a:pt x="0" y="152"/>
                  </a:cubicBez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8613776" y="2171700"/>
              <a:ext cx="765175" cy="1431925"/>
            </a:xfrm>
            <a:custGeom>
              <a:avLst/>
              <a:gdLst>
                <a:gd name="T0" fmla="*/ 0 w 68"/>
                <a:gd name="T1" fmla="*/ 0 h 127"/>
                <a:gd name="T2" fmla="*/ 68 w 68"/>
                <a:gd name="T3" fmla="*/ 127 h 127"/>
                <a:gd name="T4" fmla="*/ 0 w 68"/>
                <a:gd name="T5" fmla="*/ 108 h 127"/>
                <a:gd name="T6" fmla="*/ 0 w 68"/>
                <a:gd name="T7" fmla="*/ 0 h 127"/>
              </a:gdLst>
              <a:ahLst/>
              <a:cxnLst>
                <a:cxn ang="0">
                  <a:pos x="T0" y="T1"/>
                </a:cxn>
                <a:cxn ang="0">
                  <a:pos x="T2" y="T3"/>
                </a:cxn>
                <a:cxn ang="0">
                  <a:pos x="T4" y="T5"/>
                </a:cxn>
                <a:cxn ang="0">
                  <a:pos x="T6" y="T7"/>
                </a:cxn>
              </a:cxnLst>
              <a:rect l="0" t="0" r="r" b="b"/>
              <a:pathLst>
                <a:path w="68" h="127">
                  <a:moveTo>
                    <a:pt x="0" y="0"/>
                  </a:moveTo>
                  <a:cubicBezTo>
                    <a:pt x="36" y="0"/>
                    <a:pt x="68" y="66"/>
                    <a:pt x="68" y="127"/>
                  </a:cubicBezTo>
                  <a:cubicBezTo>
                    <a:pt x="0" y="108"/>
                    <a:pt x="0" y="108"/>
                    <a:pt x="0" y="108"/>
                  </a:cubicBezTo>
                  <a:lnTo>
                    <a:pt x="0"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0"/>
            <p:cNvSpPr>
              <a:spLocks/>
            </p:cNvSpPr>
            <p:nvPr/>
          </p:nvSpPr>
          <p:spPr bwMode="auto">
            <a:xfrm>
              <a:off x="8613777" y="2655887"/>
              <a:ext cx="427037" cy="846138"/>
            </a:xfrm>
            <a:custGeom>
              <a:avLst/>
              <a:gdLst>
                <a:gd name="T0" fmla="*/ 0 w 38"/>
                <a:gd name="T1" fmla="*/ 0 h 75"/>
                <a:gd name="T2" fmla="*/ 38 w 38"/>
                <a:gd name="T3" fmla="*/ 75 h 75"/>
                <a:gd name="T4" fmla="*/ 0 w 38"/>
                <a:gd name="T5" fmla="*/ 65 h 75"/>
                <a:gd name="T6" fmla="*/ 0 w 38"/>
                <a:gd name="T7" fmla="*/ 0 h 75"/>
              </a:gdLst>
              <a:ahLst/>
              <a:cxnLst>
                <a:cxn ang="0">
                  <a:pos x="T0" y="T1"/>
                </a:cxn>
                <a:cxn ang="0">
                  <a:pos x="T2" y="T3"/>
                </a:cxn>
                <a:cxn ang="0">
                  <a:pos x="T4" y="T5"/>
                </a:cxn>
                <a:cxn ang="0">
                  <a:pos x="T6" y="T7"/>
                </a:cxn>
              </a:cxnLst>
              <a:rect l="0" t="0" r="r" b="b"/>
              <a:pathLst>
                <a:path w="38" h="75">
                  <a:moveTo>
                    <a:pt x="0" y="0"/>
                  </a:moveTo>
                  <a:cubicBezTo>
                    <a:pt x="21" y="0"/>
                    <a:pt x="38" y="40"/>
                    <a:pt x="38" y="75"/>
                  </a:cubicBezTo>
                  <a:cubicBezTo>
                    <a:pt x="0" y="65"/>
                    <a:pt x="0" y="65"/>
                    <a:pt x="0" y="65"/>
                  </a:cubicBezTo>
                  <a:lnTo>
                    <a:pt x="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p:nvGrpSpPr>
        <p:grpSpPr>
          <a:xfrm>
            <a:off x="8776753" y="2163266"/>
            <a:ext cx="2932646" cy="3500349"/>
            <a:chOff x="8312419" y="1579887"/>
            <a:chExt cx="2932646" cy="3500349"/>
          </a:xfrm>
        </p:grpSpPr>
        <p:sp>
          <p:nvSpPr>
            <p:cNvPr id="22" name="Rectangle 1436"/>
            <p:cNvSpPr>
              <a:spLocks noChangeArrowheads="1"/>
            </p:cNvSpPr>
            <p:nvPr/>
          </p:nvSpPr>
          <p:spPr bwMode="auto">
            <a:xfrm>
              <a:off x="8312421" y="4118576"/>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23" name="Rectangle 1436"/>
            <p:cNvSpPr>
              <a:spLocks noChangeArrowheads="1"/>
            </p:cNvSpPr>
            <p:nvPr/>
          </p:nvSpPr>
          <p:spPr bwMode="auto">
            <a:xfrm>
              <a:off x="8312420" y="3456856"/>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24" name="Content Placeholder 2"/>
            <p:cNvSpPr txBox="1">
              <a:spLocks/>
            </p:cNvSpPr>
            <p:nvPr/>
          </p:nvSpPr>
          <p:spPr>
            <a:xfrm>
              <a:off x="8312421" y="4433905"/>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25" name="Rectangle 1436"/>
            <p:cNvSpPr>
              <a:spLocks noChangeArrowheads="1"/>
            </p:cNvSpPr>
            <p:nvPr/>
          </p:nvSpPr>
          <p:spPr bwMode="auto">
            <a:xfrm>
              <a:off x="8312420" y="2241607"/>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26" name="Rectangle 1436"/>
            <p:cNvSpPr>
              <a:spLocks noChangeArrowheads="1"/>
            </p:cNvSpPr>
            <p:nvPr/>
          </p:nvSpPr>
          <p:spPr bwMode="auto">
            <a:xfrm>
              <a:off x="8312419" y="1579887"/>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1"/>
                  </a:solidFill>
                  <a:latin typeface="FontAwesome" pitchFamily="2" charset="0"/>
                </a:rPr>
                <a:t></a:t>
              </a:r>
              <a:endParaRPr lang="en-US" sz="4000" b="1" dirty="0">
                <a:solidFill>
                  <a:schemeClr val="accent1"/>
                </a:solidFill>
              </a:endParaRPr>
            </a:p>
          </p:txBody>
        </p:sp>
        <p:sp>
          <p:nvSpPr>
            <p:cNvPr id="27" name="Content Placeholder 2"/>
            <p:cNvSpPr txBox="1">
              <a:spLocks/>
            </p:cNvSpPr>
            <p:nvPr/>
          </p:nvSpPr>
          <p:spPr>
            <a:xfrm>
              <a:off x="8312420" y="2556936"/>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grpSp>
        <p:nvGrpSpPr>
          <p:cNvPr id="29" name="Group 28"/>
          <p:cNvGrpSpPr/>
          <p:nvPr/>
        </p:nvGrpSpPr>
        <p:grpSpPr>
          <a:xfrm>
            <a:off x="482600" y="2163266"/>
            <a:ext cx="2932646" cy="3500349"/>
            <a:chOff x="8312419" y="1579887"/>
            <a:chExt cx="2932646" cy="3500349"/>
          </a:xfrm>
        </p:grpSpPr>
        <p:sp>
          <p:nvSpPr>
            <p:cNvPr id="30" name="Rectangle 1436"/>
            <p:cNvSpPr>
              <a:spLocks noChangeArrowheads="1"/>
            </p:cNvSpPr>
            <p:nvPr/>
          </p:nvSpPr>
          <p:spPr bwMode="auto">
            <a:xfrm>
              <a:off x="8312421" y="4118576"/>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1" name="Rectangle 1436"/>
            <p:cNvSpPr>
              <a:spLocks noChangeArrowheads="1"/>
            </p:cNvSpPr>
            <p:nvPr/>
          </p:nvSpPr>
          <p:spPr bwMode="auto">
            <a:xfrm>
              <a:off x="8312420" y="3456856"/>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5"/>
                  </a:solidFill>
                  <a:latin typeface="FontAwesome" pitchFamily="2" charset="0"/>
                </a:rPr>
                <a:t></a:t>
              </a:r>
              <a:endParaRPr lang="en-US" sz="4000" b="1" dirty="0">
                <a:solidFill>
                  <a:schemeClr val="accent5"/>
                </a:solidFill>
              </a:endParaRPr>
            </a:p>
          </p:txBody>
        </p:sp>
        <p:sp>
          <p:nvSpPr>
            <p:cNvPr id="32" name="Content Placeholder 2"/>
            <p:cNvSpPr txBox="1">
              <a:spLocks/>
            </p:cNvSpPr>
            <p:nvPr/>
          </p:nvSpPr>
          <p:spPr>
            <a:xfrm>
              <a:off x="8312421" y="4433905"/>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sp>
          <p:nvSpPr>
            <p:cNvPr id="33" name="Rectangle 1436"/>
            <p:cNvSpPr>
              <a:spLocks noChangeArrowheads="1"/>
            </p:cNvSpPr>
            <p:nvPr/>
          </p:nvSpPr>
          <p:spPr bwMode="auto">
            <a:xfrm>
              <a:off x="8312420" y="2241607"/>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4" name="Rectangle 1436"/>
            <p:cNvSpPr>
              <a:spLocks noChangeArrowheads="1"/>
            </p:cNvSpPr>
            <p:nvPr/>
          </p:nvSpPr>
          <p:spPr bwMode="auto">
            <a:xfrm>
              <a:off x="8312419" y="1579887"/>
              <a:ext cx="704119" cy="769441"/>
            </a:xfrm>
            <a:prstGeom prst="rect">
              <a:avLst/>
            </a:prstGeom>
            <a:extLst/>
          </p:spPr>
          <p:txBody>
            <a:bodyPr vert="horz" wrap="square" lIns="91440" tIns="45720" rIns="91440" bIns="45720" rtlCol="0">
              <a:spAutoFit/>
            </a:bodyPr>
            <a:lstStyle/>
            <a:p>
              <a:pPr algn="just">
                <a:buFont typeface="Arial" pitchFamily="34" charset="0"/>
                <a:buNone/>
              </a:pPr>
              <a:r>
                <a:rPr lang="en-US" sz="4400" smtClean="0">
                  <a:solidFill>
                    <a:schemeClr val="accent2"/>
                  </a:solidFill>
                  <a:latin typeface="FontAwesome" pitchFamily="2" charset="0"/>
                </a:rPr>
                <a:t></a:t>
              </a:r>
              <a:endParaRPr lang="en-US" sz="4000" b="1" dirty="0">
                <a:solidFill>
                  <a:schemeClr val="accent2"/>
                </a:solidFill>
              </a:endParaRPr>
            </a:p>
          </p:txBody>
        </p:sp>
        <p:sp>
          <p:nvSpPr>
            <p:cNvPr id="35" name="Content Placeholder 2"/>
            <p:cNvSpPr txBox="1">
              <a:spLocks/>
            </p:cNvSpPr>
            <p:nvPr/>
          </p:nvSpPr>
          <p:spPr>
            <a:xfrm>
              <a:off x="8312420" y="2556936"/>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illum, ludus solet idpro.</a:t>
              </a:r>
            </a:p>
          </p:txBody>
        </p:sp>
      </p:grpSp>
      <p:sp>
        <p:nvSpPr>
          <p:cNvPr id="36" name="Rectangle 35"/>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937344778"/>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p:cNvSpPr/>
          <p:nvPr/>
        </p:nvSpPr>
        <p:spPr>
          <a:xfrm>
            <a:off x="6108228" y="3923196"/>
            <a:ext cx="6083772" cy="785844"/>
          </a:xfrm>
          <a:prstGeom prst="rect">
            <a:avLst/>
          </a:prstGeom>
          <a:solidFill>
            <a:srgbClr val="48CD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smtClean="0">
                <a:solidFill>
                  <a:schemeClr val="accent1">
                    <a:lumMod val="50000"/>
                  </a:schemeClr>
                </a:solidFill>
              </a:rPr>
              <a:t>Idea 03</a:t>
            </a:r>
            <a:endParaRPr lang="en-US" sz="3600" b="1">
              <a:solidFill>
                <a:schemeClr val="accent1">
                  <a:lumMod val="50000"/>
                </a:schemeClr>
              </a:solidFill>
            </a:endParaRPr>
          </a:p>
        </p:txBody>
      </p:sp>
      <p:sp>
        <p:nvSpPr>
          <p:cNvPr id="60" name="Rectangle 59"/>
          <p:cNvSpPr/>
          <p:nvPr/>
        </p:nvSpPr>
        <p:spPr>
          <a:xfrm>
            <a:off x="6891833" y="3136820"/>
            <a:ext cx="5311924" cy="785844"/>
          </a:xfrm>
          <a:prstGeom prst="rect">
            <a:avLst/>
          </a:prstGeom>
          <a:solidFill>
            <a:srgbClr val="F7B08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smtClean="0">
                <a:solidFill>
                  <a:schemeClr val="accent3">
                    <a:lumMod val="50000"/>
                  </a:schemeClr>
                </a:solidFill>
              </a:rPr>
              <a:t>Idea 02</a:t>
            </a:r>
            <a:endParaRPr lang="en-US" sz="3600" b="1">
              <a:solidFill>
                <a:schemeClr val="accent3">
                  <a:lumMod val="50000"/>
                </a:schemeClr>
              </a:solidFill>
            </a:endParaRPr>
          </a:p>
        </p:txBody>
      </p:sp>
      <p:sp>
        <p:nvSpPr>
          <p:cNvPr id="61" name="Rectangle 60"/>
          <p:cNvSpPr/>
          <p:nvPr/>
        </p:nvSpPr>
        <p:spPr>
          <a:xfrm>
            <a:off x="7537826" y="2282267"/>
            <a:ext cx="4665931" cy="854553"/>
          </a:xfrm>
          <a:prstGeom prst="rect">
            <a:avLst/>
          </a:prstGeom>
          <a:solidFill>
            <a:srgbClr val="B6E7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smtClean="0">
                <a:solidFill>
                  <a:schemeClr val="accent4">
                    <a:lumMod val="50000"/>
                  </a:schemeClr>
                </a:solidFill>
              </a:rPr>
              <a:t>Idea 01</a:t>
            </a:r>
            <a:endParaRPr lang="en-US" sz="3600" b="1">
              <a:solidFill>
                <a:schemeClr val="accent4">
                  <a:lumMod val="50000"/>
                </a:schemeClr>
              </a:solidFill>
            </a:endParaRPr>
          </a:p>
        </p:txBody>
      </p:sp>
      <p:sp>
        <p:nvSpPr>
          <p:cNvPr id="58" name="Rectangle 57"/>
          <p:cNvSpPr/>
          <p:nvPr/>
        </p:nvSpPr>
        <p:spPr>
          <a:xfrm>
            <a:off x="5314089" y="4709040"/>
            <a:ext cx="6877911" cy="785844"/>
          </a:xfrm>
          <a:prstGeom prst="rect">
            <a:avLst/>
          </a:prstGeom>
          <a:solidFill>
            <a:srgbClr val="BA8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smtClean="0">
                <a:solidFill>
                  <a:schemeClr val="accent5">
                    <a:lumMod val="50000"/>
                  </a:schemeClr>
                </a:solidFill>
              </a:rPr>
              <a:t>Idea 04</a:t>
            </a:r>
            <a:endParaRPr lang="en-US" sz="3600" b="1">
              <a:solidFill>
                <a:schemeClr val="accent5">
                  <a:lumMod val="50000"/>
                </a:schemeClr>
              </a:solidFill>
            </a:endParaRPr>
          </a:p>
        </p:txBody>
      </p:sp>
      <p:sp>
        <p:nvSpPr>
          <p:cNvPr id="2" name="Title 1"/>
          <p:cNvSpPr>
            <a:spLocks noGrp="1"/>
          </p:cNvSpPr>
          <p:nvPr>
            <p:ph type="title"/>
          </p:nvPr>
        </p:nvSpPr>
        <p:spPr/>
        <p:txBody>
          <a:bodyPr>
            <a:normAutofit fontScale="90000"/>
          </a:bodyPr>
          <a:lstStyle/>
          <a:p>
            <a:r>
              <a:rPr lang="en-US" smtClean="0"/>
              <a:t>Pencil with 4 Option Banners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142</a:t>
            </a:fld>
            <a:endParaRPr lang="en-US"/>
          </a:p>
        </p:txBody>
      </p:sp>
      <p:grpSp>
        <p:nvGrpSpPr>
          <p:cNvPr id="57" name="Group 56"/>
          <p:cNvGrpSpPr/>
          <p:nvPr/>
        </p:nvGrpSpPr>
        <p:grpSpPr>
          <a:xfrm rot="18900000">
            <a:off x="3662028" y="3548332"/>
            <a:ext cx="5507458" cy="729912"/>
            <a:chOff x="3488292" y="2396188"/>
            <a:chExt cx="5507458" cy="729912"/>
          </a:xfrm>
        </p:grpSpPr>
        <p:grpSp>
          <p:nvGrpSpPr>
            <p:cNvPr id="56" name="Group 55"/>
            <p:cNvGrpSpPr/>
            <p:nvPr/>
          </p:nvGrpSpPr>
          <p:grpSpPr>
            <a:xfrm>
              <a:off x="3488292" y="2398510"/>
              <a:ext cx="1039057" cy="722303"/>
              <a:chOff x="3488292" y="2398510"/>
              <a:chExt cx="1039057" cy="722303"/>
            </a:xfrm>
          </p:grpSpPr>
          <p:sp>
            <p:nvSpPr>
              <p:cNvPr id="21" name="Freeform 8"/>
              <p:cNvSpPr>
                <a:spLocks/>
              </p:cNvSpPr>
              <p:nvPr/>
            </p:nvSpPr>
            <p:spPr bwMode="auto">
              <a:xfrm rot="15366">
                <a:off x="3488292" y="2398510"/>
                <a:ext cx="1039057" cy="722303"/>
              </a:xfrm>
              <a:custGeom>
                <a:avLst/>
                <a:gdLst>
                  <a:gd name="T0" fmla="*/ 793 w 939"/>
                  <a:gd name="T1" fmla="*/ 650 h 650"/>
                  <a:gd name="T2" fmla="*/ 0 w 939"/>
                  <a:gd name="T3" fmla="*/ 326 h 650"/>
                  <a:gd name="T4" fmla="*/ 793 w 939"/>
                  <a:gd name="T5" fmla="*/ 0 h 650"/>
                  <a:gd name="T6" fmla="*/ 939 w 939"/>
                  <a:gd name="T7" fmla="*/ 0 h 650"/>
                  <a:gd name="T8" fmla="*/ 939 w 939"/>
                  <a:gd name="T9" fmla="*/ 650 h 650"/>
                  <a:gd name="T10" fmla="*/ 793 w 939"/>
                  <a:gd name="T11" fmla="*/ 650 h 650"/>
                  <a:gd name="connsiteX0" fmla="*/ 8445 w 10000"/>
                  <a:gd name="connsiteY0" fmla="*/ 10000 h 10000"/>
                  <a:gd name="connsiteX1" fmla="*/ 0 w 10000"/>
                  <a:gd name="connsiteY1" fmla="*/ 5015 h 10000"/>
                  <a:gd name="connsiteX2" fmla="*/ 7986 w 10000"/>
                  <a:gd name="connsiteY2" fmla="*/ 167 h 10000"/>
                  <a:gd name="connsiteX3" fmla="*/ 10000 w 10000"/>
                  <a:gd name="connsiteY3" fmla="*/ 0 h 10000"/>
                  <a:gd name="connsiteX4" fmla="*/ 10000 w 10000"/>
                  <a:gd name="connsiteY4" fmla="*/ 10000 h 10000"/>
                  <a:gd name="connsiteX5" fmla="*/ 8445 w 10000"/>
                  <a:gd name="connsiteY5" fmla="*/ 10000 h 10000"/>
                  <a:gd name="connsiteX0" fmla="*/ 8445 w 10000"/>
                  <a:gd name="connsiteY0" fmla="*/ 10000 h 10000"/>
                  <a:gd name="connsiteX1" fmla="*/ 0 w 10000"/>
                  <a:gd name="connsiteY1" fmla="*/ 5015 h 10000"/>
                  <a:gd name="connsiteX2" fmla="*/ 8032 w 10000"/>
                  <a:gd name="connsiteY2" fmla="*/ 101 h 10000"/>
                  <a:gd name="connsiteX3" fmla="*/ 10000 w 10000"/>
                  <a:gd name="connsiteY3" fmla="*/ 0 h 10000"/>
                  <a:gd name="connsiteX4" fmla="*/ 10000 w 10000"/>
                  <a:gd name="connsiteY4" fmla="*/ 10000 h 10000"/>
                  <a:gd name="connsiteX5" fmla="*/ 8445 w 10000"/>
                  <a:gd name="connsiteY5" fmla="*/ 10000 h 10000"/>
                  <a:gd name="connsiteX0" fmla="*/ 8445 w 10000"/>
                  <a:gd name="connsiteY0" fmla="*/ 10000 h 10000"/>
                  <a:gd name="connsiteX1" fmla="*/ 0 w 10000"/>
                  <a:gd name="connsiteY1" fmla="*/ 5015 h 10000"/>
                  <a:gd name="connsiteX2" fmla="*/ 7963 w 10000"/>
                  <a:gd name="connsiteY2" fmla="*/ 69 h 10000"/>
                  <a:gd name="connsiteX3" fmla="*/ 10000 w 10000"/>
                  <a:gd name="connsiteY3" fmla="*/ 0 h 10000"/>
                  <a:gd name="connsiteX4" fmla="*/ 10000 w 10000"/>
                  <a:gd name="connsiteY4" fmla="*/ 10000 h 10000"/>
                  <a:gd name="connsiteX5" fmla="*/ 8445 w 10000"/>
                  <a:gd name="connsiteY5" fmla="*/ 10000 h 10000"/>
                  <a:gd name="connsiteX0" fmla="*/ 8445 w 10023"/>
                  <a:gd name="connsiteY0" fmla="*/ 9931 h 9931"/>
                  <a:gd name="connsiteX1" fmla="*/ 0 w 10023"/>
                  <a:gd name="connsiteY1" fmla="*/ 4946 h 9931"/>
                  <a:gd name="connsiteX2" fmla="*/ 7963 w 10023"/>
                  <a:gd name="connsiteY2" fmla="*/ 0 h 9931"/>
                  <a:gd name="connsiteX3" fmla="*/ 10023 w 10023"/>
                  <a:gd name="connsiteY3" fmla="*/ 62 h 9931"/>
                  <a:gd name="connsiteX4" fmla="*/ 10000 w 10023"/>
                  <a:gd name="connsiteY4" fmla="*/ 9931 h 9931"/>
                  <a:gd name="connsiteX5" fmla="*/ 8445 w 10023"/>
                  <a:gd name="connsiteY5" fmla="*/ 9931 h 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23" h="9931">
                    <a:moveTo>
                      <a:pt x="8445" y="9931"/>
                    </a:moveTo>
                    <a:lnTo>
                      <a:pt x="0" y="4946"/>
                    </a:lnTo>
                    <a:lnTo>
                      <a:pt x="7963" y="0"/>
                    </a:lnTo>
                    <a:lnTo>
                      <a:pt x="10023" y="62"/>
                    </a:lnTo>
                    <a:cubicBezTo>
                      <a:pt x="10015" y="3352"/>
                      <a:pt x="10008" y="6641"/>
                      <a:pt x="10000" y="9931"/>
                    </a:cubicBezTo>
                    <a:lnTo>
                      <a:pt x="8445" y="9931"/>
                    </a:lnTo>
                    <a:close/>
                  </a:path>
                </a:pathLst>
              </a:custGeom>
              <a:solidFill>
                <a:srgbClr val="D4AC8C"/>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25" name="Freeform 24"/>
              <p:cNvSpPr>
                <a:spLocks/>
              </p:cNvSpPr>
              <p:nvPr/>
            </p:nvSpPr>
            <p:spPr bwMode="auto">
              <a:xfrm rot="15366">
                <a:off x="3488309" y="2638056"/>
                <a:ext cx="298085" cy="233977"/>
              </a:xfrm>
              <a:custGeom>
                <a:avLst/>
                <a:gdLst>
                  <a:gd name="T0" fmla="*/ 114 w 114"/>
                  <a:gd name="T1" fmla="*/ 49 h 88"/>
                  <a:gd name="T2" fmla="*/ 107 w 114"/>
                  <a:gd name="T3" fmla="*/ 0 h 88"/>
                  <a:gd name="T4" fmla="*/ 0 w 114"/>
                  <a:gd name="T5" fmla="*/ 44 h 88"/>
                  <a:gd name="T6" fmla="*/ 109 w 114"/>
                  <a:gd name="T7" fmla="*/ 88 h 88"/>
                  <a:gd name="T8" fmla="*/ 114 w 114"/>
                  <a:gd name="T9" fmla="*/ 49 h 88"/>
                </a:gdLst>
                <a:ahLst/>
                <a:cxnLst>
                  <a:cxn ang="0">
                    <a:pos x="T0" y="T1"/>
                  </a:cxn>
                  <a:cxn ang="0">
                    <a:pos x="T2" y="T3"/>
                  </a:cxn>
                  <a:cxn ang="0">
                    <a:pos x="T4" y="T5"/>
                  </a:cxn>
                  <a:cxn ang="0">
                    <a:pos x="T6" y="T7"/>
                  </a:cxn>
                  <a:cxn ang="0">
                    <a:pos x="T8" y="T9"/>
                  </a:cxn>
                </a:cxnLst>
                <a:rect l="0" t="0" r="r" b="b"/>
                <a:pathLst>
                  <a:path w="114" h="88">
                    <a:moveTo>
                      <a:pt x="114" y="49"/>
                    </a:moveTo>
                    <a:cubicBezTo>
                      <a:pt x="114" y="32"/>
                      <a:pt x="111" y="15"/>
                      <a:pt x="107" y="0"/>
                    </a:cubicBezTo>
                    <a:cubicBezTo>
                      <a:pt x="0" y="44"/>
                      <a:pt x="0" y="44"/>
                      <a:pt x="0" y="44"/>
                    </a:cubicBezTo>
                    <a:cubicBezTo>
                      <a:pt x="109" y="88"/>
                      <a:pt x="109" y="88"/>
                      <a:pt x="109" y="88"/>
                    </a:cubicBezTo>
                    <a:cubicBezTo>
                      <a:pt x="112" y="76"/>
                      <a:pt x="114" y="63"/>
                      <a:pt x="114" y="49"/>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grpSp>
        <p:sp>
          <p:nvSpPr>
            <p:cNvPr id="51" name="Freeform 50"/>
            <p:cNvSpPr>
              <a:spLocks noChangeArrowheads="1"/>
            </p:cNvSpPr>
            <p:nvPr/>
          </p:nvSpPr>
          <p:spPr bwMode="auto">
            <a:xfrm rot="15366">
              <a:off x="5475366" y="2396382"/>
              <a:ext cx="1122786" cy="232089"/>
            </a:xfrm>
            <a:custGeom>
              <a:avLst/>
              <a:gdLst>
                <a:gd name="connsiteX0" fmla="*/ 0 w 1122786"/>
                <a:gd name="connsiteY0" fmla="*/ 5018 h 232089"/>
                <a:gd name="connsiteX1" fmla="*/ 1122786 w 1122786"/>
                <a:gd name="connsiteY1" fmla="*/ 0 h 232089"/>
                <a:gd name="connsiteX2" fmla="*/ 1122786 w 1122786"/>
                <a:gd name="connsiteY2" fmla="*/ 232089 h 232089"/>
                <a:gd name="connsiteX3" fmla="*/ 0 w 1122786"/>
                <a:gd name="connsiteY3" fmla="*/ 232089 h 232089"/>
              </a:gdLst>
              <a:ahLst/>
              <a:cxnLst>
                <a:cxn ang="0">
                  <a:pos x="connsiteX0" y="connsiteY0"/>
                </a:cxn>
                <a:cxn ang="0">
                  <a:pos x="connsiteX1" y="connsiteY1"/>
                </a:cxn>
                <a:cxn ang="0">
                  <a:pos x="connsiteX2" y="connsiteY2"/>
                </a:cxn>
                <a:cxn ang="0">
                  <a:pos x="connsiteX3" y="connsiteY3"/>
                </a:cxn>
              </a:cxnLst>
              <a:rect l="l" t="t" r="r" b="b"/>
              <a:pathLst>
                <a:path w="1122786" h="232089">
                  <a:moveTo>
                    <a:pt x="0" y="5018"/>
                  </a:moveTo>
                  <a:lnTo>
                    <a:pt x="1122786" y="0"/>
                  </a:lnTo>
                  <a:lnTo>
                    <a:pt x="1122786" y="232089"/>
                  </a:lnTo>
                  <a:lnTo>
                    <a:pt x="0" y="232089"/>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8" name="Rectangle 13"/>
            <p:cNvSpPr>
              <a:spLocks noChangeArrowheads="1"/>
            </p:cNvSpPr>
            <p:nvPr/>
          </p:nvSpPr>
          <p:spPr bwMode="auto">
            <a:xfrm rot="15366">
              <a:off x="5474311" y="2628466"/>
              <a:ext cx="1122786" cy="239572"/>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28" name="Freeform 27"/>
            <p:cNvSpPr>
              <a:spLocks noChangeArrowheads="1"/>
            </p:cNvSpPr>
            <p:nvPr/>
          </p:nvSpPr>
          <p:spPr bwMode="auto">
            <a:xfrm rot="15366">
              <a:off x="5473200" y="2868035"/>
              <a:ext cx="1122786" cy="257870"/>
            </a:xfrm>
            <a:custGeom>
              <a:avLst/>
              <a:gdLst>
                <a:gd name="connsiteX0" fmla="*/ 0 w 1122786"/>
                <a:gd name="connsiteY0" fmla="*/ 0 h 257870"/>
                <a:gd name="connsiteX1" fmla="*/ 1122786 w 1122786"/>
                <a:gd name="connsiteY1" fmla="*/ 0 h 257870"/>
                <a:gd name="connsiteX2" fmla="*/ 1122786 w 1122786"/>
                <a:gd name="connsiteY2" fmla="*/ 252852 h 257870"/>
                <a:gd name="connsiteX3" fmla="*/ 0 w 1122786"/>
                <a:gd name="connsiteY3" fmla="*/ 257870 h 257870"/>
              </a:gdLst>
              <a:ahLst/>
              <a:cxnLst>
                <a:cxn ang="0">
                  <a:pos x="connsiteX0" y="connsiteY0"/>
                </a:cxn>
                <a:cxn ang="0">
                  <a:pos x="connsiteX1" y="connsiteY1"/>
                </a:cxn>
                <a:cxn ang="0">
                  <a:pos x="connsiteX2" y="connsiteY2"/>
                </a:cxn>
                <a:cxn ang="0">
                  <a:pos x="connsiteX3" y="connsiteY3"/>
                </a:cxn>
              </a:cxnLst>
              <a:rect l="l" t="t" r="r" b="b"/>
              <a:pathLst>
                <a:path w="1122786" h="257870">
                  <a:moveTo>
                    <a:pt x="0" y="0"/>
                  </a:moveTo>
                  <a:lnTo>
                    <a:pt x="1122786" y="0"/>
                  </a:lnTo>
                  <a:lnTo>
                    <a:pt x="1122786" y="252852"/>
                  </a:lnTo>
                  <a:lnTo>
                    <a:pt x="0" y="25787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55" name="Freeform 54"/>
            <p:cNvSpPr>
              <a:spLocks noChangeArrowheads="1"/>
            </p:cNvSpPr>
            <p:nvPr/>
          </p:nvSpPr>
          <p:spPr bwMode="auto">
            <a:xfrm rot="15366">
              <a:off x="6595026" y="2396382"/>
              <a:ext cx="1122786" cy="238341"/>
            </a:xfrm>
            <a:custGeom>
              <a:avLst/>
              <a:gdLst>
                <a:gd name="connsiteX0" fmla="*/ 0 w 1122786"/>
                <a:gd name="connsiteY0" fmla="*/ 5018 h 238341"/>
                <a:gd name="connsiteX1" fmla="*/ 1122786 w 1122786"/>
                <a:gd name="connsiteY1" fmla="*/ 0 h 238341"/>
                <a:gd name="connsiteX2" fmla="*/ 1122786 w 1122786"/>
                <a:gd name="connsiteY2" fmla="*/ 238341 h 238341"/>
                <a:gd name="connsiteX3" fmla="*/ 0 w 1122786"/>
                <a:gd name="connsiteY3" fmla="*/ 238341 h 238341"/>
              </a:gdLst>
              <a:ahLst/>
              <a:cxnLst>
                <a:cxn ang="0">
                  <a:pos x="connsiteX0" y="connsiteY0"/>
                </a:cxn>
                <a:cxn ang="0">
                  <a:pos x="connsiteX1" y="connsiteY1"/>
                </a:cxn>
                <a:cxn ang="0">
                  <a:pos x="connsiteX2" y="connsiteY2"/>
                </a:cxn>
                <a:cxn ang="0">
                  <a:pos x="connsiteX3" y="connsiteY3"/>
                </a:cxn>
              </a:cxnLst>
              <a:rect l="l" t="t" r="r" b="b"/>
              <a:pathLst>
                <a:path w="1122786" h="238341">
                  <a:moveTo>
                    <a:pt x="0" y="5018"/>
                  </a:moveTo>
                  <a:lnTo>
                    <a:pt x="1122786" y="0"/>
                  </a:lnTo>
                  <a:lnTo>
                    <a:pt x="1122786" y="238341"/>
                  </a:lnTo>
                  <a:lnTo>
                    <a:pt x="0" y="238341"/>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12" name="Rectangle 16"/>
            <p:cNvSpPr>
              <a:spLocks noChangeArrowheads="1"/>
            </p:cNvSpPr>
            <p:nvPr/>
          </p:nvSpPr>
          <p:spPr bwMode="auto">
            <a:xfrm rot="15366">
              <a:off x="6593962" y="2634718"/>
              <a:ext cx="1122786" cy="238468"/>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30" name="Freeform 29"/>
            <p:cNvSpPr>
              <a:spLocks noChangeArrowheads="1"/>
            </p:cNvSpPr>
            <p:nvPr/>
          </p:nvSpPr>
          <p:spPr bwMode="auto">
            <a:xfrm rot="15366">
              <a:off x="6592865" y="2873184"/>
              <a:ext cx="1122786" cy="252722"/>
            </a:xfrm>
            <a:custGeom>
              <a:avLst/>
              <a:gdLst>
                <a:gd name="connsiteX0" fmla="*/ 0 w 1122786"/>
                <a:gd name="connsiteY0" fmla="*/ 0 h 252722"/>
                <a:gd name="connsiteX1" fmla="*/ 1122786 w 1122786"/>
                <a:gd name="connsiteY1" fmla="*/ 0 h 252722"/>
                <a:gd name="connsiteX2" fmla="*/ 1122786 w 1122786"/>
                <a:gd name="connsiteY2" fmla="*/ 247703 h 252722"/>
                <a:gd name="connsiteX3" fmla="*/ 0 w 1122786"/>
                <a:gd name="connsiteY3" fmla="*/ 252722 h 252722"/>
              </a:gdLst>
              <a:ahLst/>
              <a:cxnLst>
                <a:cxn ang="0">
                  <a:pos x="connsiteX0" y="connsiteY0"/>
                </a:cxn>
                <a:cxn ang="0">
                  <a:pos x="connsiteX1" y="connsiteY1"/>
                </a:cxn>
                <a:cxn ang="0">
                  <a:pos x="connsiteX2" y="connsiteY2"/>
                </a:cxn>
                <a:cxn ang="0">
                  <a:pos x="connsiteX3" y="connsiteY3"/>
                </a:cxn>
              </a:cxnLst>
              <a:rect l="l" t="t" r="r" b="b"/>
              <a:pathLst>
                <a:path w="1122786" h="252722">
                  <a:moveTo>
                    <a:pt x="0" y="0"/>
                  </a:moveTo>
                  <a:lnTo>
                    <a:pt x="1122786" y="0"/>
                  </a:lnTo>
                  <a:lnTo>
                    <a:pt x="1122786" y="247703"/>
                  </a:lnTo>
                  <a:lnTo>
                    <a:pt x="0" y="252722"/>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15" name="Freeform 7"/>
            <p:cNvSpPr>
              <a:spLocks/>
            </p:cNvSpPr>
            <p:nvPr/>
          </p:nvSpPr>
          <p:spPr bwMode="auto">
            <a:xfrm rot="15366">
              <a:off x="8765011" y="2399371"/>
              <a:ext cx="230739" cy="723727"/>
            </a:xfrm>
            <a:custGeom>
              <a:avLst/>
              <a:gdLst>
                <a:gd name="T0" fmla="*/ 0 w 209"/>
                <a:gd name="T1" fmla="*/ 162 h 653"/>
                <a:gd name="T2" fmla="*/ 135 w 209"/>
                <a:gd name="T3" fmla="*/ 0 h 653"/>
                <a:gd name="T4" fmla="*/ 209 w 209"/>
                <a:gd name="T5" fmla="*/ 210 h 653"/>
                <a:gd name="T6" fmla="*/ 209 w 209"/>
                <a:gd name="T7" fmla="*/ 443 h 653"/>
                <a:gd name="T8" fmla="*/ 135 w 209"/>
                <a:gd name="T9" fmla="*/ 653 h 653"/>
                <a:gd name="T10" fmla="*/ 0 w 209"/>
                <a:gd name="T11" fmla="*/ 488 h 653"/>
                <a:gd name="T12" fmla="*/ 0 w 209"/>
                <a:gd name="T13" fmla="*/ 162 h 653"/>
              </a:gdLst>
              <a:ahLst/>
              <a:cxnLst>
                <a:cxn ang="0">
                  <a:pos x="T0" y="T1"/>
                </a:cxn>
                <a:cxn ang="0">
                  <a:pos x="T2" y="T3"/>
                </a:cxn>
                <a:cxn ang="0">
                  <a:pos x="T4" y="T5"/>
                </a:cxn>
                <a:cxn ang="0">
                  <a:pos x="T6" y="T7"/>
                </a:cxn>
                <a:cxn ang="0">
                  <a:pos x="T8" y="T9"/>
                </a:cxn>
                <a:cxn ang="0">
                  <a:pos x="T10" y="T11"/>
                </a:cxn>
                <a:cxn ang="0">
                  <a:pos x="T12" y="T13"/>
                </a:cxn>
              </a:cxnLst>
              <a:rect l="0" t="0" r="r" b="b"/>
              <a:pathLst>
                <a:path w="209" h="653">
                  <a:moveTo>
                    <a:pt x="0" y="162"/>
                  </a:moveTo>
                  <a:lnTo>
                    <a:pt x="135" y="0"/>
                  </a:lnTo>
                  <a:lnTo>
                    <a:pt x="209" y="210"/>
                  </a:lnTo>
                  <a:lnTo>
                    <a:pt x="209" y="443"/>
                  </a:lnTo>
                  <a:lnTo>
                    <a:pt x="135" y="653"/>
                  </a:lnTo>
                  <a:lnTo>
                    <a:pt x="0" y="488"/>
                  </a:lnTo>
                  <a:lnTo>
                    <a:pt x="0" y="162"/>
                  </a:lnTo>
                  <a:close/>
                </a:path>
              </a:pathLst>
            </a:custGeom>
            <a:solidFill>
              <a:srgbClr val="BBA17C"/>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49" name="Freeform 48"/>
            <p:cNvSpPr>
              <a:spLocks/>
            </p:cNvSpPr>
            <p:nvPr/>
          </p:nvSpPr>
          <p:spPr bwMode="auto">
            <a:xfrm rot="15366">
              <a:off x="7701724" y="2396823"/>
              <a:ext cx="1208900" cy="239572"/>
            </a:xfrm>
            <a:custGeom>
              <a:avLst/>
              <a:gdLst>
                <a:gd name="connsiteX0" fmla="*/ 0 w 1208900"/>
                <a:gd name="connsiteY0" fmla="*/ 4769 h 239572"/>
                <a:gd name="connsiteX1" fmla="*/ 1066833 w 1208900"/>
                <a:gd name="connsiteY1" fmla="*/ 0 h 239572"/>
                <a:gd name="connsiteX2" fmla="*/ 1208900 w 1208900"/>
                <a:gd name="connsiteY2" fmla="*/ 0 h 239572"/>
                <a:gd name="connsiteX3" fmla="*/ 1126099 w 1208900"/>
                <a:gd name="connsiteY3" fmla="*/ 239572 h 239572"/>
                <a:gd name="connsiteX4" fmla="*/ 0 w 1208900"/>
                <a:gd name="connsiteY4" fmla="*/ 239572 h 239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8900" h="239572">
                  <a:moveTo>
                    <a:pt x="0" y="4769"/>
                  </a:moveTo>
                  <a:lnTo>
                    <a:pt x="1066833" y="0"/>
                  </a:lnTo>
                  <a:lnTo>
                    <a:pt x="1208900" y="0"/>
                  </a:lnTo>
                  <a:lnTo>
                    <a:pt x="1126099" y="239572"/>
                  </a:lnTo>
                  <a:lnTo>
                    <a:pt x="0" y="239572"/>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17" name="Rectangle 19"/>
            <p:cNvSpPr>
              <a:spLocks noChangeArrowheads="1"/>
            </p:cNvSpPr>
            <p:nvPr/>
          </p:nvSpPr>
          <p:spPr bwMode="auto">
            <a:xfrm rot="15366">
              <a:off x="7700654" y="2636207"/>
              <a:ext cx="1126099" cy="239572"/>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19" name="Oval 21"/>
            <p:cNvSpPr>
              <a:spLocks noChangeArrowheads="1"/>
            </p:cNvSpPr>
            <p:nvPr/>
          </p:nvSpPr>
          <p:spPr bwMode="auto">
            <a:xfrm rot="15366">
              <a:off x="8880838" y="2657862"/>
              <a:ext cx="57409" cy="204244"/>
            </a:xfrm>
            <a:prstGeom prst="ellipse">
              <a:avLst/>
            </a:prstGeom>
            <a:solidFill>
              <a:schemeClr val="tx1"/>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53" name="Freeform 52"/>
            <p:cNvSpPr>
              <a:spLocks/>
            </p:cNvSpPr>
            <p:nvPr/>
          </p:nvSpPr>
          <p:spPr bwMode="auto">
            <a:xfrm rot="15366">
              <a:off x="4278688" y="2396188"/>
              <a:ext cx="1208947" cy="234758"/>
            </a:xfrm>
            <a:custGeom>
              <a:avLst/>
              <a:gdLst>
                <a:gd name="connsiteX0" fmla="*/ 37261 w 1208947"/>
                <a:gd name="connsiteY0" fmla="*/ 5237 h 234758"/>
                <a:gd name="connsiteX1" fmla="*/ 1208947 w 1208947"/>
                <a:gd name="connsiteY1" fmla="*/ 0 h 234758"/>
                <a:gd name="connsiteX2" fmla="*/ 1208947 w 1208947"/>
                <a:gd name="connsiteY2" fmla="*/ 234758 h 234758"/>
                <a:gd name="connsiteX3" fmla="*/ 103849 w 1208947"/>
                <a:gd name="connsiteY3" fmla="*/ 234758 h 234758"/>
                <a:gd name="connsiteX4" fmla="*/ 38535 w 1208947"/>
                <a:gd name="connsiteY4" fmla="*/ 192614 h 234758"/>
                <a:gd name="connsiteX5" fmla="*/ 9798 w 1208947"/>
                <a:gd name="connsiteY5" fmla="*/ 138430 h 234758"/>
                <a:gd name="connsiteX6" fmla="*/ 9798 w 1208947"/>
                <a:gd name="connsiteY6" fmla="*/ 54142 h 234758"/>
                <a:gd name="connsiteX7" fmla="*/ 21922 w 1208947"/>
                <a:gd name="connsiteY7" fmla="*/ 32553 h 23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947" h="234758">
                  <a:moveTo>
                    <a:pt x="37261" y="5237"/>
                  </a:moveTo>
                  <a:lnTo>
                    <a:pt x="1208947" y="0"/>
                  </a:lnTo>
                  <a:lnTo>
                    <a:pt x="1208947" y="234758"/>
                  </a:lnTo>
                  <a:cubicBezTo>
                    <a:pt x="1208947" y="234758"/>
                    <a:pt x="1208947" y="234758"/>
                    <a:pt x="103849" y="234758"/>
                  </a:cubicBezTo>
                  <a:cubicBezTo>
                    <a:pt x="80336" y="234758"/>
                    <a:pt x="51598" y="216696"/>
                    <a:pt x="38535" y="192614"/>
                  </a:cubicBezTo>
                  <a:cubicBezTo>
                    <a:pt x="38535" y="192614"/>
                    <a:pt x="38535" y="192614"/>
                    <a:pt x="9798" y="138430"/>
                  </a:cubicBezTo>
                  <a:cubicBezTo>
                    <a:pt x="-3265" y="117358"/>
                    <a:pt x="-3265" y="78224"/>
                    <a:pt x="9798" y="54142"/>
                  </a:cubicBezTo>
                  <a:cubicBezTo>
                    <a:pt x="9798" y="54142"/>
                    <a:pt x="9798" y="54142"/>
                    <a:pt x="21922" y="32553"/>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23" name="Freeform 10"/>
            <p:cNvSpPr>
              <a:spLocks/>
            </p:cNvSpPr>
            <p:nvPr/>
          </p:nvSpPr>
          <p:spPr bwMode="auto">
            <a:xfrm rot="15366">
              <a:off x="4274372" y="2627177"/>
              <a:ext cx="1212212" cy="242998"/>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39"/>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dirty="0">
                <a:latin typeface="Roboto Thin" charset="0"/>
              </a:endParaRPr>
            </a:p>
          </p:txBody>
        </p:sp>
        <p:sp>
          <p:nvSpPr>
            <p:cNvPr id="39" name="Freeform 38"/>
            <p:cNvSpPr>
              <a:spLocks/>
            </p:cNvSpPr>
            <p:nvPr/>
          </p:nvSpPr>
          <p:spPr bwMode="auto">
            <a:xfrm rot="15366">
              <a:off x="4276529" y="2867754"/>
              <a:ext cx="1208947" cy="257853"/>
            </a:xfrm>
            <a:custGeom>
              <a:avLst/>
              <a:gdLst>
                <a:gd name="connsiteX0" fmla="*/ 103849 w 1208947"/>
                <a:gd name="connsiteY0" fmla="*/ 0 h 257853"/>
                <a:gd name="connsiteX1" fmla="*/ 1208947 w 1208947"/>
                <a:gd name="connsiteY1" fmla="*/ 0 h 257853"/>
                <a:gd name="connsiteX2" fmla="*/ 1208947 w 1208947"/>
                <a:gd name="connsiteY2" fmla="*/ 252941 h 257853"/>
                <a:gd name="connsiteX3" fmla="*/ 110032 w 1208947"/>
                <a:gd name="connsiteY3" fmla="*/ 257853 h 257853"/>
                <a:gd name="connsiteX4" fmla="*/ 103849 w 1208947"/>
                <a:gd name="connsiteY4" fmla="*/ 257853 h 257853"/>
                <a:gd name="connsiteX5" fmla="*/ 38535 w 1208947"/>
                <a:gd name="connsiteY5" fmla="*/ 218183 h 257853"/>
                <a:gd name="connsiteX6" fmla="*/ 9798 w 1208947"/>
                <a:gd name="connsiteY6" fmla="*/ 170013 h 257853"/>
                <a:gd name="connsiteX7" fmla="*/ 9798 w 1208947"/>
                <a:gd name="connsiteY7" fmla="*/ 90674 h 257853"/>
                <a:gd name="connsiteX8" fmla="*/ 38535 w 1208947"/>
                <a:gd name="connsiteY8" fmla="*/ 39670 h 257853"/>
                <a:gd name="connsiteX9" fmla="*/ 103849 w 1208947"/>
                <a:gd name="connsiteY9" fmla="*/ 0 h 25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8947" h="257853">
                  <a:moveTo>
                    <a:pt x="103849" y="0"/>
                  </a:moveTo>
                  <a:cubicBezTo>
                    <a:pt x="103849" y="0"/>
                    <a:pt x="103849" y="0"/>
                    <a:pt x="1208947" y="0"/>
                  </a:cubicBezTo>
                  <a:lnTo>
                    <a:pt x="1208947" y="252941"/>
                  </a:lnTo>
                  <a:lnTo>
                    <a:pt x="110032" y="257853"/>
                  </a:lnTo>
                  <a:lnTo>
                    <a:pt x="103849" y="257853"/>
                  </a:lnTo>
                  <a:cubicBezTo>
                    <a:pt x="80336" y="257853"/>
                    <a:pt x="51598" y="240852"/>
                    <a:pt x="38535" y="218183"/>
                  </a:cubicBezTo>
                  <a:cubicBezTo>
                    <a:pt x="38535" y="218183"/>
                    <a:pt x="38535" y="218183"/>
                    <a:pt x="9798" y="170013"/>
                  </a:cubicBezTo>
                  <a:cubicBezTo>
                    <a:pt x="-3265" y="147345"/>
                    <a:pt x="-3265" y="113342"/>
                    <a:pt x="9798" y="90674"/>
                  </a:cubicBezTo>
                  <a:cubicBezTo>
                    <a:pt x="9798" y="90674"/>
                    <a:pt x="9798" y="90674"/>
                    <a:pt x="38535" y="39670"/>
                  </a:cubicBezTo>
                  <a:cubicBezTo>
                    <a:pt x="51598" y="17001"/>
                    <a:pt x="80336" y="0"/>
                    <a:pt x="103849"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sp>
          <p:nvSpPr>
            <p:cNvPr id="37" name="Freeform 36"/>
            <p:cNvSpPr>
              <a:spLocks/>
            </p:cNvSpPr>
            <p:nvPr/>
          </p:nvSpPr>
          <p:spPr bwMode="auto">
            <a:xfrm rot="15366">
              <a:off x="7699559" y="2875967"/>
              <a:ext cx="1211381" cy="250133"/>
            </a:xfrm>
            <a:custGeom>
              <a:avLst/>
              <a:gdLst>
                <a:gd name="connsiteX0" fmla="*/ 0 w 1211381"/>
                <a:gd name="connsiteY0" fmla="*/ 0 h 250133"/>
                <a:gd name="connsiteX1" fmla="*/ 1126099 w 1211381"/>
                <a:gd name="connsiteY1" fmla="*/ 0 h 250133"/>
                <a:gd name="connsiteX2" fmla="*/ 1182552 w 1211381"/>
                <a:gd name="connsiteY2" fmla="*/ 164843 h 250133"/>
                <a:gd name="connsiteX3" fmla="*/ 1184025 w 1211381"/>
                <a:gd name="connsiteY3" fmla="*/ 164843 h 250133"/>
                <a:gd name="connsiteX4" fmla="*/ 1211381 w 1211381"/>
                <a:gd name="connsiteY4" fmla="*/ 244722 h 250133"/>
                <a:gd name="connsiteX5" fmla="*/ 727 w 1211381"/>
                <a:gd name="connsiteY5" fmla="*/ 250133 h 250133"/>
                <a:gd name="connsiteX6" fmla="*/ 727 w 1211381"/>
                <a:gd name="connsiteY6" fmla="*/ 241780 h 250133"/>
                <a:gd name="connsiteX7" fmla="*/ 0 w 1211381"/>
                <a:gd name="connsiteY7" fmla="*/ 241780 h 250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1381" h="250133">
                  <a:moveTo>
                    <a:pt x="0" y="0"/>
                  </a:moveTo>
                  <a:lnTo>
                    <a:pt x="1126099" y="0"/>
                  </a:lnTo>
                  <a:lnTo>
                    <a:pt x="1182552" y="164843"/>
                  </a:lnTo>
                  <a:lnTo>
                    <a:pt x="1184025" y="164843"/>
                  </a:lnTo>
                  <a:lnTo>
                    <a:pt x="1211381" y="244722"/>
                  </a:lnTo>
                  <a:lnTo>
                    <a:pt x="727" y="250133"/>
                  </a:lnTo>
                  <a:lnTo>
                    <a:pt x="727" y="241780"/>
                  </a:lnTo>
                  <a:lnTo>
                    <a:pt x="0" y="24178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noAutofit/>
            </a:bodyPr>
            <a:lstStyle/>
            <a:p>
              <a:endParaRPr lang="id-ID" dirty="0">
                <a:latin typeface="Roboto Thin" charset="0"/>
              </a:endParaRPr>
            </a:p>
          </p:txBody>
        </p:sp>
      </p:grpSp>
      <p:grpSp>
        <p:nvGrpSpPr>
          <p:cNvPr id="68" name="Group 67"/>
          <p:cNvGrpSpPr/>
          <p:nvPr/>
        </p:nvGrpSpPr>
        <p:grpSpPr>
          <a:xfrm>
            <a:off x="2687918" y="1824277"/>
            <a:ext cx="4186388" cy="776994"/>
            <a:chOff x="838200" y="2205427"/>
            <a:chExt cx="4186388" cy="776994"/>
          </a:xfrm>
        </p:grpSpPr>
        <p:sp>
          <p:nvSpPr>
            <p:cNvPr id="69"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4">
                      <a:lumMod val="75000"/>
                    </a:schemeClr>
                  </a:solidFill>
                </a:rPr>
                <a:t>Lorem Ipsum Dolor sit </a:t>
              </a:r>
            </a:p>
          </p:txBody>
        </p:sp>
        <p:sp>
          <p:nvSpPr>
            <p:cNvPr id="70"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71" name="Group 70"/>
          <p:cNvGrpSpPr/>
          <p:nvPr/>
        </p:nvGrpSpPr>
        <p:grpSpPr>
          <a:xfrm>
            <a:off x="1967315" y="2610121"/>
            <a:ext cx="4186388" cy="776994"/>
            <a:chOff x="838200" y="2205427"/>
            <a:chExt cx="4186388" cy="776994"/>
          </a:xfrm>
        </p:grpSpPr>
        <p:sp>
          <p:nvSpPr>
            <p:cNvPr id="72"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3"/>
                  </a:solidFill>
                </a:rPr>
                <a:t>Lorem Ipsum Dolor sit </a:t>
              </a:r>
            </a:p>
          </p:txBody>
        </p:sp>
        <p:sp>
          <p:nvSpPr>
            <p:cNvPr id="73"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74" name="Group 73"/>
          <p:cNvGrpSpPr/>
          <p:nvPr/>
        </p:nvGrpSpPr>
        <p:grpSpPr>
          <a:xfrm>
            <a:off x="1246711" y="3396497"/>
            <a:ext cx="4186388" cy="776994"/>
            <a:chOff x="838200" y="2205427"/>
            <a:chExt cx="4186388" cy="776994"/>
          </a:xfrm>
        </p:grpSpPr>
        <p:sp>
          <p:nvSpPr>
            <p:cNvPr id="75"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solidFill>
                </a:rPr>
                <a:t>Lorem Ipsum Dolor sit </a:t>
              </a:r>
            </a:p>
          </p:txBody>
        </p:sp>
        <p:sp>
          <p:nvSpPr>
            <p:cNvPr id="76"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77" name="Group 76"/>
          <p:cNvGrpSpPr/>
          <p:nvPr/>
        </p:nvGrpSpPr>
        <p:grpSpPr>
          <a:xfrm>
            <a:off x="526107" y="4182341"/>
            <a:ext cx="4186388" cy="776994"/>
            <a:chOff x="838200" y="2205427"/>
            <a:chExt cx="4186388" cy="776994"/>
          </a:xfrm>
        </p:grpSpPr>
        <p:sp>
          <p:nvSpPr>
            <p:cNvPr id="78"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5"/>
                  </a:solidFill>
                </a:rPr>
                <a:t>Lorem Ipsum Dolor sit </a:t>
              </a:r>
            </a:p>
          </p:txBody>
        </p:sp>
        <p:sp>
          <p:nvSpPr>
            <p:cNvPr id="79" name="Content Placeholder 2"/>
            <p:cNvSpPr txBox="1">
              <a:spLocks/>
            </p:cNvSpPr>
            <p:nvPr/>
          </p:nvSpPr>
          <p:spPr>
            <a:xfrm>
              <a:off x="838200" y="2520756"/>
              <a:ext cx="4186388" cy="46166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Tree>
    <p:extLst>
      <p:ext uri="{BB962C8B-B14F-4D97-AF65-F5344CB8AC3E}">
        <p14:creationId xmlns:p14="http://schemas.microsoft.com/office/powerpoint/2010/main" val="754208695"/>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 Stairs with Trophy</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143</a:t>
            </a:fld>
            <a:endParaRPr lang="en-US"/>
          </a:p>
        </p:txBody>
      </p:sp>
      <p:grpSp>
        <p:nvGrpSpPr>
          <p:cNvPr id="6" name="Group 4"/>
          <p:cNvGrpSpPr>
            <a:grpSpLocks noChangeAspect="1"/>
          </p:cNvGrpSpPr>
          <p:nvPr/>
        </p:nvGrpSpPr>
        <p:grpSpPr bwMode="auto">
          <a:xfrm>
            <a:off x="3311893" y="3402486"/>
            <a:ext cx="5568214" cy="2274551"/>
            <a:chOff x="1680" y="1519"/>
            <a:chExt cx="2399" cy="1244"/>
          </a:xfrm>
          <a:solidFill>
            <a:schemeClr val="accent1"/>
          </a:solidFill>
        </p:grpSpPr>
        <p:sp>
          <p:nvSpPr>
            <p:cNvPr id="7" name="Rectangle 5"/>
            <p:cNvSpPr>
              <a:spLocks noChangeArrowheads="1"/>
            </p:cNvSpPr>
            <p:nvPr userDrawn="1"/>
          </p:nvSpPr>
          <p:spPr bwMode="auto">
            <a:xfrm>
              <a:off x="1680" y="2342"/>
              <a:ext cx="2399" cy="421"/>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algn="ctr"/>
              <a:r>
                <a:rPr lang="en-US" sz="4400" b="1" smtClean="0">
                  <a:solidFill>
                    <a:schemeClr val="bg1"/>
                  </a:solidFill>
                  <a:ea typeface="Roboto Light" panose="02000000000000000000" pitchFamily="2" charset="0"/>
                </a:rPr>
                <a:t>Step 01</a:t>
              </a:r>
              <a:endParaRPr lang="en-US" sz="4400" b="1" dirty="0">
                <a:solidFill>
                  <a:schemeClr val="bg1"/>
                </a:solidFill>
                <a:ea typeface="Roboto Light" panose="02000000000000000000" pitchFamily="2" charset="0"/>
              </a:endParaRPr>
            </a:p>
          </p:txBody>
        </p:sp>
        <p:sp>
          <p:nvSpPr>
            <p:cNvPr id="8" name="Rectangle 6"/>
            <p:cNvSpPr>
              <a:spLocks noChangeArrowheads="1"/>
            </p:cNvSpPr>
            <p:nvPr userDrawn="1"/>
          </p:nvSpPr>
          <p:spPr bwMode="auto">
            <a:xfrm>
              <a:off x="1972" y="1941"/>
              <a:ext cx="1816" cy="272"/>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algn="ctr"/>
              <a:r>
                <a:rPr lang="en-US" sz="3200" b="1" smtClean="0">
                  <a:solidFill>
                    <a:schemeClr val="bg1"/>
                  </a:solidFill>
                  <a:ea typeface="Roboto Light" panose="02000000000000000000" pitchFamily="2" charset="0"/>
                </a:rPr>
                <a:t>Step 02</a:t>
              </a:r>
              <a:endParaRPr lang="en-US" sz="3200" b="1" dirty="0">
                <a:solidFill>
                  <a:schemeClr val="bg1"/>
                </a:solidFill>
                <a:ea typeface="Roboto Light" panose="02000000000000000000" pitchFamily="2" charset="0"/>
              </a:endParaRPr>
            </a:p>
          </p:txBody>
        </p:sp>
        <p:sp>
          <p:nvSpPr>
            <p:cNvPr id="9" name="Rectangle 7"/>
            <p:cNvSpPr>
              <a:spLocks noChangeArrowheads="1"/>
            </p:cNvSpPr>
            <p:nvPr userDrawn="1"/>
          </p:nvSpPr>
          <p:spPr bwMode="auto">
            <a:xfrm>
              <a:off x="2263" y="1579"/>
              <a:ext cx="1233" cy="25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algn="ctr"/>
              <a:r>
                <a:rPr lang="en-US" sz="2000" b="1" smtClean="0">
                  <a:solidFill>
                    <a:schemeClr val="bg1"/>
                  </a:solidFill>
                  <a:ea typeface="Roboto Light" panose="02000000000000000000" pitchFamily="2" charset="0"/>
                </a:rPr>
                <a:t>Step 03</a:t>
              </a:r>
              <a:endParaRPr lang="en-US" sz="2000" b="1" dirty="0">
                <a:solidFill>
                  <a:schemeClr val="bg1"/>
                </a:solidFill>
                <a:ea typeface="Roboto Light" panose="02000000000000000000" pitchFamily="2" charset="0"/>
              </a:endParaRPr>
            </a:p>
          </p:txBody>
        </p:sp>
        <p:sp>
          <p:nvSpPr>
            <p:cNvPr id="10" name="Freeform 8"/>
            <p:cNvSpPr>
              <a:spLocks/>
            </p:cNvSpPr>
            <p:nvPr userDrawn="1"/>
          </p:nvSpPr>
          <p:spPr bwMode="auto">
            <a:xfrm>
              <a:off x="1972" y="1834"/>
              <a:ext cx="1816" cy="107"/>
            </a:xfrm>
            <a:custGeom>
              <a:avLst/>
              <a:gdLst>
                <a:gd name="T0" fmla="*/ 1816 w 1816"/>
                <a:gd name="T1" fmla="*/ 107 h 107"/>
                <a:gd name="T2" fmla="*/ 0 w 1816"/>
                <a:gd name="T3" fmla="*/ 107 h 107"/>
                <a:gd name="T4" fmla="*/ 291 w 1816"/>
                <a:gd name="T5" fmla="*/ 0 h 107"/>
                <a:gd name="T6" fmla="*/ 1524 w 1816"/>
                <a:gd name="T7" fmla="*/ 0 h 107"/>
                <a:gd name="T8" fmla="*/ 1816 w 1816"/>
                <a:gd name="T9" fmla="*/ 107 h 107"/>
              </a:gdLst>
              <a:ahLst/>
              <a:cxnLst>
                <a:cxn ang="0">
                  <a:pos x="T0" y="T1"/>
                </a:cxn>
                <a:cxn ang="0">
                  <a:pos x="T2" y="T3"/>
                </a:cxn>
                <a:cxn ang="0">
                  <a:pos x="T4" y="T5"/>
                </a:cxn>
                <a:cxn ang="0">
                  <a:pos x="T6" y="T7"/>
                </a:cxn>
                <a:cxn ang="0">
                  <a:pos x="T8" y="T9"/>
                </a:cxn>
              </a:cxnLst>
              <a:rect l="0" t="0" r="r" b="b"/>
              <a:pathLst>
                <a:path w="1816" h="107">
                  <a:moveTo>
                    <a:pt x="1816" y="107"/>
                  </a:moveTo>
                  <a:lnTo>
                    <a:pt x="0" y="107"/>
                  </a:lnTo>
                  <a:lnTo>
                    <a:pt x="291" y="0"/>
                  </a:lnTo>
                  <a:lnTo>
                    <a:pt x="1524" y="0"/>
                  </a:lnTo>
                  <a:lnTo>
                    <a:pt x="1816" y="107"/>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1" name="Freeform 9"/>
            <p:cNvSpPr>
              <a:spLocks/>
            </p:cNvSpPr>
            <p:nvPr userDrawn="1"/>
          </p:nvSpPr>
          <p:spPr bwMode="auto">
            <a:xfrm>
              <a:off x="2266" y="1519"/>
              <a:ext cx="1227" cy="60"/>
            </a:xfrm>
            <a:custGeom>
              <a:avLst/>
              <a:gdLst>
                <a:gd name="T0" fmla="*/ 1227 w 1227"/>
                <a:gd name="T1" fmla="*/ 60 h 60"/>
                <a:gd name="T2" fmla="*/ 0 w 1227"/>
                <a:gd name="T3" fmla="*/ 60 h 60"/>
                <a:gd name="T4" fmla="*/ 197 w 1227"/>
                <a:gd name="T5" fmla="*/ 0 h 60"/>
                <a:gd name="T6" fmla="*/ 1031 w 1227"/>
                <a:gd name="T7" fmla="*/ 0 h 60"/>
                <a:gd name="T8" fmla="*/ 1227 w 1227"/>
                <a:gd name="T9" fmla="*/ 60 h 60"/>
              </a:gdLst>
              <a:ahLst/>
              <a:cxnLst>
                <a:cxn ang="0">
                  <a:pos x="T0" y="T1"/>
                </a:cxn>
                <a:cxn ang="0">
                  <a:pos x="T2" y="T3"/>
                </a:cxn>
                <a:cxn ang="0">
                  <a:pos x="T4" y="T5"/>
                </a:cxn>
                <a:cxn ang="0">
                  <a:pos x="T6" y="T7"/>
                </a:cxn>
                <a:cxn ang="0">
                  <a:pos x="T8" y="T9"/>
                </a:cxn>
              </a:cxnLst>
              <a:rect l="0" t="0" r="r" b="b"/>
              <a:pathLst>
                <a:path w="1227" h="60">
                  <a:moveTo>
                    <a:pt x="1227" y="60"/>
                  </a:moveTo>
                  <a:lnTo>
                    <a:pt x="0" y="60"/>
                  </a:lnTo>
                  <a:lnTo>
                    <a:pt x="197" y="0"/>
                  </a:lnTo>
                  <a:lnTo>
                    <a:pt x="1031" y="0"/>
                  </a:lnTo>
                  <a:lnTo>
                    <a:pt x="1227" y="6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2" name="Freeform 10"/>
            <p:cNvSpPr>
              <a:spLocks/>
            </p:cNvSpPr>
            <p:nvPr userDrawn="1"/>
          </p:nvSpPr>
          <p:spPr bwMode="auto">
            <a:xfrm>
              <a:off x="1680" y="2213"/>
              <a:ext cx="2399" cy="129"/>
            </a:xfrm>
            <a:custGeom>
              <a:avLst/>
              <a:gdLst>
                <a:gd name="T0" fmla="*/ 2399 w 2399"/>
                <a:gd name="T1" fmla="*/ 129 h 129"/>
                <a:gd name="T2" fmla="*/ 0 w 2399"/>
                <a:gd name="T3" fmla="*/ 129 h 129"/>
                <a:gd name="T4" fmla="*/ 292 w 2399"/>
                <a:gd name="T5" fmla="*/ 0 h 129"/>
                <a:gd name="T6" fmla="*/ 2108 w 2399"/>
                <a:gd name="T7" fmla="*/ 0 h 129"/>
                <a:gd name="T8" fmla="*/ 2399 w 2399"/>
                <a:gd name="T9" fmla="*/ 129 h 129"/>
              </a:gdLst>
              <a:ahLst/>
              <a:cxnLst>
                <a:cxn ang="0">
                  <a:pos x="T0" y="T1"/>
                </a:cxn>
                <a:cxn ang="0">
                  <a:pos x="T2" y="T3"/>
                </a:cxn>
                <a:cxn ang="0">
                  <a:pos x="T4" y="T5"/>
                </a:cxn>
                <a:cxn ang="0">
                  <a:pos x="T6" y="T7"/>
                </a:cxn>
                <a:cxn ang="0">
                  <a:pos x="T8" y="T9"/>
                </a:cxn>
              </a:cxnLst>
              <a:rect l="0" t="0" r="r" b="b"/>
              <a:pathLst>
                <a:path w="2399" h="129">
                  <a:moveTo>
                    <a:pt x="2399" y="129"/>
                  </a:moveTo>
                  <a:lnTo>
                    <a:pt x="0" y="129"/>
                  </a:lnTo>
                  <a:lnTo>
                    <a:pt x="292" y="0"/>
                  </a:lnTo>
                  <a:lnTo>
                    <a:pt x="2108" y="0"/>
                  </a:lnTo>
                  <a:lnTo>
                    <a:pt x="2399" y="129"/>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grpSp>
      <p:grpSp>
        <p:nvGrpSpPr>
          <p:cNvPr id="13" name="Group 116"/>
          <p:cNvGrpSpPr>
            <a:grpSpLocks noChangeAspect="1"/>
          </p:cNvGrpSpPr>
          <p:nvPr/>
        </p:nvGrpSpPr>
        <p:grpSpPr bwMode="auto">
          <a:xfrm>
            <a:off x="5279969" y="1892342"/>
            <a:ext cx="1632062" cy="1550673"/>
            <a:chOff x="3702" y="1321"/>
            <a:chExt cx="381" cy="362"/>
          </a:xfrm>
          <a:solidFill>
            <a:schemeClr val="accent5"/>
          </a:solidFill>
        </p:grpSpPr>
        <p:sp>
          <p:nvSpPr>
            <p:cNvPr id="14" name="Freeform 117"/>
            <p:cNvSpPr>
              <a:spLocks/>
            </p:cNvSpPr>
            <p:nvPr userDrawn="1"/>
          </p:nvSpPr>
          <p:spPr bwMode="auto">
            <a:xfrm>
              <a:off x="3828" y="1536"/>
              <a:ext cx="65" cy="147"/>
            </a:xfrm>
            <a:custGeom>
              <a:avLst/>
              <a:gdLst>
                <a:gd name="T0" fmla="*/ 287 w 287"/>
                <a:gd name="T1" fmla="*/ 33 h 650"/>
                <a:gd name="T2" fmla="*/ 287 w 287"/>
                <a:gd name="T3" fmla="*/ 650 h 650"/>
                <a:gd name="T4" fmla="*/ 0 w 287"/>
                <a:gd name="T5" fmla="*/ 650 h 650"/>
                <a:gd name="T6" fmla="*/ 0 w 287"/>
                <a:gd name="T7" fmla="*/ 516 h 650"/>
                <a:gd name="T8" fmla="*/ 26 w 287"/>
                <a:gd name="T9" fmla="*/ 491 h 650"/>
                <a:gd name="T10" fmla="*/ 73 w 287"/>
                <a:gd name="T11" fmla="*/ 491 h 650"/>
                <a:gd name="T12" fmla="*/ 229 w 287"/>
                <a:gd name="T13" fmla="*/ 219 h 650"/>
                <a:gd name="T14" fmla="*/ 173 w 287"/>
                <a:gd name="T15" fmla="*/ 0 h 650"/>
                <a:gd name="T16" fmla="*/ 287 w 287"/>
                <a:gd name="T17" fmla="*/ 33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650">
                  <a:moveTo>
                    <a:pt x="287" y="33"/>
                  </a:moveTo>
                  <a:cubicBezTo>
                    <a:pt x="287" y="650"/>
                    <a:pt x="287" y="650"/>
                    <a:pt x="287" y="650"/>
                  </a:cubicBezTo>
                  <a:cubicBezTo>
                    <a:pt x="0" y="650"/>
                    <a:pt x="0" y="650"/>
                    <a:pt x="0" y="650"/>
                  </a:cubicBezTo>
                  <a:cubicBezTo>
                    <a:pt x="0" y="516"/>
                    <a:pt x="0" y="516"/>
                    <a:pt x="0" y="516"/>
                  </a:cubicBezTo>
                  <a:cubicBezTo>
                    <a:pt x="0" y="502"/>
                    <a:pt x="12" y="491"/>
                    <a:pt x="26" y="491"/>
                  </a:cubicBezTo>
                  <a:cubicBezTo>
                    <a:pt x="73" y="491"/>
                    <a:pt x="73" y="491"/>
                    <a:pt x="73" y="491"/>
                  </a:cubicBezTo>
                  <a:cubicBezTo>
                    <a:pt x="176" y="491"/>
                    <a:pt x="229" y="369"/>
                    <a:pt x="229" y="219"/>
                  </a:cubicBezTo>
                  <a:cubicBezTo>
                    <a:pt x="229" y="129"/>
                    <a:pt x="210" y="50"/>
                    <a:pt x="173" y="0"/>
                  </a:cubicBezTo>
                  <a:cubicBezTo>
                    <a:pt x="210" y="21"/>
                    <a:pt x="248" y="33"/>
                    <a:pt x="287" y="3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5" name="Freeform 118"/>
            <p:cNvSpPr>
              <a:spLocks/>
            </p:cNvSpPr>
            <p:nvPr userDrawn="1"/>
          </p:nvSpPr>
          <p:spPr bwMode="auto">
            <a:xfrm>
              <a:off x="3893" y="1536"/>
              <a:ext cx="64" cy="147"/>
            </a:xfrm>
            <a:custGeom>
              <a:avLst/>
              <a:gdLst>
                <a:gd name="T0" fmla="*/ 262 w 287"/>
                <a:gd name="T1" fmla="*/ 491 h 650"/>
                <a:gd name="T2" fmla="*/ 287 w 287"/>
                <a:gd name="T3" fmla="*/ 516 h 650"/>
                <a:gd name="T4" fmla="*/ 287 w 287"/>
                <a:gd name="T5" fmla="*/ 650 h 650"/>
                <a:gd name="T6" fmla="*/ 0 w 287"/>
                <a:gd name="T7" fmla="*/ 650 h 650"/>
                <a:gd name="T8" fmla="*/ 0 w 287"/>
                <a:gd name="T9" fmla="*/ 33 h 650"/>
                <a:gd name="T10" fmla="*/ 114 w 287"/>
                <a:gd name="T11" fmla="*/ 0 h 650"/>
                <a:gd name="T12" fmla="*/ 113 w 287"/>
                <a:gd name="T13" fmla="*/ 2 h 650"/>
                <a:gd name="T14" fmla="*/ 62 w 287"/>
                <a:gd name="T15" fmla="*/ 156 h 650"/>
                <a:gd name="T16" fmla="*/ 58 w 287"/>
                <a:gd name="T17" fmla="*/ 219 h 650"/>
                <a:gd name="T18" fmla="*/ 215 w 287"/>
                <a:gd name="T19" fmla="*/ 491 h 650"/>
                <a:gd name="T20" fmla="*/ 262 w 287"/>
                <a:gd name="T21" fmla="*/ 491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650">
                  <a:moveTo>
                    <a:pt x="262" y="491"/>
                  </a:moveTo>
                  <a:cubicBezTo>
                    <a:pt x="276" y="491"/>
                    <a:pt x="287" y="502"/>
                    <a:pt x="287" y="516"/>
                  </a:cubicBezTo>
                  <a:cubicBezTo>
                    <a:pt x="287" y="650"/>
                    <a:pt x="287" y="650"/>
                    <a:pt x="287" y="650"/>
                  </a:cubicBezTo>
                  <a:cubicBezTo>
                    <a:pt x="0" y="650"/>
                    <a:pt x="0" y="650"/>
                    <a:pt x="0" y="650"/>
                  </a:cubicBezTo>
                  <a:cubicBezTo>
                    <a:pt x="0" y="33"/>
                    <a:pt x="0" y="33"/>
                    <a:pt x="0" y="33"/>
                  </a:cubicBezTo>
                  <a:cubicBezTo>
                    <a:pt x="40" y="33"/>
                    <a:pt x="78" y="21"/>
                    <a:pt x="114" y="0"/>
                  </a:cubicBezTo>
                  <a:cubicBezTo>
                    <a:pt x="114" y="1"/>
                    <a:pt x="114" y="1"/>
                    <a:pt x="113" y="2"/>
                  </a:cubicBezTo>
                  <a:cubicBezTo>
                    <a:pt x="86" y="39"/>
                    <a:pt x="69" y="93"/>
                    <a:pt x="62" y="156"/>
                  </a:cubicBezTo>
                  <a:cubicBezTo>
                    <a:pt x="60" y="176"/>
                    <a:pt x="58" y="197"/>
                    <a:pt x="58" y="219"/>
                  </a:cubicBezTo>
                  <a:cubicBezTo>
                    <a:pt x="58" y="369"/>
                    <a:pt x="112" y="491"/>
                    <a:pt x="215" y="491"/>
                  </a:cubicBezTo>
                  <a:lnTo>
                    <a:pt x="262" y="491"/>
                  </a:lnTo>
                  <a:close/>
                </a:path>
              </a:pathLst>
            </a:custGeom>
            <a:solidFill>
              <a:srgbClr val="F6B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6" name="Freeform 119"/>
            <p:cNvSpPr>
              <a:spLocks noEditPoints="1"/>
            </p:cNvSpPr>
            <p:nvPr userDrawn="1"/>
          </p:nvSpPr>
          <p:spPr bwMode="auto">
            <a:xfrm>
              <a:off x="3893" y="1321"/>
              <a:ext cx="190" cy="223"/>
            </a:xfrm>
            <a:custGeom>
              <a:avLst/>
              <a:gdLst>
                <a:gd name="T0" fmla="*/ 834 w 843"/>
                <a:gd name="T1" fmla="*/ 242 h 985"/>
                <a:gd name="T2" fmla="*/ 600 w 843"/>
                <a:gd name="T3" fmla="*/ 112 h 985"/>
                <a:gd name="T4" fmla="*/ 505 w 843"/>
                <a:gd name="T5" fmla="*/ 127 h 985"/>
                <a:gd name="T6" fmla="*/ 507 w 843"/>
                <a:gd name="T7" fmla="*/ 103 h 985"/>
                <a:gd name="T8" fmla="*/ 512 w 843"/>
                <a:gd name="T9" fmla="*/ 0 h 985"/>
                <a:gd name="T10" fmla="*/ 0 w 843"/>
                <a:gd name="T11" fmla="*/ 0 h 985"/>
                <a:gd name="T12" fmla="*/ 0 w 843"/>
                <a:gd name="T13" fmla="*/ 985 h 985"/>
                <a:gd name="T14" fmla="*/ 113 w 843"/>
                <a:gd name="T15" fmla="*/ 953 h 985"/>
                <a:gd name="T16" fmla="*/ 180 w 843"/>
                <a:gd name="T17" fmla="*/ 904 h 985"/>
                <a:gd name="T18" fmla="*/ 244 w 843"/>
                <a:gd name="T19" fmla="*/ 834 h 985"/>
                <a:gd name="T20" fmla="*/ 242 w 843"/>
                <a:gd name="T21" fmla="*/ 840 h 985"/>
                <a:gd name="T22" fmla="*/ 580 w 843"/>
                <a:gd name="T23" fmla="*/ 531 h 985"/>
                <a:gd name="T24" fmla="*/ 834 w 843"/>
                <a:gd name="T25" fmla="*/ 242 h 985"/>
                <a:gd name="T26" fmla="*/ 703 w 843"/>
                <a:gd name="T27" fmla="*/ 335 h 985"/>
                <a:gd name="T28" fmla="*/ 535 w 843"/>
                <a:gd name="T29" fmla="*/ 469 h 985"/>
                <a:gd name="T30" fmla="*/ 387 w 843"/>
                <a:gd name="T31" fmla="*/ 581 h 985"/>
                <a:gd name="T32" fmla="*/ 390 w 843"/>
                <a:gd name="T33" fmla="*/ 573 h 985"/>
                <a:gd name="T34" fmla="*/ 494 w 843"/>
                <a:gd name="T35" fmla="*/ 209 h 985"/>
                <a:gd name="T36" fmla="*/ 607 w 843"/>
                <a:gd name="T37" fmla="*/ 188 h 985"/>
                <a:gd name="T38" fmla="*/ 758 w 843"/>
                <a:gd name="T39" fmla="*/ 249 h 985"/>
                <a:gd name="T40" fmla="*/ 703 w 843"/>
                <a:gd name="T41" fmla="*/ 33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3" h="985">
                  <a:moveTo>
                    <a:pt x="834" y="242"/>
                  </a:moveTo>
                  <a:cubicBezTo>
                    <a:pt x="829" y="186"/>
                    <a:pt x="791" y="93"/>
                    <a:pt x="600" y="112"/>
                  </a:cubicBezTo>
                  <a:cubicBezTo>
                    <a:pt x="567" y="115"/>
                    <a:pt x="534" y="121"/>
                    <a:pt x="505" y="127"/>
                  </a:cubicBezTo>
                  <a:cubicBezTo>
                    <a:pt x="506" y="119"/>
                    <a:pt x="506" y="111"/>
                    <a:pt x="507" y="103"/>
                  </a:cubicBezTo>
                  <a:cubicBezTo>
                    <a:pt x="510" y="68"/>
                    <a:pt x="512" y="33"/>
                    <a:pt x="512" y="0"/>
                  </a:cubicBezTo>
                  <a:cubicBezTo>
                    <a:pt x="0" y="0"/>
                    <a:pt x="0" y="0"/>
                    <a:pt x="0" y="0"/>
                  </a:cubicBezTo>
                  <a:cubicBezTo>
                    <a:pt x="0" y="985"/>
                    <a:pt x="0" y="985"/>
                    <a:pt x="0" y="985"/>
                  </a:cubicBezTo>
                  <a:cubicBezTo>
                    <a:pt x="39" y="985"/>
                    <a:pt x="77" y="973"/>
                    <a:pt x="113" y="953"/>
                  </a:cubicBezTo>
                  <a:cubicBezTo>
                    <a:pt x="136" y="940"/>
                    <a:pt x="158" y="924"/>
                    <a:pt x="180" y="904"/>
                  </a:cubicBezTo>
                  <a:cubicBezTo>
                    <a:pt x="202" y="884"/>
                    <a:pt x="224" y="861"/>
                    <a:pt x="244" y="834"/>
                  </a:cubicBezTo>
                  <a:cubicBezTo>
                    <a:pt x="243" y="836"/>
                    <a:pt x="242" y="838"/>
                    <a:pt x="242" y="840"/>
                  </a:cubicBezTo>
                  <a:cubicBezTo>
                    <a:pt x="320" y="723"/>
                    <a:pt x="458" y="621"/>
                    <a:pt x="580" y="531"/>
                  </a:cubicBezTo>
                  <a:cubicBezTo>
                    <a:pt x="727" y="422"/>
                    <a:pt x="843" y="336"/>
                    <a:pt x="834" y="242"/>
                  </a:cubicBezTo>
                  <a:close/>
                  <a:moveTo>
                    <a:pt x="703" y="335"/>
                  </a:moveTo>
                  <a:cubicBezTo>
                    <a:pt x="661" y="376"/>
                    <a:pt x="600" y="421"/>
                    <a:pt x="535" y="469"/>
                  </a:cubicBezTo>
                  <a:cubicBezTo>
                    <a:pt x="487" y="504"/>
                    <a:pt x="436" y="542"/>
                    <a:pt x="387" y="581"/>
                  </a:cubicBezTo>
                  <a:cubicBezTo>
                    <a:pt x="388" y="579"/>
                    <a:pt x="389" y="576"/>
                    <a:pt x="390" y="573"/>
                  </a:cubicBezTo>
                  <a:cubicBezTo>
                    <a:pt x="438" y="458"/>
                    <a:pt x="474" y="330"/>
                    <a:pt x="494" y="209"/>
                  </a:cubicBezTo>
                  <a:cubicBezTo>
                    <a:pt x="526" y="201"/>
                    <a:pt x="567" y="192"/>
                    <a:pt x="607" y="188"/>
                  </a:cubicBezTo>
                  <a:cubicBezTo>
                    <a:pt x="751" y="174"/>
                    <a:pt x="756" y="231"/>
                    <a:pt x="758" y="249"/>
                  </a:cubicBezTo>
                  <a:cubicBezTo>
                    <a:pt x="759" y="263"/>
                    <a:pt x="751" y="289"/>
                    <a:pt x="703" y="335"/>
                  </a:cubicBezTo>
                  <a:close/>
                </a:path>
              </a:pathLst>
            </a:custGeom>
            <a:solidFill>
              <a:srgbClr val="F6B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7" name="Freeform 120"/>
            <p:cNvSpPr>
              <a:spLocks noEditPoints="1"/>
            </p:cNvSpPr>
            <p:nvPr userDrawn="1"/>
          </p:nvSpPr>
          <p:spPr bwMode="auto">
            <a:xfrm>
              <a:off x="3702" y="1321"/>
              <a:ext cx="191" cy="223"/>
            </a:xfrm>
            <a:custGeom>
              <a:avLst/>
              <a:gdLst>
                <a:gd name="T0" fmla="*/ 331 w 842"/>
                <a:gd name="T1" fmla="*/ 0 h 985"/>
                <a:gd name="T2" fmla="*/ 336 w 842"/>
                <a:gd name="T3" fmla="*/ 103 h 985"/>
                <a:gd name="T4" fmla="*/ 338 w 842"/>
                <a:gd name="T5" fmla="*/ 127 h 985"/>
                <a:gd name="T6" fmla="*/ 243 w 842"/>
                <a:gd name="T7" fmla="*/ 112 h 985"/>
                <a:gd name="T8" fmla="*/ 9 w 842"/>
                <a:gd name="T9" fmla="*/ 242 h 985"/>
                <a:gd name="T10" fmla="*/ 263 w 842"/>
                <a:gd name="T11" fmla="*/ 531 h 985"/>
                <a:gd name="T12" fmla="*/ 601 w 842"/>
                <a:gd name="T13" fmla="*/ 840 h 985"/>
                <a:gd name="T14" fmla="*/ 598 w 842"/>
                <a:gd name="T15" fmla="*/ 834 h 985"/>
                <a:gd name="T16" fmla="*/ 664 w 842"/>
                <a:gd name="T17" fmla="*/ 905 h 985"/>
                <a:gd name="T18" fmla="*/ 729 w 842"/>
                <a:gd name="T19" fmla="*/ 953 h 985"/>
                <a:gd name="T20" fmla="*/ 842 w 842"/>
                <a:gd name="T21" fmla="*/ 985 h 985"/>
                <a:gd name="T22" fmla="*/ 842 w 842"/>
                <a:gd name="T23" fmla="*/ 0 h 985"/>
                <a:gd name="T24" fmla="*/ 331 w 842"/>
                <a:gd name="T25" fmla="*/ 0 h 985"/>
                <a:gd name="T26" fmla="*/ 308 w 842"/>
                <a:gd name="T27" fmla="*/ 469 h 985"/>
                <a:gd name="T28" fmla="*/ 140 w 842"/>
                <a:gd name="T29" fmla="*/ 335 h 985"/>
                <a:gd name="T30" fmla="*/ 85 w 842"/>
                <a:gd name="T31" fmla="*/ 249 h 985"/>
                <a:gd name="T32" fmla="*/ 236 w 842"/>
                <a:gd name="T33" fmla="*/ 188 h 985"/>
                <a:gd name="T34" fmla="*/ 349 w 842"/>
                <a:gd name="T35" fmla="*/ 209 h 985"/>
                <a:gd name="T36" fmla="*/ 452 w 842"/>
                <a:gd name="T37" fmla="*/ 573 h 985"/>
                <a:gd name="T38" fmla="*/ 456 w 842"/>
                <a:gd name="T39" fmla="*/ 581 h 985"/>
                <a:gd name="T40" fmla="*/ 308 w 842"/>
                <a:gd name="T41" fmla="*/ 469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2" h="985">
                  <a:moveTo>
                    <a:pt x="331" y="0"/>
                  </a:moveTo>
                  <a:cubicBezTo>
                    <a:pt x="331" y="33"/>
                    <a:pt x="332" y="68"/>
                    <a:pt x="336" y="103"/>
                  </a:cubicBezTo>
                  <a:cubicBezTo>
                    <a:pt x="336" y="111"/>
                    <a:pt x="337" y="119"/>
                    <a:pt x="338" y="127"/>
                  </a:cubicBezTo>
                  <a:cubicBezTo>
                    <a:pt x="309" y="121"/>
                    <a:pt x="276" y="115"/>
                    <a:pt x="243" y="112"/>
                  </a:cubicBezTo>
                  <a:cubicBezTo>
                    <a:pt x="52" y="93"/>
                    <a:pt x="14" y="186"/>
                    <a:pt x="9" y="242"/>
                  </a:cubicBezTo>
                  <a:cubicBezTo>
                    <a:pt x="0" y="336"/>
                    <a:pt x="116" y="422"/>
                    <a:pt x="263" y="531"/>
                  </a:cubicBezTo>
                  <a:cubicBezTo>
                    <a:pt x="385" y="621"/>
                    <a:pt x="522" y="723"/>
                    <a:pt x="601" y="840"/>
                  </a:cubicBezTo>
                  <a:cubicBezTo>
                    <a:pt x="600" y="838"/>
                    <a:pt x="599" y="836"/>
                    <a:pt x="598" y="834"/>
                  </a:cubicBezTo>
                  <a:cubicBezTo>
                    <a:pt x="619" y="861"/>
                    <a:pt x="641" y="885"/>
                    <a:pt x="664" y="905"/>
                  </a:cubicBezTo>
                  <a:cubicBezTo>
                    <a:pt x="685" y="924"/>
                    <a:pt x="707" y="940"/>
                    <a:pt x="729" y="953"/>
                  </a:cubicBezTo>
                  <a:cubicBezTo>
                    <a:pt x="766" y="973"/>
                    <a:pt x="804" y="985"/>
                    <a:pt x="842" y="985"/>
                  </a:cubicBezTo>
                  <a:cubicBezTo>
                    <a:pt x="842" y="0"/>
                    <a:pt x="842" y="0"/>
                    <a:pt x="842" y="0"/>
                  </a:cubicBezTo>
                  <a:lnTo>
                    <a:pt x="331" y="0"/>
                  </a:lnTo>
                  <a:close/>
                  <a:moveTo>
                    <a:pt x="308" y="469"/>
                  </a:moveTo>
                  <a:cubicBezTo>
                    <a:pt x="243" y="421"/>
                    <a:pt x="182" y="376"/>
                    <a:pt x="140" y="335"/>
                  </a:cubicBezTo>
                  <a:cubicBezTo>
                    <a:pt x="92" y="289"/>
                    <a:pt x="84" y="263"/>
                    <a:pt x="85" y="249"/>
                  </a:cubicBezTo>
                  <a:cubicBezTo>
                    <a:pt x="87" y="231"/>
                    <a:pt x="92" y="174"/>
                    <a:pt x="236" y="188"/>
                  </a:cubicBezTo>
                  <a:cubicBezTo>
                    <a:pt x="276" y="192"/>
                    <a:pt x="317" y="201"/>
                    <a:pt x="349" y="209"/>
                  </a:cubicBezTo>
                  <a:cubicBezTo>
                    <a:pt x="369" y="330"/>
                    <a:pt x="405" y="458"/>
                    <a:pt x="452" y="573"/>
                  </a:cubicBezTo>
                  <a:cubicBezTo>
                    <a:pt x="453" y="576"/>
                    <a:pt x="455" y="579"/>
                    <a:pt x="456" y="581"/>
                  </a:cubicBezTo>
                  <a:cubicBezTo>
                    <a:pt x="407" y="542"/>
                    <a:pt x="356" y="504"/>
                    <a:pt x="308" y="46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8" name="Rectangle 121"/>
            <p:cNvSpPr>
              <a:spLocks noChangeArrowheads="1"/>
            </p:cNvSpPr>
            <p:nvPr userDrawn="1"/>
          </p:nvSpPr>
          <p:spPr bwMode="auto">
            <a:xfrm>
              <a:off x="3828" y="1676"/>
              <a:ext cx="129" cy="7"/>
            </a:xfrm>
            <a:prstGeom prst="rect">
              <a:avLst/>
            </a:prstGeom>
            <a:solidFill>
              <a:schemeClr val="accent3">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19" name="Rectangle 122"/>
            <p:cNvSpPr>
              <a:spLocks noChangeArrowheads="1"/>
            </p:cNvSpPr>
            <p:nvPr userDrawn="1"/>
          </p:nvSpPr>
          <p:spPr bwMode="auto">
            <a:xfrm>
              <a:off x="3777" y="1321"/>
              <a:ext cx="231" cy="4"/>
            </a:xfrm>
            <a:prstGeom prst="rect">
              <a:avLst/>
            </a:prstGeom>
            <a:solidFill>
              <a:schemeClr val="accent3">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20" name="Freeform 123"/>
            <p:cNvSpPr>
              <a:spLocks/>
            </p:cNvSpPr>
            <p:nvPr userDrawn="1"/>
          </p:nvSpPr>
          <p:spPr bwMode="auto">
            <a:xfrm>
              <a:off x="3867" y="1535"/>
              <a:ext cx="51" cy="17"/>
            </a:xfrm>
            <a:custGeom>
              <a:avLst/>
              <a:gdLst>
                <a:gd name="T0" fmla="*/ 226 w 226"/>
                <a:gd name="T1" fmla="*/ 0 h 73"/>
                <a:gd name="T2" fmla="*/ 197 w 226"/>
                <a:gd name="T3" fmla="*/ 55 h 73"/>
                <a:gd name="T4" fmla="*/ 113 w 226"/>
                <a:gd name="T5" fmla="*/ 73 h 73"/>
                <a:gd name="T6" fmla="*/ 29 w 226"/>
                <a:gd name="T7" fmla="*/ 55 h 73"/>
                <a:gd name="T8" fmla="*/ 0 w 226"/>
                <a:gd name="T9" fmla="*/ 0 h 73"/>
                <a:gd name="T10" fmla="*/ 113 w 226"/>
                <a:gd name="T11" fmla="*/ 32 h 73"/>
                <a:gd name="T12" fmla="*/ 226 w 22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226" h="73">
                  <a:moveTo>
                    <a:pt x="226" y="0"/>
                  </a:moveTo>
                  <a:cubicBezTo>
                    <a:pt x="215" y="16"/>
                    <a:pt x="205" y="34"/>
                    <a:pt x="197" y="55"/>
                  </a:cubicBezTo>
                  <a:cubicBezTo>
                    <a:pt x="170" y="67"/>
                    <a:pt x="142" y="73"/>
                    <a:pt x="113" y="73"/>
                  </a:cubicBezTo>
                  <a:cubicBezTo>
                    <a:pt x="85" y="73"/>
                    <a:pt x="57" y="67"/>
                    <a:pt x="29" y="55"/>
                  </a:cubicBezTo>
                  <a:cubicBezTo>
                    <a:pt x="21" y="34"/>
                    <a:pt x="12" y="16"/>
                    <a:pt x="0" y="0"/>
                  </a:cubicBezTo>
                  <a:cubicBezTo>
                    <a:pt x="37" y="21"/>
                    <a:pt x="75" y="32"/>
                    <a:pt x="113" y="32"/>
                  </a:cubicBezTo>
                  <a:cubicBezTo>
                    <a:pt x="152" y="32"/>
                    <a:pt x="190" y="21"/>
                    <a:pt x="226" y="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21" name="Freeform 124"/>
            <p:cNvSpPr>
              <a:spLocks/>
            </p:cNvSpPr>
            <p:nvPr userDrawn="1"/>
          </p:nvSpPr>
          <p:spPr bwMode="auto">
            <a:xfrm>
              <a:off x="3893" y="1376"/>
              <a:ext cx="45" cy="88"/>
            </a:xfrm>
            <a:custGeom>
              <a:avLst/>
              <a:gdLst>
                <a:gd name="T0" fmla="*/ 23 w 45"/>
                <a:gd name="T1" fmla="*/ 56 h 88"/>
                <a:gd name="T2" fmla="*/ 28 w 45"/>
                <a:gd name="T3" fmla="*/ 88 h 88"/>
                <a:gd name="T4" fmla="*/ 0 w 45"/>
                <a:gd name="T5" fmla="*/ 73 h 88"/>
                <a:gd name="T6" fmla="*/ 0 w 45"/>
                <a:gd name="T7" fmla="*/ 0 h 88"/>
                <a:gd name="T8" fmla="*/ 14 w 45"/>
                <a:gd name="T9" fmla="*/ 29 h 88"/>
                <a:gd name="T10" fmla="*/ 45 w 45"/>
                <a:gd name="T11" fmla="*/ 34 h 88"/>
                <a:gd name="T12" fmla="*/ 23 w 45"/>
                <a:gd name="T13" fmla="*/ 56 h 88"/>
              </a:gdLst>
              <a:ahLst/>
              <a:cxnLst>
                <a:cxn ang="0">
                  <a:pos x="T0" y="T1"/>
                </a:cxn>
                <a:cxn ang="0">
                  <a:pos x="T2" y="T3"/>
                </a:cxn>
                <a:cxn ang="0">
                  <a:pos x="T4" y="T5"/>
                </a:cxn>
                <a:cxn ang="0">
                  <a:pos x="T6" y="T7"/>
                </a:cxn>
                <a:cxn ang="0">
                  <a:pos x="T8" y="T9"/>
                </a:cxn>
                <a:cxn ang="0">
                  <a:pos x="T10" y="T11"/>
                </a:cxn>
                <a:cxn ang="0">
                  <a:pos x="T12" y="T13"/>
                </a:cxn>
              </a:cxnLst>
              <a:rect l="0" t="0" r="r" b="b"/>
              <a:pathLst>
                <a:path w="45" h="88">
                  <a:moveTo>
                    <a:pt x="23" y="56"/>
                  </a:moveTo>
                  <a:lnTo>
                    <a:pt x="28" y="88"/>
                  </a:lnTo>
                  <a:lnTo>
                    <a:pt x="0" y="73"/>
                  </a:lnTo>
                  <a:lnTo>
                    <a:pt x="0" y="0"/>
                  </a:lnTo>
                  <a:lnTo>
                    <a:pt x="14" y="29"/>
                  </a:lnTo>
                  <a:lnTo>
                    <a:pt x="45" y="34"/>
                  </a:lnTo>
                  <a:lnTo>
                    <a:pt x="23" y="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22" name="Freeform 125"/>
            <p:cNvSpPr>
              <a:spLocks/>
            </p:cNvSpPr>
            <p:nvPr userDrawn="1"/>
          </p:nvSpPr>
          <p:spPr bwMode="auto">
            <a:xfrm>
              <a:off x="3847" y="1376"/>
              <a:ext cx="46" cy="88"/>
            </a:xfrm>
            <a:custGeom>
              <a:avLst/>
              <a:gdLst>
                <a:gd name="T0" fmla="*/ 46 w 46"/>
                <a:gd name="T1" fmla="*/ 0 h 88"/>
                <a:gd name="T2" fmla="*/ 46 w 46"/>
                <a:gd name="T3" fmla="*/ 73 h 88"/>
                <a:gd name="T4" fmla="*/ 17 w 46"/>
                <a:gd name="T5" fmla="*/ 88 h 88"/>
                <a:gd name="T6" fmla="*/ 23 w 46"/>
                <a:gd name="T7" fmla="*/ 56 h 88"/>
                <a:gd name="T8" fmla="*/ 0 w 46"/>
                <a:gd name="T9" fmla="*/ 34 h 88"/>
                <a:gd name="T10" fmla="*/ 31 w 46"/>
                <a:gd name="T11" fmla="*/ 29 h 88"/>
                <a:gd name="T12" fmla="*/ 46 w 46"/>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46" h="88">
                  <a:moveTo>
                    <a:pt x="46" y="0"/>
                  </a:moveTo>
                  <a:lnTo>
                    <a:pt x="46" y="73"/>
                  </a:lnTo>
                  <a:lnTo>
                    <a:pt x="17" y="88"/>
                  </a:lnTo>
                  <a:lnTo>
                    <a:pt x="23" y="56"/>
                  </a:lnTo>
                  <a:lnTo>
                    <a:pt x="0" y="34"/>
                  </a:lnTo>
                  <a:lnTo>
                    <a:pt x="31" y="29"/>
                  </a:lnTo>
                  <a:lnTo>
                    <a:pt x="4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grpSp>
      <p:grpSp>
        <p:nvGrpSpPr>
          <p:cNvPr id="42" name="Group 41"/>
          <p:cNvGrpSpPr/>
          <p:nvPr/>
        </p:nvGrpSpPr>
        <p:grpSpPr>
          <a:xfrm>
            <a:off x="0" y="4715377"/>
            <a:ext cx="3133444" cy="961660"/>
            <a:chOff x="1891144" y="2205427"/>
            <a:chExt cx="3133444" cy="961660"/>
          </a:xfrm>
        </p:grpSpPr>
        <p:sp>
          <p:nvSpPr>
            <p:cNvPr id="43"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solidFill>
                </a:rPr>
                <a:t>Lorem Ipsum Dolor sit </a:t>
              </a:r>
            </a:p>
          </p:txBody>
        </p:sp>
        <p:sp>
          <p:nvSpPr>
            <p:cNvPr id="44" name="Content Placeholder 2"/>
            <p:cNvSpPr txBox="1">
              <a:spLocks/>
            </p:cNvSpPr>
            <p:nvPr/>
          </p:nvSpPr>
          <p:spPr>
            <a:xfrm>
              <a:off x="1891144" y="2520756"/>
              <a:ext cx="3133443"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45" name="Group 44"/>
          <p:cNvGrpSpPr/>
          <p:nvPr/>
        </p:nvGrpSpPr>
        <p:grpSpPr>
          <a:xfrm>
            <a:off x="9058556" y="3445779"/>
            <a:ext cx="3133443" cy="961660"/>
            <a:chOff x="1891144" y="2205427"/>
            <a:chExt cx="3133443" cy="961660"/>
          </a:xfrm>
        </p:grpSpPr>
        <p:sp>
          <p:nvSpPr>
            <p:cNvPr id="46" name="Rectangle 1436"/>
            <p:cNvSpPr>
              <a:spLocks noChangeArrowheads="1"/>
            </p:cNvSpPr>
            <p:nvPr/>
          </p:nvSpPr>
          <p:spPr bwMode="auto">
            <a:xfrm>
              <a:off x="1891144" y="2205427"/>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3"/>
                  </a:solidFill>
                </a:rPr>
                <a:t>Lorem Ipsum Dolor sit </a:t>
              </a:r>
            </a:p>
          </p:txBody>
        </p:sp>
        <p:sp>
          <p:nvSpPr>
            <p:cNvPr id="47" name="Content Placeholder 2"/>
            <p:cNvSpPr txBox="1">
              <a:spLocks/>
            </p:cNvSpPr>
            <p:nvPr/>
          </p:nvSpPr>
          <p:spPr>
            <a:xfrm>
              <a:off x="1891144" y="2520756"/>
              <a:ext cx="3133443"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51" name="Group 50"/>
          <p:cNvGrpSpPr/>
          <p:nvPr/>
        </p:nvGrpSpPr>
        <p:grpSpPr>
          <a:xfrm>
            <a:off x="905156" y="3070246"/>
            <a:ext cx="3133444" cy="961660"/>
            <a:chOff x="1891144" y="2205427"/>
            <a:chExt cx="3133444" cy="961660"/>
          </a:xfrm>
        </p:grpSpPr>
        <p:sp>
          <p:nvSpPr>
            <p:cNvPr id="52" name="Rectangle 1436"/>
            <p:cNvSpPr>
              <a:spLocks noChangeArrowheads="1"/>
            </p:cNvSpPr>
            <p:nvPr/>
          </p:nvSpPr>
          <p:spPr bwMode="auto">
            <a:xfrm>
              <a:off x="2333757" y="2205427"/>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4"/>
                  </a:solidFill>
                </a:rPr>
                <a:t>Lorem Ipsum Dolor sit </a:t>
              </a:r>
            </a:p>
          </p:txBody>
        </p:sp>
        <p:sp>
          <p:nvSpPr>
            <p:cNvPr id="53" name="Content Placeholder 2"/>
            <p:cNvSpPr txBox="1">
              <a:spLocks/>
            </p:cNvSpPr>
            <p:nvPr/>
          </p:nvSpPr>
          <p:spPr>
            <a:xfrm>
              <a:off x="1891144" y="2520756"/>
              <a:ext cx="3133443"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cxnSp>
        <p:nvCxnSpPr>
          <p:cNvPr id="55" name="Straight Connector 54"/>
          <p:cNvCxnSpPr/>
          <p:nvPr/>
        </p:nvCxnSpPr>
        <p:spPr>
          <a:xfrm flipH="1">
            <a:off x="8977798" y="3445779"/>
            <a:ext cx="1" cy="976963"/>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57" name="Elbow Connector 56"/>
          <p:cNvCxnSpPr>
            <a:endCxn id="8" idx="3"/>
          </p:cNvCxnSpPr>
          <p:nvPr/>
        </p:nvCxnSpPr>
        <p:spPr>
          <a:xfrm rot="10800000" flipV="1">
            <a:off x="8204680" y="3934259"/>
            <a:ext cx="773119" cy="488483"/>
          </a:xfrm>
          <a:prstGeom prst="bentConnector3">
            <a:avLst/>
          </a:prstGeom>
          <a:ln>
            <a:solidFill>
              <a:schemeClr val="bg2"/>
            </a:solidFill>
            <a:prstDash val="dash"/>
            <a:tailEnd type="triangle"/>
          </a:ln>
        </p:spPr>
        <p:style>
          <a:lnRef idx="1">
            <a:schemeClr val="accent1"/>
          </a:lnRef>
          <a:fillRef idx="0">
            <a:schemeClr val="accent1"/>
          </a:fillRef>
          <a:effectRef idx="0">
            <a:schemeClr val="accent1"/>
          </a:effectRef>
          <a:fontRef idx="minor">
            <a:schemeClr val="tx1"/>
          </a:fontRef>
        </p:style>
      </p:cxnSp>
      <p:grpSp>
        <p:nvGrpSpPr>
          <p:cNvPr id="58" name="Group 57"/>
          <p:cNvGrpSpPr/>
          <p:nvPr/>
        </p:nvGrpSpPr>
        <p:grpSpPr>
          <a:xfrm>
            <a:off x="8011440" y="1857879"/>
            <a:ext cx="3133443" cy="961660"/>
            <a:chOff x="1891144" y="2205427"/>
            <a:chExt cx="3133443" cy="961660"/>
          </a:xfrm>
        </p:grpSpPr>
        <p:sp>
          <p:nvSpPr>
            <p:cNvPr id="59" name="Rectangle 1436"/>
            <p:cNvSpPr>
              <a:spLocks noChangeArrowheads="1"/>
            </p:cNvSpPr>
            <p:nvPr/>
          </p:nvSpPr>
          <p:spPr bwMode="auto">
            <a:xfrm>
              <a:off x="1891144" y="2205427"/>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3"/>
                  </a:solidFill>
                </a:rPr>
                <a:t>Lorem Ipsum Dolor sit </a:t>
              </a:r>
            </a:p>
          </p:txBody>
        </p:sp>
        <p:sp>
          <p:nvSpPr>
            <p:cNvPr id="60" name="Content Placeholder 2"/>
            <p:cNvSpPr txBox="1">
              <a:spLocks/>
            </p:cNvSpPr>
            <p:nvPr/>
          </p:nvSpPr>
          <p:spPr>
            <a:xfrm>
              <a:off x="1891144" y="2520756"/>
              <a:ext cx="3133443" cy="64633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1" name="Group 116"/>
          <p:cNvGrpSpPr>
            <a:grpSpLocks noChangeAspect="1"/>
          </p:cNvGrpSpPr>
          <p:nvPr/>
        </p:nvGrpSpPr>
        <p:grpSpPr bwMode="auto">
          <a:xfrm>
            <a:off x="7690168" y="1895324"/>
            <a:ext cx="349308" cy="331888"/>
            <a:chOff x="3702" y="1321"/>
            <a:chExt cx="381" cy="362"/>
          </a:xfrm>
          <a:solidFill>
            <a:schemeClr val="accent5"/>
          </a:solidFill>
        </p:grpSpPr>
        <p:sp>
          <p:nvSpPr>
            <p:cNvPr id="62" name="Freeform 117"/>
            <p:cNvSpPr>
              <a:spLocks/>
            </p:cNvSpPr>
            <p:nvPr userDrawn="1"/>
          </p:nvSpPr>
          <p:spPr bwMode="auto">
            <a:xfrm>
              <a:off x="3828" y="1536"/>
              <a:ext cx="65" cy="147"/>
            </a:xfrm>
            <a:custGeom>
              <a:avLst/>
              <a:gdLst>
                <a:gd name="T0" fmla="*/ 287 w 287"/>
                <a:gd name="T1" fmla="*/ 33 h 650"/>
                <a:gd name="T2" fmla="*/ 287 w 287"/>
                <a:gd name="T3" fmla="*/ 650 h 650"/>
                <a:gd name="T4" fmla="*/ 0 w 287"/>
                <a:gd name="T5" fmla="*/ 650 h 650"/>
                <a:gd name="T6" fmla="*/ 0 w 287"/>
                <a:gd name="T7" fmla="*/ 516 h 650"/>
                <a:gd name="T8" fmla="*/ 26 w 287"/>
                <a:gd name="T9" fmla="*/ 491 h 650"/>
                <a:gd name="T10" fmla="*/ 73 w 287"/>
                <a:gd name="T11" fmla="*/ 491 h 650"/>
                <a:gd name="T12" fmla="*/ 229 w 287"/>
                <a:gd name="T13" fmla="*/ 219 h 650"/>
                <a:gd name="T14" fmla="*/ 173 w 287"/>
                <a:gd name="T15" fmla="*/ 0 h 650"/>
                <a:gd name="T16" fmla="*/ 287 w 287"/>
                <a:gd name="T17" fmla="*/ 33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650">
                  <a:moveTo>
                    <a:pt x="287" y="33"/>
                  </a:moveTo>
                  <a:cubicBezTo>
                    <a:pt x="287" y="650"/>
                    <a:pt x="287" y="650"/>
                    <a:pt x="287" y="650"/>
                  </a:cubicBezTo>
                  <a:cubicBezTo>
                    <a:pt x="0" y="650"/>
                    <a:pt x="0" y="650"/>
                    <a:pt x="0" y="650"/>
                  </a:cubicBezTo>
                  <a:cubicBezTo>
                    <a:pt x="0" y="516"/>
                    <a:pt x="0" y="516"/>
                    <a:pt x="0" y="516"/>
                  </a:cubicBezTo>
                  <a:cubicBezTo>
                    <a:pt x="0" y="502"/>
                    <a:pt x="12" y="491"/>
                    <a:pt x="26" y="491"/>
                  </a:cubicBezTo>
                  <a:cubicBezTo>
                    <a:pt x="73" y="491"/>
                    <a:pt x="73" y="491"/>
                    <a:pt x="73" y="491"/>
                  </a:cubicBezTo>
                  <a:cubicBezTo>
                    <a:pt x="176" y="491"/>
                    <a:pt x="229" y="369"/>
                    <a:pt x="229" y="219"/>
                  </a:cubicBezTo>
                  <a:cubicBezTo>
                    <a:pt x="229" y="129"/>
                    <a:pt x="210" y="50"/>
                    <a:pt x="173" y="0"/>
                  </a:cubicBezTo>
                  <a:cubicBezTo>
                    <a:pt x="210" y="21"/>
                    <a:pt x="248" y="33"/>
                    <a:pt x="287" y="3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3" name="Freeform 118"/>
            <p:cNvSpPr>
              <a:spLocks/>
            </p:cNvSpPr>
            <p:nvPr userDrawn="1"/>
          </p:nvSpPr>
          <p:spPr bwMode="auto">
            <a:xfrm>
              <a:off x="3893" y="1536"/>
              <a:ext cx="64" cy="147"/>
            </a:xfrm>
            <a:custGeom>
              <a:avLst/>
              <a:gdLst>
                <a:gd name="T0" fmla="*/ 262 w 287"/>
                <a:gd name="T1" fmla="*/ 491 h 650"/>
                <a:gd name="T2" fmla="*/ 287 w 287"/>
                <a:gd name="T3" fmla="*/ 516 h 650"/>
                <a:gd name="T4" fmla="*/ 287 w 287"/>
                <a:gd name="T5" fmla="*/ 650 h 650"/>
                <a:gd name="T6" fmla="*/ 0 w 287"/>
                <a:gd name="T7" fmla="*/ 650 h 650"/>
                <a:gd name="T8" fmla="*/ 0 w 287"/>
                <a:gd name="T9" fmla="*/ 33 h 650"/>
                <a:gd name="T10" fmla="*/ 114 w 287"/>
                <a:gd name="T11" fmla="*/ 0 h 650"/>
                <a:gd name="T12" fmla="*/ 113 w 287"/>
                <a:gd name="T13" fmla="*/ 2 h 650"/>
                <a:gd name="T14" fmla="*/ 62 w 287"/>
                <a:gd name="T15" fmla="*/ 156 h 650"/>
                <a:gd name="T16" fmla="*/ 58 w 287"/>
                <a:gd name="T17" fmla="*/ 219 h 650"/>
                <a:gd name="T18" fmla="*/ 215 w 287"/>
                <a:gd name="T19" fmla="*/ 491 h 650"/>
                <a:gd name="T20" fmla="*/ 262 w 287"/>
                <a:gd name="T21" fmla="*/ 491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650">
                  <a:moveTo>
                    <a:pt x="262" y="491"/>
                  </a:moveTo>
                  <a:cubicBezTo>
                    <a:pt x="276" y="491"/>
                    <a:pt x="287" y="502"/>
                    <a:pt x="287" y="516"/>
                  </a:cubicBezTo>
                  <a:cubicBezTo>
                    <a:pt x="287" y="650"/>
                    <a:pt x="287" y="650"/>
                    <a:pt x="287" y="650"/>
                  </a:cubicBezTo>
                  <a:cubicBezTo>
                    <a:pt x="0" y="650"/>
                    <a:pt x="0" y="650"/>
                    <a:pt x="0" y="650"/>
                  </a:cubicBezTo>
                  <a:cubicBezTo>
                    <a:pt x="0" y="33"/>
                    <a:pt x="0" y="33"/>
                    <a:pt x="0" y="33"/>
                  </a:cubicBezTo>
                  <a:cubicBezTo>
                    <a:pt x="40" y="33"/>
                    <a:pt x="78" y="21"/>
                    <a:pt x="114" y="0"/>
                  </a:cubicBezTo>
                  <a:cubicBezTo>
                    <a:pt x="114" y="1"/>
                    <a:pt x="114" y="1"/>
                    <a:pt x="113" y="2"/>
                  </a:cubicBezTo>
                  <a:cubicBezTo>
                    <a:pt x="86" y="39"/>
                    <a:pt x="69" y="93"/>
                    <a:pt x="62" y="156"/>
                  </a:cubicBezTo>
                  <a:cubicBezTo>
                    <a:pt x="60" y="176"/>
                    <a:pt x="58" y="197"/>
                    <a:pt x="58" y="219"/>
                  </a:cubicBezTo>
                  <a:cubicBezTo>
                    <a:pt x="58" y="369"/>
                    <a:pt x="112" y="491"/>
                    <a:pt x="215" y="491"/>
                  </a:cubicBezTo>
                  <a:lnTo>
                    <a:pt x="262" y="491"/>
                  </a:lnTo>
                  <a:close/>
                </a:path>
              </a:pathLst>
            </a:custGeom>
            <a:solidFill>
              <a:srgbClr val="F6B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4" name="Freeform 119"/>
            <p:cNvSpPr>
              <a:spLocks noEditPoints="1"/>
            </p:cNvSpPr>
            <p:nvPr userDrawn="1"/>
          </p:nvSpPr>
          <p:spPr bwMode="auto">
            <a:xfrm>
              <a:off x="3893" y="1321"/>
              <a:ext cx="190" cy="223"/>
            </a:xfrm>
            <a:custGeom>
              <a:avLst/>
              <a:gdLst>
                <a:gd name="T0" fmla="*/ 834 w 843"/>
                <a:gd name="T1" fmla="*/ 242 h 985"/>
                <a:gd name="T2" fmla="*/ 600 w 843"/>
                <a:gd name="T3" fmla="*/ 112 h 985"/>
                <a:gd name="T4" fmla="*/ 505 w 843"/>
                <a:gd name="T5" fmla="*/ 127 h 985"/>
                <a:gd name="T6" fmla="*/ 507 w 843"/>
                <a:gd name="T7" fmla="*/ 103 h 985"/>
                <a:gd name="T8" fmla="*/ 512 w 843"/>
                <a:gd name="T9" fmla="*/ 0 h 985"/>
                <a:gd name="T10" fmla="*/ 0 w 843"/>
                <a:gd name="T11" fmla="*/ 0 h 985"/>
                <a:gd name="T12" fmla="*/ 0 w 843"/>
                <a:gd name="T13" fmla="*/ 985 h 985"/>
                <a:gd name="T14" fmla="*/ 113 w 843"/>
                <a:gd name="T15" fmla="*/ 953 h 985"/>
                <a:gd name="T16" fmla="*/ 180 w 843"/>
                <a:gd name="T17" fmla="*/ 904 h 985"/>
                <a:gd name="T18" fmla="*/ 244 w 843"/>
                <a:gd name="T19" fmla="*/ 834 h 985"/>
                <a:gd name="T20" fmla="*/ 242 w 843"/>
                <a:gd name="T21" fmla="*/ 840 h 985"/>
                <a:gd name="T22" fmla="*/ 580 w 843"/>
                <a:gd name="T23" fmla="*/ 531 h 985"/>
                <a:gd name="T24" fmla="*/ 834 w 843"/>
                <a:gd name="T25" fmla="*/ 242 h 985"/>
                <a:gd name="T26" fmla="*/ 703 w 843"/>
                <a:gd name="T27" fmla="*/ 335 h 985"/>
                <a:gd name="T28" fmla="*/ 535 w 843"/>
                <a:gd name="T29" fmla="*/ 469 h 985"/>
                <a:gd name="T30" fmla="*/ 387 w 843"/>
                <a:gd name="T31" fmla="*/ 581 h 985"/>
                <a:gd name="T32" fmla="*/ 390 w 843"/>
                <a:gd name="T33" fmla="*/ 573 h 985"/>
                <a:gd name="T34" fmla="*/ 494 w 843"/>
                <a:gd name="T35" fmla="*/ 209 h 985"/>
                <a:gd name="T36" fmla="*/ 607 w 843"/>
                <a:gd name="T37" fmla="*/ 188 h 985"/>
                <a:gd name="T38" fmla="*/ 758 w 843"/>
                <a:gd name="T39" fmla="*/ 249 h 985"/>
                <a:gd name="T40" fmla="*/ 703 w 843"/>
                <a:gd name="T41" fmla="*/ 33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3" h="985">
                  <a:moveTo>
                    <a:pt x="834" y="242"/>
                  </a:moveTo>
                  <a:cubicBezTo>
                    <a:pt x="829" y="186"/>
                    <a:pt x="791" y="93"/>
                    <a:pt x="600" y="112"/>
                  </a:cubicBezTo>
                  <a:cubicBezTo>
                    <a:pt x="567" y="115"/>
                    <a:pt x="534" y="121"/>
                    <a:pt x="505" y="127"/>
                  </a:cubicBezTo>
                  <a:cubicBezTo>
                    <a:pt x="506" y="119"/>
                    <a:pt x="506" y="111"/>
                    <a:pt x="507" y="103"/>
                  </a:cubicBezTo>
                  <a:cubicBezTo>
                    <a:pt x="510" y="68"/>
                    <a:pt x="512" y="33"/>
                    <a:pt x="512" y="0"/>
                  </a:cubicBezTo>
                  <a:cubicBezTo>
                    <a:pt x="0" y="0"/>
                    <a:pt x="0" y="0"/>
                    <a:pt x="0" y="0"/>
                  </a:cubicBezTo>
                  <a:cubicBezTo>
                    <a:pt x="0" y="985"/>
                    <a:pt x="0" y="985"/>
                    <a:pt x="0" y="985"/>
                  </a:cubicBezTo>
                  <a:cubicBezTo>
                    <a:pt x="39" y="985"/>
                    <a:pt x="77" y="973"/>
                    <a:pt x="113" y="953"/>
                  </a:cubicBezTo>
                  <a:cubicBezTo>
                    <a:pt x="136" y="940"/>
                    <a:pt x="158" y="924"/>
                    <a:pt x="180" y="904"/>
                  </a:cubicBezTo>
                  <a:cubicBezTo>
                    <a:pt x="202" y="884"/>
                    <a:pt x="224" y="861"/>
                    <a:pt x="244" y="834"/>
                  </a:cubicBezTo>
                  <a:cubicBezTo>
                    <a:pt x="243" y="836"/>
                    <a:pt x="242" y="838"/>
                    <a:pt x="242" y="840"/>
                  </a:cubicBezTo>
                  <a:cubicBezTo>
                    <a:pt x="320" y="723"/>
                    <a:pt x="458" y="621"/>
                    <a:pt x="580" y="531"/>
                  </a:cubicBezTo>
                  <a:cubicBezTo>
                    <a:pt x="727" y="422"/>
                    <a:pt x="843" y="336"/>
                    <a:pt x="834" y="242"/>
                  </a:cubicBezTo>
                  <a:close/>
                  <a:moveTo>
                    <a:pt x="703" y="335"/>
                  </a:moveTo>
                  <a:cubicBezTo>
                    <a:pt x="661" y="376"/>
                    <a:pt x="600" y="421"/>
                    <a:pt x="535" y="469"/>
                  </a:cubicBezTo>
                  <a:cubicBezTo>
                    <a:pt x="487" y="504"/>
                    <a:pt x="436" y="542"/>
                    <a:pt x="387" y="581"/>
                  </a:cubicBezTo>
                  <a:cubicBezTo>
                    <a:pt x="388" y="579"/>
                    <a:pt x="389" y="576"/>
                    <a:pt x="390" y="573"/>
                  </a:cubicBezTo>
                  <a:cubicBezTo>
                    <a:pt x="438" y="458"/>
                    <a:pt x="474" y="330"/>
                    <a:pt x="494" y="209"/>
                  </a:cubicBezTo>
                  <a:cubicBezTo>
                    <a:pt x="526" y="201"/>
                    <a:pt x="567" y="192"/>
                    <a:pt x="607" y="188"/>
                  </a:cubicBezTo>
                  <a:cubicBezTo>
                    <a:pt x="751" y="174"/>
                    <a:pt x="756" y="231"/>
                    <a:pt x="758" y="249"/>
                  </a:cubicBezTo>
                  <a:cubicBezTo>
                    <a:pt x="759" y="263"/>
                    <a:pt x="751" y="289"/>
                    <a:pt x="703" y="335"/>
                  </a:cubicBezTo>
                  <a:close/>
                </a:path>
              </a:pathLst>
            </a:custGeom>
            <a:solidFill>
              <a:srgbClr val="F6B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5" name="Freeform 120"/>
            <p:cNvSpPr>
              <a:spLocks noEditPoints="1"/>
            </p:cNvSpPr>
            <p:nvPr userDrawn="1"/>
          </p:nvSpPr>
          <p:spPr bwMode="auto">
            <a:xfrm>
              <a:off x="3702" y="1321"/>
              <a:ext cx="191" cy="223"/>
            </a:xfrm>
            <a:custGeom>
              <a:avLst/>
              <a:gdLst>
                <a:gd name="T0" fmla="*/ 331 w 842"/>
                <a:gd name="T1" fmla="*/ 0 h 985"/>
                <a:gd name="T2" fmla="*/ 336 w 842"/>
                <a:gd name="T3" fmla="*/ 103 h 985"/>
                <a:gd name="T4" fmla="*/ 338 w 842"/>
                <a:gd name="T5" fmla="*/ 127 h 985"/>
                <a:gd name="T6" fmla="*/ 243 w 842"/>
                <a:gd name="T7" fmla="*/ 112 h 985"/>
                <a:gd name="T8" fmla="*/ 9 w 842"/>
                <a:gd name="T9" fmla="*/ 242 h 985"/>
                <a:gd name="T10" fmla="*/ 263 w 842"/>
                <a:gd name="T11" fmla="*/ 531 h 985"/>
                <a:gd name="T12" fmla="*/ 601 w 842"/>
                <a:gd name="T13" fmla="*/ 840 h 985"/>
                <a:gd name="T14" fmla="*/ 598 w 842"/>
                <a:gd name="T15" fmla="*/ 834 h 985"/>
                <a:gd name="T16" fmla="*/ 664 w 842"/>
                <a:gd name="T17" fmla="*/ 905 h 985"/>
                <a:gd name="T18" fmla="*/ 729 w 842"/>
                <a:gd name="T19" fmla="*/ 953 h 985"/>
                <a:gd name="T20" fmla="*/ 842 w 842"/>
                <a:gd name="T21" fmla="*/ 985 h 985"/>
                <a:gd name="T22" fmla="*/ 842 w 842"/>
                <a:gd name="T23" fmla="*/ 0 h 985"/>
                <a:gd name="T24" fmla="*/ 331 w 842"/>
                <a:gd name="T25" fmla="*/ 0 h 985"/>
                <a:gd name="T26" fmla="*/ 308 w 842"/>
                <a:gd name="T27" fmla="*/ 469 h 985"/>
                <a:gd name="T28" fmla="*/ 140 w 842"/>
                <a:gd name="T29" fmla="*/ 335 h 985"/>
                <a:gd name="T30" fmla="*/ 85 w 842"/>
                <a:gd name="T31" fmla="*/ 249 h 985"/>
                <a:gd name="T32" fmla="*/ 236 w 842"/>
                <a:gd name="T33" fmla="*/ 188 h 985"/>
                <a:gd name="T34" fmla="*/ 349 w 842"/>
                <a:gd name="T35" fmla="*/ 209 h 985"/>
                <a:gd name="T36" fmla="*/ 452 w 842"/>
                <a:gd name="T37" fmla="*/ 573 h 985"/>
                <a:gd name="T38" fmla="*/ 456 w 842"/>
                <a:gd name="T39" fmla="*/ 581 h 985"/>
                <a:gd name="T40" fmla="*/ 308 w 842"/>
                <a:gd name="T41" fmla="*/ 469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2" h="985">
                  <a:moveTo>
                    <a:pt x="331" y="0"/>
                  </a:moveTo>
                  <a:cubicBezTo>
                    <a:pt x="331" y="33"/>
                    <a:pt x="332" y="68"/>
                    <a:pt x="336" y="103"/>
                  </a:cubicBezTo>
                  <a:cubicBezTo>
                    <a:pt x="336" y="111"/>
                    <a:pt x="337" y="119"/>
                    <a:pt x="338" y="127"/>
                  </a:cubicBezTo>
                  <a:cubicBezTo>
                    <a:pt x="309" y="121"/>
                    <a:pt x="276" y="115"/>
                    <a:pt x="243" y="112"/>
                  </a:cubicBezTo>
                  <a:cubicBezTo>
                    <a:pt x="52" y="93"/>
                    <a:pt x="14" y="186"/>
                    <a:pt x="9" y="242"/>
                  </a:cubicBezTo>
                  <a:cubicBezTo>
                    <a:pt x="0" y="336"/>
                    <a:pt x="116" y="422"/>
                    <a:pt x="263" y="531"/>
                  </a:cubicBezTo>
                  <a:cubicBezTo>
                    <a:pt x="385" y="621"/>
                    <a:pt x="522" y="723"/>
                    <a:pt x="601" y="840"/>
                  </a:cubicBezTo>
                  <a:cubicBezTo>
                    <a:pt x="600" y="838"/>
                    <a:pt x="599" y="836"/>
                    <a:pt x="598" y="834"/>
                  </a:cubicBezTo>
                  <a:cubicBezTo>
                    <a:pt x="619" y="861"/>
                    <a:pt x="641" y="885"/>
                    <a:pt x="664" y="905"/>
                  </a:cubicBezTo>
                  <a:cubicBezTo>
                    <a:pt x="685" y="924"/>
                    <a:pt x="707" y="940"/>
                    <a:pt x="729" y="953"/>
                  </a:cubicBezTo>
                  <a:cubicBezTo>
                    <a:pt x="766" y="973"/>
                    <a:pt x="804" y="985"/>
                    <a:pt x="842" y="985"/>
                  </a:cubicBezTo>
                  <a:cubicBezTo>
                    <a:pt x="842" y="0"/>
                    <a:pt x="842" y="0"/>
                    <a:pt x="842" y="0"/>
                  </a:cubicBezTo>
                  <a:lnTo>
                    <a:pt x="331" y="0"/>
                  </a:lnTo>
                  <a:close/>
                  <a:moveTo>
                    <a:pt x="308" y="469"/>
                  </a:moveTo>
                  <a:cubicBezTo>
                    <a:pt x="243" y="421"/>
                    <a:pt x="182" y="376"/>
                    <a:pt x="140" y="335"/>
                  </a:cubicBezTo>
                  <a:cubicBezTo>
                    <a:pt x="92" y="289"/>
                    <a:pt x="84" y="263"/>
                    <a:pt x="85" y="249"/>
                  </a:cubicBezTo>
                  <a:cubicBezTo>
                    <a:pt x="87" y="231"/>
                    <a:pt x="92" y="174"/>
                    <a:pt x="236" y="188"/>
                  </a:cubicBezTo>
                  <a:cubicBezTo>
                    <a:pt x="276" y="192"/>
                    <a:pt x="317" y="201"/>
                    <a:pt x="349" y="209"/>
                  </a:cubicBezTo>
                  <a:cubicBezTo>
                    <a:pt x="369" y="330"/>
                    <a:pt x="405" y="458"/>
                    <a:pt x="452" y="573"/>
                  </a:cubicBezTo>
                  <a:cubicBezTo>
                    <a:pt x="453" y="576"/>
                    <a:pt x="455" y="579"/>
                    <a:pt x="456" y="581"/>
                  </a:cubicBezTo>
                  <a:cubicBezTo>
                    <a:pt x="407" y="542"/>
                    <a:pt x="356" y="504"/>
                    <a:pt x="308" y="46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6" name="Rectangle 121"/>
            <p:cNvSpPr>
              <a:spLocks noChangeArrowheads="1"/>
            </p:cNvSpPr>
            <p:nvPr userDrawn="1"/>
          </p:nvSpPr>
          <p:spPr bwMode="auto">
            <a:xfrm>
              <a:off x="3828" y="1676"/>
              <a:ext cx="129" cy="7"/>
            </a:xfrm>
            <a:prstGeom prst="rect">
              <a:avLst/>
            </a:prstGeom>
            <a:solidFill>
              <a:schemeClr val="accent3">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7" name="Rectangle 122"/>
            <p:cNvSpPr>
              <a:spLocks noChangeArrowheads="1"/>
            </p:cNvSpPr>
            <p:nvPr userDrawn="1"/>
          </p:nvSpPr>
          <p:spPr bwMode="auto">
            <a:xfrm>
              <a:off x="3777" y="1321"/>
              <a:ext cx="231" cy="4"/>
            </a:xfrm>
            <a:prstGeom prst="rect">
              <a:avLst/>
            </a:prstGeom>
            <a:solidFill>
              <a:schemeClr val="accent3">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8" name="Freeform 123"/>
            <p:cNvSpPr>
              <a:spLocks/>
            </p:cNvSpPr>
            <p:nvPr userDrawn="1"/>
          </p:nvSpPr>
          <p:spPr bwMode="auto">
            <a:xfrm>
              <a:off x="3867" y="1535"/>
              <a:ext cx="51" cy="17"/>
            </a:xfrm>
            <a:custGeom>
              <a:avLst/>
              <a:gdLst>
                <a:gd name="T0" fmla="*/ 226 w 226"/>
                <a:gd name="T1" fmla="*/ 0 h 73"/>
                <a:gd name="T2" fmla="*/ 197 w 226"/>
                <a:gd name="T3" fmla="*/ 55 h 73"/>
                <a:gd name="T4" fmla="*/ 113 w 226"/>
                <a:gd name="T5" fmla="*/ 73 h 73"/>
                <a:gd name="T6" fmla="*/ 29 w 226"/>
                <a:gd name="T7" fmla="*/ 55 h 73"/>
                <a:gd name="T8" fmla="*/ 0 w 226"/>
                <a:gd name="T9" fmla="*/ 0 h 73"/>
                <a:gd name="T10" fmla="*/ 113 w 226"/>
                <a:gd name="T11" fmla="*/ 32 h 73"/>
                <a:gd name="T12" fmla="*/ 226 w 22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226" h="73">
                  <a:moveTo>
                    <a:pt x="226" y="0"/>
                  </a:moveTo>
                  <a:cubicBezTo>
                    <a:pt x="215" y="16"/>
                    <a:pt x="205" y="34"/>
                    <a:pt x="197" y="55"/>
                  </a:cubicBezTo>
                  <a:cubicBezTo>
                    <a:pt x="170" y="67"/>
                    <a:pt x="142" y="73"/>
                    <a:pt x="113" y="73"/>
                  </a:cubicBezTo>
                  <a:cubicBezTo>
                    <a:pt x="85" y="73"/>
                    <a:pt x="57" y="67"/>
                    <a:pt x="29" y="55"/>
                  </a:cubicBezTo>
                  <a:cubicBezTo>
                    <a:pt x="21" y="34"/>
                    <a:pt x="12" y="16"/>
                    <a:pt x="0" y="0"/>
                  </a:cubicBezTo>
                  <a:cubicBezTo>
                    <a:pt x="37" y="21"/>
                    <a:pt x="75" y="32"/>
                    <a:pt x="113" y="32"/>
                  </a:cubicBezTo>
                  <a:cubicBezTo>
                    <a:pt x="152" y="32"/>
                    <a:pt x="190" y="21"/>
                    <a:pt x="226" y="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69" name="Freeform 124"/>
            <p:cNvSpPr>
              <a:spLocks/>
            </p:cNvSpPr>
            <p:nvPr userDrawn="1"/>
          </p:nvSpPr>
          <p:spPr bwMode="auto">
            <a:xfrm>
              <a:off x="3893" y="1376"/>
              <a:ext cx="45" cy="88"/>
            </a:xfrm>
            <a:custGeom>
              <a:avLst/>
              <a:gdLst>
                <a:gd name="T0" fmla="*/ 23 w 45"/>
                <a:gd name="T1" fmla="*/ 56 h 88"/>
                <a:gd name="T2" fmla="*/ 28 w 45"/>
                <a:gd name="T3" fmla="*/ 88 h 88"/>
                <a:gd name="T4" fmla="*/ 0 w 45"/>
                <a:gd name="T5" fmla="*/ 73 h 88"/>
                <a:gd name="T6" fmla="*/ 0 w 45"/>
                <a:gd name="T7" fmla="*/ 0 h 88"/>
                <a:gd name="T8" fmla="*/ 14 w 45"/>
                <a:gd name="T9" fmla="*/ 29 h 88"/>
                <a:gd name="T10" fmla="*/ 45 w 45"/>
                <a:gd name="T11" fmla="*/ 34 h 88"/>
                <a:gd name="T12" fmla="*/ 23 w 45"/>
                <a:gd name="T13" fmla="*/ 56 h 88"/>
              </a:gdLst>
              <a:ahLst/>
              <a:cxnLst>
                <a:cxn ang="0">
                  <a:pos x="T0" y="T1"/>
                </a:cxn>
                <a:cxn ang="0">
                  <a:pos x="T2" y="T3"/>
                </a:cxn>
                <a:cxn ang="0">
                  <a:pos x="T4" y="T5"/>
                </a:cxn>
                <a:cxn ang="0">
                  <a:pos x="T6" y="T7"/>
                </a:cxn>
                <a:cxn ang="0">
                  <a:pos x="T8" y="T9"/>
                </a:cxn>
                <a:cxn ang="0">
                  <a:pos x="T10" y="T11"/>
                </a:cxn>
                <a:cxn ang="0">
                  <a:pos x="T12" y="T13"/>
                </a:cxn>
              </a:cxnLst>
              <a:rect l="0" t="0" r="r" b="b"/>
              <a:pathLst>
                <a:path w="45" h="88">
                  <a:moveTo>
                    <a:pt x="23" y="56"/>
                  </a:moveTo>
                  <a:lnTo>
                    <a:pt x="28" y="88"/>
                  </a:lnTo>
                  <a:lnTo>
                    <a:pt x="0" y="73"/>
                  </a:lnTo>
                  <a:lnTo>
                    <a:pt x="0" y="0"/>
                  </a:lnTo>
                  <a:lnTo>
                    <a:pt x="14" y="29"/>
                  </a:lnTo>
                  <a:lnTo>
                    <a:pt x="45" y="34"/>
                  </a:lnTo>
                  <a:lnTo>
                    <a:pt x="23" y="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sp>
          <p:nvSpPr>
            <p:cNvPr id="70" name="Freeform 125"/>
            <p:cNvSpPr>
              <a:spLocks/>
            </p:cNvSpPr>
            <p:nvPr userDrawn="1"/>
          </p:nvSpPr>
          <p:spPr bwMode="auto">
            <a:xfrm>
              <a:off x="3847" y="1376"/>
              <a:ext cx="46" cy="88"/>
            </a:xfrm>
            <a:custGeom>
              <a:avLst/>
              <a:gdLst>
                <a:gd name="T0" fmla="*/ 46 w 46"/>
                <a:gd name="T1" fmla="*/ 0 h 88"/>
                <a:gd name="T2" fmla="*/ 46 w 46"/>
                <a:gd name="T3" fmla="*/ 73 h 88"/>
                <a:gd name="T4" fmla="*/ 17 w 46"/>
                <a:gd name="T5" fmla="*/ 88 h 88"/>
                <a:gd name="T6" fmla="*/ 23 w 46"/>
                <a:gd name="T7" fmla="*/ 56 h 88"/>
                <a:gd name="T8" fmla="*/ 0 w 46"/>
                <a:gd name="T9" fmla="*/ 34 h 88"/>
                <a:gd name="T10" fmla="*/ 31 w 46"/>
                <a:gd name="T11" fmla="*/ 29 h 88"/>
                <a:gd name="T12" fmla="*/ 46 w 46"/>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46" h="88">
                  <a:moveTo>
                    <a:pt x="46" y="0"/>
                  </a:moveTo>
                  <a:lnTo>
                    <a:pt x="46" y="73"/>
                  </a:lnTo>
                  <a:lnTo>
                    <a:pt x="17" y="88"/>
                  </a:lnTo>
                  <a:lnTo>
                    <a:pt x="23" y="56"/>
                  </a:lnTo>
                  <a:lnTo>
                    <a:pt x="0" y="34"/>
                  </a:lnTo>
                  <a:lnTo>
                    <a:pt x="31" y="29"/>
                  </a:lnTo>
                  <a:lnTo>
                    <a:pt x="46"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ea typeface="Roboto Light" panose="02000000000000000000" pitchFamily="2" charset="0"/>
              </a:endParaRPr>
            </a:p>
          </p:txBody>
        </p:sp>
      </p:grpSp>
    </p:spTree>
    <p:extLst>
      <p:ext uri="{BB962C8B-B14F-4D97-AF65-F5344CB8AC3E}">
        <p14:creationId xmlns:p14="http://schemas.microsoft.com/office/powerpoint/2010/main" val="634519681"/>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5 Level Diagram</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144</a:t>
            </a:fld>
            <a:endParaRPr lang="en-US"/>
          </a:p>
        </p:txBody>
      </p:sp>
      <p:sp>
        <p:nvSpPr>
          <p:cNvPr id="6" name="Shape 2352"/>
          <p:cNvSpPr/>
          <p:nvPr/>
        </p:nvSpPr>
        <p:spPr>
          <a:xfrm>
            <a:off x="1407774" y="1294156"/>
            <a:ext cx="3683452" cy="5005275"/>
          </a:xfrm>
          <a:custGeom>
            <a:avLst/>
            <a:gdLst/>
            <a:ahLst/>
            <a:cxnLst>
              <a:cxn ang="0">
                <a:pos x="wd2" y="hd2"/>
              </a:cxn>
              <a:cxn ang="5400000">
                <a:pos x="wd2" y="hd2"/>
              </a:cxn>
              <a:cxn ang="10800000">
                <a:pos x="wd2" y="hd2"/>
              </a:cxn>
              <a:cxn ang="16200000">
                <a:pos x="wd2" y="hd2"/>
              </a:cxn>
            </a:cxnLst>
            <a:rect l="0" t="0" r="r" b="b"/>
            <a:pathLst>
              <a:path w="21600" h="21600" extrusionOk="0">
                <a:moveTo>
                  <a:pt x="21600" y="17823"/>
                </a:moveTo>
                <a:cubicBezTo>
                  <a:pt x="21391" y="17823"/>
                  <a:pt x="21038" y="17823"/>
                  <a:pt x="20553" y="17823"/>
                </a:cubicBezTo>
                <a:cubicBezTo>
                  <a:pt x="20553" y="17823"/>
                  <a:pt x="9654" y="17823"/>
                  <a:pt x="5896" y="17823"/>
                </a:cubicBezTo>
                <a:cubicBezTo>
                  <a:pt x="5422" y="17823"/>
                  <a:pt x="5058" y="17823"/>
                  <a:pt x="4849" y="17823"/>
                </a:cubicBezTo>
                <a:cubicBezTo>
                  <a:pt x="3626" y="17823"/>
                  <a:pt x="3053" y="18254"/>
                  <a:pt x="2976" y="18307"/>
                </a:cubicBezTo>
                <a:cubicBezTo>
                  <a:pt x="0" y="21600"/>
                  <a:pt x="0" y="21600"/>
                  <a:pt x="0" y="21600"/>
                </a:cubicBezTo>
                <a:cubicBezTo>
                  <a:pt x="66" y="0"/>
                  <a:pt x="66" y="0"/>
                  <a:pt x="66" y="0"/>
                </a:cubicBezTo>
                <a:cubicBezTo>
                  <a:pt x="2976" y="2949"/>
                  <a:pt x="2976" y="2949"/>
                  <a:pt x="2976" y="2949"/>
                </a:cubicBezTo>
                <a:cubicBezTo>
                  <a:pt x="3031" y="2996"/>
                  <a:pt x="3538" y="3447"/>
                  <a:pt x="4849" y="3447"/>
                </a:cubicBezTo>
                <a:cubicBezTo>
                  <a:pt x="5058" y="3447"/>
                  <a:pt x="5422" y="3447"/>
                  <a:pt x="5896" y="3447"/>
                </a:cubicBezTo>
                <a:cubicBezTo>
                  <a:pt x="9654" y="3447"/>
                  <a:pt x="20553" y="3447"/>
                  <a:pt x="20553" y="3447"/>
                </a:cubicBezTo>
                <a:cubicBezTo>
                  <a:pt x="21038" y="3447"/>
                  <a:pt x="21391" y="3447"/>
                  <a:pt x="21600" y="3447"/>
                </a:cubicBezTo>
                <a:cubicBezTo>
                  <a:pt x="21600" y="17823"/>
                  <a:pt x="21600" y="17823"/>
                  <a:pt x="21600" y="17823"/>
                </a:cubicBezTo>
              </a:path>
            </a:pathLst>
          </a:custGeom>
          <a:solidFill>
            <a:schemeClr val="accent1"/>
          </a:solidFill>
          <a:ln w="12700">
            <a:miter lim="400000"/>
          </a:ln>
        </p:spPr>
        <p:txBody>
          <a:bodyPr lIns="0" tIns="0" rIns="0" bIns="0"/>
          <a:lstStyle/>
          <a:p>
            <a:pPr lvl="0"/>
            <a:endParaRPr/>
          </a:p>
        </p:txBody>
      </p:sp>
      <p:sp>
        <p:nvSpPr>
          <p:cNvPr id="7" name="Shape 2353"/>
          <p:cNvSpPr/>
          <p:nvPr/>
        </p:nvSpPr>
        <p:spPr>
          <a:xfrm>
            <a:off x="1407775" y="2226651"/>
            <a:ext cx="4466142" cy="3135184"/>
          </a:xfrm>
          <a:custGeom>
            <a:avLst/>
            <a:gdLst/>
            <a:ahLst/>
            <a:cxnLst>
              <a:cxn ang="0">
                <a:pos x="wd2" y="hd2"/>
              </a:cxn>
              <a:cxn ang="5400000">
                <a:pos x="wd2" y="hd2"/>
              </a:cxn>
              <a:cxn ang="10800000">
                <a:pos x="wd2" y="hd2"/>
              </a:cxn>
              <a:cxn ang="16200000">
                <a:pos x="wd2" y="hd2"/>
              </a:cxn>
            </a:cxnLst>
            <a:rect l="0" t="0" r="r" b="b"/>
            <a:pathLst>
              <a:path w="21600" h="21600" extrusionOk="0">
                <a:moveTo>
                  <a:pt x="21600" y="17783"/>
                </a:moveTo>
                <a:cubicBezTo>
                  <a:pt x="21384" y="17783"/>
                  <a:pt x="21021" y="17783"/>
                  <a:pt x="20549" y="17783"/>
                </a:cubicBezTo>
                <a:cubicBezTo>
                  <a:pt x="20549" y="17783"/>
                  <a:pt x="9651" y="17783"/>
                  <a:pt x="5891" y="17783"/>
                </a:cubicBezTo>
                <a:cubicBezTo>
                  <a:pt x="5410" y="17783"/>
                  <a:pt x="5047" y="17783"/>
                  <a:pt x="4840" y="17783"/>
                </a:cubicBezTo>
                <a:cubicBezTo>
                  <a:pt x="3888" y="17794"/>
                  <a:pt x="3387" y="17977"/>
                  <a:pt x="3152" y="18106"/>
                </a:cubicBezTo>
                <a:cubicBezTo>
                  <a:pt x="3034" y="18170"/>
                  <a:pt x="0" y="21600"/>
                  <a:pt x="0" y="21600"/>
                </a:cubicBezTo>
                <a:cubicBezTo>
                  <a:pt x="0" y="0"/>
                  <a:pt x="0" y="0"/>
                  <a:pt x="0" y="0"/>
                </a:cubicBezTo>
                <a:cubicBezTo>
                  <a:pt x="0" y="0"/>
                  <a:pt x="3044" y="3021"/>
                  <a:pt x="3152" y="3086"/>
                </a:cubicBezTo>
                <a:cubicBezTo>
                  <a:pt x="3417" y="3215"/>
                  <a:pt x="3986" y="3430"/>
                  <a:pt x="4840" y="3430"/>
                </a:cubicBezTo>
                <a:cubicBezTo>
                  <a:pt x="5047" y="3430"/>
                  <a:pt x="5410" y="3430"/>
                  <a:pt x="5891" y="3430"/>
                </a:cubicBezTo>
                <a:cubicBezTo>
                  <a:pt x="9651" y="3430"/>
                  <a:pt x="20549" y="3430"/>
                  <a:pt x="20549" y="3430"/>
                </a:cubicBezTo>
                <a:cubicBezTo>
                  <a:pt x="21021" y="3430"/>
                  <a:pt x="21384" y="3430"/>
                  <a:pt x="21600" y="3430"/>
                </a:cubicBezTo>
                <a:cubicBezTo>
                  <a:pt x="21600" y="17783"/>
                  <a:pt x="21600" y="17783"/>
                  <a:pt x="21600" y="17783"/>
                </a:cubicBezTo>
              </a:path>
            </a:pathLst>
          </a:custGeom>
          <a:solidFill>
            <a:schemeClr val="accent4"/>
          </a:solidFill>
          <a:ln w="12700">
            <a:miter lim="400000"/>
          </a:ln>
        </p:spPr>
        <p:txBody>
          <a:bodyPr lIns="0" tIns="0" rIns="0" bIns="0"/>
          <a:lstStyle/>
          <a:p>
            <a:pPr lvl="0"/>
            <a:endParaRPr/>
          </a:p>
        </p:txBody>
      </p:sp>
      <p:sp>
        <p:nvSpPr>
          <p:cNvPr id="8" name="Shape 2354"/>
          <p:cNvSpPr/>
          <p:nvPr/>
        </p:nvSpPr>
        <p:spPr>
          <a:xfrm>
            <a:off x="1407774" y="3066712"/>
            <a:ext cx="5461268" cy="1400785"/>
          </a:xfrm>
          <a:custGeom>
            <a:avLst/>
            <a:gdLst/>
            <a:ahLst/>
            <a:cxnLst>
              <a:cxn ang="0">
                <a:pos x="wd2" y="hd2"/>
              </a:cxn>
              <a:cxn ang="5400000">
                <a:pos x="wd2" y="hd2"/>
              </a:cxn>
              <a:cxn ang="10800000">
                <a:pos x="wd2" y="hd2"/>
              </a:cxn>
              <a:cxn ang="16200000">
                <a:pos x="wd2" y="hd2"/>
              </a:cxn>
            </a:cxnLst>
            <a:rect l="0" t="0" r="r" b="b"/>
            <a:pathLst>
              <a:path w="21600" h="21600" extrusionOk="0">
                <a:moveTo>
                  <a:pt x="21600" y="17727"/>
                </a:moveTo>
                <a:cubicBezTo>
                  <a:pt x="21393" y="17727"/>
                  <a:pt x="21023" y="17727"/>
                  <a:pt x="20546" y="17727"/>
                </a:cubicBezTo>
                <a:cubicBezTo>
                  <a:pt x="20546" y="17727"/>
                  <a:pt x="9651" y="17727"/>
                  <a:pt x="5884" y="17727"/>
                </a:cubicBezTo>
                <a:cubicBezTo>
                  <a:pt x="5407" y="17727"/>
                  <a:pt x="5046" y="17727"/>
                  <a:pt x="4839" y="17727"/>
                </a:cubicBezTo>
                <a:cubicBezTo>
                  <a:pt x="3118" y="17727"/>
                  <a:pt x="2893" y="18305"/>
                  <a:pt x="2893" y="18305"/>
                </a:cubicBezTo>
                <a:cubicBezTo>
                  <a:pt x="0" y="21600"/>
                  <a:pt x="0" y="21600"/>
                  <a:pt x="0" y="21600"/>
                </a:cubicBezTo>
                <a:cubicBezTo>
                  <a:pt x="0" y="0"/>
                  <a:pt x="0" y="0"/>
                  <a:pt x="0" y="0"/>
                </a:cubicBezTo>
                <a:cubicBezTo>
                  <a:pt x="2893" y="3079"/>
                  <a:pt x="2893" y="3079"/>
                  <a:pt x="2893" y="3079"/>
                </a:cubicBezTo>
                <a:cubicBezTo>
                  <a:pt x="2893" y="3079"/>
                  <a:pt x="3118" y="3560"/>
                  <a:pt x="4839" y="3560"/>
                </a:cubicBezTo>
                <a:cubicBezTo>
                  <a:pt x="5046" y="3560"/>
                  <a:pt x="5407" y="3560"/>
                  <a:pt x="5884" y="3560"/>
                </a:cubicBezTo>
                <a:cubicBezTo>
                  <a:pt x="9651" y="3560"/>
                  <a:pt x="20546" y="3560"/>
                  <a:pt x="20546" y="3560"/>
                </a:cubicBezTo>
                <a:cubicBezTo>
                  <a:pt x="21023" y="3560"/>
                  <a:pt x="21393" y="3560"/>
                  <a:pt x="21600" y="3560"/>
                </a:cubicBezTo>
                <a:cubicBezTo>
                  <a:pt x="21600" y="17727"/>
                  <a:pt x="21600" y="17727"/>
                  <a:pt x="21600" y="17727"/>
                </a:cubicBezTo>
              </a:path>
            </a:pathLst>
          </a:custGeom>
          <a:solidFill>
            <a:schemeClr val="accent5"/>
          </a:solidFill>
          <a:ln w="12700">
            <a:miter lim="400000"/>
          </a:ln>
        </p:spPr>
        <p:txBody>
          <a:bodyPr lIns="0" tIns="0" rIns="0" bIns="0"/>
          <a:lstStyle/>
          <a:p>
            <a:pPr lvl="0"/>
            <a:endParaRPr/>
          </a:p>
        </p:txBody>
      </p:sp>
      <p:sp>
        <p:nvSpPr>
          <p:cNvPr id="9" name="Shape 2355"/>
          <p:cNvSpPr/>
          <p:nvPr/>
        </p:nvSpPr>
        <p:spPr>
          <a:xfrm>
            <a:off x="0" y="1294155"/>
            <a:ext cx="1421182" cy="4993033"/>
          </a:xfrm>
          <a:prstGeom prst="rect">
            <a:avLst/>
          </a:prstGeom>
          <a:solidFill>
            <a:schemeClr val="accent1">
              <a:lumMod val="75000"/>
            </a:schemeClr>
          </a:solidFill>
          <a:ln w="12700">
            <a:miter lim="400000"/>
          </a:ln>
        </p:spPr>
        <p:txBody>
          <a:bodyPr lIns="0" tIns="0" rIns="0" bIns="0"/>
          <a:lstStyle/>
          <a:p>
            <a:pPr lvl="0"/>
            <a:endParaRPr/>
          </a:p>
        </p:txBody>
      </p:sp>
      <p:sp>
        <p:nvSpPr>
          <p:cNvPr id="10" name="Shape 2356"/>
          <p:cNvSpPr/>
          <p:nvPr/>
        </p:nvSpPr>
        <p:spPr>
          <a:xfrm>
            <a:off x="0" y="2223589"/>
            <a:ext cx="1421182" cy="3114780"/>
          </a:xfrm>
          <a:prstGeom prst="rect">
            <a:avLst/>
          </a:prstGeom>
          <a:solidFill>
            <a:schemeClr val="accent4">
              <a:lumMod val="75000"/>
            </a:schemeClr>
          </a:solidFill>
          <a:ln w="12700">
            <a:miter lim="400000"/>
          </a:ln>
        </p:spPr>
        <p:txBody>
          <a:bodyPr lIns="0" tIns="0" rIns="0" bIns="0"/>
          <a:lstStyle/>
          <a:p>
            <a:pPr lvl="0"/>
            <a:endParaRPr/>
          </a:p>
        </p:txBody>
      </p:sp>
      <p:sp>
        <p:nvSpPr>
          <p:cNvPr id="11" name="Shape 2357"/>
          <p:cNvSpPr/>
          <p:nvPr/>
        </p:nvSpPr>
        <p:spPr>
          <a:xfrm>
            <a:off x="0" y="3071814"/>
            <a:ext cx="1421182" cy="1391602"/>
          </a:xfrm>
          <a:prstGeom prst="rect">
            <a:avLst/>
          </a:prstGeom>
          <a:solidFill>
            <a:schemeClr val="accent5">
              <a:lumMod val="75000"/>
            </a:schemeClr>
          </a:solidFill>
          <a:ln w="12700">
            <a:miter lim="400000"/>
          </a:ln>
        </p:spPr>
        <p:txBody>
          <a:bodyPr lIns="0" tIns="0" rIns="0" bIns="0"/>
          <a:lstStyle/>
          <a:p>
            <a:pPr lvl="0"/>
            <a:endParaRPr/>
          </a:p>
        </p:txBody>
      </p:sp>
      <p:sp>
        <p:nvSpPr>
          <p:cNvPr id="25" name="Oval 24"/>
          <p:cNvSpPr/>
          <p:nvPr/>
        </p:nvSpPr>
        <p:spPr>
          <a:xfrm>
            <a:off x="4600114" y="2047649"/>
            <a:ext cx="765904" cy="714104"/>
          </a:xfrm>
          <a:prstGeom prst="ellipse">
            <a:avLst/>
          </a:prstGeom>
          <a:solidFill>
            <a:srgbClr val="FFFFFF"/>
          </a:solidFill>
          <a:ln w="57150" cap="flat">
            <a:solidFill>
              <a:schemeClr val="accent1"/>
            </a:solidFill>
            <a:prstDash val="solid"/>
            <a:miter lim="800000"/>
          </a:ln>
          <a:effectLst/>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1371600" rtl="0" fontAlgn="auto" latinLnBrk="1" hangingPunct="0">
              <a:lnSpc>
                <a:spcPct val="100000"/>
              </a:lnSpc>
              <a:spcBef>
                <a:spcPts val="0"/>
              </a:spcBef>
              <a:spcAft>
                <a:spcPts val="0"/>
              </a:spcAft>
              <a:buClrTx/>
              <a:buSzTx/>
              <a:buFontTx/>
              <a:buNone/>
              <a:tabLst/>
            </a:pPr>
            <a:r>
              <a:rPr kumimoji="0" lang="en-US" sz="3200" b="1" i="0" u="none" strike="noStrike" cap="none" spc="0" normalizeH="0" baseline="0" smtClean="0">
                <a:ln>
                  <a:noFill/>
                </a:ln>
                <a:solidFill>
                  <a:srgbClr val="000000"/>
                </a:solidFill>
                <a:effectLst/>
                <a:uFillTx/>
                <a:latin typeface="Calibri"/>
                <a:ea typeface="Calibri"/>
                <a:cs typeface="Calibri"/>
                <a:sym typeface="Calibri"/>
              </a:rPr>
              <a:t>01</a:t>
            </a:r>
            <a:endParaRPr kumimoji="0" lang="en-US" sz="3200" b="1" i="0" u="none" strike="noStrike" cap="none" spc="0" normalizeH="0" baseline="0" dirty="0">
              <a:ln>
                <a:noFill/>
              </a:ln>
              <a:solidFill>
                <a:srgbClr val="000000"/>
              </a:solidFill>
              <a:effectLst/>
              <a:uFillTx/>
              <a:latin typeface="Calibri"/>
              <a:ea typeface="Calibri"/>
              <a:cs typeface="Calibri"/>
              <a:sym typeface="Calibri"/>
            </a:endParaRPr>
          </a:p>
        </p:txBody>
      </p:sp>
      <p:sp>
        <p:nvSpPr>
          <p:cNvPr id="26" name="Oval 25"/>
          <p:cNvSpPr/>
          <p:nvPr/>
        </p:nvSpPr>
        <p:spPr>
          <a:xfrm>
            <a:off x="5632165" y="2648401"/>
            <a:ext cx="765904" cy="714104"/>
          </a:xfrm>
          <a:prstGeom prst="ellipse">
            <a:avLst/>
          </a:prstGeom>
          <a:solidFill>
            <a:srgbClr val="FFFFFF"/>
          </a:solidFill>
          <a:ln w="57150" cap="flat">
            <a:solidFill>
              <a:schemeClr val="accent4"/>
            </a:solidFill>
            <a:prstDash val="solid"/>
            <a:miter lim="800000"/>
          </a:ln>
          <a:effectLst/>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1371600" rtl="0" fontAlgn="auto" latinLnBrk="1" hangingPunct="0">
              <a:lnSpc>
                <a:spcPct val="100000"/>
              </a:lnSpc>
              <a:spcBef>
                <a:spcPts val="0"/>
              </a:spcBef>
              <a:spcAft>
                <a:spcPts val="0"/>
              </a:spcAft>
              <a:buClrTx/>
              <a:buSzTx/>
              <a:buFontTx/>
              <a:buNone/>
              <a:tabLst/>
            </a:pPr>
            <a:r>
              <a:rPr kumimoji="0" lang="en-US" sz="3200" b="1" i="0" u="none" strike="noStrike" cap="none" spc="0" normalizeH="0" baseline="0" smtClean="0">
                <a:ln>
                  <a:noFill/>
                </a:ln>
                <a:solidFill>
                  <a:srgbClr val="000000"/>
                </a:solidFill>
                <a:effectLst/>
                <a:uFillTx/>
                <a:latin typeface="Calibri"/>
                <a:ea typeface="Calibri"/>
                <a:cs typeface="Calibri"/>
                <a:sym typeface="Calibri"/>
              </a:rPr>
              <a:t>02</a:t>
            </a:r>
            <a:endParaRPr kumimoji="0" lang="en-US" sz="3200" b="1" i="0" u="none" strike="noStrike" cap="none" spc="0" normalizeH="0" baseline="0">
              <a:ln>
                <a:noFill/>
              </a:ln>
              <a:solidFill>
                <a:srgbClr val="000000"/>
              </a:solidFill>
              <a:effectLst/>
              <a:uFillTx/>
              <a:latin typeface="Calibri"/>
              <a:ea typeface="Calibri"/>
              <a:cs typeface="Calibri"/>
              <a:sym typeface="Calibri"/>
            </a:endParaRPr>
          </a:p>
        </p:txBody>
      </p:sp>
      <p:sp>
        <p:nvSpPr>
          <p:cNvPr id="27" name="Oval 26"/>
          <p:cNvSpPr/>
          <p:nvPr/>
        </p:nvSpPr>
        <p:spPr>
          <a:xfrm>
            <a:off x="6423500" y="3259083"/>
            <a:ext cx="1017065" cy="1017065"/>
          </a:xfrm>
          <a:prstGeom prst="ellipse">
            <a:avLst/>
          </a:prstGeom>
          <a:solidFill>
            <a:srgbClr val="FFFFFF"/>
          </a:solidFill>
          <a:ln w="57150" cap="flat">
            <a:solidFill>
              <a:schemeClr val="accent5"/>
            </a:solidFill>
            <a:prstDash val="solid"/>
            <a:miter lim="800000"/>
          </a:ln>
          <a:effectLst/>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1371600" rtl="0" fontAlgn="auto" latinLnBrk="1" hangingPunct="0">
              <a:lnSpc>
                <a:spcPct val="100000"/>
              </a:lnSpc>
              <a:spcBef>
                <a:spcPts val="0"/>
              </a:spcBef>
              <a:spcAft>
                <a:spcPts val="0"/>
              </a:spcAft>
              <a:buClrTx/>
              <a:buSzTx/>
              <a:buFontTx/>
              <a:buNone/>
              <a:tabLst/>
            </a:pPr>
            <a:r>
              <a:rPr kumimoji="0" lang="en-US" sz="3200" b="1" i="0" u="none" strike="noStrike" cap="none" spc="0" normalizeH="0" baseline="0" smtClean="0">
                <a:ln>
                  <a:noFill/>
                </a:ln>
                <a:solidFill>
                  <a:srgbClr val="000000"/>
                </a:solidFill>
                <a:effectLst/>
                <a:uFillTx/>
                <a:latin typeface="Calibri"/>
                <a:ea typeface="Calibri"/>
                <a:cs typeface="Calibri"/>
                <a:sym typeface="Calibri"/>
              </a:rPr>
              <a:t>03</a:t>
            </a:r>
            <a:endParaRPr kumimoji="0" lang="en-US" sz="3200" b="1" i="0" u="none" strike="noStrike" cap="none" spc="0" normalizeH="0" baseline="0" dirty="0">
              <a:ln>
                <a:noFill/>
              </a:ln>
              <a:solidFill>
                <a:srgbClr val="000000"/>
              </a:solidFill>
              <a:effectLst/>
              <a:uFillTx/>
              <a:latin typeface="Calibri"/>
              <a:ea typeface="Calibri"/>
              <a:cs typeface="Calibri"/>
              <a:sym typeface="Calibri"/>
            </a:endParaRPr>
          </a:p>
        </p:txBody>
      </p:sp>
      <p:sp>
        <p:nvSpPr>
          <p:cNvPr id="28" name="Oval 27"/>
          <p:cNvSpPr/>
          <p:nvPr/>
        </p:nvSpPr>
        <p:spPr>
          <a:xfrm>
            <a:off x="5624655" y="4108510"/>
            <a:ext cx="765904" cy="765904"/>
          </a:xfrm>
          <a:prstGeom prst="ellipse">
            <a:avLst/>
          </a:prstGeom>
          <a:solidFill>
            <a:srgbClr val="FFFFFF"/>
          </a:solidFill>
          <a:ln w="57150" cap="flat">
            <a:solidFill>
              <a:schemeClr val="accent4"/>
            </a:solidFill>
            <a:prstDash val="solid"/>
            <a:miter lim="800000"/>
          </a:ln>
          <a:effectLst/>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1371600" rtl="0" fontAlgn="auto" latinLnBrk="1" hangingPunct="0">
              <a:lnSpc>
                <a:spcPct val="100000"/>
              </a:lnSpc>
              <a:spcBef>
                <a:spcPts val="0"/>
              </a:spcBef>
              <a:spcAft>
                <a:spcPts val="0"/>
              </a:spcAft>
              <a:buClrTx/>
              <a:buSzTx/>
              <a:buFontTx/>
              <a:buNone/>
              <a:tabLst/>
            </a:pPr>
            <a:r>
              <a:rPr kumimoji="0" lang="en-US" sz="3200" b="1" i="0" u="none" strike="noStrike" cap="none" spc="0" normalizeH="0" baseline="0" smtClean="0">
                <a:ln>
                  <a:noFill/>
                </a:ln>
                <a:solidFill>
                  <a:srgbClr val="000000"/>
                </a:solidFill>
                <a:effectLst/>
                <a:uFillTx/>
                <a:latin typeface="Calibri"/>
                <a:ea typeface="Calibri"/>
                <a:cs typeface="Calibri"/>
                <a:sym typeface="Calibri"/>
              </a:rPr>
              <a:t>04</a:t>
            </a:r>
            <a:endParaRPr kumimoji="0" lang="en-US" sz="3200" b="1" i="0" u="none" strike="noStrike" cap="none" spc="0" normalizeH="0" baseline="0">
              <a:ln>
                <a:noFill/>
              </a:ln>
              <a:solidFill>
                <a:srgbClr val="000000"/>
              </a:solidFill>
              <a:effectLst/>
              <a:uFillTx/>
              <a:latin typeface="Calibri"/>
              <a:ea typeface="Calibri"/>
              <a:cs typeface="Calibri"/>
              <a:sym typeface="Calibri"/>
            </a:endParaRPr>
          </a:p>
        </p:txBody>
      </p:sp>
      <p:sp>
        <p:nvSpPr>
          <p:cNvPr id="29" name="Oval 28"/>
          <p:cNvSpPr/>
          <p:nvPr/>
        </p:nvSpPr>
        <p:spPr>
          <a:xfrm>
            <a:off x="4600114" y="4714174"/>
            <a:ext cx="765904" cy="765904"/>
          </a:xfrm>
          <a:prstGeom prst="ellipse">
            <a:avLst/>
          </a:prstGeom>
          <a:solidFill>
            <a:srgbClr val="FFFFFF"/>
          </a:solidFill>
          <a:ln w="57150" cap="flat">
            <a:solidFill>
              <a:schemeClr val="accent1"/>
            </a:solidFill>
            <a:prstDash val="solid"/>
            <a:miter lim="800000"/>
          </a:ln>
          <a:effectLst/>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ctr">
            <a:noAutofit/>
          </a:bodyPr>
          <a:lstStyle/>
          <a:p>
            <a:pPr marL="0" marR="0" indent="0" algn="ctr" defTabSz="1371600" rtl="0" fontAlgn="auto" latinLnBrk="1" hangingPunct="0">
              <a:lnSpc>
                <a:spcPct val="100000"/>
              </a:lnSpc>
              <a:spcBef>
                <a:spcPts val="0"/>
              </a:spcBef>
              <a:spcAft>
                <a:spcPts val="0"/>
              </a:spcAft>
              <a:buClrTx/>
              <a:buSzTx/>
              <a:buFontTx/>
              <a:buNone/>
              <a:tabLst/>
            </a:pPr>
            <a:r>
              <a:rPr kumimoji="0" lang="en-US" sz="3200" b="1" i="0" u="none" strike="noStrike" cap="none" spc="0" normalizeH="0" baseline="0" smtClean="0">
                <a:ln>
                  <a:noFill/>
                </a:ln>
                <a:solidFill>
                  <a:srgbClr val="000000"/>
                </a:solidFill>
                <a:effectLst/>
                <a:uFillTx/>
                <a:latin typeface="Calibri"/>
                <a:ea typeface="Calibri"/>
                <a:cs typeface="Calibri"/>
                <a:sym typeface="Calibri"/>
              </a:rPr>
              <a:t>05</a:t>
            </a:r>
            <a:endParaRPr kumimoji="0" lang="en-US" sz="3200" b="1" i="0" u="none" strike="noStrike" cap="none" spc="0" normalizeH="0" baseline="0">
              <a:ln>
                <a:noFill/>
              </a:ln>
              <a:solidFill>
                <a:srgbClr val="000000"/>
              </a:solidFill>
              <a:effectLst/>
              <a:uFillTx/>
              <a:latin typeface="Calibri"/>
              <a:ea typeface="Calibri"/>
              <a:cs typeface="Calibri"/>
              <a:sym typeface="Calibri"/>
            </a:endParaRPr>
          </a:p>
        </p:txBody>
      </p:sp>
      <p:sp>
        <p:nvSpPr>
          <p:cNvPr id="52" name="TextBox 51"/>
          <p:cNvSpPr txBox="1"/>
          <p:nvPr/>
        </p:nvSpPr>
        <p:spPr>
          <a:xfrm>
            <a:off x="3444246" y="2173869"/>
            <a:ext cx="1069908" cy="461665"/>
          </a:xfrm>
          <a:prstGeom prst="rect">
            <a:avLst/>
          </a:prstGeom>
          <a:noFill/>
        </p:spPr>
        <p:txBody>
          <a:bodyPr wrap="none" rtlCol="0" anchor="ctr">
            <a:spAutoFit/>
          </a:bodyPr>
          <a:lstStyle/>
          <a:p>
            <a:r>
              <a:rPr lang="en-US" sz="2400" b="1" smtClean="0"/>
              <a:t>Option</a:t>
            </a:r>
            <a:endParaRPr lang="en-US" sz="2400" b="1"/>
          </a:p>
        </p:txBody>
      </p:sp>
      <p:sp>
        <p:nvSpPr>
          <p:cNvPr id="53" name="TextBox 52"/>
          <p:cNvSpPr txBox="1"/>
          <p:nvPr/>
        </p:nvSpPr>
        <p:spPr>
          <a:xfrm>
            <a:off x="4550723" y="2774621"/>
            <a:ext cx="1069908" cy="461665"/>
          </a:xfrm>
          <a:prstGeom prst="rect">
            <a:avLst/>
          </a:prstGeom>
          <a:noFill/>
        </p:spPr>
        <p:txBody>
          <a:bodyPr wrap="none" rtlCol="0" anchor="ctr">
            <a:spAutoFit/>
          </a:bodyPr>
          <a:lstStyle/>
          <a:p>
            <a:r>
              <a:rPr lang="en-US" sz="2400" b="1" smtClean="0"/>
              <a:t>Option</a:t>
            </a:r>
            <a:endParaRPr lang="en-US" sz="2400" b="1"/>
          </a:p>
        </p:txBody>
      </p:sp>
      <p:sp>
        <p:nvSpPr>
          <p:cNvPr id="54" name="TextBox 53"/>
          <p:cNvSpPr txBox="1"/>
          <p:nvPr/>
        </p:nvSpPr>
        <p:spPr>
          <a:xfrm>
            <a:off x="5089701" y="3536783"/>
            <a:ext cx="1069908" cy="461665"/>
          </a:xfrm>
          <a:prstGeom prst="rect">
            <a:avLst/>
          </a:prstGeom>
          <a:noFill/>
        </p:spPr>
        <p:txBody>
          <a:bodyPr wrap="none" rtlCol="0" anchor="ctr">
            <a:spAutoFit/>
          </a:bodyPr>
          <a:lstStyle/>
          <a:p>
            <a:r>
              <a:rPr lang="en-US" sz="2400" b="1" smtClean="0"/>
              <a:t>Option</a:t>
            </a:r>
            <a:endParaRPr lang="en-US" sz="2400" b="1"/>
          </a:p>
        </p:txBody>
      </p:sp>
      <p:sp>
        <p:nvSpPr>
          <p:cNvPr id="55" name="TextBox 54"/>
          <p:cNvSpPr txBox="1"/>
          <p:nvPr/>
        </p:nvSpPr>
        <p:spPr>
          <a:xfrm>
            <a:off x="4550723" y="4260630"/>
            <a:ext cx="1069908" cy="461665"/>
          </a:xfrm>
          <a:prstGeom prst="rect">
            <a:avLst/>
          </a:prstGeom>
          <a:noFill/>
        </p:spPr>
        <p:txBody>
          <a:bodyPr wrap="none" rtlCol="0" anchor="ctr">
            <a:spAutoFit/>
          </a:bodyPr>
          <a:lstStyle/>
          <a:p>
            <a:r>
              <a:rPr lang="en-US" sz="2400" b="1" smtClean="0"/>
              <a:t>Option</a:t>
            </a:r>
            <a:endParaRPr lang="en-US" sz="2400" b="1"/>
          </a:p>
        </p:txBody>
      </p:sp>
      <p:sp>
        <p:nvSpPr>
          <p:cNvPr id="56" name="TextBox 55"/>
          <p:cNvSpPr txBox="1"/>
          <p:nvPr/>
        </p:nvSpPr>
        <p:spPr>
          <a:xfrm>
            <a:off x="3444246" y="4866294"/>
            <a:ext cx="1069908" cy="461665"/>
          </a:xfrm>
          <a:prstGeom prst="rect">
            <a:avLst/>
          </a:prstGeom>
          <a:noFill/>
        </p:spPr>
        <p:txBody>
          <a:bodyPr wrap="none" rtlCol="0" anchor="ctr">
            <a:spAutoFit/>
          </a:bodyPr>
          <a:lstStyle/>
          <a:p>
            <a:r>
              <a:rPr lang="en-US" sz="2400" b="1" smtClean="0"/>
              <a:t>Option</a:t>
            </a:r>
            <a:endParaRPr lang="en-US" sz="2400" b="1"/>
          </a:p>
        </p:txBody>
      </p:sp>
      <p:sp>
        <p:nvSpPr>
          <p:cNvPr id="57" name="Rectangle 1436"/>
          <p:cNvSpPr>
            <a:spLocks noChangeArrowheads="1"/>
          </p:cNvSpPr>
          <p:nvPr/>
        </p:nvSpPr>
        <p:spPr bwMode="auto">
          <a:xfrm>
            <a:off x="301191" y="1398216"/>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accent1"/>
                </a:solidFill>
                <a:latin typeface="FontAwesome" pitchFamily="2" charset="0"/>
              </a:rPr>
              <a:t></a:t>
            </a:r>
            <a:endParaRPr lang="en-US" sz="4000" b="1" dirty="0">
              <a:solidFill>
                <a:schemeClr val="accent1"/>
              </a:solidFill>
            </a:endParaRPr>
          </a:p>
        </p:txBody>
      </p:sp>
      <p:sp>
        <p:nvSpPr>
          <p:cNvPr id="58" name="Rectangle 1436"/>
          <p:cNvSpPr>
            <a:spLocks noChangeArrowheads="1"/>
          </p:cNvSpPr>
          <p:nvPr/>
        </p:nvSpPr>
        <p:spPr bwMode="auto">
          <a:xfrm>
            <a:off x="301191" y="2236012"/>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59" name="Rectangle 1436"/>
          <p:cNvSpPr>
            <a:spLocks noChangeArrowheads="1"/>
          </p:cNvSpPr>
          <p:nvPr/>
        </p:nvSpPr>
        <p:spPr bwMode="auto">
          <a:xfrm>
            <a:off x="301191" y="3363578"/>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accent5"/>
                </a:solidFill>
                <a:latin typeface="FontAwesome" pitchFamily="2" charset="0"/>
              </a:rPr>
              <a:t></a:t>
            </a:r>
            <a:endParaRPr lang="en-US" sz="4000" b="1" dirty="0">
              <a:solidFill>
                <a:schemeClr val="accent5"/>
              </a:solidFill>
            </a:endParaRPr>
          </a:p>
        </p:txBody>
      </p:sp>
      <p:sp>
        <p:nvSpPr>
          <p:cNvPr id="60" name="Rectangle 1436"/>
          <p:cNvSpPr>
            <a:spLocks noChangeArrowheads="1"/>
          </p:cNvSpPr>
          <p:nvPr/>
        </p:nvSpPr>
        <p:spPr bwMode="auto">
          <a:xfrm>
            <a:off x="301191" y="4509702"/>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accent4"/>
                </a:solidFill>
                <a:latin typeface="FontAwesome" pitchFamily="2" charset="0"/>
              </a:rPr>
              <a:t></a:t>
            </a:r>
            <a:endParaRPr lang="en-US" sz="4000" b="1" dirty="0">
              <a:solidFill>
                <a:schemeClr val="accent4"/>
              </a:solidFill>
            </a:endParaRPr>
          </a:p>
        </p:txBody>
      </p:sp>
      <p:sp>
        <p:nvSpPr>
          <p:cNvPr id="61" name="Rectangle 1436"/>
          <p:cNvSpPr>
            <a:spLocks noChangeArrowheads="1"/>
          </p:cNvSpPr>
          <p:nvPr/>
        </p:nvSpPr>
        <p:spPr bwMode="auto">
          <a:xfrm>
            <a:off x="301191" y="5414091"/>
            <a:ext cx="704119" cy="769441"/>
          </a:xfrm>
          <a:prstGeom prst="rect">
            <a:avLst/>
          </a:prstGeom>
          <a:extLst/>
        </p:spPr>
        <p:txBody>
          <a:bodyPr vert="horz" wrap="square" lIns="91440" tIns="45720" rIns="91440" bIns="45720" rtlCol="0">
            <a:spAutoFit/>
          </a:bodyPr>
          <a:lstStyle/>
          <a:p>
            <a:pPr algn="ctr">
              <a:buFont typeface="Arial" pitchFamily="34" charset="0"/>
              <a:buNone/>
            </a:pPr>
            <a:r>
              <a:rPr lang="en-US" sz="4400" smtClean="0">
                <a:solidFill>
                  <a:schemeClr val="accent1"/>
                </a:solidFill>
                <a:latin typeface="FontAwesome" pitchFamily="2" charset="0"/>
              </a:rPr>
              <a:t></a:t>
            </a:r>
            <a:endParaRPr lang="en-US" sz="4000" b="1" dirty="0">
              <a:solidFill>
                <a:schemeClr val="accent1"/>
              </a:solidFill>
            </a:endParaRPr>
          </a:p>
        </p:txBody>
      </p:sp>
      <p:sp>
        <p:nvSpPr>
          <p:cNvPr id="62" name="Rectangle 61"/>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67" name="Text Placeholder 38"/>
          <p:cNvSpPr txBox="1">
            <a:spLocks/>
          </p:cNvSpPr>
          <p:nvPr/>
        </p:nvSpPr>
        <p:spPr>
          <a:xfrm>
            <a:off x="7643695" y="2439751"/>
            <a:ext cx="4065706" cy="342932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just"/>
            <a:r>
              <a:rPr lang="en-US" sz="1600" smtClean="0"/>
              <a:t>Lorem ipsum dolor sit amet, nec an dictas equidem appellantur, ut has commune accommodare.</a:t>
            </a:r>
          </a:p>
          <a:p>
            <a:pPr algn="just"/>
            <a:r>
              <a:rPr lang="en-US" sz="1600" smtClean="0"/>
              <a:t>Mea illum corrumpit gloriatur at, ludus solet id pro, eius verear impedit cu has.</a:t>
            </a:r>
          </a:p>
          <a:p>
            <a:pPr algn="just"/>
            <a:r>
              <a:rPr lang="en-US" sz="1600" smtClean="0"/>
              <a:t>Eum an unum libris, cu vidisse virtute quaerendum his. Qui an mucius impetus meliore, sumo iudicabit vis ad, sed in docendi sadipscing. </a:t>
            </a:r>
          </a:p>
          <a:p>
            <a:pPr algn="just"/>
            <a:r>
              <a:rPr lang="en-US" sz="1600" smtClean="0"/>
              <a:t>Apeirian atomorum indoctum vel id, error mucius meliore pri ei, ei pri unum senserit partiendo.</a:t>
            </a:r>
            <a:endParaRPr lang="en-US" sz="1600"/>
          </a:p>
        </p:txBody>
      </p:sp>
      <p:sp>
        <p:nvSpPr>
          <p:cNvPr id="68" name="Text Placeholder 39"/>
          <p:cNvSpPr txBox="1">
            <a:spLocks/>
          </p:cNvSpPr>
          <p:nvPr/>
        </p:nvSpPr>
        <p:spPr>
          <a:xfrm>
            <a:off x="7643695" y="1578761"/>
            <a:ext cx="4065706" cy="666924"/>
          </a:xfrm>
          <a:prstGeom prst="rect">
            <a:avLst/>
          </a:prstGeom>
          <a:solidFill>
            <a:schemeClr val="bg2">
              <a:lumMod val="20000"/>
              <a:lumOff val="80000"/>
            </a:schemeClr>
          </a:solidFill>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800" b="1" cap="all" smtClean="0"/>
              <a:t>Lorem Ipsum Dolor sit </a:t>
            </a:r>
            <a:endParaRPr lang="en-US" sz="1800" b="1" cap="all"/>
          </a:p>
        </p:txBody>
      </p:sp>
    </p:spTree>
    <p:extLst>
      <p:ext uri="{BB962C8B-B14F-4D97-AF65-F5344CB8AC3E}">
        <p14:creationId xmlns:p14="http://schemas.microsoft.com/office/powerpoint/2010/main" val="3695986038"/>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3D Blocks with 5 Ideas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145</a:t>
            </a:fld>
            <a:endParaRPr lang="en-US"/>
          </a:p>
        </p:txBody>
      </p:sp>
      <p:grpSp>
        <p:nvGrpSpPr>
          <p:cNvPr id="6" name="Group 5"/>
          <p:cNvGrpSpPr/>
          <p:nvPr/>
        </p:nvGrpSpPr>
        <p:grpSpPr>
          <a:xfrm>
            <a:off x="3103896" y="1971442"/>
            <a:ext cx="5984209" cy="3853285"/>
            <a:chOff x="3561557" y="2936567"/>
            <a:chExt cx="5068888" cy="3263902"/>
          </a:xfrm>
        </p:grpSpPr>
        <p:sp>
          <p:nvSpPr>
            <p:cNvPr id="7" name="Freeform 69"/>
            <p:cNvSpPr>
              <a:spLocks/>
            </p:cNvSpPr>
            <p:nvPr/>
          </p:nvSpPr>
          <p:spPr bwMode="auto">
            <a:xfrm rot="5400000">
              <a:off x="3843338" y="4286737"/>
              <a:ext cx="1481138" cy="565150"/>
            </a:xfrm>
            <a:custGeom>
              <a:avLst/>
              <a:gdLst>
                <a:gd name="T0" fmla="*/ 465 w 933"/>
                <a:gd name="T1" fmla="*/ 356 h 356"/>
                <a:gd name="T2" fmla="*/ 0 w 933"/>
                <a:gd name="T3" fmla="*/ 178 h 356"/>
                <a:gd name="T4" fmla="*/ 465 w 933"/>
                <a:gd name="T5" fmla="*/ 0 h 356"/>
                <a:gd name="T6" fmla="*/ 933 w 933"/>
                <a:gd name="T7" fmla="*/ 178 h 356"/>
                <a:gd name="T8" fmla="*/ 465 w 933"/>
                <a:gd name="T9" fmla="*/ 356 h 356"/>
              </a:gdLst>
              <a:ahLst/>
              <a:cxnLst>
                <a:cxn ang="0">
                  <a:pos x="T0" y="T1"/>
                </a:cxn>
                <a:cxn ang="0">
                  <a:pos x="T2" y="T3"/>
                </a:cxn>
                <a:cxn ang="0">
                  <a:pos x="T4" y="T5"/>
                </a:cxn>
                <a:cxn ang="0">
                  <a:pos x="T6" y="T7"/>
                </a:cxn>
                <a:cxn ang="0">
                  <a:pos x="T8" y="T9"/>
                </a:cxn>
              </a:cxnLst>
              <a:rect l="0" t="0" r="r" b="b"/>
              <a:pathLst>
                <a:path w="933" h="356">
                  <a:moveTo>
                    <a:pt x="465" y="356"/>
                  </a:moveTo>
                  <a:lnTo>
                    <a:pt x="0" y="178"/>
                  </a:lnTo>
                  <a:lnTo>
                    <a:pt x="465" y="0"/>
                  </a:lnTo>
                  <a:lnTo>
                    <a:pt x="933" y="178"/>
                  </a:lnTo>
                  <a:lnTo>
                    <a:pt x="465" y="356"/>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70"/>
            <p:cNvSpPr>
              <a:spLocks/>
            </p:cNvSpPr>
            <p:nvPr/>
          </p:nvSpPr>
          <p:spPr bwMode="auto">
            <a:xfrm rot="5400000">
              <a:off x="3703638" y="3686662"/>
              <a:ext cx="738188" cy="1022350"/>
            </a:xfrm>
            <a:custGeom>
              <a:avLst/>
              <a:gdLst>
                <a:gd name="T0" fmla="*/ 465 w 465"/>
                <a:gd name="T1" fmla="*/ 178 h 644"/>
                <a:gd name="T2" fmla="*/ 0 w 465"/>
                <a:gd name="T3" fmla="*/ 0 h 644"/>
                <a:gd name="T4" fmla="*/ 0 w 465"/>
                <a:gd name="T5" fmla="*/ 364 h 644"/>
                <a:gd name="T6" fmla="*/ 465 w 465"/>
                <a:gd name="T7" fmla="*/ 644 h 644"/>
                <a:gd name="T8" fmla="*/ 465 w 465"/>
                <a:gd name="T9" fmla="*/ 178 h 644"/>
              </a:gdLst>
              <a:ahLst/>
              <a:cxnLst>
                <a:cxn ang="0">
                  <a:pos x="T0" y="T1"/>
                </a:cxn>
                <a:cxn ang="0">
                  <a:pos x="T2" y="T3"/>
                </a:cxn>
                <a:cxn ang="0">
                  <a:pos x="T4" y="T5"/>
                </a:cxn>
                <a:cxn ang="0">
                  <a:pos x="T6" y="T7"/>
                </a:cxn>
                <a:cxn ang="0">
                  <a:pos x="T8" y="T9"/>
                </a:cxn>
              </a:cxnLst>
              <a:rect l="0" t="0" r="r" b="b"/>
              <a:pathLst>
                <a:path w="465" h="644">
                  <a:moveTo>
                    <a:pt x="465" y="178"/>
                  </a:moveTo>
                  <a:lnTo>
                    <a:pt x="0" y="0"/>
                  </a:lnTo>
                  <a:lnTo>
                    <a:pt x="0" y="364"/>
                  </a:lnTo>
                  <a:lnTo>
                    <a:pt x="465" y="644"/>
                  </a:lnTo>
                  <a:lnTo>
                    <a:pt x="465" y="178"/>
                  </a:lnTo>
                  <a:close/>
                </a:path>
              </a:pathLst>
            </a:custGeom>
            <a:solidFill>
              <a:srgbClr val="BA8EB8"/>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71"/>
            <p:cNvSpPr>
              <a:spLocks/>
            </p:cNvSpPr>
            <p:nvPr/>
          </p:nvSpPr>
          <p:spPr bwMode="auto">
            <a:xfrm rot="5400000">
              <a:off x="3701257" y="4427231"/>
              <a:ext cx="742950" cy="1022350"/>
            </a:xfrm>
            <a:custGeom>
              <a:avLst/>
              <a:gdLst>
                <a:gd name="T0" fmla="*/ 0 w 468"/>
                <a:gd name="T1" fmla="*/ 178 h 644"/>
                <a:gd name="T2" fmla="*/ 468 w 468"/>
                <a:gd name="T3" fmla="*/ 0 h 644"/>
                <a:gd name="T4" fmla="*/ 468 w 468"/>
                <a:gd name="T5" fmla="*/ 364 h 644"/>
                <a:gd name="T6" fmla="*/ 0 w 468"/>
                <a:gd name="T7" fmla="*/ 644 h 644"/>
                <a:gd name="T8" fmla="*/ 0 w 468"/>
                <a:gd name="T9" fmla="*/ 178 h 644"/>
              </a:gdLst>
              <a:ahLst/>
              <a:cxnLst>
                <a:cxn ang="0">
                  <a:pos x="T0" y="T1"/>
                </a:cxn>
                <a:cxn ang="0">
                  <a:pos x="T2" y="T3"/>
                </a:cxn>
                <a:cxn ang="0">
                  <a:pos x="T4" y="T5"/>
                </a:cxn>
                <a:cxn ang="0">
                  <a:pos x="T6" y="T7"/>
                </a:cxn>
                <a:cxn ang="0">
                  <a:pos x="T8" y="T9"/>
                </a:cxn>
              </a:cxnLst>
              <a:rect l="0" t="0" r="r" b="b"/>
              <a:pathLst>
                <a:path w="468" h="644">
                  <a:moveTo>
                    <a:pt x="0" y="178"/>
                  </a:moveTo>
                  <a:lnTo>
                    <a:pt x="468" y="0"/>
                  </a:lnTo>
                  <a:lnTo>
                    <a:pt x="468" y="364"/>
                  </a:lnTo>
                  <a:lnTo>
                    <a:pt x="0" y="644"/>
                  </a:lnTo>
                  <a:lnTo>
                    <a:pt x="0" y="17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72"/>
            <p:cNvSpPr>
              <a:spLocks/>
            </p:cNvSpPr>
            <p:nvPr/>
          </p:nvSpPr>
          <p:spPr bwMode="auto">
            <a:xfrm rot="5400000">
              <a:off x="4348957" y="4390718"/>
              <a:ext cx="2371725" cy="355600"/>
            </a:xfrm>
            <a:custGeom>
              <a:avLst/>
              <a:gdLst>
                <a:gd name="T0" fmla="*/ 746 w 1494"/>
                <a:gd name="T1" fmla="*/ 224 h 224"/>
                <a:gd name="T2" fmla="*/ 0 w 1494"/>
                <a:gd name="T3" fmla="*/ 112 h 224"/>
                <a:gd name="T4" fmla="*/ 746 w 1494"/>
                <a:gd name="T5" fmla="*/ 0 h 224"/>
                <a:gd name="T6" fmla="*/ 1494 w 1494"/>
                <a:gd name="T7" fmla="*/ 112 h 224"/>
                <a:gd name="T8" fmla="*/ 746 w 1494"/>
                <a:gd name="T9" fmla="*/ 224 h 224"/>
              </a:gdLst>
              <a:ahLst/>
              <a:cxnLst>
                <a:cxn ang="0">
                  <a:pos x="T0" y="T1"/>
                </a:cxn>
                <a:cxn ang="0">
                  <a:pos x="T2" y="T3"/>
                </a:cxn>
                <a:cxn ang="0">
                  <a:pos x="T4" y="T5"/>
                </a:cxn>
                <a:cxn ang="0">
                  <a:pos x="T6" y="T7"/>
                </a:cxn>
                <a:cxn ang="0">
                  <a:pos x="T8" y="T9"/>
                </a:cxn>
              </a:cxnLst>
              <a:rect l="0" t="0" r="r" b="b"/>
              <a:pathLst>
                <a:path w="1494" h="224">
                  <a:moveTo>
                    <a:pt x="746" y="224"/>
                  </a:moveTo>
                  <a:lnTo>
                    <a:pt x="0" y="112"/>
                  </a:lnTo>
                  <a:lnTo>
                    <a:pt x="746" y="0"/>
                  </a:lnTo>
                  <a:lnTo>
                    <a:pt x="1494" y="112"/>
                  </a:lnTo>
                  <a:lnTo>
                    <a:pt x="746" y="22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73"/>
            <p:cNvSpPr>
              <a:spLocks/>
            </p:cNvSpPr>
            <p:nvPr/>
          </p:nvSpPr>
          <p:spPr bwMode="auto">
            <a:xfrm rot="5400000">
              <a:off x="4452145" y="3484256"/>
              <a:ext cx="1184275" cy="981075"/>
            </a:xfrm>
            <a:custGeom>
              <a:avLst/>
              <a:gdLst>
                <a:gd name="T0" fmla="*/ 746 w 746"/>
                <a:gd name="T1" fmla="*/ 112 h 618"/>
                <a:gd name="T2" fmla="*/ 0 w 746"/>
                <a:gd name="T3" fmla="*/ 0 h 618"/>
                <a:gd name="T4" fmla="*/ 0 w 746"/>
                <a:gd name="T5" fmla="*/ 394 h 618"/>
                <a:gd name="T6" fmla="*/ 746 w 746"/>
                <a:gd name="T7" fmla="*/ 618 h 618"/>
                <a:gd name="T8" fmla="*/ 746 w 746"/>
                <a:gd name="T9" fmla="*/ 112 h 618"/>
              </a:gdLst>
              <a:ahLst/>
              <a:cxnLst>
                <a:cxn ang="0">
                  <a:pos x="T0" y="T1"/>
                </a:cxn>
                <a:cxn ang="0">
                  <a:pos x="T2" y="T3"/>
                </a:cxn>
                <a:cxn ang="0">
                  <a:pos x="T4" y="T5"/>
                </a:cxn>
                <a:cxn ang="0">
                  <a:pos x="T6" y="T7"/>
                </a:cxn>
                <a:cxn ang="0">
                  <a:pos x="T8" y="T9"/>
                </a:cxn>
              </a:cxnLst>
              <a:rect l="0" t="0" r="r" b="b"/>
              <a:pathLst>
                <a:path w="746" h="618">
                  <a:moveTo>
                    <a:pt x="746" y="112"/>
                  </a:moveTo>
                  <a:lnTo>
                    <a:pt x="0" y="0"/>
                  </a:lnTo>
                  <a:lnTo>
                    <a:pt x="0" y="394"/>
                  </a:lnTo>
                  <a:lnTo>
                    <a:pt x="746" y="618"/>
                  </a:lnTo>
                  <a:lnTo>
                    <a:pt x="746" y="112"/>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74"/>
            <p:cNvSpPr>
              <a:spLocks/>
            </p:cNvSpPr>
            <p:nvPr/>
          </p:nvSpPr>
          <p:spPr bwMode="auto">
            <a:xfrm rot="5400000">
              <a:off x="4450557" y="4670118"/>
              <a:ext cx="1187450" cy="981075"/>
            </a:xfrm>
            <a:custGeom>
              <a:avLst/>
              <a:gdLst>
                <a:gd name="T0" fmla="*/ 0 w 748"/>
                <a:gd name="T1" fmla="*/ 112 h 618"/>
                <a:gd name="T2" fmla="*/ 748 w 748"/>
                <a:gd name="T3" fmla="*/ 0 h 618"/>
                <a:gd name="T4" fmla="*/ 748 w 748"/>
                <a:gd name="T5" fmla="*/ 394 h 618"/>
                <a:gd name="T6" fmla="*/ 0 w 748"/>
                <a:gd name="T7" fmla="*/ 618 h 618"/>
                <a:gd name="T8" fmla="*/ 0 w 748"/>
                <a:gd name="T9" fmla="*/ 112 h 618"/>
              </a:gdLst>
              <a:ahLst/>
              <a:cxnLst>
                <a:cxn ang="0">
                  <a:pos x="T0" y="T1"/>
                </a:cxn>
                <a:cxn ang="0">
                  <a:pos x="T2" y="T3"/>
                </a:cxn>
                <a:cxn ang="0">
                  <a:pos x="T4" y="T5"/>
                </a:cxn>
                <a:cxn ang="0">
                  <a:pos x="T6" y="T7"/>
                </a:cxn>
                <a:cxn ang="0">
                  <a:pos x="T8" y="T9"/>
                </a:cxn>
              </a:cxnLst>
              <a:rect l="0" t="0" r="r" b="b"/>
              <a:pathLst>
                <a:path w="748" h="618">
                  <a:moveTo>
                    <a:pt x="0" y="112"/>
                  </a:moveTo>
                  <a:lnTo>
                    <a:pt x="748" y="0"/>
                  </a:lnTo>
                  <a:lnTo>
                    <a:pt x="748" y="394"/>
                  </a:lnTo>
                  <a:lnTo>
                    <a:pt x="0" y="618"/>
                  </a:lnTo>
                  <a:lnTo>
                    <a:pt x="0" y="11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13" name="Freeform 75"/>
            <p:cNvSpPr>
              <a:spLocks/>
            </p:cNvSpPr>
            <p:nvPr/>
          </p:nvSpPr>
          <p:spPr bwMode="auto">
            <a:xfrm rot="5400000">
              <a:off x="6866731" y="4287530"/>
              <a:ext cx="1481138" cy="563563"/>
            </a:xfrm>
            <a:custGeom>
              <a:avLst/>
              <a:gdLst>
                <a:gd name="T0" fmla="*/ 465 w 933"/>
                <a:gd name="T1" fmla="*/ 0 h 355"/>
                <a:gd name="T2" fmla="*/ 0 w 933"/>
                <a:gd name="T3" fmla="*/ 177 h 355"/>
                <a:gd name="T4" fmla="*/ 465 w 933"/>
                <a:gd name="T5" fmla="*/ 355 h 355"/>
                <a:gd name="T6" fmla="*/ 933 w 933"/>
                <a:gd name="T7" fmla="*/ 177 h 355"/>
                <a:gd name="T8" fmla="*/ 465 w 933"/>
                <a:gd name="T9" fmla="*/ 0 h 355"/>
              </a:gdLst>
              <a:ahLst/>
              <a:cxnLst>
                <a:cxn ang="0">
                  <a:pos x="T0" y="T1"/>
                </a:cxn>
                <a:cxn ang="0">
                  <a:pos x="T2" y="T3"/>
                </a:cxn>
                <a:cxn ang="0">
                  <a:pos x="T4" y="T5"/>
                </a:cxn>
                <a:cxn ang="0">
                  <a:pos x="T6" y="T7"/>
                </a:cxn>
                <a:cxn ang="0">
                  <a:pos x="T8" y="T9"/>
                </a:cxn>
              </a:cxnLst>
              <a:rect l="0" t="0" r="r" b="b"/>
              <a:pathLst>
                <a:path w="933" h="355">
                  <a:moveTo>
                    <a:pt x="465" y="0"/>
                  </a:moveTo>
                  <a:lnTo>
                    <a:pt x="0" y="177"/>
                  </a:lnTo>
                  <a:lnTo>
                    <a:pt x="465" y="355"/>
                  </a:lnTo>
                  <a:lnTo>
                    <a:pt x="933" y="177"/>
                  </a:lnTo>
                  <a:lnTo>
                    <a:pt x="465"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Freeform 76"/>
            <p:cNvSpPr>
              <a:spLocks/>
            </p:cNvSpPr>
            <p:nvPr/>
          </p:nvSpPr>
          <p:spPr bwMode="auto">
            <a:xfrm rot="5400000">
              <a:off x="7750176" y="3686662"/>
              <a:ext cx="738188" cy="1022350"/>
            </a:xfrm>
            <a:custGeom>
              <a:avLst/>
              <a:gdLst>
                <a:gd name="T0" fmla="*/ 465 w 465"/>
                <a:gd name="T1" fmla="*/ 467 h 644"/>
                <a:gd name="T2" fmla="*/ 0 w 465"/>
                <a:gd name="T3" fmla="*/ 644 h 644"/>
                <a:gd name="T4" fmla="*/ 0 w 465"/>
                <a:gd name="T5" fmla="*/ 280 h 644"/>
                <a:gd name="T6" fmla="*/ 465 w 465"/>
                <a:gd name="T7" fmla="*/ 0 h 644"/>
                <a:gd name="T8" fmla="*/ 465 w 465"/>
                <a:gd name="T9" fmla="*/ 467 h 644"/>
              </a:gdLst>
              <a:ahLst/>
              <a:cxnLst>
                <a:cxn ang="0">
                  <a:pos x="T0" y="T1"/>
                </a:cxn>
                <a:cxn ang="0">
                  <a:pos x="T2" y="T3"/>
                </a:cxn>
                <a:cxn ang="0">
                  <a:pos x="T4" y="T5"/>
                </a:cxn>
                <a:cxn ang="0">
                  <a:pos x="T6" y="T7"/>
                </a:cxn>
                <a:cxn ang="0">
                  <a:pos x="T8" y="T9"/>
                </a:cxn>
              </a:cxnLst>
              <a:rect l="0" t="0" r="r" b="b"/>
              <a:pathLst>
                <a:path w="465" h="644">
                  <a:moveTo>
                    <a:pt x="465" y="467"/>
                  </a:moveTo>
                  <a:lnTo>
                    <a:pt x="0" y="644"/>
                  </a:lnTo>
                  <a:lnTo>
                    <a:pt x="0" y="280"/>
                  </a:lnTo>
                  <a:lnTo>
                    <a:pt x="465" y="0"/>
                  </a:lnTo>
                  <a:lnTo>
                    <a:pt x="465" y="467"/>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77"/>
            <p:cNvSpPr>
              <a:spLocks/>
            </p:cNvSpPr>
            <p:nvPr/>
          </p:nvSpPr>
          <p:spPr bwMode="auto">
            <a:xfrm rot="5400000">
              <a:off x="7747795" y="4427231"/>
              <a:ext cx="742950" cy="1022350"/>
            </a:xfrm>
            <a:custGeom>
              <a:avLst/>
              <a:gdLst>
                <a:gd name="T0" fmla="*/ 0 w 468"/>
                <a:gd name="T1" fmla="*/ 467 h 644"/>
                <a:gd name="T2" fmla="*/ 468 w 468"/>
                <a:gd name="T3" fmla="*/ 644 h 644"/>
                <a:gd name="T4" fmla="*/ 468 w 468"/>
                <a:gd name="T5" fmla="*/ 280 h 644"/>
                <a:gd name="T6" fmla="*/ 0 w 468"/>
                <a:gd name="T7" fmla="*/ 0 h 644"/>
                <a:gd name="T8" fmla="*/ 0 w 468"/>
                <a:gd name="T9" fmla="*/ 467 h 644"/>
              </a:gdLst>
              <a:ahLst/>
              <a:cxnLst>
                <a:cxn ang="0">
                  <a:pos x="T0" y="T1"/>
                </a:cxn>
                <a:cxn ang="0">
                  <a:pos x="T2" y="T3"/>
                </a:cxn>
                <a:cxn ang="0">
                  <a:pos x="T4" y="T5"/>
                </a:cxn>
                <a:cxn ang="0">
                  <a:pos x="T6" y="T7"/>
                </a:cxn>
                <a:cxn ang="0">
                  <a:pos x="T8" y="T9"/>
                </a:cxn>
              </a:cxnLst>
              <a:rect l="0" t="0" r="r" b="b"/>
              <a:pathLst>
                <a:path w="468" h="644">
                  <a:moveTo>
                    <a:pt x="0" y="467"/>
                  </a:moveTo>
                  <a:lnTo>
                    <a:pt x="468" y="644"/>
                  </a:lnTo>
                  <a:lnTo>
                    <a:pt x="468" y="280"/>
                  </a:lnTo>
                  <a:lnTo>
                    <a:pt x="0" y="0"/>
                  </a:lnTo>
                  <a:lnTo>
                    <a:pt x="0" y="46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78"/>
            <p:cNvSpPr>
              <a:spLocks/>
            </p:cNvSpPr>
            <p:nvPr/>
          </p:nvSpPr>
          <p:spPr bwMode="auto">
            <a:xfrm rot="5400000">
              <a:off x="5469732" y="4390718"/>
              <a:ext cx="2371725" cy="355600"/>
            </a:xfrm>
            <a:custGeom>
              <a:avLst/>
              <a:gdLst>
                <a:gd name="T0" fmla="*/ 746 w 1494"/>
                <a:gd name="T1" fmla="*/ 0 h 224"/>
                <a:gd name="T2" fmla="*/ 0 w 1494"/>
                <a:gd name="T3" fmla="*/ 111 h 224"/>
                <a:gd name="T4" fmla="*/ 746 w 1494"/>
                <a:gd name="T5" fmla="*/ 224 h 224"/>
                <a:gd name="T6" fmla="*/ 1494 w 1494"/>
                <a:gd name="T7" fmla="*/ 111 h 224"/>
                <a:gd name="T8" fmla="*/ 746 w 1494"/>
                <a:gd name="T9" fmla="*/ 0 h 224"/>
              </a:gdLst>
              <a:ahLst/>
              <a:cxnLst>
                <a:cxn ang="0">
                  <a:pos x="T0" y="T1"/>
                </a:cxn>
                <a:cxn ang="0">
                  <a:pos x="T2" y="T3"/>
                </a:cxn>
                <a:cxn ang="0">
                  <a:pos x="T4" y="T5"/>
                </a:cxn>
                <a:cxn ang="0">
                  <a:pos x="T6" y="T7"/>
                </a:cxn>
                <a:cxn ang="0">
                  <a:pos x="T8" y="T9"/>
                </a:cxn>
              </a:cxnLst>
              <a:rect l="0" t="0" r="r" b="b"/>
              <a:pathLst>
                <a:path w="1494" h="224">
                  <a:moveTo>
                    <a:pt x="746" y="0"/>
                  </a:moveTo>
                  <a:lnTo>
                    <a:pt x="0" y="111"/>
                  </a:lnTo>
                  <a:lnTo>
                    <a:pt x="746" y="224"/>
                  </a:lnTo>
                  <a:lnTo>
                    <a:pt x="1494" y="111"/>
                  </a:lnTo>
                  <a:lnTo>
                    <a:pt x="746" y="0"/>
                  </a:ln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79"/>
            <p:cNvSpPr>
              <a:spLocks/>
            </p:cNvSpPr>
            <p:nvPr/>
          </p:nvSpPr>
          <p:spPr bwMode="auto">
            <a:xfrm rot="5400000">
              <a:off x="6554788" y="3485049"/>
              <a:ext cx="1184275" cy="979488"/>
            </a:xfrm>
            <a:custGeom>
              <a:avLst/>
              <a:gdLst>
                <a:gd name="T0" fmla="*/ 746 w 746"/>
                <a:gd name="T1" fmla="*/ 506 h 617"/>
                <a:gd name="T2" fmla="*/ 0 w 746"/>
                <a:gd name="T3" fmla="*/ 617 h 617"/>
                <a:gd name="T4" fmla="*/ 0 w 746"/>
                <a:gd name="T5" fmla="*/ 224 h 617"/>
                <a:gd name="T6" fmla="*/ 746 w 746"/>
                <a:gd name="T7" fmla="*/ 0 h 617"/>
                <a:gd name="T8" fmla="*/ 746 w 746"/>
                <a:gd name="T9" fmla="*/ 506 h 617"/>
              </a:gdLst>
              <a:ahLst/>
              <a:cxnLst>
                <a:cxn ang="0">
                  <a:pos x="T0" y="T1"/>
                </a:cxn>
                <a:cxn ang="0">
                  <a:pos x="T2" y="T3"/>
                </a:cxn>
                <a:cxn ang="0">
                  <a:pos x="T4" y="T5"/>
                </a:cxn>
                <a:cxn ang="0">
                  <a:pos x="T6" y="T7"/>
                </a:cxn>
                <a:cxn ang="0">
                  <a:pos x="T8" y="T9"/>
                </a:cxn>
              </a:cxnLst>
              <a:rect l="0" t="0" r="r" b="b"/>
              <a:pathLst>
                <a:path w="746" h="617">
                  <a:moveTo>
                    <a:pt x="746" y="506"/>
                  </a:moveTo>
                  <a:lnTo>
                    <a:pt x="0" y="617"/>
                  </a:lnTo>
                  <a:lnTo>
                    <a:pt x="0" y="224"/>
                  </a:lnTo>
                  <a:lnTo>
                    <a:pt x="746" y="0"/>
                  </a:lnTo>
                  <a:lnTo>
                    <a:pt x="746" y="50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80"/>
            <p:cNvSpPr>
              <a:spLocks/>
            </p:cNvSpPr>
            <p:nvPr/>
          </p:nvSpPr>
          <p:spPr bwMode="auto">
            <a:xfrm rot="5400000">
              <a:off x="6553201" y="4670912"/>
              <a:ext cx="1187450" cy="979488"/>
            </a:xfrm>
            <a:custGeom>
              <a:avLst/>
              <a:gdLst>
                <a:gd name="T0" fmla="*/ 0 w 748"/>
                <a:gd name="T1" fmla="*/ 506 h 617"/>
                <a:gd name="T2" fmla="*/ 748 w 748"/>
                <a:gd name="T3" fmla="*/ 617 h 617"/>
                <a:gd name="T4" fmla="*/ 748 w 748"/>
                <a:gd name="T5" fmla="*/ 224 h 617"/>
                <a:gd name="T6" fmla="*/ 0 w 748"/>
                <a:gd name="T7" fmla="*/ 0 h 617"/>
                <a:gd name="T8" fmla="*/ 0 w 748"/>
                <a:gd name="T9" fmla="*/ 506 h 617"/>
              </a:gdLst>
              <a:ahLst/>
              <a:cxnLst>
                <a:cxn ang="0">
                  <a:pos x="T0" y="T1"/>
                </a:cxn>
                <a:cxn ang="0">
                  <a:pos x="T2" y="T3"/>
                </a:cxn>
                <a:cxn ang="0">
                  <a:pos x="T4" y="T5"/>
                </a:cxn>
                <a:cxn ang="0">
                  <a:pos x="T6" y="T7"/>
                </a:cxn>
                <a:cxn ang="0">
                  <a:pos x="T8" y="T9"/>
                </a:cxn>
              </a:cxnLst>
              <a:rect l="0" t="0" r="r" b="b"/>
              <a:pathLst>
                <a:path w="748" h="617">
                  <a:moveTo>
                    <a:pt x="0" y="506"/>
                  </a:moveTo>
                  <a:lnTo>
                    <a:pt x="748" y="617"/>
                  </a:lnTo>
                  <a:lnTo>
                    <a:pt x="748" y="224"/>
                  </a:lnTo>
                  <a:lnTo>
                    <a:pt x="0" y="0"/>
                  </a:lnTo>
                  <a:lnTo>
                    <a:pt x="0" y="506"/>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Freeform 81"/>
            <p:cNvSpPr>
              <a:spLocks/>
            </p:cNvSpPr>
            <p:nvPr/>
          </p:nvSpPr>
          <p:spPr bwMode="auto">
            <a:xfrm rot="5400000">
              <a:off x="5274469" y="3242955"/>
              <a:ext cx="1630363" cy="1017588"/>
            </a:xfrm>
            <a:custGeom>
              <a:avLst/>
              <a:gdLst>
                <a:gd name="T0" fmla="*/ 1027 w 1027"/>
                <a:gd name="T1" fmla="*/ 641 h 641"/>
                <a:gd name="T2" fmla="*/ 0 w 1027"/>
                <a:gd name="T3" fmla="*/ 532 h 641"/>
                <a:gd name="T4" fmla="*/ 0 w 1027"/>
                <a:gd name="T5" fmla="*/ 111 h 641"/>
                <a:gd name="T6" fmla="*/ 1027 w 1027"/>
                <a:gd name="T7" fmla="*/ 0 h 641"/>
                <a:gd name="T8" fmla="*/ 1027 w 1027"/>
                <a:gd name="T9" fmla="*/ 641 h 641"/>
              </a:gdLst>
              <a:ahLst/>
              <a:cxnLst>
                <a:cxn ang="0">
                  <a:pos x="T0" y="T1"/>
                </a:cxn>
                <a:cxn ang="0">
                  <a:pos x="T2" y="T3"/>
                </a:cxn>
                <a:cxn ang="0">
                  <a:pos x="T4" y="T5"/>
                </a:cxn>
                <a:cxn ang="0">
                  <a:pos x="T6" y="T7"/>
                </a:cxn>
                <a:cxn ang="0">
                  <a:pos x="T8" y="T9"/>
                </a:cxn>
              </a:cxnLst>
              <a:rect l="0" t="0" r="r" b="b"/>
              <a:pathLst>
                <a:path w="1027" h="641">
                  <a:moveTo>
                    <a:pt x="1027" y="641"/>
                  </a:moveTo>
                  <a:lnTo>
                    <a:pt x="0" y="532"/>
                  </a:lnTo>
                  <a:lnTo>
                    <a:pt x="0" y="111"/>
                  </a:lnTo>
                  <a:lnTo>
                    <a:pt x="1027" y="0"/>
                  </a:lnTo>
                  <a:lnTo>
                    <a:pt x="1027" y="64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82"/>
            <p:cNvSpPr>
              <a:spLocks/>
            </p:cNvSpPr>
            <p:nvPr/>
          </p:nvSpPr>
          <p:spPr bwMode="auto">
            <a:xfrm rot="5400000">
              <a:off x="5272882" y="4874906"/>
              <a:ext cx="1633538" cy="1017588"/>
            </a:xfrm>
            <a:custGeom>
              <a:avLst/>
              <a:gdLst>
                <a:gd name="T0" fmla="*/ 0 w 1029"/>
                <a:gd name="T1" fmla="*/ 641 h 641"/>
                <a:gd name="T2" fmla="*/ 1029 w 1029"/>
                <a:gd name="T3" fmla="*/ 532 h 641"/>
                <a:gd name="T4" fmla="*/ 1029 w 1029"/>
                <a:gd name="T5" fmla="*/ 111 h 641"/>
                <a:gd name="T6" fmla="*/ 0 w 1029"/>
                <a:gd name="T7" fmla="*/ 0 h 641"/>
                <a:gd name="T8" fmla="*/ 0 w 1029"/>
                <a:gd name="T9" fmla="*/ 641 h 641"/>
              </a:gdLst>
              <a:ahLst/>
              <a:cxnLst>
                <a:cxn ang="0">
                  <a:pos x="T0" y="T1"/>
                </a:cxn>
                <a:cxn ang="0">
                  <a:pos x="T2" y="T3"/>
                </a:cxn>
                <a:cxn ang="0">
                  <a:pos x="T4" y="T5"/>
                </a:cxn>
                <a:cxn ang="0">
                  <a:pos x="T6" y="T7"/>
                </a:cxn>
                <a:cxn ang="0">
                  <a:pos x="T8" y="T9"/>
                </a:cxn>
              </a:cxnLst>
              <a:rect l="0" t="0" r="r" b="b"/>
              <a:pathLst>
                <a:path w="1029" h="641">
                  <a:moveTo>
                    <a:pt x="0" y="641"/>
                  </a:moveTo>
                  <a:lnTo>
                    <a:pt x="1029" y="532"/>
                  </a:lnTo>
                  <a:lnTo>
                    <a:pt x="1029" y="111"/>
                  </a:lnTo>
                  <a:lnTo>
                    <a:pt x="0" y="0"/>
                  </a:lnTo>
                  <a:lnTo>
                    <a:pt x="0" y="64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83"/>
            <p:cNvSpPr>
              <a:spLocks/>
            </p:cNvSpPr>
            <p:nvPr/>
          </p:nvSpPr>
          <p:spPr bwMode="auto">
            <a:xfrm rot="5400000">
              <a:off x="8252620" y="4197043"/>
              <a:ext cx="12700" cy="742950"/>
            </a:xfrm>
            <a:custGeom>
              <a:avLst/>
              <a:gdLst>
                <a:gd name="T0" fmla="*/ 8 w 8"/>
                <a:gd name="T1" fmla="*/ 468 h 468"/>
                <a:gd name="T2" fmla="*/ 0 w 8"/>
                <a:gd name="T3" fmla="*/ 468 h 468"/>
                <a:gd name="T4" fmla="*/ 0 w 8"/>
                <a:gd name="T5" fmla="*/ 2 h 468"/>
                <a:gd name="T6" fmla="*/ 3 w 8"/>
                <a:gd name="T7" fmla="*/ 0 h 468"/>
                <a:gd name="T8" fmla="*/ 8 w 8"/>
                <a:gd name="T9" fmla="*/ 2 h 468"/>
                <a:gd name="T10" fmla="*/ 8 w 8"/>
                <a:gd name="T11" fmla="*/ 468 h 468"/>
              </a:gdLst>
              <a:ahLst/>
              <a:cxnLst>
                <a:cxn ang="0">
                  <a:pos x="T0" y="T1"/>
                </a:cxn>
                <a:cxn ang="0">
                  <a:pos x="T2" y="T3"/>
                </a:cxn>
                <a:cxn ang="0">
                  <a:pos x="T4" y="T5"/>
                </a:cxn>
                <a:cxn ang="0">
                  <a:pos x="T6" y="T7"/>
                </a:cxn>
                <a:cxn ang="0">
                  <a:pos x="T8" y="T9"/>
                </a:cxn>
                <a:cxn ang="0">
                  <a:pos x="T10" y="T11"/>
                </a:cxn>
              </a:cxnLst>
              <a:rect l="0" t="0" r="r" b="b"/>
              <a:pathLst>
                <a:path w="8" h="468">
                  <a:moveTo>
                    <a:pt x="8" y="468"/>
                  </a:moveTo>
                  <a:lnTo>
                    <a:pt x="0" y="468"/>
                  </a:lnTo>
                  <a:lnTo>
                    <a:pt x="0" y="2"/>
                  </a:lnTo>
                  <a:lnTo>
                    <a:pt x="3" y="0"/>
                  </a:lnTo>
                  <a:lnTo>
                    <a:pt x="8" y="2"/>
                  </a:lnTo>
                  <a:lnTo>
                    <a:pt x="8" y="468"/>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84"/>
            <p:cNvSpPr>
              <a:spLocks/>
            </p:cNvSpPr>
            <p:nvPr/>
          </p:nvSpPr>
          <p:spPr bwMode="auto">
            <a:xfrm rot="5400000">
              <a:off x="7228682" y="4166880"/>
              <a:ext cx="12700" cy="803275"/>
            </a:xfrm>
            <a:custGeom>
              <a:avLst/>
              <a:gdLst>
                <a:gd name="T0" fmla="*/ 8 w 8"/>
                <a:gd name="T1" fmla="*/ 506 h 506"/>
                <a:gd name="T2" fmla="*/ 0 w 8"/>
                <a:gd name="T3" fmla="*/ 506 h 506"/>
                <a:gd name="T4" fmla="*/ 0 w 8"/>
                <a:gd name="T5" fmla="*/ 1 h 506"/>
                <a:gd name="T6" fmla="*/ 3 w 8"/>
                <a:gd name="T7" fmla="*/ 0 h 506"/>
                <a:gd name="T8" fmla="*/ 8 w 8"/>
                <a:gd name="T9" fmla="*/ 1 h 506"/>
                <a:gd name="T10" fmla="*/ 8 w 8"/>
                <a:gd name="T11" fmla="*/ 506 h 506"/>
              </a:gdLst>
              <a:ahLst/>
              <a:cxnLst>
                <a:cxn ang="0">
                  <a:pos x="T0" y="T1"/>
                </a:cxn>
                <a:cxn ang="0">
                  <a:pos x="T2" y="T3"/>
                </a:cxn>
                <a:cxn ang="0">
                  <a:pos x="T4" y="T5"/>
                </a:cxn>
                <a:cxn ang="0">
                  <a:pos x="T6" y="T7"/>
                </a:cxn>
                <a:cxn ang="0">
                  <a:pos x="T8" y="T9"/>
                </a:cxn>
                <a:cxn ang="0">
                  <a:pos x="T10" y="T11"/>
                </a:cxn>
              </a:cxnLst>
              <a:rect l="0" t="0" r="r" b="b"/>
              <a:pathLst>
                <a:path w="8" h="506">
                  <a:moveTo>
                    <a:pt x="8" y="506"/>
                  </a:moveTo>
                  <a:lnTo>
                    <a:pt x="0" y="506"/>
                  </a:lnTo>
                  <a:lnTo>
                    <a:pt x="0" y="1"/>
                  </a:lnTo>
                  <a:lnTo>
                    <a:pt x="3" y="0"/>
                  </a:lnTo>
                  <a:lnTo>
                    <a:pt x="8" y="1"/>
                  </a:lnTo>
                  <a:lnTo>
                    <a:pt x="8" y="506"/>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3" name="Freeform 85"/>
            <p:cNvSpPr>
              <a:spLocks/>
            </p:cNvSpPr>
            <p:nvPr/>
          </p:nvSpPr>
          <p:spPr bwMode="auto">
            <a:xfrm rot="5400000">
              <a:off x="3926682" y="4197043"/>
              <a:ext cx="12700" cy="742950"/>
            </a:xfrm>
            <a:custGeom>
              <a:avLst/>
              <a:gdLst>
                <a:gd name="T0" fmla="*/ 8 w 8"/>
                <a:gd name="T1" fmla="*/ 0 h 468"/>
                <a:gd name="T2" fmla="*/ 0 w 8"/>
                <a:gd name="T3" fmla="*/ 0 h 468"/>
                <a:gd name="T4" fmla="*/ 0 w 8"/>
                <a:gd name="T5" fmla="*/ 467 h 468"/>
                <a:gd name="T6" fmla="*/ 3 w 8"/>
                <a:gd name="T7" fmla="*/ 468 h 468"/>
                <a:gd name="T8" fmla="*/ 8 w 8"/>
                <a:gd name="T9" fmla="*/ 467 h 468"/>
                <a:gd name="T10" fmla="*/ 8 w 8"/>
                <a:gd name="T11" fmla="*/ 0 h 468"/>
              </a:gdLst>
              <a:ahLst/>
              <a:cxnLst>
                <a:cxn ang="0">
                  <a:pos x="T0" y="T1"/>
                </a:cxn>
                <a:cxn ang="0">
                  <a:pos x="T2" y="T3"/>
                </a:cxn>
                <a:cxn ang="0">
                  <a:pos x="T4" y="T5"/>
                </a:cxn>
                <a:cxn ang="0">
                  <a:pos x="T6" y="T7"/>
                </a:cxn>
                <a:cxn ang="0">
                  <a:pos x="T8" y="T9"/>
                </a:cxn>
                <a:cxn ang="0">
                  <a:pos x="T10" y="T11"/>
                </a:cxn>
              </a:cxnLst>
              <a:rect l="0" t="0" r="r" b="b"/>
              <a:pathLst>
                <a:path w="8" h="468">
                  <a:moveTo>
                    <a:pt x="8" y="0"/>
                  </a:moveTo>
                  <a:lnTo>
                    <a:pt x="0" y="0"/>
                  </a:lnTo>
                  <a:lnTo>
                    <a:pt x="0" y="467"/>
                  </a:lnTo>
                  <a:lnTo>
                    <a:pt x="3" y="468"/>
                  </a:lnTo>
                  <a:lnTo>
                    <a:pt x="8" y="467"/>
                  </a:lnTo>
                  <a:lnTo>
                    <a:pt x="8"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86"/>
            <p:cNvSpPr>
              <a:spLocks/>
            </p:cNvSpPr>
            <p:nvPr/>
          </p:nvSpPr>
          <p:spPr bwMode="auto">
            <a:xfrm rot="5400000">
              <a:off x="4949032" y="4166880"/>
              <a:ext cx="12700" cy="803275"/>
            </a:xfrm>
            <a:custGeom>
              <a:avLst/>
              <a:gdLst>
                <a:gd name="T0" fmla="*/ 8 w 8"/>
                <a:gd name="T1" fmla="*/ 0 h 506"/>
                <a:gd name="T2" fmla="*/ 0 w 8"/>
                <a:gd name="T3" fmla="*/ 0 h 506"/>
                <a:gd name="T4" fmla="*/ 0 w 8"/>
                <a:gd name="T5" fmla="*/ 504 h 506"/>
                <a:gd name="T6" fmla="*/ 3 w 8"/>
                <a:gd name="T7" fmla="*/ 506 h 506"/>
                <a:gd name="T8" fmla="*/ 8 w 8"/>
                <a:gd name="T9" fmla="*/ 504 h 506"/>
                <a:gd name="T10" fmla="*/ 8 w 8"/>
                <a:gd name="T11" fmla="*/ 0 h 506"/>
              </a:gdLst>
              <a:ahLst/>
              <a:cxnLst>
                <a:cxn ang="0">
                  <a:pos x="T0" y="T1"/>
                </a:cxn>
                <a:cxn ang="0">
                  <a:pos x="T2" y="T3"/>
                </a:cxn>
                <a:cxn ang="0">
                  <a:pos x="T4" y="T5"/>
                </a:cxn>
                <a:cxn ang="0">
                  <a:pos x="T6" y="T7"/>
                </a:cxn>
                <a:cxn ang="0">
                  <a:pos x="T8" y="T9"/>
                </a:cxn>
                <a:cxn ang="0">
                  <a:pos x="T10" y="T11"/>
                </a:cxn>
              </a:cxnLst>
              <a:rect l="0" t="0" r="r" b="b"/>
              <a:pathLst>
                <a:path w="8" h="506">
                  <a:moveTo>
                    <a:pt x="8" y="0"/>
                  </a:moveTo>
                  <a:lnTo>
                    <a:pt x="0" y="0"/>
                  </a:lnTo>
                  <a:lnTo>
                    <a:pt x="0" y="504"/>
                  </a:lnTo>
                  <a:lnTo>
                    <a:pt x="3" y="506"/>
                  </a:lnTo>
                  <a:lnTo>
                    <a:pt x="8" y="504"/>
                  </a:lnTo>
                  <a:lnTo>
                    <a:pt x="8"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87"/>
            <p:cNvSpPr>
              <a:spLocks/>
            </p:cNvSpPr>
            <p:nvPr/>
          </p:nvSpPr>
          <p:spPr bwMode="auto">
            <a:xfrm rot="5400000">
              <a:off x="6083301" y="4059724"/>
              <a:ext cx="12700" cy="1017588"/>
            </a:xfrm>
            <a:custGeom>
              <a:avLst/>
              <a:gdLst>
                <a:gd name="T0" fmla="*/ 8 w 8"/>
                <a:gd name="T1" fmla="*/ 640 h 641"/>
                <a:gd name="T2" fmla="*/ 3 w 8"/>
                <a:gd name="T3" fmla="*/ 641 h 641"/>
                <a:gd name="T4" fmla="*/ 0 w 8"/>
                <a:gd name="T5" fmla="*/ 640 h 641"/>
                <a:gd name="T6" fmla="*/ 0 w 8"/>
                <a:gd name="T7" fmla="*/ 0 h 641"/>
                <a:gd name="T8" fmla="*/ 3 w 8"/>
                <a:gd name="T9" fmla="*/ 0 h 641"/>
                <a:gd name="T10" fmla="*/ 8 w 8"/>
                <a:gd name="T11" fmla="*/ 0 h 641"/>
                <a:gd name="T12" fmla="*/ 8 w 8"/>
                <a:gd name="T13" fmla="*/ 640 h 641"/>
              </a:gdLst>
              <a:ahLst/>
              <a:cxnLst>
                <a:cxn ang="0">
                  <a:pos x="T0" y="T1"/>
                </a:cxn>
                <a:cxn ang="0">
                  <a:pos x="T2" y="T3"/>
                </a:cxn>
                <a:cxn ang="0">
                  <a:pos x="T4" y="T5"/>
                </a:cxn>
                <a:cxn ang="0">
                  <a:pos x="T6" y="T7"/>
                </a:cxn>
                <a:cxn ang="0">
                  <a:pos x="T8" y="T9"/>
                </a:cxn>
                <a:cxn ang="0">
                  <a:pos x="T10" y="T11"/>
                </a:cxn>
                <a:cxn ang="0">
                  <a:pos x="T12" y="T13"/>
                </a:cxn>
              </a:cxnLst>
              <a:rect l="0" t="0" r="r" b="b"/>
              <a:pathLst>
                <a:path w="8" h="641">
                  <a:moveTo>
                    <a:pt x="8" y="640"/>
                  </a:moveTo>
                  <a:lnTo>
                    <a:pt x="3" y="641"/>
                  </a:lnTo>
                  <a:lnTo>
                    <a:pt x="0" y="640"/>
                  </a:lnTo>
                  <a:lnTo>
                    <a:pt x="0" y="0"/>
                  </a:lnTo>
                  <a:lnTo>
                    <a:pt x="3" y="0"/>
                  </a:lnTo>
                  <a:lnTo>
                    <a:pt x="8" y="0"/>
                  </a:lnTo>
                  <a:lnTo>
                    <a:pt x="8" y="64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88"/>
            <p:cNvSpPr>
              <a:spLocks/>
            </p:cNvSpPr>
            <p:nvPr/>
          </p:nvSpPr>
          <p:spPr bwMode="auto">
            <a:xfrm rot="5400000">
              <a:off x="7663657" y="4343093"/>
              <a:ext cx="1481138" cy="452438"/>
            </a:xfrm>
            <a:custGeom>
              <a:avLst/>
              <a:gdLst>
                <a:gd name="T0" fmla="*/ 465 w 933"/>
                <a:gd name="T1" fmla="*/ 0 h 285"/>
                <a:gd name="T2" fmla="*/ 0 w 933"/>
                <a:gd name="T3" fmla="*/ 280 h 285"/>
                <a:gd name="T4" fmla="*/ 0 w 933"/>
                <a:gd name="T5" fmla="*/ 285 h 285"/>
                <a:gd name="T6" fmla="*/ 465 w 933"/>
                <a:gd name="T7" fmla="*/ 10 h 285"/>
                <a:gd name="T8" fmla="*/ 933 w 933"/>
                <a:gd name="T9" fmla="*/ 285 h 285"/>
                <a:gd name="T10" fmla="*/ 933 w 933"/>
                <a:gd name="T11" fmla="*/ 280 h 285"/>
                <a:gd name="T12" fmla="*/ 465 w 933"/>
                <a:gd name="T13" fmla="*/ 0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0"/>
                  </a:moveTo>
                  <a:lnTo>
                    <a:pt x="0" y="280"/>
                  </a:lnTo>
                  <a:lnTo>
                    <a:pt x="0" y="285"/>
                  </a:lnTo>
                  <a:lnTo>
                    <a:pt x="465" y="10"/>
                  </a:lnTo>
                  <a:lnTo>
                    <a:pt x="933" y="285"/>
                  </a:lnTo>
                  <a:lnTo>
                    <a:pt x="933" y="280"/>
                  </a:lnTo>
                  <a:lnTo>
                    <a:pt x="465"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89"/>
            <p:cNvSpPr>
              <a:spLocks/>
            </p:cNvSpPr>
            <p:nvPr/>
          </p:nvSpPr>
          <p:spPr bwMode="auto">
            <a:xfrm rot="5400000">
              <a:off x="7012781" y="4424055"/>
              <a:ext cx="1481138" cy="290513"/>
            </a:xfrm>
            <a:custGeom>
              <a:avLst/>
              <a:gdLst>
                <a:gd name="T0" fmla="*/ 0 w 933"/>
                <a:gd name="T1" fmla="*/ 183 h 183"/>
                <a:gd name="T2" fmla="*/ 462 w 933"/>
                <a:gd name="T3" fmla="*/ 7 h 183"/>
                <a:gd name="T4" fmla="*/ 470 w 933"/>
                <a:gd name="T5" fmla="*/ 7 h 183"/>
                <a:gd name="T6" fmla="*/ 933 w 933"/>
                <a:gd name="T7" fmla="*/ 183 h 183"/>
                <a:gd name="T8" fmla="*/ 933 w 933"/>
                <a:gd name="T9" fmla="*/ 178 h 183"/>
                <a:gd name="T10" fmla="*/ 470 w 933"/>
                <a:gd name="T11" fmla="*/ 0 h 183"/>
                <a:gd name="T12" fmla="*/ 462 w 933"/>
                <a:gd name="T13" fmla="*/ 0 h 183"/>
                <a:gd name="T14" fmla="*/ 0 w 933"/>
                <a:gd name="T15" fmla="*/ 178 h 183"/>
                <a:gd name="T16" fmla="*/ 0 w 933"/>
                <a:gd name="T17"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183"/>
                  </a:moveTo>
                  <a:lnTo>
                    <a:pt x="462" y="7"/>
                  </a:lnTo>
                  <a:lnTo>
                    <a:pt x="470" y="7"/>
                  </a:lnTo>
                  <a:lnTo>
                    <a:pt x="933" y="183"/>
                  </a:lnTo>
                  <a:lnTo>
                    <a:pt x="933" y="178"/>
                  </a:lnTo>
                  <a:lnTo>
                    <a:pt x="470" y="0"/>
                  </a:lnTo>
                  <a:lnTo>
                    <a:pt x="462" y="0"/>
                  </a:lnTo>
                  <a:lnTo>
                    <a:pt x="0" y="178"/>
                  </a:lnTo>
                  <a:lnTo>
                    <a:pt x="0" y="183"/>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90"/>
            <p:cNvSpPr>
              <a:spLocks/>
            </p:cNvSpPr>
            <p:nvPr/>
          </p:nvSpPr>
          <p:spPr bwMode="auto">
            <a:xfrm rot="5400000">
              <a:off x="6266657" y="4384368"/>
              <a:ext cx="2371725" cy="368300"/>
            </a:xfrm>
            <a:custGeom>
              <a:avLst/>
              <a:gdLst>
                <a:gd name="T0" fmla="*/ 746 w 1494"/>
                <a:gd name="T1" fmla="*/ 0 h 232"/>
                <a:gd name="T2" fmla="*/ 0 w 1494"/>
                <a:gd name="T3" fmla="*/ 224 h 232"/>
                <a:gd name="T4" fmla="*/ 0 w 1494"/>
                <a:gd name="T5" fmla="*/ 232 h 232"/>
                <a:gd name="T6" fmla="*/ 746 w 1494"/>
                <a:gd name="T7" fmla="*/ 10 h 232"/>
                <a:gd name="T8" fmla="*/ 1494 w 1494"/>
                <a:gd name="T9" fmla="*/ 232 h 232"/>
                <a:gd name="T10" fmla="*/ 1494 w 1494"/>
                <a:gd name="T11" fmla="*/ 224 h 232"/>
                <a:gd name="T12" fmla="*/ 746 w 1494"/>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1494" h="232">
                  <a:moveTo>
                    <a:pt x="746" y="0"/>
                  </a:moveTo>
                  <a:lnTo>
                    <a:pt x="0" y="224"/>
                  </a:lnTo>
                  <a:lnTo>
                    <a:pt x="0" y="232"/>
                  </a:lnTo>
                  <a:lnTo>
                    <a:pt x="746" y="10"/>
                  </a:lnTo>
                  <a:lnTo>
                    <a:pt x="1494" y="232"/>
                  </a:lnTo>
                  <a:lnTo>
                    <a:pt x="1494" y="224"/>
                  </a:lnTo>
                  <a:lnTo>
                    <a:pt x="746"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9" name="Freeform 91"/>
            <p:cNvSpPr>
              <a:spLocks/>
            </p:cNvSpPr>
            <p:nvPr/>
          </p:nvSpPr>
          <p:spPr bwMode="auto">
            <a:xfrm rot="5400000">
              <a:off x="5568157" y="4471681"/>
              <a:ext cx="2371725" cy="193675"/>
            </a:xfrm>
            <a:custGeom>
              <a:avLst/>
              <a:gdLst>
                <a:gd name="T0" fmla="*/ 743 w 1494"/>
                <a:gd name="T1" fmla="*/ 0 h 122"/>
                <a:gd name="T2" fmla="*/ 0 w 1494"/>
                <a:gd name="T3" fmla="*/ 113 h 122"/>
                <a:gd name="T4" fmla="*/ 0 w 1494"/>
                <a:gd name="T5" fmla="*/ 122 h 122"/>
                <a:gd name="T6" fmla="*/ 743 w 1494"/>
                <a:gd name="T7" fmla="*/ 11 h 122"/>
                <a:gd name="T8" fmla="*/ 751 w 1494"/>
                <a:gd name="T9" fmla="*/ 11 h 122"/>
                <a:gd name="T10" fmla="*/ 1494 w 1494"/>
                <a:gd name="T11" fmla="*/ 122 h 122"/>
                <a:gd name="T12" fmla="*/ 1494 w 1494"/>
                <a:gd name="T13" fmla="*/ 113 h 122"/>
                <a:gd name="T14" fmla="*/ 751 w 1494"/>
                <a:gd name="T15" fmla="*/ 0 h 122"/>
                <a:gd name="T16" fmla="*/ 743 w 1494"/>
                <a:gd name="T1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0"/>
                  </a:moveTo>
                  <a:lnTo>
                    <a:pt x="0" y="113"/>
                  </a:lnTo>
                  <a:lnTo>
                    <a:pt x="0" y="122"/>
                  </a:lnTo>
                  <a:lnTo>
                    <a:pt x="743" y="11"/>
                  </a:lnTo>
                  <a:lnTo>
                    <a:pt x="751" y="11"/>
                  </a:lnTo>
                  <a:lnTo>
                    <a:pt x="1494" y="122"/>
                  </a:lnTo>
                  <a:lnTo>
                    <a:pt x="1494" y="113"/>
                  </a:lnTo>
                  <a:lnTo>
                    <a:pt x="751" y="0"/>
                  </a:lnTo>
                  <a:lnTo>
                    <a:pt x="743"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92"/>
            <p:cNvSpPr>
              <a:spLocks/>
            </p:cNvSpPr>
            <p:nvPr/>
          </p:nvSpPr>
          <p:spPr bwMode="auto">
            <a:xfrm rot="5400000">
              <a:off x="3047207" y="4343093"/>
              <a:ext cx="1481138" cy="452438"/>
            </a:xfrm>
            <a:custGeom>
              <a:avLst/>
              <a:gdLst>
                <a:gd name="T0" fmla="*/ 465 w 933"/>
                <a:gd name="T1" fmla="*/ 285 h 285"/>
                <a:gd name="T2" fmla="*/ 0 w 933"/>
                <a:gd name="T3" fmla="*/ 5 h 285"/>
                <a:gd name="T4" fmla="*/ 0 w 933"/>
                <a:gd name="T5" fmla="*/ 0 h 285"/>
                <a:gd name="T6" fmla="*/ 465 w 933"/>
                <a:gd name="T7" fmla="*/ 275 h 285"/>
                <a:gd name="T8" fmla="*/ 933 w 933"/>
                <a:gd name="T9" fmla="*/ 0 h 285"/>
                <a:gd name="T10" fmla="*/ 933 w 933"/>
                <a:gd name="T11" fmla="*/ 5 h 285"/>
                <a:gd name="T12" fmla="*/ 465 w 933"/>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933" h="285">
                  <a:moveTo>
                    <a:pt x="465" y="285"/>
                  </a:moveTo>
                  <a:lnTo>
                    <a:pt x="0" y="5"/>
                  </a:lnTo>
                  <a:lnTo>
                    <a:pt x="0" y="0"/>
                  </a:lnTo>
                  <a:lnTo>
                    <a:pt x="465" y="275"/>
                  </a:lnTo>
                  <a:lnTo>
                    <a:pt x="933" y="0"/>
                  </a:lnTo>
                  <a:lnTo>
                    <a:pt x="933" y="5"/>
                  </a:lnTo>
                  <a:lnTo>
                    <a:pt x="465" y="285"/>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93"/>
            <p:cNvSpPr>
              <a:spLocks/>
            </p:cNvSpPr>
            <p:nvPr/>
          </p:nvSpPr>
          <p:spPr bwMode="auto">
            <a:xfrm rot="5400000">
              <a:off x="3698081" y="4424055"/>
              <a:ext cx="1481138" cy="290513"/>
            </a:xfrm>
            <a:custGeom>
              <a:avLst/>
              <a:gdLst>
                <a:gd name="T0" fmla="*/ 0 w 933"/>
                <a:gd name="T1" fmla="*/ 0 h 183"/>
                <a:gd name="T2" fmla="*/ 462 w 933"/>
                <a:gd name="T3" fmla="*/ 176 h 183"/>
                <a:gd name="T4" fmla="*/ 470 w 933"/>
                <a:gd name="T5" fmla="*/ 176 h 183"/>
                <a:gd name="T6" fmla="*/ 933 w 933"/>
                <a:gd name="T7" fmla="*/ 0 h 183"/>
                <a:gd name="T8" fmla="*/ 933 w 933"/>
                <a:gd name="T9" fmla="*/ 5 h 183"/>
                <a:gd name="T10" fmla="*/ 470 w 933"/>
                <a:gd name="T11" fmla="*/ 183 h 183"/>
                <a:gd name="T12" fmla="*/ 462 w 933"/>
                <a:gd name="T13" fmla="*/ 183 h 183"/>
                <a:gd name="T14" fmla="*/ 0 w 933"/>
                <a:gd name="T15" fmla="*/ 5 h 183"/>
                <a:gd name="T16" fmla="*/ 0 w 93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3" h="183">
                  <a:moveTo>
                    <a:pt x="0" y="0"/>
                  </a:moveTo>
                  <a:lnTo>
                    <a:pt x="462" y="176"/>
                  </a:lnTo>
                  <a:lnTo>
                    <a:pt x="470" y="176"/>
                  </a:lnTo>
                  <a:lnTo>
                    <a:pt x="933" y="0"/>
                  </a:lnTo>
                  <a:lnTo>
                    <a:pt x="933" y="5"/>
                  </a:lnTo>
                  <a:lnTo>
                    <a:pt x="470" y="183"/>
                  </a:lnTo>
                  <a:lnTo>
                    <a:pt x="462" y="183"/>
                  </a:lnTo>
                  <a:lnTo>
                    <a:pt x="0" y="5"/>
                  </a:lnTo>
                  <a:lnTo>
                    <a:pt x="0"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94"/>
            <p:cNvSpPr>
              <a:spLocks/>
            </p:cNvSpPr>
            <p:nvPr/>
          </p:nvSpPr>
          <p:spPr bwMode="auto">
            <a:xfrm rot="5400000">
              <a:off x="3552825" y="4383574"/>
              <a:ext cx="2371725" cy="369888"/>
            </a:xfrm>
            <a:custGeom>
              <a:avLst/>
              <a:gdLst>
                <a:gd name="T0" fmla="*/ 746 w 1494"/>
                <a:gd name="T1" fmla="*/ 233 h 233"/>
                <a:gd name="T2" fmla="*/ 0 w 1494"/>
                <a:gd name="T3" fmla="*/ 9 h 233"/>
                <a:gd name="T4" fmla="*/ 0 w 1494"/>
                <a:gd name="T5" fmla="*/ 0 h 233"/>
                <a:gd name="T6" fmla="*/ 746 w 1494"/>
                <a:gd name="T7" fmla="*/ 222 h 233"/>
                <a:gd name="T8" fmla="*/ 1494 w 1494"/>
                <a:gd name="T9" fmla="*/ 0 h 233"/>
                <a:gd name="T10" fmla="*/ 1494 w 1494"/>
                <a:gd name="T11" fmla="*/ 9 h 233"/>
                <a:gd name="T12" fmla="*/ 746 w 1494"/>
                <a:gd name="T13" fmla="*/ 233 h 233"/>
              </a:gdLst>
              <a:ahLst/>
              <a:cxnLst>
                <a:cxn ang="0">
                  <a:pos x="T0" y="T1"/>
                </a:cxn>
                <a:cxn ang="0">
                  <a:pos x="T2" y="T3"/>
                </a:cxn>
                <a:cxn ang="0">
                  <a:pos x="T4" y="T5"/>
                </a:cxn>
                <a:cxn ang="0">
                  <a:pos x="T6" y="T7"/>
                </a:cxn>
                <a:cxn ang="0">
                  <a:pos x="T8" y="T9"/>
                </a:cxn>
                <a:cxn ang="0">
                  <a:pos x="T10" y="T11"/>
                </a:cxn>
                <a:cxn ang="0">
                  <a:pos x="T12" y="T13"/>
                </a:cxn>
              </a:cxnLst>
              <a:rect l="0" t="0" r="r" b="b"/>
              <a:pathLst>
                <a:path w="1494" h="233">
                  <a:moveTo>
                    <a:pt x="746" y="233"/>
                  </a:moveTo>
                  <a:lnTo>
                    <a:pt x="0" y="9"/>
                  </a:lnTo>
                  <a:lnTo>
                    <a:pt x="0" y="0"/>
                  </a:lnTo>
                  <a:lnTo>
                    <a:pt x="746" y="222"/>
                  </a:lnTo>
                  <a:lnTo>
                    <a:pt x="1494" y="0"/>
                  </a:lnTo>
                  <a:lnTo>
                    <a:pt x="1494" y="9"/>
                  </a:lnTo>
                  <a:lnTo>
                    <a:pt x="746" y="233"/>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95"/>
            <p:cNvSpPr>
              <a:spLocks/>
            </p:cNvSpPr>
            <p:nvPr/>
          </p:nvSpPr>
          <p:spPr bwMode="auto">
            <a:xfrm rot="5400000">
              <a:off x="4252120" y="4471681"/>
              <a:ext cx="2371725" cy="193675"/>
            </a:xfrm>
            <a:custGeom>
              <a:avLst/>
              <a:gdLst>
                <a:gd name="T0" fmla="*/ 743 w 1494"/>
                <a:gd name="T1" fmla="*/ 122 h 122"/>
                <a:gd name="T2" fmla="*/ 0 w 1494"/>
                <a:gd name="T3" fmla="*/ 9 h 122"/>
                <a:gd name="T4" fmla="*/ 0 w 1494"/>
                <a:gd name="T5" fmla="*/ 0 h 122"/>
                <a:gd name="T6" fmla="*/ 743 w 1494"/>
                <a:gd name="T7" fmla="*/ 112 h 122"/>
                <a:gd name="T8" fmla="*/ 751 w 1494"/>
                <a:gd name="T9" fmla="*/ 112 h 122"/>
                <a:gd name="T10" fmla="*/ 1494 w 1494"/>
                <a:gd name="T11" fmla="*/ 0 h 122"/>
                <a:gd name="T12" fmla="*/ 1494 w 1494"/>
                <a:gd name="T13" fmla="*/ 9 h 122"/>
                <a:gd name="T14" fmla="*/ 751 w 1494"/>
                <a:gd name="T15" fmla="*/ 122 h 122"/>
                <a:gd name="T16" fmla="*/ 743 w 1494"/>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4" h="122">
                  <a:moveTo>
                    <a:pt x="743" y="122"/>
                  </a:moveTo>
                  <a:lnTo>
                    <a:pt x="0" y="9"/>
                  </a:lnTo>
                  <a:lnTo>
                    <a:pt x="0" y="0"/>
                  </a:lnTo>
                  <a:lnTo>
                    <a:pt x="743" y="112"/>
                  </a:lnTo>
                  <a:lnTo>
                    <a:pt x="751" y="112"/>
                  </a:lnTo>
                  <a:lnTo>
                    <a:pt x="1494" y="0"/>
                  </a:lnTo>
                  <a:lnTo>
                    <a:pt x="1494" y="9"/>
                  </a:lnTo>
                  <a:lnTo>
                    <a:pt x="751" y="122"/>
                  </a:lnTo>
                  <a:lnTo>
                    <a:pt x="743" y="122"/>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Freeform 96"/>
            <p:cNvSpPr>
              <a:spLocks/>
            </p:cNvSpPr>
            <p:nvPr/>
          </p:nvSpPr>
          <p:spPr bwMode="auto">
            <a:xfrm rot="5400000">
              <a:off x="4868863" y="4470886"/>
              <a:ext cx="3263900" cy="195263"/>
            </a:xfrm>
            <a:custGeom>
              <a:avLst/>
              <a:gdLst>
                <a:gd name="T0" fmla="*/ 1027 w 2056"/>
                <a:gd name="T1" fmla="*/ 0 h 123"/>
                <a:gd name="T2" fmla="*/ 0 w 2056"/>
                <a:gd name="T3" fmla="*/ 111 h 123"/>
                <a:gd name="T4" fmla="*/ 0 w 2056"/>
                <a:gd name="T5" fmla="*/ 123 h 123"/>
                <a:gd name="T6" fmla="*/ 1027 w 2056"/>
                <a:gd name="T7" fmla="*/ 14 h 123"/>
                <a:gd name="T8" fmla="*/ 2056 w 2056"/>
                <a:gd name="T9" fmla="*/ 123 h 123"/>
                <a:gd name="T10" fmla="*/ 2056 w 2056"/>
                <a:gd name="T11" fmla="*/ 111 h 123"/>
                <a:gd name="T12" fmla="*/ 1027 w 2056"/>
                <a:gd name="T13" fmla="*/ 0 h 123"/>
              </a:gdLst>
              <a:ahLst/>
              <a:cxnLst>
                <a:cxn ang="0">
                  <a:pos x="T0" y="T1"/>
                </a:cxn>
                <a:cxn ang="0">
                  <a:pos x="T2" y="T3"/>
                </a:cxn>
                <a:cxn ang="0">
                  <a:pos x="T4" y="T5"/>
                </a:cxn>
                <a:cxn ang="0">
                  <a:pos x="T6" y="T7"/>
                </a:cxn>
                <a:cxn ang="0">
                  <a:pos x="T8" y="T9"/>
                </a:cxn>
                <a:cxn ang="0">
                  <a:pos x="T10" y="T11"/>
                </a:cxn>
                <a:cxn ang="0">
                  <a:pos x="T12" y="T13"/>
                </a:cxn>
              </a:cxnLst>
              <a:rect l="0" t="0" r="r" b="b"/>
              <a:pathLst>
                <a:path w="2056" h="123">
                  <a:moveTo>
                    <a:pt x="1027" y="0"/>
                  </a:moveTo>
                  <a:lnTo>
                    <a:pt x="0" y="111"/>
                  </a:lnTo>
                  <a:lnTo>
                    <a:pt x="0" y="123"/>
                  </a:lnTo>
                  <a:lnTo>
                    <a:pt x="1027" y="14"/>
                  </a:lnTo>
                  <a:lnTo>
                    <a:pt x="2056" y="123"/>
                  </a:lnTo>
                  <a:lnTo>
                    <a:pt x="2056" y="111"/>
                  </a:lnTo>
                  <a:lnTo>
                    <a:pt x="1027" y="0"/>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5" name="Freeform 97"/>
            <p:cNvSpPr>
              <a:spLocks/>
            </p:cNvSpPr>
            <p:nvPr/>
          </p:nvSpPr>
          <p:spPr bwMode="auto">
            <a:xfrm rot="5400000">
              <a:off x="4043363" y="4474061"/>
              <a:ext cx="3263900" cy="188913"/>
            </a:xfrm>
            <a:custGeom>
              <a:avLst/>
              <a:gdLst>
                <a:gd name="T0" fmla="*/ 1027 w 2056"/>
                <a:gd name="T1" fmla="*/ 119 h 119"/>
                <a:gd name="T2" fmla="*/ 0 w 2056"/>
                <a:gd name="T3" fmla="*/ 10 h 119"/>
                <a:gd name="T4" fmla="*/ 0 w 2056"/>
                <a:gd name="T5" fmla="*/ 0 h 119"/>
                <a:gd name="T6" fmla="*/ 1027 w 2056"/>
                <a:gd name="T7" fmla="*/ 104 h 119"/>
                <a:gd name="T8" fmla="*/ 2056 w 2056"/>
                <a:gd name="T9" fmla="*/ 0 h 119"/>
                <a:gd name="T10" fmla="*/ 2056 w 2056"/>
                <a:gd name="T11" fmla="*/ 10 h 119"/>
                <a:gd name="T12" fmla="*/ 1027 w 2056"/>
                <a:gd name="T13" fmla="*/ 119 h 119"/>
              </a:gdLst>
              <a:ahLst/>
              <a:cxnLst>
                <a:cxn ang="0">
                  <a:pos x="T0" y="T1"/>
                </a:cxn>
                <a:cxn ang="0">
                  <a:pos x="T2" y="T3"/>
                </a:cxn>
                <a:cxn ang="0">
                  <a:pos x="T4" y="T5"/>
                </a:cxn>
                <a:cxn ang="0">
                  <a:pos x="T6" y="T7"/>
                </a:cxn>
                <a:cxn ang="0">
                  <a:pos x="T8" y="T9"/>
                </a:cxn>
                <a:cxn ang="0">
                  <a:pos x="T10" y="T11"/>
                </a:cxn>
                <a:cxn ang="0">
                  <a:pos x="T12" y="T13"/>
                </a:cxn>
              </a:cxnLst>
              <a:rect l="0" t="0" r="r" b="b"/>
              <a:pathLst>
                <a:path w="2056" h="119">
                  <a:moveTo>
                    <a:pt x="1027" y="119"/>
                  </a:moveTo>
                  <a:lnTo>
                    <a:pt x="0" y="10"/>
                  </a:lnTo>
                  <a:lnTo>
                    <a:pt x="0" y="0"/>
                  </a:lnTo>
                  <a:lnTo>
                    <a:pt x="1027" y="104"/>
                  </a:lnTo>
                  <a:lnTo>
                    <a:pt x="2056" y="0"/>
                  </a:lnTo>
                  <a:lnTo>
                    <a:pt x="2056" y="10"/>
                  </a:lnTo>
                  <a:lnTo>
                    <a:pt x="1027" y="119"/>
                  </a:ln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6" name="TextBox 35"/>
          <p:cNvSpPr txBox="1"/>
          <p:nvPr/>
        </p:nvSpPr>
        <p:spPr>
          <a:xfrm>
            <a:off x="5761484" y="3259249"/>
            <a:ext cx="652743" cy="646331"/>
          </a:xfrm>
          <a:prstGeom prst="rect">
            <a:avLst/>
          </a:prstGeom>
          <a:noFill/>
        </p:spPr>
        <p:txBody>
          <a:bodyPr wrap="none" rtlCol="0" anchor="ctr">
            <a:spAutoFit/>
          </a:bodyPr>
          <a:lstStyle/>
          <a:p>
            <a:pPr algn="ctr"/>
            <a:r>
              <a:rPr lang="en-US" sz="3600" b="1" smtClean="0">
                <a:solidFill>
                  <a:schemeClr val="bg1"/>
                </a:solidFill>
              </a:rPr>
              <a:t>03</a:t>
            </a:r>
            <a:endParaRPr lang="en-US" sz="3600" b="1">
              <a:solidFill>
                <a:schemeClr val="bg1"/>
              </a:solidFill>
            </a:endParaRPr>
          </a:p>
        </p:txBody>
      </p:sp>
      <p:sp>
        <p:nvSpPr>
          <p:cNvPr id="67" name="TextBox 66"/>
          <p:cNvSpPr txBox="1"/>
          <p:nvPr/>
        </p:nvSpPr>
        <p:spPr>
          <a:xfrm>
            <a:off x="3340352" y="3249878"/>
            <a:ext cx="652743" cy="646331"/>
          </a:xfrm>
          <a:prstGeom prst="rect">
            <a:avLst/>
          </a:prstGeom>
          <a:noFill/>
        </p:spPr>
        <p:txBody>
          <a:bodyPr wrap="none" rtlCol="0" anchor="ctr">
            <a:spAutoFit/>
          </a:bodyPr>
          <a:lstStyle/>
          <a:p>
            <a:pPr algn="ctr"/>
            <a:r>
              <a:rPr lang="en-US" sz="3600" b="1" smtClean="0">
                <a:solidFill>
                  <a:schemeClr val="bg1"/>
                </a:solidFill>
              </a:rPr>
              <a:t>01</a:t>
            </a:r>
            <a:endParaRPr lang="en-US" sz="3600" b="1">
              <a:solidFill>
                <a:schemeClr val="bg1"/>
              </a:solidFill>
            </a:endParaRPr>
          </a:p>
        </p:txBody>
      </p:sp>
      <p:sp>
        <p:nvSpPr>
          <p:cNvPr id="68" name="TextBox 67"/>
          <p:cNvSpPr txBox="1"/>
          <p:nvPr/>
        </p:nvSpPr>
        <p:spPr>
          <a:xfrm>
            <a:off x="4523486" y="3249878"/>
            <a:ext cx="652743" cy="646331"/>
          </a:xfrm>
          <a:prstGeom prst="rect">
            <a:avLst/>
          </a:prstGeom>
          <a:noFill/>
        </p:spPr>
        <p:txBody>
          <a:bodyPr wrap="none" rtlCol="0" anchor="ctr">
            <a:spAutoFit/>
          </a:bodyPr>
          <a:lstStyle/>
          <a:p>
            <a:pPr algn="ctr"/>
            <a:r>
              <a:rPr lang="en-US" sz="3600" b="1" smtClean="0">
                <a:solidFill>
                  <a:schemeClr val="bg1"/>
                </a:solidFill>
              </a:rPr>
              <a:t>02</a:t>
            </a:r>
            <a:endParaRPr lang="en-US" sz="3600" b="1">
              <a:solidFill>
                <a:schemeClr val="bg1"/>
              </a:solidFill>
            </a:endParaRPr>
          </a:p>
        </p:txBody>
      </p:sp>
      <p:sp>
        <p:nvSpPr>
          <p:cNvPr id="69" name="TextBox 68"/>
          <p:cNvSpPr txBox="1"/>
          <p:nvPr/>
        </p:nvSpPr>
        <p:spPr>
          <a:xfrm>
            <a:off x="6999482" y="3249878"/>
            <a:ext cx="652743" cy="646331"/>
          </a:xfrm>
          <a:prstGeom prst="rect">
            <a:avLst/>
          </a:prstGeom>
          <a:noFill/>
        </p:spPr>
        <p:txBody>
          <a:bodyPr wrap="none" rtlCol="0" anchor="ctr">
            <a:spAutoFit/>
          </a:bodyPr>
          <a:lstStyle/>
          <a:p>
            <a:pPr algn="ctr"/>
            <a:r>
              <a:rPr lang="en-US" sz="3600" b="1" smtClean="0">
                <a:solidFill>
                  <a:schemeClr val="bg1"/>
                </a:solidFill>
              </a:rPr>
              <a:t>04</a:t>
            </a:r>
            <a:endParaRPr lang="en-US" sz="3600" b="1">
              <a:solidFill>
                <a:schemeClr val="bg1"/>
              </a:solidFill>
            </a:endParaRPr>
          </a:p>
        </p:txBody>
      </p:sp>
      <p:sp>
        <p:nvSpPr>
          <p:cNvPr id="70" name="TextBox 69"/>
          <p:cNvSpPr txBox="1"/>
          <p:nvPr/>
        </p:nvSpPr>
        <p:spPr>
          <a:xfrm>
            <a:off x="8182615" y="3249878"/>
            <a:ext cx="652743" cy="646331"/>
          </a:xfrm>
          <a:prstGeom prst="rect">
            <a:avLst/>
          </a:prstGeom>
          <a:noFill/>
        </p:spPr>
        <p:txBody>
          <a:bodyPr wrap="none" rtlCol="0" anchor="ctr">
            <a:spAutoFit/>
          </a:bodyPr>
          <a:lstStyle/>
          <a:p>
            <a:pPr algn="ctr"/>
            <a:r>
              <a:rPr lang="en-US" sz="3600" b="1" smtClean="0">
                <a:solidFill>
                  <a:schemeClr val="bg1"/>
                </a:solidFill>
              </a:rPr>
              <a:t>05</a:t>
            </a:r>
            <a:endParaRPr lang="en-US" sz="3600" b="1">
              <a:solidFill>
                <a:schemeClr val="bg1"/>
              </a:solidFill>
            </a:endParaRPr>
          </a:p>
        </p:txBody>
      </p:sp>
      <p:grpSp>
        <p:nvGrpSpPr>
          <p:cNvPr id="95" name="Group 94"/>
          <p:cNvGrpSpPr/>
          <p:nvPr/>
        </p:nvGrpSpPr>
        <p:grpSpPr>
          <a:xfrm>
            <a:off x="189359" y="3259249"/>
            <a:ext cx="2690831" cy="1146326"/>
            <a:chOff x="479911" y="2661496"/>
            <a:chExt cx="2690831" cy="1146326"/>
          </a:xfrm>
        </p:grpSpPr>
        <p:sp>
          <p:nvSpPr>
            <p:cNvPr id="89" name="Rectangle 1436"/>
            <p:cNvSpPr>
              <a:spLocks noChangeArrowheads="1"/>
            </p:cNvSpPr>
            <p:nvPr/>
          </p:nvSpPr>
          <p:spPr bwMode="auto">
            <a:xfrm>
              <a:off x="479911" y="2661496"/>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5"/>
                  </a:solidFill>
                </a:rPr>
                <a:t>Lorem Ipsum Dolor sit </a:t>
              </a:r>
            </a:p>
          </p:txBody>
        </p:sp>
        <p:sp>
          <p:nvSpPr>
            <p:cNvPr id="90" name="Content Placeholder 2"/>
            <p:cNvSpPr txBox="1">
              <a:spLocks/>
            </p:cNvSpPr>
            <p:nvPr/>
          </p:nvSpPr>
          <p:spPr>
            <a:xfrm>
              <a:off x="773152" y="2976825"/>
              <a:ext cx="2397590"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
        <p:nvSpPr>
          <p:cNvPr id="91" name="Rectangle 1436"/>
          <p:cNvSpPr>
            <a:spLocks noChangeArrowheads="1"/>
          </p:cNvSpPr>
          <p:nvPr/>
        </p:nvSpPr>
        <p:spPr bwMode="auto">
          <a:xfrm>
            <a:off x="1549634" y="5236822"/>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1"/>
                </a:solidFill>
              </a:rPr>
              <a:t>Lorem Ipsum Dolor sit </a:t>
            </a:r>
          </a:p>
        </p:txBody>
      </p:sp>
      <p:sp>
        <p:nvSpPr>
          <p:cNvPr id="92" name="Content Placeholder 2"/>
          <p:cNvSpPr txBox="1">
            <a:spLocks/>
          </p:cNvSpPr>
          <p:nvPr/>
        </p:nvSpPr>
        <p:spPr>
          <a:xfrm>
            <a:off x="1307821" y="555215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nvGrpSpPr>
          <p:cNvPr id="96" name="Group 95"/>
          <p:cNvGrpSpPr/>
          <p:nvPr/>
        </p:nvGrpSpPr>
        <p:grpSpPr>
          <a:xfrm>
            <a:off x="2253454" y="1354809"/>
            <a:ext cx="2932644" cy="961660"/>
            <a:chOff x="2417623" y="1354809"/>
            <a:chExt cx="2932644" cy="961660"/>
          </a:xfrm>
        </p:grpSpPr>
        <p:sp>
          <p:nvSpPr>
            <p:cNvPr id="93" name="Rectangle 1436"/>
            <p:cNvSpPr>
              <a:spLocks noChangeArrowheads="1"/>
            </p:cNvSpPr>
            <p:nvPr/>
          </p:nvSpPr>
          <p:spPr bwMode="auto">
            <a:xfrm>
              <a:off x="2659436" y="1354809"/>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chemeClr val="accent3"/>
                  </a:solidFill>
                </a:rPr>
                <a:t>Lorem Ipsum Dolor sit </a:t>
              </a:r>
            </a:p>
          </p:txBody>
        </p:sp>
        <p:sp>
          <p:nvSpPr>
            <p:cNvPr id="94" name="Content Placeholder 2"/>
            <p:cNvSpPr txBox="1">
              <a:spLocks/>
            </p:cNvSpPr>
            <p:nvPr/>
          </p:nvSpPr>
          <p:spPr>
            <a:xfrm>
              <a:off x="2417623" y="1670138"/>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r">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
        <p:nvSpPr>
          <p:cNvPr id="101" name="Oval 100"/>
          <p:cNvSpPr/>
          <p:nvPr/>
        </p:nvSpPr>
        <p:spPr>
          <a:xfrm>
            <a:off x="6025364" y="1792226"/>
            <a:ext cx="118783" cy="11878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4956977" y="5357617"/>
            <a:ext cx="118783" cy="11878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3881155" y="2870132"/>
            <a:ext cx="118783" cy="11878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4" name="Group 103"/>
          <p:cNvGrpSpPr/>
          <p:nvPr/>
        </p:nvGrpSpPr>
        <p:grpSpPr>
          <a:xfrm>
            <a:off x="9355842" y="3259249"/>
            <a:ext cx="2690831" cy="1146326"/>
            <a:chOff x="479911" y="2661496"/>
            <a:chExt cx="2690831" cy="1146326"/>
          </a:xfrm>
        </p:grpSpPr>
        <p:sp>
          <p:nvSpPr>
            <p:cNvPr id="105" name="Rectangle 1436"/>
            <p:cNvSpPr>
              <a:spLocks noChangeArrowheads="1"/>
            </p:cNvSpPr>
            <p:nvPr/>
          </p:nvSpPr>
          <p:spPr bwMode="auto">
            <a:xfrm>
              <a:off x="479911" y="2661496"/>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2"/>
                  </a:solidFill>
                </a:rPr>
                <a:t>Lorem Ipsum Dolor sit </a:t>
              </a:r>
            </a:p>
          </p:txBody>
        </p:sp>
        <p:sp>
          <p:nvSpPr>
            <p:cNvPr id="106" name="Content Placeholder 2"/>
            <p:cNvSpPr txBox="1">
              <a:spLocks/>
            </p:cNvSpPr>
            <p:nvPr/>
          </p:nvSpPr>
          <p:spPr>
            <a:xfrm>
              <a:off x="479911" y="2976825"/>
              <a:ext cx="2397590" cy="83099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
        <p:nvSpPr>
          <p:cNvPr id="109" name="Rectangle 1436"/>
          <p:cNvSpPr>
            <a:spLocks noChangeArrowheads="1"/>
          </p:cNvSpPr>
          <p:nvPr/>
        </p:nvSpPr>
        <p:spPr bwMode="auto">
          <a:xfrm>
            <a:off x="7936543" y="5236822"/>
            <a:ext cx="2690831" cy="369332"/>
          </a:xfrm>
          <a:prstGeom prst="rect">
            <a:avLst/>
          </a:prstGeom>
          <a:extLst/>
        </p:spPr>
        <p:txBody>
          <a:bodyPr vert="horz" lIns="91440" tIns="45720" rIns="91440" bIns="45720" rtlCol="0">
            <a:spAutoFit/>
          </a:bodyPr>
          <a:lstStyle/>
          <a:p>
            <a:pPr>
              <a:buFont typeface="Arial" pitchFamily="34" charset="0"/>
              <a:buNone/>
            </a:pPr>
            <a:r>
              <a:rPr lang="en-US">
                <a:solidFill>
                  <a:schemeClr val="accent4"/>
                </a:solidFill>
              </a:rPr>
              <a:t>Lorem Ipsum Dolor sit </a:t>
            </a:r>
          </a:p>
        </p:txBody>
      </p:sp>
      <p:sp>
        <p:nvSpPr>
          <p:cNvPr id="110" name="Content Placeholder 2"/>
          <p:cNvSpPr txBox="1">
            <a:spLocks/>
          </p:cNvSpPr>
          <p:nvPr/>
        </p:nvSpPr>
        <p:spPr>
          <a:xfrm>
            <a:off x="7936543" y="5552151"/>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sp>
        <p:nvSpPr>
          <p:cNvPr id="111" name="Oval 110"/>
          <p:cNvSpPr/>
          <p:nvPr/>
        </p:nvSpPr>
        <p:spPr>
          <a:xfrm>
            <a:off x="7134684" y="5357617"/>
            <a:ext cx="118783" cy="11878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p:cNvSpPr/>
          <p:nvPr/>
        </p:nvSpPr>
        <p:spPr>
          <a:xfrm>
            <a:off x="8199621" y="2870132"/>
            <a:ext cx="118783" cy="118783"/>
          </a:xfrm>
          <a:prstGeom prst="ellips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4" name="Elbow Connector 113"/>
          <p:cNvCxnSpPr>
            <a:stCxn id="93" idx="3"/>
            <a:endCxn id="101" idx="0"/>
          </p:cNvCxnSpPr>
          <p:nvPr/>
        </p:nvCxnSpPr>
        <p:spPr>
          <a:xfrm>
            <a:off x="5186098" y="1539475"/>
            <a:ext cx="898658" cy="252751"/>
          </a:xfrm>
          <a:prstGeom prst="bentConnector2">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17" name="Elbow Connector 116"/>
          <p:cNvCxnSpPr>
            <a:stCxn id="89" idx="3"/>
            <a:endCxn id="103" idx="0"/>
          </p:cNvCxnSpPr>
          <p:nvPr/>
        </p:nvCxnSpPr>
        <p:spPr>
          <a:xfrm flipV="1">
            <a:off x="2880190" y="2870132"/>
            <a:ext cx="1060357" cy="573783"/>
          </a:xfrm>
          <a:prstGeom prst="bentConnector4">
            <a:avLst>
              <a:gd name="adj1" fmla="val -230"/>
              <a:gd name="adj2" fmla="val 139841"/>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20" name="Elbow Connector 119"/>
          <p:cNvCxnSpPr>
            <a:stCxn id="105" idx="1"/>
            <a:endCxn id="112" idx="0"/>
          </p:cNvCxnSpPr>
          <p:nvPr/>
        </p:nvCxnSpPr>
        <p:spPr>
          <a:xfrm rot="10800000">
            <a:off x="8259014" y="2870133"/>
            <a:ext cx="1096829" cy="573783"/>
          </a:xfrm>
          <a:prstGeom prst="bentConnector4">
            <a:avLst>
              <a:gd name="adj1" fmla="val -227"/>
              <a:gd name="adj2" fmla="val 139841"/>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a:stCxn id="91" idx="3"/>
            <a:endCxn id="102" idx="2"/>
          </p:cNvCxnSpPr>
          <p:nvPr/>
        </p:nvCxnSpPr>
        <p:spPr>
          <a:xfrm flipV="1">
            <a:off x="4240465" y="5417009"/>
            <a:ext cx="716512" cy="4479"/>
          </a:xfrm>
          <a:prstGeom prst="line">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stCxn id="109" idx="1"/>
            <a:endCxn id="111" idx="6"/>
          </p:cNvCxnSpPr>
          <p:nvPr/>
        </p:nvCxnSpPr>
        <p:spPr>
          <a:xfrm flipH="1" flipV="1">
            <a:off x="7253467" y="5417009"/>
            <a:ext cx="683076" cy="4479"/>
          </a:xfrm>
          <a:prstGeom prst="line">
            <a:avLst/>
          </a:prstGeom>
          <a:ln>
            <a:solidFill>
              <a:schemeClr val="bg2"/>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888092"/>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t>Editable Business People Shapes</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10. Silhouettes</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11245215" y="594487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2"/>
                </a:solidFill>
                <a:latin typeface="FontAwesome" pitchFamily="2" charset="0"/>
              </a:rPr>
              <a:t></a:t>
            </a:r>
            <a:endParaRPr lang="en-US" sz="3200">
              <a:solidFill>
                <a:schemeClr val="accent2"/>
              </a:solidFill>
              <a:latin typeface="FontAwesome" pitchFamily="2" charset="0"/>
            </a:endParaRPr>
          </a:p>
        </p:txBody>
      </p:sp>
    </p:spTree>
    <p:extLst>
      <p:ext uri="{BB962C8B-B14F-4D97-AF65-F5344CB8AC3E}">
        <p14:creationId xmlns:p14="http://schemas.microsoft.com/office/powerpoint/2010/main" val="2629652534"/>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Business People </a:t>
            </a:r>
            <a:r>
              <a:rPr lang="en-US" b="1" smtClean="0">
                <a:latin typeface="+mn-lt"/>
              </a:rPr>
              <a:t>Silhouettes</a:t>
            </a:r>
            <a:r>
              <a:rPr lang="en-US" smtClean="0"/>
              <a:t> – 1/3</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147</a:t>
            </a:fld>
            <a:endParaRPr lang="en-US"/>
          </a:p>
        </p:txBody>
      </p:sp>
      <p:grpSp>
        <p:nvGrpSpPr>
          <p:cNvPr id="6" name="Group 5"/>
          <p:cNvGrpSpPr/>
          <p:nvPr/>
        </p:nvGrpSpPr>
        <p:grpSpPr>
          <a:xfrm>
            <a:off x="2023453" y="1591065"/>
            <a:ext cx="1224646" cy="4223411"/>
            <a:chOff x="2905125" y="1591065"/>
            <a:chExt cx="1224646" cy="4223411"/>
          </a:xfrm>
        </p:grpSpPr>
        <p:sp>
          <p:nvSpPr>
            <p:cNvPr id="12" name="Freeform 859"/>
            <p:cNvSpPr>
              <a:spLocks noEditPoints="1"/>
            </p:cNvSpPr>
            <p:nvPr/>
          </p:nvSpPr>
          <p:spPr bwMode="auto">
            <a:xfrm>
              <a:off x="2905125" y="2192613"/>
              <a:ext cx="1224646" cy="3621863"/>
            </a:xfrm>
            <a:custGeom>
              <a:avLst/>
              <a:gdLst>
                <a:gd name="T0" fmla="*/ 559 w 682"/>
                <a:gd name="T1" fmla="*/ 576 h 2017"/>
                <a:gd name="T2" fmla="*/ 566 w 682"/>
                <a:gd name="T3" fmla="*/ 745 h 2017"/>
                <a:gd name="T4" fmla="*/ 575 w 682"/>
                <a:gd name="T5" fmla="*/ 707 h 2017"/>
                <a:gd name="T6" fmla="*/ 567 w 682"/>
                <a:gd name="T7" fmla="*/ 556 h 2017"/>
                <a:gd name="T8" fmla="*/ 558 w 682"/>
                <a:gd name="T9" fmla="*/ 467 h 2017"/>
                <a:gd name="T10" fmla="*/ 472 w 682"/>
                <a:gd name="T11" fmla="*/ 221 h 2017"/>
                <a:gd name="T12" fmla="*/ 455 w 682"/>
                <a:gd name="T13" fmla="*/ 0 h 2017"/>
                <a:gd name="T14" fmla="*/ 555 w 682"/>
                <a:gd name="T15" fmla="*/ 72 h 2017"/>
                <a:gd name="T16" fmla="*/ 651 w 682"/>
                <a:gd name="T17" fmla="*/ 155 h 2017"/>
                <a:gd name="T18" fmla="*/ 674 w 682"/>
                <a:gd name="T19" fmla="*/ 438 h 2017"/>
                <a:gd name="T20" fmla="*/ 678 w 682"/>
                <a:gd name="T21" fmla="*/ 734 h 2017"/>
                <a:gd name="T22" fmla="*/ 671 w 682"/>
                <a:gd name="T23" fmla="*/ 894 h 2017"/>
                <a:gd name="T24" fmla="*/ 651 w 682"/>
                <a:gd name="T25" fmla="*/ 919 h 2017"/>
                <a:gd name="T26" fmla="*/ 619 w 682"/>
                <a:gd name="T27" fmla="*/ 1042 h 2017"/>
                <a:gd name="T28" fmla="*/ 549 w 682"/>
                <a:gd name="T29" fmla="*/ 1082 h 2017"/>
                <a:gd name="T30" fmla="*/ 545 w 682"/>
                <a:gd name="T31" fmla="*/ 1063 h 2017"/>
                <a:gd name="T32" fmla="*/ 579 w 682"/>
                <a:gd name="T33" fmla="*/ 1006 h 2017"/>
                <a:gd name="T34" fmla="*/ 563 w 682"/>
                <a:gd name="T35" fmla="*/ 1016 h 2017"/>
                <a:gd name="T36" fmla="*/ 542 w 682"/>
                <a:gd name="T37" fmla="*/ 1033 h 2017"/>
                <a:gd name="T38" fmla="*/ 525 w 682"/>
                <a:gd name="T39" fmla="*/ 1107 h 2017"/>
                <a:gd name="T40" fmla="*/ 500 w 682"/>
                <a:gd name="T41" fmla="*/ 1319 h 2017"/>
                <a:gd name="T42" fmla="*/ 493 w 682"/>
                <a:gd name="T43" fmla="*/ 1531 h 2017"/>
                <a:gd name="T44" fmla="*/ 460 w 682"/>
                <a:gd name="T45" fmla="*/ 1729 h 2017"/>
                <a:gd name="T46" fmla="*/ 428 w 682"/>
                <a:gd name="T47" fmla="*/ 1831 h 2017"/>
                <a:gd name="T48" fmla="*/ 418 w 682"/>
                <a:gd name="T49" fmla="*/ 1899 h 2017"/>
                <a:gd name="T50" fmla="*/ 455 w 682"/>
                <a:gd name="T51" fmla="*/ 1992 h 2017"/>
                <a:gd name="T52" fmla="*/ 322 w 682"/>
                <a:gd name="T53" fmla="*/ 1992 h 2017"/>
                <a:gd name="T54" fmla="*/ 320 w 682"/>
                <a:gd name="T55" fmla="*/ 1910 h 2017"/>
                <a:gd name="T56" fmla="*/ 326 w 682"/>
                <a:gd name="T57" fmla="*/ 1864 h 2017"/>
                <a:gd name="T58" fmla="*/ 320 w 682"/>
                <a:gd name="T59" fmla="*/ 1823 h 2017"/>
                <a:gd name="T60" fmla="*/ 331 w 682"/>
                <a:gd name="T61" fmla="*/ 1610 h 2017"/>
                <a:gd name="T62" fmla="*/ 358 w 682"/>
                <a:gd name="T63" fmla="*/ 1393 h 2017"/>
                <a:gd name="T64" fmla="*/ 351 w 682"/>
                <a:gd name="T65" fmla="*/ 1090 h 2017"/>
                <a:gd name="T66" fmla="*/ 322 w 682"/>
                <a:gd name="T67" fmla="*/ 972 h 2017"/>
                <a:gd name="T68" fmla="*/ 284 w 682"/>
                <a:gd name="T69" fmla="*/ 1195 h 2017"/>
                <a:gd name="T70" fmla="*/ 262 w 682"/>
                <a:gd name="T71" fmla="*/ 1406 h 2017"/>
                <a:gd name="T72" fmla="*/ 273 w 682"/>
                <a:gd name="T73" fmla="*/ 1603 h 2017"/>
                <a:gd name="T74" fmla="*/ 270 w 682"/>
                <a:gd name="T75" fmla="*/ 1810 h 2017"/>
                <a:gd name="T76" fmla="*/ 256 w 682"/>
                <a:gd name="T77" fmla="*/ 1848 h 2017"/>
                <a:gd name="T78" fmla="*/ 267 w 682"/>
                <a:gd name="T79" fmla="*/ 1917 h 2017"/>
                <a:gd name="T80" fmla="*/ 245 w 682"/>
                <a:gd name="T81" fmla="*/ 1974 h 2017"/>
                <a:gd name="T82" fmla="*/ 176 w 682"/>
                <a:gd name="T83" fmla="*/ 2016 h 2017"/>
                <a:gd name="T84" fmla="*/ 96 w 682"/>
                <a:gd name="T85" fmla="*/ 2010 h 2017"/>
                <a:gd name="T86" fmla="*/ 134 w 682"/>
                <a:gd name="T87" fmla="*/ 1924 h 2017"/>
                <a:gd name="T88" fmla="*/ 148 w 682"/>
                <a:gd name="T89" fmla="*/ 1843 h 2017"/>
                <a:gd name="T90" fmla="*/ 126 w 682"/>
                <a:gd name="T91" fmla="*/ 1626 h 2017"/>
                <a:gd name="T92" fmla="*/ 122 w 682"/>
                <a:gd name="T93" fmla="*/ 1306 h 2017"/>
                <a:gd name="T94" fmla="*/ 118 w 682"/>
                <a:gd name="T95" fmla="*/ 1072 h 2017"/>
                <a:gd name="T96" fmla="*/ 33 w 682"/>
                <a:gd name="T97" fmla="*/ 999 h 2017"/>
                <a:gd name="T98" fmla="*/ 16 w 682"/>
                <a:gd name="T99" fmla="*/ 891 h 2017"/>
                <a:gd name="T100" fmla="*/ 2 w 682"/>
                <a:gd name="T101" fmla="*/ 865 h 2017"/>
                <a:gd name="T102" fmla="*/ 9 w 682"/>
                <a:gd name="T103" fmla="*/ 687 h 2017"/>
                <a:gd name="T104" fmla="*/ 20 w 682"/>
                <a:gd name="T105" fmla="*/ 497 h 2017"/>
                <a:gd name="T106" fmla="*/ 54 w 682"/>
                <a:gd name="T107" fmla="*/ 280 h 2017"/>
                <a:gd name="T108" fmla="*/ 85 w 682"/>
                <a:gd name="T109" fmla="*/ 100 h 2017"/>
                <a:gd name="T110" fmla="*/ 207 w 682"/>
                <a:gd name="T111" fmla="*/ 48 h 2017"/>
                <a:gd name="T112" fmla="*/ 277 w 682"/>
                <a:gd name="T113" fmla="*/ 11 h 2017"/>
                <a:gd name="T114" fmla="*/ 283 w 682"/>
                <a:gd name="T115" fmla="*/ 217 h 2017"/>
                <a:gd name="T116" fmla="*/ 297 w 682"/>
                <a:gd name="T117" fmla="*/ 475 h 2017"/>
                <a:gd name="T118" fmla="*/ 299 w 682"/>
                <a:gd name="T119" fmla="*/ 656 h 2017"/>
                <a:gd name="T120" fmla="*/ 383 w 682"/>
                <a:gd name="T121" fmla="*/ 602 h 2017"/>
                <a:gd name="T122" fmla="*/ 394 w 682"/>
                <a:gd name="T123" fmla="*/ 333 h 2017"/>
                <a:gd name="T124" fmla="*/ 448 w 682"/>
                <a:gd name="T125" fmla="*/ 56 h 2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2" h="2017">
                  <a:moveTo>
                    <a:pt x="558" y="455"/>
                  </a:moveTo>
                  <a:lnTo>
                    <a:pt x="557" y="459"/>
                  </a:lnTo>
                  <a:lnTo>
                    <a:pt x="555" y="470"/>
                  </a:lnTo>
                  <a:lnTo>
                    <a:pt x="554" y="485"/>
                  </a:lnTo>
                  <a:lnTo>
                    <a:pt x="553" y="502"/>
                  </a:lnTo>
                  <a:lnTo>
                    <a:pt x="553" y="521"/>
                  </a:lnTo>
                  <a:lnTo>
                    <a:pt x="553" y="538"/>
                  </a:lnTo>
                  <a:lnTo>
                    <a:pt x="554" y="551"/>
                  </a:lnTo>
                  <a:lnTo>
                    <a:pt x="559" y="576"/>
                  </a:lnTo>
                  <a:lnTo>
                    <a:pt x="563" y="603"/>
                  </a:lnTo>
                  <a:lnTo>
                    <a:pt x="565" y="632"/>
                  </a:lnTo>
                  <a:lnTo>
                    <a:pt x="563" y="649"/>
                  </a:lnTo>
                  <a:lnTo>
                    <a:pt x="562" y="669"/>
                  </a:lnTo>
                  <a:lnTo>
                    <a:pt x="561" y="688"/>
                  </a:lnTo>
                  <a:lnTo>
                    <a:pt x="559" y="707"/>
                  </a:lnTo>
                  <a:lnTo>
                    <a:pt x="559" y="722"/>
                  </a:lnTo>
                  <a:lnTo>
                    <a:pt x="562" y="733"/>
                  </a:lnTo>
                  <a:lnTo>
                    <a:pt x="566" y="745"/>
                  </a:lnTo>
                  <a:lnTo>
                    <a:pt x="568" y="756"/>
                  </a:lnTo>
                  <a:lnTo>
                    <a:pt x="571" y="767"/>
                  </a:lnTo>
                  <a:lnTo>
                    <a:pt x="574" y="775"/>
                  </a:lnTo>
                  <a:lnTo>
                    <a:pt x="574" y="779"/>
                  </a:lnTo>
                  <a:lnTo>
                    <a:pt x="574" y="773"/>
                  </a:lnTo>
                  <a:lnTo>
                    <a:pt x="574" y="763"/>
                  </a:lnTo>
                  <a:lnTo>
                    <a:pt x="575" y="747"/>
                  </a:lnTo>
                  <a:lnTo>
                    <a:pt x="575" y="728"/>
                  </a:lnTo>
                  <a:lnTo>
                    <a:pt x="575" y="707"/>
                  </a:lnTo>
                  <a:lnTo>
                    <a:pt x="575" y="687"/>
                  </a:lnTo>
                  <a:lnTo>
                    <a:pt x="575" y="670"/>
                  </a:lnTo>
                  <a:lnTo>
                    <a:pt x="575" y="646"/>
                  </a:lnTo>
                  <a:lnTo>
                    <a:pt x="575" y="623"/>
                  </a:lnTo>
                  <a:lnTo>
                    <a:pt x="575" y="601"/>
                  </a:lnTo>
                  <a:lnTo>
                    <a:pt x="575" y="581"/>
                  </a:lnTo>
                  <a:lnTo>
                    <a:pt x="574" y="569"/>
                  </a:lnTo>
                  <a:lnTo>
                    <a:pt x="571" y="561"/>
                  </a:lnTo>
                  <a:lnTo>
                    <a:pt x="567" y="556"/>
                  </a:lnTo>
                  <a:lnTo>
                    <a:pt x="563" y="549"/>
                  </a:lnTo>
                  <a:lnTo>
                    <a:pt x="562" y="543"/>
                  </a:lnTo>
                  <a:lnTo>
                    <a:pt x="563" y="530"/>
                  </a:lnTo>
                  <a:lnTo>
                    <a:pt x="563" y="517"/>
                  </a:lnTo>
                  <a:lnTo>
                    <a:pt x="562" y="508"/>
                  </a:lnTo>
                  <a:lnTo>
                    <a:pt x="561" y="501"/>
                  </a:lnTo>
                  <a:lnTo>
                    <a:pt x="561" y="491"/>
                  </a:lnTo>
                  <a:lnTo>
                    <a:pt x="559" y="479"/>
                  </a:lnTo>
                  <a:lnTo>
                    <a:pt x="558" y="467"/>
                  </a:lnTo>
                  <a:lnTo>
                    <a:pt x="558" y="459"/>
                  </a:lnTo>
                  <a:lnTo>
                    <a:pt x="558" y="455"/>
                  </a:lnTo>
                  <a:close/>
                  <a:moveTo>
                    <a:pt x="553" y="210"/>
                  </a:moveTo>
                  <a:lnTo>
                    <a:pt x="549" y="212"/>
                  </a:lnTo>
                  <a:lnTo>
                    <a:pt x="541" y="214"/>
                  </a:lnTo>
                  <a:lnTo>
                    <a:pt x="528" y="218"/>
                  </a:lnTo>
                  <a:lnTo>
                    <a:pt x="512" y="222"/>
                  </a:lnTo>
                  <a:lnTo>
                    <a:pt x="493" y="222"/>
                  </a:lnTo>
                  <a:lnTo>
                    <a:pt x="472" y="221"/>
                  </a:lnTo>
                  <a:lnTo>
                    <a:pt x="472" y="237"/>
                  </a:lnTo>
                  <a:lnTo>
                    <a:pt x="475" y="237"/>
                  </a:lnTo>
                  <a:lnTo>
                    <a:pt x="487" y="237"/>
                  </a:lnTo>
                  <a:lnTo>
                    <a:pt x="504" y="235"/>
                  </a:lnTo>
                  <a:lnTo>
                    <a:pt x="521" y="234"/>
                  </a:lnTo>
                  <a:lnTo>
                    <a:pt x="538" y="231"/>
                  </a:lnTo>
                  <a:lnTo>
                    <a:pt x="553" y="226"/>
                  </a:lnTo>
                  <a:lnTo>
                    <a:pt x="553" y="210"/>
                  </a:lnTo>
                  <a:close/>
                  <a:moveTo>
                    <a:pt x="455" y="0"/>
                  </a:moveTo>
                  <a:lnTo>
                    <a:pt x="457" y="2"/>
                  </a:lnTo>
                  <a:lnTo>
                    <a:pt x="460" y="6"/>
                  </a:lnTo>
                  <a:lnTo>
                    <a:pt x="470" y="15"/>
                  </a:lnTo>
                  <a:lnTo>
                    <a:pt x="485" y="26"/>
                  </a:lnTo>
                  <a:lnTo>
                    <a:pt x="499" y="35"/>
                  </a:lnTo>
                  <a:lnTo>
                    <a:pt x="512" y="45"/>
                  </a:lnTo>
                  <a:lnTo>
                    <a:pt x="523" y="52"/>
                  </a:lnTo>
                  <a:lnTo>
                    <a:pt x="537" y="61"/>
                  </a:lnTo>
                  <a:lnTo>
                    <a:pt x="555" y="72"/>
                  </a:lnTo>
                  <a:lnTo>
                    <a:pt x="575" y="83"/>
                  </a:lnTo>
                  <a:lnTo>
                    <a:pt x="593" y="93"/>
                  </a:lnTo>
                  <a:lnTo>
                    <a:pt x="610" y="100"/>
                  </a:lnTo>
                  <a:lnTo>
                    <a:pt x="622" y="106"/>
                  </a:lnTo>
                  <a:lnTo>
                    <a:pt x="634" y="111"/>
                  </a:lnTo>
                  <a:lnTo>
                    <a:pt x="642" y="116"/>
                  </a:lnTo>
                  <a:lnTo>
                    <a:pt x="644" y="123"/>
                  </a:lnTo>
                  <a:lnTo>
                    <a:pt x="647" y="135"/>
                  </a:lnTo>
                  <a:lnTo>
                    <a:pt x="651" y="155"/>
                  </a:lnTo>
                  <a:lnTo>
                    <a:pt x="655" y="182"/>
                  </a:lnTo>
                  <a:lnTo>
                    <a:pt x="659" y="213"/>
                  </a:lnTo>
                  <a:lnTo>
                    <a:pt x="661" y="234"/>
                  </a:lnTo>
                  <a:lnTo>
                    <a:pt x="663" y="260"/>
                  </a:lnTo>
                  <a:lnTo>
                    <a:pt x="665" y="290"/>
                  </a:lnTo>
                  <a:lnTo>
                    <a:pt x="667" y="323"/>
                  </a:lnTo>
                  <a:lnTo>
                    <a:pt x="668" y="357"/>
                  </a:lnTo>
                  <a:lnTo>
                    <a:pt x="672" y="390"/>
                  </a:lnTo>
                  <a:lnTo>
                    <a:pt x="674" y="438"/>
                  </a:lnTo>
                  <a:lnTo>
                    <a:pt x="676" y="485"/>
                  </a:lnTo>
                  <a:lnTo>
                    <a:pt x="677" y="530"/>
                  </a:lnTo>
                  <a:lnTo>
                    <a:pt x="680" y="570"/>
                  </a:lnTo>
                  <a:lnTo>
                    <a:pt x="682" y="602"/>
                  </a:lnTo>
                  <a:lnTo>
                    <a:pt x="682" y="635"/>
                  </a:lnTo>
                  <a:lnTo>
                    <a:pt x="681" y="667"/>
                  </a:lnTo>
                  <a:lnTo>
                    <a:pt x="680" y="696"/>
                  </a:lnTo>
                  <a:lnTo>
                    <a:pt x="678" y="720"/>
                  </a:lnTo>
                  <a:lnTo>
                    <a:pt x="678" y="734"/>
                  </a:lnTo>
                  <a:lnTo>
                    <a:pt x="677" y="752"/>
                  </a:lnTo>
                  <a:lnTo>
                    <a:pt x="677" y="775"/>
                  </a:lnTo>
                  <a:lnTo>
                    <a:pt x="676" y="800"/>
                  </a:lnTo>
                  <a:lnTo>
                    <a:pt x="674" y="823"/>
                  </a:lnTo>
                  <a:lnTo>
                    <a:pt x="673" y="847"/>
                  </a:lnTo>
                  <a:lnTo>
                    <a:pt x="672" y="865"/>
                  </a:lnTo>
                  <a:lnTo>
                    <a:pt x="672" y="881"/>
                  </a:lnTo>
                  <a:lnTo>
                    <a:pt x="672" y="889"/>
                  </a:lnTo>
                  <a:lnTo>
                    <a:pt x="671" y="894"/>
                  </a:lnTo>
                  <a:lnTo>
                    <a:pt x="668" y="898"/>
                  </a:lnTo>
                  <a:lnTo>
                    <a:pt x="665" y="900"/>
                  </a:lnTo>
                  <a:lnTo>
                    <a:pt x="661" y="903"/>
                  </a:lnTo>
                  <a:lnTo>
                    <a:pt x="657" y="904"/>
                  </a:lnTo>
                  <a:lnTo>
                    <a:pt x="655" y="906"/>
                  </a:lnTo>
                  <a:lnTo>
                    <a:pt x="652" y="907"/>
                  </a:lnTo>
                  <a:lnTo>
                    <a:pt x="652" y="907"/>
                  </a:lnTo>
                  <a:lnTo>
                    <a:pt x="652" y="909"/>
                  </a:lnTo>
                  <a:lnTo>
                    <a:pt x="651" y="919"/>
                  </a:lnTo>
                  <a:lnTo>
                    <a:pt x="651" y="932"/>
                  </a:lnTo>
                  <a:lnTo>
                    <a:pt x="650" y="946"/>
                  </a:lnTo>
                  <a:lnTo>
                    <a:pt x="650" y="961"/>
                  </a:lnTo>
                  <a:lnTo>
                    <a:pt x="648" y="972"/>
                  </a:lnTo>
                  <a:lnTo>
                    <a:pt x="648" y="980"/>
                  </a:lnTo>
                  <a:lnTo>
                    <a:pt x="644" y="993"/>
                  </a:lnTo>
                  <a:lnTo>
                    <a:pt x="638" y="1009"/>
                  </a:lnTo>
                  <a:lnTo>
                    <a:pt x="629" y="1027"/>
                  </a:lnTo>
                  <a:lnTo>
                    <a:pt x="619" y="1042"/>
                  </a:lnTo>
                  <a:lnTo>
                    <a:pt x="609" y="1053"/>
                  </a:lnTo>
                  <a:lnTo>
                    <a:pt x="597" y="1061"/>
                  </a:lnTo>
                  <a:lnTo>
                    <a:pt x="588" y="1067"/>
                  </a:lnTo>
                  <a:lnTo>
                    <a:pt x="578" y="1073"/>
                  </a:lnTo>
                  <a:lnTo>
                    <a:pt x="567" y="1080"/>
                  </a:lnTo>
                  <a:lnTo>
                    <a:pt x="558" y="1084"/>
                  </a:lnTo>
                  <a:lnTo>
                    <a:pt x="553" y="1085"/>
                  </a:lnTo>
                  <a:lnTo>
                    <a:pt x="550" y="1084"/>
                  </a:lnTo>
                  <a:lnTo>
                    <a:pt x="549" y="1082"/>
                  </a:lnTo>
                  <a:lnTo>
                    <a:pt x="549" y="1080"/>
                  </a:lnTo>
                  <a:lnTo>
                    <a:pt x="547" y="1078"/>
                  </a:lnTo>
                  <a:lnTo>
                    <a:pt x="547" y="1077"/>
                  </a:lnTo>
                  <a:lnTo>
                    <a:pt x="547" y="1076"/>
                  </a:lnTo>
                  <a:lnTo>
                    <a:pt x="546" y="1074"/>
                  </a:lnTo>
                  <a:lnTo>
                    <a:pt x="545" y="1072"/>
                  </a:lnTo>
                  <a:lnTo>
                    <a:pt x="544" y="1069"/>
                  </a:lnTo>
                  <a:lnTo>
                    <a:pt x="544" y="1065"/>
                  </a:lnTo>
                  <a:lnTo>
                    <a:pt x="545" y="1063"/>
                  </a:lnTo>
                  <a:lnTo>
                    <a:pt x="546" y="1060"/>
                  </a:lnTo>
                  <a:lnTo>
                    <a:pt x="550" y="1055"/>
                  </a:lnTo>
                  <a:lnTo>
                    <a:pt x="557" y="1048"/>
                  </a:lnTo>
                  <a:lnTo>
                    <a:pt x="562" y="1042"/>
                  </a:lnTo>
                  <a:lnTo>
                    <a:pt x="568" y="1035"/>
                  </a:lnTo>
                  <a:lnTo>
                    <a:pt x="572" y="1031"/>
                  </a:lnTo>
                  <a:lnTo>
                    <a:pt x="575" y="1026"/>
                  </a:lnTo>
                  <a:lnTo>
                    <a:pt x="578" y="1017"/>
                  </a:lnTo>
                  <a:lnTo>
                    <a:pt x="579" y="1006"/>
                  </a:lnTo>
                  <a:lnTo>
                    <a:pt x="580" y="996"/>
                  </a:lnTo>
                  <a:lnTo>
                    <a:pt x="579" y="985"/>
                  </a:lnTo>
                  <a:lnTo>
                    <a:pt x="576" y="978"/>
                  </a:lnTo>
                  <a:lnTo>
                    <a:pt x="574" y="972"/>
                  </a:lnTo>
                  <a:lnTo>
                    <a:pt x="572" y="970"/>
                  </a:lnTo>
                  <a:lnTo>
                    <a:pt x="570" y="975"/>
                  </a:lnTo>
                  <a:lnTo>
                    <a:pt x="568" y="988"/>
                  </a:lnTo>
                  <a:lnTo>
                    <a:pt x="566" y="1001"/>
                  </a:lnTo>
                  <a:lnTo>
                    <a:pt x="563" y="1016"/>
                  </a:lnTo>
                  <a:lnTo>
                    <a:pt x="561" y="1025"/>
                  </a:lnTo>
                  <a:lnTo>
                    <a:pt x="559" y="1029"/>
                  </a:lnTo>
                  <a:lnTo>
                    <a:pt x="558" y="1031"/>
                  </a:lnTo>
                  <a:lnTo>
                    <a:pt x="557" y="1034"/>
                  </a:lnTo>
                  <a:lnTo>
                    <a:pt x="554" y="1035"/>
                  </a:lnTo>
                  <a:lnTo>
                    <a:pt x="553" y="1036"/>
                  </a:lnTo>
                  <a:lnTo>
                    <a:pt x="550" y="1036"/>
                  </a:lnTo>
                  <a:lnTo>
                    <a:pt x="546" y="1035"/>
                  </a:lnTo>
                  <a:lnTo>
                    <a:pt x="542" y="1033"/>
                  </a:lnTo>
                  <a:lnTo>
                    <a:pt x="540" y="1030"/>
                  </a:lnTo>
                  <a:lnTo>
                    <a:pt x="538" y="1027"/>
                  </a:lnTo>
                  <a:lnTo>
                    <a:pt x="537" y="1023"/>
                  </a:lnTo>
                  <a:lnTo>
                    <a:pt x="536" y="1018"/>
                  </a:lnTo>
                  <a:lnTo>
                    <a:pt x="536" y="1013"/>
                  </a:lnTo>
                  <a:lnTo>
                    <a:pt x="533" y="1033"/>
                  </a:lnTo>
                  <a:lnTo>
                    <a:pt x="532" y="1057"/>
                  </a:lnTo>
                  <a:lnTo>
                    <a:pt x="528" y="1082"/>
                  </a:lnTo>
                  <a:lnTo>
                    <a:pt x="525" y="1107"/>
                  </a:lnTo>
                  <a:lnTo>
                    <a:pt x="524" y="1128"/>
                  </a:lnTo>
                  <a:lnTo>
                    <a:pt x="521" y="1149"/>
                  </a:lnTo>
                  <a:lnTo>
                    <a:pt x="517" y="1175"/>
                  </a:lnTo>
                  <a:lnTo>
                    <a:pt x="513" y="1204"/>
                  </a:lnTo>
                  <a:lnTo>
                    <a:pt x="510" y="1233"/>
                  </a:lnTo>
                  <a:lnTo>
                    <a:pt x="507" y="1260"/>
                  </a:lnTo>
                  <a:lnTo>
                    <a:pt x="503" y="1285"/>
                  </a:lnTo>
                  <a:lnTo>
                    <a:pt x="502" y="1304"/>
                  </a:lnTo>
                  <a:lnTo>
                    <a:pt x="500" y="1319"/>
                  </a:lnTo>
                  <a:lnTo>
                    <a:pt x="499" y="1343"/>
                  </a:lnTo>
                  <a:lnTo>
                    <a:pt x="498" y="1370"/>
                  </a:lnTo>
                  <a:lnTo>
                    <a:pt x="496" y="1400"/>
                  </a:lnTo>
                  <a:lnTo>
                    <a:pt x="496" y="1429"/>
                  </a:lnTo>
                  <a:lnTo>
                    <a:pt x="495" y="1457"/>
                  </a:lnTo>
                  <a:lnTo>
                    <a:pt x="495" y="1479"/>
                  </a:lnTo>
                  <a:lnTo>
                    <a:pt x="495" y="1493"/>
                  </a:lnTo>
                  <a:lnTo>
                    <a:pt x="494" y="1510"/>
                  </a:lnTo>
                  <a:lnTo>
                    <a:pt x="493" y="1531"/>
                  </a:lnTo>
                  <a:lnTo>
                    <a:pt x="489" y="1555"/>
                  </a:lnTo>
                  <a:lnTo>
                    <a:pt x="486" y="1577"/>
                  </a:lnTo>
                  <a:lnTo>
                    <a:pt x="482" y="1599"/>
                  </a:lnTo>
                  <a:lnTo>
                    <a:pt x="481" y="1618"/>
                  </a:lnTo>
                  <a:lnTo>
                    <a:pt x="478" y="1636"/>
                  </a:lnTo>
                  <a:lnTo>
                    <a:pt x="473" y="1658"/>
                  </a:lnTo>
                  <a:lnTo>
                    <a:pt x="469" y="1682"/>
                  </a:lnTo>
                  <a:lnTo>
                    <a:pt x="464" y="1707"/>
                  </a:lnTo>
                  <a:lnTo>
                    <a:pt x="460" y="1729"/>
                  </a:lnTo>
                  <a:lnTo>
                    <a:pt x="457" y="1747"/>
                  </a:lnTo>
                  <a:lnTo>
                    <a:pt x="455" y="1762"/>
                  </a:lnTo>
                  <a:lnTo>
                    <a:pt x="452" y="1777"/>
                  </a:lnTo>
                  <a:lnTo>
                    <a:pt x="449" y="1793"/>
                  </a:lnTo>
                  <a:lnTo>
                    <a:pt x="445" y="1809"/>
                  </a:lnTo>
                  <a:lnTo>
                    <a:pt x="443" y="1821"/>
                  </a:lnTo>
                  <a:lnTo>
                    <a:pt x="441" y="1830"/>
                  </a:lnTo>
                  <a:lnTo>
                    <a:pt x="440" y="1832"/>
                  </a:lnTo>
                  <a:lnTo>
                    <a:pt x="428" y="1831"/>
                  </a:lnTo>
                  <a:lnTo>
                    <a:pt x="427" y="1834"/>
                  </a:lnTo>
                  <a:lnTo>
                    <a:pt x="423" y="1838"/>
                  </a:lnTo>
                  <a:lnTo>
                    <a:pt x="419" y="1844"/>
                  </a:lnTo>
                  <a:lnTo>
                    <a:pt x="415" y="1851"/>
                  </a:lnTo>
                  <a:lnTo>
                    <a:pt x="413" y="1853"/>
                  </a:lnTo>
                  <a:lnTo>
                    <a:pt x="411" y="1859"/>
                  </a:lnTo>
                  <a:lnTo>
                    <a:pt x="411" y="1869"/>
                  </a:lnTo>
                  <a:lnTo>
                    <a:pt x="414" y="1882"/>
                  </a:lnTo>
                  <a:lnTo>
                    <a:pt x="418" y="1899"/>
                  </a:lnTo>
                  <a:lnTo>
                    <a:pt x="424" y="1915"/>
                  </a:lnTo>
                  <a:lnTo>
                    <a:pt x="431" y="1931"/>
                  </a:lnTo>
                  <a:lnTo>
                    <a:pt x="439" y="1945"/>
                  </a:lnTo>
                  <a:lnTo>
                    <a:pt x="445" y="1957"/>
                  </a:lnTo>
                  <a:lnTo>
                    <a:pt x="451" y="1966"/>
                  </a:lnTo>
                  <a:lnTo>
                    <a:pt x="453" y="1975"/>
                  </a:lnTo>
                  <a:lnTo>
                    <a:pt x="455" y="1984"/>
                  </a:lnTo>
                  <a:lnTo>
                    <a:pt x="455" y="1989"/>
                  </a:lnTo>
                  <a:lnTo>
                    <a:pt x="455" y="1992"/>
                  </a:lnTo>
                  <a:lnTo>
                    <a:pt x="443" y="2000"/>
                  </a:lnTo>
                  <a:lnTo>
                    <a:pt x="426" y="2007"/>
                  </a:lnTo>
                  <a:lnTo>
                    <a:pt x="405" y="2010"/>
                  </a:lnTo>
                  <a:lnTo>
                    <a:pt x="380" y="2013"/>
                  </a:lnTo>
                  <a:lnTo>
                    <a:pt x="363" y="2012"/>
                  </a:lnTo>
                  <a:lnTo>
                    <a:pt x="349" y="2008"/>
                  </a:lnTo>
                  <a:lnTo>
                    <a:pt x="337" y="2003"/>
                  </a:lnTo>
                  <a:lnTo>
                    <a:pt x="328" y="1996"/>
                  </a:lnTo>
                  <a:lnTo>
                    <a:pt x="322" y="1992"/>
                  </a:lnTo>
                  <a:lnTo>
                    <a:pt x="320" y="1991"/>
                  </a:lnTo>
                  <a:lnTo>
                    <a:pt x="320" y="1987"/>
                  </a:lnTo>
                  <a:lnTo>
                    <a:pt x="320" y="1978"/>
                  </a:lnTo>
                  <a:lnTo>
                    <a:pt x="320" y="1966"/>
                  </a:lnTo>
                  <a:lnTo>
                    <a:pt x="318" y="1953"/>
                  </a:lnTo>
                  <a:lnTo>
                    <a:pt x="318" y="1941"/>
                  </a:lnTo>
                  <a:lnTo>
                    <a:pt x="318" y="1933"/>
                  </a:lnTo>
                  <a:lnTo>
                    <a:pt x="320" y="1923"/>
                  </a:lnTo>
                  <a:lnTo>
                    <a:pt x="320" y="1910"/>
                  </a:lnTo>
                  <a:lnTo>
                    <a:pt x="321" y="1894"/>
                  </a:lnTo>
                  <a:lnTo>
                    <a:pt x="320" y="1880"/>
                  </a:lnTo>
                  <a:lnTo>
                    <a:pt x="320" y="1874"/>
                  </a:lnTo>
                  <a:lnTo>
                    <a:pt x="321" y="1870"/>
                  </a:lnTo>
                  <a:lnTo>
                    <a:pt x="321" y="1868"/>
                  </a:lnTo>
                  <a:lnTo>
                    <a:pt x="322" y="1866"/>
                  </a:lnTo>
                  <a:lnTo>
                    <a:pt x="324" y="1865"/>
                  </a:lnTo>
                  <a:lnTo>
                    <a:pt x="325" y="1865"/>
                  </a:lnTo>
                  <a:lnTo>
                    <a:pt x="326" y="1864"/>
                  </a:lnTo>
                  <a:lnTo>
                    <a:pt x="326" y="1865"/>
                  </a:lnTo>
                  <a:lnTo>
                    <a:pt x="328" y="1865"/>
                  </a:lnTo>
                  <a:lnTo>
                    <a:pt x="328" y="1861"/>
                  </a:lnTo>
                  <a:lnTo>
                    <a:pt x="328" y="1853"/>
                  </a:lnTo>
                  <a:lnTo>
                    <a:pt x="328" y="1843"/>
                  </a:lnTo>
                  <a:lnTo>
                    <a:pt x="328" y="1835"/>
                  </a:lnTo>
                  <a:lnTo>
                    <a:pt x="328" y="1830"/>
                  </a:lnTo>
                  <a:lnTo>
                    <a:pt x="328" y="1826"/>
                  </a:lnTo>
                  <a:lnTo>
                    <a:pt x="320" y="1823"/>
                  </a:lnTo>
                  <a:lnTo>
                    <a:pt x="320" y="1813"/>
                  </a:lnTo>
                  <a:lnTo>
                    <a:pt x="321" y="1796"/>
                  </a:lnTo>
                  <a:lnTo>
                    <a:pt x="321" y="1772"/>
                  </a:lnTo>
                  <a:lnTo>
                    <a:pt x="322" y="1745"/>
                  </a:lnTo>
                  <a:lnTo>
                    <a:pt x="324" y="1716"/>
                  </a:lnTo>
                  <a:lnTo>
                    <a:pt x="326" y="1686"/>
                  </a:lnTo>
                  <a:lnTo>
                    <a:pt x="328" y="1657"/>
                  </a:lnTo>
                  <a:lnTo>
                    <a:pt x="329" y="1631"/>
                  </a:lnTo>
                  <a:lnTo>
                    <a:pt x="331" y="1610"/>
                  </a:lnTo>
                  <a:lnTo>
                    <a:pt x="333" y="1594"/>
                  </a:lnTo>
                  <a:lnTo>
                    <a:pt x="335" y="1572"/>
                  </a:lnTo>
                  <a:lnTo>
                    <a:pt x="339" y="1544"/>
                  </a:lnTo>
                  <a:lnTo>
                    <a:pt x="342" y="1516"/>
                  </a:lnTo>
                  <a:lnTo>
                    <a:pt x="347" y="1487"/>
                  </a:lnTo>
                  <a:lnTo>
                    <a:pt x="351" y="1461"/>
                  </a:lnTo>
                  <a:lnTo>
                    <a:pt x="354" y="1438"/>
                  </a:lnTo>
                  <a:lnTo>
                    <a:pt x="356" y="1419"/>
                  </a:lnTo>
                  <a:lnTo>
                    <a:pt x="358" y="1393"/>
                  </a:lnTo>
                  <a:lnTo>
                    <a:pt x="359" y="1362"/>
                  </a:lnTo>
                  <a:lnTo>
                    <a:pt x="359" y="1330"/>
                  </a:lnTo>
                  <a:lnTo>
                    <a:pt x="359" y="1297"/>
                  </a:lnTo>
                  <a:lnTo>
                    <a:pt x="359" y="1268"/>
                  </a:lnTo>
                  <a:lnTo>
                    <a:pt x="359" y="1243"/>
                  </a:lnTo>
                  <a:lnTo>
                    <a:pt x="358" y="1211"/>
                  </a:lnTo>
                  <a:lnTo>
                    <a:pt x="355" y="1173"/>
                  </a:lnTo>
                  <a:lnTo>
                    <a:pt x="354" y="1131"/>
                  </a:lnTo>
                  <a:lnTo>
                    <a:pt x="351" y="1090"/>
                  </a:lnTo>
                  <a:lnTo>
                    <a:pt x="349" y="1050"/>
                  </a:lnTo>
                  <a:lnTo>
                    <a:pt x="346" y="1021"/>
                  </a:lnTo>
                  <a:lnTo>
                    <a:pt x="342" y="997"/>
                  </a:lnTo>
                  <a:lnTo>
                    <a:pt x="337" y="981"/>
                  </a:lnTo>
                  <a:lnTo>
                    <a:pt x="331" y="970"/>
                  </a:lnTo>
                  <a:lnTo>
                    <a:pt x="328" y="963"/>
                  </a:lnTo>
                  <a:lnTo>
                    <a:pt x="326" y="961"/>
                  </a:lnTo>
                  <a:lnTo>
                    <a:pt x="325" y="964"/>
                  </a:lnTo>
                  <a:lnTo>
                    <a:pt x="322" y="972"/>
                  </a:lnTo>
                  <a:lnTo>
                    <a:pt x="318" y="985"/>
                  </a:lnTo>
                  <a:lnTo>
                    <a:pt x="313" y="1001"/>
                  </a:lnTo>
                  <a:lnTo>
                    <a:pt x="307" y="1019"/>
                  </a:lnTo>
                  <a:lnTo>
                    <a:pt x="303" y="1039"/>
                  </a:lnTo>
                  <a:lnTo>
                    <a:pt x="299" y="1057"/>
                  </a:lnTo>
                  <a:lnTo>
                    <a:pt x="294" y="1088"/>
                  </a:lnTo>
                  <a:lnTo>
                    <a:pt x="290" y="1123"/>
                  </a:lnTo>
                  <a:lnTo>
                    <a:pt x="287" y="1160"/>
                  </a:lnTo>
                  <a:lnTo>
                    <a:pt x="284" y="1195"/>
                  </a:lnTo>
                  <a:lnTo>
                    <a:pt x="282" y="1225"/>
                  </a:lnTo>
                  <a:lnTo>
                    <a:pt x="279" y="1243"/>
                  </a:lnTo>
                  <a:lnTo>
                    <a:pt x="277" y="1267"/>
                  </a:lnTo>
                  <a:lnTo>
                    <a:pt x="274" y="1293"/>
                  </a:lnTo>
                  <a:lnTo>
                    <a:pt x="270" y="1319"/>
                  </a:lnTo>
                  <a:lnTo>
                    <a:pt x="267" y="1347"/>
                  </a:lnTo>
                  <a:lnTo>
                    <a:pt x="265" y="1370"/>
                  </a:lnTo>
                  <a:lnTo>
                    <a:pt x="263" y="1391"/>
                  </a:lnTo>
                  <a:lnTo>
                    <a:pt x="262" y="1406"/>
                  </a:lnTo>
                  <a:lnTo>
                    <a:pt x="262" y="1423"/>
                  </a:lnTo>
                  <a:lnTo>
                    <a:pt x="262" y="1444"/>
                  </a:lnTo>
                  <a:lnTo>
                    <a:pt x="263" y="1468"/>
                  </a:lnTo>
                  <a:lnTo>
                    <a:pt x="265" y="1495"/>
                  </a:lnTo>
                  <a:lnTo>
                    <a:pt x="267" y="1520"/>
                  </a:lnTo>
                  <a:lnTo>
                    <a:pt x="270" y="1543"/>
                  </a:lnTo>
                  <a:lnTo>
                    <a:pt x="271" y="1561"/>
                  </a:lnTo>
                  <a:lnTo>
                    <a:pt x="273" y="1580"/>
                  </a:lnTo>
                  <a:lnTo>
                    <a:pt x="273" y="1603"/>
                  </a:lnTo>
                  <a:lnTo>
                    <a:pt x="273" y="1631"/>
                  </a:lnTo>
                  <a:lnTo>
                    <a:pt x="271" y="1658"/>
                  </a:lnTo>
                  <a:lnTo>
                    <a:pt x="270" y="1686"/>
                  </a:lnTo>
                  <a:lnTo>
                    <a:pt x="269" y="1711"/>
                  </a:lnTo>
                  <a:lnTo>
                    <a:pt x="269" y="1732"/>
                  </a:lnTo>
                  <a:lnTo>
                    <a:pt x="269" y="1751"/>
                  </a:lnTo>
                  <a:lnTo>
                    <a:pt x="269" y="1772"/>
                  </a:lnTo>
                  <a:lnTo>
                    <a:pt x="270" y="1792"/>
                  </a:lnTo>
                  <a:lnTo>
                    <a:pt x="270" y="1810"/>
                  </a:lnTo>
                  <a:lnTo>
                    <a:pt x="270" y="1825"/>
                  </a:lnTo>
                  <a:lnTo>
                    <a:pt x="271" y="1835"/>
                  </a:lnTo>
                  <a:lnTo>
                    <a:pt x="271" y="1839"/>
                  </a:lnTo>
                  <a:lnTo>
                    <a:pt x="269" y="1840"/>
                  </a:lnTo>
                  <a:lnTo>
                    <a:pt x="266" y="1842"/>
                  </a:lnTo>
                  <a:lnTo>
                    <a:pt x="263" y="1844"/>
                  </a:lnTo>
                  <a:lnTo>
                    <a:pt x="261" y="1845"/>
                  </a:lnTo>
                  <a:lnTo>
                    <a:pt x="258" y="1847"/>
                  </a:lnTo>
                  <a:lnTo>
                    <a:pt x="256" y="1848"/>
                  </a:lnTo>
                  <a:lnTo>
                    <a:pt x="256" y="1849"/>
                  </a:lnTo>
                  <a:lnTo>
                    <a:pt x="256" y="1852"/>
                  </a:lnTo>
                  <a:lnTo>
                    <a:pt x="258" y="1861"/>
                  </a:lnTo>
                  <a:lnTo>
                    <a:pt x="261" y="1874"/>
                  </a:lnTo>
                  <a:lnTo>
                    <a:pt x="263" y="1887"/>
                  </a:lnTo>
                  <a:lnTo>
                    <a:pt x="265" y="1900"/>
                  </a:lnTo>
                  <a:lnTo>
                    <a:pt x="265" y="1912"/>
                  </a:lnTo>
                  <a:lnTo>
                    <a:pt x="265" y="1916"/>
                  </a:lnTo>
                  <a:lnTo>
                    <a:pt x="267" y="1917"/>
                  </a:lnTo>
                  <a:lnTo>
                    <a:pt x="270" y="1923"/>
                  </a:lnTo>
                  <a:lnTo>
                    <a:pt x="270" y="1932"/>
                  </a:lnTo>
                  <a:lnTo>
                    <a:pt x="270" y="1944"/>
                  </a:lnTo>
                  <a:lnTo>
                    <a:pt x="270" y="1952"/>
                  </a:lnTo>
                  <a:lnTo>
                    <a:pt x="269" y="1957"/>
                  </a:lnTo>
                  <a:lnTo>
                    <a:pt x="267" y="1959"/>
                  </a:lnTo>
                  <a:lnTo>
                    <a:pt x="261" y="1965"/>
                  </a:lnTo>
                  <a:lnTo>
                    <a:pt x="254" y="1970"/>
                  </a:lnTo>
                  <a:lnTo>
                    <a:pt x="245" y="1974"/>
                  </a:lnTo>
                  <a:lnTo>
                    <a:pt x="237" y="1978"/>
                  </a:lnTo>
                  <a:lnTo>
                    <a:pt x="231" y="1980"/>
                  </a:lnTo>
                  <a:lnTo>
                    <a:pt x="228" y="1980"/>
                  </a:lnTo>
                  <a:lnTo>
                    <a:pt x="228" y="1996"/>
                  </a:lnTo>
                  <a:lnTo>
                    <a:pt x="224" y="2000"/>
                  </a:lnTo>
                  <a:lnTo>
                    <a:pt x="216" y="2004"/>
                  </a:lnTo>
                  <a:lnTo>
                    <a:pt x="206" y="2008"/>
                  </a:lnTo>
                  <a:lnTo>
                    <a:pt x="189" y="2013"/>
                  </a:lnTo>
                  <a:lnTo>
                    <a:pt x="176" y="2016"/>
                  </a:lnTo>
                  <a:lnTo>
                    <a:pt x="160" y="2017"/>
                  </a:lnTo>
                  <a:lnTo>
                    <a:pt x="143" y="2017"/>
                  </a:lnTo>
                  <a:lnTo>
                    <a:pt x="126" y="2016"/>
                  </a:lnTo>
                  <a:lnTo>
                    <a:pt x="112" y="2016"/>
                  </a:lnTo>
                  <a:lnTo>
                    <a:pt x="102" y="2014"/>
                  </a:lnTo>
                  <a:lnTo>
                    <a:pt x="98" y="2014"/>
                  </a:lnTo>
                  <a:lnTo>
                    <a:pt x="98" y="2014"/>
                  </a:lnTo>
                  <a:lnTo>
                    <a:pt x="97" y="2013"/>
                  </a:lnTo>
                  <a:lnTo>
                    <a:pt x="96" y="2010"/>
                  </a:lnTo>
                  <a:lnTo>
                    <a:pt x="96" y="2007"/>
                  </a:lnTo>
                  <a:lnTo>
                    <a:pt x="95" y="2001"/>
                  </a:lnTo>
                  <a:lnTo>
                    <a:pt x="93" y="1992"/>
                  </a:lnTo>
                  <a:lnTo>
                    <a:pt x="95" y="1984"/>
                  </a:lnTo>
                  <a:lnTo>
                    <a:pt x="97" y="1975"/>
                  </a:lnTo>
                  <a:lnTo>
                    <a:pt x="102" y="1966"/>
                  </a:lnTo>
                  <a:lnTo>
                    <a:pt x="110" y="1954"/>
                  </a:lnTo>
                  <a:lnTo>
                    <a:pt x="122" y="1940"/>
                  </a:lnTo>
                  <a:lnTo>
                    <a:pt x="134" y="1924"/>
                  </a:lnTo>
                  <a:lnTo>
                    <a:pt x="144" y="1910"/>
                  </a:lnTo>
                  <a:lnTo>
                    <a:pt x="152" y="1895"/>
                  </a:lnTo>
                  <a:lnTo>
                    <a:pt x="157" y="1882"/>
                  </a:lnTo>
                  <a:lnTo>
                    <a:pt x="160" y="1869"/>
                  </a:lnTo>
                  <a:lnTo>
                    <a:pt x="160" y="1860"/>
                  </a:lnTo>
                  <a:lnTo>
                    <a:pt x="160" y="1856"/>
                  </a:lnTo>
                  <a:lnTo>
                    <a:pt x="150" y="1857"/>
                  </a:lnTo>
                  <a:lnTo>
                    <a:pt x="148" y="1855"/>
                  </a:lnTo>
                  <a:lnTo>
                    <a:pt x="148" y="1843"/>
                  </a:lnTo>
                  <a:lnTo>
                    <a:pt x="146" y="1827"/>
                  </a:lnTo>
                  <a:lnTo>
                    <a:pt x="144" y="1806"/>
                  </a:lnTo>
                  <a:lnTo>
                    <a:pt x="142" y="1783"/>
                  </a:lnTo>
                  <a:lnTo>
                    <a:pt x="139" y="1756"/>
                  </a:lnTo>
                  <a:lnTo>
                    <a:pt x="136" y="1730"/>
                  </a:lnTo>
                  <a:lnTo>
                    <a:pt x="134" y="1704"/>
                  </a:lnTo>
                  <a:lnTo>
                    <a:pt x="131" y="1679"/>
                  </a:lnTo>
                  <a:lnTo>
                    <a:pt x="130" y="1657"/>
                  </a:lnTo>
                  <a:lnTo>
                    <a:pt x="126" y="1626"/>
                  </a:lnTo>
                  <a:lnTo>
                    <a:pt x="123" y="1589"/>
                  </a:lnTo>
                  <a:lnTo>
                    <a:pt x="122" y="1550"/>
                  </a:lnTo>
                  <a:lnTo>
                    <a:pt x="119" y="1509"/>
                  </a:lnTo>
                  <a:lnTo>
                    <a:pt x="118" y="1471"/>
                  </a:lnTo>
                  <a:lnTo>
                    <a:pt x="118" y="1437"/>
                  </a:lnTo>
                  <a:lnTo>
                    <a:pt x="118" y="1410"/>
                  </a:lnTo>
                  <a:lnTo>
                    <a:pt x="118" y="1379"/>
                  </a:lnTo>
                  <a:lnTo>
                    <a:pt x="121" y="1344"/>
                  </a:lnTo>
                  <a:lnTo>
                    <a:pt x="122" y="1306"/>
                  </a:lnTo>
                  <a:lnTo>
                    <a:pt x="123" y="1268"/>
                  </a:lnTo>
                  <a:lnTo>
                    <a:pt x="123" y="1233"/>
                  </a:lnTo>
                  <a:lnTo>
                    <a:pt x="122" y="1201"/>
                  </a:lnTo>
                  <a:lnTo>
                    <a:pt x="121" y="1180"/>
                  </a:lnTo>
                  <a:lnTo>
                    <a:pt x="119" y="1156"/>
                  </a:lnTo>
                  <a:lnTo>
                    <a:pt x="119" y="1132"/>
                  </a:lnTo>
                  <a:lnTo>
                    <a:pt x="118" y="1108"/>
                  </a:lnTo>
                  <a:lnTo>
                    <a:pt x="118" y="1089"/>
                  </a:lnTo>
                  <a:lnTo>
                    <a:pt x="118" y="1072"/>
                  </a:lnTo>
                  <a:lnTo>
                    <a:pt x="118" y="1061"/>
                  </a:lnTo>
                  <a:lnTo>
                    <a:pt x="118" y="1057"/>
                  </a:lnTo>
                  <a:lnTo>
                    <a:pt x="105" y="1055"/>
                  </a:lnTo>
                  <a:lnTo>
                    <a:pt x="89" y="1048"/>
                  </a:lnTo>
                  <a:lnTo>
                    <a:pt x="72" y="1042"/>
                  </a:lnTo>
                  <a:lnTo>
                    <a:pt x="58" y="1033"/>
                  </a:lnTo>
                  <a:lnTo>
                    <a:pt x="47" y="1023"/>
                  </a:lnTo>
                  <a:lnTo>
                    <a:pt x="40" y="1012"/>
                  </a:lnTo>
                  <a:lnTo>
                    <a:pt x="33" y="999"/>
                  </a:lnTo>
                  <a:lnTo>
                    <a:pt x="25" y="984"/>
                  </a:lnTo>
                  <a:lnTo>
                    <a:pt x="17" y="971"/>
                  </a:lnTo>
                  <a:lnTo>
                    <a:pt x="15" y="961"/>
                  </a:lnTo>
                  <a:lnTo>
                    <a:pt x="15" y="950"/>
                  </a:lnTo>
                  <a:lnTo>
                    <a:pt x="15" y="938"/>
                  </a:lnTo>
                  <a:lnTo>
                    <a:pt x="15" y="929"/>
                  </a:lnTo>
                  <a:lnTo>
                    <a:pt x="15" y="916"/>
                  </a:lnTo>
                  <a:lnTo>
                    <a:pt x="16" y="903"/>
                  </a:lnTo>
                  <a:lnTo>
                    <a:pt x="16" y="891"/>
                  </a:lnTo>
                  <a:lnTo>
                    <a:pt x="16" y="883"/>
                  </a:lnTo>
                  <a:lnTo>
                    <a:pt x="16" y="881"/>
                  </a:lnTo>
                  <a:lnTo>
                    <a:pt x="15" y="878"/>
                  </a:lnTo>
                  <a:lnTo>
                    <a:pt x="12" y="877"/>
                  </a:lnTo>
                  <a:lnTo>
                    <a:pt x="9" y="874"/>
                  </a:lnTo>
                  <a:lnTo>
                    <a:pt x="7" y="872"/>
                  </a:lnTo>
                  <a:lnTo>
                    <a:pt x="4" y="869"/>
                  </a:lnTo>
                  <a:lnTo>
                    <a:pt x="3" y="866"/>
                  </a:lnTo>
                  <a:lnTo>
                    <a:pt x="2" y="865"/>
                  </a:lnTo>
                  <a:lnTo>
                    <a:pt x="2" y="865"/>
                  </a:lnTo>
                  <a:lnTo>
                    <a:pt x="0" y="860"/>
                  </a:lnTo>
                  <a:lnTo>
                    <a:pt x="0" y="847"/>
                  </a:lnTo>
                  <a:lnTo>
                    <a:pt x="2" y="827"/>
                  </a:lnTo>
                  <a:lnTo>
                    <a:pt x="3" y="801"/>
                  </a:lnTo>
                  <a:lnTo>
                    <a:pt x="4" y="779"/>
                  </a:lnTo>
                  <a:lnTo>
                    <a:pt x="6" y="751"/>
                  </a:lnTo>
                  <a:lnTo>
                    <a:pt x="8" y="720"/>
                  </a:lnTo>
                  <a:lnTo>
                    <a:pt x="9" y="687"/>
                  </a:lnTo>
                  <a:lnTo>
                    <a:pt x="11" y="656"/>
                  </a:lnTo>
                  <a:lnTo>
                    <a:pt x="11" y="629"/>
                  </a:lnTo>
                  <a:lnTo>
                    <a:pt x="11" y="603"/>
                  </a:lnTo>
                  <a:lnTo>
                    <a:pt x="13" y="581"/>
                  </a:lnTo>
                  <a:lnTo>
                    <a:pt x="15" y="563"/>
                  </a:lnTo>
                  <a:lnTo>
                    <a:pt x="16" y="546"/>
                  </a:lnTo>
                  <a:lnTo>
                    <a:pt x="17" y="527"/>
                  </a:lnTo>
                  <a:lnTo>
                    <a:pt x="19" y="510"/>
                  </a:lnTo>
                  <a:lnTo>
                    <a:pt x="20" y="497"/>
                  </a:lnTo>
                  <a:lnTo>
                    <a:pt x="23" y="484"/>
                  </a:lnTo>
                  <a:lnTo>
                    <a:pt x="24" y="467"/>
                  </a:lnTo>
                  <a:lnTo>
                    <a:pt x="26" y="445"/>
                  </a:lnTo>
                  <a:lnTo>
                    <a:pt x="30" y="424"/>
                  </a:lnTo>
                  <a:lnTo>
                    <a:pt x="34" y="396"/>
                  </a:lnTo>
                  <a:lnTo>
                    <a:pt x="38" y="366"/>
                  </a:lnTo>
                  <a:lnTo>
                    <a:pt x="45" y="336"/>
                  </a:lnTo>
                  <a:lnTo>
                    <a:pt x="50" y="306"/>
                  </a:lnTo>
                  <a:lnTo>
                    <a:pt x="54" y="280"/>
                  </a:lnTo>
                  <a:lnTo>
                    <a:pt x="58" y="259"/>
                  </a:lnTo>
                  <a:lnTo>
                    <a:pt x="61" y="238"/>
                  </a:lnTo>
                  <a:lnTo>
                    <a:pt x="66" y="214"/>
                  </a:lnTo>
                  <a:lnTo>
                    <a:pt x="70" y="189"/>
                  </a:lnTo>
                  <a:lnTo>
                    <a:pt x="75" y="166"/>
                  </a:lnTo>
                  <a:lnTo>
                    <a:pt x="79" y="144"/>
                  </a:lnTo>
                  <a:lnTo>
                    <a:pt x="81" y="125"/>
                  </a:lnTo>
                  <a:lnTo>
                    <a:pt x="83" y="112"/>
                  </a:lnTo>
                  <a:lnTo>
                    <a:pt x="85" y="100"/>
                  </a:lnTo>
                  <a:lnTo>
                    <a:pt x="91" y="93"/>
                  </a:lnTo>
                  <a:lnTo>
                    <a:pt x="101" y="89"/>
                  </a:lnTo>
                  <a:lnTo>
                    <a:pt x="115" y="86"/>
                  </a:lnTo>
                  <a:lnTo>
                    <a:pt x="127" y="83"/>
                  </a:lnTo>
                  <a:lnTo>
                    <a:pt x="142" y="78"/>
                  </a:lnTo>
                  <a:lnTo>
                    <a:pt x="157" y="72"/>
                  </a:lnTo>
                  <a:lnTo>
                    <a:pt x="174" y="64"/>
                  </a:lnTo>
                  <a:lnTo>
                    <a:pt x="191" y="56"/>
                  </a:lnTo>
                  <a:lnTo>
                    <a:pt x="207" y="48"/>
                  </a:lnTo>
                  <a:lnTo>
                    <a:pt x="220" y="43"/>
                  </a:lnTo>
                  <a:lnTo>
                    <a:pt x="229" y="39"/>
                  </a:lnTo>
                  <a:lnTo>
                    <a:pt x="240" y="35"/>
                  </a:lnTo>
                  <a:lnTo>
                    <a:pt x="250" y="28"/>
                  </a:lnTo>
                  <a:lnTo>
                    <a:pt x="261" y="21"/>
                  </a:lnTo>
                  <a:lnTo>
                    <a:pt x="269" y="14"/>
                  </a:lnTo>
                  <a:lnTo>
                    <a:pt x="275" y="9"/>
                  </a:lnTo>
                  <a:lnTo>
                    <a:pt x="278" y="8"/>
                  </a:lnTo>
                  <a:lnTo>
                    <a:pt x="277" y="11"/>
                  </a:lnTo>
                  <a:lnTo>
                    <a:pt x="277" y="21"/>
                  </a:lnTo>
                  <a:lnTo>
                    <a:pt x="275" y="36"/>
                  </a:lnTo>
                  <a:lnTo>
                    <a:pt x="274" y="57"/>
                  </a:lnTo>
                  <a:lnTo>
                    <a:pt x="274" y="80"/>
                  </a:lnTo>
                  <a:lnTo>
                    <a:pt x="274" y="104"/>
                  </a:lnTo>
                  <a:lnTo>
                    <a:pt x="277" y="131"/>
                  </a:lnTo>
                  <a:lnTo>
                    <a:pt x="278" y="154"/>
                  </a:lnTo>
                  <a:lnTo>
                    <a:pt x="280" y="184"/>
                  </a:lnTo>
                  <a:lnTo>
                    <a:pt x="283" y="217"/>
                  </a:lnTo>
                  <a:lnTo>
                    <a:pt x="284" y="254"/>
                  </a:lnTo>
                  <a:lnTo>
                    <a:pt x="287" y="289"/>
                  </a:lnTo>
                  <a:lnTo>
                    <a:pt x="290" y="324"/>
                  </a:lnTo>
                  <a:lnTo>
                    <a:pt x="292" y="356"/>
                  </a:lnTo>
                  <a:lnTo>
                    <a:pt x="294" y="382"/>
                  </a:lnTo>
                  <a:lnTo>
                    <a:pt x="297" y="403"/>
                  </a:lnTo>
                  <a:lnTo>
                    <a:pt x="299" y="421"/>
                  </a:lnTo>
                  <a:lnTo>
                    <a:pt x="299" y="446"/>
                  </a:lnTo>
                  <a:lnTo>
                    <a:pt x="297" y="475"/>
                  </a:lnTo>
                  <a:lnTo>
                    <a:pt x="295" y="506"/>
                  </a:lnTo>
                  <a:lnTo>
                    <a:pt x="291" y="539"/>
                  </a:lnTo>
                  <a:lnTo>
                    <a:pt x="286" y="570"/>
                  </a:lnTo>
                  <a:lnTo>
                    <a:pt x="280" y="602"/>
                  </a:lnTo>
                  <a:lnTo>
                    <a:pt x="274" y="631"/>
                  </a:lnTo>
                  <a:lnTo>
                    <a:pt x="267" y="654"/>
                  </a:lnTo>
                  <a:lnTo>
                    <a:pt x="271" y="654"/>
                  </a:lnTo>
                  <a:lnTo>
                    <a:pt x="282" y="654"/>
                  </a:lnTo>
                  <a:lnTo>
                    <a:pt x="299" y="656"/>
                  </a:lnTo>
                  <a:lnTo>
                    <a:pt x="317" y="656"/>
                  </a:lnTo>
                  <a:lnTo>
                    <a:pt x="337" y="656"/>
                  </a:lnTo>
                  <a:lnTo>
                    <a:pt x="356" y="656"/>
                  </a:lnTo>
                  <a:lnTo>
                    <a:pt x="373" y="656"/>
                  </a:lnTo>
                  <a:lnTo>
                    <a:pt x="386" y="654"/>
                  </a:lnTo>
                  <a:lnTo>
                    <a:pt x="385" y="650"/>
                  </a:lnTo>
                  <a:lnTo>
                    <a:pt x="385" y="640"/>
                  </a:lnTo>
                  <a:lnTo>
                    <a:pt x="384" y="623"/>
                  </a:lnTo>
                  <a:lnTo>
                    <a:pt x="383" y="602"/>
                  </a:lnTo>
                  <a:lnTo>
                    <a:pt x="383" y="578"/>
                  </a:lnTo>
                  <a:lnTo>
                    <a:pt x="381" y="552"/>
                  </a:lnTo>
                  <a:lnTo>
                    <a:pt x="380" y="525"/>
                  </a:lnTo>
                  <a:lnTo>
                    <a:pt x="380" y="498"/>
                  </a:lnTo>
                  <a:lnTo>
                    <a:pt x="380" y="474"/>
                  </a:lnTo>
                  <a:lnTo>
                    <a:pt x="381" y="451"/>
                  </a:lnTo>
                  <a:lnTo>
                    <a:pt x="384" y="415"/>
                  </a:lnTo>
                  <a:lnTo>
                    <a:pt x="388" y="374"/>
                  </a:lnTo>
                  <a:lnTo>
                    <a:pt x="394" y="333"/>
                  </a:lnTo>
                  <a:lnTo>
                    <a:pt x="401" y="294"/>
                  </a:lnTo>
                  <a:lnTo>
                    <a:pt x="407" y="259"/>
                  </a:lnTo>
                  <a:lnTo>
                    <a:pt x="413" y="230"/>
                  </a:lnTo>
                  <a:lnTo>
                    <a:pt x="417" y="210"/>
                  </a:lnTo>
                  <a:lnTo>
                    <a:pt x="423" y="184"/>
                  </a:lnTo>
                  <a:lnTo>
                    <a:pt x="428" y="154"/>
                  </a:lnTo>
                  <a:lnTo>
                    <a:pt x="436" y="121"/>
                  </a:lnTo>
                  <a:lnTo>
                    <a:pt x="441" y="89"/>
                  </a:lnTo>
                  <a:lnTo>
                    <a:pt x="448" y="56"/>
                  </a:lnTo>
                  <a:lnTo>
                    <a:pt x="452" y="26"/>
                  </a:lnTo>
                  <a:lnTo>
                    <a:pt x="455"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860"/>
            <p:cNvSpPr>
              <a:spLocks/>
            </p:cNvSpPr>
            <p:nvPr/>
          </p:nvSpPr>
          <p:spPr bwMode="auto">
            <a:xfrm>
              <a:off x="3354042" y="1591065"/>
              <a:ext cx="395047" cy="725450"/>
            </a:xfrm>
            <a:custGeom>
              <a:avLst/>
              <a:gdLst>
                <a:gd name="T0" fmla="*/ 138 w 220"/>
                <a:gd name="T1" fmla="*/ 2 h 404"/>
                <a:gd name="T2" fmla="*/ 173 w 220"/>
                <a:gd name="T3" fmla="*/ 15 h 404"/>
                <a:gd name="T4" fmla="*/ 195 w 220"/>
                <a:gd name="T5" fmla="*/ 30 h 404"/>
                <a:gd name="T6" fmla="*/ 201 w 220"/>
                <a:gd name="T7" fmla="*/ 48 h 404"/>
                <a:gd name="T8" fmla="*/ 201 w 220"/>
                <a:gd name="T9" fmla="*/ 57 h 404"/>
                <a:gd name="T10" fmla="*/ 216 w 220"/>
                <a:gd name="T11" fmla="*/ 91 h 404"/>
                <a:gd name="T12" fmla="*/ 220 w 220"/>
                <a:gd name="T13" fmla="*/ 120 h 404"/>
                <a:gd name="T14" fmla="*/ 218 w 220"/>
                <a:gd name="T15" fmla="*/ 141 h 404"/>
                <a:gd name="T16" fmla="*/ 214 w 220"/>
                <a:gd name="T17" fmla="*/ 151 h 404"/>
                <a:gd name="T18" fmla="*/ 216 w 220"/>
                <a:gd name="T19" fmla="*/ 163 h 404"/>
                <a:gd name="T20" fmla="*/ 218 w 220"/>
                <a:gd name="T21" fmla="*/ 185 h 404"/>
                <a:gd name="T22" fmla="*/ 212 w 220"/>
                <a:gd name="T23" fmla="*/ 212 h 404"/>
                <a:gd name="T24" fmla="*/ 205 w 220"/>
                <a:gd name="T25" fmla="*/ 248 h 404"/>
                <a:gd name="T26" fmla="*/ 199 w 220"/>
                <a:gd name="T27" fmla="*/ 267 h 404"/>
                <a:gd name="T28" fmla="*/ 190 w 220"/>
                <a:gd name="T29" fmla="*/ 282 h 404"/>
                <a:gd name="T30" fmla="*/ 185 w 220"/>
                <a:gd name="T31" fmla="*/ 290 h 404"/>
                <a:gd name="T32" fmla="*/ 182 w 220"/>
                <a:gd name="T33" fmla="*/ 332 h 404"/>
                <a:gd name="T34" fmla="*/ 157 w 220"/>
                <a:gd name="T35" fmla="*/ 360 h 404"/>
                <a:gd name="T36" fmla="*/ 118 w 220"/>
                <a:gd name="T37" fmla="*/ 378 h 404"/>
                <a:gd name="T38" fmla="*/ 102 w 220"/>
                <a:gd name="T39" fmla="*/ 378 h 404"/>
                <a:gd name="T40" fmla="*/ 92 w 220"/>
                <a:gd name="T41" fmla="*/ 371 h 404"/>
                <a:gd name="T42" fmla="*/ 67 w 220"/>
                <a:gd name="T43" fmla="*/ 352 h 404"/>
                <a:gd name="T44" fmla="*/ 41 w 220"/>
                <a:gd name="T45" fmla="*/ 319 h 404"/>
                <a:gd name="T46" fmla="*/ 42 w 220"/>
                <a:gd name="T47" fmla="*/ 298 h 404"/>
                <a:gd name="T48" fmla="*/ 42 w 220"/>
                <a:gd name="T49" fmla="*/ 280 h 404"/>
                <a:gd name="T50" fmla="*/ 42 w 220"/>
                <a:gd name="T51" fmla="*/ 254 h 404"/>
                <a:gd name="T52" fmla="*/ 42 w 220"/>
                <a:gd name="T53" fmla="*/ 240 h 404"/>
                <a:gd name="T54" fmla="*/ 30 w 220"/>
                <a:gd name="T55" fmla="*/ 222 h 404"/>
                <a:gd name="T56" fmla="*/ 27 w 220"/>
                <a:gd name="T57" fmla="*/ 210 h 404"/>
                <a:gd name="T58" fmla="*/ 11 w 220"/>
                <a:gd name="T59" fmla="*/ 195 h 404"/>
                <a:gd name="T60" fmla="*/ 3 w 220"/>
                <a:gd name="T61" fmla="*/ 172 h 404"/>
                <a:gd name="T62" fmla="*/ 0 w 220"/>
                <a:gd name="T63" fmla="*/ 153 h 404"/>
                <a:gd name="T64" fmla="*/ 2 w 220"/>
                <a:gd name="T65" fmla="*/ 145 h 404"/>
                <a:gd name="T66" fmla="*/ 0 w 220"/>
                <a:gd name="T67" fmla="*/ 112 h 404"/>
                <a:gd name="T68" fmla="*/ 6 w 220"/>
                <a:gd name="T69" fmla="*/ 73 h 404"/>
                <a:gd name="T70" fmla="*/ 19 w 220"/>
                <a:gd name="T71" fmla="*/ 45 h 404"/>
                <a:gd name="T72" fmla="*/ 41 w 220"/>
                <a:gd name="T73" fmla="*/ 28 h 404"/>
                <a:gd name="T74" fmla="*/ 75 w 220"/>
                <a:gd name="T75" fmla="*/ 11 h 404"/>
                <a:gd name="T76" fmla="*/ 109 w 220"/>
                <a:gd name="T77"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0" h="404">
                  <a:moveTo>
                    <a:pt x="122" y="0"/>
                  </a:moveTo>
                  <a:lnTo>
                    <a:pt x="138" y="2"/>
                  </a:lnTo>
                  <a:lnTo>
                    <a:pt x="156" y="9"/>
                  </a:lnTo>
                  <a:lnTo>
                    <a:pt x="173" y="15"/>
                  </a:lnTo>
                  <a:lnTo>
                    <a:pt x="186" y="23"/>
                  </a:lnTo>
                  <a:lnTo>
                    <a:pt x="195" y="30"/>
                  </a:lnTo>
                  <a:lnTo>
                    <a:pt x="201" y="39"/>
                  </a:lnTo>
                  <a:lnTo>
                    <a:pt x="201" y="48"/>
                  </a:lnTo>
                  <a:lnTo>
                    <a:pt x="201" y="55"/>
                  </a:lnTo>
                  <a:lnTo>
                    <a:pt x="201" y="57"/>
                  </a:lnTo>
                  <a:lnTo>
                    <a:pt x="210" y="74"/>
                  </a:lnTo>
                  <a:lnTo>
                    <a:pt x="216" y="91"/>
                  </a:lnTo>
                  <a:lnTo>
                    <a:pt x="219" y="107"/>
                  </a:lnTo>
                  <a:lnTo>
                    <a:pt x="220" y="120"/>
                  </a:lnTo>
                  <a:lnTo>
                    <a:pt x="220" y="132"/>
                  </a:lnTo>
                  <a:lnTo>
                    <a:pt x="218" y="141"/>
                  </a:lnTo>
                  <a:lnTo>
                    <a:pt x="215" y="149"/>
                  </a:lnTo>
                  <a:lnTo>
                    <a:pt x="214" y="151"/>
                  </a:lnTo>
                  <a:lnTo>
                    <a:pt x="215" y="154"/>
                  </a:lnTo>
                  <a:lnTo>
                    <a:pt x="216" y="163"/>
                  </a:lnTo>
                  <a:lnTo>
                    <a:pt x="216" y="174"/>
                  </a:lnTo>
                  <a:lnTo>
                    <a:pt x="218" y="185"/>
                  </a:lnTo>
                  <a:lnTo>
                    <a:pt x="216" y="196"/>
                  </a:lnTo>
                  <a:lnTo>
                    <a:pt x="212" y="212"/>
                  </a:lnTo>
                  <a:lnTo>
                    <a:pt x="207" y="231"/>
                  </a:lnTo>
                  <a:lnTo>
                    <a:pt x="205" y="248"/>
                  </a:lnTo>
                  <a:lnTo>
                    <a:pt x="202" y="257"/>
                  </a:lnTo>
                  <a:lnTo>
                    <a:pt x="199" y="267"/>
                  </a:lnTo>
                  <a:lnTo>
                    <a:pt x="194" y="276"/>
                  </a:lnTo>
                  <a:lnTo>
                    <a:pt x="190" y="282"/>
                  </a:lnTo>
                  <a:lnTo>
                    <a:pt x="186" y="289"/>
                  </a:lnTo>
                  <a:lnTo>
                    <a:pt x="185" y="290"/>
                  </a:lnTo>
                  <a:lnTo>
                    <a:pt x="190" y="322"/>
                  </a:lnTo>
                  <a:lnTo>
                    <a:pt x="182" y="332"/>
                  </a:lnTo>
                  <a:lnTo>
                    <a:pt x="172" y="346"/>
                  </a:lnTo>
                  <a:lnTo>
                    <a:pt x="157" y="360"/>
                  </a:lnTo>
                  <a:lnTo>
                    <a:pt x="140" y="371"/>
                  </a:lnTo>
                  <a:lnTo>
                    <a:pt x="118" y="378"/>
                  </a:lnTo>
                  <a:lnTo>
                    <a:pt x="109" y="404"/>
                  </a:lnTo>
                  <a:lnTo>
                    <a:pt x="102" y="378"/>
                  </a:lnTo>
                  <a:lnTo>
                    <a:pt x="100" y="377"/>
                  </a:lnTo>
                  <a:lnTo>
                    <a:pt x="92" y="371"/>
                  </a:lnTo>
                  <a:lnTo>
                    <a:pt x="80" y="363"/>
                  </a:lnTo>
                  <a:lnTo>
                    <a:pt x="67" y="352"/>
                  </a:lnTo>
                  <a:lnTo>
                    <a:pt x="54" y="337"/>
                  </a:lnTo>
                  <a:lnTo>
                    <a:pt x="41" y="319"/>
                  </a:lnTo>
                  <a:lnTo>
                    <a:pt x="41" y="308"/>
                  </a:lnTo>
                  <a:lnTo>
                    <a:pt x="42" y="298"/>
                  </a:lnTo>
                  <a:lnTo>
                    <a:pt x="42" y="289"/>
                  </a:lnTo>
                  <a:lnTo>
                    <a:pt x="42" y="280"/>
                  </a:lnTo>
                  <a:lnTo>
                    <a:pt x="42" y="268"/>
                  </a:lnTo>
                  <a:lnTo>
                    <a:pt x="42" y="254"/>
                  </a:lnTo>
                  <a:lnTo>
                    <a:pt x="42" y="244"/>
                  </a:lnTo>
                  <a:lnTo>
                    <a:pt x="42" y="240"/>
                  </a:lnTo>
                  <a:lnTo>
                    <a:pt x="36" y="233"/>
                  </a:lnTo>
                  <a:lnTo>
                    <a:pt x="30" y="222"/>
                  </a:lnTo>
                  <a:lnTo>
                    <a:pt x="28" y="214"/>
                  </a:lnTo>
                  <a:lnTo>
                    <a:pt x="27" y="210"/>
                  </a:lnTo>
                  <a:lnTo>
                    <a:pt x="17" y="205"/>
                  </a:lnTo>
                  <a:lnTo>
                    <a:pt x="11" y="195"/>
                  </a:lnTo>
                  <a:lnTo>
                    <a:pt x="7" y="184"/>
                  </a:lnTo>
                  <a:lnTo>
                    <a:pt x="3" y="172"/>
                  </a:lnTo>
                  <a:lnTo>
                    <a:pt x="2" y="162"/>
                  </a:lnTo>
                  <a:lnTo>
                    <a:pt x="0" y="153"/>
                  </a:lnTo>
                  <a:lnTo>
                    <a:pt x="2" y="146"/>
                  </a:lnTo>
                  <a:lnTo>
                    <a:pt x="2" y="145"/>
                  </a:lnTo>
                  <a:lnTo>
                    <a:pt x="0" y="130"/>
                  </a:lnTo>
                  <a:lnTo>
                    <a:pt x="0" y="112"/>
                  </a:lnTo>
                  <a:lnTo>
                    <a:pt x="3" y="92"/>
                  </a:lnTo>
                  <a:lnTo>
                    <a:pt x="6" y="73"/>
                  </a:lnTo>
                  <a:lnTo>
                    <a:pt x="11" y="57"/>
                  </a:lnTo>
                  <a:lnTo>
                    <a:pt x="19" y="45"/>
                  </a:lnTo>
                  <a:lnTo>
                    <a:pt x="28" y="38"/>
                  </a:lnTo>
                  <a:lnTo>
                    <a:pt x="41" y="28"/>
                  </a:lnTo>
                  <a:lnTo>
                    <a:pt x="58" y="19"/>
                  </a:lnTo>
                  <a:lnTo>
                    <a:pt x="75" y="11"/>
                  </a:lnTo>
                  <a:lnTo>
                    <a:pt x="92" y="3"/>
                  </a:lnTo>
                  <a:lnTo>
                    <a:pt x="109" y="0"/>
                  </a:lnTo>
                  <a:lnTo>
                    <a:pt x="122"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861"/>
            <p:cNvSpPr>
              <a:spLocks/>
            </p:cNvSpPr>
            <p:nvPr/>
          </p:nvSpPr>
          <p:spPr bwMode="auto">
            <a:xfrm>
              <a:off x="3384569" y="2163882"/>
              <a:ext cx="337586" cy="1206689"/>
            </a:xfrm>
            <a:custGeom>
              <a:avLst/>
              <a:gdLst>
                <a:gd name="T0" fmla="*/ 37 w 188"/>
                <a:gd name="T1" fmla="*/ 18 h 672"/>
                <a:gd name="T2" fmla="*/ 63 w 188"/>
                <a:gd name="T3" fmla="*/ 44 h 672"/>
                <a:gd name="T4" fmla="*/ 83 w 188"/>
                <a:gd name="T5" fmla="*/ 58 h 672"/>
                <a:gd name="T6" fmla="*/ 92 w 188"/>
                <a:gd name="T7" fmla="*/ 85 h 672"/>
                <a:gd name="T8" fmla="*/ 123 w 188"/>
                <a:gd name="T9" fmla="*/ 52 h 672"/>
                <a:gd name="T10" fmla="*/ 155 w 188"/>
                <a:gd name="T11" fmla="*/ 27 h 672"/>
                <a:gd name="T12" fmla="*/ 173 w 188"/>
                <a:gd name="T13" fmla="*/ 3 h 672"/>
                <a:gd name="T14" fmla="*/ 174 w 188"/>
                <a:gd name="T15" fmla="*/ 8 h 672"/>
                <a:gd name="T16" fmla="*/ 180 w 188"/>
                <a:gd name="T17" fmla="*/ 9 h 672"/>
                <a:gd name="T18" fmla="*/ 188 w 188"/>
                <a:gd name="T19" fmla="*/ 16 h 672"/>
                <a:gd name="T20" fmla="*/ 181 w 188"/>
                <a:gd name="T21" fmla="*/ 72 h 672"/>
                <a:gd name="T22" fmla="*/ 169 w 188"/>
                <a:gd name="T23" fmla="*/ 137 h 672"/>
                <a:gd name="T24" fmla="*/ 156 w 188"/>
                <a:gd name="T25" fmla="*/ 200 h 672"/>
                <a:gd name="T26" fmla="*/ 146 w 188"/>
                <a:gd name="T27" fmla="*/ 246 h 672"/>
                <a:gd name="T28" fmla="*/ 134 w 188"/>
                <a:gd name="T29" fmla="*/ 310 h 672"/>
                <a:gd name="T30" fmla="*/ 121 w 188"/>
                <a:gd name="T31" fmla="*/ 390 h 672"/>
                <a:gd name="T32" fmla="*/ 114 w 188"/>
                <a:gd name="T33" fmla="*/ 467 h 672"/>
                <a:gd name="T34" fmla="*/ 113 w 188"/>
                <a:gd name="T35" fmla="*/ 514 h 672"/>
                <a:gd name="T36" fmla="*/ 114 w 188"/>
                <a:gd name="T37" fmla="*/ 568 h 672"/>
                <a:gd name="T38" fmla="*/ 116 w 188"/>
                <a:gd name="T39" fmla="*/ 618 h 672"/>
                <a:gd name="T40" fmla="*/ 118 w 188"/>
                <a:gd name="T41" fmla="*/ 656 h 672"/>
                <a:gd name="T42" fmla="*/ 119 w 188"/>
                <a:gd name="T43" fmla="*/ 670 h 672"/>
                <a:gd name="T44" fmla="*/ 89 w 188"/>
                <a:gd name="T45" fmla="*/ 672 h 672"/>
                <a:gd name="T46" fmla="*/ 50 w 188"/>
                <a:gd name="T47" fmla="*/ 672 h 672"/>
                <a:gd name="T48" fmla="*/ 15 w 188"/>
                <a:gd name="T49" fmla="*/ 670 h 672"/>
                <a:gd name="T50" fmla="*/ 0 w 188"/>
                <a:gd name="T51" fmla="*/ 670 h 672"/>
                <a:gd name="T52" fmla="*/ 13 w 188"/>
                <a:gd name="T53" fmla="*/ 618 h 672"/>
                <a:gd name="T54" fmla="*/ 24 w 188"/>
                <a:gd name="T55" fmla="*/ 555 h 672"/>
                <a:gd name="T56" fmla="*/ 30 w 188"/>
                <a:gd name="T57" fmla="*/ 491 h 672"/>
                <a:gd name="T58" fmla="*/ 32 w 188"/>
                <a:gd name="T59" fmla="*/ 437 h 672"/>
                <a:gd name="T60" fmla="*/ 27 w 188"/>
                <a:gd name="T61" fmla="*/ 398 h 672"/>
                <a:gd name="T62" fmla="*/ 23 w 188"/>
                <a:gd name="T63" fmla="*/ 340 h 672"/>
                <a:gd name="T64" fmla="*/ 17 w 188"/>
                <a:gd name="T65" fmla="*/ 270 h 672"/>
                <a:gd name="T66" fmla="*/ 13 w 188"/>
                <a:gd name="T67" fmla="*/ 200 h 672"/>
                <a:gd name="T68" fmla="*/ 10 w 188"/>
                <a:gd name="T69" fmla="*/ 147 h 672"/>
                <a:gd name="T70" fmla="*/ 7 w 188"/>
                <a:gd name="T71" fmla="*/ 96 h 672"/>
                <a:gd name="T72" fmla="*/ 8 w 188"/>
                <a:gd name="T73" fmla="*/ 52 h 672"/>
                <a:gd name="T74" fmla="*/ 10 w 188"/>
                <a:gd name="T75" fmla="*/ 27 h 672"/>
                <a:gd name="T76" fmla="*/ 11 w 188"/>
                <a:gd name="T77" fmla="*/ 20 h 672"/>
                <a:gd name="T78" fmla="*/ 15 w 188"/>
                <a:gd name="T79" fmla="*/ 13 h 672"/>
                <a:gd name="T80" fmla="*/ 19 w 188"/>
                <a:gd name="T81" fmla="*/ 8 h 672"/>
                <a:gd name="T82" fmla="*/ 23 w 188"/>
                <a:gd name="T83" fmla="*/ 5 h 672"/>
                <a:gd name="T84" fmla="*/ 24 w 188"/>
                <a:gd name="T85" fmla="*/ 4 h 672"/>
                <a:gd name="T86" fmla="*/ 24 w 188"/>
                <a:gd name="T87"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672">
                  <a:moveTo>
                    <a:pt x="24" y="0"/>
                  </a:moveTo>
                  <a:lnTo>
                    <a:pt x="37" y="18"/>
                  </a:lnTo>
                  <a:lnTo>
                    <a:pt x="50" y="33"/>
                  </a:lnTo>
                  <a:lnTo>
                    <a:pt x="63" y="44"/>
                  </a:lnTo>
                  <a:lnTo>
                    <a:pt x="75" y="52"/>
                  </a:lnTo>
                  <a:lnTo>
                    <a:pt x="83" y="58"/>
                  </a:lnTo>
                  <a:lnTo>
                    <a:pt x="85" y="59"/>
                  </a:lnTo>
                  <a:lnTo>
                    <a:pt x="92" y="85"/>
                  </a:lnTo>
                  <a:lnTo>
                    <a:pt x="101" y="59"/>
                  </a:lnTo>
                  <a:lnTo>
                    <a:pt x="123" y="52"/>
                  </a:lnTo>
                  <a:lnTo>
                    <a:pt x="140" y="41"/>
                  </a:lnTo>
                  <a:lnTo>
                    <a:pt x="155" y="27"/>
                  </a:lnTo>
                  <a:lnTo>
                    <a:pt x="165" y="13"/>
                  </a:lnTo>
                  <a:lnTo>
                    <a:pt x="173" y="3"/>
                  </a:lnTo>
                  <a:lnTo>
                    <a:pt x="173" y="7"/>
                  </a:lnTo>
                  <a:lnTo>
                    <a:pt x="174" y="8"/>
                  </a:lnTo>
                  <a:lnTo>
                    <a:pt x="176" y="8"/>
                  </a:lnTo>
                  <a:lnTo>
                    <a:pt x="180" y="9"/>
                  </a:lnTo>
                  <a:lnTo>
                    <a:pt x="182" y="12"/>
                  </a:lnTo>
                  <a:lnTo>
                    <a:pt x="188" y="16"/>
                  </a:lnTo>
                  <a:lnTo>
                    <a:pt x="185" y="42"/>
                  </a:lnTo>
                  <a:lnTo>
                    <a:pt x="181" y="72"/>
                  </a:lnTo>
                  <a:lnTo>
                    <a:pt x="174" y="105"/>
                  </a:lnTo>
                  <a:lnTo>
                    <a:pt x="169" y="137"/>
                  </a:lnTo>
                  <a:lnTo>
                    <a:pt x="161" y="170"/>
                  </a:lnTo>
                  <a:lnTo>
                    <a:pt x="156" y="200"/>
                  </a:lnTo>
                  <a:lnTo>
                    <a:pt x="150" y="226"/>
                  </a:lnTo>
                  <a:lnTo>
                    <a:pt x="146" y="246"/>
                  </a:lnTo>
                  <a:lnTo>
                    <a:pt x="140" y="275"/>
                  </a:lnTo>
                  <a:lnTo>
                    <a:pt x="134" y="310"/>
                  </a:lnTo>
                  <a:lnTo>
                    <a:pt x="127" y="349"/>
                  </a:lnTo>
                  <a:lnTo>
                    <a:pt x="121" y="390"/>
                  </a:lnTo>
                  <a:lnTo>
                    <a:pt x="117" y="431"/>
                  </a:lnTo>
                  <a:lnTo>
                    <a:pt x="114" y="467"/>
                  </a:lnTo>
                  <a:lnTo>
                    <a:pt x="113" y="490"/>
                  </a:lnTo>
                  <a:lnTo>
                    <a:pt x="113" y="514"/>
                  </a:lnTo>
                  <a:lnTo>
                    <a:pt x="113" y="541"/>
                  </a:lnTo>
                  <a:lnTo>
                    <a:pt x="114" y="568"/>
                  </a:lnTo>
                  <a:lnTo>
                    <a:pt x="116" y="594"/>
                  </a:lnTo>
                  <a:lnTo>
                    <a:pt x="116" y="618"/>
                  </a:lnTo>
                  <a:lnTo>
                    <a:pt x="117" y="639"/>
                  </a:lnTo>
                  <a:lnTo>
                    <a:pt x="118" y="656"/>
                  </a:lnTo>
                  <a:lnTo>
                    <a:pt x="118" y="666"/>
                  </a:lnTo>
                  <a:lnTo>
                    <a:pt x="119" y="670"/>
                  </a:lnTo>
                  <a:lnTo>
                    <a:pt x="106" y="672"/>
                  </a:lnTo>
                  <a:lnTo>
                    <a:pt x="89" y="672"/>
                  </a:lnTo>
                  <a:lnTo>
                    <a:pt x="70" y="672"/>
                  </a:lnTo>
                  <a:lnTo>
                    <a:pt x="50" y="672"/>
                  </a:lnTo>
                  <a:lnTo>
                    <a:pt x="32" y="672"/>
                  </a:lnTo>
                  <a:lnTo>
                    <a:pt x="15" y="670"/>
                  </a:lnTo>
                  <a:lnTo>
                    <a:pt x="4" y="670"/>
                  </a:lnTo>
                  <a:lnTo>
                    <a:pt x="0" y="670"/>
                  </a:lnTo>
                  <a:lnTo>
                    <a:pt x="7" y="647"/>
                  </a:lnTo>
                  <a:lnTo>
                    <a:pt x="13" y="618"/>
                  </a:lnTo>
                  <a:lnTo>
                    <a:pt x="19" y="586"/>
                  </a:lnTo>
                  <a:lnTo>
                    <a:pt x="24" y="555"/>
                  </a:lnTo>
                  <a:lnTo>
                    <a:pt x="28" y="522"/>
                  </a:lnTo>
                  <a:lnTo>
                    <a:pt x="30" y="491"/>
                  </a:lnTo>
                  <a:lnTo>
                    <a:pt x="32" y="462"/>
                  </a:lnTo>
                  <a:lnTo>
                    <a:pt x="32" y="437"/>
                  </a:lnTo>
                  <a:lnTo>
                    <a:pt x="30" y="419"/>
                  </a:lnTo>
                  <a:lnTo>
                    <a:pt x="27" y="398"/>
                  </a:lnTo>
                  <a:lnTo>
                    <a:pt x="25" y="372"/>
                  </a:lnTo>
                  <a:lnTo>
                    <a:pt x="23" y="340"/>
                  </a:lnTo>
                  <a:lnTo>
                    <a:pt x="20" y="305"/>
                  </a:lnTo>
                  <a:lnTo>
                    <a:pt x="17" y="270"/>
                  </a:lnTo>
                  <a:lnTo>
                    <a:pt x="16" y="233"/>
                  </a:lnTo>
                  <a:lnTo>
                    <a:pt x="13" y="200"/>
                  </a:lnTo>
                  <a:lnTo>
                    <a:pt x="11" y="170"/>
                  </a:lnTo>
                  <a:lnTo>
                    <a:pt x="10" y="147"/>
                  </a:lnTo>
                  <a:lnTo>
                    <a:pt x="7" y="120"/>
                  </a:lnTo>
                  <a:lnTo>
                    <a:pt x="7" y="96"/>
                  </a:lnTo>
                  <a:lnTo>
                    <a:pt x="7" y="73"/>
                  </a:lnTo>
                  <a:lnTo>
                    <a:pt x="8" y="52"/>
                  </a:lnTo>
                  <a:lnTo>
                    <a:pt x="10" y="37"/>
                  </a:lnTo>
                  <a:lnTo>
                    <a:pt x="10" y="27"/>
                  </a:lnTo>
                  <a:lnTo>
                    <a:pt x="11" y="24"/>
                  </a:lnTo>
                  <a:lnTo>
                    <a:pt x="11" y="20"/>
                  </a:lnTo>
                  <a:lnTo>
                    <a:pt x="12" y="16"/>
                  </a:lnTo>
                  <a:lnTo>
                    <a:pt x="15" y="13"/>
                  </a:lnTo>
                  <a:lnTo>
                    <a:pt x="16" y="10"/>
                  </a:lnTo>
                  <a:lnTo>
                    <a:pt x="19" y="8"/>
                  </a:lnTo>
                  <a:lnTo>
                    <a:pt x="21" y="7"/>
                  </a:lnTo>
                  <a:lnTo>
                    <a:pt x="23" y="5"/>
                  </a:lnTo>
                  <a:lnTo>
                    <a:pt x="24" y="5"/>
                  </a:lnTo>
                  <a:lnTo>
                    <a:pt x="24" y="4"/>
                  </a:lnTo>
                  <a:lnTo>
                    <a:pt x="24" y="3"/>
                  </a:lnTo>
                  <a:lnTo>
                    <a:pt x="24"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862"/>
            <p:cNvSpPr>
              <a:spLocks/>
            </p:cNvSpPr>
            <p:nvPr/>
          </p:nvSpPr>
          <p:spPr bwMode="auto">
            <a:xfrm>
              <a:off x="3752680" y="2569703"/>
              <a:ext cx="145450" cy="48484"/>
            </a:xfrm>
            <a:custGeom>
              <a:avLst/>
              <a:gdLst>
                <a:gd name="T0" fmla="*/ 81 w 81"/>
                <a:gd name="T1" fmla="*/ 0 h 27"/>
                <a:gd name="T2" fmla="*/ 81 w 81"/>
                <a:gd name="T3" fmla="*/ 16 h 27"/>
                <a:gd name="T4" fmla="*/ 66 w 81"/>
                <a:gd name="T5" fmla="*/ 21 h 27"/>
                <a:gd name="T6" fmla="*/ 49 w 81"/>
                <a:gd name="T7" fmla="*/ 24 h 27"/>
                <a:gd name="T8" fmla="*/ 32 w 81"/>
                <a:gd name="T9" fmla="*/ 25 h 27"/>
                <a:gd name="T10" fmla="*/ 15 w 81"/>
                <a:gd name="T11" fmla="*/ 27 h 27"/>
                <a:gd name="T12" fmla="*/ 3 w 81"/>
                <a:gd name="T13" fmla="*/ 27 h 27"/>
                <a:gd name="T14" fmla="*/ 0 w 81"/>
                <a:gd name="T15" fmla="*/ 27 h 27"/>
                <a:gd name="T16" fmla="*/ 0 w 81"/>
                <a:gd name="T17" fmla="*/ 11 h 27"/>
                <a:gd name="T18" fmla="*/ 21 w 81"/>
                <a:gd name="T19" fmla="*/ 12 h 27"/>
                <a:gd name="T20" fmla="*/ 40 w 81"/>
                <a:gd name="T21" fmla="*/ 12 h 27"/>
                <a:gd name="T22" fmla="*/ 56 w 81"/>
                <a:gd name="T23" fmla="*/ 8 h 27"/>
                <a:gd name="T24" fmla="*/ 69 w 81"/>
                <a:gd name="T25" fmla="*/ 4 h 27"/>
                <a:gd name="T26" fmla="*/ 77 w 81"/>
                <a:gd name="T27" fmla="*/ 2 h 27"/>
                <a:gd name="T28" fmla="*/ 81 w 81"/>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27">
                  <a:moveTo>
                    <a:pt x="81" y="0"/>
                  </a:moveTo>
                  <a:lnTo>
                    <a:pt x="81" y="16"/>
                  </a:lnTo>
                  <a:lnTo>
                    <a:pt x="66" y="21"/>
                  </a:lnTo>
                  <a:lnTo>
                    <a:pt x="49" y="24"/>
                  </a:lnTo>
                  <a:lnTo>
                    <a:pt x="32" y="25"/>
                  </a:lnTo>
                  <a:lnTo>
                    <a:pt x="15" y="27"/>
                  </a:lnTo>
                  <a:lnTo>
                    <a:pt x="3" y="27"/>
                  </a:lnTo>
                  <a:lnTo>
                    <a:pt x="0" y="27"/>
                  </a:lnTo>
                  <a:lnTo>
                    <a:pt x="0" y="11"/>
                  </a:lnTo>
                  <a:lnTo>
                    <a:pt x="21" y="12"/>
                  </a:lnTo>
                  <a:lnTo>
                    <a:pt x="40" y="12"/>
                  </a:lnTo>
                  <a:lnTo>
                    <a:pt x="56" y="8"/>
                  </a:lnTo>
                  <a:lnTo>
                    <a:pt x="69" y="4"/>
                  </a:lnTo>
                  <a:lnTo>
                    <a:pt x="77" y="2"/>
                  </a:lnTo>
                  <a:lnTo>
                    <a:pt x="81" y="0"/>
                  </a:lnTo>
                  <a:close/>
                </a:path>
              </a:pathLst>
            </a:custGeom>
            <a:solidFill>
              <a:schemeClr val="tx2">
                <a:lumMod val="20000"/>
                <a:lumOff val="8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3966814" y="1725739"/>
            <a:ext cx="1000188" cy="4112080"/>
            <a:chOff x="4343456" y="1725739"/>
            <a:chExt cx="1000188" cy="4112080"/>
          </a:xfrm>
        </p:grpSpPr>
        <p:sp>
          <p:nvSpPr>
            <p:cNvPr id="21" name="Freeform 863"/>
            <p:cNvSpPr>
              <a:spLocks noEditPoints="1"/>
            </p:cNvSpPr>
            <p:nvPr/>
          </p:nvSpPr>
          <p:spPr bwMode="auto">
            <a:xfrm>
              <a:off x="4343456" y="1725739"/>
              <a:ext cx="1000188" cy="4112080"/>
            </a:xfrm>
            <a:custGeom>
              <a:avLst/>
              <a:gdLst>
                <a:gd name="T0" fmla="*/ 215 w 557"/>
                <a:gd name="T1" fmla="*/ 1442 h 2290"/>
                <a:gd name="T2" fmla="*/ 209 w 557"/>
                <a:gd name="T3" fmla="*/ 1646 h 2290"/>
                <a:gd name="T4" fmla="*/ 241 w 557"/>
                <a:gd name="T5" fmla="*/ 1897 h 2290"/>
                <a:gd name="T6" fmla="*/ 260 w 557"/>
                <a:gd name="T7" fmla="*/ 2015 h 2290"/>
                <a:gd name="T8" fmla="*/ 303 w 557"/>
                <a:gd name="T9" fmla="*/ 2087 h 2290"/>
                <a:gd name="T10" fmla="*/ 322 w 557"/>
                <a:gd name="T11" fmla="*/ 1999 h 2290"/>
                <a:gd name="T12" fmla="*/ 320 w 557"/>
                <a:gd name="T13" fmla="*/ 1817 h 2290"/>
                <a:gd name="T14" fmla="*/ 298 w 557"/>
                <a:gd name="T15" fmla="*/ 1579 h 2290"/>
                <a:gd name="T16" fmla="*/ 269 w 557"/>
                <a:gd name="T17" fmla="*/ 1361 h 2290"/>
                <a:gd name="T18" fmla="*/ 223 w 557"/>
                <a:gd name="T19" fmla="*/ 368 h 2290"/>
                <a:gd name="T20" fmla="*/ 224 w 557"/>
                <a:gd name="T21" fmla="*/ 419 h 2290"/>
                <a:gd name="T22" fmla="*/ 228 w 557"/>
                <a:gd name="T23" fmla="*/ 446 h 2290"/>
                <a:gd name="T24" fmla="*/ 176 w 557"/>
                <a:gd name="T25" fmla="*/ 629 h 2290"/>
                <a:gd name="T26" fmla="*/ 124 w 557"/>
                <a:gd name="T27" fmla="*/ 888 h 2290"/>
                <a:gd name="T28" fmla="*/ 129 w 557"/>
                <a:gd name="T29" fmla="*/ 973 h 2290"/>
                <a:gd name="T30" fmla="*/ 190 w 557"/>
                <a:gd name="T31" fmla="*/ 908 h 2290"/>
                <a:gd name="T32" fmla="*/ 224 w 557"/>
                <a:gd name="T33" fmla="*/ 717 h 2290"/>
                <a:gd name="T34" fmla="*/ 288 w 557"/>
                <a:gd name="T35" fmla="*/ 515 h 2290"/>
                <a:gd name="T36" fmla="*/ 354 w 557"/>
                <a:gd name="T37" fmla="*/ 354 h 2290"/>
                <a:gd name="T38" fmla="*/ 274 w 557"/>
                <a:gd name="T39" fmla="*/ 425 h 2290"/>
                <a:gd name="T40" fmla="*/ 253 w 557"/>
                <a:gd name="T41" fmla="*/ 489 h 2290"/>
                <a:gd name="T42" fmla="*/ 245 w 557"/>
                <a:gd name="T43" fmla="*/ 392 h 2290"/>
                <a:gd name="T44" fmla="*/ 262 w 557"/>
                <a:gd name="T45" fmla="*/ 4 h 2290"/>
                <a:gd name="T46" fmla="*/ 377 w 557"/>
                <a:gd name="T47" fmla="*/ 75 h 2290"/>
                <a:gd name="T48" fmla="*/ 418 w 557"/>
                <a:gd name="T49" fmla="*/ 202 h 2290"/>
                <a:gd name="T50" fmla="*/ 444 w 557"/>
                <a:gd name="T51" fmla="*/ 345 h 2290"/>
                <a:gd name="T52" fmla="*/ 541 w 557"/>
                <a:gd name="T53" fmla="*/ 415 h 2290"/>
                <a:gd name="T54" fmla="*/ 552 w 557"/>
                <a:gd name="T55" fmla="*/ 604 h 2290"/>
                <a:gd name="T56" fmla="*/ 527 w 557"/>
                <a:gd name="T57" fmla="*/ 820 h 2290"/>
                <a:gd name="T58" fmla="*/ 501 w 557"/>
                <a:gd name="T59" fmla="*/ 1046 h 2290"/>
                <a:gd name="T60" fmla="*/ 484 w 557"/>
                <a:gd name="T61" fmla="*/ 1162 h 2290"/>
                <a:gd name="T62" fmla="*/ 468 w 557"/>
                <a:gd name="T63" fmla="*/ 1232 h 2290"/>
                <a:gd name="T64" fmla="*/ 448 w 557"/>
                <a:gd name="T65" fmla="*/ 1366 h 2290"/>
                <a:gd name="T66" fmla="*/ 444 w 557"/>
                <a:gd name="T67" fmla="*/ 1582 h 2290"/>
                <a:gd name="T68" fmla="*/ 438 w 557"/>
                <a:gd name="T69" fmla="*/ 1803 h 2290"/>
                <a:gd name="T70" fmla="*/ 431 w 557"/>
                <a:gd name="T71" fmla="*/ 2001 h 2290"/>
                <a:gd name="T72" fmla="*/ 401 w 557"/>
                <a:gd name="T73" fmla="*/ 2096 h 2290"/>
                <a:gd name="T74" fmla="*/ 405 w 557"/>
                <a:gd name="T75" fmla="*/ 2223 h 2290"/>
                <a:gd name="T76" fmla="*/ 370 w 557"/>
                <a:gd name="T77" fmla="*/ 2246 h 2290"/>
                <a:gd name="T78" fmla="*/ 231 w 557"/>
                <a:gd name="T79" fmla="*/ 2274 h 2290"/>
                <a:gd name="T80" fmla="*/ 232 w 557"/>
                <a:gd name="T81" fmla="*/ 2236 h 2290"/>
                <a:gd name="T82" fmla="*/ 220 w 557"/>
                <a:gd name="T83" fmla="*/ 2252 h 2290"/>
                <a:gd name="T84" fmla="*/ 138 w 557"/>
                <a:gd name="T85" fmla="*/ 2290 h 2290"/>
                <a:gd name="T86" fmla="*/ 103 w 557"/>
                <a:gd name="T87" fmla="*/ 2240 h 2290"/>
                <a:gd name="T88" fmla="*/ 164 w 557"/>
                <a:gd name="T89" fmla="*/ 2150 h 2290"/>
                <a:gd name="T90" fmla="*/ 169 w 557"/>
                <a:gd name="T91" fmla="*/ 2011 h 2290"/>
                <a:gd name="T92" fmla="*/ 106 w 557"/>
                <a:gd name="T93" fmla="*/ 1870 h 2290"/>
                <a:gd name="T94" fmla="*/ 63 w 557"/>
                <a:gd name="T95" fmla="*/ 1586 h 2290"/>
                <a:gd name="T96" fmla="*/ 48 w 557"/>
                <a:gd name="T97" fmla="*/ 1342 h 2290"/>
                <a:gd name="T98" fmla="*/ 28 w 557"/>
                <a:gd name="T99" fmla="*/ 1222 h 2290"/>
                <a:gd name="T100" fmla="*/ 4 w 557"/>
                <a:gd name="T101" fmla="*/ 1124 h 2290"/>
                <a:gd name="T102" fmla="*/ 10 w 557"/>
                <a:gd name="T103" fmla="*/ 1024 h 2290"/>
                <a:gd name="T104" fmla="*/ 32 w 557"/>
                <a:gd name="T105" fmla="*/ 795 h 2290"/>
                <a:gd name="T106" fmla="*/ 63 w 557"/>
                <a:gd name="T107" fmla="*/ 549 h 2290"/>
                <a:gd name="T108" fmla="*/ 122 w 557"/>
                <a:gd name="T109" fmla="*/ 383 h 2290"/>
                <a:gd name="T110" fmla="*/ 185 w 557"/>
                <a:gd name="T111" fmla="*/ 315 h 2290"/>
                <a:gd name="T112" fmla="*/ 178 w 557"/>
                <a:gd name="T113" fmla="*/ 215 h 2290"/>
                <a:gd name="T114" fmla="*/ 150 w 557"/>
                <a:gd name="T115" fmla="*/ 101 h 2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7" h="2290">
                  <a:moveTo>
                    <a:pt x="250" y="1287"/>
                  </a:moveTo>
                  <a:lnTo>
                    <a:pt x="250" y="1291"/>
                  </a:lnTo>
                  <a:lnTo>
                    <a:pt x="248" y="1302"/>
                  </a:lnTo>
                  <a:lnTo>
                    <a:pt x="244" y="1319"/>
                  </a:lnTo>
                  <a:lnTo>
                    <a:pt x="239" y="1340"/>
                  </a:lnTo>
                  <a:lnTo>
                    <a:pt x="232" y="1365"/>
                  </a:lnTo>
                  <a:lnTo>
                    <a:pt x="227" y="1389"/>
                  </a:lnTo>
                  <a:lnTo>
                    <a:pt x="220" y="1417"/>
                  </a:lnTo>
                  <a:lnTo>
                    <a:pt x="215" y="1442"/>
                  </a:lnTo>
                  <a:lnTo>
                    <a:pt x="211" y="1465"/>
                  </a:lnTo>
                  <a:lnTo>
                    <a:pt x="207" y="1486"/>
                  </a:lnTo>
                  <a:lnTo>
                    <a:pt x="203" y="1520"/>
                  </a:lnTo>
                  <a:lnTo>
                    <a:pt x="199" y="1550"/>
                  </a:lnTo>
                  <a:lnTo>
                    <a:pt x="198" y="1577"/>
                  </a:lnTo>
                  <a:lnTo>
                    <a:pt x="199" y="1598"/>
                  </a:lnTo>
                  <a:lnTo>
                    <a:pt x="202" y="1615"/>
                  </a:lnTo>
                  <a:lnTo>
                    <a:pt x="206" y="1628"/>
                  </a:lnTo>
                  <a:lnTo>
                    <a:pt x="209" y="1646"/>
                  </a:lnTo>
                  <a:lnTo>
                    <a:pt x="213" y="1670"/>
                  </a:lnTo>
                  <a:lnTo>
                    <a:pt x="215" y="1698"/>
                  </a:lnTo>
                  <a:lnTo>
                    <a:pt x="219" y="1728"/>
                  </a:lnTo>
                  <a:lnTo>
                    <a:pt x="222" y="1759"/>
                  </a:lnTo>
                  <a:lnTo>
                    <a:pt x="226" y="1790"/>
                  </a:lnTo>
                  <a:lnTo>
                    <a:pt x="230" y="1817"/>
                  </a:lnTo>
                  <a:lnTo>
                    <a:pt x="233" y="1842"/>
                  </a:lnTo>
                  <a:lnTo>
                    <a:pt x="237" y="1870"/>
                  </a:lnTo>
                  <a:lnTo>
                    <a:pt x="241" y="1897"/>
                  </a:lnTo>
                  <a:lnTo>
                    <a:pt x="245" y="1922"/>
                  </a:lnTo>
                  <a:lnTo>
                    <a:pt x="248" y="1943"/>
                  </a:lnTo>
                  <a:lnTo>
                    <a:pt x="249" y="1960"/>
                  </a:lnTo>
                  <a:lnTo>
                    <a:pt x="250" y="1971"/>
                  </a:lnTo>
                  <a:lnTo>
                    <a:pt x="250" y="1975"/>
                  </a:lnTo>
                  <a:lnTo>
                    <a:pt x="247" y="1981"/>
                  </a:lnTo>
                  <a:lnTo>
                    <a:pt x="248" y="2015"/>
                  </a:lnTo>
                  <a:lnTo>
                    <a:pt x="250" y="2015"/>
                  </a:lnTo>
                  <a:lnTo>
                    <a:pt x="260" y="2015"/>
                  </a:lnTo>
                  <a:lnTo>
                    <a:pt x="269" y="2018"/>
                  </a:lnTo>
                  <a:lnTo>
                    <a:pt x="277" y="2020"/>
                  </a:lnTo>
                  <a:lnTo>
                    <a:pt x="285" y="2136"/>
                  </a:lnTo>
                  <a:lnTo>
                    <a:pt x="287" y="2133"/>
                  </a:lnTo>
                  <a:lnTo>
                    <a:pt x="288" y="2130"/>
                  </a:lnTo>
                  <a:lnTo>
                    <a:pt x="292" y="2124"/>
                  </a:lnTo>
                  <a:lnTo>
                    <a:pt x="298" y="2113"/>
                  </a:lnTo>
                  <a:lnTo>
                    <a:pt x="302" y="2100"/>
                  </a:lnTo>
                  <a:lnTo>
                    <a:pt x="303" y="2087"/>
                  </a:lnTo>
                  <a:lnTo>
                    <a:pt x="303" y="2075"/>
                  </a:lnTo>
                  <a:lnTo>
                    <a:pt x="304" y="2060"/>
                  </a:lnTo>
                  <a:lnTo>
                    <a:pt x="305" y="2044"/>
                  </a:lnTo>
                  <a:lnTo>
                    <a:pt x="307" y="2031"/>
                  </a:lnTo>
                  <a:lnTo>
                    <a:pt x="308" y="2020"/>
                  </a:lnTo>
                  <a:lnTo>
                    <a:pt x="309" y="2016"/>
                  </a:lnTo>
                  <a:lnTo>
                    <a:pt x="322" y="2016"/>
                  </a:lnTo>
                  <a:lnTo>
                    <a:pt x="322" y="2013"/>
                  </a:lnTo>
                  <a:lnTo>
                    <a:pt x="322" y="1999"/>
                  </a:lnTo>
                  <a:lnTo>
                    <a:pt x="324" y="1981"/>
                  </a:lnTo>
                  <a:lnTo>
                    <a:pt x="324" y="1960"/>
                  </a:lnTo>
                  <a:lnTo>
                    <a:pt x="324" y="1935"/>
                  </a:lnTo>
                  <a:lnTo>
                    <a:pt x="324" y="1910"/>
                  </a:lnTo>
                  <a:lnTo>
                    <a:pt x="324" y="1888"/>
                  </a:lnTo>
                  <a:lnTo>
                    <a:pt x="324" y="1870"/>
                  </a:lnTo>
                  <a:lnTo>
                    <a:pt x="322" y="1855"/>
                  </a:lnTo>
                  <a:lnTo>
                    <a:pt x="322" y="1840"/>
                  </a:lnTo>
                  <a:lnTo>
                    <a:pt x="320" y="1817"/>
                  </a:lnTo>
                  <a:lnTo>
                    <a:pt x="319" y="1790"/>
                  </a:lnTo>
                  <a:lnTo>
                    <a:pt x="316" y="1760"/>
                  </a:lnTo>
                  <a:lnTo>
                    <a:pt x="315" y="1728"/>
                  </a:lnTo>
                  <a:lnTo>
                    <a:pt x="312" y="1698"/>
                  </a:lnTo>
                  <a:lnTo>
                    <a:pt x="309" y="1672"/>
                  </a:lnTo>
                  <a:lnTo>
                    <a:pt x="307" y="1651"/>
                  </a:lnTo>
                  <a:lnTo>
                    <a:pt x="305" y="1632"/>
                  </a:lnTo>
                  <a:lnTo>
                    <a:pt x="302" y="1607"/>
                  </a:lnTo>
                  <a:lnTo>
                    <a:pt x="298" y="1579"/>
                  </a:lnTo>
                  <a:lnTo>
                    <a:pt x="294" y="1550"/>
                  </a:lnTo>
                  <a:lnTo>
                    <a:pt x="290" y="1523"/>
                  </a:lnTo>
                  <a:lnTo>
                    <a:pt x="287" y="1498"/>
                  </a:lnTo>
                  <a:lnTo>
                    <a:pt x="283" y="1477"/>
                  </a:lnTo>
                  <a:lnTo>
                    <a:pt x="282" y="1461"/>
                  </a:lnTo>
                  <a:lnTo>
                    <a:pt x="279" y="1443"/>
                  </a:lnTo>
                  <a:lnTo>
                    <a:pt x="277" y="1420"/>
                  </a:lnTo>
                  <a:lnTo>
                    <a:pt x="273" y="1391"/>
                  </a:lnTo>
                  <a:lnTo>
                    <a:pt x="269" y="1361"/>
                  </a:lnTo>
                  <a:lnTo>
                    <a:pt x="264" y="1332"/>
                  </a:lnTo>
                  <a:lnTo>
                    <a:pt x="258" y="1307"/>
                  </a:lnTo>
                  <a:lnTo>
                    <a:pt x="250" y="1287"/>
                  </a:lnTo>
                  <a:close/>
                  <a:moveTo>
                    <a:pt x="247" y="329"/>
                  </a:moveTo>
                  <a:lnTo>
                    <a:pt x="245" y="332"/>
                  </a:lnTo>
                  <a:lnTo>
                    <a:pt x="240" y="338"/>
                  </a:lnTo>
                  <a:lnTo>
                    <a:pt x="235" y="347"/>
                  </a:lnTo>
                  <a:lnTo>
                    <a:pt x="228" y="358"/>
                  </a:lnTo>
                  <a:lnTo>
                    <a:pt x="223" y="368"/>
                  </a:lnTo>
                  <a:lnTo>
                    <a:pt x="220" y="379"/>
                  </a:lnTo>
                  <a:lnTo>
                    <a:pt x="218" y="389"/>
                  </a:lnTo>
                  <a:lnTo>
                    <a:pt x="218" y="401"/>
                  </a:lnTo>
                  <a:lnTo>
                    <a:pt x="219" y="412"/>
                  </a:lnTo>
                  <a:lnTo>
                    <a:pt x="219" y="419"/>
                  </a:lnTo>
                  <a:lnTo>
                    <a:pt x="220" y="422"/>
                  </a:lnTo>
                  <a:lnTo>
                    <a:pt x="220" y="422"/>
                  </a:lnTo>
                  <a:lnTo>
                    <a:pt x="222" y="421"/>
                  </a:lnTo>
                  <a:lnTo>
                    <a:pt x="224" y="419"/>
                  </a:lnTo>
                  <a:lnTo>
                    <a:pt x="226" y="418"/>
                  </a:lnTo>
                  <a:lnTo>
                    <a:pt x="230" y="417"/>
                  </a:lnTo>
                  <a:lnTo>
                    <a:pt x="232" y="415"/>
                  </a:lnTo>
                  <a:lnTo>
                    <a:pt x="235" y="417"/>
                  </a:lnTo>
                  <a:lnTo>
                    <a:pt x="237" y="417"/>
                  </a:lnTo>
                  <a:lnTo>
                    <a:pt x="240" y="419"/>
                  </a:lnTo>
                  <a:lnTo>
                    <a:pt x="239" y="423"/>
                  </a:lnTo>
                  <a:lnTo>
                    <a:pt x="235" y="432"/>
                  </a:lnTo>
                  <a:lnTo>
                    <a:pt x="228" y="446"/>
                  </a:lnTo>
                  <a:lnTo>
                    <a:pt x="220" y="463"/>
                  </a:lnTo>
                  <a:lnTo>
                    <a:pt x="213" y="482"/>
                  </a:lnTo>
                  <a:lnTo>
                    <a:pt x="205" y="503"/>
                  </a:lnTo>
                  <a:lnTo>
                    <a:pt x="198" y="524"/>
                  </a:lnTo>
                  <a:lnTo>
                    <a:pt x="192" y="544"/>
                  </a:lnTo>
                  <a:lnTo>
                    <a:pt x="188" y="561"/>
                  </a:lnTo>
                  <a:lnTo>
                    <a:pt x="185" y="578"/>
                  </a:lnTo>
                  <a:lnTo>
                    <a:pt x="181" y="600"/>
                  </a:lnTo>
                  <a:lnTo>
                    <a:pt x="176" y="629"/>
                  </a:lnTo>
                  <a:lnTo>
                    <a:pt x="169" y="662"/>
                  </a:lnTo>
                  <a:lnTo>
                    <a:pt x="164" y="696"/>
                  </a:lnTo>
                  <a:lnTo>
                    <a:pt x="156" y="731"/>
                  </a:lnTo>
                  <a:lnTo>
                    <a:pt x="150" y="765"/>
                  </a:lnTo>
                  <a:lnTo>
                    <a:pt x="144" y="798"/>
                  </a:lnTo>
                  <a:lnTo>
                    <a:pt x="138" y="827"/>
                  </a:lnTo>
                  <a:lnTo>
                    <a:pt x="133" y="850"/>
                  </a:lnTo>
                  <a:lnTo>
                    <a:pt x="129" y="867"/>
                  </a:lnTo>
                  <a:lnTo>
                    <a:pt x="124" y="888"/>
                  </a:lnTo>
                  <a:lnTo>
                    <a:pt x="118" y="909"/>
                  </a:lnTo>
                  <a:lnTo>
                    <a:pt x="113" y="929"/>
                  </a:lnTo>
                  <a:lnTo>
                    <a:pt x="109" y="944"/>
                  </a:lnTo>
                  <a:lnTo>
                    <a:pt x="105" y="957"/>
                  </a:lnTo>
                  <a:lnTo>
                    <a:pt x="103" y="965"/>
                  </a:lnTo>
                  <a:lnTo>
                    <a:pt x="101" y="969"/>
                  </a:lnTo>
                  <a:lnTo>
                    <a:pt x="105" y="969"/>
                  </a:lnTo>
                  <a:lnTo>
                    <a:pt x="114" y="971"/>
                  </a:lnTo>
                  <a:lnTo>
                    <a:pt x="129" y="973"/>
                  </a:lnTo>
                  <a:lnTo>
                    <a:pt x="146" y="976"/>
                  </a:lnTo>
                  <a:lnTo>
                    <a:pt x="161" y="978"/>
                  </a:lnTo>
                  <a:lnTo>
                    <a:pt x="177" y="980"/>
                  </a:lnTo>
                  <a:lnTo>
                    <a:pt x="188" y="981"/>
                  </a:lnTo>
                  <a:lnTo>
                    <a:pt x="188" y="977"/>
                  </a:lnTo>
                  <a:lnTo>
                    <a:pt x="189" y="967"/>
                  </a:lnTo>
                  <a:lnTo>
                    <a:pt x="189" y="950"/>
                  </a:lnTo>
                  <a:lnTo>
                    <a:pt x="189" y="930"/>
                  </a:lnTo>
                  <a:lnTo>
                    <a:pt x="190" y="908"/>
                  </a:lnTo>
                  <a:lnTo>
                    <a:pt x="192" y="884"/>
                  </a:lnTo>
                  <a:lnTo>
                    <a:pt x="192" y="862"/>
                  </a:lnTo>
                  <a:lnTo>
                    <a:pt x="193" y="842"/>
                  </a:lnTo>
                  <a:lnTo>
                    <a:pt x="193" y="825"/>
                  </a:lnTo>
                  <a:lnTo>
                    <a:pt x="196" y="807"/>
                  </a:lnTo>
                  <a:lnTo>
                    <a:pt x="201" y="786"/>
                  </a:lnTo>
                  <a:lnTo>
                    <a:pt x="207" y="762"/>
                  </a:lnTo>
                  <a:lnTo>
                    <a:pt x="215" y="739"/>
                  </a:lnTo>
                  <a:lnTo>
                    <a:pt x="224" y="717"/>
                  </a:lnTo>
                  <a:lnTo>
                    <a:pt x="232" y="696"/>
                  </a:lnTo>
                  <a:lnTo>
                    <a:pt x="237" y="677"/>
                  </a:lnTo>
                  <a:lnTo>
                    <a:pt x="241" y="665"/>
                  </a:lnTo>
                  <a:lnTo>
                    <a:pt x="247" y="646"/>
                  </a:lnTo>
                  <a:lnTo>
                    <a:pt x="253" y="622"/>
                  </a:lnTo>
                  <a:lnTo>
                    <a:pt x="261" y="595"/>
                  </a:lnTo>
                  <a:lnTo>
                    <a:pt x="270" y="565"/>
                  </a:lnTo>
                  <a:lnTo>
                    <a:pt x="281" y="536"/>
                  </a:lnTo>
                  <a:lnTo>
                    <a:pt x="288" y="515"/>
                  </a:lnTo>
                  <a:lnTo>
                    <a:pt x="298" y="491"/>
                  </a:lnTo>
                  <a:lnTo>
                    <a:pt x="308" y="467"/>
                  </a:lnTo>
                  <a:lnTo>
                    <a:pt x="320" y="442"/>
                  </a:lnTo>
                  <a:lnTo>
                    <a:pt x="330" y="417"/>
                  </a:lnTo>
                  <a:lnTo>
                    <a:pt x="341" y="396"/>
                  </a:lnTo>
                  <a:lnTo>
                    <a:pt x="351" y="379"/>
                  </a:lnTo>
                  <a:lnTo>
                    <a:pt x="358" y="368"/>
                  </a:lnTo>
                  <a:lnTo>
                    <a:pt x="355" y="351"/>
                  </a:lnTo>
                  <a:lnTo>
                    <a:pt x="354" y="354"/>
                  </a:lnTo>
                  <a:lnTo>
                    <a:pt x="347" y="359"/>
                  </a:lnTo>
                  <a:lnTo>
                    <a:pt x="338" y="368"/>
                  </a:lnTo>
                  <a:lnTo>
                    <a:pt x="328" y="377"/>
                  </a:lnTo>
                  <a:lnTo>
                    <a:pt x="317" y="387"/>
                  </a:lnTo>
                  <a:lnTo>
                    <a:pt x="307" y="395"/>
                  </a:lnTo>
                  <a:lnTo>
                    <a:pt x="299" y="400"/>
                  </a:lnTo>
                  <a:lnTo>
                    <a:pt x="290" y="409"/>
                  </a:lnTo>
                  <a:lnTo>
                    <a:pt x="281" y="417"/>
                  </a:lnTo>
                  <a:lnTo>
                    <a:pt x="274" y="425"/>
                  </a:lnTo>
                  <a:lnTo>
                    <a:pt x="271" y="431"/>
                  </a:lnTo>
                  <a:lnTo>
                    <a:pt x="270" y="439"/>
                  </a:lnTo>
                  <a:lnTo>
                    <a:pt x="271" y="451"/>
                  </a:lnTo>
                  <a:lnTo>
                    <a:pt x="273" y="461"/>
                  </a:lnTo>
                  <a:lnTo>
                    <a:pt x="271" y="467"/>
                  </a:lnTo>
                  <a:lnTo>
                    <a:pt x="268" y="474"/>
                  </a:lnTo>
                  <a:lnTo>
                    <a:pt x="261" y="481"/>
                  </a:lnTo>
                  <a:lnTo>
                    <a:pt x="256" y="486"/>
                  </a:lnTo>
                  <a:lnTo>
                    <a:pt x="253" y="489"/>
                  </a:lnTo>
                  <a:lnTo>
                    <a:pt x="253" y="485"/>
                  </a:lnTo>
                  <a:lnTo>
                    <a:pt x="254" y="476"/>
                  </a:lnTo>
                  <a:lnTo>
                    <a:pt x="254" y="463"/>
                  </a:lnTo>
                  <a:lnTo>
                    <a:pt x="254" y="448"/>
                  </a:lnTo>
                  <a:lnTo>
                    <a:pt x="254" y="434"/>
                  </a:lnTo>
                  <a:lnTo>
                    <a:pt x="253" y="419"/>
                  </a:lnTo>
                  <a:lnTo>
                    <a:pt x="250" y="408"/>
                  </a:lnTo>
                  <a:lnTo>
                    <a:pt x="247" y="398"/>
                  </a:lnTo>
                  <a:lnTo>
                    <a:pt x="245" y="392"/>
                  </a:lnTo>
                  <a:lnTo>
                    <a:pt x="244" y="384"/>
                  </a:lnTo>
                  <a:lnTo>
                    <a:pt x="245" y="374"/>
                  </a:lnTo>
                  <a:lnTo>
                    <a:pt x="248" y="358"/>
                  </a:lnTo>
                  <a:lnTo>
                    <a:pt x="248" y="343"/>
                  </a:lnTo>
                  <a:lnTo>
                    <a:pt x="247" y="333"/>
                  </a:lnTo>
                  <a:lnTo>
                    <a:pt x="247" y="329"/>
                  </a:lnTo>
                  <a:close/>
                  <a:moveTo>
                    <a:pt x="240" y="0"/>
                  </a:moveTo>
                  <a:lnTo>
                    <a:pt x="253" y="2"/>
                  </a:lnTo>
                  <a:lnTo>
                    <a:pt x="262" y="4"/>
                  </a:lnTo>
                  <a:lnTo>
                    <a:pt x="269" y="7"/>
                  </a:lnTo>
                  <a:lnTo>
                    <a:pt x="271" y="8"/>
                  </a:lnTo>
                  <a:lnTo>
                    <a:pt x="294" y="7"/>
                  </a:lnTo>
                  <a:lnTo>
                    <a:pt x="315" y="12"/>
                  </a:lnTo>
                  <a:lnTo>
                    <a:pt x="332" y="20"/>
                  </a:lnTo>
                  <a:lnTo>
                    <a:pt x="346" y="32"/>
                  </a:lnTo>
                  <a:lnTo>
                    <a:pt x="359" y="46"/>
                  </a:lnTo>
                  <a:lnTo>
                    <a:pt x="370" y="61"/>
                  </a:lnTo>
                  <a:lnTo>
                    <a:pt x="377" y="75"/>
                  </a:lnTo>
                  <a:lnTo>
                    <a:pt x="384" y="89"/>
                  </a:lnTo>
                  <a:lnTo>
                    <a:pt x="387" y="100"/>
                  </a:lnTo>
                  <a:lnTo>
                    <a:pt x="389" y="108"/>
                  </a:lnTo>
                  <a:lnTo>
                    <a:pt x="392" y="124"/>
                  </a:lnTo>
                  <a:lnTo>
                    <a:pt x="398" y="143"/>
                  </a:lnTo>
                  <a:lnTo>
                    <a:pt x="408" y="161"/>
                  </a:lnTo>
                  <a:lnTo>
                    <a:pt x="414" y="179"/>
                  </a:lnTo>
                  <a:lnTo>
                    <a:pt x="418" y="190"/>
                  </a:lnTo>
                  <a:lnTo>
                    <a:pt x="418" y="202"/>
                  </a:lnTo>
                  <a:lnTo>
                    <a:pt x="417" y="214"/>
                  </a:lnTo>
                  <a:lnTo>
                    <a:pt x="417" y="227"/>
                  </a:lnTo>
                  <a:lnTo>
                    <a:pt x="418" y="243"/>
                  </a:lnTo>
                  <a:lnTo>
                    <a:pt x="425" y="268"/>
                  </a:lnTo>
                  <a:lnTo>
                    <a:pt x="431" y="288"/>
                  </a:lnTo>
                  <a:lnTo>
                    <a:pt x="434" y="308"/>
                  </a:lnTo>
                  <a:lnTo>
                    <a:pt x="436" y="320"/>
                  </a:lnTo>
                  <a:lnTo>
                    <a:pt x="440" y="332"/>
                  </a:lnTo>
                  <a:lnTo>
                    <a:pt x="444" y="345"/>
                  </a:lnTo>
                  <a:lnTo>
                    <a:pt x="449" y="355"/>
                  </a:lnTo>
                  <a:lnTo>
                    <a:pt x="453" y="363"/>
                  </a:lnTo>
                  <a:lnTo>
                    <a:pt x="457" y="367"/>
                  </a:lnTo>
                  <a:lnTo>
                    <a:pt x="476" y="375"/>
                  </a:lnTo>
                  <a:lnTo>
                    <a:pt x="494" y="384"/>
                  </a:lnTo>
                  <a:lnTo>
                    <a:pt x="511" y="393"/>
                  </a:lnTo>
                  <a:lnTo>
                    <a:pt x="524" y="402"/>
                  </a:lnTo>
                  <a:lnTo>
                    <a:pt x="535" y="410"/>
                  </a:lnTo>
                  <a:lnTo>
                    <a:pt x="541" y="415"/>
                  </a:lnTo>
                  <a:lnTo>
                    <a:pt x="546" y="423"/>
                  </a:lnTo>
                  <a:lnTo>
                    <a:pt x="552" y="436"/>
                  </a:lnTo>
                  <a:lnTo>
                    <a:pt x="556" y="455"/>
                  </a:lnTo>
                  <a:lnTo>
                    <a:pt x="557" y="477"/>
                  </a:lnTo>
                  <a:lnTo>
                    <a:pt x="557" y="495"/>
                  </a:lnTo>
                  <a:lnTo>
                    <a:pt x="556" y="520"/>
                  </a:lnTo>
                  <a:lnTo>
                    <a:pt x="554" y="548"/>
                  </a:lnTo>
                  <a:lnTo>
                    <a:pt x="553" y="576"/>
                  </a:lnTo>
                  <a:lnTo>
                    <a:pt x="552" y="604"/>
                  </a:lnTo>
                  <a:lnTo>
                    <a:pt x="550" y="629"/>
                  </a:lnTo>
                  <a:lnTo>
                    <a:pt x="549" y="647"/>
                  </a:lnTo>
                  <a:lnTo>
                    <a:pt x="546" y="667"/>
                  </a:lnTo>
                  <a:lnTo>
                    <a:pt x="544" y="693"/>
                  </a:lnTo>
                  <a:lnTo>
                    <a:pt x="538" y="720"/>
                  </a:lnTo>
                  <a:lnTo>
                    <a:pt x="535" y="748"/>
                  </a:lnTo>
                  <a:lnTo>
                    <a:pt x="531" y="774"/>
                  </a:lnTo>
                  <a:lnTo>
                    <a:pt x="529" y="795"/>
                  </a:lnTo>
                  <a:lnTo>
                    <a:pt x="527" y="820"/>
                  </a:lnTo>
                  <a:lnTo>
                    <a:pt x="524" y="849"/>
                  </a:lnTo>
                  <a:lnTo>
                    <a:pt x="520" y="879"/>
                  </a:lnTo>
                  <a:lnTo>
                    <a:pt x="518" y="908"/>
                  </a:lnTo>
                  <a:lnTo>
                    <a:pt x="515" y="934"/>
                  </a:lnTo>
                  <a:lnTo>
                    <a:pt x="514" y="952"/>
                  </a:lnTo>
                  <a:lnTo>
                    <a:pt x="511" y="974"/>
                  </a:lnTo>
                  <a:lnTo>
                    <a:pt x="507" y="999"/>
                  </a:lnTo>
                  <a:lnTo>
                    <a:pt x="503" y="1024"/>
                  </a:lnTo>
                  <a:lnTo>
                    <a:pt x="501" y="1046"/>
                  </a:lnTo>
                  <a:lnTo>
                    <a:pt x="497" y="1066"/>
                  </a:lnTo>
                  <a:lnTo>
                    <a:pt x="495" y="1080"/>
                  </a:lnTo>
                  <a:lnTo>
                    <a:pt x="494" y="1092"/>
                  </a:lnTo>
                  <a:lnTo>
                    <a:pt x="491" y="1108"/>
                  </a:lnTo>
                  <a:lnTo>
                    <a:pt x="489" y="1124"/>
                  </a:lnTo>
                  <a:lnTo>
                    <a:pt x="487" y="1138"/>
                  </a:lnTo>
                  <a:lnTo>
                    <a:pt x="486" y="1150"/>
                  </a:lnTo>
                  <a:lnTo>
                    <a:pt x="485" y="1159"/>
                  </a:lnTo>
                  <a:lnTo>
                    <a:pt x="484" y="1162"/>
                  </a:lnTo>
                  <a:lnTo>
                    <a:pt x="478" y="1159"/>
                  </a:lnTo>
                  <a:lnTo>
                    <a:pt x="477" y="1162"/>
                  </a:lnTo>
                  <a:lnTo>
                    <a:pt x="477" y="1171"/>
                  </a:lnTo>
                  <a:lnTo>
                    <a:pt x="477" y="1181"/>
                  </a:lnTo>
                  <a:lnTo>
                    <a:pt x="476" y="1194"/>
                  </a:lnTo>
                  <a:lnTo>
                    <a:pt x="474" y="1206"/>
                  </a:lnTo>
                  <a:lnTo>
                    <a:pt x="474" y="1215"/>
                  </a:lnTo>
                  <a:lnTo>
                    <a:pt x="472" y="1226"/>
                  </a:lnTo>
                  <a:lnTo>
                    <a:pt x="468" y="1232"/>
                  </a:lnTo>
                  <a:lnTo>
                    <a:pt x="465" y="1238"/>
                  </a:lnTo>
                  <a:lnTo>
                    <a:pt x="463" y="1240"/>
                  </a:lnTo>
                  <a:lnTo>
                    <a:pt x="463" y="1256"/>
                  </a:lnTo>
                  <a:lnTo>
                    <a:pt x="461" y="1274"/>
                  </a:lnTo>
                  <a:lnTo>
                    <a:pt x="459" y="1294"/>
                  </a:lnTo>
                  <a:lnTo>
                    <a:pt x="456" y="1313"/>
                  </a:lnTo>
                  <a:lnTo>
                    <a:pt x="452" y="1329"/>
                  </a:lnTo>
                  <a:lnTo>
                    <a:pt x="451" y="1345"/>
                  </a:lnTo>
                  <a:lnTo>
                    <a:pt x="448" y="1366"/>
                  </a:lnTo>
                  <a:lnTo>
                    <a:pt x="447" y="1391"/>
                  </a:lnTo>
                  <a:lnTo>
                    <a:pt x="446" y="1417"/>
                  </a:lnTo>
                  <a:lnTo>
                    <a:pt x="444" y="1443"/>
                  </a:lnTo>
                  <a:lnTo>
                    <a:pt x="444" y="1467"/>
                  </a:lnTo>
                  <a:lnTo>
                    <a:pt x="444" y="1486"/>
                  </a:lnTo>
                  <a:lnTo>
                    <a:pt x="444" y="1510"/>
                  </a:lnTo>
                  <a:lnTo>
                    <a:pt x="444" y="1533"/>
                  </a:lnTo>
                  <a:lnTo>
                    <a:pt x="444" y="1558"/>
                  </a:lnTo>
                  <a:lnTo>
                    <a:pt x="444" y="1582"/>
                  </a:lnTo>
                  <a:lnTo>
                    <a:pt x="443" y="1600"/>
                  </a:lnTo>
                  <a:lnTo>
                    <a:pt x="442" y="1615"/>
                  </a:lnTo>
                  <a:lnTo>
                    <a:pt x="440" y="1629"/>
                  </a:lnTo>
                  <a:lnTo>
                    <a:pt x="439" y="1651"/>
                  </a:lnTo>
                  <a:lnTo>
                    <a:pt x="438" y="1679"/>
                  </a:lnTo>
                  <a:lnTo>
                    <a:pt x="438" y="1710"/>
                  </a:lnTo>
                  <a:lnTo>
                    <a:pt x="438" y="1742"/>
                  </a:lnTo>
                  <a:lnTo>
                    <a:pt x="438" y="1774"/>
                  </a:lnTo>
                  <a:lnTo>
                    <a:pt x="438" y="1803"/>
                  </a:lnTo>
                  <a:lnTo>
                    <a:pt x="438" y="1827"/>
                  </a:lnTo>
                  <a:lnTo>
                    <a:pt x="436" y="1848"/>
                  </a:lnTo>
                  <a:lnTo>
                    <a:pt x="436" y="1872"/>
                  </a:lnTo>
                  <a:lnTo>
                    <a:pt x="435" y="1899"/>
                  </a:lnTo>
                  <a:lnTo>
                    <a:pt x="434" y="1925"/>
                  </a:lnTo>
                  <a:lnTo>
                    <a:pt x="434" y="1950"/>
                  </a:lnTo>
                  <a:lnTo>
                    <a:pt x="432" y="1972"/>
                  </a:lnTo>
                  <a:lnTo>
                    <a:pt x="432" y="1989"/>
                  </a:lnTo>
                  <a:lnTo>
                    <a:pt x="431" y="2001"/>
                  </a:lnTo>
                  <a:lnTo>
                    <a:pt x="431" y="2005"/>
                  </a:lnTo>
                  <a:lnTo>
                    <a:pt x="422" y="2011"/>
                  </a:lnTo>
                  <a:lnTo>
                    <a:pt x="413" y="2016"/>
                  </a:lnTo>
                  <a:lnTo>
                    <a:pt x="405" y="2020"/>
                  </a:lnTo>
                  <a:lnTo>
                    <a:pt x="402" y="2022"/>
                  </a:lnTo>
                  <a:lnTo>
                    <a:pt x="402" y="2035"/>
                  </a:lnTo>
                  <a:lnTo>
                    <a:pt x="402" y="2054"/>
                  </a:lnTo>
                  <a:lnTo>
                    <a:pt x="401" y="2075"/>
                  </a:lnTo>
                  <a:lnTo>
                    <a:pt x="401" y="2096"/>
                  </a:lnTo>
                  <a:lnTo>
                    <a:pt x="401" y="2115"/>
                  </a:lnTo>
                  <a:lnTo>
                    <a:pt x="402" y="2125"/>
                  </a:lnTo>
                  <a:lnTo>
                    <a:pt x="405" y="2142"/>
                  </a:lnTo>
                  <a:lnTo>
                    <a:pt x="408" y="2162"/>
                  </a:lnTo>
                  <a:lnTo>
                    <a:pt x="408" y="2180"/>
                  </a:lnTo>
                  <a:lnTo>
                    <a:pt x="408" y="2193"/>
                  </a:lnTo>
                  <a:lnTo>
                    <a:pt x="408" y="2206"/>
                  </a:lnTo>
                  <a:lnTo>
                    <a:pt x="406" y="2217"/>
                  </a:lnTo>
                  <a:lnTo>
                    <a:pt x="405" y="2223"/>
                  </a:lnTo>
                  <a:lnTo>
                    <a:pt x="402" y="2227"/>
                  </a:lnTo>
                  <a:lnTo>
                    <a:pt x="400" y="2230"/>
                  </a:lnTo>
                  <a:lnTo>
                    <a:pt x="396" y="2231"/>
                  </a:lnTo>
                  <a:lnTo>
                    <a:pt x="393" y="2232"/>
                  </a:lnTo>
                  <a:lnTo>
                    <a:pt x="391" y="2232"/>
                  </a:lnTo>
                  <a:lnTo>
                    <a:pt x="391" y="2232"/>
                  </a:lnTo>
                  <a:lnTo>
                    <a:pt x="374" y="2232"/>
                  </a:lnTo>
                  <a:lnTo>
                    <a:pt x="372" y="2236"/>
                  </a:lnTo>
                  <a:lnTo>
                    <a:pt x="370" y="2246"/>
                  </a:lnTo>
                  <a:lnTo>
                    <a:pt x="362" y="2256"/>
                  </a:lnTo>
                  <a:lnTo>
                    <a:pt x="353" y="2263"/>
                  </a:lnTo>
                  <a:lnTo>
                    <a:pt x="336" y="2268"/>
                  </a:lnTo>
                  <a:lnTo>
                    <a:pt x="315" y="2273"/>
                  </a:lnTo>
                  <a:lnTo>
                    <a:pt x="288" y="2278"/>
                  </a:lnTo>
                  <a:lnTo>
                    <a:pt x="271" y="2280"/>
                  </a:lnTo>
                  <a:lnTo>
                    <a:pt x="254" y="2280"/>
                  </a:lnTo>
                  <a:lnTo>
                    <a:pt x="241" y="2277"/>
                  </a:lnTo>
                  <a:lnTo>
                    <a:pt x="231" y="2274"/>
                  </a:lnTo>
                  <a:lnTo>
                    <a:pt x="223" y="2273"/>
                  </a:lnTo>
                  <a:lnTo>
                    <a:pt x="222" y="2272"/>
                  </a:lnTo>
                  <a:lnTo>
                    <a:pt x="222" y="2256"/>
                  </a:lnTo>
                  <a:lnTo>
                    <a:pt x="228" y="2253"/>
                  </a:lnTo>
                  <a:lnTo>
                    <a:pt x="228" y="2249"/>
                  </a:lnTo>
                  <a:lnTo>
                    <a:pt x="230" y="2246"/>
                  </a:lnTo>
                  <a:lnTo>
                    <a:pt x="231" y="2242"/>
                  </a:lnTo>
                  <a:lnTo>
                    <a:pt x="232" y="2238"/>
                  </a:lnTo>
                  <a:lnTo>
                    <a:pt x="232" y="2236"/>
                  </a:lnTo>
                  <a:lnTo>
                    <a:pt x="233" y="2235"/>
                  </a:lnTo>
                  <a:lnTo>
                    <a:pt x="232" y="2235"/>
                  </a:lnTo>
                  <a:lnTo>
                    <a:pt x="231" y="2236"/>
                  </a:lnTo>
                  <a:lnTo>
                    <a:pt x="228" y="2238"/>
                  </a:lnTo>
                  <a:lnTo>
                    <a:pt x="224" y="2240"/>
                  </a:lnTo>
                  <a:lnTo>
                    <a:pt x="222" y="2242"/>
                  </a:lnTo>
                  <a:lnTo>
                    <a:pt x="220" y="2244"/>
                  </a:lnTo>
                  <a:lnTo>
                    <a:pt x="219" y="2247"/>
                  </a:lnTo>
                  <a:lnTo>
                    <a:pt x="220" y="2252"/>
                  </a:lnTo>
                  <a:lnTo>
                    <a:pt x="219" y="2259"/>
                  </a:lnTo>
                  <a:lnTo>
                    <a:pt x="219" y="2265"/>
                  </a:lnTo>
                  <a:lnTo>
                    <a:pt x="219" y="2268"/>
                  </a:lnTo>
                  <a:lnTo>
                    <a:pt x="216" y="2269"/>
                  </a:lnTo>
                  <a:lnTo>
                    <a:pt x="207" y="2273"/>
                  </a:lnTo>
                  <a:lnTo>
                    <a:pt x="192" y="2278"/>
                  </a:lnTo>
                  <a:lnTo>
                    <a:pt x="169" y="2286"/>
                  </a:lnTo>
                  <a:lnTo>
                    <a:pt x="155" y="2289"/>
                  </a:lnTo>
                  <a:lnTo>
                    <a:pt x="138" y="2290"/>
                  </a:lnTo>
                  <a:lnTo>
                    <a:pt x="122" y="2289"/>
                  </a:lnTo>
                  <a:lnTo>
                    <a:pt x="109" y="2287"/>
                  </a:lnTo>
                  <a:lnTo>
                    <a:pt x="97" y="2285"/>
                  </a:lnTo>
                  <a:lnTo>
                    <a:pt x="89" y="2282"/>
                  </a:lnTo>
                  <a:lnTo>
                    <a:pt x="87" y="2282"/>
                  </a:lnTo>
                  <a:lnTo>
                    <a:pt x="87" y="2268"/>
                  </a:lnTo>
                  <a:lnTo>
                    <a:pt x="97" y="2264"/>
                  </a:lnTo>
                  <a:lnTo>
                    <a:pt x="99" y="2251"/>
                  </a:lnTo>
                  <a:lnTo>
                    <a:pt x="103" y="2240"/>
                  </a:lnTo>
                  <a:lnTo>
                    <a:pt x="110" y="2234"/>
                  </a:lnTo>
                  <a:lnTo>
                    <a:pt x="117" y="2227"/>
                  </a:lnTo>
                  <a:lnTo>
                    <a:pt x="126" y="2218"/>
                  </a:lnTo>
                  <a:lnTo>
                    <a:pt x="135" y="2208"/>
                  </a:lnTo>
                  <a:lnTo>
                    <a:pt x="144" y="2197"/>
                  </a:lnTo>
                  <a:lnTo>
                    <a:pt x="152" y="2189"/>
                  </a:lnTo>
                  <a:lnTo>
                    <a:pt x="158" y="2181"/>
                  </a:lnTo>
                  <a:lnTo>
                    <a:pt x="161" y="2167"/>
                  </a:lnTo>
                  <a:lnTo>
                    <a:pt x="164" y="2150"/>
                  </a:lnTo>
                  <a:lnTo>
                    <a:pt x="167" y="2132"/>
                  </a:lnTo>
                  <a:lnTo>
                    <a:pt x="169" y="2112"/>
                  </a:lnTo>
                  <a:lnTo>
                    <a:pt x="171" y="2095"/>
                  </a:lnTo>
                  <a:lnTo>
                    <a:pt x="171" y="2082"/>
                  </a:lnTo>
                  <a:lnTo>
                    <a:pt x="171" y="2068"/>
                  </a:lnTo>
                  <a:lnTo>
                    <a:pt x="171" y="2052"/>
                  </a:lnTo>
                  <a:lnTo>
                    <a:pt x="171" y="2036"/>
                  </a:lnTo>
                  <a:lnTo>
                    <a:pt x="169" y="2022"/>
                  </a:lnTo>
                  <a:lnTo>
                    <a:pt x="169" y="2011"/>
                  </a:lnTo>
                  <a:lnTo>
                    <a:pt x="169" y="2007"/>
                  </a:lnTo>
                  <a:lnTo>
                    <a:pt x="112" y="2006"/>
                  </a:lnTo>
                  <a:lnTo>
                    <a:pt x="112" y="2001"/>
                  </a:lnTo>
                  <a:lnTo>
                    <a:pt x="110" y="1989"/>
                  </a:lnTo>
                  <a:lnTo>
                    <a:pt x="110" y="1971"/>
                  </a:lnTo>
                  <a:lnTo>
                    <a:pt x="109" y="1947"/>
                  </a:lnTo>
                  <a:lnTo>
                    <a:pt x="109" y="1922"/>
                  </a:lnTo>
                  <a:lnTo>
                    <a:pt x="108" y="1895"/>
                  </a:lnTo>
                  <a:lnTo>
                    <a:pt x="106" y="1870"/>
                  </a:lnTo>
                  <a:lnTo>
                    <a:pt x="105" y="1848"/>
                  </a:lnTo>
                  <a:lnTo>
                    <a:pt x="103" y="1829"/>
                  </a:lnTo>
                  <a:lnTo>
                    <a:pt x="99" y="1785"/>
                  </a:lnTo>
                  <a:lnTo>
                    <a:pt x="92" y="1743"/>
                  </a:lnTo>
                  <a:lnTo>
                    <a:pt x="83" y="1706"/>
                  </a:lnTo>
                  <a:lnTo>
                    <a:pt x="76" y="1681"/>
                  </a:lnTo>
                  <a:lnTo>
                    <a:pt x="71" y="1650"/>
                  </a:lnTo>
                  <a:lnTo>
                    <a:pt x="66" y="1617"/>
                  </a:lnTo>
                  <a:lnTo>
                    <a:pt x="63" y="1586"/>
                  </a:lnTo>
                  <a:lnTo>
                    <a:pt x="61" y="1557"/>
                  </a:lnTo>
                  <a:lnTo>
                    <a:pt x="59" y="1536"/>
                  </a:lnTo>
                  <a:lnTo>
                    <a:pt x="57" y="1510"/>
                  </a:lnTo>
                  <a:lnTo>
                    <a:pt x="55" y="1480"/>
                  </a:lnTo>
                  <a:lnTo>
                    <a:pt x="53" y="1448"/>
                  </a:lnTo>
                  <a:lnTo>
                    <a:pt x="52" y="1417"/>
                  </a:lnTo>
                  <a:lnTo>
                    <a:pt x="50" y="1389"/>
                  </a:lnTo>
                  <a:lnTo>
                    <a:pt x="49" y="1365"/>
                  </a:lnTo>
                  <a:lnTo>
                    <a:pt x="48" y="1342"/>
                  </a:lnTo>
                  <a:lnTo>
                    <a:pt x="48" y="1319"/>
                  </a:lnTo>
                  <a:lnTo>
                    <a:pt x="48" y="1295"/>
                  </a:lnTo>
                  <a:lnTo>
                    <a:pt x="48" y="1274"/>
                  </a:lnTo>
                  <a:lnTo>
                    <a:pt x="48" y="1256"/>
                  </a:lnTo>
                  <a:lnTo>
                    <a:pt x="48" y="1245"/>
                  </a:lnTo>
                  <a:lnTo>
                    <a:pt x="48" y="1240"/>
                  </a:lnTo>
                  <a:lnTo>
                    <a:pt x="42" y="1238"/>
                  </a:lnTo>
                  <a:lnTo>
                    <a:pt x="36" y="1231"/>
                  </a:lnTo>
                  <a:lnTo>
                    <a:pt x="28" y="1222"/>
                  </a:lnTo>
                  <a:lnTo>
                    <a:pt x="20" y="1214"/>
                  </a:lnTo>
                  <a:lnTo>
                    <a:pt x="15" y="1206"/>
                  </a:lnTo>
                  <a:lnTo>
                    <a:pt x="10" y="1196"/>
                  </a:lnTo>
                  <a:lnTo>
                    <a:pt x="7" y="1183"/>
                  </a:lnTo>
                  <a:lnTo>
                    <a:pt x="3" y="1169"/>
                  </a:lnTo>
                  <a:lnTo>
                    <a:pt x="0" y="1158"/>
                  </a:lnTo>
                  <a:lnTo>
                    <a:pt x="0" y="1147"/>
                  </a:lnTo>
                  <a:lnTo>
                    <a:pt x="3" y="1135"/>
                  </a:lnTo>
                  <a:lnTo>
                    <a:pt x="4" y="1124"/>
                  </a:lnTo>
                  <a:lnTo>
                    <a:pt x="6" y="1112"/>
                  </a:lnTo>
                  <a:lnTo>
                    <a:pt x="6" y="1103"/>
                  </a:lnTo>
                  <a:lnTo>
                    <a:pt x="6" y="1099"/>
                  </a:lnTo>
                  <a:lnTo>
                    <a:pt x="0" y="1096"/>
                  </a:lnTo>
                  <a:lnTo>
                    <a:pt x="2" y="1092"/>
                  </a:lnTo>
                  <a:lnTo>
                    <a:pt x="3" y="1082"/>
                  </a:lnTo>
                  <a:lnTo>
                    <a:pt x="4" y="1066"/>
                  </a:lnTo>
                  <a:lnTo>
                    <a:pt x="7" y="1046"/>
                  </a:lnTo>
                  <a:lnTo>
                    <a:pt x="10" y="1024"/>
                  </a:lnTo>
                  <a:lnTo>
                    <a:pt x="12" y="1002"/>
                  </a:lnTo>
                  <a:lnTo>
                    <a:pt x="15" y="978"/>
                  </a:lnTo>
                  <a:lnTo>
                    <a:pt x="17" y="959"/>
                  </a:lnTo>
                  <a:lnTo>
                    <a:pt x="19" y="940"/>
                  </a:lnTo>
                  <a:lnTo>
                    <a:pt x="21" y="912"/>
                  </a:lnTo>
                  <a:lnTo>
                    <a:pt x="23" y="880"/>
                  </a:lnTo>
                  <a:lnTo>
                    <a:pt x="25" y="849"/>
                  </a:lnTo>
                  <a:lnTo>
                    <a:pt x="28" y="819"/>
                  </a:lnTo>
                  <a:lnTo>
                    <a:pt x="32" y="795"/>
                  </a:lnTo>
                  <a:lnTo>
                    <a:pt x="34" y="773"/>
                  </a:lnTo>
                  <a:lnTo>
                    <a:pt x="37" y="745"/>
                  </a:lnTo>
                  <a:lnTo>
                    <a:pt x="40" y="713"/>
                  </a:lnTo>
                  <a:lnTo>
                    <a:pt x="42" y="681"/>
                  </a:lnTo>
                  <a:lnTo>
                    <a:pt x="45" y="651"/>
                  </a:lnTo>
                  <a:lnTo>
                    <a:pt x="49" y="628"/>
                  </a:lnTo>
                  <a:lnTo>
                    <a:pt x="53" y="605"/>
                  </a:lnTo>
                  <a:lnTo>
                    <a:pt x="58" y="579"/>
                  </a:lnTo>
                  <a:lnTo>
                    <a:pt x="63" y="549"/>
                  </a:lnTo>
                  <a:lnTo>
                    <a:pt x="70" y="518"/>
                  </a:lnTo>
                  <a:lnTo>
                    <a:pt x="75" y="487"/>
                  </a:lnTo>
                  <a:lnTo>
                    <a:pt x="80" y="460"/>
                  </a:lnTo>
                  <a:lnTo>
                    <a:pt x="84" y="439"/>
                  </a:lnTo>
                  <a:lnTo>
                    <a:pt x="89" y="418"/>
                  </a:lnTo>
                  <a:lnTo>
                    <a:pt x="96" y="404"/>
                  </a:lnTo>
                  <a:lnTo>
                    <a:pt x="104" y="393"/>
                  </a:lnTo>
                  <a:lnTo>
                    <a:pt x="113" y="387"/>
                  </a:lnTo>
                  <a:lnTo>
                    <a:pt x="122" y="383"/>
                  </a:lnTo>
                  <a:lnTo>
                    <a:pt x="133" y="380"/>
                  </a:lnTo>
                  <a:lnTo>
                    <a:pt x="146" y="376"/>
                  </a:lnTo>
                  <a:lnTo>
                    <a:pt x="160" y="372"/>
                  </a:lnTo>
                  <a:lnTo>
                    <a:pt x="172" y="370"/>
                  </a:lnTo>
                  <a:lnTo>
                    <a:pt x="181" y="367"/>
                  </a:lnTo>
                  <a:lnTo>
                    <a:pt x="185" y="367"/>
                  </a:lnTo>
                  <a:lnTo>
                    <a:pt x="180" y="350"/>
                  </a:lnTo>
                  <a:lnTo>
                    <a:pt x="181" y="332"/>
                  </a:lnTo>
                  <a:lnTo>
                    <a:pt x="185" y="315"/>
                  </a:lnTo>
                  <a:lnTo>
                    <a:pt x="190" y="299"/>
                  </a:lnTo>
                  <a:lnTo>
                    <a:pt x="194" y="288"/>
                  </a:lnTo>
                  <a:lnTo>
                    <a:pt x="196" y="277"/>
                  </a:lnTo>
                  <a:lnTo>
                    <a:pt x="194" y="265"/>
                  </a:lnTo>
                  <a:lnTo>
                    <a:pt x="192" y="253"/>
                  </a:lnTo>
                  <a:lnTo>
                    <a:pt x="190" y="244"/>
                  </a:lnTo>
                  <a:lnTo>
                    <a:pt x="189" y="241"/>
                  </a:lnTo>
                  <a:lnTo>
                    <a:pt x="182" y="227"/>
                  </a:lnTo>
                  <a:lnTo>
                    <a:pt x="178" y="215"/>
                  </a:lnTo>
                  <a:lnTo>
                    <a:pt x="178" y="207"/>
                  </a:lnTo>
                  <a:lnTo>
                    <a:pt x="178" y="203"/>
                  </a:lnTo>
                  <a:lnTo>
                    <a:pt x="177" y="201"/>
                  </a:lnTo>
                  <a:lnTo>
                    <a:pt x="173" y="192"/>
                  </a:lnTo>
                  <a:lnTo>
                    <a:pt x="168" y="177"/>
                  </a:lnTo>
                  <a:lnTo>
                    <a:pt x="163" y="160"/>
                  </a:lnTo>
                  <a:lnTo>
                    <a:pt x="156" y="142"/>
                  </a:lnTo>
                  <a:lnTo>
                    <a:pt x="151" y="122"/>
                  </a:lnTo>
                  <a:lnTo>
                    <a:pt x="150" y="101"/>
                  </a:lnTo>
                  <a:lnTo>
                    <a:pt x="154" y="79"/>
                  </a:lnTo>
                  <a:lnTo>
                    <a:pt x="163" y="57"/>
                  </a:lnTo>
                  <a:lnTo>
                    <a:pt x="175" y="36"/>
                  </a:lnTo>
                  <a:lnTo>
                    <a:pt x="190" y="20"/>
                  </a:lnTo>
                  <a:lnTo>
                    <a:pt x="207" y="8"/>
                  </a:lnTo>
                  <a:lnTo>
                    <a:pt x="224" y="3"/>
                  </a:lnTo>
                  <a:lnTo>
                    <a:pt x="24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864"/>
            <p:cNvSpPr>
              <a:spLocks/>
            </p:cNvSpPr>
            <p:nvPr/>
          </p:nvSpPr>
          <p:spPr bwMode="auto">
            <a:xfrm>
              <a:off x="4524818" y="2316515"/>
              <a:ext cx="461487" cy="1170776"/>
            </a:xfrm>
            <a:custGeom>
              <a:avLst/>
              <a:gdLst>
                <a:gd name="T0" fmla="*/ 146 w 257"/>
                <a:gd name="T1" fmla="*/ 4 h 652"/>
                <a:gd name="T2" fmla="*/ 147 w 257"/>
                <a:gd name="T3" fmla="*/ 29 h 652"/>
                <a:gd name="T4" fmla="*/ 143 w 257"/>
                <a:gd name="T5" fmla="*/ 55 h 652"/>
                <a:gd name="T6" fmla="*/ 146 w 257"/>
                <a:gd name="T7" fmla="*/ 69 h 652"/>
                <a:gd name="T8" fmla="*/ 152 w 257"/>
                <a:gd name="T9" fmla="*/ 90 h 652"/>
                <a:gd name="T10" fmla="*/ 153 w 257"/>
                <a:gd name="T11" fmla="*/ 119 h 652"/>
                <a:gd name="T12" fmla="*/ 153 w 257"/>
                <a:gd name="T13" fmla="*/ 147 h 652"/>
                <a:gd name="T14" fmla="*/ 152 w 257"/>
                <a:gd name="T15" fmla="*/ 160 h 652"/>
                <a:gd name="T16" fmla="*/ 160 w 257"/>
                <a:gd name="T17" fmla="*/ 152 h 652"/>
                <a:gd name="T18" fmla="*/ 170 w 257"/>
                <a:gd name="T19" fmla="*/ 138 h 652"/>
                <a:gd name="T20" fmla="*/ 170 w 257"/>
                <a:gd name="T21" fmla="*/ 122 h 652"/>
                <a:gd name="T22" fmla="*/ 170 w 257"/>
                <a:gd name="T23" fmla="*/ 102 h 652"/>
                <a:gd name="T24" fmla="*/ 180 w 257"/>
                <a:gd name="T25" fmla="*/ 88 h 652"/>
                <a:gd name="T26" fmla="*/ 198 w 257"/>
                <a:gd name="T27" fmla="*/ 71 h 652"/>
                <a:gd name="T28" fmla="*/ 216 w 257"/>
                <a:gd name="T29" fmla="*/ 58 h 652"/>
                <a:gd name="T30" fmla="*/ 237 w 257"/>
                <a:gd name="T31" fmla="*/ 39 h 652"/>
                <a:gd name="T32" fmla="*/ 253 w 257"/>
                <a:gd name="T33" fmla="*/ 25 h 652"/>
                <a:gd name="T34" fmla="*/ 257 w 257"/>
                <a:gd name="T35" fmla="*/ 39 h 652"/>
                <a:gd name="T36" fmla="*/ 240 w 257"/>
                <a:gd name="T37" fmla="*/ 67 h 652"/>
                <a:gd name="T38" fmla="*/ 219 w 257"/>
                <a:gd name="T39" fmla="*/ 113 h 652"/>
                <a:gd name="T40" fmla="*/ 197 w 257"/>
                <a:gd name="T41" fmla="*/ 162 h 652"/>
                <a:gd name="T42" fmla="*/ 180 w 257"/>
                <a:gd name="T43" fmla="*/ 207 h 652"/>
                <a:gd name="T44" fmla="*/ 160 w 257"/>
                <a:gd name="T45" fmla="*/ 266 h 652"/>
                <a:gd name="T46" fmla="*/ 146 w 257"/>
                <a:gd name="T47" fmla="*/ 317 h 652"/>
                <a:gd name="T48" fmla="*/ 136 w 257"/>
                <a:gd name="T49" fmla="*/ 348 h 652"/>
                <a:gd name="T50" fmla="*/ 123 w 257"/>
                <a:gd name="T51" fmla="*/ 388 h 652"/>
                <a:gd name="T52" fmla="*/ 106 w 257"/>
                <a:gd name="T53" fmla="*/ 433 h 652"/>
                <a:gd name="T54" fmla="*/ 95 w 257"/>
                <a:gd name="T55" fmla="*/ 478 h 652"/>
                <a:gd name="T56" fmla="*/ 92 w 257"/>
                <a:gd name="T57" fmla="*/ 513 h 652"/>
                <a:gd name="T58" fmla="*/ 91 w 257"/>
                <a:gd name="T59" fmla="*/ 555 h 652"/>
                <a:gd name="T60" fmla="*/ 88 w 257"/>
                <a:gd name="T61" fmla="*/ 601 h 652"/>
                <a:gd name="T62" fmla="*/ 88 w 257"/>
                <a:gd name="T63" fmla="*/ 638 h 652"/>
                <a:gd name="T64" fmla="*/ 87 w 257"/>
                <a:gd name="T65" fmla="*/ 652 h 652"/>
                <a:gd name="T66" fmla="*/ 60 w 257"/>
                <a:gd name="T67" fmla="*/ 649 h 652"/>
                <a:gd name="T68" fmla="*/ 28 w 257"/>
                <a:gd name="T69" fmla="*/ 644 h 652"/>
                <a:gd name="T70" fmla="*/ 4 w 257"/>
                <a:gd name="T71" fmla="*/ 640 h 652"/>
                <a:gd name="T72" fmla="*/ 2 w 257"/>
                <a:gd name="T73" fmla="*/ 636 h 652"/>
                <a:gd name="T74" fmla="*/ 8 w 257"/>
                <a:gd name="T75" fmla="*/ 615 h 652"/>
                <a:gd name="T76" fmla="*/ 17 w 257"/>
                <a:gd name="T77" fmla="*/ 580 h 652"/>
                <a:gd name="T78" fmla="*/ 28 w 257"/>
                <a:gd name="T79" fmla="*/ 538 h 652"/>
                <a:gd name="T80" fmla="*/ 37 w 257"/>
                <a:gd name="T81" fmla="*/ 498 h 652"/>
                <a:gd name="T82" fmla="*/ 49 w 257"/>
                <a:gd name="T83" fmla="*/ 436 h 652"/>
                <a:gd name="T84" fmla="*/ 63 w 257"/>
                <a:gd name="T85" fmla="*/ 367 h 652"/>
                <a:gd name="T86" fmla="*/ 75 w 257"/>
                <a:gd name="T87" fmla="*/ 300 h 652"/>
                <a:gd name="T88" fmla="*/ 84 w 257"/>
                <a:gd name="T89" fmla="*/ 249 h 652"/>
                <a:gd name="T90" fmla="*/ 91 w 257"/>
                <a:gd name="T91" fmla="*/ 215 h 652"/>
                <a:gd name="T92" fmla="*/ 104 w 257"/>
                <a:gd name="T93" fmla="*/ 174 h 652"/>
                <a:gd name="T94" fmla="*/ 119 w 257"/>
                <a:gd name="T95" fmla="*/ 134 h 652"/>
                <a:gd name="T96" fmla="*/ 134 w 257"/>
                <a:gd name="T97" fmla="*/ 103 h 652"/>
                <a:gd name="T98" fmla="*/ 139 w 257"/>
                <a:gd name="T99" fmla="*/ 90 h 652"/>
                <a:gd name="T100" fmla="*/ 134 w 257"/>
                <a:gd name="T101" fmla="*/ 88 h 652"/>
                <a:gd name="T102" fmla="*/ 129 w 257"/>
                <a:gd name="T103" fmla="*/ 88 h 652"/>
                <a:gd name="T104" fmla="*/ 123 w 257"/>
                <a:gd name="T105" fmla="*/ 90 h 652"/>
                <a:gd name="T106" fmla="*/ 119 w 257"/>
                <a:gd name="T107" fmla="*/ 93 h 652"/>
                <a:gd name="T108" fmla="*/ 118 w 257"/>
                <a:gd name="T109" fmla="*/ 90 h 652"/>
                <a:gd name="T110" fmla="*/ 117 w 257"/>
                <a:gd name="T111" fmla="*/ 72 h 652"/>
                <a:gd name="T112" fmla="*/ 119 w 257"/>
                <a:gd name="T113" fmla="*/ 50 h 652"/>
                <a:gd name="T114" fmla="*/ 127 w 257"/>
                <a:gd name="T115" fmla="*/ 29 h 652"/>
                <a:gd name="T116" fmla="*/ 139 w 257"/>
                <a:gd name="T117" fmla="*/ 9 h 652"/>
                <a:gd name="T118" fmla="*/ 146 w 257"/>
                <a:gd name="T119" fmla="*/ 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7" h="652">
                  <a:moveTo>
                    <a:pt x="146" y="0"/>
                  </a:moveTo>
                  <a:lnTo>
                    <a:pt x="146" y="4"/>
                  </a:lnTo>
                  <a:lnTo>
                    <a:pt x="147" y="14"/>
                  </a:lnTo>
                  <a:lnTo>
                    <a:pt x="147" y="29"/>
                  </a:lnTo>
                  <a:lnTo>
                    <a:pt x="144" y="45"/>
                  </a:lnTo>
                  <a:lnTo>
                    <a:pt x="143" y="55"/>
                  </a:lnTo>
                  <a:lnTo>
                    <a:pt x="144" y="63"/>
                  </a:lnTo>
                  <a:lnTo>
                    <a:pt x="146" y="69"/>
                  </a:lnTo>
                  <a:lnTo>
                    <a:pt x="149" y="79"/>
                  </a:lnTo>
                  <a:lnTo>
                    <a:pt x="152" y="90"/>
                  </a:lnTo>
                  <a:lnTo>
                    <a:pt x="153" y="105"/>
                  </a:lnTo>
                  <a:lnTo>
                    <a:pt x="153" y="119"/>
                  </a:lnTo>
                  <a:lnTo>
                    <a:pt x="153" y="134"/>
                  </a:lnTo>
                  <a:lnTo>
                    <a:pt x="153" y="147"/>
                  </a:lnTo>
                  <a:lnTo>
                    <a:pt x="152" y="156"/>
                  </a:lnTo>
                  <a:lnTo>
                    <a:pt x="152" y="160"/>
                  </a:lnTo>
                  <a:lnTo>
                    <a:pt x="155" y="157"/>
                  </a:lnTo>
                  <a:lnTo>
                    <a:pt x="160" y="152"/>
                  </a:lnTo>
                  <a:lnTo>
                    <a:pt x="167" y="145"/>
                  </a:lnTo>
                  <a:lnTo>
                    <a:pt x="170" y="138"/>
                  </a:lnTo>
                  <a:lnTo>
                    <a:pt x="172" y="132"/>
                  </a:lnTo>
                  <a:lnTo>
                    <a:pt x="170" y="122"/>
                  </a:lnTo>
                  <a:lnTo>
                    <a:pt x="169" y="110"/>
                  </a:lnTo>
                  <a:lnTo>
                    <a:pt x="170" y="102"/>
                  </a:lnTo>
                  <a:lnTo>
                    <a:pt x="173" y="96"/>
                  </a:lnTo>
                  <a:lnTo>
                    <a:pt x="180" y="88"/>
                  </a:lnTo>
                  <a:lnTo>
                    <a:pt x="189" y="80"/>
                  </a:lnTo>
                  <a:lnTo>
                    <a:pt x="198" y="71"/>
                  </a:lnTo>
                  <a:lnTo>
                    <a:pt x="206" y="66"/>
                  </a:lnTo>
                  <a:lnTo>
                    <a:pt x="216" y="58"/>
                  </a:lnTo>
                  <a:lnTo>
                    <a:pt x="227" y="48"/>
                  </a:lnTo>
                  <a:lnTo>
                    <a:pt x="237" y="39"/>
                  </a:lnTo>
                  <a:lnTo>
                    <a:pt x="246" y="30"/>
                  </a:lnTo>
                  <a:lnTo>
                    <a:pt x="253" y="25"/>
                  </a:lnTo>
                  <a:lnTo>
                    <a:pt x="254" y="22"/>
                  </a:lnTo>
                  <a:lnTo>
                    <a:pt x="257" y="39"/>
                  </a:lnTo>
                  <a:lnTo>
                    <a:pt x="250" y="50"/>
                  </a:lnTo>
                  <a:lnTo>
                    <a:pt x="240" y="67"/>
                  </a:lnTo>
                  <a:lnTo>
                    <a:pt x="229" y="88"/>
                  </a:lnTo>
                  <a:lnTo>
                    <a:pt x="219" y="113"/>
                  </a:lnTo>
                  <a:lnTo>
                    <a:pt x="207" y="138"/>
                  </a:lnTo>
                  <a:lnTo>
                    <a:pt x="197" y="162"/>
                  </a:lnTo>
                  <a:lnTo>
                    <a:pt x="187" y="186"/>
                  </a:lnTo>
                  <a:lnTo>
                    <a:pt x="180" y="207"/>
                  </a:lnTo>
                  <a:lnTo>
                    <a:pt x="169" y="236"/>
                  </a:lnTo>
                  <a:lnTo>
                    <a:pt x="160" y="266"/>
                  </a:lnTo>
                  <a:lnTo>
                    <a:pt x="152" y="293"/>
                  </a:lnTo>
                  <a:lnTo>
                    <a:pt x="146" y="317"/>
                  </a:lnTo>
                  <a:lnTo>
                    <a:pt x="140" y="336"/>
                  </a:lnTo>
                  <a:lnTo>
                    <a:pt x="136" y="348"/>
                  </a:lnTo>
                  <a:lnTo>
                    <a:pt x="131" y="367"/>
                  </a:lnTo>
                  <a:lnTo>
                    <a:pt x="123" y="388"/>
                  </a:lnTo>
                  <a:lnTo>
                    <a:pt x="114" y="410"/>
                  </a:lnTo>
                  <a:lnTo>
                    <a:pt x="106" y="433"/>
                  </a:lnTo>
                  <a:lnTo>
                    <a:pt x="100" y="457"/>
                  </a:lnTo>
                  <a:lnTo>
                    <a:pt x="95" y="478"/>
                  </a:lnTo>
                  <a:lnTo>
                    <a:pt x="92" y="496"/>
                  </a:lnTo>
                  <a:lnTo>
                    <a:pt x="92" y="513"/>
                  </a:lnTo>
                  <a:lnTo>
                    <a:pt x="91" y="533"/>
                  </a:lnTo>
                  <a:lnTo>
                    <a:pt x="91" y="555"/>
                  </a:lnTo>
                  <a:lnTo>
                    <a:pt x="89" y="579"/>
                  </a:lnTo>
                  <a:lnTo>
                    <a:pt x="88" y="601"/>
                  </a:lnTo>
                  <a:lnTo>
                    <a:pt x="88" y="621"/>
                  </a:lnTo>
                  <a:lnTo>
                    <a:pt x="88" y="638"/>
                  </a:lnTo>
                  <a:lnTo>
                    <a:pt x="87" y="648"/>
                  </a:lnTo>
                  <a:lnTo>
                    <a:pt x="87" y="652"/>
                  </a:lnTo>
                  <a:lnTo>
                    <a:pt x="76" y="651"/>
                  </a:lnTo>
                  <a:lnTo>
                    <a:pt x="60" y="649"/>
                  </a:lnTo>
                  <a:lnTo>
                    <a:pt x="45" y="647"/>
                  </a:lnTo>
                  <a:lnTo>
                    <a:pt x="28" y="644"/>
                  </a:lnTo>
                  <a:lnTo>
                    <a:pt x="13" y="642"/>
                  </a:lnTo>
                  <a:lnTo>
                    <a:pt x="4" y="640"/>
                  </a:lnTo>
                  <a:lnTo>
                    <a:pt x="0" y="640"/>
                  </a:lnTo>
                  <a:lnTo>
                    <a:pt x="2" y="636"/>
                  </a:lnTo>
                  <a:lnTo>
                    <a:pt x="4" y="628"/>
                  </a:lnTo>
                  <a:lnTo>
                    <a:pt x="8" y="615"/>
                  </a:lnTo>
                  <a:lnTo>
                    <a:pt x="12" y="600"/>
                  </a:lnTo>
                  <a:lnTo>
                    <a:pt x="17" y="580"/>
                  </a:lnTo>
                  <a:lnTo>
                    <a:pt x="23" y="559"/>
                  </a:lnTo>
                  <a:lnTo>
                    <a:pt x="28" y="538"/>
                  </a:lnTo>
                  <a:lnTo>
                    <a:pt x="32" y="521"/>
                  </a:lnTo>
                  <a:lnTo>
                    <a:pt x="37" y="498"/>
                  </a:lnTo>
                  <a:lnTo>
                    <a:pt x="43" y="469"/>
                  </a:lnTo>
                  <a:lnTo>
                    <a:pt x="49" y="436"/>
                  </a:lnTo>
                  <a:lnTo>
                    <a:pt x="55" y="402"/>
                  </a:lnTo>
                  <a:lnTo>
                    <a:pt x="63" y="367"/>
                  </a:lnTo>
                  <a:lnTo>
                    <a:pt x="68" y="333"/>
                  </a:lnTo>
                  <a:lnTo>
                    <a:pt x="75" y="300"/>
                  </a:lnTo>
                  <a:lnTo>
                    <a:pt x="80" y="271"/>
                  </a:lnTo>
                  <a:lnTo>
                    <a:pt x="84" y="249"/>
                  </a:lnTo>
                  <a:lnTo>
                    <a:pt x="87" y="232"/>
                  </a:lnTo>
                  <a:lnTo>
                    <a:pt x="91" y="215"/>
                  </a:lnTo>
                  <a:lnTo>
                    <a:pt x="97" y="195"/>
                  </a:lnTo>
                  <a:lnTo>
                    <a:pt x="104" y="174"/>
                  </a:lnTo>
                  <a:lnTo>
                    <a:pt x="112" y="153"/>
                  </a:lnTo>
                  <a:lnTo>
                    <a:pt x="119" y="134"/>
                  </a:lnTo>
                  <a:lnTo>
                    <a:pt x="127" y="117"/>
                  </a:lnTo>
                  <a:lnTo>
                    <a:pt x="134" y="103"/>
                  </a:lnTo>
                  <a:lnTo>
                    <a:pt x="138" y="94"/>
                  </a:lnTo>
                  <a:lnTo>
                    <a:pt x="139" y="90"/>
                  </a:lnTo>
                  <a:lnTo>
                    <a:pt x="136" y="88"/>
                  </a:lnTo>
                  <a:lnTo>
                    <a:pt x="134" y="88"/>
                  </a:lnTo>
                  <a:lnTo>
                    <a:pt x="131" y="86"/>
                  </a:lnTo>
                  <a:lnTo>
                    <a:pt x="129" y="88"/>
                  </a:lnTo>
                  <a:lnTo>
                    <a:pt x="125" y="89"/>
                  </a:lnTo>
                  <a:lnTo>
                    <a:pt x="123" y="90"/>
                  </a:lnTo>
                  <a:lnTo>
                    <a:pt x="121" y="92"/>
                  </a:lnTo>
                  <a:lnTo>
                    <a:pt x="119" y="93"/>
                  </a:lnTo>
                  <a:lnTo>
                    <a:pt x="119" y="93"/>
                  </a:lnTo>
                  <a:lnTo>
                    <a:pt x="118" y="90"/>
                  </a:lnTo>
                  <a:lnTo>
                    <a:pt x="118" y="83"/>
                  </a:lnTo>
                  <a:lnTo>
                    <a:pt x="117" y="72"/>
                  </a:lnTo>
                  <a:lnTo>
                    <a:pt x="117" y="60"/>
                  </a:lnTo>
                  <a:lnTo>
                    <a:pt x="119" y="50"/>
                  </a:lnTo>
                  <a:lnTo>
                    <a:pt x="122" y="39"/>
                  </a:lnTo>
                  <a:lnTo>
                    <a:pt x="127" y="29"/>
                  </a:lnTo>
                  <a:lnTo>
                    <a:pt x="134" y="18"/>
                  </a:lnTo>
                  <a:lnTo>
                    <a:pt x="139" y="9"/>
                  </a:lnTo>
                  <a:lnTo>
                    <a:pt x="144" y="3"/>
                  </a:lnTo>
                  <a:lnTo>
                    <a:pt x="14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a:off x="5685718" y="1632365"/>
            <a:ext cx="1131271" cy="4183907"/>
            <a:chOff x="5600423" y="1632365"/>
            <a:chExt cx="1131271" cy="4183907"/>
          </a:xfrm>
        </p:grpSpPr>
        <p:sp>
          <p:nvSpPr>
            <p:cNvPr id="23" name="Freeform 865"/>
            <p:cNvSpPr>
              <a:spLocks noEditPoints="1"/>
            </p:cNvSpPr>
            <p:nvPr/>
          </p:nvSpPr>
          <p:spPr bwMode="auto">
            <a:xfrm>
              <a:off x="5600423" y="1632365"/>
              <a:ext cx="1131271" cy="4183907"/>
            </a:xfrm>
            <a:custGeom>
              <a:avLst/>
              <a:gdLst>
                <a:gd name="T0" fmla="*/ 515 w 630"/>
                <a:gd name="T1" fmla="*/ 1297 h 2330"/>
                <a:gd name="T2" fmla="*/ 540 w 630"/>
                <a:gd name="T3" fmla="*/ 1216 h 2330"/>
                <a:gd name="T4" fmla="*/ 530 w 630"/>
                <a:gd name="T5" fmla="*/ 1163 h 2330"/>
                <a:gd name="T6" fmla="*/ 477 w 630"/>
                <a:gd name="T7" fmla="*/ 805 h 2330"/>
                <a:gd name="T8" fmla="*/ 483 w 630"/>
                <a:gd name="T9" fmla="*/ 700 h 2330"/>
                <a:gd name="T10" fmla="*/ 95 w 630"/>
                <a:gd name="T11" fmla="*/ 784 h 2330"/>
                <a:gd name="T12" fmla="*/ 111 w 630"/>
                <a:gd name="T13" fmla="*/ 770 h 2330"/>
                <a:gd name="T14" fmla="*/ 233 w 630"/>
                <a:gd name="T15" fmla="*/ 516 h 2330"/>
                <a:gd name="T16" fmla="*/ 272 w 630"/>
                <a:gd name="T17" fmla="*/ 780 h 2330"/>
                <a:gd name="T18" fmla="*/ 282 w 630"/>
                <a:gd name="T19" fmla="*/ 915 h 2330"/>
                <a:gd name="T20" fmla="*/ 312 w 630"/>
                <a:gd name="T21" fmla="*/ 789 h 2330"/>
                <a:gd name="T22" fmla="*/ 340 w 630"/>
                <a:gd name="T23" fmla="*/ 496 h 2330"/>
                <a:gd name="T24" fmla="*/ 310 w 630"/>
                <a:gd name="T25" fmla="*/ 473 h 2330"/>
                <a:gd name="T26" fmla="*/ 227 w 630"/>
                <a:gd name="T27" fmla="*/ 423 h 2330"/>
                <a:gd name="T28" fmla="*/ 391 w 630"/>
                <a:gd name="T29" fmla="*/ 59 h 2330"/>
                <a:gd name="T30" fmla="*/ 399 w 630"/>
                <a:gd name="T31" fmla="*/ 143 h 2330"/>
                <a:gd name="T32" fmla="*/ 379 w 630"/>
                <a:gd name="T33" fmla="*/ 203 h 2330"/>
                <a:gd name="T34" fmla="*/ 348 w 630"/>
                <a:gd name="T35" fmla="*/ 308 h 2330"/>
                <a:gd name="T36" fmla="*/ 382 w 630"/>
                <a:gd name="T37" fmla="*/ 350 h 2330"/>
                <a:gd name="T38" fmla="*/ 504 w 630"/>
                <a:gd name="T39" fmla="*/ 386 h 2330"/>
                <a:gd name="T40" fmla="*/ 560 w 630"/>
                <a:gd name="T41" fmla="*/ 524 h 2330"/>
                <a:gd name="T42" fmla="*/ 581 w 630"/>
                <a:gd name="T43" fmla="*/ 827 h 2330"/>
                <a:gd name="T44" fmla="*/ 603 w 630"/>
                <a:gd name="T45" fmla="*/ 1066 h 2330"/>
                <a:gd name="T46" fmla="*/ 600 w 630"/>
                <a:gd name="T47" fmla="*/ 1182 h 2330"/>
                <a:gd name="T48" fmla="*/ 619 w 630"/>
                <a:gd name="T49" fmla="*/ 1224 h 2330"/>
                <a:gd name="T50" fmla="*/ 629 w 630"/>
                <a:gd name="T51" fmla="*/ 1330 h 2330"/>
                <a:gd name="T52" fmla="*/ 628 w 630"/>
                <a:gd name="T53" fmla="*/ 1508 h 2330"/>
                <a:gd name="T54" fmla="*/ 540 w 630"/>
                <a:gd name="T55" fmla="*/ 1606 h 2330"/>
                <a:gd name="T56" fmla="*/ 500 w 630"/>
                <a:gd name="T57" fmla="*/ 1705 h 2330"/>
                <a:gd name="T58" fmla="*/ 506 w 630"/>
                <a:gd name="T59" fmla="*/ 1960 h 2330"/>
                <a:gd name="T60" fmla="*/ 523 w 630"/>
                <a:gd name="T61" fmla="*/ 2224 h 2330"/>
                <a:gd name="T62" fmla="*/ 488 w 630"/>
                <a:gd name="T63" fmla="*/ 2282 h 2330"/>
                <a:gd name="T64" fmla="*/ 421 w 630"/>
                <a:gd name="T65" fmla="*/ 2296 h 2330"/>
                <a:gd name="T66" fmla="*/ 370 w 630"/>
                <a:gd name="T67" fmla="*/ 2184 h 2330"/>
                <a:gd name="T68" fmla="*/ 362 w 630"/>
                <a:gd name="T69" fmla="*/ 1939 h 2330"/>
                <a:gd name="T70" fmla="*/ 356 w 630"/>
                <a:gd name="T71" fmla="*/ 1705 h 2330"/>
                <a:gd name="T72" fmla="*/ 329 w 630"/>
                <a:gd name="T73" fmla="*/ 1448 h 2330"/>
                <a:gd name="T74" fmla="*/ 305 w 630"/>
                <a:gd name="T75" fmla="*/ 1249 h 2330"/>
                <a:gd name="T76" fmla="*/ 281 w 630"/>
                <a:gd name="T77" fmla="*/ 1333 h 2330"/>
                <a:gd name="T78" fmla="*/ 250 w 630"/>
                <a:gd name="T79" fmla="*/ 1595 h 2330"/>
                <a:gd name="T80" fmla="*/ 230 w 630"/>
                <a:gd name="T81" fmla="*/ 1832 h 2330"/>
                <a:gd name="T82" fmla="*/ 219 w 630"/>
                <a:gd name="T83" fmla="*/ 2127 h 2330"/>
                <a:gd name="T84" fmla="*/ 227 w 630"/>
                <a:gd name="T85" fmla="*/ 2271 h 2330"/>
                <a:gd name="T86" fmla="*/ 161 w 630"/>
                <a:gd name="T87" fmla="*/ 2328 h 2330"/>
                <a:gd name="T88" fmla="*/ 108 w 630"/>
                <a:gd name="T89" fmla="*/ 2275 h 2330"/>
                <a:gd name="T90" fmla="*/ 94 w 630"/>
                <a:gd name="T91" fmla="*/ 2143 h 2330"/>
                <a:gd name="T92" fmla="*/ 106 w 630"/>
                <a:gd name="T93" fmla="*/ 1897 h 2330"/>
                <a:gd name="T94" fmla="*/ 103 w 630"/>
                <a:gd name="T95" fmla="*/ 1610 h 2330"/>
                <a:gd name="T96" fmla="*/ 81 w 630"/>
                <a:gd name="T97" fmla="*/ 1384 h 2330"/>
                <a:gd name="T98" fmla="*/ 49 w 630"/>
                <a:gd name="T99" fmla="*/ 1360 h 2330"/>
                <a:gd name="T100" fmla="*/ 9 w 630"/>
                <a:gd name="T101" fmla="*/ 1269 h 2330"/>
                <a:gd name="T102" fmla="*/ 0 w 630"/>
                <a:gd name="T103" fmla="*/ 1109 h 2330"/>
                <a:gd name="T104" fmla="*/ 5 w 630"/>
                <a:gd name="T105" fmla="*/ 876 h 2330"/>
                <a:gd name="T106" fmla="*/ 18 w 630"/>
                <a:gd name="T107" fmla="*/ 581 h 2330"/>
                <a:gd name="T108" fmla="*/ 31 w 630"/>
                <a:gd name="T109" fmla="*/ 407 h 2330"/>
                <a:gd name="T110" fmla="*/ 166 w 630"/>
                <a:gd name="T111" fmla="*/ 361 h 2330"/>
                <a:gd name="T112" fmla="*/ 229 w 630"/>
                <a:gd name="T113" fmla="*/ 257 h 2330"/>
                <a:gd name="T114" fmla="*/ 209 w 630"/>
                <a:gd name="T115" fmla="*/ 206 h 2330"/>
                <a:gd name="T116" fmla="*/ 192 w 630"/>
                <a:gd name="T117" fmla="*/ 141 h 2330"/>
                <a:gd name="T118" fmla="*/ 221 w 630"/>
                <a:gd name="T119" fmla="*/ 29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0" h="2330">
                  <a:moveTo>
                    <a:pt x="524" y="1160"/>
                  </a:moveTo>
                  <a:lnTo>
                    <a:pt x="523" y="1164"/>
                  </a:lnTo>
                  <a:lnTo>
                    <a:pt x="523" y="1176"/>
                  </a:lnTo>
                  <a:lnTo>
                    <a:pt x="522" y="1193"/>
                  </a:lnTo>
                  <a:lnTo>
                    <a:pt x="521" y="1212"/>
                  </a:lnTo>
                  <a:lnTo>
                    <a:pt x="519" y="1235"/>
                  </a:lnTo>
                  <a:lnTo>
                    <a:pt x="518" y="1258"/>
                  </a:lnTo>
                  <a:lnTo>
                    <a:pt x="517" y="1279"/>
                  </a:lnTo>
                  <a:lnTo>
                    <a:pt x="515" y="1297"/>
                  </a:lnTo>
                  <a:lnTo>
                    <a:pt x="514" y="1311"/>
                  </a:lnTo>
                  <a:lnTo>
                    <a:pt x="524" y="1299"/>
                  </a:lnTo>
                  <a:lnTo>
                    <a:pt x="524" y="1293"/>
                  </a:lnTo>
                  <a:lnTo>
                    <a:pt x="524" y="1283"/>
                  </a:lnTo>
                  <a:lnTo>
                    <a:pt x="526" y="1269"/>
                  </a:lnTo>
                  <a:lnTo>
                    <a:pt x="527" y="1253"/>
                  </a:lnTo>
                  <a:lnTo>
                    <a:pt x="530" y="1239"/>
                  </a:lnTo>
                  <a:lnTo>
                    <a:pt x="535" y="1225"/>
                  </a:lnTo>
                  <a:lnTo>
                    <a:pt x="540" y="1216"/>
                  </a:lnTo>
                  <a:lnTo>
                    <a:pt x="543" y="1208"/>
                  </a:lnTo>
                  <a:lnTo>
                    <a:pt x="544" y="1202"/>
                  </a:lnTo>
                  <a:lnTo>
                    <a:pt x="545" y="1191"/>
                  </a:lnTo>
                  <a:lnTo>
                    <a:pt x="545" y="1181"/>
                  </a:lnTo>
                  <a:lnTo>
                    <a:pt x="545" y="1172"/>
                  </a:lnTo>
                  <a:lnTo>
                    <a:pt x="545" y="1168"/>
                  </a:lnTo>
                  <a:lnTo>
                    <a:pt x="543" y="1168"/>
                  </a:lnTo>
                  <a:lnTo>
                    <a:pt x="536" y="1165"/>
                  </a:lnTo>
                  <a:lnTo>
                    <a:pt x="530" y="1163"/>
                  </a:lnTo>
                  <a:lnTo>
                    <a:pt x="524" y="1160"/>
                  </a:lnTo>
                  <a:close/>
                  <a:moveTo>
                    <a:pt x="483" y="700"/>
                  </a:moveTo>
                  <a:lnTo>
                    <a:pt x="481" y="703"/>
                  </a:lnTo>
                  <a:lnTo>
                    <a:pt x="479" y="711"/>
                  </a:lnTo>
                  <a:lnTo>
                    <a:pt x="476" y="724"/>
                  </a:lnTo>
                  <a:lnTo>
                    <a:pt x="472" y="740"/>
                  </a:lnTo>
                  <a:lnTo>
                    <a:pt x="471" y="759"/>
                  </a:lnTo>
                  <a:lnTo>
                    <a:pt x="472" y="782"/>
                  </a:lnTo>
                  <a:lnTo>
                    <a:pt x="477" y="805"/>
                  </a:lnTo>
                  <a:lnTo>
                    <a:pt x="488" y="830"/>
                  </a:lnTo>
                  <a:lnTo>
                    <a:pt x="488" y="826"/>
                  </a:lnTo>
                  <a:lnTo>
                    <a:pt x="486" y="814"/>
                  </a:lnTo>
                  <a:lnTo>
                    <a:pt x="485" y="797"/>
                  </a:lnTo>
                  <a:lnTo>
                    <a:pt x="485" y="778"/>
                  </a:lnTo>
                  <a:lnTo>
                    <a:pt x="484" y="755"/>
                  </a:lnTo>
                  <a:lnTo>
                    <a:pt x="483" y="735"/>
                  </a:lnTo>
                  <a:lnTo>
                    <a:pt x="483" y="715"/>
                  </a:lnTo>
                  <a:lnTo>
                    <a:pt x="483" y="700"/>
                  </a:lnTo>
                  <a:close/>
                  <a:moveTo>
                    <a:pt x="107" y="699"/>
                  </a:moveTo>
                  <a:lnTo>
                    <a:pt x="107" y="703"/>
                  </a:lnTo>
                  <a:lnTo>
                    <a:pt x="106" y="711"/>
                  </a:lnTo>
                  <a:lnTo>
                    <a:pt x="104" y="723"/>
                  </a:lnTo>
                  <a:lnTo>
                    <a:pt x="103" y="735"/>
                  </a:lnTo>
                  <a:lnTo>
                    <a:pt x="100" y="745"/>
                  </a:lnTo>
                  <a:lnTo>
                    <a:pt x="99" y="753"/>
                  </a:lnTo>
                  <a:lnTo>
                    <a:pt x="96" y="765"/>
                  </a:lnTo>
                  <a:lnTo>
                    <a:pt x="95" y="784"/>
                  </a:lnTo>
                  <a:lnTo>
                    <a:pt x="94" y="808"/>
                  </a:lnTo>
                  <a:lnTo>
                    <a:pt x="92" y="834"/>
                  </a:lnTo>
                  <a:lnTo>
                    <a:pt x="91" y="860"/>
                  </a:lnTo>
                  <a:lnTo>
                    <a:pt x="92" y="858"/>
                  </a:lnTo>
                  <a:lnTo>
                    <a:pt x="96" y="851"/>
                  </a:lnTo>
                  <a:lnTo>
                    <a:pt x="100" y="838"/>
                  </a:lnTo>
                  <a:lnTo>
                    <a:pt x="106" y="821"/>
                  </a:lnTo>
                  <a:lnTo>
                    <a:pt x="109" y="797"/>
                  </a:lnTo>
                  <a:lnTo>
                    <a:pt x="111" y="770"/>
                  </a:lnTo>
                  <a:lnTo>
                    <a:pt x="111" y="737"/>
                  </a:lnTo>
                  <a:lnTo>
                    <a:pt x="107" y="699"/>
                  </a:lnTo>
                  <a:close/>
                  <a:moveTo>
                    <a:pt x="221" y="415"/>
                  </a:moveTo>
                  <a:lnTo>
                    <a:pt x="221" y="419"/>
                  </a:lnTo>
                  <a:lnTo>
                    <a:pt x="222" y="431"/>
                  </a:lnTo>
                  <a:lnTo>
                    <a:pt x="223" y="448"/>
                  </a:lnTo>
                  <a:lnTo>
                    <a:pt x="225" y="469"/>
                  </a:lnTo>
                  <a:lnTo>
                    <a:pt x="227" y="492"/>
                  </a:lnTo>
                  <a:lnTo>
                    <a:pt x="233" y="516"/>
                  </a:lnTo>
                  <a:lnTo>
                    <a:pt x="236" y="539"/>
                  </a:lnTo>
                  <a:lnTo>
                    <a:pt x="242" y="560"/>
                  </a:lnTo>
                  <a:lnTo>
                    <a:pt x="247" y="587"/>
                  </a:lnTo>
                  <a:lnTo>
                    <a:pt x="252" y="618"/>
                  </a:lnTo>
                  <a:lnTo>
                    <a:pt x="257" y="652"/>
                  </a:lnTo>
                  <a:lnTo>
                    <a:pt x="261" y="686"/>
                  </a:lnTo>
                  <a:lnTo>
                    <a:pt x="265" y="721"/>
                  </a:lnTo>
                  <a:lnTo>
                    <a:pt x="269" y="753"/>
                  </a:lnTo>
                  <a:lnTo>
                    <a:pt x="272" y="780"/>
                  </a:lnTo>
                  <a:lnTo>
                    <a:pt x="272" y="804"/>
                  </a:lnTo>
                  <a:lnTo>
                    <a:pt x="272" y="831"/>
                  </a:lnTo>
                  <a:lnTo>
                    <a:pt x="272" y="858"/>
                  </a:lnTo>
                  <a:lnTo>
                    <a:pt x="270" y="880"/>
                  </a:lnTo>
                  <a:lnTo>
                    <a:pt x="270" y="898"/>
                  </a:lnTo>
                  <a:lnTo>
                    <a:pt x="269" y="909"/>
                  </a:lnTo>
                  <a:lnTo>
                    <a:pt x="269" y="913"/>
                  </a:lnTo>
                  <a:lnTo>
                    <a:pt x="273" y="914"/>
                  </a:lnTo>
                  <a:lnTo>
                    <a:pt x="282" y="915"/>
                  </a:lnTo>
                  <a:lnTo>
                    <a:pt x="294" y="915"/>
                  </a:lnTo>
                  <a:lnTo>
                    <a:pt x="307" y="915"/>
                  </a:lnTo>
                  <a:lnTo>
                    <a:pt x="316" y="913"/>
                  </a:lnTo>
                  <a:lnTo>
                    <a:pt x="316" y="909"/>
                  </a:lnTo>
                  <a:lnTo>
                    <a:pt x="315" y="896"/>
                  </a:lnTo>
                  <a:lnTo>
                    <a:pt x="314" y="877"/>
                  </a:lnTo>
                  <a:lnTo>
                    <a:pt x="314" y="851"/>
                  </a:lnTo>
                  <a:lnTo>
                    <a:pt x="312" y="822"/>
                  </a:lnTo>
                  <a:lnTo>
                    <a:pt x="312" y="789"/>
                  </a:lnTo>
                  <a:lnTo>
                    <a:pt x="312" y="754"/>
                  </a:lnTo>
                  <a:lnTo>
                    <a:pt x="315" y="714"/>
                  </a:lnTo>
                  <a:lnTo>
                    <a:pt x="318" y="672"/>
                  </a:lnTo>
                  <a:lnTo>
                    <a:pt x="320" y="632"/>
                  </a:lnTo>
                  <a:lnTo>
                    <a:pt x="324" y="596"/>
                  </a:lnTo>
                  <a:lnTo>
                    <a:pt x="327" y="566"/>
                  </a:lnTo>
                  <a:lnTo>
                    <a:pt x="329" y="543"/>
                  </a:lnTo>
                  <a:lnTo>
                    <a:pt x="335" y="521"/>
                  </a:lnTo>
                  <a:lnTo>
                    <a:pt x="340" y="496"/>
                  </a:lnTo>
                  <a:lnTo>
                    <a:pt x="345" y="470"/>
                  </a:lnTo>
                  <a:lnTo>
                    <a:pt x="350" y="444"/>
                  </a:lnTo>
                  <a:lnTo>
                    <a:pt x="352" y="422"/>
                  </a:lnTo>
                  <a:lnTo>
                    <a:pt x="350" y="424"/>
                  </a:lnTo>
                  <a:lnTo>
                    <a:pt x="345" y="431"/>
                  </a:lnTo>
                  <a:lnTo>
                    <a:pt x="339" y="440"/>
                  </a:lnTo>
                  <a:lnTo>
                    <a:pt x="329" y="452"/>
                  </a:lnTo>
                  <a:lnTo>
                    <a:pt x="320" y="462"/>
                  </a:lnTo>
                  <a:lnTo>
                    <a:pt x="310" y="473"/>
                  </a:lnTo>
                  <a:lnTo>
                    <a:pt x="299" y="479"/>
                  </a:lnTo>
                  <a:lnTo>
                    <a:pt x="290" y="483"/>
                  </a:lnTo>
                  <a:lnTo>
                    <a:pt x="281" y="481"/>
                  </a:lnTo>
                  <a:lnTo>
                    <a:pt x="270" y="475"/>
                  </a:lnTo>
                  <a:lnTo>
                    <a:pt x="261" y="466"/>
                  </a:lnTo>
                  <a:lnTo>
                    <a:pt x="251" y="456"/>
                  </a:lnTo>
                  <a:lnTo>
                    <a:pt x="242" y="444"/>
                  </a:lnTo>
                  <a:lnTo>
                    <a:pt x="234" y="433"/>
                  </a:lnTo>
                  <a:lnTo>
                    <a:pt x="227" y="423"/>
                  </a:lnTo>
                  <a:lnTo>
                    <a:pt x="222" y="418"/>
                  </a:lnTo>
                  <a:lnTo>
                    <a:pt x="221" y="415"/>
                  </a:lnTo>
                  <a:close/>
                  <a:moveTo>
                    <a:pt x="284" y="0"/>
                  </a:moveTo>
                  <a:lnTo>
                    <a:pt x="307" y="1"/>
                  </a:lnTo>
                  <a:lnTo>
                    <a:pt x="332" y="7"/>
                  </a:lnTo>
                  <a:lnTo>
                    <a:pt x="352" y="15"/>
                  </a:lnTo>
                  <a:lnTo>
                    <a:pt x="367" y="26"/>
                  </a:lnTo>
                  <a:lnTo>
                    <a:pt x="383" y="45"/>
                  </a:lnTo>
                  <a:lnTo>
                    <a:pt x="391" y="59"/>
                  </a:lnTo>
                  <a:lnTo>
                    <a:pt x="395" y="76"/>
                  </a:lnTo>
                  <a:lnTo>
                    <a:pt x="396" y="94"/>
                  </a:lnTo>
                  <a:lnTo>
                    <a:pt x="396" y="111"/>
                  </a:lnTo>
                  <a:lnTo>
                    <a:pt x="395" y="127"/>
                  </a:lnTo>
                  <a:lnTo>
                    <a:pt x="392" y="139"/>
                  </a:lnTo>
                  <a:lnTo>
                    <a:pt x="392" y="139"/>
                  </a:lnTo>
                  <a:lnTo>
                    <a:pt x="395" y="140"/>
                  </a:lnTo>
                  <a:lnTo>
                    <a:pt x="396" y="140"/>
                  </a:lnTo>
                  <a:lnTo>
                    <a:pt x="399" y="143"/>
                  </a:lnTo>
                  <a:lnTo>
                    <a:pt x="401" y="145"/>
                  </a:lnTo>
                  <a:lnTo>
                    <a:pt x="404" y="149"/>
                  </a:lnTo>
                  <a:lnTo>
                    <a:pt x="404" y="157"/>
                  </a:lnTo>
                  <a:lnTo>
                    <a:pt x="401" y="166"/>
                  </a:lnTo>
                  <a:lnTo>
                    <a:pt x="397" y="178"/>
                  </a:lnTo>
                  <a:lnTo>
                    <a:pt x="395" y="187"/>
                  </a:lnTo>
                  <a:lnTo>
                    <a:pt x="390" y="194"/>
                  </a:lnTo>
                  <a:lnTo>
                    <a:pt x="384" y="200"/>
                  </a:lnTo>
                  <a:lnTo>
                    <a:pt x="379" y="203"/>
                  </a:lnTo>
                  <a:lnTo>
                    <a:pt x="374" y="202"/>
                  </a:lnTo>
                  <a:lnTo>
                    <a:pt x="374" y="206"/>
                  </a:lnTo>
                  <a:lnTo>
                    <a:pt x="373" y="215"/>
                  </a:lnTo>
                  <a:lnTo>
                    <a:pt x="370" y="227"/>
                  </a:lnTo>
                  <a:lnTo>
                    <a:pt x="365" y="241"/>
                  </a:lnTo>
                  <a:lnTo>
                    <a:pt x="358" y="255"/>
                  </a:lnTo>
                  <a:lnTo>
                    <a:pt x="349" y="267"/>
                  </a:lnTo>
                  <a:lnTo>
                    <a:pt x="346" y="308"/>
                  </a:lnTo>
                  <a:lnTo>
                    <a:pt x="348" y="308"/>
                  </a:lnTo>
                  <a:lnTo>
                    <a:pt x="349" y="309"/>
                  </a:lnTo>
                  <a:lnTo>
                    <a:pt x="352" y="310"/>
                  </a:lnTo>
                  <a:lnTo>
                    <a:pt x="356" y="313"/>
                  </a:lnTo>
                  <a:lnTo>
                    <a:pt x="358" y="316"/>
                  </a:lnTo>
                  <a:lnTo>
                    <a:pt x="362" y="320"/>
                  </a:lnTo>
                  <a:lnTo>
                    <a:pt x="365" y="325"/>
                  </a:lnTo>
                  <a:lnTo>
                    <a:pt x="370" y="334"/>
                  </a:lnTo>
                  <a:lnTo>
                    <a:pt x="375" y="343"/>
                  </a:lnTo>
                  <a:lnTo>
                    <a:pt x="382" y="350"/>
                  </a:lnTo>
                  <a:lnTo>
                    <a:pt x="394" y="355"/>
                  </a:lnTo>
                  <a:lnTo>
                    <a:pt x="401" y="357"/>
                  </a:lnTo>
                  <a:lnTo>
                    <a:pt x="409" y="360"/>
                  </a:lnTo>
                  <a:lnTo>
                    <a:pt x="417" y="363"/>
                  </a:lnTo>
                  <a:lnTo>
                    <a:pt x="426" y="365"/>
                  </a:lnTo>
                  <a:lnTo>
                    <a:pt x="442" y="369"/>
                  </a:lnTo>
                  <a:lnTo>
                    <a:pt x="463" y="373"/>
                  </a:lnTo>
                  <a:lnTo>
                    <a:pt x="484" y="380"/>
                  </a:lnTo>
                  <a:lnTo>
                    <a:pt x="504" y="386"/>
                  </a:lnTo>
                  <a:lnTo>
                    <a:pt x="518" y="392"/>
                  </a:lnTo>
                  <a:lnTo>
                    <a:pt x="530" y="395"/>
                  </a:lnTo>
                  <a:lnTo>
                    <a:pt x="540" y="403"/>
                  </a:lnTo>
                  <a:lnTo>
                    <a:pt x="547" y="415"/>
                  </a:lnTo>
                  <a:lnTo>
                    <a:pt x="552" y="433"/>
                  </a:lnTo>
                  <a:lnTo>
                    <a:pt x="555" y="448"/>
                  </a:lnTo>
                  <a:lnTo>
                    <a:pt x="556" y="467"/>
                  </a:lnTo>
                  <a:lnTo>
                    <a:pt x="557" y="494"/>
                  </a:lnTo>
                  <a:lnTo>
                    <a:pt x="560" y="524"/>
                  </a:lnTo>
                  <a:lnTo>
                    <a:pt x="561" y="555"/>
                  </a:lnTo>
                  <a:lnTo>
                    <a:pt x="562" y="587"/>
                  </a:lnTo>
                  <a:lnTo>
                    <a:pt x="564" y="617"/>
                  </a:lnTo>
                  <a:lnTo>
                    <a:pt x="565" y="643"/>
                  </a:lnTo>
                  <a:lnTo>
                    <a:pt x="565" y="665"/>
                  </a:lnTo>
                  <a:lnTo>
                    <a:pt x="568" y="707"/>
                  </a:lnTo>
                  <a:lnTo>
                    <a:pt x="572" y="750"/>
                  </a:lnTo>
                  <a:lnTo>
                    <a:pt x="577" y="791"/>
                  </a:lnTo>
                  <a:lnTo>
                    <a:pt x="581" y="827"/>
                  </a:lnTo>
                  <a:lnTo>
                    <a:pt x="582" y="842"/>
                  </a:lnTo>
                  <a:lnTo>
                    <a:pt x="583" y="860"/>
                  </a:lnTo>
                  <a:lnTo>
                    <a:pt x="586" y="884"/>
                  </a:lnTo>
                  <a:lnTo>
                    <a:pt x="589" y="911"/>
                  </a:lnTo>
                  <a:lnTo>
                    <a:pt x="591" y="941"/>
                  </a:lnTo>
                  <a:lnTo>
                    <a:pt x="594" y="973"/>
                  </a:lnTo>
                  <a:lnTo>
                    <a:pt x="596" y="1005"/>
                  </a:lnTo>
                  <a:lnTo>
                    <a:pt x="600" y="1036"/>
                  </a:lnTo>
                  <a:lnTo>
                    <a:pt x="603" y="1066"/>
                  </a:lnTo>
                  <a:lnTo>
                    <a:pt x="606" y="1092"/>
                  </a:lnTo>
                  <a:lnTo>
                    <a:pt x="607" y="1114"/>
                  </a:lnTo>
                  <a:lnTo>
                    <a:pt x="608" y="1132"/>
                  </a:lnTo>
                  <a:lnTo>
                    <a:pt x="610" y="1143"/>
                  </a:lnTo>
                  <a:lnTo>
                    <a:pt x="610" y="1147"/>
                  </a:lnTo>
                  <a:lnTo>
                    <a:pt x="602" y="1155"/>
                  </a:lnTo>
                  <a:lnTo>
                    <a:pt x="602" y="1159"/>
                  </a:lnTo>
                  <a:lnTo>
                    <a:pt x="600" y="1169"/>
                  </a:lnTo>
                  <a:lnTo>
                    <a:pt x="600" y="1182"/>
                  </a:lnTo>
                  <a:lnTo>
                    <a:pt x="602" y="1195"/>
                  </a:lnTo>
                  <a:lnTo>
                    <a:pt x="603" y="1203"/>
                  </a:lnTo>
                  <a:lnTo>
                    <a:pt x="607" y="1211"/>
                  </a:lnTo>
                  <a:lnTo>
                    <a:pt x="610" y="1219"/>
                  </a:lnTo>
                  <a:lnTo>
                    <a:pt x="612" y="1228"/>
                  </a:lnTo>
                  <a:lnTo>
                    <a:pt x="612" y="1228"/>
                  </a:lnTo>
                  <a:lnTo>
                    <a:pt x="615" y="1227"/>
                  </a:lnTo>
                  <a:lnTo>
                    <a:pt x="616" y="1225"/>
                  </a:lnTo>
                  <a:lnTo>
                    <a:pt x="619" y="1224"/>
                  </a:lnTo>
                  <a:lnTo>
                    <a:pt x="623" y="1224"/>
                  </a:lnTo>
                  <a:lnTo>
                    <a:pt x="625" y="1224"/>
                  </a:lnTo>
                  <a:lnTo>
                    <a:pt x="627" y="1228"/>
                  </a:lnTo>
                  <a:lnTo>
                    <a:pt x="628" y="1239"/>
                  </a:lnTo>
                  <a:lnTo>
                    <a:pt x="629" y="1253"/>
                  </a:lnTo>
                  <a:lnTo>
                    <a:pt x="629" y="1271"/>
                  </a:lnTo>
                  <a:lnTo>
                    <a:pt x="629" y="1291"/>
                  </a:lnTo>
                  <a:lnTo>
                    <a:pt x="629" y="1311"/>
                  </a:lnTo>
                  <a:lnTo>
                    <a:pt x="629" y="1330"/>
                  </a:lnTo>
                  <a:lnTo>
                    <a:pt x="629" y="1347"/>
                  </a:lnTo>
                  <a:lnTo>
                    <a:pt x="629" y="1368"/>
                  </a:lnTo>
                  <a:lnTo>
                    <a:pt x="629" y="1393"/>
                  </a:lnTo>
                  <a:lnTo>
                    <a:pt x="630" y="1419"/>
                  </a:lnTo>
                  <a:lnTo>
                    <a:pt x="630" y="1445"/>
                  </a:lnTo>
                  <a:lnTo>
                    <a:pt x="630" y="1469"/>
                  </a:lnTo>
                  <a:lnTo>
                    <a:pt x="629" y="1489"/>
                  </a:lnTo>
                  <a:lnTo>
                    <a:pt x="629" y="1502"/>
                  </a:lnTo>
                  <a:lnTo>
                    <a:pt x="628" y="1508"/>
                  </a:lnTo>
                  <a:lnTo>
                    <a:pt x="624" y="1513"/>
                  </a:lnTo>
                  <a:lnTo>
                    <a:pt x="617" y="1523"/>
                  </a:lnTo>
                  <a:lnTo>
                    <a:pt x="608" y="1533"/>
                  </a:lnTo>
                  <a:lnTo>
                    <a:pt x="598" y="1546"/>
                  </a:lnTo>
                  <a:lnTo>
                    <a:pt x="585" y="1559"/>
                  </a:lnTo>
                  <a:lnTo>
                    <a:pt x="576" y="1567"/>
                  </a:lnTo>
                  <a:lnTo>
                    <a:pt x="565" y="1579"/>
                  </a:lnTo>
                  <a:lnTo>
                    <a:pt x="553" y="1592"/>
                  </a:lnTo>
                  <a:lnTo>
                    <a:pt x="540" y="1606"/>
                  </a:lnTo>
                  <a:lnTo>
                    <a:pt x="527" y="1621"/>
                  </a:lnTo>
                  <a:lnTo>
                    <a:pt x="517" y="1633"/>
                  </a:lnTo>
                  <a:lnTo>
                    <a:pt x="507" y="1643"/>
                  </a:lnTo>
                  <a:lnTo>
                    <a:pt x="501" y="1651"/>
                  </a:lnTo>
                  <a:lnTo>
                    <a:pt x="498" y="1652"/>
                  </a:lnTo>
                  <a:lnTo>
                    <a:pt x="498" y="1657"/>
                  </a:lnTo>
                  <a:lnTo>
                    <a:pt x="498" y="1668"/>
                  </a:lnTo>
                  <a:lnTo>
                    <a:pt x="500" y="1685"/>
                  </a:lnTo>
                  <a:lnTo>
                    <a:pt x="500" y="1705"/>
                  </a:lnTo>
                  <a:lnTo>
                    <a:pt x="500" y="1728"/>
                  </a:lnTo>
                  <a:lnTo>
                    <a:pt x="500" y="1752"/>
                  </a:lnTo>
                  <a:lnTo>
                    <a:pt x="498" y="1775"/>
                  </a:lnTo>
                  <a:lnTo>
                    <a:pt x="498" y="1792"/>
                  </a:lnTo>
                  <a:lnTo>
                    <a:pt x="500" y="1817"/>
                  </a:lnTo>
                  <a:lnTo>
                    <a:pt x="501" y="1847"/>
                  </a:lnTo>
                  <a:lnTo>
                    <a:pt x="502" y="1883"/>
                  </a:lnTo>
                  <a:lnTo>
                    <a:pt x="504" y="1921"/>
                  </a:lnTo>
                  <a:lnTo>
                    <a:pt x="506" y="1960"/>
                  </a:lnTo>
                  <a:lnTo>
                    <a:pt x="509" y="1999"/>
                  </a:lnTo>
                  <a:lnTo>
                    <a:pt x="511" y="2038"/>
                  </a:lnTo>
                  <a:lnTo>
                    <a:pt x="513" y="2074"/>
                  </a:lnTo>
                  <a:lnTo>
                    <a:pt x="515" y="2104"/>
                  </a:lnTo>
                  <a:lnTo>
                    <a:pt x="517" y="2129"/>
                  </a:lnTo>
                  <a:lnTo>
                    <a:pt x="518" y="2147"/>
                  </a:lnTo>
                  <a:lnTo>
                    <a:pt x="519" y="2175"/>
                  </a:lnTo>
                  <a:lnTo>
                    <a:pt x="522" y="2201"/>
                  </a:lnTo>
                  <a:lnTo>
                    <a:pt x="523" y="2224"/>
                  </a:lnTo>
                  <a:lnTo>
                    <a:pt x="523" y="2244"/>
                  </a:lnTo>
                  <a:lnTo>
                    <a:pt x="524" y="2256"/>
                  </a:lnTo>
                  <a:lnTo>
                    <a:pt x="524" y="2261"/>
                  </a:lnTo>
                  <a:lnTo>
                    <a:pt x="522" y="2262"/>
                  </a:lnTo>
                  <a:lnTo>
                    <a:pt x="514" y="2266"/>
                  </a:lnTo>
                  <a:lnTo>
                    <a:pt x="504" y="2269"/>
                  </a:lnTo>
                  <a:lnTo>
                    <a:pt x="492" y="2271"/>
                  </a:lnTo>
                  <a:lnTo>
                    <a:pt x="490" y="2274"/>
                  </a:lnTo>
                  <a:lnTo>
                    <a:pt x="488" y="2282"/>
                  </a:lnTo>
                  <a:lnTo>
                    <a:pt x="483" y="2292"/>
                  </a:lnTo>
                  <a:lnTo>
                    <a:pt x="476" y="2303"/>
                  </a:lnTo>
                  <a:lnTo>
                    <a:pt x="469" y="2313"/>
                  </a:lnTo>
                  <a:lnTo>
                    <a:pt x="462" y="2321"/>
                  </a:lnTo>
                  <a:lnTo>
                    <a:pt x="455" y="2325"/>
                  </a:lnTo>
                  <a:lnTo>
                    <a:pt x="446" y="2322"/>
                  </a:lnTo>
                  <a:lnTo>
                    <a:pt x="437" y="2316"/>
                  </a:lnTo>
                  <a:lnTo>
                    <a:pt x="429" y="2307"/>
                  </a:lnTo>
                  <a:lnTo>
                    <a:pt x="421" y="2296"/>
                  </a:lnTo>
                  <a:lnTo>
                    <a:pt x="413" y="2286"/>
                  </a:lnTo>
                  <a:lnTo>
                    <a:pt x="409" y="2279"/>
                  </a:lnTo>
                  <a:lnTo>
                    <a:pt x="408" y="2277"/>
                  </a:lnTo>
                  <a:lnTo>
                    <a:pt x="373" y="2274"/>
                  </a:lnTo>
                  <a:lnTo>
                    <a:pt x="371" y="2269"/>
                  </a:lnTo>
                  <a:lnTo>
                    <a:pt x="371" y="2257"/>
                  </a:lnTo>
                  <a:lnTo>
                    <a:pt x="371" y="2237"/>
                  </a:lnTo>
                  <a:lnTo>
                    <a:pt x="370" y="2212"/>
                  </a:lnTo>
                  <a:lnTo>
                    <a:pt x="370" y="2184"/>
                  </a:lnTo>
                  <a:lnTo>
                    <a:pt x="369" y="2152"/>
                  </a:lnTo>
                  <a:lnTo>
                    <a:pt x="369" y="2120"/>
                  </a:lnTo>
                  <a:lnTo>
                    <a:pt x="367" y="2087"/>
                  </a:lnTo>
                  <a:lnTo>
                    <a:pt x="366" y="2057"/>
                  </a:lnTo>
                  <a:lnTo>
                    <a:pt x="365" y="2029"/>
                  </a:lnTo>
                  <a:lnTo>
                    <a:pt x="365" y="2006"/>
                  </a:lnTo>
                  <a:lnTo>
                    <a:pt x="363" y="1989"/>
                  </a:lnTo>
                  <a:lnTo>
                    <a:pt x="362" y="1968"/>
                  </a:lnTo>
                  <a:lnTo>
                    <a:pt x="362" y="1939"/>
                  </a:lnTo>
                  <a:lnTo>
                    <a:pt x="362" y="1907"/>
                  </a:lnTo>
                  <a:lnTo>
                    <a:pt x="361" y="1873"/>
                  </a:lnTo>
                  <a:lnTo>
                    <a:pt x="361" y="1838"/>
                  </a:lnTo>
                  <a:lnTo>
                    <a:pt x="361" y="1805"/>
                  </a:lnTo>
                  <a:lnTo>
                    <a:pt x="361" y="1777"/>
                  </a:lnTo>
                  <a:lnTo>
                    <a:pt x="360" y="1754"/>
                  </a:lnTo>
                  <a:lnTo>
                    <a:pt x="360" y="1739"/>
                  </a:lnTo>
                  <a:lnTo>
                    <a:pt x="358" y="1725"/>
                  </a:lnTo>
                  <a:lnTo>
                    <a:pt x="356" y="1705"/>
                  </a:lnTo>
                  <a:lnTo>
                    <a:pt x="353" y="1678"/>
                  </a:lnTo>
                  <a:lnTo>
                    <a:pt x="350" y="1647"/>
                  </a:lnTo>
                  <a:lnTo>
                    <a:pt x="346" y="1614"/>
                  </a:lnTo>
                  <a:lnTo>
                    <a:pt x="344" y="1579"/>
                  </a:lnTo>
                  <a:lnTo>
                    <a:pt x="340" y="1545"/>
                  </a:lnTo>
                  <a:lnTo>
                    <a:pt x="337" y="1513"/>
                  </a:lnTo>
                  <a:lnTo>
                    <a:pt x="333" y="1486"/>
                  </a:lnTo>
                  <a:lnTo>
                    <a:pt x="331" y="1464"/>
                  </a:lnTo>
                  <a:lnTo>
                    <a:pt x="329" y="1448"/>
                  </a:lnTo>
                  <a:lnTo>
                    <a:pt x="327" y="1424"/>
                  </a:lnTo>
                  <a:lnTo>
                    <a:pt x="323" y="1396"/>
                  </a:lnTo>
                  <a:lnTo>
                    <a:pt x="322" y="1367"/>
                  </a:lnTo>
                  <a:lnTo>
                    <a:pt x="319" y="1339"/>
                  </a:lnTo>
                  <a:lnTo>
                    <a:pt x="316" y="1316"/>
                  </a:lnTo>
                  <a:lnTo>
                    <a:pt x="314" y="1297"/>
                  </a:lnTo>
                  <a:lnTo>
                    <a:pt x="312" y="1282"/>
                  </a:lnTo>
                  <a:lnTo>
                    <a:pt x="308" y="1266"/>
                  </a:lnTo>
                  <a:lnTo>
                    <a:pt x="305" y="1249"/>
                  </a:lnTo>
                  <a:lnTo>
                    <a:pt x="299" y="1236"/>
                  </a:lnTo>
                  <a:lnTo>
                    <a:pt x="295" y="1225"/>
                  </a:lnTo>
                  <a:lnTo>
                    <a:pt x="293" y="1223"/>
                  </a:lnTo>
                  <a:lnTo>
                    <a:pt x="291" y="1227"/>
                  </a:lnTo>
                  <a:lnTo>
                    <a:pt x="290" y="1239"/>
                  </a:lnTo>
                  <a:lnTo>
                    <a:pt x="289" y="1256"/>
                  </a:lnTo>
                  <a:lnTo>
                    <a:pt x="286" y="1278"/>
                  </a:lnTo>
                  <a:lnTo>
                    <a:pt x="284" y="1304"/>
                  </a:lnTo>
                  <a:lnTo>
                    <a:pt x="281" y="1333"/>
                  </a:lnTo>
                  <a:lnTo>
                    <a:pt x="277" y="1362"/>
                  </a:lnTo>
                  <a:lnTo>
                    <a:pt x="274" y="1392"/>
                  </a:lnTo>
                  <a:lnTo>
                    <a:pt x="270" y="1420"/>
                  </a:lnTo>
                  <a:lnTo>
                    <a:pt x="268" y="1447"/>
                  </a:lnTo>
                  <a:lnTo>
                    <a:pt x="265" y="1469"/>
                  </a:lnTo>
                  <a:lnTo>
                    <a:pt x="261" y="1496"/>
                  </a:lnTo>
                  <a:lnTo>
                    <a:pt x="257" y="1528"/>
                  </a:lnTo>
                  <a:lnTo>
                    <a:pt x="253" y="1561"/>
                  </a:lnTo>
                  <a:lnTo>
                    <a:pt x="250" y="1595"/>
                  </a:lnTo>
                  <a:lnTo>
                    <a:pt x="246" y="1627"/>
                  </a:lnTo>
                  <a:lnTo>
                    <a:pt x="242" y="1660"/>
                  </a:lnTo>
                  <a:lnTo>
                    <a:pt x="239" y="1688"/>
                  </a:lnTo>
                  <a:lnTo>
                    <a:pt x="236" y="1712"/>
                  </a:lnTo>
                  <a:lnTo>
                    <a:pt x="235" y="1729"/>
                  </a:lnTo>
                  <a:lnTo>
                    <a:pt x="234" y="1745"/>
                  </a:lnTo>
                  <a:lnTo>
                    <a:pt x="234" y="1767"/>
                  </a:lnTo>
                  <a:lnTo>
                    <a:pt x="233" y="1797"/>
                  </a:lnTo>
                  <a:lnTo>
                    <a:pt x="230" y="1832"/>
                  </a:lnTo>
                  <a:lnTo>
                    <a:pt x="229" y="1869"/>
                  </a:lnTo>
                  <a:lnTo>
                    <a:pt x="227" y="1910"/>
                  </a:lnTo>
                  <a:lnTo>
                    <a:pt x="226" y="1951"/>
                  </a:lnTo>
                  <a:lnTo>
                    <a:pt x="223" y="1991"/>
                  </a:lnTo>
                  <a:lnTo>
                    <a:pt x="222" y="2029"/>
                  </a:lnTo>
                  <a:lnTo>
                    <a:pt x="221" y="2063"/>
                  </a:lnTo>
                  <a:lnTo>
                    <a:pt x="221" y="2092"/>
                  </a:lnTo>
                  <a:lnTo>
                    <a:pt x="219" y="2113"/>
                  </a:lnTo>
                  <a:lnTo>
                    <a:pt x="219" y="2127"/>
                  </a:lnTo>
                  <a:lnTo>
                    <a:pt x="219" y="2142"/>
                  </a:lnTo>
                  <a:lnTo>
                    <a:pt x="221" y="2161"/>
                  </a:lnTo>
                  <a:lnTo>
                    <a:pt x="222" y="2182"/>
                  </a:lnTo>
                  <a:lnTo>
                    <a:pt x="223" y="2203"/>
                  </a:lnTo>
                  <a:lnTo>
                    <a:pt x="225" y="2224"/>
                  </a:lnTo>
                  <a:lnTo>
                    <a:pt x="225" y="2243"/>
                  </a:lnTo>
                  <a:lnTo>
                    <a:pt x="226" y="2257"/>
                  </a:lnTo>
                  <a:lnTo>
                    <a:pt x="227" y="2267"/>
                  </a:lnTo>
                  <a:lnTo>
                    <a:pt x="227" y="2271"/>
                  </a:lnTo>
                  <a:lnTo>
                    <a:pt x="214" y="2278"/>
                  </a:lnTo>
                  <a:lnTo>
                    <a:pt x="213" y="2281"/>
                  </a:lnTo>
                  <a:lnTo>
                    <a:pt x="208" y="2288"/>
                  </a:lnTo>
                  <a:lnTo>
                    <a:pt x="202" y="2299"/>
                  </a:lnTo>
                  <a:lnTo>
                    <a:pt x="195" y="2311"/>
                  </a:lnTo>
                  <a:lnTo>
                    <a:pt x="185" y="2320"/>
                  </a:lnTo>
                  <a:lnTo>
                    <a:pt x="178" y="2328"/>
                  </a:lnTo>
                  <a:lnTo>
                    <a:pt x="168" y="2330"/>
                  </a:lnTo>
                  <a:lnTo>
                    <a:pt x="161" y="2328"/>
                  </a:lnTo>
                  <a:lnTo>
                    <a:pt x="153" y="2321"/>
                  </a:lnTo>
                  <a:lnTo>
                    <a:pt x="145" y="2312"/>
                  </a:lnTo>
                  <a:lnTo>
                    <a:pt x="137" y="2303"/>
                  </a:lnTo>
                  <a:lnTo>
                    <a:pt x="132" y="2294"/>
                  </a:lnTo>
                  <a:lnTo>
                    <a:pt x="126" y="2287"/>
                  </a:lnTo>
                  <a:lnTo>
                    <a:pt x="125" y="2284"/>
                  </a:lnTo>
                  <a:lnTo>
                    <a:pt x="123" y="2283"/>
                  </a:lnTo>
                  <a:lnTo>
                    <a:pt x="116" y="2279"/>
                  </a:lnTo>
                  <a:lnTo>
                    <a:pt x="108" y="2275"/>
                  </a:lnTo>
                  <a:lnTo>
                    <a:pt x="99" y="2270"/>
                  </a:lnTo>
                  <a:lnTo>
                    <a:pt x="92" y="2264"/>
                  </a:lnTo>
                  <a:lnTo>
                    <a:pt x="91" y="2262"/>
                  </a:lnTo>
                  <a:lnTo>
                    <a:pt x="90" y="2256"/>
                  </a:lnTo>
                  <a:lnTo>
                    <a:pt x="89" y="2243"/>
                  </a:lnTo>
                  <a:lnTo>
                    <a:pt x="90" y="2223"/>
                  </a:lnTo>
                  <a:lnTo>
                    <a:pt x="90" y="2199"/>
                  </a:lnTo>
                  <a:lnTo>
                    <a:pt x="91" y="2173"/>
                  </a:lnTo>
                  <a:lnTo>
                    <a:pt x="94" y="2143"/>
                  </a:lnTo>
                  <a:lnTo>
                    <a:pt x="95" y="2113"/>
                  </a:lnTo>
                  <a:lnTo>
                    <a:pt x="98" y="2084"/>
                  </a:lnTo>
                  <a:lnTo>
                    <a:pt x="100" y="2055"/>
                  </a:lnTo>
                  <a:lnTo>
                    <a:pt x="102" y="2031"/>
                  </a:lnTo>
                  <a:lnTo>
                    <a:pt x="103" y="2008"/>
                  </a:lnTo>
                  <a:lnTo>
                    <a:pt x="103" y="1991"/>
                  </a:lnTo>
                  <a:lnTo>
                    <a:pt x="104" y="1965"/>
                  </a:lnTo>
                  <a:lnTo>
                    <a:pt x="104" y="1932"/>
                  </a:lnTo>
                  <a:lnTo>
                    <a:pt x="106" y="1897"/>
                  </a:lnTo>
                  <a:lnTo>
                    <a:pt x="107" y="1860"/>
                  </a:lnTo>
                  <a:lnTo>
                    <a:pt x="108" y="1825"/>
                  </a:lnTo>
                  <a:lnTo>
                    <a:pt x="109" y="1792"/>
                  </a:lnTo>
                  <a:lnTo>
                    <a:pt x="109" y="1765"/>
                  </a:lnTo>
                  <a:lnTo>
                    <a:pt x="109" y="1745"/>
                  </a:lnTo>
                  <a:lnTo>
                    <a:pt x="108" y="1719"/>
                  </a:lnTo>
                  <a:lnTo>
                    <a:pt x="107" y="1686"/>
                  </a:lnTo>
                  <a:lnTo>
                    <a:pt x="106" y="1650"/>
                  </a:lnTo>
                  <a:lnTo>
                    <a:pt x="103" y="1610"/>
                  </a:lnTo>
                  <a:lnTo>
                    <a:pt x="102" y="1570"/>
                  </a:lnTo>
                  <a:lnTo>
                    <a:pt x="99" y="1529"/>
                  </a:lnTo>
                  <a:lnTo>
                    <a:pt x="98" y="1491"/>
                  </a:lnTo>
                  <a:lnTo>
                    <a:pt x="95" y="1456"/>
                  </a:lnTo>
                  <a:lnTo>
                    <a:pt x="92" y="1426"/>
                  </a:lnTo>
                  <a:lnTo>
                    <a:pt x="91" y="1402"/>
                  </a:lnTo>
                  <a:lnTo>
                    <a:pt x="89" y="1388"/>
                  </a:lnTo>
                  <a:lnTo>
                    <a:pt x="87" y="1386"/>
                  </a:lnTo>
                  <a:lnTo>
                    <a:pt x="81" y="1384"/>
                  </a:lnTo>
                  <a:lnTo>
                    <a:pt x="74" y="1380"/>
                  </a:lnTo>
                  <a:lnTo>
                    <a:pt x="68" y="1375"/>
                  </a:lnTo>
                  <a:lnTo>
                    <a:pt x="64" y="1371"/>
                  </a:lnTo>
                  <a:lnTo>
                    <a:pt x="62" y="1371"/>
                  </a:lnTo>
                  <a:lnTo>
                    <a:pt x="61" y="1369"/>
                  </a:lnTo>
                  <a:lnTo>
                    <a:pt x="58" y="1368"/>
                  </a:lnTo>
                  <a:lnTo>
                    <a:pt x="56" y="1365"/>
                  </a:lnTo>
                  <a:lnTo>
                    <a:pt x="52" y="1363"/>
                  </a:lnTo>
                  <a:lnTo>
                    <a:pt x="49" y="1360"/>
                  </a:lnTo>
                  <a:lnTo>
                    <a:pt x="45" y="1356"/>
                  </a:lnTo>
                  <a:lnTo>
                    <a:pt x="43" y="1354"/>
                  </a:lnTo>
                  <a:lnTo>
                    <a:pt x="41" y="1351"/>
                  </a:lnTo>
                  <a:lnTo>
                    <a:pt x="37" y="1347"/>
                  </a:lnTo>
                  <a:lnTo>
                    <a:pt x="32" y="1339"/>
                  </a:lnTo>
                  <a:lnTo>
                    <a:pt x="26" y="1330"/>
                  </a:lnTo>
                  <a:lnTo>
                    <a:pt x="17" y="1314"/>
                  </a:lnTo>
                  <a:lnTo>
                    <a:pt x="11" y="1292"/>
                  </a:lnTo>
                  <a:lnTo>
                    <a:pt x="9" y="1269"/>
                  </a:lnTo>
                  <a:lnTo>
                    <a:pt x="10" y="1249"/>
                  </a:lnTo>
                  <a:lnTo>
                    <a:pt x="13" y="1225"/>
                  </a:lnTo>
                  <a:lnTo>
                    <a:pt x="14" y="1198"/>
                  </a:lnTo>
                  <a:lnTo>
                    <a:pt x="10" y="1167"/>
                  </a:lnTo>
                  <a:lnTo>
                    <a:pt x="0" y="1165"/>
                  </a:lnTo>
                  <a:lnTo>
                    <a:pt x="0" y="1161"/>
                  </a:lnTo>
                  <a:lnTo>
                    <a:pt x="0" y="1149"/>
                  </a:lnTo>
                  <a:lnTo>
                    <a:pt x="0" y="1132"/>
                  </a:lnTo>
                  <a:lnTo>
                    <a:pt x="0" y="1109"/>
                  </a:lnTo>
                  <a:lnTo>
                    <a:pt x="0" y="1084"/>
                  </a:lnTo>
                  <a:lnTo>
                    <a:pt x="1" y="1055"/>
                  </a:lnTo>
                  <a:lnTo>
                    <a:pt x="1" y="1026"/>
                  </a:lnTo>
                  <a:lnTo>
                    <a:pt x="1" y="998"/>
                  </a:lnTo>
                  <a:lnTo>
                    <a:pt x="2" y="970"/>
                  </a:lnTo>
                  <a:lnTo>
                    <a:pt x="2" y="947"/>
                  </a:lnTo>
                  <a:lnTo>
                    <a:pt x="3" y="927"/>
                  </a:lnTo>
                  <a:lnTo>
                    <a:pt x="3" y="905"/>
                  </a:lnTo>
                  <a:lnTo>
                    <a:pt x="5" y="876"/>
                  </a:lnTo>
                  <a:lnTo>
                    <a:pt x="6" y="843"/>
                  </a:lnTo>
                  <a:lnTo>
                    <a:pt x="9" y="805"/>
                  </a:lnTo>
                  <a:lnTo>
                    <a:pt x="10" y="767"/>
                  </a:lnTo>
                  <a:lnTo>
                    <a:pt x="11" y="728"/>
                  </a:lnTo>
                  <a:lnTo>
                    <a:pt x="14" y="691"/>
                  </a:lnTo>
                  <a:lnTo>
                    <a:pt x="15" y="657"/>
                  </a:lnTo>
                  <a:lnTo>
                    <a:pt x="17" y="628"/>
                  </a:lnTo>
                  <a:lnTo>
                    <a:pt x="17" y="606"/>
                  </a:lnTo>
                  <a:lnTo>
                    <a:pt x="18" y="581"/>
                  </a:lnTo>
                  <a:lnTo>
                    <a:pt x="19" y="553"/>
                  </a:lnTo>
                  <a:lnTo>
                    <a:pt x="22" y="524"/>
                  </a:lnTo>
                  <a:lnTo>
                    <a:pt x="24" y="495"/>
                  </a:lnTo>
                  <a:lnTo>
                    <a:pt x="27" y="469"/>
                  </a:lnTo>
                  <a:lnTo>
                    <a:pt x="28" y="447"/>
                  </a:lnTo>
                  <a:lnTo>
                    <a:pt x="30" y="429"/>
                  </a:lnTo>
                  <a:lnTo>
                    <a:pt x="31" y="420"/>
                  </a:lnTo>
                  <a:lnTo>
                    <a:pt x="31" y="414"/>
                  </a:lnTo>
                  <a:lnTo>
                    <a:pt x="31" y="407"/>
                  </a:lnTo>
                  <a:lnTo>
                    <a:pt x="34" y="403"/>
                  </a:lnTo>
                  <a:lnTo>
                    <a:pt x="40" y="401"/>
                  </a:lnTo>
                  <a:lnTo>
                    <a:pt x="52" y="398"/>
                  </a:lnTo>
                  <a:lnTo>
                    <a:pt x="70" y="394"/>
                  </a:lnTo>
                  <a:lnTo>
                    <a:pt x="91" y="388"/>
                  </a:lnTo>
                  <a:lnTo>
                    <a:pt x="111" y="381"/>
                  </a:lnTo>
                  <a:lnTo>
                    <a:pt x="129" y="376"/>
                  </a:lnTo>
                  <a:lnTo>
                    <a:pt x="147" y="371"/>
                  </a:lnTo>
                  <a:lnTo>
                    <a:pt x="166" y="361"/>
                  </a:lnTo>
                  <a:lnTo>
                    <a:pt x="184" y="351"/>
                  </a:lnTo>
                  <a:lnTo>
                    <a:pt x="198" y="335"/>
                  </a:lnTo>
                  <a:lnTo>
                    <a:pt x="208" y="321"/>
                  </a:lnTo>
                  <a:lnTo>
                    <a:pt x="216" y="310"/>
                  </a:lnTo>
                  <a:lnTo>
                    <a:pt x="221" y="305"/>
                  </a:lnTo>
                  <a:lnTo>
                    <a:pt x="229" y="304"/>
                  </a:lnTo>
                  <a:lnTo>
                    <a:pt x="233" y="262"/>
                  </a:lnTo>
                  <a:lnTo>
                    <a:pt x="231" y="261"/>
                  </a:lnTo>
                  <a:lnTo>
                    <a:pt x="229" y="257"/>
                  </a:lnTo>
                  <a:lnTo>
                    <a:pt x="225" y="250"/>
                  </a:lnTo>
                  <a:lnTo>
                    <a:pt x="219" y="240"/>
                  </a:lnTo>
                  <a:lnTo>
                    <a:pt x="217" y="225"/>
                  </a:lnTo>
                  <a:lnTo>
                    <a:pt x="217" y="206"/>
                  </a:lnTo>
                  <a:lnTo>
                    <a:pt x="216" y="206"/>
                  </a:lnTo>
                  <a:lnTo>
                    <a:pt x="216" y="207"/>
                  </a:lnTo>
                  <a:lnTo>
                    <a:pt x="213" y="207"/>
                  </a:lnTo>
                  <a:lnTo>
                    <a:pt x="212" y="207"/>
                  </a:lnTo>
                  <a:lnTo>
                    <a:pt x="209" y="206"/>
                  </a:lnTo>
                  <a:lnTo>
                    <a:pt x="208" y="204"/>
                  </a:lnTo>
                  <a:lnTo>
                    <a:pt x="205" y="202"/>
                  </a:lnTo>
                  <a:lnTo>
                    <a:pt x="204" y="198"/>
                  </a:lnTo>
                  <a:lnTo>
                    <a:pt x="200" y="181"/>
                  </a:lnTo>
                  <a:lnTo>
                    <a:pt x="195" y="166"/>
                  </a:lnTo>
                  <a:lnTo>
                    <a:pt x="193" y="160"/>
                  </a:lnTo>
                  <a:lnTo>
                    <a:pt x="191" y="153"/>
                  </a:lnTo>
                  <a:lnTo>
                    <a:pt x="191" y="147"/>
                  </a:lnTo>
                  <a:lnTo>
                    <a:pt x="192" y="141"/>
                  </a:lnTo>
                  <a:lnTo>
                    <a:pt x="197" y="139"/>
                  </a:lnTo>
                  <a:lnTo>
                    <a:pt x="196" y="135"/>
                  </a:lnTo>
                  <a:lnTo>
                    <a:pt x="195" y="126"/>
                  </a:lnTo>
                  <a:lnTo>
                    <a:pt x="193" y="113"/>
                  </a:lnTo>
                  <a:lnTo>
                    <a:pt x="193" y="97"/>
                  </a:lnTo>
                  <a:lnTo>
                    <a:pt x="195" y="80"/>
                  </a:lnTo>
                  <a:lnTo>
                    <a:pt x="198" y="63"/>
                  </a:lnTo>
                  <a:lnTo>
                    <a:pt x="205" y="47"/>
                  </a:lnTo>
                  <a:lnTo>
                    <a:pt x="221" y="29"/>
                  </a:lnTo>
                  <a:lnTo>
                    <a:pt x="239" y="15"/>
                  </a:lnTo>
                  <a:lnTo>
                    <a:pt x="260" y="5"/>
                  </a:lnTo>
                  <a:lnTo>
                    <a:pt x="284"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866"/>
            <p:cNvSpPr>
              <a:spLocks/>
            </p:cNvSpPr>
            <p:nvPr/>
          </p:nvSpPr>
          <p:spPr bwMode="auto">
            <a:xfrm>
              <a:off x="5997265" y="2377567"/>
              <a:ext cx="235233" cy="897834"/>
            </a:xfrm>
            <a:custGeom>
              <a:avLst/>
              <a:gdLst>
                <a:gd name="T0" fmla="*/ 0 w 131"/>
                <a:gd name="T1" fmla="*/ 0 h 500"/>
                <a:gd name="T2" fmla="*/ 1 w 131"/>
                <a:gd name="T3" fmla="*/ 3 h 500"/>
                <a:gd name="T4" fmla="*/ 6 w 131"/>
                <a:gd name="T5" fmla="*/ 8 h 500"/>
                <a:gd name="T6" fmla="*/ 13 w 131"/>
                <a:gd name="T7" fmla="*/ 18 h 500"/>
                <a:gd name="T8" fmla="*/ 21 w 131"/>
                <a:gd name="T9" fmla="*/ 29 h 500"/>
                <a:gd name="T10" fmla="*/ 30 w 131"/>
                <a:gd name="T11" fmla="*/ 41 h 500"/>
                <a:gd name="T12" fmla="*/ 40 w 131"/>
                <a:gd name="T13" fmla="*/ 51 h 500"/>
                <a:gd name="T14" fmla="*/ 49 w 131"/>
                <a:gd name="T15" fmla="*/ 60 h 500"/>
                <a:gd name="T16" fmla="*/ 60 w 131"/>
                <a:gd name="T17" fmla="*/ 66 h 500"/>
                <a:gd name="T18" fmla="*/ 69 w 131"/>
                <a:gd name="T19" fmla="*/ 68 h 500"/>
                <a:gd name="T20" fmla="*/ 78 w 131"/>
                <a:gd name="T21" fmla="*/ 64 h 500"/>
                <a:gd name="T22" fmla="*/ 89 w 131"/>
                <a:gd name="T23" fmla="*/ 58 h 500"/>
                <a:gd name="T24" fmla="*/ 99 w 131"/>
                <a:gd name="T25" fmla="*/ 47 h 500"/>
                <a:gd name="T26" fmla="*/ 108 w 131"/>
                <a:gd name="T27" fmla="*/ 37 h 500"/>
                <a:gd name="T28" fmla="*/ 118 w 131"/>
                <a:gd name="T29" fmla="*/ 25 h 500"/>
                <a:gd name="T30" fmla="*/ 124 w 131"/>
                <a:gd name="T31" fmla="*/ 16 h 500"/>
                <a:gd name="T32" fmla="*/ 129 w 131"/>
                <a:gd name="T33" fmla="*/ 9 h 500"/>
                <a:gd name="T34" fmla="*/ 131 w 131"/>
                <a:gd name="T35" fmla="*/ 7 h 500"/>
                <a:gd name="T36" fmla="*/ 129 w 131"/>
                <a:gd name="T37" fmla="*/ 29 h 500"/>
                <a:gd name="T38" fmla="*/ 124 w 131"/>
                <a:gd name="T39" fmla="*/ 55 h 500"/>
                <a:gd name="T40" fmla="*/ 119 w 131"/>
                <a:gd name="T41" fmla="*/ 81 h 500"/>
                <a:gd name="T42" fmla="*/ 114 w 131"/>
                <a:gd name="T43" fmla="*/ 106 h 500"/>
                <a:gd name="T44" fmla="*/ 108 w 131"/>
                <a:gd name="T45" fmla="*/ 128 h 500"/>
                <a:gd name="T46" fmla="*/ 106 w 131"/>
                <a:gd name="T47" fmla="*/ 151 h 500"/>
                <a:gd name="T48" fmla="*/ 103 w 131"/>
                <a:gd name="T49" fmla="*/ 181 h 500"/>
                <a:gd name="T50" fmla="*/ 99 w 131"/>
                <a:gd name="T51" fmla="*/ 217 h 500"/>
                <a:gd name="T52" fmla="*/ 97 w 131"/>
                <a:gd name="T53" fmla="*/ 257 h 500"/>
                <a:gd name="T54" fmla="*/ 94 w 131"/>
                <a:gd name="T55" fmla="*/ 299 h 500"/>
                <a:gd name="T56" fmla="*/ 91 w 131"/>
                <a:gd name="T57" fmla="*/ 339 h 500"/>
                <a:gd name="T58" fmla="*/ 91 w 131"/>
                <a:gd name="T59" fmla="*/ 374 h 500"/>
                <a:gd name="T60" fmla="*/ 91 w 131"/>
                <a:gd name="T61" fmla="*/ 407 h 500"/>
                <a:gd name="T62" fmla="*/ 93 w 131"/>
                <a:gd name="T63" fmla="*/ 436 h 500"/>
                <a:gd name="T64" fmla="*/ 93 w 131"/>
                <a:gd name="T65" fmla="*/ 462 h 500"/>
                <a:gd name="T66" fmla="*/ 94 w 131"/>
                <a:gd name="T67" fmla="*/ 481 h 500"/>
                <a:gd name="T68" fmla="*/ 95 w 131"/>
                <a:gd name="T69" fmla="*/ 494 h 500"/>
                <a:gd name="T70" fmla="*/ 95 w 131"/>
                <a:gd name="T71" fmla="*/ 498 h 500"/>
                <a:gd name="T72" fmla="*/ 86 w 131"/>
                <a:gd name="T73" fmla="*/ 500 h 500"/>
                <a:gd name="T74" fmla="*/ 73 w 131"/>
                <a:gd name="T75" fmla="*/ 500 h 500"/>
                <a:gd name="T76" fmla="*/ 61 w 131"/>
                <a:gd name="T77" fmla="*/ 500 h 500"/>
                <a:gd name="T78" fmla="*/ 52 w 131"/>
                <a:gd name="T79" fmla="*/ 499 h 500"/>
                <a:gd name="T80" fmla="*/ 48 w 131"/>
                <a:gd name="T81" fmla="*/ 498 h 500"/>
                <a:gd name="T82" fmla="*/ 48 w 131"/>
                <a:gd name="T83" fmla="*/ 494 h 500"/>
                <a:gd name="T84" fmla="*/ 49 w 131"/>
                <a:gd name="T85" fmla="*/ 483 h 500"/>
                <a:gd name="T86" fmla="*/ 49 w 131"/>
                <a:gd name="T87" fmla="*/ 465 h 500"/>
                <a:gd name="T88" fmla="*/ 51 w 131"/>
                <a:gd name="T89" fmla="*/ 443 h 500"/>
                <a:gd name="T90" fmla="*/ 51 w 131"/>
                <a:gd name="T91" fmla="*/ 416 h 500"/>
                <a:gd name="T92" fmla="*/ 51 w 131"/>
                <a:gd name="T93" fmla="*/ 389 h 500"/>
                <a:gd name="T94" fmla="*/ 51 w 131"/>
                <a:gd name="T95" fmla="*/ 365 h 500"/>
                <a:gd name="T96" fmla="*/ 48 w 131"/>
                <a:gd name="T97" fmla="*/ 338 h 500"/>
                <a:gd name="T98" fmla="*/ 44 w 131"/>
                <a:gd name="T99" fmla="*/ 306 h 500"/>
                <a:gd name="T100" fmla="*/ 40 w 131"/>
                <a:gd name="T101" fmla="*/ 271 h 500"/>
                <a:gd name="T102" fmla="*/ 36 w 131"/>
                <a:gd name="T103" fmla="*/ 237 h 500"/>
                <a:gd name="T104" fmla="*/ 31 w 131"/>
                <a:gd name="T105" fmla="*/ 203 h 500"/>
                <a:gd name="T106" fmla="*/ 26 w 131"/>
                <a:gd name="T107" fmla="*/ 172 h 500"/>
                <a:gd name="T108" fmla="*/ 21 w 131"/>
                <a:gd name="T109" fmla="*/ 145 h 500"/>
                <a:gd name="T110" fmla="*/ 15 w 131"/>
                <a:gd name="T111" fmla="*/ 124 h 500"/>
                <a:gd name="T112" fmla="*/ 12 w 131"/>
                <a:gd name="T113" fmla="*/ 101 h 500"/>
                <a:gd name="T114" fmla="*/ 6 w 131"/>
                <a:gd name="T115" fmla="*/ 77 h 500"/>
                <a:gd name="T116" fmla="*/ 4 w 131"/>
                <a:gd name="T117" fmla="*/ 54 h 500"/>
                <a:gd name="T118" fmla="*/ 2 w 131"/>
                <a:gd name="T119" fmla="*/ 33 h 500"/>
                <a:gd name="T120" fmla="*/ 1 w 131"/>
                <a:gd name="T121" fmla="*/ 16 h 500"/>
                <a:gd name="T122" fmla="*/ 0 w 131"/>
                <a:gd name="T123" fmla="*/ 4 h 500"/>
                <a:gd name="T124" fmla="*/ 0 w 131"/>
                <a:gd name="T125" fmla="*/ 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1" h="500">
                  <a:moveTo>
                    <a:pt x="0" y="0"/>
                  </a:moveTo>
                  <a:lnTo>
                    <a:pt x="1" y="3"/>
                  </a:lnTo>
                  <a:lnTo>
                    <a:pt x="6" y="8"/>
                  </a:lnTo>
                  <a:lnTo>
                    <a:pt x="13" y="18"/>
                  </a:lnTo>
                  <a:lnTo>
                    <a:pt x="21" y="29"/>
                  </a:lnTo>
                  <a:lnTo>
                    <a:pt x="30" y="41"/>
                  </a:lnTo>
                  <a:lnTo>
                    <a:pt x="40" y="51"/>
                  </a:lnTo>
                  <a:lnTo>
                    <a:pt x="49" y="60"/>
                  </a:lnTo>
                  <a:lnTo>
                    <a:pt x="60" y="66"/>
                  </a:lnTo>
                  <a:lnTo>
                    <a:pt x="69" y="68"/>
                  </a:lnTo>
                  <a:lnTo>
                    <a:pt x="78" y="64"/>
                  </a:lnTo>
                  <a:lnTo>
                    <a:pt x="89" y="58"/>
                  </a:lnTo>
                  <a:lnTo>
                    <a:pt x="99" y="47"/>
                  </a:lnTo>
                  <a:lnTo>
                    <a:pt x="108" y="37"/>
                  </a:lnTo>
                  <a:lnTo>
                    <a:pt x="118" y="25"/>
                  </a:lnTo>
                  <a:lnTo>
                    <a:pt x="124" y="16"/>
                  </a:lnTo>
                  <a:lnTo>
                    <a:pt x="129" y="9"/>
                  </a:lnTo>
                  <a:lnTo>
                    <a:pt x="131" y="7"/>
                  </a:lnTo>
                  <a:lnTo>
                    <a:pt x="129" y="29"/>
                  </a:lnTo>
                  <a:lnTo>
                    <a:pt x="124" y="55"/>
                  </a:lnTo>
                  <a:lnTo>
                    <a:pt x="119" y="81"/>
                  </a:lnTo>
                  <a:lnTo>
                    <a:pt x="114" y="106"/>
                  </a:lnTo>
                  <a:lnTo>
                    <a:pt x="108" y="128"/>
                  </a:lnTo>
                  <a:lnTo>
                    <a:pt x="106" y="151"/>
                  </a:lnTo>
                  <a:lnTo>
                    <a:pt x="103" y="181"/>
                  </a:lnTo>
                  <a:lnTo>
                    <a:pt x="99" y="217"/>
                  </a:lnTo>
                  <a:lnTo>
                    <a:pt x="97" y="257"/>
                  </a:lnTo>
                  <a:lnTo>
                    <a:pt x="94" y="299"/>
                  </a:lnTo>
                  <a:lnTo>
                    <a:pt x="91" y="339"/>
                  </a:lnTo>
                  <a:lnTo>
                    <a:pt x="91" y="374"/>
                  </a:lnTo>
                  <a:lnTo>
                    <a:pt x="91" y="407"/>
                  </a:lnTo>
                  <a:lnTo>
                    <a:pt x="93" y="436"/>
                  </a:lnTo>
                  <a:lnTo>
                    <a:pt x="93" y="462"/>
                  </a:lnTo>
                  <a:lnTo>
                    <a:pt x="94" y="481"/>
                  </a:lnTo>
                  <a:lnTo>
                    <a:pt x="95" y="494"/>
                  </a:lnTo>
                  <a:lnTo>
                    <a:pt x="95" y="498"/>
                  </a:lnTo>
                  <a:lnTo>
                    <a:pt x="86" y="500"/>
                  </a:lnTo>
                  <a:lnTo>
                    <a:pt x="73" y="500"/>
                  </a:lnTo>
                  <a:lnTo>
                    <a:pt x="61" y="500"/>
                  </a:lnTo>
                  <a:lnTo>
                    <a:pt x="52" y="499"/>
                  </a:lnTo>
                  <a:lnTo>
                    <a:pt x="48" y="498"/>
                  </a:lnTo>
                  <a:lnTo>
                    <a:pt x="48" y="494"/>
                  </a:lnTo>
                  <a:lnTo>
                    <a:pt x="49" y="483"/>
                  </a:lnTo>
                  <a:lnTo>
                    <a:pt x="49" y="465"/>
                  </a:lnTo>
                  <a:lnTo>
                    <a:pt x="51" y="443"/>
                  </a:lnTo>
                  <a:lnTo>
                    <a:pt x="51" y="416"/>
                  </a:lnTo>
                  <a:lnTo>
                    <a:pt x="51" y="389"/>
                  </a:lnTo>
                  <a:lnTo>
                    <a:pt x="51" y="365"/>
                  </a:lnTo>
                  <a:lnTo>
                    <a:pt x="48" y="338"/>
                  </a:lnTo>
                  <a:lnTo>
                    <a:pt x="44" y="306"/>
                  </a:lnTo>
                  <a:lnTo>
                    <a:pt x="40" y="271"/>
                  </a:lnTo>
                  <a:lnTo>
                    <a:pt x="36" y="237"/>
                  </a:lnTo>
                  <a:lnTo>
                    <a:pt x="31" y="203"/>
                  </a:lnTo>
                  <a:lnTo>
                    <a:pt x="26" y="172"/>
                  </a:lnTo>
                  <a:lnTo>
                    <a:pt x="21" y="145"/>
                  </a:lnTo>
                  <a:lnTo>
                    <a:pt x="15" y="124"/>
                  </a:lnTo>
                  <a:lnTo>
                    <a:pt x="12" y="101"/>
                  </a:lnTo>
                  <a:lnTo>
                    <a:pt x="6" y="77"/>
                  </a:lnTo>
                  <a:lnTo>
                    <a:pt x="4" y="54"/>
                  </a:lnTo>
                  <a:lnTo>
                    <a:pt x="2" y="33"/>
                  </a:lnTo>
                  <a:lnTo>
                    <a:pt x="1" y="16"/>
                  </a:lnTo>
                  <a:lnTo>
                    <a:pt x="0" y="4"/>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7535705" y="1695213"/>
            <a:ext cx="1210280" cy="4121060"/>
            <a:chOff x="6882530" y="1695213"/>
            <a:chExt cx="1210280" cy="4121060"/>
          </a:xfrm>
        </p:grpSpPr>
        <p:sp>
          <p:nvSpPr>
            <p:cNvPr id="25" name="Freeform 867"/>
            <p:cNvSpPr>
              <a:spLocks/>
            </p:cNvSpPr>
            <p:nvPr/>
          </p:nvSpPr>
          <p:spPr bwMode="auto">
            <a:xfrm>
              <a:off x="7335039" y="1695213"/>
              <a:ext cx="398638" cy="707493"/>
            </a:xfrm>
            <a:custGeom>
              <a:avLst/>
              <a:gdLst>
                <a:gd name="T0" fmla="*/ 112 w 222"/>
                <a:gd name="T1" fmla="*/ 0 h 394"/>
                <a:gd name="T2" fmla="*/ 146 w 222"/>
                <a:gd name="T3" fmla="*/ 6 h 394"/>
                <a:gd name="T4" fmla="*/ 172 w 222"/>
                <a:gd name="T5" fmla="*/ 15 h 394"/>
                <a:gd name="T6" fmla="*/ 195 w 222"/>
                <a:gd name="T7" fmla="*/ 36 h 394"/>
                <a:gd name="T8" fmla="*/ 212 w 222"/>
                <a:gd name="T9" fmla="*/ 75 h 394"/>
                <a:gd name="T10" fmla="*/ 217 w 222"/>
                <a:gd name="T11" fmla="*/ 110 h 394"/>
                <a:gd name="T12" fmla="*/ 213 w 222"/>
                <a:gd name="T13" fmla="*/ 138 h 394"/>
                <a:gd name="T14" fmla="*/ 209 w 222"/>
                <a:gd name="T15" fmla="*/ 155 h 394"/>
                <a:gd name="T16" fmla="*/ 208 w 222"/>
                <a:gd name="T17" fmla="*/ 158 h 394"/>
                <a:gd name="T18" fmla="*/ 212 w 222"/>
                <a:gd name="T19" fmla="*/ 156 h 394"/>
                <a:gd name="T20" fmla="*/ 220 w 222"/>
                <a:gd name="T21" fmla="*/ 159 h 394"/>
                <a:gd name="T22" fmla="*/ 222 w 222"/>
                <a:gd name="T23" fmla="*/ 172 h 394"/>
                <a:gd name="T24" fmla="*/ 221 w 222"/>
                <a:gd name="T25" fmla="*/ 189 h 394"/>
                <a:gd name="T26" fmla="*/ 214 w 222"/>
                <a:gd name="T27" fmla="*/ 214 h 394"/>
                <a:gd name="T28" fmla="*/ 206 w 222"/>
                <a:gd name="T29" fmla="*/ 227 h 394"/>
                <a:gd name="T30" fmla="*/ 200 w 222"/>
                <a:gd name="T31" fmla="*/ 231 h 394"/>
                <a:gd name="T32" fmla="*/ 195 w 222"/>
                <a:gd name="T33" fmla="*/ 231 h 394"/>
                <a:gd name="T34" fmla="*/ 192 w 222"/>
                <a:gd name="T35" fmla="*/ 231 h 394"/>
                <a:gd name="T36" fmla="*/ 189 w 222"/>
                <a:gd name="T37" fmla="*/ 312 h 394"/>
                <a:gd name="T38" fmla="*/ 191 w 222"/>
                <a:gd name="T39" fmla="*/ 315 h 394"/>
                <a:gd name="T40" fmla="*/ 188 w 222"/>
                <a:gd name="T41" fmla="*/ 329 h 394"/>
                <a:gd name="T42" fmla="*/ 172 w 222"/>
                <a:gd name="T43" fmla="*/ 350 h 394"/>
                <a:gd name="T44" fmla="*/ 151 w 222"/>
                <a:gd name="T45" fmla="*/ 367 h 394"/>
                <a:gd name="T46" fmla="*/ 128 w 222"/>
                <a:gd name="T47" fmla="*/ 383 h 394"/>
                <a:gd name="T48" fmla="*/ 111 w 222"/>
                <a:gd name="T49" fmla="*/ 393 h 394"/>
                <a:gd name="T50" fmla="*/ 107 w 222"/>
                <a:gd name="T51" fmla="*/ 392 h 394"/>
                <a:gd name="T52" fmla="*/ 91 w 222"/>
                <a:gd name="T53" fmla="*/ 379 h 394"/>
                <a:gd name="T54" fmla="*/ 68 w 222"/>
                <a:gd name="T55" fmla="*/ 357 h 394"/>
                <a:gd name="T56" fmla="*/ 43 w 222"/>
                <a:gd name="T57" fmla="*/ 329 h 394"/>
                <a:gd name="T58" fmla="*/ 34 w 222"/>
                <a:gd name="T59" fmla="*/ 315 h 394"/>
                <a:gd name="T60" fmla="*/ 35 w 222"/>
                <a:gd name="T61" fmla="*/ 265 h 394"/>
                <a:gd name="T62" fmla="*/ 32 w 222"/>
                <a:gd name="T63" fmla="*/ 241 h 394"/>
                <a:gd name="T64" fmla="*/ 32 w 222"/>
                <a:gd name="T65" fmla="*/ 227 h 394"/>
                <a:gd name="T66" fmla="*/ 30 w 222"/>
                <a:gd name="T67" fmla="*/ 227 h 394"/>
                <a:gd name="T68" fmla="*/ 23 w 222"/>
                <a:gd name="T69" fmla="*/ 226 h 394"/>
                <a:gd name="T70" fmla="*/ 13 w 222"/>
                <a:gd name="T71" fmla="*/ 219 h 394"/>
                <a:gd name="T72" fmla="*/ 1 w 222"/>
                <a:gd name="T73" fmla="*/ 196 h 394"/>
                <a:gd name="T74" fmla="*/ 0 w 222"/>
                <a:gd name="T75" fmla="*/ 165 h 394"/>
                <a:gd name="T76" fmla="*/ 1 w 222"/>
                <a:gd name="T77" fmla="*/ 156 h 394"/>
                <a:gd name="T78" fmla="*/ 5 w 222"/>
                <a:gd name="T79" fmla="*/ 152 h 394"/>
                <a:gd name="T80" fmla="*/ 9 w 222"/>
                <a:gd name="T81" fmla="*/ 152 h 394"/>
                <a:gd name="T82" fmla="*/ 10 w 222"/>
                <a:gd name="T83" fmla="*/ 152 h 394"/>
                <a:gd name="T84" fmla="*/ 7 w 222"/>
                <a:gd name="T85" fmla="*/ 125 h 394"/>
                <a:gd name="T86" fmla="*/ 13 w 222"/>
                <a:gd name="T87" fmla="*/ 80 h 394"/>
                <a:gd name="T88" fmla="*/ 24 w 222"/>
                <a:gd name="T89" fmla="*/ 52 h 394"/>
                <a:gd name="T90" fmla="*/ 34 w 222"/>
                <a:gd name="T91" fmla="*/ 37 h 394"/>
                <a:gd name="T92" fmla="*/ 40 w 222"/>
                <a:gd name="T93" fmla="*/ 23 h 394"/>
                <a:gd name="T94" fmla="*/ 62 w 222"/>
                <a:gd name="T95" fmla="*/ 6 h 394"/>
                <a:gd name="T96" fmla="*/ 95 w 222"/>
                <a:gd name="T9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 h="394">
                  <a:moveTo>
                    <a:pt x="95" y="0"/>
                  </a:moveTo>
                  <a:lnTo>
                    <a:pt x="112" y="0"/>
                  </a:lnTo>
                  <a:lnTo>
                    <a:pt x="131" y="2"/>
                  </a:lnTo>
                  <a:lnTo>
                    <a:pt x="146" y="6"/>
                  </a:lnTo>
                  <a:lnTo>
                    <a:pt x="161" y="10"/>
                  </a:lnTo>
                  <a:lnTo>
                    <a:pt x="172" y="15"/>
                  </a:lnTo>
                  <a:lnTo>
                    <a:pt x="182" y="20"/>
                  </a:lnTo>
                  <a:lnTo>
                    <a:pt x="195" y="36"/>
                  </a:lnTo>
                  <a:lnTo>
                    <a:pt x="205" y="54"/>
                  </a:lnTo>
                  <a:lnTo>
                    <a:pt x="212" y="75"/>
                  </a:lnTo>
                  <a:lnTo>
                    <a:pt x="216" y="97"/>
                  </a:lnTo>
                  <a:lnTo>
                    <a:pt x="217" y="110"/>
                  </a:lnTo>
                  <a:lnTo>
                    <a:pt x="216" y="125"/>
                  </a:lnTo>
                  <a:lnTo>
                    <a:pt x="213" y="138"/>
                  </a:lnTo>
                  <a:lnTo>
                    <a:pt x="210" y="148"/>
                  </a:lnTo>
                  <a:lnTo>
                    <a:pt x="209" y="155"/>
                  </a:lnTo>
                  <a:lnTo>
                    <a:pt x="208" y="158"/>
                  </a:lnTo>
                  <a:lnTo>
                    <a:pt x="208" y="158"/>
                  </a:lnTo>
                  <a:lnTo>
                    <a:pt x="209" y="158"/>
                  </a:lnTo>
                  <a:lnTo>
                    <a:pt x="212" y="156"/>
                  </a:lnTo>
                  <a:lnTo>
                    <a:pt x="216" y="158"/>
                  </a:lnTo>
                  <a:lnTo>
                    <a:pt x="220" y="159"/>
                  </a:lnTo>
                  <a:lnTo>
                    <a:pt x="222" y="164"/>
                  </a:lnTo>
                  <a:lnTo>
                    <a:pt x="222" y="172"/>
                  </a:lnTo>
                  <a:lnTo>
                    <a:pt x="222" y="180"/>
                  </a:lnTo>
                  <a:lnTo>
                    <a:pt x="221" y="189"/>
                  </a:lnTo>
                  <a:lnTo>
                    <a:pt x="218" y="201"/>
                  </a:lnTo>
                  <a:lnTo>
                    <a:pt x="214" y="214"/>
                  </a:lnTo>
                  <a:lnTo>
                    <a:pt x="209" y="224"/>
                  </a:lnTo>
                  <a:lnTo>
                    <a:pt x="206" y="227"/>
                  </a:lnTo>
                  <a:lnTo>
                    <a:pt x="204" y="230"/>
                  </a:lnTo>
                  <a:lnTo>
                    <a:pt x="200" y="231"/>
                  </a:lnTo>
                  <a:lnTo>
                    <a:pt x="197" y="231"/>
                  </a:lnTo>
                  <a:lnTo>
                    <a:pt x="195" y="231"/>
                  </a:lnTo>
                  <a:lnTo>
                    <a:pt x="192" y="231"/>
                  </a:lnTo>
                  <a:lnTo>
                    <a:pt x="192" y="231"/>
                  </a:lnTo>
                  <a:lnTo>
                    <a:pt x="188" y="252"/>
                  </a:lnTo>
                  <a:lnTo>
                    <a:pt x="189" y="312"/>
                  </a:lnTo>
                  <a:lnTo>
                    <a:pt x="191" y="313"/>
                  </a:lnTo>
                  <a:lnTo>
                    <a:pt x="191" y="315"/>
                  </a:lnTo>
                  <a:lnTo>
                    <a:pt x="192" y="319"/>
                  </a:lnTo>
                  <a:lnTo>
                    <a:pt x="188" y="329"/>
                  </a:lnTo>
                  <a:lnTo>
                    <a:pt x="182" y="341"/>
                  </a:lnTo>
                  <a:lnTo>
                    <a:pt x="172" y="350"/>
                  </a:lnTo>
                  <a:lnTo>
                    <a:pt x="163" y="358"/>
                  </a:lnTo>
                  <a:lnTo>
                    <a:pt x="151" y="367"/>
                  </a:lnTo>
                  <a:lnTo>
                    <a:pt x="140" y="375"/>
                  </a:lnTo>
                  <a:lnTo>
                    <a:pt x="128" y="383"/>
                  </a:lnTo>
                  <a:lnTo>
                    <a:pt x="117" y="389"/>
                  </a:lnTo>
                  <a:lnTo>
                    <a:pt x="111" y="393"/>
                  </a:lnTo>
                  <a:lnTo>
                    <a:pt x="108" y="394"/>
                  </a:lnTo>
                  <a:lnTo>
                    <a:pt x="107" y="392"/>
                  </a:lnTo>
                  <a:lnTo>
                    <a:pt x="100" y="387"/>
                  </a:lnTo>
                  <a:lnTo>
                    <a:pt x="91" y="379"/>
                  </a:lnTo>
                  <a:lnTo>
                    <a:pt x="79" y="368"/>
                  </a:lnTo>
                  <a:lnTo>
                    <a:pt x="68" y="357"/>
                  </a:lnTo>
                  <a:lnTo>
                    <a:pt x="55" y="343"/>
                  </a:lnTo>
                  <a:lnTo>
                    <a:pt x="43" y="329"/>
                  </a:lnTo>
                  <a:lnTo>
                    <a:pt x="34" y="315"/>
                  </a:lnTo>
                  <a:lnTo>
                    <a:pt x="34" y="315"/>
                  </a:lnTo>
                  <a:lnTo>
                    <a:pt x="34" y="315"/>
                  </a:lnTo>
                  <a:lnTo>
                    <a:pt x="35" y="265"/>
                  </a:lnTo>
                  <a:lnTo>
                    <a:pt x="32" y="254"/>
                  </a:lnTo>
                  <a:lnTo>
                    <a:pt x="32" y="241"/>
                  </a:lnTo>
                  <a:lnTo>
                    <a:pt x="31" y="231"/>
                  </a:lnTo>
                  <a:lnTo>
                    <a:pt x="32" y="227"/>
                  </a:lnTo>
                  <a:lnTo>
                    <a:pt x="31" y="227"/>
                  </a:lnTo>
                  <a:lnTo>
                    <a:pt x="30" y="227"/>
                  </a:lnTo>
                  <a:lnTo>
                    <a:pt x="26" y="227"/>
                  </a:lnTo>
                  <a:lnTo>
                    <a:pt x="23" y="226"/>
                  </a:lnTo>
                  <a:lnTo>
                    <a:pt x="18" y="223"/>
                  </a:lnTo>
                  <a:lnTo>
                    <a:pt x="13" y="219"/>
                  </a:lnTo>
                  <a:lnTo>
                    <a:pt x="6" y="210"/>
                  </a:lnTo>
                  <a:lnTo>
                    <a:pt x="1" y="196"/>
                  </a:lnTo>
                  <a:lnTo>
                    <a:pt x="0" y="180"/>
                  </a:lnTo>
                  <a:lnTo>
                    <a:pt x="0" y="165"/>
                  </a:lnTo>
                  <a:lnTo>
                    <a:pt x="0" y="160"/>
                  </a:lnTo>
                  <a:lnTo>
                    <a:pt x="1" y="156"/>
                  </a:lnTo>
                  <a:lnTo>
                    <a:pt x="2" y="155"/>
                  </a:lnTo>
                  <a:lnTo>
                    <a:pt x="5" y="152"/>
                  </a:lnTo>
                  <a:lnTo>
                    <a:pt x="6" y="152"/>
                  </a:lnTo>
                  <a:lnTo>
                    <a:pt x="9" y="152"/>
                  </a:lnTo>
                  <a:lnTo>
                    <a:pt x="10" y="152"/>
                  </a:lnTo>
                  <a:lnTo>
                    <a:pt x="10" y="152"/>
                  </a:lnTo>
                  <a:lnTo>
                    <a:pt x="11" y="152"/>
                  </a:lnTo>
                  <a:lnTo>
                    <a:pt x="7" y="125"/>
                  </a:lnTo>
                  <a:lnTo>
                    <a:pt x="9" y="101"/>
                  </a:lnTo>
                  <a:lnTo>
                    <a:pt x="13" y="80"/>
                  </a:lnTo>
                  <a:lnTo>
                    <a:pt x="18" y="65"/>
                  </a:lnTo>
                  <a:lnTo>
                    <a:pt x="24" y="52"/>
                  </a:lnTo>
                  <a:lnTo>
                    <a:pt x="30" y="42"/>
                  </a:lnTo>
                  <a:lnTo>
                    <a:pt x="34" y="37"/>
                  </a:lnTo>
                  <a:lnTo>
                    <a:pt x="35" y="36"/>
                  </a:lnTo>
                  <a:lnTo>
                    <a:pt x="40" y="23"/>
                  </a:lnTo>
                  <a:lnTo>
                    <a:pt x="49" y="12"/>
                  </a:lnTo>
                  <a:lnTo>
                    <a:pt x="62" y="6"/>
                  </a:lnTo>
                  <a:lnTo>
                    <a:pt x="78" y="2"/>
                  </a:lnTo>
                  <a:lnTo>
                    <a:pt x="95"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868"/>
            <p:cNvSpPr>
              <a:spLocks noEditPoints="1"/>
            </p:cNvSpPr>
            <p:nvPr/>
          </p:nvSpPr>
          <p:spPr bwMode="auto">
            <a:xfrm>
              <a:off x="6882530" y="2294967"/>
              <a:ext cx="1210280" cy="3521306"/>
            </a:xfrm>
            <a:custGeom>
              <a:avLst/>
              <a:gdLst>
                <a:gd name="T0" fmla="*/ 563 w 674"/>
                <a:gd name="T1" fmla="*/ 924 h 1961"/>
                <a:gd name="T2" fmla="*/ 595 w 674"/>
                <a:gd name="T3" fmla="*/ 915 h 1961"/>
                <a:gd name="T4" fmla="*/ 117 w 674"/>
                <a:gd name="T5" fmla="*/ 678 h 1961"/>
                <a:gd name="T6" fmla="*/ 108 w 674"/>
                <a:gd name="T7" fmla="*/ 817 h 1961"/>
                <a:gd name="T8" fmla="*/ 121 w 674"/>
                <a:gd name="T9" fmla="*/ 659 h 1961"/>
                <a:gd name="T10" fmla="*/ 132 w 674"/>
                <a:gd name="T11" fmla="*/ 540 h 1961"/>
                <a:gd name="T12" fmla="*/ 142 w 674"/>
                <a:gd name="T13" fmla="*/ 544 h 1961"/>
                <a:gd name="T14" fmla="*/ 554 w 674"/>
                <a:gd name="T15" fmla="*/ 423 h 1961"/>
                <a:gd name="T16" fmla="*/ 571 w 674"/>
                <a:gd name="T17" fmla="*/ 651 h 1961"/>
                <a:gd name="T18" fmla="*/ 576 w 674"/>
                <a:gd name="T19" fmla="*/ 706 h 1961"/>
                <a:gd name="T20" fmla="*/ 563 w 674"/>
                <a:gd name="T21" fmla="*/ 498 h 1961"/>
                <a:gd name="T22" fmla="*/ 269 w 674"/>
                <a:gd name="T23" fmla="*/ 16 h 1961"/>
                <a:gd name="T24" fmla="*/ 300 w 674"/>
                <a:gd name="T25" fmla="*/ 384 h 1961"/>
                <a:gd name="T26" fmla="*/ 282 w 674"/>
                <a:gd name="T27" fmla="*/ 673 h 1961"/>
                <a:gd name="T28" fmla="*/ 377 w 674"/>
                <a:gd name="T29" fmla="*/ 623 h 1961"/>
                <a:gd name="T30" fmla="*/ 393 w 674"/>
                <a:gd name="T31" fmla="*/ 354 h 1961"/>
                <a:gd name="T32" fmla="*/ 440 w 674"/>
                <a:gd name="T33" fmla="*/ 106 h 1961"/>
                <a:gd name="T34" fmla="*/ 479 w 674"/>
                <a:gd name="T35" fmla="*/ 29 h 1961"/>
                <a:gd name="T36" fmla="*/ 630 w 674"/>
                <a:gd name="T37" fmla="*/ 123 h 1961"/>
                <a:gd name="T38" fmla="*/ 663 w 674"/>
                <a:gd name="T39" fmla="*/ 351 h 1961"/>
                <a:gd name="T40" fmla="*/ 673 w 674"/>
                <a:gd name="T41" fmla="*/ 650 h 1961"/>
                <a:gd name="T42" fmla="*/ 669 w 674"/>
                <a:gd name="T43" fmla="*/ 859 h 1961"/>
                <a:gd name="T44" fmla="*/ 635 w 674"/>
                <a:gd name="T45" fmla="*/ 932 h 1961"/>
                <a:gd name="T46" fmla="*/ 572 w 674"/>
                <a:gd name="T47" fmla="*/ 955 h 1961"/>
                <a:gd name="T48" fmla="*/ 554 w 674"/>
                <a:gd name="T49" fmla="*/ 1109 h 1961"/>
                <a:gd name="T50" fmla="*/ 545 w 674"/>
                <a:gd name="T51" fmla="*/ 1400 h 1961"/>
                <a:gd name="T52" fmla="*/ 524 w 674"/>
                <a:gd name="T53" fmla="*/ 1663 h 1961"/>
                <a:gd name="T54" fmla="*/ 510 w 674"/>
                <a:gd name="T55" fmla="*/ 1778 h 1961"/>
                <a:gd name="T56" fmla="*/ 506 w 674"/>
                <a:gd name="T57" fmla="*/ 1819 h 1961"/>
                <a:gd name="T58" fmla="*/ 520 w 674"/>
                <a:gd name="T59" fmla="*/ 1875 h 1961"/>
                <a:gd name="T60" fmla="*/ 483 w 674"/>
                <a:gd name="T61" fmla="*/ 1959 h 1961"/>
                <a:gd name="T62" fmla="*/ 420 w 674"/>
                <a:gd name="T63" fmla="*/ 1913 h 1961"/>
                <a:gd name="T64" fmla="*/ 396 w 674"/>
                <a:gd name="T65" fmla="*/ 1782 h 1961"/>
                <a:gd name="T66" fmla="*/ 398 w 674"/>
                <a:gd name="T67" fmla="*/ 1736 h 1961"/>
                <a:gd name="T68" fmla="*/ 411 w 674"/>
                <a:gd name="T69" fmla="*/ 1538 h 1961"/>
                <a:gd name="T70" fmla="*/ 414 w 674"/>
                <a:gd name="T71" fmla="*/ 1324 h 1961"/>
                <a:gd name="T72" fmla="*/ 350 w 674"/>
                <a:gd name="T73" fmla="*/ 989 h 1961"/>
                <a:gd name="T74" fmla="*/ 294 w 674"/>
                <a:gd name="T75" fmla="*/ 1181 h 1961"/>
                <a:gd name="T76" fmla="*/ 267 w 674"/>
                <a:gd name="T77" fmla="*/ 1457 h 1961"/>
                <a:gd name="T78" fmla="*/ 266 w 674"/>
                <a:gd name="T79" fmla="*/ 1718 h 1961"/>
                <a:gd name="T80" fmla="*/ 273 w 674"/>
                <a:gd name="T81" fmla="*/ 1754 h 1961"/>
                <a:gd name="T82" fmla="*/ 270 w 674"/>
                <a:gd name="T83" fmla="*/ 1811 h 1961"/>
                <a:gd name="T84" fmla="*/ 266 w 674"/>
                <a:gd name="T85" fmla="*/ 1849 h 1961"/>
                <a:gd name="T86" fmla="*/ 228 w 674"/>
                <a:gd name="T87" fmla="*/ 1943 h 1961"/>
                <a:gd name="T88" fmla="*/ 106 w 674"/>
                <a:gd name="T89" fmla="*/ 1940 h 1961"/>
                <a:gd name="T90" fmla="*/ 165 w 674"/>
                <a:gd name="T91" fmla="*/ 1825 h 1961"/>
                <a:gd name="T92" fmla="*/ 160 w 674"/>
                <a:gd name="T93" fmla="*/ 1786 h 1961"/>
                <a:gd name="T94" fmla="*/ 161 w 674"/>
                <a:gd name="T95" fmla="*/ 1732 h 1961"/>
                <a:gd name="T96" fmla="*/ 160 w 674"/>
                <a:gd name="T97" fmla="*/ 1698 h 1961"/>
                <a:gd name="T98" fmla="*/ 136 w 674"/>
                <a:gd name="T99" fmla="*/ 1469 h 1961"/>
                <a:gd name="T100" fmla="*/ 138 w 674"/>
                <a:gd name="T101" fmla="*/ 1185 h 1961"/>
                <a:gd name="T102" fmla="*/ 122 w 674"/>
                <a:gd name="T103" fmla="*/ 977 h 1961"/>
                <a:gd name="T104" fmla="*/ 106 w 674"/>
                <a:gd name="T105" fmla="*/ 904 h 1961"/>
                <a:gd name="T106" fmla="*/ 81 w 674"/>
                <a:gd name="T107" fmla="*/ 938 h 1961"/>
                <a:gd name="T108" fmla="*/ 12 w 674"/>
                <a:gd name="T109" fmla="*/ 911 h 1961"/>
                <a:gd name="T110" fmla="*/ 2 w 674"/>
                <a:gd name="T111" fmla="*/ 872 h 1961"/>
                <a:gd name="T112" fmla="*/ 11 w 674"/>
                <a:gd name="T113" fmla="*/ 695 h 1961"/>
                <a:gd name="T114" fmla="*/ 50 w 674"/>
                <a:gd name="T115" fmla="*/ 300 h 1961"/>
                <a:gd name="T116" fmla="*/ 96 w 674"/>
                <a:gd name="T117" fmla="*/ 85 h 1961"/>
                <a:gd name="T118" fmla="*/ 250 w 674"/>
                <a:gd name="T119" fmla="*/ 23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74" h="1961">
                  <a:moveTo>
                    <a:pt x="591" y="875"/>
                  </a:moveTo>
                  <a:lnTo>
                    <a:pt x="588" y="876"/>
                  </a:lnTo>
                  <a:lnTo>
                    <a:pt x="587" y="877"/>
                  </a:lnTo>
                  <a:lnTo>
                    <a:pt x="585" y="880"/>
                  </a:lnTo>
                  <a:lnTo>
                    <a:pt x="585" y="883"/>
                  </a:lnTo>
                  <a:lnTo>
                    <a:pt x="584" y="887"/>
                  </a:lnTo>
                  <a:lnTo>
                    <a:pt x="583" y="893"/>
                  </a:lnTo>
                  <a:lnTo>
                    <a:pt x="580" y="904"/>
                  </a:lnTo>
                  <a:lnTo>
                    <a:pt x="576" y="913"/>
                  </a:lnTo>
                  <a:lnTo>
                    <a:pt x="571" y="921"/>
                  </a:lnTo>
                  <a:lnTo>
                    <a:pt x="563" y="924"/>
                  </a:lnTo>
                  <a:lnTo>
                    <a:pt x="563" y="926"/>
                  </a:lnTo>
                  <a:lnTo>
                    <a:pt x="566" y="926"/>
                  </a:lnTo>
                  <a:lnTo>
                    <a:pt x="568" y="924"/>
                  </a:lnTo>
                  <a:lnTo>
                    <a:pt x="572" y="924"/>
                  </a:lnTo>
                  <a:lnTo>
                    <a:pt x="575" y="924"/>
                  </a:lnTo>
                  <a:lnTo>
                    <a:pt x="578" y="923"/>
                  </a:lnTo>
                  <a:lnTo>
                    <a:pt x="582" y="921"/>
                  </a:lnTo>
                  <a:lnTo>
                    <a:pt x="587" y="919"/>
                  </a:lnTo>
                  <a:lnTo>
                    <a:pt x="589" y="918"/>
                  </a:lnTo>
                  <a:lnTo>
                    <a:pt x="592" y="918"/>
                  </a:lnTo>
                  <a:lnTo>
                    <a:pt x="595" y="915"/>
                  </a:lnTo>
                  <a:lnTo>
                    <a:pt x="596" y="911"/>
                  </a:lnTo>
                  <a:lnTo>
                    <a:pt x="597" y="906"/>
                  </a:lnTo>
                  <a:lnTo>
                    <a:pt x="599" y="901"/>
                  </a:lnTo>
                  <a:lnTo>
                    <a:pt x="600" y="892"/>
                  </a:lnTo>
                  <a:lnTo>
                    <a:pt x="597" y="883"/>
                  </a:lnTo>
                  <a:lnTo>
                    <a:pt x="593" y="876"/>
                  </a:lnTo>
                  <a:lnTo>
                    <a:pt x="591" y="875"/>
                  </a:lnTo>
                  <a:close/>
                  <a:moveTo>
                    <a:pt x="121" y="655"/>
                  </a:moveTo>
                  <a:lnTo>
                    <a:pt x="119" y="659"/>
                  </a:lnTo>
                  <a:lnTo>
                    <a:pt x="118" y="667"/>
                  </a:lnTo>
                  <a:lnTo>
                    <a:pt x="117" y="678"/>
                  </a:lnTo>
                  <a:lnTo>
                    <a:pt x="114" y="690"/>
                  </a:lnTo>
                  <a:lnTo>
                    <a:pt x="112" y="703"/>
                  </a:lnTo>
                  <a:lnTo>
                    <a:pt x="109" y="712"/>
                  </a:lnTo>
                  <a:lnTo>
                    <a:pt x="108" y="724"/>
                  </a:lnTo>
                  <a:lnTo>
                    <a:pt x="108" y="740"/>
                  </a:lnTo>
                  <a:lnTo>
                    <a:pt x="106" y="761"/>
                  </a:lnTo>
                  <a:lnTo>
                    <a:pt x="106" y="782"/>
                  </a:lnTo>
                  <a:lnTo>
                    <a:pt x="106" y="801"/>
                  </a:lnTo>
                  <a:lnTo>
                    <a:pt x="106" y="818"/>
                  </a:lnTo>
                  <a:lnTo>
                    <a:pt x="106" y="818"/>
                  </a:lnTo>
                  <a:lnTo>
                    <a:pt x="108" y="817"/>
                  </a:lnTo>
                  <a:lnTo>
                    <a:pt x="108" y="808"/>
                  </a:lnTo>
                  <a:lnTo>
                    <a:pt x="110" y="792"/>
                  </a:lnTo>
                  <a:lnTo>
                    <a:pt x="112" y="774"/>
                  </a:lnTo>
                  <a:lnTo>
                    <a:pt x="114" y="754"/>
                  </a:lnTo>
                  <a:lnTo>
                    <a:pt x="115" y="736"/>
                  </a:lnTo>
                  <a:lnTo>
                    <a:pt x="117" y="723"/>
                  </a:lnTo>
                  <a:lnTo>
                    <a:pt x="117" y="708"/>
                  </a:lnTo>
                  <a:lnTo>
                    <a:pt x="117" y="694"/>
                  </a:lnTo>
                  <a:lnTo>
                    <a:pt x="118" y="680"/>
                  </a:lnTo>
                  <a:lnTo>
                    <a:pt x="119" y="668"/>
                  </a:lnTo>
                  <a:lnTo>
                    <a:pt x="121" y="659"/>
                  </a:lnTo>
                  <a:lnTo>
                    <a:pt x="121" y="655"/>
                  </a:lnTo>
                  <a:close/>
                  <a:moveTo>
                    <a:pt x="147" y="444"/>
                  </a:moveTo>
                  <a:lnTo>
                    <a:pt x="146" y="447"/>
                  </a:lnTo>
                  <a:lnTo>
                    <a:pt x="143" y="455"/>
                  </a:lnTo>
                  <a:lnTo>
                    <a:pt x="140" y="465"/>
                  </a:lnTo>
                  <a:lnTo>
                    <a:pt x="138" y="477"/>
                  </a:lnTo>
                  <a:lnTo>
                    <a:pt x="135" y="487"/>
                  </a:lnTo>
                  <a:lnTo>
                    <a:pt x="135" y="496"/>
                  </a:lnTo>
                  <a:lnTo>
                    <a:pt x="135" y="512"/>
                  </a:lnTo>
                  <a:lnTo>
                    <a:pt x="134" y="525"/>
                  </a:lnTo>
                  <a:lnTo>
                    <a:pt x="132" y="540"/>
                  </a:lnTo>
                  <a:lnTo>
                    <a:pt x="131" y="550"/>
                  </a:lnTo>
                  <a:lnTo>
                    <a:pt x="131" y="563"/>
                  </a:lnTo>
                  <a:lnTo>
                    <a:pt x="131" y="578"/>
                  </a:lnTo>
                  <a:lnTo>
                    <a:pt x="131" y="591"/>
                  </a:lnTo>
                  <a:lnTo>
                    <a:pt x="131" y="600"/>
                  </a:lnTo>
                  <a:lnTo>
                    <a:pt x="131" y="604"/>
                  </a:lnTo>
                  <a:lnTo>
                    <a:pt x="131" y="600"/>
                  </a:lnTo>
                  <a:lnTo>
                    <a:pt x="134" y="591"/>
                  </a:lnTo>
                  <a:lnTo>
                    <a:pt x="136" y="576"/>
                  </a:lnTo>
                  <a:lnTo>
                    <a:pt x="139" y="561"/>
                  </a:lnTo>
                  <a:lnTo>
                    <a:pt x="142" y="544"/>
                  </a:lnTo>
                  <a:lnTo>
                    <a:pt x="144" y="529"/>
                  </a:lnTo>
                  <a:lnTo>
                    <a:pt x="144" y="517"/>
                  </a:lnTo>
                  <a:lnTo>
                    <a:pt x="146" y="503"/>
                  </a:lnTo>
                  <a:lnTo>
                    <a:pt x="146" y="489"/>
                  </a:lnTo>
                  <a:lnTo>
                    <a:pt x="146" y="472"/>
                  </a:lnTo>
                  <a:lnTo>
                    <a:pt x="146" y="458"/>
                  </a:lnTo>
                  <a:lnTo>
                    <a:pt x="147" y="448"/>
                  </a:lnTo>
                  <a:lnTo>
                    <a:pt x="147" y="444"/>
                  </a:lnTo>
                  <a:close/>
                  <a:moveTo>
                    <a:pt x="557" y="409"/>
                  </a:moveTo>
                  <a:lnTo>
                    <a:pt x="555" y="413"/>
                  </a:lnTo>
                  <a:lnTo>
                    <a:pt x="554" y="423"/>
                  </a:lnTo>
                  <a:lnTo>
                    <a:pt x="553" y="436"/>
                  </a:lnTo>
                  <a:lnTo>
                    <a:pt x="553" y="452"/>
                  </a:lnTo>
                  <a:lnTo>
                    <a:pt x="551" y="469"/>
                  </a:lnTo>
                  <a:lnTo>
                    <a:pt x="551" y="485"/>
                  </a:lnTo>
                  <a:lnTo>
                    <a:pt x="553" y="499"/>
                  </a:lnTo>
                  <a:lnTo>
                    <a:pt x="554" y="516"/>
                  </a:lnTo>
                  <a:lnTo>
                    <a:pt x="557" y="537"/>
                  </a:lnTo>
                  <a:lnTo>
                    <a:pt x="561" y="563"/>
                  </a:lnTo>
                  <a:lnTo>
                    <a:pt x="564" y="592"/>
                  </a:lnTo>
                  <a:lnTo>
                    <a:pt x="567" y="622"/>
                  </a:lnTo>
                  <a:lnTo>
                    <a:pt x="571" y="651"/>
                  </a:lnTo>
                  <a:lnTo>
                    <a:pt x="574" y="680"/>
                  </a:lnTo>
                  <a:lnTo>
                    <a:pt x="575" y="706"/>
                  </a:lnTo>
                  <a:lnTo>
                    <a:pt x="574" y="707"/>
                  </a:lnTo>
                  <a:lnTo>
                    <a:pt x="574" y="707"/>
                  </a:lnTo>
                  <a:lnTo>
                    <a:pt x="574" y="708"/>
                  </a:lnTo>
                  <a:lnTo>
                    <a:pt x="575" y="711"/>
                  </a:lnTo>
                  <a:lnTo>
                    <a:pt x="575" y="712"/>
                  </a:lnTo>
                  <a:lnTo>
                    <a:pt x="575" y="711"/>
                  </a:lnTo>
                  <a:lnTo>
                    <a:pt x="576" y="710"/>
                  </a:lnTo>
                  <a:lnTo>
                    <a:pt x="576" y="707"/>
                  </a:lnTo>
                  <a:lnTo>
                    <a:pt x="576" y="706"/>
                  </a:lnTo>
                  <a:lnTo>
                    <a:pt x="576" y="693"/>
                  </a:lnTo>
                  <a:lnTo>
                    <a:pt x="575" y="674"/>
                  </a:lnTo>
                  <a:lnTo>
                    <a:pt x="575" y="652"/>
                  </a:lnTo>
                  <a:lnTo>
                    <a:pt x="574" y="629"/>
                  </a:lnTo>
                  <a:lnTo>
                    <a:pt x="571" y="601"/>
                  </a:lnTo>
                  <a:lnTo>
                    <a:pt x="570" y="576"/>
                  </a:lnTo>
                  <a:lnTo>
                    <a:pt x="568" y="557"/>
                  </a:lnTo>
                  <a:lnTo>
                    <a:pt x="567" y="541"/>
                  </a:lnTo>
                  <a:lnTo>
                    <a:pt x="566" y="529"/>
                  </a:lnTo>
                  <a:lnTo>
                    <a:pt x="564" y="513"/>
                  </a:lnTo>
                  <a:lnTo>
                    <a:pt x="563" y="498"/>
                  </a:lnTo>
                  <a:lnTo>
                    <a:pt x="563" y="485"/>
                  </a:lnTo>
                  <a:lnTo>
                    <a:pt x="563" y="475"/>
                  </a:lnTo>
                  <a:lnTo>
                    <a:pt x="562" y="466"/>
                  </a:lnTo>
                  <a:lnTo>
                    <a:pt x="561" y="455"/>
                  </a:lnTo>
                  <a:lnTo>
                    <a:pt x="559" y="439"/>
                  </a:lnTo>
                  <a:lnTo>
                    <a:pt x="558" y="424"/>
                  </a:lnTo>
                  <a:lnTo>
                    <a:pt x="557" y="413"/>
                  </a:lnTo>
                  <a:lnTo>
                    <a:pt x="557" y="410"/>
                  </a:lnTo>
                  <a:lnTo>
                    <a:pt x="557" y="409"/>
                  </a:lnTo>
                  <a:close/>
                  <a:moveTo>
                    <a:pt x="270" y="0"/>
                  </a:moveTo>
                  <a:lnTo>
                    <a:pt x="269" y="16"/>
                  </a:lnTo>
                  <a:lnTo>
                    <a:pt x="267" y="36"/>
                  </a:lnTo>
                  <a:lnTo>
                    <a:pt x="267" y="60"/>
                  </a:lnTo>
                  <a:lnTo>
                    <a:pt x="269" y="93"/>
                  </a:lnTo>
                  <a:lnTo>
                    <a:pt x="270" y="131"/>
                  </a:lnTo>
                  <a:lnTo>
                    <a:pt x="274" y="172"/>
                  </a:lnTo>
                  <a:lnTo>
                    <a:pt x="278" y="212"/>
                  </a:lnTo>
                  <a:lnTo>
                    <a:pt x="286" y="252"/>
                  </a:lnTo>
                  <a:lnTo>
                    <a:pt x="290" y="279"/>
                  </a:lnTo>
                  <a:lnTo>
                    <a:pt x="295" y="312"/>
                  </a:lnTo>
                  <a:lnTo>
                    <a:pt x="297" y="347"/>
                  </a:lnTo>
                  <a:lnTo>
                    <a:pt x="300" y="384"/>
                  </a:lnTo>
                  <a:lnTo>
                    <a:pt x="301" y="420"/>
                  </a:lnTo>
                  <a:lnTo>
                    <a:pt x="303" y="452"/>
                  </a:lnTo>
                  <a:lnTo>
                    <a:pt x="303" y="478"/>
                  </a:lnTo>
                  <a:lnTo>
                    <a:pt x="303" y="496"/>
                  </a:lnTo>
                  <a:lnTo>
                    <a:pt x="303" y="516"/>
                  </a:lnTo>
                  <a:lnTo>
                    <a:pt x="300" y="541"/>
                  </a:lnTo>
                  <a:lnTo>
                    <a:pt x="297" y="570"/>
                  </a:lnTo>
                  <a:lnTo>
                    <a:pt x="294" y="600"/>
                  </a:lnTo>
                  <a:lnTo>
                    <a:pt x="290" y="629"/>
                  </a:lnTo>
                  <a:lnTo>
                    <a:pt x="286" y="654"/>
                  </a:lnTo>
                  <a:lnTo>
                    <a:pt x="282" y="673"/>
                  </a:lnTo>
                  <a:lnTo>
                    <a:pt x="286" y="673"/>
                  </a:lnTo>
                  <a:lnTo>
                    <a:pt x="296" y="674"/>
                  </a:lnTo>
                  <a:lnTo>
                    <a:pt x="312" y="674"/>
                  </a:lnTo>
                  <a:lnTo>
                    <a:pt x="331" y="676"/>
                  </a:lnTo>
                  <a:lnTo>
                    <a:pt x="351" y="676"/>
                  </a:lnTo>
                  <a:lnTo>
                    <a:pt x="369" y="674"/>
                  </a:lnTo>
                  <a:lnTo>
                    <a:pt x="384" y="671"/>
                  </a:lnTo>
                  <a:lnTo>
                    <a:pt x="384" y="667"/>
                  </a:lnTo>
                  <a:lnTo>
                    <a:pt x="383" y="657"/>
                  </a:lnTo>
                  <a:lnTo>
                    <a:pt x="380" y="642"/>
                  </a:lnTo>
                  <a:lnTo>
                    <a:pt x="377" y="623"/>
                  </a:lnTo>
                  <a:lnTo>
                    <a:pt x="376" y="601"/>
                  </a:lnTo>
                  <a:lnTo>
                    <a:pt x="373" y="578"/>
                  </a:lnTo>
                  <a:lnTo>
                    <a:pt x="372" y="554"/>
                  </a:lnTo>
                  <a:lnTo>
                    <a:pt x="372" y="530"/>
                  </a:lnTo>
                  <a:lnTo>
                    <a:pt x="372" y="500"/>
                  </a:lnTo>
                  <a:lnTo>
                    <a:pt x="375" y="469"/>
                  </a:lnTo>
                  <a:lnTo>
                    <a:pt x="379" y="440"/>
                  </a:lnTo>
                  <a:lnTo>
                    <a:pt x="383" y="413"/>
                  </a:lnTo>
                  <a:lnTo>
                    <a:pt x="386" y="389"/>
                  </a:lnTo>
                  <a:lnTo>
                    <a:pt x="389" y="371"/>
                  </a:lnTo>
                  <a:lnTo>
                    <a:pt x="393" y="354"/>
                  </a:lnTo>
                  <a:lnTo>
                    <a:pt x="397" y="330"/>
                  </a:lnTo>
                  <a:lnTo>
                    <a:pt x="402" y="301"/>
                  </a:lnTo>
                  <a:lnTo>
                    <a:pt x="407" y="271"/>
                  </a:lnTo>
                  <a:lnTo>
                    <a:pt x="413" y="241"/>
                  </a:lnTo>
                  <a:lnTo>
                    <a:pt x="418" y="212"/>
                  </a:lnTo>
                  <a:lnTo>
                    <a:pt x="422" y="187"/>
                  </a:lnTo>
                  <a:lnTo>
                    <a:pt x="426" y="164"/>
                  </a:lnTo>
                  <a:lnTo>
                    <a:pt x="430" y="148"/>
                  </a:lnTo>
                  <a:lnTo>
                    <a:pt x="434" y="134"/>
                  </a:lnTo>
                  <a:lnTo>
                    <a:pt x="438" y="121"/>
                  </a:lnTo>
                  <a:lnTo>
                    <a:pt x="440" y="106"/>
                  </a:lnTo>
                  <a:lnTo>
                    <a:pt x="441" y="85"/>
                  </a:lnTo>
                  <a:lnTo>
                    <a:pt x="443" y="62"/>
                  </a:lnTo>
                  <a:lnTo>
                    <a:pt x="445" y="46"/>
                  </a:lnTo>
                  <a:lnTo>
                    <a:pt x="448" y="34"/>
                  </a:lnTo>
                  <a:lnTo>
                    <a:pt x="449" y="25"/>
                  </a:lnTo>
                  <a:lnTo>
                    <a:pt x="451" y="19"/>
                  </a:lnTo>
                  <a:lnTo>
                    <a:pt x="452" y="15"/>
                  </a:lnTo>
                  <a:lnTo>
                    <a:pt x="452" y="11"/>
                  </a:lnTo>
                  <a:lnTo>
                    <a:pt x="452" y="6"/>
                  </a:lnTo>
                  <a:lnTo>
                    <a:pt x="462" y="17"/>
                  </a:lnTo>
                  <a:lnTo>
                    <a:pt x="479" y="29"/>
                  </a:lnTo>
                  <a:lnTo>
                    <a:pt x="498" y="42"/>
                  </a:lnTo>
                  <a:lnTo>
                    <a:pt x="517" y="53"/>
                  </a:lnTo>
                  <a:lnTo>
                    <a:pt x="536" y="60"/>
                  </a:lnTo>
                  <a:lnTo>
                    <a:pt x="557" y="67"/>
                  </a:lnTo>
                  <a:lnTo>
                    <a:pt x="578" y="74"/>
                  </a:lnTo>
                  <a:lnTo>
                    <a:pt x="596" y="80"/>
                  </a:lnTo>
                  <a:lnTo>
                    <a:pt x="610" y="85"/>
                  </a:lnTo>
                  <a:lnTo>
                    <a:pt x="621" y="93"/>
                  </a:lnTo>
                  <a:lnTo>
                    <a:pt x="627" y="102"/>
                  </a:lnTo>
                  <a:lnTo>
                    <a:pt x="629" y="112"/>
                  </a:lnTo>
                  <a:lnTo>
                    <a:pt x="630" y="123"/>
                  </a:lnTo>
                  <a:lnTo>
                    <a:pt x="631" y="132"/>
                  </a:lnTo>
                  <a:lnTo>
                    <a:pt x="634" y="139"/>
                  </a:lnTo>
                  <a:lnTo>
                    <a:pt x="635" y="148"/>
                  </a:lnTo>
                  <a:lnTo>
                    <a:pt x="638" y="163"/>
                  </a:lnTo>
                  <a:lnTo>
                    <a:pt x="640" y="182"/>
                  </a:lnTo>
                  <a:lnTo>
                    <a:pt x="643" y="210"/>
                  </a:lnTo>
                  <a:lnTo>
                    <a:pt x="647" y="241"/>
                  </a:lnTo>
                  <a:lnTo>
                    <a:pt x="652" y="273"/>
                  </a:lnTo>
                  <a:lnTo>
                    <a:pt x="656" y="304"/>
                  </a:lnTo>
                  <a:lnTo>
                    <a:pt x="660" y="330"/>
                  </a:lnTo>
                  <a:lnTo>
                    <a:pt x="663" y="351"/>
                  </a:lnTo>
                  <a:lnTo>
                    <a:pt x="664" y="377"/>
                  </a:lnTo>
                  <a:lnTo>
                    <a:pt x="664" y="407"/>
                  </a:lnTo>
                  <a:lnTo>
                    <a:pt x="665" y="440"/>
                  </a:lnTo>
                  <a:lnTo>
                    <a:pt x="667" y="470"/>
                  </a:lnTo>
                  <a:lnTo>
                    <a:pt x="668" y="498"/>
                  </a:lnTo>
                  <a:lnTo>
                    <a:pt x="671" y="520"/>
                  </a:lnTo>
                  <a:lnTo>
                    <a:pt x="673" y="540"/>
                  </a:lnTo>
                  <a:lnTo>
                    <a:pt x="674" y="566"/>
                  </a:lnTo>
                  <a:lnTo>
                    <a:pt x="674" y="593"/>
                  </a:lnTo>
                  <a:lnTo>
                    <a:pt x="674" y="622"/>
                  </a:lnTo>
                  <a:lnTo>
                    <a:pt x="673" y="650"/>
                  </a:lnTo>
                  <a:lnTo>
                    <a:pt x="673" y="676"/>
                  </a:lnTo>
                  <a:lnTo>
                    <a:pt x="673" y="695"/>
                  </a:lnTo>
                  <a:lnTo>
                    <a:pt x="673" y="712"/>
                  </a:lnTo>
                  <a:lnTo>
                    <a:pt x="673" y="733"/>
                  </a:lnTo>
                  <a:lnTo>
                    <a:pt x="672" y="757"/>
                  </a:lnTo>
                  <a:lnTo>
                    <a:pt x="672" y="780"/>
                  </a:lnTo>
                  <a:lnTo>
                    <a:pt x="671" y="804"/>
                  </a:lnTo>
                  <a:lnTo>
                    <a:pt x="671" y="826"/>
                  </a:lnTo>
                  <a:lnTo>
                    <a:pt x="669" y="843"/>
                  </a:lnTo>
                  <a:lnTo>
                    <a:pt x="669" y="855"/>
                  </a:lnTo>
                  <a:lnTo>
                    <a:pt x="669" y="859"/>
                  </a:lnTo>
                  <a:lnTo>
                    <a:pt x="656" y="877"/>
                  </a:lnTo>
                  <a:lnTo>
                    <a:pt x="656" y="877"/>
                  </a:lnTo>
                  <a:lnTo>
                    <a:pt x="656" y="881"/>
                  </a:lnTo>
                  <a:lnTo>
                    <a:pt x="655" y="885"/>
                  </a:lnTo>
                  <a:lnTo>
                    <a:pt x="654" y="889"/>
                  </a:lnTo>
                  <a:lnTo>
                    <a:pt x="652" y="893"/>
                  </a:lnTo>
                  <a:lnTo>
                    <a:pt x="651" y="897"/>
                  </a:lnTo>
                  <a:lnTo>
                    <a:pt x="647" y="902"/>
                  </a:lnTo>
                  <a:lnTo>
                    <a:pt x="643" y="911"/>
                  </a:lnTo>
                  <a:lnTo>
                    <a:pt x="638" y="922"/>
                  </a:lnTo>
                  <a:lnTo>
                    <a:pt x="635" y="932"/>
                  </a:lnTo>
                  <a:lnTo>
                    <a:pt x="633" y="939"/>
                  </a:lnTo>
                  <a:lnTo>
                    <a:pt x="630" y="943"/>
                  </a:lnTo>
                  <a:lnTo>
                    <a:pt x="626" y="947"/>
                  </a:lnTo>
                  <a:lnTo>
                    <a:pt x="621" y="948"/>
                  </a:lnTo>
                  <a:lnTo>
                    <a:pt x="616" y="949"/>
                  </a:lnTo>
                  <a:lnTo>
                    <a:pt x="605" y="951"/>
                  </a:lnTo>
                  <a:lnTo>
                    <a:pt x="595" y="953"/>
                  </a:lnTo>
                  <a:lnTo>
                    <a:pt x="585" y="955"/>
                  </a:lnTo>
                  <a:lnTo>
                    <a:pt x="579" y="956"/>
                  </a:lnTo>
                  <a:lnTo>
                    <a:pt x="576" y="955"/>
                  </a:lnTo>
                  <a:lnTo>
                    <a:pt x="572" y="955"/>
                  </a:lnTo>
                  <a:lnTo>
                    <a:pt x="570" y="953"/>
                  </a:lnTo>
                  <a:lnTo>
                    <a:pt x="566" y="953"/>
                  </a:lnTo>
                  <a:lnTo>
                    <a:pt x="563" y="952"/>
                  </a:lnTo>
                  <a:lnTo>
                    <a:pt x="563" y="952"/>
                  </a:lnTo>
                  <a:lnTo>
                    <a:pt x="561" y="960"/>
                  </a:lnTo>
                  <a:lnTo>
                    <a:pt x="559" y="973"/>
                  </a:lnTo>
                  <a:lnTo>
                    <a:pt x="559" y="991"/>
                  </a:lnTo>
                  <a:lnTo>
                    <a:pt x="558" y="1016"/>
                  </a:lnTo>
                  <a:lnTo>
                    <a:pt x="557" y="1045"/>
                  </a:lnTo>
                  <a:lnTo>
                    <a:pt x="555" y="1076"/>
                  </a:lnTo>
                  <a:lnTo>
                    <a:pt x="554" y="1109"/>
                  </a:lnTo>
                  <a:lnTo>
                    <a:pt x="553" y="1140"/>
                  </a:lnTo>
                  <a:lnTo>
                    <a:pt x="551" y="1171"/>
                  </a:lnTo>
                  <a:lnTo>
                    <a:pt x="550" y="1198"/>
                  </a:lnTo>
                  <a:lnTo>
                    <a:pt x="549" y="1219"/>
                  </a:lnTo>
                  <a:lnTo>
                    <a:pt x="549" y="1235"/>
                  </a:lnTo>
                  <a:lnTo>
                    <a:pt x="546" y="1266"/>
                  </a:lnTo>
                  <a:lnTo>
                    <a:pt x="544" y="1295"/>
                  </a:lnTo>
                  <a:lnTo>
                    <a:pt x="542" y="1324"/>
                  </a:lnTo>
                  <a:lnTo>
                    <a:pt x="542" y="1354"/>
                  </a:lnTo>
                  <a:lnTo>
                    <a:pt x="544" y="1379"/>
                  </a:lnTo>
                  <a:lnTo>
                    <a:pt x="545" y="1400"/>
                  </a:lnTo>
                  <a:lnTo>
                    <a:pt x="545" y="1421"/>
                  </a:lnTo>
                  <a:lnTo>
                    <a:pt x="545" y="1444"/>
                  </a:lnTo>
                  <a:lnTo>
                    <a:pt x="545" y="1473"/>
                  </a:lnTo>
                  <a:lnTo>
                    <a:pt x="542" y="1507"/>
                  </a:lnTo>
                  <a:lnTo>
                    <a:pt x="538" y="1538"/>
                  </a:lnTo>
                  <a:lnTo>
                    <a:pt x="534" y="1567"/>
                  </a:lnTo>
                  <a:lnTo>
                    <a:pt x="530" y="1593"/>
                  </a:lnTo>
                  <a:lnTo>
                    <a:pt x="529" y="1612"/>
                  </a:lnTo>
                  <a:lnTo>
                    <a:pt x="528" y="1626"/>
                  </a:lnTo>
                  <a:lnTo>
                    <a:pt x="527" y="1643"/>
                  </a:lnTo>
                  <a:lnTo>
                    <a:pt x="524" y="1663"/>
                  </a:lnTo>
                  <a:lnTo>
                    <a:pt x="521" y="1684"/>
                  </a:lnTo>
                  <a:lnTo>
                    <a:pt x="519" y="1702"/>
                  </a:lnTo>
                  <a:lnTo>
                    <a:pt x="516" y="1716"/>
                  </a:lnTo>
                  <a:lnTo>
                    <a:pt x="513" y="1724"/>
                  </a:lnTo>
                  <a:lnTo>
                    <a:pt x="511" y="1732"/>
                  </a:lnTo>
                  <a:lnTo>
                    <a:pt x="507" y="1737"/>
                  </a:lnTo>
                  <a:lnTo>
                    <a:pt x="504" y="1741"/>
                  </a:lnTo>
                  <a:lnTo>
                    <a:pt x="506" y="1747"/>
                  </a:lnTo>
                  <a:lnTo>
                    <a:pt x="507" y="1754"/>
                  </a:lnTo>
                  <a:lnTo>
                    <a:pt x="510" y="1764"/>
                  </a:lnTo>
                  <a:lnTo>
                    <a:pt x="510" y="1778"/>
                  </a:lnTo>
                  <a:lnTo>
                    <a:pt x="510" y="1788"/>
                  </a:lnTo>
                  <a:lnTo>
                    <a:pt x="508" y="1796"/>
                  </a:lnTo>
                  <a:lnTo>
                    <a:pt x="506" y="1802"/>
                  </a:lnTo>
                  <a:lnTo>
                    <a:pt x="502" y="1807"/>
                  </a:lnTo>
                  <a:lnTo>
                    <a:pt x="500" y="1809"/>
                  </a:lnTo>
                  <a:lnTo>
                    <a:pt x="499" y="1811"/>
                  </a:lnTo>
                  <a:lnTo>
                    <a:pt x="500" y="1813"/>
                  </a:lnTo>
                  <a:lnTo>
                    <a:pt x="502" y="1815"/>
                  </a:lnTo>
                  <a:lnTo>
                    <a:pt x="503" y="1816"/>
                  </a:lnTo>
                  <a:lnTo>
                    <a:pt x="504" y="1817"/>
                  </a:lnTo>
                  <a:lnTo>
                    <a:pt x="506" y="1819"/>
                  </a:lnTo>
                  <a:lnTo>
                    <a:pt x="507" y="1821"/>
                  </a:lnTo>
                  <a:lnTo>
                    <a:pt x="507" y="1825"/>
                  </a:lnTo>
                  <a:lnTo>
                    <a:pt x="506" y="1828"/>
                  </a:lnTo>
                  <a:lnTo>
                    <a:pt x="504" y="1830"/>
                  </a:lnTo>
                  <a:lnTo>
                    <a:pt x="503" y="1832"/>
                  </a:lnTo>
                  <a:lnTo>
                    <a:pt x="503" y="1833"/>
                  </a:lnTo>
                  <a:lnTo>
                    <a:pt x="503" y="1836"/>
                  </a:lnTo>
                  <a:lnTo>
                    <a:pt x="506" y="1842"/>
                  </a:lnTo>
                  <a:lnTo>
                    <a:pt x="510" y="1853"/>
                  </a:lnTo>
                  <a:lnTo>
                    <a:pt x="515" y="1864"/>
                  </a:lnTo>
                  <a:lnTo>
                    <a:pt x="520" y="1875"/>
                  </a:lnTo>
                  <a:lnTo>
                    <a:pt x="527" y="1883"/>
                  </a:lnTo>
                  <a:lnTo>
                    <a:pt x="534" y="1892"/>
                  </a:lnTo>
                  <a:lnTo>
                    <a:pt x="541" y="1905"/>
                  </a:lnTo>
                  <a:lnTo>
                    <a:pt x="546" y="1917"/>
                  </a:lnTo>
                  <a:lnTo>
                    <a:pt x="549" y="1926"/>
                  </a:lnTo>
                  <a:lnTo>
                    <a:pt x="550" y="1930"/>
                  </a:lnTo>
                  <a:lnTo>
                    <a:pt x="551" y="1946"/>
                  </a:lnTo>
                  <a:lnTo>
                    <a:pt x="541" y="1952"/>
                  </a:lnTo>
                  <a:lnTo>
                    <a:pt x="524" y="1957"/>
                  </a:lnTo>
                  <a:lnTo>
                    <a:pt x="504" y="1959"/>
                  </a:lnTo>
                  <a:lnTo>
                    <a:pt x="483" y="1959"/>
                  </a:lnTo>
                  <a:lnTo>
                    <a:pt x="466" y="1957"/>
                  </a:lnTo>
                  <a:lnTo>
                    <a:pt x="452" y="1953"/>
                  </a:lnTo>
                  <a:lnTo>
                    <a:pt x="439" y="1950"/>
                  </a:lnTo>
                  <a:lnTo>
                    <a:pt x="430" y="1947"/>
                  </a:lnTo>
                  <a:lnTo>
                    <a:pt x="427" y="1946"/>
                  </a:lnTo>
                  <a:lnTo>
                    <a:pt x="426" y="1929"/>
                  </a:lnTo>
                  <a:lnTo>
                    <a:pt x="422" y="1923"/>
                  </a:lnTo>
                  <a:lnTo>
                    <a:pt x="420" y="1919"/>
                  </a:lnTo>
                  <a:lnTo>
                    <a:pt x="420" y="1915"/>
                  </a:lnTo>
                  <a:lnTo>
                    <a:pt x="420" y="1913"/>
                  </a:lnTo>
                  <a:lnTo>
                    <a:pt x="420" y="1913"/>
                  </a:lnTo>
                  <a:lnTo>
                    <a:pt x="397" y="1898"/>
                  </a:lnTo>
                  <a:lnTo>
                    <a:pt x="398" y="1858"/>
                  </a:lnTo>
                  <a:lnTo>
                    <a:pt x="397" y="1845"/>
                  </a:lnTo>
                  <a:lnTo>
                    <a:pt x="398" y="1836"/>
                  </a:lnTo>
                  <a:lnTo>
                    <a:pt x="398" y="1829"/>
                  </a:lnTo>
                  <a:lnTo>
                    <a:pt x="397" y="1823"/>
                  </a:lnTo>
                  <a:lnTo>
                    <a:pt x="397" y="1812"/>
                  </a:lnTo>
                  <a:lnTo>
                    <a:pt x="397" y="1802"/>
                  </a:lnTo>
                  <a:lnTo>
                    <a:pt x="398" y="1795"/>
                  </a:lnTo>
                  <a:lnTo>
                    <a:pt x="398" y="1788"/>
                  </a:lnTo>
                  <a:lnTo>
                    <a:pt x="396" y="1782"/>
                  </a:lnTo>
                  <a:lnTo>
                    <a:pt x="394" y="1773"/>
                  </a:lnTo>
                  <a:lnTo>
                    <a:pt x="394" y="1769"/>
                  </a:lnTo>
                  <a:lnTo>
                    <a:pt x="396" y="1765"/>
                  </a:lnTo>
                  <a:lnTo>
                    <a:pt x="397" y="1761"/>
                  </a:lnTo>
                  <a:lnTo>
                    <a:pt x="400" y="1758"/>
                  </a:lnTo>
                  <a:lnTo>
                    <a:pt x="401" y="1754"/>
                  </a:lnTo>
                  <a:lnTo>
                    <a:pt x="402" y="1752"/>
                  </a:lnTo>
                  <a:lnTo>
                    <a:pt x="402" y="1749"/>
                  </a:lnTo>
                  <a:lnTo>
                    <a:pt x="401" y="1745"/>
                  </a:lnTo>
                  <a:lnTo>
                    <a:pt x="400" y="1741"/>
                  </a:lnTo>
                  <a:lnTo>
                    <a:pt x="398" y="1736"/>
                  </a:lnTo>
                  <a:lnTo>
                    <a:pt x="400" y="1731"/>
                  </a:lnTo>
                  <a:lnTo>
                    <a:pt x="401" y="1723"/>
                  </a:lnTo>
                  <a:lnTo>
                    <a:pt x="402" y="1710"/>
                  </a:lnTo>
                  <a:lnTo>
                    <a:pt x="405" y="1692"/>
                  </a:lnTo>
                  <a:lnTo>
                    <a:pt x="406" y="1673"/>
                  </a:lnTo>
                  <a:lnTo>
                    <a:pt x="407" y="1654"/>
                  </a:lnTo>
                  <a:lnTo>
                    <a:pt x="410" y="1638"/>
                  </a:lnTo>
                  <a:lnTo>
                    <a:pt x="410" y="1621"/>
                  </a:lnTo>
                  <a:lnTo>
                    <a:pt x="411" y="1597"/>
                  </a:lnTo>
                  <a:lnTo>
                    <a:pt x="411" y="1569"/>
                  </a:lnTo>
                  <a:lnTo>
                    <a:pt x="411" y="1538"/>
                  </a:lnTo>
                  <a:lnTo>
                    <a:pt x="411" y="1508"/>
                  </a:lnTo>
                  <a:lnTo>
                    <a:pt x="411" y="1481"/>
                  </a:lnTo>
                  <a:lnTo>
                    <a:pt x="411" y="1460"/>
                  </a:lnTo>
                  <a:lnTo>
                    <a:pt x="411" y="1439"/>
                  </a:lnTo>
                  <a:lnTo>
                    <a:pt x="411" y="1417"/>
                  </a:lnTo>
                  <a:lnTo>
                    <a:pt x="414" y="1396"/>
                  </a:lnTo>
                  <a:lnTo>
                    <a:pt x="415" y="1377"/>
                  </a:lnTo>
                  <a:lnTo>
                    <a:pt x="418" y="1362"/>
                  </a:lnTo>
                  <a:lnTo>
                    <a:pt x="419" y="1351"/>
                  </a:lnTo>
                  <a:lnTo>
                    <a:pt x="418" y="1341"/>
                  </a:lnTo>
                  <a:lnTo>
                    <a:pt x="414" y="1324"/>
                  </a:lnTo>
                  <a:lnTo>
                    <a:pt x="410" y="1303"/>
                  </a:lnTo>
                  <a:lnTo>
                    <a:pt x="405" y="1279"/>
                  </a:lnTo>
                  <a:lnTo>
                    <a:pt x="401" y="1252"/>
                  </a:lnTo>
                  <a:lnTo>
                    <a:pt x="397" y="1215"/>
                  </a:lnTo>
                  <a:lnTo>
                    <a:pt x="389" y="1177"/>
                  </a:lnTo>
                  <a:lnTo>
                    <a:pt x="380" y="1134"/>
                  </a:lnTo>
                  <a:lnTo>
                    <a:pt x="372" y="1086"/>
                  </a:lnTo>
                  <a:lnTo>
                    <a:pt x="367" y="1049"/>
                  </a:lnTo>
                  <a:lnTo>
                    <a:pt x="362" y="1020"/>
                  </a:lnTo>
                  <a:lnTo>
                    <a:pt x="355" y="1000"/>
                  </a:lnTo>
                  <a:lnTo>
                    <a:pt x="350" y="989"/>
                  </a:lnTo>
                  <a:lnTo>
                    <a:pt x="346" y="985"/>
                  </a:lnTo>
                  <a:lnTo>
                    <a:pt x="343" y="990"/>
                  </a:lnTo>
                  <a:lnTo>
                    <a:pt x="339" y="1000"/>
                  </a:lnTo>
                  <a:lnTo>
                    <a:pt x="333" y="1016"/>
                  </a:lnTo>
                  <a:lnTo>
                    <a:pt x="328" y="1037"/>
                  </a:lnTo>
                  <a:lnTo>
                    <a:pt x="320" y="1061"/>
                  </a:lnTo>
                  <a:lnTo>
                    <a:pt x="313" y="1087"/>
                  </a:lnTo>
                  <a:lnTo>
                    <a:pt x="307" y="1113"/>
                  </a:lnTo>
                  <a:lnTo>
                    <a:pt x="301" y="1138"/>
                  </a:lnTo>
                  <a:lnTo>
                    <a:pt x="297" y="1161"/>
                  </a:lnTo>
                  <a:lnTo>
                    <a:pt x="294" y="1181"/>
                  </a:lnTo>
                  <a:lnTo>
                    <a:pt x="291" y="1209"/>
                  </a:lnTo>
                  <a:lnTo>
                    <a:pt x="287" y="1236"/>
                  </a:lnTo>
                  <a:lnTo>
                    <a:pt x="282" y="1265"/>
                  </a:lnTo>
                  <a:lnTo>
                    <a:pt x="278" y="1292"/>
                  </a:lnTo>
                  <a:lnTo>
                    <a:pt x="274" y="1317"/>
                  </a:lnTo>
                  <a:lnTo>
                    <a:pt x="271" y="1338"/>
                  </a:lnTo>
                  <a:lnTo>
                    <a:pt x="270" y="1353"/>
                  </a:lnTo>
                  <a:lnTo>
                    <a:pt x="270" y="1371"/>
                  </a:lnTo>
                  <a:lnTo>
                    <a:pt x="269" y="1396"/>
                  </a:lnTo>
                  <a:lnTo>
                    <a:pt x="269" y="1425"/>
                  </a:lnTo>
                  <a:lnTo>
                    <a:pt x="267" y="1457"/>
                  </a:lnTo>
                  <a:lnTo>
                    <a:pt x="267" y="1490"/>
                  </a:lnTo>
                  <a:lnTo>
                    <a:pt x="267" y="1520"/>
                  </a:lnTo>
                  <a:lnTo>
                    <a:pt x="267" y="1553"/>
                  </a:lnTo>
                  <a:lnTo>
                    <a:pt x="265" y="1583"/>
                  </a:lnTo>
                  <a:lnTo>
                    <a:pt x="263" y="1610"/>
                  </a:lnTo>
                  <a:lnTo>
                    <a:pt x="262" y="1633"/>
                  </a:lnTo>
                  <a:lnTo>
                    <a:pt x="262" y="1652"/>
                  </a:lnTo>
                  <a:lnTo>
                    <a:pt x="262" y="1673"/>
                  </a:lnTo>
                  <a:lnTo>
                    <a:pt x="263" y="1693"/>
                  </a:lnTo>
                  <a:lnTo>
                    <a:pt x="263" y="1707"/>
                  </a:lnTo>
                  <a:lnTo>
                    <a:pt x="266" y="1718"/>
                  </a:lnTo>
                  <a:lnTo>
                    <a:pt x="267" y="1726"/>
                  </a:lnTo>
                  <a:lnTo>
                    <a:pt x="266" y="1735"/>
                  </a:lnTo>
                  <a:lnTo>
                    <a:pt x="262" y="1741"/>
                  </a:lnTo>
                  <a:lnTo>
                    <a:pt x="261" y="1743"/>
                  </a:lnTo>
                  <a:lnTo>
                    <a:pt x="262" y="1744"/>
                  </a:lnTo>
                  <a:lnTo>
                    <a:pt x="263" y="1745"/>
                  </a:lnTo>
                  <a:lnTo>
                    <a:pt x="265" y="1747"/>
                  </a:lnTo>
                  <a:lnTo>
                    <a:pt x="267" y="1747"/>
                  </a:lnTo>
                  <a:lnTo>
                    <a:pt x="270" y="1749"/>
                  </a:lnTo>
                  <a:lnTo>
                    <a:pt x="271" y="1751"/>
                  </a:lnTo>
                  <a:lnTo>
                    <a:pt x="273" y="1754"/>
                  </a:lnTo>
                  <a:lnTo>
                    <a:pt x="273" y="1762"/>
                  </a:lnTo>
                  <a:lnTo>
                    <a:pt x="273" y="1773"/>
                  </a:lnTo>
                  <a:lnTo>
                    <a:pt x="271" y="1782"/>
                  </a:lnTo>
                  <a:lnTo>
                    <a:pt x="270" y="1788"/>
                  </a:lnTo>
                  <a:lnTo>
                    <a:pt x="269" y="1791"/>
                  </a:lnTo>
                  <a:lnTo>
                    <a:pt x="269" y="1794"/>
                  </a:lnTo>
                  <a:lnTo>
                    <a:pt x="269" y="1796"/>
                  </a:lnTo>
                  <a:lnTo>
                    <a:pt x="270" y="1799"/>
                  </a:lnTo>
                  <a:lnTo>
                    <a:pt x="270" y="1802"/>
                  </a:lnTo>
                  <a:lnTo>
                    <a:pt x="270" y="1806"/>
                  </a:lnTo>
                  <a:lnTo>
                    <a:pt x="270" y="1811"/>
                  </a:lnTo>
                  <a:lnTo>
                    <a:pt x="269" y="1815"/>
                  </a:lnTo>
                  <a:lnTo>
                    <a:pt x="267" y="1817"/>
                  </a:lnTo>
                  <a:lnTo>
                    <a:pt x="266" y="1820"/>
                  </a:lnTo>
                  <a:lnTo>
                    <a:pt x="265" y="1821"/>
                  </a:lnTo>
                  <a:lnTo>
                    <a:pt x="263" y="1823"/>
                  </a:lnTo>
                  <a:lnTo>
                    <a:pt x="265" y="1823"/>
                  </a:lnTo>
                  <a:lnTo>
                    <a:pt x="265" y="1825"/>
                  </a:lnTo>
                  <a:lnTo>
                    <a:pt x="266" y="1828"/>
                  </a:lnTo>
                  <a:lnTo>
                    <a:pt x="266" y="1833"/>
                  </a:lnTo>
                  <a:lnTo>
                    <a:pt x="266" y="1840"/>
                  </a:lnTo>
                  <a:lnTo>
                    <a:pt x="266" y="1849"/>
                  </a:lnTo>
                  <a:lnTo>
                    <a:pt x="266" y="1860"/>
                  </a:lnTo>
                  <a:lnTo>
                    <a:pt x="267" y="1874"/>
                  </a:lnTo>
                  <a:lnTo>
                    <a:pt x="267" y="1885"/>
                  </a:lnTo>
                  <a:lnTo>
                    <a:pt x="266" y="1891"/>
                  </a:lnTo>
                  <a:lnTo>
                    <a:pt x="261" y="1895"/>
                  </a:lnTo>
                  <a:lnTo>
                    <a:pt x="254" y="1898"/>
                  </a:lnTo>
                  <a:lnTo>
                    <a:pt x="245" y="1902"/>
                  </a:lnTo>
                  <a:lnTo>
                    <a:pt x="240" y="1905"/>
                  </a:lnTo>
                  <a:lnTo>
                    <a:pt x="237" y="1905"/>
                  </a:lnTo>
                  <a:lnTo>
                    <a:pt x="228" y="1923"/>
                  </a:lnTo>
                  <a:lnTo>
                    <a:pt x="228" y="1943"/>
                  </a:lnTo>
                  <a:lnTo>
                    <a:pt x="225" y="1944"/>
                  </a:lnTo>
                  <a:lnTo>
                    <a:pt x="220" y="1948"/>
                  </a:lnTo>
                  <a:lnTo>
                    <a:pt x="212" y="1953"/>
                  </a:lnTo>
                  <a:lnTo>
                    <a:pt x="199" y="1959"/>
                  </a:lnTo>
                  <a:lnTo>
                    <a:pt x="182" y="1961"/>
                  </a:lnTo>
                  <a:lnTo>
                    <a:pt x="161" y="1961"/>
                  </a:lnTo>
                  <a:lnTo>
                    <a:pt x="142" y="1957"/>
                  </a:lnTo>
                  <a:lnTo>
                    <a:pt x="126" y="1953"/>
                  </a:lnTo>
                  <a:lnTo>
                    <a:pt x="115" y="1948"/>
                  </a:lnTo>
                  <a:lnTo>
                    <a:pt x="109" y="1943"/>
                  </a:lnTo>
                  <a:lnTo>
                    <a:pt x="106" y="1940"/>
                  </a:lnTo>
                  <a:lnTo>
                    <a:pt x="105" y="1939"/>
                  </a:lnTo>
                  <a:lnTo>
                    <a:pt x="104" y="1922"/>
                  </a:lnTo>
                  <a:lnTo>
                    <a:pt x="109" y="1918"/>
                  </a:lnTo>
                  <a:lnTo>
                    <a:pt x="113" y="1905"/>
                  </a:lnTo>
                  <a:lnTo>
                    <a:pt x="121" y="1891"/>
                  </a:lnTo>
                  <a:lnTo>
                    <a:pt x="131" y="1876"/>
                  </a:lnTo>
                  <a:lnTo>
                    <a:pt x="142" y="1863"/>
                  </a:lnTo>
                  <a:lnTo>
                    <a:pt x="151" y="1855"/>
                  </a:lnTo>
                  <a:lnTo>
                    <a:pt x="156" y="1846"/>
                  </a:lnTo>
                  <a:lnTo>
                    <a:pt x="161" y="1836"/>
                  </a:lnTo>
                  <a:lnTo>
                    <a:pt x="165" y="1825"/>
                  </a:lnTo>
                  <a:lnTo>
                    <a:pt x="168" y="1816"/>
                  </a:lnTo>
                  <a:lnTo>
                    <a:pt x="168" y="1813"/>
                  </a:lnTo>
                  <a:lnTo>
                    <a:pt x="168" y="1812"/>
                  </a:lnTo>
                  <a:lnTo>
                    <a:pt x="167" y="1809"/>
                  </a:lnTo>
                  <a:lnTo>
                    <a:pt x="165" y="1807"/>
                  </a:lnTo>
                  <a:lnTo>
                    <a:pt x="164" y="1804"/>
                  </a:lnTo>
                  <a:lnTo>
                    <a:pt x="161" y="1800"/>
                  </a:lnTo>
                  <a:lnTo>
                    <a:pt x="159" y="1796"/>
                  </a:lnTo>
                  <a:lnTo>
                    <a:pt x="159" y="1792"/>
                  </a:lnTo>
                  <a:lnTo>
                    <a:pt x="159" y="1790"/>
                  </a:lnTo>
                  <a:lnTo>
                    <a:pt x="160" y="1786"/>
                  </a:lnTo>
                  <a:lnTo>
                    <a:pt x="161" y="1783"/>
                  </a:lnTo>
                  <a:lnTo>
                    <a:pt x="161" y="1781"/>
                  </a:lnTo>
                  <a:lnTo>
                    <a:pt x="160" y="1777"/>
                  </a:lnTo>
                  <a:lnTo>
                    <a:pt x="157" y="1773"/>
                  </a:lnTo>
                  <a:lnTo>
                    <a:pt x="156" y="1768"/>
                  </a:lnTo>
                  <a:lnTo>
                    <a:pt x="157" y="1760"/>
                  </a:lnTo>
                  <a:lnTo>
                    <a:pt x="159" y="1751"/>
                  </a:lnTo>
                  <a:lnTo>
                    <a:pt x="160" y="1741"/>
                  </a:lnTo>
                  <a:lnTo>
                    <a:pt x="161" y="1737"/>
                  </a:lnTo>
                  <a:lnTo>
                    <a:pt x="161" y="1735"/>
                  </a:lnTo>
                  <a:lnTo>
                    <a:pt x="161" y="1732"/>
                  </a:lnTo>
                  <a:lnTo>
                    <a:pt x="160" y="1731"/>
                  </a:lnTo>
                  <a:lnTo>
                    <a:pt x="160" y="1728"/>
                  </a:lnTo>
                  <a:lnTo>
                    <a:pt x="160" y="1726"/>
                  </a:lnTo>
                  <a:lnTo>
                    <a:pt x="160" y="1722"/>
                  </a:lnTo>
                  <a:lnTo>
                    <a:pt x="160" y="1716"/>
                  </a:lnTo>
                  <a:lnTo>
                    <a:pt x="161" y="1714"/>
                  </a:lnTo>
                  <a:lnTo>
                    <a:pt x="163" y="1711"/>
                  </a:lnTo>
                  <a:lnTo>
                    <a:pt x="163" y="1710"/>
                  </a:lnTo>
                  <a:lnTo>
                    <a:pt x="163" y="1707"/>
                  </a:lnTo>
                  <a:lnTo>
                    <a:pt x="163" y="1705"/>
                  </a:lnTo>
                  <a:lnTo>
                    <a:pt x="160" y="1698"/>
                  </a:lnTo>
                  <a:lnTo>
                    <a:pt x="159" y="1690"/>
                  </a:lnTo>
                  <a:lnTo>
                    <a:pt x="159" y="1680"/>
                  </a:lnTo>
                  <a:lnTo>
                    <a:pt x="157" y="1668"/>
                  </a:lnTo>
                  <a:lnTo>
                    <a:pt x="153" y="1650"/>
                  </a:lnTo>
                  <a:lnTo>
                    <a:pt x="150" y="1627"/>
                  </a:lnTo>
                  <a:lnTo>
                    <a:pt x="146" y="1601"/>
                  </a:lnTo>
                  <a:lnTo>
                    <a:pt x="143" y="1575"/>
                  </a:lnTo>
                  <a:lnTo>
                    <a:pt x="142" y="1555"/>
                  </a:lnTo>
                  <a:lnTo>
                    <a:pt x="139" y="1529"/>
                  </a:lnTo>
                  <a:lnTo>
                    <a:pt x="138" y="1500"/>
                  </a:lnTo>
                  <a:lnTo>
                    <a:pt x="136" y="1469"/>
                  </a:lnTo>
                  <a:lnTo>
                    <a:pt x="135" y="1438"/>
                  </a:lnTo>
                  <a:lnTo>
                    <a:pt x="134" y="1409"/>
                  </a:lnTo>
                  <a:lnTo>
                    <a:pt x="134" y="1383"/>
                  </a:lnTo>
                  <a:lnTo>
                    <a:pt x="134" y="1363"/>
                  </a:lnTo>
                  <a:lnTo>
                    <a:pt x="135" y="1332"/>
                  </a:lnTo>
                  <a:lnTo>
                    <a:pt x="136" y="1304"/>
                  </a:lnTo>
                  <a:lnTo>
                    <a:pt x="138" y="1277"/>
                  </a:lnTo>
                  <a:lnTo>
                    <a:pt x="139" y="1248"/>
                  </a:lnTo>
                  <a:lnTo>
                    <a:pt x="140" y="1232"/>
                  </a:lnTo>
                  <a:lnTo>
                    <a:pt x="139" y="1210"/>
                  </a:lnTo>
                  <a:lnTo>
                    <a:pt x="138" y="1185"/>
                  </a:lnTo>
                  <a:lnTo>
                    <a:pt x="136" y="1156"/>
                  </a:lnTo>
                  <a:lnTo>
                    <a:pt x="134" y="1127"/>
                  </a:lnTo>
                  <a:lnTo>
                    <a:pt x="131" y="1100"/>
                  </a:lnTo>
                  <a:lnTo>
                    <a:pt x="130" y="1075"/>
                  </a:lnTo>
                  <a:lnTo>
                    <a:pt x="127" y="1054"/>
                  </a:lnTo>
                  <a:lnTo>
                    <a:pt x="126" y="1038"/>
                  </a:lnTo>
                  <a:lnTo>
                    <a:pt x="126" y="1032"/>
                  </a:lnTo>
                  <a:lnTo>
                    <a:pt x="125" y="1023"/>
                  </a:lnTo>
                  <a:lnTo>
                    <a:pt x="125" y="1010"/>
                  </a:lnTo>
                  <a:lnTo>
                    <a:pt x="123" y="993"/>
                  </a:lnTo>
                  <a:lnTo>
                    <a:pt x="122" y="977"/>
                  </a:lnTo>
                  <a:lnTo>
                    <a:pt x="121" y="961"/>
                  </a:lnTo>
                  <a:lnTo>
                    <a:pt x="119" y="948"/>
                  </a:lnTo>
                  <a:lnTo>
                    <a:pt x="119" y="934"/>
                  </a:lnTo>
                  <a:lnTo>
                    <a:pt x="119" y="922"/>
                  </a:lnTo>
                  <a:lnTo>
                    <a:pt x="119" y="914"/>
                  </a:lnTo>
                  <a:lnTo>
                    <a:pt x="119" y="910"/>
                  </a:lnTo>
                  <a:lnTo>
                    <a:pt x="117" y="909"/>
                  </a:lnTo>
                  <a:lnTo>
                    <a:pt x="113" y="907"/>
                  </a:lnTo>
                  <a:lnTo>
                    <a:pt x="110" y="906"/>
                  </a:lnTo>
                  <a:lnTo>
                    <a:pt x="108" y="905"/>
                  </a:lnTo>
                  <a:lnTo>
                    <a:pt x="106" y="904"/>
                  </a:lnTo>
                  <a:lnTo>
                    <a:pt x="106" y="902"/>
                  </a:lnTo>
                  <a:lnTo>
                    <a:pt x="106" y="904"/>
                  </a:lnTo>
                  <a:lnTo>
                    <a:pt x="109" y="917"/>
                  </a:lnTo>
                  <a:lnTo>
                    <a:pt x="113" y="926"/>
                  </a:lnTo>
                  <a:lnTo>
                    <a:pt x="114" y="932"/>
                  </a:lnTo>
                  <a:lnTo>
                    <a:pt x="113" y="938"/>
                  </a:lnTo>
                  <a:lnTo>
                    <a:pt x="106" y="939"/>
                  </a:lnTo>
                  <a:lnTo>
                    <a:pt x="98" y="938"/>
                  </a:lnTo>
                  <a:lnTo>
                    <a:pt x="92" y="935"/>
                  </a:lnTo>
                  <a:lnTo>
                    <a:pt x="89" y="934"/>
                  </a:lnTo>
                  <a:lnTo>
                    <a:pt x="81" y="938"/>
                  </a:lnTo>
                  <a:lnTo>
                    <a:pt x="70" y="940"/>
                  </a:lnTo>
                  <a:lnTo>
                    <a:pt x="57" y="943"/>
                  </a:lnTo>
                  <a:lnTo>
                    <a:pt x="49" y="942"/>
                  </a:lnTo>
                  <a:lnTo>
                    <a:pt x="42" y="936"/>
                  </a:lnTo>
                  <a:lnTo>
                    <a:pt x="37" y="931"/>
                  </a:lnTo>
                  <a:lnTo>
                    <a:pt x="32" y="927"/>
                  </a:lnTo>
                  <a:lnTo>
                    <a:pt x="28" y="924"/>
                  </a:lnTo>
                  <a:lnTo>
                    <a:pt x="24" y="922"/>
                  </a:lnTo>
                  <a:lnTo>
                    <a:pt x="19" y="918"/>
                  </a:lnTo>
                  <a:lnTo>
                    <a:pt x="15" y="915"/>
                  </a:lnTo>
                  <a:lnTo>
                    <a:pt x="12" y="911"/>
                  </a:lnTo>
                  <a:lnTo>
                    <a:pt x="11" y="909"/>
                  </a:lnTo>
                  <a:lnTo>
                    <a:pt x="11" y="901"/>
                  </a:lnTo>
                  <a:lnTo>
                    <a:pt x="12" y="892"/>
                  </a:lnTo>
                  <a:lnTo>
                    <a:pt x="12" y="884"/>
                  </a:lnTo>
                  <a:lnTo>
                    <a:pt x="12" y="880"/>
                  </a:lnTo>
                  <a:lnTo>
                    <a:pt x="11" y="880"/>
                  </a:lnTo>
                  <a:lnTo>
                    <a:pt x="9" y="879"/>
                  </a:lnTo>
                  <a:lnTo>
                    <a:pt x="8" y="877"/>
                  </a:lnTo>
                  <a:lnTo>
                    <a:pt x="6" y="876"/>
                  </a:lnTo>
                  <a:lnTo>
                    <a:pt x="3" y="873"/>
                  </a:lnTo>
                  <a:lnTo>
                    <a:pt x="2" y="872"/>
                  </a:lnTo>
                  <a:lnTo>
                    <a:pt x="0" y="870"/>
                  </a:lnTo>
                  <a:lnTo>
                    <a:pt x="0" y="864"/>
                  </a:lnTo>
                  <a:lnTo>
                    <a:pt x="2" y="856"/>
                  </a:lnTo>
                  <a:lnTo>
                    <a:pt x="2" y="845"/>
                  </a:lnTo>
                  <a:lnTo>
                    <a:pt x="2" y="833"/>
                  </a:lnTo>
                  <a:lnTo>
                    <a:pt x="3" y="815"/>
                  </a:lnTo>
                  <a:lnTo>
                    <a:pt x="3" y="792"/>
                  </a:lnTo>
                  <a:lnTo>
                    <a:pt x="6" y="766"/>
                  </a:lnTo>
                  <a:lnTo>
                    <a:pt x="7" y="740"/>
                  </a:lnTo>
                  <a:lnTo>
                    <a:pt x="9" y="722"/>
                  </a:lnTo>
                  <a:lnTo>
                    <a:pt x="11" y="695"/>
                  </a:lnTo>
                  <a:lnTo>
                    <a:pt x="13" y="665"/>
                  </a:lnTo>
                  <a:lnTo>
                    <a:pt x="16" y="631"/>
                  </a:lnTo>
                  <a:lnTo>
                    <a:pt x="17" y="596"/>
                  </a:lnTo>
                  <a:lnTo>
                    <a:pt x="20" y="561"/>
                  </a:lnTo>
                  <a:lnTo>
                    <a:pt x="21" y="529"/>
                  </a:lnTo>
                  <a:lnTo>
                    <a:pt x="24" y="502"/>
                  </a:lnTo>
                  <a:lnTo>
                    <a:pt x="25" y="481"/>
                  </a:lnTo>
                  <a:lnTo>
                    <a:pt x="28" y="440"/>
                  </a:lnTo>
                  <a:lnTo>
                    <a:pt x="34" y="396"/>
                  </a:lnTo>
                  <a:lnTo>
                    <a:pt x="41" y="348"/>
                  </a:lnTo>
                  <a:lnTo>
                    <a:pt x="50" y="300"/>
                  </a:lnTo>
                  <a:lnTo>
                    <a:pt x="55" y="274"/>
                  </a:lnTo>
                  <a:lnTo>
                    <a:pt x="59" y="246"/>
                  </a:lnTo>
                  <a:lnTo>
                    <a:pt x="64" y="218"/>
                  </a:lnTo>
                  <a:lnTo>
                    <a:pt x="68" y="189"/>
                  </a:lnTo>
                  <a:lnTo>
                    <a:pt x="72" y="163"/>
                  </a:lnTo>
                  <a:lnTo>
                    <a:pt x="75" y="139"/>
                  </a:lnTo>
                  <a:lnTo>
                    <a:pt x="78" y="122"/>
                  </a:lnTo>
                  <a:lnTo>
                    <a:pt x="79" y="112"/>
                  </a:lnTo>
                  <a:lnTo>
                    <a:pt x="81" y="100"/>
                  </a:lnTo>
                  <a:lnTo>
                    <a:pt x="88" y="92"/>
                  </a:lnTo>
                  <a:lnTo>
                    <a:pt x="96" y="85"/>
                  </a:lnTo>
                  <a:lnTo>
                    <a:pt x="108" y="79"/>
                  </a:lnTo>
                  <a:lnTo>
                    <a:pt x="122" y="74"/>
                  </a:lnTo>
                  <a:lnTo>
                    <a:pt x="140" y="68"/>
                  </a:lnTo>
                  <a:lnTo>
                    <a:pt x="163" y="63"/>
                  </a:lnTo>
                  <a:lnTo>
                    <a:pt x="187" y="55"/>
                  </a:lnTo>
                  <a:lnTo>
                    <a:pt x="206" y="49"/>
                  </a:lnTo>
                  <a:lnTo>
                    <a:pt x="218" y="43"/>
                  </a:lnTo>
                  <a:lnTo>
                    <a:pt x="225" y="40"/>
                  </a:lnTo>
                  <a:lnTo>
                    <a:pt x="232" y="36"/>
                  </a:lnTo>
                  <a:lnTo>
                    <a:pt x="240" y="30"/>
                  </a:lnTo>
                  <a:lnTo>
                    <a:pt x="250" y="23"/>
                  </a:lnTo>
                  <a:lnTo>
                    <a:pt x="261" y="11"/>
                  </a:lnTo>
                  <a:lnTo>
                    <a:pt x="27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869"/>
            <p:cNvSpPr>
              <a:spLocks/>
            </p:cNvSpPr>
            <p:nvPr/>
          </p:nvSpPr>
          <p:spPr bwMode="auto">
            <a:xfrm>
              <a:off x="7916835" y="3564504"/>
              <a:ext cx="0" cy="8979"/>
            </a:xfrm>
            <a:custGeom>
              <a:avLst/>
              <a:gdLst>
                <a:gd name="T0" fmla="*/ 0 h 5"/>
                <a:gd name="T1" fmla="*/ 3 h 5"/>
                <a:gd name="T2" fmla="*/ 4 h 5"/>
                <a:gd name="T3" fmla="*/ 5 h 5"/>
                <a:gd name="T4" fmla="*/ 0 h 5"/>
              </a:gdLst>
              <a:ahLst/>
              <a:cxnLst>
                <a:cxn ang="0">
                  <a:pos x="0" y="T0"/>
                </a:cxn>
                <a:cxn ang="0">
                  <a:pos x="0" y="T1"/>
                </a:cxn>
                <a:cxn ang="0">
                  <a:pos x="0" y="T2"/>
                </a:cxn>
                <a:cxn ang="0">
                  <a:pos x="0" y="T3"/>
                </a:cxn>
                <a:cxn ang="0">
                  <a:pos x="0" y="T4"/>
                </a:cxn>
              </a:cxnLst>
              <a:rect l="0" t="0" r="r" b="b"/>
              <a:pathLst>
                <a:path h="5">
                  <a:moveTo>
                    <a:pt x="0" y="0"/>
                  </a:moveTo>
                  <a:lnTo>
                    <a:pt x="0" y="3"/>
                  </a:lnTo>
                  <a:lnTo>
                    <a:pt x="0" y="4"/>
                  </a:lnTo>
                  <a:lnTo>
                    <a:pt x="0" y="5"/>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Rectangle 870"/>
            <p:cNvSpPr>
              <a:spLocks noChangeArrowheads="1"/>
            </p:cNvSpPr>
            <p:nvPr/>
          </p:nvSpPr>
          <p:spPr bwMode="auto">
            <a:xfrm>
              <a:off x="7916835" y="3562708"/>
              <a:ext cx="1796" cy="1796"/>
            </a:xfrm>
            <a:prstGeom prst="rect">
              <a:avLst/>
            </a:prstGeom>
            <a:solidFill>
              <a:srgbClr val="FFFFFF"/>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871"/>
            <p:cNvSpPr>
              <a:spLocks/>
            </p:cNvSpPr>
            <p:nvPr/>
          </p:nvSpPr>
          <p:spPr bwMode="auto">
            <a:xfrm>
              <a:off x="7361973" y="2212366"/>
              <a:ext cx="332199" cy="1296472"/>
            </a:xfrm>
            <a:custGeom>
              <a:avLst/>
              <a:gdLst>
                <a:gd name="T0" fmla="*/ 12 w 185"/>
                <a:gd name="T1" fmla="*/ 14 h 722"/>
                <a:gd name="T2" fmla="*/ 29 w 185"/>
                <a:gd name="T3" fmla="*/ 41 h 722"/>
                <a:gd name="T4" fmla="*/ 53 w 185"/>
                <a:gd name="T5" fmla="*/ 69 h 722"/>
                <a:gd name="T6" fmla="*/ 76 w 185"/>
                <a:gd name="T7" fmla="*/ 91 h 722"/>
                <a:gd name="T8" fmla="*/ 92 w 185"/>
                <a:gd name="T9" fmla="*/ 104 h 722"/>
                <a:gd name="T10" fmla="*/ 96 w 185"/>
                <a:gd name="T11" fmla="*/ 105 h 722"/>
                <a:gd name="T12" fmla="*/ 113 w 185"/>
                <a:gd name="T13" fmla="*/ 95 h 722"/>
                <a:gd name="T14" fmla="*/ 136 w 185"/>
                <a:gd name="T15" fmla="*/ 79 h 722"/>
                <a:gd name="T16" fmla="*/ 157 w 185"/>
                <a:gd name="T17" fmla="*/ 62 h 722"/>
                <a:gd name="T18" fmla="*/ 173 w 185"/>
                <a:gd name="T19" fmla="*/ 41 h 722"/>
                <a:gd name="T20" fmla="*/ 180 w 185"/>
                <a:gd name="T21" fmla="*/ 19 h 722"/>
                <a:gd name="T22" fmla="*/ 182 w 185"/>
                <a:gd name="T23" fmla="*/ 8 h 722"/>
                <a:gd name="T24" fmla="*/ 185 w 185"/>
                <a:gd name="T25" fmla="*/ 15 h 722"/>
                <a:gd name="T26" fmla="*/ 185 w 185"/>
                <a:gd name="T27" fmla="*/ 37 h 722"/>
                <a:gd name="T28" fmla="*/ 185 w 185"/>
                <a:gd name="T29" fmla="*/ 57 h 722"/>
                <a:gd name="T30" fmla="*/ 184 w 185"/>
                <a:gd name="T31" fmla="*/ 65 h 722"/>
                <a:gd name="T32" fmla="*/ 181 w 185"/>
                <a:gd name="T33" fmla="*/ 80 h 722"/>
                <a:gd name="T34" fmla="*/ 176 w 185"/>
                <a:gd name="T35" fmla="*/ 108 h 722"/>
                <a:gd name="T36" fmla="*/ 173 w 185"/>
                <a:gd name="T37" fmla="*/ 152 h 722"/>
                <a:gd name="T38" fmla="*/ 167 w 185"/>
                <a:gd name="T39" fmla="*/ 180 h 722"/>
                <a:gd name="T40" fmla="*/ 159 w 185"/>
                <a:gd name="T41" fmla="*/ 210 h 722"/>
                <a:gd name="T42" fmla="*/ 151 w 185"/>
                <a:gd name="T43" fmla="*/ 258 h 722"/>
                <a:gd name="T44" fmla="*/ 140 w 185"/>
                <a:gd name="T45" fmla="*/ 317 h 722"/>
                <a:gd name="T46" fmla="*/ 130 w 185"/>
                <a:gd name="T47" fmla="*/ 376 h 722"/>
                <a:gd name="T48" fmla="*/ 122 w 185"/>
                <a:gd name="T49" fmla="*/ 417 h 722"/>
                <a:gd name="T50" fmla="*/ 116 w 185"/>
                <a:gd name="T51" fmla="*/ 459 h 722"/>
                <a:gd name="T52" fmla="*/ 108 w 185"/>
                <a:gd name="T53" fmla="*/ 515 h 722"/>
                <a:gd name="T54" fmla="*/ 105 w 185"/>
                <a:gd name="T55" fmla="*/ 576 h 722"/>
                <a:gd name="T56" fmla="*/ 106 w 185"/>
                <a:gd name="T57" fmla="*/ 624 h 722"/>
                <a:gd name="T58" fmla="*/ 110 w 185"/>
                <a:gd name="T59" fmla="*/ 669 h 722"/>
                <a:gd name="T60" fmla="*/ 116 w 185"/>
                <a:gd name="T61" fmla="*/ 703 h 722"/>
                <a:gd name="T62" fmla="*/ 117 w 185"/>
                <a:gd name="T63" fmla="*/ 717 h 722"/>
                <a:gd name="T64" fmla="*/ 84 w 185"/>
                <a:gd name="T65" fmla="*/ 722 h 722"/>
                <a:gd name="T66" fmla="*/ 45 w 185"/>
                <a:gd name="T67" fmla="*/ 720 h 722"/>
                <a:gd name="T68" fmla="*/ 19 w 185"/>
                <a:gd name="T69" fmla="*/ 719 h 722"/>
                <a:gd name="T70" fmla="*/ 19 w 185"/>
                <a:gd name="T71" fmla="*/ 700 h 722"/>
                <a:gd name="T72" fmla="*/ 27 w 185"/>
                <a:gd name="T73" fmla="*/ 646 h 722"/>
                <a:gd name="T74" fmla="*/ 33 w 185"/>
                <a:gd name="T75" fmla="*/ 587 h 722"/>
                <a:gd name="T76" fmla="*/ 36 w 185"/>
                <a:gd name="T77" fmla="*/ 542 h 722"/>
                <a:gd name="T78" fmla="*/ 36 w 185"/>
                <a:gd name="T79" fmla="*/ 498 h 722"/>
                <a:gd name="T80" fmla="*/ 33 w 185"/>
                <a:gd name="T81" fmla="*/ 430 h 722"/>
                <a:gd name="T82" fmla="*/ 28 w 185"/>
                <a:gd name="T83" fmla="*/ 358 h 722"/>
                <a:gd name="T84" fmla="*/ 19 w 185"/>
                <a:gd name="T85" fmla="*/ 298 h 722"/>
                <a:gd name="T86" fmla="*/ 7 w 185"/>
                <a:gd name="T87" fmla="*/ 218 h 722"/>
                <a:gd name="T88" fmla="*/ 2 w 185"/>
                <a:gd name="T89" fmla="*/ 139 h 722"/>
                <a:gd name="T90" fmla="*/ 0 w 185"/>
                <a:gd name="T91" fmla="*/ 82 h 722"/>
                <a:gd name="T92" fmla="*/ 4 w 185"/>
                <a:gd name="T93" fmla="*/ 46 h 722"/>
                <a:gd name="T94" fmla="*/ 7 w 185"/>
                <a:gd name="T95" fmla="*/ 34 h 722"/>
                <a:gd name="T96" fmla="*/ 8 w 185"/>
                <a:gd name="T97" fmla="*/ 29 h 722"/>
                <a:gd name="T98" fmla="*/ 9 w 185"/>
                <a:gd name="T99"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5" h="722">
                  <a:moveTo>
                    <a:pt x="9" y="0"/>
                  </a:moveTo>
                  <a:lnTo>
                    <a:pt x="12" y="14"/>
                  </a:lnTo>
                  <a:lnTo>
                    <a:pt x="19" y="27"/>
                  </a:lnTo>
                  <a:lnTo>
                    <a:pt x="29" y="41"/>
                  </a:lnTo>
                  <a:lnTo>
                    <a:pt x="41" y="55"/>
                  </a:lnTo>
                  <a:lnTo>
                    <a:pt x="53" y="69"/>
                  </a:lnTo>
                  <a:lnTo>
                    <a:pt x="66" y="80"/>
                  </a:lnTo>
                  <a:lnTo>
                    <a:pt x="76" y="91"/>
                  </a:lnTo>
                  <a:lnTo>
                    <a:pt x="85" y="99"/>
                  </a:lnTo>
                  <a:lnTo>
                    <a:pt x="92" y="104"/>
                  </a:lnTo>
                  <a:lnTo>
                    <a:pt x="93" y="106"/>
                  </a:lnTo>
                  <a:lnTo>
                    <a:pt x="96" y="105"/>
                  </a:lnTo>
                  <a:lnTo>
                    <a:pt x="102" y="101"/>
                  </a:lnTo>
                  <a:lnTo>
                    <a:pt x="113" y="95"/>
                  </a:lnTo>
                  <a:lnTo>
                    <a:pt x="125" y="87"/>
                  </a:lnTo>
                  <a:lnTo>
                    <a:pt x="136" y="79"/>
                  </a:lnTo>
                  <a:lnTo>
                    <a:pt x="148" y="70"/>
                  </a:lnTo>
                  <a:lnTo>
                    <a:pt x="157" y="62"/>
                  </a:lnTo>
                  <a:lnTo>
                    <a:pt x="167" y="53"/>
                  </a:lnTo>
                  <a:lnTo>
                    <a:pt x="173" y="41"/>
                  </a:lnTo>
                  <a:lnTo>
                    <a:pt x="177" y="31"/>
                  </a:lnTo>
                  <a:lnTo>
                    <a:pt x="180" y="19"/>
                  </a:lnTo>
                  <a:lnTo>
                    <a:pt x="182" y="12"/>
                  </a:lnTo>
                  <a:lnTo>
                    <a:pt x="182" y="8"/>
                  </a:lnTo>
                  <a:lnTo>
                    <a:pt x="184" y="11"/>
                  </a:lnTo>
                  <a:lnTo>
                    <a:pt x="185" y="15"/>
                  </a:lnTo>
                  <a:lnTo>
                    <a:pt x="185" y="25"/>
                  </a:lnTo>
                  <a:lnTo>
                    <a:pt x="185" y="37"/>
                  </a:lnTo>
                  <a:lnTo>
                    <a:pt x="185" y="52"/>
                  </a:lnTo>
                  <a:lnTo>
                    <a:pt x="185" y="57"/>
                  </a:lnTo>
                  <a:lnTo>
                    <a:pt x="185" y="61"/>
                  </a:lnTo>
                  <a:lnTo>
                    <a:pt x="184" y="65"/>
                  </a:lnTo>
                  <a:lnTo>
                    <a:pt x="182" y="71"/>
                  </a:lnTo>
                  <a:lnTo>
                    <a:pt x="181" y="80"/>
                  </a:lnTo>
                  <a:lnTo>
                    <a:pt x="178" y="92"/>
                  </a:lnTo>
                  <a:lnTo>
                    <a:pt x="176" y="108"/>
                  </a:lnTo>
                  <a:lnTo>
                    <a:pt x="174" y="131"/>
                  </a:lnTo>
                  <a:lnTo>
                    <a:pt x="173" y="152"/>
                  </a:lnTo>
                  <a:lnTo>
                    <a:pt x="171" y="167"/>
                  </a:lnTo>
                  <a:lnTo>
                    <a:pt x="167" y="180"/>
                  </a:lnTo>
                  <a:lnTo>
                    <a:pt x="163" y="194"/>
                  </a:lnTo>
                  <a:lnTo>
                    <a:pt x="159" y="210"/>
                  </a:lnTo>
                  <a:lnTo>
                    <a:pt x="155" y="233"/>
                  </a:lnTo>
                  <a:lnTo>
                    <a:pt x="151" y="258"/>
                  </a:lnTo>
                  <a:lnTo>
                    <a:pt x="146" y="287"/>
                  </a:lnTo>
                  <a:lnTo>
                    <a:pt x="140" y="317"/>
                  </a:lnTo>
                  <a:lnTo>
                    <a:pt x="135" y="347"/>
                  </a:lnTo>
                  <a:lnTo>
                    <a:pt x="130" y="376"/>
                  </a:lnTo>
                  <a:lnTo>
                    <a:pt x="126" y="400"/>
                  </a:lnTo>
                  <a:lnTo>
                    <a:pt x="122" y="417"/>
                  </a:lnTo>
                  <a:lnTo>
                    <a:pt x="119" y="435"/>
                  </a:lnTo>
                  <a:lnTo>
                    <a:pt x="116" y="459"/>
                  </a:lnTo>
                  <a:lnTo>
                    <a:pt x="112" y="486"/>
                  </a:lnTo>
                  <a:lnTo>
                    <a:pt x="108" y="515"/>
                  </a:lnTo>
                  <a:lnTo>
                    <a:pt x="105" y="546"/>
                  </a:lnTo>
                  <a:lnTo>
                    <a:pt x="105" y="576"/>
                  </a:lnTo>
                  <a:lnTo>
                    <a:pt x="105" y="600"/>
                  </a:lnTo>
                  <a:lnTo>
                    <a:pt x="106" y="624"/>
                  </a:lnTo>
                  <a:lnTo>
                    <a:pt x="109" y="647"/>
                  </a:lnTo>
                  <a:lnTo>
                    <a:pt x="110" y="669"/>
                  </a:lnTo>
                  <a:lnTo>
                    <a:pt x="113" y="688"/>
                  </a:lnTo>
                  <a:lnTo>
                    <a:pt x="116" y="703"/>
                  </a:lnTo>
                  <a:lnTo>
                    <a:pt x="117" y="713"/>
                  </a:lnTo>
                  <a:lnTo>
                    <a:pt x="117" y="717"/>
                  </a:lnTo>
                  <a:lnTo>
                    <a:pt x="102" y="720"/>
                  </a:lnTo>
                  <a:lnTo>
                    <a:pt x="84" y="722"/>
                  </a:lnTo>
                  <a:lnTo>
                    <a:pt x="64" y="722"/>
                  </a:lnTo>
                  <a:lnTo>
                    <a:pt x="45" y="720"/>
                  </a:lnTo>
                  <a:lnTo>
                    <a:pt x="29" y="720"/>
                  </a:lnTo>
                  <a:lnTo>
                    <a:pt x="19" y="719"/>
                  </a:lnTo>
                  <a:lnTo>
                    <a:pt x="15" y="719"/>
                  </a:lnTo>
                  <a:lnTo>
                    <a:pt x="19" y="700"/>
                  </a:lnTo>
                  <a:lnTo>
                    <a:pt x="23" y="675"/>
                  </a:lnTo>
                  <a:lnTo>
                    <a:pt x="27" y="646"/>
                  </a:lnTo>
                  <a:lnTo>
                    <a:pt x="30" y="616"/>
                  </a:lnTo>
                  <a:lnTo>
                    <a:pt x="33" y="587"/>
                  </a:lnTo>
                  <a:lnTo>
                    <a:pt x="36" y="562"/>
                  </a:lnTo>
                  <a:lnTo>
                    <a:pt x="36" y="542"/>
                  </a:lnTo>
                  <a:lnTo>
                    <a:pt x="36" y="524"/>
                  </a:lnTo>
                  <a:lnTo>
                    <a:pt x="36" y="498"/>
                  </a:lnTo>
                  <a:lnTo>
                    <a:pt x="34" y="466"/>
                  </a:lnTo>
                  <a:lnTo>
                    <a:pt x="33" y="430"/>
                  </a:lnTo>
                  <a:lnTo>
                    <a:pt x="30" y="393"/>
                  </a:lnTo>
                  <a:lnTo>
                    <a:pt x="28" y="358"/>
                  </a:lnTo>
                  <a:lnTo>
                    <a:pt x="23" y="325"/>
                  </a:lnTo>
                  <a:lnTo>
                    <a:pt x="19" y="298"/>
                  </a:lnTo>
                  <a:lnTo>
                    <a:pt x="11" y="258"/>
                  </a:lnTo>
                  <a:lnTo>
                    <a:pt x="7" y="218"/>
                  </a:lnTo>
                  <a:lnTo>
                    <a:pt x="3" y="177"/>
                  </a:lnTo>
                  <a:lnTo>
                    <a:pt x="2" y="139"/>
                  </a:lnTo>
                  <a:lnTo>
                    <a:pt x="0" y="106"/>
                  </a:lnTo>
                  <a:lnTo>
                    <a:pt x="0" y="82"/>
                  </a:lnTo>
                  <a:lnTo>
                    <a:pt x="2" y="62"/>
                  </a:lnTo>
                  <a:lnTo>
                    <a:pt x="4" y="46"/>
                  </a:lnTo>
                  <a:lnTo>
                    <a:pt x="6" y="40"/>
                  </a:lnTo>
                  <a:lnTo>
                    <a:pt x="7" y="34"/>
                  </a:lnTo>
                  <a:lnTo>
                    <a:pt x="8" y="31"/>
                  </a:lnTo>
                  <a:lnTo>
                    <a:pt x="8" y="29"/>
                  </a:lnTo>
                  <a:lnTo>
                    <a:pt x="9" y="28"/>
                  </a:lnTo>
                  <a:lnTo>
                    <a:pt x="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9464700" y="1519238"/>
            <a:ext cx="1113314" cy="4332948"/>
            <a:chOff x="8310086" y="1519238"/>
            <a:chExt cx="1113314" cy="4332948"/>
          </a:xfrm>
        </p:grpSpPr>
        <p:sp>
          <p:nvSpPr>
            <p:cNvPr id="30" name="Freeform 872"/>
            <p:cNvSpPr>
              <a:spLocks/>
            </p:cNvSpPr>
            <p:nvPr/>
          </p:nvSpPr>
          <p:spPr bwMode="auto">
            <a:xfrm>
              <a:off x="8699746" y="1519238"/>
              <a:ext cx="407617" cy="711085"/>
            </a:xfrm>
            <a:custGeom>
              <a:avLst/>
              <a:gdLst>
                <a:gd name="T0" fmla="*/ 148 w 227"/>
                <a:gd name="T1" fmla="*/ 2 h 396"/>
                <a:gd name="T2" fmla="*/ 174 w 227"/>
                <a:gd name="T3" fmla="*/ 16 h 396"/>
                <a:gd name="T4" fmla="*/ 190 w 227"/>
                <a:gd name="T5" fmla="*/ 32 h 396"/>
                <a:gd name="T6" fmla="*/ 199 w 227"/>
                <a:gd name="T7" fmla="*/ 51 h 396"/>
                <a:gd name="T8" fmla="*/ 203 w 227"/>
                <a:gd name="T9" fmla="*/ 60 h 396"/>
                <a:gd name="T10" fmla="*/ 211 w 227"/>
                <a:gd name="T11" fmla="*/ 70 h 396"/>
                <a:gd name="T12" fmla="*/ 221 w 227"/>
                <a:gd name="T13" fmla="*/ 97 h 396"/>
                <a:gd name="T14" fmla="*/ 223 w 227"/>
                <a:gd name="T15" fmla="*/ 136 h 396"/>
                <a:gd name="T16" fmla="*/ 214 w 227"/>
                <a:gd name="T17" fmla="*/ 164 h 396"/>
                <a:gd name="T18" fmla="*/ 211 w 227"/>
                <a:gd name="T19" fmla="*/ 177 h 396"/>
                <a:gd name="T20" fmla="*/ 223 w 227"/>
                <a:gd name="T21" fmla="*/ 177 h 396"/>
                <a:gd name="T22" fmla="*/ 227 w 227"/>
                <a:gd name="T23" fmla="*/ 189 h 396"/>
                <a:gd name="T24" fmla="*/ 227 w 227"/>
                <a:gd name="T25" fmla="*/ 206 h 396"/>
                <a:gd name="T26" fmla="*/ 218 w 227"/>
                <a:gd name="T27" fmla="*/ 233 h 396"/>
                <a:gd name="T28" fmla="*/ 208 w 227"/>
                <a:gd name="T29" fmla="*/ 245 h 396"/>
                <a:gd name="T30" fmla="*/ 202 w 227"/>
                <a:gd name="T31" fmla="*/ 248 h 396"/>
                <a:gd name="T32" fmla="*/ 195 w 227"/>
                <a:gd name="T33" fmla="*/ 248 h 396"/>
                <a:gd name="T34" fmla="*/ 194 w 227"/>
                <a:gd name="T35" fmla="*/ 248 h 396"/>
                <a:gd name="T36" fmla="*/ 193 w 227"/>
                <a:gd name="T37" fmla="*/ 258 h 396"/>
                <a:gd name="T38" fmla="*/ 190 w 227"/>
                <a:gd name="T39" fmla="*/ 276 h 396"/>
                <a:gd name="T40" fmla="*/ 186 w 227"/>
                <a:gd name="T41" fmla="*/ 288 h 396"/>
                <a:gd name="T42" fmla="*/ 178 w 227"/>
                <a:gd name="T43" fmla="*/ 300 h 396"/>
                <a:gd name="T44" fmla="*/ 173 w 227"/>
                <a:gd name="T45" fmla="*/ 307 h 396"/>
                <a:gd name="T46" fmla="*/ 169 w 227"/>
                <a:gd name="T47" fmla="*/ 343 h 396"/>
                <a:gd name="T48" fmla="*/ 151 w 227"/>
                <a:gd name="T49" fmla="*/ 373 h 396"/>
                <a:gd name="T50" fmla="*/ 128 w 227"/>
                <a:gd name="T51" fmla="*/ 396 h 396"/>
                <a:gd name="T52" fmla="*/ 119 w 227"/>
                <a:gd name="T53" fmla="*/ 389 h 396"/>
                <a:gd name="T54" fmla="*/ 96 w 227"/>
                <a:gd name="T55" fmla="*/ 372 h 396"/>
                <a:gd name="T56" fmla="*/ 67 w 227"/>
                <a:gd name="T57" fmla="*/ 346 h 396"/>
                <a:gd name="T58" fmla="*/ 39 w 227"/>
                <a:gd name="T59" fmla="*/ 313 h 396"/>
                <a:gd name="T60" fmla="*/ 28 w 227"/>
                <a:gd name="T61" fmla="*/ 294 h 396"/>
                <a:gd name="T62" fmla="*/ 32 w 227"/>
                <a:gd name="T63" fmla="*/ 269 h 396"/>
                <a:gd name="T64" fmla="*/ 29 w 227"/>
                <a:gd name="T65" fmla="*/ 246 h 396"/>
                <a:gd name="T66" fmla="*/ 28 w 227"/>
                <a:gd name="T67" fmla="*/ 233 h 396"/>
                <a:gd name="T68" fmla="*/ 20 w 227"/>
                <a:gd name="T69" fmla="*/ 233 h 396"/>
                <a:gd name="T70" fmla="*/ 13 w 227"/>
                <a:gd name="T71" fmla="*/ 228 h 396"/>
                <a:gd name="T72" fmla="*/ 8 w 227"/>
                <a:gd name="T73" fmla="*/ 222 h 396"/>
                <a:gd name="T74" fmla="*/ 3 w 227"/>
                <a:gd name="T75" fmla="*/ 206 h 396"/>
                <a:gd name="T76" fmla="*/ 0 w 227"/>
                <a:gd name="T77" fmla="*/ 177 h 396"/>
                <a:gd name="T78" fmla="*/ 3 w 227"/>
                <a:gd name="T79" fmla="*/ 168 h 396"/>
                <a:gd name="T80" fmla="*/ 9 w 227"/>
                <a:gd name="T81" fmla="*/ 161 h 396"/>
                <a:gd name="T82" fmla="*/ 13 w 227"/>
                <a:gd name="T83" fmla="*/ 159 h 396"/>
                <a:gd name="T84" fmla="*/ 16 w 227"/>
                <a:gd name="T85" fmla="*/ 159 h 396"/>
                <a:gd name="T86" fmla="*/ 16 w 227"/>
                <a:gd name="T87" fmla="*/ 147 h 396"/>
                <a:gd name="T88" fmla="*/ 15 w 227"/>
                <a:gd name="T89" fmla="*/ 125 h 396"/>
                <a:gd name="T90" fmla="*/ 13 w 227"/>
                <a:gd name="T91" fmla="*/ 96 h 396"/>
                <a:gd name="T92" fmla="*/ 19 w 227"/>
                <a:gd name="T93" fmla="*/ 63 h 396"/>
                <a:gd name="T94" fmla="*/ 29 w 227"/>
                <a:gd name="T95" fmla="*/ 47 h 396"/>
                <a:gd name="T96" fmla="*/ 49 w 227"/>
                <a:gd name="T97" fmla="*/ 28 h 396"/>
                <a:gd name="T98" fmla="*/ 68 w 227"/>
                <a:gd name="T99" fmla="*/ 15 h 396"/>
                <a:gd name="T100" fmla="*/ 106 w 227"/>
                <a:gd name="T101" fmla="*/ 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7" h="396">
                  <a:moveTo>
                    <a:pt x="130" y="0"/>
                  </a:moveTo>
                  <a:lnTo>
                    <a:pt x="148" y="2"/>
                  </a:lnTo>
                  <a:lnTo>
                    <a:pt x="163" y="8"/>
                  </a:lnTo>
                  <a:lnTo>
                    <a:pt x="174" y="16"/>
                  </a:lnTo>
                  <a:lnTo>
                    <a:pt x="183" y="24"/>
                  </a:lnTo>
                  <a:lnTo>
                    <a:pt x="190" y="32"/>
                  </a:lnTo>
                  <a:lnTo>
                    <a:pt x="195" y="42"/>
                  </a:lnTo>
                  <a:lnTo>
                    <a:pt x="199" y="51"/>
                  </a:lnTo>
                  <a:lnTo>
                    <a:pt x="202" y="58"/>
                  </a:lnTo>
                  <a:lnTo>
                    <a:pt x="203" y="60"/>
                  </a:lnTo>
                  <a:lnTo>
                    <a:pt x="206" y="63"/>
                  </a:lnTo>
                  <a:lnTo>
                    <a:pt x="211" y="70"/>
                  </a:lnTo>
                  <a:lnTo>
                    <a:pt x="218" y="81"/>
                  </a:lnTo>
                  <a:lnTo>
                    <a:pt x="221" y="97"/>
                  </a:lnTo>
                  <a:lnTo>
                    <a:pt x="224" y="118"/>
                  </a:lnTo>
                  <a:lnTo>
                    <a:pt x="223" y="136"/>
                  </a:lnTo>
                  <a:lnTo>
                    <a:pt x="219" y="151"/>
                  </a:lnTo>
                  <a:lnTo>
                    <a:pt x="214" y="164"/>
                  </a:lnTo>
                  <a:lnTo>
                    <a:pt x="211" y="173"/>
                  </a:lnTo>
                  <a:lnTo>
                    <a:pt x="211" y="177"/>
                  </a:lnTo>
                  <a:lnTo>
                    <a:pt x="218" y="174"/>
                  </a:lnTo>
                  <a:lnTo>
                    <a:pt x="223" y="177"/>
                  </a:lnTo>
                  <a:lnTo>
                    <a:pt x="225" y="182"/>
                  </a:lnTo>
                  <a:lnTo>
                    <a:pt x="227" y="189"/>
                  </a:lnTo>
                  <a:lnTo>
                    <a:pt x="227" y="198"/>
                  </a:lnTo>
                  <a:lnTo>
                    <a:pt x="227" y="206"/>
                  </a:lnTo>
                  <a:lnTo>
                    <a:pt x="223" y="220"/>
                  </a:lnTo>
                  <a:lnTo>
                    <a:pt x="218" y="233"/>
                  </a:lnTo>
                  <a:lnTo>
                    <a:pt x="211" y="242"/>
                  </a:lnTo>
                  <a:lnTo>
                    <a:pt x="208" y="245"/>
                  </a:lnTo>
                  <a:lnTo>
                    <a:pt x="204" y="248"/>
                  </a:lnTo>
                  <a:lnTo>
                    <a:pt x="202" y="248"/>
                  </a:lnTo>
                  <a:lnTo>
                    <a:pt x="198" y="248"/>
                  </a:lnTo>
                  <a:lnTo>
                    <a:pt x="195" y="248"/>
                  </a:lnTo>
                  <a:lnTo>
                    <a:pt x="194" y="248"/>
                  </a:lnTo>
                  <a:lnTo>
                    <a:pt x="194" y="248"/>
                  </a:lnTo>
                  <a:lnTo>
                    <a:pt x="193" y="250"/>
                  </a:lnTo>
                  <a:lnTo>
                    <a:pt x="193" y="258"/>
                  </a:lnTo>
                  <a:lnTo>
                    <a:pt x="191" y="267"/>
                  </a:lnTo>
                  <a:lnTo>
                    <a:pt x="190" y="276"/>
                  </a:lnTo>
                  <a:lnTo>
                    <a:pt x="189" y="283"/>
                  </a:lnTo>
                  <a:lnTo>
                    <a:pt x="186" y="288"/>
                  </a:lnTo>
                  <a:lnTo>
                    <a:pt x="182" y="295"/>
                  </a:lnTo>
                  <a:lnTo>
                    <a:pt x="178" y="300"/>
                  </a:lnTo>
                  <a:lnTo>
                    <a:pt x="174" y="304"/>
                  </a:lnTo>
                  <a:lnTo>
                    <a:pt x="173" y="307"/>
                  </a:lnTo>
                  <a:lnTo>
                    <a:pt x="174" y="330"/>
                  </a:lnTo>
                  <a:lnTo>
                    <a:pt x="169" y="343"/>
                  </a:lnTo>
                  <a:lnTo>
                    <a:pt x="160" y="358"/>
                  </a:lnTo>
                  <a:lnTo>
                    <a:pt x="151" y="373"/>
                  </a:lnTo>
                  <a:lnTo>
                    <a:pt x="140" y="386"/>
                  </a:lnTo>
                  <a:lnTo>
                    <a:pt x="128" y="396"/>
                  </a:lnTo>
                  <a:lnTo>
                    <a:pt x="126" y="394"/>
                  </a:lnTo>
                  <a:lnTo>
                    <a:pt x="119" y="389"/>
                  </a:lnTo>
                  <a:lnTo>
                    <a:pt x="109" y="383"/>
                  </a:lnTo>
                  <a:lnTo>
                    <a:pt x="96" y="372"/>
                  </a:lnTo>
                  <a:lnTo>
                    <a:pt x="81" y="360"/>
                  </a:lnTo>
                  <a:lnTo>
                    <a:pt x="67" y="346"/>
                  </a:lnTo>
                  <a:lnTo>
                    <a:pt x="53" y="330"/>
                  </a:lnTo>
                  <a:lnTo>
                    <a:pt x="39" y="313"/>
                  </a:lnTo>
                  <a:lnTo>
                    <a:pt x="28" y="294"/>
                  </a:lnTo>
                  <a:lnTo>
                    <a:pt x="28" y="294"/>
                  </a:lnTo>
                  <a:lnTo>
                    <a:pt x="34" y="275"/>
                  </a:lnTo>
                  <a:lnTo>
                    <a:pt x="32" y="269"/>
                  </a:lnTo>
                  <a:lnTo>
                    <a:pt x="30" y="258"/>
                  </a:lnTo>
                  <a:lnTo>
                    <a:pt x="29" y="246"/>
                  </a:lnTo>
                  <a:lnTo>
                    <a:pt x="28" y="237"/>
                  </a:lnTo>
                  <a:lnTo>
                    <a:pt x="28" y="233"/>
                  </a:lnTo>
                  <a:lnTo>
                    <a:pt x="24" y="235"/>
                  </a:lnTo>
                  <a:lnTo>
                    <a:pt x="20" y="233"/>
                  </a:lnTo>
                  <a:lnTo>
                    <a:pt x="17" y="232"/>
                  </a:lnTo>
                  <a:lnTo>
                    <a:pt x="13" y="228"/>
                  </a:lnTo>
                  <a:lnTo>
                    <a:pt x="11" y="225"/>
                  </a:lnTo>
                  <a:lnTo>
                    <a:pt x="8" y="222"/>
                  </a:lnTo>
                  <a:lnTo>
                    <a:pt x="7" y="216"/>
                  </a:lnTo>
                  <a:lnTo>
                    <a:pt x="3" y="206"/>
                  </a:lnTo>
                  <a:lnTo>
                    <a:pt x="0" y="193"/>
                  </a:lnTo>
                  <a:lnTo>
                    <a:pt x="0" y="177"/>
                  </a:lnTo>
                  <a:lnTo>
                    <a:pt x="2" y="172"/>
                  </a:lnTo>
                  <a:lnTo>
                    <a:pt x="3" y="168"/>
                  </a:lnTo>
                  <a:lnTo>
                    <a:pt x="5" y="164"/>
                  </a:lnTo>
                  <a:lnTo>
                    <a:pt x="9" y="161"/>
                  </a:lnTo>
                  <a:lnTo>
                    <a:pt x="12" y="160"/>
                  </a:lnTo>
                  <a:lnTo>
                    <a:pt x="13" y="159"/>
                  </a:lnTo>
                  <a:lnTo>
                    <a:pt x="16" y="159"/>
                  </a:lnTo>
                  <a:lnTo>
                    <a:pt x="16" y="159"/>
                  </a:lnTo>
                  <a:lnTo>
                    <a:pt x="16" y="155"/>
                  </a:lnTo>
                  <a:lnTo>
                    <a:pt x="16" y="147"/>
                  </a:lnTo>
                  <a:lnTo>
                    <a:pt x="15" y="136"/>
                  </a:lnTo>
                  <a:lnTo>
                    <a:pt x="15" y="125"/>
                  </a:lnTo>
                  <a:lnTo>
                    <a:pt x="13" y="114"/>
                  </a:lnTo>
                  <a:lnTo>
                    <a:pt x="13" y="96"/>
                  </a:lnTo>
                  <a:lnTo>
                    <a:pt x="16" y="78"/>
                  </a:lnTo>
                  <a:lnTo>
                    <a:pt x="19" y="63"/>
                  </a:lnTo>
                  <a:lnTo>
                    <a:pt x="22" y="55"/>
                  </a:lnTo>
                  <a:lnTo>
                    <a:pt x="29" y="47"/>
                  </a:lnTo>
                  <a:lnTo>
                    <a:pt x="38" y="37"/>
                  </a:lnTo>
                  <a:lnTo>
                    <a:pt x="49" y="28"/>
                  </a:lnTo>
                  <a:lnTo>
                    <a:pt x="59" y="20"/>
                  </a:lnTo>
                  <a:lnTo>
                    <a:pt x="68" y="15"/>
                  </a:lnTo>
                  <a:lnTo>
                    <a:pt x="87" y="7"/>
                  </a:lnTo>
                  <a:lnTo>
                    <a:pt x="106" y="2"/>
                  </a:lnTo>
                  <a:lnTo>
                    <a:pt x="13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873"/>
            <p:cNvSpPr>
              <a:spLocks noEditPoints="1"/>
            </p:cNvSpPr>
            <p:nvPr/>
          </p:nvSpPr>
          <p:spPr bwMode="auto">
            <a:xfrm>
              <a:off x="8310086" y="2090260"/>
              <a:ext cx="1113314" cy="3761926"/>
            </a:xfrm>
            <a:custGeom>
              <a:avLst/>
              <a:gdLst>
                <a:gd name="T0" fmla="*/ 306 w 620"/>
                <a:gd name="T1" fmla="*/ 1189 h 2095"/>
                <a:gd name="T2" fmla="*/ 284 w 620"/>
                <a:gd name="T3" fmla="*/ 1332 h 2095"/>
                <a:gd name="T4" fmla="*/ 271 w 620"/>
                <a:gd name="T5" fmla="*/ 1451 h 2095"/>
                <a:gd name="T6" fmla="*/ 270 w 620"/>
                <a:gd name="T7" fmla="*/ 1474 h 2095"/>
                <a:gd name="T8" fmla="*/ 281 w 620"/>
                <a:gd name="T9" fmla="*/ 1587 h 2095"/>
                <a:gd name="T10" fmla="*/ 297 w 620"/>
                <a:gd name="T11" fmla="*/ 1630 h 2095"/>
                <a:gd name="T12" fmla="*/ 331 w 620"/>
                <a:gd name="T13" fmla="*/ 1501 h 2095"/>
                <a:gd name="T14" fmla="*/ 378 w 620"/>
                <a:gd name="T15" fmla="*/ 1396 h 2095"/>
                <a:gd name="T16" fmla="*/ 400 w 620"/>
                <a:gd name="T17" fmla="*/ 1372 h 2095"/>
                <a:gd name="T18" fmla="*/ 378 w 620"/>
                <a:gd name="T19" fmla="*/ 1286 h 2095"/>
                <a:gd name="T20" fmla="*/ 338 w 620"/>
                <a:gd name="T21" fmla="*/ 1120 h 2095"/>
                <a:gd name="T22" fmla="*/ 467 w 620"/>
                <a:gd name="T23" fmla="*/ 258 h 2095"/>
                <a:gd name="T24" fmla="*/ 236 w 620"/>
                <a:gd name="T25" fmla="*/ 12 h 2095"/>
                <a:gd name="T26" fmla="*/ 300 w 620"/>
                <a:gd name="T27" fmla="*/ 150 h 2095"/>
                <a:gd name="T28" fmla="*/ 336 w 620"/>
                <a:gd name="T29" fmla="*/ 220 h 2095"/>
                <a:gd name="T30" fmla="*/ 344 w 620"/>
                <a:gd name="T31" fmla="*/ 129 h 2095"/>
                <a:gd name="T32" fmla="*/ 380 w 620"/>
                <a:gd name="T33" fmla="*/ 140 h 2095"/>
                <a:gd name="T34" fmla="*/ 414 w 620"/>
                <a:gd name="T35" fmla="*/ 275 h 2095"/>
                <a:gd name="T36" fmla="*/ 417 w 620"/>
                <a:gd name="T37" fmla="*/ 186 h 2095"/>
                <a:gd name="T38" fmla="*/ 455 w 620"/>
                <a:gd name="T39" fmla="*/ 57 h 2095"/>
                <a:gd name="T40" fmla="*/ 555 w 620"/>
                <a:gd name="T41" fmla="*/ 117 h 2095"/>
                <a:gd name="T42" fmla="*/ 576 w 620"/>
                <a:gd name="T43" fmla="*/ 250 h 2095"/>
                <a:gd name="T44" fmla="*/ 594 w 620"/>
                <a:gd name="T45" fmla="*/ 363 h 2095"/>
                <a:gd name="T46" fmla="*/ 606 w 620"/>
                <a:gd name="T47" fmla="*/ 510 h 2095"/>
                <a:gd name="T48" fmla="*/ 611 w 620"/>
                <a:gd name="T49" fmla="*/ 639 h 2095"/>
                <a:gd name="T50" fmla="*/ 614 w 620"/>
                <a:gd name="T51" fmla="*/ 753 h 2095"/>
                <a:gd name="T52" fmla="*/ 618 w 620"/>
                <a:gd name="T53" fmla="*/ 880 h 2095"/>
                <a:gd name="T54" fmla="*/ 620 w 620"/>
                <a:gd name="T55" fmla="*/ 960 h 2095"/>
                <a:gd name="T56" fmla="*/ 596 w 620"/>
                <a:gd name="T57" fmla="*/ 1044 h 2095"/>
                <a:gd name="T58" fmla="*/ 554 w 620"/>
                <a:gd name="T59" fmla="*/ 1062 h 2095"/>
                <a:gd name="T60" fmla="*/ 565 w 620"/>
                <a:gd name="T61" fmla="*/ 1230 h 2095"/>
                <a:gd name="T62" fmla="*/ 547 w 620"/>
                <a:gd name="T63" fmla="*/ 1400 h 2095"/>
                <a:gd name="T64" fmla="*/ 458 w 620"/>
                <a:gd name="T65" fmla="*/ 1588 h 2095"/>
                <a:gd name="T66" fmla="*/ 387 w 620"/>
                <a:gd name="T67" fmla="*/ 1755 h 2095"/>
                <a:gd name="T68" fmla="*/ 372 w 620"/>
                <a:gd name="T69" fmla="*/ 1827 h 2095"/>
                <a:gd name="T70" fmla="*/ 420 w 620"/>
                <a:gd name="T71" fmla="*/ 1921 h 2095"/>
                <a:gd name="T72" fmla="*/ 514 w 620"/>
                <a:gd name="T73" fmla="*/ 1978 h 2095"/>
                <a:gd name="T74" fmla="*/ 520 w 620"/>
                <a:gd name="T75" fmla="*/ 2006 h 2095"/>
                <a:gd name="T76" fmla="*/ 414 w 620"/>
                <a:gd name="T77" fmla="*/ 2026 h 2095"/>
                <a:gd name="T78" fmla="*/ 360 w 620"/>
                <a:gd name="T79" fmla="*/ 2053 h 2095"/>
                <a:gd name="T80" fmla="*/ 311 w 620"/>
                <a:gd name="T81" fmla="*/ 2091 h 2095"/>
                <a:gd name="T82" fmla="*/ 211 w 620"/>
                <a:gd name="T83" fmla="*/ 2064 h 2095"/>
                <a:gd name="T84" fmla="*/ 215 w 620"/>
                <a:gd name="T85" fmla="*/ 1963 h 2095"/>
                <a:gd name="T86" fmla="*/ 192 w 620"/>
                <a:gd name="T87" fmla="*/ 1914 h 2095"/>
                <a:gd name="T88" fmla="*/ 179 w 620"/>
                <a:gd name="T89" fmla="*/ 1804 h 2095"/>
                <a:gd name="T90" fmla="*/ 149 w 620"/>
                <a:gd name="T91" fmla="*/ 1662 h 2095"/>
                <a:gd name="T92" fmla="*/ 123 w 620"/>
                <a:gd name="T93" fmla="*/ 1516 h 2095"/>
                <a:gd name="T94" fmla="*/ 126 w 620"/>
                <a:gd name="T95" fmla="*/ 1434 h 2095"/>
                <a:gd name="T96" fmla="*/ 129 w 620"/>
                <a:gd name="T97" fmla="*/ 1295 h 2095"/>
                <a:gd name="T98" fmla="*/ 129 w 620"/>
                <a:gd name="T99" fmla="*/ 1162 h 2095"/>
                <a:gd name="T100" fmla="*/ 110 w 620"/>
                <a:gd name="T101" fmla="*/ 1110 h 2095"/>
                <a:gd name="T102" fmla="*/ 75 w 620"/>
                <a:gd name="T103" fmla="*/ 1076 h 2095"/>
                <a:gd name="T104" fmla="*/ 60 w 620"/>
                <a:gd name="T105" fmla="*/ 968 h 2095"/>
                <a:gd name="T106" fmla="*/ 43 w 620"/>
                <a:gd name="T107" fmla="*/ 947 h 2095"/>
                <a:gd name="T108" fmla="*/ 30 w 620"/>
                <a:gd name="T109" fmla="*/ 932 h 2095"/>
                <a:gd name="T110" fmla="*/ 16 w 620"/>
                <a:gd name="T111" fmla="*/ 744 h 2095"/>
                <a:gd name="T112" fmla="*/ 0 w 620"/>
                <a:gd name="T113" fmla="*/ 520 h 2095"/>
                <a:gd name="T114" fmla="*/ 9 w 620"/>
                <a:gd name="T115" fmla="*/ 223 h 2095"/>
                <a:gd name="T116" fmla="*/ 71 w 620"/>
                <a:gd name="T117" fmla="*/ 112 h 2095"/>
                <a:gd name="T118" fmla="*/ 199 w 620"/>
                <a:gd name="T119" fmla="*/ 27 h 2095"/>
                <a:gd name="T120" fmla="*/ 229 w 620"/>
                <a:gd name="T121" fmla="*/ 0 h 2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2095">
                  <a:moveTo>
                    <a:pt x="331" y="1088"/>
                  </a:moveTo>
                  <a:lnTo>
                    <a:pt x="330" y="1091"/>
                  </a:lnTo>
                  <a:lnTo>
                    <a:pt x="327" y="1101"/>
                  </a:lnTo>
                  <a:lnTo>
                    <a:pt x="323" y="1114"/>
                  </a:lnTo>
                  <a:lnTo>
                    <a:pt x="319" y="1130"/>
                  </a:lnTo>
                  <a:lnTo>
                    <a:pt x="315" y="1146"/>
                  </a:lnTo>
                  <a:lnTo>
                    <a:pt x="311" y="1160"/>
                  </a:lnTo>
                  <a:lnTo>
                    <a:pt x="309" y="1169"/>
                  </a:lnTo>
                  <a:lnTo>
                    <a:pt x="306" y="1189"/>
                  </a:lnTo>
                  <a:lnTo>
                    <a:pt x="305" y="1210"/>
                  </a:lnTo>
                  <a:lnTo>
                    <a:pt x="304" y="1228"/>
                  </a:lnTo>
                  <a:lnTo>
                    <a:pt x="301" y="1240"/>
                  </a:lnTo>
                  <a:lnTo>
                    <a:pt x="296" y="1256"/>
                  </a:lnTo>
                  <a:lnTo>
                    <a:pt x="291" y="1272"/>
                  </a:lnTo>
                  <a:lnTo>
                    <a:pt x="287" y="1287"/>
                  </a:lnTo>
                  <a:lnTo>
                    <a:pt x="285" y="1300"/>
                  </a:lnTo>
                  <a:lnTo>
                    <a:pt x="285" y="1315"/>
                  </a:lnTo>
                  <a:lnTo>
                    <a:pt x="284" y="1332"/>
                  </a:lnTo>
                  <a:lnTo>
                    <a:pt x="284" y="1350"/>
                  </a:lnTo>
                  <a:lnTo>
                    <a:pt x="284" y="1366"/>
                  </a:lnTo>
                  <a:lnTo>
                    <a:pt x="283" y="1378"/>
                  </a:lnTo>
                  <a:lnTo>
                    <a:pt x="281" y="1389"/>
                  </a:lnTo>
                  <a:lnTo>
                    <a:pt x="277" y="1404"/>
                  </a:lnTo>
                  <a:lnTo>
                    <a:pt x="273" y="1418"/>
                  </a:lnTo>
                  <a:lnTo>
                    <a:pt x="271" y="1433"/>
                  </a:lnTo>
                  <a:lnTo>
                    <a:pt x="270" y="1443"/>
                  </a:lnTo>
                  <a:lnTo>
                    <a:pt x="271" y="1451"/>
                  </a:lnTo>
                  <a:lnTo>
                    <a:pt x="272" y="1457"/>
                  </a:lnTo>
                  <a:lnTo>
                    <a:pt x="272" y="1467"/>
                  </a:lnTo>
                  <a:lnTo>
                    <a:pt x="272" y="1470"/>
                  </a:lnTo>
                  <a:lnTo>
                    <a:pt x="271" y="1473"/>
                  </a:lnTo>
                  <a:lnTo>
                    <a:pt x="271" y="1474"/>
                  </a:lnTo>
                  <a:lnTo>
                    <a:pt x="270" y="1474"/>
                  </a:lnTo>
                  <a:lnTo>
                    <a:pt x="270" y="1474"/>
                  </a:lnTo>
                  <a:lnTo>
                    <a:pt x="270" y="1474"/>
                  </a:lnTo>
                  <a:lnTo>
                    <a:pt x="270" y="1474"/>
                  </a:lnTo>
                  <a:lnTo>
                    <a:pt x="270" y="1476"/>
                  </a:lnTo>
                  <a:lnTo>
                    <a:pt x="270" y="1478"/>
                  </a:lnTo>
                  <a:lnTo>
                    <a:pt x="271" y="1484"/>
                  </a:lnTo>
                  <a:lnTo>
                    <a:pt x="271" y="1495"/>
                  </a:lnTo>
                  <a:lnTo>
                    <a:pt x="273" y="1512"/>
                  </a:lnTo>
                  <a:lnTo>
                    <a:pt x="275" y="1532"/>
                  </a:lnTo>
                  <a:lnTo>
                    <a:pt x="277" y="1553"/>
                  </a:lnTo>
                  <a:lnTo>
                    <a:pt x="279" y="1573"/>
                  </a:lnTo>
                  <a:lnTo>
                    <a:pt x="281" y="1587"/>
                  </a:lnTo>
                  <a:lnTo>
                    <a:pt x="284" y="1604"/>
                  </a:lnTo>
                  <a:lnTo>
                    <a:pt x="285" y="1618"/>
                  </a:lnTo>
                  <a:lnTo>
                    <a:pt x="287" y="1633"/>
                  </a:lnTo>
                  <a:lnTo>
                    <a:pt x="287" y="1642"/>
                  </a:lnTo>
                  <a:lnTo>
                    <a:pt x="288" y="1647"/>
                  </a:lnTo>
                  <a:lnTo>
                    <a:pt x="288" y="1652"/>
                  </a:lnTo>
                  <a:lnTo>
                    <a:pt x="289" y="1650"/>
                  </a:lnTo>
                  <a:lnTo>
                    <a:pt x="293" y="1642"/>
                  </a:lnTo>
                  <a:lnTo>
                    <a:pt x="297" y="1630"/>
                  </a:lnTo>
                  <a:lnTo>
                    <a:pt x="301" y="1618"/>
                  </a:lnTo>
                  <a:lnTo>
                    <a:pt x="305" y="1608"/>
                  </a:lnTo>
                  <a:lnTo>
                    <a:pt x="306" y="1599"/>
                  </a:lnTo>
                  <a:lnTo>
                    <a:pt x="308" y="1588"/>
                  </a:lnTo>
                  <a:lnTo>
                    <a:pt x="310" y="1573"/>
                  </a:lnTo>
                  <a:lnTo>
                    <a:pt x="314" y="1556"/>
                  </a:lnTo>
                  <a:lnTo>
                    <a:pt x="318" y="1536"/>
                  </a:lnTo>
                  <a:lnTo>
                    <a:pt x="325" y="1519"/>
                  </a:lnTo>
                  <a:lnTo>
                    <a:pt x="331" y="1501"/>
                  </a:lnTo>
                  <a:lnTo>
                    <a:pt x="340" y="1482"/>
                  </a:lnTo>
                  <a:lnTo>
                    <a:pt x="348" y="1467"/>
                  </a:lnTo>
                  <a:lnTo>
                    <a:pt x="355" y="1452"/>
                  </a:lnTo>
                  <a:lnTo>
                    <a:pt x="360" y="1444"/>
                  </a:lnTo>
                  <a:lnTo>
                    <a:pt x="364" y="1435"/>
                  </a:lnTo>
                  <a:lnTo>
                    <a:pt x="369" y="1426"/>
                  </a:lnTo>
                  <a:lnTo>
                    <a:pt x="374" y="1416"/>
                  </a:lnTo>
                  <a:lnTo>
                    <a:pt x="376" y="1406"/>
                  </a:lnTo>
                  <a:lnTo>
                    <a:pt x="378" y="1396"/>
                  </a:lnTo>
                  <a:lnTo>
                    <a:pt x="382" y="1387"/>
                  </a:lnTo>
                  <a:lnTo>
                    <a:pt x="387" y="1381"/>
                  </a:lnTo>
                  <a:lnTo>
                    <a:pt x="389" y="1381"/>
                  </a:lnTo>
                  <a:lnTo>
                    <a:pt x="391" y="1380"/>
                  </a:lnTo>
                  <a:lnTo>
                    <a:pt x="394" y="1380"/>
                  </a:lnTo>
                  <a:lnTo>
                    <a:pt x="397" y="1379"/>
                  </a:lnTo>
                  <a:lnTo>
                    <a:pt x="399" y="1378"/>
                  </a:lnTo>
                  <a:lnTo>
                    <a:pt x="400" y="1376"/>
                  </a:lnTo>
                  <a:lnTo>
                    <a:pt x="400" y="1372"/>
                  </a:lnTo>
                  <a:lnTo>
                    <a:pt x="399" y="1366"/>
                  </a:lnTo>
                  <a:lnTo>
                    <a:pt x="395" y="1361"/>
                  </a:lnTo>
                  <a:lnTo>
                    <a:pt x="391" y="1354"/>
                  </a:lnTo>
                  <a:lnTo>
                    <a:pt x="390" y="1347"/>
                  </a:lnTo>
                  <a:lnTo>
                    <a:pt x="390" y="1334"/>
                  </a:lnTo>
                  <a:lnTo>
                    <a:pt x="387" y="1320"/>
                  </a:lnTo>
                  <a:lnTo>
                    <a:pt x="383" y="1308"/>
                  </a:lnTo>
                  <a:lnTo>
                    <a:pt x="381" y="1300"/>
                  </a:lnTo>
                  <a:lnTo>
                    <a:pt x="378" y="1286"/>
                  </a:lnTo>
                  <a:lnTo>
                    <a:pt x="374" y="1268"/>
                  </a:lnTo>
                  <a:lnTo>
                    <a:pt x="370" y="1248"/>
                  </a:lnTo>
                  <a:lnTo>
                    <a:pt x="366" y="1227"/>
                  </a:lnTo>
                  <a:lnTo>
                    <a:pt x="363" y="1209"/>
                  </a:lnTo>
                  <a:lnTo>
                    <a:pt x="359" y="1194"/>
                  </a:lnTo>
                  <a:lnTo>
                    <a:pt x="355" y="1179"/>
                  </a:lnTo>
                  <a:lnTo>
                    <a:pt x="348" y="1160"/>
                  </a:lnTo>
                  <a:lnTo>
                    <a:pt x="343" y="1139"/>
                  </a:lnTo>
                  <a:lnTo>
                    <a:pt x="338" y="1120"/>
                  </a:lnTo>
                  <a:lnTo>
                    <a:pt x="334" y="1101"/>
                  </a:lnTo>
                  <a:lnTo>
                    <a:pt x="331" y="1088"/>
                  </a:lnTo>
                  <a:close/>
                  <a:moveTo>
                    <a:pt x="524" y="228"/>
                  </a:moveTo>
                  <a:lnTo>
                    <a:pt x="520" y="229"/>
                  </a:lnTo>
                  <a:lnTo>
                    <a:pt x="512" y="232"/>
                  </a:lnTo>
                  <a:lnTo>
                    <a:pt x="499" y="236"/>
                  </a:lnTo>
                  <a:lnTo>
                    <a:pt x="484" y="240"/>
                  </a:lnTo>
                  <a:lnTo>
                    <a:pt x="469" y="244"/>
                  </a:lnTo>
                  <a:lnTo>
                    <a:pt x="467" y="258"/>
                  </a:lnTo>
                  <a:lnTo>
                    <a:pt x="470" y="257"/>
                  </a:lnTo>
                  <a:lnTo>
                    <a:pt x="478" y="256"/>
                  </a:lnTo>
                  <a:lnTo>
                    <a:pt x="489" y="253"/>
                  </a:lnTo>
                  <a:lnTo>
                    <a:pt x="501" y="249"/>
                  </a:lnTo>
                  <a:lnTo>
                    <a:pt x="513" y="245"/>
                  </a:lnTo>
                  <a:lnTo>
                    <a:pt x="524" y="240"/>
                  </a:lnTo>
                  <a:lnTo>
                    <a:pt x="524" y="228"/>
                  </a:lnTo>
                  <a:close/>
                  <a:moveTo>
                    <a:pt x="229" y="0"/>
                  </a:moveTo>
                  <a:lnTo>
                    <a:pt x="236" y="12"/>
                  </a:lnTo>
                  <a:lnTo>
                    <a:pt x="242" y="25"/>
                  </a:lnTo>
                  <a:lnTo>
                    <a:pt x="250" y="41"/>
                  </a:lnTo>
                  <a:lnTo>
                    <a:pt x="258" y="55"/>
                  </a:lnTo>
                  <a:lnTo>
                    <a:pt x="262" y="67"/>
                  </a:lnTo>
                  <a:lnTo>
                    <a:pt x="267" y="78"/>
                  </a:lnTo>
                  <a:lnTo>
                    <a:pt x="273" y="93"/>
                  </a:lnTo>
                  <a:lnTo>
                    <a:pt x="281" y="110"/>
                  </a:lnTo>
                  <a:lnTo>
                    <a:pt x="291" y="130"/>
                  </a:lnTo>
                  <a:lnTo>
                    <a:pt x="300" y="150"/>
                  </a:lnTo>
                  <a:lnTo>
                    <a:pt x="308" y="168"/>
                  </a:lnTo>
                  <a:lnTo>
                    <a:pt x="314" y="182"/>
                  </a:lnTo>
                  <a:lnTo>
                    <a:pt x="319" y="194"/>
                  </a:lnTo>
                  <a:lnTo>
                    <a:pt x="327" y="210"/>
                  </a:lnTo>
                  <a:lnTo>
                    <a:pt x="332" y="223"/>
                  </a:lnTo>
                  <a:lnTo>
                    <a:pt x="336" y="231"/>
                  </a:lnTo>
                  <a:lnTo>
                    <a:pt x="336" y="233"/>
                  </a:lnTo>
                  <a:lnTo>
                    <a:pt x="336" y="229"/>
                  </a:lnTo>
                  <a:lnTo>
                    <a:pt x="336" y="220"/>
                  </a:lnTo>
                  <a:lnTo>
                    <a:pt x="336" y="206"/>
                  </a:lnTo>
                  <a:lnTo>
                    <a:pt x="336" y="192"/>
                  </a:lnTo>
                  <a:lnTo>
                    <a:pt x="336" y="177"/>
                  </a:lnTo>
                  <a:lnTo>
                    <a:pt x="336" y="167"/>
                  </a:lnTo>
                  <a:lnTo>
                    <a:pt x="338" y="157"/>
                  </a:lnTo>
                  <a:lnTo>
                    <a:pt x="339" y="147"/>
                  </a:lnTo>
                  <a:lnTo>
                    <a:pt x="342" y="138"/>
                  </a:lnTo>
                  <a:lnTo>
                    <a:pt x="343" y="131"/>
                  </a:lnTo>
                  <a:lnTo>
                    <a:pt x="344" y="129"/>
                  </a:lnTo>
                  <a:lnTo>
                    <a:pt x="326" y="101"/>
                  </a:lnTo>
                  <a:lnTo>
                    <a:pt x="345" y="85"/>
                  </a:lnTo>
                  <a:lnTo>
                    <a:pt x="370" y="101"/>
                  </a:lnTo>
                  <a:lnTo>
                    <a:pt x="370" y="104"/>
                  </a:lnTo>
                  <a:lnTo>
                    <a:pt x="372" y="112"/>
                  </a:lnTo>
                  <a:lnTo>
                    <a:pt x="373" y="121"/>
                  </a:lnTo>
                  <a:lnTo>
                    <a:pt x="373" y="126"/>
                  </a:lnTo>
                  <a:lnTo>
                    <a:pt x="376" y="131"/>
                  </a:lnTo>
                  <a:lnTo>
                    <a:pt x="380" y="140"/>
                  </a:lnTo>
                  <a:lnTo>
                    <a:pt x="385" y="151"/>
                  </a:lnTo>
                  <a:lnTo>
                    <a:pt x="390" y="165"/>
                  </a:lnTo>
                  <a:lnTo>
                    <a:pt x="395" y="180"/>
                  </a:lnTo>
                  <a:lnTo>
                    <a:pt x="397" y="190"/>
                  </a:lnTo>
                  <a:lnTo>
                    <a:pt x="400" y="205"/>
                  </a:lnTo>
                  <a:lnTo>
                    <a:pt x="403" y="222"/>
                  </a:lnTo>
                  <a:lnTo>
                    <a:pt x="407" y="240"/>
                  </a:lnTo>
                  <a:lnTo>
                    <a:pt x="411" y="258"/>
                  </a:lnTo>
                  <a:lnTo>
                    <a:pt x="414" y="275"/>
                  </a:lnTo>
                  <a:lnTo>
                    <a:pt x="416" y="290"/>
                  </a:lnTo>
                  <a:lnTo>
                    <a:pt x="417" y="299"/>
                  </a:lnTo>
                  <a:lnTo>
                    <a:pt x="419" y="301"/>
                  </a:lnTo>
                  <a:lnTo>
                    <a:pt x="419" y="298"/>
                  </a:lnTo>
                  <a:lnTo>
                    <a:pt x="419" y="286"/>
                  </a:lnTo>
                  <a:lnTo>
                    <a:pt x="419" y="267"/>
                  </a:lnTo>
                  <a:lnTo>
                    <a:pt x="419" y="244"/>
                  </a:lnTo>
                  <a:lnTo>
                    <a:pt x="419" y="216"/>
                  </a:lnTo>
                  <a:lnTo>
                    <a:pt x="417" y="186"/>
                  </a:lnTo>
                  <a:lnTo>
                    <a:pt x="416" y="155"/>
                  </a:lnTo>
                  <a:lnTo>
                    <a:pt x="415" y="122"/>
                  </a:lnTo>
                  <a:lnTo>
                    <a:pt x="414" y="91"/>
                  </a:lnTo>
                  <a:lnTo>
                    <a:pt x="411" y="62"/>
                  </a:lnTo>
                  <a:lnTo>
                    <a:pt x="407" y="36"/>
                  </a:lnTo>
                  <a:lnTo>
                    <a:pt x="415" y="40"/>
                  </a:lnTo>
                  <a:lnTo>
                    <a:pt x="427" y="45"/>
                  </a:lnTo>
                  <a:lnTo>
                    <a:pt x="441" y="50"/>
                  </a:lnTo>
                  <a:lnTo>
                    <a:pt x="455" y="57"/>
                  </a:lnTo>
                  <a:lnTo>
                    <a:pt x="470" y="62"/>
                  </a:lnTo>
                  <a:lnTo>
                    <a:pt x="483" y="68"/>
                  </a:lnTo>
                  <a:lnTo>
                    <a:pt x="499" y="75"/>
                  </a:lnTo>
                  <a:lnTo>
                    <a:pt x="516" y="83"/>
                  </a:lnTo>
                  <a:lnTo>
                    <a:pt x="531" y="92"/>
                  </a:lnTo>
                  <a:lnTo>
                    <a:pt x="543" y="99"/>
                  </a:lnTo>
                  <a:lnTo>
                    <a:pt x="551" y="105"/>
                  </a:lnTo>
                  <a:lnTo>
                    <a:pt x="554" y="110"/>
                  </a:lnTo>
                  <a:lnTo>
                    <a:pt x="555" y="117"/>
                  </a:lnTo>
                  <a:lnTo>
                    <a:pt x="558" y="123"/>
                  </a:lnTo>
                  <a:lnTo>
                    <a:pt x="560" y="133"/>
                  </a:lnTo>
                  <a:lnTo>
                    <a:pt x="563" y="147"/>
                  </a:lnTo>
                  <a:lnTo>
                    <a:pt x="569" y="165"/>
                  </a:lnTo>
                  <a:lnTo>
                    <a:pt x="575" y="189"/>
                  </a:lnTo>
                  <a:lnTo>
                    <a:pt x="577" y="210"/>
                  </a:lnTo>
                  <a:lnTo>
                    <a:pt x="577" y="227"/>
                  </a:lnTo>
                  <a:lnTo>
                    <a:pt x="576" y="240"/>
                  </a:lnTo>
                  <a:lnTo>
                    <a:pt x="576" y="250"/>
                  </a:lnTo>
                  <a:lnTo>
                    <a:pt x="576" y="260"/>
                  </a:lnTo>
                  <a:lnTo>
                    <a:pt x="579" y="274"/>
                  </a:lnTo>
                  <a:lnTo>
                    <a:pt x="581" y="291"/>
                  </a:lnTo>
                  <a:lnTo>
                    <a:pt x="584" y="307"/>
                  </a:lnTo>
                  <a:lnTo>
                    <a:pt x="586" y="320"/>
                  </a:lnTo>
                  <a:lnTo>
                    <a:pt x="588" y="328"/>
                  </a:lnTo>
                  <a:lnTo>
                    <a:pt x="589" y="336"/>
                  </a:lnTo>
                  <a:lnTo>
                    <a:pt x="592" y="347"/>
                  </a:lnTo>
                  <a:lnTo>
                    <a:pt x="594" y="363"/>
                  </a:lnTo>
                  <a:lnTo>
                    <a:pt x="597" y="380"/>
                  </a:lnTo>
                  <a:lnTo>
                    <a:pt x="599" y="397"/>
                  </a:lnTo>
                  <a:lnTo>
                    <a:pt x="601" y="411"/>
                  </a:lnTo>
                  <a:lnTo>
                    <a:pt x="602" y="422"/>
                  </a:lnTo>
                  <a:lnTo>
                    <a:pt x="603" y="435"/>
                  </a:lnTo>
                  <a:lnTo>
                    <a:pt x="605" y="452"/>
                  </a:lnTo>
                  <a:lnTo>
                    <a:pt x="605" y="473"/>
                  </a:lnTo>
                  <a:lnTo>
                    <a:pt x="605" y="493"/>
                  </a:lnTo>
                  <a:lnTo>
                    <a:pt x="606" y="510"/>
                  </a:lnTo>
                  <a:lnTo>
                    <a:pt x="606" y="520"/>
                  </a:lnTo>
                  <a:lnTo>
                    <a:pt x="606" y="532"/>
                  </a:lnTo>
                  <a:lnTo>
                    <a:pt x="606" y="546"/>
                  </a:lnTo>
                  <a:lnTo>
                    <a:pt x="606" y="563"/>
                  </a:lnTo>
                  <a:lnTo>
                    <a:pt x="606" y="579"/>
                  </a:lnTo>
                  <a:lnTo>
                    <a:pt x="607" y="592"/>
                  </a:lnTo>
                  <a:lnTo>
                    <a:pt x="609" y="604"/>
                  </a:lnTo>
                  <a:lnTo>
                    <a:pt x="610" y="620"/>
                  </a:lnTo>
                  <a:lnTo>
                    <a:pt x="611" y="639"/>
                  </a:lnTo>
                  <a:lnTo>
                    <a:pt x="613" y="659"/>
                  </a:lnTo>
                  <a:lnTo>
                    <a:pt x="613" y="678"/>
                  </a:lnTo>
                  <a:lnTo>
                    <a:pt x="611" y="693"/>
                  </a:lnTo>
                  <a:lnTo>
                    <a:pt x="610" y="709"/>
                  </a:lnTo>
                  <a:lnTo>
                    <a:pt x="609" y="718"/>
                  </a:lnTo>
                  <a:lnTo>
                    <a:pt x="610" y="724"/>
                  </a:lnTo>
                  <a:lnTo>
                    <a:pt x="611" y="731"/>
                  </a:lnTo>
                  <a:lnTo>
                    <a:pt x="613" y="740"/>
                  </a:lnTo>
                  <a:lnTo>
                    <a:pt x="614" y="753"/>
                  </a:lnTo>
                  <a:lnTo>
                    <a:pt x="614" y="769"/>
                  </a:lnTo>
                  <a:lnTo>
                    <a:pt x="613" y="783"/>
                  </a:lnTo>
                  <a:lnTo>
                    <a:pt x="611" y="800"/>
                  </a:lnTo>
                  <a:lnTo>
                    <a:pt x="613" y="817"/>
                  </a:lnTo>
                  <a:lnTo>
                    <a:pt x="616" y="836"/>
                  </a:lnTo>
                  <a:lnTo>
                    <a:pt x="618" y="851"/>
                  </a:lnTo>
                  <a:lnTo>
                    <a:pt x="618" y="866"/>
                  </a:lnTo>
                  <a:lnTo>
                    <a:pt x="618" y="876"/>
                  </a:lnTo>
                  <a:lnTo>
                    <a:pt x="618" y="880"/>
                  </a:lnTo>
                  <a:lnTo>
                    <a:pt x="610" y="880"/>
                  </a:lnTo>
                  <a:lnTo>
                    <a:pt x="610" y="883"/>
                  </a:lnTo>
                  <a:lnTo>
                    <a:pt x="613" y="892"/>
                  </a:lnTo>
                  <a:lnTo>
                    <a:pt x="614" y="908"/>
                  </a:lnTo>
                  <a:lnTo>
                    <a:pt x="615" y="918"/>
                  </a:lnTo>
                  <a:lnTo>
                    <a:pt x="616" y="926"/>
                  </a:lnTo>
                  <a:lnTo>
                    <a:pt x="618" y="932"/>
                  </a:lnTo>
                  <a:lnTo>
                    <a:pt x="619" y="940"/>
                  </a:lnTo>
                  <a:lnTo>
                    <a:pt x="620" y="960"/>
                  </a:lnTo>
                  <a:lnTo>
                    <a:pt x="620" y="980"/>
                  </a:lnTo>
                  <a:lnTo>
                    <a:pt x="619" y="990"/>
                  </a:lnTo>
                  <a:lnTo>
                    <a:pt x="618" y="1002"/>
                  </a:lnTo>
                  <a:lnTo>
                    <a:pt x="616" y="1012"/>
                  </a:lnTo>
                  <a:lnTo>
                    <a:pt x="615" y="1020"/>
                  </a:lnTo>
                  <a:lnTo>
                    <a:pt x="613" y="1027"/>
                  </a:lnTo>
                  <a:lnTo>
                    <a:pt x="609" y="1033"/>
                  </a:lnTo>
                  <a:lnTo>
                    <a:pt x="602" y="1040"/>
                  </a:lnTo>
                  <a:lnTo>
                    <a:pt x="596" y="1044"/>
                  </a:lnTo>
                  <a:lnTo>
                    <a:pt x="588" y="1050"/>
                  </a:lnTo>
                  <a:lnTo>
                    <a:pt x="581" y="1058"/>
                  </a:lnTo>
                  <a:lnTo>
                    <a:pt x="575" y="1062"/>
                  </a:lnTo>
                  <a:lnTo>
                    <a:pt x="571" y="1063"/>
                  </a:lnTo>
                  <a:lnTo>
                    <a:pt x="567" y="1063"/>
                  </a:lnTo>
                  <a:lnTo>
                    <a:pt x="563" y="1063"/>
                  </a:lnTo>
                  <a:lnTo>
                    <a:pt x="559" y="1063"/>
                  </a:lnTo>
                  <a:lnTo>
                    <a:pt x="556" y="1063"/>
                  </a:lnTo>
                  <a:lnTo>
                    <a:pt x="554" y="1062"/>
                  </a:lnTo>
                  <a:lnTo>
                    <a:pt x="554" y="1062"/>
                  </a:lnTo>
                  <a:lnTo>
                    <a:pt x="554" y="1066"/>
                  </a:lnTo>
                  <a:lnTo>
                    <a:pt x="555" y="1078"/>
                  </a:lnTo>
                  <a:lnTo>
                    <a:pt x="556" y="1095"/>
                  </a:lnTo>
                  <a:lnTo>
                    <a:pt x="558" y="1116"/>
                  </a:lnTo>
                  <a:lnTo>
                    <a:pt x="559" y="1139"/>
                  </a:lnTo>
                  <a:lnTo>
                    <a:pt x="561" y="1164"/>
                  </a:lnTo>
                  <a:lnTo>
                    <a:pt x="564" y="1188"/>
                  </a:lnTo>
                  <a:lnTo>
                    <a:pt x="565" y="1230"/>
                  </a:lnTo>
                  <a:lnTo>
                    <a:pt x="565" y="1269"/>
                  </a:lnTo>
                  <a:lnTo>
                    <a:pt x="564" y="1304"/>
                  </a:lnTo>
                  <a:lnTo>
                    <a:pt x="561" y="1332"/>
                  </a:lnTo>
                  <a:lnTo>
                    <a:pt x="560" y="1347"/>
                  </a:lnTo>
                  <a:lnTo>
                    <a:pt x="560" y="1358"/>
                  </a:lnTo>
                  <a:lnTo>
                    <a:pt x="559" y="1366"/>
                  </a:lnTo>
                  <a:lnTo>
                    <a:pt x="556" y="1375"/>
                  </a:lnTo>
                  <a:lnTo>
                    <a:pt x="554" y="1385"/>
                  </a:lnTo>
                  <a:lnTo>
                    <a:pt x="547" y="1400"/>
                  </a:lnTo>
                  <a:lnTo>
                    <a:pt x="538" y="1419"/>
                  </a:lnTo>
                  <a:lnTo>
                    <a:pt x="529" y="1442"/>
                  </a:lnTo>
                  <a:lnTo>
                    <a:pt x="518" y="1463"/>
                  </a:lnTo>
                  <a:lnTo>
                    <a:pt x="508" y="1482"/>
                  </a:lnTo>
                  <a:lnTo>
                    <a:pt x="500" y="1499"/>
                  </a:lnTo>
                  <a:lnTo>
                    <a:pt x="489" y="1522"/>
                  </a:lnTo>
                  <a:lnTo>
                    <a:pt x="479" y="1544"/>
                  </a:lnTo>
                  <a:lnTo>
                    <a:pt x="467" y="1567"/>
                  </a:lnTo>
                  <a:lnTo>
                    <a:pt x="458" y="1588"/>
                  </a:lnTo>
                  <a:lnTo>
                    <a:pt x="452" y="1604"/>
                  </a:lnTo>
                  <a:lnTo>
                    <a:pt x="445" y="1620"/>
                  </a:lnTo>
                  <a:lnTo>
                    <a:pt x="436" y="1639"/>
                  </a:lnTo>
                  <a:lnTo>
                    <a:pt x="427" y="1662"/>
                  </a:lnTo>
                  <a:lnTo>
                    <a:pt x="417" y="1684"/>
                  </a:lnTo>
                  <a:lnTo>
                    <a:pt x="410" y="1705"/>
                  </a:lnTo>
                  <a:lnTo>
                    <a:pt x="402" y="1723"/>
                  </a:lnTo>
                  <a:lnTo>
                    <a:pt x="394" y="1741"/>
                  </a:lnTo>
                  <a:lnTo>
                    <a:pt x="387" y="1755"/>
                  </a:lnTo>
                  <a:lnTo>
                    <a:pt x="382" y="1765"/>
                  </a:lnTo>
                  <a:lnTo>
                    <a:pt x="378" y="1772"/>
                  </a:lnTo>
                  <a:lnTo>
                    <a:pt x="377" y="1773"/>
                  </a:lnTo>
                  <a:lnTo>
                    <a:pt x="377" y="1777"/>
                  </a:lnTo>
                  <a:lnTo>
                    <a:pt x="377" y="1785"/>
                  </a:lnTo>
                  <a:lnTo>
                    <a:pt x="376" y="1795"/>
                  </a:lnTo>
                  <a:lnTo>
                    <a:pt x="374" y="1806"/>
                  </a:lnTo>
                  <a:lnTo>
                    <a:pt x="373" y="1816"/>
                  </a:lnTo>
                  <a:lnTo>
                    <a:pt x="372" y="1827"/>
                  </a:lnTo>
                  <a:lnTo>
                    <a:pt x="369" y="1838"/>
                  </a:lnTo>
                  <a:lnTo>
                    <a:pt x="369" y="1846"/>
                  </a:lnTo>
                  <a:lnTo>
                    <a:pt x="368" y="1849"/>
                  </a:lnTo>
                  <a:lnTo>
                    <a:pt x="361" y="1854"/>
                  </a:lnTo>
                  <a:lnTo>
                    <a:pt x="368" y="1866"/>
                  </a:lnTo>
                  <a:lnTo>
                    <a:pt x="378" y="1879"/>
                  </a:lnTo>
                  <a:lnTo>
                    <a:pt x="393" y="1893"/>
                  </a:lnTo>
                  <a:lnTo>
                    <a:pt x="407" y="1908"/>
                  </a:lnTo>
                  <a:lnTo>
                    <a:pt x="420" y="1921"/>
                  </a:lnTo>
                  <a:lnTo>
                    <a:pt x="433" y="1931"/>
                  </a:lnTo>
                  <a:lnTo>
                    <a:pt x="442" y="1939"/>
                  </a:lnTo>
                  <a:lnTo>
                    <a:pt x="455" y="1946"/>
                  </a:lnTo>
                  <a:lnTo>
                    <a:pt x="471" y="1952"/>
                  </a:lnTo>
                  <a:lnTo>
                    <a:pt x="488" y="1959"/>
                  </a:lnTo>
                  <a:lnTo>
                    <a:pt x="503" y="1964"/>
                  </a:lnTo>
                  <a:lnTo>
                    <a:pt x="510" y="1969"/>
                  </a:lnTo>
                  <a:lnTo>
                    <a:pt x="513" y="1974"/>
                  </a:lnTo>
                  <a:lnTo>
                    <a:pt x="514" y="1978"/>
                  </a:lnTo>
                  <a:lnTo>
                    <a:pt x="514" y="1982"/>
                  </a:lnTo>
                  <a:lnTo>
                    <a:pt x="514" y="1986"/>
                  </a:lnTo>
                  <a:lnTo>
                    <a:pt x="514" y="1989"/>
                  </a:lnTo>
                  <a:lnTo>
                    <a:pt x="514" y="1989"/>
                  </a:lnTo>
                  <a:lnTo>
                    <a:pt x="516" y="1992"/>
                  </a:lnTo>
                  <a:lnTo>
                    <a:pt x="517" y="1994"/>
                  </a:lnTo>
                  <a:lnTo>
                    <a:pt x="518" y="1998"/>
                  </a:lnTo>
                  <a:lnTo>
                    <a:pt x="520" y="2002"/>
                  </a:lnTo>
                  <a:lnTo>
                    <a:pt x="520" y="2006"/>
                  </a:lnTo>
                  <a:lnTo>
                    <a:pt x="521" y="2009"/>
                  </a:lnTo>
                  <a:lnTo>
                    <a:pt x="521" y="2009"/>
                  </a:lnTo>
                  <a:lnTo>
                    <a:pt x="508" y="2019"/>
                  </a:lnTo>
                  <a:lnTo>
                    <a:pt x="492" y="2024"/>
                  </a:lnTo>
                  <a:lnTo>
                    <a:pt x="474" y="2028"/>
                  </a:lnTo>
                  <a:lnTo>
                    <a:pt x="455" y="2028"/>
                  </a:lnTo>
                  <a:lnTo>
                    <a:pt x="440" y="2028"/>
                  </a:lnTo>
                  <a:lnTo>
                    <a:pt x="428" y="2028"/>
                  </a:lnTo>
                  <a:lnTo>
                    <a:pt x="414" y="2026"/>
                  </a:lnTo>
                  <a:lnTo>
                    <a:pt x="399" y="2023"/>
                  </a:lnTo>
                  <a:lnTo>
                    <a:pt x="385" y="2020"/>
                  </a:lnTo>
                  <a:lnTo>
                    <a:pt x="373" y="2019"/>
                  </a:lnTo>
                  <a:lnTo>
                    <a:pt x="364" y="2016"/>
                  </a:lnTo>
                  <a:lnTo>
                    <a:pt x="361" y="2016"/>
                  </a:lnTo>
                  <a:lnTo>
                    <a:pt x="363" y="2028"/>
                  </a:lnTo>
                  <a:lnTo>
                    <a:pt x="361" y="2040"/>
                  </a:lnTo>
                  <a:lnTo>
                    <a:pt x="360" y="2049"/>
                  </a:lnTo>
                  <a:lnTo>
                    <a:pt x="360" y="2053"/>
                  </a:lnTo>
                  <a:lnTo>
                    <a:pt x="361" y="2058"/>
                  </a:lnTo>
                  <a:lnTo>
                    <a:pt x="363" y="2065"/>
                  </a:lnTo>
                  <a:lnTo>
                    <a:pt x="363" y="2071"/>
                  </a:lnTo>
                  <a:lnTo>
                    <a:pt x="363" y="2074"/>
                  </a:lnTo>
                  <a:lnTo>
                    <a:pt x="360" y="2075"/>
                  </a:lnTo>
                  <a:lnTo>
                    <a:pt x="352" y="2079"/>
                  </a:lnTo>
                  <a:lnTo>
                    <a:pt x="342" y="2083"/>
                  </a:lnTo>
                  <a:lnTo>
                    <a:pt x="327" y="2087"/>
                  </a:lnTo>
                  <a:lnTo>
                    <a:pt x="311" y="2091"/>
                  </a:lnTo>
                  <a:lnTo>
                    <a:pt x="296" y="2095"/>
                  </a:lnTo>
                  <a:lnTo>
                    <a:pt x="279" y="2095"/>
                  </a:lnTo>
                  <a:lnTo>
                    <a:pt x="264" y="2094"/>
                  </a:lnTo>
                  <a:lnTo>
                    <a:pt x="250" y="2088"/>
                  </a:lnTo>
                  <a:lnTo>
                    <a:pt x="237" y="2082"/>
                  </a:lnTo>
                  <a:lnTo>
                    <a:pt x="226" y="2075"/>
                  </a:lnTo>
                  <a:lnTo>
                    <a:pt x="217" y="2070"/>
                  </a:lnTo>
                  <a:lnTo>
                    <a:pt x="212" y="2065"/>
                  </a:lnTo>
                  <a:lnTo>
                    <a:pt x="211" y="2064"/>
                  </a:lnTo>
                  <a:lnTo>
                    <a:pt x="211" y="2044"/>
                  </a:lnTo>
                  <a:lnTo>
                    <a:pt x="208" y="2033"/>
                  </a:lnTo>
                  <a:lnTo>
                    <a:pt x="208" y="2022"/>
                  </a:lnTo>
                  <a:lnTo>
                    <a:pt x="209" y="2010"/>
                  </a:lnTo>
                  <a:lnTo>
                    <a:pt x="208" y="1998"/>
                  </a:lnTo>
                  <a:lnTo>
                    <a:pt x="208" y="1989"/>
                  </a:lnTo>
                  <a:lnTo>
                    <a:pt x="211" y="1978"/>
                  </a:lnTo>
                  <a:lnTo>
                    <a:pt x="212" y="1969"/>
                  </a:lnTo>
                  <a:lnTo>
                    <a:pt x="215" y="1963"/>
                  </a:lnTo>
                  <a:lnTo>
                    <a:pt x="215" y="1961"/>
                  </a:lnTo>
                  <a:lnTo>
                    <a:pt x="215" y="1961"/>
                  </a:lnTo>
                  <a:lnTo>
                    <a:pt x="212" y="1963"/>
                  </a:lnTo>
                  <a:lnTo>
                    <a:pt x="201" y="1961"/>
                  </a:lnTo>
                  <a:lnTo>
                    <a:pt x="192" y="1959"/>
                  </a:lnTo>
                  <a:lnTo>
                    <a:pt x="186" y="1956"/>
                  </a:lnTo>
                  <a:lnTo>
                    <a:pt x="183" y="1955"/>
                  </a:lnTo>
                  <a:lnTo>
                    <a:pt x="183" y="1922"/>
                  </a:lnTo>
                  <a:lnTo>
                    <a:pt x="192" y="1914"/>
                  </a:lnTo>
                  <a:lnTo>
                    <a:pt x="201" y="1884"/>
                  </a:lnTo>
                  <a:lnTo>
                    <a:pt x="200" y="1882"/>
                  </a:lnTo>
                  <a:lnTo>
                    <a:pt x="199" y="1875"/>
                  </a:lnTo>
                  <a:lnTo>
                    <a:pt x="196" y="1866"/>
                  </a:lnTo>
                  <a:lnTo>
                    <a:pt x="195" y="1858"/>
                  </a:lnTo>
                  <a:lnTo>
                    <a:pt x="192" y="1850"/>
                  </a:lnTo>
                  <a:lnTo>
                    <a:pt x="190" y="1837"/>
                  </a:lnTo>
                  <a:lnTo>
                    <a:pt x="184" y="1821"/>
                  </a:lnTo>
                  <a:lnTo>
                    <a:pt x="179" y="1804"/>
                  </a:lnTo>
                  <a:lnTo>
                    <a:pt x="174" y="1786"/>
                  </a:lnTo>
                  <a:lnTo>
                    <a:pt x="169" y="1770"/>
                  </a:lnTo>
                  <a:lnTo>
                    <a:pt x="165" y="1758"/>
                  </a:lnTo>
                  <a:lnTo>
                    <a:pt x="161" y="1745"/>
                  </a:lnTo>
                  <a:lnTo>
                    <a:pt x="158" y="1728"/>
                  </a:lnTo>
                  <a:lnTo>
                    <a:pt x="154" y="1710"/>
                  </a:lnTo>
                  <a:lnTo>
                    <a:pt x="152" y="1692"/>
                  </a:lnTo>
                  <a:lnTo>
                    <a:pt x="150" y="1675"/>
                  </a:lnTo>
                  <a:lnTo>
                    <a:pt x="149" y="1662"/>
                  </a:lnTo>
                  <a:lnTo>
                    <a:pt x="148" y="1654"/>
                  </a:lnTo>
                  <a:lnTo>
                    <a:pt x="147" y="1646"/>
                  </a:lnTo>
                  <a:lnTo>
                    <a:pt x="143" y="1634"/>
                  </a:lnTo>
                  <a:lnTo>
                    <a:pt x="140" y="1617"/>
                  </a:lnTo>
                  <a:lnTo>
                    <a:pt x="135" y="1597"/>
                  </a:lnTo>
                  <a:lnTo>
                    <a:pt x="131" y="1577"/>
                  </a:lnTo>
                  <a:lnTo>
                    <a:pt x="127" y="1556"/>
                  </a:lnTo>
                  <a:lnTo>
                    <a:pt x="124" y="1535"/>
                  </a:lnTo>
                  <a:lnTo>
                    <a:pt x="123" y="1516"/>
                  </a:lnTo>
                  <a:lnTo>
                    <a:pt x="122" y="1499"/>
                  </a:lnTo>
                  <a:lnTo>
                    <a:pt x="122" y="1490"/>
                  </a:lnTo>
                  <a:lnTo>
                    <a:pt x="122" y="1485"/>
                  </a:lnTo>
                  <a:lnTo>
                    <a:pt x="123" y="1482"/>
                  </a:lnTo>
                  <a:lnTo>
                    <a:pt x="123" y="1478"/>
                  </a:lnTo>
                  <a:lnTo>
                    <a:pt x="123" y="1474"/>
                  </a:lnTo>
                  <a:lnTo>
                    <a:pt x="123" y="1467"/>
                  </a:lnTo>
                  <a:lnTo>
                    <a:pt x="124" y="1450"/>
                  </a:lnTo>
                  <a:lnTo>
                    <a:pt x="126" y="1434"/>
                  </a:lnTo>
                  <a:lnTo>
                    <a:pt x="127" y="1422"/>
                  </a:lnTo>
                  <a:lnTo>
                    <a:pt x="128" y="1416"/>
                  </a:lnTo>
                  <a:lnTo>
                    <a:pt x="128" y="1409"/>
                  </a:lnTo>
                  <a:lnTo>
                    <a:pt x="128" y="1396"/>
                  </a:lnTo>
                  <a:lnTo>
                    <a:pt x="129" y="1376"/>
                  </a:lnTo>
                  <a:lnTo>
                    <a:pt x="129" y="1355"/>
                  </a:lnTo>
                  <a:lnTo>
                    <a:pt x="129" y="1332"/>
                  </a:lnTo>
                  <a:lnTo>
                    <a:pt x="129" y="1312"/>
                  </a:lnTo>
                  <a:lnTo>
                    <a:pt x="129" y="1295"/>
                  </a:lnTo>
                  <a:lnTo>
                    <a:pt x="129" y="1285"/>
                  </a:lnTo>
                  <a:lnTo>
                    <a:pt x="129" y="1270"/>
                  </a:lnTo>
                  <a:lnTo>
                    <a:pt x="132" y="1253"/>
                  </a:lnTo>
                  <a:lnTo>
                    <a:pt x="133" y="1236"/>
                  </a:lnTo>
                  <a:lnTo>
                    <a:pt x="133" y="1219"/>
                  </a:lnTo>
                  <a:lnTo>
                    <a:pt x="133" y="1209"/>
                  </a:lnTo>
                  <a:lnTo>
                    <a:pt x="132" y="1194"/>
                  </a:lnTo>
                  <a:lnTo>
                    <a:pt x="131" y="1179"/>
                  </a:lnTo>
                  <a:lnTo>
                    <a:pt x="129" y="1162"/>
                  </a:lnTo>
                  <a:lnTo>
                    <a:pt x="128" y="1146"/>
                  </a:lnTo>
                  <a:lnTo>
                    <a:pt x="127" y="1133"/>
                  </a:lnTo>
                  <a:lnTo>
                    <a:pt x="126" y="1124"/>
                  </a:lnTo>
                  <a:lnTo>
                    <a:pt x="126" y="1120"/>
                  </a:lnTo>
                  <a:lnTo>
                    <a:pt x="126" y="1120"/>
                  </a:lnTo>
                  <a:lnTo>
                    <a:pt x="123" y="1118"/>
                  </a:lnTo>
                  <a:lnTo>
                    <a:pt x="120" y="1117"/>
                  </a:lnTo>
                  <a:lnTo>
                    <a:pt x="115" y="1114"/>
                  </a:lnTo>
                  <a:lnTo>
                    <a:pt x="110" y="1110"/>
                  </a:lnTo>
                  <a:lnTo>
                    <a:pt x="101" y="1103"/>
                  </a:lnTo>
                  <a:lnTo>
                    <a:pt x="94" y="1096"/>
                  </a:lnTo>
                  <a:lnTo>
                    <a:pt x="86" y="1088"/>
                  </a:lnTo>
                  <a:lnTo>
                    <a:pt x="84" y="1087"/>
                  </a:lnTo>
                  <a:lnTo>
                    <a:pt x="81" y="1084"/>
                  </a:lnTo>
                  <a:lnTo>
                    <a:pt x="78" y="1083"/>
                  </a:lnTo>
                  <a:lnTo>
                    <a:pt x="77" y="1082"/>
                  </a:lnTo>
                  <a:lnTo>
                    <a:pt x="76" y="1079"/>
                  </a:lnTo>
                  <a:lnTo>
                    <a:pt x="75" y="1076"/>
                  </a:lnTo>
                  <a:lnTo>
                    <a:pt x="75" y="1073"/>
                  </a:lnTo>
                  <a:lnTo>
                    <a:pt x="71" y="1059"/>
                  </a:lnTo>
                  <a:lnTo>
                    <a:pt x="65" y="1045"/>
                  </a:lnTo>
                  <a:lnTo>
                    <a:pt x="61" y="1033"/>
                  </a:lnTo>
                  <a:lnTo>
                    <a:pt x="60" y="1018"/>
                  </a:lnTo>
                  <a:lnTo>
                    <a:pt x="60" y="1001"/>
                  </a:lnTo>
                  <a:lnTo>
                    <a:pt x="60" y="990"/>
                  </a:lnTo>
                  <a:lnTo>
                    <a:pt x="60" y="980"/>
                  </a:lnTo>
                  <a:lnTo>
                    <a:pt x="60" y="968"/>
                  </a:lnTo>
                  <a:lnTo>
                    <a:pt x="60" y="960"/>
                  </a:lnTo>
                  <a:lnTo>
                    <a:pt x="60" y="956"/>
                  </a:lnTo>
                  <a:lnTo>
                    <a:pt x="50" y="960"/>
                  </a:lnTo>
                  <a:lnTo>
                    <a:pt x="50" y="959"/>
                  </a:lnTo>
                  <a:lnTo>
                    <a:pt x="48" y="957"/>
                  </a:lnTo>
                  <a:lnTo>
                    <a:pt x="47" y="955"/>
                  </a:lnTo>
                  <a:lnTo>
                    <a:pt x="46" y="952"/>
                  </a:lnTo>
                  <a:lnTo>
                    <a:pt x="44" y="949"/>
                  </a:lnTo>
                  <a:lnTo>
                    <a:pt x="43" y="947"/>
                  </a:lnTo>
                  <a:lnTo>
                    <a:pt x="42" y="946"/>
                  </a:lnTo>
                  <a:lnTo>
                    <a:pt x="40" y="946"/>
                  </a:lnTo>
                  <a:lnTo>
                    <a:pt x="38" y="946"/>
                  </a:lnTo>
                  <a:lnTo>
                    <a:pt x="37" y="946"/>
                  </a:lnTo>
                  <a:lnTo>
                    <a:pt x="34" y="947"/>
                  </a:lnTo>
                  <a:lnTo>
                    <a:pt x="33" y="947"/>
                  </a:lnTo>
                  <a:lnTo>
                    <a:pt x="31" y="947"/>
                  </a:lnTo>
                  <a:lnTo>
                    <a:pt x="31" y="943"/>
                  </a:lnTo>
                  <a:lnTo>
                    <a:pt x="30" y="932"/>
                  </a:lnTo>
                  <a:lnTo>
                    <a:pt x="29" y="917"/>
                  </a:lnTo>
                  <a:lnTo>
                    <a:pt x="27" y="897"/>
                  </a:lnTo>
                  <a:lnTo>
                    <a:pt x="26" y="875"/>
                  </a:lnTo>
                  <a:lnTo>
                    <a:pt x="23" y="853"/>
                  </a:lnTo>
                  <a:lnTo>
                    <a:pt x="22" y="830"/>
                  </a:lnTo>
                  <a:lnTo>
                    <a:pt x="21" y="812"/>
                  </a:lnTo>
                  <a:lnTo>
                    <a:pt x="20" y="798"/>
                  </a:lnTo>
                  <a:lnTo>
                    <a:pt x="17" y="773"/>
                  </a:lnTo>
                  <a:lnTo>
                    <a:pt x="16" y="744"/>
                  </a:lnTo>
                  <a:lnTo>
                    <a:pt x="12" y="715"/>
                  </a:lnTo>
                  <a:lnTo>
                    <a:pt x="9" y="688"/>
                  </a:lnTo>
                  <a:lnTo>
                    <a:pt x="6" y="667"/>
                  </a:lnTo>
                  <a:lnTo>
                    <a:pt x="5" y="652"/>
                  </a:lnTo>
                  <a:lnTo>
                    <a:pt x="4" y="633"/>
                  </a:lnTo>
                  <a:lnTo>
                    <a:pt x="3" y="608"/>
                  </a:lnTo>
                  <a:lnTo>
                    <a:pt x="1" y="580"/>
                  </a:lnTo>
                  <a:lnTo>
                    <a:pt x="1" y="550"/>
                  </a:lnTo>
                  <a:lnTo>
                    <a:pt x="0" y="520"/>
                  </a:lnTo>
                  <a:lnTo>
                    <a:pt x="0" y="493"/>
                  </a:lnTo>
                  <a:lnTo>
                    <a:pt x="0" y="468"/>
                  </a:lnTo>
                  <a:lnTo>
                    <a:pt x="0" y="448"/>
                  </a:lnTo>
                  <a:lnTo>
                    <a:pt x="1" y="397"/>
                  </a:lnTo>
                  <a:lnTo>
                    <a:pt x="3" y="345"/>
                  </a:lnTo>
                  <a:lnTo>
                    <a:pt x="3" y="296"/>
                  </a:lnTo>
                  <a:lnTo>
                    <a:pt x="4" y="273"/>
                  </a:lnTo>
                  <a:lnTo>
                    <a:pt x="6" y="248"/>
                  </a:lnTo>
                  <a:lnTo>
                    <a:pt x="9" y="223"/>
                  </a:lnTo>
                  <a:lnTo>
                    <a:pt x="13" y="199"/>
                  </a:lnTo>
                  <a:lnTo>
                    <a:pt x="17" y="178"/>
                  </a:lnTo>
                  <a:lnTo>
                    <a:pt x="21" y="163"/>
                  </a:lnTo>
                  <a:lnTo>
                    <a:pt x="25" y="148"/>
                  </a:lnTo>
                  <a:lnTo>
                    <a:pt x="33" y="138"/>
                  </a:lnTo>
                  <a:lnTo>
                    <a:pt x="42" y="130"/>
                  </a:lnTo>
                  <a:lnTo>
                    <a:pt x="51" y="123"/>
                  </a:lnTo>
                  <a:lnTo>
                    <a:pt x="60" y="118"/>
                  </a:lnTo>
                  <a:lnTo>
                    <a:pt x="71" y="112"/>
                  </a:lnTo>
                  <a:lnTo>
                    <a:pt x="84" y="102"/>
                  </a:lnTo>
                  <a:lnTo>
                    <a:pt x="99" y="92"/>
                  </a:lnTo>
                  <a:lnTo>
                    <a:pt x="116" y="82"/>
                  </a:lnTo>
                  <a:lnTo>
                    <a:pt x="131" y="71"/>
                  </a:lnTo>
                  <a:lnTo>
                    <a:pt x="143" y="63"/>
                  </a:lnTo>
                  <a:lnTo>
                    <a:pt x="157" y="54"/>
                  </a:lnTo>
                  <a:lnTo>
                    <a:pt x="171" y="45"/>
                  </a:lnTo>
                  <a:lnTo>
                    <a:pt x="186" y="36"/>
                  </a:lnTo>
                  <a:lnTo>
                    <a:pt x="199" y="27"/>
                  </a:lnTo>
                  <a:lnTo>
                    <a:pt x="208" y="19"/>
                  </a:lnTo>
                  <a:lnTo>
                    <a:pt x="213" y="12"/>
                  </a:lnTo>
                  <a:lnTo>
                    <a:pt x="215" y="8"/>
                  </a:lnTo>
                  <a:lnTo>
                    <a:pt x="217" y="7"/>
                  </a:lnTo>
                  <a:lnTo>
                    <a:pt x="220" y="4"/>
                  </a:lnTo>
                  <a:lnTo>
                    <a:pt x="222" y="4"/>
                  </a:lnTo>
                  <a:lnTo>
                    <a:pt x="225" y="3"/>
                  </a:lnTo>
                  <a:lnTo>
                    <a:pt x="228" y="2"/>
                  </a:lnTo>
                  <a:lnTo>
                    <a:pt x="229"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874"/>
            <p:cNvSpPr>
              <a:spLocks/>
            </p:cNvSpPr>
            <p:nvPr/>
          </p:nvSpPr>
          <p:spPr bwMode="auto">
            <a:xfrm>
              <a:off x="9148663" y="2499673"/>
              <a:ext cx="102354" cy="53870"/>
            </a:xfrm>
            <a:custGeom>
              <a:avLst/>
              <a:gdLst>
                <a:gd name="T0" fmla="*/ 57 w 57"/>
                <a:gd name="T1" fmla="*/ 0 h 30"/>
                <a:gd name="T2" fmla="*/ 57 w 57"/>
                <a:gd name="T3" fmla="*/ 12 h 30"/>
                <a:gd name="T4" fmla="*/ 46 w 57"/>
                <a:gd name="T5" fmla="*/ 17 h 30"/>
                <a:gd name="T6" fmla="*/ 34 w 57"/>
                <a:gd name="T7" fmla="*/ 21 h 30"/>
                <a:gd name="T8" fmla="*/ 22 w 57"/>
                <a:gd name="T9" fmla="*/ 25 h 30"/>
                <a:gd name="T10" fmla="*/ 11 w 57"/>
                <a:gd name="T11" fmla="*/ 28 h 30"/>
                <a:gd name="T12" fmla="*/ 3 w 57"/>
                <a:gd name="T13" fmla="*/ 29 h 30"/>
                <a:gd name="T14" fmla="*/ 0 w 57"/>
                <a:gd name="T15" fmla="*/ 30 h 30"/>
                <a:gd name="T16" fmla="*/ 2 w 57"/>
                <a:gd name="T17" fmla="*/ 16 h 30"/>
                <a:gd name="T18" fmla="*/ 17 w 57"/>
                <a:gd name="T19" fmla="*/ 12 h 30"/>
                <a:gd name="T20" fmla="*/ 32 w 57"/>
                <a:gd name="T21" fmla="*/ 8 h 30"/>
                <a:gd name="T22" fmla="*/ 45 w 57"/>
                <a:gd name="T23" fmla="*/ 4 h 30"/>
                <a:gd name="T24" fmla="*/ 53 w 57"/>
                <a:gd name="T25" fmla="*/ 1 h 30"/>
                <a:gd name="T26" fmla="*/ 57 w 57"/>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30">
                  <a:moveTo>
                    <a:pt x="57" y="0"/>
                  </a:moveTo>
                  <a:lnTo>
                    <a:pt x="57" y="12"/>
                  </a:lnTo>
                  <a:lnTo>
                    <a:pt x="46" y="17"/>
                  </a:lnTo>
                  <a:lnTo>
                    <a:pt x="34" y="21"/>
                  </a:lnTo>
                  <a:lnTo>
                    <a:pt x="22" y="25"/>
                  </a:lnTo>
                  <a:lnTo>
                    <a:pt x="11" y="28"/>
                  </a:lnTo>
                  <a:lnTo>
                    <a:pt x="3" y="29"/>
                  </a:lnTo>
                  <a:lnTo>
                    <a:pt x="0" y="30"/>
                  </a:lnTo>
                  <a:lnTo>
                    <a:pt x="2" y="16"/>
                  </a:lnTo>
                  <a:lnTo>
                    <a:pt x="17" y="12"/>
                  </a:lnTo>
                  <a:lnTo>
                    <a:pt x="32" y="8"/>
                  </a:lnTo>
                  <a:lnTo>
                    <a:pt x="45" y="4"/>
                  </a:lnTo>
                  <a:lnTo>
                    <a:pt x="53" y="1"/>
                  </a:lnTo>
                  <a:lnTo>
                    <a:pt x="5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875"/>
            <p:cNvSpPr>
              <a:spLocks/>
            </p:cNvSpPr>
            <p:nvPr/>
          </p:nvSpPr>
          <p:spPr bwMode="auto">
            <a:xfrm>
              <a:off x="8721294" y="2047164"/>
              <a:ext cx="341177" cy="583593"/>
            </a:xfrm>
            <a:custGeom>
              <a:avLst/>
              <a:gdLst>
                <a:gd name="T0" fmla="*/ 27 w 190"/>
                <a:gd name="T1" fmla="*/ 19 h 325"/>
                <a:gd name="T2" fmla="*/ 55 w 190"/>
                <a:gd name="T3" fmla="*/ 52 h 325"/>
                <a:gd name="T4" fmla="*/ 84 w 190"/>
                <a:gd name="T5" fmla="*/ 78 h 325"/>
                <a:gd name="T6" fmla="*/ 107 w 190"/>
                <a:gd name="T7" fmla="*/ 95 h 325"/>
                <a:gd name="T8" fmla="*/ 116 w 190"/>
                <a:gd name="T9" fmla="*/ 102 h 325"/>
                <a:gd name="T10" fmla="*/ 139 w 190"/>
                <a:gd name="T11" fmla="*/ 79 h 325"/>
                <a:gd name="T12" fmla="*/ 157 w 190"/>
                <a:gd name="T13" fmla="*/ 49 h 325"/>
                <a:gd name="T14" fmla="*/ 162 w 190"/>
                <a:gd name="T15" fmla="*/ 40 h 325"/>
                <a:gd name="T16" fmla="*/ 178 w 190"/>
                <a:gd name="T17" fmla="*/ 60 h 325"/>
                <a:gd name="T18" fmla="*/ 182 w 190"/>
                <a:gd name="T19" fmla="*/ 86 h 325"/>
                <a:gd name="T20" fmla="*/ 186 w 190"/>
                <a:gd name="T21" fmla="*/ 146 h 325"/>
                <a:gd name="T22" fmla="*/ 188 w 190"/>
                <a:gd name="T23" fmla="*/ 210 h 325"/>
                <a:gd name="T24" fmla="*/ 190 w 190"/>
                <a:gd name="T25" fmla="*/ 268 h 325"/>
                <a:gd name="T26" fmla="*/ 190 w 190"/>
                <a:gd name="T27" fmla="*/ 310 h 325"/>
                <a:gd name="T28" fmla="*/ 190 w 190"/>
                <a:gd name="T29" fmla="*/ 325 h 325"/>
                <a:gd name="T30" fmla="*/ 187 w 190"/>
                <a:gd name="T31" fmla="*/ 314 h 325"/>
                <a:gd name="T32" fmla="*/ 182 w 190"/>
                <a:gd name="T33" fmla="*/ 282 h 325"/>
                <a:gd name="T34" fmla="*/ 174 w 190"/>
                <a:gd name="T35" fmla="*/ 246 h 325"/>
                <a:gd name="T36" fmla="*/ 168 w 190"/>
                <a:gd name="T37" fmla="*/ 214 h 325"/>
                <a:gd name="T38" fmla="*/ 161 w 190"/>
                <a:gd name="T39" fmla="*/ 189 h 325"/>
                <a:gd name="T40" fmla="*/ 151 w 190"/>
                <a:gd name="T41" fmla="*/ 164 h 325"/>
                <a:gd name="T42" fmla="*/ 144 w 190"/>
                <a:gd name="T43" fmla="*/ 150 h 325"/>
                <a:gd name="T44" fmla="*/ 143 w 190"/>
                <a:gd name="T45" fmla="*/ 136 h 325"/>
                <a:gd name="T46" fmla="*/ 141 w 190"/>
                <a:gd name="T47" fmla="*/ 125 h 325"/>
                <a:gd name="T48" fmla="*/ 97 w 190"/>
                <a:gd name="T49" fmla="*/ 125 h 325"/>
                <a:gd name="T50" fmla="*/ 114 w 190"/>
                <a:gd name="T51" fmla="*/ 155 h 325"/>
                <a:gd name="T52" fmla="*/ 110 w 190"/>
                <a:gd name="T53" fmla="*/ 171 h 325"/>
                <a:gd name="T54" fmla="*/ 107 w 190"/>
                <a:gd name="T55" fmla="*/ 191 h 325"/>
                <a:gd name="T56" fmla="*/ 107 w 190"/>
                <a:gd name="T57" fmla="*/ 216 h 325"/>
                <a:gd name="T58" fmla="*/ 107 w 190"/>
                <a:gd name="T59" fmla="*/ 244 h 325"/>
                <a:gd name="T60" fmla="*/ 107 w 190"/>
                <a:gd name="T61" fmla="*/ 257 h 325"/>
                <a:gd name="T62" fmla="*/ 103 w 190"/>
                <a:gd name="T63" fmla="*/ 247 h 325"/>
                <a:gd name="T64" fmla="*/ 90 w 190"/>
                <a:gd name="T65" fmla="*/ 218 h 325"/>
                <a:gd name="T66" fmla="*/ 79 w 190"/>
                <a:gd name="T67" fmla="*/ 192 h 325"/>
                <a:gd name="T68" fmla="*/ 62 w 190"/>
                <a:gd name="T69" fmla="*/ 154 h 325"/>
                <a:gd name="T70" fmla="*/ 44 w 190"/>
                <a:gd name="T71" fmla="*/ 117 h 325"/>
                <a:gd name="T72" fmla="*/ 33 w 190"/>
                <a:gd name="T73" fmla="*/ 91 h 325"/>
                <a:gd name="T74" fmla="*/ 21 w 190"/>
                <a:gd name="T75" fmla="*/ 65 h 325"/>
                <a:gd name="T76" fmla="*/ 7 w 190"/>
                <a:gd name="T77" fmla="*/ 36 h 325"/>
                <a:gd name="T78" fmla="*/ 1 w 190"/>
                <a:gd name="T79" fmla="*/ 23 h 325"/>
                <a:gd name="T80" fmla="*/ 3 w 190"/>
                <a:gd name="T81" fmla="*/ 17 h 325"/>
                <a:gd name="T82" fmla="*/ 4 w 190"/>
                <a:gd name="T83" fmla="*/ 10 h 325"/>
                <a:gd name="T84" fmla="*/ 8 w 190"/>
                <a:gd name="T85" fmla="*/ 5 h 325"/>
                <a:gd name="T86" fmla="*/ 13 w 190"/>
                <a:gd name="T87" fmla="*/ 1 h 325"/>
                <a:gd name="T88" fmla="*/ 16 w 190"/>
                <a:gd name="T89"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0" h="325">
                  <a:moveTo>
                    <a:pt x="16" y="0"/>
                  </a:moveTo>
                  <a:lnTo>
                    <a:pt x="27" y="19"/>
                  </a:lnTo>
                  <a:lnTo>
                    <a:pt x="41" y="36"/>
                  </a:lnTo>
                  <a:lnTo>
                    <a:pt x="55" y="52"/>
                  </a:lnTo>
                  <a:lnTo>
                    <a:pt x="69" y="66"/>
                  </a:lnTo>
                  <a:lnTo>
                    <a:pt x="84" y="78"/>
                  </a:lnTo>
                  <a:lnTo>
                    <a:pt x="97" y="89"/>
                  </a:lnTo>
                  <a:lnTo>
                    <a:pt x="107" y="95"/>
                  </a:lnTo>
                  <a:lnTo>
                    <a:pt x="114" y="100"/>
                  </a:lnTo>
                  <a:lnTo>
                    <a:pt x="116" y="102"/>
                  </a:lnTo>
                  <a:lnTo>
                    <a:pt x="128" y="92"/>
                  </a:lnTo>
                  <a:lnTo>
                    <a:pt x="139" y="79"/>
                  </a:lnTo>
                  <a:lnTo>
                    <a:pt x="148" y="64"/>
                  </a:lnTo>
                  <a:lnTo>
                    <a:pt x="157" y="49"/>
                  </a:lnTo>
                  <a:lnTo>
                    <a:pt x="162" y="36"/>
                  </a:lnTo>
                  <a:lnTo>
                    <a:pt x="162" y="40"/>
                  </a:lnTo>
                  <a:lnTo>
                    <a:pt x="177" y="60"/>
                  </a:lnTo>
                  <a:lnTo>
                    <a:pt x="178" y="60"/>
                  </a:lnTo>
                  <a:lnTo>
                    <a:pt x="178" y="60"/>
                  </a:lnTo>
                  <a:lnTo>
                    <a:pt x="182" y="86"/>
                  </a:lnTo>
                  <a:lnTo>
                    <a:pt x="185" y="115"/>
                  </a:lnTo>
                  <a:lnTo>
                    <a:pt x="186" y="146"/>
                  </a:lnTo>
                  <a:lnTo>
                    <a:pt x="187" y="179"/>
                  </a:lnTo>
                  <a:lnTo>
                    <a:pt x="188" y="210"/>
                  </a:lnTo>
                  <a:lnTo>
                    <a:pt x="190" y="240"/>
                  </a:lnTo>
                  <a:lnTo>
                    <a:pt x="190" y="268"/>
                  </a:lnTo>
                  <a:lnTo>
                    <a:pt x="190" y="291"/>
                  </a:lnTo>
                  <a:lnTo>
                    <a:pt x="190" y="310"/>
                  </a:lnTo>
                  <a:lnTo>
                    <a:pt x="190" y="322"/>
                  </a:lnTo>
                  <a:lnTo>
                    <a:pt x="190" y="325"/>
                  </a:lnTo>
                  <a:lnTo>
                    <a:pt x="188" y="323"/>
                  </a:lnTo>
                  <a:lnTo>
                    <a:pt x="187" y="314"/>
                  </a:lnTo>
                  <a:lnTo>
                    <a:pt x="185" y="299"/>
                  </a:lnTo>
                  <a:lnTo>
                    <a:pt x="182" y="282"/>
                  </a:lnTo>
                  <a:lnTo>
                    <a:pt x="178" y="264"/>
                  </a:lnTo>
                  <a:lnTo>
                    <a:pt x="174" y="246"/>
                  </a:lnTo>
                  <a:lnTo>
                    <a:pt x="171" y="229"/>
                  </a:lnTo>
                  <a:lnTo>
                    <a:pt x="168" y="214"/>
                  </a:lnTo>
                  <a:lnTo>
                    <a:pt x="166" y="204"/>
                  </a:lnTo>
                  <a:lnTo>
                    <a:pt x="161" y="189"/>
                  </a:lnTo>
                  <a:lnTo>
                    <a:pt x="156" y="175"/>
                  </a:lnTo>
                  <a:lnTo>
                    <a:pt x="151" y="164"/>
                  </a:lnTo>
                  <a:lnTo>
                    <a:pt x="147" y="155"/>
                  </a:lnTo>
                  <a:lnTo>
                    <a:pt x="144" y="150"/>
                  </a:lnTo>
                  <a:lnTo>
                    <a:pt x="144" y="145"/>
                  </a:lnTo>
                  <a:lnTo>
                    <a:pt x="143" y="136"/>
                  </a:lnTo>
                  <a:lnTo>
                    <a:pt x="141" y="128"/>
                  </a:lnTo>
                  <a:lnTo>
                    <a:pt x="141" y="125"/>
                  </a:lnTo>
                  <a:lnTo>
                    <a:pt x="116" y="109"/>
                  </a:lnTo>
                  <a:lnTo>
                    <a:pt x="97" y="125"/>
                  </a:lnTo>
                  <a:lnTo>
                    <a:pt x="115" y="153"/>
                  </a:lnTo>
                  <a:lnTo>
                    <a:pt x="114" y="155"/>
                  </a:lnTo>
                  <a:lnTo>
                    <a:pt x="113" y="162"/>
                  </a:lnTo>
                  <a:lnTo>
                    <a:pt x="110" y="171"/>
                  </a:lnTo>
                  <a:lnTo>
                    <a:pt x="109" y="181"/>
                  </a:lnTo>
                  <a:lnTo>
                    <a:pt x="107" y="191"/>
                  </a:lnTo>
                  <a:lnTo>
                    <a:pt x="107" y="201"/>
                  </a:lnTo>
                  <a:lnTo>
                    <a:pt x="107" y="216"/>
                  </a:lnTo>
                  <a:lnTo>
                    <a:pt x="107" y="230"/>
                  </a:lnTo>
                  <a:lnTo>
                    <a:pt x="107" y="244"/>
                  </a:lnTo>
                  <a:lnTo>
                    <a:pt x="107" y="253"/>
                  </a:lnTo>
                  <a:lnTo>
                    <a:pt x="107" y="257"/>
                  </a:lnTo>
                  <a:lnTo>
                    <a:pt x="107" y="255"/>
                  </a:lnTo>
                  <a:lnTo>
                    <a:pt x="103" y="247"/>
                  </a:lnTo>
                  <a:lnTo>
                    <a:pt x="98" y="234"/>
                  </a:lnTo>
                  <a:lnTo>
                    <a:pt x="90" y="218"/>
                  </a:lnTo>
                  <a:lnTo>
                    <a:pt x="85" y="206"/>
                  </a:lnTo>
                  <a:lnTo>
                    <a:pt x="79" y="192"/>
                  </a:lnTo>
                  <a:lnTo>
                    <a:pt x="71" y="174"/>
                  </a:lnTo>
                  <a:lnTo>
                    <a:pt x="62" y="154"/>
                  </a:lnTo>
                  <a:lnTo>
                    <a:pt x="52" y="134"/>
                  </a:lnTo>
                  <a:lnTo>
                    <a:pt x="44" y="117"/>
                  </a:lnTo>
                  <a:lnTo>
                    <a:pt x="38" y="102"/>
                  </a:lnTo>
                  <a:lnTo>
                    <a:pt x="33" y="91"/>
                  </a:lnTo>
                  <a:lnTo>
                    <a:pt x="29" y="79"/>
                  </a:lnTo>
                  <a:lnTo>
                    <a:pt x="21" y="65"/>
                  </a:lnTo>
                  <a:lnTo>
                    <a:pt x="13" y="49"/>
                  </a:lnTo>
                  <a:lnTo>
                    <a:pt x="7" y="36"/>
                  </a:lnTo>
                  <a:lnTo>
                    <a:pt x="0" y="24"/>
                  </a:lnTo>
                  <a:lnTo>
                    <a:pt x="1" y="23"/>
                  </a:lnTo>
                  <a:lnTo>
                    <a:pt x="3" y="20"/>
                  </a:lnTo>
                  <a:lnTo>
                    <a:pt x="3" y="17"/>
                  </a:lnTo>
                  <a:lnTo>
                    <a:pt x="3" y="14"/>
                  </a:lnTo>
                  <a:lnTo>
                    <a:pt x="4" y="10"/>
                  </a:lnTo>
                  <a:lnTo>
                    <a:pt x="5" y="6"/>
                  </a:lnTo>
                  <a:lnTo>
                    <a:pt x="8" y="5"/>
                  </a:lnTo>
                  <a:lnTo>
                    <a:pt x="10" y="2"/>
                  </a:lnTo>
                  <a:lnTo>
                    <a:pt x="13" y="1"/>
                  </a:lnTo>
                  <a:lnTo>
                    <a:pt x="14" y="1"/>
                  </a:lnTo>
                  <a:lnTo>
                    <a:pt x="1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646171307"/>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Business People </a:t>
            </a:r>
            <a:r>
              <a:rPr lang="en-US" b="1" smtClean="0">
                <a:solidFill>
                  <a:prstClr val="white"/>
                </a:solidFill>
                <a:latin typeface="Calibri" panose="020F0502020204030204"/>
              </a:rPr>
              <a:t>Silhouettes </a:t>
            </a:r>
            <a:r>
              <a:rPr lang="en-US" smtClean="0"/>
              <a:t>– 2/3</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148</a:t>
            </a:fld>
            <a:endParaRPr lang="en-US"/>
          </a:p>
        </p:txBody>
      </p:sp>
      <p:grpSp>
        <p:nvGrpSpPr>
          <p:cNvPr id="23" name="Group 22"/>
          <p:cNvGrpSpPr/>
          <p:nvPr/>
        </p:nvGrpSpPr>
        <p:grpSpPr>
          <a:xfrm>
            <a:off x="482600" y="1976582"/>
            <a:ext cx="1831023" cy="3587020"/>
            <a:chOff x="3225800" y="538163"/>
            <a:chExt cx="1433513" cy="2808288"/>
          </a:xfrm>
        </p:grpSpPr>
        <p:sp>
          <p:nvSpPr>
            <p:cNvPr id="24" name="Freeform 62"/>
            <p:cNvSpPr>
              <a:spLocks noEditPoints="1"/>
            </p:cNvSpPr>
            <p:nvPr/>
          </p:nvSpPr>
          <p:spPr bwMode="auto">
            <a:xfrm>
              <a:off x="3225800" y="538163"/>
              <a:ext cx="982663" cy="2808288"/>
            </a:xfrm>
            <a:custGeom>
              <a:avLst/>
              <a:gdLst>
                <a:gd name="T0" fmla="*/ 325 w 619"/>
                <a:gd name="T1" fmla="*/ 1110 h 1769"/>
                <a:gd name="T2" fmla="*/ 305 w 619"/>
                <a:gd name="T3" fmla="*/ 1337 h 1769"/>
                <a:gd name="T4" fmla="*/ 297 w 619"/>
                <a:gd name="T5" fmla="*/ 1549 h 1769"/>
                <a:gd name="T6" fmla="*/ 312 w 619"/>
                <a:gd name="T7" fmla="*/ 1639 h 1769"/>
                <a:gd name="T8" fmla="*/ 325 w 619"/>
                <a:gd name="T9" fmla="*/ 1627 h 1769"/>
                <a:gd name="T10" fmla="*/ 341 w 619"/>
                <a:gd name="T11" fmla="*/ 1559 h 1769"/>
                <a:gd name="T12" fmla="*/ 405 w 619"/>
                <a:gd name="T13" fmla="*/ 1343 h 1769"/>
                <a:gd name="T14" fmla="*/ 436 w 619"/>
                <a:gd name="T15" fmla="*/ 1164 h 1769"/>
                <a:gd name="T16" fmla="*/ 360 w 619"/>
                <a:gd name="T17" fmla="*/ 998 h 1769"/>
                <a:gd name="T18" fmla="*/ 126 w 619"/>
                <a:gd name="T19" fmla="*/ 564 h 1769"/>
                <a:gd name="T20" fmla="*/ 105 w 619"/>
                <a:gd name="T21" fmla="*/ 643 h 1769"/>
                <a:gd name="T22" fmla="*/ 173 w 619"/>
                <a:gd name="T23" fmla="*/ 749 h 1769"/>
                <a:gd name="T24" fmla="*/ 190 w 619"/>
                <a:gd name="T25" fmla="*/ 630 h 1769"/>
                <a:gd name="T26" fmla="*/ 147 w 619"/>
                <a:gd name="T27" fmla="*/ 524 h 1769"/>
                <a:gd name="T28" fmla="*/ 430 w 619"/>
                <a:gd name="T29" fmla="*/ 33 h 1769"/>
                <a:gd name="T30" fmla="*/ 427 w 619"/>
                <a:gd name="T31" fmla="*/ 122 h 1769"/>
                <a:gd name="T32" fmla="*/ 402 w 619"/>
                <a:gd name="T33" fmla="*/ 175 h 1769"/>
                <a:gd name="T34" fmla="*/ 381 w 619"/>
                <a:gd name="T35" fmla="*/ 251 h 1769"/>
                <a:gd name="T36" fmla="*/ 477 w 619"/>
                <a:gd name="T37" fmla="*/ 322 h 1769"/>
                <a:gd name="T38" fmla="*/ 524 w 619"/>
                <a:gd name="T39" fmla="*/ 427 h 1769"/>
                <a:gd name="T40" fmla="*/ 579 w 619"/>
                <a:gd name="T41" fmla="*/ 528 h 1769"/>
                <a:gd name="T42" fmla="*/ 580 w 619"/>
                <a:gd name="T43" fmla="*/ 668 h 1769"/>
                <a:gd name="T44" fmla="*/ 499 w 619"/>
                <a:gd name="T45" fmla="*/ 606 h 1769"/>
                <a:gd name="T46" fmla="*/ 454 w 619"/>
                <a:gd name="T47" fmla="*/ 559 h 1769"/>
                <a:gd name="T48" fmla="*/ 507 w 619"/>
                <a:gd name="T49" fmla="*/ 779 h 1769"/>
                <a:gd name="T50" fmla="*/ 547 w 619"/>
                <a:gd name="T51" fmla="*/ 915 h 1769"/>
                <a:gd name="T52" fmla="*/ 539 w 619"/>
                <a:gd name="T53" fmla="*/ 919 h 1769"/>
                <a:gd name="T54" fmla="*/ 572 w 619"/>
                <a:gd name="T55" fmla="*/ 1047 h 1769"/>
                <a:gd name="T56" fmla="*/ 602 w 619"/>
                <a:gd name="T57" fmla="*/ 1255 h 1769"/>
                <a:gd name="T58" fmla="*/ 494 w 619"/>
                <a:gd name="T59" fmla="*/ 1499 h 1769"/>
                <a:gd name="T60" fmla="*/ 470 w 619"/>
                <a:gd name="T61" fmla="*/ 1626 h 1769"/>
                <a:gd name="T62" fmla="*/ 554 w 619"/>
                <a:gd name="T63" fmla="*/ 1676 h 1769"/>
                <a:gd name="T64" fmla="*/ 587 w 619"/>
                <a:gd name="T65" fmla="*/ 1714 h 1769"/>
                <a:gd name="T66" fmla="*/ 405 w 619"/>
                <a:gd name="T67" fmla="*/ 1695 h 1769"/>
                <a:gd name="T68" fmla="*/ 392 w 619"/>
                <a:gd name="T69" fmla="*/ 1710 h 1769"/>
                <a:gd name="T70" fmla="*/ 354 w 619"/>
                <a:gd name="T71" fmla="*/ 1710 h 1769"/>
                <a:gd name="T72" fmla="*/ 375 w 619"/>
                <a:gd name="T73" fmla="*/ 1761 h 1769"/>
                <a:gd name="T74" fmla="*/ 258 w 619"/>
                <a:gd name="T75" fmla="*/ 1757 h 1769"/>
                <a:gd name="T76" fmla="*/ 211 w 619"/>
                <a:gd name="T77" fmla="*/ 1729 h 1769"/>
                <a:gd name="T78" fmla="*/ 206 w 619"/>
                <a:gd name="T79" fmla="*/ 1682 h 1769"/>
                <a:gd name="T80" fmla="*/ 194 w 619"/>
                <a:gd name="T81" fmla="*/ 1615 h 1769"/>
                <a:gd name="T82" fmla="*/ 185 w 619"/>
                <a:gd name="T83" fmla="*/ 1341 h 1769"/>
                <a:gd name="T84" fmla="*/ 190 w 619"/>
                <a:gd name="T85" fmla="*/ 1053 h 1769"/>
                <a:gd name="T86" fmla="*/ 178 w 619"/>
                <a:gd name="T87" fmla="*/ 860 h 1769"/>
                <a:gd name="T88" fmla="*/ 140 w 619"/>
                <a:gd name="T89" fmla="*/ 833 h 1769"/>
                <a:gd name="T90" fmla="*/ 87 w 619"/>
                <a:gd name="T91" fmla="*/ 826 h 1769"/>
                <a:gd name="T92" fmla="*/ 26 w 619"/>
                <a:gd name="T93" fmla="*/ 693 h 1769"/>
                <a:gd name="T94" fmla="*/ 16 w 619"/>
                <a:gd name="T95" fmla="*/ 550 h 1769"/>
                <a:gd name="T96" fmla="*/ 62 w 619"/>
                <a:gd name="T97" fmla="*/ 454 h 1769"/>
                <a:gd name="T98" fmla="*/ 94 w 619"/>
                <a:gd name="T99" fmla="*/ 374 h 1769"/>
                <a:gd name="T100" fmla="*/ 143 w 619"/>
                <a:gd name="T101" fmla="*/ 296 h 1769"/>
                <a:gd name="T102" fmla="*/ 233 w 619"/>
                <a:gd name="T103" fmla="*/ 259 h 1769"/>
                <a:gd name="T104" fmla="*/ 263 w 619"/>
                <a:gd name="T105" fmla="*/ 232 h 1769"/>
                <a:gd name="T106" fmla="*/ 276 w 619"/>
                <a:gd name="T107" fmla="*/ 212 h 1769"/>
                <a:gd name="T108" fmla="*/ 275 w 619"/>
                <a:gd name="T109" fmla="*/ 162 h 1769"/>
                <a:gd name="T110" fmla="*/ 255 w 619"/>
                <a:gd name="T111" fmla="*/ 110 h 1769"/>
                <a:gd name="T112" fmla="*/ 269 w 619"/>
                <a:gd name="T113" fmla="*/ 103 h 1769"/>
                <a:gd name="T114" fmla="*/ 280 w 619"/>
                <a:gd name="T115" fmla="*/ 22 h 1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9" h="1769">
                  <a:moveTo>
                    <a:pt x="354" y="988"/>
                  </a:moveTo>
                  <a:lnTo>
                    <a:pt x="350" y="994"/>
                  </a:lnTo>
                  <a:lnTo>
                    <a:pt x="346" y="1004"/>
                  </a:lnTo>
                  <a:lnTo>
                    <a:pt x="341" y="1020"/>
                  </a:lnTo>
                  <a:lnTo>
                    <a:pt x="337" y="1038"/>
                  </a:lnTo>
                  <a:lnTo>
                    <a:pt x="333" y="1060"/>
                  </a:lnTo>
                  <a:lnTo>
                    <a:pt x="327" y="1085"/>
                  </a:lnTo>
                  <a:lnTo>
                    <a:pt x="325" y="1110"/>
                  </a:lnTo>
                  <a:lnTo>
                    <a:pt x="321" y="1135"/>
                  </a:lnTo>
                  <a:lnTo>
                    <a:pt x="317" y="1170"/>
                  </a:lnTo>
                  <a:lnTo>
                    <a:pt x="314" y="1199"/>
                  </a:lnTo>
                  <a:lnTo>
                    <a:pt x="312" y="1227"/>
                  </a:lnTo>
                  <a:lnTo>
                    <a:pt x="310" y="1250"/>
                  </a:lnTo>
                  <a:lnTo>
                    <a:pt x="309" y="1275"/>
                  </a:lnTo>
                  <a:lnTo>
                    <a:pt x="309" y="1300"/>
                  </a:lnTo>
                  <a:lnTo>
                    <a:pt x="305" y="1337"/>
                  </a:lnTo>
                  <a:lnTo>
                    <a:pt x="301" y="1371"/>
                  </a:lnTo>
                  <a:lnTo>
                    <a:pt x="296" y="1402"/>
                  </a:lnTo>
                  <a:lnTo>
                    <a:pt x="295" y="1431"/>
                  </a:lnTo>
                  <a:lnTo>
                    <a:pt x="296" y="1449"/>
                  </a:lnTo>
                  <a:lnTo>
                    <a:pt x="297" y="1471"/>
                  </a:lnTo>
                  <a:lnTo>
                    <a:pt x="297" y="1498"/>
                  </a:lnTo>
                  <a:lnTo>
                    <a:pt x="299" y="1523"/>
                  </a:lnTo>
                  <a:lnTo>
                    <a:pt x="297" y="1549"/>
                  </a:lnTo>
                  <a:lnTo>
                    <a:pt x="296" y="1570"/>
                  </a:lnTo>
                  <a:lnTo>
                    <a:pt x="292" y="1588"/>
                  </a:lnTo>
                  <a:lnTo>
                    <a:pt x="289" y="1600"/>
                  </a:lnTo>
                  <a:lnTo>
                    <a:pt x="292" y="1609"/>
                  </a:lnTo>
                  <a:lnTo>
                    <a:pt x="296" y="1617"/>
                  </a:lnTo>
                  <a:lnTo>
                    <a:pt x="301" y="1623"/>
                  </a:lnTo>
                  <a:lnTo>
                    <a:pt x="308" y="1631"/>
                  </a:lnTo>
                  <a:lnTo>
                    <a:pt x="312" y="1639"/>
                  </a:lnTo>
                  <a:lnTo>
                    <a:pt x="313" y="1648"/>
                  </a:lnTo>
                  <a:lnTo>
                    <a:pt x="313" y="1659"/>
                  </a:lnTo>
                  <a:lnTo>
                    <a:pt x="313" y="1665"/>
                  </a:lnTo>
                  <a:lnTo>
                    <a:pt x="313" y="1668"/>
                  </a:lnTo>
                  <a:lnTo>
                    <a:pt x="316" y="1672"/>
                  </a:lnTo>
                  <a:lnTo>
                    <a:pt x="317" y="1656"/>
                  </a:lnTo>
                  <a:lnTo>
                    <a:pt x="321" y="1640"/>
                  </a:lnTo>
                  <a:lnTo>
                    <a:pt x="325" y="1627"/>
                  </a:lnTo>
                  <a:lnTo>
                    <a:pt x="327" y="1619"/>
                  </a:lnTo>
                  <a:lnTo>
                    <a:pt x="329" y="1615"/>
                  </a:lnTo>
                  <a:lnTo>
                    <a:pt x="329" y="1614"/>
                  </a:lnTo>
                  <a:lnTo>
                    <a:pt x="329" y="1609"/>
                  </a:lnTo>
                  <a:lnTo>
                    <a:pt x="330" y="1600"/>
                  </a:lnTo>
                  <a:lnTo>
                    <a:pt x="333" y="1585"/>
                  </a:lnTo>
                  <a:lnTo>
                    <a:pt x="335" y="1576"/>
                  </a:lnTo>
                  <a:lnTo>
                    <a:pt x="341" y="1559"/>
                  </a:lnTo>
                  <a:lnTo>
                    <a:pt x="347" y="1538"/>
                  </a:lnTo>
                  <a:lnTo>
                    <a:pt x="355" y="1513"/>
                  </a:lnTo>
                  <a:lnTo>
                    <a:pt x="363" y="1486"/>
                  </a:lnTo>
                  <a:lnTo>
                    <a:pt x="372" y="1457"/>
                  </a:lnTo>
                  <a:lnTo>
                    <a:pt x="381" y="1427"/>
                  </a:lnTo>
                  <a:lnTo>
                    <a:pt x="389" y="1398"/>
                  </a:lnTo>
                  <a:lnTo>
                    <a:pt x="395" y="1372"/>
                  </a:lnTo>
                  <a:lnTo>
                    <a:pt x="405" y="1343"/>
                  </a:lnTo>
                  <a:lnTo>
                    <a:pt x="415" y="1312"/>
                  </a:lnTo>
                  <a:lnTo>
                    <a:pt x="428" y="1278"/>
                  </a:lnTo>
                  <a:lnTo>
                    <a:pt x="441" y="1245"/>
                  </a:lnTo>
                  <a:lnTo>
                    <a:pt x="453" y="1214"/>
                  </a:lnTo>
                  <a:lnTo>
                    <a:pt x="450" y="1204"/>
                  </a:lnTo>
                  <a:lnTo>
                    <a:pt x="449" y="1197"/>
                  </a:lnTo>
                  <a:lnTo>
                    <a:pt x="443" y="1182"/>
                  </a:lnTo>
                  <a:lnTo>
                    <a:pt x="436" y="1164"/>
                  </a:lnTo>
                  <a:lnTo>
                    <a:pt x="426" y="1142"/>
                  </a:lnTo>
                  <a:lnTo>
                    <a:pt x="415" y="1117"/>
                  </a:lnTo>
                  <a:lnTo>
                    <a:pt x="403" y="1091"/>
                  </a:lnTo>
                  <a:lnTo>
                    <a:pt x="392" y="1066"/>
                  </a:lnTo>
                  <a:lnTo>
                    <a:pt x="381" y="1041"/>
                  </a:lnTo>
                  <a:lnTo>
                    <a:pt x="372" y="1020"/>
                  </a:lnTo>
                  <a:lnTo>
                    <a:pt x="365" y="1007"/>
                  </a:lnTo>
                  <a:lnTo>
                    <a:pt x="360" y="998"/>
                  </a:lnTo>
                  <a:lnTo>
                    <a:pt x="358" y="991"/>
                  </a:lnTo>
                  <a:lnTo>
                    <a:pt x="354" y="988"/>
                  </a:lnTo>
                  <a:close/>
                  <a:moveTo>
                    <a:pt x="147" y="524"/>
                  </a:moveTo>
                  <a:lnTo>
                    <a:pt x="143" y="525"/>
                  </a:lnTo>
                  <a:lnTo>
                    <a:pt x="143" y="526"/>
                  </a:lnTo>
                  <a:lnTo>
                    <a:pt x="138" y="535"/>
                  </a:lnTo>
                  <a:lnTo>
                    <a:pt x="132" y="549"/>
                  </a:lnTo>
                  <a:lnTo>
                    <a:pt x="126" y="564"/>
                  </a:lnTo>
                  <a:lnTo>
                    <a:pt x="118" y="580"/>
                  </a:lnTo>
                  <a:lnTo>
                    <a:pt x="110" y="592"/>
                  </a:lnTo>
                  <a:lnTo>
                    <a:pt x="102" y="598"/>
                  </a:lnTo>
                  <a:lnTo>
                    <a:pt x="96" y="602"/>
                  </a:lnTo>
                  <a:lnTo>
                    <a:pt x="94" y="609"/>
                  </a:lnTo>
                  <a:lnTo>
                    <a:pt x="96" y="618"/>
                  </a:lnTo>
                  <a:lnTo>
                    <a:pt x="100" y="630"/>
                  </a:lnTo>
                  <a:lnTo>
                    <a:pt x="105" y="643"/>
                  </a:lnTo>
                  <a:lnTo>
                    <a:pt x="114" y="665"/>
                  </a:lnTo>
                  <a:lnTo>
                    <a:pt x="127" y="687"/>
                  </a:lnTo>
                  <a:lnTo>
                    <a:pt x="143" y="711"/>
                  </a:lnTo>
                  <a:lnTo>
                    <a:pt x="145" y="714"/>
                  </a:lnTo>
                  <a:lnTo>
                    <a:pt x="157" y="729"/>
                  </a:lnTo>
                  <a:lnTo>
                    <a:pt x="166" y="741"/>
                  </a:lnTo>
                  <a:lnTo>
                    <a:pt x="172" y="746"/>
                  </a:lnTo>
                  <a:lnTo>
                    <a:pt x="173" y="749"/>
                  </a:lnTo>
                  <a:lnTo>
                    <a:pt x="173" y="745"/>
                  </a:lnTo>
                  <a:lnTo>
                    <a:pt x="172" y="734"/>
                  </a:lnTo>
                  <a:lnTo>
                    <a:pt x="173" y="717"/>
                  </a:lnTo>
                  <a:lnTo>
                    <a:pt x="178" y="695"/>
                  </a:lnTo>
                  <a:lnTo>
                    <a:pt x="183" y="676"/>
                  </a:lnTo>
                  <a:lnTo>
                    <a:pt x="189" y="660"/>
                  </a:lnTo>
                  <a:lnTo>
                    <a:pt x="191" y="644"/>
                  </a:lnTo>
                  <a:lnTo>
                    <a:pt x="190" y="630"/>
                  </a:lnTo>
                  <a:lnTo>
                    <a:pt x="183" y="613"/>
                  </a:lnTo>
                  <a:lnTo>
                    <a:pt x="178" y="601"/>
                  </a:lnTo>
                  <a:lnTo>
                    <a:pt x="173" y="585"/>
                  </a:lnTo>
                  <a:lnTo>
                    <a:pt x="166" y="570"/>
                  </a:lnTo>
                  <a:lnTo>
                    <a:pt x="161" y="552"/>
                  </a:lnTo>
                  <a:lnTo>
                    <a:pt x="156" y="539"/>
                  </a:lnTo>
                  <a:lnTo>
                    <a:pt x="152" y="529"/>
                  </a:lnTo>
                  <a:lnTo>
                    <a:pt x="147" y="524"/>
                  </a:lnTo>
                  <a:close/>
                  <a:moveTo>
                    <a:pt x="341" y="0"/>
                  </a:moveTo>
                  <a:lnTo>
                    <a:pt x="364" y="1"/>
                  </a:lnTo>
                  <a:lnTo>
                    <a:pt x="372" y="3"/>
                  </a:lnTo>
                  <a:lnTo>
                    <a:pt x="393" y="7"/>
                  </a:lnTo>
                  <a:lnTo>
                    <a:pt x="407" y="12"/>
                  </a:lnTo>
                  <a:lnTo>
                    <a:pt x="416" y="18"/>
                  </a:lnTo>
                  <a:lnTo>
                    <a:pt x="424" y="25"/>
                  </a:lnTo>
                  <a:lnTo>
                    <a:pt x="430" y="33"/>
                  </a:lnTo>
                  <a:lnTo>
                    <a:pt x="433" y="43"/>
                  </a:lnTo>
                  <a:lnTo>
                    <a:pt x="435" y="58"/>
                  </a:lnTo>
                  <a:lnTo>
                    <a:pt x="433" y="72"/>
                  </a:lnTo>
                  <a:lnTo>
                    <a:pt x="431" y="86"/>
                  </a:lnTo>
                  <a:lnTo>
                    <a:pt x="428" y="101"/>
                  </a:lnTo>
                  <a:lnTo>
                    <a:pt x="426" y="111"/>
                  </a:lnTo>
                  <a:lnTo>
                    <a:pt x="426" y="119"/>
                  </a:lnTo>
                  <a:lnTo>
                    <a:pt x="427" y="122"/>
                  </a:lnTo>
                  <a:lnTo>
                    <a:pt x="431" y="126"/>
                  </a:lnTo>
                  <a:lnTo>
                    <a:pt x="431" y="135"/>
                  </a:lnTo>
                  <a:lnTo>
                    <a:pt x="428" y="147"/>
                  </a:lnTo>
                  <a:lnTo>
                    <a:pt x="423" y="162"/>
                  </a:lnTo>
                  <a:lnTo>
                    <a:pt x="418" y="172"/>
                  </a:lnTo>
                  <a:lnTo>
                    <a:pt x="411" y="175"/>
                  </a:lnTo>
                  <a:lnTo>
                    <a:pt x="406" y="175"/>
                  </a:lnTo>
                  <a:lnTo>
                    <a:pt x="402" y="175"/>
                  </a:lnTo>
                  <a:lnTo>
                    <a:pt x="401" y="178"/>
                  </a:lnTo>
                  <a:lnTo>
                    <a:pt x="401" y="185"/>
                  </a:lnTo>
                  <a:lnTo>
                    <a:pt x="399" y="192"/>
                  </a:lnTo>
                  <a:lnTo>
                    <a:pt x="394" y="203"/>
                  </a:lnTo>
                  <a:lnTo>
                    <a:pt x="386" y="213"/>
                  </a:lnTo>
                  <a:lnTo>
                    <a:pt x="382" y="227"/>
                  </a:lnTo>
                  <a:lnTo>
                    <a:pt x="381" y="240"/>
                  </a:lnTo>
                  <a:lnTo>
                    <a:pt x="381" y="251"/>
                  </a:lnTo>
                  <a:lnTo>
                    <a:pt x="382" y="261"/>
                  </a:lnTo>
                  <a:lnTo>
                    <a:pt x="386" y="271"/>
                  </a:lnTo>
                  <a:lnTo>
                    <a:pt x="394" y="282"/>
                  </a:lnTo>
                  <a:lnTo>
                    <a:pt x="405" y="289"/>
                  </a:lnTo>
                  <a:lnTo>
                    <a:pt x="422" y="297"/>
                  </a:lnTo>
                  <a:lnTo>
                    <a:pt x="440" y="306"/>
                  </a:lnTo>
                  <a:lnTo>
                    <a:pt x="460" y="314"/>
                  </a:lnTo>
                  <a:lnTo>
                    <a:pt x="477" y="322"/>
                  </a:lnTo>
                  <a:lnTo>
                    <a:pt x="488" y="329"/>
                  </a:lnTo>
                  <a:lnTo>
                    <a:pt x="495" y="338"/>
                  </a:lnTo>
                  <a:lnTo>
                    <a:pt x="500" y="351"/>
                  </a:lnTo>
                  <a:lnTo>
                    <a:pt x="505" y="368"/>
                  </a:lnTo>
                  <a:lnTo>
                    <a:pt x="509" y="385"/>
                  </a:lnTo>
                  <a:lnTo>
                    <a:pt x="515" y="401"/>
                  </a:lnTo>
                  <a:lnTo>
                    <a:pt x="519" y="415"/>
                  </a:lnTo>
                  <a:lnTo>
                    <a:pt x="524" y="427"/>
                  </a:lnTo>
                  <a:lnTo>
                    <a:pt x="529" y="435"/>
                  </a:lnTo>
                  <a:lnTo>
                    <a:pt x="533" y="441"/>
                  </a:lnTo>
                  <a:lnTo>
                    <a:pt x="536" y="449"/>
                  </a:lnTo>
                  <a:lnTo>
                    <a:pt x="539" y="458"/>
                  </a:lnTo>
                  <a:lnTo>
                    <a:pt x="545" y="470"/>
                  </a:lnTo>
                  <a:lnTo>
                    <a:pt x="554" y="486"/>
                  </a:lnTo>
                  <a:lnTo>
                    <a:pt x="564" y="505"/>
                  </a:lnTo>
                  <a:lnTo>
                    <a:pt x="579" y="528"/>
                  </a:lnTo>
                  <a:lnTo>
                    <a:pt x="593" y="551"/>
                  </a:lnTo>
                  <a:lnTo>
                    <a:pt x="610" y="579"/>
                  </a:lnTo>
                  <a:lnTo>
                    <a:pt x="618" y="598"/>
                  </a:lnTo>
                  <a:lnTo>
                    <a:pt x="619" y="617"/>
                  </a:lnTo>
                  <a:lnTo>
                    <a:pt x="614" y="634"/>
                  </a:lnTo>
                  <a:lnTo>
                    <a:pt x="604" y="648"/>
                  </a:lnTo>
                  <a:lnTo>
                    <a:pt x="592" y="660"/>
                  </a:lnTo>
                  <a:lnTo>
                    <a:pt x="580" y="668"/>
                  </a:lnTo>
                  <a:lnTo>
                    <a:pt x="571" y="672"/>
                  </a:lnTo>
                  <a:lnTo>
                    <a:pt x="563" y="672"/>
                  </a:lnTo>
                  <a:lnTo>
                    <a:pt x="557" y="666"/>
                  </a:lnTo>
                  <a:lnTo>
                    <a:pt x="546" y="657"/>
                  </a:lnTo>
                  <a:lnTo>
                    <a:pt x="534" y="645"/>
                  </a:lnTo>
                  <a:lnTo>
                    <a:pt x="521" y="632"/>
                  </a:lnTo>
                  <a:lnTo>
                    <a:pt x="509" y="619"/>
                  </a:lnTo>
                  <a:lnTo>
                    <a:pt x="499" y="606"/>
                  </a:lnTo>
                  <a:lnTo>
                    <a:pt x="491" y="597"/>
                  </a:lnTo>
                  <a:lnTo>
                    <a:pt x="486" y="589"/>
                  </a:lnTo>
                  <a:lnTo>
                    <a:pt x="478" y="580"/>
                  </a:lnTo>
                  <a:lnTo>
                    <a:pt x="471" y="571"/>
                  </a:lnTo>
                  <a:lnTo>
                    <a:pt x="465" y="564"/>
                  </a:lnTo>
                  <a:lnTo>
                    <a:pt x="460" y="559"/>
                  </a:lnTo>
                  <a:lnTo>
                    <a:pt x="456" y="556"/>
                  </a:lnTo>
                  <a:lnTo>
                    <a:pt x="454" y="559"/>
                  </a:lnTo>
                  <a:lnTo>
                    <a:pt x="454" y="567"/>
                  </a:lnTo>
                  <a:lnTo>
                    <a:pt x="457" y="583"/>
                  </a:lnTo>
                  <a:lnTo>
                    <a:pt x="460" y="601"/>
                  </a:lnTo>
                  <a:lnTo>
                    <a:pt x="465" y="624"/>
                  </a:lnTo>
                  <a:lnTo>
                    <a:pt x="470" y="649"/>
                  </a:lnTo>
                  <a:lnTo>
                    <a:pt x="478" y="676"/>
                  </a:lnTo>
                  <a:lnTo>
                    <a:pt x="494" y="728"/>
                  </a:lnTo>
                  <a:lnTo>
                    <a:pt x="507" y="779"/>
                  </a:lnTo>
                  <a:lnTo>
                    <a:pt x="515" y="826"/>
                  </a:lnTo>
                  <a:lnTo>
                    <a:pt x="520" y="851"/>
                  </a:lnTo>
                  <a:lnTo>
                    <a:pt x="525" y="869"/>
                  </a:lnTo>
                  <a:lnTo>
                    <a:pt x="530" y="885"/>
                  </a:lnTo>
                  <a:lnTo>
                    <a:pt x="537" y="897"/>
                  </a:lnTo>
                  <a:lnTo>
                    <a:pt x="543" y="909"/>
                  </a:lnTo>
                  <a:lnTo>
                    <a:pt x="546" y="912"/>
                  </a:lnTo>
                  <a:lnTo>
                    <a:pt x="547" y="915"/>
                  </a:lnTo>
                  <a:lnTo>
                    <a:pt x="547" y="916"/>
                  </a:lnTo>
                  <a:lnTo>
                    <a:pt x="547" y="918"/>
                  </a:lnTo>
                  <a:lnTo>
                    <a:pt x="546" y="919"/>
                  </a:lnTo>
                  <a:lnTo>
                    <a:pt x="545" y="919"/>
                  </a:lnTo>
                  <a:lnTo>
                    <a:pt x="543" y="919"/>
                  </a:lnTo>
                  <a:lnTo>
                    <a:pt x="542" y="919"/>
                  </a:lnTo>
                  <a:lnTo>
                    <a:pt x="541" y="919"/>
                  </a:lnTo>
                  <a:lnTo>
                    <a:pt x="539" y="919"/>
                  </a:lnTo>
                  <a:lnTo>
                    <a:pt x="539" y="920"/>
                  </a:lnTo>
                  <a:lnTo>
                    <a:pt x="539" y="922"/>
                  </a:lnTo>
                  <a:lnTo>
                    <a:pt x="542" y="928"/>
                  </a:lnTo>
                  <a:lnTo>
                    <a:pt x="545" y="939"/>
                  </a:lnTo>
                  <a:lnTo>
                    <a:pt x="550" y="956"/>
                  </a:lnTo>
                  <a:lnTo>
                    <a:pt x="557" y="979"/>
                  </a:lnTo>
                  <a:lnTo>
                    <a:pt x="563" y="1009"/>
                  </a:lnTo>
                  <a:lnTo>
                    <a:pt x="572" y="1047"/>
                  </a:lnTo>
                  <a:lnTo>
                    <a:pt x="584" y="1100"/>
                  </a:lnTo>
                  <a:lnTo>
                    <a:pt x="598" y="1149"/>
                  </a:lnTo>
                  <a:lnTo>
                    <a:pt x="609" y="1199"/>
                  </a:lnTo>
                  <a:lnTo>
                    <a:pt x="613" y="1215"/>
                  </a:lnTo>
                  <a:lnTo>
                    <a:pt x="611" y="1229"/>
                  </a:lnTo>
                  <a:lnTo>
                    <a:pt x="609" y="1242"/>
                  </a:lnTo>
                  <a:lnTo>
                    <a:pt x="605" y="1252"/>
                  </a:lnTo>
                  <a:lnTo>
                    <a:pt x="602" y="1255"/>
                  </a:lnTo>
                  <a:lnTo>
                    <a:pt x="591" y="1286"/>
                  </a:lnTo>
                  <a:lnTo>
                    <a:pt x="575" y="1316"/>
                  </a:lnTo>
                  <a:lnTo>
                    <a:pt x="560" y="1343"/>
                  </a:lnTo>
                  <a:lnTo>
                    <a:pt x="546" y="1373"/>
                  </a:lnTo>
                  <a:lnTo>
                    <a:pt x="532" y="1405"/>
                  </a:lnTo>
                  <a:lnTo>
                    <a:pt x="517" y="1437"/>
                  </a:lnTo>
                  <a:lnTo>
                    <a:pt x="505" y="1469"/>
                  </a:lnTo>
                  <a:lnTo>
                    <a:pt x="494" y="1499"/>
                  </a:lnTo>
                  <a:lnTo>
                    <a:pt x="485" y="1526"/>
                  </a:lnTo>
                  <a:lnTo>
                    <a:pt x="477" y="1550"/>
                  </a:lnTo>
                  <a:lnTo>
                    <a:pt x="471" y="1568"/>
                  </a:lnTo>
                  <a:lnTo>
                    <a:pt x="467" y="1589"/>
                  </a:lnTo>
                  <a:lnTo>
                    <a:pt x="466" y="1604"/>
                  </a:lnTo>
                  <a:lnTo>
                    <a:pt x="467" y="1615"/>
                  </a:lnTo>
                  <a:lnTo>
                    <a:pt x="469" y="1622"/>
                  </a:lnTo>
                  <a:lnTo>
                    <a:pt x="470" y="1626"/>
                  </a:lnTo>
                  <a:lnTo>
                    <a:pt x="470" y="1627"/>
                  </a:lnTo>
                  <a:lnTo>
                    <a:pt x="471" y="1629"/>
                  </a:lnTo>
                  <a:lnTo>
                    <a:pt x="474" y="1634"/>
                  </a:lnTo>
                  <a:lnTo>
                    <a:pt x="481" y="1640"/>
                  </a:lnTo>
                  <a:lnTo>
                    <a:pt x="492" y="1650"/>
                  </a:lnTo>
                  <a:lnTo>
                    <a:pt x="511" y="1660"/>
                  </a:lnTo>
                  <a:lnTo>
                    <a:pt x="532" y="1669"/>
                  </a:lnTo>
                  <a:lnTo>
                    <a:pt x="554" y="1676"/>
                  </a:lnTo>
                  <a:lnTo>
                    <a:pt x="575" y="1677"/>
                  </a:lnTo>
                  <a:lnTo>
                    <a:pt x="588" y="1678"/>
                  </a:lnTo>
                  <a:lnTo>
                    <a:pt x="598" y="1684"/>
                  </a:lnTo>
                  <a:lnTo>
                    <a:pt x="606" y="1691"/>
                  </a:lnTo>
                  <a:lnTo>
                    <a:pt x="610" y="1699"/>
                  </a:lnTo>
                  <a:lnTo>
                    <a:pt x="609" y="1706"/>
                  </a:lnTo>
                  <a:lnTo>
                    <a:pt x="604" y="1710"/>
                  </a:lnTo>
                  <a:lnTo>
                    <a:pt x="587" y="1714"/>
                  </a:lnTo>
                  <a:lnTo>
                    <a:pt x="563" y="1718"/>
                  </a:lnTo>
                  <a:lnTo>
                    <a:pt x="536" y="1719"/>
                  </a:lnTo>
                  <a:lnTo>
                    <a:pt x="503" y="1719"/>
                  </a:lnTo>
                  <a:lnTo>
                    <a:pt x="471" y="1716"/>
                  </a:lnTo>
                  <a:lnTo>
                    <a:pt x="445" y="1710"/>
                  </a:lnTo>
                  <a:lnTo>
                    <a:pt x="423" y="1703"/>
                  </a:lnTo>
                  <a:lnTo>
                    <a:pt x="409" y="1697"/>
                  </a:lnTo>
                  <a:lnTo>
                    <a:pt x="405" y="1695"/>
                  </a:lnTo>
                  <a:lnTo>
                    <a:pt x="402" y="1695"/>
                  </a:lnTo>
                  <a:lnTo>
                    <a:pt x="399" y="1695"/>
                  </a:lnTo>
                  <a:lnTo>
                    <a:pt x="397" y="1698"/>
                  </a:lnTo>
                  <a:lnTo>
                    <a:pt x="395" y="1699"/>
                  </a:lnTo>
                  <a:lnTo>
                    <a:pt x="394" y="1702"/>
                  </a:lnTo>
                  <a:lnTo>
                    <a:pt x="394" y="1704"/>
                  </a:lnTo>
                  <a:lnTo>
                    <a:pt x="393" y="1707"/>
                  </a:lnTo>
                  <a:lnTo>
                    <a:pt x="392" y="1710"/>
                  </a:lnTo>
                  <a:lnTo>
                    <a:pt x="392" y="1711"/>
                  </a:lnTo>
                  <a:lnTo>
                    <a:pt x="390" y="1712"/>
                  </a:lnTo>
                  <a:lnTo>
                    <a:pt x="388" y="1712"/>
                  </a:lnTo>
                  <a:lnTo>
                    <a:pt x="384" y="1712"/>
                  </a:lnTo>
                  <a:lnTo>
                    <a:pt x="378" y="1711"/>
                  </a:lnTo>
                  <a:lnTo>
                    <a:pt x="372" y="1711"/>
                  </a:lnTo>
                  <a:lnTo>
                    <a:pt x="363" y="1711"/>
                  </a:lnTo>
                  <a:lnTo>
                    <a:pt x="354" y="1710"/>
                  </a:lnTo>
                  <a:lnTo>
                    <a:pt x="363" y="1722"/>
                  </a:lnTo>
                  <a:lnTo>
                    <a:pt x="372" y="1733"/>
                  </a:lnTo>
                  <a:lnTo>
                    <a:pt x="375" y="1740"/>
                  </a:lnTo>
                  <a:lnTo>
                    <a:pt x="376" y="1745"/>
                  </a:lnTo>
                  <a:lnTo>
                    <a:pt x="377" y="1750"/>
                  </a:lnTo>
                  <a:lnTo>
                    <a:pt x="377" y="1754"/>
                  </a:lnTo>
                  <a:lnTo>
                    <a:pt x="376" y="1758"/>
                  </a:lnTo>
                  <a:lnTo>
                    <a:pt x="375" y="1761"/>
                  </a:lnTo>
                  <a:lnTo>
                    <a:pt x="372" y="1763"/>
                  </a:lnTo>
                  <a:lnTo>
                    <a:pt x="361" y="1767"/>
                  </a:lnTo>
                  <a:lnTo>
                    <a:pt x="346" y="1769"/>
                  </a:lnTo>
                  <a:lnTo>
                    <a:pt x="327" y="1769"/>
                  </a:lnTo>
                  <a:lnTo>
                    <a:pt x="308" y="1767"/>
                  </a:lnTo>
                  <a:lnTo>
                    <a:pt x="289" y="1765"/>
                  </a:lnTo>
                  <a:lnTo>
                    <a:pt x="272" y="1761"/>
                  </a:lnTo>
                  <a:lnTo>
                    <a:pt x="258" y="1757"/>
                  </a:lnTo>
                  <a:lnTo>
                    <a:pt x="248" y="1753"/>
                  </a:lnTo>
                  <a:lnTo>
                    <a:pt x="241" y="1750"/>
                  </a:lnTo>
                  <a:lnTo>
                    <a:pt x="238" y="1749"/>
                  </a:lnTo>
                  <a:lnTo>
                    <a:pt x="236" y="1748"/>
                  </a:lnTo>
                  <a:lnTo>
                    <a:pt x="229" y="1746"/>
                  </a:lnTo>
                  <a:lnTo>
                    <a:pt x="221" y="1742"/>
                  </a:lnTo>
                  <a:lnTo>
                    <a:pt x="214" y="1737"/>
                  </a:lnTo>
                  <a:lnTo>
                    <a:pt x="211" y="1729"/>
                  </a:lnTo>
                  <a:lnTo>
                    <a:pt x="211" y="1719"/>
                  </a:lnTo>
                  <a:lnTo>
                    <a:pt x="211" y="1706"/>
                  </a:lnTo>
                  <a:lnTo>
                    <a:pt x="211" y="1695"/>
                  </a:lnTo>
                  <a:lnTo>
                    <a:pt x="210" y="1686"/>
                  </a:lnTo>
                  <a:lnTo>
                    <a:pt x="210" y="1684"/>
                  </a:lnTo>
                  <a:lnTo>
                    <a:pt x="210" y="1684"/>
                  </a:lnTo>
                  <a:lnTo>
                    <a:pt x="208" y="1682"/>
                  </a:lnTo>
                  <a:lnTo>
                    <a:pt x="206" y="1682"/>
                  </a:lnTo>
                  <a:lnTo>
                    <a:pt x="203" y="1681"/>
                  </a:lnTo>
                  <a:lnTo>
                    <a:pt x="202" y="1678"/>
                  </a:lnTo>
                  <a:lnTo>
                    <a:pt x="199" y="1676"/>
                  </a:lnTo>
                  <a:lnTo>
                    <a:pt x="198" y="1672"/>
                  </a:lnTo>
                  <a:lnTo>
                    <a:pt x="198" y="1667"/>
                  </a:lnTo>
                  <a:lnTo>
                    <a:pt x="197" y="1656"/>
                  </a:lnTo>
                  <a:lnTo>
                    <a:pt x="197" y="1638"/>
                  </a:lnTo>
                  <a:lnTo>
                    <a:pt x="194" y="1615"/>
                  </a:lnTo>
                  <a:lnTo>
                    <a:pt x="191" y="1588"/>
                  </a:lnTo>
                  <a:lnTo>
                    <a:pt x="190" y="1558"/>
                  </a:lnTo>
                  <a:lnTo>
                    <a:pt x="187" y="1524"/>
                  </a:lnTo>
                  <a:lnTo>
                    <a:pt x="186" y="1500"/>
                  </a:lnTo>
                  <a:lnTo>
                    <a:pt x="185" y="1468"/>
                  </a:lnTo>
                  <a:lnTo>
                    <a:pt x="185" y="1430"/>
                  </a:lnTo>
                  <a:lnTo>
                    <a:pt x="185" y="1386"/>
                  </a:lnTo>
                  <a:lnTo>
                    <a:pt x="185" y="1341"/>
                  </a:lnTo>
                  <a:lnTo>
                    <a:pt x="185" y="1293"/>
                  </a:lnTo>
                  <a:lnTo>
                    <a:pt x="186" y="1248"/>
                  </a:lnTo>
                  <a:lnTo>
                    <a:pt x="187" y="1204"/>
                  </a:lnTo>
                  <a:lnTo>
                    <a:pt x="187" y="1165"/>
                  </a:lnTo>
                  <a:lnTo>
                    <a:pt x="189" y="1132"/>
                  </a:lnTo>
                  <a:lnTo>
                    <a:pt x="190" y="1106"/>
                  </a:lnTo>
                  <a:lnTo>
                    <a:pt x="191" y="1081"/>
                  </a:lnTo>
                  <a:lnTo>
                    <a:pt x="190" y="1053"/>
                  </a:lnTo>
                  <a:lnTo>
                    <a:pt x="189" y="1022"/>
                  </a:lnTo>
                  <a:lnTo>
                    <a:pt x="187" y="991"/>
                  </a:lnTo>
                  <a:lnTo>
                    <a:pt x="185" y="961"/>
                  </a:lnTo>
                  <a:lnTo>
                    <a:pt x="182" y="931"/>
                  </a:lnTo>
                  <a:lnTo>
                    <a:pt x="179" y="906"/>
                  </a:lnTo>
                  <a:lnTo>
                    <a:pt x="178" y="884"/>
                  </a:lnTo>
                  <a:lnTo>
                    <a:pt x="178" y="868"/>
                  </a:lnTo>
                  <a:lnTo>
                    <a:pt x="178" y="860"/>
                  </a:lnTo>
                  <a:lnTo>
                    <a:pt x="178" y="851"/>
                  </a:lnTo>
                  <a:lnTo>
                    <a:pt x="176" y="843"/>
                  </a:lnTo>
                  <a:lnTo>
                    <a:pt x="169" y="835"/>
                  </a:lnTo>
                  <a:lnTo>
                    <a:pt x="164" y="829"/>
                  </a:lnTo>
                  <a:lnTo>
                    <a:pt x="157" y="823"/>
                  </a:lnTo>
                  <a:lnTo>
                    <a:pt x="151" y="825"/>
                  </a:lnTo>
                  <a:lnTo>
                    <a:pt x="143" y="830"/>
                  </a:lnTo>
                  <a:lnTo>
                    <a:pt x="140" y="833"/>
                  </a:lnTo>
                  <a:lnTo>
                    <a:pt x="132" y="840"/>
                  </a:lnTo>
                  <a:lnTo>
                    <a:pt x="125" y="843"/>
                  </a:lnTo>
                  <a:lnTo>
                    <a:pt x="118" y="839"/>
                  </a:lnTo>
                  <a:lnTo>
                    <a:pt x="111" y="834"/>
                  </a:lnTo>
                  <a:lnTo>
                    <a:pt x="102" y="831"/>
                  </a:lnTo>
                  <a:lnTo>
                    <a:pt x="94" y="833"/>
                  </a:lnTo>
                  <a:lnTo>
                    <a:pt x="90" y="833"/>
                  </a:lnTo>
                  <a:lnTo>
                    <a:pt x="87" y="826"/>
                  </a:lnTo>
                  <a:lnTo>
                    <a:pt x="83" y="814"/>
                  </a:lnTo>
                  <a:lnTo>
                    <a:pt x="77" y="799"/>
                  </a:lnTo>
                  <a:lnTo>
                    <a:pt x="73" y="789"/>
                  </a:lnTo>
                  <a:lnTo>
                    <a:pt x="66" y="774"/>
                  </a:lnTo>
                  <a:lnTo>
                    <a:pt x="58" y="755"/>
                  </a:lnTo>
                  <a:lnTo>
                    <a:pt x="47" y="736"/>
                  </a:lnTo>
                  <a:lnTo>
                    <a:pt x="37" y="714"/>
                  </a:lnTo>
                  <a:lnTo>
                    <a:pt x="26" y="693"/>
                  </a:lnTo>
                  <a:lnTo>
                    <a:pt x="17" y="673"/>
                  </a:lnTo>
                  <a:lnTo>
                    <a:pt x="9" y="656"/>
                  </a:lnTo>
                  <a:lnTo>
                    <a:pt x="4" y="644"/>
                  </a:lnTo>
                  <a:lnTo>
                    <a:pt x="0" y="627"/>
                  </a:lnTo>
                  <a:lnTo>
                    <a:pt x="0" y="607"/>
                  </a:lnTo>
                  <a:lnTo>
                    <a:pt x="4" y="587"/>
                  </a:lnTo>
                  <a:lnTo>
                    <a:pt x="9" y="567"/>
                  </a:lnTo>
                  <a:lnTo>
                    <a:pt x="16" y="550"/>
                  </a:lnTo>
                  <a:lnTo>
                    <a:pt x="22" y="537"/>
                  </a:lnTo>
                  <a:lnTo>
                    <a:pt x="28" y="525"/>
                  </a:lnTo>
                  <a:lnTo>
                    <a:pt x="32" y="511"/>
                  </a:lnTo>
                  <a:lnTo>
                    <a:pt x="35" y="498"/>
                  </a:lnTo>
                  <a:lnTo>
                    <a:pt x="41" y="486"/>
                  </a:lnTo>
                  <a:lnTo>
                    <a:pt x="49" y="475"/>
                  </a:lnTo>
                  <a:lnTo>
                    <a:pt x="58" y="465"/>
                  </a:lnTo>
                  <a:lnTo>
                    <a:pt x="62" y="454"/>
                  </a:lnTo>
                  <a:lnTo>
                    <a:pt x="66" y="445"/>
                  </a:lnTo>
                  <a:lnTo>
                    <a:pt x="68" y="436"/>
                  </a:lnTo>
                  <a:lnTo>
                    <a:pt x="75" y="426"/>
                  </a:lnTo>
                  <a:lnTo>
                    <a:pt x="79" y="418"/>
                  </a:lnTo>
                  <a:lnTo>
                    <a:pt x="80" y="407"/>
                  </a:lnTo>
                  <a:lnTo>
                    <a:pt x="81" y="398"/>
                  </a:lnTo>
                  <a:lnTo>
                    <a:pt x="87" y="386"/>
                  </a:lnTo>
                  <a:lnTo>
                    <a:pt x="94" y="374"/>
                  </a:lnTo>
                  <a:lnTo>
                    <a:pt x="100" y="365"/>
                  </a:lnTo>
                  <a:lnTo>
                    <a:pt x="105" y="354"/>
                  </a:lnTo>
                  <a:lnTo>
                    <a:pt x="107" y="339"/>
                  </a:lnTo>
                  <a:lnTo>
                    <a:pt x="110" y="323"/>
                  </a:lnTo>
                  <a:lnTo>
                    <a:pt x="115" y="310"/>
                  </a:lnTo>
                  <a:lnTo>
                    <a:pt x="121" y="305"/>
                  </a:lnTo>
                  <a:lnTo>
                    <a:pt x="130" y="300"/>
                  </a:lnTo>
                  <a:lnTo>
                    <a:pt x="143" y="296"/>
                  </a:lnTo>
                  <a:lnTo>
                    <a:pt x="159" y="291"/>
                  </a:lnTo>
                  <a:lnTo>
                    <a:pt x="176" y="285"/>
                  </a:lnTo>
                  <a:lnTo>
                    <a:pt x="191" y="282"/>
                  </a:lnTo>
                  <a:lnTo>
                    <a:pt x="204" y="278"/>
                  </a:lnTo>
                  <a:lnTo>
                    <a:pt x="212" y="276"/>
                  </a:lnTo>
                  <a:lnTo>
                    <a:pt x="221" y="271"/>
                  </a:lnTo>
                  <a:lnTo>
                    <a:pt x="228" y="266"/>
                  </a:lnTo>
                  <a:lnTo>
                    <a:pt x="233" y="259"/>
                  </a:lnTo>
                  <a:lnTo>
                    <a:pt x="238" y="253"/>
                  </a:lnTo>
                  <a:lnTo>
                    <a:pt x="246" y="247"/>
                  </a:lnTo>
                  <a:lnTo>
                    <a:pt x="254" y="242"/>
                  </a:lnTo>
                  <a:lnTo>
                    <a:pt x="259" y="238"/>
                  </a:lnTo>
                  <a:lnTo>
                    <a:pt x="262" y="237"/>
                  </a:lnTo>
                  <a:lnTo>
                    <a:pt x="262" y="236"/>
                  </a:lnTo>
                  <a:lnTo>
                    <a:pt x="262" y="234"/>
                  </a:lnTo>
                  <a:lnTo>
                    <a:pt x="263" y="232"/>
                  </a:lnTo>
                  <a:lnTo>
                    <a:pt x="265" y="229"/>
                  </a:lnTo>
                  <a:lnTo>
                    <a:pt x="266" y="225"/>
                  </a:lnTo>
                  <a:lnTo>
                    <a:pt x="267" y="221"/>
                  </a:lnTo>
                  <a:lnTo>
                    <a:pt x="270" y="219"/>
                  </a:lnTo>
                  <a:lnTo>
                    <a:pt x="271" y="216"/>
                  </a:lnTo>
                  <a:lnTo>
                    <a:pt x="274" y="215"/>
                  </a:lnTo>
                  <a:lnTo>
                    <a:pt x="275" y="213"/>
                  </a:lnTo>
                  <a:lnTo>
                    <a:pt x="276" y="212"/>
                  </a:lnTo>
                  <a:lnTo>
                    <a:pt x="278" y="211"/>
                  </a:lnTo>
                  <a:lnTo>
                    <a:pt x="278" y="204"/>
                  </a:lnTo>
                  <a:lnTo>
                    <a:pt x="278" y="192"/>
                  </a:lnTo>
                  <a:lnTo>
                    <a:pt x="276" y="179"/>
                  </a:lnTo>
                  <a:lnTo>
                    <a:pt x="276" y="168"/>
                  </a:lnTo>
                  <a:lnTo>
                    <a:pt x="276" y="164"/>
                  </a:lnTo>
                  <a:lnTo>
                    <a:pt x="276" y="164"/>
                  </a:lnTo>
                  <a:lnTo>
                    <a:pt x="275" y="162"/>
                  </a:lnTo>
                  <a:lnTo>
                    <a:pt x="274" y="161"/>
                  </a:lnTo>
                  <a:lnTo>
                    <a:pt x="271" y="160"/>
                  </a:lnTo>
                  <a:lnTo>
                    <a:pt x="267" y="156"/>
                  </a:lnTo>
                  <a:lnTo>
                    <a:pt x="263" y="152"/>
                  </a:lnTo>
                  <a:lnTo>
                    <a:pt x="258" y="140"/>
                  </a:lnTo>
                  <a:lnTo>
                    <a:pt x="255" y="128"/>
                  </a:lnTo>
                  <a:lnTo>
                    <a:pt x="255" y="114"/>
                  </a:lnTo>
                  <a:lnTo>
                    <a:pt x="255" y="110"/>
                  </a:lnTo>
                  <a:lnTo>
                    <a:pt x="257" y="107"/>
                  </a:lnTo>
                  <a:lnTo>
                    <a:pt x="259" y="105"/>
                  </a:lnTo>
                  <a:lnTo>
                    <a:pt x="261" y="103"/>
                  </a:lnTo>
                  <a:lnTo>
                    <a:pt x="263" y="103"/>
                  </a:lnTo>
                  <a:lnTo>
                    <a:pt x="265" y="103"/>
                  </a:lnTo>
                  <a:lnTo>
                    <a:pt x="267" y="103"/>
                  </a:lnTo>
                  <a:lnTo>
                    <a:pt x="269" y="103"/>
                  </a:lnTo>
                  <a:lnTo>
                    <a:pt x="269" y="103"/>
                  </a:lnTo>
                  <a:lnTo>
                    <a:pt x="269" y="102"/>
                  </a:lnTo>
                  <a:lnTo>
                    <a:pt x="269" y="100"/>
                  </a:lnTo>
                  <a:lnTo>
                    <a:pt x="270" y="93"/>
                  </a:lnTo>
                  <a:lnTo>
                    <a:pt x="271" y="86"/>
                  </a:lnTo>
                  <a:lnTo>
                    <a:pt x="272" y="71"/>
                  </a:lnTo>
                  <a:lnTo>
                    <a:pt x="274" y="50"/>
                  </a:lnTo>
                  <a:lnTo>
                    <a:pt x="276" y="31"/>
                  </a:lnTo>
                  <a:lnTo>
                    <a:pt x="280" y="22"/>
                  </a:lnTo>
                  <a:lnTo>
                    <a:pt x="289" y="13"/>
                  </a:lnTo>
                  <a:lnTo>
                    <a:pt x="303" y="7"/>
                  </a:lnTo>
                  <a:lnTo>
                    <a:pt x="320" y="3"/>
                  </a:lnTo>
                  <a:lnTo>
                    <a:pt x="341"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63"/>
            <p:cNvSpPr>
              <a:spLocks noEditPoints="1"/>
            </p:cNvSpPr>
            <p:nvPr/>
          </p:nvSpPr>
          <p:spPr bwMode="auto">
            <a:xfrm>
              <a:off x="3641725" y="876300"/>
              <a:ext cx="214313" cy="341313"/>
            </a:xfrm>
            <a:custGeom>
              <a:avLst/>
              <a:gdLst>
                <a:gd name="T0" fmla="*/ 120 w 135"/>
                <a:gd name="T1" fmla="*/ 46 h 215"/>
                <a:gd name="T2" fmla="*/ 124 w 135"/>
                <a:gd name="T3" fmla="*/ 62 h 215"/>
                <a:gd name="T4" fmla="*/ 123 w 135"/>
                <a:gd name="T5" fmla="*/ 69 h 215"/>
                <a:gd name="T6" fmla="*/ 124 w 135"/>
                <a:gd name="T7" fmla="*/ 84 h 215"/>
                <a:gd name="T8" fmla="*/ 130 w 135"/>
                <a:gd name="T9" fmla="*/ 116 h 215"/>
                <a:gd name="T10" fmla="*/ 133 w 135"/>
                <a:gd name="T11" fmla="*/ 154 h 215"/>
                <a:gd name="T12" fmla="*/ 135 w 135"/>
                <a:gd name="T13" fmla="*/ 182 h 215"/>
                <a:gd name="T14" fmla="*/ 132 w 135"/>
                <a:gd name="T15" fmla="*/ 215 h 215"/>
                <a:gd name="T16" fmla="*/ 128 w 135"/>
                <a:gd name="T17" fmla="*/ 176 h 215"/>
                <a:gd name="T18" fmla="*/ 126 w 135"/>
                <a:gd name="T19" fmla="*/ 150 h 215"/>
                <a:gd name="T20" fmla="*/ 119 w 135"/>
                <a:gd name="T21" fmla="*/ 122 h 215"/>
                <a:gd name="T22" fmla="*/ 111 w 135"/>
                <a:gd name="T23" fmla="*/ 96 h 215"/>
                <a:gd name="T24" fmla="*/ 110 w 135"/>
                <a:gd name="T25" fmla="*/ 86 h 215"/>
                <a:gd name="T26" fmla="*/ 113 w 135"/>
                <a:gd name="T27" fmla="*/ 84 h 215"/>
                <a:gd name="T28" fmla="*/ 116 w 135"/>
                <a:gd name="T29" fmla="*/ 86 h 215"/>
                <a:gd name="T30" fmla="*/ 122 w 135"/>
                <a:gd name="T31" fmla="*/ 88 h 215"/>
                <a:gd name="T32" fmla="*/ 124 w 135"/>
                <a:gd name="T33" fmla="*/ 89 h 215"/>
                <a:gd name="T34" fmla="*/ 124 w 135"/>
                <a:gd name="T35" fmla="*/ 89 h 215"/>
                <a:gd name="T36" fmla="*/ 122 w 135"/>
                <a:gd name="T37" fmla="*/ 86 h 215"/>
                <a:gd name="T38" fmla="*/ 114 w 135"/>
                <a:gd name="T39" fmla="*/ 79 h 215"/>
                <a:gd name="T40" fmla="*/ 99 w 135"/>
                <a:gd name="T41" fmla="*/ 65 h 215"/>
                <a:gd name="T42" fmla="*/ 97 w 135"/>
                <a:gd name="T43" fmla="*/ 57 h 215"/>
                <a:gd name="T44" fmla="*/ 109 w 135"/>
                <a:gd name="T45" fmla="*/ 49 h 215"/>
                <a:gd name="T46" fmla="*/ 119 w 135"/>
                <a:gd name="T47" fmla="*/ 34 h 215"/>
                <a:gd name="T48" fmla="*/ 14 w 135"/>
                <a:gd name="T49" fmla="*/ 8 h 215"/>
                <a:gd name="T50" fmla="*/ 26 w 135"/>
                <a:gd name="T51" fmla="*/ 23 h 215"/>
                <a:gd name="T52" fmla="*/ 48 w 135"/>
                <a:gd name="T53" fmla="*/ 40 h 215"/>
                <a:gd name="T54" fmla="*/ 75 w 135"/>
                <a:gd name="T55" fmla="*/ 54 h 215"/>
                <a:gd name="T56" fmla="*/ 60 w 135"/>
                <a:gd name="T57" fmla="*/ 62 h 215"/>
                <a:gd name="T58" fmla="*/ 47 w 135"/>
                <a:gd name="T59" fmla="*/ 71 h 215"/>
                <a:gd name="T60" fmla="*/ 31 w 135"/>
                <a:gd name="T61" fmla="*/ 78 h 215"/>
                <a:gd name="T62" fmla="*/ 25 w 135"/>
                <a:gd name="T63" fmla="*/ 82 h 215"/>
                <a:gd name="T64" fmla="*/ 52 w 135"/>
                <a:gd name="T65" fmla="*/ 74 h 215"/>
                <a:gd name="T66" fmla="*/ 68 w 135"/>
                <a:gd name="T67" fmla="*/ 78 h 215"/>
                <a:gd name="T68" fmla="*/ 80 w 135"/>
                <a:gd name="T69" fmla="*/ 93 h 215"/>
                <a:gd name="T70" fmla="*/ 82 w 135"/>
                <a:gd name="T71" fmla="*/ 116 h 215"/>
                <a:gd name="T72" fmla="*/ 81 w 135"/>
                <a:gd name="T73" fmla="*/ 146 h 215"/>
                <a:gd name="T74" fmla="*/ 82 w 135"/>
                <a:gd name="T75" fmla="*/ 189 h 215"/>
                <a:gd name="T76" fmla="*/ 61 w 135"/>
                <a:gd name="T77" fmla="*/ 167 h 215"/>
                <a:gd name="T78" fmla="*/ 35 w 135"/>
                <a:gd name="T79" fmla="*/ 114 h 215"/>
                <a:gd name="T80" fmla="*/ 12 w 135"/>
                <a:gd name="T81" fmla="*/ 66 h 215"/>
                <a:gd name="T82" fmla="*/ 0 w 135"/>
                <a:gd name="T83" fmla="*/ 24 h 215"/>
                <a:gd name="T84" fmla="*/ 0 w 135"/>
                <a:gd name="T85" fmla="*/ 23 h 215"/>
                <a:gd name="T86" fmla="*/ 1 w 135"/>
                <a:gd name="T87" fmla="*/ 19 h 215"/>
                <a:gd name="T88" fmla="*/ 4 w 135"/>
                <a:gd name="T89" fmla="*/ 12 h 215"/>
                <a:gd name="T90" fmla="*/ 8 w 135"/>
                <a:gd name="T91" fmla="*/ 4 h 215"/>
                <a:gd name="T92" fmla="*/ 12 w 135"/>
                <a:gd name="T93" fmla="*/ 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5" h="215">
                  <a:moveTo>
                    <a:pt x="119" y="34"/>
                  </a:moveTo>
                  <a:lnTo>
                    <a:pt x="120" y="46"/>
                  </a:lnTo>
                  <a:lnTo>
                    <a:pt x="126" y="59"/>
                  </a:lnTo>
                  <a:lnTo>
                    <a:pt x="124" y="62"/>
                  </a:lnTo>
                  <a:lnTo>
                    <a:pt x="123" y="65"/>
                  </a:lnTo>
                  <a:lnTo>
                    <a:pt x="123" y="69"/>
                  </a:lnTo>
                  <a:lnTo>
                    <a:pt x="123" y="74"/>
                  </a:lnTo>
                  <a:lnTo>
                    <a:pt x="124" y="84"/>
                  </a:lnTo>
                  <a:lnTo>
                    <a:pt x="127" y="99"/>
                  </a:lnTo>
                  <a:lnTo>
                    <a:pt x="130" y="116"/>
                  </a:lnTo>
                  <a:lnTo>
                    <a:pt x="132" y="135"/>
                  </a:lnTo>
                  <a:lnTo>
                    <a:pt x="133" y="154"/>
                  </a:lnTo>
                  <a:lnTo>
                    <a:pt x="135" y="169"/>
                  </a:lnTo>
                  <a:lnTo>
                    <a:pt x="135" y="182"/>
                  </a:lnTo>
                  <a:lnTo>
                    <a:pt x="133" y="198"/>
                  </a:lnTo>
                  <a:lnTo>
                    <a:pt x="132" y="215"/>
                  </a:lnTo>
                  <a:lnTo>
                    <a:pt x="131" y="194"/>
                  </a:lnTo>
                  <a:lnTo>
                    <a:pt x="128" y="176"/>
                  </a:lnTo>
                  <a:lnTo>
                    <a:pt x="127" y="160"/>
                  </a:lnTo>
                  <a:lnTo>
                    <a:pt x="126" y="150"/>
                  </a:lnTo>
                  <a:lnTo>
                    <a:pt x="123" y="137"/>
                  </a:lnTo>
                  <a:lnTo>
                    <a:pt x="119" y="122"/>
                  </a:lnTo>
                  <a:lnTo>
                    <a:pt x="115" y="108"/>
                  </a:lnTo>
                  <a:lnTo>
                    <a:pt x="111" y="96"/>
                  </a:lnTo>
                  <a:lnTo>
                    <a:pt x="109" y="88"/>
                  </a:lnTo>
                  <a:lnTo>
                    <a:pt x="110" y="86"/>
                  </a:lnTo>
                  <a:lnTo>
                    <a:pt x="110" y="84"/>
                  </a:lnTo>
                  <a:lnTo>
                    <a:pt x="113" y="84"/>
                  </a:lnTo>
                  <a:lnTo>
                    <a:pt x="114" y="84"/>
                  </a:lnTo>
                  <a:lnTo>
                    <a:pt x="116" y="86"/>
                  </a:lnTo>
                  <a:lnTo>
                    <a:pt x="119" y="87"/>
                  </a:lnTo>
                  <a:lnTo>
                    <a:pt x="122" y="88"/>
                  </a:lnTo>
                  <a:lnTo>
                    <a:pt x="123" y="89"/>
                  </a:lnTo>
                  <a:lnTo>
                    <a:pt x="124" y="89"/>
                  </a:lnTo>
                  <a:lnTo>
                    <a:pt x="126" y="89"/>
                  </a:lnTo>
                  <a:lnTo>
                    <a:pt x="124" y="89"/>
                  </a:lnTo>
                  <a:lnTo>
                    <a:pt x="123" y="88"/>
                  </a:lnTo>
                  <a:lnTo>
                    <a:pt x="122" y="86"/>
                  </a:lnTo>
                  <a:lnTo>
                    <a:pt x="118" y="83"/>
                  </a:lnTo>
                  <a:lnTo>
                    <a:pt x="114" y="79"/>
                  </a:lnTo>
                  <a:lnTo>
                    <a:pt x="107" y="72"/>
                  </a:lnTo>
                  <a:lnTo>
                    <a:pt x="99" y="65"/>
                  </a:lnTo>
                  <a:lnTo>
                    <a:pt x="92" y="57"/>
                  </a:lnTo>
                  <a:lnTo>
                    <a:pt x="97" y="57"/>
                  </a:lnTo>
                  <a:lnTo>
                    <a:pt x="103" y="54"/>
                  </a:lnTo>
                  <a:lnTo>
                    <a:pt x="109" y="49"/>
                  </a:lnTo>
                  <a:lnTo>
                    <a:pt x="114" y="42"/>
                  </a:lnTo>
                  <a:lnTo>
                    <a:pt x="119" y="34"/>
                  </a:lnTo>
                  <a:close/>
                  <a:moveTo>
                    <a:pt x="13" y="0"/>
                  </a:moveTo>
                  <a:lnTo>
                    <a:pt x="14" y="8"/>
                  </a:lnTo>
                  <a:lnTo>
                    <a:pt x="17" y="16"/>
                  </a:lnTo>
                  <a:lnTo>
                    <a:pt x="26" y="23"/>
                  </a:lnTo>
                  <a:lnTo>
                    <a:pt x="37" y="31"/>
                  </a:lnTo>
                  <a:lnTo>
                    <a:pt x="48" y="40"/>
                  </a:lnTo>
                  <a:lnTo>
                    <a:pt x="61" y="49"/>
                  </a:lnTo>
                  <a:lnTo>
                    <a:pt x="75" y="54"/>
                  </a:lnTo>
                  <a:lnTo>
                    <a:pt x="67" y="58"/>
                  </a:lnTo>
                  <a:lnTo>
                    <a:pt x="60" y="62"/>
                  </a:lnTo>
                  <a:lnTo>
                    <a:pt x="54" y="67"/>
                  </a:lnTo>
                  <a:lnTo>
                    <a:pt x="47" y="71"/>
                  </a:lnTo>
                  <a:lnTo>
                    <a:pt x="39" y="75"/>
                  </a:lnTo>
                  <a:lnTo>
                    <a:pt x="31" y="78"/>
                  </a:lnTo>
                  <a:lnTo>
                    <a:pt x="26" y="80"/>
                  </a:lnTo>
                  <a:lnTo>
                    <a:pt x="25" y="82"/>
                  </a:lnTo>
                  <a:lnTo>
                    <a:pt x="39" y="76"/>
                  </a:lnTo>
                  <a:lnTo>
                    <a:pt x="52" y="74"/>
                  </a:lnTo>
                  <a:lnTo>
                    <a:pt x="61" y="74"/>
                  </a:lnTo>
                  <a:lnTo>
                    <a:pt x="68" y="78"/>
                  </a:lnTo>
                  <a:lnTo>
                    <a:pt x="76" y="86"/>
                  </a:lnTo>
                  <a:lnTo>
                    <a:pt x="80" y="93"/>
                  </a:lnTo>
                  <a:lnTo>
                    <a:pt x="82" y="105"/>
                  </a:lnTo>
                  <a:lnTo>
                    <a:pt x="82" y="116"/>
                  </a:lnTo>
                  <a:lnTo>
                    <a:pt x="81" y="129"/>
                  </a:lnTo>
                  <a:lnTo>
                    <a:pt x="81" y="146"/>
                  </a:lnTo>
                  <a:lnTo>
                    <a:pt x="82" y="168"/>
                  </a:lnTo>
                  <a:lnTo>
                    <a:pt x="82" y="189"/>
                  </a:lnTo>
                  <a:lnTo>
                    <a:pt x="81" y="214"/>
                  </a:lnTo>
                  <a:lnTo>
                    <a:pt x="61" y="167"/>
                  </a:lnTo>
                  <a:lnTo>
                    <a:pt x="48" y="141"/>
                  </a:lnTo>
                  <a:lnTo>
                    <a:pt x="35" y="114"/>
                  </a:lnTo>
                  <a:lnTo>
                    <a:pt x="22" y="89"/>
                  </a:lnTo>
                  <a:lnTo>
                    <a:pt x="12" y="66"/>
                  </a:lnTo>
                  <a:lnTo>
                    <a:pt x="4" y="44"/>
                  </a:lnTo>
                  <a:lnTo>
                    <a:pt x="0" y="24"/>
                  </a:lnTo>
                  <a:lnTo>
                    <a:pt x="0" y="24"/>
                  </a:lnTo>
                  <a:lnTo>
                    <a:pt x="0" y="23"/>
                  </a:lnTo>
                  <a:lnTo>
                    <a:pt x="0" y="21"/>
                  </a:lnTo>
                  <a:lnTo>
                    <a:pt x="1" y="19"/>
                  </a:lnTo>
                  <a:lnTo>
                    <a:pt x="3" y="16"/>
                  </a:lnTo>
                  <a:lnTo>
                    <a:pt x="4" y="12"/>
                  </a:lnTo>
                  <a:lnTo>
                    <a:pt x="5" y="8"/>
                  </a:lnTo>
                  <a:lnTo>
                    <a:pt x="8" y="4"/>
                  </a:lnTo>
                  <a:lnTo>
                    <a:pt x="9" y="3"/>
                  </a:lnTo>
                  <a:lnTo>
                    <a:pt x="12" y="2"/>
                  </a:lnTo>
                  <a:lnTo>
                    <a:pt x="1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64"/>
            <p:cNvSpPr>
              <a:spLocks/>
            </p:cNvSpPr>
            <p:nvPr/>
          </p:nvSpPr>
          <p:spPr bwMode="auto">
            <a:xfrm>
              <a:off x="3378200" y="1739900"/>
              <a:ext cx="157163" cy="136525"/>
            </a:xfrm>
            <a:custGeom>
              <a:avLst/>
              <a:gdLst>
                <a:gd name="T0" fmla="*/ 78 w 99"/>
                <a:gd name="T1" fmla="*/ 0 h 86"/>
                <a:gd name="T2" fmla="*/ 83 w 99"/>
                <a:gd name="T3" fmla="*/ 1 h 86"/>
                <a:gd name="T4" fmla="*/ 89 w 99"/>
                <a:gd name="T5" fmla="*/ 4 h 86"/>
                <a:gd name="T6" fmla="*/ 93 w 99"/>
                <a:gd name="T7" fmla="*/ 8 h 86"/>
                <a:gd name="T8" fmla="*/ 95 w 99"/>
                <a:gd name="T9" fmla="*/ 10 h 86"/>
                <a:gd name="T10" fmla="*/ 98 w 99"/>
                <a:gd name="T11" fmla="*/ 13 h 86"/>
                <a:gd name="T12" fmla="*/ 99 w 99"/>
                <a:gd name="T13" fmla="*/ 14 h 86"/>
                <a:gd name="T14" fmla="*/ 99 w 99"/>
                <a:gd name="T15" fmla="*/ 14 h 86"/>
                <a:gd name="T16" fmla="*/ 98 w 99"/>
                <a:gd name="T17" fmla="*/ 15 h 86"/>
                <a:gd name="T18" fmla="*/ 93 w 99"/>
                <a:gd name="T19" fmla="*/ 17 h 86"/>
                <a:gd name="T20" fmla="*/ 85 w 99"/>
                <a:gd name="T21" fmla="*/ 22 h 86"/>
                <a:gd name="T22" fmla="*/ 74 w 99"/>
                <a:gd name="T23" fmla="*/ 31 h 86"/>
                <a:gd name="T24" fmla="*/ 63 w 99"/>
                <a:gd name="T25" fmla="*/ 43 h 86"/>
                <a:gd name="T26" fmla="*/ 48 w 99"/>
                <a:gd name="T27" fmla="*/ 61 h 86"/>
                <a:gd name="T28" fmla="*/ 32 w 99"/>
                <a:gd name="T29" fmla="*/ 85 h 86"/>
                <a:gd name="T30" fmla="*/ 30 w 99"/>
                <a:gd name="T31" fmla="*/ 86 h 86"/>
                <a:gd name="T32" fmla="*/ 27 w 99"/>
                <a:gd name="T33" fmla="*/ 86 h 86"/>
                <a:gd name="T34" fmla="*/ 25 w 99"/>
                <a:gd name="T35" fmla="*/ 85 h 86"/>
                <a:gd name="T36" fmla="*/ 22 w 99"/>
                <a:gd name="T37" fmla="*/ 82 h 86"/>
                <a:gd name="T38" fmla="*/ 17 w 99"/>
                <a:gd name="T39" fmla="*/ 77 h 86"/>
                <a:gd name="T40" fmla="*/ 9 w 99"/>
                <a:gd name="T41" fmla="*/ 74 h 86"/>
                <a:gd name="T42" fmla="*/ 0 w 99"/>
                <a:gd name="T43" fmla="*/ 76 h 86"/>
                <a:gd name="T44" fmla="*/ 10 w 99"/>
                <a:gd name="T45" fmla="*/ 61 h 86"/>
                <a:gd name="T46" fmla="*/ 23 w 99"/>
                <a:gd name="T47" fmla="*/ 46 h 86"/>
                <a:gd name="T48" fmla="*/ 36 w 99"/>
                <a:gd name="T49" fmla="*/ 31 h 86"/>
                <a:gd name="T50" fmla="*/ 49 w 99"/>
                <a:gd name="T51" fmla="*/ 18 h 86"/>
                <a:gd name="T52" fmla="*/ 60 w 99"/>
                <a:gd name="T53" fmla="*/ 10 h 86"/>
                <a:gd name="T54" fmla="*/ 70 w 99"/>
                <a:gd name="T55" fmla="*/ 4 h 86"/>
                <a:gd name="T56" fmla="*/ 78 w 99"/>
                <a:gd name="T5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9" h="86">
                  <a:moveTo>
                    <a:pt x="78" y="0"/>
                  </a:moveTo>
                  <a:lnTo>
                    <a:pt x="83" y="1"/>
                  </a:lnTo>
                  <a:lnTo>
                    <a:pt x="89" y="4"/>
                  </a:lnTo>
                  <a:lnTo>
                    <a:pt x="93" y="8"/>
                  </a:lnTo>
                  <a:lnTo>
                    <a:pt x="95" y="10"/>
                  </a:lnTo>
                  <a:lnTo>
                    <a:pt x="98" y="13"/>
                  </a:lnTo>
                  <a:lnTo>
                    <a:pt x="99" y="14"/>
                  </a:lnTo>
                  <a:lnTo>
                    <a:pt x="99" y="14"/>
                  </a:lnTo>
                  <a:lnTo>
                    <a:pt x="98" y="15"/>
                  </a:lnTo>
                  <a:lnTo>
                    <a:pt x="93" y="17"/>
                  </a:lnTo>
                  <a:lnTo>
                    <a:pt x="85" y="22"/>
                  </a:lnTo>
                  <a:lnTo>
                    <a:pt x="74" y="31"/>
                  </a:lnTo>
                  <a:lnTo>
                    <a:pt x="63" y="43"/>
                  </a:lnTo>
                  <a:lnTo>
                    <a:pt x="48" y="61"/>
                  </a:lnTo>
                  <a:lnTo>
                    <a:pt x="32" y="85"/>
                  </a:lnTo>
                  <a:lnTo>
                    <a:pt x="30" y="86"/>
                  </a:lnTo>
                  <a:lnTo>
                    <a:pt x="27" y="86"/>
                  </a:lnTo>
                  <a:lnTo>
                    <a:pt x="25" y="85"/>
                  </a:lnTo>
                  <a:lnTo>
                    <a:pt x="22" y="82"/>
                  </a:lnTo>
                  <a:lnTo>
                    <a:pt x="17" y="77"/>
                  </a:lnTo>
                  <a:lnTo>
                    <a:pt x="9" y="74"/>
                  </a:lnTo>
                  <a:lnTo>
                    <a:pt x="0" y="76"/>
                  </a:lnTo>
                  <a:lnTo>
                    <a:pt x="10" y="61"/>
                  </a:lnTo>
                  <a:lnTo>
                    <a:pt x="23" y="46"/>
                  </a:lnTo>
                  <a:lnTo>
                    <a:pt x="36" y="31"/>
                  </a:lnTo>
                  <a:lnTo>
                    <a:pt x="49" y="18"/>
                  </a:lnTo>
                  <a:lnTo>
                    <a:pt x="60" y="10"/>
                  </a:lnTo>
                  <a:lnTo>
                    <a:pt x="70" y="4"/>
                  </a:lnTo>
                  <a:lnTo>
                    <a:pt x="7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65"/>
            <p:cNvSpPr>
              <a:spLocks/>
            </p:cNvSpPr>
            <p:nvPr/>
          </p:nvSpPr>
          <p:spPr bwMode="auto">
            <a:xfrm>
              <a:off x="4065588" y="1384300"/>
              <a:ext cx="350838" cy="223838"/>
            </a:xfrm>
            <a:custGeom>
              <a:avLst/>
              <a:gdLst>
                <a:gd name="T0" fmla="*/ 185 w 221"/>
                <a:gd name="T1" fmla="*/ 0 h 141"/>
                <a:gd name="T2" fmla="*/ 189 w 221"/>
                <a:gd name="T3" fmla="*/ 0 h 141"/>
                <a:gd name="T4" fmla="*/ 191 w 221"/>
                <a:gd name="T5" fmla="*/ 1 h 141"/>
                <a:gd name="T6" fmla="*/ 203 w 221"/>
                <a:gd name="T7" fmla="*/ 31 h 141"/>
                <a:gd name="T8" fmla="*/ 219 w 221"/>
                <a:gd name="T9" fmla="*/ 64 h 141"/>
                <a:gd name="T10" fmla="*/ 220 w 221"/>
                <a:gd name="T11" fmla="*/ 76 h 141"/>
                <a:gd name="T12" fmla="*/ 221 w 221"/>
                <a:gd name="T13" fmla="*/ 86 h 141"/>
                <a:gd name="T14" fmla="*/ 219 w 221"/>
                <a:gd name="T15" fmla="*/ 91 h 141"/>
                <a:gd name="T16" fmla="*/ 215 w 221"/>
                <a:gd name="T17" fmla="*/ 95 h 141"/>
                <a:gd name="T18" fmla="*/ 206 w 221"/>
                <a:gd name="T19" fmla="*/ 102 h 141"/>
                <a:gd name="T20" fmla="*/ 194 w 221"/>
                <a:gd name="T21" fmla="*/ 110 h 141"/>
                <a:gd name="T22" fmla="*/ 179 w 221"/>
                <a:gd name="T23" fmla="*/ 115 h 141"/>
                <a:gd name="T24" fmla="*/ 160 w 221"/>
                <a:gd name="T25" fmla="*/ 119 h 141"/>
                <a:gd name="T26" fmla="*/ 140 w 221"/>
                <a:gd name="T27" fmla="*/ 123 h 141"/>
                <a:gd name="T28" fmla="*/ 119 w 221"/>
                <a:gd name="T29" fmla="*/ 126 h 141"/>
                <a:gd name="T30" fmla="*/ 102 w 221"/>
                <a:gd name="T31" fmla="*/ 129 h 141"/>
                <a:gd name="T32" fmla="*/ 84 w 221"/>
                <a:gd name="T33" fmla="*/ 136 h 141"/>
                <a:gd name="T34" fmla="*/ 65 w 221"/>
                <a:gd name="T35" fmla="*/ 141 h 141"/>
                <a:gd name="T36" fmla="*/ 50 w 221"/>
                <a:gd name="T37" fmla="*/ 141 h 141"/>
                <a:gd name="T38" fmla="*/ 37 w 221"/>
                <a:gd name="T39" fmla="*/ 139 h 141"/>
                <a:gd name="T40" fmla="*/ 26 w 221"/>
                <a:gd name="T41" fmla="*/ 131 h 141"/>
                <a:gd name="T42" fmla="*/ 17 w 221"/>
                <a:gd name="T43" fmla="*/ 120 h 141"/>
                <a:gd name="T44" fmla="*/ 10 w 221"/>
                <a:gd name="T45" fmla="*/ 107 h 141"/>
                <a:gd name="T46" fmla="*/ 5 w 221"/>
                <a:gd name="T47" fmla="*/ 93 h 141"/>
                <a:gd name="T48" fmla="*/ 1 w 221"/>
                <a:gd name="T49" fmla="*/ 78 h 141"/>
                <a:gd name="T50" fmla="*/ 0 w 221"/>
                <a:gd name="T51" fmla="*/ 64 h 141"/>
                <a:gd name="T52" fmla="*/ 3 w 221"/>
                <a:gd name="T53" fmla="*/ 51 h 141"/>
                <a:gd name="T54" fmla="*/ 8 w 221"/>
                <a:gd name="T55" fmla="*/ 40 h 141"/>
                <a:gd name="T56" fmla="*/ 16 w 221"/>
                <a:gd name="T57" fmla="*/ 34 h 141"/>
                <a:gd name="T58" fmla="*/ 29 w 221"/>
                <a:gd name="T59" fmla="*/ 30 h 141"/>
                <a:gd name="T60" fmla="*/ 54 w 221"/>
                <a:gd name="T61" fmla="*/ 29 h 141"/>
                <a:gd name="T62" fmla="*/ 80 w 221"/>
                <a:gd name="T63" fmla="*/ 26 h 141"/>
                <a:gd name="T64" fmla="*/ 106 w 221"/>
                <a:gd name="T65" fmla="*/ 23 h 141"/>
                <a:gd name="T66" fmla="*/ 131 w 221"/>
                <a:gd name="T67" fmla="*/ 18 h 141"/>
                <a:gd name="T68" fmla="*/ 151 w 221"/>
                <a:gd name="T69" fmla="*/ 14 h 141"/>
                <a:gd name="T70" fmla="*/ 164 w 221"/>
                <a:gd name="T71" fmla="*/ 9 h 141"/>
                <a:gd name="T72" fmla="*/ 174 w 221"/>
                <a:gd name="T73" fmla="*/ 4 h 141"/>
                <a:gd name="T74" fmla="*/ 181 w 221"/>
                <a:gd name="T75" fmla="*/ 0 h 141"/>
                <a:gd name="T76" fmla="*/ 185 w 221"/>
                <a:gd name="T7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1" h="141">
                  <a:moveTo>
                    <a:pt x="185" y="0"/>
                  </a:moveTo>
                  <a:lnTo>
                    <a:pt x="189" y="0"/>
                  </a:lnTo>
                  <a:lnTo>
                    <a:pt x="191" y="1"/>
                  </a:lnTo>
                  <a:lnTo>
                    <a:pt x="203" y="31"/>
                  </a:lnTo>
                  <a:lnTo>
                    <a:pt x="219" y="64"/>
                  </a:lnTo>
                  <a:lnTo>
                    <a:pt x="220" y="76"/>
                  </a:lnTo>
                  <a:lnTo>
                    <a:pt x="221" y="86"/>
                  </a:lnTo>
                  <a:lnTo>
                    <a:pt x="219" y="91"/>
                  </a:lnTo>
                  <a:lnTo>
                    <a:pt x="215" y="95"/>
                  </a:lnTo>
                  <a:lnTo>
                    <a:pt x="206" y="102"/>
                  </a:lnTo>
                  <a:lnTo>
                    <a:pt x="194" y="110"/>
                  </a:lnTo>
                  <a:lnTo>
                    <a:pt x="179" y="115"/>
                  </a:lnTo>
                  <a:lnTo>
                    <a:pt x="160" y="119"/>
                  </a:lnTo>
                  <a:lnTo>
                    <a:pt x="140" y="123"/>
                  </a:lnTo>
                  <a:lnTo>
                    <a:pt x="119" y="126"/>
                  </a:lnTo>
                  <a:lnTo>
                    <a:pt x="102" y="129"/>
                  </a:lnTo>
                  <a:lnTo>
                    <a:pt x="84" y="136"/>
                  </a:lnTo>
                  <a:lnTo>
                    <a:pt x="65" y="141"/>
                  </a:lnTo>
                  <a:lnTo>
                    <a:pt x="50" y="141"/>
                  </a:lnTo>
                  <a:lnTo>
                    <a:pt x="37" y="139"/>
                  </a:lnTo>
                  <a:lnTo>
                    <a:pt x="26" y="131"/>
                  </a:lnTo>
                  <a:lnTo>
                    <a:pt x="17" y="120"/>
                  </a:lnTo>
                  <a:lnTo>
                    <a:pt x="10" y="107"/>
                  </a:lnTo>
                  <a:lnTo>
                    <a:pt x="5" y="93"/>
                  </a:lnTo>
                  <a:lnTo>
                    <a:pt x="1" y="78"/>
                  </a:lnTo>
                  <a:lnTo>
                    <a:pt x="0" y="64"/>
                  </a:lnTo>
                  <a:lnTo>
                    <a:pt x="3" y="51"/>
                  </a:lnTo>
                  <a:lnTo>
                    <a:pt x="8" y="40"/>
                  </a:lnTo>
                  <a:lnTo>
                    <a:pt x="16" y="34"/>
                  </a:lnTo>
                  <a:lnTo>
                    <a:pt x="29" y="30"/>
                  </a:lnTo>
                  <a:lnTo>
                    <a:pt x="54" y="29"/>
                  </a:lnTo>
                  <a:lnTo>
                    <a:pt x="80" y="26"/>
                  </a:lnTo>
                  <a:lnTo>
                    <a:pt x="106" y="23"/>
                  </a:lnTo>
                  <a:lnTo>
                    <a:pt x="131" y="18"/>
                  </a:lnTo>
                  <a:lnTo>
                    <a:pt x="151" y="14"/>
                  </a:lnTo>
                  <a:lnTo>
                    <a:pt x="164" y="9"/>
                  </a:lnTo>
                  <a:lnTo>
                    <a:pt x="174" y="4"/>
                  </a:lnTo>
                  <a:lnTo>
                    <a:pt x="181" y="0"/>
                  </a:lnTo>
                  <a:lnTo>
                    <a:pt x="185"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66"/>
            <p:cNvSpPr>
              <a:spLocks/>
            </p:cNvSpPr>
            <p:nvPr/>
          </p:nvSpPr>
          <p:spPr bwMode="auto">
            <a:xfrm>
              <a:off x="4092575" y="1020763"/>
              <a:ext cx="566738" cy="442913"/>
            </a:xfrm>
            <a:custGeom>
              <a:avLst/>
              <a:gdLst>
                <a:gd name="T0" fmla="*/ 348 w 357"/>
                <a:gd name="T1" fmla="*/ 0 h 279"/>
                <a:gd name="T2" fmla="*/ 352 w 357"/>
                <a:gd name="T3" fmla="*/ 0 h 279"/>
                <a:gd name="T4" fmla="*/ 355 w 357"/>
                <a:gd name="T5" fmla="*/ 1 h 279"/>
                <a:gd name="T6" fmla="*/ 356 w 357"/>
                <a:gd name="T7" fmla="*/ 4 h 279"/>
                <a:gd name="T8" fmla="*/ 357 w 357"/>
                <a:gd name="T9" fmla="*/ 6 h 279"/>
                <a:gd name="T10" fmla="*/ 357 w 357"/>
                <a:gd name="T11" fmla="*/ 9 h 279"/>
                <a:gd name="T12" fmla="*/ 356 w 357"/>
                <a:gd name="T13" fmla="*/ 13 h 279"/>
                <a:gd name="T14" fmla="*/ 302 w 357"/>
                <a:gd name="T15" fmla="*/ 187 h 279"/>
                <a:gd name="T16" fmla="*/ 192 w 357"/>
                <a:gd name="T17" fmla="*/ 224 h 279"/>
                <a:gd name="T18" fmla="*/ 26 w 357"/>
                <a:gd name="T19" fmla="*/ 276 h 279"/>
                <a:gd name="T20" fmla="*/ 26 w 357"/>
                <a:gd name="T21" fmla="*/ 276 h 279"/>
                <a:gd name="T22" fmla="*/ 24 w 357"/>
                <a:gd name="T23" fmla="*/ 277 h 279"/>
                <a:gd name="T24" fmla="*/ 21 w 357"/>
                <a:gd name="T25" fmla="*/ 277 h 279"/>
                <a:gd name="T26" fmla="*/ 18 w 357"/>
                <a:gd name="T27" fmla="*/ 279 h 279"/>
                <a:gd name="T28" fmla="*/ 16 w 357"/>
                <a:gd name="T29" fmla="*/ 279 h 279"/>
                <a:gd name="T30" fmla="*/ 13 w 357"/>
                <a:gd name="T31" fmla="*/ 279 h 279"/>
                <a:gd name="T32" fmla="*/ 11 w 357"/>
                <a:gd name="T33" fmla="*/ 277 h 279"/>
                <a:gd name="T34" fmla="*/ 8 w 357"/>
                <a:gd name="T35" fmla="*/ 276 h 279"/>
                <a:gd name="T36" fmla="*/ 5 w 357"/>
                <a:gd name="T37" fmla="*/ 275 h 279"/>
                <a:gd name="T38" fmla="*/ 3 w 357"/>
                <a:gd name="T39" fmla="*/ 273 h 279"/>
                <a:gd name="T40" fmla="*/ 1 w 357"/>
                <a:gd name="T41" fmla="*/ 272 h 279"/>
                <a:gd name="T42" fmla="*/ 0 w 357"/>
                <a:gd name="T43" fmla="*/ 269 h 279"/>
                <a:gd name="T44" fmla="*/ 0 w 357"/>
                <a:gd name="T45" fmla="*/ 266 h 279"/>
                <a:gd name="T46" fmla="*/ 1 w 357"/>
                <a:gd name="T47" fmla="*/ 264 h 279"/>
                <a:gd name="T48" fmla="*/ 3 w 357"/>
                <a:gd name="T49" fmla="*/ 264 h 279"/>
                <a:gd name="T50" fmla="*/ 7 w 357"/>
                <a:gd name="T51" fmla="*/ 263 h 279"/>
                <a:gd name="T52" fmla="*/ 11 w 357"/>
                <a:gd name="T53" fmla="*/ 262 h 279"/>
                <a:gd name="T54" fmla="*/ 181 w 357"/>
                <a:gd name="T55" fmla="*/ 208 h 279"/>
                <a:gd name="T56" fmla="*/ 182 w 357"/>
                <a:gd name="T57" fmla="*/ 207 h 279"/>
                <a:gd name="T58" fmla="*/ 185 w 357"/>
                <a:gd name="T59" fmla="*/ 207 h 279"/>
                <a:gd name="T60" fmla="*/ 187 w 357"/>
                <a:gd name="T61" fmla="*/ 205 h 279"/>
                <a:gd name="T62" fmla="*/ 190 w 357"/>
                <a:gd name="T63" fmla="*/ 204 h 279"/>
                <a:gd name="T64" fmla="*/ 194 w 357"/>
                <a:gd name="T65" fmla="*/ 204 h 279"/>
                <a:gd name="T66" fmla="*/ 195 w 357"/>
                <a:gd name="T67" fmla="*/ 204 h 279"/>
                <a:gd name="T68" fmla="*/ 196 w 357"/>
                <a:gd name="T69" fmla="*/ 204 h 279"/>
                <a:gd name="T70" fmla="*/ 250 w 357"/>
                <a:gd name="T71" fmla="*/ 17 h 279"/>
                <a:gd name="T72" fmla="*/ 251 w 357"/>
                <a:gd name="T73" fmla="*/ 13 h 279"/>
                <a:gd name="T74" fmla="*/ 251 w 357"/>
                <a:gd name="T75" fmla="*/ 10 h 279"/>
                <a:gd name="T76" fmla="*/ 253 w 357"/>
                <a:gd name="T77" fmla="*/ 8 h 279"/>
                <a:gd name="T78" fmla="*/ 254 w 357"/>
                <a:gd name="T79" fmla="*/ 5 h 279"/>
                <a:gd name="T80" fmla="*/ 257 w 357"/>
                <a:gd name="T81" fmla="*/ 4 h 279"/>
                <a:gd name="T82" fmla="*/ 261 w 357"/>
                <a:gd name="T83" fmla="*/ 2 h 279"/>
                <a:gd name="T84" fmla="*/ 264 w 357"/>
                <a:gd name="T85" fmla="*/ 1 h 279"/>
                <a:gd name="T86" fmla="*/ 348 w 357"/>
                <a:gd name="T87"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7" h="279">
                  <a:moveTo>
                    <a:pt x="348" y="0"/>
                  </a:moveTo>
                  <a:lnTo>
                    <a:pt x="352" y="0"/>
                  </a:lnTo>
                  <a:lnTo>
                    <a:pt x="355" y="1"/>
                  </a:lnTo>
                  <a:lnTo>
                    <a:pt x="356" y="4"/>
                  </a:lnTo>
                  <a:lnTo>
                    <a:pt x="357" y="6"/>
                  </a:lnTo>
                  <a:lnTo>
                    <a:pt x="357" y="9"/>
                  </a:lnTo>
                  <a:lnTo>
                    <a:pt x="356" y="13"/>
                  </a:lnTo>
                  <a:lnTo>
                    <a:pt x="302" y="187"/>
                  </a:lnTo>
                  <a:lnTo>
                    <a:pt x="192" y="224"/>
                  </a:lnTo>
                  <a:lnTo>
                    <a:pt x="26" y="276"/>
                  </a:lnTo>
                  <a:lnTo>
                    <a:pt x="26" y="276"/>
                  </a:lnTo>
                  <a:lnTo>
                    <a:pt x="24" y="277"/>
                  </a:lnTo>
                  <a:lnTo>
                    <a:pt x="21" y="277"/>
                  </a:lnTo>
                  <a:lnTo>
                    <a:pt x="18" y="279"/>
                  </a:lnTo>
                  <a:lnTo>
                    <a:pt x="16" y="279"/>
                  </a:lnTo>
                  <a:lnTo>
                    <a:pt x="13" y="279"/>
                  </a:lnTo>
                  <a:lnTo>
                    <a:pt x="11" y="277"/>
                  </a:lnTo>
                  <a:lnTo>
                    <a:pt x="8" y="276"/>
                  </a:lnTo>
                  <a:lnTo>
                    <a:pt x="5" y="275"/>
                  </a:lnTo>
                  <a:lnTo>
                    <a:pt x="3" y="273"/>
                  </a:lnTo>
                  <a:lnTo>
                    <a:pt x="1" y="272"/>
                  </a:lnTo>
                  <a:lnTo>
                    <a:pt x="0" y="269"/>
                  </a:lnTo>
                  <a:lnTo>
                    <a:pt x="0" y="266"/>
                  </a:lnTo>
                  <a:lnTo>
                    <a:pt x="1" y="264"/>
                  </a:lnTo>
                  <a:lnTo>
                    <a:pt x="3" y="264"/>
                  </a:lnTo>
                  <a:lnTo>
                    <a:pt x="7" y="263"/>
                  </a:lnTo>
                  <a:lnTo>
                    <a:pt x="11" y="262"/>
                  </a:lnTo>
                  <a:lnTo>
                    <a:pt x="181" y="208"/>
                  </a:lnTo>
                  <a:lnTo>
                    <a:pt x="182" y="207"/>
                  </a:lnTo>
                  <a:lnTo>
                    <a:pt x="185" y="207"/>
                  </a:lnTo>
                  <a:lnTo>
                    <a:pt x="187" y="205"/>
                  </a:lnTo>
                  <a:lnTo>
                    <a:pt x="190" y="204"/>
                  </a:lnTo>
                  <a:lnTo>
                    <a:pt x="194" y="204"/>
                  </a:lnTo>
                  <a:lnTo>
                    <a:pt x="195" y="204"/>
                  </a:lnTo>
                  <a:lnTo>
                    <a:pt x="196" y="204"/>
                  </a:lnTo>
                  <a:lnTo>
                    <a:pt x="250" y="17"/>
                  </a:lnTo>
                  <a:lnTo>
                    <a:pt x="251" y="13"/>
                  </a:lnTo>
                  <a:lnTo>
                    <a:pt x="251" y="10"/>
                  </a:lnTo>
                  <a:lnTo>
                    <a:pt x="253" y="8"/>
                  </a:lnTo>
                  <a:lnTo>
                    <a:pt x="254" y="5"/>
                  </a:lnTo>
                  <a:lnTo>
                    <a:pt x="257" y="4"/>
                  </a:lnTo>
                  <a:lnTo>
                    <a:pt x="261" y="2"/>
                  </a:lnTo>
                  <a:lnTo>
                    <a:pt x="264" y="1"/>
                  </a:lnTo>
                  <a:lnTo>
                    <a:pt x="34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67"/>
            <p:cNvSpPr>
              <a:spLocks/>
            </p:cNvSpPr>
            <p:nvPr/>
          </p:nvSpPr>
          <p:spPr bwMode="auto">
            <a:xfrm>
              <a:off x="4368800" y="1222375"/>
              <a:ext cx="209550" cy="255588"/>
            </a:xfrm>
            <a:custGeom>
              <a:avLst/>
              <a:gdLst>
                <a:gd name="T0" fmla="*/ 98 w 132"/>
                <a:gd name="T1" fmla="*/ 0 h 161"/>
                <a:gd name="T2" fmla="*/ 104 w 132"/>
                <a:gd name="T3" fmla="*/ 9 h 161"/>
                <a:gd name="T4" fmla="*/ 105 w 132"/>
                <a:gd name="T5" fmla="*/ 31 h 161"/>
                <a:gd name="T6" fmla="*/ 105 w 132"/>
                <a:gd name="T7" fmla="*/ 49 h 161"/>
                <a:gd name="T8" fmla="*/ 105 w 132"/>
                <a:gd name="T9" fmla="*/ 57 h 161"/>
                <a:gd name="T10" fmla="*/ 105 w 132"/>
                <a:gd name="T11" fmla="*/ 61 h 161"/>
                <a:gd name="T12" fmla="*/ 106 w 132"/>
                <a:gd name="T13" fmla="*/ 60 h 161"/>
                <a:gd name="T14" fmla="*/ 118 w 132"/>
                <a:gd name="T15" fmla="*/ 55 h 161"/>
                <a:gd name="T16" fmla="*/ 130 w 132"/>
                <a:gd name="T17" fmla="*/ 53 h 161"/>
                <a:gd name="T18" fmla="*/ 130 w 132"/>
                <a:gd name="T19" fmla="*/ 64 h 161"/>
                <a:gd name="T20" fmla="*/ 111 w 132"/>
                <a:gd name="T21" fmla="*/ 82 h 161"/>
                <a:gd name="T22" fmla="*/ 92 w 132"/>
                <a:gd name="T23" fmla="*/ 104 h 161"/>
                <a:gd name="T24" fmla="*/ 72 w 132"/>
                <a:gd name="T25" fmla="*/ 120 h 161"/>
                <a:gd name="T26" fmla="*/ 47 w 132"/>
                <a:gd name="T27" fmla="*/ 137 h 161"/>
                <a:gd name="T28" fmla="*/ 28 w 132"/>
                <a:gd name="T29" fmla="*/ 152 h 161"/>
                <a:gd name="T30" fmla="*/ 15 w 132"/>
                <a:gd name="T31" fmla="*/ 161 h 161"/>
                <a:gd name="T32" fmla="*/ 7 w 132"/>
                <a:gd name="T33" fmla="*/ 153 h 161"/>
                <a:gd name="T34" fmla="*/ 1 w 132"/>
                <a:gd name="T35" fmla="*/ 131 h 161"/>
                <a:gd name="T36" fmla="*/ 1 w 132"/>
                <a:gd name="T37" fmla="*/ 112 h 161"/>
                <a:gd name="T38" fmla="*/ 15 w 132"/>
                <a:gd name="T39" fmla="*/ 98 h 161"/>
                <a:gd name="T40" fmla="*/ 32 w 132"/>
                <a:gd name="T41" fmla="*/ 93 h 161"/>
                <a:gd name="T42" fmla="*/ 38 w 132"/>
                <a:gd name="T43" fmla="*/ 89 h 161"/>
                <a:gd name="T44" fmla="*/ 42 w 132"/>
                <a:gd name="T45" fmla="*/ 82 h 161"/>
                <a:gd name="T46" fmla="*/ 45 w 132"/>
                <a:gd name="T47" fmla="*/ 74 h 161"/>
                <a:gd name="T48" fmla="*/ 50 w 132"/>
                <a:gd name="T49" fmla="*/ 67 h 161"/>
                <a:gd name="T50" fmla="*/ 55 w 132"/>
                <a:gd name="T51" fmla="*/ 64 h 161"/>
                <a:gd name="T52" fmla="*/ 58 w 132"/>
                <a:gd name="T53" fmla="*/ 63 h 161"/>
                <a:gd name="T54" fmla="*/ 56 w 132"/>
                <a:gd name="T55" fmla="*/ 53 h 161"/>
                <a:gd name="T56" fmla="*/ 58 w 132"/>
                <a:gd name="T57" fmla="*/ 35 h 161"/>
                <a:gd name="T58" fmla="*/ 63 w 132"/>
                <a:gd name="T59" fmla="*/ 25 h 161"/>
                <a:gd name="T60" fmla="*/ 71 w 132"/>
                <a:gd name="T61" fmla="*/ 22 h 161"/>
                <a:gd name="T62" fmla="*/ 73 w 132"/>
                <a:gd name="T63" fmla="*/ 21 h 161"/>
                <a:gd name="T64" fmla="*/ 73 w 132"/>
                <a:gd name="T65" fmla="*/ 19 h 161"/>
                <a:gd name="T66" fmla="*/ 73 w 132"/>
                <a:gd name="T67" fmla="*/ 14 h 161"/>
                <a:gd name="T68" fmla="*/ 75 w 132"/>
                <a:gd name="T69" fmla="*/ 8 h 161"/>
                <a:gd name="T70" fmla="*/ 77 w 132"/>
                <a:gd name="T71" fmla="*/ 2 h 161"/>
                <a:gd name="T72" fmla="*/ 83 w 132"/>
                <a:gd name="T73" fmla="*/ 0 h 161"/>
                <a:gd name="T74" fmla="*/ 89 w 132"/>
                <a:gd name="T75" fmla="*/ 1 h 161"/>
                <a:gd name="T76" fmla="*/ 90 w 132"/>
                <a:gd name="T77" fmla="*/ 2 h 161"/>
                <a:gd name="T78" fmla="*/ 92 w 132"/>
                <a:gd name="T79" fmla="*/ 1 h 161"/>
                <a:gd name="T80" fmla="*/ 96 w 132"/>
                <a:gd name="T8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2" h="161">
                  <a:moveTo>
                    <a:pt x="96" y="0"/>
                  </a:moveTo>
                  <a:lnTo>
                    <a:pt x="98" y="0"/>
                  </a:lnTo>
                  <a:lnTo>
                    <a:pt x="101" y="2"/>
                  </a:lnTo>
                  <a:lnTo>
                    <a:pt x="104" y="9"/>
                  </a:lnTo>
                  <a:lnTo>
                    <a:pt x="105" y="18"/>
                  </a:lnTo>
                  <a:lnTo>
                    <a:pt x="105" y="31"/>
                  </a:lnTo>
                  <a:lnTo>
                    <a:pt x="105" y="43"/>
                  </a:lnTo>
                  <a:lnTo>
                    <a:pt x="105" y="49"/>
                  </a:lnTo>
                  <a:lnTo>
                    <a:pt x="105" y="55"/>
                  </a:lnTo>
                  <a:lnTo>
                    <a:pt x="105" y="57"/>
                  </a:lnTo>
                  <a:lnTo>
                    <a:pt x="105" y="60"/>
                  </a:lnTo>
                  <a:lnTo>
                    <a:pt x="105" y="61"/>
                  </a:lnTo>
                  <a:lnTo>
                    <a:pt x="105" y="61"/>
                  </a:lnTo>
                  <a:lnTo>
                    <a:pt x="106" y="60"/>
                  </a:lnTo>
                  <a:lnTo>
                    <a:pt x="111" y="57"/>
                  </a:lnTo>
                  <a:lnTo>
                    <a:pt x="118" y="55"/>
                  </a:lnTo>
                  <a:lnTo>
                    <a:pt x="125" y="53"/>
                  </a:lnTo>
                  <a:lnTo>
                    <a:pt x="130" y="53"/>
                  </a:lnTo>
                  <a:lnTo>
                    <a:pt x="132" y="56"/>
                  </a:lnTo>
                  <a:lnTo>
                    <a:pt x="130" y="64"/>
                  </a:lnTo>
                  <a:lnTo>
                    <a:pt x="122" y="73"/>
                  </a:lnTo>
                  <a:lnTo>
                    <a:pt x="111" y="82"/>
                  </a:lnTo>
                  <a:lnTo>
                    <a:pt x="101" y="93"/>
                  </a:lnTo>
                  <a:lnTo>
                    <a:pt x="92" y="104"/>
                  </a:lnTo>
                  <a:lnTo>
                    <a:pt x="83" y="114"/>
                  </a:lnTo>
                  <a:lnTo>
                    <a:pt x="72" y="120"/>
                  </a:lnTo>
                  <a:lnTo>
                    <a:pt x="59" y="129"/>
                  </a:lnTo>
                  <a:lnTo>
                    <a:pt x="47" y="137"/>
                  </a:lnTo>
                  <a:lnTo>
                    <a:pt x="37" y="145"/>
                  </a:lnTo>
                  <a:lnTo>
                    <a:pt x="28" y="152"/>
                  </a:lnTo>
                  <a:lnTo>
                    <a:pt x="21" y="157"/>
                  </a:lnTo>
                  <a:lnTo>
                    <a:pt x="15" y="161"/>
                  </a:lnTo>
                  <a:lnTo>
                    <a:pt x="11" y="159"/>
                  </a:lnTo>
                  <a:lnTo>
                    <a:pt x="7" y="153"/>
                  </a:lnTo>
                  <a:lnTo>
                    <a:pt x="4" y="142"/>
                  </a:lnTo>
                  <a:lnTo>
                    <a:pt x="1" y="131"/>
                  </a:lnTo>
                  <a:lnTo>
                    <a:pt x="0" y="120"/>
                  </a:lnTo>
                  <a:lnTo>
                    <a:pt x="1" y="112"/>
                  </a:lnTo>
                  <a:lnTo>
                    <a:pt x="7" y="104"/>
                  </a:lnTo>
                  <a:lnTo>
                    <a:pt x="15" y="98"/>
                  </a:lnTo>
                  <a:lnTo>
                    <a:pt x="26" y="94"/>
                  </a:lnTo>
                  <a:lnTo>
                    <a:pt x="32" y="93"/>
                  </a:lnTo>
                  <a:lnTo>
                    <a:pt x="35" y="91"/>
                  </a:lnTo>
                  <a:lnTo>
                    <a:pt x="38" y="89"/>
                  </a:lnTo>
                  <a:lnTo>
                    <a:pt x="41" y="86"/>
                  </a:lnTo>
                  <a:lnTo>
                    <a:pt x="42" y="82"/>
                  </a:lnTo>
                  <a:lnTo>
                    <a:pt x="43" y="78"/>
                  </a:lnTo>
                  <a:lnTo>
                    <a:pt x="45" y="74"/>
                  </a:lnTo>
                  <a:lnTo>
                    <a:pt x="47" y="69"/>
                  </a:lnTo>
                  <a:lnTo>
                    <a:pt x="50" y="67"/>
                  </a:lnTo>
                  <a:lnTo>
                    <a:pt x="53" y="64"/>
                  </a:lnTo>
                  <a:lnTo>
                    <a:pt x="55" y="64"/>
                  </a:lnTo>
                  <a:lnTo>
                    <a:pt x="56" y="63"/>
                  </a:lnTo>
                  <a:lnTo>
                    <a:pt x="58" y="63"/>
                  </a:lnTo>
                  <a:lnTo>
                    <a:pt x="58" y="60"/>
                  </a:lnTo>
                  <a:lnTo>
                    <a:pt x="56" y="53"/>
                  </a:lnTo>
                  <a:lnTo>
                    <a:pt x="56" y="44"/>
                  </a:lnTo>
                  <a:lnTo>
                    <a:pt x="58" y="35"/>
                  </a:lnTo>
                  <a:lnTo>
                    <a:pt x="59" y="29"/>
                  </a:lnTo>
                  <a:lnTo>
                    <a:pt x="63" y="25"/>
                  </a:lnTo>
                  <a:lnTo>
                    <a:pt x="67" y="23"/>
                  </a:lnTo>
                  <a:lnTo>
                    <a:pt x="71" y="22"/>
                  </a:lnTo>
                  <a:lnTo>
                    <a:pt x="72" y="21"/>
                  </a:lnTo>
                  <a:lnTo>
                    <a:pt x="73" y="21"/>
                  </a:lnTo>
                  <a:lnTo>
                    <a:pt x="73" y="21"/>
                  </a:lnTo>
                  <a:lnTo>
                    <a:pt x="73" y="19"/>
                  </a:lnTo>
                  <a:lnTo>
                    <a:pt x="73" y="17"/>
                  </a:lnTo>
                  <a:lnTo>
                    <a:pt x="73" y="14"/>
                  </a:lnTo>
                  <a:lnTo>
                    <a:pt x="73" y="12"/>
                  </a:lnTo>
                  <a:lnTo>
                    <a:pt x="75" y="8"/>
                  </a:lnTo>
                  <a:lnTo>
                    <a:pt x="75" y="5"/>
                  </a:lnTo>
                  <a:lnTo>
                    <a:pt x="77" y="2"/>
                  </a:lnTo>
                  <a:lnTo>
                    <a:pt x="79" y="1"/>
                  </a:lnTo>
                  <a:lnTo>
                    <a:pt x="83" y="0"/>
                  </a:lnTo>
                  <a:lnTo>
                    <a:pt x="87" y="0"/>
                  </a:lnTo>
                  <a:lnTo>
                    <a:pt x="89" y="1"/>
                  </a:lnTo>
                  <a:lnTo>
                    <a:pt x="90" y="1"/>
                  </a:lnTo>
                  <a:lnTo>
                    <a:pt x="90" y="2"/>
                  </a:lnTo>
                  <a:lnTo>
                    <a:pt x="92" y="1"/>
                  </a:lnTo>
                  <a:lnTo>
                    <a:pt x="92" y="1"/>
                  </a:lnTo>
                  <a:lnTo>
                    <a:pt x="93" y="0"/>
                  </a:lnTo>
                  <a:lnTo>
                    <a:pt x="9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68"/>
            <p:cNvSpPr>
              <a:spLocks/>
            </p:cNvSpPr>
            <p:nvPr/>
          </p:nvSpPr>
          <p:spPr bwMode="auto">
            <a:xfrm>
              <a:off x="4348163" y="1384300"/>
              <a:ext cx="68263" cy="142875"/>
            </a:xfrm>
            <a:custGeom>
              <a:avLst/>
              <a:gdLst>
                <a:gd name="T0" fmla="*/ 9 w 43"/>
                <a:gd name="T1" fmla="*/ 0 h 90"/>
                <a:gd name="T2" fmla="*/ 13 w 43"/>
                <a:gd name="T3" fmla="*/ 1 h 90"/>
                <a:gd name="T4" fmla="*/ 25 w 43"/>
                <a:gd name="T5" fmla="*/ 31 h 90"/>
                <a:gd name="T6" fmla="*/ 41 w 43"/>
                <a:gd name="T7" fmla="*/ 64 h 90"/>
                <a:gd name="T8" fmla="*/ 42 w 43"/>
                <a:gd name="T9" fmla="*/ 73 h 90"/>
                <a:gd name="T10" fmla="*/ 42 w 43"/>
                <a:gd name="T11" fmla="*/ 81 h 90"/>
                <a:gd name="T12" fmla="*/ 43 w 43"/>
                <a:gd name="T13" fmla="*/ 86 h 90"/>
                <a:gd name="T14" fmla="*/ 43 w 43"/>
                <a:gd name="T15" fmla="*/ 88 h 90"/>
                <a:gd name="T16" fmla="*/ 42 w 43"/>
                <a:gd name="T17" fmla="*/ 89 h 90"/>
                <a:gd name="T18" fmla="*/ 42 w 43"/>
                <a:gd name="T19" fmla="*/ 90 h 90"/>
                <a:gd name="T20" fmla="*/ 30 w 43"/>
                <a:gd name="T21" fmla="*/ 73 h 90"/>
                <a:gd name="T22" fmla="*/ 20 w 43"/>
                <a:gd name="T23" fmla="*/ 55 h 90"/>
                <a:gd name="T24" fmla="*/ 12 w 43"/>
                <a:gd name="T25" fmla="*/ 35 h 90"/>
                <a:gd name="T26" fmla="*/ 4 w 43"/>
                <a:gd name="T27" fmla="*/ 17 h 90"/>
                <a:gd name="T28" fmla="*/ 0 w 43"/>
                <a:gd name="T29" fmla="*/ 2 h 90"/>
                <a:gd name="T30" fmla="*/ 5 w 43"/>
                <a:gd name="T31" fmla="*/ 0 h 90"/>
                <a:gd name="T32" fmla="*/ 9 w 43"/>
                <a:gd name="T33"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90">
                  <a:moveTo>
                    <a:pt x="9" y="0"/>
                  </a:moveTo>
                  <a:lnTo>
                    <a:pt x="13" y="1"/>
                  </a:lnTo>
                  <a:lnTo>
                    <a:pt x="25" y="31"/>
                  </a:lnTo>
                  <a:lnTo>
                    <a:pt x="41" y="64"/>
                  </a:lnTo>
                  <a:lnTo>
                    <a:pt x="42" y="73"/>
                  </a:lnTo>
                  <a:lnTo>
                    <a:pt x="42" y="81"/>
                  </a:lnTo>
                  <a:lnTo>
                    <a:pt x="43" y="86"/>
                  </a:lnTo>
                  <a:lnTo>
                    <a:pt x="43" y="88"/>
                  </a:lnTo>
                  <a:lnTo>
                    <a:pt x="42" y="89"/>
                  </a:lnTo>
                  <a:lnTo>
                    <a:pt x="42" y="90"/>
                  </a:lnTo>
                  <a:lnTo>
                    <a:pt x="30" y="73"/>
                  </a:lnTo>
                  <a:lnTo>
                    <a:pt x="20" y="55"/>
                  </a:lnTo>
                  <a:lnTo>
                    <a:pt x="12" y="35"/>
                  </a:lnTo>
                  <a:lnTo>
                    <a:pt x="4" y="17"/>
                  </a:lnTo>
                  <a:lnTo>
                    <a:pt x="0" y="2"/>
                  </a:lnTo>
                  <a:lnTo>
                    <a:pt x="5" y="0"/>
                  </a:lnTo>
                  <a:lnTo>
                    <a:pt x="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4777292" y="1925890"/>
            <a:ext cx="1107130" cy="3688406"/>
            <a:chOff x="5005388" y="3514725"/>
            <a:chExt cx="866775" cy="2887663"/>
          </a:xfrm>
        </p:grpSpPr>
        <p:sp>
          <p:nvSpPr>
            <p:cNvPr id="32" name="Freeform 70"/>
            <p:cNvSpPr>
              <a:spLocks noEditPoints="1"/>
            </p:cNvSpPr>
            <p:nvPr/>
          </p:nvSpPr>
          <p:spPr bwMode="auto">
            <a:xfrm>
              <a:off x="5772150" y="4667250"/>
              <a:ext cx="100013" cy="336550"/>
            </a:xfrm>
            <a:custGeom>
              <a:avLst/>
              <a:gdLst>
                <a:gd name="T0" fmla="*/ 35 w 63"/>
                <a:gd name="T1" fmla="*/ 4 h 212"/>
                <a:gd name="T2" fmla="*/ 63 w 63"/>
                <a:gd name="T3" fmla="*/ 15 h 212"/>
                <a:gd name="T4" fmla="*/ 63 w 63"/>
                <a:gd name="T5" fmla="*/ 212 h 212"/>
                <a:gd name="T6" fmla="*/ 4 w 63"/>
                <a:gd name="T7" fmla="*/ 189 h 212"/>
                <a:gd name="T8" fmla="*/ 5 w 63"/>
                <a:gd name="T9" fmla="*/ 187 h 212"/>
                <a:gd name="T10" fmla="*/ 6 w 63"/>
                <a:gd name="T11" fmla="*/ 185 h 212"/>
                <a:gd name="T12" fmla="*/ 8 w 63"/>
                <a:gd name="T13" fmla="*/ 183 h 212"/>
                <a:gd name="T14" fmla="*/ 8 w 63"/>
                <a:gd name="T15" fmla="*/ 181 h 212"/>
                <a:gd name="T16" fmla="*/ 8 w 63"/>
                <a:gd name="T17" fmla="*/ 177 h 212"/>
                <a:gd name="T18" fmla="*/ 6 w 63"/>
                <a:gd name="T19" fmla="*/ 173 h 212"/>
                <a:gd name="T20" fmla="*/ 4 w 63"/>
                <a:gd name="T21" fmla="*/ 165 h 212"/>
                <a:gd name="T22" fmla="*/ 1 w 63"/>
                <a:gd name="T23" fmla="*/ 157 h 212"/>
                <a:gd name="T24" fmla="*/ 0 w 63"/>
                <a:gd name="T25" fmla="*/ 151 h 212"/>
                <a:gd name="T26" fmla="*/ 2 w 63"/>
                <a:gd name="T27" fmla="*/ 146 h 212"/>
                <a:gd name="T28" fmla="*/ 6 w 63"/>
                <a:gd name="T29" fmla="*/ 143 h 212"/>
                <a:gd name="T30" fmla="*/ 9 w 63"/>
                <a:gd name="T31" fmla="*/ 140 h 212"/>
                <a:gd name="T32" fmla="*/ 10 w 63"/>
                <a:gd name="T33" fmla="*/ 136 h 212"/>
                <a:gd name="T34" fmla="*/ 10 w 63"/>
                <a:gd name="T35" fmla="*/ 134 h 212"/>
                <a:gd name="T36" fmla="*/ 10 w 63"/>
                <a:gd name="T37" fmla="*/ 131 h 212"/>
                <a:gd name="T38" fmla="*/ 10 w 63"/>
                <a:gd name="T39" fmla="*/ 131 h 212"/>
                <a:gd name="T40" fmla="*/ 12 w 63"/>
                <a:gd name="T41" fmla="*/ 131 h 212"/>
                <a:gd name="T42" fmla="*/ 13 w 63"/>
                <a:gd name="T43" fmla="*/ 131 h 212"/>
                <a:gd name="T44" fmla="*/ 14 w 63"/>
                <a:gd name="T45" fmla="*/ 132 h 212"/>
                <a:gd name="T46" fmla="*/ 17 w 63"/>
                <a:gd name="T47" fmla="*/ 132 h 212"/>
                <a:gd name="T48" fmla="*/ 18 w 63"/>
                <a:gd name="T49" fmla="*/ 131 h 212"/>
                <a:gd name="T50" fmla="*/ 21 w 63"/>
                <a:gd name="T51" fmla="*/ 131 h 212"/>
                <a:gd name="T52" fmla="*/ 22 w 63"/>
                <a:gd name="T53" fmla="*/ 129 h 212"/>
                <a:gd name="T54" fmla="*/ 22 w 63"/>
                <a:gd name="T55" fmla="*/ 125 h 212"/>
                <a:gd name="T56" fmla="*/ 23 w 63"/>
                <a:gd name="T57" fmla="*/ 117 h 212"/>
                <a:gd name="T58" fmla="*/ 25 w 63"/>
                <a:gd name="T59" fmla="*/ 104 h 212"/>
                <a:gd name="T60" fmla="*/ 27 w 63"/>
                <a:gd name="T61" fmla="*/ 85 h 212"/>
                <a:gd name="T62" fmla="*/ 29 w 63"/>
                <a:gd name="T63" fmla="*/ 64 h 212"/>
                <a:gd name="T64" fmla="*/ 31 w 63"/>
                <a:gd name="T65" fmla="*/ 45 h 212"/>
                <a:gd name="T66" fmla="*/ 33 w 63"/>
                <a:gd name="T67" fmla="*/ 26 h 212"/>
                <a:gd name="T68" fmla="*/ 34 w 63"/>
                <a:gd name="T69" fmla="*/ 13 h 212"/>
                <a:gd name="T70" fmla="*/ 35 w 63"/>
                <a:gd name="T71" fmla="*/ 5 h 212"/>
                <a:gd name="T72" fmla="*/ 35 w 63"/>
                <a:gd name="T73" fmla="*/ 4 h 212"/>
                <a:gd name="T74" fmla="*/ 35 w 63"/>
                <a:gd name="T75" fmla="*/ 0 h 212"/>
                <a:gd name="T76" fmla="*/ 35 w 63"/>
                <a:gd name="T77" fmla="*/ 0 h 212"/>
                <a:gd name="T78" fmla="*/ 35 w 63"/>
                <a:gd name="T79" fmla="*/ 2 h 212"/>
                <a:gd name="T80" fmla="*/ 35 w 63"/>
                <a:gd name="T81" fmla="*/ 4 h 212"/>
                <a:gd name="T82" fmla="*/ 35 w 63"/>
                <a:gd name="T83" fmla="*/ 4 h 212"/>
                <a:gd name="T84" fmla="*/ 35 w 63"/>
                <a:gd name="T85" fmla="*/ 3 h 212"/>
                <a:gd name="T86" fmla="*/ 35 w 63"/>
                <a:gd name="T87" fmla="*/ 3 h 212"/>
                <a:gd name="T88" fmla="*/ 35 w 63"/>
                <a:gd name="T89" fmla="*/ 2 h 212"/>
                <a:gd name="T90" fmla="*/ 35 w 63"/>
                <a:gd name="T9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212">
                  <a:moveTo>
                    <a:pt x="35" y="4"/>
                  </a:moveTo>
                  <a:lnTo>
                    <a:pt x="63" y="15"/>
                  </a:lnTo>
                  <a:lnTo>
                    <a:pt x="63" y="212"/>
                  </a:lnTo>
                  <a:lnTo>
                    <a:pt x="4" y="189"/>
                  </a:lnTo>
                  <a:lnTo>
                    <a:pt x="5" y="187"/>
                  </a:lnTo>
                  <a:lnTo>
                    <a:pt x="6" y="185"/>
                  </a:lnTo>
                  <a:lnTo>
                    <a:pt x="8" y="183"/>
                  </a:lnTo>
                  <a:lnTo>
                    <a:pt x="8" y="181"/>
                  </a:lnTo>
                  <a:lnTo>
                    <a:pt x="8" y="177"/>
                  </a:lnTo>
                  <a:lnTo>
                    <a:pt x="6" y="173"/>
                  </a:lnTo>
                  <a:lnTo>
                    <a:pt x="4" y="165"/>
                  </a:lnTo>
                  <a:lnTo>
                    <a:pt x="1" y="157"/>
                  </a:lnTo>
                  <a:lnTo>
                    <a:pt x="0" y="151"/>
                  </a:lnTo>
                  <a:lnTo>
                    <a:pt x="2" y="146"/>
                  </a:lnTo>
                  <a:lnTo>
                    <a:pt x="6" y="143"/>
                  </a:lnTo>
                  <a:lnTo>
                    <a:pt x="9" y="140"/>
                  </a:lnTo>
                  <a:lnTo>
                    <a:pt x="10" y="136"/>
                  </a:lnTo>
                  <a:lnTo>
                    <a:pt x="10" y="134"/>
                  </a:lnTo>
                  <a:lnTo>
                    <a:pt x="10" y="131"/>
                  </a:lnTo>
                  <a:lnTo>
                    <a:pt x="10" y="131"/>
                  </a:lnTo>
                  <a:lnTo>
                    <a:pt x="12" y="131"/>
                  </a:lnTo>
                  <a:lnTo>
                    <a:pt x="13" y="131"/>
                  </a:lnTo>
                  <a:lnTo>
                    <a:pt x="14" y="132"/>
                  </a:lnTo>
                  <a:lnTo>
                    <a:pt x="17" y="132"/>
                  </a:lnTo>
                  <a:lnTo>
                    <a:pt x="18" y="131"/>
                  </a:lnTo>
                  <a:lnTo>
                    <a:pt x="21" y="131"/>
                  </a:lnTo>
                  <a:lnTo>
                    <a:pt x="22" y="129"/>
                  </a:lnTo>
                  <a:lnTo>
                    <a:pt x="22" y="125"/>
                  </a:lnTo>
                  <a:lnTo>
                    <a:pt x="23" y="117"/>
                  </a:lnTo>
                  <a:lnTo>
                    <a:pt x="25" y="104"/>
                  </a:lnTo>
                  <a:lnTo>
                    <a:pt x="27" y="85"/>
                  </a:lnTo>
                  <a:lnTo>
                    <a:pt x="29" y="64"/>
                  </a:lnTo>
                  <a:lnTo>
                    <a:pt x="31" y="45"/>
                  </a:lnTo>
                  <a:lnTo>
                    <a:pt x="33" y="26"/>
                  </a:lnTo>
                  <a:lnTo>
                    <a:pt x="34" y="13"/>
                  </a:lnTo>
                  <a:lnTo>
                    <a:pt x="35" y="5"/>
                  </a:lnTo>
                  <a:lnTo>
                    <a:pt x="35" y="4"/>
                  </a:lnTo>
                  <a:close/>
                  <a:moveTo>
                    <a:pt x="35" y="0"/>
                  </a:moveTo>
                  <a:lnTo>
                    <a:pt x="35" y="0"/>
                  </a:lnTo>
                  <a:lnTo>
                    <a:pt x="35" y="2"/>
                  </a:lnTo>
                  <a:lnTo>
                    <a:pt x="35" y="4"/>
                  </a:lnTo>
                  <a:lnTo>
                    <a:pt x="35" y="4"/>
                  </a:lnTo>
                  <a:lnTo>
                    <a:pt x="35" y="3"/>
                  </a:lnTo>
                  <a:lnTo>
                    <a:pt x="35" y="3"/>
                  </a:lnTo>
                  <a:lnTo>
                    <a:pt x="35" y="2"/>
                  </a:lnTo>
                  <a:lnTo>
                    <a:pt x="3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71"/>
            <p:cNvSpPr>
              <a:spLocks noEditPoints="1"/>
            </p:cNvSpPr>
            <p:nvPr/>
          </p:nvSpPr>
          <p:spPr bwMode="auto">
            <a:xfrm>
              <a:off x="5005388" y="3514725"/>
              <a:ext cx="866775" cy="2887663"/>
            </a:xfrm>
            <a:custGeom>
              <a:avLst/>
              <a:gdLst>
                <a:gd name="T0" fmla="*/ 442 w 546"/>
                <a:gd name="T1" fmla="*/ 704 h 1819"/>
                <a:gd name="T2" fmla="*/ 445 w 546"/>
                <a:gd name="T3" fmla="*/ 679 h 1819"/>
                <a:gd name="T4" fmla="*/ 112 w 546"/>
                <a:gd name="T5" fmla="*/ 578 h 1819"/>
                <a:gd name="T6" fmla="*/ 97 w 546"/>
                <a:gd name="T7" fmla="*/ 735 h 1819"/>
                <a:gd name="T8" fmla="*/ 114 w 546"/>
                <a:gd name="T9" fmla="*/ 679 h 1819"/>
                <a:gd name="T10" fmla="*/ 315 w 546"/>
                <a:gd name="T11" fmla="*/ 23 h 1819"/>
                <a:gd name="T12" fmla="*/ 344 w 546"/>
                <a:gd name="T13" fmla="*/ 117 h 1819"/>
                <a:gd name="T14" fmla="*/ 323 w 546"/>
                <a:gd name="T15" fmla="*/ 192 h 1819"/>
                <a:gd name="T16" fmla="*/ 344 w 546"/>
                <a:gd name="T17" fmla="*/ 248 h 1819"/>
                <a:gd name="T18" fmla="*/ 457 w 546"/>
                <a:gd name="T19" fmla="*/ 292 h 1819"/>
                <a:gd name="T20" fmla="*/ 534 w 546"/>
                <a:gd name="T21" fmla="*/ 570 h 1819"/>
                <a:gd name="T22" fmla="*/ 529 w 546"/>
                <a:gd name="T23" fmla="*/ 788 h 1819"/>
                <a:gd name="T24" fmla="*/ 513 w 546"/>
                <a:gd name="T25" fmla="*/ 866 h 1819"/>
                <a:gd name="T26" fmla="*/ 508 w 546"/>
                <a:gd name="T27" fmla="*/ 902 h 1819"/>
                <a:gd name="T28" fmla="*/ 472 w 546"/>
                <a:gd name="T29" fmla="*/ 946 h 1819"/>
                <a:gd name="T30" fmla="*/ 447 w 546"/>
                <a:gd name="T31" fmla="*/ 958 h 1819"/>
                <a:gd name="T32" fmla="*/ 423 w 546"/>
                <a:gd name="T33" fmla="*/ 1135 h 1819"/>
                <a:gd name="T34" fmla="*/ 419 w 546"/>
                <a:gd name="T35" fmla="*/ 1307 h 1819"/>
                <a:gd name="T36" fmla="*/ 385 w 546"/>
                <a:gd name="T37" fmla="*/ 1454 h 1819"/>
                <a:gd name="T38" fmla="*/ 352 w 546"/>
                <a:gd name="T39" fmla="*/ 1560 h 1819"/>
                <a:gd name="T40" fmla="*/ 337 w 546"/>
                <a:gd name="T41" fmla="*/ 1705 h 1819"/>
                <a:gd name="T42" fmla="*/ 282 w 546"/>
                <a:gd name="T43" fmla="*/ 1586 h 1819"/>
                <a:gd name="T44" fmla="*/ 279 w 546"/>
                <a:gd name="T45" fmla="*/ 1434 h 1819"/>
                <a:gd name="T46" fmla="*/ 288 w 546"/>
                <a:gd name="T47" fmla="*/ 1276 h 1819"/>
                <a:gd name="T48" fmla="*/ 280 w 546"/>
                <a:gd name="T49" fmla="*/ 1106 h 1819"/>
                <a:gd name="T50" fmla="*/ 262 w 546"/>
                <a:gd name="T51" fmla="*/ 1039 h 1819"/>
                <a:gd name="T52" fmla="*/ 235 w 546"/>
                <a:gd name="T53" fmla="*/ 1192 h 1819"/>
                <a:gd name="T54" fmla="*/ 238 w 546"/>
                <a:gd name="T55" fmla="*/ 1428 h 1819"/>
                <a:gd name="T56" fmla="*/ 238 w 546"/>
                <a:gd name="T57" fmla="*/ 1626 h 1819"/>
                <a:gd name="T58" fmla="*/ 230 w 546"/>
                <a:gd name="T59" fmla="*/ 1631 h 1819"/>
                <a:gd name="T60" fmla="*/ 246 w 546"/>
                <a:gd name="T61" fmla="*/ 1707 h 1819"/>
                <a:gd name="T62" fmla="*/ 250 w 546"/>
                <a:gd name="T63" fmla="*/ 1802 h 1819"/>
                <a:gd name="T64" fmla="*/ 157 w 546"/>
                <a:gd name="T65" fmla="*/ 1815 h 1819"/>
                <a:gd name="T66" fmla="*/ 173 w 546"/>
                <a:gd name="T67" fmla="*/ 1708 h 1819"/>
                <a:gd name="T68" fmla="*/ 178 w 546"/>
                <a:gd name="T69" fmla="*/ 1644 h 1819"/>
                <a:gd name="T70" fmla="*/ 156 w 546"/>
                <a:gd name="T71" fmla="*/ 1640 h 1819"/>
                <a:gd name="T72" fmla="*/ 129 w 546"/>
                <a:gd name="T73" fmla="*/ 1476 h 1819"/>
                <a:gd name="T74" fmla="*/ 114 w 546"/>
                <a:gd name="T75" fmla="*/ 1194 h 1819"/>
                <a:gd name="T76" fmla="*/ 85 w 546"/>
                <a:gd name="T77" fmla="*/ 995 h 1819"/>
                <a:gd name="T78" fmla="*/ 80 w 546"/>
                <a:gd name="T79" fmla="*/ 933 h 1819"/>
                <a:gd name="T80" fmla="*/ 80 w 546"/>
                <a:gd name="T81" fmla="*/ 866 h 1819"/>
                <a:gd name="T82" fmla="*/ 66 w 546"/>
                <a:gd name="T83" fmla="*/ 919 h 1819"/>
                <a:gd name="T84" fmla="*/ 73 w 546"/>
                <a:gd name="T85" fmla="*/ 968 h 1819"/>
                <a:gd name="T86" fmla="*/ 69 w 546"/>
                <a:gd name="T87" fmla="*/ 1025 h 1819"/>
                <a:gd name="T88" fmla="*/ 65 w 546"/>
                <a:gd name="T89" fmla="*/ 1035 h 1819"/>
                <a:gd name="T90" fmla="*/ 78 w 546"/>
                <a:gd name="T91" fmla="*/ 1040 h 1819"/>
                <a:gd name="T92" fmla="*/ 65 w 546"/>
                <a:gd name="T93" fmla="*/ 1051 h 1819"/>
                <a:gd name="T94" fmla="*/ 77 w 546"/>
                <a:gd name="T95" fmla="*/ 1057 h 1819"/>
                <a:gd name="T96" fmla="*/ 29 w 546"/>
                <a:gd name="T97" fmla="*/ 1056 h 1819"/>
                <a:gd name="T98" fmla="*/ 21 w 546"/>
                <a:gd name="T99" fmla="*/ 949 h 1819"/>
                <a:gd name="T100" fmla="*/ 13 w 546"/>
                <a:gd name="T101" fmla="*/ 921 h 1819"/>
                <a:gd name="T102" fmla="*/ 1 w 546"/>
                <a:gd name="T103" fmla="*/ 902 h 1819"/>
                <a:gd name="T104" fmla="*/ 13 w 546"/>
                <a:gd name="T105" fmla="*/ 720 h 1819"/>
                <a:gd name="T106" fmla="*/ 25 w 546"/>
                <a:gd name="T107" fmla="*/ 513 h 1819"/>
                <a:gd name="T108" fmla="*/ 38 w 546"/>
                <a:gd name="T109" fmla="*/ 370 h 1819"/>
                <a:gd name="T110" fmla="*/ 141 w 546"/>
                <a:gd name="T111" fmla="*/ 281 h 1819"/>
                <a:gd name="T112" fmla="*/ 201 w 546"/>
                <a:gd name="T113" fmla="*/ 222 h 1819"/>
                <a:gd name="T114" fmla="*/ 176 w 546"/>
                <a:gd name="T115" fmla="*/ 141 h 1819"/>
                <a:gd name="T116" fmla="*/ 184 w 546"/>
                <a:gd name="T117" fmla="*/ 42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6" h="1819">
                  <a:moveTo>
                    <a:pt x="433" y="585"/>
                  </a:moveTo>
                  <a:lnTo>
                    <a:pt x="434" y="599"/>
                  </a:lnTo>
                  <a:lnTo>
                    <a:pt x="436" y="614"/>
                  </a:lnTo>
                  <a:lnTo>
                    <a:pt x="437" y="628"/>
                  </a:lnTo>
                  <a:lnTo>
                    <a:pt x="438" y="648"/>
                  </a:lnTo>
                  <a:lnTo>
                    <a:pt x="438" y="652"/>
                  </a:lnTo>
                  <a:lnTo>
                    <a:pt x="440" y="667"/>
                  </a:lnTo>
                  <a:lnTo>
                    <a:pt x="441" y="686"/>
                  </a:lnTo>
                  <a:lnTo>
                    <a:pt x="442" y="704"/>
                  </a:lnTo>
                  <a:lnTo>
                    <a:pt x="444" y="720"/>
                  </a:lnTo>
                  <a:lnTo>
                    <a:pt x="444" y="734"/>
                  </a:lnTo>
                  <a:lnTo>
                    <a:pt x="445" y="743"/>
                  </a:lnTo>
                  <a:lnTo>
                    <a:pt x="445" y="747"/>
                  </a:lnTo>
                  <a:lnTo>
                    <a:pt x="445" y="743"/>
                  </a:lnTo>
                  <a:lnTo>
                    <a:pt x="445" y="733"/>
                  </a:lnTo>
                  <a:lnTo>
                    <a:pt x="445" y="717"/>
                  </a:lnTo>
                  <a:lnTo>
                    <a:pt x="445" y="699"/>
                  </a:lnTo>
                  <a:lnTo>
                    <a:pt x="445" y="679"/>
                  </a:lnTo>
                  <a:lnTo>
                    <a:pt x="444" y="662"/>
                  </a:lnTo>
                  <a:lnTo>
                    <a:pt x="444" y="648"/>
                  </a:lnTo>
                  <a:lnTo>
                    <a:pt x="442" y="635"/>
                  </a:lnTo>
                  <a:lnTo>
                    <a:pt x="441" y="625"/>
                  </a:lnTo>
                  <a:lnTo>
                    <a:pt x="441" y="616"/>
                  </a:lnTo>
                  <a:lnTo>
                    <a:pt x="438" y="607"/>
                  </a:lnTo>
                  <a:lnTo>
                    <a:pt x="436" y="598"/>
                  </a:lnTo>
                  <a:lnTo>
                    <a:pt x="433" y="585"/>
                  </a:lnTo>
                  <a:close/>
                  <a:moveTo>
                    <a:pt x="112" y="578"/>
                  </a:moveTo>
                  <a:lnTo>
                    <a:pt x="112" y="591"/>
                  </a:lnTo>
                  <a:lnTo>
                    <a:pt x="111" y="610"/>
                  </a:lnTo>
                  <a:lnTo>
                    <a:pt x="110" y="632"/>
                  </a:lnTo>
                  <a:lnTo>
                    <a:pt x="108" y="656"/>
                  </a:lnTo>
                  <a:lnTo>
                    <a:pt x="106" y="678"/>
                  </a:lnTo>
                  <a:lnTo>
                    <a:pt x="104" y="693"/>
                  </a:lnTo>
                  <a:lnTo>
                    <a:pt x="102" y="705"/>
                  </a:lnTo>
                  <a:lnTo>
                    <a:pt x="99" y="721"/>
                  </a:lnTo>
                  <a:lnTo>
                    <a:pt x="97" y="735"/>
                  </a:lnTo>
                  <a:lnTo>
                    <a:pt x="95" y="746"/>
                  </a:lnTo>
                  <a:lnTo>
                    <a:pt x="95" y="750"/>
                  </a:lnTo>
                  <a:lnTo>
                    <a:pt x="97" y="747"/>
                  </a:lnTo>
                  <a:lnTo>
                    <a:pt x="98" y="741"/>
                  </a:lnTo>
                  <a:lnTo>
                    <a:pt x="102" y="729"/>
                  </a:lnTo>
                  <a:lnTo>
                    <a:pt x="106" y="714"/>
                  </a:lnTo>
                  <a:lnTo>
                    <a:pt x="108" y="705"/>
                  </a:lnTo>
                  <a:lnTo>
                    <a:pt x="111" y="695"/>
                  </a:lnTo>
                  <a:lnTo>
                    <a:pt x="114" y="679"/>
                  </a:lnTo>
                  <a:lnTo>
                    <a:pt x="116" y="662"/>
                  </a:lnTo>
                  <a:lnTo>
                    <a:pt x="118" y="645"/>
                  </a:lnTo>
                  <a:lnTo>
                    <a:pt x="118" y="627"/>
                  </a:lnTo>
                  <a:lnTo>
                    <a:pt x="116" y="604"/>
                  </a:lnTo>
                  <a:lnTo>
                    <a:pt x="112" y="578"/>
                  </a:lnTo>
                  <a:close/>
                  <a:moveTo>
                    <a:pt x="247" y="0"/>
                  </a:moveTo>
                  <a:lnTo>
                    <a:pt x="273" y="1"/>
                  </a:lnTo>
                  <a:lnTo>
                    <a:pt x="297" y="10"/>
                  </a:lnTo>
                  <a:lnTo>
                    <a:pt x="315" y="23"/>
                  </a:lnTo>
                  <a:lnTo>
                    <a:pt x="330" y="40"/>
                  </a:lnTo>
                  <a:lnTo>
                    <a:pt x="336" y="59"/>
                  </a:lnTo>
                  <a:lnTo>
                    <a:pt x="339" y="81"/>
                  </a:lnTo>
                  <a:lnTo>
                    <a:pt x="340" y="97"/>
                  </a:lnTo>
                  <a:lnTo>
                    <a:pt x="339" y="107"/>
                  </a:lnTo>
                  <a:lnTo>
                    <a:pt x="339" y="110"/>
                  </a:lnTo>
                  <a:lnTo>
                    <a:pt x="340" y="111"/>
                  </a:lnTo>
                  <a:lnTo>
                    <a:pt x="341" y="114"/>
                  </a:lnTo>
                  <a:lnTo>
                    <a:pt x="344" y="117"/>
                  </a:lnTo>
                  <a:lnTo>
                    <a:pt x="345" y="125"/>
                  </a:lnTo>
                  <a:lnTo>
                    <a:pt x="345" y="137"/>
                  </a:lnTo>
                  <a:lnTo>
                    <a:pt x="343" y="152"/>
                  </a:lnTo>
                  <a:lnTo>
                    <a:pt x="337" y="163"/>
                  </a:lnTo>
                  <a:lnTo>
                    <a:pt x="332" y="170"/>
                  </a:lnTo>
                  <a:lnTo>
                    <a:pt x="330" y="172"/>
                  </a:lnTo>
                  <a:lnTo>
                    <a:pt x="328" y="175"/>
                  </a:lnTo>
                  <a:lnTo>
                    <a:pt x="326" y="182"/>
                  </a:lnTo>
                  <a:lnTo>
                    <a:pt x="323" y="192"/>
                  </a:lnTo>
                  <a:lnTo>
                    <a:pt x="320" y="203"/>
                  </a:lnTo>
                  <a:lnTo>
                    <a:pt x="320" y="213"/>
                  </a:lnTo>
                  <a:lnTo>
                    <a:pt x="323" y="222"/>
                  </a:lnTo>
                  <a:lnTo>
                    <a:pt x="327" y="230"/>
                  </a:lnTo>
                  <a:lnTo>
                    <a:pt x="332" y="238"/>
                  </a:lnTo>
                  <a:lnTo>
                    <a:pt x="335" y="243"/>
                  </a:lnTo>
                  <a:lnTo>
                    <a:pt x="336" y="244"/>
                  </a:lnTo>
                  <a:lnTo>
                    <a:pt x="339" y="246"/>
                  </a:lnTo>
                  <a:lnTo>
                    <a:pt x="344" y="248"/>
                  </a:lnTo>
                  <a:lnTo>
                    <a:pt x="352" y="254"/>
                  </a:lnTo>
                  <a:lnTo>
                    <a:pt x="362" y="263"/>
                  </a:lnTo>
                  <a:lnTo>
                    <a:pt x="374" y="269"/>
                  </a:lnTo>
                  <a:lnTo>
                    <a:pt x="390" y="275"/>
                  </a:lnTo>
                  <a:lnTo>
                    <a:pt x="407" y="279"/>
                  </a:lnTo>
                  <a:lnTo>
                    <a:pt x="424" y="282"/>
                  </a:lnTo>
                  <a:lnTo>
                    <a:pt x="438" y="284"/>
                  </a:lnTo>
                  <a:lnTo>
                    <a:pt x="444" y="285"/>
                  </a:lnTo>
                  <a:lnTo>
                    <a:pt x="457" y="292"/>
                  </a:lnTo>
                  <a:lnTo>
                    <a:pt x="468" y="303"/>
                  </a:lnTo>
                  <a:lnTo>
                    <a:pt x="480" y="322"/>
                  </a:lnTo>
                  <a:lnTo>
                    <a:pt x="491" y="347"/>
                  </a:lnTo>
                  <a:lnTo>
                    <a:pt x="498" y="377"/>
                  </a:lnTo>
                  <a:lnTo>
                    <a:pt x="508" y="420"/>
                  </a:lnTo>
                  <a:lnTo>
                    <a:pt x="514" y="466"/>
                  </a:lnTo>
                  <a:lnTo>
                    <a:pt x="522" y="510"/>
                  </a:lnTo>
                  <a:lnTo>
                    <a:pt x="529" y="549"/>
                  </a:lnTo>
                  <a:lnTo>
                    <a:pt x="534" y="570"/>
                  </a:lnTo>
                  <a:lnTo>
                    <a:pt x="538" y="589"/>
                  </a:lnTo>
                  <a:lnTo>
                    <a:pt x="542" y="607"/>
                  </a:lnTo>
                  <a:lnTo>
                    <a:pt x="546" y="627"/>
                  </a:lnTo>
                  <a:lnTo>
                    <a:pt x="546" y="649"/>
                  </a:lnTo>
                  <a:lnTo>
                    <a:pt x="544" y="675"/>
                  </a:lnTo>
                  <a:lnTo>
                    <a:pt x="540" y="704"/>
                  </a:lnTo>
                  <a:lnTo>
                    <a:pt x="536" y="734"/>
                  </a:lnTo>
                  <a:lnTo>
                    <a:pt x="533" y="763"/>
                  </a:lnTo>
                  <a:lnTo>
                    <a:pt x="529" y="788"/>
                  </a:lnTo>
                  <a:lnTo>
                    <a:pt x="526" y="809"/>
                  </a:lnTo>
                  <a:lnTo>
                    <a:pt x="525" y="823"/>
                  </a:lnTo>
                  <a:lnTo>
                    <a:pt x="525" y="841"/>
                  </a:lnTo>
                  <a:lnTo>
                    <a:pt x="523" y="855"/>
                  </a:lnTo>
                  <a:lnTo>
                    <a:pt x="523" y="860"/>
                  </a:lnTo>
                  <a:lnTo>
                    <a:pt x="512" y="862"/>
                  </a:lnTo>
                  <a:lnTo>
                    <a:pt x="512" y="862"/>
                  </a:lnTo>
                  <a:lnTo>
                    <a:pt x="512" y="864"/>
                  </a:lnTo>
                  <a:lnTo>
                    <a:pt x="513" y="866"/>
                  </a:lnTo>
                  <a:lnTo>
                    <a:pt x="513" y="869"/>
                  </a:lnTo>
                  <a:lnTo>
                    <a:pt x="512" y="872"/>
                  </a:lnTo>
                  <a:lnTo>
                    <a:pt x="510" y="875"/>
                  </a:lnTo>
                  <a:lnTo>
                    <a:pt x="509" y="877"/>
                  </a:lnTo>
                  <a:lnTo>
                    <a:pt x="505" y="878"/>
                  </a:lnTo>
                  <a:lnTo>
                    <a:pt x="501" y="882"/>
                  </a:lnTo>
                  <a:lnTo>
                    <a:pt x="502" y="887"/>
                  </a:lnTo>
                  <a:lnTo>
                    <a:pt x="505" y="894"/>
                  </a:lnTo>
                  <a:lnTo>
                    <a:pt x="508" y="902"/>
                  </a:lnTo>
                  <a:lnTo>
                    <a:pt x="508" y="908"/>
                  </a:lnTo>
                  <a:lnTo>
                    <a:pt x="505" y="916"/>
                  </a:lnTo>
                  <a:lnTo>
                    <a:pt x="500" y="924"/>
                  </a:lnTo>
                  <a:lnTo>
                    <a:pt x="495" y="930"/>
                  </a:lnTo>
                  <a:lnTo>
                    <a:pt x="489" y="936"/>
                  </a:lnTo>
                  <a:lnTo>
                    <a:pt x="487" y="937"/>
                  </a:lnTo>
                  <a:lnTo>
                    <a:pt x="485" y="938"/>
                  </a:lnTo>
                  <a:lnTo>
                    <a:pt x="480" y="942"/>
                  </a:lnTo>
                  <a:lnTo>
                    <a:pt x="472" y="946"/>
                  </a:lnTo>
                  <a:lnTo>
                    <a:pt x="462" y="949"/>
                  </a:lnTo>
                  <a:lnTo>
                    <a:pt x="458" y="949"/>
                  </a:lnTo>
                  <a:lnTo>
                    <a:pt x="454" y="949"/>
                  </a:lnTo>
                  <a:lnTo>
                    <a:pt x="453" y="949"/>
                  </a:lnTo>
                  <a:lnTo>
                    <a:pt x="451" y="949"/>
                  </a:lnTo>
                  <a:lnTo>
                    <a:pt x="450" y="949"/>
                  </a:lnTo>
                  <a:lnTo>
                    <a:pt x="450" y="951"/>
                  </a:lnTo>
                  <a:lnTo>
                    <a:pt x="449" y="953"/>
                  </a:lnTo>
                  <a:lnTo>
                    <a:pt x="447" y="958"/>
                  </a:lnTo>
                  <a:lnTo>
                    <a:pt x="446" y="966"/>
                  </a:lnTo>
                  <a:lnTo>
                    <a:pt x="442" y="980"/>
                  </a:lnTo>
                  <a:lnTo>
                    <a:pt x="438" y="997"/>
                  </a:lnTo>
                  <a:lnTo>
                    <a:pt x="434" y="1021"/>
                  </a:lnTo>
                  <a:lnTo>
                    <a:pt x="430" y="1043"/>
                  </a:lnTo>
                  <a:lnTo>
                    <a:pt x="428" y="1065"/>
                  </a:lnTo>
                  <a:lnTo>
                    <a:pt x="426" y="1085"/>
                  </a:lnTo>
                  <a:lnTo>
                    <a:pt x="425" y="1112"/>
                  </a:lnTo>
                  <a:lnTo>
                    <a:pt x="423" y="1135"/>
                  </a:lnTo>
                  <a:lnTo>
                    <a:pt x="421" y="1157"/>
                  </a:lnTo>
                  <a:lnTo>
                    <a:pt x="424" y="1177"/>
                  </a:lnTo>
                  <a:lnTo>
                    <a:pt x="426" y="1196"/>
                  </a:lnTo>
                  <a:lnTo>
                    <a:pt x="426" y="1220"/>
                  </a:lnTo>
                  <a:lnTo>
                    <a:pt x="426" y="1241"/>
                  </a:lnTo>
                  <a:lnTo>
                    <a:pt x="426" y="1258"/>
                  </a:lnTo>
                  <a:lnTo>
                    <a:pt x="426" y="1269"/>
                  </a:lnTo>
                  <a:lnTo>
                    <a:pt x="424" y="1287"/>
                  </a:lnTo>
                  <a:lnTo>
                    <a:pt x="419" y="1307"/>
                  </a:lnTo>
                  <a:lnTo>
                    <a:pt x="415" y="1328"/>
                  </a:lnTo>
                  <a:lnTo>
                    <a:pt x="409" y="1348"/>
                  </a:lnTo>
                  <a:lnTo>
                    <a:pt x="404" y="1365"/>
                  </a:lnTo>
                  <a:lnTo>
                    <a:pt x="400" y="1378"/>
                  </a:lnTo>
                  <a:lnTo>
                    <a:pt x="399" y="1385"/>
                  </a:lnTo>
                  <a:lnTo>
                    <a:pt x="396" y="1398"/>
                  </a:lnTo>
                  <a:lnTo>
                    <a:pt x="392" y="1415"/>
                  </a:lnTo>
                  <a:lnTo>
                    <a:pt x="389" y="1434"/>
                  </a:lnTo>
                  <a:lnTo>
                    <a:pt x="385" y="1454"/>
                  </a:lnTo>
                  <a:lnTo>
                    <a:pt x="381" y="1475"/>
                  </a:lnTo>
                  <a:lnTo>
                    <a:pt x="375" y="1492"/>
                  </a:lnTo>
                  <a:lnTo>
                    <a:pt x="373" y="1508"/>
                  </a:lnTo>
                  <a:lnTo>
                    <a:pt x="369" y="1517"/>
                  </a:lnTo>
                  <a:lnTo>
                    <a:pt x="368" y="1521"/>
                  </a:lnTo>
                  <a:lnTo>
                    <a:pt x="354" y="1521"/>
                  </a:lnTo>
                  <a:lnTo>
                    <a:pt x="341" y="1516"/>
                  </a:lnTo>
                  <a:lnTo>
                    <a:pt x="347" y="1535"/>
                  </a:lnTo>
                  <a:lnTo>
                    <a:pt x="352" y="1560"/>
                  </a:lnTo>
                  <a:lnTo>
                    <a:pt x="357" y="1585"/>
                  </a:lnTo>
                  <a:lnTo>
                    <a:pt x="361" y="1606"/>
                  </a:lnTo>
                  <a:lnTo>
                    <a:pt x="364" y="1622"/>
                  </a:lnTo>
                  <a:lnTo>
                    <a:pt x="364" y="1640"/>
                  </a:lnTo>
                  <a:lnTo>
                    <a:pt x="362" y="1660"/>
                  </a:lnTo>
                  <a:lnTo>
                    <a:pt x="358" y="1677"/>
                  </a:lnTo>
                  <a:lnTo>
                    <a:pt x="354" y="1691"/>
                  </a:lnTo>
                  <a:lnTo>
                    <a:pt x="347" y="1701"/>
                  </a:lnTo>
                  <a:lnTo>
                    <a:pt x="337" y="1705"/>
                  </a:lnTo>
                  <a:lnTo>
                    <a:pt x="326" y="1707"/>
                  </a:lnTo>
                  <a:lnTo>
                    <a:pt x="314" y="1703"/>
                  </a:lnTo>
                  <a:lnTo>
                    <a:pt x="302" y="1694"/>
                  </a:lnTo>
                  <a:lnTo>
                    <a:pt x="292" y="1683"/>
                  </a:lnTo>
                  <a:lnTo>
                    <a:pt x="282" y="1671"/>
                  </a:lnTo>
                  <a:lnTo>
                    <a:pt x="277" y="1657"/>
                  </a:lnTo>
                  <a:lnTo>
                    <a:pt x="276" y="1639"/>
                  </a:lnTo>
                  <a:lnTo>
                    <a:pt x="279" y="1616"/>
                  </a:lnTo>
                  <a:lnTo>
                    <a:pt x="282" y="1586"/>
                  </a:lnTo>
                  <a:lnTo>
                    <a:pt x="281" y="1559"/>
                  </a:lnTo>
                  <a:lnTo>
                    <a:pt x="277" y="1533"/>
                  </a:lnTo>
                  <a:lnTo>
                    <a:pt x="272" y="1512"/>
                  </a:lnTo>
                  <a:lnTo>
                    <a:pt x="268" y="1495"/>
                  </a:lnTo>
                  <a:lnTo>
                    <a:pt x="267" y="1480"/>
                  </a:lnTo>
                  <a:lnTo>
                    <a:pt x="268" y="1466"/>
                  </a:lnTo>
                  <a:lnTo>
                    <a:pt x="272" y="1457"/>
                  </a:lnTo>
                  <a:lnTo>
                    <a:pt x="280" y="1451"/>
                  </a:lnTo>
                  <a:lnTo>
                    <a:pt x="279" y="1434"/>
                  </a:lnTo>
                  <a:lnTo>
                    <a:pt x="279" y="1413"/>
                  </a:lnTo>
                  <a:lnTo>
                    <a:pt x="281" y="1389"/>
                  </a:lnTo>
                  <a:lnTo>
                    <a:pt x="285" y="1365"/>
                  </a:lnTo>
                  <a:lnTo>
                    <a:pt x="289" y="1344"/>
                  </a:lnTo>
                  <a:lnTo>
                    <a:pt x="294" y="1330"/>
                  </a:lnTo>
                  <a:lnTo>
                    <a:pt x="297" y="1318"/>
                  </a:lnTo>
                  <a:lnTo>
                    <a:pt x="294" y="1304"/>
                  </a:lnTo>
                  <a:lnTo>
                    <a:pt x="292" y="1289"/>
                  </a:lnTo>
                  <a:lnTo>
                    <a:pt x="288" y="1276"/>
                  </a:lnTo>
                  <a:lnTo>
                    <a:pt x="285" y="1263"/>
                  </a:lnTo>
                  <a:lnTo>
                    <a:pt x="284" y="1250"/>
                  </a:lnTo>
                  <a:lnTo>
                    <a:pt x="284" y="1232"/>
                  </a:lnTo>
                  <a:lnTo>
                    <a:pt x="285" y="1211"/>
                  </a:lnTo>
                  <a:lnTo>
                    <a:pt x="286" y="1188"/>
                  </a:lnTo>
                  <a:lnTo>
                    <a:pt x="286" y="1167"/>
                  </a:lnTo>
                  <a:lnTo>
                    <a:pt x="286" y="1149"/>
                  </a:lnTo>
                  <a:lnTo>
                    <a:pt x="284" y="1128"/>
                  </a:lnTo>
                  <a:lnTo>
                    <a:pt x="280" y="1106"/>
                  </a:lnTo>
                  <a:lnTo>
                    <a:pt x="277" y="1085"/>
                  </a:lnTo>
                  <a:lnTo>
                    <a:pt x="273" y="1065"/>
                  </a:lnTo>
                  <a:lnTo>
                    <a:pt x="271" y="1051"/>
                  </a:lnTo>
                  <a:lnTo>
                    <a:pt x="269" y="1046"/>
                  </a:lnTo>
                  <a:lnTo>
                    <a:pt x="268" y="1042"/>
                  </a:lnTo>
                  <a:lnTo>
                    <a:pt x="265" y="1039"/>
                  </a:lnTo>
                  <a:lnTo>
                    <a:pt x="264" y="1038"/>
                  </a:lnTo>
                  <a:lnTo>
                    <a:pt x="263" y="1038"/>
                  </a:lnTo>
                  <a:lnTo>
                    <a:pt x="262" y="1039"/>
                  </a:lnTo>
                  <a:lnTo>
                    <a:pt x="259" y="1043"/>
                  </a:lnTo>
                  <a:lnTo>
                    <a:pt x="258" y="1047"/>
                  </a:lnTo>
                  <a:lnTo>
                    <a:pt x="255" y="1055"/>
                  </a:lnTo>
                  <a:lnTo>
                    <a:pt x="254" y="1064"/>
                  </a:lnTo>
                  <a:lnTo>
                    <a:pt x="250" y="1082"/>
                  </a:lnTo>
                  <a:lnTo>
                    <a:pt x="246" y="1106"/>
                  </a:lnTo>
                  <a:lnTo>
                    <a:pt x="242" y="1135"/>
                  </a:lnTo>
                  <a:lnTo>
                    <a:pt x="239" y="1163"/>
                  </a:lnTo>
                  <a:lnTo>
                    <a:pt x="235" y="1192"/>
                  </a:lnTo>
                  <a:lnTo>
                    <a:pt x="234" y="1218"/>
                  </a:lnTo>
                  <a:lnTo>
                    <a:pt x="235" y="1238"/>
                  </a:lnTo>
                  <a:lnTo>
                    <a:pt x="235" y="1262"/>
                  </a:lnTo>
                  <a:lnTo>
                    <a:pt x="235" y="1290"/>
                  </a:lnTo>
                  <a:lnTo>
                    <a:pt x="235" y="1322"/>
                  </a:lnTo>
                  <a:lnTo>
                    <a:pt x="235" y="1353"/>
                  </a:lnTo>
                  <a:lnTo>
                    <a:pt x="235" y="1382"/>
                  </a:lnTo>
                  <a:lnTo>
                    <a:pt x="237" y="1404"/>
                  </a:lnTo>
                  <a:lnTo>
                    <a:pt x="238" y="1428"/>
                  </a:lnTo>
                  <a:lnTo>
                    <a:pt x="238" y="1457"/>
                  </a:lnTo>
                  <a:lnTo>
                    <a:pt x="239" y="1488"/>
                  </a:lnTo>
                  <a:lnTo>
                    <a:pt x="239" y="1518"/>
                  </a:lnTo>
                  <a:lnTo>
                    <a:pt x="239" y="1546"/>
                  </a:lnTo>
                  <a:lnTo>
                    <a:pt x="239" y="1567"/>
                  </a:lnTo>
                  <a:lnTo>
                    <a:pt x="239" y="1585"/>
                  </a:lnTo>
                  <a:lnTo>
                    <a:pt x="239" y="1602"/>
                  </a:lnTo>
                  <a:lnTo>
                    <a:pt x="239" y="1615"/>
                  </a:lnTo>
                  <a:lnTo>
                    <a:pt x="238" y="1626"/>
                  </a:lnTo>
                  <a:lnTo>
                    <a:pt x="234" y="1629"/>
                  </a:lnTo>
                  <a:lnTo>
                    <a:pt x="233" y="1629"/>
                  </a:lnTo>
                  <a:lnTo>
                    <a:pt x="231" y="1629"/>
                  </a:lnTo>
                  <a:lnTo>
                    <a:pt x="230" y="1629"/>
                  </a:lnTo>
                  <a:lnTo>
                    <a:pt x="229" y="1628"/>
                  </a:lnTo>
                  <a:lnTo>
                    <a:pt x="229" y="1628"/>
                  </a:lnTo>
                  <a:lnTo>
                    <a:pt x="229" y="1628"/>
                  </a:lnTo>
                  <a:lnTo>
                    <a:pt x="229" y="1629"/>
                  </a:lnTo>
                  <a:lnTo>
                    <a:pt x="230" y="1631"/>
                  </a:lnTo>
                  <a:lnTo>
                    <a:pt x="231" y="1635"/>
                  </a:lnTo>
                  <a:lnTo>
                    <a:pt x="231" y="1640"/>
                  </a:lnTo>
                  <a:lnTo>
                    <a:pt x="234" y="1650"/>
                  </a:lnTo>
                  <a:lnTo>
                    <a:pt x="238" y="1656"/>
                  </a:lnTo>
                  <a:lnTo>
                    <a:pt x="239" y="1660"/>
                  </a:lnTo>
                  <a:lnTo>
                    <a:pt x="242" y="1665"/>
                  </a:lnTo>
                  <a:lnTo>
                    <a:pt x="243" y="1674"/>
                  </a:lnTo>
                  <a:lnTo>
                    <a:pt x="245" y="1692"/>
                  </a:lnTo>
                  <a:lnTo>
                    <a:pt x="246" y="1707"/>
                  </a:lnTo>
                  <a:lnTo>
                    <a:pt x="247" y="1724"/>
                  </a:lnTo>
                  <a:lnTo>
                    <a:pt x="250" y="1734"/>
                  </a:lnTo>
                  <a:lnTo>
                    <a:pt x="250" y="1741"/>
                  </a:lnTo>
                  <a:lnTo>
                    <a:pt x="248" y="1750"/>
                  </a:lnTo>
                  <a:lnTo>
                    <a:pt x="246" y="1762"/>
                  </a:lnTo>
                  <a:lnTo>
                    <a:pt x="246" y="1773"/>
                  </a:lnTo>
                  <a:lnTo>
                    <a:pt x="247" y="1784"/>
                  </a:lnTo>
                  <a:lnTo>
                    <a:pt x="248" y="1794"/>
                  </a:lnTo>
                  <a:lnTo>
                    <a:pt x="250" y="1802"/>
                  </a:lnTo>
                  <a:lnTo>
                    <a:pt x="247" y="1808"/>
                  </a:lnTo>
                  <a:lnTo>
                    <a:pt x="242" y="1813"/>
                  </a:lnTo>
                  <a:lnTo>
                    <a:pt x="233" y="1815"/>
                  </a:lnTo>
                  <a:lnTo>
                    <a:pt x="220" y="1817"/>
                  </a:lnTo>
                  <a:lnTo>
                    <a:pt x="199" y="1817"/>
                  </a:lnTo>
                  <a:lnTo>
                    <a:pt x="183" y="1818"/>
                  </a:lnTo>
                  <a:lnTo>
                    <a:pt x="171" y="1819"/>
                  </a:lnTo>
                  <a:lnTo>
                    <a:pt x="162" y="1819"/>
                  </a:lnTo>
                  <a:lnTo>
                    <a:pt x="157" y="1815"/>
                  </a:lnTo>
                  <a:lnTo>
                    <a:pt x="152" y="1805"/>
                  </a:lnTo>
                  <a:lnTo>
                    <a:pt x="149" y="1794"/>
                  </a:lnTo>
                  <a:lnTo>
                    <a:pt x="149" y="1785"/>
                  </a:lnTo>
                  <a:lnTo>
                    <a:pt x="152" y="1777"/>
                  </a:lnTo>
                  <a:lnTo>
                    <a:pt x="156" y="1767"/>
                  </a:lnTo>
                  <a:lnTo>
                    <a:pt x="161" y="1753"/>
                  </a:lnTo>
                  <a:lnTo>
                    <a:pt x="166" y="1733"/>
                  </a:lnTo>
                  <a:lnTo>
                    <a:pt x="170" y="1719"/>
                  </a:lnTo>
                  <a:lnTo>
                    <a:pt x="173" y="1708"/>
                  </a:lnTo>
                  <a:lnTo>
                    <a:pt x="174" y="1699"/>
                  </a:lnTo>
                  <a:lnTo>
                    <a:pt x="175" y="1687"/>
                  </a:lnTo>
                  <a:lnTo>
                    <a:pt x="176" y="1674"/>
                  </a:lnTo>
                  <a:lnTo>
                    <a:pt x="176" y="1656"/>
                  </a:lnTo>
                  <a:lnTo>
                    <a:pt x="176" y="1650"/>
                  </a:lnTo>
                  <a:lnTo>
                    <a:pt x="176" y="1647"/>
                  </a:lnTo>
                  <a:lnTo>
                    <a:pt x="176" y="1645"/>
                  </a:lnTo>
                  <a:lnTo>
                    <a:pt x="176" y="1644"/>
                  </a:lnTo>
                  <a:lnTo>
                    <a:pt x="178" y="1644"/>
                  </a:lnTo>
                  <a:lnTo>
                    <a:pt x="178" y="1644"/>
                  </a:lnTo>
                  <a:lnTo>
                    <a:pt x="178" y="1644"/>
                  </a:lnTo>
                  <a:lnTo>
                    <a:pt x="178" y="1644"/>
                  </a:lnTo>
                  <a:lnTo>
                    <a:pt x="178" y="1644"/>
                  </a:lnTo>
                  <a:lnTo>
                    <a:pt x="176" y="1644"/>
                  </a:lnTo>
                  <a:lnTo>
                    <a:pt x="176" y="1643"/>
                  </a:lnTo>
                  <a:lnTo>
                    <a:pt x="173" y="1641"/>
                  </a:lnTo>
                  <a:lnTo>
                    <a:pt x="165" y="1641"/>
                  </a:lnTo>
                  <a:lnTo>
                    <a:pt x="156" y="1640"/>
                  </a:lnTo>
                  <a:lnTo>
                    <a:pt x="149" y="1639"/>
                  </a:lnTo>
                  <a:lnTo>
                    <a:pt x="144" y="1635"/>
                  </a:lnTo>
                  <a:lnTo>
                    <a:pt x="142" y="1627"/>
                  </a:lnTo>
                  <a:lnTo>
                    <a:pt x="141" y="1612"/>
                  </a:lnTo>
                  <a:lnTo>
                    <a:pt x="138" y="1592"/>
                  </a:lnTo>
                  <a:lnTo>
                    <a:pt x="137" y="1567"/>
                  </a:lnTo>
                  <a:lnTo>
                    <a:pt x="135" y="1538"/>
                  </a:lnTo>
                  <a:lnTo>
                    <a:pt x="132" y="1508"/>
                  </a:lnTo>
                  <a:lnTo>
                    <a:pt x="129" y="1476"/>
                  </a:lnTo>
                  <a:lnTo>
                    <a:pt x="127" y="1446"/>
                  </a:lnTo>
                  <a:lnTo>
                    <a:pt x="124" y="1417"/>
                  </a:lnTo>
                  <a:lnTo>
                    <a:pt x="121" y="1393"/>
                  </a:lnTo>
                  <a:lnTo>
                    <a:pt x="118" y="1355"/>
                  </a:lnTo>
                  <a:lnTo>
                    <a:pt x="116" y="1317"/>
                  </a:lnTo>
                  <a:lnTo>
                    <a:pt x="115" y="1279"/>
                  </a:lnTo>
                  <a:lnTo>
                    <a:pt x="115" y="1246"/>
                  </a:lnTo>
                  <a:lnTo>
                    <a:pt x="114" y="1216"/>
                  </a:lnTo>
                  <a:lnTo>
                    <a:pt x="114" y="1194"/>
                  </a:lnTo>
                  <a:lnTo>
                    <a:pt x="111" y="1170"/>
                  </a:lnTo>
                  <a:lnTo>
                    <a:pt x="106" y="1141"/>
                  </a:lnTo>
                  <a:lnTo>
                    <a:pt x="101" y="1108"/>
                  </a:lnTo>
                  <a:lnTo>
                    <a:pt x="95" y="1074"/>
                  </a:lnTo>
                  <a:lnTo>
                    <a:pt x="91" y="1043"/>
                  </a:lnTo>
                  <a:lnTo>
                    <a:pt x="89" y="1023"/>
                  </a:lnTo>
                  <a:lnTo>
                    <a:pt x="87" y="1010"/>
                  </a:lnTo>
                  <a:lnTo>
                    <a:pt x="86" y="1001"/>
                  </a:lnTo>
                  <a:lnTo>
                    <a:pt x="85" y="995"/>
                  </a:lnTo>
                  <a:lnTo>
                    <a:pt x="85" y="988"/>
                  </a:lnTo>
                  <a:lnTo>
                    <a:pt x="86" y="978"/>
                  </a:lnTo>
                  <a:lnTo>
                    <a:pt x="87" y="962"/>
                  </a:lnTo>
                  <a:lnTo>
                    <a:pt x="87" y="951"/>
                  </a:lnTo>
                  <a:lnTo>
                    <a:pt x="87" y="945"/>
                  </a:lnTo>
                  <a:lnTo>
                    <a:pt x="87" y="944"/>
                  </a:lnTo>
                  <a:lnTo>
                    <a:pt x="81" y="942"/>
                  </a:lnTo>
                  <a:lnTo>
                    <a:pt x="81" y="940"/>
                  </a:lnTo>
                  <a:lnTo>
                    <a:pt x="80" y="933"/>
                  </a:lnTo>
                  <a:lnTo>
                    <a:pt x="80" y="925"/>
                  </a:lnTo>
                  <a:lnTo>
                    <a:pt x="78" y="917"/>
                  </a:lnTo>
                  <a:lnTo>
                    <a:pt x="80" y="911"/>
                  </a:lnTo>
                  <a:lnTo>
                    <a:pt x="80" y="899"/>
                  </a:lnTo>
                  <a:lnTo>
                    <a:pt x="80" y="886"/>
                  </a:lnTo>
                  <a:lnTo>
                    <a:pt x="80" y="873"/>
                  </a:lnTo>
                  <a:lnTo>
                    <a:pt x="80" y="864"/>
                  </a:lnTo>
                  <a:lnTo>
                    <a:pt x="80" y="861"/>
                  </a:lnTo>
                  <a:lnTo>
                    <a:pt x="80" y="866"/>
                  </a:lnTo>
                  <a:lnTo>
                    <a:pt x="78" y="875"/>
                  </a:lnTo>
                  <a:lnTo>
                    <a:pt x="77" y="887"/>
                  </a:lnTo>
                  <a:lnTo>
                    <a:pt x="76" y="898"/>
                  </a:lnTo>
                  <a:lnTo>
                    <a:pt x="74" y="908"/>
                  </a:lnTo>
                  <a:lnTo>
                    <a:pt x="74" y="913"/>
                  </a:lnTo>
                  <a:lnTo>
                    <a:pt x="73" y="916"/>
                  </a:lnTo>
                  <a:lnTo>
                    <a:pt x="72" y="919"/>
                  </a:lnTo>
                  <a:lnTo>
                    <a:pt x="69" y="919"/>
                  </a:lnTo>
                  <a:lnTo>
                    <a:pt x="66" y="919"/>
                  </a:lnTo>
                  <a:lnTo>
                    <a:pt x="64" y="919"/>
                  </a:lnTo>
                  <a:lnTo>
                    <a:pt x="64" y="920"/>
                  </a:lnTo>
                  <a:lnTo>
                    <a:pt x="64" y="923"/>
                  </a:lnTo>
                  <a:lnTo>
                    <a:pt x="64" y="925"/>
                  </a:lnTo>
                  <a:lnTo>
                    <a:pt x="64" y="930"/>
                  </a:lnTo>
                  <a:lnTo>
                    <a:pt x="65" y="936"/>
                  </a:lnTo>
                  <a:lnTo>
                    <a:pt x="68" y="946"/>
                  </a:lnTo>
                  <a:lnTo>
                    <a:pt x="70" y="958"/>
                  </a:lnTo>
                  <a:lnTo>
                    <a:pt x="73" y="968"/>
                  </a:lnTo>
                  <a:lnTo>
                    <a:pt x="73" y="976"/>
                  </a:lnTo>
                  <a:lnTo>
                    <a:pt x="70" y="985"/>
                  </a:lnTo>
                  <a:lnTo>
                    <a:pt x="68" y="999"/>
                  </a:lnTo>
                  <a:lnTo>
                    <a:pt x="65" y="1010"/>
                  </a:lnTo>
                  <a:lnTo>
                    <a:pt x="64" y="1018"/>
                  </a:lnTo>
                  <a:lnTo>
                    <a:pt x="64" y="1022"/>
                  </a:lnTo>
                  <a:lnTo>
                    <a:pt x="65" y="1023"/>
                  </a:lnTo>
                  <a:lnTo>
                    <a:pt x="66" y="1025"/>
                  </a:lnTo>
                  <a:lnTo>
                    <a:pt x="69" y="1025"/>
                  </a:lnTo>
                  <a:lnTo>
                    <a:pt x="70" y="1025"/>
                  </a:lnTo>
                  <a:lnTo>
                    <a:pt x="73" y="1026"/>
                  </a:lnTo>
                  <a:lnTo>
                    <a:pt x="74" y="1027"/>
                  </a:lnTo>
                  <a:lnTo>
                    <a:pt x="74" y="1030"/>
                  </a:lnTo>
                  <a:lnTo>
                    <a:pt x="74" y="1031"/>
                  </a:lnTo>
                  <a:lnTo>
                    <a:pt x="73" y="1033"/>
                  </a:lnTo>
                  <a:lnTo>
                    <a:pt x="72" y="1034"/>
                  </a:lnTo>
                  <a:lnTo>
                    <a:pt x="68" y="1035"/>
                  </a:lnTo>
                  <a:lnTo>
                    <a:pt x="65" y="1035"/>
                  </a:lnTo>
                  <a:lnTo>
                    <a:pt x="64" y="1036"/>
                  </a:lnTo>
                  <a:lnTo>
                    <a:pt x="63" y="1038"/>
                  </a:lnTo>
                  <a:lnTo>
                    <a:pt x="63" y="1038"/>
                  </a:lnTo>
                  <a:lnTo>
                    <a:pt x="65" y="1039"/>
                  </a:lnTo>
                  <a:lnTo>
                    <a:pt x="68" y="1039"/>
                  </a:lnTo>
                  <a:lnTo>
                    <a:pt x="70" y="1039"/>
                  </a:lnTo>
                  <a:lnTo>
                    <a:pt x="73" y="1039"/>
                  </a:lnTo>
                  <a:lnTo>
                    <a:pt x="76" y="1040"/>
                  </a:lnTo>
                  <a:lnTo>
                    <a:pt x="78" y="1040"/>
                  </a:lnTo>
                  <a:lnTo>
                    <a:pt x="80" y="1042"/>
                  </a:lnTo>
                  <a:lnTo>
                    <a:pt x="80" y="1044"/>
                  </a:lnTo>
                  <a:lnTo>
                    <a:pt x="80" y="1047"/>
                  </a:lnTo>
                  <a:lnTo>
                    <a:pt x="78" y="1048"/>
                  </a:lnTo>
                  <a:lnTo>
                    <a:pt x="76" y="1050"/>
                  </a:lnTo>
                  <a:lnTo>
                    <a:pt x="73" y="1051"/>
                  </a:lnTo>
                  <a:lnTo>
                    <a:pt x="70" y="1051"/>
                  </a:lnTo>
                  <a:lnTo>
                    <a:pt x="68" y="1051"/>
                  </a:lnTo>
                  <a:lnTo>
                    <a:pt x="65" y="1051"/>
                  </a:lnTo>
                  <a:lnTo>
                    <a:pt x="63" y="1052"/>
                  </a:lnTo>
                  <a:lnTo>
                    <a:pt x="61" y="1053"/>
                  </a:lnTo>
                  <a:lnTo>
                    <a:pt x="61" y="1055"/>
                  </a:lnTo>
                  <a:lnTo>
                    <a:pt x="63" y="1055"/>
                  </a:lnTo>
                  <a:lnTo>
                    <a:pt x="66" y="1056"/>
                  </a:lnTo>
                  <a:lnTo>
                    <a:pt x="69" y="1056"/>
                  </a:lnTo>
                  <a:lnTo>
                    <a:pt x="72" y="1056"/>
                  </a:lnTo>
                  <a:lnTo>
                    <a:pt x="74" y="1056"/>
                  </a:lnTo>
                  <a:lnTo>
                    <a:pt x="77" y="1057"/>
                  </a:lnTo>
                  <a:lnTo>
                    <a:pt x="78" y="1059"/>
                  </a:lnTo>
                  <a:lnTo>
                    <a:pt x="78" y="1061"/>
                  </a:lnTo>
                  <a:lnTo>
                    <a:pt x="76" y="1065"/>
                  </a:lnTo>
                  <a:lnTo>
                    <a:pt x="70" y="1068"/>
                  </a:lnTo>
                  <a:lnTo>
                    <a:pt x="63" y="1069"/>
                  </a:lnTo>
                  <a:lnTo>
                    <a:pt x="55" y="1068"/>
                  </a:lnTo>
                  <a:lnTo>
                    <a:pt x="46" y="1065"/>
                  </a:lnTo>
                  <a:lnTo>
                    <a:pt x="36" y="1061"/>
                  </a:lnTo>
                  <a:lnTo>
                    <a:pt x="29" y="1056"/>
                  </a:lnTo>
                  <a:lnTo>
                    <a:pt x="23" y="1048"/>
                  </a:lnTo>
                  <a:lnTo>
                    <a:pt x="18" y="1030"/>
                  </a:lnTo>
                  <a:lnTo>
                    <a:pt x="14" y="1013"/>
                  </a:lnTo>
                  <a:lnTo>
                    <a:pt x="13" y="1006"/>
                  </a:lnTo>
                  <a:lnTo>
                    <a:pt x="13" y="1000"/>
                  </a:lnTo>
                  <a:lnTo>
                    <a:pt x="15" y="989"/>
                  </a:lnTo>
                  <a:lnTo>
                    <a:pt x="17" y="974"/>
                  </a:lnTo>
                  <a:lnTo>
                    <a:pt x="19" y="958"/>
                  </a:lnTo>
                  <a:lnTo>
                    <a:pt x="21" y="949"/>
                  </a:lnTo>
                  <a:lnTo>
                    <a:pt x="22" y="944"/>
                  </a:lnTo>
                  <a:lnTo>
                    <a:pt x="22" y="940"/>
                  </a:lnTo>
                  <a:lnTo>
                    <a:pt x="21" y="937"/>
                  </a:lnTo>
                  <a:lnTo>
                    <a:pt x="19" y="936"/>
                  </a:lnTo>
                  <a:lnTo>
                    <a:pt x="17" y="934"/>
                  </a:lnTo>
                  <a:lnTo>
                    <a:pt x="15" y="934"/>
                  </a:lnTo>
                  <a:lnTo>
                    <a:pt x="14" y="934"/>
                  </a:lnTo>
                  <a:lnTo>
                    <a:pt x="13" y="933"/>
                  </a:lnTo>
                  <a:lnTo>
                    <a:pt x="13" y="921"/>
                  </a:lnTo>
                  <a:lnTo>
                    <a:pt x="13" y="921"/>
                  </a:lnTo>
                  <a:lnTo>
                    <a:pt x="12" y="921"/>
                  </a:lnTo>
                  <a:lnTo>
                    <a:pt x="9" y="921"/>
                  </a:lnTo>
                  <a:lnTo>
                    <a:pt x="6" y="920"/>
                  </a:lnTo>
                  <a:lnTo>
                    <a:pt x="4" y="919"/>
                  </a:lnTo>
                  <a:lnTo>
                    <a:pt x="2" y="916"/>
                  </a:lnTo>
                  <a:lnTo>
                    <a:pt x="1" y="915"/>
                  </a:lnTo>
                  <a:lnTo>
                    <a:pt x="0" y="911"/>
                  </a:lnTo>
                  <a:lnTo>
                    <a:pt x="1" y="902"/>
                  </a:lnTo>
                  <a:lnTo>
                    <a:pt x="4" y="886"/>
                  </a:lnTo>
                  <a:lnTo>
                    <a:pt x="5" y="868"/>
                  </a:lnTo>
                  <a:lnTo>
                    <a:pt x="6" y="849"/>
                  </a:lnTo>
                  <a:lnTo>
                    <a:pt x="6" y="834"/>
                  </a:lnTo>
                  <a:lnTo>
                    <a:pt x="8" y="822"/>
                  </a:lnTo>
                  <a:lnTo>
                    <a:pt x="8" y="803"/>
                  </a:lnTo>
                  <a:lnTo>
                    <a:pt x="9" y="779"/>
                  </a:lnTo>
                  <a:lnTo>
                    <a:pt x="12" y="751"/>
                  </a:lnTo>
                  <a:lnTo>
                    <a:pt x="13" y="720"/>
                  </a:lnTo>
                  <a:lnTo>
                    <a:pt x="14" y="687"/>
                  </a:lnTo>
                  <a:lnTo>
                    <a:pt x="15" y="654"/>
                  </a:lnTo>
                  <a:lnTo>
                    <a:pt x="17" y="623"/>
                  </a:lnTo>
                  <a:lnTo>
                    <a:pt x="17" y="595"/>
                  </a:lnTo>
                  <a:lnTo>
                    <a:pt x="17" y="569"/>
                  </a:lnTo>
                  <a:lnTo>
                    <a:pt x="18" y="548"/>
                  </a:lnTo>
                  <a:lnTo>
                    <a:pt x="19" y="534"/>
                  </a:lnTo>
                  <a:lnTo>
                    <a:pt x="22" y="522"/>
                  </a:lnTo>
                  <a:lnTo>
                    <a:pt x="25" y="513"/>
                  </a:lnTo>
                  <a:lnTo>
                    <a:pt x="26" y="505"/>
                  </a:lnTo>
                  <a:lnTo>
                    <a:pt x="27" y="497"/>
                  </a:lnTo>
                  <a:lnTo>
                    <a:pt x="26" y="488"/>
                  </a:lnTo>
                  <a:lnTo>
                    <a:pt x="26" y="472"/>
                  </a:lnTo>
                  <a:lnTo>
                    <a:pt x="27" y="453"/>
                  </a:lnTo>
                  <a:lnTo>
                    <a:pt x="30" y="430"/>
                  </a:lnTo>
                  <a:lnTo>
                    <a:pt x="32" y="408"/>
                  </a:lnTo>
                  <a:lnTo>
                    <a:pt x="35" y="387"/>
                  </a:lnTo>
                  <a:lnTo>
                    <a:pt x="38" y="370"/>
                  </a:lnTo>
                  <a:lnTo>
                    <a:pt x="40" y="353"/>
                  </a:lnTo>
                  <a:lnTo>
                    <a:pt x="44" y="337"/>
                  </a:lnTo>
                  <a:lnTo>
                    <a:pt x="49" y="326"/>
                  </a:lnTo>
                  <a:lnTo>
                    <a:pt x="57" y="315"/>
                  </a:lnTo>
                  <a:lnTo>
                    <a:pt x="69" y="307"/>
                  </a:lnTo>
                  <a:lnTo>
                    <a:pt x="86" y="301"/>
                  </a:lnTo>
                  <a:lnTo>
                    <a:pt x="106" y="293"/>
                  </a:lnTo>
                  <a:lnTo>
                    <a:pt x="124" y="286"/>
                  </a:lnTo>
                  <a:lnTo>
                    <a:pt x="141" y="281"/>
                  </a:lnTo>
                  <a:lnTo>
                    <a:pt x="154" y="277"/>
                  </a:lnTo>
                  <a:lnTo>
                    <a:pt x="171" y="271"/>
                  </a:lnTo>
                  <a:lnTo>
                    <a:pt x="183" y="264"/>
                  </a:lnTo>
                  <a:lnTo>
                    <a:pt x="190" y="254"/>
                  </a:lnTo>
                  <a:lnTo>
                    <a:pt x="193" y="247"/>
                  </a:lnTo>
                  <a:lnTo>
                    <a:pt x="196" y="243"/>
                  </a:lnTo>
                  <a:lnTo>
                    <a:pt x="199" y="239"/>
                  </a:lnTo>
                  <a:lnTo>
                    <a:pt x="201" y="233"/>
                  </a:lnTo>
                  <a:lnTo>
                    <a:pt x="201" y="222"/>
                  </a:lnTo>
                  <a:lnTo>
                    <a:pt x="201" y="210"/>
                  </a:lnTo>
                  <a:lnTo>
                    <a:pt x="200" y="199"/>
                  </a:lnTo>
                  <a:lnTo>
                    <a:pt x="199" y="188"/>
                  </a:lnTo>
                  <a:lnTo>
                    <a:pt x="197" y="182"/>
                  </a:lnTo>
                  <a:lnTo>
                    <a:pt x="197" y="179"/>
                  </a:lnTo>
                  <a:lnTo>
                    <a:pt x="188" y="174"/>
                  </a:lnTo>
                  <a:lnTo>
                    <a:pt x="183" y="165"/>
                  </a:lnTo>
                  <a:lnTo>
                    <a:pt x="179" y="153"/>
                  </a:lnTo>
                  <a:lnTo>
                    <a:pt x="176" y="141"/>
                  </a:lnTo>
                  <a:lnTo>
                    <a:pt x="176" y="131"/>
                  </a:lnTo>
                  <a:lnTo>
                    <a:pt x="178" y="121"/>
                  </a:lnTo>
                  <a:lnTo>
                    <a:pt x="180" y="117"/>
                  </a:lnTo>
                  <a:lnTo>
                    <a:pt x="178" y="108"/>
                  </a:lnTo>
                  <a:lnTo>
                    <a:pt x="176" y="95"/>
                  </a:lnTo>
                  <a:lnTo>
                    <a:pt x="175" y="83"/>
                  </a:lnTo>
                  <a:lnTo>
                    <a:pt x="175" y="74"/>
                  </a:lnTo>
                  <a:lnTo>
                    <a:pt x="176" y="57"/>
                  </a:lnTo>
                  <a:lnTo>
                    <a:pt x="184" y="42"/>
                  </a:lnTo>
                  <a:lnTo>
                    <a:pt x="195" y="26"/>
                  </a:lnTo>
                  <a:lnTo>
                    <a:pt x="209" y="13"/>
                  </a:lnTo>
                  <a:lnTo>
                    <a:pt x="226" y="4"/>
                  </a:lnTo>
                  <a:lnTo>
                    <a:pt x="247"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72"/>
            <p:cNvSpPr>
              <a:spLocks/>
            </p:cNvSpPr>
            <p:nvPr/>
          </p:nvSpPr>
          <p:spPr bwMode="auto">
            <a:xfrm>
              <a:off x="5026025" y="4975225"/>
              <a:ext cx="82550" cy="25400"/>
            </a:xfrm>
            <a:custGeom>
              <a:avLst/>
              <a:gdLst>
                <a:gd name="T0" fmla="*/ 51 w 52"/>
                <a:gd name="T1" fmla="*/ 0 h 16"/>
                <a:gd name="T2" fmla="*/ 51 w 52"/>
                <a:gd name="T3" fmla="*/ 1 h 16"/>
                <a:gd name="T4" fmla="*/ 51 w 52"/>
                <a:gd name="T5" fmla="*/ 5 h 16"/>
                <a:gd name="T6" fmla="*/ 51 w 52"/>
                <a:gd name="T7" fmla="*/ 9 h 16"/>
                <a:gd name="T8" fmla="*/ 52 w 52"/>
                <a:gd name="T9" fmla="*/ 16 h 16"/>
                <a:gd name="T10" fmla="*/ 29 w 52"/>
                <a:gd name="T11" fmla="*/ 16 h 16"/>
                <a:gd name="T12" fmla="*/ 13 w 52"/>
                <a:gd name="T13" fmla="*/ 16 h 16"/>
                <a:gd name="T14" fmla="*/ 0 w 52"/>
                <a:gd name="T15" fmla="*/ 13 h 16"/>
                <a:gd name="T16" fmla="*/ 0 w 52"/>
                <a:gd name="T17" fmla="*/ 1 h 16"/>
                <a:gd name="T18" fmla="*/ 6 w 52"/>
                <a:gd name="T19" fmla="*/ 1 h 16"/>
                <a:gd name="T20" fmla="*/ 17 w 52"/>
                <a:gd name="T21" fmla="*/ 3 h 16"/>
                <a:gd name="T22" fmla="*/ 27 w 52"/>
                <a:gd name="T23" fmla="*/ 3 h 16"/>
                <a:gd name="T24" fmla="*/ 36 w 52"/>
                <a:gd name="T25" fmla="*/ 1 h 16"/>
                <a:gd name="T26" fmla="*/ 44 w 52"/>
                <a:gd name="T27" fmla="*/ 1 h 16"/>
                <a:gd name="T28" fmla="*/ 51 w 52"/>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16">
                  <a:moveTo>
                    <a:pt x="51" y="0"/>
                  </a:moveTo>
                  <a:lnTo>
                    <a:pt x="51" y="1"/>
                  </a:lnTo>
                  <a:lnTo>
                    <a:pt x="51" y="5"/>
                  </a:lnTo>
                  <a:lnTo>
                    <a:pt x="51" y="9"/>
                  </a:lnTo>
                  <a:lnTo>
                    <a:pt x="52" y="16"/>
                  </a:lnTo>
                  <a:lnTo>
                    <a:pt x="29" y="16"/>
                  </a:lnTo>
                  <a:lnTo>
                    <a:pt x="13" y="16"/>
                  </a:lnTo>
                  <a:lnTo>
                    <a:pt x="0" y="13"/>
                  </a:lnTo>
                  <a:lnTo>
                    <a:pt x="0" y="1"/>
                  </a:lnTo>
                  <a:lnTo>
                    <a:pt x="6" y="1"/>
                  </a:lnTo>
                  <a:lnTo>
                    <a:pt x="17" y="3"/>
                  </a:lnTo>
                  <a:lnTo>
                    <a:pt x="27" y="3"/>
                  </a:lnTo>
                  <a:lnTo>
                    <a:pt x="36" y="1"/>
                  </a:lnTo>
                  <a:lnTo>
                    <a:pt x="44" y="1"/>
                  </a:lnTo>
                  <a:lnTo>
                    <a:pt x="51"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73"/>
            <p:cNvSpPr>
              <a:spLocks/>
            </p:cNvSpPr>
            <p:nvPr/>
          </p:nvSpPr>
          <p:spPr bwMode="auto">
            <a:xfrm>
              <a:off x="5718175" y="4794250"/>
              <a:ext cx="101600" cy="119063"/>
            </a:xfrm>
            <a:custGeom>
              <a:avLst/>
              <a:gdLst>
                <a:gd name="T0" fmla="*/ 22 w 64"/>
                <a:gd name="T1" fmla="*/ 0 h 75"/>
                <a:gd name="T2" fmla="*/ 31 w 64"/>
                <a:gd name="T3" fmla="*/ 1 h 75"/>
                <a:gd name="T4" fmla="*/ 42 w 64"/>
                <a:gd name="T5" fmla="*/ 5 h 75"/>
                <a:gd name="T6" fmla="*/ 49 w 64"/>
                <a:gd name="T7" fmla="*/ 12 h 75"/>
                <a:gd name="T8" fmla="*/ 56 w 64"/>
                <a:gd name="T9" fmla="*/ 26 h 75"/>
                <a:gd name="T10" fmla="*/ 60 w 64"/>
                <a:gd name="T11" fmla="*/ 42 h 75"/>
                <a:gd name="T12" fmla="*/ 63 w 64"/>
                <a:gd name="T13" fmla="*/ 56 h 75"/>
                <a:gd name="T14" fmla="*/ 63 w 64"/>
                <a:gd name="T15" fmla="*/ 56 h 75"/>
                <a:gd name="T16" fmla="*/ 63 w 64"/>
                <a:gd name="T17" fmla="*/ 58 h 75"/>
                <a:gd name="T18" fmla="*/ 64 w 64"/>
                <a:gd name="T19" fmla="*/ 60 h 75"/>
                <a:gd name="T20" fmla="*/ 64 w 64"/>
                <a:gd name="T21" fmla="*/ 63 h 75"/>
                <a:gd name="T22" fmla="*/ 63 w 64"/>
                <a:gd name="T23" fmla="*/ 66 h 75"/>
                <a:gd name="T24" fmla="*/ 61 w 64"/>
                <a:gd name="T25" fmla="*/ 69 h 75"/>
                <a:gd name="T26" fmla="*/ 60 w 64"/>
                <a:gd name="T27" fmla="*/ 71 h 75"/>
                <a:gd name="T28" fmla="*/ 56 w 64"/>
                <a:gd name="T29" fmla="*/ 72 h 75"/>
                <a:gd name="T30" fmla="*/ 55 w 64"/>
                <a:gd name="T31" fmla="*/ 73 h 75"/>
                <a:gd name="T32" fmla="*/ 53 w 64"/>
                <a:gd name="T33" fmla="*/ 75 h 75"/>
                <a:gd name="T34" fmla="*/ 53 w 64"/>
                <a:gd name="T35" fmla="*/ 64 h 75"/>
                <a:gd name="T36" fmla="*/ 53 w 64"/>
                <a:gd name="T37" fmla="*/ 52 h 75"/>
                <a:gd name="T38" fmla="*/ 49 w 64"/>
                <a:gd name="T39" fmla="*/ 41 h 75"/>
                <a:gd name="T40" fmla="*/ 44 w 64"/>
                <a:gd name="T41" fmla="*/ 31 h 75"/>
                <a:gd name="T42" fmla="*/ 35 w 64"/>
                <a:gd name="T43" fmla="*/ 25 h 75"/>
                <a:gd name="T44" fmla="*/ 25 w 64"/>
                <a:gd name="T45" fmla="*/ 20 h 75"/>
                <a:gd name="T46" fmla="*/ 17 w 64"/>
                <a:gd name="T47" fmla="*/ 18 h 75"/>
                <a:gd name="T48" fmla="*/ 12 w 64"/>
                <a:gd name="T49" fmla="*/ 20 h 75"/>
                <a:gd name="T50" fmla="*/ 8 w 64"/>
                <a:gd name="T51" fmla="*/ 21 h 75"/>
                <a:gd name="T52" fmla="*/ 5 w 64"/>
                <a:gd name="T53" fmla="*/ 24 h 75"/>
                <a:gd name="T54" fmla="*/ 2 w 64"/>
                <a:gd name="T55" fmla="*/ 25 h 75"/>
                <a:gd name="T56" fmla="*/ 1 w 64"/>
                <a:gd name="T57" fmla="*/ 26 h 75"/>
                <a:gd name="T58" fmla="*/ 0 w 64"/>
                <a:gd name="T59" fmla="*/ 26 h 75"/>
                <a:gd name="T60" fmla="*/ 1 w 64"/>
                <a:gd name="T61" fmla="*/ 24 h 75"/>
                <a:gd name="T62" fmla="*/ 2 w 64"/>
                <a:gd name="T63" fmla="*/ 16 h 75"/>
                <a:gd name="T64" fmla="*/ 6 w 64"/>
                <a:gd name="T65" fmla="*/ 8 h 75"/>
                <a:gd name="T66" fmla="*/ 13 w 64"/>
                <a:gd name="T67" fmla="*/ 3 h 75"/>
                <a:gd name="T68" fmla="*/ 22 w 64"/>
                <a:gd name="T6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 h="75">
                  <a:moveTo>
                    <a:pt x="22" y="0"/>
                  </a:moveTo>
                  <a:lnTo>
                    <a:pt x="31" y="1"/>
                  </a:lnTo>
                  <a:lnTo>
                    <a:pt x="42" y="5"/>
                  </a:lnTo>
                  <a:lnTo>
                    <a:pt x="49" y="12"/>
                  </a:lnTo>
                  <a:lnTo>
                    <a:pt x="56" y="26"/>
                  </a:lnTo>
                  <a:lnTo>
                    <a:pt x="60" y="42"/>
                  </a:lnTo>
                  <a:lnTo>
                    <a:pt x="63" y="56"/>
                  </a:lnTo>
                  <a:lnTo>
                    <a:pt x="63" y="56"/>
                  </a:lnTo>
                  <a:lnTo>
                    <a:pt x="63" y="58"/>
                  </a:lnTo>
                  <a:lnTo>
                    <a:pt x="64" y="60"/>
                  </a:lnTo>
                  <a:lnTo>
                    <a:pt x="64" y="63"/>
                  </a:lnTo>
                  <a:lnTo>
                    <a:pt x="63" y="66"/>
                  </a:lnTo>
                  <a:lnTo>
                    <a:pt x="61" y="69"/>
                  </a:lnTo>
                  <a:lnTo>
                    <a:pt x="60" y="71"/>
                  </a:lnTo>
                  <a:lnTo>
                    <a:pt x="56" y="72"/>
                  </a:lnTo>
                  <a:lnTo>
                    <a:pt x="55" y="73"/>
                  </a:lnTo>
                  <a:lnTo>
                    <a:pt x="53" y="75"/>
                  </a:lnTo>
                  <a:lnTo>
                    <a:pt x="53" y="64"/>
                  </a:lnTo>
                  <a:lnTo>
                    <a:pt x="53" y="52"/>
                  </a:lnTo>
                  <a:lnTo>
                    <a:pt x="49" y="41"/>
                  </a:lnTo>
                  <a:lnTo>
                    <a:pt x="44" y="31"/>
                  </a:lnTo>
                  <a:lnTo>
                    <a:pt x="35" y="25"/>
                  </a:lnTo>
                  <a:lnTo>
                    <a:pt x="25" y="20"/>
                  </a:lnTo>
                  <a:lnTo>
                    <a:pt x="17" y="18"/>
                  </a:lnTo>
                  <a:lnTo>
                    <a:pt x="12" y="20"/>
                  </a:lnTo>
                  <a:lnTo>
                    <a:pt x="8" y="21"/>
                  </a:lnTo>
                  <a:lnTo>
                    <a:pt x="5" y="24"/>
                  </a:lnTo>
                  <a:lnTo>
                    <a:pt x="2" y="25"/>
                  </a:lnTo>
                  <a:lnTo>
                    <a:pt x="1" y="26"/>
                  </a:lnTo>
                  <a:lnTo>
                    <a:pt x="0" y="26"/>
                  </a:lnTo>
                  <a:lnTo>
                    <a:pt x="1" y="24"/>
                  </a:lnTo>
                  <a:lnTo>
                    <a:pt x="2" y="16"/>
                  </a:lnTo>
                  <a:lnTo>
                    <a:pt x="6" y="8"/>
                  </a:lnTo>
                  <a:lnTo>
                    <a:pt x="13" y="3"/>
                  </a:lnTo>
                  <a:lnTo>
                    <a:pt x="22"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74"/>
            <p:cNvSpPr>
              <a:spLocks/>
            </p:cNvSpPr>
            <p:nvPr/>
          </p:nvSpPr>
          <p:spPr bwMode="auto">
            <a:xfrm>
              <a:off x="5289550" y="3871913"/>
              <a:ext cx="255588" cy="665163"/>
            </a:xfrm>
            <a:custGeom>
              <a:avLst/>
              <a:gdLst>
                <a:gd name="T0" fmla="*/ 145 w 161"/>
                <a:gd name="T1" fmla="*/ 0 h 419"/>
                <a:gd name="T2" fmla="*/ 148 w 161"/>
                <a:gd name="T3" fmla="*/ 4 h 419"/>
                <a:gd name="T4" fmla="*/ 149 w 161"/>
                <a:gd name="T5" fmla="*/ 9 h 419"/>
                <a:gd name="T6" fmla="*/ 152 w 161"/>
                <a:gd name="T7" fmla="*/ 12 h 419"/>
                <a:gd name="T8" fmla="*/ 155 w 161"/>
                <a:gd name="T9" fmla="*/ 16 h 419"/>
                <a:gd name="T10" fmla="*/ 156 w 161"/>
                <a:gd name="T11" fmla="*/ 18 h 419"/>
                <a:gd name="T12" fmla="*/ 157 w 161"/>
                <a:gd name="T13" fmla="*/ 19 h 419"/>
                <a:gd name="T14" fmla="*/ 157 w 161"/>
                <a:gd name="T15" fmla="*/ 19 h 419"/>
                <a:gd name="T16" fmla="*/ 158 w 161"/>
                <a:gd name="T17" fmla="*/ 19 h 419"/>
                <a:gd name="T18" fmla="*/ 161 w 161"/>
                <a:gd name="T19" fmla="*/ 42 h 419"/>
                <a:gd name="T20" fmla="*/ 161 w 161"/>
                <a:gd name="T21" fmla="*/ 68 h 419"/>
                <a:gd name="T22" fmla="*/ 160 w 161"/>
                <a:gd name="T23" fmla="*/ 101 h 419"/>
                <a:gd name="T24" fmla="*/ 156 w 161"/>
                <a:gd name="T25" fmla="*/ 136 h 419"/>
                <a:gd name="T26" fmla="*/ 151 w 161"/>
                <a:gd name="T27" fmla="*/ 173 h 419"/>
                <a:gd name="T28" fmla="*/ 144 w 161"/>
                <a:gd name="T29" fmla="*/ 211 h 419"/>
                <a:gd name="T30" fmla="*/ 135 w 161"/>
                <a:gd name="T31" fmla="*/ 249 h 419"/>
                <a:gd name="T32" fmla="*/ 126 w 161"/>
                <a:gd name="T33" fmla="*/ 283 h 419"/>
                <a:gd name="T34" fmla="*/ 118 w 161"/>
                <a:gd name="T35" fmla="*/ 314 h 419"/>
                <a:gd name="T36" fmla="*/ 109 w 161"/>
                <a:gd name="T37" fmla="*/ 343 h 419"/>
                <a:gd name="T38" fmla="*/ 101 w 161"/>
                <a:gd name="T39" fmla="*/ 368 h 419"/>
                <a:gd name="T40" fmla="*/ 94 w 161"/>
                <a:gd name="T41" fmla="*/ 389 h 419"/>
                <a:gd name="T42" fmla="*/ 89 w 161"/>
                <a:gd name="T43" fmla="*/ 404 h 419"/>
                <a:gd name="T44" fmla="*/ 86 w 161"/>
                <a:gd name="T45" fmla="*/ 415 h 419"/>
                <a:gd name="T46" fmla="*/ 85 w 161"/>
                <a:gd name="T47" fmla="*/ 419 h 419"/>
                <a:gd name="T48" fmla="*/ 84 w 161"/>
                <a:gd name="T49" fmla="*/ 415 h 419"/>
                <a:gd name="T50" fmla="*/ 80 w 161"/>
                <a:gd name="T51" fmla="*/ 406 h 419"/>
                <a:gd name="T52" fmla="*/ 75 w 161"/>
                <a:gd name="T53" fmla="*/ 391 h 419"/>
                <a:gd name="T54" fmla="*/ 67 w 161"/>
                <a:gd name="T55" fmla="*/ 372 h 419"/>
                <a:gd name="T56" fmla="*/ 59 w 161"/>
                <a:gd name="T57" fmla="*/ 348 h 419"/>
                <a:gd name="T58" fmla="*/ 50 w 161"/>
                <a:gd name="T59" fmla="*/ 322 h 419"/>
                <a:gd name="T60" fmla="*/ 41 w 161"/>
                <a:gd name="T61" fmla="*/ 293 h 419"/>
                <a:gd name="T62" fmla="*/ 31 w 161"/>
                <a:gd name="T63" fmla="*/ 263 h 419"/>
                <a:gd name="T64" fmla="*/ 22 w 161"/>
                <a:gd name="T65" fmla="*/ 233 h 419"/>
                <a:gd name="T66" fmla="*/ 14 w 161"/>
                <a:gd name="T67" fmla="*/ 201 h 419"/>
                <a:gd name="T68" fmla="*/ 7 w 161"/>
                <a:gd name="T69" fmla="*/ 166 h 419"/>
                <a:gd name="T70" fmla="*/ 3 w 161"/>
                <a:gd name="T71" fmla="*/ 136 h 419"/>
                <a:gd name="T72" fmla="*/ 0 w 161"/>
                <a:gd name="T73" fmla="*/ 111 h 419"/>
                <a:gd name="T74" fmla="*/ 0 w 161"/>
                <a:gd name="T75" fmla="*/ 89 h 419"/>
                <a:gd name="T76" fmla="*/ 3 w 161"/>
                <a:gd name="T77" fmla="*/ 71 h 419"/>
                <a:gd name="T78" fmla="*/ 5 w 161"/>
                <a:gd name="T79" fmla="*/ 55 h 419"/>
                <a:gd name="T80" fmla="*/ 9 w 161"/>
                <a:gd name="T81" fmla="*/ 42 h 419"/>
                <a:gd name="T82" fmla="*/ 13 w 161"/>
                <a:gd name="T83" fmla="*/ 29 h 419"/>
                <a:gd name="T84" fmla="*/ 14 w 161"/>
                <a:gd name="T85" fmla="*/ 21 h 419"/>
                <a:gd name="T86" fmla="*/ 16 w 161"/>
                <a:gd name="T87" fmla="*/ 21 h 419"/>
                <a:gd name="T88" fmla="*/ 17 w 161"/>
                <a:gd name="T89" fmla="*/ 18 h 419"/>
                <a:gd name="T90" fmla="*/ 18 w 161"/>
                <a:gd name="T91" fmla="*/ 17 h 419"/>
                <a:gd name="T92" fmla="*/ 20 w 161"/>
                <a:gd name="T93" fmla="*/ 14 h 419"/>
                <a:gd name="T94" fmla="*/ 21 w 161"/>
                <a:gd name="T95" fmla="*/ 13 h 419"/>
                <a:gd name="T96" fmla="*/ 24 w 161"/>
                <a:gd name="T97" fmla="*/ 31 h 419"/>
                <a:gd name="T98" fmla="*/ 33 w 161"/>
                <a:gd name="T99" fmla="*/ 46 h 419"/>
                <a:gd name="T100" fmla="*/ 45 w 161"/>
                <a:gd name="T101" fmla="*/ 59 h 419"/>
                <a:gd name="T102" fmla="*/ 59 w 161"/>
                <a:gd name="T103" fmla="*/ 68 h 419"/>
                <a:gd name="T104" fmla="*/ 73 w 161"/>
                <a:gd name="T105" fmla="*/ 74 h 419"/>
                <a:gd name="T106" fmla="*/ 85 w 161"/>
                <a:gd name="T107" fmla="*/ 76 h 419"/>
                <a:gd name="T108" fmla="*/ 94 w 161"/>
                <a:gd name="T109" fmla="*/ 72 h 419"/>
                <a:gd name="T110" fmla="*/ 106 w 161"/>
                <a:gd name="T111" fmla="*/ 63 h 419"/>
                <a:gd name="T112" fmla="*/ 119 w 161"/>
                <a:gd name="T113" fmla="*/ 50 h 419"/>
                <a:gd name="T114" fmla="*/ 130 w 161"/>
                <a:gd name="T115" fmla="*/ 34 h 419"/>
                <a:gd name="T116" fmla="*/ 139 w 161"/>
                <a:gd name="T117" fmla="*/ 17 h 419"/>
                <a:gd name="T118" fmla="*/ 145 w 161"/>
                <a:gd name="T119"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419">
                  <a:moveTo>
                    <a:pt x="145" y="0"/>
                  </a:moveTo>
                  <a:lnTo>
                    <a:pt x="148" y="4"/>
                  </a:lnTo>
                  <a:lnTo>
                    <a:pt x="149" y="9"/>
                  </a:lnTo>
                  <a:lnTo>
                    <a:pt x="152" y="12"/>
                  </a:lnTo>
                  <a:lnTo>
                    <a:pt x="155" y="16"/>
                  </a:lnTo>
                  <a:lnTo>
                    <a:pt x="156" y="18"/>
                  </a:lnTo>
                  <a:lnTo>
                    <a:pt x="157" y="19"/>
                  </a:lnTo>
                  <a:lnTo>
                    <a:pt x="157" y="19"/>
                  </a:lnTo>
                  <a:lnTo>
                    <a:pt x="158" y="19"/>
                  </a:lnTo>
                  <a:lnTo>
                    <a:pt x="161" y="42"/>
                  </a:lnTo>
                  <a:lnTo>
                    <a:pt x="161" y="68"/>
                  </a:lnTo>
                  <a:lnTo>
                    <a:pt x="160" y="101"/>
                  </a:lnTo>
                  <a:lnTo>
                    <a:pt x="156" y="136"/>
                  </a:lnTo>
                  <a:lnTo>
                    <a:pt x="151" y="173"/>
                  </a:lnTo>
                  <a:lnTo>
                    <a:pt x="144" y="211"/>
                  </a:lnTo>
                  <a:lnTo>
                    <a:pt x="135" y="249"/>
                  </a:lnTo>
                  <a:lnTo>
                    <a:pt x="126" y="283"/>
                  </a:lnTo>
                  <a:lnTo>
                    <a:pt x="118" y="314"/>
                  </a:lnTo>
                  <a:lnTo>
                    <a:pt x="109" y="343"/>
                  </a:lnTo>
                  <a:lnTo>
                    <a:pt x="101" y="368"/>
                  </a:lnTo>
                  <a:lnTo>
                    <a:pt x="94" y="389"/>
                  </a:lnTo>
                  <a:lnTo>
                    <a:pt x="89" y="404"/>
                  </a:lnTo>
                  <a:lnTo>
                    <a:pt x="86" y="415"/>
                  </a:lnTo>
                  <a:lnTo>
                    <a:pt x="85" y="419"/>
                  </a:lnTo>
                  <a:lnTo>
                    <a:pt x="84" y="415"/>
                  </a:lnTo>
                  <a:lnTo>
                    <a:pt x="80" y="406"/>
                  </a:lnTo>
                  <a:lnTo>
                    <a:pt x="75" y="391"/>
                  </a:lnTo>
                  <a:lnTo>
                    <a:pt x="67" y="372"/>
                  </a:lnTo>
                  <a:lnTo>
                    <a:pt x="59" y="348"/>
                  </a:lnTo>
                  <a:lnTo>
                    <a:pt x="50" y="322"/>
                  </a:lnTo>
                  <a:lnTo>
                    <a:pt x="41" y="293"/>
                  </a:lnTo>
                  <a:lnTo>
                    <a:pt x="31" y="263"/>
                  </a:lnTo>
                  <a:lnTo>
                    <a:pt x="22" y="233"/>
                  </a:lnTo>
                  <a:lnTo>
                    <a:pt x="14" y="201"/>
                  </a:lnTo>
                  <a:lnTo>
                    <a:pt x="7" y="166"/>
                  </a:lnTo>
                  <a:lnTo>
                    <a:pt x="3" y="136"/>
                  </a:lnTo>
                  <a:lnTo>
                    <a:pt x="0" y="111"/>
                  </a:lnTo>
                  <a:lnTo>
                    <a:pt x="0" y="89"/>
                  </a:lnTo>
                  <a:lnTo>
                    <a:pt x="3" y="71"/>
                  </a:lnTo>
                  <a:lnTo>
                    <a:pt x="5" y="55"/>
                  </a:lnTo>
                  <a:lnTo>
                    <a:pt x="9" y="42"/>
                  </a:lnTo>
                  <a:lnTo>
                    <a:pt x="13" y="29"/>
                  </a:lnTo>
                  <a:lnTo>
                    <a:pt x="14" y="21"/>
                  </a:lnTo>
                  <a:lnTo>
                    <a:pt x="16" y="21"/>
                  </a:lnTo>
                  <a:lnTo>
                    <a:pt x="17" y="18"/>
                  </a:lnTo>
                  <a:lnTo>
                    <a:pt x="18" y="17"/>
                  </a:lnTo>
                  <a:lnTo>
                    <a:pt x="20" y="14"/>
                  </a:lnTo>
                  <a:lnTo>
                    <a:pt x="21" y="13"/>
                  </a:lnTo>
                  <a:lnTo>
                    <a:pt x="24" y="31"/>
                  </a:lnTo>
                  <a:lnTo>
                    <a:pt x="33" y="46"/>
                  </a:lnTo>
                  <a:lnTo>
                    <a:pt x="45" y="59"/>
                  </a:lnTo>
                  <a:lnTo>
                    <a:pt x="59" y="68"/>
                  </a:lnTo>
                  <a:lnTo>
                    <a:pt x="73" y="74"/>
                  </a:lnTo>
                  <a:lnTo>
                    <a:pt x="85" y="76"/>
                  </a:lnTo>
                  <a:lnTo>
                    <a:pt x="94" y="72"/>
                  </a:lnTo>
                  <a:lnTo>
                    <a:pt x="106" y="63"/>
                  </a:lnTo>
                  <a:lnTo>
                    <a:pt x="119" y="50"/>
                  </a:lnTo>
                  <a:lnTo>
                    <a:pt x="130" y="34"/>
                  </a:lnTo>
                  <a:lnTo>
                    <a:pt x="139" y="17"/>
                  </a:lnTo>
                  <a:lnTo>
                    <a:pt x="14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75"/>
            <p:cNvSpPr>
              <a:spLocks/>
            </p:cNvSpPr>
            <p:nvPr/>
          </p:nvSpPr>
          <p:spPr bwMode="auto">
            <a:xfrm>
              <a:off x="5302250" y="3998913"/>
              <a:ext cx="234950" cy="76200"/>
            </a:xfrm>
            <a:custGeom>
              <a:avLst/>
              <a:gdLst>
                <a:gd name="T0" fmla="*/ 77 w 148"/>
                <a:gd name="T1" fmla="*/ 0 h 48"/>
                <a:gd name="T2" fmla="*/ 101 w 148"/>
                <a:gd name="T3" fmla="*/ 9 h 48"/>
                <a:gd name="T4" fmla="*/ 126 w 148"/>
                <a:gd name="T5" fmla="*/ 23 h 48"/>
                <a:gd name="T6" fmla="*/ 148 w 148"/>
                <a:gd name="T7" fmla="*/ 42 h 48"/>
                <a:gd name="T8" fmla="*/ 126 w 148"/>
                <a:gd name="T9" fmla="*/ 28 h 48"/>
                <a:gd name="T10" fmla="*/ 103 w 148"/>
                <a:gd name="T11" fmla="*/ 17 h 48"/>
                <a:gd name="T12" fmla="*/ 77 w 148"/>
                <a:gd name="T13" fmla="*/ 8 h 48"/>
                <a:gd name="T14" fmla="*/ 59 w 148"/>
                <a:gd name="T15" fmla="*/ 15 h 48"/>
                <a:gd name="T16" fmla="*/ 37 w 148"/>
                <a:gd name="T17" fmla="*/ 26 h 48"/>
                <a:gd name="T18" fmla="*/ 17 w 148"/>
                <a:gd name="T19" fmla="*/ 36 h 48"/>
                <a:gd name="T20" fmla="*/ 0 w 148"/>
                <a:gd name="T21" fmla="*/ 48 h 48"/>
                <a:gd name="T22" fmla="*/ 17 w 148"/>
                <a:gd name="T23" fmla="*/ 32 h 48"/>
                <a:gd name="T24" fmla="*/ 37 w 148"/>
                <a:gd name="T25" fmla="*/ 19 h 48"/>
                <a:gd name="T26" fmla="*/ 58 w 148"/>
                <a:gd name="T27" fmla="*/ 9 h 48"/>
                <a:gd name="T28" fmla="*/ 77 w 148"/>
                <a:gd name="T2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8" h="48">
                  <a:moveTo>
                    <a:pt x="77" y="0"/>
                  </a:moveTo>
                  <a:lnTo>
                    <a:pt x="101" y="9"/>
                  </a:lnTo>
                  <a:lnTo>
                    <a:pt x="126" y="23"/>
                  </a:lnTo>
                  <a:lnTo>
                    <a:pt x="148" y="42"/>
                  </a:lnTo>
                  <a:lnTo>
                    <a:pt x="126" y="28"/>
                  </a:lnTo>
                  <a:lnTo>
                    <a:pt x="103" y="17"/>
                  </a:lnTo>
                  <a:lnTo>
                    <a:pt x="77" y="8"/>
                  </a:lnTo>
                  <a:lnTo>
                    <a:pt x="59" y="15"/>
                  </a:lnTo>
                  <a:lnTo>
                    <a:pt x="37" y="26"/>
                  </a:lnTo>
                  <a:lnTo>
                    <a:pt x="17" y="36"/>
                  </a:lnTo>
                  <a:lnTo>
                    <a:pt x="0" y="48"/>
                  </a:lnTo>
                  <a:lnTo>
                    <a:pt x="17" y="32"/>
                  </a:lnTo>
                  <a:lnTo>
                    <a:pt x="37" y="19"/>
                  </a:lnTo>
                  <a:lnTo>
                    <a:pt x="58" y="9"/>
                  </a:lnTo>
                  <a:lnTo>
                    <a:pt x="77"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76"/>
            <p:cNvSpPr>
              <a:spLocks/>
            </p:cNvSpPr>
            <p:nvPr/>
          </p:nvSpPr>
          <p:spPr bwMode="auto">
            <a:xfrm>
              <a:off x="5349875" y="4008438"/>
              <a:ext cx="146050" cy="92075"/>
            </a:xfrm>
            <a:custGeom>
              <a:avLst/>
              <a:gdLst>
                <a:gd name="T0" fmla="*/ 46 w 92"/>
                <a:gd name="T1" fmla="*/ 0 h 58"/>
                <a:gd name="T2" fmla="*/ 50 w 92"/>
                <a:gd name="T3" fmla="*/ 2 h 58"/>
                <a:gd name="T4" fmla="*/ 58 w 92"/>
                <a:gd name="T5" fmla="*/ 3 h 58"/>
                <a:gd name="T6" fmla="*/ 68 w 92"/>
                <a:gd name="T7" fmla="*/ 7 h 58"/>
                <a:gd name="T8" fmla="*/ 79 w 92"/>
                <a:gd name="T9" fmla="*/ 11 h 58"/>
                <a:gd name="T10" fmla="*/ 86 w 92"/>
                <a:gd name="T11" fmla="*/ 15 h 58"/>
                <a:gd name="T12" fmla="*/ 92 w 92"/>
                <a:gd name="T13" fmla="*/ 19 h 58"/>
                <a:gd name="T14" fmla="*/ 88 w 92"/>
                <a:gd name="T15" fmla="*/ 29 h 58"/>
                <a:gd name="T16" fmla="*/ 80 w 92"/>
                <a:gd name="T17" fmla="*/ 40 h 58"/>
                <a:gd name="T18" fmla="*/ 69 w 92"/>
                <a:gd name="T19" fmla="*/ 49 h 58"/>
                <a:gd name="T20" fmla="*/ 59 w 92"/>
                <a:gd name="T21" fmla="*/ 55 h 58"/>
                <a:gd name="T22" fmla="*/ 50 w 92"/>
                <a:gd name="T23" fmla="*/ 58 h 58"/>
                <a:gd name="T24" fmla="*/ 42 w 92"/>
                <a:gd name="T25" fmla="*/ 55 h 58"/>
                <a:gd name="T26" fmla="*/ 31 w 92"/>
                <a:gd name="T27" fmla="*/ 50 h 58"/>
                <a:gd name="T28" fmla="*/ 21 w 92"/>
                <a:gd name="T29" fmla="*/ 43 h 58"/>
                <a:gd name="T30" fmla="*/ 11 w 92"/>
                <a:gd name="T31" fmla="*/ 36 h 58"/>
                <a:gd name="T32" fmla="*/ 3 w 92"/>
                <a:gd name="T33" fmla="*/ 28 h 58"/>
                <a:gd name="T34" fmla="*/ 0 w 92"/>
                <a:gd name="T35" fmla="*/ 21 h 58"/>
                <a:gd name="T36" fmla="*/ 9 w 92"/>
                <a:gd name="T37" fmla="*/ 15 h 58"/>
                <a:gd name="T38" fmla="*/ 21 w 92"/>
                <a:gd name="T39" fmla="*/ 9 h 58"/>
                <a:gd name="T40" fmla="*/ 33 w 92"/>
                <a:gd name="T41" fmla="*/ 5 h 58"/>
                <a:gd name="T42" fmla="*/ 42 w 92"/>
                <a:gd name="T43" fmla="*/ 2 h 58"/>
                <a:gd name="T44" fmla="*/ 46 w 92"/>
                <a:gd name="T4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 h="58">
                  <a:moveTo>
                    <a:pt x="46" y="0"/>
                  </a:moveTo>
                  <a:lnTo>
                    <a:pt x="50" y="2"/>
                  </a:lnTo>
                  <a:lnTo>
                    <a:pt x="58" y="3"/>
                  </a:lnTo>
                  <a:lnTo>
                    <a:pt x="68" y="7"/>
                  </a:lnTo>
                  <a:lnTo>
                    <a:pt x="79" y="11"/>
                  </a:lnTo>
                  <a:lnTo>
                    <a:pt x="86" y="15"/>
                  </a:lnTo>
                  <a:lnTo>
                    <a:pt x="92" y="19"/>
                  </a:lnTo>
                  <a:lnTo>
                    <a:pt x="88" y="29"/>
                  </a:lnTo>
                  <a:lnTo>
                    <a:pt x="80" y="40"/>
                  </a:lnTo>
                  <a:lnTo>
                    <a:pt x="69" y="49"/>
                  </a:lnTo>
                  <a:lnTo>
                    <a:pt x="59" y="55"/>
                  </a:lnTo>
                  <a:lnTo>
                    <a:pt x="50" y="58"/>
                  </a:lnTo>
                  <a:lnTo>
                    <a:pt x="42" y="55"/>
                  </a:lnTo>
                  <a:lnTo>
                    <a:pt x="31" y="50"/>
                  </a:lnTo>
                  <a:lnTo>
                    <a:pt x="21" y="43"/>
                  </a:lnTo>
                  <a:lnTo>
                    <a:pt x="11" y="36"/>
                  </a:lnTo>
                  <a:lnTo>
                    <a:pt x="3" y="28"/>
                  </a:lnTo>
                  <a:lnTo>
                    <a:pt x="0" y="21"/>
                  </a:lnTo>
                  <a:lnTo>
                    <a:pt x="9" y="15"/>
                  </a:lnTo>
                  <a:lnTo>
                    <a:pt x="21" y="9"/>
                  </a:lnTo>
                  <a:lnTo>
                    <a:pt x="33" y="5"/>
                  </a:lnTo>
                  <a:lnTo>
                    <a:pt x="42" y="2"/>
                  </a:lnTo>
                  <a:lnTo>
                    <a:pt x="4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77"/>
            <p:cNvSpPr>
              <a:spLocks/>
            </p:cNvSpPr>
            <p:nvPr/>
          </p:nvSpPr>
          <p:spPr bwMode="auto">
            <a:xfrm>
              <a:off x="5387975" y="4079875"/>
              <a:ext cx="82550" cy="520700"/>
            </a:xfrm>
            <a:custGeom>
              <a:avLst/>
              <a:gdLst>
                <a:gd name="T0" fmla="*/ 35 w 52"/>
                <a:gd name="T1" fmla="*/ 0 h 328"/>
                <a:gd name="T2" fmla="*/ 52 w 52"/>
                <a:gd name="T3" fmla="*/ 80 h 328"/>
                <a:gd name="T4" fmla="*/ 40 w 52"/>
                <a:gd name="T5" fmla="*/ 328 h 328"/>
                <a:gd name="T6" fmla="*/ 13 w 52"/>
                <a:gd name="T7" fmla="*/ 290 h 328"/>
                <a:gd name="T8" fmla="*/ 0 w 52"/>
                <a:gd name="T9" fmla="*/ 85 h 328"/>
                <a:gd name="T10" fmla="*/ 18 w 52"/>
                <a:gd name="T11" fmla="*/ 5 h 328"/>
                <a:gd name="T12" fmla="*/ 35 w 52"/>
                <a:gd name="T13" fmla="*/ 0 h 328"/>
              </a:gdLst>
              <a:ahLst/>
              <a:cxnLst>
                <a:cxn ang="0">
                  <a:pos x="T0" y="T1"/>
                </a:cxn>
                <a:cxn ang="0">
                  <a:pos x="T2" y="T3"/>
                </a:cxn>
                <a:cxn ang="0">
                  <a:pos x="T4" y="T5"/>
                </a:cxn>
                <a:cxn ang="0">
                  <a:pos x="T6" y="T7"/>
                </a:cxn>
                <a:cxn ang="0">
                  <a:pos x="T8" y="T9"/>
                </a:cxn>
                <a:cxn ang="0">
                  <a:pos x="T10" y="T11"/>
                </a:cxn>
                <a:cxn ang="0">
                  <a:pos x="T12" y="T13"/>
                </a:cxn>
              </a:cxnLst>
              <a:rect l="0" t="0" r="r" b="b"/>
              <a:pathLst>
                <a:path w="52" h="328">
                  <a:moveTo>
                    <a:pt x="35" y="0"/>
                  </a:moveTo>
                  <a:lnTo>
                    <a:pt x="52" y="80"/>
                  </a:lnTo>
                  <a:lnTo>
                    <a:pt x="40" y="328"/>
                  </a:lnTo>
                  <a:lnTo>
                    <a:pt x="13" y="290"/>
                  </a:lnTo>
                  <a:lnTo>
                    <a:pt x="0" y="85"/>
                  </a:lnTo>
                  <a:lnTo>
                    <a:pt x="18" y="5"/>
                  </a:lnTo>
                  <a:lnTo>
                    <a:pt x="35"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78"/>
            <p:cNvSpPr>
              <a:spLocks/>
            </p:cNvSpPr>
            <p:nvPr/>
          </p:nvSpPr>
          <p:spPr bwMode="auto">
            <a:xfrm>
              <a:off x="5230813" y="6051550"/>
              <a:ext cx="173038" cy="166688"/>
            </a:xfrm>
            <a:custGeom>
              <a:avLst/>
              <a:gdLst>
                <a:gd name="T0" fmla="*/ 71 w 109"/>
                <a:gd name="T1" fmla="*/ 0 h 105"/>
                <a:gd name="T2" fmla="*/ 84 w 109"/>
                <a:gd name="T3" fmla="*/ 1 h 105"/>
                <a:gd name="T4" fmla="*/ 95 w 109"/>
                <a:gd name="T5" fmla="*/ 5 h 105"/>
                <a:gd name="T6" fmla="*/ 99 w 109"/>
                <a:gd name="T7" fmla="*/ 12 h 105"/>
                <a:gd name="T8" fmla="*/ 100 w 109"/>
                <a:gd name="T9" fmla="*/ 25 h 105"/>
                <a:gd name="T10" fmla="*/ 103 w 109"/>
                <a:gd name="T11" fmla="*/ 41 h 105"/>
                <a:gd name="T12" fmla="*/ 105 w 109"/>
                <a:gd name="T13" fmla="*/ 58 h 105"/>
                <a:gd name="T14" fmla="*/ 108 w 109"/>
                <a:gd name="T15" fmla="*/ 72 h 105"/>
                <a:gd name="T16" fmla="*/ 109 w 109"/>
                <a:gd name="T17" fmla="*/ 83 h 105"/>
                <a:gd name="T18" fmla="*/ 108 w 109"/>
                <a:gd name="T19" fmla="*/ 88 h 105"/>
                <a:gd name="T20" fmla="*/ 106 w 109"/>
                <a:gd name="T21" fmla="*/ 90 h 105"/>
                <a:gd name="T22" fmla="*/ 103 w 109"/>
                <a:gd name="T23" fmla="*/ 93 h 105"/>
                <a:gd name="T24" fmla="*/ 99 w 109"/>
                <a:gd name="T25" fmla="*/ 96 h 105"/>
                <a:gd name="T26" fmla="*/ 95 w 109"/>
                <a:gd name="T27" fmla="*/ 98 h 105"/>
                <a:gd name="T28" fmla="*/ 91 w 109"/>
                <a:gd name="T29" fmla="*/ 100 h 105"/>
                <a:gd name="T30" fmla="*/ 84 w 109"/>
                <a:gd name="T31" fmla="*/ 101 h 105"/>
                <a:gd name="T32" fmla="*/ 72 w 109"/>
                <a:gd name="T33" fmla="*/ 102 h 105"/>
                <a:gd name="T34" fmla="*/ 58 w 109"/>
                <a:gd name="T35" fmla="*/ 103 h 105"/>
                <a:gd name="T36" fmla="*/ 45 w 109"/>
                <a:gd name="T37" fmla="*/ 103 h 105"/>
                <a:gd name="T38" fmla="*/ 32 w 109"/>
                <a:gd name="T39" fmla="*/ 105 h 105"/>
                <a:gd name="T40" fmla="*/ 24 w 109"/>
                <a:gd name="T41" fmla="*/ 105 h 105"/>
                <a:gd name="T42" fmla="*/ 19 w 109"/>
                <a:gd name="T43" fmla="*/ 105 h 105"/>
                <a:gd name="T44" fmla="*/ 15 w 109"/>
                <a:gd name="T45" fmla="*/ 103 h 105"/>
                <a:gd name="T46" fmla="*/ 11 w 109"/>
                <a:gd name="T47" fmla="*/ 101 h 105"/>
                <a:gd name="T48" fmla="*/ 10 w 109"/>
                <a:gd name="T49" fmla="*/ 98 h 105"/>
                <a:gd name="T50" fmla="*/ 8 w 109"/>
                <a:gd name="T51" fmla="*/ 94 h 105"/>
                <a:gd name="T52" fmla="*/ 6 w 109"/>
                <a:gd name="T53" fmla="*/ 86 h 105"/>
                <a:gd name="T54" fmla="*/ 4 w 109"/>
                <a:gd name="T55" fmla="*/ 72 h 105"/>
                <a:gd name="T56" fmla="*/ 3 w 109"/>
                <a:gd name="T57" fmla="*/ 55 h 105"/>
                <a:gd name="T58" fmla="*/ 2 w 109"/>
                <a:gd name="T59" fmla="*/ 39 h 105"/>
                <a:gd name="T60" fmla="*/ 0 w 109"/>
                <a:gd name="T61" fmla="*/ 30 h 105"/>
                <a:gd name="T62" fmla="*/ 3 w 109"/>
                <a:gd name="T63" fmla="*/ 20 h 105"/>
                <a:gd name="T64" fmla="*/ 11 w 109"/>
                <a:gd name="T65" fmla="*/ 13 h 105"/>
                <a:gd name="T66" fmla="*/ 24 w 109"/>
                <a:gd name="T67" fmla="*/ 7 h 105"/>
                <a:gd name="T68" fmla="*/ 40 w 109"/>
                <a:gd name="T69" fmla="*/ 3 h 105"/>
                <a:gd name="T70" fmla="*/ 55 w 109"/>
                <a:gd name="T71" fmla="*/ 0 h 105"/>
                <a:gd name="T72" fmla="*/ 71 w 109"/>
                <a:gd name="T73"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9" h="105">
                  <a:moveTo>
                    <a:pt x="71" y="0"/>
                  </a:moveTo>
                  <a:lnTo>
                    <a:pt x="84" y="1"/>
                  </a:lnTo>
                  <a:lnTo>
                    <a:pt x="95" y="5"/>
                  </a:lnTo>
                  <a:lnTo>
                    <a:pt x="99" y="12"/>
                  </a:lnTo>
                  <a:lnTo>
                    <a:pt x="100" y="25"/>
                  </a:lnTo>
                  <a:lnTo>
                    <a:pt x="103" y="41"/>
                  </a:lnTo>
                  <a:lnTo>
                    <a:pt x="105" y="58"/>
                  </a:lnTo>
                  <a:lnTo>
                    <a:pt x="108" y="72"/>
                  </a:lnTo>
                  <a:lnTo>
                    <a:pt x="109" y="83"/>
                  </a:lnTo>
                  <a:lnTo>
                    <a:pt x="108" y="88"/>
                  </a:lnTo>
                  <a:lnTo>
                    <a:pt x="106" y="90"/>
                  </a:lnTo>
                  <a:lnTo>
                    <a:pt x="103" y="93"/>
                  </a:lnTo>
                  <a:lnTo>
                    <a:pt x="99" y="96"/>
                  </a:lnTo>
                  <a:lnTo>
                    <a:pt x="95" y="98"/>
                  </a:lnTo>
                  <a:lnTo>
                    <a:pt x="91" y="100"/>
                  </a:lnTo>
                  <a:lnTo>
                    <a:pt x="84" y="101"/>
                  </a:lnTo>
                  <a:lnTo>
                    <a:pt x="72" y="102"/>
                  </a:lnTo>
                  <a:lnTo>
                    <a:pt x="58" y="103"/>
                  </a:lnTo>
                  <a:lnTo>
                    <a:pt x="45" y="103"/>
                  </a:lnTo>
                  <a:lnTo>
                    <a:pt x="32" y="105"/>
                  </a:lnTo>
                  <a:lnTo>
                    <a:pt x="24" y="105"/>
                  </a:lnTo>
                  <a:lnTo>
                    <a:pt x="19" y="105"/>
                  </a:lnTo>
                  <a:lnTo>
                    <a:pt x="15" y="103"/>
                  </a:lnTo>
                  <a:lnTo>
                    <a:pt x="11" y="101"/>
                  </a:lnTo>
                  <a:lnTo>
                    <a:pt x="10" y="98"/>
                  </a:lnTo>
                  <a:lnTo>
                    <a:pt x="8" y="94"/>
                  </a:lnTo>
                  <a:lnTo>
                    <a:pt x="6" y="86"/>
                  </a:lnTo>
                  <a:lnTo>
                    <a:pt x="4" y="72"/>
                  </a:lnTo>
                  <a:lnTo>
                    <a:pt x="3" y="55"/>
                  </a:lnTo>
                  <a:lnTo>
                    <a:pt x="2" y="39"/>
                  </a:lnTo>
                  <a:lnTo>
                    <a:pt x="0" y="30"/>
                  </a:lnTo>
                  <a:lnTo>
                    <a:pt x="3" y="20"/>
                  </a:lnTo>
                  <a:lnTo>
                    <a:pt x="11" y="13"/>
                  </a:lnTo>
                  <a:lnTo>
                    <a:pt x="24" y="7"/>
                  </a:lnTo>
                  <a:lnTo>
                    <a:pt x="40" y="3"/>
                  </a:lnTo>
                  <a:lnTo>
                    <a:pt x="55" y="0"/>
                  </a:lnTo>
                  <a:lnTo>
                    <a:pt x="71"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79"/>
            <p:cNvSpPr>
              <a:spLocks/>
            </p:cNvSpPr>
            <p:nvPr/>
          </p:nvSpPr>
          <p:spPr bwMode="auto">
            <a:xfrm>
              <a:off x="5626100" y="4591050"/>
              <a:ext cx="98425" cy="352425"/>
            </a:xfrm>
            <a:custGeom>
              <a:avLst/>
              <a:gdLst>
                <a:gd name="T0" fmla="*/ 0 w 62"/>
                <a:gd name="T1" fmla="*/ 0 h 222"/>
                <a:gd name="T2" fmla="*/ 54 w 62"/>
                <a:gd name="T3" fmla="*/ 22 h 222"/>
                <a:gd name="T4" fmla="*/ 54 w 62"/>
                <a:gd name="T5" fmla="*/ 69 h 222"/>
                <a:gd name="T6" fmla="*/ 55 w 62"/>
                <a:gd name="T7" fmla="*/ 84 h 222"/>
                <a:gd name="T8" fmla="*/ 56 w 62"/>
                <a:gd name="T9" fmla="*/ 101 h 222"/>
                <a:gd name="T10" fmla="*/ 58 w 62"/>
                <a:gd name="T11" fmla="*/ 120 h 222"/>
                <a:gd name="T12" fmla="*/ 58 w 62"/>
                <a:gd name="T13" fmla="*/ 139 h 222"/>
                <a:gd name="T14" fmla="*/ 56 w 62"/>
                <a:gd name="T15" fmla="*/ 154 h 222"/>
                <a:gd name="T16" fmla="*/ 56 w 62"/>
                <a:gd name="T17" fmla="*/ 165 h 222"/>
                <a:gd name="T18" fmla="*/ 56 w 62"/>
                <a:gd name="T19" fmla="*/ 178 h 222"/>
                <a:gd name="T20" fmla="*/ 59 w 62"/>
                <a:gd name="T21" fmla="*/ 191 h 222"/>
                <a:gd name="T22" fmla="*/ 60 w 62"/>
                <a:gd name="T23" fmla="*/ 204 h 222"/>
                <a:gd name="T24" fmla="*/ 62 w 62"/>
                <a:gd name="T25" fmla="*/ 214 h 222"/>
                <a:gd name="T26" fmla="*/ 62 w 62"/>
                <a:gd name="T27" fmla="*/ 221 h 222"/>
                <a:gd name="T28" fmla="*/ 59 w 62"/>
                <a:gd name="T29" fmla="*/ 222 h 222"/>
                <a:gd name="T30" fmla="*/ 0 w 62"/>
                <a:gd name="T31" fmla="*/ 199 h 222"/>
                <a:gd name="T32" fmla="*/ 0 w 62"/>
                <a:gd name="T3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222">
                  <a:moveTo>
                    <a:pt x="0" y="0"/>
                  </a:moveTo>
                  <a:lnTo>
                    <a:pt x="54" y="22"/>
                  </a:lnTo>
                  <a:lnTo>
                    <a:pt x="54" y="69"/>
                  </a:lnTo>
                  <a:lnTo>
                    <a:pt x="55" y="84"/>
                  </a:lnTo>
                  <a:lnTo>
                    <a:pt x="56" y="101"/>
                  </a:lnTo>
                  <a:lnTo>
                    <a:pt x="58" y="120"/>
                  </a:lnTo>
                  <a:lnTo>
                    <a:pt x="58" y="139"/>
                  </a:lnTo>
                  <a:lnTo>
                    <a:pt x="56" y="154"/>
                  </a:lnTo>
                  <a:lnTo>
                    <a:pt x="56" y="165"/>
                  </a:lnTo>
                  <a:lnTo>
                    <a:pt x="56" y="178"/>
                  </a:lnTo>
                  <a:lnTo>
                    <a:pt x="59" y="191"/>
                  </a:lnTo>
                  <a:lnTo>
                    <a:pt x="60" y="204"/>
                  </a:lnTo>
                  <a:lnTo>
                    <a:pt x="62" y="214"/>
                  </a:lnTo>
                  <a:lnTo>
                    <a:pt x="62" y="221"/>
                  </a:lnTo>
                  <a:lnTo>
                    <a:pt x="59" y="222"/>
                  </a:lnTo>
                  <a:lnTo>
                    <a:pt x="0" y="199"/>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80"/>
            <p:cNvSpPr>
              <a:spLocks/>
            </p:cNvSpPr>
            <p:nvPr/>
          </p:nvSpPr>
          <p:spPr bwMode="auto">
            <a:xfrm>
              <a:off x="5670550" y="4841875"/>
              <a:ext cx="61913" cy="125413"/>
            </a:xfrm>
            <a:custGeom>
              <a:avLst/>
              <a:gdLst>
                <a:gd name="T0" fmla="*/ 30 w 39"/>
                <a:gd name="T1" fmla="*/ 0 h 79"/>
                <a:gd name="T2" fmla="*/ 36 w 39"/>
                <a:gd name="T3" fmla="*/ 16 h 79"/>
                <a:gd name="T4" fmla="*/ 39 w 39"/>
                <a:gd name="T5" fmla="*/ 29 h 79"/>
                <a:gd name="T6" fmla="*/ 39 w 39"/>
                <a:gd name="T7" fmla="*/ 41 h 79"/>
                <a:gd name="T8" fmla="*/ 32 w 39"/>
                <a:gd name="T9" fmla="*/ 51 h 79"/>
                <a:gd name="T10" fmla="*/ 23 w 39"/>
                <a:gd name="T11" fmla="*/ 60 h 79"/>
                <a:gd name="T12" fmla="*/ 14 w 39"/>
                <a:gd name="T13" fmla="*/ 68 h 79"/>
                <a:gd name="T14" fmla="*/ 7 w 39"/>
                <a:gd name="T15" fmla="*/ 73 h 79"/>
                <a:gd name="T16" fmla="*/ 5 w 39"/>
                <a:gd name="T17" fmla="*/ 77 h 79"/>
                <a:gd name="T18" fmla="*/ 2 w 39"/>
                <a:gd name="T19" fmla="*/ 79 h 79"/>
                <a:gd name="T20" fmla="*/ 1 w 39"/>
                <a:gd name="T21" fmla="*/ 79 h 79"/>
                <a:gd name="T22" fmla="*/ 0 w 39"/>
                <a:gd name="T23" fmla="*/ 77 h 79"/>
                <a:gd name="T24" fmla="*/ 0 w 39"/>
                <a:gd name="T25" fmla="*/ 75 h 79"/>
                <a:gd name="T26" fmla="*/ 0 w 39"/>
                <a:gd name="T27" fmla="*/ 72 h 79"/>
                <a:gd name="T28" fmla="*/ 0 w 39"/>
                <a:gd name="T29" fmla="*/ 70 h 79"/>
                <a:gd name="T30" fmla="*/ 0 w 39"/>
                <a:gd name="T31" fmla="*/ 66 h 79"/>
                <a:gd name="T32" fmla="*/ 1 w 39"/>
                <a:gd name="T33" fmla="*/ 62 h 79"/>
                <a:gd name="T34" fmla="*/ 4 w 39"/>
                <a:gd name="T35" fmla="*/ 59 h 79"/>
                <a:gd name="T36" fmla="*/ 9 w 39"/>
                <a:gd name="T37" fmla="*/ 49 h 79"/>
                <a:gd name="T38" fmla="*/ 18 w 39"/>
                <a:gd name="T39" fmla="*/ 34 h 79"/>
                <a:gd name="T40" fmla="*/ 25 w 39"/>
                <a:gd name="T41" fmla="*/ 17 h 79"/>
                <a:gd name="T42" fmla="*/ 30 w 39"/>
                <a:gd name="T4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9" h="79">
                  <a:moveTo>
                    <a:pt x="30" y="0"/>
                  </a:moveTo>
                  <a:lnTo>
                    <a:pt x="36" y="16"/>
                  </a:lnTo>
                  <a:lnTo>
                    <a:pt x="39" y="29"/>
                  </a:lnTo>
                  <a:lnTo>
                    <a:pt x="39" y="41"/>
                  </a:lnTo>
                  <a:lnTo>
                    <a:pt x="32" y="51"/>
                  </a:lnTo>
                  <a:lnTo>
                    <a:pt x="23" y="60"/>
                  </a:lnTo>
                  <a:lnTo>
                    <a:pt x="14" y="68"/>
                  </a:lnTo>
                  <a:lnTo>
                    <a:pt x="7" y="73"/>
                  </a:lnTo>
                  <a:lnTo>
                    <a:pt x="5" y="77"/>
                  </a:lnTo>
                  <a:lnTo>
                    <a:pt x="2" y="79"/>
                  </a:lnTo>
                  <a:lnTo>
                    <a:pt x="1" y="79"/>
                  </a:lnTo>
                  <a:lnTo>
                    <a:pt x="0" y="77"/>
                  </a:lnTo>
                  <a:lnTo>
                    <a:pt x="0" y="75"/>
                  </a:lnTo>
                  <a:lnTo>
                    <a:pt x="0" y="72"/>
                  </a:lnTo>
                  <a:lnTo>
                    <a:pt x="0" y="70"/>
                  </a:lnTo>
                  <a:lnTo>
                    <a:pt x="0" y="66"/>
                  </a:lnTo>
                  <a:lnTo>
                    <a:pt x="1" y="62"/>
                  </a:lnTo>
                  <a:lnTo>
                    <a:pt x="4" y="59"/>
                  </a:lnTo>
                  <a:lnTo>
                    <a:pt x="9" y="49"/>
                  </a:lnTo>
                  <a:lnTo>
                    <a:pt x="18" y="34"/>
                  </a:lnTo>
                  <a:lnTo>
                    <a:pt x="25" y="17"/>
                  </a:lnTo>
                  <a:lnTo>
                    <a:pt x="3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8273065" y="1895475"/>
            <a:ext cx="1328150" cy="3751264"/>
            <a:chOff x="7783513" y="3490913"/>
            <a:chExt cx="1039812" cy="2936875"/>
          </a:xfrm>
        </p:grpSpPr>
        <p:sp>
          <p:nvSpPr>
            <p:cNvPr id="44" name="Freeform 82"/>
            <p:cNvSpPr>
              <a:spLocks noEditPoints="1"/>
            </p:cNvSpPr>
            <p:nvPr/>
          </p:nvSpPr>
          <p:spPr bwMode="auto">
            <a:xfrm>
              <a:off x="7783513" y="3490913"/>
              <a:ext cx="882650" cy="2936875"/>
            </a:xfrm>
            <a:custGeom>
              <a:avLst/>
              <a:gdLst>
                <a:gd name="T0" fmla="*/ 487 w 556"/>
                <a:gd name="T1" fmla="*/ 1736 h 1850"/>
                <a:gd name="T2" fmla="*/ 308 w 556"/>
                <a:gd name="T3" fmla="*/ 43 h 1850"/>
                <a:gd name="T4" fmla="*/ 308 w 556"/>
                <a:gd name="T5" fmla="*/ 119 h 1850"/>
                <a:gd name="T6" fmla="*/ 323 w 556"/>
                <a:gd name="T7" fmla="*/ 122 h 1850"/>
                <a:gd name="T8" fmla="*/ 309 w 556"/>
                <a:gd name="T9" fmla="*/ 184 h 1850"/>
                <a:gd name="T10" fmla="*/ 298 w 556"/>
                <a:gd name="T11" fmla="*/ 187 h 1850"/>
                <a:gd name="T12" fmla="*/ 326 w 556"/>
                <a:gd name="T13" fmla="*/ 257 h 1850"/>
                <a:gd name="T14" fmla="*/ 442 w 556"/>
                <a:gd name="T15" fmla="*/ 299 h 1850"/>
                <a:gd name="T16" fmla="*/ 504 w 556"/>
                <a:gd name="T17" fmla="*/ 385 h 1850"/>
                <a:gd name="T18" fmla="*/ 545 w 556"/>
                <a:gd name="T19" fmla="*/ 584 h 1850"/>
                <a:gd name="T20" fmla="*/ 554 w 556"/>
                <a:gd name="T21" fmla="*/ 812 h 1850"/>
                <a:gd name="T22" fmla="*/ 539 w 556"/>
                <a:gd name="T23" fmla="*/ 893 h 1850"/>
                <a:gd name="T24" fmla="*/ 526 w 556"/>
                <a:gd name="T25" fmla="*/ 900 h 1850"/>
                <a:gd name="T26" fmla="*/ 525 w 556"/>
                <a:gd name="T27" fmla="*/ 956 h 1850"/>
                <a:gd name="T28" fmla="*/ 501 w 556"/>
                <a:gd name="T29" fmla="*/ 1017 h 1850"/>
                <a:gd name="T30" fmla="*/ 482 w 556"/>
                <a:gd name="T31" fmla="*/ 1037 h 1850"/>
                <a:gd name="T32" fmla="*/ 478 w 556"/>
                <a:gd name="T33" fmla="*/ 1147 h 1850"/>
                <a:gd name="T34" fmla="*/ 486 w 556"/>
                <a:gd name="T35" fmla="*/ 1398 h 1850"/>
                <a:gd name="T36" fmla="*/ 492 w 556"/>
                <a:gd name="T37" fmla="*/ 1592 h 1850"/>
                <a:gd name="T38" fmla="*/ 487 w 556"/>
                <a:gd name="T39" fmla="*/ 1728 h 1850"/>
                <a:gd name="T40" fmla="*/ 482 w 556"/>
                <a:gd name="T41" fmla="*/ 1758 h 1850"/>
                <a:gd name="T42" fmla="*/ 467 w 556"/>
                <a:gd name="T43" fmla="*/ 1841 h 1850"/>
                <a:gd name="T44" fmla="*/ 393 w 556"/>
                <a:gd name="T45" fmla="*/ 1840 h 1850"/>
                <a:gd name="T46" fmla="*/ 404 w 556"/>
                <a:gd name="T47" fmla="*/ 1744 h 1850"/>
                <a:gd name="T48" fmla="*/ 382 w 556"/>
                <a:gd name="T49" fmla="*/ 1692 h 1850"/>
                <a:gd name="T50" fmla="*/ 363 w 556"/>
                <a:gd name="T51" fmla="*/ 1435 h 1850"/>
                <a:gd name="T52" fmla="*/ 315 w 556"/>
                <a:gd name="T53" fmla="*/ 1172 h 1850"/>
                <a:gd name="T54" fmla="*/ 302 w 556"/>
                <a:gd name="T55" fmla="*/ 1198 h 1850"/>
                <a:gd name="T56" fmla="*/ 291 w 556"/>
                <a:gd name="T57" fmla="*/ 1402 h 1850"/>
                <a:gd name="T58" fmla="*/ 298 w 556"/>
                <a:gd name="T59" fmla="*/ 1629 h 1850"/>
                <a:gd name="T60" fmla="*/ 302 w 556"/>
                <a:gd name="T61" fmla="*/ 1692 h 1850"/>
                <a:gd name="T62" fmla="*/ 283 w 556"/>
                <a:gd name="T63" fmla="*/ 1756 h 1850"/>
                <a:gd name="T64" fmla="*/ 254 w 556"/>
                <a:gd name="T65" fmla="*/ 1764 h 1850"/>
                <a:gd name="T66" fmla="*/ 223 w 556"/>
                <a:gd name="T67" fmla="*/ 1796 h 1850"/>
                <a:gd name="T68" fmla="*/ 120 w 556"/>
                <a:gd name="T69" fmla="*/ 1804 h 1850"/>
                <a:gd name="T70" fmla="*/ 179 w 556"/>
                <a:gd name="T71" fmla="*/ 1731 h 1850"/>
                <a:gd name="T72" fmla="*/ 188 w 556"/>
                <a:gd name="T73" fmla="*/ 1711 h 1850"/>
                <a:gd name="T74" fmla="*/ 177 w 556"/>
                <a:gd name="T75" fmla="*/ 1600 h 1850"/>
                <a:gd name="T76" fmla="*/ 151 w 556"/>
                <a:gd name="T77" fmla="*/ 1321 h 1850"/>
                <a:gd name="T78" fmla="*/ 113 w 556"/>
                <a:gd name="T79" fmla="*/ 1024 h 1850"/>
                <a:gd name="T80" fmla="*/ 102 w 556"/>
                <a:gd name="T81" fmla="*/ 959 h 1850"/>
                <a:gd name="T82" fmla="*/ 113 w 556"/>
                <a:gd name="T83" fmla="*/ 834 h 1850"/>
                <a:gd name="T84" fmla="*/ 114 w 556"/>
                <a:gd name="T85" fmla="*/ 780 h 1850"/>
                <a:gd name="T86" fmla="*/ 86 w 556"/>
                <a:gd name="T87" fmla="*/ 887 h 1850"/>
                <a:gd name="T88" fmla="*/ 75 w 556"/>
                <a:gd name="T89" fmla="*/ 923 h 1850"/>
                <a:gd name="T90" fmla="*/ 71 w 556"/>
                <a:gd name="T91" fmla="*/ 951 h 1850"/>
                <a:gd name="T92" fmla="*/ 72 w 556"/>
                <a:gd name="T93" fmla="*/ 1032 h 1850"/>
                <a:gd name="T94" fmla="*/ 77 w 556"/>
                <a:gd name="T95" fmla="*/ 1049 h 1850"/>
                <a:gd name="T96" fmla="*/ 80 w 556"/>
                <a:gd name="T97" fmla="*/ 1051 h 1850"/>
                <a:gd name="T98" fmla="*/ 24 w 556"/>
                <a:gd name="T99" fmla="*/ 1055 h 1850"/>
                <a:gd name="T100" fmla="*/ 9 w 556"/>
                <a:gd name="T101" fmla="*/ 953 h 1850"/>
                <a:gd name="T102" fmla="*/ 7 w 556"/>
                <a:gd name="T103" fmla="*/ 914 h 1850"/>
                <a:gd name="T104" fmla="*/ 13 w 556"/>
                <a:gd name="T105" fmla="*/ 824 h 1850"/>
                <a:gd name="T106" fmla="*/ 56 w 556"/>
                <a:gd name="T107" fmla="*/ 512 h 1850"/>
                <a:gd name="T108" fmla="*/ 59 w 556"/>
                <a:gd name="T109" fmla="*/ 367 h 1850"/>
                <a:gd name="T110" fmla="*/ 178 w 556"/>
                <a:gd name="T111" fmla="*/ 286 h 1850"/>
                <a:gd name="T112" fmla="*/ 177 w 556"/>
                <a:gd name="T113" fmla="*/ 223 h 1850"/>
                <a:gd name="T114" fmla="*/ 156 w 556"/>
                <a:gd name="T115" fmla="*/ 186 h 1850"/>
                <a:gd name="T116" fmla="*/ 139 w 556"/>
                <a:gd name="T117" fmla="*/ 142 h 1850"/>
                <a:gd name="T118" fmla="*/ 149 w 556"/>
                <a:gd name="T119" fmla="*/ 118 h 1850"/>
                <a:gd name="T120" fmla="*/ 149 w 556"/>
                <a:gd name="T121" fmla="*/ 53 h 1850"/>
                <a:gd name="T122" fmla="*/ 224 w 556"/>
                <a:gd name="T123" fmla="*/ 0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6" h="1850">
                  <a:moveTo>
                    <a:pt x="488" y="1736"/>
                  </a:moveTo>
                  <a:lnTo>
                    <a:pt x="488" y="1736"/>
                  </a:lnTo>
                  <a:lnTo>
                    <a:pt x="488" y="1736"/>
                  </a:lnTo>
                  <a:lnTo>
                    <a:pt x="488" y="1737"/>
                  </a:lnTo>
                  <a:lnTo>
                    <a:pt x="488" y="1737"/>
                  </a:lnTo>
                  <a:lnTo>
                    <a:pt x="488" y="1736"/>
                  </a:lnTo>
                  <a:lnTo>
                    <a:pt x="487" y="1736"/>
                  </a:lnTo>
                  <a:lnTo>
                    <a:pt x="488" y="1736"/>
                  </a:lnTo>
                  <a:close/>
                  <a:moveTo>
                    <a:pt x="224" y="0"/>
                  </a:moveTo>
                  <a:lnTo>
                    <a:pt x="249" y="2"/>
                  </a:lnTo>
                  <a:lnTo>
                    <a:pt x="270" y="8"/>
                  </a:lnTo>
                  <a:lnTo>
                    <a:pt x="288" y="19"/>
                  </a:lnTo>
                  <a:lnTo>
                    <a:pt x="300" y="30"/>
                  </a:lnTo>
                  <a:lnTo>
                    <a:pt x="308" y="43"/>
                  </a:lnTo>
                  <a:lnTo>
                    <a:pt x="309" y="59"/>
                  </a:lnTo>
                  <a:lnTo>
                    <a:pt x="308" y="76"/>
                  </a:lnTo>
                  <a:lnTo>
                    <a:pt x="308" y="93"/>
                  </a:lnTo>
                  <a:lnTo>
                    <a:pt x="308" y="106"/>
                  </a:lnTo>
                  <a:lnTo>
                    <a:pt x="308" y="115"/>
                  </a:lnTo>
                  <a:lnTo>
                    <a:pt x="308" y="119"/>
                  </a:lnTo>
                  <a:lnTo>
                    <a:pt x="308" y="119"/>
                  </a:lnTo>
                  <a:lnTo>
                    <a:pt x="309" y="118"/>
                  </a:lnTo>
                  <a:lnTo>
                    <a:pt x="312" y="118"/>
                  </a:lnTo>
                  <a:lnTo>
                    <a:pt x="314" y="117"/>
                  </a:lnTo>
                  <a:lnTo>
                    <a:pt x="317" y="117"/>
                  </a:lnTo>
                  <a:lnTo>
                    <a:pt x="319" y="118"/>
                  </a:lnTo>
                  <a:lnTo>
                    <a:pt x="322" y="119"/>
                  </a:lnTo>
                  <a:lnTo>
                    <a:pt x="323" y="122"/>
                  </a:lnTo>
                  <a:lnTo>
                    <a:pt x="325" y="130"/>
                  </a:lnTo>
                  <a:lnTo>
                    <a:pt x="323" y="140"/>
                  </a:lnTo>
                  <a:lnTo>
                    <a:pt x="321" y="152"/>
                  </a:lnTo>
                  <a:lnTo>
                    <a:pt x="317" y="165"/>
                  </a:lnTo>
                  <a:lnTo>
                    <a:pt x="313" y="176"/>
                  </a:lnTo>
                  <a:lnTo>
                    <a:pt x="310" y="180"/>
                  </a:lnTo>
                  <a:lnTo>
                    <a:pt x="309" y="184"/>
                  </a:lnTo>
                  <a:lnTo>
                    <a:pt x="306" y="185"/>
                  </a:lnTo>
                  <a:lnTo>
                    <a:pt x="304" y="185"/>
                  </a:lnTo>
                  <a:lnTo>
                    <a:pt x="301" y="185"/>
                  </a:lnTo>
                  <a:lnTo>
                    <a:pt x="300" y="185"/>
                  </a:lnTo>
                  <a:lnTo>
                    <a:pt x="298" y="184"/>
                  </a:lnTo>
                  <a:lnTo>
                    <a:pt x="298" y="184"/>
                  </a:lnTo>
                  <a:lnTo>
                    <a:pt x="298" y="187"/>
                  </a:lnTo>
                  <a:lnTo>
                    <a:pt x="298" y="195"/>
                  </a:lnTo>
                  <a:lnTo>
                    <a:pt x="298" y="206"/>
                  </a:lnTo>
                  <a:lnTo>
                    <a:pt x="300" y="215"/>
                  </a:lnTo>
                  <a:lnTo>
                    <a:pt x="302" y="225"/>
                  </a:lnTo>
                  <a:lnTo>
                    <a:pt x="308" y="236"/>
                  </a:lnTo>
                  <a:lnTo>
                    <a:pt x="315" y="248"/>
                  </a:lnTo>
                  <a:lnTo>
                    <a:pt x="326" y="257"/>
                  </a:lnTo>
                  <a:lnTo>
                    <a:pt x="335" y="262"/>
                  </a:lnTo>
                  <a:lnTo>
                    <a:pt x="351" y="269"/>
                  </a:lnTo>
                  <a:lnTo>
                    <a:pt x="369" y="275"/>
                  </a:lnTo>
                  <a:lnTo>
                    <a:pt x="389" y="283"/>
                  </a:lnTo>
                  <a:lnTo>
                    <a:pt x="410" y="290"/>
                  </a:lnTo>
                  <a:lnTo>
                    <a:pt x="428" y="295"/>
                  </a:lnTo>
                  <a:lnTo>
                    <a:pt x="442" y="299"/>
                  </a:lnTo>
                  <a:lnTo>
                    <a:pt x="452" y="301"/>
                  </a:lnTo>
                  <a:lnTo>
                    <a:pt x="462" y="304"/>
                  </a:lnTo>
                  <a:lnTo>
                    <a:pt x="471" y="311"/>
                  </a:lnTo>
                  <a:lnTo>
                    <a:pt x="482" y="322"/>
                  </a:lnTo>
                  <a:lnTo>
                    <a:pt x="491" y="339"/>
                  </a:lnTo>
                  <a:lnTo>
                    <a:pt x="499" y="364"/>
                  </a:lnTo>
                  <a:lnTo>
                    <a:pt x="504" y="385"/>
                  </a:lnTo>
                  <a:lnTo>
                    <a:pt x="511" y="413"/>
                  </a:lnTo>
                  <a:lnTo>
                    <a:pt x="517" y="443"/>
                  </a:lnTo>
                  <a:lnTo>
                    <a:pt x="525" y="475"/>
                  </a:lnTo>
                  <a:lnTo>
                    <a:pt x="530" y="508"/>
                  </a:lnTo>
                  <a:lnTo>
                    <a:pt x="537" y="538"/>
                  </a:lnTo>
                  <a:lnTo>
                    <a:pt x="541" y="564"/>
                  </a:lnTo>
                  <a:lnTo>
                    <a:pt x="545" y="584"/>
                  </a:lnTo>
                  <a:lnTo>
                    <a:pt x="548" y="618"/>
                  </a:lnTo>
                  <a:lnTo>
                    <a:pt x="552" y="657"/>
                  </a:lnTo>
                  <a:lnTo>
                    <a:pt x="555" y="698"/>
                  </a:lnTo>
                  <a:lnTo>
                    <a:pt x="556" y="739"/>
                  </a:lnTo>
                  <a:lnTo>
                    <a:pt x="555" y="761"/>
                  </a:lnTo>
                  <a:lnTo>
                    <a:pt x="555" y="786"/>
                  </a:lnTo>
                  <a:lnTo>
                    <a:pt x="554" y="812"/>
                  </a:lnTo>
                  <a:lnTo>
                    <a:pt x="552" y="838"/>
                  </a:lnTo>
                  <a:lnTo>
                    <a:pt x="551" y="860"/>
                  </a:lnTo>
                  <a:lnTo>
                    <a:pt x="550" y="879"/>
                  </a:lnTo>
                  <a:lnTo>
                    <a:pt x="548" y="890"/>
                  </a:lnTo>
                  <a:lnTo>
                    <a:pt x="547" y="896"/>
                  </a:lnTo>
                  <a:lnTo>
                    <a:pt x="543" y="894"/>
                  </a:lnTo>
                  <a:lnTo>
                    <a:pt x="539" y="893"/>
                  </a:lnTo>
                  <a:lnTo>
                    <a:pt x="535" y="892"/>
                  </a:lnTo>
                  <a:lnTo>
                    <a:pt x="533" y="890"/>
                  </a:lnTo>
                  <a:lnTo>
                    <a:pt x="530" y="890"/>
                  </a:lnTo>
                  <a:lnTo>
                    <a:pt x="529" y="890"/>
                  </a:lnTo>
                  <a:lnTo>
                    <a:pt x="528" y="893"/>
                  </a:lnTo>
                  <a:lnTo>
                    <a:pt x="526" y="896"/>
                  </a:lnTo>
                  <a:lnTo>
                    <a:pt x="526" y="900"/>
                  </a:lnTo>
                  <a:lnTo>
                    <a:pt x="525" y="904"/>
                  </a:lnTo>
                  <a:lnTo>
                    <a:pt x="525" y="906"/>
                  </a:lnTo>
                  <a:lnTo>
                    <a:pt x="525" y="911"/>
                  </a:lnTo>
                  <a:lnTo>
                    <a:pt x="525" y="921"/>
                  </a:lnTo>
                  <a:lnTo>
                    <a:pt x="525" y="934"/>
                  </a:lnTo>
                  <a:lnTo>
                    <a:pt x="526" y="945"/>
                  </a:lnTo>
                  <a:lnTo>
                    <a:pt x="525" y="956"/>
                  </a:lnTo>
                  <a:lnTo>
                    <a:pt x="524" y="965"/>
                  </a:lnTo>
                  <a:lnTo>
                    <a:pt x="520" y="976"/>
                  </a:lnTo>
                  <a:lnTo>
                    <a:pt x="514" y="987"/>
                  </a:lnTo>
                  <a:lnTo>
                    <a:pt x="511" y="998"/>
                  </a:lnTo>
                  <a:lnTo>
                    <a:pt x="509" y="1006"/>
                  </a:lnTo>
                  <a:lnTo>
                    <a:pt x="507" y="1012"/>
                  </a:lnTo>
                  <a:lnTo>
                    <a:pt x="501" y="1017"/>
                  </a:lnTo>
                  <a:lnTo>
                    <a:pt x="495" y="1021"/>
                  </a:lnTo>
                  <a:lnTo>
                    <a:pt x="488" y="1028"/>
                  </a:lnTo>
                  <a:lnTo>
                    <a:pt x="486" y="1032"/>
                  </a:lnTo>
                  <a:lnTo>
                    <a:pt x="484" y="1033"/>
                  </a:lnTo>
                  <a:lnTo>
                    <a:pt x="483" y="1034"/>
                  </a:lnTo>
                  <a:lnTo>
                    <a:pt x="482" y="1036"/>
                  </a:lnTo>
                  <a:lnTo>
                    <a:pt x="482" y="1037"/>
                  </a:lnTo>
                  <a:lnTo>
                    <a:pt x="482" y="1040"/>
                  </a:lnTo>
                  <a:lnTo>
                    <a:pt x="482" y="1042"/>
                  </a:lnTo>
                  <a:lnTo>
                    <a:pt x="482" y="1050"/>
                  </a:lnTo>
                  <a:lnTo>
                    <a:pt x="482" y="1066"/>
                  </a:lnTo>
                  <a:lnTo>
                    <a:pt x="480" y="1088"/>
                  </a:lnTo>
                  <a:lnTo>
                    <a:pt x="479" y="1116"/>
                  </a:lnTo>
                  <a:lnTo>
                    <a:pt x="478" y="1147"/>
                  </a:lnTo>
                  <a:lnTo>
                    <a:pt x="476" y="1182"/>
                  </a:lnTo>
                  <a:lnTo>
                    <a:pt x="476" y="1220"/>
                  </a:lnTo>
                  <a:lnTo>
                    <a:pt x="478" y="1250"/>
                  </a:lnTo>
                  <a:lnTo>
                    <a:pt x="479" y="1284"/>
                  </a:lnTo>
                  <a:lnTo>
                    <a:pt x="482" y="1321"/>
                  </a:lnTo>
                  <a:lnTo>
                    <a:pt x="483" y="1359"/>
                  </a:lnTo>
                  <a:lnTo>
                    <a:pt x="486" y="1398"/>
                  </a:lnTo>
                  <a:lnTo>
                    <a:pt x="488" y="1435"/>
                  </a:lnTo>
                  <a:lnTo>
                    <a:pt x="491" y="1470"/>
                  </a:lnTo>
                  <a:lnTo>
                    <a:pt x="492" y="1502"/>
                  </a:lnTo>
                  <a:lnTo>
                    <a:pt x="494" y="1527"/>
                  </a:lnTo>
                  <a:lnTo>
                    <a:pt x="494" y="1546"/>
                  </a:lnTo>
                  <a:lnTo>
                    <a:pt x="494" y="1567"/>
                  </a:lnTo>
                  <a:lnTo>
                    <a:pt x="492" y="1592"/>
                  </a:lnTo>
                  <a:lnTo>
                    <a:pt x="491" y="1618"/>
                  </a:lnTo>
                  <a:lnTo>
                    <a:pt x="491" y="1646"/>
                  </a:lnTo>
                  <a:lnTo>
                    <a:pt x="490" y="1671"/>
                  </a:lnTo>
                  <a:lnTo>
                    <a:pt x="488" y="1694"/>
                  </a:lnTo>
                  <a:lnTo>
                    <a:pt x="487" y="1711"/>
                  </a:lnTo>
                  <a:lnTo>
                    <a:pt x="487" y="1723"/>
                  </a:lnTo>
                  <a:lnTo>
                    <a:pt x="487" y="1728"/>
                  </a:lnTo>
                  <a:lnTo>
                    <a:pt x="487" y="1732"/>
                  </a:lnTo>
                  <a:lnTo>
                    <a:pt x="487" y="1735"/>
                  </a:lnTo>
                  <a:lnTo>
                    <a:pt x="487" y="1736"/>
                  </a:lnTo>
                  <a:lnTo>
                    <a:pt x="483" y="1737"/>
                  </a:lnTo>
                  <a:lnTo>
                    <a:pt x="483" y="1740"/>
                  </a:lnTo>
                  <a:lnTo>
                    <a:pt x="482" y="1747"/>
                  </a:lnTo>
                  <a:lnTo>
                    <a:pt x="482" y="1758"/>
                  </a:lnTo>
                  <a:lnTo>
                    <a:pt x="482" y="1770"/>
                  </a:lnTo>
                  <a:lnTo>
                    <a:pt x="483" y="1783"/>
                  </a:lnTo>
                  <a:lnTo>
                    <a:pt x="483" y="1798"/>
                  </a:lnTo>
                  <a:lnTo>
                    <a:pt x="482" y="1812"/>
                  </a:lnTo>
                  <a:lnTo>
                    <a:pt x="479" y="1825"/>
                  </a:lnTo>
                  <a:lnTo>
                    <a:pt x="475" y="1834"/>
                  </a:lnTo>
                  <a:lnTo>
                    <a:pt x="467" y="1841"/>
                  </a:lnTo>
                  <a:lnTo>
                    <a:pt x="456" y="1846"/>
                  </a:lnTo>
                  <a:lnTo>
                    <a:pt x="441" y="1849"/>
                  </a:lnTo>
                  <a:lnTo>
                    <a:pt x="428" y="1850"/>
                  </a:lnTo>
                  <a:lnTo>
                    <a:pt x="418" y="1850"/>
                  </a:lnTo>
                  <a:lnTo>
                    <a:pt x="407" y="1849"/>
                  </a:lnTo>
                  <a:lnTo>
                    <a:pt x="399" y="1846"/>
                  </a:lnTo>
                  <a:lnTo>
                    <a:pt x="393" y="1840"/>
                  </a:lnTo>
                  <a:lnTo>
                    <a:pt x="387" y="1828"/>
                  </a:lnTo>
                  <a:lnTo>
                    <a:pt x="386" y="1811"/>
                  </a:lnTo>
                  <a:lnTo>
                    <a:pt x="390" y="1794"/>
                  </a:lnTo>
                  <a:lnTo>
                    <a:pt x="394" y="1778"/>
                  </a:lnTo>
                  <a:lnTo>
                    <a:pt x="399" y="1764"/>
                  </a:lnTo>
                  <a:lnTo>
                    <a:pt x="403" y="1752"/>
                  </a:lnTo>
                  <a:lnTo>
                    <a:pt x="404" y="1744"/>
                  </a:lnTo>
                  <a:lnTo>
                    <a:pt x="404" y="1739"/>
                  </a:lnTo>
                  <a:lnTo>
                    <a:pt x="404" y="1737"/>
                  </a:lnTo>
                  <a:lnTo>
                    <a:pt x="390" y="1737"/>
                  </a:lnTo>
                  <a:lnTo>
                    <a:pt x="390" y="1734"/>
                  </a:lnTo>
                  <a:lnTo>
                    <a:pt x="387" y="1724"/>
                  </a:lnTo>
                  <a:lnTo>
                    <a:pt x="385" y="1711"/>
                  </a:lnTo>
                  <a:lnTo>
                    <a:pt x="382" y="1692"/>
                  </a:lnTo>
                  <a:lnTo>
                    <a:pt x="380" y="1669"/>
                  </a:lnTo>
                  <a:lnTo>
                    <a:pt x="377" y="1644"/>
                  </a:lnTo>
                  <a:lnTo>
                    <a:pt x="376" y="1617"/>
                  </a:lnTo>
                  <a:lnTo>
                    <a:pt x="373" y="1580"/>
                  </a:lnTo>
                  <a:lnTo>
                    <a:pt x="370" y="1537"/>
                  </a:lnTo>
                  <a:lnTo>
                    <a:pt x="367" y="1487"/>
                  </a:lnTo>
                  <a:lnTo>
                    <a:pt x="363" y="1435"/>
                  </a:lnTo>
                  <a:lnTo>
                    <a:pt x="356" y="1381"/>
                  </a:lnTo>
                  <a:lnTo>
                    <a:pt x="347" y="1328"/>
                  </a:lnTo>
                  <a:lnTo>
                    <a:pt x="340" y="1288"/>
                  </a:lnTo>
                  <a:lnTo>
                    <a:pt x="334" y="1253"/>
                  </a:lnTo>
                  <a:lnTo>
                    <a:pt x="327" y="1222"/>
                  </a:lnTo>
                  <a:lnTo>
                    <a:pt x="321" y="1194"/>
                  </a:lnTo>
                  <a:lnTo>
                    <a:pt x="315" y="1172"/>
                  </a:lnTo>
                  <a:lnTo>
                    <a:pt x="312" y="1156"/>
                  </a:lnTo>
                  <a:lnTo>
                    <a:pt x="309" y="1146"/>
                  </a:lnTo>
                  <a:lnTo>
                    <a:pt x="309" y="1142"/>
                  </a:lnTo>
                  <a:lnTo>
                    <a:pt x="308" y="1146"/>
                  </a:lnTo>
                  <a:lnTo>
                    <a:pt x="306" y="1158"/>
                  </a:lnTo>
                  <a:lnTo>
                    <a:pt x="304" y="1175"/>
                  </a:lnTo>
                  <a:lnTo>
                    <a:pt x="302" y="1198"/>
                  </a:lnTo>
                  <a:lnTo>
                    <a:pt x="298" y="1224"/>
                  </a:lnTo>
                  <a:lnTo>
                    <a:pt x="296" y="1253"/>
                  </a:lnTo>
                  <a:lnTo>
                    <a:pt x="293" y="1283"/>
                  </a:lnTo>
                  <a:lnTo>
                    <a:pt x="292" y="1315"/>
                  </a:lnTo>
                  <a:lnTo>
                    <a:pt x="291" y="1343"/>
                  </a:lnTo>
                  <a:lnTo>
                    <a:pt x="289" y="1371"/>
                  </a:lnTo>
                  <a:lnTo>
                    <a:pt x="291" y="1402"/>
                  </a:lnTo>
                  <a:lnTo>
                    <a:pt x="291" y="1438"/>
                  </a:lnTo>
                  <a:lnTo>
                    <a:pt x="292" y="1474"/>
                  </a:lnTo>
                  <a:lnTo>
                    <a:pt x="293" y="1511"/>
                  </a:lnTo>
                  <a:lnTo>
                    <a:pt x="295" y="1546"/>
                  </a:lnTo>
                  <a:lnTo>
                    <a:pt x="296" y="1579"/>
                  </a:lnTo>
                  <a:lnTo>
                    <a:pt x="297" y="1607"/>
                  </a:lnTo>
                  <a:lnTo>
                    <a:pt x="298" y="1629"/>
                  </a:lnTo>
                  <a:lnTo>
                    <a:pt x="298" y="1643"/>
                  </a:lnTo>
                  <a:lnTo>
                    <a:pt x="301" y="1664"/>
                  </a:lnTo>
                  <a:lnTo>
                    <a:pt x="302" y="1677"/>
                  </a:lnTo>
                  <a:lnTo>
                    <a:pt x="304" y="1685"/>
                  </a:lnTo>
                  <a:lnTo>
                    <a:pt x="305" y="1688"/>
                  </a:lnTo>
                  <a:lnTo>
                    <a:pt x="302" y="1689"/>
                  </a:lnTo>
                  <a:lnTo>
                    <a:pt x="302" y="1692"/>
                  </a:lnTo>
                  <a:lnTo>
                    <a:pt x="304" y="1698"/>
                  </a:lnTo>
                  <a:lnTo>
                    <a:pt x="305" y="1707"/>
                  </a:lnTo>
                  <a:lnTo>
                    <a:pt x="305" y="1715"/>
                  </a:lnTo>
                  <a:lnTo>
                    <a:pt x="302" y="1726"/>
                  </a:lnTo>
                  <a:lnTo>
                    <a:pt x="297" y="1737"/>
                  </a:lnTo>
                  <a:lnTo>
                    <a:pt x="289" y="1748"/>
                  </a:lnTo>
                  <a:lnTo>
                    <a:pt x="283" y="1756"/>
                  </a:lnTo>
                  <a:lnTo>
                    <a:pt x="275" y="1761"/>
                  </a:lnTo>
                  <a:lnTo>
                    <a:pt x="267" y="1765"/>
                  </a:lnTo>
                  <a:lnTo>
                    <a:pt x="260" y="1768"/>
                  </a:lnTo>
                  <a:lnTo>
                    <a:pt x="257" y="1766"/>
                  </a:lnTo>
                  <a:lnTo>
                    <a:pt x="255" y="1765"/>
                  </a:lnTo>
                  <a:lnTo>
                    <a:pt x="254" y="1764"/>
                  </a:lnTo>
                  <a:lnTo>
                    <a:pt x="254" y="1764"/>
                  </a:lnTo>
                  <a:lnTo>
                    <a:pt x="253" y="1764"/>
                  </a:lnTo>
                  <a:lnTo>
                    <a:pt x="253" y="1765"/>
                  </a:lnTo>
                  <a:lnTo>
                    <a:pt x="251" y="1766"/>
                  </a:lnTo>
                  <a:lnTo>
                    <a:pt x="246" y="1771"/>
                  </a:lnTo>
                  <a:lnTo>
                    <a:pt x="240" y="1779"/>
                  </a:lnTo>
                  <a:lnTo>
                    <a:pt x="232" y="1788"/>
                  </a:lnTo>
                  <a:lnTo>
                    <a:pt x="223" y="1796"/>
                  </a:lnTo>
                  <a:lnTo>
                    <a:pt x="207" y="1804"/>
                  </a:lnTo>
                  <a:lnTo>
                    <a:pt x="190" y="1812"/>
                  </a:lnTo>
                  <a:lnTo>
                    <a:pt x="170" y="1817"/>
                  </a:lnTo>
                  <a:lnTo>
                    <a:pt x="153" y="1819"/>
                  </a:lnTo>
                  <a:lnTo>
                    <a:pt x="137" y="1816"/>
                  </a:lnTo>
                  <a:lnTo>
                    <a:pt x="127" y="1811"/>
                  </a:lnTo>
                  <a:lnTo>
                    <a:pt x="120" y="1804"/>
                  </a:lnTo>
                  <a:lnTo>
                    <a:pt x="119" y="1796"/>
                  </a:lnTo>
                  <a:lnTo>
                    <a:pt x="124" y="1788"/>
                  </a:lnTo>
                  <a:lnTo>
                    <a:pt x="135" y="1778"/>
                  </a:lnTo>
                  <a:lnTo>
                    <a:pt x="148" y="1766"/>
                  </a:lnTo>
                  <a:lnTo>
                    <a:pt x="161" y="1754"/>
                  </a:lnTo>
                  <a:lnTo>
                    <a:pt x="171" y="1741"/>
                  </a:lnTo>
                  <a:lnTo>
                    <a:pt x="179" y="1731"/>
                  </a:lnTo>
                  <a:lnTo>
                    <a:pt x="183" y="1726"/>
                  </a:lnTo>
                  <a:lnTo>
                    <a:pt x="186" y="1720"/>
                  </a:lnTo>
                  <a:lnTo>
                    <a:pt x="187" y="1718"/>
                  </a:lnTo>
                  <a:lnTo>
                    <a:pt x="188" y="1714"/>
                  </a:lnTo>
                  <a:lnTo>
                    <a:pt x="188" y="1713"/>
                  </a:lnTo>
                  <a:lnTo>
                    <a:pt x="188" y="1711"/>
                  </a:lnTo>
                  <a:lnTo>
                    <a:pt x="188" y="1711"/>
                  </a:lnTo>
                  <a:lnTo>
                    <a:pt x="183" y="1711"/>
                  </a:lnTo>
                  <a:lnTo>
                    <a:pt x="183" y="1707"/>
                  </a:lnTo>
                  <a:lnTo>
                    <a:pt x="182" y="1696"/>
                  </a:lnTo>
                  <a:lnTo>
                    <a:pt x="181" y="1679"/>
                  </a:lnTo>
                  <a:lnTo>
                    <a:pt x="179" y="1656"/>
                  </a:lnTo>
                  <a:lnTo>
                    <a:pt x="178" y="1630"/>
                  </a:lnTo>
                  <a:lnTo>
                    <a:pt x="177" y="1600"/>
                  </a:lnTo>
                  <a:lnTo>
                    <a:pt x="174" y="1570"/>
                  </a:lnTo>
                  <a:lnTo>
                    <a:pt x="173" y="1538"/>
                  </a:lnTo>
                  <a:lnTo>
                    <a:pt x="170" y="1508"/>
                  </a:lnTo>
                  <a:lnTo>
                    <a:pt x="169" y="1481"/>
                  </a:lnTo>
                  <a:lnTo>
                    <a:pt x="164" y="1432"/>
                  </a:lnTo>
                  <a:lnTo>
                    <a:pt x="157" y="1377"/>
                  </a:lnTo>
                  <a:lnTo>
                    <a:pt x="151" y="1321"/>
                  </a:lnTo>
                  <a:lnTo>
                    <a:pt x="143" y="1262"/>
                  </a:lnTo>
                  <a:lnTo>
                    <a:pt x="135" y="1206"/>
                  </a:lnTo>
                  <a:lnTo>
                    <a:pt x="128" y="1154"/>
                  </a:lnTo>
                  <a:lnTo>
                    <a:pt x="124" y="1113"/>
                  </a:lnTo>
                  <a:lnTo>
                    <a:pt x="119" y="1078"/>
                  </a:lnTo>
                  <a:lnTo>
                    <a:pt x="116" y="1049"/>
                  </a:lnTo>
                  <a:lnTo>
                    <a:pt x="113" y="1024"/>
                  </a:lnTo>
                  <a:lnTo>
                    <a:pt x="110" y="1006"/>
                  </a:lnTo>
                  <a:lnTo>
                    <a:pt x="109" y="995"/>
                  </a:lnTo>
                  <a:lnTo>
                    <a:pt x="109" y="991"/>
                  </a:lnTo>
                  <a:lnTo>
                    <a:pt x="99" y="989"/>
                  </a:lnTo>
                  <a:lnTo>
                    <a:pt x="99" y="985"/>
                  </a:lnTo>
                  <a:lnTo>
                    <a:pt x="101" y="974"/>
                  </a:lnTo>
                  <a:lnTo>
                    <a:pt x="102" y="959"/>
                  </a:lnTo>
                  <a:lnTo>
                    <a:pt x="103" y="940"/>
                  </a:lnTo>
                  <a:lnTo>
                    <a:pt x="105" y="922"/>
                  </a:lnTo>
                  <a:lnTo>
                    <a:pt x="106" y="905"/>
                  </a:lnTo>
                  <a:lnTo>
                    <a:pt x="107" y="892"/>
                  </a:lnTo>
                  <a:lnTo>
                    <a:pt x="109" y="875"/>
                  </a:lnTo>
                  <a:lnTo>
                    <a:pt x="110" y="855"/>
                  </a:lnTo>
                  <a:lnTo>
                    <a:pt x="113" y="834"/>
                  </a:lnTo>
                  <a:lnTo>
                    <a:pt x="114" y="815"/>
                  </a:lnTo>
                  <a:lnTo>
                    <a:pt x="115" y="796"/>
                  </a:lnTo>
                  <a:lnTo>
                    <a:pt x="116" y="780"/>
                  </a:lnTo>
                  <a:lnTo>
                    <a:pt x="118" y="771"/>
                  </a:lnTo>
                  <a:lnTo>
                    <a:pt x="118" y="767"/>
                  </a:lnTo>
                  <a:lnTo>
                    <a:pt x="116" y="770"/>
                  </a:lnTo>
                  <a:lnTo>
                    <a:pt x="114" y="780"/>
                  </a:lnTo>
                  <a:lnTo>
                    <a:pt x="110" y="794"/>
                  </a:lnTo>
                  <a:lnTo>
                    <a:pt x="105" y="811"/>
                  </a:lnTo>
                  <a:lnTo>
                    <a:pt x="99" y="829"/>
                  </a:lnTo>
                  <a:lnTo>
                    <a:pt x="96" y="847"/>
                  </a:lnTo>
                  <a:lnTo>
                    <a:pt x="90" y="863"/>
                  </a:lnTo>
                  <a:lnTo>
                    <a:pt x="88" y="877"/>
                  </a:lnTo>
                  <a:lnTo>
                    <a:pt x="86" y="887"/>
                  </a:lnTo>
                  <a:lnTo>
                    <a:pt x="84" y="905"/>
                  </a:lnTo>
                  <a:lnTo>
                    <a:pt x="84" y="917"/>
                  </a:lnTo>
                  <a:lnTo>
                    <a:pt x="84" y="924"/>
                  </a:lnTo>
                  <a:lnTo>
                    <a:pt x="81" y="923"/>
                  </a:lnTo>
                  <a:lnTo>
                    <a:pt x="79" y="923"/>
                  </a:lnTo>
                  <a:lnTo>
                    <a:pt x="76" y="923"/>
                  </a:lnTo>
                  <a:lnTo>
                    <a:pt x="75" y="923"/>
                  </a:lnTo>
                  <a:lnTo>
                    <a:pt x="72" y="936"/>
                  </a:lnTo>
                  <a:lnTo>
                    <a:pt x="67" y="935"/>
                  </a:lnTo>
                  <a:lnTo>
                    <a:pt x="67" y="936"/>
                  </a:lnTo>
                  <a:lnTo>
                    <a:pt x="67" y="939"/>
                  </a:lnTo>
                  <a:lnTo>
                    <a:pt x="67" y="943"/>
                  </a:lnTo>
                  <a:lnTo>
                    <a:pt x="68" y="947"/>
                  </a:lnTo>
                  <a:lnTo>
                    <a:pt x="71" y="951"/>
                  </a:lnTo>
                  <a:lnTo>
                    <a:pt x="72" y="959"/>
                  </a:lnTo>
                  <a:lnTo>
                    <a:pt x="73" y="970"/>
                  </a:lnTo>
                  <a:lnTo>
                    <a:pt x="73" y="983"/>
                  </a:lnTo>
                  <a:lnTo>
                    <a:pt x="73" y="994"/>
                  </a:lnTo>
                  <a:lnTo>
                    <a:pt x="73" y="1014"/>
                  </a:lnTo>
                  <a:lnTo>
                    <a:pt x="72" y="1029"/>
                  </a:lnTo>
                  <a:lnTo>
                    <a:pt x="72" y="1032"/>
                  </a:lnTo>
                  <a:lnTo>
                    <a:pt x="73" y="1034"/>
                  </a:lnTo>
                  <a:lnTo>
                    <a:pt x="75" y="1036"/>
                  </a:lnTo>
                  <a:lnTo>
                    <a:pt x="76" y="1037"/>
                  </a:lnTo>
                  <a:lnTo>
                    <a:pt x="77" y="1040"/>
                  </a:lnTo>
                  <a:lnTo>
                    <a:pt x="77" y="1042"/>
                  </a:lnTo>
                  <a:lnTo>
                    <a:pt x="77" y="1046"/>
                  </a:lnTo>
                  <a:lnTo>
                    <a:pt x="77" y="1049"/>
                  </a:lnTo>
                  <a:lnTo>
                    <a:pt x="77" y="1050"/>
                  </a:lnTo>
                  <a:lnTo>
                    <a:pt x="77" y="1051"/>
                  </a:lnTo>
                  <a:lnTo>
                    <a:pt x="77" y="1050"/>
                  </a:lnTo>
                  <a:lnTo>
                    <a:pt x="79" y="1050"/>
                  </a:lnTo>
                  <a:lnTo>
                    <a:pt x="79" y="1050"/>
                  </a:lnTo>
                  <a:lnTo>
                    <a:pt x="80" y="1050"/>
                  </a:lnTo>
                  <a:lnTo>
                    <a:pt x="80" y="1051"/>
                  </a:lnTo>
                  <a:lnTo>
                    <a:pt x="80" y="1054"/>
                  </a:lnTo>
                  <a:lnTo>
                    <a:pt x="76" y="1059"/>
                  </a:lnTo>
                  <a:lnTo>
                    <a:pt x="65" y="1062"/>
                  </a:lnTo>
                  <a:lnTo>
                    <a:pt x="51" y="1062"/>
                  </a:lnTo>
                  <a:lnTo>
                    <a:pt x="41" y="1062"/>
                  </a:lnTo>
                  <a:lnTo>
                    <a:pt x="31" y="1059"/>
                  </a:lnTo>
                  <a:lnTo>
                    <a:pt x="24" y="1055"/>
                  </a:lnTo>
                  <a:lnTo>
                    <a:pt x="17" y="1046"/>
                  </a:lnTo>
                  <a:lnTo>
                    <a:pt x="9" y="1031"/>
                  </a:lnTo>
                  <a:lnTo>
                    <a:pt x="5" y="1016"/>
                  </a:lnTo>
                  <a:lnTo>
                    <a:pt x="4" y="999"/>
                  </a:lnTo>
                  <a:lnTo>
                    <a:pt x="5" y="985"/>
                  </a:lnTo>
                  <a:lnTo>
                    <a:pt x="7" y="969"/>
                  </a:lnTo>
                  <a:lnTo>
                    <a:pt x="9" y="953"/>
                  </a:lnTo>
                  <a:lnTo>
                    <a:pt x="10" y="940"/>
                  </a:lnTo>
                  <a:lnTo>
                    <a:pt x="12" y="931"/>
                  </a:lnTo>
                  <a:lnTo>
                    <a:pt x="9" y="930"/>
                  </a:lnTo>
                  <a:lnTo>
                    <a:pt x="7" y="930"/>
                  </a:lnTo>
                  <a:lnTo>
                    <a:pt x="5" y="930"/>
                  </a:lnTo>
                  <a:lnTo>
                    <a:pt x="4" y="930"/>
                  </a:lnTo>
                  <a:lnTo>
                    <a:pt x="7" y="914"/>
                  </a:lnTo>
                  <a:lnTo>
                    <a:pt x="0" y="914"/>
                  </a:lnTo>
                  <a:lnTo>
                    <a:pt x="1" y="910"/>
                  </a:lnTo>
                  <a:lnTo>
                    <a:pt x="3" y="901"/>
                  </a:lnTo>
                  <a:lnTo>
                    <a:pt x="4" y="887"/>
                  </a:lnTo>
                  <a:lnTo>
                    <a:pt x="7" y="867"/>
                  </a:lnTo>
                  <a:lnTo>
                    <a:pt x="9" y="846"/>
                  </a:lnTo>
                  <a:lnTo>
                    <a:pt x="13" y="824"/>
                  </a:lnTo>
                  <a:lnTo>
                    <a:pt x="16" y="800"/>
                  </a:lnTo>
                  <a:lnTo>
                    <a:pt x="20" y="779"/>
                  </a:lnTo>
                  <a:lnTo>
                    <a:pt x="33" y="697"/>
                  </a:lnTo>
                  <a:lnTo>
                    <a:pt x="46" y="617"/>
                  </a:lnTo>
                  <a:lnTo>
                    <a:pt x="50" y="583"/>
                  </a:lnTo>
                  <a:lnTo>
                    <a:pt x="54" y="547"/>
                  </a:lnTo>
                  <a:lnTo>
                    <a:pt x="56" y="512"/>
                  </a:lnTo>
                  <a:lnTo>
                    <a:pt x="58" y="479"/>
                  </a:lnTo>
                  <a:lnTo>
                    <a:pt x="58" y="448"/>
                  </a:lnTo>
                  <a:lnTo>
                    <a:pt x="55" y="426"/>
                  </a:lnTo>
                  <a:lnTo>
                    <a:pt x="52" y="406"/>
                  </a:lnTo>
                  <a:lnTo>
                    <a:pt x="52" y="390"/>
                  </a:lnTo>
                  <a:lnTo>
                    <a:pt x="54" y="376"/>
                  </a:lnTo>
                  <a:lnTo>
                    <a:pt x="59" y="367"/>
                  </a:lnTo>
                  <a:lnTo>
                    <a:pt x="69" y="359"/>
                  </a:lnTo>
                  <a:lnTo>
                    <a:pt x="90" y="347"/>
                  </a:lnTo>
                  <a:lnTo>
                    <a:pt x="113" y="334"/>
                  </a:lnTo>
                  <a:lnTo>
                    <a:pt x="135" y="320"/>
                  </a:lnTo>
                  <a:lnTo>
                    <a:pt x="154" y="305"/>
                  </a:lnTo>
                  <a:lnTo>
                    <a:pt x="169" y="295"/>
                  </a:lnTo>
                  <a:lnTo>
                    <a:pt x="178" y="286"/>
                  </a:lnTo>
                  <a:lnTo>
                    <a:pt x="183" y="276"/>
                  </a:lnTo>
                  <a:lnTo>
                    <a:pt x="185" y="266"/>
                  </a:lnTo>
                  <a:lnTo>
                    <a:pt x="185" y="250"/>
                  </a:lnTo>
                  <a:lnTo>
                    <a:pt x="185" y="237"/>
                  </a:lnTo>
                  <a:lnTo>
                    <a:pt x="182" y="228"/>
                  </a:lnTo>
                  <a:lnTo>
                    <a:pt x="181" y="225"/>
                  </a:lnTo>
                  <a:lnTo>
                    <a:pt x="177" y="223"/>
                  </a:lnTo>
                  <a:lnTo>
                    <a:pt x="173" y="219"/>
                  </a:lnTo>
                  <a:lnTo>
                    <a:pt x="168" y="212"/>
                  </a:lnTo>
                  <a:lnTo>
                    <a:pt x="164" y="202"/>
                  </a:lnTo>
                  <a:lnTo>
                    <a:pt x="158" y="185"/>
                  </a:lnTo>
                  <a:lnTo>
                    <a:pt x="158" y="186"/>
                  </a:lnTo>
                  <a:lnTo>
                    <a:pt x="157" y="186"/>
                  </a:lnTo>
                  <a:lnTo>
                    <a:pt x="156" y="186"/>
                  </a:lnTo>
                  <a:lnTo>
                    <a:pt x="153" y="185"/>
                  </a:lnTo>
                  <a:lnTo>
                    <a:pt x="152" y="184"/>
                  </a:lnTo>
                  <a:lnTo>
                    <a:pt x="149" y="180"/>
                  </a:lnTo>
                  <a:lnTo>
                    <a:pt x="147" y="174"/>
                  </a:lnTo>
                  <a:lnTo>
                    <a:pt x="144" y="165"/>
                  </a:lnTo>
                  <a:lnTo>
                    <a:pt x="140" y="153"/>
                  </a:lnTo>
                  <a:lnTo>
                    <a:pt x="139" y="142"/>
                  </a:lnTo>
                  <a:lnTo>
                    <a:pt x="137" y="130"/>
                  </a:lnTo>
                  <a:lnTo>
                    <a:pt x="137" y="122"/>
                  </a:lnTo>
                  <a:lnTo>
                    <a:pt x="140" y="118"/>
                  </a:lnTo>
                  <a:lnTo>
                    <a:pt x="144" y="118"/>
                  </a:lnTo>
                  <a:lnTo>
                    <a:pt x="147" y="118"/>
                  </a:lnTo>
                  <a:lnTo>
                    <a:pt x="148" y="118"/>
                  </a:lnTo>
                  <a:lnTo>
                    <a:pt x="149" y="118"/>
                  </a:lnTo>
                  <a:lnTo>
                    <a:pt x="149" y="118"/>
                  </a:lnTo>
                  <a:lnTo>
                    <a:pt x="149" y="114"/>
                  </a:lnTo>
                  <a:lnTo>
                    <a:pt x="149" y="105"/>
                  </a:lnTo>
                  <a:lnTo>
                    <a:pt x="149" y="92"/>
                  </a:lnTo>
                  <a:lnTo>
                    <a:pt x="149" y="76"/>
                  </a:lnTo>
                  <a:lnTo>
                    <a:pt x="149" y="63"/>
                  </a:lnTo>
                  <a:lnTo>
                    <a:pt x="149" y="53"/>
                  </a:lnTo>
                  <a:lnTo>
                    <a:pt x="151" y="45"/>
                  </a:lnTo>
                  <a:lnTo>
                    <a:pt x="154" y="36"/>
                  </a:lnTo>
                  <a:lnTo>
                    <a:pt x="162" y="25"/>
                  </a:lnTo>
                  <a:lnTo>
                    <a:pt x="173" y="16"/>
                  </a:lnTo>
                  <a:lnTo>
                    <a:pt x="186" y="8"/>
                  </a:lnTo>
                  <a:lnTo>
                    <a:pt x="203" y="2"/>
                  </a:lnTo>
                  <a:lnTo>
                    <a:pt x="224"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83"/>
            <p:cNvSpPr>
              <a:spLocks/>
            </p:cNvSpPr>
            <p:nvPr/>
          </p:nvSpPr>
          <p:spPr bwMode="auto">
            <a:xfrm>
              <a:off x="8061325" y="3860800"/>
              <a:ext cx="217488" cy="363538"/>
            </a:xfrm>
            <a:custGeom>
              <a:avLst/>
              <a:gdLst>
                <a:gd name="T0" fmla="*/ 130 w 137"/>
                <a:gd name="T1" fmla="*/ 0 h 229"/>
                <a:gd name="T2" fmla="*/ 137 w 137"/>
                <a:gd name="T3" fmla="*/ 8 h 229"/>
                <a:gd name="T4" fmla="*/ 135 w 137"/>
                <a:gd name="T5" fmla="*/ 12 h 229"/>
                <a:gd name="T6" fmla="*/ 134 w 137"/>
                <a:gd name="T7" fmla="*/ 24 h 229"/>
                <a:gd name="T8" fmla="*/ 130 w 137"/>
                <a:gd name="T9" fmla="*/ 41 h 229"/>
                <a:gd name="T10" fmla="*/ 125 w 137"/>
                <a:gd name="T11" fmla="*/ 62 h 229"/>
                <a:gd name="T12" fmla="*/ 120 w 137"/>
                <a:gd name="T13" fmla="*/ 87 h 229"/>
                <a:gd name="T14" fmla="*/ 112 w 137"/>
                <a:gd name="T15" fmla="*/ 113 h 229"/>
                <a:gd name="T16" fmla="*/ 104 w 137"/>
                <a:gd name="T17" fmla="*/ 139 h 229"/>
                <a:gd name="T18" fmla="*/ 93 w 137"/>
                <a:gd name="T19" fmla="*/ 164 h 229"/>
                <a:gd name="T20" fmla="*/ 83 w 137"/>
                <a:gd name="T21" fmla="*/ 190 h 229"/>
                <a:gd name="T22" fmla="*/ 72 w 137"/>
                <a:gd name="T23" fmla="*/ 214 h 229"/>
                <a:gd name="T24" fmla="*/ 65 w 137"/>
                <a:gd name="T25" fmla="*/ 129 h 229"/>
                <a:gd name="T26" fmla="*/ 66 w 137"/>
                <a:gd name="T27" fmla="*/ 105 h 229"/>
                <a:gd name="T28" fmla="*/ 88 w 137"/>
                <a:gd name="T29" fmla="*/ 100 h 229"/>
                <a:gd name="T30" fmla="*/ 106 w 137"/>
                <a:gd name="T31" fmla="*/ 110 h 229"/>
                <a:gd name="T32" fmla="*/ 46 w 137"/>
                <a:gd name="T33" fmla="*/ 67 h 229"/>
                <a:gd name="T34" fmla="*/ 4 w 137"/>
                <a:gd name="T35" fmla="*/ 121 h 229"/>
                <a:gd name="T36" fmla="*/ 20 w 137"/>
                <a:gd name="T37" fmla="*/ 109 h 229"/>
                <a:gd name="T38" fmla="*/ 41 w 137"/>
                <a:gd name="T39" fmla="*/ 109 h 229"/>
                <a:gd name="T40" fmla="*/ 42 w 137"/>
                <a:gd name="T41" fmla="*/ 127 h 229"/>
                <a:gd name="T42" fmla="*/ 41 w 137"/>
                <a:gd name="T43" fmla="*/ 130 h 229"/>
                <a:gd name="T44" fmla="*/ 40 w 137"/>
                <a:gd name="T45" fmla="*/ 139 h 229"/>
                <a:gd name="T46" fmla="*/ 36 w 137"/>
                <a:gd name="T47" fmla="*/ 152 h 229"/>
                <a:gd name="T48" fmla="*/ 33 w 137"/>
                <a:gd name="T49" fmla="*/ 168 h 229"/>
                <a:gd name="T50" fmla="*/ 28 w 137"/>
                <a:gd name="T51" fmla="*/ 187 h 229"/>
                <a:gd name="T52" fmla="*/ 24 w 137"/>
                <a:gd name="T53" fmla="*/ 207 h 229"/>
                <a:gd name="T54" fmla="*/ 19 w 137"/>
                <a:gd name="T55" fmla="*/ 229 h 229"/>
                <a:gd name="T56" fmla="*/ 12 w 137"/>
                <a:gd name="T57" fmla="*/ 205 h 229"/>
                <a:gd name="T58" fmla="*/ 6 w 137"/>
                <a:gd name="T59" fmla="*/ 178 h 229"/>
                <a:gd name="T60" fmla="*/ 3 w 137"/>
                <a:gd name="T61" fmla="*/ 155 h 229"/>
                <a:gd name="T62" fmla="*/ 0 w 137"/>
                <a:gd name="T63" fmla="*/ 129 h 229"/>
                <a:gd name="T64" fmla="*/ 0 w 137"/>
                <a:gd name="T65" fmla="*/ 101 h 229"/>
                <a:gd name="T66" fmla="*/ 0 w 137"/>
                <a:gd name="T67" fmla="*/ 76 h 229"/>
                <a:gd name="T68" fmla="*/ 2 w 137"/>
                <a:gd name="T69" fmla="*/ 54 h 229"/>
                <a:gd name="T70" fmla="*/ 6 w 137"/>
                <a:gd name="T71" fmla="*/ 45 h 229"/>
                <a:gd name="T72" fmla="*/ 8 w 137"/>
                <a:gd name="T73" fmla="*/ 37 h 229"/>
                <a:gd name="T74" fmla="*/ 8 w 137"/>
                <a:gd name="T75" fmla="*/ 33 h 229"/>
                <a:gd name="T76" fmla="*/ 10 w 137"/>
                <a:gd name="T77" fmla="*/ 36 h 229"/>
                <a:gd name="T78" fmla="*/ 11 w 137"/>
                <a:gd name="T79" fmla="*/ 37 h 229"/>
                <a:gd name="T80" fmla="*/ 11 w 137"/>
                <a:gd name="T81" fmla="*/ 38 h 229"/>
                <a:gd name="T82" fmla="*/ 12 w 137"/>
                <a:gd name="T83" fmla="*/ 41 h 229"/>
                <a:gd name="T84" fmla="*/ 13 w 137"/>
                <a:gd name="T85" fmla="*/ 42 h 229"/>
                <a:gd name="T86" fmla="*/ 16 w 137"/>
                <a:gd name="T87" fmla="*/ 45 h 229"/>
                <a:gd name="T88" fmla="*/ 19 w 137"/>
                <a:gd name="T89" fmla="*/ 49 h 229"/>
                <a:gd name="T90" fmla="*/ 23 w 137"/>
                <a:gd name="T91" fmla="*/ 53 h 229"/>
                <a:gd name="T92" fmla="*/ 31 w 137"/>
                <a:gd name="T93" fmla="*/ 61 h 229"/>
                <a:gd name="T94" fmla="*/ 38 w 137"/>
                <a:gd name="T95" fmla="*/ 64 h 229"/>
                <a:gd name="T96" fmla="*/ 49 w 137"/>
                <a:gd name="T97" fmla="*/ 66 h 229"/>
                <a:gd name="T98" fmla="*/ 61 w 137"/>
                <a:gd name="T99" fmla="*/ 62 h 229"/>
                <a:gd name="T100" fmla="*/ 75 w 137"/>
                <a:gd name="T101" fmla="*/ 55 h 229"/>
                <a:gd name="T102" fmla="*/ 87 w 137"/>
                <a:gd name="T103" fmla="*/ 47 h 229"/>
                <a:gd name="T104" fmla="*/ 97 w 137"/>
                <a:gd name="T105" fmla="*/ 38 h 229"/>
                <a:gd name="T106" fmla="*/ 108 w 137"/>
                <a:gd name="T107" fmla="*/ 28 h 229"/>
                <a:gd name="T108" fmla="*/ 117 w 137"/>
                <a:gd name="T109" fmla="*/ 17 h 229"/>
                <a:gd name="T110" fmla="*/ 125 w 137"/>
                <a:gd name="T111" fmla="*/ 8 h 229"/>
                <a:gd name="T112" fmla="*/ 129 w 137"/>
                <a:gd name="T113" fmla="*/ 3 h 229"/>
                <a:gd name="T114" fmla="*/ 130 w 137"/>
                <a:gd name="T115" fmla="*/ 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229">
                  <a:moveTo>
                    <a:pt x="130" y="0"/>
                  </a:moveTo>
                  <a:lnTo>
                    <a:pt x="137" y="8"/>
                  </a:lnTo>
                  <a:lnTo>
                    <a:pt x="135" y="12"/>
                  </a:lnTo>
                  <a:lnTo>
                    <a:pt x="134" y="24"/>
                  </a:lnTo>
                  <a:lnTo>
                    <a:pt x="130" y="41"/>
                  </a:lnTo>
                  <a:lnTo>
                    <a:pt x="125" y="62"/>
                  </a:lnTo>
                  <a:lnTo>
                    <a:pt x="120" y="87"/>
                  </a:lnTo>
                  <a:lnTo>
                    <a:pt x="112" y="113"/>
                  </a:lnTo>
                  <a:lnTo>
                    <a:pt x="104" y="139"/>
                  </a:lnTo>
                  <a:lnTo>
                    <a:pt x="93" y="164"/>
                  </a:lnTo>
                  <a:lnTo>
                    <a:pt x="83" y="190"/>
                  </a:lnTo>
                  <a:lnTo>
                    <a:pt x="72" y="214"/>
                  </a:lnTo>
                  <a:lnTo>
                    <a:pt x="65" y="129"/>
                  </a:lnTo>
                  <a:lnTo>
                    <a:pt x="66" y="105"/>
                  </a:lnTo>
                  <a:lnTo>
                    <a:pt x="88" y="100"/>
                  </a:lnTo>
                  <a:lnTo>
                    <a:pt x="106" y="110"/>
                  </a:lnTo>
                  <a:lnTo>
                    <a:pt x="46" y="67"/>
                  </a:lnTo>
                  <a:lnTo>
                    <a:pt x="4" y="121"/>
                  </a:lnTo>
                  <a:lnTo>
                    <a:pt x="20" y="109"/>
                  </a:lnTo>
                  <a:lnTo>
                    <a:pt x="41" y="109"/>
                  </a:lnTo>
                  <a:lnTo>
                    <a:pt x="42" y="127"/>
                  </a:lnTo>
                  <a:lnTo>
                    <a:pt x="41" y="130"/>
                  </a:lnTo>
                  <a:lnTo>
                    <a:pt x="40" y="139"/>
                  </a:lnTo>
                  <a:lnTo>
                    <a:pt x="36" y="152"/>
                  </a:lnTo>
                  <a:lnTo>
                    <a:pt x="33" y="168"/>
                  </a:lnTo>
                  <a:lnTo>
                    <a:pt x="28" y="187"/>
                  </a:lnTo>
                  <a:lnTo>
                    <a:pt x="24" y="207"/>
                  </a:lnTo>
                  <a:lnTo>
                    <a:pt x="19" y="229"/>
                  </a:lnTo>
                  <a:lnTo>
                    <a:pt x="12" y="205"/>
                  </a:lnTo>
                  <a:lnTo>
                    <a:pt x="6" y="178"/>
                  </a:lnTo>
                  <a:lnTo>
                    <a:pt x="3" y="155"/>
                  </a:lnTo>
                  <a:lnTo>
                    <a:pt x="0" y="129"/>
                  </a:lnTo>
                  <a:lnTo>
                    <a:pt x="0" y="101"/>
                  </a:lnTo>
                  <a:lnTo>
                    <a:pt x="0" y="76"/>
                  </a:lnTo>
                  <a:lnTo>
                    <a:pt x="2" y="54"/>
                  </a:lnTo>
                  <a:lnTo>
                    <a:pt x="6" y="45"/>
                  </a:lnTo>
                  <a:lnTo>
                    <a:pt x="8" y="37"/>
                  </a:lnTo>
                  <a:lnTo>
                    <a:pt x="8" y="33"/>
                  </a:lnTo>
                  <a:lnTo>
                    <a:pt x="10" y="36"/>
                  </a:lnTo>
                  <a:lnTo>
                    <a:pt x="11" y="37"/>
                  </a:lnTo>
                  <a:lnTo>
                    <a:pt x="11" y="38"/>
                  </a:lnTo>
                  <a:lnTo>
                    <a:pt x="12" y="41"/>
                  </a:lnTo>
                  <a:lnTo>
                    <a:pt x="13" y="42"/>
                  </a:lnTo>
                  <a:lnTo>
                    <a:pt x="16" y="45"/>
                  </a:lnTo>
                  <a:lnTo>
                    <a:pt x="19" y="49"/>
                  </a:lnTo>
                  <a:lnTo>
                    <a:pt x="23" y="53"/>
                  </a:lnTo>
                  <a:lnTo>
                    <a:pt x="31" y="61"/>
                  </a:lnTo>
                  <a:lnTo>
                    <a:pt x="38" y="64"/>
                  </a:lnTo>
                  <a:lnTo>
                    <a:pt x="49" y="66"/>
                  </a:lnTo>
                  <a:lnTo>
                    <a:pt x="61" y="62"/>
                  </a:lnTo>
                  <a:lnTo>
                    <a:pt x="75" y="55"/>
                  </a:lnTo>
                  <a:lnTo>
                    <a:pt x="87" y="47"/>
                  </a:lnTo>
                  <a:lnTo>
                    <a:pt x="97" y="38"/>
                  </a:lnTo>
                  <a:lnTo>
                    <a:pt x="108" y="28"/>
                  </a:lnTo>
                  <a:lnTo>
                    <a:pt x="117" y="17"/>
                  </a:lnTo>
                  <a:lnTo>
                    <a:pt x="125" y="8"/>
                  </a:lnTo>
                  <a:lnTo>
                    <a:pt x="129" y="3"/>
                  </a:lnTo>
                  <a:lnTo>
                    <a:pt x="13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84"/>
            <p:cNvSpPr>
              <a:spLocks/>
            </p:cNvSpPr>
            <p:nvPr/>
          </p:nvSpPr>
          <p:spPr bwMode="auto">
            <a:xfrm>
              <a:off x="7789863" y="4941888"/>
              <a:ext cx="112713" cy="34925"/>
            </a:xfrm>
            <a:custGeom>
              <a:avLst/>
              <a:gdLst>
                <a:gd name="T0" fmla="*/ 3 w 71"/>
                <a:gd name="T1" fmla="*/ 0 h 22"/>
                <a:gd name="T2" fmla="*/ 71 w 71"/>
                <a:gd name="T3" fmla="*/ 9 h 22"/>
                <a:gd name="T4" fmla="*/ 71 w 71"/>
                <a:gd name="T5" fmla="*/ 9 h 22"/>
                <a:gd name="T6" fmla="*/ 71 w 71"/>
                <a:gd name="T7" fmla="*/ 9 h 22"/>
                <a:gd name="T8" fmla="*/ 68 w 71"/>
                <a:gd name="T9" fmla="*/ 22 h 22"/>
                <a:gd name="T10" fmla="*/ 63 w 71"/>
                <a:gd name="T11" fmla="*/ 21 h 22"/>
                <a:gd name="T12" fmla="*/ 63 w 71"/>
                <a:gd name="T13" fmla="*/ 22 h 22"/>
                <a:gd name="T14" fmla="*/ 63 w 71"/>
                <a:gd name="T15" fmla="*/ 22 h 22"/>
                <a:gd name="T16" fmla="*/ 8 w 71"/>
                <a:gd name="T17" fmla="*/ 17 h 22"/>
                <a:gd name="T18" fmla="*/ 8 w 71"/>
                <a:gd name="T19" fmla="*/ 17 h 22"/>
                <a:gd name="T20" fmla="*/ 5 w 71"/>
                <a:gd name="T21" fmla="*/ 16 h 22"/>
                <a:gd name="T22" fmla="*/ 3 w 71"/>
                <a:gd name="T23" fmla="*/ 16 h 22"/>
                <a:gd name="T24" fmla="*/ 1 w 71"/>
                <a:gd name="T25" fmla="*/ 16 h 22"/>
                <a:gd name="T26" fmla="*/ 0 w 71"/>
                <a:gd name="T27" fmla="*/ 16 h 22"/>
                <a:gd name="T28" fmla="*/ 3 w 71"/>
                <a:gd name="T29" fmla="*/ 0 h 22"/>
                <a:gd name="T30" fmla="*/ 3 w 71"/>
                <a:gd name="T3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22">
                  <a:moveTo>
                    <a:pt x="3" y="0"/>
                  </a:moveTo>
                  <a:lnTo>
                    <a:pt x="71" y="9"/>
                  </a:lnTo>
                  <a:lnTo>
                    <a:pt x="71" y="9"/>
                  </a:lnTo>
                  <a:lnTo>
                    <a:pt x="71" y="9"/>
                  </a:lnTo>
                  <a:lnTo>
                    <a:pt x="68" y="22"/>
                  </a:lnTo>
                  <a:lnTo>
                    <a:pt x="63" y="21"/>
                  </a:lnTo>
                  <a:lnTo>
                    <a:pt x="63" y="22"/>
                  </a:lnTo>
                  <a:lnTo>
                    <a:pt x="63" y="22"/>
                  </a:lnTo>
                  <a:lnTo>
                    <a:pt x="8" y="17"/>
                  </a:lnTo>
                  <a:lnTo>
                    <a:pt x="8" y="17"/>
                  </a:lnTo>
                  <a:lnTo>
                    <a:pt x="5" y="16"/>
                  </a:lnTo>
                  <a:lnTo>
                    <a:pt x="3" y="16"/>
                  </a:lnTo>
                  <a:lnTo>
                    <a:pt x="1" y="16"/>
                  </a:lnTo>
                  <a:lnTo>
                    <a:pt x="0" y="16"/>
                  </a:lnTo>
                  <a:lnTo>
                    <a:pt x="3" y="0"/>
                  </a:lnTo>
                  <a:lnTo>
                    <a:pt x="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85"/>
            <p:cNvSpPr>
              <a:spLocks/>
            </p:cNvSpPr>
            <p:nvPr/>
          </p:nvSpPr>
          <p:spPr bwMode="auto">
            <a:xfrm>
              <a:off x="8516938" y="4875213"/>
              <a:ext cx="107950" cy="53975"/>
            </a:xfrm>
            <a:custGeom>
              <a:avLst/>
              <a:gdLst>
                <a:gd name="T0" fmla="*/ 7 w 68"/>
                <a:gd name="T1" fmla="*/ 0 h 34"/>
                <a:gd name="T2" fmla="*/ 68 w 68"/>
                <a:gd name="T3" fmla="*/ 18 h 34"/>
                <a:gd name="T4" fmla="*/ 63 w 68"/>
                <a:gd name="T5" fmla="*/ 34 h 34"/>
                <a:gd name="T6" fmla="*/ 0 w 68"/>
                <a:gd name="T7" fmla="*/ 13 h 34"/>
                <a:gd name="T8" fmla="*/ 7 w 68"/>
                <a:gd name="T9" fmla="*/ 0 h 34"/>
              </a:gdLst>
              <a:ahLst/>
              <a:cxnLst>
                <a:cxn ang="0">
                  <a:pos x="T0" y="T1"/>
                </a:cxn>
                <a:cxn ang="0">
                  <a:pos x="T2" y="T3"/>
                </a:cxn>
                <a:cxn ang="0">
                  <a:pos x="T4" y="T5"/>
                </a:cxn>
                <a:cxn ang="0">
                  <a:pos x="T6" y="T7"/>
                </a:cxn>
                <a:cxn ang="0">
                  <a:pos x="T8" y="T9"/>
                </a:cxn>
              </a:cxnLst>
              <a:rect l="0" t="0" r="r" b="b"/>
              <a:pathLst>
                <a:path w="68" h="34">
                  <a:moveTo>
                    <a:pt x="7" y="0"/>
                  </a:moveTo>
                  <a:lnTo>
                    <a:pt x="68" y="18"/>
                  </a:lnTo>
                  <a:lnTo>
                    <a:pt x="63" y="34"/>
                  </a:lnTo>
                  <a:lnTo>
                    <a:pt x="0" y="13"/>
                  </a:lnTo>
                  <a:lnTo>
                    <a:pt x="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86"/>
            <p:cNvSpPr>
              <a:spLocks/>
            </p:cNvSpPr>
            <p:nvPr/>
          </p:nvSpPr>
          <p:spPr bwMode="auto">
            <a:xfrm>
              <a:off x="8474075" y="4386263"/>
              <a:ext cx="57150" cy="400050"/>
            </a:xfrm>
            <a:custGeom>
              <a:avLst/>
              <a:gdLst>
                <a:gd name="T0" fmla="*/ 1 w 36"/>
                <a:gd name="T1" fmla="*/ 0 h 252"/>
                <a:gd name="T2" fmla="*/ 9 w 36"/>
                <a:gd name="T3" fmla="*/ 27 h 252"/>
                <a:gd name="T4" fmla="*/ 17 w 36"/>
                <a:gd name="T5" fmla="*/ 48 h 252"/>
                <a:gd name="T6" fmla="*/ 22 w 36"/>
                <a:gd name="T7" fmla="*/ 67 h 252"/>
                <a:gd name="T8" fmla="*/ 26 w 36"/>
                <a:gd name="T9" fmla="*/ 84 h 252"/>
                <a:gd name="T10" fmla="*/ 30 w 36"/>
                <a:gd name="T11" fmla="*/ 100 h 252"/>
                <a:gd name="T12" fmla="*/ 32 w 36"/>
                <a:gd name="T13" fmla="*/ 118 h 252"/>
                <a:gd name="T14" fmla="*/ 35 w 36"/>
                <a:gd name="T15" fmla="*/ 138 h 252"/>
                <a:gd name="T16" fmla="*/ 36 w 36"/>
                <a:gd name="T17" fmla="*/ 158 h 252"/>
                <a:gd name="T18" fmla="*/ 36 w 36"/>
                <a:gd name="T19" fmla="*/ 179 h 252"/>
                <a:gd name="T20" fmla="*/ 36 w 36"/>
                <a:gd name="T21" fmla="*/ 199 h 252"/>
                <a:gd name="T22" fmla="*/ 35 w 36"/>
                <a:gd name="T23" fmla="*/ 219 h 252"/>
                <a:gd name="T24" fmla="*/ 32 w 36"/>
                <a:gd name="T25" fmla="*/ 235 h 252"/>
                <a:gd name="T26" fmla="*/ 31 w 36"/>
                <a:gd name="T27" fmla="*/ 247 h 252"/>
                <a:gd name="T28" fmla="*/ 30 w 36"/>
                <a:gd name="T29" fmla="*/ 252 h 252"/>
                <a:gd name="T30" fmla="*/ 28 w 36"/>
                <a:gd name="T31" fmla="*/ 249 h 252"/>
                <a:gd name="T32" fmla="*/ 27 w 36"/>
                <a:gd name="T33" fmla="*/ 237 h 252"/>
                <a:gd name="T34" fmla="*/ 23 w 36"/>
                <a:gd name="T35" fmla="*/ 220 h 252"/>
                <a:gd name="T36" fmla="*/ 18 w 36"/>
                <a:gd name="T37" fmla="*/ 199 h 252"/>
                <a:gd name="T38" fmla="*/ 13 w 36"/>
                <a:gd name="T39" fmla="*/ 176 h 252"/>
                <a:gd name="T40" fmla="*/ 9 w 36"/>
                <a:gd name="T41" fmla="*/ 151 h 252"/>
                <a:gd name="T42" fmla="*/ 4 w 36"/>
                <a:gd name="T43" fmla="*/ 127 h 252"/>
                <a:gd name="T44" fmla="*/ 1 w 36"/>
                <a:gd name="T45" fmla="*/ 107 h 252"/>
                <a:gd name="T46" fmla="*/ 0 w 36"/>
                <a:gd name="T47" fmla="*/ 87 h 252"/>
                <a:gd name="T48" fmla="*/ 0 w 36"/>
                <a:gd name="T49" fmla="*/ 66 h 252"/>
                <a:gd name="T50" fmla="*/ 0 w 36"/>
                <a:gd name="T51" fmla="*/ 46 h 252"/>
                <a:gd name="T52" fmla="*/ 0 w 36"/>
                <a:gd name="T53" fmla="*/ 28 h 252"/>
                <a:gd name="T54" fmla="*/ 0 w 36"/>
                <a:gd name="T55" fmla="*/ 14 h 252"/>
                <a:gd name="T56" fmla="*/ 1 w 36"/>
                <a:gd name="T57" fmla="*/ 3 h 252"/>
                <a:gd name="T58" fmla="*/ 1 w 36"/>
                <a:gd name="T59"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252">
                  <a:moveTo>
                    <a:pt x="1" y="0"/>
                  </a:moveTo>
                  <a:lnTo>
                    <a:pt x="9" y="27"/>
                  </a:lnTo>
                  <a:lnTo>
                    <a:pt x="17" y="48"/>
                  </a:lnTo>
                  <a:lnTo>
                    <a:pt x="22" y="67"/>
                  </a:lnTo>
                  <a:lnTo>
                    <a:pt x="26" y="84"/>
                  </a:lnTo>
                  <a:lnTo>
                    <a:pt x="30" y="100"/>
                  </a:lnTo>
                  <a:lnTo>
                    <a:pt x="32" y="118"/>
                  </a:lnTo>
                  <a:lnTo>
                    <a:pt x="35" y="138"/>
                  </a:lnTo>
                  <a:lnTo>
                    <a:pt x="36" y="158"/>
                  </a:lnTo>
                  <a:lnTo>
                    <a:pt x="36" y="179"/>
                  </a:lnTo>
                  <a:lnTo>
                    <a:pt x="36" y="199"/>
                  </a:lnTo>
                  <a:lnTo>
                    <a:pt x="35" y="219"/>
                  </a:lnTo>
                  <a:lnTo>
                    <a:pt x="32" y="235"/>
                  </a:lnTo>
                  <a:lnTo>
                    <a:pt x="31" y="247"/>
                  </a:lnTo>
                  <a:lnTo>
                    <a:pt x="30" y="252"/>
                  </a:lnTo>
                  <a:lnTo>
                    <a:pt x="28" y="249"/>
                  </a:lnTo>
                  <a:lnTo>
                    <a:pt x="27" y="237"/>
                  </a:lnTo>
                  <a:lnTo>
                    <a:pt x="23" y="220"/>
                  </a:lnTo>
                  <a:lnTo>
                    <a:pt x="18" y="199"/>
                  </a:lnTo>
                  <a:lnTo>
                    <a:pt x="13" y="176"/>
                  </a:lnTo>
                  <a:lnTo>
                    <a:pt x="9" y="151"/>
                  </a:lnTo>
                  <a:lnTo>
                    <a:pt x="4" y="127"/>
                  </a:lnTo>
                  <a:lnTo>
                    <a:pt x="1" y="107"/>
                  </a:lnTo>
                  <a:lnTo>
                    <a:pt x="0" y="87"/>
                  </a:lnTo>
                  <a:lnTo>
                    <a:pt x="0" y="66"/>
                  </a:lnTo>
                  <a:lnTo>
                    <a:pt x="0" y="46"/>
                  </a:lnTo>
                  <a:lnTo>
                    <a:pt x="0" y="28"/>
                  </a:lnTo>
                  <a:lnTo>
                    <a:pt x="0" y="14"/>
                  </a:lnTo>
                  <a:lnTo>
                    <a:pt x="1" y="3"/>
                  </a:lnTo>
                  <a:lnTo>
                    <a:pt x="1"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87"/>
            <p:cNvSpPr>
              <a:spLocks noEditPoints="1"/>
            </p:cNvSpPr>
            <p:nvPr/>
          </p:nvSpPr>
          <p:spPr bwMode="auto">
            <a:xfrm>
              <a:off x="8213725" y="5030788"/>
              <a:ext cx="609600" cy="522288"/>
            </a:xfrm>
            <a:custGeom>
              <a:avLst/>
              <a:gdLst>
                <a:gd name="T0" fmla="*/ 187 w 384"/>
                <a:gd name="T1" fmla="*/ 12 h 329"/>
                <a:gd name="T2" fmla="*/ 179 w 384"/>
                <a:gd name="T3" fmla="*/ 13 h 329"/>
                <a:gd name="T4" fmla="*/ 140 w 384"/>
                <a:gd name="T5" fmla="*/ 26 h 329"/>
                <a:gd name="T6" fmla="*/ 158 w 384"/>
                <a:gd name="T7" fmla="*/ 38 h 329"/>
                <a:gd name="T8" fmla="*/ 230 w 384"/>
                <a:gd name="T9" fmla="*/ 40 h 329"/>
                <a:gd name="T10" fmla="*/ 240 w 384"/>
                <a:gd name="T11" fmla="*/ 24 h 329"/>
                <a:gd name="T12" fmla="*/ 194 w 384"/>
                <a:gd name="T13" fmla="*/ 12 h 329"/>
                <a:gd name="T14" fmla="*/ 215 w 384"/>
                <a:gd name="T15" fmla="*/ 3 h 329"/>
                <a:gd name="T16" fmla="*/ 260 w 384"/>
                <a:gd name="T17" fmla="*/ 21 h 329"/>
                <a:gd name="T18" fmla="*/ 313 w 384"/>
                <a:gd name="T19" fmla="*/ 40 h 329"/>
                <a:gd name="T20" fmla="*/ 353 w 384"/>
                <a:gd name="T21" fmla="*/ 40 h 329"/>
                <a:gd name="T22" fmla="*/ 373 w 384"/>
                <a:gd name="T23" fmla="*/ 41 h 329"/>
                <a:gd name="T24" fmla="*/ 381 w 384"/>
                <a:gd name="T25" fmla="*/ 41 h 329"/>
                <a:gd name="T26" fmla="*/ 384 w 384"/>
                <a:gd name="T27" fmla="*/ 46 h 329"/>
                <a:gd name="T28" fmla="*/ 384 w 384"/>
                <a:gd name="T29" fmla="*/ 58 h 329"/>
                <a:gd name="T30" fmla="*/ 384 w 384"/>
                <a:gd name="T31" fmla="*/ 83 h 329"/>
                <a:gd name="T32" fmla="*/ 382 w 384"/>
                <a:gd name="T33" fmla="*/ 133 h 329"/>
                <a:gd name="T34" fmla="*/ 382 w 384"/>
                <a:gd name="T35" fmla="*/ 194 h 329"/>
                <a:gd name="T36" fmla="*/ 381 w 384"/>
                <a:gd name="T37" fmla="*/ 253 h 329"/>
                <a:gd name="T38" fmla="*/ 381 w 384"/>
                <a:gd name="T39" fmla="*/ 295 h 329"/>
                <a:gd name="T40" fmla="*/ 381 w 384"/>
                <a:gd name="T41" fmla="*/ 316 h 329"/>
                <a:gd name="T42" fmla="*/ 374 w 384"/>
                <a:gd name="T43" fmla="*/ 326 h 329"/>
                <a:gd name="T44" fmla="*/ 360 w 384"/>
                <a:gd name="T45" fmla="*/ 329 h 329"/>
                <a:gd name="T46" fmla="*/ 338 w 384"/>
                <a:gd name="T47" fmla="*/ 329 h 329"/>
                <a:gd name="T48" fmla="*/ 291 w 384"/>
                <a:gd name="T49" fmla="*/ 329 h 329"/>
                <a:gd name="T50" fmla="*/ 228 w 384"/>
                <a:gd name="T51" fmla="*/ 328 h 329"/>
                <a:gd name="T52" fmla="*/ 160 w 384"/>
                <a:gd name="T53" fmla="*/ 326 h 329"/>
                <a:gd name="T54" fmla="*/ 97 w 384"/>
                <a:gd name="T55" fmla="*/ 325 h 329"/>
                <a:gd name="T56" fmla="*/ 47 w 384"/>
                <a:gd name="T57" fmla="*/ 324 h 329"/>
                <a:gd name="T58" fmla="*/ 22 w 384"/>
                <a:gd name="T59" fmla="*/ 322 h 329"/>
                <a:gd name="T60" fmla="*/ 7 w 384"/>
                <a:gd name="T61" fmla="*/ 316 h 329"/>
                <a:gd name="T62" fmla="*/ 1 w 384"/>
                <a:gd name="T63" fmla="*/ 301 h 329"/>
                <a:gd name="T64" fmla="*/ 1 w 384"/>
                <a:gd name="T65" fmla="*/ 284 h 329"/>
                <a:gd name="T66" fmla="*/ 0 w 384"/>
                <a:gd name="T67" fmla="*/ 246 h 329"/>
                <a:gd name="T68" fmla="*/ 0 w 384"/>
                <a:gd name="T69" fmla="*/ 191 h 329"/>
                <a:gd name="T70" fmla="*/ 0 w 384"/>
                <a:gd name="T71" fmla="*/ 134 h 329"/>
                <a:gd name="T72" fmla="*/ 0 w 384"/>
                <a:gd name="T73" fmla="*/ 84 h 329"/>
                <a:gd name="T74" fmla="*/ 0 w 384"/>
                <a:gd name="T75" fmla="*/ 58 h 329"/>
                <a:gd name="T76" fmla="*/ 3 w 384"/>
                <a:gd name="T77" fmla="*/ 47 h 329"/>
                <a:gd name="T78" fmla="*/ 9 w 384"/>
                <a:gd name="T79" fmla="*/ 41 h 329"/>
                <a:gd name="T80" fmla="*/ 21 w 384"/>
                <a:gd name="T81" fmla="*/ 38 h 329"/>
                <a:gd name="T82" fmla="*/ 39 w 384"/>
                <a:gd name="T83" fmla="*/ 38 h 329"/>
                <a:gd name="T84" fmla="*/ 79 w 384"/>
                <a:gd name="T85" fmla="*/ 38 h 329"/>
                <a:gd name="T86" fmla="*/ 120 w 384"/>
                <a:gd name="T87" fmla="*/ 25 h 329"/>
                <a:gd name="T88" fmla="*/ 157 w 384"/>
                <a:gd name="T89" fmla="*/ 6 h 329"/>
                <a:gd name="T90" fmla="*/ 178 w 384"/>
                <a:gd name="T91" fmla="*/ 0 h 329"/>
                <a:gd name="T92" fmla="*/ 194 w 384"/>
                <a:gd name="T93" fmla="*/ 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4" h="329">
                  <a:moveTo>
                    <a:pt x="194" y="12"/>
                  </a:moveTo>
                  <a:lnTo>
                    <a:pt x="187" y="12"/>
                  </a:lnTo>
                  <a:lnTo>
                    <a:pt x="179" y="13"/>
                  </a:lnTo>
                  <a:lnTo>
                    <a:pt x="179" y="13"/>
                  </a:lnTo>
                  <a:lnTo>
                    <a:pt x="160" y="19"/>
                  </a:lnTo>
                  <a:lnTo>
                    <a:pt x="140" y="26"/>
                  </a:lnTo>
                  <a:lnTo>
                    <a:pt x="123" y="38"/>
                  </a:lnTo>
                  <a:lnTo>
                    <a:pt x="158" y="38"/>
                  </a:lnTo>
                  <a:lnTo>
                    <a:pt x="194" y="38"/>
                  </a:lnTo>
                  <a:lnTo>
                    <a:pt x="230" y="40"/>
                  </a:lnTo>
                  <a:lnTo>
                    <a:pt x="264" y="40"/>
                  </a:lnTo>
                  <a:lnTo>
                    <a:pt x="240" y="24"/>
                  </a:lnTo>
                  <a:lnTo>
                    <a:pt x="216" y="15"/>
                  </a:lnTo>
                  <a:lnTo>
                    <a:pt x="194" y="12"/>
                  </a:lnTo>
                  <a:close/>
                  <a:moveTo>
                    <a:pt x="194" y="0"/>
                  </a:moveTo>
                  <a:lnTo>
                    <a:pt x="215" y="3"/>
                  </a:lnTo>
                  <a:lnTo>
                    <a:pt x="237" y="9"/>
                  </a:lnTo>
                  <a:lnTo>
                    <a:pt x="260" y="21"/>
                  </a:lnTo>
                  <a:lnTo>
                    <a:pt x="285" y="40"/>
                  </a:lnTo>
                  <a:lnTo>
                    <a:pt x="313" y="40"/>
                  </a:lnTo>
                  <a:lnTo>
                    <a:pt x="335" y="40"/>
                  </a:lnTo>
                  <a:lnTo>
                    <a:pt x="353" y="40"/>
                  </a:lnTo>
                  <a:lnTo>
                    <a:pt x="367" y="40"/>
                  </a:lnTo>
                  <a:lnTo>
                    <a:pt x="373" y="41"/>
                  </a:lnTo>
                  <a:lnTo>
                    <a:pt x="378" y="41"/>
                  </a:lnTo>
                  <a:lnTo>
                    <a:pt x="381" y="41"/>
                  </a:lnTo>
                  <a:lnTo>
                    <a:pt x="384" y="44"/>
                  </a:lnTo>
                  <a:lnTo>
                    <a:pt x="384" y="46"/>
                  </a:lnTo>
                  <a:lnTo>
                    <a:pt x="384" y="51"/>
                  </a:lnTo>
                  <a:lnTo>
                    <a:pt x="384" y="58"/>
                  </a:lnTo>
                  <a:lnTo>
                    <a:pt x="384" y="66"/>
                  </a:lnTo>
                  <a:lnTo>
                    <a:pt x="384" y="83"/>
                  </a:lnTo>
                  <a:lnTo>
                    <a:pt x="382" y="105"/>
                  </a:lnTo>
                  <a:lnTo>
                    <a:pt x="382" y="133"/>
                  </a:lnTo>
                  <a:lnTo>
                    <a:pt x="382" y="163"/>
                  </a:lnTo>
                  <a:lnTo>
                    <a:pt x="382" y="194"/>
                  </a:lnTo>
                  <a:lnTo>
                    <a:pt x="382" y="224"/>
                  </a:lnTo>
                  <a:lnTo>
                    <a:pt x="381" y="253"/>
                  </a:lnTo>
                  <a:lnTo>
                    <a:pt x="381" y="277"/>
                  </a:lnTo>
                  <a:lnTo>
                    <a:pt x="381" y="295"/>
                  </a:lnTo>
                  <a:lnTo>
                    <a:pt x="382" y="305"/>
                  </a:lnTo>
                  <a:lnTo>
                    <a:pt x="381" y="316"/>
                  </a:lnTo>
                  <a:lnTo>
                    <a:pt x="380" y="322"/>
                  </a:lnTo>
                  <a:lnTo>
                    <a:pt x="374" y="326"/>
                  </a:lnTo>
                  <a:lnTo>
                    <a:pt x="369" y="328"/>
                  </a:lnTo>
                  <a:lnTo>
                    <a:pt x="360" y="329"/>
                  </a:lnTo>
                  <a:lnTo>
                    <a:pt x="353" y="329"/>
                  </a:lnTo>
                  <a:lnTo>
                    <a:pt x="338" y="329"/>
                  </a:lnTo>
                  <a:lnTo>
                    <a:pt x="317" y="329"/>
                  </a:lnTo>
                  <a:lnTo>
                    <a:pt x="291" y="329"/>
                  </a:lnTo>
                  <a:lnTo>
                    <a:pt x="260" y="328"/>
                  </a:lnTo>
                  <a:lnTo>
                    <a:pt x="228" y="328"/>
                  </a:lnTo>
                  <a:lnTo>
                    <a:pt x="194" y="326"/>
                  </a:lnTo>
                  <a:lnTo>
                    <a:pt x="160" y="326"/>
                  </a:lnTo>
                  <a:lnTo>
                    <a:pt x="127" y="325"/>
                  </a:lnTo>
                  <a:lnTo>
                    <a:pt x="97" y="325"/>
                  </a:lnTo>
                  <a:lnTo>
                    <a:pt x="69" y="324"/>
                  </a:lnTo>
                  <a:lnTo>
                    <a:pt x="47" y="324"/>
                  </a:lnTo>
                  <a:lnTo>
                    <a:pt x="31" y="324"/>
                  </a:lnTo>
                  <a:lnTo>
                    <a:pt x="22" y="322"/>
                  </a:lnTo>
                  <a:lnTo>
                    <a:pt x="12" y="321"/>
                  </a:lnTo>
                  <a:lnTo>
                    <a:pt x="7" y="316"/>
                  </a:lnTo>
                  <a:lnTo>
                    <a:pt x="3" y="309"/>
                  </a:lnTo>
                  <a:lnTo>
                    <a:pt x="1" y="301"/>
                  </a:lnTo>
                  <a:lnTo>
                    <a:pt x="1" y="292"/>
                  </a:lnTo>
                  <a:lnTo>
                    <a:pt x="1" y="284"/>
                  </a:lnTo>
                  <a:lnTo>
                    <a:pt x="1" y="269"/>
                  </a:lnTo>
                  <a:lnTo>
                    <a:pt x="0" y="246"/>
                  </a:lnTo>
                  <a:lnTo>
                    <a:pt x="0" y="220"/>
                  </a:lnTo>
                  <a:lnTo>
                    <a:pt x="0" y="191"/>
                  </a:lnTo>
                  <a:lnTo>
                    <a:pt x="0" y="163"/>
                  </a:lnTo>
                  <a:lnTo>
                    <a:pt x="0" y="134"/>
                  </a:lnTo>
                  <a:lnTo>
                    <a:pt x="0" y="106"/>
                  </a:lnTo>
                  <a:lnTo>
                    <a:pt x="0" y="84"/>
                  </a:lnTo>
                  <a:lnTo>
                    <a:pt x="0" y="68"/>
                  </a:lnTo>
                  <a:lnTo>
                    <a:pt x="0" y="58"/>
                  </a:lnTo>
                  <a:lnTo>
                    <a:pt x="0" y="53"/>
                  </a:lnTo>
                  <a:lnTo>
                    <a:pt x="3" y="47"/>
                  </a:lnTo>
                  <a:lnTo>
                    <a:pt x="5" y="44"/>
                  </a:lnTo>
                  <a:lnTo>
                    <a:pt x="9" y="41"/>
                  </a:lnTo>
                  <a:lnTo>
                    <a:pt x="14" y="40"/>
                  </a:lnTo>
                  <a:lnTo>
                    <a:pt x="21" y="38"/>
                  </a:lnTo>
                  <a:lnTo>
                    <a:pt x="26" y="38"/>
                  </a:lnTo>
                  <a:lnTo>
                    <a:pt x="39" y="38"/>
                  </a:lnTo>
                  <a:lnTo>
                    <a:pt x="56" y="38"/>
                  </a:lnTo>
                  <a:lnTo>
                    <a:pt x="79" y="38"/>
                  </a:lnTo>
                  <a:lnTo>
                    <a:pt x="103" y="38"/>
                  </a:lnTo>
                  <a:lnTo>
                    <a:pt x="120" y="25"/>
                  </a:lnTo>
                  <a:lnTo>
                    <a:pt x="137" y="15"/>
                  </a:lnTo>
                  <a:lnTo>
                    <a:pt x="157" y="6"/>
                  </a:lnTo>
                  <a:lnTo>
                    <a:pt x="178" y="0"/>
                  </a:lnTo>
                  <a:lnTo>
                    <a:pt x="178" y="0"/>
                  </a:lnTo>
                  <a:lnTo>
                    <a:pt x="186" y="0"/>
                  </a:lnTo>
                  <a:lnTo>
                    <a:pt x="194"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88"/>
            <p:cNvSpPr>
              <a:spLocks/>
            </p:cNvSpPr>
            <p:nvPr/>
          </p:nvSpPr>
          <p:spPr bwMode="auto">
            <a:xfrm>
              <a:off x="8470900" y="5010150"/>
              <a:ext cx="139700" cy="80963"/>
            </a:xfrm>
            <a:custGeom>
              <a:avLst/>
              <a:gdLst>
                <a:gd name="T0" fmla="*/ 23 w 88"/>
                <a:gd name="T1" fmla="*/ 0 h 51"/>
                <a:gd name="T2" fmla="*/ 32 w 88"/>
                <a:gd name="T3" fmla="*/ 0 h 51"/>
                <a:gd name="T4" fmla="*/ 43 w 88"/>
                <a:gd name="T5" fmla="*/ 3 h 51"/>
                <a:gd name="T6" fmla="*/ 57 w 88"/>
                <a:gd name="T7" fmla="*/ 5 h 51"/>
                <a:gd name="T8" fmla="*/ 68 w 88"/>
                <a:gd name="T9" fmla="*/ 8 h 51"/>
                <a:gd name="T10" fmla="*/ 79 w 88"/>
                <a:gd name="T11" fmla="*/ 12 h 51"/>
                <a:gd name="T12" fmla="*/ 85 w 88"/>
                <a:gd name="T13" fmla="*/ 13 h 51"/>
                <a:gd name="T14" fmla="*/ 88 w 88"/>
                <a:gd name="T15" fmla="*/ 15 h 51"/>
                <a:gd name="T16" fmla="*/ 87 w 88"/>
                <a:gd name="T17" fmla="*/ 17 h 51"/>
                <a:gd name="T18" fmla="*/ 84 w 88"/>
                <a:gd name="T19" fmla="*/ 24 h 51"/>
                <a:gd name="T20" fmla="*/ 81 w 88"/>
                <a:gd name="T21" fmla="*/ 33 h 51"/>
                <a:gd name="T22" fmla="*/ 79 w 88"/>
                <a:gd name="T23" fmla="*/ 42 h 51"/>
                <a:gd name="T24" fmla="*/ 75 w 88"/>
                <a:gd name="T25" fmla="*/ 47 h 51"/>
                <a:gd name="T26" fmla="*/ 70 w 88"/>
                <a:gd name="T27" fmla="*/ 50 h 51"/>
                <a:gd name="T28" fmla="*/ 63 w 88"/>
                <a:gd name="T29" fmla="*/ 51 h 51"/>
                <a:gd name="T30" fmla="*/ 58 w 88"/>
                <a:gd name="T31" fmla="*/ 50 h 51"/>
                <a:gd name="T32" fmla="*/ 57 w 88"/>
                <a:gd name="T33" fmla="*/ 50 h 51"/>
                <a:gd name="T34" fmla="*/ 53 w 88"/>
                <a:gd name="T35" fmla="*/ 50 h 51"/>
                <a:gd name="T36" fmla="*/ 46 w 88"/>
                <a:gd name="T37" fmla="*/ 51 h 51"/>
                <a:gd name="T38" fmla="*/ 36 w 88"/>
                <a:gd name="T39" fmla="*/ 51 h 51"/>
                <a:gd name="T40" fmla="*/ 24 w 88"/>
                <a:gd name="T41" fmla="*/ 50 h 51"/>
                <a:gd name="T42" fmla="*/ 13 w 88"/>
                <a:gd name="T43" fmla="*/ 49 h 51"/>
                <a:gd name="T44" fmla="*/ 6 w 88"/>
                <a:gd name="T45" fmla="*/ 47 h 51"/>
                <a:gd name="T46" fmla="*/ 0 w 88"/>
                <a:gd name="T47" fmla="*/ 43 h 51"/>
                <a:gd name="T48" fmla="*/ 2 w 88"/>
                <a:gd name="T49" fmla="*/ 39 h 51"/>
                <a:gd name="T50" fmla="*/ 8 w 88"/>
                <a:gd name="T51" fmla="*/ 29 h 51"/>
                <a:gd name="T52" fmla="*/ 12 w 88"/>
                <a:gd name="T53" fmla="*/ 20 h 51"/>
                <a:gd name="T54" fmla="*/ 12 w 88"/>
                <a:gd name="T55" fmla="*/ 13 h 51"/>
                <a:gd name="T56" fmla="*/ 12 w 88"/>
                <a:gd name="T57" fmla="*/ 5 h 51"/>
                <a:gd name="T58" fmla="*/ 15 w 88"/>
                <a:gd name="T59" fmla="*/ 2 h 51"/>
                <a:gd name="T60" fmla="*/ 23 w 88"/>
                <a:gd name="T6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51">
                  <a:moveTo>
                    <a:pt x="23" y="0"/>
                  </a:moveTo>
                  <a:lnTo>
                    <a:pt x="32" y="0"/>
                  </a:lnTo>
                  <a:lnTo>
                    <a:pt x="43" y="3"/>
                  </a:lnTo>
                  <a:lnTo>
                    <a:pt x="57" y="5"/>
                  </a:lnTo>
                  <a:lnTo>
                    <a:pt x="68" y="8"/>
                  </a:lnTo>
                  <a:lnTo>
                    <a:pt x="79" y="12"/>
                  </a:lnTo>
                  <a:lnTo>
                    <a:pt x="85" y="13"/>
                  </a:lnTo>
                  <a:lnTo>
                    <a:pt x="88" y="15"/>
                  </a:lnTo>
                  <a:lnTo>
                    <a:pt x="87" y="17"/>
                  </a:lnTo>
                  <a:lnTo>
                    <a:pt x="84" y="24"/>
                  </a:lnTo>
                  <a:lnTo>
                    <a:pt x="81" y="33"/>
                  </a:lnTo>
                  <a:lnTo>
                    <a:pt x="79" y="42"/>
                  </a:lnTo>
                  <a:lnTo>
                    <a:pt x="75" y="47"/>
                  </a:lnTo>
                  <a:lnTo>
                    <a:pt x="70" y="50"/>
                  </a:lnTo>
                  <a:lnTo>
                    <a:pt x="63" y="51"/>
                  </a:lnTo>
                  <a:lnTo>
                    <a:pt x="58" y="50"/>
                  </a:lnTo>
                  <a:lnTo>
                    <a:pt x="57" y="50"/>
                  </a:lnTo>
                  <a:lnTo>
                    <a:pt x="53" y="50"/>
                  </a:lnTo>
                  <a:lnTo>
                    <a:pt x="46" y="51"/>
                  </a:lnTo>
                  <a:lnTo>
                    <a:pt x="36" y="51"/>
                  </a:lnTo>
                  <a:lnTo>
                    <a:pt x="24" y="50"/>
                  </a:lnTo>
                  <a:lnTo>
                    <a:pt x="13" y="49"/>
                  </a:lnTo>
                  <a:lnTo>
                    <a:pt x="6" y="47"/>
                  </a:lnTo>
                  <a:lnTo>
                    <a:pt x="0" y="43"/>
                  </a:lnTo>
                  <a:lnTo>
                    <a:pt x="2" y="39"/>
                  </a:lnTo>
                  <a:lnTo>
                    <a:pt x="8" y="29"/>
                  </a:lnTo>
                  <a:lnTo>
                    <a:pt x="12" y="20"/>
                  </a:lnTo>
                  <a:lnTo>
                    <a:pt x="12" y="13"/>
                  </a:lnTo>
                  <a:lnTo>
                    <a:pt x="12" y="5"/>
                  </a:lnTo>
                  <a:lnTo>
                    <a:pt x="15" y="2"/>
                  </a:lnTo>
                  <a:lnTo>
                    <a:pt x="23"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89"/>
            <p:cNvSpPr>
              <a:spLocks/>
            </p:cNvSpPr>
            <p:nvPr/>
          </p:nvSpPr>
          <p:spPr bwMode="auto">
            <a:xfrm>
              <a:off x="8213725" y="5257800"/>
              <a:ext cx="606425" cy="52388"/>
            </a:xfrm>
            <a:custGeom>
              <a:avLst/>
              <a:gdLst>
                <a:gd name="T0" fmla="*/ 0 w 382"/>
                <a:gd name="T1" fmla="*/ 0 h 33"/>
                <a:gd name="T2" fmla="*/ 1 w 382"/>
                <a:gd name="T3" fmla="*/ 4 h 33"/>
                <a:gd name="T4" fmla="*/ 1 w 382"/>
                <a:gd name="T5" fmla="*/ 9 h 33"/>
                <a:gd name="T6" fmla="*/ 3 w 382"/>
                <a:gd name="T7" fmla="*/ 14 h 33"/>
                <a:gd name="T8" fmla="*/ 5 w 382"/>
                <a:gd name="T9" fmla="*/ 18 h 33"/>
                <a:gd name="T10" fmla="*/ 8 w 382"/>
                <a:gd name="T11" fmla="*/ 21 h 33"/>
                <a:gd name="T12" fmla="*/ 12 w 382"/>
                <a:gd name="T13" fmla="*/ 24 h 33"/>
                <a:gd name="T14" fmla="*/ 16 w 382"/>
                <a:gd name="T15" fmla="*/ 26 h 33"/>
                <a:gd name="T16" fmla="*/ 22 w 382"/>
                <a:gd name="T17" fmla="*/ 26 h 33"/>
                <a:gd name="T18" fmla="*/ 360 w 382"/>
                <a:gd name="T19" fmla="*/ 26 h 33"/>
                <a:gd name="T20" fmla="*/ 367 w 382"/>
                <a:gd name="T21" fmla="*/ 26 h 33"/>
                <a:gd name="T22" fmla="*/ 372 w 382"/>
                <a:gd name="T23" fmla="*/ 24 h 33"/>
                <a:gd name="T24" fmla="*/ 376 w 382"/>
                <a:gd name="T25" fmla="*/ 21 h 33"/>
                <a:gd name="T26" fmla="*/ 378 w 382"/>
                <a:gd name="T27" fmla="*/ 18 h 33"/>
                <a:gd name="T28" fmla="*/ 380 w 382"/>
                <a:gd name="T29" fmla="*/ 14 h 33"/>
                <a:gd name="T30" fmla="*/ 381 w 382"/>
                <a:gd name="T31" fmla="*/ 9 h 33"/>
                <a:gd name="T32" fmla="*/ 382 w 382"/>
                <a:gd name="T33" fmla="*/ 4 h 33"/>
                <a:gd name="T34" fmla="*/ 382 w 382"/>
                <a:gd name="T35" fmla="*/ 0 h 33"/>
                <a:gd name="T36" fmla="*/ 382 w 382"/>
                <a:gd name="T37" fmla="*/ 24 h 33"/>
                <a:gd name="T38" fmla="*/ 377 w 382"/>
                <a:gd name="T39" fmla="*/ 27 h 33"/>
                <a:gd name="T40" fmla="*/ 370 w 382"/>
                <a:gd name="T41" fmla="*/ 31 h 33"/>
                <a:gd name="T42" fmla="*/ 361 w 382"/>
                <a:gd name="T43" fmla="*/ 33 h 33"/>
                <a:gd name="T44" fmla="*/ 22 w 382"/>
                <a:gd name="T45" fmla="*/ 33 h 33"/>
                <a:gd name="T46" fmla="*/ 13 w 382"/>
                <a:gd name="T47" fmla="*/ 31 h 33"/>
                <a:gd name="T48" fmla="*/ 5 w 382"/>
                <a:gd name="T49" fmla="*/ 27 h 33"/>
                <a:gd name="T50" fmla="*/ 0 w 382"/>
                <a:gd name="T51" fmla="*/ 24 h 33"/>
                <a:gd name="T52" fmla="*/ 0 w 382"/>
                <a:gd name="T5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2" h="33">
                  <a:moveTo>
                    <a:pt x="0" y="0"/>
                  </a:moveTo>
                  <a:lnTo>
                    <a:pt x="1" y="4"/>
                  </a:lnTo>
                  <a:lnTo>
                    <a:pt x="1" y="9"/>
                  </a:lnTo>
                  <a:lnTo>
                    <a:pt x="3" y="14"/>
                  </a:lnTo>
                  <a:lnTo>
                    <a:pt x="5" y="18"/>
                  </a:lnTo>
                  <a:lnTo>
                    <a:pt x="8" y="21"/>
                  </a:lnTo>
                  <a:lnTo>
                    <a:pt x="12" y="24"/>
                  </a:lnTo>
                  <a:lnTo>
                    <a:pt x="16" y="26"/>
                  </a:lnTo>
                  <a:lnTo>
                    <a:pt x="22" y="26"/>
                  </a:lnTo>
                  <a:lnTo>
                    <a:pt x="360" y="26"/>
                  </a:lnTo>
                  <a:lnTo>
                    <a:pt x="367" y="26"/>
                  </a:lnTo>
                  <a:lnTo>
                    <a:pt x="372" y="24"/>
                  </a:lnTo>
                  <a:lnTo>
                    <a:pt x="376" y="21"/>
                  </a:lnTo>
                  <a:lnTo>
                    <a:pt x="378" y="18"/>
                  </a:lnTo>
                  <a:lnTo>
                    <a:pt x="380" y="14"/>
                  </a:lnTo>
                  <a:lnTo>
                    <a:pt x="381" y="9"/>
                  </a:lnTo>
                  <a:lnTo>
                    <a:pt x="382" y="4"/>
                  </a:lnTo>
                  <a:lnTo>
                    <a:pt x="382" y="0"/>
                  </a:lnTo>
                  <a:lnTo>
                    <a:pt x="382" y="24"/>
                  </a:lnTo>
                  <a:lnTo>
                    <a:pt x="377" y="27"/>
                  </a:lnTo>
                  <a:lnTo>
                    <a:pt x="370" y="31"/>
                  </a:lnTo>
                  <a:lnTo>
                    <a:pt x="361" y="33"/>
                  </a:lnTo>
                  <a:lnTo>
                    <a:pt x="22" y="33"/>
                  </a:lnTo>
                  <a:lnTo>
                    <a:pt x="13" y="31"/>
                  </a:lnTo>
                  <a:lnTo>
                    <a:pt x="5" y="27"/>
                  </a:lnTo>
                  <a:lnTo>
                    <a:pt x="0" y="24"/>
                  </a:lnTo>
                  <a:lnTo>
                    <a:pt x="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90"/>
            <p:cNvSpPr>
              <a:spLocks/>
            </p:cNvSpPr>
            <p:nvPr/>
          </p:nvSpPr>
          <p:spPr bwMode="auto">
            <a:xfrm>
              <a:off x="8477250" y="5273675"/>
              <a:ext cx="79375" cy="93663"/>
            </a:xfrm>
            <a:custGeom>
              <a:avLst/>
              <a:gdLst>
                <a:gd name="T0" fmla="*/ 0 w 50"/>
                <a:gd name="T1" fmla="*/ 0 h 59"/>
                <a:gd name="T2" fmla="*/ 50 w 50"/>
                <a:gd name="T3" fmla="*/ 0 h 59"/>
                <a:gd name="T4" fmla="*/ 50 w 50"/>
                <a:gd name="T5" fmla="*/ 28 h 59"/>
                <a:gd name="T6" fmla="*/ 42 w 50"/>
                <a:gd name="T7" fmla="*/ 28 h 59"/>
                <a:gd name="T8" fmla="*/ 42 w 50"/>
                <a:gd name="T9" fmla="*/ 59 h 59"/>
                <a:gd name="T10" fmla="*/ 8 w 50"/>
                <a:gd name="T11" fmla="*/ 59 h 59"/>
                <a:gd name="T12" fmla="*/ 8 w 50"/>
                <a:gd name="T13" fmla="*/ 28 h 59"/>
                <a:gd name="T14" fmla="*/ 0 w 50"/>
                <a:gd name="T15" fmla="*/ 28 h 59"/>
                <a:gd name="T16" fmla="*/ 0 w 50"/>
                <a:gd name="T1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9">
                  <a:moveTo>
                    <a:pt x="0" y="0"/>
                  </a:moveTo>
                  <a:lnTo>
                    <a:pt x="50" y="0"/>
                  </a:lnTo>
                  <a:lnTo>
                    <a:pt x="50" y="28"/>
                  </a:lnTo>
                  <a:lnTo>
                    <a:pt x="42" y="28"/>
                  </a:lnTo>
                  <a:lnTo>
                    <a:pt x="42" y="59"/>
                  </a:lnTo>
                  <a:lnTo>
                    <a:pt x="8" y="59"/>
                  </a:lnTo>
                  <a:lnTo>
                    <a:pt x="8" y="28"/>
                  </a:lnTo>
                  <a:lnTo>
                    <a:pt x="0" y="28"/>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91"/>
            <p:cNvSpPr>
              <a:spLocks/>
            </p:cNvSpPr>
            <p:nvPr/>
          </p:nvSpPr>
          <p:spPr bwMode="auto">
            <a:xfrm>
              <a:off x="8485188" y="5280025"/>
              <a:ext cx="63500" cy="73025"/>
            </a:xfrm>
            <a:custGeom>
              <a:avLst/>
              <a:gdLst>
                <a:gd name="T0" fmla="*/ 0 w 40"/>
                <a:gd name="T1" fmla="*/ 0 h 46"/>
                <a:gd name="T2" fmla="*/ 40 w 40"/>
                <a:gd name="T3" fmla="*/ 0 h 46"/>
                <a:gd name="T4" fmla="*/ 40 w 40"/>
                <a:gd name="T5" fmla="*/ 21 h 46"/>
                <a:gd name="T6" fmla="*/ 34 w 40"/>
                <a:gd name="T7" fmla="*/ 21 h 46"/>
                <a:gd name="T8" fmla="*/ 34 w 40"/>
                <a:gd name="T9" fmla="*/ 46 h 46"/>
                <a:gd name="T10" fmla="*/ 7 w 40"/>
                <a:gd name="T11" fmla="*/ 46 h 46"/>
                <a:gd name="T12" fmla="*/ 7 w 40"/>
                <a:gd name="T13" fmla="*/ 21 h 46"/>
                <a:gd name="T14" fmla="*/ 0 w 40"/>
                <a:gd name="T15" fmla="*/ 21 h 46"/>
                <a:gd name="T16" fmla="*/ 0 w 40"/>
                <a:gd name="T17"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6">
                  <a:moveTo>
                    <a:pt x="0" y="0"/>
                  </a:moveTo>
                  <a:lnTo>
                    <a:pt x="40" y="0"/>
                  </a:lnTo>
                  <a:lnTo>
                    <a:pt x="40" y="21"/>
                  </a:lnTo>
                  <a:lnTo>
                    <a:pt x="34" y="21"/>
                  </a:lnTo>
                  <a:lnTo>
                    <a:pt x="34" y="46"/>
                  </a:lnTo>
                  <a:lnTo>
                    <a:pt x="7" y="46"/>
                  </a:lnTo>
                  <a:lnTo>
                    <a:pt x="7" y="21"/>
                  </a:lnTo>
                  <a:lnTo>
                    <a:pt x="0" y="21"/>
                  </a:lnTo>
                  <a:lnTo>
                    <a:pt x="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4" name="Group 53"/>
          <p:cNvGrpSpPr/>
          <p:nvPr/>
        </p:nvGrpSpPr>
        <p:grpSpPr>
          <a:xfrm>
            <a:off x="2931061" y="2006998"/>
            <a:ext cx="1228793" cy="3554577"/>
            <a:chOff x="3357563" y="3578225"/>
            <a:chExt cx="962025" cy="2782888"/>
          </a:xfrm>
        </p:grpSpPr>
        <p:sp>
          <p:nvSpPr>
            <p:cNvPr id="55" name="Freeform 93"/>
            <p:cNvSpPr>
              <a:spLocks noEditPoints="1"/>
            </p:cNvSpPr>
            <p:nvPr/>
          </p:nvSpPr>
          <p:spPr bwMode="auto">
            <a:xfrm>
              <a:off x="3405188" y="3578225"/>
              <a:ext cx="914400" cy="2782888"/>
            </a:xfrm>
            <a:custGeom>
              <a:avLst/>
              <a:gdLst>
                <a:gd name="T0" fmla="*/ 149 w 576"/>
                <a:gd name="T1" fmla="*/ 646 h 1753"/>
                <a:gd name="T2" fmla="*/ 135 w 576"/>
                <a:gd name="T3" fmla="*/ 701 h 1753"/>
                <a:gd name="T4" fmla="*/ 115 w 576"/>
                <a:gd name="T5" fmla="*/ 849 h 1753"/>
                <a:gd name="T6" fmla="*/ 141 w 576"/>
                <a:gd name="T7" fmla="*/ 811 h 1753"/>
                <a:gd name="T8" fmla="*/ 173 w 576"/>
                <a:gd name="T9" fmla="*/ 659 h 1753"/>
                <a:gd name="T10" fmla="*/ 161 w 576"/>
                <a:gd name="T11" fmla="*/ 566 h 1753"/>
                <a:gd name="T12" fmla="*/ 188 w 576"/>
                <a:gd name="T13" fmla="*/ 164 h 1753"/>
                <a:gd name="T14" fmla="*/ 212 w 576"/>
                <a:gd name="T15" fmla="*/ 144 h 1753"/>
                <a:gd name="T16" fmla="*/ 432 w 576"/>
                <a:gd name="T17" fmla="*/ 135 h 1753"/>
                <a:gd name="T18" fmla="*/ 201 w 576"/>
                <a:gd name="T19" fmla="*/ 126 h 1753"/>
                <a:gd name="T20" fmla="*/ 205 w 576"/>
                <a:gd name="T21" fmla="*/ 119 h 1753"/>
                <a:gd name="T22" fmla="*/ 370 w 576"/>
                <a:gd name="T23" fmla="*/ 15 h 1753"/>
                <a:gd name="T24" fmla="*/ 403 w 576"/>
                <a:gd name="T25" fmla="*/ 106 h 1753"/>
                <a:gd name="T26" fmla="*/ 421 w 576"/>
                <a:gd name="T27" fmla="*/ 122 h 1753"/>
                <a:gd name="T28" fmla="*/ 442 w 576"/>
                <a:gd name="T29" fmla="*/ 136 h 1753"/>
                <a:gd name="T30" fmla="*/ 413 w 576"/>
                <a:gd name="T31" fmla="*/ 191 h 1753"/>
                <a:gd name="T32" fmla="*/ 424 w 576"/>
                <a:gd name="T33" fmla="*/ 253 h 1753"/>
                <a:gd name="T34" fmla="*/ 428 w 576"/>
                <a:gd name="T35" fmla="*/ 237 h 1753"/>
                <a:gd name="T36" fmla="*/ 385 w 576"/>
                <a:gd name="T37" fmla="*/ 216 h 1753"/>
                <a:gd name="T38" fmla="*/ 392 w 576"/>
                <a:gd name="T39" fmla="*/ 267 h 1753"/>
                <a:gd name="T40" fmla="*/ 485 w 576"/>
                <a:gd name="T41" fmla="*/ 303 h 1753"/>
                <a:gd name="T42" fmla="*/ 504 w 576"/>
                <a:gd name="T43" fmla="*/ 481 h 1753"/>
                <a:gd name="T44" fmla="*/ 527 w 576"/>
                <a:gd name="T45" fmla="*/ 678 h 1753"/>
                <a:gd name="T46" fmla="*/ 526 w 576"/>
                <a:gd name="T47" fmla="*/ 778 h 1753"/>
                <a:gd name="T48" fmla="*/ 574 w 576"/>
                <a:gd name="T49" fmla="*/ 931 h 1753"/>
                <a:gd name="T50" fmla="*/ 536 w 576"/>
                <a:gd name="T51" fmla="*/ 998 h 1753"/>
                <a:gd name="T52" fmla="*/ 522 w 576"/>
                <a:gd name="T53" fmla="*/ 999 h 1753"/>
                <a:gd name="T54" fmla="*/ 516 w 576"/>
                <a:gd name="T55" fmla="*/ 990 h 1753"/>
                <a:gd name="T56" fmla="*/ 505 w 576"/>
                <a:gd name="T57" fmla="*/ 989 h 1753"/>
                <a:gd name="T58" fmla="*/ 509 w 576"/>
                <a:gd name="T59" fmla="*/ 974 h 1753"/>
                <a:gd name="T60" fmla="*/ 523 w 576"/>
                <a:gd name="T61" fmla="*/ 962 h 1753"/>
                <a:gd name="T62" fmla="*/ 506 w 576"/>
                <a:gd name="T63" fmla="*/ 904 h 1753"/>
                <a:gd name="T64" fmla="*/ 478 w 576"/>
                <a:gd name="T65" fmla="*/ 779 h 1753"/>
                <a:gd name="T66" fmla="*/ 480 w 576"/>
                <a:gd name="T67" fmla="*/ 901 h 1753"/>
                <a:gd name="T68" fmla="*/ 491 w 576"/>
                <a:gd name="T69" fmla="*/ 1121 h 1753"/>
                <a:gd name="T70" fmla="*/ 420 w 576"/>
                <a:gd name="T71" fmla="*/ 1173 h 1753"/>
                <a:gd name="T72" fmla="*/ 403 w 576"/>
                <a:gd name="T73" fmla="*/ 1373 h 1753"/>
                <a:gd name="T74" fmla="*/ 358 w 576"/>
                <a:gd name="T75" fmla="*/ 1561 h 1753"/>
                <a:gd name="T76" fmla="*/ 340 w 576"/>
                <a:gd name="T77" fmla="*/ 1711 h 1753"/>
                <a:gd name="T78" fmla="*/ 254 w 576"/>
                <a:gd name="T79" fmla="*/ 1735 h 1753"/>
                <a:gd name="T80" fmla="*/ 301 w 576"/>
                <a:gd name="T81" fmla="*/ 1588 h 1753"/>
                <a:gd name="T82" fmla="*/ 315 w 576"/>
                <a:gd name="T83" fmla="*/ 1362 h 1753"/>
                <a:gd name="T84" fmla="*/ 327 w 576"/>
                <a:gd name="T85" fmla="*/ 1186 h 1753"/>
                <a:gd name="T86" fmla="*/ 199 w 576"/>
                <a:gd name="T87" fmla="*/ 1209 h 1753"/>
                <a:gd name="T88" fmla="*/ 146 w 576"/>
                <a:gd name="T89" fmla="*/ 1376 h 1753"/>
                <a:gd name="T90" fmla="*/ 91 w 576"/>
                <a:gd name="T91" fmla="*/ 1571 h 1753"/>
                <a:gd name="T92" fmla="*/ 86 w 576"/>
                <a:gd name="T93" fmla="*/ 1720 h 1753"/>
                <a:gd name="T94" fmla="*/ 1 w 576"/>
                <a:gd name="T95" fmla="*/ 1732 h 1753"/>
                <a:gd name="T96" fmla="*/ 38 w 576"/>
                <a:gd name="T97" fmla="*/ 1528 h 1753"/>
                <a:gd name="T98" fmla="*/ 102 w 576"/>
                <a:gd name="T99" fmla="*/ 1189 h 1753"/>
                <a:gd name="T100" fmla="*/ 98 w 576"/>
                <a:gd name="T101" fmla="*/ 1095 h 1753"/>
                <a:gd name="T102" fmla="*/ 116 w 576"/>
                <a:gd name="T103" fmla="*/ 983 h 1753"/>
                <a:gd name="T104" fmla="*/ 69 w 576"/>
                <a:gd name="T105" fmla="*/ 969 h 1753"/>
                <a:gd name="T106" fmla="*/ 68 w 576"/>
                <a:gd name="T107" fmla="*/ 871 h 1753"/>
                <a:gd name="T108" fmla="*/ 77 w 576"/>
                <a:gd name="T109" fmla="*/ 741 h 1753"/>
                <a:gd name="T110" fmla="*/ 64 w 576"/>
                <a:gd name="T111" fmla="*/ 674 h 1753"/>
                <a:gd name="T112" fmla="*/ 80 w 576"/>
                <a:gd name="T113" fmla="*/ 524 h 1753"/>
                <a:gd name="T114" fmla="*/ 115 w 576"/>
                <a:gd name="T115" fmla="*/ 308 h 1753"/>
                <a:gd name="T116" fmla="*/ 213 w 576"/>
                <a:gd name="T117" fmla="*/ 258 h 1753"/>
                <a:gd name="T118" fmla="*/ 182 w 576"/>
                <a:gd name="T119" fmla="*/ 250 h 1753"/>
                <a:gd name="T120" fmla="*/ 184 w 576"/>
                <a:gd name="T121" fmla="*/ 191 h 1753"/>
                <a:gd name="T122" fmla="*/ 197 w 576"/>
                <a:gd name="T123" fmla="*/ 131 h 1753"/>
                <a:gd name="T124" fmla="*/ 207 w 576"/>
                <a:gd name="T125" fmla="*/ 59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6" h="1753">
                  <a:moveTo>
                    <a:pt x="158" y="542"/>
                  </a:moveTo>
                  <a:lnTo>
                    <a:pt x="158" y="545"/>
                  </a:lnTo>
                  <a:lnTo>
                    <a:pt x="157" y="555"/>
                  </a:lnTo>
                  <a:lnTo>
                    <a:pt x="156" y="570"/>
                  </a:lnTo>
                  <a:lnTo>
                    <a:pt x="154" y="587"/>
                  </a:lnTo>
                  <a:lnTo>
                    <a:pt x="153" y="604"/>
                  </a:lnTo>
                  <a:lnTo>
                    <a:pt x="152" y="621"/>
                  </a:lnTo>
                  <a:lnTo>
                    <a:pt x="150" y="636"/>
                  </a:lnTo>
                  <a:lnTo>
                    <a:pt x="149" y="646"/>
                  </a:lnTo>
                  <a:lnTo>
                    <a:pt x="146" y="672"/>
                  </a:lnTo>
                  <a:lnTo>
                    <a:pt x="145" y="677"/>
                  </a:lnTo>
                  <a:lnTo>
                    <a:pt x="145" y="682"/>
                  </a:lnTo>
                  <a:lnTo>
                    <a:pt x="144" y="686"/>
                  </a:lnTo>
                  <a:lnTo>
                    <a:pt x="144" y="689"/>
                  </a:lnTo>
                  <a:lnTo>
                    <a:pt x="144" y="690"/>
                  </a:lnTo>
                  <a:lnTo>
                    <a:pt x="137" y="688"/>
                  </a:lnTo>
                  <a:lnTo>
                    <a:pt x="137" y="691"/>
                  </a:lnTo>
                  <a:lnTo>
                    <a:pt x="135" y="701"/>
                  </a:lnTo>
                  <a:lnTo>
                    <a:pt x="132" y="715"/>
                  </a:lnTo>
                  <a:lnTo>
                    <a:pt x="128" y="733"/>
                  </a:lnTo>
                  <a:lnTo>
                    <a:pt x="125" y="750"/>
                  </a:lnTo>
                  <a:lnTo>
                    <a:pt x="123" y="767"/>
                  </a:lnTo>
                  <a:lnTo>
                    <a:pt x="120" y="780"/>
                  </a:lnTo>
                  <a:lnTo>
                    <a:pt x="116" y="800"/>
                  </a:lnTo>
                  <a:lnTo>
                    <a:pt x="114" y="818"/>
                  </a:lnTo>
                  <a:lnTo>
                    <a:pt x="114" y="835"/>
                  </a:lnTo>
                  <a:lnTo>
                    <a:pt x="115" y="849"/>
                  </a:lnTo>
                  <a:lnTo>
                    <a:pt x="120" y="859"/>
                  </a:lnTo>
                  <a:lnTo>
                    <a:pt x="124" y="869"/>
                  </a:lnTo>
                  <a:lnTo>
                    <a:pt x="127" y="876"/>
                  </a:lnTo>
                  <a:lnTo>
                    <a:pt x="128" y="880"/>
                  </a:lnTo>
                  <a:lnTo>
                    <a:pt x="128" y="875"/>
                  </a:lnTo>
                  <a:lnTo>
                    <a:pt x="131" y="864"/>
                  </a:lnTo>
                  <a:lnTo>
                    <a:pt x="133" y="849"/>
                  </a:lnTo>
                  <a:lnTo>
                    <a:pt x="136" y="829"/>
                  </a:lnTo>
                  <a:lnTo>
                    <a:pt x="141" y="811"/>
                  </a:lnTo>
                  <a:lnTo>
                    <a:pt x="142" y="800"/>
                  </a:lnTo>
                  <a:lnTo>
                    <a:pt x="146" y="787"/>
                  </a:lnTo>
                  <a:lnTo>
                    <a:pt x="150" y="763"/>
                  </a:lnTo>
                  <a:lnTo>
                    <a:pt x="156" y="740"/>
                  </a:lnTo>
                  <a:lnTo>
                    <a:pt x="159" y="718"/>
                  </a:lnTo>
                  <a:lnTo>
                    <a:pt x="163" y="698"/>
                  </a:lnTo>
                  <a:lnTo>
                    <a:pt x="166" y="684"/>
                  </a:lnTo>
                  <a:lnTo>
                    <a:pt x="169" y="671"/>
                  </a:lnTo>
                  <a:lnTo>
                    <a:pt x="173" y="659"/>
                  </a:lnTo>
                  <a:lnTo>
                    <a:pt x="175" y="650"/>
                  </a:lnTo>
                  <a:lnTo>
                    <a:pt x="178" y="643"/>
                  </a:lnTo>
                  <a:lnTo>
                    <a:pt x="179" y="642"/>
                  </a:lnTo>
                  <a:lnTo>
                    <a:pt x="171" y="642"/>
                  </a:lnTo>
                  <a:lnTo>
                    <a:pt x="170" y="638"/>
                  </a:lnTo>
                  <a:lnTo>
                    <a:pt x="169" y="626"/>
                  </a:lnTo>
                  <a:lnTo>
                    <a:pt x="166" y="609"/>
                  </a:lnTo>
                  <a:lnTo>
                    <a:pt x="163" y="589"/>
                  </a:lnTo>
                  <a:lnTo>
                    <a:pt x="161" y="566"/>
                  </a:lnTo>
                  <a:lnTo>
                    <a:pt x="158" y="542"/>
                  </a:lnTo>
                  <a:close/>
                  <a:moveTo>
                    <a:pt x="213" y="140"/>
                  </a:moveTo>
                  <a:lnTo>
                    <a:pt x="205" y="143"/>
                  </a:lnTo>
                  <a:lnTo>
                    <a:pt x="199" y="147"/>
                  </a:lnTo>
                  <a:lnTo>
                    <a:pt x="195" y="151"/>
                  </a:lnTo>
                  <a:lnTo>
                    <a:pt x="191" y="153"/>
                  </a:lnTo>
                  <a:lnTo>
                    <a:pt x="190" y="157"/>
                  </a:lnTo>
                  <a:lnTo>
                    <a:pt x="188" y="160"/>
                  </a:lnTo>
                  <a:lnTo>
                    <a:pt x="188" y="164"/>
                  </a:lnTo>
                  <a:lnTo>
                    <a:pt x="190" y="167"/>
                  </a:lnTo>
                  <a:lnTo>
                    <a:pt x="190" y="168"/>
                  </a:lnTo>
                  <a:lnTo>
                    <a:pt x="193" y="164"/>
                  </a:lnTo>
                  <a:lnTo>
                    <a:pt x="199" y="160"/>
                  </a:lnTo>
                  <a:lnTo>
                    <a:pt x="199" y="160"/>
                  </a:lnTo>
                  <a:lnTo>
                    <a:pt x="204" y="157"/>
                  </a:lnTo>
                  <a:lnTo>
                    <a:pt x="208" y="153"/>
                  </a:lnTo>
                  <a:lnTo>
                    <a:pt x="210" y="149"/>
                  </a:lnTo>
                  <a:lnTo>
                    <a:pt x="212" y="144"/>
                  </a:lnTo>
                  <a:lnTo>
                    <a:pt x="213" y="140"/>
                  </a:lnTo>
                  <a:close/>
                  <a:moveTo>
                    <a:pt x="423" y="131"/>
                  </a:moveTo>
                  <a:lnTo>
                    <a:pt x="425" y="138"/>
                  </a:lnTo>
                  <a:lnTo>
                    <a:pt x="428" y="144"/>
                  </a:lnTo>
                  <a:lnTo>
                    <a:pt x="428" y="148"/>
                  </a:lnTo>
                  <a:lnTo>
                    <a:pt x="430" y="144"/>
                  </a:lnTo>
                  <a:lnTo>
                    <a:pt x="433" y="142"/>
                  </a:lnTo>
                  <a:lnTo>
                    <a:pt x="433" y="139"/>
                  </a:lnTo>
                  <a:lnTo>
                    <a:pt x="432" y="135"/>
                  </a:lnTo>
                  <a:lnTo>
                    <a:pt x="428" y="132"/>
                  </a:lnTo>
                  <a:lnTo>
                    <a:pt x="423" y="131"/>
                  </a:lnTo>
                  <a:close/>
                  <a:moveTo>
                    <a:pt x="203" y="84"/>
                  </a:moveTo>
                  <a:lnTo>
                    <a:pt x="199" y="88"/>
                  </a:lnTo>
                  <a:lnTo>
                    <a:pt x="192" y="100"/>
                  </a:lnTo>
                  <a:lnTo>
                    <a:pt x="191" y="109"/>
                  </a:lnTo>
                  <a:lnTo>
                    <a:pt x="193" y="118"/>
                  </a:lnTo>
                  <a:lnTo>
                    <a:pt x="199" y="125"/>
                  </a:lnTo>
                  <a:lnTo>
                    <a:pt x="201" y="126"/>
                  </a:lnTo>
                  <a:lnTo>
                    <a:pt x="204" y="122"/>
                  </a:lnTo>
                  <a:lnTo>
                    <a:pt x="205" y="118"/>
                  </a:lnTo>
                  <a:lnTo>
                    <a:pt x="205" y="118"/>
                  </a:lnTo>
                  <a:lnTo>
                    <a:pt x="205" y="119"/>
                  </a:lnTo>
                  <a:lnTo>
                    <a:pt x="207" y="119"/>
                  </a:lnTo>
                  <a:lnTo>
                    <a:pt x="207" y="119"/>
                  </a:lnTo>
                  <a:lnTo>
                    <a:pt x="207" y="121"/>
                  </a:lnTo>
                  <a:lnTo>
                    <a:pt x="207" y="119"/>
                  </a:lnTo>
                  <a:lnTo>
                    <a:pt x="205" y="119"/>
                  </a:lnTo>
                  <a:lnTo>
                    <a:pt x="204" y="117"/>
                  </a:lnTo>
                  <a:lnTo>
                    <a:pt x="201" y="112"/>
                  </a:lnTo>
                  <a:lnTo>
                    <a:pt x="201" y="100"/>
                  </a:lnTo>
                  <a:lnTo>
                    <a:pt x="203" y="84"/>
                  </a:lnTo>
                  <a:close/>
                  <a:moveTo>
                    <a:pt x="290" y="0"/>
                  </a:moveTo>
                  <a:lnTo>
                    <a:pt x="311" y="2"/>
                  </a:lnTo>
                  <a:lnTo>
                    <a:pt x="332" y="8"/>
                  </a:lnTo>
                  <a:lnTo>
                    <a:pt x="352" y="7"/>
                  </a:lnTo>
                  <a:lnTo>
                    <a:pt x="370" y="15"/>
                  </a:lnTo>
                  <a:lnTo>
                    <a:pt x="387" y="26"/>
                  </a:lnTo>
                  <a:lnTo>
                    <a:pt x="399" y="42"/>
                  </a:lnTo>
                  <a:lnTo>
                    <a:pt x="406" y="58"/>
                  </a:lnTo>
                  <a:lnTo>
                    <a:pt x="408" y="71"/>
                  </a:lnTo>
                  <a:lnTo>
                    <a:pt x="406" y="80"/>
                  </a:lnTo>
                  <a:lnTo>
                    <a:pt x="403" y="87"/>
                  </a:lnTo>
                  <a:lnTo>
                    <a:pt x="400" y="92"/>
                  </a:lnTo>
                  <a:lnTo>
                    <a:pt x="399" y="98"/>
                  </a:lnTo>
                  <a:lnTo>
                    <a:pt x="403" y="106"/>
                  </a:lnTo>
                  <a:lnTo>
                    <a:pt x="408" y="108"/>
                  </a:lnTo>
                  <a:lnTo>
                    <a:pt x="413" y="109"/>
                  </a:lnTo>
                  <a:lnTo>
                    <a:pt x="416" y="110"/>
                  </a:lnTo>
                  <a:lnTo>
                    <a:pt x="419" y="113"/>
                  </a:lnTo>
                  <a:lnTo>
                    <a:pt x="420" y="114"/>
                  </a:lnTo>
                  <a:lnTo>
                    <a:pt x="419" y="118"/>
                  </a:lnTo>
                  <a:lnTo>
                    <a:pt x="419" y="119"/>
                  </a:lnTo>
                  <a:lnTo>
                    <a:pt x="420" y="121"/>
                  </a:lnTo>
                  <a:lnTo>
                    <a:pt x="421" y="122"/>
                  </a:lnTo>
                  <a:lnTo>
                    <a:pt x="424" y="123"/>
                  </a:lnTo>
                  <a:lnTo>
                    <a:pt x="428" y="123"/>
                  </a:lnTo>
                  <a:lnTo>
                    <a:pt x="430" y="125"/>
                  </a:lnTo>
                  <a:lnTo>
                    <a:pt x="434" y="126"/>
                  </a:lnTo>
                  <a:lnTo>
                    <a:pt x="437" y="127"/>
                  </a:lnTo>
                  <a:lnTo>
                    <a:pt x="440" y="129"/>
                  </a:lnTo>
                  <a:lnTo>
                    <a:pt x="441" y="130"/>
                  </a:lnTo>
                  <a:lnTo>
                    <a:pt x="442" y="132"/>
                  </a:lnTo>
                  <a:lnTo>
                    <a:pt x="442" y="136"/>
                  </a:lnTo>
                  <a:lnTo>
                    <a:pt x="440" y="142"/>
                  </a:lnTo>
                  <a:lnTo>
                    <a:pt x="437" y="146"/>
                  </a:lnTo>
                  <a:lnTo>
                    <a:pt x="433" y="149"/>
                  </a:lnTo>
                  <a:lnTo>
                    <a:pt x="428" y="153"/>
                  </a:lnTo>
                  <a:lnTo>
                    <a:pt x="428" y="159"/>
                  </a:lnTo>
                  <a:lnTo>
                    <a:pt x="425" y="165"/>
                  </a:lnTo>
                  <a:lnTo>
                    <a:pt x="421" y="172"/>
                  </a:lnTo>
                  <a:lnTo>
                    <a:pt x="415" y="181"/>
                  </a:lnTo>
                  <a:lnTo>
                    <a:pt x="413" y="191"/>
                  </a:lnTo>
                  <a:lnTo>
                    <a:pt x="417" y="201"/>
                  </a:lnTo>
                  <a:lnTo>
                    <a:pt x="428" y="208"/>
                  </a:lnTo>
                  <a:lnTo>
                    <a:pt x="432" y="211"/>
                  </a:lnTo>
                  <a:lnTo>
                    <a:pt x="440" y="219"/>
                  </a:lnTo>
                  <a:lnTo>
                    <a:pt x="441" y="228"/>
                  </a:lnTo>
                  <a:lnTo>
                    <a:pt x="440" y="237"/>
                  </a:lnTo>
                  <a:lnTo>
                    <a:pt x="434" y="246"/>
                  </a:lnTo>
                  <a:lnTo>
                    <a:pt x="428" y="252"/>
                  </a:lnTo>
                  <a:lnTo>
                    <a:pt x="424" y="253"/>
                  </a:lnTo>
                  <a:lnTo>
                    <a:pt x="421" y="253"/>
                  </a:lnTo>
                  <a:lnTo>
                    <a:pt x="420" y="253"/>
                  </a:lnTo>
                  <a:lnTo>
                    <a:pt x="420" y="252"/>
                  </a:lnTo>
                  <a:lnTo>
                    <a:pt x="421" y="250"/>
                  </a:lnTo>
                  <a:lnTo>
                    <a:pt x="423" y="249"/>
                  </a:lnTo>
                  <a:lnTo>
                    <a:pt x="424" y="246"/>
                  </a:lnTo>
                  <a:lnTo>
                    <a:pt x="426" y="244"/>
                  </a:lnTo>
                  <a:lnTo>
                    <a:pt x="428" y="241"/>
                  </a:lnTo>
                  <a:lnTo>
                    <a:pt x="428" y="237"/>
                  </a:lnTo>
                  <a:lnTo>
                    <a:pt x="428" y="233"/>
                  </a:lnTo>
                  <a:lnTo>
                    <a:pt x="426" y="231"/>
                  </a:lnTo>
                  <a:lnTo>
                    <a:pt x="424" y="228"/>
                  </a:lnTo>
                  <a:lnTo>
                    <a:pt x="415" y="223"/>
                  </a:lnTo>
                  <a:lnTo>
                    <a:pt x="406" y="219"/>
                  </a:lnTo>
                  <a:lnTo>
                    <a:pt x="396" y="215"/>
                  </a:lnTo>
                  <a:lnTo>
                    <a:pt x="389" y="211"/>
                  </a:lnTo>
                  <a:lnTo>
                    <a:pt x="386" y="214"/>
                  </a:lnTo>
                  <a:lnTo>
                    <a:pt x="385" y="216"/>
                  </a:lnTo>
                  <a:lnTo>
                    <a:pt x="385" y="220"/>
                  </a:lnTo>
                  <a:lnTo>
                    <a:pt x="385" y="223"/>
                  </a:lnTo>
                  <a:lnTo>
                    <a:pt x="386" y="227"/>
                  </a:lnTo>
                  <a:lnTo>
                    <a:pt x="389" y="229"/>
                  </a:lnTo>
                  <a:lnTo>
                    <a:pt x="395" y="237"/>
                  </a:lnTo>
                  <a:lnTo>
                    <a:pt x="400" y="246"/>
                  </a:lnTo>
                  <a:lnTo>
                    <a:pt x="402" y="256"/>
                  </a:lnTo>
                  <a:lnTo>
                    <a:pt x="399" y="263"/>
                  </a:lnTo>
                  <a:lnTo>
                    <a:pt x="392" y="267"/>
                  </a:lnTo>
                  <a:lnTo>
                    <a:pt x="386" y="270"/>
                  </a:lnTo>
                  <a:lnTo>
                    <a:pt x="406" y="275"/>
                  </a:lnTo>
                  <a:lnTo>
                    <a:pt x="428" y="280"/>
                  </a:lnTo>
                  <a:lnTo>
                    <a:pt x="436" y="283"/>
                  </a:lnTo>
                  <a:lnTo>
                    <a:pt x="454" y="288"/>
                  </a:lnTo>
                  <a:lnTo>
                    <a:pt x="466" y="291"/>
                  </a:lnTo>
                  <a:lnTo>
                    <a:pt x="475" y="295"/>
                  </a:lnTo>
                  <a:lnTo>
                    <a:pt x="480" y="297"/>
                  </a:lnTo>
                  <a:lnTo>
                    <a:pt x="485" y="303"/>
                  </a:lnTo>
                  <a:lnTo>
                    <a:pt x="488" y="309"/>
                  </a:lnTo>
                  <a:lnTo>
                    <a:pt x="492" y="322"/>
                  </a:lnTo>
                  <a:lnTo>
                    <a:pt x="496" y="342"/>
                  </a:lnTo>
                  <a:lnTo>
                    <a:pt x="500" y="363"/>
                  </a:lnTo>
                  <a:lnTo>
                    <a:pt x="504" y="386"/>
                  </a:lnTo>
                  <a:lnTo>
                    <a:pt x="505" y="411"/>
                  </a:lnTo>
                  <a:lnTo>
                    <a:pt x="506" y="434"/>
                  </a:lnTo>
                  <a:lnTo>
                    <a:pt x="506" y="452"/>
                  </a:lnTo>
                  <a:lnTo>
                    <a:pt x="504" y="481"/>
                  </a:lnTo>
                  <a:lnTo>
                    <a:pt x="505" y="513"/>
                  </a:lnTo>
                  <a:lnTo>
                    <a:pt x="506" y="545"/>
                  </a:lnTo>
                  <a:lnTo>
                    <a:pt x="510" y="575"/>
                  </a:lnTo>
                  <a:lnTo>
                    <a:pt x="514" y="599"/>
                  </a:lnTo>
                  <a:lnTo>
                    <a:pt x="518" y="614"/>
                  </a:lnTo>
                  <a:lnTo>
                    <a:pt x="521" y="633"/>
                  </a:lnTo>
                  <a:lnTo>
                    <a:pt x="523" y="650"/>
                  </a:lnTo>
                  <a:lnTo>
                    <a:pt x="526" y="665"/>
                  </a:lnTo>
                  <a:lnTo>
                    <a:pt x="527" y="678"/>
                  </a:lnTo>
                  <a:lnTo>
                    <a:pt x="529" y="688"/>
                  </a:lnTo>
                  <a:lnTo>
                    <a:pt x="529" y="690"/>
                  </a:lnTo>
                  <a:lnTo>
                    <a:pt x="522" y="691"/>
                  </a:lnTo>
                  <a:lnTo>
                    <a:pt x="522" y="695"/>
                  </a:lnTo>
                  <a:lnTo>
                    <a:pt x="522" y="705"/>
                  </a:lnTo>
                  <a:lnTo>
                    <a:pt x="522" y="720"/>
                  </a:lnTo>
                  <a:lnTo>
                    <a:pt x="523" y="739"/>
                  </a:lnTo>
                  <a:lnTo>
                    <a:pt x="523" y="758"/>
                  </a:lnTo>
                  <a:lnTo>
                    <a:pt x="526" y="778"/>
                  </a:lnTo>
                  <a:lnTo>
                    <a:pt x="527" y="795"/>
                  </a:lnTo>
                  <a:lnTo>
                    <a:pt x="531" y="821"/>
                  </a:lnTo>
                  <a:lnTo>
                    <a:pt x="534" y="845"/>
                  </a:lnTo>
                  <a:lnTo>
                    <a:pt x="539" y="866"/>
                  </a:lnTo>
                  <a:lnTo>
                    <a:pt x="546" y="883"/>
                  </a:lnTo>
                  <a:lnTo>
                    <a:pt x="556" y="898"/>
                  </a:lnTo>
                  <a:lnTo>
                    <a:pt x="565" y="910"/>
                  </a:lnTo>
                  <a:lnTo>
                    <a:pt x="572" y="921"/>
                  </a:lnTo>
                  <a:lnTo>
                    <a:pt x="574" y="931"/>
                  </a:lnTo>
                  <a:lnTo>
                    <a:pt x="576" y="944"/>
                  </a:lnTo>
                  <a:lnTo>
                    <a:pt x="576" y="957"/>
                  </a:lnTo>
                  <a:lnTo>
                    <a:pt x="574" y="969"/>
                  </a:lnTo>
                  <a:lnTo>
                    <a:pt x="572" y="976"/>
                  </a:lnTo>
                  <a:lnTo>
                    <a:pt x="563" y="983"/>
                  </a:lnTo>
                  <a:lnTo>
                    <a:pt x="551" y="990"/>
                  </a:lnTo>
                  <a:lnTo>
                    <a:pt x="546" y="994"/>
                  </a:lnTo>
                  <a:lnTo>
                    <a:pt x="540" y="996"/>
                  </a:lnTo>
                  <a:lnTo>
                    <a:pt x="536" y="998"/>
                  </a:lnTo>
                  <a:lnTo>
                    <a:pt x="533" y="998"/>
                  </a:lnTo>
                  <a:lnTo>
                    <a:pt x="530" y="998"/>
                  </a:lnTo>
                  <a:lnTo>
                    <a:pt x="527" y="996"/>
                  </a:lnTo>
                  <a:lnTo>
                    <a:pt x="526" y="996"/>
                  </a:lnTo>
                  <a:lnTo>
                    <a:pt x="526" y="996"/>
                  </a:lnTo>
                  <a:lnTo>
                    <a:pt x="526" y="996"/>
                  </a:lnTo>
                  <a:lnTo>
                    <a:pt x="526" y="996"/>
                  </a:lnTo>
                  <a:lnTo>
                    <a:pt x="525" y="998"/>
                  </a:lnTo>
                  <a:lnTo>
                    <a:pt x="522" y="999"/>
                  </a:lnTo>
                  <a:lnTo>
                    <a:pt x="519" y="999"/>
                  </a:lnTo>
                  <a:lnTo>
                    <a:pt x="517" y="1000"/>
                  </a:lnTo>
                  <a:lnTo>
                    <a:pt x="516" y="1002"/>
                  </a:lnTo>
                  <a:lnTo>
                    <a:pt x="514" y="1000"/>
                  </a:lnTo>
                  <a:lnTo>
                    <a:pt x="513" y="999"/>
                  </a:lnTo>
                  <a:lnTo>
                    <a:pt x="513" y="998"/>
                  </a:lnTo>
                  <a:lnTo>
                    <a:pt x="513" y="995"/>
                  </a:lnTo>
                  <a:lnTo>
                    <a:pt x="514" y="993"/>
                  </a:lnTo>
                  <a:lnTo>
                    <a:pt x="516" y="990"/>
                  </a:lnTo>
                  <a:lnTo>
                    <a:pt x="517" y="989"/>
                  </a:lnTo>
                  <a:lnTo>
                    <a:pt x="517" y="989"/>
                  </a:lnTo>
                  <a:lnTo>
                    <a:pt x="517" y="989"/>
                  </a:lnTo>
                  <a:lnTo>
                    <a:pt x="514" y="989"/>
                  </a:lnTo>
                  <a:lnTo>
                    <a:pt x="513" y="990"/>
                  </a:lnTo>
                  <a:lnTo>
                    <a:pt x="510" y="990"/>
                  </a:lnTo>
                  <a:lnTo>
                    <a:pt x="508" y="990"/>
                  </a:lnTo>
                  <a:lnTo>
                    <a:pt x="506" y="990"/>
                  </a:lnTo>
                  <a:lnTo>
                    <a:pt x="505" y="989"/>
                  </a:lnTo>
                  <a:lnTo>
                    <a:pt x="504" y="987"/>
                  </a:lnTo>
                  <a:lnTo>
                    <a:pt x="504" y="983"/>
                  </a:lnTo>
                  <a:lnTo>
                    <a:pt x="506" y="981"/>
                  </a:lnTo>
                  <a:lnTo>
                    <a:pt x="508" y="978"/>
                  </a:lnTo>
                  <a:lnTo>
                    <a:pt x="509" y="977"/>
                  </a:lnTo>
                  <a:lnTo>
                    <a:pt x="510" y="977"/>
                  </a:lnTo>
                  <a:lnTo>
                    <a:pt x="510" y="977"/>
                  </a:lnTo>
                  <a:lnTo>
                    <a:pt x="510" y="976"/>
                  </a:lnTo>
                  <a:lnTo>
                    <a:pt x="509" y="974"/>
                  </a:lnTo>
                  <a:lnTo>
                    <a:pt x="509" y="973"/>
                  </a:lnTo>
                  <a:lnTo>
                    <a:pt x="509" y="972"/>
                  </a:lnTo>
                  <a:lnTo>
                    <a:pt x="510" y="970"/>
                  </a:lnTo>
                  <a:lnTo>
                    <a:pt x="513" y="969"/>
                  </a:lnTo>
                  <a:lnTo>
                    <a:pt x="518" y="968"/>
                  </a:lnTo>
                  <a:lnTo>
                    <a:pt x="521" y="966"/>
                  </a:lnTo>
                  <a:lnTo>
                    <a:pt x="522" y="965"/>
                  </a:lnTo>
                  <a:lnTo>
                    <a:pt x="522" y="965"/>
                  </a:lnTo>
                  <a:lnTo>
                    <a:pt x="523" y="962"/>
                  </a:lnTo>
                  <a:lnTo>
                    <a:pt x="523" y="957"/>
                  </a:lnTo>
                  <a:lnTo>
                    <a:pt x="523" y="949"/>
                  </a:lnTo>
                  <a:lnTo>
                    <a:pt x="522" y="941"/>
                  </a:lnTo>
                  <a:lnTo>
                    <a:pt x="521" y="938"/>
                  </a:lnTo>
                  <a:lnTo>
                    <a:pt x="519" y="935"/>
                  </a:lnTo>
                  <a:lnTo>
                    <a:pt x="517" y="932"/>
                  </a:lnTo>
                  <a:lnTo>
                    <a:pt x="514" y="927"/>
                  </a:lnTo>
                  <a:lnTo>
                    <a:pt x="510" y="917"/>
                  </a:lnTo>
                  <a:lnTo>
                    <a:pt x="506" y="904"/>
                  </a:lnTo>
                  <a:lnTo>
                    <a:pt x="505" y="892"/>
                  </a:lnTo>
                  <a:lnTo>
                    <a:pt x="502" y="883"/>
                  </a:lnTo>
                  <a:lnTo>
                    <a:pt x="501" y="869"/>
                  </a:lnTo>
                  <a:lnTo>
                    <a:pt x="497" y="851"/>
                  </a:lnTo>
                  <a:lnTo>
                    <a:pt x="493" y="832"/>
                  </a:lnTo>
                  <a:lnTo>
                    <a:pt x="485" y="811"/>
                  </a:lnTo>
                  <a:lnTo>
                    <a:pt x="481" y="796"/>
                  </a:lnTo>
                  <a:lnTo>
                    <a:pt x="479" y="786"/>
                  </a:lnTo>
                  <a:lnTo>
                    <a:pt x="478" y="779"/>
                  </a:lnTo>
                  <a:lnTo>
                    <a:pt x="478" y="778"/>
                  </a:lnTo>
                  <a:lnTo>
                    <a:pt x="478" y="782"/>
                  </a:lnTo>
                  <a:lnTo>
                    <a:pt x="479" y="792"/>
                  </a:lnTo>
                  <a:lnTo>
                    <a:pt x="479" y="808"/>
                  </a:lnTo>
                  <a:lnTo>
                    <a:pt x="480" y="826"/>
                  </a:lnTo>
                  <a:lnTo>
                    <a:pt x="480" y="847"/>
                  </a:lnTo>
                  <a:lnTo>
                    <a:pt x="480" y="867"/>
                  </a:lnTo>
                  <a:lnTo>
                    <a:pt x="480" y="887"/>
                  </a:lnTo>
                  <a:lnTo>
                    <a:pt x="480" y="901"/>
                  </a:lnTo>
                  <a:lnTo>
                    <a:pt x="480" y="915"/>
                  </a:lnTo>
                  <a:lnTo>
                    <a:pt x="481" y="936"/>
                  </a:lnTo>
                  <a:lnTo>
                    <a:pt x="483" y="961"/>
                  </a:lnTo>
                  <a:lnTo>
                    <a:pt x="484" y="990"/>
                  </a:lnTo>
                  <a:lnTo>
                    <a:pt x="485" y="1020"/>
                  </a:lnTo>
                  <a:lnTo>
                    <a:pt x="487" y="1050"/>
                  </a:lnTo>
                  <a:lnTo>
                    <a:pt x="488" y="1078"/>
                  </a:lnTo>
                  <a:lnTo>
                    <a:pt x="489" y="1103"/>
                  </a:lnTo>
                  <a:lnTo>
                    <a:pt x="491" y="1121"/>
                  </a:lnTo>
                  <a:lnTo>
                    <a:pt x="491" y="1133"/>
                  </a:lnTo>
                  <a:lnTo>
                    <a:pt x="491" y="1148"/>
                  </a:lnTo>
                  <a:lnTo>
                    <a:pt x="492" y="1156"/>
                  </a:lnTo>
                  <a:lnTo>
                    <a:pt x="492" y="1159"/>
                  </a:lnTo>
                  <a:lnTo>
                    <a:pt x="493" y="1159"/>
                  </a:lnTo>
                  <a:lnTo>
                    <a:pt x="428" y="1157"/>
                  </a:lnTo>
                  <a:lnTo>
                    <a:pt x="421" y="1157"/>
                  </a:lnTo>
                  <a:lnTo>
                    <a:pt x="421" y="1161"/>
                  </a:lnTo>
                  <a:lnTo>
                    <a:pt x="420" y="1173"/>
                  </a:lnTo>
                  <a:lnTo>
                    <a:pt x="419" y="1189"/>
                  </a:lnTo>
                  <a:lnTo>
                    <a:pt x="419" y="1207"/>
                  </a:lnTo>
                  <a:lnTo>
                    <a:pt x="420" y="1226"/>
                  </a:lnTo>
                  <a:lnTo>
                    <a:pt x="419" y="1241"/>
                  </a:lnTo>
                  <a:lnTo>
                    <a:pt x="417" y="1262"/>
                  </a:lnTo>
                  <a:lnTo>
                    <a:pt x="415" y="1288"/>
                  </a:lnTo>
                  <a:lnTo>
                    <a:pt x="412" y="1317"/>
                  </a:lnTo>
                  <a:lnTo>
                    <a:pt x="408" y="1346"/>
                  </a:lnTo>
                  <a:lnTo>
                    <a:pt x="403" y="1373"/>
                  </a:lnTo>
                  <a:lnTo>
                    <a:pt x="399" y="1398"/>
                  </a:lnTo>
                  <a:lnTo>
                    <a:pt x="395" y="1418"/>
                  </a:lnTo>
                  <a:lnTo>
                    <a:pt x="390" y="1438"/>
                  </a:lnTo>
                  <a:lnTo>
                    <a:pt x="383" y="1460"/>
                  </a:lnTo>
                  <a:lnTo>
                    <a:pt x="377" y="1485"/>
                  </a:lnTo>
                  <a:lnTo>
                    <a:pt x="370" y="1508"/>
                  </a:lnTo>
                  <a:lnTo>
                    <a:pt x="365" y="1529"/>
                  </a:lnTo>
                  <a:lnTo>
                    <a:pt x="360" y="1548"/>
                  </a:lnTo>
                  <a:lnTo>
                    <a:pt x="358" y="1561"/>
                  </a:lnTo>
                  <a:lnTo>
                    <a:pt x="357" y="1575"/>
                  </a:lnTo>
                  <a:lnTo>
                    <a:pt x="357" y="1584"/>
                  </a:lnTo>
                  <a:lnTo>
                    <a:pt x="357" y="1593"/>
                  </a:lnTo>
                  <a:lnTo>
                    <a:pt x="356" y="1604"/>
                  </a:lnTo>
                  <a:lnTo>
                    <a:pt x="353" y="1629"/>
                  </a:lnTo>
                  <a:lnTo>
                    <a:pt x="351" y="1658"/>
                  </a:lnTo>
                  <a:lnTo>
                    <a:pt x="348" y="1673"/>
                  </a:lnTo>
                  <a:lnTo>
                    <a:pt x="344" y="1693"/>
                  </a:lnTo>
                  <a:lnTo>
                    <a:pt x="340" y="1711"/>
                  </a:lnTo>
                  <a:lnTo>
                    <a:pt x="336" y="1726"/>
                  </a:lnTo>
                  <a:lnTo>
                    <a:pt x="330" y="1736"/>
                  </a:lnTo>
                  <a:lnTo>
                    <a:pt x="318" y="1744"/>
                  </a:lnTo>
                  <a:lnTo>
                    <a:pt x="303" y="1751"/>
                  </a:lnTo>
                  <a:lnTo>
                    <a:pt x="288" y="1753"/>
                  </a:lnTo>
                  <a:lnTo>
                    <a:pt x="276" y="1752"/>
                  </a:lnTo>
                  <a:lnTo>
                    <a:pt x="265" y="1748"/>
                  </a:lnTo>
                  <a:lnTo>
                    <a:pt x="259" y="1743"/>
                  </a:lnTo>
                  <a:lnTo>
                    <a:pt x="254" y="1735"/>
                  </a:lnTo>
                  <a:lnTo>
                    <a:pt x="252" y="1724"/>
                  </a:lnTo>
                  <a:lnTo>
                    <a:pt x="256" y="1711"/>
                  </a:lnTo>
                  <a:lnTo>
                    <a:pt x="264" y="1692"/>
                  </a:lnTo>
                  <a:lnTo>
                    <a:pt x="273" y="1672"/>
                  </a:lnTo>
                  <a:lnTo>
                    <a:pt x="282" y="1652"/>
                  </a:lnTo>
                  <a:lnTo>
                    <a:pt x="289" y="1635"/>
                  </a:lnTo>
                  <a:lnTo>
                    <a:pt x="293" y="1620"/>
                  </a:lnTo>
                  <a:lnTo>
                    <a:pt x="297" y="1605"/>
                  </a:lnTo>
                  <a:lnTo>
                    <a:pt x="301" y="1588"/>
                  </a:lnTo>
                  <a:lnTo>
                    <a:pt x="306" y="1567"/>
                  </a:lnTo>
                  <a:lnTo>
                    <a:pt x="309" y="1549"/>
                  </a:lnTo>
                  <a:lnTo>
                    <a:pt x="311" y="1525"/>
                  </a:lnTo>
                  <a:lnTo>
                    <a:pt x="313" y="1498"/>
                  </a:lnTo>
                  <a:lnTo>
                    <a:pt x="313" y="1469"/>
                  </a:lnTo>
                  <a:lnTo>
                    <a:pt x="314" y="1440"/>
                  </a:lnTo>
                  <a:lnTo>
                    <a:pt x="314" y="1414"/>
                  </a:lnTo>
                  <a:lnTo>
                    <a:pt x="314" y="1393"/>
                  </a:lnTo>
                  <a:lnTo>
                    <a:pt x="315" y="1362"/>
                  </a:lnTo>
                  <a:lnTo>
                    <a:pt x="319" y="1332"/>
                  </a:lnTo>
                  <a:lnTo>
                    <a:pt x="326" y="1303"/>
                  </a:lnTo>
                  <a:lnTo>
                    <a:pt x="328" y="1278"/>
                  </a:lnTo>
                  <a:lnTo>
                    <a:pt x="330" y="1262"/>
                  </a:lnTo>
                  <a:lnTo>
                    <a:pt x="331" y="1249"/>
                  </a:lnTo>
                  <a:lnTo>
                    <a:pt x="331" y="1237"/>
                  </a:lnTo>
                  <a:lnTo>
                    <a:pt x="331" y="1224"/>
                  </a:lnTo>
                  <a:lnTo>
                    <a:pt x="328" y="1207"/>
                  </a:lnTo>
                  <a:lnTo>
                    <a:pt x="327" y="1186"/>
                  </a:lnTo>
                  <a:lnTo>
                    <a:pt x="327" y="1171"/>
                  </a:lnTo>
                  <a:lnTo>
                    <a:pt x="327" y="1161"/>
                  </a:lnTo>
                  <a:lnTo>
                    <a:pt x="327" y="1157"/>
                  </a:lnTo>
                  <a:lnTo>
                    <a:pt x="218" y="1150"/>
                  </a:lnTo>
                  <a:lnTo>
                    <a:pt x="217" y="1154"/>
                  </a:lnTo>
                  <a:lnTo>
                    <a:pt x="214" y="1164"/>
                  </a:lnTo>
                  <a:lnTo>
                    <a:pt x="210" y="1178"/>
                  </a:lnTo>
                  <a:lnTo>
                    <a:pt x="205" y="1194"/>
                  </a:lnTo>
                  <a:lnTo>
                    <a:pt x="199" y="1209"/>
                  </a:lnTo>
                  <a:lnTo>
                    <a:pt x="196" y="1215"/>
                  </a:lnTo>
                  <a:lnTo>
                    <a:pt x="193" y="1222"/>
                  </a:lnTo>
                  <a:lnTo>
                    <a:pt x="184" y="1240"/>
                  </a:lnTo>
                  <a:lnTo>
                    <a:pt x="176" y="1260"/>
                  </a:lnTo>
                  <a:lnTo>
                    <a:pt x="170" y="1284"/>
                  </a:lnTo>
                  <a:lnTo>
                    <a:pt x="166" y="1312"/>
                  </a:lnTo>
                  <a:lnTo>
                    <a:pt x="162" y="1329"/>
                  </a:lnTo>
                  <a:lnTo>
                    <a:pt x="156" y="1351"/>
                  </a:lnTo>
                  <a:lnTo>
                    <a:pt x="146" y="1376"/>
                  </a:lnTo>
                  <a:lnTo>
                    <a:pt x="135" y="1402"/>
                  </a:lnTo>
                  <a:lnTo>
                    <a:pt x="124" y="1430"/>
                  </a:lnTo>
                  <a:lnTo>
                    <a:pt x="114" y="1456"/>
                  </a:lnTo>
                  <a:lnTo>
                    <a:pt x="104" y="1481"/>
                  </a:lnTo>
                  <a:lnTo>
                    <a:pt x="98" y="1502"/>
                  </a:lnTo>
                  <a:lnTo>
                    <a:pt x="93" y="1524"/>
                  </a:lnTo>
                  <a:lnTo>
                    <a:pt x="90" y="1542"/>
                  </a:lnTo>
                  <a:lnTo>
                    <a:pt x="90" y="1558"/>
                  </a:lnTo>
                  <a:lnTo>
                    <a:pt x="91" y="1571"/>
                  </a:lnTo>
                  <a:lnTo>
                    <a:pt x="93" y="1582"/>
                  </a:lnTo>
                  <a:lnTo>
                    <a:pt x="94" y="1592"/>
                  </a:lnTo>
                  <a:lnTo>
                    <a:pt x="94" y="1609"/>
                  </a:lnTo>
                  <a:lnTo>
                    <a:pt x="90" y="1626"/>
                  </a:lnTo>
                  <a:lnTo>
                    <a:pt x="86" y="1646"/>
                  </a:lnTo>
                  <a:lnTo>
                    <a:pt x="84" y="1664"/>
                  </a:lnTo>
                  <a:lnTo>
                    <a:pt x="85" y="1685"/>
                  </a:lnTo>
                  <a:lnTo>
                    <a:pt x="86" y="1705"/>
                  </a:lnTo>
                  <a:lnTo>
                    <a:pt x="86" y="1720"/>
                  </a:lnTo>
                  <a:lnTo>
                    <a:pt x="81" y="1730"/>
                  </a:lnTo>
                  <a:lnTo>
                    <a:pt x="69" y="1737"/>
                  </a:lnTo>
                  <a:lnTo>
                    <a:pt x="56" y="1744"/>
                  </a:lnTo>
                  <a:lnTo>
                    <a:pt x="42" y="1747"/>
                  </a:lnTo>
                  <a:lnTo>
                    <a:pt x="30" y="1748"/>
                  </a:lnTo>
                  <a:lnTo>
                    <a:pt x="22" y="1748"/>
                  </a:lnTo>
                  <a:lnTo>
                    <a:pt x="13" y="1744"/>
                  </a:lnTo>
                  <a:lnTo>
                    <a:pt x="6" y="1739"/>
                  </a:lnTo>
                  <a:lnTo>
                    <a:pt x="1" y="1732"/>
                  </a:lnTo>
                  <a:lnTo>
                    <a:pt x="0" y="1722"/>
                  </a:lnTo>
                  <a:lnTo>
                    <a:pt x="2" y="1710"/>
                  </a:lnTo>
                  <a:lnTo>
                    <a:pt x="9" y="1692"/>
                  </a:lnTo>
                  <a:lnTo>
                    <a:pt x="15" y="1667"/>
                  </a:lnTo>
                  <a:lnTo>
                    <a:pt x="21" y="1639"/>
                  </a:lnTo>
                  <a:lnTo>
                    <a:pt x="26" y="1612"/>
                  </a:lnTo>
                  <a:lnTo>
                    <a:pt x="30" y="1587"/>
                  </a:lnTo>
                  <a:lnTo>
                    <a:pt x="34" y="1561"/>
                  </a:lnTo>
                  <a:lnTo>
                    <a:pt x="38" y="1528"/>
                  </a:lnTo>
                  <a:lnTo>
                    <a:pt x="42" y="1491"/>
                  </a:lnTo>
                  <a:lnTo>
                    <a:pt x="47" y="1453"/>
                  </a:lnTo>
                  <a:lnTo>
                    <a:pt x="52" y="1414"/>
                  </a:lnTo>
                  <a:lnTo>
                    <a:pt x="60" y="1371"/>
                  </a:lnTo>
                  <a:lnTo>
                    <a:pt x="70" y="1330"/>
                  </a:lnTo>
                  <a:lnTo>
                    <a:pt x="81" y="1288"/>
                  </a:lnTo>
                  <a:lnTo>
                    <a:pt x="91" y="1244"/>
                  </a:lnTo>
                  <a:lnTo>
                    <a:pt x="97" y="1214"/>
                  </a:lnTo>
                  <a:lnTo>
                    <a:pt x="102" y="1189"/>
                  </a:lnTo>
                  <a:lnTo>
                    <a:pt x="107" y="1169"/>
                  </a:lnTo>
                  <a:lnTo>
                    <a:pt x="111" y="1155"/>
                  </a:lnTo>
                  <a:lnTo>
                    <a:pt x="114" y="1146"/>
                  </a:lnTo>
                  <a:lnTo>
                    <a:pt x="115" y="1143"/>
                  </a:lnTo>
                  <a:lnTo>
                    <a:pt x="91" y="1142"/>
                  </a:lnTo>
                  <a:lnTo>
                    <a:pt x="91" y="1138"/>
                  </a:lnTo>
                  <a:lnTo>
                    <a:pt x="93" y="1127"/>
                  </a:lnTo>
                  <a:lnTo>
                    <a:pt x="95" y="1113"/>
                  </a:lnTo>
                  <a:lnTo>
                    <a:pt x="98" y="1095"/>
                  </a:lnTo>
                  <a:lnTo>
                    <a:pt x="101" y="1074"/>
                  </a:lnTo>
                  <a:lnTo>
                    <a:pt x="104" y="1053"/>
                  </a:lnTo>
                  <a:lnTo>
                    <a:pt x="107" y="1034"/>
                  </a:lnTo>
                  <a:lnTo>
                    <a:pt x="110" y="1017"/>
                  </a:lnTo>
                  <a:lnTo>
                    <a:pt x="112" y="1006"/>
                  </a:lnTo>
                  <a:lnTo>
                    <a:pt x="114" y="999"/>
                  </a:lnTo>
                  <a:lnTo>
                    <a:pt x="115" y="993"/>
                  </a:lnTo>
                  <a:lnTo>
                    <a:pt x="115" y="987"/>
                  </a:lnTo>
                  <a:lnTo>
                    <a:pt x="116" y="983"/>
                  </a:lnTo>
                  <a:lnTo>
                    <a:pt x="116" y="981"/>
                  </a:lnTo>
                  <a:lnTo>
                    <a:pt x="116" y="979"/>
                  </a:lnTo>
                  <a:lnTo>
                    <a:pt x="114" y="979"/>
                  </a:lnTo>
                  <a:lnTo>
                    <a:pt x="108" y="981"/>
                  </a:lnTo>
                  <a:lnTo>
                    <a:pt x="99" y="981"/>
                  </a:lnTo>
                  <a:lnTo>
                    <a:pt x="89" y="978"/>
                  </a:lnTo>
                  <a:lnTo>
                    <a:pt x="80" y="974"/>
                  </a:lnTo>
                  <a:lnTo>
                    <a:pt x="73" y="972"/>
                  </a:lnTo>
                  <a:lnTo>
                    <a:pt x="69" y="969"/>
                  </a:lnTo>
                  <a:lnTo>
                    <a:pt x="65" y="962"/>
                  </a:lnTo>
                  <a:lnTo>
                    <a:pt x="63" y="953"/>
                  </a:lnTo>
                  <a:lnTo>
                    <a:pt x="61" y="939"/>
                  </a:lnTo>
                  <a:lnTo>
                    <a:pt x="59" y="926"/>
                  </a:lnTo>
                  <a:lnTo>
                    <a:pt x="56" y="915"/>
                  </a:lnTo>
                  <a:lnTo>
                    <a:pt x="56" y="906"/>
                  </a:lnTo>
                  <a:lnTo>
                    <a:pt x="60" y="894"/>
                  </a:lnTo>
                  <a:lnTo>
                    <a:pt x="64" y="881"/>
                  </a:lnTo>
                  <a:lnTo>
                    <a:pt x="68" y="871"/>
                  </a:lnTo>
                  <a:lnTo>
                    <a:pt x="70" y="858"/>
                  </a:lnTo>
                  <a:lnTo>
                    <a:pt x="69" y="846"/>
                  </a:lnTo>
                  <a:lnTo>
                    <a:pt x="69" y="835"/>
                  </a:lnTo>
                  <a:lnTo>
                    <a:pt x="70" y="826"/>
                  </a:lnTo>
                  <a:lnTo>
                    <a:pt x="73" y="812"/>
                  </a:lnTo>
                  <a:lnTo>
                    <a:pt x="77" y="794"/>
                  </a:lnTo>
                  <a:lnTo>
                    <a:pt x="77" y="775"/>
                  </a:lnTo>
                  <a:lnTo>
                    <a:pt x="77" y="760"/>
                  </a:lnTo>
                  <a:lnTo>
                    <a:pt x="77" y="741"/>
                  </a:lnTo>
                  <a:lnTo>
                    <a:pt x="77" y="722"/>
                  </a:lnTo>
                  <a:lnTo>
                    <a:pt x="78" y="702"/>
                  </a:lnTo>
                  <a:lnTo>
                    <a:pt x="78" y="688"/>
                  </a:lnTo>
                  <a:lnTo>
                    <a:pt x="78" y="680"/>
                  </a:lnTo>
                  <a:lnTo>
                    <a:pt x="76" y="678"/>
                  </a:lnTo>
                  <a:lnTo>
                    <a:pt x="72" y="677"/>
                  </a:lnTo>
                  <a:lnTo>
                    <a:pt x="69" y="676"/>
                  </a:lnTo>
                  <a:lnTo>
                    <a:pt x="65" y="676"/>
                  </a:lnTo>
                  <a:lnTo>
                    <a:pt x="64" y="674"/>
                  </a:lnTo>
                  <a:lnTo>
                    <a:pt x="63" y="674"/>
                  </a:lnTo>
                  <a:lnTo>
                    <a:pt x="63" y="671"/>
                  </a:lnTo>
                  <a:lnTo>
                    <a:pt x="65" y="659"/>
                  </a:lnTo>
                  <a:lnTo>
                    <a:pt x="68" y="643"/>
                  </a:lnTo>
                  <a:lnTo>
                    <a:pt x="70" y="622"/>
                  </a:lnTo>
                  <a:lnTo>
                    <a:pt x="73" y="600"/>
                  </a:lnTo>
                  <a:lnTo>
                    <a:pt x="76" y="574"/>
                  </a:lnTo>
                  <a:lnTo>
                    <a:pt x="77" y="549"/>
                  </a:lnTo>
                  <a:lnTo>
                    <a:pt x="80" y="524"/>
                  </a:lnTo>
                  <a:lnTo>
                    <a:pt x="82" y="495"/>
                  </a:lnTo>
                  <a:lnTo>
                    <a:pt x="86" y="464"/>
                  </a:lnTo>
                  <a:lnTo>
                    <a:pt x="90" y="431"/>
                  </a:lnTo>
                  <a:lnTo>
                    <a:pt x="94" y="401"/>
                  </a:lnTo>
                  <a:lnTo>
                    <a:pt x="98" y="373"/>
                  </a:lnTo>
                  <a:lnTo>
                    <a:pt x="102" y="352"/>
                  </a:lnTo>
                  <a:lnTo>
                    <a:pt x="104" y="338"/>
                  </a:lnTo>
                  <a:lnTo>
                    <a:pt x="110" y="321"/>
                  </a:lnTo>
                  <a:lnTo>
                    <a:pt x="115" y="308"/>
                  </a:lnTo>
                  <a:lnTo>
                    <a:pt x="125" y="297"/>
                  </a:lnTo>
                  <a:lnTo>
                    <a:pt x="141" y="290"/>
                  </a:lnTo>
                  <a:lnTo>
                    <a:pt x="146" y="288"/>
                  </a:lnTo>
                  <a:lnTo>
                    <a:pt x="171" y="282"/>
                  </a:lnTo>
                  <a:lnTo>
                    <a:pt x="199" y="275"/>
                  </a:lnTo>
                  <a:lnTo>
                    <a:pt x="214" y="270"/>
                  </a:lnTo>
                  <a:lnTo>
                    <a:pt x="213" y="267"/>
                  </a:lnTo>
                  <a:lnTo>
                    <a:pt x="213" y="263"/>
                  </a:lnTo>
                  <a:lnTo>
                    <a:pt x="213" y="258"/>
                  </a:lnTo>
                  <a:lnTo>
                    <a:pt x="214" y="244"/>
                  </a:lnTo>
                  <a:lnTo>
                    <a:pt x="212" y="232"/>
                  </a:lnTo>
                  <a:lnTo>
                    <a:pt x="207" y="239"/>
                  </a:lnTo>
                  <a:lnTo>
                    <a:pt x="199" y="245"/>
                  </a:lnTo>
                  <a:lnTo>
                    <a:pt x="192" y="249"/>
                  </a:lnTo>
                  <a:lnTo>
                    <a:pt x="184" y="253"/>
                  </a:lnTo>
                  <a:lnTo>
                    <a:pt x="180" y="254"/>
                  </a:lnTo>
                  <a:lnTo>
                    <a:pt x="179" y="254"/>
                  </a:lnTo>
                  <a:lnTo>
                    <a:pt x="182" y="250"/>
                  </a:lnTo>
                  <a:lnTo>
                    <a:pt x="187" y="246"/>
                  </a:lnTo>
                  <a:lnTo>
                    <a:pt x="193" y="239"/>
                  </a:lnTo>
                  <a:lnTo>
                    <a:pt x="199" y="229"/>
                  </a:lnTo>
                  <a:lnTo>
                    <a:pt x="201" y="224"/>
                  </a:lnTo>
                  <a:lnTo>
                    <a:pt x="204" y="219"/>
                  </a:lnTo>
                  <a:lnTo>
                    <a:pt x="199" y="215"/>
                  </a:lnTo>
                  <a:lnTo>
                    <a:pt x="195" y="211"/>
                  </a:lnTo>
                  <a:lnTo>
                    <a:pt x="188" y="203"/>
                  </a:lnTo>
                  <a:lnTo>
                    <a:pt x="184" y="191"/>
                  </a:lnTo>
                  <a:lnTo>
                    <a:pt x="186" y="180"/>
                  </a:lnTo>
                  <a:lnTo>
                    <a:pt x="180" y="176"/>
                  </a:lnTo>
                  <a:lnTo>
                    <a:pt x="178" y="170"/>
                  </a:lnTo>
                  <a:lnTo>
                    <a:pt x="174" y="167"/>
                  </a:lnTo>
                  <a:lnTo>
                    <a:pt x="173" y="159"/>
                  </a:lnTo>
                  <a:lnTo>
                    <a:pt x="176" y="151"/>
                  </a:lnTo>
                  <a:lnTo>
                    <a:pt x="182" y="144"/>
                  </a:lnTo>
                  <a:lnTo>
                    <a:pt x="190" y="138"/>
                  </a:lnTo>
                  <a:lnTo>
                    <a:pt x="197" y="131"/>
                  </a:lnTo>
                  <a:lnTo>
                    <a:pt x="186" y="122"/>
                  </a:lnTo>
                  <a:lnTo>
                    <a:pt x="179" y="110"/>
                  </a:lnTo>
                  <a:lnTo>
                    <a:pt x="178" y="98"/>
                  </a:lnTo>
                  <a:lnTo>
                    <a:pt x="180" y="95"/>
                  </a:lnTo>
                  <a:lnTo>
                    <a:pt x="186" y="89"/>
                  </a:lnTo>
                  <a:lnTo>
                    <a:pt x="192" y="81"/>
                  </a:lnTo>
                  <a:lnTo>
                    <a:pt x="199" y="74"/>
                  </a:lnTo>
                  <a:lnTo>
                    <a:pt x="203" y="66"/>
                  </a:lnTo>
                  <a:lnTo>
                    <a:pt x="207" y="59"/>
                  </a:lnTo>
                  <a:lnTo>
                    <a:pt x="216" y="41"/>
                  </a:lnTo>
                  <a:lnTo>
                    <a:pt x="230" y="26"/>
                  </a:lnTo>
                  <a:lnTo>
                    <a:pt x="248" y="13"/>
                  </a:lnTo>
                  <a:lnTo>
                    <a:pt x="268" y="4"/>
                  </a:lnTo>
                  <a:lnTo>
                    <a:pt x="29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94"/>
            <p:cNvSpPr>
              <a:spLocks/>
            </p:cNvSpPr>
            <p:nvPr/>
          </p:nvSpPr>
          <p:spPr bwMode="auto">
            <a:xfrm>
              <a:off x="3359150" y="5081588"/>
              <a:ext cx="515938" cy="479425"/>
            </a:xfrm>
            <a:custGeom>
              <a:avLst/>
              <a:gdLst>
                <a:gd name="T0" fmla="*/ 297 w 325"/>
                <a:gd name="T1" fmla="*/ 0 h 302"/>
                <a:gd name="T2" fmla="*/ 308 w 325"/>
                <a:gd name="T3" fmla="*/ 0 h 302"/>
                <a:gd name="T4" fmla="*/ 314 w 325"/>
                <a:gd name="T5" fmla="*/ 2 h 302"/>
                <a:gd name="T6" fmla="*/ 318 w 325"/>
                <a:gd name="T7" fmla="*/ 9 h 302"/>
                <a:gd name="T8" fmla="*/ 319 w 325"/>
                <a:gd name="T9" fmla="*/ 21 h 302"/>
                <a:gd name="T10" fmla="*/ 318 w 325"/>
                <a:gd name="T11" fmla="*/ 32 h 302"/>
                <a:gd name="T12" fmla="*/ 318 w 325"/>
                <a:gd name="T13" fmla="*/ 52 h 302"/>
                <a:gd name="T14" fmla="*/ 318 w 325"/>
                <a:gd name="T15" fmla="*/ 77 h 302"/>
                <a:gd name="T16" fmla="*/ 318 w 325"/>
                <a:gd name="T17" fmla="*/ 104 h 302"/>
                <a:gd name="T18" fmla="*/ 318 w 325"/>
                <a:gd name="T19" fmla="*/ 132 h 302"/>
                <a:gd name="T20" fmla="*/ 319 w 325"/>
                <a:gd name="T21" fmla="*/ 158 h 302"/>
                <a:gd name="T22" fmla="*/ 319 w 325"/>
                <a:gd name="T23" fmla="*/ 179 h 302"/>
                <a:gd name="T24" fmla="*/ 321 w 325"/>
                <a:gd name="T25" fmla="*/ 195 h 302"/>
                <a:gd name="T26" fmla="*/ 322 w 325"/>
                <a:gd name="T27" fmla="*/ 210 h 302"/>
                <a:gd name="T28" fmla="*/ 325 w 325"/>
                <a:gd name="T29" fmla="*/ 225 h 302"/>
                <a:gd name="T30" fmla="*/ 325 w 325"/>
                <a:gd name="T31" fmla="*/ 241 h 302"/>
                <a:gd name="T32" fmla="*/ 323 w 325"/>
                <a:gd name="T33" fmla="*/ 254 h 302"/>
                <a:gd name="T34" fmla="*/ 318 w 325"/>
                <a:gd name="T35" fmla="*/ 265 h 302"/>
                <a:gd name="T36" fmla="*/ 309 w 325"/>
                <a:gd name="T37" fmla="*/ 275 h 302"/>
                <a:gd name="T38" fmla="*/ 296 w 325"/>
                <a:gd name="T39" fmla="*/ 284 h 302"/>
                <a:gd name="T40" fmla="*/ 284 w 325"/>
                <a:gd name="T41" fmla="*/ 293 h 302"/>
                <a:gd name="T42" fmla="*/ 274 w 325"/>
                <a:gd name="T43" fmla="*/ 298 h 302"/>
                <a:gd name="T44" fmla="*/ 260 w 325"/>
                <a:gd name="T45" fmla="*/ 302 h 302"/>
                <a:gd name="T46" fmla="*/ 246 w 325"/>
                <a:gd name="T47" fmla="*/ 301 h 302"/>
                <a:gd name="T48" fmla="*/ 236 w 325"/>
                <a:gd name="T49" fmla="*/ 298 h 302"/>
                <a:gd name="T50" fmla="*/ 217 w 325"/>
                <a:gd name="T51" fmla="*/ 294 h 302"/>
                <a:gd name="T52" fmla="*/ 195 w 325"/>
                <a:gd name="T53" fmla="*/ 290 h 302"/>
                <a:gd name="T54" fmla="*/ 169 w 325"/>
                <a:gd name="T55" fmla="*/ 285 h 302"/>
                <a:gd name="T56" fmla="*/ 140 w 325"/>
                <a:gd name="T57" fmla="*/ 280 h 302"/>
                <a:gd name="T58" fmla="*/ 111 w 325"/>
                <a:gd name="T59" fmla="*/ 273 h 302"/>
                <a:gd name="T60" fmla="*/ 84 w 325"/>
                <a:gd name="T61" fmla="*/ 268 h 302"/>
                <a:gd name="T62" fmla="*/ 59 w 325"/>
                <a:gd name="T63" fmla="*/ 263 h 302"/>
                <a:gd name="T64" fmla="*/ 39 w 325"/>
                <a:gd name="T65" fmla="*/ 259 h 302"/>
                <a:gd name="T66" fmla="*/ 23 w 325"/>
                <a:gd name="T67" fmla="*/ 255 h 302"/>
                <a:gd name="T68" fmla="*/ 16 w 325"/>
                <a:gd name="T69" fmla="*/ 251 h 302"/>
                <a:gd name="T70" fmla="*/ 8 w 325"/>
                <a:gd name="T71" fmla="*/ 245 h 302"/>
                <a:gd name="T72" fmla="*/ 4 w 325"/>
                <a:gd name="T73" fmla="*/ 234 h 302"/>
                <a:gd name="T74" fmla="*/ 1 w 325"/>
                <a:gd name="T75" fmla="*/ 222 h 302"/>
                <a:gd name="T76" fmla="*/ 1 w 325"/>
                <a:gd name="T77" fmla="*/ 209 h 302"/>
                <a:gd name="T78" fmla="*/ 4 w 325"/>
                <a:gd name="T79" fmla="*/ 197 h 302"/>
                <a:gd name="T80" fmla="*/ 6 w 325"/>
                <a:gd name="T81" fmla="*/ 186 h 302"/>
                <a:gd name="T82" fmla="*/ 1 w 325"/>
                <a:gd name="T83" fmla="*/ 175 h 302"/>
                <a:gd name="T84" fmla="*/ 0 w 325"/>
                <a:gd name="T85" fmla="*/ 158 h 302"/>
                <a:gd name="T86" fmla="*/ 0 w 325"/>
                <a:gd name="T87" fmla="*/ 138 h 302"/>
                <a:gd name="T88" fmla="*/ 3 w 325"/>
                <a:gd name="T89" fmla="*/ 115 h 302"/>
                <a:gd name="T90" fmla="*/ 6 w 325"/>
                <a:gd name="T91" fmla="*/ 90 h 302"/>
                <a:gd name="T92" fmla="*/ 10 w 325"/>
                <a:gd name="T93" fmla="*/ 73 h 302"/>
                <a:gd name="T94" fmla="*/ 12 w 325"/>
                <a:gd name="T95" fmla="*/ 61 h 302"/>
                <a:gd name="T96" fmla="*/ 14 w 325"/>
                <a:gd name="T97" fmla="*/ 53 h 302"/>
                <a:gd name="T98" fmla="*/ 18 w 325"/>
                <a:gd name="T99" fmla="*/ 47 h 302"/>
                <a:gd name="T100" fmla="*/ 23 w 325"/>
                <a:gd name="T101" fmla="*/ 43 h 302"/>
                <a:gd name="T102" fmla="*/ 34 w 325"/>
                <a:gd name="T103" fmla="*/ 40 h 302"/>
                <a:gd name="T104" fmla="*/ 46 w 325"/>
                <a:gd name="T105" fmla="*/ 38 h 302"/>
                <a:gd name="T106" fmla="*/ 64 w 325"/>
                <a:gd name="T107" fmla="*/ 34 h 302"/>
                <a:gd name="T108" fmla="*/ 89 w 325"/>
                <a:gd name="T109" fmla="*/ 30 h 302"/>
                <a:gd name="T110" fmla="*/ 116 w 325"/>
                <a:gd name="T111" fmla="*/ 26 h 302"/>
                <a:gd name="T112" fmla="*/ 148 w 325"/>
                <a:gd name="T113" fmla="*/ 21 h 302"/>
                <a:gd name="T114" fmla="*/ 179 w 325"/>
                <a:gd name="T115" fmla="*/ 17 h 302"/>
                <a:gd name="T116" fmla="*/ 211 w 325"/>
                <a:gd name="T117" fmla="*/ 12 h 302"/>
                <a:gd name="T118" fmla="*/ 239 w 325"/>
                <a:gd name="T119" fmla="*/ 8 h 302"/>
                <a:gd name="T120" fmla="*/ 264 w 325"/>
                <a:gd name="T121" fmla="*/ 4 h 302"/>
                <a:gd name="T122" fmla="*/ 284 w 325"/>
                <a:gd name="T123" fmla="*/ 0 h 302"/>
                <a:gd name="T124" fmla="*/ 297 w 325"/>
                <a:gd name="T125"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02">
                  <a:moveTo>
                    <a:pt x="297" y="0"/>
                  </a:moveTo>
                  <a:lnTo>
                    <a:pt x="308" y="0"/>
                  </a:lnTo>
                  <a:lnTo>
                    <a:pt x="314" y="2"/>
                  </a:lnTo>
                  <a:lnTo>
                    <a:pt x="318" y="9"/>
                  </a:lnTo>
                  <a:lnTo>
                    <a:pt x="319" y="21"/>
                  </a:lnTo>
                  <a:lnTo>
                    <a:pt x="318" y="32"/>
                  </a:lnTo>
                  <a:lnTo>
                    <a:pt x="318" y="52"/>
                  </a:lnTo>
                  <a:lnTo>
                    <a:pt x="318" y="77"/>
                  </a:lnTo>
                  <a:lnTo>
                    <a:pt x="318" y="104"/>
                  </a:lnTo>
                  <a:lnTo>
                    <a:pt x="318" y="132"/>
                  </a:lnTo>
                  <a:lnTo>
                    <a:pt x="319" y="158"/>
                  </a:lnTo>
                  <a:lnTo>
                    <a:pt x="319" y="179"/>
                  </a:lnTo>
                  <a:lnTo>
                    <a:pt x="321" y="195"/>
                  </a:lnTo>
                  <a:lnTo>
                    <a:pt x="322" y="210"/>
                  </a:lnTo>
                  <a:lnTo>
                    <a:pt x="325" y="225"/>
                  </a:lnTo>
                  <a:lnTo>
                    <a:pt x="325" y="241"/>
                  </a:lnTo>
                  <a:lnTo>
                    <a:pt x="323" y="254"/>
                  </a:lnTo>
                  <a:lnTo>
                    <a:pt x="318" y="265"/>
                  </a:lnTo>
                  <a:lnTo>
                    <a:pt x="309" y="275"/>
                  </a:lnTo>
                  <a:lnTo>
                    <a:pt x="296" y="284"/>
                  </a:lnTo>
                  <a:lnTo>
                    <a:pt x="284" y="293"/>
                  </a:lnTo>
                  <a:lnTo>
                    <a:pt x="274" y="298"/>
                  </a:lnTo>
                  <a:lnTo>
                    <a:pt x="260" y="302"/>
                  </a:lnTo>
                  <a:lnTo>
                    <a:pt x="246" y="301"/>
                  </a:lnTo>
                  <a:lnTo>
                    <a:pt x="236" y="298"/>
                  </a:lnTo>
                  <a:lnTo>
                    <a:pt x="217" y="294"/>
                  </a:lnTo>
                  <a:lnTo>
                    <a:pt x="195" y="290"/>
                  </a:lnTo>
                  <a:lnTo>
                    <a:pt x="169" y="285"/>
                  </a:lnTo>
                  <a:lnTo>
                    <a:pt x="140" y="280"/>
                  </a:lnTo>
                  <a:lnTo>
                    <a:pt x="111" y="273"/>
                  </a:lnTo>
                  <a:lnTo>
                    <a:pt x="84" y="268"/>
                  </a:lnTo>
                  <a:lnTo>
                    <a:pt x="59" y="263"/>
                  </a:lnTo>
                  <a:lnTo>
                    <a:pt x="39" y="259"/>
                  </a:lnTo>
                  <a:lnTo>
                    <a:pt x="23" y="255"/>
                  </a:lnTo>
                  <a:lnTo>
                    <a:pt x="16" y="251"/>
                  </a:lnTo>
                  <a:lnTo>
                    <a:pt x="8" y="245"/>
                  </a:lnTo>
                  <a:lnTo>
                    <a:pt x="4" y="234"/>
                  </a:lnTo>
                  <a:lnTo>
                    <a:pt x="1" y="222"/>
                  </a:lnTo>
                  <a:lnTo>
                    <a:pt x="1" y="209"/>
                  </a:lnTo>
                  <a:lnTo>
                    <a:pt x="4" y="197"/>
                  </a:lnTo>
                  <a:lnTo>
                    <a:pt x="6" y="186"/>
                  </a:lnTo>
                  <a:lnTo>
                    <a:pt x="1" y="175"/>
                  </a:lnTo>
                  <a:lnTo>
                    <a:pt x="0" y="158"/>
                  </a:lnTo>
                  <a:lnTo>
                    <a:pt x="0" y="138"/>
                  </a:lnTo>
                  <a:lnTo>
                    <a:pt x="3" y="115"/>
                  </a:lnTo>
                  <a:lnTo>
                    <a:pt x="6" y="90"/>
                  </a:lnTo>
                  <a:lnTo>
                    <a:pt x="10" y="73"/>
                  </a:lnTo>
                  <a:lnTo>
                    <a:pt x="12" y="61"/>
                  </a:lnTo>
                  <a:lnTo>
                    <a:pt x="14" y="53"/>
                  </a:lnTo>
                  <a:lnTo>
                    <a:pt x="18" y="47"/>
                  </a:lnTo>
                  <a:lnTo>
                    <a:pt x="23" y="43"/>
                  </a:lnTo>
                  <a:lnTo>
                    <a:pt x="34" y="40"/>
                  </a:lnTo>
                  <a:lnTo>
                    <a:pt x="46" y="38"/>
                  </a:lnTo>
                  <a:lnTo>
                    <a:pt x="64" y="34"/>
                  </a:lnTo>
                  <a:lnTo>
                    <a:pt x="89" y="30"/>
                  </a:lnTo>
                  <a:lnTo>
                    <a:pt x="116" y="26"/>
                  </a:lnTo>
                  <a:lnTo>
                    <a:pt x="148" y="21"/>
                  </a:lnTo>
                  <a:lnTo>
                    <a:pt x="179" y="17"/>
                  </a:lnTo>
                  <a:lnTo>
                    <a:pt x="211" y="12"/>
                  </a:lnTo>
                  <a:lnTo>
                    <a:pt x="239" y="8"/>
                  </a:lnTo>
                  <a:lnTo>
                    <a:pt x="264" y="4"/>
                  </a:lnTo>
                  <a:lnTo>
                    <a:pt x="284" y="0"/>
                  </a:lnTo>
                  <a:lnTo>
                    <a:pt x="29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95"/>
            <p:cNvSpPr>
              <a:spLocks/>
            </p:cNvSpPr>
            <p:nvPr/>
          </p:nvSpPr>
          <p:spPr bwMode="auto">
            <a:xfrm>
              <a:off x="3481388" y="5064125"/>
              <a:ext cx="174625" cy="119063"/>
            </a:xfrm>
            <a:custGeom>
              <a:avLst/>
              <a:gdLst>
                <a:gd name="T0" fmla="*/ 66 w 110"/>
                <a:gd name="T1" fmla="*/ 0 h 75"/>
                <a:gd name="T2" fmla="*/ 79 w 110"/>
                <a:gd name="T3" fmla="*/ 0 h 75"/>
                <a:gd name="T4" fmla="*/ 88 w 110"/>
                <a:gd name="T5" fmla="*/ 4 h 75"/>
                <a:gd name="T6" fmla="*/ 94 w 110"/>
                <a:gd name="T7" fmla="*/ 11 h 75"/>
                <a:gd name="T8" fmla="*/ 98 w 110"/>
                <a:gd name="T9" fmla="*/ 19 h 75"/>
                <a:gd name="T10" fmla="*/ 102 w 110"/>
                <a:gd name="T11" fmla="*/ 26 h 75"/>
                <a:gd name="T12" fmla="*/ 105 w 110"/>
                <a:gd name="T13" fmla="*/ 34 h 75"/>
                <a:gd name="T14" fmla="*/ 108 w 110"/>
                <a:gd name="T15" fmla="*/ 41 h 75"/>
                <a:gd name="T16" fmla="*/ 110 w 110"/>
                <a:gd name="T17" fmla="*/ 47 h 75"/>
                <a:gd name="T18" fmla="*/ 110 w 110"/>
                <a:gd name="T19" fmla="*/ 53 h 75"/>
                <a:gd name="T20" fmla="*/ 110 w 110"/>
                <a:gd name="T21" fmla="*/ 58 h 75"/>
                <a:gd name="T22" fmla="*/ 110 w 110"/>
                <a:gd name="T23" fmla="*/ 62 h 75"/>
                <a:gd name="T24" fmla="*/ 109 w 110"/>
                <a:gd name="T25" fmla="*/ 63 h 75"/>
                <a:gd name="T26" fmla="*/ 108 w 110"/>
                <a:gd name="T27" fmla="*/ 64 h 75"/>
                <a:gd name="T28" fmla="*/ 105 w 110"/>
                <a:gd name="T29" fmla="*/ 64 h 75"/>
                <a:gd name="T30" fmla="*/ 102 w 110"/>
                <a:gd name="T31" fmla="*/ 63 h 75"/>
                <a:gd name="T32" fmla="*/ 100 w 110"/>
                <a:gd name="T33" fmla="*/ 59 h 75"/>
                <a:gd name="T34" fmla="*/ 98 w 110"/>
                <a:gd name="T35" fmla="*/ 54 h 75"/>
                <a:gd name="T36" fmla="*/ 96 w 110"/>
                <a:gd name="T37" fmla="*/ 46 h 75"/>
                <a:gd name="T38" fmla="*/ 89 w 110"/>
                <a:gd name="T39" fmla="*/ 30 h 75"/>
                <a:gd name="T40" fmla="*/ 81 w 110"/>
                <a:gd name="T41" fmla="*/ 21 h 75"/>
                <a:gd name="T42" fmla="*/ 72 w 110"/>
                <a:gd name="T43" fmla="*/ 17 h 75"/>
                <a:gd name="T44" fmla="*/ 59 w 110"/>
                <a:gd name="T45" fmla="*/ 17 h 75"/>
                <a:gd name="T46" fmla="*/ 45 w 110"/>
                <a:gd name="T47" fmla="*/ 20 h 75"/>
                <a:gd name="T48" fmla="*/ 32 w 110"/>
                <a:gd name="T49" fmla="*/ 25 h 75"/>
                <a:gd name="T50" fmla="*/ 24 w 110"/>
                <a:gd name="T51" fmla="*/ 29 h 75"/>
                <a:gd name="T52" fmla="*/ 18 w 110"/>
                <a:gd name="T53" fmla="*/ 36 h 75"/>
                <a:gd name="T54" fmla="*/ 15 w 110"/>
                <a:gd name="T55" fmla="*/ 43 h 75"/>
                <a:gd name="T56" fmla="*/ 11 w 110"/>
                <a:gd name="T57" fmla="*/ 57 h 75"/>
                <a:gd name="T58" fmla="*/ 8 w 110"/>
                <a:gd name="T59" fmla="*/ 63 h 75"/>
                <a:gd name="T60" fmla="*/ 5 w 110"/>
                <a:gd name="T61" fmla="*/ 70 h 75"/>
                <a:gd name="T62" fmla="*/ 4 w 110"/>
                <a:gd name="T63" fmla="*/ 72 h 75"/>
                <a:gd name="T64" fmla="*/ 3 w 110"/>
                <a:gd name="T65" fmla="*/ 75 h 75"/>
                <a:gd name="T66" fmla="*/ 1 w 110"/>
                <a:gd name="T67" fmla="*/ 74 h 75"/>
                <a:gd name="T68" fmla="*/ 0 w 110"/>
                <a:gd name="T69" fmla="*/ 71 h 75"/>
                <a:gd name="T70" fmla="*/ 0 w 110"/>
                <a:gd name="T71" fmla="*/ 67 h 75"/>
                <a:gd name="T72" fmla="*/ 0 w 110"/>
                <a:gd name="T73" fmla="*/ 60 h 75"/>
                <a:gd name="T74" fmla="*/ 1 w 110"/>
                <a:gd name="T75" fmla="*/ 45 h 75"/>
                <a:gd name="T76" fmla="*/ 4 w 110"/>
                <a:gd name="T77" fmla="*/ 32 h 75"/>
                <a:gd name="T78" fmla="*/ 8 w 110"/>
                <a:gd name="T79" fmla="*/ 21 h 75"/>
                <a:gd name="T80" fmla="*/ 16 w 110"/>
                <a:gd name="T81" fmla="*/ 13 h 75"/>
                <a:gd name="T82" fmla="*/ 25 w 110"/>
                <a:gd name="T83" fmla="*/ 9 h 75"/>
                <a:gd name="T84" fmla="*/ 34 w 110"/>
                <a:gd name="T85" fmla="*/ 5 h 75"/>
                <a:gd name="T86" fmla="*/ 47 w 110"/>
                <a:gd name="T87" fmla="*/ 2 h 75"/>
                <a:gd name="T88" fmla="*/ 66 w 110"/>
                <a:gd name="T8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0" h="75">
                  <a:moveTo>
                    <a:pt x="66" y="0"/>
                  </a:moveTo>
                  <a:lnTo>
                    <a:pt x="79" y="0"/>
                  </a:lnTo>
                  <a:lnTo>
                    <a:pt x="88" y="4"/>
                  </a:lnTo>
                  <a:lnTo>
                    <a:pt x="94" y="11"/>
                  </a:lnTo>
                  <a:lnTo>
                    <a:pt x="98" y="19"/>
                  </a:lnTo>
                  <a:lnTo>
                    <a:pt x="102" y="26"/>
                  </a:lnTo>
                  <a:lnTo>
                    <a:pt x="105" y="34"/>
                  </a:lnTo>
                  <a:lnTo>
                    <a:pt x="108" y="41"/>
                  </a:lnTo>
                  <a:lnTo>
                    <a:pt x="110" y="47"/>
                  </a:lnTo>
                  <a:lnTo>
                    <a:pt x="110" y="53"/>
                  </a:lnTo>
                  <a:lnTo>
                    <a:pt x="110" y="58"/>
                  </a:lnTo>
                  <a:lnTo>
                    <a:pt x="110" y="62"/>
                  </a:lnTo>
                  <a:lnTo>
                    <a:pt x="109" y="63"/>
                  </a:lnTo>
                  <a:lnTo>
                    <a:pt x="108" y="64"/>
                  </a:lnTo>
                  <a:lnTo>
                    <a:pt x="105" y="64"/>
                  </a:lnTo>
                  <a:lnTo>
                    <a:pt x="102" y="63"/>
                  </a:lnTo>
                  <a:lnTo>
                    <a:pt x="100" y="59"/>
                  </a:lnTo>
                  <a:lnTo>
                    <a:pt x="98" y="54"/>
                  </a:lnTo>
                  <a:lnTo>
                    <a:pt x="96" y="46"/>
                  </a:lnTo>
                  <a:lnTo>
                    <a:pt x="89" y="30"/>
                  </a:lnTo>
                  <a:lnTo>
                    <a:pt x="81" y="21"/>
                  </a:lnTo>
                  <a:lnTo>
                    <a:pt x="72" y="17"/>
                  </a:lnTo>
                  <a:lnTo>
                    <a:pt x="59" y="17"/>
                  </a:lnTo>
                  <a:lnTo>
                    <a:pt x="45" y="20"/>
                  </a:lnTo>
                  <a:lnTo>
                    <a:pt x="32" y="25"/>
                  </a:lnTo>
                  <a:lnTo>
                    <a:pt x="24" y="29"/>
                  </a:lnTo>
                  <a:lnTo>
                    <a:pt x="18" y="36"/>
                  </a:lnTo>
                  <a:lnTo>
                    <a:pt x="15" y="43"/>
                  </a:lnTo>
                  <a:lnTo>
                    <a:pt x="11" y="57"/>
                  </a:lnTo>
                  <a:lnTo>
                    <a:pt x="8" y="63"/>
                  </a:lnTo>
                  <a:lnTo>
                    <a:pt x="5" y="70"/>
                  </a:lnTo>
                  <a:lnTo>
                    <a:pt x="4" y="72"/>
                  </a:lnTo>
                  <a:lnTo>
                    <a:pt x="3" y="75"/>
                  </a:lnTo>
                  <a:lnTo>
                    <a:pt x="1" y="74"/>
                  </a:lnTo>
                  <a:lnTo>
                    <a:pt x="0" y="71"/>
                  </a:lnTo>
                  <a:lnTo>
                    <a:pt x="0" y="67"/>
                  </a:lnTo>
                  <a:lnTo>
                    <a:pt x="0" y="60"/>
                  </a:lnTo>
                  <a:lnTo>
                    <a:pt x="1" y="45"/>
                  </a:lnTo>
                  <a:lnTo>
                    <a:pt x="4" y="32"/>
                  </a:lnTo>
                  <a:lnTo>
                    <a:pt x="8" y="21"/>
                  </a:lnTo>
                  <a:lnTo>
                    <a:pt x="16" y="13"/>
                  </a:lnTo>
                  <a:lnTo>
                    <a:pt x="25" y="9"/>
                  </a:lnTo>
                  <a:lnTo>
                    <a:pt x="34" y="5"/>
                  </a:lnTo>
                  <a:lnTo>
                    <a:pt x="47" y="2"/>
                  </a:lnTo>
                  <a:lnTo>
                    <a:pt x="6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96"/>
            <p:cNvSpPr>
              <a:spLocks/>
            </p:cNvSpPr>
            <p:nvPr/>
          </p:nvSpPr>
          <p:spPr bwMode="auto">
            <a:xfrm>
              <a:off x="3502025" y="5397500"/>
              <a:ext cx="52388" cy="76200"/>
            </a:xfrm>
            <a:custGeom>
              <a:avLst/>
              <a:gdLst>
                <a:gd name="T0" fmla="*/ 3 w 33"/>
                <a:gd name="T1" fmla="*/ 0 h 48"/>
                <a:gd name="T2" fmla="*/ 30 w 33"/>
                <a:gd name="T3" fmla="*/ 1 h 48"/>
                <a:gd name="T4" fmla="*/ 29 w 33"/>
                <a:gd name="T5" fmla="*/ 10 h 48"/>
                <a:gd name="T6" fmla="*/ 33 w 33"/>
                <a:gd name="T7" fmla="*/ 11 h 48"/>
                <a:gd name="T8" fmla="*/ 29 w 33"/>
                <a:gd name="T9" fmla="*/ 48 h 48"/>
                <a:gd name="T10" fmla="*/ 2 w 33"/>
                <a:gd name="T11" fmla="*/ 46 h 48"/>
                <a:gd name="T12" fmla="*/ 4 w 33"/>
                <a:gd name="T13" fmla="*/ 18 h 48"/>
                <a:gd name="T14" fmla="*/ 0 w 33"/>
                <a:gd name="T15" fmla="*/ 18 h 48"/>
                <a:gd name="T16" fmla="*/ 3 w 33"/>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8">
                  <a:moveTo>
                    <a:pt x="3" y="0"/>
                  </a:moveTo>
                  <a:lnTo>
                    <a:pt x="30" y="1"/>
                  </a:lnTo>
                  <a:lnTo>
                    <a:pt x="29" y="10"/>
                  </a:lnTo>
                  <a:lnTo>
                    <a:pt x="33" y="11"/>
                  </a:lnTo>
                  <a:lnTo>
                    <a:pt x="29" y="48"/>
                  </a:lnTo>
                  <a:lnTo>
                    <a:pt x="2" y="46"/>
                  </a:lnTo>
                  <a:lnTo>
                    <a:pt x="4" y="18"/>
                  </a:lnTo>
                  <a:lnTo>
                    <a:pt x="0" y="18"/>
                  </a:lnTo>
                  <a:lnTo>
                    <a:pt x="3"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97"/>
            <p:cNvSpPr>
              <a:spLocks/>
            </p:cNvSpPr>
            <p:nvPr/>
          </p:nvSpPr>
          <p:spPr bwMode="auto">
            <a:xfrm>
              <a:off x="3687763" y="3989388"/>
              <a:ext cx="417513" cy="622300"/>
            </a:xfrm>
            <a:custGeom>
              <a:avLst/>
              <a:gdLst>
                <a:gd name="T0" fmla="*/ 64 w 263"/>
                <a:gd name="T1" fmla="*/ 0 h 392"/>
                <a:gd name="T2" fmla="*/ 70 w 263"/>
                <a:gd name="T3" fmla="*/ 15 h 392"/>
                <a:gd name="T4" fmla="*/ 80 w 263"/>
                <a:gd name="T5" fmla="*/ 27 h 392"/>
                <a:gd name="T6" fmla="*/ 91 w 263"/>
                <a:gd name="T7" fmla="*/ 36 h 392"/>
                <a:gd name="T8" fmla="*/ 108 w 263"/>
                <a:gd name="T9" fmla="*/ 41 h 392"/>
                <a:gd name="T10" fmla="*/ 128 w 263"/>
                <a:gd name="T11" fmla="*/ 44 h 392"/>
                <a:gd name="T12" fmla="*/ 149 w 263"/>
                <a:gd name="T13" fmla="*/ 41 h 392"/>
                <a:gd name="T14" fmla="*/ 169 w 263"/>
                <a:gd name="T15" fmla="*/ 33 h 392"/>
                <a:gd name="T16" fmla="*/ 186 w 263"/>
                <a:gd name="T17" fmla="*/ 21 h 392"/>
                <a:gd name="T18" fmla="*/ 197 w 263"/>
                <a:gd name="T19" fmla="*/ 6 h 392"/>
                <a:gd name="T20" fmla="*/ 200 w 263"/>
                <a:gd name="T21" fmla="*/ 7 h 392"/>
                <a:gd name="T22" fmla="*/ 201 w 263"/>
                <a:gd name="T23" fmla="*/ 7 h 392"/>
                <a:gd name="T24" fmla="*/ 201 w 263"/>
                <a:gd name="T25" fmla="*/ 8 h 392"/>
                <a:gd name="T26" fmla="*/ 194 w 263"/>
                <a:gd name="T27" fmla="*/ 21 h 392"/>
                <a:gd name="T28" fmla="*/ 183 w 263"/>
                <a:gd name="T29" fmla="*/ 32 h 392"/>
                <a:gd name="T30" fmla="*/ 171 w 263"/>
                <a:gd name="T31" fmla="*/ 40 h 392"/>
                <a:gd name="T32" fmla="*/ 156 w 263"/>
                <a:gd name="T33" fmla="*/ 45 h 392"/>
                <a:gd name="T34" fmla="*/ 140 w 263"/>
                <a:gd name="T35" fmla="*/ 49 h 392"/>
                <a:gd name="T36" fmla="*/ 170 w 263"/>
                <a:gd name="T37" fmla="*/ 364 h 392"/>
                <a:gd name="T38" fmla="*/ 263 w 263"/>
                <a:gd name="T39" fmla="*/ 371 h 392"/>
                <a:gd name="T40" fmla="*/ 246 w 263"/>
                <a:gd name="T41" fmla="*/ 379 h 392"/>
                <a:gd name="T42" fmla="*/ 225 w 263"/>
                <a:gd name="T43" fmla="*/ 384 h 392"/>
                <a:gd name="T44" fmla="*/ 199 w 263"/>
                <a:gd name="T45" fmla="*/ 388 h 392"/>
                <a:gd name="T46" fmla="*/ 171 w 263"/>
                <a:gd name="T47" fmla="*/ 391 h 392"/>
                <a:gd name="T48" fmla="*/ 141 w 263"/>
                <a:gd name="T49" fmla="*/ 392 h 392"/>
                <a:gd name="T50" fmla="*/ 110 w 263"/>
                <a:gd name="T51" fmla="*/ 392 h 392"/>
                <a:gd name="T52" fmla="*/ 81 w 263"/>
                <a:gd name="T53" fmla="*/ 392 h 392"/>
                <a:gd name="T54" fmla="*/ 53 w 263"/>
                <a:gd name="T55" fmla="*/ 389 h 392"/>
                <a:gd name="T56" fmla="*/ 30 w 263"/>
                <a:gd name="T57" fmla="*/ 388 h 392"/>
                <a:gd name="T58" fmla="*/ 12 w 263"/>
                <a:gd name="T59" fmla="*/ 385 h 392"/>
                <a:gd name="T60" fmla="*/ 0 w 263"/>
                <a:gd name="T61" fmla="*/ 383 h 392"/>
                <a:gd name="T62" fmla="*/ 0 w 263"/>
                <a:gd name="T63" fmla="*/ 381 h 392"/>
                <a:gd name="T64" fmla="*/ 72 w 263"/>
                <a:gd name="T65" fmla="*/ 370 h 392"/>
                <a:gd name="T66" fmla="*/ 122 w 263"/>
                <a:gd name="T67" fmla="*/ 49 h 392"/>
                <a:gd name="T68" fmla="*/ 104 w 263"/>
                <a:gd name="T69" fmla="*/ 48 h 392"/>
                <a:gd name="T70" fmla="*/ 89 w 263"/>
                <a:gd name="T71" fmla="*/ 42 h 392"/>
                <a:gd name="T72" fmla="*/ 74 w 263"/>
                <a:gd name="T73" fmla="*/ 32 h 392"/>
                <a:gd name="T74" fmla="*/ 65 w 263"/>
                <a:gd name="T75" fmla="*/ 19 h 392"/>
                <a:gd name="T76" fmla="*/ 61 w 263"/>
                <a:gd name="T77" fmla="*/ 4 h 392"/>
                <a:gd name="T78" fmla="*/ 64 w 263"/>
                <a:gd name="T79"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3" h="392">
                  <a:moveTo>
                    <a:pt x="64" y="0"/>
                  </a:moveTo>
                  <a:lnTo>
                    <a:pt x="70" y="15"/>
                  </a:lnTo>
                  <a:lnTo>
                    <a:pt x="80" y="27"/>
                  </a:lnTo>
                  <a:lnTo>
                    <a:pt x="91" y="36"/>
                  </a:lnTo>
                  <a:lnTo>
                    <a:pt x="108" y="41"/>
                  </a:lnTo>
                  <a:lnTo>
                    <a:pt x="128" y="44"/>
                  </a:lnTo>
                  <a:lnTo>
                    <a:pt x="149" y="41"/>
                  </a:lnTo>
                  <a:lnTo>
                    <a:pt x="169" y="33"/>
                  </a:lnTo>
                  <a:lnTo>
                    <a:pt x="186" y="21"/>
                  </a:lnTo>
                  <a:lnTo>
                    <a:pt x="197" y="6"/>
                  </a:lnTo>
                  <a:lnTo>
                    <a:pt x="200" y="7"/>
                  </a:lnTo>
                  <a:lnTo>
                    <a:pt x="201" y="7"/>
                  </a:lnTo>
                  <a:lnTo>
                    <a:pt x="201" y="8"/>
                  </a:lnTo>
                  <a:lnTo>
                    <a:pt x="194" y="21"/>
                  </a:lnTo>
                  <a:lnTo>
                    <a:pt x="183" y="32"/>
                  </a:lnTo>
                  <a:lnTo>
                    <a:pt x="171" y="40"/>
                  </a:lnTo>
                  <a:lnTo>
                    <a:pt x="156" y="45"/>
                  </a:lnTo>
                  <a:lnTo>
                    <a:pt x="140" y="49"/>
                  </a:lnTo>
                  <a:lnTo>
                    <a:pt x="170" y="364"/>
                  </a:lnTo>
                  <a:lnTo>
                    <a:pt x="263" y="371"/>
                  </a:lnTo>
                  <a:lnTo>
                    <a:pt x="246" y="379"/>
                  </a:lnTo>
                  <a:lnTo>
                    <a:pt x="225" y="384"/>
                  </a:lnTo>
                  <a:lnTo>
                    <a:pt x="199" y="388"/>
                  </a:lnTo>
                  <a:lnTo>
                    <a:pt x="171" y="391"/>
                  </a:lnTo>
                  <a:lnTo>
                    <a:pt x="141" y="392"/>
                  </a:lnTo>
                  <a:lnTo>
                    <a:pt x="110" y="392"/>
                  </a:lnTo>
                  <a:lnTo>
                    <a:pt x="81" y="392"/>
                  </a:lnTo>
                  <a:lnTo>
                    <a:pt x="53" y="389"/>
                  </a:lnTo>
                  <a:lnTo>
                    <a:pt x="30" y="388"/>
                  </a:lnTo>
                  <a:lnTo>
                    <a:pt x="12" y="385"/>
                  </a:lnTo>
                  <a:lnTo>
                    <a:pt x="0" y="383"/>
                  </a:lnTo>
                  <a:lnTo>
                    <a:pt x="0" y="381"/>
                  </a:lnTo>
                  <a:lnTo>
                    <a:pt x="72" y="370"/>
                  </a:lnTo>
                  <a:lnTo>
                    <a:pt x="122" y="49"/>
                  </a:lnTo>
                  <a:lnTo>
                    <a:pt x="104" y="48"/>
                  </a:lnTo>
                  <a:lnTo>
                    <a:pt x="89" y="42"/>
                  </a:lnTo>
                  <a:lnTo>
                    <a:pt x="74" y="32"/>
                  </a:lnTo>
                  <a:lnTo>
                    <a:pt x="65" y="19"/>
                  </a:lnTo>
                  <a:lnTo>
                    <a:pt x="61" y="4"/>
                  </a:lnTo>
                  <a:lnTo>
                    <a:pt x="64"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98"/>
            <p:cNvSpPr>
              <a:spLocks/>
            </p:cNvSpPr>
            <p:nvPr/>
          </p:nvSpPr>
          <p:spPr bwMode="auto">
            <a:xfrm>
              <a:off x="4133850" y="4660900"/>
              <a:ext cx="100013" cy="23813"/>
            </a:xfrm>
            <a:custGeom>
              <a:avLst/>
              <a:gdLst>
                <a:gd name="T0" fmla="*/ 29 w 63"/>
                <a:gd name="T1" fmla="*/ 0 h 15"/>
                <a:gd name="T2" fmla="*/ 43 w 63"/>
                <a:gd name="T3" fmla="*/ 2 h 15"/>
                <a:gd name="T4" fmla="*/ 55 w 63"/>
                <a:gd name="T5" fmla="*/ 6 h 15"/>
                <a:gd name="T6" fmla="*/ 63 w 63"/>
                <a:gd name="T7" fmla="*/ 9 h 15"/>
                <a:gd name="T8" fmla="*/ 63 w 63"/>
                <a:gd name="T9" fmla="*/ 9 h 15"/>
                <a:gd name="T10" fmla="*/ 63 w 63"/>
                <a:gd name="T11" fmla="*/ 9 h 15"/>
                <a:gd name="T12" fmla="*/ 63 w 63"/>
                <a:gd name="T13" fmla="*/ 9 h 15"/>
                <a:gd name="T14" fmla="*/ 63 w 63"/>
                <a:gd name="T15" fmla="*/ 12 h 15"/>
                <a:gd name="T16" fmla="*/ 63 w 63"/>
                <a:gd name="T17" fmla="*/ 15 h 15"/>
                <a:gd name="T18" fmla="*/ 46 w 63"/>
                <a:gd name="T19" fmla="*/ 9 h 15"/>
                <a:gd name="T20" fmla="*/ 25 w 63"/>
                <a:gd name="T21" fmla="*/ 8 h 15"/>
                <a:gd name="T22" fmla="*/ 2 w 63"/>
                <a:gd name="T23" fmla="*/ 9 h 15"/>
                <a:gd name="T24" fmla="*/ 0 w 63"/>
                <a:gd name="T25" fmla="*/ 4 h 15"/>
                <a:gd name="T26" fmla="*/ 13 w 63"/>
                <a:gd name="T27" fmla="*/ 0 h 15"/>
                <a:gd name="T28" fmla="*/ 29 w 63"/>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15">
                  <a:moveTo>
                    <a:pt x="29" y="0"/>
                  </a:moveTo>
                  <a:lnTo>
                    <a:pt x="43" y="2"/>
                  </a:lnTo>
                  <a:lnTo>
                    <a:pt x="55" y="6"/>
                  </a:lnTo>
                  <a:lnTo>
                    <a:pt x="63" y="9"/>
                  </a:lnTo>
                  <a:lnTo>
                    <a:pt x="63" y="9"/>
                  </a:lnTo>
                  <a:lnTo>
                    <a:pt x="63" y="9"/>
                  </a:lnTo>
                  <a:lnTo>
                    <a:pt x="63" y="9"/>
                  </a:lnTo>
                  <a:lnTo>
                    <a:pt x="63" y="12"/>
                  </a:lnTo>
                  <a:lnTo>
                    <a:pt x="63" y="15"/>
                  </a:lnTo>
                  <a:lnTo>
                    <a:pt x="46" y="9"/>
                  </a:lnTo>
                  <a:lnTo>
                    <a:pt x="25" y="8"/>
                  </a:lnTo>
                  <a:lnTo>
                    <a:pt x="2" y="9"/>
                  </a:lnTo>
                  <a:lnTo>
                    <a:pt x="0" y="4"/>
                  </a:lnTo>
                  <a:lnTo>
                    <a:pt x="13" y="0"/>
                  </a:lnTo>
                  <a:lnTo>
                    <a:pt x="2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99"/>
            <p:cNvSpPr>
              <a:spLocks/>
            </p:cNvSpPr>
            <p:nvPr/>
          </p:nvSpPr>
          <p:spPr bwMode="auto">
            <a:xfrm>
              <a:off x="3527425" y="4657725"/>
              <a:ext cx="95250" cy="23813"/>
            </a:xfrm>
            <a:custGeom>
              <a:avLst/>
              <a:gdLst>
                <a:gd name="T0" fmla="*/ 0 w 60"/>
                <a:gd name="T1" fmla="*/ 0 h 15"/>
                <a:gd name="T2" fmla="*/ 60 w 60"/>
                <a:gd name="T3" fmla="*/ 8 h 15"/>
                <a:gd name="T4" fmla="*/ 60 w 60"/>
                <a:gd name="T5" fmla="*/ 10 h 15"/>
                <a:gd name="T6" fmla="*/ 59 w 60"/>
                <a:gd name="T7" fmla="*/ 15 h 15"/>
                <a:gd name="T8" fmla="*/ 30 w 60"/>
                <a:gd name="T9" fmla="*/ 11 h 15"/>
                <a:gd name="T10" fmla="*/ 1 w 60"/>
                <a:gd name="T11" fmla="*/ 8 h 15"/>
                <a:gd name="T12" fmla="*/ 1 w 60"/>
                <a:gd name="T13" fmla="*/ 2 h 15"/>
                <a:gd name="T14" fmla="*/ 1 w 60"/>
                <a:gd name="T15" fmla="*/ 0 h 15"/>
                <a:gd name="T16" fmla="*/ 0 w 60"/>
                <a:gd name="T17" fmla="*/ 0 h 15"/>
                <a:gd name="T18" fmla="*/ 0 w 6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5">
                  <a:moveTo>
                    <a:pt x="0" y="0"/>
                  </a:moveTo>
                  <a:lnTo>
                    <a:pt x="60" y="8"/>
                  </a:lnTo>
                  <a:lnTo>
                    <a:pt x="60" y="10"/>
                  </a:lnTo>
                  <a:lnTo>
                    <a:pt x="59" y="15"/>
                  </a:lnTo>
                  <a:lnTo>
                    <a:pt x="30" y="11"/>
                  </a:lnTo>
                  <a:lnTo>
                    <a:pt x="1" y="8"/>
                  </a:lnTo>
                  <a:lnTo>
                    <a:pt x="1" y="2"/>
                  </a:lnTo>
                  <a:lnTo>
                    <a:pt x="1" y="0"/>
                  </a:lnTo>
                  <a:lnTo>
                    <a:pt x="0" y="0"/>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00"/>
            <p:cNvSpPr>
              <a:spLocks/>
            </p:cNvSpPr>
            <p:nvPr/>
          </p:nvSpPr>
          <p:spPr bwMode="auto">
            <a:xfrm>
              <a:off x="3783013" y="5100638"/>
              <a:ext cx="80963" cy="428625"/>
            </a:xfrm>
            <a:custGeom>
              <a:avLst/>
              <a:gdLst>
                <a:gd name="T0" fmla="*/ 26 w 51"/>
                <a:gd name="T1" fmla="*/ 0 h 270"/>
                <a:gd name="T2" fmla="*/ 31 w 51"/>
                <a:gd name="T3" fmla="*/ 1 h 270"/>
                <a:gd name="T4" fmla="*/ 37 w 51"/>
                <a:gd name="T5" fmla="*/ 2 h 270"/>
                <a:gd name="T6" fmla="*/ 41 w 51"/>
                <a:gd name="T7" fmla="*/ 5 h 270"/>
                <a:gd name="T8" fmla="*/ 43 w 51"/>
                <a:gd name="T9" fmla="*/ 7 h 270"/>
                <a:gd name="T10" fmla="*/ 44 w 51"/>
                <a:gd name="T11" fmla="*/ 9 h 270"/>
                <a:gd name="T12" fmla="*/ 44 w 51"/>
                <a:gd name="T13" fmla="*/ 9 h 270"/>
                <a:gd name="T14" fmla="*/ 44 w 51"/>
                <a:gd name="T15" fmla="*/ 13 h 270"/>
                <a:gd name="T16" fmla="*/ 44 w 51"/>
                <a:gd name="T17" fmla="*/ 23 h 270"/>
                <a:gd name="T18" fmla="*/ 44 w 51"/>
                <a:gd name="T19" fmla="*/ 41 h 270"/>
                <a:gd name="T20" fmla="*/ 43 w 51"/>
                <a:gd name="T21" fmla="*/ 66 h 270"/>
                <a:gd name="T22" fmla="*/ 44 w 51"/>
                <a:gd name="T23" fmla="*/ 86 h 270"/>
                <a:gd name="T24" fmla="*/ 44 w 51"/>
                <a:gd name="T25" fmla="*/ 111 h 270"/>
                <a:gd name="T26" fmla="*/ 44 w 51"/>
                <a:gd name="T27" fmla="*/ 138 h 270"/>
                <a:gd name="T28" fmla="*/ 46 w 51"/>
                <a:gd name="T29" fmla="*/ 166 h 270"/>
                <a:gd name="T30" fmla="*/ 47 w 51"/>
                <a:gd name="T31" fmla="*/ 191 h 270"/>
                <a:gd name="T32" fmla="*/ 48 w 51"/>
                <a:gd name="T33" fmla="*/ 212 h 270"/>
                <a:gd name="T34" fmla="*/ 51 w 51"/>
                <a:gd name="T35" fmla="*/ 225 h 270"/>
                <a:gd name="T36" fmla="*/ 50 w 51"/>
                <a:gd name="T37" fmla="*/ 235 h 270"/>
                <a:gd name="T38" fmla="*/ 43 w 51"/>
                <a:gd name="T39" fmla="*/ 244 h 270"/>
                <a:gd name="T40" fmla="*/ 33 w 51"/>
                <a:gd name="T41" fmla="*/ 252 h 270"/>
                <a:gd name="T42" fmla="*/ 21 w 51"/>
                <a:gd name="T43" fmla="*/ 259 h 270"/>
                <a:gd name="T44" fmla="*/ 10 w 51"/>
                <a:gd name="T45" fmla="*/ 267 h 270"/>
                <a:gd name="T46" fmla="*/ 4 w 51"/>
                <a:gd name="T47" fmla="*/ 270 h 270"/>
                <a:gd name="T48" fmla="*/ 0 w 51"/>
                <a:gd name="T49" fmla="*/ 269 h 270"/>
                <a:gd name="T50" fmla="*/ 0 w 51"/>
                <a:gd name="T51" fmla="*/ 265 h 270"/>
                <a:gd name="T52" fmla="*/ 1 w 51"/>
                <a:gd name="T53" fmla="*/ 257 h 270"/>
                <a:gd name="T54" fmla="*/ 3 w 51"/>
                <a:gd name="T55" fmla="*/ 247 h 270"/>
                <a:gd name="T56" fmla="*/ 4 w 51"/>
                <a:gd name="T57" fmla="*/ 234 h 270"/>
                <a:gd name="T58" fmla="*/ 7 w 51"/>
                <a:gd name="T59" fmla="*/ 217 h 270"/>
                <a:gd name="T60" fmla="*/ 8 w 51"/>
                <a:gd name="T61" fmla="*/ 195 h 270"/>
                <a:gd name="T62" fmla="*/ 10 w 51"/>
                <a:gd name="T63" fmla="*/ 168 h 270"/>
                <a:gd name="T64" fmla="*/ 13 w 51"/>
                <a:gd name="T65" fmla="*/ 141 h 270"/>
                <a:gd name="T66" fmla="*/ 16 w 51"/>
                <a:gd name="T67" fmla="*/ 115 h 270"/>
                <a:gd name="T68" fmla="*/ 17 w 51"/>
                <a:gd name="T69" fmla="*/ 91 h 270"/>
                <a:gd name="T70" fmla="*/ 18 w 51"/>
                <a:gd name="T71" fmla="*/ 73 h 270"/>
                <a:gd name="T72" fmla="*/ 18 w 51"/>
                <a:gd name="T73" fmla="*/ 56 h 270"/>
                <a:gd name="T74" fmla="*/ 17 w 51"/>
                <a:gd name="T75" fmla="*/ 39 h 270"/>
                <a:gd name="T76" fmla="*/ 17 w 51"/>
                <a:gd name="T77" fmla="*/ 23 h 270"/>
                <a:gd name="T78" fmla="*/ 18 w 51"/>
                <a:gd name="T79" fmla="*/ 11 h 270"/>
                <a:gd name="T80" fmla="*/ 21 w 51"/>
                <a:gd name="T81" fmla="*/ 2 h 270"/>
                <a:gd name="T82" fmla="*/ 26 w 51"/>
                <a:gd name="T83"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270">
                  <a:moveTo>
                    <a:pt x="26" y="0"/>
                  </a:moveTo>
                  <a:lnTo>
                    <a:pt x="31" y="1"/>
                  </a:lnTo>
                  <a:lnTo>
                    <a:pt x="37" y="2"/>
                  </a:lnTo>
                  <a:lnTo>
                    <a:pt x="41" y="5"/>
                  </a:lnTo>
                  <a:lnTo>
                    <a:pt x="43" y="7"/>
                  </a:lnTo>
                  <a:lnTo>
                    <a:pt x="44" y="9"/>
                  </a:lnTo>
                  <a:lnTo>
                    <a:pt x="44" y="9"/>
                  </a:lnTo>
                  <a:lnTo>
                    <a:pt x="44" y="13"/>
                  </a:lnTo>
                  <a:lnTo>
                    <a:pt x="44" y="23"/>
                  </a:lnTo>
                  <a:lnTo>
                    <a:pt x="44" y="41"/>
                  </a:lnTo>
                  <a:lnTo>
                    <a:pt x="43" y="66"/>
                  </a:lnTo>
                  <a:lnTo>
                    <a:pt x="44" y="86"/>
                  </a:lnTo>
                  <a:lnTo>
                    <a:pt x="44" y="111"/>
                  </a:lnTo>
                  <a:lnTo>
                    <a:pt x="44" y="138"/>
                  </a:lnTo>
                  <a:lnTo>
                    <a:pt x="46" y="166"/>
                  </a:lnTo>
                  <a:lnTo>
                    <a:pt x="47" y="191"/>
                  </a:lnTo>
                  <a:lnTo>
                    <a:pt x="48" y="212"/>
                  </a:lnTo>
                  <a:lnTo>
                    <a:pt x="51" y="225"/>
                  </a:lnTo>
                  <a:lnTo>
                    <a:pt x="50" y="235"/>
                  </a:lnTo>
                  <a:lnTo>
                    <a:pt x="43" y="244"/>
                  </a:lnTo>
                  <a:lnTo>
                    <a:pt x="33" y="252"/>
                  </a:lnTo>
                  <a:lnTo>
                    <a:pt x="21" y="259"/>
                  </a:lnTo>
                  <a:lnTo>
                    <a:pt x="10" y="267"/>
                  </a:lnTo>
                  <a:lnTo>
                    <a:pt x="4" y="270"/>
                  </a:lnTo>
                  <a:lnTo>
                    <a:pt x="0" y="269"/>
                  </a:lnTo>
                  <a:lnTo>
                    <a:pt x="0" y="265"/>
                  </a:lnTo>
                  <a:lnTo>
                    <a:pt x="1" y="257"/>
                  </a:lnTo>
                  <a:lnTo>
                    <a:pt x="3" y="247"/>
                  </a:lnTo>
                  <a:lnTo>
                    <a:pt x="4" y="234"/>
                  </a:lnTo>
                  <a:lnTo>
                    <a:pt x="7" y="217"/>
                  </a:lnTo>
                  <a:lnTo>
                    <a:pt x="8" y="195"/>
                  </a:lnTo>
                  <a:lnTo>
                    <a:pt x="10" y="168"/>
                  </a:lnTo>
                  <a:lnTo>
                    <a:pt x="13" y="141"/>
                  </a:lnTo>
                  <a:lnTo>
                    <a:pt x="16" y="115"/>
                  </a:lnTo>
                  <a:lnTo>
                    <a:pt x="17" y="91"/>
                  </a:lnTo>
                  <a:lnTo>
                    <a:pt x="18" y="73"/>
                  </a:lnTo>
                  <a:lnTo>
                    <a:pt x="18" y="56"/>
                  </a:lnTo>
                  <a:lnTo>
                    <a:pt x="17" y="39"/>
                  </a:lnTo>
                  <a:lnTo>
                    <a:pt x="17" y="23"/>
                  </a:lnTo>
                  <a:lnTo>
                    <a:pt x="18" y="11"/>
                  </a:lnTo>
                  <a:lnTo>
                    <a:pt x="21" y="2"/>
                  </a:lnTo>
                  <a:lnTo>
                    <a:pt x="2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101"/>
            <p:cNvSpPr>
              <a:spLocks/>
            </p:cNvSpPr>
            <p:nvPr/>
          </p:nvSpPr>
          <p:spPr bwMode="auto">
            <a:xfrm>
              <a:off x="3500438" y="5041900"/>
              <a:ext cx="112713" cy="76200"/>
            </a:xfrm>
            <a:custGeom>
              <a:avLst/>
              <a:gdLst>
                <a:gd name="T0" fmla="*/ 44 w 71"/>
                <a:gd name="T1" fmla="*/ 0 h 48"/>
                <a:gd name="T2" fmla="*/ 51 w 71"/>
                <a:gd name="T3" fmla="*/ 4 h 48"/>
                <a:gd name="T4" fmla="*/ 55 w 71"/>
                <a:gd name="T5" fmla="*/ 12 h 48"/>
                <a:gd name="T6" fmla="*/ 59 w 71"/>
                <a:gd name="T7" fmla="*/ 26 h 48"/>
                <a:gd name="T8" fmla="*/ 64 w 71"/>
                <a:gd name="T9" fmla="*/ 35 h 48"/>
                <a:gd name="T10" fmla="*/ 68 w 71"/>
                <a:gd name="T11" fmla="*/ 40 h 48"/>
                <a:gd name="T12" fmla="*/ 71 w 71"/>
                <a:gd name="T13" fmla="*/ 40 h 48"/>
                <a:gd name="T14" fmla="*/ 67 w 71"/>
                <a:gd name="T15" fmla="*/ 42 h 48"/>
                <a:gd name="T16" fmla="*/ 56 w 71"/>
                <a:gd name="T17" fmla="*/ 43 h 48"/>
                <a:gd name="T18" fmla="*/ 43 w 71"/>
                <a:gd name="T19" fmla="*/ 46 h 48"/>
                <a:gd name="T20" fmla="*/ 30 w 71"/>
                <a:gd name="T21" fmla="*/ 48 h 48"/>
                <a:gd name="T22" fmla="*/ 18 w 71"/>
                <a:gd name="T23" fmla="*/ 48 h 48"/>
                <a:gd name="T24" fmla="*/ 12 w 71"/>
                <a:gd name="T25" fmla="*/ 48 h 48"/>
                <a:gd name="T26" fmla="*/ 6 w 71"/>
                <a:gd name="T27" fmla="*/ 44 h 48"/>
                <a:gd name="T28" fmla="*/ 4 w 71"/>
                <a:gd name="T29" fmla="*/ 37 h 48"/>
                <a:gd name="T30" fmla="*/ 3 w 71"/>
                <a:gd name="T31" fmla="*/ 27 h 48"/>
                <a:gd name="T32" fmla="*/ 0 w 71"/>
                <a:gd name="T33" fmla="*/ 19 h 48"/>
                <a:gd name="T34" fmla="*/ 8 w 71"/>
                <a:gd name="T35" fmla="*/ 13 h 48"/>
                <a:gd name="T36" fmla="*/ 16 w 71"/>
                <a:gd name="T37" fmla="*/ 8 h 48"/>
                <a:gd name="T38" fmla="*/ 26 w 71"/>
                <a:gd name="T39" fmla="*/ 2 h 48"/>
                <a:gd name="T40" fmla="*/ 35 w 71"/>
                <a:gd name="T41" fmla="*/ 0 h 48"/>
                <a:gd name="T42" fmla="*/ 44 w 71"/>
                <a:gd name="T4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 h="48">
                  <a:moveTo>
                    <a:pt x="44" y="0"/>
                  </a:moveTo>
                  <a:lnTo>
                    <a:pt x="51" y="4"/>
                  </a:lnTo>
                  <a:lnTo>
                    <a:pt x="55" y="12"/>
                  </a:lnTo>
                  <a:lnTo>
                    <a:pt x="59" y="26"/>
                  </a:lnTo>
                  <a:lnTo>
                    <a:pt x="64" y="35"/>
                  </a:lnTo>
                  <a:lnTo>
                    <a:pt x="68" y="40"/>
                  </a:lnTo>
                  <a:lnTo>
                    <a:pt x="71" y="40"/>
                  </a:lnTo>
                  <a:lnTo>
                    <a:pt x="67" y="42"/>
                  </a:lnTo>
                  <a:lnTo>
                    <a:pt x="56" y="43"/>
                  </a:lnTo>
                  <a:lnTo>
                    <a:pt x="43" y="46"/>
                  </a:lnTo>
                  <a:lnTo>
                    <a:pt x="30" y="48"/>
                  </a:lnTo>
                  <a:lnTo>
                    <a:pt x="18" y="48"/>
                  </a:lnTo>
                  <a:lnTo>
                    <a:pt x="12" y="48"/>
                  </a:lnTo>
                  <a:lnTo>
                    <a:pt x="6" y="44"/>
                  </a:lnTo>
                  <a:lnTo>
                    <a:pt x="4" y="37"/>
                  </a:lnTo>
                  <a:lnTo>
                    <a:pt x="3" y="27"/>
                  </a:lnTo>
                  <a:lnTo>
                    <a:pt x="0" y="19"/>
                  </a:lnTo>
                  <a:lnTo>
                    <a:pt x="8" y="13"/>
                  </a:lnTo>
                  <a:lnTo>
                    <a:pt x="16" y="8"/>
                  </a:lnTo>
                  <a:lnTo>
                    <a:pt x="26" y="2"/>
                  </a:lnTo>
                  <a:lnTo>
                    <a:pt x="35" y="0"/>
                  </a:lnTo>
                  <a:lnTo>
                    <a:pt x="44"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02"/>
            <p:cNvSpPr>
              <a:spLocks/>
            </p:cNvSpPr>
            <p:nvPr/>
          </p:nvSpPr>
          <p:spPr bwMode="auto">
            <a:xfrm>
              <a:off x="3357563" y="5108575"/>
              <a:ext cx="473075" cy="319088"/>
            </a:xfrm>
            <a:custGeom>
              <a:avLst/>
              <a:gdLst>
                <a:gd name="T0" fmla="*/ 288 w 298"/>
                <a:gd name="T1" fmla="*/ 0 h 201"/>
                <a:gd name="T2" fmla="*/ 298 w 298"/>
                <a:gd name="T3" fmla="*/ 1 h 201"/>
                <a:gd name="T4" fmla="*/ 292 w 298"/>
                <a:gd name="T5" fmla="*/ 30 h 201"/>
                <a:gd name="T6" fmla="*/ 285 w 298"/>
                <a:gd name="T7" fmla="*/ 60 h 201"/>
                <a:gd name="T8" fmla="*/ 278 w 298"/>
                <a:gd name="T9" fmla="*/ 87 h 201"/>
                <a:gd name="T10" fmla="*/ 272 w 298"/>
                <a:gd name="T11" fmla="*/ 112 h 201"/>
                <a:gd name="T12" fmla="*/ 265 w 298"/>
                <a:gd name="T13" fmla="*/ 133 h 201"/>
                <a:gd name="T14" fmla="*/ 259 w 298"/>
                <a:gd name="T15" fmla="*/ 150 h 201"/>
                <a:gd name="T16" fmla="*/ 250 w 298"/>
                <a:gd name="T17" fmla="*/ 166 h 201"/>
                <a:gd name="T18" fmla="*/ 239 w 298"/>
                <a:gd name="T19" fmla="*/ 179 h 201"/>
                <a:gd name="T20" fmla="*/ 226 w 298"/>
                <a:gd name="T21" fmla="*/ 188 h 201"/>
                <a:gd name="T22" fmla="*/ 210 w 298"/>
                <a:gd name="T23" fmla="*/ 196 h 201"/>
                <a:gd name="T24" fmla="*/ 193 w 298"/>
                <a:gd name="T25" fmla="*/ 200 h 201"/>
                <a:gd name="T26" fmla="*/ 178 w 298"/>
                <a:gd name="T27" fmla="*/ 201 h 201"/>
                <a:gd name="T28" fmla="*/ 159 w 298"/>
                <a:gd name="T29" fmla="*/ 201 h 201"/>
                <a:gd name="T30" fmla="*/ 137 w 298"/>
                <a:gd name="T31" fmla="*/ 201 h 201"/>
                <a:gd name="T32" fmla="*/ 114 w 298"/>
                <a:gd name="T33" fmla="*/ 200 h 201"/>
                <a:gd name="T34" fmla="*/ 98 w 298"/>
                <a:gd name="T35" fmla="*/ 200 h 201"/>
                <a:gd name="T36" fmla="*/ 78 w 298"/>
                <a:gd name="T37" fmla="*/ 197 h 201"/>
                <a:gd name="T38" fmla="*/ 59 w 298"/>
                <a:gd name="T39" fmla="*/ 195 h 201"/>
                <a:gd name="T40" fmla="*/ 38 w 298"/>
                <a:gd name="T41" fmla="*/ 191 h 201"/>
                <a:gd name="T42" fmla="*/ 19 w 298"/>
                <a:gd name="T43" fmla="*/ 184 h 201"/>
                <a:gd name="T44" fmla="*/ 5 w 298"/>
                <a:gd name="T45" fmla="*/ 175 h 201"/>
                <a:gd name="T46" fmla="*/ 4 w 298"/>
                <a:gd name="T47" fmla="*/ 169 h 201"/>
                <a:gd name="T48" fmla="*/ 1 w 298"/>
                <a:gd name="T49" fmla="*/ 158 h 201"/>
                <a:gd name="T50" fmla="*/ 0 w 298"/>
                <a:gd name="T51" fmla="*/ 145 h 201"/>
                <a:gd name="T52" fmla="*/ 1 w 298"/>
                <a:gd name="T53" fmla="*/ 132 h 201"/>
                <a:gd name="T54" fmla="*/ 2 w 298"/>
                <a:gd name="T55" fmla="*/ 149 h 201"/>
                <a:gd name="T56" fmla="*/ 7 w 298"/>
                <a:gd name="T57" fmla="*/ 162 h 201"/>
                <a:gd name="T58" fmla="*/ 17 w 298"/>
                <a:gd name="T59" fmla="*/ 171 h 201"/>
                <a:gd name="T60" fmla="*/ 28 w 298"/>
                <a:gd name="T61" fmla="*/ 179 h 201"/>
                <a:gd name="T62" fmla="*/ 42 w 298"/>
                <a:gd name="T63" fmla="*/ 184 h 201"/>
                <a:gd name="T64" fmla="*/ 56 w 298"/>
                <a:gd name="T65" fmla="*/ 187 h 201"/>
                <a:gd name="T66" fmla="*/ 72 w 298"/>
                <a:gd name="T67" fmla="*/ 188 h 201"/>
                <a:gd name="T68" fmla="*/ 86 w 298"/>
                <a:gd name="T69" fmla="*/ 190 h 201"/>
                <a:gd name="T70" fmla="*/ 100 w 298"/>
                <a:gd name="T71" fmla="*/ 190 h 201"/>
                <a:gd name="T72" fmla="*/ 114 w 298"/>
                <a:gd name="T73" fmla="*/ 190 h 201"/>
                <a:gd name="T74" fmla="*/ 137 w 298"/>
                <a:gd name="T75" fmla="*/ 191 h 201"/>
                <a:gd name="T76" fmla="*/ 158 w 298"/>
                <a:gd name="T77" fmla="*/ 191 h 201"/>
                <a:gd name="T78" fmla="*/ 178 w 298"/>
                <a:gd name="T79" fmla="*/ 191 h 201"/>
                <a:gd name="T80" fmla="*/ 192 w 298"/>
                <a:gd name="T81" fmla="*/ 190 h 201"/>
                <a:gd name="T82" fmla="*/ 214 w 298"/>
                <a:gd name="T83" fmla="*/ 183 h 201"/>
                <a:gd name="T84" fmla="*/ 231 w 298"/>
                <a:gd name="T85" fmla="*/ 171 h 201"/>
                <a:gd name="T86" fmla="*/ 246 w 298"/>
                <a:gd name="T87" fmla="*/ 153 h 201"/>
                <a:gd name="T88" fmla="*/ 256 w 298"/>
                <a:gd name="T89" fmla="*/ 129 h 201"/>
                <a:gd name="T90" fmla="*/ 261 w 298"/>
                <a:gd name="T91" fmla="*/ 108 h 201"/>
                <a:gd name="T92" fmla="*/ 268 w 298"/>
                <a:gd name="T93" fmla="*/ 85 h 201"/>
                <a:gd name="T94" fmla="*/ 275 w 298"/>
                <a:gd name="T95" fmla="*/ 59 h 201"/>
                <a:gd name="T96" fmla="*/ 281 w 298"/>
                <a:gd name="T97" fmla="*/ 29 h 201"/>
                <a:gd name="T98" fmla="*/ 288 w 298"/>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8" h="201">
                  <a:moveTo>
                    <a:pt x="288" y="0"/>
                  </a:moveTo>
                  <a:lnTo>
                    <a:pt x="298" y="1"/>
                  </a:lnTo>
                  <a:lnTo>
                    <a:pt x="292" y="30"/>
                  </a:lnTo>
                  <a:lnTo>
                    <a:pt x="285" y="60"/>
                  </a:lnTo>
                  <a:lnTo>
                    <a:pt x="278" y="87"/>
                  </a:lnTo>
                  <a:lnTo>
                    <a:pt x="272" y="112"/>
                  </a:lnTo>
                  <a:lnTo>
                    <a:pt x="265" y="133"/>
                  </a:lnTo>
                  <a:lnTo>
                    <a:pt x="259" y="150"/>
                  </a:lnTo>
                  <a:lnTo>
                    <a:pt x="250" y="166"/>
                  </a:lnTo>
                  <a:lnTo>
                    <a:pt x="239" y="179"/>
                  </a:lnTo>
                  <a:lnTo>
                    <a:pt x="226" y="188"/>
                  </a:lnTo>
                  <a:lnTo>
                    <a:pt x="210" y="196"/>
                  </a:lnTo>
                  <a:lnTo>
                    <a:pt x="193" y="200"/>
                  </a:lnTo>
                  <a:lnTo>
                    <a:pt x="178" y="201"/>
                  </a:lnTo>
                  <a:lnTo>
                    <a:pt x="159" y="201"/>
                  </a:lnTo>
                  <a:lnTo>
                    <a:pt x="137" y="201"/>
                  </a:lnTo>
                  <a:lnTo>
                    <a:pt x="114" y="200"/>
                  </a:lnTo>
                  <a:lnTo>
                    <a:pt x="98" y="200"/>
                  </a:lnTo>
                  <a:lnTo>
                    <a:pt x="78" y="197"/>
                  </a:lnTo>
                  <a:lnTo>
                    <a:pt x="59" y="195"/>
                  </a:lnTo>
                  <a:lnTo>
                    <a:pt x="38" y="191"/>
                  </a:lnTo>
                  <a:lnTo>
                    <a:pt x="19" y="184"/>
                  </a:lnTo>
                  <a:lnTo>
                    <a:pt x="5" y="175"/>
                  </a:lnTo>
                  <a:lnTo>
                    <a:pt x="4" y="169"/>
                  </a:lnTo>
                  <a:lnTo>
                    <a:pt x="1" y="158"/>
                  </a:lnTo>
                  <a:lnTo>
                    <a:pt x="0" y="145"/>
                  </a:lnTo>
                  <a:lnTo>
                    <a:pt x="1" y="132"/>
                  </a:lnTo>
                  <a:lnTo>
                    <a:pt x="2" y="149"/>
                  </a:lnTo>
                  <a:lnTo>
                    <a:pt x="7" y="162"/>
                  </a:lnTo>
                  <a:lnTo>
                    <a:pt x="17" y="171"/>
                  </a:lnTo>
                  <a:lnTo>
                    <a:pt x="28" y="179"/>
                  </a:lnTo>
                  <a:lnTo>
                    <a:pt x="42" y="184"/>
                  </a:lnTo>
                  <a:lnTo>
                    <a:pt x="56" y="187"/>
                  </a:lnTo>
                  <a:lnTo>
                    <a:pt x="72" y="188"/>
                  </a:lnTo>
                  <a:lnTo>
                    <a:pt x="86" y="190"/>
                  </a:lnTo>
                  <a:lnTo>
                    <a:pt x="100" y="190"/>
                  </a:lnTo>
                  <a:lnTo>
                    <a:pt x="114" y="190"/>
                  </a:lnTo>
                  <a:lnTo>
                    <a:pt x="137" y="191"/>
                  </a:lnTo>
                  <a:lnTo>
                    <a:pt x="158" y="191"/>
                  </a:lnTo>
                  <a:lnTo>
                    <a:pt x="178" y="191"/>
                  </a:lnTo>
                  <a:lnTo>
                    <a:pt x="192" y="190"/>
                  </a:lnTo>
                  <a:lnTo>
                    <a:pt x="214" y="183"/>
                  </a:lnTo>
                  <a:lnTo>
                    <a:pt x="231" y="171"/>
                  </a:lnTo>
                  <a:lnTo>
                    <a:pt x="246" y="153"/>
                  </a:lnTo>
                  <a:lnTo>
                    <a:pt x="256" y="129"/>
                  </a:lnTo>
                  <a:lnTo>
                    <a:pt x="261" y="108"/>
                  </a:lnTo>
                  <a:lnTo>
                    <a:pt x="268" y="85"/>
                  </a:lnTo>
                  <a:lnTo>
                    <a:pt x="275" y="59"/>
                  </a:lnTo>
                  <a:lnTo>
                    <a:pt x="281" y="29"/>
                  </a:lnTo>
                  <a:lnTo>
                    <a:pt x="288"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03"/>
            <p:cNvSpPr>
              <a:spLocks/>
            </p:cNvSpPr>
            <p:nvPr/>
          </p:nvSpPr>
          <p:spPr bwMode="auto">
            <a:xfrm>
              <a:off x="3502025" y="5407025"/>
              <a:ext cx="52388" cy="20638"/>
            </a:xfrm>
            <a:custGeom>
              <a:avLst/>
              <a:gdLst>
                <a:gd name="T0" fmla="*/ 2 w 33"/>
                <a:gd name="T1" fmla="*/ 0 h 13"/>
                <a:gd name="T2" fmla="*/ 23 w 33"/>
                <a:gd name="T3" fmla="*/ 2 h 13"/>
                <a:gd name="T4" fmla="*/ 29 w 33"/>
                <a:gd name="T5" fmla="*/ 3 h 13"/>
                <a:gd name="T6" fmla="*/ 29 w 33"/>
                <a:gd name="T7" fmla="*/ 4 h 13"/>
                <a:gd name="T8" fmla="*/ 33 w 33"/>
                <a:gd name="T9" fmla="*/ 5 h 13"/>
                <a:gd name="T10" fmla="*/ 33 w 33"/>
                <a:gd name="T11" fmla="*/ 13 h 13"/>
                <a:gd name="T12" fmla="*/ 23 w 33"/>
                <a:gd name="T13" fmla="*/ 12 h 13"/>
                <a:gd name="T14" fmla="*/ 0 w 33"/>
                <a:gd name="T15" fmla="*/ 11 h 13"/>
                <a:gd name="T16" fmla="*/ 2 w 33"/>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3">
                  <a:moveTo>
                    <a:pt x="2" y="0"/>
                  </a:moveTo>
                  <a:lnTo>
                    <a:pt x="23" y="2"/>
                  </a:lnTo>
                  <a:lnTo>
                    <a:pt x="29" y="3"/>
                  </a:lnTo>
                  <a:lnTo>
                    <a:pt x="29" y="4"/>
                  </a:lnTo>
                  <a:lnTo>
                    <a:pt x="33" y="5"/>
                  </a:lnTo>
                  <a:lnTo>
                    <a:pt x="33" y="13"/>
                  </a:lnTo>
                  <a:lnTo>
                    <a:pt x="23" y="12"/>
                  </a:lnTo>
                  <a:lnTo>
                    <a:pt x="0" y="11"/>
                  </a:lnTo>
                  <a:lnTo>
                    <a:pt x="2"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p:cNvGrpSpPr/>
          <p:nvPr/>
        </p:nvGrpSpPr>
        <p:grpSpPr>
          <a:xfrm>
            <a:off x="10218651" y="2148937"/>
            <a:ext cx="1153767" cy="3477524"/>
            <a:chOff x="7916863" y="639763"/>
            <a:chExt cx="903287" cy="2722563"/>
          </a:xfrm>
        </p:grpSpPr>
        <p:sp>
          <p:nvSpPr>
            <p:cNvPr id="67" name="Freeform 105"/>
            <p:cNvSpPr>
              <a:spLocks noEditPoints="1"/>
            </p:cNvSpPr>
            <p:nvPr/>
          </p:nvSpPr>
          <p:spPr bwMode="auto">
            <a:xfrm>
              <a:off x="7916863" y="639763"/>
              <a:ext cx="787400" cy="2722563"/>
            </a:xfrm>
            <a:custGeom>
              <a:avLst/>
              <a:gdLst>
                <a:gd name="T0" fmla="*/ 419 w 496"/>
                <a:gd name="T1" fmla="*/ 981 h 1715"/>
                <a:gd name="T2" fmla="*/ 421 w 496"/>
                <a:gd name="T3" fmla="*/ 986 h 1715"/>
                <a:gd name="T4" fmla="*/ 90 w 496"/>
                <a:gd name="T5" fmla="*/ 494 h 1715"/>
                <a:gd name="T6" fmla="*/ 86 w 496"/>
                <a:gd name="T7" fmla="*/ 595 h 1715"/>
                <a:gd name="T8" fmla="*/ 104 w 496"/>
                <a:gd name="T9" fmla="*/ 665 h 1715"/>
                <a:gd name="T10" fmla="*/ 103 w 496"/>
                <a:gd name="T11" fmla="*/ 520 h 1715"/>
                <a:gd name="T12" fmla="*/ 400 w 496"/>
                <a:gd name="T13" fmla="*/ 513 h 1715"/>
                <a:gd name="T14" fmla="*/ 398 w 496"/>
                <a:gd name="T15" fmla="*/ 605 h 1715"/>
                <a:gd name="T16" fmla="*/ 412 w 496"/>
                <a:gd name="T17" fmla="*/ 636 h 1715"/>
                <a:gd name="T18" fmla="*/ 416 w 496"/>
                <a:gd name="T19" fmla="*/ 621 h 1715"/>
                <a:gd name="T20" fmla="*/ 407 w 496"/>
                <a:gd name="T21" fmla="*/ 517 h 1715"/>
                <a:gd name="T22" fmla="*/ 328 w 496"/>
                <a:gd name="T23" fmla="*/ 32 h 1715"/>
                <a:gd name="T24" fmla="*/ 364 w 496"/>
                <a:gd name="T25" fmla="*/ 96 h 1715"/>
                <a:gd name="T26" fmla="*/ 351 w 496"/>
                <a:gd name="T27" fmla="*/ 117 h 1715"/>
                <a:gd name="T28" fmla="*/ 353 w 496"/>
                <a:gd name="T29" fmla="*/ 143 h 1715"/>
                <a:gd name="T30" fmla="*/ 347 w 496"/>
                <a:gd name="T31" fmla="*/ 160 h 1715"/>
                <a:gd name="T32" fmla="*/ 335 w 496"/>
                <a:gd name="T33" fmla="*/ 190 h 1715"/>
                <a:gd name="T34" fmla="*/ 318 w 496"/>
                <a:gd name="T35" fmla="*/ 200 h 1715"/>
                <a:gd name="T36" fmla="*/ 306 w 496"/>
                <a:gd name="T37" fmla="*/ 235 h 1715"/>
                <a:gd name="T38" fmla="*/ 311 w 496"/>
                <a:gd name="T39" fmla="*/ 252 h 1715"/>
                <a:gd name="T40" fmla="*/ 379 w 496"/>
                <a:gd name="T41" fmla="*/ 276 h 1715"/>
                <a:gd name="T42" fmla="*/ 441 w 496"/>
                <a:gd name="T43" fmla="*/ 297 h 1715"/>
                <a:gd name="T44" fmla="*/ 476 w 496"/>
                <a:gd name="T45" fmla="*/ 447 h 1715"/>
                <a:gd name="T46" fmla="*/ 489 w 496"/>
                <a:gd name="T47" fmla="*/ 635 h 1715"/>
                <a:gd name="T48" fmla="*/ 495 w 496"/>
                <a:gd name="T49" fmla="*/ 821 h 1715"/>
                <a:gd name="T50" fmla="*/ 485 w 496"/>
                <a:gd name="T51" fmla="*/ 915 h 1715"/>
                <a:gd name="T52" fmla="*/ 471 w 496"/>
                <a:gd name="T53" fmla="*/ 969 h 1715"/>
                <a:gd name="T54" fmla="*/ 440 w 496"/>
                <a:gd name="T55" fmla="*/ 1002 h 1715"/>
                <a:gd name="T56" fmla="*/ 424 w 496"/>
                <a:gd name="T57" fmla="*/ 1008 h 1715"/>
                <a:gd name="T58" fmla="*/ 408 w 496"/>
                <a:gd name="T59" fmla="*/ 1020 h 1715"/>
                <a:gd name="T60" fmla="*/ 389 w 496"/>
                <a:gd name="T61" fmla="*/ 1138 h 1715"/>
                <a:gd name="T62" fmla="*/ 373 w 496"/>
                <a:gd name="T63" fmla="*/ 1367 h 1715"/>
                <a:gd name="T64" fmla="*/ 355 w 496"/>
                <a:gd name="T65" fmla="*/ 1637 h 1715"/>
                <a:gd name="T66" fmla="*/ 323 w 496"/>
                <a:gd name="T67" fmla="*/ 1715 h 1715"/>
                <a:gd name="T68" fmla="*/ 250 w 496"/>
                <a:gd name="T69" fmla="*/ 1638 h 1715"/>
                <a:gd name="T70" fmla="*/ 252 w 496"/>
                <a:gd name="T71" fmla="*/ 1464 h 1715"/>
                <a:gd name="T72" fmla="*/ 267 w 496"/>
                <a:gd name="T73" fmla="*/ 1250 h 1715"/>
                <a:gd name="T74" fmla="*/ 258 w 496"/>
                <a:gd name="T75" fmla="*/ 995 h 1715"/>
                <a:gd name="T76" fmla="*/ 239 w 496"/>
                <a:gd name="T77" fmla="*/ 944 h 1715"/>
                <a:gd name="T78" fmla="*/ 178 w 496"/>
                <a:gd name="T79" fmla="*/ 1228 h 1715"/>
                <a:gd name="T80" fmla="*/ 140 w 496"/>
                <a:gd name="T81" fmla="*/ 1499 h 1715"/>
                <a:gd name="T82" fmla="*/ 132 w 496"/>
                <a:gd name="T83" fmla="*/ 1638 h 1715"/>
                <a:gd name="T84" fmla="*/ 78 w 496"/>
                <a:gd name="T85" fmla="*/ 1707 h 1715"/>
                <a:gd name="T86" fmla="*/ 23 w 496"/>
                <a:gd name="T87" fmla="*/ 1690 h 1715"/>
                <a:gd name="T88" fmla="*/ 44 w 496"/>
                <a:gd name="T89" fmla="*/ 1536 h 1715"/>
                <a:gd name="T90" fmla="*/ 39 w 496"/>
                <a:gd name="T91" fmla="*/ 1318 h 1715"/>
                <a:gd name="T92" fmla="*/ 65 w 496"/>
                <a:gd name="T93" fmla="*/ 1045 h 1715"/>
                <a:gd name="T94" fmla="*/ 93 w 496"/>
                <a:gd name="T95" fmla="*/ 784 h 1715"/>
                <a:gd name="T96" fmla="*/ 43 w 496"/>
                <a:gd name="T97" fmla="*/ 706 h 1715"/>
                <a:gd name="T98" fmla="*/ 1 w 496"/>
                <a:gd name="T99" fmla="*/ 575 h 1715"/>
                <a:gd name="T100" fmla="*/ 23 w 496"/>
                <a:gd name="T101" fmla="*/ 452 h 1715"/>
                <a:gd name="T102" fmla="*/ 47 w 496"/>
                <a:gd name="T103" fmla="*/ 316 h 1715"/>
                <a:gd name="T104" fmla="*/ 141 w 496"/>
                <a:gd name="T105" fmla="*/ 265 h 1715"/>
                <a:gd name="T106" fmla="*/ 199 w 496"/>
                <a:gd name="T107" fmla="*/ 224 h 1715"/>
                <a:gd name="T108" fmla="*/ 192 w 496"/>
                <a:gd name="T109" fmla="*/ 215 h 1715"/>
                <a:gd name="T110" fmla="*/ 174 w 496"/>
                <a:gd name="T111" fmla="*/ 185 h 1715"/>
                <a:gd name="T112" fmla="*/ 169 w 496"/>
                <a:gd name="T113" fmla="*/ 172 h 1715"/>
                <a:gd name="T114" fmla="*/ 149 w 496"/>
                <a:gd name="T115" fmla="*/ 156 h 1715"/>
                <a:gd name="T116" fmla="*/ 144 w 496"/>
                <a:gd name="T117" fmla="*/ 134 h 1715"/>
                <a:gd name="T118" fmla="*/ 150 w 496"/>
                <a:gd name="T119" fmla="*/ 109 h 1715"/>
                <a:gd name="T120" fmla="*/ 156 w 496"/>
                <a:gd name="T121" fmla="*/ 84 h 1715"/>
                <a:gd name="T122" fmla="*/ 200 w 496"/>
                <a:gd name="T123" fmla="*/ 15 h 1715"/>
                <a:gd name="T124" fmla="*/ 272 w 496"/>
                <a:gd name="T125" fmla="*/ 0 h 1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6" h="1715">
                  <a:moveTo>
                    <a:pt x="428" y="935"/>
                  </a:moveTo>
                  <a:lnTo>
                    <a:pt x="427" y="945"/>
                  </a:lnTo>
                  <a:lnTo>
                    <a:pt x="424" y="958"/>
                  </a:lnTo>
                  <a:lnTo>
                    <a:pt x="423" y="965"/>
                  </a:lnTo>
                  <a:lnTo>
                    <a:pt x="421" y="970"/>
                  </a:lnTo>
                  <a:lnTo>
                    <a:pt x="421" y="975"/>
                  </a:lnTo>
                  <a:lnTo>
                    <a:pt x="419" y="981"/>
                  </a:lnTo>
                  <a:lnTo>
                    <a:pt x="419" y="985"/>
                  </a:lnTo>
                  <a:lnTo>
                    <a:pt x="417" y="986"/>
                  </a:lnTo>
                  <a:lnTo>
                    <a:pt x="417" y="987"/>
                  </a:lnTo>
                  <a:lnTo>
                    <a:pt x="417" y="987"/>
                  </a:lnTo>
                  <a:lnTo>
                    <a:pt x="417" y="987"/>
                  </a:lnTo>
                  <a:lnTo>
                    <a:pt x="419" y="987"/>
                  </a:lnTo>
                  <a:lnTo>
                    <a:pt x="421" y="986"/>
                  </a:lnTo>
                  <a:lnTo>
                    <a:pt x="424" y="983"/>
                  </a:lnTo>
                  <a:lnTo>
                    <a:pt x="428" y="977"/>
                  </a:lnTo>
                  <a:lnTo>
                    <a:pt x="430" y="968"/>
                  </a:lnTo>
                  <a:lnTo>
                    <a:pt x="430" y="953"/>
                  </a:lnTo>
                  <a:lnTo>
                    <a:pt x="428" y="935"/>
                  </a:lnTo>
                  <a:close/>
                  <a:moveTo>
                    <a:pt x="93" y="490"/>
                  </a:moveTo>
                  <a:lnTo>
                    <a:pt x="90" y="494"/>
                  </a:lnTo>
                  <a:lnTo>
                    <a:pt x="89" y="506"/>
                  </a:lnTo>
                  <a:lnTo>
                    <a:pt x="87" y="520"/>
                  </a:lnTo>
                  <a:lnTo>
                    <a:pt x="86" y="537"/>
                  </a:lnTo>
                  <a:lnTo>
                    <a:pt x="86" y="554"/>
                  </a:lnTo>
                  <a:lnTo>
                    <a:pt x="86" y="570"/>
                  </a:lnTo>
                  <a:lnTo>
                    <a:pt x="87" y="584"/>
                  </a:lnTo>
                  <a:lnTo>
                    <a:pt x="86" y="595"/>
                  </a:lnTo>
                  <a:lnTo>
                    <a:pt x="82" y="602"/>
                  </a:lnTo>
                  <a:lnTo>
                    <a:pt x="78" y="610"/>
                  </a:lnTo>
                  <a:lnTo>
                    <a:pt x="80" y="619"/>
                  </a:lnTo>
                  <a:lnTo>
                    <a:pt x="82" y="630"/>
                  </a:lnTo>
                  <a:lnTo>
                    <a:pt x="89" y="643"/>
                  </a:lnTo>
                  <a:lnTo>
                    <a:pt x="98" y="656"/>
                  </a:lnTo>
                  <a:lnTo>
                    <a:pt x="104" y="665"/>
                  </a:lnTo>
                  <a:lnTo>
                    <a:pt x="111" y="674"/>
                  </a:lnTo>
                  <a:lnTo>
                    <a:pt x="116" y="651"/>
                  </a:lnTo>
                  <a:lnTo>
                    <a:pt x="118" y="625"/>
                  </a:lnTo>
                  <a:lnTo>
                    <a:pt x="116" y="597"/>
                  </a:lnTo>
                  <a:lnTo>
                    <a:pt x="112" y="570"/>
                  </a:lnTo>
                  <a:lnTo>
                    <a:pt x="108" y="543"/>
                  </a:lnTo>
                  <a:lnTo>
                    <a:pt x="103" y="520"/>
                  </a:lnTo>
                  <a:lnTo>
                    <a:pt x="98" y="502"/>
                  </a:lnTo>
                  <a:lnTo>
                    <a:pt x="97" y="496"/>
                  </a:lnTo>
                  <a:lnTo>
                    <a:pt x="95" y="492"/>
                  </a:lnTo>
                  <a:lnTo>
                    <a:pt x="93" y="490"/>
                  </a:lnTo>
                  <a:close/>
                  <a:moveTo>
                    <a:pt x="404" y="487"/>
                  </a:moveTo>
                  <a:lnTo>
                    <a:pt x="402" y="499"/>
                  </a:lnTo>
                  <a:lnTo>
                    <a:pt x="400" y="513"/>
                  </a:lnTo>
                  <a:lnTo>
                    <a:pt x="400" y="530"/>
                  </a:lnTo>
                  <a:lnTo>
                    <a:pt x="400" y="547"/>
                  </a:lnTo>
                  <a:lnTo>
                    <a:pt x="398" y="562"/>
                  </a:lnTo>
                  <a:lnTo>
                    <a:pt x="395" y="572"/>
                  </a:lnTo>
                  <a:lnTo>
                    <a:pt x="392" y="584"/>
                  </a:lnTo>
                  <a:lnTo>
                    <a:pt x="394" y="593"/>
                  </a:lnTo>
                  <a:lnTo>
                    <a:pt x="398" y="605"/>
                  </a:lnTo>
                  <a:lnTo>
                    <a:pt x="404" y="618"/>
                  </a:lnTo>
                  <a:lnTo>
                    <a:pt x="404" y="619"/>
                  </a:lnTo>
                  <a:lnTo>
                    <a:pt x="406" y="623"/>
                  </a:lnTo>
                  <a:lnTo>
                    <a:pt x="407" y="627"/>
                  </a:lnTo>
                  <a:lnTo>
                    <a:pt x="410" y="631"/>
                  </a:lnTo>
                  <a:lnTo>
                    <a:pt x="411" y="634"/>
                  </a:lnTo>
                  <a:lnTo>
                    <a:pt x="412" y="636"/>
                  </a:lnTo>
                  <a:lnTo>
                    <a:pt x="413" y="638"/>
                  </a:lnTo>
                  <a:lnTo>
                    <a:pt x="415" y="638"/>
                  </a:lnTo>
                  <a:lnTo>
                    <a:pt x="415" y="638"/>
                  </a:lnTo>
                  <a:lnTo>
                    <a:pt x="416" y="635"/>
                  </a:lnTo>
                  <a:lnTo>
                    <a:pt x="416" y="632"/>
                  </a:lnTo>
                  <a:lnTo>
                    <a:pt x="416" y="627"/>
                  </a:lnTo>
                  <a:lnTo>
                    <a:pt x="416" y="621"/>
                  </a:lnTo>
                  <a:lnTo>
                    <a:pt x="415" y="612"/>
                  </a:lnTo>
                  <a:lnTo>
                    <a:pt x="413" y="596"/>
                  </a:lnTo>
                  <a:lnTo>
                    <a:pt x="412" y="583"/>
                  </a:lnTo>
                  <a:lnTo>
                    <a:pt x="411" y="570"/>
                  </a:lnTo>
                  <a:lnTo>
                    <a:pt x="410" y="555"/>
                  </a:lnTo>
                  <a:lnTo>
                    <a:pt x="408" y="538"/>
                  </a:lnTo>
                  <a:lnTo>
                    <a:pt x="407" y="517"/>
                  </a:lnTo>
                  <a:lnTo>
                    <a:pt x="404" y="490"/>
                  </a:lnTo>
                  <a:lnTo>
                    <a:pt x="404" y="487"/>
                  </a:lnTo>
                  <a:close/>
                  <a:moveTo>
                    <a:pt x="272" y="0"/>
                  </a:moveTo>
                  <a:lnTo>
                    <a:pt x="288" y="3"/>
                  </a:lnTo>
                  <a:lnTo>
                    <a:pt x="303" y="9"/>
                  </a:lnTo>
                  <a:lnTo>
                    <a:pt x="318" y="19"/>
                  </a:lnTo>
                  <a:lnTo>
                    <a:pt x="328" y="32"/>
                  </a:lnTo>
                  <a:lnTo>
                    <a:pt x="334" y="42"/>
                  </a:lnTo>
                  <a:lnTo>
                    <a:pt x="338" y="54"/>
                  </a:lnTo>
                  <a:lnTo>
                    <a:pt x="339" y="66"/>
                  </a:lnTo>
                  <a:lnTo>
                    <a:pt x="341" y="76"/>
                  </a:lnTo>
                  <a:lnTo>
                    <a:pt x="345" y="85"/>
                  </a:lnTo>
                  <a:lnTo>
                    <a:pt x="352" y="92"/>
                  </a:lnTo>
                  <a:lnTo>
                    <a:pt x="364" y="96"/>
                  </a:lnTo>
                  <a:lnTo>
                    <a:pt x="361" y="101"/>
                  </a:lnTo>
                  <a:lnTo>
                    <a:pt x="358" y="104"/>
                  </a:lnTo>
                  <a:lnTo>
                    <a:pt x="356" y="106"/>
                  </a:lnTo>
                  <a:lnTo>
                    <a:pt x="353" y="108"/>
                  </a:lnTo>
                  <a:lnTo>
                    <a:pt x="349" y="108"/>
                  </a:lnTo>
                  <a:lnTo>
                    <a:pt x="345" y="108"/>
                  </a:lnTo>
                  <a:lnTo>
                    <a:pt x="351" y="117"/>
                  </a:lnTo>
                  <a:lnTo>
                    <a:pt x="358" y="119"/>
                  </a:lnTo>
                  <a:lnTo>
                    <a:pt x="368" y="118"/>
                  </a:lnTo>
                  <a:lnTo>
                    <a:pt x="365" y="126"/>
                  </a:lnTo>
                  <a:lnTo>
                    <a:pt x="361" y="131"/>
                  </a:lnTo>
                  <a:lnTo>
                    <a:pt x="355" y="135"/>
                  </a:lnTo>
                  <a:lnTo>
                    <a:pt x="347" y="135"/>
                  </a:lnTo>
                  <a:lnTo>
                    <a:pt x="353" y="143"/>
                  </a:lnTo>
                  <a:lnTo>
                    <a:pt x="356" y="151"/>
                  </a:lnTo>
                  <a:lnTo>
                    <a:pt x="356" y="160"/>
                  </a:lnTo>
                  <a:lnTo>
                    <a:pt x="353" y="168"/>
                  </a:lnTo>
                  <a:lnTo>
                    <a:pt x="352" y="164"/>
                  </a:lnTo>
                  <a:lnTo>
                    <a:pt x="351" y="161"/>
                  </a:lnTo>
                  <a:lnTo>
                    <a:pt x="349" y="160"/>
                  </a:lnTo>
                  <a:lnTo>
                    <a:pt x="347" y="160"/>
                  </a:lnTo>
                  <a:lnTo>
                    <a:pt x="344" y="160"/>
                  </a:lnTo>
                  <a:lnTo>
                    <a:pt x="341" y="160"/>
                  </a:lnTo>
                  <a:lnTo>
                    <a:pt x="336" y="164"/>
                  </a:lnTo>
                  <a:lnTo>
                    <a:pt x="334" y="169"/>
                  </a:lnTo>
                  <a:lnTo>
                    <a:pt x="334" y="178"/>
                  </a:lnTo>
                  <a:lnTo>
                    <a:pt x="338" y="187"/>
                  </a:lnTo>
                  <a:lnTo>
                    <a:pt x="335" y="190"/>
                  </a:lnTo>
                  <a:lnTo>
                    <a:pt x="332" y="191"/>
                  </a:lnTo>
                  <a:lnTo>
                    <a:pt x="330" y="191"/>
                  </a:lnTo>
                  <a:lnTo>
                    <a:pt x="326" y="190"/>
                  </a:lnTo>
                  <a:lnTo>
                    <a:pt x="323" y="189"/>
                  </a:lnTo>
                  <a:lnTo>
                    <a:pt x="322" y="185"/>
                  </a:lnTo>
                  <a:lnTo>
                    <a:pt x="320" y="194"/>
                  </a:lnTo>
                  <a:lnTo>
                    <a:pt x="318" y="200"/>
                  </a:lnTo>
                  <a:lnTo>
                    <a:pt x="314" y="206"/>
                  </a:lnTo>
                  <a:lnTo>
                    <a:pt x="310" y="211"/>
                  </a:lnTo>
                  <a:lnTo>
                    <a:pt x="310" y="216"/>
                  </a:lnTo>
                  <a:lnTo>
                    <a:pt x="314" y="223"/>
                  </a:lnTo>
                  <a:lnTo>
                    <a:pt x="310" y="224"/>
                  </a:lnTo>
                  <a:lnTo>
                    <a:pt x="306" y="224"/>
                  </a:lnTo>
                  <a:lnTo>
                    <a:pt x="306" y="235"/>
                  </a:lnTo>
                  <a:lnTo>
                    <a:pt x="305" y="244"/>
                  </a:lnTo>
                  <a:lnTo>
                    <a:pt x="305" y="246"/>
                  </a:lnTo>
                  <a:lnTo>
                    <a:pt x="305" y="246"/>
                  </a:lnTo>
                  <a:lnTo>
                    <a:pt x="306" y="248"/>
                  </a:lnTo>
                  <a:lnTo>
                    <a:pt x="306" y="248"/>
                  </a:lnTo>
                  <a:lnTo>
                    <a:pt x="309" y="250"/>
                  </a:lnTo>
                  <a:lnTo>
                    <a:pt x="311" y="252"/>
                  </a:lnTo>
                  <a:lnTo>
                    <a:pt x="315" y="255"/>
                  </a:lnTo>
                  <a:lnTo>
                    <a:pt x="320" y="258"/>
                  </a:lnTo>
                  <a:lnTo>
                    <a:pt x="327" y="261"/>
                  </a:lnTo>
                  <a:lnTo>
                    <a:pt x="334" y="263"/>
                  </a:lnTo>
                  <a:lnTo>
                    <a:pt x="343" y="266"/>
                  </a:lnTo>
                  <a:lnTo>
                    <a:pt x="357" y="271"/>
                  </a:lnTo>
                  <a:lnTo>
                    <a:pt x="379" y="276"/>
                  </a:lnTo>
                  <a:lnTo>
                    <a:pt x="404" y="283"/>
                  </a:lnTo>
                  <a:lnTo>
                    <a:pt x="415" y="286"/>
                  </a:lnTo>
                  <a:lnTo>
                    <a:pt x="424" y="288"/>
                  </a:lnTo>
                  <a:lnTo>
                    <a:pt x="429" y="290"/>
                  </a:lnTo>
                  <a:lnTo>
                    <a:pt x="434" y="292"/>
                  </a:lnTo>
                  <a:lnTo>
                    <a:pt x="438" y="295"/>
                  </a:lnTo>
                  <a:lnTo>
                    <a:pt x="441" y="297"/>
                  </a:lnTo>
                  <a:lnTo>
                    <a:pt x="445" y="308"/>
                  </a:lnTo>
                  <a:lnTo>
                    <a:pt x="450" y="325"/>
                  </a:lnTo>
                  <a:lnTo>
                    <a:pt x="454" y="348"/>
                  </a:lnTo>
                  <a:lnTo>
                    <a:pt x="459" y="373"/>
                  </a:lnTo>
                  <a:lnTo>
                    <a:pt x="464" y="398"/>
                  </a:lnTo>
                  <a:lnTo>
                    <a:pt x="470" y="422"/>
                  </a:lnTo>
                  <a:lnTo>
                    <a:pt x="476" y="447"/>
                  </a:lnTo>
                  <a:lnTo>
                    <a:pt x="480" y="477"/>
                  </a:lnTo>
                  <a:lnTo>
                    <a:pt x="483" y="508"/>
                  </a:lnTo>
                  <a:lnTo>
                    <a:pt x="485" y="540"/>
                  </a:lnTo>
                  <a:lnTo>
                    <a:pt x="487" y="566"/>
                  </a:lnTo>
                  <a:lnTo>
                    <a:pt x="487" y="587"/>
                  </a:lnTo>
                  <a:lnTo>
                    <a:pt x="488" y="610"/>
                  </a:lnTo>
                  <a:lnTo>
                    <a:pt x="489" y="635"/>
                  </a:lnTo>
                  <a:lnTo>
                    <a:pt x="492" y="664"/>
                  </a:lnTo>
                  <a:lnTo>
                    <a:pt x="495" y="701"/>
                  </a:lnTo>
                  <a:lnTo>
                    <a:pt x="496" y="719"/>
                  </a:lnTo>
                  <a:lnTo>
                    <a:pt x="496" y="742"/>
                  </a:lnTo>
                  <a:lnTo>
                    <a:pt x="496" y="767"/>
                  </a:lnTo>
                  <a:lnTo>
                    <a:pt x="496" y="795"/>
                  </a:lnTo>
                  <a:lnTo>
                    <a:pt x="495" y="821"/>
                  </a:lnTo>
                  <a:lnTo>
                    <a:pt x="495" y="847"/>
                  </a:lnTo>
                  <a:lnTo>
                    <a:pt x="493" y="868"/>
                  </a:lnTo>
                  <a:lnTo>
                    <a:pt x="492" y="886"/>
                  </a:lnTo>
                  <a:lnTo>
                    <a:pt x="492" y="898"/>
                  </a:lnTo>
                  <a:lnTo>
                    <a:pt x="492" y="902"/>
                  </a:lnTo>
                  <a:lnTo>
                    <a:pt x="487" y="902"/>
                  </a:lnTo>
                  <a:lnTo>
                    <a:pt x="485" y="915"/>
                  </a:lnTo>
                  <a:lnTo>
                    <a:pt x="485" y="914"/>
                  </a:lnTo>
                  <a:lnTo>
                    <a:pt x="483" y="914"/>
                  </a:lnTo>
                  <a:lnTo>
                    <a:pt x="479" y="914"/>
                  </a:lnTo>
                  <a:lnTo>
                    <a:pt x="480" y="927"/>
                  </a:lnTo>
                  <a:lnTo>
                    <a:pt x="479" y="941"/>
                  </a:lnTo>
                  <a:lnTo>
                    <a:pt x="478" y="952"/>
                  </a:lnTo>
                  <a:lnTo>
                    <a:pt x="471" y="969"/>
                  </a:lnTo>
                  <a:lnTo>
                    <a:pt x="464" y="985"/>
                  </a:lnTo>
                  <a:lnTo>
                    <a:pt x="457" y="996"/>
                  </a:lnTo>
                  <a:lnTo>
                    <a:pt x="453" y="1000"/>
                  </a:lnTo>
                  <a:lnTo>
                    <a:pt x="449" y="1002"/>
                  </a:lnTo>
                  <a:lnTo>
                    <a:pt x="445" y="1003"/>
                  </a:lnTo>
                  <a:lnTo>
                    <a:pt x="442" y="1002"/>
                  </a:lnTo>
                  <a:lnTo>
                    <a:pt x="440" y="1002"/>
                  </a:lnTo>
                  <a:lnTo>
                    <a:pt x="440" y="1002"/>
                  </a:lnTo>
                  <a:lnTo>
                    <a:pt x="438" y="1002"/>
                  </a:lnTo>
                  <a:lnTo>
                    <a:pt x="437" y="1003"/>
                  </a:lnTo>
                  <a:lnTo>
                    <a:pt x="436" y="1004"/>
                  </a:lnTo>
                  <a:lnTo>
                    <a:pt x="430" y="1007"/>
                  </a:lnTo>
                  <a:lnTo>
                    <a:pt x="428" y="1007"/>
                  </a:lnTo>
                  <a:lnTo>
                    <a:pt x="424" y="1008"/>
                  </a:lnTo>
                  <a:lnTo>
                    <a:pt x="420" y="1010"/>
                  </a:lnTo>
                  <a:lnTo>
                    <a:pt x="416" y="1010"/>
                  </a:lnTo>
                  <a:lnTo>
                    <a:pt x="413" y="1010"/>
                  </a:lnTo>
                  <a:lnTo>
                    <a:pt x="412" y="1011"/>
                  </a:lnTo>
                  <a:lnTo>
                    <a:pt x="411" y="1011"/>
                  </a:lnTo>
                  <a:lnTo>
                    <a:pt x="411" y="1013"/>
                  </a:lnTo>
                  <a:lnTo>
                    <a:pt x="408" y="1020"/>
                  </a:lnTo>
                  <a:lnTo>
                    <a:pt x="407" y="1030"/>
                  </a:lnTo>
                  <a:lnTo>
                    <a:pt x="404" y="1044"/>
                  </a:lnTo>
                  <a:lnTo>
                    <a:pt x="400" y="1066"/>
                  </a:lnTo>
                  <a:lnTo>
                    <a:pt x="396" y="1087"/>
                  </a:lnTo>
                  <a:lnTo>
                    <a:pt x="392" y="1108"/>
                  </a:lnTo>
                  <a:lnTo>
                    <a:pt x="390" y="1125"/>
                  </a:lnTo>
                  <a:lnTo>
                    <a:pt x="389" y="1138"/>
                  </a:lnTo>
                  <a:lnTo>
                    <a:pt x="387" y="1160"/>
                  </a:lnTo>
                  <a:lnTo>
                    <a:pt x="385" y="1188"/>
                  </a:lnTo>
                  <a:lnTo>
                    <a:pt x="382" y="1220"/>
                  </a:lnTo>
                  <a:lnTo>
                    <a:pt x="379" y="1256"/>
                  </a:lnTo>
                  <a:lnTo>
                    <a:pt x="378" y="1292"/>
                  </a:lnTo>
                  <a:lnTo>
                    <a:pt x="375" y="1330"/>
                  </a:lnTo>
                  <a:lnTo>
                    <a:pt x="373" y="1367"/>
                  </a:lnTo>
                  <a:lnTo>
                    <a:pt x="372" y="1402"/>
                  </a:lnTo>
                  <a:lnTo>
                    <a:pt x="369" y="1432"/>
                  </a:lnTo>
                  <a:lnTo>
                    <a:pt x="366" y="1486"/>
                  </a:lnTo>
                  <a:lnTo>
                    <a:pt x="364" y="1533"/>
                  </a:lnTo>
                  <a:lnTo>
                    <a:pt x="361" y="1575"/>
                  </a:lnTo>
                  <a:lnTo>
                    <a:pt x="358" y="1609"/>
                  </a:lnTo>
                  <a:lnTo>
                    <a:pt x="355" y="1637"/>
                  </a:lnTo>
                  <a:lnTo>
                    <a:pt x="352" y="1655"/>
                  </a:lnTo>
                  <a:lnTo>
                    <a:pt x="351" y="1671"/>
                  </a:lnTo>
                  <a:lnTo>
                    <a:pt x="348" y="1685"/>
                  </a:lnTo>
                  <a:lnTo>
                    <a:pt x="345" y="1698"/>
                  </a:lnTo>
                  <a:lnTo>
                    <a:pt x="340" y="1707"/>
                  </a:lnTo>
                  <a:lnTo>
                    <a:pt x="334" y="1714"/>
                  </a:lnTo>
                  <a:lnTo>
                    <a:pt x="323" y="1715"/>
                  </a:lnTo>
                  <a:lnTo>
                    <a:pt x="303" y="1714"/>
                  </a:lnTo>
                  <a:lnTo>
                    <a:pt x="289" y="1710"/>
                  </a:lnTo>
                  <a:lnTo>
                    <a:pt x="277" y="1702"/>
                  </a:lnTo>
                  <a:lnTo>
                    <a:pt x="268" y="1689"/>
                  </a:lnTo>
                  <a:lnTo>
                    <a:pt x="263" y="1676"/>
                  </a:lnTo>
                  <a:lnTo>
                    <a:pt x="256" y="1659"/>
                  </a:lnTo>
                  <a:lnTo>
                    <a:pt x="250" y="1638"/>
                  </a:lnTo>
                  <a:lnTo>
                    <a:pt x="243" y="1614"/>
                  </a:lnTo>
                  <a:lnTo>
                    <a:pt x="239" y="1591"/>
                  </a:lnTo>
                  <a:lnTo>
                    <a:pt x="238" y="1570"/>
                  </a:lnTo>
                  <a:lnTo>
                    <a:pt x="239" y="1550"/>
                  </a:lnTo>
                  <a:lnTo>
                    <a:pt x="243" y="1528"/>
                  </a:lnTo>
                  <a:lnTo>
                    <a:pt x="247" y="1499"/>
                  </a:lnTo>
                  <a:lnTo>
                    <a:pt x="252" y="1464"/>
                  </a:lnTo>
                  <a:lnTo>
                    <a:pt x="256" y="1427"/>
                  </a:lnTo>
                  <a:lnTo>
                    <a:pt x="260" y="1390"/>
                  </a:lnTo>
                  <a:lnTo>
                    <a:pt x="263" y="1355"/>
                  </a:lnTo>
                  <a:lnTo>
                    <a:pt x="266" y="1324"/>
                  </a:lnTo>
                  <a:lnTo>
                    <a:pt x="267" y="1305"/>
                  </a:lnTo>
                  <a:lnTo>
                    <a:pt x="267" y="1280"/>
                  </a:lnTo>
                  <a:lnTo>
                    <a:pt x="267" y="1250"/>
                  </a:lnTo>
                  <a:lnTo>
                    <a:pt x="267" y="1215"/>
                  </a:lnTo>
                  <a:lnTo>
                    <a:pt x="266" y="1178"/>
                  </a:lnTo>
                  <a:lnTo>
                    <a:pt x="264" y="1139"/>
                  </a:lnTo>
                  <a:lnTo>
                    <a:pt x="263" y="1100"/>
                  </a:lnTo>
                  <a:lnTo>
                    <a:pt x="262" y="1062"/>
                  </a:lnTo>
                  <a:lnTo>
                    <a:pt x="259" y="1027"/>
                  </a:lnTo>
                  <a:lnTo>
                    <a:pt x="258" y="995"/>
                  </a:lnTo>
                  <a:lnTo>
                    <a:pt x="255" y="968"/>
                  </a:lnTo>
                  <a:lnTo>
                    <a:pt x="254" y="948"/>
                  </a:lnTo>
                  <a:lnTo>
                    <a:pt x="252" y="935"/>
                  </a:lnTo>
                  <a:lnTo>
                    <a:pt x="250" y="926"/>
                  </a:lnTo>
                  <a:lnTo>
                    <a:pt x="246" y="924"/>
                  </a:lnTo>
                  <a:lnTo>
                    <a:pt x="243" y="931"/>
                  </a:lnTo>
                  <a:lnTo>
                    <a:pt x="239" y="944"/>
                  </a:lnTo>
                  <a:lnTo>
                    <a:pt x="235" y="962"/>
                  </a:lnTo>
                  <a:lnTo>
                    <a:pt x="230" y="985"/>
                  </a:lnTo>
                  <a:lnTo>
                    <a:pt x="224" y="1010"/>
                  </a:lnTo>
                  <a:lnTo>
                    <a:pt x="216" y="1038"/>
                  </a:lnTo>
                  <a:lnTo>
                    <a:pt x="201" y="1099"/>
                  </a:lnTo>
                  <a:lnTo>
                    <a:pt x="188" y="1163"/>
                  </a:lnTo>
                  <a:lnTo>
                    <a:pt x="178" y="1228"/>
                  </a:lnTo>
                  <a:lnTo>
                    <a:pt x="170" y="1291"/>
                  </a:lnTo>
                  <a:lnTo>
                    <a:pt x="167" y="1320"/>
                  </a:lnTo>
                  <a:lnTo>
                    <a:pt x="162" y="1352"/>
                  </a:lnTo>
                  <a:lnTo>
                    <a:pt x="157" y="1389"/>
                  </a:lnTo>
                  <a:lnTo>
                    <a:pt x="152" y="1426"/>
                  </a:lnTo>
                  <a:lnTo>
                    <a:pt x="145" y="1464"/>
                  </a:lnTo>
                  <a:lnTo>
                    <a:pt x="140" y="1499"/>
                  </a:lnTo>
                  <a:lnTo>
                    <a:pt x="136" y="1532"/>
                  </a:lnTo>
                  <a:lnTo>
                    <a:pt x="133" y="1559"/>
                  </a:lnTo>
                  <a:lnTo>
                    <a:pt x="133" y="1582"/>
                  </a:lnTo>
                  <a:lnTo>
                    <a:pt x="133" y="1603"/>
                  </a:lnTo>
                  <a:lnTo>
                    <a:pt x="133" y="1618"/>
                  </a:lnTo>
                  <a:lnTo>
                    <a:pt x="133" y="1629"/>
                  </a:lnTo>
                  <a:lnTo>
                    <a:pt x="132" y="1638"/>
                  </a:lnTo>
                  <a:lnTo>
                    <a:pt x="129" y="1646"/>
                  </a:lnTo>
                  <a:lnTo>
                    <a:pt x="127" y="1656"/>
                  </a:lnTo>
                  <a:lnTo>
                    <a:pt x="122" y="1669"/>
                  </a:lnTo>
                  <a:lnTo>
                    <a:pt x="116" y="1681"/>
                  </a:lnTo>
                  <a:lnTo>
                    <a:pt x="108" y="1692"/>
                  </a:lnTo>
                  <a:lnTo>
                    <a:pt x="98" y="1698"/>
                  </a:lnTo>
                  <a:lnTo>
                    <a:pt x="78" y="1707"/>
                  </a:lnTo>
                  <a:lnTo>
                    <a:pt x="57" y="1711"/>
                  </a:lnTo>
                  <a:lnTo>
                    <a:pt x="39" y="1710"/>
                  </a:lnTo>
                  <a:lnTo>
                    <a:pt x="27" y="1709"/>
                  </a:lnTo>
                  <a:lnTo>
                    <a:pt x="22" y="1707"/>
                  </a:lnTo>
                  <a:lnTo>
                    <a:pt x="21" y="1705"/>
                  </a:lnTo>
                  <a:lnTo>
                    <a:pt x="22" y="1699"/>
                  </a:lnTo>
                  <a:lnTo>
                    <a:pt x="23" y="1690"/>
                  </a:lnTo>
                  <a:lnTo>
                    <a:pt x="25" y="1676"/>
                  </a:lnTo>
                  <a:lnTo>
                    <a:pt x="25" y="1652"/>
                  </a:lnTo>
                  <a:lnTo>
                    <a:pt x="26" y="1629"/>
                  </a:lnTo>
                  <a:lnTo>
                    <a:pt x="30" y="1604"/>
                  </a:lnTo>
                  <a:lnTo>
                    <a:pt x="39" y="1576"/>
                  </a:lnTo>
                  <a:lnTo>
                    <a:pt x="43" y="1559"/>
                  </a:lnTo>
                  <a:lnTo>
                    <a:pt x="44" y="1536"/>
                  </a:lnTo>
                  <a:lnTo>
                    <a:pt x="46" y="1508"/>
                  </a:lnTo>
                  <a:lnTo>
                    <a:pt x="44" y="1478"/>
                  </a:lnTo>
                  <a:lnTo>
                    <a:pt x="43" y="1447"/>
                  </a:lnTo>
                  <a:lnTo>
                    <a:pt x="40" y="1414"/>
                  </a:lnTo>
                  <a:lnTo>
                    <a:pt x="39" y="1381"/>
                  </a:lnTo>
                  <a:lnTo>
                    <a:pt x="39" y="1351"/>
                  </a:lnTo>
                  <a:lnTo>
                    <a:pt x="39" y="1318"/>
                  </a:lnTo>
                  <a:lnTo>
                    <a:pt x="42" y="1280"/>
                  </a:lnTo>
                  <a:lnTo>
                    <a:pt x="46" y="1239"/>
                  </a:lnTo>
                  <a:lnTo>
                    <a:pt x="50" y="1195"/>
                  </a:lnTo>
                  <a:lnTo>
                    <a:pt x="55" y="1152"/>
                  </a:lnTo>
                  <a:lnTo>
                    <a:pt x="59" y="1112"/>
                  </a:lnTo>
                  <a:lnTo>
                    <a:pt x="63" y="1075"/>
                  </a:lnTo>
                  <a:lnTo>
                    <a:pt x="65" y="1045"/>
                  </a:lnTo>
                  <a:lnTo>
                    <a:pt x="68" y="1021"/>
                  </a:lnTo>
                  <a:lnTo>
                    <a:pt x="70" y="990"/>
                  </a:lnTo>
                  <a:lnTo>
                    <a:pt x="74" y="952"/>
                  </a:lnTo>
                  <a:lnTo>
                    <a:pt x="78" y="911"/>
                  </a:lnTo>
                  <a:lnTo>
                    <a:pt x="82" y="868"/>
                  </a:lnTo>
                  <a:lnTo>
                    <a:pt x="87" y="826"/>
                  </a:lnTo>
                  <a:lnTo>
                    <a:pt x="93" y="784"/>
                  </a:lnTo>
                  <a:lnTo>
                    <a:pt x="98" y="746"/>
                  </a:lnTo>
                  <a:lnTo>
                    <a:pt x="81" y="742"/>
                  </a:lnTo>
                  <a:lnTo>
                    <a:pt x="68" y="737"/>
                  </a:lnTo>
                  <a:lnTo>
                    <a:pt x="57" y="729"/>
                  </a:lnTo>
                  <a:lnTo>
                    <a:pt x="51" y="722"/>
                  </a:lnTo>
                  <a:lnTo>
                    <a:pt x="46" y="714"/>
                  </a:lnTo>
                  <a:lnTo>
                    <a:pt x="43" y="706"/>
                  </a:lnTo>
                  <a:lnTo>
                    <a:pt x="32" y="687"/>
                  </a:lnTo>
                  <a:lnTo>
                    <a:pt x="21" y="668"/>
                  </a:lnTo>
                  <a:lnTo>
                    <a:pt x="12" y="647"/>
                  </a:lnTo>
                  <a:lnTo>
                    <a:pt x="5" y="627"/>
                  </a:lnTo>
                  <a:lnTo>
                    <a:pt x="1" y="610"/>
                  </a:lnTo>
                  <a:lnTo>
                    <a:pt x="0" y="593"/>
                  </a:lnTo>
                  <a:lnTo>
                    <a:pt x="1" y="575"/>
                  </a:lnTo>
                  <a:lnTo>
                    <a:pt x="2" y="555"/>
                  </a:lnTo>
                  <a:lnTo>
                    <a:pt x="5" y="540"/>
                  </a:lnTo>
                  <a:lnTo>
                    <a:pt x="8" y="529"/>
                  </a:lnTo>
                  <a:lnTo>
                    <a:pt x="13" y="513"/>
                  </a:lnTo>
                  <a:lnTo>
                    <a:pt x="15" y="491"/>
                  </a:lnTo>
                  <a:lnTo>
                    <a:pt x="21" y="465"/>
                  </a:lnTo>
                  <a:lnTo>
                    <a:pt x="23" y="452"/>
                  </a:lnTo>
                  <a:lnTo>
                    <a:pt x="27" y="435"/>
                  </a:lnTo>
                  <a:lnTo>
                    <a:pt x="31" y="415"/>
                  </a:lnTo>
                  <a:lnTo>
                    <a:pt x="35" y="393"/>
                  </a:lnTo>
                  <a:lnTo>
                    <a:pt x="39" y="369"/>
                  </a:lnTo>
                  <a:lnTo>
                    <a:pt x="42" y="348"/>
                  </a:lnTo>
                  <a:lnTo>
                    <a:pt x="46" y="330"/>
                  </a:lnTo>
                  <a:lnTo>
                    <a:pt x="47" y="316"/>
                  </a:lnTo>
                  <a:lnTo>
                    <a:pt x="48" y="308"/>
                  </a:lnTo>
                  <a:lnTo>
                    <a:pt x="52" y="303"/>
                  </a:lnTo>
                  <a:lnTo>
                    <a:pt x="63" y="296"/>
                  </a:lnTo>
                  <a:lnTo>
                    <a:pt x="78" y="288"/>
                  </a:lnTo>
                  <a:lnTo>
                    <a:pt x="98" y="280"/>
                  </a:lnTo>
                  <a:lnTo>
                    <a:pt x="120" y="272"/>
                  </a:lnTo>
                  <a:lnTo>
                    <a:pt x="141" y="265"/>
                  </a:lnTo>
                  <a:lnTo>
                    <a:pt x="159" y="259"/>
                  </a:lnTo>
                  <a:lnTo>
                    <a:pt x="173" y="255"/>
                  </a:lnTo>
                  <a:lnTo>
                    <a:pt x="187" y="252"/>
                  </a:lnTo>
                  <a:lnTo>
                    <a:pt x="196" y="246"/>
                  </a:lnTo>
                  <a:lnTo>
                    <a:pt x="201" y="237"/>
                  </a:lnTo>
                  <a:lnTo>
                    <a:pt x="203" y="223"/>
                  </a:lnTo>
                  <a:lnTo>
                    <a:pt x="199" y="224"/>
                  </a:lnTo>
                  <a:lnTo>
                    <a:pt x="194" y="224"/>
                  </a:lnTo>
                  <a:lnTo>
                    <a:pt x="190" y="224"/>
                  </a:lnTo>
                  <a:lnTo>
                    <a:pt x="186" y="223"/>
                  </a:lnTo>
                  <a:lnTo>
                    <a:pt x="182" y="220"/>
                  </a:lnTo>
                  <a:lnTo>
                    <a:pt x="187" y="219"/>
                  </a:lnTo>
                  <a:lnTo>
                    <a:pt x="190" y="218"/>
                  </a:lnTo>
                  <a:lnTo>
                    <a:pt x="192" y="215"/>
                  </a:lnTo>
                  <a:lnTo>
                    <a:pt x="192" y="212"/>
                  </a:lnTo>
                  <a:lnTo>
                    <a:pt x="192" y="210"/>
                  </a:lnTo>
                  <a:lnTo>
                    <a:pt x="191" y="207"/>
                  </a:lnTo>
                  <a:lnTo>
                    <a:pt x="186" y="202"/>
                  </a:lnTo>
                  <a:lnTo>
                    <a:pt x="180" y="197"/>
                  </a:lnTo>
                  <a:lnTo>
                    <a:pt x="175" y="191"/>
                  </a:lnTo>
                  <a:lnTo>
                    <a:pt x="174" y="185"/>
                  </a:lnTo>
                  <a:lnTo>
                    <a:pt x="171" y="187"/>
                  </a:lnTo>
                  <a:lnTo>
                    <a:pt x="167" y="187"/>
                  </a:lnTo>
                  <a:lnTo>
                    <a:pt x="165" y="187"/>
                  </a:lnTo>
                  <a:lnTo>
                    <a:pt x="162" y="185"/>
                  </a:lnTo>
                  <a:lnTo>
                    <a:pt x="159" y="182"/>
                  </a:lnTo>
                  <a:lnTo>
                    <a:pt x="166" y="178"/>
                  </a:lnTo>
                  <a:lnTo>
                    <a:pt x="169" y="172"/>
                  </a:lnTo>
                  <a:lnTo>
                    <a:pt x="167" y="165"/>
                  </a:lnTo>
                  <a:lnTo>
                    <a:pt x="165" y="157"/>
                  </a:lnTo>
                  <a:lnTo>
                    <a:pt x="162" y="151"/>
                  </a:lnTo>
                  <a:lnTo>
                    <a:pt x="157" y="151"/>
                  </a:lnTo>
                  <a:lnTo>
                    <a:pt x="154" y="152"/>
                  </a:lnTo>
                  <a:lnTo>
                    <a:pt x="150" y="155"/>
                  </a:lnTo>
                  <a:lnTo>
                    <a:pt x="149" y="156"/>
                  </a:lnTo>
                  <a:lnTo>
                    <a:pt x="148" y="159"/>
                  </a:lnTo>
                  <a:lnTo>
                    <a:pt x="149" y="161"/>
                  </a:lnTo>
                  <a:lnTo>
                    <a:pt x="144" y="155"/>
                  </a:lnTo>
                  <a:lnTo>
                    <a:pt x="142" y="148"/>
                  </a:lnTo>
                  <a:lnTo>
                    <a:pt x="145" y="140"/>
                  </a:lnTo>
                  <a:lnTo>
                    <a:pt x="149" y="136"/>
                  </a:lnTo>
                  <a:lnTo>
                    <a:pt x="144" y="134"/>
                  </a:lnTo>
                  <a:lnTo>
                    <a:pt x="140" y="131"/>
                  </a:lnTo>
                  <a:lnTo>
                    <a:pt x="136" y="128"/>
                  </a:lnTo>
                  <a:lnTo>
                    <a:pt x="133" y="125"/>
                  </a:lnTo>
                  <a:lnTo>
                    <a:pt x="131" y="119"/>
                  </a:lnTo>
                  <a:lnTo>
                    <a:pt x="139" y="118"/>
                  </a:lnTo>
                  <a:lnTo>
                    <a:pt x="145" y="115"/>
                  </a:lnTo>
                  <a:lnTo>
                    <a:pt x="150" y="109"/>
                  </a:lnTo>
                  <a:lnTo>
                    <a:pt x="156" y="98"/>
                  </a:lnTo>
                  <a:lnTo>
                    <a:pt x="150" y="96"/>
                  </a:lnTo>
                  <a:lnTo>
                    <a:pt x="145" y="93"/>
                  </a:lnTo>
                  <a:lnTo>
                    <a:pt x="142" y="89"/>
                  </a:lnTo>
                  <a:lnTo>
                    <a:pt x="141" y="84"/>
                  </a:lnTo>
                  <a:lnTo>
                    <a:pt x="149" y="87"/>
                  </a:lnTo>
                  <a:lnTo>
                    <a:pt x="156" y="84"/>
                  </a:lnTo>
                  <a:lnTo>
                    <a:pt x="161" y="76"/>
                  </a:lnTo>
                  <a:lnTo>
                    <a:pt x="166" y="66"/>
                  </a:lnTo>
                  <a:lnTo>
                    <a:pt x="171" y="54"/>
                  </a:lnTo>
                  <a:lnTo>
                    <a:pt x="176" y="42"/>
                  </a:lnTo>
                  <a:lnTo>
                    <a:pt x="183" y="30"/>
                  </a:lnTo>
                  <a:lnTo>
                    <a:pt x="191" y="21"/>
                  </a:lnTo>
                  <a:lnTo>
                    <a:pt x="200" y="15"/>
                  </a:lnTo>
                  <a:lnTo>
                    <a:pt x="203" y="12"/>
                  </a:lnTo>
                  <a:lnTo>
                    <a:pt x="207" y="11"/>
                  </a:lnTo>
                  <a:lnTo>
                    <a:pt x="222" y="4"/>
                  </a:lnTo>
                  <a:lnTo>
                    <a:pt x="238" y="2"/>
                  </a:lnTo>
                  <a:lnTo>
                    <a:pt x="250" y="2"/>
                  </a:lnTo>
                  <a:lnTo>
                    <a:pt x="259" y="3"/>
                  </a:lnTo>
                  <a:lnTo>
                    <a:pt x="272"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06"/>
            <p:cNvSpPr>
              <a:spLocks/>
            </p:cNvSpPr>
            <p:nvPr/>
          </p:nvSpPr>
          <p:spPr bwMode="auto">
            <a:xfrm>
              <a:off x="8196263" y="1028700"/>
              <a:ext cx="204788" cy="490538"/>
            </a:xfrm>
            <a:custGeom>
              <a:avLst/>
              <a:gdLst>
                <a:gd name="T0" fmla="*/ 129 w 129"/>
                <a:gd name="T1" fmla="*/ 0 h 309"/>
                <a:gd name="T2" fmla="*/ 127 w 129"/>
                <a:gd name="T3" fmla="*/ 3 h 309"/>
                <a:gd name="T4" fmla="*/ 126 w 129"/>
                <a:gd name="T5" fmla="*/ 9 h 309"/>
                <a:gd name="T6" fmla="*/ 124 w 129"/>
                <a:gd name="T7" fmla="*/ 20 h 309"/>
                <a:gd name="T8" fmla="*/ 120 w 129"/>
                <a:gd name="T9" fmla="*/ 33 h 309"/>
                <a:gd name="T10" fmla="*/ 117 w 129"/>
                <a:gd name="T11" fmla="*/ 47 h 309"/>
                <a:gd name="T12" fmla="*/ 114 w 129"/>
                <a:gd name="T13" fmla="*/ 62 h 309"/>
                <a:gd name="T14" fmla="*/ 113 w 129"/>
                <a:gd name="T15" fmla="*/ 71 h 309"/>
                <a:gd name="T16" fmla="*/ 112 w 129"/>
                <a:gd name="T17" fmla="*/ 75 h 309"/>
                <a:gd name="T18" fmla="*/ 67 w 129"/>
                <a:gd name="T19" fmla="*/ 51 h 309"/>
                <a:gd name="T20" fmla="*/ 109 w 129"/>
                <a:gd name="T21" fmla="*/ 85 h 309"/>
                <a:gd name="T22" fmla="*/ 109 w 129"/>
                <a:gd name="T23" fmla="*/ 89 h 309"/>
                <a:gd name="T24" fmla="*/ 108 w 129"/>
                <a:gd name="T25" fmla="*/ 99 h 309"/>
                <a:gd name="T26" fmla="*/ 107 w 129"/>
                <a:gd name="T27" fmla="*/ 114 h 309"/>
                <a:gd name="T28" fmla="*/ 105 w 129"/>
                <a:gd name="T29" fmla="*/ 132 h 309"/>
                <a:gd name="T30" fmla="*/ 104 w 129"/>
                <a:gd name="T31" fmla="*/ 154 h 309"/>
                <a:gd name="T32" fmla="*/ 101 w 129"/>
                <a:gd name="T33" fmla="*/ 178 h 309"/>
                <a:gd name="T34" fmla="*/ 100 w 129"/>
                <a:gd name="T35" fmla="*/ 202 h 309"/>
                <a:gd name="T36" fmla="*/ 96 w 129"/>
                <a:gd name="T37" fmla="*/ 224 h 309"/>
                <a:gd name="T38" fmla="*/ 90 w 129"/>
                <a:gd name="T39" fmla="*/ 246 h 309"/>
                <a:gd name="T40" fmla="*/ 83 w 129"/>
                <a:gd name="T41" fmla="*/ 266 h 309"/>
                <a:gd name="T42" fmla="*/ 76 w 129"/>
                <a:gd name="T43" fmla="*/ 283 h 309"/>
                <a:gd name="T44" fmla="*/ 71 w 129"/>
                <a:gd name="T45" fmla="*/ 297 h 309"/>
                <a:gd name="T46" fmla="*/ 67 w 129"/>
                <a:gd name="T47" fmla="*/ 305 h 309"/>
                <a:gd name="T48" fmla="*/ 66 w 129"/>
                <a:gd name="T49" fmla="*/ 309 h 309"/>
                <a:gd name="T50" fmla="*/ 63 w 129"/>
                <a:gd name="T51" fmla="*/ 305 h 309"/>
                <a:gd name="T52" fmla="*/ 59 w 129"/>
                <a:gd name="T53" fmla="*/ 297 h 309"/>
                <a:gd name="T54" fmla="*/ 53 w 129"/>
                <a:gd name="T55" fmla="*/ 285 h 309"/>
                <a:gd name="T56" fmla="*/ 45 w 129"/>
                <a:gd name="T57" fmla="*/ 270 h 309"/>
                <a:gd name="T58" fmla="*/ 37 w 129"/>
                <a:gd name="T59" fmla="*/ 254 h 309"/>
                <a:gd name="T60" fmla="*/ 29 w 129"/>
                <a:gd name="T61" fmla="*/ 236 h 309"/>
                <a:gd name="T62" fmla="*/ 21 w 129"/>
                <a:gd name="T63" fmla="*/ 219 h 309"/>
                <a:gd name="T64" fmla="*/ 16 w 129"/>
                <a:gd name="T65" fmla="*/ 202 h 309"/>
                <a:gd name="T66" fmla="*/ 11 w 129"/>
                <a:gd name="T67" fmla="*/ 183 h 309"/>
                <a:gd name="T68" fmla="*/ 7 w 129"/>
                <a:gd name="T69" fmla="*/ 161 h 309"/>
                <a:gd name="T70" fmla="*/ 4 w 129"/>
                <a:gd name="T71" fmla="*/ 139 h 309"/>
                <a:gd name="T72" fmla="*/ 3 w 129"/>
                <a:gd name="T73" fmla="*/ 119 h 309"/>
                <a:gd name="T74" fmla="*/ 2 w 129"/>
                <a:gd name="T75" fmla="*/ 102 h 309"/>
                <a:gd name="T76" fmla="*/ 2 w 129"/>
                <a:gd name="T77" fmla="*/ 90 h 309"/>
                <a:gd name="T78" fmla="*/ 2 w 129"/>
                <a:gd name="T79" fmla="*/ 85 h 309"/>
                <a:gd name="T80" fmla="*/ 55 w 129"/>
                <a:gd name="T81" fmla="*/ 51 h 309"/>
                <a:gd name="T82" fmla="*/ 0 w 129"/>
                <a:gd name="T83" fmla="*/ 75 h 309"/>
                <a:gd name="T84" fmla="*/ 16 w 129"/>
                <a:gd name="T85" fmla="*/ 1 h 309"/>
                <a:gd name="T86" fmla="*/ 23 w 129"/>
                <a:gd name="T87" fmla="*/ 16 h 309"/>
                <a:gd name="T88" fmla="*/ 28 w 129"/>
                <a:gd name="T89" fmla="*/ 27 h 309"/>
                <a:gd name="T90" fmla="*/ 36 w 129"/>
                <a:gd name="T91" fmla="*/ 35 h 309"/>
                <a:gd name="T92" fmla="*/ 46 w 129"/>
                <a:gd name="T93" fmla="*/ 41 h 309"/>
                <a:gd name="T94" fmla="*/ 63 w 129"/>
                <a:gd name="T95" fmla="*/ 45 h 309"/>
                <a:gd name="T96" fmla="*/ 78 w 129"/>
                <a:gd name="T97" fmla="*/ 43 h 309"/>
                <a:gd name="T98" fmla="*/ 91 w 129"/>
                <a:gd name="T99" fmla="*/ 37 h 309"/>
                <a:gd name="T100" fmla="*/ 103 w 129"/>
                <a:gd name="T101" fmla="*/ 29 h 309"/>
                <a:gd name="T102" fmla="*/ 113 w 129"/>
                <a:gd name="T103" fmla="*/ 18 h 309"/>
                <a:gd name="T104" fmla="*/ 121 w 129"/>
                <a:gd name="T105" fmla="*/ 9 h 309"/>
                <a:gd name="T106" fmla="*/ 126 w 129"/>
                <a:gd name="T107" fmla="*/ 3 h 309"/>
                <a:gd name="T108" fmla="*/ 129 w 129"/>
                <a:gd name="T109"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9" h="309">
                  <a:moveTo>
                    <a:pt x="129" y="0"/>
                  </a:moveTo>
                  <a:lnTo>
                    <a:pt x="127" y="3"/>
                  </a:lnTo>
                  <a:lnTo>
                    <a:pt x="126" y="9"/>
                  </a:lnTo>
                  <a:lnTo>
                    <a:pt x="124" y="20"/>
                  </a:lnTo>
                  <a:lnTo>
                    <a:pt x="120" y="33"/>
                  </a:lnTo>
                  <a:lnTo>
                    <a:pt x="117" y="47"/>
                  </a:lnTo>
                  <a:lnTo>
                    <a:pt x="114" y="62"/>
                  </a:lnTo>
                  <a:lnTo>
                    <a:pt x="113" y="71"/>
                  </a:lnTo>
                  <a:lnTo>
                    <a:pt x="112" y="75"/>
                  </a:lnTo>
                  <a:lnTo>
                    <a:pt x="67" y="51"/>
                  </a:lnTo>
                  <a:lnTo>
                    <a:pt x="109" y="85"/>
                  </a:lnTo>
                  <a:lnTo>
                    <a:pt x="109" y="89"/>
                  </a:lnTo>
                  <a:lnTo>
                    <a:pt x="108" y="99"/>
                  </a:lnTo>
                  <a:lnTo>
                    <a:pt x="107" y="114"/>
                  </a:lnTo>
                  <a:lnTo>
                    <a:pt x="105" y="132"/>
                  </a:lnTo>
                  <a:lnTo>
                    <a:pt x="104" y="154"/>
                  </a:lnTo>
                  <a:lnTo>
                    <a:pt x="101" y="178"/>
                  </a:lnTo>
                  <a:lnTo>
                    <a:pt x="100" y="202"/>
                  </a:lnTo>
                  <a:lnTo>
                    <a:pt x="96" y="224"/>
                  </a:lnTo>
                  <a:lnTo>
                    <a:pt x="90" y="246"/>
                  </a:lnTo>
                  <a:lnTo>
                    <a:pt x="83" y="266"/>
                  </a:lnTo>
                  <a:lnTo>
                    <a:pt x="76" y="283"/>
                  </a:lnTo>
                  <a:lnTo>
                    <a:pt x="71" y="297"/>
                  </a:lnTo>
                  <a:lnTo>
                    <a:pt x="67" y="305"/>
                  </a:lnTo>
                  <a:lnTo>
                    <a:pt x="66" y="309"/>
                  </a:lnTo>
                  <a:lnTo>
                    <a:pt x="63" y="305"/>
                  </a:lnTo>
                  <a:lnTo>
                    <a:pt x="59" y="297"/>
                  </a:lnTo>
                  <a:lnTo>
                    <a:pt x="53" y="285"/>
                  </a:lnTo>
                  <a:lnTo>
                    <a:pt x="45" y="270"/>
                  </a:lnTo>
                  <a:lnTo>
                    <a:pt x="37" y="254"/>
                  </a:lnTo>
                  <a:lnTo>
                    <a:pt x="29" y="236"/>
                  </a:lnTo>
                  <a:lnTo>
                    <a:pt x="21" y="219"/>
                  </a:lnTo>
                  <a:lnTo>
                    <a:pt x="16" y="202"/>
                  </a:lnTo>
                  <a:lnTo>
                    <a:pt x="11" y="183"/>
                  </a:lnTo>
                  <a:lnTo>
                    <a:pt x="7" y="161"/>
                  </a:lnTo>
                  <a:lnTo>
                    <a:pt x="4" y="139"/>
                  </a:lnTo>
                  <a:lnTo>
                    <a:pt x="3" y="119"/>
                  </a:lnTo>
                  <a:lnTo>
                    <a:pt x="2" y="102"/>
                  </a:lnTo>
                  <a:lnTo>
                    <a:pt x="2" y="90"/>
                  </a:lnTo>
                  <a:lnTo>
                    <a:pt x="2" y="85"/>
                  </a:lnTo>
                  <a:lnTo>
                    <a:pt x="55" y="51"/>
                  </a:lnTo>
                  <a:lnTo>
                    <a:pt x="0" y="75"/>
                  </a:lnTo>
                  <a:lnTo>
                    <a:pt x="16" y="1"/>
                  </a:lnTo>
                  <a:lnTo>
                    <a:pt x="23" y="16"/>
                  </a:lnTo>
                  <a:lnTo>
                    <a:pt x="28" y="27"/>
                  </a:lnTo>
                  <a:lnTo>
                    <a:pt x="36" y="35"/>
                  </a:lnTo>
                  <a:lnTo>
                    <a:pt x="46" y="41"/>
                  </a:lnTo>
                  <a:lnTo>
                    <a:pt x="63" y="45"/>
                  </a:lnTo>
                  <a:lnTo>
                    <a:pt x="78" y="43"/>
                  </a:lnTo>
                  <a:lnTo>
                    <a:pt x="91" y="37"/>
                  </a:lnTo>
                  <a:lnTo>
                    <a:pt x="103" y="29"/>
                  </a:lnTo>
                  <a:lnTo>
                    <a:pt x="113" y="18"/>
                  </a:lnTo>
                  <a:lnTo>
                    <a:pt x="121" y="9"/>
                  </a:lnTo>
                  <a:lnTo>
                    <a:pt x="126" y="3"/>
                  </a:lnTo>
                  <a:lnTo>
                    <a:pt x="129"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07"/>
            <p:cNvSpPr>
              <a:spLocks/>
            </p:cNvSpPr>
            <p:nvPr/>
          </p:nvSpPr>
          <p:spPr bwMode="auto">
            <a:xfrm>
              <a:off x="8572500" y="2057400"/>
              <a:ext cx="117475" cy="34925"/>
            </a:xfrm>
            <a:custGeom>
              <a:avLst/>
              <a:gdLst>
                <a:gd name="T0" fmla="*/ 3 w 74"/>
                <a:gd name="T1" fmla="*/ 0 h 22"/>
                <a:gd name="T2" fmla="*/ 74 w 74"/>
                <a:gd name="T3" fmla="*/ 9 h 22"/>
                <a:gd name="T4" fmla="*/ 72 w 74"/>
                <a:gd name="T5" fmla="*/ 22 h 22"/>
                <a:gd name="T6" fmla="*/ 72 w 74"/>
                <a:gd name="T7" fmla="*/ 21 h 22"/>
                <a:gd name="T8" fmla="*/ 70 w 74"/>
                <a:gd name="T9" fmla="*/ 21 h 22"/>
                <a:gd name="T10" fmla="*/ 66 w 74"/>
                <a:gd name="T11" fmla="*/ 21 h 22"/>
                <a:gd name="T12" fmla="*/ 0 w 74"/>
                <a:gd name="T13" fmla="*/ 14 h 22"/>
                <a:gd name="T14" fmla="*/ 3 w 74"/>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22">
                  <a:moveTo>
                    <a:pt x="3" y="0"/>
                  </a:moveTo>
                  <a:lnTo>
                    <a:pt x="74" y="9"/>
                  </a:lnTo>
                  <a:lnTo>
                    <a:pt x="72" y="22"/>
                  </a:lnTo>
                  <a:lnTo>
                    <a:pt x="72" y="21"/>
                  </a:lnTo>
                  <a:lnTo>
                    <a:pt x="70" y="21"/>
                  </a:lnTo>
                  <a:lnTo>
                    <a:pt x="66" y="21"/>
                  </a:lnTo>
                  <a:lnTo>
                    <a:pt x="0" y="14"/>
                  </a:lnTo>
                  <a:lnTo>
                    <a:pt x="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08"/>
            <p:cNvSpPr>
              <a:spLocks/>
            </p:cNvSpPr>
            <p:nvPr/>
          </p:nvSpPr>
          <p:spPr bwMode="auto">
            <a:xfrm>
              <a:off x="8031163" y="1720850"/>
              <a:ext cx="63500" cy="100013"/>
            </a:xfrm>
            <a:custGeom>
              <a:avLst/>
              <a:gdLst>
                <a:gd name="T0" fmla="*/ 40 w 40"/>
                <a:gd name="T1" fmla="*/ 0 h 63"/>
                <a:gd name="T2" fmla="*/ 39 w 40"/>
                <a:gd name="T3" fmla="*/ 4 h 63"/>
                <a:gd name="T4" fmla="*/ 38 w 40"/>
                <a:gd name="T5" fmla="*/ 8 h 63"/>
                <a:gd name="T6" fmla="*/ 36 w 40"/>
                <a:gd name="T7" fmla="*/ 10 h 63"/>
                <a:gd name="T8" fmla="*/ 35 w 40"/>
                <a:gd name="T9" fmla="*/ 14 h 63"/>
                <a:gd name="T10" fmla="*/ 35 w 40"/>
                <a:gd name="T11" fmla="*/ 17 h 63"/>
                <a:gd name="T12" fmla="*/ 35 w 40"/>
                <a:gd name="T13" fmla="*/ 17 h 63"/>
                <a:gd name="T14" fmla="*/ 34 w 40"/>
                <a:gd name="T15" fmla="*/ 18 h 63"/>
                <a:gd name="T16" fmla="*/ 32 w 40"/>
                <a:gd name="T17" fmla="*/ 20 h 63"/>
                <a:gd name="T18" fmla="*/ 30 w 40"/>
                <a:gd name="T19" fmla="*/ 21 h 63"/>
                <a:gd name="T20" fmla="*/ 27 w 40"/>
                <a:gd name="T21" fmla="*/ 25 h 63"/>
                <a:gd name="T22" fmla="*/ 25 w 40"/>
                <a:gd name="T23" fmla="*/ 29 h 63"/>
                <a:gd name="T24" fmla="*/ 21 w 40"/>
                <a:gd name="T25" fmla="*/ 34 h 63"/>
                <a:gd name="T26" fmla="*/ 18 w 40"/>
                <a:gd name="T27" fmla="*/ 42 h 63"/>
                <a:gd name="T28" fmla="*/ 15 w 40"/>
                <a:gd name="T29" fmla="*/ 51 h 63"/>
                <a:gd name="T30" fmla="*/ 13 w 40"/>
                <a:gd name="T31" fmla="*/ 58 h 63"/>
                <a:gd name="T32" fmla="*/ 13 w 40"/>
                <a:gd name="T33" fmla="*/ 63 h 63"/>
                <a:gd name="T34" fmla="*/ 13 w 40"/>
                <a:gd name="T35" fmla="*/ 63 h 63"/>
                <a:gd name="T36" fmla="*/ 12 w 40"/>
                <a:gd name="T37" fmla="*/ 63 h 63"/>
                <a:gd name="T38" fmla="*/ 9 w 40"/>
                <a:gd name="T39" fmla="*/ 63 h 63"/>
                <a:gd name="T40" fmla="*/ 6 w 40"/>
                <a:gd name="T41" fmla="*/ 61 h 63"/>
                <a:gd name="T42" fmla="*/ 4 w 40"/>
                <a:gd name="T43" fmla="*/ 60 h 63"/>
                <a:gd name="T44" fmla="*/ 1 w 40"/>
                <a:gd name="T45" fmla="*/ 60 h 63"/>
                <a:gd name="T46" fmla="*/ 1 w 40"/>
                <a:gd name="T47" fmla="*/ 59 h 63"/>
                <a:gd name="T48" fmla="*/ 0 w 40"/>
                <a:gd name="T49" fmla="*/ 58 h 63"/>
                <a:gd name="T50" fmla="*/ 0 w 40"/>
                <a:gd name="T51" fmla="*/ 55 h 63"/>
                <a:gd name="T52" fmla="*/ 1 w 40"/>
                <a:gd name="T53" fmla="*/ 52 h 63"/>
                <a:gd name="T54" fmla="*/ 2 w 40"/>
                <a:gd name="T55" fmla="*/ 48 h 63"/>
                <a:gd name="T56" fmla="*/ 6 w 40"/>
                <a:gd name="T57" fmla="*/ 43 h 63"/>
                <a:gd name="T58" fmla="*/ 10 w 40"/>
                <a:gd name="T59" fmla="*/ 35 h 63"/>
                <a:gd name="T60" fmla="*/ 18 w 40"/>
                <a:gd name="T61" fmla="*/ 25 h 63"/>
                <a:gd name="T62" fmla="*/ 26 w 40"/>
                <a:gd name="T63" fmla="*/ 13 h 63"/>
                <a:gd name="T64" fmla="*/ 34 w 40"/>
                <a:gd name="T65" fmla="*/ 4 h 63"/>
                <a:gd name="T66" fmla="*/ 40 w 40"/>
                <a:gd name="T6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63">
                  <a:moveTo>
                    <a:pt x="40" y="0"/>
                  </a:moveTo>
                  <a:lnTo>
                    <a:pt x="39" y="4"/>
                  </a:lnTo>
                  <a:lnTo>
                    <a:pt x="38" y="8"/>
                  </a:lnTo>
                  <a:lnTo>
                    <a:pt x="36" y="10"/>
                  </a:lnTo>
                  <a:lnTo>
                    <a:pt x="35" y="14"/>
                  </a:lnTo>
                  <a:lnTo>
                    <a:pt x="35" y="17"/>
                  </a:lnTo>
                  <a:lnTo>
                    <a:pt x="35" y="17"/>
                  </a:lnTo>
                  <a:lnTo>
                    <a:pt x="34" y="18"/>
                  </a:lnTo>
                  <a:lnTo>
                    <a:pt x="32" y="20"/>
                  </a:lnTo>
                  <a:lnTo>
                    <a:pt x="30" y="21"/>
                  </a:lnTo>
                  <a:lnTo>
                    <a:pt x="27" y="25"/>
                  </a:lnTo>
                  <a:lnTo>
                    <a:pt x="25" y="29"/>
                  </a:lnTo>
                  <a:lnTo>
                    <a:pt x="21" y="34"/>
                  </a:lnTo>
                  <a:lnTo>
                    <a:pt x="18" y="42"/>
                  </a:lnTo>
                  <a:lnTo>
                    <a:pt x="15" y="51"/>
                  </a:lnTo>
                  <a:lnTo>
                    <a:pt x="13" y="58"/>
                  </a:lnTo>
                  <a:lnTo>
                    <a:pt x="13" y="63"/>
                  </a:lnTo>
                  <a:lnTo>
                    <a:pt x="13" y="63"/>
                  </a:lnTo>
                  <a:lnTo>
                    <a:pt x="12" y="63"/>
                  </a:lnTo>
                  <a:lnTo>
                    <a:pt x="9" y="63"/>
                  </a:lnTo>
                  <a:lnTo>
                    <a:pt x="6" y="61"/>
                  </a:lnTo>
                  <a:lnTo>
                    <a:pt x="4" y="60"/>
                  </a:lnTo>
                  <a:lnTo>
                    <a:pt x="1" y="60"/>
                  </a:lnTo>
                  <a:lnTo>
                    <a:pt x="1" y="59"/>
                  </a:lnTo>
                  <a:lnTo>
                    <a:pt x="0" y="58"/>
                  </a:lnTo>
                  <a:lnTo>
                    <a:pt x="0" y="55"/>
                  </a:lnTo>
                  <a:lnTo>
                    <a:pt x="1" y="52"/>
                  </a:lnTo>
                  <a:lnTo>
                    <a:pt x="2" y="48"/>
                  </a:lnTo>
                  <a:lnTo>
                    <a:pt x="6" y="43"/>
                  </a:lnTo>
                  <a:lnTo>
                    <a:pt x="10" y="35"/>
                  </a:lnTo>
                  <a:lnTo>
                    <a:pt x="18" y="25"/>
                  </a:lnTo>
                  <a:lnTo>
                    <a:pt x="26" y="13"/>
                  </a:lnTo>
                  <a:lnTo>
                    <a:pt x="34" y="4"/>
                  </a:lnTo>
                  <a:lnTo>
                    <a:pt x="4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09"/>
            <p:cNvSpPr>
              <a:spLocks/>
            </p:cNvSpPr>
            <p:nvPr/>
          </p:nvSpPr>
          <p:spPr bwMode="auto">
            <a:xfrm>
              <a:off x="8305800" y="2152650"/>
              <a:ext cx="514350" cy="487363"/>
            </a:xfrm>
            <a:custGeom>
              <a:avLst/>
              <a:gdLst>
                <a:gd name="T0" fmla="*/ 40 w 324"/>
                <a:gd name="T1" fmla="*/ 0 h 307"/>
                <a:gd name="T2" fmla="*/ 86 w 324"/>
                <a:gd name="T3" fmla="*/ 9 h 307"/>
                <a:gd name="T4" fmla="*/ 146 w 324"/>
                <a:gd name="T5" fmla="*/ 19 h 307"/>
                <a:gd name="T6" fmla="*/ 209 w 324"/>
                <a:gd name="T7" fmla="*/ 28 h 307"/>
                <a:gd name="T8" fmla="*/ 263 w 324"/>
                <a:gd name="T9" fmla="*/ 36 h 307"/>
                <a:gd name="T10" fmla="*/ 293 w 324"/>
                <a:gd name="T11" fmla="*/ 42 h 307"/>
                <a:gd name="T12" fmla="*/ 309 w 324"/>
                <a:gd name="T13" fmla="*/ 50 h 307"/>
                <a:gd name="T14" fmla="*/ 314 w 324"/>
                <a:gd name="T15" fmla="*/ 64 h 307"/>
                <a:gd name="T16" fmla="*/ 320 w 324"/>
                <a:gd name="T17" fmla="*/ 93 h 307"/>
                <a:gd name="T18" fmla="*/ 324 w 324"/>
                <a:gd name="T19" fmla="*/ 122 h 307"/>
                <a:gd name="T20" fmla="*/ 319 w 324"/>
                <a:gd name="T21" fmla="*/ 135 h 307"/>
                <a:gd name="T22" fmla="*/ 314 w 324"/>
                <a:gd name="T23" fmla="*/ 138 h 307"/>
                <a:gd name="T24" fmla="*/ 316 w 324"/>
                <a:gd name="T25" fmla="*/ 144 h 307"/>
                <a:gd name="T26" fmla="*/ 320 w 324"/>
                <a:gd name="T27" fmla="*/ 173 h 307"/>
                <a:gd name="T28" fmla="*/ 323 w 324"/>
                <a:gd name="T29" fmla="*/ 206 h 307"/>
                <a:gd name="T30" fmla="*/ 320 w 324"/>
                <a:gd name="T31" fmla="*/ 237 h 307"/>
                <a:gd name="T32" fmla="*/ 311 w 324"/>
                <a:gd name="T33" fmla="*/ 255 h 307"/>
                <a:gd name="T34" fmla="*/ 289 w 324"/>
                <a:gd name="T35" fmla="*/ 262 h 307"/>
                <a:gd name="T36" fmla="*/ 243 w 324"/>
                <a:gd name="T37" fmla="*/ 273 h 307"/>
                <a:gd name="T38" fmla="*/ 185 w 324"/>
                <a:gd name="T39" fmla="*/ 284 h 307"/>
                <a:gd name="T40" fmla="*/ 130 w 324"/>
                <a:gd name="T41" fmla="*/ 295 h 307"/>
                <a:gd name="T42" fmla="*/ 90 w 324"/>
                <a:gd name="T43" fmla="*/ 303 h 307"/>
                <a:gd name="T44" fmla="*/ 64 w 324"/>
                <a:gd name="T45" fmla="*/ 307 h 307"/>
                <a:gd name="T46" fmla="*/ 40 w 324"/>
                <a:gd name="T47" fmla="*/ 297 h 307"/>
                <a:gd name="T48" fmla="*/ 15 w 324"/>
                <a:gd name="T49" fmla="*/ 279 h 307"/>
                <a:gd name="T50" fmla="*/ 1 w 324"/>
                <a:gd name="T51" fmla="*/ 258 h 307"/>
                <a:gd name="T52" fmla="*/ 0 w 324"/>
                <a:gd name="T53" fmla="*/ 229 h 307"/>
                <a:gd name="T54" fmla="*/ 3 w 324"/>
                <a:gd name="T55" fmla="*/ 198 h 307"/>
                <a:gd name="T56" fmla="*/ 5 w 324"/>
                <a:gd name="T57" fmla="*/ 161 h 307"/>
                <a:gd name="T58" fmla="*/ 6 w 324"/>
                <a:gd name="T59" fmla="*/ 108 h 307"/>
                <a:gd name="T60" fmla="*/ 6 w 324"/>
                <a:gd name="T61" fmla="*/ 55 h 307"/>
                <a:gd name="T62" fmla="*/ 6 w 324"/>
                <a:gd name="T63" fmla="*/ 21 h 307"/>
                <a:gd name="T64" fmla="*/ 10 w 324"/>
                <a:gd name="T65" fmla="*/ 4 h 307"/>
                <a:gd name="T66" fmla="*/ 27 w 324"/>
                <a:gd name="T67"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4" h="307">
                  <a:moveTo>
                    <a:pt x="27" y="0"/>
                  </a:moveTo>
                  <a:lnTo>
                    <a:pt x="40" y="0"/>
                  </a:lnTo>
                  <a:lnTo>
                    <a:pt x="60" y="4"/>
                  </a:lnTo>
                  <a:lnTo>
                    <a:pt x="86" y="9"/>
                  </a:lnTo>
                  <a:lnTo>
                    <a:pt x="115" y="13"/>
                  </a:lnTo>
                  <a:lnTo>
                    <a:pt x="146" y="19"/>
                  </a:lnTo>
                  <a:lnTo>
                    <a:pt x="178" y="22"/>
                  </a:lnTo>
                  <a:lnTo>
                    <a:pt x="209" y="28"/>
                  </a:lnTo>
                  <a:lnTo>
                    <a:pt x="238" y="32"/>
                  </a:lnTo>
                  <a:lnTo>
                    <a:pt x="263" y="36"/>
                  </a:lnTo>
                  <a:lnTo>
                    <a:pt x="282" y="39"/>
                  </a:lnTo>
                  <a:lnTo>
                    <a:pt x="293" y="42"/>
                  </a:lnTo>
                  <a:lnTo>
                    <a:pt x="303" y="45"/>
                  </a:lnTo>
                  <a:lnTo>
                    <a:pt x="309" y="50"/>
                  </a:lnTo>
                  <a:lnTo>
                    <a:pt x="312" y="55"/>
                  </a:lnTo>
                  <a:lnTo>
                    <a:pt x="314" y="64"/>
                  </a:lnTo>
                  <a:lnTo>
                    <a:pt x="316" y="76"/>
                  </a:lnTo>
                  <a:lnTo>
                    <a:pt x="320" y="93"/>
                  </a:lnTo>
                  <a:lnTo>
                    <a:pt x="324" y="110"/>
                  </a:lnTo>
                  <a:lnTo>
                    <a:pt x="324" y="122"/>
                  </a:lnTo>
                  <a:lnTo>
                    <a:pt x="322" y="130"/>
                  </a:lnTo>
                  <a:lnTo>
                    <a:pt x="319" y="135"/>
                  </a:lnTo>
                  <a:lnTo>
                    <a:pt x="315" y="138"/>
                  </a:lnTo>
                  <a:lnTo>
                    <a:pt x="314" y="138"/>
                  </a:lnTo>
                  <a:lnTo>
                    <a:pt x="315" y="139"/>
                  </a:lnTo>
                  <a:lnTo>
                    <a:pt x="316" y="144"/>
                  </a:lnTo>
                  <a:lnTo>
                    <a:pt x="318" y="156"/>
                  </a:lnTo>
                  <a:lnTo>
                    <a:pt x="320" y="173"/>
                  </a:lnTo>
                  <a:lnTo>
                    <a:pt x="323" y="189"/>
                  </a:lnTo>
                  <a:lnTo>
                    <a:pt x="323" y="206"/>
                  </a:lnTo>
                  <a:lnTo>
                    <a:pt x="323" y="221"/>
                  </a:lnTo>
                  <a:lnTo>
                    <a:pt x="320" y="237"/>
                  </a:lnTo>
                  <a:lnTo>
                    <a:pt x="318" y="249"/>
                  </a:lnTo>
                  <a:lnTo>
                    <a:pt x="311" y="255"/>
                  </a:lnTo>
                  <a:lnTo>
                    <a:pt x="303" y="258"/>
                  </a:lnTo>
                  <a:lnTo>
                    <a:pt x="289" y="262"/>
                  </a:lnTo>
                  <a:lnTo>
                    <a:pt x="268" y="267"/>
                  </a:lnTo>
                  <a:lnTo>
                    <a:pt x="243" y="273"/>
                  </a:lnTo>
                  <a:lnTo>
                    <a:pt x="214" y="278"/>
                  </a:lnTo>
                  <a:lnTo>
                    <a:pt x="185" y="284"/>
                  </a:lnTo>
                  <a:lnTo>
                    <a:pt x="158" y="290"/>
                  </a:lnTo>
                  <a:lnTo>
                    <a:pt x="130" y="295"/>
                  </a:lnTo>
                  <a:lnTo>
                    <a:pt x="108" y="299"/>
                  </a:lnTo>
                  <a:lnTo>
                    <a:pt x="90" y="303"/>
                  </a:lnTo>
                  <a:lnTo>
                    <a:pt x="78" y="305"/>
                  </a:lnTo>
                  <a:lnTo>
                    <a:pt x="64" y="307"/>
                  </a:lnTo>
                  <a:lnTo>
                    <a:pt x="52" y="303"/>
                  </a:lnTo>
                  <a:lnTo>
                    <a:pt x="40" y="297"/>
                  </a:lnTo>
                  <a:lnTo>
                    <a:pt x="30" y="288"/>
                  </a:lnTo>
                  <a:lnTo>
                    <a:pt x="15" y="279"/>
                  </a:lnTo>
                  <a:lnTo>
                    <a:pt x="6" y="270"/>
                  </a:lnTo>
                  <a:lnTo>
                    <a:pt x="1" y="258"/>
                  </a:lnTo>
                  <a:lnTo>
                    <a:pt x="0" y="244"/>
                  </a:lnTo>
                  <a:lnTo>
                    <a:pt x="0" y="229"/>
                  </a:lnTo>
                  <a:lnTo>
                    <a:pt x="2" y="214"/>
                  </a:lnTo>
                  <a:lnTo>
                    <a:pt x="3" y="198"/>
                  </a:lnTo>
                  <a:lnTo>
                    <a:pt x="5" y="182"/>
                  </a:lnTo>
                  <a:lnTo>
                    <a:pt x="5" y="161"/>
                  </a:lnTo>
                  <a:lnTo>
                    <a:pt x="6" y="135"/>
                  </a:lnTo>
                  <a:lnTo>
                    <a:pt x="6" y="108"/>
                  </a:lnTo>
                  <a:lnTo>
                    <a:pt x="6" y="80"/>
                  </a:lnTo>
                  <a:lnTo>
                    <a:pt x="6" y="55"/>
                  </a:lnTo>
                  <a:lnTo>
                    <a:pt x="6" y="34"/>
                  </a:lnTo>
                  <a:lnTo>
                    <a:pt x="6" y="21"/>
                  </a:lnTo>
                  <a:lnTo>
                    <a:pt x="6" y="11"/>
                  </a:lnTo>
                  <a:lnTo>
                    <a:pt x="10" y="4"/>
                  </a:lnTo>
                  <a:lnTo>
                    <a:pt x="17" y="2"/>
                  </a:lnTo>
                  <a:lnTo>
                    <a:pt x="27"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10"/>
            <p:cNvSpPr>
              <a:spLocks/>
            </p:cNvSpPr>
            <p:nvPr/>
          </p:nvSpPr>
          <p:spPr bwMode="auto">
            <a:xfrm>
              <a:off x="8524875" y="2136775"/>
              <a:ext cx="177800" cy="120650"/>
            </a:xfrm>
            <a:custGeom>
              <a:avLst/>
              <a:gdLst>
                <a:gd name="T0" fmla="*/ 45 w 112"/>
                <a:gd name="T1" fmla="*/ 0 h 76"/>
                <a:gd name="T2" fmla="*/ 63 w 112"/>
                <a:gd name="T3" fmla="*/ 2 h 76"/>
                <a:gd name="T4" fmla="*/ 76 w 112"/>
                <a:gd name="T5" fmla="*/ 5 h 76"/>
                <a:gd name="T6" fmla="*/ 87 w 112"/>
                <a:gd name="T7" fmla="*/ 9 h 76"/>
                <a:gd name="T8" fmla="*/ 96 w 112"/>
                <a:gd name="T9" fmla="*/ 14 h 76"/>
                <a:gd name="T10" fmla="*/ 104 w 112"/>
                <a:gd name="T11" fmla="*/ 22 h 76"/>
                <a:gd name="T12" fmla="*/ 108 w 112"/>
                <a:gd name="T13" fmla="*/ 32 h 76"/>
                <a:gd name="T14" fmla="*/ 112 w 112"/>
                <a:gd name="T15" fmla="*/ 46 h 76"/>
                <a:gd name="T16" fmla="*/ 112 w 112"/>
                <a:gd name="T17" fmla="*/ 61 h 76"/>
                <a:gd name="T18" fmla="*/ 112 w 112"/>
                <a:gd name="T19" fmla="*/ 68 h 76"/>
                <a:gd name="T20" fmla="*/ 112 w 112"/>
                <a:gd name="T21" fmla="*/ 72 h 76"/>
                <a:gd name="T22" fmla="*/ 110 w 112"/>
                <a:gd name="T23" fmla="*/ 74 h 76"/>
                <a:gd name="T24" fmla="*/ 110 w 112"/>
                <a:gd name="T25" fmla="*/ 76 h 76"/>
                <a:gd name="T26" fmla="*/ 108 w 112"/>
                <a:gd name="T27" fmla="*/ 74 h 76"/>
                <a:gd name="T28" fmla="*/ 106 w 112"/>
                <a:gd name="T29" fmla="*/ 70 h 76"/>
                <a:gd name="T30" fmla="*/ 104 w 112"/>
                <a:gd name="T31" fmla="*/ 65 h 76"/>
                <a:gd name="T32" fmla="*/ 101 w 112"/>
                <a:gd name="T33" fmla="*/ 57 h 76"/>
                <a:gd name="T34" fmla="*/ 97 w 112"/>
                <a:gd name="T35" fmla="*/ 44 h 76"/>
                <a:gd name="T36" fmla="*/ 93 w 112"/>
                <a:gd name="T37" fmla="*/ 36 h 76"/>
                <a:gd name="T38" fmla="*/ 88 w 112"/>
                <a:gd name="T39" fmla="*/ 30 h 76"/>
                <a:gd name="T40" fmla="*/ 80 w 112"/>
                <a:gd name="T41" fmla="*/ 25 h 76"/>
                <a:gd name="T42" fmla="*/ 67 w 112"/>
                <a:gd name="T43" fmla="*/ 21 h 76"/>
                <a:gd name="T44" fmla="*/ 51 w 112"/>
                <a:gd name="T45" fmla="*/ 18 h 76"/>
                <a:gd name="T46" fmla="*/ 40 w 112"/>
                <a:gd name="T47" fmla="*/ 18 h 76"/>
                <a:gd name="T48" fmla="*/ 29 w 112"/>
                <a:gd name="T49" fmla="*/ 22 h 76"/>
                <a:gd name="T50" fmla="*/ 21 w 112"/>
                <a:gd name="T51" fmla="*/ 31 h 76"/>
                <a:gd name="T52" fmla="*/ 16 w 112"/>
                <a:gd name="T53" fmla="*/ 47 h 76"/>
                <a:gd name="T54" fmla="*/ 13 w 112"/>
                <a:gd name="T55" fmla="*/ 55 h 76"/>
                <a:gd name="T56" fmla="*/ 11 w 112"/>
                <a:gd name="T57" fmla="*/ 60 h 76"/>
                <a:gd name="T58" fmla="*/ 8 w 112"/>
                <a:gd name="T59" fmla="*/ 64 h 76"/>
                <a:gd name="T60" fmla="*/ 6 w 112"/>
                <a:gd name="T61" fmla="*/ 65 h 76"/>
                <a:gd name="T62" fmla="*/ 4 w 112"/>
                <a:gd name="T63" fmla="*/ 65 h 76"/>
                <a:gd name="T64" fmla="*/ 2 w 112"/>
                <a:gd name="T65" fmla="*/ 65 h 76"/>
                <a:gd name="T66" fmla="*/ 2 w 112"/>
                <a:gd name="T67" fmla="*/ 63 h 76"/>
                <a:gd name="T68" fmla="*/ 0 w 112"/>
                <a:gd name="T69" fmla="*/ 59 h 76"/>
                <a:gd name="T70" fmla="*/ 0 w 112"/>
                <a:gd name="T71" fmla="*/ 53 h 76"/>
                <a:gd name="T72" fmla="*/ 2 w 112"/>
                <a:gd name="T73" fmla="*/ 48 h 76"/>
                <a:gd name="T74" fmla="*/ 3 w 112"/>
                <a:gd name="T75" fmla="*/ 42 h 76"/>
                <a:gd name="T76" fmla="*/ 6 w 112"/>
                <a:gd name="T77" fmla="*/ 35 h 76"/>
                <a:gd name="T78" fmla="*/ 9 w 112"/>
                <a:gd name="T79" fmla="*/ 27 h 76"/>
                <a:gd name="T80" fmla="*/ 12 w 112"/>
                <a:gd name="T81" fmla="*/ 19 h 76"/>
                <a:gd name="T82" fmla="*/ 17 w 112"/>
                <a:gd name="T83" fmla="*/ 12 h 76"/>
                <a:gd name="T84" fmla="*/ 24 w 112"/>
                <a:gd name="T85" fmla="*/ 5 h 76"/>
                <a:gd name="T86" fmla="*/ 33 w 112"/>
                <a:gd name="T87" fmla="*/ 1 h 76"/>
                <a:gd name="T88" fmla="*/ 45 w 112"/>
                <a:gd name="T8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76">
                  <a:moveTo>
                    <a:pt x="45" y="0"/>
                  </a:moveTo>
                  <a:lnTo>
                    <a:pt x="63" y="2"/>
                  </a:lnTo>
                  <a:lnTo>
                    <a:pt x="76" y="5"/>
                  </a:lnTo>
                  <a:lnTo>
                    <a:pt x="87" y="9"/>
                  </a:lnTo>
                  <a:lnTo>
                    <a:pt x="96" y="14"/>
                  </a:lnTo>
                  <a:lnTo>
                    <a:pt x="104" y="22"/>
                  </a:lnTo>
                  <a:lnTo>
                    <a:pt x="108" y="32"/>
                  </a:lnTo>
                  <a:lnTo>
                    <a:pt x="112" y="46"/>
                  </a:lnTo>
                  <a:lnTo>
                    <a:pt x="112" y="61"/>
                  </a:lnTo>
                  <a:lnTo>
                    <a:pt x="112" y="68"/>
                  </a:lnTo>
                  <a:lnTo>
                    <a:pt x="112" y="72"/>
                  </a:lnTo>
                  <a:lnTo>
                    <a:pt x="110" y="74"/>
                  </a:lnTo>
                  <a:lnTo>
                    <a:pt x="110" y="76"/>
                  </a:lnTo>
                  <a:lnTo>
                    <a:pt x="108" y="74"/>
                  </a:lnTo>
                  <a:lnTo>
                    <a:pt x="106" y="70"/>
                  </a:lnTo>
                  <a:lnTo>
                    <a:pt x="104" y="65"/>
                  </a:lnTo>
                  <a:lnTo>
                    <a:pt x="101" y="57"/>
                  </a:lnTo>
                  <a:lnTo>
                    <a:pt x="97" y="44"/>
                  </a:lnTo>
                  <a:lnTo>
                    <a:pt x="93" y="36"/>
                  </a:lnTo>
                  <a:lnTo>
                    <a:pt x="88" y="30"/>
                  </a:lnTo>
                  <a:lnTo>
                    <a:pt x="80" y="25"/>
                  </a:lnTo>
                  <a:lnTo>
                    <a:pt x="67" y="21"/>
                  </a:lnTo>
                  <a:lnTo>
                    <a:pt x="51" y="18"/>
                  </a:lnTo>
                  <a:lnTo>
                    <a:pt x="40" y="18"/>
                  </a:lnTo>
                  <a:lnTo>
                    <a:pt x="29" y="22"/>
                  </a:lnTo>
                  <a:lnTo>
                    <a:pt x="21" y="31"/>
                  </a:lnTo>
                  <a:lnTo>
                    <a:pt x="16" y="47"/>
                  </a:lnTo>
                  <a:lnTo>
                    <a:pt x="13" y="55"/>
                  </a:lnTo>
                  <a:lnTo>
                    <a:pt x="11" y="60"/>
                  </a:lnTo>
                  <a:lnTo>
                    <a:pt x="8" y="64"/>
                  </a:lnTo>
                  <a:lnTo>
                    <a:pt x="6" y="65"/>
                  </a:lnTo>
                  <a:lnTo>
                    <a:pt x="4" y="65"/>
                  </a:lnTo>
                  <a:lnTo>
                    <a:pt x="2" y="65"/>
                  </a:lnTo>
                  <a:lnTo>
                    <a:pt x="2" y="63"/>
                  </a:lnTo>
                  <a:lnTo>
                    <a:pt x="0" y="59"/>
                  </a:lnTo>
                  <a:lnTo>
                    <a:pt x="0" y="53"/>
                  </a:lnTo>
                  <a:lnTo>
                    <a:pt x="2" y="48"/>
                  </a:lnTo>
                  <a:lnTo>
                    <a:pt x="3" y="42"/>
                  </a:lnTo>
                  <a:lnTo>
                    <a:pt x="6" y="35"/>
                  </a:lnTo>
                  <a:lnTo>
                    <a:pt x="9" y="27"/>
                  </a:lnTo>
                  <a:lnTo>
                    <a:pt x="12" y="19"/>
                  </a:lnTo>
                  <a:lnTo>
                    <a:pt x="17" y="12"/>
                  </a:lnTo>
                  <a:lnTo>
                    <a:pt x="24" y="5"/>
                  </a:lnTo>
                  <a:lnTo>
                    <a:pt x="33" y="1"/>
                  </a:lnTo>
                  <a:lnTo>
                    <a:pt x="45"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11"/>
            <p:cNvSpPr>
              <a:spLocks/>
            </p:cNvSpPr>
            <p:nvPr/>
          </p:nvSpPr>
          <p:spPr bwMode="auto">
            <a:xfrm>
              <a:off x="8629650" y="2392363"/>
              <a:ext cx="52388" cy="74613"/>
            </a:xfrm>
            <a:custGeom>
              <a:avLst/>
              <a:gdLst>
                <a:gd name="T0" fmla="*/ 30 w 33"/>
                <a:gd name="T1" fmla="*/ 0 h 47"/>
                <a:gd name="T2" fmla="*/ 33 w 33"/>
                <a:gd name="T3" fmla="*/ 17 h 47"/>
                <a:gd name="T4" fmla="*/ 29 w 33"/>
                <a:gd name="T5" fmla="*/ 17 h 47"/>
                <a:gd name="T6" fmla="*/ 31 w 33"/>
                <a:gd name="T7" fmla="*/ 44 h 47"/>
                <a:gd name="T8" fmla="*/ 4 w 33"/>
                <a:gd name="T9" fmla="*/ 47 h 47"/>
                <a:gd name="T10" fmla="*/ 0 w 33"/>
                <a:gd name="T11" fmla="*/ 10 h 47"/>
                <a:gd name="T12" fmla="*/ 4 w 33"/>
                <a:gd name="T13" fmla="*/ 9 h 47"/>
                <a:gd name="T14" fmla="*/ 2 w 33"/>
                <a:gd name="T15" fmla="*/ 0 h 47"/>
                <a:gd name="T16" fmla="*/ 30 w 33"/>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7">
                  <a:moveTo>
                    <a:pt x="30" y="0"/>
                  </a:moveTo>
                  <a:lnTo>
                    <a:pt x="33" y="17"/>
                  </a:lnTo>
                  <a:lnTo>
                    <a:pt x="29" y="17"/>
                  </a:lnTo>
                  <a:lnTo>
                    <a:pt x="31" y="44"/>
                  </a:lnTo>
                  <a:lnTo>
                    <a:pt x="4" y="47"/>
                  </a:lnTo>
                  <a:lnTo>
                    <a:pt x="0" y="10"/>
                  </a:lnTo>
                  <a:lnTo>
                    <a:pt x="4" y="9"/>
                  </a:lnTo>
                  <a:lnTo>
                    <a:pt x="2" y="0"/>
                  </a:lnTo>
                  <a:lnTo>
                    <a:pt x="30"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12"/>
            <p:cNvSpPr>
              <a:spLocks/>
            </p:cNvSpPr>
            <p:nvPr/>
          </p:nvSpPr>
          <p:spPr bwMode="auto">
            <a:xfrm>
              <a:off x="8313738" y="2170113"/>
              <a:ext cx="492125" cy="442913"/>
            </a:xfrm>
            <a:custGeom>
              <a:avLst/>
              <a:gdLst>
                <a:gd name="T0" fmla="*/ 22 w 310"/>
                <a:gd name="T1" fmla="*/ 0 h 279"/>
                <a:gd name="T2" fmla="*/ 35 w 310"/>
                <a:gd name="T3" fmla="*/ 11 h 279"/>
                <a:gd name="T4" fmla="*/ 44 w 310"/>
                <a:gd name="T5" fmla="*/ 42 h 279"/>
                <a:gd name="T6" fmla="*/ 55 w 310"/>
                <a:gd name="T7" fmla="*/ 83 h 279"/>
                <a:gd name="T8" fmla="*/ 70 w 310"/>
                <a:gd name="T9" fmla="*/ 123 h 279"/>
                <a:gd name="T10" fmla="*/ 95 w 310"/>
                <a:gd name="T11" fmla="*/ 140 h 279"/>
                <a:gd name="T12" fmla="*/ 132 w 310"/>
                <a:gd name="T13" fmla="*/ 148 h 279"/>
                <a:gd name="T14" fmla="*/ 174 w 310"/>
                <a:gd name="T15" fmla="*/ 149 h 279"/>
                <a:gd name="T16" fmla="*/ 216 w 310"/>
                <a:gd name="T17" fmla="*/ 146 h 279"/>
                <a:gd name="T18" fmla="*/ 266 w 310"/>
                <a:gd name="T19" fmla="*/ 142 h 279"/>
                <a:gd name="T20" fmla="*/ 294 w 310"/>
                <a:gd name="T21" fmla="*/ 133 h 279"/>
                <a:gd name="T22" fmla="*/ 310 w 310"/>
                <a:gd name="T23" fmla="*/ 127 h 279"/>
                <a:gd name="T24" fmla="*/ 310 w 310"/>
                <a:gd name="T25" fmla="*/ 129 h 279"/>
                <a:gd name="T26" fmla="*/ 296 w 310"/>
                <a:gd name="T27" fmla="*/ 136 h 279"/>
                <a:gd name="T28" fmla="*/ 268 w 310"/>
                <a:gd name="T29" fmla="*/ 144 h 279"/>
                <a:gd name="T30" fmla="*/ 218 w 310"/>
                <a:gd name="T31" fmla="*/ 150 h 279"/>
                <a:gd name="T32" fmla="*/ 153 w 310"/>
                <a:gd name="T33" fmla="*/ 153 h 279"/>
                <a:gd name="T34" fmla="*/ 107 w 310"/>
                <a:gd name="T35" fmla="*/ 149 h 279"/>
                <a:gd name="T36" fmla="*/ 78 w 310"/>
                <a:gd name="T37" fmla="*/ 138 h 279"/>
                <a:gd name="T38" fmla="*/ 63 w 310"/>
                <a:gd name="T39" fmla="*/ 125 h 279"/>
                <a:gd name="T40" fmla="*/ 55 w 310"/>
                <a:gd name="T41" fmla="*/ 112 h 279"/>
                <a:gd name="T42" fmla="*/ 42 w 310"/>
                <a:gd name="T43" fmla="*/ 77 h 279"/>
                <a:gd name="T44" fmla="*/ 46 w 310"/>
                <a:gd name="T45" fmla="*/ 111 h 279"/>
                <a:gd name="T46" fmla="*/ 50 w 310"/>
                <a:gd name="T47" fmla="*/ 161 h 279"/>
                <a:gd name="T48" fmla="*/ 53 w 310"/>
                <a:gd name="T49" fmla="*/ 212 h 279"/>
                <a:gd name="T50" fmla="*/ 56 w 310"/>
                <a:gd name="T51" fmla="*/ 254 h 279"/>
                <a:gd name="T52" fmla="*/ 56 w 310"/>
                <a:gd name="T53" fmla="*/ 275 h 279"/>
                <a:gd name="T54" fmla="*/ 47 w 310"/>
                <a:gd name="T55" fmla="*/ 279 h 279"/>
                <a:gd name="T56" fmla="*/ 33 w 310"/>
                <a:gd name="T57" fmla="*/ 272 h 279"/>
                <a:gd name="T58" fmla="*/ 16 w 310"/>
                <a:gd name="T59" fmla="*/ 260 h 279"/>
                <a:gd name="T60" fmla="*/ 1 w 310"/>
                <a:gd name="T61" fmla="*/ 239 h 279"/>
                <a:gd name="T62" fmla="*/ 2 w 310"/>
                <a:gd name="T63" fmla="*/ 208 h 279"/>
                <a:gd name="T64" fmla="*/ 5 w 310"/>
                <a:gd name="T65" fmla="*/ 174 h 279"/>
                <a:gd name="T66" fmla="*/ 6 w 310"/>
                <a:gd name="T67" fmla="*/ 124 h 279"/>
                <a:gd name="T68" fmla="*/ 8 w 310"/>
                <a:gd name="T69" fmla="*/ 70 h 279"/>
                <a:gd name="T70" fmla="*/ 8 w 310"/>
                <a:gd name="T71" fmla="*/ 30 h 279"/>
                <a:gd name="T72" fmla="*/ 6 w 310"/>
                <a:gd name="T73" fmla="*/ 8 h 279"/>
                <a:gd name="T74" fmla="*/ 16 w 310"/>
                <a:gd name="T7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0" h="279">
                  <a:moveTo>
                    <a:pt x="16" y="0"/>
                  </a:moveTo>
                  <a:lnTo>
                    <a:pt x="22" y="0"/>
                  </a:lnTo>
                  <a:lnTo>
                    <a:pt x="30" y="4"/>
                  </a:lnTo>
                  <a:lnTo>
                    <a:pt x="35" y="11"/>
                  </a:lnTo>
                  <a:lnTo>
                    <a:pt x="40" y="25"/>
                  </a:lnTo>
                  <a:lnTo>
                    <a:pt x="44" y="42"/>
                  </a:lnTo>
                  <a:lnTo>
                    <a:pt x="50" y="61"/>
                  </a:lnTo>
                  <a:lnTo>
                    <a:pt x="55" y="83"/>
                  </a:lnTo>
                  <a:lnTo>
                    <a:pt x="63" y="108"/>
                  </a:lnTo>
                  <a:lnTo>
                    <a:pt x="70" y="123"/>
                  </a:lnTo>
                  <a:lnTo>
                    <a:pt x="81" y="133"/>
                  </a:lnTo>
                  <a:lnTo>
                    <a:pt x="95" y="140"/>
                  </a:lnTo>
                  <a:lnTo>
                    <a:pt x="112" y="145"/>
                  </a:lnTo>
                  <a:lnTo>
                    <a:pt x="132" y="148"/>
                  </a:lnTo>
                  <a:lnTo>
                    <a:pt x="152" y="149"/>
                  </a:lnTo>
                  <a:lnTo>
                    <a:pt x="174" y="149"/>
                  </a:lnTo>
                  <a:lnTo>
                    <a:pt x="195" y="148"/>
                  </a:lnTo>
                  <a:lnTo>
                    <a:pt x="216" y="146"/>
                  </a:lnTo>
                  <a:lnTo>
                    <a:pt x="245" y="145"/>
                  </a:lnTo>
                  <a:lnTo>
                    <a:pt x="266" y="142"/>
                  </a:lnTo>
                  <a:lnTo>
                    <a:pt x="283" y="138"/>
                  </a:lnTo>
                  <a:lnTo>
                    <a:pt x="294" y="133"/>
                  </a:lnTo>
                  <a:lnTo>
                    <a:pt x="304" y="129"/>
                  </a:lnTo>
                  <a:lnTo>
                    <a:pt x="310" y="127"/>
                  </a:lnTo>
                  <a:lnTo>
                    <a:pt x="310" y="128"/>
                  </a:lnTo>
                  <a:lnTo>
                    <a:pt x="310" y="129"/>
                  </a:lnTo>
                  <a:lnTo>
                    <a:pt x="304" y="132"/>
                  </a:lnTo>
                  <a:lnTo>
                    <a:pt x="296" y="136"/>
                  </a:lnTo>
                  <a:lnTo>
                    <a:pt x="284" y="140"/>
                  </a:lnTo>
                  <a:lnTo>
                    <a:pt x="268" y="144"/>
                  </a:lnTo>
                  <a:lnTo>
                    <a:pt x="247" y="148"/>
                  </a:lnTo>
                  <a:lnTo>
                    <a:pt x="218" y="150"/>
                  </a:lnTo>
                  <a:lnTo>
                    <a:pt x="183" y="153"/>
                  </a:lnTo>
                  <a:lnTo>
                    <a:pt x="153" y="153"/>
                  </a:lnTo>
                  <a:lnTo>
                    <a:pt x="128" y="152"/>
                  </a:lnTo>
                  <a:lnTo>
                    <a:pt x="107" y="149"/>
                  </a:lnTo>
                  <a:lnTo>
                    <a:pt x="91" y="144"/>
                  </a:lnTo>
                  <a:lnTo>
                    <a:pt x="78" y="138"/>
                  </a:lnTo>
                  <a:lnTo>
                    <a:pt x="69" y="132"/>
                  </a:lnTo>
                  <a:lnTo>
                    <a:pt x="63" y="125"/>
                  </a:lnTo>
                  <a:lnTo>
                    <a:pt x="57" y="119"/>
                  </a:lnTo>
                  <a:lnTo>
                    <a:pt x="55" y="112"/>
                  </a:lnTo>
                  <a:lnTo>
                    <a:pt x="48" y="97"/>
                  </a:lnTo>
                  <a:lnTo>
                    <a:pt x="42" y="77"/>
                  </a:lnTo>
                  <a:lnTo>
                    <a:pt x="43" y="91"/>
                  </a:lnTo>
                  <a:lnTo>
                    <a:pt x="46" y="111"/>
                  </a:lnTo>
                  <a:lnTo>
                    <a:pt x="48" y="135"/>
                  </a:lnTo>
                  <a:lnTo>
                    <a:pt x="50" y="161"/>
                  </a:lnTo>
                  <a:lnTo>
                    <a:pt x="52" y="187"/>
                  </a:lnTo>
                  <a:lnTo>
                    <a:pt x="53" y="212"/>
                  </a:lnTo>
                  <a:lnTo>
                    <a:pt x="55" y="235"/>
                  </a:lnTo>
                  <a:lnTo>
                    <a:pt x="56" y="254"/>
                  </a:lnTo>
                  <a:lnTo>
                    <a:pt x="57" y="265"/>
                  </a:lnTo>
                  <a:lnTo>
                    <a:pt x="56" y="275"/>
                  </a:lnTo>
                  <a:lnTo>
                    <a:pt x="52" y="279"/>
                  </a:lnTo>
                  <a:lnTo>
                    <a:pt x="47" y="279"/>
                  </a:lnTo>
                  <a:lnTo>
                    <a:pt x="40" y="276"/>
                  </a:lnTo>
                  <a:lnTo>
                    <a:pt x="33" y="272"/>
                  </a:lnTo>
                  <a:lnTo>
                    <a:pt x="23" y="265"/>
                  </a:lnTo>
                  <a:lnTo>
                    <a:pt x="16" y="260"/>
                  </a:lnTo>
                  <a:lnTo>
                    <a:pt x="5" y="250"/>
                  </a:lnTo>
                  <a:lnTo>
                    <a:pt x="1" y="239"/>
                  </a:lnTo>
                  <a:lnTo>
                    <a:pt x="0" y="226"/>
                  </a:lnTo>
                  <a:lnTo>
                    <a:pt x="2" y="208"/>
                  </a:lnTo>
                  <a:lnTo>
                    <a:pt x="4" y="193"/>
                  </a:lnTo>
                  <a:lnTo>
                    <a:pt x="5" y="174"/>
                  </a:lnTo>
                  <a:lnTo>
                    <a:pt x="5" y="150"/>
                  </a:lnTo>
                  <a:lnTo>
                    <a:pt x="6" y="124"/>
                  </a:lnTo>
                  <a:lnTo>
                    <a:pt x="8" y="97"/>
                  </a:lnTo>
                  <a:lnTo>
                    <a:pt x="8" y="70"/>
                  </a:lnTo>
                  <a:lnTo>
                    <a:pt x="8" y="48"/>
                  </a:lnTo>
                  <a:lnTo>
                    <a:pt x="8" y="30"/>
                  </a:lnTo>
                  <a:lnTo>
                    <a:pt x="6" y="18"/>
                  </a:lnTo>
                  <a:lnTo>
                    <a:pt x="6" y="8"/>
                  </a:lnTo>
                  <a:lnTo>
                    <a:pt x="10" y="1"/>
                  </a:lnTo>
                  <a:lnTo>
                    <a:pt x="1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13"/>
            <p:cNvSpPr>
              <a:spLocks/>
            </p:cNvSpPr>
            <p:nvPr/>
          </p:nvSpPr>
          <p:spPr bwMode="auto">
            <a:xfrm>
              <a:off x="8597900" y="2128838"/>
              <a:ext cx="79375" cy="61913"/>
            </a:xfrm>
            <a:custGeom>
              <a:avLst/>
              <a:gdLst>
                <a:gd name="T0" fmla="*/ 7 w 50"/>
                <a:gd name="T1" fmla="*/ 0 h 39"/>
                <a:gd name="T2" fmla="*/ 17 w 50"/>
                <a:gd name="T3" fmla="*/ 1 h 39"/>
                <a:gd name="T4" fmla="*/ 30 w 50"/>
                <a:gd name="T5" fmla="*/ 2 h 39"/>
                <a:gd name="T6" fmla="*/ 42 w 50"/>
                <a:gd name="T7" fmla="*/ 3 h 39"/>
                <a:gd name="T8" fmla="*/ 50 w 50"/>
                <a:gd name="T9" fmla="*/ 6 h 39"/>
                <a:gd name="T10" fmla="*/ 49 w 50"/>
                <a:gd name="T11" fmla="*/ 18 h 39"/>
                <a:gd name="T12" fmla="*/ 43 w 50"/>
                <a:gd name="T13" fmla="*/ 30 h 39"/>
                <a:gd name="T14" fmla="*/ 39 w 50"/>
                <a:gd name="T15" fmla="*/ 39 h 39"/>
                <a:gd name="T16" fmla="*/ 1 w 50"/>
                <a:gd name="T17" fmla="*/ 35 h 39"/>
                <a:gd name="T18" fmla="*/ 1 w 50"/>
                <a:gd name="T19" fmla="*/ 26 h 39"/>
                <a:gd name="T20" fmla="*/ 1 w 50"/>
                <a:gd name="T21" fmla="*/ 13 h 39"/>
                <a:gd name="T22" fmla="*/ 0 w 50"/>
                <a:gd name="T23" fmla="*/ 0 h 39"/>
                <a:gd name="T24" fmla="*/ 7 w 50"/>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39">
                  <a:moveTo>
                    <a:pt x="7" y="0"/>
                  </a:moveTo>
                  <a:lnTo>
                    <a:pt x="17" y="1"/>
                  </a:lnTo>
                  <a:lnTo>
                    <a:pt x="30" y="2"/>
                  </a:lnTo>
                  <a:lnTo>
                    <a:pt x="42" y="3"/>
                  </a:lnTo>
                  <a:lnTo>
                    <a:pt x="50" y="6"/>
                  </a:lnTo>
                  <a:lnTo>
                    <a:pt x="49" y="18"/>
                  </a:lnTo>
                  <a:lnTo>
                    <a:pt x="43" y="30"/>
                  </a:lnTo>
                  <a:lnTo>
                    <a:pt x="39" y="39"/>
                  </a:lnTo>
                  <a:lnTo>
                    <a:pt x="1" y="35"/>
                  </a:lnTo>
                  <a:lnTo>
                    <a:pt x="1" y="26"/>
                  </a:lnTo>
                  <a:lnTo>
                    <a:pt x="1" y="13"/>
                  </a:lnTo>
                  <a:lnTo>
                    <a:pt x="0" y="0"/>
                  </a:lnTo>
                  <a:lnTo>
                    <a:pt x="7"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6" name="Group 75"/>
          <p:cNvGrpSpPr/>
          <p:nvPr/>
        </p:nvGrpSpPr>
        <p:grpSpPr>
          <a:xfrm>
            <a:off x="6501860" y="1988750"/>
            <a:ext cx="1153767" cy="3617435"/>
            <a:chOff x="6310313" y="3563938"/>
            <a:chExt cx="903287" cy="2832100"/>
          </a:xfrm>
        </p:grpSpPr>
        <p:sp>
          <p:nvSpPr>
            <p:cNvPr id="77" name="Freeform 115"/>
            <p:cNvSpPr>
              <a:spLocks/>
            </p:cNvSpPr>
            <p:nvPr/>
          </p:nvSpPr>
          <p:spPr bwMode="auto">
            <a:xfrm>
              <a:off x="6310313" y="4114800"/>
              <a:ext cx="303213" cy="450850"/>
            </a:xfrm>
            <a:custGeom>
              <a:avLst/>
              <a:gdLst>
                <a:gd name="T0" fmla="*/ 86 w 191"/>
                <a:gd name="T1" fmla="*/ 0 h 284"/>
                <a:gd name="T2" fmla="*/ 191 w 191"/>
                <a:gd name="T3" fmla="*/ 246 h 284"/>
                <a:gd name="T4" fmla="*/ 105 w 191"/>
                <a:gd name="T5" fmla="*/ 284 h 284"/>
                <a:gd name="T6" fmla="*/ 0 w 191"/>
                <a:gd name="T7" fmla="*/ 42 h 284"/>
                <a:gd name="T8" fmla="*/ 86 w 191"/>
                <a:gd name="T9" fmla="*/ 0 h 284"/>
              </a:gdLst>
              <a:ahLst/>
              <a:cxnLst>
                <a:cxn ang="0">
                  <a:pos x="T0" y="T1"/>
                </a:cxn>
                <a:cxn ang="0">
                  <a:pos x="T2" y="T3"/>
                </a:cxn>
                <a:cxn ang="0">
                  <a:pos x="T4" y="T5"/>
                </a:cxn>
                <a:cxn ang="0">
                  <a:pos x="T6" y="T7"/>
                </a:cxn>
                <a:cxn ang="0">
                  <a:pos x="T8" y="T9"/>
                </a:cxn>
              </a:cxnLst>
              <a:rect l="0" t="0" r="r" b="b"/>
              <a:pathLst>
                <a:path w="191" h="284">
                  <a:moveTo>
                    <a:pt x="86" y="0"/>
                  </a:moveTo>
                  <a:lnTo>
                    <a:pt x="191" y="246"/>
                  </a:lnTo>
                  <a:lnTo>
                    <a:pt x="105" y="284"/>
                  </a:lnTo>
                  <a:lnTo>
                    <a:pt x="0" y="42"/>
                  </a:lnTo>
                  <a:lnTo>
                    <a:pt x="8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16"/>
            <p:cNvSpPr>
              <a:spLocks noEditPoints="1"/>
            </p:cNvSpPr>
            <p:nvPr/>
          </p:nvSpPr>
          <p:spPr bwMode="auto">
            <a:xfrm>
              <a:off x="6356350" y="3563938"/>
              <a:ext cx="857250" cy="2832100"/>
            </a:xfrm>
            <a:custGeom>
              <a:avLst/>
              <a:gdLst>
                <a:gd name="T0" fmla="*/ 500 w 540"/>
                <a:gd name="T1" fmla="*/ 922 h 1784"/>
                <a:gd name="T2" fmla="*/ 489 w 540"/>
                <a:gd name="T3" fmla="*/ 894 h 1784"/>
                <a:gd name="T4" fmla="*/ 361 w 540"/>
                <a:gd name="T5" fmla="*/ 75 h 1784"/>
                <a:gd name="T6" fmla="*/ 388 w 540"/>
                <a:gd name="T7" fmla="*/ 100 h 1784"/>
                <a:gd name="T8" fmla="*/ 388 w 540"/>
                <a:gd name="T9" fmla="*/ 132 h 1784"/>
                <a:gd name="T10" fmla="*/ 370 w 540"/>
                <a:gd name="T11" fmla="*/ 234 h 1784"/>
                <a:gd name="T12" fmla="*/ 432 w 540"/>
                <a:gd name="T13" fmla="*/ 278 h 1784"/>
                <a:gd name="T14" fmla="*/ 471 w 540"/>
                <a:gd name="T15" fmla="*/ 448 h 1784"/>
                <a:gd name="T16" fmla="*/ 493 w 540"/>
                <a:gd name="T17" fmla="*/ 619 h 1784"/>
                <a:gd name="T18" fmla="*/ 521 w 540"/>
                <a:gd name="T19" fmla="*/ 833 h 1784"/>
                <a:gd name="T20" fmla="*/ 540 w 540"/>
                <a:gd name="T21" fmla="*/ 892 h 1784"/>
                <a:gd name="T22" fmla="*/ 497 w 540"/>
                <a:gd name="T23" fmla="*/ 973 h 1784"/>
                <a:gd name="T24" fmla="*/ 494 w 540"/>
                <a:gd name="T25" fmla="*/ 961 h 1784"/>
                <a:gd name="T26" fmla="*/ 480 w 540"/>
                <a:gd name="T27" fmla="*/ 950 h 1784"/>
                <a:gd name="T28" fmla="*/ 480 w 540"/>
                <a:gd name="T29" fmla="*/ 915 h 1784"/>
                <a:gd name="T30" fmla="*/ 460 w 540"/>
                <a:gd name="T31" fmla="*/ 858 h 1784"/>
                <a:gd name="T32" fmla="*/ 442 w 540"/>
                <a:gd name="T33" fmla="*/ 805 h 1784"/>
                <a:gd name="T34" fmla="*/ 408 w 540"/>
                <a:gd name="T35" fmla="*/ 596 h 1784"/>
                <a:gd name="T36" fmla="*/ 385 w 540"/>
                <a:gd name="T37" fmla="*/ 555 h 1784"/>
                <a:gd name="T38" fmla="*/ 408 w 540"/>
                <a:gd name="T39" fmla="*/ 725 h 1784"/>
                <a:gd name="T40" fmla="*/ 419 w 540"/>
                <a:gd name="T41" fmla="*/ 792 h 1784"/>
                <a:gd name="T42" fmla="*/ 417 w 540"/>
                <a:gd name="T43" fmla="*/ 854 h 1784"/>
                <a:gd name="T44" fmla="*/ 377 w 540"/>
                <a:gd name="T45" fmla="*/ 1070 h 1784"/>
                <a:gd name="T46" fmla="*/ 349 w 540"/>
                <a:gd name="T47" fmla="*/ 1248 h 1784"/>
                <a:gd name="T48" fmla="*/ 374 w 540"/>
                <a:gd name="T49" fmla="*/ 1385 h 1784"/>
                <a:gd name="T50" fmla="*/ 412 w 540"/>
                <a:gd name="T51" fmla="*/ 1521 h 1784"/>
                <a:gd name="T52" fmla="*/ 432 w 540"/>
                <a:gd name="T53" fmla="*/ 1629 h 1784"/>
                <a:gd name="T54" fmla="*/ 365 w 540"/>
                <a:gd name="T55" fmla="*/ 1757 h 1784"/>
                <a:gd name="T56" fmla="*/ 357 w 540"/>
                <a:gd name="T57" fmla="*/ 1640 h 1784"/>
                <a:gd name="T58" fmla="*/ 319 w 540"/>
                <a:gd name="T59" fmla="*/ 1536 h 1784"/>
                <a:gd name="T60" fmla="*/ 307 w 540"/>
                <a:gd name="T61" fmla="*/ 1551 h 1784"/>
                <a:gd name="T62" fmla="*/ 293 w 540"/>
                <a:gd name="T63" fmla="*/ 1677 h 1784"/>
                <a:gd name="T64" fmla="*/ 271 w 540"/>
                <a:gd name="T65" fmla="*/ 1782 h 1784"/>
                <a:gd name="T66" fmla="*/ 272 w 540"/>
                <a:gd name="T67" fmla="*/ 1715 h 1784"/>
                <a:gd name="T68" fmla="*/ 206 w 540"/>
                <a:gd name="T69" fmla="*/ 1782 h 1784"/>
                <a:gd name="T70" fmla="*/ 169 w 540"/>
                <a:gd name="T71" fmla="*/ 1742 h 1784"/>
                <a:gd name="T72" fmla="*/ 204 w 540"/>
                <a:gd name="T73" fmla="*/ 1608 h 1784"/>
                <a:gd name="T74" fmla="*/ 221 w 540"/>
                <a:gd name="T75" fmla="*/ 1475 h 1784"/>
                <a:gd name="T76" fmla="*/ 235 w 540"/>
                <a:gd name="T77" fmla="*/ 1321 h 1784"/>
                <a:gd name="T78" fmla="*/ 191 w 540"/>
                <a:gd name="T79" fmla="*/ 1085 h 1784"/>
                <a:gd name="T80" fmla="*/ 140 w 540"/>
                <a:gd name="T81" fmla="*/ 833 h 1784"/>
                <a:gd name="T82" fmla="*/ 137 w 540"/>
                <a:gd name="T83" fmla="*/ 736 h 1784"/>
                <a:gd name="T84" fmla="*/ 148 w 540"/>
                <a:gd name="T85" fmla="*/ 649 h 1784"/>
                <a:gd name="T86" fmla="*/ 40 w 540"/>
                <a:gd name="T87" fmla="*/ 642 h 1784"/>
                <a:gd name="T88" fmla="*/ 4 w 540"/>
                <a:gd name="T89" fmla="*/ 549 h 1784"/>
                <a:gd name="T90" fmla="*/ 17 w 540"/>
                <a:gd name="T91" fmla="*/ 479 h 1784"/>
                <a:gd name="T92" fmla="*/ 19 w 540"/>
                <a:gd name="T93" fmla="*/ 515 h 1784"/>
                <a:gd name="T94" fmla="*/ 36 w 540"/>
                <a:gd name="T95" fmla="*/ 511 h 1784"/>
                <a:gd name="T96" fmla="*/ 62 w 540"/>
                <a:gd name="T97" fmla="*/ 504 h 1784"/>
                <a:gd name="T98" fmla="*/ 62 w 540"/>
                <a:gd name="T99" fmla="*/ 515 h 1784"/>
                <a:gd name="T100" fmla="*/ 86 w 540"/>
                <a:gd name="T101" fmla="*/ 512 h 1784"/>
                <a:gd name="T102" fmla="*/ 82 w 540"/>
                <a:gd name="T103" fmla="*/ 526 h 1784"/>
                <a:gd name="T104" fmla="*/ 61 w 540"/>
                <a:gd name="T105" fmla="*/ 589 h 1784"/>
                <a:gd name="T106" fmla="*/ 149 w 540"/>
                <a:gd name="T107" fmla="*/ 536 h 1784"/>
                <a:gd name="T108" fmla="*/ 128 w 540"/>
                <a:gd name="T109" fmla="*/ 378 h 1784"/>
                <a:gd name="T110" fmla="*/ 191 w 540"/>
                <a:gd name="T111" fmla="*/ 300 h 1784"/>
                <a:gd name="T112" fmla="*/ 183 w 540"/>
                <a:gd name="T113" fmla="*/ 249 h 1784"/>
                <a:gd name="T114" fmla="*/ 165 w 540"/>
                <a:gd name="T115" fmla="*/ 240 h 1784"/>
                <a:gd name="T116" fmla="*/ 154 w 540"/>
                <a:gd name="T117" fmla="*/ 187 h 1784"/>
                <a:gd name="T118" fmla="*/ 153 w 540"/>
                <a:gd name="T119" fmla="*/ 147 h 1784"/>
                <a:gd name="T120" fmla="*/ 150 w 540"/>
                <a:gd name="T121" fmla="*/ 106 h 1784"/>
                <a:gd name="T122" fmla="*/ 247 w 540"/>
                <a:gd name="T123" fmla="*/ 7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0" h="1784">
                  <a:moveTo>
                    <a:pt x="489" y="894"/>
                  </a:moveTo>
                  <a:lnTo>
                    <a:pt x="491" y="898"/>
                  </a:lnTo>
                  <a:lnTo>
                    <a:pt x="492" y="906"/>
                  </a:lnTo>
                  <a:lnTo>
                    <a:pt x="493" y="915"/>
                  </a:lnTo>
                  <a:lnTo>
                    <a:pt x="496" y="919"/>
                  </a:lnTo>
                  <a:lnTo>
                    <a:pt x="496" y="920"/>
                  </a:lnTo>
                  <a:lnTo>
                    <a:pt x="497" y="922"/>
                  </a:lnTo>
                  <a:lnTo>
                    <a:pt x="498" y="922"/>
                  </a:lnTo>
                  <a:lnTo>
                    <a:pt x="500" y="922"/>
                  </a:lnTo>
                  <a:lnTo>
                    <a:pt x="501" y="920"/>
                  </a:lnTo>
                  <a:lnTo>
                    <a:pt x="502" y="919"/>
                  </a:lnTo>
                  <a:lnTo>
                    <a:pt x="502" y="918"/>
                  </a:lnTo>
                  <a:lnTo>
                    <a:pt x="502" y="914"/>
                  </a:lnTo>
                  <a:lnTo>
                    <a:pt x="501" y="911"/>
                  </a:lnTo>
                  <a:lnTo>
                    <a:pt x="500" y="906"/>
                  </a:lnTo>
                  <a:lnTo>
                    <a:pt x="496" y="902"/>
                  </a:lnTo>
                  <a:lnTo>
                    <a:pt x="493" y="898"/>
                  </a:lnTo>
                  <a:lnTo>
                    <a:pt x="489" y="894"/>
                  </a:lnTo>
                  <a:close/>
                  <a:moveTo>
                    <a:pt x="276" y="0"/>
                  </a:moveTo>
                  <a:lnTo>
                    <a:pt x="289" y="1"/>
                  </a:lnTo>
                  <a:lnTo>
                    <a:pt x="302" y="7"/>
                  </a:lnTo>
                  <a:lnTo>
                    <a:pt x="313" y="14"/>
                  </a:lnTo>
                  <a:lnTo>
                    <a:pt x="323" y="28"/>
                  </a:lnTo>
                  <a:lnTo>
                    <a:pt x="332" y="45"/>
                  </a:lnTo>
                  <a:lnTo>
                    <a:pt x="343" y="58"/>
                  </a:lnTo>
                  <a:lnTo>
                    <a:pt x="352" y="67"/>
                  </a:lnTo>
                  <a:lnTo>
                    <a:pt x="361" y="75"/>
                  </a:lnTo>
                  <a:lnTo>
                    <a:pt x="373" y="81"/>
                  </a:lnTo>
                  <a:lnTo>
                    <a:pt x="387" y="90"/>
                  </a:lnTo>
                  <a:lnTo>
                    <a:pt x="400" y="102"/>
                  </a:lnTo>
                  <a:lnTo>
                    <a:pt x="409" y="115"/>
                  </a:lnTo>
                  <a:lnTo>
                    <a:pt x="412" y="127"/>
                  </a:lnTo>
                  <a:lnTo>
                    <a:pt x="408" y="119"/>
                  </a:lnTo>
                  <a:lnTo>
                    <a:pt x="403" y="111"/>
                  </a:lnTo>
                  <a:lnTo>
                    <a:pt x="396" y="104"/>
                  </a:lnTo>
                  <a:lnTo>
                    <a:pt x="388" y="100"/>
                  </a:lnTo>
                  <a:lnTo>
                    <a:pt x="399" y="115"/>
                  </a:lnTo>
                  <a:lnTo>
                    <a:pt x="402" y="130"/>
                  </a:lnTo>
                  <a:lnTo>
                    <a:pt x="400" y="141"/>
                  </a:lnTo>
                  <a:lnTo>
                    <a:pt x="395" y="149"/>
                  </a:lnTo>
                  <a:lnTo>
                    <a:pt x="396" y="139"/>
                  </a:lnTo>
                  <a:lnTo>
                    <a:pt x="395" y="130"/>
                  </a:lnTo>
                  <a:lnTo>
                    <a:pt x="390" y="123"/>
                  </a:lnTo>
                  <a:lnTo>
                    <a:pt x="381" y="117"/>
                  </a:lnTo>
                  <a:lnTo>
                    <a:pt x="388" y="132"/>
                  </a:lnTo>
                  <a:lnTo>
                    <a:pt x="388" y="145"/>
                  </a:lnTo>
                  <a:lnTo>
                    <a:pt x="385" y="157"/>
                  </a:lnTo>
                  <a:lnTo>
                    <a:pt x="377" y="168"/>
                  </a:lnTo>
                  <a:lnTo>
                    <a:pt x="369" y="173"/>
                  </a:lnTo>
                  <a:lnTo>
                    <a:pt x="378" y="186"/>
                  </a:lnTo>
                  <a:lnTo>
                    <a:pt x="379" y="199"/>
                  </a:lnTo>
                  <a:lnTo>
                    <a:pt x="378" y="212"/>
                  </a:lnTo>
                  <a:lnTo>
                    <a:pt x="374" y="224"/>
                  </a:lnTo>
                  <a:lnTo>
                    <a:pt x="370" y="234"/>
                  </a:lnTo>
                  <a:lnTo>
                    <a:pt x="367" y="242"/>
                  </a:lnTo>
                  <a:lnTo>
                    <a:pt x="366" y="248"/>
                  </a:lnTo>
                  <a:lnTo>
                    <a:pt x="366" y="251"/>
                  </a:lnTo>
                  <a:lnTo>
                    <a:pt x="366" y="255"/>
                  </a:lnTo>
                  <a:lnTo>
                    <a:pt x="378" y="261"/>
                  </a:lnTo>
                  <a:lnTo>
                    <a:pt x="388" y="265"/>
                  </a:lnTo>
                  <a:lnTo>
                    <a:pt x="403" y="268"/>
                  </a:lnTo>
                  <a:lnTo>
                    <a:pt x="417" y="272"/>
                  </a:lnTo>
                  <a:lnTo>
                    <a:pt x="432" y="278"/>
                  </a:lnTo>
                  <a:lnTo>
                    <a:pt x="442" y="284"/>
                  </a:lnTo>
                  <a:lnTo>
                    <a:pt x="447" y="293"/>
                  </a:lnTo>
                  <a:lnTo>
                    <a:pt x="453" y="313"/>
                  </a:lnTo>
                  <a:lnTo>
                    <a:pt x="458" y="337"/>
                  </a:lnTo>
                  <a:lnTo>
                    <a:pt x="463" y="363"/>
                  </a:lnTo>
                  <a:lnTo>
                    <a:pt x="466" y="388"/>
                  </a:lnTo>
                  <a:lnTo>
                    <a:pt x="467" y="405"/>
                  </a:lnTo>
                  <a:lnTo>
                    <a:pt x="468" y="426"/>
                  </a:lnTo>
                  <a:lnTo>
                    <a:pt x="471" y="448"/>
                  </a:lnTo>
                  <a:lnTo>
                    <a:pt x="474" y="470"/>
                  </a:lnTo>
                  <a:lnTo>
                    <a:pt x="475" y="492"/>
                  </a:lnTo>
                  <a:lnTo>
                    <a:pt x="476" y="509"/>
                  </a:lnTo>
                  <a:lnTo>
                    <a:pt x="476" y="522"/>
                  </a:lnTo>
                  <a:lnTo>
                    <a:pt x="476" y="543"/>
                  </a:lnTo>
                  <a:lnTo>
                    <a:pt x="481" y="564"/>
                  </a:lnTo>
                  <a:lnTo>
                    <a:pt x="488" y="589"/>
                  </a:lnTo>
                  <a:lnTo>
                    <a:pt x="491" y="602"/>
                  </a:lnTo>
                  <a:lnTo>
                    <a:pt x="493" y="619"/>
                  </a:lnTo>
                  <a:lnTo>
                    <a:pt x="496" y="639"/>
                  </a:lnTo>
                  <a:lnTo>
                    <a:pt x="500" y="669"/>
                  </a:lnTo>
                  <a:lnTo>
                    <a:pt x="502" y="697"/>
                  </a:lnTo>
                  <a:lnTo>
                    <a:pt x="505" y="721"/>
                  </a:lnTo>
                  <a:lnTo>
                    <a:pt x="506" y="748"/>
                  </a:lnTo>
                  <a:lnTo>
                    <a:pt x="508" y="772"/>
                  </a:lnTo>
                  <a:lnTo>
                    <a:pt x="510" y="796"/>
                  </a:lnTo>
                  <a:lnTo>
                    <a:pt x="515" y="818"/>
                  </a:lnTo>
                  <a:lnTo>
                    <a:pt x="521" y="833"/>
                  </a:lnTo>
                  <a:lnTo>
                    <a:pt x="522" y="842"/>
                  </a:lnTo>
                  <a:lnTo>
                    <a:pt x="522" y="848"/>
                  </a:lnTo>
                  <a:lnTo>
                    <a:pt x="521" y="852"/>
                  </a:lnTo>
                  <a:lnTo>
                    <a:pt x="521" y="854"/>
                  </a:lnTo>
                  <a:lnTo>
                    <a:pt x="522" y="855"/>
                  </a:lnTo>
                  <a:lnTo>
                    <a:pt x="527" y="861"/>
                  </a:lnTo>
                  <a:lnTo>
                    <a:pt x="532" y="869"/>
                  </a:lnTo>
                  <a:lnTo>
                    <a:pt x="538" y="880"/>
                  </a:lnTo>
                  <a:lnTo>
                    <a:pt x="540" y="892"/>
                  </a:lnTo>
                  <a:lnTo>
                    <a:pt x="540" y="903"/>
                  </a:lnTo>
                  <a:lnTo>
                    <a:pt x="536" y="920"/>
                  </a:lnTo>
                  <a:lnTo>
                    <a:pt x="534" y="933"/>
                  </a:lnTo>
                  <a:lnTo>
                    <a:pt x="531" y="941"/>
                  </a:lnTo>
                  <a:lnTo>
                    <a:pt x="525" y="947"/>
                  </a:lnTo>
                  <a:lnTo>
                    <a:pt x="518" y="950"/>
                  </a:lnTo>
                  <a:lnTo>
                    <a:pt x="511" y="958"/>
                  </a:lnTo>
                  <a:lnTo>
                    <a:pt x="505" y="966"/>
                  </a:lnTo>
                  <a:lnTo>
                    <a:pt x="497" y="973"/>
                  </a:lnTo>
                  <a:lnTo>
                    <a:pt x="496" y="974"/>
                  </a:lnTo>
                  <a:lnTo>
                    <a:pt x="492" y="975"/>
                  </a:lnTo>
                  <a:lnTo>
                    <a:pt x="489" y="975"/>
                  </a:lnTo>
                  <a:lnTo>
                    <a:pt x="487" y="974"/>
                  </a:lnTo>
                  <a:lnTo>
                    <a:pt x="487" y="973"/>
                  </a:lnTo>
                  <a:lnTo>
                    <a:pt x="487" y="970"/>
                  </a:lnTo>
                  <a:lnTo>
                    <a:pt x="488" y="966"/>
                  </a:lnTo>
                  <a:lnTo>
                    <a:pt x="491" y="964"/>
                  </a:lnTo>
                  <a:lnTo>
                    <a:pt x="494" y="961"/>
                  </a:lnTo>
                  <a:lnTo>
                    <a:pt x="496" y="958"/>
                  </a:lnTo>
                  <a:lnTo>
                    <a:pt x="498" y="956"/>
                  </a:lnTo>
                  <a:lnTo>
                    <a:pt x="498" y="954"/>
                  </a:lnTo>
                  <a:lnTo>
                    <a:pt x="498" y="953"/>
                  </a:lnTo>
                  <a:lnTo>
                    <a:pt x="496" y="952"/>
                  </a:lnTo>
                  <a:lnTo>
                    <a:pt x="493" y="950"/>
                  </a:lnTo>
                  <a:lnTo>
                    <a:pt x="489" y="950"/>
                  </a:lnTo>
                  <a:lnTo>
                    <a:pt x="484" y="950"/>
                  </a:lnTo>
                  <a:lnTo>
                    <a:pt x="480" y="950"/>
                  </a:lnTo>
                  <a:lnTo>
                    <a:pt x="477" y="949"/>
                  </a:lnTo>
                  <a:lnTo>
                    <a:pt x="476" y="949"/>
                  </a:lnTo>
                  <a:lnTo>
                    <a:pt x="476" y="948"/>
                  </a:lnTo>
                  <a:lnTo>
                    <a:pt x="476" y="945"/>
                  </a:lnTo>
                  <a:lnTo>
                    <a:pt x="479" y="941"/>
                  </a:lnTo>
                  <a:lnTo>
                    <a:pt x="481" y="935"/>
                  </a:lnTo>
                  <a:lnTo>
                    <a:pt x="484" y="930"/>
                  </a:lnTo>
                  <a:lnTo>
                    <a:pt x="484" y="923"/>
                  </a:lnTo>
                  <a:lnTo>
                    <a:pt x="480" y="915"/>
                  </a:lnTo>
                  <a:lnTo>
                    <a:pt x="475" y="902"/>
                  </a:lnTo>
                  <a:lnTo>
                    <a:pt x="471" y="890"/>
                  </a:lnTo>
                  <a:lnTo>
                    <a:pt x="470" y="877"/>
                  </a:lnTo>
                  <a:lnTo>
                    <a:pt x="467" y="867"/>
                  </a:lnTo>
                  <a:lnTo>
                    <a:pt x="466" y="859"/>
                  </a:lnTo>
                  <a:lnTo>
                    <a:pt x="464" y="856"/>
                  </a:lnTo>
                  <a:lnTo>
                    <a:pt x="464" y="856"/>
                  </a:lnTo>
                  <a:lnTo>
                    <a:pt x="463" y="856"/>
                  </a:lnTo>
                  <a:lnTo>
                    <a:pt x="460" y="858"/>
                  </a:lnTo>
                  <a:lnTo>
                    <a:pt x="458" y="858"/>
                  </a:lnTo>
                  <a:lnTo>
                    <a:pt x="455" y="858"/>
                  </a:lnTo>
                  <a:lnTo>
                    <a:pt x="453" y="856"/>
                  </a:lnTo>
                  <a:lnTo>
                    <a:pt x="450" y="855"/>
                  </a:lnTo>
                  <a:lnTo>
                    <a:pt x="449" y="852"/>
                  </a:lnTo>
                  <a:lnTo>
                    <a:pt x="447" y="848"/>
                  </a:lnTo>
                  <a:lnTo>
                    <a:pt x="446" y="839"/>
                  </a:lnTo>
                  <a:lnTo>
                    <a:pt x="445" y="825"/>
                  </a:lnTo>
                  <a:lnTo>
                    <a:pt x="442" y="805"/>
                  </a:lnTo>
                  <a:lnTo>
                    <a:pt x="438" y="782"/>
                  </a:lnTo>
                  <a:lnTo>
                    <a:pt x="436" y="757"/>
                  </a:lnTo>
                  <a:lnTo>
                    <a:pt x="432" y="731"/>
                  </a:lnTo>
                  <a:lnTo>
                    <a:pt x="428" y="706"/>
                  </a:lnTo>
                  <a:lnTo>
                    <a:pt x="424" y="682"/>
                  </a:lnTo>
                  <a:lnTo>
                    <a:pt x="420" y="661"/>
                  </a:lnTo>
                  <a:lnTo>
                    <a:pt x="416" y="640"/>
                  </a:lnTo>
                  <a:lnTo>
                    <a:pt x="412" y="618"/>
                  </a:lnTo>
                  <a:lnTo>
                    <a:pt x="408" y="596"/>
                  </a:lnTo>
                  <a:lnTo>
                    <a:pt x="404" y="573"/>
                  </a:lnTo>
                  <a:lnTo>
                    <a:pt x="402" y="554"/>
                  </a:lnTo>
                  <a:lnTo>
                    <a:pt x="399" y="538"/>
                  </a:lnTo>
                  <a:lnTo>
                    <a:pt x="398" y="526"/>
                  </a:lnTo>
                  <a:lnTo>
                    <a:pt x="396" y="521"/>
                  </a:lnTo>
                  <a:lnTo>
                    <a:pt x="395" y="522"/>
                  </a:lnTo>
                  <a:lnTo>
                    <a:pt x="392" y="529"/>
                  </a:lnTo>
                  <a:lnTo>
                    <a:pt x="388" y="541"/>
                  </a:lnTo>
                  <a:lnTo>
                    <a:pt x="385" y="555"/>
                  </a:lnTo>
                  <a:lnTo>
                    <a:pt x="382" y="571"/>
                  </a:lnTo>
                  <a:lnTo>
                    <a:pt x="381" y="587"/>
                  </a:lnTo>
                  <a:lnTo>
                    <a:pt x="381" y="604"/>
                  </a:lnTo>
                  <a:lnTo>
                    <a:pt x="382" y="626"/>
                  </a:lnTo>
                  <a:lnTo>
                    <a:pt x="386" y="648"/>
                  </a:lnTo>
                  <a:lnTo>
                    <a:pt x="391" y="672"/>
                  </a:lnTo>
                  <a:lnTo>
                    <a:pt x="396" y="693"/>
                  </a:lnTo>
                  <a:lnTo>
                    <a:pt x="402" y="708"/>
                  </a:lnTo>
                  <a:lnTo>
                    <a:pt x="408" y="725"/>
                  </a:lnTo>
                  <a:lnTo>
                    <a:pt x="413" y="744"/>
                  </a:lnTo>
                  <a:lnTo>
                    <a:pt x="417" y="761"/>
                  </a:lnTo>
                  <a:lnTo>
                    <a:pt x="421" y="775"/>
                  </a:lnTo>
                  <a:lnTo>
                    <a:pt x="425" y="784"/>
                  </a:lnTo>
                  <a:lnTo>
                    <a:pt x="425" y="787"/>
                  </a:lnTo>
                  <a:lnTo>
                    <a:pt x="425" y="788"/>
                  </a:lnTo>
                  <a:lnTo>
                    <a:pt x="424" y="789"/>
                  </a:lnTo>
                  <a:lnTo>
                    <a:pt x="421" y="791"/>
                  </a:lnTo>
                  <a:lnTo>
                    <a:pt x="419" y="792"/>
                  </a:lnTo>
                  <a:lnTo>
                    <a:pt x="416" y="792"/>
                  </a:lnTo>
                  <a:lnTo>
                    <a:pt x="415" y="792"/>
                  </a:lnTo>
                  <a:lnTo>
                    <a:pt x="413" y="792"/>
                  </a:lnTo>
                  <a:lnTo>
                    <a:pt x="412" y="792"/>
                  </a:lnTo>
                  <a:lnTo>
                    <a:pt x="412" y="795"/>
                  </a:lnTo>
                  <a:lnTo>
                    <a:pt x="413" y="804"/>
                  </a:lnTo>
                  <a:lnTo>
                    <a:pt x="415" y="818"/>
                  </a:lnTo>
                  <a:lnTo>
                    <a:pt x="416" y="835"/>
                  </a:lnTo>
                  <a:lnTo>
                    <a:pt x="417" y="854"/>
                  </a:lnTo>
                  <a:lnTo>
                    <a:pt x="417" y="873"/>
                  </a:lnTo>
                  <a:lnTo>
                    <a:pt x="416" y="892"/>
                  </a:lnTo>
                  <a:lnTo>
                    <a:pt x="415" y="909"/>
                  </a:lnTo>
                  <a:lnTo>
                    <a:pt x="411" y="926"/>
                  </a:lnTo>
                  <a:lnTo>
                    <a:pt x="405" y="949"/>
                  </a:lnTo>
                  <a:lnTo>
                    <a:pt x="399" y="977"/>
                  </a:lnTo>
                  <a:lnTo>
                    <a:pt x="391" y="1007"/>
                  </a:lnTo>
                  <a:lnTo>
                    <a:pt x="385" y="1038"/>
                  </a:lnTo>
                  <a:lnTo>
                    <a:pt x="377" y="1070"/>
                  </a:lnTo>
                  <a:lnTo>
                    <a:pt x="370" y="1098"/>
                  </a:lnTo>
                  <a:lnTo>
                    <a:pt x="365" y="1125"/>
                  </a:lnTo>
                  <a:lnTo>
                    <a:pt x="361" y="1144"/>
                  </a:lnTo>
                  <a:lnTo>
                    <a:pt x="357" y="1173"/>
                  </a:lnTo>
                  <a:lnTo>
                    <a:pt x="353" y="1198"/>
                  </a:lnTo>
                  <a:lnTo>
                    <a:pt x="350" y="1219"/>
                  </a:lnTo>
                  <a:lnTo>
                    <a:pt x="349" y="1233"/>
                  </a:lnTo>
                  <a:lnTo>
                    <a:pt x="348" y="1241"/>
                  </a:lnTo>
                  <a:lnTo>
                    <a:pt x="349" y="1248"/>
                  </a:lnTo>
                  <a:lnTo>
                    <a:pt x="352" y="1261"/>
                  </a:lnTo>
                  <a:lnTo>
                    <a:pt x="354" y="1276"/>
                  </a:lnTo>
                  <a:lnTo>
                    <a:pt x="358" y="1293"/>
                  </a:lnTo>
                  <a:lnTo>
                    <a:pt x="362" y="1313"/>
                  </a:lnTo>
                  <a:lnTo>
                    <a:pt x="366" y="1330"/>
                  </a:lnTo>
                  <a:lnTo>
                    <a:pt x="370" y="1345"/>
                  </a:lnTo>
                  <a:lnTo>
                    <a:pt x="373" y="1355"/>
                  </a:lnTo>
                  <a:lnTo>
                    <a:pt x="374" y="1369"/>
                  </a:lnTo>
                  <a:lnTo>
                    <a:pt x="374" y="1385"/>
                  </a:lnTo>
                  <a:lnTo>
                    <a:pt x="374" y="1401"/>
                  </a:lnTo>
                  <a:lnTo>
                    <a:pt x="374" y="1417"/>
                  </a:lnTo>
                  <a:lnTo>
                    <a:pt x="377" y="1430"/>
                  </a:lnTo>
                  <a:lnTo>
                    <a:pt x="382" y="1440"/>
                  </a:lnTo>
                  <a:lnTo>
                    <a:pt x="388" y="1457"/>
                  </a:lnTo>
                  <a:lnTo>
                    <a:pt x="395" y="1474"/>
                  </a:lnTo>
                  <a:lnTo>
                    <a:pt x="402" y="1492"/>
                  </a:lnTo>
                  <a:lnTo>
                    <a:pt x="408" y="1508"/>
                  </a:lnTo>
                  <a:lnTo>
                    <a:pt x="412" y="1521"/>
                  </a:lnTo>
                  <a:lnTo>
                    <a:pt x="416" y="1533"/>
                  </a:lnTo>
                  <a:lnTo>
                    <a:pt x="420" y="1542"/>
                  </a:lnTo>
                  <a:lnTo>
                    <a:pt x="425" y="1554"/>
                  </a:lnTo>
                  <a:lnTo>
                    <a:pt x="432" y="1571"/>
                  </a:lnTo>
                  <a:lnTo>
                    <a:pt x="436" y="1585"/>
                  </a:lnTo>
                  <a:lnTo>
                    <a:pt x="437" y="1596"/>
                  </a:lnTo>
                  <a:lnTo>
                    <a:pt x="437" y="1605"/>
                  </a:lnTo>
                  <a:lnTo>
                    <a:pt x="436" y="1616"/>
                  </a:lnTo>
                  <a:lnTo>
                    <a:pt x="432" y="1629"/>
                  </a:lnTo>
                  <a:lnTo>
                    <a:pt x="425" y="1656"/>
                  </a:lnTo>
                  <a:lnTo>
                    <a:pt x="424" y="1682"/>
                  </a:lnTo>
                  <a:lnTo>
                    <a:pt x="424" y="1703"/>
                  </a:lnTo>
                  <a:lnTo>
                    <a:pt x="421" y="1720"/>
                  </a:lnTo>
                  <a:lnTo>
                    <a:pt x="413" y="1735"/>
                  </a:lnTo>
                  <a:lnTo>
                    <a:pt x="400" y="1745"/>
                  </a:lnTo>
                  <a:lnTo>
                    <a:pt x="388" y="1753"/>
                  </a:lnTo>
                  <a:lnTo>
                    <a:pt x="377" y="1757"/>
                  </a:lnTo>
                  <a:lnTo>
                    <a:pt x="365" y="1757"/>
                  </a:lnTo>
                  <a:lnTo>
                    <a:pt x="354" y="1750"/>
                  </a:lnTo>
                  <a:lnTo>
                    <a:pt x="345" y="1740"/>
                  </a:lnTo>
                  <a:lnTo>
                    <a:pt x="341" y="1727"/>
                  </a:lnTo>
                  <a:lnTo>
                    <a:pt x="343" y="1714"/>
                  </a:lnTo>
                  <a:lnTo>
                    <a:pt x="347" y="1698"/>
                  </a:lnTo>
                  <a:lnTo>
                    <a:pt x="353" y="1678"/>
                  </a:lnTo>
                  <a:lnTo>
                    <a:pt x="356" y="1660"/>
                  </a:lnTo>
                  <a:lnTo>
                    <a:pt x="357" y="1647"/>
                  </a:lnTo>
                  <a:lnTo>
                    <a:pt x="357" y="1640"/>
                  </a:lnTo>
                  <a:lnTo>
                    <a:pt x="357" y="1634"/>
                  </a:lnTo>
                  <a:lnTo>
                    <a:pt x="357" y="1626"/>
                  </a:lnTo>
                  <a:lnTo>
                    <a:pt x="354" y="1617"/>
                  </a:lnTo>
                  <a:lnTo>
                    <a:pt x="349" y="1604"/>
                  </a:lnTo>
                  <a:lnTo>
                    <a:pt x="340" y="1585"/>
                  </a:lnTo>
                  <a:lnTo>
                    <a:pt x="332" y="1568"/>
                  </a:lnTo>
                  <a:lnTo>
                    <a:pt x="326" y="1553"/>
                  </a:lnTo>
                  <a:lnTo>
                    <a:pt x="320" y="1541"/>
                  </a:lnTo>
                  <a:lnTo>
                    <a:pt x="319" y="1536"/>
                  </a:lnTo>
                  <a:lnTo>
                    <a:pt x="318" y="1532"/>
                  </a:lnTo>
                  <a:lnTo>
                    <a:pt x="316" y="1528"/>
                  </a:lnTo>
                  <a:lnTo>
                    <a:pt x="315" y="1525"/>
                  </a:lnTo>
                  <a:lnTo>
                    <a:pt x="315" y="1524"/>
                  </a:lnTo>
                  <a:lnTo>
                    <a:pt x="314" y="1524"/>
                  </a:lnTo>
                  <a:lnTo>
                    <a:pt x="313" y="1525"/>
                  </a:lnTo>
                  <a:lnTo>
                    <a:pt x="311" y="1528"/>
                  </a:lnTo>
                  <a:lnTo>
                    <a:pt x="310" y="1532"/>
                  </a:lnTo>
                  <a:lnTo>
                    <a:pt x="307" y="1551"/>
                  </a:lnTo>
                  <a:lnTo>
                    <a:pt x="305" y="1570"/>
                  </a:lnTo>
                  <a:lnTo>
                    <a:pt x="305" y="1587"/>
                  </a:lnTo>
                  <a:lnTo>
                    <a:pt x="306" y="1598"/>
                  </a:lnTo>
                  <a:lnTo>
                    <a:pt x="306" y="1613"/>
                  </a:lnTo>
                  <a:lnTo>
                    <a:pt x="306" y="1627"/>
                  </a:lnTo>
                  <a:lnTo>
                    <a:pt x="305" y="1639"/>
                  </a:lnTo>
                  <a:lnTo>
                    <a:pt x="301" y="1651"/>
                  </a:lnTo>
                  <a:lnTo>
                    <a:pt x="298" y="1663"/>
                  </a:lnTo>
                  <a:lnTo>
                    <a:pt x="293" y="1677"/>
                  </a:lnTo>
                  <a:lnTo>
                    <a:pt x="288" y="1694"/>
                  </a:lnTo>
                  <a:lnTo>
                    <a:pt x="285" y="1712"/>
                  </a:lnTo>
                  <a:lnTo>
                    <a:pt x="284" y="1731"/>
                  </a:lnTo>
                  <a:lnTo>
                    <a:pt x="282" y="1742"/>
                  </a:lnTo>
                  <a:lnTo>
                    <a:pt x="282" y="1756"/>
                  </a:lnTo>
                  <a:lnTo>
                    <a:pt x="282" y="1769"/>
                  </a:lnTo>
                  <a:lnTo>
                    <a:pt x="281" y="1779"/>
                  </a:lnTo>
                  <a:lnTo>
                    <a:pt x="281" y="1782"/>
                  </a:lnTo>
                  <a:lnTo>
                    <a:pt x="271" y="1782"/>
                  </a:lnTo>
                  <a:lnTo>
                    <a:pt x="271" y="1778"/>
                  </a:lnTo>
                  <a:lnTo>
                    <a:pt x="272" y="1769"/>
                  </a:lnTo>
                  <a:lnTo>
                    <a:pt x="273" y="1756"/>
                  </a:lnTo>
                  <a:lnTo>
                    <a:pt x="273" y="1744"/>
                  </a:lnTo>
                  <a:lnTo>
                    <a:pt x="273" y="1732"/>
                  </a:lnTo>
                  <a:lnTo>
                    <a:pt x="273" y="1722"/>
                  </a:lnTo>
                  <a:lnTo>
                    <a:pt x="273" y="1714"/>
                  </a:lnTo>
                  <a:lnTo>
                    <a:pt x="272" y="1711"/>
                  </a:lnTo>
                  <a:lnTo>
                    <a:pt x="272" y="1715"/>
                  </a:lnTo>
                  <a:lnTo>
                    <a:pt x="268" y="1723"/>
                  </a:lnTo>
                  <a:lnTo>
                    <a:pt x="264" y="1733"/>
                  </a:lnTo>
                  <a:lnTo>
                    <a:pt x="261" y="1745"/>
                  </a:lnTo>
                  <a:lnTo>
                    <a:pt x="260" y="1753"/>
                  </a:lnTo>
                  <a:lnTo>
                    <a:pt x="256" y="1762"/>
                  </a:lnTo>
                  <a:lnTo>
                    <a:pt x="248" y="1770"/>
                  </a:lnTo>
                  <a:lnTo>
                    <a:pt x="235" y="1777"/>
                  </a:lnTo>
                  <a:lnTo>
                    <a:pt x="220" y="1780"/>
                  </a:lnTo>
                  <a:lnTo>
                    <a:pt x="206" y="1782"/>
                  </a:lnTo>
                  <a:lnTo>
                    <a:pt x="192" y="1784"/>
                  </a:lnTo>
                  <a:lnTo>
                    <a:pt x="179" y="1784"/>
                  </a:lnTo>
                  <a:lnTo>
                    <a:pt x="167" y="1784"/>
                  </a:lnTo>
                  <a:lnTo>
                    <a:pt x="157" y="1783"/>
                  </a:lnTo>
                  <a:lnTo>
                    <a:pt x="150" y="1779"/>
                  </a:lnTo>
                  <a:lnTo>
                    <a:pt x="149" y="1770"/>
                  </a:lnTo>
                  <a:lnTo>
                    <a:pt x="153" y="1762"/>
                  </a:lnTo>
                  <a:lnTo>
                    <a:pt x="161" y="1753"/>
                  </a:lnTo>
                  <a:lnTo>
                    <a:pt x="169" y="1742"/>
                  </a:lnTo>
                  <a:lnTo>
                    <a:pt x="176" y="1729"/>
                  </a:lnTo>
                  <a:lnTo>
                    <a:pt x="182" y="1712"/>
                  </a:lnTo>
                  <a:lnTo>
                    <a:pt x="187" y="1695"/>
                  </a:lnTo>
                  <a:lnTo>
                    <a:pt x="191" y="1682"/>
                  </a:lnTo>
                  <a:lnTo>
                    <a:pt x="193" y="1670"/>
                  </a:lnTo>
                  <a:lnTo>
                    <a:pt x="196" y="1655"/>
                  </a:lnTo>
                  <a:lnTo>
                    <a:pt x="200" y="1636"/>
                  </a:lnTo>
                  <a:lnTo>
                    <a:pt x="203" y="1619"/>
                  </a:lnTo>
                  <a:lnTo>
                    <a:pt x="204" y="1608"/>
                  </a:lnTo>
                  <a:lnTo>
                    <a:pt x="205" y="1597"/>
                  </a:lnTo>
                  <a:lnTo>
                    <a:pt x="209" y="1584"/>
                  </a:lnTo>
                  <a:lnTo>
                    <a:pt x="213" y="1568"/>
                  </a:lnTo>
                  <a:lnTo>
                    <a:pt x="217" y="1554"/>
                  </a:lnTo>
                  <a:lnTo>
                    <a:pt x="218" y="1538"/>
                  </a:lnTo>
                  <a:lnTo>
                    <a:pt x="220" y="1520"/>
                  </a:lnTo>
                  <a:lnTo>
                    <a:pt x="221" y="1503"/>
                  </a:lnTo>
                  <a:lnTo>
                    <a:pt x="222" y="1487"/>
                  </a:lnTo>
                  <a:lnTo>
                    <a:pt x="221" y="1475"/>
                  </a:lnTo>
                  <a:lnTo>
                    <a:pt x="221" y="1468"/>
                  </a:lnTo>
                  <a:lnTo>
                    <a:pt x="222" y="1454"/>
                  </a:lnTo>
                  <a:lnTo>
                    <a:pt x="225" y="1439"/>
                  </a:lnTo>
                  <a:lnTo>
                    <a:pt x="227" y="1420"/>
                  </a:lnTo>
                  <a:lnTo>
                    <a:pt x="230" y="1402"/>
                  </a:lnTo>
                  <a:lnTo>
                    <a:pt x="233" y="1385"/>
                  </a:lnTo>
                  <a:lnTo>
                    <a:pt x="234" y="1371"/>
                  </a:lnTo>
                  <a:lnTo>
                    <a:pt x="234" y="1348"/>
                  </a:lnTo>
                  <a:lnTo>
                    <a:pt x="235" y="1321"/>
                  </a:lnTo>
                  <a:lnTo>
                    <a:pt x="237" y="1291"/>
                  </a:lnTo>
                  <a:lnTo>
                    <a:pt x="237" y="1261"/>
                  </a:lnTo>
                  <a:lnTo>
                    <a:pt x="234" y="1235"/>
                  </a:lnTo>
                  <a:lnTo>
                    <a:pt x="230" y="1218"/>
                  </a:lnTo>
                  <a:lnTo>
                    <a:pt x="223" y="1195"/>
                  </a:lnTo>
                  <a:lnTo>
                    <a:pt x="217" y="1169"/>
                  </a:lnTo>
                  <a:lnTo>
                    <a:pt x="208" y="1142"/>
                  </a:lnTo>
                  <a:lnTo>
                    <a:pt x="200" y="1113"/>
                  </a:lnTo>
                  <a:lnTo>
                    <a:pt x="191" y="1085"/>
                  </a:lnTo>
                  <a:lnTo>
                    <a:pt x="183" y="1058"/>
                  </a:lnTo>
                  <a:lnTo>
                    <a:pt x="175" y="1034"/>
                  </a:lnTo>
                  <a:lnTo>
                    <a:pt x="165" y="999"/>
                  </a:lnTo>
                  <a:lnTo>
                    <a:pt x="155" y="964"/>
                  </a:lnTo>
                  <a:lnTo>
                    <a:pt x="148" y="930"/>
                  </a:lnTo>
                  <a:lnTo>
                    <a:pt x="142" y="899"/>
                  </a:lnTo>
                  <a:lnTo>
                    <a:pt x="141" y="873"/>
                  </a:lnTo>
                  <a:lnTo>
                    <a:pt x="140" y="851"/>
                  </a:lnTo>
                  <a:lnTo>
                    <a:pt x="140" y="833"/>
                  </a:lnTo>
                  <a:lnTo>
                    <a:pt x="140" y="817"/>
                  </a:lnTo>
                  <a:lnTo>
                    <a:pt x="138" y="808"/>
                  </a:lnTo>
                  <a:lnTo>
                    <a:pt x="138" y="804"/>
                  </a:lnTo>
                  <a:lnTo>
                    <a:pt x="125" y="800"/>
                  </a:lnTo>
                  <a:lnTo>
                    <a:pt x="125" y="796"/>
                  </a:lnTo>
                  <a:lnTo>
                    <a:pt x="128" y="786"/>
                  </a:lnTo>
                  <a:lnTo>
                    <a:pt x="131" y="770"/>
                  </a:lnTo>
                  <a:lnTo>
                    <a:pt x="133" y="753"/>
                  </a:lnTo>
                  <a:lnTo>
                    <a:pt x="137" y="736"/>
                  </a:lnTo>
                  <a:lnTo>
                    <a:pt x="142" y="719"/>
                  </a:lnTo>
                  <a:lnTo>
                    <a:pt x="148" y="706"/>
                  </a:lnTo>
                  <a:lnTo>
                    <a:pt x="154" y="691"/>
                  </a:lnTo>
                  <a:lnTo>
                    <a:pt x="158" y="676"/>
                  </a:lnTo>
                  <a:lnTo>
                    <a:pt x="159" y="661"/>
                  </a:lnTo>
                  <a:lnTo>
                    <a:pt x="161" y="651"/>
                  </a:lnTo>
                  <a:lnTo>
                    <a:pt x="159" y="647"/>
                  </a:lnTo>
                  <a:lnTo>
                    <a:pt x="157" y="648"/>
                  </a:lnTo>
                  <a:lnTo>
                    <a:pt x="148" y="649"/>
                  </a:lnTo>
                  <a:lnTo>
                    <a:pt x="133" y="651"/>
                  </a:lnTo>
                  <a:lnTo>
                    <a:pt x="117" y="652"/>
                  </a:lnTo>
                  <a:lnTo>
                    <a:pt x="100" y="653"/>
                  </a:lnTo>
                  <a:lnTo>
                    <a:pt x="83" y="655"/>
                  </a:lnTo>
                  <a:lnTo>
                    <a:pt x="70" y="655"/>
                  </a:lnTo>
                  <a:lnTo>
                    <a:pt x="61" y="655"/>
                  </a:lnTo>
                  <a:lnTo>
                    <a:pt x="51" y="653"/>
                  </a:lnTo>
                  <a:lnTo>
                    <a:pt x="44" y="649"/>
                  </a:lnTo>
                  <a:lnTo>
                    <a:pt x="40" y="642"/>
                  </a:lnTo>
                  <a:lnTo>
                    <a:pt x="34" y="631"/>
                  </a:lnTo>
                  <a:lnTo>
                    <a:pt x="26" y="613"/>
                  </a:lnTo>
                  <a:lnTo>
                    <a:pt x="21" y="594"/>
                  </a:lnTo>
                  <a:lnTo>
                    <a:pt x="15" y="576"/>
                  </a:lnTo>
                  <a:lnTo>
                    <a:pt x="11" y="568"/>
                  </a:lnTo>
                  <a:lnTo>
                    <a:pt x="10" y="563"/>
                  </a:lnTo>
                  <a:lnTo>
                    <a:pt x="7" y="559"/>
                  </a:lnTo>
                  <a:lnTo>
                    <a:pt x="6" y="555"/>
                  </a:lnTo>
                  <a:lnTo>
                    <a:pt x="4" y="549"/>
                  </a:lnTo>
                  <a:lnTo>
                    <a:pt x="1" y="542"/>
                  </a:lnTo>
                  <a:lnTo>
                    <a:pt x="0" y="536"/>
                  </a:lnTo>
                  <a:lnTo>
                    <a:pt x="1" y="529"/>
                  </a:lnTo>
                  <a:lnTo>
                    <a:pt x="1" y="520"/>
                  </a:lnTo>
                  <a:lnTo>
                    <a:pt x="1" y="511"/>
                  </a:lnTo>
                  <a:lnTo>
                    <a:pt x="2" y="504"/>
                  </a:lnTo>
                  <a:lnTo>
                    <a:pt x="5" y="498"/>
                  </a:lnTo>
                  <a:lnTo>
                    <a:pt x="10" y="490"/>
                  </a:lnTo>
                  <a:lnTo>
                    <a:pt x="17" y="479"/>
                  </a:lnTo>
                  <a:lnTo>
                    <a:pt x="22" y="469"/>
                  </a:lnTo>
                  <a:lnTo>
                    <a:pt x="28" y="462"/>
                  </a:lnTo>
                  <a:lnTo>
                    <a:pt x="34" y="461"/>
                  </a:lnTo>
                  <a:lnTo>
                    <a:pt x="38" y="465"/>
                  </a:lnTo>
                  <a:lnTo>
                    <a:pt x="35" y="473"/>
                  </a:lnTo>
                  <a:lnTo>
                    <a:pt x="31" y="481"/>
                  </a:lnTo>
                  <a:lnTo>
                    <a:pt x="26" y="491"/>
                  </a:lnTo>
                  <a:lnTo>
                    <a:pt x="22" y="503"/>
                  </a:lnTo>
                  <a:lnTo>
                    <a:pt x="19" y="515"/>
                  </a:lnTo>
                  <a:lnTo>
                    <a:pt x="19" y="524"/>
                  </a:lnTo>
                  <a:lnTo>
                    <a:pt x="18" y="528"/>
                  </a:lnTo>
                  <a:lnTo>
                    <a:pt x="19" y="528"/>
                  </a:lnTo>
                  <a:lnTo>
                    <a:pt x="21" y="528"/>
                  </a:lnTo>
                  <a:lnTo>
                    <a:pt x="23" y="525"/>
                  </a:lnTo>
                  <a:lnTo>
                    <a:pt x="27" y="524"/>
                  </a:lnTo>
                  <a:lnTo>
                    <a:pt x="31" y="520"/>
                  </a:lnTo>
                  <a:lnTo>
                    <a:pt x="34" y="516"/>
                  </a:lnTo>
                  <a:lnTo>
                    <a:pt x="36" y="511"/>
                  </a:lnTo>
                  <a:lnTo>
                    <a:pt x="40" y="504"/>
                  </a:lnTo>
                  <a:lnTo>
                    <a:pt x="47" y="496"/>
                  </a:lnTo>
                  <a:lnTo>
                    <a:pt x="55" y="490"/>
                  </a:lnTo>
                  <a:lnTo>
                    <a:pt x="62" y="484"/>
                  </a:lnTo>
                  <a:lnTo>
                    <a:pt x="69" y="482"/>
                  </a:lnTo>
                  <a:lnTo>
                    <a:pt x="72" y="483"/>
                  </a:lnTo>
                  <a:lnTo>
                    <a:pt x="73" y="490"/>
                  </a:lnTo>
                  <a:lnTo>
                    <a:pt x="69" y="496"/>
                  </a:lnTo>
                  <a:lnTo>
                    <a:pt x="62" y="504"/>
                  </a:lnTo>
                  <a:lnTo>
                    <a:pt x="55" y="515"/>
                  </a:lnTo>
                  <a:lnTo>
                    <a:pt x="48" y="524"/>
                  </a:lnTo>
                  <a:lnTo>
                    <a:pt x="44" y="530"/>
                  </a:lnTo>
                  <a:lnTo>
                    <a:pt x="42" y="536"/>
                  </a:lnTo>
                  <a:lnTo>
                    <a:pt x="42" y="538"/>
                  </a:lnTo>
                  <a:lnTo>
                    <a:pt x="44" y="536"/>
                  </a:lnTo>
                  <a:lnTo>
                    <a:pt x="48" y="530"/>
                  </a:lnTo>
                  <a:lnTo>
                    <a:pt x="55" y="522"/>
                  </a:lnTo>
                  <a:lnTo>
                    <a:pt x="62" y="515"/>
                  </a:lnTo>
                  <a:lnTo>
                    <a:pt x="70" y="505"/>
                  </a:lnTo>
                  <a:lnTo>
                    <a:pt x="77" y="499"/>
                  </a:lnTo>
                  <a:lnTo>
                    <a:pt x="83" y="495"/>
                  </a:lnTo>
                  <a:lnTo>
                    <a:pt x="86" y="495"/>
                  </a:lnTo>
                  <a:lnTo>
                    <a:pt x="89" y="499"/>
                  </a:lnTo>
                  <a:lnTo>
                    <a:pt x="90" y="503"/>
                  </a:lnTo>
                  <a:lnTo>
                    <a:pt x="90" y="505"/>
                  </a:lnTo>
                  <a:lnTo>
                    <a:pt x="89" y="508"/>
                  </a:lnTo>
                  <a:lnTo>
                    <a:pt x="86" y="512"/>
                  </a:lnTo>
                  <a:lnTo>
                    <a:pt x="83" y="515"/>
                  </a:lnTo>
                  <a:lnTo>
                    <a:pt x="81" y="518"/>
                  </a:lnTo>
                  <a:lnTo>
                    <a:pt x="79" y="520"/>
                  </a:lnTo>
                  <a:lnTo>
                    <a:pt x="78" y="521"/>
                  </a:lnTo>
                  <a:lnTo>
                    <a:pt x="77" y="522"/>
                  </a:lnTo>
                  <a:lnTo>
                    <a:pt x="78" y="522"/>
                  </a:lnTo>
                  <a:lnTo>
                    <a:pt x="79" y="524"/>
                  </a:lnTo>
                  <a:lnTo>
                    <a:pt x="81" y="525"/>
                  </a:lnTo>
                  <a:lnTo>
                    <a:pt x="82" y="526"/>
                  </a:lnTo>
                  <a:lnTo>
                    <a:pt x="82" y="529"/>
                  </a:lnTo>
                  <a:lnTo>
                    <a:pt x="82" y="532"/>
                  </a:lnTo>
                  <a:lnTo>
                    <a:pt x="81" y="534"/>
                  </a:lnTo>
                  <a:lnTo>
                    <a:pt x="78" y="538"/>
                  </a:lnTo>
                  <a:lnTo>
                    <a:pt x="70" y="547"/>
                  </a:lnTo>
                  <a:lnTo>
                    <a:pt x="65" y="558"/>
                  </a:lnTo>
                  <a:lnTo>
                    <a:pt x="61" y="570"/>
                  </a:lnTo>
                  <a:lnTo>
                    <a:pt x="61" y="579"/>
                  </a:lnTo>
                  <a:lnTo>
                    <a:pt x="61" y="589"/>
                  </a:lnTo>
                  <a:lnTo>
                    <a:pt x="62" y="596"/>
                  </a:lnTo>
                  <a:lnTo>
                    <a:pt x="62" y="598"/>
                  </a:lnTo>
                  <a:lnTo>
                    <a:pt x="74" y="623"/>
                  </a:lnTo>
                  <a:lnTo>
                    <a:pt x="158" y="579"/>
                  </a:lnTo>
                  <a:lnTo>
                    <a:pt x="151" y="567"/>
                  </a:lnTo>
                  <a:lnTo>
                    <a:pt x="157" y="556"/>
                  </a:lnTo>
                  <a:lnTo>
                    <a:pt x="155" y="554"/>
                  </a:lnTo>
                  <a:lnTo>
                    <a:pt x="153" y="546"/>
                  </a:lnTo>
                  <a:lnTo>
                    <a:pt x="149" y="536"/>
                  </a:lnTo>
                  <a:lnTo>
                    <a:pt x="145" y="521"/>
                  </a:lnTo>
                  <a:lnTo>
                    <a:pt x="141" y="503"/>
                  </a:lnTo>
                  <a:lnTo>
                    <a:pt x="138" y="479"/>
                  </a:lnTo>
                  <a:lnTo>
                    <a:pt x="138" y="458"/>
                  </a:lnTo>
                  <a:lnTo>
                    <a:pt x="140" y="439"/>
                  </a:lnTo>
                  <a:lnTo>
                    <a:pt x="137" y="422"/>
                  </a:lnTo>
                  <a:lnTo>
                    <a:pt x="134" y="409"/>
                  </a:lnTo>
                  <a:lnTo>
                    <a:pt x="131" y="393"/>
                  </a:lnTo>
                  <a:lnTo>
                    <a:pt x="128" y="378"/>
                  </a:lnTo>
                  <a:lnTo>
                    <a:pt x="127" y="365"/>
                  </a:lnTo>
                  <a:lnTo>
                    <a:pt x="127" y="356"/>
                  </a:lnTo>
                  <a:lnTo>
                    <a:pt x="132" y="343"/>
                  </a:lnTo>
                  <a:lnTo>
                    <a:pt x="141" y="331"/>
                  </a:lnTo>
                  <a:lnTo>
                    <a:pt x="153" y="322"/>
                  </a:lnTo>
                  <a:lnTo>
                    <a:pt x="166" y="316"/>
                  </a:lnTo>
                  <a:lnTo>
                    <a:pt x="180" y="309"/>
                  </a:lnTo>
                  <a:lnTo>
                    <a:pt x="196" y="299"/>
                  </a:lnTo>
                  <a:lnTo>
                    <a:pt x="191" y="300"/>
                  </a:lnTo>
                  <a:lnTo>
                    <a:pt x="200" y="285"/>
                  </a:lnTo>
                  <a:lnTo>
                    <a:pt x="203" y="274"/>
                  </a:lnTo>
                  <a:lnTo>
                    <a:pt x="203" y="263"/>
                  </a:lnTo>
                  <a:lnTo>
                    <a:pt x="199" y="255"/>
                  </a:lnTo>
                  <a:lnTo>
                    <a:pt x="195" y="249"/>
                  </a:lnTo>
                  <a:lnTo>
                    <a:pt x="191" y="246"/>
                  </a:lnTo>
                  <a:lnTo>
                    <a:pt x="187" y="246"/>
                  </a:lnTo>
                  <a:lnTo>
                    <a:pt x="184" y="246"/>
                  </a:lnTo>
                  <a:lnTo>
                    <a:pt x="183" y="249"/>
                  </a:lnTo>
                  <a:lnTo>
                    <a:pt x="182" y="253"/>
                  </a:lnTo>
                  <a:lnTo>
                    <a:pt x="180" y="257"/>
                  </a:lnTo>
                  <a:lnTo>
                    <a:pt x="182" y="262"/>
                  </a:lnTo>
                  <a:lnTo>
                    <a:pt x="183" y="266"/>
                  </a:lnTo>
                  <a:lnTo>
                    <a:pt x="176" y="261"/>
                  </a:lnTo>
                  <a:lnTo>
                    <a:pt x="171" y="253"/>
                  </a:lnTo>
                  <a:lnTo>
                    <a:pt x="170" y="242"/>
                  </a:lnTo>
                  <a:lnTo>
                    <a:pt x="171" y="233"/>
                  </a:lnTo>
                  <a:lnTo>
                    <a:pt x="165" y="240"/>
                  </a:lnTo>
                  <a:lnTo>
                    <a:pt x="158" y="241"/>
                  </a:lnTo>
                  <a:lnTo>
                    <a:pt x="151" y="241"/>
                  </a:lnTo>
                  <a:lnTo>
                    <a:pt x="146" y="237"/>
                  </a:lnTo>
                  <a:lnTo>
                    <a:pt x="154" y="232"/>
                  </a:lnTo>
                  <a:lnTo>
                    <a:pt x="159" y="223"/>
                  </a:lnTo>
                  <a:lnTo>
                    <a:pt x="162" y="210"/>
                  </a:lnTo>
                  <a:lnTo>
                    <a:pt x="162" y="196"/>
                  </a:lnTo>
                  <a:lnTo>
                    <a:pt x="158" y="185"/>
                  </a:lnTo>
                  <a:lnTo>
                    <a:pt x="154" y="187"/>
                  </a:lnTo>
                  <a:lnTo>
                    <a:pt x="151" y="190"/>
                  </a:lnTo>
                  <a:lnTo>
                    <a:pt x="149" y="194"/>
                  </a:lnTo>
                  <a:lnTo>
                    <a:pt x="148" y="198"/>
                  </a:lnTo>
                  <a:lnTo>
                    <a:pt x="148" y="203"/>
                  </a:lnTo>
                  <a:lnTo>
                    <a:pt x="144" y="195"/>
                  </a:lnTo>
                  <a:lnTo>
                    <a:pt x="144" y="186"/>
                  </a:lnTo>
                  <a:lnTo>
                    <a:pt x="148" y="174"/>
                  </a:lnTo>
                  <a:lnTo>
                    <a:pt x="150" y="161"/>
                  </a:lnTo>
                  <a:lnTo>
                    <a:pt x="153" y="147"/>
                  </a:lnTo>
                  <a:lnTo>
                    <a:pt x="154" y="132"/>
                  </a:lnTo>
                  <a:lnTo>
                    <a:pt x="146" y="138"/>
                  </a:lnTo>
                  <a:lnTo>
                    <a:pt x="141" y="148"/>
                  </a:lnTo>
                  <a:lnTo>
                    <a:pt x="138" y="161"/>
                  </a:lnTo>
                  <a:lnTo>
                    <a:pt x="133" y="151"/>
                  </a:lnTo>
                  <a:lnTo>
                    <a:pt x="132" y="141"/>
                  </a:lnTo>
                  <a:lnTo>
                    <a:pt x="134" y="131"/>
                  </a:lnTo>
                  <a:lnTo>
                    <a:pt x="144" y="119"/>
                  </a:lnTo>
                  <a:lnTo>
                    <a:pt x="150" y="106"/>
                  </a:lnTo>
                  <a:lnTo>
                    <a:pt x="158" y="86"/>
                  </a:lnTo>
                  <a:lnTo>
                    <a:pt x="165" y="64"/>
                  </a:lnTo>
                  <a:lnTo>
                    <a:pt x="174" y="41"/>
                  </a:lnTo>
                  <a:lnTo>
                    <a:pt x="180" y="30"/>
                  </a:lnTo>
                  <a:lnTo>
                    <a:pt x="191" y="20"/>
                  </a:lnTo>
                  <a:lnTo>
                    <a:pt x="203" y="12"/>
                  </a:lnTo>
                  <a:lnTo>
                    <a:pt x="217" y="5"/>
                  </a:lnTo>
                  <a:lnTo>
                    <a:pt x="233" y="3"/>
                  </a:lnTo>
                  <a:lnTo>
                    <a:pt x="247" y="7"/>
                  </a:lnTo>
                  <a:lnTo>
                    <a:pt x="254" y="3"/>
                  </a:lnTo>
                  <a:lnTo>
                    <a:pt x="264" y="0"/>
                  </a:lnTo>
                  <a:lnTo>
                    <a:pt x="27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17"/>
            <p:cNvSpPr>
              <a:spLocks/>
            </p:cNvSpPr>
            <p:nvPr/>
          </p:nvSpPr>
          <p:spPr bwMode="auto">
            <a:xfrm>
              <a:off x="6613525" y="3919538"/>
              <a:ext cx="357188" cy="542925"/>
            </a:xfrm>
            <a:custGeom>
              <a:avLst/>
              <a:gdLst>
                <a:gd name="T0" fmla="*/ 175 w 225"/>
                <a:gd name="T1" fmla="*/ 1 h 342"/>
                <a:gd name="T2" fmla="*/ 190 w 225"/>
                <a:gd name="T3" fmla="*/ 24 h 342"/>
                <a:gd name="T4" fmla="*/ 207 w 225"/>
                <a:gd name="T5" fmla="*/ 52 h 342"/>
                <a:gd name="T6" fmla="*/ 219 w 225"/>
                <a:gd name="T7" fmla="*/ 71 h 342"/>
                <a:gd name="T8" fmla="*/ 225 w 225"/>
                <a:gd name="T9" fmla="*/ 85 h 342"/>
                <a:gd name="T10" fmla="*/ 220 w 225"/>
                <a:gd name="T11" fmla="*/ 93 h 342"/>
                <a:gd name="T12" fmla="*/ 196 w 225"/>
                <a:gd name="T13" fmla="*/ 93 h 342"/>
                <a:gd name="T14" fmla="*/ 166 w 225"/>
                <a:gd name="T15" fmla="*/ 88 h 342"/>
                <a:gd name="T16" fmla="*/ 143 w 225"/>
                <a:gd name="T17" fmla="*/ 80 h 342"/>
                <a:gd name="T18" fmla="*/ 130 w 225"/>
                <a:gd name="T19" fmla="*/ 82 h 342"/>
                <a:gd name="T20" fmla="*/ 119 w 225"/>
                <a:gd name="T21" fmla="*/ 102 h 342"/>
                <a:gd name="T22" fmla="*/ 106 w 225"/>
                <a:gd name="T23" fmla="*/ 130 h 342"/>
                <a:gd name="T24" fmla="*/ 88 w 225"/>
                <a:gd name="T25" fmla="*/ 171 h 342"/>
                <a:gd name="T26" fmla="*/ 69 w 225"/>
                <a:gd name="T27" fmla="*/ 219 h 342"/>
                <a:gd name="T28" fmla="*/ 59 w 225"/>
                <a:gd name="T29" fmla="*/ 258 h 342"/>
                <a:gd name="T30" fmla="*/ 56 w 225"/>
                <a:gd name="T31" fmla="*/ 296 h 342"/>
                <a:gd name="T32" fmla="*/ 56 w 225"/>
                <a:gd name="T33" fmla="*/ 329 h 342"/>
                <a:gd name="T34" fmla="*/ 56 w 225"/>
                <a:gd name="T35" fmla="*/ 342 h 342"/>
                <a:gd name="T36" fmla="*/ 54 w 225"/>
                <a:gd name="T37" fmla="*/ 336 h 342"/>
                <a:gd name="T38" fmla="*/ 41 w 225"/>
                <a:gd name="T39" fmla="*/ 318 h 342"/>
                <a:gd name="T40" fmla="*/ 17 w 225"/>
                <a:gd name="T41" fmla="*/ 287 h 342"/>
                <a:gd name="T42" fmla="*/ 9 w 225"/>
                <a:gd name="T43" fmla="*/ 247 h 342"/>
                <a:gd name="T44" fmla="*/ 17 w 225"/>
                <a:gd name="T45" fmla="*/ 205 h 342"/>
                <a:gd name="T46" fmla="*/ 31 w 225"/>
                <a:gd name="T47" fmla="*/ 166 h 342"/>
                <a:gd name="T48" fmla="*/ 46 w 225"/>
                <a:gd name="T49" fmla="*/ 135 h 342"/>
                <a:gd name="T50" fmla="*/ 48 w 225"/>
                <a:gd name="T51" fmla="*/ 115 h 342"/>
                <a:gd name="T52" fmla="*/ 34 w 225"/>
                <a:gd name="T53" fmla="*/ 98 h 342"/>
                <a:gd name="T54" fmla="*/ 20 w 225"/>
                <a:gd name="T55" fmla="*/ 101 h 342"/>
                <a:gd name="T56" fmla="*/ 7 w 225"/>
                <a:gd name="T57" fmla="*/ 111 h 342"/>
                <a:gd name="T58" fmla="*/ 0 w 225"/>
                <a:gd name="T59" fmla="*/ 118 h 342"/>
                <a:gd name="T60" fmla="*/ 80 w 225"/>
                <a:gd name="T61" fmla="*/ 42 h 342"/>
                <a:gd name="T62" fmla="*/ 73 w 225"/>
                <a:gd name="T63" fmla="*/ 80 h 342"/>
                <a:gd name="T64" fmla="*/ 61 w 225"/>
                <a:gd name="T65" fmla="*/ 116 h 342"/>
                <a:gd name="T66" fmla="*/ 59 w 225"/>
                <a:gd name="T67" fmla="*/ 147 h 342"/>
                <a:gd name="T68" fmla="*/ 67 w 225"/>
                <a:gd name="T69" fmla="*/ 158 h 342"/>
                <a:gd name="T70" fmla="*/ 79 w 225"/>
                <a:gd name="T71" fmla="*/ 152 h 342"/>
                <a:gd name="T72" fmla="*/ 90 w 225"/>
                <a:gd name="T73" fmla="*/ 139 h 342"/>
                <a:gd name="T74" fmla="*/ 101 w 225"/>
                <a:gd name="T75" fmla="*/ 122 h 342"/>
                <a:gd name="T76" fmla="*/ 119 w 225"/>
                <a:gd name="T77" fmla="*/ 93 h 342"/>
                <a:gd name="T78" fmla="*/ 136 w 225"/>
                <a:gd name="T79" fmla="*/ 63 h 342"/>
                <a:gd name="T80" fmla="*/ 145 w 225"/>
                <a:gd name="T81" fmla="*/ 43 h 342"/>
                <a:gd name="T82" fmla="*/ 156 w 225"/>
                <a:gd name="T83" fmla="*/ 21 h 342"/>
                <a:gd name="T84" fmla="*/ 168 w 225"/>
                <a:gd name="T85" fmla="*/ 3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5" h="342">
                  <a:moveTo>
                    <a:pt x="173" y="0"/>
                  </a:moveTo>
                  <a:lnTo>
                    <a:pt x="175" y="1"/>
                  </a:lnTo>
                  <a:lnTo>
                    <a:pt x="181" y="10"/>
                  </a:lnTo>
                  <a:lnTo>
                    <a:pt x="190" y="24"/>
                  </a:lnTo>
                  <a:lnTo>
                    <a:pt x="199" y="38"/>
                  </a:lnTo>
                  <a:lnTo>
                    <a:pt x="207" y="52"/>
                  </a:lnTo>
                  <a:lnTo>
                    <a:pt x="213" y="63"/>
                  </a:lnTo>
                  <a:lnTo>
                    <a:pt x="219" y="71"/>
                  </a:lnTo>
                  <a:lnTo>
                    <a:pt x="223" y="78"/>
                  </a:lnTo>
                  <a:lnTo>
                    <a:pt x="225" y="85"/>
                  </a:lnTo>
                  <a:lnTo>
                    <a:pt x="225" y="90"/>
                  </a:lnTo>
                  <a:lnTo>
                    <a:pt x="220" y="93"/>
                  </a:lnTo>
                  <a:lnTo>
                    <a:pt x="211" y="93"/>
                  </a:lnTo>
                  <a:lnTo>
                    <a:pt x="196" y="93"/>
                  </a:lnTo>
                  <a:lnTo>
                    <a:pt x="182" y="90"/>
                  </a:lnTo>
                  <a:lnTo>
                    <a:pt x="166" y="88"/>
                  </a:lnTo>
                  <a:lnTo>
                    <a:pt x="153" y="84"/>
                  </a:lnTo>
                  <a:lnTo>
                    <a:pt x="143" y="80"/>
                  </a:lnTo>
                  <a:lnTo>
                    <a:pt x="135" y="78"/>
                  </a:lnTo>
                  <a:lnTo>
                    <a:pt x="130" y="82"/>
                  </a:lnTo>
                  <a:lnTo>
                    <a:pt x="124" y="90"/>
                  </a:lnTo>
                  <a:lnTo>
                    <a:pt x="119" y="102"/>
                  </a:lnTo>
                  <a:lnTo>
                    <a:pt x="114" y="115"/>
                  </a:lnTo>
                  <a:lnTo>
                    <a:pt x="106" y="130"/>
                  </a:lnTo>
                  <a:lnTo>
                    <a:pt x="98" y="149"/>
                  </a:lnTo>
                  <a:lnTo>
                    <a:pt x="88" y="171"/>
                  </a:lnTo>
                  <a:lnTo>
                    <a:pt x="79" y="196"/>
                  </a:lnTo>
                  <a:lnTo>
                    <a:pt x="69" y="219"/>
                  </a:lnTo>
                  <a:lnTo>
                    <a:pt x="63" y="240"/>
                  </a:lnTo>
                  <a:lnTo>
                    <a:pt x="59" y="258"/>
                  </a:lnTo>
                  <a:lnTo>
                    <a:pt x="56" y="276"/>
                  </a:lnTo>
                  <a:lnTo>
                    <a:pt x="56" y="296"/>
                  </a:lnTo>
                  <a:lnTo>
                    <a:pt x="55" y="314"/>
                  </a:lnTo>
                  <a:lnTo>
                    <a:pt x="56" y="329"/>
                  </a:lnTo>
                  <a:lnTo>
                    <a:pt x="56" y="338"/>
                  </a:lnTo>
                  <a:lnTo>
                    <a:pt x="56" y="342"/>
                  </a:lnTo>
                  <a:lnTo>
                    <a:pt x="56" y="340"/>
                  </a:lnTo>
                  <a:lnTo>
                    <a:pt x="54" y="336"/>
                  </a:lnTo>
                  <a:lnTo>
                    <a:pt x="48" y="329"/>
                  </a:lnTo>
                  <a:lnTo>
                    <a:pt x="41" y="318"/>
                  </a:lnTo>
                  <a:lnTo>
                    <a:pt x="29" y="304"/>
                  </a:lnTo>
                  <a:lnTo>
                    <a:pt x="17" y="287"/>
                  </a:lnTo>
                  <a:lnTo>
                    <a:pt x="10" y="267"/>
                  </a:lnTo>
                  <a:lnTo>
                    <a:pt x="9" y="247"/>
                  </a:lnTo>
                  <a:lnTo>
                    <a:pt x="12" y="226"/>
                  </a:lnTo>
                  <a:lnTo>
                    <a:pt x="17" y="205"/>
                  </a:lnTo>
                  <a:lnTo>
                    <a:pt x="24" y="186"/>
                  </a:lnTo>
                  <a:lnTo>
                    <a:pt x="31" y="166"/>
                  </a:lnTo>
                  <a:lnTo>
                    <a:pt x="39" y="149"/>
                  </a:lnTo>
                  <a:lnTo>
                    <a:pt x="46" y="135"/>
                  </a:lnTo>
                  <a:lnTo>
                    <a:pt x="48" y="126"/>
                  </a:lnTo>
                  <a:lnTo>
                    <a:pt x="48" y="115"/>
                  </a:lnTo>
                  <a:lnTo>
                    <a:pt x="43" y="105"/>
                  </a:lnTo>
                  <a:lnTo>
                    <a:pt x="34" y="98"/>
                  </a:lnTo>
                  <a:lnTo>
                    <a:pt x="27" y="97"/>
                  </a:lnTo>
                  <a:lnTo>
                    <a:pt x="20" y="101"/>
                  </a:lnTo>
                  <a:lnTo>
                    <a:pt x="12" y="106"/>
                  </a:lnTo>
                  <a:lnTo>
                    <a:pt x="7" y="111"/>
                  </a:lnTo>
                  <a:lnTo>
                    <a:pt x="1" y="115"/>
                  </a:lnTo>
                  <a:lnTo>
                    <a:pt x="0" y="118"/>
                  </a:lnTo>
                  <a:lnTo>
                    <a:pt x="79" y="26"/>
                  </a:lnTo>
                  <a:lnTo>
                    <a:pt x="80" y="42"/>
                  </a:lnTo>
                  <a:lnTo>
                    <a:pt x="79" y="61"/>
                  </a:lnTo>
                  <a:lnTo>
                    <a:pt x="73" y="80"/>
                  </a:lnTo>
                  <a:lnTo>
                    <a:pt x="67" y="99"/>
                  </a:lnTo>
                  <a:lnTo>
                    <a:pt x="61" y="116"/>
                  </a:lnTo>
                  <a:lnTo>
                    <a:pt x="59" y="133"/>
                  </a:lnTo>
                  <a:lnTo>
                    <a:pt x="59" y="147"/>
                  </a:lnTo>
                  <a:lnTo>
                    <a:pt x="61" y="156"/>
                  </a:lnTo>
                  <a:lnTo>
                    <a:pt x="67" y="158"/>
                  </a:lnTo>
                  <a:lnTo>
                    <a:pt x="72" y="157"/>
                  </a:lnTo>
                  <a:lnTo>
                    <a:pt x="79" y="152"/>
                  </a:lnTo>
                  <a:lnTo>
                    <a:pt x="85" y="145"/>
                  </a:lnTo>
                  <a:lnTo>
                    <a:pt x="90" y="139"/>
                  </a:lnTo>
                  <a:lnTo>
                    <a:pt x="96" y="132"/>
                  </a:lnTo>
                  <a:lnTo>
                    <a:pt x="101" y="122"/>
                  </a:lnTo>
                  <a:lnTo>
                    <a:pt x="110" y="109"/>
                  </a:lnTo>
                  <a:lnTo>
                    <a:pt x="119" y="93"/>
                  </a:lnTo>
                  <a:lnTo>
                    <a:pt x="128" y="77"/>
                  </a:lnTo>
                  <a:lnTo>
                    <a:pt x="136" y="63"/>
                  </a:lnTo>
                  <a:lnTo>
                    <a:pt x="141" y="52"/>
                  </a:lnTo>
                  <a:lnTo>
                    <a:pt x="145" y="43"/>
                  </a:lnTo>
                  <a:lnTo>
                    <a:pt x="151" y="33"/>
                  </a:lnTo>
                  <a:lnTo>
                    <a:pt x="156" y="21"/>
                  </a:lnTo>
                  <a:lnTo>
                    <a:pt x="162" y="10"/>
                  </a:lnTo>
                  <a:lnTo>
                    <a:pt x="168" y="3"/>
                  </a:lnTo>
                  <a:lnTo>
                    <a:pt x="17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118"/>
            <p:cNvSpPr>
              <a:spLocks/>
            </p:cNvSpPr>
            <p:nvPr/>
          </p:nvSpPr>
          <p:spPr bwMode="auto">
            <a:xfrm>
              <a:off x="6667500" y="4633913"/>
              <a:ext cx="34925" cy="152400"/>
            </a:xfrm>
            <a:custGeom>
              <a:avLst/>
              <a:gdLst>
                <a:gd name="T0" fmla="*/ 18 w 22"/>
                <a:gd name="T1" fmla="*/ 0 h 96"/>
                <a:gd name="T2" fmla="*/ 16 w 22"/>
                <a:gd name="T3" fmla="*/ 29 h 96"/>
                <a:gd name="T4" fmla="*/ 16 w 22"/>
                <a:gd name="T5" fmla="*/ 53 h 96"/>
                <a:gd name="T6" fmla="*/ 16 w 22"/>
                <a:gd name="T7" fmla="*/ 70 h 96"/>
                <a:gd name="T8" fmla="*/ 17 w 22"/>
                <a:gd name="T9" fmla="*/ 81 h 96"/>
                <a:gd name="T10" fmla="*/ 20 w 22"/>
                <a:gd name="T11" fmla="*/ 88 h 96"/>
                <a:gd name="T12" fmla="*/ 21 w 22"/>
                <a:gd name="T13" fmla="*/ 93 h 96"/>
                <a:gd name="T14" fmla="*/ 22 w 22"/>
                <a:gd name="T15" fmla="*/ 95 h 96"/>
                <a:gd name="T16" fmla="*/ 22 w 22"/>
                <a:gd name="T17" fmla="*/ 95 h 96"/>
                <a:gd name="T18" fmla="*/ 0 w 22"/>
                <a:gd name="T19" fmla="*/ 96 h 96"/>
                <a:gd name="T20" fmla="*/ 1 w 22"/>
                <a:gd name="T21" fmla="*/ 93 h 96"/>
                <a:gd name="T22" fmla="*/ 4 w 22"/>
                <a:gd name="T23" fmla="*/ 84 h 96"/>
                <a:gd name="T24" fmla="*/ 7 w 22"/>
                <a:gd name="T25" fmla="*/ 72 h 96"/>
                <a:gd name="T26" fmla="*/ 8 w 22"/>
                <a:gd name="T27" fmla="*/ 63 h 96"/>
                <a:gd name="T28" fmla="*/ 10 w 22"/>
                <a:gd name="T29" fmla="*/ 51 h 96"/>
                <a:gd name="T30" fmla="*/ 13 w 22"/>
                <a:gd name="T31" fmla="*/ 38 h 96"/>
                <a:gd name="T32" fmla="*/ 14 w 22"/>
                <a:gd name="T33" fmla="*/ 24 h 96"/>
                <a:gd name="T34" fmla="*/ 16 w 22"/>
                <a:gd name="T35" fmla="*/ 12 h 96"/>
                <a:gd name="T36" fmla="*/ 17 w 22"/>
                <a:gd name="T37" fmla="*/ 3 h 96"/>
                <a:gd name="T38" fmla="*/ 18 w 22"/>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96">
                  <a:moveTo>
                    <a:pt x="18" y="0"/>
                  </a:moveTo>
                  <a:lnTo>
                    <a:pt x="16" y="29"/>
                  </a:lnTo>
                  <a:lnTo>
                    <a:pt x="16" y="53"/>
                  </a:lnTo>
                  <a:lnTo>
                    <a:pt x="16" y="70"/>
                  </a:lnTo>
                  <a:lnTo>
                    <a:pt x="17" y="81"/>
                  </a:lnTo>
                  <a:lnTo>
                    <a:pt x="20" y="88"/>
                  </a:lnTo>
                  <a:lnTo>
                    <a:pt x="21" y="93"/>
                  </a:lnTo>
                  <a:lnTo>
                    <a:pt x="22" y="95"/>
                  </a:lnTo>
                  <a:lnTo>
                    <a:pt x="22" y="95"/>
                  </a:lnTo>
                  <a:lnTo>
                    <a:pt x="0" y="96"/>
                  </a:lnTo>
                  <a:lnTo>
                    <a:pt x="1" y="93"/>
                  </a:lnTo>
                  <a:lnTo>
                    <a:pt x="4" y="84"/>
                  </a:lnTo>
                  <a:lnTo>
                    <a:pt x="7" y="72"/>
                  </a:lnTo>
                  <a:lnTo>
                    <a:pt x="8" y="63"/>
                  </a:lnTo>
                  <a:lnTo>
                    <a:pt x="10" y="51"/>
                  </a:lnTo>
                  <a:lnTo>
                    <a:pt x="13" y="38"/>
                  </a:lnTo>
                  <a:lnTo>
                    <a:pt x="14" y="24"/>
                  </a:lnTo>
                  <a:lnTo>
                    <a:pt x="16" y="12"/>
                  </a:lnTo>
                  <a:lnTo>
                    <a:pt x="17" y="3"/>
                  </a:lnTo>
                  <a:lnTo>
                    <a:pt x="1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119"/>
            <p:cNvSpPr>
              <a:spLocks/>
            </p:cNvSpPr>
            <p:nvPr/>
          </p:nvSpPr>
          <p:spPr bwMode="auto">
            <a:xfrm>
              <a:off x="7081838" y="4899025"/>
              <a:ext cx="101600" cy="26988"/>
            </a:xfrm>
            <a:custGeom>
              <a:avLst/>
              <a:gdLst>
                <a:gd name="T0" fmla="*/ 11 w 64"/>
                <a:gd name="T1" fmla="*/ 0 h 17"/>
                <a:gd name="T2" fmla="*/ 22 w 64"/>
                <a:gd name="T3" fmla="*/ 1 h 17"/>
                <a:gd name="T4" fmla="*/ 34 w 64"/>
                <a:gd name="T5" fmla="*/ 3 h 17"/>
                <a:gd name="T6" fmla="*/ 44 w 64"/>
                <a:gd name="T7" fmla="*/ 6 h 17"/>
                <a:gd name="T8" fmla="*/ 54 w 64"/>
                <a:gd name="T9" fmla="*/ 9 h 17"/>
                <a:gd name="T10" fmla="*/ 61 w 64"/>
                <a:gd name="T11" fmla="*/ 11 h 17"/>
                <a:gd name="T12" fmla="*/ 64 w 64"/>
                <a:gd name="T13" fmla="*/ 11 h 17"/>
                <a:gd name="T14" fmla="*/ 44 w 64"/>
                <a:gd name="T15" fmla="*/ 11 h 17"/>
                <a:gd name="T16" fmla="*/ 28 w 64"/>
                <a:gd name="T17" fmla="*/ 13 h 17"/>
                <a:gd name="T18" fmla="*/ 17 w 64"/>
                <a:gd name="T19" fmla="*/ 15 h 17"/>
                <a:gd name="T20" fmla="*/ 7 w 64"/>
                <a:gd name="T21" fmla="*/ 17 h 17"/>
                <a:gd name="T22" fmla="*/ 5 w 64"/>
                <a:gd name="T23" fmla="*/ 17 h 17"/>
                <a:gd name="T24" fmla="*/ 2 w 64"/>
                <a:gd name="T25" fmla="*/ 15 h 17"/>
                <a:gd name="T26" fmla="*/ 0 w 64"/>
                <a:gd name="T27" fmla="*/ 13 h 17"/>
                <a:gd name="T28" fmla="*/ 0 w 64"/>
                <a:gd name="T29" fmla="*/ 11 h 17"/>
                <a:gd name="T30" fmla="*/ 0 w 64"/>
                <a:gd name="T31" fmla="*/ 9 h 17"/>
                <a:gd name="T32" fmla="*/ 0 w 64"/>
                <a:gd name="T33" fmla="*/ 5 h 17"/>
                <a:gd name="T34" fmla="*/ 3 w 64"/>
                <a:gd name="T35" fmla="*/ 1 h 17"/>
                <a:gd name="T36" fmla="*/ 11 w 64"/>
                <a:gd name="T3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11" y="0"/>
                  </a:moveTo>
                  <a:lnTo>
                    <a:pt x="22" y="1"/>
                  </a:lnTo>
                  <a:lnTo>
                    <a:pt x="34" y="3"/>
                  </a:lnTo>
                  <a:lnTo>
                    <a:pt x="44" y="6"/>
                  </a:lnTo>
                  <a:lnTo>
                    <a:pt x="54" y="9"/>
                  </a:lnTo>
                  <a:lnTo>
                    <a:pt x="61" y="11"/>
                  </a:lnTo>
                  <a:lnTo>
                    <a:pt x="64" y="11"/>
                  </a:lnTo>
                  <a:lnTo>
                    <a:pt x="44" y="11"/>
                  </a:lnTo>
                  <a:lnTo>
                    <a:pt x="28" y="13"/>
                  </a:lnTo>
                  <a:lnTo>
                    <a:pt x="17" y="15"/>
                  </a:lnTo>
                  <a:lnTo>
                    <a:pt x="7" y="17"/>
                  </a:lnTo>
                  <a:lnTo>
                    <a:pt x="5" y="17"/>
                  </a:lnTo>
                  <a:lnTo>
                    <a:pt x="2" y="15"/>
                  </a:lnTo>
                  <a:lnTo>
                    <a:pt x="0" y="13"/>
                  </a:lnTo>
                  <a:lnTo>
                    <a:pt x="0" y="11"/>
                  </a:lnTo>
                  <a:lnTo>
                    <a:pt x="0" y="9"/>
                  </a:lnTo>
                  <a:lnTo>
                    <a:pt x="0" y="5"/>
                  </a:lnTo>
                  <a:lnTo>
                    <a:pt x="3" y="1"/>
                  </a:lnTo>
                  <a:lnTo>
                    <a:pt x="11"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120"/>
            <p:cNvSpPr>
              <a:spLocks/>
            </p:cNvSpPr>
            <p:nvPr/>
          </p:nvSpPr>
          <p:spPr bwMode="auto">
            <a:xfrm>
              <a:off x="6391275" y="4516438"/>
              <a:ext cx="73025" cy="77788"/>
            </a:xfrm>
            <a:custGeom>
              <a:avLst/>
              <a:gdLst>
                <a:gd name="T0" fmla="*/ 0 w 46"/>
                <a:gd name="T1" fmla="*/ 0 h 49"/>
                <a:gd name="T2" fmla="*/ 8 w 46"/>
                <a:gd name="T3" fmla="*/ 11 h 49"/>
                <a:gd name="T4" fmla="*/ 18 w 46"/>
                <a:gd name="T5" fmla="*/ 18 h 49"/>
                <a:gd name="T6" fmla="*/ 27 w 46"/>
                <a:gd name="T7" fmla="*/ 18 h 49"/>
                <a:gd name="T8" fmla="*/ 35 w 46"/>
                <a:gd name="T9" fmla="*/ 13 h 49"/>
                <a:gd name="T10" fmla="*/ 40 w 46"/>
                <a:gd name="T11" fmla="*/ 2 h 49"/>
                <a:gd name="T12" fmla="*/ 42 w 46"/>
                <a:gd name="T13" fmla="*/ 5 h 49"/>
                <a:gd name="T14" fmla="*/ 44 w 46"/>
                <a:gd name="T15" fmla="*/ 11 h 49"/>
                <a:gd name="T16" fmla="*/ 46 w 46"/>
                <a:gd name="T17" fmla="*/ 19 h 49"/>
                <a:gd name="T18" fmla="*/ 44 w 46"/>
                <a:gd name="T19" fmla="*/ 28 h 49"/>
                <a:gd name="T20" fmla="*/ 40 w 46"/>
                <a:gd name="T21" fmla="*/ 36 h 49"/>
                <a:gd name="T22" fmla="*/ 37 w 46"/>
                <a:gd name="T23" fmla="*/ 43 h 49"/>
                <a:gd name="T24" fmla="*/ 31 w 46"/>
                <a:gd name="T25" fmla="*/ 48 h 49"/>
                <a:gd name="T26" fmla="*/ 25 w 46"/>
                <a:gd name="T27" fmla="*/ 49 h 49"/>
                <a:gd name="T28" fmla="*/ 21 w 46"/>
                <a:gd name="T29" fmla="*/ 45 h 49"/>
                <a:gd name="T30" fmla="*/ 12 w 46"/>
                <a:gd name="T31" fmla="*/ 32 h 49"/>
                <a:gd name="T32" fmla="*/ 4 w 46"/>
                <a:gd name="T33" fmla="*/ 15 h 49"/>
                <a:gd name="T34" fmla="*/ 0 w 46"/>
                <a:gd name="T3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49">
                  <a:moveTo>
                    <a:pt x="0" y="0"/>
                  </a:moveTo>
                  <a:lnTo>
                    <a:pt x="8" y="11"/>
                  </a:lnTo>
                  <a:lnTo>
                    <a:pt x="18" y="18"/>
                  </a:lnTo>
                  <a:lnTo>
                    <a:pt x="27" y="18"/>
                  </a:lnTo>
                  <a:lnTo>
                    <a:pt x="35" y="13"/>
                  </a:lnTo>
                  <a:lnTo>
                    <a:pt x="40" y="2"/>
                  </a:lnTo>
                  <a:lnTo>
                    <a:pt x="42" y="5"/>
                  </a:lnTo>
                  <a:lnTo>
                    <a:pt x="44" y="11"/>
                  </a:lnTo>
                  <a:lnTo>
                    <a:pt x="46" y="19"/>
                  </a:lnTo>
                  <a:lnTo>
                    <a:pt x="44" y="28"/>
                  </a:lnTo>
                  <a:lnTo>
                    <a:pt x="40" y="36"/>
                  </a:lnTo>
                  <a:lnTo>
                    <a:pt x="37" y="43"/>
                  </a:lnTo>
                  <a:lnTo>
                    <a:pt x="31" y="48"/>
                  </a:lnTo>
                  <a:lnTo>
                    <a:pt x="25" y="49"/>
                  </a:lnTo>
                  <a:lnTo>
                    <a:pt x="21" y="45"/>
                  </a:lnTo>
                  <a:lnTo>
                    <a:pt x="12" y="32"/>
                  </a:lnTo>
                  <a:lnTo>
                    <a:pt x="4" y="15"/>
                  </a:lnTo>
                  <a:lnTo>
                    <a:pt x="0"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7096518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Business People </a:t>
            </a:r>
            <a:r>
              <a:rPr lang="en-US" b="1" smtClean="0">
                <a:solidFill>
                  <a:prstClr val="white"/>
                </a:solidFill>
                <a:latin typeface="Calibri" panose="020F0502020204030204"/>
              </a:rPr>
              <a:t>Silhouettes </a:t>
            </a:r>
            <a:r>
              <a:rPr lang="en-US" smtClean="0"/>
              <a:t>– 3/3</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149</a:t>
            </a:fld>
            <a:endParaRPr lang="en-US"/>
          </a:p>
        </p:txBody>
      </p:sp>
      <p:grpSp>
        <p:nvGrpSpPr>
          <p:cNvPr id="13" name="Group 12"/>
          <p:cNvGrpSpPr/>
          <p:nvPr/>
        </p:nvGrpSpPr>
        <p:grpSpPr>
          <a:xfrm>
            <a:off x="4259718" y="2346961"/>
            <a:ext cx="1877686" cy="3961378"/>
            <a:chOff x="1698625" y="3487738"/>
            <a:chExt cx="882650" cy="1862138"/>
          </a:xfrm>
        </p:grpSpPr>
        <p:sp>
          <p:nvSpPr>
            <p:cNvPr id="9" name="Freeform 292"/>
            <p:cNvSpPr>
              <a:spLocks noEditPoints="1"/>
            </p:cNvSpPr>
            <p:nvPr/>
          </p:nvSpPr>
          <p:spPr bwMode="auto">
            <a:xfrm>
              <a:off x="1698625" y="3487738"/>
              <a:ext cx="882650" cy="1862138"/>
            </a:xfrm>
            <a:custGeom>
              <a:avLst/>
              <a:gdLst>
                <a:gd name="T0" fmla="*/ 77 w 556"/>
                <a:gd name="T1" fmla="*/ 448 h 1173"/>
                <a:gd name="T2" fmla="*/ 84 w 556"/>
                <a:gd name="T3" fmla="*/ 427 h 1173"/>
                <a:gd name="T4" fmla="*/ 217 w 556"/>
                <a:gd name="T5" fmla="*/ 2 h 1173"/>
                <a:gd name="T6" fmla="*/ 262 w 556"/>
                <a:gd name="T7" fmla="*/ 58 h 1173"/>
                <a:gd name="T8" fmla="*/ 262 w 556"/>
                <a:gd name="T9" fmla="*/ 83 h 1173"/>
                <a:gd name="T10" fmla="*/ 248 w 556"/>
                <a:gd name="T11" fmla="*/ 114 h 1173"/>
                <a:gd name="T12" fmla="*/ 235 w 556"/>
                <a:gd name="T13" fmla="*/ 144 h 1173"/>
                <a:gd name="T14" fmla="*/ 237 w 556"/>
                <a:gd name="T15" fmla="*/ 164 h 1173"/>
                <a:gd name="T16" fmla="*/ 250 w 556"/>
                <a:gd name="T17" fmla="*/ 190 h 1173"/>
                <a:gd name="T18" fmla="*/ 303 w 556"/>
                <a:gd name="T19" fmla="*/ 218 h 1173"/>
                <a:gd name="T20" fmla="*/ 332 w 556"/>
                <a:gd name="T21" fmla="*/ 338 h 1173"/>
                <a:gd name="T22" fmla="*/ 377 w 556"/>
                <a:gd name="T23" fmla="*/ 371 h 1173"/>
                <a:gd name="T24" fmla="*/ 453 w 556"/>
                <a:gd name="T25" fmla="*/ 345 h 1173"/>
                <a:gd name="T26" fmla="*/ 471 w 556"/>
                <a:gd name="T27" fmla="*/ 322 h 1173"/>
                <a:gd name="T28" fmla="*/ 495 w 556"/>
                <a:gd name="T29" fmla="*/ 311 h 1173"/>
                <a:gd name="T30" fmla="*/ 480 w 556"/>
                <a:gd name="T31" fmla="*/ 334 h 1173"/>
                <a:gd name="T32" fmla="*/ 502 w 556"/>
                <a:gd name="T33" fmla="*/ 335 h 1173"/>
                <a:gd name="T34" fmla="*/ 543 w 556"/>
                <a:gd name="T35" fmla="*/ 334 h 1173"/>
                <a:gd name="T36" fmla="*/ 555 w 556"/>
                <a:gd name="T37" fmla="*/ 341 h 1173"/>
                <a:gd name="T38" fmla="*/ 548 w 556"/>
                <a:gd name="T39" fmla="*/ 355 h 1173"/>
                <a:gd name="T40" fmla="*/ 526 w 556"/>
                <a:gd name="T41" fmla="*/ 379 h 1173"/>
                <a:gd name="T42" fmla="*/ 472 w 556"/>
                <a:gd name="T43" fmla="*/ 389 h 1173"/>
                <a:gd name="T44" fmla="*/ 453 w 556"/>
                <a:gd name="T45" fmla="*/ 398 h 1173"/>
                <a:gd name="T46" fmla="*/ 351 w 556"/>
                <a:gd name="T47" fmla="*/ 444 h 1173"/>
                <a:gd name="T48" fmla="*/ 293 w 556"/>
                <a:gd name="T49" fmla="*/ 465 h 1173"/>
                <a:gd name="T50" fmla="*/ 318 w 556"/>
                <a:gd name="T51" fmla="*/ 643 h 1173"/>
                <a:gd name="T52" fmla="*/ 302 w 556"/>
                <a:gd name="T53" fmla="*/ 664 h 1173"/>
                <a:gd name="T54" fmla="*/ 272 w 556"/>
                <a:gd name="T55" fmla="*/ 879 h 1173"/>
                <a:gd name="T56" fmla="*/ 262 w 556"/>
                <a:gd name="T57" fmla="*/ 1024 h 1173"/>
                <a:gd name="T58" fmla="*/ 263 w 556"/>
                <a:gd name="T59" fmla="*/ 1087 h 1173"/>
                <a:gd name="T60" fmla="*/ 322 w 556"/>
                <a:gd name="T61" fmla="*/ 1122 h 1173"/>
                <a:gd name="T62" fmla="*/ 320 w 556"/>
                <a:gd name="T63" fmla="*/ 1139 h 1173"/>
                <a:gd name="T64" fmla="*/ 230 w 556"/>
                <a:gd name="T65" fmla="*/ 1133 h 1173"/>
                <a:gd name="T66" fmla="*/ 182 w 556"/>
                <a:gd name="T67" fmla="*/ 1121 h 1173"/>
                <a:gd name="T68" fmla="*/ 184 w 556"/>
                <a:gd name="T69" fmla="*/ 1066 h 1173"/>
                <a:gd name="T70" fmla="*/ 186 w 556"/>
                <a:gd name="T71" fmla="*/ 866 h 1173"/>
                <a:gd name="T72" fmla="*/ 184 w 556"/>
                <a:gd name="T73" fmla="*/ 744 h 1173"/>
                <a:gd name="T74" fmla="*/ 163 w 556"/>
                <a:gd name="T75" fmla="*/ 917 h 1173"/>
                <a:gd name="T76" fmla="*/ 170 w 556"/>
                <a:gd name="T77" fmla="*/ 1053 h 1173"/>
                <a:gd name="T78" fmla="*/ 174 w 556"/>
                <a:gd name="T79" fmla="*/ 1122 h 1173"/>
                <a:gd name="T80" fmla="*/ 188 w 556"/>
                <a:gd name="T81" fmla="*/ 1164 h 1173"/>
                <a:gd name="T82" fmla="*/ 116 w 556"/>
                <a:gd name="T83" fmla="*/ 1152 h 1173"/>
                <a:gd name="T84" fmla="*/ 111 w 556"/>
                <a:gd name="T85" fmla="*/ 1105 h 1173"/>
                <a:gd name="T86" fmla="*/ 102 w 556"/>
                <a:gd name="T87" fmla="*/ 1082 h 1173"/>
                <a:gd name="T88" fmla="*/ 85 w 556"/>
                <a:gd name="T89" fmla="*/ 939 h 1173"/>
                <a:gd name="T90" fmla="*/ 77 w 556"/>
                <a:gd name="T91" fmla="*/ 761 h 1173"/>
                <a:gd name="T92" fmla="*/ 70 w 556"/>
                <a:gd name="T93" fmla="*/ 638 h 1173"/>
                <a:gd name="T94" fmla="*/ 61 w 556"/>
                <a:gd name="T95" fmla="*/ 585 h 1173"/>
                <a:gd name="T96" fmla="*/ 39 w 556"/>
                <a:gd name="T97" fmla="*/ 530 h 1173"/>
                <a:gd name="T98" fmla="*/ 2 w 556"/>
                <a:gd name="T99" fmla="*/ 411 h 1173"/>
                <a:gd name="T100" fmla="*/ 5 w 556"/>
                <a:gd name="T101" fmla="*/ 371 h 1173"/>
                <a:gd name="T102" fmla="*/ 26 w 556"/>
                <a:gd name="T103" fmla="*/ 237 h 1173"/>
                <a:gd name="T104" fmla="*/ 78 w 556"/>
                <a:gd name="T105" fmla="*/ 182 h 1173"/>
                <a:gd name="T106" fmla="*/ 149 w 556"/>
                <a:gd name="T107" fmla="*/ 146 h 1173"/>
                <a:gd name="T108" fmla="*/ 159 w 556"/>
                <a:gd name="T109" fmla="*/ 133 h 1173"/>
                <a:gd name="T110" fmla="*/ 157 w 556"/>
                <a:gd name="T111" fmla="*/ 108 h 1173"/>
                <a:gd name="T112" fmla="*/ 146 w 556"/>
                <a:gd name="T113" fmla="*/ 81 h 1173"/>
                <a:gd name="T114" fmla="*/ 152 w 556"/>
                <a:gd name="T115" fmla="*/ 62 h 1173"/>
                <a:gd name="T116" fmla="*/ 166 w 556"/>
                <a:gd name="T117" fmla="*/ 16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1173">
                  <a:moveTo>
                    <a:pt x="80" y="350"/>
                  </a:moveTo>
                  <a:lnTo>
                    <a:pt x="78" y="355"/>
                  </a:lnTo>
                  <a:lnTo>
                    <a:pt x="77" y="366"/>
                  </a:lnTo>
                  <a:lnTo>
                    <a:pt x="76" y="377"/>
                  </a:lnTo>
                  <a:lnTo>
                    <a:pt x="74" y="388"/>
                  </a:lnTo>
                  <a:lnTo>
                    <a:pt x="73" y="394"/>
                  </a:lnTo>
                  <a:lnTo>
                    <a:pt x="72" y="402"/>
                  </a:lnTo>
                  <a:lnTo>
                    <a:pt x="70" y="410"/>
                  </a:lnTo>
                  <a:lnTo>
                    <a:pt x="72" y="421"/>
                  </a:lnTo>
                  <a:lnTo>
                    <a:pt x="74" y="434"/>
                  </a:lnTo>
                  <a:lnTo>
                    <a:pt x="77" y="448"/>
                  </a:lnTo>
                  <a:lnTo>
                    <a:pt x="80" y="460"/>
                  </a:lnTo>
                  <a:lnTo>
                    <a:pt x="81" y="468"/>
                  </a:lnTo>
                  <a:lnTo>
                    <a:pt x="82" y="469"/>
                  </a:lnTo>
                  <a:lnTo>
                    <a:pt x="82" y="469"/>
                  </a:lnTo>
                  <a:lnTo>
                    <a:pt x="82" y="468"/>
                  </a:lnTo>
                  <a:lnTo>
                    <a:pt x="81" y="465"/>
                  </a:lnTo>
                  <a:lnTo>
                    <a:pt x="81" y="462"/>
                  </a:lnTo>
                  <a:lnTo>
                    <a:pt x="81" y="458"/>
                  </a:lnTo>
                  <a:lnTo>
                    <a:pt x="82" y="451"/>
                  </a:lnTo>
                  <a:lnTo>
                    <a:pt x="82" y="439"/>
                  </a:lnTo>
                  <a:lnTo>
                    <a:pt x="84" y="427"/>
                  </a:lnTo>
                  <a:lnTo>
                    <a:pt x="84" y="417"/>
                  </a:lnTo>
                  <a:lnTo>
                    <a:pt x="84" y="402"/>
                  </a:lnTo>
                  <a:lnTo>
                    <a:pt x="84" y="388"/>
                  </a:lnTo>
                  <a:lnTo>
                    <a:pt x="85" y="375"/>
                  </a:lnTo>
                  <a:lnTo>
                    <a:pt x="84" y="372"/>
                  </a:lnTo>
                  <a:lnTo>
                    <a:pt x="82" y="366"/>
                  </a:lnTo>
                  <a:lnTo>
                    <a:pt x="81" y="358"/>
                  </a:lnTo>
                  <a:lnTo>
                    <a:pt x="80" y="351"/>
                  </a:lnTo>
                  <a:lnTo>
                    <a:pt x="80" y="350"/>
                  </a:lnTo>
                  <a:close/>
                  <a:moveTo>
                    <a:pt x="201" y="0"/>
                  </a:moveTo>
                  <a:lnTo>
                    <a:pt x="217" y="2"/>
                  </a:lnTo>
                  <a:lnTo>
                    <a:pt x="231" y="4"/>
                  </a:lnTo>
                  <a:lnTo>
                    <a:pt x="243" y="7"/>
                  </a:lnTo>
                  <a:lnTo>
                    <a:pt x="252" y="15"/>
                  </a:lnTo>
                  <a:lnTo>
                    <a:pt x="258" y="23"/>
                  </a:lnTo>
                  <a:lnTo>
                    <a:pt x="260" y="30"/>
                  </a:lnTo>
                  <a:lnTo>
                    <a:pt x="262" y="36"/>
                  </a:lnTo>
                  <a:lnTo>
                    <a:pt x="262" y="40"/>
                  </a:lnTo>
                  <a:lnTo>
                    <a:pt x="262" y="44"/>
                  </a:lnTo>
                  <a:lnTo>
                    <a:pt x="262" y="49"/>
                  </a:lnTo>
                  <a:lnTo>
                    <a:pt x="262" y="53"/>
                  </a:lnTo>
                  <a:lnTo>
                    <a:pt x="262" y="58"/>
                  </a:lnTo>
                  <a:lnTo>
                    <a:pt x="262" y="63"/>
                  </a:lnTo>
                  <a:lnTo>
                    <a:pt x="260" y="67"/>
                  </a:lnTo>
                  <a:lnTo>
                    <a:pt x="260" y="71"/>
                  </a:lnTo>
                  <a:lnTo>
                    <a:pt x="260" y="72"/>
                  </a:lnTo>
                  <a:lnTo>
                    <a:pt x="260" y="74"/>
                  </a:lnTo>
                  <a:lnTo>
                    <a:pt x="260" y="74"/>
                  </a:lnTo>
                  <a:lnTo>
                    <a:pt x="259" y="78"/>
                  </a:lnTo>
                  <a:lnTo>
                    <a:pt x="259" y="78"/>
                  </a:lnTo>
                  <a:lnTo>
                    <a:pt x="260" y="78"/>
                  </a:lnTo>
                  <a:lnTo>
                    <a:pt x="260" y="80"/>
                  </a:lnTo>
                  <a:lnTo>
                    <a:pt x="262" y="83"/>
                  </a:lnTo>
                  <a:lnTo>
                    <a:pt x="262" y="85"/>
                  </a:lnTo>
                  <a:lnTo>
                    <a:pt x="260" y="91"/>
                  </a:lnTo>
                  <a:lnTo>
                    <a:pt x="259" y="95"/>
                  </a:lnTo>
                  <a:lnTo>
                    <a:pt x="256" y="98"/>
                  </a:lnTo>
                  <a:lnTo>
                    <a:pt x="255" y="101"/>
                  </a:lnTo>
                  <a:lnTo>
                    <a:pt x="254" y="104"/>
                  </a:lnTo>
                  <a:lnTo>
                    <a:pt x="252" y="105"/>
                  </a:lnTo>
                  <a:lnTo>
                    <a:pt x="252" y="108"/>
                  </a:lnTo>
                  <a:lnTo>
                    <a:pt x="251" y="110"/>
                  </a:lnTo>
                  <a:lnTo>
                    <a:pt x="250" y="113"/>
                  </a:lnTo>
                  <a:lnTo>
                    <a:pt x="248" y="114"/>
                  </a:lnTo>
                  <a:lnTo>
                    <a:pt x="247" y="116"/>
                  </a:lnTo>
                  <a:lnTo>
                    <a:pt x="247" y="116"/>
                  </a:lnTo>
                  <a:lnTo>
                    <a:pt x="247" y="117"/>
                  </a:lnTo>
                  <a:lnTo>
                    <a:pt x="246" y="119"/>
                  </a:lnTo>
                  <a:lnTo>
                    <a:pt x="246" y="122"/>
                  </a:lnTo>
                  <a:lnTo>
                    <a:pt x="245" y="126"/>
                  </a:lnTo>
                  <a:lnTo>
                    <a:pt x="243" y="131"/>
                  </a:lnTo>
                  <a:lnTo>
                    <a:pt x="242" y="135"/>
                  </a:lnTo>
                  <a:lnTo>
                    <a:pt x="239" y="139"/>
                  </a:lnTo>
                  <a:lnTo>
                    <a:pt x="237" y="142"/>
                  </a:lnTo>
                  <a:lnTo>
                    <a:pt x="235" y="144"/>
                  </a:lnTo>
                  <a:lnTo>
                    <a:pt x="234" y="146"/>
                  </a:lnTo>
                  <a:lnTo>
                    <a:pt x="234" y="147"/>
                  </a:lnTo>
                  <a:lnTo>
                    <a:pt x="234" y="148"/>
                  </a:lnTo>
                  <a:lnTo>
                    <a:pt x="234" y="151"/>
                  </a:lnTo>
                  <a:lnTo>
                    <a:pt x="233" y="155"/>
                  </a:lnTo>
                  <a:lnTo>
                    <a:pt x="233" y="157"/>
                  </a:lnTo>
                  <a:lnTo>
                    <a:pt x="233" y="160"/>
                  </a:lnTo>
                  <a:lnTo>
                    <a:pt x="233" y="161"/>
                  </a:lnTo>
                  <a:lnTo>
                    <a:pt x="234" y="161"/>
                  </a:lnTo>
                  <a:lnTo>
                    <a:pt x="235" y="163"/>
                  </a:lnTo>
                  <a:lnTo>
                    <a:pt x="237" y="164"/>
                  </a:lnTo>
                  <a:lnTo>
                    <a:pt x="237" y="165"/>
                  </a:lnTo>
                  <a:lnTo>
                    <a:pt x="238" y="168"/>
                  </a:lnTo>
                  <a:lnTo>
                    <a:pt x="238" y="170"/>
                  </a:lnTo>
                  <a:lnTo>
                    <a:pt x="238" y="170"/>
                  </a:lnTo>
                  <a:lnTo>
                    <a:pt x="238" y="172"/>
                  </a:lnTo>
                  <a:lnTo>
                    <a:pt x="239" y="173"/>
                  </a:lnTo>
                  <a:lnTo>
                    <a:pt x="241" y="177"/>
                  </a:lnTo>
                  <a:lnTo>
                    <a:pt x="242" y="180"/>
                  </a:lnTo>
                  <a:lnTo>
                    <a:pt x="245" y="184"/>
                  </a:lnTo>
                  <a:lnTo>
                    <a:pt x="247" y="188"/>
                  </a:lnTo>
                  <a:lnTo>
                    <a:pt x="250" y="190"/>
                  </a:lnTo>
                  <a:lnTo>
                    <a:pt x="255" y="194"/>
                  </a:lnTo>
                  <a:lnTo>
                    <a:pt x="264" y="199"/>
                  </a:lnTo>
                  <a:lnTo>
                    <a:pt x="275" y="206"/>
                  </a:lnTo>
                  <a:lnTo>
                    <a:pt x="285" y="211"/>
                  </a:lnTo>
                  <a:lnTo>
                    <a:pt x="294" y="215"/>
                  </a:lnTo>
                  <a:lnTo>
                    <a:pt x="298" y="218"/>
                  </a:lnTo>
                  <a:lnTo>
                    <a:pt x="300" y="218"/>
                  </a:lnTo>
                  <a:lnTo>
                    <a:pt x="301" y="218"/>
                  </a:lnTo>
                  <a:lnTo>
                    <a:pt x="301" y="218"/>
                  </a:lnTo>
                  <a:lnTo>
                    <a:pt x="302" y="218"/>
                  </a:lnTo>
                  <a:lnTo>
                    <a:pt x="303" y="218"/>
                  </a:lnTo>
                  <a:lnTo>
                    <a:pt x="305" y="219"/>
                  </a:lnTo>
                  <a:lnTo>
                    <a:pt x="307" y="222"/>
                  </a:lnTo>
                  <a:lnTo>
                    <a:pt x="309" y="224"/>
                  </a:lnTo>
                  <a:lnTo>
                    <a:pt x="310" y="225"/>
                  </a:lnTo>
                  <a:lnTo>
                    <a:pt x="310" y="225"/>
                  </a:lnTo>
                  <a:lnTo>
                    <a:pt x="313" y="241"/>
                  </a:lnTo>
                  <a:lnTo>
                    <a:pt x="317" y="260"/>
                  </a:lnTo>
                  <a:lnTo>
                    <a:pt x="322" y="280"/>
                  </a:lnTo>
                  <a:lnTo>
                    <a:pt x="326" y="301"/>
                  </a:lnTo>
                  <a:lnTo>
                    <a:pt x="330" y="322"/>
                  </a:lnTo>
                  <a:lnTo>
                    <a:pt x="332" y="338"/>
                  </a:lnTo>
                  <a:lnTo>
                    <a:pt x="334" y="350"/>
                  </a:lnTo>
                  <a:lnTo>
                    <a:pt x="334" y="355"/>
                  </a:lnTo>
                  <a:lnTo>
                    <a:pt x="334" y="363"/>
                  </a:lnTo>
                  <a:lnTo>
                    <a:pt x="336" y="372"/>
                  </a:lnTo>
                  <a:lnTo>
                    <a:pt x="337" y="377"/>
                  </a:lnTo>
                  <a:lnTo>
                    <a:pt x="337" y="379"/>
                  </a:lnTo>
                  <a:lnTo>
                    <a:pt x="344" y="379"/>
                  </a:lnTo>
                  <a:lnTo>
                    <a:pt x="353" y="376"/>
                  </a:lnTo>
                  <a:lnTo>
                    <a:pt x="364" y="375"/>
                  </a:lnTo>
                  <a:lnTo>
                    <a:pt x="372" y="373"/>
                  </a:lnTo>
                  <a:lnTo>
                    <a:pt x="377" y="371"/>
                  </a:lnTo>
                  <a:lnTo>
                    <a:pt x="387" y="368"/>
                  </a:lnTo>
                  <a:lnTo>
                    <a:pt x="400" y="364"/>
                  </a:lnTo>
                  <a:lnTo>
                    <a:pt x="413" y="360"/>
                  </a:lnTo>
                  <a:lnTo>
                    <a:pt x="427" y="356"/>
                  </a:lnTo>
                  <a:lnTo>
                    <a:pt x="436" y="352"/>
                  </a:lnTo>
                  <a:lnTo>
                    <a:pt x="440" y="351"/>
                  </a:lnTo>
                  <a:lnTo>
                    <a:pt x="441" y="351"/>
                  </a:lnTo>
                  <a:lnTo>
                    <a:pt x="444" y="350"/>
                  </a:lnTo>
                  <a:lnTo>
                    <a:pt x="446" y="349"/>
                  </a:lnTo>
                  <a:lnTo>
                    <a:pt x="450" y="346"/>
                  </a:lnTo>
                  <a:lnTo>
                    <a:pt x="453" y="345"/>
                  </a:lnTo>
                  <a:lnTo>
                    <a:pt x="454" y="343"/>
                  </a:lnTo>
                  <a:lnTo>
                    <a:pt x="455" y="343"/>
                  </a:lnTo>
                  <a:lnTo>
                    <a:pt x="455" y="343"/>
                  </a:lnTo>
                  <a:lnTo>
                    <a:pt x="455" y="341"/>
                  </a:lnTo>
                  <a:lnTo>
                    <a:pt x="457" y="339"/>
                  </a:lnTo>
                  <a:lnTo>
                    <a:pt x="459" y="337"/>
                  </a:lnTo>
                  <a:lnTo>
                    <a:pt x="461" y="333"/>
                  </a:lnTo>
                  <a:lnTo>
                    <a:pt x="462" y="330"/>
                  </a:lnTo>
                  <a:lnTo>
                    <a:pt x="464" y="328"/>
                  </a:lnTo>
                  <a:lnTo>
                    <a:pt x="468" y="325"/>
                  </a:lnTo>
                  <a:lnTo>
                    <a:pt x="471" y="322"/>
                  </a:lnTo>
                  <a:lnTo>
                    <a:pt x="475" y="321"/>
                  </a:lnTo>
                  <a:lnTo>
                    <a:pt x="479" y="317"/>
                  </a:lnTo>
                  <a:lnTo>
                    <a:pt x="481" y="313"/>
                  </a:lnTo>
                  <a:lnTo>
                    <a:pt x="485" y="309"/>
                  </a:lnTo>
                  <a:lnTo>
                    <a:pt x="489" y="305"/>
                  </a:lnTo>
                  <a:lnTo>
                    <a:pt x="492" y="303"/>
                  </a:lnTo>
                  <a:lnTo>
                    <a:pt x="493" y="303"/>
                  </a:lnTo>
                  <a:lnTo>
                    <a:pt x="495" y="304"/>
                  </a:lnTo>
                  <a:lnTo>
                    <a:pt x="495" y="305"/>
                  </a:lnTo>
                  <a:lnTo>
                    <a:pt x="495" y="308"/>
                  </a:lnTo>
                  <a:lnTo>
                    <a:pt x="495" y="311"/>
                  </a:lnTo>
                  <a:lnTo>
                    <a:pt x="495" y="313"/>
                  </a:lnTo>
                  <a:lnTo>
                    <a:pt x="493" y="316"/>
                  </a:lnTo>
                  <a:lnTo>
                    <a:pt x="492" y="318"/>
                  </a:lnTo>
                  <a:lnTo>
                    <a:pt x="491" y="321"/>
                  </a:lnTo>
                  <a:lnTo>
                    <a:pt x="488" y="324"/>
                  </a:lnTo>
                  <a:lnTo>
                    <a:pt x="485" y="326"/>
                  </a:lnTo>
                  <a:lnTo>
                    <a:pt x="483" y="329"/>
                  </a:lnTo>
                  <a:lnTo>
                    <a:pt x="481" y="332"/>
                  </a:lnTo>
                  <a:lnTo>
                    <a:pt x="480" y="332"/>
                  </a:lnTo>
                  <a:lnTo>
                    <a:pt x="480" y="333"/>
                  </a:lnTo>
                  <a:lnTo>
                    <a:pt x="480" y="334"/>
                  </a:lnTo>
                  <a:lnTo>
                    <a:pt x="480" y="337"/>
                  </a:lnTo>
                  <a:lnTo>
                    <a:pt x="483" y="338"/>
                  </a:lnTo>
                  <a:lnTo>
                    <a:pt x="485" y="339"/>
                  </a:lnTo>
                  <a:lnTo>
                    <a:pt x="488" y="339"/>
                  </a:lnTo>
                  <a:lnTo>
                    <a:pt x="492" y="339"/>
                  </a:lnTo>
                  <a:lnTo>
                    <a:pt x="495" y="338"/>
                  </a:lnTo>
                  <a:lnTo>
                    <a:pt x="497" y="338"/>
                  </a:lnTo>
                  <a:lnTo>
                    <a:pt x="497" y="338"/>
                  </a:lnTo>
                  <a:lnTo>
                    <a:pt x="499" y="338"/>
                  </a:lnTo>
                  <a:lnTo>
                    <a:pt x="500" y="337"/>
                  </a:lnTo>
                  <a:lnTo>
                    <a:pt x="502" y="335"/>
                  </a:lnTo>
                  <a:lnTo>
                    <a:pt x="506" y="335"/>
                  </a:lnTo>
                  <a:lnTo>
                    <a:pt x="510" y="334"/>
                  </a:lnTo>
                  <a:lnTo>
                    <a:pt x="513" y="333"/>
                  </a:lnTo>
                  <a:lnTo>
                    <a:pt x="522" y="330"/>
                  </a:lnTo>
                  <a:lnTo>
                    <a:pt x="531" y="330"/>
                  </a:lnTo>
                  <a:lnTo>
                    <a:pt x="538" y="330"/>
                  </a:lnTo>
                  <a:lnTo>
                    <a:pt x="540" y="332"/>
                  </a:lnTo>
                  <a:lnTo>
                    <a:pt x="542" y="333"/>
                  </a:lnTo>
                  <a:lnTo>
                    <a:pt x="543" y="333"/>
                  </a:lnTo>
                  <a:lnTo>
                    <a:pt x="543" y="334"/>
                  </a:lnTo>
                  <a:lnTo>
                    <a:pt x="543" y="334"/>
                  </a:lnTo>
                  <a:lnTo>
                    <a:pt x="546" y="333"/>
                  </a:lnTo>
                  <a:lnTo>
                    <a:pt x="547" y="333"/>
                  </a:lnTo>
                  <a:lnTo>
                    <a:pt x="550" y="333"/>
                  </a:lnTo>
                  <a:lnTo>
                    <a:pt x="551" y="332"/>
                  </a:lnTo>
                  <a:lnTo>
                    <a:pt x="552" y="332"/>
                  </a:lnTo>
                  <a:lnTo>
                    <a:pt x="555" y="333"/>
                  </a:lnTo>
                  <a:lnTo>
                    <a:pt x="556" y="334"/>
                  </a:lnTo>
                  <a:lnTo>
                    <a:pt x="556" y="335"/>
                  </a:lnTo>
                  <a:lnTo>
                    <a:pt x="556" y="338"/>
                  </a:lnTo>
                  <a:lnTo>
                    <a:pt x="555" y="339"/>
                  </a:lnTo>
                  <a:lnTo>
                    <a:pt x="555" y="341"/>
                  </a:lnTo>
                  <a:lnTo>
                    <a:pt x="555" y="342"/>
                  </a:lnTo>
                  <a:lnTo>
                    <a:pt x="555" y="342"/>
                  </a:lnTo>
                  <a:lnTo>
                    <a:pt x="555" y="345"/>
                  </a:lnTo>
                  <a:lnTo>
                    <a:pt x="556" y="346"/>
                  </a:lnTo>
                  <a:lnTo>
                    <a:pt x="556" y="349"/>
                  </a:lnTo>
                  <a:lnTo>
                    <a:pt x="555" y="351"/>
                  </a:lnTo>
                  <a:lnTo>
                    <a:pt x="553" y="352"/>
                  </a:lnTo>
                  <a:lnTo>
                    <a:pt x="551" y="354"/>
                  </a:lnTo>
                  <a:lnTo>
                    <a:pt x="550" y="355"/>
                  </a:lnTo>
                  <a:lnTo>
                    <a:pt x="548" y="355"/>
                  </a:lnTo>
                  <a:lnTo>
                    <a:pt x="548" y="355"/>
                  </a:lnTo>
                  <a:lnTo>
                    <a:pt x="550" y="356"/>
                  </a:lnTo>
                  <a:lnTo>
                    <a:pt x="550" y="359"/>
                  </a:lnTo>
                  <a:lnTo>
                    <a:pt x="548" y="362"/>
                  </a:lnTo>
                  <a:lnTo>
                    <a:pt x="546" y="364"/>
                  </a:lnTo>
                  <a:lnTo>
                    <a:pt x="544" y="366"/>
                  </a:lnTo>
                  <a:lnTo>
                    <a:pt x="542" y="368"/>
                  </a:lnTo>
                  <a:lnTo>
                    <a:pt x="538" y="371"/>
                  </a:lnTo>
                  <a:lnTo>
                    <a:pt x="534" y="373"/>
                  </a:lnTo>
                  <a:lnTo>
                    <a:pt x="531" y="376"/>
                  </a:lnTo>
                  <a:lnTo>
                    <a:pt x="529" y="377"/>
                  </a:lnTo>
                  <a:lnTo>
                    <a:pt x="526" y="379"/>
                  </a:lnTo>
                  <a:lnTo>
                    <a:pt x="523" y="380"/>
                  </a:lnTo>
                  <a:lnTo>
                    <a:pt x="519" y="383"/>
                  </a:lnTo>
                  <a:lnTo>
                    <a:pt x="514" y="384"/>
                  </a:lnTo>
                  <a:lnTo>
                    <a:pt x="512" y="385"/>
                  </a:lnTo>
                  <a:lnTo>
                    <a:pt x="509" y="386"/>
                  </a:lnTo>
                  <a:lnTo>
                    <a:pt x="504" y="386"/>
                  </a:lnTo>
                  <a:lnTo>
                    <a:pt x="495" y="388"/>
                  </a:lnTo>
                  <a:lnTo>
                    <a:pt x="484" y="388"/>
                  </a:lnTo>
                  <a:lnTo>
                    <a:pt x="476" y="389"/>
                  </a:lnTo>
                  <a:lnTo>
                    <a:pt x="472" y="389"/>
                  </a:lnTo>
                  <a:lnTo>
                    <a:pt x="472" y="389"/>
                  </a:lnTo>
                  <a:lnTo>
                    <a:pt x="474" y="390"/>
                  </a:lnTo>
                  <a:lnTo>
                    <a:pt x="474" y="390"/>
                  </a:lnTo>
                  <a:lnTo>
                    <a:pt x="472" y="392"/>
                  </a:lnTo>
                  <a:lnTo>
                    <a:pt x="470" y="392"/>
                  </a:lnTo>
                  <a:lnTo>
                    <a:pt x="466" y="393"/>
                  </a:lnTo>
                  <a:lnTo>
                    <a:pt x="462" y="393"/>
                  </a:lnTo>
                  <a:lnTo>
                    <a:pt x="459" y="394"/>
                  </a:lnTo>
                  <a:lnTo>
                    <a:pt x="455" y="394"/>
                  </a:lnTo>
                  <a:lnTo>
                    <a:pt x="453" y="394"/>
                  </a:lnTo>
                  <a:lnTo>
                    <a:pt x="453" y="394"/>
                  </a:lnTo>
                  <a:lnTo>
                    <a:pt x="453" y="398"/>
                  </a:lnTo>
                  <a:lnTo>
                    <a:pt x="455" y="405"/>
                  </a:lnTo>
                  <a:lnTo>
                    <a:pt x="458" y="413"/>
                  </a:lnTo>
                  <a:lnTo>
                    <a:pt x="459" y="419"/>
                  </a:lnTo>
                  <a:lnTo>
                    <a:pt x="461" y="423"/>
                  </a:lnTo>
                  <a:lnTo>
                    <a:pt x="455" y="424"/>
                  </a:lnTo>
                  <a:lnTo>
                    <a:pt x="446" y="427"/>
                  </a:lnTo>
                  <a:lnTo>
                    <a:pt x="433" y="428"/>
                  </a:lnTo>
                  <a:lnTo>
                    <a:pt x="420" y="430"/>
                  </a:lnTo>
                  <a:lnTo>
                    <a:pt x="396" y="434"/>
                  </a:lnTo>
                  <a:lnTo>
                    <a:pt x="374" y="439"/>
                  </a:lnTo>
                  <a:lnTo>
                    <a:pt x="351" y="444"/>
                  </a:lnTo>
                  <a:lnTo>
                    <a:pt x="328" y="447"/>
                  </a:lnTo>
                  <a:lnTo>
                    <a:pt x="305" y="449"/>
                  </a:lnTo>
                  <a:lnTo>
                    <a:pt x="298" y="444"/>
                  </a:lnTo>
                  <a:lnTo>
                    <a:pt x="294" y="435"/>
                  </a:lnTo>
                  <a:lnTo>
                    <a:pt x="292" y="424"/>
                  </a:lnTo>
                  <a:lnTo>
                    <a:pt x="290" y="417"/>
                  </a:lnTo>
                  <a:lnTo>
                    <a:pt x="290" y="413"/>
                  </a:lnTo>
                  <a:lnTo>
                    <a:pt x="290" y="418"/>
                  </a:lnTo>
                  <a:lnTo>
                    <a:pt x="290" y="430"/>
                  </a:lnTo>
                  <a:lnTo>
                    <a:pt x="292" y="447"/>
                  </a:lnTo>
                  <a:lnTo>
                    <a:pt x="293" y="465"/>
                  </a:lnTo>
                  <a:lnTo>
                    <a:pt x="296" y="485"/>
                  </a:lnTo>
                  <a:lnTo>
                    <a:pt x="300" y="500"/>
                  </a:lnTo>
                  <a:lnTo>
                    <a:pt x="303" y="516"/>
                  </a:lnTo>
                  <a:lnTo>
                    <a:pt x="306" y="537"/>
                  </a:lnTo>
                  <a:lnTo>
                    <a:pt x="307" y="559"/>
                  </a:lnTo>
                  <a:lnTo>
                    <a:pt x="310" y="583"/>
                  </a:lnTo>
                  <a:lnTo>
                    <a:pt x="311" y="604"/>
                  </a:lnTo>
                  <a:lnTo>
                    <a:pt x="314" y="621"/>
                  </a:lnTo>
                  <a:lnTo>
                    <a:pt x="315" y="630"/>
                  </a:lnTo>
                  <a:lnTo>
                    <a:pt x="317" y="638"/>
                  </a:lnTo>
                  <a:lnTo>
                    <a:pt x="318" y="643"/>
                  </a:lnTo>
                  <a:lnTo>
                    <a:pt x="319" y="646"/>
                  </a:lnTo>
                  <a:lnTo>
                    <a:pt x="319" y="647"/>
                  </a:lnTo>
                  <a:lnTo>
                    <a:pt x="318" y="647"/>
                  </a:lnTo>
                  <a:lnTo>
                    <a:pt x="317" y="647"/>
                  </a:lnTo>
                  <a:lnTo>
                    <a:pt x="313" y="647"/>
                  </a:lnTo>
                  <a:lnTo>
                    <a:pt x="310" y="647"/>
                  </a:lnTo>
                  <a:lnTo>
                    <a:pt x="306" y="648"/>
                  </a:lnTo>
                  <a:lnTo>
                    <a:pt x="305" y="648"/>
                  </a:lnTo>
                  <a:lnTo>
                    <a:pt x="303" y="650"/>
                  </a:lnTo>
                  <a:lnTo>
                    <a:pt x="303" y="654"/>
                  </a:lnTo>
                  <a:lnTo>
                    <a:pt x="302" y="664"/>
                  </a:lnTo>
                  <a:lnTo>
                    <a:pt x="300" y="682"/>
                  </a:lnTo>
                  <a:lnTo>
                    <a:pt x="298" y="703"/>
                  </a:lnTo>
                  <a:lnTo>
                    <a:pt x="296" y="727"/>
                  </a:lnTo>
                  <a:lnTo>
                    <a:pt x="292" y="753"/>
                  </a:lnTo>
                  <a:lnTo>
                    <a:pt x="289" y="779"/>
                  </a:lnTo>
                  <a:lnTo>
                    <a:pt x="286" y="803"/>
                  </a:lnTo>
                  <a:lnTo>
                    <a:pt x="284" y="824"/>
                  </a:lnTo>
                  <a:lnTo>
                    <a:pt x="281" y="841"/>
                  </a:lnTo>
                  <a:lnTo>
                    <a:pt x="280" y="851"/>
                  </a:lnTo>
                  <a:lnTo>
                    <a:pt x="276" y="867"/>
                  </a:lnTo>
                  <a:lnTo>
                    <a:pt x="272" y="879"/>
                  </a:lnTo>
                  <a:lnTo>
                    <a:pt x="268" y="890"/>
                  </a:lnTo>
                  <a:lnTo>
                    <a:pt x="267" y="906"/>
                  </a:lnTo>
                  <a:lnTo>
                    <a:pt x="265" y="923"/>
                  </a:lnTo>
                  <a:lnTo>
                    <a:pt x="265" y="939"/>
                  </a:lnTo>
                  <a:lnTo>
                    <a:pt x="265" y="951"/>
                  </a:lnTo>
                  <a:lnTo>
                    <a:pt x="264" y="959"/>
                  </a:lnTo>
                  <a:lnTo>
                    <a:pt x="264" y="964"/>
                  </a:lnTo>
                  <a:lnTo>
                    <a:pt x="263" y="976"/>
                  </a:lnTo>
                  <a:lnTo>
                    <a:pt x="263" y="990"/>
                  </a:lnTo>
                  <a:lnTo>
                    <a:pt x="262" y="1007"/>
                  </a:lnTo>
                  <a:lnTo>
                    <a:pt x="262" y="1024"/>
                  </a:lnTo>
                  <a:lnTo>
                    <a:pt x="260" y="1038"/>
                  </a:lnTo>
                  <a:lnTo>
                    <a:pt x="260" y="1048"/>
                  </a:lnTo>
                  <a:lnTo>
                    <a:pt x="262" y="1061"/>
                  </a:lnTo>
                  <a:lnTo>
                    <a:pt x="264" y="1069"/>
                  </a:lnTo>
                  <a:lnTo>
                    <a:pt x="265" y="1074"/>
                  </a:lnTo>
                  <a:lnTo>
                    <a:pt x="265" y="1078"/>
                  </a:lnTo>
                  <a:lnTo>
                    <a:pt x="264" y="1080"/>
                  </a:lnTo>
                  <a:lnTo>
                    <a:pt x="264" y="1083"/>
                  </a:lnTo>
                  <a:lnTo>
                    <a:pt x="263" y="1084"/>
                  </a:lnTo>
                  <a:lnTo>
                    <a:pt x="263" y="1086"/>
                  </a:lnTo>
                  <a:lnTo>
                    <a:pt x="263" y="1087"/>
                  </a:lnTo>
                  <a:lnTo>
                    <a:pt x="264" y="1089"/>
                  </a:lnTo>
                  <a:lnTo>
                    <a:pt x="267" y="1092"/>
                  </a:lnTo>
                  <a:lnTo>
                    <a:pt x="268" y="1096"/>
                  </a:lnTo>
                  <a:lnTo>
                    <a:pt x="271" y="1099"/>
                  </a:lnTo>
                  <a:lnTo>
                    <a:pt x="273" y="1101"/>
                  </a:lnTo>
                  <a:lnTo>
                    <a:pt x="280" y="1106"/>
                  </a:lnTo>
                  <a:lnTo>
                    <a:pt x="292" y="1112"/>
                  </a:lnTo>
                  <a:lnTo>
                    <a:pt x="303" y="1116"/>
                  </a:lnTo>
                  <a:lnTo>
                    <a:pt x="314" y="1120"/>
                  </a:lnTo>
                  <a:lnTo>
                    <a:pt x="318" y="1121"/>
                  </a:lnTo>
                  <a:lnTo>
                    <a:pt x="322" y="1122"/>
                  </a:lnTo>
                  <a:lnTo>
                    <a:pt x="324" y="1124"/>
                  </a:lnTo>
                  <a:lnTo>
                    <a:pt x="326" y="1125"/>
                  </a:lnTo>
                  <a:lnTo>
                    <a:pt x="326" y="1126"/>
                  </a:lnTo>
                  <a:lnTo>
                    <a:pt x="327" y="1129"/>
                  </a:lnTo>
                  <a:lnTo>
                    <a:pt x="327" y="1131"/>
                  </a:lnTo>
                  <a:lnTo>
                    <a:pt x="327" y="1134"/>
                  </a:lnTo>
                  <a:lnTo>
                    <a:pt x="327" y="1134"/>
                  </a:lnTo>
                  <a:lnTo>
                    <a:pt x="327" y="1135"/>
                  </a:lnTo>
                  <a:lnTo>
                    <a:pt x="326" y="1137"/>
                  </a:lnTo>
                  <a:lnTo>
                    <a:pt x="323" y="1138"/>
                  </a:lnTo>
                  <a:lnTo>
                    <a:pt x="320" y="1139"/>
                  </a:lnTo>
                  <a:lnTo>
                    <a:pt x="317" y="1142"/>
                  </a:lnTo>
                  <a:lnTo>
                    <a:pt x="314" y="1143"/>
                  </a:lnTo>
                  <a:lnTo>
                    <a:pt x="307" y="1143"/>
                  </a:lnTo>
                  <a:lnTo>
                    <a:pt x="296" y="1143"/>
                  </a:lnTo>
                  <a:lnTo>
                    <a:pt x="280" y="1143"/>
                  </a:lnTo>
                  <a:lnTo>
                    <a:pt x="264" y="1142"/>
                  </a:lnTo>
                  <a:lnTo>
                    <a:pt x="251" y="1141"/>
                  </a:lnTo>
                  <a:lnTo>
                    <a:pt x="243" y="1138"/>
                  </a:lnTo>
                  <a:lnTo>
                    <a:pt x="238" y="1137"/>
                  </a:lnTo>
                  <a:lnTo>
                    <a:pt x="234" y="1134"/>
                  </a:lnTo>
                  <a:lnTo>
                    <a:pt x="230" y="1133"/>
                  </a:lnTo>
                  <a:lnTo>
                    <a:pt x="228" y="1131"/>
                  </a:lnTo>
                  <a:lnTo>
                    <a:pt x="226" y="1131"/>
                  </a:lnTo>
                  <a:lnTo>
                    <a:pt x="222" y="1131"/>
                  </a:lnTo>
                  <a:lnTo>
                    <a:pt x="218" y="1131"/>
                  </a:lnTo>
                  <a:lnTo>
                    <a:pt x="214" y="1131"/>
                  </a:lnTo>
                  <a:lnTo>
                    <a:pt x="211" y="1131"/>
                  </a:lnTo>
                  <a:lnTo>
                    <a:pt x="204" y="1131"/>
                  </a:lnTo>
                  <a:lnTo>
                    <a:pt x="195" y="1130"/>
                  </a:lnTo>
                  <a:lnTo>
                    <a:pt x="187" y="1127"/>
                  </a:lnTo>
                  <a:lnTo>
                    <a:pt x="182" y="1126"/>
                  </a:lnTo>
                  <a:lnTo>
                    <a:pt x="182" y="1121"/>
                  </a:lnTo>
                  <a:lnTo>
                    <a:pt x="180" y="1112"/>
                  </a:lnTo>
                  <a:lnTo>
                    <a:pt x="179" y="1101"/>
                  </a:lnTo>
                  <a:lnTo>
                    <a:pt x="179" y="1092"/>
                  </a:lnTo>
                  <a:lnTo>
                    <a:pt x="179" y="1086"/>
                  </a:lnTo>
                  <a:lnTo>
                    <a:pt x="180" y="1083"/>
                  </a:lnTo>
                  <a:lnTo>
                    <a:pt x="180" y="1079"/>
                  </a:lnTo>
                  <a:lnTo>
                    <a:pt x="182" y="1076"/>
                  </a:lnTo>
                  <a:lnTo>
                    <a:pt x="183" y="1072"/>
                  </a:lnTo>
                  <a:lnTo>
                    <a:pt x="183" y="1069"/>
                  </a:lnTo>
                  <a:lnTo>
                    <a:pt x="183" y="1067"/>
                  </a:lnTo>
                  <a:lnTo>
                    <a:pt x="184" y="1066"/>
                  </a:lnTo>
                  <a:lnTo>
                    <a:pt x="184" y="1037"/>
                  </a:lnTo>
                  <a:lnTo>
                    <a:pt x="184" y="1033"/>
                  </a:lnTo>
                  <a:lnTo>
                    <a:pt x="184" y="1021"/>
                  </a:lnTo>
                  <a:lnTo>
                    <a:pt x="184" y="1004"/>
                  </a:lnTo>
                  <a:lnTo>
                    <a:pt x="183" y="983"/>
                  </a:lnTo>
                  <a:lnTo>
                    <a:pt x="183" y="960"/>
                  </a:lnTo>
                  <a:lnTo>
                    <a:pt x="183" y="938"/>
                  </a:lnTo>
                  <a:lnTo>
                    <a:pt x="183" y="915"/>
                  </a:lnTo>
                  <a:lnTo>
                    <a:pt x="183" y="898"/>
                  </a:lnTo>
                  <a:lnTo>
                    <a:pt x="184" y="885"/>
                  </a:lnTo>
                  <a:lnTo>
                    <a:pt x="186" y="866"/>
                  </a:lnTo>
                  <a:lnTo>
                    <a:pt x="188" y="851"/>
                  </a:lnTo>
                  <a:lnTo>
                    <a:pt x="188" y="841"/>
                  </a:lnTo>
                  <a:lnTo>
                    <a:pt x="188" y="834"/>
                  </a:lnTo>
                  <a:lnTo>
                    <a:pt x="188" y="830"/>
                  </a:lnTo>
                  <a:lnTo>
                    <a:pt x="187" y="818"/>
                  </a:lnTo>
                  <a:lnTo>
                    <a:pt x="187" y="804"/>
                  </a:lnTo>
                  <a:lnTo>
                    <a:pt x="186" y="788"/>
                  </a:lnTo>
                  <a:lnTo>
                    <a:pt x="186" y="771"/>
                  </a:lnTo>
                  <a:lnTo>
                    <a:pt x="186" y="758"/>
                  </a:lnTo>
                  <a:lnTo>
                    <a:pt x="184" y="748"/>
                  </a:lnTo>
                  <a:lnTo>
                    <a:pt x="184" y="744"/>
                  </a:lnTo>
                  <a:lnTo>
                    <a:pt x="184" y="748"/>
                  </a:lnTo>
                  <a:lnTo>
                    <a:pt x="183" y="760"/>
                  </a:lnTo>
                  <a:lnTo>
                    <a:pt x="180" y="775"/>
                  </a:lnTo>
                  <a:lnTo>
                    <a:pt x="178" y="795"/>
                  </a:lnTo>
                  <a:lnTo>
                    <a:pt x="175" y="817"/>
                  </a:lnTo>
                  <a:lnTo>
                    <a:pt x="173" y="839"/>
                  </a:lnTo>
                  <a:lnTo>
                    <a:pt x="170" y="862"/>
                  </a:lnTo>
                  <a:lnTo>
                    <a:pt x="167" y="880"/>
                  </a:lnTo>
                  <a:lnTo>
                    <a:pt x="166" y="896"/>
                  </a:lnTo>
                  <a:lnTo>
                    <a:pt x="165" y="905"/>
                  </a:lnTo>
                  <a:lnTo>
                    <a:pt x="163" y="917"/>
                  </a:lnTo>
                  <a:lnTo>
                    <a:pt x="161" y="926"/>
                  </a:lnTo>
                  <a:lnTo>
                    <a:pt x="159" y="934"/>
                  </a:lnTo>
                  <a:lnTo>
                    <a:pt x="159" y="942"/>
                  </a:lnTo>
                  <a:lnTo>
                    <a:pt x="159" y="952"/>
                  </a:lnTo>
                  <a:lnTo>
                    <a:pt x="161" y="962"/>
                  </a:lnTo>
                  <a:lnTo>
                    <a:pt x="162" y="974"/>
                  </a:lnTo>
                  <a:lnTo>
                    <a:pt x="165" y="982"/>
                  </a:lnTo>
                  <a:lnTo>
                    <a:pt x="166" y="997"/>
                  </a:lnTo>
                  <a:lnTo>
                    <a:pt x="167" y="1014"/>
                  </a:lnTo>
                  <a:lnTo>
                    <a:pt x="169" y="1033"/>
                  </a:lnTo>
                  <a:lnTo>
                    <a:pt x="170" y="1053"/>
                  </a:lnTo>
                  <a:lnTo>
                    <a:pt x="170" y="1070"/>
                  </a:lnTo>
                  <a:lnTo>
                    <a:pt x="171" y="1082"/>
                  </a:lnTo>
                  <a:lnTo>
                    <a:pt x="171" y="1088"/>
                  </a:lnTo>
                  <a:lnTo>
                    <a:pt x="170" y="1093"/>
                  </a:lnTo>
                  <a:lnTo>
                    <a:pt x="169" y="1097"/>
                  </a:lnTo>
                  <a:lnTo>
                    <a:pt x="167" y="1101"/>
                  </a:lnTo>
                  <a:lnTo>
                    <a:pt x="167" y="1105"/>
                  </a:lnTo>
                  <a:lnTo>
                    <a:pt x="169" y="1109"/>
                  </a:lnTo>
                  <a:lnTo>
                    <a:pt x="170" y="1113"/>
                  </a:lnTo>
                  <a:lnTo>
                    <a:pt x="171" y="1117"/>
                  </a:lnTo>
                  <a:lnTo>
                    <a:pt x="174" y="1122"/>
                  </a:lnTo>
                  <a:lnTo>
                    <a:pt x="179" y="1130"/>
                  </a:lnTo>
                  <a:lnTo>
                    <a:pt x="184" y="1138"/>
                  </a:lnTo>
                  <a:lnTo>
                    <a:pt x="187" y="1144"/>
                  </a:lnTo>
                  <a:lnTo>
                    <a:pt x="188" y="1148"/>
                  </a:lnTo>
                  <a:lnTo>
                    <a:pt x="188" y="1151"/>
                  </a:lnTo>
                  <a:lnTo>
                    <a:pt x="190" y="1152"/>
                  </a:lnTo>
                  <a:lnTo>
                    <a:pt x="190" y="1154"/>
                  </a:lnTo>
                  <a:lnTo>
                    <a:pt x="190" y="1155"/>
                  </a:lnTo>
                  <a:lnTo>
                    <a:pt x="190" y="1158"/>
                  </a:lnTo>
                  <a:lnTo>
                    <a:pt x="190" y="1161"/>
                  </a:lnTo>
                  <a:lnTo>
                    <a:pt x="188" y="1164"/>
                  </a:lnTo>
                  <a:lnTo>
                    <a:pt x="188" y="1165"/>
                  </a:lnTo>
                  <a:lnTo>
                    <a:pt x="184" y="1168"/>
                  </a:lnTo>
                  <a:lnTo>
                    <a:pt x="175" y="1171"/>
                  </a:lnTo>
                  <a:lnTo>
                    <a:pt x="162" y="1172"/>
                  </a:lnTo>
                  <a:lnTo>
                    <a:pt x="148" y="1173"/>
                  </a:lnTo>
                  <a:lnTo>
                    <a:pt x="135" y="1169"/>
                  </a:lnTo>
                  <a:lnTo>
                    <a:pt x="125" y="1165"/>
                  </a:lnTo>
                  <a:lnTo>
                    <a:pt x="119" y="1160"/>
                  </a:lnTo>
                  <a:lnTo>
                    <a:pt x="116" y="1158"/>
                  </a:lnTo>
                  <a:lnTo>
                    <a:pt x="116" y="1155"/>
                  </a:lnTo>
                  <a:lnTo>
                    <a:pt x="116" y="1152"/>
                  </a:lnTo>
                  <a:lnTo>
                    <a:pt x="116" y="1150"/>
                  </a:lnTo>
                  <a:lnTo>
                    <a:pt x="116" y="1148"/>
                  </a:lnTo>
                  <a:lnTo>
                    <a:pt x="115" y="1147"/>
                  </a:lnTo>
                  <a:lnTo>
                    <a:pt x="115" y="1147"/>
                  </a:lnTo>
                  <a:lnTo>
                    <a:pt x="114" y="1146"/>
                  </a:lnTo>
                  <a:lnTo>
                    <a:pt x="114" y="1144"/>
                  </a:lnTo>
                  <a:lnTo>
                    <a:pt x="112" y="1142"/>
                  </a:lnTo>
                  <a:lnTo>
                    <a:pt x="111" y="1137"/>
                  </a:lnTo>
                  <a:lnTo>
                    <a:pt x="111" y="1126"/>
                  </a:lnTo>
                  <a:lnTo>
                    <a:pt x="111" y="1114"/>
                  </a:lnTo>
                  <a:lnTo>
                    <a:pt x="111" y="1105"/>
                  </a:lnTo>
                  <a:lnTo>
                    <a:pt x="111" y="1101"/>
                  </a:lnTo>
                  <a:lnTo>
                    <a:pt x="111" y="1101"/>
                  </a:lnTo>
                  <a:lnTo>
                    <a:pt x="110" y="1100"/>
                  </a:lnTo>
                  <a:lnTo>
                    <a:pt x="107" y="1099"/>
                  </a:lnTo>
                  <a:lnTo>
                    <a:pt x="106" y="1097"/>
                  </a:lnTo>
                  <a:lnTo>
                    <a:pt x="103" y="1095"/>
                  </a:lnTo>
                  <a:lnTo>
                    <a:pt x="102" y="1093"/>
                  </a:lnTo>
                  <a:lnTo>
                    <a:pt x="102" y="1092"/>
                  </a:lnTo>
                  <a:lnTo>
                    <a:pt x="102" y="1089"/>
                  </a:lnTo>
                  <a:lnTo>
                    <a:pt x="102" y="1087"/>
                  </a:lnTo>
                  <a:lnTo>
                    <a:pt x="102" y="1082"/>
                  </a:lnTo>
                  <a:lnTo>
                    <a:pt x="102" y="1078"/>
                  </a:lnTo>
                  <a:lnTo>
                    <a:pt x="102" y="1075"/>
                  </a:lnTo>
                  <a:lnTo>
                    <a:pt x="102" y="1072"/>
                  </a:lnTo>
                  <a:lnTo>
                    <a:pt x="101" y="1069"/>
                  </a:lnTo>
                  <a:lnTo>
                    <a:pt x="99" y="1058"/>
                  </a:lnTo>
                  <a:lnTo>
                    <a:pt x="97" y="1041"/>
                  </a:lnTo>
                  <a:lnTo>
                    <a:pt x="94" y="1021"/>
                  </a:lnTo>
                  <a:lnTo>
                    <a:pt x="91" y="1000"/>
                  </a:lnTo>
                  <a:lnTo>
                    <a:pt x="89" y="978"/>
                  </a:lnTo>
                  <a:lnTo>
                    <a:pt x="87" y="957"/>
                  </a:lnTo>
                  <a:lnTo>
                    <a:pt x="85" y="939"/>
                  </a:lnTo>
                  <a:lnTo>
                    <a:pt x="85" y="925"/>
                  </a:lnTo>
                  <a:lnTo>
                    <a:pt x="85" y="905"/>
                  </a:lnTo>
                  <a:lnTo>
                    <a:pt x="85" y="890"/>
                  </a:lnTo>
                  <a:lnTo>
                    <a:pt x="86" y="879"/>
                  </a:lnTo>
                  <a:lnTo>
                    <a:pt x="86" y="868"/>
                  </a:lnTo>
                  <a:lnTo>
                    <a:pt x="86" y="856"/>
                  </a:lnTo>
                  <a:lnTo>
                    <a:pt x="86" y="846"/>
                  </a:lnTo>
                  <a:lnTo>
                    <a:pt x="84" y="829"/>
                  </a:lnTo>
                  <a:lnTo>
                    <a:pt x="82" y="808"/>
                  </a:lnTo>
                  <a:lnTo>
                    <a:pt x="80" y="786"/>
                  </a:lnTo>
                  <a:lnTo>
                    <a:pt x="77" y="761"/>
                  </a:lnTo>
                  <a:lnTo>
                    <a:pt x="74" y="739"/>
                  </a:lnTo>
                  <a:lnTo>
                    <a:pt x="73" y="719"/>
                  </a:lnTo>
                  <a:lnTo>
                    <a:pt x="73" y="705"/>
                  </a:lnTo>
                  <a:lnTo>
                    <a:pt x="74" y="686"/>
                  </a:lnTo>
                  <a:lnTo>
                    <a:pt x="74" y="668"/>
                  </a:lnTo>
                  <a:lnTo>
                    <a:pt x="76" y="652"/>
                  </a:lnTo>
                  <a:lnTo>
                    <a:pt x="76" y="642"/>
                  </a:lnTo>
                  <a:lnTo>
                    <a:pt x="76" y="638"/>
                  </a:lnTo>
                  <a:lnTo>
                    <a:pt x="76" y="638"/>
                  </a:lnTo>
                  <a:lnTo>
                    <a:pt x="73" y="638"/>
                  </a:lnTo>
                  <a:lnTo>
                    <a:pt x="70" y="638"/>
                  </a:lnTo>
                  <a:lnTo>
                    <a:pt x="68" y="638"/>
                  </a:lnTo>
                  <a:lnTo>
                    <a:pt x="64" y="638"/>
                  </a:lnTo>
                  <a:lnTo>
                    <a:pt x="60" y="638"/>
                  </a:lnTo>
                  <a:lnTo>
                    <a:pt x="57" y="637"/>
                  </a:lnTo>
                  <a:lnTo>
                    <a:pt x="56" y="637"/>
                  </a:lnTo>
                  <a:lnTo>
                    <a:pt x="56" y="635"/>
                  </a:lnTo>
                  <a:lnTo>
                    <a:pt x="56" y="629"/>
                  </a:lnTo>
                  <a:lnTo>
                    <a:pt x="57" y="618"/>
                  </a:lnTo>
                  <a:lnTo>
                    <a:pt x="59" y="606"/>
                  </a:lnTo>
                  <a:lnTo>
                    <a:pt x="60" y="595"/>
                  </a:lnTo>
                  <a:lnTo>
                    <a:pt x="61" y="585"/>
                  </a:lnTo>
                  <a:lnTo>
                    <a:pt x="61" y="579"/>
                  </a:lnTo>
                  <a:lnTo>
                    <a:pt x="61" y="575"/>
                  </a:lnTo>
                  <a:lnTo>
                    <a:pt x="61" y="571"/>
                  </a:lnTo>
                  <a:lnTo>
                    <a:pt x="61" y="570"/>
                  </a:lnTo>
                  <a:lnTo>
                    <a:pt x="60" y="568"/>
                  </a:lnTo>
                  <a:lnTo>
                    <a:pt x="59" y="567"/>
                  </a:lnTo>
                  <a:lnTo>
                    <a:pt x="55" y="566"/>
                  </a:lnTo>
                  <a:lnTo>
                    <a:pt x="51" y="566"/>
                  </a:lnTo>
                  <a:lnTo>
                    <a:pt x="48" y="559"/>
                  </a:lnTo>
                  <a:lnTo>
                    <a:pt x="44" y="548"/>
                  </a:lnTo>
                  <a:lnTo>
                    <a:pt x="39" y="530"/>
                  </a:lnTo>
                  <a:lnTo>
                    <a:pt x="34" y="513"/>
                  </a:lnTo>
                  <a:lnTo>
                    <a:pt x="27" y="494"/>
                  </a:lnTo>
                  <a:lnTo>
                    <a:pt x="21" y="477"/>
                  </a:lnTo>
                  <a:lnTo>
                    <a:pt x="15" y="462"/>
                  </a:lnTo>
                  <a:lnTo>
                    <a:pt x="12" y="452"/>
                  </a:lnTo>
                  <a:lnTo>
                    <a:pt x="9" y="443"/>
                  </a:lnTo>
                  <a:lnTo>
                    <a:pt x="8" y="436"/>
                  </a:lnTo>
                  <a:lnTo>
                    <a:pt x="6" y="432"/>
                  </a:lnTo>
                  <a:lnTo>
                    <a:pt x="6" y="426"/>
                  </a:lnTo>
                  <a:lnTo>
                    <a:pt x="4" y="417"/>
                  </a:lnTo>
                  <a:lnTo>
                    <a:pt x="2" y="411"/>
                  </a:lnTo>
                  <a:lnTo>
                    <a:pt x="2" y="407"/>
                  </a:lnTo>
                  <a:lnTo>
                    <a:pt x="1" y="405"/>
                  </a:lnTo>
                  <a:lnTo>
                    <a:pt x="1" y="404"/>
                  </a:lnTo>
                  <a:lnTo>
                    <a:pt x="0" y="402"/>
                  </a:lnTo>
                  <a:lnTo>
                    <a:pt x="0" y="402"/>
                  </a:lnTo>
                  <a:lnTo>
                    <a:pt x="0" y="401"/>
                  </a:lnTo>
                  <a:lnTo>
                    <a:pt x="0" y="398"/>
                  </a:lnTo>
                  <a:lnTo>
                    <a:pt x="0" y="396"/>
                  </a:lnTo>
                  <a:lnTo>
                    <a:pt x="1" y="385"/>
                  </a:lnTo>
                  <a:lnTo>
                    <a:pt x="4" y="376"/>
                  </a:lnTo>
                  <a:lnTo>
                    <a:pt x="5" y="371"/>
                  </a:lnTo>
                  <a:lnTo>
                    <a:pt x="5" y="366"/>
                  </a:lnTo>
                  <a:lnTo>
                    <a:pt x="6" y="354"/>
                  </a:lnTo>
                  <a:lnTo>
                    <a:pt x="9" y="339"/>
                  </a:lnTo>
                  <a:lnTo>
                    <a:pt x="12" y="322"/>
                  </a:lnTo>
                  <a:lnTo>
                    <a:pt x="14" y="305"/>
                  </a:lnTo>
                  <a:lnTo>
                    <a:pt x="17" y="291"/>
                  </a:lnTo>
                  <a:lnTo>
                    <a:pt x="18" y="282"/>
                  </a:lnTo>
                  <a:lnTo>
                    <a:pt x="21" y="265"/>
                  </a:lnTo>
                  <a:lnTo>
                    <a:pt x="22" y="250"/>
                  </a:lnTo>
                  <a:lnTo>
                    <a:pt x="23" y="240"/>
                  </a:lnTo>
                  <a:lnTo>
                    <a:pt x="26" y="237"/>
                  </a:lnTo>
                  <a:lnTo>
                    <a:pt x="27" y="233"/>
                  </a:lnTo>
                  <a:lnTo>
                    <a:pt x="29" y="231"/>
                  </a:lnTo>
                  <a:lnTo>
                    <a:pt x="30" y="228"/>
                  </a:lnTo>
                  <a:lnTo>
                    <a:pt x="30" y="228"/>
                  </a:lnTo>
                  <a:lnTo>
                    <a:pt x="31" y="224"/>
                  </a:lnTo>
                  <a:lnTo>
                    <a:pt x="35" y="216"/>
                  </a:lnTo>
                  <a:lnTo>
                    <a:pt x="39" y="206"/>
                  </a:lnTo>
                  <a:lnTo>
                    <a:pt x="44" y="197"/>
                  </a:lnTo>
                  <a:lnTo>
                    <a:pt x="51" y="190"/>
                  </a:lnTo>
                  <a:lnTo>
                    <a:pt x="63" y="185"/>
                  </a:lnTo>
                  <a:lnTo>
                    <a:pt x="78" y="182"/>
                  </a:lnTo>
                  <a:lnTo>
                    <a:pt x="95" y="180"/>
                  </a:lnTo>
                  <a:lnTo>
                    <a:pt x="108" y="176"/>
                  </a:lnTo>
                  <a:lnTo>
                    <a:pt x="116" y="173"/>
                  </a:lnTo>
                  <a:lnTo>
                    <a:pt x="120" y="172"/>
                  </a:lnTo>
                  <a:lnTo>
                    <a:pt x="121" y="169"/>
                  </a:lnTo>
                  <a:lnTo>
                    <a:pt x="127" y="164"/>
                  </a:lnTo>
                  <a:lnTo>
                    <a:pt x="133" y="157"/>
                  </a:lnTo>
                  <a:lnTo>
                    <a:pt x="140" y="152"/>
                  </a:lnTo>
                  <a:lnTo>
                    <a:pt x="144" y="148"/>
                  </a:lnTo>
                  <a:lnTo>
                    <a:pt x="148" y="147"/>
                  </a:lnTo>
                  <a:lnTo>
                    <a:pt x="149" y="146"/>
                  </a:lnTo>
                  <a:lnTo>
                    <a:pt x="152" y="146"/>
                  </a:lnTo>
                  <a:lnTo>
                    <a:pt x="152" y="146"/>
                  </a:lnTo>
                  <a:lnTo>
                    <a:pt x="153" y="146"/>
                  </a:lnTo>
                  <a:lnTo>
                    <a:pt x="154" y="143"/>
                  </a:lnTo>
                  <a:lnTo>
                    <a:pt x="156" y="140"/>
                  </a:lnTo>
                  <a:lnTo>
                    <a:pt x="157" y="139"/>
                  </a:lnTo>
                  <a:lnTo>
                    <a:pt x="157" y="136"/>
                  </a:lnTo>
                  <a:lnTo>
                    <a:pt x="158" y="135"/>
                  </a:lnTo>
                  <a:lnTo>
                    <a:pt x="158" y="135"/>
                  </a:lnTo>
                  <a:lnTo>
                    <a:pt x="159" y="134"/>
                  </a:lnTo>
                  <a:lnTo>
                    <a:pt x="159" y="133"/>
                  </a:lnTo>
                  <a:lnTo>
                    <a:pt x="159" y="133"/>
                  </a:lnTo>
                  <a:lnTo>
                    <a:pt x="158" y="131"/>
                  </a:lnTo>
                  <a:lnTo>
                    <a:pt x="158" y="130"/>
                  </a:lnTo>
                  <a:lnTo>
                    <a:pt x="157" y="129"/>
                  </a:lnTo>
                  <a:lnTo>
                    <a:pt x="157" y="125"/>
                  </a:lnTo>
                  <a:lnTo>
                    <a:pt x="157" y="119"/>
                  </a:lnTo>
                  <a:lnTo>
                    <a:pt x="157" y="114"/>
                  </a:lnTo>
                  <a:lnTo>
                    <a:pt x="157" y="110"/>
                  </a:lnTo>
                  <a:lnTo>
                    <a:pt x="157" y="108"/>
                  </a:lnTo>
                  <a:lnTo>
                    <a:pt x="157" y="108"/>
                  </a:lnTo>
                  <a:lnTo>
                    <a:pt x="157" y="108"/>
                  </a:lnTo>
                  <a:lnTo>
                    <a:pt x="156" y="108"/>
                  </a:lnTo>
                  <a:lnTo>
                    <a:pt x="154" y="106"/>
                  </a:lnTo>
                  <a:lnTo>
                    <a:pt x="152" y="105"/>
                  </a:lnTo>
                  <a:lnTo>
                    <a:pt x="150" y="102"/>
                  </a:lnTo>
                  <a:lnTo>
                    <a:pt x="150" y="98"/>
                  </a:lnTo>
                  <a:lnTo>
                    <a:pt x="149" y="95"/>
                  </a:lnTo>
                  <a:lnTo>
                    <a:pt x="150" y="92"/>
                  </a:lnTo>
                  <a:lnTo>
                    <a:pt x="149" y="91"/>
                  </a:lnTo>
                  <a:lnTo>
                    <a:pt x="149" y="89"/>
                  </a:lnTo>
                  <a:lnTo>
                    <a:pt x="148" y="85"/>
                  </a:lnTo>
                  <a:lnTo>
                    <a:pt x="146" y="81"/>
                  </a:lnTo>
                  <a:lnTo>
                    <a:pt x="146" y="78"/>
                  </a:lnTo>
                  <a:lnTo>
                    <a:pt x="148" y="72"/>
                  </a:lnTo>
                  <a:lnTo>
                    <a:pt x="148" y="70"/>
                  </a:lnTo>
                  <a:lnTo>
                    <a:pt x="149" y="67"/>
                  </a:lnTo>
                  <a:lnTo>
                    <a:pt x="150" y="66"/>
                  </a:lnTo>
                  <a:lnTo>
                    <a:pt x="150" y="66"/>
                  </a:lnTo>
                  <a:lnTo>
                    <a:pt x="152" y="66"/>
                  </a:lnTo>
                  <a:lnTo>
                    <a:pt x="152" y="66"/>
                  </a:lnTo>
                  <a:lnTo>
                    <a:pt x="152" y="66"/>
                  </a:lnTo>
                  <a:lnTo>
                    <a:pt x="152" y="64"/>
                  </a:lnTo>
                  <a:lnTo>
                    <a:pt x="152" y="62"/>
                  </a:lnTo>
                  <a:lnTo>
                    <a:pt x="152" y="59"/>
                  </a:lnTo>
                  <a:lnTo>
                    <a:pt x="153" y="54"/>
                  </a:lnTo>
                  <a:lnTo>
                    <a:pt x="154" y="42"/>
                  </a:lnTo>
                  <a:lnTo>
                    <a:pt x="156" y="32"/>
                  </a:lnTo>
                  <a:lnTo>
                    <a:pt x="159" y="25"/>
                  </a:lnTo>
                  <a:lnTo>
                    <a:pt x="162" y="23"/>
                  </a:lnTo>
                  <a:lnTo>
                    <a:pt x="163" y="20"/>
                  </a:lnTo>
                  <a:lnTo>
                    <a:pt x="165" y="19"/>
                  </a:lnTo>
                  <a:lnTo>
                    <a:pt x="165" y="19"/>
                  </a:lnTo>
                  <a:lnTo>
                    <a:pt x="165" y="17"/>
                  </a:lnTo>
                  <a:lnTo>
                    <a:pt x="166" y="16"/>
                  </a:lnTo>
                  <a:lnTo>
                    <a:pt x="167" y="13"/>
                  </a:lnTo>
                  <a:lnTo>
                    <a:pt x="170" y="9"/>
                  </a:lnTo>
                  <a:lnTo>
                    <a:pt x="173" y="7"/>
                  </a:lnTo>
                  <a:lnTo>
                    <a:pt x="178" y="3"/>
                  </a:lnTo>
                  <a:lnTo>
                    <a:pt x="188" y="0"/>
                  </a:lnTo>
                  <a:lnTo>
                    <a:pt x="201"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93"/>
            <p:cNvSpPr>
              <a:spLocks/>
            </p:cNvSpPr>
            <p:nvPr/>
          </p:nvSpPr>
          <p:spPr bwMode="auto">
            <a:xfrm>
              <a:off x="1935163" y="3702050"/>
              <a:ext cx="161925" cy="279400"/>
            </a:xfrm>
            <a:custGeom>
              <a:avLst/>
              <a:gdLst>
                <a:gd name="T0" fmla="*/ 10 w 102"/>
                <a:gd name="T1" fmla="*/ 3 h 176"/>
                <a:gd name="T2" fmla="*/ 22 w 102"/>
                <a:gd name="T3" fmla="*/ 20 h 176"/>
                <a:gd name="T4" fmla="*/ 43 w 102"/>
                <a:gd name="T5" fmla="*/ 35 h 176"/>
                <a:gd name="T6" fmla="*/ 58 w 102"/>
                <a:gd name="T7" fmla="*/ 43 h 176"/>
                <a:gd name="T8" fmla="*/ 60 w 102"/>
                <a:gd name="T9" fmla="*/ 45 h 176"/>
                <a:gd name="T10" fmla="*/ 64 w 102"/>
                <a:gd name="T11" fmla="*/ 43 h 176"/>
                <a:gd name="T12" fmla="*/ 65 w 102"/>
                <a:gd name="T13" fmla="*/ 43 h 176"/>
                <a:gd name="T14" fmla="*/ 71 w 102"/>
                <a:gd name="T15" fmla="*/ 39 h 176"/>
                <a:gd name="T16" fmla="*/ 77 w 102"/>
                <a:gd name="T17" fmla="*/ 34 h 176"/>
                <a:gd name="T18" fmla="*/ 82 w 102"/>
                <a:gd name="T19" fmla="*/ 29 h 176"/>
                <a:gd name="T20" fmla="*/ 84 w 102"/>
                <a:gd name="T21" fmla="*/ 26 h 176"/>
                <a:gd name="T22" fmla="*/ 85 w 102"/>
                <a:gd name="T23" fmla="*/ 26 h 176"/>
                <a:gd name="T24" fmla="*/ 88 w 102"/>
                <a:gd name="T25" fmla="*/ 29 h 176"/>
                <a:gd name="T26" fmla="*/ 89 w 102"/>
                <a:gd name="T27" fmla="*/ 32 h 176"/>
                <a:gd name="T28" fmla="*/ 90 w 102"/>
                <a:gd name="T29" fmla="*/ 37 h 176"/>
                <a:gd name="T30" fmla="*/ 90 w 102"/>
                <a:gd name="T31" fmla="*/ 39 h 176"/>
                <a:gd name="T32" fmla="*/ 90 w 102"/>
                <a:gd name="T33" fmla="*/ 42 h 176"/>
                <a:gd name="T34" fmla="*/ 90 w 102"/>
                <a:gd name="T35" fmla="*/ 46 h 176"/>
                <a:gd name="T36" fmla="*/ 96 w 102"/>
                <a:gd name="T37" fmla="*/ 66 h 176"/>
                <a:gd name="T38" fmla="*/ 101 w 102"/>
                <a:gd name="T39" fmla="*/ 102 h 176"/>
                <a:gd name="T40" fmla="*/ 101 w 102"/>
                <a:gd name="T41" fmla="*/ 140 h 176"/>
                <a:gd name="T42" fmla="*/ 101 w 102"/>
                <a:gd name="T43" fmla="*/ 170 h 176"/>
                <a:gd name="T44" fmla="*/ 99 w 102"/>
                <a:gd name="T45" fmla="*/ 173 h 176"/>
                <a:gd name="T46" fmla="*/ 96 w 102"/>
                <a:gd name="T47" fmla="*/ 144 h 176"/>
                <a:gd name="T48" fmla="*/ 90 w 102"/>
                <a:gd name="T49" fmla="*/ 119 h 176"/>
                <a:gd name="T50" fmla="*/ 82 w 102"/>
                <a:gd name="T51" fmla="*/ 90 h 176"/>
                <a:gd name="T52" fmla="*/ 76 w 102"/>
                <a:gd name="T53" fmla="*/ 71 h 176"/>
                <a:gd name="T54" fmla="*/ 86 w 102"/>
                <a:gd name="T55" fmla="*/ 80 h 176"/>
                <a:gd name="T56" fmla="*/ 65 w 102"/>
                <a:gd name="T57" fmla="*/ 45 h 176"/>
                <a:gd name="T58" fmla="*/ 62 w 102"/>
                <a:gd name="T59" fmla="*/ 46 h 176"/>
                <a:gd name="T60" fmla="*/ 58 w 102"/>
                <a:gd name="T61" fmla="*/ 49 h 176"/>
                <a:gd name="T62" fmla="*/ 51 w 102"/>
                <a:gd name="T63" fmla="*/ 63 h 176"/>
                <a:gd name="T64" fmla="*/ 44 w 102"/>
                <a:gd name="T65" fmla="*/ 77 h 176"/>
                <a:gd name="T66" fmla="*/ 43 w 102"/>
                <a:gd name="T67" fmla="*/ 80 h 176"/>
                <a:gd name="T68" fmla="*/ 46 w 102"/>
                <a:gd name="T69" fmla="*/ 75 h 176"/>
                <a:gd name="T70" fmla="*/ 50 w 102"/>
                <a:gd name="T71" fmla="*/ 70 h 176"/>
                <a:gd name="T72" fmla="*/ 52 w 102"/>
                <a:gd name="T73" fmla="*/ 64 h 176"/>
                <a:gd name="T74" fmla="*/ 62 w 102"/>
                <a:gd name="T75" fmla="*/ 77 h 176"/>
                <a:gd name="T76" fmla="*/ 62 w 102"/>
                <a:gd name="T77" fmla="*/ 79 h 176"/>
                <a:gd name="T78" fmla="*/ 60 w 102"/>
                <a:gd name="T79" fmla="*/ 84 h 176"/>
                <a:gd name="T80" fmla="*/ 60 w 102"/>
                <a:gd name="T81" fmla="*/ 96 h 176"/>
                <a:gd name="T82" fmla="*/ 63 w 102"/>
                <a:gd name="T83" fmla="*/ 125 h 176"/>
                <a:gd name="T84" fmla="*/ 65 w 102"/>
                <a:gd name="T85" fmla="*/ 156 h 176"/>
                <a:gd name="T86" fmla="*/ 67 w 102"/>
                <a:gd name="T87" fmla="*/ 172 h 176"/>
                <a:gd name="T88" fmla="*/ 62 w 102"/>
                <a:gd name="T89" fmla="*/ 160 h 176"/>
                <a:gd name="T90" fmla="*/ 47 w 102"/>
                <a:gd name="T91" fmla="*/ 128 h 176"/>
                <a:gd name="T92" fmla="*/ 30 w 102"/>
                <a:gd name="T93" fmla="*/ 89 h 176"/>
                <a:gd name="T94" fmla="*/ 13 w 102"/>
                <a:gd name="T95" fmla="*/ 53 h 176"/>
                <a:gd name="T96" fmla="*/ 3 w 102"/>
                <a:gd name="T97" fmla="*/ 26 h 176"/>
                <a:gd name="T98" fmla="*/ 0 w 102"/>
                <a:gd name="T99" fmla="*/ 18 h 176"/>
                <a:gd name="T100" fmla="*/ 1 w 102"/>
                <a:gd name="T101" fmla="*/ 13 h 176"/>
                <a:gd name="T102" fmla="*/ 4 w 102"/>
                <a:gd name="T103" fmla="*/ 11 h 176"/>
                <a:gd name="T104" fmla="*/ 5 w 102"/>
                <a:gd name="T105" fmla="*/ 5 h 176"/>
                <a:gd name="T106" fmla="*/ 8 w 102"/>
                <a:gd name="T107" fmla="*/ 1 h 176"/>
                <a:gd name="T108" fmla="*/ 9 w 102"/>
                <a:gd name="T109"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176">
                  <a:moveTo>
                    <a:pt x="9" y="0"/>
                  </a:moveTo>
                  <a:lnTo>
                    <a:pt x="10" y="3"/>
                  </a:lnTo>
                  <a:lnTo>
                    <a:pt x="16" y="11"/>
                  </a:lnTo>
                  <a:lnTo>
                    <a:pt x="22" y="20"/>
                  </a:lnTo>
                  <a:lnTo>
                    <a:pt x="33" y="29"/>
                  </a:lnTo>
                  <a:lnTo>
                    <a:pt x="43" y="35"/>
                  </a:lnTo>
                  <a:lnTo>
                    <a:pt x="51" y="41"/>
                  </a:lnTo>
                  <a:lnTo>
                    <a:pt x="58" y="43"/>
                  </a:lnTo>
                  <a:lnTo>
                    <a:pt x="59" y="45"/>
                  </a:lnTo>
                  <a:lnTo>
                    <a:pt x="60" y="45"/>
                  </a:lnTo>
                  <a:lnTo>
                    <a:pt x="62" y="45"/>
                  </a:lnTo>
                  <a:lnTo>
                    <a:pt x="64" y="43"/>
                  </a:lnTo>
                  <a:lnTo>
                    <a:pt x="64" y="43"/>
                  </a:lnTo>
                  <a:lnTo>
                    <a:pt x="65" y="43"/>
                  </a:lnTo>
                  <a:lnTo>
                    <a:pt x="68" y="42"/>
                  </a:lnTo>
                  <a:lnTo>
                    <a:pt x="71" y="39"/>
                  </a:lnTo>
                  <a:lnTo>
                    <a:pt x="75" y="38"/>
                  </a:lnTo>
                  <a:lnTo>
                    <a:pt x="77" y="34"/>
                  </a:lnTo>
                  <a:lnTo>
                    <a:pt x="81" y="32"/>
                  </a:lnTo>
                  <a:lnTo>
                    <a:pt x="82" y="29"/>
                  </a:lnTo>
                  <a:lnTo>
                    <a:pt x="84" y="26"/>
                  </a:lnTo>
                  <a:lnTo>
                    <a:pt x="84" y="26"/>
                  </a:lnTo>
                  <a:lnTo>
                    <a:pt x="85" y="26"/>
                  </a:lnTo>
                  <a:lnTo>
                    <a:pt x="85" y="26"/>
                  </a:lnTo>
                  <a:lnTo>
                    <a:pt x="86" y="28"/>
                  </a:lnTo>
                  <a:lnTo>
                    <a:pt x="88" y="29"/>
                  </a:lnTo>
                  <a:lnTo>
                    <a:pt x="88" y="29"/>
                  </a:lnTo>
                  <a:lnTo>
                    <a:pt x="89" y="32"/>
                  </a:lnTo>
                  <a:lnTo>
                    <a:pt x="89" y="34"/>
                  </a:lnTo>
                  <a:lnTo>
                    <a:pt x="90" y="37"/>
                  </a:lnTo>
                  <a:lnTo>
                    <a:pt x="90" y="38"/>
                  </a:lnTo>
                  <a:lnTo>
                    <a:pt x="90" y="39"/>
                  </a:lnTo>
                  <a:lnTo>
                    <a:pt x="90" y="41"/>
                  </a:lnTo>
                  <a:lnTo>
                    <a:pt x="90" y="42"/>
                  </a:lnTo>
                  <a:lnTo>
                    <a:pt x="90" y="43"/>
                  </a:lnTo>
                  <a:lnTo>
                    <a:pt x="90" y="46"/>
                  </a:lnTo>
                  <a:lnTo>
                    <a:pt x="92" y="53"/>
                  </a:lnTo>
                  <a:lnTo>
                    <a:pt x="96" y="66"/>
                  </a:lnTo>
                  <a:lnTo>
                    <a:pt x="99" y="88"/>
                  </a:lnTo>
                  <a:lnTo>
                    <a:pt x="101" y="102"/>
                  </a:lnTo>
                  <a:lnTo>
                    <a:pt x="102" y="121"/>
                  </a:lnTo>
                  <a:lnTo>
                    <a:pt x="101" y="140"/>
                  </a:lnTo>
                  <a:lnTo>
                    <a:pt x="101" y="157"/>
                  </a:lnTo>
                  <a:lnTo>
                    <a:pt x="101" y="170"/>
                  </a:lnTo>
                  <a:lnTo>
                    <a:pt x="101" y="176"/>
                  </a:lnTo>
                  <a:lnTo>
                    <a:pt x="99" y="173"/>
                  </a:lnTo>
                  <a:lnTo>
                    <a:pt x="98" y="162"/>
                  </a:lnTo>
                  <a:lnTo>
                    <a:pt x="96" y="144"/>
                  </a:lnTo>
                  <a:lnTo>
                    <a:pt x="94" y="132"/>
                  </a:lnTo>
                  <a:lnTo>
                    <a:pt x="90" y="119"/>
                  </a:lnTo>
                  <a:lnTo>
                    <a:pt x="86" y="105"/>
                  </a:lnTo>
                  <a:lnTo>
                    <a:pt x="82" y="90"/>
                  </a:lnTo>
                  <a:lnTo>
                    <a:pt x="79" y="79"/>
                  </a:lnTo>
                  <a:lnTo>
                    <a:pt x="76" y="71"/>
                  </a:lnTo>
                  <a:lnTo>
                    <a:pt x="75" y="68"/>
                  </a:lnTo>
                  <a:lnTo>
                    <a:pt x="86" y="80"/>
                  </a:lnTo>
                  <a:lnTo>
                    <a:pt x="67" y="45"/>
                  </a:lnTo>
                  <a:lnTo>
                    <a:pt x="65" y="45"/>
                  </a:lnTo>
                  <a:lnTo>
                    <a:pt x="64" y="45"/>
                  </a:lnTo>
                  <a:lnTo>
                    <a:pt x="62" y="46"/>
                  </a:lnTo>
                  <a:lnTo>
                    <a:pt x="60" y="46"/>
                  </a:lnTo>
                  <a:lnTo>
                    <a:pt x="58" y="49"/>
                  </a:lnTo>
                  <a:lnTo>
                    <a:pt x="55" y="55"/>
                  </a:lnTo>
                  <a:lnTo>
                    <a:pt x="51" y="63"/>
                  </a:lnTo>
                  <a:lnTo>
                    <a:pt x="47" y="71"/>
                  </a:lnTo>
                  <a:lnTo>
                    <a:pt x="44" y="77"/>
                  </a:lnTo>
                  <a:lnTo>
                    <a:pt x="43" y="80"/>
                  </a:lnTo>
                  <a:lnTo>
                    <a:pt x="43" y="80"/>
                  </a:lnTo>
                  <a:lnTo>
                    <a:pt x="44" y="77"/>
                  </a:lnTo>
                  <a:lnTo>
                    <a:pt x="46" y="75"/>
                  </a:lnTo>
                  <a:lnTo>
                    <a:pt x="47" y="72"/>
                  </a:lnTo>
                  <a:lnTo>
                    <a:pt x="50" y="70"/>
                  </a:lnTo>
                  <a:lnTo>
                    <a:pt x="51" y="67"/>
                  </a:lnTo>
                  <a:lnTo>
                    <a:pt x="52" y="64"/>
                  </a:lnTo>
                  <a:lnTo>
                    <a:pt x="52" y="64"/>
                  </a:lnTo>
                  <a:lnTo>
                    <a:pt x="62" y="77"/>
                  </a:lnTo>
                  <a:lnTo>
                    <a:pt x="62" y="77"/>
                  </a:lnTo>
                  <a:lnTo>
                    <a:pt x="62" y="79"/>
                  </a:lnTo>
                  <a:lnTo>
                    <a:pt x="62" y="80"/>
                  </a:lnTo>
                  <a:lnTo>
                    <a:pt x="60" y="84"/>
                  </a:lnTo>
                  <a:lnTo>
                    <a:pt x="60" y="88"/>
                  </a:lnTo>
                  <a:lnTo>
                    <a:pt x="60" y="96"/>
                  </a:lnTo>
                  <a:lnTo>
                    <a:pt x="62" y="109"/>
                  </a:lnTo>
                  <a:lnTo>
                    <a:pt x="63" y="125"/>
                  </a:lnTo>
                  <a:lnTo>
                    <a:pt x="64" y="142"/>
                  </a:lnTo>
                  <a:lnTo>
                    <a:pt x="65" y="156"/>
                  </a:lnTo>
                  <a:lnTo>
                    <a:pt x="67" y="166"/>
                  </a:lnTo>
                  <a:lnTo>
                    <a:pt x="67" y="172"/>
                  </a:lnTo>
                  <a:lnTo>
                    <a:pt x="65" y="168"/>
                  </a:lnTo>
                  <a:lnTo>
                    <a:pt x="62" y="160"/>
                  </a:lnTo>
                  <a:lnTo>
                    <a:pt x="55" y="145"/>
                  </a:lnTo>
                  <a:lnTo>
                    <a:pt x="47" y="128"/>
                  </a:lnTo>
                  <a:lnTo>
                    <a:pt x="39" y="109"/>
                  </a:lnTo>
                  <a:lnTo>
                    <a:pt x="30" y="89"/>
                  </a:lnTo>
                  <a:lnTo>
                    <a:pt x="21" y="70"/>
                  </a:lnTo>
                  <a:lnTo>
                    <a:pt x="13" y="53"/>
                  </a:lnTo>
                  <a:lnTo>
                    <a:pt x="7" y="37"/>
                  </a:lnTo>
                  <a:lnTo>
                    <a:pt x="3" y="26"/>
                  </a:lnTo>
                  <a:lnTo>
                    <a:pt x="0" y="22"/>
                  </a:lnTo>
                  <a:lnTo>
                    <a:pt x="0" y="18"/>
                  </a:lnTo>
                  <a:lnTo>
                    <a:pt x="1" y="16"/>
                  </a:lnTo>
                  <a:lnTo>
                    <a:pt x="1" y="13"/>
                  </a:lnTo>
                  <a:lnTo>
                    <a:pt x="3" y="12"/>
                  </a:lnTo>
                  <a:lnTo>
                    <a:pt x="4" y="11"/>
                  </a:lnTo>
                  <a:lnTo>
                    <a:pt x="4" y="9"/>
                  </a:lnTo>
                  <a:lnTo>
                    <a:pt x="5" y="5"/>
                  </a:lnTo>
                  <a:lnTo>
                    <a:pt x="7" y="3"/>
                  </a:lnTo>
                  <a:lnTo>
                    <a:pt x="8" y="1"/>
                  </a:lnTo>
                  <a:lnTo>
                    <a:pt x="9" y="0"/>
                  </a:lnTo>
                  <a:lnTo>
                    <a:pt x="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94"/>
            <p:cNvSpPr>
              <a:spLocks/>
            </p:cNvSpPr>
            <p:nvPr/>
          </p:nvSpPr>
          <p:spPr bwMode="auto">
            <a:xfrm>
              <a:off x="2392363" y="4032250"/>
              <a:ext cx="60325" cy="101600"/>
            </a:xfrm>
            <a:custGeom>
              <a:avLst/>
              <a:gdLst>
                <a:gd name="T0" fmla="*/ 18 w 38"/>
                <a:gd name="T1" fmla="*/ 0 h 64"/>
                <a:gd name="T2" fmla="*/ 18 w 38"/>
                <a:gd name="T3" fmla="*/ 3 h 64"/>
                <a:gd name="T4" fmla="*/ 22 w 38"/>
                <a:gd name="T5" fmla="*/ 11 h 64"/>
                <a:gd name="T6" fmla="*/ 26 w 38"/>
                <a:gd name="T7" fmla="*/ 23 h 64"/>
                <a:gd name="T8" fmla="*/ 30 w 38"/>
                <a:gd name="T9" fmla="*/ 34 h 64"/>
                <a:gd name="T10" fmla="*/ 34 w 38"/>
                <a:gd name="T11" fmla="*/ 45 h 64"/>
                <a:gd name="T12" fmla="*/ 37 w 38"/>
                <a:gd name="T13" fmla="*/ 53 h 64"/>
                <a:gd name="T14" fmla="*/ 38 w 38"/>
                <a:gd name="T15" fmla="*/ 55 h 64"/>
                <a:gd name="T16" fmla="*/ 37 w 38"/>
                <a:gd name="T17" fmla="*/ 55 h 64"/>
                <a:gd name="T18" fmla="*/ 35 w 38"/>
                <a:gd name="T19" fmla="*/ 57 h 64"/>
                <a:gd name="T20" fmla="*/ 33 w 38"/>
                <a:gd name="T21" fmla="*/ 58 h 64"/>
                <a:gd name="T22" fmla="*/ 29 w 38"/>
                <a:gd name="T23" fmla="*/ 59 h 64"/>
                <a:gd name="T24" fmla="*/ 25 w 38"/>
                <a:gd name="T25" fmla="*/ 62 h 64"/>
                <a:gd name="T26" fmla="*/ 22 w 38"/>
                <a:gd name="T27" fmla="*/ 63 h 64"/>
                <a:gd name="T28" fmla="*/ 20 w 38"/>
                <a:gd name="T29" fmla="*/ 63 h 64"/>
                <a:gd name="T30" fmla="*/ 20 w 38"/>
                <a:gd name="T31" fmla="*/ 64 h 64"/>
                <a:gd name="T32" fmla="*/ 0 w 38"/>
                <a:gd name="T33" fmla="*/ 9 h 64"/>
                <a:gd name="T34" fmla="*/ 18 w 38"/>
                <a:gd name="T3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64">
                  <a:moveTo>
                    <a:pt x="18" y="0"/>
                  </a:moveTo>
                  <a:lnTo>
                    <a:pt x="18" y="3"/>
                  </a:lnTo>
                  <a:lnTo>
                    <a:pt x="22" y="11"/>
                  </a:lnTo>
                  <a:lnTo>
                    <a:pt x="26" y="23"/>
                  </a:lnTo>
                  <a:lnTo>
                    <a:pt x="30" y="34"/>
                  </a:lnTo>
                  <a:lnTo>
                    <a:pt x="34" y="45"/>
                  </a:lnTo>
                  <a:lnTo>
                    <a:pt x="37" y="53"/>
                  </a:lnTo>
                  <a:lnTo>
                    <a:pt x="38" y="55"/>
                  </a:lnTo>
                  <a:lnTo>
                    <a:pt x="37" y="55"/>
                  </a:lnTo>
                  <a:lnTo>
                    <a:pt x="35" y="57"/>
                  </a:lnTo>
                  <a:lnTo>
                    <a:pt x="33" y="58"/>
                  </a:lnTo>
                  <a:lnTo>
                    <a:pt x="29" y="59"/>
                  </a:lnTo>
                  <a:lnTo>
                    <a:pt x="25" y="62"/>
                  </a:lnTo>
                  <a:lnTo>
                    <a:pt x="22" y="63"/>
                  </a:lnTo>
                  <a:lnTo>
                    <a:pt x="20" y="63"/>
                  </a:lnTo>
                  <a:lnTo>
                    <a:pt x="20" y="64"/>
                  </a:lnTo>
                  <a:lnTo>
                    <a:pt x="0" y="9"/>
                  </a:lnTo>
                  <a:lnTo>
                    <a:pt x="1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95"/>
            <p:cNvSpPr>
              <a:spLocks/>
            </p:cNvSpPr>
            <p:nvPr/>
          </p:nvSpPr>
          <p:spPr bwMode="auto">
            <a:xfrm>
              <a:off x="1782763" y="4319588"/>
              <a:ext cx="63500" cy="69850"/>
            </a:xfrm>
            <a:custGeom>
              <a:avLst/>
              <a:gdLst>
                <a:gd name="T0" fmla="*/ 33 w 40"/>
                <a:gd name="T1" fmla="*/ 0 h 44"/>
                <a:gd name="T2" fmla="*/ 36 w 40"/>
                <a:gd name="T3" fmla="*/ 0 h 44"/>
                <a:gd name="T4" fmla="*/ 37 w 40"/>
                <a:gd name="T5" fmla="*/ 3 h 44"/>
                <a:gd name="T6" fmla="*/ 38 w 40"/>
                <a:gd name="T7" fmla="*/ 5 h 44"/>
                <a:gd name="T8" fmla="*/ 40 w 40"/>
                <a:gd name="T9" fmla="*/ 6 h 44"/>
                <a:gd name="T10" fmla="*/ 40 w 40"/>
                <a:gd name="T11" fmla="*/ 8 h 44"/>
                <a:gd name="T12" fmla="*/ 37 w 40"/>
                <a:gd name="T13" fmla="*/ 9 h 44"/>
                <a:gd name="T14" fmla="*/ 33 w 40"/>
                <a:gd name="T15" fmla="*/ 14 h 44"/>
                <a:gd name="T16" fmla="*/ 27 w 40"/>
                <a:gd name="T17" fmla="*/ 21 h 44"/>
                <a:gd name="T18" fmla="*/ 21 w 40"/>
                <a:gd name="T19" fmla="*/ 27 h 44"/>
                <a:gd name="T20" fmla="*/ 16 w 40"/>
                <a:gd name="T21" fmla="*/ 33 h 44"/>
                <a:gd name="T22" fmla="*/ 12 w 40"/>
                <a:gd name="T23" fmla="*/ 38 h 44"/>
                <a:gd name="T24" fmla="*/ 11 w 40"/>
                <a:gd name="T25" fmla="*/ 42 h 44"/>
                <a:gd name="T26" fmla="*/ 10 w 40"/>
                <a:gd name="T27" fmla="*/ 43 h 44"/>
                <a:gd name="T28" fmla="*/ 8 w 40"/>
                <a:gd name="T29" fmla="*/ 44 h 44"/>
                <a:gd name="T30" fmla="*/ 8 w 40"/>
                <a:gd name="T31" fmla="*/ 44 h 44"/>
                <a:gd name="T32" fmla="*/ 7 w 40"/>
                <a:gd name="T33" fmla="*/ 44 h 44"/>
                <a:gd name="T34" fmla="*/ 6 w 40"/>
                <a:gd name="T35" fmla="*/ 42 h 44"/>
                <a:gd name="T36" fmla="*/ 3 w 40"/>
                <a:gd name="T37" fmla="*/ 41 h 44"/>
                <a:gd name="T38" fmla="*/ 2 w 40"/>
                <a:gd name="T39" fmla="*/ 38 h 44"/>
                <a:gd name="T40" fmla="*/ 0 w 40"/>
                <a:gd name="T41" fmla="*/ 37 h 44"/>
                <a:gd name="T42" fmla="*/ 0 w 40"/>
                <a:gd name="T43" fmla="*/ 35 h 44"/>
                <a:gd name="T44" fmla="*/ 0 w 40"/>
                <a:gd name="T45" fmla="*/ 34 h 44"/>
                <a:gd name="T46" fmla="*/ 2 w 40"/>
                <a:gd name="T47" fmla="*/ 33 h 44"/>
                <a:gd name="T48" fmla="*/ 3 w 40"/>
                <a:gd name="T49" fmla="*/ 31 h 44"/>
                <a:gd name="T50" fmla="*/ 3 w 40"/>
                <a:gd name="T51" fmla="*/ 30 h 44"/>
                <a:gd name="T52" fmla="*/ 4 w 40"/>
                <a:gd name="T53" fmla="*/ 30 h 44"/>
                <a:gd name="T54" fmla="*/ 6 w 40"/>
                <a:gd name="T55" fmla="*/ 26 h 44"/>
                <a:gd name="T56" fmla="*/ 11 w 40"/>
                <a:gd name="T57" fmla="*/ 21 h 44"/>
                <a:gd name="T58" fmla="*/ 17 w 40"/>
                <a:gd name="T59" fmla="*/ 14 h 44"/>
                <a:gd name="T60" fmla="*/ 24 w 40"/>
                <a:gd name="T61" fmla="*/ 6 h 44"/>
                <a:gd name="T62" fmla="*/ 31 w 40"/>
                <a:gd name="T63" fmla="*/ 1 h 44"/>
                <a:gd name="T64" fmla="*/ 33 w 40"/>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44">
                  <a:moveTo>
                    <a:pt x="33" y="0"/>
                  </a:moveTo>
                  <a:lnTo>
                    <a:pt x="36" y="0"/>
                  </a:lnTo>
                  <a:lnTo>
                    <a:pt x="37" y="3"/>
                  </a:lnTo>
                  <a:lnTo>
                    <a:pt x="38" y="5"/>
                  </a:lnTo>
                  <a:lnTo>
                    <a:pt x="40" y="6"/>
                  </a:lnTo>
                  <a:lnTo>
                    <a:pt x="40" y="8"/>
                  </a:lnTo>
                  <a:lnTo>
                    <a:pt x="37" y="9"/>
                  </a:lnTo>
                  <a:lnTo>
                    <a:pt x="33" y="14"/>
                  </a:lnTo>
                  <a:lnTo>
                    <a:pt x="27" y="21"/>
                  </a:lnTo>
                  <a:lnTo>
                    <a:pt x="21" y="27"/>
                  </a:lnTo>
                  <a:lnTo>
                    <a:pt x="16" y="33"/>
                  </a:lnTo>
                  <a:lnTo>
                    <a:pt x="12" y="38"/>
                  </a:lnTo>
                  <a:lnTo>
                    <a:pt x="11" y="42"/>
                  </a:lnTo>
                  <a:lnTo>
                    <a:pt x="10" y="43"/>
                  </a:lnTo>
                  <a:lnTo>
                    <a:pt x="8" y="44"/>
                  </a:lnTo>
                  <a:lnTo>
                    <a:pt x="8" y="44"/>
                  </a:lnTo>
                  <a:lnTo>
                    <a:pt x="7" y="44"/>
                  </a:lnTo>
                  <a:lnTo>
                    <a:pt x="6" y="42"/>
                  </a:lnTo>
                  <a:lnTo>
                    <a:pt x="3" y="41"/>
                  </a:lnTo>
                  <a:lnTo>
                    <a:pt x="2" y="38"/>
                  </a:lnTo>
                  <a:lnTo>
                    <a:pt x="0" y="37"/>
                  </a:lnTo>
                  <a:lnTo>
                    <a:pt x="0" y="35"/>
                  </a:lnTo>
                  <a:lnTo>
                    <a:pt x="0" y="34"/>
                  </a:lnTo>
                  <a:lnTo>
                    <a:pt x="2" y="33"/>
                  </a:lnTo>
                  <a:lnTo>
                    <a:pt x="3" y="31"/>
                  </a:lnTo>
                  <a:lnTo>
                    <a:pt x="3" y="30"/>
                  </a:lnTo>
                  <a:lnTo>
                    <a:pt x="4" y="30"/>
                  </a:lnTo>
                  <a:lnTo>
                    <a:pt x="6" y="26"/>
                  </a:lnTo>
                  <a:lnTo>
                    <a:pt x="11" y="21"/>
                  </a:lnTo>
                  <a:lnTo>
                    <a:pt x="17" y="14"/>
                  </a:lnTo>
                  <a:lnTo>
                    <a:pt x="24" y="6"/>
                  </a:lnTo>
                  <a:lnTo>
                    <a:pt x="31" y="1"/>
                  </a:lnTo>
                  <a:lnTo>
                    <a:pt x="33"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 name="Group 17"/>
          <p:cNvGrpSpPr/>
          <p:nvPr/>
        </p:nvGrpSpPr>
        <p:grpSpPr>
          <a:xfrm>
            <a:off x="2729434" y="1481494"/>
            <a:ext cx="1249363" cy="4102917"/>
            <a:chOff x="5060950" y="163513"/>
            <a:chExt cx="665163" cy="2184400"/>
          </a:xfrm>
        </p:grpSpPr>
        <p:sp>
          <p:nvSpPr>
            <p:cNvPr id="14" name="Freeform 320"/>
            <p:cNvSpPr>
              <a:spLocks/>
            </p:cNvSpPr>
            <p:nvPr/>
          </p:nvSpPr>
          <p:spPr bwMode="auto">
            <a:xfrm>
              <a:off x="5060950" y="163513"/>
              <a:ext cx="665163" cy="2184400"/>
            </a:xfrm>
            <a:custGeom>
              <a:avLst/>
              <a:gdLst>
                <a:gd name="T0" fmla="*/ 77 w 419"/>
                <a:gd name="T1" fmla="*/ 2 h 1376"/>
                <a:gd name="T2" fmla="*/ 90 w 419"/>
                <a:gd name="T3" fmla="*/ 8 h 1376"/>
                <a:gd name="T4" fmla="*/ 103 w 419"/>
                <a:gd name="T5" fmla="*/ 16 h 1376"/>
                <a:gd name="T6" fmla="*/ 100 w 419"/>
                <a:gd name="T7" fmla="*/ 41 h 1376"/>
                <a:gd name="T8" fmla="*/ 63 w 419"/>
                <a:gd name="T9" fmla="*/ 70 h 1376"/>
                <a:gd name="T10" fmla="*/ 63 w 419"/>
                <a:gd name="T11" fmla="*/ 117 h 1376"/>
                <a:gd name="T12" fmla="*/ 76 w 419"/>
                <a:gd name="T13" fmla="*/ 172 h 1376"/>
                <a:gd name="T14" fmla="*/ 83 w 419"/>
                <a:gd name="T15" fmla="*/ 321 h 1376"/>
                <a:gd name="T16" fmla="*/ 105 w 419"/>
                <a:gd name="T17" fmla="*/ 356 h 1376"/>
                <a:gd name="T18" fmla="*/ 132 w 419"/>
                <a:gd name="T19" fmla="*/ 322 h 1376"/>
                <a:gd name="T20" fmla="*/ 115 w 419"/>
                <a:gd name="T21" fmla="*/ 312 h 1376"/>
                <a:gd name="T22" fmla="*/ 115 w 419"/>
                <a:gd name="T23" fmla="*/ 282 h 1376"/>
                <a:gd name="T24" fmla="*/ 126 w 419"/>
                <a:gd name="T25" fmla="*/ 265 h 1376"/>
                <a:gd name="T26" fmla="*/ 131 w 419"/>
                <a:gd name="T27" fmla="*/ 244 h 1376"/>
                <a:gd name="T28" fmla="*/ 195 w 419"/>
                <a:gd name="T29" fmla="*/ 188 h 1376"/>
                <a:gd name="T30" fmla="*/ 220 w 419"/>
                <a:gd name="T31" fmla="*/ 195 h 1376"/>
                <a:gd name="T32" fmla="*/ 254 w 419"/>
                <a:gd name="T33" fmla="*/ 284 h 1376"/>
                <a:gd name="T34" fmla="*/ 247 w 419"/>
                <a:gd name="T35" fmla="*/ 288 h 1376"/>
                <a:gd name="T36" fmla="*/ 241 w 419"/>
                <a:gd name="T37" fmla="*/ 299 h 1376"/>
                <a:gd name="T38" fmla="*/ 200 w 419"/>
                <a:gd name="T39" fmla="*/ 354 h 1376"/>
                <a:gd name="T40" fmla="*/ 185 w 419"/>
                <a:gd name="T41" fmla="*/ 368 h 1376"/>
                <a:gd name="T42" fmla="*/ 208 w 419"/>
                <a:gd name="T43" fmla="*/ 392 h 1376"/>
                <a:gd name="T44" fmla="*/ 254 w 419"/>
                <a:gd name="T45" fmla="*/ 409 h 1376"/>
                <a:gd name="T46" fmla="*/ 317 w 419"/>
                <a:gd name="T47" fmla="*/ 442 h 1376"/>
                <a:gd name="T48" fmla="*/ 299 w 419"/>
                <a:gd name="T49" fmla="*/ 413 h 1376"/>
                <a:gd name="T50" fmla="*/ 268 w 419"/>
                <a:gd name="T51" fmla="*/ 396 h 1376"/>
                <a:gd name="T52" fmla="*/ 228 w 419"/>
                <a:gd name="T53" fmla="*/ 367 h 1376"/>
                <a:gd name="T54" fmla="*/ 233 w 419"/>
                <a:gd name="T55" fmla="*/ 354 h 1376"/>
                <a:gd name="T56" fmla="*/ 249 w 419"/>
                <a:gd name="T57" fmla="*/ 356 h 1376"/>
                <a:gd name="T58" fmla="*/ 261 w 419"/>
                <a:gd name="T59" fmla="*/ 349 h 1376"/>
                <a:gd name="T60" fmla="*/ 293 w 419"/>
                <a:gd name="T61" fmla="*/ 360 h 1376"/>
                <a:gd name="T62" fmla="*/ 319 w 419"/>
                <a:gd name="T63" fmla="*/ 391 h 1376"/>
                <a:gd name="T64" fmla="*/ 376 w 419"/>
                <a:gd name="T65" fmla="*/ 425 h 1376"/>
                <a:gd name="T66" fmla="*/ 419 w 419"/>
                <a:gd name="T67" fmla="*/ 511 h 1376"/>
                <a:gd name="T68" fmla="*/ 325 w 419"/>
                <a:gd name="T69" fmla="*/ 520 h 1376"/>
                <a:gd name="T70" fmla="*/ 232 w 419"/>
                <a:gd name="T71" fmla="*/ 502 h 1376"/>
                <a:gd name="T72" fmla="*/ 233 w 419"/>
                <a:gd name="T73" fmla="*/ 576 h 1376"/>
                <a:gd name="T74" fmla="*/ 271 w 419"/>
                <a:gd name="T75" fmla="*/ 672 h 1376"/>
                <a:gd name="T76" fmla="*/ 275 w 419"/>
                <a:gd name="T77" fmla="*/ 847 h 1376"/>
                <a:gd name="T78" fmla="*/ 259 w 419"/>
                <a:gd name="T79" fmla="*/ 922 h 1376"/>
                <a:gd name="T80" fmla="*/ 236 w 419"/>
                <a:gd name="T81" fmla="*/ 965 h 1376"/>
                <a:gd name="T82" fmla="*/ 216 w 419"/>
                <a:gd name="T83" fmla="*/ 1135 h 1376"/>
                <a:gd name="T84" fmla="*/ 195 w 419"/>
                <a:gd name="T85" fmla="*/ 1300 h 1376"/>
                <a:gd name="T86" fmla="*/ 183 w 419"/>
                <a:gd name="T87" fmla="*/ 1376 h 1376"/>
                <a:gd name="T88" fmla="*/ 145 w 419"/>
                <a:gd name="T89" fmla="*/ 1304 h 1376"/>
                <a:gd name="T90" fmla="*/ 157 w 419"/>
                <a:gd name="T91" fmla="*/ 1244 h 1376"/>
                <a:gd name="T92" fmla="*/ 160 w 419"/>
                <a:gd name="T93" fmla="*/ 1092 h 1376"/>
                <a:gd name="T94" fmla="*/ 153 w 419"/>
                <a:gd name="T95" fmla="*/ 1135 h 1376"/>
                <a:gd name="T96" fmla="*/ 130 w 419"/>
                <a:gd name="T97" fmla="*/ 1283 h 1376"/>
                <a:gd name="T98" fmla="*/ 126 w 419"/>
                <a:gd name="T99" fmla="*/ 1372 h 1376"/>
                <a:gd name="T100" fmla="*/ 80 w 419"/>
                <a:gd name="T101" fmla="*/ 1317 h 1376"/>
                <a:gd name="T102" fmla="*/ 93 w 419"/>
                <a:gd name="T103" fmla="*/ 1255 h 1376"/>
                <a:gd name="T104" fmla="*/ 88 w 419"/>
                <a:gd name="T105" fmla="*/ 1156 h 1376"/>
                <a:gd name="T106" fmla="*/ 90 w 419"/>
                <a:gd name="T107" fmla="*/ 955 h 1376"/>
                <a:gd name="T108" fmla="*/ 68 w 419"/>
                <a:gd name="T109" fmla="*/ 935 h 1376"/>
                <a:gd name="T110" fmla="*/ 49 w 419"/>
                <a:gd name="T111" fmla="*/ 830 h 1376"/>
                <a:gd name="T112" fmla="*/ 46 w 419"/>
                <a:gd name="T113" fmla="*/ 671 h 1376"/>
                <a:gd name="T114" fmla="*/ 42 w 419"/>
                <a:gd name="T115" fmla="*/ 629 h 1376"/>
                <a:gd name="T116" fmla="*/ 37 w 419"/>
                <a:gd name="T117" fmla="*/ 472 h 1376"/>
                <a:gd name="T118" fmla="*/ 13 w 419"/>
                <a:gd name="T119" fmla="*/ 291 h 1376"/>
                <a:gd name="T120" fmla="*/ 0 w 419"/>
                <a:gd name="T121" fmla="*/ 150 h 1376"/>
                <a:gd name="T122" fmla="*/ 33 w 419"/>
                <a:gd name="T123" fmla="*/ 57 h 1376"/>
                <a:gd name="T124" fmla="*/ 56 w 419"/>
                <a:gd name="T125" fmla="*/ 6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9" h="1376">
                  <a:moveTo>
                    <a:pt x="66" y="0"/>
                  </a:moveTo>
                  <a:lnTo>
                    <a:pt x="68" y="2"/>
                  </a:lnTo>
                  <a:lnTo>
                    <a:pt x="69" y="2"/>
                  </a:lnTo>
                  <a:lnTo>
                    <a:pt x="69" y="3"/>
                  </a:lnTo>
                  <a:lnTo>
                    <a:pt x="71" y="3"/>
                  </a:lnTo>
                  <a:lnTo>
                    <a:pt x="71" y="4"/>
                  </a:lnTo>
                  <a:lnTo>
                    <a:pt x="72" y="4"/>
                  </a:lnTo>
                  <a:lnTo>
                    <a:pt x="73" y="3"/>
                  </a:lnTo>
                  <a:lnTo>
                    <a:pt x="75" y="3"/>
                  </a:lnTo>
                  <a:lnTo>
                    <a:pt x="77" y="2"/>
                  </a:lnTo>
                  <a:lnTo>
                    <a:pt x="79" y="3"/>
                  </a:lnTo>
                  <a:lnTo>
                    <a:pt x="80" y="4"/>
                  </a:lnTo>
                  <a:lnTo>
                    <a:pt x="81" y="6"/>
                  </a:lnTo>
                  <a:lnTo>
                    <a:pt x="83" y="7"/>
                  </a:lnTo>
                  <a:lnTo>
                    <a:pt x="83" y="7"/>
                  </a:lnTo>
                  <a:lnTo>
                    <a:pt x="83" y="7"/>
                  </a:lnTo>
                  <a:lnTo>
                    <a:pt x="85" y="7"/>
                  </a:lnTo>
                  <a:lnTo>
                    <a:pt x="88" y="7"/>
                  </a:lnTo>
                  <a:lnTo>
                    <a:pt x="89" y="7"/>
                  </a:lnTo>
                  <a:lnTo>
                    <a:pt x="90" y="8"/>
                  </a:lnTo>
                  <a:lnTo>
                    <a:pt x="92" y="11"/>
                  </a:lnTo>
                  <a:lnTo>
                    <a:pt x="93" y="12"/>
                  </a:lnTo>
                  <a:lnTo>
                    <a:pt x="94" y="15"/>
                  </a:lnTo>
                  <a:lnTo>
                    <a:pt x="94" y="15"/>
                  </a:lnTo>
                  <a:lnTo>
                    <a:pt x="94" y="15"/>
                  </a:lnTo>
                  <a:lnTo>
                    <a:pt x="96" y="15"/>
                  </a:lnTo>
                  <a:lnTo>
                    <a:pt x="98" y="14"/>
                  </a:lnTo>
                  <a:lnTo>
                    <a:pt x="101" y="14"/>
                  </a:lnTo>
                  <a:lnTo>
                    <a:pt x="102" y="15"/>
                  </a:lnTo>
                  <a:lnTo>
                    <a:pt x="103" y="16"/>
                  </a:lnTo>
                  <a:lnTo>
                    <a:pt x="105" y="19"/>
                  </a:lnTo>
                  <a:lnTo>
                    <a:pt x="106" y="21"/>
                  </a:lnTo>
                  <a:lnTo>
                    <a:pt x="105" y="24"/>
                  </a:lnTo>
                  <a:lnTo>
                    <a:pt x="105" y="27"/>
                  </a:lnTo>
                  <a:lnTo>
                    <a:pt x="103" y="31"/>
                  </a:lnTo>
                  <a:lnTo>
                    <a:pt x="103" y="34"/>
                  </a:lnTo>
                  <a:lnTo>
                    <a:pt x="102" y="37"/>
                  </a:lnTo>
                  <a:lnTo>
                    <a:pt x="102" y="38"/>
                  </a:lnTo>
                  <a:lnTo>
                    <a:pt x="101" y="40"/>
                  </a:lnTo>
                  <a:lnTo>
                    <a:pt x="100" y="41"/>
                  </a:lnTo>
                  <a:lnTo>
                    <a:pt x="98" y="44"/>
                  </a:lnTo>
                  <a:lnTo>
                    <a:pt x="97" y="45"/>
                  </a:lnTo>
                  <a:lnTo>
                    <a:pt x="96" y="46"/>
                  </a:lnTo>
                  <a:lnTo>
                    <a:pt x="94" y="49"/>
                  </a:lnTo>
                  <a:lnTo>
                    <a:pt x="92" y="50"/>
                  </a:lnTo>
                  <a:lnTo>
                    <a:pt x="86" y="54"/>
                  </a:lnTo>
                  <a:lnTo>
                    <a:pt x="79" y="58"/>
                  </a:lnTo>
                  <a:lnTo>
                    <a:pt x="72" y="63"/>
                  </a:lnTo>
                  <a:lnTo>
                    <a:pt x="66" y="67"/>
                  </a:lnTo>
                  <a:lnTo>
                    <a:pt x="63" y="70"/>
                  </a:lnTo>
                  <a:lnTo>
                    <a:pt x="63" y="72"/>
                  </a:lnTo>
                  <a:lnTo>
                    <a:pt x="63" y="80"/>
                  </a:lnTo>
                  <a:lnTo>
                    <a:pt x="63" y="88"/>
                  </a:lnTo>
                  <a:lnTo>
                    <a:pt x="64" y="95"/>
                  </a:lnTo>
                  <a:lnTo>
                    <a:pt x="64" y="97"/>
                  </a:lnTo>
                  <a:lnTo>
                    <a:pt x="64" y="99"/>
                  </a:lnTo>
                  <a:lnTo>
                    <a:pt x="63" y="100"/>
                  </a:lnTo>
                  <a:lnTo>
                    <a:pt x="63" y="104"/>
                  </a:lnTo>
                  <a:lnTo>
                    <a:pt x="63" y="109"/>
                  </a:lnTo>
                  <a:lnTo>
                    <a:pt x="63" y="117"/>
                  </a:lnTo>
                  <a:lnTo>
                    <a:pt x="63" y="121"/>
                  </a:lnTo>
                  <a:lnTo>
                    <a:pt x="64" y="126"/>
                  </a:lnTo>
                  <a:lnTo>
                    <a:pt x="67" y="126"/>
                  </a:lnTo>
                  <a:lnTo>
                    <a:pt x="69" y="126"/>
                  </a:lnTo>
                  <a:lnTo>
                    <a:pt x="71" y="126"/>
                  </a:lnTo>
                  <a:lnTo>
                    <a:pt x="71" y="126"/>
                  </a:lnTo>
                  <a:lnTo>
                    <a:pt x="72" y="133"/>
                  </a:lnTo>
                  <a:lnTo>
                    <a:pt x="73" y="144"/>
                  </a:lnTo>
                  <a:lnTo>
                    <a:pt x="75" y="159"/>
                  </a:lnTo>
                  <a:lnTo>
                    <a:pt x="76" y="172"/>
                  </a:lnTo>
                  <a:lnTo>
                    <a:pt x="76" y="178"/>
                  </a:lnTo>
                  <a:lnTo>
                    <a:pt x="76" y="186"/>
                  </a:lnTo>
                  <a:lnTo>
                    <a:pt x="77" y="199"/>
                  </a:lnTo>
                  <a:lnTo>
                    <a:pt x="79" y="216"/>
                  </a:lnTo>
                  <a:lnTo>
                    <a:pt x="79" y="235"/>
                  </a:lnTo>
                  <a:lnTo>
                    <a:pt x="80" y="252"/>
                  </a:lnTo>
                  <a:lnTo>
                    <a:pt x="80" y="267"/>
                  </a:lnTo>
                  <a:lnTo>
                    <a:pt x="80" y="282"/>
                  </a:lnTo>
                  <a:lnTo>
                    <a:pt x="80" y="300"/>
                  </a:lnTo>
                  <a:lnTo>
                    <a:pt x="83" y="321"/>
                  </a:lnTo>
                  <a:lnTo>
                    <a:pt x="84" y="342"/>
                  </a:lnTo>
                  <a:lnTo>
                    <a:pt x="86" y="360"/>
                  </a:lnTo>
                  <a:lnTo>
                    <a:pt x="89" y="359"/>
                  </a:lnTo>
                  <a:lnTo>
                    <a:pt x="92" y="358"/>
                  </a:lnTo>
                  <a:lnTo>
                    <a:pt x="94" y="355"/>
                  </a:lnTo>
                  <a:lnTo>
                    <a:pt x="97" y="354"/>
                  </a:lnTo>
                  <a:lnTo>
                    <a:pt x="100" y="354"/>
                  </a:lnTo>
                  <a:lnTo>
                    <a:pt x="102" y="354"/>
                  </a:lnTo>
                  <a:lnTo>
                    <a:pt x="103" y="355"/>
                  </a:lnTo>
                  <a:lnTo>
                    <a:pt x="105" y="356"/>
                  </a:lnTo>
                  <a:lnTo>
                    <a:pt x="105" y="355"/>
                  </a:lnTo>
                  <a:lnTo>
                    <a:pt x="107" y="355"/>
                  </a:lnTo>
                  <a:lnTo>
                    <a:pt x="109" y="354"/>
                  </a:lnTo>
                  <a:lnTo>
                    <a:pt x="111" y="351"/>
                  </a:lnTo>
                  <a:lnTo>
                    <a:pt x="114" y="349"/>
                  </a:lnTo>
                  <a:lnTo>
                    <a:pt x="118" y="342"/>
                  </a:lnTo>
                  <a:lnTo>
                    <a:pt x="123" y="336"/>
                  </a:lnTo>
                  <a:lnTo>
                    <a:pt x="127" y="329"/>
                  </a:lnTo>
                  <a:lnTo>
                    <a:pt x="131" y="324"/>
                  </a:lnTo>
                  <a:lnTo>
                    <a:pt x="132" y="322"/>
                  </a:lnTo>
                  <a:lnTo>
                    <a:pt x="131" y="322"/>
                  </a:lnTo>
                  <a:lnTo>
                    <a:pt x="130" y="322"/>
                  </a:lnTo>
                  <a:lnTo>
                    <a:pt x="126" y="322"/>
                  </a:lnTo>
                  <a:lnTo>
                    <a:pt x="123" y="321"/>
                  </a:lnTo>
                  <a:lnTo>
                    <a:pt x="119" y="320"/>
                  </a:lnTo>
                  <a:lnTo>
                    <a:pt x="117" y="317"/>
                  </a:lnTo>
                  <a:lnTo>
                    <a:pt x="115" y="315"/>
                  </a:lnTo>
                  <a:lnTo>
                    <a:pt x="115" y="313"/>
                  </a:lnTo>
                  <a:lnTo>
                    <a:pt x="115" y="312"/>
                  </a:lnTo>
                  <a:lnTo>
                    <a:pt x="115" y="312"/>
                  </a:lnTo>
                  <a:lnTo>
                    <a:pt x="117" y="311"/>
                  </a:lnTo>
                  <a:lnTo>
                    <a:pt x="115" y="309"/>
                  </a:lnTo>
                  <a:lnTo>
                    <a:pt x="114" y="308"/>
                  </a:lnTo>
                  <a:lnTo>
                    <a:pt x="113" y="305"/>
                  </a:lnTo>
                  <a:lnTo>
                    <a:pt x="111" y="303"/>
                  </a:lnTo>
                  <a:lnTo>
                    <a:pt x="110" y="298"/>
                  </a:lnTo>
                  <a:lnTo>
                    <a:pt x="110" y="294"/>
                  </a:lnTo>
                  <a:lnTo>
                    <a:pt x="111" y="288"/>
                  </a:lnTo>
                  <a:lnTo>
                    <a:pt x="113" y="286"/>
                  </a:lnTo>
                  <a:lnTo>
                    <a:pt x="115" y="282"/>
                  </a:lnTo>
                  <a:lnTo>
                    <a:pt x="119" y="281"/>
                  </a:lnTo>
                  <a:lnTo>
                    <a:pt x="123" y="278"/>
                  </a:lnTo>
                  <a:lnTo>
                    <a:pt x="126" y="277"/>
                  </a:lnTo>
                  <a:lnTo>
                    <a:pt x="127" y="277"/>
                  </a:lnTo>
                  <a:lnTo>
                    <a:pt x="128" y="275"/>
                  </a:lnTo>
                  <a:lnTo>
                    <a:pt x="128" y="275"/>
                  </a:lnTo>
                  <a:lnTo>
                    <a:pt x="128" y="275"/>
                  </a:lnTo>
                  <a:lnTo>
                    <a:pt x="127" y="273"/>
                  </a:lnTo>
                  <a:lnTo>
                    <a:pt x="127" y="269"/>
                  </a:lnTo>
                  <a:lnTo>
                    <a:pt x="126" y="265"/>
                  </a:lnTo>
                  <a:lnTo>
                    <a:pt x="126" y="261"/>
                  </a:lnTo>
                  <a:lnTo>
                    <a:pt x="126" y="257"/>
                  </a:lnTo>
                  <a:lnTo>
                    <a:pt x="127" y="254"/>
                  </a:lnTo>
                  <a:lnTo>
                    <a:pt x="128" y="252"/>
                  </a:lnTo>
                  <a:lnTo>
                    <a:pt x="130" y="250"/>
                  </a:lnTo>
                  <a:lnTo>
                    <a:pt x="130" y="249"/>
                  </a:lnTo>
                  <a:lnTo>
                    <a:pt x="130" y="249"/>
                  </a:lnTo>
                  <a:lnTo>
                    <a:pt x="131" y="248"/>
                  </a:lnTo>
                  <a:lnTo>
                    <a:pt x="131" y="247"/>
                  </a:lnTo>
                  <a:lnTo>
                    <a:pt x="131" y="244"/>
                  </a:lnTo>
                  <a:lnTo>
                    <a:pt x="132" y="240"/>
                  </a:lnTo>
                  <a:lnTo>
                    <a:pt x="132" y="237"/>
                  </a:lnTo>
                  <a:lnTo>
                    <a:pt x="135" y="231"/>
                  </a:lnTo>
                  <a:lnTo>
                    <a:pt x="139" y="218"/>
                  </a:lnTo>
                  <a:lnTo>
                    <a:pt x="148" y="202"/>
                  </a:lnTo>
                  <a:lnTo>
                    <a:pt x="157" y="194"/>
                  </a:lnTo>
                  <a:lnTo>
                    <a:pt x="168" y="189"/>
                  </a:lnTo>
                  <a:lnTo>
                    <a:pt x="178" y="188"/>
                  </a:lnTo>
                  <a:lnTo>
                    <a:pt x="187" y="186"/>
                  </a:lnTo>
                  <a:lnTo>
                    <a:pt x="195" y="188"/>
                  </a:lnTo>
                  <a:lnTo>
                    <a:pt x="199" y="189"/>
                  </a:lnTo>
                  <a:lnTo>
                    <a:pt x="203" y="190"/>
                  </a:lnTo>
                  <a:lnTo>
                    <a:pt x="207" y="192"/>
                  </a:lnTo>
                  <a:lnTo>
                    <a:pt x="210" y="193"/>
                  </a:lnTo>
                  <a:lnTo>
                    <a:pt x="213" y="194"/>
                  </a:lnTo>
                  <a:lnTo>
                    <a:pt x="215" y="195"/>
                  </a:lnTo>
                  <a:lnTo>
                    <a:pt x="216" y="195"/>
                  </a:lnTo>
                  <a:lnTo>
                    <a:pt x="216" y="195"/>
                  </a:lnTo>
                  <a:lnTo>
                    <a:pt x="217" y="195"/>
                  </a:lnTo>
                  <a:lnTo>
                    <a:pt x="220" y="195"/>
                  </a:lnTo>
                  <a:lnTo>
                    <a:pt x="224" y="195"/>
                  </a:lnTo>
                  <a:lnTo>
                    <a:pt x="229" y="198"/>
                  </a:lnTo>
                  <a:lnTo>
                    <a:pt x="236" y="202"/>
                  </a:lnTo>
                  <a:lnTo>
                    <a:pt x="242" y="210"/>
                  </a:lnTo>
                  <a:lnTo>
                    <a:pt x="249" y="223"/>
                  </a:lnTo>
                  <a:lnTo>
                    <a:pt x="254" y="240"/>
                  </a:lnTo>
                  <a:lnTo>
                    <a:pt x="257" y="256"/>
                  </a:lnTo>
                  <a:lnTo>
                    <a:pt x="258" y="267"/>
                  </a:lnTo>
                  <a:lnTo>
                    <a:pt x="255" y="277"/>
                  </a:lnTo>
                  <a:lnTo>
                    <a:pt x="254" y="284"/>
                  </a:lnTo>
                  <a:lnTo>
                    <a:pt x="250" y="295"/>
                  </a:lnTo>
                  <a:lnTo>
                    <a:pt x="245" y="303"/>
                  </a:lnTo>
                  <a:lnTo>
                    <a:pt x="242" y="307"/>
                  </a:lnTo>
                  <a:lnTo>
                    <a:pt x="242" y="307"/>
                  </a:lnTo>
                  <a:lnTo>
                    <a:pt x="242" y="305"/>
                  </a:lnTo>
                  <a:lnTo>
                    <a:pt x="244" y="303"/>
                  </a:lnTo>
                  <a:lnTo>
                    <a:pt x="245" y="300"/>
                  </a:lnTo>
                  <a:lnTo>
                    <a:pt x="246" y="296"/>
                  </a:lnTo>
                  <a:lnTo>
                    <a:pt x="247" y="292"/>
                  </a:lnTo>
                  <a:lnTo>
                    <a:pt x="247" y="288"/>
                  </a:lnTo>
                  <a:lnTo>
                    <a:pt x="247" y="284"/>
                  </a:lnTo>
                  <a:lnTo>
                    <a:pt x="249" y="281"/>
                  </a:lnTo>
                  <a:lnTo>
                    <a:pt x="249" y="278"/>
                  </a:lnTo>
                  <a:lnTo>
                    <a:pt x="249" y="278"/>
                  </a:lnTo>
                  <a:lnTo>
                    <a:pt x="249" y="277"/>
                  </a:lnTo>
                  <a:lnTo>
                    <a:pt x="242" y="288"/>
                  </a:lnTo>
                  <a:lnTo>
                    <a:pt x="242" y="290"/>
                  </a:lnTo>
                  <a:lnTo>
                    <a:pt x="242" y="291"/>
                  </a:lnTo>
                  <a:lnTo>
                    <a:pt x="242" y="295"/>
                  </a:lnTo>
                  <a:lnTo>
                    <a:pt x="241" y="299"/>
                  </a:lnTo>
                  <a:lnTo>
                    <a:pt x="240" y="303"/>
                  </a:lnTo>
                  <a:lnTo>
                    <a:pt x="237" y="309"/>
                  </a:lnTo>
                  <a:lnTo>
                    <a:pt x="230" y="319"/>
                  </a:lnTo>
                  <a:lnTo>
                    <a:pt x="223" y="328"/>
                  </a:lnTo>
                  <a:lnTo>
                    <a:pt x="216" y="336"/>
                  </a:lnTo>
                  <a:lnTo>
                    <a:pt x="211" y="339"/>
                  </a:lnTo>
                  <a:lnTo>
                    <a:pt x="208" y="343"/>
                  </a:lnTo>
                  <a:lnTo>
                    <a:pt x="206" y="346"/>
                  </a:lnTo>
                  <a:lnTo>
                    <a:pt x="203" y="351"/>
                  </a:lnTo>
                  <a:lnTo>
                    <a:pt x="200" y="354"/>
                  </a:lnTo>
                  <a:lnTo>
                    <a:pt x="198" y="358"/>
                  </a:lnTo>
                  <a:lnTo>
                    <a:pt x="195" y="359"/>
                  </a:lnTo>
                  <a:lnTo>
                    <a:pt x="194" y="360"/>
                  </a:lnTo>
                  <a:lnTo>
                    <a:pt x="190" y="360"/>
                  </a:lnTo>
                  <a:lnTo>
                    <a:pt x="187" y="360"/>
                  </a:lnTo>
                  <a:lnTo>
                    <a:pt x="186" y="360"/>
                  </a:lnTo>
                  <a:lnTo>
                    <a:pt x="185" y="360"/>
                  </a:lnTo>
                  <a:lnTo>
                    <a:pt x="185" y="362"/>
                  </a:lnTo>
                  <a:lnTo>
                    <a:pt x="185" y="364"/>
                  </a:lnTo>
                  <a:lnTo>
                    <a:pt x="185" y="368"/>
                  </a:lnTo>
                  <a:lnTo>
                    <a:pt x="185" y="372"/>
                  </a:lnTo>
                  <a:lnTo>
                    <a:pt x="185" y="375"/>
                  </a:lnTo>
                  <a:lnTo>
                    <a:pt x="185" y="376"/>
                  </a:lnTo>
                  <a:lnTo>
                    <a:pt x="185" y="379"/>
                  </a:lnTo>
                  <a:lnTo>
                    <a:pt x="186" y="380"/>
                  </a:lnTo>
                  <a:lnTo>
                    <a:pt x="189" y="381"/>
                  </a:lnTo>
                  <a:lnTo>
                    <a:pt x="190" y="383"/>
                  </a:lnTo>
                  <a:lnTo>
                    <a:pt x="194" y="385"/>
                  </a:lnTo>
                  <a:lnTo>
                    <a:pt x="202" y="388"/>
                  </a:lnTo>
                  <a:lnTo>
                    <a:pt x="208" y="392"/>
                  </a:lnTo>
                  <a:lnTo>
                    <a:pt x="215" y="394"/>
                  </a:lnTo>
                  <a:lnTo>
                    <a:pt x="220" y="396"/>
                  </a:lnTo>
                  <a:lnTo>
                    <a:pt x="225" y="397"/>
                  </a:lnTo>
                  <a:lnTo>
                    <a:pt x="230" y="398"/>
                  </a:lnTo>
                  <a:lnTo>
                    <a:pt x="234" y="400"/>
                  </a:lnTo>
                  <a:lnTo>
                    <a:pt x="238" y="401"/>
                  </a:lnTo>
                  <a:lnTo>
                    <a:pt x="241" y="404"/>
                  </a:lnTo>
                  <a:lnTo>
                    <a:pt x="244" y="405"/>
                  </a:lnTo>
                  <a:lnTo>
                    <a:pt x="247" y="406"/>
                  </a:lnTo>
                  <a:lnTo>
                    <a:pt x="254" y="409"/>
                  </a:lnTo>
                  <a:lnTo>
                    <a:pt x="262" y="414"/>
                  </a:lnTo>
                  <a:lnTo>
                    <a:pt x="274" y="421"/>
                  </a:lnTo>
                  <a:lnTo>
                    <a:pt x="285" y="428"/>
                  </a:lnTo>
                  <a:lnTo>
                    <a:pt x="297" y="436"/>
                  </a:lnTo>
                  <a:lnTo>
                    <a:pt x="313" y="447"/>
                  </a:lnTo>
                  <a:lnTo>
                    <a:pt x="326" y="456"/>
                  </a:lnTo>
                  <a:lnTo>
                    <a:pt x="323" y="452"/>
                  </a:lnTo>
                  <a:lnTo>
                    <a:pt x="321" y="448"/>
                  </a:lnTo>
                  <a:lnTo>
                    <a:pt x="318" y="444"/>
                  </a:lnTo>
                  <a:lnTo>
                    <a:pt x="317" y="442"/>
                  </a:lnTo>
                  <a:lnTo>
                    <a:pt x="316" y="439"/>
                  </a:lnTo>
                  <a:lnTo>
                    <a:pt x="314" y="439"/>
                  </a:lnTo>
                  <a:lnTo>
                    <a:pt x="316" y="439"/>
                  </a:lnTo>
                  <a:lnTo>
                    <a:pt x="317" y="439"/>
                  </a:lnTo>
                  <a:lnTo>
                    <a:pt x="318" y="438"/>
                  </a:lnTo>
                  <a:lnTo>
                    <a:pt x="317" y="435"/>
                  </a:lnTo>
                  <a:lnTo>
                    <a:pt x="312" y="428"/>
                  </a:lnTo>
                  <a:lnTo>
                    <a:pt x="306" y="422"/>
                  </a:lnTo>
                  <a:lnTo>
                    <a:pt x="302" y="417"/>
                  </a:lnTo>
                  <a:lnTo>
                    <a:pt x="299" y="413"/>
                  </a:lnTo>
                  <a:lnTo>
                    <a:pt x="296" y="409"/>
                  </a:lnTo>
                  <a:lnTo>
                    <a:pt x="293" y="405"/>
                  </a:lnTo>
                  <a:lnTo>
                    <a:pt x="292" y="404"/>
                  </a:lnTo>
                  <a:lnTo>
                    <a:pt x="291" y="402"/>
                  </a:lnTo>
                  <a:lnTo>
                    <a:pt x="289" y="401"/>
                  </a:lnTo>
                  <a:lnTo>
                    <a:pt x="287" y="401"/>
                  </a:lnTo>
                  <a:lnTo>
                    <a:pt x="284" y="400"/>
                  </a:lnTo>
                  <a:lnTo>
                    <a:pt x="280" y="398"/>
                  </a:lnTo>
                  <a:lnTo>
                    <a:pt x="276" y="397"/>
                  </a:lnTo>
                  <a:lnTo>
                    <a:pt x="268" y="396"/>
                  </a:lnTo>
                  <a:lnTo>
                    <a:pt x="259" y="393"/>
                  </a:lnTo>
                  <a:lnTo>
                    <a:pt x="250" y="389"/>
                  </a:lnTo>
                  <a:lnTo>
                    <a:pt x="244" y="387"/>
                  </a:lnTo>
                  <a:lnTo>
                    <a:pt x="242" y="384"/>
                  </a:lnTo>
                  <a:lnTo>
                    <a:pt x="240" y="381"/>
                  </a:lnTo>
                  <a:lnTo>
                    <a:pt x="236" y="379"/>
                  </a:lnTo>
                  <a:lnTo>
                    <a:pt x="233" y="375"/>
                  </a:lnTo>
                  <a:lnTo>
                    <a:pt x="230" y="372"/>
                  </a:lnTo>
                  <a:lnTo>
                    <a:pt x="229" y="370"/>
                  </a:lnTo>
                  <a:lnTo>
                    <a:pt x="228" y="367"/>
                  </a:lnTo>
                  <a:lnTo>
                    <a:pt x="229" y="366"/>
                  </a:lnTo>
                  <a:lnTo>
                    <a:pt x="230" y="363"/>
                  </a:lnTo>
                  <a:lnTo>
                    <a:pt x="232" y="363"/>
                  </a:lnTo>
                  <a:lnTo>
                    <a:pt x="233" y="362"/>
                  </a:lnTo>
                  <a:lnTo>
                    <a:pt x="233" y="362"/>
                  </a:lnTo>
                  <a:lnTo>
                    <a:pt x="233" y="362"/>
                  </a:lnTo>
                  <a:lnTo>
                    <a:pt x="233" y="359"/>
                  </a:lnTo>
                  <a:lnTo>
                    <a:pt x="232" y="356"/>
                  </a:lnTo>
                  <a:lnTo>
                    <a:pt x="232" y="355"/>
                  </a:lnTo>
                  <a:lnTo>
                    <a:pt x="233" y="354"/>
                  </a:lnTo>
                  <a:lnTo>
                    <a:pt x="234" y="354"/>
                  </a:lnTo>
                  <a:lnTo>
                    <a:pt x="237" y="354"/>
                  </a:lnTo>
                  <a:lnTo>
                    <a:pt x="238" y="354"/>
                  </a:lnTo>
                  <a:lnTo>
                    <a:pt x="240" y="355"/>
                  </a:lnTo>
                  <a:lnTo>
                    <a:pt x="241" y="356"/>
                  </a:lnTo>
                  <a:lnTo>
                    <a:pt x="242" y="356"/>
                  </a:lnTo>
                  <a:lnTo>
                    <a:pt x="244" y="356"/>
                  </a:lnTo>
                  <a:lnTo>
                    <a:pt x="245" y="356"/>
                  </a:lnTo>
                  <a:lnTo>
                    <a:pt x="246" y="356"/>
                  </a:lnTo>
                  <a:lnTo>
                    <a:pt x="249" y="356"/>
                  </a:lnTo>
                  <a:lnTo>
                    <a:pt x="249" y="356"/>
                  </a:lnTo>
                  <a:lnTo>
                    <a:pt x="249" y="356"/>
                  </a:lnTo>
                  <a:lnTo>
                    <a:pt x="250" y="354"/>
                  </a:lnTo>
                  <a:lnTo>
                    <a:pt x="253" y="353"/>
                  </a:lnTo>
                  <a:lnTo>
                    <a:pt x="254" y="350"/>
                  </a:lnTo>
                  <a:lnTo>
                    <a:pt x="257" y="350"/>
                  </a:lnTo>
                  <a:lnTo>
                    <a:pt x="258" y="350"/>
                  </a:lnTo>
                  <a:lnTo>
                    <a:pt x="259" y="350"/>
                  </a:lnTo>
                  <a:lnTo>
                    <a:pt x="259" y="350"/>
                  </a:lnTo>
                  <a:lnTo>
                    <a:pt x="261" y="349"/>
                  </a:lnTo>
                  <a:lnTo>
                    <a:pt x="262" y="347"/>
                  </a:lnTo>
                  <a:lnTo>
                    <a:pt x="263" y="345"/>
                  </a:lnTo>
                  <a:lnTo>
                    <a:pt x="265" y="343"/>
                  </a:lnTo>
                  <a:lnTo>
                    <a:pt x="267" y="343"/>
                  </a:lnTo>
                  <a:lnTo>
                    <a:pt x="270" y="343"/>
                  </a:lnTo>
                  <a:lnTo>
                    <a:pt x="274" y="343"/>
                  </a:lnTo>
                  <a:lnTo>
                    <a:pt x="278" y="345"/>
                  </a:lnTo>
                  <a:lnTo>
                    <a:pt x="282" y="349"/>
                  </a:lnTo>
                  <a:lnTo>
                    <a:pt x="287" y="354"/>
                  </a:lnTo>
                  <a:lnTo>
                    <a:pt x="293" y="360"/>
                  </a:lnTo>
                  <a:lnTo>
                    <a:pt x="300" y="366"/>
                  </a:lnTo>
                  <a:lnTo>
                    <a:pt x="305" y="371"/>
                  </a:lnTo>
                  <a:lnTo>
                    <a:pt x="306" y="374"/>
                  </a:lnTo>
                  <a:lnTo>
                    <a:pt x="306" y="374"/>
                  </a:lnTo>
                  <a:lnTo>
                    <a:pt x="308" y="374"/>
                  </a:lnTo>
                  <a:lnTo>
                    <a:pt x="308" y="375"/>
                  </a:lnTo>
                  <a:lnTo>
                    <a:pt x="310" y="377"/>
                  </a:lnTo>
                  <a:lnTo>
                    <a:pt x="312" y="381"/>
                  </a:lnTo>
                  <a:lnTo>
                    <a:pt x="316" y="385"/>
                  </a:lnTo>
                  <a:lnTo>
                    <a:pt x="319" y="391"/>
                  </a:lnTo>
                  <a:lnTo>
                    <a:pt x="326" y="397"/>
                  </a:lnTo>
                  <a:lnTo>
                    <a:pt x="335" y="406"/>
                  </a:lnTo>
                  <a:lnTo>
                    <a:pt x="346" y="417"/>
                  </a:lnTo>
                  <a:lnTo>
                    <a:pt x="357" y="427"/>
                  </a:lnTo>
                  <a:lnTo>
                    <a:pt x="363" y="426"/>
                  </a:lnTo>
                  <a:lnTo>
                    <a:pt x="367" y="426"/>
                  </a:lnTo>
                  <a:lnTo>
                    <a:pt x="371" y="425"/>
                  </a:lnTo>
                  <a:lnTo>
                    <a:pt x="373" y="425"/>
                  </a:lnTo>
                  <a:lnTo>
                    <a:pt x="376" y="425"/>
                  </a:lnTo>
                  <a:lnTo>
                    <a:pt x="376" y="425"/>
                  </a:lnTo>
                  <a:lnTo>
                    <a:pt x="377" y="428"/>
                  </a:lnTo>
                  <a:lnTo>
                    <a:pt x="381" y="436"/>
                  </a:lnTo>
                  <a:lnTo>
                    <a:pt x="386" y="444"/>
                  </a:lnTo>
                  <a:lnTo>
                    <a:pt x="391" y="453"/>
                  </a:lnTo>
                  <a:lnTo>
                    <a:pt x="397" y="461"/>
                  </a:lnTo>
                  <a:lnTo>
                    <a:pt x="402" y="472"/>
                  </a:lnTo>
                  <a:lnTo>
                    <a:pt x="407" y="481"/>
                  </a:lnTo>
                  <a:lnTo>
                    <a:pt x="412" y="494"/>
                  </a:lnTo>
                  <a:lnTo>
                    <a:pt x="416" y="503"/>
                  </a:lnTo>
                  <a:lnTo>
                    <a:pt x="419" y="511"/>
                  </a:lnTo>
                  <a:lnTo>
                    <a:pt x="416" y="519"/>
                  </a:lnTo>
                  <a:lnTo>
                    <a:pt x="410" y="527"/>
                  </a:lnTo>
                  <a:lnTo>
                    <a:pt x="398" y="533"/>
                  </a:lnTo>
                  <a:lnTo>
                    <a:pt x="385" y="536"/>
                  </a:lnTo>
                  <a:lnTo>
                    <a:pt x="372" y="536"/>
                  </a:lnTo>
                  <a:lnTo>
                    <a:pt x="364" y="533"/>
                  </a:lnTo>
                  <a:lnTo>
                    <a:pt x="357" y="531"/>
                  </a:lnTo>
                  <a:lnTo>
                    <a:pt x="350" y="525"/>
                  </a:lnTo>
                  <a:lnTo>
                    <a:pt x="338" y="521"/>
                  </a:lnTo>
                  <a:lnTo>
                    <a:pt x="325" y="520"/>
                  </a:lnTo>
                  <a:lnTo>
                    <a:pt x="317" y="519"/>
                  </a:lnTo>
                  <a:lnTo>
                    <a:pt x="305" y="516"/>
                  </a:lnTo>
                  <a:lnTo>
                    <a:pt x="292" y="511"/>
                  </a:lnTo>
                  <a:lnTo>
                    <a:pt x="276" y="506"/>
                  </a:lnTo>
                  <a:lnTo>
                    <a:pt x="262" y="499"/>
                  </a:lnTo>
                  <a:lnTo>
                    <a:pt x="247" y="493"/>
                  </a:lnTo>
                  <a:lnTo>
                    <a:pt x="236" y="487"/>
                  </a:lnTo>
                  <a:lnTo>
                    <a:pt x="234" y="491"/>
                  </a:lnTo>
                  <a:lnTo>
                    <a:pt x="233" y="495"/>
                  </a:lnTo>
                  <a:lnTo>
                    <a:pt x="232" y="502"/>
                  </a:lnTo>
                  <a:lnTo>
                    <a:pt x="230" y="506"/>
                  </a:lnTo>
                  <a:lnTo>
                    <a:pt x="230" y="510"/>
                  </a:lnTo>
                  <a:lnTo>
                    <a:pt x="230" y="519"/>
                  </a:lnTo>
                  <a:lnTo>
                    <a:pt x="228" y="532"/>
                  </a:lnTo>
                  <a:lnTo>
                    <a:pt x="225" y="544"/>
                  </a:lnTo>
                  <a:lnTo>
                    <a:pt x="223" y="553"/>
                  </a:lnTo>
                  <a:lnTo>
                    <a:pt x="221" y="559"/>
                  </a:lnTo>
                  <a:lnTo>
                    <a:pt x="224" y="565"/>
                  </a:lnTo>
                  <a:lnTo>
                    <a:pt x="227" y="570"/>
                  </a:lnTo>
                  <a:lnTo>
                    <a:pt x="233" y="576"/>
                  </a:lnTo>
                  <a:lnTo>
                    <a:pt x="242" y="588"/>
                  </a:lnTo>
                  <a:lnTo>
                    <a:pt x="247" y="596"/>
                  </a:lnTo>
                  <a:lnTo>
                    <a:pt x="255" y="608"/>
                  </a:lnTo>
                  <a:lnTo>
                    <a:pt x="262" y="622"/>
                  </a:lnTo>
                  <a:lnTo>
                    <a:pt x="268" y="637"/>
                  </a:lnTo>
                  <a:lnTo>
                    <a:pt x="275" y="650"/>
                  </a:lnTo>
                  <a:lnTo>
                    <a:pt x="280" y="660"/>
                  </a:lnTo>
                  <a:lnTo>
                    <a:pt x="283" y="668"/>
                  </a:lnTo>
                  <a:lnTo>
                    <a:pt x="284" y="671"/>
                  </a:lnTo>
                  <a:lnTo>
                    <a:pt x="271" y="672"/>
                  </a:lnTo>
                  <a:lnTo>
                    <a:pt x="272" y="676"/>
                  </a:lnTo>
                  <a:lnTo>
                    <a:pt x="274" y="686"/>
                  </a:lnTo>
                  <a:lnTo>
                    <a:pt x="275" y="702"/>
                  </a:lnTo>
                  <a:lnTo>
                    <a:pt x="278" y="722"/>
                  </a:lnTo>
                  <a:lnTo>
                    <a:pt x="279" y="743"/>
                  </a:lnTo>
                  <a:lnTo>
                    <a:pt x="279" y="765"/>
                  </a:lnTo>
                  <a:lnTo>
                    <a:pt x="276" y="785"/>
                  </a:lnTo>
                  <a:lnTo>
                    <a:pt x="275" y="804"/>
                  </a:lnTo>
                  <a:lnTo>
                    <a:pt x="275" y="825"/>
                  </a:lnTo>
                  <a:lnTo>
                    <a:pt x="275" y="847"/>
                  </a:lnTo>
                  <a:lnTo>
                    <a:pt x="276" y="867"/>
                  </a:lnTo>
                  <a:lnTo>
                    <a:pt x="278" y="884"/>
                  </a:lnTo>
                  <a:lnTo>
                    <a:pt x="279" y="895"/>
                  </a:lnTo>
                  <a:lnTo>
                    <a:pt x="279" y="898"/>
                  </a:lnTo>
                  <a:lnTo>
                    <a:pt x="279" y="915"/>
                  </a:lnTo>
                  <a:lnTo>
                    <a:pt x="279" y="917"/>
                  </a:lnTo>
                  <a:lnTo>
                    <a:pt x="276" y="917"/>
                  </a:lnTo>
                  <a:lnTo>
                    <a:pt x="272" y="919"/>
                  </a:lnTo>
                  <a:lnTo>
                    <a:pt x="267" y="921"/>
                  </a:lnTo>
                  <a:lnTo>
                    <a:pt x="259" y="922"/>
                  </a:lnTo>
                  <a:lnTo>
                    <a:pt x="250" y="923"/>
                  </a:lnTo>
                  <a:lnTo>
                    <a:pt x="242" y="925"/>
                  </a:lnTo>
                  <a:lnTo>
                    <a:pt x="240" y="926"/>
                  </a:lnTo>
                  <a:lnTo>
                    <a:pt x="240" y="926"/>
                  </a:lnTo>
                  <a:lnTo>
                    <a:pt x="240" y="927"/>
                  </a:lnTo>
                  <a:lnTo>
                    <a:pt x="240" y="930"/>
                  </a:lnTo>
                  <a:lnTo>
                    <a:pt x="238" y="935"/>
                  </a:lnTo>
                  <a:lnTo>
                    <a:pt x="238" y="942"/>
                  </a:lnTo>
                  <a:lnTo>
                    <a:pt x="237" y="952"/>
                  </a:lnTo>
                  <a:lnTo>
                    <a:pt x="236" y="965"/>
                  </a:lnTo>
                  <a:lnTo>
                    <a:pt x="233" y="981"/>
                  </a:lnTo>
                  <a:lnTo>
                    <a:pt x="229" y="999"/>
                  </a:lnTo>
                  <a:lnTo>
                    <a:pt x="227" y="1014"/>
                  </a:lnTo>
                  <a:lnTo>
                    <a:pt x="225" y="1025"/>
                  </a:lnTo>
                  <a:lnTo>
                    <a:pt x="225" y="1037"/>
                  </a:lnTo>
                  <a:lnTo>
                    <a:pt x="225" y="1052"/>
                  </a:lnTo>
                  <a:lnTo>
                    <a:pt x="224" y="1071"/>
                  </a:lnTo>
                  <a:lnTo>
                    <a:pt x="223" y="1090"/>
                  </a:lnTo>
                  <a:lnTo>
                    <a:pt x="220" y="1112"/>
                  </a:lnTo>
                  <a:lnTo>
                    <a:pt x="216" y="1135"/>
                  </a:lnTo>
                  <a:lnTo>
                    <a:pt x="212" y="1158"/>
                  </a:lnTo>
                  <a:lnTo>
                    <a:pt x="208" y="1180"/>
                  </a:lnTo>
                  <a:lnTo>
                    <a:pt x="203" y="1197"/>
                  </a:lnTo>
                  <a:lnTo>
                    <a:pt x="200" y="1210"/>
                  </a:lnTo>
                  <a:lnTo>
                    <a:pt x="196" y="1226"/>
                  </a:lnTo>
                  <a:lnTo>
                    <a:pt x="194" y="1244"/>
                  </a:lnTo>
                  <a:lnTo>
                    <a:pt x="191" y="1264"/>
                  </a:lnTo>
                  <a:lnTo>
                    <a:pt x="191" y="1281"/>
                  </a:lnTo>
                  <a:lnTo>
                    <a:pt x="193" y="1291"/>
                  </a:lnTo>
                  <a:lnTo>
                    <a:pt x="195" y="1300"/>
                  </a:lnTo>
                  <a:lnTo>
                    <a:pt x="199" y="1312"/>
                  </a:lnTo>
                  <a:lnTo>
                    <a:pt x="203" y="1324"/>
                  </a:lnTo>
                  <a:lnTo>
                    <a:pt x="206" y="1334"/>
                  </a:lnTo>
                  <a:lnTo>
                    <a:pt x="207" y="1341"/>
                  </a:lnTo>
                  <a:lnTo>
                    <a:pt x="208" y="1351"/>
                  </a:lnTo>
                  <a:lnTo>
                    <a:pt x="208" y="1362"/>
                  </a:lnTo>
                  <a:lnTo>
                    <a:pt x="206" y="1371"/>
                  </a:lnTo>
                  <a:lnTo>
                    <a:pt x="202" y="1375"/>
                  </a:lnTo>
                  <a:lnTo>
                    <a:pt x="194" y="1376"/>
                  </a:lnTo>
                  <a:lnTo>
                    <a:pt x="183" y="1376"/>
                  </a:lnTo>
                  <a:lnTo>
                    <a:pt x="172" y="1375"/>
                  </a:lnTo>
                  <a:lnTo>
                    <a:pt x="162" y="1374"/>
                  </a:lnTo>
                  <a:lnTo>
                    <a:pt x="157" y="1370"/>
                  </a:lnTo>
                  <a:lnTo>
                    <a:pt x="156" y="1362"/>
                  </a:lnTo>
                  <a:lnTo>
                    <a:pt x="155" y="1350"/>
                  </a:lnTo>
                  <a:lnTo>
                    <a:pt x="153" y="1337"/>
                  </a:lnTo>
                  <a:lnTo>
                    <a:pt x="152" y="1329"/>
                  </a:lnTo>
                  <a:lnTo>
                    <a:pt x="149" y="1323"/>
                  </a:lnTo>
                  <a:lnTo>
                    <a:pt x="148" y="1315"/>
                  </a:lnTo>
                  <a:lnTo>
                    <a:pt x="145" y="1304"/>
                  </a:lnTo>
                  <a:lnTo>
                    <a:pt x="145" y="1291"/>
                  </a:lnTo>
                  <a:lnTo>
                    <a:pt x="147" y="1281"/>
                  </a:lnTo>
                  <a:lnTo>
                    <a:pt x="148" y="1277"/>
                  </a:lnTo>
                  <a:lnTo>
                    <a:pt x="149" y="1273"/>
                  </a:lnTo>
                  <a:lnTo>
                    <a:pt x="151" y="1270"/>
                  </a:lnTo>
                  <a:lnTo>
                    <a:pt x="152" y="1269"/>
                  </a:lnTo>
                  <a:lnTo>
                    <a:pt x="152" y="1269"/>
                  </a:lnTo>
                  <a:lnTo>
                    <a:pt x="153" y="1265"/>
                  </a:lnTo>
                  <a:lnTo>
                    <a:pt x="155" y="1257"/>
                  </a:lnTo>
                  <a:lnTo>
                    <a:pt x="157" y="1244"/>
                  </a:lnTo>
                  <a:lnTo>
                    <a:pt x="158" y="1228"/>
                  </a:lnTo>
                  <a:lnTo>
                    <a:pt x="158" y="1209"/>
                  </a:lnTo>
                  <a:lnTo>
                    <a:pt x="157" y="1186"/>
                  </a:lnTo>
                  <a:lnTo>
                    <a:pt x="157" y="1167"/>
                  </a:lnTo>
                  <a:lnTo>
                    <a:pt x="156" y="1150"/>
                  </a:lnTo>
                  <a:lnTo>
                    <a:pt x="156" y="1139"/>
                  </a:lnTo>
                  <a:lnTo>
                    <a:pt x="157" y="1125"/>
                  </a:lnTo>
                  <a:lnTo>
                    <a:pt x="158" y="1109"/>
                  </a:lnTo>
                  <a:lnTo>
                    <a:pt x="160" y="1092"/>
                  </a:lnTo>
                  <a:lnTo>
                    <a:pt x="160" y="1092"/>
                  </a:lnTo>
                  <a:lnTo>
                    <a:pt x="161" y="1076"/>
                  </a:lnTo>
                  <a:lnTo>
                    <a:pt x="162" y="1065"/>
                  </a:lnTo>
                  <a:lnTo>
                    <a:pt x="164" y="1056"/>
                  </a:lnTo>
                  <a:lnTo>
                    <a:pt x="164" y="1053"/>
                  </a:lnTo>
                  <a:lnTo>
                    <a:pt x="164" y="1056"/>
                  </a:lnTo>
                  <a:lnTo>
                    <a:pt x="162" y="1065"/>
                  </a:lnTo>
                  <a:lnTo>
                    <a:pt x="161" y="1076"/>
                  </a:lnTo>
                  <a:lnTo>
                    <a:pt x="160" y="1092"/>
                  </a:lnTo>
                  <a:lnTo>
                    <a:pt x="157" y="1113"/>
                  </a:lnTo>
                  <a:lnTo>
                    <a:pt x="153" y="1135"/>
                  </a:lnTo>
                  <a:lnTo>
                    <a:pt x="149" y="1154"/>
                  </a:lnTo>
                  <a:lnTo>
                    <a:pt x="144" y="1173"/>
                  </a:lnTo>
                  <a:lnTo>
                    <a:pt x="139" y="1194"/>
                  </a:lnTo>
                  <a:lnTo>
                    <a:pt x="135" y="1214"/>
                  </a:lnTo>
                  <a:lnTo>
                    <a:pt x="132" y="1228"/>
                  </a:lnTo>
                  <a:lnTo>
                    <a:pt x="131" y="1239"/>
                  </a:lnTo>
                  <a:lnTo>
                    <a:pt x="131" y="1253"/>
                  </a:lnTo>
                  <a:lnTo>
                    <a:pt x="131" y="1265"/>
                  </a:lnTo>
                  <a:lnTo>
                    <a:pt x="130" y="1273"/>
                  </a:lnTo>
                  <a:lnTo>
                    <a:pt x="130" y="1283"/>
                  </a:lnTo>
                  <a:lnTo>
                    <a:pt x="130" y="1294"/>
                  </a:lnTo>
                  <a:lnTo>
                    <a:pt x="130" y="1300"/>
                  </a:lnTo>
                  <a:lnTo>
                    <a:pt x="130" y="1308"/>
                  </a:lnTo>
                  <a:lnTo>
                    <a:pt x="130" y="1321"/>
                  </a:lnTo>
                  <a:lnTo>
                    <a:pt x="130" y="1333"/>
                  </a:lnTo>
                  <a:lnTo>
                    <a:pt x="128" y="1342"/>
                  </a:lnTo>
                  <a:lnTo>
                    <a:pt x="128" y="1350"/>
                  </a:lnTo>
                  <a:lnTo>
                    <a:pt x="130" y="1359"/>
                  </a:lnTo>
                  <a:lnTo>
                    <a:pt x="128" y="1367"/>
                  </a:lnTo>
                  <a:lnTo>
                    <a:pt x="126" y="1372"/>
                  </a:lnTo>
                  <a:lnTo>
                    <a:pt x="121" y="1374"/>
                  </a:lnTo>
                  <a:lnTo>
                    <a:pt x="111" y="1375"/>
                  </a:lnTo>
                  <a:lnTo>
                    <a:pt x="100" y="1375"/>
                  </a:lnTo>
                  <a:lnTo>
                    <a:pt x="90" y="1374"/>
                  </a:lnTo>
                  <a:lnTo>
                    <a:pt x="84" y="1372"/>
                  </a:lnTo>
                  <a:lnTo>
                    <a:pt x="79" y="1368"/>
                  </a:lnTo>
                  <a:lnTo>
                    <a:pt x="75" y="1359"/>
                  </a:lnTo>
                  <a:lnTo>
                    <a:pt x="73" y="1347"/>
                  </a:lnTo>
                  <a:lnTo>
                    <a:pt x="76" y="1333"/>
                  </a:lnTo>
                  <a:lnTo>
                    <a:pt x="80" y="1317"/>
                  </a:lnTo>
                  <a:lnTo>
                    <a:pt x="84" y="1300"/>
                  </a:lnTo>
                  <a:lnTo>
                    <a:pt x="88" y="1286"/>
                  </a:lnTo>
                  <a:lnTo>
                    <a:pt x="90" y="1277"/>
                  </a:lnTo>
                  <a:lnTo>
                    <a:pt x="92" y="1273"/>
                  </a:lnTo>
                  <a:lnTo>
                    <a:pt x="92" y="1272"/>
                  </a:lnTo>
                  <a:lnTo>
                    <a:pt x="92" y="1268"/>
                  </a:lnTo>
                  <a:lnTo>
                    <a:pt x="92" y="1264"/>
                  </a:lnTo>
                  <a:lnTo>
                    <a:pt x="92" y="1260"/>
                  </a:lnTo>
                  <a:lnTo>
                    <a:pt x="92" y="1257"/>
                  </a:lnTo>
                  <a:lnTo>
                    <a:pt x="93" y="1255"/>
                  </a:lnTo>
                  <a:lnTo>
                    <a:pt x="94" y="1252"/>
                  </a:lnTo>
                  <a:lnTo>
                    <a:pt x="96" y="1249"/>
                  </a:lnTo>
                  <a:lnTo>
                    <a:pt x="96" y="1245"/>
                  </a:lnTo>
                  <a:lnTo>
                    <a:pt x="97" y="1241"/>
                  </a:lnTo>
                  <a:lnTo>
                    <a:pt x="97" y="1238"/>
                  </a:lnTo>
                  <a:lnTo>
                    <a:pt x="96" y="1231"/>
                  </a:lnTo>
                  <a:lnTo>
                    <a:pt x="96" y="1222"/>
                  </a:lnTo>
                  <a:lnTo>
                    <a:pt x="93" y="1207"/>
                  </a:lnTo>
                  <a:lnTo>
                    <a:pt x="90" y="1186"/>
                  </a:lnTo>
                  <a:lnTo>
                    <a:pt x="88" y="1156"/>
                  </a:lnTo>
                  <a:lnTo>
                    <a:pt x="88" y="1128"/>
                  </a:lnTo>
                  <a:lnTo>
                    <a:pt x="88" y="1103"/>
                  </a:lnTo>
                  <a:lnTo>
                    <a:pt x="90" y="1083"/>
                  </a:lnTo>
                  <a:lnTo>
                    <a:pt x="93" y="1070"/>
                  </a:lnTo>
                  <a:lnTo>
                    <a:pt x="97" y="1053"/>
                  </a:lnTo>
                  <a:lnTo>
                    <a:pt x="98" y="1032"/>
                  </a:lnTo>
                  <a:lnTo>
                    <a:pt x="96" y="1004"/>
                  </a:lnTo>
                  <a:lnTo>
                    <a:pt x="94" y="986"/>
                  </a:lnTo>
                  <a:lnTo>
                    <a:pt x="92" y="969"/>
                  </a:lnTo>
                  <a:lnTo>
                    <a:pt x="90" y="955"/>
                  </a:lnTo>
                  <a:lnTo>
                    <a:pt x="89" y="944"/>
                  </a:lnTo>
                  <a:lnTo>
                    <a:pt x="89" y="940"/>
                  </a:lnTo>
                  <a:lnTo>
                    <a:pt x="88" y="940"/>
                  </a:lnTo>
                  <a:lnTo>
                    <a:pt x="85" y="940"/>
                  </a:lnTo>
                  <a:lnTo>
                    <a:pt x="83" y="939"/>
                  </a:lnTo>
                  <a:lnTo>
                    <a:pt x="79" y="939"/>
                  </a:lnTo>
                  <a:lnTo>
                    <a:pt x="75" y="938"/>
                  </a:lnTo>
                  <a:lnTo>
                    <a:pt x="71" y="938"/>
                  </a:lnTo>
                  <a:lnTo>
                    <a:pt x="69" y="936"/>
                  </a:lnTo>
                  <a:lnTo>
                    <a:pt x="68" y="935"/>
                  </a:lnTo>
                  <a:lnTo>
                    <a:pt x="67" y="934"/>
                  </a:lnTo>
                  <a:lnTo>
                    <a:pt x="67" y="931"/>
                  </a:lnTo>
                  <a:lnTo>
                    <a:pt x="67" y="929"/>
                  </a:lnTo>
                  <a:lnTo>
                    <a:pt x="67" y="923"/>
                  </a:lnTo>
                  <a:lnTo>
                    <a:pt x="67" y="917"/>
                  </a:lnTo>
                  <a:lnTo>
                    <a:pt x="64" y="906"/>
                  </a:lnTo>
                  <a:lnTo>
                    <a:pt x="60" y="891"/>
                  </a:lnTo>
                  <a:lnTo>
                    <a:pt x="56" y="871"/>
                  </a:lnTo>
                  <a:lnTo>
                    <a:pt x="52" y="851"/>
                  </a:lnTo>
                  <a:lnTo>
                    <a:pt x="49" y="830"/>
                  </a:lnTo>
                  <a:lnTo>
                    <a:pt x="45" y="809"/>
                  </a:lnTo>
                  <a:lnTo>
                    <a:pt x="42" y="790"/>
                  </a:lnTo>
                  <a:lnTo>
                    <a:pt x="41" y="769"/>
                  </a:lnTo>
                  <a:lnTo>
                    <a:pt x="41" y="745"/>
                  </a:lnTo>
                  <a:lnTo>
                    <a:pt x="42" y="723"/>
                  </a:lnTo>
                  <a:lnTo>
                    <a:pt x="43" y="702"/>
                  </a:lnTo>
                  <a:lnTo>
                    <a:pt x="45" y="685"/>
                  </a:lnTo>
                  <a:lnTo>
                    <a:pt x="46" y="675"/>
                  </a:lnTo>
                  <a:lnTo>
                    <a:pt x="46" y="671"/>
                  </a:lnTo>
                  <a:lnTo>
                    <a:pt x="46" y="671"/>
                  </a:lnTo>
                  <a:lnTo>
                    <a:pt x="43" y="669"/>
                  </a:lnTo>
                  <a:lnTo>
                    <a:pt x="41" y="668"/>
                  </a:lnTo>
                  <a:lnTo>
                    <a:pt x="38" y="667"/>
                  </a:lnTo>
                  <a:lnTo>
                    <a:pt x="35" y="665"/>
                  </a:lnTo>
                  <a:lnTo>
                    <a:pt x="33" y="663"/>
                  </a:lnTo>
                  <a:lnTo>
                    <a:pt x="30" y="662"/>
                  </a:lnTo>
                  <a:lnTo>
                    <a:pt x="30" y="658"/>
                  </a:lnTo>
                  <a:lnTo>
                    <a:pt x="33" y="650"/>
                  </a:lnTo>
                  <a:lnTo>
                    <a:pt x="37" y="639"/>
                  </a:lnTo>
                  <a:lnTo>
                    <a:pt x="42" y="629"/>
                  </a:lnTo>
                  <a:lnTo>
                    <a:pt x="46" y="618"/>
                  </a:lnTo>
                  <a:lnTo>
                    <a:pt x="50" y="610"/>
                  </a:lnTo>
                  <a:lnTo>
                    <a:pt x="52" y="605"/>
                  </a:lnTo>
                  <a:lnTo>
                    <a:pt x="54" y="596"/>
                  </a:lnTo>
                  <a:lnTo>
                    <a:pt x="56" y="583"/>
                  </a:lnTo>
                  <a:lnTo>
                    <a:pt x="56" y="566"/>
                  </a:lnTo>
                  <a:lnTo>
                    <a:pt x="54" y="544"/>
                  </a:lnTo>
                  <a:lnTo>
                    <a:pt x="47" y="518"/>
                  </a:lnTo>
                  <a:lnTo>
                    <a:pt x="39" y="487"/>
                  </a:lnTo>
                  <a:lnTo>
                    <a:pt x="37" y="472"/>
                  </a:lnTo>
                  <a:lnTo>
                    <a:pt x="33" y="457"/>
                  </a:lnTo>
                  <a:lnTo>
                    <a:pt x="28" y="447"/>
                  </a:lnTo>
                  <a:lnTo>
                    <a:pt x="24" y="430"/>
                  </a:lnTo>
                  <a:lnTo>
                    <a:pt x="20" y="409"/>
                  </a:lnTo>
                  <a:lnTo>
                    <a:pt x="17" y="384"/>
                  </a:lnTo>
                  <a:lnTo>
                    <a:pt x="14" y="359"/>
                  </a:lnTo>
                  <a:lnTo>
                    <a:pt x="13" y="337"/>
                  </a:lnTo>
                  <a:lnTo>
                    <a:pt x="13" y="319"/>
                  </a:lnTo>
                  <a:lnTo>
                    <a:pt x="13" y="307"/>
                  </a:lnTo>
                  <a:lnTo>
                    <a:pt x="13" y="291"/>
                  </a:lnTo>
                  <a:lnTo>
                    <a:pt x="13" y="269"/>
                  </a:lnTo>
                  <a:lnTo>
                    <a:pt x="14" y="247"/>
                  </a:lnTo>
                  <a:lnTo>
                    <a:pt x="14" y="226"/>
                  </a:lnTo>
                  <a:lnTo>
                    <a:pt x="14" y="211"/>
                  </a:lnTo>
                  <a:lnTo>
                    <a:pt x="12" y="199"/>
                  </a:lnTo>
                  <a:lnTo>
                    <a:pt x="9" y="186"/>
                  </a:lnTo>
                  <a:lnTo>
                    <a:pt x="7" y="173"/>
                  </a:lnTo>
                  <a:lnTo>
                    <a:pt x="4" y="161"/>
                  </a:lnTo>
                  <a:lnTo>
                    <a:pt x="1" y="152"/>
                  </a:lnTo>
                  <a:lnTo>
                    <a:pt x="0" y="150"/>
                  </a:lnTo>
                  <a:lnTo>
                    <a:pt x="3" y="148"/>
                  </a:lnTo>
                  <a:lnTo>
                    <a:pt x="8" y="146"/>
                  </a:lnTo>
                  <a:lnTo>
                    <a:pt x="17" y="143"/>
                  </a:lnTo>
                  <a:lnTo>
                    <a:pt x="28" y="139"/>
                  </a:lnTo>
                  <a:lnTo>
                    <a:pt x="29" y="116"/>
                  </a:lnTo>
                  <a:lnTo>
                    <a:pt x="30" y="95"/>
                  </a:lnTo>
                  <a:lnTo>
                    <a:pt x="31" y="76"/>
                  </a:lnTo>
                  <a:lnTo>
                    <a:pt x="33" y="65"/>
                  </a:lnTo>
                  <a:lnTo>
                    <a:pt x="33" y="59"/>
                  </a:lnTo>
                  <a:lnTo>
                    <a:pt x="33" y="57"/>
                  </a:lnTo>
                  <a:lnTo>
                    <a:pt x="33" y="51"/>
                  </a:lnTo>
                  <a:lnTo>
                    <a:pt x="33" y="46"/>
                  </a:lnTo>
                  <a:lnTo>
                    <a:pt x="34" y="41"/>
                  </a:lnTo>
                  <a:lnTo>
                    <a:pt x="37" y="33"/>
                  </a:lnTo>
                  <a:lnTo>
                    <a:pt x="42" y="25"/>
                  </a:lnTo>
                  <a:lnTo>
                    <a:pt x="47" y="19"/>
                  </a:lnTo>
                  <a:lnTo>
                    <a:pt x="51" y="15"/>
                  </a:lnTo>
                  <a:lnTo>
                    <a:pt x="52" y="12"/>
                  </a:lnTo>
                  <a:lnTo>
                    <a:pt x="54" y="10"/>
                  </a:lnTo>
                  <a:lnTo>
                    <a:pt x="56" y="6"/>
                  </a:lnTo>
                  <a:lnTo>
                    <a:pt x="58" y="3"/>
                  </a:lnTo>
                  <a:lnTo>
                    <a:pt x="60" y="2"/>
                  </a:lnTo>
                  <a:lnTo>
                    <a:pt x="63" y="2"/>
                  </a:lnTo>
                  <a:lnTo>
                    <a:pt x="6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321"/>
            <p:cNvSpPr>
              <a:spLocks/>
            </p:cNvSpPr>
            <p:nvPr/>
          </p:nvSpPr>
          <p:spPr bwMode="auto">
            <a:xfrm>
              <a:off x="5200650" y="719138"/>
              <a:ext cx="220663" cy="328613"/>
            </a:xfrm>
            <a:custGeom>
              <a:avLst/>
              <a:gdLst>
                <a:gd name="T0" fmla="*/ 26 w 139"/>
                <a:gd name="T1" fmla="*/ 8 h 207"/>
                <a:gd name="T2" fmla="*/ 31 w 139"/>
                <a:gd name="T3" fmla="*/ 29 h 207"/>
                <a:gd name="T4" fmla="*/ 44 w 139"/>
                <a:gd name="T5" fmla="*/ 50 h 207"/>
                <a:gd name="T6" fmla="*/ 60 w 139"/>
                <a:gd name="T7" fmla="*/ 71 h 207"/>
                <a:gd name="T8" fmla="*/ 69 w 139"/>
                <a:gd name="T9" fmla="*/ 85 h 207"/>
                <a:gd name="T10" fmla="*/ 81 w 139"/>
                <a:gd name="T11" fmla="*/ 106 h 207"/>
                <a:gd name="T12" fmla="*/ 89 w 139"/>
                <a:gd name="T13" fmla="*/ 123 h 207"/>
                <a:gd name="T14" fmla="*/ 90 w 139"/>
                <a:gd name="T15" fmla="*/ 122 h 207"/>
                <a:gd name="T16" fmla="*/ 90 w 139"/>
                <a:gd name="T17" fmla="*/ 101 h 207"/>
                <a:gd name="T18" fmla="*/ 91 w 139"/>
                <a:gd name="T19" fmla="*/ 75 h 207"/>
                <a:gd name="T20" fmla="*/ 91 w 139"/>
                <a:gd name="T21" fmla="*/ 54 h 207"/>
                <a:gd name="T22" fmla="*/ 94 w 139"/>
                <a:gd name="T23" fmla="*/ 30 h 207"/>
                <a:gd name="T24" fmla="*/ 97 w 139"/>
                <a:gd name="T25" fmla="*/ 18 h 207"/>
                <a:gd name="T26" fmla="*/ 98 w 139"/>
                <a:gd name="T27" fmla="*/ 20 h 207"/>
                <a:gd name="T28" fmla="*/ 102 w 139"/>
                <a:gd name="T29" fmla="*/ 22 h 207"/>
                <a:gd name="T30" fmla="*/ 108 w 139"/>
                <a:gd name="T31" fmla="*/ 29 h 207"/>
                <a:gd name="T32" fmla="*/ 114 w 139"/>
                <a:gd name="T33" fmla="*/ 34 h 207"/>
                <a:gd name="T34" fmla="*/ 118 w 139"/>
                <a:gd name="T35" fmla="*/ 39 h 207"/>
                <a:gd name="T36" fmla="*/ 119 w 139"/>
                <a:gd name="T37" fmla="*/ 41 h 207"/>
                <a:gd name="T38" fmla="*/ 119 w 139"/>
                <a:gd name="T39" fmla="*/ 41 h 207"/>
                <a:gd name="T40" fmla="*/ 125 w 139"/>
                <a:gd name="T41" fmla="*/ 48 h 207"/>
                <a:gd name="T42" fmla="*/ 136 w 139"/>
                <a:gd name="T43" fmla="*/ 61 h 207"/>
                <a:gd name="T44" fmla="*/ 139 w 139"/>
                <a:gd name="T45" fmla="*/ 65 h 207"/>
                <a:gd name="T46" fmla="*/ 135 w 139"/>
                <a:gd name="T47" fmla="*/ 63 h 207"/>
                <a:gd name="T48" fmla="*/ 129 w 139"/>
                <a:gd name="T49" fmla="*/ 60 h 207"/>
                <a:gd name="T50" fmla="*/ 124 w 139"/>
                <a:gd name="T51" fmla="*/ 58 h 207"/>
                <a:gd name="T52" fmla="*/ 122 w 139"/>
                <a:gd name="T53" fmla="*/ 56 h 207"/>
                <a:gd name="T54" fmla="*/ 120 w 139"/>
                <a:gd name="T55" fmla="*/ 58 h 207"/>
                <a:gd name="T56" fmla="*/ 119 w 139"/>
                <a:gd name="T57" fmla="*/ 60 h 207"/>
                <a:gd name="T58" fmla="*/ 115 w 139"/>
                <a:gd name="T59" fmla="*/ 61 h 207"/>
                <a:gd name="T60" fmla="*/ 112 w 139"/>
                <a:gd name="T61" fmla="*/ 60 h 207"/>
                <a:gd name="T62" fmla="*/ 110 w 139"/>
                <a:gd name="T63" fmla="*/ 61 h 207"/>
                <a:gd name="T64" fmla="*/ 106 w 139"/>
                <a:gd name="T65" fmla="*/ 64 h 207"/>
                <a:gd name="T66" fmla="*/ 105 w 139"/>
                <a:gd name="T67" fmla="*/ 78 h 207"/>
                <a:gd name="T68" fmla="*/ 102 w 139"/>
                <a:gd name="T69" fmla="*/ 111 h 207"/>
                <a:gd name="T70" fmla="*/ 99 w 139"/>
                <a:gd name="T71" fmla="*/ 140 h 207"/>
                <a:gd name="T72" fmla="*/ 97 w 139"/>
                <a:gd name="T73" fmla="*/ 175 h 207"/>
                <a:gd name="T74" fmla="*/ 94 w 139"/>
                <a:gd name="T75" fmla="*/ 202 h 207"/>
                <a:gd name="T76" fmla="*/ 93 w 139"/>
                <a:gd name="T77" fmla="*/ 205 h 207"/>
                <a:gd name="T78" fmla="*/ 87 w 139"/>
                <a:gd name="T79" fmla="*/ 185 h 207"/>
                <a:gd name="T80" fmla="*/ 76 w 139"/>
                <a:gd name="T81" fmla="*/ 147 h 207"/>
                <a:gd name="T82" fmla="*/ 60 w 139"/>
                <a:gd name="T83" fmla="*/ 111 h 207"/>
                <a:gd name="T84" fmla="*/ 48 w 139"/>
                <a:gd name="T85" fmla="*/ 82 h 207"/>
                <a:gd name="T86" fmla="*/ 44 w 139"/>
                <a:gd name="T87" fmla="*/ 71 h 207"/>
                <a:gd name="T88" fmla="*/ 43 w 139"/>
                <a:gd name="T89" fmla="*/ 68 h 207"/>
                <a:gd name="T90" fmla="*/ 39 w 139"/>
                <a:gd name="T91" fmla="*/ 64 h 207"/>
                <a:gd name="T92" fmla="*/ 34 w 139"/>
                <a:gd name="T93" fmla="*/ 61 h 207"/>
                <a:gd name="T94" fmla="*/ 30 w 139"/>
                <a:gd name="T95" fmla="*/ 61 h 207"/>
                <a:gd name="T96" fmla="*/ 29 w 139"/>
                <a:gd name="T97" fmla="*/ 59 h 207"/>
                <a:gd name="T98" fmla="*/ 26 w 139"/>
                <a:gd name="T99" fmla="*/ 56 h 207"/>
                <a:gd name="T100" fmla="*/ 17 w 139"/>
                <a:gd name="T101" fmla="*/ 59 h 207"/>
                <a:gd name="T102" fmla="*/ 4 w 139"/>
                <a:gd name="T103" fmla="*/ 64 h 207"/>
                <a:gd name="T104" fmla="*/ 0 w 139"/>
                <a:gd name="T105" fmla="*/ 61 h 207"/>
                <a:gd name="T106" fmla="*/ 0 w 139"/>
                <a:gd name="T107" fmla="*/ 42 h 207"/>
                <a:gd name="T108" fmla="*/ 5 w 139"/>
                <a:gd name="T109" fmla="*/ 17 h 207"/>
                <a:gd name="T110" fmla="*/ 19 w 139"/>
                <a:gd name="T111" fmla="*/ 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207">
                  <a:moveTo>
                    <a:pt x="25" y="0"/>
                  </a:moveTo>
                  <a:lnTo>
                    <a:pt x="26" y="8"/>
                  </a:lnTo>
                  <a:lnTo>
                    <a:pt x="27" y="18"/>
                  </a:lnTo>
                  <a:lnTo>
                    <a:pt x="31" y="29"/>
                  </a:lnTo>
                  <a:lnTo>
                    <a:pt x="38" y="38"/>
                  </a:lnTo>
                  <a:lnTo>
                    <a:pt x="44" y="50"/>
                  </a:lnTo>
                  <a:lnTo>
                    <a:pt x="52" y="61"/>
                  </a:lnTo>
                  <a:lnTo>
                    <a:pt x="60" y="71"/>
                  </a:lnTo>
                  <a:lnTo>
                    <a:pt x="64" y="76"/>
                  </a:lnTo>
                  <a:lnTo>
                    <a:pt x="69" y="85"/>
                  </a:lnTo>
                  <a:lnTo>
                    <a:pt x="76" y="96"/>
                  </a:lnTo>
                  <a:lnTo>
                    <a:pt x="81" y="106"/>
                  </a:lnTo>
                  <a:lnTo>
                    <a:pt x="85" y="116"/>
                  </a:lnTo>
                  <a:lnTo>
                    <a:pt x="89" y="123"/>
                  </a:lnTo>
                  <a:lnTo>
                    <a:pt x="90" y="126"/>
                  </a:lnTo>
                  <a:lnTo>
                    <a:pt x="90" y="122"/>
                  </a:lnTo>
                  <a:lnTo>
                    <a:pt x="90" y="113"/>
                  </a:lnTo>
                  <a:lnTo>
                    <a:pt x="90" y="101"/>
                  </a:lnTo>
                  <a:lnTo>
                    <a:pt x="91" y="88"/>
                  </a:lnTo>
                  <a:lnTo>
                    <a:pt x="91" y="75"/>
                  </a:lnTo>
                  <a:lnTo>
                    <a:pt x="91" y="64"/>
                  </a:lnTo>
                  <a:lnTo>
                    <a:pt x="91" y="54"/>
                  </a:lnTo>
                  <a:lnTo>
                    <a:pt x="93" y="42"/>
                  </a:lnTo>
                  <a:lnTo>
                    <a:pt x="94" y="30"/>
                  </a:lnTo>
                  <a:lnTo>
                    <a:pt x="95" y="22"/>
                  </a:lnTo>
                  <a:lnTo>
                    <a:pt x="97" y="18"/>
                  </a:lnTo>
                  <a:lnTo>
                    <a:pt x="97" y="20"/>
                  </a:lnTo>
                  <a:lnTo>
                    <a:pt x="98" y="20"/>
                  </a:lnTo>
                  <a:lnTo>
                    <a:pt x="99" y="21"/>
                  </a:lnTo>
                  <a:lnTo>
                    <a:pt x="102" y="22"/>
                  </a:lnTo>
                  <a:lnTo>
                    <a:pt x="106" y="26"/>
                  </a:lnTo>
                  <a:lnTo>
                    <a:pt x="108" y="29"/>
                  </a:lnTo>
                  <a:lnTo>
                    <a:pt x="111" y="31"/>
                  </a:lnTo>
                  <a:lnTo>
                    <a:pt x="114" y="34"/>
                  </a:lnTo>
                  <a:lnTo>
                    <a:pt x="116" y="37"/>
                  </a:lnTo>
                  <a:lnTo>
                    <a:pt x="118" y="39"/>
                  </a:lnTo>
                  <a:lnTo>
                    <a:pt x="119" y="39"/>
                  </a:lnTo>
                  <a:lnTo>
                    <a:pt x="119" y="41"/>
                  </a:lnTo>
                  <a:lnTo>
                    <a:pt x="119" y="41"/>
                  </a:lnTo>
                  <a:lnTo>
                    <a:pt x="119" y="41"/>
                  </a:lnTo>
                  <a:lnTo>
                    <a:pt x="122" y="42"/>
                  </a:lnTo>
                  <a:lnTo>
                    <a:pt x="125" y="48"/>
                  </a:lnTo>
                  <a:lnTo>
                    <a:pt x="132" y="55"/>
                  </a:lnTo>
                  <a:lnTo>
                    <a:pt x="136" y="61"/>
                  </a:lnTo>
                  <a:lnTo>
                    <a:pt x="139" y="64"/>
                  </a:lnTo>
                  <a:lnTo>
                    <a:pt x="139" y="65"/>
                  </a:lnTo>
                  <a:lnTo>
                    <a:pt x="137" y="64"/>
                  </a:lnTo>
                  <a:lnTo>
                    <a:pt x="135" y="63"/>
                  </a:lnTo>
                  <a:lnTo>
                    <a:pt x="132" y="61"/>
                  </a:lnTo>
                  <a:lnTo>
                    <a:pt x="129" y="60"/>
                  </a:lnTo>
                  <a:lnTo>
                    <a:pt x="127" y="59"/>
                  </a:lnTo>
                  <a:lnTo>
                    <a:pt x="124" y="58"/>
                  </a:lnTo>
                  <a:lnTo>
                    <a:pt x="122" y="56"/>
                  </a:lnTo>
                  <a:lnTo>
                    <a:pt x="122" y="56"/>
                  </a:lnTo>
                  <a:lnTo>
                    <a:pt x="122" y="56"/>
                  </a:lnTo>
                  <a:lnTo>
                    <a:pt x="120" y="58"/>
                  </a:lnTo>
                  <a:lnTo>
                    <a:pt x="120" y="60"/>
                  </a:lnTo>
                  <a:lnTo>
                    <a:pt x="119" y="60"/>
                  </a:lnTo>
                  <a:lnTo>
                    <a:pt x="118" y="61"/>
                  </a:lnTo>
                  <a:lnTo>
                    <a:pt x="115" y="61"/>
                  </a:lnTo>
                  <a:lnTo>
                    <a:pt x="114" y="61"/>
                  </a:lnTo>
                  <a:lnTo>
                    <a:pt x="112" y="60"/>
                  </a:lnTo>
                  <a:lnTo>
                    <a:pt x="112" y="61"/>
                  </a:lnTo>
                  <a:lnTo>
                    <a:pt x="110" y="61"/>
                  </a:lnTo>
                  <a:lnTo>
                    <a:pt x="108" y="63"/>
                  </a:lnTo>
                  <a:lnTo>
                    <a:pt x="106" y="64"/>
                  </a:lnTo>
                  <a:lnTo>
                    <a:pt x="106" y="68"/>
                  </a:lnTo>
                  <a:lnTo>
                    <a:pt x="105" y="78"/>
                  </a:lnTo>
                  <a:lnTo>
                    <a:pt x="103" y="93"/>
                  </a:lnTo>
                  <a:lnTo>
                    <a:pt x="102" y="111"/>
                  </a:lnTo>
                  <a:lnTo>
                    <a:pt x="101" y="124"/>
                  </a:lnTo>
                  <a:lnTo>
                    <a:pt x="99" y="140"/>
                  </a:lnTo>
                  <a:lnTo>
                    <a:pt x="98" y="158"/>
                  </a:lnTo>
                  <a:lnTo>
                    <a:pt x="97" y="175"/>
                  </a:lnTo>
                  <a:lnTo>
                    <a:pt x="95" y="191"/>
                  </a:lnTo>
                  <a:lnTo>
                    <a:pt x="94" y="202"/>
                  </a:lnTo>
                  <a:lnTo>
                    <a:pt x="94" y="207"/>
                  </a:lnTo>
                  <a:lnTo>
                    <a:pt x="93" y="205"/>
                  </a:lnTo>
                  <a:lnTo>
                    <a:pt x="91" y="198"/>
                  </a:lnTo>
                  <a:lnTo>
                    <a:pt x="87" y="185"/>
                  </a:lnTo>
                  <a:lnTo>
                    <a:pt x="82" y="168"/>
                  </a:lnTo>
                  <a:lnTo>
                    <a:pt x="76" y="147"/>
                  </a:lnTo>
                  <a:lnTo>
                    <a:pt x="68" y="128"/>
                  </a:lnTo>
                  <a:lnTo>
                    <a:pt x="60" y="111"/>
                  </a:lnTo>
                  <a:lnTo>
                    <a:pt x="53" y="96"/>
                  </a:lnTo>
                  <a:lnTo>
                    <a:pt x="48" y="82"/>
                  </a:lnTo>
                  <a:lnTo>
                    <a:pt x="46" y="75"/>
                  </a:lnTo>
                  <a:lnTo>
                    <a:pt x="44" y="71"/>
                  </a:lnTo>
                  <a:lnTo>
                    <a:pt x="43" y="71"/>
                  </a:lnTo>
                  <a:lnTo>
                    <a:pt x="43" y="68"/>
                  </a:lnTo>
                  <a:lnTo>
                    <a:pt x="40" y="67"/>
                  </a:lnTo>
                  <a:lnTo>
                    <a:pt x="39" y="64"/>
                  </a:lnTo>
                  <a:lnTo>
                    <a:pt x="36" y="63"/>
                  </a:lnTo>
                  <a:lnTo>
                    <a:pt x="34" y="61"/>
                  </a:lnTo>
                  <a:lnTo>
                    <a:pt x="31" y="61"/>
                  </a:lnTo>
                  <a:lnTo>
                    <a:pt x="30" y="61"/>
                  </a:lnTo>
                  <a:lnTo>
                    <a:pt x="29" y="60"/>
                  </a:lnTo>
                  <a:lnTo>
                    <a:pt x="29" y="59"/>
                  </a:lnTo>
                  <a:lnTo>
                    <a:pt x="27" y="58"/>
                  </a:lnTo>
                  <a:lnTo>
                    <a:pt x="26" y="56"/>
                  </a:lnTo>
                  <a:lnTo>
                    <a:pt x="23" y="58"/>
                  </a:lnTo>
                  <a:lnTo>
                    <a:pt x="17" y="59"/>
                  </a:lnTo>
                  <a:lnTo>
                    <a:pt x="10" y="61"/>
                  </a:lnTo>
                  <a:lnTo>
                    <a:pt x="4" y="64"/>
                  </a:lnTo>
                  <a:lnTo>
                    <a:pt x="0" y="64"/>
                  </a:lnTo>
                  <a:lnTo>
                    <a:pt x="0" y="61"/>
                  </a:lnTo>
                  <a:lnTo>
                    <a:pt x="0" y="52"/>
                  </a:lnTo>
                  <a:lnTo>
                    <a:pt x="0" y="42"/>
                  </a:lnTo>
                  <a:lnTo>
                    <a:pt x="2" y="29"/>
                  </a:lnTo>
                  <a:lnTo>
                    <a:pt x="5" y="17"/>
                  </a:lnTo>
                  <a:lnTo>
                    <a:pt x="12" y="6"/>
                  </a:lnTo>
                  <a:lnTo>
                    <a:pt x="19" y="1"/>
                  </a:lnTo>
                  <a:lnTo>
                    <a:pt x="2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322"/>
            <p:cNvSpPr>
              <a:spLocks/>
            </p:cNvSpPr>
            <p:nvPr/>
          </p:nvSpPr>
          <p:spPr bwMode="auto">
            <a:xfrm>
              <a:off x="5086350" y="342900"/>
              <a:ext cx="82550" cy="55563"/>
            </a:xfrm>
            <a:custGeom>
              <a:avLst/>
              <a:gdLst>
                <a:gd name="T0" fmla="*/ 51 w 52"/>
                <a:gd name="T1" fmla="*/ 0 h 35"/>
                <a:gd name="T2" fmla="*/ 52 w 52"/>
                <a:gd name="T3" fmla="*/ 13 h 35"/>
                <a:gd name="T4" fmla="*/ 1 w 52"/>
                <a:gd name="T5" fmla="*/ 35 h 35"/>
                <a:gd name="T6" fmla="*/ 1 w 52"/>
                <a:gd name="T7" fmla="*/ 29 h 35"/>
                <a:gd name="T8" fmla="*/ 1 w 52"/>
                <a:gd name="T9" fmla="*/ 22 h 35"/>
                <a:gd name="T10" fmla="*/ 0 w 52"/>
                <a:gd name="T11" fmla="*/ 16 h 35"/>
                <a:gd name="T12" fmla="*/ 0 w 52"/>
                <a:gd name="T13" fmla="*/ 13 h 35"/>
                <a:gd name="T14" fmla="*/ 51 w 52"/>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5">
                  <a:moveTo>
                    <a:pt x="51" y="0"/>
                  </a:moveTo>
                  <a:lnTo>
                    <a:pt x="52" y="13"/>
                  </a:lnTo>
                  <a:lnTo>
                    <a:pt x="1" y="35"/>
                  </a:lnTo>
                  <a:lnTo>
                    <a:pt x="1" y="29"/>
                  </a:lnTo>
                  <a:lnTo>
                    <a:pt x="1" y="22"/>
                  </a:lnTo>
                  <a:lnTo>
                    <a:pt x="0" y="16"/>
                  </a:lnTo>
                  <a:lnTo>
                    <a:pt x="0" y="13"/>
                  </a:lnTo>
                  <a:lnTo>
                    <a:pt x="51"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323"/>
            <p:cNvSpPr>
              <a:spLocks/>
            </p:cNvSpPr>
            <p:nvPr/>
          </p:nvSpPr>
          <p:spPr bwMode="auto">
            <a:xfrm>
              <a:off x="5557838" y="822325"/>
              <a:ext cx="74613" cy="38100"/>
            </a:xfrm>
            <a:custGeom>
              <a:avLst/>
              <a:gdLst>
                <a:gd name="T0" fmla="*/ 42 w 47"/>
                <a:gd name="T1" fmla="*/ 0 h 24"/>
                <a:gd name="T2" fmla="*/ 42 w 47"/>
                <a:gd name="T3" fmla="*/ 2 h 24"/>
                <a:gd name="T4" fmla="*/ 43 w 47"/>
                <a:gd name="T5" fmla="*/ 3 h 24"/>
                <a:gd name="T6" fmla="*/ 44 w 47"/>
                <a:gd name="T7" fmla="*/ 6 h 24"/>
                <a:gd name="T8" fmla="*/ 46 w 47"/>
                <a:gd name="T9" fmla="*/ 8 h 24"/>
                <a:gd name="T10" fmla="*/ 46 w 47"/>
                <a:gd name="T11" fmla="*/ 10 h 24"/>
                <a:gd name="T12" fmla="*/ 47 w 47"/>
                <a:gd name="T13" fmla="*/ 11 h 24"/>
                <a:gd name="T14" fmla="*/ 47 w 47"/>
                <a:gd name="T15" fmla="*/ 12 h 24"/>
                <a:gd name="T16" fmla="*/ 43 w 47"/>
                <a:gd name="T17" fmla="*/ 12 h 24"/>
                <a:gd name="T18" fmla="*/ 35 w 47"/>
                <a:gd name="T19" fmla="*/ 15 h 24"/>
                <a:gd name="T20" fmla="*/ 26 w 47"/>
                <a:gd name="T21" fmla="*/ 17 h 24"/>
                <a:gd name="T22" fmla="*/ 16 w 47"/>
                <a:gd name="T23" fmla="*/ 20 h 24"/>
                <a:gd name="T24" fmla="*/ 8 w 47"/>
                <a:gd name="T25" fmla="*/ 23 h 24"/>
                <a:gd name="T26" fmla="*/ 5 w 47"/>
                <a:gd name="T27" fmla="*/ 24 h 24"/>
                <a:gd name="T28" fmla="*/ 4 w 47"/>
                <a:gd name="T29" fmla="*/ 23 h 24"/>
                <a:gd name="T30" fmla="*/ 3 w 47"/>
                <a:gd name="T31" fmla="*/ 21 h 24"/>
                <a:gd name="T32" fmla="*/ 0 w 47"/>
                <a:gd name="T33" fmla="*/ 20 h 24"/>
                <a:gd name="T34" fmla="*/ 0 w 47"/>
                <a:gd name="T35" fmla="*/ 19 h 24"/>
                <a:gd name="T36" fmla="*/ 0 w 47"/>
                <a:gd name="T37" fmla="*/ 17 h 24"/>
                <a:gd name="T38" fmla="*/ 3 w 47"/>
                <a:gd name="T39" fmla="*/ 16 h 24"/>
                <a:gd name="T40" fmla="*/ 10 w 47"/>
                <a:gd name="T41" fmla="*/ 12 h 24"/>
                <a:gd name="T42" fmla="*/ 21 w 47"/>
                <a:gd name="T43" fmla="*/ 8 h 24"/>
                <a:gd name="T44" fmla="*/ 31 w 47"/>
                <a:gd name="T45" fmla="*/ 4 h 24"/>
                <a:gd name="T46" fmla="*/ 39 w 47"/>
                <a:gd name="T47" fmla="*/ 2 h 24"/>
                <a:gd name="T48" fmla="*/ 42 w 47"/>
                <a:gd name="T4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24">
                  <a:moveTo>
                    <a:pt x="42" y="0"/>
                  </a:moveTo>
                  <a:lnTo>
                    <a:pt x="42" y="2"/>
                  </a:lnTo>
                  <a:lnTo>
                    <a:pt x="43" y="3"/>
                  </a:lnTo>
                  <a:lnTo>
                    <a:pt x="44" y="6"/>
                  </a:lnTo>
                  <a:lnTo>
                    <a:pt x="46" y="8"/>
                  </a:lnTo>
                  <a:lnTo>
                    <a:pt x="46" y="10"/>
                  </a:lnTo>
                  <a:lnTo>
                    <a:pt x="47" y="11"/>
                  </a:lnTo>
                  <a:lnTo>
                    <a:pt x="47" y="12"/>
                  </a:lnTo>
                  <a:lnTo>
                    <a:pt x="43" y="12"/>
                  </a:lnTo>
                  <a:lnTo>
                    <a:pt x="35" y="15"/>
                  </a:lnTo>
                  <a:lnTo>
                    <a:pt x="26" y="17"/>
                  </a:lnTo>
                  <a:lnTo>
                    <a:pt x="16" y="20"/>
                  </a:lnTo>
                  <a:lnTo>
                    <a:pt x="8" y="23"/>
                  </a:lnTo>
                  <a:lnTo>
                    <a:pt x="5" y="24"/>
                  </a:lnTo>
                  <a:lnTo>
                    <a:pt x="4" y="23"/>
                  </a:lnTo>
                  <a:lnTo>
                    <a:pt x="3" y="21"/>
                  </a:lnTo>
                  <a:lnTo>
                    <a:pt x="0" y="20"/>
                  </a:lnTo>
                  <a:lnTo>
                    <a:pt x="0" y="19"/>
                  </a:lnTo>
                  <a:lnTo>
                    <a:pt x="0" y="17"/>
                  </a:lnTo>
                  <a:lnTo>
                    <a:pt x="3" y="16"/>
                  </a:lnTo>
                  <a:lnTo>
                    <a:pt x="10" y="12"/>
                  </a:lnTo>
                  <a:lnTo>
                    <a:pt x="21" y="8"/>
                  </a:lnTo>
                  <a:lnTo>
                    <a:pt x="31" y="4"/>
                  </a:lnTo>
                  <a:lnTo>
                    <a:pt x="39" y="2"/>
                  </a:lnTo>
                  <a:lnTo>
                    <a:pt x="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781855" y="1811903"/>
            <a:ext cx="1184816" cy="3318592"/>
            <a:chOff x="6540500" y="469900"/>
            <a:chExt cx="677863" cy="1898650"/>
          </a:xfrm>
        </p:grpSpPr>
        <p:sp>
          <p:nvSpPr>
            <p:cNvPr id="19" name="Freeform 304"/>
            <p:cNvSpPr>
              <a:spLocks/>
            </p:cNvSpPr>
            <p:nvPr/>
          </p:nvSpPr>
          <p:spPr bwMode="auto">
            <a:xfrm>
              <a:off x="6789738" y="1006475"/>
              <a:ext cx="77788" cy="42863"/>
            </a:xfrm>
            <a:custGeom>
              <a:avLst/>
              <a:gdLst>
                <a:gd name="T0" fmla="*/ 8 w 49"/>
                <a:gd name="T1" fmla="*/ 0 h 27"/>
                <a:gd name="T2" fmla="*/ 13 w 49"/>
                <a:gd name="T3" fmla="*/ 0 h 27"/>
                <a:gd name="T4" fmla="*/ 22 w 49"/>
                <a:gd name="T5" fmla="*/ 2 h 27"/>
                <a:gd name="T6" fmla="*/ 32 w 49"/>
                <a:gd name="T7" fmla="*/ 6 h 27"/>
                <a:gd name="T8" fmla="*/ 40 w 49"/>
                <a:gd name="T9" fmla="*/ 10 h 27"/>
                <a:gd name="T10" fmla="*/ 46 w 49"/>
                <a:gd name="T11" fmla="*/ 14 h 27"/>
                <a:gd name="T12" fmla="*/ 47 w 49"/>
                <a:gd name="T13" fmla="*/ 15 h 27"/>
                <a:gd name="T14" fmla="*/ 49 w 49"/>
                <a:gd name="T15" fmla="*/ 18 h 27"/>
                <a:gd name="T16" fmla="*/ 49 w 49"/>
                <a:gd name="T17" fmla="*/ 19 h 27"/>
                <a:gd name="T18" fmla="*/ 49 w 49"/>
                <a:gd name="T19" fmla="*/ 21 h 27"/>
                <a:gd name="T20" fmla="*/ 49 w 49"/>
                <a:gd name="T21" fmla="*/ 21 h 27"/>
                <a:gd name="T22" fmla="*/ 49 w 49"/>
                <a:gd name="T23" fmla="*/ 21 h 27"/>
                <a:gd name="T24" fmla="*/ 49 w 49"/>
                <a:gd name="T25" fmla="*/ 22 h 27"/>
                <a:gd name="T26" fmla="*/ 47 w 49"/>
                <a:gd name="T27" fmla="*/ 23 h 27"/>
                <a:gd name="T28" fmla="*/ 47 w 49"/>
                <a:gd name="T29" fmla="*/ 26 h 27"/>
                <a:gd name="T30" fmla="*/ 46 w 49"/>
                <a:gd name="T31" fmla="*/ 26 h 27"/>
                <a:gd name="T32" fmla="*/ 43 w 49"/>
                <a:gd name="T33" fmla="*/ 26 h 27"/>
                <a:gd name="T34" fmla="*/ 42 w 49"/>
                <a:gd name="T35" fmla="*/ 27 h 27"/>
                <a:gd name="T36" fmla="*/ 42 w 49"/>
                <a:gd name="T37" fmla="*/ 27 h 27"/>
                <a:gd name="T38" fmla="*/ 42 w 49"/>
                <a:gd name="T39" fmla="*/ 26 h 27"/>
                <a:gd name="T40" fmla="*/ 42 w 49"/>
                <a:gd name="T41" fmla="*/ 24 h 27"/>
                <a:gd name="T42" fmla="*/ 41 w 49"/>
                <a:gd name="T43" fmla="*/ 22 h 27"/>
                <a:gd name="T44" fmla="*/ 40 w 49"/>
                <a:gd name="T45" fmla="*/ 19 h 27"/>
                <a:gd name="T46" fmla="*/ 37 w 49"/>
                <a:gd name="T47" fmla="*/ 15 h 27"/>
                <a:gd name="T48" fmla="*/ 28 w 49"/>
                <a:gd name="T49" fmla="*/ 11 h 27"/>
                <a:gd name="T50" fmla="*/ 19 w 49"/>
                <a:gd name="T51" fmla="*/ 7 h 27"/>
                <a:gd name="T52" fmla="*/ 9 w 49"/>
                <a:gd name="T53" fmla="*/ 7 h 27"/>
                <a:gd name="T54" fmla="*/ 7 w 49"/>
                <a:gd name="T55" fmla="*/ 9 h 27"/>
                <a:gd name="T56" fmla="*/ 4 w 49"/>
                <a:gd name="T57" fmla="*/ 10 h 27"/>
                <a:gd name="T58" fmla="*/ 3 w 49"/>
                <a:gd name="T59" fmla="*/ 11 h 27"/>
                <a:gd name="T60" fmla="*/ 2 w 49"/>
                <a:gd name="T61" fmla="*/ 13 h 27"/>
                <a:gd name="T62" fmla="*/ 2 w 49"/>
                <a:gd name="T63" fmla="*/ 13 h 27"/>
                <a:gd name="T64" fmla="*/ 2 w 49"/>
                <a:gd name="T65" fmla="*/ 13 h 27"/>
                <a:gd name="T66" fmla="*/ 0 w 49"/>
                <a:gd name="T67" fmla="*/ 13 h 27"/>
                <a:gd name="T68" fmla="*/ 0 w 49"/>
                <a:gd name="T69" fmla="*/ 13 h 27"/>
                <a:gd name="T70" fmla="*/ 0 w 49"/>
                <a:gd name="T71" fmla="*/ 11 h 27"/>
                <a:gd name="T72" fmla="*/ 0 w 49"/>
                <a:gd name="T73" fmla="*/ 9 h 27"/>
                <a:gd name="T74" fmla="*/ 0 w 49"/>
                <a:gd name="T75" fmla="*/ 6 h 27"/>
                <a:gd name="T76" fmla="*/ 2 w 49"/>
                <a:gd name="T77" fmla="*/ 5 h 27"/>
                <a:gd name="T78" fmla="*/ 2 w 49"/>
                <a:gd name="T79" fmla="*/ 5 h 27"/>
                <a:gd name="T80" fmla="*/ 2 w 49"/>
                <a:gd name="T81" fmla="*/ 4 h 27"/>
                <a:gd name="T82" fmla="*/ 3 w 49"/>
                <a:gd name="T83" fmla="*/ 4 h 27"/>
                <a:gd name="T84" fmla="*/ 3 w 49"/>
                <a:gd name="T85" fmla="*/ 4 h 27"/>
                <a:gd name="T86" fmla="*/ 4 w 49"/>
                <a:gd name="T87" fmla="*/ 2 h 27"/>
                <a:gd name="T88" fmla="*/ 5 w 49"/>
                <a:gd name="T89" fmla="*/ 0 h 27"/>
                <a:gd name="T90" fmla="*/ 8 w 49"/>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27">
                  <a:moveTo>
                    <a:pt x="8" y="0"/>
                  </a:moveTo>
                  <a:lnTo>
                    <a:pt x="13" y="0"/>
                  </a:lnTo>
                  <a:lnTo>
                    <a:pt x="22" y="2"/>
                  </a:lnTo>
                  <a:lnTo>
                    <a:pt x="32" y="6"/>
                  </a:lnTo>
                  <a:lnTo>
                    <a:pt x="40" y="10"/>
                  </a:lnTo>
                  <a:lnTo>
                    <a:pt x="46" y="14"/>
                  </a:lnTo>
                  <a:lnTo>
                    <a:pt x="47" y="15"/>
                  </a:lnTo>
                  <a:lnTo>
                    <a:pt x="49" y="18"/>
                  </a:lnTo>
                  <a:lnTo>
                    <a:pt x="49" y="19"/>
                  </a:lnTo>
                  <a:lnTo>
                    <a:pt x="49" y="21"/>
                  </a:lnTo>
                  <a:lnTo>
                    <a:pt x="49" y="21"/>
                  </a:lnTo>
                  <a:lnTo>
                    <a:pt x="49" y="21"/>
                  </a:lnTo>
                  <a:lnTo>
                    <a:pt x="49" y="22"/>
                  </a:lnTo>
                  <a:lnTo>
                    <a:pt x="47" y="23"/>
                  </a:lnTo>
                  <a:lnTo>
                    <a:pt x="47" y="26"/>
                  </a:lnTo>
                  <a:lnTo>
                    <a:pt x="46" y="26"/>
                  </a:lnTo>
                  <a:lnTo>
                    <a:pt x="43" y="26"/>
                  </a:lnTo>
                  <a:lnTo>
                    <a:pt x="42" y="27"/>
                  </a:lnTo>
                  <a:lnTo>
                    <a:pt x="42" y="27"/>
                  </a:lnTo>
                  <a:lnTo>
                    <a:pt x="42" y="26"/>
                  </a:lnTo>
                  <a:lnTo>
                    <a:pt x="42" y="24"/>
                  </a:lnTo>
                  <a:lnTo>
                    <a:pt x="41" y="22"/>
                  </a:lnTo>
                  <a:lnTo>
                    <a:pt x="40" y="19"/>
                  </a:lnTo>
                  <a:lnTo>
                    <a:pt x="37" y="15"/>
                  </a:lnTo>
                  <a:lnTo>
                    <a:pt x="28" y="11"/>
                  </a:lnTo>
                  <a:lnTo>
                    <a:pt x="19" y="7"/>
                  </a:lnTo>
                  <a:lnTo>
                    <a:pt x="9" y="7"/>
                  </a:lnTo>
                  <a:lnTo>
                    <a:pt x="7" y="9"/>
                  </a:lnTo>
                  <a:lnTo>
                    <a:pt x="4" y="10"/>
                  </a:lnTo>
                  <a:lnTo>
                    <a:pt x="3" y="11"/>
                  </a:lnTo>
                  <a:lnTo>
                    <a:pt x="2" y="13"/>
                  </a:lnTo>
                  <a:lnTo>
                    <a:pt x="2" y="13"/>
                  </a:lnTo>
                  <a:lnTo>
                    <a:pt x="2" y="13"/>
                  </a:lnTo>
                  <a:lnTo>
                    <a:pt x="0" y="13"/>
                  </a:lnTo>
                  <a:lnTo>
                    <a:pt x="0" y="13"/>
                  </a:lnTo>
                  <a:lnTo>
                    <a:pt x="0" y="11"/>
                  </a:lnTo>
                  <a:lnTo>
                    <a:pt x="0" y="9"/>
                  </a:lnTo>
                  <a:lnTo>
                    <a:pt x="0" y="6"/>
                  </a:lnTo>
                  <a:lnTo>
                    <a:pt x="2" y="5"/>
                  </a:lnTo>
                  <a:lnTo>
                    <a:pt x="2" y="5"/>
                  </a:lnTo>
                  <a:lnTo>
                    <a:pt x="2" y="4"/>
                  </a:lnTo>
                  <a:lnTo>
                    <a:pt x="3" y="4"/>
                  </a:lnTo>
                  <a:lnTo>
                    <a:pt x="3" y="4"/>
                  </a:lnTo>
                  <a:lnTo>
                    <a:pt x="4" y="2"/>
                  </a:lnTo>
                  <a:lnTo>
                    <a:pt x="5" y="0"/>
                  </a:lnTo>
                  <a:lnTo>
                    <a:pt x="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305"/>
            <p:cNvSpPr>
              <a:spLocks noEditPoints="1"/>
            </p:cNvSpPr>
            <p:nvPr/>
          </p:nvSpPr>
          <p:spPr bwMode="auto">
            <a:xfrm>
              <a:off x="6540500" y="469900"/>
              <a:ext cx="666750" cy="1898650"/>
            </a:xfrm>
            <a:custGeom>
              <a:avLst/>
              <a:gdLst>
                <a:gd name="T0" fmla="*/ 347 w 420"/>
                <a:gd name="T1" fmla="*/ 444 h 1196"/>
                <a:gd name="T2" fmla="*/ 363 w 420"/>
                <a:gd name="T3" fmla="*/ 523 h 1196"/>
                <a:gd name="T4" fmla="*/ 350 w 420"/>
                <a:gd name="T5" fmla="*/ 421 h 1196"/>
                <a:gd name="T6" fmla="*/ 343 w 420"/>
                <a:gd name="T7" fmla="*/ 348 h 1196"/>
                <a:gd name="T8" fmla="*/ 172 w 420"/>
                <a:gd name="T9" fmla="*/ 154 h 1196"/>
                <a:gd name="T10" fmla="*/ 162 w 420"/>
                <a:gd name="T11" fmla="*/ 178 h 1196"/>
                <a:gd name="T12" fmla="*/ 189 w 420"/>
                <a:gd name="T13" fmla="*/ 166 h 1196"/>
                <a:gd name="T14" fmla="*/ 187 w 420"/>
                <a:gd name="T15" fmla="*/ 152 h 1196"/>
                <a:gd name="T16" fmla="*/ 160 w 420"/>
                <a:gd name="T17" fmla="*/ 135 h 1196"/>
                <a:gd name="T18" fmla="*/ 149 w 420"/>
                <a:gd name="T19" fmla="*/ 152 h 1196"/>
                <a:gd name="T20" fmla="*/ 161 w 420"/>
                <a:gd name="T21" fmla="*/ 135 h 1196"/>
                <a:gd name="T22" fmla="*/ 139 w 420"/>
                <a:gd name="T23" fmla="*/ 129 h 1196"/>
                <a:gd name="T24" fmla="*/ 147 w 420"/>
                <a:gd name="T25" fmla="*/ 131 h 1196"/>
                <a:gd name="T26" fmla="*/ 151 w 420"/>
                <a:gd name="T27" fmla="*/ 114 h 1196"/>
                <a:gd name="T28" fmla="*/ 151 w 420"/>
                <a:gd name="T29" fmla="*/ 111 h 1196"/>
                <a:gd name="T30" fmla="*/ 250 w 420"/>
                <a:gd name="T31" fmla="*/ 5 h 1196"/>
                <a:gd name="T32" fmla="*/ 271 w 420"/>
                <a:gd name="T33" fmla="*/ 33 h 1196"/>
                <a:gd name="T34" fmla="*/ 279 w 420"/>
                <a:gd name="T35" fmla="*/ 64 h 1196"/>
                <a:gd name="T36" fmla="*/ 271 w 420"/>
                <a:gd name="T37" fmla="*/ 98 h 1196"/>
                <a:gd name="T38" fmla="*/ 267 w 420"/>
                <a:gd name="T39" fmla="*/ 146 h 1196"/>
                <a:gd name="T40" fmla="*/ 276 w 420"/>
                <a:gd name="T41" fmla="*/ 154 h 1196"/>
                <a:gd name="T42" fmla="*/ 286 w 420"/>
                <a:gd name="T43" fmla="*/ 167 h 1196"/>
                <a:gd name="T44" fmla="*/ 375 w 420"/>
                <a:gd name="T45" fmla="*/ 191 h 1196"/>
                <a:gd name="T46" fmla="*/ 394 w 420"/>
                <a:gd name="T47" fmla="*/ 285 h 1196"/>
                <a:gd name="T48" fmla="*/ 416 w 420"/>
                <a:gd name="T49" fmla="*/ 411 h 1196"/>
                <a:gd name="T50" fmla="*/ 418 w 420"/>
                <a:gd name="T51" fmla="*/ 571 h 1196"/>
                <a:gd name="T52" fmla="*/ 414 w 420"/>
                <a:gd name="T53" fmla="*/ 615 h 1196"/>
                <a:gd name="T54" fmla="*/ 409 w 420"/>
                <a:gd name="T55" fmla="*/ 640 h 1196"/>
                <a:gd name="T56" fmla="*/ 368 w 420"/>
                <a:gd name="T57" fmla="*/ 640 h 1196"/>
                <a:gd name="T58" fmla="*/ 363 w 420"/>
                <a:gd name="T59" fmla="*/ 623 h 1196"/>
                <a:gd name="T60" fmla="*/ 338 w 420"/>
                <a:gd name="T61" fmla="*/ 622 h 1196"/>
                <a:gd name="T62" fmla="*/ 305 w 420"/>
                <a:gd name="T63" fmla="*/ 763 h 1196"/>
                <a:gd name="T64" fmla="*/ 283 w 420"/>
                <a:gd name="T65" fmla="*/ 891 h 1196"/>
                <a:gd name="T66" fmla="*/ 253 w 420"/>
                <a:gd name="T67" fmla="*/ 1071 h 1196"/>
                <a:gd name="T68" fmla="*/ 253 w 420"/>
                <a:gd name="T69" fmla="*/ 1124 h 1196"/>
                <a:gd name="T70" fmla="*/ 272 w 420"/>
                <a:gd name="T71" fmla="*/ 1149 h 1196"/>
                <a:gd name="T72" fmla="*/ 251 w 420"/>
                <a:gd name="T73" fmla="*/ 1157 h 1196"/>
                <a:gd name="T74" fmla="*/ 245 w 420"/>
                <a:gd name="T75" fmla="*/ 1161 h 1196"/>
                <a:gd name="T76" fmla="*/ 244 w 420"/>
                <a:gd name="T77" fmla="*/ 1181 h 1196"/>
                <a:gd name="T78" fmla="*/ 206 w 420"/>
                <a:gd name="T79" fmla="*/ 1196 h 1196"/>
                <a:gd name="T80" fmla="*/ 183 w 420"/>
                <a:gd name="T81" fmla="*/ 1175 h 1196"/>
                <a:gd name="T82" fmla="*/ 177 w 420"/>
                <a:gd name="T83" fmla="*/ 1134 h 1196"/>
                <a:gd name="T84" fmla="*/ 174 w 420"/>
                <a:gd name="T85" fmla="*/ 1093 h 1196"/>
                <a:gd name="T86" fmla="*/ 153 w 420"/>
                <a:gd name="T87" fmla="*/ 946 h 1196"/>
                <a:gd name="T88" fmla="*/ 147 w 420"/>
                <a:gd name="T89" fmla="*/ 797 h 1196"/>
                <a:gd name="T90" fmla="*/ 121 w 420"/>
                <a:gd name="T91" fmla="*/ 653 h 1196"/>
                <a:gd name="T92" fmla="*/ 102 w 420"/>
                <a:gd name="T93" fmla="*/ 594 h 1196"/>
                <a:gd name="T94" fmla="*/ 66 w 420"/>
                <a:gd name="T95" fmla="*/ 554 h 1196"/>
                <a:gd name="T96" fmla="*/ 100 w 420"/>
                <a:gd name="T97" fmla="*/ 429 h 1196"/>
                <a:gd name="T98" fmla="*/ 101 w 420"/>
                <a:gd name="T99" fmla="*/ 327 h 1196"/>
                <a:gd name="T100" fmla="*/ 9 w 420"/>
                <a:gd name="T101" fmla="*/ 352 h 1196"/>
                <a:gd name="T102" fmla="*/ 18 w 420"/>
                <a:gd name="T103" fmla="*/ 284 h 1196"/>
                <a:gd name="T104" fmla="*/ 93 w 420"/>
                <a:gd name="T105" fmla="*/ 196 h 1196"/>
                <a:gd name="T106" fmla="*/ 104 w 420"/>
                <a:gd name="T107" fmla="*/ 188 h 1196"/>
                <a:gd name="T108" fmla="*/ 114 w 420"/>
                <a:gd name="T109" fmla="*/ 179 h 1196"/>
                <a:gd name="T110" fmla="*/ 119 w 420"/>
                <a:gd name="T111" fmla="*/ 133 h 1196"/>
                <a:gd name="T112" fmla="*/ 128 w 420"/>
                <a:gd name="T113" fmla="*/ 112 h 1196"/>
                <a:gd name="T114" fmla="*/ 147 w 420"/>
                <a:gd name="T115" fmla="*/ 101 h 1196"/>
                <a:gd name="T116" fmla="*/ 161 w 420"/>
                <a:gd name="T117" fmla="*/ 95 h 1196"/>
                <a:gd name="T118" fmla="*/ 164 w 420"/>
                <a:gd name="T119" fmla="*/ 99 h 1196"/>
                <a:gd name="T120" fmla="*/ 165 w 420"/>
                <a:gd name="T121" fmla="*/ 77 h 1196"/>
                <a:gd name="T122" fmla="*/ 164 w 420"/>
                <a:gd name="T123" fmla="*/ 31 h 1196"/>
                <a:gd name="T124" fmla="*/ 172 w 420"/>
                <a:gd name="T125" fmla="*/ 10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0" h="1196">
                  <a:moveTo>
                    <a:pt x="342" y="343"/>
                  </a:moveTo>
                  <a:lnTo>
                    <a:pt x="339" y="359"/>
                  </a:lnTo>
                  <a:lnTo>
                    <a:pt x="339" y="368"/>
                  </a:lnTo>
                  <a:lnTo>
                    <a:pt x="339" y="379"/>
                  </a:lnTo>
                  <a:lnTo>
                    <a:pt x="341" y="395"/>
                  </a:lnTo>
                  <a:lnTo>
                    <a:pt x="342" y="410"/>
                  </a:lnTo>
                  <a:lnTo>
                    <a:pt x="344" y="423"/>
                  </a:lnTo>
                  <a:lnTo>
                    <a:pt x="344" y="429"/>
                  </a:lnTo>
                  <a:lnTo>
                    <a:pt x="347" y="444"/>
                  </a:lnTo>
                  <a:lnTo>
                    <a:pt x="348" y="462"/>
                  </a:lnTo>
                  <a:lnTo>
                    <a:pt x="351" y="479"/>
                  </a:lnTo>
                  <a:lnTo>
                    <a:pt x="355" y="496"/>
                  </a:lnTo>
                  <a:lnTo>
                    <a:pt x="356" y="505"/>
                  </a:lnTo>
                  <a:lnTo>
                    <a:pt x="359" y="516"/>
                  </a:lnTo>
                  <a:lnTo>
                    <a:pt x="360" y="525"/>
                  </a:lnTo>
                  <a:lnTo>
                    <a:pt x="363" y="530"/>
                  </a:lnTo>
                  <a:lnTo>
                    <a:pt x="363" y="531"/>
                  </a:lnTo>
                  <a:lnTo>
                    <a:pt x="363" y="523"/>
                  </a:lnTo>
                  <a:lnTo>
                    <a:pt x="363" y="512"/>
                  </a:lnTo>
                  <a:lnTo>
                    <a:pt x="361" y="497"/>
                  </a:lnTo>
                  <a:lnTo>
                    <a:pt x="360" y="484"/>
                  </a:lnTo>
                  <a:lnTo>
                    <a:pt x="360" y="472"/>
                  </a:lnTo>
                  <a:lnTo>
                    <a:pt x="359" y="463"/>
                  </a:lnTo>
                  <a:lnTo>
                    <a:pt x="356" y="450"/>
                  </a:lnTo>
                  <a:lnTo>
                    <a:pt x="354" y="437"/>
                  </a:lnTo>
                  <a:lnTo>
                    <a:pt x="351" y="427"/>
                  </a:lnTo>
                  <a:lnTo>
                    <a:pt x="350" y="421"/>
                  </a:lnTo>
                  <a:lnTo>
                    <a:pt x="350" y="415"/>
                  </a:lnTo>
                  <a:lnTo>
                    <a:pt x="348" y="404"/>
                  </a:lnTo>
                  <a:lnTo>
                    <a:pt x="348" y="390"/>
                  </a:lnTo>
                  <a:lnTo>
                    <a:pt x="347" y="376"/>
                  </a:lnTo>
                  <a:lnTo>
                    <a:pt x="346" y="364"/>
                  </a:lnTo>
                  <a:lnTo>
                    <a:pt x="346" y="357"/>
                  </a:lnTo>
                  <a:lnTo>
                    <a:pt x="346" y="355"/>
                  </a:lnTo>
                  <a:lnTo>
                    <a:pt x="344" y="351"/>
                  </a:lnTo>
                  <a:lnTo>
                    <a:pt x="343" y="348"/>
                  </a:lnTo>
                  <a:lnTo>
                    <a:pt x="343" y="345"/>
                  </a:lnTo>
                  <a:lnTo>
                    <a:pt x="342" y="343"/>
                  </a:lnTo>
                  <a:lnTo>
                    <a:pt x="342" y="343"/>
                  </a:lnTo>
                  <a:close/>
                  <a:moveTo>
                    <a:pt x="178" y="137"/>
                  </a:moveTo>
                  <a:lnTo>
                    <a:pt x="177" y="140"/>
                  </a:lnTo>
                  <a:lnTo>
                    <a:pt x="177" y="144"/>
                  </a:lnTo>
                  <a:lnTo>
                    <a:pt x="176" y="148"/>
                  </a:lnTo>
                  <a:lnTo>
                    <a:pt x="174" y="152"/>
                  </a:lnTo>
                  <a:lnTo>
                    <a:pt x="172" y="154"/>
                  </a:lnTo>
                  <a:lnTo>
                    <a:pt x="169" y="157"/>
                  </a:lnTo>
                  <a:lnTo>
                    <a:pt x="168" y="160"/>
                  </a:lnTo>
                  <a:lnTo>
                    <a:pt x="166" y="162"/>
                  </a:lnTo>
                  <a:lnTo>
                    <a:pt x="165" y="165"/>
                  </a:lnTo>
                  <a:lnTo>
                    <a:pt x="164" y="169"/>
                  </a:lnTo>
                  <a:lnTo>
                    <a:pt x="162" y="171"/>
                  </a:lnTo>
                  <a:lnTo>
                    <a:pt x="162" y="175"/>
                  </a:lnTo>
                  <a:lnTo>
                    <a:pt x="162" y="177"/>
                  </a:lnTo>
                  <a:lnTo>
                    <a:pt x="162" y="178"/>
                  </a:lnTo>
                  <a:lnTo>
                    <a:pt x="162" y="178"/>
                  </a:lnTo>
                  <a:lnTo>
                    <a:pt x="165" y="177"/>
                  </a:lnTo>
                  <a:lnTo>
                    <a:pt x="168" y="175"/>
                  </a:lnTo>
                  <a:lnTo>
                    <a:pt x="172" y="174"/>
                  </a:lnTo>
                  <a:lnTo>
                    <a:pt x="174" y="173"/>
                  </a:lnTo>
                  <a:lnTo>
                    <a:pt x="178" y="173"/>
                  </a:lnTo>
                  <a:lnTo>
                    <a:pt x="182" y="171"/>
                  </a:lnTo>
                  <a:lnTo>
                    <a:pt x="186" y="169"/>
                  </a:lnTo>
                  <a:lnTo>
                    <a:pt x="189" y="166"/>
                  </a:lnTo>
                  <a:lnTo>
                    <a:pt x="190" y="165"/>
                  </a:lnTo>
                  <a:lnTo>
                    <a:pt x="191" y="163"/>
                  </a:lnTo>
                  <a:lnTo>
                    <a:pt x="193" y="162"/>
                  </a:lnTo>
                  <a:lnTo>
                    <a:pt x="193" y="160"/>
                  </a:lnTo>
                  <a:lnTo>
                    <a:pt x="193" y="160"/>
                  </a:lnTo>
                  <a:lnTo>
                    <a:pt x="193" y="158"/>
                  </a:lnTo>
                  <a:lnTo>
                    <a:pt x="191" y="157"/>
                  </a:lnTo>
                  <a:lnTo>
                    <a:pt x="190" y="154"/>
                  </a:lnTo>
                  <a:lnTo>
                    <a:pt x="187" y="152"/>
                  </a:lnTo>
                  <a:lnTo>
                    <a:pt x="186" y="148"/>
                  </a:lnTo>
                  <a:lnTo>
                    <a:pt x="183" y="145"/>
                  </a:lnTo>
                  <a:lnTo>
                    <a:pt x="182" y="144"/>
                  </a:lnTo>
                  <a:lnTo>
                    <a:pt x="181" y="141"/>
                  </a:lnTo>
                  <a:lnTo>
                    <a:pt x="179" y="140"/>
                  </a:lnTo>
                  <a:lnTo>
                    <a:pt x="178" y="139"/>
                  </a:lnTo>
                  <a:lnTo>
                    <a:pt x="178" y="137"/>
                  </a:lnTo>
                  <a:close/>
                  <a:moveTo>
                    <a:pt x="161" y="135"/>
                  </a:moveTo>
                  <a:lnTo>
                    <a:pt x="160" y="135"/>
                  </a:lnTo>
                  <a:lnTo>
                    <a:pt x="160" y="136"/>
                  </a:lnTo>
                  <a:lnTo>
                    <a:pt x="157" y="137"/>
                  </a:lnTo>
                  <a:lnTo>
                    <a:pt x="157" y="140"/>
                  </a:lnTo>
                  <a:lnTo>
                    <a:pt x="155" y="141"/>
                  </a:lnTo>
                  <a:lnTo>
                    <a:pt x="153" y="144"/>
                  </a:lnTo>
                  <a:lnTo>
                    <a:pt x="152" y="146"/>
                  </a:lnTo>
                  <a:lnTo>
                    <a:pt x="151" y="149"/>
                  </a:lnTo>
                  <a:lnTo>
                    <a:pt x="149" y="150"/>
                  </a:lnTo>
                  <a:lnTo>
                    <a:pt x="149" y="152"/>
                  </a:lnTo>
                  <a:lnTo>
                    <a:pt x="151" y="153"/>
                  </a:lnTo>
                  <a:lnTo>
                    <a:pt x="153" y="153"/>
                  </a:lnTo>
                  <a:lnTo>
                    <a:pt x="156" y="153"/>
                  </a:lnTo>
                  <a:lnTo>
                    <a:pt x="159" y="153"/>
                  </a:lnTo>
                  <a:lnTo>
                    <a:pt x="160" y="150"/>
                  </a:lnTo>
                  <a:lnTo>
                    <a:pt x="161" y="148"/>
                  </a:lnTo>
                  <a:lnTo>
                    <a:pt x="162" y="145"/>
                  </a:lnTo>
                  <a:lnTo>
                    <a:pt x="164" y="143"/>
                  </a:lnTo>
                  <a:lnTo>
                    <a:pt x="161" y="135"/>
                  </a:lnTo>
                  <a:close/>
                  <a:moveTo>
                    <a:pt x="148" y="120"/>
                  </a:moveTo>
                  <a:lnTo>
                    <a:pt x="143" y="122"/>
                  </a:lnTo>
                  <a:lnTo>
                    <a:pt x="142" y="123"/>
                  </a:lnTo>
                  <a:lnTo>
                    <a:pt x="142" y="124"/>
                  </a:lnTo>
                  <a:lnTo>
                    <a:pt x="140" y="126"/>
                  </a:lnTo>
                  <a:lnTo>
                    <a:pt x="139" y="127"/>
                  </a:lnTo>
                  <a:lnTo>
                    <a:pt x="139" y="128"/>
                  </a:lnTo>
                  <a:lnTo>
                    <a:pt x="139" y="128"/>
                  </a:lnTo>
                  <a:lnTo>
                    <a:pt x="139" y="129"/>
                  </a:lnTo>
                  <a:lnTo>
                    <a:pt x="138" y="132"/>
                  </a:lnTo>
                  <a:lnTo>
                    <a:pt x="138" y="135"/>
                  </a:lnTo>
                  <a:lnTo>
                    <a:pt x="138" y="136"/>
                  </a:lnTo>
                  <a:lnTo>
                    <a:pt x="139" y="139"/>
                  </a:lnTo>
                  <a:lnTo>
                    <a:pt x="140" y="139"/>
                  </a:lnTo>
                  <a:lnTo>
                    <a:pt x="142" y="139"/>
                  </a:lnTo>
                  <a:lnTo>
                    <a:pt x="143" y="136"/>
                  </a:lnTo>
                  <a:lnTo>
                    <a:pt x="145" y="133"/>
                  </a:lnTo>
                  <a:lnTo>
                    <a:pt x="147" y="131"/>
                  </a:lnTo>
                  <a:lnTo>
                    <a:pt x="149" y="128"/>
                  </a:lnTo>
                  <a:lnTo>
                    <a:pt x="151" y="126"/>
                  </a:lnTo>
                  <a:lnTo>
                    <a:pt x="152" y="124"/>
                  </a:lnTo>
                  <a:lnTo>
                    <a:pt x="148" y="120"/>
                  </a:lnTo>
                  <a:close/>
                  <a:moveTo>
                    <a:pt x="151" y="111"/>
                  </a:moveTo>
                  <a:lnTo>
                    <a:pt x="151" y="111"/>
                  </a:lnTo>
                  <a:lnTo>
                    <a:pt x="149" y="112"/>
                  </a:lnTo>
                  <a:lnTo>
                    <a:pt x="149" y="112"/>
                  </a:lnTo>
                  <a:lnTo>
                    <a:pt x="151" y="114"/>
                  </a:lnTo>
                  <a:lnTo>
                    <a:pt x="152" y="115"/>
                  </a:lnTo>
                  <a:lnTo>
                    <a:pt x="153" y="115"/>
                  </a:lnTo>
                  <a:lnTo>
                    <a:pt x="155" y="115"/>
                  </a:lnTo>
                  <a:lnTo>
                    <a:pt x="155" y="115"/>
                  </a:lnTo>
                  <a:lnTo>
                    <a:pt x="156" y="114"/>
                  </a:lnTo>
                  <a:lnTo>
                    <a:pt x="156" y="114"/>
                  </a:lnTo>
                  <a:lnTo>
                    <a:pt x="155" y="112"/>
                  </a:lnTo>
                  <a:lnTo>
                    <a:pt x="152" y="111"/>
                  </a:lnTo>
                  <a:lnTo>
                    <a:pt x="151" y="111"/>
                  </a:lnTo>
                  <a:close/>
                  <a:moveTo>
                    <a:pt x="231" y="0"/>
                  </a:moveTo>
                  <a:lnTo>
                    <a:pt x="234" y="0"/>
                  </a:lnTo>
                  <a:lnTo>
                    <a:pt x="238" y="1"/>
                  </a:lnTo>
                  <a:lnTo>
                    <a:pt x="241" y="2"/>
                  </a:lnTo>
                  <a:lnTo>
                    <a:pt x="242" y="4"/>
                  </a:lnTo>
                  <a:lnTo>
                    <a:pt x="245" y="4"/>
                  </a:lnTo>
                  <a:lnTo>
                    <a:pt x="246" y="4"/>
                  </a:lnTo>
                  <a:lnTo>
                    <a:pt x="248" y="4"/>
                  </a:lnTo>
                  <a:lnTo>
                    <a:pt x="250" y="5"/>
                  </a:lnTo>
                  <a:lnTo>
                    <a:pt x="253" y="6"/>
                  </a:lnTo>
                  <a:lnTo>
                    <a:pt x="255" y="8"/>
                  </a:lnTo>
                  <a:lnTo>
                    <a:pt x="258" y="10"/>
                  </a:lnTo>
                  <a:lnTo>
                    <a:pt x="259" y="13"/>
                  </a:lnTo>
                  <a:lnTo>
                    <a:pt x="261" y="16"/>
                  </a:lnTo>
                  <a:lnTo>
                    <a:pt x="263" y="18"/>
                  </a:lnTo>
                  <a:lnTo>
                    <a:pt x="266" y="22"/>
                  </a:lnTo>
                  <a:lnTo>
                    <a:pt x="269" y="27"/>
                  </a:lnTo>
                  <a:lnTo>
                    <a:pt x="271" y="33"/>
                  </a:lnTo>
                  <a:lnTo>
                    <a:pt x="274" y="42"/>
                  </a:lnTo>
                  <a:lnTo>
                    <a:pt x="274" y="48"/>
                  </a:lnTo>
                  <a:lnTo>
                    <a:pt x="272" y="54"/>
                  </a:lnTo>
                  <a:lnTo>
                    <a:pt x="272" y="56"/>
                  </a:lnTo>
                  <a:lnTo>
                    <a:pt x="272" y="56"/>
                  </a:lnTo>
                  <a:lnTo>
                    <a:pt x="274" y="57"/>
                  </a:lnTo>
                  <a:lnTo>
                    <a:pt x="275" y="59"/>
                  </a:lnTo>
                  <a:lnTo>
                    <a:pt x="278" y="61"/>
                  </a:lnTo>
                  <a:lnTo>
                    <a:pt x="279" y="64"/>
                  </a:lnTo>
                  <a:lnTo>
                    <a:pt x="279" y="68"/>
                  </a:lnTo>
                  <a:lnTo>
                    <a:pt x="279" y="71"/>
                  </a:lnTo>
                  <a:lnTo>
                    <a:pt x="279" y="74"/>
                  </a:lnTo>
                  <a:lnTo>
                    <a:pt x="279" y="78"/>
                  </a:lnTo>
                  <a:lnTo>
                    <a:pt x="279" y="81"/>
                  </a:lnTo>
                  <a:lnTo>
                    <a:pt x="279" y="85"/>
                  </a:lnTo>
                  <a:lnTo>
                    <a:pt x="278" y="90"/>
                  </a:lnTo>
                  <a:lnTo>
                    <a:pt x="275" y="94"/>
                  </a:lnTo>
                  <a:lnTo>
                    <a:pt x="271" y="98"/>
                  </a:lnTo>
                  <a:lnTo>
                    <a:pt x="269" y="102"/>
                  </a:lnTo>
                  <a:lnTo>
                    <a:pt x="267" y="103"/>
                  </a:lnTo>
                  <a:lnTo>
                    <a:pt x="266" y="105"/>
                  </a:lnTo>
                  <a:lnTo>
                    <a:pt x="266" y="106"/>
                  </a:lnTo>
                  <a:lnTo>
                    <a:pt x="266" y="109"/>
                  </a:lnTo>
                  <a:lnTo>
                    <a:pt x="266" y="116"/>
                  </a:lnTo>
                  <a:lnTo>
                    <a:pt x="265" y="131"/>
                  </a:lnTo>
                  <a:lnTo>
                    <a:pt x="266" y="140"/>
                  </a:lnTo>
                  <a:lnTo>
                    <a:pt x="267" y="146"/>
                  </a:lnTo>
                  <a:lnTo>
                    <a:pt x="269" y="150"/>
                  </a:lnTo>
                  <a:lnTo>
                    <a:pt x="270" y="152"/>
                  </a:lnTo>
                  <a:lnTo>
                    <a:pt x="270" y="152"/>
                  </a:lnTo>
                  <a:lnTo>
                    <a:pt x="271" y="150"/>
                  </a:lnTo>
                  <a:lnTo>
                    <a:pt x="272" y="150"/>
                  </a:lnTo>
                  <a:lnTo>
                    <a:pt x="274" y="150"/>
                  </a:lnTo>
                  <a:lnTo>
                    <a:pt x="275" y="152"/>
                  </a:lnTo>
                  <a:lnTo>
                    <a:pt x="275" y="153"/>
                  </a:lnTo>
                  <a:lnTo>
                    <a:pt x="276" y="154"/>
                  </a:lnTo>
                  <a:lnTo>
                    <a:pt x="276" y="156"/>
                  </a:lnTo>
                  <a:lnTo>
                    <a:pt x="276" y="156"/>
                  </a:lnTo>
                  <a:lnTo>
                    <a:pt x="278" y="157"/>
                  </a:lnTo>
                  <a:lnTo>
                    <a:pt x="279" y="158"/>
                  </a:lnTo>
                  <a:lnTo>
                    <a:pt x="280" y="161"/>
                  </a:lnTo>
                  <a:lnTo>
                    <a:pt x="282" y="162"/>
                  </a:lnTo>
                  <a:lnTo>
                    <a:pt x="283" y="163"/>
                  </a:lnTo>
                  <a:lnTo>
                    <a:pt x="284" y="165"/>
                  </a:lnTo>
                  <a:lnTo>
                    <a:pt x="286" y="167"/>
                  </a:lnTo>
                  <a:lnTo>
                    <a:pt x="289" y="169"/>
                  </a:lnTo>
                  <a:lnTo>
                    <a:pt x="293" y="171"/>
                  </a:lnTo>
                  <a:lnTo>
                    <a:pt x="297" y="171"/>
                  </a:lnTo>
                  <a:lnTo>
                    <a:pt x="304" y="174"/>
                  </a:lnTo>
                  <a:lnTo>
                    <a:pt x="316" y="177"/>
                  </a:lnTo>
                  <a:lnTo>
                    <a:pt x="331" y="181"/>
                  </a:lnTo>
                  <a:lnTo>
                    <a:pt x="347" y="184"/>
                  </a:lnTo>
                  <a:lnTo>
                    <a:pt x="363" y="188"/>
                  </a:lnTo>
                  <a:lnTo>
                    <a:pt x="375" y="191"/>
                  </a:lnTo>
                  <a:lnTo>
                    <a:pt x="380" y="192"/>
                  </a:lnTo>
                  <a:lnTo>
                    <a:pt x="381" y="195"/>
                  </a:lnTo>
                  <a:lnTo>
                    <a:pt x="381" y="200"/>
                  </a:lnTo>
                  <a:lnTo>
                    <a:pt x="381" y="209"/>
                  </a:lnTo>
                  <a:lnTo>
                    <a:pt x="381" y="224"/>
                  </a:lnTo>
                  <a:lnTo>
                    <a:pt x="382" y="233"/>
                  </a:lnTo>
                  <a:lnTo>
                    <a:pt x="385" y="247"/>
                  </a:lnTo>
                  <a:lnTo>
                    <a:pt x="389" y="266"/>
                  </a:lnTo>
                  <a:lnTo>
                    <a:pt x="394" y="285"/>
                  </a:lnTo>
                  <a:lnTo>
                    <a:pt x="399" y="305"/>
                  </a:lnTo>
                  <a:lnTo>
                    <a:pt x="403" y="323"/>
                  </a:lnTo>
                  <a:lnTo>
                    <a:pt x="409" y="339"/>
                  </a:lnTo>
                  <a:lnTo>
                    <a:pt x="411" y="351"/>
                  </a:lnTo>
                  <a:lnTo>
                    <a:pt x="413" y="356"/>
                  </a:lnTo>
                  <a:lnTo>
                    <a:pt x="414" y="365"/>
                  </a:lnTo>
                  <a:lnTo>
                    <a:pt x="415" y="379"/>
                  </a:lnTo>
                  <a:lnTo>
                    <a:pt x="415" y="395"/>
                  </a:lnTo>
                  <a:lnTo>
                    <a:pt x="416" y="411"/>
                  </a:lnTo>
                  <a:lnTo>
                    <a:pt x="416" y="421"/>
                  </a:lnTo>
                  <a:lnTo>
                    <a:pt x="416" y="441"/>
                  </a:lnTo>
                  <a:lnTo>
                    <a:pt x="419" y="466"/>
                  </a:lnTo>
                  <a:lnTo>
                    <a:pt x="419" y="478"/>
                  </a:lnTo>
                  <a:lnTo>
                    <a:pt x="420" y="495"/>
                  </a:lnTo>
                  <a:lnTo>
                    <a:pt x="419" y="516"/>
                  </a:lnTo>
                  <a:lnTo>
                    <a:pt x="419" y="537"/>
                  </a:lnTo>
                  <a:lnTo>
                    <a:pt x="418" y="556"/>
                  </a:lnTo>
                  <a:lnTo>
                    <a:pt x="418" y="571"/>
                  </a:lnTo>
                  <a:lnTo>
                    <a:pt x="418" y="578"/>
                  </a:lnTo>
                  <a:lnTo>
                    <a:pt x="418" y="582"/>
                  </a:lnTo>
                  <a:lnTo>
                    <a:pt x="416" y="585"/>
                  </a:lnTo>
                  <a:lnTo>
                    <a:pt x="415" y="589"/>
                  </a:lnTo>
                  <a:lnTo>
                    <a:pt x="414" y="592"/>
                  </a:lnTo>
                  <a:lnTo>
                    <a:pt x="413" y="593"/>
                  </a:lnTo>
                  <a:lnTo>
                    <a:pt x="413" y="597"/>
                  </a:lnTo>
                  <a:lnTo>
                    <a:pt x="413" y="606"/>
                  </a:lnTo>
                  <a:lnTo>
                    <a:pt x="414" y="615"/>
                  </a:lnTo>
                  <a:lnTo>
                    <a:pt x="414" y="623"/>
                  </a:lnTo>
                  <a:lnTo>
                    <a:pt x="414" y="626"/>
                  </a:lnTo>
                  <a:lnTo>
                    <a:pt x="414" y="627"/>
                  </a:lnTo>
                  <a:lnTo>
                    <a:pt x="415" y="628"/>
                  </a:lnTo>
                  <a:lnTo>
                    <a:pt x="415" y="632"/>
                  </a:lnTo>
                  <a:lnTo>
                    <a:pt x="415" y="636"/>
                  </a:lnTo>
                  <a:lnTo>
                    <a:pt x="414" y="639"/>
                  </a:lnTo>
                  <a:lnTo>
                    <a:pt x="411" y="640"/>
                  </a:lnTo>
                  <a:lnTo>
                    <a:pt x="409" y="640"/>
                  </a:lnTo>
                  <a:lnTo>
                    <a:pt x="406" y="641"/>
                  </a:lnTo>
                  <a:lnTo>
                    <a:pt x="402" y="641"/>
                  </a:lnTo>
                  <a:lnTo>
                    <a:pt x="398" y="643"/>
                  </a:lnTo>
                  <a:lnTo>
                    <a:pt x="392" y="645"/>
                  </a:lnTo>
                  <a:lnTo>
                    <a:pt x="382" y="647"/>
                  </a:lnTo>
                  <a:lnTo>
                    <a:pt x="376" y="647"/>
                  </a:lnTo>
                  <a:lnTo>
                    <a:pt x="371" y="645"/>
                  </a:lnTo>
                  <a:lnTo>
                    <a:pt x="369" y="643"/>
                  </a:lnTo>
                  <a:lnTo>
                    <a:pt x="368" y="640"/>
                  </a:lnTo>
                  <a:lnTo>
                    <a:pt x="368" y="637"/>
                  </a:lnTo>
                  <a:lnTo>
                    <a:pt x="365" y="636"/>
                  </a:lnTo>
                  <a:lnTo>
                    <a:pt x="364" y="636"/>
                  </a:lnTo>
                  <a:lnTo>
                    <a:pt x="363" y="635"/>
                  </a:lnTo>
                  <a:lnTo>
                    <a:pt x="361" y="633"/>
                  </a:lnTo>
                  <a:lnTo>
                    <a:pt x="361" y="631"/>
                  </a:lnTo>
                  <a:lnTo>
                    <a:pt x="361" y="628"/>
                  </a:lnTo>
                  <a:lnTo>
                    <a:pt x="361" y="626"/>
                  </a:lnTo>
                  <a:lnTo>
                    <a:pt x="363" y="623"/>
                  </a:lnTo>
                  <a:lnTo>
                    <a:pt x="363" y="620"/>
                  </a:lnTo>
                  <a:lnTo>
                    <a:pt x="363" y="616"/>
                  </a:lnTo>
                  <a:lnTo>
                    <a:pt x="363" y="614"/>
                  </a:lnTo>
                  <a:lnTo>
                    <a:pt x="363" y="610"/>
                  </a:lnTo>
                  <a:lnTo>
                    <a:pt x="363" y="607"/>
                  </a:lnTo>
                  <a:lnTo>
                    <a:pt x="361" y="605"/>
                  </a:lnTo>
                  <a:lnTo>
                    <a:pt x="361" y="603"/>
                  </a:lnTo>
                  <a:lnTo>
                    <a:pt x="339" y="618"/>
                  </a:lnTo>
                  <a:lnTo>
                    <a:pt x="338" y="622"/>
                  </a:lnTo>
                  <a:lnTo>
                    <a:pt x="337" y="632"/>
                  </a:lnTo>
                  <a:lnTo>
                    <a:pt x="335" y="649"/>
                  </a:lnTo>
                  <a:lnTo>
                    <a:pt x="333" y="660"/>
                  </a:lnTo>
                  <a:lnTo>
                    <a:pt x="330" y="674"/>
                  </a:lnTo>
                  <a:lnTo>
                    <a:pt x="325" y="692"/>
                  </a:lnTo>
                  <a:lnTo>
                    <a:pt x="320" y="711"/>
                  </a:lnTo>
                  <a:lnTo>
                    <a:pt x="314" y="730"/>
                  </a:lnTo>
                  <a:lnTo>
                    <a:pt x="309" y="749"/>
                  </a:lnTo>
                  <a:lnTo>
                    <a:pt x="305" y="763"/>
                  </a:lnTo>
                  <a:lnTo>
                    <a:pt x="301" y="772"/>
                  </a:lnTo>
                  <a:lnTo>
                    <a:pt x="299" y="784"/>
                  </a:lnTo>
                  <a:lnTo>
                    <a:pt x="295" y="800"/>
                  </a:lnTo>
                  <a:lnTo>
                    <a:pt x="292" y="819"/>
                  </a:lnTo>
                  <a:lnTo>
                    <a:pt x="289" y="838"/>
                  </a:lnTo>
                  <a:lnTo>
                    <a:pt x="287" y="856"/>
                  </a:lnTo>
                  <a:lnTo>
                    <a:pt x="286" y="870"/>
                  </a:lnTo>
                  <a:lnTo>
                    <a:pt x="284" y="878"/>
                  </a:lnTo>
                  <a:lnTo>
                    <a:pt x="283" y="891"/>
                  </a:lnTo>
                  <a:lnTo>
                    <a:pt x="282" y="908"/>
                  </a:lnTo>
                  <a:lnTo>
                    <a:pt x="282" y="929"/>
                  </a:lnTo>
                  <a:lnTo>
                    <a:pt x="279" y="958"/>
                  </a:lnTo>
                  <a:lnTo>
                    <a:pt x="275" y="984"/>
                  </a:lnTo>
                  <a:lnTo>
                    <a:pt x="269" y="1001"/>
                  </a:lnTo>
                  <a:lnTo>
                    <a:pt x="262" y="1021"/>
                  </a:lnTo>
                  <a:lnTo>
                    <a:pt x="257" y="1043"/>
                  </a:lnTo>
                  <a:lnTo>
                    <a:pt x="255" y="1056"/>
                  </a:lnTo>
                  <a:lnTo>
                    <a:pt x="253" y="1071"/>
                  </a:lnTo>
                  <a:lnTo>
                    <a:pt x="249" y="1085"/>
                  </a:lnTo>
                  <a:lnTo>
                    <a:pt x="246" y="1096"/>
                  </a:lnTo>
                  <a:lnTo>
                    <a:pt x="245" y="1105"/>
                  </a:lnTo>
                  <a:lnTo>
                    <a:pt x="244" y="1109"/>
                  </a:lnTo>
                  <a:lnTo>
                    <a:pt x="245" y="1110"/>
                  </a:lnTo>
                  <a:lnTo>
                    <a:pt x="246" y="1113"/>
                  </a:lnTo>
                  <a:lnTo>
                    <a:pt x="248" y="1117"/>
                  </a:lnTo>
                  <a:lnTo>
                    <a:pt x="250" y="1120"/>
                  </a:lnTo>
                  <a:lnTo>
                    <a:pt x="253" y="1124"/>
                  </a:lnTo>
                  <a:lnTo>
                    <a:pt x="255" y="1127"/>
                  </a:lnTo>
                  <a:lnTo>
                    <a:pt x="258" y="1131"/>
                  </a:lnTo>
                  <a:lnTo>
                    <a:pt x="261" y="1134"/>
                  </a:lnTo>
                  <a:lnTo>
                    <a:pt x="265" y="1137"/>
                  </a:lnTo>
                  <a:lnTo>
                    <a:pt x="267" y="1140"/>
                  </a:lnTo>
                  <a:lnTo>
                    <a:pt x="270" y="1143"/>
                  </a:lnTo>
                  <a:lnTo>
                    <a:pt x="271" y="1144"/>
                  </a:lnTo>
                  <a:lnTo>
                    <a:pt x="272" y="1147"/>
                  </a:lnTo>
                  <a:lnTo>
                    <a:pt x="272" y="1149"/>
                  </a:lnTo>
                  <a:lnTo>
                    <a:pt x="271" y="1152"/>
                  </a:lnTo>
                  <a:lnTo>
                    <a:pt x="269" y="1153"/>
                  </a:lnTo>
                  <a:lnTo>
                    <a:pt x="266" y="1154"/>
                  </a:lnTo>
                  <a:lnTo>
                    <a:pt x="266" y="1156"/>
                  </a:lnTo>
                  <a:lnTo>
                    <a:pt x="265" y="1156"/>
                  </a:lnTo>
                  <a:lnTo>
                    <a:pt x="263" y="1156"/>
                  </a:lnTo>
                  <a:lnTo>
                    <a:pt x="261" y="1157"/>
                  </a:lnTo>
                  <a:lnTo>
                    <a:pt x="255" y="1157"/>
                  </a:lnTo>
                  <a:lnTo>
                    <a:pt x="251" y="1157"/>
                  </a:lnTo>
                  <a:lnTo>
                    <a:pt x="248" y="1156"/>
                  </a:lnTo>
                  <a:lnTo>
                    <a:pt x="245" y="1154"/>
                  </a:lnTo>
                  <a:lnTo>
                    <a:pt x="244" y="1153"/>
                  </a:lnTo>
                  <a:lnTo>
                    <a:pt x="242" y="1153"/>
                  </a:lnTo>
                  <a:lnTo>
                    <a:pt x="242" y="1152"/>
                  </a:lnTo>
                  <a:lnTo>
                    <a:pt x="242" y="1153"/>
                  </a:lnTo>
                  <a:lnTo>
                    <a:pt x="244" y="1154"/>
                  </a:lnTo>
                  <a:lnTo>
                    <a:pt x="244" y="1158"/>
                  </a:lnTo>
                  <a:lnTo>
                    <a:pt x="245" y="1161"/>
                  </a:lnTo>
                  <a:lnTo>
                    <a:pt x="245" y="1165"/>
                  </a:lnTo>
                  <a:lnTo>
                    <a:pt x="245" y="1168"/>
                  </a:lnTo>
                  <a:lnTo>
                    <a:pt x="245" y="1169"/>
                  </a:lnTo>
                  <a:lnTo>
                    <a:pt x="244" y="1171"/>
                  </a:lnTo>
                  <a:lnTo>
                    <a:pt x="244" y="1174"/>
                  </a:lnTo>
                  <a:lnTo>
                    <a:pt x="244" y="1177"/>
                  </a:lnTo>
                  <a:lnTo>
                    <a:pt x="244" y="1177"/>
                  </a:lnTo>
                  <a:lnTo>
                    <a:pt x="244" y="1178"/>
                  </a:lnTo>
                  <a:lnTo>
                    <a:pt x="244" y="1181"/>
                  </a:lnTo>
                  <a:lnTo>
                    <a:pt x="244" y="1183"/>
                  </a:lnTo>
                  <a:lnTo>
                    <a:pt x="244" y="1186"/>
                  </a:lnTo>
                  <a:lnTo>
                    <a:pt x="244" y="1189"/>
                  </a:lnTo>
                  <a:lnTo>
                    <a:pt x="242" y="1191"/>
                  </a:lnTo>
                  <a:lnTo>
                    <a:pt x="237" y="1192"/>
                  </a:lnTo>
                  <a:lnTo>
                    <a:pt x="228" y="1194"/>
                  </a:lnTo>
                  <a:lnTo>
                    <a:pt x="217" y="1195"/>
                  </a:lnTo>
                  <a:lnTo>
                    <a:pt x="208" y="1196"/>
                  </a:lnTo>
                  <a:lnTo>
                    <a:pt x="206" y="1196"/>
                  </a:lnTo>
                  <a:lnTo>
                    <a:pt x="193" y="1189"/>
                  </a:lnTo>
                  <a:lnTo>
                    <a:pt x="193" y="1187"/>
                  </a:lnTo>
                  <a:lnTo>
                    <a:pt x="191" y="1186"/>
                  </a:lnTo>
                  <a:lnTo>
                    <a:pt x="191" y="1183"/>
                  </a:lnTo>
                  <a:lnTo>
                    <a:pt x="190" y="1181"/>
                  </a:lnTo>
                  <a:lnTo>
                    <a:pt x="190" y="1179"/>
                  </a:lnTo>
                  <a:lnTo>
                    <a:pt x="189" y="1178"/>
                  </a:lnTo>
                  <a:lnTo>
                    <a:pt x="186" y="1177"/>
                  </a:lnTo>
                  <a:lnTo>
                    <a:pt x="183" y="1175"/>
                  </a:lnTo>
                  <a:lnTo>
                    <a:pt x="179" y="1174"/>
                  </a:lnTo>
                  <a:lnTo>
                    <a:pt x="176" y="1171"/>
                  </a:lnTo>
                  <a:lnTo>
                    <a:pt x="172" y="1169"/>
                  </a:lnTo>
                  <a:lnTo>
                    <a:pt x="170" y="1166"/>
                  </a:lnTo>
                  <a:lnTo>
                    <a:pt x="170" y="1158"/>
                  </a:lnTo>
                  <a:lnTo>
                    <a:pt x="173" y="1149"/>
                  </a:lnTo>
                  <a:lnTo>
                    <a:pt x="176" y="1141"/>
                  </a:lnTo>
                  <a:lnTo>
                    <a:pt x="177" y="1136"/>
                  </a:lnTo>
                  <a:lnTo>
                    <a:pt x="177" y="1134"/>
                  </a:lnTo>
                  <a:lnTo>
                    <a:pt x="177" y="1131"/>
                  </a:lnTo>
                  <a:lnTo>
                    <a:pt x="177" y="1127"/>
                  </a:lnTo>
                  <a:lnTo>
                    <a:pt x="177" y="1124"/>
                  </a:lnTo>
                  <a:lnTo>
                    <a:pt x="177" y="1122"/>
                  </a:lnTo>
                  <a:lnTo>
                    <a:pt x="177" y="1120"/>
                  </a:lnTo>
                  <a:lnTo>
                    <a:pt x="177" y="1118"/>
                  </a:lnTo>
                  <a:lnTo>
                    <a:pt x="177" y="1111"/>
                  </a:lnTo>
                  <a:lnTo>
                    <a:pt x="177" y="1102"/>
                  </a:lnTo>
                  <a:lnTo>
                    <a:pt x="174" y="1093"/>
                  </a:lnTo>
                  <a:lnTo>
                    <a:pt x="170" y="1084"/>
                  </a:lnTo>
                  <a:lnTo>
                    <a:pt x="168" y="1076"/>
                  </a:lnTo>
                  <a:lnTo>
                    <a:pt x="165" y="1065"/>
                  </a:lnTo>
                  <a:lnTo>
                    <a:pt x="164" y="1051"/>
                  </a:lnTo>
                  <a:lnTo>
                    <a:pt x="164" y="1038"/>
                  </a:lnTo>
                  <a:lnTo>
                    <a:pt x="161" y="1018"/>
                  </a:lnTo>
                  <a:lnTo>
                    <a:pt x="159" y="996"/>
                  </a:lnTo>
                  <a:lnTo>
                    <a:pt x="156" y="971"/>
                  </a:lnTo>
                  <a:lnTo>
                    <a:pt x="153" y="946"/>
                  </a:lnTo>
                  <a:lnTo>
                    <a:pt x="151" y="924"/>
                  </a:lnTo>
                  <a:lnTo>
                    <a:pt x="149" y="906"/>
                  </a:lnTo>
                  <a:lnTo>
                    <a:pt x="148" y="895"/>
                  </a:lnTo>
                  <a:lnTo>
                    <a:pt x="148" y="882"/>
                  </a:lnTo>
                  <a:lnTo>
                    <a:pt x="148" y="864"/>
                  </a:lnTo>
                  <a:lnTo>
                    <a:pt x="147" y="843"/>
                  </a:lnTo>
                  <a:lnTo>
                    <a:pt x="147" y="823"/>
                  </a:lnTo>
                  <a:lnTo>
                    <a:pt x="147" y="806"/>
                  </a:lnTo>
                  <a:lnTo>
                    <a:pt x="147" y="797"/>
                  </a:lnTo>
                  <a:lnTo>
                    <a:pt x="145" y="785"/>
                  </a:lnTo>
                  <a:lnTo>
                    <a:pt x="143" y="772"/>
                  </a:lnTo>
                  <a:lnTo>
                    <a:pt x="142" y="758"/>
                  </a:lnTo>
                  <a:lnTo>
                    <a:pt x="140" y="743"/>
                  </a:lnTo>
                  <a:lnTo>
                    <a:pt x="136" y="725"/>
                  </a:lnTo>
                  <a:lnTo>
                    <a:pt x="131" y="705"/>
                  </a:lnTo>
                  <a:lnTo>
                    <a:pt x="125" y="686"/>
                  </a:lnTo>
                  <a:lnTo>
                    <a:pt x="122" y="671"/>
                  </a:lnTo>
                  <a:lnTo>
                    <a:pt x="121" y="653"/>
                  </a:lnTo>
                  <a:lnTo>
                    <a:pt x="119" y="632"/>
                  </a:lnTo>
                  <a:lnTo>
                    <a:pt x="118" y="611"/>
                  </a:lnTo>
                  <a:lnTo>
                    <a:pt x="118" y="593"/>
                  </a:lnTo>
                  <a:lnTo>
                    <a:pt x="118" y="581"/>
                  </a:lnTo>
                  <a:lnTo>
                    <a:pt x="118" y="576"/>
                  </a:lnTo>
                  <a:lnTo>
                    <a:pt x="117" y="578"/>
                  </a:lnTo>
                  <a:lnTo>
                    <a:pt x="113" y="582"/>
                  </a:lnTo>
                  <a:lnTo>
                    <a:pt x="107" y="589"/>
                  </a:lnTo>
                  <a:lnTo>
                    <a:pt x="102" y="594"/>
                  </a:lnTo>
                  <a:lnTo>
                    <a:pt x="96" y="598"/>
                  </a:lnTo>
                  <a:lnTo>
                    <a:pt x="90" y="598"/>
                  </a:lnTo>
                  <a:lnTo>
                    <a:pt x="84" y="594"/>
                  </a:lnTo>
                  <a:lnTo>
                    <a:pt x="76" y="588"/>
                  </a:lnTo>
                  <a:lnTo>
                    <a:pt x="70" y="580"/>
                  </a:lnTo>
                  <a:lnTo>
                    <a:pt x="64" y="573"/>
                  </a:lnTo>
                  <a:lnTo>
                    <a:pt x="62" y="569"/>
                  </a:lnTo>
                  <a:lnTo>
                    <a:pt x="63" y="564"/>
                  </a:lnTo>
                  <a:lnTo>
                    <a:pt x="66" y="554"/>
                  </a:lnTo>
                  <a:lnTo>
                    <a:pt x="70" y="538"/>
                  </a:lnTo>
                  <a:lnTo>
                    <a:pt x="75" y="520"/>
                  </a:lnTo>
                  <a:lnTo>
                    <a:pt x="80" y="500"/>
                  </a:lnTo>
                  <a:lnTo>
                    <a:pt x="85" y="482"/>
                  </a:lnTo>
                  <a:lnTo>
                    <a:pt x="90" y="466"/>
                  </a:lnTo>
                  <a:lnTo>
                    <a:pt x="93" y="454"/>
                  </a:lnTo>
                  <a:lnTo>
                    <a:pt x="96" y="448"/>
                  </a:lnTo>
                  <a:lnTo>
                    <a:pt x="97" y="440"/>
                  </a:lnTo>
                  <a:lnTo>
                    <a:pt x="100" y="429"/>
                  </a:lnTo>
                  <a:lnTo>
                    <a:pt x="102" y="414"/>
                  </a:lnTo>
                  <a:lnTo>
                    <a:pt x="102" y="403"/>
                  </a:lnTo>
                  <a:lnTo>
                    <a:pt x="104" y="389"/>
                  </a:lnTo>
                  <a:lnTo>
                    <a:pt x="104" y="372"/>
                  </a:lnTo>
                  <a:lnTo>
                    <a:pt x="104" y="355"/>
                  </a:lnTo>
                  <a:lnTo>
                    <a:pt x="104" y="340"/>
                  </a:lnTo>
                  <a:lnTo>
                    <a:pt x="104" y="330"/>
                  </a:lnTo>
                  <a:lnTo>
                    <a:pt x="104" y="326"/>
                  </a:lnTo>
                  <a:lnTo>
                    <a:pt x="101" y="327"/>
                  </a:lnTo>
                  <a:lnTo>
                    <a:pt x="93" y="331"/>
                  </a:lnTo>
                  <a:lnTo>
                    <a:pt x="84" y="336"/>
                  </a:lnTo>
                  <a:lnTo>
                    <a:pt x="76" y="340"/>
                  </a:lnTo>
                  <a:lnTo>
                    <a:pt x="59" y="349"/>
                  </a:lnTo>
                  <a:lnTo>
                    <a:pt x="46" y="355"/>
                  </a:lnTo>
                  <a:lnTo>
                    <a:pt x="38" y="356"/>
                  </a:lnTo>
                  <a:lnTo>
                    <a:pt x="29" y="356"/>
                  </a:lnTo>
                  <a:lnTo>
                    <a:pt x="18" y="355"/>
                  </a:lnTo>
                  <a:lnTo>
                    <a:pt x="9" y="352"/>
                  </a:lnTo>
                  <a:lnTo>
                    <a:pt x="4" y="349"/>
                  </a:lnTo>
                  <a:lnTo>
                    <a:pt x="1" y="344"/>
                  </a:lnTo>
                  <a:lnTo>
                    <a:pt x="0" y="334"/>
                  </a:lnTo>
                  <a:lnTo>
                    <a:pt x="0" y="319"/>
                  </a:lnTo>
                  <a:lnTo>
                    <a:pt x="4" y="306"/>
                  </a:lnTo>
                  <a:lnTo>
                    <a:pt x="9" y="297"/>
                  </a:lnTo>
                  <a:lnTo>
                    <a:pt x="12" y="292"/>
                  </a:lnTo>
                  <a:lnTo>
                    <a:pt x="15" y="288"/>
                  </a:lnTo>
                  <a:lnTo>
                    <a:pt x="18" y="284"/>
                  </a:lnTo>
                  <a:lnTo>
                    <a:pt x="25" y="277"/>
                  </a:lnTo>
                  <a:lnTo>
                    <a:pt x="32" y="271"/>
                  </a:lnTo>
                  <a:lnTo>
                    <a:pt x="39" y="262"/>
                  </a:lnTo>
                  <a:lnTo>
                    <a:pt x="50" y="250"/>
                  </a:lnTo>
                  <a:lnTo>
                    <a:pt x="59" y="238"/>
                  </a:lnTo>
                  <a:lnTo>
                    <a:pt x="70" y="225"/>
                  </a:lnTo>
                  <a:lnTo>
                    <a:pt x="79" y="213"/>
                  </a:lnTo>
                  <a:lnTo>
                    <a:pt x="87" y="203"/>
                  </a:lnTo>
                  <a:lnTo>
                    <a:pt x="93" y="196"/>
                  </a:lnTo>
                  <a:lnTo>
                    <a:pt x="94" y="194"/>
                  </a:lnTo>
                  <a:lnTo>
                    <a:pt x="97" y="194"/>
                  </a:lnTo>
                  <a:lnTo>
                    <a:pt x="98" y="194"/>
                  </a:lnTo>
                  <a:lnTo>
                    <a:pt x="98" y="194"/>
                  </a:lnTo>
                  <a:lnTo>
                    <a:pt x="98" y="194"/>
                  </a:lnTo>
                  <a:lnTo>
                    <a:pt x="100" y="192"/>
                  </a:lnTo>
                  <a:lnTo>
                    <a:pt x="101" y="191"/>
                  </a:lnTo>
                  <a:lnTo>
                    <a:pt x="102" y="190"/>
                  </a:lnTo>
                  <a:lnTo>
                    <a:pt x="104" y="188"/>
                  </a:lnTo>
                  <a:lnTo>
                    <a:pt x="105" y="188"/>
                  </a:lnTo>
                  <a:lnTo>
                    <a:pt x="106" y="188"/>
                  </a:lnTo>
                  <a:lnTo>
                    <a:pt x="106" y="190"/>
                  </a:lnTo>
                  <a:lnTo>
                    <a:pt x="106" y="188"/>
                  </a:lnTo>
                  <a:lnTo>
                    <a:pt x="107" y="188"/>
                  </a:lnTo>
                  <a:lnTo>
                    <a:pt x="109" y="186"/>
                  </a:lnTo>
                  <a:lnTo>
                    <a:pt x="111" y="183"/>
                  </a:lnTo>
                  <a:lnTo>
                    <a:pt x="113" y="182"/>
                  </a:lnTo>
                  <a:lnTo>
                    <a:pt x="114" y="179"/>
                  </a:lnTo>
                  <a:lnTo>
                    <a:pt x="115" y="175"/>
                  </a:lnTo>
                  <a:lnTo>
                    <a:pt x="117" y="171"/>
                  </a:lnTo>
                  <a:lnTo>
                    <a:pt x="118" y="166"/>
                  </a:lnTo>
                  <a:lnTo>
                    <a:pt x="118" y="156"/>
                  </a:lnTo>
                  <a:lnTo>
                    <a:pt x="117" y="146"/>
                  </a:lnTo>
                  <a:lnTo>
                    <a:pt x="117" y="140"/>
                  </a:lnTo>
                  <a:lnTo>
                    <a:pt x="118" y="136"/>
                  </a:lnTo>
                  <a:lnTo>
                    <a:pt x="119" y="135"/>
                  </a:lnTo>
                  <a:lnTo>
                    <a:pt x="119" y="133"/>
                  </a:lnTo>
                  <a:lnTo>
                    <a:pt x="121" y="131"/>
                  </a:lnTo>
                  <a:lnTo>
                    <a:pt x="122" y="129"/>
                  </a:lnTo>
                  <a:lnTo>
                    <a:pt x="123" y="127"/>
                  </a:lnTo>
                  <a:lnTo>
                    <a:pt x="125" y="124"/>
                  </a:lnTo>
                  <a:lnTo>
                    <a:pt x="126" y="120"/>
                  </a:lnTo>
                  <a:lnTo>
                    <a:pt x="127" y="118"/>
                  </a:lnTo>
                  <a:lnTo>
                    <a:pt x="127" y="115"/>
                  </a:lnTo>
                  <a:lnTo>
                    <a:pt x="128" y="115"/>
                  </a:lnTo>
                  <a:lnTo>
                    <a:pt x="128" y="112"/>
                  </a:lnTo>
                  <a:lnTo>
                    <a:pt x="130" y="111"/>
                  </a:lnTo>
                  <a:lnTo>
                    <a:pt x="132" y="109"/>
                  </a:lnTo>
                  <a:lnTo>
                    <a:pt x="134" y="107"/>
                  </a:lnTo>
                  <a:lnTo>
                    <a:pt x="136" y="106"/>
                  </a:lnTo>
                  <a:lnTo>
                    <a:pt x="139" y="105"/>
                  </a:lnTo>
                  <a:lnTo>
                    <a:pt x="142" y="105"/>
                  </a:lnTo>
                  <a:lnTo>
                    <a:pt x="143" y="103"/>
                  </a:lnTo>
                  <a:lnTo>
                    <a:pt x="145" y="102"/>
                  </a:lnTo>
                  <a:lnTo>
                    <a:pt x="147" y="101"/>
                  </a:lnTo>
                  <a:lnTo>
                    <a:pt x="147" y="101"/>
                  </a:lnTo>
                  <a:lnTo>
                    <a:pt x="147" y="101"/>
                  </a:lnTo>
                  <a:lnTo>
                    <a:pt x="149" y="99"/>
                  </a:lnTo>
                  <a:lnTo>
                    <a:pt x="152" y="98"/>
                  </a:lnTo>
                  <a:lnTo>
                    <a:pt x="155" y="97"/>
                  </a:lnTo>
                  <a:lnTo>
                    <a:pt x="157" y="95"/>
                  </a:lnTo>
                  <a:lnTo>
                    <a:pt x="160" y="94"/>
                  </a:lnTo>
                  <a:lnTo>
                    <a:pt x="160" y="94"/>
                  </a:lnTo>
                  <a:lnTo>
                    <a:pt x="161" y="95"/>
                  </a:lnTo>
                  <a:lnTo>
                    <a:pt x="162" y="97"/>
                  </a:lnTo>
                  <a:lnTo>
                    <a:pt x="162" y="99"/>
                  </a:lnTo>
                  <a:lnTo>
                    <a:pt x="161" y="101"/>
                  </a:lnTo>
                  <a:lnTo>
                    <a:pt x="160" y="102"/>
                  </a:lnTo>
                  <a:lnTo>
                    <a:pt x="157" y="103"/>
                  </a:lnTo>
                  <a:lnTo>
                    <a:pt x="156" y="103"/>
                  </a:lnTo>
                  <a:lnTo>
                    <a:pt x="156" y="103"/>
                  </a:lnTo>
                  <a:lnTo>
                    <a:pt x="161" y="106"/>
                  </a:lnTo>
                  <a:lnTo>
                    <a:pt x="164" y="99"/>
                  </a:lnTo>
                  <a:lnTo>
                    <a:pt x="165" y="98"/>
                  </a:lnTo>
                  <a:lnTo>
                    <a:pt x="165" y="95"/>
                  </a:lnTo>
                  <a:lnTo>
                    <a:pt x="165" y="93"/>
                  </a:lnTo>
                  <a:lnTo>
                    <a:pt x="166" y="90"/>
                  </a:lnTo>
                  <a:lnTo>
                    <a:pt x="168" y="88"/>
                  </a:lnTo>
                  <a:lnTo>
                    <a:pt x="168" y="86"/>
                  </a:lnTo>
                  <a:lnTo>
                    <a:pt x="168" y="84"/>
                  </a:lnTo>
                  <a:lnTo>
                    <a:pt x="166" y="81"/>
                  </a:lnTo>
                  <a:lnTo>
                    <a:pt x="165" y="77"/>
                  </a:lnTo>
                  <a:lnTo>
                    <a:pt x="164" y="74"/>
                  </a:lnTo>
                  <a:lnTo>
                    <a:pt x="162" y="71"/>
                  </a:lnTo>
                  <a:lnTo>
                    <a:pt x="160" y="65"/>
                  </a:lnTo>
                  <a:lnTo>
                    <a:pt x="160" y="59"/>
                  </a:lnTo>
                  <a:lnTo>
                    <a:pt x="160" y="52"/>
                  </a:lnTo>
                  <a:lnTo>
                    <a:pt x="161" y="44"/>
                  </a:lnTo>
                  <a:lnTo>
                    <a:pt x="162" y="37"/>
                  </a:lnTo>
                  <a:lnTo>
                    <a:pt x="164" y="33"/>
                  </a:lnTo>
                  <a:lnTo>
                    <a:pt x="164" y="31"/>
                  </a:lnTo>
                  <a:lnTo>
                    <a:pt x="164" y="29"/>
                  </a:lnTo>
                  <a:lnTo>
                    <a:pt x="164" y="26"/>
                  </a:lnTo>
                  <a:lnTo>
                    <a:pt x="162" y="23"/>
                  </a:lnTo>
                  <a:lnTo>
                    <a:pt x="164" y="21"/>
                  </a:lnTo>
                  <a:lnTo>
                    <a:pt x="164" y="18"/>
                  </a:lnTo>
                  <a:lnTo>
                    <a:pt x="165" y="16"/>
                  </a:lnTo>
                  <a:lnTo>
                    <a:pt x="166" y="14"/>
                  </a:lnTo>
                  <a:lnTo>
                    <a:pt x="169" y="12"/>
                  </a:lnTo>
                  <a:lnTo>
                    <a:pt x="172" y="10"/>
                  </a:lnTo>
                  <a:lnTo>
                    <a:pt x="176" y="9"/>
                  </a:lnTo>
                  <a:lnTo>
                    <a:pt x="185" y="6"/>
                  </a:lnTo>
                  <a:lnTo>
                    <a:pt x="197" y="5"/>
                  </a:lnTo>
                  <a:lnTo>
                    <a:pt x="210" y="2"/>
                  </a:lnTo>
                  <a:lnTo>
                    <a:pt x="221" y="0"/>
                  </a:lnTo>
                  <a:lnTo>
                    <a:pt x="231"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306"/>
            <p:cNvSpPr>
              <a:spLocks/>
            </p:cNvSpPr>
            <p:nvPr/>
          </p:nvSpPr>
          <p:spPr bwMode="auto">
            <a:xfrm>
              <a:off x="6777038" y="706438"/>
              <a:ext cx="207963" cy="555625"/>
            </a:xfrm>
            <a:custGeom>
              <a:avLst/>
              <a:gdLst>
                <a:gd name="T0" fmla="*/ 126 w 131"/>
                <a:gd name="T1" fmla="*/ 4 h 350"/>
                <a:gd name="T2" fmla="*/ 127 w 131"/>
                <a:gd name="T3" fmla="*/ 17 h 350"/>
                <a:gd name="T4" fmla="*/ 129 w 131"/>
                <a:gd name="T5" fmla="*/ 43 h 350"/>
                <a:gd name="T6" fmla="*/ 125 w 131"/>
                <a:gd name="T7" fmla="*/ 121 h 350"/>
                <a:gd name="T8" fmla="*/ 122 w 131"/>
                <a:gd name="T9" fmla="*/ 220 h 350"/>
                <a:gd name="T10" fmla="*/ 127 w 131"/>
                <a:gd name="T11" fmla="*/ 301 h 350"/>
                <a:gd name="T12" fmla="*/ 131 w 131"/>
                <a:gd name="T13" fmla="*/ 350 h 350"/>
                <a:gd name="T14" fmla="*/ 80 w 131"/>
                <a:gd name="T15" fmla="*/ 348 h 350"/>
                <a:gd name="T16" fmla="*/ 101 w 131"/>
                <a:gd name="T17" fmla="*/ 318 h 350"/>
                <a:gd name="T18" fmla="*/ 102 w 131"/>
                <a:gd name="T19" fmla="*/ 283 h 350"/>
                <a:gd name="T20" fmla="*/ 100 w 131"/>
                <a:gd name="T21" fmla="*/ 181 h 350"/>
                <a:gd name="T22" fmla="*/ 97 w 131"/>
                <a:gd name="T23" fmla="*/ 100 h 350"/>
                <a:gd name="T24" fmla="*/ 89 w 131"/>
                <a:gd name="T25" fmla="*/ 68 h 350"/>
                <a:gd name="T26" fmla="*/ 99 w 131"/>
                <a:gd name="T27" fmla="*/ 49 h 350"/>
                <a:gd name="T28" fmla="*/ 110 w 131"/>
                <a:gd name="T29" fmla="*/ 55 h 350"/>
                <a:gd name="T30" fmla="*/ 118 w 131"/>
                <a:gd name="T31" fmla="*/ 63 h 350"/>
                <a:gd name="T32" fmla="*/ 116 w 131"/>
                <a:gd name="T33" fmla="*/ 56 h 350"/>
                <a:gd name="T34" fmla="*/ 108 w 131"/>
                <a:gd name="T35" fmla="*/ 46 h 350"/>
                <a:gd name="T36" fmla="*/ 97 w 131"/>
                <a:gd name="T37" fmla="*/ 42 h 350"/>
                <a:gd name="T38" fmla="*/ 92 w 131"/>
                <a:gd name="T39" fmla="*/ 41 h 350"/>
                <a:gd name="T40" fmla="*/ 79 w 131"/>
                <a:gd name="T41" fmla="*/ 41 h 350"/>
                <a:gd name="T42" fmla="*/ 72 w 131"/>
                <a:gd name="T43" fmla="*/ 38 h 350"/>
                <a:gd name="T44" fmla="*/ 59 w 131"/>
                <a:gd name="T45" fmla="*/ 47 h 350"/>
                <a:gd name="T46" fmla="*/ 54 w 131"/>
                <a:gd name="T47" fmla="*/ 60 h 350"/>
                <a:gd name="T48" fmla="*/ 57 w 131"/>
                <a:gd name="T49" fmla="*/ 59 h 350"/>
                <a:gd name="T50" fmla="*/ 63 w 131"/>
                <a:gd name="T51" fmla="*/ 51 h 350"/>
                <a:gd name="T52" fmla="*/ 66 w 131"/>
                <a:gd name="T53" fmla="*/ 55 h 350"/>
                <a:gd name="T54" fmla="*/ 68 w 131"/>
                <a:gd name="T55" fmla="*/ 67 h 350"/>
                <a:gd name="T56" fmla="*/ 63 w 131"/>
                <a:gd name="T57" fmla="*/ 83 h 350"/>
                <a:gd name="T58" fmla="*/ 59 w 131"/>
                <a:gd name="T59" fmla="*/ 109 h 350"/>
                <a:gd name="T60" fmla="*/ 55 w 131"/>
                <a:gd name="T61" fmla="*/ 206 h 350"/>
                <a:gd name="T62" fmla="*/ 53 w 131"/>
                <a:gd name="T63" fmla="*/ 285 h 350"/>
                <a:gd name="T64" fmla="*/ 53 w 131"/>
                <a:gd name="T65" fmla="*/ 320 h 350"/>
                <a:gd name="T66" fmla="*/ 74 w 131"/>
                <a:gd name="T67" fmla="*/ 348 h 350"/>
                <a:gd name="T68" fmla="*/ 13 w 131"/>
                <a:gd name="T69" fmla="*/ 344 h 350"/>
                <a:gd name="T70" fmla="*/ 3 w 131"/>
                <a:gd name="T71" fmla="*/ 330 h 350"/>
                <a:gd name="T72" fmla="*/ 25 w 131"/>
                <a:gd name="T73" fmla="*/ 272 h 350"/>
                <a:gd name="T74" fmla="*/ 34 w 131"/>
                <a:gd name="T75" fmla="*/ 211 h 350"/>
                <a:gd name="T76" fmla="*/ 34 w 131"/>
                <a:gd name="T77" fmla="*/ 193 h 350"/>
                <a:gd name="T78" fmla="*/ 42 w 131"/>
                <a:gd name="T79" fmla="*/ 105 h 350"/>
                <a:gd name="T80" fmla="*/ 45 w 131"/>
                <a:gd name="T81" fmla="*/ 49 h 350"/>
                <a:gd name="T82" fmla="*/ 44 w 131"/>
                <a:gd name="T83" fmla="*/ 16 h 350"/>
                <a:gd name="T84" fmla="*/ 44 w 131"/>
                <a:gd name="T85" fmla="*/ 11 h 350"/>
                <a:gd name="T86" fmla="*/ 46 w 131"/>
                <a:gd name="T87" fmla="*/ 14 h 350"/>
                <a:gd name="T88" fmla="*/ 63 w 131"/>
                <a:gd name="T89" fmla="*/ 28 h 350"/>
                <a:gd name="T90" fmla="*/ 83 w 131"/>
                <a:gd name="T91" fmla="*/ 39 h 350"/>
                <a:gd name="T92" fmla="*/ 91 w 131"/>
                <a:gd name="T93" fmla="*/ 37 h 350"/>
                <a:gd name="T94" fmla="*/ 117 w 131"/>
                <a:gd name="T95" fmla="*/ 14 h 350"/>
                <a:gd name="T96" fmla="*/ 120 w 131"/>
                <a:gd name="T97" fmla="*/ 4 h 350"/>
                <a:gd name="T98" fmla="*/ 125 w 131"/>
                <a:gd name="T99" fmla="*/ 0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1" h="350">
                  <a:moveTo>
                    <a:pt x="125" y="0"/>
                  </a:moveTo>
                  <a:lnTo>
                    <a:pt x="125" y="0"/>
                  </a:lnTo>
                  <a:lnTo>
                    <a:pt x="126" y="1"/>
                  </a:lnTo>
                  <a:lnTo>
                    <a:pt x="126" y="4"/>
                  </a:lnTo>
                  <a:lnTo>
                    <a:pt x="127" y="5"/>
                  </a:lnTo>
                  <a:lnTo>
                    <a:pt x="127" y="7"/>
                  </a:lnTo>
                  <a:lnTo>
                    <a:pt x="127" y="9"/>
                  </a:lnTo>
                  <a:lnTo>
                    <a:pt x="127" y="17"/>
                  </a:lnTo>
                  <a:lnTo>
                    <a:pt x="129" y="25"/>
                  </a:lnTo>
                  <a:lnTo>
                    <a:pt x="129" y="33"/>
                  </a:lnTo>
                  <a:lnTo>
                    <a:pt x="129" y="38"/>
                  </a:lnTo>
                  <a:lnTo>
                    <a:pt x="129" y="43"/>
                  </a:lnTo>
                  <a:lnTo>
                    <a:pt x="127" y="55"/>
                  </a:lnTo>
                  <a:lnTo>
                    <a:pt x="127" y="73"/>
                  </a:lnTo>
                  <a:lnTo>
                    <a:pt x="126" y="96"/>
                  </a:lnTo>
                  <a:lnTo>
                    <a:pt x="125" y="121"/>
                  </a:lnTo>
                  <a:lnTo>
                    <a:pt x="123" y="147"/>
                  </a:lnTo>
                  <a:lnTo>
                    <a:pt x="122" y="173"/>
                  </a:lnTo>
                  <a:lnTo>
                    <a:pt x="122" y="198"/>
                  </a:lnTo>
                  <a:lnTo>
                    <a:pt x="122" y="220"/>
                  </a:lnTo>
                  <a:lnTo>
                    <a:pt x="123" y="237"/>
                  </a:lnTo>
                  <a:lnTo>
                    <a:pt x="125" y="258"/>
                  </a:lnTo>
                  <a:lnTo>
                    <a:pt x="126" y="280"/>
                  </a:lnTo>
                  <a:lnTo>
                    <a:pt x="127" y="301"/>
                  </a:lnTo>
                  <a:lnTo>
                    <a:pt x="129" y="321"/>
                  </a:lnTo>
                  <a:lnTo>
                    <a:pt x="130" y="335"/>
                  </a:lnTo>
                  <a:lnTo>
                    <a:pt x="131" y="346"/>
                  </a:lnTo>
                  <a:lnTo>
                    <a:pt x="131" y="350"/>
                  </a:lnTo>
                  <a:lnTo>
                    <a:pt x="127" y="350"/>
                  </a:lnTo>
                  <a:lnTo>
                    <a:pt x="116" y="350"/>
                  </a:lnTo>
                  <a:lnTo>
                    <a:pt x="99" y="348"/>
                  </a:lnTo>
                  <a:lnTo>
                    <a:pt x="80" y="348"/>
                  </a:lnTo>
                  <a:lnTo>
                    <a:pt x="84" y="342"/>
                  </a:lnTo>
                  <a:lnTo>
                    <a:pt x="91" y="333"/>
                  </a:lnTo>
                  <a:lnTo>
                    <a:pt x="96" y="325"/>
                  </a:lnTo>
                  <a:lnTo>
                    <a:pt x="101" y="318"/>
                  </a:lnTo>
                  <a:lnTo>
                    <a:pt x="102" y="316"/>
                  </a:lnTo>
                  <a:lnTo>
                    <a:pt x="102" y="312"/>
                  </a:lnTo>
                  <a:lnTo>
                    <a:pt x="102" y="300"/>
                  </a:lnTo>
                  <a:lnTo>
                    <a:pt x="102" y="283"/>
                  </a:lnTo>
                  <a:lnTo>
                    <a:pt x="101" y="261"/>
                  </a:lnTo>
                  <a:lnTo>
                    <a:pt x="101" y="236"/>
                  </a:lnTo>
                  <a:lnTo>
                    <a:pt x="101" y="208"/>
                  </a:lnTo>
                  <a:lnTo>
                    <a:pt x="100" y="181"/>
                  </a:lnTo>
                  <a:lnTo>
                    <a:pt x="100" y="156"/>
                  </a:lnTo>
                  <a:lnTo>
                    <a:pt x="99" y="132"/>
                  </a:lnTo>
                  <a:lnTo>
                    <a:pt x="99" y="113"/>
                  </a:lnTo>
                  <a:lnTo>
                    <a:pt x="97" y="100"/>
                  </a:lnTo>
                  <a:lnTo>
                    <a:pt x="97" y="93"/>
                  </a:lnTo>
                  <a:lnTo>
                    <a:pt x="95" y="84"/>
                  </a:lnTo>
                  <a:lnTo>
                    <a:pt x="92" y="75"/>
                  </a:lnTo>
                  <a:lnTo>
                    <a:pt x="89" y="68"/>
                  </a:lnTo>
                  <a:lnTo>
                    <a:pt x="88" y="66"/>
                  </a:lnTo>
                  <a:lnTo>
                    <a:pt x="97" y="49"/>
                  </a:lnTo>
                  <a:lnTo>
                    <a:pt x="97" y="49"/>
                  </a:lnTo>
                  <a:lnTo>
                    <a:pt x="99" y="49"/>
                  </a:lnTo>
                  <a:lnTo>
                    <a:pt x="100" y="49"/>
                  </a:lnTo>
                  <a:lnTo>
                    <a:pt x="104" y="50"/>
                  </a:lnTo>
                  <a:lnTo>
                    <a:pt x="106" y="51"/>
                  </a:lnTo>
                  <a:lnTo>
                    <a:pt x="110" y="55"/>
                  </a:lnTo>
                  <a:lnTo>
                    <a:pt x="114" y="58"/>
                  </a:lnTo>
                  <a:lnTo>
                    <a:pt x="117" y="60"/>
                  </a:lnTo>
                  <a:lnTo>
                    <a:pt x="118" y="62"/>
                  </a:lnTo>
                  <a:lnTo>
                    <a:pt x="118" y="63"/>
                  </a:lnTo>
                  <a:lnTo>
                    <a:pt x="118" y="63"/>
                  </a:lnTo>
                  <a:lnTo>
                    <a:pt x="118" y="62"/>
                  </a:lnTo>
                  <a:lnTo>
                    <a:pt x="117" y="60"/>
                  </a:lnTo>
                  <a:lnTo>
                    <a:pt x="116" y="56"/>
                  </a:lnTo>
                  <a:lnTo>
                    <a:pt x="113" y="54"/>
                  </a:lnTo>
                  <a:lnTo>
                    <a:pt x="112" y="51"/>
                  </a:lnTo>
                  <a:lnTo>
                    <a:pt x="109" y="49"/>
                  </a:lnTo>
                  <a:lnTo>
                    <a:pt x="108" y="46"/>
                  </a:lnTo>
                  <a:lnTo>
                    <a:pt x="106" y="46"/>
                  </a:lnTo>
                  <a:lnTo>
                    <a:pt x="104" y="45"/>
                  </a:lnTo>
                  <a:lnTo>
                    <a:pt x="101" y="43"/>
                  </a:lnTo>
                  <a:lnTo>
                    <a:pt x="97" y="42"/>
                  </a:lnTo>
                  <a:lnTo>
                    <a:pt x="95" y="41"/>
                  </a:lnTo>
                  <a:lnTo>
                    <a:pt x="93" y="41"/>
                  </a:lnTo>
                  <a:lnTo>
                    <a:pt x="92" y="39"/>
                  </a:lnTo>
                  <a:lnTo>
                    <a:pt x="92" y="41"/>
                  </a:lnTo>
                  <a:lnTo>
                    <a:pt x="89" y="41"/>
                  </a:lnTo>
                  <a:lnTo>
                    <a:pt x="87" y="41"/>
                  </a:lnTo>
                  <a:lnTo>
                    <a:pt x="83" y="41"/>
                  </a:lnTo>
                  <a:lnTo>
                    <a:pt x="79" y="41"/>
                  </a:lnTo>
                  <a:lnTo>
                    <a:pt x="76" y="39"/>
                  </a:lnTo>
                  <a:lnTo>
                    <a:pt x="75" y="38"/>
                  </a:lnTo>
                  <a:lnTo>
                    <a:pt x="74" y="38"/>
                  </a:lnTo>
                  <a:lnTo>
                    <a:pt x="72" y="38"/>
                  </a:lnTo>
                  <a:lnTo>
                    <a:pt x="68" y="39"/>
                  </a:lnTo>
                  <a:lnTo>
                    <a:pt x="66" y="41"/>
                  </a:lnTo>
                  <a:lnTo>
                    <a:pt x="62" y="43"/>
                  </a:lnTo>
                  <a:lnTo>
                    <a:pt x="59" y="47"/>
                  </a:lnTo>
                  <a:lnTo>
                    <a:pt x="57" y="51"/>
                  </a:lnTo>
                  <a:lnTo>
                    <a:pt x="55" y="55"/>
                  </a:lnTo>
                  <a:lnTo>
                    <a:pt x="54" y="59"/>
                  </a:lnTo>
                  <a:lnTo>
                    <a:pt x="54" y="60"/>
                  </a:lnTo>
                  <a:lnTo>
                    <a:pt x="54" y="62"/>
                  </a:lnTo>
                  <a:lnTo>
                    <a:pt x="54" y="62"/>
                  </a:lnTo>
                  <a:lnTo>
                    <a:pt x="55" y="60"/>
                  </a:lnTo>
                  <a:lnTo>
                    <a:pt x="57" y="59"/>
                  </a:lnTo>
                  <a:lnTo>
                    <a:pt x="58" y="56"/>
                  </a:lnTo>
                  <a:lnTo>
                    <a:pt x="61" y="54"/>
                  </a:lnTo>
                  <a:lnTo>
                    <a:pt x="62" y="52"/>
                  </a:lnTo>
                  <a:lnTo>
                    <a:pt x="63" y="51"/>
                  </a:lnTo>
                  <a:lnTo>
                    <a:pt x="65" y="50"/>
                  </a:lnTo>
                  <a:lnTo>
                    <a:pt x="65" y="51"/>
                  </a:lnTo>
                  <a:lnTo>
                    <a:pt x="66" y="52"/>
                  </a:lnTo>
                  <a:lnTo>
                    <a:pt x="66" y="55"/>
                  </a:lnTo>
                  <a:lnTo>
                    <a:pt x="67" y="58"/>
                  </a:lnTo>
                  <a:lnTo>
                    <a:pt x="67" y="60"/>
                  </a:lnTo>
                  <a:lnTo>
                    <a:pt x="68" y="64"/>
                  </a:lnTo>
                  <a:lnTo>
                    <a:pt x="68" y="67"/>
                  </a:lnTo>
                  <a:lnTo>
                    <a:pt x="68" y="67"/>
                  </a:lnTo>
                  <a:lnTo>
                    <a:pt x="67" y="69"/>
                  </a:lnTo>
                  <a:lnTo>
                    <a:pt x="66" y="76"/>
                  </a:lnTo>
                  <a:lnTo>
                    <a:pt x="63" y="83"/>
                  </a:lnTo>
                  <a:lnTo>
                    <a:pt x="61" y="88"/>
                  </a:lnTo>
                  <a:lnTo>
                    <a:pt x="61" y="92"/>
                  </a:lnTo>
                  <a:lnTo>
                    <a:pt x="61" y="96"/>
                  </a:lnTo>
                  <a:lnTo>
                    <a:pt x="59" y="109"/>
                  </a:lnTo>
                  <a:lnTo>
                    <a:pt x="59" y="127"/>
                  </a:lnTo>
                  <a:lnTo>
                    <a:pt x="58" y="151"/>
                  </a:lnTo>
                  <a:lnTo>
                    <a:pt x="57" y="178"/>
                  </a:lnTo>
                  <a:lnTo>
                    <a:pt x="55" y="206"/>
                  </a:lnTo>
                  <a:lnTo>
                    <a:pt x="55" y="213"/>
                  </a:lnTo>
                  <a:lnTo>
                    <a:pt x="54" y="240"/>
                  </a:lnTo>
                  <a:lnTo>
                    <a:pt x="54" y="265"/>
                  </a:lnTo>
                  <a:lnTo>
                    <a:pt x="53" y="285"/>
                  </a:lnTo>
                  <a:lnTo>
                    <a:pt x="53" y="302"/>
                  </a:lnTo>
                  <a:lnTo>
                    <a:pt x="51" y="314"/>
                  </a:lnTo>
                  <a:lnTo>
                    <a:pt x="51" y="318"/>
                  </a:lnTo>
                  <a:lnTo>
                    <a:pt x="53" y="320"/>
                  </a:lnTo>
                  <a:lnTo>
                    <a:pt x="57" y="326"/>
                  </a:lnTo>
                  <a:lnTo>
                    <a:pt x="63" y="334"/>
                  </a:lnTo>
                  <a:lnTo>
                    <a:pt x="68" y="342"/>
                  </a:lnTo>
                  <a:lnTo>
                    <a:pt x="74" y="348"/>
                  </a:lnTo>
                  <a:lnTo>
                    <a:pt x="59" y="348"/>
                  </a:lnTo>
                  <a:lnTo>
                    <a:pt x="48" y="348"/>
                  </a:lnTo>
                  <a:lnTo>
                    <a:pt x="28" y="347"/>
                  </a:lnTo>
                  <a:lnTo>
                    <a:pt x="13" y="344"/>
                  </a:lnTo>
                  <a:lnTo>
                    <a:pt x="3" y="343"/>
                  </a:lnTo>
                  <a:lnTo>
                    <a:pt x="0" y="342"/>
                  </a:lnTo>
                  <a:lnTo>
                    <a:pt x="0" y="339"/>
                  </a:lnTo>
                  <a:lnTo>
                    <a:pt x="3" y="330"/>
                  </a:lnTo>
                  <a:lnTo>
                    <a:pt x="7" y="318"/>
                  </a:lnTo>
                  <a:lnTo>
                    <a:pt x="12" y="304"/>
                  </a:lnTo>
                  <a:lnTo>
                    <a:pt x="19" y="288"/>
                  </a:lnTo>
                  <a:lnTo>
                    <a:pt x="25" y="272"/>
                  </a:lnTo>
                  <a:lnTo>
                    <a:pt x="33" y="251"/>
                  </a:lnTo>
                  <a:lnTo>
                    <a:pt x="36" y="233"/>
                  </a:lnTo>
                  <a:lnTo>
                    <a:pt x="36" y="220"/>
                  </a:lnTo>
                  <a:lnTo>
                    <a:pt x="34" y="211"/>
                  </a:lnTo>
                  <a:lnTo>
                    <a:pt x="34" y="208"/>
                  </a:lnTo>
                  <a:lnTo>
                    <a:pt x="34" y="204"/>
                  </a:lnTo>
                  <a:lnTo>
                    <a:pt x="34" y="199"/>
                  </a:lnTo>
                  <a:lnTo>
                    <a:pt x="34" y="193"/>
                  </a:lnTo>
                  <a:lnTo>
                    <a:pt x="36" y="174"/>
                  </a:lnTo>
                  <a:lnTo>
                    <a:pt x="38" y="152"/>
                  </a:lnTo>
                  <a:lnTo>
                    <a:pt x="40" y="128"/>
                  </a:lnTo>
                  <a:lnTo>
                    <a:pt x="42" y="105"/>
                  </a:lnTo>
                  <a:lnTo>
                    <a:pt x="44" y="84"/>
                  </a:lnTo>
                  <a:lnTo>
                    <a:pt x="45" y="68"/>
                  </a:lnTo>
                  <a:lnTo>
                    <a:pt x="45" y="60"/>
                  </a:lnTo>
                  <a:lnTo>
                    <a:pt x="45" y="49"/>
                  </a:lnTo>
                  <a:lnTo>
                    <a:pt x="45" y="35"/>
                  </a:lnTo>
                  <a:lnTo>
                    <a:pt x="45" y="25"/>
                  </a:lnTo>
                  <a:lnTo>
                    <a:pt x="45" y="18"/>
                  </a:lnTo>
                  <a:lnTo>
                    <a:pt x="44" y="16"/>
                  </a:lnTo>
                  <a:lnTo>
                    <a:pt x="44" y="14"/>
                  </a:lnTo>
                  <a:lnTo>
                    <a:pt x="42" y="13"/>
                  </a:lnTo>
                  <a:lnTo>
                    <a:pt x="42" y="12"/>
                  </a:lnTo>
                  <a:lnTo>
                    <a:pt x="44" y="11"/>
                  </a:lnTo>
                  <a:lnTo>
                    <a:pt x="44" y="11"/>
                  </a:lnTo>
                  <a:lnTo>
                    <a:pt x="44" y="11"/>
                  </a:lnTo>
                  <a:lnTo>
                    <a:pt x="45" y="12"/>
                  </a:lnTo>
                  <a:lnTo>
                    <a:pt x="46" y="14"/>
                  </a:lnTo>
                  <a:lnTo>
                    <a:pt x="49" y="16"/>
                  </a:lnTo>
                  <a:lnTo>
                    <a:pt x="50" y="18"/>
                  </a:lnTo>
                  <a:lnTo>
                    <a:pt x="55" y="22"/>
                  </a:lnTo>
                  <a:lnTo>
                    <a:pt x="63" y="28"/>
                  </a:lnTo>
                  <a:lnTo>
                    <a:pt x="71" y="33"/>
                  </a:lnTo>
                  <a:lnTo>
                    <a:pt x="76" y="37"/>
                  </a:lnTo>
                  <a:lnTo>
                    <a:pt x="79" y="38"/>
                  </a:lnTo>
                  <a:lnTo>
                    <a:pt x="83" y="39"/>
                  </a:lnTo>
                  <a:lnTo>
                    <a:pt x="85" y="39"/>
                  </a:lnTo>
                  <a:lnTo>
                    <a:pt x="88" y="39"/>
                  </a:lnTo>
                  <a:lnTo>
                    <a:pt x="89" y="39"/>
                  </a:lnTo>
                  <a:lnTo>
                    <a:pt x="91" y="37"/>
                  </a:lnTo>
                  <a:lnTo>
                    <a:pt x="97" y="33"/>
                  </a:lnTo>
                  <a:lnTo>
                    <a:pt x="104" y="26"/>
                  </a:lnTo>
                  <a:lnTo>
                    <a:pt x="112" y="20"/>
                  </a:lnTo>
                  <a:lnTo>
                    <a:pt x="117" y="14"/>
                  </a:lnTo>
                  <a:lnTo>
                    <a:pt x="118" y="12"/>
                  </a:lnTo>
                  <a:lnTo>
                    <a:pt x="120" y="8"/>
                  </a:lnTo>
                  <a:lnTo>
                    <a:pt x="120" y="5"/>
                  </a:lnTo>
                  <a:lnTo>
                    <a:pt x="120" y="4"/>
                  </a:lnTo>
                  <a:lnTo>
                    <a:pt x="121" y="3"/>
                  </a:lnTo>
                  <a:lnTo>
                    <a:pt x="122" y="1"/>
                  </a:lnTo>
                  <a:lnTo>
                    <a:pt x="123" y="0"/>
                  </a:lnTo>
                  <a:lnTo>
                    <a:pt x="12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307"/>
            <p:cNvSpPr>
              <a:spLocks/>
            </p:cNvSpPr>
            <p:nvPr/>
          </p:nvSpPr>
          <p:spPr bwMode="auto">
            <a:xfrm>
              <a:off x="7113588" y="1458913"/>
              <a:ext cx="104775" cy="382588"/>
            </a:xfrm>
            <a:custGeom>
              <a:avLst/>
              <a:gdLst>
                <a:gd name="T0" fmla="*/ 31 w 66"/>
                <a:gd name="T1" fmla="*/ 0 h 241"/>
                <a:gd name="T2" fmla="*/ 31 w 66"/>
                <a:gd name="T3" fmla="*/ 3 h 241"/>
                <a:gd name="T4" fmla="*/ 31 w 66"/>
                <a:gd name="T5" fmla="*/ 10 h 241"/>
                <a:gd name="T6" fmla="*/ 32 w 66"/>
                <a:gd name="T7" fmla="*/ 21 h 241"/>
                <a:gd name="T8" fmla="*/ 33 w 66"/>
                <a:gd name="T9" fmla="*/ 31 h 241"/>
                <a:gd name="T10" fmla="*/ 37 w 66"/>
                <a:gd name="T11" fmla="*/ 31 h 241"/>
                <a:gd name="T12" fmla="*/ 41 w 66"/>
                <a:gd name="T13" fmla="*/ 31 h 241"/>
                <a:gd name="T14" fmla="*/ 46 w 66"/>
                <a:gd name="T15" fmla="*/ 33 h 241"/>
                <a:gd name="T16" fmla="*/ 50 w 66"/>
                <a:gd name="T17" fmla="*/ 34 h 241"/>
                <a:gd name="T18" fmla="*/ 52 w 66"/>
                <a:gd name="T19" fmla="*/ 35 h 241"/>
                <a:gd name="T20" fmla="*/ 53 w 66"/>
                <a:gd name="T21" fmla="*/ 41 h 241"/>
                <a:gd name="T22" fmla="*/ 54 w 66"/>
                <a:gd name="T23" fmla="*/ 51 h 241"/>
                <a:gd name="T24" fmla="*/ 57 w 66"/>
                <a:gd name="T25" fmla="*/ 65 h 241"/>
                <a:gd name="T26" fmla="*/ 58 w 66"/>
                <a:gd name="T27" fmla="*/ 82 h 241"/>
                <a:gd name="T28" fmla="*/ 61 w 66"/>
                <a:gd name="T29" fmla="*/ 101 h 241"/>
                <a:gd name="T30" fmla="*/ 62 w 66"/>
                <a:gd name="T31" fmla="*/ 118 h 241"/>
                <a:gd name="T32" fmla="*/ 63 w 66"/>
                <a:gd name="T33" fmla="*/ 132 h 241"/>
                <a:gd name="T34" fmla="*/ 63 w 66"/>
                <a:gd name="T35" fmla="*/ 143 h 241"/>
                <a:gd name="T36" fmla="*/ 63 w 66"/>
                <a:gd name="T37" fmla="*/ 147 h 241"/>
                <a:gd name="T38" fmla="*/ 62 w 66"/>
                <a:gd name="T39" fmla="*/ 147 h 241"/>
                <a:gd name="T40" fmla="*/ 59 w 66"/>
                <a:gd name="T41" fmla="*/ 147 h 241"/>
                <a:gd name="T42" fmla="*/ 62 w 66"/>
                <a:gd name="T43" fmla="*/ 170 h 241"/>
                <a:gd name="T44" fmla="*/ 63 w 66"/>
                <a:gd name="T45" fmla="*/ 192 h 241"/>
                <a:gd name="T46" fmla="*/ 65 w 66"/>
                <a:gd name="T47" fmla="*/ 212 h 241"/>
                <a:gd name="T48" fmla="*/ 65 w 66"/>
                <a:gd name="T49" fmla="*/ 226 h 241"/>
                <a:gd name="T50" fmla="*/ 66 w 66"/>
                <a:gd name="T51" fmla="*/ 237 h 241"/>
                <a:gd name="T52" fmla="*/ 66 w 66"/>
                <a:gd name="T53" fmla="*/ 241 h 241"/>
                <a:gd name="T54" fmla="*/ 63 w 66"/>
                <a:gd name="T55" fmla="*/ 240 h 241"/>
                <a:gd name="T56" fmla="*/ 55 w 66"/>
                <a:gd name="T57" fmla="*/ 238 h 241"/>
                <a:gd name="T58" fmla="*/ 48 w 66"/>
                <a:gd name="T59" fmla="*/ 237 h 241"/>
                <a:gd name="T60" fmla="*/ 41 w 66"/>
                <a:gd name="T61" fmla="*/ 236 h 241"/>
                <a:gd name="T62" fmla="*/ 33 w 66"/>
                <a:gd name="T63" fmla="*/ 237 h 241"/>
                <a:gd name="T64" fmla="*/ 27 w 66"/>
                <a:gd name="T65" fmla="*/ 237 h 241"/>
                <a:gd name="T66" fmla="*/ 21 w 66"/>
                <a:gd name="T67" fmla="*/ 237 h 241"/>
                <a:gd name="T68" fmla="*/ 19 w 66"/>
                <a:gd name="T69" fmla="*/ 237 h 241"/>
                <a:gd name="T70" fmla="*/ 14 w 66"/>
                <a:gd name="T71" fmla="*/ 237 h 241"/>
                <a:gd name="T72" fmla="*/ 10 w 66"/>
                <a:gd name="T73" fmla="*/ 238 h 241"/>
                <a:gd name="T74" fmla="*/ 4 w 66"/>
                <a:gd name="T75" fmla="*/ 240 h 241"/>
                <a:gd name="T76" fmla="*/ 2 w 66"/>
                <a:gd name="T77" fmla="*/ 240 h 241"/>
                <a:gd name="T78" fmla="*/ 2 w 66"/>
                <a:gd name="T79" fmla="*/ 237 h 241"/>
                <a:gd name="T80" fmla="*/ 0 w 66"/>
                <a:gd name="T81" fmla="*/ 226 h 241"/>
                <a:gd name="T82" fmla="*/ 0 w 66"/>
                <a:gd name="T83" fmla="*/ 211 h 241"/>
                <a:gd name="T84" fmla="*/ 0 w 66"/>
                <a:gd name="T85" fmla="*/ 190 h 241"/>
                <a:gd name="T86" fmla="*/ 2 w 66"/>
                <a:gd name="T87" fmla="*/ 169 h 241"/>
                <a:gd name="T88" fmla="*/ 2 w 66"/>
                <a:gd name="T89" fmla="*/ 145 h 241"/>
                <a:gd name="T90" fmla="*/ 2 w 66"/>
                <a:gd name="T91" fmla="*/ 123 h 241"/>
                <a:gd name="T92" fmla="*/ 3 w 66"/>
                <a:gd name="T93" fmla="*/ 103 h 241"/>
                <a:gd name="T94" fmla="*/ 3 w 66"/>
                <a:gd name="T95" fmla="*/ 86 h 241"/>
                <a:gd name="T96" fmla="*/ 3 w 66"/>
                <a:gd name="T97" fmla="*/ 76 h 241"/>
                <a:gd name="T98" fmla="*/ 3 w 66"/>
                <a:gd name="T99" fmla="*/ 72 h 241"/>
                <a:gd name="T100" fmla="*/ 8 w 66"/>
                <a:gd name="T101" fmla="*/ 37 h 241"/>
                <a:gd name="T102" fmla="*/ 8 w 66"/>
                <a:gd name="T103" fmla="*/ 37 h 241"/>
                <a:gd name="T104" fmla="*/ 11 w 66"/>
                <a:gd name="T105" fmla="*/ 37 h 241"/>
                <a:gd name="T106" fmla="*/ 14 w 66"/>
                <a:gd name="T107" fmla="*/ 37 h 241"/>
                <a:gd name="T108" fmla="*/ 17 w 66"/>
                <a:gd name="T109" fmla="*/ 37 h 241"/>
                <a:gd name="T110" fmla="*/ 16 w 66"/>
                <a:gd name="T111" fmla="*/ 25 h 241"/>
                <a:gd name="T112" fmla="*/ 16 w 66"/>
                <a:gd name="T113" fmla="*/ 13 h 241"/>
                <a:gd name="T114" fmla="*/ 16 w 66"/>
                <a:gd name="T115" fmla="*/ 4 h 241"/>
                <a:gd name="T116" fmla="*/ 31 w 66"/>
                <a:gd name="T11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241">
                  <a:moveTo>
                    <a:pt x="31" y="0"/>
                  </a:moveTo>
                  <a:lnTo>
                    <a:pt x="31" y="3"/>
                  </a:lnTo>
                  <a:lnTo>
                    <a:pt x="31" y="10"/>
                  </a:lnTo>
                  <a:lnTo>
                    <a:pt x="32" y="21"/>
                  </a:lnTo>
                  <a:lnTo>
                    <a:pt x="33" y="31"/>
                  </a:lnTo>
                  <a:lnTo>
                    <a:pt x="37" y="31"/>
                  </a:lnTo>
                  <a:lnTo>
                    <a:pt x="41" y="31"/>
                  </a:lnTo>
                  <a:lnTo>
                    <a:pt x="46" y="33"/>
                  </a:lnTo>
                  <a:lnTo>
                    <a:pt x="50" y="34"/>
                  </a:lnTo>
                  <a:lnTo>
                    <a:pt x="52" y="35"/>
                  </a:lnTo>
                  <a:lnTo>
                    <a:pt x="53" y="41"/>
                  </a:lnTo>
                  <a:lnTo>
                    <a:pt x="54" y="51"/>
                  </a:lnTo>
                  <a:lnTo>
                    <a:pt x="57" y="65"/>
                  </a:lnTo>
                  <a:lnTo>
                    <a:pt x="58" y="82"/>
                  </a:lnTo>
                  <a:lnTo>
                    <a:pt x="61" y="101"/>
                  </a:lnTo>
                  <a:lnTo>
                    <a:pt x="62" y="118"/>
                  </a:lnTo>
                  <a:lnTo>
                    <a:pt x="63" y="132"/>
                  </a:lnTo>
                  <a:lnTo>
                    <a:pt x="63" y="143"/>
                  </a:lnTo>
                  <a:lnTo>
                    <a:pt x="63" y="147"/>
                  </a:lnTo>
                  <a:lnTo>
                    <a:pt x="62" y="147"/>
                  </a:lnTo>
                  <a:lnTo>
                    <a:pt x="59" y="147"/>
                  </a:lnTo>
                  <a:lnTo>
                    <a:pt x="62" y="170"/>
                  </a:lnTo>
                  <a:lnTo>
                    <a:pt x="63" y="192"/>
                  </a:lnTo>
                  <a:lnTo>
                    <a:pt x="65" y="212"/>
                  </a:lnTo>
                  <a:lnTo>
                    <a:pt x="65" y="226"/>
                  </a:lnTo>
                  <a:lnTo>
                    <a:pt x="66" y="237"/>
                  </a:lnTo>
                  <a:lnTo>
                    <a:pt x="66" y="241"/>
                  </a:lnTo>
                  <a:lnTo>
                    <a:pt x="63" y="240"/>
                  </a:lnTo>
                  <a:lnTo>
                    <a:pt x="55" y="238"/>
                  </a:lnTo>
                  <a:lnTo>
                    <a:pt x="48" y="237"/>
                  </a:lnTo>
                  <a:lnTo>
                    <a:pt x="41" y="236"/>
                  </a:lnTo>
                  <a:lnTo>
                    <a:pt x="33" y="237"/>
                  </a:lnTo>
                  <a:lnTo>
                    <a:pt x="27" y="237"/>
                  </a:lnTo>
                  <a:lnTo>
                    <a:pt x="21" y="237"/>
                  </a:lnTo>
                  <a:lnTo>
                    <a:pt x="19" y="237"/>
                  </a:lnTo>
                  <a:lnTo>
                    <a:pt x="14" y="237"/>
                  </a:lnTo>
                  <a:lnTo>
                    <a:pt x="10" y="238"/>
                  </a:lnTo>
                  <a:lnTo>
                    <a:pt x="4" y="240"/>
                  </a:lnTo>
                  <a:lnTo>
                    <a:pt x="2" y="240"/>
                  </a:lnTo>
                  <a:lnTo>
                    <a:pt x="2" y="237"/>
                  </a:lnTo>
                  <a:lnTo>
                    <a:pt x="0" y="226"/>
                  </a:lnTo>
                  <a:lnTo>
                    <a:pt x="0" y="211"/>
                  </a:lnTo>
                  <a:lnTo>
                    <a:pt x="0" y="190"/>
                  </a:lnTo>
                  <a:lnTo>
                    <a:pt x="2" y="169"/>
                  </a:lnTo>
                  <a:lnTo>
                    <a:pt x="2" y="145"/>
                  </a:lnTo>
                  <a:lnTo>
                    <a:pt x="2" y="123"/>
                  </a:lnTo>
                  <a:lnTo>
                    <a:pt x="3" y="103"/>
                  </a:lnTo>
                  <a:lnTo>
                    <a:pt x="3" y="86"/>
                  </a:lnTo>
                  <a:lnTo>
                    <a:pt x="3" y="76"/>
                  </a:lnTo>
                  <a:lnTo>
                    <a:pt x="3" y="72"/>
                  </a:lnTo>
                  <a:lnTo>
                    <a:pt x="8" y="37"/>
                  </a:lnTo>
                  <a:lnTo>
                    <a:pt x="8" y="37"/>
                  </a:lnTo>
                  <a:lnTo>
                    <a:pt x="11" y="37"/>
                  </a:lnTo>
                  <a:lnTo>
                    <a:pt x="14" y="37"/>
                  </a:lnTo>
                  <a:lnTo>
                    <a:pt x="17" y="37"/>
                  </a:lnTo>
                  <a:lnTo>
                    <a:pt x="16" y="25"/>
                  </a:lnTo>
                  <a:lnTo>
                    <a:pt x="16" y="13"/>
                  </a:lnTo>
                  <a:lnTo>
                    <a:pt x="16" y="4"/>
                  </a:lnTo>
                  <a:lnTo>
                    <a:pt x="31"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7801785" y="1654486"/>
            <a:ext cx="841375" cy="1952625"/>
            <a:chOff x="4791075" y="2452688"/>
            <a:chExt cx="841375" cy="1952625"/>
          </a:xfrm>
        </p:grpSpPr>
        <p:sp>
          <p:nvSpPr>
            <p:cNvPr id="24" name="Freeform 296"/>
            <p:cNvSpPr>
              <a:spLocks noEditPoints="1"/>
            </p:cNvSpPr>
            <p:nvPr/>
          </p:nvSpPr>
          <p:spPr bwMode="auto">
            <a:xfrm>
              <a:off x="4791075" y="2452688"/>
              <a:ext cx="841375" cy="1952625"/>
            </a:xfrm>
            <a:custGeom>
              <a:avLst/>
              <a:gdLst>
                <a:gd name="T0" fmla="*/ 118 w 530"/>
                <a:gd name="T1" fmla="*/ 453 h 1230"/>
                <a:gd name="T2" fmla="*/ 132 w 530"/>
                <a:gd name="T3" fmla="*/ 419 h 1230"/>
                <a:gd name="T4" fmla="*/ 124 w 530"/>
                <a:gd name="T5" fmla="*/ 368 h 1230"/>
                <a:gd name="T6" fmla="*/ 406 w 530"/>
                <a:gd name="T7" fmla="*/ 413 h 1230"/>
                <a:gd name="T8" fmla="*/ 425 w 530"/>
                <a:gd name="T9" fmla="*/ 463 h 1230"/>
                <a:gd name="T10" fmla="*/ 411 w 530"/>
                <a:gd name="T11" fmla="*/ 375 h 1230"/>
                <a:gd name="T12" fmla="*/ 292 w 530"/>
                <a:gd name="T13" fmla="*/ 18 h 1230"/>
                <a:gd name="T14" fmla="*/ 310 w 530"/>
                <a:gd name="T15" fmla="*/ 64 h 1230"/>
                <a:gd name="T16" fmla="*/ 308 w 530"/>
                <a:gd name="T17" fmla="*/ 102 h 1230"/>
                <a:gd name="T18" fmla="*/ 297 w 530"/>
                <a:gd name="T19" fmla="*/ 124 h 1230"/>
                <a:gd name="T20" fmla="*/ 294 w 530"/>
                <a:gd name="T21" fmla="*/ 153 h 1230"/>
                <a:gd name="T22" fmla="*/ 319 w 530"/>
                <a:gd name="T23" fmla="*/ 176 h 1230"/>
                <a:gd name="T24" fmla="*/ 383 w 530"/>
                <a:gd name="T25" fmla="*/ 208 h 1230"/>
                <a:gd name="T26" fmla="*/ 417 w 530"/>
                <a:gd name="T27" fmla="*/ 214 h 1230"/>
                <a:gd name="T28" fmla="*/ 472 w 530"/>
                <a:gd name="T29" fmla="*/ 301 h 1230"/>
                <a:gd name="T30" fmla="*/ 496 w 530"/>
                <a:gd name="T31" fmla="*/ 340 h 1230"/>
                <a:gd name="T32" fmla="*/ 530 w 530"/>
                <a:gd name="T33" fmla="*/ 426 h 1230"/>
                <a:gd name="T34" fmla="*/ 467 w 530"/>
                <a:gd name="T35" fmla="*/ 555 h 1230"/>
                <a:gd name="T36" fmla="*/ 452 w 530"/>
                <a:gd name="T37" fmla="*/ 582 h 1230"/>
                <a:gd name="T38" fmla="*/ 403 w 530"/>
                <a:gd name="T39" fmla="*/ 632 h 1230"/>
                <a:gd name="T40" fmla="*/ 369 w 530"/>
                <a:gd name="T41" fmla="*/ 684 h 1230"/>
                <a:gd name="T42" fmla="*/ 366 w 530"/>
                <a:gd name="T43" fmla="*/ 712 h 1230"/>
                <a:gd name="T44" fmla="*/ 361 w 530"/>
                <a:gd name="T45" fmla="*/ 741 h 1230"/>
                <a:gd name="T46" fmla="*/ 357 w 530"/>
                <a:gd name="T47" fmla="*/ 911 h 1230"/>
                <a:gd name="T48" fmla="*/ 356 w 530"/>
                <a:gd name="T49" fmla="*/ 1029 h 1230"/>
                <a:gd name="T50" fmla="*/ 339 w 530"/>
                <a:gd name="T51" fmla="*/ 1145 h 1230"/>
                <a:gd name="T52" fmla="*/ 351 w 530"/>
                <a:gd name="T53" fmla="*/ 1199 h 1230"/>
                <a:gd name="T54" fmla="*/ 348 w 530"/>
                <a:gd name="T55" fmla="*/ 1225 h 1230"/>
                <a:gd name="T56" fmla="*/ 280 w 530"/>
                <a:gd name="T57" fmla="*/ 1203 h 1230"/>
                <a:gd name="T58" fmla="*/ 276 w 530"/>
                <a:gd name="T59" fmla="*/ 1182 h 1230"/>
                <a:gd name="T60" fmla="*/ 263 w 530"/>
                <a:gd name="T61" fmla="*/ 1167 h 1230"/>
                <a:gd name="T62" fmla="*/ 266 w 530"/>
                <a:gd name="T63" fmla="*/ 1143 h 1230"/>
                <a:gd name="T64" fmla="*/ 258 w 530"/>
                <a:gd name="T65" fmla="*/ 1118 h 1230"/>
                <a:gd name="T66" fmla="*/ 272 w 530"/>
                <a:gd name="T67" fmla="*/ 1023 h 1230"/>
                <a:gd name="T68" fmla="*/ 263 w 530"/>
                <a:gd name="T69" fmla="*/ 908 h 1230"/>
                <a:gd name="T70" fmla="*/ 239 w 530"/>
                <a:gd name="T71" fmla="*/ 768 h 1230"/>
                <a:gd name="T72" fmla="*/ 232 w 530"/>
                <a:gd name="T73" fmla="*/ 745 h 1230"/>
                <a:gd name="T74" fmla="*/ 191 w 530"/>
                <a:gd name="T75" fmla="*/ 924 h 1230"/>
                <a:gd name="T76" fmla="*/ 174 w 530"/>
                <a:gd name="T77" fmla="*/ 1001 h 1230"/>
                <a:gd name="T78" fmla="*/ 152 w 530"/>
                <a:gd name="T79" fmla="*/ 1122 h 1230"/>
                <a:gd name="T80" fmla="*/ 149 w 530"/>
                <a:gd name="T81" fmla="*/ 1157 h 1230"/>
                <a:gd name="T82" fmla="*/ 111 w 530"/>
                <a:gd name="T83" fmla="*/ 1177 h 1230"/>
                <a:gd name="T84" fmla="*/ 88 w 530"/>
                <a:gd name="T85" fmla="*/ 1195 h 1230"/>
                <a:gd name="T86" fmla="*/ 0 w 530"/>
                <a:gd name="T87" fmla="*/ 1200 h 1230"/>
                <a:gd name="T88" fmla="*/ 23 w 530"/>
                <a:gd name="T89" fmla="*/ 1174 h 1230"/>
                <a:gd name="T90" fmla="*/ 68 w 530"/>
                <a:gd name="T91" fmla="*/ 1127 h 1230"/>
                <a:gd name="T92" fmla="*/ 77 w 530"/>
                <a:gd name="T93" fmla="*/ 1056 h 1230"/>
                <a:gd name="T94" fmla="*/ 86 w 530"/>
                <a:gd name="T95" fmla="*/ 913 h 1230"/>
                <a:gd name="T96" fmla="*/ 92 w 530"/>
                <a:gd name="T97" fmla="*/ 810 h 1230"/>
                <a:gd name="T98" fmla="*/ 119 w 530"/>
                <a:gd name="T99" fmla="*/ 616 h 1230"/>
                <a:gd name="T100" fmla="*/ 109 w 530"/>
                <a:gd name="T101" fmla="*/ 590 h 1230"/>
                <a:gd name="T102" fmla="*/ 60 w 530"/>
                <a:gd name="T103" fmla="*/ 506 h 1230"/>
                <a:gd name="T104" fmla="*/ 51 w 530"/>
                <a:gd name="T105" fmla="*/ 387 h 1230"/>
                <a:gd name="T106" fmla="*/ 90 w 530"/>
                <a:gd name="T107" fmla="*/ 281 h 1230"/>
                <a:gd name="T108" fmla="*/ 147 w 530"/>
                <a:gd name="T109" fmla="*/ 204 h 1230"/>
                <a:gd name="T110" fmla="*/ 219 w 530"/>
                <a:gd name="T111" fmla="*/ 170 h 1230"/>
                <a:gd name="T112" fmla="*/ 195 w 530"/>
                <a:gd name="T113" fmla="*/ 73 h 1230"/>
                <a:gd name="T114" fmla="*/ 199 w 530"/>
                <a:gd name="T115" fmla="*/ 29 h 1230"/>
                <a:gd name="T116" fmla="*/ 200 w 530"/>
                <a:gd name="T117" fmla="*/ 21 h 1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1230">
                  <a:moveTo>
                    <a:pt x="124" y="368"/>
                  </a:moveTo>
                  <a:lnTo>
                    <a:pt x="124" y="370"/>
                  </a:lnTo>
                  <a:lnTo>
                    <a:pt x="122" y="377"/>
                  </a:lnTo>
                  <a:lnTo>
                    <a:pt x="120" y="385"/>
                  </a:lnTo>
                  <a:lnTo>
                    <a:pt x="120" y="391"/>
                  </a:lnTo>
                  <a:lnTo>
                    <a:pt x="118" y="399"/>
                  </a:lnTo>
                  <a:lnTo>
                    <a:pt x="114" y="409"/>
                  </a:lnTo>
                  <a:lnTo>
                    <a:pt x="111" y="419"/>
                  </a:lnTo>
                  <a:lnTo>
                    <a:pt x="112" y="426"/>
                  </a:lnTo>
                  <a:lnTo>
                    <a:pt x="115" y="438"/>
                  </a:lnTo>
                  <a:lnTo>
                    <a:pt x="118" y="453"/>
                  </a:lnTo>
                  <a:lnTo>
                    <a:pt x="122" y="466"/>
                  </a:lnTo>
                  <a:lnTo>
                    <a:pt x="124" y="475"/>
                  </a:lnTo>
                  <a:lnTo>
                    <a:pt x="126" y="476"/>
                  </a:lnTo>
                  <a:lnTo>
                    <a:pt x="126" y="474"/>
                  </a:lnTo>
                  <a:lnTo>
                    <a:pt x="126" y="467"/>
                  </a:lnTo>
                  <a:lnTo>
                    <a:pt x="126" y="458"/>
                  </a:lnTo>
                  <a:lnTo>
                    <a:pt x="127" y="449"/>
                  </a:lnTo>
                  <a:lnTo>
                    <a:pt x="128" y="441"/>
                  </a:lnTo>
                  <a:lnTo>
                    <a:pt x="128" y="436"/>
                  </a:lnTo>
                  <a:lnTo>
                    <a:pt x="129" y="429"/>
                  </a:lnTo>
                  <a:lnTo>
                    <a:pt x="132" y="419"/>
                  </a:lnTo>
                  <a:lnTo>
                    <a:pt x="135" y="408"/>
                  </a:lnTo>
                  <a:lnTo>
                    <a:pt x="133" y="400"/>
                  </a:lnTo>
                  <a:lnTo>
                    <a:pt x="132" y="392"/>
                  </a:lnTo>
                  <a:lnTo>
                    <a:pt x="129" y="385"/>
                  </a:lnTo>
                  <a:lnTo>
                    <a:pt x="129" y="385"/>
                  </a:lnTo>
                  <a:lnTo>
                    <a:pt x="128" y="382"/>
                  </a:lnTo>
                  <a:lnTo>
                    <a:pt x="128" y="379"/>
                  </a:lnTo>
                  <a:lnTo>
                    <a:pt x="127" y="375"/>
                  </a:lnTo>
                  <a:lnTo>
                    <a:pt x="126" y="373"/>
                  </a:lnTo>
                  <a:lnTo>
                    <a:pt x="126" y="370"/>
                  </a:lnTo>
                  <a:lnTo>
                    <a:pt x="124" y="368"/>
                  </a:lnTo>
                  <a:close/>
                  <a:moveTo>
                    <a:pt x="404" y="360"/>
                  </a:moveTo>
                  <a:lnTo>
                    <a:pt x="404" y="362"/>
                  </a:lnTo>
                  <a:lnTo>
                    <a:pt x="404" y="366"/>
                  </a:lnTo>
                  <a:lnTo>
                    <a:pt x="403" y="370"/>
                  </a:lnTo>
                  <a:lnTo>
                    <a:pt x="403" y="374"/>
                  </a:lnTo>
                  <a:lnTo>
                    <a:pt x="402" y="377"/>
                  </a:lnTo>
                  <a:lnTo>
                    <a:pt x="402" y="379"/>
                  </a:lnTo>
                  <a:lnTo>
                    <a:pt x="402" y="381"/>
                  </a:lnTo>
                  <a:lnTo>
                    <a:pt x="402" y="390"/>
                  </a:lnTo>
                  <a:lnTo>
                    <a:pt x="402" y="402"/>
                  </a:lnTo>
                  <a:lnTo>
                    <a:pt x="406" y="413"/>
                  </a:lnTo>
                  <a:lnTo>
                    <a:pt x="408" y="417"/>
                  </a:lnTo>
                  <a:lnTo>
                    <a:pt x="410" y="420"/>
                  </a:lnTo>
                  <a:lnTo>
                    <a:pt x="411" y="421"/>
                  </a:lnTo>
                  <a:lnTo>
                    <a:pt x="412" y="424"/>
                  </a:lnTo>
                  <a:lnTo>
                    <a:pt x="412" y="425"/>
                  </a:lnTo>
                  <a:lnTo>
                    <a:pt x="414" y="428"/>
                  </a:lnTo>
                  <a:lnTo>
                    <a:pt x="414" y="430"/>
                  </a:lnTo>
                  <a:lnTo>
                    <a:pt x="416" y="440"/>
                  </a:lnTo>
                  <a:lnTo>
                    <a:pt x="420" y="449"/>
                  </a:lnTo>
                  <a:lnTo>
                    <a:pt x="423" y="458"/>
                  </a:lnTo>
                  <a:lnTo>
                    <a:pt x="425" y="463"/>
                  </a:lnTo>
                  <a:lnTo>
                    <a:pt x="427" y="462"/>
                  </a:lnTo>
                  <a:lnTo>
                    <a:pt x="431" y="458"/>
                  </a:lnTo>
                  <a:lnTo>
                    <a:pt x="435" y="450"/>
                  </a:lnTo>
                  <a:lnTo>
                    <a:pt x="437" y="441"/>
                  </a:lnTo>
                  <a:lnTo>
                    <a:pt x="437" y="434"/>
                  </a:lnTo>
                  <a:lnTo>
                    <a:pt x="435" y="420"/>
                  </a:lnTo>
                  <a:lnTo>
                    <a:pt x="429" y="409"/>
                  </a:lnTo>
                  <a:lnTo>
                    <a:pt x="424" y="402"/>
                  </a:lnTo>
                  <a:lnTo>
                    <a:pt x="419" y="392"/>
                  </a:lnTo>
                  <a:lnTo>
                    <a:pt x="414" y="383"/>
                  </a:lnTo>
                  <a:lnTo>
                    <a:pt x="411" y="375"/>
                  </a:lnTo>
                  <a:lnTo>
                    <a:pt x="408" y="368"/>
                  </a:lnTo>
                  <a:lnTo>
                    <a:pt x="406" y="361"/>
                  </a:lnTo>
                  <a:lnTo>
                    <a:pt x="404" y="360"/>
                  </a:lnTo>
                  <a:close/>
                  <a:moveTo>
                    <a:pt x="246" y="0"/>
                  </a:moveTo>
                  <a:lnTo>
                    <a:pt x="259" y="2"/>
                  </a:lnTo>
                  <a:lnTo>
                    <a:pt x="271" y="5"/>
                  </a:lnTo>
                  <a:lnTo>
                    <a:pt x="280" y="9"/>
                  </a:lnTo>
                  <a:lnTo>
                    <a:pt x="284" y="12"/>
                  </a:lnTo>
                  <a:lnTo>
                    <a:pt x="288" y="14"/>
                  </a:lnTo>
                  <a:lnTo>
                    <a:pt x="291" y="17"/>
                  </a:lnTo>
                  <a:lnTo>
                    <a:pt x="292" y="18"/>
                  </a:lnTo>
                  <a:lnTo>
                    <a:pt x="292" y="21"/>
                  </a:lnTo>
                  <a:lnTo>
                    <a:pt x="293" y="23"/>
                  </a:lnTo>
                  <a:lnTo>
                    <a:pt x="294" y="23"/>
                  </a:lnTo>
                  <a:lnTo>
                    <a:pt x="297" y="25"/>
                  </a:lnTo>
                  <a:lnTo>
                    <a:pt x="300" y="26"/>
                  </a:lnTo>
                  <a:lnTo>
                    <a:pt x="302" y="29"/>
                  </a:lnTo>
                  <a:lnTo>
                    <a:pt x="306" y="36"/>
                  </a:lnTo>
                  <a:lnTo>
                    <a:pt x="310" y="46"/>
                  </a:lnTo>
                  <a:lnTo>
                    <a:pt x="311" y="55"/>
                  </a:lnTo>
                  <a:lnTo>
                    <a:pt x="310" y="60"/>
                  </a:lnTo>
                  <a:lnTo>
                    <a:pt x="310" y="64"/>
                  </a:lnTo>
                  <a:lnTo>
                    <a:pt x="310" y="66"/>
                  </a:lnTo>
                  <a:lnTo>
                    <a:pt x="309" y="69"/>
                  </a:lnTo>
                  <a:lnTo>
                    <a:pt x="309" y="69"/>
                  </a:lnTo>
                  <a:lnTo>
                    <a:pt x="309" y="69"/>
                  </a:lnTo>
                  <a:lnTo>
                    <a:pt x="310" y="70"/>
                  </a:lnTo>
                  <a:lnTo>
                    <a:pt x="310" y="70"/>
                  </a:lnTo>
                  <a:lnTo>
                    <a:pt x="311" y="73"/>
                  </a:lnTo>
                  <a:lnTo>
                    <a:pt x="313" y="76"/>
                  </a:lnTo>
                  <a:lnTo>
                    <a:pt x="313" y="81"/>
                  </a:lnTo>
                  <a:lnTo>
                    <a:pt x="311" y="94"/>
                  </a:lnTo>
                  <a:lnTo>
                    <a:pt x="308" y="102"/>
                  </a:lnTo>
                  <a:lnTo>
                    <a:pt x="305" y="103"/>
                  </a:lnTo>
                  <a:lnTo>
                    <a:pt x="304" y="104"/>
                  </a:lnTo>
                  <a:lnTo>
                    <a:pt x="304" y="106"/>
                  </a:lnTo>
                  <a:lnTo>
                    <a:pt x="304" y="106"/>
                  </a:lnTo>
                  <a:lnTo>
                    <a:pt x="304" y="107"/>
                  </a:lnTo>
                  <a:lnTo>
                    <a:pt x="302" y="110"/>
                  </a:lnTo>
                  <a:lnTo>
                    <a:pt x="302" y="114"/>
                  </a:lnTo>
                  <a:lnTo>
                    <a:pt x="301" y="116"/>
                  </a:lnTo>
                  <a:lnTo>
                    <a:pt x="300" y="119"/>
                  </a:lnTo>
                  <a:lnTo>
                    <a:pt x="298" y="121"/>
                  </a:lnTo>
                  <a:lnTo>
                    <a:pt x="297" y="124"/>
                  </a:lnTo>
                  <a:lnTo>
                    <a:pt x="296" y="125"/>
                  </a:lnTo>
                  <a:lnTo>
                    <a:pt x="296" y="127"/>
                  </a:lnTo>
                  <a:lnTo>
                    <a:pt x="296" y="127"/>
                  </a:lnTo>
                  <a:lnTo>
                    <a:pt x="294" y="129"/>
                  </a:lnTo>
                  <a:lnTo>
                    <a:pt x="294" y="133"/>
                  </a:lnTo>
                  <a:lnTo>
                    <a:pt x="294" y="137"/>
                  </a:lnTo>
                  <a:lnTo>
                    <a:pt x="294" y="141"/>
                  </a:lnTo>
                  <a:lnTo>
                    <a:pt x="294" y="145"/>
                  </a:lnTo>
                  <a:lnTo>
                    <a:pt x="294" y="148"/>
                  </a:lnTo>
                  <a:lnTo>
                    <a:pt x="294" y="150"/>
                  </a:lnTo>
                  <a:lnTo>
                    <a:pt x="294" y="153"/>
                  </a:lnTo>
                  <a:lnTo>
                    <a:pt x="296" y="156"/>
                  </a:lnTo>
                  <a:lnTo>
                    <a:pt x="296" y="156"/>
                  </a:lnTo>
                  <a:lnTo>
                    <a:pt x="297" y="157"/>
                  </a:lnTo>
                  <a:lnTo>
                    <a:pt x="298" y="158"/>
                  </a:lnTo>
                  <a:lnTo>
                    <a:pt x="301" y="159"/>
                  </a:lnTo>
                  <a:lnTo>
                    <a:pt x="301" y="162"/>
                  </a:lnTo>
                  <a:lnTo>
                    <a:pt x="302" y="165"/>
                  </a:lnTo>
                  <a:lnTo>
                    <a:pt x="304" y="166"/>
                  </a:lnTo>
                  <a:lnTo>
                    <a:pt x="306" y="169"/>
                  </a:lnTo>
                  <a:lnTo>
                    <a:pt x="310" y="171"/>
                  </a:lnTo>
                  <a:lnTo>
                    <a:pt x="319" y="176"/>
                  </a:lnTo>
                  <a:lnTo>
                    <a:pt x="328" y="183"/>
                  </a:lnTo>
                  <a:lnTo>
                    <a:pt x="336" y="188"/>
                  </a:lnTo>
                  <a:lnTo>
                    <a:pt x="344" y="193"/>
                  </a:lnTo>
                  <a:lnTo>
                    <a:pt x="352" y="196"/>
                  </a:lnTo>
                  <a:lnTo>
                    <a:pt x="360" y="197"/>
                  </a:lnTo>
                  <a:lnTo>
                    <a:pt x="365" y="200"/>
                  </a:lnTo>
                  <a:lnTo>
                    <a:pt x="370" y="201"/>
                  </a:lnTo>
                  <a:lnTo>
                    <a:pt x="376" y="203"/>
                  </a:lnTo>
                  <a:lnTo>
                    <a:pt x="378" y="205"/>
                  </a:lnTo>
                  <a:lnTo>
                    <a:pt x="381" y="207"/>
                  </a:lnTo>
                  <a:lnTo>
                    <a:pt x="383" y="208"/>
                  </a:lnTo>
                  <a:lnTo>
                    <a:pt x="386" y="209"/>
                  </a:lnTo>
                  <a:lnTo>
                    <a:pt x="389" y="209"/>
                  </a:lnTo>
                  <a:lnTo>
                    <a:pt x="394" y="210"/>
                  </a:lnTo>
                  <a:lnTo>
                    <a:pt x="398" y="210"/>
                  </a:lnTo>
                  <a:lnTo>
                    <a:pt x="400" y="212"/>
                  </a:lnTo>
                  <a:lnTo>
                    <a:pt x="403" y="212"/>
                  </a:lnTo>
                  <a:lnTo>
                    <a:pt x="404" y="212"/>
                  </a:lnTo>
                  <a:lnTo>
                    <a:pt x="407" y="213"/>
                  </a:lnTo>
                  <a:lnTo>
                    <a:pt x="410" y="213"/>
                  </a:lnTo>
                  <a:lnTo>
                    <a:pt x="414" y="214"/>
                  </a:lnTo>
                  <a:lnTo>
                    <a:pt x="417" y="214"/>
                  </a:lnTo>
                  <a:lnTo>
                    <a:pt x="421" y="213"/>
                  </a:lnTo>
                  <a:lnTo>
                    <a:pt x="425" y="213"/>
                  </a:lnTo>
                  <a:lnTo>
                    <a:pt x="428" y="214"/>
                  </a:lnTo>
                  <a:lnTo>
                    <a:pt x="431" y="216"/>
                  </a:lnTo>
                  <a:lnTo>
                    <a:pt x="435" y="221"/>
                  </a:lnTo>
                  <a:lnTo>
                    <a:pt x="438" y="230"/>
                  </a:lnTo>
                  <a:lnTo>
                    <a:pt x="445" y="242"/>
                  </a:lnTo>
                  <a:lnTo>
                    <a:pt x="452" y="258"/>
                  </a:lnTo>
                  <a:lnTo>
                    <a:pt x="459" y="272"/>
                  </a:lnTo>
                  <a:lnTo>
                    <a:pt x="466" y="288"/>
                  </a:lnTo>
                  <a:lnTo>
                    <a:pt x="472" y="301"/>
                  </a:lnTo>
                  <a:lnTo>
                    <a:pt x="478" y="310"/>
                  </a:lnTo>
                  <a:lnTo>
                    <a:pt x="480" y="315"/>
                  </a:lnTo>
                  <a:lnTo>
                    <a:pt x="482" y="317"/>
                  </a:lnTo>
                  <a:lnTo>
                    <a:pt x="483" y="319"/>
                  </a:lnTo>
                  <a:lnTo>
                    <a:pt x="484" y="319"/>
                  </a:lnTo>
                  <a:lnTo>
                    <a:pt x="484" y="320"/>
                  </a:lnTo>
                  <a:lnTo>
                    <a:pt x="486" y="322"/>
                  </a:lnTo>
                  <a:lnTo>
                    <a:pt x="487" y="324"/>
                  </a:lnTo>
                  <a:lnTo>
                    <a:pt x="489" y="327"/>
                  </a:lnTo>
                  <a:lnTo>
                    <a:pt x="492" y="331"/>
                  </a:lnTo>
                  <a:lnTo>
                    <a:pt x="496" y="340"/>
                  </a:lnTo>
                  <a:lnTo>
                    <a:pt x="503" y="354"/>
                  </a:lnTo>
                  <a:lnTo>
                    <a:pt x="508" y="370"/>
                  </a:lnTo>
                  <a:lnTo>
                    <a:pt x="514" y="386"/>
                  </a:lnTo>
                  <a:lnTo>
                    <a:pt x="518" y="399"/>
                  </a:lnTo>
                  <a:lnTo>
                    <a:pt x="522" y="406"/>
                  </a:lnTo>
                  <a:lnTo>
                    <a:pt x="525" y="409"/>
                  </a:lnTo>
                  <a:lnTo>
                    <a:pt x="527" y="412"/>
                  </a:lnTo>
                  <a:lnTo>
                    <a:pt x="529" y="415"/>
                  </a:lnTo>
                  <a:lnTo>
                    <a:pt x="530" y="417"/>
                  </a:lnTo>
                  <a:lnTo>
                    <a:pt x="530" y="420"/>
                  </a:lnTo>
                  <a:lnTo>
                    <a:pt x="530" y="426"/>
                  </a:lnTo>
                  <a:lnTo>
                    <a:pt x="530" y="436"/>
                  </a:lnTo>
                  <a:lnTo>
                    <a:pt x="526" y="447"/>
                  </a:lnTo>
                  <a:lnTo>
                    <a:pt x="522" y="455"/>
                  </a:lnTo>
                  <a:lnTo>
                    <a:pt x="517" y="467"/>
                  </a:lnTo>
                  <a:lnTo>
                    <a:pt x="509" y="483"/>
                  </a:lnTo>
                  <a:lnTo>
                    <a:pt x="501" y="498"/>
                  </a:lnTo>
                  <a:lnTo>
                    <a:pt x="492" y="516"/>
                  </a:lnTo>
                  <a:lnTo>
                    <a:pt x="484" y="530"/>
                  </a:lnTo>
                  <a:lnTo>
                    <a:pt x="476" y="542"/>
                  </a:lnTo>
                  <a:lnTo>
                    <a:pt x="472" y="550"/>
                  </a:lnTo>
                  <a:lnTo>
                    <a:pt x="467" y="555"/>
                  </a:lnTo>
                  <a:lnTo>
                    <a:pt x="463" y="557"/>
                  </a:lnTo>
                  <a:lnTo>
                    <a:pt x="459" y="560"/>
                  </a:lnTo>
                  <a:lnTo>
                    <a:pt x="457" y="563"/>
                  </a:lnTo>
                  <a:lnTo>
                    <a:pt x="454" y="564"/>
                  </a:lnTo>
                  <a:lnTo>
                    <a:pt x="453" y="565"/>
                  </a:lnTo>
                  <a:lnTo>
                    <a:pt x="450" y="569"/>
                  </a:lnTo>
                  <a:lnTo>
                    <a:pt x="449" y="572"/>
                  </a:lnTo>
                  <a:lnTo>
                    <a:pt x="449" y="573"/>
                  </a:lnTo>
                  <a:lnTo>
                    <a:pt x="449" y="573"/>
                  </a:lnTo>
                  <a:lnTo>
                    <a:pt x="449" y="576"/>
                  </a:lnTo>
                  <a:lnTo>
                    <a:pt x="452" y="582"/>
                  </a:lnTo>
                  <a:lnTo>
                    <a:pt x="454" y="593"/>
                  </a:lnTo>
                  <a:lnTo>
                    <a:pt x="458" y="603"/>
                  </a:lnTo>
                  <a:lnTo>
                    <a:pt x="461" y="615"/>
                  </a:lnTo>
                  <a:lnTo>
                    <a:pt x="462" y="625"/>
                  </a:lnTo>
                  <a:lnTo>
                    <a:pt x="462" y="632"/>
                  </a:lnTo>
                  <a:lnTo>
                    <a:pt x="461" y="636"/>
                  </a:lnTo>
                  <a:lnTo>
                    <a:pt x="452" y="636"/>
                  </a:lnTo>
                  <a:lnTo>
                    <a:pt x="438" y="636"/>
                  </a:lnTo>
                  <a:lnTo>
                    <a:pt x="424" y="635"/>
                  </a:lnTo>
                  <a:lnTo>
                    <a:pt x="411" y="633"/>
                  </a:lnTo>
                  <a:lnTo>
                    <a:pt x="403" y="632"/>
                  </a:lnTo>
                  <a:lnTo>
                    <a:pt x="398" y="632"/>
                  </a:lnTo>
                  <a:lnTo>
                    <a:pt x="389" y="633"/>
                  </a:lnTo>
                  <a:lnTo>
                    <a:pt x="381" y="635"/>
                  </a:lnTo>
                  <a:lnTo>
                    <a:pt x="374" y="636"/>
                  </a:lnTo>
                  <a:lnTo>
                    <a:pt x="372" y="637"/>
                  </a:lnTo>
                  <a:lnTo>
                    <a:pt x="372" y="640"/>
                  </a:lnTo>
                  <a:lnTo>
                    <a:pt x="370" y="649"/>
                  </a:lnTo>
                  <a:lnTo>
                    <a:pt x="369" y="661"/>
                  </a:lnTo>
                  <a:lnTo>
                    <a:pt x="369" y="673"/>
                  </a:lnTo>
                  <a:lnTo>
                    <a:pt x="369" y="682"/>
                  </a:lnTo>
                  <a:lnTo>
                    <a:pt x="369" y="684"/>
                  </a:lnTo>
                  <a:lnTo>
                    <a:pt x="369" y="687"/>
                  </a:lnTo>
                  <a:lnTo>
                    <a:pt x="369" y="688"/>
                  </a:lnTo>
                  <a:lnTo>
                    <a:pt x="369" y="690"/>
                  </a:lnTo>
                  <a:lnTo>
                    <a:pt x="369" y="691"/>
                  </a:lnTo>
                  <a:lnTo>
                    <a:pt x="369" y="694"/>
                  </a:lnTo>
                  <a:lnTo>
                    <a:pt x="368" y="699"/>
                  </a:lnTo>
                  <a:lnTo>
                    <a:pt x="368" y="703"/>
                  </a:lnTo>
                  <a:lnTo>
                    <a:pt x="366" y="705"/>
                  </a:lnTo>
                  <a:lnTo>
                    <a:pt x="366" y="708"/>
                  </a:lnTo>
                  <a:lnTo>
                    <a:pt x="366" y="711"/>
                  </a:lnTo>
                  <a:lnTo>
                    <a:pt x="366" y="712"/>
                  </a:lnTo>
                  <a:lnTo>
                    <a:pt x="365" y="714"/>
                  </a:lnTo>
                  <a:lnTo>
                    <a:pt x="365" y="717"/>
                  </a:lnTo>
                  <a:lnTo>
                    <a:pt x="364" y="721"/>
                  </a:lnTo>
                  <a:lnTo>
                    <a:pt x="363" y="724"/>
                  </a:lnTo>
                  <a:lnTo>
                    <a:pt x="363" y="725"/>
                  </a:lnTo>
                  <a:lnTo>
                    <a:pt x="363" y="728"/>
                  </a:lnTo>
                  <a:lnTo>
                    <a:pt x="361" y="729"/>
                  </a:lnTo>
                  <a:lnTo>
                    <a:pt x="361" y="733"/>
                  </a:lnTo>
                  <a:lnTo>
                    <a:pt x="361" y="735"/>
                  </a:lnTo>
                  <a:lnTo>
                    <a:pt x="361" y="738"/>
                  </a:lnTo>
                  <a:lnTo>
                    <a:pt x="361" y="741"/>
                  </a:lnTo>
                  <a:lnTo>
                    <a:pt x="360" y="742"/>
                  </a:lnTo>
                  <a:lnTo>
                    <a:pt x="360" y="746"/>
                  </a:lnTo>
                  <a:lnTo>
                    <a:pt x="360" y="751"/>
                  </a:lnTo>
                  <a:lnTo>
                    <a:pt x="360" y="766"/>
                  </a:lnTo>
                  <a:lnTo>
                    <a:pt x="359" y="784"/>
                  </a:lnTo>
                  <a:lnTo>
                    <a:pt x="359" y="806"/>
                  </a:lnTo>
                  <a:lnTo>
                    <a:pt x="359" y="830"/>
                  </a:lnTo>
                  <a:lnTo>
                    <a:pt x="359" y="855"/>
                  </a:lnTo>
                  <a:lnTo>
                    <a:pt x="359" y="877"/>
                  </a:lnTo>
                  <a:lnTo>
                    <a:pt x="359" y="896"/>
                  </a:lnTo>
                  <a:lnTo>
                    <a:pt x="357" y="911"/>
                  </a:lnTo>
                  <a:lnTo>
                    <a:pt x="357" y="917"/>
                  </a:lnTo>
                  <a:lnTo>
                    <a:pt x="359" y="927"/>
                  </a:lnTo>
                  <a:lnTo>
                    <a:pt x="360" y="933"/>
                  </a:lnTo>
                  <a:lnTo>
                    <a:pt x="360" y="944"/>
                  </a:lnTo>
                  <a:lnTo>
                    <a:pt x="361" y="955"/>
                  </a:lnTo>
                  <a:lnTo>
                    <a:pt x="361" y="963"/>
                  </a:lnTo>
                  <a:lnTo>
                    <a:pt x="360" y="970"/>
                  </a:lnTo>
                  <a:lnTo>
                    <a:pt x="360" y="976"/>
                  </a:lnTo>
                  <a:lnTo>
                    <a:pt x="359" y="989"/>
                  </a:lnTo>
                  <a:lnTo>
                    <a:pt x="357" y="1008"/>
                  </a:lnTo>
                  <a:lnTo>
                    <a:pt x="356" y="1029"/>
                  </a:lnTo>
                  <a:lnTo>
                    <a:pt x="355" y="1048"/>
                  </a:lnTo>
                  <a:lnTo>
                    <a:pt x="353" y="1067"/>
                  </a:lnTo>
                  <a:lnTo>
                    <a:pt x="352" y="1081"/>
                  </a:lnTo>
                  <a:lnTo>
                    <a:pt x="351" y="1089"/>
                  </a:lnTo>
                  <a:lnTo>
                    <a:pt x="348" y="1098"/>
                  </a:lnTo>
                  <a:lnTo>
                    <a:pt x="345" y="1107"/>
                  </a:lnTo>
                  <a:lnTo>
                    <a:pt x="342" y="1118"/>
                  </a:lnTo>
                  <a:lnTo>
                    <a:pt x="340" y="1128"/>
                  </a:lnTo>
                  <a:lnTo>
                    <a:pt x="340" y="1135"/>
                  </a:lnTo>
                  <a:lnTo>
                    <a:pt x="340" y="1141"/>
                  </a:lnTo>
                  <a:lnTo>
                    <a:pt x="339" y="1145"/>
                  </a:lnTo>
                  <a:lnTo>
                    <a:pt x="338" y="1149"/>
                  </a:lnTo>
                  <a:lnTo>
                    <a:pt x="336" y="1152"/>
                  </a:lnTo>
                  <a:lnTo>
                    <a:pt x="335" y="1154"/>
                  </a:lnTo>
                  <a:lnTo>
                    <a:pt x="334" y="1156"/>
                  </a:lnTo>
                  <a:lnTo>
                    <a:pt x="334" y="1157"/>
                  </a:lnTo>
                  <a:lnTo>
                    <a:pt x="335" y="1160"/>
                  </a:lnTo>
                  <a:lnTo>
                    <a:pt x="338" y="1167"/>
                  </a:lnTo>
                  <a:lnTo>
                    <a:pt x="343" y="1177"/>
                  </a:lnTo>
                  <a:lnTo>
                    <a:pt x="347" y="1187"/>
                  </a:lnTo>
                  <a:lnTo>
                    <a:pt x="349" y="1194"/>
                  </a:lnTo>
                  <a:lnTo>
                    <a:pt x="351" y="1199"/>
                  </a:lnTo>
                  <a:lnTo>
                    <a:pt x="352" y="1203"/>
                  </a:lnTo>
                  <a:lnTo>
                    <a:pt x="351" y="1207"/>
                  </a:lnTo>
                  <a:lnTo>
                    <a:pt x="351" y="1209"/>
                  </a:lnTo>
                  <a:lnTo>
                    <a:pt x="351" y="1211"/>
                  </a:lnTo>
                  <a:lnTo>
                    <a:pt x="351" y="1212"/>
                  </a:lnTo>
                  <a:lnTo>
                    <a:pt x="352" y="1212"/>
                  </a:lnTo>
                  <a:lnTo>
                    <a:pt x="352" y="1213"/>
                  </a:lnTo>
                  <a:lnTo>
                    <a:pt x="352" y="1216"/>
                  </a:lnTo>
                  <a:lnTo>
                    <a:pt x="351" y="1220"/>
                  </a:lnTo>
                  <a:lnTo>
                    <a:pt x="349" y="1222"/>
                  </a:lnTo>
                  <a:lnTo>
                    <a:pt x="348" y="1225"/>
                  </a:lnTo>
                  <a:lnTo>
                    <a:pt x="345" y="1228"/>
                  </a:lnTo>
                  <a:lnTo>
                    <a:pt x="342" y="1229"/>
                  </a:lnTo>
                  <a:lnTo>
                    <a:pt x="331" y="1230"/>
                  </a:lnTo>
                  <a:lnTo>
                    <a:pt x="319" y="1230"/>
                  </a:lnTo>
                  <a:lnTo>
                    <a:pt x="309" y="1229"/>
                  </a:lnTo>
                  <a:lnTo>
                    <a:pt x="300" y="1225"/>
                  </a:lnTo>
                  <a:lnTo>
                    <a:pt x="291" y="1220"/>
                  </a:lnTo>
                  <a:lnTo>
                    <a:pt x="284" y="1213"/>
                  </a:lnTo>
                  <a:lnTo>
                    <a:pt x="280" y="1209"/>
                  </a:lnTo>
                  <a:lnTo>
                    <a:pt x="280" y="1205"/>
                  </a:lnTo>
                  <a:lnTo>
                    <a:pt x="280" y="1203"/>
                  </a:lnTo>
                  <a:lnTo>
                    <a:pt x="280" y="1199"/>
                  </a:lnTo>
                  <a:lnTo>
                    <a:pt x="281" y="1196"/>
                  </a:lnTo>
                  <a:lnTo>
                    <a:pt x="281" y="1194"/>
                  </a:lnTo>
                  <a:lnTo>
                    <a:pt x="280" y="1192"/>
                  </a:lnTo>
                  <a:lnTo>
                    <a:pt x="280" y="1190"/>
                  </a:lnTo>
                  <a:lnTo>
                    <a:pt x="279" y="1187"/>
                  </a:lnTo>
                  <a:lnTo>
                    <a:pt x="279" y="1186"/>
                  </a:lnTo>
                  <a:lnTo>
                    <a:pt x="277" y="1184"/>
                  </a:lnTo>
                  <a:lnTo>
                    <a:pt x="277" y="1182"/>
                  </a:lnTo>
                  <a:lnTo>
                    <a:pt x="277" y="1182"/>
                  </a:lnTo>
                  <a:lnTo>
                    <a:pt x="276" y="1182"/>
                  </a:lnTo>
                  <a:lnTo>
                    <a:pt x="275" y="1182"/>
                  </a:lnTo>
                  <a:lnTo>
                    <a:pt x="275" y="1182"/>
                  </a:lnTo>
                  <a:lnTo>
                    <a:pt x="273" y="1181"/>
                  </a:lnTo>
                  <a:lnTo>
                    <a:pt x="271" y="1178"/>
                  </a:lnTo>
                  <a:lnTo>
                    <a:pt x="268" y="1177"/>
                  </a:lnTo>
                  <a:lnTo>
                    <a:pt x="267" y="1174"/>
                  </a:lnTo>
                  <a:lnTo>
                    <a:pt x="264" y="1173"/>
                  </a:lnTo>
                  <a:lnTo>
                    <a:pt x="263" y="1171"/>
                  </a:lnTo>
                  <a:lnTo>
                    <a:pt x="263" y="1171"/>
                  </a:lnTo>
                  <a:lnTo>
                    <a:pt x="263" y="1170"/>
                  </a:lnTo>
                  <a:lnTo>
                    <a:pt x="263" y="1167"/>
                  </a:lnTo>
                  <a:lnTo>
                    <a:pt x="263" y="1164"/>
                  </a:lnTo>
                  <a:lnTo>
                    <a:pt x="263" y="1160"/>
                  </a:lnTo>
                  <a:lnTo>
                    <a:pt x="263" y="1156"/>
                  </a:lnTo>
                  <a:lnTo>
                    <a:pt x="263" y="1153"/>
                  </a:lnTo>
                  <a:lnTo>
                    <a:pt x="263" y="1152"/>
                  </a:lnTo>
                  <a:lnTo>
                    <a:pt x="264" y="1150"/>
                  </a:lnTo>
                  <a:lnTo>
                    <a:pt x="266" y="1149"/>
                  </a:lnTo>
                  <a:lnTo>
                    <a:pt x="266" y="1149"/>
                  </a:lnTo>
                  <a:lnTo>
                    <a:pt x="266" y="1148"/>
                  </a:lnTo>
                  <a:lnTo>
                    <a:pt x="266" y="1145"/>
                  </a:lnTo>
                  <a:lnTo>
                    <a:pt x="266" y="1143"/>
                  </a:lnTo>
                  <a:lnTo>
                    <a:pt x="266" y="1139"/>
                  </a:lnTo>
                  <a:lnTo>
                    <a:pt x="267" y="1135"/>
                  </a:lnTo>
                  <a:lnTo>
                    <a:pt x="267" y="1132"/>
                  </a:lnTo>
                  <a:lnTo>
                    <a:pt x="267" y="1131"/>
                  </a:lnTo>
                  <a:lnTo>
                    <a:pt x="266" y="1129"/>
                  </a:lnTo>
                  <a:lnTo>
                    <a:pt x="266" y="1128"/>
                  </a:lnTo>
                  <a:lnTo>
                    <a:pt x="264" y="1126"/>
                  </a:lnTo>
                  <a:lnTo>
                    <a:pt x="262" y="1123"/>
                  </a:lnTo>
                  <a:lnTo>
                    <a:pt x="260" y="1122"/>
                  </a:lnTo>
                  <a:lnTo>
                    <a:pt x="259" y="1119"/>
                  </a:lnTo>
                  <a:lnTo>
                    <a:pt x="258" y="1118"/>
                  </a:lnTo>
                  <a:lnTo>
                    <a:pt x="258" y="1116"/>
                  </a:lnTo>
                  <a:lnTo>
                    <a:pt x="258" y="1106"/>
                  </a:lnTo>
                  <a:lnTo>
                    <a:pt x="259" y="1103"/>
                  </a:lnTo>
                  <a:lnTo>
                    <a:pt x="259" y="1094"/>
                  </a:lnTo>
                  <a:lnTo>
                    <a:pt x="260" y="1082"/>
                  </a:lnTo>
                  <a:lnTo>
                    <a:pt x="262" y="1069"/>
                  </a:lnTo>
                  <a:lnTo>
                    <a:pt x="263" y="1057"/>
                  </a:lnTo>
                  <a:lnTo>
                    <a:pt x="266" y="1048"/>
                  </a:lnTo>
                  <a:lnTo>
                    <a:pt x="270" y="1037"/>
                  </a:lnTo>
                  <a:lnTo>
                    <a:pt x="271" y="1027"/>
                  </a:lnTo>
                  <a:lnTo>
                    <a:pt x="272" y="1023"/>
                  </a:lnTo>
                  <a:lnTo>
                    <a:pt x="271" y="1020"/>
                  </a:lnTo>
                  <a:lnTo>
                    <a:pt x="270" y="1010"/>
                  </a:lnTo>
                  <a:lnTo>
                    <a:pt x="268" y="997"/>
                  </a:lnTo>
                  <a:lnTo>
                    <a:pt x="266" y="983"/>
                  </a:lnTo>
                  <a:lnTo>
                    <a:pt x="264" y="967"/>
                  </a:lnTo>
                  <a:lnTo>
                    <a:pt x="263" y="955"/>
                  </a:lnTo>
                  <a:lnTo>
                    <a:pt x="262" y="946"/>
                  </a:lnTo>
                  <a:lnTo>
                    <a:pt x="263" y="933"/>
                  </a:lnTo>
                  <a:lnTo>
                    <a:pt x="264" y="923"/>
                  </a:lnTo>
                  <a:lnTo>
                    <a:pt x="264" y="916"/>
                  </a:lnTo>
                  <a:lnTo>
                    <a:pt x="263" y="908"/>
                  </a:lnTo>
                  <a:lnTo>
                    <a:pt x="263" y="898"/>
                  </a:lnTo>
                  <a:lnTo>
                    <a:pt x="263" y="889"/>
                  </a:lnTo>
                  <a:lnTo>
                    <a:pt x="262" y="882"/>
                  </a:lnTo>
                  <a:lnTo>
                    <a:pt x="258" y="870"/>
                  </a:lnTo>
                  <a:lnTo>
                    <a:pt x="255" y="853"/>
                  </a:lnTo>
                  <a:lnTo>
                    <a:pt x="250" y="836"/>
                  </a:lnTo>
                  <a:lnTo>
                    <a:pt x="246" y="818"/>
                  </a:lnTo>
                  <a:lnTo>
                    <a:pt x="243" y="802"/>
                  </a:lnTo>
                  <a:lnTo>
                    <a:pt x="241" y="789"/>
                  </a:lnTo>
                  <a:lnTo>
                    <a:pt x="239" y="776"/>
                  </a:lnTo>
                  <a:lnTo>
                    <a:pt x="239" y="768"/>
                  </a:lnTo>
                  <a:lnTo>
                    <a:pt x="239" y="763"/>
                  </a:lnTo>
                  <a:lnTo>
                    <a:pt x="238" y="759"/>
                  </a:lnTo>
                  <a:lnTo>
                    <a:pt x="237" y="756"/>
                  </a:lnTo>
                  <a:lnTo>
                    <a:pt x="237" y="752"/>
                  </a:lnTo>
                  <a:lnTo>
                    <a:pt x="236" y="749"/>
                  </a:lnTo>
                  <a:lnTo>
                    <a:pt x="234" y="745"/>
                  </a:lnTo>
                  <a:lnTo>
                    <a:pt x="234" y="741"/>
                  </a:lnTo>
                  <a:lnTo>
                    <a:pt x="233" y="738"/>
                  </a:lnTo>
                  <a:lnTo>
                    <a:pt x="233" y="737"/>
                  </a:lnTo>
                  <a:lnTo>
                    <a:pt x="232" y="738"/>
                  </a:lnTo>
                  <a:lnTo>
                    <a:pt x="232" y="745"/>
                  </a:lnTo>
                  <a:lnTo>
                    <a:pt x="228" y="756"/>
                  </a:lnTo>
                  <a:lnTo>
                    <a:pt x="225" y="773"/>
                  </a:lnTo>
                  <a:lnTo>
                    <a:pt x="220" y="794"/>
                  </a:lnTo>
                  <a:lnTo>
                    <a:pt x="215" y="817"/>
                  </a:lnTo>
                  <a:lnTo>
                    <a:pt x="211" y="839"/>
                  </a:lnTo>
                  <a:lnTo>
                    <a:pt x="205" y="861"/>
                  </a:lnTo>
                  <a:lnTo>
                    <a:pt x="201" y="881"/>
                  </a:lnTo>
                  <a:lnTo>
                    <a:pt x="198" y="895"/>
                  </a:lnTo>
                  <a:lnTo>
                    <a:pt x="196" y="904"/>
                  </a:lnTo>
                  <a:lnTo>
                    <a:pt x="192" y="916"/>
                  </a:lnTo>
                  <a:lnTo>
                    <a:pt x="191" y="924"/>
                  </a:lnTo>
                  <a:lnTo>
                    <a:pt x="190" y="930"/>
                  </a:lnTo>
                  <a:lnTo>
                    <a:pt x="187" y="934"/>
                  </a:lnTo>
                  <a:lnTo>
                    <a:pt x="184" y="938"/>
                  </a:lnTo>
                  <a:lnTo>
                    <a:pt x="182" y="942"/>
                  </a:lnTo>
                  <a:lnTo>
                    <a:pt x="181" y="946"/>
                  </a:lnTo>
                  <a:lnTo>
                    <a:pt x="179" y="949"/>
                  </a:lnTo>
                  <a:lnTo>
                    <a:pt x="178" y="951"/>
                  </a:lnTo>
                  <a:lnTo>
                    <a:pt x="178" y="957"/>
                  </a:lnTo>
                  <a:lnTo>
                    <a:pt x="177" y="968"/>
                  </a:lnTo>
                  <a:lnTo>
                    <a:pt x="175" y="984"/>
                  </a:lnTo>
                  <a:lnTo>
                    <a:pt x="174" y="1001"/>
                  </a:lnTo>
                  <a:lnTo>
                    <a:pt x="171" y="1018"/>
                  </a:lnTo>
                  <a:lnTo>
                    <a:pt x="169" y="1031"/>
                  </a:lnTo>
                  <a:lnTo>
                    <a:pt x="166" y="1046"/>
                  </a:lnTo>
                  <a:lnTo>
                    <a:pt x="162" y="1056"/>
                  </a:lnTo>
                  <a:lnTo>
                    <a:pt x="160" y="1067"/>
                  </a:lnTo>
                  <a:lnTo>
                    <a:pt x="157" y="1078"/>
                  </a:lnTo>
                  <a:lnTo>
                    <a:pt x="154" y="1092"/>
                  </a:lnTo>
                  <a:lnTo>
                    <a:pt x="154" y="1102"/>
                  </a:lnTo>
                  <a:lnTo>
                    <a:pt x="154" y="1109"/>
                  </a:lnTo>
                  <a:lnTo>
                    <a:pt x="153" y="1114"/>
                  </a:lnTo>
                  <a:lnTo>
                    <a:pt x="152" y="1122"/>
                  </a:lnTo>
                  <a:lnTo>
                    <a:pt x="152" y="1131"/>
                  </a:lnTo>
                  <a:lnTo>
                    <a:pt x="152" y="1136"/>
                  </a:lnTo>
                  <a:lnTo>
                    <a:pt x="150" y="1137"/>
                  </a:lnTo>
                  <a:lnTo>
                    <a:pt x="150" y="1140"/>
                  </a:lnTo>
                  <a:lnTo>
                    <a:pt x="149" y="1141"/>
                  </a:lnTo>
                  <a:lnTo>
                    <a:pt x="148" y="1141"/>
                  </a:lnTo>
                  <a:lnTo>
                    <a:pt x="148" y="1143"/>
                  </a:lnTo>
                  <a:lnTo>
                    <a:pt x="149" y="1144"/>
                  </a:lnTo>
                  <a:lnTo>
                    <a:pt x="149" y="1146"/>
                  </a:lnTo>
                  <a:lnTo>
                    <a:pt x="149" y="1152"/>
                  </a:lnTo>
                  <a:lnTo>
                    <a:pt x="149" y="1157"/>
                  </a:lnTo>
                  <a:lnTo>
                    <a:pt x="149" y="1161"/>
                  </a:lnTo>
                  <a:lnTo>
                    <a:pt x="149" y="1165"/>
                  </a:lnTo>
                  <a:lnTo>
                    <a:pt x="148" y="1166"/>
                  </a:lnTo>
                  <a:lnTo>
                    <a:pt x="145" y="1167"/>
                  </a:lnTo>
                  <a:lnTo>
                    <a:pt x="139" y="1170"/>
                  </a:lnTo>
                  <a:lnTo>
                    <a:pt x="131" y="1174"/>
                  </a:lnTo>
                  <a:lnTo>
                    <a:pt x="123" y="1177"/>
                  </a:lnTo>
                  <a:lnTo>
                    <a:pt x="119" y="1178"/>
                  </a:lnTo>
                  <a:lnTo>
                    <a:pt x="116" y="1178"/>
                  </a:lnTo>
                  <a:lnTo>
                    <a:pt x="114" y="1177"/>
                  </a:lnTo>
                  <a:lnTo>
                    <a:pt x="111" y="1177"/>
                  </a:lnTo>
                  <a:lnTo>
                    <a:pt x="110" y="1177"/>
                  </a:lnTo>
                  <a:lnTo>
                    <a:pt x="110" y="1175"/>
                  </a:lnTo>
                  <a:lnTo>
                    <a:pt x="109" y="1177"/>
                  </a:lnTo>
                  <a:lnTo>
                    <a:pt x="107" y="1177"/>
                  </a:lnTo>
                  <a:lnTo>
                    <a:pt x="103" y="1178"/>
                  </a:lnTo>
                  <a:lnTo>
                    <a:pt x="101" y="1181"/>
                  </a:lnTo>
                  <a:lnTo>
                    <a:pt x="97" y="1182"/>
                  </a:lnTo>
                  <a:lnTo>
                    <a:pt x="93" y="1184"/>
                  </a:lnTo>
                  <a:lnTo>
                    <a:pt x="90" y="1187"/>
                  </a:lnTo>
                  <a:lnTo>
                    <a:pt x="89" y="1190"/>
                  </a:lnTo>
                  <a:lnTo>
                    <a:pt x="88" y="1195"/>
                  </a:lnTo>
                  <a:lnTo>
                    <a:pt x="85" y="1199"/>
                  </a:lnTo>
                  <a:lnTo>
                    <a:pt x="82" y="1201"/>
                  </a:lnTo>
                  <a:lnTo>
                    <a:pt x="77" y="1203"/>
                  </a:lnTo>
                  <a:lnTo>
                    <a:pt x="68" y="1205"/>
                  </a:lnTo>
                  <a:lnTo>
                    <a:pt x="55" y="1209"/>
                  </a:lnTo>
                  <a:lnTo>
                    <a:pt x="42" y="1212"/>
                  </a:lnTo>
                  <a:lnTo>
                    <a:pt x="33" y="1213"/>
                  </a:lnTo>
                  <a:lnTo>
                    <a:pt x="22" y="1212"/>
                  </a:lnTo>
                  <a:lnTo>
                    <a:pt x="12" y="1208"/>
                  </a:lnTo>
                  <a:lnTo>
                    <a:pt x="3" y="1204"/>
                  </a:lnTo>
                  <a:lnTo>
                    <a:pt x="0" y="1200"/>
                  </a:lnTo>
                  <a:lnTo>
                    <a:pt x="0" y="1198"/>
                  </a:lnTo>
                  <a:lnTo>
                    <a:pt x="1" y="1196"/>
                  </a:lnTo>
                  <a:lnTo>
                    <a:pt x="1" y="1194"/>
                  </a:lnTo>
                  <a:lnTo>
                    <a:pt x="3" y="1192"/>
                  </a:lnTo>
                  <a:lnTo>
                    <a:pt x="3" y="1192"/>
                  </a:lnTo>
                  <a:lnTo>
                    <a:pt x="3" y="1191"/>
                  </a:lnTo>
                  <a:lnTo>
                    <a:pt x="4" y="1190"/>
                  </a:lnTo>
                  <a:lnTo>
                    <a:pt x="6" y="1187"/>
                  </a:lnTo>
                  <a:lnTo>
                    <a:pt x="9" y="1183"/>
                  </a:lnTo>
                  <a:lnTo>
                    <a:pt x="16" y="1179"/>
                  </a:lnTo>
                  <a:lnTo>
                    <a:pt x="23" y="1174"/>
                  </a:lnTo>
                  <a:lnTo>
                    <a:pt x="33" y="1169"/>
                  </a:lnTo>
                  <a:lnTo>
                    <a:pt x="40" y="1164"/>
                  </a:lnTo>
                  <a:lnTo>
                    <a:pt x="47" y="1160"/>
                  </a:lnTo>
                  <a:lnTo>
                    <a:pt x="52" y="1154"/>
                  </a:lnTo>
                  <a:lnTo>
                    <a:pt x="59" y="1146"/>
                  </a:lnTo>
                  <a:lnTo>
                    <a:pt x="64" y="1139"/>
                  </a:lnTo>
                  <a:lnTo>
                    <a:pt x="68" y="1132"/>
                  </a:lnTo>
                  <a:lnTo>
                    <a:pt x="71" y="1129"/>
                  </a:lnTo>
                  <a:lnTo>
                    <a:pt x="69" y="1129"/>
                  </a:lnTo>
                  <a:lnTo>
                    <a:pt x="68" y="1128"/>
                  </a:lnTo>
                  <a:lnTo>
                    <a:pt x="68" y="1127"/>
                  </a:lnTo>
                  <a:lnTo>
                    <a:pt x="68" y="1123"/>
                  </a:lnTo>
                  <a:lnTo>
                    <a:pt x="69" y="1118"/>
                  </a:lnTo>
                  <a:lnTo>
                    <a:pt x="72" y="1111"/>
                  </a:lnTo>
                  <a:lnTo>
                    <a:pt x="73" y="1106"/>
                  </a:lnTo>
                  <a:lnTo>
                    <a:pt x="73" y="1101"/>
                  </a:lnTo>
                  <a:lnTo>
                    <a:pt x="73" y="1097"/>
                  </a:lnTo>
                  <a:lnTo>
                    <a:pt x="73" y="1092"/>
                  </a:lnTo>
                  <a:lnTo>
                    <a:pt x="73" y="1089"/>
                  </a:lnTo>
                  <a:lnTo>
                    <a:pt x="75" y="1084"/>
                  </a:lnTo>
                  <a:lnTo>
                    <a:pt x="75" y="1072"/>
                  </a:lnTo>
                  <a:lnTo>
                    <a:pt x="77" y="1056"/>
                  </a:lnTo>
                  <a:lnTo>
                    <a:pt x="78" y="1040"/>
                  </a:lnTo>
                  <a:lnTo>
                    <a:pt x="81" y="1027"/>
                  </a:lnTo>
                  <a:lnTo>
                    <a:pt x="82" y="1017"/>
                  </a:lnTo>
                  <a:lnTo>
                    <a:pt x="86" y="1004"/>
                  </a:lnTo>
                  <a:lnTo>
                    <a:pt x="88" y="992"/>
                  </a:lnTo>
                  <a:lnTo>
                    <a:pt x="86" y="982"/>
                  </a:lnTo>
                  <a:lnTo>
                    <a:pt x="85" y="974"/>
                  </a:lnTo>
                  <a:lnTo>
                    <a:pt x="85" y="961"/>
                  </a:lnTo>
                  <a:lnTo>
                    <a:pt x="85" y="945"/>
                  </a:lnTo>
                  <a:lnTo>
                    <a:pt x="86" y="928"/>
                  </a:lnTo>
                  <a:lnTo>
                    <a:pt x="86" y="913"/>
                  </a:lnTo>
                  <a:lnTo>
                    <a:pt x="88" y="903"/>
                  </a:lnTo>
                  <a:lnTo>
                    <a:pt x="90" y="891"/>
                  </a:lnTo>
                  <a:lnTo>
                    <a:pt x="92" y="881"/>
                  </a:lnTo>
                  <a:lnTo>
                    <a:pt x="90" y="874"/>
                  </a:lnTo>
                  <a:lnTo>
                    <a:pt x="89" y="868"/>
                  </a:lnTo>
                  <a:lnTo>
                    <a:pt x="89" y="857"/>
                  </a:lnTo>
                  <a:lnTo>
                    <a:pt x="89" y="848"/>
                  </a:lnTo>
                  <a:lnTo>
                    <a:pt x="89" y="844"/>
                  </a:lnTo>
                  <a:lnTo>
                    <a:pt x="89" y="839"/>
                  </a:lnTo>
                  <a:lnTo>
                    <a:pt x="90" y="827"/>
                  </a:lnTo>
                  <a:lnTo>
                    <a:pt x="92" y="810"/>
                  </a:lnTo>
                  <a:lnTo>
                    <a:pt x="94" y="789"/>
                  </a:lnTo>
                  <a:lnTo>
                    <a:pt x="95" y="764"/>
                  </a:lnTo>
                  <a:lnTo>
                    <a:pt x="98" y="741"/>
                  </a:lnTo>
                  <a:lnTo>
                    <a:pt x="101" y="717"/>
                  </a:lnTo>
                  <a:lnTo>
                    <a:pt x="102" y="696"/>
                  </a:lnTo>
                  <a:lnTo>
                    <a:pt x="105" y="680"/>
                  </a:lnTo>
                  <a:lnTo>
                    <a:pt x="106" y="671"/>
                  </a:lnTo>
                  <a:lnTo>
                    <a:pt x="109" y="660"/>
                  </a:lnTo>
                  <a:lnTo>
                    <a:pt x="112" y="645"/>
                  </a:lnTo>
                  <a:lnTo>
                    <a:pt x="116" y="629"/>
                  </a:lnTo>
                  <a:lnTo>
                    <a:pt x="119" y="616"/>
                  </a:lnTo>
                  <a:lnTo>
                    <a:pt x="122" y="606"/>
                  </a:lnTo>
                  <a:lnTo>
                    <a:pt x="122" y="602"/>
                  </a:lnTo>
                  <a:lnTo>
                    <a:pt x="122" y="602"/>
                  </a:lnTo>
                  <a:lnTo>
                    <a:pt x="119" y="601"/>
                  </a:lnTo>
                  <a:lnTo>
                    <a:pt x="116" y="599"/>
                  </a:lnTo>
                  <a:lnTo>
                    <a:pt x="114" y="598"/>
                  </a:lnTo>
                  <a:lnTo>
                    <a:pt x="111" y="595"/>
                  </a:lnTo>
                  <a:lnTo>
                    <a:pt x="109" y="594"/>
                  </a:lnTo>
                  <a:lnTo>
                    <a:pt x="109" y="594"/>
                  </a:lnTo>
                  <a:lnTo>
                    <a:pt x="109" y="593"/>
                  </a:lnTo>
                  <a:lnTo>
                    <a:pt x="109" y="590"/>
                  </a:lnTo>
                  <a:lnTo>
                    <a:pt x="107" y="588"/>
                  </a:lnTo>
                  <a:lnTo>
                    <a:pt x="107" y="586"/>
                  </a:lnTo>
                  <a:lnTo>
                    <a:pt x="107" y="585"/>
                  </a:lnTo>
                  <a:lnTo>
                    <a:pt x="105" y="582"/>
                  </a:lnTo>
                  <a:lnTo>
                    <a:pt x="99" y="576"/>
                  </a:lnTo>
                  <a:lnTo>
                    <a:pt x="93" y="567"/>
                  </a:lnTo>
                  <a:lnTo>
                    <a:pt x="85" y="556"/>
                  </a:lnTo>
                  <a:lnTo>
                    <a:pt x="78" y="546"/>
                  </a:lnTo>
                  <a:lnTo>
                    <a:pt x="73" y="536"/>
                  </a:lnTo>
                  <a:lnTo>
                    <a:pt x="65" y="521"/>
                  </a:lnTo>
                  <a:lnTo>
                    <a:pt x="60" y="506"/>
                  </a:lnTo>
                  <a:lnTo>
                    <a:pt x="57" y="496"/>
                  </a:lnTo>
                  <a:lnTo>
                    <a:pt x="55" y="485"/>
                  </a:lnTo>
                  <a:lnTo>
                    <a:pt x="52" y="471"/>
                  </a:lnTo>
                  <a:lnTo>
                    <a:pt x="50" y="459"/>
                  </a:lnTo>
                  <a:lnTo>
                    <a:pt x="48" y="447"/>
                  </a:lnTo>
                  <a:lnTo>
                    <a:pt x="50" y="436"/>
                  </a:lnTo>
                  <a:lnTo>
                    <a:pt x="51" y="425"/>
                  </a:lnTo>
                  <a:lnTo>
                    <a:pt x="50" y="417"/>
                  </a:lnTo>
                  <a:lnTo>
                    <a:pt x="51" y="407"/>
                  </a:lnTo>
                  <a:lnTo>
                    <a:pt x="51" y="396"/>
                  </a:lnTo>
                  <a:lnTo>
                    <a:pt x="51" y="387"/>
                  </a:lnTo>
                  <a:lnTo>
                    <a:pt x="52" y="385"/>
                  </a:lnTo>
                  <a:lnTo>
                    <a:pt x="54" y="382"/>
                  </a:lnTo>
                  <a:lnTo>
                    <a:pt x="56" y="373"/>
                  </a:lnTo>
                  <a:lnTo>
                    <a:pt x="60" y="362"/>
                  </a:lnTo>
                  <a:lnTo>
                    <a:pt x="67" y="348"/>
                  </a:lnTo>
                  <a:lnTo>
                    <a:pt x="72" y="334"/>
                  </a:lnTo>
                  <a:lnTo>
                    <a:pt x="77" y="318"/>
                  </a:lnTo>
                  <a:lnTo>
                    <a:pt x="82" y="305"/>
                  </a:lnTo>
                  <a:lnTo>
                    <a:pt x="86" y="294"/>
                  </a:lnTo>
                  <a:lnTo>
                    <a:pt x="88" y="289"/>
                  </a:lnTo>
                  <a:lnTo>
                    <a:pt x="90" y="281"/>
                  </a:lnTo>
                  <a:lnTo>
                    <a:pt x="92" y="269"/>
                  </a:lnTo>
                  <a:lnTo>
                    <a:pt x="94" y="259"/>
                  </a:lnTo>
                  <a:lnTo>
                    <a:pt x="97" y="250"/>
                  </a:lnTo>
                  <a:lnTo>
                    <a:pt x="97" y="245"/>
                  </a:lnTo>
                  <a:lnTo>
                    <a:pt x="99" y="241"/>
                  </a:lnTo>
                  <a:lnTo>
                    <a:pt x="105" y="233"/>
                  </a:lnTo>
                  <a:lnTo>
                    <a:pt x="111" y="224"/>
                  </a:lnTo>
                  <a:lnTo>
                    <a:pt x="118" y="216"/>
                  </a:lnTo>
                  <a:lnTo>
                    <a:pt x="124" y="210"/>
                  </a:lnTo>
                  <a:lnTo>
                    <a:pt x="132" y="208"/>
                  </a:lnTo>
                  <a:lnTo>
                    <a:pt x="147" y="204"/>
                  </a:lnTo>
                  <a:lnTo>
                    <a:pt x="161" y="200"/>
                  </a:lnTo>
                  <a:lnTo>
                    <a:pt x="175" y="197"/>
                  </a:lnTo>
                  <a:lnTo>
                    <a:pt x="183" y="195"/>
                  </a:lnTo>
                  <a:lnTo>
                    <a:pt x="190" y="191"/>
                  </a:lnTo>
                  <a:lnTo>
                    <a:pt x="199" y="187"/>
                  </a:lnTo>
                  <a:lnTo>
                    <a:pt x="207" y="182"/>
                  </a:lnTo>
                  <a:lnTo>
                    <a:pt x="213" y="178"/>
                  </a:lnTo>
                  <a:lnTo>
                    <a:pt x="216" y="175"/>
                  </a:lnTo>
                  <a:lnTo>
                    <a:pt x="217" y="173"/>
                  </a:lnTo>
                  <a:lnTo>
                    <a:pt x="219" y="171"/>
                  </a:lnTo>
                  <a:lnTo>
                    <a:pt x="219" y="170"/>
                  </a:lnTo>
                  <a:lnTo>
                    <a:pt x="219" y="167"/>
                  </a:lnTo>
                  <a:lnTo>
                    <a:pt x="217" y="159"/>
                  </a:lnTo>
                  <a:lnTo>
                    <a:pt x="217" y="152"/>
                  </a:lnTo>
                  <a:lnTo>
                    <a:pt x="216" y="148"/>
                  </a:lnTo>
                  <a:lnTo>
                    <a:pt x="205" y="135"/>
                  </a:lnTo>
                  <a:lnTo>
                    <a:pt x="198" y="119"/>
                  </a:lnTo>
                  <a:lnTo>
                    <a:pt x="194" y="103"/>
                  </a:lnTo>
                  <a:lnTo>
                    <a:pt x="194" y="87"/>
                  </a:lnTo>
                  <a:lnTo>
                    <a:pt x="195" y="78"/>
                  </a:lnTo>
                  <a:lnTo>
                    <a:pt x="195" y="74"/>
                  </a:lnTo>
                  <a:lnTo>
                    <a:pt x="195" y="73"/>
                  </a:lnTo>
                  <a:lnTo>
                    <a:pt x="195" y="73"/>
                  </a:lnTo>
                  <a:lnTo>
                    <a:pt x="196" y="70"/>
                  </a:lnTo>
                  <a:lnTo>
                    <a:pt x="196" y="68"/>
                  </a:lnTo>
                  <a:lnTo>
                    <a:pt x="196" y="64"/>
                  </a:lnTo>
                  <a:lnTo>
                    <a:pt x="195" y="61"/>
                  </a:lnTo>
                  <a:lnTo>
                    <a:pt x="195" y="59"/>
                  </a:lnTo>
                  <a:lnTo>
                    <a:pt x="194" y="51"/>
                  </a:lnTo>
                  <a:lnTo>
                    <a:pt x="195" y="43"/>
                  </a:lnTo>
                  <a:lnTo>
                    <a:pt x="198" y="35"/>
                  </a:lnTo>
                  <a:lnTo>
                    <a:pt x="198" y="31"/>
                  </a:lnTo>
                  <a:lnTo>
                    <a:pt x="199" y="29"/>
                  </a:lnTo>
                  <a:lnTo>
                    <a:pt x="199" y="27"/>
                  </a:lnTo>
                  <a:lnTo>
                    <a:pt x="200" y="26"/>
                  </a:lnTo>
                  <a:lnTo>
                    <a:pt x="200" y="26"/>
                  </a:lnTo>
                  <a:lnTo>
                    <a:pt x="200" y="26"/>
                  </a:lnTo>
                  <a:lnTo>
                    <a:pt x="200" y="26"/>
                  </a:lnTo>
                  <a:lnTo>
                    <a:pt x="200" y="26"/>
                  </a:lnTo>
                  <a:lnTo>
                    <a:pt x="200" y="26"/>
                  </a:lnTo>
                  <a:lnTo>
                    <a:pt x="200" y="26"/>
                  </a:lnTo>
                  <a:lnTo>
                    <a:pt x="200" y="26"/>
                  </a:lnTo>
                  <a:lnTo>
                    <a:pt x="200" y="23"/>
                  </a:lnTo>
                  <a:lnTo>
                    <a:pt x="200" y="21"/>
                  </a:lnTo>
                  <a:lnTo>
                    <a:pt x="201" y="18"/>
                  </a:lnTo>
                  <a:lnTo>
                    <a:pt x="203" y="14"/>
                  </a:lnTo>
                  <a:lnTo>
                    <a:pt x="204" y="10"/>
                  </a:lnTo>
                  <a:lnTo>
                    <a:pt x="207" y="9"/>
                  </a:lnTo>
                  <a:lnTo>
                    <a:pt x="209" y="8"/>
                  </a:lnTo>
                  <a:lnTo>
                    <a:pt x="215" y="6"/>
                  </a:lnTo>
                  <a:lnTo>
                    <a:pt x="224" y="4"/>
                  </a:lnTo>
                  <a:lnTo>
                    <a:pt x="234" y="1"/>
                  </a:lnTo>
                  <a:lnTo>
                    <a:pt x="246"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97"/>
            <p:cNvSpPr>
              <a:spLocks/>
            </p:cNvSpPr>
            <p:nvPr/>
          </p:nvSpPr>
          <p:spPr bwMode="auto">
            <a:xfrm>
              <a:off x="5032375" y="2700338"/>
              <a:ext cx="323850" cy="595313"/>
            </a:xfrm>
            <a:custGeom>
              <a:avLst/>
              <a:gdLst>
                <a:gd name="T0" fmla="*/ 146 w 204"/>
                <a:gd name="T1" fmla="*/ 2 h 375"/>
                <a:gd name="T2" fmla="*/ 150 w 204"/>
                <a:gd name="T3" fmla="*/ 9 h 375"/>
                <a:gd name="T4" fmla="*/ 153 w 204"/>
                <a:gd name="T5" fmla="*/ 28 h 375"/>
                <a:gd name="T6" fmla="*/ 157 w 204"/>
                <a:gd name="T7" fmla="*/ 99 h 375"/>
                <a:gd name="T8" fmla="*/ 161 w 204"/>
                <a:gd name="T9" fmla="*/ 183 h 375"/>
                <a:gd name="T10" fmla="*/ 166 w 204"/>
                <a:gd name="T11" fmla="*/ 236 h 375"/>
                <a:gd name="T12" fmla="*/ 179 w 204"/>
                <a:gd name="T13" fmla="*/ 280 h 375"/>
                <a:gd name="T14" fmla="*/ 196 w 204"/>
                <a:gd name="T15" fmla="*/ 325 h 375"/>
                <a:gd name="T16" fmla="*/ 201 w 204"/>
                <a:gd name="T17" fmla="*/ 345 h 375"/>
                <a:gd name="T18" fmla="*/ 204 w 204"/>
                <a:gd name="T19" fmla="*/ 354 h 375"/>
                <a:gd name="T20" fmla="*/ 199 w 204"/>
                <a:gd name="T21" fmla="*/ 358 h 375"/>
                <a:gd name="T22" fmla="*/ 156 w 204"/>
                <a:gd name="T23" fmla="*/ 366 h 375"/>
                <a:gd name="T24" fmla="*/ 116 w 204"/>
                <a:gd name="T25" fmla="*/ 374 h 375"/>
                <a:gd name="T26" fmla="*/ 112 w 204"/>
                <a:gd name="T27" fmla="*/ 358 h 375"/>
                <a:gd name="T28" fmla="*/ 112 w 204"/>
                <a:gd name="T29" fmla="*/ 288 h 375"/>
                <a:gd name="T30" fmla="*/ 111 w 204"/>
                <a:gd name="T31" fmla="*/ 201 h 375"/>
                <a:gd name="T32" fmla="*/ 108 w 204"/>
                <a:gd name="T33" fmla="*/ 137 h 375"/>
                <a:gd name="T34" fmla="*/ 101 w 204"/>
                <a:gd name="T35" fmla="*/ 98 h 375"/>
                <a:gd name="T36" fmla="*/ 103 w 204"/>
                <a:gd name="T37" fmla="*/ 83 h 375"/>
                <a:gd name="T38" fmla="*/ 108 w 204"/>
                <a:gd name="T39" fmla="*/ 86 h 375"/>
                <a:gd name="T40" fmla="*/ 115 w 204"/>
                <a:gd name="T41" fmla="*/ 92 h 375"/>
                <a:gd name="T42" fmla="*/ 116 w 204"/>
                <a:gd name="T43" fmla="*/ 92 h 375"/>
                <a:gd name="T44" fmla="*/ 101 w 204"/>
                <a:gd name="T45" fmla="*/ 73 h 375"/>
                <a:gd name="T46" fmla="*/ 89 w 204"/>
                <a:gd name="T47" fmla="*/ 58 h 375"/>
                <a:gd name="T48" fmla="*/ 73 w 204"/>
                <a:gd name="T49" fmla="*/ 68 h 375"/>
                <a:gd name="T50" fmla="*/ 56 w 204"/>
                <a:gd name="T51" fmla="*/ 90 h 375"/>
                <a:gd name="T52" fmla="*/ 52 w 204"/>
                <a:gd name="T53" fmla="*/ 95 h 375"/>
                <a:gd name="T54" fmla="*/ 63 w 204"/>
                <a:gd name="T55" fmla="*/ 83 h 375"/>
                <a:gd name="T56" fmla="*/ 76 w 204"/>
                <a:gd name="T57" fmla="*/ 69 h 375"/>
                <a:gd name="T58" fmla="*/ 77 w 204"/>
                <a:gd name="T59" fmla="*/ 90 h 375"/>
                <a:gd name="T60" fmla="*/ 70 w 204"/>
                <a:gd name="T61" fmla="*/ 116 h 375"/>
                <a:gd name="T62" fmla="*/ 67 w 204"/>
                <a:gd name="T63" fmla="*/ 138 h 375"/>
                <a:gd name="T64" fmla="*/ 63 w 204"/>
                <a:gd name="T65" fmla="*/ 198 h 375"/>
                <a:gd name="T66" fmla="*/ 59 w 204"/>
                <a:gd name="T67" fmla="*/ 286 h 375"/>
                <a:gd name="T68" fmla="*/ 55 w 204"/>
                <a:gd name="T69" fmla="*/ 358 h 375"/>
                <a:gd name="T70" fmla="*/ 51 w 204"/>
                <a:gd name="T71" fmla="*/ 375 h 375"/>
                <a:gd name="T72" fmla="*/ 29 w 204"/>
                <a:gd name="T73" fmla="*/ 374 h 375"/>
                <a:gd name="T74" fmla="*/ 14 w 204"/>
                <a:gd name="T75" fmla="*/ 367 h 375"/>
                <a:gd name="T76" fmla="*/ 2 w 204"/>
                <a:gd name="T77" fmla="*/ 362 h 375"/>
                <a:gd name="T78" fmla="*/ 0 w 204"/>
                <a:gd name="T79" fmla="*/ 358 h 375"/>
                <a:gd name="T80" fmla="*/ 0 w 204"/>
                <a:gd name="T81" fmla="*/ 328 h 375"/>
                <a:gd name="T82" fmla="*/ 4 w 204"/>
                <a:gd name="T83" fmla="*/ 291 h 375"/>
                <a:gd name="T84" fmla="*/ 6 w 204"/>
                <a:gd name="T85" fmla="*/ 270 h 375"/>
                <a:gd name="T86" fmla="*/ 9 w 204"/>
                <a:gd name="T87" fmla="*/ 239 h 375"/>
                <a:gd name="T88" fmla="*/ 6 w 204"/>
                <a:gd name="T89" fmla="*/ 196 h 375"/>
                <a:gd name="T90" fmla="*/ 14 w 204"/>
                <a:gd name="T91" fmla="*/ 158 h 375"/>
                <a:gd name="T92" fmla="*/ 29 w 204"/>
                <a:gd name="T93" fmla="*/ 100 h 375"/>
                <a:gd name="T94" fmla="*/ 46 w 204"/>
                <a:gd name="T95" fmla="*/ 62 h 375"/>
                <a:gd name="T96" fmla="*/ 57 w 204"/>
                <a:gd name="T97" fmla="*/ 44 h 375"/>
                <a:gd name="T98" fmla="*/ 63 w 204"/>
                <a:gd name="T99" fmla="*/ 23 h 375"/>
                <a:gd name="T100" fmla="*/ 65 w 204"/>
                <a:gd name="T101" fmla="*/ 17 h 375"/>
                <a:gd name="T102" fmla="*/ 70 w 204"/>
                <a:gd name="T103" fmla="*/ 34 h 375"/>
                <a:gd name="T104" fmla="*/ 77 w 204"/>
                <a:gd name="T105" fmla="*/ 51 h 375"/>
                <a:gd name="T106" fmla="*/ 81 w 204"/>
                <a:gd name="T107" fmla="*/ 57 h 375"/>
                <a:gd name="T108" fmla="*/ 86 w 204"/>
                <a:gd name="T109" fmla="*/ 57 h 375"/>
                <a:gd name="T110" fmla="*/ 91 w 204"/>
                <a:gd name="T111" fmla="*/ 54 h 375"/>
                <a:gd name="T112" fmla="*/ 119 w 204"/>
                <a:gd name="T113" fmla="*/ 37 h 375"/>
                <a:gd name="T114" fmla="*/ 139 w 204"/>
                <a:gd name="T115" fmla="*/ 22 h 375"/>
                <a:gd name="T116" fmla="*/ 146 w 204"/>
                <a:gd name="T117" fmla="*/ 6 h 375"/>
                <a:gd name="T118" fmla="*/ 144 w 204"/>
                <a:gd name="T119" fmla="*/ 1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 h="375">
                  <a:moveTo>
                    <a:pt x="144" y="0"/>
                  </a:moveTo>
                  <a:lnTo>
                    <a:pt x="145" y="1"/>
                  </a:lnTo>
                  <a:lnTo>
                    <a:pt x="146" y="2"/>
                  </a:lnTo>
                  <a:lnTo>
                    <a:pt x="149" y="3"/>
                  </a:lnTo>
                  <a:lnTo>
                    <a:pt x="149" y="6"/>
                  </a:lnTo>
                  <a:lnTo>
                    <a:pt x="150" y="9"/>
                  </a:lnTo>
                  <a:lnTo>
                    <a:pt x="153" y="11"/>
                  </a:lnTo>
                  <a:lnTo>
                    <a:pt x="153" y="15"/>
                  </a:lnTo>
                  <a:lnTo>
                    <a:pt x="153" y="28"/>
                  </a:lnTo>
                  <a:lnTo>
                    <a:pt x="154" y="48"/>
                  </a:lnTo>
                  <a:lnTo>
                    <a:pt x="156" y="72"/>
                  </a:lnTo>
                  <a:lnTo>
                    <a:pt x="157" y="99"/>
                  </a:lnTo>
                  <a:lnTo>
                    <a:pt x="158" y="128"/>
                  </a:lnTo>
                  <a:lnTo>
                    <a:pt x="159" y="157"/>
                  </a:lnTo>
                  <a:lnTo>
                    <a:pt x="161" y="183"/>
                  </a:lnTo>
                  <a:lnTo>
                    <a:pt x="162" y="206"/>
                  </a:lnTo>
                  <a:lnTo>
                    <a:pt x="163" y="225"/>
                  </a:lnTo>
                  <a:lnTo>
                    <a:pt x="166" y="236"/>
                  </a:lnTo>
                  <a:lnTo>
                    <a:pt x="169" y="248"/>
                  </a:lnTo>
                  <a:lnTo>
                    <a:pt x="174" y="263"/>
                  </a:lnTo>
                  <a:lnTo>
                    <a:pt x="179" y="280"/>
                  </a:lnTo>
                  <a:lnTo>
                    <a:pt x="186" y="295"/>
                  </a:lnTo>
                  <a:lnTo>
                    <a:pt x="191" y="312"/>
                  </a:lnTo>
                  <a:lnTo>
                    <a:pt x="196" y="325"/>
                  </a:lnTo>
                  <a:lnTo>
                    <a:pt x="200" y="336"/>
                  </a:lnTo>
                  <a:lnTo>
                    <a:pt x="201" y="341"/>
                  </a:lnTo>
                  <a:lnTo>
                    <a:pt x="201" y="345"/>
                  </a:lnTo>
                  <a:lnTo>
                    <a:pt x="203" y="349"/>
                  </a:lnTo>
                  <a:lnTo>
                    <a:pt x="204" y="352"/>
                  </a:lnTo>
                  <a:lnTo>
                    <a:pt x="204" y="354"/>
                  </a:lnTo>
                  <a:lnTo>
                    <a:pt x="204" y="356"/>
                  </a:lnTo>
                  <a:lnTo>
                    <a:pt x="203" y="357"/>
                  </a:lnTo>
                  <a:lnTo>
                    <a:pt x="199" y="358"/>
                  </a:lnTo>
                  <a:lnTo>
                    <a:pt x="187" y="360"/>
                  </a:lnTo>
                  <a:lnTo>
                    <a:pt x="173" y="363"/>
                  </a:lnTo>
                  <a:lnTo>
                    <a:pt x="156" y="366"/>
                  </a:lnTo>
                  <a:lnTo>
                    <a:pt x="140" y="369"/>
                  </a:lnTo>
                  <a:lnTo>
                    <a:pt x="125" y="371"/>
                  </a:lnTo>
                  <a:lnTo>
                    <a:pt x="116" y="374"/>
                  </a:lnTo>
                  <a:lnTo>
                    <a:pt x="112" y="374"/>
                  </a:lnTo>
                  <a:lnTo>
                    <a:pt x="112" y="370"/>
                  </a:lnTo>
                  <a:lnTo>
                    <a:pt x="112" y="358"/>
                  </a:lnTo>
                  <a:lnTo>
                    <a:pt x="112" y="339"/>
                  </a:lnTo>
                  <a:lnTo>
                    <a:pt x="112" y="315"/>
                  </a:lnTo>
                  <a:lnTo>
                    <a:pt x="112" y="288"/>
                  </a:lnTo>
                  <a:lnTo>
                    <a:pt x="111" y="259"/>
                  </a:lnTo>
                  <a:lnTo>
                    <a:pt x="111" y="230"/>
                  </a:lnTo>
                  <a:lnTo>
                    <a:pt x="111" y="201"/>
                  </a:lnTo>
                  <a:lnTo>
                    <a:pt x="110" y="175"/>
                  </a:lnTo>
                  <a:lnTo>
                    <a:pt x="110" y="153"/>
                  </a:lnTo>
                  <a:lnTo>
                    <a:pt x="108" y="137"/>
                  </a:lnTo>
                  <a:lnTo>
                    <a:pt x="107" y="126"/>
                  </a:lnTo>
                  <a:lnTo>
                    <a:pt x="103" y="112"/>
                  </a:lnTo>
                  <a:lnTo>
                    <a:pt x="101" y="98"/>
                  </a:lnTo>
                  <a:lnTo>
                    <a:pt x="99" y="89"/>
                  </a:lnTo>
                  <a:lnTo>
                    <a:pt x="99" y="86"/>
                  </a:lnTo>
                  <a:lnTo>
                    <a:pt x="103" y="83"/>
                  </a:lnTo>
                  <a:lnTo>
                    <a:pt x="104" y="83"/>
                  </a:lnTo>
                  <a:lnTo>
                    <a:pt x="106" y="85"/>
                  </a:lnTo>
                  <a:lnTo>
                    <a:pt x="108" y="86"/>
                  </a:lnTo>
                  <a:lnTo>
                    <a:pt x="110" y="89"/>
                  </a:lnTo>
                  <a:lnTo>
                    <a:pt x="112" y="90"/>
                  </a:lnTo>
                  <a:lnTo>
                    <a:pt x="115" y="92"/>
                  </a:lnTo>
                  <a:lnTo>
                    <a:pt x="116" y="94"/>
                  </a:lnTo>
                  <a:lnTo>
                    <a:pt x="118" y="94"/>
                  </a:lnTo>
                  <a:lnTo>
                    <a:pt x="116" y="92"/>
                  </a:lnTo>
                  <a:lnTo>
                    <a:pt x="112" y="87"/>
                  </a:lnTo>
                  <a:lnTo>
                    <a:pt x="107" y="81"/>
                  </a:lnTo>
                  <a:lnTo>
                    <a:pt x="101" y="73"/>
                  </a:lnTo>
                  <a:lnTo>
                    <a:pt x="95" y="66"/>
                  </a:lnTo>
                  <a:lnTo>
                    <a:pt x="91" y="61"/>
                  </a:lnTo>
                  <a:lnTo>
                    <a:pt x="89" y="58"/>
                  </a:lnTo>
                  <a:lnTo>
                    <a:pt x="78" y="60"/>
                  </a:lnTo>
                  <a:lnTo>
                    <a:pt x="77" y="62"/>
                  </a:lnTo>
                  <a:lnTo>
                    <a:pt x="73" y="68"/>
                  </a:lnTo>
                  <a:lnTo>
                    <a:pt x="68" y="74"/>
                  </a:lnTo>
                  <a:lnTo>
                    <a:pt x="61" y="83"/>
                  </a:lnTo>
                  <a:lnTo>
                    <a:pt x="56" y="90"/>
                  </a:lnTo>
                  <a:lnTo>
                    <a:pt x="53" y="94"/>
                  </a:lnTo>
                  <a:lnTo>
                    <a:pt x="52" y="95"/>
                  </a:lnTo>
                  <a:lnTo>
                    <a:pt x="52" y="95"/>
                  </a:lnTo>
                  <a:lnTo>
                    <a:pt x="53" y="94"/>
                  </a:lnTo>
                  <a:lnTo>
                    <a:pt x="57" y="90"/>
                  </a:lnTo>
                  <a:lnTo>
                    <a:pt x="63" y="83"/>
                  </a:lnTo>
                  <a:lnTo>
                    <a:pt x="69" y="77"/>
                  </a:lnTo>
                  <a:lnTo>
                    <a:pt x="73" y="72"/>
                  </a:lnTo>
                  <a:lnTo>
                    <a:pt x="76" y="69"/>
                  </a:lnTo>
                  <a:lnTo>
                    <a:pt x="74" y="83"/>
                  </a:lnTo>
                  <a:lnTo>
                    <a:pt x="78" y="87"/>
                  </a:lnTo>
                  <a:lnTo>
                    <a:pt x="77" y="90"/>
                  </a:lnTo>
                  <a:lnTo>
                    <a:pt x="76" y="96"/>
                  </a:lnTo>
                  <a:lnTo>
                    <a:pt x="73" y="106"/>
                  </a:lnTo>
                  <a:lnTo>
                    <a:pt x="70" y="116"/>
                  </a:lnTo>
                  <a:lnTo>
                    <a:pt x="68" y="125"/>
                  </a:lnTo>
                  <a:lnTo>
                    <a:pt x="67" y="132"/>
                  </a:lnTo>
                  <a:lnTo>
                    <a:pt x="67" y="138"/>
                  </a:lnTo>
                  <a:lnTo>
                    <a:pt x="65" y="153"/>
                  </a:lnTo>
                  <a:lnTo>
                    <a:pt x="64" y="174"/>
                  </a:lnTo>
                  <a:lnTo>
                    <a:pt x="63" y="198"/>
                  </a:lnTo>
                  <a:lnTo>
                    <a:pt x="61" y="227"/>
                  </a:lnTo>
                  <a:lnTo>
                    <a:pt x="60" y="257"/>
                  </a:lnTo>
                  <a:lnTo>
                    <a:pt x="59" y="286"/>
                  </a:lnTo>
                  <a:lnTo>
                    <a:pt x="57" y="314"/>
                  </a:lnTo>
                  <a:lnTo>
                    <a:pt x="56" y="339"/>
                  </a:lnTo>
                  <a:lnTo>
                    <a:pt x="55" y="358"/>
                  </a:lnTo>
                  <a:lnTo>
                    <a:pt x="55" y="370"/>
                  </a:lnTo>
                  <a:lnTo>
                    <a:pt x="55" y="375"/>
                  </a:lnTo>
                  <a:lnTo>
                    <a:pt x="51" y="375"/>
                  </a:lnTo>
                  <a:lnTo>
                    <a:pt x="44" y="375"/>
                  </a:lnTo>
                  <a:lnTo>
                    <a:pt x="35" y="375"/>
                  </a:lnTo>
                  <a:lnTo>
                    <a:pt x="29" y="374"/>
                  </a:lnTo>
                  <a:lnTo>
                    <a:pt x="23" y="371"/>
                  </a:lnTo>
                  <a:lnTo>
                    <a:pt x="19" y="370"/>
                  </a:lnTo>
                  <a:lnTo>
                    <a:pt x="14" y="367"/>
                  </a:lnTo>
                  <a:lnTo>
                    <a:pt x="9" y="365"/>
                  </a:lnTo>
                  <a:lnTo>
                    <a:pt x="5" y="363"/>
                  </a:lnTo>
                  <a:lnTo>
                    <a:pt x="2" y="362"/>
                  </a:lnTo>
                  <a:lnTo>
                    <a:pt x="1" y="362"/>
                  </a:lnTo>
                  <a:lnTo>
                    <a:pt x="0" y="360"/>
                  </a:lnTo>
                  <a:lnTo>
                    <a:pt x="0" y="358"/>
                  </a:lnTo>
                  <a:lnTo>
                    <a:pt x="0" y="352"/>
                  </a:lnTo>
                  <a:lnTo>
                    <a:pt x="0" y="341"/>
                  </a:lnTo>
                  <a:lnTo>
                    <a:pt x="0" y="328"/>
                  </a:lnTo>
                  <a:lnTo>
                    <a:pt x="0" y="316"/>
                  </a:lnTo>
                  <a:lnTo>
                    <a:pt x="2" y="305"/>
                  </a:lnTo>
                  <a:lnTo>
                    <a:pt x="4" y="291"/>
                  </a:lnTo>
                  <a:lnTo>
                    <a:pt x="5" y="282"/>
                  </a:lnTo>
                  <a:lnTo>
                    <a:pt x="5" y="276"/>
                  </a:lnTo>
                  <a:lnTo>
                    <a:pt x="6" y="270"/>
                  </a:lnTo>
                  <a:lnTo>
                    <a:pt x="6" y="261"/>
                  </a:lnTo>
                  <a:lnTo>
                    <a:pt x="8" y="250"/>
                  </a:lnTo>
                  <a:lnTo>
                    <a:pt x="9" y="239"/>
                  </a:lnTo>
                  <a:lnTo>
                    <a:pt x="8" y="223"/>
                  </a:lnTo>
                  <a:lnTo>
                    <a:pt x="6" y="209"/>
                  </a:lnTo>
                  <a:lnTo>
                    <a:pt x="6" y="196"/>
                  </a:lnTo>
                  <a:lnTo>
                    <a:pt x="8" y="188"/>
                  </a:lnTo>
                  <a:lnTo>
                    <a:pt x="10" y="175"/>
                  </a:lnTo>
                  <a:lnTo>
                    <a:pt x="14" y="158"/>
                  </a:lnTo>
                  <a:lnTo>
                    <a:pt x="19" y="138"/>
                  </a:lnTo>
                  <a:lnTo>
                    <a:pt x="23" y="119"/>
                  </a:lnTo>
                  <a:lnTo>
                    <a:pt x="29" y="100"/>
                  </a:lnTo>
                  <a:lnTo>
                    <a:pt x="34" y="85"/>
                  </a:lnTo>
                  <a:lnTo>
                    <a:pt x="38" y="74"/>
                  </a:lnTo>
                  <a:lnTo>
                    <a:pt x="46" y="62"/>
                  </a:lnTo>
                  <a:lnTo>
                    <a:pt x="51" y="54"/>
                  </a:lnTo>
                  <a:lnTo>
                    <a:pt x="55" y="48"/>
                  </a:lnTo>
                  <a:lnTo>
                    <a:pt x="57" y="44"/>
                  </a:lnTo>
                  <a:lnTo>
                    <a:pt x="59" y="37"/>
                  </a:lnTo>
                  <a:lnTo>
                    <a:pt x="61" y="30"/>
                  </a:lnTo>
                  <a:lnTo>
                    <a:pt x="63" y="23"/>
                  </a:lnTo>
                  <a:lnTo>
                    <a:pt x="63" y="19"/>
                  </a:lnTo>
                  <a:lnTo>
                    <a:pt x="64" y="19"/>
                  </a:lnTo>
                  <a:lnTo>
                    <a:pt x="65" y="17"/>
                  </a:lnTo>
                  <a:lnTo>
                    <a:pt x="67" y="19"/>
                  </a:lnTo>
                  <a:lnTo>
                    <a:pt x="68" y="26"/>
                  </a:lnTo>
                  <a:lnTo>
                    <a:pt x="70" y="34"/>
                  </a:lnTo>
                  <a:lnTo>
                    <a:pt x="73" y="41"/>
                  </a:lnTo>
                  <a:lnTo>
                    <a:pt x="76" y="47"/>
                  </a:lnTo>
                  <a:lnTo>
                    <a:pt x="77" y="51"/>
                  </a:lnTo>
                  <a:lnTo>
                    <a:pt x="80" y="53"/>
                  </a:lnTo>
                  <a:lnTo>
                    <a:pt x="81" y="56"/>
                  </a:lnTo>
                  <a:lnTo>
                    <a:pt x="81" y="57"/>
                  </a:lnTo>
                  <a:lnTo>
                    <a:pt x="82" y="57"/>
                  </a:lnTo>
                  <a:lnTo>
                    <a:pt x="85" y="57"/>
                  </a:lnTo>
                  <a:lnTo>
                    <a:pt x="86" y="57"/>
                  </a:lnTo>
                  <a:lnTo>
                    <a:pt x="89" y="57"/>
                  </a:lnTo>
                  <a:lnTo>
                    <a:pt x="89" y="57"/>
                  </a:lnTo>
                  <a:lnTo>
                    <a:pt x="91" y="54"/>
                  </a:lnTo>
                  <a:lnTo>
                    <a:pt x="99" y="51"/>
                  </a:lnTo>
                  <a:lnTo>
                    <a:pt x="108" y="44"/>
                  </a:lnTo>
                  <a:lnTo>
                    <a:pt x="119" y="37"/>
                  </a:lnTo>
                  <a:lnTo>
                    <a:pt x="127" y="31"/>
                  </a:lnTo>
                  <a:lnTo>
                    <a:pt x="133" y="27"/>
                  </a:lnTo>
                  <a:lnTo>
                    <a:pt x="139" y="22"/>
                  </a:lnTo>
                  <a:lnTo>
                    <a:pt x="142" y="15"/>
                  </a:lnTo>
                  <a:lnTo>
                    <a:pt x="146" y="9"/>
                  </a:lnTo>
                  <a:lnTo>
                    <a:pt x="146" y="6"/>
                  </a:lnTo>
                  <a:lnTo>
                    <a:pt x="146" y="3"/>
                  </a:lnTo>
                  <a:lnTo>
                    <a:pt x="145" y="2"/>
                  </a:lnTo>
                  <a:lnTo>
                    <a:pt x="144" y="1"/>
                  </a:lnTo>
                  <a:lnTo>
                    <a:pt x="144"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8262142" y="2177897"/>
            <a:ext cx="1484312" cy="2782778"/>
            <a:chOff x="8050213" y="2543175"/>
            <a:chExt cx="963613" cy="1806575"/>
          </a:xfrm>
        </p:grpSpPr>
        <p:sp>
          <p:nvSpPr>
            <p:cNvPr id="27" name="Freeform 308"/>
            <p:cNvSpPr>
              <a:spLocks noEditPoints="1"/>
            </p:cNvSpPr>
            <p:nvPr/>
          </p:nvSpPr>
          <p:spPr bwMode="auto">
            <a:xfrm>
              <a:off x="8050213" y="2543175"/>
              <a:ext cx="963613" cy="1806575"/>
            </a:xfrm>
            <a:custGeom>
              <a:avLst/>
              <a:gdLst>
                <a:gd name="T0" fmla="*/ 222 w 607"/>
                <a:gd name="T1" fmla="*/ 651 h 1138"/>
                <a:gd name="T2" fmla="*/ 199 w 607"/>
                <a:gd name="T3" fmla="*/ 652 h 1138"/>
                <a:gd name="T4" fmla="*/ 180 w 607"/>
                <a:gd name="T5" fmla="*/ 671 h 1138"/>
                <a:gd name="T6" fmla="*/ 176 w 607"/>
                <a:gd name="T7" fmla="*/ 809 h 1138"/>
                <a:gd name="T8" fmla="*/ 244 w 607"/>
                <a:gd name="T9" fmla="*/ 663 h 1138"/>
                <a:gd name="T10" fmla="*/ 539 w 607"/>
                <a:gd name="T11" fmla="*/ 351 h 1138"/>
                <a:gd name="T12" fmla="*/ 543 w 607"/>
                <a:gd name="T13" fmla="*/ 342 h 1138"/>
                <a:gd name="T14" fmla="*/ 464 w 607"/>
                <a:gd name="T15" fmla="*/ 80 h 1138"/>
                <a:gd name="T16" fmla="*/ 463 w 607"/>
                <a:gd name="T17" fmla="*/ 116 h 1138"/>
                <a:gd name="T18" fmla="*/ 446 w 607"/>
                <a:gd name="T19" fmla="*/ 144 h 1138"/>
                <a:gd name="T20" fmla="*/ 454 w 607"/>
                <a:gd name="T21" fmla="*/ 172 h 1138"/>
                <a:gd name="T22" fmla="*/ 545 w 607"/>
                <a:gd name="T23" fmla="*/ 202 h 1138"/>
                <a:gd name="T24" fmla="*/ 606 w 607"/>
                <a:gd name="T25" fmla="*/ 376 h 1138"/>
                <a:gd name="T26" fmla="*/ 573 w 607"/>
                <a:gd name="T27" fmla="*/ 558 h 1138"/>
                <a:gd name="T28" fmla="*/ 542 w 607"/>
                <a:gd name="T29" fmla="*/ 612 h 1138"/>
                <a:gd name="T30" fmla="*/ 523 w 607"/>
                <a:gd name="T31" fmla="*/ 771 h 1138"/>
                <a:gd name="T32" fmla="*/ 511 w 607"/>
                <a:gd name="T33" fmla="*/ 1023 h 1138"/>
                <a:gd name="T34" fmla="*/ 507 w 607"/>
                <a:gd name="T35" fmla="*/ 1075 h 1138"/>
                <a:gd name="T36" fmla="*/ 532 w 607"/>
                <a:gd name="T37" fmla="*/ 1117 h 1138"/>
                <a:gd name="T38" fmla="*/ 530 w 607"/>
                <a:gd name="T39" fmla="*/ 1137 h 1138"/>
                <a:gd name="T40" fmla="*/ 464 w 607"/>
                <a:gd name="T41" fmla="*/ 1122 h 1138"/>
                <a:gd name="T42" fmla="*/ 450 w 607"/>
                <a:gd name="T43" fmla="*/ 1091 h 1138"/>
                <a:gd name="T44" fmla="*/ 443 w 607"/>
                <a:gd name="T45" fmla="*/ 997 h 1138"/>
                <a:gd name="T46" fmla="*/ 438 w 607"/>
                <a:gd name="T47" fmla="*/ 821 h 1138"/>
                <a:gd name="T48" fmla="*/ 415 w 607"/>
                <a:gd name="T49" fmla="*/ 661 h 1138"/>
                <a:gd name="T50" fmla="*/ 382 w 607"/>
                <a:gd name="T51" fmla="*/ 833 h 1138"/>
                <a:gd name="T52" fmla="*/ 378 w 607"/>
                <a:gd name="T53" fmla="*/ 1002 h 1138"/>
                <a:gd name="T54" fmla="*/ 373 w 607"/>
                <a:gd name="T55" fmla="*/ 1084 h 1138"/>
                <a:gd name="T56" fmla="*/ 353 w 607"/>
                <a:gd name="T57" fmla="*/ 1124 h 1138"/>
                <a:gd name="T58" fmla="*/ 288 w 607"/>
                <a:gd name="T59" fmla="*/ 1131 h 1138"/>
                <a:gd name="T60" fmla="*/ 294 w 607"/>
                <a:gd name="T61" fmla="*/ 1107 h 1138"/>
                <a:gd name="T62" fmla="*/ 303 w 607"/>
                <a:gd name="T63" fmla="*/ 1050 h 1138"/>
                <a:gd name="T64" fmla="*/ 303 w 607"/>
                <a:gd name="T65" fmla="*/ 879 h 1138"/>
                <a:gd name="T66" fmla="*/ 297 w 607"/>
                <a:gd name="T67" fmla="*/ 748 h 1138"/>
                <a:gd name="T68" fmla="*/ 286 w 607"/>
                <a:gd name="T69" fmla="*/ 626 h 1138"/>
                <a:gd name="T70" fmla="*/ 299 w 607"/>
                <a:gd name="T71" fmla="*/ 506 h 1138"/>
                <a:gd name="T72" fmla="*/ 307 w 607"/>
                <a:gd name="T73" fmla="*/ 396 h 1138"/>
                <a:gd name="T74" fmla="*/ 267 w 607"/>
                <a:gd name="T75" fmla="*/ 507 h 1138"/>
                <a:gd name="T76" fmla="*/ 240 w 607"/>
                <a:gd name="T77" fmla="*/ 603 h 1138"/>
                <a:gd name="T78" fmla="*/ 243 w 607"/>
                <a:gd name="T79" fmla="*/ 627 h 1138"/>
                <a:gd name="T80" fmla="*/ 223 w 607"/>
                <a:gd name="T81" fmla="*/ 809 h 1138"/>
                <a:gd name="T82" fmla="*/ 259 w 607"/>
                <a:gd name="T83" fmla="*/ 867 h 1138"/>
                <a:gd name="T84" fmla="*/ 201 w 607"/>
                <a:gd name="T85" fmla="*/ 1095 h 1138"/>
                <a:gd name="T86" fmla="*/ 179 w 607"/>
                <a:gd name="T87" fmla="*/ 1112 h 1138"/>
                <a:gd name="T88" fmla="*/ 151 w 607"/>
                <a:gd name="T89" fmla="*/ 1116 h 1138"/>
                <a:gd name="T90" fmla="*/ 137 w 607"/>
                <a:gd name="T91" fmla="*/ 1101 h 1138"/>
                <a:gd name="T92" fmla="*/ 66 w 607"/>
                <a:gd name="T93" fmla="*/ 1103 h 1138"/>
                <a:gd name="T94" fmla="*/ 52 w 607"/>
                <a:gd name="T95" fmla="*/ 1117 h 1138"/>
                <a:gd name="T96" fmla="*/ 23 w 607"/>
                <a:gd name="T97" fmla="*/ 1120 h 1138"/>
                <a:gd name="T98" fmla="*/ 0 w 607"/>
                <a:gd name="T99" fmla="*/ 1091 h 1138"/>
                <a:gd name="T100" fmla="*/ 57 w 607"/>
                <a:gd name="T101" fmla="*/ 811 h 1138"/>
                <a:gd name="T102" fmla="*/ 170 w 607"/>
                <a:gd name="T103" fmla="*/ 660 h 1138"/>
                <a:gd name="T104" fmla="*/ 185 w 607"/>
                <a:gd name="T105" fmla="*/ 618 h 1138"/>
                <a:gd name="T106" fmla="*/ 197 w 607"/>
                <a:gd name="T107" fmla="*/ 568 h 1138"/>
                <a:gd name="T108" fmla="*/ 236 w 607"/>
                <a:gd name="T109" fmla="*/ 394 h 1138"/>
                <a:gd name="T110" fmla="*/ 259 w 607"/>
                <a:gd name="T111" fmla="*/ 290 h 1138"/>
                <a:gd name="T112" fmla="*/ 282 w 607"/>
                <a:gd name="T113" fmla="*/ 210 h 1138"/>
                <a:gd name="T114" fmla="*/ 366 w 607"/>
                <a:gd name="T115" fmla="*/ 165 h 1138"/>
                <a:gd name="T116" fmla="*/ 373 w 607"/>
                <a:gd name="T117" fmla="*/ 138 h 1138"/>
                <a:gd name="T118" fmla="*/ 360 w 607"/>
                <a:gd name="T119" fmla="*/ 114 h 1138"/>
                <a:gd name="T120" fmla="*/ 357 w 607"/>
                <a:gd name="T121" fmla="*/ 83 h 1138"/>
                <a:gd name="T122" fmla="*/ 361 w 607"/>
                <a:gd name="T123" fmla="*/ 33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07" h="1138">
                  <a:moveTo>
                    <a:pt x="239" y="640"/>
                  </a:moveTo>
                  <a:lnTo>
                    <a:pt x="236" y="640"/>
                  </a:lnTo>
                  <a:lnTo>
                    <a:pt x="235" y="640"/>
                  </a:lnTo>
                  <a:lnTo>
                    <a:pt x="234" y="640"/>
                  </a:lnTo>
                  <a:lnTo>
                    <a:pt x="234" y="642"/>
                  </a:lnTo>
                  <a:lnTo>
                    <a:pt x="234" y="643"/>
                  </a:lnTo>
                  <a:lnTo>
                    <a:pt x="233" y="646"/>
                  </a:lnTo>
                  <a:lnTo>
                    <a:pt x="231" y="648"/>
                  </a:lnTo>
                  <a:lnTo>
                    <a:pt x="230" y="650"/>
                  </a:lnTo>
                  <a:lnTo>
                    <a:pt x="229" y="651"/>
                  </a:lnTo>
                  <a:lnTo>
                    <a:pt x="227" y="651"/>
                  </a:lnTo>
                  <a:lnTo>
                    <a:pt x="225" y="651"/>
                  </a:lnTo>
                  <a:lnTo>
                    <a:pt x="222" y="651"/>
                  </a:lnTo>
                  <a:lnTo>
                    <a:pt x="219" y="652"/>
                  </a:lnTo>
                  <a:lnTo>
                    <a:pt x="217" y="654"/>
                  </a:lnTo>
                  <a:lnTo>
                    <a:pt x="214" y="654"/>
                  </a:lnTo>
                  <a:lnTo>
                    <a:pt x="212" y="652"/>
                  </a:lnTo>
                  <a:lnTo>
                    <a:pt x="209" y="651"/>
                  </a:lnTo>
                  <a:lnTo>
                    <a:pt x="208" y="651"/>
                  </a:lnTo>
                  <a:lnTo>
                    <a:pt x="206" y="651"/>
                  </a:lnTo>
                  <a:lnTo>
                    <a:pt x="206" y="651"/>
                  </a:lnTo>
                  <a:lnTo>
                    <a:pt x="205" y="651"/>
                  </a:lnTo>
                  <a:lnTo>
                    <a:pt x="202" y="652"/>
                  </a:lnTo>
                  <a:lnTo>
                    <a:pt x="201" y="652"/>
                  </a:lnTo>
                  <a:lnTo>
                    <a:pt x="200" y="652"/>
                  </a:lnTo>
                  <a:lnTo>
                    <a:pt x="199" y="652"/>
                  </a:lnTo>
                  <a:lnTo>
                    <a:pt x="196" y="652"/>
                  </a:lnTo>
                  <a:lnTo>
                    <a:pt x="195" y="652"/>
                  </a:lnTo>
                  <a:lnTo>
                    <a:pt x="195" y="651"/>
                  </a:lnTo>
                  <a:lnTo>
                    <a:pt x="187" y="654"/>
                  </a:lnTo>
                  <a:lnTo>
                    <a:pt x="187" y="655"/>
                  </a:lnTo>
                  <a:lnTo>
                    <a:pt x="187" y="657"/>
                  </a:lnTo>
                  <a:lnTo>
                    <a:pt x="187" y="660"/>
                  </a:lnTo>
                  <a:lnTo>
                    <a:pt x="185" y="663"/>
                  </a:lnTo>
                  <a:lnTo>
                    <a:pt x="184" y="665"/>
                  </a:lnTo>
                  <a:lnTo>
                    <a:pt x="183" y="667"/>
                  </a:lnTo>
                  <a:lnTo>
                    <a:pt x="182" y="668"/>
                  </a:lnTo>
                  <a:lnTo>
                    <a:pt x="182" y="668"/>
                  </a:lnTo>
                  <a:lnTo>
                    <a:pt x="180" y="671"/>
                  </a:lnTo>
                  <a:lnTo>
                    <a:pt x="179" y="680"/>
                  </a:lnTo>
                  <a:lnTo>
                    <a:pt x="175" y="694"/>
                  </a:lnTo>
                  <a:lnTo>
                    <a:pt x="171" y="711"/>
                  </a:lnTo>
                  <a:lnTo>
                    <a:pt x="167" y="729"/>
                  </a:lnTo>
                  <a:lnTo>
                    <a:pt x="163" y="749"/>
                  </a:lnTo>
                  <a:lnTo>
                    <a:pt x="158" y="767"/>
                  </a:lnTo>
                  <a:lnTo>
                    <a:pt x="154" y="784"/>
                  </a:lnTo>
                  <a:lnTo>
                    <a:pt x="151" y="798"/>
                  </a:lnTo>
                  <a:lnTo>
                    <a:pt x="150" y="807"/>
                  </a:lnTo>
                  <a:lnTo>
                    <a:pt x="150" y="811"/>
                  </a:lnTo>
                  <a:lnTo>
                    <a:pt x="154" y="811"/>
                  </a:lnTo>
                  <a:lnTo>
                    <a:pt x="163" y="809"/>
                  </a:lnTo>
                  <a:lnTo>
                    <a:pt x="176" y="809"/>
                  </a:lnTo>
                  <a:lnTo>
                    <a:pt x="189" y="809"/>
                  </a:lnTo>
                  <a:lnTo>
                    <a:pt x="202" y="809"/>
                  </a:lnTo>
                  <a:lnTo>
                    <a:pt x="212" y="808"/>
                  </a:lnTo>
                  <a:lnTo>
                    <a:pt x="216" y="808"/>
                  </a:lnTo>
                  <a:lnTo>
                    <a:pt x="240" y="695"/>
                  </a:lnTo>
                  <a:lnTo>
                    <a:pt x="240" y="692"/>
                  </a:lnTo>
                  <a:lnTo>
                    <a:pt x="242" y="684"/>
                  </a:lnTo>
                  <a:lnTo>
                    <a:pt x="244" y="676"/>
                  </a:lnTo>
                  <a:lnTo>
                    <a:pt x="246" y="669"/>
                  </a:lnTo>
                  <a:lnTo>
                    <a:pt x="247" y="667"/>
                  </a:lnTo>
                  <a:lnTo>
                    <a:pt x="246" y="665"/>
                  </a:lnTo>
                  <a:lnTo>
                    <a:pt x="246" y="664"/>
                  </a:lnTo>
                  <a:lnTo>
                    <a:pt x="244" y="663"/>
                  </a:lnTo>
                  <a:lnTo>
                    <a:pt x="244" y="660"/>
                  </a:lnTo>
                  <a:lnTo>
                    <a:pt x="244" y="659"/>
                  </a:lnTo>
                  <a:lnTo>
                    <a:pt x="246" y="656"/>
                  </a:lnTo>
                  <a:lnTo>
                    <a:pt x="246" y="652"/>
                  </a:lnTo>
                  <a:lnTo>
                    <a:pt x="246" y="648"/>
                  </a:lnTo>
                  <a:lnTo>
                    <a:pt x="247" y="646"/>
                  </a:lnTo>
                  <a:lnTo>
                    <a:pt x="247" y="643"/>
                  </a:lnTo>
                  <a:lnTo>
                    <a:pt x="246" y="642"/>
                  </a:lnTo>
                  <a:lnTo>
                    <a:pt x="244" y="640"/>
                  </a:lnTo>
                  <a:lnTo>
                    <a:pt x="243" y="640"/>
                  </a:lnTo>
                  <a:lnTo>
                    <a:pt x="239" y="640"/>
                  </a:lnTo>
                  <a:close/>
                  <a:moveTo>
                    <a:pt x="538" y="332"/>
                  </a:moveTo>
                  <a:lnTo>
                    <a:pt x="539" y="351"/>
                  </a:lnTo>
                  <a:lnTo>
                    <a:pt x="539" y="377"/>
                  </a:lnTo>
                  <a:lnTo>
                    <a:pt x="540" y="406"/>
                  </a:lnTo>
                  <a:lnTo>
                    <a:pt x="540" y="432"/>
                  </a:lnTo>
                  <a:lnTo>
                    <a:pt x="543" y="423"/>
                  </a:lnTo>
                  <a:lnTo>
                    <a:pt x="545" y="411"/>
                  </a:lnTo>
                  <a:lnTo>
                    <a:pt x="548" y="398"/>
                  </a:lnTo>
                  <a:lnTo>
                    <a:pt x="551" y="388"/>
                  </a:lnTo>
                  <a:lnTo>
                    <a:pt x="552" y="380"/>
                  </a:lnTo>
                  <a:lnTo>
                    <a:pt x="553" y="377"/>
                  </a:lnTo>
                  <a:lnTo>
                    <a:pt x="552" y="375"/>
                  </a:lnTo>
                  <a:lnTo>
                    <a:pt x="551" y="367"/>
                  </a:lnTo>
                  <a:lnTo>
                    <a:pt x="547" y="355"/>
                  </a:lnTo>
                  <a:lnTo>
                    <a:pt x="543" y="342"/>
                  </a:lnTo>
                  <a:lnTo>
                    <a:pt x="538" y="332"/>
                  </a:lnTo>
                  <a:close/>
                  <a:moveTo>
                    <a:pt x="405" y="0"/>
                  </a:moveTo>
                  <a:lnTo>
                    <a:pt x="421" y="3"/>
                  </a:lnTo>
                  <a:lnTo>
                    <a:pt x="437" y="8"/>
                  </a:lnTo>
                  <a:lnTo>
                    <a:pt x="446" y="13"/>
                  </a:lnTo>
                  <a:lnTo>
                    <a:pt x="454" y="23"/>
                  </a:lnTo>
                  <a:lnTo>
                    <a:pt x="459" y="34"/>
                  </a:lnTo>
                  <a:lnTo>
                    <a:pt x="460" y="45"/>
                  </a:lnTo>
                  <a:lnTo>
                    <a:pt x="463" y="57"/>
                  </a:lnTo>
                  <a:lnTo>
                    <a:pt x="463" y="68"/>
                  </a:lnTo>
                  <a:lnTo>
                    <a:pt x="464" y="76"/>
                  </a:lnTo>
                  <a:lnTo>
                    <a:pt x="464" y="80"/>
                  </a:lnTo>
                  <a:lnTo>
                    <a:pt x="464" y="80"/>
                  </a:lnTo>
                  <a:lnTo>
                    <a:pt x="466" y="80"/>
                  </a:lnTo>
                  <a:lnTo>
                    <a:pt x="467" y="80"/>
                  </a:lnTo>
                  <a:lnTo>
                    <a:pt x="468" y="81"/>
                  </a:lnTo>
                  <a:lnTo>
                    <a:pt x="470" y="84"/>
                  </a:lnTo>
                  <a:lnTo>
                    <a:pt x="470" y="87"/>
                  </a:lnTo>
                  <a:lnTo>
                    <a:pt x="470" y="92"/>
                  </a:lnTo>
                  <a:lnTo>
                    <a:pt x="468" y="97"/>
                  </a:lnTo>
                  <a:lnTo>
                    <a:pt x="467" y="101"/>
                  </a:lnTo>
                  <a:lnTo>
                    <a:pt x="466" y="104"/>
                  </a:lnTo>
                  <a:lnTo>
                    <a:pt x="464" y="108"/>
                  </a:lnTo>
                  <a:lnTo>
                    <a:pt x="464" y="110"/>
                  </a:lnTo>
                  <a:lnTo>
                    <a:pt x="464" y="114"/>
                  </a:lnTo>
                  <a:lnTo>
                    <a:pt x="463" y="116"/>
                  </a:lnTo>
                  <a:lnTo>
                    <a:pt x="460" y="118"/>
                  </a:lnTo>
                  <a:lnTo>
                    <a:pt x="458" y="118"/>
                  </a:lnTo>
                  <a:lnTo>
                    <a:pt x="458" y="118"/>
                  </a:lnTo>
                  <a:lnTo>
                    <a:pt x="456" y="118"/>
                  </a:lnTo>
                  <a:lnTo>
                    <a:pt x="456" y="121"/>
                  </a:lnTo>
                  <a:lnTo>
                    <a:pt x="455" y="125"/>
                  </a:lnTo>
                  <a:lnTo>
                    <a:pt x="454" y="129"/>
                  </a:lnTo>
                  <a:lnTo>
                    <a:pt x="452" y="133"/>
                  </a:lnTo>
                  <a:lnTo>
                    <a:pt x="450" y="136"/>
                  </a:lnTo>
                  <a:lnTo>
                    <a:pt x="449" y="139"/>
                  </a:lnTo>
                  <a:lnTo>
                    <a:pt x="447" y="142"/>
                  </a:lnTo>
                  <a:lnTo>
                    <a:pt x="447" y="143"/>
                  </a:lnTo>
                  <a:lnTo>
                    <a:pt x="446" y="144"/>
                  </a:lnTo>
                  <a:lnTo>
                    <a:pt x="446" y="146"/>
                  </a:lnTo>
                  <a:lnTo>
                    <a:pt x="446" y="148"/>
                  </a:lnTo>
                  <a:lnTo>
                    <a:pt x="446" y="151"/>
                  </a:lnTo>
                  <a:lnTo>
                    <a:pt x="446" y="155"/>
                  </a:lnTo>
                  <a:lnTo>
                    <a:pt x="446" y="156"/>
                  </a:lnTo>
                  <a:lnTo>
                    <a:pt x="446" y="157"/>
                  </a:lnTo>
                  <a:lnTo>
                    <a:pt x="447" y="159"/>
                  </a:lnTo>
                  <a:lnTo>
                    <a:pt x="449" y="160"/>
                  </a:lnTo>
                  <a:lnTo>
                    <a:pt x="450" y="163"/>
                  </a:lnTo>
                  <a:lnTo>
                    <a:pt x="450" y="164"/>
                  </a:lnTo>
                  <a:lnTo>
                    <a:pt x="451" y="165"/>
                  </a:lnTo>
                  <a:lnTo>
                    <a:pt x="452" y="168"/>
                  </a:lnTo>
                  <a:lnTo>
                    <a:pt x="454" y="172"/>
                  </a:lnTo>
                  <a:lnTo>
                    <a:pt x="455" y="174"/>
                  </a:lnTo>
                  <a:lnTo>
                    <a:pt x="460" y="180"/>
                  </a:lnTo>
                  <a:lnTo>
                    <a:pt x="472" y="184"/>
                  </a:lnTo>
                  <a:lnTo>
                    <a:pt x="488" y="189"/>
                  </a:lnTo>
                  <a:lnTo>
                    <a:pt x="500" y="191"/>
                  </a:lnTo>
                  <a:lnTo>
                    <a:pt x="514" y="195"/>
                  </a:lnTo>
                  <a:lnTo>
                    <a:pt x="528" y="198"/>
                  </a:lnTo>
                  <a:lnTo>
                    <a:pt x="539" y="199"/>
                  </a:lnTo>
                  <a:lnTo>
                    <a:pt x="539" y="199"/>
                  </a:lnTo>
                  <a:lnTo>
                    <a:pt x="540" y="199"/>
                  </a:lnTo>
                  <a:lnTo>
                    <a:pt x="543" y="201"/>
                  </a:lnTo>
                  <a:lnTo>
                    <a:pt x="544" y="201"/>
                  </a:lnTo>
                  <a:lnTo>
                    <a:pt x="545" y="202"/>
                  </a:lnTo>
                  <a:lnTo>
                    <a:pt x="547" y="205"/>
                  </a:lnTo>
                  <a:lnTo>
                    <a:pt x="547" y="205"/>
                  </a:lnTo>
                  <a:lnTo>
                    <a:pt x="553" y="218"/>
                  </a:lnTo>
                  <a:lnTo>
                    <a:pt x="561" y="237"/>
                  </a:lnTo>
                  <a:lnTo>
                    <a:pt x="570" y="260"/>
                  </a:lnTo>
                  <a:lnTo>
                    <a:pt x="578" y="282"/>
                  </a:lnTo>
                  <a:lnTo>
                    <a:pt x="586" y="305"/>
                  </a:lnTo>
                  <a:lnTo>
                    <a:pt x="594" y="325"/>
                  </a:lnTo>
                  <a:lnTo>
                    <a:pt x="599" y="341"/>
                  </a:lnTo>
                  <a:lnTo>
                    <a:pt x="604" y="351"/>
                  </a:lnTo>
                  <a:lnTo>
                    <a:pt x="607" y="360"/>
                  </a:lnTo>
                  <a:lnTo>
                    <a:pt x="607" y="369"/>
                  </a:lnTo>
                  <a:lnTo>
                    <a:pt x="606" y="376"/>
                  </a:lnTo>
                  <a:lnTo>
                    <a:pt x="604" y="383"/>
                  </a:lnTo>
                  <a:lnTo>
                    <a:pt x="604" y="389"/>
                  </a:lnTo>
                  <a:lnTo>
                    <a:pt x="603" y="396"/>
                  </a:lnTo>
                  <a:lnTo>
                    <a:pt x="600" y="409"/>
                  </a:lnTo>
                  <a:lnTo>
                    <a:pt x="596" y="424"/>
                  </a:lnTo>
                  <a:lnTo>
                    <a:pt x="591" y="444"/>
                  </a:lnTo>
                  <a:lnTo>
                    <a:pt x="585" y="465"/>
                  </a:lnTo>
                  <a:lnTo>
                    <a:pt x="578" y="486"/>
                  </a:lnTo>
                  <a:lnTo>
                    <a:pt x="570" y="506"/>
                  </a:lnTo>
                  <a:lnTo>
                    <a:pt x="564" y="524"/>
                  </a:lnTo>
                  <a:lnTo>
                    <a:pt x="557" y="537"/>
                  </a:lnTo>
                  <a:lnTo>
                    <a:pt x="565" y="548"/>
                  </a:lnTo>
                  <a:lnTo>
                    <a:pt x="573" y="558"/>
                  </a:lnTo>
                  <a:lnTo>
                    <a:pt x="577" y="567"/>
                  </a:lnTo>
                  <a:lnTo>
                    <a:pt x="577" y="574"/>
                  </a:lnTo>
                  <a:lnTo>
                    <a:pt x="573" y="582"/>
                  </a:lnTo>
                  <a:lnTo>
                    <a:pt x="568" y="591"/>
                  </a:lnTo>
                  <a:lnTo>
                    <a:pt x="561" y="599"/>
                  </a:lnTo>
                  <a:lnTo>
                    <a:pt x="556" y="605"/>
                  </a:lnTo>
                  <a:lnTo>
                    <a:pt x="555" y="608"/>
                  </a:lnTo>
                  <a:lnTo>
                    <a:pt x="555" y="608"/>
                  </a:lnTo>
                  <a:lnTo>
                    <a:pt x="553" y="609"/>
                  </a:lnTo>
                  <a:lnTo>
                    <a:pt x="552" y="609"/>
                  </a:lnTo>
                  <a:lnTo>
                    <a:pt x="549" y="610"/>
                  </a:lnTo>
                  <a:lnTo>
                    <a:pt x="545" y="610"/>
                  </a:lnTo>
                  <a:lnTo>
                    <a:pt x="542" y="612"/>
                  </a:lnTo>
                  <a:lnTo>
                    <a:pt x="539" y="613"/>
                  </a:lnTo>
                  <a:lnTo>
                    <a:pt x="535" y="614"/>
                  </a:lnTo>
                  <a:lnTo>
                    <a:pt x="532" y="614"/>
                  </a:lnTo>
                  <a:lnTo>
                    <a:pt x="532" y="616"/>
                  </a:lnTo>
                  <a:lnTo>
                    <a:pt x="532" y="618"/>
                  </a:lnTo>
                  <a:lnTo>
                    <a:pt x="531" y="630"/>
                  </a:lnTo>
                  <a:lnTo>
                    <a:pt x="531" y="647"/>
                  </a:lnTo>
                  <a:lnTo>
                    <a:pt x="530" y="655"/>
                  </a:lnTo>
                  <a:lnTo>
                    <a:pt x="528" y="671"/>
                  </a:lnTo>
                  <a:lnTo>
                    <a:pt x="527" y="692"/>
                  </a:lnTo>
                  <a:lnTo>
                    <a:pt x="526" y="716"/>
                  </a:lnTo>
                  <a:lnTo>
                    <a:pt x="524" y="744"/>
                  </a:lnTo>
                  <a:lnTo>
                    <a:pt x="523" y="771"/>
                  </a:lnTo>
                  <a:lnTo>
                    <a:pt x="521" y="798"/>
                  </a:lnTo>
                  <a:lnTo>
                    <a:pt x="519" y="822"/>
                  </a:lnTo>
                  <a:lnTo>
                    <a:pt x="518" y="843"/>
                  </a:lnTo>
                  <a:lnTo>
                    <a:pt x="518" y="859"/>
                  </a:lnTo>
                  <a:lnTo>
                    <a:pt x="517" y="867"/>
                  </a:lnTo>
                  <a:lnTo>
                    <a:pt x="517" y="894"/>
                  </a:lnTo>
                  <a:lnTo>
                    <a:pt x="521" y="926"/>
                  </a:lnTo>
                  <a:lnTo>
                    <a:pt x="521" y="938"/>
                  </a:lnTo>
                  <a:lnTo>
                    <a:pt x="519" y="953"/>
                  </a:lnTo>
                  <a:lnTo>
                    <a:pt x="518" y="972"/>
                  </a:lnTo>
                  <a:lnTo>
                    <a:pt x="515" y="990"/>
                  </a:lnTo>
                  <a:lnTo>
                    <a:pt x="514" y="1008"/>
                  </a:lnTo>
                  <a:lnTo>
                    <a:pt x="511" y="1023"/>
                  </a:lnTo>
                  <a:lnTo>
                    <a:pt x="510" y="1033"/>
                  </a:lnTo>
                  <a:lnTo>
                    <a:pt x="510" y="1036"/>
                  </a:lnTo>
                  <a:lnTo>
                    <a:pt x="510" y="1037"/>
                  </a:lnTo>
                  <a:lnTo>
                    <a:pt x="510" y="1040"/>
                  </a:lnTo>
                  <a:lnTo>
                    <a:pt x="510" y="1042"/>
                  </a:lnTo>
                  <a:lnTo>
                    <a:pt x="510" y="1046"/>
                  </a:lnTo>
                  <a:lnTo>
                    <a:pt x="510" y="1049"/>
                  </a:lnTo>
                  <a:lnTo>
                    <a:pt x="510" y="1052"/>
                  </a:lnTo>
                  <a:lnTo>
                    <a:pt x="510" y="1057"/>
                  </a:lnTo>
                  <a:lnTo>
                    <a:pt x="509" y="1065"/>
                  </a:lnTo>
                  <a:lnTo>
                    <a:pt x="507" y="1071"/>
                  </a:lnTo>
                  <a:lnTo>
                    <a:pt x="506" y="1074"/>
                  </a:lnTo>
                  <a:lnTo>
                    <a:pt x="507" y="1075"/>
                  </a:lnTo>
                  <a:lnTo>
                    <a:pt x="507" y="1078"/>
                  </a:lnTo>
                  <a:lnTo>
                    <a:pt x="509" y="1080"/>
                  </a:lnTo>
                  <a:lnTo>
                    <a:pt x="510" y="1084"/>
                  </a:lnTo>
                  <a:lnTo>
                    <a:pt x="511" y="1087"/>
                  </a:lnTo>
                  <a:lnTo>
                    <a:pt x="513" y="1091"/>
                  </a:lnTo>
                  <a:lnTo>
                    <a:pt x="514" y="1092"/>
                  </a:lnTo>
                  <a:lnTo>
                    <a:pt x="514" y="1095"/>
                  </a:lnTo>
                  <a:lnTo>
                    <a:pt x="517" y="1097"/>
                  </a:lnTo>
                  <a:lnTo>
                    <a:pt x="519" y="1101"/>
                  </a:lnTo>
                  <a:lnTo>
                    <a:pt x="523" y="1104"/>
                  </a:lnTo>
                  <a:lnTo>
                    <a:pt x="526" y="1109"/>
                  </a:lnTo>
                  <a:lnTo>
                    <a:pt x="530" y="1113"/>
                  </a:lnTo>
                  <a:lnTo>
                    <a:pt x="532" y="1117"/>
                  </a:lnTo>
                  <a:lnTo>
                    <a:pt x="534" y="1121"/>
                  </a:lnTo>
                  <a:lnTo>
                    <a:pt x="535" y="1124"/>
                  </a:lnTo>
                  <a:lnTo>
                    <a:pt x="535" y="1125"/>
                  </a:lnTo>
                  <a:lnTo>
                    <a:pt x="535" y="1126"/>
                  </a:lnTo>
                  <a:lnTo>
                    <a:pt x="535" y="1127"/>
                  </a:lnTo>
                  <a:lnTo>
                    <a:pt x="535" y="1127"/>
                  </a:lnTo>
                  <a:lnTo>
                    <a:pt x="535" y="1129"/>
                  </a:lnTo>
                  <a:lnTo>
                    <a:pt x="535" y="1131"/>
                  </a:lnTo>
                  <a:lnTo>
                    <a:pt x="535" y="1133"/>
                  </a:lnTo>
                  <a:lnTo>
                    <a:pt x="535" y="1134"/>
                  </a:lnTo>
                  <a:lnTo>
                    <a:pt x="535" y="1135"/>
                  </a:lnTo>
                  <a:lnTo>
                    <a:pt x="532" y="1135"/>
                  </a:lnTo>
                  <a:lnTo>
                    <a:pt x="530" y="1137"/>
                  </a:lnTo>
                  <a:lnTo>
                    <a:pt x="524" y="1138"/>
                  </a:lnTo>
                  <a:lnTo>
                    <a:pt x="517" y="1138"/>
                  </a:lnTo>
                  <a:lnTo>
                    <a:pt x="504" y="1137"/>
                  </a:lnTo>
                  <a:lnTo>
                    <a:pt x="489" y="1135"/>
                  </a:lnTo>
                  <a:lnTo>
                    <a:pt x="479" y="1134"/>
                  </a:lnTo>
                  <a:lnTo>
                    <a:pt x="472" y="1133"/>
                  </a:lnTo>
                  <a:lnTo>
                    <a:pt x="471" y="1131"/>
                  </a:lnTo>
                  <a:lnTo>
                    <a:pt x="468" y="1129"/>
                  </a:lnTo>
                  <a:lnTo>
                    <a:pt x="468" y="1126"/>
                  </a:lnTo>
                  <a:lnTo>
                    <a:pt x="467" y="1124"/>
                  </a:lnTo>
                  <a:lnTo>
                    <a:pt x="467" y="1122"/>
                  </a:lnTo>
                  <a:lnTo>
                    <a:pt x="466" y="1122"/>
                  </a:lnTo>
                  <a:lnTo>
                    <a:pt x="464" y="1122"/>
                  </a:lnTo>
                  <a:lnTo>
                    <a:pt x="462" y="1121"/>
                  </a:lnTo>
                  <a:lnTo>
                    <a:pt x="459" y="1120"/>
                  </a:lnTo>
                  <a:lnTo>
                    <a:pt x="456" y="1120"/>
                  </a:lnTo>
                  <a:lnTo>
                    <a:pt x="454" y="1118"/>
                  </a:lnTo>
                  <a:lnTo>
                    <a:pt x="452" y="1117"/>
                  </a:lnTo>
                  <a:lnTo>
                    <a:pt x="451" y="1114"/>
                  </a:lnTo>
                  <a:lnTo>
                    <a:pt x="451" y="1112"/>
                  </a:lnTo>
                  <a:lnTo>
                    <a:pt x="451" y="1108"/>
                  </a:lnTo>
                  <a:lnTo>
                    <a:pt x="451" y="1105"/>
                  </a:lnTo>
                  <a:lnTo>
                    <a:pt x="451" y="1101"/>
                  </a:lnTo>
                  <a:lnTo>
                    <a:pt x="451" y="1097"/>
                  </a:lnTo>
                  <a:lnTo>
                    <a:pt x="450" y="1093"/>
                  </a:lnTo>
                  <a:lnTo>
                    <a:pt x="450" y="1091"/>
                  </a:lnTo>
                  <a:lnTo>
                    <a:pt x="450" y="1089"/>
                  </a:lnTo>
                  <a:lnTo>
                    <a:pt x="449" y="1088"/>
                  </a:lnTo>
                  <a:lnTo>
                    <a:pt x="446" y="1086"/>
                  </a:lnTo>
                  <a:lnTo>
                    <a:pt x="445" y="1082"/>
                  </a:lnTo>
                  <a:lnTo>
                    <a:pt x="443" y="1078"/>
                  </a:lnTo>
                  <a:lnTo>
                    <a:pt x="445" y="1075"/>
                  </a:lnTo>
                  <a:lnTo>
                    <a:pt x="446" y="1071"/>
                  </a:lnTo>
                  <a:lnTo>
                    <a:pt x="447" y="1065"/>
                  </a:lnTo>
                  <a:lnTo>
                    <a:pt x="447" y="1058"/>
                  </a:lnTo>
                  <a:lnTo>
                    <a:pt x="446" y="1045"/>
                  </a:lnTo>
                  <a:lnTo>
                    <a:pt x="446" y="1029"/>
                  </a:lnTo>
                  <a:lnTo>
                    <a:pt x="445" y="1012"/>
                  </a:lnTo>
                  <a:lnTo>
                    <a:pt x="443" y="997"/>
                  </a:lnTo>
                  <a:lnTo>
                    <a:pt x="442" y="983"/>
                  </a:lnTo>
                  <a:lnTo>
                    <a:pt x="443" y="974"/>
                  </a:lnTo>
                  <a:lnTo>
                    <a:pt x="443" y="961"/>
                  </a:lnTo>
                  <a:lnTo>
                    <a:pt x="439" y="948"/>
                  </a:lnTo>
                  <a:lnTo>
                    <a:pt x="435" y="932"/>
                  </a:lnTo>
                  <a:lnTo>
                    <a:pt x="435" y="922"/>
                  </a:lnTo>
                  <a:lnTo>
                    <a:pt x="435" y="906"/>
                  </a:lnTo>
                  <a:lnTo>
                    <a:pt x="435" y="887"/>
                  </a:lnTo>
                  <a:lnTo>
                    <a:pt x="437" y="867"/>
                  </a:lnTo>
                  <a:lnTo>
                    <a:pt x="438" y="849"/>
                  </a:lnTo>
                  <a:lnTo>
                    <a:pt x="438" y="834"/>
                  </a:lnTo>
                  <a:lnTo>
                    <a:pt x="438" y="826"/>
                  </a:lnTo>
                  <a:lnTo>
                    <a:pt x="438" y="821"/>
                  </a:lnTo>
                  <a:lnTo>
                    <a:pt x="438" y="819"/>
                  </a:lnTo>
                  <a:lnTo>
                    <a:pt x="438" y="816"/>
                  </a:lnTo>
                  <a:lnTo>
                    <a:pt x="438" y="811"/>
                  </a:lnTo>
                  <a:lnTo>
                    <a:pt x="437" y="801"/>
                  </a:lnTo>
                  <a:lnTo>
                    <a:pt x="435" y="790"/>
                  </a:lnTo>
                  <a:lnTo>
                    <a:pt x="434" y="781"/>
                  </a:lnTo>
                  <a:lnTo>
                    <a:pt x="432" y="770"/>
                  </a:lnTo>
                  <a:lnTo>
                    <a:pt x="429" y="756"/>
                  </a:lnTo>
                  <a:lnTo>
                    <a:pt x="426" y="736"/>
                  </a:lnTo>
                  <a:lnTo>
                    <a:pt x="424" y="716"/>
                  </a:lnTo>
                  <a:lnTo>
                    <a:pt x="421" y="695"/>
                  </a:lnTo>
                  <a:lnTo>
                    <a:pt x="418" y="677"/>
                  </a:lnTo>
                  <a:lnTo>
                    <a:pt x="415" y="661"/>
                  </a:lnTo>
                  <a:lnTo>
                    <a:pt x="413" y="651"/>
                  </a:lnTo>
                  <a:lnTo>
                    <a:pt x="412" y="647"/>
                  </a:lnTo>
                  <a:lnTo>
                    <a:pt x="411" y="651"/>
                  </a:lnTo>
                  <a:lnTo>
                    <a:pt x="409" y="660"/>
                  </a:lnTo>
                  <a:lnTo>
                    <a:pt x="405" y="673"/>
                  </a:lnTo>
                  <a:lnTo>
                    <a:pt x="401" y="689"/>
                  </a:lnTo>
                  <a:lnTo>
                    <a:pt x="399" y="701"/>
                  </a:lnTo>
                  <a:lnTo>
                    <a:pt x="396" y="718"/>
                  </a:lnTo>
                  <a:lnTo>
                    <a:pt x="394" y="740"/>
                  </a:lnTo>
                  <a:lnTo>
                    <a:pt x="390" y="764"/>
                  </a:lnTo>
                  <a:lnTo>
                    <a:pt x="387" y="788"/>
                  </a:lnTo>
                  <a:lnTo>
                    <a:pt x="384" y="812"/>
                  </a:lnTo>
                  <a:lnTo>
                    <a:pt x="382" y="833"/>
                  </a:lnTo>
                  <a:lnTo>
                    <a:pt x="380" y="849"/>
                  </a:lnTo>
                  <a:lnTo>
                    <a:pt x="380" y="859"/>
                  </a:lnTo>
                  <a:lnTo>
                    <a:pt x="379" y="871"/>
                  </a:lnTo>
                  <a:lnTo>
                    <a:pt x="379" y="887"/>
                  </a:lnTo>
                  <a:lnTo>
                    <a:pt x="378" y="904"/>
                  </a:lnTo>
                  <a:lnTo>
                    <a:pt x="378" y="921"/>
                  </a:lnTo>
                  <a:lnTo>
                    <a:pt x="377" y="935"/>
                  </a:lnTo>
                  <a:lnTo>
                    <a:pt x="375" y="943"/>
                  </a:lnTo>
                  <a:lnTo>
                    <a:pt x="374" y="953"/>
                  </a:lnTo>
                  <a:lnTo>
                    <a:pt x="377" y="964"/>
                  </a:lnTo>
                  <a:lnTo>
                    <a:pt x="379" y="978"/>
                  </a:lnTo>
                  <a:lnTo>
                    <a:pt x="379" y="987"/>
                  </a:lnTo>
                  <a:lnTo>
                    <a:pt x="378" y="1002"/>
                  </a:lnTo>
                  <a:lnTo>
                    <a:pt x="378" y="1019"/>
                  </a:lnTo>
                  <a:lnTo>
                    <a:pt x="377" y="1037"/>
                  </a:lnTo>
                  <a:lnTo>
                    <a:pt x="375" y="1053"/>
                  </a:lnTo>
                  <a:lnTo>
                    <a:pt x="375" y="1063"/>
                  </a:lnTo>
                  <a:lnTo>
                    <a:pt x="375" y="1069"/>
                  </a:lnTo>
                  <a:lnTo>
                    <a:pt x="374" y="1071"/>
                  </a:lnTo>
                  <a:lnTo>
                    <a:pt x="374" y="1074"/>
                  </a:lnTo>
                  <a:lnTo>
                    <a:pt x="373" y="1076"/>
                  </a:lnTo>
                  <a:lnTo>
                    <a:pt x="371" y="1078"/>
                  </a:lnTo>
                  <a:lnTo>
                    <a:pt x="371" y="1079"/>
                  </a:lnTo>
                  <a:lnTo>
                    <a:pt x="371" y="1079"/>
                  </a:lnTo>
                  <a:lnTo>
                    <a:pt x="371" y="1082"/>
                  </a:lnTo>
                  <a:lnTo>
                    <a:pt x="373" y="1084"/>
                  </a:lnTo>
                  <a:lnTo>
                    <a:pt x="373" y="1087"/>
                  </a:lnTo>
                  <a:lnTo>
                    <a:pt x="373" y="1089"/>
                  </a:lnTo>
                  <a:lnTo>
                    <a:pt x="373" y="1097"/>
                  </a:lnTo>
                  <a:lnTo>
                    <a:pt x="373" y="1104"/>
                  </a:lnTo>
                  <a:lnTo>
                    <a:pt x="373" y="1108"/>
                  </a:lnTo>
                  <a:lnTo>
                    <a:pt x="373" y="1112"/>
                  </a:lnTo>
                  <a:lnTo>
                    <a:pt x="371" y="1116"/>
                  </a:lnTo>
                  <a:lnTo>
                    <a:pt x="370" y="1117"/>
                  </a:lnTo>
                  <a:lnTo>
                    <a:pt x="367" y="1118"/>
                  </a:lnTo>
                  <a:lnTo>
                    <a:pt x="363" y="1121"/>
                  </a:lnTo>
                  <a:lnTo>
                    <a:pt x="360" y="1121"/>
                  </a:lnTo>
                  <a:lnTo>
                    <a:pt x="356" y="1122"/>
                  </a:lnTo>
                  <a:lnTo>
                    <a:pt x="353" y="1124"/>
                  </a:lnTo>
                  <a:lnTo>
                    <a:pt x="350" y="1125"/>
                  </a:lnTo>
                  <a:lnTo>
                    <a:pt x="350" y="1126"/>
                  </a:lnTo>
                  <a:lnTo>
                    <a:pt x="350" y="1127"/>
                  </a:lnTo>
                  <a:lnTo>
                    <a:pt x="349" y="1129"/>
                  </a:lnTo>
                  <a:lnTo>
                    <a:pt x="348" y="1129"/>
                  </a:lnTo>
                  <a:lnTo>
                    <a:pt x="345" y="1130"/>
                  </a:lnTo>
                  <a:lnTo>
                    <a:pt x="339" y="1131"/>
                  </a:lnTo>
                  <a:lnTo>
                    <a:pt x="328" y="1133"/>
                  </a:lnTo>
                  <a:lnTo>
                    <a:pt x="316" y="1133"/>
                  </a:lnTo>
                  <a:lnTo>
                    <a:pt x="305" y="1134"/>
                  </a:lnTo>
                  <a:lnTo>
                    <a:pt x="295" y="1134"/>
                  </a:lnTo>
                  <a:lnTo>
                    <a:pt x="290" y="1133"/>
                  </a:lnTo>
                  <a:lnTo>
                    <a:pt x="288" y="1131"/>
                  </a:lnTo>
                  <a:lnTo>
                    <a:pt x="288" y="1130"/>
                  </a:lnTo>
                  <a:lnTo>
                    <a:pt x="288" y="1129"/>
                  </a:lnTo>
                  <a:lnTo>
                    <a:pt x="288" y="1129"/>
                  </a:lnTo>
                  <a:lnTo>
                    <a:pt x="289" y="1127"/>
                  </a:lnTo>
                  <a:lnTo>
                    <a:pt x="289" y="1126"/>
                  </a:lnTo>
                  <a:lnTo>
                    <a:pt x="289" y="1125"/>
                  </a:lnTo>
                  <a:lnTo>
                    <a:pt x="288" y="1122"/>
                  </a:lnTo>
                  <a:lnTo>
                    <a:pt x="288" y="1120"/>
                  </a:lnTo>
                  <a:lnTo>
                    <a:pt x="288" y="1116"/>
                  </a:lnTo>
                  <a:lnTo>
                    <a:pt x="289" y="1113"/>
                  </a:lnTo>
                  <a:lnTo>
                    <a:pt x="290" y="1110"/>
                  </a:lnTo>
                  <a:lnTo>
                    <a:pt x="291" y="1109"/>
                  </a:lnTo>
                  <a:lnTo>
                    <a:pt x="294" y="1107"/>
                  </a:lnTo>
                  <a:lnTo>
                    <a:pt x="297" y="1103"/>
                  </a:lnTo>
                  <a:lnTo>
                    <a:pt x="301" y="1096"/>
                  </a:lnTo>
                  <a:lnTo>
                    <a:pt x="306" y="1087"/>
                  </a:lnTo>
                  <a:lnTo>
                    <a:pt x="310" y="1080"/>
                  </a:lnTo>
                  <a:lnTo>
                    <a:pt x="311" y="1076"/>
                  </a:lnTo>
                  <a:lnTo>
                    <a:pt x="310" y="1076"/>
                  </a:lnTo>
                  <a:lnTo>
                    <a:pt x="308" y="1075"/>
                  </a:lnTo>
                  <a:lnTo>
                    <a:pt x="307" y="1072"/>
                  </a:lnTo>
                  <a:lnTo>
                    <a:pt x="305" y="1069"/>
                  </a:lnTo>
                  <a:lnTo>
                    <a:pt x="303" y="1065"/>
                  </a:lnTo>
                  <a:lnTo>
                    <a:pt x="303" y="1062"/>
                  </a:lnTo>
                  <a:lnTo>
                    <a:pt x="303" y="1057"/>
                  </a:lnTo>
                  <a:lnTo>
                    <a:pt x="303" y="1050"/>
                  </a:lnTo>
                  <a:lnTo>
                    <a:pt x="303" y="1038"/>
                  </a:lnTo>
                  <a:lnTo>
                    <a:pt x="302" y="1028"/>
                  </a:lnTo>
                  <a:lnTo>
                    <a:pt x="301" y="1020"/>
                  </a:lnTo>
                  <a:lnTo>
                    <a:pt x="301" y="1015"/>
                  </a:lnTo>
                  <a:lnTo>
                    <a:pt x="301" y="1008"/>
                  </a:lnTo>
                  <a:lnTo>
                    <a:pt x="302" y="998"/>
                  </a:lnTo>
                  <a:lnTo>
                    <a:pt x="302" y="987"/>
                  </a:lnTo>
                  <a:lnTo>
                    <a:pt x="302" y="972"/>
                  </a:lnTo>
                  <a:lnTo>
                    <a:pt x="302" y="953"/>
                  </a:lnTo>
                  <a:lnTo>
                    <a:pt x="303" y="932"/>
                  </a:lnTo>
                  <a:lnTo>
                    <a:pt x="303" y="913"/>
                  </a:lnTo>
                  <a:lnTo>
                    <a:pt x="303" y="893"/>
                  </a:lnTo>
                  <a:lnTo>
                    <a:pt x="303" y="879"/>
                  </a:lnTo>
                  <a:lnTo>
                    <a:pt x="303" y="868"/>
                  </a:lnTo>
                  <a:lnTo>
                    <a:pt x="305" y="864"/>
                  </a:lnTo>
                  <a:lnTo>
                    <a:pt x="305" y="860"/>
                  </a:lnTo>
                  <a:lnTo>
                    <a:pt x="306" y="851"/>
                  </a:lnTo>
                  <a:lnTo>
                    <a:pt x="306" y="838"/>
                  </a:lnTo>
                  <a:lnTo>
                    <a:pt x="307" y="824"/>
                  </a:lnTo>
                  <a:lnTo>
                    <a:pt x="307" y="813"/>
                  </a:lnTo>
                  <a:lnTo>
                    <a:pt x="307" y="807"/>
                  </a:lnTo>
                  <a:lnTo>
                    <a:pt x="305" y="800"/>
                  </a:lnTo>
                  <a:lnTo>
                    <a:pt x="303" y="791"/>
                  </a:lnTo>
                  <a:lnTo>
                    <a:pt x="299" y="777"/>
                  </a:lnTo>
                  <a:lnTo>
                    <a:pt x="298" y="765"/>
                  </a:lnTo>
                  <a:lnTo>
                    <a:pt x="297" y="748"/>
                  </a:lnTo>
                  <a:lnTo>
                    <a:pt x="295" y="727"/>
                  </a:lnTo>
                  <a:lnTo>
                    <a:pt x="294" y="705"/>
                  </a:lnTo>
                  <a:lnTo>
                    <a:pt x="294" y="682"/>
                  </a:lnTo>
                  <a:lnTo>
                    <a:pt x="294" y="663"/>
                  </a:lnTo>
                  <a:lnTo>
                    <a:pt x="294" y="646"/>
                  </a:lnTo>
                  <a:lnTo>
                    <a:pt x="294" y="635"/>
                  </a:lnTo>
                  <a:lnTo>
                    <a:pt x="294" y="631"/>
                  </a:lnTo>
                  <a:lnTo>
                    <a:pt x="293" y="630"/>
                  </a:lnTo>
                  <a:lnTo>
                    <a:pt x="291" y="630"/>
                  </a:lnTo>
                  <a:lnTo>
                    <a:pt x="290" y="629"/>
                  </a:lnTo>
                  <a:lnTo>
                    <a:pt x="289" y="627"/>
                  </a:lnTo>
                  <a:lnTo>
                    <a:pt x="288" y="626"/>
                  </a:lnTo>
                  <a:lnTo>
                    <a:pt x="286" y="626"/>
                  </a:lnTo>
                  <a:lnTo>
                    <a:pt x="286" y="623"/>
                  </a:lnTo>
                  <a:lnTo>
                    <a:pt x="286" y="620"/>
                  </a:lnTo>
                  <a:lnTo>
                    <a:pt x="286" y="616"/>
                  </a:lnTo>
                  <a:lnTo>
                    <a:pt x="288" y="609"/>
                  </a:lnTo>
                  <a:lnTo>
                    <a:pt x="289" y="601"/>
                  </a:lnTo>
                  <a:lnTo>
                    <a:pt x="290" y="589"/>
                  </a:lnTo>
                  <a:lnTo>
                    <a:pt x="293" y="572"/>
                  </a:lnTo>
                  <a:lnTo>
                    <a:pt x="295" y="555"/>
                  </a:lnTo>
                  <a:lnTo>
                    <a:pt x="298" y="538"/>
                  </a:lnTo>
                  <a:lnTo>
                    <a:pt x="299" y="523"/>
                  </a:lnTo>
                  <a:lnTo>
                    <a:pt x="301" y="512"/>
                  </a:lnTo>
                  <a:lnTo>
                    <a:pt x="299" y="507"/>
                  </a:lnTo>
                  <a:lnTo>
                    <a:pt x="299" y="506"/>
                  </a:lnTo>
                  <a:lnTo>
                    <a:pt x="299" y="504"/>
                  </a:lnTo>
                  <a:lnTo>
                    <a:pt x="299" y="503"/>
                  </a:lnTo>
                  <a:lnTo>
                    <a:pt x="299" y="500"/>
                  </a:lnTo>
                  <a:lnTo>
                    <a:pt x="301" y="498"/>
                  </a:lnTo>
                  <a:lnTo>
                    <a:pt x="302" y="493"/>
                  </a:lnTo>
                  <a:lnTo>
                    <a:pt x="305" y="482"/>
                  </a:lnTo>
                  <a:lnTo>
                    <a:pt x="307" y="474"/>
                  </a:lnTo>
                  <a:lnTo>
                    <a:pt x="311" y="464"/>
                  </a:lnTo>
                  <a:lnTo>
                    <a:pt x="312" y="453"/>
                  </a:lnTo>
                  <a:lnTo>
                    <a:pt x="312" y="440"/>
                  </a:lnTo>
                  <a:lnTo>
                    <a:pt x="311" y="426"/>
                  </a:lnTo>
                  <a:lnTo>
                    <a:pt x="308" y="411"/>
                  </a:lnTo>
                  <a:lnTo>
                    <a:pt x="307" y="396"/>
                  </a:lnTo>
                  <a:lnTo>
                    <a:pt x="307" y="383"/>
                  </a:lnTo>
                  <a:lnTo>
                    <a:pt x="308" y="372"/>
                  </a:lnTo>
                  <a:lnTo>
                    <a:pt x="308" y="368"/>
                  </a:lnTo>
                  <a:lnTo>
                    <a:pt x="307" y="372"/>
                  </a:lnTo>
                  <a:lnTo>
                    <a:pt x="305" y="380"/>
                  </a:lnTo>
                  <a:lnTo>
                    <a:pt x="301" y="392"/>
                  </a:lnTo>
                  <a:lnTo>
                    <a:pt x="297" y="406"/>
                  </a:lnTo>
                  <a:lnTo>
                    <a:pt x="291" y="422"/>
                  </a:lnTo>
                  <a:lnTo>
                    <a:pt x="285" y="439"/>
                  </a:lnTo>
                  <a:lnTo>
                    <a:pt x="281" y="451"/>
                  </a:lnTo>
                  <a:lnTo>
                    <a:pt x="277" y="466"/>
                  </a:lnTo>
                  <a:lnTo>
                    <a:pt x="272" y="486"/>
                  </a:lnTo>
                  <a:lnTo>
                    <a:pt x="267" y="507"/>
                  </a:lnTo>
                  <a:lnTo>
                    <a:pt x="261" y="528"/>
                  </a:lnTo>
                  <a:lnTo>
                    <a:pt x="256" y="548"/>
                  </a:lnTo>
                  <a:lnTo>
                    <a:pt x="251" y="565"/>
                  </a:lnTo>
                  <a:lnTo>
                    <a:pt x="248" y="579"/>
                  </a:lnTo>
                  <a:lnTo>
                    <a:pt x="246" y="589"/>
                  </a:lnTo>
                  <a:lnTo>
                    <a:pt x="244" y="592"/>
                  </a:lnTo>
                  <a:lnTo>
                    <a:pt x="244" y="593"/>
                  </a:lnTo>
                  <a:lnTo>
                    <a:pt x="244" y="596"/>
                  </a:lnTo>
                  <a:lnTo>
                    <a:pt x="243" y="600"/>
                  </a:lnTo>
                  <a:lnTo>
                    <a:pt x="242" y="601"/>
                  </a:lnTo>
                  <a:lnTo>
                    <a:pt x="242" y="603"/>
                  </a:lnTo>
                  <a:lnTo>
                    <a:pt x="240" y="603"/>
                  </a:lnTo>
                  <a:lnTo>
                    <a:pt x="240" y="603"/>
                  </a:lnTo>
                  <a:lnTo>
                    <a:pt x="239" y="604"/>
                  </a:lnTo>
                  <a:lnTo>
                    <a:pt x="239" y="608"/>
                  </a:lnTo>
                  <a:lnTo>
                    <a:pt x="236" y="616"/>
                  </a:lnTo>
                  <a:lnTo>
                    <a:pt x="235" y="623"/>
                  </a:lnTo>
                  <a:lnTo>
                    <a:pt x="234" y="627"/>
                  </a:lnTo>
                  <a:lnTo>
                    <a:pt x="234" y="627"/>
                  </a:lnTo>
                  <a:lnTo>
                    <a:pt x="234" y="627"/>
                  </a:lnTo>
                  <a:lnTo>
                    <a:pt x="234" y="627"/>
                  </a:lnTo>
                  <a:lnTo>
                    <a:pt x="234" y="627"/>
                  </a:lnTo>
                  <a:lnTo>
                    <a:pt x="234" y="627"/>
                  </a:lnTo>
                  <a:lnTo>
                    <a:pt x="235" y="627"/>
                  </a:lnTo>
                  <a:lnTo>
                    <a:pt x="238" y="627"/>
                  </a:lnTo>
                  <a:lnTo>
                    <a:pt x="243" y="627"/>
                  </a:lnTo>
                  <a:lnTo>
                    <a:pt x="250" y="630"/>
                  </a:lnTo>
                  <a:lnTo>
                    <a:pt x="254" y="631"/>
                  </a:lnTo>
                  <a:lnTo>
                    <a:pt x="257" y="634"/>
                  </a:lnTo>
                  <a:lnTo>
                    <a:pt x="260" y="637"/>
                  </a:lnTo>
                  <a:lnTo>
                    <a:pt x="263" y="643"/>
                  </a:lnTo>
                  <a:lnTo>
                    <a:pt x="263" y="652"/>
                  </a:lnTo>
                  <a:lnTo>
                    <a:pt x="261" y="660"/>
                  </a:lnTo>
                  <a:lnTo>
                    <a:pt x="260" y="663"/>
                  </a:lnTo>
                  <a:lnTo>
                    <a:pt x="259" y="665"/>
                  </a:lnTo>
                  <a:lnTo>
                    <a:pt x="257" y="667"/>
                  </a:lnTo>
                  <a:lnTo>
                    <a:pt x="257" y="667"/>
                  </a:lnTo>
                  <a:lnTo>
                    <a:pt x="223" y="809"/>
                  </a:lnTo>
                  <a:lnTo>
                    <a:pt x="223" y="809"/>
                  </a:lnTo>
                  <a:lnTo>
                    <a:pt x="226" y="811"/>
                  </a:lnTo>
                  <a:lnTo>
                    <a:pt x="229" y="812"/>
                  </a:lnTo>
                  <a:lnTo>
                    <a:pt x="234" y="813"/>
                  </a:lnTo>
                  <a:lnTo>
                    <a:pt x="242" y="816"/>
                  </a:lnTo>
                  <a:lnTo>
                    <a:pt x="252" y="819"/>
                  </a:lnTo>
                  <a:lnTo>
                    <a:pt x="260" y="821"/>
                  </a:lnTo>
                  <a:lnTo>
                    <a:pt x="264" y="824"/>
                  </a:lnTo>
                  <a:lnTo>
                    <a:pt x="264" y="825"/>
                  </a:lnTo>
                  <a:lnTo>
                    <a:pt x="265" y="829"/>
                  </a:lnTo>
                  <a:lnTo>
                    <a:pt x="265" y="834"/>
                  </a:lnTo>
                  <a:lnTo>
                    <a:pt x="264" y="846"/>
                  </a:lnTo>
                  <a:lnTo>
                    <a:pt x="261" y="854"/>
                  </a:lnTo>
                  <a:lnTo>
                    <a:pt x="259" y="867"/>
                  </a:lnTo>
                  <a:lnTo>
                    <a:pt x="255" y="887"/>
                  </a:lnTo>
                  <a:lnTo>
                    <a:pt x="250" y="909"/>
                  </a:lnTo>
                  <a:lnTo>
                    <a:pt x="244" y="934"/>
                  </a:lnTo>
                  <a:lnTo>
                    <a:pt x="238" y="961"/>
                  </a:lnTo>
                  <a:lnTo>
                    <a:pt x="231" y="989"/>
                  </a:lnTo>
                  <a:lnTo>
                    <a:pt x="225" y="1015"/>
                  </a:lnTo>
                  <a:lnTo>
                    <a:pt x="219" y="1038"/>
                  </a:lnTo>
                  <a:lnTo>
                    <a:pt x="214" y="1059"/>
                  </a:lnTo>
                  <a:lnTo>
                    <a:pt x="210" y="1076"/>
                  </a:lnTo>
                  <a:lnTo>
                    <a:pt x="208" y="1088"/>
                  </a:lnTo>
                  <a:lnTo>
                    <a:pt x="205" y="1092"/>
                  </a:lnTo>
                  <a:lnTo>
                    <a:pt x="204" y="1093"/>
                  </a:lnTo>
                  <a:lnTo>
                    <a:pt x="201" y="1095"/>
                  </a:lnTo>
                  <a:lnTo>
                    <a:pt x="197" y="1095"/>
                  </a:lnTo>
                  <a:lnTo>
                    <a:pt x="193" y="1096"/>
                  </a:lnTo>
                  <a:lnTo>
                    <a:pt x="191" y="1096"/>
                  </a:lnTo>
                  <a:lnTo>
                    <a:pt x="188" y="1096"/>
                  </a:lnTo>
                  <a:lnTo>
                    <a:pt x="188" y="1096"/>
                  </a:lnTo>
                  <a:lnTo>
                    <a:pt x="188" y="1096"/>
                  </a:lnTo>
                  <a:lnTo>
                    <a:pt x="187" y="1100"/>
                  </a:lnTo>
                  <a:lnTo>
                    <a:pt x="185" y="1104"/>
                  </a:lnTo>
                  <a:lnTo>
                    <a:pt x="183" y="1108"/>
                  </a:lnTo>
                  <a:lnTo>
                    <a:pt x="180" y="1109"/>
                  </a:lnTo>
                  <a:lnTo>
                    <a:pt x="180" y="1109"/>
                  </a:lnTo>
                  <a:lnTo>
                    <a:pt x="180" y="1110"/>
                  </a:lnTo>
                  <a:lnTo>
                    <a:pt x="179" y="1112"/>
                  </a:lnTo>
                  <a:lnTo>
                    <a:pt x="179" y="1114"/>
                  </a:lnTo>
                  <a:lnTo>
                    <a:pt x="178" y="1117"/>
                  </a:lnTo>
                  <a:lnTo>
                    <a:pt x="175" y="1118"/>
                  </a:lnTo>
                  <a:lnTo>
                    <a:pt x="172" y="1120"/>
                  </a:lnTo>
                  <a:lnTo>
                    <a:pt x="168" y="1121"/>
                  </a:lnTo>
                  <a:lnTo>
                    <a:pt x="164" y="1121"/>
                  </a:lnTo>
                  <a:lnTo>
                    <a:pt x="161" y="1121"/>
                  </a:lnTo>
                  <a:lnTo>
                    <a:pt x="157" y="1121"/>
                  </a:lnTo>
                  <a:lnTo>
                    <a:pt x="154" y="1120"/>
                  </a:lnTo>
                  <a:lnTo>
                    <a:pt x="153" y="1120"/>
                  </a:lnTo>
                  <a:lnTo>
                    <a:pt x="153" y="1118"/>
                  </a:lnTo>
                  <a:lnTo>
                    <a:pt x="151" y="1116"/>
                  </a:lnTo>
                  <a:lnTo>
                    <a:pt x="151" y="1116"/>
                  </a:lnTo>
                  <a:lnTo>
                    <a:pt x="150" y="1114"/>
                  </a:lnTo>
                  <a:lnTo>
                    <a:pt x="150" y="1112"/>
                  </a:lnTo>
                  <a:lnTo>
                    <a:pt x="150" y="1110"/>
                  </a:lnTo>
                  <a:lnTo>
                    <a:pt x="150" y="1109"/>
                  </a:lnTo>
                  <a:lnTo>
                    <a:pt x="149" y="1109"/>
                  </a:lnTo>
                  <a:lnTo>
                    <a:pt x="147" y="1109"/>
                  </a:lnTo>
                  <a:lnTo>
                    <a:pt x="145" y="1109"/>
                  </a:lnTo>
                  <a:lnTo>
                    <a:pt x="141" y="1108"/>
                  </a:lnTo>
                  <a:lnTo>
                    <a:pt x="138" y="1107"/>
                  </a:lnTo>
                  <a:lnTo>
                    <a:pt x="137" y="1105"/>
                  </a:lnTo>
                  <a:lnTo>
                    <a:pt x="137" y="1103"/>
                  </a:lnTo>
                  <a:lnTo>
                    <a:pt x="137" y="1101"/>
                  </a:lnTo>
                  <a:lnTo>
                    <a:pt x="137" y="1101"/>
                  </a:lnTo>
                  <a:lnTo>
                    <a:pt x="83" y="1103"/>
                  </a:lnTo>
                  <a:lnTo>
                    <a:pt x="83" y="1104"/>
                  </a:lnTo>
                  <a:lnTo>
                    <a:pt x="83" y="1107"/>
                  </a:lnTo>
                  <a:lnTo>
                    <a:pt x="83" y="1109"/>
                  </a:lnTo>
                  <a:lnTo>
                    <a:pt x="82" y="1112"/>
                  </a:lnTo>
                  <a:lnTo>
                    <a:pt x="79" y="1113"/>
                  </a:lnTo>
                  <a:lnTo>
                    <a:pt x="77" y="1113"/>
                  </a:lnTo>
                  <a:lnTo>
                    <a:pt x="73" y="1113"/>
                  </a:lnTo>
                  <a:lnTo>
                    <a:pt x="70" y="1112"/>
                  </a:lnTo>
                  <a:lnTo>
                    <a:pt x="69" y="1110"/>
                  </a:lnTo>
                  <a:lnTo>
                    <a:pt x="68" y="1108"/>
                  </a:lnTo>
                  <a:lnTo>
                    <a:pt x="66" y="1104"/>
                  </a:lnTo>
                  <a:lnTo>
                    <a:pt x="66" y="1103"/>
                  </a:lnTo>
                  <a:lnTo>
                    <a:pt x="66" y="1101"/>
                  </a:lnTo>
                  <a:lnTo>
                    <a:pt x="60" y="1101"/>
                  </a:lnTo>
                  <a:lnTo>
                    <a:pt x="60" y="1103"/>
                  </a:lnTo>
                  <a:lnTo>
                    <a:pt x="60" y="1104"/>
                  </a:lnTo>
                  <a:lnTo>
                    <a:pt x="58" y="1107"/>
                  </a:lnTo>
                  <a:lnTo>
                    <a:pt x="58" y="1109"/>
                  </a:lnTo>
                  <a:lnTo>
                    <a:pt x="57" y="1112"/>
                  </a:lnTo>
                  <a:lnTo>
                    <a:pt x="56" y="1113"/>
                  </a:lnTo>
                  <a:lnTo>
                    <a:pt x="55" y="1116"/>
                  </a:lnTo>
                  <a:lnTo>
                    <a:pt x="53" y="1117"/>
                  </a:lnTo>
                  <a:lnTo>
                    <a:pt x="53" y="1117"/>
                  </a:lnTo>
                  <a:lnTo>
                    <a:pt x="53" y="1117"/>
                  </a:lnTo>
                  <a:lnTo>
                    <a:pt x="52" y="1117"/>
                  </a:lnTo>
                  <a:lnTo>
                    <a:pt x="52" y="1118"/>
                  </a:lnTo>
                  <a:lnTo>
                    <a:pt x="52" y="1120"/>
                  </a:lnTo>
                  <a:lnTo>
                    <a:pt x="51" y="1122"/>
                  </a:lnTo>
                  <a:lnTo>
                    <a:pt x="51" y="1125"/>
                  </a:lnTo>
                  <a:lnTo>
                    <a:pt x="48" y="1126"/>
                  </a:lnTo>
                  <a:lnTo>
                    <a:pt x="44" y="1126"/>
                  </a:lnTo>
                  <a:lnTo>
                    <a:pt x="38" y="1127"/>
                  </a:lnTo>
                  <a:lnTo>
                    <a:pt x="31" y="1127"/>
                  </a:lnTo>
                  <a:lnTo>
                    <a:pt x="27" y="1126"/>
                  </a:lnTo>
                  <a:lnTo>
                    <a:pt x="26" y="1125"/>
                  </a:lnTo>
                  <a:lnTo>
                    <a:pt x="24" y="1122"/>
                  </a:lnTo>
                  <a:lnTo>
                    <a:pt x="24" y="1121"/>
                  </a:lnTo>
                  <a:lnTo>
                    <a:pt x="23" y="1120"/>
                  </a:lnTo>
                  <a:lnTo>
                    <a:pt x="23" y="1120"/>
                  </a:lnTo>
                  <a:lnTo>
                    <a:pt x="23" y="1120"/>
                  </a:lnTo>
                  <a:lnTo>
                    <a:pt x="22" y="1117"/>
                  </a:lnTo>
                  <a:lnTo>
                    <a:pt x="22" y="1116"/>
                  </a:lnTo>
                  <a:lnTo>
                    <a:pt x="20" y="1113"/>
                  </a:lnTo>
                  <a:lnTo>
                    <a:pt x="20" y="1110"/>
                  </a:lnTo>
                  <a:lnTo>
                    <a:pt x="22" y="1109"/>
                  </a:lnTo>
                  <a:lnTo>
                    <a:pt x="22" y="1108"/>
                  </a:lnTo>
                  <a:lnTo>
                    <a:pt x="19" y="1107"/>
                  </a:lnTo>
                  <a:lnTo>
                    <a:pt x="15" y="1103"/>
                  </a:lnTo>
                  <a:lnTo>
                    <a:pt x="9" y="1097"/>
                  </a:lnTo>
                  <a:lnTo>
                    <a:pt x="3" y="1093"/>
                  </a:lnTo>
                  <a:lnTo>
                    <a:pt x="0" y="1091"/>
                  </a:lnTo>
                  <a:lnTo>
                    <a:pt x="0" y="1087"/>
                  </a:lnTo>
                  <a:lnTo>
                    <a:pt x="1" y="1076"/>
                  </a:lnTo>
                  <a:lnTo>
                    <a:pt x="3" y="1058"/>
                  </a:lnTo>
                  <a:lnTo>
                    <a:pt x="6" y="1037"/>
                  </a:lnTo>
                  <a:lnTo>
                    <a:pt x="10" y="1011"/>
                  </a:lnTo>
                  <a:lnTo>
                    <a:pt x="15" y="982"/>
                  </a:lnTo>
                  <a:lnTo>
                    <a:pt x="22" y="951"/>
                  </a:lnTo>
                  <a:lnTo>
                    <a:pt x="28" y="921"/>
                  </a:lnTo>
                  <a:lnTo>
                    <a:pt x="35" y="889"/>
                  </a:lnTo>
                  <a:lnTo>
                    <a:pt x="41" y="860"/>
                  </a:lnTo>
                  <a:lnTo>
                    <a:pt x="48" y="834"/>
                  </a:lnTo>
                  <a:lnTo>
                    <a:pt x="55" y="811"/>
                  </a:lnTo>
                  <a:lnTo>
                    <a:pt x="57" y="811"/>
                  </a:lnTo>
                  <a:lnTo>
                    <a:pt x="64" y="809"/>
                  </a:lnTo>
                  <a:lnTo>
                    <a:pt x="73" y="808"/>
                  </a:lnTo>
                  <a:lnTo>
                    <a:pt x="82" y="808"/>
                  </a:lnTo>
                  <a:lnTo>
                    <a:pt x="89" y="808"/>
                  </a:lnTo>
                  <a:lnTo>
                    <a:pt x="99" y="809"/>
                  </a:lnTo>
                  <a:lnTo>
                    <a:pt x="112" y="809"/>
                  </a:lnTo>
                  <a:lnTo>
                    <a:pt x="125" y="809"/>
                  </a:lnTo>
                  <a:lnTo>
                    <a:pt x="136" y="809"/>
                  </a:lnTo>
                  <a:lnTo>
                    <a:pt x="140" y="809"/>
                  </a:lnTo>
                  <a:lnTo>
                    <a:pt x="171" y="664"/>
                  </a:lnTo>
                  <a:lnTo>
                    <a:pt x="171" y="664"/>
                  </a:lnTo>
                  <a:lnTo>
                    <a:pt x="170" y="663"/>
                  </a:lnTo>
                  <a:lnTo>
                    <a:pt x="170" y="660"/>
                  </a:lnTo>
                  <a:lnTo>
                    <a:pt x="170" y="654"/>
                  </a:lnTo>
                  <a:lnTo>
                    <a:pt x="171" y="647"/>
                  </a:lnTo>
                  <a:lnTo>
                    <a:pt x="175" y="638"/>
                  </a:lnTo>
                  <a:lnTo>
                    <a:pt x="178" y="634"/>
                  </a:lnTo>
                  <a:lnTo>
                    <a:pt x="179" y="631"/>
                  </a:lnTo>
                  <a:lnTo>
                    <a:pt x="180" y="630"/>
                  </a:lnTo>
                  <a:lnTo>
                    <a:pt x="182" y="630"/>
                  </a:lnTo>
                  <a:lnTo>
                    <a:pt x="182" y="630"/>
                  </a:lnTo>
                  <a:lnTo>
                    <a:pt x="182" y="630"/>
                  </a:lnTo>
                  <a:lnTo>
                    <a:pt x="182" y="629"/>
                  </a:lnTo>
                  <a:lnTo>
                    <a:pt x="183" y="626"/>
                  </a:lnTo>
                  <a:lnTo>
                    <a:pt x="183" y="622"/>
                  </a:lnTo>
                  <a:lnTo>
                    <a:pt x="185" y="618"/>
                  </a:lnTo>
                  <a:lnTo>
                    <a:pt x="187" y="616"/>
                  </a:lnTo>
                  <a:lnTo>
                    <a:pt x="188" y="613"/>
                  </a:lnTo>
                  <a:lnTo>
                    <a:pt x="189" y="610"/>
                  </a:lnTo>
                  <a:lnTo>
                    <a:pt x="192" y="609"/>
                  </a:lnTo>
                  <a:lnTo>
                    <a:pt x="192" y="608"/>
                  </a:lnTo>
                  <a:lnTo>
                    <a:pt x="193" y="606"/>
                  </a:lnTo>
                  <a:lnTo>
                    <a:pt x="197" y="596"/>
                  </a:lnTo>
                  <a:lnTo>
                    <a:pt x="192" y="591"/>
                  </a:lnTo>
                  <a:lnTo>
                    <a:pt x="192" y="589"/>
                  </a:lnTo>
                  <a:lnTo>
                    <a:pt x="193" y="587"/>
                  </a:lnTo>
                  <a:lnTo>
                    <a:pt x="193" y="582"/>
                  </a:lnTo>
                  <a:lnTo>
                    <a:pt x="196" y="576"/>
                  </a:lnTo>
                  <a:lnTo>
                    <a:pt x="197" y="568"/>
                  </a:lnTo>
                  <a:lnTo>
                    <a:pt x="200" y="555"/>
                  </a:lnTo>
                  <a:lnTo>
                    <a:pt x="204" y="540"/>
                  </a:lnTo>
                  <a:lnTo>
                    <a:pt x="206" y="524"/>
                  </a:lnTo>
                  <a:lnTo>
                    <a:pt x="209" y="511"/>
                  </a:lnTo>
                  <a:lnTo>
                    <a:pt x="212" y="500"/>
                  </a:lnTo>
                  <a:lnTo>
                    <a:pt x="213" y="493"/>
                  </a:lnTo>
                  <a:lnTo>
                    <a:pt x="216" y="479"/>
                  </a:lnTo>
                  <a:lnTo>
                    <a:pt x="221" y="462"/>
                  </a:lnTo>
                  <a:lnTo>
                    <a:pt x="225" y="447"/>
                  </a:lnTo>
                  <a:lnTo>
                    <a:pt x="229" y="430"/>
                  </a:lnTo>
                  <a:lnTo>
                    <a:pt x="231" y="415"/>
                  </a:lnTo>
                  <a:lnTo>
                    <a:pt x="234" y="406"/>
                  </a:lnTo>
                  <a:lnTo>
                    <a:pt x="236" y="394"/>
                  </a:lnTo>
                  <a:lnTo>
                    <a:pt x="238" y="388"/>
                  </a:lnTo>
                  <a:lnTo>
                    <a:pt x="239" y="381"/>
                  </a:lnTo>
                  <a:lnTo>
                    <a:pt x="240" y="375"/>
                  </a:lnTo>
                  <a:lnTo>
                    <a:pt x="243" y="362"/>
                  </a:lnTo>
                  <a:lnTo>
                    <a:pt x="246" y="347"/>
                  </a:lnTo>
                  <a:lnTo>
                    <a:pt x="248" y="333"/>
                  </a:lnTo>
                  <a:lnTo>
                    <a:pt x="251" y="324"/>
                  </a:lnTo>
                  <a:lnTo>
                    <a:pt x="254" y="317"/>
                  </a:lnTo>
                  <a:lnTo>
                    <a:pt x="256" y="309"/>
                  </a:lnTo>
                  <a:lnTo>
                    <a:pt x="259" y="305"/>
                  </a:lnTo>
                  <a:lnTo>
                    <a:pt x="259" y="301"/>
                  </a:lnTo>
                  <a:lnTo>
                    <a:pt x="259" y="297"/>
                  </a:lnTo>
                  <a:lnTo>
                    <a:pt x="259" y="290"/>
                  </a:lnTo>
                  <a:lnTo>
                    <a:pt x="260" y="277"/>
                  </a:lnTo>
                  <a:lnTo>
                    <a:pt x="261" y="261"/>
                  </a:lnTo>
                  <a:lnTo>
                    <a:pt x="264" y="246"/>
                  </a:lnTo>
                  <a:lnTo>
                    <a:pt x="267" y="233"/>
                  </a:lnTo>
                  <a:lnTo>
                    <a:pt x="268" y="225"/>
                  </a:lnTo>
                  <a:lnTo>
                    <a:pt x="268" y="222"/>
                  </a:lnTo>
                  <a:lnTo>
                    <a:pt x="269" y="220"/>
                  </a:lnTo>
                  <a:lnTo>
                    <a:pt x="269" y="218"/>
                  </a:lnTo>
                  <a:lnTo>
                    <a:pt x="271" y="215"/>
                  </a:lnTo>
                  <a:lnTo>
                    <a:pt x="272" y="214"/>
                  </a:lnTo>
                  <a:lnTo>
                    <a:pt x="276" y="212"/>
                  </a:lnTo>
                  <a:lnTo>
                    <a:pt x="278" y="211"/>
                  </a:lnTo>
                  <a:lnTo>
                    <a:pt x="282" y="210"/>
                  </a:lnTo>
                  <a:lnTo>
                    <a:pt x="289" y="207"/>
                  </a:lnTo>
                  <a:lnTo>
                    <a:pt x="295" y="205"/>
                  </a:lnTo>
                  <a:lnTo>
                    <a:pt x="303" y="202"/>
                  </a:lnTo>
                  <a:lnTo>
                    <a:pt x="311" y="199"/>
                  </a:lnTo>
                  <a:lnTo>
                    <a:pt x="320" y="194"/>
                  </a:lnTo>
                  <a:lnTo>
                    <a:pt x="331" y="188"/>
                  </a:lnTo>
                  <a:lnTo>
                    <a:pt x="341" y="182"/>
                  </a:lnTo>
                  <a:lnTo>
                    <a:pt x="349" y="177"/>
                  </a:lnTo>
                  <a:lnTo>
                    <a:pt x="353" y="176"/>
                  </a:lnTo>
                  <a:lnTo>
                    <a:pt x="357" y="173"/>
                  </a:lnTo>
                  <a:lnTo>
                    <a:pt x="361" y="169"/>
                  </a:lnTo>
                  <a:lnTo>
                    <a:pt x="363" y="167"/>
                  </a:lnTo>
                  <a:lnTo>
                    <a:pt x="366" y="165"/>
                  </a:lnTo>
                  <a:lnTo>
                    <a:pt x="366" y="164"/>
                  </a:lnTo>
                  <a:lnTo>
                    <a:pt x="366" y="164"/>
                  </a:lnTo>
                  <a:lnTo>
                    <a:pt x="367" y="163"/>
                  </a:lnTo>
                  <a:lnTo>
                    <a:pt x="367" y="160"/>
                  </a:lnTo>
                  <a:lnTo>
                    <a:pt x="369" y="157"/>
                  </a:lnTo>
                  <a:lnTo>
                    <a:pt x="370" y="156"/>
                  </a:lnTo>
                  <a:lnTo>
                    <a:pt x="371" y="155"/>
                  </a:lnTo>
                  <a:lnTo>
                    <a:pt x="373" y="155"/>
                  </a:lnTo>
                  <a:lnTo>
                    <a:pt x="374" y="155"/>
                  </a:lnTo>
                  <a:lnTo>
                    <a:pt x="374" y="142"/>
                  </a:lnTo>
                  <a:lnTo>
                    <a:pt x="374" y="142"/>
                  </a:lnTo>
                  <a:lnTo>
                    <a:pt x="374" y="140"/>
                  </a:lnTo>
                  <a:lnTo>
                    <a:pt x="373" y="138"/>
                  </a:lnTo>
                  <a:lnTo>
                    <a:pt x="371" y="135"/>
                  </a:lnTo>
                  <a:lnTo>
                    <a:pt x="371" y="133"/>
                  </a:lnTo>
                  <a:lnTo>
                    <a:pt x="370" y="130"/>
                  </a:lnTo>
                  <a:lnTo>
                    <a:pt x="369" y="126"/>
                  </a:lnTo>
                  <a:lnTo>
                    <a:pt x="369" y="122"/>
                  </a:lnTo>
                  <a:lnTo>
                    <a:pt x="367" y="119"/>
                  </a:lnTo>
                  <a:lnTo>
                    <a:pt x="367" y="118"/>
                  </a:lnTo>
                  <a:lnTo>
                    <a:pt x="367" y="117"/>
                  </a:lnTo>
                  <a:lnTo>
                    <a:pt x="366" y="117"/>
                  </a:lnTo>
                  <a:lnTo>
                    <a:pt x="365" y="117"/>
                  </a:lnTo>
                  <a:lnTo>
                    <a:pt x="363" y="117"/>
                  </a:lnTo>
                  <a:lnTo>
                    <a:pt x="361" y="116"/>
                  </a:lnTo>
                  <a:lnTo>
                    <a:pt x="360" y="114"/>
                  </a:lnTo>
                  <a:lnTo>
                    <a:pt x="358" y="110"/>
                  </a:lnTo>
                  <a:lnTo>
                    <a:pt x="357" y="106"/>
                  </a:lnTo>
                  <a:lnTo>
                    <a:pt x="357" y="102"/>
                  </a:lnTo>
                  <a:lnTo>
                    <a:pt x="356" y="100"/>
                  </a:lnTo>
                  <a:lnTo>
                    <a:pt x="354" y="97"/>
                  </a:lnTo>
                  <a:lnTo>
                    <a:pt x="354" y="93"/>
                  </a:lnTo>
                  <a:lnTo>
                    <a:pt x="353" y="89"/>
                  </a:lnTo>
                  <a:lnTo>
                    <a:pt x="353" y="87"/>
                  </a:lnTo>
                  <a:lnTo>
                    <a:pt x="354" y="84"/>
                  </a:lnTo>
                  <a:lnTo>
                    <a:pt x="356" y="83"/>
                  </a:lnTo>
                  <a:lnTo>
                    <a:pt x="356" y="83"/>
                  </a:lnTo>
                  <a:lnTo>
                    <a:pt x="356" y="83"/>
                  </a:lnTo>
                  <a:lnTo>
                    <a:pt x="357" y="83"/>
                  </a:lnTo>
                  <a:lnTo>
                    <a:pt x="357" y="83"/>
                  </a:lnTo>
                  <a:lnTo>
                    <a:pt x="357" y="83"/>
                  </a:lnTo>
                  <a:lnTo>
                    <a:pt x="357" y="81"/>
                  </a:lnTo>
                  <a:lnTo>
                    <a:pt x="358" y="79"/>
                  </a:lnTo>
                  <a:lnTo>
                    <a:pt x="358" y="74"/>
                  </a:lnTo>
                  <a:lnTo>
                    <a:pt x="358" y="66"/>
                  </a:lnTo>
                  <a:lnTo>
                    <a:pt x="358" y="55"/>
                  </a:lnTo>
                  <a:lnTo>
                    <a:pt x="357" y="47"/>
                  </a:lnTo>
                  <a:lnTo>
                    <a:pt x="357" y="45"/>
                  </a:lnTo>
                  <a:lnTo>
                    <a:pt x="357" y="44"/>
                  </a:lnTo>
                  <a:lnTo>
                    <a:pt x="358" y="41"/>
                  </a:lnTo>
                  <a:lnTo>
                    <a:pt x="360" y="37"/>
                  </a:lnTo>
                  <a:lnTo>
                    <a:pt x="361" y="33"/>
                  </a:lnTo>
                  <a:lnTo>
                    <a:pt x="362" y="28"/>
                  </a:lnTo>
                  <a:lnTo>
                    <a:pt x="365" y="24"/>
                  </a:lnTo>
                  <a:lnTo>
                    <a:pt x="371" y="17"/>
                  </a:lnTo>
                  <a:lnTo>
                    <a:pt x="383" y="9"/>
                  </a:lnTo>
                  <a:lnTo>
                    <a:pt x="395" y="4"/>
                  </a:lnTo>
                  <a:lnTo>
                    <a:pt x="405"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309"/>
            <p:cNvSpPr>
              <a:spLocks/>
            </p:cNvSpPr>
            <p:nvPr/>
          </p:nvSpPr>
          <p:spPr bwMode="auto">
            <a:xfrm>
              <a:off x="8631238" y="2789238"/>
              <a:ext cx="134938" cy="195263"/>
            </a:xfrm>
            <a:custGeom>
              <a:avLst/>
              <a:gdLst>
                <a:gd name="T0" fmla="*/ 8 w 85"/>
                <a:gd name="T1" fmla="*/ 0 h 123"/>
                <a:gd name="T2" fmla="*/ 14 w 85"/>
                <a:gd name="T3" fmla="*/ 4 h 123"/>
                <a:gd name="T4" fmla="*/ 28 w 85"/>
                <a:gd name="T5" fmla="*/ 13 h 123"/>
                <a:gd name="T6" fmla="*/ 37 w 85"/>
                <a:gd name="T7" fmla="*/ 21 h 123"/>
                <a:gd name="T8" fmla="*/ 45 w 85"/>
                <a:gd name="T9" fmla="*/ 25 h 123"/>
                <a:gd name="T10" fmla="*/ 50 w 85"/>
                <a:gd name="T11" fmla="*/ 26 h 123"/>
                <a:gd name="T12" fmla="*/ 59 w 85"/>
                <a:gd name="T13" fmla="*/ 21 h 123"/>
                <a:gd name="T14" fmla="*/ 72 w 85"/>
                <a:gd name="T15" fmla="*/ 10 h 123"/>
                <a:gd name="T16" fmla="*/ 80 w 85"/>
                <a:gd name="T17" fmla="*/ 1 h 123"/>
                <a:gd name="T18" fmla="*/ 81 w 85"/>
                <a:gd name="T19" fmla="*/ 2 h 123"/>
                <a:gd name="T20" fmla="*/ 84 w 85"/>
                <a:gd name="T21" fmla="*/ 6 h 123"/>
                <a:gd name="T22" fmla="*/ 85 w 85"/>
                <a:gd name="T23" fmla="*/ 10 h 123"/>
                <a:gd name="T24" fmla="*/ 85 w 85"/>
                <a:gd name="T25" fmla="*/ 12 h 123"/>
                <a:gd name="T26" fmla="*/ 84 w 85"/>
                <a:gd name="T27" fmla="*/ 19 h 123"/>
                <a:gd name="T28" fmla="*/ 84 w 85"/>
                <a:gd name="T29" fmla="*/ 25 h 123"/>
                <a:gd name="T30" fmla="*/ 84 w 85"/>
                <a:gd name="T31" fmla="*/ 48 h 123"/>
                <a:gd name="T32" fmla="*/ 80 w 85"/>
                <a:gd name="T33" fmla="*/ 76 h 123"/>
                <a:gd name="T34" fmla="*/ 76 w 85"/>
                <a:gd name="T35" fmla="*/ 101 h 123"/>
                <a:gd name="T36" fmla="*/ 73 w 85"/>
                <a:gd name="T37" fmla="*/ 111 h 123"/>
                <a:gd name="T38" fmla="*/ 71 w 85"/>
                <a:gd name="T39" fmla="*/ 98 h 123"/>
                <a:gd name="T40" fmla="*/ 64 w 85"/>
                <a:gd name="T41" fmla="*/ 72 h 123"/>
                <a:gd name="T42" fmla="*/ 59 w 85"/>
                <a:gd name="T43" fmla="*/ 48 h 123"/>
                <a:gd name="T44" fmla="*/ 59 w 85"/>
                <a:gd name="T45" fmla="*/ 42 h 123"/>
                <a:gd name="T46" fmla="*/ 62 w 85"/>
                <a:gd name="T47" fmla="*/ 38 h 123"/>
                <a:gd name="T48" fmla="*/ 63 w 85"/>
                <a:gd name="T49" fmla="*/ 34 h 123"/>
                <a:gd name="T50" fmla="*/ 80 w 85"/>
                <a:gd name="T51" fmla="*/ 56 h 123"/>
                <a:gd name="T52" fmla="*/ 73 w 85"/>
                <a:gd name="T53" fmla="*/ 47 h 123"/>
                <a:gd name="T54" fmla="*/ 64 w 85"/>
                <a:gd name="T55" fmla="*/ 33 h 123"/>
                <a:gd name="T56" fmla="*/ 59 w 85"/>
                <a:gd name="T57" fmla="*/ 27 h 123"/>
                <a:gd name="T58" fmla="*/ 54 w 85"/>
                <a:gd name="T59" fmla="*/ 26 h 123"/>
                <a:gd name="T60" fmla="*/ 49 w 85"/>
                <a:gd name="T61" fmla="*/ 26 h 123"/>
                <a:gd name="T62" fmla="*/ 42 w 85"/>
                <a:gd name="T63" fmla="*/ 26 h 123"/>
                <a:gd name="T64" fmla="*/ 39 w 85"/>
                <a:gd name="T65" fmla="*/ 25 h 123"/>
                <a:gd name="T66" fmla="*/ 37 w 85"/>
                <a:gd name="T67" fmla="*/ 22 h 123"/>
                <a:gd name="T68" fmla="*/ 34 w 85"/>
                <a:gd name="T69" fmla="*/ 23 h 123"/>
                <a:gd name="T70" fmla="*/ 30 w 85"/>
                <a:gd name="T71" fmla="*/ 26 h 123"/>
                <a:gd name="T72" fmla="*/ 24 w 85"/>
                <a:gd name="T73" fmla="*/ 33 h 123"/>
                <a:gd name="T74" fmla="*/ 17 w 85"/>
                <a:gd name="T75" fmla="*/ 39 h 123"/>
                <a:gd name="T76" fmla="*/ 12 w 85"/>
                <a:gd name="T77" fmla="*/ 47 h 123"/>
                <a:gd name="T78" fmla="*/ 11 w 85"/>
                <a:gd name="T79" fmla="*/ 52 h 123"/>
                <a:gd name="T80" fmla="*/ 11 w 85"/>
                <a:gd name="T81" fmla="*/ 52 h 123"/>
                <a:gd name="T82" fmla="*/ 13 w 85"/>
                <a:gd name="T83" fmla="*/ 50 h 123"/>
                <a:gd name="T84" fmla="*/ 18 w 85"/>
                <a:gd name="T85" fmla="*/ 43 h 123"/>
                <a:gd name="T86" fmla="*/ 24 w 85"/>
                <a:gd name="T87" fmla="*/ 36 h 123"/>
                <a:gd name="T88" fmla="*/ 29 w 85"/>
                <a:gd name="T89" fmla="*/ 33 h 123"/>
                <a:gd name="T90" fmla="*/ 32 w 85"/>
                <a:gd name="T91" fmla="*/ 31 h 123"/>
                <a:gd name="T92" fmla="*/ 35 w 85"/>
                <a:gd name="T93" fmla="*/ 31 h 123"/>
                <a:gd name="T94" fmla="*/ 38 w 85"/>
                <a:gd name="T95" fmla="*/ 34 h 123"/>
                <a:gd name="T96" fmla="*/ 39 w 85"/>
                <a:gd name="T97" fmla="*/ 38 h 123"/>
                <a:gd name="T98" fmla="*/ 22 w 85"/>
                <a:gd name="T99" fmla="*/ 123 h 123"/>
                <a:gd name="T100" fmla="*/ 18 w 85"/>
                <a:gd name="T101" fmla="*/ 110 h 123"/>
                <a:gd name="T102" fmla="*/ 12 w 85"/>
                <a:gd name="T103" fmla="*/ 78 h 123"/>
                <a:gd name="T104" fmla="*/ 5 w 85"/>
                <a:gd name="T105" fmla="*/ 50 h 123"/>
                <a:gd name="T106" fmla="*/ 1 w 85"/>
                <a:gd name="T107" fmla="*/ 29 h 123"/>
                <a:gd name="T108" fmla="*/ 0 w 85"/>
                <a:gd name="T109" fmla="*/ 12 h 123"/>
                <a:gd name="T110" fmla="*/ 0 w 85"/>
                <a:gd name="T111" fmla="*/ 9 h 123"/>
                <a:gd name="T112" fmla="*/ 1 w 85"/>
                <a:gd name="T113" fmla="*/ 5 h 123"/>
                <a:gd name="T114" fmla="*/ 3 w 85"/>
                <a:gd name="T115" fmla="*/ 1 h 123"/>
                <a:gd name="T116" fmla="*/ 7 w 85"/>
                <a:gd name="T1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123">
                  <a:moveTo>
                    <a:pt x="7" y="0"/>
                  </a:moveTo>
                  <a:lnTo>
                    <a:pt x="8" y="0"/>
                  </a:lnTo>
                  <a:lnTo>
                    <a:pt x="9" y="1"/>
                  </a:lnTo>
                  <a:lnTo>
                    <a:pt x="14" y="4"/>
                  </a:lnTo>
                  <a:lnTo>
                    <a:pt x="21" y="8"/>
                  </a:lnTo>
                  <a:lnTo>
                    <a:pt x="28" y="13"/>
                  </a:lnTo>
                  <a:lnTo>
                    <a:pt x="33" y="17"/>
                  </a:lnTo>
                  <a:lnTo>
                    <a:pt x="37" y="21"/>
                  </a:lnTo>
                  <a:lnTo>
                    <a:pt x="41" y="23"/>
                  </a:lnTo>
                  <a:lnTo>
                    <a:pt x="45" y="25"/>
                  </a:lnTo>
                  <a:lnTo>
                    <a:pt x="49" y="25"/>
                  </a:lnTo>
                  <a:lnTo>
                    <a:pt x="50" y="26"/>
                  </a:lnTo>
                  <a:lnTo>
                    <a:pt x="54" y="25"/>
                  </a:lnTo>
                  <a:lnTo>
                    <a:pt x="59" y="21"/>
                  </a:lnTo>
                  <a:lnTo>
                    <a:pt x="67" y="16"/>
                  </a:lnTo>
                  <a:lnTo>
                    <a:pt x="72" y="10"/>
                  </a:lnTo>
                  <a:lnTo>
                    <a:pt x="76" y="6"/>
                  </a:lnTo>
                  <a:lnTo>
                    <a:pt x="80" y="1"/>
                  </a:lnTo>
                  <a:lnTo>
                    <a:pt x="81" y="1"/>
                  </a:lnTo>
                  <a:lnTo>
                    <a:pt x="81" y="2"/>
                  </a:lnTo>
                  <a:lnTo>
                    <a:pt x="83" y="5"/>
                  </a:lnTo>
                  <a:lnTo>
                    <a:pt x="84" y="6"/>
                  </a:lnTo>
                  <a:lnTo>
                    <a:pt x="85" y="9"/>
                  </a:lnTo>
                  <a:lnTo>
                    <a:pt x="85" y="10"/>
                  </a:lnTo>
                  <a:lnTo>
                    <a:pt x="85" y="12"/>
                  </a:lnTo>
                  <a:lnTo>
                    <a:pt x="85" y="12"/>
                  </a:lnTo>
                  <a:lnTo>
                    <a:pt x="85" y="16"/>
                  </a:lnTo>
                  <a:lnTo>
                    <a:pt x="84" y="19"/>
                  </a:lnTo>
                  <a:lnTo>
                    <a:pt x="84" y="21"/>
                  </a:lnTo>
                  <a:lnTo>
                    <a:pt x="84" y="25"/>
                  </a:lnTo>
                  <a:lnTo>
                    <a:pt x="84" y="35"/>
                  </a:lnTo>
                  <a:lnTo>
                    <a:pt x="84" y="48"/>
                  </a:lnTo>
                  <a:lnTo>
                    <a:pt x="83" y="63"/>
                  </a:lnTo>
                  <a:lnTo>
                    <a:pt x="80" y="76"/>
                  </a:lnTo>
                  <a:lnTo>
                    <a:pt x="77" y="90"/>
                  </a:lnTo>
                  <a:lnTo>
                    <a:pt x="76" y="101"/>
                  </a:lnTo>
                  <a:lnTo>
                    <a:pt x="75" y="108"/>
                  </a:lnTo>
                  <a:lnTo>
                    <a:pt x="73" y="111"/>
                  </a:lnTo>
                  <a:lnTo>
                    <a:pt x="73" y="107"/>
                  </a:lnTo>
                  <a:lnTo>
                    <a:pt x="71" y="98"/>
                  </a:lnTo>
                  <a:lnTo>
                    <a:pt x="67" y="85"/>
                  </a:lnTo>
                  <a:lnTo>
                    <a:pt x="64" y="72"/>
                  </a:lnTo>
                  <a:lnTo>
                    <a:pt x="60" y="57"/>
                  </a:lnTo>
                  <a:lnTo>
                    <a:pt x="59" y="48"/>
                  </a:lnTo>
                  <a:lnTo>
                    <a:pt x="58" y="43"/>
                  </a:lnTo>
                  <a:lnTo>
                    <a:pt x="59" y="42"/>
                  </a:lnTo>
                  <a:lnTo>
                    <a:pt x="60" y="39"/>
                  </a:lnTo>
                  <a:lnTo>
                    <a:pt x="62" y="38"/>
                  </a:lnTo>
                  <a:lnTo>
                    <a:pt x="63" y="35"/>
                  </a:lnTo>
                  <a:lnTo>
                    <a:pt x="63" y="34"/>
                  </a:lnTo>
                  <a:lnTo>
                    <a:pt x="63" y="33"/>
                  </a:lnTo>
                  <a:lnTo>
                    <a:pt x="80" y="56"/>
                  </a:lnTo>
                  <a:lnTo>
                    <a:pt x="77" y="53"/>
                  </a:lnTo>
                  <a:lnTo>
                    <a:pt x="73" y="47"/>
                  </a:lnTo>
                  <a:lnTo>
                    <a:pt x="68" y="39"/>
                  </a:lnTo>
                  <a:lnTo>
                    <a:pt x="64" y="33"/>
                  </a:lnTo>
                  <a:lnTo>
                    <a:pt x="62" y="29"/>
                  </a:lnTo>
                  <a:lnTo>
                    <a:pt x="59" y="27"/>
                  </a:lnTo>
                  <a:lnTo>
                    <a:pt x="58" y="26"/>
                  </a:lnTo>
                  <a:lnTo>
                    <a:pt x="54" y="26"/>
                  </a:lnTo>
                  <a:lnTo>
                    <a:pt x="51" y="26"/>
                  </a:lnTo>
                  <a:lnTo>
                    <a:pt x="49" y="26"/>
                  </a:lnTo>
                  <a:lnTo>
                    <a:pt x="45" y="26"/>
                  </a:lnTo>
                  <a:lnTo>
                    <a:pt x="42" y="26"/>
                  </a:lnTo>
                  <a:lnTo>
                    <a:pt x="41" y="26"/>
                  </a:lnTo>
                  <a:lnTo>
                    <a:pt x="39" y="25"/>
                  </a:lnTo>
                  <a:lnTo>
                    <a:pt x="38" y="23"/>
                  </a:lnTo>
                  <a:lnTo>
                    <a:pt x="37" y="22"/>
                  </a:lnTo>
                  <a:lnTo>
                    <a:pt x="35" y="22"/>
                  </a:lnTo>
                  <a:lnTo>
                    <a:pt x="34" y="23"/>
                  </a:lnTo>
                  <a:lnTo>
                    <a:pt x="33" y="25"/>
                  </a:lnTo>
                  <a:lnTo>
                    <a:pt x="30" y="26"/>
                  </a:lnTo>
                  <a:lnTo>
                    <a:pt x="26" y="29"/>
                  </a:lnTo>
                  <a:lnTo>
                    <a:pt x="24" y="33"/>
                  </a:lnTo>
                  <a:lnTo>
                    <a:pt x="20" y="35"/>
                  </a:lnTo>
                  <a:lnTo>
                    <a:pt x="17" y="39"/>
                  </a:lnTo>
                  <a:lnTo>
                    <a:pt x="14" y="43"/>
                  </a:lnTo>
                  <a:lnTo>
                    <a:pt x="12" y="47"/>
                  </a:lnTo>
                  <a:lnTo>
                    <a:pt x="11" y="50"/>
                  </a:lnTo>
                  <a:lnTo>
                    <a:pt x="11" y="52"/>
                  </a:lnTo>
                  <a:lnTo>
                    <a:pt x="9" y="52"/>
                  </a:lnTo>
                  <a:lnTo>
                    <a:pt x="11" y="52"/>
                  </a:lnTo>
                  <a:lnTo>
                    <a:pt x="11" y="51"/>
                  </a:lnTo>
                  <a:lnTo>
                    <a:pt x="13" y="50"/>
                  </a:lnTo>
                  <a:lnTo>
                    <a:pt x="16" y="47"/>
                  </a:lnTo>
                  <a:lnTo>
                    <a:pt x="18" y="43"/>
                  </a:lnTo>
                  <a:lnTo>
                    <a:pt x="21" y="40"/>
                  </a:lnTo>
                  <a:lnTo>
                    <a:pt x="24" y="36"/>
                  </a:lnTo>
                  <a:lnTo>
                    <a:pt x="26" y="34"/>
                  </a:lnTo>
                  <a:lnTo>
                    <a:pt x="29" y="33"/>
                  </a:lnTo>
                  <a:lnTo>
                    <a:pt x="30" y="31"/>
                  </a:lnTo>
                  <a:lnTo>
                    <a:pt x="32" y="31"/>
                  </a:lnTo>
                  <a:lnTo>
                    <a:pt x="34" y="30"/>
                  </a:lnTo>
                  <a:lnTo>
                    <a:pt x="35" y="31"/>
                  </a:lnTo>
                  <a:lnTo>
                    <a:pt x="37" y="33"/>
                  </a:lnTo>
                  <a:lnTo>
                    <a:pt x="38" y="34"/>
                  </a:lnTo>
                  <a:lnTo>
                    <a:pt x="38" y="35"/>
                  </a:lnTo>
                  <a:lnTo>
                    <a:pt x="39" y="38"/>
                  </a:lnTo>
                  <a:lnTo>
                    <a:pt x="39" y="38"/>
                  </a:lnTo>
                  <a:lnTo>
                    <a:pt x="22" y="123"/>
                  </a:lnTo>
                  <a:lnTo>
                    <a:pt x="21" y="119"/>
                  </a:lnTo>
                  <a:lnTo>
                    <a:pt x="18" y="110"/>
                  </a:lnTo>
                  <a:lnTo>
                    <a:pt x="16" y="95"/>
                  </a:lnTo>
                  <a:lnTo>
                    <a:pt x="12" y="78"/>
                  </a:lnTo>
                  <a:lnTo>
                    <a:pt x="8" y="63"/>
                  </a:lnTo>
                  <a:lnTo>
                    <a:pt x="5" y="50"/>
                  </a:lnTo>
                  <a:lnTo>
                    <a:pt x="3" y="40"/>
                  </a:lnTo>
                  <a:lnTo>
                    <a:pt x="1" y="29"/>
                  </a:lnTo>
                  <a:lnTo>
                    <a:pt x="1" y="19"/>
                  </a:lnTo>
                  <a:lnTo>
                    <a:pt x="0" y="12"/>
                  </a:lnTo>
                  <a:lnTo>
                    <a:pt x="0" y="9"/>
                  </a:lnTo>
                  <a:lnTo>
                    <a:pt x="0" y="9"/>
                  </a:lnTo>
                  <a:lnTo>
                    <a:pt x="1" y="6"/>
                  </a:lnTo>
                  <a:lnTo>
                    <a:pt x="1" y="5"/>
                  </a:lnTo>
                  <a:lnTo>
                    <a:pt x="3" y="2"/>
                  </a:lnTo>
                  <a:lnTo>
                    <a:pt x="3" y="1"/>
                  </a:lnTo>
                  <a:lnTo>
                    <a:pt x="5" y="0"/>
                  </a:lnTo>
                  <a:lnTo>
                    <a:pt x="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5826109" y="1837907"/>
            <a:ext cx="1814983" cy="4454253"/>
            <a:chOff x="3211513" y="4545013"/>
            <a:chExt cx="744538" cy="1827213"/>
          </a:xfrm>
        </p:grpSpPr>
        <p:sp>
          <p:nvSpPr>
            <p:cNvPr id="30" name="Freeform 310"/>
            <p:cNvSpPr>
              <a:spLocks noEditPoints="1"/>
            </p:cNvSpPr>
            <p:nvPr/>
          </p:nvSpPr>
          <p:spPr bwMode="auto">
            <a:xfrm>
              <a:off x="3211513" y="4545013"/>
              <a:ext cx="744538" cy="1827213"/>
            </a:xfrm>
            <a:custGeom>
              <a:avLst/>
              <a:gdLst>
                <a:gd name="T0" fmla="*/ 42 w 469"/>
                <a:gd name="T1" fmla="*/ 0 h 1151"/>
                <a:gd name="T2" fmla="*/ 50 w 469"/>
                <a:gd name="T3" fmla="*/ 73 h 1151"/>
                <a:gd name="T4" fmla="*/ 64 w 469"/>
                <a:gd name="T5" fmla="*/ 124 h 1151"/>
                <a:gd name="T6" fmla="*/ 113 w 469"/>
                <a:gd name="T7" fmla="*/ 249 h 1151"/>
                <a:gd name="T8" fmla="*/ 158 w 469"/>
                <a:gd name="T9" fmla="*/ 297 h 1151"/>
                <a:gd name="T10" fmla="*/ 181 w 469"/>
                <a:gd name="T11" fmla="*/ 288 h 1151"/>
                <a:gd name="T12" fmla="*/ 183 w 469"/>
                <a:gd name="T13" fmla="*/ 253 h 1151"/>
                <a:gd name="T14" fmla="*/ 220 w 469"/>
                <a:gd name="T15" fmla="*/ 192 h 1151"/>
                <a:gd name="T16" fmla="*/ 289 w 469"/>
                <a:gd name="T17" fmla="*/ 250 h 1151"/>
                <a:gd name="T18" fmla="*/ 287 w 469"/>
                <a:gd name="T19" fmla="*/ 283 h 1151"/>
                <a:gd name="T20" fmla="*/ 272 w 469"/>
                <a:gd name="T21" fmla="*/ 306 h 1151"/>
                <a:gd name="T22" fmla="*/ 302 w 469"/>
                <a:gd name="T23" fmla="*/ 305 h 1151"/>
                <a:gd name="T24" fmla="*/ 332 w 469"/>
                <a:gd name="T25" fmla="*/ 276 h 1151"/>
                <a:gd name="T26" fmla="*/ 389 w 469"/>
                <a:gd name="T27" fmla="*/ 153 h 1151"/>
                <a:gd name="T28" fmla="*/ 412 w 469"/>
                <a:gd name="T29" fmla="*/ 89 h 1151"/>
                <a:gd name="T30" fmla="*/ 433 w 469"/>
                <a:gd name="T31" fmla="*/ 22 h 1151"/>
                <a:gd name="T32" fmla="*/ 454 w 469"/>
                <a:gd name="T33" fmla="*/ 31 h 1151"/>
                <a:gd name="T34" fmla="*/ 462 w 469"/>
                <a:gd name="T35" fmla="*/ 42 h 1151"/>
                <a:gd name="T36" fmla="*/ 448 w 469"/>
                <a:gd name="T37" fmla="*/ 93 h 1151"/>
                <a:gd name="T38" fmla="*/ 465 w 469"/>
                <a:gd name="T39" fmla="*/ 147 h 1151"/>
                <a:gd name="T40" fmla="*/ 420 w 469"/>
                <a:gd name="T41" fmla="*/ 234 h 1151"/>
                <a:gd name="T42" fmla="*/ 384 w 469"/>
                <a:gd name="T43" fmla="*/ 332 h 1151"/>
                <a:gd name="T44" fmla="*/ 343 w 469"/>
                <a:gd name="T45" fmla="*/ 458 h 1151"/>
                <a:gd name="T46" fmla="*/ 359 w 469"/>
                <a:gd name="T47" fmla="*/ 679 h 1151"/>
                <a:gd name="T48" fmla="*/ 323 w 469"/>
                <a:gd name="T49" fmla="*/ 738 h 1151"/>
                <a:gd name="T50" fmla="*/ 332 w 469"/>
                <a:gd name="T51" fmla="*/ 861 h 1151"/>
                <a:gd name="T52" fmla="*/ 338 w 469"/>
                <a:gd name="T53" fmla="*/ 933 h 1151"/>
                <a:gd name="T54" fmla="*/ 347 w 469"/>
                <a:gd name="T55" fmla="*/ 1056 h 1151"/>
                <a:gd name="T56" fmla="*/ 344 w 469"/>
                <a:gd name="T57" fmla="*/ 1085 h 1151"/>
                <a:gd name="T58" fmla="*/ 374 w 469"/>
                <a:gd name="T59" fmla="*/ 1142 h 1151"/>
                <a:gd name="T60" fmla="*/ 350 w 469"/>
                <a:gd name="T61" fmla="*/ 1151 h 1151"/>
                <a:gd name="T62" fmla="*/ 317 w 469"/>
                <a:gd name="T63" fmla="*/ 1139 h 1151"/>
                <a:gd name="T64" fmla="*/ 296 w 469"/>
                <a:gd name="T65" fmla="*/ 1123 h 1151"/>
                <a:gd name="T66" fmla="*/ 293 w 469"/>
                <a:gd name="T67" fmla="*/ 1084 h 1151"/>
                <a:gd name="T68" fmla="*/ 283 w 469"/>
                <a:gd name="T69" fmla="*/ 1005 h 1151"/>
                <a:gd name="T70" fmla="*/ 275 w 469"/>
                <a:gd name="T71" fmla="*/ 920 h 1151"/>
                <a:gd name="T72" fmla="*/ 255 w 469"/>
                <a:gd name="T73" fmla="*/ 830 h 1151"/>
                <a:gd name="T74" fmla="*/ 220 w 469"/>
                <a:gd name="T75" fmla="*/ 713 h 1151"/>
                <a:gd name="T76" fmla="*/ 190 w 469"/>
                <a:gd name="T77" fmla="*/ 827 h 1151"/>
                <a:gd name="T78" fmla="*/ 175 w 469"/>
                <a:gd name="T79" fmla="*/ 939 h 1151"/>
                <a:gd name="T80" fmla="*/ 156 w 469"/>
                <a:gd name="T81" fmla="*/ 1052 h 1151"/>
                <a:gd name="T82" fmla="*/ 162 w 469"/>
                <a:gd name="T83" fmla="*/ 1113 h 1151"/>
                <a:gd name="T84" fmla="*/ 141 w 469"/>
                <a:gd name="T85" fmla="*/ 1136 h 1151"/>
                <a:gd name="T86" fmla="*/ 113 w 469"/>
                <a:gd name="T87" fmla="*/ 1147 h 1151"/>
                <a:gd name="T88" fmla="*/ 54 w 469"/>
                <a:gd name="T89" fmla="*/ 1139 h 1151"/>
                <a:gd name="T90" fmla="*/ 97 w 469"/>
                <a:gd name="T91" fmla="*/ 1092 h 1151"/>
                <a:gd name="T92" fmla="*/ 94 w 469"/>
                <a:gd name="T93" fmla="*/ 1033 h 1151"/>
                <a:gd name="T94" fmla="*/ 101 w 469"/>
                <a:gd name="T95" fmla="*/ 931 h 1151"/>
                <a:gd name="T96" fmla="*/ 106 w 469"/>
                <a:gd name="T97" fmla="*/ 857 h 1151"/>
                <a:gd name="T98" fmla="*/ 110 w 469"/>
                <a:gd name="T99" fmla="*/ 704 h 1151"/>
                <a:gd name="T100" fmla="*/ 111 w 469"/>
                <a:gd name="T101" fmla="*/ 665 h 1151"/>
                <a:gd name="T102" fmla="*/ 47 w 469"/>
                <a:gd name="T103" fmla="*/ 631 h 1151"/>
                <a:gd name="T104" fmla="*/ 82 w 469"/>
                <a:gd name="T105" fmla="*/ 550 h 1151"/>
                <a:gd name="T106" fmla="*/ 105 w 469"/>
                <a:gd name="T107" fmla="*/ 384 h 1151"/>
                <a:gd name="T108" fmla="*/ 51 w 469"/>
                <a:gd name="T109" fmla="*/ 280 h 1151"/>
                <a:gd name="T110" fmla="*/ 3 w 469"/>
                <a:gd name="T111" fmla="*/ 128 h 1151"/>
                <a:gd name="T112" fmla="*/ 17 w 469"/>
                <a:gd name="T113" fmla="*/ 115 h 1151"/>
                <a:gd name="T114" fmla="*/ 4 w 469"/>
                <a:gd name="T115" fmla="*/ 52 h 1151"/>
                <a:gd name="T116" fmla="*/ 7 w 469"/>
                <a:gd name="T117" fmla="*/ 13 h 1151"/>
                <a:gd name="T118" fmla="*/ 22 w 469"/>
                <a:gd name="T119" fmla="*/ 7 h 1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9" h="1151">
                  <a:moveTo>
                    <a:pt x="278" y="990"/>
                  </a:moveTo>
                  <a:lnTo>
                    <a:pt x="278" y="991"/>
                  </a:lnTo>
                  <a:lnTo>
                    <a:pt x="279" y="992"/>
                  </a:lnTo>
                  <a:lnTo>
                    <a:pt x="279" y="994"/>
                  </a:lnTo>
                  <a:lnTo>
                    <a:pt x="279" y="994"/>
                  </a:lnTo>
                  <a:lnTo>
                    <a:pt x="279" y="992"/>
                  </a:lnTo>
                  <a:lnTo>
                    <a:pt x="279" y="992"/>
                  </a:lnTo>
                  <a:lnTo>
                    <a:pt x="278" y="991"/>
                  </a:lnTo>
                  <a:lnTo>
                    <a:pt x="278" y="990"/>
                  </a:lnTo>
                  <a:lnTo>
                    <a:pt x="278" y="990"/>
                  </a:lnTo>
                  <a:close/>
                  <a:moveTo>
                    <a:pt x="39" y="0"/>
                  </a:moveTo>
                  <a:lnTo>
                    <a:pt x="42" y="0"/>
                  </a:lnTo>
                  <a:lnTo>
                    <a:pt x="44" y="1"/>
                  </a:lnTo>
                  <a:lnTo>
                    <a:pt x="48" y="7"/>
                  </a:lnTo>
                  <a:lnTo>
                    <a:pt x="51" y="16"/>
                  </a:lnTo>
                  <a:lnTo>
                    <a:pt x="52" y="26"/>
                  </a:lnTo>
                  <a:lnTo>
                    <a:pt x="54" y="39"/>
                  </a:lnTo>
                  <a:lnTo>
                    <a:pt x="51" y="47"/>
                  </a:lnTo>
                  <a:lnTo>
                    <a:pt x="50" y="50"/>
                  </a:lnTo>
                  <a:lnTo>
                    <a:pt x="50" y="54"/>
                  </a:lnTo>
                  <a:lnTo>
                    <a:pt x="50" y="56"/>
                  </a:lnTo>
                  <a:lnTo>
                    <a:pt x="50" y="59"/>
                  </a:lnTo>
                  <a:lnTo>
                    <a:pt x="50" y="64"/>
                  </a:lnTo>
                  <a:lnTo>
                    <a:pt x="50" y="73"/>
                  </a:lnTo>
                  <a:lnTo>
                    <a:pt x="51" y="84"/>
                  </a:lnTo>
                  <a:lnTo>
                    <a:pt x="52" y="94"/>
                  </a:lnTo>
                  <a:lnTo>
                    <a:pt x="52" y="102"/>
                  </a:lnTo>
                  <a:lnTo>
                    <a:pt x="52" y="106"/>
                  </a:lnTo>
                  <a:lnTo>
                    <a:pt x="58" y="106"/>
                  </a:lnTo>
                  <a:lnTo>
                    <a:pt x="58" y="106"/>
                  </a:lnTo>
                  <a:lnTo>
                    <a:pt x="59" y="107"/>
                  </a:lnTo>
                  <a:lnTo>
                    <a:pt x="60" y="109"/>
                  </a:lnTo>
                  <a:lnTo>
                    <a:pt x="62" y="110"/>
                  </a:lnTo>
                  <a:lnTo>
                    <a:pt x="63" y="111"/>
                  </a:lnTo>
                  <a:lnTo>
                    <a:pt x="63" y="115"/>
                  </a:lnTo>
                  <a:lnTo>
                    <a:pt x="64" y="124"/>
                  </a:lnTo>
                  <a:lnTo>
                    <a:pt x="65" y="136"/>
                  </a:lnTo>
                  <a:lnTo>
                    <a:pt x="68" y="147"/>
                  </a:lnTo>
                  <a:lnTo>
                    <a:pt x="73" y="160"/>
                  </a:lnTo>
                  <a:lnTo>
                    <a:pt x="80" y="173"/>
                  </a:lnTo>
                  <a:lnTo>
                    <a:pt x="85" y="183"/>
                  </a:lnTo>
                  <a:lnTo>
                    <a:pt x="89" y="190"/>
                  </a:lnTo>
                  <a:lnTo>
                    <a:pt x="94" y="202"/>
                  </a:lnTo>
                  <a:lnTo>
                    <a:pt x="97" y="215"/>
                  </a:lnTo>
                  <a:lnTo>
                    <a:pt x="101" y="224"/>
                  </a:lnTo>
                  <a:lnTo>
                    <a:pt x="106" y="233"/>
                  </a:lnTo>
                  <a:lnTo>
                    <a:pt x="109" y="242"/>
                  </a:lnTo>
                  <a:lnTo>
                    <a:pt x="113" y="249"/>
                  </a:lnTo>
                  <a:lnTo>
                    <a:pt x="118" y="255"/>
                  </a:lnTo>
                  <a:lnTo>
                    <a:pt x="123" y="263"/>
                  </a:lnTo>
                  <a:lnTo>
                    <a:pt x="126" y="270"/>
                  </a:lnTo>
                  <a:lnTo>
                    <a:pt x="131" y="279"/>
                  </a:lnTo>
                  <a:lnTo>
                    <a:pt x="137" y="289"/>
                  </a:lnTo>
                  <a:lnTo>
                    <a:pt x="144" y="297"/>
                  </a:lnTo>
                  <a:lnTo>
                    <a:pt x="147" y="302"/>
                  </a:lnTo>
                  <a:lnTo>
                    <a:pt x="148" y="302"/>
                  </a:lnTo>
                  <a:lnTo>
                    <a:pt x="149" y="301"/>
                  </a:lnTo>
                  <a:lnTo>
                    <a:pt x="152" y="301"/>
                  </a:lnTo>
                  <a:lnTo>
                    <a:pt x="154" y="300"/>
                  </a:lnTo>
                  <a:lnTo>
                    <a:pt x="158" y="297"/>
                  </a:lnTo>
                  <a:lnTo>
                    <a:pt x="161" y="295"/>
                  </a:lnTo>
                  <a:lnTo>
                    <a:pt x="162" y="293"/>
                  </a:lnTo>
                  <a:lnTo>
                    <a:pt x="165" y="293"/>
                  </a:lnTo>
                  <a:lnTo>
                    <a:pt x="168" y="292"/>
                  </a:lnTo>
                  <a:lnTo>
                    <a:pt x="170" y="291"/>
                  </a:lnTo>
                  <a:lnTo>
                    <a:pt x="173" y="292"/>
                  </a:lnTo>
                  <a:lnTo>
                    <a:pt x="177" y="292"/>
                  </a:lnTo>
                  <a:lnTo>
                    <a:pt x="178" y="292"/>
                  </a:lnTo>
                  <a:lnTo>
                    <a:pt x="179" y="293"/>
                  </a:lnTo>
                  <a:lnTo>
                    <a:pt x="181" y="292"/>
                  </a:lnTo>
                  <a:lnTo>
                    <a:pt x="182" y="291"/>
                  </a:lnTo>
                  <a:lnTo>
                    <a:pt x="181" y="288"/>
                  </a:lnTo>
                  <a:lnTo>
                    <a:pt x="179" y="285"/>
                  </a:lnTo>
                  <a:lnTo>
                    <a:pt x="179" y="280"/>
                  </a:lnTo>
                  <a:lnTo>
                    <a:pt x="179" y="275"/>
                  </a:lnTo>
                  <a:lnTo>
                    <a:pt x="178" y="271"/>
                  </a:lnTo>
                  <a:lnTo>
                    <a:pt x="178" y="267"/>
                  </a:lnTo>
                  <a:lnTo>
                    <a:pt x="178" y="263"/>
                  </a:lnTo>
                  <a:lnTo>
                    <a:pt x="178" y="259"/>
                  </a:lnTo>
                  <a:lnTo>
                    <a:pt x="179" y="255"/>
                  </a:lnTo>
                  <a:lnTo>
                    <a:pt x="181" y="254"/>
                  </a:lnTo>
                  <a:lnTo>
                    <a:pt x="182" y="253"/>
                  </a:lnTo>
                  <a:lnTo>
                    <a:pt x="183" y="253"/>
                  </a:lnTo>
                  <a:lnTo>
                    <a:pt x="183" y="253"/>
                  </a:lnTo>
                  <a:lnTo>
                    <a:pt x="183" y="253"/>
                  </a:lnTo>
                  <a:lnTo>
                    <a:pt x="183" y="249"/>
                  </a:lnTo>
                  <a:lnTo>
                    <a:pt x="182" y="241"/>
                  </a:lnTo>
                  <a:lnTo>
                    <a:pt x="183" y="229"/>
                  </a:lnTo>
                  <a:lnTo>
                    <a:pt x="187" y="215"/>
                  </a:lnTo>
                  <a:lnTo>
                    <a:pt x="194" y="204"/>
                  </a:lnTo>
                  <a:lnTo>
                    <a:pt x="203" y="196"/>
                  </a:lnTo>
                  <a:lnTo>
                    <a:pt x="207" y="194"/>
                  </a:lnTo>
                  <a:lnTo>
                    <a:pt x="211" y="192"/>
                  </a:lnTo>
                  <a:lnTo>
                    <a:pt x="215" y="192"/>
                  </a:lnTo>
                  <a:lnTo>
                    <a:pt x="217" y="192"/>
                  </a:lnTo>
                  <a:lnTo>
                    <a:pt x="220" y="192"/>
                  </a:lnTo>
                  <a:lnTo>
                    <a:pt x="221" y="194"/>
                  </a:lnTo>
                  <a:lnTo>
                    <a:pt x="226" y="194"/>
                  </a:lnTo>
                  <a:lnTo>
                    <a:pt x="233" y="191"/>
                  </a:lnTo>
                  <a:lnTo>
                    <a:pt x="243" y="190"/>
                  </a:lnTo>
                  <a:lnTo>
                    <a:pt x="255" y="191"/>
                  </a:lnTo>
                  <a:lnTo>
                    <a:pt x="267" y="196"/>
                  </a:lnTo>
                  <a:lnTo>
                    <a:pt x="276" y="204"/>
                  </a:lnTo>
                  <a:lnTo>
                    <a:pt x="281" y="213"/>
                  </a:lnTo>
                  <a:lnTo>
                    <a:pt x="285" y="221"/>
                  </a:lnTo>
                  <a:lnTo>
                    <a:pt x="288" y="228"/>
                  </a:lnTo>
                  <a:lnTo>
                    <a:pt x="288" y="240"/>
                  </a:lnTo>
                  <a:lnTo>
                    <a:pt x="289" y="250"/>
                  </a:lnTo>
                  <a:lnTo>
                    <a:pt x="289" y="259"/>
                  </a:lnTo>
                  <a:lnTo>
                    <a:pt x="289" y="263"/>
                  </a:lnTo>
                  <a:lnTo>
                    <a:pt x="289" y="263"/>
                  </a:lnTo>
                  <a:lnTo>
                    <a:pt x="289" y="266"/>
                  </a:lnTo>
                  <a:lnTo>
                    <a:pt x="289" y="268"/>
                  </a:lnTo>
                  <a:lnTo>
                    <a:pt x="289" y="271"/>
                  </a:lnTo>
                  <a:lnTo>
                    <a:pt x="288" y="274"/>
                  </a:lnTo>
                  <a:lnTo>
                    <a:pt x="287" y="275"/>
                  </a:lnTo>
                  <a:lnTo>
                    <a:pt x="287" y="276"/>
                  </a:lnTo>
                  <a:lnTo>
                    <a:pt x="287" y="278"/>
                  </a:lnTo>
                  <a:lnTo>
                    <a:pt x="287" y="280"/>
                  </a:lnTo>
                  <a:lnTo>
                    <a:pt x="287" y="283"/>
                  </a:lnTo>
                  <a:lnTo>
                    <a:pt x="285" y="285"/>
                  </a:lnTo>
                  <a:lnTo>
                    <a:pt x="284" y="289"/>
                  </a:lnTo>
                  <a:lnTo>
                    <a:pt x="283" y="292"/>
                  </a:lnTo>
                  <a:lnTo>
                    <a:pt x="280" y="295"/>
                  </a:lnTo>
                  <a:lnTo>
                    <a:pt x="278" y="297"/>
                  </a:lnTo>
                  <a:lnTo>
                    <a:pt x="276" y="297"/>
                  </a:lnTo>
                  <a:lnTo>
                    <a:pt x="275" y="297"/>
                  </a:lnTo>
                  <a:lnTo>
                    <a:pt x="275" y="298"/>
                  </a:lnTo>
                  <a:lnTo>
                    <a:pt x="275" y="300"/>
                  </a:lnTo>
                  <a:lnTo>
                    <a:pt x="274" y="302"/>
                  </a:lnTo>
                  <a:lnTo>
                    <a:pt x="272" y="304"/>
                  </a:lnTo>
                  <a:lnTo>
                    <a:pt x="272" y="306"/>
                  </a:lnTo>
                  <a:lnTo>
                    <a:pt x="271" y="306"/>
                  </a:lnTo>
                  <a:lnTo>
                    <a:pt x="271" y="308"/>
                  </a:lnTo>
                  <a:lnTo>
                    <a:pt x="274" y="308"/>
                  </a:lnTo>
                  <a:lnTo>
                    <a:pt x="276" y="306"/>
                  </a:lnTo>
                  <a:lnTo>
                    <a:pt x="279" y="305"/>
                  </a:lnTo>
                  <a:lnTo>
                    <a:pt x="283" y="304"/>
                  </a:lnTo>
                  <a:lnTo>
                    <a:pt x="287" y="304"/>
                  </a:lnTo>
                  <a:lnTo>
                    <a:pt x="291" y="305"/>
                  </a:lnTo>
                  <a:lnTo>
                    <a:pt x="293" y="305"/>
                  </a:lnTo>
                  <a:lnTo>
                    <a:pt x="296" y="306"/>
                  </a:lnTo>
                  <a:lnTo>
                    <a:pt x="298" y="305"/>
                  </a:lnTo>
                  <a:lnTo>
                    <a:pt x="302" y="305"/>
                  </a:lnTo>
                  <a:lnTo>
                    <a:pt x="306" y="304"/>
                  </a:lnTo>
                  <a:lnTo>
                    <a:pt x="309" y="304"/>
                  </a:lnTo>
                  <a:lnTo>
                    <a:pt x="312" y="302"/>
                  </a:lnTo>
                  <a:lnTo>
                    <a:pt x="312" y="302"/>
                  </a:lnTo>
                  <a:lnTo>
                    <a:pt x="313" y="302"/>
                  </a:lnTo>
                  <a:lnTo>
                    <a:pt x="314" y="301"/>
                  </a:lnTo>
                  <a:lnTo>
                    <a:pt x="315" y="298"/>
                  </a:lnTo>
                  <a:lnTo>
                    <a:pt x="318" y="296"/>
                  </a:lnTo>
                  <a:lnTo>
                    <a:pt x="321" y="292"/>
                  </a:lnTo>
                  <a:lnTo>
                    <a:pt x="323" y="288"/>
                  </a:lnTo>
                  <a:lnTo>
                    <a:pt x="327" y="283"/>
                  </a:lnTo>
                  <a:lnTo>
                    <a:pt x="332" y="276"/>
                  </a:lnTo>
                  <a:lnTo>
                    <a:pt x="339" y="266"/>
                  </a:lnTo>
                  <a:lnTo>
                    <a:pt x="344" y="258"/>
                  </a:lnTo>
                  <a:lnTo>
                    <a:pt x="348" y="254"/>
                  </a:lnTo>
                  <a:lnTo>
                    <a:pt x="351" y="251"/>
                  </a:lnTo>
                  <a:lnTo>
                    <a:pt x="355" y="247"/>
                  </a:lnTo>
                  <a:lnTo>
                    <a:pt x="359" y="242"/>
                  </a:lnTo>
                  <a:lnTo>
                    <a:pt x="361" y="234"/>
                  </a:lnTo>
                  <a:lnTo>
                    <a:pt x="367" y="223"/>
                  </a:lnTo>
                  <a:lnTo>
                    <a:pt x="372" y="207"/>
                  </a:lnTo>
                  <a:lnTo>
                    <a:pt x="378" y="188"/>
                  </a:lnTo>
                  <a:lnTo>
                    <a:pt x="384" y="170"/>
                  </a:lnTo>
                  <a:lnTo>
                    <a:pt x="389" y="153"/>
                  </a:lnTo>
                  <a:lnTo>
                    <a:pt x="394" y="140"/>
                  </a:lnTo>
                  <a:lnTo>
                    <a:pt x="397" y="130"/>
                  </a:lnTo>
                  <a:lnTo>
                    <a:pt x="398" y="127"/>
                  </a:lnTo>
                  <a:lnTo>
                    <a:pt x="399" y="126"/>
                  </a:lnTo>
                  <a:lnTo>
                    <a:pt x="401" y="124"/>
                  </a:lnTo>
                  <a:lnTo>
                    <a:pt x="402" y="123"/>
                  </a:lnTo>
                  <a:lnTo>
                    <a:pt x="403" y="122"/>
                  </a:lnTo>
                  <a:lnTo>
                    <a:pt x="404" y="122"/>
                  </a:lnTo>
                  <a:lnTo>
                    <a:pt x="406" y="119"/>
                  </a:lnTo>
                  <a:lnTo>
                    <a:pt x="408" y="110"/>
                  </a:lnTo>
                  <a:lnTo>
                    <a:pt x="411" y="99"/>
                  </a:lnTo>
                  <a:lnTo>
                    <a:pt x="412" y="89"/>
                  </a:lnTo>
                  <a:lnTo>
                    <a:pt x="414" y="84"/>
                  </a:lnTo>
                  <a:lnTo>
                    <a:pt x="414" y="76"/>
                  </a:lnTo>
                  <a:lnTo>
                    <a:pt x="414" y="67"/>
                  </a:lnTo>
                  <a:lnTo>
                    <a:pt x="415" y="56"/>
                  </a:lnTo>
                  <a:lnTo>
                    <a:pt x="415" y="50"/>
                  </a:lnTo>
                  <a:lnTo>
                    <a:pt x="416" y="46"/>
                  </a:lnTo>
                  <a:lnTo>
                    <a:pt x="418" y="43"/>
                  </a:lnTo>
                  <a:lnTo>
                    <a:pt x="420" y="38"/>
                  </a:lnTo>
                  <a:lnTo>
                    <a:pt x="424" y="33"/>
                  </a:lnTo>
                  <a:lnTo>
                    <a:pt x="427" y="29"/>
                  </a:lnTo>
                  <a:lnTo>
                    <a:pt x="429" y="25"/>
                  </a:lnTo>
                  <a:lnTo>
                    <a:pt x="433" y="22"/>
                  </a:lnTo>
                  <a:lnTo>
                    <a:pt x="436" y="20"/>
                  </a:lnTo>
                  <a:lnTo>
                    <a:pt x="440" y="20"/>
                  </a:lnTo>
                  <a:lnTo>
                    <a:pt x="442" y="21"/>
                  </a:lnTo>
                  <a:lnTo>
                    <a:pt x="445" y="22"/>
                  </a:lnTo>
                  <a:lnTo>
                    <a:pt x="446" y="24"/>
                  </a:lnTo>
                  <a:lnTo>
                    <a:pt x="446" y="25"/>
                  </a:lnTo>
                  <a:lnTo>
                    <a:pt x="446" y="25"/>
                  </a:lnTo>
                  <a:lnTo>
                    <a:pt x="448" y="25"/>
                  </a:lnTo>
                  <a:lnTo>
                    <a:pt x="449" y="26"/>
                  </a:lnTo>
                  <a:lnTo>
                    <a:pt x="452" y="27"/>
                  </a:lnTo>
                  <a:lnTo>
                    <a:pt x="454" y="29"/>
                  </a:lnTo>
                  <a:lnTo>
                    <a:pt x="454" y="31"/>
                  </a:lnTo>
                  <a:lnTo>
                    <a:pt x="456" y="33"/>
                  </a:lnTo>
                  <a:lnTo>
                    <a:pt x="456" y="34"/>
                  </a:lnTo>
                  <a:lnTo>
                    <a:pt x="456" y="35"/>
                  </a:lnTo>
                  <a:lnTo>
                    <a:pt x="456" y="35"/>
                  </a:lnTo>
                  <a:lnTo>
                    <a:pt x="456" y="35"/>
                  </a:lnTo>
                  <a:lnTo>
                    <a:pt x="457" y="35"/>
                  </a:lnTo>
                  <a:lnTo>
                    <a:pt x="458" y="37"/>
                  </a:lnTo>
                  <a:lnTo>
                    <a:pt x="459" y="38"/>
                  </a:lnTo>
                  <a:lnTo>
                    <a:pt x="461" y="39"/>
                  </a:lnTo>
                  <a:lnTo>
                    <a:pt x="462" y="41"/>
                  </a:lnTo>
                  <a:lnTo>
                    <a:pt x="462" y="42"/>
                  </a:lnTo>
                  <a:lnTo>
                    <a:pt x="462" y="42"/>
                  </a:lnTo>
                  <a:lnTo>
                    <a:pt x="465" y="42"/>
                  </a:lnTo>
                  <a:lnTo>
                    <a:pt x="466" y="43"/>
                  </a:lnTo>
                  <a:lnTo>
                    <a:pt x="469" y="46"/>
                  </a:lnTo>
                  <a:lnTo>
                    <a:pt x="469" y="48"/>
                  </a:lnTo>
                  <a:lnTo>
                    <a:pt x="469" y="52"/>
                  </a:lnTo>
                  <a:lnTo>
                    <a:pt x="469" y="56"/>
                  </a:lnTo>
                  <a:lnTo>
                    <a:pt x="467" y="60"/>
                  </a:lnTo>
                  <a:lnTo>
                    <a:pt x="465" y="65"/>
                  </a:lnTo>
                  <a:lnTo>
                    <a:pt x="461" y="72"/>
                  </a:lnTo>
                  <a:lnTo>
                    <a:pt x="456" y="80"/>
                  </a:lnTo>
                  <a:lnTo>
                    <a:pt x="452" y="88"/>
                  </a:lnTo>
                  <a:lnTo>
                    <a:pt x="448" y="93"/>
                  </a:lnTo>
                  <a:lnTo>
                    <a:pt x="446" y="99"/>
                  </a:lnTo>
                  <a:lnTo>
                    <a:pt x="445" y="109"/>
                  </a:lnTo>
                  <a:lnTo>
                    <a:pt x="442" y="118"/>
                  </a:lnTo>
                  <a:lnTo>
                    <a:pt x="441" y="126"/>
                  </a:lnTo>
                  <a:lnTo>
                    <a:pt x="440" y="130"/>
                  </a:lnTo>
                  <a:lnTo>
                    <a:pt x="452" y="139"/>
                  </a:lnTo>
                  <a:lnTo>
                    <a:pt x="452" y="139"/>
                  </a:lnTo>
                  <a:lnTo>
                    <a:pt x="454" y="140"/>
                  </a:lnTo>
                  <a:lnTo>
                    <a:pt x="457" y="141"/>
                  </a:lnTo>
                  <a:lnTo>
                    <a:pt x="459" y="143"/>
                  </a:lnTo>
                  <a:lnTo>
                    <a:pt x="462" y="145"/>
                  </a:lnTo>
                  <a:lnTo>
                    <a:pt x="465" y="147"/>
                  </a:lnTo>
                  <a:lnTo>
                    <a:pt x="466" y="149"/>
                  </a:lnTo>
                  <a:lnTo>
                    <a:pt x="466" y="151"/>
                  </a:lnTo>
                  <a:lnTo>
                    <a:pt x="465" y="154"/>
                  </a:lnTo>
                  <a:lnTo>
                    <a:pt x="459" y="162"/>
                  </a:lnTo>
                  <a:lnTo>
                    <a:pt x="454" y="171"/>
                  </a:lnTo>
                  <a:lnTo>
                    <a:pt x="446" y="181"/>
                  </a:lnTo>
                  <a:lnTo>
                    <a:pt x="440" y="191"/>
                  </a:lnTo>
                  <a:lnTo>
                    <a:pt x="433" y="202"/>
                  </a:lnTo>
                  <a:lnTo>
                    <a:pt x="427" y="212"/>
                  </a:lnTo>
                  <a:lnTo>
                    <a:pt x="423" y="221"/>
                  </a:lnTo>
                  <a:lnTo>
                    <a:pt x="422" y="228"/>
                  </a:lnTo>
                  <a:lnTo>
                    <a:pt x="420" y="234"/>
                  </a:lnTo>
                  <a:lnTo>
                    <a:pt x="418" y="241"/>
                  </a:lnTo>
                  <a:lnTo>
                    <a:pt x="414" y="250"/>
                  </a:lnTo>
                  <a:lnTo>
                    <a:pt x="411" y="259"/>
                  </a:lnTo>
                  <a:lnTo>
                    <a:pt x="408" y="267"/>
                  </a:lnTo>
                  <a:lnTo>
                    <a:pt x="406" y="274"/>
                  </a:lnTo>
                  <a:lnTo>
                    <a:pt x="402" y="281"/>
                  </a:lnTo>
                  <a:lnTo>
                    <a:pt x="399" y="289"/>
                  </a:lnTo>
                  <a:lnTo>
                    <a:pt x="394" y="295"/>
                  </a:lnTo>
                  <a:lnTo>
                    <a:pt x="390" y="300"/>
                  </a:lnTo>
                  <a:lnTo>
                    <a:pt x="389" y="308"/>
                  </a:lnTo>
                  <a:lnTo>
                    <a:pt x="387" y="319"/>
                  </a:lnTo>
                  <a:lnTo>
                    <a:pt x="384" y="332"/>
                  </a:lnTo>
                  <a:lnTo>
                    <a:pt x="377" y="344"/>
                  </a:lnTo>
                  <a:lnTo>
                    <a:pt x="369" y="356"/>
                  </a:lnTo>
                  <a:lnTo>
                    <a:pt x="360" y="368"/>
                  </a:lnTo>
                  <a:lnTo>
                    <a:pt x="352" y="378"/>
                  </a:lnTo>
                  <a:lnTo>
                    <a:pt x="346" y="386"/>
                  </a:lnTo>
                  <a:lnTo>
                    <a:pt x="342" y="390"/>
                  </a:lnTo>
                  <a:lnTo>
                    <a:pt x="339" y="395"/>
                  </a:lnTo>
                  <a:lnTo>
                    <a:pt x="339" y="404"/>
                  </a:lnTo>
                  <a:lnTo>
                    <a:pt x="339" y="418"/>
                  </a:lnTo>
                  <a:lnTo>
                    <a:pt x="340" y="433"/>
                  </a:lnTo>
                  <a:lnTo>
                    <a:pt x="342" y="442"/>
                  </a:lnTo>
                  <a:lnTo>
                    <a:pt x="343" y="458"/>
                  </a:lnTo>
                  <a:lnTo>
                    <a:pt x="346" y="479"/>
                  </a:lnTo>
                  <a:lnTo>
                    <a:pt x="348" y="504"/>
                  </a:lnTo>
                  <a:lnTo>
                    <a:pt x="351" y="531"/>
                  </a:lnTo>
                  <a:lnTo>
                    <a:pt x="355" y="560"/>
                  </a:lnTo>
                  <a:lnTo>
                    <a:pt x="357" y="589"/>
                  </a:lnTo>
                  <a:lnTo>
                    <a:pt x="361" y="615"/>
                  </a:lnTo>
                  <a:lnTo>
                    <a:pt x="364" y="639"/>
                  </a:lnTo>
                  <a:lnTo>
                    <a:pt x="365" y="658"/>
                  </a:lnTo>
                  <a:lnTo>
                    <a:pt x="367" y="672"/>
                  </a:lnTo>
                  <a:lnTo>
                    <a:pt x="368" y="677"/>
                  </a:lnTo>
                  <a:lnTo>
                    <a:pt x="365" y="679"/>
                  </a:lnTo>
                  <a:lnTo>
                    <a:pt x="359" y="679"/>
                  </a:lnTo>
                  <a:lnTo>
                    <a:pt x="350" y="678"/>
                  </a:lnTo>
                  <a:lnTo>
                    <a:pt x="339" y="678"/>
                  </a:lnTo>
                  <a:lnTo>
                    <a:pt x="330" y="678"/>
                  </a:lnTo>
                  <a:lnTo>
                    <a:pt x="322" y="679"/>
                  </a:lnTo>
                  <a:lnTo>
                    <a:pt x="322" y="682"/>
                  </a:lnTo>
                  <a:lnTo>
                    <a:pt x="321" y="685"/>
                  </a:lnTo>
                  <a:lnTo>
                    <a:pt x="321" y="685"/>
                  </a:lnTo>
                  <a:lnTo>
                    <a:pt x="322" y="689"/>
                  </a:lnTo>
                  <a:lnTo>
                    <a:pt x="323" y="698"/>
                  </a:lnTo>
                  <a:lnTo>
                    <a:pt x="323" y="712"/>
                  </a:lnTo>
                  <a:lnTo>
                    <a:pt x="323" y="727"/>
                  </a:lnTo>
                  <a:lnTo>
                    <a:pt x="323" y="738"/>
                  </a:lnTo>
                  <a:lnTo>
                    <a:pt x="325" y="753"/>
                  </a:lnTo>
                  <a:lnTo>
                    <a:pt x="325" y="762"/>
                  </a:lnTo>
                  <a:lnTo>
                    <a:pt x="326" y="776"/>
                  </a:lnTo>
                  <a:lnTo>
                    <a:pt x="326" y="793"/>
                  </a:lnTo>
                  <a:lnTo>
                    <a:pt x="327" y="810"/>
                  </a:lnTo>
                  <a:lnTo>
                    <a:pt x="329" y="825"/>
                  </a:lnTo>
                  <a:lnTo>
                    <a:pt x="330" y="836"/>
                  </a:lnTo>
                  <a:lnTo>
                    <a:pt x="330" y="842"/>
                  </a:lnTo>
                  <a:lnTo>
                    <a:pt x="331" y="846"/>
                  </a:lnTo>
                  <a:lnTo>
                    <a:pt x="331" y="851"/>
                  </a:lnTo>
                  <a:lnTo>
                    <a:pt x="331" y="856"/>
                  </a:lnTo>
                  <a:lnTo>
                    <a:pt x="332" y="861"/>
                  </a:lnTo>
                  <a:lnTo>
                    <a:pt x="334" y="872"/>
                  </a:lnTo>
                  <a:lnTo>
                    <a:pt x="335" y="881"/>
                  </a:lnTo>
                  <a:lnTo>
                    <a:pt x="336" y="889"/>
                  </a:lnTo>
                  <a:lnTo>
                    <a:pt x="338" y="893"/>
                  </a:lnTo>
                  <a:lnTo>
                    <a:pt x="338" y="894"/>
                  </a:lnTo>
                  <a:lnTo>
                    <a:pt x="338" y="895"/>
                  </a:lnTo>
                  <a:lnTo>
                    <a:pt x="339" y="899"/>
                  </a:lnTo>
                  <a:lnTo>
                    <a:pt x="339" y="903"/>
                  </a:lnTo>
                  <a:lnTo>
                    <a:pt x="339" y="907"/>
                  </a:lnTo>
                  <a:lnTo>
                    <a:pt x="338" y="912"/>
                  </a:lnTo>
                  <a:lnTo>
                    <a:pt x="338" y="923"/>
                  </a:lnTo>
                  <a:lnTo>
                    <a:pt x="338" y="933"/>
                  </a:lnTo>
                  <a:lnTo>
                    <a:pt x="338" y="946"/>
                  </a:lnTo>
                  <a:lnTo>
                    <a:pt x="339" y="954"/>
                  </a:lnTo>
                  <a:lnTo>
                    <a:pt x="339" y="967"/>
                  </a:lnTo>
                  <a:lnTo>
                    <a:pt x="340" y="984"/>
                  </a:lnTo>
                  <a:lnTo>
                    <a:pt x="342" y="1003"/>
                  </a:lnTo>
                  <a:lnTo>
                    <a:pt x="343" y="1020"/>
                  </a:lnTo>
                  <a:lnTo>
                    <a:pt x="344" y="1035"/>
                  </a:lnTo>
                  <a:lnTo>
                    <a:pt x="344" y="1046"/>
                  </a:lnTo>
                  <a:lnTo>
                    <a:pt x="346" y="1050"/>
                  </a:lnTo>
                  <a:lnTo>
                    <a:pt x="346" y="1051"/>
                  </a:lnTo>
                  <a:lnTo>
                    <a:pt x="346" y="1054"/>
                  </a:lnTo>
                  <a:lnTo>
                    <a:pt x="347" y="1056"/>
                  </a:lnTo>
                  <a:lnTo>
                    <a:pt x="347" y="1060"/>
                  </a:lnTo>
                  <a:lnTo>
                    <a:pt x="347" y="1063"/>
                  </a:lnTo>
                  <a:lnTo>
                    <a:pt x="346" y="1067"/>
                  </a:lnTo>
                  <a:lnTo>
                    <a:pt x="346" y="1071"/>
                  </a:lnTo>
                  <a:lnTo>
                    <a:pt x="344" y="1075"/>
                  </a:lnTo>
                  <a:lnTo>
                    <a:pt x="343" y="1079"/>
                  </a:lnTo>
                  <a:lnTo>
                    <a:pt x="343" y="1080"/>
                  </a:lnTo>
                  <a:lnTo>
                    <a:pt x="343" y="1081"/>
                  </a:lnTo>
                  <a:lnTo>
                    <a:pt x="343" y="1081"/>
                  </a:lnTo>
                  <a:lnTo>
                    <a:pt x="343" y="1081"/>
                  </a:lnTo>
                  <a:lnTo>
                    <a:pt x="343" y="1083"/>
                  </a:lnTo>
                  <a:lnTo>
                    <a:pt x="344" y="1085"/>
                  </a:lnTo>
                  <a:lnTo>
                    <a:pt x="346" y="1088"/>
                  </a:lnTo>
                  <a:lnTo>
                    <a:pt x="348" y="1096"/>
                  </a:lnTo>
                  <a:lnTo>
                    <a:pt x="351" y="1106"/>
                  </a:lnTo>
                  <a:lnTo>
                    <a:pt x="355" y="1114"/>
                  </a:lnTo>
                  <a:lnTo>
                    <a:pt x="357" y="1118"/>
                  </a:lnTo>
                  <a:lnTo>
                    <a:pt x="361" y="1123"/>
                  </a:lnTo>
                  <a:lnTo>
                    <a:pt x="364" y="1127"/>
                  </a:lnTo>
                  <a:lnTo>
                    <a:pt x="368" y="1131"/>
                  </a:lnTo>
                  <a:lnTo>
                    <a:pt x="370" y="1134"/>
                  </a:lnTo>
                  <a:lnTo>
                    <a:pt x="372" y="1138"/>
                  </a:lnTo>
                  <a:lnTo>
                    <a:pt x="373" y="1139"/>
                  </a:lnTo>
                  <a:lnTo>
                    <a:pt x="374" y="1142"/>
                  </a:lnTo>
                  <a:lnTo>
                    <a:pt x="374" y="1142"/>
                  </a:lnTo>
                  <a:lnTo>
                    <a:pt x="374" y="1143"/>
                  </a:lnTo>
                  <a:lnTo>
                    <a:pt x="376" y="1143"/>
                  </a:lnTo>
                  <a:lnTo>
                    <a:pt x="376" y="1145"/>
                  </a:lnTo>
                  <a:lnTo>
                    <a:pt x="376" y="1145"/>
                  </a:lnTo>
                  <a:lnTo>
                    <a:pt x="376" y="1147"/>
                  </a:lnTo>
                  <a:lnTo>
                    <a:pt x="374" y="1148"/>
                  </a:lnTo>
                  <a:lnTo>
                    <a:pt x="373" y="1149"/>
                  </a:lnTo>
                  <a:lnTo>
                    <a:pt x="372" y="1151"/>
                  </a:lnTo>
                  <a:lnTo>
                    <a:pt x="368" y="1151"/>
                  </a:lnTo>
                  <a:lnTo>
                    <a:pt x="360" y="1151"/>
                  </a:lnTo>
                  <a:lnTo>
                    <a:pt x="350" y="1151"/>
                  </a:lnTo>
                  <a:lnTo>
                    <a:pt x="338" y="1151"/>
                  </a:lnTo>
                  <a:lnTo>
                    <a:pt x="327" y="1151"/>
                  </a:lnTo>
                  <a:lnTo>
                    <a:pt x="325" y="1151"/>
                  </a:lnTo>
                  <a:lnTo>
                    <a:pt x="323" y="1151"/>
                  </a:lnTo>
                  <a:lnTo>
                    <a:pt x="322" y="1149"/>
                  </a:lnTo>
                  <a:lnTo>
                    <a:pt x="319" y="1148"/>
                  </a:lnTo>
                  <a:lnTo>
                    <a:pt x="318" y="1147"/>
                  </a:lnTo>
                  <a:lnTo>
                    <a:pt x="317" y="1145"/>
                  </a:lnTo>
                  <a:lnTo>
                    <a:pt x="317" y="1144"/>
                  </a:lnTo>
                  <a:lnTo>
                    <a:pt x="317" y="1142"/>
                  </a:lnTo>
                  <a:lnTo>
                    <a:pt x="317" y="1139"/>
                  </a:lnTo>
                  <a:lnTo>
                    <a:pt x="317" y="1139"/>
                  </a:lnTo>
                  <a:lnTo>
                    <a:pt x="315" y="1138"/>
                  </a:lnTo>
                  <a:lnTo>
                    <a:pt x="314" y="1138"/>
                  </a:lnTo>
                  <a:lnTo>
                    <a:pt x="310" y="1136"/>
                  </a:lnTo>
                  <a:lnTo>
                    <a:pt x="308" y="1136"/>
                  </a:lnTo>
                  <a:lnTo>
                    <a:pt x="305" y="1135"/>
                  </a:lnTo>
                  <a:lnTo>
                    <a:pt x="301" y="1134"/>
                  </a:lnTo>
                  <a:lnTo>
                    <a:pt x="300" y="1132"/>
                  </a:lnTo>
                  <a:lnTo>
                    <a:pt x="297" y="1131"/>
                  </a:lnTo>
                  <a:lnTo>
                    <a:pt x="297" y="1130"/>
                  </a:lnTo>
                  <a:lnTo>
                    <a:pt x="297" y="1127"/>
                  </a:lnTo>
                  <a:lnTo>
                    <a:pt x="296" y="1124"/>
                  </a:lnTo>
                  <a:lnTo>
                    <a:pt x="296" y="1123"/>
                  </a:lnTo>
                  <a:lnTo>
                    <a:pt x="296" y="1122"/>
                  </a:lnTo>
                  <a:lnTo>
                    <a:pt x="296" y="1121"/>
                  </a:lnTo>
                  <a:lnTo>
                    <a:pt x="296" y="1118"/>
                  </a:lnTo>
                  <a:lnTo>
                    <a:pt x="296" y="1114"/>
                  </a:lnTo>
                  <a:lnTo>
                    <a:pt x="297" y="1111"/>
                  </a:lnTo>
                  <a:lnTo>
                    <a:pt x="297" y="1107"/>
                  </a:lnTo>
                  <a:lnTo>
                    <a:pt x="297" y="1104"/>
                  </a:lnTo>
                  <a:lnTo>
                    <a:pt x="298" y="1101"/>
                  </a:lnTo>
                  <a:lnTo>
                    <a:pt x="298" y="1098"/>
                  </a:lnTo>
                  <a:lnTo>
                    <a:pt x="297" y="1096"/>
                  </a:lnTo>
                  <a:lnTo>
                    <a:pt x="296" y="1092"/>
                  </a:lnTo>
                  <a:lnTo>
                    <a:pt x="293" y="1084"/>
                  </a:lnTo>
                  <a:lnTo>
                    <a:pt x="291" y="1073"/>
                  </a:lnTo>
                  <a:lnTo>
                    <a:pt x="288" y="1063"/>
                  </a:lnTo>
                  <a:lnTo>
                    <a:pt x="283" y="1055"/>
                  </a:lnTo>
                  <a:lnTo>
                    <a:pt x="279" y="1046"/>
                  </a:lnTo>
                  <a:lnTo>
                    <a:pt x="278" y="1035"/>
                  </a:lnTo>
                  <a:lnTo>
                    <a:pt x="279" y="1026"/>
                  </a:lnTo>
                  <a:lnTo>
                    <a:pt x="283" y="1017"/>
                  </a:lnTo>
                  <a:lnTo>
                    <a:pt x="284" y="1013"/>
                  </a:lnTo>
                  <a:lnTo>
                    <a:pt x="284" y="1011"/>
                  </a:lnTo>
                  <a:lnTo>
                    <a:pt x="284" y="1009"/>
                  </a:lnTo>
                  <a:lnTo>
                    <a:pt x="284" y="1008"/>
                  </a:lnTo>
                  <a:lnTo>
                    <a:pt x="283" y="1005"/>
                  </a:lnTo>
                  <a:lnTo>
                    <a:pt x="281" y="1004"/>
                  </a:lnTo>
                  <a:lnTo>
                    <a:pt x="280" y="1000"/>
                  </a:lnTo>
                  <a:lnTo>
                    <a:pt x="279" y="996"/>
                  </a:lnTo>
                  <a:lnTo>
                    <a:pt x="279" y="992"/>
                  </a:lnTo>
                  <a:lnTo>
                    <a:pt x="279" y="992"/>
                  </a:lnTo>
                  <a:lnTo>
                    <a:pt x="278" y="988"/>
                  </a:lnTo>
                  <a:lnTo>
                    <a:pt x="278" y="979"/>
                  </a:lnTo>
                  <a:lnTo>
                    <a:pt x="278" y="966"/>
                  </a:lnTo>
                  <a:lnTo>
                    <a:pt x="279" y="954"/>
                  </a:lnTo>
                  <a:lnTo>
                    <a:pt x="279" y="945"/>
                  </a:lnTo>
                  <a:lnTo>
                    <a:pt x="278" y="933"/>
                  </a:lnTo>
                  <a:lnTo>
                    <a:pt x="275" y="920"/>
                  </a:lnTo>
                  <a:lnTo>
                    <a:pt x="272" y="908"/>
                  </a:lnTo>
                  <a:lnTo>
                    <a:pt x="271" y="899"/>
                  </a:lnTo>
                  <a:lnTo>
                    <a:pt x="270" y="894"/>
                  </a:lnTo>
                  <a:lnTo>
                    <a:pt x="270" y="890"/>
                  </a:lnTo>
                  <a:lnTo>
                    <a:pt x="268" y="886"/>
                  </a:lnTo>
                  <a:lnTo>
                    <a:pt x="266" y="882"/>
                  </a:lnTo>
                  <a:lnTo>
                    <a:pt x="263" y="877"/>
                  </a:lnTo>
                  <a:lnTo>
                    <a:pt x="260" y="871"/>
                  </a:lnTo>
                  <a:lnTo>
                    <a:pt x="259" y="861"/>
                  </a:lnTo>
                  <a:lnTo>
                    <a:pt x="258" y="848"/>
                  </a:lnTo>
                  <a:lnTo>
                    <a:pt x="257" y="838"/>
                  </a:lnTo>
                  <a:lnTo>
                    <a:pt x="255" y="830"/>
                  </a:lnTo>
                  <a:lnTo>
                    <a:pt x="251" y="819"/>
                  </a:lnTo>
                  <a:lnTo>
                    <a:pt x="249" y="810"/>
                  </a:lnTo>
                  <a:lnTo>
                    <a:pt x="245" y="797"/>
                  </a:lnTo>
                  <a:lnTo>
                    <a:pt x="241" y="782"/>
                  </a:lnTo>
                  <a:lnTo>
                    <a:pt x="236" y="766"/>
                  </a:lnTo>
                  <a:lnTo>
                    <a:pt x="232" y="751"/>
                  </a:lnTo>
                  <a:lnTo>
                    <a:pt x="229" y="741"/>
                  </a:lnTo>
                  <a:lnTo>
                    <a:pt x="226" y="730"/>
                  </a:lnTo>
                  <a:lnTo>
                    <a:pt x="223" y="721"/>
                  </a:lnTo>
                  <a:lnTo>
                    <a:pt x="220" y="716"/>
                  </a:lnTo>
                  <a:lnTo>
                    <a:pt x="220" y="713"/>
                  </a:lnTo>
                  <a:lnTo>
                    <a:pt x="220" y="713"/>
                  </a:lnTo>
                  <a:lnTo>
                    <a:pt x="219" y="715"/>
                  </a:lnTo>
                  <a:lnTo>
                    <a:pt x="217" y="716"/>
                  </a:lnTo>
                  <a:lnTo>
                    <a:pt x="215" y="719"/>
                  </a:lnTo>
                  <a:lnTo>
                    <a:pt x="213" y="723"/>
                  </a:lnTo>
                  <a:lnTo>
                    <a:pt x="211" y="730"/>
                  </a:lnTo>
                  <a:lnTo>
                    <a:pt x="208" y="742"/>
                  </a:lnTo>
                  <a:lnTo>
                    <a:pt x="204" y="759"/>
                  </a:lnTo>
                  <a:lnTo>
                    <a:pt x="200" y="776"/>
                  </a:lnTo>
                  <a:lnTo>
                    <a:pt x="196" y="793"/>
                  </a:lnTo>
                  <a:lnTo>
                    <a:pt x="194" y="806"/>
                  </a:lnTo>
                  <a:lnTo>
                    <a:pt x="192" y="814"/>
                  </a:lnTo>
                  <a:lnTo>
                    <a:pt x="190" y="827"/>
                  </a:lnTo>
                  <a:lnTo>
                    <a:pt x="186" y="840"/>
                  </a:lnTo>
                  <a:lnTo>
                    <a:pt x="182" y="852"/>
                  </a:lnTo>
                  <a:lnTo>
                    <a:pt x="181" y="859"/>
                  </a:lnTo>
                  <a:lnTo>
                    <a:pt x="179" y="869"/>
                  </a:lnTo>
                  <a:lnTo>
                    <a:pt x="178" y="880"/>
                  </a:lnTo>
                  <a:lnTo>
                    <a:pt x="178" y="888"/>
                  </a:lnTo>
                  <a:lnTo>
                    <a:pt x="177" y="891"/>
                  </a:lnTo>
                  <a:lnTo>
                    <a:pt x="177" y="895"/>
                  </a:lnTo>
                  <a:lnTo>
                    <a:pt x="177" y="905"/>
                  </a:lnTo>
                  <a:lnTo>
                    <a:pt x="175" y="916"/>
                  </a:lnTo>
                  <a:lnTo>
                    <a:pt x="175" y="929"/>
                  </a:lnTo>
                  <a:lnTo>
                    <a:pt x="175" y="939"/>
                  </a:lnTo>
                  <a:lnTo>
                    <a:pt x="173" y="953"/>
                  </a:lnTo>
                  <a:lnTo>
                    <a:pt x="171" y="970"/>
                  </a:lnTo>
                  <a:lnTo>
                    <a:pt x="169" y="987"/>
                  </a:lnTo>
                  <a:lnTo>
                    <a:pt x="166" y="1001"/>
                  </a:lnTo>
                  <a:lnTo>
                    <a:pt x="164" y="1013"/>
                  </a:lnTo>
                  <a:lnTo>
                    <a:pt x="162" y="1020"/>
                  </a:lnTo>
                  <a:lnTo>
                    <a:pt x="158" y="1026"/>
                  </a:lnTo>
                  <a:lnTo>
                    <a:pt x="154" y="1033"/>
                  </a:lnTo>
                  <a:lnTo>
                    <a:pt x="152" y="1039"/>
                  </a:lnTo>
                  <a:lnTo>
                    <a:pt x="151" y="1043"/>
                  </a:lnTo>
                  <a:lnTo>
                    <a:pt x="152" y="1046"/>
                  </a:lnTo>
                  <a:lnTo>
                    <a:pt x="156" y="1052"/>
                  </a:lnTo>
                  <a:lnTo>
                    <a:pt x="161" y="1059"/>
                  </a:lnTo>
                  <a:lnTo>
                    <a:pt x="164" y="1066"/>
                  </a:lnTo>
                  <a:lnTo>
                    <a:pt x="162" y="1072"/>
                  </a:lnTo>
                  <a:lnTo>
                    <a:pt x="160" y="1076"/>
                  </a:lnTo>
                  <a:lnTo>
                    <a:pt x="158" y="1081"/>
                  </a:lnTo>
                  <a:lnTo>
                    <a:pt x="157" y="1084"/>
                  </a:lnTo>
                  <a:lnTo>
                    <a:pt x="156" y="1087"/>
                  </a:lnTo>
                  <a:lnTo>
                    <a:pt x="156" y="1088"/>
                  </a:lnTo>
                  <a:lnTo>
                    <a:pt x="157" y="1092"/>
                  </a:lnTo>
                  <a:lnTo>
                    <a:pt x="158" y="1100"/>
                  </a:lnTo>
                  <a:lnTo>
                    <a:pt x="161" y="1107"/>
                  </a:lnTo>
                  <a:lnTo>
                    <a:pt x="162" y="1113"/>
                  </a:lnTo>
                  <a:lnTo>
                    <a:pt x="162" y="1114"/>
                  </a:lnTo>
                  <a:lnTo>
                    <a:pt x="161" y="1115"/>
                  </a:lnTo>
                  <a:lnTo>
                    <a:pt x="161" y="1118"/>
                  </a:lnTo>
                  <a:lnTo>
                    <a:pt x="161" y="1119"/>
                  </a:lnTo>
                  <a:lnTo>
                    <a:pt x="161" y="1121"/>
                  </a:lnTo>
                  <a:lnTo>
                    <a:pt x="161" y="1124"/>
                  </a:lnTo>
                  <a:lnTo>
                    <a:pt x="161" y="1126"/>
                  </a:lnTo>
                  <a:lnTo>
                    <a:pt x="161" y="1127"/>
                  </a:lnTo>
                  <a:lnTo>
                    <a:pt x="160" y="1130"/>
                  </a:lnTo>
                  <a:lnTo>
                    <a:pt x="157" y="1131"/>
                  </a:lnTo>
                  <a:lnTo>
                    <a:pt x="151" y="1134"/>
                  </a:lnTo>
                  <a:lnTo>
                    <a:pt x="141" y="1136"/>
                  </a:lnTo>
                  <a:lnTo>
                    <a:pt x="135" y="1136"/>
                  </a:lnTo>
                  <a:lnTo>
                    <a:pt x="134" y="1138"/>
                  </a:lnTo>
                  <a:lnTo>
                    <a:pt x="131" y="1136"/>
                  </a:lnTo>
                  <a:lnTo>
                    <a:pt x="128" y="1136"/>
                  </a:lnTo>
                  <a:lnTo>
                    <a:pt x="126" y="1136"/>
                  </a:lnTo>
                  <a:lnTo>
                    <a:pt x="126" y="1136"/>
                  </a:lnTo>
                  <a:lnTo>
                    <a:pt x="124" y="1138"/>
                  </a:lnTo>
                  <a:lnTo>
                    <a:pt x="124" y="1139"/>
                  </a:lnTo>
                  <a:lnTo>
                    <a:pt x="123" y="1142"/>
                  </a:lnTo>
                  <a:lnTo>
                    <a:pt x="122" y="1143"/>
                  </a:lnTo>
                  <a:lnTo>
                    <a:pt x="119" y="1144"/>
                  </a:lnTo>
                  <a:lnTo>
                    <a:pt x="113" y="1147"/>
                  </a:lnTo>
                  <a:lnTo>
                    <a:pt x="99" y="1148"/>
                  </a:lnTo>
                  <a:lnTo>
                    <a:pt x="86" y="1149"/>
                  </a:lnTo>
                  <a:lnTo>
                    <a:pt x="73" y="1149"/>
                  </a:lnTo>
                  <a:lnTo>
                    <a:pt x="65" y="1148"/>
                  </a:lnTo>
                  <a:lnTo>
                    <a:pt x="60" y="1147"/>
                  </a:lnTo>
                  <a:lnTo>
                    <a:pt x="56" y="1145"/>
                  </a:lnTo>
                  <a:lnTo>
                    <a:pt x="54" y="1144"/>
                  </a:lnTo>
                  <a:lnTo>
                    <a:pt x="54" y="1143"/>
                  </a:lnTo>
                  <a:lnTo>
                    <a:pt x="54" y="1140"/>
                  </a:lnTo>
                  <a:lnTo>
                    <a:pt x="54" y="1139"/>
                  </a:lnTo>
                  <a:lnTo>
                    <a:pt x="54" y="1139"/>
                  </a:lnTo>
                  <a:lnTo>
                    <a:pt x="54" y="1139"/>
                  </a:lnTo>
                  <a:lnTo>
                    <a:pt x="55" y="1136"/>
                  </a:lnTo>
                  <a:lnTo>
                    <a:pt x="56" y="1135"/>
                  </a:lnTo>
                  <a:lnTo>
                    <a:pt x="58" y="1132"/>
                  </a:lnTo>
                  <a:lnTo>
                    <a:pt x="60" y="1131"/>
                  </a:lnTo>
                  <a:lnTo>
                    <a:pt x="63" y="1131"/>
                  </a:lnTo>
                  <a:lnTo>
                    <a:pt x="68" y="1128"/>
                  </a:lnTo>
                  <a:lnTo>
                    <a:pt x="77" y="1123"/>
                  </a:lnTo>
                  <a:lnTo>
                    <a:pt x="86" y="1117"/>
                  </a:lnTo>
                  <a:lnTo>
                    <a:pt x="92" y="1109"/>
                  </a:lnTo>
                  <a:lnTo>
                    <a:pt x="94" y="1101"/>
                  </a:lnTo>
                  <a:lnTo>
                    <a:pt x="97" y="1094"/>
                  </a:lnTo>
                  <a:lnTo>
                    <a:pt x="97" y="1092"/>
                  </a:lnTo>
                  <a:lnTo>
                    <a:pt x="97" y="1090"/>
                  </a:lnTo>
                  <a:lnTo>
                    <a:pt x="96" y="1089"/>
                  </a:lnTo>
                  <a:lnTo>
                    <a:pt x="94" y="1087"/>
                  </a:lnTo>
                  <a:lnTo>
                    <a:pt x="92" y="1084"/>
                  </a:lnTo>
                  <a:lnTo>
                    <a:pt x="90" y="1081"/>
                  </a:lnTo>
                  <a:lnTo>
                    <a:pt x="88" y="1080"/>
                  </a:lnTo>
                  <a:lnTo>
                    <a:pt x="85" y="1075"/>
                  </a:lnTo>
                  <a:lnTo>
                    <a:pt x="86" y="1066"/>
                  </a:lnTo>
                  <a:lnTo>
                    <a:pt x="89" y="1055"/>
                  </a:lnTo>
                  <a:lnTo>
                    <a:pt x="92" y="1046"/>
                  </a:lnTo>
                  <a:lnTo>
                    <a:pt x="93" y="1041"/>
                  </a:lnTo>
                  <a:lnTo>
                    <a:pt x="94" y="1033"/>
                  </a:lnTo>
                  <a:lnTo>
                    <a:pt x="96" y="1025"/>
                  </a:lnTo>
                  <a:lnTo>
                    <a:pt x="96" y="1020"/>
                  </a:lnTo>
                  <a:lnTo>
                    <a:pt x="97" y="1012"/>
                  </a:lnTo>
                  <a:lnTo>
                    <a:pt x="97" y="999"/>
                  </a:lnTo>
                  <a:lnTo>
                    <a:pt x="98" y="988"/>
                  </a:lnTo>
                  <a:lnTo>
                    <a:pt x="99" y="983"/>
                  </a:lnTo>
                  <a:lnTo>
                    <a:pt x="101" y="979"/>
                  </a:lnTo>
                  <a:lnTo>
                    <a:pt x="101" y="975"/>
                  </a:lnTo>
                  <a:lnTo>
                    <a:pt x="102" y="971"/>
                  </a:lnTo>
                  <a:lnTo>
                    <a:pt x="102" y="962"/>
                  </a:lnTo>
                  <a:lnTo>
                    <a:pt x="102" y="948"/>
                  </a:lnTo>
                  <a:lnTo>
                    <a:pt x="101" y="931"/>
                  </a:lnTo>
                  <a:lnTo>
                    <a:pt x="101" y="916"/>
                  </a:lnTo>
                  <a:lnTo>
                    <a:pt x="99" y="905"/>
                  </a:lnTo>
                  <a:lnTo>
                    <a:pt x="99" y="899"/>
                  </a:lnTo>
                  <a:lnTo>
                    <a:pt x="99" y="898"/>
                  </a:lnTo>
                  <a:lnTo>
                    <a:pt x="101" y="891"/>
                  </a:lnTo>
                  <a:lnTo>
                    <a:pt x="102" y="884"/>
                  </a:lnTo>
                  <a:lnTo>
                    <a:pt x="105" y="877"/>
                  </a:lnTo>
                  <a:lnTo>
                    <a:pt x="106" y="873"/>
                  </a:lnTo>
                  <a:lnTo>
                    <a:pt x="106" y="869"/>
                  </a:lnTo>
                  <a:lnTo>
                    <a:pt x="106" y="865"/>
                  </a:lnTo>
                  <a:lnTo>
                    <a:pt x="106" y="861"/>
                  </a:lnTo>
                  <a:lnTo>
                    <a:pt x="106" y="857"/>
                  </a:lnTo>
                  <a:lnTo>
                    <a:pt x="106" y="850"/>
                  </a:lnTo>
                  <a:lnTo>
                    <a:pt x="109" y="838"/>
                  </a:lnTo>
                  <a:lnTo>
                    <a:pt x="110" y="829"/>
                  </a:lnTo>
                  <a:lnTo>
                    <a:pt x="111" y="818"/>
                  </a:lnTo>
                  <a:lnTo>
                    <a:pt x="109" y="805"/>
                  </a:lnTo>
                  <a:lnTo>
                    <a:pt x="107" y="791"/>
                  </a:lnTo>
                  <a:lnTo>
                    <a:pt x="107" y="782"/>
                  </a:lnTo>
                  <a:lnTo>
                    <a:pt x="107" y="768"/>
                  </a:lnTo>
                  <a:lnTo>
                    <a:pt x="109" y="753"/>
                  </a:lnTo>
                  <a:lnTo>
                    <a:pt x="109" y="734"/>
                  </a:lnTo>
                  <a:lnTo>
                    <a:pt x="110" y="719"/>
                  </a:lnTo>
                  <a:lnTo>
                    <a:pt x="110" y="704"/>
                  </a:lnTo>
                  <a:lnTo>
                    <a:pt x="111" y="694"/>
                  </a:lnTo>
                  <a:lnTo>
                    <a:pt x="111" y="690"/>
                  </a:lnTo>
                  <a:lnTo>
                    <a:pt x="111" y="690"/>
                  </a:lnTo>
                  <a:lnTo>
                    <a:pt x="111" y="687"/>
                  </a:lnTo>
                  <a:lnTo>
                    <a:pt x="111" y="685"/>
                  </a:lnTo>
                  <a:lnTo>
                    <a:pt x="111" y="682"/>
                  </a:lnTo>
                  <a:lnTo>
                    <a:pt x="111" y="681"/>
                  </a:lnTo>
                  <a:lnTo>
                    <a:pt x="111" y="679"/>
                  </a:lnTo>
                  <a:lnTo>
                    <a:pt x="111" y="677"/>
                  </a:lnTo>
                  <a:lnTo>
                    <a:pt x="111" y="673"/>
                  </a:lnTo>
                  <a:lnTo>
                    <a:pt x="111" y="669"/>
                  </a:lnTo>
                  <a:lnTo>
                    <a:pt x="111" y="665"/>
                  </a:lnTo>
                  <a:lnTo>
                    <a:pt x="109" y="661"/>
                  </a:lnTo>
                  <a:lnTo>
                    <a:pt x="106" y="658"/>
                  </a:lnTo>
                  <a:lnTo>
                    <a:pt x="105" y="656"/>
                  </a:lnTo>
                  <a:lnTo>
                    <a:pt x="103" y="655"/>
                  </a:lnTo>
                  <a:lnTo>
                    <a:pt x="103" y="655"/>
                  </a:lnTo>
                  <a:lnTo>
                    <a:pt x="99" y="653"/>
                  </a:lnTo>
                  <a:lnTo>
                    <a:pt x="90" y="652"/>
                  </a:lnTo>
                  <a:lnTo>
                    <a:pt x="79" y="648"/>
                  </a:lnTo>
                  <a:lnTo>
                    <a:pt x="65" y="644"/>
                  </a:lnTo>
                  <a:lnTo>
                    <a:pt x="55" y="638"/>
                  </a:lnTo>
                  <a:lnTo>
                    <a:pt x="51" y="634"/>
                  </a:lnTo>
                  <a:lnTo>
                    <a:pt x="47" y="631"/>
                  </a:lnTo>
                  <a:lnTo>
                    <a:pt x="44" y="628"/>
                  </a:lnTo>
                  <a:lnTo>
                    <a:pt x="43" y="627"/>
                  </a:lnTo>
                  <a:lnTo>
                    <a:pt x="42" y="626"/>
                  </a:lnTo>
                  <a:lnTo>
                    <a:pt x="41" y="624"/>
                  </a:lnTo>
                  <a:lnTo>
                    <a:pt x="41" y="622"/>
                  </a:lnTo>
                  <a:lnTo>
                    <a:pt x="42" y="620"/>
                  </a:lnTo>
                  <a:lnTo>
                    <a:pt x="44" y="614"/>
                  </a:lnTo>
                  <a:lnTo>
                    <a:pt x="51" y="605"/>
                  </a:lnTo>
                  <a:lnTo>
                    <a:pt x="59" y="592"/>
                  </a:lnTo>
                  <a:lnTo>
                    <a:pt x="68" y="577"/>
                  </a:lnTo>
                  <a:lnTo>
                    <a:pt x="77" y="562"/>
                  </a:lnTo>
                  <a:lnTo>
                    <a:pt x="82" y="550"/>
                  </a:lnTo>
                  <a:lnTo>
                    <a:pt x="88" y="534"/>
                  </a:lnTo>
                  <a:lnTo>
                    <a:pt x="93" y="514"/>
                  </a:lnTo>
                  <a:lnTo>
                    <a:pt x="98" y="494"/>
                  </a:lnTo>
                  <a:lnTo>
                    <a:pt x="103" y="473"/>
                  </a:lnTo>
                  <a:lnTo>
                    <a:pt x="107" y="452"/>
                  </a:lnTo>
                  <a:lnTo>
                    <a:pt x="111" y="433"/>
                  </a:lnTo>
                  <a:lnTo>
                    <a:pt x="115" y="419"/>
                  </a:lnTo>
                  <a:lnTo>
                    <a:pt x="116" y="408"/>
                  </a:lnTo>
                  <a:lnTo>
                    <a:pt x="118" y="406"/>
                  </a:lnTo>
                  <a:lnTo>
                    <a:pt x="116" y="402"/>
                  </a:lnTo>
                  <a:lnTo>
                    <a:pt x="111" y="395"/>
                  </a:lnTo>
                  <a:lnTo>
                    <a:pt x="105" y="384"/>
                  </a:lnTo>
                  <a:lnTo>
                    <a:pt x="97" y="370"/>
                  </a:lnTo>
                  <a:lnTo>
                    <a:pt x="86" y="356"/>
                  </a:lnTo>
                  <a:lnTo>
                    <a:pt x="80" y="346"/>
                  </a:lnTo>
                  <a:lnTo>
                    <a:pt x="76" y="338"/>
                  </a:lnTo>
                  <a:lnTo>
                    <a:pt x="73" y="334"/>
                  </a:lnTo>
                  <a:lnTo>
                    <a:pt x="72" y="329"/>
                  </a:lnTo>
                  <a:lnTo>
                    <a:pt x="71" y="323"/>
                  </a:lnTo>
                  <a:lnTo>
                    <a:pt x="68" y="317"/>
                  </a:lnTo>
                  <a:lnTo>
                    <a:pt x="64" y="305"/>
                  </a:lnTo>
                  <a:lnTo>
                    <a:pt x="60" y="298"/>
                  </a:lnTo>
                  <a:lnTo>
                    <a:pt x="56" y="291"/>
                  </a:lnTo>
                  <a:lnTo>
                    <a:pt x="51" y="280"/>
                  </a:lnTo>
                  <a:lnTo>
                    <a:pt x="43" y="264"/>
                  </a:lnTo>
                  <a:lnTo>
                    <a:pt x="39" y="247"/>
                  </a:lnTo>
                  <a:lnTo>
                    <a:pt x="37" y="230"/>
                  </a:lnTo>
                  <a:lnTo>
                    <a:pt x="35" y="223"/>
                  </a:lnTo>
                  <a:lnTo>
                    <a:pt x="33" y="211"/>
                  </a:lnTo>
                  <a:lnTo>
                    <a:pt x="27" y="196"/>
                  </a:lnTo>
                  <a:lnTo>
                    <a:pt x="22" y="181"/>
                  </a:lnTo>
                  <a:lnTo>
                    <a:pt x="16" y="166"/>
                  </a:lnTo>
                  <a:lnTo>
                    <a:pt x="10" y="152"/>
                  </a:lnTo>
                  <a:lnTo>
                    <a:pt x="7" y="140"/>
                  </a:lnTo>
                  <a:lnTo>
                    <a:pt x="4" y="132"/>
                  </a:lnTo>
                  <a:lnTo>
                    <a:pt x="3" y="128"/>
                  </a:lnTo>
                  <a:lnTo>
                    <a:pt x="3" y="127"/>
                  </a:lnTo>
                  <a:lnTo>
                    <a:pt x="3" y="126"/>
                  </a:lnTo>
                  <a:lnTo>
                    <a:pt x="3" y="124"/>
                  </a:lnTo>
                  <a:lnTo>
                    <a:pt x="3" y="123"/>
                  </a:lnTo>
                  <a:lnTo>
                    <a:pt x="4" y="123"/>
                  </a:lnTo>
                  <a:lnTo>
                    <a:pt x="5" y="122"/>
                  </a:lnTo>
                  <a:lnTo>
                    <a:pt x="8" y="120"/>
                  </a:lnTo>
                  <a:lnTo>
                    <a:pt x="10" y="119"/>
                  </a:lnTo>
                  <a:lnTo>
                    <a:pt x="13" y="118"/>
                  </a:lnTo>
                  <a:lnTo>
                    <a:pt x="14" y="116"/>
                  </a:lnTo>
                  <a:lnTo>
                    <a:pt x="16" y="116"/>
                  </a:lnTo>
                  <a:lnTo>
                    <a:pt x="17" y="115"/>
                  </a:lnTo>
                  <a:lnTo>
                    <a:pt x="17" y="114"/>
                  </a:lnTo>
                  <a:lnTo>
                    <a:pt x="16" y="111"/>
                  </a:lnTo>
                  <a:lnTo>
                    <a:pt x="16" y="109"/>
                  </a:lnTo>
                  <a:lnTo>
                    <a:pt x="14" y="102"/>
                  </a:lnTo>
                  <a:lnTo>
                    <a:pt x="14" y="92"/>
                  </a:lnTo>
                  <a:lnTo>
                    <a:pt x="13" y="80"/>
                  </a:lnTo>
                  <a:lnTo>
                    <a:pt x="12" y="69"/>
                  </a:lnTo>
                  <a:lnTo>
                    <a:pt x="10" y="64"/>
                  </a:lnTo>
                  <a:lnTo>
                    <a:pt x="9" y="62"/>
                  </a:lnTo>
                  <a:lnTo>
                    <a:pt x="8" y="59"/>
                  </a:lnTo>
                  <a:lnTo>
                    <a:pt x="7" y="55"/>
                  </a:lnTo>
                  <a:lnTo>
                    <a:pt x="4" y="52"/>
                  </a:lnTo>
                  <a:lnTo>
                    <a:pt x="3" y="48"/>
                  </a:lnTo>
                  <a:lnTo>
                    <a:pt x="1" y="46"/>
                  </a:lnTo>
                  <a:lnTo>
                    <a:pt x="1" y="43"/>
                  </a:lnTo>
                  <a:lnTo>
                    <a:pt x="0" y="41"/>
                  </a:lnTo>
                  <a:lnTo>
                    <a:pt x="1" y="37"/>
                  </a:lnTo>
                  <a:lnTo>
                    <a:pt x="1" y="33"/>
                  </a:lnTo>
                  <a:lnTo>
                    <a:pt x="1" y="29"/>
                  </a:lnTo>
                  <a:lnTo>
                    <a:pt x="3" y="25"/>
                  </a:lnTo>
                  <a:lnTo>
                    <a:pt x="3" y="22"/>
                  </a:lnTo>
                  <a:lnTo>
                    <a:pt x="4" y="18"/>
                  </a:lnTo>
                  <a:lnTo>
                    <a:pt x="5" y="16"/>
                  </a:lnTo>
                  <a:lnTo>
                    <a:pt x="7" y="13"/>
                  </a:lnTo>
                  <a:lnTo>
                    <a:pt x="9" y="12"/>
                  </a:lnTo>
                  <a:lnTo>
                    <a:pt x="10" y="12"/>
                  </a:lnTo>
                  <a:lnTo>
                    <a:pt x="12" y="12"/>
                  </a:lnTo>
                  <a:lnTo>
                    <a:pt x="12" y="12"/>
                  </a:lnTo>
                  <a:lnTo>
                    <a:pt x="13" y="12"/>
                  </a:lnTo>
                  <a:lnTo>
                    <a:pt x="14" y="10"/>
                  </a:lnTo>
                  <a:lnTo>
                    <a:pt x="16" y="8"/>
                  </a:lnTo>
                  <a:lnTo>
                    <a:pt x="18" y="8"/>
                  </a:lnTo>
                  <a:lnTo>
                    <a:pt x="20" y="7"/>
                  </a:lnTo>
                  <a:lnTo>
                    <a:pt x="21" y="7"/>
                  </a:lnTo>
                  <a:lnTo>
                    <a:pt x="22" y="7"/>
                  </a:lnTo>
                  <a:lnTo>
                    <a:pt x="22" y="7"/>
                  </a:lnTo>
                  <a:lnTo>
                    <a:pt x="24" y="5"/>
                  </a:lnTo>
                  <a:lnTo>
                    <a:pt x="25" y="4"/>
                  </a:lnTo>
                  <a:lnTo>
                    <a:pt x="27" y="1"/>
                  </a:lnTo>
                  <a:lnTo>
                    <a:pt x="30" y="1"/>
                  </a:lnTo>
                  <a:lnTo>
                    <a:pt x="33" y="1"/>
                  </a:lnTo>
                  <a:lnTo>
                    <a:pt x="34" y="1"/>
                  </a:lnTo>
                  <a:lnTo>
                    <a:pt x="35" y="3"/>
                  </a:lnTo>
                  <a:lnTo>
                    <a:pt x="35" y="3"/>
                  </a:lnTo>
                  <a:lnTo>
                    <a:pt x="37" y="1"/>
                  </a:lnTo>
                  <a:lnTo>
                    <a:pt x="39"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1"/>
            <p:cNvSpPr>
              <a:spLocks/>
            </p:cNvSpPr>
            <p:nvPr/>
          </p:nvSpPr>
          <p:spPr bwMode="auto">
            <a:xfrm>
              <a:off x="3414713" y="5076825"/>
              <a:ext cx="268288" cy="447675"/>
            </a:xfrm>
            <a:custGeom>
              <a:avLst/>
              <a:gdLst>
                <a:gd name="T0" fmla="*/ 72 w 169"/>
                <a:gd name="T1" fmla="*/ 0 h 282"/>
                <a:gd name="T2" fmla="*/ 76 w 169"/>
                <a:gd name="T3" fmla="*/ 3 h 282"/>
                <a:gd name="T4" fmla="*/ 83 w 169"/>
                <a:gd name="T5" fmla="*/ 5 h 282"/>
                <a:gd name="T6" fmla="*/ 93 w 169"/>
                <a:gd name="T7" fmla="*/ 8 h 282"/>
                <a:gd name="T8" fmla="*/ 113 w 169"/>
                <a:gd name="T9" fmla="*/ 7 h 282"/>
                <a:gd name="T10" fmla="*/ 119 w 169"/>
                <a:gd name="T11" fmla="*/ 5 h 282"/>
                <a:gd name="T12" fmla="*/ 122 w 169"/>
                <a:gd name="T13" fmla="*/ 4 h 282"/>
                <a:gd name="T14" fmla="*/ 130 w 169"/>
                <a:gd name="T15" fmla="*/ 11 h 282"/>
                <a:gd name="T16" fmla="*/ 147 w 169"/>
                <a:gd name="T17" fmla="*/ 26 h 282"/>
                <a:gd name="T18" fmla="*/ 164 w 169"/>
                <a:gd name="T19" fmla="*/ 45 h 282"/>
                <a:gd name="T20" fmla="*/ 168 w 169"/>
                <a:gd name="T21" fmla="*/ 58 h 282"/>
                <a:gd name="T22" fmla="*/ 169 w 169"/>
                <a:gd name="T23" fmla="*/ 90 h 282"/>
                <a:gd name="T24" fmla="*/ 169 w 169"/>
                <a:gd name="T25" fmla="*/ 140 h 282"/>
                <a:gd name="T26" fmla="*/ 168 w 169"/>
                <a:gd name="T27" fmla="*/ 193 h 282"/>
                <a:gd name="T28" fmla="*/ 168 w 169"/>
                <a:gd name="T29" fmla="*/ 236 h 282"/>
                <a:gd name="T30" fmla="*/ 165 w 169"/>
                <a:gd name="T31" fmla="*/ 255 h 282"/>
                <a:gd name="T32" fmla="*/ 160 w 169"/>
                <a:gd name="T33" fmla="*/ 266 h 282"/>
                <a:gd name="T34" fmla="*/ 152 w 169"/>
                <a:gd name="T35" fmla="*/ 274 h 282"/>
                <a:gd name="T36" fmla="*/ 143 w 169"/>
                <a:gd name="T37" fmla="*/ 275 h 282"/>
                <a:gd name="T38" fmla="*/ 125 w 169"/>
                <a:gd name="T39" fmla="*/ 279 h 282"/>
                <a:gd name="T40" fmla="*/ 108 w 169"/>
                <a:gd name="T41" fmla="*/ 282 h 282"/>
                <a:gd name="T42" fmla="*/ 106 w 169"/>
                <a:gd name="T43" fmla="*/ 278 h 282"/>
                <a:gd name="T44" fmla="*/ 113 w 169"/>
                <a:gd name="T45" fmla="*/ 266 h 282"/>
                <a:gd name="T46" fmla="*/ 117 w 169"/>
                <a:gd name="T47" fmla="*/ 258 h 282"/>
                <a:gd name="T48" fmla="*/ 115 w 169"/>
                <a:gd name="T49" fmla="*/ 242 h 282"/>
                <a:gd name="T50" fmla="*/ 114 w 169"/>
                <a:gd name="T51" fmla="*/ 202 h 282"/>
                <a:gd name="T52" fmla="*/ 112 w 169"/>
                <a:gd name="T53" fmla="*/ 148 h 282"/>
                <a:gd name="T54" fmla="*/ 108 w 169"/>
                <a:gd name="T55" fmla="*/ 96 h 282"/>
                <a:gd name="T56" fmla="*/ 106 w 169"/>
                <a:gd name="T57" fmla="*/ 54 h 282"/>
                <a:gd name="T58" fmla="*/ 105 w 169"/>
                <a:gd name="T59" fmla="*/ 35 h 282"/>
                <a:gd name="T60" fmla="*/ 105 w 169"/>
                <a:gd name="T61" fmla="*/ 32 h 282"/>
                <a:gd name="T62" fmla="*/ 113 w 169"/>
                <a:gd name="T63" fmla="*/ 25 h 282"/>
                <a:gd name="T64" fmla="*/ 114 w 169"/>
                <a:gd name="T65" fmla="*/ 28 h 282"/>
                <a:gd name="T66" fmla="*/ 117 w 169"/>
                <a:gd name="T67" fmla="*/ 33 h 282"/>
                <a:gd name="T68" fmla="*/ 121 w 169"/>
                <a:gd name="T69" fmla="*/ 37 h 282"/>
                <a:gd name="T70" fmla="*/ 122 w 169"/>
                <a:gd name="T71" fmla="*/ 37 h 282"/>
                <a:gd name="T72" fmla="*/ 117 w 169"/>
                <a:gd name="T73" fmla="*/ 26 h 282"/>
                <a:gd name="T74" fmla="*/ 109 w 169"/>
                <a:gd name="T75" fmla="*/ 13 h 282"/>
                <a:gd name="T76" fmla="*/ 84 w 169"/>
                <a:gd name="T77" fmla="*/ 12 h 282"/>
                <a:gd name="T78" fmla="*/ 83 w 169"/>
                <a:gd name="T79" fmla="*/ 26 h 282"/>
                <a:gd name="T80" fmla="*/ 83 w 169"/>
                <a:gd name="T81" fmla="*/ 280 h 282"/>
                <a:gd name="T82" fmla="*/ 68 w 169"/>
                <a:gd name="T83" fmla="*/ 278 h 282"/>
                <a:gd name="T84" fmla="*/ 41 w 169"/>
                <a:gd name="T85" fmla="*/ 274 h 282"/>
                <a:gd name="T86" fmla="*/ 23 w 169"/>
                <a:gd name="T87" fmla="*/ 270 h 282"/>
                <a:gd name="T88" fmla="*/ 11 w 169"/>
                <a:gd name="T89" fmla="*/ 258 h 282"/>
                <a:gd name="T90" fmla="*/ 2 w 169"/>
                <a:gd name="T91" fmla="*/ 246 h 282"/>
                <a:gd name="T92" fmla="*/ 0 w 169"/>
                <a:gd name="T93" fmla="*/ 240 h 282"/>
                <a:gd name="T94" fmla="*/ 6 w 169"/>
                <a:gd name="T95" fmla="*/ 212 h 282"/>
                <a:gd name="T96" fmla="*/ 15 w 169"/>
                <a:gd name="T97" fmla="*/ 169 h 282"/>
                <a:gd name="T98" fmla="*/ 23 w 169"/>
                <a:gd name="T99" fmla="*/ 123 h 282"/>
                <a:gd name="T100" fmla="*/ 28 w 169"/>
                <a:gd name="T101" fmla="*/ 90 h 282"/>
                <a:gd name="T102" fmla="*/ 28 w 169"/>
                <a:gd name="T103" fmla="*/ 69 h 282"/>
                <a:gd name="T104" fmla="*/ 28 w 169"/>
                <a:gd name="T105" fmla="*/ 43 h 282"/>
                <a:gd name="T106" fmla="*/ 29 w 169"/>
                <a:gd name="T107" fmla="*/ 32 h 282"/>
                <a:gd name="T108" fmla="*/ 37 w 169"/>
                <a:gd name="T109" fmla="*/ 25 h 282"/>
                <a:gd name="T110" fmla="*/ 54 w 169"/>
                <a:gd name="T111" fmla="*/ 13 h 282"/>
                <a:gd name="T112" fmla="*/ 64 w 169"/>
                <a:gd name="T113" fmla="*/ 4 h 282"/>
                <a:gd name="T114" fmla="*/ 68 w 169"/>
                <a:gd name="T115" fmla="*/ 1 h 282"/>
                <a:gd name="T116" fmla="*/ 72 w 169"/>
                <a:gd name="T117"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282">
                  <a:moveTo>
                    <a:pt x="72" y="0"/>
                  </a:moveTo>
                  <a:lnTo>
                    <a:pt x="72" y="0"/>
                  </a:lnTo>
                  <a:lnTo>
                    <a:pt x="75" y="1"/>
                  </a:lnTo>
                  <a:lnTo>
                    <a:pt x="76" y="3"/>
                  </a:lnTo>
                  <a:lnTo>
                    <a:pt x="79" y="4"/>
                  </a:lnTo>
                  <a:lnTo>
                    <a:pt x="83" y="5"/>
                  </a:lnTo>
                  <a:lnTo>
                    <a:pt x="85" y="7"/>
                  </a:lnTo>
                  <a:lnTo>
                    <a:pt x="93" y="8"/>
                  </a:lnTo>
                  <a:lnTo>
                    <a:pt x="104" y="8"/>
                  </a:lnTo>
                  <a:lnTo>
                    <a:pt x="113" y="7"/>
                  </a:lnTo>
                  <a:lnTo>
                    <a:pt x="117" y="5"/>
                  </a:lnTo>
                  <a:lnTo>
                    <a:pt x="119" y="5"/>
                  </a:lnTo>
                  <a:lnTo>
                    <a:pt x="122" y="4"/>
                  </a:lnTo>
                  <a:lnTo>
                    <a:pt x="122" y="4"/>
                  </a:lnTo>
                  <a:lnTo>
                    <a:pt x="127" y="7"/>
                  </a:lnTo>
                  <a:lnTo>
                    <a:pt x="130" y="11"/>
                  </a:lnTo>
                  <a:lnTo>
                    <a:pt x="138" y="17"/>
                  </a:lnTo>
                  <a:lnTo>
                    <a:pt x="147" y="26"/>
                  </a:lnTo>
                  <a:lnTo>
                    <a:pt x="156" y="35"/>
                  </a:lnTo>
                  <a:lnTo>
                    <a:pt x="164" y="45"/>
                  </a:lnTo>
                  <a:lnTo>
                    <a:pt x="168" y="50"/>
                  </a:lnTo>
                  <a:lnTo>
                    <a:pt x="168" y="58"/>
                  </a:lnTo>
                  <a:lnTo>
                    <a:pt x="168" y="71"/>
                  </a:lnTo>
                  <a:lnTo>
                    <a:pt x="169" y="90"/>
                  </a:lnTo>
                  <a:lnTo>
                    <a:pt x="169" y="114"/>
                  </a:lnTo>
                  <a:lnTo>
                    <a:pt x="169" y="140"/>
                  </a:lnTo>
                  <a:lnTo>
                    <a:pt x="169" y="166"/>
                  </a:lnTo>
                  <a:lnTo>
                    <a:pt x="168" y="193"/>
                  </a:lnTo>
                  <a:lnTo>
                    <a:pt x="168" y="216"/>
                  </a:lnTo>
                  <a:lnTo>
                    <a:pt x="168" y="236"/>
                  </a:lnTo>
                  <a:lnTo>
                    <a:pt x="167" y="249"/>
                  </a:lnTo>
                  <a:lnTo>
                    <a:pt x="165" y="255"/>
                  </a:lnTo>
                  <a:lnTo>
                    <a:pt x="163" y="261"/>
                  </a:lnTo>
                  <a:lnTo>
                    <a:pt x="160" y="266"/>
                  </a:lnTo>
                  <a:lnTo>
                    <a:pt x="156" y="270"/>
                  </a:lnTo>
                  <a:lnTo>
                    <a:pt x="152" y="274"/>
                  </a:lnTo>
                  <a:lnTo>
                    <a:pt x="148" y="275"/>
                  </a:lnTo>
                  <a:lnTo>
                    <a:pt x="143" y="275"/>
                  </a:lnTo>
                  <a:lnTo>
                    <a:pt x="134" y="278"/>
                  </a:lnTo>
                  <a:lnTo>
                    <a:pt x="125" y="279"/>
                  </a:lnTo>
                  <a:lnTo>
                    <a:pt x="115" y="280"/>
                  </a:lnTo>
                  <a:lnTo>
                    <a:pt x="108" y="282"/>
                  </a:lnTo>
                  <a:lnTo>
                    <a:pt x="105" y="282"/>
                  </a:lnTo>
                  <a:lnTo>
                    <a:pt x="106" y="278"/>
                  </a:lnTo>
                  <a:lnTo>
                    <a:pt x="110" y="271"/>
                  </a:lnTo>
                  <a:lnTo>
                    <a:pt x="113" y="266"/>
                  </a:lnTo>
                  <a:lnTo>
                    <a:pt x="115" y="261"/>
                  </a:lnTo>
                  <a:lnTo>
                    <a:pt x="117" y="258"/>
                  </a:lnTo>
                  <a:lnTo>
                    <a:pt x="117" y="254"/>
                  </a:lnTo>
                  <a:lnTo>
                    <a:pt x="115" y="242"/>
                  </a:lnTo>
                  <a:lnTo>
                    <a:pt x="115" y="224"/>
                  </a:lnTo>
                  <a:lnTo>
                    <a:pt x="114" y="202"/>
                  </a:lnTo>
                  <a:lnTo>
                    <a:pt x="113" y="176"/>
                  </a:lnTo>
                  <a:lnTo>
                    <a:pt x="112" y="148"/>
                  </a:lnTo>
                  <a:lnTo>
                    <a:pt x="109" y="122"/>
                  </a:lnTo>
                  <a:lnTo>
                    <a:pt x="108" y="96"/>
                  </a:lnTo>
                  <a:lnTo>
                    <a:pt x="106" y="72"/>
                  </a:lnTo>
                  <a:lnTo>
                    <a:pt x="106" y="54"/>
                  </a:lnTo>
                  <a:lnTo>
                    <a:pt x="105" y="41"/>
                  </a:lnTo>
                  <a:lnTo>
                    <a:pt x="105" y="35"/>
                  </a:lnTo>
                  <a:lnTo>
                    <a:pt x="105" y="33"/>
                  </a:lnTo>
                  <a:lnTo>
                    <a:pt x="105" y="32"/>
                  </a:lnTo>
                  <a:lnTo>
                    <a:pt x="105" y="30"/>
                  </a:lnTo>
                  <a:lnTo>
                    <a:pt x="113" y="25"/>
                  </a:lnTo>
                  <a:lnTo>
                    <a:pt x="113" y="26"/>
                  </a:lnTo>
                  <a:lnTo>
                    <a:pt x="114" y="28"/>
                  </a:lnTo>
                  <a:lnTo>
                    <a:pt x="115" y="30"/>
                  </a:lnTo>
                  <a:lnTo>
                    <a:pt x="117" y="33"/>
                  </a:lnTo>
                  <a:lnTo>
                    <a:pt x="119" y="34"/>
                  </a:lnTo>
                  <a:lnTo>
                    <a:pt x="121" y="37"/>
                  </a:lnTo>
                  <a:lnTo>
                    <a:pt x="122" y="37"/>
                  </a:lnTo>
                  <a:lnTo>
                    <a:pt x="122" y="37"/>
                  </a:lnTo>
                  <a:lnTo>
                    <a:pt x="121" y="33"/>
                  </a:lnTo>
                  <a:lnTo>
                    <a:pt x="117" y="26"/>
                  </a:lnTo>
                  <a:lnTo>
                    <a:pt x="112" y="18"/>
                  </a:lnTo>
                  <a:lnTo>
                    <a:pt x="109" y="13"/>
                  </a:lnTo>
                  <a:lnTo>
                    <a:pt x="106" y="11"/>
                  </a:lnTo>
                  <a:lnTo>
                    <a:pt x="84" y="12"/>
                  </a:lnTo>
                  <a:lnTo>
                    <a:pt x="68" y="38"/>
                  </a:lnTo>
                  <a:lnTo>
                    <a:pt x="83" y="26"/>
                  </a:lnTo>
                  <a:lnTo>
                    <a:pt x="74" y="257"/>
                  </a:lnTo>
                  <a:lnTo>
                    <a:pt x="83" y="280"/>
                  </a:lnTo>
                  <a:lnTo>
                    <a:pt x="78" y="279"/>
                  </a:lnTo>
                  <a:lnTo>
                    <a:pt x="68" y="278"/>
                  </a:lnTo>
                  <a:lnTo>
                    <a:pt x="54" y="276"/>
                  </a:lnTo>
                  <a:lnTo>
                    <a:pt x="41" y="274"/>
                  </a:lnTo>
                  <a:lnTo>
                    <a:pt x="29" y="271"/>
                  </a:lnTo>
                  <a:lnTo>
                    <a:pt x="23" y="270"/>
                  </a:lnTo>
                  <a:lnTo>
                    <a:pt x="17" y="265"/>
                  </a:lnTo>
                  <a:lnTo>
                    <a:pt x="11" y="258"/>
                  </a:lnTo>
                  <a:lnTo>
                    <a:pt x="6" y="251"/>
                  </a:lnTo>
                  <a:lnTo>
                    <a:pt x="2" y="246"/>
                  </a:lnTo>
                  <a:lnTo>
                    <a:pt x="0" y="244"/>
                  </a:lnTo>
                  <a:lnTo>
                    <a:pt x="0" y="240"/>
                  </a:lnTo>
                  <a:lnTo>
                    <a:pt x="3" y="228"/>
                  </a:lnTo>
                  <a:lnTo>
                    <a:pt x="6" y="212"/>
                  </a:lnTo>
                  <a:lnTo>
                    <a:pt x="9" y="191"/>
                  </a:lnTo>
                  <a:lnTo>
                    <a:pt x="15" y="169"/>
                  </a:lnTo>
                  <a:lnTo>
                    <a:pt x="19" y="145"/>
                  </a:lnTo>
                  <a:lnTo>
                    <a:pt x="23" y="123"/>
                  </a:lnTo>
                  <a:lnTo>
                    <a:pt x="25" y="105"/>
                  </a:lnTo>
                  <a:lnTo>
                    <a:pt x="28" y="90"/>
                  </a:lnTo>
                  <a:lnTo>
                    <a:pt x="29" y="81"/>
                  </a:lnTo>
                  <a:lnTo>
                    <a:pt x="28" y="69"/>
                  </a:lnTo>
                  <a:lnTo>
                    <a:pt x="28" y="56"/>
                  </a:lnTo>
                  <a:lnTo>
                    <a:pt x="28" y="43"/>
                  </a:lnTo>
                  <a:lnTo>
                    <a:pt x="28" y="35"/>
                  </a:lnTo>
                  <a:lnTo>
                    <a:pt x="29" y="32"/>
                  </a:lnTo>
                  <a:lnTo>
                    <a:pt x="30" y="30"/>
                  </a:lnTo>
                  <a:lnTo>
                    <a:pt x="37" y="25"/>
                  </a:lnTo>
                  <a:lnTo>
                    <a:pt x="45" y="20"/>
                  </a:lnTo>
                  <a:lnTo>
                    <a:pt x="54" y="13"/>
                  </a:lnTo>
                  <a:lnTo>
                    <a:pt x="60" y="8"/>
                  </a:lnTo>
                  <a:lnTo>
                    <a:pt x="64" y="4"/>
                  </a:lnTo>
                  <a:lnTo>
                    <a:pt x="66" y="3"/>
                  </a:lnTo>
                  <a:lnTo>
                    <a:pt x="68" y="1"/>
                  </a:lnTo>
                  <a:lnTo>
                    <a:pt x="70" y="0"/>
                  </a:lnTo>
                  <a:lnTo>
                    <a:pt x="72" y="0"/>
                  </a:lnTo>
                  <a:lnTo>
                    <a:pt x="7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12"/>
            <p:cNvSpPr>
              <a:spLocks/>
            </p:cNvSpPr>
            <p:nvPr/>
          </p:nvSpPr>
          <p:spPr bwMode="auto">
            <a:xfrm>
              <a:off x="3225800" y="4699000"/>
              <a:ext cx="73025" cy="34925"/>
            </a:xfrm>
            <a:custGeom>
              <a:avLst/>
              <a:gdLst>
                <a:gd name="T0" fmla="*/ 43 w 46"/>
                <a:gd name="T1" fmla="*/ 0 h 22"/>
                <a:gd name="T2" fmla="*/ 43 w 46"/>
                <a:gd name="T3" fmla="*/ 1 h 22"/>
                <a:gd name="T4" fmla="*/ 45 w 46"/>
                <a:gd name="T5" fmla="*/ 2 h 22"/>
                <a:gd name="T6" fmla="*/ 45 w 46"/>
                <a:gd name="T7" fmla="*/ 5 h 22"/>
                <a:gd name="T8" fmla="*/ 46 w 46"/>
                <a:gd name="T9" fmla="*/ 6 h 22"/>
                <a:gd name="T10" fmla="*/ 46 w 46"/>
                <a:gd name="T11" fmla="*/ 9 h 22"/>
                <a:gd name="T12" fmla="*/ 1 w 46"/>
                <a:gd name="T13" fmla="*/ 22 h 22"/>
                <a:gd name="T14" fmla="*/ 1 w 46"/>
                <a:gd name="T15" fmla="*/ 21 h 22"/>
                <a:gd name="T16" fmla="*/ 1 w 46"/>
                <a:gd name="T17" fmla="*/ 19 h 22"/>
                <a:gd name="T18" fmla="*/ 0 w 46"/>
                <a:gd name="T19" fmla="*/ 18 h 22"/>
                <a:gd name="T20" fmla="*/ 0 w 46"/>
                <a:gd name="T21" fmla="*/ 16 h 22"/>
                <a:gd name="T22" fmla="*/ 4 w 46"/>
                <a:gd name="T23" fmla="*/ 14 h 22"/>
                <a:gd name="T24" fmla="*/ 12 w 46"/>
                <a:gd name="T25" fmla="*/ 12 h 22"/>
                <a:gd name="T26" fmla="*/ 22 w 46"/>
                <a:gd name="T27" fmla="*/ 8 h 22"/>
                <a:gd name="T28" fmla="*/ 32 w 46"/>
                <a:gd name="T29" fmla="*/ 4 h 22"/>
                <a:gd name="T30" fmla="*/ 39 w 46"/>
                <a:gd name="T31" fmla="*/ 1 h 22"/>
                <a:gd name="T32" fmla="*/ 43 w 46"/>
                <a:gd name="T3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22">
                  <a:moveTo>
                    <a:pt x="43" y="0"/>
                  </a:moveTo>
                  <a:lnTo>
                    <a:pt x="43" y="1"/>
                  </a:lnTo>
                  <a:lnTo>
                    <a:pt x="45" y="2"/>
                  </a:lnTo>
                  <a:lnTo>
                    <a:pt x="45" y="5"/>
                  </a:lnTo>
                  <a:lnTo>
                    <a:pt x="46" y="6"/>
                  </a:lnTo>
                  <a:lnTo>
                    <a:pt x="46" y="9"/>
                  </a:lnTo>
                  <a:lnTo>
                    <a:pt x="1" y="22"/>
                  </a:lnTo>
                  <a:lnTo>
                    <a:pt x="1" y="21"/>
                  </a:lnTo>
                  <a:lnTo>
                    <a:pt x="1" y="19"/>
                  </a:lnTo>
                  <a:lnTo>
                    <a:pt x="0" y="18"/>
                  </a:lnTo>
                  <a:lnTo>
                    <a:pt x="0" y="16"/>
                  </a:lnTo>
                  <a:lnTo>
                    <a:pt x="4" y="14"/>
                  </a:lnTo>
                  <a:lnTo>
                    <a:pt x="12" y="12"/>
                  </a:lnTo>
                  <a:lnTo>
                    <a:pt x="22" y="8"/>
                  </a:lnTo>
                  <a:lnTo>
                    <a:pt x="32" y="4"/>
                  </a:lnTo>
                  <a:lnTo>
                    <a:pt x="39" y="1"/>
                  </a:lnTo>
                  <a:lnTo>
                    <a:pt x="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13"/>
            <p:cNvSpPr>
              <a:spLocks/>
            </p:cNvSpPr>
            <p:nvPr/>
          </p:nvSpPr>
          <p:spPr bwMode="auto">
            <a:xfrm>
              <a:off x="3849688" y="4725988"/>
              <a:ext cx="79375" cy="39688"/>
            </a:xfrm>
            <a:custGeom>
              <a:avLst/>
              <a:gdLst>
                <a:gd name="T0" fmla="*/ 4 w 50"/>
                <a:gd name="T1" fmla="*/ 0 h 25"/>
                <a:gd name="T2" fmla="*/ 27 w 50"/>
                <a:gd name="T3" fmla="*/ 8 h 25"/>
                <a:gd name="T4" fmla="*/ 50 w 50"/>
                <a:gd name="T5" fmla="*/ 18 h 25"/>
                <a:gd name="T6" fmla="*/ 47 w 50"/>
                <a:gd name="T7" fmla="*/ 25 h 25"/>
                <a:gd name="T8" fmla="*/ 0 w 50"/>
                <a:gd name="T9" fmla="*/ 9 h 25"/>
                <a:gd name="T10" fmla="*/ 1 w 50"/>
                <a:gd name="T11" fmla="*/ 5 h 25"/>
                <a:gd name="T12" fmla="*/ 1 w 50"/>
                <a:gd name="T13" fmla="*/ 2 h 25"/>
                <a:gd name="T14" fmla="*/ 2 w 50"/>
                <a:gd name="T15" fmla="*/ 0 h 25"/>
                <a:gd name="T16" fmla="*/ 4 w 50"/>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5">
                  <a:moveTo>
                    <a:pt x="4" y="0"/>
                  </a:moveTo>
                  <a:lnTo>
                    <a:pt x="27" y="8"/>
                  </a:lnTo>
                  <a:lnTo>
                    <a:pt x="50" y="18"/>
                  </a:lnTo>
                  <a:lnTo>
                    <a:pt x="47" y="25"/>
                  </a:lnTo>
                  <a:lnTo>
                    <a:pt x="0" y="9"/>
                  </a:lnTo>
                  <a:lnTo>
                    <a:pt x="1" y="5"/>
                  </a:lnTo>
                  <a:lnTo>
                    <a:pt x="1" y="2"/>
                  </a:lnTo>
                  <a:lnTo>
                    <a:pt x="2" y="0"/>
                  </a:lnTo>
                  <a:lnTo>
                    <a:pt x="4"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1" name="Group 40"/>
          <p:cNvGrpSpPr/>
          <p:nvPr/>
        </p:nvGrpSpPr>
        <p:grpSpPr>
          <a:xfrm>
            <a:off x="10038848" y="2038350"/>
            <a:ext cx="1232998" cy="3308634"/>
            <a:chOff x="6618288" y="4516438"/>
            <a:chExt cx="727075" cy="1951038"/>
          </a:xfrm>
        </p:grpSpPr>
        <p:sp>
          <p:nvSpPr>
            <p:cNvPr id="35" name="Freeform 298"/>
            <p:cNvSpPr>
              <a:spLocks noEditPoints="1"/>
            </p:cNvSpPr>
            <p:nvPr/>
          </p:nvSpPr>
          <p:spPr bwMode="auto">
            <a:xfrm>
              <a:off x="6618288" y="4516438"/>
              <a:ext cx="727075" cy="1951038"/>
            </a:xfrm>
            <a:custGeom>
              <a:avLst/>
              <a:gdLst>
                <a:gd name="T0" fmla="*/ 345 w 458"/>
                <a:gd name="T1" fmla="*/ 348 h 1229"/>
                <a:gd name="T2" fmla="*/ 356 w 458"/>
                <a:gd name="T3" fmla="*/ 382 h 1229"/>
                <a:gd name="T4" fmla="*/ 344 w 458"/>
                <a:gd name="T5" fmla="*/ 336 h 1229"/>
                <a:gd name="T6" fmla="*/ 254 w 458"/>
                <a:gd name="T7" fmla="*/ 18 h 1229"/>
                <a:gd name="T8" fmla="*/ 271 w 458"/>
                <a:gd name="T9" fmla="*/ 69 h 1229"/>
                <a:gd name="T10" fmla="*/ 273 w 458"/>
                <a:gd name="T11" fmla="*/ 94 h 1229"/>
                <a:gd name="T12" fmla="*/ 263 w 458"/>
                <a:gd name="T13" fmla="*/ 110 h 1229"/>
                <a:gd name="T14" fmla="*/ 260 w 458"/>
                <a:gd name="T15" fmla="*/ 140 h 1229"/>
                <a:gd name="T16" fmla="*/ 281 w 458"/>
                <a:gd name="T17" fmla="*/ 163 h 1229"/>
                <a:gd name="T18" fmla="*/ 360 w 458"/>
                <a:gd name="T19" fmla="*/ 195 h 1229"/>
                <a:gd name="T20" fmla="*/ 405 w 458"/>
                <a:gd name="T21" fmla="*/ 277 h 1229"/>
                <a:gd name="T22" fmla="*/ 442 w 458"/>
                <a:gd name="T23" fmla="*/ 371 h 1229"/>
                <a:gd name="T24" fmla="*/ 407 w 458"/>
                <a:gd name="T25" fmla="*/ 494 h 1229"/>
                <a:gd name="T26" fmla="*/ 369 w 458"/>
                <a:gd name="T27" fmla="*/ 587 h 1229"/>
                <a:gd name="T28" fmla="*/ 357 w 458"/>
                <a:gd name="T29" fmla="*/ 682 h 1229"/>
                <a:gd name="T30" fmla="*/ 369 w 458"/>
                <a:gd name="T31" fmla="*/ 900 h 1229"/>
                <a:gd name="T32" fmla="*/ 370 w 458"/>
                <a:gd name="T33" fmla="*/ 1070 h 1229"/>
                <a:gd name="T34" fmla="*/ 369 w 458"/>
                <a:gd name="T35" fmla="*/ 1145 h 1229"/>
                <a:gd name="T36" fmla="*/ 365 w 458"/>
                <a:gd name="T37" fmla="*/ 1175 h 1229"/>
                <a:gd name="T38" fmla="*/ 362 w 458"/>
                <a:gd name="T39" fmla="*/ 1199 h 1229"/>
                <a:gd name="T40" fmla="*/ 344 w 458"/>
                <a:gd name="T41" fmla="*/ 1205 h 1229"/>
                <a:gd name="T42" fmla="*/ 257 w 458"/>
                <a:gd name="T43" fmla="*/ 1228 h 1229"/>
                <a:gd name="T44" fmla="*/ 251 w 458"/>
                <a:gd name="T45" fmla="*/ 1205 h 1229"/>
                <a:gd name="T46" fmla="*/ 274 w 458"/>
                <a:gd name="T47" fmla="*/ 1165 h 1229"/>
                <a:gd name="T48" fmla="*/ 271 w 458"/>
                <a:gd name="T49" fmla="*/ 1048 h 1229"/>
                <a:gd name="T50" fmla="*/ 237 w 458"/>
                <a:gd name="T51" fmla="*/ 792 h 1229"/>
                <a:gd name="T52" fmla="*/ 229 w 458"/>
                <a:gd name="T53" fmla="*/ 898 h 1229"/>
                <a:gd name="T54" fmla="*/ 234 w 458"/>
                <a:gd name="T55" fmla="*/ 1081 h 1229"/>
                <a:gd name="T56" fmla="*/ 239 w 458"/>
                <a:gd name="T57" fmla="*/ 1149 h 1229"/>
                <a:gd name="T58" fmla="*/ 238 w 458"/>
                <a:gd name="T59" fmla="*/ 1173 h 1229"/>
                <a:gd name="T60" fmla="*/ 201 w 458"/>
                <a:gd name="T61" fmla="*/ 1182 h 1229"/>
                <a:gd name="T62" fmla="*/ 138 w 458"/>
                <a:gd name="T63" fmla="*/ 1200 h 1229"/>
                <a:gd name="T64" fmla="*/ 96 w 458"/>
                <a:gd name="T65" fmla="*/ 1188 h 1229"/>
                <a:gd name="T66" fmla="*/ 134 w 458"/>
                <a:gd name="T67" fmla="*/ 1157 h 1229"/>
                <a:gd name="T68" fmla="*/ 141 w 458"/>
                <a:gd name="T69" fmla="*/ 1077 h 1229"/>
                <a:gd name="T70" fmla="*/ 121 w 458"/>
                <a:gd name="T71" fmla="*/ 917 h 1229"/>
                <a:gd name="T72" fmla="*/ 77 w 458"/>
                <a:gd name="T73" fmla="*/ 688 h 1229"/>
                <a:gd name="T74" fmla="*/ 90 w 458"/>
                <a:gd name="T75" fmla="*/ 573 h 1229"/>
                <a:gd name="T76" fmla="*/ 79 w 458"/>
                <a:gd name="T77" fmla="*/ 601 h 1229"/>
                <a:gd name="T78" fmla="*/ 56 w 458"/>
                <a:gd name="T79" fmla="*/ 642 h 1229"/>
                <a:gd name="T80" fmla="*/ 44 w 458"/>
                <a:gd name="T81" fmla="*/ 656 h 1229"/>
                <a:gd name="T82" fmla="*/ 43 w 458"/>
                <a:gd name="T83" fmla="*/ 683 h 1229"/>
                <a:gd name="T84" fmla="*/ 52 w 458"/>
                <a:gd name="T85" fmla="*/ 697 h 1229"/>
                <a:gd name="T86" fmla="*/ 36 w 458"/>
                <a:gd name="T87" fmla="*/ 690 h 1229"/>
                <a:gd name="T88" fmla="*/ 43 w 458"/>
                <a:gd name="T89" fmla="*/ 701 h 1229"/>
                <a:gd name="T90" fmla="*/ 40 w 458"/>
                <a:gd name="T91" fmla="*/ 713 h 1229"/>
                <a:gd name="T92" fmla="*/ 26 w 458"/>
                <a:gd name="T93" fmla="*/ 712 h 1229"/>
                <a:gd name="T94" fmla="*/ 5 w 458"/>
                <a:gd name="T95" fmla="*/ 652 h 1229"/>
                <a:gd name="T96" fmla="*/ 13 w 458"/>
                <a:gd name="T97" fmla="*/ 623 h 1229"/>
                <a:gd name="T98" fmla="*/ 40 w 458"/>
                <a:gd name="T99" fmla="*/ 527 h 1229"/>
                <a:gd name="T100" fmla="*/ 91 w 458"/>
                <a:gd name="T101" fmla="*/ 379 h 1229"/>
                <a:gd name="T102" fmla="*/ 106 w 458"/>
                <a:gd name="T103" fmla="*/ 250 h 1229"/>
                <a:gd name="T104" fmla="*/ 148 w 458"/>
                <a:gd name="T105" fmla="*/ 208 h 1229"/>
                <a:gd name="T106" fmla="*/ 178 w 458"/>
                <a:gd name="T107" fmla="*/ 165 h 1229"/>
                <a:gd name="T108" fmla="*/ 176 w 458"/>
                <a:gd name="T109" fmla="*/ 148 h 1229"/>
                <a:gd name="T110" fmla="*/ 157 w 458"/>
                <a:gd name="T111" fmla="*/ 114 h 1229"/>
                <a:gd name="T112" fmla="*/ 151 w 458"/>
                <a:gd name="T113" fmla="*/ 78 h 1229"/>
                <a:gd name="T114" fmla="*/ 151 w 458"/>
                <a:gd name="T115" fmla="*/ 4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8" h="1229">
                  <a:moveTo>
                    <a:pt x="41" y="695"/>
                  </a:moveTo>
                  <a:lnTo>
                    <a:pt x="41" y="695"/>
                  </a:lnTo>
                  <a:lnTo>
                    <a:pt x="43" y="695"/>
                  </a:lnTo>
                  <a:lnTo>
                    <a:pt x="41" y="695"/>
                  </a:lnTo>
                  <a:lnTo>
                    <a:pt x="41" y="695"/>
                  </a:lnTo>
                  <a:close/>
                  <a:moveTo>
                    <a:pt x="344" y="333"/>
                  </a:moveTo>
                  <a:lnTo>
                    <a:pt x="344" y="336"/>
                  </a:lnTo>
                  <a:lnTo>
                    <a:pt x="344" y="339"/>
                  </a:lnTo>
                  <a:lnTo>
                    <a:pt x="345" y="341"/>
                  </a:lnTo>
                  <a:lnTo>
                    <a:pt x="345" y="344"/>
                  </a:lnTo>
                  <a:lnTo>
                    <a:pt x="345" y="348"/>
                  </a:lnTo>
                  <a:lnTo>
                    <a:pt x="346" y="349"/>
                  </a:lnTo>
                  <a:lnTo>
                    <a:pt x="346" y="350"/>
                  </a:lnTo>
                  <a:lnTo>
                    <a:pt x="345" y="356"/>
                  </a:lnTo>
                  <a:lnTo>
                    <a:pt x="345" y="364"/>
                  </a:lnTo>
                  <a:lnTo>
                    <a:pt x="345" y="371"/>
                  </a:lnTo>
                  <a:lnTo>
                    <a:pt x="345" y="375"/>
                  </a:lnTo>
                  <a:lnTo>
                    <a:pt x="345" y="377"/>
                  </a:lnTo>
                  <a:lnTo>
                    <a:pt x="348" y="378"/>
                  </a:lnTo>
                  <a:lnTo>
                    <a:pt x="350" y="379"/>
                  </a:lnTo>
                  <a:lnTo>
                    <a:pt x="353" y="381"/>
                  </a:lnTo>
                  <a:lnTo>
                    <a:pt x="356" y="382"/>
                  </a:lnTo>
                  <a:lnTo>
                    <a:pt x="358" y="382"/>
                  </a:lnTo>
                  <a:lnTo>
                    <a:pt x="361" y="383"/>
                  </a:lnTo>
                  <a:lnTo>
                    <a:pt x="364" y="383"/>
                  </a:lnTo>
                  <a:lnTo>
                    <a:pt x="364" y="382"/>
                  </a:lnTo>
                  <a:lnTo>
                    <a:pt x="362" y="379"/>
                  </a:lnTo>
                  <a:lnTo>
                    <a:pt x="358" y="373"/>
                  </a:lnTo>
                  <a:lnTo>
                    <a:pt x="354" y="366"/>
                  </a:lnTo>
                  <a:lnTo>
                    <a:pt x="352" y="360"/>
                  </a:lnTo>
                  <a:lnTo>
                    <a:pt x="349" y="350"/>
                  </a:lnTo>
                  <a:lnTo>
                    <a:pt x="346" y="343"/>
                  </a:lnTo>
                  <a:lnTo>
                    <a:pt x="344" y="336"/>
                  </a:lnTo>
                  <a:lnTo>
                    <a:pt x="344" y="333"/>
                  </a:lnTo>
                  <a:close/>
                  <a:moveTo>
                    <a:pt x="217" y="0"/>
                  </a:moveTo>
                  <a:lnTo>
                    <a:pt x="231" y="2"/>
                  </a:lnTo>
                  <a:lnTo>
                    <a:pt x="242" y="5"/>
                  </a:lnTo>
                  <a:lnTo>
                    <a:pt x="247" y="8"/>
                  </a:lnTo>
                  <a:lnTo>
                    <a:pt x="250" y="10"/>
                  </a:lnTo>
                  <a:lnTo>
                    <a:pt x="251" y="13"/>
                  </a:lnTo>
                  <a:lnTo>
                    <a:pt x="252" y="15"/>
                  </a:lnTo>
                  <a:lnTo>
                    <a:pt x="252" y="17"/>
                  </a:lnTo>
                  <a:lnTo>
                    <a:pt x="252" y="18"/>
                  </a:lnTo>
                  <a:lnTo>
                    <a:pt x="254" y="18"/>
                  </a:lnTo>
                  <a:lnTo>
                    <a:pt x="255" y="19"/>
                  </a:lnTo>
                  <a:lnTo>
                    <a:pt x="257" y="22"/>
                  </a:lnTo>
                  <a:lnTo>
                    <a:pt x="259" y="25"/>
                  </a:lnTo>
                  <a:lnTo>
                    <a:pt x="261" y="28"/>
                  </a:lnTo>
                  <a:lnTo>
                    <a:pt x="264" y="32"/>
                  </a:lnTo>
                  <a:lnTo>
                    <a:pt x="265" y="38"/>
                  </a:lnTo>
                  <a:lnTo>
                    <a:pt x="265" y="48"/>
                  </a:lnTo>
                  <a:lnTo>
                    <a:pt x="267" y="57"/>
                  </a:lnTo>
                  <a:lnTo>
                    <a:pt x="267" y="64"/>
                  </a:lnTo>
                  <a:lnTo>
                    <a:pt x="267" y="68"/>
                  </a:lnTo>
                  <a:lnTo>
                    <a:pt x="271" y="69"/>
                  </a:lnTo>
                  <a:lnTo>
                    <a:pt x="271" y="68"/>
                  </a:lnTo>
                  <a:lnTo>
                    <a:pt x="271" y="68"/>
                  </a:lnTo>
                  <a:lnTo>
                    <a:pt x="272" y="68"/>
                  </a:lnTo>
                  <a:lnTo>
                    <a:pt x="274" y="69"/>
                  </a:lnTo>
                  <a:lnTo>
                    <a:pt x="276" y="72"/>
                  </a:lnTo>
                  <a:lnTo>
                    <a:pt x="277" y="74"/>
                  </a:lnTo>
                  <a:lnTo>
                    <a:pt x="277" y="77"/>
                  </a:lnTo>
                  <a:lnTo>
                    <a:pt x="277" y="81"/>
                  </a:lnTo>
                  <a:lnTo>
                    <a:pt x="276" y="86"/>
                  </a:lnTo>
                  <a:lnTo>
                    <a:pt x="274" y="90"/>
                  </a:lnTo>
                  <a:lnTo>
                    <a:pt x="273" y="94"/>
                  </a:lnTo>
                  <a:lnTo>
                    <a:pt x="272" y="95"/>
                  </a:lnTo>
                  <a:lnTo>
                    <a:pt x="272" y="98"/>
                  </a:lnTo>
                  <a:lnTo>
                    <a:pt x="271" y="99"/>
                  </a:lnTo>
                  <a:lnTo>
                    <a:pt x="271" y="100"/>
                  </a:lnTo>
                  <a:lnTo>
                    <a:pt x="269" y="104"/>
                  </a:lnTo>
                  <a:lnTo>
                    <a:pt x="268" y="107"/>
                  </a:lnTo>
                  <a:lnTo>
                    <a:pt x="265" y="108"/>
                  </a:lnTo>
                  <a:lnTo>
                    <a:pt x="264" y="110"/>
                  </a:lnTo>
                  <a:lnTo>
                    <a:pt x="264" y="110"/>
                  </a:lnTo>
                  <a:lnTo>
                    <a:pt x="263" y="110"/>
                  </a:lnTo>
                  <a:lnTo>
                    <a:pt x="263" y="110"/>
                  </a:lnTo>
                  <a:lnTo>
                    <a:pt x="263" y="112"/>
                  </a:lnTo>
                  <a:lnTo>
                    <a:pt x="263" y="115"/>
                  </a:lnTo>
                  <a:lnTo>
                    <a:pt x="263" y="119"/>
                  </a:lnTo>
                  <a:lnTo>
                    <a:pt x="261" y="124"/>
                  </a:lnTo>
                  <a:lnTo>
                    <a:pt x="261" y="128"/>
                  </a:lnTo>
                  <a:lnTo>
                    <a:pt x="260" y="132"/>
                  </a:lnTo>
                  <a:lnTo>
                    <a:pt x="260" y="136"/>
                  </a:lnTo>
                  <a:lnTo>
                    <a:pt x="259" y="137"/>
                  </a:lnTo>
                  <a:lnTo>
                    <a:pt x="259" y="138"/>
                  </a:lnTo>
                  <a:lnTo>
                    <a:pt x="260" y="138"/>
                  </a:lnTo>
                  <a:lnTo>
                    <a:pt x="260" y="140"/>
                  </a:lnTo>
                  <a:lnTo>
                    <a:pt x="261" y="142"/>
                  </a:lnTo>
                  <a:lnTo>
                    <a:pt x="263" y="144"/>
                  </a:lnTo>
                  <a:lnTo>
                    <a:pt x="264" y="146"/>
                  </a:lnTo>
                  <a:lnTo>
                    <a:pt x="264" y="146"/>
                  </a:lnTo>
                  <a:lnTo>
                    <a:pt x="265" y="148"/>
                  </a:lnTo>
                  <a:lnTo>
                    <a:pt x="268" y="150"/>
                  </a:lnTo>
                  <a:lnTo>
                    <a:pt x="271" y="153"/>
                  </a:lnTo>
                  <a:lnTo>
                    <a:pt x="273" y="157"/>
                  </a:lnTo>
                  <a:lnTo>
                    <a:pt x="274" y="158"/>
                  </a:lnTo>
                  <a:lnTo>
                    <a:pt x="277" y="161"/>
                  </a:lnTo>
                  <a:lnTo>
                    <a:pt x="281" y="163"/>
                  </a:lnTo>
                  <a:lnTo>
                    <a:pt x="284" y="166"/>
                  </a:lnTo>
                  <a:lnTo>
                    <a:pt x="286" y="169"/>
                  </a:lnTo>
                  <a:lnTo>
                    <a:pt x="289" y="170"/>
                  </a:lnTo>
                  <a:lnTo>
                    <a:pt x="292" y="171"/>
                  </a:lnTo>
                  <a:lnTo>
                    <a:pt x="292" y="171"/>
                  </a:lnTo>
                  <a:lnTo>
                    <a:pt x="295" y="172"/>
                  </a:lnTo>
                  <a:lnTo>
                    <a:pt x="303" y="175"/>
                  </a:lnTo>
                  <a:lnTo>
                    <a:pt x="316" y="179"/>
                  </a:lnTo>
                  <a:lnTo>
                    <a:pt x="331" y="184"/>
                  </a:lnTo>
                  <a:lnTo>
                    <a:pt x="345" y="189"/>
                  </a:lnTo>
                  <a:lnTo>
                    <a:pt x="360" y="195"/>
                  </a:lnTo>
                  <a:lnTo>
                    <a:pt x="370" y="197"/>
                  </a:lnTo>
                  <a:lnTo>
                    <a:pt x="375" y="200"/>
                  </a:lnTo>
                  <a:lnTo>
                    <a:pt x="381" y="204"/>
                  </a:lnTo>
                  <a:lnTo>
                    <a:pt x="384" y="212"/>
                  </a:lnTo>
                  <a:lnTo>
                    <a:pt x="390" y="224"/>
                  </a:lnTo>
                  <a:lnTo>
                    <a:pt x="392" y="231"/>
                  </a:lnTo>
                  <a:lnTo>
                    <a:pt x="394" y="239"/>
                  </a:lnTo>
                  <a:lnTo>
                    <a:pt x="395" y="246"/>
                  </a:lnTo>
                  <a:lnTo>
                    <a:pt x="398" y="255"/>
                  </a:lnTo>
                  <a:lnTo>
                    <a:pt x="401" y="267"/>
                  </a:lnTo>
                  <a:lnTo>
                    <a:pt x="405" y="277"/>
                  </a:lnTo>
                  <a:lnTo>
                    <a:pt x="411" y="290"/>
                  </a:lnTo>
                  <a:lnTo>
                    <a:pt x="417" y="305"/>
                  </a:lnTo>
                  <a:lnTo>
                    <a:pt x="422" y="319"/>
                  </a:lnTo>
                  <a:lnTo>
                    <a:pt x="428" y="333"/>
                  </a:lnTo>
                  <a:lnTo>
                    <a:pt x="433" y="345"/>
                  </a:lnTo>
                  <a:lnTo>
                    <a:pt x="436" y="353"/>
                  </a:lnTo>
                  <a:lnTo>
                    <a:pt x="437" y="358"/>
                  </a:lnTo>
                  <a:lnTo>
                    <a:pt x="438" y="360"/>
                  </a:lnTo>
                  <a:lnTo>
                    <a:pt x="439" y="362"/>
                  </a:lnTo>
                  <a:lnTo>
                    <a:pt x="441" y="366"/>
                  </a:lnTo>
                  <a:lnTo>
                    <a:pt x="442" y="371"/>
                  </a:lnTo>
                  <a:lnTo>
                    <a:pt x="445" y="378"/>
                  </a:lnTo>
                  <a:lnTo>
                    <a:pt x="449" y="388"/>
                  </a:lnTo>
                  <a:lnTo>
                    <a:pt x="454" y="399"/>
                  </a:lnTo>
                  <a:lnTo>
                    <a:pt x="456" y="412"/>
                  </a:lnTo>
                  <a:lnTo>
                    <a:pt x="458" y="420"/>
                  </a:lnTo>
                  <a:lnTo>
                    <a:pt x="455" y="429"/>
                  </a:lnTo>
                  <a:lnTo>
                    <a:pt x="451" y="438"/>
                  </a:lnTo>
                  <a:lnTo>
                    <a:pt x="442" y="451"/>
                  </a:lnTo>
                  <a:lnTo>
                    <a:pt x="429" y="467"/>
                  </a:lnTo>
                  <a:lnTo>
                    <a:pt x="418" y="481"/>
                  </a:lnTo>
                  <a:lnTo>
                    <a:pt x="407" y="494"/>
                  </a:lnTo>
                  <a:lnTo>
                    <a:pt x="395" y="506"/>
                  </a:lnTo>
                  <a:lnTo>
                    <a:pt x="386" y="518"/>
                  </a:lnTo>
                  <a:lnTo>
                    <a:pt x="378" y="527"/>
                  </a:lnTo>
                  <a:lnTo>
                    <a:pt x="373" y="532"/>
                  </a:lnTo>
                  <a:lnTo>
                    <a:pt x="370" y="535"/>
                  </a:lnTo>
                  <a:lnTo>
                    <a:pt x="370" y="538"/>
                  </a:lnTo>
                  <a:lnTo>
                    <a:pt x="369" y="546"/>
                  </a:lnTo>
                  <a:lnTo>
                    <a:pt x="367" y="556"/>
                  </a:lnTo>
                  <a:lnTo>
                    <a:pt x="366" y="566"/>
                  </a:lnTo>
                  <a:lnTo>
                    <a:pt x="367" y="574"/>
                  </a:lnTo>
                  <a:lnTo>
                    <a:pt x="369" y="587"/>
                  </a:lnTo>
                  <a:lnTo>
                    <a:pt x="371" y="603"/>
                  </a:lnTo>
                  <a:lnTo>
                    <a:pt x="374" y="620"/>
                  </a:lnTo>
                  <a:lnTo>
                    <a:pt x="377" y="637"/>
                  </a:lnTo>
                  <a:lnTo>
                    <a:pt x="379" y="653"/>
                  </a:lnTo>
                  <a:lnTo>
                    <a:pt x="381" y="663"/>
                  </a:lnTo>
                  <a:lnTo>
                    <a:pt x="382" y="669"/>
                  </a:lnTo>
                  <a:lnTo>
                    <a:pt x="379" y="673"/>
                  </a:lnTo>
                  <a:lnTo>
                    <a:pt x="374" y="675"/>
                  </a:lnTo>
                  <a:lnTo>
                    <a:pt x="366" y="679"/>
                  </a:lnTo>
                  <a:lnTo>
                    <a:pt x="360" y="682"/>
                  </a:lnTo>
                  <a:lnTo>
                    <a:pt x="357" y="682"/>
                  </a:lnTo>
                  <a:lnTo>
                    <a:pt x="357" y="686"/>
                  </a:lnTo>
                  <a:lnTo>
                    <a:pt x="357" y="696"/>
                  </a:lnTo>
                  <a:lnTo>
                    <a:pt x="357" y="710"/>
                  </a:lnTo>
                  <a:lnTo>
                    <a:pt x="357" y="728"/>
                  </a:lnTo>
                  <a:lnTo>
                    <a:pt x="357" y="745"/>
                  </a:lnTo>
                  <a:lnTo>
                    <a:pt x="357" y="762"/>
                  </a:lnTo>
                  <a:lnTo>
                    <a:pt x="358" y="790"/>
                  </a:lnTo>
                  <a:lnTo>
                    <a:pt x="362" y="822"/>
                  </a:lnTo>
                  <a:lnTo>
                    <a:pt x="366" y="857"/>
                  </a:lnTo>
                  <a:lnTo>
                    <a:pt x="367" y="877"/>
                  </a:lnTo>
                  <a:lnTo>
                    <a:pt x="369" y="900"/>
                  </a:lnTo>
                  <a:lnTo>
                    <a:pt x="370" y="926"/>
                  </a:lnTo>
                  <a:lnTo>
                    <a:pt x="371" y="953"/>
                  </a:lnTo>
                  <a:lnTo>
                    <a:pt x="371" y="976"/>
                  </a:lnTo>
                  <a:lnTo>
                    <a:pt x="371" y="996"/>
                  </a:lnTo>
                  <a:lnTo>
                    <a:pt x="371" y="1006"/>
                  </a:lnTo>
                  <a:lnTo>
                    <a:pt x="370" y="1017"/>
                  </a:lnTo>
                  <a:lnTo>
                    <a:pt x="370" y="1025"/>
                  </a:lnTo>
                  <a:lnTo>
                    <a:pt x="370" y="1034"/>
                  </a:lnTo>
                  <a:lnTo>
                    <a:pt x="370" y="1044"/>
                  </a:lnTo>
                  <a:lnTo>
                    <a:pt x="371" y="1056"/>
                  </a:lnTo>
                  <a:lnTo>
                    <a:pt x="370" y="1070"/>
                  </a:lnTo>
                  <a:lnTo>
                    <a:pt x="370" y="1088"/>
                  </a:lnTo>
                  <a:lnTo>
                    <a:pt x="369" y="1105"/>
                  </a:lnTo>
                  <a:lnTo>
                    <a:pt x="367" y="1120"/>
                  </a:lnTo>
                  <a:lnTo>
                    <a:pt x="367" y="1131"/>
                  </a:lnTo>
                  <a:lnTo>
                    <a:pt x="366" y="1135"/>
                  </a:lnTo>
                  <a:lnTo>
                    <a:pt x="367" y="1135"/>
                  </a:lnTo>
                  <a:lnTo>
                    <a:pt x="367" y="1136"/>
                  </a:lnTo>
                  <a:lnTo>
                    <a:pt x="369" y="1137"/>
                  </a:lnTo>
                  <a:lnTo>
                    <a:pt x="369" y="1139"/>
                  </a:lnTo>
                  <a:lnTo>
                    <a:pt x="369" y="1142"/>
                  </a:lnTo>
                  <a:lnTo>
                    <a:pt x="369" y="1145"/>
                  </a:lnTo>
                  <a:lnTo>
                    <a:pt x="369" y="1150"/>
                  </a:lnTo>
                  <a:lnTo>
                    <a:pt x="367" y="1153"/>
                  </a:lnTo>
                  <a:lnTo>
                    <a:pt x="367" y="1156"/>
                  </a:lnTo>
                  <a:lnTo>
                    <a:pt x="367" y="1157"/>
                  </a:lnTo>
                  <a:lnTo>
                    <a:pt x="365" y="1163"/>
                  </a:lnTo>
                  <a:lnTo>
                    <a:pt x="365" y="1163"/>
                  </a:lnTo>
                  <a:lnTo>
                    <a:pt x="365" y="1166"/>
                  </a:lnTo>
                  <a:lnTo>
                    <a:pt x="365" y="1169"/>
                  </a:lnTo>
                  <a:lnTo>
                    <a:pt x="365" y="1171"/>
                  </a:lnTo>
                  <a:lnTo>
                    <a:pt x="365" y="1174"/>
                  </a:lnTo>
                  <a:lnTo>
                    <a:pt x="365" y="1175"/>
                  </a:lnTo>
                  <a:lnTo>
                    <a:pt x="365" y="1177"/>
                  </a:lnTo>
                  <a:lnTo>
                    <a:pt x="365" y="1178"/>
                  </a:lnTo>
                  <a:lnTo>
                    <a:pt x="365" y="1178"/>
                  </a:lnTo>
                  <a:lnTo>
                    <a:pt x="365" y="1179"/>
                  </a:lnTo>
                  <a:lnTo>
                    <a:pt x="366" y="1182"/>
                  </a:lnTo>
                  <a:lnTo>
                    <a:pt x="366" y="1186"/>
                  </a:lnTo>
                  <a:lnTo>
                    <a:pt x="366" y="1188"/>
                  </a:lnTo>
                  <a:lnTo>
                    <a:pt x="366" y="1192"/>
                  </a:lnTo>
                  <a:lnTo>
                    <a:pt x="366" y="1195"/>
                  </a:lnTo>
                  <a:lnTo>
                    <a:pt x="365" y="1196"/>
                  </a:lnTo>
                  <a:lnTo>
                    <a:pt x="362" y="1199"/>
                  </a:lnTo>
                  <a:lnTo>
                    <a:pt x="360" y="1200"/>
                  </a:lnTo>
                  <a:lnTo>
                    <a:pt x="357" y="1203"/>
                  </a:lnTo>
                  <a:lnTo>
                    <a:pt x="356" y="1204"/>
                  </a:lnTo>
                  <a:lnTo>
                    <a:pt x="353" y="1204"/>
                  </a:lnTo>
                  <a:lnTo>
                    <a:pt x="352" y="1205"/>
                  </a:lnTo>
                  <a:lnTo>
                    <a:pt x="350" y="1205"/>
                  </a:lnTo>
                  <a:lnTo>
                    <a:pt x="349" y="1205"/>
                  </a:lnTo>
                  <a:lnTo>
                    <a:pt x="346" y="1205"/>
                  </a:lnTo>
                  <a:lnTo>
                    <a:pt x="345" y="1205"/>
                  </a:lnTo>
                  <a:lnTo>
                    <a:pt x="344" y="1204"/>
                  </a:lnTo>
                  <a:lnTo>
                    <a:pt x="344" y="1205"/>
                  </a:lnTo>
                  <a:lnTo>
                    <a:pt x="343" y="1205"/>
                  </a:lnTo>
                  <a:lnTo>
                    <a:pt x="341" y="1207"/>
                  </a:lnTo>
                  <a:lnTo>
                    <a:pt x="337" y="1209"/>
                  </a:lnTo>
                  <a:lnTo>
                    <a:pt x="329" y="1216"/>
                  </a:lnTo>
                  <a:lnTo>
                    <a:pt x="319" y="1222"/>
                  </a:lnTo>
                  <a:lnTo>
                    <a:pt x="309" y="1226"/>
                  </a:lnTo>
                  <a:lnTo>
                    <a:pt x="297" y="1228"/>
                  </a:lnTo>
                  <a:lnTo>
                    <a:pt x="285" y="1229"/>
                  </a:lnTo>
                  <a:lnTo>
                    <a:pt x="272" y="1229"/>
                  </a:lnTo>
                  <a:lnTo>
                    <a:pt x="263" y="1229"/>
                  </a:lnTo>
                  <a:lnTo>
                    <a:pt x="257" y="1228"/>
                  </a:lnTo>
                  <a:lnTo>
                    <a:pt x="256" y="1228"/>
                  </a:lnTo>
                  <a:lnTo>
                    <a:pt x="252" y="1226"/>
                  </a:lnTo>
                  <a:lnTo>
                    <a:pt x="250" y="1225"/>
                  </a:lnTo>
                  <a:lnTo>
                    <a:pt x="248" y="1221"/>
                  </a:lnTo>
                  <a:lnTo>
                    <a:pt x="247" y="1220"/>
                  </a:lnTo>
                  <a:lnTo>
                    <a:pt x="248" y="1217"/>
                  </a:lnTo>
                  <a:lnTo>
                    <a:pt x="248" y="1216"/>
                  </a:lnTo>
                  <a:lnTo>
                    <a:pt x="248" y="1214"/>
                  </a:lnTo>
                  <a:lnTo>
                    <a:pt x="248" y="1212"/>
                  </a:lnTo>
                  <a:lnTo>
                    <a:pt x="250" y="1209"/>
                  </a:lnTo>
                  <a:lnTo>
                    <a:pt x="251" y="1205"/>
                  </a:lnTo>
                  <a:lnTo>
                    <a:pt x="254" y="1201"/>
                  </a:lnTo>
                  <a:lnTo>
                    <a:pt x="259" y="1196"/>
                  </a:lnTo>
                  <a:lnTo>
                    <a:pt x="264" y="1190"/>
                  </a:lnTo>
                  <a:lnTo>
                    <a:pt x="271" y="1182"/>
                  </a:lnTo>
                  <a:lnTo>
                    <a:pt x="274" y="1177"/>
                  </a:lnTo>
                  <a:lnTo>
                    <a:pt x="276" y="1174"/>
                  </a:lnTo>
                  <a:lnTo>
                    <a:pt x="276" y="1173"/>
                  </a:lnTo>
                  <a:lnTo>
                    <a:pt x="276" y="1171"/>
                  </a:lnTo>
                  <a:lnTo>
                    <a:pt x="276" y="1170"/>
                  </a:lnTo>
                  <a:lnTo>
                    <a:pt x="274" y="1167"/>
                  </a:lnTo>
                  <a:lnTo>
                    <a:pt x="274" y="1165"/>
                  </a:lnTo>
                  <a:lnTo>
                    <a:pt x="274" y="1161"/>
                  </a:lnTo>
                  <a:lnTo>
                    <a:pt x="274" y="1156"/>
                  </a:lnTo>
                  <a:lnTo>
                    <a:pt x="274" y="1150"/>
                  </a:lnTo>
                  <a:lnTo>
                    <a:pt x="273" y="1139"/>
                  </a:lnTo>
                  <a:lnTo>
                    <a:pt x="273" y="1125"/>
                  </a:lnTo>
                  <a:lnTo>
                    <a:pt x="272" y="1114"/>
                  </a:lnTo>
                  <a:lnTo>
                    <a:pt x="272" y="1105"/>
                  </a:lnTo>
                  <a:lnTo>
                    <a:pt x="272" y="1095"/>
                  </a:lnTo>
                  <a:lnTo>
                    <a:pt x="271" y="1084"/>
                  </a:lnTo>
                  <a:lnTo>
                    <a:pt x="271" y="1068"/>
                  </a:lnTo>
                  <a:lnTo>
                    <a:pt x="271" y="1048"/>
                  </a:lnTo>
                  <a:lnTo>
                    <a:pt x="269" y="1026"/>
                  </a:lnTo>
                  <a:lnTo>
                    <a:pt x="269" y="1001"/>
                  </a:lnTo>
                  <a:lnTo>
                    <a:pt x="267" y="972"/>
                  </a:lnTo>
                  <a:lnTo>
                    <a:pt x="265" y="938"/>
                  </a:lnTo>
                  <a:lnTo>
                    <a:pt x="263" y="921"/>
                  </a:lnTo>
                  <a:lnTo>
                    <a:pt x="260" y="902"/>
                  </a:lnTo>
                  <a:lnTo>
                    <a:pt x="256" y="879"/>
                  </a:lnTo>
                  <a:lnTo>
                    <a:pt x="251" y="856"/>
                  </a:lnTo>
                  <a:lnTo>
                    <a:pt x="246" y="832"/>
                  </a:lnTo>
                  <a:lnTo>
                    <a:pt x="240" y="810"/>
                  </a:lnTo>
                  <a:lnTo>
                    <a:pt x="237" y="792"/>
                  </a:lnTo>
                  <a:lnTo>
                    <a:pt x="233" y="776"/>
                  </a:lnTo>
                  <a:lnTo>
                    <a:pt x="230" y="767"/>
                  </a:lnTo>
                  <a:lnTo>
                    <a:pt x="230" y="763"/>
                  </a:lnTo>
                  <a:lnTo>
                    <a:pt x="229" y="767"/>
                  </a:lnTo>
                  <a:lnTo>
                    <a:pt x="229" y="779"/>
                  </a:lnTo>
                  <a:lnTo>
                    <a:pt x="227" y="793"/>
                  </a:lnTo>
                  <a:lnTo>
                    <a:pt x="227" y="811"/>
                  </a:lnTo>
                  <a:lnTo>
                    <a:pt x="227" y="826"/>
                  </a:lnTo>
                  <a:lnTo>
                    <a:pt x="227" y="847"/>
                  </a:lnTo>
                  <a:lnTo>
                    <a:pt x="229" y="872"/>
                  </a:lnTo>
                  <a:lnTo>
                    <a:pt x="229" y="898"/>
                  </a:lnTo>
                  <a:lnTo>
                    <a:pt x="230" y="923"/>
                  </a:lnTo>
                  <a:lnTo>
                    <a:pt x="231" y="942"/>
                  </a:lnTo>
                  <a:lnTo>
                    <a:pt x="233" y="955"/>
                  </a:lnTo>
                  <a:lnTo>
                    <a:pt x="234" y="970"/>
                  </a:lnTo>
                  <a:lnTo>
                    <a:pt x="231" y="984"/>
                  </a:lnTo>
                  <a:lnTo>
                    <a:pt x="230" y="998"/>
                  </a:lnTo>
                  <a:lnTo>
                    <a:pt x="230" y="1014"/>
                  </a:lnTo>
                  <a:lnTo>
                    <a:pt x="230" y="1026"/>
                  </a:lnTo>
                  <a:lnTo>
                    <a:pt x="231" y="1042"/>
                  </a:lnTo>
                  <a:lnTo>
                    <a:pt x="233" y="1061"/>
                  </a:lnTo>
                  <a:lnTo>
                    <a:pt x="234" y="1081"/>
                  </a:lnTo>
                  <a:lnTo>
                    <a:pt x="235" y="1099"/>
                  </a:lnTo>
                  <a:lnTo>
                    <a:pt x="237" y="1115"/>
                  </a:lnTo>
                  <a:lnTo>
                    <a:pt x="237" y="1125"/>
                  </a:lnTo>
                  <a:lnTo>
                    <a:pt x="238" y="1129"/>
                  </a:lnTo>
                  <a:lnTo>
                    <a:pt x="238" y="1135"/>
                  </a:lnTo>
                  <a:lnTo>
                    <a:pt x="238" y="1135"/>
                  </a:lnTo>
                  <a:lnTo>
                    <a:pt x="238" y="1136"/>
                  </a:lnTo>
                  <a:lnTo>
                    <a:pt x="238" y="1139"/>
                  </a:lnTo>
                  <a:lnTo>
                    <a:pt x="239" y="1142"/>
                  </a:lnTo>
                  <a:lnTo>
                    <a:pt x="240" y="1146"/>
                  </a:lnTo>
                  <a:lnTo>
                    <a:pt x="239" y="1149"/>
                  </a:lnTo>
                  <a:lnTo>
                    <a:pt x="239" y="1153"/>
                  </a:lnTo>
                  <a:lnTo>
                    <a:pt x="239" y="1154"/>
                  </a:lnTo>
                  <a:lnTo>
                    <a:pt x="239" y="1154"/>
                  </a:lnTo>
                  <a:lnTo>
                    <a:pt x="239" y="1156"/>
                  </a:lnTo>
                  <a:lnTo>
                    <a:pt x="239" y="1157"/>
                  </a:lnTo>
                  <a:lnTo>
                    <a:pt x="239" y="1158"/>
                  </a:lnTo>
                  <a:lnTo>
                    <a:pt x="239" y="1161"/>
                  </a:lnTo>
                  <a:lnTo>
                    <a:pt x="239" y="1165"/>
                  </a:lnTo>
                  <a:lnTo>
                    <a:pt x="239" y="1169"/>
                  </a:lnTo>
                  <a:lnTo>
                    <a:pt x="238" y="1171"/>
                  </a:lnTo>
                  <a:lnTo>
                    <a:pt x="238" y="1173"/>
                  </a:lnTo>
                  <a:lnTo>
                    <a:pt x="238" y="1174"/>
                  </a:lnTo>
                  <a:lnTo>
                    <a:pt x="237" y="1175"/>
                  </a:lnTo>
                  <a:lnTo>
                    <a:pt x="237" y="1177"/>
                  </a:lnTo>
                  <a:lnTo>
                    <a:pt x="234" y="1178"/>
                  </a:lnTo>
                  <a:lnTo>
                    <a:pt x="229" y="1179"/>
                  </a:lnTo>
                  <a:lnTo>
                    <a:pt x="220" y="1180"/>
                  </a:lnTo>
                  <a:lnTo>
                    <a:pt x="212" y="1183"/>
                  </a:lnTo>
                  <a:lnTo>
                    <a:pt x="208" y="1183"/>
                  </a:lnTo>
                  <a:lnTo>
                    <a:pt x="206" y="1183"/>
                  </a:lnTo>
                  <a:lnTo>
                    <a:pt x="205" y="1183"/>
                  </a:lnTo>
                  <a:lnTo>
                    <a:pt x="201" y="1182"/>
                  </a:lnTo>
                  <a:lnTo>
                    <a:pt x="200" y="1182"/>
                  </a:lnTo>
                  <a:lnTo>
                    <a:pt x="199" y="1182"/>
                  </a:lnTo>
                  <a:lnTo>
                    <a:pt x="195" y="1182"/>
                  </a:lnTo>
                  <a:lnTo>
                    <a:pt x="188" y="1184"/>
                  </a:lnTo>
                  <a:lnTo>
                    <a:pt x="180" y="1187"/>
                  </a:lnTo>
                  <a:lnTo>
                    <a:pt x="175" y="1190"/>
                  </a:lnTo>
                  <a:lnTo>
                    <a:pt x="171" y="1192"/>
                  </a:lnTo>
                  <a:lnTo>
                    <a:pt x="167" y="1195"/>
                  </a:lnTo>
                  <a:lnTo>
                    <a:pt x="161" y="1197"/>
                  </a:lnTo>
                  <a:lnTo>
                    <a:pt x="150" y="1199"/>
                  </a:lnTo>
                  <a:lnTo>
                    <a:pt x="138" y="1200"/>
                  </a:lnTo>
                  <a:lnTo>
                    <a:pt x="124" y="1200"/>
                  </a:lnTo>
                  <a:lnTo>
                    <a:pt x="111" y="1199"/>
                  </a:lnTo>
                  <a:lnTo>
                    <a:pt x="100" y="1197"/>
                  </a:lnTo>
                  <a:lnTo>
                    <a:pt x="95" y="1196"/>
                  </a:lnTo>
                  <a:lnTo>
                    <a:pt x="95" y="1195"/>
                  </a:lnTo>
                  <a:lnTo>
                    <a:pt x="95" y="1192"/>
                  </a:lnTo>
                  <a:lnTo>
                    <a:pt x="95" y="1192"/>
                  </a:lnTo>
                  <a:lnTo>
                    <a:pt x="96" y="1191"/>
                  </a:lnTo>
                  <a:lnTo>
                    <a:pt x="96" y="1191"/>
                  </a:lnTo>
                  <a:lnTo>
                    <a:pt x="96" y="1190"/>
                  </a:lnTo>
                  <a:lnTo>
                    <a:pt x="96" y="1188"/>
                  </a:lnTo>
                  <a:lnTo>
                    <a:pt x="96" y="1184"/>
                  </a:lnTo>
                  <a:lnTo>
                    <a:pt x="96" y="1182"/>
                  </a:lnTo>
                  <a:lnTo>
                    <a:pt x="98" y="1180"/>
                  </a:lnTo>
                  <a:lnTo>
                    <a:pt x="98" y="1179"/>
                  </a:lnTo>
                  <a:lnTo>
                    <a:pt x="99" y="1177"/>
                  </a:lnTo>
                  <a:lnTo>
                    <a:pt x="102" y="1175"/>
                  </a:lnTo>
                  <a:lnTo>
                    <a:pt x="104" y="1173"/>
                  </a:lnTo>
                  <a:lnTo>
                    <a:pt x="110" y="1169"/>
                  </a:lnTo>
                  <a:lnTo>
                    <a:pt x="119" y="1165"/>
                  </a:lnTo>
                  <a:lnTo>
                    <a:pt x="127" y="1160"/>
                  </a:lnTo>
                  <a:lnTo>
                    <a:pt x="134" y="1157"/>
                  </a:lnTo>
                  <a:lnTo>
                    <a:pt x="138" y="1154"/>
                  </a:lnTo>
                  <a:lnTo>
                    <a:pt x="140" y="1153"/>
                  </a:lnTo>
                  <a:lnTo>
                    <a:pt x="141" y="1150"/>
                  </a:lnTo>
                  <a:lnTo>
                    <a:pt x="141" y="1148"/>
                  </a:lnTo>
                  <a:lnTo>
                    <a:pt x="141" y="1144"/>
                  </a:lnTo>
                  <a:lnTo>
                    <a:pt x="142" y="1136"/>
                  </a:lnTo>
                  <a:lnTo>
                    <a:pt x="144" y="1125"/>
                  </a:lnTo>
                  <a:lnTo>
                    <a:pt x="145" y="1118"/>
                  </a:lnTo>
                  <a:lnTo>
                    <a:pt x="144" y="1106"/>
                  </a:lnTo>
                  <a:lnTo>
                    <a:pt x="142" y="1091"/>
                  </a:lnTo>
                  <a:lnTo>
                    <a:pt x="141" y="1077"/>
                  </a:lnTo>
                  <a:lnTo>
                    <a:pt x="140" y="1065"/>
                  </a:lnTo>
                  <a:lnTo>
                    <a:pt x="140" y="1056"/>
                  </a:lnTo>
                  <a:lnTo>
                    <a:pt x="138" y="1052"/>
                  </a:lnTo>
                  <a:lnTo>
                    <a:pt x="138" y="1048"/>
                  </a:lnTo>
                  <a:lnTo>
                    <a:pt x="137" y="1039"/>
                  </a:lnTo>
                  <a:lnTo>
                    <a:pt x="134" y="1025"/>
                  </a:lnTo>
                  <a:lnTo>
                    <a:pt x="130" y="1012"/>
                  </a:lnTo>
                  <a:lnTo>
                    <a:pt x="127" y="989"/>
                  </a:lnTo>
                  <a:lnTo>
                    <a:pt x="123" y="963"/>
                  </a:lnTo>
                  <a:lnTo>
                    <a:pt x="121" y="932"/>
                  </a:lnTo>
                  <a:lnTo>
                    <a:pt x="121" y="917"/>
                  </a:lnTo>
                  <a:lnTo>
                    <a:pt x="121" y="895"/>
                  </a:lnTo>
                  <a:lnTo>
                    <a:pt x="121" y="868"/>
                  </a:lnTo>
                  <a:lnTo>
                    <a:pt x="120" y="837"/>
                  </a:lnTo>
                  <a:lnTo>
                    <a:pt x="120" y="805"/>
                  </a:lnTo>
                  <a:lnTo>
                    <a:pt x="119" y="772"/>
                  </a:lnTo>
                  <a:lnTo>
                    <a:pt x="117" y="741"/>
                  </a:lnTo>
                  <a:lnTo>
                    <a:pt x="115" y="713"/>
                  </a:lnTo>
                  <a:lnTo>
                    <a:pt x="112" y="690"/>
                  </a:lnTo>
                  <a:lnTo>
                    <a:pt x="102" y="690"/>
                  </a:lnTo>
                  <a:lnTo>
                    <a:pt x="89" y="690"/>
                  </a:lnTo>
                  <a:lnTo>
                    <a:pt x="77" y="688"/>
                  </a:lnTo>
                  <a:lnTo>
                    <a:pt x="70" y="686"/>
                  </a:lnTo>
                  <a:lnTo>
                    <a:pt x="70" y="682"/>
                  </a:lnTo>
                  <a:lnTo>
                    <a:pt x="72" y="670"/>
                  </a:lnTo>
                  <a:lnTo>
                    <a:pt x="74" y="656"/>
                  </a:lnTo>
                  <a:lnTo>
                    <a:pt x="77" y="637"/>
                  </a:lnTo>
                  <a:lnTo>
                    <a:pt x="81" y="619"/>
                  </a:lnTo>
                  <a:lnTo>
                    <a:pt x="85" y="602"/>
                  </a:lnTo>
                  <a:lnTo>
                    <a:pt x="87" y="586"/>
                  </a:lnTo>
                  <a:lnTo>
                    <a:pt x="90" y="576"/>
                  </a:lnTo>
                  <a:lnTo>
                    <a:pt x="90" y="573"/>
                  </a:lnTo>
                  <a:lnTo>
                    <a:pt x="90" y="573"/>
                  </a:lnTo>
                  <a:lnTo>
                    <a:pt x="91" y="572"/>
                  </a:lnTo>
                  <a:lnTo>
                    <a:pt x="91" y="572"/>
                  </a:lnTo>
                  <a:lnTo>
                    <a:pt x="91" y="569"/>
                  </a:lnTo>
                  <a:lnTo>
                    <a:pt x="90" y="573"/>
                  </a:lnTo>
                  <a:lnTo>
                    <a:pt x="90" y="573"/>
                  </a:lnTo>
                  <a:lnTo>
                    <a:pt x="90" y="573"/>
                  </a:lnTo>
                  <a:lnTo>
                    <a:pt x="89" y="578"/>
                  </a:lnTo>
                  <a:lnTo>
                    <a:pt x="85" y="586"/>
                  </a:lnTo>
                  <a:lnTo>
                    <a:pt x="82" y="593"/>
                  </a:lnTo>
                  <a:lnTo>
                    <a:pt x="81" y="597"/>
                  </a:lnTo>
                  <a:lnTo>
                    <a:pt x="79" y="601"/>
                  </a:lnTo>
                  <a:lnTo>
                    <a:pt x="77" y="603"/>
                  </a:lnTo>
                  <a:lnTo>
                    <a:pt x="76" y="607"/>
                  </a:lnTo>
                  <a:lnTo>
                    <a:pt x="73" y="611"/>
                  </a:lnTo>
                  <a:lnTo>
                    <a:pt x="70" y="618"/>
                  </a:lnTo>
                  <a:lnTo>
                    <a:pt x="66" y="624"/>
                  </a:lnTo>
                  <a:lnTo>
                    <a:pt x="62" y="632"/>
                  </a:lnTo>
                  <a:lnTo>
                    <a:pt x="58" y="637"/>
                  </a:lnTo>
                  <a:lnTo>
                    <a:pt x="57" y="640"/>
                  </a:lnTo>
                  <a:lnTo>
                    <a:pt x="57" y="640"/>
                  </a:lnTo>
                  <a:lnTo>
                    <a:pt x="57" y="641"/>
                  </a:lnTo>
                  <a:lnTo>
                    <a:pt x="56" y="642"/>
                  </a:lnTo>
                  <a:lnTo>
                    <a:pt x="56" y="644"/>
                  </a:lnTo>
                  <a:lnTo>
                    <a:pt x="55" y="645"/>
                  </a:lnTo>
                  <a:lnTo>
                    <a:pt x="53" y="645"/>
                  </a:lnTo>
                  <a:lnTo>
                    <a:pt x="52" y="645"/>
                  </a:lnTo>
                  <a:lnTo>
                    <a:pt x="51" y="645"/>
                  </a:lnTo>
                  <a:lnTo>
                    <a:pt x="51" y="646"/>
                  </a:lnTo>
                  <a:lnTo>
                    <a:pt x="49" y="648"/>
                  </a:lnTo>
                  <a:lnTo>
                    <a:pt x="48" y="650"/>
                  </a:lnTo>
                  <a:lnTo>
                    <a:pt x="47" y="653"/>
                  </a:lnTo>
                  <a:lnTo>
                    <a:pt x="45" y="654"/>
                  </a:lnTo>
                  <a:lnTo>
                    <a:pt x="44" y="656"/>
                  </a:lnTo>
                  <a:lnTo>
                    <a:pt x="43" y="657"/>
                  </a:lnTo>
                  <a:lnTo>
                    <a:pt x="41" y="659"/>
                  </a:lnTo>
                  <a:lnTo>
                    <a:pt x="41" y="663"/>
                  </a:lnTo>
                  <a:lnTo>
                    <a:pt x="40" y="666"/>
                  </a:lnTo>
                  <a:lnTo>
                    <a:pt x="40" y="669"/>
                  </a:lnTo>
                  <a:lnTo>
                    <a:pt x="40" y="669"/>
                  </a:lnTo>
                  <a:lnTo>
                    <a:pt x="40" y="679"/>
                  </a:lnTo>
                  <a:lnTo>
                    <a:pt x="40" y="679"/>
                  </a:lnTo>
                  <a:lnTo>
                    <a:pt x="41" y="680"/>
                  </a:lnTo>
                  <a:lnTo>
                    <a:pt x="41" y="682"/>
                  </a:lnTo>
                  <a:lnTo>
                    <a:pt x="43" y="683"/>
                  </a:lnTo>
                  <a:lnTo>
                    <a:pt x="44" y="684"/>
                  </a:lnTo>
                  <a:lnTo>
                    <a:pt x="44" y="686"/>
                  </a:lnTo>
                  <a:lnTo>
                    <a:pt x="45" y="687"/>
                  </a:lnTo>
                  <a:lnTo>
                    <a:pt x="45" y="687"/>
                  </a:lnTo>
                  <a:lnTo>
                    <a:pt x="47" y="688"/>
                  </a:lnTo>
                  <a:lnTo>
                    <a:pt x="48" y="690"/>
                  </a:lnTo>
                  <a:lnTo>
                    <a:pt x="49" y="691"/>
                  </a:lnTo>
                  <a:lnTo>
                    <a:pt x="51" y="693"/>
                  </a:lnTo>
                  <a:lnTo>
                    <a:pt x="52" y="695"/>
                  </a:lnTo>
                  <a:lnTo>
                    <a:pt x="52" y="696"/>
                  </a:lnTo>
                  <a:lnTo>
                    <a:pt x="52" y="697"/>
                  </a:lnTo>
                  <a:lnTo>
                    <a:pt x="51" y="697"/>
                  </a:lnTo>
                  <a:lnTo>
                    <a:pt x="48" y="699"/>
                  </a:lnTo>
                  <a:lnTo>
                    <a:pt x="47" y="697"/>
                  </a:lnTo>
                  <a:lnTo>
                    <a:pt x="45" y="696"/>
                  </a:lnTo>
                  <a:lnTo>
                    <a:pt x="43" y="695"/>
                  </a:lnTo>
                  <a:lnTo>
                    <a:pt x="41" y="695"/>
                  </a:lnTo>
                  <a:lnTo>
                    <a:pt x="41" y="695"/>
                  </a:lnTo>
                  <a:lnTo>
                    <a:pt x="41" y="695"/>
                  </a:lnTo>
                  <a:lnTo>
                    <a:pt x="40" y="692"/>
                  </a:lnTo>
                  <a:lnTo>
                    <a:pt x="39" y="691"/>
                  </a:lnTo>
                  <a:lnTo>
                    <a:pt x="36" y="690"/>
                  </a:lnTo>
                  <a:lnTo>
                    <a:pt x="35" y="687"/>
                  </a:lnTo>
                  <a:lnTo>
                    <a:pt x="34" y="687"/>
                  </a:lnTo>
                  <a:lnTo>
                    <a:pt x="34" y="688"/>
                  </a:lnTo>
                  <a:lnTo>
                    <a:pt x="34" y="690"/>
                  </a:lnTo>
                  <a:lnTo>
                    <a:pt x="34" y="692"/>
                  </a:lnTo>
                  <a:lnTo>
                    <a:pt x="35" y="693"/>
                  </a:lnTo>
                  <a:lnTo>
                    <a:pt x="36" y="695"/>
                  </a:lnTo>
                  <a:lnTo>
                    <a:pt x="38" y="697"/>
                  </a:lnTo>
                  <a:lnTo>
                    <a:pt x="39" y="699"/>
                  </a:lnTo>
                  <a:lnTo>
                    <a:pt x="41" y="700"/>
                  </a:lnTo>
                  <a:lnTo>
                    <a:pt x="43" y="701"/>
                  </a:lnTo>
                  <a:lnTo>
                    <a:pt x="44" y="703"/>
                  </a:lnTo>
                  <a:lnTo>
                    <a:pt x="45" y="704"/>
                  </a:lnTo>
                  <a:lnTo>
                    <a:pt x="47" y="705"/>
                  </a:lnTo>
                  <a:lnTo>
                    <a:pt x="47" y="707"/>
                  </a:lnTo>
                  <a:lnTo>
                    <a:pt x="47" y="709"/>
                  </a:lnTo>
                  <a:lnTo>
                    <a:pt x="45" y="709"/>
                  </a:lnTo>
                  <a:lnTo>
                    <a:pt x="43" y="710"/>
                  </a:lnTo>
                  <a:lnTo>
                    <a:pt x="41" y="710"/>
                  </a:lnTo>
                  <a:lnTo>
                    <a:pt x="41" y="710"/>
                  </a:lnTo>
                  <a:lnTo>
                    <a:pt x="41" y="712"/>
                  </a:lnTo>
                  <a:lnTo>
                    <a:pt x="40" y="713"/>
                  </a:lnTo>
                  <a:lnTo>
                    <a:pt x="39" y="714"/>
                  </a:lnTo>
                  <a:lnTo>
                    <a:pt x="38" y="714"/>
                  </a:lnTo>
                  <a:lnTo>
                    <a:pt x="36" y="714"/>
                  </a:lnTo>
                  <a:lnTo>
                    <a:pt x="34" y="713"/>
                  </a:lnTo>
                  <a:lnTo>
                    <a:pt x="31" y="713"/>
                  </a:lnTo>
                  <a:lnTo>
                    <a:pt x="30" y="712"/>
                  </a:lnTo>
                  <a:lnTo>
                    <a:pt x="28" y="710"/>
                  </a:lnTo>
                  <a:lnTo>
                    <a:pt x="27" y="710"/>
                  </a:lnTo>
                  <a:lnTo>
                    <a:pt x="27" y="710"/>
                  </a:lnTo>
                  <a:lnTo>
                    <a:pt x="27" y="712"/>
                  </a:lnTo>
                  <a:lnTo>
                    <a:pt x="26" y="712"/>
                  </a:lnTo>
                  <a:lnTo>
                    <a:pt x="24" y="712"/>
                  </a:lnTo>
                  <a:lnTo>
                    <a:pt x="22" y="710"/>
                  </a:lnTo>
                  <a:lnTo>
                    <a:pt x="17" y="707"/>
                  </a:lnTo>
                  <a:lnTo>
                    <a:pt x="11" y="700"/>
                  </a:lnTo>
                  <a:lnTo>
                    <a:pt x="6" y="692"/>
                  </a:lnTo>
                  <a:lnTo>
                    <a:pt x="4" y="686"/>
                  </a:lnTo>
                  <a:lnTo>
                    <a:pt x="2" y="676"/>
                  </a:lnTo>
                  <a:lnTo>
                    <a:pt x="1" y="670"/>
                  </a:lnTo>
                  <a:lnTo>
                    <a:pt x="0" y="663"/>
                  </a:lnTo>
                  <a:lnTo>
                    <a:pt x="1" y="659"/>
                  </a:lnTo>
                  <a:lnTo>
                    <a:pt x="5" y="652"/>
                  </a:lnTo>
                  <a:lnTo>
                    <a:pt x="7" y="642"/>
                  </a:lnTo>
                  <a:lnTo>
                    <a:pt x="11" y="636"/>
                  </a:lnTo>
                  <a:lnTo>
                    <a:pt x="13" y="632"/>
                  </a:lnTo>
                  <a:lnTo>
                    <a:pt x="11" y="632"/>
                  </a:lnTo>
                  <a:lnTo>
                    <a:pt x="11" y="631"/>
                  </a:lnTo>
                  <a:lnTo>
                    <a:pt x="11" y="629"/>
                  </a:lnTo>
                  <a:lnTo>
                    <a:pt x="11" y="627"/>
                  </a:lnTo>
                  <a:lnTo>
                    <a:pt x="13" y="625"/>
                  </a:lnTo>
                  <a:lnTo>
                    <a:pt x="13" y="624"/>
                  </a:lnTo>
                  <a:lnTo>
                    <a:pt x="13" y="623"/>
                  </a:lnTo>
                  <a:lnTo>
                    <a:pt x="13" y="623"/>
                  </a:lnTo>
                  <a:lnTo>
                    <a:pt x="11" y="623"/>
                  </a:lnTo>
                  <a:lnTo>
                    <a:pt x="11" y="619"/>
                  </a:lnTo>
                  <a:lnTo>
                    <a:pt x="14" y="612"/>
                  </a:lnTo>
                  <a:lnTo>
                    <a:pt x="17" y="603"/>
                  </a:lnTo>
                  <a:lnTo>
                    <a:pt x="19" y="594"/>
                  </a:lnTo>
                  <a:lnTo>
                    <a:pt x="22" y="586"/>
                  </a:lnTo>
                  <a:lnTo>
                    <a:pt x="23" y="582"/>
                  </a:lnTo>
                  <a:lnTo>
                    <a:pt x="27" y="568"/>
                  </a:lnTo>
                  <a:lnTo>
                    <a:pt x="30" y="552"/>
                  </a:lnTo>
                  <a:lnTo>
                    <a:pt x="35" y="539"/>
                  </a:lnTo>
                  <a:lnTo>
                    <a:pt x="40" y="527"/>
                  </a:lnTo>
                  <a:lnTo>
                    <a:pt x="43" y="515"/>
                  </a:lnTo>
                  <a:lnTo>
                    <a:pt x="47" y="501"/>
                  </a:lnTo>
                  <a:lnTo>
                    <a:pt x="49" y="493"/>
                  </a:lnTo>
                  <a:lnTo>
                    <a:pt x="53" y="481"/>
                  </a:lnTo>
                  <a:lnTo>
                    <a:pt x="58" y="466"/>
                  </a:lnTo>
                  <a:lnTo>
                    <a:pt x="64" y="449"/>
                  </a:lnTo>
                  <a:lnTo>
                    <a:pt x="70" y="432"/>
                  </a:lnTo>
                  <a:lnTo>
                    <a:pt x="77" y="415"/>
                  </a:lnTo>
                  <a:lnTo>
                    <a:pt x="83" y="400"/>
                  </a:lnTo>
                  <a:lnTo>
                    <a:pt x="87" y="387"/>
                  </a:lnTo>
                  <a:lnTo>
                    <a:pt x="91" y="379"/>
                  </a:lnTo>
                  <a:lnTo>
                    <a:pt x="93" y="377"/>
                  </a:lnTo>
                  <a:lnTo>
                    <a:pt x="93" y="373"/>
                  </a:lnTo>
                  <a:lnTo>
                    <a:pt x="94" y="362"/>
                  </a:lnTo>
                  <a:lnTo>
                    <a:pt x="95" y="348"/>
                  </a:lnTo>
                  <a:lnTo>
                    <a:pt x="96" y="333"/>
                  </a:lnTo>
                  <a:lnTo>
                    <a:pt x="98" y="319"/>
                  </a:lnTo>
                  <a:lnTo>
                    <a:pt x="100" y="303"/>
                  </a:lnTo>
                  <a:lnTo>
                    <a:pt x="102" y="292"/>
                  </a:lnTo>
                  <a:lnTo>
                    <a:pt x="103" y="277"/>
                  </a:lnTo>
                  <a:lnTo>
                    <a:pt x="104" y="263"/>
                  </a:lnTo>
                  <a:lnTo>
                    <a:pt x="106" y="250"/>
                  </a:lnTo>
                  <a:lnTo>
                    <a:pt x="107" y="239"/>
                  </a:lnTo>
                  <a:lnTo>
                    <a:pt x="108" y="234"/>
                  </a:lnTo>
                  <a:lnTo>
                    <a:pt x="112" y="231"/>
                  </a:lnTo>
                  <a:lnTo>
                    <a:pt x="119" y="226"/>
                  </a:lnTo>
                  <a:lnTo>
                    <a:pt x="127" y="221"/>
                  </a:lnTo>
                  <a:lnTo>
                    <a:pt x="132" y="217"/>
                  </a:lnTo>
                  <a:lnTo>
                    <a:pt x="134" y="216"/>
                  </a:lnTo>
                  <a:lnTo>
                    <a:pt x="134" y="216"/>
                  </a:lnTo>
                  <a:lnTo>
                    <a:pt x="136" y="216"/>
                  </a:lnTo>
                  <a:lnTo>
                    <a:pt x="137" y="216"/>
                  </a:lnTo>
                  <a:lnTo>
                    <a:pt x="148" y="208"/>
                  </a:lnTo>
                  <a:lnTo>
                    <a:pt x="157" y="200"/>
                  </a:lnTo>
                  <a:lnTo>
                    <a:pt x="166" y="192"/>
                  </a:lnTo>
                  <a:lnTo>
                    <a:pt x="172" y="187"/>
                  </a:lnTo>
                  <a:lnTo>
                    <a:pt x="175" y="184"/>
                  </a:lnTo>
                  <a:lnTo>
                    <a:pt x="175" y="182"/>
                  </a:lnTo>
                  <a:lnTo>
                    <a:pt x="175" y="179"/>
                  </a:lnTo>
                  <a:lnTo>
                    <a:pt x="175" y="175"/>
                  </a:lnTo>
                  <a:lnTo>
                    <a:pt x="176" y="171"/>
                  </a:lnTo>
                  <a:lnTo>
                    <a:pt x="176" y="169"/>
                  </a:lnTo>
                  <a:lnTo>
                    <a:pt x="176" y="166"/>
                  </a:lnTo>
                  <a:lnTo>
                    <a:pt x="178" y="165"/>
                  </a:lnTo>
                  <a:lnTo>
                    <a:pt x="180" y="163"/>
                  </a:lnTo>
                  <a:lnTo>
                    <a:pt x="180" y="162"/>
                  </a:lnTo>
                  <a:lnTo>
                    <a:pt x="180" y="162"/>
                  </a:lnTo>
                  <a:lnTo>
                    <a:pt x="180" y="159"/>
                  </a:lnTo>
                  <a:lnTo>
                    <a:pt x="180" y="157"/>
                  </a:lnTo>
                  <a:lnTo>
                    <a:pt x="180" y="154"/>
                  </a:lnTo>
                  <a:lnTo>
                    <a:pt x="180" y="153"/>
                  </a:lnTo>
                  <a:lnTo>
                    <a:pt x="179" y="152"/>
                  </a:lnTo>
                  <a:lnTo>
                    <a:pt x="179" y="150"/>
                  </a:lnTo>
                  <a:lnTo>
                    <a:pt x="178" y="149"/>
                  </a:lnTo>
                  <a:lnTo>
                    <a:pt x="176" y="148"/>
                  </a:lnTo>
                  <a:lnTo>
                    <a:pt x="174" y="144"/>
                  </a:lnTo>
                  <a:lnTo>
                    <a:pt x="171" y="138"/>
                  </a:lnTo>
                  <a:lnTo>
                    <a:pt x="168" y="133"/>
                  </a:lnTo>
                  <a:lnTo>
                    <a:pt x="166" y="128"/>
                  </a:lnTo>
                  <a:lnTo>
                    <a:pt x="165" y="124"/>
                  </a:lnTo>
                  <a:lnTo>
                    <a:pt x="165" y="120"/>
                  </a:lnTo>
                  <a:lnTo>
                    <a:pt x="165" y="120"/>
                  </a:lnTo>
                  <a:lnTo>
                    <a:pt x="163" y="119"/>
                  </a:lnTo>
                  <a:lnTo>
                    <a:pt x="162" y="117"/>
                  </a:lnTo>
                  <a:lnTo>
                    <a:pt x="159" y="116"/>
                  </a:lnTo>
                  <a:lnTo>
                    <a:pt x="157" y="114"/>
                  </a:lnTo>
                  <a:lnTo>
                    <a:pt x="155" y="108"/>
                  </a:lnTo>
                  <a:lnTo>
                    <a:pt x="154" y="104"/>
                  </a:lnTo>
                  <a:lnTo>
                    <a:pt x="153" y="99"/>
                  </a:lnTo>
                  <a:lnTo>
                    <a:pt x="153" y="98"/>
                  </a:lnTo>
                  <a:lnTo>
                    <a:pt x="151" y="95"/>
                  </a:lnTo>
                  <a:lnTo>
                    <a:pt x="150" y="91"/>
                  </a:lnTo>
                  <a:lnTo>
                    <a:pt x="149" y="87"/>
                  </a:lnTo>
                  <a:lnTo>
                    <a:pt x="149" y="85"/>
                  </a:lnTo>
                  <a:lnTo>
                    <a:pt x="149" y="82"/>
                  </a:lnTo>
                  <a:lnTo>
                    <a:pt x="149" y="80"/>
                  </a:lnTo>
                  <a:lnTo>
                    <a:pt x="151" y="78"/>
                  </a:lnTo>
                  <a:lnTo>
                    <a:pt x="151" y="77"/>
                  </a:lnTo>
                  <a:lnTo>
                    <a:pt x="153" y="77"/>
                  </a:lnTo>
                  <a:lnTo>
                    <a:pt x="153" y="78"/>
                  </a:lnTo>
                  <a:lnTo>
                    <a:pt x="153" y="78"/>
                  </a:lnTo>
                  <a:lnTo>
                    <a:pt x="153" y="77"/>
                  </a:lnTo>
                  <a:lnTo>
                    <a:pt x="153" y="77"/>
                  </a:lnTo>
                  <a:lnTo>
                    <a:pt x="153" y="73"/>
                  </a:lnTo>
                  <a:lnTo>
                    <a:pt x="153" y="65"/>
                  </a:lnTo>
                  <a:lnTo>
                    <a:pt x="151" y="55"/>
                  </a:lnTo>
                  <a:lnTo>
                    <a:pt x="151" y="49"/>
                  </a:lnTo>
                  <a:lnTo>
                    <a:pt x="151" y="44"/>
                  </a:lnTo>
                  <a:lnTo>
                    <a:pt x="153" y="35"/>
                  </a:lnTo>
                  <a:lnTo>
                    <a:pt x="157" y="26"/>
                  </a:lnTo>
                  <a:lnTo>
                    <a:pt x="163" y="19"/>
                  </a:lnTo>
                  <a:lnTo>
                    <a:pt x="171" y="13"/>
                  </a:lnTo>
                  <a:lnTo>
                    <a:pt x="184" y="6"/>
                  </a:lnTo>
                  <a:lnTo>
                    <a:pt x="200" y="1"/>
                  </a:lnTo>
                  <a:lnTo>
                    <a:pt x="217" y="0"/>
                  </a:lnTo>
                  <a:close/>
                </a:path>
              </a:pathLst>
            </a:custGeom>
            <a:solidFill>
              <a:srgbClr val="282E3A"/>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99"/>
            <p:cNvSpPr>
              <a:spLocks/>
            </p:cNvSpPr>
            <p:nvPr/>
          </p:nvSpPr>
          <p:spPr bwMode="auto">
            <a:xfrm>
              <a:off x="6800850" y="4735513"/>
              <a:ext cx="234950" cy="604838"/>
            </a:xfrm>
            <a:custGeom>
              <a:avLst/>
              <a:gdLst>
                <a:gd name="T0" fmla="*/ 145 w 148"/>
                <a:gd name="T1" fmla="*/ 2 h 381"/>
                <a:gd name="T2" fmla="*/ 99 w 148"/>
                <a:gd name="T3" fmla="*/ 198 h 381"/>
                <a:gd name="T4" fmla="*/ 95 w 148"/>
                <a:gd name="T5" fmla="*/ 232 h 381"/>
                <a:gd name="T6" fmla="*/ 87 w 148"/>
                <a:gd name="T7" fmla="*/ 303 h 381"/>
                <a:gd name="T8" fmla="*/ 81 w 148"/>
                <a:gd name="T9" fmla="*/ 366 h 381"/>
                <a:gd name="T10" fmla="*/ 73 w 148"/>
                <a:gd name="T11" fmla="*/ 381 h 381"/>
                <a:gd name="T12" fmla="*/ 53 w 148"/>
                <a:gd name="T13" fmla="*/ 379 h 381"/>
                <a:gd name="T14" fmla="*/ 57 w 148"/>
                <a:gd name="T15" fmla="*/ 349 h 381"/>
                <a:gd name="T16" fmla="*/ 69 w 148"/>
                <a:gd name="T17" fmla="*/ 279 h 381"/>
                <a:gd name="T18" fmla="*/ 81 w 148"/>
                <a:gd name="T19" fmla="*/ 199 h 381"/>
                <a:gd name="T20" fmla="*/ 89 w 148"/>
                <a:gd name="T21" fmla="*/ 142 h 381"/>
                <a:gd name="T22" fmla="*/ 90 w 148"/>
                <a:gd name="T23" fmla="*/ 100 h 381"/>
                <a:gd name="T24" fmla="*/ 90 w 148"/>
                <a:gd name="T25" fmla="*/ 72 h 381"/>
                <a:gd name="T26" fmla="*/ 99 w 148"/>
                <a:gd name="T27" fmla="*/ 66 h 381"/>
                <a:gd name="T28" fmla="*/ 106 w 148"/>
                <a:gd name="T29" fmla="*/ 74 h 381"/>
                <a:gd name="T30" fmla="*/ 112 w 148"/>
                <a:gd name="T31" fmla="*/ 82 h 381"/>
                <a:gd name="T32" fmla="*/ 111 w 148"/>
                <a:gd name="T33" fmla="*/ 79 h 381"/>
                <a:gd name="T34" fmla="*/ 94 w 148"/>
                <a:gd name="T35" fmla="*/ 57 h 381"/>
                <a:gd name="T36" fmla="*/ 86 w 148"/>
                <a:gd name="T37" fmla="*/ 49 h 381"/>
                <a:gd name="T38" fmla="*/ 81 w 148"/>
                <a:gd name="T39" fmla="*/ 49 h 381"/>
                <a:gd name="T40" fmla="*/ 73 w 148"/>
                <a:gd name="T41" fmla="*/ 65 h 381"/>
                <a:gd name="T42" fmla="*/ 64 w 148"/>
                <a:gd name="T43" fmla="*/ 83 h 381"/>
                <a:gd name="T44" fmla="*/ 68 w 148"/>
                <a:gd name="T45" fmla="*/ 78 h 381"/>
                <a:gd name="T46" fmla="*/ 73 w 148"/>
                <a:gd name="T47" fmla="*/ 71 h 381"/>
                <a:gd name="T48" fmla="*/ 72 w 148"/>
                <a:gd name="T49" fmla="*/ 84 h 381"/>
                <a:gd name="T50" fmla="*/ 65 w 148"/>
                <a:gd name="T51" fmla="*/ 116 h 381"/>
                <a:gd name="T52" fmla="*/ 50 w 148"/>
                <a:gd name="T53" fmla="*/ 189 h 381"/>
                <a:gd name="T54" fmla="*/ 34 w 148"/>
                <a:gd name="T55" fmla="*/ 270 h 381"/>
                <a:gd name="T56" fmla="*/ 22 w 148"/>
                <a:gd name="T57" fmla="*/ 328 h 381"/>
                <a:gd name="T58" fmla="*/ 18 w 148"/>
                <a:gd name="T59" fmla="*/ 359 h 381"/>
                <a:gd name="T60" fmla="*/ 17 w 148"/>
                <a:gd name="T61" fmla="*/ 372 h 381"/>
                <a:gd name="T62" fmla="*/ 15 w 148"/>
                <a:gd name="T63" fmla="*/ 375 h 381"/>
                <a:gd name="T64" fmla="*/ 8 w 148"/>
                <a:gd name="T65" fmla="*/ 372 h 381"/>
                <a:gd name="T66" fmla="*/ 1 w 148"/>
                <a:gd name="T67" fmla="*/ 368 h 381"/>
                <a:gd name="T68" fmla="*/ 2 w 148"/>
                <a:gd name="T69" fmla="*/ 351 h 381"/>
                <a:gd name="T70" fmla="*/ 8 w 148"/>
                <a:gd name="T71" fmla="*/ 292 h 381"/>
                <a:gd name="T72" fmla="*/ 14 w 148"/>
                <a:gd name="T73" fmla="*/ 232 h 381"/>
                <a:gd name="T74" fmla="*/ 22 w 148"/>
                <a:gd name="T75" fmla="*/ 188 h 381"/>
                <a:gd name="T76" fmla="*/ 36 w 148"/>
                <a:gd name="T77" fmla="*/ 123 h 381"/>
                <a:gd name="T78" fmla="*/ 47 w 148"/>
                <a:gd name="T79" fmla="*/ 86 h 381"/>
                <a:gd name="T80" fmla="*/ 59 w 148"/>
                <a:gd name="T81" fmla="*/ 62 h 381"/>
                <a:gd name="T82" fmla="*/ 59 w 148"/>
                <a:gd name="T83" fmla="*/ 49 h 381"/>
                <a:gd name="T84" fmla="*/ 60 w 148"/>
                <a:gd name="T85" fmla="*/ 46 h 381"/>
                <a:gd name="T86" fmla="*/ 60 w 148"/>
                <a:gd name="T87" fmla="*/ 37 h 381"/>
                <a:gd name="T88" fmla="*/ 61 w 148"/>
                <a:gd name="T89" fmla="*/ 28 h 381"/>
                <a:gd name="T90" fmla="*/ 65 w 148"/>
                <a:gd name="T91" fmla="*/ 24 h 381"/>
                <a:gd name="T92" fmla="*/ 65 w 148"/>
                <a:gd name="T93" fmla="*/ 29 h 381"/>
                <a:gd name="T94" fmla="*/ 70 w 148"/>
                <a:gd name="T95" fmla="*/ 37 h 381"/>
                <a:gd name="T96" fmla="*/ 78 w 148"/>
                <a:gd name="T97" fmla="*/ 45 h 381"/>
                <a:gd name="T98" fmla="*/ 84 w 148"/>
                <a:gd name="T99" fmla="*/ 48 h 381"/>
                <a:gd name="T100" fmla="*/ 89 w 148"/>
                <a:gd name="T101" fmla="*/ 48 h 381"/>
                <a:gd name="T102" fmla="*/ 105 w 148"/>
                <a:gd name="T103" fmla="*/ 36 h 381"/>
                <a:gd name="T104" fmla="*/ 129 w 148"/>
                <a:gd name="T105" fmla="*/ 17 h 381"/>
                <a:gd name="T106" fmla="*/ 141 w 148"/>
                <a:gd name="T107" fmla="*/ 4 h 381"/>
                <a:gd name="T108" fmla="*/ 144 w 148"/>
                <a:gd name="T109"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 h="381">
                  <a:moveTo>
                    <a:pt x="144" y="0"/>
                  </a:moveTo>
                  <a:lnTo>
                    <a:pt x="145" y="0"/>
                  </a:lnTo>
                  <a:lnTo>
                    <a:pt x="145" y="2"/>
                  </a:lnTo>
                  <a:lnTo>
                    <a:pt x="146" y="4"/>
                  </a:lnTo>
                  <a:lnTo>
                    <a:pt x="148" y="6"/>
                  </a:lnTo>
                  <a:lnTo>
                    <a:pt x="99" y="198"/>
                  </a:lnTo>
                  <a:lnTo>
                    <a:pt x="98" y="203"/>
                  </a:lnTo>
                  <a:lnTo>
                    <a:pt x="97" y="215"/>
                  </a:lnTo>
                  <a:lnTo>
                    <a:pt x="95" y="232"/>
                  </a:lnTo>
                  <a:lnTo>
                    <a:pt x="93" y="254"/>
                  </a:lnTo>
                  <a:lnTo>
                    <a:pt x="90" y="278"/>
                  </a:lnTo>
                  <a:lnTo>
                    <a:pt x="87" y="303"/>
                  </a:lnTo>
                  <a:lnTo>
                    <a:pt x="85" y="326"/>
                  </a:lnTo>
                  <a:lnTo>
                    <a:pt x="82" y="349"/>
                  </a:lnTo>
                  <a:lnTo>
                    <a:pt x="81" y="366"/>
                  </a:lnTo>
                  <a:lnTo>
                    <a:pt x="80" y="377"/>
                  </a:lnTo>
                  <a:lnTo>
                    <a:pt x="78" y="381"/>
                  </a:lnTo>
                  <a:lnTo>
                    <a:pt x="73" y="381"/>
                  </a:lnTo>
                  <a:lnTo>
                    <a:pt x="65" y="380"/>
                  </a:lnTo>
                  <a:lnTo>
                    <a:pt x="57" y="380"/>
                  </a:lnTo>
                  <a:lnTo>
                    <a:pt x="53" y="379"/>
                  </a:lnTo>
                  <a:lnTo>
                    <a:pt x="53" y="375"/>
                  </a:lnTo>
                  <a:lnTo>
                    <a:pt x="55" y="364"/>
                  </a:lnTo>
                  <a:lnTo>
                    <a:pt x="57" y="349"/>
                  </a:lnTo>
                  <a:lnTo>
                    <a:pt x="61" y="329"/>
                  </a:lnTo>
                  <a:lnTo>
                    <a:pt x="65" y="305"/>
                  </a:lnTo>
                  <a:lnTo>
                    <a:pt x="69" y="279"/>
                  </a:lnTo>
                  <a:lnTo>
                    <a:pt x="73" y="252"/>
                  </a:lnTo>
                  <a:lnTo>
                    <a:pt x="77" y="226"/>
                  </a:lnTo>
                  <a:lnTo>
                    <a:pt x="81" y="199"/>
                  </a:lnTo>
                  <a:lnTo>
                    <a:pt x="84" y="177"/>
                  </a:lnTo>
                  <a:lnTo>
                    <a:pt x="86" y="158"/>
                  </a:lnTo>
                  <a:lnTo>
                    <a:pt x="89" y="142"/>
                  </a:lnTo>
                  <a:lnTo>
                    <a:pt x="89" y="133"/>
                  </a:lnTo>
                  <a:lnTo>
                    <a:pt x="90" y="117"/>
                  </a:lnTo>
                  <a:lnTo>
                    <a:pt x="90" y="100"/>
                  </a:lnTo>
                  <a:lnTo>
                    <a:pt x="90" y="86"/>
                  </a:lnTo>
                  <a:lnTo>
                    <a:pt x="90" y="76"/>
                  </a:lnTo>
                  <a:lnTo>
                    <a:pt x="90" y="72"/>
                  </a:lnTo>
                  <a:lnTo>
                    <a:pt x="98" y="63"/>
                  </a:lnTo>
                  <a:lnTo>
                    <a:pt x="98" y="65"/>
                  </a:lnTo>
                  <a:lnTo>
                    <a:pt x="99" y="66"/>
                  </a:lnTo>
                  <a:lnTo>
                    <a:pt x="101" y="68"/>
                  </a:lnTo>
                  <a:lnTo>
                    <a:pt x="103" y="71"/>
                  </a:lnTo>
                  <a:lnTo>
                    <a:pt x="106" y="74"/>
                  </a:lnTo>
                  <a:lnTo>
                    <a:pt x="108" y="76"/>
                  </a:lnTo>
                  <a:lnTo>
                    <a:pt x="110" y="79"/>
                  </a:lnTo>
                  <a:lnTo>
                    <a:pt x="112" y="82"/>
                  </a:lnTo>
                  <a:lnTo>
                    <a:pt x="112" y="83"/>
                  </a:lnTo>
                  <a:lnTo>
                    <a:pt x="114" y="83"/>
                  </a:lnTo>
                  <a:lnTo>
                    <a:pt x="111" y="79"/>
                  </a:lnTo>
                  <a:lnTo>
                    <a:pt x="107" y="72"/>
                  </a:lnTo>
                  <a:lnTo>
                    <a:pt x="101" y="65"/>
                  </a:lnTo>
                  <a:lnTo>
                    <a:pt x="94" y="57"/>
                  </a:lnTo>
                  <a:lnTo>
                    <a:pt x="90" y="51"/>
                  </a:lnTo>
                  <a:lnTo>
                    <a:pt x="87" y="49"/>
                  </a:lnTo>
                  <a:lnTo>
                    <a:pt x="86" y="49"/>
                  </a:lnTo>
                  <a:lnTo>
                    <a:pt x="84" y="49"/>
                  </a:lnTo>
                  <a:lnTo>
                    <a:pt x="82" y="49"/>
                  </a:lnTo>
                  <a:lnTo>
                    <a:pt x="81" y="49"/>
                  </a:lnTo>
                  <a:lnTo>
                    <a:pt x="80" y="51"/>
                  </a:lnTo>
                  <a:lnTo>
                    <a:pt x="77" y="57"/>
                  </a:lnTo>
                  <a:lnTo>
                    <a:pt x="73" y="65"/>
                  </a:lnTo>
                  <a:lnTo>
                    <a:pt x="69" y="72"/>
                  </a:lnTo>
                  <a:lnTo>
                    <a:pt x="65" y="79"/>
                  </a:lnTo>
                  <a:lnTo>
                    <a:pt x="64" y="83"/>
                  </a:lnTo>
                  <a:lnTo>
                    <a:pt x="64" y="82"/>
                  </a:lnTo>
                  <a:lnTo>
                    <a:pt x="65" y="80"/>
                  </a:lnTo>
                  <a:lnTo>
                    <a:pt x="68" y="78"/>
                  </a:lnTo>
                  <a:lnTo>
                    <a:pt x="69" y="75"/>
                  </a:lnTo>
                  <a:lnTo>
                    <a:pt x="72" y="74"/>
                  </a:lnTo>
                  <a:lnTo>
                    <a:pt x="73" y="71"/>
                  </a:lnTo>
                  <a:lnTo>
                    <a:pt x="74" y="70"/>
                  </a:lnTo>
                  <a:lnTo>
                    <a:pt x="74" y="70"/>
                  </a:lnTo>
                  <a:lnTo>
                    <a:pt x="72" y="84"/>
                  </a:lnTo>
                  <a:lnTo>
                    <a:pt x="70" y="88"/>
                  </a:lnTo>
                  <a:lnTo>
                    <a:pt x="69" y="99"/>
                  </a:lnTo>
                  <a:lnTo>
                    <a:pt x="65" y="116"/>
                  </a:lnTo>
                  <a:lnTo>
                    <a:pt x="61" y="137"/>
                  </a:lnTo>
                  <a:lnTo>
                    <a:pt x="56" y="161"/>
                  </a:lnTo>
                  <a:lnTo>
                    <a:pt x="50" y="189"/>
                  </a:lnTo>
                  <a:lnTo>
                    <a:pt x="44" y="216"/>
                  </a:lnTo>
                  <a:lnTo>
                    <a:pt x="39" y="244"/>
                  </a:lnTo>
                  <a:lnTo>
                    <a:pt x="34" y="270"/>
                  </a:lnTo>
                  <a:lnTo>
                    <a:pt x="29" y="294"/>
                  </a:lnTo>
                  <a:lnTo>
                    <a:pt x="25" y="313"/>
                  </a:lnTo>
                  <a:lnTo>
                    <a:pt x="22" y="328"/>
                  </a:lnTo>
                  <a:lnTo>
                    <a:pt x="21" y="336"/>
                  </a:lnTo>
                  <a:lnTo>
                    <a:pt x="18" y="350"/>
                  </a:lnTo>
                  <a:lnTo>
                    <a:pt x="18" y="359"/>
                  </a:lnTo>
                  <a:lnTo>
                    <a:pt x="18" y="366"/>
                  </a:lnTo>
                  <a:lnTo>
                    <a:pt x="18" y="370"/>
                  </a:lnTo>
                  <a:lnTo>
                    <a:pt x="17" y="372"/>
                  </a:lnTo>
                  <a:lnTo>
                    <a:pt x="17" y="375"/>
                  </a:lnTo>
                  <a:lnTo>
                    <a:pt x="17" y="375"/>
                  </a:lnTo>
                  <a:lnTo>
                    <a:pt x="15" y="375"/>
                  </a:lnTo>
                  <a:lnTo>
                    <a:pt x="14" y="375"/>
                  </a:lnTo>
                  <a:lnTo>
                    <a:pt x="12" y="374"/>
                  </a:lnTo>
                  <a:lnTo>
                    <a:pt x="8" y="372"/>
                  </a:lnTo>
                  <a:lnTo>
                    <a:pt x="5" y="371"/>
                  </a:lnTo>
                  <a:lnTo>
                    <a:pt x="2" y="370"/>
                  </a:lnTo>
                  <a:lnTo>
                    <a:pt x="1" y="368"/>
                  </a:lnTo>
                  <a:lnTo>
                    <a:pt x="0" y="367"/>
                  </a:lnTo>
                  <a:lnTo>
                    <a:pt x="1" y="363"/>
                  </a:lnTo>
                  <a:lnTo>
                    <a:pt x="2" y="351"/>
                  </a:lnTo>
                  <a:lnTo>
                    <a:pt x="4" y="334"/>
                  </a:lnTo>
                  <a:lnTo>
                    <a:pt x="5" y="315"/>
                  </a:lnTo>
                  <a:lnTo>
                    <a:pt x="8" y="292"/>
                  </a:lnTo>
                  <a:lnTo>
                    <a:pt x="9" y="270"/>
                  </a:lnTo>
                  <a:lnTo>
                    <a:pt x="12" y="249"/>
                  </a:lnTo>
                  <a:lnTo>
                    <a:pt x="14" y="232"/>
                  </a:lnTo>
                  <a:lnTo>
                    <a:pt x="15" y="219"/>
                  </a:lnTo>
                  <a:lnTo>
                    <a:pt x="18" y="205"/>
                  </a:lnTo>
                  <a:lnTo>
                    <a:pt x="22" y="188"/>
                  </a:lnTo>
                  <a:lnTo>
                    <a:pt x="26" y="167"/>
                  </a:lnTo>
                  <a:lnTo>
                    <a:pt x="31" y="144"/>
                  </a:lnTo>
                  <a:lnTo>
                    <a:pt x="36" y="123"/>
                  </a:lnTo>
                  <a:lnTo>
                    <a:pt x="40" y="106"/>
                  </a:lnTo>
                  <a:lnTo>
                    <a:pt x="44" y="92"/>
                  </a:lnTo>
                  <a:lnTo>
                    <a:pt x="47" y="86"/>
                  </a:lnTo>
                  <a:lnTo>
                    <a:pt x="51" y="79"/>
                  </a:lnTo>
                  <a:lnTo>
                    <a:pt x="55" y="71"/>
                  </a:lnTo>
                  <a:lnTo>
                    <a:pt x="59" y="62"/>
                  </a:lnTo>
                  <a:lnTo>
                    <a:pt x="60" y="54"/>
                  </a:lnTo>
                  <a:lnTo>
                    <a:pt x="60" y="50"/>
                  </a:lnTo>
                  <a:lnTo>
                    <a:pt x="59" y="49"/>
                  </a:lnTo>
                  <a:lnTo>
                    <a:pt x="59" y="48"/>
                  </a:lnTo>
                  <a:lnTo>
                    <a:pt x="59" y="46"/>
                  </a:lnTo>
                  <a:lnTo>
                    <a:pt x="60" y="46"/>
                  </a:lnTo>
                  <a:lnTo>
                    <a:pt x="60" y="44"/>
                  </a:lnTo>
                  <a:lnTo>
                    <a:pt x="60" y="41"/>
                  </a:lnTo>
                  <a:lnTo>
                    <a:pt x="60" y="37"/>
                  </a:lnTo>
                  <a:lnTo>
                    <a:pt x="61" y="33"/>
                  </a:lnTo>
                  <a:lnTo>
                    <a:pt x="61" y="31"/>
                  </a:lnTo>
                  <a:lnTo>
                    <a:pt x="61" y="28"/>
                  </a:lnTo>
                  <a:lnTo>
                    <a:pt x="63" y="27"/>
                  </a:lnTo>
                  <a:lnTo>
                    <a:pt x="65" y="25"/>
                  </a:lnTo>
                  <a:lnTo>
                    <a:pt x="65" y="24"/>
                  </a:lnTo>
                  <a:lnTo>
                    <a:pt x="65" y="25"/>
                  </a:lnTo>
                  <a:lnTo>
                    <a:pt x="65" y="27"/>
                  </a:lnTo>
                  <a:lnTo>
                    <a:pt x="65" y="29"/>
                  </a:lnTo>
                  <a:lnTo>
                    <a:pt x="67" y="33"/>
                  </a:lnTo>
                  <a:lnTo>
                    <a:pt x="68" y="34"/>
                  </a:lnTo>
                  <a:lnTo>
                    <a:pt x="70" y="37"/>
                  </a:lnTo>
                  <a:lnTo>
                    <a:pt x="73" y="40"/>
                  </a:lnTo>
                  <a:lnTo>
                    <a:pt x="76" y="42"/>
                  </a:lnTo>
                  <a:lnTo>
                    <a:pt x="78" y="45"/>
                  </a:lnTo>
                  <a:lnTo>
                    <a:pt x="81" y="46"/>
                  </a:lnTo>
                  <a:lnTo>
                    <a:pt x="82" y="46"/>
                  </a:lnTo>
                  <a:lnTo>
                    <a:pt x="84" y="48"/>
                  </a:lnTo>
                  <a:lnTo>
                    <a:pt x="86" y="48"/>
                  </a:lnTo>
                  <a:lnTo>
                    <a:pt x="89" y="48"/>
                  </a:lnTo>
                  <a:lnTo>
                    <a:pt x="89" y="48"/>
                  </a:lnTo>
                  <a:lnTo>
                    <a:pt x="91" y="46"/>
                  </a:lnTo>
                  <a:lnTo>
                    <a:pt x="97" y="42"/>
                  </a:lnTo>
                  <a:lnTo>
                    <a:pt x="105" y="36"/>
                  </a:lnTo>
                  <a:lnTo>
                    <a:pt x="114" y="31"/>
                  </a:lnTo>
                  <a:lnTo>
                    <a:pt x="123" y="24"/>
                  </a:lnTo>
                  <a:lnTo>
                    <a:pt x="129" y="17"/>
                  </a:lnTo>
                  <a:lnTo>
                    <a:pt x="135" y="14"/>
                  </a:lnTo>
                  <a:lnTo>
                    <a:pt x="139" y="8"/>
                  </a:lnTo>
                  <a:lnTo>
                    <a:pt x="141" y="4"/>
                  </a:lnTo>
                  <a:lnTo>
                    <a:pt x="142" y="2"/>
                  </a:lnTo>
                  <a:lnTo>
                    <a:pt x="144" y="0"/>
                  </a:lnTo>
                  <a:lnTo>
                    <a:pt x="144"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00"/>
            <p:cNvSpPr>
              <a:spLocks/>
            </p:cNvSpPr>
            <p:nvPr/>
          </p:nvSpPr>
          <p:spPr bwMode="auto">
            <a:xfrm>
              <a:off x="6875463" y="5043488"/>
              <a:ext cx="338138" cy="330200"/>
            </a:xfrm>
            <a:custGeom>
              <a:avLst/>
              <a:gdLst>
                <a:gd name="T0" fmla="*/ 60 w 213"/>
                <a:gd name="T1" fmla="*/ 12 h 208"/>
                <a:gd name="T2" fmla="*/ 145 w 213"/>
                <a:gd name="T3" fmla="*/ 36 h 208"/>
                <a:gd name="T4" fmla="*/ 188 w 213"/>
                <a:gd name="T5" fmla="*/ 47 h 208"/>
                <a:gd name="T6" fmla="*/ 195 w 213"/>
                <a:gd name="T7" fmla="*/ 50 h 208"/>
                <a:gd name="T8" fmla="*/ 200 w 213"/>
                <a:gd name="T9" fmla="*/ 51 h 208"/>
                <a:gd name="T10" fmla="*/ 204 w 213"/>
                <a:gd name="T11" fmla="*/ 51 h 208"/>
                <a:gd name="T12" fmla="*/ 207 w 213"/>
                <a:gd name="T13" fmla="*/ 53 h 208"/>
                <a:gd name="T14" fmla="*/ 209 w 213"/>
                <a:gd name="T15" fmla="*/ 60 h 208"/>
                <a:gd name="T16" fmla="*/ 213 w 213"/>
                <a:gd name="T17" fmla="*/ 73 h 208"/>
                <a:gd name="T18" fmla="*/ 207 w 213"/>
                <a:gd name="T19" fmla="*/ 85 h 208"/>
                <a:gd name="T20" fmla="*/ 195 w 213"/>
                <a:gd name="T21" fmla="*/ 104 h 208"/>
                <a:gd name="T22" fmla="*/ 181 w 213"/>
                <a:gd name="T23" fmla="*/ 119 h 208"/>
                <a:gd name="T24" fmla="*/ 162 w 213"/>
                <a:gd name="T25" fmla="*/ 138 h 208"/>
                <a:gd name="T26" fmla="*/ 144 w 213"/>
                <a:gd name="T27" fmla="*/ 156 h 208"/>
                <a:gd name="T28" fmla="*/ 136 w 213"/>
                <a:gd name="T29" fmla="*/ 164 h 208"/>
                <a:gd name="T30" fmla="*/ 133 w 213"/>
                <a:gd name="T31" fmla="*/ 162 h 208"/>
                <a:gd name="T32" fmla="*/ 127 w 213"/>
                <a:gd name="T33" fmla="*/ 161 h 208"/>
                <a:gd name="T34" fmla="*/ 111 w 213"/>
                <a:gd name="T35" fmla="*/ 164 h 208"/>
                <a:gd name="T36" fmla="*/ 98 w 213"/>
                <a:gd name="T37" fmla="*/ 168 h 208"/>
                <a:gd name="T38" fmla="*/ 95 w 213"/>
                <a:gd name="T39" fmla="*/ 170 h 208"/>
                <a:gd name="T40" fmla="*/ 92 w 213"/>
                <a:gd name="T41" fmla="*/ 172 h 208"/>
                <a:gd name="T42" fmla="*/ 84 w 213"/>
                <a:gd name="T43" fmla="*/ 172 h 208"/>
                <a:gd name="T44" fmla="*/ 71 w 213"/>
                <a:gd name="T45" fmla="*/ 172 h 208"/>
                <a:gd name="T46" fmla="*/ 63 w 213"/>
                <a:gd name="T47" fmla="*/ 172 h 208"/>
                <a:gd name="T48" fmla="*/ 60 w 213"/>
                <a:gd name="T49" fmla="*/ 172 h 208"/>
                <a:gd name="T50" fmla="*/ 59 w 213"/>
                <a:gd name="T51" fmla="*/ 174 h 208"/>
                <a:gd name="T52" fmla="*/ 63 w 213"/>
                <a:gd name="T53" fmla="*/ 180 h 208"/>
                <a:gd name="T54" fmla="*/ 69 w 213"/>
                <a:gd name="T55" fmla="*/ 182 h 208"/>
                <a:gd name="T56" fmla="*/ 76 w 213"/>
                <a:gd name="T57" fmla="*/ 185 h 208"/>
                <a:gd name="T58" fmla="*/ 85 w 213"/>
                <a:gd name="T59" fmla="*/ 186 h 208"/>
                <a:gd name="T60" fmla="*/ 89 w 213"/>
                <a:gd name="T61" fmla="*/ 189 h 208"/>
                <a:gd name="T62" fmla="*/ 89 w 213"/>
                <a:gd name="T63" fmla="*/ 194 h 208"/>
                <a:gd name="T64" fmla="*/ 86 w 213"/>
                <a:gd name="T65" fmla="*/ 202 h 208"/>
                <a:gd name="T66" fmla="*/ 81 w 213"/>
                <a:gd name="T67" fmla="*/ 207 h 208"/>
                <a:gd name="T68" fmla="*/ 75 w 213"/>
                <a:gd name="T69" fmla="*/ 208 h 208"/>
                <a:gd name="T70" fmla="*/ 71 w 213"/>
                <a:gd name="T71" fmla="*/ 208 h 208"/>
                <a:gd name="T72" fmla="*/ 0 w 213"/>
                <a:gd name="T73" fmla="*/ 191 h 208"/>
                <a:gd name="T74" fmla="*/ 21 w 213"/>
                <a:gd name="T75"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3" h="208">
                  <a:moveTo>
                    <a:pt x="21" y="0"/>
                  </a:moveTo>
                  <a:lnTo>
                    <a:pt x="60" y="12"/>
                  </a:lnTo>
                  <a:lnTo>
                    <a:pt x="102" y="24"/>
                  </a:lnTo>
                  <a:lnTo>
                    <a:pt x="145" y="36"/>
                  </a:lnTo>
                  <a:lnTo>
                    <a:pt x="186" y="46"/>
                  </a:lnTo>
                  <a:lnTo>
                    <a:pt x="188" y="47"/>
                  </a:lnTo>
                  <a:lnTo>
                    <a:pt x="191" y="49"/>
                  </a:lnTo>
                  <a:lnTo>
                    <a:pt x="195" y="50"/>
                  </a:lnTo>
                  <a:lnTo>
                    <a:pt x="198" y="50"/>
                  </a:lnTo>
                  <a:lnTo>
                    <a:pt x="200" y="51"/>
                  </a:lnTo>
                  <a:lnTo>
                    <a:pt x="202" y="50"/>
                  </a:lnTo>
                  <a:lnTo>
                    <a:pt x="204" y="51"/>
                  </a:lnTo>
                  <a:lnTo>
                    <a:pt x="205" y="51"/>
                  </a:lnTo>
                  <a:lnTo>
                    <a:pt x="207" y="53"/>
                  </a:lnTo>
                  <a:lnTo>
                    <a:pt x="208" y="54"/>
                  </a:lnTo>
                  <a:lnTo>
                    <a:pt x="209" y="60"/>
                  </a:lnTo>
                  <a:lnTo>
                    <a:pt x="212" y="68"/>
                  </a:lnTo>
                  <a:lnTo>
                    <a:pt x="213" y="73"/>
                  </a:lnTo>
                  <a:lnTo>
                    <a:pt x="211" y="77"/>
                  </a:lnTo>
                  <a:lnTo>
                    <a:pt x="207" y="85"/>
                  </a:lnTo>
                  <a:lnTo>
                    <a:pt x="202" y="93"/>
                  </a:lnTo>
                  <a:lnTo>
                    <a:pt x="195" y="104"/>
                  </a:lnTo>
                  <a:lnTo>
                    <a:pt x="187" y="113"/>
                  </a:lnTo>
                  <a:lnTo>
                    <a:pt x="181" y="119"/>
                  </a:lnTo>
                  <a:lnTo>
                    <a:pt x="171" y="128"/>
                  </a:lnTo>
                  <a:lnTo>
                    <a:pt x="162" y="138"/>
                  </a:lnTo>
                  <a:lnTo>
                    <a:pt x="152" y="148"/>
                  </a:lnTo>
                  <a:lnTo>
                    <a:pt x="144" y="156"/>
                  </a:lnTo>
                  <a:lnTo>
                    <a:pt x="137" y="161"/>
                  </a:lnTo>
                  <a:lnTo>
                    <a:pt x="136" y="164"/>
                  </a:lnTo>
                  <a:lnTo>
                    <a:pt x="136" y="164"/>
                  </a:lnTo>
                  <a:lnTo>
                    <a:pt x="133" y="162"/>
                  </a:lnTo>
                  <a:lnTo>
                    <a:pt x="131" y="162"/>
                  </a:lnTo>
                  <a:lnTo>
                    <a:pt x="127" y="161"/>
                  </a:lnTo>
                  <a:lnTo>
                    <a:pt x="120" y="161"/>
                  </a:lnTo>
                  <a:lnTo>
                    <a:pt x="111" y="164"/>
                  </a:lnTo>
                  <a:lnTo>
                    <a:pt x="102" y="166"/>
                  </a:lnTo>
                  <a:lnTo>
                    <a:pt x="98" y="168"/>
                  </a:lnTo>
                  <a:lnTo>
                    <a:pt x="97" y="169"/>
                  </a:lnTo>
                  <a:lnTo>
                    <a:pt x="95" y="170"/>
                  </a:lnTo>
                  <a:lnTo>
                    <a:pt x="93" y="170"/>
                  </a:lnTo>
                  <a:lnTo>
                    <a:pt x="92" y="172"/>
                  </a:lnTo>
                  <a:lnTo>
                    <a:pt x="88" y="172"/>
                  </a:lnTo>
                  <a:lnTo>
                    <a:pt x="84" y="172"/>
                  </a:lnTo>
                  <a:lnTo>
                    <a:pt x="77" y="172"/>
                  </a:lnTo>
                  <a:lnTo>
                    <a:pt x="71" y="172"/>
                  </a:lnTo>
                  <a:lnTo>
                    <a:pt x="67" y="172"/>
                  </a:lnTo>
                  <a:lnTo>
                    <a:pt x="63" y="172"/>
                  </a:lnTo>
                  <a:lnTo>
                    <a:pt x="61" y="172"/>
                  </a:lnTo>
                  <a:lnTo>
                    <a:pt x="60" y="172"/>
                  </a:lnTo>
                  <a:lnTo>
                    <a:pt x="59" y="173"/>
                  </a:lnTo>
                  <a:lnTo>
                    <a:pt x="59" y="174"/>
                  </a:lnTo>
                  <a:lnTo>
                    <a:pt x="60" y="177"/>
                  </a:lnTo>
                  <a:lnTo>
                    <a:pt x="63" y="180"/>
                  </a:lnTo>
                  <a:lnTo>
                    <a:pt x="65" y="181"/>
                  </a:lnTo>
                  <a:lnTo>
                    <a:pt x="69" y="182"/>
                  </a:lnTo>
                  <a:lnTo>
                    <a:pt x="72" y="183"/>
                  </a:lnTo>
                  <a:lnTo>
                    <a:pt x="76" y="185"/>
                  </a:lnTo>
                  <a:lnTo>
                    <a:pt x="81" y="185"/>
                  </a:lnTo>
                  <a:lnTo>
                    <a:pt x="85" y="186"/>
                  </a:lnTo>
                  <a:lnTo>
                    <a:pt x="88" y="187"/>
                  </a:lnTo>
                  <a:lnTo>
                    <a:pt x="89" y="189"/>
                  </a:lnTo>
                  <a:lnTo>
                    <a:pt x="90" y="191"/>
                  </a:lnTo>
                  <a:lnTo>
                    <a:pt x="89" y="194"/>
                  </a:lnTo>
                  <a:lnTo>
                    <a:pt x="88" y="198"/>
                  </a:lnTo>
                  <a:lnTo>
                    <a:pt x="86" y="202"/>
                  </a:lnTo>
                  <a:lnTo>
                    <a:pt x="84" y="204"/>
                  </a:lnTo>
                  <a:lnTo>
                    <a:pt x="81" y="207"/>
                  </a:lnTo>
                  <a:lnTo>
                    <a:pt x="78" y="208"/>
                  </a:lnTo>
                  <a:lnTo>
                    <a:pt x="75" y="208"/>
                  </a:lnTo>
                  <a:lnTo>
                    <a:pt x="72" y="208"/>
                  </a:lnTo>
                  <a:lnTo>
                    <a:pt x="71" y="208"/>
                  </a:lnTo>
                  <a:lnTo>
                    <a:pt x="71" y="208"/>
                  </a:lnTo>
                  <a:lnTo>
                    <a:pt x="0" y="191"/>
                  </a:lnTo>
                  <a:lnTo>
                    <a:pt x="12" y="97"/>
                  </a:lnTo>
                  <a:lnTo>
                    <a:pt x="21"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01"/>
            <p:cNvSpPr>
              <a:spLocks/>
            </p:cNvSpPr>
            <p:nvPr/>
          </p:nvSpPr>
          <p:spPr bwMode="auto">
            <a:xfrm>
              <a:off x="7105650" y="5365750"/>
              <a:ext cx="100013" cy="53975"/>
            </a:xfrm>
            <a:custGeom>
              <a:avLst/>
              <a:gdLst>
                <a:gd name="T0" fmla="*/ 63 w 63"/>
                <a:gd name="T1" fmla="*/ 0 h 34"/>
                <a:gd name="T2" fmla="*/ 63 w 63"/>
                <a:gd name="T3" fmla="*/ 4 h 34"/>
                <a:gd name="T4" fmla="*/ 62 w 63"/>
                <a:gd name="T5" fmla="*/ 12 h 34"/>
                <a:gd name="T6" fmla="*/ 60 w 63"/>
                <a:gd name="T7" fmla="*/ 21 h 34"/>
                <a:gd name="T8" fmla="*/ 60 w 63"/>
                <a:gd name="T9" fmla="*/ 22 h 34"/>
                <a:gd name="T10" fmla="*/ 60 w 63"/>
                <a:gd name="T11" fmla="*/ 22 h 34"/>
                <a:gd name="T12" fmla="*/ 60 w 63"/>
                <a:gd name="T13" fmla="*/ 24 h 34"/>
                <a:gd name="T14" fmla="*/ 59 w 63"/>
                <a:gd name="T15" fmla="*/ 26 h 34"/>
                <a:gd name="T16" fmla="*/ 58 w 63"/>
                <a:gd name="T17" fmla="*/ 29 h 34"/>
                <a:gd name="T18" fmla="*/ 57 w 63"/>
                <a:gd name="T19" fmla="*/ 31 h 34"/>
                <a:gd name="T20" fmla="*/ 54 w 63"/>
                <a:gd name="T21" fmla="*/ 34 h 34"/>
                <a:gd name="T22" fmla="*/ 47 w 63"/>
                <a:gd name="T23" fmla="*/ 34 h 34"/>
                <a:gd name="T24" fmla="*/ 37 w 63"/>
                <a:gd name="T25" fmla="*/ 31 h 34"/>
                <a:gd name="T26" fmla="*/ 25 w 63"/>
                <a:gd name="T27" fmla="*/ 29 h 34"/>
                <a:gd name="T28" fmla="*/ 13 w 63"/>
                <a:gd name="T29" fmla="*/ 25 h 34"/>
                <a:gd name="T30" fmla="*/ 4 w 63"/>
                <a:gd name="T31" fmla="*/ 22 h 34"/>
                <a:gd name="T32" fmla="*/ 0 w 63"/>
                <a:gd name="T33" fmla="*/ 21 h 34"/>
                <a:gd name="T34" fmla="*/ 2 w 63"/>
                <a:gd name="T35" fmla="*/ 21 h 34"/>
                <a:gd name="T36" fmla="*/ 3 w 63"/>
                <a:gd name="T37" fmla="*/ 20 h 34"/>
                <a:gd name="T38" fmla="*/ 4 w 63"/>
                <a:gd name="T39" fmla="*/ 17 h 34"/>
                <a:gd name="T40" fmla="*/ 5 w 63"/>
                <a:gd name="T41" fmla="*/ 14 h 34"/>
                <a:gd name="T42" fmla="*/ 7 w 63"/>
                <a:gd name="T43" fmla="*/ 12 h 34"/>
                <a:gd name="T44" fmla="*/ 7 w 63"/>
                <a:gd name="T45" fmla="*/ 9 h 34"/>
                <a:gd name="T46" fmla="*/ 8 w 63"/>
                <a:gd name="T47" fmla="*/ 8 h 34"/>
                <a:gd name="T48" fmla="*/ 9 w 63"/>
                <a:gd name="T49" fmla="*/ 7 h 34"/>
                <a:gd name="T50" fmla="*/ 11 w 63"/>
                <a:gd name="T51" fmla="*/ 7 h 34"/>
                <a:gd name="T52" fmla="*/ 11 w 63"/>
                <a:gd name="T53" fmla="*/ 7 h 34"/>
                <a:gd name="T54" fmla="*/ 13 w 63"/>
                <a:gd name="T55" fmla="*/ 8 h 34"/>
                <a:gd name="T56" fmla="*/ 20 w 63"/>
                <a:gd name="T57" fmla="*/ 12 h 34"/>
                <a:gd name="T58" fmla="*/ 26 w 63"/>
                <a:gd name="T59" fmla="*/ 16 h 34"/>
                <a:gd name="T60" fmla="*/ 34 w 63"/>
                <a:gd name="T61" fmla="*/ 21 h 34"/>
                <a:gd name="T62" fmla="*/ 37 w 63"/>
                <a:gd name="T63" fmla="*/ 24 h 34"/>
                <a:gd name="T64" fmla="*/ 41 w 63"/>
                <a:gd name="T65" fmla="*/ 22 h 34"/>
                <a:gd name="T66" fmla="*/ 46 w 63"/>
                <a:gd name="T67" fmla="*/ 18 h 34"/>
                <a:gd name="T68" fmla="*/ 53 w 63"/>
                <a:gd name="T69" fmla="*/ 12 h 34"/>
                <a:gd name="T70" fmla="*/ 59 w 63"/>
                <a:gd name="T71" fmla="*/ 5 h 34"/>
                <a:gd name="T72" fmla="*/ 63 w 63"/>
                <a:gd name="T7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 h="34">
                  <a:moveTo>
                    <a:pt x="63" y="0"/>
                  </a:moveTo>
                  <a:lnTo>
                    <a:pt x="63" y="4"/>
                  </a:lnTo>
                  <a:lnTo>
                    <a:pt x="62" y="12"/>
                  </a:lnTo>
                  <a:lnTo>
                    <a:pt x="60" y="21"/>
                  </a:lnTo>
                  <a:lnTo>
                    <a:pt x="60" y="22"/>
                  </a:lnTo>
                  <a:lnTo>
                    <a:pt x="60" y="22"/>
                  </a:lnTo>
                  <a:lnTo>
                    <a:pt x="60" y="24"/>
                  </a:lnTo>
                  <a:lnTo>
                    <a:pt x="59" y="26"/>
                  </a:lnTo>
                  <a:lnTo>
                    <a:pt x="58" y="29"/>
                  </a:lnTo>
                  <a:lnTo>
                    <a:pt x="57" y="31"/>
                  </a:lnTo>
                  <a:lnTo>
                    <a:pt x="54" y="34"/>
                  </a:lnTo>
                  <a:lnTo>
                    <a:pt x="47" y="34"/>
                  </a:lnTo>
                  <a:lnTo>
                    <a:pt x="37" y="31"/>
                  </a:lnTo>
                  <a:lnTo>
                    <a:pt x="25" y="29"/>
                  </a:lnTo>
                  <a:lnTo>
                    <a:pt x="13" y="25"/>
                  </a:lnTo>
                  <a:lnTo>
                    <a:pt x="4" y="22"/>
                  </a:lnTo>
                  <a:lnTo>
                    <a:pt x="0" y="21"/>
                  </a:lnTo>
                  <a:lnTo>
                    <a:pt x="2" y="21"/>
                  </a:lnTo>
                  <a:lnTo>
                    <a:pt x="3" y="20"/>
                  </a:lnTo>
                  <a:lnTo>
                    <a:pt x="4" y="17"/>
                  </a:lnTo>
                  <a:lnTo>
                    <a:pt x="5" y="14"/>
                  </a:lnTo>
                  <a:lnTo>
                    <a:pt x="7" y="12"/>
                  </a:lnTo>
                  <a:lnTo>
                    <a:pt x="7" y="9"/>
                  </a:lnTo>
                  <a:lnTo>
                    <a:pt x="8" y="8"/>
                  </a:lnTo>
                  <a:lnTo>
                    <a:pt x="9" y="7"/>
                  </a:lnTo>
                  <a:lnTo>
                    <a:pt x="11" y="7"/>
                  </a:lnTo>
                  <a:lnTo>
                    <a:pt x="11" y="7"/>
                  </a:lnTo>
                  <a:lnTo>
                    <a:pt x="13" y="8"/>
                  </a:lnTo>
                  <a:lnTo>
                    <a:pt x="20" y="12"/>
                  </a:lnTo>
                  <a:lnTo>
                    <a:pt x="26" y="16"/>
                  </a:lnTo>
                  <a:lnTo>
                    <a:pt x="34" y="21"/>
                  </a:lnTo>
                  <a:lnTo>
                    <a:pt x="37" y="24"/>
                  </a:lnTo>
                  <a:lnTo>
                    <a:pt x="41" y="22"/>
                  </a:lnTo>
                  <a:lnTo>
                    <a:pt x="46" y="18"/>
                  </a:lnTo>
                  <a:lnTo>
                    <a:pt x="53" y="12"/>
                  </a:lnTo>
                  <a:lnTo>
                    <a:pt x="59" y="5"/>
                  </a:lnTo>
                  <a:lnTo>
                    <a:pt x="63" y="0"/>
                  </a:lnTo>
                  <a:close/>
                </a:path>
              </a:pathLst>
            </a:custGeom>
            <a:solidFill>
              <a:srgbClr val="162A3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02"/>
            <p:cNvSpPr>
              <a:spLocks/>
            </p:cNvSpPr>
            <p:nvPr/>
          </p:nvSpPr>
          <p:spPr bwMode="auto">
            <a:xfrm>
              <a:off x="7091363" y="5291138"/>
              <a:ext cx="71438" cy="109538"/>
            </a:xfrm>
            <a:custGeom>
              <a:avLst/>
              <a:gdLst>
                <a:gd name="T0" fmla="*/ 8 w 45"/>
                <a:gd name="T1" fmla="*/ 0 h 69"/>
                <a:gd name="T2" fmla="*/ 9 w 45"/>
                <a:gd name="T3" fmla="*/ 1 h 69"/>
                <a:gd name="T4" fmla="*/ 12 w 45"/>
                <a:gd name="T5" fmla="*/ 3 h 69"/>
                <a:gd name="T6" fmla="*/ 13 w 45"/>
                <a:gd name="T7" fmla="*/ 4 h 69"/>
                <a:gd name="T8" fmla="*/ 14 w 45"/>
                <a:gd name="T9" fmla="*/ 5 h 69"/>
                <a:gd name="T10" fmla="*/ 16 w 45"/>
                <a:gd name="T11" fmla="*/ 6 h 69"/>
                <a:gd name="T12" fmla="*/ 45 w 45"/>
                <a:gd name="T13" fmla="*/ 61 h 69"/>
                <a:gd name="T14" fmla="*/ 33 w 45"/>
                <a:gd name="T15" fmla="*/ 69 h 69"/>
                <a:gd name="T16" fmla="*/ 20 w 45"/>
                <a:gd name="T17" fmla="*/ 54 h 69"/>
                <a:gd name="T18" fmla="*/ 20 w 45"/>
                <a:gd name="T19" fmla="*/ 52 h 69"/>
                <a:gd name="T20" fmla="*/ 20 w 45"/>
                <a:gd name="T21" fmla="*/ 52 h 69"/>
                <a:gd name="T22" fmla="*/ 20 w 45"/>
                <a:gd name="T23" fmla="*/ 52 h 69"/>
                <a:gd name="T24" fmla="*/ 20 w 45"/>
                <a:gd name="T25" fmla="*/ 50 h 69"/>
                <a:gd name="T26" fmla="*/ 18 w 45"/>
                <a:gd name="T27" fmla="*/ 47 h 69"/>
                <a:gd name="T28" fmla="*/ 17 w 45"/>
                <a:gd name="T29" fmla="*/ 43 h 69"/>
                <a:gd name="T30" fmla="*/ 14 w 45"/>
                <a:gd name="T31" fmla="*/ 35 h 69"/>
                <a:gd name="T32" fmla="*/ 11 w 45"/>
                <a:gd name="T33" fmla="*/ 26 h 69"/>
                <a:gd name="T34" fmla="*/ 5 w 45"/>
                <a:gd name="T35" fmla="*/ 17 h 69"/>
                <a:gd name="T36" fmla="*/ 1 w 45"/>
                <a:gd name="T37" fmla="*/ 10 h 69"/>
                <a:gd name="T38" fmla="*/ 0 w 45"/>
                <a:gd name="T39" fmla="*/ 8 h 69"/>
                <a:gd name="T40" fmla="*/ 0 w 45"/>
                <a:gd name="T41" fmla="*/ 6 h 69"/>
                <a:gd name="T42" fmla="*/ 1 w 45"/>
                <a:gd name="T43" fmla="*/ 5 h 69"/>
                <a:gd name="T44" fmla="*/ 3 w 45"/>
                <a:gd name="T45" fmla="*/ 4 h 69"/>
                <a:gd name="T46" fmla="*/ 4 w 45"/>
                <a:gd name="T47" fmla="*/ 3 h 69"/>
                <a:gd name="T48" fmla="*/ 7 w 45"/>
                <a:gd name="T49" fmla="*/ 1 h 69"/>
                <a:gd name="T50" fmla="*/ 7 w 45"/>
                <a:gd name="T51" fmla="*/ 0 h 69"/>
                <a:gd name="T52" fmla="*/ 8 w 45"/>
                <a:gd name="T5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5" h="69">
                  <a:moveTo>
                    <a:pt x="8" y="0"/>
                  </a:moveTo>
                  <a:lnTo>
                    <a:pt x="9" y="1"/>
                  </a:lnTo>
                  <a:lnTo>
                    <a:pt x="12" y="3"/>
                  </a:lnTo>
                  <a:lnTo>
                    <a:pt x="13" y="4"/>
                  </a:lnTo>
                  <a:lnTo>
                    <a:pt x="14" y="5"/>
                  </a:lnTo>
                  <a:lnTo>
                    <a:pt x="16" y="6"/>
                  </a:lnTo>
                  <a:lnTo>
                    <a:pt x="45" y="61"/>
                  </a:lnTo>
                  <a:lnTo>
                    <a:pt x="33" y="69"/>
                  </a:lnTo>
                  <a:lnTo>
                    <a:pt x="20" y="54"/>
                  </a:lnTo>
                  <a:lnTo>
                    <a:pt x="20" y="52"/>
                  </a:lnTo>
                  <a:lnTo>
                    <a:pt x="20" y="52"/>
                  </a:lnTo>
                  <a:lnTo>
                    <a:pt x="20" y="52"/>
                  </a:lnTo>
                  <a:lnTo>
                    <a:pt x="20" y="50"/>
                  </a:lnTo>
                  <a:lnTo>
                    <a:pt x="18" y="47"/>
                  </a:lnTo>
                  <a:lnTo>
                    <a:pt x="17" y="43"/>
                  </a:lnTo>
                  <a:lnTo>
                    <a:pt x="14" y="35"/>
                  </a:lnTo>
                  <a:lnTo>
                    <a:pt x="11" y="26"/>
                  </a:lnTo>
                  <a:lnTo>
                    <a:pt x="5" y="17"/>
                  </a:lnTo>
                  <a:lnTo>
                    <a:pt x="1" y="10"/>
                  </a:lnTo>
                  <a:lnTo>
                    <a:pt x="0" y="8"/>
                  </a:lnTo>
                  <a:lnTo>
                    <a:pt x="0" y="6"/>
                  </a:lnTo>
                  <a:lnTo>
                    <a:pt x="1" y="5"/>
                  </a:lnTo>
                  <a:lnTo>
                    <a:pt x="3" y="4"/>
                  </a:lnTo>
                  <a:lnTo>
                    <a:pt x="4" y="3"/>
                  </a:lnTo>
                  <a:lnTo>
                    <a:pt x="7" y="1"/>
                  </a:lnTo>
                  <a:lnTo>
                    <a:pt x="7" y="0"/>
                  </a:lnTo>
                  <a:lnTo>
                    <a:pt x="8"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03"/>
            <p:cNvSpPr>
              <a:spLocks/>
            </p:cNvSpPr>
            <p:nvPr/>
          </p:nvSpPr>
          <p:spPr bwMode="auto">
            <a:xfrm>
              <a:off x="6629400" y="5505450"/>
              <a:ext cx="76200" cy="53975"/>
            </a:xfrm>
            <a:custGeom>
              <a:avLst/>
              <a:gdLst>
                <a:gd name="T0" fmla="*/ 6 w 48"/>
                <a:gd name="T1" fmla="*/ 0 h 34"/>
                <a:gd name="T2" fmla="*/ 48 w 48"/>
                <a:gd name="T3" fmla="*/ 22 h 34"/>
                <a:gd name="T4" fmla="*/ 41 w 48"/>
                <a:gd name="T5" fmla="*/ 34 h 34"/>
                <a:gd name="T6" fmla="*/ 0 w 48"/>
                <a:gd name="T7" fmla="*/ 12 h 34"/>
                <a:gd name="T8" fmla="*/ 2 w 48"/>
                <a:gd name="T9" fmla="*/ 12 h 34"/>
                <a:gd name="T10" fmla="*/ 2 w 48"/>
                <a:gd name="T11" fmla="*/ 9 h 34"/>
                <a:gd name="T12" fmla="*/ 3 w 48"/>
                <a:gd name="T13" fmla="*/ 6 h 34"/>
                <a:gd name="T14" fmla="*/ 4 w 48"/>
                <a:gd name="T15" fmla="*/ 4 h 34"/>
                <a:gd name="T16" fmla="*/ 4 w 48"/>
                <a:gd name="T17" fmla="*/ 1 h 34"/>
                <a:gd name="T18" fmla="*/ 6 w 48"/>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34">
                  <a:moveTo>
                    <a:pt x="6" y="0"/>
                  </a:moveTo>
                  <a:lnTo>
                    <a:pt x="48" y="22"/>
                  </a:lnTo>
                  <a:lnTo>
                    <a:pt x="41" y="34"/>
                  </a:lnTo>
                  <a:lnTo>
                    <a:pt x="0" y="12"/>
                  </a:lnTo>
                  <a:lnTo>
                    <a:pt x="2" y="12"/>
                  </a:lnTo>
                  <a:lnTo>
                    <a:pt x="2" y="9"/>
                  </a:lnTo>
                  <a:lnTo>
                    <a:pt x="3" y="6"/>
                  </a:lnTo>
                  <a:lnTo>
                    <a:pt x="4" y="4"/>
                  </a:lnTo>
                  <a:lnTo>
                    <a:pt x="4" y="1"/>
                  </a:lnTo>
                  <a:lnTo>
                    <a:pt x="6" y="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0096581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8" name="Title 7"/>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2. Portfolio</a:t>
            </a:r>
          </a:p>
        </p:txBody>
      </p:sp>
      <p:sp>
        <p:nvSpPr>
          <p:cNvPr id="9" name="Text Placeholder 8"/>
          <p:cNvSpPr>
            <a:spLocks noGrp="1"/>
          </p:cNvSpPr>
          <p:nvPr>
            <p:ph type="body" idx="1"/>
          </p:nvPr>
        </p:nvSpPr>
        <p:spPr>
          <a:xfrm>
            <a:off x="7213600" y="5413375"/>
            <a:ext cx="4572000" cy="942975"/>
          </a:xfrm>
          <a:solidFill>
            <a:schemeClr val="bg1">
              <a:alpha val="75000"/>
            </a:schemeClr>
          </a:solidFill>
        </p:spPr>
        <p:txBody>
          <a:bodyPr vert="horz" lIns="274320" tIns="91440" rIns="274320" bIns="182880" rtlCol="0" anchor="ctr">
            <a:normAutofit/>
          </a:bodyPr>
          <a:lstStyle/>
          <a:p>
            <a:r>
              <a:rPr lang="en-US">
                <a:solidFill>
                  <a:schemeClr val="tx1"/>
                </a:solidFill>
              </a:rPr>
              <a:t>Picture / Photo Showcase</a:t>
            </a:r>
          </a:p>
        </p:txBody>
      </p:sp>
      <p:grpSp>
        <p:nvGrpSpPr>
          <p:cNvPr id="17" name="Group 16"/>
          <p:cNvGrpSpPr/>
          <p:nvPr/>
        </p:nvGrpSpPr>
        <p:grpSpPr>
          <a:xfrm>
            <a:off x="7213600" y="6264910"/>
            <a:ext cx="4572000" cy="91440"/>
            <a:chOff x="0" y="4480421"/>
            <a:chExt cx="12192000" cy="91440"/>
          </a:xfrm>
        </p:grpSpPr>
        <p:sp>
          <p:nvSpPr>
            <p:cNvPr id="18" name="Rectangle 17"/>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208915" y="594487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bg2">
                    <a:lumMod val="75000"/>
                  </a:schemeClr>
                </a:solidFill>
                <a:latin typeface="FontAwesome" pitchFamily="2" charset="0"/>
              </a:rPr>
              <a:t></a:t>
            </a:r>
            <a:endParaRPr lang="en-US" sz="3200">
              <a:solidFill>
                <a:schemeClr val="bg2">
                  <a:lumMod val="75000"/>
                </a:schemeClr>
              </a:solidFill>
              <a:latin typeface="FontAwesome" pitchFamily="2" charset="0"/>
            </a:endParaRPr>
          </a:p>
        </p:txBody>
      </p:sp>
    </p:spTree>
    <p:extLst>
      <p:ext uri="{BB962C8B-B14F-4D97-AF65-F5344CB8AC3E}">
        <p14:creationId xmlns:p14="http://schemas.microsoft.com/office/powerpoint/2010/main" val="1173734482"/>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6" name="Title 5"/>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11. </a:t>
            </a:r>
            <a:br>
              <a:rPr lang="en-US"/>
            </a:br>
            <a:r>
              <a:rPr lang="en-US"/>
              <a:t>Device Mockups</a:t>
            </a:r>
          </a:p>
        </p:txBody>
      </p:sp>
      <p:sp>
        <p:nvSpPr>
          <p:cNvPr id="10" name="Text Placeholder 9"/>
          <p:cNvSpPr>
            <a:spLocks noGrp="1"/>
          </p:cNvSpPr>
          <p:nvPr>
            <p:ph type="body" idx="1"/>
          </p:nvPr>
        </p:nvSpPr>
        <p:spPr>
          <a:xfrm>
            <a:off x="72136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solidFill>
                  <a:schemeClr val="tx1"/>
                </a:solidFill>
              </a:rPr>
              <a:t>Computer, Tablet and Watch </a:t>
            </a:r>
            <a:r>
              <a:rPr lang="en-US" sz="2800" smtClean="0">
                <a:solidFill>
                  <a:schemeClr val="tx1"/>
                </a:solidFill>
              </a:rPr>
              <a:t>Designs</a:t>
            </a:r>
            <a:endParaRPr lang="en-US" sz="2800">
              <a:solidFill>
                <a:schemeClr val="tx1"/>
              </a:solidFill>
            </a:endParaRPr>
          </a:p>
        </p:txBody>
      </p:sp>
      <p:grpSp>
        <p:nvGrpSpPr>
          <p:cNvPr id="13" name="Group 12"/>
          <p:cNvGrpSpPr/>
          <p:nvPr/>
        </p:nvGrpSpPr>
        <p:grpSpPr>
          <a:xfrm>
            <a:off x="7213600" y="6264910"/>
            <a:ext cx="4572000" cy="91440"/>
            <a:chOff x="0" y="4480421"/>
            <a:chExt cx="12192000" cy="91440"/>
          </a:xfrm>
        </p:grpSpPr>
        <p:sp>
          <p:nvSpPr>
            <p:cNvPr id="14" name="Rectangle 13"/>
            <p:cNvSpPr/>
            <p:nvPr userDrawn="1"/>
          </p:nvSpPr>
          <p:spPr>
            <a:xfrm>
              <a:off x="0" y="4480421"/>
              <a:ext cx="2432304" cy="91440"/>
            </a:xfrm>
            <a:prstGeom prst="rect">
              <a:avLst/>
            </a:prstGeom>
            <a:solidFill>
              <a:srgbClr val="75BE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rgbClr val="1E708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rgbClr val="F99D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rgbClr val="8AC74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rgbClr val="8B4E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Oval 38"/>
          <p:cNvSpPr>
            <a:spLocks/>
          </p:cNvSpPr>
          <p:nvPr/>
        </p:nvSpPr>
        <p:spPr>
          <a:xfrm>
            <a:off x="243840" y="5944870"/>
            <a:ext cx="731520" cy="731520"/>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1"/>
                </a:solidFill>
                <a:latin typeface="FontAwesome" pitchFamily="2" charset="0"/>
              </a:rPr>
              <a:t></a:t>
            </a:r>
            <a:endParaRPr lang="en-US" sz="3200">
              <a:solidFill>
                <a:schemeClr val="accent1"/>
              </a:solidFill>
              <a:latin typeface="FontAwesome" pitchFamily="2" charset="0"/>
            </a:endParaRPr>
          </a:p>
        </p:txBody>
      </p:sp>
    </p:spTree>
    <p:extLst>
      <p:ext uri="{BB962C8B-B14F-4D97-AF65-F5344CB8AC3E}">
        <p14:creationId xmlns:p14="http://schemas.microsoft.com/office/powerpoint/2010/main" val="827461901"/>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iMac Desktop Mockup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151</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sp>
        <p:nvSpPr>
          <p:cNvPr id="10" name="Shape 15"/>
          <p:cNvSpPr/>
          <p:nvPr/>
        </p:nvSpPr>
        <p:spPr>
          <a:xfrm>
            <a:off x="3400840" y="1717358"/>
            <a:ext cx="2695160" cy="3070699"/>
          </a:xfrm>
          <a:custGeom>
            <a:avLst/>
            <a:gdLst/>
            <a:ahLst/>
            <a:cxnLst>
              <a:cxn ang="0">
                <a:pos x="wd2" y="hd2"/>
              </a:cxn>
              <a:cxn ang="5400000">
                <a:pos x="wd2" y="hd2"/>
              </a:cxn>
              <a:cxn ang="10800000">
                <a:pos x="wd2" y="hd2"/>
              </a:cxn>
              <a:cxn ang="16200000">
                <a:pos x="wd2" y="hd2"/>
              </a:cxn>
            </a:cxnLst>
            <a:rect l="0" t="0" r="r" b="b"/>
            <a:pathLst>
              <a:path w="21600" h="21600" extrusionOk="0">
                <a:moveTo>
                  <a:pt x="21600" y="1158"/>
                </a:moveTo>
                <a:cubicBezTo>
                  <a:pt x="21600" y="518"/>
                  <a:pt x="21009" y="0"/>
                  <a:pt x="20281" y="0"/>
                </a:cubicBezTo>
                <a:lnTo>
                  <a:pt x="13897" y="0"/>
                </a:lnTo>
                <a:lnTo>
                  <a:pt x="0" y="21600"/>
                </a:lnTo>
                <a:lnTo>
                  <a:pt x="21600" y="21600"/>
                </a:lnTo>
                <a:cubicBezTo>
                  <a:pt x="21600" y="21600"/>
                  <a:pt x="21600" y="1158"/>
                  <a:pt x="21600" y="1158"/>
                </a:cubicBezTo>
                <a:close/>
              </a:path>
            </a:pathLst>
          </a:custGeom>
          <a:gradFill>
            <a:gsLst>
              <a:gs pos="0">
                <a:srgbClr val="FFFFFF">
                  <a:alpha val="60000"/>
                </a:srgbClr>
              </a:gs>
              <a:gs pos="91000">
                <a:srgbClr val="FFFFFF">
                  <a:alpha val="15000"/>
                </a:srgbClr>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1778224715"/>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MacBook Laptop Mockup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152</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sp>
        <p:nvSpPr>
          <p:cNvPr id="17" name="Freeform 16"/>
          <p:cNvSpPr/>
          <p:nvPr/>
        </p:nvSpPr>
        <p:spPr>
          <a:xfrm rot="5400000">
            <a:off x="406095" y="2195205"/>
            <a:ext cx="3380399" cy="2592390"/>
          </a:xfrm>
          <a:custGeom>
            <a:avLst/>
            <a:gdLst>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857249 w 3671887"/>
              <a:gd name="connsiteY5" fmla="*/ 1878019 h 2592390"/>
              <a:gd name="connsiteX6" fmla="*/ 857249 w 3671887"/>
              <a:gd name="connsiteY6" fmla="*/ 1878018 h 2592390"/>
              <a:gd name="connsiteX7" fmla="*/ 714371 w 3671887"/>
              <a:gd name="connsiteY7" fmla="*/ 1735140 h 2592390"/>
              <a:gd name="connsiteX8" fmla="*/ 142877 w 3671887"/>
              <a:gd name="connsiteY8" fmla="*/ 1735140 h 2592390"/>
              <a:gd name="connsiteX9" fmla="*/ 11227 w 3671887"/>
              <a:gd name="connsiteY9" fmla="*/ 1822404 h 2592390"/>
              <a:gd name="connsiteX10" fmla="*/ 0 w 3671887"/>
              <a:gd name="connsiteY10" fmla="*/ 1878013 h 2592390"/>
              <a:gd name="connsiteX11" fmla="*/ 0 w 3671887"/>
              <a:gd name="connsiteY11" fmla="*/ 0 h 2592390"/>
              <a:gd name="connsiteX12" fmla="*/ 3671887 w 3671887"/>
              <a:gd name="connsiteY12" fmla="*/ 2592389 h 2592390"/>
              <a:gd name="connsiteX13" fmla="*/ 714381 w 3671887"/>
              <a:gd name="connsiteY13" fmla="*/ 2592389 h 2592390"/>
              <a:gd name="connsiteX14" fmla="*/ 714376 w 3671887"/>
              <a:gd name="connsiteY14" fmla="*/ 2592390 h 2592390"/>
              <a:gd name="connsiteX15" fmla="*/ 142872 w 3671887"/>
              <a:gd name="connsiteY15" fmla="*/ 2592390 h 2592390"/>
              <a:gd name="connsiteX16" fmla="*/ 87263 w 3671887"/>
              <a:gd name="connsiteY16" fmla="*/ 2581163 h 2592390"/>
              <a:gd name="connsiteX17" fmla="*/ 11227 w 3671887"/>
              <a:gd name="connsiteY17" fmla="*/ 2505127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857249 w 3671887"/>
              <a:gd name="connsiteY5" fmla="*/ 1878019 h 2592390"/>
              <a:gd name="connsiteX6" fmla="*/ 857249 w 3671887"/>
              <a:gd name="connsiteY6" fmla="*/ 1878018 h 2592390"/>
              <a:gd name="connsiteX7" fmla="*/ 714371 w 3671887"/>
              <a:gd name="connsiteY7" fmla="*/ 1735140 h 2592390"/>
              <a:gd name="connsiteX8" fmla="*/ 142877 w 3671887"/>
              <a:gd name="connsiteY8" fmla="*/ 1735140 h 2592390"/>
              <a:gd name="connsiteX9" fmla="*/ 11227 w 3671887"/>
              <a:gd name="connsiteY9" fmla="*/ 1822404 h 2592390"/>
              <a:gd name="connsiteX10" fmla="*/ 0 w 3671887"/>
              <a:gd name="connsiteY10" fmla="*/ 1878013 h 2592390"/>
              <a:gd name="connsiteX11" fmla="*/ 0 w 3671887"/>
              <a:gd name="connsiteY11" fmla="*/ 0 h 2592390"/>
              <a:gd name="connsiteX12" fmla="*/ 3671887 w 3671887"/>
              <a:gd name="connsiteY12" fmla="*/ 2592389 h 2592390"/>
              <a:gd name="connsiteX13" fmla="*/ 714381 w 3671887"/>
              <a:gd name="connsiteY13" fmla="*/ 2592389 h 2592390"/>
              <a:gd name="connsiteX14" fmla="*/ 142872 w 3671887"/>
              <a:gd name="connsiteY14" fmla="*/ 2592390 h 2592390"/>
              <a:gd name="connsiteX15" fmla="*/ 87263 w 3671887"/>
              <a:gd name="connsiteY15" fmla="*/ 2581163 h 2592390"/>
              <a:gd name="connsiteX16" fmla="*/ 11227 w 3671887"/>
              <a:gd name="connsiteY16" fmla="*/ 2505127 h 2592390"/>
              <a:gd name="connsiteX17" fmla="*/ 0 w 3671887"/>
              <a:gd name="connsiteY17"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857249 w 3671887"/>
              <a:gd name="connsiteY5" fmla="*/ 1878019 h 2592390"/>
              <a:gd name="connsiteX6" fmla="*/ 857249 w 3671887"/>
              <a:gd name="connsiteY6" fmla="*/ 1878018 h 2592390"/>
              <a:gd name="connsiteX7" fmla="*/ 714371 w 3671887"/>
              <a:gd name="connsiteY7" fmla="*/ 1735140 h 2592390"/>
              <a:gd name="connsiteX8" fmla="*/ 142877 w 3671887"/>
              <a:gd name="connsiteY8" fmla="*/ 1735140 h 2592390"/>
              <a:gd name="connsiteX9" fmla="*/ 11227 w 3671887"/>
              <a:gd name="connsiteY9" fmla="*/ 1822404 h 2592390"/>
              <a:gd name="connsiteX10" fmla="*/ 0 w 3671887"/>
              <a:gd name="connsiteY10" fmla="*/ 1878013 h 2592390"/>
              <a:gd name="connsiteX11" fmla="*/ 0 w 3671887"/>
              <a:gd name="connsiteY11" fmla="*/ 0 h 2592390"/>
              <a:gd name="connsiteX12" fmla="*/ 3671887 w 3671887"/>
              <a:gd name="connsiteY12" fmla="*/ 2592389 h 2592390"/>
              <a:gd name="connsiteX13" fmla="*/ 142872 w 3671887"/>
              <a:gd name="connsiteY13" fmla="*/ 2592390 h 2592390"/>
              <a:gd name="connsiteX14" fmla="*/ 87263 w 3671887"/>
              <a:gd name="connsiteY14" fmla="*/ 2581163 h 2592390"/>
              <a:gd name="connsiteX15" fmla="*/ 11227 w 3671887"/>
              <a:gd name="connsiteY15" fmla="*/ 2505127 h 2592390"/>
              <a:gd name="connsiteX16" fmla="*/ 0 w 3671887"/>
              <a:gd name="connsiteY16"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857249 w 3671887"/>
              <a:gd name="connsiteY5" fmla="*/ 1878019 h 2592390"/>
              <a:gd name="connsiteX6" fmla="*/ 714371 w 3671887"/>
              <a:gd name="connsiteY6" fmla="*/ 1735140 h 2592390"/>
              <a:gd name="connsiteX7" fmla="*/ 142877 w 3671887"/>
              <a:gd name="connsiteY7" fmla="*/ 1735140 h 2592390"/>
              <a:gd name="connsiteX8" fmla="*/ 11227 w 3671887"/>
              <a:gd name="connsiteY8" fmla="*/ 1822404 h 2592390"/>
              <a:gd name="connsiteX9" fmla="*/ 0 w 3671887"/>
              <a:gd name="connsiteY9" fmla="*/ 1878013 h 2592390"/>
              <a:gd name="connsiteX10" fmla="*/ 0 w 3671887"/>
              <a:gd name="connsiteY10" fmla="*/ 0 h 2592390"/>
              <a:gd name="connsiteX11" fmla="*/ 3671887 w 3671887"/>
              <a:gd name="connsiteY11" fmla="*/ 2592389 h 2592390"/>
              <a:gd name="connsiteX12" fmla="*/ 142872 w 3671887"/>
              <a:gd name="connsiteY12" fmla="*/ 2592390 h 2592390"/>
              <a:gd name="connsiteX13" fmla="*/ 87263 w 3671887"/>
              <a:gd name="connsiteY13" fmla="*/ 2581163 h 2592390"/>
              <a:gd name="connsiteX14" fmla="*/ 11227 w 3671887"/>
              <a:gd name="connsiteY14" fmla="*/ 2505127 h 2592390"/>
              <a:gd name="connsiteX15" fmla="*/ 0 w 3671887"/>
              <a:gd name="connsiteY15"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714371 w 3671887"/>
              <a:gd name="connsiteY5" fmla="*/ 1735140 h 2592390"/>
              <a:gd name="connsiteX6" fmla="*/ 142877 w 3671887"/>
              <a:gd name="connsiteY6" fmla="*/ 1735140 h 2592390"/>
              <a:gd name="connsiteX7" fmla="*/ 11227 w 3671887"/>
              <a:gd name="connsiteY7" fmla="*/ 1822404 h 2592390"/>
              <a:gd name="connsiteX8" fmla="*/ 0 w 3671887"/>
              <a:gd name="connsiteY8" fmla="*/ 1878013 h 2592390"/>
              <a:gd name="connsiteX9" fmla="*/ 0 w 3671887"/>
              <a:gd name="connsiteY9" fmla="*/ 0 h 2592390"/>
              <a:gd name="connsiteX10" fmla="*/ 3671887 w 3671887"/>
              <a:gd name="connsiteY10" fmla="*/ 2592389 h 2592390"/>
              <a:gd name="connsiteX11" fmla="*/ 142872 w 3671887"/>
              <a:gd name="connsiteY11" fmla="*/ 2592390 h 2592390"/>
              <a:gd name="connsiteX12" fmla="*/ 87263 w 3671887"/>
              <a:gd name="connsiteY12" fmla="*/ 2581163 h 2592390"/>
              <a:gd name="connsiteX13" fmla="*/ 11227 w 3671887"/>
              <a:gd name="connsiteY13" fmla="*/ 2505127 h 2592390"/>
              <a:gd name="connsiteX14" fmla="*/ 0 w 3671887"/>
              <a:gd name="connsiteY14"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714371 w 3671887"/>
              <a:gd name="connsiteY4" fmla="*/ 1735141 h 2592390"/>
              <a:gd name="connsiteX5" fmla="*/ 142877 w 3671887"/>
              <a:gd name="connsiteY5" fmla="*/ 1735140 h 2592390"/>
              <a:gd name="connsiteX6" fmla="*/ 11227 w 3671887"/>
              <a:gd name="connsiteY6" fmla="*/ 1822404 h 2592390"/>
              <a:gd name="connsiteX7" fmla="*/ 0 w 3671887"/>
              <a:gd name="connsiteY7" fmla="*/ 1878013 h 2592390"/>
              <a:gd name="connsiteX8" fmla="*/ 0 w 3671887"/>
              <a:gd name="connsiteY8" fmla="*/ 0 h 2592390"/>
              <a:gd name="connsiteX9" fmla="*/ 3671887 w 3671887"/>
              <a:gd name="connsiteY9" fmla="*/ 2592389 h 2592390"/>
              <a:gd name="connsiteX10" fmla="*/ 142872 w 3671887"/>
              <a:gd name="connsiteY10" fmla="*/ 2592390 h 2592390"/>
              <a:gd name="connsiteX11" fmla="*/ 87263 w 3671887"/>
              <a:gd name="connsiteY11" fmla="*/ 2581163 h 2592390"/>
              <a:gd name="connsiteX12" fmla="*/ 11227 w 3671887"/>
              <a:gd name="connsiteY12" fmla="*/ 2505127 h 2592390"/>
              <a:gd name="connsiteX13" fmla="*/ 0 w 3671887"/>
              <a:gd name="connsiteY13"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142877 w 3671887"/>
              <a:gd name="connsiteY4" fmla="*/ 1735140 h 2592390"/>
              <a:gd name="connsiteX5" fmla="*/ 11227 w 3671887"/>
              <a:gd name="connsiteY5" fmla="*/ 1822404 h 2592390"/>
              <a:gd name="connsiteX6" fmla="*/ 0 w 3671887"/>
              <a:gd name="connsiteY6" fmla="*/ 1878013 h 2592390"/>
              <a:gd name="connsiteX7" fmla="*/ 0 w 3671887"/>
              <a:gd name="connsiteY7" fmla="*/ 0 h 2592390"/>
              <a:gd name="connsiteX8" fmla="*/ 3671887 w 3671887"/>
              <a:gd name="connsiteY8" fmla="*/ 2592389 h 2592390"/>
              <a:gd name="connsiteX9" fmla="*/ 142872 w 3671887"/>
              <a:gd name="connsiteY9" fmla="*/ 2592390 h 2592390"/>
              <a:gd name="connsiteX10" fmla="*/ 87263 w 3671887"/>
              <a:gd name="connsiteY10" fmla="*/ 2581163 h 2592390"/>
              <a:gd name="connsiteX11" fmla="*/ 11227 w 3671887"/>
              <a:gd name="connsiteY11" fmla="*/ 2505127 h 2592390"/>
              <a:gd name="connsiteX12" fmla="*/ 0 w 3671887"/>
              <a:gd name="connsiteY12"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42877 w 3671887"/>
              <a:gd name="connsiteY3" fmla="*/ 1735141 h 2592390"/>
              <a:gd name="connsiteX4" fmla="*/ 11227 w 3671887"/>
              <a:gd name="connsiteY4" fmla="*/ 1822404 h 2592390"/>
              <a:gd name="connsiteX5" fmla="*/ 0 w 3671887"/>
              <a:gd name="connsiteY5" fmla="*/ 1878013 h 2592390"/>
              <a:gd name="connsiteX6" fmla="*/ 0 w 3671887"/>
              <a:gd name="connsiteY6" fmla="*/ 0 h 2592390"/>
              <a:gd name="connsiteX7" fmla="*/ 3671887 w 3671887"/>
              <a:gd name="connsiteY7" fmla="*/ 2592389 h 2592390"/>
              <a:gd name="connsiteX8" fmla="*/ 142872 w 3671887"/>
              <a:gd name="connsiteY8" fmla="*/ 2592390 h 2592390"/>
              <a:gd name="connsiteX9" fmla="*/ 87263 w 3671887"/>
              <a:gd name="connsiteY9" fmla="*/ 2581163 h 2592390"/>
              <a:gd name="connsiteX10" fmla="*/ 11227 w 3671887"/>
              <a:gd name="connsiteY10" fmla="*/ 2505127 h 2592390"/>
              <a:gd name="connsiteX11" fmla="*/ 0 w 3671887"/>
              <a:gd name="connsiteY11"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11227 w 3671887"/>
              <a:gd name="connsiteY3" fmla="*/ 1822404 h 2592390"/>
              <a:gd name="connsiteX4" fmla="*/ 0 w 3671887"/>
              <a:gd name="connsiteY4" fmla="*/ 1878013 h 2592390"/>
              <a:gd name="connsiteX5" fmla="*/ 0 w 3671887"/>
              <a:gd name="connsiteY5" fmla="*/ 0 h 2592390"/>
              <a:gd name="connsiteX6" fmla="*/ 3671887 w 3671887"/>
              <a:gd name="connsiteY6" fmla="*/ 2592389 h 2592390"/>
              <a:gd name="connsiteX7" fmla="*/ 142872 w 3671887"/>
              <a:gd name="connsiteY7" fmla="*/ 2592390 h 2592390"/>
              <a:gd name="connsiteX8" fmla="*/ 87263 w 3671887"/>
              <a:gd name="connsiteY8" fmla="*/ 2581163 h 2592390"/>
              <a:gd name="connsiteX9" fmla="*/ 11227 w 3671887"/>
              <a:gd name="connsiteY9" fmla="*/ 2505127 h 2592390"/>
              <a:gd name="connsiteX10" fmla="*/ 0 w 3671887"/>
              <a:gd name="connsiteY10" fmla="*/ 2449518 h 2592390"/>
              <a:gd name="connsiteX0" fmla="*/ 0 w 3671887"/>
              <a:gd name="connsiteY0" fmla="*/ 2449518 h 2592390"/>
              <a:gd name="connsiteX1" fmla="*/ 0 w 3671887"/>
              <a:gd name="connsiteY1" fmla="*/ 1878014 h 2592390"/>
              <a:gd name="connsiteX2" fmla="*/ 11227 w 3671887"/>
              <a:gd name="connsiteY2" fmla="*/ 1822405 h 2592390"/>
              <a:gd name="connsiteX3" fmla="*/ 0 w 3671887"/>
              <a:gd name="connsiteY3" fmla="*/ 1878013 h 2592390"/>
              <a:gd name="connsiteX4" fmla="*/ 0 w 3671887"/>
              <a:gd name="connsiteY4" fmla="*/ 0 h 2592390"/>
              <a:gd name="connsiteX5" fmla="*/ 3671887 w 3671887"/>
              <a:gd name="connsiteY5" fmla="*/ 2592389 h 2592390"/>
              <a:gd name="connsiteX6" fmla="*/ 142872 w 3671887"/>
              <a:gd name="connsiteY6" fmla="*/ 2592390 h 2592390"/>
              <a:gd name="connsiteX7" fmla="*/ 87263 w 3671887"/>
              <a:gd name="connsiteY7" fmla="*/ 2581163 h 2592390"/>
              <a:gd name="connsiteX8" fmla="*/ 11227 w 3671887"/>
              <a:gd name="connsiteY8" fmla="*/ 2505127 h 2592390"/>
              <a:gd name="connsiteX9" fmla="*/ 0 w 3671887"/>
              <a:gd name="connsiteY9" fmla="*/ 2449518 h 2592390"/>
              <a:gd name="connsiteX0" fmla="*/ 0 w 3671887"/>
              <a:gd name="connsiteY0" fmla="*/ 2449518 h 2592390"/>
              <a:gd name="connsiteX1" fmla="*/ 0 w 3671887"/>
              <a:gd name="connsiteY1" fmla="*/ 1878014 h 2592390"/>
              <a:gd name="connsiteX2" fmla="*/ 0 w 3671887"/>
              <a:gd name="connsiteY2" fmla="*/ 1878013 h 2592390"/>
              <a:gd name="connsiteX3" fmla="*/ 0 w 3671887"/>
              <a:gd name="connsiteY3" fmla="*/ 0 h 2592390"/>
              <a:gd name="connsiteX4" fmla="*/ 3671887 w 3671887"/>
              <a:gd name="connsiteY4" fmla="*/ 2592389 h 2592390"/>
              <a:gd name="connsiteX5" fmla="*/ 142872 w 3671887"/>
              <a:gd name="connsiteY5" fmla="*/ 2592390 h 2592390"/>
              <a:gd name="connsiteX6" fmla="*/ 87263 w 3671887"/>
              <a:gd name="connsiteY6" fmla="*/ 2581163 h 2592390"/>
              <a:gd name="connsiteX7" fmla="*/ 11227 w 3671887"/>
              <a:gd name="connsiteY7" fmla="*/ 2505127 h 2592390"/>
              <a:gd name="connsiteX8" fmla="*/ 0 w 3671887"/>
              <a:gd name="connsiteY8" fmla="*/ 2449518 h 2592390"/>
              <a:gd name="connsiteX0" fmla="*/ 0 w 3671887"/>
              <a:gd name="connsiteY0" fmla="*/ 2449518 h 2592390"/>
              <a:gd name="connsiteX1" fmla="*/ 0 w 3671887"/>
              <a:gd name="connsiteY1" fmla="*/ 1878014 h 2592390"/>
              <a:gd name="connsiteX2" fmla="*/ 0 w 3671887"/>
              <a:gd name="connsiteY2" fmla="*/ 0 h 2592390"/>
              <a:gd name="connsiteX3" fmla="*/ 3671887 w 3671887"/>
              <a:gd name="connsiteY3" fmla="*/ 2592389 h 2592390"/>
              <a:gd name="connsiteX4" fmla="*/ 142872 w 3671887"/>
              <a:gd name="connsiteY4" fmla="*/ 2592390 h 2592390"/>
              <a:gd name="connsiteX5" fmla="*/ 87263 w 3671887"/>
              <a:gd name="connsiteY5" fmla="*/ 2581163 h 2592390"/>
              <a:gd name="connsiteX6" fmla="*/ 11227 w 3671887"/>
              <a:gd name="connsiteY6" fmla="*/ 2505127 h 2592390"/>
              <a:gd name="connsiteX7" fmla="*/ 0 w 3671887"/>
              <a:gd name="connsiteY7" fmla="*/ 2449518 h 259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1887" h="2592390">
                <a:moveTo>
                  <a:pt x="0" y="2449518"/>
                </a:moveTo>
                <a:lnTo>
                  <a:pt x="0" y="1878014"/>
                </a:lnTo>
                <a:lnTo>
                  <a:pt x="0" y="0"/>
                </a:lnTo>
                <a:lnTo>
                  <a:pt x="3671887" y="2592389"/>
                </a:lnTo>
                <a:lnTo>
                  <a:pt x="142872" y="2592390"/>
                </a:lnTo>
                <a:lnTo>
                  <a:pt x="87263" y="2581163"/>
                </a:lnTo>
                <a:cubicBezTo>
                  <a:pt x="53075" y="2566702"/>
                  <a:pt x="25687" y="2539314"/>
                  <a:pt x="11227" y="2505127"/>
                </a:cubicBezTo>
                <a:lnTo>
                  <a:pt x="0" y="2449518"/>
                </a:lnTo>
                <a:close/>
              </a:path>
            </a:pathLst>
          </a:custGeom>
          <a:gradFill flip="none" rotWithShape="1">
            <a:gsLst>
              <a:gs pos="0">
                <a:schemeClr val="bg1">
                  <a:alpha val="20000"/>
                </a:schemeClr>
              </a:gs>
              <a:gs pos="75000">
                <a:srgbClr val="FFFFFF">
                  <a:alpha val="0"/>
                </a:srgbClr>
              </a:gs>
              <a:gs pos="100000">
                <a:schemeClr val="bg1">
                  <a:alpha val="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anchor="ctr">
            <a:noAutofit/>
          </a:bodyPr>
          <a:lstStyle/>
          <a:p>
            <a:pPr algn="ctr" fontAlgn="auto">
              <a:spcBef>
                <a:spcPts val="0"/>
              </a:spcBef>
              <a:spcAft>
                <a:spcPts val="0"/>
              </a:spcAft>
              <a:defRPr/>
            </a:pPr>
            <a:endParaRPr lang="fr-F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1158849226"/>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Apple Watch Mockup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153</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sp>
        <p:nvSpPr>
          <p:cNvPr id="35" name="Freeform 61"/>
          <p:cNvSpPr txBox="1">
            <a:spLocks/>
          </p:cNvSpPr>
          <p:nvPr/>
        </p:nvSpPr>
        <p:spPr>
          <a:xfrm>
            <a:off x="2201344" y="2414675"/>
            <a:ext cx="2236364" cy="226178"/>
          </a:xfrm>
          <a:custGeom>
            <a:avLst/>
            <a:gdLst>
              <a:gd name="connsiteX0" fmla="*/ 233263 w 2236364"/>
              <a:gd name="connsiteY0" fmla="*/ 0 h 265166"/>
              <a:gd name="connsiteX1" fmla="*/ 2003101 w 2236364"/>
              <a:gd name="connsiteY1" fmla="*/ 0 h 265166"/>
              <a:gd name="connsiteX2" fmla="*/ 2208222 w 2236364"/>
              <a:gd name="connsiteY2" fmla="*/ 84964 h 265166"/>
              <a:gd name="connsiteX3" fmla="*/ 2236364 w 2236364"/>
              <a:gd name="connsiteY3" fmla="*/ 119073 h 265166"/>
              <a:gd name="connsiteX4" fmla="*/ 2196007 w 2236364"/>
              <a:gd name="connsiteY4" fmla="*/ 167987 h 265166"/>
              <a:gd name="connsiteX5" fmla="*/ 1961395 w 2236364"/>
              <a:gd name="connsiteY5" fmla="*/ 265166 h 265166"/>
              <a:gd name="connsiteX6" fmla="*/ 274969 w 2236364"/>
              <a:gd name="connsiteY6" fmla="*/ 265166 h 265166"/>
              <a:gd name="connsiteX7" fmla="*/ 40357 w 2236364"/>
              <a:gd name="connsiteY7" fmla="*/ 167987 h 265166"/>
              <a:gd name="connsiteX8" fmla="*/ 0 w 2236364"/>
              <a:gd name="connsiteY8" fmla="*/ 119073 h 265166"/>
              <a:gd name="connsiteX9" fmla="*/ 28142 w 2236364"/>
              <a:gd name="connsiteY9" fmla="*/ 84964 h 265166"/>
              <a:gd name="connsiteX10" fmla="*/ 233263 w 2236364"/>
              <a:gd name="connsiteY10" fmla="*/ 0 h 26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6364" h="265166">
                <a:moveTo>
                  <a:pt x="233263" y="0"/>
                </a:moveTo>
                <a:lnTo>
                  <a:pt x="2003101" y="0"/>
                </a:lnTo>
                <a:cubicBezTo>
                  <a:pt x="2083206" y="0"/>
                  <a:pt x="2155727" y="32469"/>
                  <a:pt x="2208222" y="84964"/>
                </a:cubicBezTo>
                <a:lnTo>
                  <a:pt x="2236364" y="119073"/>
                </a:lnTo>
                <a:lnTo>
                  <a:pt x="2196007" y="167987"/>
                </a:lnTo>
                <a:cubicBezTo>
                  <a:pt x="2135964" y="228029"/>
                  <a:pt x="2053017" y="265166"/>
                  <a:pt x="1961395" y="265166"/>
                </a:cubicBezTo>
                <a:lnTo>
                  <a:pt x="274969" y="265166"/>
                </a:lnTo>
                <a:cubicBezTo>
                  <a:pt x="183348" y="265166"/>
                  <a:pt x="100400" y="228029"/>
                  <a:pt x="40357" y="167987"/>
                </a:cubicBezTo>
                <a:lnTo>
                  <a:pt x="0" y="119073"/>
                </a:lnTo>
                <a:lnTo>
                  <a:pt x="28142" y="84964"/>
                </a:lnTo>
                <a:cubicBezTo>
                  <a:pt x="80637" y="32469"/>
                  <a:pt x="153158" y="0"/>
                  <a:pt x="233263" y="0"/>
                </a:cubicBezTo>
                <a:close/>
              </a:path>
            </a:pathLst>
          </a:custGeom>
          <a:solidFill>
            <a:schemeClr val="bg1">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Picture Placeholder 1"/>
          <p:cNvSpPr>
            <a:spLocks noGrp="1"/>
          </p:cNvSpPr>
          <p:nvPr>
            <p:ph type="pic" sz="quarter" idx="22"/>
          </p:nvPr>
        </p:nvSpPr>
        <p:spPr/>
      </p:sp>
    </p:spTree>
    <p:extLst>
      <p:ext uri="{BB962C8B-B14F-4D97-AF65-F5344CB8AC3E}">
        <p14:creationId xmlns:p14="http://schemas.microsoft.com/office/powerpoint/2010/main" val="2837751641"/>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iPad Tablet Mockup (black)</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154</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3068091843"/>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iPad Tablet Mockup (white)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155</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2518780631"/>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6" name="Title 1445"/>
          <p:cNvSpPr>
            <a:spLocks noGrp="1"/>
          </p:cNvSpPr>
          <p:nvPr>
            <p:ph type="title"/>
          </p:nvPr>
        </p:nvSpPr>
        <p:spPr/>
        <p:txBody>
          <a:bodyPr>
            <a:normAutofit fontScale="90000"/>
          </a:bodyPr>
          <a:lstStyle/>
          <a:p>
            <a:r>
              <a:rPr lang="en-US"/>
              <a:t>iPad Tablet Mockup (black)</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156</a:t>
            </a:fld>
            <a:endParaRPr lang="en-US"/>
          </a:p>
        </p:txBody>
      </p:sp>
      <p:grpSp>
        <p:nvGrpSpPr>
          <p:cNvPr id="1449" name="Group 1448"/>
          <p:cNvGrpSpPr/>
          <p:nvPr/>
        </p:nvGrpSpPr>
        <p:grpSpPr>
          <a:xfrm>
            <a:off x="293156" y="2043607"/>
            <a:ext cx="2932644" cy="1605356"/>
            <a:chOff x="175682" y="2043607"/>
            <a:chExt cx="2932644" cy="1605356"/>
          </a:xfrm>
        </p:grpSpPr>
        <p:sp>
          <p:nvSpPr>
            <p:cNvPr id="297" name="Rectangle 1436"/>
            <p:cNvSpPr>
              <a:spLocks noChangeArrowheads="1"/>
            </p:cNvSpPr>
            <p:nvPr/>
          </p:nvSpPr>
          <p:spPr bwMode="auto">
            <a:xfrm>
              <a:off x="417495"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298" name="Rectangle 1436"/>
            <p:cNvSpPr>
              <a:spLocks noChangeArrowheads="1"/>
            </p:cNvSpPr>
            <p:nvPr/>
          </p:nvSpPr>
          <p:spPr bwMode="auto">
            <a:xfrm>
              <a:off x="2404207"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accent1"/>
                  </a:solidFill>
                  <a:latin typeface="FontAwesome" pitchFamily="2" charset="0"/>
                </a:rPr>
                <a:t></a:t>
              </a:r>
              <a:endParaRPr lang="en-US" sz="4000" b="1" dirty="0">
                <a:solidFill>
                  <a:schemeClr val="accent3"/>
                </a:solidFill>
              </a:endParaRPr>
            </a:p>
          </p:txBody>
        </p:sp>
        <p:sp>
          <p:nvSpPr>
            <p:cNvPr id="299" name="Content Placeholder 2"/>
            <p:cNvSpPr txBox="1">
              <a:spLocks/>
            </p:cNvSpPr>
            <p:nvPr/>
          </p:nvSpPr>
          <p:spPr>
            <a:xfrm>
              <a:off x="175682"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301" name="Group 300"/>
          <p:cNvGrpSpPr/>
          <p:nvPr/>
        </p:nvGrpSpPr>
        <p:grpSpPr>
          <a:xfrm>
            <a:off x="293156" y="3939082"/>
            <a:ext cx="2932644" cy="1605356"/>
            <a:chOff x="175682" y="2043607"/>
            <a:chExt cx="2932644" cy="1605356"/>
          </a:xfrm>
        </p:grpSpPr>
        <p:sp>
          <p:nvSpPr>
            <p:cNvPr id="302" name="Rectangle 1436"/>
            <p:cNvSpPr>
              <a:spLocks noChangeArrowheads="1"/>
            </p:cNvSpPr>
            <p:nvPr/>
          </p:nvSpPr>
          <p:spPr bwMode="auto">
            <a:xfrm>
              <a:off x="417495"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303" name="Rectangle 1436"/>
            <p:cNvSpPr>
              <a:spLocks noChangeArrowheads="1"/>
            </p:cNvSpPr>
            <p:nvPr/>
          </p:nvSpPr>
          <p:spPr bwMode="auto">
            <a:xfrm>
              <a:off x="2404207"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3"/>
                  </a:solidFill>
                  <a:latin typeface="FontAwesome" pitchFamily="2" charset="0"/>
                </a:rPr>
                <a:t></a:t>
              </a:r>
              <a:endParaRPr lang="en-US" sz="4000" b="1" dirty="0">
                <a:solidFill>
                  <a:schemeClr val="accent3"/>
                </a:solidFill>
              </a:endParaRPr>
            </a:p>
          </p:txBody>
        </p:sp>
        <p:sp>
          <p:nvSpPr>
            <p:cNvPr id="304" name="Content Placeholder 2"/>
            <p:cNvSpPr txBox="1">
              <a:spLocks/>
            </p:cNvSpPr>
            <p:nvPr/>
          </p:nvSpPr>
          <p:spPr>
            <a:xfrm>
              <a:off x="175682"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1450" name="Group 1449"/>
          <p:cNvGrpSpPr/>
          <p:nvPr/>
        </p:nvGrpSpPr>
        <p:grpSpPr>
          <a:xfrm>
            <a:off x="8966201" y="2043607"/>
            <a:ext cx="2932645" cy="1550353"/>
            <a:chOff x="9078277" y="2043607"/>
            <a:chExt cx="2932645" cy="1550353"/>
          </a:xfrm>
        </p:grpSpPr>
        <p:sp>
          <p:nvSpPr>
            <p:cNvPr id="305" name="Rectangle 1436"/>
            <p:cNvSpPr>
              <a:spLocks noChangeArrowheads="1"/>
            </p:cNvSpPr>
            <p:nvPr/>
          </p:nvSpPr>
          <p:spPr bwMode="auto">
            <a:xfrm>
              <a:off x="907827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06" name="Rectangle 1436"/>
            <p:cNvSpPr>
              <a:spLocks noChangeArrowheads="1"/>
            </p:cNvSpPr>
            <p:nvPr/>
          </p:nvSpPr>
          <p:spPr bwMode="auto">
            <a:xfrm>
              <a:off x="907827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4"/>
                  </a:solidFill>
                  <a:latin typeface="FontAwesome" pitchFamily="2" charset="0"/>
                </a:rPr>
                <a:t></a:t>
              </a:r>
              <a:endParaRPr lang="en-US" sz="4000" b="1" dirty="0">
                <a:solidFill>
                  <a:schemeClr val="accent4"/>
                </a:solidFill>
              </a:endParaRPr>
            </a:p>
          </p:txBody>
        </p:sp>
        <p:sp>
          <p:nvSpPr>
            <p:cNvPr id="307" name="Content Placeholder 2"/>
            <p:cNvSpPr txBox="1">
              <a:spLocks/>
            </p:cNvSpPr>
            <p:nvPr/>
          </p:nvSpPr>
          <p:spPr>
            <a:xfrm>
              <a:off x="907827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309" name="Group 308"/>
          <p:cNvGrpSpPr/>
          <p:nvPr/>
        </p:nvGrpSpPr>
        <p:grpSpPr>
          <a:xfrm>
            <a:off x="8966201" y="3939082"/>
            <a:ext cx="2932645" cy="1550353"/>
            <a:chOff x="9078277" y="2043607"/>
            <a:chExt cx="2932645" cy="1550353"/>
          </a:xfrm>
        </p:grpSpPr>
        <p:sp>
          <p:nvSpPr>
            <p:cNvPr id="310" name="Rectangle 1436"/>
            <p:cNvSpPr>
              <a:spLocks noChangeArrowheads="1"/>
            </p:cNvSpPr>
            <p:nvPr/>
          </p:nvSpPr>
          <p:spPr bwMode="auto">
            <a:xfrm>
              <a:off x="907827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11" name="Rectangle 1436"/>
            <p:cNvSpPr>
              <a:spLocks noChangeArrowheads="1"/>
            </p:cNvSpPr>
            <p:nvPr/>
          </p:nvSpPr>
          <p:spPr bwMode="auto">
            <a:xfrm>
              <a:off x="907827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5"/>
                  </a:solidFill>
                  <a:latin typeface="FontAwesome" pitchFamily="2" charset="0"/>
                </a:rPr>
                <a:t></a:t>
              </a:r>
              <a:endParaRPr lang="en-US" sz="4000" b="1" dirty="0">
                <a:solidFill>
                  <a:schemeClr val="accent5"/>
                </a:solidFill>
              </a:endParaRPr>
            </a:p>
          </p:txBody>
        </p:sp>
        <p:sp>
          <p:nvSpPr>
            <p:cNvPr id="312" name="Content Placeholder 2"/>
            <p:cNvSpPr txBox="1">
              <a:spLocks/>
            </p:cNvSpPr>
            <p:nvPr/>
          </p:nvSpPr>
          <p:spPr>
            <a:xfrm>
              <a:off x="907827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sp>
        <p:nvSpPr>
          <p:cNvPr id="23" name="Rectangle 22"/>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3576825639"/>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bg>
      <p:bgPr>
        <a:solidFill>
          <a:schemeClr val="bg2">
            <a:lumMod val="60000"/>
            <a:lumOff val="40000"/>
          </a:schemeClr>
        </a:solidFill>
        <a:effectLst/>
      </p:bgPr>
    </p:bg>
    <p:spTree>
      <p:nvGrpSpPr>
        <p:cNvPr id="1" name=""/>
        <p:cNvGrpSpPr/>
        <p:nvPr/>
      </p:nvGrpSpPr>
      <p:grpSpPr>
        <a:xfrm>
          <a:off x="0" y="0"/>
          <a:ext cx="0" cy="0"/>
          <a:chOff x="0" y="0"/>
          <a:chExt cx="0" cy="0"/>
        </a:xfrm>
      </p:grpSpPr>
      <p:sp>
        <p:nvSpPr>
          <p:cNvPr id="1446" name="Title 1445"/>
          <p:cNvSpPr>
            <a:spLocks noGrp="1"/>
          </p:cNvSpPr>
          <p:nvPr>
            <p:ph type="title"/>
          </p:nvPr>
        </p:nvSpPr>
        <p:spPr/>
        <p:txBody>
          <a:bodyPr>
            <a:normAutofit fontScale="90000"/>
          </a:bodyPr>
          <a:lstStyle/>
          <a:p>
            <a:r>
              <a:rPr lang="en-US"/>
              <a:t>iPad Tablet Mockup </a:t>
            </a:r>
            <a:r>
              <a:rPr lang="en-US" smtClean="0"/>
              <a:t>(white)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157</a:t>
            </a:fld>
            <a:endParaRPr lang="en-US"/>
          </a:p>
        </p:txBody>
      </p:sp>
      <p:grpSp>
        <p:nvGrpSpPr>
          <p:cNvPr id="23" name="Group 22"/>
          <p:cNvGrpSpPr/>
          <p:nvPr/>
        </p:nvGrpSpPr>
        <p:grpSpPr>
          <a:xfrm>
            <a:off x="293156" y="2043607"/>
            <a:ext cx="2932644" cy="1605356"/>
            <a:chOff x="175682" y="2043607"/>
            <a:chExt cx="2932644" cy="1605356"/>
          </a:xfrm>
        </p:grpSpPr>
        <p:sp>
          <p:nvSpPr>
            <p:cNvPr id="24" name="Rectangle 1436"/>
            <p:cNvSpPr>
              <a:spLocks noChangeArrowheads="1"/>
            </p:cNvSpPr>
            <p:nvPr/>
          </p:nvSpPr>
          <p:spPr bwMode="auto">
            <a:xfrm>
              <a:off x="417495"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25" name="Rectangle 1436"/>
            <p:cNvSpPr>
              <a:spLocks noChangeArrowheads="1"/>
            </p:cNvSpPr>
            <p:nvPr/>
          </p:nvSpPr>
          <p:spPr bwMode="auto">
            <a:xfrm>
              <a:off x="2404207"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a:solidFill>
                    <a:schemeClr val="accent1"/>
                  </a:solidFill>
                  <a:latin typeface="FontAwesome" pitchFamily="2" charset="0"/>
                </a:rPr>
                <a:t></a:t>
              </a:r>
              <a:endParaRPr lang="en-US" sz="4000" b="1" dirty="0">
                <a:solidFill>
                  <a:schemeClr val="accent3"/>
                </a:solidFill>
              </a:endParaRPr>
            </a:p>
          </p:txBody>
        </p:sp>
        <p:sp>
          <p:nvSpPr>
            <p:cNvPr id="26" name="Content Placeholder 2"/>
            <p:cNvSpPr txBox="1">
              <a:spLocks/>
            </p:cNvSpPr>
            <p:nvPr/>
          </p:nvSpPr>
          <p:spPr>
            <a:xfrm>
              <a:off x="175682"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lumMod val="75000"/>
                    </a:schemeClr>
                  </a:solidFill>
                </a:rPr>
                <a:t>Lorem ipsum dolor sit amet, nec an dictas equidem appellantur, ut has commune accommodare. Mea </a:t>
              </a:r>
              <a:r>
                <a:rPr lang="en-US" sz="1200" smtClean="0">
                  <a:solidFill>
                    <a:schemeClr val="bg2">
                      <a:lumMod val="75000"/>
                    </a:schemeClr>
                  </a:solidFill>
                </a:rPr>
                <a:t>illum, </a:t>
              </a:r>
              <a:r>
                <a:rPr lang="en-US" sz="1200">
                  <a:solidFill>
                    <a:schemeClr val="bg2">
                      <a:lumMod val="75000"/>
                    </a:schemeClr>
                  </a:solidFill>
                </a:rPr>
                <a:t>ludus solet </a:t>
              </a:r>
              <a:r>
                <a:rPr lang="en-US" sz="1200" smtClean="0">
                  <a:solidFill>
                    <a:schemeClr val="bg2">
                      <a:lumMod val="75000"/>
                    </a:schemeClr>
                  </a:solidFill>
                </a:rPr>
                <a:t>idpro</a:t>
              </a:r>
              <a:r>
                <a:rPr lang="en-US" sz="1200">
                  <a:solidFill>
                    <a:schemeClr val="bg2">
                      <a:lumMod val="75000"/>
                    </a:schemeClr>
                  </a:solidFill>
                </a:rPr>
                <a:t>.</a:t>
              </a:r>
            </a:p>
          </p:txBody>
        </p:sp>
      </p:grpSp>
      <p:grpSp>
        <p:nvGrpSpPr>
          <p:cNvPr id="27" name="Group 26"/>
          <p:cNvGrpSpPr/>
          <p:nvPr/>
        </p:nvGrpSpPr>
        <p:grpSpPr>
          <a:xfrm>
            <a:off x="293156" y="3939082"/>
            <a:ext cx="2932644" cy="1605356"/>
            <a:chOff x="175682" y="2043607"/>
            <a:chExt cx="2932644" cy="1605356"/>
          </a:xfrm>
        </p:grpSpPr>
        <p:sp>
          <p:nvSpPr>
            <p:cNvPr id="28" name="Rectangle 1436"/>
            <p:cNvSpPr>
              <a:spLocks noChangeArrowheads="1"/>
            </p:cNvSpPr>
            <p:nvPr/>
          </p:nvSpPr>
          <p:spPr bwMode="auto">
            <a:xfrm>
              <a:off x="417495" y="2687303"/>
              <a:ext cx="2690831" cy="369332"/>
            </a:xfrm>
            <a:prstGeom prst="rect">
              <a:avLst/>
            </a:prstGeom>
            <a:extLst/>
          </p:spPr>
          <p:txBody>
            <a:bodyPr vert="horz" lIns="91440" tIns="45720" rIns="91440" bIns="45720" rtlCol="0">
              <a:spAutoFit/>
            </a:bodyPr>
            <a:lstStyle/>
            <a:p>
              <a:pPr algn="r">
                <a:buFont typeface="Arial" pitchFamily="34" charset="0"/>
                <a:buNone/>
              </a:pPr>
              <a:r>
                <a:rPr lang="en-US">
                  <a:solidFill>
                    <a:srgbClr val="273339"/>
                  </a:solidFill>
                </a:rPr>
                <a:t>Lorem Ipsum Dolor sit </a:t>
              </a:r>
            </a:p>
          </p:txBody>
        </p:sp>
        <p:sp>
          <p:nvSpPr>
            <p:cNvPr id="29" name="Rectangle 1436"/>
            <p:cNvSpPr>
              <a:spLocks noChangeArrowheads="1"/>
            </p:cNvSpPr>
            <p:nvPr/>
          </p:nvSpPr>
          <p:spPr bwMode="auto">
            <a:xfrm>
              <a:off x="2404207" y="2043607"/>
              <a:ext cx="704119" cy="769441"/>
            </a:xfrm>
            <a:prstGeom prst="rect">
              <a:avLst/>
            </a:prstGeom>
            <a:extLst/>
          </p:spPr>
          <p:txBody>
            <a:bodyPr vert="horz" wrap="square" lIns="91440" tIns="45720" rIns="91440" bIns="45720" rtlCol="0">
              <a:spAutoFit/>
            </a:bodyPr>
            <a:lstStyle/>
            <a:p>
              <a:pPr algn="r">
                <a:buFont typeface="Arial" pitchFamily="34" charset="0"/>
                <a:buNone/>
              </a:pPr>
              <a:r>
                <a:rPr lang="en-US" sz="4400" smtClean="0">
                  <a:solidFill>
                    <a:schemeClr val="accent3"/>
                  </a:solidFill>
                  <a:latin typeface="FontAwesome" pitchFamily="2" charset="0"/>
                </a:rPr>
                <a:t></a:t>
              </a:r>
              <a:endParaRPr lang="en-US" sz="4000" b="1" dirty="0">
                <a:solidFill>
                  <a:schemeClr val="accent3"/>
                </a:solidFill>
              </a:endParaRPr>
            </a:p>
          </p:txBody>
        </p:sp>
        <p:sp>
          <p:nvSpPr>
            <p:cNvPr id="30" name="Content Placeholder 2"/>
            <p:cNvSpPr txBox="1">
              <a:spLocks/>
            </p:cNvSpPr>
            <p:nvPr/>
          </p:nvSpPr>
          <p:spPr>
            <a:xfrm>
              <a:off x="175682" y="3002632"/>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lumMod val="75000"/>
                    </a:schemeClr>
                  </a:solidFill>
                </a:rPr>
                <a:t>Lorem ipsum dolor sit amet, nec an dictas equidem appellantur, ut has commune accommodare. Mea </a:t>
              </a:r>
              <a:r>
                <a:rPr lang="en-US" sz="1200" smtClean="0">
                  <a:solidFill>
                    <a:schemeClr val="bg2">
                      <a:lumMod val="75000"/>
                    </a:schemeClr>
                  </a:solidFill>
                </a:rPr>
                <a:t>illum, </a:t>
              </a:r>
              <a:r>
                <a:rPr lang="en-US" sz="1200">
                  <a:solidFill>
                    <a:schemeClr val="bg2">
                      <a:lumMod val="75000"/>
                    </a:schemeClr>
                  </a:solidFill>
                </a:rPr>
                <a:t>ludus solet </a:t>
              </a:r>
              <a:r>
                <a:rPr lang="en-US" sz="1200" smtClean="0">
                  <a:solidFill>
                    <a:schemeClr val="bg2">
                      <a:lumMod val="75000"/>
                    </a:schemeClr>
                  </a:solidFill>
                </a:rPr>
                <a:t>idpro</a:t>
              </a:r>
              <a:r>
                <a:rPr lang="en-US" sz="1200">
                  <a:solidFill>
                    <a:schemeClr val="bg2">
                      <a:lumMod val="75000"/>
                    </a:schemeClr>
                  </a:solidFill>
                </a:rPr>
                <a:t>.</a:t>
              </a:r>
            </a:p>
          </p:txBody>
        </p:sp>
      </p:grpSp>
      <p:grpSp>
        <p:nvGrpSpPr>
          <p:cNvPr id="31" name="Group 30"/>
          <p:cNvGrpSpPr/>
          <p:nvPr/>
        </p:nvGrpSpPr>
        <p:grpSpPr>
          <a:xfrm>
            <a:off x="8966201" y="2043607"/>
            <a:ext cx="2932645" cy="1550353"/>
            <a:chOff x="9078277" y="2043607"/>
            <a:chExt cx="2932645" cy="1550353"/>
          </a:xfrm>
        </p:grpSpPr>
        <p:sp>
          <p:nvSpPr>
            <p:cNvPr id="32" name="Rectangle 1436"/>
            <p:cNvSpPr>
              <a:spLocks noChangeArrowheads="1"/>
            </p:cNvSpPr>
            <p:nvPr/>
          </p:nvSpPr>
          <p:spPr bwMode="auto">
            <a:xfrm>
              <a:off x="907827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3" name="Rectangle 1436"/>
            <p:cNvSpPr>
              <a:spLocks noChangeArrowheads="1"/>
            </p:cNvSpPr>
            <p:nvPr/>
          </p:nvSpPr>
          <p:spPr bwMode="auto">
            <a:xfrm>
              <a:off x="907827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4"/>
                  </a:solidFill>
                  <a:latin typeface="FontAwesome" pitchFamily="2" charset="0"/>
                </a:rPr>
                <a:t></a:t>
              </a:r>
              <a:endParaRPr lang="en-US" sz="4000" b="1" dirty="0">
                <a:solidFill>
                  <a:schemeClr val="accent4"/>
                </a:solidFill>
              </a:endParaRPr>
            </a:p>
          </p:txBody>
        </p:sp>
        <p:sp>
          <p:nvSpPr>
            <p:cNvPr id="34" name="Content Placeholder 2"/>
            <p:cNvSpPr txBox="1">
              <a:spLocks/>
            </p:cNvSpPr>
            <p:nvPr/>
          </p:nvSpPr>
          <p:spPr>
            <a:xfrm>
              <a:off x="907827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lumMod val="75000"/>
                    </a:schemeClr>
                  </a:solidFill>
                </a:rPr>
                <a:t>Lorem ipsum dolor sit amet, nec an dictas equidem appellantur, ut has commune accommodare. Mea </a:t>
              </a:r>
              <a:r>
                <a:rPr lang="en-US" sz="1200" smtClean="0">
                  <a:solidFill>
                    <a:schemeClr val="bg2">
                      <a:lumMod val="75000"/>
                    </a:schemeClr>
                  </a:solidFill>
                </a:rPr>
                <a:t>illum, </a:t>
              </a:r>
              <a:r>
                <a:rPr lang="en-US" sz="1200">
                  <a:solidFill>
                    <a:schemeClr val="bg2">
                      <a:lumMod val="75000"/>
                    </a:schemeClr>
                  </a:solidFill>
                </a:rPr>
                <a:t>ludus solet </a:t>
              </a:r>
              <a:r>
                <a:rPr lang="en-US" sz="1200" smtClean="0">
                  <a:solidFill>
                    <a:schemeClr val="bg2">
                      <a:lumMod val="75000"/>
                    </a:schemeClr>
                  </a:solidFill>
                </a:rPr>
                <a:t>idpro</a:t>
              </a:r>
              <a:r>
                <a:rPr lang="en-US" sz="1200">
                  <a:solidFill>
                    <a:schemeClr val="bg2">
                      <a:lumMod val="75000"/>
                    </a:schemeClr>
                  </a:solidFill>
                </a:rPr>
                <a:t>.</a:t>
              </a:r>
            </a:p>
          </p:txBody>
        </p:sp>
      </p:grpSp>
      <p:grpSp>
        <p:nvGrpSpPr>
          <p:cNvPr id="35" name="Group 34"/>
          <p:cNvGrpSpPr/>
          <p:nvPr/>
        </p:nvGrpSpPr>
        <p:grpSpPr>
          <a:xfrm>
            <a:off x="8966201" y="3939082"/>
            <a:ext cx="2932645" cy="1550353"/>
            <a:chOff x="9078277" y="2043607"/>
            <a:chExt cx="2932645" cy="1550353"/>
          </a:xfrm>
        </p:grpSpPr>
        <p:sp>
          <p:nvSpPr>
            <p:cNvPr id="36" name="Rectangle 1436"/>
            <p:cNvSpPr>
              <a:spLocks noChangeArrowheads="1"/>
            </p:cNvSpPr>
            <p:nvPr/>
          </p:nvSpPr>
          <p:spPr bwMode="auto">
            <a:xfrm>
              <a:off x="9078278" y="2632300"/>
              <a:ext cx="2690831" cy="369332"/>
            </a:xfrm>
            <a:prstGeom prst="rect">
              <a:avLst/>
            </a:prstGeom>
            <a:extLst/>
          </p:spPr>
          <p:txBody>
            <a:bodyPr vert="horz" lIns="91440" tIns="45720" rIns="91440" bIns="45720" rtlCol="0">
              <a:spAutoFit/>
            </a:bodyPr>
            <a:lstStyle/>
            <a:p>
              <a:pPr>
                <a:buFont typeface="Arial" pitchFamily="34" charset="0"/>
                <a:buNone/>
              </a:pPr>
              <a:r>
                <a:rPr lang="en-US">
                  <a:solidFill>
                    <a:srgbClr val="273339"/>
                  </a:solidFill>
                </a:rPr>
                <a:t>Lorem Ipsum Dolor sit </a:t>
              </a:r>
            </a:p>
          </p:txBody>
        </p:sp>
        <p:sp>
          <p:nvSpPr>
            <p:cNvPr id="37" name="Rectangle 1436"/>
            <p:cNvSpPr>
              <a:spLocks noChangeArrowheads="1"/>
            </p:cNvSpPr>
            <p:nvPr/>
          </p:nvSpPr>
          <p:spPr bwMode="auto">
            <a:xfrm>
              <a:off x="9078277" y="2043607"/>
              <a:ext cx="704119" cy="707886"/>
            </a:xfrm>
            <a:prstGeom prst="rect">
              <a:avLst/>
            </a:prstGeom>
            <a:extLst/>
          </p:spPr>
          <p:txBody>
            <a:bodyPr vert="horz" wrap="square" lIns="91440" tIns="45720" rIns="91440" bIns="45720" rtlCol="0">
              <a:spAutoFit/>
            </a:bodyPr>
            <a:lstStyle/>
            <a:p>
              <a:pPr algn="just">
                <a:buFont typeface="Arial" pitchFamily="34" charset="0"/>
                <a:buNone/>
              </a:pPr>
              <a:r>
                <a:rPr lang="en-US" sz="4000" smtClean="0">
                  <a:solidFill>
                    <a:schemeClr val="accent5"/>
                  </a:solidFill>
                  <a:latin typeface="FontAwesome" pitchFamily="2" charset="0"/>
                </a:rPr>
                <a:t></a:t>
              </a:r>
              <a:endParaRPr lang="en-US" sz="4000" b="1" dirty="0">
                <a:solidFill>
                  <a:schemeClr val="accent5"/>
                </a:solidFill>
              </a:endParaRPr>
            </a:p>
          </p:txBody>
        </p:sp>
        <p:sp>
          <p:nvSpPr>
            <p:cNvPr id="38" name="Content Placeholder 2"/>
            <p:cNvSpPr txBox="1">
              <a:spLocks/>
            </p:cNvSpPr>
            <p:nvPr/>
          </p:nvSpPr>
          <p:spPr>
            <a:xfrm>
              <a:off x="9078278" y="2947629"/>
              <a:ext cx="2932644" cy="646331"/>
            </a:xfrm>
            <a:prstGeom prst="rect">
              <a:avLst/>
            </a:prstGeom>
          </p:spPr>
          <p:txBody>
            <a:bodyPr vert="horz"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lumMod val="75000"/>
                    </a:schemeClr>
                  </a:solidFill>
                </a:rPr>
                <a:t>Lorem ipsum dolor sit amet, nec an dictas equidem appellantur, ut has commune accommodare. Mea </a:t>
              </a:r>
              <a:r>
                <a:rPr lang="en-US" sz="1200" smtClean="0">
                  <a:solidFill>
                    <a:schemeClr val="bg2">
                      <a:lumMod val="75000"/>
                    </a:schemeClr>
                  </a:solidFill>
                </a:rPr>
                <a:t>illum, </a:t>
              </a:r>
              <a:r>
                <a:rPr lang="en-US" sz="1200">
                  <a:solidFill>
                    <a:schemeClr val="bg2">
                      <a:lumMod val="75000"/>
                    </a:schemeClr>
                  </a:solidFill>
                </a:rPr>
                <a:t>ludus solet </a:t>
              </a:r>
              <a:r>
                <a:rPr lang="en-US" sz="1200" smtClean="0">
                  <a:solidFill>
                    <a:schemeClr val="bg2">
                      <a:lumMod val="75000"/>
                    </a:schemeClr>
                  </a:solidFill>
                </a:rPr>
                <a:t>idpro</a:t>
              </a:r>
              <a:r>
                <a:rPr lang="en-US" sz="1200">
                  <a:solidFill>
                    <a:schemeClr val="bg2">
                      <a:lumMod val="75000"/>
                    </a:schemeClr>
                  </a:solidFill>
                </a:rPr>
                <a:t>.</a:t>
              </a:r>
            </a:p>
          </p:txBody>
        </p:sp>
      </p:grpSp>
      <p:sp>
        <p:nvSpPr>
          <p:cNvPr id="39" name="Rectangle 38"/>
          <p:cNvSpPr/>
          <p:nvPr/>
        </p:nvSpPr>
        <p:spPr>
          <a:xfrm>
            <a:off x="9963410" y="6131288"/>
            <a:ext cx="1774846" cy="230832"/>
          </a:xfrm>
          <a:prstGeom prst="rect">
            <a:avLst/>
          </a:prstGeom>
        </p:spPr>
        <p:txBody>
          <a:bodyPr wrap="none">
            <a:spAutoFit/>
          </a:bodyPr>
          <a:lstStyle/>
          <a:p>
            <a:pPr algn="ctr"/>
            <a:r>
              <a:rPr lang="en-US" sz="900" smtClean="0">
                <a:solidFill>
                  <a:schemeClr val="accent3">
                    <a:lumMod val="20000"/>
                    <a:lumOff val="80000"/>
                  </a:schemeClr>
                </a:solidFill>
              </a:rPr>
              <a:t>*This slide is using Font Awesome</a:t>
            </a:r>
            <a:endParaRPr lang="en-US" sz="900" b="0" i="0">
              <a:solidFill>
                <a:schemeClr val="accent3">
                  <a:lumMod val="20000"/>
                  <a:lumOff val="80000"/>
                </a:schemeClr>
              </a:solidFill>
              <a:effectLst/>
            </a:endParaRPr>
          </a:p>
        </p:txBody>
      </p:sp>
      <p:sp>
        <p:nvSpPr>
          <p:cNvPr id="2" name="Picture Placeholder 1"/>
          <p:cNvSpPr>
            <a:spLocks noGrp="1"/>
          </p:cNvSpPr>
          <p:nvPr>
            <p:ph type="pic" sz="quarter" idx="22"/>
          </p:nvPr>
        </p:nvSpPr>
        <p:spPr/>
      </p:sp>
    </p:spTree>
    <p:extLst>
      <p:ext uri="{BB962C8B-B14F-4D97-AF65-F5344CB8AC3E}">
        <p14:creationId xmlns:p14="http://schemas.microsoft.com/office/powerpoint/2010/main" val="1460455330"/>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6" name="Title 5"/>
          <p:cNvSpPr>
            <a:spLocks noGrp="1"/>
          </p:cNvSpPr>
          <p:nvPr>
            <p:ph type="title"/>
          </p:nvPr>
        </p:nvSpPr>
        <p:spPr>
          <a:solidFill>
            <a:schemeClr val="bg1">
              <a:alpha val="55000"/>
            </a:schemeClr>
          </a:solidFill>
        </p:spPr>
        <p:txBody>
          <a:bodyPr vert="horz" lIns="274320" tIns="91440" rIns="274320" bIns="182880" rtlCol="0" anchor="ctr">
            <a:normAutofit fontScale="90000"/>
          </a:bodyPr>
          <a:lstStyle/>
          <a:p>
            <a:r>
              <a:rPr lang="en-US"/>
              <a:t>12. Timelines, Processes &amp; Gantt </a:t>
            </a:r>
          </a:p>
        </p:txBody>
      </p:sp>
      <p:sp>
        <p:nvSpPr>
          <p:cNvPr id="8" name="Text Placeholder 7"/>
          <p:cNvSpPr>
            <a:spLocks noGrp="1"/>
          </p:cNvSpPr>
          <p:nvPr>
            <p:ph type="body" idx="1"/>
          </p:nvPr>
        </p:nvSpPr>
        <p:spPr>
          <a:xfrm>
            <a:off x="7213600" y="5413375"/>
            <a:ext cx="4572000" cy="942975"/>
          </a:xfrm>
          <a:solidFill>
            <a:schemeClr val="bg1">
              <a:alpha val="75000"/>
            </a:schemeClr>
          </a:solidFill>
        </p:spPr>
        <p:txBody>
          <a:bodyPr vert="horz" lIns="274320" tIns="91440" rIns="274320" bIns="182880" rtlCol="0" anchor="ctr">
            <a:normAutofit/>
          </a:bodyPr>
          <a:lstStyle/>
          <a:p>
            <a:r>
              <a:rPr lang="en-US" sz="2800">
                <a:solidFill>
                  <a:schemeClr val="tx1"/>
                </a:solidFill>
              </a:rPr>
              <a:t>Editable Graphics</a:t>
            </a:r>
          </a:p>
        </p:txBody>
      </p:sp>
      <p:grpSp>
        <p:nvGrpSpPr>
          <p:cNvPr id="13" name="Group 12"/>
          <p:cNvGrpSpPr/>
          <p:nvPr/>
        </p:nvGrpSpPr>
        <p:grpSpPr>
          <a:xfrm>
            <a:off x="72136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 name="Oval 36"/>
          <p:cNvSpPr>
            <a:spLocks/>
          </p:cNvSpPr>
          <p:nvPr/>
        </p:nvSpPr>
        <p:spPr>
          <a:xfrm>
            <a:off x="285115" y="5884862"/>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6"/>
                </a:solidFill>
                <a:latin typeface="FontAwesome" pitchFamily="2" charset="0"/>
              </a:rPr>
              <a:t></a:t>
            </a:r>
            <a:endParaRPr lang="en-US" sz="3200">
              <a:solidFill>
                <a:schemeClr val="accent6"/>
              </a:solidFill>
              <a:latin typeface="FontAwesome" pitchFamily="2" charset="0"/>
            </a:endParaRPr>
          </a:p>
        </p:txBody>
      </p:sp>
    </p:spTree>
    <p:extLst>
      <p:ext uri="{BB962C8B-B14F-4D97-AF65-F5344CB8AC3E}">
        <p14:creationId xmlns:p14="http://schemas.microsoft.com/office/powerpoint/2010/main" val="652153809"/>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Timeline with 4 Steps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159</a:t>
            </a:fld>
            <a:endParaRPr lang="en-US"/>
          </a:p>
        </p:txBody>
      </p:sp>
      <p:sp>
        <p:nvSpPr>
          <p:cNvPr id="8" name="Text Placeholder 7"/>
          <p:cNvSpPr txBox="1">
            <a:spLocks/>
          </p:cNvSpPr>
          <p:nvPr/>
        </p:nvSpPr>
        <p:spPr>
          <a:xfrm>
            <a:off x="8580730" y="1303275"/>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04</a:t>
            </a:r>
          </a:p>
        </p:txBody>
      </p:sp>
      <p:sp>
        <p:nvSpPr>
          <p:cNvPr id="11" name="Text Placeholder 7"/>
          <p:cNvSpPr txBox="1">
            <a:spLocks/>
          </p:cNvSpPr>
          <p:nvPr/>
        </p:nvSpPr>
        <p:spPr>
          <a:xfrm>
            <a:off x="6116502" y="1778795"/>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03</a:t>
            </a:r>
          </a:p>
        </p:txBody>
      </p:sp>
      <p:sp>
        <p:nvSpPr>
          <p:cNvPr id="14" name="Text Placeholder 7"/>
          <p:cNvSpPr txBox="1">
            <a:spLocks/>
          </p:cNvSpPr>
          <p:nvPr/>
        </p:nvSpPr>
        <p:spPr>
          <a:xfrm>
            <a:off x="3652274" y="2254315"/>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02</a:t>
            </a:r>
          </a:p>
        </p:txBody>
      </p:sp>
      <p:sp>
        <p:nvSpPr>
          <p:cNvPr id="17" name="Text Placeholder 7"/>
          <p:cNvSpPr txBox="1">
            <a:spLocks/>
          </p:cNvSpPr>
          <p:nvPr/>
        </p:nvSpPr>
        <p:spPr>
          <a:xfrm>
            <a:off x="1188046" y="2729835"/>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01</a:t>
            </a:r>
          </a:p>
        </p:txBody>
      </p:sp>
      <p:cxnSp>
        <p:nvCxnSpPr>
          <p:cNvPr id="18" name="Straight Connector 17"/>
          <p:cNvCxnSpPr/>
          <p:nvPr/>
        </p:nvCxnSpPr>
        <p:spPr>
          <a:xfrm>
            <a:off x="1087958" y="3316310"/>
            <a:ext cx="1261313" cy="1313748"/>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531511" y="2837290"/>
            <a:ext cx="1696233" cy="176675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986449" y="2370343"/>
            <a:ext cx="2145875" cy="2235084"/>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8370770" y="1852031"/>
            <a:ext cx="2667147" cy="2778027"/>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486230" y="4620589"/>
            <a:ext cx="11219543"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2237754" y="4511815"/>
            <a:ext cx="217548" cy="21754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p:cNvSpPr/>
          <p:nvPr/>
        </p:nvSpPr>
        <p:spPr>
          <a:xfrm>
            <a:off x="5130652" y="4511815"/>
            <a:ext cx="217548" cy="21754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Oval 24"/>
          <p:cNvSpPr/>
          <p:nvPr/>
        </p:nvSpPr>
        <p:spPr>
          <a:xfrm>
            <a:off x="8023550" y="4511815"/>
            <a:ext cx="217548" cy="21754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10916447" y="4511815"/>
            <a:ext cx="217548" cy="21754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p:cNvGrpSpPr/>
          <p:nvPr/>
        </p:nvGrpSpPr>
        <p:grpSpPr>
          <a:xfrm>
            <a:off x="1248943" y="3489523"/>
            <a:ext cx="2267712" cy="374904"/>
            <a:chOff x="6885367" y="3427555"/>
            <a:chExt cx="2267712" cy="374904"/>
          </a:xfrm>
        </p:grpSpPr>
        <p:sp>
          <p:nvSpPr>
            <p:cNvPr id="43" name="Trapezoid 42"/>
            <p:cNvSpPr/>
            <p:nvPr/>
          </p:nvSpPr>
          <p:spPr>
            <a:xfrm flipV="1">
              <a:off x="6885367" y="3427555"/>
              <a:ext cx="2267712" cy="374904"/>
            </a:xfrm>
            <a:prstGeom prst="trapezoid">
              <a:avLst>
                <a:gd name="adj" fmla="val 963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4" name="Rectangle 43"/>
            <p:cNvSpPr/>
            <p:nvPr/>
          </p:nvSpPr>
          <p:spPr>
            <a:xfrm>
              <a:off x="7193749" y="3427939"/>
              <a:ext cx="1647691" cy="369332"/>
            </a:xfrm>
            <a:prstGeom prst="rect">
              <a:avLst/>
            </a:prstGeom>
          </p:spPr>
          <p:txBody>
            <a:bodyPr wrap="square">
              <a:spAutoFit/>
            </a:bodyPr>
            <a:lstStyle/>
            <a:p>
              <a:pPr lvl="0" algn="ctr"/>
              <a:r>
                <a:rPr lang="en-US">
                  <a:solidFill>
                    <a:prstClr val="white"/>
                  </a:solidFill>
                </a:rPr>
                <a:t>Lorem Ipsum</a:t>
              </a:r>
            </a:p>
          </p:txBody>
        </p:sp>
      </p:grpSp>
      <p:grpSp>
        <p:nvGrpSpPr>
          <p:cNvPr id="45" name="Group 44"/>
          <p:cNvGrpSpPr/>
          <p:nvPr/>
        </p:nvGrpSpPr>
        <p:grpSpPr>
          <a:xfrm>
            <a:off x="3694650" y="3014005"/>
            <a:ext cx="2267712" cy="374904"/>
            <a:chOff x="6885367" y="3427555"/>
            <a:chExt cx="2267712" cy="374904"/>
          </a:xfrm>
        </p:grpSpPr>
        <p:sp>
          <p:nvSpPr>
            <p:cNvPr id="46" name="Trapezoid 45"/>
            <p:cNvSpPr/>
            <p:nvPr/>
          </p:nvSpPr>
          <p:spPr>
            <a:xfrm flipV="1">
              <a:off x="6885367" y="3427555"/>
              <a:ext cx="2267712" cy="374904"/>
            </a:xfrm>
            <a:prstGeom prst="trapezoid">
              <a:avLst>
                <a:gd name="adj" fmla="val 963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7" name="Rectangle 46"/>
            <p:cNvSpPr/>
            <p:nvPr/>
          </p:nvSpPr>
          <p:spPr>
            <a:xfrm>
              <a:off x="7193749" y="3427939"/>
              <a:ext cx="1647691" cy="369332"/>
            </a:xfrm>
            <a:prstGeom prst="rect">
              <a:avLst/>
            </a:prstGeom>
          </p:spPr>
          <p:txBody>
            <a:bodyPr wrap="square">
              <a:spAutoFit/>
            </a:bodyPr>
            <a:lstStyle/>
            <a:p>
              <a:pPr lvl="0" algn="ctr"/>
              <a:r>
                <a:rPr lang="en-US">
                  <a:solidFill>
                    <a:prstClr val="white"/>
                  </a:solidFill>
                </a:rPr>
                <a:t>Lorem Ipsum</a:t>
              </a:r>
            </a:p>
          </p:txBody>
        </p:sp>
      </p:grpSp>
      <p:grpSp>
        <p:nvGrpSpPr>
          <p:cNvPr id="48" name="Group 47"/>
          <p:cNvGrpSpPr/>
          <p:nvPr/>
        </p:nvGrpSpPr>
        <p:grpSpPr>
          <a:xfrm>
            <a:off x="6140357" y="2538486"/>
            <a:ext cx="2267712" cy="374904"/>
            <a:chOff x="6885367" y="3427555"/>
            <a:chExt cx="2267712" cy="374904"/>
          </a:xfrm>
        </p:grpSpPr>
        <p:sp>
          <p:nvSpPr>
            <p:cNvPr id="49" name="Trapezoid 48"/>
            <p:cNvSpPr/>
            <p:nvPr/>
          </p:nvSpPr>
          <p:spPr>
            <a:xfrm flipV="1">
              <a:off x="6885367" y="3427555"/>
              <a:ext cx="2267712" cy="374904"/>
            </a:xfrm>
            <a:prstGeom prst="trapezoid">
              <a:avLst>
                <a:gd name="adj" fmla="val 963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0" name="Rectangle 49"/>
            <p:cNvSpPr/>
            <p:nvPr/>
          </p:nvSpPr>
          <p:spPr>
            <a:xfrm>
              <a:off x="7193749" y="3427939"/>
              <a:ext cx="1647691" cy="369332"/>
            </a:xfrm>
            <a:prstGeom prst="rect">
              <a:avLst/>
            </a:prstGeom>
          </p:spPr>
          <p:txBody>
            <a:bodyPr wrap="square">
              <a:spAutoFit/>
            </a:bodyPr>
            <a:lstStyle/>
            <a:p>
              <a:pPr lvl="0" algn="ctr"/>
              <a:r>
                <a:rPr lang="en-US">
                  <a:solidFill>
                    <a:prstClr val="white"/>
                  </a:solidFill>
                </a:rPr>
                <a:t>Lorem Ipsum</a:t>
              </a:r>
            </a:p>
          </p:txBody>
        </p:sp>
      </p:grpSp>
      <p:grpSp>
        <p:nvGrpSpPr>
          <p:cNvPr id="51" name="Group 50"/>
          <p:cNvGrpSpPr/>
          <p:nvPr/>
        </p:nvGrpSpPr>
        <p:grpSpPr>
          <a:xfrm>
            <a:off x="8586064" y="2062967"/>
            <a:ext cx="2267712" cy="374904"/>
            <a:chOff x="6885367" y="3427555"/>
            <a:chExt cx="2267712" cy="374904"/>
          </a:xfrm>
        </p:grpSpPr>
        <p:sp>
          <p:nvSpPr>
            <p:cNvPr id="52" name="Trapezoid 51"/>
            <p:cNvSpPr/>
            <p:nvPr/>
          </p:nvSpPr>
          <p:spPr>
            <a:xfrm flipV="1">
              <a:off x="6885367" y="3427555"/>
              <a:ext cx="2267712" cy="374904"/>
            </a:xfrm>
            <a:prstGeom prst="trapezoid">
              <a:avLst>
                <a:gd name="adj" fmla="val 963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 name="Rectangle 52"/>
            <p:cNvSpPr/>
            <p:nvPr/>
          </p:nvSpPr>
          <p:spPr>
            <a:xfrm>
              <a:off x="7193749" y="3427939"/>
              <a:ext cx="1647691" cy="369332"/>
            </a:xfrm>
            <a:prstGeom prst="rect">
              <a:avLst/>
            </a:prstGeom>
          </p:spPr>
          <p:txBody>
            <a:bodyPr wrap="square">
              <a:spAutoFit/>
            </a:bodyPr>
            <a:lstStyle/>
            <a:p>
              <a:pPr lvl="0" algn="ctr"/>
              <a:r>
                <a:rPr lang="en-US">
                  <a:solidFill>
                    <a:prstClr val="white"/>
                  </a:solidFill>
                </a:rPr>
                <a:t>Lorem Ipsum</a:t>
              </a:r>
            </a:p>
          </p:txBody>
        </p:sp>
      </p:grpSp>
      <p:grpSp>
        <p:nvGrpSpPr>
          <p:cNvPr id="56" name="Group 55"/>
          <p:cNvGrpSpPr/>
          <p:nvPr/>
        </p:nvGrpSpPr>
        <p:grpSpPr>
          <a:xfrm>
            <a:off x="424923" y="4729363"/>
            <a:ext cx="2587382" cy="1288244"/>
            <a:chOff x="1205594" y="4728921"/>
            <a:chExt cx="2587382" cy="1288244"/>
          </a:xfrm>
        </p:grpSpPr>
        <p:sp>
          <p:nvSpPr>
            <p:cNvPr id="54" name="Rectangle 53"/>
            <p:cNvSpPr/>
            <p:nvPr/>
          </p:nvSpPr>
          <p:spPr>
            <a:xfrm>
              <a:off x="1205594" y="4728921"/>
              <a:ext cx="1421671" cy="369332"/>
            </a:xfrm>
            <a:prstGeom prst="rect">
              <a:avLst/>
            </a:prstGeom>
            <a:noFill/>
            <a:extLst/>
          </p:spPr>
          <p:txBody>
            <a:bodyPr wrap="none" rtlCol="0">
              <a:spAutoFit/>
            </a:bodyPr>
            <a:lstStyle/>
            <a:p>
              <a:r>
                <a:rPr lang="en-US" b="1">
                  <a:solidFill>
                    <a:schemeClr val="accent1"/>
                  </a:solidFill>
                </a:rPr>
                <a:t>Lorem ipsum</a:t>
              </a:r>
              <a:endParaRPr lang="en-US" b="1" dirty="0">
                <a:solidFill>
                  <a:schemeClr val="accent1"/>
                </a:solidFill>
              </a:endParaRPr>
            </a:p>
          </p:txBody>
        </p:sp>
        <p:sp>
          <p:nvSpPr>
            <p:cNvPr id="55" name="Rectangle 54"/>
            <p:cNvSpPr/>
            <p:nvPr/>
          </p:nvSpPr>
          <p:spPr>
            <a:xfrm>
              <a:off x="1205595" y="5063058"/>
              <a:ext cx="2587381" cy="954107"/>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grpSp>
      <p:grpSp>
        <p:nvGrpSpPr>
          <p:cNvPr id="57" name="Group 56"/>
          <p:cNvGrpSpPr/>
          <p:nvPr/>
        </p:nvGrpSpPr>
        <p:grpSpPr>
          <a:xfrm>
            <a:off x="3322746" y="4729363"/>
            <a:ext cx="2587382" cy="1288244"/>
            <a:chOff x="1205594" y="4728921"/>
            <a:chExt cx="2587382" cy="1288244"/>
          </a:xfrm>
        </p:grpSpPr>
        <p:sp>
          <p:nvSpPr>
            <p:cNvPr id="58" name="Rectangle 57"/>
            <p:cNvSpPr/>
            <p:nvPr/>
          </p:nvSpPr>
          <p:spPr>
            <a:xfrm>
              <a:off x="1205594" y="4728921"/>
              <a:ext cx="1421671" cy="369332"/>
            </a:xfrm>
            <a:prstGeom prst="rect">
              <a:avLst/>
            </a:prstGeom>
            <a:noFill/>
            <a:extLst/>
          </p:spPr>
          <p:txBody>
            <a:bodyPr wrap="none" rtlCol="0">
              <a:spAutoFit/>
            </a:bodyPr>
            <a:lstStyle/>
            <a:p>
              <a:r>
                <a:rPr lang="en-US" b="1"/>
                <a:t>Lorem ipsum</a:t>
              </a:r>
              <a:endParaRPr lang="en-US" b="1" dirty="0"/>
            </a:p>
          </p:txBody>
        </p:sp>
        <p:sp>
          <p:nvSpPr>
            <p:cNvPr id="59" name="Rectangle 58"/>
            <p:cNvSpPr/>
            <p:nvPr/>
          </p:nvSpPr>
          <p:spPr>
            <a:xfrm>
              <a:off x="1205595" y="5063058"/>
              <a:ext cx="2587381" cy="954107"/>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grpSp>
      <p:grpSp>
        <p:nvGrpSpPr>
          <p:cNvPr id="60" name="Group 59"/>
          <p:cNvGrpSpPr/>
          <p:nvPr/>
        </p:nvGrpSpPr>
        <p:grpSpPr>
          <a:xfrm>
            <a:off x="6220569" y="4729363"/>
            <a:ext cx="2587382" cy="1288244"/>
            <a:chOff x="1205594" y="4728921"/>
            <a:chExt cx="2587382" cy="1288244"/>
          </a:xfrm>
        </p:grpSpPr>
        <p:sp>
          <p:nvSpPr>
            <p:cNvPr id="61" name="Rectangle 60"/>
            <p:cNvSpPr/>
            <p:nvPr/>
          </p:nvSpPr>
          <p:spPr>
            <a:xfrm>
              <a:off x="1205594" y="4728921"/>
              <a:ext cx="1421671" cy="369332"/>
            </a:xfrm>
            <a:prstGeom prst="rect">
              <a:avLst/>
            </a:prstGeom>
            <a:noFill/>
            <a:extLst/>
          </p:spPr>
          <p:txBody>
            <a:bodyPr wrap="none" rtlCol="0">
              <a:spAutoFit/>
            </a:bodyPr>
            <a:lstStyle/>
            <a:p>
              <a:r>
                <a:rPr lang="en-US" b="1">
                  <a:solidFill>
                    <a:schemeClr val="accent3"/>
                  </a:solidFill>
                </a:rPr>
                <a:t>Lorem ipsum</a:t>
              </a:r>
              <a:endParaRPr lang="en-US" b="1" dirty="0">
                <a:solidFill>
                  <a:schemeClr val="accent3"/>
                </a:solidFill>
              </a:endParaRPr>
            </a:p>
          </p:txBody>
        </p:sp>
        <p:sp>
          <p:nvSpPr>
            <p:cNvPr id="62" name="Rectangle 61"/>
            <p:cNvSpPr/>
            <p:nvPr/>
          </p:nvSpPr>
          <p:spPr>
            <a:xfrm>
              <a:off x="1205595" y="5063058"/>
              <a:ext cx="2587381" cy="954107"/>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grpSp>
      <p:grpSp>
        <p:nvGrpSpPr>
          <p:cNvPr id="63" name="Group 62"/>
          <p:cNvGrpSpPr/>
          <p:nvPr/>
        </p:nvGrpSpPr>
        <p:grpSpPr>
          <a:xfrm>
            <a:off x="9118391" y="4729363"/>
            <a:ext cx="2587382" cy="1288244"/>
            <a:chOff x="1205594" y="4728921"/>
            <a:chExt cx="2587382" cy="1288244"/>
          </a:xfrm>
        </p:grpSpPr>
        <p:sp>
          <p:nvSpPr>
            <p:cNvPr id="64" name="Rectangle 63"/>
            <p:cNvSpPr/>
            <p:nvPr/>
          </p:nvSpPr>
          <p:spPr>
            <a:xfrm>
              <a:off x="1205594" y="4728921"/>
              <a:ext cx="1421671" cy="369332"/>
            </a:xfrm>
            <a:prstGeom prst="rect">
              <a:avLst/>
            </a:prstGeom>
            <a:noFill/>
            <a:extLst/>
          </p:spPr>
          <p:txBody>
            <a:bodyPr wrap="none" rtlCol="0">
              <a:spAutoFit/>
            </a:bodyPr>
            <a:lstStyle/>
            <a:p>
              <a:r>
                <a:rPr lang="en-US" b="1">
                  <a:solidFill>
                    <a:schemeClr val="accent4"/>
                  </a:solidFill>
                </a:rPr>
                <a:t>Lorem ipsum</a:t>
              </a:r>
              <a:endParaRPr lang="en-US" b="1" dirty="0">
                <a:solidFill>
                  <a:schemeClr val="accent4"/>
                </a:solidFill>
              </a:endParaRPr>
            </a:p>
          </p:txBody>
        </p:sp>
        <p:sp>
          <p:nvSpPr>
            <p:cNvPr id="65" name="Rectangle 64"/>
            <p:cNvSpPr/>
            <p:nvPr/>
          </p:nvSpPr>
          <p:spPr>
            <a:xfrm>
              <a:off x="1205595" y="5063058"/>
              <a:ext cx="2587381" cy="954107"/>
            </a:xfrm>
            <a:prstGeom prst="rect">
              <a:avLst/>
            </a:prstGeom>
          </p:spPr>
          <p:txBody>
            <a:bodyPr wrap="square">
              <a:spAutoFit/>
            </a:bodyPr>
            <a:lstStyle/>
            <a:p>
              <a:pPr algn="just"/>
              <a:r>
                <a:rPr lang="en-US" sz="1400"/>
                <a:t>Lorem ipsum dolor sit amet, commodo lacinia dignissim vel sed, ut vestibulum augue phasellus </a:t>
              </a:r>
              <a:r>
                <a:rPr lang="en-US" sz="1400" smtClean="0"/>
                <a:t>eros at int.</a:t>
              </a:r>
              <a:endParaRPr lang="en-US" sz="1400"/>
            </a:p>
          </p:txBody>
        </p:sp>
      </p:grpSp>
    </p:spTree>
    <p:extLst>
      <p:ext uri="{BB962C8B-B14F-4D97-AF65-F5344CB8AC3E}">
        <p14:creationId xmlns:p14="http://schemas.microsoft.com/office/powerpoint/2010/main" val="347395968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Portfolio </a:t>
            </a:r>
            <a:r>
              <a:rPr lang="en-US" i="1" smtClean="0"/>
              <a:t>– 4 pictures with description</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16</a:t>
            </a:fld>
            <a:endParaRPr lang="en-US"/>
          </a:p>
        </p:txBody>
      </p:sp>
      <p:sp>
        <p:nvSpPr>
          <p:cNvPr id="30" name="Text Placeholder 29"/>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1" name="Text Placeholder 30"/>
          <p:cNvSpPr>
            <a:spLocks noGrp="1"/>
          </p:cNvSpPr>
          <p:nvPr>
            <p:ph type="body" sz="quarter" idx="27"/>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2" name="Text Placeholder 31"/>
          <p:cNvSpPr>
            <a:spLocks noGrp="1"/>
          </p:cNvSpPr>
          <p:nvPr>
            <p:ph type="body" sz="quarter" idx="28"/>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3" name="Text Placeholder 32"/>
          <p:cNvSpPr>
            <a:spLocks noGrp="1"/>
          </p:cNvSpPr>
          <p:nvPr>
            <p:ph type="body" sz="quarter" idx="29"/>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 name="Text Placeholder 1"/>
          <p:cNvSpPr>
            <a:spLocks noGrp="1"/>
          </p:cNvSpPr>
          <p:nvPr>
            <p:ph type="body" sz="quarter" idx="18"/>
          </p:nvPr>
        </p:nvSpPr>
        <p:spPr/>
        <p:txBody>
          <a:bodyPr/>
          <a:lstStyle/>
          <a:p>
            <a:r>
              <a:rPr lang="en-US" smtClean="0"/>
              <a:t>Project Name</a:t>
            </a:r>
            <a:endParaRPr lang="en-US"/>
          </a:p>
        </p:txBody>
      </p:sp>
      <p:sp>
        <p:nvSpPr>
          <p:cNvPr id="3" name="Text Placeholder 2"/>
          <p:cNvSpPr>
            <a:spLocks noGrp="1"/>
          </p:cNvSpPr>
          <p:nvPr>
            <p:ph type="body" sz="quarter" idx="19"/>
          </p:nvPr>
        </p:nvSpPr>
        <p:spPr/>
        <p:txBody>
          <a:bodyPr/>
          <a:lstStyle/>
          <a:p>
            <a:r>
              <a:rPr lang="en-US"/>
              <a:t>Project </a:t>
            </a:r>
            <a:r>
              <a:rPr lang="en-US" smtClean="0"/>
              <a:t>Name</a:t>
            </a:r>
            <a:endParaRPr lang="en-US"/>
          </a:p>
        </p:txBody>
      </p:sp>
      <p:sp>
        <p:nvSpPr>
          <p:cNvPr id="8" name="Text Placeholder 7"/>
          <p:cNvSpPr>
            <a:spLocks noGrp="1"/>
          </p:cNvSpPr>
          <p:nvPr>
            <p:ph type="body" sz="quarter" idx="20"/>
          </p:nvPr>
        </p:nvSpPr>
        <p:spPr/>
        <p:txBody>
          <a:bodyPr/>
          <a:lstStyle/>
          <a:p>
            <a:r>
              <a:rPr lang="en-US"/>
              <a:t>Project </a:t>
            </a:r>
            <a:r>
              <a:rPr lang="en-US" smtClean="0"/>
              <a:t>Name</a:t>
            </a:r>
            <a:endParaRPr lang="en-US"/>
          </a:p>
        </p:txBody>
      </p:sp>
      <p:sp>
        <p:nvSpPr>
          <p:cNvPr id="9" name="Text Placeholder 8"/>
          <p:cNvSpPr>
            <a:spLocks noGrp="1"/>
          </p:cNvSpPr>
          <p:nvPr>
            <p:ph type="body" sz="quarter" idx="21"/>
          </p:nvPr>
        </p:nvSpPr>
        <p:spPr/>
        <p:txBody>
          <a:bodyPr/>
          <a:lstStyle/>
          <a:p>
            <a:r>
              <a:rPr lang="en-US"/>
              <a:t>Project </a:t>
            </a:r>
            <a:r>
              <a:rPr lang="en-US" smtClean="0"/>
              <a:t>Name</a:t>
            </a:r>
            <a:endParaRPr lang="en-US"/>
          </a:p>
        </p:txBody>
      </p:sp>
      <p:sp>
        <p:nvSpPr>
          <p:cNvPr id="10" name="Text Placeholder 9"/>
          <p:cNvSpPr>
            <a:spLocks noGrp="1"/>
          </p:cNvSpPr>
          <p:nvPr>
            <p:ph type="body" sz="quarter" idx="25"/>
          </p:nvPr>
        </p:nvSpPr>
        <p:spPr/>
        <p:txBody>
          <a:bodyPr/>
          <a:lstStyle/>
          <a:p>
            <a:r>
              <a:rPr lang="en-US" smtClean="0"/>
              <a:t>Client</a:t>
            </a:r>
            <a:endParaRPr lang="en-US"/>
          </a:p>
        </p:txBody>
      </p:sp>
      <p:sp>
        <p:nvSpPr>
          <p:cNvPr id="11" name="Text Placeholder 10"/>
          <p:cNvSpPr>
            <a:spLocks noGrp="1"/>
          </p:cNvSpPr>
          <p:nvPr>
            <p:ph type="body" sz="quarter" idx="24"/>
          </p:nvPr>
        </p:nvSpPr>
        <p:spPr/>
        <p:txBody>
          <a:bodyPr/>
          <a:lstStyle/>
          <a:p>
            <a:r>
              <a:rPr lang="en-US" smtClean="0"/>
              <a:t>Client</a:t>
            </a:r>
            <a:endParaRPr lang="en-US"/>
          </a:p>
        </p:txBody>
      </p:sp>
      <p:sp>
        <p:nvSpPr>
          <p:cNvPr id="12" name="Text Placeholder 11"/>
          <p:cNvSpPr>
            <a:spLocks noGrp="1"/>
          </p:cNvSpPr>
          <p:nvPr>
            <p:ph type="body" sz="quarter" idx="23"/>
          </p:nvPr>
        </p:nvSpPr>
        <p:spPr/>
        <p:txBody>
          <a:bodyPr/>
          <a:lstStyle/>
          <a:p>
            <a:r>
              <a:rPr lang="en-US" smtClean="0"/>
              <a:t>Client</a:t>
            </a:r>
            <a:endParaRPr lang="en-US"/>
          </a:p>
        </p:txBody>
      </p:sp>
      <p:sp>
        <p:nvSpPr>
          <p:cNvPr id="13" name="Text Placeholder 12"/>
          <p:cNvSpPr>
            <a:spLocks noGrp="1"/>
          </p:cNvSpPr>
          <p:nvPr>
            <p:ph type="body" sz="quarter" idx="22"/>
          </p:nvPr>
        </p:nvSpPr>
        <p:spPr/>
        <p:txBody>
          <a:bodyPr/>
          <a:lstStyle/>
          <a:p>
            <a:r>
              <a:rPr lang="en-US" smtClean="0"/>
              <a:t>Client</a:t>
            </a:r>
            <a:endParaRPr lang="en-US"/>
          </a:p>
        </p:txBody>
      </p:sp>
      <p:sp>
        <p:nvSpPr>
          <p:cNvPr id="38" name="Rectangle 1436"/>
          <p:cNvSpPr>
            <a:spLocks noChangeArrowheads="1"/>
          </p:cNvSpPr>
          <p:nvPr/>
        </p:nvSpPr>
        <p:spPr bwMode="auto">
          <a:xfrm flipH="1">
            <a:off x="2497630" y="1425678"/>
            <a:ext cx="457200" cy="400110"/>
          </a:xfrm>
          <a:prstGeom prst="rect">
            <a:avLst/>
          </a:prstGeom>
          <a:solidFill>
            <a:schemeClr val="accent1"/>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39" name="Rectangle 1436"/>
          <p:cNvSpPr>
            <a:spLocks noChangeArrowheads="1"/>
          </p:cNvSpPr>
          <p:nvPr/>
        </p:nvSpPr>
        <p:spPr bwMode="auto">
          <a:xfrm flipH="1">
            <a:off x="5459482" y="1425678"/>
            <a:ext cx="457200" cy="400110"/>
          </a:xfrm>
          <a:prstGeom prst="rect">
            <a:avLst/>
          </a:prstGeom>
          <a:solidFill>
            <a:schemeClr val="accent1"/>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40" name="Rectangle 1436"/>
          <p:cNvSpPr>
            <a:spLocks noChangeArrowheads="1"/>
          </p:cNvSpPr>
          <p:nvPr/>
        </p:nvSpPr>
        <p:spPr bwMode="auto">
          <a:xfrm flipH="1">
            <a:off x="8421334" y="1425678"/>
            <a:ext cx="457200" cy="400110"/>
          </a:xfrm>
          <a:prstGeom prst="rect">
            <a:avLst/>
          </a:prstGeom>
          <a:solidFill>
            <a:schemeClr val="accent1"/>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41" name="Rectangle 1436"/>
          <p:cNvSpPr>
            <a:spLocks noChangeArrowheads="1"/>
          </p:cNvSpPr>
          <p:nvPr/>
        </p:nvSpPr>
        <p:spPr bwMode="auto">
          <a:xfrm flipH="1">
            <a:off x="11383185" y="1425678"/>
            <a:ext cx="457200" cy="400110"/>
          </a:xfrm>
          <a:prstGeom prst="rect">
            <a:avLst/>
          </a:prstGeom>
          <a:solidFill>
            <a:schemeClr val="accent4"/>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42" name="Rectangle 41"/>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14" name="Picture Placeholder 13"/>
          <p:cNvSpPr>
            <a:spLocks noGrp="1"/>
          </p:cNvSpPr>
          <p:nvPr>
            <p:ph type="pic" sz="quarter" idx="14"/>
          </p:nvPr>
        </p:nvSpPr>
        <p:spPr/>
      </p:sp>
      <p:sp>
        <p:nvSpPr>
          <p:cNvPr id="15" name="Picture Placeholder 14"/>
          <p:cNvSpPr>
            <a:spLocks noGrp="1"/>
          </p:cNvSpPr>
          <p:nvPr>
            <p:ph type="pic" sz="quarter" idx="15"/>
          </p:nvPr>
        </p:nvSpPr>
        <p:spPr/>
      </p:sp>
      <p:sp>
        <p:nvSpPr>
          <p:cNvPr id="16" name="Picture Placeholder 15"/>
          <p:cNvSpPr>
            <a:spLocks noGrp="1"/>
          </p:cNvSpPr>
          <p:nvPr>
            <p:ph type="pic" sz="quarter" idx="16"/>
          </p:nvPr>
        </p:nvSpPr>
        <p:spPr/>
      </p:sp>
      <p:sp>
        <p:nvSpPr>
          <p:cNvPr id="17" name="Picture Placeholder 16"/>
          <p:cNvSpPr>
            <a:spLocks noGrp="1"/>
          </p:cNvSpPr>
          <p:nvPr>
            <p:ph type="pic" sz="quarter" idx="17"/>
          </p:nvPr>
        </p:nvSpPr>
        <p:spPr/>
      </p:sp>
    </p:spTree>
    <p:extLst>
      <p:ext uri="{BB962C8B-B14F-4D97-AF65-F5344CB8AC3E}">
        <p14:creationId xmlns:p14="http://schemas.microsoft.com/office/powerpoint/2010/main" val="1788972795"/>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p:cNvSpPr/>
          <p:nvPr/>
        </p:nvSpPr>
        <p:spPr>
          <a:xfrm>
            <a:off x="0" y="3290887"/>
            <a:ext cx="12191999" cy="514350"/>
          </a:xfrm>
          <a:prstGeom prst="rect">
            <a:avLst/>
          </a:prstGeom>
          <a:solidFill>
            <a:schemeClr val="bg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1</a:t>
            </a:r>
            <a:endParaRPr lang="en-US"/>
          </a:p>
        </p:txBody>
      </p:sp>
      <p:sp>
        <p:nvSpPr>
          <p:cNvPr id="2" name="Title 1"/>
          <p:cNvSpPr>
            <a:spLocks noGrp="1"/>
          </p:cNvSpPr>
          <p:nvPr>
            <p:ph type="title"/>
          </p:nvPr>
        </p:nvSpPr>
        <p:spPr/>
        <p:txBody>
          <a:bodyPr>
            <a:normAutofit fontScale="90000"/>
          </a:bodyPr>
          <a:lstStyle/>
          <a:p>
            <a:r>
              <a:rPr lang="en-US" smtClean="0"/>
              <a:t>Project Timeline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160</a:t>
            </a:fld>
            <a:endParaRPr lang="en-US"/>
          </a:p>
        </p:txBody>
      </p:sp>
      <p:sp>
        <p:nvSpPr>
          <p:cNvPr id="8" name="Parallelogram 7"/>
          <p:cNvSpPr/>
          <p:nvPr/>
        </p:nvSpPr>
        <p:spPr>
          <a:xfrm>
            <a:off x="482600" y="3290887"/>
            <a:ext cx="2206531" cy="514350"/>
          </a:xfrm>
          <a:prstGeom prst="parallelogram">
            <a:avLst>
              <a:gd name="adj" fmla="val 34259"/>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smtClean="0"/>
              <a:t>--- 1 ---</a:t>
            </a:r>
            <a:endParaRPr lang="en-US" sz="2400" b="1"/>
          </a:p>
        </p:txBody>
      </p:sp>
      <p:sp>
        <p:nvSpPr>
          <p:cNvPr id="9" name="Parallelogram 8"/>
          <p:cNvSpPr/>
          <p:nvPr/>
        </p:nvSpPr>
        <p:spPr>
          <a:xfrm>
            <a:off x="2737667" y="3290887"/>
            <a:ext cx="2206531" cy="514350"/>
          </a:xfrm>
          <a:prstGeom prst="parallelogram">
            <a:avLst>
              <a:gd name="adj" fmla="val 3425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t>--- </a:t>
            </a:r>
            <a:r>
              <a:rPr lang="en-US" sz="2400" b="1" smtClean="0"/>
              <a:t>2 </a:t>
            </a:r>
            <a:r>
              <a:rPr lang="en-US" sz="2400" b="1"/>
              <a:t>---</a:t>
            </a:r>
          </a:p>
        </p:txBody>
      </p:sp>
      <p:sp>
        <p:nvSpPr>
          <p:cNvPr id="10" name="Parallelogram 9"/>
          <p:cNvSpPr/>
          <p:nvPr/>
        </p:nvSpPr>
        <p:spPr>
          <a:xfrm>
            <a:off x="4992735" y="3290887"/>
            <a:ext cx="2206531" cy="514350"/>
          </a:xfrm>
          <a:prstGeom prst="parallelogram">
            <a:avLst>
              <a:gd name="adj" fmla="val 3425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t>--- 3</a:t>
            </a:r>
            <a:r>
              <a:rPr lang="en-US" sz="2400" b="1" smtClean="0"/>
              <a:t> </a:t>
            </a:r>
            <a:r>
              <a:rPr lang="en-US" sz="2400" b="1"/>
              <a:t>---</a:t>
            </a:r>
          </a:p>
        </p:txBody>
      </p:sp>
      <p:sp>
        <p:nvSpPr>
          <p:cNvPr id="11" name="Parallelogram 10"/>
          <p:cNvSpPr/>
          <p:nvPr/>
        </p:nvSpPr>
        <p:spPr>
          <a:xfrm>
            <a:off x="7247802" y="3290887"/>
            <a:ext cx="2206531" cy="514350"/>
          </a:xfrm>
          <a:prstGeom prst="parallelogram">
            <a:avLst>
              <a:gd name="adj" fmla="val 34259"/>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t>--- </a:t>
            </a:r>
            <a:r>
              <a:rPr lang="en-US" sz="2400" b="1" smtClean="0"/>
              <a:t>4 </a:t>
            </a:r>
            <a:r>
              <a:rPr lang="en-US" sz="2400" b="1"/>
              <a:t>---</a:t>
            </a:r>
          </a:p>
        </p:txBody>
      </p:sp>
      <p:sp>
        <p:nvSpPr>
          <p:cNvPr id="12" name="Parallelogram 11"/>
          <p:cNvSpPr/>
          <p:nvPr/>
        </p:nvSpPr>
        <p:spPr>
          <a:xfrm>
            <a:off x="9502870" y="3290887"/>
            <a:ext cx="2206531" cy="514350"/>
          </a:xfrm>
          <a:prstGeom prst="parallelogram">
            <a:avLst>
              <a:gd name="adj" fmla="val 3425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t>--- </a:t>
            </a:r>
            <a:r>
              <a:rPr lang="en-US" sz="2400" b="1" smtClean="0"/>
              <a:t>5 </a:t>
            </a:r>
            <a:r>
              <a:rPr lang="en-US" sz="2400" b="1"/>
              <a:t>---</a:t>
            </a:r>
          </a:p>
        </p:txBody>
      </p:sp>
      <p:cxnSp>
        <p:nvCxnSpPr>
          <p:cNvPr id="16" name="Straight Connector 15"/>
          <p:cNvCxnSpPr/>
          <p:nvPr/>
        </p:nvCxnSpPr>
        <p:spPr>
          <a:xfrm flipH="1">
            <a:off x="1585865" y="3805237"/>
            <a:ext cx="1" cy="842963"/>
          </a:xfrm>
          <a:prstGeom prst="line">
            <a:avLst/>
          </a:prstGeom>
          <a:ln>
            <a:solidFill>
              <a:schemeClr val="bg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3840933" y="3805237"/>
            <a:ext cx="1" cy="842963"/>
          </a:xfrm>
          <a:prstGeom prst="line">
            <a:avLst/>
          </a:prstGeom>
          <a:ln>
            <a:solidFill>
              <a:schemeClr val="bg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6096001" y="3805237"/>
            <a:ext cx="1" cy="842963"/>
          </a:xfrm>
          <a:prstGeom prst="line">
            <a:avLst/>
          </a:prstGeom>
          <a:ln>
            <a:solidFill>
              <a:schemeClr val="bg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8351069" y="3805237"/>
            <a:ext cx="1" cy="842963"/>
          </a:xfrm>
          <a:prstGeom prst="line">
            <a:avLst/>
          </a:prstGeom>
          <a:ln>
            <a:solidFill>
              <a:schemeClr val="bg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10606135" y="3805237"/>
            <a:ext cx="1" cy="842963"/>
          </a:xfrm>
          <a:prstGeom prst="line">
            <a:avLst/>
          </a:prstGeom>
          <a:ln>
            <a:solidFill>
              <a:schemeClr val="bg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1" name="TextBox 20"/>
          <p:cNvSpPr txBox="1"/>
          <p:nvPr/>
        </p:nvSpPr>
        <p:spPr>
          <a:xfrm>
            <a:off x="818507" y="4865042"/>
            <a:ext cx="1534716" cy="461665"/>
          </a:xfrm>
          <a:prstGeom prst="rect">
            <a:avLst/>
          </a:prstGeom>
          <a:noFill/>
        </p:spPr>
        <p:txBody>
          <a:bodyPr wrap="none" rtlCol="0" anchor="ctr">
            <a:spAutoFit/>
          </a:bodyPr>
          <a:lstStyle/>
          <a:p>
            <a:pPr algn="ctr"/>
            <a:r>
              <a:rPr lang="en-US" sz="2400" b="1" smtClean="0"/>
              <a:t>Inititiation</a:t>
            </a:r>
            <a:endParaRPr lang="en-US" sz="2400" b="1"/>
          </a:p>
        </p:txBody>
      </p:sp>
      <p:sp>
        <p:nvSpPr>
          <p:cNvPr id="22" name="TextBox 21"/>
          <p:cNvSpPr txBox="1"/>
          <p:nvPr/>
        </p:nvSpPr>
        <p:spPr>
          <a:xfrm>
            <a:off x="3194764" y="4865042"/>
            <a:ext cx="1292341" cy="461665"/>
          </a:xfrm>
          <a:prstGeom prst="rect">
            <a:avLst/>
          </a:prstGeom>
          <a:noFill/>
        </p:spPr>
        <p:txBody>
          <a:bodyPr wrap="none" rtlCol="0" anchor="ctr">
            <a:spAutoFit/>
          </a:bodyPr>
          <a:lstStyle/>
          <a:p>
            <a:pPr algn="ctr"/>
            <a:r>
              <a:rPr lang="en-US" sz="2400" b="1" smtClean="0"/>
              <a:t>Planning</a:t>
            </a:r>
            <a:endParaRPr lang="en-US" sz="2400" b="1"/>
          </a:p>
        </p:txBody>
      </p:sp>
      <p:sp>
        <p:nvSpPr>
          <p:cNvPr id="23" name="TextBox 22"/>
          <p:cNvSpPr txBox="1"/>
          <p:nvPr/>
        </p:nvSpPr>
        <p:spPr>
          <a:xfrm>
            <a:off x="5380580" y="4865042"/>
            <a:ext cx="1430841" cy="461665"/>
          </a:xfrm>
          <a:prstGeom prst="rect">
            <a:avLst/>
          </a:prstGeom>
          <a:noFill/>
        </p:spPr>
        <p:txBody>
          <a:bodyPr wrap="none" rtlCol="0" anchor="ctr">
            <a:spAutoFit/>
          </a:bodyPr>
          <a:lstStyle/>
          <a:p>
            <a:pPr algn="ctr"/>
            <a:r>
              <a:rPr lang="en-US" sz="2400" b="1" smtClean="0"/>
              <a:t>Execution</a:t>
            </a:r>
            <a:endParaRPr lang="en-US" sz="2400" b="1"/>
          </a:p>
        </p:txBody>
      </p:sp>
      <p:sp>
        <p:nvSpPr>
          <p:cNvPr id="24" name="TextBox 23"/>
          <p:cNvSpPr txBox="1"/>
          <p:nvPr/>
        </p:nvSpPr>
        <p:spPr>
          <a:xfrm>
            <a:off x="7555946" y="4865042"/>
            <a:ext cx="1590244" cy="461665"/>
          </a:xfrm>
          <a:prstGeom prst="rect">
            <a:avLst/>
          </a:prstGeom>
          <a:noFill/>
        </p:spPr>
        <p:txBody>
          <a:bodyPr wrap="none" rtlCol="0" anchor="ctr">
            <a:spAutoFit/>
          </a:bodyPr>
          <a:lstStyle/>
          <a:p>
            <a:pPr algn="ctr"/>
            <a:r>
              <a:rPr lang="en-US" sz="2400" b="1" smtClean="0"/>
              <a:t>Controlling</a:t>
            </a:r>
            <a:endParaRPr lang="en-US" sz="2400" b="1"/>
          </a:p>
        </p:txBody>
      </p:sp>
      <p:sp>
        <p:nvSpPr>
          <p:cNvPr id="25" name="TextBox 24"/>
          <p:cNvSpPr txBox="1"/>
          <p:nvPr/>
        </p:nvSpPr>
        <p:spPr>
          <a:xfrm>
            <a:off x="10037038" y="4865042"/>
            <a:ext cx="1138197" cy="461665"/>
          </a:xfrm>
          <a:prstGeom prst="rect">
            <a:avLst/>
          </a:prstGeom>
          <a:noFill/>
        </p:spPr>
        <p:txBody>
          <a:bodyPr wrap="none" rtlCol="0" anchor="ctr">
            <a:spAutoFit/>
          </a:bodyPr>
          <a:lstStyle/>
          <a:p>
            <a:pPr algn="ctr"/>
            <a:r>
              <a:rPr lang="en-US" sz="2400" b="1" smtClean="0"/>
              <a:t>Closure</a:t>
            </a:r>
            <a:endParaRPr lang="en-US" sz="2400" b="1"/>
          </a:p>
        </p:txBody>
      </p:sp>
      <p:sp>
        <p:nvSpPr>
          <p:cNvPr id="26" name="Rectangle 25"/>
          <p:cNvSpPr/>
          <p:nvPr/>
        </p:nvSpPr>
        <p:spPr>
          <a:xfrm>
            <a:off x="1172130" y="2087655"/>
            <a:ext cx="827471" cy="923330"/>
          </a:xfrm>
          <a:prstGeom prst="rect">
            <a:avLst/>
          </a:prstGeom>
        </p:spPr>
        <p:txBody>
          <a:bodyPr wrap="none" anchor="ctr">
            <a:spAutoFit/>
          </a:bodyPr>
          <a:lstStyle/>
          <a:p>
            <a:pPr algn="ctr"/>
            <a:r>
              <a:rPr lang="en-US" sz="5400" smtClean="0">
                <a:solidFill>
                  <a:schemeClr val="tx2"/>
                </a:solidFill>
                <a:latin typeface="FontAwesome" pitchFamily="2" charset="0"/>
              </a:rPr>
              <a:t></a:t>
            </a:r>
            <a:endParaRPr lang="en-US" sz="3200">
              <a:solidFill>
                <a:schemeClr val="tx2"/>
              </a:solidFill>
            </a:endParaRPr>
          </a:p>
        </p:txBody>
      </p:sp>
      <p:sp>
        <p:nvSpPr>
          <p:cNvPr id="27" name="Rectangle 26"/>
          <p:cNvSpPr/>
          <p:nvPr/>
        </p:nvSpPr>
        <p:spPr>
          <a:xfrm>
            <a:off x="3402351" y="2087655"/>
            <a:ext cx="877163" cy="923330"/>
          </a:xfrm>
          <a:prstGeom prst="rect">
            <a:avLst/>
          </a:prstGeom>
        </p:spPr>
        <p:txBody>
          <a:bodyPr wrap="none" anchor="ctr">
            <a:spAutoFit/>
          </a:bodyPr>
          <a:lstStyle/>
          <a:p>
            <a:pPr algn="ctr"/>
            <a:r>
              <a:rPr lang="en-US" sz="5400" smtClean="0">
                <a:solidFill>
                  <a:schemeClr val="accent3"/>
                </a:solidFill>
                <a:latin typeface="FontAwesome" pitchFamily="2" charset="0"/>
              </a:rPr>
              <a:t></a:t>
            </a:r>
            <a:endParaRPr lang="en-US" sz="3200">
              <a:solidFill>
                <a:schemeClr val="accent3"/>
              </a:solidFill>
            </a:endParaRPr>
          </a:p>
        </p:txBody>
      </p:sp>
      <p:sp>
        <p:nvSpPr>
          <p:cNvPr id="28" name="Rectangle 27"/>
          <p:cNvSpPr/>
          <p:nvPr/>
        </p:nvSpPr>
        <p:spPr>
          <a:xfrm>
            <a:off x="5682264" y="2087655"/>
            <a:ext cx="827471" cy="923330"/>
          </a:xfrm>
          <a:prstGeom prst="rect">
            <a:avLst/>
          </a:prstGeom>
        </p:spPr>
        <p:txBody>
          <a:bodyPr wrap="none" anchor="ctr">
            <a:spAutoFit/>
          </a:bodyPr>
          <a:lstStyle/>
          <a:p>
            <a:pPr algn="ctr"/>
            <a:r>
              <a:rPr lang="en-US" sz="5400" smtClean="0">
                <a:solidFill>
                  <a:schemeClr val="accent1"/>
                </a:solidFill>
                <a:latin typeface="FontAwesome" pitchFamily="2" charset="0"/>
              </a:rPr>
              <a:t></a:t>
            </a:r>
            <a:endParaRPr lang="en-US" sz="3200">
              <a:solidFill>
                <a:schemeClr val="accent1"/>
              </a:solidFill>
            </a:endParaRPr>
          </a:p>
        </p:txBody>
      </p:sp>
      <p:sp>
        <p:nvSpPr>
          <p:cNvPr id="29" name="Rectangle 28"/>
          <p:cNvSpPr/>
          <p:nvPr/>
        </p:nvSpPr>
        <p:spPr>
          <a:xfrm>
            <a:off x="7912485" y="2087655"/>
            <a:ext cx="877163" cy="923330"/>
          </a:xfrm>
          <a:prstGeom prst="rect">
            <a:avLst/>
          </a:prstGeom>
        </p:spPr>
        <p:txBody>
          <a:bodyPr wrap="none" anchor="ctr">
            <a:spAutoFit/>
          </a:bodyPr>
          <a:lstStyle/>
          <a:p>
            <a:pPr algn="ctr"/>
            <a:r>
              <a:rPr lang="en-US" sz="5400" smtClean="0">
                <a:solidFill>
                  <a:schemeClr val="tx2"/>
                </a:solidFill>
                <a:latin typeface="FontAwesome" pitchFamily="2" charset="0"/>
              </a:rPr>
              <a:t></a:t>
            </a:r>
            <a:endParaRPr lang="en-US" sz="3200">
              <a:solidFill>
                <a:schemeClr val="tx2"/>
              </a:solidFill>
            </a:endParaRPr>
          </a:p>
        </p:txBody>
      </p:sp>
      <p:sp>
        <p:nvSpPr>
          <p:cNvPr id="30" name="Rectangle 29"/>
          <p:cNvSpPr/>
          <p:nvPr/>
        </p:nvSpPr>
        <p:spPr>
          <a:xfrm>
            <a:off x="10290984" y="2087655"/>
            <a:ext cx="630301" cy="923330"/>
          </a:xfrm>
          <a:prstGeom prst="rect">
            <a:avLst/>
          </a:prstGeom>
        </p:spPr>
        <p:txBody>
          <a:bodyPr wrap="none" anchor="ctr">
            <a:spAutoFit/>
          </a:bodyPr>
          <a:lstStyle/>
          <a:p>
            <a:pPr algn="ctr"/>
            <a:r>
              <a:rPr lang="en-US" sz="5400" smtClean="0">
                <a:solidFill>
                  <a:schemeClr val="accent3"/>
                </a:solidFill>
                <a:latin typeface="FontAwesome" pitchFamily="2" charset="0"/>
              </a:rPr>
              <a:t></a:t>
            </a:r>
            <a:endParaRPr lang="en-US" sz="3200">
              <a:solidFill>
                <a:schemeClr val="accent3"/>
              </a:solidFill>
            </a:endParaRPr>
          </a:p>
        </p:txBody>
      </p:sp>
      <p:sp>
        <p:nvSpPr>
          <p:cNvPr id="31" name="Rectangle 3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406796304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1329679" y="2799179"/>
            <a:ext cx="9532642" cy="1785226"/>
            <a:chOff x="1329679" y="2799179"/>
            <a:chExt cx="9532642" cy="1785226"/>
          </a:xfrm>
        </p:grpSpPr>
        <p:sp>
          <p:nvSpPr>
            <p:cNvPr id="42" name="Freeform 7"/>
            <p:cNvSpPr>
              <a:spLocks/>
            </p:cNvSpPr>
            <p:nvPr/>
          </p:nvSpPr>
          <p:spPr bwMode="auto">
            <a:xfrm>
              <a:off x="9070517" y="2799179"/>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Freeform 7"/>
            <p:cNvSpPr>
              <a:spLocks/>
            </p:cNvSpPr>
            <p:nvPr/>
          </p:nvSpPr>
          <p:spPr bwMode="auto">
            <a:xfrm>
              <a:off x="5973538" y="2799179"/>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9" name="Freeform 7"/>
            <p:cNvSpPr>
              <a:spLocks/>
            </p:cNvSpPr>
            <p:nvPr/>
          </p:nvSpPr>
          <p:spPr bwMode="auto">
            <a:xfrm>
              <a:off x="2877008" y="2799179"/>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5" name="Freeform 7"/>
            <p:cNvSpPr>
              <a:spLocks/>
            </p:cNvSpPr>
            <p:nvPr/>
          </p:nvSpPr>
          <p:spPr bwMode="auto">
            <a:xfrm rot="10800000">
              <a:off x="7523188" y="3691205"/>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8" name="Freeform 7"/>
            <p:cNvSpPr>
              <a:spLocks/>
            </p:cNvSpPr>
            <p:nvPr/>
          </p:nvSpPr>
          <p:spPr bwMode="auto">
            <a:xfrm rot="10800000">
              <a:off x="4426209" y="3691205"/>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Freeform 7"/>
            <p:cNvSpPr>
              <a:spLocks/>
            </p:cNvSpPr>
            <p:nvPr/>
          </p:nvSpPr>
          <p:spPr bwMode="auto">
            <a:xfrm rot="10800000">
              <a:off x="1329679" y="3691205"/>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2" name="Title 1"/>
          <p:cNvSpPr>
            <a:spLocks noGrp="1"/>
          </p:cNvSpPr>
          <p:nvPr>
            <p:ph type="title"/>
          </p:nvPr>
        </p:nvSpPr>
        <p:spPr/>
        <p:txBody>
          <a:bodyPr>
            <a:normAutofit fontScale="90000"/>
          </a:bodyPr>
          <a:lstStyle/>
          <a:p>
            <a:r>
              <a:rPr lang="en-US" smtClean="0"/>
              <a:t>Timeline with 6 Block Arcs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161</a:t>
            </a:fld>
            <a:endParaRPr lang="en-US"/>
          </a:p>
        </p:txBody>
      </p:sp>
      <p:sp>
        <p:nvSpPr>
          <p:cNvPr id="44" name="Freeform 7"/>
          <p:cNvSpPr>
            <a:spLocks/>
          </p:cNvSpPr>
          <p:nvPr/>
        </p:nvSpPr>
        <p:spPr bwMode="auto">
          <a:xfrm>
            <a:off x="7523188" y="2800354"/>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3" name="Freeform 7"/>
          <p:cNvSpPr>
            <a:spLocks/>
          </p:cNvSpPr>
          <p:nvPr/>
        </p:nvSpPr>
        <p:spPr bwMode="auto">
          <a:xfrm rot="10800000">
            <a:off x="9070517" y="3690030"/>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7" name="Freeform 7"/>
          <p:cNvSpPr>
            <a:spLocks/>
          </p:cNvSpPr>
          <p:nvPr/>
        </p:nvSpPr>
        <p:spPr bwMode="auto">
          <a:xfrm>
            <a:off x="4426209" y="2800354"/>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6" name="Freeform 7"/>
          <p:cNvSpPr>
            <a:spLocks/>
          </p:cNvSpPr>
          <p:nvPr/>
        </p:nvSpPr>
        <p:spPr bwMode="auto">
          <a:xfrm rot="10800000">
            <a:off x="5973538" y="3690030"/>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7"/>
          <p:cNvSpPr>
            <a:spLocks/>
          </p:cNvSpPr>
          <p:nvPr/>
        </p:nvSpPr>
        <p:spPr bwMode="auto">
          <a:xfrm>
            <a:off x="1329679" y="2800354"/>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0" name="Freeform 7"/>
          <p:cNvSpPr>
            <a:spLocks/>
          </p:cNvSpPr>
          <p:nvPr/>
        </p:nvSpPr>
        <p:spPr bwMode="auto">
          <a:xfrm rot="10800000">
            <a:off x="2877008" y="3690030"/>
            <a:ext cx="1791804" cy="893200"/>
          </a:xfrm>
          <a:custGeom>
            <a:avLst/>
            <a:gdLst>
              <a:gd name="T0" fmla="*/ 210 w 421"/>
              <a:gd name="T1" fmla="*/ 57 h 210"/>
              <a:gd name="T2" fmla="*/ 364 w 421"/>
              <a:gd name="T3" fmla="*/ 210 h 210"/>
              <a:gd name="T4" fmla="*/ 421 w 421"/>
              <a:gd name="T5" fmla="*/ 210 h 210"/>
              <a:gd name="T6" fmla="*/ 210 w 421"/>
              <a:gd name="T7" fmla="*/ 0 h 210"/>
              <a:gd name="T8" fmla="*/ 0 w 421"/>
              <a:gd name="T9" fmla="*/ 210 h 210"/>
              <a:gd name="T10" fmla="*/ 57 w 421"/>
              <a:gd name="T11" fmla="*/ 210 h 210"/>
              <a:gd name="T12" fmla="*/ 210 w 421"/>
              <a:gd name="T13" fmla="*/ 57 h 210"/>
            </a:gdLst>
            <a:ahLst/>
            <a:cxnLst>
              <a:cxn ang="0">
                <a:pos x="T0" y="T1"/>
              </a:cxn>
              <a:cxn ang="0">
                <a:pos x="T2" y="T3"/>
              </a:cxn>
              <a:cxn ang="0">
                <a:pos x="T4" y="T5"/>
              </a:cxn>
              <a:cxn ang="0">
                <a:pos x="T6" y="T7"/>
              </a:cxn>
              <a:cxn ang="0">
                <a:pos x="T8" y="T9"/>
              </a:cxn>
              <a:cxn ang="0">
                <a:pos x="T10" y="T11"/>
              </a:cxn>
              <a:cxn ang="0">
                <a:pos x="T12" y="T13"/>
              </a:cxn>
            </a:cxnLst>
            <a:rect l="0" t="0" r="r" b="b"/>
            <a:pathLst>
              <a:path w="421" h="210">
                <a:moveTo>
                  <a:pt x="210" y="57"/>
                </a:moveTo>
                <a:cubicBezTo>
                  <a:pt x="295" y="57"/>
                  <a:pt x="364" y="126"/>
                  <a:pt x="364" y="210"/>
                </a:cubicBezTo>
                <a:cubicBezTo>
                  <a:pt x="421" y="210"/>
                  <a:pt x="421" y="210"/>
                  <a:pt x="421" y="210"/>
                </a:cubicBezTo>
                <a:cubicBezTo>
                  <a:pt x="421" y="93"/>
                  <a:pt x="327" y="0"/>
                  <a:pt x="210" y="0"/>
                </a:cubicBezTo>
                <a:cubicBezTo>
                  <a:pt x="93" y="0"/>
                  <a:pt x="0" y="93"/>
                  <a:pt x="0" y="210"/>
                </a:cubicBezTo>
                <a:cubicBezTo>
                  <a:pt x="57" y="210"/>
                  <a:pt x="57" y="210"/>
                  <a:pt x="57" y="210"/>
                </a:cubicBezTo>
                <a:cubicBezTo>
                  <a:pt x="57" y="126"/>
                  <a:pt x="126" y="57"/>
                  <a:pt x="210" y="5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1" name="Rectangle 10"/>
          <p:cNvSpPr/>
          <p:nvPr/>
        </p:nvSpPr>
        <p:spPr>
          <a:xfrm>
            <a:off x="1861539" y="3233960"/>
            <a:ext cx="728084" cy="923330"/>
          </a:xfrm>
          <a:prstGeom prst="rect">
            <a:avLst/>
          </a:prstGeom>
        </p:spPr>
        <p:txBody>
          <a:bodyPr wrap="none" anchor="ctr">
            <a:spAutoFit/>
          </a:bodyPr>
          <a:lstStyle/>
          <a:p>
            <a:pPr algn="ctr"/>
            <a:r>
              <a:rPr lang="en-US" sz="5400">
                <a:solidFill>
                  <a:schemeClr val="tx2"/>
                </a:solidFill>
                <a:latin typeface="FontAwesome" pitchFamily="2" charset="0"/>
              </a:rPr>
              <a:t></a:t>
            </a:r>
            <a:endParaRPr lang="en-US" sz="3200">
              <a:solidFill>
                <a:schemeClr val="tx2"/>
              </a:solidFill>
            </a:endParaRPr>
          </a:p>
        </p:txBody>
      </p:sp>
      <p:sp>
        <p:nvSpPr>
          <p:cNvPr id="50" name="Rectangle 49"/>
          <p:cNvSpPr/>
          <p:nvPr/>
        </p:nvSpPr>
        <p:spPr>
          <a:xfrm>
            <a:off x="9527838" y="3233960"/>
            <a:ext cx="877163" cy="923330"/>
          </a:xfrm>
          <a:prstGeom prst="rect">
            <a:avLst/>
          </a:prstGeom>
        </p:spPr>
        <p:txBody>
          <a:bodyPr wrap="none" anchor="ctr">
            <a:spAutoFit/>
          </a:bodyPr>
          <a:lstStyle/>
          <a:p>
            <a:pPr algn="ctr"/>
            <a:r>
              <a:rPr lang="en-US" sz="5400" smtClean="0">
                <a:solidFill>
                  <a:schemeClr val="accent6"/>
                </a:solidFill>
                <a:latin typeface="FontAwesome" pitchFamily="2" charset="0"/>
              </a:rPr>
              <a:t></a:t>
            </a:r>
            <a:endParaRPr lang="en-US" sz="3200">
              <a:solidFill>
                <a:schemeClr val="accent6"/>
              </a:solidFill>
            </a:endParaRPr>
          </a:p>
        </p:txBody>
      </p:sp>
      <p:sp>
        <p:nvSpPr>
          <p:cNvPr id="51" name="Rectangle 50"/>
          <p:cNvSpPr/>
          <p:nvPr/>
        </p:nvSpPr>
        <p:spPr>
          <a:xfrm>
            <a:off x="8127949" y="3233960"/>
            <a:ext cx="580608" cy="923330"/>
          </a:xfrm>
          <a:prstGeom prst="rect">
            <a:avLst/>
          </a:prstGeom>
        </p:spPr>
        <p:txBody>
          <a:bodyPr wrap="none" anchor="ctr">
            <a:spAutoFit/>
          </a:bodyPr>
          <a:lstStyle/>
          <a:p>
            <a:pPr algn="ctr"/>
            <a:r>
              <a:rPr lang="en-US" sz="5400" smtClean="0">
                <a:solidFill>
                  <a:schemeClr val="accent5"/>
                </a:solidFill>
                <a:latin typeface="FontAwesome" pitchFamily="2" charset="0"/>
              </a:rPr>
              <a:t></a:t>
            </a:r>
            <a:endParaRPr lang="en-US" sz="3200">
              <a:solidFill>
                <a:schemeClr val="accent5"/>
              </a:solidFill>
            </a:endParaRPr>
          </a:p>
        </p:txBody>
      </p:sp>
      <p:sp>
        <p:nvSpPr>
          <p:cNvPr id="52" name="Rectangle 51"/>
          <p:cNvSpPr/>
          <p:nvPr/>
        </p:nvSpPr>
        <p:spPr>
          <a:xfrm>
            <a:off x="6481196" y="3233960"/>
            <a:ext cx="777778" cy="923330"/>
          </a:xfrm>
          <a:prstGeom prst="rect">
            <a:avLst/>
          </a:prstGeom>
        </p:spPr>
        <p:txBody>
          <a:bodyPr wrap="none" anchor="ctr">
            <a:spAutoFit/>
          </a:bodyPr>
          <a:lstStyle/>
          <a:p>
            <a:pPr algn="ctr"/>
            <a:r>
              <a:rPr lang="en-US" sz="5400" smtClean="0">
                <a:solidFill>
                  <a:schemeClr val="accent4"/>
                </a:solidFill>
                <a:latin typeface="FontAwesome" pitchFamily="2" charset="0"/>
              </a:rPr>
              <a:t></a:t>
            </a:r>
            <a:endParaRPr lang="en-US" sz="3200">
              <a:solidFill>
                <a:schemeClr val="accent4"/>
              </a:solidFill>
            </a:endParaRPr>
          </a:p>
        </p:txBody>
      </p:sp>
      <p:sp>
        <p:nvSpPr>
          <p:cNvPr id="53" name="Rectangle 52"/>
          <p:cNvSpPr/>
          <p:nvPr/>
        </p:nvSpPr>
        <p:spPr>
          <a:xfrm>
            <a:off x="4883336" y="3233960"/>
            <a:ext cx="877163" cy="923330"/>
          </a:xfrm>
          <a:prstGeom prst="rect">
            <a:avLst/>
          </a:prstGeom>
        </p:spPr>
        <p:txBody>
          <a:bodyPr wrap="none" anchor="ctr">
            <a:spAutoFit/>
          </a:bodyPr>
          <a:lstStyle/>
          <a:p>
            <a:pPr algn="ctr"/>
            <a:r>
              <a:rPr lang="en-US" sz="5400" smtClean="0">
                <a:solidFill>
                  <a:schemeClr val="accent1"/>
                </a:solidFill>
                <a:latin typeface="FontAwesome" pitchFamily="2" charset="0"/>
              </a:rPr>
              <a:t></a:t>
            </a:r>
            <a:endParaRPr lang="en-US" sz="3200">
              <a:solidFill>
                <a:schemeClr val="accent1"/>
              </a:solidFill>
            </a:endParaRPr>
          </a:p>
        </p:txBody>
      </p:sp>
      <p:sp>
        <p:nvSpPr>
          <p:cNvPr id="54" name="Rectangle 53"/>
          <p:cNvSpPr/>
          <p:nvPr/>
        </p:nvSpPr>
        <p:spPr>
          <a:xfrm>
            <a:off x="3360014" y="3233960"/>
            <a:ext cx="827471" cy="923330"/>
          </a:xfrm>
          <a:prstGeom prst="rect">
            <a:avLst/>
          </a:prstGeom>
        </p:spPr>
        <p:txBody>
          <a:bodyPr wrap="none" anchor="ctr">
            <a:spAutoFit/>
          </a:bodyPr>
          <a:lstStyle/>
          <a:p>
            <a:pPr algn="ctr"/>
            <a:r>
              <a:rPr lang="en-US" sz="5400" smtClean="0">
                <a:solidFill>
                  <a:schemeClr val="accent3"/>
                </a:solidFill>
                <a:latin typeface="FontAwesome" pitchFamily="2" charset="0"/>
              </a:rPr>
              <a:t></a:t>
            </a:r>
            <a:endParaRPr lang="en-US" sz="3200">
              <a:solidFill>
                <a:schemeClr val="accent3"/>
              </a:solidFill>
            </a:endParaRPr>
          </a:p>
        </p:txBody>
      </p:sp>
      <p:sp>
        <p:nvSpPr>
          <p:cNvPr id="55" name="Text Placeholder 7"/>
          <p:cNvSpPr txBox="1">
            <a:spLocks/>
          </p:cNvSpPr>
          <p:nvPr/>
        </p:nvSpPr>
        <p:spPr>
          <a:xfrm>
            <a:off x="8013011" y="2026898"/>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smtClean="0"/>
              <a:t>05</a:t>
            </a:r>
            <a:endParaRPr lang="en-US" dirty="0"/>
          </a:p>
        </p:txBody>
      </p:sp>
      <p:sp>
        <p:nvSpPr>
          <p:cNvPr id="56" name="Text Placeholder 7"/>
          <p:cNvSpPr txBox="1">
            <a:spLocks/>
          </p:cNvSpPr>
          <p:nvPr/>
        </p:nvSpPr>
        <p:spPr>
          <a:xfrm>
            <a:off x="4916257" y="2026898"/>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03</a:t>
            </a:r>
          </a:p>
        </p:txBody>
      </p:sp>
      <p:sp>
        <p:nvSpPr>
          <p:cNvPr id="57" name="Text Placeholder 7"/>
          <p:cNvSpPr txBox="1">
            <a:spLocks/>
          </p:cNvSpPr>
          <p:nvPr/>
        </p:nvSpPr>
        <p:spPr>
          <a:xfrm>
            <a:off x="3367990" y="4590896"/>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02</a:t>
            </a:r>
          </a:p>
        </p:txBody>
      </p:sp>
      <p:sp>
        <p:nvSpPr>
          <p:cNvPr id="58" name="Text Placeholder 7"/>
          <p:cNvSpPr txBox="1">
            <a:spLocks/>
          </p:cNvSpPr>
          <p:nvPr/>
        </p:nvSpPr>
        <p:spPr>
          <a:xfrm>
            <a:off x="1819502" y="2026898"/>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t>01</a:t>
            </a:r>
          </a:p>
        </p:txBody>
      </p:sp>
      <p:sp>
        <p:nvSpPr>
          <p:cNvPr id="59" name="Text Placeholder 7"/>
          <p:cNvSpPr txBox="1">
            <a:spLocks/>
          </p:cNvSpPr>
          <p:nvPr/>
        </p:nvSpPr>
        <p:spPr>
          <a:xfrm>
            <a:off x="6464745" y="4590896"/>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smtClean="0"/>
              <a:t>04</a:t>
            </a:r>
            <a:endParaRPr lang="en-US" dirty="0"/>
          </a:p>
        </p:txBody>
      </p:sp>
      <p:sp>
        <p:nvSpPr>
          <p:cNvPr id="60" name="Text Placeholder 7"/>
          <p:cNvSpPr txBox="1">
            <a:spLocks/>
          </p:cNvSpPr>
          <p:nvPr/>
        </p:nvSpPr>
        <p:spPr>
          <a:xfrm>
            <a:off x="9561500" y="4590896"/>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smtClean="0"/>
              <a:t>06</a:t>
            </a:r>
            <a:endParaRPr lang="en-US" dirty="0"/>
          </a:p>
        </p:txBody>
      </p:sp>
      <p:sp>
        <p:nvSpPr>
          <p:cNvPr id="31" name="Rectangle 3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586675228"/>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Diagram 50"/>
          <p:cNvGraphicFramePr/>
          <p:nvPr>
            <p:extLst>
              <p:ext uri="{D42A27DB-BD31-4B8C-83A1-F6EECF244321}">
                <p14:modId xmlns:p14="http://schemas.microsoft.com/office/powerpoint/2010/main" val="2599848362"/>
              </p:ext>
            </p:extLst>
          </p:nvPr>
        </p:nvGraphicFramePr>
        <p:xfrm>
          <a:off x="2042033" y="2359628"/>
          <a:ext cx="8128000" cy="5418667"/>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 name="Title 1"/>
          <p:cNvSpPr>
            <a:spLocks noGrp="1"/>
          </p:cNvSpPr>
          <p:nvPr>
            <p:ph type="title"/>
          </p:nvPr>
        </p:nvSpPr>
        <p:spPr/>
        <p:txBody>
          <a:bodyPr>
            <a:normAutofit fontScale="90000"/>
          </a:bodyPr>
          <a:lstStyle/>
          <a:p>
            <a:r>
              <a:rPr lang="en-US" smtClean="0"/>
              <a:t>Step Up Process SmartArt</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162</a:t>
            </a:fld>
            <a:endParaRPr lang="en-US"/>
          </a:p>
        </p:txBody>
      </p:sp>
      <p:cxnSp>
        <p:nvCxnSpPr>
          <p:cNvPr id="45" name="Straight Connector 44"/>
          <p:cNvCxnSpPr/>
          <p:nvPr/>
        </p:nvCxnSpPr>
        <p:spPr>
          <a:xfrm flipV="1">
            <a:off x="2836879" y="4172485"/>
            <a:ext cx="0" cy="83712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2269544" y="5426775"/>
            <a:ext cx="1134670" cy="461665"/>
          </a:xfrm>
          <a:prstGeom prst="rect">
            <a:avLst/>
          </a:prstGeom>
          <a:noFill/>
        </p:spPr>
        <p:txBody>
          <a:bodyPr wrap="none" rtlCol="0" anchor="ctr">
            <a:spAutoFit/>
          </a:bodyPr>
          <a:lstStyle/>
          <a:p>
            <a:r>
              <a:rPr lang="en-US" sz="2400" b="1" smtClean="0"/>
              <a:t>Step 01</a:t>
            </a:r>
            <a:endParaRPr lang="en-US" sz="2400" b="1"/>
          </a:p>
        </p:txBody>
      </p:sp>
      <p:sp>
        <p:nvSpPr>
          <p:cNvPr id="53" name="TextBox 52"/>
          <p:cNvSpPr txBox="1"/>
          <p:nvPr/>
        </p:nvSpPr>
        <p:spPr>
          <a:xfrm>
            <a:off x="3915979" y="5015020"/>
            <a:ext cx="1134670" cy="461665"/>
          </a:xfrm>
          <a:prstGeom prst="rect">
            <a:avLst/>
          </a:prstGeom>
          <a:noFill/>
        </p:spPr>
        <p:txBody>
          <a:bodyPr wrap="none" rtlCol="0" anchor="ctr">
            <a:spAutoFit/>
          </a:bodyPr>
          <a:lstStyle/>
          <a:p>
            <a:r>
              <a:rPr lang="en-US" sz="2400" b="1" smtClean="0"/>
              <a:t>Step 02</a:t>
            </a:r>
            <a:endParaRPr lang="en-US" sz="2400" b="1"/>
          </a:p>
        </p:txBody>
      </p:sp>
      <p:sp>
        <p:nvSpPr>
          <p:cNvPr id="54" name="TextBox 53"/>
          <p:cNvSpPr txBox="1"/>
          <p:nvPr/>
        </p:nvSpPr>
        <p:spPr>
          <a:xfrm>
            <a:off x="5562414" y="4603264"/>
            <a:ext cx="1134670" cy="461665"/>
          </a:xfrm>
          <a:prstGeom prst="rect">
            <a:avLst/>
          </a:prstGeom>
          <a:noFill/>
        </p:spPr>
        <p:txBody>
          <a:bodyPr wrap="none" rtlCol="0" anchor="ctr">
            <a:spAutoFit/>
          </a:bodyPr>
          <a:lstStyle/>
          <a:p>
            <a:r>
              <a:rPr lang="en-US" sz="2400" b="1" smtClean="0"/>
              <a:t>Step 03</a:t>
            </a:r>
            <a:endParaRPr lang="en-US" sz="2400" b="1"/>
          </a:p>
        </p:txBody>
      </p:sp>
      <p:sp>
        <p:nvSpPr>
          <p:cNvPr id="55" name="TextBox 54"/>
          <p:cNvSpPr txBox="1"/>
          <p:nvPr/>
        </p:nvSpPr>
        <p:spPr>
          <a:xfrm>
            <a:off x="7208849" y="4191508"/>
            <a:ext cx="1134670" cy="461665"/>
          </a:xfrm>
          <a:prstGeom prst="rect">
            <a:avLst/>
          </a:prstGeom>
          <a:noFill/>
        </p:spPr>
        <p:txBody>
          <a:bodyPr wrap="none" rtlCol="0" anchor="ctr">
            <a:spAutoFit/>
          </a:bodyPr>
          <a:lstStyle/>
          <a:p>
            <a:r>
              <a:rPr lang="en-US" sz="2400" b="1" smtClean="0"/>
              <a:t>Step 04</a:t>
            </a:r>
            <a:endParaRPr lang="en-US" sz="2400" b="1"/>
          </a:p>
        </p:txBody>
      </p:sp>
      <p:sp>
        <p:nvSpPr>
          <p:cNvPr id="56" name="TextBox 55"/>
          <p:cNvSpPr txBox="1"/>
          <p:nvPr/>
        </p:nvSpPr>
        <p:spPr>
          <a:xfrm>
            <a:off x="8855282" y="3779752"/>
            <a:ext cx="1134670" cy="461665"/>
          </a:xfrm>
          <a:prstGeom prst="rect">
            <a:avLst/>
          </a:prstGeom>
          <a:noFill/>
        </p:spPr>
        <p:txBody>
          <a:bodyPr wrap="none" rtlCol="0" anchor="ctr">
            <a:spAutoFit/>
          </a:bodyPr>
          <a:lstStyle/>
          <a:p>
            <a:r>
              <a:rPr lang="en-US" sz="2400" b="1" smtClean="0"/>
              <a:t>Step 05</a:t>
            </a:r>
            <a:endParaRPr lang="en-US" sz="2400" b="1"/>
          </a:p>
        </p:txBody>
      </p:sp>
      <p:cxnSp>
        <p:nvCxnSpPr>
          <p:cNvPr id="57" name="Straight Connector 56"/>
          <p:cNvCxnSpPr/>
          <p:nvPr/>
        </p:nvCxnSpPr>
        <p:spPr>
          <a:xfrm flipV="1">
            <a:off x="4483314" y="3814842"/>
            <a:ext cx="0" cy="83712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flipV="1">
            <a:off x="6129749" y="3404290"/>
            <a:ext cx="0" cy="83712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flipV="1">
            <a:off x="7776184" y="2985726"/>
            <a:ext cx="0" cy="83712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V="1">
            <a:off x="9422617" y="2567162"/>
            <a:ext cx="0" cy="83712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64" name="Group 63"/>
          <p:cNvGrpSpPr/>
          <p:nvPr/>
        </p:nvGrpSpPr>
        <p:grpSpPr>
          <a:xfrm>
            <a:off x="1946193" y="3032299"/>
            <a:ext cx="1781370" cy="1053993"/>
            <a:chOff x="838200" y="3013675"/>
            <a:chExt cx="1781370" cy="1053993"/>
          </a:xfrm>
        </p:grpSpPr>
        <p:sp>
          <p:nvSpPr>
            <p:cNvPr id="61"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63"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nvGrpSpPr>
          <p:cNvPr id="65" name="Group 64"/>
          <p:cNvGrpSpPr/>
          <p:nvPr/>
        </p:nvGrpSpPr>
        <p:grpSpPr>
          <a:xfrm>
            <a:off x="3592628" y="2633701"/>
            <a:ext cx="1781370" cy="1053993"/>
            <a:chOff x="838200" y="3013675"/>
            <a:chExt cx="1781370" cy="1053993"/>
          </a:xfrm>
        </p:grpSpPr>
        <p:sp>
          <p:nvSpPr>
            <p:cNvPr id="66"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67"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nvGrpSpPr>
          <p:cNvPr id="68" name="Group 67"/>
          <p:cNvGrpSpPr/>
          <p:nvPr/>
        </p:nvGrpSpPr>
        <p:grpSpPr>
          <a:xfrm>
            <a:off x="8531932" y="1437901"/>
            <a:ext cx="1781370" cy="1053993"/>
            <a:chOff x="838200" y="3013675"/>
            <a:chExt cx="1781370" cy="1053993"/>
          </a:xfrm>
        </p:grpSpPr>
        <p:sp>
          <p:nvSpPr>
            <p:cNvPr id="69"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70"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nvGrpSpPr>
          <p:cNvPr id="71" name="Group 70"/>
          <p:cNvGrpSpPr/>
          <p:nvPr/>
        </p:nvGrpSpPr>
        <p:grpSpPr>
          <a:xfrm>
            <a:off x="6885498" y="1836501"/>
            <a:ext cx="1781370" cy="1053993"/>
            <a:chOff x="838200" y="3013675"/>
            <a:chExt cx="1781370" cy="1053993"/>
          </a:xfrm>
        </p:grpSpPr>
        <p:sp>
          <p:nvSpPr>
            <p:cNvPr id="72"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73"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nvGrpSpPr>
          <p:cNvPr id="74" name="Group 73"/>
          <p:cNvGrpSpPr/>
          <p:nvPr/>
        </p:nvGrpSpPr>
        <p:grpSpPr>
          <a:xfrm>
            <a:off x="5239063" y="2235101"/>
            <a:ext cx="1781370" cy="1053993"/>
            <a:chOff x="838200" y="3013675"/>
            <a:chExt cx="1781370" cy="1053993"/>
          </a:xfrm>
        </p:grpSpPr>
        <p:sp>
          <p:nvSpPr>
            <p:cNvPr id="75"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76"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spTree>
    <p:extLst>
      <p:ext uri="{BB962C8B-B14F-4D97-AF65-F5344CB8AC3E}">
        <p14:creationId xmlns:p14="http://schemas.microsoft.com/office/powerpoint/2010/main" val="3640326729"/>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5-Step Chevron Process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163</a:t>
            </a:fld>
            <a:endParaRPr lang="en-US"/>
          </a:p>
        </p:txBody>
      </p:sp>
      <p:sp>
        <p:nvSpPr>
          <p:cNvPr id="7" name="Freeform 6"/>
          <p:cNvSpPr>
            <a:spLocks/>
          </p:cNvSpPr>
          <p:nvPr/>
        </p:nvSpPr>
        <p:spPr bwMode="auto">
          <a:xfrm>
            <a:off x="1786515" y="2829734"/>
            <a:ext cx="2032944" cy="1470343"/>
          </a:xfrm>
          <a:custGeom>
            <a:avLst/>
            <a:gdLst>
              <a:gd name="T0" fmla="*/ 304 w 395"/>
              <a:gd name="T1" fmla="*/ 283 h 298"/>
              <a:gd name="T2" fmla="*/ 274 w 395"/>
              <a:gd name="T3" fmla="*/ 298 h 298"/>
              <a:gd name="T4" fmla="*/ 13 w 395"/>
              <a:gd name="T5" fmla="*/ 298 h 298"/>
              <a:gd name="T6" fmla="*/ 6 w 395"/>
              <a:gd name="T7" fmla="*/ 283 h 298"/>
              <a:gd name="T8" fmla="*/ 92 w 395"/>
              <a:gd name="T9" fmla="*/ 164 h 298"/>
              <a:gd name="T10" fmla="*/ 92 w 395"/>
              <a:gd name="T11" fmla="*/ 134 h 298"/>
              <a:gd name="T12" fmla="*/ 6 w 395"/>
              <a:gd name="T13" fmla="*/ 15 h 298"/>
              <a:gd name="T14" fmla="*/ 13 w 395"/>
              <a:gd name="T15" fmla="*/ 0 h 298"/>
              <a:gd name="T16" fmla="*/ 274 w 395"/>
              <a:gd name="T17" fmla="*/ 0 h 298"/>
              <a:gd name="T18" fmla="*/ 304 w 395"/>
              <a:gd name="T19" fmla="*/ 15 h 298"/>
              <a:gd name="T20" fmla="*/ 390 w 395"/>
              <a:gd name="T21" fmla="*/ 134 h 298"/>
              <a:gd name="T22" fmla="*/ 390 w 395"/>
              <a:gd name="T23" fmla="*/ 164 h 298"/>
              <a:gd name="T24" fmla="*/ 304 w 395"/>
              <a:gd name="T25" fmla="*/ 28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5" h="298">
                <a:moveTo>
                  <a:pt x="304" y="283"/>
                </a:moveTo>
                <a:cubicBezTo>
                  <a:pt x="298" y="291"/>
                  <a:pt x="285" y="298"/>
                  <a:pt x="274" y="298"/>
                </a:cubicBezTo>
                <a:cubicBezTo>
                  <a:pt x="13" y="298"/>
                  <a:pt x="13" y="298"/>
                  <a:pt x="13" y="298"/>
                </a:cubicBezTo>
                <a:cubicBezTo>
                  <a:pt x="3" y="298"/>
                  <a:pt x="0" y="291"/>
                  <a:pt x="6" y="283"/>
                </a:cubicBezTo>
                <a:cubicBezTo>
                  <a:pt x="92" y="164"/>
                  <a:pt x="92" y="164"/>
                  <a:pt x="92" y="164"/>
                </a:cubicBezTo>
                <a:cubicBezTo>
                  <a:pt x="97" y="156"/>
                  <a:pt x="97" y="142"/>
                  <a:pt x="92" y="134"/>
                </a:cubicBezTo>
                <a:cubicBezTo>
                  <a:pt x="6" y="15"/>
                  <a:pt x="6" y="15"/>
                  <a:pt x="6" y="15"/>
                </a:cubicBezTo>
                <a:cubicBezTo>
                  <a:pt x="0" y="7"/>
                  <a:pt x="3" y="0"/>
                  <a:pt x="13" y="0"/>
                </a:cubicBezTo>
                <a:cubicBezTo>
                  <a:pt x="274" y="0"/>
                  <a:pt x="274" y="0"/>
                  <a:pt x="274" y="0"/>
                </a:cubicBezTo>
                <a:cubicBezTo>
                  <a:pt x="285" y="0"/>
                  <a:pt x="298" y="7"/>
                  <a:pt x="304" y="15"/>
                </a:cubicBezTo>
                <a:cubicBezTo>
                  <a:pt x="390" y="134"/>
                  <a:pt x="390" y="134"/>
                  <a:pt x="390" y="134"/>
                </a:cubicBezTo>
                <a:cubicBezTo>
                  <a:pt x="395" y="142"/>
                  <a:pt x="395" y="156"/>
                  <a:pt x="390" y="164"/>
                </a:cubicBezTo>
                <a:lnTo>
                  <a:pt x="304" y="283"/>
                </a:lnTo>
                <a:close/>
              </a:path>
            </a:pathLst>
          </a:custGeom>
          <a:solidFill>
            <a:schemeClr val="accent1"/>
          </a:solidFill>
          <a:ln w="19050">
            <a:solidFill>
              <a:schemeClr val="bg1"/>
            </a:solidFill>
            <a:round/>
            <a:headEnd/>
            <a:tailEnd/>
          </a:ln>
          <a:extLst/>
        </p:spPr>
        <p:txBody>
          <a:bodyPr vert="horz" wrap="square" lIns="91440" tIns="45720" rIns="91440" bIns="45720" numCol="1" anchor="ctr"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5000" smtClean="0">
                <a:solidFill>
                  <a:schemeClr val="accent1">
                    <a:lumMod val="60000"/>
                    <a:lumOff val="40000"/>
                  </a:schemeClr>
                </a:solidFill>
                <a:latin typeface="FontAwesome" pitchFamily="2" charset="0"/>
              </a:rPr>
              <a:t></a:t>
            </a:r>
            <a:endParaRPr lang="en-US" sz="5000">
              <a:solidFill>
                <a:schemeClr val="accent1">
                  <a:lumMod val="60000"/>
                  <a:lumOff val="40000"/>
                </a:schemeClr>
              </a:solidFill>
              <a:latin typeface="FontAwesome" pitchFamily="2" charset="0"/>
            </a:endParaRPr>
          </a:p>
        </p:txBody>
      </p:sp>
      <p:sp>
        <p:nvSpPr>
          <p:cNvPr id="8" name="Freeform 7"/>
          <p:cNvSpPr>
            <a:spLocks/>
          </p:cNvSpPr>
          <p:nvPr/>
        </p:nvSpPr>
        <p:spPr bwMode="auto">
          <a:xfrm>
            <a:off x="3429217" y="2829734"/>
            <a:ext cx="2039467" cy="1470343"/>
          </a:xfrm>
          <a:custGeom>
            <a:avLst/>
            <a:gdLst>
              <a:gd name="T0" fmla="*/ 304 w 396"/>
              <a:gd name="T1" fmla="*/ 283 h 298"/>
              <a:gd name="T2" fmla="*/ 275 w 396"/>
              <a:gd name="T3" fmla="*/ 298 h 298"/>
              <a:gd name="T4" fmla="*/ 14 w 396"/>
              <a:gd name="T5" fmla="*/ 298 h 298"/>
              <a:gd name="T6" fmla="*/ 6 w 396"/>
              <a:gd name="T7" fmla="*/ 283 h 298"/>
              <a:gd name="T8" fmla="*/ 92 w 396"/>
              <a:gd name="T9" fmla="*/ 164 h 298"/>
              <a:gd name="T10" fmla="*/ 92 w 396"/>
              <a:gd name="T11" fmla="*/ 134 h 298"/>
              <a:gd name="T12" fmla="*/ 6 w 396"/>
              <a:gd name="T13" fmla="*/ 15 h 298"/>
              <a:gd name="T14" fmla="*/ 14 w 396"/>
              <a:gd name="T15" fmla="*/ 0 h 298"/>
              <a:gd name="T16" fmla="*/ 275 w 396"/>
              <a:gd name="T17" fmla="*/ 0 h 298"/>
              <a:gd name="T18" fmla="*/ 304 w 396"/>
              <a:gd name="T19" fmla="*/ 15 h 298"/>
              <a:gd name="T20" fmla="*/ 390 w 396"/>
              <a:gd name="T21" fmla="*/ 134 h 298"/>
              <a:gd name="T22" fmla="*/ 390 w 396"/>
              <a:gd name="T23" fmla="*/ 164 h 298"/>
              <a:gd name="T24" fmla="*/ 304 w 396"/>
              <a:gd name="T25" fmla="*/ 28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 h="298">
                <a:moveTo>
                  <a:pt x="304" y="283"/>
                </a:moveTo>
                <a:cubicBezTo>
                  <a:pt x="298" y="291"/>
                  <a:pt x="285" y="298"/>
                  <a:pt x="275" y="298"/>
                </a:cubicBezTo>
                <a:cubicBezTo>
                  <a:pt x="14" y="298"/>
                  <a:pt x="14" y="298"/>
                  <a:pt x="14" y="298"/>
                </a:cubicBezTo>
                <a:cubicBezTo>
                  <a:pt x="4" y="298"/>
                  <a:pt x="0" y="291"/>
                  <a:pt x="6" y="283"/>
                </a:cubicBezTo>
                <a:cubicBezTo>
                  <a:pt x="92" y="164"/>
                  <a:pt x="92" y="164"/>
                  <a:pt x="92" y="164"/>
                </a:cubicBezTo>
                <a:cubicBezTo>
                  <a:pt x="98" y="156"/>
                  <a:pt x="98" y="142"/>
                  <a:pt x="92" y="134"/>
                </a:cubicBezTo>
                <a:cubicBezTo>
                  <a:pt x="6" y="15"/>
                  <a:pt x="6" y="15"/>
                  <a:pt x="6" y="15"/>
                </a:cubicBezTo>
                <a:cubicBezTo>
                  <a:pt x="0" y="7"/>
                  <a:pt x="4" y="0"/>
                  <a:pt x="14" y="0"/>
                </a:cubicBezTo>
                <a:cubicBezTo>
                  <a:pt x="275" y="0"/>
                  <a:pt x="275" y="0"/>
                  <a:pt x="275" y="0"/>
                </a:cubicBezTo>
                <a:cubicBezTo>
                  <a:pt x="285" y="0"/>
                  <a:pt x="298" y="7"/>
                  <a:pt x="304" y="15"/>
                </a:cubicBezTo>
                <a:cubicBezTo>
                  <a:pt x="390" y="134"/>
                  <a:pt x="390" y="134"/>
                  <a:pt x="390" y="134"/>
                </a:cubicBezTo>
                <a:cubicBezTo>
                  <a:pt x="396" y="142"/>
                  <a:pt x="396" y="156"/>
                  <a:pt x="390" y="164"/>
                </a:cubicBezTo>
                <a:lnTo>
                  <a:pt x="304" y="283"/>
                </a:lnTo>
                <a:close/>
              </a:path>
            </a:pathLst>
          </a:custGeom>
          <a:solidFill>
            <a:schemeClr val="accent2"/>
          </a:solidFill>
          <a:ln w="19050">
            <a:solidFill>
              <a:schemeClr val="bg1"/>
            </a:solidFill>
            <a:round/>
            <a:headEnd/>
            <a:tailEnd/>
          </a:ln>
          <a:extLst/>
        </p:spPr>
        <p:txBody>
          <a:bodyPr vert="horz" wrap="square" lIns="91440" tIns="45720" rIns="91440" bIns="45720" numCol="1" anchor="ctr"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5000" smtClean="0">
                <a:solidFill>
                  <a:schemeClr val="tx1">
                    <a:lumMod val="50000"/>
                    <a:lumOff val="50000"/>
                  </a:schemeClr>
                </a:solidFill>
                <a:latin typeface="FontAwesome" pitchFamily="2" charset="0"/>
              </a:rPr>
              <a:t></a:t>
            </a:r>
            <a:endParaRPr lang="en-US" sz="5000">
              <a:solidFill>
                <a:schemeClr val="tx1">
                  <a:lumMod val="50000"/>
                  <a:lumOff val="50000"/>
                </a:schemeClr>
              </a:solidFill>
              <a:latin typeface="FontAwesome" pitchFamily="2" charset="0"/>
            </a:endParaRPr>
          </a:p>
        </p:txBody>
      </p:sp>
      <p:sp>
        <p:nvSpPr>
          <p:cNvPr id="9" name="Freeform 8"/>
          <p:cNvSpPr>
            <a:spLocks/>
          </p:cNvSpPr>
          <p:nvPr/>
        </p:nvSpPr>
        <p:spPr bwMode="auto">
          <a:xfrm>
            <a:off x="5078442" y="2829734"/>
            <a:ext cx="2037293" cy="1470343"/>
          </a:xfrm>
          <a:custGeom>
            <a:avLst/>
            <a:gdLst>
              <a:gd name="T0" fmla="*/ 304 w 396"/>
              <a:gd name="T1" fmla="*/ 283 h 298"/>
              <a:gd name="T2" fmla="*/ 275 w 396"/>
              <a:gd name="T3" fmla="*/ 298 h 298"/>
              <a:gd name="T4" fmla="*/ 14 w 396"/>
              <a:gd name="T5" fmla="*/ 298 h 298"/>
              <a:gd name="T6" fmla="*/ 6 w 396"/>
              <a:gd name="T7" fmla="*/ 283 h 298"/>
              <a:gd name="T8" fmla="*/ 92 w 396"/>
              <a:gd name="T9" fmla="*/ 164 h 298"/>
              <a:gd name="T10" fmla="*/ 92 w 396"/>
              <a:gd name="T11" fmla="*/ 134 h 298"/>
              <a:gd name="T12" fmla="*/ 6 w 396"/>
              <a:gd name="T13" fmla="*/ 15 h 298"/>
              <a:gd name="T14" fmla="*/ 14 w 396"/>
              <a:gd name="T15" fmla="*/ 0 h 298"/>
              <a:gd name="T16" fmla="*/ 275 w 396"/>
              <a:gd name="T17" fmla="*/ 0 h 298"/>
              <a:gd name="T18" fmla="*/ 304 w 396"/>
              <a:gd name="T19" fmla="*/ 15 h 298"/>
              <a:gd name="T20" fmla="*/ 390 w 396"/>
              <a:gd name="T21" fmla="*/ 134 h 298"/>
              <a:gd name="T22" fmla="*/ 390 w 396"/>
              <a:gd name="T23" fmla="*/ 164 h 298"/>
              <a:gd name="T24" fmla="*/ 304 w 396"/>
              <a:gd name="T25" fmla="*/ 28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 h="298">
                <a:moveTo>
                  <a:pt x="304" y="283"/>
                </a:moveTo>
                <a:cubicBezTo>
                  <a:pt x="298" y="291"/>
                  <a:pt x="285" y="298"/>
                  <a:pt x="275" y="298"/>
                </a:cubicBezTo>
                <a:cubicBezTo>
                  <a:pt x="14" y="298"/>
                  <a:pt x="14" y="298"/>
                  <a:pt x="14" y="298"/>
                </a:cubicBezTo>
                <a:cubicBezTo>
                  <a:pt x="4" y="298"/>
                  <a:pt x="0" y="291"/>
                  <a:pt x="6" y="283"/>
                </a:cubicBezTo>
                <a:cubicBezTo>
                  <a:pt x="92" y="164"/>
                  <a:pt x="92" y="164"/>
                  <a:pt x="92" y="164"/>
                </a:cubicBezTo>
                <a:cubicBezTo>
                  <a:pt x="98" y="156"/>
                  <a:pt x="98" y="142"/>
                  <a:pt x="92" y="134"/>
                </a:cubicBezTo>
                <a:cubicBezTo>
                  <a:pt x="6" y="15"/>
                  <a:pt x="6" y="15"/>
                  <a:pt x="6" y="15"/>
                </a:cubicBezTo>
                <a:cubicBezTo>
                  <a:pt x="0" y="7"/>
                  <a:pt x="4" y="0"/>
                  <a:pt x="14" y="0"/>
                </a:cubicBezTo>
                <a:cubicBezTo>
                  <a:pt x="275" y="0"/>
                  <a:pt x="275" y="0"/>
                  <a:pt x="275" y="0"/>
                </a:cubicBezTo>
                <a:cubicBezTo>
                  <a:pt x="285" y="0"/>
                  <a:pt x="298" y="7"/>
                  <a:pt x="304" y="15"/>
                </a:cubicBezTo>
                <a:cubicBezTo>
                  <a:pt x="390" y="134"/>
                  <a:pt x="390" y="134"/>
                  <a:pt x="390" y="134"/>
                </a:cubicBezTo>
                <a:cubicBezTo>
                  <a:pt x="396" y="142"/>
                  <a:pt x="396" y="156"/>
                  <a:pt x="390" y="164"/>
                </a:cubicBezTo>
                <a:lnTo>
                  <a:pt x="304" y="283"/>
                </a:lnTo>
                <a:close/>
              </a:path>
            </a:pathLst>
          </a:custGeom>
          <a:solidFill>
            <a:schemeClr val="accent3"/>
          </a:solidFill>
          <a:ln w="19050">
            <a:solidFill>
              <a:schemeClr val="bg1"/>
            </a:solidFill>
            <a:round/>
            <a:headEnd/>
            <a:tailEnd/>
          </a:ln>
          <a:extLst/>
        </p:spPr>
        <p:txBody>
          <a:bodyPr vert="horz" wrap="square" lIns="91440" tIns="45720" rIns="91440" bIns="45720" numCol="1" anchor="ctr"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5000" smtClean="0">
                <a:solidFill>
                  <a:schemeClr val="accent3">
                    <a:lumMod val="40000"/>
                    <a:lumOff val="60000"/>
                  </a:schemeClr>
                </a:solidFill>
                <a:latin typeface="FontAwesome" pitchFamily="2" charset="0"/>
              </a:rPr>
              <a:t></a:t>
            </a:r>
            <a:endParaRPr lang="en-US" sz="5000">
              <a:solidFill>
                <a:schemeClr val="accent3">
                  <a:lumMod val="40000"/>
                  <a:lumOff val="60000"/>
                </a:schemeClr>
              </a:solidFill>
              <a:latin typeface="FontAwesome" pitchFamily="2" charset="0"/>
            </a:endParaRPr>
          </a:p>
        </p:txBody>
      </p:sp>
      <p:sp>
        <p:nvSpPr>
          <p:cNvPr id="10" name="Freeform 9"/>
          <p:cNvSpPr>
            <a:spLocks/>
          </p:cNvSpPr>
          <p:nvPr/>
        </p:nvSpPr>
        <p:spPr bwMode="auto">
          <a:xfrm>
            <a:off x="6725493" y="2829734"/>
            <a:ext cx="2032944" cy="1470343"/>
          </a:xfrm>
          <a:custGeom>
            <a:avLst/>
            <a:gdLst>
              <a:gd name="T0" fmla="*/ 304 w 395"/>
              <a:gd name="T1" fmla="*/ 283 h 298"/>
              <a:gd name="T2" fmla="*/ 274 w 395"/>
              <a:gd name="T3" fmla="*/ 298 h 298"/>
              <a:gd name="T4" fmla="*/ 13 w 395"/>
              <a:gd name="T5" fmla="*/ 298 h 298"/>
              <a:gd name="T6" fmla="*/ 6 w 395"/>
              <a:gd name="T7" fmla="*/ 283 h 298"/>
              <a:gd name="T8" fmla="*/ 91 w 395"/>
              <a:gd name="T9" fmla="*/ 164 h 298"/>
              <a:gd name="T10" fmla="*/ 91 w 395"/>
              <a:gd name="T11" fmla="*/ 134 h 298"/>
              <a:gd name="T12" fmla="*/ 6 w 395"/>
              <a:gd name="T13" fmla="*/ 15 h 298"/>
              <a:gd name="T14" fmla="*/ 13 w 395"/>
              <a:gd name="T15" fmla="*/ 0 h 298"/>
              <a:gd name="T16" fmla="*/ 274 w 395"/>
              <a:gd name="T17" fmla="*/ 0 h 298"/>
              <a:gd name="T18" fmla="*/ 304 w 395"/>
              <a:gd name="T19" fmla="*/ 15 h 298"/>
              <a:gd name="T20" fmla="*/ 389 w 395"/>
              <a:gd name="T21" fmla="*/ 134 h 298"/>
              <a:gd name="T22" fmla="*/ 389 w 395"/>
              <a:gd name="T23" fmla="*/ 164 h 298"/>
              <a:gd name="T24" fmla="*/ 304 w 395"/>
              <a:gd name="T25" fmla="*/ 28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5" h="298">
                <a:moveTo>
                  <a:pt x="304" y="283"/>
                </a:moveTo>
                <a:cubicBezTo>
                  <a:pt x="298" y="291"/>
                  <a:pt x="284" y="298"/>
                  <a:pt x="274" y="298"/>
                </a:cubicBezTo>
                <a:cubicBezTo>
                  <a:pt x="13" y="298"/>
                  <a:pt x="13" y="298"/>
                  <a:pt x="13" y="298"/>
                </a:cubicBezTo>
                <a:cubicBezTo>
                  <a:pt x="3" y="298"/>
                  <a:pt x="0" y="291"/>
                  <a:pt x="6" y="283"/>
                </a:cubicBezTo>
                <a:cubicBezTo>
                  <a:pt x="91" y="164"/>
                  <a:pt x="91" y="164"/>
                  <a:pt x="91" y="164"/>
                </a:cubicBezTo>
                <a:cubicBezTo>
                  <a:pt x="97" y="156"/>
                  <a:pt x="97" y="142"/>
                  <a:pt x="91" y="134"/>
                </a:cubicBezTo>
                <a:cubicBezTo>
                  <a:pt x="6" y="15"/>
                  <a:pt x="6" y="15"/>
                  <a:pt x="6" y="15"/>
                </a:cubicBezTo>
                <a:cubicBezTo>
                  <a:pt x="0" y="7"/>
                  <a:pt x="3" y="0"/>
                  <a:pt x="13" y="0"/>
                </a:cubicBezTo>
                <a:cubicBezTo>
                  <a:pt x="274" y="0"/>
                  <a:pt x="274" y="0"/>
                  <a:pt x="274" y="0"/>
                </a:cubicBezTo>
                <a:cubicBezTo>
                  <a:pt x="284" y="0"/>
                  <a:pt x="298" y="7"/>
                  <a:pt x="304" y="15"/>
                </a:cubicBezTo>
                <a:cubicBezTo>
                  <a:pt x="389" y="134"/>
                  <a:pt x="389" y="134"/>
                  <a:pt x="389" y="134"/>
                </a:cubicBezTo>
                <a:cubicBezTo>
                  <a:pt x="395" y="142"/>
                  <a:pt x="395" y="156"/>
                  <a:pt x="389" y="164"/>
                </a:cubicBezTo>
                <a:lnTo>
                  <a:pt x="304" y="283"/>
                </a:lnTo>
                <a:close/>
              </a:path>
            </a:pathLst>
          </a:custGeom>
          <a:solidFill>
            <a:schemeClr val="accent4"/>
          </a:solidFill>
          <a:ln w="19050">
            <a:solidFill>
              <a:schemeClr val="bg1"/>
            </a:solidFill>
            <a:round/>
            <a:headEnd/>
            <a:tailEnd/>
          </a:ln>
          <a:extLst/>
        </p:spPr>
        <p:txBody>
          <a:bodyPr vert="horz" wrap="square" lIns="91440" tIns="45720" rIns="91440" bIns="45720" numCol="1" anchor="ctr"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5000" smtClean="0">
                <a:solidFill>
                  <a:schemeClr val="accent4">
                    <a:lumMod val="60000"/>
                    <a:lumOff val="40000"/>
                  </a:schemeClr>
                </a:solidFill>
                <a:latin typeface="FontAwesome" pitchFamily="2" charset="0"/>
              </a:rPr>
              <a:t></a:t>
            </a:r>
            <a:endParaRPr lang="en-US" sz="5000">
              <a:solidFill>
                <a:schemeClr val="accent4">
                  <a:lumMod val="60000"/>
                  <a:lumOff val="40000"/>
                </a:schemeClr>
              </a:solidFill>
              <a:latin typeface="FontAwesome" pitchFamily="2" charset="0"/>
            </a:endParaRPr>
          </a:p>
        </p:txBody>
      </p:sp>
      <p:sp>
        <p:nvSpPr>
          <p:cNvPr id="11" name="Freeform 10"/>
          <p:cNvSpPr>
            <a:spLocks/>
          </p:cNvSpPr>
          <p:nvPr/>
        </p:nvSpPr>
        <p:spPr bwMode="auto">
          <a:xfrm>
            <a:off x="8368193" y="2829734"/>
            <a:ext cx="2037293" cy="1470343"/>
          </a:xfrm>
          <a:custGeom>
            <a:avLst/>
            <a:gdLst>
              <a:gd name="T0" fmla="*/ 304 w 396"/>
              <a:gd name="T1" fmla="*/ 283 h 298"/>
              <a:gd name="T2" fmla="*/ 275 w 396"/>
              <a:gd name="T3" fmla="*/ 298 h 298"/>
              <a:gd name="T4" fmla="*/ 14 w 396"/>
              <a:gd name="T5" fmla="*/ 298 h 298"/>
              <a:gd name="T6" fmla="*/ 6 w 396"/>
              <a:gd name="T7" fmla="*/ 283 h 298"/>
              <a:gd name="T8" fmla="*/ 92 w 396"/>
              <a:gd name="T9" fmla="*/ 164 h 298"/>
              <a:gd name="T10" fmla="*/ 92 w 396"/>
              <a:gd name="T11" fmla="*/ 134 h 298"/>
              <a:gd name="T12" fmla="*/ 6 w 396"/>
              <a:gd name="T13" fmla="*/ 15 h 298"/>
              <a:gd name="T14" fmla="*/ 14 w 396"/>
              <a:gd name="T15" fmla="*/ 0 h 298"/>
              <a:gd name="T16" fmla="*/ 275 w 396"/>
              <a:gd name="T17" fmla="*/ 0 h 298"/>
              <a:gd name="T18" fmla="*/ 304 w 396"/>
              <a:gd name="T19" fmla="*/ 15 h 298"/>
              <a:gd name="T20" fmla="*/ 390 w 396"/>
              <a:gd name="T21" fmla="*/ 134 h 298"/>
              <a:gd name="T22" fmla="*/ 390 w 396"/>
              <a:gd name="T23" fmla="*/ 164 h 298"/>
              <a:gd name="T24" fmla="*/ 304 w 396"/>
              <a:gd name="T25" fmla="*/ 283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6" h="298">
                <a:moveTo>
                  <a:pt x="304" y="283"/>
                </a:moveTo>
                <a:cubicBezTo>
                  <a:pt x="298" y="291"/>
                  <a:pt x="285" y="298"/>
                  <a:pt x="275" y="298"/>
                </a:cubicBezTo>
                <a:cubicBezTo>
                  <a:pt x="14" y="298"/>
                  <a:pt x="14" y="298"/>
                  <a:pt x="14" y="298"/>
                </a:cubicBezTo>
                <a:cubicBezTo>
                  <a:pt x="4" y="298"/>
                  <a:pt x="0" y="291"/>
                  <a:pt x="6" y="283"/>
                </a:cubicBezTo>
                <a:cubicBezTo>
                  <a:pt x="92" y="164"/>
                  <a:pt x="92" y="164"/>
                  <a:pt x="92" y="164"/>
                </a:cubicBezTo>
                <a:cubicBezTo>
                  <a:pt x="98" y="156"/>
                  <a:pt x="98" y="142"/>
                  <a:pt x="92" y="134"/>
                </a:cubicBezTo>
                <a:cubicBezTo>
                  <a:pt x="6" y="15"/>
                  <a:pt x="6" y="15"/>
                  <a:pt x="6" y="15"/>
                </a:cubicBezTo>
                <a:cubicBezTo>
                  <a:pt x="0" y="7"/>
                  <a:pt x="4" y="0"/>
                  <a:pt x="14" y="0"/>
                </a:cubicBezTo>
                <a:cubicBezTo>
                  <a:pt x="275" y="0"/>
                  <a:pt x="275" y="0"/>
                  <a:pt x="275" y="0"/>
                </a:cubicBezTo>
                <a:cubicBezTo>
                  <a:pt x="285" y="0"/>
                  <a:pt x="298" y="7"/>
                  <a:pt x="304" y="15"/>
                </a:cubicBezTo>
                <a:cubicBezTo>
                  <a:pt x="390" y="134"/>
                  <a:pt x="390" y="134"/>
                  <a:pt x="390" y="134"/>
                </a:cubicBezTo>
                <a:cubicBezTo>
                  <a:pt x="396" y="142"/>
                  <a:pt x="396" y="156"/>
                  <a:pt x="390" y="164"/>
                </a:cubicBezTo>
                <a:lnTo>
                  <a:pt x="304" y="283"/>
                </a:lnTo>
                <a:close/>
              </a:path>
            </a:pathLst>
          </a:custGeom>
          <a:solidFill>
            <a:schemeClr val="accent5"/>
          </a:solidFill>
          <a:ln w="19050">
            <a:solidFill>
              <a:schemeClr val="bg1"/>
            </a:solidFill>
            <a:round/>
            <a:headEnd/>
            <a:tailEnd/>
          </a:ln>
          <a:extLst/>
        </p:spPr>
        <p:txBody>
          <a:bodyPr vert="horz" wrap="square" lIns="91440" tIns="45720" rIns="91440" bIns="45720" numCol="1" anchor="ctr" anchorCtr="0" compatLnSpc="1">
            <a:prstTxWarp prst="textNoShape">
              <a:avLst/>
            </a:prstTxWarp>
          </a:bodyPr>
          <a:ls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sz="5000" smtClean="0">
                <a:solidFill>
                  <a:schemeClr val="accent5">
                    <a:lumMod val="60000"/>
                    <a:lumOff val="40000"/>
                  </a:schemeClr>
                </a:solidFill>
                <a:latin typeface="FontAwesome" pitchFamily="2" charset="0"/>
              </a:rPr>
              <a:t></a:t>
            </a:r>
            <a:endParaRPr lang="en-US" sz="5000">
              <a:solidFill>
                <a:schemeClr val="accent5">
                  <a:lumMod val="60000"/>
                  <a:lumOff val="40000"/>
                </a:schemeClr>
              </a:solidFill>
              <a:latin typeface="FontAwesome" pitchFamily="2" charset="0"/>
            </a:endParaRPr>
          </a:p>
        </p:txBody>
      </p:sp>
      <p:sp>
        <p:nvSpPr>
          <p:cNvPr id="13" name="Text Placeholder 7"/>
          <p:cNvSpPr txBox="1">
            <a:spLocks/>
          </p:cNvSpPr>
          <p:nvPr/>
        </p:nvSpPr>
        <p:spPr>
          <a:xfrm>
            <a:off x="8981921" y="1900012"/>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smtClean="0">
                <a:solidFill>
                  <a:schemeClr val="bg2">
                    <a:lumMod val="60000"/>
                    <a:lumOff val="40000"/>
                  </a:schemeClr>
                </a:solidFill>
              </a:rPr>
              <a:t>05</a:t>
            </a:r>
            <a:endParaRPr lang="en-US" dirty="0">
              <a:solidFill>
                <a:schemeClr val="bg2">
                  <a:lumMod val="60000"/>
                  <a:lumOff val="40000"/>
                </a:schemeClr>
              </a:solidFill>
            </a:endParaRPr>
          </a:p>
        </p:txBody>
      </p:sp>
      <p:sp>
        <p:nvSpPr>
          <p:cNvPr id="14" name="Text Placeholder 7"/>
          <p:cNvSpPr txBox="1">
            <a:spLocks/>
          </p:cNvSpPr>
          <p:nvPr/>
        </p:nvSpPr>
        <p:spPr>
          <a:xfrm>
            <a:off x="5689995" y="1900012"/>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solidFill>
                  <a:schemeClr val="bg2">
                    <a:lumMod val="60000"/>
                    <a:lumOff val="40000"/>
                  </a:schemeClr>
                </a:solidFill>
              </a:rPr>
              <a:t>03</a:t>
            </a:r>
          </a:p>
        </p:txBody>
      </p:sp>
      <p:sp>
        <p:nvSpPr>
          <p:cNvPr id="15" name="Text Placeholder 7"/>
          <p:cNvSpPr txBox="1">
            <a:spLocks/>
          </p:cNvSpPr>
          <p:nvPr/>
        </p:nvSpPr>
        <p:spPr>
          <a:xfrm>
            <a:off x="4044032" y="1900012"/>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solidFill>
                  <a:schemeClr val="bg2">
                    <a:lumMod val="60000"/>
                    <a:lumOff val="40000"/>
                  </a:schemeClr>
                </a:solidFill>
              </a:rPr>
              <a:t>02</a:t>
            </a:r>
          </a:p>
        </p:txBody>
      </p:sp>
      <p:sp>
        <p:nvSpPr>
          <p:cNvPr id="16" name="Text Placeholder 7"/>
          <p:cNvSpPr txBox="1">
            <a:spLocks/>
          </p:cNvSpPr>
          <p:nvPr/>
        </p:nvSpPr>
        <p:spPr>
          <a:xfrm>
            <a:off x="2398069" y="1900012"/>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dirty="0">
                <a:solidFill>
                  <a:schemeClr val="bg2">
                    <a:lumMod val="60000"/>
                    <a:lumOff val="40000"/>
                  </a:schemeClr>
                </a:solidFill>
              </a:rPr>
              <a:t>01</a:t>
            </a:r>
          </a:p>
        </p:txBody>
      </p:sp>
      <p:sp>
        <p:nvSpPr>
          <p:cNvPr id="17" name="Text Placeholder 7"/>
          <p:cNvSpPr txBox="1">
            <a:spLocks/>
          </p:cNvSpPr>
          <p:nvPr/>
        </p:nvSpPr>
        <p:spPr>
          <a:xfrm>
            <a:off x="7335958" y="1900012"/>
            <a:ext cx="809837" cy="830997"/>
          </a:xfrm>
          <a:prstGeom prst="rect">
            <a:avLst/>
          </a:prstGeom>
        </p:spPr>
        <p:txBody>
          <a:bodyPr wrap="none" anchor="ctr">
            <a:spAutoFit/>
          </a:bodyPr>
          <a:lstStyle>
            <a:defPPr>
              <a:defRPr lang="en-US"/>
            </a:defPPr>
            <a:lvl1pPr algn="ctr">
              <a:defRPr sz="4800" b="1">
                <a:solidFill>
                  <a:schemeClr val="bg2">
                    <a:lumMod val="75000"/>
                  </a:schemeClr>
                </a:solidFill>
              </a:defRPr>
            </a:lvl1pPr>
          </a:lstStyle>
          <a:p>
            <a:r>
              <a:rPr lang="en-US" smtClean="0">
                <a:solidFill>
                  <a:schemeClr val="bg2">
                    <a:lumMod val="60000"/>
                    <a:lumOff val="40000"/>
                  </a:schemeClr>
                </a:solidFill>
              </a:rPr>
              <a:t>04</a:t>
            </a:r>
            <a:endParaRPr lang="en-US" dirty="0">
              <a:solidFill>
                <a:schemeClr val="bg2">
                  <a:lumMod val="60000"/>
                  <a:lumOff val="40000"/>
                </a:schemeClr>
              </a:solidFill>
            </a:endParaRPr>
          </a:p>
        </p:txBody>
      </p:sp>
      <p:grpSp>
        <p:nvGrpSpPr>
          <p:cNvPr id="19" name="Group 18"/>
          <p:cNvGrpSpPr/>
          <p:nvPr/>
        </p:nvGrpSpPr>
        <p:grpSpPr>
          <a:xfrm>
            <a:off x="2061475" y="4398802"/>
            <a:ext cx="1483024" cy="1084770"/>
            <a:chOff x="838200" y="3013675"/>
            <a:chExt cx="1781370" cy="1084770"/>
          </a:xfrm>
        </p:grpSpPr>
        <p:sp>
          <p:nvSpPr>
            <p:cNvPr id="20" name="Rectangle 1436"/>
            <p:cNvSpPr>
              <a:spLocks noChangeArrowheads="1"/>
            </p:cNvSpPr>
            <p:nvPr/>
          </p:nvSpPr>
          <p:spPr bwMode="auto">
            <a:xfrm>
              <a:off x="838200" y="3013675"/>
              <a:ext cx="1781369" cy="338554"/>
            </a:xfrm>
            <a:prstGeom prst="rect">
              <a:avLst/>
            </a:prstGeom>
            <a:extLst/>
          </p:spPr>
          <p:txBody>
            <a:bodyPr vert="horz" wrap="square" lIns="91440" tIns="45720" rIns="91440" bIns="45720" rtlCol="0">
              <a:spAutoFit/>
            </a:bodyPr>
            <a:lstStyle/>
            <a:p>
              <a:pPr algn="just">
                <a:buFont typeface="Arial" pitchFamily="34" charset="0"/>
                <a:buNone/>
              </a:pPr>
              <a:r>
                <a:rPr lang="en-US" sz="1600" b="1">
                  <a:solidFill>
                    <a:srgbClr val="273339"/>
                  </a:solidFill>
                </a:rPr>
                <a:t>Lorem </a:t>
              </a:r>
              <a:r>
                <a:rPr lang="en-US" sz="1600" b="1" smtClean="0">
                  <a:solidFill>
                    <a:srgbClr val="273339"/>
                  </a:solidFill>
                </a:rPr>
                <a:t>Ipsum</a:t>
              </a:r>
              <a:endParaRPr lang="en-US" sz="1600" b="1">
                <a:solidFill>
                  <a:srgbClr val="273339"/>
                </a:solidFill>
              </a:endParaRPr>
            </a:p>
          </p:txBody>
        </p:sp>
        <p:sp>
          <p:nvSpPr>
            <p:cNvPr id="21" name="Content Placeholder 2"/>
            <p:cNvSpPr txBox="1">
              <a:spLocks/>
            </p:cNvSpPr>
            <p:nvPr/>
          </p:nvSpPr>
          <p:spPr>
            <a:xfrm>
              <a:off x="838200" y="3329004"/>
              <a:ext cx="1781370"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100">
                  <a:solidFill>
                    <a:schemeClr val="bg2"/>
                  </a:solidFill>
                </a:rPr>
                <a:t>Lorem ipsum dolor sit amet, nec an dictas equidem appellantur, ut has commune accommodare</a:t>
              </a:r>
              <a:r>
                <a:rPr lang="en-US" sz="1100" smtClean="0">
                  <a:solidFill>
                    <a:schemeClr val="bg2"/>
                  </a:solidFill>
                </a:rPr>
                <a:t>.</a:t>
              </a:r>
              <a:endParaRPr lang="en-US" sz="1100">
                <a:solidFill>
                  <a:schemeClr val="bg2"/>
                </a:solidFill>
              </a:endParaRPr>
            </a:p>
          </p:txBody>
        </p:sp>
      </p:grpSp>
      <p:grpSp>
        <p:nvGrpSpPr>
          <p:cNvPr id="22" name="Group 21"/>
          <p:cNvGrpSpPr/>
          <p:nvPr/>
        </p:nvGrpSpPr>
        <p:grpSpPr>
          <a:xfrm>
            <a:off x="3707438" y="4398802"/>
            <a:ext cx="1483024" cy="1084770"/>
            <a:chOff x="838200" y="3013675"/>
            <a:chExt cx="1781370" cy="1084770"/>
          </a:xfrm>
        </p:grpSpPr>
        <p:sp>
          <p:nvSpPr>
            <p:cNvPr id="23" name="Rectangle 1436"/>
            <p:cNvSpPr>
              <a:spLocks noChangeArrowheads="1"/>
            </p:cNvSpPr>
            <p:nvPr/>
          </p:nvSpPr>
          <p:spPr bwMode="auto">
            <a:xfrm>
              <a:off x="838200" y="3013675"/>
              <a:ext cx="1781369" cy="338554"/>
            </a:xfrm>
            <a:prstGeom prst="rect">
              <a:avLst/>
            </a:prstGeom>
            <a:extLst/>
          </p:spPr>
          <p:txBody>
            <a:bodyPr vert="horz" wrap="square" lIns="91440" tIns="45720" rIns="91440" bIns="45720" rtlCol="0">
              <a:spAutoFit/>
            </a:bodyPr>
            <a:lstStyle/>
            <a:p>
              <a:pPr algn="just">
                <a:buFont typeface="Arial" pitchFamily="34" charset="0"/>
                <a:buNone/>
              </a:pPr>
              <a:r>
                <a:rPr lang="en-US" sz="1600" b="1">
                  <a:solidFill>
                    <a:srgbClr val="273339"/>
                  </a:solidFill>
                </a:rPr>
                <a:t>Lorem </a:t>
              </a:r>
              <a:r>
                <a:rPr lang="en-US" sz="1600" b="1" smtClean="0">
                  <a:solidFill>
                    <a:srgbClr val="273339"/>
                  </a:solidFill>
                </a:rPr>
                <a:t>Ipsum</a:t>
              </a:r>
              <a:endParaRPr lang="en-US" sz="1600" b="1">
                <a:solidFill>
                  <a:srgbClr val="273339"/>
                </a:solidFill>
              </a:endParaRPr>
            </a:p>
          </p:txBody>
        </p:sp>
        <p:sp>
          <p:nvSpPr>
            <p:cNvPr id="24" name="Content Placeholder 2"/>
            <p:cNvSpPr txBox="1">
              <a:spLocks/>
            </p:cNvSpPr>
            <p:nvPr/>
          </p:nvSpPr>
          <p:spPr>
            <a:xfrm>
              <a:off x="838200" y="3329004"/>
              <a:ext cx="1781370"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100">
                  <a:solidFill>
                    <a:schemeClr val="bg2"/>
                  </a:solidFill>
                </a:rPr>
                <a:t>Lorem ipsum dolor sit amet, nec an dictas equidem appellantur, ut has commune accommodare</a:t>
              </a:r>
              <a:r>
                <a:rPr lang="en-US" sz="1100" smtClean="0">
                  <a:solidFill>
                    <a:schemeClr val="bg2"/>
                  </a:solidFill>
                </a:rPr>
                <a:t>.</a:t>
              </a:r>
              <a:endParaRPr lang="en-US" sz="1100">
                <a:solidFill>
                  <a:schemeClr val="bg2"/>
                </a:solidFill>
              </a:endParaRPr>
            </a:p>
          </p:txBody>
        </p:sp>
      </p:grpSp>
      <p:grpSp>
        <p:nvGrpSpPr>
          <p:cNvPr id="25" name="Group 24"/>
          <p:cNvGrpSpPr/>
          <p:nvPr/>
        </p:nvGrpSpPr>
        <p:grpSpPr>
          <a:xfrm>
            <a:off x="5353401" y="4398802"/>
            <a:ext cx="1483024" cy="1084770"/>
            <a:chOff x="838200" y="3013675"/>
            <a:chExt cx="1781370" cy="1084770"/>
          </a:xfrm>
        </p:grpSpPr>
        <p:sp>
          <p:nvSpPr>
            <p:cNvPr id="26" name="Rectangle 1436"/>
            <p:cNvSpPr>
              <a:spLocks noChangeArrowheads="1"/>
            </p:cNvSpPr>
            <p:nvPr/>
          </p:nvSpPr>
          <p:spPr bwMode="auto">
            <a:xfrm>
              <a:off x="838200" y="3013675"/>
              <a:ext cx="1781369" cy="338554"/>
            </a:xfrm>
            <a:prstGeom prst="rect">
              <a:avLst/>
            </a:prstGeom>
            <a:extLst/>
          </p:spPr>
          <p:txBody>
            <a:bodyPr vert="horz" wrap="square" lIns="91440" tIns="45720" rIns="91440" bIns="45720" rtlCol="0">
              <a:spAutoFit/>
            </a:bodyPr>
            <a:lstStyle/>
            <a:p>
              <a:pPr algn="just">
                <a:buFont typeface="Arial" pitchFamily="34" charset="0"/>
                <a:buNone/>
              </a:pPr>
              <a:r>
                <a:rPr lang="en-US" sz="1600" b="1">
                  <a:solidFill>
                    <a:srgbClr val="273339"/>
                  </a:solidFill>
                </a:rPr>
                <a:t>Lorem </a:t>
              </a:r>
              <a:r>
                <a:rPr lang="en-US" sz="1600" b="1" smtClean="0">
                  <a:solidFill>
                    <a:srgbClr val="273339"/>
                  </a:solidFill>
                </a:rPr>
                <a:t>Ipsum</a:t>
              </a:r>
              <a:endParaRPr lang="en-US" sz="1600" b="1">
                <a:solidFill>
                  <a:srgbClr val="273339"/>
                </a:solidFill>
              </a:endParaRPr>
            </a:p>
          </p:txBody>
        </p:sp>
        <p:sp>
          <p:nvSpPr>
            <p:cNvPr id="27" name="Content Placeholder 2"/>
            <p:cNvSpPr txBox="1">
              <a:spLocks/>
            </p:cNvSpPr>
            <p:nvPr/>
          </p:nvSpPr>
          <p:spPr>
            <a:xfrm>
              <a:off x="838200" y="3329004"/>
              <a:ext cx="1781370"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100">
                  <a:solidFill>
                    <a:schemeClr val="bg2"/>
                  </a:solidFill>
                </a:rPr>
                <a:t>Lorem ipsum dolor sit amet, nec an dictas equidem appellantur, ut has commune accommodare</a:t>
              </a:r>
              <a:r>
                <a:rPr lang="en-US" sz="1100" smtClean="0">
                  <a:solidFill>
                    <a:schemeClr val="bg2"/>
                  </a:solidFill>
                </a:rPr>
                <a:t>.</a:t>
              </a:r>
              <a:endParaRPr lang="en-US" sz="1100">
                <a:solidFill>
                  <a:schemeClr val="bg2"/>
                </a:solidFill>
              </a:endParaRPr>
            </a:p>
          </p:txBody>
        </p:sp>
      </p:grpSp>
      <p:grpSp>
        <p:nvGrpSpPr>
          <p:cNvPr id="28" name="Group 27"/>
          <p:cNvGrpSpPr/>
          <p:nvPr/>
        </p:nvGrpSpPr>
        <p:grpSpPr>
          <a:xfrm>
            <a:off x="6999364" y="4398802"/>
            <a:ext cx="1483024" cy="1084770"/>
            <a:chOff x="838200" y="3013675"/>
            <a:chExt cx="1781370" cy="1084770"/>
          </a:xfrm>
        </p:grpSpPr>
        <p:sp>
          <p:nvSpPr>
            <p:cNvPr id="29" name="Rectangle 1436"/>
            <p:cNvSpPr>
              <a:spLocks noChangeArrowheads="1"/>
            </p:cNvSpPr>
            <p:nvPr/>
          </p:nvSpPr>
          <p:spPr bwMode="auto">
            <a:xfrm>
              <a:off x="838200" y="3013675"/>
              <a:ext cx="1781369" cy="338554"/>
            </a:xfrm>
            <a:prstGeom prst="rect">
              <a:avLst/>
            </a:prstGeom>
            <a:extLst/>
          </p:spPr>
          <p:txBody>
            <a:bodyPr vert="horz" wrap="square" lIns="91440" tIns="45720" rIns="91440" bIns="45720" rtlCol="0">
              <a:spAutoFit/>
            </a:bodyPr>
            <a:lstStyle/>
            <a:p>
              <a:pPr algn="just">
                <a:buFont typeface="Arial" pitchFamily="34" charset="0"/>
                <a:buNone/>
              </a:pPr>
              <a:r>
                <a:rPr lang="en-US" sz="1600" b="1">
                  <a:solidFill>
                    <a:srgbClr val="273339"/>
                  </a:solidFill>
                </a:rPr>
                <a:t>Lorem </a:t>
              </a:r>
              <a:r>
                <a:rPr lang="en-US" sz="1600" b="1" smtClean="0">
                  <a:solidFill>
                    <a:srgbClr val="273339"/>
                  </a:solidFill>
                </a:rPr>
                <a:t>Ipsum</a:t>
              </a:r>
              <a:endParaRPr lang="en-US" sz="1600" b="1">
                <a:solidFill>
                  <a:srgbClr val="273339"/>
                </a:solidFill>
              </a:endParaRPr>
            </a:p>
          </p:txBody>
        </p:sp>
        <p:sp>
          <p:nvSpPr>
            <p:cNvPr id="30" name="Content Placeholder 2"/>
            <p:cNvSpPr txBox="1">
              <a:spLocks/>
            </p:cNvSpPr>
            <p:nvPr/>
          </p:nvSpPr>
          <p:spPr>
            <a:xfrm>
              <a:off x="838200" y="3329004"/>
              <a:ext cx="1781370"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100">
                  <a:solidFill>
                    <a:schemeClr val="bg2"/>
                  </a:solidFill>
                </a:rPr>
                <a:t>Lorem ipsum dolor sit amet, nec an dictas equidem appellantur, ut has commune accommodare</a:t>
              </a:r>
              <a:r>
                <a:rPr lang="en-US" sz="1100" smtClean="0">
                  <a:solidFill>
                    <a:schemeClr val="bg2"/>
                  </a:solidFill>
                </a:rPr>
                <a:t>.</a:t>
              </a:r>
              <a:endParaRPr lang="en-US" sz="1100">
                <a:solidFill>
                  <a:schemeClr val="bg2"/>
                </a:solidFill>
              </a:endParaRPr>
            </a:p>
          </p:txBody>
        </p:sp>
      </p:grpSp>
      <p:grpSp>
        <p:nvGrpSpPr>
          <p:cNvPr id="31" name="Group 30"/>
          <p:cNvGrpSpPr/>
          <p:nvPr/>
        </p:nvGrpSpPr>
        <p:grpSpPr>
          <a:xfrm>
            <a:off x="8645327" y="4398802"/>
            <a:ext cx="1483024" cy="1084770"/>
            <a:chOff x="838200" y="3013675"/>
            <a:chExt cx="1781370" cy="1084770"/>
          </a:xfrm>
        </p:grpSpPr>
        <p:sp>
          <p:nvSpPr>
            <p:cNvPr id="32" name="Rectangle 1436"/>
            <p:cNvSpPr>
              <a:spLocks noChangeArrowheads="1"/>
            </p:cNvSpPr>
            <p:nvPr/>
          </p:nvSpPr>
          <p:spPr bwMode="auto">
            <a:xfrm>
              <a:off x="838200" y="3013675"/>
              <a:ext cx="1781369" cy="338554"/>
            </a:xfrm>
            <a:prstGeom prst="rect">
              <a:avLst/>
            </a:prstGeom>
            <a:extLst/>
          </p:spPr>
          <p:txBody>
            <a:bodyPr vert="horz" wrap="square" lIns="91440" tIns="45720" rIns="91440" bIns="45720" rtlCol="0">
              <a:spAutoFit/>
            </a:bodyPr>
            <a:lstStyle/>
            <a:p>
              <a:pPr algn="just">
                <a:buFont typeface="Arial" pitchFamily="34" charset="0"/>
                <a:buNone/>
              </a:pPr>
              <a:r>
                <a:rPr lang="en-US" sz="1600" b="1">
                  <a:solidFill>
                    <a:srgbClr val="273339"/>
                  </a:solidFill>
                </a:rPr>
                <a:t>Lorem </a:t>
              </a:r>
              <a:r>
                <a:rPr lang="en-US" sz="1600" b="1" smtClean="0">
                  <a:solidFill>
                    <a:srgbClr val="273339"/>
                  </a:solidFill>
                </a:rPr>
                <a:t>Ipsum</a:t>
              </a:r>
              <a:endParaRPr lang="en-US" sz="1600" b="1">
                <a:solidFill>
                  <a:srgbClr val="273339"/>
                </a:solidFill>
              </a:endParaRPr>
            </a:p>
          </p:txBody>
        </p:sp>
        <p:sp>
          <p:nvSpPr>
            <p:cNvPr id="33" name="Content Placeholder 2"/>
            <p:cNvSpPr txBox="1">
              <a:spLocks/>
            </p:cNvSpPr>
            <p:nvPr/>
          </p:nvSpPr>
          <p:spPr>
            <a:xfrm>
              <a:off x="838200" y="3329004"/>
              <a:ext cx="1781370" cy="769441"/>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100">
                  <a:solidFill>
                    <a:schemeClr val="bg2"/>
                  </a:solidFill>
                </a:rPr>
                <a:t>Lorem ipsum dolor sit amet, nec an dictas equidem appellantur, ut has commune accommodare</a:t>
              </a:r>
              <a:r>
                <a:rPr lang="en-US" sz="1100" smtClean="0">
                  <a:solidFill>
                    <a:schemeClr val="bg2"/>
                  </a:solidFill>
                </a:rPr>
                <a:t>.</a:t>
              </a:r>
              <a:endParaRPr lang="en-US" sz="1100">
                <a:solidFill>
                  <a:schemeClr val="bg2"/>
                </a:solidFill>
              </a:endParaRPr>
            </a:p>
          </p:txBody>
        </p:sp>
      </p:grpSp>
      <p:sp>
        <p:nvSpPr>
          <p:cNvPr id="34" name="Rectangle 33"/>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806833665"/>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Infographic Timeline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164</a:t>
            </a:fld>
            <a:endParaRPr lang="en-US"/>
          </a:p>
        </p:txBody>
      </p:sp>
      <p:sp>
        <p:nvSpPr>
          <p:cNvPr id="43" name="TextBox 42"/>
          <p:cNvSpPr txBox="1"/>
          <p:nvPr/>
        </p:nvSpPr>
        <p:spPr>
          <a:xfrm>
            <a:off x="1988435" y="4055823"/>
            <a:ext cx="1223413" cy="707886"/>
          </a:xfrm>
          <a:prstGeom prst="rect">
            <a:avLst/>
          </a:prstGeom>
          <a:noFill/>
        </p:spPr>
        <p:txBody>
          <a:bodyPr wrap="none" rtlCol="0" anchor="ctr">
            <a:spAutoFit/>
          </a:bodyPr>
          <a:lstStyle/>
          <a:p>
            <a:pPr algn="ctr"/>
            <a:r>
              <a:rPr lang="en-US" sz="4000" b="1" smtClean="0">
                <a:solidFill>
                  <a:schemeClr val="accent3">
                    <a:lumMod val="75000"/>
                  </a:schemeClr>
                </a:solidFill>
              </a:rPr>
              <a:t>1980</a:t>
            </a:r>
            <a:endParaRPr lang="en-US" sz="4000" b="1">
              <a:solidFill>
                <a:schemeClr val="accent3">
                  <a:lumMod val="75000"/>
                </a:schemeClr>
              </a:solidFill>
            </a:endParaRPr>
          </a:p>
        </p:txBody>
      </p:sp>
      <p:sp>
        <p:nvSpPr>
          <p:cNvPr id="44" name="TextBox 43"/>
          <p:cNvSpPr txBox="1"/>
          <p:nvPr/>
        </p:nvSpPr>
        <p:spPr>
          <a:xfrm>
            <a:off x="3749207" y="2948233"/>
            <a:ext cx="1223413" cy="707886"/>
          </a:xfrm>
          <a:prstGeom prst="rect">
            <a:avLst/>
          </a:prstGeom>
          <a:noFill/>
        </p:spPr>
        <p:txBody>
          <a:bodyPr wrap="none" rtlCol="0" anchor="ctr">
            <a:spAutoFit/>
          </a:bodyPr>
          <a:lstStyle/>
          <a:p>
            <a:pPr algn="ctr"/>
            <a:r>
              <a:rPr lang="en-US" sz="4000" b="1" smtClean="0">
                <a:solidFill>
                  <a:schemeClr val="accent1">
                    <a:lumMod val="75000"/>
                  </a:schemeClr>
                </a:solidFill>
              </a:rPr>
              <a:t>1990</a:t>
            </a:r>
            <a:endParaRPr lang="en-US" sz="4000" b="1">
              <a:solidFill>
                <a:schemeClr val="accent1">
                  <a:lumMod val="75000"/>
                </a:schemeClr>
              </a:solidFill>
            </a:endParaRPr>
          </a:p>
        </p:txBody>
      </p:sp>
      <p:sp>
        <p:nvSpPr>
          <p:cNvPr id="45" name="TextBox 44"/>
          <p:cNvSpPr txBox="1"/>
          <p:nvPr/>
        </p:nvSpPr>
        <p:spPr>
          <a:xfrm>
            <a:off x="5486146" y="4055823"/>
            <a:ext cx="1223412" cy="707886"/>
          </a:xfrm>
          <a:prstGeom prst="rect">
            <a:avLst/>
          </a:prstGeom>
          <a:noFill/>
        </p:spPr>
        <p:txBody>
          <a:bodyPr wrap="none" rtlCol="0" anchor="ctr">
            <a:spAutoFit/>
          </a:bodyPr>
          <a:lstStyle/>
          <a:p>
            <a:pPr algn="ctr"/>
            <a:r>
              <a:rPr lang="en-US" sz="4000" b="1" smtClean="0"/>
              <a:t>2000</a:t>
            </a:r>
            <a:endParaRPr lang="en-US" sz="4000" b="1"/>
          </a:p>
        </p:txBody>
      </p:sp>
      <p:sp>
        <p:nvSpPr>
          <p:cNvPr id="46" name="TextBox 45"/>
          <p:cNvSpPr txBox="1"/>
          <p:nvPr/>
        </p:nvSpPr>
        <p:spPr>
          <a:xfrm>
            <a:off x="7219380" y="2948233"/>
            <a:ext cx="1223412" cy="707886"/>
          </a:xfrm>
          <a:prstGeom prst="rect">
            <a:avLst/>
          </a:prstGeom>
          <a:noFill/>
        </p:spPr>
        <p:txBody>
          <a:bodyPr wrap="none" rtlCol="0" anchor="ctr">
            <a:spAutoFit/>
          </a:bodyPr>
          <a:lstStyle/>
          <a:p>
            <a:pPr algn="ctr"/>
            <a:r>
              <a:rPr lang="en-US" sz="4000" b="1" smtClean="0">
                <a:solidFill>
                  <a:schemeClr val="accent4">
                    <a:lumMod val="75000"/>
                  </a:schemeClr>
                </a:solidFill>
              </a:rPr>
              <a:t>2010</a:t>
            </a:r>
            <a:endParaRPr lang="en-US" sz="4000" b="1">
              <a:solidFill>
                <a:schemeClr val="accent4">
                  <a:lumMod val="75000"/>
                </a:schemeClr>
              </a:solidFill>
            </a:endParaRPr>
          </a:p>
        </p:txBody>
      </p:sp>
      <p:sp>
        <p:nvSpPr>
          <p:cNvPr id="47" name="TextBox 46"/>
          <p:cNvSpPr txBox="1"/>
          <p:nvPr/>
        </p:nvSpPr>
        <p:spPr>
          <a:xfrm>
            <a:off x="8958030" y="4055823"/>
            <a:ext cx="1223412" cy="707886"/>
          </a:xfrm>
          <a:prstGeom prst="rect">
            <a:avLst/>
          </a:prstGeom>
          <a:noFill/>
        </p:spPr>
        <p:txBody>
          <a:bodyPr wrap="none" rtlCol="0" anchor="ctr">
            <a:spAutoFit/>
          </a:bodyPr>
          <a:lstStyle/>
          <a:p>
            <a:pPr algn="ctr"/>
            <a:r>
              <a:rPr lang="en-US" sz="4000" b="1" smtClean="0">
                <a:solidFill>
                  <a:schemeClr val="accent5">
                    <a:lumMod val="75000"/>
                  </a:schemeClr>
                </a:solidFill>
              </a:rPr>
              <a:t>2020</a:t>
            </a:r>
            <a:endParaRPr lang="en-US" sz="4000" b="1">
              <a:solidFill>
                <a:schemeClr val="accent5">
                  <a:lumMod val="75000"/>
                </a:schemeClr>
              </a:solidFill>
            </a:endParaRPr>
          </a:p>
        </p:txBody>
      </p:sp>
      <p:grpSp>
        <p:nvGrpSpPr>
          <p:cNvPr id="51" name="Group 50"/>
          <p:cNvGrpSpPr/>
          <p:nvPr/>
        </p:nvGrpSpPr>
        <p:grpSpPr>
          <a:xfrm>
            <a:off x="3661274" y="1368459"/>
            <a:ext cx="1581959" cy="1705943"/>
            <a:chOff x="273578" y="1943495"/>
            <a:chExt cx="1581959" cy="1705943"/>
          </a:xfrm>
        </p:grpSpPr>
        <p:sp>
          <p:nvSpPr>
            <p:cNvPr id="49" name="Rectangle 1436"/>
            <p:cNvSpPr>
              <a:spLocks noChangeArrowheads="1"/>
            </p:cNvSpPr>
            <p:nvPr/>
          </p:nvSpPr>
          <p:spPr bwMode="auto">
            <a:xfrm>
              <a:off x="273578" y="3280106"/>
              <a:ext cx="1581959" cy="369332"/>
            </a:xfrm>
            <a:prstGeom prst="rect">
              <a:avLst/>
            </a:prstGeom>
            <a:extLst/>
          </p:spPr>
          <p:txBody>
            <a:bodyPr vert="horz" wrap="square" lIns="91440" tIns="45720" rIns="91440" bIns="45720" rtlCol="0">
              <a:spAutoFit/>
            </a:bodyPr>
            <a:lstStyle/>
            <a:p>
              <a:pPr>
                <a:buFont typeface="Arial" pitchFamily="34" charset="0"/>
                <a:buNone/>
              </a:pPr>
              <a:r>
                <a:rPr lang="en-US">
                  <a:solidFill>
                    <a:srgbClr val="273339"/>
                  </a:solidFill>
                </a:rPr>
                <a:t>Lorem </a:t>
              </a:r>
              <a:r>
                <a:rPr lang="en-US" smtClean="0">
                  <a:solidFill>
                    <a:srgbClr val="273339"/>
                  </a:solidFill>
                </a:rPr>
                <a:t>Ipsum</a:t>
              </a:r>
              <a:endParaRPr lang="en-US">
                <a:solidFill>
                  <a:srgbClr val="273339"/>
                </a:solidFill>
              </a:endParaRPr>
            </a:p>
          </p:txBody>
        </p:sp>
        <p:sp>
          <p:nvSpPr>
            <p:cNvPr id="50" name="Content Placeholder 2"/>
            <p:cNvSpPr txBox="1">
              <a:spLocks/>
            </p:cNvSpPr>
            <p:nvPr/>
          </p:nvSpPr>
          <p:spPr>
            <a:xfrm>
              <a:off x="273579" y="1943495"/>
              <a:ext cx="1581958" cy="138499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52" name="Group 51"/>
          <p:cNvGrpSpPr/>
          <p:nvPr/>
        </p:nvGrpSpPr>
        <p:grpSpPr>
          <a:xfrm>
            <a:off x="1850723" y="4673742"/>
            <a:ext cx="1581959" cy="1700324"/>
            <a:chOff x="273578" y="1628166"/>
            <a:chExt cx="1581959" cy="1700324"/>
          </a:xfrm>
        </p:grpSpPr>
        <p:sp>
          <p:nvSpPr>
            <p:cNvPr id="53" name="Rectangle 1436"/>
            <p:cNvSpPr>
              <a:spLocks noChangeArrowheads="1"/>
            </p:cNvSpPr>
            <p:nvPr/>
          </p:nvSpPr>
          <p:spPr bwMode="auto">
            <a:xfrm>
              <a:off x="273578" y="1628166"/>
              <a:ext cx="1581959" cy="369332"/>
            </a:xfrm>
            <a:prstGeom prst="rect">
              <a:avLst/>
            </a:prstGeom>
            <a:extLst/>
          </p:spPr>
          <p:txBody>
            <a:bodyPr vert="horz" wrap="square" lIns="91440" tIns="45720" rIns="91440" bIns="45720" rtlCol="0">
              <a:spAutoFit/>
            </a:bodyPr>
            <a:lstStyle/>
            <a:p>
              <a:pPr>
                <a:buFont typeface="Arial" pitchFamily="34" charset="0"/>
                <a:buNone/>
              </a:pPr>
              <a:r>
                <a:rPr lang="en-US">
                  <a:solidFill>
                    <a:srgbClr val="273339"/>
                  </a:solidFill>
                </a:rPr>
                <a:t>Lorem </a:t>
              </a:r>
              <a:r>
                <a:rPr lang="en-US" smtClean="0">
                  <a:solidFill>
                    <a:srgbClr val="273339"/>
                  </a:solidFill>
                </a:rPr>
                <a:t>Ipsum</a:t>
              </a:r>
              <a:endParaRPr lang="en-US">
                <a:solidFill>
                  <a:srgbClr val="273339"/>
                </a:solidFill>
              </a:endParaRPr>
            </a:p>
          </p:txBody>
        </p:sp>
        <p:sp>
          <p:nvSpPr>
            <p:cNvPr id="54" name="Content Placeholder 2"/>
            <p:cNvSpPr txBox="1">
              <a:spLocks/>
            </p:cNvSpPr>
            <p:nvPr/>
          </p:nvSpPr>
          <p:spPr>
            <a:xfrm>
              <a:off x="273579" y="1943495"/>
              <a:ext cx="1581958" cy="138499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55" name="Group 54"/>
          <p:cNvGrpSpPr/>
          <p:nvPr/>
        </p:nvGrpSpPr>
        <p:grpSpPr>
          <a:xfrm>
            <a:off x="7040106" y="1368459"/>
            <a:ext cx="1581959" cy="1705943"/>
            <a:chOff x="273578" y="1943495"/>
            <a:chExt cx="1581959" cy="1705943"/>
          </a:xfrm>
        </p:grpSpPr>
        <p:sp>
          <p:nvSpPr>
            <p:cNvPr id="56" name="Rectangle 1436"/>
            <p:cNvSpPr>
              <a:spLocks noChangeArrowheads="1"/>
            </p:cNvSpPr>
            <p:nvPr/>
          </p:nvSpPr>
          <p:spPr bwMode="auto">
            <a:xfrm>
              <a:off x="273578" y="3280106"/>
              <a:ext cx="1581959" cy="369332"/>
            </a:xfrm>
            <a:prstGeom prst="rect">
              <a:avLst/>
            </a:prstGeom>
            <a:extLst/>
          </p:spPr>
          <p:txBody>
            <a:bodyPr vert="horz" wrap="square" lIns="91440" tIns="45720" rIns="91440" bIns="45720" rtlCol="0">
              <a:spAutoFit/>
            </a:bodyPr>
            <a:lstStyle/>
            <a:p>
              <a:pPr>
                <a:buFont typeface="Arial" pitchFamily="34" charset="0"/>
                <a:buNone/>
              </a:pPr>
              <a:r>
                <a:rPr lang="en-US">
                  <a:solidFill>
                    <a:srgbClr val="273339"/>
                  </a:solidFill>
                </a:rPr>
                <a:t>Lorem </a:t>
              </a:r>
              <a:r>
                <a:rPr lang="en-US" smtClean="0">
                  <a:solidFill>
                    <a:srgbClr val="273339"/>
                  </a:solidFill>
                </a:rPr>
                <a:t>Ipsum</a:t>
              </a:r>
              <a:endParaRPr lang="en-US">
                <a:solidFill>
                  <a:srgbClr val="273339"/>
                </a:solidFill>
              </a:endParaRPr>
            </a:p>
          </p:txBody>
        </p:sp>
        <p:sp>
          <p:nvSpPr>
            <p:cNvPr id="57" name="Content Placeholder 2"/>
            <p:cNvSpPr txBox="1">
              <a:spLocks/>
            </p:cNvSpPr>
            <p:nvPr/>
          </p:nvSpPr>
          <p:spPr>
            <a:xfrm>
              <a:off x="273579" y="1943495"/>
              <a:ext cx="1581958" cy="138499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58" name="Group 57"/>
          <p:cNvGrpSpPr/>
          <p:nvPr/>
        </p:nvGrpSpPr>
        <p:grpSpPr>
          <a:xfrm>
            <a:off x="5305952" y="4673742"/>
            <a:ext cx="1581959" cy="1700324"/>
            <a:chOff x="273578" y="1628166"/>
            <a:chExt cx="1581959" cy="1700324"/>
          </a:xfrm>
        </p:grpSpPr>
        <p:sp>
          <p:nvSpPr>
            <p:cNvPr id="59" name="Rectangle 1436"/>
            <p:cNvSpPr>
              <a:spLocks noChangeArrowheads="1"/>
            </p:cNvSpPr>
            <p:nvPr/>
          </p:nvSpPr>
          <p:spPr bwMode="auto">
            <a:xfrm>
              <a:off x="273578" y="1628166"/>
              <a:ext cx="1581959" cy="369332"/>
            </a:xfrm>
            <a:prstGeom prst="rect">
              <a:avLst/>
            </a:prstGeom>
            <a:extLst/>
          </p:spPr>
          <p:txBody>
            <a:bodyPr vert="horz" wrap="square" lIns="91440" tIns="45720" rIns="91440" bIns="45720" rtlCol="0">
              <a:spAutoFit/>
            </a:bodyPr>
            <a:lstStyle/>
            <a:p>
              <a:pPr>
                <a:buFont typeface="Arial" pitchFamily="34" charset="0"/>
                <a:buNone/>
              </a:pPr>
              <a:r>
                <a:rPr lang="en-US">
                  <a:solidFill>
                    <a:srgbClr val="273339"/>
                  </a:solidFill>
                </a:rPr>
                <a:t>Lorem </a:t>
              </a:r>
              <a:r>
                <a:rPr lang="en-US" smtClean="0">
                  <a:solidFill>
                    <a:srgbClr val="273339"/>
                  </a:solidFill>
                </a:rPr>
                <a:t>Ipsum</a:t>
              </a:r>
              <a:endParaRPr lang="en-US">
                <a:solidFill>
                  <a:srgbClr val="273339"/>
                </a:solidFill>
              </a:endParaRPr>
            </a:p>
          </p:txBody>
        </p:sp>
        <p:sp>
          <p:nvSpPr>
            <p:cNvPr id="60" name="Content Placeholder 2"/>
            <p:cNvSpPr txBox="1">
              <a:spLocks/>
            </p:cNvSpPr>
            <p:nvPr/>
          </p:nvSpPr>
          <p:spPr>
            <a:xfrm>
              <a:off x="273579" y="1943495"/>
              <a:ext cx="1581958" cy="138499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1" name="Group 60"/>
          <p:cNvGrpSpPr/>
          <p:nvPr/>
        </p:nvGrpSpPr>
        <p:grpSpPr>
          <a:xfrm>
            <a:off x="8786011" y="4673742"/>
            <a:ext cx="1581959" cy="1700324"/>
            <a:chOff x="273578" y="1628166"/>
            <a:chExt cx="1581959" cy="1700324"/>
          </a:xfrm>
        </p:grpSpPr>
        <p:sp>
          <p:nvSpPr>
            <p:cNvPr id="62" name="Rectangle 1436"/>
            <p:cNvSpPr>
              <a:spLocks noChangeArrowheads="1"/>
            </p:cNvSpPr>
            <p:nvPr/>
          </p:nvSpPr>
          <p:spPr bwMode="auto">
            <a:xfrm>
              <a:off x="273578" y="1628166"/>
              <a:ext cx="1581959" cy="369332"/>
            </a:xfrm>
            <a:prstGeom prst="rect">
              <a:avLst/>
            </a:prstGeom>
            <a:extLst/>
          </p:spPr>
          <p:txBody>
            <a:bodyPr vert="horz" wrap="square" lIns="91440" tIns="45720" rIns="91440" bIns="45720" rtlCol="0">
              <a:spAutoFit/>
            </a:bodyPr>
            <a:lstStyle/>
            <a:p>
              <a:pPr>
                <a:buFont typeface="Arial" pitchFamily="34" charset="0"/>
                <a:buNone/>
              </a:pPr>
              <a:r>
                <a:rPr lang="en-US">
                  <a:solidFill>
                    <a:srgbClr val="273339"/>
                  </a:solidFill>
                </a:rPr>
                <a:t>Lorem </a:t>
              </a:r>
              <a:r>
                <a:rPr lang="en-US" smtClean="0">
                  <a:solidFill>
                    <a:srgbClr val="273339"/>
                  </a:solidFill>
                </a:rPr>
                <a:t>Ipsum</a:t>
              </a:r>
              <a:endParaRPr lang="en-US">
                <a:solidFill>
                  <a:srgbClr val="273339"/>
                </a:solidFill>
              </a:endParaRPr>
            </a:p>
          </p:txBody>
        </p:sp>
        <p:sp>
          <p:nvSpPr>
            <p:cNvPr id="63" name="Content Placeholder 2"/>
            <p:cNvSpPr txBox="1">
              <a:spLocks/>
            </p:cNvSpPr>
            <p:nvPr/>
          </p:nvSpPr>
          <p:spPr>
            <a:xfrm>
              <a:off x="273579" y="1943495"/>
              <a:ext cx="1581958" cy="1384995"/>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just">
                <a:spcBef>
                  <a:spcPts val="0"/>
                </a:spcBef>
                <a:buNone/>
              </a:pPr>
              <a:r>
                <a:rPr lang="en-US" sz="1200">
                  <a:solidFill>
                    <a:schemeClr val="bg2"/>
                  </a:solidFill>
                </a:rPr>
                <a:t>Lorem ipsum dolor sit amet, nec an dictas equidem appellantur, ut has commune accommodare. Mea </a:t>
              </a:r>
              <a:r>
                <a:rPr lang="en-US" sz="1200" smtClean="0">
                  <a:solidFill>
                    <a:schemeClr val="bg2"/>
                  </a:solidFill>
                </a:rPr>
                <a:t>illum, </a:t>
              </a:r>
              <a:r>
                <a:rPr lang="en-US" sz="1200">
                  <a:solidFill>
                    <a:schemeClr val="bg2"/>
                  </a:solidFill>
                </a:rPr>
                <a:t>ludus solet </a:t>
              </a:r>
              <a:r>
                <a:rPr lang="en-US" sz="1200" smtClean="0">
                  <a:solidFill>
                    <a:schemeClr val="bg2"/>
                  </a:solidFill>
                </a:rPr>
                <a:t>idpro</a:t>
              </a:r>
              <a:r>
                <a:rPr lang="en-US" sz="1200">
                  <a:solidFill>
                    <a:schemeClr val="bg2"/>
                  </a:solidFill>
                </a:rPr>
                <a:t>.</a:t>
              </a:r>
            </a:p>
          </p:txBody>
        </p:sp>
      </p:grpSp>
      <p:grpSp>
        <p:nvGrpSpPr>
          <p:cNvPr id="65" name="Group 64"/>
          <p:cNvGrpSpPr/>
          <p:nvPr/>
        </p:nvGrpSpPr>
        <p:grpSpPr>
          <a:xfrm>
            <a:off x="-1" y="3662123"/>
            <a:ext cx="12192001" cy="393700"/>
            <a:chOff x="-1" y="3662123"/>
            <a:chExt cx="12192001" cy="393700"/>
          </a:xfrm>
        </p:grpSpPr>
        <p:sp>
          <p:nvSpPr>
            <p:cNvPr id="7" name="Rectangle 6"/>
            <p:cNvSpPr/>
            <p:nvPr/>
          </p:nvSpPr>
          <p:spPr>
            <a:xfrm>
              <a:off x="-1" y="3662123"/>
              <a:ext cx="1760364" cy="393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10432431" y="3662123"/>
              <a:ext cx="1759569" cy="393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p:cNvGrpSpPr/>
            <p:nvPr/>
          </p:nvGrpSpPr>
          <p:grpSpPr>
            <a:xfrm>
              <a:off x="1745059" y="3662123"/>
              <a:ext cx="8701882" cy="393700"/>
              <a:chOff x="1739900" y="4689679"/>
              <a:chExt cx="8701882" cy="393700"/>
            </a:xfrm>
          </p:grpSpPr>
          <p:sp>
            <p:nvSpPr>
              <p:cNvPr id="8" name="Rectangle 7"/>
              <p:cNvSpPr/>
              <p:nvPr/>
            </p:nvSpPr>
            <p:spPr>
              <a:xfrm>
                <a:off x="1739900" y="4689679"/>
                <a:ext cx="1739900" cy="3937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3480594" y="4689679"/>
                <a:ext cx="1739900" cy="3937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5221288" y="4689679"/>
                <a:ext cx="1739900" cy="3937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p:nvSpPr>
            <p:spPr>
              <a:xfrm>
                <a:off x="6961982" y="4689679"/>
                <a:ext cx="1739900" cy="3937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8701882" y="4689679"/>
                <a:ext cx="1739900" cy="3937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4" name="Rectangle 63"/>
            <p:cNvSpPr/>
            <p:nvPr/>
          </p:nvSpPr>
          <p:spPr>
            <a:xfrm>
              <a:off x="0" y="3872943"/>
              <a:ext cx="12192000" cy="182880"/>
            </a:xfrm>
            <a:prstGeom prst="rect">
              <a:avLst/>
            </a:prstGeom>
            <a:solidFill>
              <a:schemeClr val="tx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37"/>
          <p:cNvGrpSpPr/>
          <p:nvPr/>
        </p:nvGrpSpPr>
        <p:grpSpPr>
          <a:xfrm>
            <a:off x="2217082" y="1564937"/>
            <a:ext cx="785535" cy="2389286"/>
            <a:chOff x="2217082" y="1564937"/>
            <a:chExt cx="785535" cy="2389286"/>
          </a:xfrm>
          <a:solidFill>
            <a:schemeClr val="accent3">
              <a:lumMod val="75000"/>
            </a:schemeClr>
          </a:solidFill>
        </p:grpSpPr>
        <p:sp>
          <p:nvSpPr>
            <p:cNvPr id="15" name="Teardrop 14"/>
            <p:cNvSpPr/>
            <p:nvPr/>
          </p:nvSpPr>
          <p:spPr>
            <a:xfrm rot="18900000">
              <a:off x="2426295" y="3588463"/>
              <a:ext cx="367109" cy="365760"/>
            </a:xfrm>
            <a:prstGeom prst="teardrop">
              <a:avLst>
                <a:gd name="adj" fmla="val 200000"/>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ardrop 15"/>
            <p:cNvSpPr/>
            <p:nvPr/>
          </p:nvSpPr>
          <p:spPr>
            <a:xfrm rot="8100000">
              <a:off x="2217082" y="1564937"/>
              <a:ext cx="785535" cy="782648"/>
            </a:xfrm>
            <a:prstGeom prst="teardrop">
              <a:avLst>
                <a:gd name="adj" fmla="val 2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 name="Group 39"/>
          <p:cNvGrpSpPr/>
          <p:nvPr/>
        </p:nvGrpSpPr>
        <p:grpSpPr>
          <a:xfrm>
            <a:off x="5703232" y="1564937"/>
            <a:ext cx="785535" cy="2389286"/>
            <a:chOff x="5703232" y="1564937"/>
            <a:chExt cx="785535" cy="2389286"/>
          </a:xfrm>
        </p:grpSpPr>
        <p:sp>
          <p:nvSpPr>
            <p:cNvPr id="21" name="Teardrop 20"/>
            <p:cNvSpPr/>
            <p:nvPr/>
          </p:nvSpPr>
          <p:spPr>
            <a:xfrm rot="18900000">
              <a:off x="5912445" y="3588463"/>
              <a:ext cx="367109" cy="365760"/>
            </a:xfrm>
            <a:prstGeom prst="teardrop">
              <a:avLst>
                <a:gd name="adj" fmla="val 200000"/>
              </a:avLst>
            </a:prstGeom>
            <a:solidFill>
              <a:schemeClr val="tx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ardrop 21"/>
            <p:cNvSpPr/>
            <p:nvPr/>
          </p:nvSpPr>
          <p:spPr>
            <a:xfrm rot="8100000">
              <a:off x="5703232" y="1564937"/>
              <a:ext cx="785535" cy="782648"/>
            </a:xfrm>
            <a:prstGeom prst="teardrop">
              <a:avLst>
                <a:gd name="adj" fmla="val 20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p:cNvGrpSpPr/>
          <p:nvPr/>
        </p:nvGrpSpPr>
        <p:grpSpPr>
          <a:xfrm>
            <a:off x="9178467" y="1564937"/>
            <a:ext cx="785535" cy="2389286"/>
            <a:chOff x="9178467" y="1564937"/>
            <a:chExt cx="785535" cy="2389286"/>
          </a:xfrm>
          <a:solidFill>
            <a:schemeClr val="accent5">
              <a:lumMod val="75000"/>
            </a:schemeClr>
          </a:solidFill>
        </p:grpSpPr>
        <p:sp>
          <p:nvSpPr>
            <p:cNvPr id="25" name="Teardrop 24"/>
            <p:cNvSpPr/>
            <p:nvPr/>
          </p:nvSpPr>
          <p:spPr>
            <a:xfrm rot="18900000">
              <a:off x="9387680" y="3588463"/>
              <a:ext cx="367109" cy="365760"/>
            </a:xfrm>
            <a:prstGeom prst="teardrop">
              <a:avLst>
                <a:gd name="adj" fmla="val 200000"/>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ardrop 25"/>
            <p:cNvSpPr/>
            <p:nvPr/>
          </p:nvSpPr>
          <p:spPr>
            <a:xfrm rot="8100000">
              <a:off x="9178467" y="1564937"/>
              <a:ext cx="785535" cy="782648"/>
            </a:xfrm>
            <a:prstGeom prst="teardrop">
              <a:avLst>
                <a:gd name="adj" fmla="val 2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 name="Group 40"/>
          <p:cNvGrpSpPr/>
          <p:nvPr/>
        </p:nvGrpSpPr>
        <p:grpSpPr>
          <a:xfrm>
            <a:off x="7445911" y="3726344"/>
            <a:ext cx="785535" cy="2389286"/>
            <a:chOff x="7445911" y="3726344"/>
            <a:chExt cx="785535" cy="2389286"/>
          </a:xfrm>
          <a:solidFill>
            <a:schemeClr val="accent4">
              <a:lumMod val="75000"/>
            </a:schemeClr>
          </a:solidFill>
        </p:grpSpPr>
        <p:sp>
          <p:nvSpPr>
            <p:cNvPr id="35" name="Teardrop 34"/>
            <p:cNvSpPr/>
            <p:nvPr/>
          </p:nvSpPr>
          <p:spPr>
            <a:xfrm rot="8100000">
              <a:off x="7655124" y="3726344"/>
              <a:ext cx="367109" cy="365760"/>
            </a:xfrm>
            <a:prstGeom prst="teardrop">
              <a:avLst>
                <a:gd name="adj" fmla="val 200000"/>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ardrop 35"/>
            <p:cNvSpPr/>
            <p:nvPr/>
          </p:nvSpPr>
          <p:spPr>
            <a:xfrm rot="18900000">
              <a:off x="7445911" y="5332982"/>
              <a:ext cx="785535" cy="782648"/>
            </a:xfrm>
            <a:prstGeom prst="teardrop">
              <a:avLst>
                <a:gd name="adj" fmla="val 2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3959761" y="3726344"/>
            <a:ext cx="785535" cy="2389286"/>
            <a:chOff x="3959761" y="3726344"/>
            <a:chExt cx="785535" cy="2389286"/>
          </a:xfrm>
          <a:solidFill>
            <a:schemeClr val="accent1">
              <a:lumMod val="75000"/>
            </a:schemeClr>
          </a:solidFill>
        </p:grpSpPr>
        <p:sp>
          <p:nvSpPr>
            <p:cNvPr id="32" name="Teardrop 31"/>
            <p:cNvSpPr/>
            <p:nvPr/>
          </p:nvSpPr>
          <p:spPr>
            <a:xfrm rot="8100000">
              <a:off x="4168974" y="3726344"/>
              <a:ext cx="367109" cy="365760"/>
            </a:xfrm>
            <a:prstGeom prst="teardrop">
              <a:avLst>
                <a:gd name="adj" fmla="val 200000"/>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ardrop 32"/>
            <p:cNvSpPr/>
            <p:nvPr/>
          </p:nvSpPr>
          <p:spPr>
            <a:xfrm rot="18900000">
              <a:off x="3959761" y="5332982"/>
              <a:ext cx="785535" cy="782648"/>
            </a:xfrm>
            <a:prstGeom prst="teardrop">
              <a:avLst>
                <a:gd name="adj" fmla="val 20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 name="TextBox 65"/>
          <p:cNvSpPr txBox="1"/>
          <p:nvPr/>
        </p:nvSpPr>
        <p:spPr>
          <a:xfrm>
            <a:off x="2336376" y="1597457"/>
            <a:ext cx="546945" cy="646331"/>
          </a:xfrm>
          <a:prstGeom prst="rect">
            <a:avLst/>
          </a:prstGeom>
          <a:noFill/>
        </p:spPr>
        <p:txBody>
          <a:bodyPr wrap="none" rtlCol="0">
            <a:spAutoFit/>
          </a:bodyPr>
          <a:lstStyle/>
          <a:p>
            <a:pPr algn="ctr"/>
            <a:r>
              <a:rPr lang="en-US" sz="3600" smtClean="0">
                <a:solidFill>
                  <a:schemeClr val="bg1"/>
                </a:solidFill>
                <a:latin typeface="FontAwesome" pitchFamily="2" charset="0"/>
              </a:rPr>
              <a:t></a:t>
            </a:r>
            <a:endParaRPr lang="en-US" sz="3600">
              <a:solidFill>
                <a:schemeClr val="bg1"/>
              </a:solidFill>
              <a:latin typeface="FontAwesome" pitchFamily="2" charset="0"/>
            </a:endParaRPr>
          </a:p>
        </p:txBody>
      </p:sp>
      <p:sp>
        <p:nvSpPr>
          <p:cNvPr id="67" name="TextBox 66"/>
          <p:cNvSpPr txBox="1"/>
          <p:nvPr/>
        </p:nvSpPr>
        <p:spPr>
          <a:xfrm>
            <a:off x="4046194" y="5385759"/>
            <a:ext cx="612668" cy="646331"/>
          </a:xfrm>
          <a:prstGeom prst="rect">
            <a:avLst/>
          </a:prstGeom>
          <a:noFill/>
        </p:spPr>
        <p:txBody>
          <a:bodyPr wrap="none" rtlCol="0">
            <a:spAutoFit/>
          </a:bodyPr>
          <a:lstStyle/>
          <a:p>
            <a:pPr algn="ctr"/>
            <a:r>
              <a:rPr lang="en-US" sz="3600" smtClean="0">
                <a:solidFill>
                  <a:schemeClr val="bg1"/>
                </a:solidFill>
                <a:latin typeface="FontAwesome" pitchFamily="2" charset="0"/>
              </a:rPr>
              <a:t></a:t>
            </a:r>
            <a:endParaRPr lang="en-US" sz="3600">
              <a:solidFill>
                <a:schemeClr val="bg1"/>
              </a:solidFill>
              <a:latin typeface="FontAwesome" pitchFamily="2" charset="0"/>
            </a:endParaRPr>
          </a:p>
        </p:txBody>
      </p:sp>
      <p:sp>
        <p:nvSpPr>
          <p:cNvPr id="68" name="TextBox 67"/>
          <p:cNvSpPr txBox="1"/>
          <p:nvPr/>
        </p:nvSpPr>
        <p:spPr>
          <a:xfrm>
            <a:off x="5789665" y="1597457"/>
            <a:ext cx="612668" cy="646331"/>
          </a:xfrm>
          <a:prstGeom prst="rect">
            <a:avLst/>
          </a:prstGeom>
          <a:noFill/>
        </p:spPr>
        <p:txBody>
          <a:bodyPr wrap="none" rtlCol="0">
            <a:spAutoFit/>
          </a:bodyPr>
          <a:lstStyle/>
          <a:p>
            <a:pPr algn="ctr"/>
            <a:r>
              <a:rPr lang="en-US" sz="3600" smtClean="0">
                <a:solidFill>
                  <a:schemeClr val="bg1"/>
                </a:solidFill>
                <a:latin typeface="FontAwesome" pitchFamily="2" charset="0"/>
              </a:rPr>
              <a:t></a:t>
            </a:r>
            <a:endParaRPr lang="en-US" sz="3600">
              <a:solidFill>
                <a:schemeClr val="bg1"/>
              </a:solidFill>
              <a:latin typeface="FontAwesome" pitchFamily="2" charset="0"/>
            </a:endParaRPr>
          </a:p>
        </p:txBody>
      </p:sp>
      <p:sp>
        <p:nvSpPr>
          <p:cNvPr id="69" name="TextBox 68"/>
          <p:cNvSpPr txBox="1"/>
          <p:nvPr/>
        </p:nvSpPr>
        <p:spPr>
          <a:xfrm>
            <a:off x="9257821" y="1597457"/>
            <a:ext cx="612668" cy="646331"/>
          </a:xfrm>
          <a:prstGeom prst="rect">
            <a:avLst/>
          </a:prstGeom>
          <a:noFill/>
        </p:spPr>
        <p:txBody>
          <a:bodyPr wrap="none" rtlCol="0">
            <a:spAutoFit/>
          </a:bodyPr>
          <a:lstStyle/>
          <a:p>
            <a:pPr algn="ctr"/>
            <a:r>
              <a:rPr lang="en-US" sz="3600" smtClean="0">
                <a:solidFill>
                  <a:schemeClr val="bg1"/>
                </a:solidFill>
                <a:latin typeface="FontAwesome" pitchFamily="2" charset="0"/>
              </a:rPr>
              <a:t></a:t>
            </a:r>
            <a:endParaRPr lang="en-US" sz="3600">
              <a:solidFill>
                <a:schemeClr val="bg1"/>
              </a:solidFill>
              <a:latin typeface="FontAwesome" pitchFamily="2" charset="0"/>
            </a:endParaRPr>
          </a:p>
        </p:txBody>
      </p:sp>
      <p:sp>
        <p:nvSpPr>
          <p:cNvPr id="70" name="TextBox 69"/>
          <p:cNvSpPr txBox="1"/>
          <p:nvPr/>
        </p:nvSpPr>
        <p:spPr>
          <a:xfrm>
            <a:off x="7475058" y="5385759"/>
            <a:ext cx="712054" cy="646331"/>
          </a:xfrm>
          <a:prstGeom prst="rect">
            <a:avLst/>
          </a:prstGeom>
          <a:noFill/>
        </p:spPr>
        <p:txBody>
          <a:bodyPr wrap="none" rtlCol="0">
            <a:spAutoFit/>
          </a:bodyPr>
          <a:lstStyle/>
          <a:p>
            <a:pPr algn="ctr"/>
            <a:r>
              <a:rPr lang="en-US" sz="3600" smtClean="0">
                <a:solidFill>
                  <a:schemeClr val="bg1"/>
                </a:solidFill>
                <a:latin typeface="FontAwesome" pitchFamily="2" charset="0"/>
              </a:rPr>
              <a:t></a:t>
            </a:r>
            <a:endParaRPr lang="en-US" sz="3600">
              <a:solidFill>
                <a:schemeClr val="bg1"/>
              </a:solidFill>
              <a:latin typeface="FontAwesome" pitchFamily="2" charset="0"/>
            </a:endParaRPr>
          </a:p>
        </p:txBody>
      </p:sp>
      <p:sp>
        <p:nvSpPr>
          <p:cNvPr id="71" name="Rectangle 70"/>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3310514032"/>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Step Up… and Down Process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165</a:t>
            </a:fld>
            <a:endParaRPr lang="en-US"/>
          </a:p>
        </p:txBody>
      </p:sp>
      <p:sp>
        <p:nvSpPr>
          <p:cNvPr id="6" name="Parallelogram 5"/>
          <p:cNvSpPr/>
          <p:nvPr/>
        </p:nvSpPr>
        <p:spPr>
          <a:xfrm flipH="1">
            <a:off x="2816837" y="3809636"/>
            <a:ext cx="942203" cy="271574"/>
          </a:xfrm>
          <a:prstGeom prst="parallelogram">
            <a:avLst>
              <a:gd name="adj" fmla="val 69944"/>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1201441" y="4076009"/>
            <a:ext cx="2558519" cy="6674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3600" b="1" smtClean="0"/>
              <a:t>01</a:t>
            </a:r>
            <a:endParaRPr lang="en-US" sz="3600" b="1" dirty="0"/>
          </a:p>
        </p:txBody>
      </p:sp>
      <p:sp>
        <p:nvSpPr>
          <p:cNvPr id="8" name="Parallelogram 7"/>
          <p:cNvSpPr/>
          <p:nvPr/>
        </p:nvSpPr>
        <p:spPr>
          <a:xfrm flipH="1">
            <a:off x="4432232" y="2875584"/>
            <a:ext cx="942203" cy="271574"/>
          </a:xfrm>
          <a:prstGeom prst="parallelogram">
            <a:avLst>
              <a:gd name="adj" fmla="val 69944"/>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p:cNvSpPr/>
          <p:nvPr/>
        </p:nvSpPr>
        <p:spPr>
          <a:xfrm>
            <a:off x="2816837" y="3141957"/>
            <a:ext cx="2558519" cy="667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3600" b="1" smtClean="0"/>
              <a:t>02</a:t>
            </a:r>
            <a:endParaRPr lang="en-US" sz="3600" b="1" dirty="0"/>
          </a:p>
        </p:txBody>
      </p:sp>
      <p:sp>
        <p:nvSpPr>
          <p:cNvPr id="10" name="Rectangle 9"/>
          <p:cNvSpPr/>
          <p:nvPr/>
        </p:nvSpPr>
        <p:spPr>
          <a:xfrm>
            <a:off x="4432232" y="2208144"/>
            <a:ext cx="3332367" cy="667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3600" b="1" smtClean="0"/>
              <a:t>03</a:t>
            </a:r>
            <a:endParaRPr lang="en-US" sz="3600" b="1" dirty="0"/>
          </a:p>
        </p:txBody>
      </p:sp>
      <p:sp>
        <p:nvSpPr>
          <p:cNvPr id="11" name="Parallelogram 10"/>
          <p:cNvSpPr/>
          <p:nvPr/>
        </p:nvSpPr>
        <p:spPr>
          <a:xfrm>
            <a:off x="6822397" y="2875584"/>
            <a:ext cx="942203" cy="271574"/>
          </a:xfrm>
          <a:prstGeom prst="parallelogram">
            <a:avLst>
              <a:gd name="adj" fmla="val 69944"/>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Rectangle 11"/>
          <p:cNvSpPr/>
          <p:nvPr/>
        </p:nvSpPr>
        <p:spPr>
          <a:xfrm>
            <a:off x="6822397" y="3141957"/>
            <a:ext cx="2558519" cy="667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3600" b="1" smtClean="0"/>
              <a:t>04</a:t>
            </a:r>
            <a:endParaRPr lang="en-US" sz="3600" b="1" dirty="0"/>
          </a:p>
        </p:txBody>
      </p:sp>
      <p:sp>
        <p:nvSpPr>
          <p:cNvPr id="13" name="Parallelogram 12"/>
          <p:cNvSpPr/>
          <p:nvPr/>
        </p:nvSpPr>
        <p:spPr>
          <a:xfrm>
            <a:off x="8432040" y="3809636"/>
            <a:ext cx="948876" cy="271574"/>
          </a:xfrm>
          <a:prstGeom prst="parallelogram">
            <a:avLst>
              <a:gd name="adj" fmla="val 69944"/>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Rectangle 13"/>
          <p:cNvSpPr/>
          <p:nvPr/>
        </p:nvSpPr>
        <p:spPr>
          <a:xfrm>
            <a:off x="8432040" y="4076009"/>
            <a:ext cx="2558519" cy="667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3600" b="1" smtClean="0"/>
              <a:t>05</a:t>
            </a:r>
            <a:endParaRPr lang="en-US" sz="3600" b="1" dirty="0"/>
          </a:p>
        </p:txBody>
      </p:sp>
      <p:sp>
        <p:nvSpPr>
          <p:cNvPr id="31" name="TextBox 30"/>
          <p:cNvSpPr txBox="1"/>
          <p:nvPr/>
        </p:nvSpPr>
        <p:spPr>
          <a:xfrm>
            <a:off x="1773325" y="4227663"/>
            <a:ext cx="1982540" cy="369332"/>
          </a:xfrm>
          <a:prstGeom prst="rect">
            <a:avLst/>
          </a:prstGeom>
          <a:noFill/>
        </p:spPr>
        <p:txBody>
          <a:bodyPr wrap="square" rtlCol="0">
            <a:spAutoFit/>
          </a:bodyPr>
          <a:lstStyle/>
          <a:p>
            <a:r>
              <a:rPr lang="en-US" smtClean="0">
                <a:solidFill>
                  <a:schemeClr val="bg1"/>
                </a:solidFill>
              </a:rPr>
              <a:t>Lorem Ipsum</a:t>
            </a:r>
            <a:endParaRPr lang="en-US">
              <a:solidFill>
                <a:schemeClr val="bg1"/>
              </a:solidFill>
            </a:endParaRPr>
          </a:p>
        </p:txBody>
      </p:sp>
      <p:sp>
        <p:nvSpPr>
          <p:cNvPr id="32" name="TextBox 31"/>
          <p:cNvSpPr txBox="1"/>
          <p:nvPr/>
        </p:nvSpPr>
        <p:spPr>
          <a:xfrm>
            <a:off x="3391895" y="3293850"/>
            <a:ext cx="1982540" cy="369332"/>
          </a:xfrm>
          <a:prstGeom prst="rect">
            <a:avLst/>
          </a:prstGeom>
          <a:noFill/>
        </p:spPr>
        <p:txBody>
          <a:bodyPr wrap="square" rtlCol="0">
            <a:spAutoFit/>
          </a:bodyPr>
          <a:lstStyle/>
          <a:p>
            <a:r>
              <a:rPr lang="en-US" smtClean="0">
                <a:solidFill>
                  <a:schemeClr val="bg1"/>
                </a:solidFill>
              </a:rPr>
              <a:t>Lorem Ipsum</a:t>
            </a:r>
            <a:endParaRPr lang="en-US">
              <a:solidFill>
                <a:schemeClr val="bg1"/>
              </a:solidFill>
            </a:endParaRPr>
          </a:p>
        </p:txBody>
      </p:sp>
      <p:sp>
        <p:nvSpPr>
          <p:cNvPr id="33" name="TextBox 32"/>
          <p:cNvSpPr txBox="1"/>
          <p:nvPr/>
        </p:nvSpPr>
        <p:spPr>
          <a:xfrm>
            <a:off x="5105400" y="2357198"/>
            <a:ext cx="2659199" cy="369332"/>
          </a:xfrm>
          <a:prstGeom prst="rect">
            <a:avLst/>
          </a:prstGeom>
          <a:noFill/>
        </p:spPr>
        <p:txBody>
          <a:bodyPr wrap="square" rtlCol="0">
            <a:spAutoFit/>
          </a:bodyPr>
          <a:lstStyle/>
          <a:p>
            <a:r>
              <a:rPr lang="en-US" smtClean="0">
                <a:solidFill>
                  <a:schemeClr val="bg1"/>
                </a:solidFill>
              </a:rPr>
              <a:t>Lorem Ipsum</a:t>
            </a:r>
            <a:endParaRPr lang="en-US">
              <a:solidFill>
                <a:schemeClr val="bg1"/>
              </a:solidFill>
            </a:endParaRPr>
          </a:p>
        </p:txBody>
      </p:sp>
      <p:sp>
        <p:nvSpPr>
          <p:cNvPr id="34" name="TextBox 33"/>
          <p:cNvSpPr txBox="1"/>
          <p:nvPr/>
        </p:nvSpPr>
        <p:spPr>
          <a:xfrm>
            <a:off x="7398376" y="3291011"/>
            <a:ext cx="1982540" cy="369332"/>
          </a:xfrm>
          <a:prstGeom prst="rect">
            <a:avLst/>
          </a:prstGeom>
          <a:noFill/>
        </p:spPr>
        <p:txBody>
          <a:bodyPr wrap="square" rtlCol="0">
            <a:spAutoFit/>
          </a:bodyPr>
          <a:lstStyle/>
          <a:p>
            <a:r>
              <a:rPr lang="en-US" smtClean="0">
                <a:solidFill>
                  <a:schemeClr val="bg1"/>
                </a:solidFill>
              </a:rPr>
              <a:t>Lorem Ipsum</a:t>
            </a:r>
            <a:endParaRPr lang="en-US">
              <a:solidFill>
                <a:schemeClr val="bg1"/>
              </a:solidFill>
            </a:endParaRPr>
          </a:p>
        </p:txBody>
      </p:sp>
      <p:sp>
        <p:nvSpPr>
          <p:cNvPr id="35" name="TextBox 34"/>
          <p:cNvSpPr txBox="1"/>
          <p:nvPr/>
        </p:nvSpPr>
        <p:spPr>
          <a:xfrm>
            <a:off x="9008019" y="4224824"/>
            <a:ext cx="1982540" cy="369332"/>
          </a:xfrm>
          <a:prstGeom prst="rect">
            <a:avLst/>
          </a:prstGeom>
          <a:noFill/>
        </p:spPr>
        <p:txBody>
          <a:bodyPr wrap="square" rtlCol="0">
            <a:spAutoFit/>
          </a:bodyPr>
          <a:lstStyle/>
          <a:p>
            <a:r>
              <a:rPr lang="en-US" smtClean="0">
                <a:solidFill>
                  <a:schemeClr val="bg1"/>
                </a:solidFill>
              </a:rPr>
              <a:t>Lorem Ipsum</a:t>
            </a:r>
            <a:endParaRPr lang="en-US">
              <a:solidFill>
                <a:schemeClr val="bg1"/>
              </a:solidFill>
            </a:endParaRPr>
          </a:p>
        </p:txBody>
      </p:sp>
      <p:grpSp>
        <p:nvGrpSpPr>
          <p:cNvPr id="41" name="Group 40"/>
          <p:cNvGrpSpPr/>
          <p:nvPr/>
        </p:nvGrpSpPr>
        <p:grpSpPr>
          <a:xfrm>
            <a:off x="1590015" y="4838014"/>
            <a:ext cx="1781370" cy="1406460"/>
            <a:chOff x="1590015" y="4666564"/>
            <a:chExt cx="1781370" cy="1406460"/>
          </a:xfrm>
        </p:grpSpPr>
        <p:cxnSp>
          <p:nvCxnSpPr>
            <p:cNvPr id="36" name="Straight Connector 35"/>
            <p:cNvCxnSpPr>
              <a:stCxn id="38" idx="0"/>
            </p:cNvCxnSpPr>
            <p:nvPr/>
          </p:nvCxnSpPr>
          <p:spPr>
            <a:xfrm flipV="1">
              <a:off x="2480700" y="4666564"/>
              <a:ext cx="0" cy="35246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a:off x="1590015" y="5019031"/>
              <a:ext cx="1781370" cy="1053993"/>
              <a:chOff x="838200" y="3013675"/>
              <a:chExt cx="1781370" cy="1053993"/>
            </a:xfrm>
          </p:grpSpPr>
          <p:sp>
            <p:nvSpPr>
              <p:cNvPr id="38"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39"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grpSp>
        <p:nvGrpSpPr>
          <p:cNvPr id="42" name="Group 41"/>
          <p:cNvGrpSpPr/>
          <p:nvPr/>
        </p:nvGrpSpPr>
        <p:grpSpPr>
          <a:xfrm>
            <a:off x="4000215" y="3890926"/>
            <a:ext cx="1781370" cy="1406460"/>
            <a:chOff x="1590015" y="4666564"/>
            <a:chExt cx="1781370" cy="1406460"/>
          </a:xfrm>
        </p:grpSpPr>
        <p:cxnSp>
          <p:nvCxnSpPr>
            <p:cNvPr id="43" name="Straight Connector 42"/>
            <p:cNvCxnSpPr>
              <a:stCxn id="45" idx="0"/>
            </p:cNvCxnSpPr>
            <p:nvPr/>
          </p:nvCxnSpPr>
          <p:spPr>
            <a:xfrm flipV="1">
              <a:off x="2480700" y="4666564"/>
              <a:ext cx="0" cy="35246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44" name="Group 43"/>
            <p:cNvGrpSpPr/>
            <p:nvPr/>
          </p:nvGrpSpPr>
          <p:grpSpPr>
            <a:xfrm>
              <a:off x="1590015" y="5019031"/>
              <a:ext cx="1781370" cy="1053993"/>
              <a:chOff x="838200" y="3013675"/>
              <a:chExt cx="1781370" cy="1053993"/>
            </a:xfrm>
          </p:grpSpPr>
          <p:sp>
            <p:nvSpPr>
              <p:cNvPr id="45"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46"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grpSp>
        <p:nvGrpSpPr>
          <p:cNvPr id="47" name="Group 46"/>
          <p:cNvGrpSpPr/>
          <p:nvPr/>
        </p:nvGrpSpPr>
        <p:grpSpPr>
          <a:xfrm>
            <a:off x="6410415" y="3937909"/>
            <a:ext cx="1781370" cy="1406460"/>
            <a:chOff x="1590015" y="4666564"/>
            <a:chExt cx="1781370" cy="1406460"/>
          </a:xfrm>
        </p:grpSpPr>
        <p:cxnSp>
          <p:nvCxnSpPr>
            <p:cNvPr id="48" name="Straight Connector 47"/>
            <p:cNvCxnSpPr>
              <a:stCxn id="50" idx="0"/>
            </p:cNvCxnSpPr>
            <p:nvPr/>
          </p:nvCxnSpPr>
          <p:spPr>
            <a:xfrm flipV="1">
              <a:off x="2480700" y="4666564"/>
              <a:ext cx="0" cy="35246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49" name="Group 48"/>
            <p:cNvGrpSpPr/>
            <p:nvPr/>
          </p:nvGrpSpPr>
          <p:grpSpPr>
            <a:xfrm>
              <a:off x="1590015" y="5019031"/>
              <a:ext cx="1781370" cy="1053993"/>
              <a:chOff x="838200" y="3013675"/>
              <a:chExt cx="1781370" cy="1053993"/>
            </a:xfrm>
          </p:grpSpPr>
          <p:sp>
            <p:nvSpPr>
              <p:cNvPr id="50"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51"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grpSp>
        <p:nvGrpSpPr>
          <p:cNvPr id="52" name="Group 51"/>
          <p:cNvGrpSpPr/>
          <p:nvPr/>
        </p:nvGrpSpPr>
        <p:grpSpPr>
          <a:xfrm>
            <a:off x="8820614" y="4838014"/>
            <a:ext cx="1781370" cy="1406460"/>
            <a:chOff x="1590015" y="4666564"/>
            <a:chExt cx="1781370" cy="1406460"/>
          </a:xfrm>
        </p:grpSpPr>
        <p:cxnSp>
          <p:nvCxnSpPr>
            <p:cNvPr id="53" name="Straight Connector 52"/>
            <p:cNvCxnSpPr>
              <a:stCxn id="55" idx="0"/>
            </p:cNvCxnSpPr>
            <p:nvPr/>
          </p:nvCxnSpPr>
          <p:spPr>
            <a:xfrm flipV="1">
              <a:off x="2480700" y="4666564"/>
              <a:ext cx="0" cy="352467"/>
            </a:xfrm>
            <a:prstGeom prst="line">
              <a:avLst/>
            </a:prstGeom>
            <a:ln>
              <a:solidFill>
                <a:schemeClr val="bg1">
                  <a:lumMod val="75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54" name="Group 53"/>
            <p:cNvGrpSpPr/>
            <p:nvPr/>
          </p:nvGrpSpPr>
          <p:grpSpPr>
            <a:xfrm>
              <a:off x="1590015" y="5019031"/>
              <a:ext cx="1781370" cy="1053993"/>
              <a:chOff x="838200" y="3013675"/>
              <a:chExt cx="1781370" cy="1053993"/>
            </a:xfrm>
          </p:grpSpPr>
          <p:sp>
            <p:nvSpPr>
              <p:cNvPr id="55" name="Rectangle 1436"/>
              <p:cNvSpPr>
                <a:spLocks noChangeArrowheads="1"/>
              </p:cNvSpPr>
              <p:nvPr/>
            </p:nvSpPr>
            <p:spPr bwMode="auto">
              <a:xfrm>
                <a:off x="838200" y="3013675"/>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56" name="Content Placeholder 2"/>
              <p:cNvSpPr txBox="1">
                <a:spLocks/>
              </p:cNvSpPr>
              <p:nvPr/>
            </p:nvSpPr>
            <p:spPr>
              <a:xfrm>
                <a:off x="838200" y="3329004"/>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grpSp>
      <p:grpSp>
        <p:nvGrpSpPr>
          <p:cNvPr id="59" name="Group 58"/>
          <p:cNvGrpSpPr/>
          <p:nvPr/>
        </p:nvGrpSpPr>
        <p:grpSpPr>
          <a:xfrm>
            <a:off x="4432231" y="1418618"/>
            <a:ext cx="3332368" cy="1053993"/>
            <a:chOff x="5163207" y="1247168"/>
            <a:chExt cx="1781370" cy="1053993"/>
          </a:xfrm>
        </p:grpSpPr>
        <p:sp>
          <p:nvSpPr>
            <p:cNvPr id="57" name="Rectangle 1436"/>
            <p:cNvSpPr>
              <a:spLocks noChangeArrowheads="1"/>
            </p:cNvSpPr>
            <p:nvPr/>
          </p:nvSpPr>
          <p:spPr bwMode="auto">
            <a:xfrm>
              <a:off x="5163207" y="1247168"/>
              <a:ext cx="1781369" cy="307777"/>
            </a:xfrm>
            <a:prstGeom prst="rect">
              <a:avLst/>
            </a:prstGeom>
            <a:extLst/>
          </p:spPr>
          <p:txBody>
            <a:bodyPr vert="horz" wrap="square" lIns="91440" tIns="45720" rIns="91440" bIns="45720" rtlCol="0">
              <a:spAutoFit/>
            </a:bodyPr>
            <a:lstStyle/>
            <a:p>
              <a:pPr algn="ctr">
                <a:buFont typeface="Arial" pitchFamily="34" charset="0"/>
                <a:buNone/>
              </a:pPr>
              <a:r>
                <a:rPr lang="en-US" sz="1400" b="1">
                  <a:solidFill>
                    <a:srgbClr val="273339"/>
                  </a:solidFill>
                </a:rPr>
                <a:t>Lorem </a:t>
              </a:r>
              <a:r>
                <a:rPr lang="en-US" sz="1400" b="1" smtClean="0">
                  <a:solidFill>
                    <a:srgbClr val="273339"/>
                  </a:solidFill>
                </a:rPr>
                <a:t>Ipsum</a:t>
              </a:r>
              <a:endParaRPr lang="en-US" sz="1400" b="1">
                <a:solidFill>
                  <a:srgbClr val="273339"/>
                </a:solidFill>
              </a:endParaRPr>
            </a:p>
          </p:txBody>
        </p:sp>
        <p:sp>
          <p:nvSpPr>
            <p:cNvPr id="58" name="Content Placeholder 2"/>
            <p:cNvSpPr txBox="1">
              <a:spLocks/>
            </p:cNvSpPr>
            <p:nvPr/>
          </p:nvSpPr>
          <p:spPr>
            <a:xfrm>
              <a:off x="5163207" y="1562497"/>
              <a:ext cx="1781370" cy="738664"/>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0" indent="0" algn="ctr">
                <a:spcBef>
                  <a:spcPts val="0"/>
                </a:spcBef>
                <a:buNone/>
              </a:pPr>
              <a:r>
                <a:rPr lang="en-US" sz="1050">
                  <a:solidFill>
                    <a:schemeClr val="bg2"/>
                  </a:solidFill>
                </a:rPr>
                <a:t>Lorem ipsum dolor sit amet, nec an dictas equidem appellantur, ut has commune accommodare</a:t>
              </a:r>
              <a:r>
                <a:rPr lang="en-US" sz="1050" smtClean="0">
                  <a:solidFill>
                    <a:schemeClr val="bg2"/>
                  </a:solidFill>
                </a:rPr>
                <a:t>.</a:t>
              </a:r>
              <a:endParaRPr lang="en-US" sz="1050">
                <a:solidFill>
                  <a:schemeClr val="bg2"/>
                </a:solidFill>
              </a:endParaRPr>
            </a:p>
          </p:txBody>
        </p:sp>
      </p:grpSp>
    </p:spTree>
    <p:extLst>
      <p:ext uri="{BB962C8B-B14F-4D97-AF65-F5344CB8AC3E}">
        <p14:creationId xmlns:p14="http://schemas.microsoft.com/office/powerpoint/2010/main" val="3323877312"/>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b="1">
                <a:latin typeface="+mn-lt"/>
              </a:rPr>
              <a:t>Gantt Diagram </a:t>
            </a:r>
            <a:r>
              <a:rPr lang="en-US" smtClean="0"/>
              <a:t>– 1 Month (31 Days)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166</a:t>
            </a:fld>
            <a:endParaRPr lang="en-US"/>
          </a:p>
        </p:txBody>
      </p:sp>
      <p:graphicFrame>
        <p:nvGraphicFramePr>
          <p:cNvPr id="9" name="Table Placeholder 8"/>
          <p:cNvGraphicFramePr>
            <a:graphicFrameLocks noGrp="1"/>
          </p:cNvGraphicFramePr>
          <p:nvPr>
            <p:ph type="tbl" sz="quarter" idx="13"/>
            <p:extLst>
              <p:ext uri="{D42A27DB-BD31-4B8C-83A1-F6EECF244321}">
                <p14:modId xmlns:p14="http://schemas.microsoft.com/office/powerpoint/2010/main" val="3433031597"/>
              </p:ext>
            </p:extLst>
          </p:nvPr>
        </p:nvGraphicFramePr>
        <p:xfrm>
          <a:off x="482600" y="1619250"/>
          <a:ext cx="11442949" cy="4124323"/>
        </p:xfrm>
        <a:graphic>
          <a:graphicData uri="http://schemas.openxmlformats.org/drawingml/2006/table">
            <a:tbl>
              <a:tblPr firstRow="1" bandRow="1">
                <a:tableStyleId>{5C22544A-7EE6-4342-B048-85BDC9FD1C3A}</a:tableStyleId>
              </a:tblPr>
              <a:tblGrid>
                <a:gridCol w="1564489"/>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gridCol w="318660"/>
              </a:tblGrid>
              <a:tr h="600075">
                <a:tc>
                  <a:txBody>
                    <a:bodyPr/>
                    <a:lstStyle/>
                    <a:p>
                      <a:endParaRPr lang="en-US"/>
                    </a:p>
                  </a:txBody>
                  <a:tcPr>
                    <a:noFill/>
                  </a:tcPr>
                </a:tc>
                <a:tc>
                  <a:txBody>
                    <a:bodyPr/>
                    <a:lstStyle/>
                    <a:p>
                      <a:pPr algn="ctr"/>
                      <a:r>
                        <a:rPr lang="en-US" sz="1600" smtClean="0"/>
                        <a:t>1</a:t>
                      </a:r>
                      <a:endParaRPr lang="en-US" sz="1600"/>
                    </a:p>
                  </a:txBody>
                  <a:tcPr marL="0" marR="0" anchor="ctr"/>
                </a:tc>
                <a:tc>
                  <a:txBody>
                    <a:bodyPr/>
                    <a:lstStyle/>
                    <a:p>
                      <a:pPr algn="ctr"/>
                      <a:r>
                        <a:rPr lang="en-US" sz="1600" smtClean="0"/>
                        <a:t>2</a:t>
                      </a:r>
                      <a:endParaRPr lang="en-US" sz="1600"/>
                    </a:p>
                  </a:txBody>
                  <a:tcPr marL="0" marR="0" anchor="ctr"/>
                </a:tc>
                <a:tc>
                  <a:txBody>
                    <a:bodyPr/>
                    <a:lstStyle/>
                    <a:p>
                      <a:pPr algn="ctr"/>
                      <a:r>
                        <a:rPr lang="en-US" sz="1600" smtClean="0"/>
                        <a:t>3</a:t>
                      </a:r>
                      <a:endParaRPr lang="en-US" sz="1600"/>
                    </a:p>
                  </a:txBody>
                  <a:tcPr marL="0" marR="0" anchor="ctr"/>
                </a:tc>
                <a:tc>
                  <a:txBody>
                    <a:bodyPr/>
                    <a:lstStyle/>
                    <a:p>
                      <a:pPr algn="ctr"/>
                      <a:r>
                        <a:rPr lang="en-US" sz="1600" smtClean="0"/>
                        <a:t>4</a:t>
                      </a:r>
                      <a:endParaRPr lang="en-US" sz="1600"/>
                    </a:p>
                  </a:txBody>
                  <a:tcPr marL="0" marR="0" anchor="ctr"/>
                </a:tc>
                <a:tc>
                  <a:txBody>
                    <a:bodyPr/>
                    <a:lstStyle/>
                    <a:p>
                      <a:pPr algn="ctr"/>
                      <a:r>
                        <a:rPr lang="en-US" sz="1600" smtClean="0"/>
                        <a:t>5</a:t>
                      </a:r>
                      <a:endParaRPr lang="en-US" sz="1600"/>
                    </a:p>
                  </a:txBody>
                  <a:tcPr marL="0" marR="0" anchor="ctr"/>
                </a:tc>
                <a:tc>
                  <a:txBody>
                    <a:bodyPr/>
                    <a:lstStyle/>
                    <a:p>
                      <a:pPr algn="ctr"/>
                      <a:r>
                        <a:rPr lang="en-US" sz="1600" smtClean="0"/>
                        <a:t>6</a:t>
                      </a:r>
                      <a:endParaRPr lang="en-US" sz="1600"/>
                    </a:p>
                  </a:txBody>
                  <a:tcPr marL="0" marR="0" anchor="ctr"/>
                </a:tc>
                <a:tc>
                  <a:txBody>
                    <a:bodyPr/>
                    <a:lstStyle/>
                    <a:p>
                      <a:pPr algn="ctr"/>
                      <a:r>
                        <a:rPr lang="en-US" sz="1600" smtClean="0"/>
                        <a:t>7</a:t>
                      </a:r>
                      <a:endParaRPr lang="en-US" sz="1600"/>
                    </a:p>
                  </a:txBody>
                  <a:tcPr marL="0" marR="0" anchor="ctr"/>
                </a:tc>
                <a:tc>
                  <a:txBody>
                    <a:bodyPr/>
                    <a:lstStyle/>
                    <a:p>
                      <a:pPr algn="ctr"/>
                      <a:r>
                        <a:rPr lang="en-US" sz="1600" smtClean="0"/>
                        <a:t>8</a:t>
                      </a:r>
                      <a:endParaRPr lang="en-US" sz="1600"/>
                    </a:p>
                  </a:txBody>
                  <a:tcPr marL="0" marR="0" anchor="ctr"/>
                </a:tc>
                <a:tc>
                  <a:txBody>
                    <a:bodyPr/>
                    <a:lstStyle/>
                    <a:p>
                      <a:pPr algn="ctr"/>
                      <a:r>
                        <a:rPr lang="en-US" sz="1600" smtClean="0"/>
                        <a:t>9</a:t>
                      </a:r>
                      <a:endParaRPr lang="en-US" sz="1600"/>
                    </a:p>
                  </a:txBody>
                  <a:tcPr marL="0" marR="0" anchor="ctr"/>
                </a:tc>
                <a:tc>
                  <a:txBody>
                    <a:bodyPr/>
                    <a:lstStyle/>
                    <a:p>
                      <a:pPr algn="ctr"/>
                      <a:r>
                        <a:rPr lang="en-US" sz="1600" smtClean="0"/>
                        <a:t>10</a:t>
                      </a:r>
                      <a:endParaRPr lang="en-US" sz="1600"/>
                    </a:p>
                  </a:txBody>
                  <a:tcPr marL="0" marR="0" anchor="ctr"/>
                </a:tc>
                <a:tc>
                  <a:txBody>
                    <a:bodyPr/>
                    <a:lstStyle/>
                    <a:p>
                      <a:pPr algn="ctr"/>
                      <a:r>
                        <a:rPr lang="en-US" sz="1600" smtClean="0"/>
                        <a:t>11</a:t>
                      </a:r>
                      <a:endParaRPr lang="en-US" sz="1600"/>
                    </a:p>
                  </a:txBody>
                  <a:tcPr marL="0" marR="0" anchor="ctr"/>
                </a:tc>
                <a:tc>
                  <a:txBody>
                    <a:bodyPr/>
                    <a:lstStyle/>
                    <a:p>
                      <a:pPr algn="ctr"/>
                      <a:r>
                        <a:rPr lang="en-US" sz="1600" smtClean="0"/>
                        <a:t>12</a:t>
                      </a:r>
                      <a:endParaRPr lang="en-US" sz="1600"/>
                    </a:p>
                  </a:txBody>
                  <a:tcPr marL="0" marR="0" anchor="ctr"/>
                </a:tc>
                <a:tc>
                  <a:txBody>
                    <a:bodyPr/>
                    <a:lstStyle/>
                    <a:p>
                      <a:pPr algn="ctr"/>
                      <a:r>
                        <a:rPr lang="en-US" sz="1600" smtClean="0"/>
                        <a:t>13</a:t>
                      </a:r>
                      <a:endParaRPr lang="en-US" sz="1600"/>
                    </a:p>
                  </a:txBody>
                  <a:tcPr marL="0" marR="0" anchor="ctr"/>
                </a:tc>
                <a:tc>
                  <a:txBody>
                    <a:bodyPr/>
                    <a:lstStyle/>
                    <a:p>
                      <a:pPr algn="ctr"/>
                      <a:r>
                        <a:rPr lang="en-US" sz="1600" smtClean="0"/>
                        <a:t>14</a:t>
                      </a:r>
                      <a:endParaRPr lang="en-US" sz="1600"/>
                    </a:p>
                  </a:txBody>
                  <a:tcPr marL="0" marR="0" anchor="ctr"/>
                </a:tc>
                <a:tc>
                  <a:txBody>
                    <a:bodyPr/>
                    <a:lstStyle/>
                    <a:p>
                      <a:pPr algn="ctr"/>
                      <a:r>
                        <a:rPr lang="en-US" sz="1600" smtClean="0"/>
                        <a:t>15</a:t>
                      </a:r>
                      <a:endParaRPr lang="en-US" sz="1600"/>
                    </a:p>
                  </a:txBody>
                  <a:tcPr marL="0" marR="0" anchor="ctr"/>
                </a:tc>
                <a:tc>
                  <a:txBody>
                    <a:bodyPr/>
                    <a:lstStyle/>
                    <a:p>
                      <a:pPr algn="ctr"/>
                      <a:r>
                        <a:rPr lang="en-US" sz="1600" smtClean="0"/>
                        <a:t>16</a:t>
                      </a:r>
                      <a:endParaRPr lang="en-US" sz="1600"/>
                    </a:p>
                  </a:txBody>
                  <a:tcPr marL="0" marR="0" anchor="ctr"/>
                </a:tc>
                <a:tc>
                  <a:txBody>
                    <a:bodyPr/>
                    <a:lstStyle/>
                    <a:p>
                      <a:pPr algn="ctr"/>
                      <a:r>
                        <a:rPr lang="en-US" sz="1600" smtClean="0"/>
                        <a:t>17</a:t>
                      </a:r>
                      <a:endParaRPr lang="en-US" sz="1600"/>
                    </a:p>
                  </a:txBody>
                  <a:tcPr marL="0" marR="0" anchor="ctr"/>
                </a:tc>
                <a:tc>
                  <a:txBody>
                    <a:bodyPr/>
                    <a:lstStyle/>
                    <a:p>
                      <a:pPr algn="ctr"/>
                      <a:r>
                        <a:rPr lang="en-US" sz="1600" smtClean="0"/>
                        <a:t>18</a:t>
                      </a:r>
                      <a:endParaRPr lang="en-US" sz="1600"/>
                    </a:p>
                  </a:txBody>
                  <a:tcPr marL="0" marR="0" anchor="ctr"/>
                </a:tc>
                <a:tc>
                  <a:txBody>
                    <a:bodyPr/>
                    <a:lstStyle/>
                    <a:p>
                      <a:pPr algn="ctr"/>
                      <a:r>
                        <a:rPr lang="en-US" sz="1600" smtClean="0"/>
                        <a:t>19</a:t>
                      </a:r>
                      <a:endParaRPr lang="en-US" sz="1600"/>
                    </a:p>
                  </a:txBody>
                  <a:tcPr marL="0" marR="0" anchor="ctr"/>
                </a:tc>
                <a:tc>
                  <a:txBody>
                    <a:bodyPr/>
                    <a:lstStyle/>
                    <a:p>
                      <a:pPr algn="ctr"/>
                      <a:r>
                        <a:rPr lang="en-US" sz="1600" smtClean="0"/>
                        <a:t>20</a:t>
                      </a:r>
                      <a:endParaRPr lang="en-US" sz="1600"/>
                    </a:p>
                  </a:txBody>
                  <a:tcPr marL="0" marR="0" anchor="ctr"/>
                </a:tc>
                <a:tc>
                  <a:txBody>
                    <a:bodyPr/>
                    <a:lstStyle/>
                    <a:p>
                      <a:pPr algn="ctr"/>
                      <a:r>
                        <a:rPr lang="en-US" sz="1600" smtClean="0"/>
                        <a:t>21</a:t>
                      </a:r>
                      <a:endParaRPr lang="en-US" sz="1600"/>
                    </a:p>
                  </a:txBody>
                  <a:tcPr marL="0" marR="0" anchor="ctr"/>
                </a:tc>
                <a:tc>
                  <a:txBody>
                    <a:bodyPr/>
                    <a:lstStyle/>
                    <a:p>
                      <a:pPr algn="ctr"/>
                      <a:r>
                        <a:rPr lang="en-US" sz="1600" smtClean="0"/>
                        <a:t>22</a:t>
                      </a:r>
                      <a:endParaRPr lang="en-US" sz="1600"/>
                    </a:p>
                  </a:txBody>
                  <a:tcPr marL="0" marR="0" anchor="ctr"/>
                </a:tc>
                <a:tc>
                  <a:txBody>
                    <a:bodyPr/>
                    <a:lstStyle/>
                    <a:p>
                      <a:pPr algn="ctr"/>
                      <a:r>
                        <a:rPr lang="en-US" sz="1600" smtClean="0"/>
                        <a:t>23</a:t>
                      </a:r>
                      <a:endParaRPr lang="en-US" sz="1600"/>
                    </a:p>
                  </a:txBody>
                  <a:tcPr marL="0" marR="0" anchor="ctr"/>
                </a:tc>
                <a:tc>
                  <a:txBody>
                    <a:bodyPr/>
                    <a:lstStyle/>
                    <a:p>
                      <a:pPr algn="ctr"/>
                      <a:r>
                        <a:rPr lang="en-US" sz="1600" smtClean="0"/>
                        <a:t>24</a:t>
                      </a:r>
                      <a:endParaRPr lang="en-US" sz="1600"/>
                    </a:p>
                  </a:txBody>
                  <a:tcPr marL="0" marR="0" anchor="ctr"/>
                </a:tc>
                <a:tc>
                  <a:txBody>
                    <a:bodyPr/>
                    <a:lstStyle/>
                    <a:p>
                      <a:pPr algn="ctr"/>
                      <a:r>
                        <a:rPr lang="en-US" sz="1600" smtClean="0"/>
                        <a:t>25</a:t>
                      </a:r>
                      <a:endParaRPr lang="en-US" sz="1600"/>
                    </a:p>
                  </a:txBody>
                  <a:tcPr marL="0" marR="0" anchor="ctr"/>
                </a:tc>
                <a:tc>
                  <a:txBody>
                    <a:bodyPr/>
                    <a:lstStyle/>
                    <a:p>
                      <a:pPr algn="ctr"/>
                      <a:r>
                        <a:rPr lang="en-US" sz="1600" smtClean="0"/>
                        <a:t>26</a:t>
                      </a:r>
                      <a:endParaRPr lang="en-US" sz="1600"/>
                    </a:p>
                  </a:txBody>
                  <a:tcPr marL="0" marR="0" anchor="ctr"/>
                </a:tc>
                <a:tc>
                  <a:txBody>
                    <a:bodyPr/>
                    <a:lstStyle/>
                    <a:p>
                      <a:pPr algn="ctr"/>
                      <a:r>
                        <a:rPr lang="en-US" sz="1600" smtClean="0"/>
                        <a:t>27</a:t>
                      </a:r>
                      <a:endParaRPr lang="en-US" sz="1600"/>
                    </a:p>
                  </a:txBody>
                  <a:tcPr marL="0" marR="0" anchor="ctr"/>
                </a:tc>
                <a:tc>
                  <a:txBody>
                    <a:bodyPr/>
                    <a:lstStyle/>
                    <a:p>
                      <a:pPr algn="ctr"/>
                      <a:r>
                        <a:rPr lang="en-US" sz="1600" smtClean="0"/>
                        <a:t>28</a:t>
                      </a:r>
                      <a:endParaRPr lang="en-US" sz="1600"/>
                    </a:p>
                  </a:txBody>
                  <a:tcPr marL="0" marR="0" anchor="ctr"/>
                </a:tc>
                <a:tc>
                  <a:txBody>
                    <a:bodyPr/>
                    <a:lstStyle/>
                    <a:p>
                      <a:pPr algn="ctr"/>
                      <a:r>
                        <a:rPr lang="en-US" sz="1600" smtClean="0"/>
                        <a:t>29</a:t>
                      </a:r>
                      <a:endParaRPr lang="en-US" sz="1600"/>
                    </a:p>
                  </a:txBody>
                  <a:tcPr marL="0" marR="0" anchor="ctr"/>
                </a:tc>
                <a:tc>
                  <a:txBody>
                    <a:bodyPr/>
                    <a:lstStyle/>
                    <a:p>
                      <a:pPr algn="ctr"/>
                      <a:r>
                        <a:rPr lang="en-US" sz="1600" smtClean="0"/>
                        <a:t>30</a:t>
                      </a:r>
                      <a:endParaRPr lang="en-US" sz="1600"/>
                    </a:p>
                  </a:txBody>
                  <a:tcPr marL="0" marR="0" anchor="ctr"/>
                </a:tc>
                <a:tc>
                  <a:txBody>
                    <a:bodyPr/>
                    <a:lstStyle/>
                    <a:p>
                      <a:pPr algn="ctr"/>
                      <a:r>
                        <a:rPr lang="en-US" sz="1600" smtClean="0"/>
                        <a:t>31</a:t>
                      </a:r>
                      <a:endParaRPr lang="en-US" sz="1600"/>
                    </a:p>
                  </a:txBody>
                  <a:tcPr marL="0" marR="0" anchor="ctr"/>
                </a:tc>
              </a:tr>
              <a:tr h="440531">
                <a:tc>
                  <a:txBody>
                    <a:bodyPr/>
                    <a:lstStyle/>
                    <a:p>
                      <a:r>
                        <a:rPr lang="en-US" smtClean="0"/>
                        <a:t>Project One</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1.1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1.2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r>
              <a:tr h="440531">
                <a:tc>
                  <a:txBody>
                    <a:bodyPr/>
                    <a:lstStyle/>
                    <a:p>
                      <a:r>
                        <a:rPr lang="en-US" smtClean="0"/>
                        <a:t>Project Two</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2.1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2.3</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bl>
          </a:graphicData>
        </a:graphic>
      </p:graphicFrame>
      <p:sp>
        <p:nvSpPr>
          <p:cNvPr id="27" name="Rectangle 26"/>
          <p:cNvSpPr/>
          <p:nvPr/>
        </p:nvSpPr>
        <p:spPr>
          <a:xfrm>
            <a:off x="2381249" y="2266950"/>
            <a:ext cx="3457575"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11 days</a:t>
            </a:r>
            <a:endParaRPr lang="en-US" sz="1600"/>
          </a:p>
        </p:txBody>
      </p:sp>
      <p:sp>
        <p:nvSpPr>
          <p:cNvPr id="28" name="Rectangle 27"/>
          <p:cNvSpPr/>
          <p:nvPr/>
        </p:nvSpPr>
        <p:spPr>
          <a:xfrm>
            <a:off x="2381250" y="2705829"/>
            <a:ext cx="2216150"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7 days</a:t>
            </a:r>
            <a:endParaRPr lang="en-US" sz="1600"/>
          </a:p>
        </p:txBody>
      </p:sp>
      <p:sp>
        <p:nvSpPr>
          <p:cNvPr id="29" name="Rectangle 28"/>
          <p:cNvSpPr/>
          <p:nvPr/>
        </p:nvSpPr>
        <p:spPr>
          <a:xfrm>
            <a:off x="6991350" y="5339101"/>
            <a:ext cx="362463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11,5 days</a:t>
            </a:r>
            <a:endParaRPr lang="en-US" sz="1600"/>
          </a:p>
        </p:txBody>
      </p:sp>
      <p:sp>
        <p:nvSpPr>
          <p:cNvPr id="30" name="Rectangle 29"/>
          <p:cNvSpPr/>
          <p:nvPr/>
        </p:nvSpPr>
        <p:spPr>
          <a:xfrm>
            <a:off x="6305550" y="4900224"/>
            <a:ext cx="2962275"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9 days</a:t>
            </a:r>
            <a:endParaRPr lang="en-US" sz="1600"/>
          </a:p>
        </p:txBody>
      </p:sp>
      <p:sp>
        <p:nvSpPr>
          <p:cNvPr id="31" name="Rectangle 30"/>
          <p:cNvSpPr/>
          <p:nvPr/>
        </p:nvSpPr>
        <p:spPr>
          <a:xfrm>
            <a:off x="5838824" y="4461345"/>
            <a:ext cx="115252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3,5 days</a:t>
            </a:r>
            <a:endParaRPr lang="en-US" sz="1600"/>
          </a:p>
        </p:txBody>
      </p:sp>
      <p:sp>
        <p:nvSpPr>
          <p:cNvPr id="32" name="Rectangle 31"/>
          <p:cNvSpPr/>
          <p:nvPr/>
        </p:nvSpPr>
        <p:spPr>
          <a:xfrm>
            <a:off x="5838824" y="4022466"/>
            <a:ext cx="4791076"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15 days</a:t>
            </a:r>
            <a:endParaRPr lang="en-US" sz="1600"/>
          </a:p>
        </p:txBody>
      </p:sp>
      <p:sp>
        <p:nvSpPr>
          <p:cNvPr id="33" name="Rectangle 32"/>
          <p:cNvSpPr/>
          <p:nvPr/>
        </p:nvSpPr>
        <p:spPr>
          <a:xfrm>
            <a:off x="3327400" y="3144708"/>
            <a:ext cx="2511424"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8 days</a:t>
            </a:r>
            <a:endParaRPr lang="en-US" sz="1600"/>
          </a:p>
        </p:txBody>
      </p:sp>
      <p:sp>
        <p:nvSpPr>
          <p:cNvPr id="34" name="Isosceles Triangle 33"/>
          <p:cNvSpPr/>
          <p:nvPr/>
        </p:nvSpPr>
        <p:spPr>
          <a:xfrm rot="10800000">
            <a:off x="9550400" y="3748145"/>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Isosceles Triangle 34"/>
          <p:cNvSpPr/>
          <p:nvPr/>
        </p:nvSpPr>
        <p:spPr>
          <a:xfrm rot="10800000">
            <a:off x="5702183" y="2870388"/>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6" name="Straight Connector 35"/>
          <p:cNvCxnSpPr/>
          <p:nvPr/>
        </p:nvCxnSpPr>
        <p:spPr>
          <a:xfrm>
            <a:off x="5837649" y="3144708"/>
            <a:ext cx="0" cy="2938592"/>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9685866" y="4022465"/>
            <a:ext cx="0" cy="2060835"/>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38" name="TextBox 37"/>
          <p:cNvSpPr txBox="1"/>
          <p:nvPr/>
        </p:nvSpPr>
        <p:spPr>
          <a:xfrm>
            <a:off x="4748974" y="5829345"/>
            <a:ext cx="1089850" cy="307777"/>
          </a:xfrm>
          <a:prstGeom prst="rect">
            <a:avLst/>
          </a:prstGeom>
          <a:noFill/>
        </p:spPr>
        <p:txBody>
          <a:bodyPr wrap="none" rtlCol="0">
            <a:spAutoFit/>
          </a:bodyPr>
          <a:lstStyle/>
          <a:p>
            <a:pPr algn="r"/>
            <a:r>
              <a:rPr lang="en-US" sz="1400" smtClean="0">
                <a:solidFill>
                  <a:schemeClr val="accent6"/>
                </a:solidFill>
              </a:rPr>
              <a:t>Milestone 1 </a:t>
            </a:r>
            <a:endParaRPr lang="en-US" sz="1400">
              <a:solidFill>
                <a:schemeClr val="accent6"/>
              </a:solidFill>
            </a:endParaRPr>
          </a:p>
        </p:txBody>
      </p:sp>
      <p:sp>
        <p:nvSpPr>
          <p:cNvPr id="39" name="TextBox 38"/>
          <p:cNvSpPr txBox="1"/>
          <p:nvPr/>
        </p:nvSpPr>
        <p:spPr>
          <a:xfrm>
            <a:off x="8594842" y="5829345"/>
            <a:ext cx="1089850" cy="307777"/>
          </a:xfrm>
          <a:prstGeom prst="rect">
            <a:avLst/>
          </a:prstGeom>
          <a:noFill/>
        </p:spPr>
        <p:txBody>
          <a:bodyPr wrap="none" rtlCol="0">
            <a:spAutoFit/>
          </a:bodyPr>
          <a:lstStyle/>
          <a:p>
            <a:pPr algn="r"/>
            <a:r>
              <a:rPr lang="en-US" sz="1400" smtClean="0">
                <a:solidFill>
                  <a:schemeClr val="accent6"/>
                </a:solidFill>
              </a:rPr>
              <a:t>Milestone 2 </a:t>
            </a:r>
            <a:endParaRPr lang="en-US" sz="1400">
              <a:solidFill>
                <a:schemeClr val="accent6"/>
              </a:solidFill>
            </a:endParaRPr>
          </a:p>
        </p:txBody>
      </p:sp>
    </p:spTree>
    <p:extLst>
      <p:ext uri="{BB962C8B-B14F-4D97-AF65-F5344CB8AC3E}">
        <p14:creationId xmlns:p14="http://schemas.microsoft.com/office/powerpoint/2010/main" val="363263281"/>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b="1">
                <a:solidFill>
                  <a:prstClr val="white"/>
                </a:solidFill>
                <a:latin typeface="Calibri" panose="020F0502020204030204"/>
              </a:rPr>
              <a:t>Gantt </a:t>
            </a:r>
            <a:r>
              <a:rPr lang="en-US" b="1" smtClean="0">
                <a:solidFill>
                  <a:prstClr val="white"/>
                </a:solidFill>
                <a:latin typeface="Calibri" panose="020F0502020204030204"/>
              </a:rPr>
              <a:t>Diagram </a:t>
            </a:r>
            <a:r>
              <a:rPr lang="en-US" smtClean="0"/>
              <a:t>– 12 Months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167</a:t>
            </a:fld>
            <a:endParaRPr lang="en-US"/>
          </a:p>
        </p:txBody>
      </p:sp>
      <p:graphicFrame>
        <p:nvGraphicFramePr>
          <p:cNvPr id="9" name="Table Placeholder 8"/>
          <p:cNvGraphicFramePr>
            <a:graphicFrameLocks noGrp="1"/>
          </p:cNvGraphicFramePr>
          <p:nvPr>
            <p:ph type="tbl" sz="quarter" idx="13"/>
            <p:extLst>
              <p:ext uri="{D42A27DB-BD31-4B8C-83A1-F6EECF244321}">
                <p14:modId xmlns:p14="http://schemas.microsoft.com/office/powerpoint/2010/main" val="3760478789"/>
              </p:ext>
            </p:extLst>
          </p:nvPr>
        </p:nvGraphicFramePr>
        <p:xfrm>
          <a:off x="482600" y="1619250"/>
          <a:ext cx="11226805" cy="4124323"/>
        </p:xfrm>
        <a:graphic>
          <a:graphicData uri="http://schemas.openxmlformats.org/drawingml/2006/table">
            <a:tbl>
              <a:tblPr firstRow="1" bandRow="1">
                <a:tableStyleId>{5C22544A-7EE6-4342-B048-85BDC9FD1C3A}</a:tableStyleId>
              </a:tblPr>
              <a:tblGrid>
                <a:gridCol w="2041525"/>
                <a:gridCol w="765440"/>
                <a:gridCol w="765440"/>
                <a:gridCol w="765440"/>
                <a:gridCol w="765440"/>
                <a:gridCol w="765440"/>
                <a:gridCol w="765440"/>
                <a:gridCol w="765440"/>
                <a:gridCol w="765440"/>
                <a:gridCol w="765440"/>
                <a:gridCol w="765440"/>
                <a:gridCol w="765440"/>
                <a:gridCol w="765440"/>
              </a:tblGrid>
              <a:tr h="600075">
                <a:tc>
                  <a:txBody>
                    <a:bodyPr/>
                    <a:lstStyle/>
                    <a:p>
                      <a:endParaRPr lang="en-US"/>
                    </a:p>
                  </a:txBody>
                  <a:tcPr>
                    <a:noFill/>
                  </a:tcPr>
                </a:tc>
                <a:tc>
                  <a:txBody>
                    <a:bodyPr/>
                    <a:lstStyle/>
                    <a:p>
                      <a:pPr algn="ctr"/>
                      <a:r>
                        <a:rPr lang="en-US" smtClean="0"/>
                        <a:t>Jan</a:t>
                      </a:r>
                      <a:endParaRPr lang="en-US"/>
                    </a:p>
                  </a:txBody>
                  <a:tcPr anchor="ctr"/>
                </a:tc>
                <a:tc>
                  <a:txBody>
                    <a:bodyPr/>
                    <a:lstStyle/>
                    <a:p>
                      <a:pPr algn="ctr"/>
                      <a:r>
                        <a:rPr lang="en-US" smtClean="0"/>
                        <a:t>Feb</a:t>
                      </a:r>
                      <a:endParaRPr lang="en-US"/>
                    </a:p>
                  </a:txBody>
                  <a:tcPr anchor="ctr"/>
                </a:tc>
                <a:tc>
                  <a:txBody>
                    <a:bodyPr/>
                    <a:lstStyle/>
                    <a:p>
                      <a:pPr algn="ctr"/>
                      <a:r>
                        <a:rPr lang="en-US" smtClean="0"/>
                        <a:t>Mar</a:t>
                      </a:r>
                      <a:endParaRPr lang="en-US"/>
                    </a:p>
                  </a:txBody>
                  <a:tcPr anchor="ctr"/>
                </a:tc>
                <a:tc>
                  <a:txBody>
                    <a:bodyPr/>
                    <a:lstStyle/>
                    <a:p>
                      <a:pPr algn="ctr"/>
                      <a:r>
                        <a:rPr lang="en-US" smtClean="0"/>
                        <a:t>Apr</a:t>
                      </a:r>
                      <a:endParaRPr lang="en-US"/>
                    </a:p>
                  </a:txBody>
                  <a:tcPr anchor="ctr"/>
                </a:tc>
                <a:tc>
                  <a:txBody>
                    <a:bodyPr/>
                    <a:lstStyle/>
                    <a:p>
                      <a:pPr algn="ctr"/>
                      <a:r>
                        <a:rPr lang="en-US" smtClean="0"/>
                        <a:t>May</a:t>
                      </a:r>
                      <a:endParaRPr lang="en-US"/>
                    </a:p>
                  </a:txBody>
                  <a:tcPr anchor="ctr"/>
                </a:tc>
                <a:tc>
                  <a:txBody>
                    <a:bodyPr/>
                    <a:lstStyle/>
                    <a:p>
                      <a:pPr algn="ctr"/>
                      <a:r>
                        <a:rPr lang="en-US" smtClean="0"/>
                        <a:t>Jun</a:t>
                      </a:r>
                      <a:endParaRPr lang="en-US"/>
                    </a:p>
                  </a:txBody>
                  <a:tcPr anchor="ctr"/>
                </a:tc>
                <a:tc>
                  <a:txBody>
                    <a:bodyPr/>
                    <a:lstStyle/>
                    <a:p>
                      <a:pPr algn="ctr"/>
                      <a:r>
                        <a:rPr lang="en-US" smtClean="0"/>
                        <a:t>Jul</a:t>
                      </a:r>
                      <a:endParaRPr lang="en-US"/>
                    </a:p>
                  </a:txBody>
                  <a:tcPr anchor="ctr"/>
                </a:tc>
                <a:tc>
                  <a:txBody>
                    <a:bodyPr/>
                    <a:lstStyle/>
                    <a:p>
                      <a:pPr algn="ctr"/>
                      <a:r>
                        <a:rPr lang="en-US" smtClean="0"/>
                        <a:t>Aug</a:t>
                      </a:r>
                      <a:endParaRPr lang="en-US"/>
                    </a:p>
                  </a:txBody>
                  <a:tcPr anchor="ctr"/>
                </a:tc>
                <a:tc>
                  <a:txBody>
                    <a:bodyPr/>
                    <a:lstStyle/>
                    <a:p>
                      <a:pPr algn="ctr"/>
                      <a:r>
                        <a:rPr lang="en-US" smtClean="0"/>
                        <a:t>Sep</a:t>
                      </a:r>
                      <a:endParaRPr lang="en-US"/>
                    </a:p>
                  </a:txBody>
                  <a:tcPr anchor="ctr"/>
                </a:tc>
                <a:tc>
                  <a:txBody>
                    <a:bodyPr/>
                    <a:lstStyle/>
                    <a:p>
                      <a:pPr algn="ctr"/>
                      <a:r>
                        <a:rPr lang="en-US" smtClean="0"/>
                        <a:t>Oct</a:t>
                      </a:r>
                      <a:endParaRPr lang="en-US"/>
                    </a:p>
                  </a:txBody>
                  <a:tcPr anchor="ctr"/>
                </a:tc>
                <a:tc>
                  <a:txBody>
                    <a:bodyPr/>
                    <a:lstStyle/>
                    <a:p>
                      <a:pPr algn="ctr"/>
                      <a:r>
                        <a:rPr lang="en-US" smtClean="0"/>
                        <a:t>Nov</a:t>
                      </a:r>
                      <a:endParaRPr lang="en-US"/>
                    </a:p>
                  </a:txBody>
                  <a:tcPr anchor="ctr"/>
                </a:tc>
                <a:tc>
                  <a:txBody>
                    <a:bodyPr/>
                    <a:lstStyle/>
                    <a:p>
                      <a:pPr algn="ctr"/>
                      <a:r>
                        <a:rPr lang="en-US" smtClean="0"/>
                        <a:t>Dec</a:t>
                      </a:r>
                      <a:endParaRPr lang="en-US"/>
                    </a:p>
                  </a:txBody>
                  <a:tcPr anchor="ctr"/>
                </a:tc>
              </a:tr>
              <a:tr h="440531">
                <a:tc>
                  <a:txBody>
                    <a:bodyPr/>
                    <a:lstStyle/>
                    <a:p>
                      <a:r>
                        <a:rPr lang="en-US" smtClean="0"/>
                        <a:t>Project One</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1.1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1.2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r>
              <a:tr h="440531">
                <a:tc>
                  <a:txBody>
                    <a:bodyPr/>
                    <a:lstStyle/>
                    <a:p>
                      <a:r>
                        <a:rPr lang="en-US" smtClean="0"/>
                        <a:t>Project Two</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2.1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2.3</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bl>
          </a:graphicData>
        </a:graphic>
      </p:graphicFrame>
      <p:sp>
        <p:nvSpPr>
          <p:cNvPr id="10" name="Rectangle 9"/>
          <p:cNvSpPr/>
          <p:nvPr/>
        </p:nvSpPr>
        <p:spPr>
          <a:xfrm>
            <a:off x="2533649" y="2266950"/>
            <a:ext cx="3457575"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135 days</a:t>
            </a:r>
            <a:endParaRPr lang="en-US" sz="1600"/>
          </a:p>
        </p:txBody>
      </p:sp>
      <p:sp>
        <p:nvSpPr>
          <p:cNvPr id="11" name="Rectangle 10"/>
          <p:cNvSpPr/>
          <p:nvPr/>
        </p:nvSpPr>
        <p:spPr>
          <a:xfrm>
            <a:off x="2533650" y="2705829"/>
            <a:ext cx="229552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89 days</a:t>
            </a:r>
            <a:endParaRPr lang="en-US" sz="1600"/>
          </a:p>
        </p:txBody>
      </p:sp>
      <p:sp>
        <p:nvSpPr>
          <p:cNvPr id="12" name="Rectangle 11"/>
          <p:cNvSpPr/>
          <p:nvPr/>
        </p:nvSpPr>
        <p:spPr>
          <a:xfrm>
            <a:off x="7143750" y="5339101"/>
            <a:ext cx="3581400"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142 days</a:t>
            </a:r>
            <a:endParaRPr lang="en-US" sz="1600"/>
          </a:p>
        </p:txBody>
      </p:sp>
      <p:sp>
        <p:nvSpPr>
          <p:cNvPr id="13" name="Rectangle 12"/>
          <p:cNvSpPr/>
          <p:nvPr/>
        </p:nvSpPr>
        <p:spPr>
          <a:xfrm>
            <a:off x="6457950" y="4900224"/>
            <a:ext cx="2962275"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112 days</a:t>
            </a:r>
            <a:endParaRPr lang="en-US" sz="1600"/>
          </a:p>
        </p:txBody>
      </p:sp>
      <p:sp>
        <p:nvSpPr>
          <p:cNvPr id="14" name="Rectangle 13"/>
          <p:cNvSpPr/>
          <p:nvPr/>
        </p:nvSpPr>
        <p:spPr>
          <a:xfrm>
            <a:off x="5991224" y="4461345"/>
            <a:ext cx="115252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45 days</a:t>
            </a:r>
            <a:endParaRPr lang="en-US" sz="1600"/>
          </a:p>
        </p:txBody>
      </p:sp>
      <p:sp>
        <p:nvSpPr>
          <p:cNvPr id="15" name="Rectangle 14"/>
          <p:cNvSpPr/>
          <p:nvPr/>
        </p:nvSpPr>
        <p:spPr>
          <a:xfrm>
            <a:off x="5991224" y="4022466"/>
            <a:ext cx="4733926"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189 days</a:t>
            </a:r>
            <a:endParaRPr lang="en-US" sz="1600"/>
          </a:p>
        </p:txBody>
      </p:sp>
      <p:sp>
        <p:nvSpPr>
          <p:cNvPr id="17" name="Rectangle 16"/>
          <p:cNvSpPr/>
          <p:nvPr/>
        </p:nvSpPr>
        <p:spPr>
          <a:xfrm>
            <a:off x="3619500" y="3144708"/>
            <a:ext cx="2371724"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93 days</a:t>
            </a:r>
            <a:endParaRPr lang="en-US" sz="1600"/>
          </a:p>
        </p:txBody>
      </p:sp>
      <p:sp>
        <p:nvSpPr>
          <p:cNvPr id="18" name="Isosceles Triangle 17"/>
          <p:cNvSpPr/>
          <p:nvPr/>
        </p:nvSpPr>
        <p:spPr>
          <a:xfrm rot="10800000">
            <a:off x="9702800" y="3748145"/>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Isosceles Triangle 18"/>
          <p:cNvSpPr/>
          <p:nvPr/>
        </p:nvSpPr>
        <p:spPr>
          <a:xfrm rot="10800000">
            <a:off x="5854583" y="2870388"/>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 name="Straight Connector 20"/>
          <p:cNvCxnSpPr/>
          <p:nvPr/>
        </p:nvCxnSpPr>
        <p:spPr>
          <a:xfrm>
            <a:off x="5990049" y="3144708"/>
            <a:ext cx="0" cy="2938592"/>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9838266" y="4022465"/>
            <a:ext cx="0" cy="2060835"/>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4901374" y="5829345"/>
            <a:ext cx="1089850" cy="307777"/>
          </a:xfrm>
          <a:prstGeom prst="rect">
            <a:avLst/>
          </a:prstGeom>
          <a:noFill/>
        </p:spPr>
        <p:txBody>
          <a:bodyPr wrap="none" rtlCol="0">
            <a:spAutoFit/>
          </a:bodyPr>
          <a:lstStyle/>
          <a:p>
            <a:pPr algn="r"/>
            <a:r>
              <a:rPr lang="en-US" sz="1400" smtClean="0">
                <a:solidFill>
                  <a:schemeClr val="accent6"/>
                </a:solidFill>
              </a:rPr>
              <a:t>Milestone 1 </a:t>
            </a:r>
            <a:endParaRPr lang="en-US" sz="1400">
              <a:solidFill>
                <a:schemeClr val="accent6"/>
              </a:solidFill>
            </a:endParaRPr>
          </a:p>
        </p:txBody>
      </p:sp>
      <p:sp>
        <p:nvSpPr>
          <p:cNvPr id="26" name="TextBox 25"/>
          <p:cNvSpPr txBox="1"/>
          <p:nvPr/>
        </p:nvSpPr>
        <p:spPr>
          <a:xfrm>
            <a:off x="8747242" y="5829345"/>
            <a:ext cx="1089850" cy="307777"/>
          </a:xfrm>
          <a:prstGeom prst="rect">
            <a:avLst/>
          </a:prstGeom>
          <a:noFill/>
        </p:spPr>
        <p:txBody>
          <a:bodyPr wrap="none" rtlCol="0">
            <a:spAutoFit/>
          </a:bodyPr>
          <a:lstStyle/>
          <a:p>
            <a:pPr algn="r"/>
            <a:r>
              <a:rPr lang="en-US" sz="1400" smtClean="0">
                <a:solidFill>
                  <a:schemeClr val="accent6"/>
                </a:solidFill>
              </a:rPr>
              <a:t>Milestone 2 </a:t>
            </a:r>
            <a:endParaRPr lang="en-US" sz="1400">
              <a:solidFill>
                <a:schemeClr val="accent6"/>
              </a:solidFill>
            </a:endParaRPr>
          </a:p>
        </p:txBody>
      </p:sp>
    </p:spTree>
    <p:extLst>
      <p:ext uri="{BB962C8B-B14F-4D97-AF65-F5344CB8AC3E}">
        <p14:creationId xmlns:p14="http://schemas.microsoft.com/office/powerpoint/2010/main" val="4259918059"/>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b="1">
                <a:solidFill>
                  <a:prstClr val="white"/>
                </a:solidFill>
                <a:latin typeface="Calibri" panose="020F0502020204030204"/>
              </a:rPr>
              <a:t>Gantt </a:t>
            </a:r>
            <a:r>
              <a:rPr lang="en-US" b="1" smtClean="0">
                <a:solidFill>
                  <a:prstClr val="white"/>
                </a:solidFill>
                <a:latin typeface="Calibri" panose="020F0502020204030204"/>
              </a:rPr>
              <a:t>Diagram </a:t>
            </a:r>
            <a:r>
              <a:rPr lang="en-US" smtClean="0"/>
              <a:t>– 3 Years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168</a:t>
            </a:fld>
            <a:endParaRPr lang="en-US"/>
          </a:p>
        </p:txBody>
      </p:sp>
      <p:graphicFrame>
        <p:nvGraphicFramePr>
          <p:cNvPr id="9" name="Table Placeholder 8"/>
          <p:cNvGraphicFramePr>
            <a:graphicFrameLocks noGrp="1"/>
          </p:cNvGraphicFramePr>
          <p:nvPr>
            <p:ph type="tbl" sz="quarter" idx="13"/>
            <p:extLst>
              <p:ext uri="{D42A27DB-BD31-4B8C-83A1-F6EECF244321}">
                <p14:modId xmlns:p14="http://schemas.microsoft.com/office/powerpoint/2010/main" val="908141968"/>
              </p:ext>
            </p:extLst>
          </p:nvPr>
        </p:nvGraphicFramePr>
        <p:xfrm>
          <a:off x="482600" y="1619250"/>
          <a:ext cx="11226805" cy="4441029"/>
        </p:xfrm>
        <a:graphic>
          <a:graphicData uri="http://schemas.openxmlformats.org/drawingml/2006/table">
            <a:tbl>
              <a:tblPr firstRow="1" bandRow="1">
                <a:tableStyleId>{5C22544A-7EE6-4342-B048-85BDC9FD1C3A}</a:tableStyleId>
              </a:tblPr>
              <a:tblGrid>
                <a:gridCol w="2041525"/>
                <a:gridCol w="765440"/>
                <a:gridCol w="765440"/>
                <a:gridCol w="765440"/>
                <a:gridCol w="765440"/>
                <a:gridCol w="765440"/>
                <a:gridCol w="765440"/>
                <a:gridCol w="765440"/>
                <a:gridCol w="765440"/>
                <a:gridCol w="765440"/>
                <a:gridCol w="765440"/>
                <a:gridCol w="765440"/>
                <a:gridCol w="765440"/>
              </a:tblGrid>
              <a:tr h="476250">
                <a:tc>
                  <a:txBody>
                    <a:bodyPr/>
                    <a:lstStyle/>
                    <a:p>
                      <a:endParaRPr lang="en-US"/>
                    </a:p>
                  </a:txBody>
                  <a:tcPr>
                    <a:noFill/>
                  </a:tcPr>
                </a:tc>
                <a:tc gridSpan="4">
                  <a:txBody>
                    <a:bodyPr/>
                    <a:lstStyle/>
                    <a:p>
                      <a:pPr algn="ctr"/>
                      <a:r>
                        <a:rPr lang="en-US" smtClean="0"/>
                        <a:t>2017</a:t>
                      </a:r>
                      <a:endParaRPr lang="en-US"/>
                    </a:p>
                  </a:txBody>
                  <a:tcPr anchor="ctr"/>
                </a:tc>
                <a:tc hMerge="1">
                  <a:txBody>
                    <a:bodyPr/>
                    <a:lstStyle/>
                    <a:p>
                      <a:pPr algn="ctr"/>
                      <a:endParaRPr lang="en-US"/>
                    </a:p>
                  </a:txBody>
                  <a:tcPr anchor="ctr"/>
                </a:tc>
                <a:tc hMerge="1">
                  <a:txBody>
                    <a:bodyPr/>
                    <a:lstStyle/>
                    <a:p>
                      <a:pPr algn="ctr"/>
                      <a:endParaRPr lang="en-US"/>
                    </a:p>
                  </a:txBody>
                  <a:tcPr anchor="ctr"/>
                </a:tc>
                <a:tc hMerge="1">
                  <a:txBody>
                    <a:bodyPr/>
                    <a:lstStyle/>
                    <a:p>
                      <a:pPr algn="ctr"/>
                      <a:endParaRPr lang="en-US"/>
                    </a:p>
                  </a:txBody>
                  <a:tcPr anchor="ctr"/>
                </a:tc>
                <a:tc gridSpan="4">
                  <a:txBody>
                    <a:bodyPr/>
                    <a:lstStyle/>
                    <a:p>
                      <a:pPr algn="ctr"/>
                      <a:r>
                        <a:rPr lang="en-US" smtClean="0"/>
                        <a:t>2018</a:t>
                      </a:r>
                      <a:endParaRPr lang="en-US"/>
                    </a:p>
                  </a:txBody>
                  <a:tcPr anchor="ctr">
                    <a:solidFill>
                      <a:schemeClr val="accent1">
                        <a:lumMod val="75000"/>
                      </a:schemeClr>
                    </a:solidFill>
                  </a:tcPr>
                </a:tc>
                <a:tc hMerge="1">
                  <a:txBody>
                    <a:bodyPr/>
                    <a:lstStyle/>
                    <a:p>
                      <a:pPr algn="ctr"/>
                      <a:endParaRPr lang="en-US"/>
                    </a:p>
                  </a:txBody>
                  <a:tcPr anchor="ctr">
                    <a:solidFill>
                      <a:schemeClr val="accent1">
                        <a:lumMod val="75000"/>
                      </a:schemeClr>
                    </a:solidFill>
                  </a:tcPr>
                </a:tc>
                <a:tc hMerge="1">
                  <a:txBody>
                    <a:bodyPr/>
                    <a:lstStyle/>
                    <a:p>
                      <a:pPr algn="ctr"/>
                      <a:endParaRPr lang="en-US"/>
                    </a:p>
                  </a:txBody>
                  <a:tcPr anchor="ctr">
                    <a:solidFill>
                      <a:schemeClr val="accent1">
                        <a:lumMod val="75000"/>
                      </a:schemeClr>
                    </a:solidFill>
                  </a:tcPr>
                </a:tc>
                <a:tc hMerge="1">
                  <a:txBody>
                    <a:bodyPr/>
                    <a:lstStyle/>
                    <a:p>
                      <a:pPr algn="ctr"/>
                      <a:endParaRPr lang="en-US"/>
                    </a:p>
                  </a:txBody>
                  <a:tcPr anchor="ctr">
                    <a:solidFill>
                      <a:schemeClr val="accent1">
                        <a:lumMod val="75000"/>
                      </a:schemeClr>
                    </a:solidFill>
                  </a:tcPr>
                </a:tc>
                <a:tc gridSpan="4">
                  <a:txBody>
                    <a:bodyPr/>
                    <a:lstStyle/>
                    <a:p>
                      <a:pPr algn="ctr"/>
                      <a:r>
                        <a:rPr lang="en-US" smtClean="0"/>
                        <a:t>2019</a:t>
                      </a:r>
                      <a:endParaRPr lang="en-US"/>
                    </a:p>
                  </a:txBody>
                  <a:tcPr anchor="ctr"/>
                </a:tc>
                <a:tc hMerge="1">
                  <a:txBody>
                    <a:bodyPr/>
                    <a:lstStyle/>
                    <a:p>
                      <a:pPr algn="ctr"/>
                      <a:endParaRPr lang="en-US"/>
                    </a:p>
                  </a:txBody>
                  <a:tcPr anchor="ctr"/>
                </a:tc>
                <a:tc hMerge="1">
                  <a:txBody>
                    <a:bodyPr/>
                    <a:lstStyle/>
                    <a:p>
                      <a:pPr algn="ctr"/>
                      <a:endParaRPr lang="en-US"/>
                    </a:p>
                  </a:txBody>
                  <a:tcPr anchor="ctr"/>
                </a:tc>
                <a:tc hMerge="1">
                  <a:txBody>
                    <a:bodyPr/>
                    <a:lstStyle/>
                    <a:p>
                      <a:pPr algn="ctr"/>
                      <a:endParaRPr lang="en-US"/>
                    </a:p>
                  </a:txBody>
                  <a:tcPr anchor="ctr"/>
                </a:tc>
              </a:tr>
              <a:tr h="440531">
                <a:tc>
                  <a:txBody>
                    <a:bodyPr/>
                    <a:lstStyle/>
                    <a:p>
                      <a:endParaRPr lang="en-US"/>
                    </a:p>
                  </a:txBody>
                  <a:tcPr anchor="ctr">
                    <a:noFill/>
                  </a:tcPr>
                </a:tc>
                <a:tc>
                  <a:txBody>
                    <a:bodyPr/>
                    <a:lstStyle/>
                    <a:p>
                      <a:pPr algn="ctr"/>
                      <a:r>
                        <a:rPr lang="en-US" smtClean="0"/>
                        <a:t>Q1</a:t>
                      </a:r>
                      <a:endParaRPr lang="en-US"/>
                    </a:p>
                  </a:txBody>
                  <a:tcPr anchor="ctr">
                    <a:solidFill>
                      <a:schemeClr val="bg1">
                        <a:lumMod val="95000"/>
                      </a:schemeClr>
                    </a:solidFill>
                  </a:tcPr>
                </a:tc>
                <a:tc>
                  <a:txBody>
                    <a:bodyPr/>
                    <a:lstStyle/>
                    <a:p>
                      <a:pPr algn="ctr"/>
                      <a:r>
                        <a:rPr lang="en-US" smtClean="0"/>
                        <a:t>Q2</a:t>
                      </a:r>
                      <a:endParaRPr lang="en-US"/>
                    </a:p>
                  </a:txBody>
                  <a:tcPr anchor="ctr">
                    <a:solidFill>
                      <a:schemeClr val="bg1">
                        <a:lumMod val="95000"/>
                      </a:schemeClr>
                    </a:solidFill>
                  </a:tcPr>
                </a:tc>
                <a:tc>
                  <a:txBody>
                    <a:bodyPr/>
                    <a:lstStyle/>
                    <a:p>
                      <a:pPr algn="ctr"/>
                      <a:r>
                        <a:rPr lang="en-US" smtClean="0"/>
                        <a:t>Q3</a:t>
                      </a:r>
                      <a:endParaRPr lang="en-US"/>
                    </a:p>
                  </a:txBody>
                  <a:tcPr anchor="ctr">
                    <a:solidFill>
                      <a:schemeClr val="bg1">
                        <a:lumMod val="95000"/>
                      </a:schemeClr>
                    </a:solidFill>
                  </a:tcPr>
                </a:tc>
                <a:tc>
                  <a:txBody>
                    <a:bodyPr/>
                    <a:lstStyle/>
                    <a:p>
                      <a:pPr algn="ctr"/>
                      <a:r>
                        <a:rPr lang="en-US" smtClean="0"/>
                        <a:t>Q4</a:t>
                      </a:r>
                      <a:endParaRPr lang="en-US"/>
                    </a:p>
                  </a:txBody>
                  <a:tcPr anchor="ctr">
                    <a:solidFill>
                      <a:schemeClr val="bg1">
                        <a:lumMod val="95000"/>
                      </a:schemeClr>
                    </a:solidFill>
                  </a:tcPr>
                </a:tc>
                <a:tc>
                  <a:txBody>
                    <a:bodyPr/>
                    <a:lstStyle/>
                    <a:p>
                      <a:pPr algn="ctr"/>
                      <a:r>
                        <a:rPr lang="en-US" smtClean="0"/>
                        <a:t>Q1</a:t>
                      </a:r>
                      <a:endParaRPr lang="en-US"/>
                    </a:p>
                  </a:txBody>
                  <a:tcPr anchor="ctr">
                    <a:solidFill>
                      <a:schemeClr val="bg1">
                        <a:lumMod val="85000"/>
                      </a:schemeClr>
                    </a:solidFill>
                  </a:tcPr>
                </a:tc>
                <a:tc>
                  <a:txBody>
                    <a:bodyPr/>
                    <a:lstStyle/>
                    <a:p>
                      <a:pPr algn="ctr"/>
                      <a:r>
                        <a:rPr lang="en-US" smtClean="0"/>
                        <a:t>Q2</a:t>
                      </a:r>
                      <a:endParaRPr lang="en-US"/>
                    </a:p>
                  </a:txBody>
                  <a:tcPr anchor="ctr">
                    <a:solidFill>
                      <a:schemeClr val="bg1">
                        <a:lumMod val="85000"/>
                      </a:schemeClr>
                    </a:solidFill>
                  </a:tcPr>
                </a:tc>
                <a:tc>
                  <a:txBody>
                    <a:bodyPr/>
                    <a:lstStyle/>
                    <a:p>
                      <a:pPr algn="ctr"/>
                      <a:r>
                        <a:rPr lang="en-US" smtClean="0"/>
                        <a:t>Q3</a:t>
                      </a:r>
                      <a:endParaRPr lang="en-US"/>
                    </a:p>
                  </a:txBody>
                  <a:tcPr anchor="ctr">
                    <a:solidFill>
                      <a:schemeClr val="bg1">
                        <a:lumMod val="85000"/>
                      </a:schemeClr>
                    </a:solidFill>
                  </a:tcPr>
                </a:tc>
                <a:tc>
                  <a:txBody>
                    <a:bodyPr/>
                    <a:lstStyle/>
                    <a:p>
                      <a:pPr algn="ctr"/>
                      <a:r>
                        <a:rPr lang="en-US" smtClean="0"/>
                        <a:t>Q4</a:t>
                      </a:r>
                      <a:endParaRPr lang="en-US"/>
                    </a:p>
                  </a:txBody>
                  <a:tcPr anchor="ctr">
                    <a:solidFill>
                      <a:schemeClr val="bg1">
                        <a:lumMod val="85000"/>
                      </a:schemeClr>
                    </a:solidFill>
                  </a:tcPr>
                </a:tc>
                <a:tc>
                  <a:txBody>
                    <a:bodyPr/>
                    <a:lstStyle/>
                    <a:p>
                      <a:pPr algn="ctr"/>
                      <a:r>
                        <a:rPr lang="en-US" smtClean="0"/>
                        <a:t>Q1</a:t>
                      </a:r>
                      <a:endParaRPr lang="en-US"/>
                    </a:p>
                  </a:txBody>
                  <a:tcPr anchor="ctr">
                    <a:solidFill>
                      <a:schemeClr val="bg1">
                        <a:lumMod val="95000"/>
                      </a:schemeClr>
                    </a:solidFill>
                  </a:tcPr>
                </a:tc>
                <a:tc>
                  <a:txBody>
                    <a:bodyPr/>
                    <a:lstStyle/>
                    <a:p>
                      <a:pPr algn="ctr"/>
                      <a:r>
                        <a:rPr lang="en-US" smtClean="0"/>
                        <a:t>Q2</a:t>
                      </a:r>
                      <a:endParaRPr lang="en-US"/>
                    </a:p>
                  </a:txBody>
                  <a:tcPr anchor="ctr">
                    <a:solidFill>
                      <a:schemeClr val="bg1">
                        <a:lumMod val="95000"/>
                      </a:schemeClr>
                    </a:solidFill>
                  </a:tcPr>
                </a:tc>
                <a:tc>
                  <a:txBody>
                    <a:bodyPr/>
                    <a:lstStyle/>
                    <a:p>
                      <a:pPr algn="ctr"/>
                      <a:r>
                        <a:rPr lang="en-US" smtClean="0"/>
                        <a:t>Q3</a:t>
                      </a:r>
                      <a:endParaRPr lang="en-US"/>
                    </a:p>
                  </a:txBody>
                  <a:tcPr anchor="ctr">
                    <a:solidFill>
                      <a:schemeClr val="bg1">
                        <a:lumMod val="95000"/>
                      </a:schemeClr>
                    </a:solidFill>
                  </a:tcPr>
                </a:tc>
                <a:tc>
                  <a:txBody>
                    <a:bodyPr/>
                    <a:lstStyle/>
                    <a:p>
                      <a:pPr algn="ctr"/>
                      <a:r>
                        <a:rPr lang="en-US" smtClean="0"/>
                        <a:t>Q4</a:t>
                      </a:r>
                      <a:endParaRPr lang="en-US"/>
                    </a:p>
                  </a:txBody>
                  <a:tcPr anchor="ctr">
                    <a:solidFill>
                      <a:schemeClr val="bg1">
                        <a:lumMod val="95000"/>
                      </a:schemeClr>
                    </a:solidFill>
                  </a:tcPr>
                </a:tc>
              </a:tr>
              <a:tr h="440531">
                <a:tc>
                  <a:txBody>
                    <a:bodyPr/>
                    <a:lstStyle/>
                    <a:p>
                      <a:r>
                        <a:rPr lang="en-US" smtClean="0"/>
                        <a:t>Project One</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1.1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1.2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c>
                  <a:txBody>
                    <a:bodyPr/>
                    <a:lstStyle/>
                    <a:p>
                      <a:endParaRPr lang="en-US"/>
                    </a:p>
                  </a:txBody>
                  <a:tcPr anchor="ctr">
                    <a:noFill/>
                  </a:tcPr>
                </a:tc>
              </a:tr>
              <a:tr h="440531">
                <a:tc>
                  <a:txBody>
                    <a:bodyPr/>
                    <a:lstStyle/>
                    <a:p>
                      <a:r>
                        <a:rPr lang="en-US" smtClean="0"/>
                        <a:t>Project Two</a:t>
                      </a:r>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c>
                  <a:txBody>
                    <a:bodyPr/>
                    <a:lstStyle/>
                    <a:p>
                      <a:endParaRPr lang="en-US"/>
                    </a:p>
                  </a:txBody>
                  <a:tcPr anchor="ctr">
                    <a:solidFill>
                      <a:schemeClr val="bg2"/>
                    </a:solidFill>
                  </a:tcPr>
                </a:tc>
              </a:tr>
              <a:tr h="440531">
                <a:tc>
                  <a:txBody>
                    <a:bodyPr/>
                    <a:lstStyle/>
                    <a:p>
                      <a:pPr marL="285750" indent="-285750">
                        <a:buFont typeface="Arial" panose="020B0604020202020204" pitchFamily="34" charset="0"/>
                        <a:buChar char="•"/>
                      </a:pPr>
                      <a:r>
                        <a:rPr lang="en-US" smtClean="0"/>
                        <a:t>Task 2.1</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2.2</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r h="440531">
                <a:tc>
                  <a:txBody>
                    <a:bodyPr/>
                    <a:lstStyle/>
                    <a:p>
                      <a:pPr marL="285750" indent="-285750">
                        <a:buFont typeface="Arial" panose="020B0604020202020204" pitchFamily="34" charset="0"/>
                        <a:buChar char="•"/>
                      </a:pPr>
                      <a:r>
                        <a:rPr lang="en-US" smtClean="0"/>
                        <a:t>Task 2.3</a:t>
                      </a:r>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c>
                  <a:txBody>
                    <a:bodyPr/>
                    <a:lstStyle/>
                    <a:p>
                      <a:endParaRPr lang="en-US"/>
                    </a:p>
                  </a:txBody>
                  <a:tcPr anchor="ctr"/>
                </a:tc>
              </a:tr>
            </a:tbl>
          </a:graphicData>
        </a:graphic>
      </p:graphicFrame>
      <p:sp>
        <p:nvSpPr>
          <p:cNvPr id="20" name="Rectangle 19"/>
          <p:cNvSpPr/>
          <p:nvPr/>
        </p:nvSpPr>
        <p:spPr>
          <a:xfrm>
            <a:off x="2533649" y="2584450"/>
            <a:ext cx="3457575"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411 days</a:t>
            </a:r>
            <a:endParaRPr lang="en-US" sz="1600"/>
          </a:p>
        </p:txBody>
      </p:sp>
      <p:sp>
        <p:nvSpPr>
          <p:cNvPr id="23" name="Rectangle 22"/>
          <p:cNvSpPr/>
          <p:nvPr/>
        </p:nvSpPr>
        <p:spPr>
          <a:xfrm>
            <a:off x="2533650" y="3023329"/>
            <a:ext cx="229552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244 days</a:t>
            </a:r>
            <a:endParaRPr lang="en-US" sz="1600"/>
          </a:p>
        </p:txBody>
      </p:sp>
      <p:sp>
        <p:nvSpPr>
          <p:cNvPr id="24" name="Rectangle 23"/>
          <p:cNvSpPr/>
          <p:nvPr/>
        </p:nvSpPr>
        <p:spPr>
          <a:xfrm>
            <a:off x="7143750" y="5656601"/>
            <a:ext cx="3581400"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437 days</a:t>
            </a:r>
            <a:endParaRPr lang="en-US" sz="1600"/>
          </a:p>
        </p:txBody>
      </p:sp>
      <p:sp>
        <p:nvSpPr>
          <p:cNvPr id="27" name="Rectangle 26"/>
          <p:cNvSpPr/>
          <p:nvPr/>
        </p:nvSpPr>
        <p:spPr>
          <a:xfrm>
            <a:off x="6457950" y="5217724"/>
            <a:ext cx="2962275"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356 days</a:t>
            </a:r>
            <a:endParaRPr lang="en-US" sz="1600"/>
          </a:p>
        </p:txBody>
      </p:sp>
      <p:sp>
        <p:nvSpPr>
          <p:cNvPr id="28" name="Rectangle 27"/>
          <p:cNvSpPr/>
          <p:nvPr/>
        </p:nvSpPr>
        <p:spPr>
          <a:xfrm>
            <a:off x="5991224" y="4778845"/>
            <a:ext cx="1152526"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137 days</a:t>
            </a:r>
            <a:endParaRPr lang="en-US" sz="1600"/>
          </a:p>
        </p:txBody>
      </p:sp>
      <p:sp>
        <p:nvSpPr>
          <p:cNvPr id="29" name="Rectangle 28"/>
          <p:cNvSpPr/>
          <p:nvPr/>
        </p:nvSpPr>
        <p:spPr>
          <a:xfrm>
            <a:off x="5991224" y="4339966"/>
            <a:ext cx="4733926" cy="35310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516 days</a:t>
            </a:r>
            <a:endParaRPr lang="en-US" sz="1600"/>
          </a:p>
        </p:txBody>
      </p:sp>
      <p:sp>
        <p:nvSpPr>
          <p:cNvPr id="30" name="Rectangle 29"/>
          <p:cNvSpPr/>
          <p:nvPr/>
        </p:nvSpPr>
        <p:spPr>
          <a:xfrm>
            <a:off x="3619500" y="3462208"/>
            <a:ext cx="2371724" cy="3531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smtClean="0"/>
              <a:t>290 days</a:t>
            </a:r>
            <a:endParaRPr lang="en-US" sz="1600"/>
          </a:p>
        </p:txBody>
      </p:sp>
      <p:sp>
        <p:nvSpPr>
          <p:cNvPr id="31" name="Isosceles Triangle 30"/>
          <p:cNvSpPr/>
          <p:nvPr/>
        </p:nvSpPr>
        <p:spPr>
          <a:xfrm rot="10800000">
            <a:off x="9702800" y="4065645"/>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Isosceles Triangle 31"/>
          <p:cNvSpPr/>
          <p:nvPr/>
        </p:nvSpPr>
        <p:spPr>
          <a:xfrm rot="10800000">
            <a:off x="5854583" y="3187888"/>
            <a:ext cx="270933" cy="274320"/>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3" name="Straight Connector 32"/>
          <p:cNvCxnSpPr/>
          <p:nvPr/>
        </p:nvCxnSpPr>
        <p:spPr>
          <a:xfrm>
            <a:off x="5990049" y="3462208"/>
            <a:ext cx="0" cy="2938592"/>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9838266" y="4339965"/>
            <a:ext cx="0" cy="2060835"/>
          </a:xfrm>
          <a:prstGeom prst="line">
            <a:avLst/>
          </a:prstGeom>
          <a:ln w="317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35" name="TextBox 34"/>
          <p:cNvSpPr txBox="1"/>
          <p:nvPr/>
        </p:nvSpPr>
        <p:spPr>
          <a:xfrm>
            <a:off x="4901374" y="6146845"/>
            <a:ext cx="1089850" cy="307777"/>
          </a:xfrm>
          <a:prstGeom prst="rect">
            <a:avLst/>
          </a:prstGeom>
          <a:noFill/>
        </p:spPr>
        <p:txBody>
          <a:bodyPr wrap="none" rtlCol="0">
            <a:spAutoFit/>
          </a:bodyPr>
          <a:lstStyle/>
          <a:p>
            <a:pPr algn="r"/>
            <a:r>
              <a:rPr lang="en-US" sz="1400" smtClean="0">
                <a:solidFill>
                  <a:schemeClr val="accent6"/>
                </a:solidFill>
              </a:rPr>
              <a:t>Milestone 1 </a:t>
            </a:r>
            <a:endParaRPr lang="en-US" sz="1400">
              <a:solidFill>
                <a:schemeClr val="accent6"/>
              </a:solidFill>
            </a:endParaRPr>
          </a:p>
        </p:txBody>
      </p:sp>
      <p:sp>
        <p:nvSpPr>
          <p:cNvPr id="36" name="TextBox 35"/>
          <p:cNvSpPr txBox="1"/>
          <p:nvPr/>
        </p:nvSpPr>
        <p:spPr>
          <a:xfrm>
            <a:off x="8747242" y="6146845"/>
            <a:ext cx="1089850" cy="307777"/>
          </a:xfrm>
          <a:prstGeom prst="rect">
            <a:avLst/>
          </a:prstGeom>
          <a:noFill/>
        </p:spPr>
        <p:txBody>
          <a:bodyPr wrap="none" rtlCol="0">
            <a:spAutoFit/>
          </a:bodyPr>
          <a:lstStyle/>
          <a:p>
            <a:pPr algn="r"/>
            <a:r>
              <a:rPr lang="en-US" sz="1400" smtClean="0">
                <a:solidFill>
                  <a:schemeClr val="accent6"/>
                </a:solidFill>
              </a:rPr>
              <a:t>Milestone 2 </a:t>
            </a:r>
            <a:endParaRPr lang="en-US" sz="1400">
              <a:solidFill>
                <a:schemeClr val="accent6"/>
              </a:solidFill>
            </a:endParaRPr>
          </a:p>
        </p:txBody>
      </p:sp>
    </p:spTree>
    <p:extLst>
      <p:ext uri="{BB962C8B-B14F-4D97-AF65-F5344CB8AC3E}">
        <p14:creationId xmlns:p14="http://schemas.microsoft.com/office/powerpoint/2010/main" val="686620381"/>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t>Contact Us, Welcome, Break and Closure Slides </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13. Closure &amp; Section Slides</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11207516" y="599059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5"/>
                </a:solidFill>
                <a:latin typeface="FontAwesome" pitchFamily="2" charset="0"/>
              </a:rPr>
              <a:t></a:t>
            </a:r>
            <a:endParaRPr lang="en-US" sz="3200">
              <a:solidFill>
                <a:schemeClr val="accent5"/>
              </a:solidFill>
              <a:latin typeface="FontAwesome" pitchFamily="2" charset="0"/>
            </a:endParaRPr>
          </a:p>
        </p:txBody>
      </p:sp>
    </p:spTree>
    <p:extLst>
      <p:ext uri="{BB962C8B-B14F-4D97-AF65-F5344CB8AC3E}">
        <p14:creationId xmlns:p14="http://schemas.microsoft.com/office/powerpoint/2010/main" val="3784187632"/>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a:t>Portfolio </a:t>
            </a:r>
            <a:r>
              <a:rPr lang="en-US" i="1"/>
              <a:t>– 2 pictures with description</a:t>
            </a:r>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17</a:t>
            </a:fld>
            <a:endParaRPr lang="en-US"/>
          </a:p>
        </p:txBody>
      </p:sp>
      <p:sp>
        <p:nvSpPr>
          <p:cNvPr id="20" name="Text Placeholder 19"/>
          <p:cNvSpPr>
            <a:spLocks noGrp="1"/>
          </p:cNvSpPr>
          <p:nvPr>
            <p:ph type="body" sz="quarter" idx="27"/>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p>
          <a:p>
            <a:r>
              <a:rPr lang="en-US"/>
              <a:t>Lorem ipsum dolor sit amet, commodo lacinia dignissim vel sed, ut vestibulum augue phasellus eros</a:t>
            </a:r>
            <a:r>
              <a:rPr lang="en-US" smtClean="0"/>
              <a:t>.</a:t>
            </a:r>
            <a:endParaRPr lang="en-US"/>
          </a:p>
        </p:txBody>
      </p:sp>
      <p:sp>
        <p:nvSpPr>
          <p:cNvPr id="21" name="Text Placeholder 20"/>
          <p:cNvSpPr>
            <a:spLocks noGrp="1"/>
          </p:cNvSpPr>
          <p:nvPr>
            <p:ph type="body" sz="quarter" idx="29"/>
          </p:nvPr>
        </p:nvSpPr>
        <p:spPr/>
        <p:txBody>
          <a:bodyPr/>
          <a:lstStyle/>
          <a:p>
            <a:r>
              <a:rPr lang="en-US"/>
              <a:t>Lorem ipsum dolor sit amet, commodo lacinia dignissim vel sed, ut vestibulum augue phasellus eros. Parturient eros at in diam non eleifend, ac vitae non non vestibulum justo. Venenatis porta mit.</a:t>
            </a:r>
          </a:p>
          <a:p>
            <a:r>
              <a:rPr lang="en-US"/>
              <a:t>Lorem ipsum dolor sit amet, commodo lacinia dignissim vel sed, ut vestibulum augue phasellus eros</a:t>
            </a:r>
            <a:r>
              <a:rPr lang="en-US" smtClean="0"/>
              <a:t>.</a:t>
            </a:r>
            <a:endParaRPr lang="en-US"/>
          </a:p>
        </p:txBody>
      </p:sp>
      <p:sp>
        <p:nvSpPr>
          <p:cNvPr id="38" name="Rectangle 1436"/>
          <p:cNvSpPr>
            <a:spLocks noChangeArrowheads="1"/>
          </p:cNvSpPr>
          <p:nvPr/>
        </p:nvSpPr>
        <p:spPr bwMode="auto">
          <a:xfrm flipH="1">
            <a:off x="2497630" y="2301980"/>
            <a:ext cx="457200" cy="400110"/>
          </a:xfrm>
          <a:prstGeom prst="rect">
            <a:avLst/>
          </a:prstGeom>
          <a:solidFill>
            <a:schemeClr val="accent1"/>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40" name="Rectangle 1436"/>
          <p:cNvSpPr>
            <a:spLocks noChangeArrowheads="1"/>
          </p:cNvSpPr>
          <p:nvPr/>
        </p:nvSpPr>
        <p:spPr bwMode="auto">
          <a:xfrm flipH="1">
            <a:off x="8421334" y="2301980"/>
            <a:ext cx="457200" cy="400110"/>
          </a:xfrm>
          <a:prstGeom prst="rect">
            <a:avLst/>
          </a:prstGeom>
          <a:solidFill>
            <a:schemeClr val="accent4"/>
          </a:solidFill>
          <a:extLst/>
        </p:spPr>
        <p:txBody>
          <a:bodyPr vert="horz" wrap="square" lIns="91440" tIns="45720" rIns="91440" bIns="45720" rtlCol="0" anchor="ctr">
            <a:spAutoFit/>
          </a:bodyPr>
          <a:lstStyle/>
          <a:p>
            <a:pPr algn="ctr">
              <a:buFont typeface="Arial" pitchFamily="34" charset="0"/>
              <a:buNone/>
            </a:pPr>
            <a:r>
              <a:rPr lang="en-US" sz="2000" smtClean="0">
                <a:solidFill>
                  <a:schemeClr val="bg1"/>
                </a:solidFill>
                <a:latin typeface="FontAwesome" pitchFamily="2" charset="0"/>
              </a:rPr>
              <a:t></a:t>
            </a:r>
            <a:endParaRPr lang="en-US" sz="2000" b="1" dirty="0">
              <a:solidFill>
                <a:schemeClr val="bg1"/>
              </a:solidFill>
            </a:endParaRPr>
          </a:p>
        </p:txBody>
      </p:sp>
      <p:sp>
        <p:nvSpPr>
          <p:cNvPr id="22" name="Text Placeholder 21"/>
          <p:cNvSpPr>
            <a:spLocks noGrp="1"/>
          </p:cNvSpPr>
          <p:nvPr>
            <p:ph type="body" sz="quarter" idx="18"/>
          </p:nvPr>
        </p:nvSpPr>
        <p:spPr/>
        <p:txBody>
          <a:bodyPr/>
          <a:lstStyle/>
          <a:p>
            <a:r>
              <a:rPr lang="en-US"/>
              <a:t>Project </a:t>
            </a:r>
            <a:r>
              <a:rPr lang="en-US" smtClean="0"/>
              <a:t>Name</a:t>
            </a:r>
            <a:endParaRPr lang="en-US"/>
          </a:p>
        </p:txBody>
      </p:sp>
      <p:sp>
        <p:nvSpPr>
          <p:cNvPr id="23" name="Text Placeholder 22"/>
          <p:cNvSpPr>
            <a:spLocks noGrp="1"/>
          </p:cNvSpPr>
          <p:nvPr>
            <p:ph type="body" sz="quarter" idx="22"/>
          </p:nvPr>
        </p:nvSpPr>
        <p:spPr/>
        <p:txBody>
          <a:bodyPr/>
          <a:lstStyle/>
          <a:p>
            <a:r>
              <a:rPr lang="en-US" smtClean="0"/>
              <a:t>Client</a:t>
            </a:r>
            <a:endParaRPr lang="en-US"/>
          </a:p>
        </p:txBody>
      </p:sp>
      <p:sp>
        <p:nvSpPr>
          <p:cNvPr id="24" name="Text Placeholder 23"/>
          <p:cNvSpPr>
            <a:spLocks noGrp="1"/>
          </p:cNvSpPr>
          <p:nvPr>
            <p:ph type="body" sz="quarter" idx="20"/>
          </p:nvPr>
        </p:nvSpPr>
        <p:spPr/>
        <p:txBody>
          <a:bodyPr/>
          <a:lstStyle/>
          <a:p>
            <a:r>
              <a:rPr lang="en-US"/>
              <a:t>Project </a:t>
            </a:r>
            <a:r>
              <a:rPr lang="en-US" smtClean="0"/>
              <a:t>Name</a:t>
            </a:r>
            <a:endParaRPr lang="en-US"/>
          </a:p>
        </p:txBody>
      </p:sp>
      <p:sp>
        <p:nvSpPr>
          <p:cNvPr id="25" name="Text Placeholder 24"/>
          <p:cNvSpPr>
            <a:spLocks noGrp="1"/>
          </p:cNvSpPr>
          <p:nvPr>
            <p:ph type="body" sz="quarter" idx="24"/>
          </p:nvPr>
        </p:nvSpPr>
        <p:spPr/>
        <p:txBody>
          <a:bodyPr/>
          <a:lstStyle/>
          <a:p>
            <a:r>
              <a:rPr lang="en-US" smtClean="0"/>
              <a:t>Client</a:t>
            </a:r>
            <a:endParaRPr lang="en-US"/>
          </a:p>
        </p:txBody>
      </p:sp>
      <p:sp>
        <p:nvSpPr>
          <p:cNvPr id="36" name="Rectangle 35"/>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
        <p:nvSpPr>
          <p:cNvPr id="2" name="Picture Placeholder 1"/>
          <p:cNvSpPr>
            <a:spLocks noGrp="1"/>
          </p:cNvSpPr>
          <p:nvPr>
            <p:ph type="pic" sz="quarter" idx="14"/>
          </p:nvPr>
        </p:nvSpPr>
        <p:spPr/>
      </p:sp>
      <p:sp>
        <p:nvSpPr>
          <p:cNvPr id="3" name="Picture Placeholder 2"/>
          <p:cNvSpPr>
            <a:spLocks noGrp="1"/>
          </p:cNvSpPr>
          <p:nvPr>
            <p:ph type="pic" sz="quarter" idx="16"/>
          </p:nvPr>
        </p:nvSpPr>
        <p:spPr/>
      </p:sp>
    </p:spTree>
    <p:extLst>
      <p:ext uri="{BB962C8B-B14F-4D97-AF65-F5344CB8AC3E}">
        <p14:creationId xmlns:p14="http://schemas.microsoft.com/office/powerpoint/2010/main" val="2204089707"/>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Contact Us</a:t>
            </a:r>
            <a:endParaRPr lang="en-US"/>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170</a:t>
            </a:fld>
            <a:endParaRPr lang="en-US"/>
          </a:p>
        </p:txBody>
      </p:sp>
      <p:pic>
        <p:nvPicPr>
          <p:cNvPr id="37" name="Picture Placeholder 36"/>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l="9549" r="9549"/>
          <a:stretch>
            <a:fillRect/>
          </a:stretch>
        </p:blipFill>
        <p:spPr/>
      </p:pic>
      <p:sp>
        <p:nvSpPr>
          <p:cNvPr id="24" name="Text Placeholder 23"/>
          <p:cNvSpPr>
            <a:spLocks noGrp="1"/>
          </p:cNvSpPr>
          <p:nvPr>
            <p:ph type="body" sz="quarter" idx="22"/>
          </p:nvPr>
        </p:nvSpPr>
        <p:spPr/>
        <p:txBody>
          <a:bodyPr>
            <a:normAutofit fontScale="92500" lnSpcReduction="10000"/>
          </a:bodyPr>
          <a:lstStyle/>
          <a:p>
            <a:r>
              <a:rPr lang="en-US" sz="2200" b="1"/>
              <a:t>Lorem ipsum dolor sit amet</a:t>
            </a:r>
            <a:r>
              <a:rPr lang="en-US"/>
              <a:t>, placerat ipsum erat et tortor, vehicula sociis vel vel, ut cursus sociosqu integer sapien in. Aliquet blandit, pellentesque nec vitae. Sapien ante feugiat non est etiam aut, duis vestibulum, congue et, a enim viverra wisi.</a:t>
            </a:r>
          </a:p>
        </p:txBody>
      </p:sp>
      <p:sp>
        <p:nvSpPr>
          <p:cNvPr id="23" name="Text Placeholder 22"/>
          <p:cNvSpPr>
            <a:spLocks noGrp="1"/>
          </p:cNvSpPr>
          <p:nvPr>
            <p:ph type="body" sz="quarter" idx="18"/>
          </p:nvPr>
        </p:nvSpPr>
        <p:spPr/>
        <p:txBody>
          <a:bodyPr/>
          <a:lstStyle/>
          <a:p>
            <a:pPr marL="0" indent="0">
              <a:buNone/>
            </a:pPr>
            <a:r>
              <a:rPr lang="en-US" smtClean="0"/>
              <a:t></a:t>
            </a:r>
            <a:endParaRPr lang="en-US"/>
          </a:p>
        </p:txBody>
      </p:sp>
      <p:sp>
        <p:nvSpPr>
          <p:cNvPr id="25" name="Text Placeholder 24"/>
          <p:cNvSpPr>
            <a:spLocks noGrp="1"/>
          </p:cNvSpPr>
          <p:nvPr>
            <p:ph type="body" sz="quarter" idx="23"/>
          </p:nvPr>
        </p:nvSpPr>
        <p:spPr/>
        <p:txBody>
          <a:bodyPr/>
          <a:lstStyle/>
          <a:p>
            <a:r>
              <a:rPr lang="en-US"/>
              <a:t>345 Spear St, San Francisco, </a:t>
            </a:r>
            <a:endParaRPr lang="en-US" smtClean="0"/>
          </a:p>
          <a:p>
            <a:r>
              <a:rPr lang="en-US" smtClean="0"/>
              <a:t>CA 94105 - USA</a:t>
            </a:r>
            <a:endParaRPr lang="en-US"/>
          </a:p>
        </p:txBody>
      </p:sp>
      <p:sp>
        <p:nvSpPr>
          <p:cNvPr id="26" name="Text Placeholder 25"/>
          <p:cNvSpPr>
            <a:spLocks noGrp="1"/>
          </p:cNvSpPr>
          <p:nvPr>
            <p:ph type="body" sz="quarter" idx="24"/>
          </p:nvPr>
        </p:nvSpPr>
        <p:spPr/>
        <p:txBody>
          <a:bodyPr/>
          <a:lstStyle/>
          <a:p>
            <a:r>
              <a:rPr lang="en-US" smtClean="0"/>
              <a:t></a:t>
            </a:r>
            <a:endParaRPr lang="en-US"/>
          </a:p>
        </p:txBody>
      </p:sp>
      <p:sp>
        <p:nvSpPr>
          <p:cNvPr id="27" name="Text Placeholder 26"/>
          <p:cNvSpPr>
            <a:spLocks noGrp="1"/>
          </p:cNvSpPr>
          <p:nvPr>
            <p:ph type="body" sz="quarter" idx="25"/>
          </p:nvPr>
        </p:nvSpPr>
        <p:spPr/>
        <p:txBody>
          <a:bodyPr/>
          <a:lstStyle/>
          <a:p>
            <a:r>
              <a:rPr lang="en-US"/>
              <a:t>(415) 736-0000</a:t>
            </a:r>
          </a:p>
        </p:txBody>
      </p:sp>
      <p:sp>
        <p:nvSpPr>
          <p:cNvPr id="28" name="Text Placeholder 27"/>
          <p:cNvSpPr>
            <a:spLocks noGrp="1"/>
          </p:cNvSpPr>
          <p:nvPr>
            <p:ph type="body" sz="quarter" idx="26"/>
          </p:nvPr>
        </p:nvSpPr>
        <p:spPr/>
        <p:txBody>
          <a:bodyPr/>
          <a:lstStyle/>
          <a:p>
            <a:r>
              <a:rPr lang="en-US" smtClean="0"/>
              <a:t></a:t>
            </a:r>
            <a:endParaRPr lang="en-US"/>
          </a:p>
        </p:txBody>
      </p:sp>
      <p:sp>
        <p:nvSpPr>
          <p:cNvPr id="29" name="Text Placeholder 28"/>
          <p:cNvSpPr>
            <a:spLocks noGrp="1"/>
          </p:cNvSpPr>
          <p:nvPr>
            <p:ph type="body" sz="quarter" idx="27"/>
          </p:nvPr>
        </p:nvSpPr>
        <p:spPr/>
        <p:txBody>
          <a:bodyPr/>
          <a:lstStyle/>
          <a:p>
            <a:r>
              <a:rPr lang="en-US" smtClean="0"/>
              <a:t>email@google.com</a:t>
            </a:r>
            <a:endParaRPr lang="en-US"/>
          </a:p>
        </p:txBody>
      </p:sp>
      <p:sp>
        <p:nvSpPr>
          <p:cNvPr id="30" name="Text Placeholder 29"/>
          <p:cNvSpPr>
            <a:spLocks noGrp="1"/>
          </p:cNvSpPr>
          <p:nvPr>
            <p:ph type="body" sz="quarter" idx="28"/>
          </p:nvPr>
        </p:nvSpPr>
        <p:spPr/>
        <p:txBody>
          <a:bodyPr/>
          <a:lstStyle/>
          <a:p>
            <a:r>
              <a:rPr lang="en-US" smtClean="0">
                <a:solidFill>
                  <a:srgbClr val="DC4A3D"/>
                </a:solidFill>
              </a:rPr>
              <a:t></a:t>
            </a:r>
            <a:endParaRPr lang="en-US">
              <a:solidFill>
                <a:srgbClr val="DC4A3D"/>
              </a:solidFill>
            </a:endParaRPr>
          </a:p>
        </p:txBody>
      </p:sp>
      <p:sp>
        <p:nvSpPr>
          <p:cNvPr id="31" name="Text Placeholder 30"/>
          <p:cNvSpPr>
            <a:spLocks noGrp="1"/>
          </p:cNvSpPr>
          <p:nvPr>
            <p:ph type="body" sz="quarter" idx="29"/>
          </p:nvPr>
        </p:nvSpPr>
        <p:spPr/>
        <p:txBody>
          <a:bodyPr/>
          <a:lstStyle/>
          <a:p>
            <a:r>
              <a:rPr lang="en-US"/>
              <a:t>https://plus.google.com/</a:t>
            </a:r>
            <a:r>
              <a:rPr lang="en-US" b="1"/>
              <a:t>+google</a:t>
            </a:r>
          </a:p>
        </p:txBody>
      </p:sp>
      <p:sp>
        <p:nvSpPr>
          <p:cNvPr id="38" name="Text Placeholder 37"/>
          <p:cNvSpPr>
            <a:spLocks noGrp="1"/>
          </p:cNvSpPr>
          <p:nvPr>
            <p:ph type="body" sz="quarter" idx="30"/>
          </p:nvPr>
        </p:nvSpPr>
        <p:spPr/>
        <p:txBody>
          <a:bodyPr/>
          <a:lstStyle/>
          <a:p>
            <a:r>
              <a:rPr lang="en-US" smtClean="0">
                <a:solidFill>
                  <a:srgbClr val="00ACED"/>
                </a:solidFill>
              </a:rPr>
              <a:t></a:t>
            </a:r>
            <a:endParaRPr lang="en-US">
              <a:solidFill>
                <a:srgbClr val="00ACED"/>
              </a:solidFill>
            </a:endParaRPr>
          </a:p>
        </p:txBody>
      </p:sp>
      <p:sp>
        <p:nvSpPr>
          <p:cNvPr id="39" name="Text Placeholder 38"/>
          <p:cNvSpPr>
            <a:spLocks noGrp="1"/>
          </p:cNvSpPr>
          <p:nvPr>
            <p:ph type="body" sz="quarter" idx="31"/>
          </p:nvPr>
        </p:nvSpPr>
        <p:spPr/>
        <p:txBody>
          <a:bodyPr/>
          <a:lstStyle/>
          <a:p>
            <a:r>
              <a:rPr lang="en-US"/>
              <a:t>https://</a:t>
            </a:r>
            <a:r>
              <a:rPr lang="en-US" smtClean="0"/>
              <a:t>twitter.com/</a:t>
            </a:r>
            <a:r>
              <a:rPr lang="en-US" b="1" smtClean="0"/>
              <a:t>google</a:t>
            </a:r>
            <a:endParaRPr lang="en-US" b="1"/>
          </a:p>
        </p:txBody>
      </p:sp>
      <p:sp>
        <p:nvSpPr>
          <p:cNvPr id="43" name="Rectangle 42"/>
          <p:cNvSpPr/>
          <p:nvPr/>
        </p:nvSpPr>
        <p:spPr>
          <a:xfrm>
            <a:off x="9963410" y="62328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582124839"/>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7" name="Rectangle 16"/>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itle 27"/>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solidFill>
                  <a:schemeClr val="tx1"/>
                </a:solidFill>
              </a:rPr>
              <a:t>Welcome!</a:t>
            </a:r>
          </a:p>
        </p:txBody>
      </p:sp>
      <p:sp>
        <p:nvSpPr>
          <p:cNvPr id="29" name="Text Placeholder 28"/>
          <p:cNvSpPr>
            <a:spLocks noGrp="1"/>
          </p:cNvSpPr>
          <p:nvPr>
            <p:ph type="body" idx="1"/>
          </p:nvPr>
        </p:nvSpPr>
        <p:spPr>
          <a:xfrm>
            <a:off x="342900" y="3273425"/>
            <a:ext cx="4572000" cy="942975"/>
          </a:xfrm>
          <a:solidFill>
            <a:schemeClr val="bg1">
              <a:alpha val="90000"/>
            </a:schemeClr>
          </a:solidFill>
        </p:spPr>
        <p:txBody>
          <a:bodyPr/>
          <a:lstStyle/>
          <a:p>
            <a:r>
              <a:rPr lang="en-US" smtClean="0">
                <a:solidFill>
                  <a:schemeClr val="tx1"/>
                </a:solidFill>
              </a:rPr>
              <a:t>Thank you for your presence</a:t>
            </a:r>
            <a:endParaRPr lang="en-US">
              <a:solidFill>
                <a:schemeClr val="tx1"/>
              </a:solidFill>
            </a:endParaRPr>
          </a:p>
        </p:txBody>
      </p:sp>
      <p:grpSp>
        <p:nvGrpSpPr>
          <p:cNvPr id="10" name="Group 9"/>
          <p:cNvGrpSpPr/>
          <p:nvPr/>
        </p:nvGrpSpPr>
        <p:grpSpPr>
          <a:xfrm>
            <a:off x="342900" y="4124960"/>
            <a:ext cx="4572000" cy="91440"/>
            <a:chOff x="0" y="4480421"/>
            <a:chExt cx="12192000" cy="91440"/>
          </a:xfrm>
        </p:grpSpPr>
        <p:sp>
          <p:nvSpPr>
            <p:cNvPr id="11" name="Rectangle 10"/>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935134903"/>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7" name="Rectangle 16"/>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8"/>
          <p:cNvSpPr>
            <a:spLocks noGrp="1"/>
          </p:cNvSpPr>
          <p:nvPr>
            <p:ph type="body" idx="18"/>
          </p:nvPr>
        </p:nvSpPr>
        <p:spPr>
          <a:xfrm>
            <a:off x="342900" y="5413375"/>
            <a:ext cx="4572000" cy="942975"/>
          </a:xfrm>
          <a:solidFill>
            <a:schemeClr val="bg1">
              <a:alpha val="90000"/>
            </a:schemeClr>
          </a:solidFill>
        </p:spPr>
        <p:txBody>
          <a:bodyPr vert="horz" lIns="274320" tIns="91440" rIns="274320" bIns="182880" rtlCol="0">
            <a:normAutofit/>
          </a:bodyPr>
          <a:lstStyle/>
          <a:p>
            <a:r>
              <a:rPr lang="en-US" smtClean="0">
                <a:solidFill>
                  <a:schemeClr val="tx1"/>
                </a:solidFill>
              </a:rPr>
              <a:t>Thank you for your presence</a:t>
            </a:r>
            <a:endParaRPr lang="en-US">
              <a:solidFill>
                <a:schemeClr val="tx1"/>
              </a:solidFill>
            </a:endParaRPr>
          </a:p>
        </p:txBody>
      </p:sp>
      <p:sp>
        <p:nvSpPr>
          <p:cNvPr id="28" name="Title 27"/>
          <p:cNvSpPr>
            <a:spLocks noGrp="1"/>
          </p:cNvSpPr>
          <p:nvPr>
            <p:ph type="title"/>
          </p:nvPr>
        </p:nvSpPr>
        <p:spPr>
          <a:solidFill>
            <a:schemeClr val="bg1">
              <a:alpha val="60000"/>
            </a:schemeClr>
          </a:solidFill>
        </p:spPr>
        <p:txBody>
          <a:bodyPr vert="horz" lIns="274320" tIns="91440" rIns="274320" bIns="182880" rtlCol="0" anchor="ctr">
            <a:normAutofit/>
          </a:bodyPr>
          <a:lstStyle/>
          <a:p>
            <a:r>
              <a:rPr lang="en-US" smtClean="0"/>
              <a:t>Welcome!</a:t>
            </a:r>
            <a:endParaRPr lang="en-US"/>
          </a:p>
        </p:txBody>
      </p:sp>
      <p:grpSp>
        <p:nvGrpSpPr>
          <p:cNvPr id="10" name="Group 9"/>
          <p:cNvGrpSpPr/>
          <p:nvPr/>
        </p:nvGrpSpPr>
        <p:grpSpPr>
          <a:xfrm>
            <a:off x="342900" y="6264910"/>
            <a:ext cx="4572000" cy="91440"/>
            <a:chOff x="0" y="4480421"/>
            <a:chExt cx="12192000" cy="91440"/>
          </a:xfrm>
        </p:grpSpPr>
        <p:sp>
          <p:nvSpPr>
            <p:cNvPr id="11" name="Rectangle 10"/>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55806041"/>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7" name="Rectangle 16"/>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itle 27"/>
          <p:cNvSpPr>
            <a:spLocks noGrp="1"/>
          </p:cNvSpPr>
          <p:nvPr>
            <p:ph type="title"/>
          </p:nvPr>
        </p:nvSpPr>
        <p:spPr>
          <a:solidFill>
            <a:schemeClr val="bg1">
              <a:alpha val="55000"/>
            </a:schemeClr>
          </a:solidFill>
        </p:spPr>
        <p:txBody>
          <a:bodyPr/>
          <a:lstStyle/>
          <a:p>
            <a:r>
              <a:rPr lang="en-US" smtClean="0"/>
              <a:t>Coffee Break</a:t>
            </a:r>
            <a:endParaRPr lang="en-US"/>
          </a:p>
        </p:txBody>
      </p:sp>
      <p:sp>
        <p:nvSpPr>
          <p:cNvPr id="29" name="Text Placeholder 28"/>
          <p:cNvSpPr>
            <a:spLocks noGrp="1"/>
          </p:cNvSpPr>
          <p:nvPr>
            <p:ph type="body" idx="1"/>
          </p:nvPr>
        </p:nvSpPr>
        <p:spPr>
          <a:xfrm>
            <a:off x="7213600" y="5413375"/>
            <a:ext cx="4572000" cy="942975"/>
          </a:xfrm>
          <a:solidFill>
            <a:schemeClr val="bg1">
              <a:alpha val="90000"/>
            </a:schemeClr>
          </a:solidFill>
        </p:spPr>
        <p:txBody>
          <a:bodyPr/>
          <a:lstStyle/>
          <a:p>
            <a:r>
              <a:rPr lang="en-US" smtClean="0">
                <a:solidFill>
                  <a:schemeClr val="tx1"/>
                </a:solidFill>
              </a:rPr>
              <a:t>20 minutes</a:t>
            </a:r>
            <a:endParaRPr lang="en-US">
              <a:solidFill>
                <a:schemeClr val="tx1"/>
              </a:solidFill>
            </a:endParaRPr>
          </a:p>
        </p:txBody>
      </p:sp>
      <p:grpSp>
        <p:nvGrpSpPr>
          <p:cNvPr id="10" name="Group 9"/>
          <p:cNvGrpSpPr/>
          <p:nvPr/>
        </p:nvGrpSpPr>
        <p:grpSpPr>
          <a:xfrm>
            <a:off x="7213600" y="6264910"/>
            <a:ext cx="4572000" cy="91440"/>
            <a:chOff x="0" y="4480421"/>
            <a:chExt cx="12192000" cy="91440"/>
          </a:xfrm>
        </p:grpSpPr>
        <p:sp>
          <p:nvSpPr>
            <p:cNvPr id="11" name="Rectangle 10"/>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Freeform 15"/>
          <p:cNvSpPr/>
          <p:nvPr/>
        </p:nvSpPr>
        <p:spPr>
          <a:xfrm>
            <a:off x="7364824" y="2783347"/>
            <a:ext cx="609666" cy="462505"/>
          </a:xfrm>
          <a:custGeom>
            <a:avLst/>
            <a:gdLst>
              <a:gd name="connsiteX0" fmla="*/ 0 w 522853"/>
              <a:gd name="connsiteY0" fmla="*/ 324529 h 396647"/>
              <a:gd name="connsiteX1" fmla="*/ 504825 w 522853"/>
              <a:gd name="connsiteY1" fmla="*/ 324529 h 396647"/>
              <a:gd name="connsiteX2" fmla="*/ 483696 w 522853"/>
              <a:gd name="connsiteY2" fmla="*/ 375519 h 396647"/>
              <a:gd name="connsiteX3" fmla="*/ 432707 w 522853"/>
              <a:gd name="connsiteY3" fmla="*/ 396647 h 396647"/>
              <a:gd name="connsiteX4" fmla="*/ 72118 w 522853"/>
              <a:gd name="connsiteY4" fmla="*/ 396647 h 396647"/>
              <a:gd name="connsiteX5" fmla="*/ 21128 w 522853"/>
              <a:gd name="connsiteY5" fmla="*/ 375519 h 396647"/>
              <a:gd name="connsiteX6" fmla="*/ 0 w 522853"/>
              <a:gd name="connsiteY6" fmla="*/ 324529 h 396647"/>
              <a:gd name="connsiteX7" fmla="*/ 396647 w 522853"/>
              <a:gd name="connsiteY7" fmla="*/ 54088 h 396647"/>
              <a:gd name="connsiteX8" fmla="*/ 396647 w 522853"/>
              <a:gd name="connsiteY8" fmla="*/ 162265 h 396647"/>
              <a:gd name="connsiteX9" fmla="*/ 414677 w 522853"/>
              <a:gd name="connsiteY9" fmla="*/ 162265 h 396647"/>
              <a:gd name="connsiteX10" fmla="*/ 452989 w 522853"/>
              <a:gd name="connsiteY10" fmla="*/ 146489 h 396647"/>
              <a:gd name="connsiteX11" fmla="*/ 468765 w 522853"/>
              <a:gd name="connsiteY11" fmla="*/ 108177 h 396647"/>
              <a:gd name="connsiteX12" fmla="*/ 452989 w 522853"/>
              <a:gd name="connsiteY12" fmla="*/ 69864 h 396647"/>
              <a:gd name="connsiteX13" fmla="*/ 414677 w 522853"/>
              <a:gd name="connsiteY13" fmla="*/ 54088 h 396647"/>
              <a:gd name="connsiteX14" fmla="*/ 90146 w 522853"/>
              <a:gd name="connsiteY14" fmla="*/ 0 h 396647"/>
              <a:gd name="connsiteX15" fmla="*/ 414677 w 522853"/>
              <a:gd name="connsiteY15" fmla="*/ 0 h 396647"/>
              <a:gd name="connsiteX16" fmla="*/ 491161 w 522853"/>
              <a:gd name="connsiteY16" fmla="*/ 31692 h 396647"/>
              <a:gd name="connsiteX17" fmla="*/ 522853 w 522853"/>
              <a:gd name="connsiteY17" fmla="*/ 108177 h 396647"/>
              <a:gd name="connsiteX18" fmla="*/ 491161 w 522853"/>
              <a:gd name="connsiteY18" fmla="*/ 184661 h 396647"/>
              <a:gd name="connsiteX19" fmla="*/ 414677 w 522853"/>
              <a:gd name="connsiteY19" fmla="*/ 216353 h 396647"/>
              <a:gd name="connsiteX20" fmla="*/ 396647 w 522853"/>
              <a:gd name="connsiteY20" fmla="*/ 216353 h 396647"/>
              <a:gd name="connsiteX21" fmla="*/ 396647 w 522853"/>
              <a:gd name="connsiteY21" fmla="*/ 225368 h 396647"/>
              <a:gd name="connsiteX22" fmla="*/ 378054 w 522853"/>
              <a:gd name="connsiteY22" fmla="*/ 269878 h 396647"/>
              <a:gd name="connsiteX23" fmla="*/ 333544 w 522853"/>
              <a:gd name="connsiteY23" fmla="*/ 288471 h 396647"/>
              <a:gd name="connsiteX24" fmla="*/ 135220 w 522853"/>
              <a:gd name="connsiteY24" fmla="*/ 288471 h 396647"/>
              <a:gd name="connsiteX25" fmla="*/ 90709 w 522853"/>
              <a:gd name="connsiteY25" fmla="*/ 269878 h 396647"/>
              <a:gd name="connsiteX26" fmla="*/ 72117 w 522853"/>
              <a:gd name="connsiteY26" fmla="*/ 225368 h 396647"/>
              <a:gd name="connsiteX27" fmla="*/ 72117 w 522853"/>
              <a:gd name="connsiteY27" fmla="*/ 18029 h 396647"/>
              <a:gd name="connsiteX28" fmla="*/ 77469 w 522853"/>
              <a:gd name="connsiteY28" fmla="*/ 5352 h 396647"/>
              <a:gd name="connsiteX29" fmla="*/ 90146 w 522853"/>
              <a:gd name="connsiteY29" fmla="*/ 0 h 39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22853" h="396647">
                <a:moveTo>
                  <a:pt x="0" y="324529"/>
                </a:moveTo>
                <a:lnTo>
                  <a:pt x="504825" y="324529"/>
                </a:lnTo>
                <a:cubicBezTo>
                  <a:pt x="504825" y="344437"/>
                  <a:pt x="497782" y="361433"/>
                  <a:pt x="483696" y="375519"/>
                </a:cubicBezTo>
                <a:cubicBezTo>
                  <a:pt x="469611" y="389604"/>
                  <a:pt x="452614" y="396647"/>
                  <a:pt x="432707" y="396647"/>
                </a:cubicBezTo>
                <a:lnTo>
                  <a:pt x="72118" y="396647"/>
                </a:lnTo>
                <a:cubicBezTo>
                  <a:pt x="52210" y="396647"/>
                  <a:pt x="35214" y="389604"/>
                  <a:pt x="21128" y="375519"/>
                </a:cubicBezTo>
                <a:cubicBezTo>
                  <a:pt x="7042" y="361433"/>
                  <a:pt x="0" y="344437"/>
                  <a:pt x="0" y="324529"/>
                </a:cubicBezTo>
                <a:close/>
                <a:moveTo>
                  <a:pt x="396647" y="54088"/>
                </a:moveTo>
                <a:lnTo>
                  <a:pt x="396647" y="162265"/>
                </a:lnTo>
                <a:lnTo>
                  <a:pt x="414677" y="162265"/>
                </a:lnTo>
                <a:cubicBezTo>
                  <a:pt x="429701" y="162265"/>
                  <a:pt x="442472" y="157006"/>
                  <a:pt x="452989" y="146489"/>
                </a:cubicBezTo>
                <a:cubicBezTo>
                  <a:pt x="463506" y="135972"/>
                  <a:pt x="468765" y="123201"/>
                  <a:pt x="468765" y="108177"/>
                </a:cubicBezTo>
                <a:cubicBezTo>
                  <a:pt x="468765" y="93152"/>
                  <a:pt x="463506" y="80381"/>
                  <a:pt x="452989" y="69864"/>
                </a:cubicBezTo>
                <a:cubicBezTo>
                  <a:pt x="442472" y="59347"/>
                  <a:pt x="429701" y="54088"/>
                  <a:pt x="414677" y="54088"/>
                </a:cubicBezTo>
                <a:close/>
                <a:moveTo>
                  <a:pt x="90146" y="0"/>
                </a:moveTo>
                <a:lnTo>
                  <a:pt x="414677" y="0"/>
                </a:lnTo>
                <a:cubicBezTo>
                  <a:pt x="444538" y="0"/>
                  <a:pt x="470032" y="10564"/>
                  <a:pt x="491161" y="31692"/>
                </a:cubicBezTo>
                <a:cubicBezTo>
                  <a:pt x="512289" y="52821"/>
                  <a:pt x="522853" y="78315"/>
                  <a:pt x="522853" y="108177"/>
                </a:cubicBezTo>
                <a:cubicBezTo>
                  <a:pt x="522853" y="138038"/>
                  <a:pt x="512289" y="163533"/>
                  <a:pt x="491161" y="184661"/>
                </a:cubicBezTo>
                <a:cubicBezTo>
                  <a:pt x="470032" y="205789"/>
                  <a:pt x="444538" y="216353"/>
                  <a:pt x="414677" y="216353"/>
                </a:cubicBezTo>
                <a:lnTo>
                  <a:pt x="396647" y="216353"/>
                </a:lnTo>
                <a:lnTo>
                  <a:pt x="396647" y="225368"/>
                </a:lnTo>
                <a:cubicBezTo>
                  <a:pt x="396647" y="242646"/>
                  <a:pt x="390449" y="257483"/>
                  <a:pt x="378054" y="269878"/>
                </a:cubicBezTo>
                <a:cubicBezTo>
                  <a:pt x="365659" y="282274"/>
                  <a:pt x="350822" y="288471"/>
                  <a:pt x="333544" y="288471"/>
                </a:cubicBezTo>
                <a:lnTo>
                  <a:pt x="135220" y="288471"/>
                </a:lnTo>
                <a:cubicBezTo>
                  <a:pt x="117941" y="288471"/>
                  <a:pt x="103105" y="282274"/>
                  <a:pt x="90709" y="269878"/>
                </a:cubicBezTo>
                <a:cubicBezTo>
                  <a:pt x="78314" y="257483"/>
                  <a:pt x="72117" y="242646"/>
                  <a:pt x="72117" y="225368"/>
                </a:cubicBezTo>
                <a:lnTo>
                  <a:pt x="72117" y="18029"/>
                </a:lnTo>
                <a:cubicBezTo>
                  <a:pt x="72117" y="13146"/>
                  <a:pt x="73900" y="8921"/>
                  <a:pt x="77469" y="5352"/>
                </a:cubicBezTo>
                <a:cubicBezTo>
                  <a:pt x="81037" y="1784"/>
                  <a:pt x="85263" y="0"/>
                  <a:pt x="90146"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225185370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6" name="Rectangle 15"/>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itle 27"/>
          <p:cNvSpPr>
            <a:spLocks noGrp="1"/>
          </p:cNvSpPr>
          <p:nvPr>
            <p:ph type="title"/>
          </p:nvPr>
        </p:nvSpPr>
        <p:spPr>
          <a:solidFill>
            <a:schemeClr val="bg1">
              <a:alpha val="60000"/>
            </a:schemeClr>
          </a:solidFill>
        </p:spPr>
        <p:txBody>
          <a:bodyPr vert="horz" lIns="274320" tIns="91440" rIns="274320" bIns="182880" rtlCol="0" anchor="ctr">
            <a:normAutofit/>
          </a:bodyPr>
          <a:lstStyle/>
          <a:p>
            <a:r>
              <a:rPr lang="en-US"/>
              <a:t>Lunch Break</a:t>
            </a:r>
          </a:p>
        </p:txBody>
      </p:sp>
      <p:sp>
        <p:nvSpPr>
          <p:cNvPr id="29" name="Text Placeholder 28"/>
          <p:cNvSpPr>
            <a:spLocks noGrp="1"/>
          </p:cNvSpPr>
          <p:nvPr>
            <p:ph type="body" idx="1"/>
          </p:nvPr>
        </p:nvSpPr>
        <p:spPr>
          <a:solidFill>
            <a:schemeClr val="bg1">
              <a:alpha val="90000"/>
            </a:schemeClr>
          </a:solidFill>
        </p:spPr>
        <p:txBody>
          <a:bodyPr vert="horz" lIns="274320" tIns="91440" rIns="274320" bIns="182880" rtlCol="0">
            <a:normAutofit/>
          </a:bodyPr>
          <a:lstStyle/>
          <a:p>
            <a:r>
              <a:rPr lang="en-US" smtClean="0">
                <a:solidFill>
                  <a:schemeClr val="tx1"/>
                </a:solidFill>
              </a:rPr>
              <a:t>Until 2:00 PM</a:t>
            </a:r>
            <a:endParaRPr lang="en-US">
              <a:solidFill>
                <a:schemeClr val="tx1"/>
              </a:solidFill>
            </a:endParaRPr>
          </a:p>
        </p:txBody>
      </p:sp>
      <p:grpSp>
        <p:nvGrpSpPr>
          <p:cNvPr id="9" name="Group 8"/>
          <p:cNvGrpSpPr/>
          <p:nvPr/>
        </p:nvGrpSpPr>
        <p:grpSpPr>
          <a:xfrm>
            <a:off x="7213600" y="6264910"/>
            <a:ext cx="4572000" cy="91440"/>
            <a:chOff x="0" y="4480421"/>
            <a:chExt cx="12192000" cy="91440"/>
          </a:xfrm>
        </p:grpSpPr>
        <p:sp>
          <p:nvSpPr>
            <p:cNvPr id="10" name="Rectangle 9"/>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Freeform 14"/>
          <p:cNvSpPr/>
          <p:nvPr/>
        </p:nvSpPr>
        <p:spPr>
          <a:xfrm>
            <a:off x="9224303" y="4482283"/>
            <a:ext cx="554964" cy="706316"/>
          </a:xfrm>
          <a:custGeom>
            <a:avLst/>
            <a:gdLst>
              <a:gd name="connsiteX0" fmla="*/ 306501 w 396649"/>
              <a:gd name="connsiteY0" fmla="*/ 0 h 504825"/>
              <a:gd name="connsiteX1" fmla="*/ 378619 w 396649"/>
              <a:gd name="connsiteY1" fmla="*/ 0 h 504825"/>
              <a:gd name="connsiteX2" fmla="*/ 391296 w 396649"/>
              <a:gd name="connsiteY2" fmla="*/ 5353 h 504825"/>
              <a:gd name="connsiteX3" fmla="*/ 396649 w 396649"/>
              <a:gd name="connsiteY3" fmla="*/ 18029 h 504825"/>
              <a:gd name="connsiteX4" fmla="*/ 396649 w 396649"/>
              <a:gd name="connsiteY4" fmla="*/ 468766 h 504825"/>
              <a:gd name="connsiteX5" fmla="*/ 385944 w 396649"/>
              <a:gd name="connsiteY5" fmla="*/ 494120 h 504825"/>
              <a:gd name="connsiteX6" fmla="*/ 360590 w 396649"/>
              <a:gd name="connsiteY6" fmla="*/ 504825 h 504825"/>
              <a:gd name="connsiteX7" fmla="*/ 324531 w 396649"/>
              <a:gd name="connsiteY7" fmla="*/ 504825 h 504825"/>
              <a:gd name="connsiteX8" fmla="*/ 299177 w 396649"/>
              <a:gd name="connsiteY8" fmla="*/ 494120 h 504825"/>
              <a:gd name="connsiteX9" fmla="*/ 288472 w 396649"/>
              <a:gd name="connsiteY9" fmla="*/ 468766 h 504825"/>
              <a:gd name="connsiteX10" fmla="*/ 288472 w 396649"/>
              <a:gd name="connsiteY10" fmla="*/ 324530 h 504825"/>
              <a:gd name="connsiteX11" fmla="*/ 225369 w 396649"/>
              <a:gd name="connsiteY11" fmla="*/ 324530 h 504825"/>
              <a:gd name="connsiteX12" fmla="*/ 219030 w 396649"/>
              <a:gd name="connsiteY12" fmla="*/ 321854 h 504825"/>
              <a:gd name="connsiteX13" fmla="*/ 216354 w 396649"/>
              <a:gd name="connsiteY13" fmla="*/ 315516 h 504825"/>
              <a:gd name="connsiteX14" fmla="*/ 216354 w 396649"/>
              <a:gd name="connsiteY14" fmla="*/ 90147 h 504825"/>
              <a:gd name="connsiteX15" fmla="*/ 242835 w 396649"/>
              <a:gd name="connsiteY15" fmla="*/ 26481 h 504825"/>
              <a:gd name="connsiteX16" fmla="*/ 306501 w 396649"/>
              <a:gd name="connsiteY16" fmla="*/ 0 h 504825"/>
              <a:gd name="connsiteX17" fmla="*/ 18030 w 396649"/>
              <a:gd name="connsiteY17" fmla="*/ 0 h 504825"/>
              <a:gd name="connsiteX18" fmla="*/ 30707 w 396649"/>
              <a:gd name="connsiteY18" fmla="*/ 5353 h 504825"/>
              <a:gd name="connsiteX19" fmla="*/ 36059 w 396649"/>
              <a:gd name="connsiteY19" fmla="*/ 18029 h 504825"/>
              <a:gd name="connsiteX20" fmla="*/ 36059 w 396649"/>
              <a:gd name="connsiteY20" fmla="*/ 135221 h 504825"/>
              <a:gd name="connsiteX21" fmla="*/ 41412 w 396649"/>
              <a:gd name="connsiteY21" fmla="*/ 147898 h 504825"/>
              <a:gd name="connsiteX22" fmla="*/ 54089 w 396649"/>
              <a:gd name="connsiteY22" fmla="*/ 153251 h 504825"/>
              <a:gd name="connsiteX23" fmla="*/ 66766 w 396649"/>
              <a:gd name="connsiteY23" fmla="*/ 147898 h 504825"/>
              <a:gd name="connsiteX24" fmla="*/ 72119 w 396649"/>
              <a:gd name="connsiteY24" fmla="*/ 135221 h 504825"/>
              <a:gd name="connsiteX25" fmla="*/ 72119 w 396649"/>
              <a:gd name="connsiteY25" fmla="*/ 18029 h 504825"/>
              <a:gd name="connsiteX26" fmla="*/ 77471 w 396649"/>
              <a:gd name="connsiteY26" fmla="*/ 5353 h 504825"/>
              <a:gd name="connsiteX27" fmla="*/ 90148 w 396649"/>
              <a:gd name="connsiteY27" fmla="*/ 0 h 504825"/>
              <a:gd name="connsiteX28" fmla="*/ 102825 w 396649"/>
              <a:gd name="connsiteY28" fmla="*/ 5353 h 504825"/>
              <a:gd name="connsiteX29" fmla="*/ 108178 w 396649"/>
              <a:gd name="connsiteY29" fmla="*/ 18029 h 504825"/>
              <a:gd name="connsiteX30" fmla="*/ 108178 w 396649"/>
              <a:gd name="connsiteY30" fmla="*/ 135221 h 504825"/>
              <a:gd name="connsiteX31" fmla="*/ 113530 w 396649"/>
              <a:gd name="connsiteY31" fmla="*/ 147898 h 504825"/>
              <a:gd name="connsiteX32" fmla="*/ 126207 w 396649"/>
              <a:gd name="connsiteY32" fmla="*/ 153251 h 504825"/>
              <a:gd name="connsiteX33" fmla="*/ 138884 w 396649"/>
              <a:gd name="connsiteY33" fmla="*/ 147898 h 504825"/>
              <a:gd name="connsiteX34" fmla="*/ 144236 w 396649"/>
              <a:gd name="connsiteY34" fmla="*/ 135221 h 504825"/>
              <a:gd name="connsiteX35" fmla="*/ 144236 w 396649"/>
              <a:gd name="connsiteY35" fmla="*/ 18029 h 504825"/>
              <a:gd name="connsiteX36" fmla="*/ 149589 w 396649"/>
              <a:gd name="connsiteY36" fmla="*/ 5353 h 504825"/>
              <a:gd name="connsiteX37" fmla="*/ 162266 w 396649"/>
              <a:gd name="connsiteY37" fmla="*/ 0 h 504825"/>
              <a:gd name="connsiteX38" fmla="*/ 174943 w 396649"/>
              <a:gd name="connsiteY38" fmla="*/ 5353 h 504825"/>
              <a:gd name="connsiteX39" fmla="*/ 180295 w 396649"/>
              <a:gd name="connsiteY39" fmla="*/ 18029 h 504825"/>
              <a:gd name="connsiteX40" fmla="*/ 180295 w 396649"/>
              <a:gd name="connsiteY40" fmla="*/ 198324 h 504825"/>
              <a:gd name="connsiteX41" fmla="*/ 170295 w 396649"/>
              <a:gd name="connsiteY41" fmla="*/ 229594 h 504825"/>
              <a:gd name="connsiteX42" fmla="*/ 144236 w 396649"/>
              <a:gd name="connsiteY42" fmla="*/ 249314 h 504825"/>
              <a:gd name="connsiteX43" fmla="*/ 144236 w 396649"/>
              <a:gd name="connsiteY43" fmla="*/ 468766 h 504825"/>
              <a:gd name="connsiteX44" fmla="*/ 133532 w 396649"/>
              <a:gd name="connsiteY44" fmla="*/ 494120 h 504825"/>
              <a:gd name="connsiteX45" fmla="*/ 108178 w 396649"/>
              <a:gd name="connsiteY45" fmla="*/ 504825 h 504825"/>
              <a:gd name="connsiteX46" fmla="*/ 72119 w 396649"/>
              <a:gd name="connsiteY46" fmla="*/ 504825 h 504825"/>
              <a:gd name="connsiteX47" fmla="*/ 46765 w 396649"/>
              <a:gd name="connsiteY47" fmla="*/ 494120 h 504825"/>
              <a:gd name="connsiteX48" fmla="*/ 36059 w 396649"/>
              <a:gd name="connsiteY48" fmla="*/ 468766 h 504825"/>
              <a:gd name="connsiteX49" fmla="*/ 36059 w 396649"/>
              <a:gd name="connsiteY49" fmla="*/ 249314 h 504825"/>
              <a:gd name="connsiteX50" fmla="*/ 10002 w 396649"/>
              <a:gd name="connsiteY50" fmla="*/ 229594 h 504825"/>
              <a:gd name="connsiteX51" fmla="*/ 0 w 396649"/>
              <a:gd name="connsiteY51" fmla="*/ 198324 h 504825"/>
              <a:gd name="connsiteX52" fmla="*/ 0 w 396649"/>
              <a:gd name="connsiteY52" fmla="*/ 18029 h 504825"/>
              <a:gd name="connsiteX53" fmla="*/ 5354 w 396649"/>
              <a:gd name="connsiteY53" fmla="*/ 5353 h 504825"/>
              <a:gd name="connsiteX54" fmla="*/ 18030 w 396649"/>
              <a:gd name="connsiteY5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96649" h="504825">
                <a:moveTo>
                  <a:pt x="306501" y="0"/>
                </a:moveTo>
                <a:lnTo>
                  <a:pt x="378619" y="0"/>
                </a:lnTo>
                <a:cubicBezTo>
                  <a:pt x="383502" y="0"/>
                  <a:pt x="387728" y="1784"/>
                  <a:pt x="391296" y="5353"/>
                </a:cubicBezTo>
                <a:cubicBezTo>
                  <a:pt x="394865" y="8921"/>
                  <a:pt x="396649" y="13147"/>
                  <a:pt x="396649" y="18029"/>
                </a:cubicBezTo>
                <a:lnTo>
                  <a:pt x="396649" y="468766"/>
                </a:lnTo>
                <a:cubicBezTo>
                  <a:pt x="396649" y="478532"/>
                  <a:pt x="393080" y="486983"/>
                  <a:pt x="385944" y="494120"/>
                </a:cubicBezTo>
                <a:cubicBezTo>
                  <a:pt x="378807" y="501257"/>
                  <a:pt x="370356" y="504825"/>
                  <a:pt x="360590" y="504825"/>
                </a:cubicBezTo>
                <a:lnTo>
                  <a:pt x="324531" y="504825"/>
                </a:lnTo>
                <a:cubicBezTo>
                  <a:pt x="314765" y="504825"/>
                  <a:pt x="306314" y="501257"/>
                  <a:pt x="299177" y="494120"/>
                </a:cubicBezTo>
                <a:cubicBezTo>
                  <a:pt x="292041" y="486983"/>
                  <a:pt x="288472" y="478532"/>
                  <a:pt x="288472" y="468766"/>
                </a:cubicBezTo>
                <a:lnTo>
                  <a:pt x="288472" y="324530"/>
                </a:lnTo>
                <a:lnTo>
                  <a:pt x="225369" y="324530"/>
                </a:lnTo>
                <a:cubicBezTo>
                  <a:pt x="222927" y="324530"/>
                  <a:pt x="220815" y="323638"/>
                  <a:pt x="219030" y="321854"/>
                </a:cubicBezTo>
                <a:cubicBezTo>
                  <a:pt x="217247" y="320070"/>
                  <a:pt x="216354" y="317957"/>
                  <a:pt x="216354" y="315516"/>
                </a:cubicBezTo>
                <a:lnTo>
                  <a:pt x="216354" y="90147"/>
                </a:lnTo>
                <a:cubicBezTo>
                  <a:pt x="216354" y="65357"/>
                  <a:pt x="225181" y="44135"/>
                  <a:pt x="242835" y="26481"/>
                </a:cubicBezTo>
                <a:cubicBezTo>
                  <a:pt x="260489" y="8827"/>
                  <a:pt x="281711" y="0"/>
                  <a:pt x="306501" y="0"/>
                </a:cubicBezTo>
                <a:close/>
                <a:moveTo>
                  <a:pt x="18030" y="0"/>
                </a:moveTo>
                <a:cubicBezTo>
                  <a:pt x="22913" y="0"/>
                  <a:pt x="27139" y="1784"/>
                  <a:pt x="30707" y="5353"/>
                </a:cubicBezTo>
                <a:cubicBezTo>
                  <a:pt x="34276" y="8921"/>
                  <a:pt x="36059" y="13147"/>
                  <a:pt x="36059" y="18029"/>
                </a:cubicBezTo>
                <a:lnTo>
                  <a:pt x="36059" y="135221"/>
                </a:lnTo>
                <a:cubicBezTo>
                  <a:pt x="36059" y="140104"/>
                  <a:pt x="37844" y="144330"/>
                  <a:pt x="41412" y="147898"/>
                </a:cubicBezTo>
                <a:cubicBezTo>
                  <a:pt x="44980" y="151466"/>
                  <a:pt x="49206" y="153251"/>
                  <a:pt x="54089" y="153251"/>
                </a:cubicBezTo>
                <a:cubicBezTo>
                  <a:pt x="58972" y="153251"/>
                  <a:pt x="63198" y="151466"/>
                  <a:pt x="66766" y="147898"/>
                </a:cubicBezTo>
                <a:cubicBezTo>
                  <a:pt x="70334" y="144330"/>
                  <a:pt x="72119" y="140104"/>
                  <a:pt x="72119" y="135221"/>
                </a:cubicBezTo>
                <a:lnTo>
                  <a:pt x="72119" y="18029"/>
                </a:lnTo>
                <a:cubicBezTo>
                  <a:pt x="72119" y="13147"/>
                  <a:pt x="73902" y="8921"/>
                  <a:pt x="77471" y="5353"/>
                </a:cubicBezTo>
                <a:cubicBezTo>
                  <a:pt x="81040" y="1784"/>
                  <a:pt x="85265" y="0"/>
                  <a:pt x="90148" y="0"/>
                </a:cubicBezTo>
                <a:cubicBezTo>
                  <a:pt x="95031" y="0"/>
                  <a:pt x="99256" y="1784"/>
                  <a:pt x="102825" y="5353"/>
                </a:cubicBezTo>
                <a:cubicBezTo>
                  <a:pt x="106393" y="8921"/>
                  <a:pt x="108178" y="13147"/>
                  <a:pt x="108178" y="18029"/>
                </a:cubicBezTo>
                <a:lnTo>
                  <a:pt x="108178" y="135221"/>
                </a:lnTo>
                <a:cubicBezTo>
                  <a:pt x="108178" y="140104"/>
                  <a:pt x="109961" y="144330"/>
                  <a:pt x="113530" y="147898"/>
                </a:cubicBezTo>
                <a:cubicBezTo>
                  <a:pt x="117098" y="151466"/>
                  <a:pt x="121324" y="153251"/>
                  <a:pt x="126207" y="153251"/>
                </a:cubicBezTo>
                <a:cubicBezTo>
                  <a:pt x="131090" y="153251"/>
                  <a:pt x="135315" y="151466"/>
                  <a:pt x="138884" y="147898"/>
                </a:cubicBezTo>
                <a:cubicBezTo>
                  <a:pt x="142452" y="144330"/>
                  <a:pt x="144236" y="140104"/>
                  <a:pt x="144236" y="135221"/>
                </a:cubicBezTo>
                <a:lnTo>
                  <a:pt x="144236" y="18029"/>
                </a:lnTo>
                <a:cubicBezTo>
                  <a:pt x="144236" y="13147"/>
                  <a:pt x="146021" y="8921"/>
                  <a:pt x="149589" y="5353"/>
                </a:cubicBezTo>
                <a:cubicBezTo>
                  <a:pt x="153157" y="1784"/>
                  <a:pt x="157383" y="0"/>
                  <a:pt x="162266" y="0"/>
                </a:cubicBezTo>
                <a:cubicBezTo>
                  <a:pt x="167149" y="0"/>
                  <a:pt x="171375" y="1784"/>
                  <a:pt x="174943" y="5353"/>
                </a:cubicBezTo>
                <a:cubicBezTo>
                  <a:pt x="178511" y="8921"/>
                  <a:pt x="180295" y="13147"/>
                  <a:pt x="180295" y="18029"/>
                </a:cubicBezTo>
                <a:lnTo>
                  <a:pt x="180295" y="198324"/>
                </a:lnTo>
                <a:cubicBezTo>
                  <a:pt x="180295" y="209780"/>
                  <a:pt x="176962" y="220204"/>
                  <a:pt x="170295" y="229594"/>
                </a:cubicBezTo>
                <a:cubicBezTo>
                  <a:pt x="163627" y="238984"/>
                  <a:pt x="154942" y="245558"/>
                  <a:pt x="144236" y="249314"/>
                </a:cubicBezTo>
                <a:lnTo>
                  <a:pt x="144236" y="468766"/>
                </a:lnTo>
                <a:cubicBezTo>
                  <a:pt x="144236" y="478532"/>
                  <a:pt x="140668" y="486983"/>
                  <a:pt x="133532" y="494120"/>
                </a:cubicBezTo>
                <a:cubicBezTo>
                  <a:pt x="126395" y="501257"/>
                  <a:pt x="117944" y="504825"/>
                  <a:pt x="108178" y="504825"/>
                </a:cubicBezTo>
                <a:lnTo>
                  <a:pt x="72119" y="504825"/>
                </a:lnTo>
                <a:cubicBezTo>
                  <a:pt x="62352" y="504825"/>
                  <a:pt x="53901" y="501257"/>
                  <a:pt x="46765" y="494120"/>
                </a:cubicBezTo>
                <a:cubicBezTo>
                  <a:pt x="39628" y="486983"/>
                  <a:pt x="36059" y="478532"/>
                  <a:pt x="36059" y="468766"/>
                </a:cubicBezTo>
                <a:lnTo>
                  <a:pt x="36059" y="249314"/>
                </a:lnTo>
                <a:cubicBezTo>
                  <a:pt x="25354" y="245558"/>
                  <a:pt x="16669" y="238984"/>
                  <a:pt x="10002" y="229594"/>
                </a:cubicBezTo>
                <a:cubicBezTo>
                  <a:pt x="3334" y="220204"/>
                  <a:pt x="0" y="209780"/>
                  <a:pt x="0" y="198324"/>
                </a:cubicBezTo>
                <a:lnTo>
                  <a:pt x="0" y="18029"/>
                </a:lnTo>
                <a:cubicBezTo>
                  <a:pt x="0" y="13147"/>
                  <a:pt x="1785" y="8921"/>
                  <a:pt x="5354" y="5353"/>
                </a:cubicBezTo>
                <a:cubicBezTo>
                  <a:pt x="8922" y="1784"/>
                  <a:pt x="13147" y="0"/>
                  <a:pt x="1803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351896374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7" name="Rectangle 16"/>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8"/>
          <p:cNvSpPr>
            <a:spLocks noGrp="1"/>
          </p:cNvSpPr>
          <p:nvPr>
            <p:ph type="body" idx="18"/>
          </p:nvPr>
        </p:nvSpPr>
        <p:spPr>
          <a:xfrm>
            <a:off x="342900" y="5413375"/>
            <a:ext cx="4572000" cy="942975"/>
          </a:xfrm>
          <a:solidFill>
            <a:schemeClr val="bg1">
              <a:alpha val="90000"/>
            </a:schemeClr>
          </a:solidFill>
        </p:spPr>
        <p:txBody>
          <a:bodyPr vert="horz" lIns="274320" tIns="91440" rIns="274320" bIns="182880" rtlCol="0">
            <a:normAutofit/>
          </a:bodyPr>
          <a:lstStyle/>
          <a:p>
            <a:r>
              <a:rPr lang="en-US" smtClean="0">
                <a:solidFill>
                  <a:schemeClr val="tx1"/>
                </a:solidFill>
              </a:rPr>
              <a:t>Until 2:00 PM</a:t>
            </a:r>
            <a:endParaRPr lang="en-US">
              <a:solidFill>
                <a:schemeClr val="tx1"/>
              </a:solidFill>
            </a:endParaRPr>
          </a:p>
        </p:txBody>
      </p:sp>
      <p:sp>
        <p:nvSpPr>
          <p:cNvPr id="28" name="Title 27"/>
          <p:cNvSpPr>
            <a:spLocks noGrp="1"/>
          </p:cNvSpPr>
          <p:nvPr>
            <p:ph type="title"/>
          </p:nvPr>
        </p:nvSpPr>
        <p:spPr>
          <a:solidFill>
            <a:schemeClr val="bg1">
              <a:alpha val="60000"/>
            </a:schemeClr>
          </a:solidFill>
        </p:spPr>
        <p:txBody>
          <a:bodyPr vert="horz" lIns="274320" tIns="91440" rIns="274320" bIns="182880" rtlCol="0" anchor="ctr">
            <a:normAutofit/>
          </a:bodyPr>
          <a:lstStyle/>
          <a:p>
            <a:r>
              <a:rPr lang="en-US"/>
              <a:t>Lunch Break</a:t>
            </a:r>
          </a:p>
        </p:txBody>
      </p:sp>
      <p:grpSp>
        <p:nvGrpSpPr>
          <p:cNvPr id="10" name="Group 9"/>
          <p:cNvGrpSpPr/>
          <p:nvPr/>
        </p:nvGrpSpPr>
        <p:grpSpPr>
          <a:xfrm>
            <a:off x="342900" y="6264910"/>
            <a:ext cx="4572000" cy="91440"/>
            <a:chOff x="0" y="4480421"/>
            <a:chExt cx="12192000" cy="91440"/>
          </a:xfrm>
        </p:grpSpPr>
        <p:sp>
          <p:nvSpPr>
            <p:cNvPr id="11" name="Rectangle 10"/>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Freeform 15"/>
          <p:cNvSpPr/>
          <p:nvPr/>
        </p:nvSpPr>
        <p:spPr>
          <a:xfrm>
            <a:off x="2351418" y="4482283"/>
            <a:ext cx="554964" cy="706316"/>
          </a:xfrm>
          <a:custGeom>
            <a:avLst/>
            <a:gdLst>
              <a:gd name="connsiteX0" fmla="*/ 306501 w 396649"/>
              <a:gd name="connsiteY0" fmla="*/ 0 h 504825"/>
              <a:gd name="connsiteX1" fmla="*/ 378619 w 396649"/>
              <a:gd name="connsiteY1" fmla="*/ 0 h 504825"/>
              <a:gd name="connsiteX2" fmla="*/ 391296 w 396649"/>
              <a:gd name="connsiteY2" fmla="*/ 5353 h 504825"/>
              <a:gd name="connsiteX3" fmla="*/ 396649 w 396649"/>
              <a:gd name="connsiteY3" fmla="*/ 18029 h 504825"/>
              <a:gd name="connsiteX4" fmla="*/ 396649 w 396649"/>
              <a:gd name="connsiteY4" fmla="*/ 468766 h 504825"/>
              <a:gd name="connsiteX5" fmla="*/ 385944 w 396649"/>
              <a:gd name="connsiteY5" fmla="*/ 494120 h 504825"/>
              <a:gd name="connsiteX6" fmla="*/ 360590 w 396649"/>
              <a:gd name="connsiteY6" fmla="*/ 504825 h 504825"/>
              <a:gd name="connsiteX7" fmla="*/ 324531 w 396649"/>
              <a:gd name="connsiteY7" fmla="*/ 504825 h 504825"/>
              <a:gd name="connsiteX8" fmla="*/ 299177 w 396649"/>
              <a:gd name="connsiteY8" fmla="*/ 494120 h 504825"/>
              <a:gd name="connsiteX9" fmla="*/ 288472 w 396649"/>
              <a:gd name="connsiteY9" fmla="*/ 468766 h 504825"/>
              <a:gd name="connsiteX10" fmla="*/ 288472 w 396649"/>
              <a:gd name="connsiteY10" fmla="*/ 324530 h 504825"/>
              <a:gd name="connsiteX11" fmla="*/ 225369 w 396649"/>
              <a:gd name="connsiteY11" fmla="*/ 324530 h 504825"/>
              <a:gd name="connsiteX12" fmla="*/ 219030 w 396649"/>
              <a:gd name="connsiteY12" fmla="*/ 321854 h 504825"/>
              <a:gd name="connsiteX13" fmla="*/ 216354 w 396649"/>
              <a:gd name="connsiteY13" fmla="*/ 315516 h 504825"/>
              <a:gd name="connsiteX14" fmla="*/ 216354 w 396649"/>
              <a:gd name="connsiteY14" fmla="*/ 90147 h 504825"/>
              <a:gd name="connsiteX15" fmla="*/ 242835 w 396649"/>
              <a:gd name="connsiteY15" fmla="*/ 26481 h 504825"/>
              <a:gd name="connsiteX16" fmla="*/ 306501 w 396649"/>
              <a:gd name="connsiteY16" fmla="*/ 0 h 504825"/>
              <a:gd name="connsiteX17" fmla="*/ 18030 w 396649"/>
              <a:gd name="connsiteY17" fmla="*/ 0 h 504825"/>
              <a:gd name="connsiteX18" fmla="*/ 30707 w 396649"/>
              <a:gd name="connsiteY18" fmla="*/ 5353 h 504825"/>
              <a:gd name="connsiteX19" fmla="*/ 36059 w 396649"/>
              <a:gd name="connsiteY19" fmla="*/ 18029 h 504825"/>
              <a:gd name="connsiteX20" fmla="*/ 36059 w 396649"/>
              <a:gd name="connsiteY20" fmla="*/ 135221 h 504825"/>
              <a:gd name="connsiteX21" fmla="*/ 41412 w 396649"/>
              <a:gd name="connsiteY21" fmla="*/ 147898 h 504825"/>
              <a:gd name="connsiteX22" fmla="*/ 54089 w 396649"/>
              <a:gd name="connsiteY22" fmla="*/ 153251 h 504825"/>
              <a:gd name="connsiteX23" fmla="*/ 66766 w 396649"/>
              <a:gd name="connsiteY23" fmla="*/ 147898 h 504825"/>
              <a:gd name="connsiteX24" fmla="*/ 72119 w 396649"/>
              <a:gd name="connsiteY24" fmla="*/ 135221 h 504825"/>
              <a:gd name="connsiteX25" fmla="*/ 72119 w 396649"/>
              <a:gd name="connsiteY25" fmla="*/ 18029 h 504825"/>
              <a:gd name="connsiteX26" fmla="*/ 77471 w 396649"/>
              <a:gd name="connsiteY26" fmla="*/ 5353 h 504825"/>
              <a:gd name="connsiteX27" fmla="*/ 90148 w 396649"/>
              <a:gd name="connsiteY27" fmla="*/ 0 h 504825"/>
              <a:gd name="connsiteX28" fmla="*/ 102825 w 396649"/>
              <a:gd name="connsiteY28" fmla="*/ 5353 h 504825"/>
              <a:gd name="connsiteX29" fmla="*/ 108178 w 396649"/>
              <a:gd name="connsiteY29" fmla="*/ 18029 h 504825"/>
              <a:gd name="connsiteX30" fmla="*/ 108178 w 396649"/>
              <a:gd name="connsiteY30" fmla="*/ 135221 h 504825"/>
              <a:gd name="connsiteX31" fmla="*/ 113530 w 396649"/>
              <a:gd name="connsiteY31" fmla="*/ 147898 h 504825"/>
              <a:gd name="connsiteX32" fmla="*/ 126207 w 396649"/>
              <a:gd name="connsiteY32" fmla="*/ 153251 h 504825"/>
              <a:gd name="connsiteX33" fmla="*/ 138884 w 396649"/>
              <a:gd name="connsiteY33" fmla="*/ 147898 h 504825"/>
              <a:gd name="connsiteX34" fmla="*/ 144236 w 396649"/>
              <a:gd name="connsiteY34" fmla="*/ 135221 h 504825"/>
              <a:gd name="connsiteX35" fmla="*/ 144236 w 396649"/>
              <a:gd name="connsiteY35" fmla="*/ 18029 h 504825"/>
              <a:gd name="connsiteX36" fmla="*/ 149589 w 396649"/>
              <a:gd name="connsiteY36" fmla="*/ 5353 h 504825"/>
              <a:gd name="connsiteX37" fmla="*/ 162266 w 396649"/>
              <a:gd name="connsiteY37" fmla="*/ 0 h 504825"/>
              <a:gd name="connsiteX38" fmla="*/ 174943 w 396649"/>
              <a:gd name="connsiteY38" fmla="*/ 5353 h 504825"/>
              <a:gd name="connsiteX39" fmla="*/ 180295 w 396649"/>
              <a:gd name="connsiteY39" fmla="*/ 18029 h 504825"/>
              <a:gd name="connsiteX40" fmla="*/ 180295 w 396649"/>
              <a:gd name="connsiteY40" fmla="*/ 198324 h 504825"/>
              <a:gd name="connsiteX41" fmla="*/ 170295 w 396649"/>
              <a:gd name="connsiteY41" fmla="*/ 229594 h 504825"/>
              <a:gd name="connsiteX42" fmla="*/ 144236 w 396649"/>
              <a:gd name="connsiteY42" fmla="*/ 249314 h 504825"/>
              <a:gd name="connsiteX43" fmla="*/ 144236 w 396649"/>
              <a:gd name="connsiteY43" fmla="*/ 468766 h 504825"/>
              <a:gd name="connsiteX44" fmla="*/ 133532 w 396649"/>
              <a:gd name="connsiteY44" fmla="*/ 494120 h 504825"/>
              <a:gd name="connsiteX45" fmla="*/ 108178 w 396649"/>
              <a:gd name="connsiteY45" fmla="*/ 504825 h 504825"/>
              <a:gd name="connsiteX46" fmla="*/ 72119 w 396649"/>
              <a:gd name="connsiteY46" fmla="*/ 504825 h 504825"/>
              <a:gd name="connsiteX47" fmla="*/ 46765 w 396649"/>
              <a:gd name="connsiteY47" fmla="*/ 494120 h 504825"/>
              <a:gd name="connsiteX48" fmla="*/ 36059 w 396649"/>
              <a:gd name="connsiteY48" fmla="*/ 468766 h 504825"/>
              <a:gd name="connsiteX49" fmla="*/ 36059 w 396649"/>
              <a:gd name="connsiteY49" fmla="*/ 249314 h 504825"/>
              <a:gd name="connsiteX50" fmla="*/ 10002 w 396649"/>
              <a:gd name="connsiteY50" fmla="*/ 229594 h 504825"/>
              <a:gd name="connsiteX51" fmla="*/ 0 w 396649"/>
              <a:gd name="connsiteY51" fmla="*/ 198324 h 504825"/>
              <a:gd name="connsiteX52" fmla="*/ 0 w 396649"/>
              <a:gd name="connsiteY52" fmla="*/ 18029 h 504825"/>
              <a:gd name="connsiteX53" fmla="*/ 5354 w 396649"/>
              <a:gd name="connsiteY53" fmla="*/ 5353 h 504825"/>
              <a:gd name="connsiteX54" fmla="*/ 18030 w 396649"/>
              <a:gd name="connsiteY5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96649" h="504825">
                <a:moveTo>
                  <a:pt x="306501" y="0"/>
                </a:moveTo>
                <a:lnTo>
                  <a:pt x="378619" y="0"/>
                </a:lnTo>
                <a:cubicBezTo>
                  <a:pt x="383502" y="0"/>
                  <a:pt x="387728" y="1784"/>
                  <a:pt x="391296" y="5353"/>
                </a:cubicBezTo>
                <a:cubicBezTo>
                  <a:pt x="394865" y="8921"/>
                  <a:pt x="396649" y="13147"/>
                  <a:pt x="396649" y="18029"/>
                </a:cubicBezTo>
                <a:lnTo>
                  <a:pt x="396649" y="468766"/>
                </a:lnTo>
                <a:cubicBezTo>
                  <a:pt x="396649" y="478532"/>
                  <a:pt x="393080" y="486983"/>
                  <a:pt x="385944" y="494120"/>
                </a:cubicBezTo>
                <a:cubicBezTo>
                  <a:pt x="378807" y="501257"/>
                  <a:pt x="370356" y="504825"/>
                  <a:pt x="360590" y="504825"/>
                </a:cubicBezTo>
                <a:lnTo>
                  <a:pt x="324531" y="504825"/>
                </a:lnTo>
                <a:cubicBezTo>
                  <a:pt x="314765" y="504825"/>
                  <a:pt x="306314" y="501257"/>
                  <a:pt x="299177" y="494120"/>
                </a:cubicBezTo>
                <a:cubicBezTo>
                  <a:pt x="292041" y="486983"/>
                  <a:pt x="288472" y="478532"/>
                  <a:pt x="288472" y="468766"/>
                </a:cubicBezTo>
                <a:lnTo>
                  <a:pt x="288472" y="324530"/>
                </a:lnTo>
                <a:lnTo>
                  <a:pt x="225369" y="324530"/>
                </a:lnTo>
                <a:cubicBezTo>
                  <a:pt x="222927" y="324530"/>
                  <a:pt x="220815" y="323638"/>
                  <a:pt x="219030" y="321854"/>
                </a:cubicBezTo>
                <a:cubicBezTo>
                  <a:pt x="217247" y="320070"/>
                  <a:pt x="216354" y="317957"/>
                  <a:pt x="216354" y="315516"/>
                </a:cubicBezTo>
                <a:lnTo>
                  <a:pt x="216354" y="90147"/>
                </a:lnTo>
                <a:cubicBezTo>
                  <a:pt x="216354" y="65357"/>
                  <a:pt x="225181" y="44135"/>
                  <a:pt x="242835" y="26481"/>
                </a:cubicBezTo>
                <a:cubicBezTo>
                  <a:pt x="260489" y="8827"/>
                  <a:pt x="281711" y="0"/>
                  <a:pt x="306501" y="0"/>
                </a:cubicBezTo>
                <a:close/>
                <a:moveTo>
                  <a:pt x="18030" y="0"/>
                </a:moveTo>
                <a:cubicBezTo>
                  <a:pt x="22913" y="0"/>
                  <a:pt x="27139" y="1784"/>
                  <a:pt x="30707" y="5353"/>
                </a:cubicBezTo>
                <a:cubicBezTo>
                  <a:pt x="34276" y="8921"/>
                  <a:pt x="36059" y="13147"/>
                  <a:pt x="36059" y="18029"/>
                </a:cubicBezTo>
                <a:lnTo>
                  <a:pt x="36059" y="135221"/>
                </a:lnTo>
                <a:cubicBezTo>
                  <a:pt x="36059" y="140104"/>
                  <a:pt x="37844" y="144330"/>
                  <a:pt x="41412" y="147898"/>
                </a:cubicBezTo>
                <a:cubicBezTo>
                  <a:pt x="44980" y="151466"/>
                  <a:pt x="49206" y="153251"/>
                  <a:pt x="54089" y="153251"/>
                </a:cubicBezTo>
                <a:cubicBezTo>
                  <a:pt x="58972" y="153251"/>
                  <a:pt x="63198" y="151466"/>
                  <a:pt x="66766" y="147898"/>
                </a:cubicBezTo>
                <a:cubicBezTo>
                  <a:pt x="70334" y="144330"/>
                  <a:pt x="72119" y="140104"/>
                  <a:pt x="72119" y="135221"/>
                </a:cubicBezTo>
                <a:lnTo>
                  <a:pt x="72119" y="18029"/>
                </a:lnTo>
                <a:cubicBezTo>
                  <a:pt x="72119" y="13147"/>
                  <a:pt x="73902" y="8921"/>
                  <a:pt x="77471" y="5353"/>
                </a:cubicBezTo>
                <a:cubicBezTo>
                  <a:pt x="81040" y="1784"/>
                  <a:pt x="85265" y="0"/>
                  <a:pt x="90148" y="0"/>
                </a:cubicBezTo>
                <a:cubicBezTo>
                  <a:pt x="95031" y="0"/>
                  <a:pt x="99256" y="1784"/>
                  <a:pt x="102825" y="5353"/>
                </a:cubicBezTo>
                <a:cubicBezTo>
                  <a:pt x="106393" y="8921"/>
                  <a:pt x="108178" y="13147"/>
                  <a:pt x="108178" y="18029"/>
                </a:cubicBezTo>
                <a:lnTo>
                  <a:pt x="108178" y="135221"/>
                </a:lnTo>
                <a:cubicBezTo>
                  <a:pt x="108178" y="140104"/>
                  <a:pt x="109961" y="144330"/>
                  <a:pt x="113530" y="147898"/>
                </a:cubicBezTo>
                <a:cubicBezTo>
                  <a:pt x="117098" y="151466"/>
                  <a:pt x="121324" y="153251"/>
                  <a:pt x="126207" y="153251"/>
                </a:cubicBezTo>
                <a:cubicBezTo>
                  <a:pt x="131090" y="153251"/>
                  <a:pt x="135315" y="151466"/>
                  <a:pt x="138884" y="147898"/>
                </a:cubicBezTo>
                <a:cubicBezTo>
                  <a:pt x="142452" y="144330"/>
                  <a:pt x="144236" y="140104"/>
                  <a:pt x="144236" y="135221"/>
                </a:cubicBezTo>
                <a:lnTo>
                  <a:pt x="144236" y="18029"/>
                </a:lnTo>
                <a:cubicBezTo>
                  <a:pt x="144236" y="13147"/>
                  <a:pt x="146021" y="8921"/>
                  <a:pt x="149589" y="5353"/>
                </a:cubicBezTo>
                <a:cubicBezTo>
                  <a:pt x="153157" y="1784"/>
                  <a:pt x="157383" y="0"/>
                  <a:pt x="162266" y="0"/>
                </a:cubicBezTo>
                <a:cubicBezTo>
                  <a:pt x="167149" y="0"/>
                  <a:pt x="171375" y="1784"/>
                  <a:pt x="174943" y="5353"/>
                </a:cubicBezTo>
                <a:cubicBezTo>
                  <a:pt x="178511" y="8921"/>
                  <a:pt x="180295" y="13147"/>
                  <a:pt x="180295" y="18029"/>
                </a:cubicBezTo>
                <a:lnTo>
                  <a:pt x="180295" y="198324"/>
                </a:lnTo>
                <a:cubicBezTo>
                  <a:pt x="180295" y="209780"/>
                  <a:pt x="176962" y="220204"/>
                  <a:pt x="170295" y="229594"/>
                </a:cubicBezTo>
                <a:cubicBezTo>
                  <a:pt x="163627" y="238984"/>
                  <a:pt x="154942" y="245558"/>
                  <a:pt x="144236" y="249314"/>
                </a:cubicBezTo>
                <a:lnTo>
                  <a:pt x="144236" y="468766"/>
                </a:lnTo>
                <a:cubicBezTo>
                  <a:pt x="144236" y="478532"/>
                  <a:pt x="140668" y="486983"/>
                  <a:pt x="133532" y="494120"/>
                </a:cubicBezTo>
                <a:cubicBezTo>
                  <a:pt x="126395" y="501257"/>
                  <a:pt x="117944" y="504825"/>
                  <a:pt x="108178" y="504825"/>
                </a:cubicBezTo>
                <a:lnTo>
                  <a:pt x="72119" y="504825"/>
                </a:lnTo>
                <a:cubicBezTo>
                  <a:pt x="62352" y="504825"/>
                  <a:pt x="53901" y="501257"/>
                  <a:pt x="46765" y="494120"/>
                </a:cubicBezTo>
                <a:cubicBezTo>
                  <a:pt x="39628" y="486983"/>
                  <a:pt x="36059" y="478532"/>
                  <a:pt x="36059" y="468766"/>
                </a:cubicBezTo>
                <a:lnTo>
                  <a:pt x="36059" y="249314"/>
                </a:lnTo>
                <a:cubicBezTo>
                  <a:pt x="25354" y="245558"/>
                  <a:pt x="16669" y="238984"/>
                  <a:pt x="10002" y="229594"/>
                </a:cubicBezTo>
                <a:cubicBezTo>
                  <a:pt x="3334" y="220204"/>
                  <a:pt x="0" y="209780"/>
                  <a:pt x="0" y="198324"/>
                </a:cubicBezTo>
                <a:lnTo>
                  <a:pt x="0" y="18029"/>
                </a:lnTo>
                <a:cubicBezTo>
                  <a:pt x="0" y="13147"/>
                  <a:pt x="1785" y="8921"/>
                  <a:pt x="5354" y="5353"/>
                </a:cubicBezTo>
                <a:cubicBezTo>
                  <a:pt x="8922" y="1784"/>
                  <a:pt x="13147" y="0"/>
                  <a:pt x="1803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2483852011"/>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7"/>
          </p:nvPr>
        </p:nvPicPr>
        <p:blipFill>
          <a:blip r:embed="rId3">
            <a:extLst>
              <a:ext uri="{28A0092B-C50C-407E-A947-70E740481C1C}">
                <a14:useLocalDpi xmlns:a14="http://schemas.microsoft.com/office/drawing/2010/main" val="0"/>
              </a:ext>
            </a:extLst>
          </a:blip>
          <a:srcRect/>
          <a:stretch>
            <a:fillRect/>
          </a:stretch>
        </p:blipFill>
        <p:spPr>
          <a:xfrm>
            <a:off x="0" y="0"/>
            <a:ext cx="12192000" cy="6858000"/>
          </a:xfrm>
        </p:spPr>
      </p:pic>
      <p:sp>
        <p:nvSpPr>
          <p:cNvPr id="16" name="Rectangle 15"/>
          <p:cNvSpPr/>
          <p:nvPr/>
        </p:nvSpPr>
        <p:spPr>
          <a:xfrm>
            <a:off x="0" y="0"/>
            <a:ext cx="12192000" cy="6858000"/>
          </a:xfrm>
          <a:prstGeom prst="rect">
            <a:avLst/>
          </a:prstGeom>
          <a:solidFill>
            <a:schemeClr val="accent2">
              <a:lumMod val="50000"/>
              <a:alpha val="5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itle 27"/>
          <p:cNvSpPr>
            <a:spLocks noGrp="1"/>
          </p:cNvSpPr>
          <p:nvPr>
            <p:ph type="title"/>
          </p:nvPr>
        </p:nvSpPr>
        <p:spPr>
          <a:solidFill>
            <a:schemeClr val="bg1">
              <a:alpha val="60000"/>
            </a:schemeClr>
          </a:solidFill>
        </p:spPr>
        <p:txBody>
          <a:bodyPr vert="horz" lIns="274320" tIns="91440" rIns="274320" bIns="182880" rtlCol="0" anchor="ctr">
            <a:normAutofit/>
          </a:bodyPr>
          <a:lstStyle/>
          <a:p>
            <a:r>
              <a:rPr lang="en-US"/>
              <a:t>Thank </a:t>
            </a:r>
            <a:r>
              <a:rPr lang="en-US" smtClean="0"/>
              <a:t>you for your attention!</a:t>
            </a:r>
            <a:endParaRPr lang="en-US"/>
          </a:p>
        </p:txBody>
      </p:sp>
      <p:sp>
        <p:nvSpPr>
          <p:cNvPr id="29" name="Text Placeholder 28"/>
          <p:cNvSpPr>
            <a:spLocks noGrp="1"/>
          </p:cNvSpPr>
          <p:nvPr>
            <p:ph type="body" idx="1"/>
          </p:nvPr>
        </p:nvSpPr>
        <p:spPr>
          <a:solidFill>
            <a:schemeClr val="bg1">
              <a:alpha val="90000"/>
            </a:schemeClr>
          </a:solidFill>
        </p:spPr>
        <p:txBody>
          <a:bodyPr vert="horz" lIns="274320" tIns="91440" rIns="274320" bIns="182880" rtlCol="0">
            <a:normAutofit/>
          </a:bodyPr>
          <a:lstStyle/>
          <a:p>
            <a:r>
              <a:rPr lang="en-US">
                <a:solidFill>
                  <a:schemeClr val="tx1"/>
                </a:solidFill>
              </a:rPr>
              <a:t>Do you have any </a:t>
            </a:r>
            <a:r>
              <a:rPr lang="en-US" smtClean="0">
                <a:solidFill>
                  <a:schemeClr val="tx1"/>
                </a:solidFill>
              </a:rPr>
              <a:t>questions?</a:t>
            </a:r>
            <a:endParaRPr lang="en-US">
              <a:solidFill>
                <a:schemeClr val="tx1"/>
              </a:solidFill>
            </a:endParaRPr>
          </a:p>
        </p:txBody>
      </p:sp>
      <p:grpSp>
        <p:nvGrpSpPr>
          <p:cNvPr id="10" name="Group 9"/>
          <p:cNvGrpSpPr/>
          <p:nvPr/>
        </p:nvGrpSpPr>
        <p:grpSpPr>
          <a:xfrm>
            <a:off x="7213600" y="6264910"/>
            <a:ext cx="4572000" cy="91440"/>
            <a:chOff x="0" y="4480421"/>
            <a:chExt cx="12192000" cy="91440"/>
          </a:xfrm>
        </p:grpSpPr>
        <p:sp>
          <p:nvSpPr>
            <p:cNvPr id="11" name="Rectangle 10"/>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01473689"/>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vert="horz" lIns="274320" tIns="91440" rIns="274320" bIns="182880" rtlCol="0" anchor="ctr">
            <a:normAutofit fontScale="92500" lnSpcReduction="10000"/>
          </a:bodyPr>
          <a:lstStyle/>
          <a:p>
            <a:r>
              <a:rPr lang="en-US" sz="2800"/>
              <a:t>Editable FontAwesome Icon Pack </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14. Icons </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11178540" y="5884862"/>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spTree>
    <p:extLst>
      <p:ext uri="{BB962C8B-B14F-4D97-AF65-F5344CB8AC3E}">
        <p14:creationId xmlns:p14="http://schemas.microsoft.com/office/powerpoint/2010/main" val="1081481046"/>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Editable </a:t>
            </a:r>
            <a:r>
              <a:rPr lang="en-US" b="1" smtClean="0">
                <a:latin typeface="+mn-lt"/>
              </a:rPr>
              <a:t>FontAwesome Icon Pack </a:t>
            </a:r>
            <a:r>
              <a:rPr lang="en-US" b="1" smtClean="0"/>
              <a:t> </a:t>
            </a:r>
            <a:r>
              <a:rPr lang="en-US" smtClean="0"/>
              <a:t>– 1/5</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178</a:t>
            </a:fld>
            <a:endParaRPr lang="en-US"/>
          </a:p>
        </p:txBody>
      </p:sp>
      <p:grpSp>
        <p:nvGrpSpPr>
          <p:cNvPr id="338" name="Group 337"/>
          <p:cNvGrpSpPr/>
          <p:nvPr/>
        </p:nvGrpSpPr>
        <p:grpSpPr>
          <a:xfrm>
            <a:off x="9983101" y="137914"/>
            <a:ext cx="2208899" cy="1172990"/>
            <a:chOff x="2635516" y="1591382"/>
            <a:chExt cx="6920967" cy="3675237"/>
          </a:xfrm>
        </p:grpSpPr>
        <p:sp>
          <p:nvSpPr>
            <p:cNvPr id="339" name="Freeform 338"/>
            <p:cNvSpPr>
              <a:spLocks noChangeArrowheads="1"/>
            </p:cNvSpPr>
            <p:nvPr/>
          </p:nvSpPr>
          <p:spPr bwMode="auto">
            <a:xfrm>
              <a:off x="2635516" y="1591385"/>
              <a:ext cx="6920967" cy="3675234"/>
            </a:xfrm>
            <a:custGeom>
              <a:avLst/>
              <a:gdLst>
                <a:gd name="T0" fmla="*/ 0 w 5260"/>
                <a:gd name="T1" fmla="*/ 3425 h 3426"/>
                <a:gd name="T2" fmla="*/ 5259 w 5260"/>
                <a:gd name="T3" fmla="*/ 1353 h 3426"/>
                <a:gd name="T4" fmla="*/ 5259 w 5260"/>
                <a:gd name="T5" fmla="*/ 0 h 3426"/>
                <a:gd name="T6" fmla="*/ 0 w 5260"/>
                <a:gd name="T7" fmla="*/ 2074 h 3426"/>
                <a:gd name="T8" fmla="*/ 0 w 5260"/>
                <a:gd name="T9" fmla="*/ 3425 h 3426"/>
              </a:gdLst>
              <a:ahLst/>
              <a:cxnLst>
                <a:cxn ang="0">
                  <a:pos x="T0" y="T1"/>
                </a:cxn>
                <a:cxn ang="0">
                  <a:pos x="T2" y="T3"/>
                </a:cxn>
                <a:cxn ang="0">
                  <a:pos x="T4" y="T5"/>
                </a:cxn>
                <a:cxn ang="0">
                  <a:pos x="T6" y="T7"/>
                </a:cxn>
                <a:cxn ang="0">
                  <a:pos x="T8" y="T9"/>
                </a:cxn>
              </a:cxnLst>
              <a:rect l="0" t="0" r="r" b="b"/>
              <a:pathLst>
                <a:path w="5260" h="3426">
                  <a:moveTo>
                    <a:pt x="0" y="3425"/>
                  </a:moveTo>
                  <a:lnTo>
                    <a:pt x="5259" y="1353"/>
                  </a:lnTo>
                  <a:lnTo>
                    <a:pt x="5259" y="0"/>
                  </a:lnTo>
                  <a:lnTo>
                    <a:pt x="0" y="2074"/>
                  </a:lnTo>
                  <a:lnTo>
                    <a:pt x="0" y="3425"/>
                  </a:lnTo>
                </a:path>
              </a:pathLst>
            </a:custGeom>
            <a:solidFill>
              <a:schemeClr val="accent1">
                <a:lumMod val="75000"/>
              </a:schemeClr>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endParaRPr lang="en-US"/>
            </a:p>
          </p:txBody>
        </p:sp>
        <p:sp>
          <p:nvSpPr>
            <p:cNvPr id="340" name="Freeform 339"/>
            <p:cNvSpPr>
              <a:spLocks noChangeArrowheads="1"/>
            </p:cNvSpPr>
            <p:nvPr/>
          </p:nvSpPr>
          <p:spPr bwMode="auto">
            <a:xfrm>
              <a:off x="2635516" y="3814500"/>
              <a:ext cx="6920967" cy="1452119"/>
            </a:xfrm>
            <a:custGeom>
              <a:avLst/>
              <a:gdLst>
                <a:gd name="T0" fmla="*/ 5259 w 5260"/>
                <a:gd name="T1" fmla="*/ 1352 h 1353"/>
                <a:gd name="T2" fmla="*/ 0 w 5260"/>
                <a:gd name="T3" fmla="*/ 1352 h 1353"/>
                <a:gd name="T4" fmla="*/ 0 w 5260"/>
                <a:gd name="T5" fmla="*/ 0 h 1353"/>
                <a:gd name="T6" fmla="*/ 5259 w 5260"/>
                <a:gd name="T7" fmla="*/ 0 h 1353"/>
                <a:gd name="T8" fmla="*/ 5259 w 5260"/>
                <a:gd name="T9" fmla="*/ 1352 h 1353"/>
              </a:gdLst>
              <a:ahLst/>
              <a:cxnLst>
                <a:cxn ang="0">
                  <a:pos x="T0" y="T1"/>
                </a:cxn>
                <a:cxn ang="0">
                  <a:pos x="T2" y="T3"/>
                </a:cxn>
                <a:cxn ang="0">
                  <a:pos x="T4" y="T5"/>
                </a:cxn>
                <a:cxn ang="0">
                  <a:pos x="T6" y="T7"/>
                </a:cxn>
                <a:cxn ang="0">
                  <a:pos x="T8" y="T9"/>
                </a:cxn>
              </a:cxnLst>
              <a:rect l="0" t="0" r="r" b="b"/>
              <a:pathLst>
                <a:path w="5260" h="1353">
                  <a:moveTo>
                    <a:pt x="5259" y="1352"/>
                  </a:moveTo>
                  <a:lnTo>
                    <a:pt x="0" y="1352"/>
                  </a:lnTo>
                  <a:lnTo>
                    <a:pt x="0" y="0"/>
                  </a:lnTo>
                  <a:lnTo>
                    <a:pt x="5259" y="0"/>
                  </a:lnTo>
                  <a:lnTo>
                    <a:pt x="5259" y="1352"/>
                  </a:lnTo>
                </a:path>
              </a:pathLst>
            </a:custGeom>
            <a:solidFill>
              <a:schemeClr val="accent2"/>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ctr"/>
              <a:r>
                <a:rPr lang="en-US" sz="2400" smtClean="0">
                  <a:solidFill>
                    <a:schemeClr val="bg1"/>
                  </a:solidFill>
                </a:rPr>
                <a:t>Ready to use</a:t>
              </a:r>
              <a:endParaRPr lang="en-US" sz="2400">
                <a:solidFill>
                  <a:schemeClr val="bg1"/>
                </a:solidFill>
              </a:endParaRPr>
            </a:p>
          </p:txBody>
        </p:sp>
        <p:sp>
          <p:nvSpPr>
            <p:cNvPr id="341" name="Freeform 340"/>
            <p:cNvSpPr>
              <a:spLocks noChangeArrowheads="1"/>
            </p:cNvSpPr>
            <p:nvPr/>
          </p:nvSpPr>
          <p:spPr bwMode="auto">
            <a:xfrm>
              <a:off x="2635516" y="1591382"/>
              <a:ext cx="6920967" cy="1452119"/>
            </a:xfrm>
            <a:custGeom>
              <a:avLst/>
              <a:gdLst>
                <a:gd name="T0" fmla="*/ 5259 w 5260"/>
                <a:gd name="T1" fmla="*/ 1353 h 1354"/>
                <a:gd name="T2" fmla="*/ 0 w 5260"/>
                <a:gd name="T3" fmla="*/ 1353 h 1354"/>
                <a:gd name="T4" fmla="*/ 603 w 5260"/>
                <a:gd name="T5" fmla="*/ 677 h 1354"/>
                <a:gd name="T6" fmla="*/ 0 w 5260"/>
                <a:gd name="T7" fmla="*/ 0 h 1354"/>
                <a:gd name="T8" fmla="*/ 5259 w 5260"/>
                <a:gd name="T9" fmla="*/ 0 h 1354"/>
                <a:gd name="T10" fmla="*/ 5259 w 5260"/>
                <a:gd name="T11" fmla="*/ 1353 h 1354"/>
              </a:gdLst>
              <a:ahLst/>
              <a:cxnLst>
                <a:cxn ang="0">
                  <a:pos x="T0" y="T1"/>
                </a:cxn>
                <a:cxn ang="0">
                  <a:pos x="T2" y="T3"/>
                </a:cxn>
                <a:cxn ang="0">
                  <a:pos x="T4" y="T5"/>
                </a:cxn>
                <a:cxn ang="0">
                  <a:pos x="T6" y="T7"/>
                </a:cxn>
                <a:cxn ang="0">
                  <a:pos x="T8" y="T9"/>
                </a:cxn>
                <a:cxn ang="0">
                  <a:pos x="T10" y="T11"/>
                </a:cxn>
              </a:cxnLst>
              <a:rect l="0" t="0" r="r" b="b"/>
              <a:pathLst>
                <a:path w="5260" h="1354">
                  <a:moveTo>
                    <a:pt x="5259" y="1353"/>
                  </a:moveTo>
                  <a:lnTo>
                    <a:pt x="0" y="1353"/>
                  </a:lnTo>
                  <a:lnTo>
                    <a:pt x="603" y="677"/>
                  </a:lnTo>
                  <a:lnTo>
                    <a:pt x="0" y="0"/>
                  </a:lnTo>
                  <a:lnTo>
                    <a:pt x="5259" y="0"/>
                  </a:lnTo>
                  <a:lnTo>
                    <a:pt x="5259" y="1353"/>
                  </a:lnTo>
                </a:path>
              </a:pathLst>
            </a:custGeom>
            <a:solidFill>
              <a:schemeClr val="accent1"/>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r"/>
              <a:r>
                <a:rPr lang="en-US" sz="2400" smtClean="0"/>
                <a:t>Fully scalable</a:t>
              </a:r>
              <a:endParaRPr lang="en-US" sz="2400"/>
            </a:p>
          </p:txBody>
        </p:sp>
      </p:grpSp>
      <p:sp>
        <p:nvSpPr>
          <p:cNvPr id="283" name="Freeform 282"/>
          <p:cNvSpPr/>
          <p:nvPr/>
        </p:nvSpPr>
        <p:spPr>
          <a:xfrm>
            <a:off x="4187194" y="1650853"/>
            <a:ext cx="468765" cy="446846"/>
          </a:xfrm>
          <a:custGeom>
            <a:avLst/>
            <a:gdLst/>
            <a:ahLst/>
            <a:cxnLst/>
            <a:rect l="l" t="t" r="r" b="b"/>
            <a:pathLst>
              <a:path w="468765" h="447074">
                <a:moveTo>
                  <a:pt x="234382" y="0"/>
                </a:moveTo>
                <a:cubicBezTo>
                  <a:pt x="240017" y="0"/>
                  <a:pt x="244618" y="3850"/>
                  <a:pt x="248186" y="11550"/>
                </a:cubicBezTo>
                <a:lnTo>
                  <a:pt x="311571" y="139728"/>
                </a:lnTo>
                <a:lnTo>
                  <a:pt x="452990" y="160293"/>
                </a:lnTo>
                <a:cubicBezTo>
                  <a:pt x="463507" y="161983"/>
                  <a:pt x="468765" y="166303"/>
                  <a:pt x="468765" y="173252"/>
                </a:cubicBezTo>
                <a:cubicBezTo>
                  <a:pt x="468765" y="177383"/>
                  <a:pt x="466324" y="181891"/>
                  <a:pt x="461441" y="186774"/>
                </a:cubicBezTo>
                <a:lnTo>
                  <a:pt x="359180" y="286499"/>
                </a:lnTo>
                <a:lnTo>
                  <a:pt x="383407" y="427354"/>
                </a:lnTo>
                <a:cubicBezTo>
                  <a:pt x="383595" y="428669"/>
                  <a:pt x="383689" y="430547"/>
                  <a:pt x="383689" y="432989"/>
                </a:cubicBezTo>
                <a:cubicBezTo>
                  <a:pt x="383689" y="436933"/>
                  <a:pt x="382703" y="440266"/>
                  <a:pt x="380731" y="442989"/>
                </a:cubicBezTo>
                <a:cubicBezTo>
                  <a:pt x="378759" y="445713"/>
                  <a:pt x="375895" y="447074"/>
                  <a:pt x="372139" y="447074"/>
                </a:cubicBezTo>
                <a:cubicBezTo>
                  <a:pt x="368571" y="447074"/>
                  <a:pt x="364814" y="445947"/>
                  <a:pt x="360870" y="443694"/>
                </a:cubicBezTo>
                <a:lnTo>
                  <a:pt x="234382" y="377210"/>
                </a:lnTo>
                <a:lnTo>
                  <a:pt x="107894" y="443694"/>
                </a:lnTo>
                <a:cubicBezTo>
                  <a:pt x="103763" y="445947"/>
                  <a:pt x="100006" y="447074"/>
                  <a:pt x="96626" y="447074"/>
                </a:cubicBezTo>
                <a:cubicBezTo>
                  <a:pt x="92682" y="447074"/>
                  <a:pt x="89724" y="445713"/>
                  <a:pt x="87752" y="442989"/>
                </a:cubicBezTo>
                <a:cubicBezTo>
                  <a:pt x="85780" y="440266"/>
                  <a:pt x="84794" y="436933"/>
                  <a:pt x="84794" y="432989"/>
                </a:cubicBezTo>
                <a:cubicBezTo>
                  <a:pt x="84794" y="431862"/>
                  <a:pt x="84982" y="429984"/>
                  <a:pt x="85358" y="427354"/>
                </a:cubicBezTo>
                <a:lnTo>
                  <a:pt x="109585" y="286499"/>
                </a:lnTo>
                <a:lnTo>
                  <a:pt x="7043" y="186774"/>
                </a:lnTo>
                <a:cubicBezTo>
                  <a:pt x="2347" y="181703"/>
                  <a:pt x="0" y="177196"/>
                  <a:pt x="0" y="173252"/>
                </a:cubicBezTo>
                <a:cubicBezTo>
                  <a:pt x="0" y="166303"/>
                  <a:pt x="5258" y="161983"/>
                  <a:pt x="15775" y="160293"/>
                </a:cubicBezTo>
                <a:lnTo>
                  <a:pt x="157194" y="139728"/>
                </a:lnTo>
                <a:lnTo>
                  <a:pt x="220579" y="11550"/>
                </a:lnTo>
                <a:cubicBezTo>
                  <a:pt x="224147" y="3850"/>
                  <a:pt x="228748" y="0"/>
                  <a:pt x="234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4" name="Freeform 283"/>
          <p:cNvSpPr/>
          <p:nvPr/>
        </p:nvSpPr>
        <p:spPr>
          <a:xfrm>
            <a:off x="4844414" y="1650853"/>
            <a:ext cx="468767" cy="446846"/>
          </a:xfrm>
          <a:custGeom>
            <a:avLst/>
            <a:gdLst/>
            <a:ahLst/>
            <a:cxnLst/>
            <a:rect l="l" t="t" r="r" b="b"/>
            <a:pathLst>
              <a:path w="468766" h="447074">
                <a:moveTo>
                  <a:pt x="234383" y="0"/>
                </a:moveTo>
                <a:cubicBezTo>
                  <a:pt x="240018" y="0"/>
                  <a:pt x="244619" y="3850"/>
                  <a:pt x="248187" y="11550"/>
                </a:cubicBezTo>
                <a:lnTo>
                  <a:pt x="311572" y="139728"/>
                </a:lnTo>
                <a:lnTo>
                  <a:pt x="452991" y="160293"/>
                </a:lnTo>
                <a:cubicBezTo>
                  <a:pt x="463508" y="161983"/>
                  <a:pt x="468766" y="166303"/>
                  <a:pt x="468766" y="173252"/>
                </a:cubicBezTo>
                <a:cubicBezTo>
                  <a:pt x="468766" y="177383"/>
                  <a:pt x="466325" y="181891"/>
                  <a:pt x="461442" y="186774"/>
                </a:cubicBezTo>
                <a:lnTo>
                  <a:pt x="359181" y="286499"/>
                </a:lnTo>
                <a:lnTo>
                  <a:pt x="383408" y="427354"/>
                </a:lnTo>
                <a:cubicBezTo>
                  <a:pt x="383596" y="428669"/>
                  <a:pt x="383690" y="430547"/>
                  <a:pt x="383690" y="432989"/>
                </a:cubicBezTo>
                <a:cubicBezTo>
                  <a:pt x="383690" y="442379"/>
                  <a:pt x="379840" y="447074"/>
                  <a:pt x="372140" y="447074"/>
                </a:cubicBezTo>
                <a:cubicBezTo>
                  <a:pt x="368571" y="447074"/>
                  <a:pt x="364815" y="445947"/>
                  <a:pt x="360872" y="443694"/>
                </a:cubicBezTo>
                <a:lnTo>
                  <a:pt x="234383" y="377210"/>
                </a:lnTo>
                <a:lnTo>
                  <a:pt x="107895" y="443694"/>
                </a:lnTo>
                <a:cubicBezTo>
                  <a:pt x="103764" y="445947"/>
                  <a:pt x="100008" y="447074"/>
                  <a:pt x="96627" y="447074"/>
                </a:cubicBezTo>
                <a:cubicBezTo>
                  <a:pt x="92683" y="447074"/>
                  <a:pt x="89725" y="445713"/>
                  <a:pt x="87753" y="442989"/>
                </a:cubicBezTo>
                <a:cubicBezTo>
                  <a:pt x="85781" y="440266"/>
                  <a:pt x="84795" y="436933"/>
                  <a:pt x="84795" y="432989"/>
                </a:cubicBezTo>
                <a:cubicBezTo>
                  <a:pt x="84795" y="431862"/>
                  <a:pt x="84983" y="429984"/>
                  <a:pt x="85359" y="427354"/>
                </a:cubicBezTo>
                <a:lnTo>
                  <a:pt x="109586" y="286499"/>
                </a:lnTo>
                <a:lnTo>
                  <a:pt x="7043" y="186774"/>
                </a:lnTo>
                <a:cubicBezTo>
                  <a:pt x="2348" y="181703"/>
                  <a:pt x="0" y="177196"/>
                  <a:pt x="0" y="173252"/>
                </a:cubicBezTo>
                <a:cubicBezTo>
                  <a:pt x="0" y="166303"/>
                  <a:pt x="5259" y="161983"/>
                  <a:pt x="15776" y="160293"/>
                </a:cubicBezTo>
                <a:lnTo>
                  <a:pt x="157195" y="139728"/>
                </a:lnTo>
                <a:lnTo>
                  <a:pt x="220580" y="11550"/>
                </a:lnTo>
                <a:cubicBezTo>
                  <a:pt x="224148" y="3850"/>
                  <a:pt x="228749" y="0"/>
                  <a:pt x="234383" y="0"/>
                </a:cubicBezTo>
                <a:close/>
                <a:moveTo>
                  <a:pt x="234383" y="65075"/>
                </a:moveTo>
                <a:lnTo>
                  <a:pt x="181140" y="172688"/>
                </a:lnTo>
                <a:lnTo>
                  <a:pt x="62258" y="190154"/>
                </a:lnTo>
                <a:lnTo>
                  <a:pt x="148462" y="273822"/>
                </a:lnTo>
                <a:lnTo>
                  <a:pt x="127897" y="392422"/>
                </a:lnTo>
                <a:lnTo>
                  <a:pt x="234383" y="336362"/>
                </a:lnTo>
                <a:lnTo>
                  <a:pt x="340588" y="392422"/>
                </a:lnTo>
                <a:lnTo>
                  <a:pt x="320305" y="273822"/>
                </a:lnTo>
                <a:lnTo>
                  <a:pt x="406509" y="190154"/>
                </a:lnTo>
                <a:lnTo>
                  <a:pt x="287626" y="172688"/>
                </a:lnTo>
                <a:lnTo>
                  <a:pt x="234383" y="6507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7" name="Freeform 286"/>
          <p:cNvSpPr/>
          <p:nvPr/>
        </p:nvSpPr>
        <p:spPr>
          <a:xfrm>
            <a:off x="851066" y="1677883"/>
            <a:ext cx="452427" cy="468527"/>
          </a:xfrm>
          <a:custGeom>
            <a:avLst/>
            <a:gdLst/>
            <a:ahLst/>
            <a:cxnLst/>
            <a:rect l="l" t="t" r="r" b="b"/>
            <a:pathLst>
              <a:path w="452427" h="468766">
                <a:moveTo>
                  <a:pt x="27889" y="0"/>
                </a:moveTo>
                <a:lnTo>
                  <a:pt x="424538" y="0"/>
                </a:lnTo>
                <a:cubicBezTo>
                  <a:pt x="428857" y="0"/>
                  <a:pt x="432895" y="376"/>
                  <a:pt x="436651" y="1127"/>
                </a:cubicBezTo>
                <a:cubicBezTo>
                  <a:pt x="440407" y="1878"/>
                  <a:pt x="443976" y="3521"/>
                  <a:pt x="447356" y="6057"/>
                </a:cubicBezTo>
                <a:cubicBezTo>
                  <a:pt x="450737" y="8592"/>
                  <a:pt x="452427" y="12020"/>
                  <a:pt x="452427" y="16339"/>
                </a:cubicBezTo>
                <a:cubicBezTo>
                  <a:pt x="452427" y="22913"/>
                  <a:pt x="448389" y="30237"/>
                  <a:pt x="440313" y="38313"/>
                </a:cubicBezTo>
                <a:lnTo>
                  <a:pt x="262273" y="216354"/>
                </a:lnTo>
                <a:lnTo>
                  <a:pt x="262273" y="432707"/>
                </a:lnTo>
                <a:lnTo>
                  <a:pt x="352420" y="432707"/>
                </a:lnTo>
                <a:cubicBezTo>
                  <a:pt x="357303" y="432707"/>
                  <a:pt x="361529" y="434491"/>
                  <a:pt x="365097" y="438060"/>
                </a:cubicBezTo>
                <a:cubicBezTo>
                  <a:pt x="368665" y="441628"/>
                  <a:pt x="370449" y="445854"/>
                  <a:pt x="370449" y="450737"/>
                </a:cubicBezTo>
                <a:cubicBezTo>
                  <a:pt x="370449" y="455620"/>
                  <a:pt x="368665" y="459845"/>
                  <a:pt x="365097" y="463414"/>
                </a:cubicBezTo>
                <a:cubicBezTo>
                  <a:pt x="361529" y="466982"/>
                  <a:pt x="357303" y="468766"/>
                  <a:pt x="352420" y="468766"/>
                </a:cubicBezTo>
                <a:lnTo>
                  <a:pt x="100007" y="468766"/>
                </a:lnTo>
                <a:cubicBezTo>
                  <a:pt x="95124" y="468766"/>
                  <a:pt x="90899" y="466982"/>
                  <a:pt x="87330" y="463414"/>
                </a:cubicBezTo>
                <a:cubicBezTo>
                  <a:pt x="83762" y="459845"/>
                  <a:pt x="81978" y="455620"/>
                  <a:pt x="81978" y="450737"/>
                </a:cubicBezTo>
                <a:cubicBezTo>
                  <a:pt x="81978" y="445854"/>
                  <a:pt x="83762" y="441628"/>
                  <a:pt x="87330" y="438060"/>
                </a:cubicBezTo>
                <a:cubicBezTo>
                  <a:pt x="90899" y="434491"/>
                  <a:pt x="95124" y="432707"/>
                  <a:pt x="100007" y="432707"/>
                </a:cubicBezTo>
                <a:lnTo>
                  <a:pt x="190155" y="432707"/>
                </a:lnTo>
                <a:lnTo>
                  <a:pt x="190155" y="216354"/>
                </a:lnTo>
                <a:lnTo>
                  <a:pt x="12114" y="38313"/>
                </a:lnTo>
                <a:cubicBezTo>
                  <a:pt x="4038" y="30237"/>
                  <a:pt x="0" y="22913"/>
                  <a:pt x="0" y="16339"/>
                </a:cubicBezTo>
                <a:cubicBezTo>
                  <a:pt x="0" y="12020"/>
                  <a:pt x="1691" y="8592"/>
                  <a:pt x="5071" y="6057"/>
                </a:cubicBezTo>
                <a:cubicBezTo>
                  <a:pt x="8452" y="3521"/>
                  <a:pt x="12020" y="1878"/>
                  <a:pt x="15776" y="1127"/>
                </a:cubicBezTo>
                <a:cubicBezTo>
                  <a:pt x="19532" y="376"/>
                  <a:pt x="23570" y="0"/>
                  <a:pt x="2788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8" name="Freeform 287"/>
          <p:cNvSpPr/>
          <p:nvPr/>
        </p:nvSpPr>
        <p:spPr>
          <a:xfrm>
            <a:off x="1520193" y="1677883"/>
            <a:ext cx="432707" cy="468527"/>
          </a:xfrm>
          <a:custGeom>
            <a:avLst/>
            <a:gdLst/>
            <a:ahLst/>
            <a:cxnLst/>
            <a:rect l="l" t="t" r="r" b="b"/>
            <a:pathLst>
              <a:path w="432707" h="468766">
                <a:moveTo>
                  <a:pt x="405663" y="0"/>
                </a:moveTo>
                <a:cubicBezTo>
                  <a:pt x="413175" y="0"/>
                  <a:pt x="419561" y="2629"/>
                  <a:pt x="424820" y="7888"/>
                </a:cubicBezTo>
                <a:cubicBezTo>
                  <a:pt x="430078" y="13147"/>
                  <a:pt x="432707" y="19532"/>
                  <a:pt x="432707" y="27044"/>
                </a:cubicBezTo>
                <a:lnTo>
                  <a:pt x="432707" y="342560"/>
                </a:lnTo>
                <a:cubicBezTo>
                  <a:pt x="432707" y="351950"/>
                  <a:pt x="429515" y="360308"/>
                  <a:pt x="423129" y="367632"/>
                </a:cubicBezTo>
                <a:cubicBezTo>
                  <a:pt x="416744" y="374956"/>
                  <a:pt x="408668" y="380638"/>
                  <a:pt x="398902" y="384675"/>
                </a:cubicBezTo>
                <a:cubicBezTo>
                  <a:pt x="389136" y="388713"/>
                  <a:pt x="379417" y="391718"/>
                  <a:pt x="369745" y="393690"/>
                </a:cubicBezTo>
                <a:cubicBezTo>
                  <a:pt x="360073" y="395662"/>
                  <a:pt x="351011" y="396648"/>
                  <a:pt x="342560" y="396648"/>
                </a:cubicBezTo>
                <a:cubicBezTo>
                  <a:pt x="334109" y="396648"/>
                  <a:pt x="325047" y="395662"/>
                  <a:pt x="315375" y="393690"/>
                </a:cubicBezTo>
                <a:cubicBezTo>
                  <a:pt x="305703" y="391718"/>
                  <a:pt x="295984" y="388713"/>
                  <a:pt x="286218" y="384675"/>
                </a:cubicBezTo>
                <a:cubicBezTo>
                  <a:pt x="276452" y="380638"/>
                  <a:pt x="268376" y="374956"/>
                  <a:pt x="261991" y="367632"/>
                </a:cubicBezTo>
                <a:cubicBezTo>
                  <a:pt x="255605" y="360308"/>
                  <a:pt x="252413" y="351950"/>
                  <a:pt x="252413" y="342560"/>
                </a:cubicBezTo>
                <a:cubicBezTo>
                  <a:pt x="252413" y="333169"/>
                  <a:pt x="255605" y="324812"/>
                  <a:pt x="261991" y="317488"/>
                </a:cubicBezTo>
                <a:cubicBezTo>
                  <a:pt x="268376" y="310163"/>
                  <a:pt x="276452" y="304482"/>
                  <a:pt x="286218" y="300444"/>
                </a:cubicBezTo>
                <a:cubicBezTo>
                  <a:pt x="295984" y="296406"/>
                  <a:pt x="305703" y="293401"/>
                  <a:pt x="315375" y="291429"/>
                </a:cubicBezTo>
                <a:cubicBezTo>
                  <a:pt x="325047" y="289458"/>
                  <a:pt x="334109" y="288471"/>
                  <a:pt x="342560" y="288471"/>
                </a:cubicBezTo>
                <a:cubicBezTo>
                  <a:pt x="362280" y="288471"/>
                  <a:pt x="380309" y="292134"/>
                  <a:pt x="396648" y="299458"/>
                </a:cubicBezTo>
                <a:lnTo>
                  <a:pt x="396648" y="148180"/>
                </a:lnTo>
                <a:lnTo>
                  <a:pt x="180295" y="214945"/>
                </a:lnTo>
                <a:lnTo>
                  <a:pt x="180295" y="414678"/>
                </a:lnTo>
                <a:cubicBezTo>
                  <a:pt x="180295" y="424068"/>
                  <a:pt x="177102" y="432425"/>
                  <a:pt x="170717" y="439750"/>
                </a:cubicBezTo>
                <a:cubicBezTo>
                  <a:pt x="164331" y="447074"/>
                  <a:pt x="156255" y="452755"/>
                  <a:pt x="146490" y="456793"/>
                </a:cubicBezTo>
                <a:cubicBezTo>
                  <a:pt x="136724" y="460831"/>
                  <a:pt x="127004" y="463836"/>
                  <a:pt x="117332" y="465808"/>
                </a:cubicBezTo>
                <a:cubicBezTo>
                  <a:pt x="107660" y="467780"/>
                  <a:pt x="98599" y="468766"/>
                  <a:pt x="90148" y="468766"/>
                </a:cubicBezTo>
                <a:cubicBezTo>
                  <a:pt x="81696" y="468766"/>
                  <a:pt x="72634" y="467780"/>
                  <a:pt x="62962" y="465808"/>
                </a:cubicBezTo>
                <a:cubicBezTo>
                  <a:pt x="53290" y="463836"/>
                  <a:pt x="43571" y="460831"/>
                  <a:pt x="33805" y="456793"/>
                </a:cubicBezTo>
                <a:cubicBezTo>
                  <a:pt x="24039" y="452755"/>
                  <a:pt x="15964" y="447074"/>
                  <a:pt x="9578" y="439750"/>
                </a:cubicBezTo>
                <a:cubicBezTo>
                  <a:pt x="3193" y="432425"/>
                  <a:pt x="0" y="424068"/>
                  <a:pt x="0" y="414678"/>
                </a:cubicBezTo>
                <a:cubicBezTo>
                  <a:pt x="0" y="405287"/>
                  <a:pt x="3193" y="396930"/>
                  <a:pt x="9578" y="389605"/>
                </a:cubicBezTo>
                <a:cubicBezTo>
                  <a:pt x="15964" y="382281"/>
                  <a:pt x="24039" y="376600"/>
                  <a:pt x="33805" y="372562"/>
                </a:cubicBezTo>
                <a:cubicBezTo>
                  <a:pt x="43571" y="368524"/>
                  <a:pt x="53290" y="365519"/>
                  <a:pt x="62962" y="363547"/>
                </a:cubicBezTo>
                <a:cubicBezTo>
                  <a:pt x="72634" y="361575"/>
                  <a:pt x="81696" y="360589"/>
                  <a:pt x="90148" y="360589"/>
                </a:cubicBezTo>
                <a:cubicBezTo>
                  <a:pt x="109867" y="360589"/>
                  <a:pt x="127897" y="364252"/>
                  <a:pt x="144236" y="371576"/>
                </a:cubicBezTo>
                <a:lnTo>
                  <a:pt x="144236" y="99162"/>
                </a:lnTo>
                <a:cubicBezTo>
                  <a:pt x="144236" y="93340"/>
                  <a:pt x="146020" y="88034"/>
                  <a:pt x="149588" y="83245"/>
                </a:cubicBezTo>
                <a:cubicBezTo>
                  <a:pt x="153157" y="78456"/>
                  <a:pt x="157758" y="75123"/>
                  <a:pt x="163392" y="73245"/>
                </a:cubicBezTo>
                <a:lnTo>
                  <a:pt x="397775" y="1127"/>
                </a:lnTo>
                <a:cubicBezTo>
                  <a:pt x="400029" y="376"/>
                  <a:pt x="402658" y="0"/>
                  <a:pt x="40566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9" name="Freeform 288"/>
          <p:cNvSpPr/>
          <p:nvPr/>
        </p:nvSpPr>
        <p:spPr>
          <a:xfrm>
            <a:off x="2139316" y="1677883"/>
            <a:ext cx="468767" cy="468527"/>
          </a:xfrm>
          <a:custGeom>
            <a:avLst/>
            <a:gdLst/>
            <a:ahLst/>
            <a:cxnLst/>
            <a:rect l="l" t="t" r="r" b="b"/>
            <a:pathLst>
              <a:path w="468766" h="468766">
                <a:moveTo>
                  <a:pt x="198324" y="0"/>
                </a:moveTo>
                <a:cubicBezTo>
                  <a:pt x="225180" y="0"/>
                  <a:pt x="250863" y="5212"/>
                  <a:pt x="275372" y="15635"/>
                </a:cubicBezTo>
                <a:cubicBezTo>
                  <a:pt x="299880" y="26058"/>
                  <a:pt x="321009" y="40144"/>
                  <a:pt x="338757" y="57891"/>
                </a:cubicBezTo>
                <a:cubicBezTo>
                  <a:pt x="356504" y="75639"/>
                  <a:pt x="370590" y="96767"/>
                  <a:pt x="381013" y="121276"/>
                </a:cubicBezTo>
                <a:cubicBezTo>
                  <a:pt x="391436" y="145785"/>
                  <a:pt x="396648" y="171468"/>
                  <a:pt x="396648" y="198324"/>
                </a:cubicBezTo>
                <a:cubicBezTo>
                  <a:pt x="396648" y="239642"/>
                  <a:pt x="385004" y="277109"/>
                  <a:pt x="361716" y="310727"/>
                </a:cubicBezTo>
                <a:lnTo>
                  <a:pt x="458342" y="407353"/>
                </a:lnTo>
                <a:cubicBezTo>
                  <a:pt x="465292" y="414302"/>
                  <a:pt x="468766" y="422753"/>
                  <a:pt x="468766" y="432707"/>
                </a:cubicBezTo>
                <a:cubicBezTo>
                  <a:pt x="468766" y="442473"/>
                  <a:pt x="465197" y="450924"/>
                  <a:pt x="458061" y="458061"/>
                </a:cubicBezTo>
                <a:cubicBezTo>
                  <a:pt x="450925" y="465198"/>
                  <a:pt x="442473" y="468766"/>
                  <a:pt x="432707" y="468766"/>
                </a:cubicBezTo>
                <a:cubicBezTo>
                  <a:pt x="422565" y="468766"/>
                  <a:pt x="414114" y="465198"/>
                  <a:pt x="407353" y="458061"/>
                </a:cubicBezTo>
                <a:lnTo>
                  <a:pt x="310726" y="361716"/>
                </a:lnTo>
                <a:cubicBezTo>
                  <a:pt x="277109" y="385004"/>
                  <a:pt x="239642" y="396648"/>
                  <a:pt x="198324" y="396648"/>
                </a:cubicBezTo>
                <a:cubicBezTo>
                  <a:pt x="171467" y="396648"/>
                  <a:pt x="145785" y="391437"/>
                  <a:pt x="121276" y="381013"/>
                </a:cubicBezTo>
                <a:cubicBezTo>
                  <a:pt x="96767" y="370590"/>
                  <a:pt x="75639" y="356504"/>
                  <a:pt x="57891" y="338757"/>
                </a:cubicBezTo>
                <a:cubicBezTo>
                  <a:pt x="40144" y="321009"/>
                  <a:pt x="26058" y="299881"/>
                  <a:pt x="15634" y="275372"/>
                </a:cubicBezTo>
                <a:cubicBezTo>
                  <a:pt x="5212" y="250863"/>
                  <a:pt x="0" y="225180"/>
                  <a:pt x="0" y="198324"/>
                </a:cubicBezTo>
                <a:cubicBezTo>
                  <a:pt x="0" y="171468"/>
                  <a:pt x="5212" y="145785"/>
                  <a:pt x="15634" y="121276"/>
                </a:cubicBezTo>
                <a:cubicBezTo>
                  <a:pt x="26058" y="96767"/>
                  <a:pt x="40144" y="75639"/>
                  <a:pt x="57891" y="57891"/>
                </a:cubicBezTo>
                <a:cubicBezTo>
                  <a:pt x="75639" y="40144"/>
                  <a:pt x="96767" y="26058"/>
                  <a:pt x="121276" y="15635"/>
                </a:cubicBezTo>
                <a:cubicBezTo>
                  <a:pt x="145785" y="5212"/>
                  <a:pt x="171467" y="0"/>
                  <a:pt x="198324" y="0"/>
                </a:cubicBezTo>
                <a:close/>
                <a:moveTo>
                  <a:pt x="198324" y="72118"/>
                </a:moveTo>
                <a:cubicBezTo>
                  <a:pt x="163579" y="72118"/>
                  <a:pt x="133859" y="84466"/>
                  <a:pt x="109163" y="109163"/>
                </a:cubicBezTo>
                <a:cubicBezTo>
                  <a:pt x="84466" y="133859"/>
                  <a:pt x="72118" y="163580"/>
                  <a:pt x="72118" y="198324"/>
                </a:cubicBezTo>
                <a:cubicBezTo>
                  <a:pt x="72118" y="233068"/>
                  <a:pt x="84466" y="262789"/>
                  <a:pt x="109163" y="287485"/>
                </a:cubicBezTo>
                <a:cubicBezTo>
                  <a:pt x="133859" y="312182"/>
                  <a:pt x="163579" y="324530"/>
                  <a:pt x="198324" y="324530"/>
                </a:cubicBezTo>
                <a:cubicBezTo>
                  <a:pt x="233068" y="324530"/>
                  <a:pt x="262789" y="312182"/>
                  <a:pt x="287486" y="287485"/>
                </a:cubicBezTo>
                <a:cubicBezTo>
                  <a:pt x="312182" y="262789"/>
                  <a:pt x="324531" y="233068"/>
                  <a:pt x="324531" y="198324"/>
                </a:cubicBezTo>
                <a:cubicBezTo>
                  <a:pt x="324531" y="163580"/>
                  <a:pt x="312182" y="133859"/>
                  <a:pt x="287486" y="109163"/>
                </a:cubicBezTo>
                <a:cubicBezTo>
                  <a:pt x="262789" y="84466"/>
                  <a:pt x="233068" y="72118"/>
                  <a:pt x="198324"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1" name="Freeform 290"/>
          <p:cNvSpPr/>
          <p:nvPr/>
        </p:nvSpPr>
        <p:spPr>
          <a:xfrm>
            <a:off x="3491869" y="1677886"/>
            <a:ext cx="504825" cy="432486"/>
          </a:xfrm>
          <a:custGeom>
            <a:avLst/>
            <a:gdLst/>
            <a:ahLst/>
            <a:cxnLst/>
            <a:rect l="l" t="t" r="r" b="b"/>
            <a:pathLst>
              <a:path w="504825" h="432707">
                <a:moveTo>
                  <a:pt x="134658" y="0"/>
                </a:moveTo>
                <a:cubicBezTo>
                  <a:pt x="146301" y="0"/>
                  <a:pt x="158180" y="2019"/>
                  <a:pt x="170294" y="6057"/>
                </a:cubicBezTo>
                <a:cubicBezTo>
                  <a:pt x="182407" y="10095"/>
                  <a:pt x="193676" y="15541"/>
                  <a:pt x="204099" y="22396"/>
                </a:cubicBezTo>
                <a:cubicBezTo>
                  <a:pt x="214522" y="29251"/>
                  <a:pt x="223490" y="35683"/>
                  <a:pt x="231002" y="41693"/>
                </a:cubicBezTo>
                <a:cubicBezTo>
                  <a:pt x="238514" y="47703"/>
                  <a:pt x="245652" y="54088"/>
                  <a:pt x="252412" y="60849"/>
                </a:cubicBezTo>
                <a:cubicBezTo>
                  <a:pt x="259174" y="54088"/>
                  <a:pt x="266310" y="47703"/>
                  <a:pt x="273823" y="41693"/>
                </a:cubicBezTo>
                <a:cubicBezTo>
                  <a:pt x="281334" y="35683"/>
                  <a:pt x="290303" y="29251"/>
                  <a:pt x="300726" y="22396"/>
                </a:cubicBezTo>
                <a:cubicBezTo>
                  <a:pt x="311149" y="15541"/>
                  <a:pt x="322417" y="10095"/>
                  <a:pt x="334531" y="6057"/>
                </a:cubicBezTo>
                <a:cubicBezTo>
                  <a:pt x="346645" y="2019"/>
                  <a:pt x="358524" y="0"/>
                  <a:pt x="370167" y="0"/>
                </a:cubicBezTo>
                <a:cubicBezTo>
                  <a:pt x="412236" y="0"/>
                  <a:pt x="445197" y="11644"/>
                  <a:pt x="469048" y="34932"/>
                </a:cubicBezTo>
                <a:cubicBezTo>
                  <a:pt x="492899" y="58220"/>
                  <a:pt x="504825" y="90523"/>
                  <a:pt x="504825" y="131840"/>
                </a:cubicBezTo>
                <a:cubicBezTo>
                  <a:pt x="504825" y="173346"/>
                  <a:pt x="483321" y="215602"/>
                  <a:pt x="440313" y="258610"/>
                </a:cubicBezTo>
                <a:lnTo>
                  <a:pt x="264807" y="427636"/>
                </a:lnTo>
                <a:cubicBezTo>
                  <a:pt x="261427" y="431017"/>
                  <a:pt x="257295" y="432707"/>
                  <a:pt x="252412" y="432707"/>
                </a:cubicBezTo>
                <a:cubicBezTo>
                  <a:pt x="247529" y="432707"/>
                  <a:pt x="243398" y="431017"/>
                  <a:pt x="240018" y="427636"/>
                </a:cubicBezTo>
                <a:lnTo>
                  <a:pt x="64230" y="258047"/>
                </a:lnTo>
                <a:cubicBezTo>
                  <a:pt x="62351" y="256544"/>
                  <a:pt x="59770" y="254103"/>
                  <a:pt x="56482" y="250722"/>
                </a:cubicBezTo>
                <a:cubicBezTo>
                  <a:pt x="53196" y="247342"/>
                  <a:pt x="47984" y="241191"/>
                  <a:pt x="40848" y="232270"/>
                </a:cubicBezTo>
                <a:cubicBezTo>
                  <a:pt x="33712" y="223349"/>
                  <a:pt x="27326" y="214194"/>
                  <a:pt x="21692" y="204803"/>
                </a:cubicBezTo>
                <a:cubicBezTo>
                  <a:pt x="16057" y="195413"/>
                  <a:pt x="11035" y="184051"/>
                  <a:pt x="6620" y="170717"/>
                </a:cubicBezTo>
                <a:cubicBezTo>
                  <a:pt x="2207" y="157382"/>
                  <a:pt x="0" y="144423"/>
                  <a:pt x="0" y="131840"/>
                </a:cubicBezTo>
                <a:cubicBezTo>
                  <a:pt x="0" y="90523"/>
                  <a:pt x="11926" y="58220"/>
                  <a:pt x="35777" y="34932"/>
                </a:cubicBezTo>
                <a:cubicBezTo>
                  <a:pt x="59629" y="11644"/>
                  <a:pt x="92588" y="0"/>
                  <a:pt x="13465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2" name="Freeform 291"/>
          <p:cNvSpPr/>
          <p:nvPr/>
        </p:nvSpPr>
        <p:spPr>
          <a:xfrm>
            <a:off x="6092190" y="1677883"/>
            <a:ext cx="540884" cy="468527"/>
          </a:xfrm>
          <a:custGeom>
            <a:avLst/>
            <a:gdLst/>
            <a:ahLst/>
            <a:cxnLst/>
            <a:rect l="l" t="t" r="r" b="b"/>
            <a:pathLst>
              <a:path w="540884" h="468766">
                <a:moveTo>
                  <a:pt x="45073" y="0"/>
                </a:moveTo>
                <a:lnTo>
                  <a:pt x="495810" y="0"/>
                </a:lnTo>
                <a:cubicBezTo>
                  <a:pt x="508206" y="0"/>
                  <a:pt x="518817" y="4414"/>
                  <a:pt x="527643" y="13240"/>
                </a:cubicBezTo>
                <a:cubicBezTo>
                  <a:pt x="536471" y="22067"/>
                  <a:pt x="540884" y="32678"/>
                  <a:pt x="540884" y="45074"/>
                </a:cubicBezTo>
                <a:lnTo>
                  <a:pt x="540884" y="423692"/>
                </a:lnTo>
                <a:cubicBezTo>
                  <a:pt x="540884" y="436088"/>
                  <a:pt x="536471" y="446699"/>
                  <a:pt x="527643" y="455526"/>
                </a:cubicBezTo>
                <a:cubicBezTo>
                  <a:pt x="518817" y="464353"/>
                  <a:pt x="508206" y="468766"/>
                  <a:pt x="495810" y="468766"/>
                </a:cubicBezTo>
                <a:lnTo>
                  <a:pt x="45073" y="468766"/>
                </a:lnTo>
                <a:cubicBezTo>
                  <a:pt x="32678" y="468766"/>
                  <a:pt x="22067" y="464353"/>
                  <a:pt x="13240" y="455526"/>
                </a:cubicBezTo>
                <a:cubicBezTo>
                  <a:pt x="4413" y="446699"/>
                  <a:pt x="0" y="436088"/>
                  <a:pt x="0" y="423692"/>
                </a:cubicBezTo>
                <a:lnTo>
                  <a:pt x="0" y="45074"/>
                </a:lnTo>
                <a:cubicBezTo>
                  <a:pt x="0" y="32678"/>
                  <a:pt x="4413" y="22067"/>
                  <a:pt x="13240" y="13240"/>
                </a:cubicBezTo>
                <a:cubicBezTo>
                  <a:pt x="22067" y="4414"/>
                  <a:pt x="32678" y="0"/>
                  <a:pt x="45073" y="0"/>
                </a:cubicBezTo>
                <a:close/>
                <a:moveTo>
                  <a:pt x="54089" y="36059"/>
                </a:moveTo>
                <a:cubicBezTo>
                  <a:pt x="49205" y="36059"/>
                  <a:pt x="44979" y="37843"/>
                  <a:pt x="41411" y="41412"/>
                </a:cubicBezTo>
                <a:cubicBezTo>
                  <a:pt x="37843" y="44980"/>
                  <a:pt x="36059" y="49205"/>
                  <a:pt x="36059" y="54088"/>
                </a:cubicBezTo>
                <a:lnTo>
                  <a:pt x="36059" y="90147"/>
                </a:lnTo>
                <a:cubicBezTo>
                  <a:pt x="36059" y="95030"/>
                  <a:pt x="37843" y="99256"/>
                  <a:pt x="41411" y="102824"/>
                </a:cubicBezTo>
                <a:cubicBezTo>
                  <a:pt x="44979" y="106392"/>
                  <a:pt x="49205" y="108177"/>
                  <a:pt x="54089" y="108177"/>
                </a:cubicBezTo>
                <a:lnTo>
                  <a:pt x="90147" y="108177"/>
                </a:lnTo>
                <a:cubicBezTo>
                  <a:pt x="95030" y="108177"/>
                  <a:pt x="99256" y="106392"/>
                  <a:pt x="102824" y="102824"/>
                </a:cubicBezTo>
                <a:cubicBezTo>
                  <a:pt x="106392" y="99256"/>
                  <a:pt x="108177" y="95030"/>
                  <a:pt x="108177" y="90147"/>
                </a:cubicBezTo>
                <a:lnTo>
                  <a:pt x="108177" y="54088"/>
                </a:lnTo>
                <a:cubicBezTo>
                  <a:pt x="108177" y="49205"/>
                  <a:pt x="106392" y="44980"/>
                  <a:pt x="102824" y="41412"/>
                </a:cubicBezTo>
                <a:cubicBezTo>
                  <a:pt x="99256" y="37843"/>
                  <a:pt x="95030" y="36059"/>
                  <a:pt x="90147" y="36059"/>
                </a:cubicBezTo>
                <a:lnTo>
                  <a:pt x="54089" y="36059"/>
                </a:lnTo>
                <a:close/>
                <a:moveTo>
                  <a:pt x="162265" y="36059"/>
                </a:moveTo>
                <a:cubicBezTo>
                  <a:pt x="157382" y="36059"/>
                  <a:pt x="153156" y="37843"/>
                  <a:pt x="149588" y="41412"/>
                </a:cubicBezTo>
                <a:cubicBezTo>
                  <a:pt x="146020" y="44980"/>
                  <a:pt x="144235" y="49205"/>
                  <a:pt x="144235" y="54088"/>
                </a:cubicBezTo>
                <a:lnTo>
                  <a:pt x="144235" y="198324"/>
                </a:lnTo>
                <a:cubicBezTo>
                  <a:pt x="144235" y="203207"/>
                  <a:pt x="146020" y="207433"/>
                  <a:pt x="149588" y="211001"/>
                </a:cubicBezTo>
                <a:cubicBezTo>
                  <a:pt x="153156" y="214569"/>
                  <a:pt x="157382" y="216354"/>
                  <a:pt x="162265" y="216354"/>
                </a:cubicBezTo>
                <a:lnTo>
                  <a:pt x="378619" y="216354"/>
                </a:lnTo>
                <a:cubicBezTo>
                  <a:pt x="383502" y="216354"/>
                  <a:pt x="387728" y="214569"/>
                  <a:pt x="391296" y="211001"/>
                </a:cubicBezTo>
                <a:cubicBezTo>
                  <a:pt x="394864" y="207433"/>
                  <a:pt x="396648" y="203207"/>
                  <a:pt x="396648" y="198324"/>
                </a:cubicBezTo>
                <a:lnTo>
                  <a:pt x="396648" y="54088"/>
                </a:lnTo>
                <a:cubicBezTo>
                  <a:pt x="396648" y="49205"/>
                  <a:pt x="394864" y="44980"/>
                  <a:pt x="391296" y="41412"/>
                </a:cubicBezTo>
                <a:cubicBezTo>
                  <a:pt x="387728" y="37843"/>
                  <a:pt x="383502" y="36059"/>
                  <a:pt x="378619" y="36059"/>
                </a:cubicBezTo>
                <a:lnTo>
                  <a:pt x="162265" y="36059"/>
                </a:lnTo>
                <a:close/>
                <a:moveTo>
                  <a:pt x="450736" y="36059"/>
                </a:moveTo>
                <a:cubicBezTo>
                  <a:pt x="445854" y="36059"/>
                  <a:pt x="441628" y="37843"/>
                  <a:pt x="438059" y="41412"/>
                </a:cubicBezTo>
                <a:cubicBezTo>
                  <a:pt x="434492" y="44980"/>
                  <a:pt x="432707" y="49205"/>
                  <a:pt x="432707" y="54088"/>
                </a:cubicBezTo>
                <a:lnTo>
                  <a:pt x="432707" y="90147"/>
                </a:lnTo>
                <a:cubicBezTo>
                  <a:pt x="432707" y="95030"/>
                  <a:pt x="434492" y="99256"/>
                  <a:pt x="438059" y="102824"/>
                </a:cubicBezTo>
                <a:cubicBezTo>
                  <a:pt x="441628" y="106392"/>
                  <a:pt x="445854" y="108177"/>
                  <a:pt x="450736" y="108177"/>
                </a:cubicBezTo>
                <a:lnTo>
                  <a:pt x="486795" y="108177"/>
                </a:lnTo>
                <a:cubicBezTo>
                  <a:pt x="491679" y="108177"/>
                  <a:pt x="495904" y="106392"/>
                  <a:pt x="499472" y="102824"/>
                </a:cubicBezTo>
                <a:cubicBezTo>
                  <a:pt x="503041" y="99256"/>
                  <a:pt x="504825" y="95030"/>
                  <a:pt x="504825" y="90147"/>
                </a:cubicBezTo>
                <a:lnTo>
                  <a:pt x="504825" y="54088"/>
                </a:lnTo>
                <a:cubicBezTo>
                  <a:pt x="504825" y="49205"/>
                  <a:pt x="503041" y="44980"/>
                  <a:pt x="499472" y="41412"/>
                </a:cubicBezTo>
                <a:cubicBezTo>
                  <a:pt x="495904" y="37843"/>
                  <a:pt x="491679" y="36059"/>
                  <a:pt x="486795" y="36059"/>
                </a:cubicBezTo>
                <a:lnTo>
                  <a:pt x="450736" y="36059"/>
                </a:lnTo>
                <a:close/>
                <a:moveTo>
                  <a:pt x="450736" y="144236"/>
                </a:moveTo>
                <a:cubicBezTo>
                  <a:pt x="445854" y="144236"/>
                  <a:pt x="441628" y="146020"/>
                  <a:pt x="438059" y="149588"/>
                </a:cubicBezTo>
                <a:cubicBezTo>
                  <a:pt x="434492" y="153157"/>
                  <a:pt x="432707" y="157382"/>
                  <a:pt x="432707" y="162265"/>
                </a:cubicBezTo>
                <a:lnTo>
                  <a:pt x="432707" y="198324"/>
                </a:lnTo>
                <a:cubicBezTo>
                  <a:pt x="432707" y="203207"/>
                  <a:pt x="434492" y="207433"/>
                  <a:pt x="438059" y="211001"/>
                </a:cubicBezTo>
                <a:cubicBezTo>
                  <a:pt x="441628" y="214569"/>
                  <a:pt x="445854" y="216354"/>
                  <a:pt x="450736" y="216354"/>
                </a:cubicBezTo>
                <a:lnTo>
                  <a:pt x="486795" y="216354"/>
                </a:lnTo>
                <a:cubicBezTo>
                  <a:pt x="491679" y="216354"/>
                  <a:pt x="495904" y="214569"/>
                  <a:pt x="499472" y="211001"/>
                </a:cubicBezTo>
                <a:cubicBezTo>
                  <a:pt x="503041" y="207433"/>
                  <a:pt x="504825" y="203207"/>
                  <a:pt x="504825" y="198324"/>
                </a:cubicBezTo>
                <a:lnTo>
                  <a:pt x="504825" y="162265"/>
                </a:lnTo>
                <a:cubicBezTo>
                  <a:pt x="504825" y="157382"/>
                  <a:pt x="503041" y="153157"/>
                  <a:pt x="499472" y="149588"/>
                </a:cubicBezTo>
                <a:cubicBezTo>
                  <a:pt x="495904" y="146020"/>
                  <a:pt x="491679" y="144236"/>
                  <a:pt x="486795" y="144236"/>
                </a:cubicBezTo>
                <a:lnTo>
                  <a:pt x="450736" y="144236"/>
                </a:lnTo>
                <a:close/>
                <a:moveTo>
                  <a:pt x="54089" y="144236"/>
                </a:moveTo>
                <a:cubicBezTo>
                  <a:pt x="49205" y="144236"/>
                  <a:pt x="44979" y="146020"/>
                  <a:pt x="41411" y="149588"/>
                </a:cubicBezTo>
                <a:cubicBezTo>
                  <a:pt x="37843" y="153157"/>
                  <a:pt x="36059" y="157382"/>
                  <a:pt x="36059" y="162265"/>
                </a:cubicBezTo>
                <a:lnTo>
                  <a:pt x="36059" y="198324"/>
                </a:lnTo>
                <a:cubicBezTo>
                  <a:pt x="36059" y="203207"/>
                  <a:pt x="37843" y="207433"/>
                  <a:pt x="41411" y="211001"/>
                </a:cubicBezTo>
                <a:cubicBezTo>
                  <a:pt x="44979" y="214569"/>
                  <a:pt x="49205" y="216354"/>
                  <a:pt x="54089" y="216354"/>
                </a:cubicBezTo>
                <a:lnTo>
                  <a:pt x="90147" y="216354"/>
                </a:lnTo>
                <a:cubicBezTo>
                  <a:pt x="95030" y="216354"/>
                  <a:pt x="99256" y="214569"/>
                  <a:pt x="102824" y="211001"/>
                </a:cubicBezTo>
                <a:cubicBezTo>
                  <a:pt x="106392" y="207433"/>
                  <a:pt x="108177" y="203207"/>
                  <a:pt x="108177" y="198324"/>
                </a:cubicBezTo>
                <a:lnTo>
                  <a:pt x="108177" y="162265"/>
                </a:lnTo>
                <a:cubicBezTo>
                  <a:pt x="108177" y="157382"/>
                  <a:pt x="106392" y="153157"/>
                  <a:pt x="102824" y="149588"/>
                </a:cubicBezTo>
                <a:cubicBezTo>
                  <a:pt x="99256" y="146020"/>
                  <a:pt x="95030" y="144236"/>
                  <a:pt x="90147" y="144236"/>
                </a:cubicBezTo>
                <a:lnTo>
                  <a:pt x="54089" y="144236"/>
                </a:lnTo>
                <a:close/>
                <a:moveTo>
                  <a:pt x="54089" y="252412"/>
                </a:moveTo>
                <a:cubicBezTo>
                  <a:pt x="49205" y="252412"/>
                  <a:pt x="44979" y="254197"/>
                  <a:pt x="41411" y="257765"/>
                </a:cubicBezTo>
                <a:cubicBezTo>
                  <a:pt x="37843" y="261333"/>
                  <a:pt x="36059" y="265559"/>
                  <a:pt x="36059" y="270442"/>
                </a:cubicBezTo>
                <a:lnTo>
                  <a:pt x="36059" y="306501"/>
                </a:lnTo>
                <a:cubicBezTo>
                  <a:pt x="36059" y="311384"/>
                  <a:pt x="37843" y="315610"/>
                  <a:pt x="41411" y="319178"/>
                </a:cubicBezTo>
                <a:cubicBezTo>
                  <a:pt x="44979" y="322746"/>
                  <a:pt x="49205" y="324530"/>
                  <a:pt x="54089" y="324530"/>
                </a:cubicBezTo>
                <a:lnTo>
                  <a:pt x="90147" y="324530"/>
                </a:lnTo>
                <a:cubicBezTo>
                  <a:pt x="95030" y="324530"/>
                  <a:pt x="99256" y="322746"/>
                  <a:pt x="102824" y="319178"/>
                </a:cubicBezTo>
                <a:cubicBezTo>
                  <a:pt x="106392" y="315610"/>
                  <a:pt x="108177" y="311384"/>
                  <a:pt x="108177" y="306501"/>
                </a:cubicBezTo>
                <a:lnTo>
                  <a:pt x="108177" y="270442"/>
                </a:lnTo>
                <a:cubicBezTo>
                  <a:pt x="108177" y="265559"/>
                  <a:pt x="106392" y="261333"/>
                  <a:pt x="102824" y="257765"/>
                </a:cubicBezTo>
                <a:cubicBezTo>
                  <a:pt x="99256" y="254197"/>
                  <a:pt x="95030" y="252412"/>
                  <a:pt x="90147" y="252412"/>
                </a:cubicBezTo>
                <a:lnTo>
                  <a:pt x="54089" y="252412"/>
                </a:lnTo>
                <a:close/>
                <a:moveTo>
                  <a:pt x="162265" y="252412"/>
                </a:moveTo>
                <a:cubicBezTo>
                  <a:pt x="157382" y="252412"/>
                  <a:pt x="153156" y="254197"/>
                  <a:pt x="149588" y="257765"/>
                </a:cubicBezTo>
                <a:cubicBezTo>
                  <a:pt x="146020" y="261333"/>
                  <a:pt x="144235" y="265559"/>
                  <a:pt x="144235" y="270442"/>
                </a:cubicBezTo>
                <a:lnTo>
                  <a:pt x="144235" y="414678"/>
                </a:lnTo>
                <a:cubicBezTo>
                  <a:pt x="144235" y="419561"/>
                  <a:pt x="146020" y="423786"/>
                  <a:pt x="149588" y="427355"/>
                </a:cubicBezTo>
                <a:cubicBezTo>
                  <a:pt x="153156" y="430923"/>
                  <a:pt x="157382" y="432707"/>
                  <a:pt x="162265" y="432707"/>
                </a:cubicBezTo>
                <a:lnTo>
                  <a:pt x="378619" y="432707"/>
                </a:lnTo>
                <a:cubicBezTo>
                  <a:pt x="383502" y="432707"/>
                  <a:pt x="387728" y="430923"/>
                  <a:pt x="391296" y="427355"/>
                </a:cubicBezTo>
                <a:cubicBezTo>
                  <a:pt x="394864" y="423786"/>
                  <a:pt x="396648" y="419561"/>
                  <a:pt x="396648" y="414678"/>
                </a:cubicBezTo>
                <a:lnTo>
                  <a:pt x="396648" y="270442"/>
                </a:lnTo>
                <a:cubicBezTo>
                  <a:pt x="396648" y="265559"/>
                  <a:pt x="394864" y="261333"/>
                  <a:pt x="391296" y="257765"/>
                </a:cubicBezTo>
                <a:cubicBezTo>
                  <a:pt x="387728" y="254197"/>
                  <a:pt x="383502" y="252412"/>
                  <a:pt x="378619" y="252412"/>
                </a:cubicBezTo>
                <a:lnTo>
                  <a:pt x="162265" y="252412"/>
                </a:lnTo>
                <a:close/>
                <a:moveTo>
                  <a:pt x="450736" y="252412"/>
                </a:moveTo>
                <a:cubicBezTo>
                  <a:pt x="445854" y="252412"/>
                  <a:pt x="441628" y="254197"/>
                  <a:pt x="438059" y="257765"/>
                </a:cubicBezTo>
                <a:cubicBezTo>
                  <a:pt x="434492" y="261333"/>
                  <a:pt x="432707" y="265559"/>
                  <a:pt x="432707" y="270442"/>
                </a:cubicBezTo>
                <a:lnTo>
                  <a:pt x="432707" y="306501"/>
                </a:lnTo>
                <a:cubicBezTo>
                  <a:pt x="432707" y="311384"/>
                  <a:pt x="434492" y="315610"/>
                  <a:pt x="438059" y="319178"/>
                </a:cubicBezTo>
                <a:cubicBezTo>
                  <a:pt x="441628" y="322746"/>
                  <a:pt x="445854" y="324530"/>
                  <a:pt x="450736" y="324530"/>
                </a:cubicBezTo>
                <a:lnTo>
                  <a:pt x="486795" y="324530"/>
                </a:lnTo>
                <a:cubicBezTo>
                  <a:pt x="491679" y="324530"/>
                  <a:pt x="495904" y="322746"/>
                  <a:pt x="499472" y="319178"/>
                </a:cubicBezTo>
                <a:cubicBezTo>
                  <a:pt x="503041" y="315610"/>
                  <a:pt x="504825" y="311384"/>
                  <a:pt x="504825" y="306501"/>
                </a:cubicBezTo>
                <a:lnTo>
                  <a:pt x="504825" y="270442"/>
                </a:lnTo>
                <a:cubicBezTo>
                  <a:pt x="504825" y="265559"/>
                  <a:pt x="503041" y="261333"/>
                  <a:pt x="499472" y="257765"/>
                </a:cubicBezTo>
                <a:cubicBezTo>
                  <a:pt x="495904" y="254197"/>
                  <a:pt x="491679" y="252412"/>
                  <a:pt x="486795" y="252412"/>
                </a:cubicBezTo>
                <a:lnTo>
                  <a:pt x="450736" y="252412"/>
                </a:lnTo>
                <a:close/>
                <a:moveTo>
                  <a:pt x="450736" y="360589"/>
                </a:moveTo>
                <a:cubicBezTo>
                  <a:pt x="445854" y="360589"/>
                  <a:pt x="441628" y="362374"/>
                  <a:pt x="438059" y="365942"/>
                </a:cubicBezTo>
                <a:cubicBezTo>
                  <a:pt x="434492" y="369510"/>
                  <a:pt x="432707" y="373736"/>
                  <a:pt x="432707" y="378619"/>
                </a:cubicBezTo>
                <a:lnTo>
                  <a:pt x="432707" y="414678"/>
                </a:lnTo>
                <a:cubicBezTo>
                  <a:pt x="432707" y="419561"/>
                  <a:pt x="434492" y="423786"/>
                  <a:pt x="438059" y="427355"/>
                </a:cubicBezTo>
                <a:cubicBezTo>
                  <a:pt x="441628" y="430923"/>
                  <a:pt x="445854" y="432707"/>
                  <a:pt x="450736" y="432707"/>
                </a:cubicBezTo>
                <a:lnTo>
                  <a:pt x="486795" y="432707"/>
                </a:lnTo>
                <a:cubicBezTo>
                  <a:pt x="491679" y="432707"/>
                  <a:pt x="495904" y="430923"/>
                  <a:pt x="499472" y="427355"/>
                </a:cubicBezTo>
                <a:cubicBezTo>
                  <a:pt x="503041" y="423786"/>
                  <a:pt x="504825" y="419561"/>
                  <a:pt x="504825" y="414678"/>
                </a:cubicBezTo>
                <a:lnTo>
                  <a:pt x="504825" y="378619"/>
                </a:lnTo>
                <a:cubicBezTo>
                  <a:pt x="504825" y="373736"/>
                  <a:pt x="503041" y="369510"/>
                  <a:pt x="499472" y="365942"/>
                </a:cubicBezTo>
                <a:cubicBezTo>
                  <a:pt x="495904" y="362374"/>
                  <a:pt x="491679" y="360589"/>
                  <a:pt x="486795" y="360589"/>
                </a:cubicBezTo>
                <a:lnTo>
                  <a:pt x="450736" y="360589"/>
                </a:lnTo>
                <a:close/>
                <a:moveTo>
                  <a:pt x="54089" y="360589"/>
                </a:moveTo>
                <a:cubicBezTo>
                  <a:pt x="49205" y="360589"/>
                  <a:pt x="44979" y="362374"/>
                  <a:pt x="41411" y="365942"/>
                </a:cubicBezTo>
                <a:cubicBezTo>
                  <a:pt x="37843" y="369510"/>
                  <a:pt x="36059" y="373736"/>
                  <a:pt x="36059" y="378619"/>
                </a:cubicBezTo>
                <a:lnTo>
                  <a:pt x="36059" y="414678"/>
                </a:lnTo>
                <a:cubicBezTo>
                  <a:pt x="36059" y="419561"/>
                  <a:pt x="37843" y="423786"/>
                  <a:pt x="41411" y="427355"/>
                </a:cubicBezTo>
                <a:cubicBezTo>
                  <a:pt x="44979" y="430923"/>
                  <a:pt x="49205" y="432707"/>
                  <a:pt x="54089" y="432707"/>
                </a:cubicBezTo>
                <a:lnTo>
                  <a:pt x="90147" y="432707"/>
                </a:lnTo>
                <a:cubicBezTo>
                  <a:pt x="95030" y="432707"/>
                  <a:pt x="99256" y="430923"/>
                  <a:pt x="102824" y="427355"/>
                </a:cubicBezTo>
                <a:cubicBezTo>
                  <a:pt x="106392" y="423786"/>
                  <a:pt x="108177" y="419561"/>
                  <a:pt x="108177" y="414678"/>
                </a:cubicBezTo>
                <a:lnTo>
                  <a:pt x="108177" y="378619"/>
                </a:lnTo>
                <a:cubicBezTo>
                  <a:pt x="108177" y="373736"/>
                  <a:pt x="106392" y="369510"/>
                  <a:pt x="102824" y="365942"/>
                </a:cubicBezTo>
                <a:cubicBezTo>
                  <a:pt x="99256" y="362374"/>
                  <a:pt x="95030" y="360589"/>
                  <a:pt x="90147" y="360589"/>
                </a:cubicBezTo>
                <a:lnTo>
                  <a:pt x="54089" y="36058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3" name="Freeform 292"/>
          <p:cNvSpPr/>
          <p:nvPr/>
        </p:nvSpPr>
        <p:spPr>
          <a:xfrm>
            <a:off x="2796542" y="1713923"/>
            <a:ext cx="504824" cy="396445"/>
          </a:xfrm>
          <a:custGeom>
            <a:avLst/>
            <a:gdLst/>
            <a:ahLst/>
            <a:cxnLst/>
            <a:rect l="l" t="t" r="r" b="b"/>
            <a:pathLst>
              <a:path w="504824" h="396648">
                <a:moveTo>
                  <a:pt x="45073" y="0"/>
                </a:moveTo>
                <a:lnTo>
                  <a:pt x="459750" y="0"/>
                </a:lnTo>
                <a:cubicBezTo>
                  <a:pt x="472145" y="0"/>
                  <a:pt x="482757" y="4413"/>
                  <a:pt x="491583" y="13241"/>
                </a:cubicBezTo>
                <a:cubicBezTo>
                  <a:pt x="500410" y="22067"/>
                  <a:pt x="504824" y="32678"/>
                  <a:pt x="504824" y="45074"/>
                </a:cubicBezTo>
                <a:lnTo>
                  <a:pt x="504824" y="351574"/>
                </a:lnTo>
                <a:cubicBezTo>
                  <a:pt x="504824" y="363970"/>
                  <a:pt x="500410" y="374581"/>
                  <a:pt x="491583" y="383408"/>
                </a:cubicBezTo>
                <a:cubicBezTo>
                  <a:pt x="482757" y="392235"/>
                  <a:pt x="472145" y="396648"/>
                  <a:pt x="459750" y="396648"/>
                </a:cubicBezTo>
                <a:lnTo>
                  <a:pt x="45073" y="396648"/>
                </a:lnTo>
                <a:cubicBezTo>
                  <a:pt x="32677" y="396648"/>
                  <a:pt x="22066" y="392235"/>
                  <a:pt x="13240" y="383408"/>
                </a:cubicBezTo>
                <a:cubicBezTo>
                  <a:pt x="4412" y="374581"/>
                  <a:pt x="0" y="363970"/>
                  <a:pt x="0" y="351574"/>
                </a:cubicBezTo>
                <a:lnTo>
                  <a:pt x="0" y="45074"/>
                </a:lnTo>
                <a:cubicBezTo>
                  <a:pt x="0" y="32678"/>
                  <a:pt x="4412" y="22067"/>
                  <a:pt x="13240" y="13241"/>
                </a:cubicBezTo>
                <a:cubicBezTo>
                  <a:pt x="22066" y="4413"/>
                  <a:pt x="32677" y="0"/>
                  <a:pt x="45073" y="0"/>
                </a:cubicBezTo>
                <a:close/>
                <a:moveTo>
                  <a:pt x="45073" y="36059"/>
                </a:moveTo>
                <a:cubicBezTo>
                  <a:pt x="42631" y="36059"/>
                  <a:pt x="40518" y="36951"/>
                  <a:pt x="38734" y="38735"/>
                </a:cubicBezTo>
                <a:cubicBezTo>
                  <a:pt x="36951" y="40519"/>
                  <a:pt x="36058" y="42632"/>
                  <a:pt x="36058" y="45074"/>
                </a:cubicBezTo>
                <a:cubicBezTo>
                  <a:pt x="36058" y="76625"/>
                  <a:pt x="49861" y="103294"/>
                  <a:pt x="77469" y="125079"/>
                </a:cubicBezTo>
                <a:cubicBezTo>
                  <a:pt x="113716" y="153626"/>
                  <a:pt x="151371" y="183393"/>
                  <a:pt x="190435" y="214381"/>
                </a:cubicBezTo>
                <a:cubicBezTo>
                  <a:pt x="191562" y="215321"/>
                  <a:pt x="194849" y="218091"/>
                  <a:pt x="200295" y="222692"/>
                </a:cubicBezTo>
                <a:cubicBezTo>
                  <a:pt x="205742" y="227293"/>
                  <a:pt x="210061" y="230815"/>
                  <a:pt x="213254" y="233256"/>
                </a:cubicBezTo>
                <a:cubicBezTo>
                  <a:pt x="216447" y="235697"/>
                  <a:pt x="220625" y="238656"/>
                  <a:pt x="225790" y="242130"/>
                </a:cubicBezTo>
                <a:cubicBezTo>
                  <a:pt x="230955" y="245604"/>
                  <a:pt x="235697" y="248187"/>
                  <a:pt x="240016" y="249877"/>
                </a:cubicBezTo>
                <a:cubicBezTo>
                  <a:pt x="244336" y="251567"/>
                  <a:pt x="248373" y="252412"/>
                  <a:pt x="252129" y="252412"/>
                </a:cubicBezTo>
                <a:lnTo>
                  <a:pt x="252411" y="252412"/>
                </a:lnTo>
                <a:lnTo>
                  <a:pt x="252693" y="252412"/>
                </a:lnTo>
                <a:cubicBezTo>
                  <a:pt x="256449" y="252412"/>
                  <a:pt x="260487" y="251567"/>
                  <a:pt x="264807" y="249877"/>
                </a:cubicBezTo>
                <a:cubicBezTo>
                  <a:pt x="269127" y="248187"/>
                  <a:pt x="273868" y="245604"/>
                  <a:pt x="279033" y="242130"/>
                </a:cubicBezTo>
                <a:cubicBezTo>
                  <a:pt x="284197" y="238656"/>
                  <a:pt x="288376" y="235697"/>
                  <a:pt x="291569" y="233256"/>
                </a:cubicBezTo>
                <a:cubicBezTo>
                  <a:pt x="294762" y="230815"/>
                  <a:pt x="299081" y="227293"/>
                  <a:pt x="304528" y="222692"/>
                </a:cubicBezTo>
                <a:cubicBezTo>
                  <a:pt x="309975" y="218091"/>
                  <a:pt x="313261" y="215321"/>
                  <a:pt x="314388" y="214381"/>
                </a:cubicBezTo>
                <a:cubicBezTo>
                  <a:pt x="353451" y="183393"/>
                  <a:pt x="391107" y="153626"/>
                  <a:pt x="427353" y="125079"/>
                </a:cubicBezTo>
                <a:cubicBezTo>
                  <a:pt x="437495" y="117004"/>
                  <a:pt x="446932" y="106158"/>
                  <a:pt x="455666" y="92542"/>
                </a:cubicBezTo>
                <a:cubicBezTo>
                  <a:pt x="464398" y="78926"/>
                  <a:pt x="468766" y="66577"/>
                  <a:pt x="468766" y="55497"/>
                </a:cubicBezTo>
                <a:cubicBezTo>
                  <a:pt x="468766" y="55121"/>
                  <a:pt x="468766" y="54088"/>
                  <a:pt x="468766" y="52398"/>
                </a:cubicBezTo>
                <a:cubicBezTo>
                  <a:pt x="468766" y="50708"/>
                  <a:pt x="468766" y="49440"/>
                  <a:pt x="468766" y="48595"/>
                </a:cubicBezTo>
                <a:cubicBezTo>
                  <a:pt x="468766" y="47750"/>
                  <a:pt x="468718" y="46529"/>
                  <a:pt x="468624" y="44933"/>
                </a:cubicBezTo>
                <a:cubicBezTo>
                  <a:pt x="468530" y="43336"/>
                  <a:pt x="468248" y="42162"/>
                  <a:pt x="467779" y="41411"/>
                </a:cubicBezTo>
                <a:cubicBezTo>
                  <a:pt x="467309" y="40660"/>
                  <a:pt x="466793" y="39815"/>
                  <a:pt x="466230" y="38876"/>
                </a:cubicBezTo>
                <a:cubicBezTo>
                  <a:pt x="465666" y="37937"/>
                  <a:pt x="464821" y="37232"/>
                  <a:pt x="463694" y="36763"/>
                </a:cubicBezTo>
                <a:cubicBezTo>
                  <a:pt x="462567" y="36293"/>
                  <a:pt x="461252" y="36059"/>
                  <a:pt x="459750" y="36059"/>
                </a:cubicBezTo>
                <a:lnTo>
                  <a:pt x="45073" y="36059"/>
                </a:lnTo>
                <a:close/>
                <a:moveTo>
                  <a:pt x="36058" y="135221"/>
                </a:moveTo>
                <a:lnTo>
                  <a:pt x="36058" y="351574"/>
                </a:lnTo>
                <a:cubicBezTo>
                  <a:pt x="36058" y="354016"/>
                  <a:pt x="36951" y="356129"/>
                  <a:pt x="38734" y="357913"/>
                </a:cubicBezTo>
                <a:cubicBezTo>
                  <a:pt x="40518" y="359697"/>
                  <a:pt x="42631" y="360589"/>
                  <a:pt x="45073" y="360589"/>
                </a:cubicBezTo>
                <a:lnTo>
                  <a:pt x="459750" y="360589"/>
                </a:lnTo>
                <a:cubicBezTo>
                  <a:pt x="462192" y="360589"/>
                  <a:pt x="464304" y="359697"/>
                  <a:pt x="466088" y="357913"/>
                </a:cubicBezTo>
                <a:cubicBezTo>
                  <a:pt x="467873" y="356129"/>
                  <a:pt x="468766" y="354016"/>
                  <a:pt x="468766" y="351574"/>
                </a:cubicBezTo>
                <a:lnTo>
                  <a:pt x="468766" y="135221"/>
                </a:lnTo>
                <a:cubicBezTo>
                  <a:pt x="462755" y="141982"/>
                  <a:pt x="456276" y="148180"/>
                  <a:pt x="449327" y="153814"/>
                </a:cubicBezTo>
                <a:cubicBezTo>
                  <a:pt x="398994" y="192502"/>
                  <a:pt x="358992" y="224241"/>
                  <a:pt x="329318" y="249032"/>
                </a:cubicBezTo>
                <a:cubicBezTo>
                  <a:pt x="319740" y="257108"/>
                  <a:pt x="311946" y="263399"/>
                  <a:pt x="305936" y="267906"/>
                </a:cubicBezTo>
                <a:cubicBezTo>
                  <a:pt x="299927" y="272414"/>
                  <a:pt x="291804" y="276968"/>
                  <a:pt x="281568" y="281569"/>
                </a:cubicBezTo>
                <a:cubicBezTo>
                  <a:pt x="271333" y="286171"/>
                  <a:pt x="261708" y="288471"/>
                  <a:pt x="252693" y="288471"/>
                </a:cubicBezTo>
                <a:lnTo>
                  <a:pt x="252411" y="288471"/>
                </a:lnTo>
                <a:lnTo>
                  <a:pt x="252129" y="288471"/>
                </a:lnTo>
                <a:cubicBezTo>
                  <a:pt x="243115" y="288471"/>
                  <a:pt x="233490" y="286171"/>
                  <a:pt x="223254" y="281569"/>
                </a:cubicBezTo>
                <a:cubicBezTo>
                  <a:pt x="213019" y="276968"/>
                  <a:pt x="204896" y="272414"/>
                  <a:pt x="198887" y="267906"/>
                </a:cubicBezTo>
                <a:cubicBezTo>
                  <a:pt x="192876" y="263399"/>
                  <a:pt x="185082" y="257108"/>
                  <a:pt x="175504" y="249032"/>
                </a:cubicBezTo>
                <a:cubicBezTo>
                  <a:pt x="145831" y="224241"/>
                  <a:pt x="105828" y="192502"/>
                  <a:pt x="55495" y="153814"/>
                </a:cubicBezTo>
                <a:cubicBezTo>
                  <a:pt x="48548" y="148180"/>
                  <a:pt x="42068" y="141982"/>
                  <a:pt x="36058" y="13522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4" name="Freeform 293"/>
          <p:cNvSpPr/>
          <p:nvPr/>
        </p:nvSpPr>
        <p:spPr>
          <a:xfrm>
            <a:off x="8907576" y="1735886"/>
            <a:ext cx="436652" cy="334501"/>
          </a:xfrm>
          <a:custGeom>
            <a:avLst/>
            <a:gdLst/>
            <a:ahLst/>
            <a:cxnLst/>
            <a:rect l="l" t="t" r="r" b="b"/>
            <a:pathLst>
              <a:path w="436652" h="334672">
                <a:moveTo>
                  <a:pt x="371295" y="0"/>
                </a:moveTo>
                <a:cubicBezTo>
                  <a:pt x="378807" y="0"/>
                  <a:pt x="385192" y="2630"/>
                  <a:pt x="390451" y="7888"/>
                </a:cubicBezTo>
                <a:lnTo>
                  <a:pt x="428764" y="46201"/>
                </a:lnTo>
                <a:cubicBezTo>
                  <a:pt x="434022" y="51459"/>
                  <a:pt x="436652" y="57845"/>
                  <a:pt x="436652" y="65357"/>
                </a:cubicBezTo>
                <a:cubicBezTo>
                  <a:pt x="436652" y="72869"/>
                  <a:pt x="434022" y="79255"/>
                  <a:pt x="428764" y="84513"/>
                </a:cubicBezTo>
                <a:lnTo>
                  <a:pt x="224806" y="288472"/>
                </a:lnTo>
                <a:lnTo>
                  <a:pt x="186494" y="326784"/>
                </a:lnTo>
                <a:cubicBezTo>
                  <a:pt x="181234" y="332043"/>
                  <a:pt x="174848" y="334672"/>
                  <a:pt x="167337" y="334672"/>
                </a:cubicBezTo>
                <a:cubicBezTo>
                  <a:pt x="159824" y="334672"/>
                  <a:pt x="153439" y="332043"/>
                  <a:pt x="148180" y="326784"/>
                </a:cubicBezTo>
                <a:lnTo>
                  <a:pt x="109868" y="288472"/>
                </a:lnTo>
                <a:lnTo>
                  <a:pt x="7888" y="186492"/>
                </a:lnTo>
                <a:cubicBezTo>
                  <a:pt x="2630" y="181234"/>
                  <a:pt x="0" y="174849"/>
                  <a:pt x="0" y="167336"/>
                </a:cubicBezTo>
                <a:cubicBezTo>
                  <a:pt x="0" y="159824"/>
                  <a:pt x="2630" y="153439"/>
                  <a:pt x="7888" y="148180"/>
                </a:cubicBezTo>
                <a:lnTo>
                  <a:pt x="46202" y="109867"/>
                </a:lnTo>
                <a:cubicBezTo>
                  <a:pt x="51460" y="104609"/>
                  <a:pt x="57845" y="101979"/>
                  <a:pt x="65358" y="101979"/>
                </a:cubicBezTo>
                <a:cubicBezTo>
                  <a:pt x="72870" y="101979"/>
                  <a:pt x="79255" y="104609"/>
                  <a:pt x="84514" y="109867"/>
                </a:cubicBezTo>
                <a:lnTo>
                  <a:pt x="167337" y="192972"/>
                </a:lnTo>
                <a:lnTo>
                  <a:pt x="352139" y="7888"/>
                </a:lnTo>
                <a:cubicBezTo>
                  <a:pt x="357397" y="2630"/>
                  <a:pt x="363783" y="0"/>
                  <a:pt x="37129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5" name="Freeform 294"/>
          <p:cNvSpPr/>
          <p:nvPr/>
        </p:nvSpPr>
        <p:spPr>
          <a:xfrm>
            <a:off x="9599802" y="1744896"/>
            <a:ext cx="334672" cy="334501"/>
          </a:xfrm>
          <a:custGeom>
            <a:avLst/>
            <a:gdLst/>
            <a:ahLst/>
            <a:cxnLst/>
            <a:rect l="l" t="t" r="r" b="b"/>
            <a:pathLst>
              <a:path w="334672" h="334672">
                <a:moveTo>
                  <a:pt x="65357" y="0"/>
                </a:moveTo>
                <a:cubicBezTo>
                  <a:pt x="72869" y="0"/>
                  <a:pt x="79254" y="2629"/>
                  <a:pt x="84513" y="7888"/>
                </a:cubicBezTo>
                <a:lnTo>
                  <a:pt x="167336" y="90711"/>
                </a:lnTo>
                <a:lnTo>
                  <a:pt x="250159" y="7888"/>
                </a:lnTo>
                <a:cubicBezTo>
                  <a:pt x="255418" y="2629"/>
                  <a:pt x="261803" y="0"/>
                  <a:pt x="269315" y="0"/>
                </a:cubicBezTo>
                <a:cubicBezTo>
                  <a:pt x="276827" y="0"/>
                  <a:pt x="283212" y="2629"/>
                  <a:pt x="288471" y="7888"/>
                </a:cubicBezTo>
                <a:lnTo>
                  <a:pt x="326784" y="46200"/>
                </a:lnTo>
                <a:cubicBezTo>
                  <a:pt x="332043" y="51459"/>
                  <a:pt x="334672" y="57845"/>
                  <a:pt x="334672" y="65357"/>
                </a:cubicBezTo>
                <a:cubicBezTo>
                  <a:pt x="334672" y="72869"/>
                  <a:pt x="332043" y="79255"/>
                  <a:pt x="326784" y="84513"/>
                </a:cubicBezTo>
                <a:lnTo>
                  <a:pt x="243961" y="167336"/>
                </a:lnTo>
                <a:lnTo>
                  <a:pt x="326784" y="250159"/>
                </a:lnTo>
                <a:cubicBezTo>
                  <a:pt x="332043" y="255417"/>
                  <a:pt x="334672" y="261803"/>
                  <a:pt x="334672" y="269315"/>
                </a:cubicBezTo>
                <a:cubicBezTo>
                  <a:pt x="334672" y="276827"/>
                  <a:pt x="332043" y="283213"/>
                  <a:pt x="326784" y="288471"/>
                </a:cubicBezTo>
                <a:lnTo>
                  <a:pt x="288471" y="326784"/>
                </a:lnTo>
                <a:cubicBezTo>
                  <a:pt x="283212" y="332043"/>
                  <a:pt x="276827" y="334672"/>
                  <a:pt x="269315" y="334672"/>
                </a:cubicBezTo>
                <a:cubicBezTo>
                  <a:pt x="261803" y="334672"/>
                  <a:pt x="255418" y="332043"/>
                  <a:pt x="250159" y="326784"/>
                </a:cubicBezTo>
                <a:lnTo>
                  <a:pt x="167336" y="243961"/>
                </a:lnTo>
                <a:lnTo>
                  <a:pt x="84513" y="326784"/>
                </a:lnTo>
                <a:cubicBezTo>
                  <a:pt x="79254" y="332043"/>
                  <a:pt x="72869" y="334672"/>
                  <a:pt x="65357" y="334672"/>
                </a:cubicBezTo>
                <a:cubicBezTo>
                  <a:pt x="57844" y="334672"/>
                  <a:pt x="51459" y="332043"/>
                  <a:pt x="46201" y="326784"/>
                </a:cubicBezTo>
                <a:lnTo>
                  <a:pt x="7888" y="288471"/>
                </a:lnTo>
                <a:cubicBezTo>
                  <a:pt x="2629" y="283213"/>
                  <a:pt x="0" y="276827"/>
                  <a:pt x="0" y="269315"/>
                </a:cubicBezTo>
                <a:cubicBezTo>
                  <a:pt x="0" y="261803"/>
                  <a:pt x="2629" y="255417"/>
                  <a:pt x="7888" y="250159"/>
                </a:cubicBezTo>
                <a:lnTo>
                  <a:pt x="90711" y="167336"/>
                </a:lnTo>
                <a:lnTo>
                  <a:pt x="7888" y="84513"/>
                </a:lnTo>
                <a:cubicBezTo>
                  <a:pt x="2629" y="79255"/>
                  <a:pt x="0" y="72869"/>
                  <a:pt x="0" y="65357"/>
                </a:cubicBezTo>
                <a:cubicBezTo>
                  <a:pt x="0" y="57845"/>
                  <a:pt x="2629" y="51459"/>
                  <a:pt x="7888" y="46200"/>
                </a:cubicBezTo>
                <a:lnTo>
                  <a:pt x="46201" y="7888"/>
                </a:lnTo>
                <a:cubicBezTo>
                  <a:pt x="51459" y="2629"/>
                  <a:pt x="57844" y="0"/>
                  <a:pt x="653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7" name="Freeform 296"/>
          <p:cNvSpPr/>
          <p:nvPr/>
        </p:nvSpPr>
        <p:spPr>
          <a:xfrm>
            <a:off x="10159368" y="1677883"/>
            <a:ext cx="468765" cy="468527"/>
          </a:xfrm>
          <a:custGeom>
            <a:avLst/>
            <a:gdLst>
              <a:gd name="connsiteX0" fmla="*/ 189309 w 468765"/>
              <a:gd name="connsiteY0" fmla="*/ 108177 h 468766"/>
              <a:gd name="connsiteX1" fmla="*/ 207338 w 468765"/>
              <a:gd name="connsiteY1" fmla="*/ 108177 h 468766"/>
              <a:gd name="connsiteX2" fmla="*/ 213677 w 468765"/>
              <a:gd name="connsiteY2" fmla="*/ 110853 h 468766"/>
              <a:gd name="connsiteX3" fmla="*/ 216353 w 468765"/>
              <a:gd name="connsiteY3" fmla="*/ 117191 h 468766"/>
              <a:gd name="connsiteX4" fmla="*/ 216353 w 468765"/>
              <a:gd name="connsiteY4" fmla="*/ 180295 h 468766"/>
              <a:gd name="connsiteX5" fmla="*/ 279457 w 468765"/>
              <a:gd name="connsiteY5" fmla="*/ 180295 h 468766"/>
              <a:gd name="connsiteX6" fmla="*/ 285795 w 468765"/>
              <a:gd name="connsiteY6" fmla="*/ 182971 h 468766"/>
              <a:gd name="connsiteX7" fmla="*/ 288471 w 468765"/>
              <a:gd name="connsiteY7" fmla="*/ 189309 h 468766"/>
              <a:gd name="connsiteX8" fmla="*/ 288471 w 468765"/>
              <a:gd name="connsiteY8" fmla="*/ 207339 h 468766"/>
              <a:gd name="connsiteX9" fmla="*/ 285795 w 468765"/>
              <a:gd name="connsiteY9" fmla="*/ 213677 h 468766"/>
              <a:gd name="connsiteX10" fmla="*/ 279457 w 468765"/>
              <a:gd name="connsiteY10" fmla="*/ 216354 h 468766"/>
              <a:gd name="connsiteX11" fmla="*/ 216353 w 468765"/>
              <a:gd name="connsiteY11" fmla="*/ 216354 h 468766"/>
              <a:gd name="connsiteX12" fmla="*/ 216353 w 468765"/>
              <a:gd name="connsiteY12" fmla="*/ 279457 h 468766"/>
              <a:gd name="connsiteX13" fmla="*/ 213677 w 468765"/>
              <a:gd name="connsiteY13" fmla="*/ 285795 h 468766"/>
              <a:gd name="connsiteX14" fmla="*/ 207338 w 468765"/>
              <a:gd name="connsiteY14" fmla="*/ 288471 h 468766"/>
              <a:gd name="connsiteX15" fmla="*/ 189309 w 468765"/>
              <a:gd name="connsiteY15" fmla="*/ 288471 h 468766"/>
              <a:gd name="connsiteX16" fmla="*/ 182971 w 468765"/>
              <a:gd name="connsiteY16" fmla="*/ 285795 h 468766"/>
              <a:gd name="connsiteX17" fmla="*/ 180294 w 468765"/>
              <a:gd name="connsiteY17" fmla="*/ 279457 h 468766"/>
              <a:gd name="connsiteX18" fmla="*/ 180294 w 468765"/>
              <a:gd name="connsiteY18" fmla="*/ 216354 h 468766"/>
              <a:gd name="connsiteX19" fmla="*/ 117191 w 468765"/>
              <a:gd name="connsiteY19" fmla="*/ 216354 h 468766"/>
              <a:gd name="connsiteX20" fmla="*/ 110853 w 468765"/>
              <a:gd name="connsiteY20" fmla="*/ 213677 h 468766"/>
              <a:gd name="connsiteX21" fmla="*/ 108176 w 468765"/>
              <a:gd name="connsiteY21" fmla="*/ 207339 h 468766"/>
              <a:gd name="connsiteX22" fmla="*/ 108176 w 468765"/>
              <a:gd name="connsiteY22" fmla="*/ 189309 h 468766"/>
              <a:gd name="connsiteX23" fmla="*/ 110853 w 468765"/>
              <a:gd name="connsiteY23" fmla="*/ 182971 h 468766"/>
              <a:gd name="connsiteX24" fmla="*/ 117191 w 468765"/>
              <a:gd name="connsiteY24" fmla="*/ 180295 h 468766"/>
              <a:gd name="connsiteX25" fmla="*/ 180294 w 468765"/>
              <a:gd name="connsiteY25" fmla="*/ 180295 h 468766"/>
              <a:gd name="connsiteX26" fmla="*/ 180294 w 468765"/>
              <a:gd name="connsiteY26" fmla="*/ 117191 h 468766"/>
              <a:gd name="connsiteX27" fmla="*/ 182971 w 468765"/>
              <a:gd name="connsiteY27" fmla="*/ 110853 h 468766"/>
              <a:gd name="connsiteX28" fmla="*/ 189309 w 468765"/>
              <a:gd name="connsiteY28" fmla="*/ 108177 h 468766"/>
              <a:gd name="connsiteX29" fmla="*/ 198324 w 468765"/>
              <a:gd name="connsiteY29" fmla="*/ 72118 h 468766"/>
              <a:gd name="connsiteX30" fmla="*/ 109162 w 468765"/>
              <a:gd name="connsiteY30" fmla="*/ 109163 h 468766"/>
              <a:gd name="connsiteX31" fmla="*/ 72117 w 468765"/>
              <a:gd name="connsiteY31" fmla="*/ 198324 h 468766"/>
              <a:gd name="connsiteX32" fmla="*/ 109162 w 468765"/>
              <a:gd name="connsiteY32" fmla="*/ 287485 h 468766"/>
              <a:gd name="connsiteX33" fmla="*/ 198324 w 468765"/>
              <a:gd name="connsiteY33" fmla="*/ 324530 h 468766"/>
              <a:gd name="connsiteX34" fmla="*/ 287485 w 468765"/>
              <a:gd name="connsiteY34" fmla="*/ 287485 h 468766"/>
              <a:gd name="connsiteX35" fmla="*/ 324530 w 468765"/>
              <a:gd name="connsiteY35" fmla="*/ 198324 h 468766"/>
              <a:gd name="connsiteX36" fmla="*/ 287485 w 468765"/>
              <a:gd name="connsiteY36" fmla="*/ 109163 h 468766"/>
              <a:gd name="connsiteX37" fmla="*/ 198324 w 468765"/>
              <a:gd name="connsiteY37" fmla="*/ 72118 h 468766"/>
              <a:gd name="connsiteX38" fmla="*/ 198324 w 468765"/>
              <a:gd name="connsiteY38" fmla="*/ 0 h 468766"/>
              <a:gd name="connsiteX39" fmla="*/ 275371 w 468765"/>
              <a:gd name="connsiteY39" fmla="*/ 15635 h 468766"/>
              <a:gd name="connsiteX40" fmla="*/ 338757 w 468765"/>
              <a:gd name="connsiteY40" fmla="*/ 57891 h 468766"/>
              <a:gd name="connsiteX41" fmla="*/ 381014 w 468765"/>
              <a:gd name="connsiteY41" fmla="*/ 121276 h 468766"/>
              <a:gd name="connsiteX42" fmla="*/ 396648 w 468765"/>
              <a:gd name="connsiteY42" fmla="*/ 198324 h 468766"/>
              <a:gd name="connsiteX43" fmla="*/ 361716 w 468765"/>
              <a:gd name="connsiteY43" fmla="*/ 310727 h 468766"/>
              <a:gd name="connsiteX44" fmla="*/ 458343 w 468765"/>
              <a:gd name="connsiteY44" fmla="*/ 407353 h 468766"/>
              <a:gd name="connsiteX45" fmla="*/ 468765 w 468765"/>
              <a:gd name="connsiteY45" fmla="*/ 432707 h 468766"/>
              <a:gd name="connsiteX46" fmla="*/ 458202 w 468765"/>
              <a:gd name="connsiteY46" fmla="*/ 458202 h 468766"/>
              <a:gd name="connsiteX47" fmla="*/ 432707 w 468765"/>
              <a:gd name="connsiteY47" fmla="*/ 468766 h 468766"/>
              <a:gd name="connsiteX48" fmla="*/ 407353 w 468765"/>
              <a:gd name="connsiteY48" fmla="*/ 458061 h 468766"/>
              <a:gd name="connsiteX49" fmla="*/ 310726 w 468765"/>
              <a:gd name="connsiteY49" fmla="*/ 361716 h 468766"/>
              <a:gd name="connsiteX50" fmla="*/ 198324 w 468765"/>
              <a:gd name="connsiteY50" fmla="*/ 396648 h 468766"/>
              <a:gd name="connsiteX51" fmla="*/ 121276 w 468765"/>
              <a:gd name="connsiteY51" fmla="*/ 381013 h 468766"/>
              <a:gd name="connsiteX52" fmla="*/ 57891 w 468765"/>
              <a:gd name="connsiteY52" fmla="*/ 338757 h 468766"/>
              <a:gd name="connsiteX53" fmla="*/ 15634 w 468765"/>
              <a:gd name="connsiteY53" fmla="*/ 275372 h 468766"/>
              <a:gd name="connsiteX54" fmla="*/ 0 w 468765"/>
              <a:gd name="connsiteY54" fmla="*/ 198324 h 468766"/>
              <a:gd name="connsiteX55" fmla="*/ 15634 w 468765"/>
              <a:gd name="connsiteY55" fmla="*/ 121276 h 468766"/>
              <a:gd name="connsiteX56" fmla="*/ 57891 w 468765"/>
              <a:gd name="connsiteY56" fmla="*/ 57891 h 468766"/>
              <a:gd name="connsiteX57" fmla="*/ 121276 w 468765"/>
              <a:gd name="connsiteY57" fmla="*/ 15635 h 468766"/>
              <a:gd name="connsiteX58" fmla="*/ 198324 w 468765"/>
              <a:gd name="connsiteY58"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68765" h="468766">
                <a:moveTo>
                  <a:pt x="189309" y="108177"/>
                </a:moveTo>
                <a:lnTo>
                  <a:pt x="207338" y="108177"/>
                </a:lnTo>
                <a:cubicBezTo>
                  <a:pt x="209781" y="108177"/>
                  <a:pt x="211893" y="109069"/>
                  <a:pt x="213677" y="110853"/>
                </a:cubicBezTo>
                <a:cubicBezTo>
                  <a:pt x="215460" y="112637"/>
                  <a:pt x="216353" y="114750"/>
                  <a:pt x="216353" y="117191"/>
                </a:cubicBezTo>
                <a:lnTo>
                  <a:pt x="216353" y="180295"/>
                </a:lnTo>
                <a:lnTo>
                  <a:pt x="279457" y="180295"/>
                </a:lnTo>
                <a:cubicBezTo>
                  <a:pt x="281898" y="180295"/>
                  <a:pt x="284011" y="181187"/>
                  <a:pt x="285795" y="182971"/>
                </a:cubicBezTo>
                <a:cubicBezTo>
                  <a:pt x="287579" y="184755"/>
                  <a:pt x="288471" y="186868"/>
                  <a:pt x="288471" y="189309"/>
                </a:cubicBezTo>
                <a:lnTo>
                  <a:pt x="288471" y="207339"/>
                </a:lnTo>
                <a:cubicBezTo>
                  <a:pt x="288471" y="209780"/>
                  <a:pt x="287579" y="211893"/>
                  <a:pt x="285795" y="213677"/>
                </a:cubicBezTo>
                <a:cubicBezTo>
                  <a:pt x="284011" y="215461"/>
                  <a:pt x="281898" y="216354"/>
                  <a:pt x="279457" y="216354"/>
                </a:cubicBezTo>
                <a:lnTo>
                  <a:pt x="216353" y="216354"/>
                </a:lnTo>
                <a:lnTo>
                  <a:pt x="216353" y="279457"/>
                </a:lnTo>
                <a:cubicBezTo>
                  <a:pt x="216353" y="281898"/>
                  <a:pt x="215460" y="284011"/>
                  <a:pt x="213677" y="285795"/>
                </a:cubicBezTo>
                <a:cubicBezTo>
                  <a:pt x="211893" y="287579"/>
                  <a:pt x="209781" y="288471"/>
                  <a:pt x="207338" y="288471"/>
                </a:cubicBezTo>
                <a:lnTo>
                  <a:pt x="189309" y="288471"/>
                </a:lnTo>
                <a:cubicBezTo>
                  <a:pt x="186867" y="288471"/>
                  <a:pt x="184754" y="287579"/>
                  <a:pt x="182971" y="285795"/>
                </a:cubicBezTo>
                <a:cubicBezTo>
                  <a:pt x="181187" y="284011"/>
                  <a:pt x="180294" y="281898"/>
                  <a:pt x="180294" y="279457"/>
                </a:cubicBezTo>
                <a:lnTo>
                  <a:pt x="180294" y="216354"/>
                </a:lnTo>
                <a:lnTo>
                  <a:pt x="117191" y="216354"/>
                </a:lnTo>
                <a:cubicBezTo>
                  <a:pt x="114749" y="216354"/>
                  <a:pt x="112636" y="215461"/>
                  <a:pt x="110853" y="213677"/>
                </a:cubicBezTo>
                <a:cubicBezTo>
                  <a:pt x="109069" y="211893"/>
                  <a:pt x="108176" y="209780"/>
                  <a:pt x="108176" y="207339"/>
                </a:cubicBezTo>
                <a:lnTo>
                  <a:pt x="108176" y="189309"/>
                </a:lnTo>
                <a:cubicBezTo>
                  <a:pt x="108176" y="186868"/>
                  <a:pt x="109069" y="184755"/>
                  <a:pt x="110853" y="182971"/>
                </a:cubicBezTo>
                <a:cubicBezTo>
                  <a:pt x="112636" y="181187"/>
                  <a:pt x="114749" y="180295"/>
                  <a:pt x="117191" y="180295"/>
                </a:cubicBezTo>
                <a:lnTo>
                  <a:pt x="180294" y="180295"/>
                </a:lnTo>
                <a:lnTo>
                  <a:pt x="180294" y="117191"/>
                </a:lnTo>
                <a:cubicBezTo>
                  <a:pt x="180294" y="114750"/>
                  <a:pt x="181187" y="112637"/>
                  <a:pt x="182971" y="110853"/>
                </a:cubicBezTo>
                <a:cubicBezTo>
                  <a:pt x="184754" y="109069"/>
                  <a:pt x="186867" y="108177"/>
                  <a:pt x="189309" y="108177"/>
                </a:cubicBezTo>
                <a:close/>
                <a:moveTo>
                  <a:pt x="198324" y="72118"/>
                </a:moveTo>
                <a:cubicBezTo>
                  <a:pt x="163580" y="72118"/>
                  <a:pt x="133860" y="84466"/>
                  <a:pt x="109162" y="109163"/>
                </a:cubicBezTo>
                <a:cubicBezTo>
                  <a:pt x="84466" y="133859"/>
                  <a:pt x="72117" y="163580"/>
                  <a:pt x="72117" y="198324"/>
                </a:cubicBezTo>
                <a:cubicBezTo>
                  <a:pt x="72117" y="233068"/>
                  <a:pt x="84466" y="262789"/>
                  <a:pt x="109162" y="287485"/>
                </a:cubicBezTo>
                <a:cubicBezTo>
                  <a:pt x="133860" y="312182"/>
                  <a:pt x="163580" y="324530"/>
                  <a:pt x="198324" y="324530"/>
                </a:cubicBezTo>
                <a:cubicBezTo>
                  <a:pt x="233068" y="324530"/>
                  <a:pt x="262788" y="312182"/>
                  <a:pt x="287485" y="287485"/>
                </a:cubicBezTo>
                <a:cubicBezTo>
                  <a:pt x="312182" y="262789"/>
                  <a:pt x="324530" y="233068"/>
                  <a:pt x="324530" y="198324"/>
                </a:cubicBezTo>
                <a:cubicBezTo>
                  <a:pt x="324530" y="163580"/>
                  <a:pt x="312182" y="133859"/>
                  <a:pt x="287485" y="109163"/>
                </a:cubicBezTo>
                <a:cubicBezTo>
                  <a:pt x="262788" y="84466"/>
                  <a:pt x="233068" y="72118"/>
                  <a:pt x="198324" y="72118"/>
                </a:cubicBezTo>
                <a:close/>
                <a:moveTo>
                  <a:pt x="198324" y="0"/>
                </a:moveTo>
                <a:cubicBezTo>
                  <a:pt x="225180" y="0"/>
                  <a:pt x="250863" y="5212"/>
                  <a:pt x="275371" y="15635"/>
                </a:cubicBezTo>
                <a:cubicBezTo>
                  <a:pt x="299880" y="26058"/>
                  <a:pt x="321009" y="40144"/>
                  <a:pt x="338757" y="57891"/>
                </a:cubicBezTo>
                <a:cubicBezTo>
                  <a:pt x="356505" y="75639"/>
                  <a:pt x="370590" y="96767"/>
                  <a:pt x="381014" y="121276"/>
                </a:cubicBezTo>
                <a:cubicBezTo>
                  <a:pt x="391436" y="145785"/>
                  <a:pt x="396648" y="171468"/>
                  <a:pt x="396648" y="198324"/>
                </a:cubicBezTo>
                <a:cubicBezTo>
                  <a:pt x="396648" y="239642"/>
                  <a:pt x="385004" y="277109"/>
                  <a:pt x="361716" y="310727"/>
                </a:cubicBezTo>
                <a:lnTo>
                  <a:pt x="458343" y="407353"/>
                </a:lnTo>
                <a:cubicBezTo>
                  <a:pt x="465291" y="414302"/>
                  <a:pt x="468765" y="422753"/>
                  <a:pt x="468765" y="432707"/>
                </a:cubicBezTo>
                <a:cubicBezTo>
                  <a:pt x="468765" y="442661"/>
                  <a:pt x="465245" y="451159"/>
                  <a:pt x="458202" y="458202"/>
                </a:cubicBezTo>
                <a:cubicBezTo>
                  <a:pt x="451158" y="465245"/>
                  <a:pt x="442660" y="468766"/>
                  <a:pt x="432707" y="468766"/>
                </a:cubicBezTo>
                <a:cubicBezTo>
                  <a:pt x="422565" y="468766"/>
                  <a:pt x="414114" y="465198"/>
                  <a:pt x="407353" y="458061"/>
                </a:cubicBezTo>
                <a:lnTo>
                  <a:pt x="310726" y="361716"/>
                </a:lnTo>
                <a:cubicBezTo>
                  <a:pt x="277109" y="385004"/>
                  <a:pt x="239642" y="396648"/>
                  <a:pt x="198324" y="396648"/>
                </a:cubicBezTo>
                <a:cubicBezTo>
                  <a:pt x="171468" y="396648"/>
                  <a:pt x="145784" y="391437"/>
                  <a:pt x="121276" y="381013"/>
                </a:cubicBezTo>
                <a:cubicBezTo>
                  <a:pt x="96767" y="370590"/>
                  <a:pt x="75639" y="356504"/>
                  <a:pt x="57891" y="338757"/>
                </a:cubicBezTo>
                <a:cubicBezTo>
                  <a:pt x="40143" y="321009"/>
                  <a:pt x="26058" y="299881"/>
                  <a:pt x="15634" y="275372"/>
                </a:cubicBezTo>
                <a:cubicBezTo>
                  <a:pt x="5211" y="250863"/>
                  <a:pt x="0" y="225180"/>
                  <a:pt x="0" y="198324"/>
                </a:cubicBezTo>
                <a:cubicBezTo>
                  <a:pt x="0" y="171468"/>
                  <a:pt x="5211" y="145785"/>
                  <a:pt x="15634" y="121276"/>
                </a:cubicBezTo>
                <a:cubicBezTo>
                  <a:pt x="26058" y="96767"/>
                  <a:pt x="40143" y="75639"/>
                  <a:pt x="57891" y="57891"/>
                </a:cubicBezTo>
                <a:cubicBezTo>
                  <a:pt x="75639" y="40144"/>
                  <a:pt x="96767" y="26058"/>
                  <a:pt x="121276" y="15635"/>
                </a:cubicBezTo>
                <a:cubicBezTo>
                  <a:pt x="145784" y="5212"/>
                  <a:pt x="171468" y="0"/>
                  <a:pt x="19832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98" name="Freeform 297"/>
          <p:cNvSpPr/>
          <p:nvPr/>
        </p:nvSpPr>
        <p:spPr>
          <a:xfrm>
            <a:off x="10826116" y="1677882"/>
            <a:ext cx="468765" cy="468527"/>
          </a:xfrm>
          <a:custGeom>
            <a:avLst/>
            <a:gdLst>
              <a:gd name="connsiteX0" fmla="*/ 117191 w 468765"/>
              <a:gd name="connsiteY0" fmla="*/ 180295 h 468766"/>
              <a:gd name="connsiteX1" fmla="*/ 279456 w 468765"/>
              <a:gd name="connsiteY1" fmla="*/ 180295 h 468766"/>
              <a:gd name="connsiteX2" fmla="*/ 285795 w 468765"/>
              <a:gd name="connsiteY2" fmla="*/ 182971 h 468766"/>
              <a:gd name="connsiteX3" fmla="*/ 288472 w 468765"/>
              <a:gd name="connsiteY3" fmla="*/ 189309 h 468766"/>
              <a:gd name="connsiteX4" fmla="*/ 288472 w 468765"/>
              <a:gd name="connsiteY4" fmla="*/ 207339 h 468766"/>
              <a:gd name="connsiteX5" fmla="*/ 285795 w 468765"/>
              <a:gd name="connsiteY5" fmla="*/ 213677 h 468766"/>
              <a:gd name="connsiteX6" fmla="*/ 279456 w 468765"/>
              <a:gd name="connsiteY6" fmla="*/ 216354 h 468766"/>
              <a:gd name="connsiteX7" fmla="*/ 117191 w 468765"/>
              <a:gd name="connsiteY7" fmla="*/ 216354 h 468766"/>
              <a:gd name="connsiteX8" fmla="*/ 110852 w 468765"/>
              <a:gd name="connsiteY8" fmla="*/ 213677 h 468766"/>
              <a:gd name="connsiteX9" fmla="*/ 108177 w 468765"/>
              <a:gd name="connsiteY9" fmla="*/ 207339 h 468766"/>
              <a:gd name="connsiteX10" fmla="*/ 108177 w 468765"/>
              <a:gd name="connsiteY10" fmla="*/ 189309 h 468766"/>
              <a:gd name="connsiteX11" fmla="*/ 110852 w 468765"/>
              <a:gd name="connsiteY11" fmla="*/ 182971 h 468766"/>
              <a:gd name="connsiteX12" fmla="*/ 117191 w 468765"/>
              <a:gd name="connsiteY12" fmla="*/ 180295 h 468766"/>
              <a:gd name="connsiteX13" fmla="*/ 198324 w 468765"/>
              <a:gd name="connsiteY13" fmla="*/ 72118 h 468766"/>
              <a:gd name="connsiteX14" fmla="*/ 109163 w 468765"/>
              <a:gd name="connsiteY14" fmla="*/ 109163 h 468766"/>
              <a:gd name="connsiteX15" fmla="*/ 72117 w 468765"/>
              <a:gd name="connsiteY15" fmla="*/ 198324 h 468766"/>
              <a:gd name="connsiteX16" fmla="*/ 109163 w 468765"/>
              <a:gd name="connsiteY16" fmla="*/ 287485 h 468766"/>
              <a:gd name="connsiteX17" fmla="*/ 198324 w 468765"/>
              <a:gd name="connsiteY17" fmla="*/ 324530 h 468766"/>
              <a:gd name="connsiteX18" fmla="*/ 287486 w 468765"/>
              <a:gd name="connsiteY18" fmla="*/ 287485 h 468766"/>
              <a:gd name="connsiteX19" fmla="*/ 324530 w 468765"/>
              <a:gd name="connsiteY19" fmla="*/ 198324 h 468766"/>
              <a:gd name="connsiteX20" fmla="*/ 287486 w 468765"/>
              <a:gd name="connsiteY20" fmla="*/ 109163 h 468766"/>
              <a:gd name="connsiteX21" fmla="*/ 198324 w 468765"/>
              <a:gd name="connsiteY21" fmla="*/ 72118 h 468766"/>
              <a:gd name="connsiteX22" fmla="*/ 198324 w 468765"/>
              <a:gd name="connsiteY22" fmla="*/ 0 h 468766"/>
              <a:gd name="connsiteX23" fmla="*/ 275371 w 468765"/>
              <a:gd name="connsiteY23" fmla="*/ 15635 h 468766"/>
              <a:gd name="connsiteX24" fmla="*/ 338757 w 468765"/>
              <a:gd name="connsiteY24" fmla="*/ 57891 h 468766"/>
              <a:gd name="connsiteX25" fmla="*/ 381013 w 468765"/>
              <a:gd name="connsiteY25" fmla="*/ 121276 h 468766"/>
              <a:gd name="connsiteX26" fmla="*/ 396648 w 468765"/>
              <a:gd name="connsiteY26" fmla="*/ 198324 h 468766"/>
              <a:gd name="connsiteX27" fmla="*/ 361716 w 468765"/>
              <a:gd name="connsiteY27" fmla="*/ 310727 h 468766"/>
              <a:gd name="connsiteX28" fmla="*/ 458343 w 468765"/>
              <a:gd name="connsiteY28" fmla="*/ 407353 h 468766"/>
              <a:gd name="connsiteX29" fmla="*/ 468765 w 468765"/>
              <a:gd name="connsiteY29" fmla="*/ 432707 h 468766"/>
              <a:gd name="connsiteX30" fmla="*/ 458202 w 468765"/>
              <a:gd name="connsiteY30" fmla="*/ 458202 h 468766"/>
              <a:gd name="connsiteX31" fmla="*/ 432707 w 468765"/>
              <a:gd name="connsiteY31" fmla="*/ 468766 h 468766"/>
              <a:gd name="connsiteX32" fmla="*/ 407353 w 468765"/>
              <a:gd name="connsiteY32" fmla="*/ 458061 h 468766"/>
              <a:gd name="connsiteX33" fmla="*/ 310726 w 468765"/>
              <a:gd name="connsiteY33" fmla="*/ 361716 h 468766"/>
              <a:gd name="connsiteX34" fmla="*/ 198324 w 468765"/>
              <a:gd name="connsiteY34" fmla="*/ 396648 h 468766"/>
              <a:gd name="connsiteX35" fmla="*/ 121276 w 468765"/>
              <a:gd name="connsiteY35" fmla="*/ 381013 h 468766"/>
              <a:gd name="connsiteX36" fmla="*/ 57892 w 468765"/>
              <a:gd name="connsiteY36" fmla="*/ 338757 h 468766"/>
              <a:gd name="connsiteX37" fmla="*/ 15635 w 468765"/>
              <a:gd name="connsiteY37" fmla="*/ 275372 h 468766"/>
              <a:gd name="connsiteX38" fmla="*/ 0 w 468765"/>
              <a:gd name="connsiteY38" fmla="*/ 198324 h 468766"/>
              <a:gd name="connsiteX39" fmla="*/ 15635 w 468765"/>
              <a:gd name="connsiteY39" fmla="*/ 121276 h 468766"/>
              <a:gd name="connsiteX40" fmla="*/ 57892 w 468765"/>
              <a:gd name="connsiteY40" fmla="*/ 57891 h 468766"/>
              <a:gd name="connsiteX41" fmla="*/ 121276 w 468765"/>
              <a:gd name="connsiteY41" fmla="*/ 15635 h 468766"/>
              <a:gd name="connsiteX42" fmla="*/ 198324 w 468765"/>
              <a:gd name="connsiteY42"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68765" h="468766">
                <a:moveTo>
                  <a:pt x="117191" y="180295"/>
                </a:moveTo>
                <a:lnTo>
                  <a:pt x="279456" y="180295"/>
                </a:lnTo>
                <a:cubicBezTo>
                  <a:pt x="281899" y="180295"/>
                  <a:pt x="284012" y="181187"/>
                  <a:pt x="285795" y="182971"/>
                </a:cubicBezTo>
                <a:cubicBezTo>
                  <a:pt x="287579" y="184755"/>
                  <a:pt x="288472" y="186868"/>
                  <a:pt x="288472" y="189309"/>
                </a:cubicBezTo>
                <a:lnTo>
                  <a:pt x="288472" y="207339"/>
                </a:lnTo>
                <a:cubicBezTo>
                  <a:pt x="288472" y="209780"/>
                  <a:pt x="287579" y="211893"/>
                  <a:pt x="285795" y="213677"/>
                </a:cubicBezTo>
                <a:cubicBezTo>
                  <a:pt x="284012" y="215461"/>
                  <a:pt x="281899" y="216354"/>
                  <a:pt x="279456" y="216354"/>
                </a:cubicBezTo>
                <a:lnTo>
                  <a:pt x="117191" y="216354"/>
                </a:lnTo>
                <a:cubicBezTo>
                  <a:pt x="114750" y="216354"/>
                  <a:pt x="112637" y="215461"/>
                  <a:pt x="110852" y="213677"/>
                </a:cubicBezTo>
                <a:cubicBezTo>
                  <a:pt x="109069" y="211893"/>
                  <a:pt x="108177" y="209780"/>
                  <a:pt x="108177" y="207339"/>
                </a:cubicBezTo>
                <a:lnTo>
                  <a:pt x="108177" y="189309"/>
                </a:lnTo>
                <a:cubicBezTo>
                  <a:pt x="108177" y="186868"/>
                  <a:pt x="109069" y="184755"/>
                  <a:pt x="110852" y="182971"/>
                </a:cubicBezTo>
                <a:cubicBezTo>
                  <a:pt x="112637" y="181187"/>
                  <a:pt x="114750" y="180295"/>
                  <a:pt x="117191" y="180295"/>
                </a:cubicBezTo>
                <a:close/>
                <a:moveTo>
                  <a:pt x="198324" y="72118"/>
                </a:moveTo>
                <a:cubicBezTo>
                  <a:pt x="163580" y="72118"/>
                  <a:pt x="133859" y="84466"/>
                  <a:pt x="109163" y="109163"/>
                </a:cubicBezTo>
                <a:cubicBezTo>
                  <a:pt x="84466" y="133859"/>
                  <a:pt x="72117" y="163580"/>
                  <a:pt x="72117" y="198324"/>
                </a:cubicBezTo>
                <a:cubicBezTo>
                  <a:pt x="72117" y="233068"/>
                  <a:pt x="84466" y="262789"/>
                  <a:pt x="109163" y="287485"/>
                </a:cubicBezTo>
                <a:cubicBezTo>
                  <a:pt x="133859" y="312182"/>
                  <a:pt x="163580" y="324530"/>
                  <a:pt x="198324" y="324530"/>
                </a:cubicBezTo>
                <a:cubicBezTo>
                  <a:pt x="233068" y="324530"/>
                  <a:pt x="262788" y="312182"/>
                  <a:pt x="287486" y="287485"/>
                </a:cubicBezTo>
                <a:cubicBezTo>
                  <a:pt x="312182" y="262789"/>
                  <a:pt x="324530" y="233068"/>
                  <a:pt x="324530" y="198324"/>
                </a:cubicBezTo>
                <a:cubicBezTo>
                  <a:pt x="324530" y="163580"/>
                  <a:pt x="312182" y="133859"/>
                  <a:pt x="287486" y="109163"/>
                </a:cubicBezTo>
                <a:cubicBezTo>
                  <a:pt x="262788" y="84466"/>
                  <a:pt x="233068" y="72118"/>
                  <a:pt x="198324" y="72118"/>
                </a:cubicBezTo>
                <a:close/>
                <a:moveTo>
                  <a:pt x="198324" y="0"/>
                </a:moveTo>
                <a:cubicBezTo>
                  <a:pt x="225180" y="0"/>
                  <a:pt x="250862" y="5212"/>
                  <a:pt x="275371" y="15635"/>
                </a:cubicBezTo>
                <a:cubicBezTo>
                  <a:pt x="299880" y="26058"/>
                  <a:pt x="321009" y="40144"/>
                  <a:pt x="338757" y="57891"/>
                </a:cubicBezTo>
                <a:cubicBezTo>
                  <a:pt x="356505" y="75639"/>
                  <a:pt x="370590" y="96767"/>
                  <a:pt x="381013" y="121276"/>
                </a:cubicBezTo>
                <a:cubicBezTo>
                  <a:pt x="391436" y="145785"/>
                  <a:pt x="396648" y="171468"/>
                  <a:pt x="396648" y="198324"/>
                </a:cubicBezTo>
                <a:cubicBezTo>
                  <a:pt x="396648" y="239642"/>
                  <a:pt x="385004" y="277109"/>
                  <a:pt x="361716" y="310727"/>
                </a:cubicBezTo>
                <a:lnTo>
                  <a:pt x="458343" y="407353"/>
                </a:lnTo>
                <a:cubicBezTo>
                  <a:pt x="465292" y="414302"/>
                  <a:pt x="468765" y="422753"/>
                  <a:pt x="468765" y="432707"/>
                </a:cubicBezTo>
                <a:cubicBezTo>
                  <a:pt x="468765" y="442661"/>
                  <a:pt x="465245" y="451159"/>
                  <a:pt x="458202" y="458202"/>
                </a:cubicBezTo>
                <a:cubicBezTo>
                  <a:pt x="451159" y="465245"/>
                  <a:pt x="442660" y="468766"/>
                  <a:pt x="432707" y="468766"/>
                </a:cubicBezTo>
                <a:cubicBezTo>
                  <a:pt x="422566" y="468766"/>
                  <a:pt x="414114" y="465198"/>
                  <a:pt x="407353" y="458061"/>
                </a:cubicBezTo>
                <a:lnTo>
                  <a:pt x="310726" y="361716"/>
                </a:lnTo>
                <a:cubicBezTo>
                  <a:pt x="277110" y="385004"/>
                  <a:pt x="239642" y="396648"/>
                  <a:pt x="198324" y="396648"/>
                </a:cubicBezTo>
                <a:cubicBezTo>
                  <a:pt x="171468" y="396648"/>
                  <a:pt x="145785" y="391437"/>
                  <a:pt x="121276" y="381013"/>
                </a:cubicBezTo>
                <a:cubicBezTo>
                  <a:pt x="96767" y="370590"/>
                  <a:pt x="75639" y="356504"/>
                  <a:pt x="57892" y="338757"/>
                </a:cubicBezTo>
                <a:cubicBezTo>
                  <a:pt x="40144" y="321009"/>
                  <a:pt x="26057" y="299881"/>
                  <a:pt x="15635" y="275372"/>
                </a:cubicBezTo>
                <a:cubicBezTo>
                  <a:pt x="5211" y="250863"/>
                  <a:pt x="0" y="225180"/>
                  <a:pt x="0" y="198324"/>
                </a:cubicBezTo>
                <a:cubicBezTo>
                  <a:pt x="0" y="171468"/>
                  <a:pt x="5211" y="145785"/>
                  <a:pt x="15635" y="121276"/>
                </a:cubicBezTo>
                <a:cubicBezTo>
                  <a:pt x="26057" y="96767"/>
                  <a:pt x="40144" y="75639"/>
                  <a:pt x="57892" y="57891"/>
                </a:cubicBezTo>
                <a:cubicBezTo>
                  <a:pt x="75639" y="40144"/>
                  <a:pt x="96767" y="26058"/>
                  <a:pt x="121276" y="15635"/>
                </a:cubicBezTo>
                <a:cubicBezTo>
                  <a:pt x="145785" y="5212"/>
                  <a:pt x="171468" y="0"/>
                  <a:pt x="19832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0" name="Freeform 299"/>
          <p:cNvSpPr/>
          <p:nvPr/>
        </p:nvSpPr>
        <p:spPr>
          <a:xfrm>
            <a:off x="5501645" y="1677882"/>
            <a:ext cx="396647" cy="432488"/>
          </a:xfrm>
          <a:custGeom>
            <a:avLst/>
            <a:gdLst>
              <a:gd name="connsiteX0" fmla="*/ 73103 w 297485"/>
              <a:gd name="connsiteY0" fmla="*/ 148745 h 324532"/>
              <a:gd name="connsiteX1" fmla="*/ 81977 w 297485"/>
              <a:gd name="connsiteY1" fmla="*/ 153288 h 324532"/>
              <a:gd name="connsiteX2" fmla="*/ 97718 w 297485"/>
              <a:gd name="connsiteY2" fmla="*/ 163429 h 324532"/>
              <a:gd name="connsiteX3" fmla="*/ 120536 w 297485"/>
              <a:gd name="connsiteY3" fmla="*/ 173571 h 324532"/>
              <a:gd name="connsiteX4" fmla="*/ 148743 w 297485"/>
              <a:gd name="connsiteY4" fmla="*/ 178114 h 324532"/>
              <a:gd name="connsiteX5" fmla="*/ 176949 w 297485"/>
              <a:gd name="connsiteY5" fmla="*/ 173571 h 324532"/>
              <a:gd name="connsiteX6" fmla="*/ 199768 w 297485"/>
              <a:gd name="connsiteY6" fmla="*/ 163429 h 324532"/>
              <a:gd name="connsiteX7" fmla="*/ 215508 w 297485"/>
              <a:gd name="connsiteY7" fmla="*/ 153288 h 324532"/>
              <a:gd name="connsiteX8" fmla="*/ 224382 w 297485"/>
              <a:gd name="connsiteY8" fmla="*/ 148745 h 324532"/>
              <a:gd name="connsiteX9" fmla="*/ 247940 w 297485"/>
              <a:gd name="connsiteY9" fmla="*/ 152971 h 324532"/>
              <a:gd name="connsiteX10" fmla="*/ 266005 w 297485"/>
              <a:gd name="connsiteY10" fmla="*/ 164275 h 324532"/>
              <a:gd name="connsiteX11" fmla="*/ 279104 w 297485"/>
              <a:gd name="connsiteY11" fmla="*/ 181388 h 324532"/>
              <a:gd name="connsiteX12" fmla="*/ 288189 w 297485"/>
              <a:gd name="connsiteY12" fmla="*/ 201988 h 324532"/>
              <a:gd name="connsiteX13" fmla="*/ 293788 w 297485"/>
              <a:gd name="connsiteY13" fmla="*/ 224913 h 324532"/>
              <a:gd name="connsiteX14" fmla="*/ 296746 w 297485"/>
              <a:gd name="connsiteY14" fmla="*/ 247942 h 324532"/>
              <a:gd name="connsiteX15" fmla="*/ 297485 w 297485"/>
              <a:gd name="connsiteY15" fmla="*/ 269810 h 324532"/>
              <a:gd name="connsiteX16" fmla="*/ 282061 w 297485"/>
              <a:gd name="connsiteY16" fmla="*/ 309848 h 324532"/>
              <a:gd name="connsiteX17" fmla="*/ 241073 w 297485"/>
              <a:gd name="connsiteY17" fmla="*/ 324532 h 324532"/>
              <a:gd name="connsiteX18" fmla="*/ 56412 w 297485"/>
              <a:gd name="connsiteY18" fmla="*/ 324532 h 324532"/>
              <a:gd name="connsiteX19" fmla="*/ 15423 w 297485"/>
              <a:gd name="connsiteY19" fmla="*/ 309848 h 324532"/>
              <a:gd name="connsiteX20" fmla="*/ 0 w 297485"/>
              <a:gd name="connsiteY20" fmla="*/ 269810 h 324532"/>
              <a:gd name="connsiteX21" fmla="*/ 740 w 297485"/>
              <a:gd name="connsiteY21" fmla="*/ 247942 h 324532"/>
              <a:gd name="connsiteX22" fmla="*/ 3698 w 297485"/>
              <a:gd name="connsiteY22" fmla="*/ 224913 h 324532"/>
              <a:gd name="connsiteX23" fmla="*/ 9296 w 297485"/>
              <a:gd name="connsiteY23" fmla="*/ 201988 h 324532"/>
              <a:gd name="connsiteX24" fmla="*/ 18382 w 297485"/>
              <a:gd name="connsiteY24" fmla="*/ 181388 h 324532"/>
              <a:gd name="connsiteX25" fmla="*/ 31481 w 297485"/>
              <a:gd name="connsiteY25" fmla="*/ 164275 h 324532"/>
              <a:gd name="connsiteX26" fmla="*/ 49546 w 297485"/>
              <a:gd name="connsiteY26" fmla="*/ 152971 h 324532"/>
              <a:gd name="connsiteX27" fmla="*/ 73103 w 297485"/>
              <a:gd name="connsiteY27" fmla="*/ 148745 h 324532"/>
              <a:gd name="connsiteX28" fmla="*/ 148743 w 297485"/>
              <a:gd name="connsiteY28" fmla="*/ 0 h 324532"/>
              <a:gd name="connsiteX29" fmla="*/ 206106 w 297485"/>
              <a:gd name="connsiteY29" fmla="*/ 23770 h 324532"/>
              <a:gd name="connsiteX30" fmla="*/ 229875 w 297485"/>
              <a:gd name="connsiteY30" fmla="*/ 81133 h 324532"/>
              <a:gd name="connsiteX31" fmla="*/ 206106 w 297485"/>
              <a:gd name="connsiteY31" fmla="*/ 138496 h 324532"/>
              <a:gd name="connsiteX32" fmla="*/ 148743 w 297485"/>
              <a:gd name="connsiteY32" fmla="*/ 162266 h 324532"/>
              <a:gd name="connsiteX33" fmla="*/ 91379 w 297485"/>
              <a:gd name="connsiteY33" fmla="*/ 138496 h 324532"/>
              <a:gd name="connsiteX34" fmla="*/ 67610 w 297485"/>
              <a:gd name="connsiteY34" fmla="*/ 81133 h 324532"/>
              <a:gd name="connsiteX35" fmla="*/ 91379 w 297485"/>
              <a:gd name="connsiteY35" fmla="*/ 23770 h 324532"/>
              <a:gd name="connsiteX36" fmla="*/ 148743 w 297485"/>
              <a:gd name="connsiteY36" fmla="*/ 0 h 32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7485" h="324532">
                <a:moveTo>
                  <a:pt x="73103" y="148745"/>
                </a:moveTo>
                <a:cubicBezTo>
                  <a:pt x="74372" y="148745"/>
                  <a:pt x="77330" y="150259"/>
                  <a:pt x="81977" y="153288"/>
                </a:cubicBezTo>
                <a:cubicBezTo>
                  <a:pt x="86626" y="156316"/>
                  <a:pt x="91872" y="159697"/>
                  <a:pt x="97718" y="163429"/>
                </a:cubicBezTo>
                <a:cubicBezTo>
                  <a:pt x="103564" y="167162"/>
                  <a:pt x="111170" y="170542"/>
                  <a:pt x="120536" y="173571"/>
                </a:cubicBezTo>
                <a:cubicBezTo>
                  <a:pt x="129903" y="176599"/>
                  <a:pt x="139306" y="178114"/>
                  <a:pt x="148743" y="178114"/>
                </a:cubicBezTo>
                <a:cubicBezTo>
                  <a:pt x="158180" y="178114"/>
                  <a:pt x="167582" y="176599"/>
                  <a:pt x="176949" y="173571"/>
                </a:cubicBezTo>
                <a:cubicBezTo>
                  <a:pt x="186315" y="170542"/>
                  <a:pt x="193922" y="167162"/>
                  <a:pt x="199768" y="163429"/>
                </a:cubicBezTo>
                <a:cubicBezTo>
                  <a:pt x="205613" y="159697"/>
                  <a:pt x="210860" y="156316"/>
                  <a:pt x="215508" y="153288"/>
                </a:cubicBezTo>
                <a:cubicBezTo>
                  <a:pt x="220157" y="150259"/>
                  <a:pt x="223115" y="148745"/>
                  <a:pt x="224382" y="148745"/>
                </a:cubicBezTo>
                <a:cubicBezTo>
                  <a:pt x="232974" y="148745"/>
                  <a:pt x="240827" y="150154"/>
                  <a:pt x="247940" y="152971"/>
                </a:cubicBezTo>
                <a:cubicBezTo>
                  <a:pt x="255053" y="155788"/>
                  <a:pt x="261074" y="159556"/>
                  <a:pt x="266005" y="164275"/>
                </a:cubicBezTo>
                <a:cubicBezTo>
                  <a:pt x="270935" y="168993"/>
                  <a:pt x="275301" y="174697"/>
                  <a:pt x="279104" y="181388"/>
                </a:cubicBezTo>
                <a:cubicBezTo>
                  <a:pt x="282907" y="188079"/>
                  <a:pt x="285935" y="194946"/>
                  <a:pt x="288189" y="201988"/>
                </a:cubicBezTo>
                <a:cubicBezTo>
                  <a:pt x="290443" y="209031"/>
                  <a:pt x="292309" y="216673"/>
                  <a:pt x="293788" y="224913"/>
                </a:cubicBezTo>
                <a:cubicBezTo>
                  <a:pt x="295267" y="233152"/>
                  <a:pt x="296253" y="240829"/>
                  <a:pt x="296746" y="247942"/>
                </a:cubicBezTo>
                <a:cubicBezTo>
                  <a:pt x="297238" y="255056"/>
                  <a:pt x="297485" y="262344"/>
                  <a:pt x="297485" y="269810"/>
                </a:cubicBezTo>
                <a:cubicBezTo>
                  <a:pt x="297485" y="286713"/>
                  <a:pt x="292344" y="300059"/>
                  <a:pt x="282061" y="309848"/>
                </a:cubicBezTo>
                <a:cubicBezTo>
                  <a:pt x="271779" y="319638"/>
                  <a:pt x="258116" y="324532"/>
                  <a:pt x="241073" y="324532"/>
                </a:cubicBezTo>
                <a:lnTo>
                  <a:pt x="56412" y="324532"/>
                </a:lnTo>
                <a:cubicBezTo>
                  <a:pt x="39368" y="324532"/>
                  <a:pt x="25706" y="319638"/>
                  <a:pt x="15423" y="309848"/>
                </a:cubicBezTo>
                <a:cubicBezTo>
                  <a:pt x="5141" y="300059"/>
                  <a:pt x="0" y="286713"/>
                  <a:pt x="0" y="269810"/>
                </a:cubicBezTo>
                <a:cubicBezTo>
                  <a:pt x="0" y="262344"/>
                  <a:pt x="246" y="255056"/>
                  <a:pt x="740" y="247942"/>
                </a:cubicBezTo>
                <a:cubicBezTo>
                  <a:pt x="1232" y="240829"/>
                  <a:pt x="2219" y="233152"/>
                  <a:pt x="3698" y="224913"/>
                </a:cubicBezTo>
                <a:cubicBezTo>
                  <a:pt x="5177" y="216673"/>
                  <a:pt x="7043" y="209031"/>
                  <a:pt x="9296" y="201988"/>
                </a:cubicBezTo>
                <a:cubicBezTo>
                  <a:pt x="11550" y="194946"/>
                  <a:pt x="14579" y="188079"/>
                  <a:pt x="18382" y="181388"/>
                </a:cubicBezTo>
                <a:cubicBezTo>
                  <a:pt x="22184" y="174697"/>
                  <a:pt x="26551" y="168993"/>
                  <a:pt x="31481" y="164275"/>
                </a:cubicBezTo>
                <a:cubicBezTo>
                  <a:pt x="36411" y="159556"/>
                  <a:pt x="42432" y="155788"/>
                  <a:pt x="49546" y="152971"/>
                </a:cubicBezTo>
                <a:cubicBezTo>
                  <a:pt x="56659" y="150154"/>
                  <a:pt x="64511" y="148745"/>
                  <a:pt x="73103" y="148745"/>
                </a:cubicBezTo>
                <a:close/>
                <a:moveTo>
                  <a:pt x="148743" y="0"/>
                </a:moveTo>
                <a:cubicBezTo>
                  <a:pt x="171139" y="0"/>
                  <a:pt x="190259" y="7923"/>
                  <a:pt x="206106" y="23770"/>
                </a:cubicBezTo>
                <a:cubicBezTo>
                  <a:pt x="221952" y="39616"/>
                  <a:pt x="229875" y="58736"/>
                  <a:pt x="229875" y="81133"/>
                </a:cubicBezTo>
                <a:cubicBezTo>
                  <a:pt x="229875" y="103529"/>
                  <a:pt x="221952" y="122650"/>
                  <a:pt x="206106" y="138496"/>
                </a:cubicBezTo>
                <a:cubicBezTo>
                  <a:pt x="190259" y="154342"/>
                  <a:pt x="171139" y="162266"/>
                  <a:pt x="148743" y="162266"/>
                </a:cubicBezTo>
                <a:cubicBezTo>
                  <a:pt x="126347" y="162266"/>
                  <a:pt x="107226" y="154342"/>
                  <a:pt x="91379" y="138496"/>
                </a:cubicBezTo>
                <a:cubicBezTo>
                  <a:pt x="75533" y="122650"/>
                  <a:pt x="67610" y="103529"/>
                  <a:pt x="67610" y="81133"/>
                </a:cubicBezTo>
                <a:cubicBezTo>
                  <a:pt x="67610" y="58736"/>
                  <a:pt x="75533" y="39616"/>
                  <a:pt x="91379" y="23770"/>
                </a:cubicBezTo>
                <a:cubicBezTo>
                  <a:pt x="107226" y="7923"/>
                  <a:pt x="126347" y="0"/>
                  <a:pt x="14874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1" name="Freeform 300"/>
          <p:cNvSpPr/>
          <p:nvPr/>
        </p:nvSpPr>
        <p:spPr>
          <a:xfrm>
            <a:off x="6825617" y="1677883"/>
            <a:ext cx="468767" cy="396445"/>
          </a:xfrm>
          <a:custGeom>
            <a:avLst/>
            <a:gdLst>
              <a:gd name="connsiteX0" fmla="*/ 288473 w 468767"/>
              <a:gd name="connsiteY0" fmla="*/ 216354 h 396648"/>
              <a:gd name="connsiteX1" fmla="*/ 432708 w 468767"/>
              <a:gd name="connsiteY1" fmla="*/ 216354 h 396648"/>
              <a:gd name="connsiteX2" fmla="*/ 458063 w 468767"/>
              <a:gd name="connsiteY2" fmla="*/ 227059 h 396648"/>
              <a:gd name="connsiteX3" fmla="*/ 468767 w 468767"/>
              <a:gd name="connsiteY3" fmla="*/ 252412 h 396648"/>
              <a:gd name="connsiteX4" fmla="*/ 468767 w 468767"/>
              <a:gd name="connsiteY4" fmla="*/ 360589 h 396648"/>
              <a:gd name="connsiteX5" fmla="*/ 458063 w 468767"/>
              <a:gd name="connsiteY5" fmla="*/ 385943 h 396648"/>
              <a:gd name="connsiteX6" fmla="*/ 432708 w 468767"/>
              <a:gd name="connsiteY6" fmla="*/ 396648 h 396648"/>
              <a:gd name="connsiteX7" fmla="*/ 288473 w 468767"/>
              <a:gd name="connsiteY7" fmla="*/ 396648 h 396648"/>
              <a:gd name="connsiteX8" fmla="*/ 263119 w 468767"/>
              <a:gd name="connsiteY8" fmla="*/ 385943 h 396648"/>
              <a:gd name="connsiteX9" fmla="*/ 252414 w 468767"/>
              <a:gd name="connsiteY9" fmla="*/ 360589 h 396648"/>
              <a:gd name="connsiteX10" fmla="*/ 252414 w 468767"/>
              <a:gd name="connsiteY10" fmla="*/ 252412 h 396648"/>
              <a:gd name="connsiteX11" fmla="*/ 263119 w 468767"/>
              <a:gd name="connsiteY11" fmla="*/ 227059 h 396648"/>
              <a:gd name="connsiteX12" fmla="*/ 288473 w 468767"/>
              <a:gd name="connsiteY12" fmla="*/ 216354 h 396648"/>
              <a:gd name="connsiteX13" fmla="*/ 36059 w 468767"/>
              <a:gd name="connsiteY13" fmla="*/ 216354 h 396648"/>
              <a:gd name="connsiteX14" fmla="*/ 180295 w 468767"/>
              <a:gd name="connsiteY14" fmla="*/ 216354 h 396648"/>
              <a:gd name="connsiteX15" fmla="*/ 205649 w 468767"/>
              <a:gd name="connsiteY15" fmla="*/ 227059 h 396648"/>
              <a:gd name="connsiteX16" fmla="*/ 216354 w 468767"/>
              <a:gd name="connsiteY16" fmla="*/ 252412 h 396648"/>
              <a:gd name="connsiteX17" fmla="*/ 216354 w 468767"/>
              <a:gd name="connsiteY17" fmla="*/ 360589 h 396648"/>
              <a:gd name="connsiteX18" fmla="*/ 205649 w 468767"/>
              <a:gd name="connsiteY18" fmla="*/ 385943 h 396648"/>
              <a:gd name="connsiteX19" fmla="*/ 180295 w 468767"/>
              <a:gd name="connsiteY19" fmla="*/ 396648 h 396648"/>
              <a:gd name="connsiteX20" fmla="*/ 36059 w 468767"/>
              <a:gd name="connsiteY20" fmla="*/ 396648 h 396648"/>
              <a:gd name="connsiteX21" fmla="*/ 10705 w 468767"/>
              <a:gd name="connsiteY21" fmla="*/ 385943 h 396648"/>
              <a:gd name="connsiteX22" fmla="*/ 0 w 468767"/>
              <a:gd name="connsiteY22" fmla="*/ 360589 h 396648"/>
              <a:gd name="connsiteX23" fmla="*/ 0 w 468767"/>
              <a:gd name="connsiteY23" fmla="*/ 252412 h 396648"/>
              <a:gd name="connsiteX24" fmla="*/ 10705 w 468767"/>
              <a:gd name="connsiteY24" fmla="*/ 227059 h 396648"/>
              <a:gd name="connsiteX25" fmla="*/ 36059 w 468767"/>
              <a:gd name="connsiteY25" fmla="*/ 216354 h 396648"/>
              <a:gd name="connsiteX26" fmla="*/ 288473 w 468767"/>
              <a:gd name="connsiteY26" fmla="*/ 0 h 396648"/>
              <a:gd name="connsiteX27" fmla="*/ 432708 w 468767"/>
              <a:gd name="connsiteY27" fmla="*/ 0 h 396648"/>
              <a:gd name="connsiteX28" fmla="*/ 458063 w 468767"/>
              <a:gd name="connsiteY28" fmla="*/ 10705 h 396648"/>
              <a:gd name="connsiteX29" fmla="*/ 468767 w 468767"/>
              <a:gd name="connsiteY29" fmla="*/ 36059 h 396648"/>
              <a:gd name="connsiteX30" fmla="*/ 468767 w 468767"/>
              <a:gd name="connsiteY30" fmla="*/ 144236 h 396648"/>
              <a:gd name="connsiteX31" fmla="*/ 458063 w 468767"/>
              <a:gd name="connsiteY31" fmla="*/ 169590 h 396648"/>
              <a:gd name="connsiteX32" fmla="*/ 432708 w 468767"/>
              <a:gd name="connsiteY32" fmla="*/ 180295 h 396648"/>
              <a:gd name="connsiteX33" fmla="*/ 288473 w 468767"/>
              <a:gd name="connsiteY33" fmla="*/ 180295 h 396648"/>
              <a:gd name="connsiteX34" fmla="*/ 263119 w 468767"/>
              <a:gd name="connsiteY34" fmla="*/ 169590 h 396648"/>
              <a:gd name="connsiteX35" fmla="*/ 252414 w 468767"/>
              <a:gd name="connsiteY35" fmla="*/ 144236 h 396648"/>
              <a:gd name="connsiteX36" fmla="*/ 252414 w 468767"/>
              <a:gd name="connsiteY36" fmla="*/ 36059 h 396648"/>
              <a:gd name="connsiteX37" fmla="*/ 263119 w 468767"/>
              <a:gd name="connsiteY37" fmla="*/ 10705 h 396648"/>
              <a:gd name="connsiteX38" fmla="*/ 288473 w 468767"/>
              <a:gd name="connsiteY38" fmla="*/ 0 h 396648"/>
              <a:gd name="connsiteX39" fmla="*/ 36059 w 468767"/>
              <a:gd name="connsiteY39" fmla="*/ 0 h 396648"/>
              <a:gd name="connsiteX40" fmla="*/ 180295 w 468767"/>
              <a:gd name="connsiteY40" fmla="*/ 0 h 396648"/>
              <a:gd name="connsiteX41" fmla="*/ 205649 w 468767"/>
              <a:gd name="connsiteY41" fmla="*/ 10705 h 396648"/>
              <a:gd name="connsiteX42" fmla="*/ 216354 w 468767"/>
              <a:gd name="connsiteY42" fmla="*/ 36059 h 396648"/>
              <a:gd name="connsiteX43" fmla="*/ 216354 w 468767"/>
              <a:gd name="connsiteY43" fmla="*/ 144236 h 396648"/>
              <a:gd name="connsiteX44" fmla="*/ 205649 w 468767"/>
              <a:gd name="connsiteY44" fmla="*/ 169590 h 396648"/>
              <a:gd name="connsiteX45" fmla="*/ 180295 w 468767"/>
              <a:gd name="connsiteY45" fmla="*/ 180295 h 396648"/>
              <a:gd name="connsiteX46" fmla="*/ 36059 w 468767"/>
              <a:gd name="connsiteY46" fmla="*/ 180295 h 396648"/>
              <a:gd name="connsiteX47" fmla="*/ 10705 w 468767"/>
              <a:gd name="connsiteY47" fmla="*/ 169590 h 396648"/>
              <a:gd name="connsiteX48" fmla="*/ 0 w 468767"/>
              <a:gd name="connsiteY48" fmla="*/ 144236 h 396648"/>
              <a:gd name="connsiteX49" fmla="*/ 0 w 468767"/>
              <a:gd name="connsiteY49" fmla="*/ 36059 h 396648"/>
              <a:gd name="connsiteX50" fmla="*/ 10705 w 468767"/>
              <a:gd name="connsiteY50" fmla="*/ 10705 h 396648"/>
              <a:gd name="connsiteX51" fmla="*/ 36059 w 468767"/>
              <a:gd name="connsiteY5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68767" h="396648">
                <a:moveTo>
                  <a:pt x="288473" y="216354"/>
                </a:moveTo>
                <a:lnTo>
                  <a:pt x="432708" y="216354"/>
                </a:lnTo>
                <a:cubicBezTo>
                  <a:pt x="442474" y="216354"/>
                  <a:pt x="450925" y="219922"/>
                  <a:pt x="458063" y="227059"/>
                </a:cubicBezTo>
                <a:cubicBezTo>
                  <a:pt x="465199" y="234195"/>
                  <a:pt x="468767" y="242646"/>
                  <a:pt x="468767" y="252412"/>
                </a:cubicBezTo>
                <a:lnTo>
                  <a:pt x="468767" y="360589"/>
                </a:lnTo>
                <a:cubicBezTo>
                  <a:pt x="468767" y="370355"/>
                  <a:pt x="465199" y="378807"/>
                  <a:pt x="458063" y="385943"/>
                </a:cubicBezTo>
                <a:cubicBezTo>
                  <a:pt x="450925" y="393080"/>
                  <a:pt x="442474" y="396648"/>
                  <a:pt x="432708" y="396648"/>
                </a:cubicBezTo>
                <a:lnTo>
                  <a:pt x="288473" y="396648"/>
                </a:lnTo>
                <a:cubicBezTo>
                  <a:pt x="278706" y="396648"/>
                  <a:pt x="270255" y="393080"/>
                  <a:pt x="263119" y="385943"/>
                </a:cubicBezTo>
                <a:cubicBezTo>
                  <a:pt x="255982" y="378807"/>
                  <a:pt x="252414" y="370355"/>
                  <a:pt x="252414" y="360589"/>
                </a:cubicBezTo>
                <a:lnTo>
                  <a:pt x="252414" y="252412"/>
                </a:lnTo>
                <a:cubicBezTo>
                  <a:pt x="252414" y="242646"/>
                  <a:pt x="255982" y="234195"/>
                  <a:pt x="263119" y="227059"/>
                </a:cubicBezTo>
                <a:cubicBezTo>
                  <a:pt x="270255" y="219922"/>
                  <a:pt x="278706" y="216354"/>
                  <a:pt x="288473" y="216354"/>
                </a:cubicBezTo>
                <a:close/>
                <a:moveTo>
                  <a:pt x="36059" y="216354"/>
                </a:moveTo>
                <a:lnTo>
                  <a:pt x="180295" y="216354"/>
                </a:lnTo>
                <a:cubicBezTo>
                  <a:pt x="190061" y="216354"/>
                  <a:pt x="198512" y="219922"/>
                  <a:pt x="205649" y="227059"/>
                </a:cubicBezTo>
                <a:cubicBezTo>
                  <a:pt x="212785" y="234195"/>
                  <a:pt x="216354" y="242646"/>
                  <a:pt x="216354" y="252412"/>
                </a:cubicBezTo>
                <a:lnTo>
                  <a:pt x="216354" y="360589"/>
                </a:lnTo>
                <a:cubicBezTo>
                  <a:pt x="216354" y="370355"/>
                  <a:pt x="212785" y="378807"/>
                  <a:pt x="205649" y="385943"/>
                </a:cubicBezTo>
                <a:cubicBezTo>
                  <a:pt x="198512" y="393080"/>
                  <a:pt x="190061" y="396648"/>
                  <a:pt x="180295" y="396648"/>
                </a:cubicBezTo>
                <a:lnTo>
                  <a:pt x="36059" y="396648"/>
                </a:lnTo>
                <a:cubicBezTo>
                  <a:pt x="26293" y="396648"/>
                  <a:pt x="17841" y="393080"/>
                  <a:pt x="10705" y="385943"/>
                </a:cubicBezTo>
                <a:cubicBezTo>
                  <a:pt x="3568" y="378807"/>
                  <a:pt x="0" y="370355"/>
                  <a:pt x="0" y="360589"/>
                </a:cubicBezTo>
                <a:lnTo>
                  <a:pt x="0" y="252412"/>
                </a:lnTo>
                <a:cubicBezTo>
                  <a:pt x="0" y="242646"/>
                  <a:pt x="3568" y="234195"/>
                  <a:pt x="10705" y="227059"/>
                </a:cubicBezTo>
                <a:cubicBezTo>
                  <a:pt x="17841" y="219922"/>
                  <a:pt x="26293" y="216354"/>
                  <a:pt x="36059" y="216354"/>
                </a:cubicBezTo>
                <a:close/>
                <a:moveTo>
                  <a:pt x="288473" y="0"/>
                </a:moveTo>
                <a:lnTo>
                  <a:pt x="432708" y="0"/>
                </a:lnTo>
                <a:cubicBezTo>
                  <a:pt x="442474" y="0"/>
                  <a:pt x="450925" y="3568"/>
                  <a:pt x="458063" y="10705"/>
                </a:cubicBezTo>
                <a:cubicBezTo>
                  <a:pt x="465199" y="17842"/>
                  <a:pt x="468767" y="26293"/>
                  <a:pt x="468767" y="36059"/>
                </a:cubicBezTo>
                <a:lnTo>
                  <a:pt x="468767" y="144236"/>
                </a:lnTo>
                <a:cubicBezTo>
                  <a:pt x="468767" y="154002"/>
                  <a:pt x="465199" y="162453"/>
                  <a:pt x="458063" y="169590"/>
                </a:cubicBezTo>
                <a:cubicBezTo>
                  <a:pt x="450925" y="176726"/>
                  <a:pt x="442474" y="180295"/>
                  <a:pt x="432708" y="180295"/>
                </a:cubicBezTo>
                <a:lnTo>
                  <a:pt x="288473" y="180295"/>
                </a:lnTo>
                <a:cubicBezTo>
                  <a:pt x="278706" y="180295"/>
                  <a:pt x="270255" y="176726"/>
                  <a:pt x="263119" y="169590"/>
                </a:cubicBezTo>
                <a:cubicBezTo>
                  <a:pt x="255982" y="162453"/>
                  <a:pt x="252414" y="154002"/>
                  <a:pt x="252414" y="144236"/>
                </a:cubicBezTo>
                <a:lnTo>
                  <a:pt x="252414" y="36059"/>
                </a:lnTo>
                <a:cubicBezTo>
                  <a:pt x="252414" y="26293"/>
                  <a:pt x="255982" y="17842"/>
                  <a:pt x="263119" y="10705"/>
                </a:cubicBezTo>
                <a:cubicBezTo>
                  <a:pt x="270255" y="3568"/>
                  <a:pt x="278706" y="0"/>
                  <a:pt x="288473" y="0"/>
                </a:cubicBezTo>
                <a:close/>
                <a:moveTo>
                  <a:pt x="36059" y="0"/>
                </a:moveTo>
                <a:lnTo>
                  <a:pt x="180295" y="0"/>
                </a:lnTo>
                <a:cubicBezTo>
                  <a:pt x="190061" y="0"/>
                  <a:pt x="198512" y="3568"/>
                  <a:pt x="205649" y="10705"/>
                </a:cubicBezTo>
                <a:cubicBezTo>
                  <a:pt x="212785" y="17842"/>
                  <a:pt x="216354" y="26293"/>
                  <a:pt x="216354" y="36059"/>
                </a:cubicBezTo>
                <a:lnTo>
                  <a:pt x="216354" y="144236"/>
                </a:lnTo>
                <a:cubicBezTo>
                  <a:pt x="216354" y="154002"/>
                  <a:pt x="212785" y="162453"/>
                  <a:pt x="205649" y="169590"/>
                </a:cubicBezTo>
                <a:cubicBezTo>
                  <a:pt x="198512" y="176726"/>
                  <a:pt x="190061" y="180295"/>
                  <a:pt x="180295" y="180295"/>
                </a:cubicBezTo>
                <a:lnTo>
                  <a:pt x="36059" y="180295"/>
                </a:lnTo>
                <a:cubicBezTo>
                  <a:pt x="26293" y="180295"/>
                  <a:pt x="17841" y="176726"/>
                  <a:pt x="10705" y="169590"/>
                </a:cubicBezTo>
                <a:cubicBezTo>
                  <a:pt x="3568" y="162453"/>
                  <a:pt x="0" y="154002"/>
                  <a:pt x="0" y="144236"/>
                </a:cubicBezTo>
                <a:lnTo>
                  <a:pt x="0" y="36059"/>
                </a:lnTo>
                <a:cubicBezTo>
                  <a:pt x="0" y="26293"/>
                  <a:pt x="3568" y="17842"/>
                  <a:pt x="10705" y="10705"/>
                </a:cubicBezTo>
                <a:cubicBezTo>
                  <a:pt x="17841"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2" name="Freeform 301"/>
          <p:cNvSpPr/>
          <p:nvPr/>
        </p:nvSpPr>
        <p:spPr>
          <a:xfrm>
            <a:off x="7482842" y="1677882"/>
            <a:ext cx="504825" cy="396445"/>
          </a:xfrm>
          <a:custGeom>
            <a:avLst/>
            <a:gdLst>
              <a:gd name="connsiteX0" fmla="*/ 387633 w 504825"/>
              <a:gd name="connsiteY0" fmla="*/ 288471 h 396648"/>
              <a:gd name="connsiteX1" fmla="*/ 477781 w 504825"/>
              <a:gd name="connsiteY1" fmla="*/ 288471 h 396648"/>
              <a:gd name="connsiteX2" fmla="*/ 496937 w 504825"/>
              <a:gd name="connsiteY2" fmla="*/ 296359 h 396648"/>
              <a:gd name="connsiteX3" fmla="*/ 504825 w 504825"/>
              <a:gd name="connsiteY3" fmla="*/ 315516 h 396648"/>
              <a:gd name="connsiteX4" fmla="*/ 504825 w 504825"/>
              <a:gd name="connsiteY4" fmla="*/ 369604 h 396648"/>
              <a:gd name="connsiteX5" fmla="*/ 496937 w 504825"/>
              <a:gd name="connsiteY5" fmla="*/ 388760 h 396648"/>
              <a:gd name="connsiteX6" fmla="*/ 477781 w 504825"/>
              <a:gd name="connsiteY6" fmla="*/ 396648 h 396648"/>
              <a:gd name="connsiteX7" fmla="*/ 387633 w 504825"/>
              <a:gd name="connsiteY7" fmla="*/ 396648 h 396648"/>
              <a:gd name="connsiteX8" fmla="*/ 368477 w 504825"/>
              <a:gd name="connsiteY8" fmla="*/ 388760 h 396648"/>
              <a:gd name="connsiteX9" fmla="*/ 360589 w 504825"/>
              <a:gd name="connsiteY9" fmla="*/ 369604 h 396648"/>
              <a:gd name="connsiteX10" fmla="*/ 360589 w 504825"/>
              <a:gd name="connsiteY10" fmla="*/ 315516 h 396648"/>
              <a:gd name="connsiteX11" fmla="*/ 368477 w 504825"/>
              <a:gd name="connsiteY11" fmla="*/ 296359 h 396648"/>
              <a:gd name="connsiteX12" fmla="*/ 387633 w 504825"/>
              <a:gd name="connsiteY12" fmla="*/ 288471 h 396648"/>
              <a:gd name="connsiteX13" fmla="*/ 207340 w 504825"/>
              <a:gd name="connsiteY13" fmla="*/ 288471 h 396648"/>
              <a:gd name="connsiteX14" fmla="*/ 297487 w 504825"/>
              <a:gd name="connsiteY14" fmla="*/ 288471 h 396648"/>
              <a:gd name="connsiteX15" fmla="*/ 316643 w 504825"/>
              <a:gd name="connsiteY15" fmla="*/ 296359 h 396648"/>
              <a:gd name="connsiteX16" fmla="*/ 324531 w 504825"/>
              <a:gd name="connsiteY16" fmla="*/ 315516 h 396648"/>
              <a:gd name="connsiteX17" fmla="*/ 324531 w 504825"/>
              <a:gd name="connsiteY17" fmla="*/ 369604 h 396648"/>
              <a:gd name="connsiteX18" fmla="*/ 316643 w 504825"/>
              <a:gd name="connsiteY18" fmla="*/ 388760 h 396648"/>
              <a:gd name="connsiteX19" fmla="*/ 297487 w 504825"/>
              <a:gd name="connsiteY19" fmla="*/ 396648 h 396648"/>
              <a:gd name="connsiteX20" fmla="*/ 207340 w 504825"/>
              <a:gd name="connsiteY20" fmla="*/ 396648 h 396648"/>
              <a:gd name="connsiteX21" fmla="*/ 188184 w 504825"/>
              <a:gd name="connsiteY21" fmla="*/ 388760 h 396648"/>
              <a:gd name="connsiteX22" fmla="*/ 180296 w 504825"/>
              <a:gd name="connsiteY22" fmla="*/ 369604 h 396648"/>
              <a:gd name="connsiteX23" fmla="*/ 180296 w 504825"/>
              <a:gd name="connsiteY23" fmla="*/ 315516 h 396648"/>
              <a:gd name="connsiteX24" fmla="*/ 188184 w 504825"/>
              <a:gd name="connsiteY24" fmla="*/ 296359 h 396648"/>
              <a:gd name="connsiteX25" fmla="*/ 207340 w 504825"/>
              <a:gd name="connsiteY25" fmla="*/ 288471 h 396648"/>
              <a:gd name="connsiteX26" fmla="*/ 27044 w 504825"/>
              <a:gd name="connsiteY26" fmla="*/ 288471 h 396648"/>
              <a:gd name="connsiteX27" fmla="*/ 117192 w 504825"/>
              <a:gd name="connsiteY27" fmla="*/ 288471 h 396648"/>
              <a:gd name="connsiteX28" fmla="*/ 136348 w 504825"/>
              <a:gd name="connsiteY28" fmla="*/ 296359 h 396648"/>
              <a:gd name="connsiteX29" fmla="*/ 144236 w 504825"/>
              <a:gd name="connsiteY29" fmla="*/ 315516 h 396648"/>
              <a:gd name="connsiteX30" fmla="*/ 144236 w 504825"/>
              <a:gd name="connsiteY30" fmla="*/ 369604 h 396648"/>
              <a:gd name="connsiteX31" fmla="*/ 136348 w 504825"/>
              <a:gd name="connsiteY31" fmla="*/ 388760 h 396648"/>
              <a:gd name="connsiteX32" fmla="*/ 117192 w 504825"/>
              <a:gd name="connsiteY32" fmla="*/ 396648 h 396648"/>
              <a:gd name="connsiteX33" fmla="*/ 27044 w 504825"/>
              <a:gd name="connsiteY33" fmla="*/ 396648 h 396648"/>
              <a:gd name="connsiteX34" fmla="*/ 7888 w 504825"/>
              <a:gd name="connsiteY34" fmla="*/ 388760 h 396648"/>
              <a:gd name="connsiteX35" fmla="*/ 0 w 504825"/>
              <a:gd name="connsiteY35" fmla="*/ 369604 h 396648"/>
              <a:gd name="connsiteX36" fmla="*/ 0 w 504825"/>
              <a:gd name="connsiteY36" fmla="*/ 315516 h 396648"/>
              <a:gd name="connsiteX37" fmla="*/ 7888 w 504825"/>
              <a:gd name="connsiteY37" fmla="*/ 296359 h 396648"/>
              <a:gd name="connsiteX38" fmla="*/ 27044 w 504825"/>
              <a:gd name="connsiteY38" fmla="*/ 288471 h 396648"/>
              <a:gd name="connsiteX39" fmla="*/ 387633 w 504825"/>
              <a:gd name="connsiteY39" fmla="*/ 144236 h 396648"/>
              <a:gd name="connsiteX40" fmla="*/ 477781 w 504825"/>
              <a:gd name="connsiteY40" fmla="*/ 144236 h 396648"/>
              <a:gd name="connsiteX41" fmla="*/ 496937 w 504825"/>
              <a:gd name="connsiteY41" fmla="*/ 152123 h 396648"/>
              <a:gd name="connsiteX42" fmla="*/ 504825 w 504825"/>
              <a:gd name="connsiteY42" fmla="*/ 171280 h 396648"/>
              <a:gd name="connsiteX43" fmla="*/ 504825 w 504825"/>
              <a:gd name="connsiteY43" fmla="*/ 225368 h 396648"/>
              <a:gd name="connsiteX44" fmla="*/ 496937 w 504825"/>
              <a:gd name="connsiteY44" fmla="*/ 244524 h 396648"/>
              <a:gd name="connsiteX45" fmla="*/ 477781 w 504825"/>
              <a:gd name="connsiteY45" fmla="*/ 252412 h 396648"/>
              <a:gd name="connsiteX46" fmla="*/ 387633 w 504825"/>
              <a:gd name="connsiteY46" fmla="*/ 252412 h 396648"/>
              <a:gd name="connsiteX47" fmla="*/ 368477 w 504825"/>
              <a:gd name="connsiteY47" fmla="*/ 244524 h 396648"/>
              <a:gd name="connsiteX48" fmla="*/ 360589 w 504825"/>
              <a:gd name="connsiteY48" fmla="*/ 225368 h 396648"/>
              <a:gd name="connsiteX49" fmla="*/ 360589 w 504825"/>
              <a:gd name="connsiteY49" fmla="*/ 171280 h 396648"/>
              <a:gd name="connsiteX50" fmla="*/ 368477 w 504825"/>
              <a:gd name="connsiteY50" fmla="*/ 152123 h 396648"/>
              <a:gd name="connsiteX51" fmla="*/ 387633 w 504825"/>
              <a:gd name="connsiteY51" fmla="*/ 144236 h 396648"/>
              <a:gd name="connsiteX52" fmla="*/ 207340 w 504825"/>
              <a:gd name="connsiteY52" fmla="*/ 144236 h 396648"/>
              <a:gd name="connsiteX53" fmla="*/ 297487 w 504825"/>
              <a:gd name="connsiteY53" fmla="*/ 144236 h 396648"/>
              <a:gd name="connsiteX54" fmla="*/ 316643 w 504825"/>
              <a:gd name="connsiteY54" fmla="*/ 152123 h 396648"/>
              <a:gd name="connsiteX55" fmla="*/ 324531 w 504825"/>
              <a:gd name="connsiteY55" fmla="*/ 171280 h 396648"/>
              <a:gd name="connsiteX56" fmla="*/ 324531 w 504825"/>
              <a:gd name="connsiteY56" fmla="*/ 225368 h 396648"/>
              <a:gd name="connsiteX57" fmla="*/ 316643 w 504825"/>
              <a:gd name="connsiteY57" fmla="*/ 244524 h 396648"/>
              <a:gd name="connsiteX58" fmla="*/ 297487 w 504825"/>
              <a:gd name="connsiteY58" fmla="*/ 252412 h 396648"/>
              <a:gd name="connsiteX59" fmla="*/ 207340 w 504825"/>
              <a:gd name="connsiteY59" fmla="*/ 252412 h 396648"/>
              <a:gd name="connsiteX60" fmla="*/ 188184 w 504825"/>
              <a:gd name="connsiteY60" fmla="*/ 244524 h 396648"/>
              <a:gd name="connsiteX61" fmla="*/ 180296 w 504825"/>
              <a:gd name="connsiteY61" fmla="*/ 225368 h 396648"/>
              <a:gd name="connsiteX62" fmla="*/ 180296 w 504825"/>
              <a:gd name="connsiteY62" fmla="*/ 171280 h 396648"/>
              <a:gd name="connsiteX63" fmla="*/ 188184 w 504825"/>
              <a:gd name="connsiteY63" fmla="*/ 152123 h 396648"/>
              <a:gd name="connsiteX64" fmla="*/ 207340 w 504825"/>
              <a:gd name="connsiteY64" fmla="*/ 144236 h 396648"/>
              <a:gd name="connsiteX65" fmla="*/ 27044 w 504825"/>
              <a:gd name="connsiteY65" fmla="*/ 144236 h 396648"/>
              <a:gd name="connsiteX66" fmla="*/ 117192 w 504825"/>
              <a:gd name="connsiteY66" fmla="*/ 144236 h 396648"/>
              <a:gd name="connsiteX67" fmla="*/ 136348 w 504825"/>
              <a:gd name="connsiteY67" fmla="*/ 152123 h 396648"/>
              <a:gd name="connsiteX68" fmla="*/ 144236 w 504825"/>
              <a:gd name="connsiteY68" fmla="*/ 171280 h 396648"/>
              <a:gd name="connsiteX69" fmla="*/ 144236 w 504825"/>
              <a:gd name="connsiteY69" fmla="*/ 225368 h 396648"/>
              <a:gd name="connsiteX70" fmla="*/ 136348 w 504825"/>
              <a:gd name="connsiteY70" fmla="*/ 244524 h 396648"/>
              <a:gd name="connsiteX71" fmla="*/ 117192 w 504825"/>
              <a:gd name="connsiteY71" fmla="*/ 252412 h 396648"/>
              <a:gd name="connsiteX72" fmla="*/ 27044 w 504825"/>
              <a:gd name="connsiteY72" fmla="*/ 252412 h 396648"/>
              <a:gd name="connsiteX73" fmla="*/ 7888 w 504825"/>
              <a:gd name="connsiteY73" fmla="*/ 244524 h 396648"/>
              <a:gd name="connsiteX74" fmla="*/ 0 w 504825"/>
              <a:gd name="connsiteY74" fmla="*/ 225368 h 396648"/>
              <a:gd name="connsiteX75" fmla="*/ 0 w 504825"/>
              <a:gd name="connsiteY75" fmla="*/ 171280 h 396648"/>
              <a:gd name="connsiteX76" fmla="*/ 7888 w 504825"/>
              <a:gd name="connsiteY76" fmla="*/ 152123 h 396648"/>
              <a:gd name="connsiteX77" fmla="*/ 27044 w 504825"/>
              <a:gd name="connsiteY77" fmla="*/ 144236 h 396648"/>
              <a:gd name="connsiteX78" fmla="*/ 387633 w 504825"/>
              <a:gd name="connsiteY78" fmla="*/ 0 h 396648"/>
              <a:gd name="connsiteX79" fmla="*/ 477781 w 504825"/>
              <a:gd name="connsiteY79" fmla="*/ 0 h 396648"/>
              <a:gd name="connsiteX80" fmla="*/ 496937 w 504825"/>
              <a:gd name="connsiteY80" fmla="*/ 7888 h 396648"/>
              <a:gd name="connsiteX81" fmla="*/ 504825 w 504825"/>
              <a:gd name="connsiteY81" fmla="*/ 27044 h 396648"/>
              <a:gd name="connsiteX82" fmla="*/ 504825 w 504825"/>
              <a:gd name="connsiteY82" fmla="*/ 81133 h 396648"/>
              <a:gd name="connsiteX83" fmla="*/ 496937 w 504825"/>
              <a:gd name="connsiteY83" fmla="*/ 100289 h 396648"/>
              <a:gd name="connsiteX84" fmla="*/ 477781 w 504825"/>
              <a:gd name="connsiteY84" fmla="*/ 108177 h 396648"/>
              <a:gd name="connsiteX85" fmla="*/ 387633 w 504825"/>
              <a:gd name="connsiteY85" fmla="*/ 108177 h 396648"/>
              <a:gd name="connsiteX86" fmla="*/ 368477 w 504825"/>
              <a:gd name="connsiteY86" fmla="*/ 100289 h 396648"/>
              <a:gd name="connsiteX87" fmla="*/ 360589 w 504825"/>
              <a:gd name="connsiteY87" fmla="*/ 81133 h 396648"/>
              <a:gd name="connsiteX88" fmla="*/ 360589 w 504825"/>
              <a:gd name="connsiteY88" fmla="*/ 27044 h 396648"/>
              <a:gd name="connsiteX89" fmla="*/ 368477 w 504825"/>
              <a:gd name="connsiteY89" fmla="*/ 7888 h 396648"/>
              <a:gd name="connsiteX90" fmla="*/ 387633 w 504825"/>
              <a:gd name="connsiteY90" fmla="*/ 0 h 396648"/>
              <a:gd name="connsiteX91" fmla="*/ 207340 w 504825"/>
              <a:gd name="connsiteY91" fmla="*/ 0 h 396648"/>
              <a:gd name="connsiteX92" fmla="*/ 297487 w 504825"/>
              <a:gd name="connsiteY92" fmla="*/ 0 h 396648"/>
              <a:gd name="connsiteX93" fmla="*/ 316643 w 504825"/>
              <a:gd name="connsiteY93" fmla="*/ 7888 h 396648"/>
              <a:gd name="connsiteX94" fmla="*/ 324531 w 504825"/>
              <a:gd name="connsiteY94" fmla="*/ 27044 h 396648"/>
              <a:gd name="connsiteX95" fmla="*/ 324531 w 504825"/>
              <a:gd name="connsiteY95" fmla="*/ 81133 h 396648"/>
              <a:gd name="connsiteX96" fmla="*/ 316643 w 504825"/>
              <a:gd name="connsiteY96" fmla="*/ 100289 h 396648"/>
              <a:gd name="connsiteX97" fmla="*/ 297487 w 504825"/>
              <a:gd name="connsiteY97" fmla="*/ 108177 h 396648"/>
              <a:gd name="connsiteX98" fmla="*/ 207340 w 504825"/>
              <a:gd name="connsiteY98" fmla="*/ 108177 h 396648"/>
              <a:gd name="connsiteX99" fmla="*/ 188184 w 504825"/>
              <a:gd name="connsiteY99" fmla="*/ 100289 h 396648"/>
              <a:gd name="connsiteX100" fmla="*/ 180296 w 504825"/>
              <a:gd name="connsiteY100" fmla="*/ 81133 h 396648"/>
              <a:gd name="connsiteX101" fmla="*/ 180296 w 504825"/>
              <a:gd name="connsiteY101" fmla="*/ 27044 h 396648"/>
              <a:gd name="connsiteX102" fmla="*/ 188184 w 504825"/>
              <a:gd name="connsiteY102" fmla="*/ 7888 h 396648"/>
              <a:gd name="connsiteX103" fmla="*/ 207340 w 504825"/>
              <a:gd name="connsiteY103" fmla="*/ 0 h 396648"/>
              <a:gd name="connsiteX104" fmla="*/ 27044 w 504825"/>
              <a:gd name="connsiteY104" fmla="*/ 0 h 396648"/>
              <a:gd name="connsiteX105" fmla="*/ 117192 w 504825"/>
              <a:gd name="connsiteY105" fmla="*/ 0 h 396648"/>
              <a:gd name="connsiteX106" fmla="*/ 136348 w 504825"/>
              <a:gd name="connsiteY106" fmla="*/ 7888 h 396648"/>
              <a:gd name="connsiteX107" fmla="*/ 144236 w 504825"/>
              <a:gd name="connsiteY107" fmla="*/ 27044 h 396648"/>
              <a:gd name="connsiteX108" fmla="*/ 144236 w 504825"/>
              <a:gd name="connsiteY108" fmla="*/ 81133 h 396648"/>
              <a:gd name="connsiteX109" fmla="*/ 136348 w 504825"/>
              <a:gd name="connsiteY109" fmla="*/ 100289 h 396648"/>
              <a:gd name="connsiteX110" fmla="*/ 117192 w 504825"/>
              <a:gd name="connsiteY110" fmla="*/ 108177 h 396648"/>
              <a:gd name="connsiteX111" fmla="*/ 27044 w 504825"/>
              <a:gd name="connsiteY111" fmla="*/ 108177 h 396648"/>
              <a:gd name="connsiteX112" fmla="*/ 7888 w 504825"/>
              <a:gd name="connsiteY112" fmla="*/ 100289 h 396648"/>
              <a:gd name="connsiteX113" fmla="*/ 0 w 504825"/>
              <a:gd name="connsiteY113" fmla="*/ 81133 h 396648"/>
              <a:gd name="connsiteX114" fmla="*/ 0 w 504825"/>
              <a:gd name="connsiteY114" fmla="*/ 27044 h 396648"/>
              <a:gd name="connsiteX115" fmla="*/ 7888 w 504825"/>
              <a:gd name="connsiteY115" fmla="*/ 7888 h 396648"/>
              <a:gd name="connsiteX116" fmla="*/ 27044 w 504825"/>
              <a:gd name="connsiteY116"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504825" h="396648">
                <a:moveTo>
                  <a:pt x="387633" y="288471"/>
                </a:moveTo>
                <a:lnTo>
                  <a:pt x="477781" y="288471"/>
                </a:lnTo>
                <a:cubicBezTo>
                  <a:pt x="485293" y="288471"/>
                  <a:pt x="491679" y="291101"/>
                  <a:pt x="496937" y="296359"/>
                </a:cubicBezTo>
                <a:cubicBezTo>
                  <a:pt x="502196" y="301618"/>
                  <a:pt x="504825" y="308003"/>
                  <a:pt x="504825" y="315516"/>
                </a:cubicBezTo>
                <a:lnTo>
                  <a:pt x="504825" y="369604"/>
                </a:lnTo>
                <a:cubicBezTo>
                  <a:pt x="504825" y="377116"/>
                  <a:pt x="502196" y="383502"/>
                  <a:pt x="496937" y="388760"/>
                </a:cubicBezTo>
                <a:cubicBezTo>
                  <a:pt x="491679" y="394019"/>
                  <a:pt x="485293" y="396648"/>
                  <a:pt x="477781" y="396648"/>
                </a:cubicBezTo>
                <a:lnTo>
                  <a:pt x="387633" y="396648"/>
                </a:lnTo>
                <a:cubicBezTo>
                  <a:pt x="380122" y="396648"/>
                  <a:pt x="373735" y="394019"/>
                  <a:pt x="368477" y="388760"/>
                </a:cubicBezTo>
                <a:cubicBezTo>
                  <a:pt x="363219" y="383502"/>
                  <a:pt x="360589" y="377116"/>
                  <a:pt x="360589" y="369604"/>
                </a:cubicBezTo>
                <a:lnTo>
                  <a:pt x="360589" y="315516"/>
                </a:lnTo>
                <a:cubicBezTo>
                  <a:pt x="360589" y="308003"/>
                  <a:pt x="363219" y="301618"/>
                  <a:pt x="368477" y="296359"/>
                </a:cubicBezTo>
                <a:cubicBezTo>
                  <a:pt x="373735" y="291101"/>
                  <a:pt x="380122" y="288471"/>
                  <a:pt x="387633" y="288471"/>
                </a:cubicBezTo>
                <a:close/>
                <a:moveTo>
                  <a:pt x="207340" y="288471"/>
                </a:moveTo>
                <a:lnTo>
                  <a:pt x="297487" y="288471"/>
                </a:lnTo>
                <a:cubicBezTo>
                  <a:pt x="304999" y="288471"/>
                  <a:pt x="311385" y="291101"/>
                  <a:pt x="316643" y="296359"/>
                </a:cubicBezTo>
                <a:cubicBezTo>
                  <a:pt x="321902" y="301618"/>
                  <a:pt x="324531" y="308003"/>
                  <a:pt x="324531" y="315516"/>
                </a:cubicBezTo>
                <a:lnTo>
                  <a:pt x="324531" y="369604"/>
                </a:lnTo>
                <a:cubicBezTo>
                  <a:pt x="324531" y="377116"/>
                  <a:pt x="321902" y="383502"/>
                  <a:pt x="316643" y="388760"/>
                </a:cubicBezTo>
                <a:cubicBezTo>
                  <a:pt x="311385" y="394019"/>
                  <a:pt x="304999" y="396648"/>
                  <a:pt x="297487" y="396648"/>
                </a:cubicBezTo>
                <a:lnTo>
                  <a:pt x="207340" y="396648"/>
                </a:lnTo>
                <a:cubicBezTo>
                  <a:pt x="199828" y="396648"/>
                  <a:pt x="193442" y="394019"/>
                  <a:pt x="188184" y="388760"/>
                </a:cubicBezTo>
                <a:cubicBezTo>
                  <a:pt x="182925" y="383502"/>
                  <a:pt x="180296" y="377116"/>
                  <a:pt x="180296" y="369604"/>
                </a:cubicBezTo>
                <a:lnTo>
                  <a:pt x="180296" y="315516"/>
                </a:lnTo>
                <a:cubicBezTo>
                  <a:pt x="180296" y="308003"/>
                  <a:pt x="182925" y="301618"/>
                  <a:pt x="188184" y="296359"/>
                </a:cubicBezTo>
                <a:cubicBezTo>
                  <a:pt x="193442" y="291101"/>
                  <a:pt x="199828" y="288471"/>
                  <a:pt x="207340" y="288471"/>
                </a:cubicBezTo>
                <a:close/>
                <a:moveTo>
                  <a:pt x="27044" y="288471"/>
                </a:moveTo>
                <a:lnTo>
                  <a:pt x="117192" y="288471"/>
                </a:lnTo>
                <a:cubicBezTo>
                  <a:pt x="124703" y="288471"/>
                  <a:pt x="131090" y="291101"/>
                  <a:pt x="136348" y="296359"/>
                </a:cubicBezTo>
                <a:cubicBezTo>
                  <a:pt x="141606" y="301618"/>
                  <a:pt x="144236" y="308003"/>
                  <a:pt x="144236" y="315516"/>
                </a:cubicBezTo>
                <a:lnTo>
                  <a:pt x="144236" y="369604"/>
                </a:lnTo>
                <a:cubicBezTo>
                  <a:pt x="144236" y="377116"/>
                  <a:pt x="141606" y="383502"/>
                  <a:pt x="136348" y="388760"/>
                </a:cubicBezTo>
                <a:cubicBezTo>
                  <a:pt x="131090" y="394019"/>
                  <a:pt x="124703" y="396648"/>
                  <a:pt x="117192" y="396648"/>
                </a:cubicBezTo>
                <a:lnTo>
                  <a:pt x="27044" y="396648"/>
                </a:lnTo>
                <a:cubicBezTo>
                  <a:pt x="19532" y="396648"/>
                  <a:pt x="13146" y="394019"/>
                  <a:pt x="7888" y="388760"/>
                </a:cubicBezTo>
                <a:cubicBezTo>
                  <a:pt x="2630" y="383502"/>
                  <a:pt x="0" y="377116"/>
                  <a:pt x="0" y="369604"/>
                </a:cubicBezTo>
                <a:lnTo>
                  <a:pt x="0" y="315516"/>
                </a:lnTo>
                <a:cubicBezTo>
                  <a:pt x="0" y="308003"/>
                  <a:pt x="2630" y="301618"/>
                  <a:pt x="7888" y="296359"/>
                </a:cubicBezTo>
                <a:cubicBezTo>
                  <a:pt x="13146" y="291101"/>
                  <a:pt x="19532" y="288471"/>
                  <a:pt x="27044" y="288471"/>
                </a:cubicBezTo>
                <a:close/>
                <a:moveTo>
                  <a:pt x="387633" y="144236"/>
                </a:moveTo>
                <a:lnTo>
                  <a:pt x="477781" y="144236"/>
                </a:lnTo>
                <a:cubicBezTo>
                  <a:pt x="485293" y="144236"/>
                  <a:pt x="491679" y="146865"/>
                  <a:pt x="496937" y="152123"/>
                </a:cubicBezTo>
                <a:cubicBezTo>
                  <a:pt x="502196" y="157382"/>
                  <a:pt x="504825" y="163768"/>
                  <a:pt x="504825" y="171280"/>
                </a:cubicBezTo>
                <a:lnTo>
                  <a:pt x="504825" y="225368"/>
                </a:lnTo>
                <a:cubicBezTo>
                  <a:pt x="504825" y="232881"/>
                  <a:pt x="502196" y="239266"/>
                  <a:pt x="496937" y="244524"/>
                </a:cubicBezTo>
                <a:cubicBezTo>
                  <a:pt x="491679" y="249783"/>
                  <a:pt x="485293" y="252412"/>
                  <a:pt x="477781" y="252412"/>
                </a:cubicBezTo>
                <a:lnTo>
                  <a:pt x="387633" y="252412"/>
                </a:lnTo>
                <a:cubicBezTo>
                  <a:pt x="380122" y="252412"/>
                  <a:pt x="373735" y="249783"/>
                  <a:pt x="368477" y="244524"/>
                </a:cubicBezTo>
                <a:cubicBezTo>
                  <a:pt x="363219" y="239266"/>
                  <a:pt x="360589" y="232881"/>
                  <a:pt x="360589" y="225368"/>
                </a:cubicBezTo>
                <a:lnTo>
                  <a:pt x="360589" y="171280"/>
                </a:lnTo>
                <a:cubicBezTo>
                  <a:pt x="360589" y="163768"/>
                  <a:pt x="363219" y="157382"/>
                  <a:pt x="368477" y="152123"/>
                </a:cubicBezTo>
                <a:cubicBezTo>
                  <a:pt x="373735" y="146865"/>
                  <a:pt x="380122" y="144236"/>
                  <a:pt x="387633" y="144236"/>
                </a:cubicBezTo>
                <a:close/>
                <a:moveTo>
                  <a:pt x="207340" y="144236"/>
                </a:moveTo>
                <a:lnTo>
                  <a:pt x="297487" y="144236"/>
                </a:lnTo>
                <a:cubicBezTo>
                  <a:pt x="304999" y="144236"/>
                  <a:pt x="311385" y="146865"/>
                  <a:pt x="316643" y="152123"/>
                </a:cubicBezTo>
                <a:cubicBezTo>
                  <a:pt x="321902" y="157382"/>
                  <a:pt x="324531" y="163768"/>
                  <a:pt x="324531" y="171280"/>
                </a:cubicBezTo>
                <a:lnTo>
                  <a:pt x="324531" y="225368"/>
                </a:lnTo>
                <a:cubicBezTo>
                  <a:pt x="324531" y="232881"/>
                  <a:pt x="321902" y="239266"/>
                  <a:pt x="316643" y="244524"/>
                </a:cubicBezTo>
                <a:cubicBezTo>
                  <a:pt x="311385" y="249783"/>
                  <a:pt x="304999" y="252412"/>
                  <a:pt x="297487" y="252412"/>
                </a:cubicBezTo>
                <a:lnTo>
                  <a:pt x="207340" y="252412"/>
                </a:lnTo>
                <a:cubicBezTo>
                  <a:pt x="199828" y="252412"/>
                  <a:pt x="193442" y="249783"/>
                  <a:pt x="188184" y="244524"/>
                </a:cubicBezTo>
                <a:cubicBezTo>
                  <a:pt x="182925" y="239266"/>
                  <a:pt x="180296" y="232881"/>
                  <a:pt x="180296" y="225368"/>
                </a:cubicBezTo>
                <a:lnTo>
                  <a:pt x="180296" y="171280"/>
                </a:lnTo>
                <a:cubicBezTo>
                  <a:pt x="180296" y="163768"/>
                  <a:pt x="182925" y="157382"/>
                  <a:pt x="188184" y="152123"/>
                </a:cubicBezTo>
                <a:cubicBezTo>
                  <a:pt x="193442" y="146865"/>
                  <a:pt x="199828" y="144236"/>
                  <a:pt x="207340" y="144236"/>
                </a:cubicBezTo>
                <a:close/>
                <a:moveTo>
                  <a:pt x="27044" y="144236"/>
                </a:moveTo>
                <a:lnTo>
                  <a:pt x="117192" y="144236"/>
                </a:lnTo>
                <a:cubicBezTo>
                  <a:pt x="124703" y="144236"/>
                  <a:pt x="131090" y="146865"/>
                  <a:pt x="136348" y="152123"/>
                </a:cubicBezTo>
                <a:cubicBezTo>
                  <a:pt x="141606" y="157382"/>
                  <a:pt x="144236" y="163768"/>
                  <a:pt x="144236" y="171280"/>
                </a:cubicBezTo>
                <a:lnTo>
                  <a:pt x="144236" y="225368"/>
                </a:lnTo>
                <a:cubicBezTo>
                  <a:pt x="144236" y="232881"/>
                  <a:pt x="141606" y="239266"/>
                  <a:pt x="136348" y="244524"/>
                </a:cubicBezTo>
                <a:cubicBezTo>
                  <a:pt x="131090" y="249783"/>
                  <a:pt x="124703" y="252412"/>
                  <a:pt x="117192" y="252412"/>
                </a:cubicBezTo>
                <a:lnTo>
                  <a:pt x="27044" y="252412"/>
                </a:lnTo>
                <a:cubicBezTo>
                  <a:pt x="19532" y="252412"/>
                  <a:pt x="13146" y="249783"/>
                  <a:pt x="7888" y="244524"/>
                </a:cubicBezTo>
                <a:cubicBezTo>
                  <a:pt x="2630" y="239266"/>
                  <a:pt x="0" y="232881"/>
                  <a:pt x="0" y="225368"/>
                </a:cubicBezTo>
                <a:lnTo>
                  <a:pt x="0" y="171280"/>
                </a:lnTo>
                <a:cubicBezTo>
                  <a:pt x="0" y="163768"/>
                  <a:pt x="2630" y="157382"/>
                  <a:pt x="7888" y="152123"/>
                </a:cubicBezTo>
                <a:cubicBezTo>
                  <a:pt x="13146" y="146865"/>
                  <a:pt x="19532" y="144236"/>
                  <a:pt x="27044" y="144236"/>
                </a:cubicBezTo>
                <a:close/>
                <a:moveTo>
                  <a:pt x="387633" y="0"/>
                </a:moveTo>
                <a:lnTo>
                  <a:pt x="477781" y="0"/>
                </a:lnTo>
                <a:cubicBezTo>
                  <a:pt x="485293" y="0"/>
                  <a:pt x="491679" y="2629"/>
                  <a:pt x="496937" y="7888"/>
                </a:cubicBezTo>
                <a:cubicBezTo>
                  <a:pt x="502196" y="13147"/>
                  <a:pt x="504825" y="19532"/>
                  <a:pt x="504825" y="27044"/>
                </a:cubicBezTo>
                <a:lnTo>
                  <a:pt x="504825" y="81133"/>
                </a:lnTo>
                <a:cubicBezTo>
                  <a:pt x="504825" y="88645"/>
                  <a:pt x="502196" y="95030"/>
                  <a:pt x="496937" y="100289"/>
                </a:cubicBezTo>
                <a:cubicBezTo>
                  <a:pt x="491679" y="105548"/>
                  <a:pt x="485293" y="108177"/>
                  <a:pt x="477781" y="108177"/>
                </a:cubicBezTo>
                <a:lnTo>
                  <a:pt x="387633" y="108177"/>
                </a:lnTo>
                <a:cubicBezTo>
                  <a:pt x="380122" y="108177"/>
                  <a:pt x="373735" y="105548"/>
                  <a:pt x="368477" y="100289"/>
                </a:cubicBezTo>
                <a:cubicBezTo>
                  <a:pt x="363219" y="95030"/>
                  <a:pt x="360589" y="88645"/>
                  <a:pt x="360589" y="81133"/>
                </a:cubicBezTo>
                <a:lnTo>
                  <a:pt x="360589" y="27044"/>
                </a:lnTo>
                <a:cubicBezTo>
                  <a:pt x="360589" y="19532"/>
                  <a:pt x="363219" y="13147"/>
                  <a:pt x="368477" y="7888"/>
                </a:cubicBezTo>
                <a:cubicBezTo>
                  <a:pt x="373735" y="2629"/>
                  <a:pt x="380122" y="0"/>
                  <a:pt x="387633" y="0"/>
                </a:cubicBezTo>
                <a:close/>
                <a:moveTo>
                  <a:pt x="207340" y="0"/>
                </a:moveTo>
                <a:lnTo>
                  <a:pt x="297487" y="0"/>
                </a:lnTo>
                <a:cubicBezTo>
                  <a:pt x="304999" y="0"/>
                  <a:pt x="311385" y="2629"/>
                  <a:pt x="316643" y="7888"/>
                </a:cubicBezTo>
                <a:cubicBezTo>
                  <a:pt x="321902" y="13147"/>
                  <a:pt x="324531" y="19532"/>
                  <a:pt x="324531" y="27044"/>
                </a:cubicBezTo>
                <a:lnTo>
                  <a:pt x="324531" y="81133"/>
                </a:lnTo>
                <a:cubicBezTo>
                  <a:pt x="324531" y="88645"/>
                  <a:pt x="321902" y="95030"/>
                  <a:pt x="316643" y="100289"/>
                </a:cubicBezTo>
                <a:cubicBezTo>
                  <a:pt x="311385" y="105548"/>
                  <a:pt x="304999" y="108177"/>
                  <a:pt x="297487" y="108177"/>
                </a:cubicBezTo>
                <a:lnTo>
                  <a:pt x="207340" y="108177"/>
                </a:lnTo>
                <a:cubicBezTo>
                  <a:pt x="199828" y="108177"/>
                  <a:pt x="193442" y="105548"/>
                  <a:pt x="188184" y="100289"/>
                </a:cubicBezTo>
                <a:cubicBezTo>
                  <a:pt x="182925" y="95030"/>
                  <a:pt x="180296" y="88645"/>
                  <a:pt x="180296" y="81133"/>
                </a:cubicBezTo>
                <a:lnTo>
                  <a:pt x="180296" y="27044"/>
                </a:lnTo>
                <a:cubicBezTo>
                  <a:pt x="180296" y="19532"/>
                  <a:pt x="182925" y="13147"/>
                  <a:pt x="188184" y="7888"/>
                </a:cubicBezTo>
                <a:cubicBezTo>
                  <a:pt x="193442" y="2629"/>
                  <a:pt x="199828" y="0"/>
                  <a:pt x="207340" y="0"/>
                </a:cubicBezTo>
                <a:close/>
                <a:moveTo>
                  <a:pt x="27044" y="0"/>
                </a:moveTo>
                <a:lnTo>
                  <a:pt x="117192" y="0"/>
                </a:lnTo>
                <a:cubicBezTo>
                  <a:pt x="124703" y="0"/>
                  <a:pt x="131090" y="2629"/>
                  <a:pt x="136348" y="7888"/>
                </a:cubicBezTo>
                <a:cubicBezTo>
                  <a:pt x="141606" y="13147"/>
                  <a:pt x="144236" y="19532"/>
                  <a:pt x="144236" y="27044"/>
                </a:cubicBezTo>
                <a:lnTo>
                  <a:pt x="144236" y="81133"/>
                </a:lnTo>
                <a:cubicBezTo>
                  <a:pt x="144236" y="88645"/>
                  <a:pt x="141606" y="95030"/>
                  <a:pt x="136348" y="100289"/>
                </a:cubicBezTo>
                <a:cubicBezTo>
                  <a:pt x="131090" y="105548"/>
                  <a:pt x="124703" y="108177"/>
                  <a:pt x="117192" y="108177"/>
                </a:cubicBezTo>
                <a:lnTo>
                  <a:pt x="27044" y="108177"/>
                </a:lnTo>
                <a:cubicBezTo>
                  <a:pt x="19532" y="108177"/>
                  <a:pt x="13146" y="105548"/>
                  <a:pt x="7888" y="100289"/>
                </a:cubicBezTo>
                <a:cubicBezTo>
                  <a:pt x="2630" y="95030"/>
                  <a:pt x="0" y="88645"/>
                  <a:pt x="0" y="81133"/>
                </a:cubicBezTo>
                <a:lnTo>
                  <a:pt x="0" y="27044"/>
                </a:lnTo>
                <a:cubicBezTo>
                  <a:pt x="0" y="19532"/>
                  <a:pt x="2630" y="13147"/>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3" name="Freeform 302"/>
          <p:cNvSpPr/>
          <p:nvPr/>
        </p:nvSpPr>
        <p:spPr>
          <a:xfrm>
            <a:off x="8178168" y="1677882"/>
            <a:ext cx="504825" cy="396445"/>
          </a:xfrm>
          <a:custGeom>
            <a:avLst/>
            <a:gdLst>
              <a:gd name="connsiteX0" fmla="*/ 207339 w 504825"/>
              <a:gd name="connsiteY0" fmla="*/ 288471 h 396648"/>
              <a:gd name="connsiteX1" fmla="*/ 477781 w 504825"/>
              <a:gd name="connsiteY1" fmla="*/ 288471 h 396648"/>
              <a:gd name="connsiteX2" fmla="*/ 496937 w 504825"/>
              <a:gd name="connsiteY2" fmla="*/ 296359 h 396648"/>
              <a:gd name="connsiteX3" fmla="*/ 504825 w 504825"/>
              <a:gd name="connsiteY3" fmla="*/ 315516 h 396648"/>
              <a:gd name="connsiteX4" fmla="*/ 504825 w 504825"/>
              <a:gd name="connsiteY4" fmla="*/ 369604 h 396648"/>
              <a:gd name="connsiteX5" fmla="*/ 496937 w 504825"/>
              <a:gd name="connsiteY5" fmla="*/ 388760 h 396648"/>
              <a:gd name="connsiteX6" fmla="*/ 477781 w 504825"/>
              <a:gd name="connsiteY6" fmla="*/ 396648 h 396648"/>
              <a:gd name="connsiteX7" fmla="*/ 207339 w 504825"/>
              <a:gd name="connsiteY7" fmla="*/ 396648 h 396648"/>
              <a:gd name="connsiteX8" fmla="*/ 188183 w 504825"/>
              <a:gd name="connsiteY8" fmla="*/ 388760 h 396648"/>
              <a:gd name="connsiteX9" fmla="*/ 180295 w 504825"/>
              <a:gd name="connsiteY9" fmla="*/ 369604 h 396648"/>
              <a:gd name="connsiteX10" fmla="*/ 180295 w 504825"/>
              <a:gd name="connsiteY10" fmla="*/ 315516 h 396648"/>
              <a:gd name="connsiteX11" fmla="*/ 188183 w 504825"/>
              <a:gd name="connsiteY11" fmla="*/ 296359 h 396648"/>
              <a:gd name="connsiteX12" fmla="*/ 207339 w 504825"/>
              <a:gd name="connsiteY12" fmla="*/ 288471 h 396648"/>
              <a:gd name="connsiteX13" fmla="*/ 27044 w 504825"/>
              <a:gd name="connsiteY13" fmla="*/ 288471 h 396648"/>
              <a:gd name="connsiteX14" fmla="*/ 117192 w 504825"/>
              <a:gd name="connsiteY14" fmla="*/ 288471 h 396648"/>
              <a:gd name="connsiteX15" fmla="*/ 136348 w 504825"/>
              <a:gd name="connsiteY15" fmla="*/ 296359 h 396648"/>
              <a:gd name="connsiteX16" fmla="*/ 144236 w 504825"/>
              <a:gd name="connsiteY16" fmla="*/ 315516 h 396648"/>
              <a:gd name="connsiteX17" fmla="*/ 144236 w 504825"/>
              <a:gd name="connsiteY17" fmla="*/ 369604 h 396648"/>
              <a:gd name="connsiteX18" fmla="*/ 136348 w 504825"/>
              <a:gd name="connsiteY18" fmla="*/ 388760 h 396648"/>
              <a:gd name="connsiteX19" fmla="*/ 117192 w 504825"/>
              <a:gd name="connsiteY19" fmla="*/ 396648 h 396648"/>
              <a:gd name="connsiteX20" fmla="*/ 27044 w 504825"/>
              <a:gd name="connsiteY20" fmla="*/ 396648 h 396648"/>
              <a:gd name="connsiteX21" fmla="*/ 7888 w 504825"/>
              <a:gd name="connsiteY21" fmla="*/ 388760 h 396648"/>
              <a:gd name="connsiteX22" fmla="*/ 0 w 504825"/>
              <a:gd name="connsiteY22" fmla="*/ 369604 h 396648"/>
              <a:gd name="connsiteX23" fmla="*/ 0 w 504825"/>
              <a:gd name="connsiteY23" fmla="*/ 315516 h 396648"/>
              <a:gd name="connsiteX24" fmla="*/ 7888 w 504825"/>
              <a:gd name="connsiteY24" fmla="*/ 296359 h 396648"/>
              <a:gd name="connsiteX25" fmla="*/ 27044 w 504825"/>
              <a:gd name="connsiteY25" fmla="*/ 288471 h 396648"/>
              <a:gd name="connsiteX26" fmla="*/ 207339 w 504825"/>
              <a:gd name="connsiteY26" fmla="*/ 144236 h 396648"/>
              <a:gd name="connsiteX27" fmla="*/ 477781 w 504825"/>
              <a:gd name="connsiteY27" fmla="*/ 144236 h 396648"/>
              <a:gd name="connsiteX28" fmla="*/ 496937 w 504825"/>
              <a:gd name="connsiteY28" fmla="*/ 152123 h 396648"/>
              <a:gd name="connsiteX29" fmla="*/ 504825 w 504825"/>
              <a:gd name="connsiteY29" fmla="*/ 171280 h 396648"/>
              <a:gd name="connsiteX30" fmla="*/ 504825 w 504825"/>
              <a:gd name="connsiteY30" fmla="*/ 225368 h 396648"/>
              <a:gd name="connsiteX31" fmla="*/ 496937 w 504825"/>
              <a:gd name="connsiteY31" fmla="*/ 244524 h 396648"/>
              <a:gd name="connsiteX32" fmla="*/ 477781 w 504825"/>
              <a:gd name="connsiteY32" fmla="*/ 252412 h 396648"/>
              <a:gd name="connsiteX33" fmla="*/ 207339 w 504825"/>
              <a:gd name="connsiteY33" fmla="*/ 252412 h 396648"/>
              <a:gd name="connsiteX34" fmla="*/ 188183 w 504825"/>
              <a:gd name="connsiteY34" fmla="*/ 244524 h 396648"/>
              <a:gd name="connsiteX35" fmla="*/ 180295 w 504825"/>
              <a:gd name="connsiteY35" fmla="*/ 225368 h 396648"/>
              <a:gd name="connsiteX36" fmla="*/ 180295 w 504825"/>
              <a:gd name="connsiteY36" fmla="*/ 171280 h 396648"/>
              <a:gd name="connsiteX37" fmla="*/ 188183 w 504825"/>
              <a:gd name="connsiteY37" fmla="*/ 152123 h 396648"/>
              <a:gd name="connsiteX38" fmla="*/ 207339 w 504825"/>
              <a:gd name="connsiteY38" fmla="*/ 144236 h 396648"/>
              <a:gd name="connsiteX39" fmla="*/ 27044 w 504825"/>
              <a:gd name="connsiteY39" fmla="*/ 144236 h 396648"/>
              <a:gd name="connsiteX40" fmla="*/ 117192 w 504825"/>
              <a:gd name="connsiteY40" fmla="*/ 144236 h 396648"/>
              <a:gd name="connsiteX41" fmla="*/ 136348 w 504825"/>
              <a:gd name="connsiteY41" fmla="*/ 152123 h 396648"/>
              <a:gd name="connsiteX42" fmla="*/ 144236 w 504825"/>
              <a:gd name="connsiteY42" fmla="*/ 171280 h 396648"/>
              <a:gd name="connsiteX43" fmla="*/ 144236 w 504825"/>
              <a:gd name="connsiteY43" fmla="*/ 225368 h 396648"/>
              <a:gd name="connsiteX44" fmla="*/ 136348 w 504825"/>
              <a:gd name="connsiteY44" fmla="*/ 244524 h 396648"/>
              <a:gd name="connsiteX45" fmla="*/ 117192 w 504825"/>
              <a:gd name="connsiteY45" fmla="*/ 252412 h 396648"/>
              <a:gd name="connsiteX46" fmla="*/ 27044 w 504825"/>
              <a:gd name="connsiteY46" fmla="*/ 252412 h 396648"/>
              <a:gd name="connsiteX47" fmla="*/ 7888 w 504825"/>
              <a:gd name="connsiteY47" fmla="*/ 244524 h 396648"/>
              <a:gd name="connsiteX48" fmla="*/ 0 w 504825"/>
              <a:gd name="connsiteY48" fmla="*/ 225368 h 396648"/>
              <a:gd name="connsiteX49" fmla="*/ 0 w 504825"/>
              <a:gd name="connsiteY49" fmla="*/ 171280 h 396648"/>
              <a:gd name="connsiteX50" fmla="*/ 7888 w 504825"/>
              <a:gd name="connsiteY50" fmla="*/ 152123 h 396648"/>
              <a:gd name="connsiteX51" fmla="*/ 27044 w 504825"/>
              <a:gd name="connsiteY51" fmla="*/ 144236 h 396648"/>
              <a:gd name="connsiteX52" fmla="*/ 207339 w 504825"/>
              <a:gd name="connsiteY52" fmla="*/ 0 h 396648"/>
              <a:gd name="connsiteX53" fmla="*/ 477781 w 504825"/>
              <a:gd name="connsiteY53" fmla="*/ 0 h 396648"/>
              <a:gd name="connsiteX54" fmla="*/ 496937 w 504825"/>
              <a:gd name="connsiteY54" fmla="*/ 7888 h 396648"/>
              <a:gd name="connsiteX55" fmla="*/ 504825 w 504825"/>
              <a:gd name="connsiteY55" fmla="*/ 27044 h 396648"/>
              <a:gd name="connsiteX56" fmla="*/ 504825 w 504825"/>
              <a:gd name="connsiteY56" fmla="*/ 81133 h 396648"/>
              <a:gd name="connsiteX57" fmla="*/ 496937 w 504825"/>
              <a:gd name="connsiteY57" fmla="*/ 100289 h 396648"/>
              <a:gd name="connsiteX58" fmla="*/ 477781 w 504825"/>
              <a:gd name="connsiteY58" fmla="*/ 108177 h 396648"/>
              <a:gd name="connsiteX59" fmla="*/ 207339 w 504825"/>
              <a:gd name="connsiteY59" fmla="*/ 108177 h 396648"/>
              <a:gd name="connsiteX60" fmla="*/ 188183 w 504825"/>
              <a:gd name="connsiteY60" fmla="*/ 100289 h 396648"/>
              <a:gd name="connsiteX61" fmla="*/ 180295 w 504825"/>
              <a:gd name="connsiteY61" fmla="*/ 81133 h 396648"/>
              <a:gd name="connsiteX62" fmla="*/ 180295 w 504825"/>
              <a:gd name="connsiteY62" fmla="*/ 27044 h 396648"/>
              <a:gd name="connsiteX63" fmla="*/ 188183 w 504825"/>
              <a:gd name="connsiteY63" fmla="*/ 7888 h 396648"/>
              <a:gd name="connsiteX64" fmla="*/ 207339 w 504825"/>
              <a:gd name="connsiteY64" fmla="*/ 0 h 396648"/>
              <a:gd name="connsiteX65" fmla="*/ 27044 w 504825"/>
              <a:gd name="connsiteY65" fmla="*/ 0 h 396648"/>
              <a:gd name="connsiteX66" fmla="*/ 117192 w 504825"/>
              <a:gd name="connsiteY66" fmla="*/ 0 h 396648"/>
              <a:gd name="connsiteX67" fmla="*/ 136348 w 504825"/>
              <a:gd name="connsiteY67" fmla="*/ 7888 h 396648"/>
              <a:gd name="connsiteX68" fmla="*/ 144236 w 504825"/>
              <a:gd name="connsiteY68" fmla="*/ 27044 h 396648"/>
              <a:gd name="connsiteX69" fmla="*/ 144236 w 504825"/>
              <a:gd name="connsiteY69" fmla="*/ 81133 h 396648"/>
              <a:gd name="connsiteX70" fmla="*/ 136348 w 504825"/>
              <a:gd name="connsiteY70" fmla="*/ 100289 h 396648"/>
              <a:gd name="connsiteX71" fmla="*/ 117192 w 504825"/>
              <a:gd name="connsiteY71" fmla="*/ 108177 h 396648"/>
              <a:gd name="connsiteX72" fmla="*/ 27044 w 504825"/>
              <a:gd name="connsiteY72" fmla="*/ 108177 h 396648"/>
              <a:gd name="connsiteX73" fmla="*/ 7888 w 504825"/>
              <a:gd name="connsiteY73" fmla="*/ 100289 h 396648"/>
              <a:gd name="connsiteX74" fmla="*/ 0 w 504825"/>
              <a:gd name="connsiteY74" fmla="*/ 81133 h 396648"/>
              <a:gd name="connsiteX75" fmla="*/ 0 w 504825"/>
              <a:gd name="connsiteY75" fmla="*/ 27044 h 396648"/>
              <a:gd name="connsiteX76" fmla="*/ 7888 w 504825"/>
              <a:gd name="connsiteY76" fmla="*/ 7888 h 396648"/>
              <a:gd name="connsiteX77" fmla="*/ 27044 w 504825"/>
              <a:gd name="connsiteY77"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04825" h="396648">
                <a:moveTo>
                  <a:pt x="207339" y="288471"/>
                </a:moveTo>
                <a:lnTo>
                  <a:pt x="477781" y="288471"/>
                </a:lnTo>
                <a:cubicBezTo>
                  <a:pt x="485293" y="288471"/>
                  <a:pt x="491679" y="291101"/>
                  <a:pt x="496937" y="296359"/>
                </a:cubicBezTo>
                <a:cubicBezTo>
                  <a:pt x="502195" y="301618"/>
                  <a:pt x="504825" y="308003"/>
                  <a:pt x="504825" y="315516"/>
                </a:cubicBezTo>
                <a:lnTo>
                  <a:pt x="504825" y="369604"/>
                </a:lnTo>
                <a:cubicBezTo>
                  <a:pt x="504825" y="377116"/>
                  <a:pt x="502195" y="383502"/>
                  <a:pt x="496937" y="388760"/>
                </a:cubicBezTo>
                <a:cubicBezTo>
                  <a:pt x="491679" y="394019"/>
                  <a:pt x="485293" y="396648"/>
                  <a:pt x="477781" y="396648"/>
                </a:cubicBezTo>
                <a:lnTo>
                  <a:pt x="207339" y="396648"/>
                </a:lnTo>
                <a:cubicBezTo>
                  <a:pt x="199827" y="396648"/>
                  <a:pt x="193441" y="394019"/>
                  <a:pt x="188183" y="388760"/>
                </a:cubicBezTo>
                <a:cubicBezTo>
                  <a:pt x="182924" y="383502"/>
                  <a:pt x="180295" y="377116"/>
                  <a:pt x="180295" y="369604"/>
                </a:cubicBezTo>
                <a:lnTo>
                  <a:pt x="180295" y="315516"/>
                </a:lnTo>
                <a:cubicBezTo>
                  <a:pt x="180295" y="308003"/>
                  <a:pt x="182924" y="301618"/>
                  <a:pt x="188183" y="296359"/>
                </a:cubicBezTo>
                <a:cubicBezTo>
                  <a:pt x="193441" y="291101"/>
                  <a:pt x="199827" y="288471"/>
                  <a:pt x="207339" y="288471"/>
                </a:cubicBezTo>
                <a:close/>
                <a:moveTo>
                  <a:pt x="27044" y="288471"/>
                </a:moveTo>
                <a:lnTo>
                  <a:pt x="117192" y="288471"/>
                </a:lnTo>
                <a:cubicBezTo>
                  <a:pt x="124703" y="288471"/>
                  <a:pt x="131090" y="291101"/>
                  <a:pt x="136348" y="296359"/>
                </a:cubicBezTo>
                <a:cubicBezTo>
                  <a:pt x="141606" y="301618"/>
                  <a:pt x="144236" y="308003"/>
                  <a:pt x="144236" y="315516"/>
                </a:cubicBezTo>
                <a:lnTo>
                  <a:pt x="144236" y="369604"/>
                </a:lnTo>
                <a:cubicBezTo>
                  <a:pt x="144236" y="377116"/>
                  <a:pt x="141606" y="383502"/>
                  <a:pt x="136348" y="388760"/>
                </a:cubicBezTo>
                <a:cubicBezTo>
                  <a:pt x="131090" y="394019"/>
                  <a:pt x="124703" y="396648"/>
                  <a:pt x="117192" y="396648"/>
                </a:cubicBezTo>
                <a:lnTo>
                  <a:pt x="27044" y="396648"/>
                </a:lnTo>
                <a:cubicBezTo>
                  <a:pt x="19532" y="396648"/>
                  <a:pt x="13146" y="394019"/>
                  <a:pt x="7888" y="388760"/>
                </a:cubicBezTo>
                <a:cubicBezTo>
                  <a:pt x="2630" y="383502"/>
                  <a:pt x="0" y="377116"/>
                  <a:pt x="0" y="369604"/>
                </a:cubicBezTo>
                <a:lnTo>
                  <a:pt x="0" y="315516"/>
                </a:lnTo>
                <a:cubicBezTo>
                  <a:pt x="0" y="308003"/>
                  <a:pt x="2630" y="301618"/>
                  <a:pt x="7888" y="296359"/>
                </a:cubicBezTo>
                <a:cubicBezTo>
                  <a:pt x="13146" y="291101"/>
                  <a:pt x="19532" y="288471"/>
                  <a:pt x="27044" y="288471"/>
                </a:cubicBezTo>
                <a:close/>
                <a:moveTo>
                  <a:pt x="207339" y="144236"/>
                </a:moveTo>
                <a:lnTo>
                  <a:pt x="477781" y="144236"/>
                </a:lnTo>
                <a:cubicBezTo>
                  <a:pt x="485293" y="144236"/>
                  <a:pt x="491679" y="146865"/>
                  <a:pt x="496937" y="152123"/>
                </a:cubicBezTo>
                <a:cubicBezTo>
                  <a:pt x="502195" y="157382"/>
                  <a:pt x="504825" y="163768"/>
                  <a:pt x="504825" y="171280"/>
                </a:cubicBezTo>
                <a:lnTo>
                  <a:pt x="504825" y="225368"/>
                </a:lnTo>
                <a:cubicBezTo>
                  <a:pt x="504825" y="232881"/>
                  <a:pt x="502195" y="239266"/>
                  <a:pt x="496937" y="244524"/>
                </a:cubicBezTo>
                <a:cubicBezTo>
                  <a:pt x="491679" y="249783"/>
                  <a:pt x="485293" y="252412"/>
                  <a:pt x="477781" y="252412"/>
                </a:cubicBezTo>
                <a:lnTo>
                  <a:pt x="207339" y="252412"/>
                </a:lnTo>
                <a:cubicBezTo>
                  <a:pt x="199827" y="252412"/>
                  <a:pt x="193441" y="249783"/>
                  <a:pt x="188183" y="244524"/>
                </a:cubicBezTo>
                <a:cubicBezTo>
                  <a:pt x="182924" y="239266"/>
                  <a:pt x="180295" y="232881"/>
                  <a:pt x="180295" y="225368"/>
                </a:cubicBezTo>
                <a:lnTo>
                  <a:pt x="180295" y="171280"/>
                </a:lnTo>
                <a:cubicBezTo>
                  <a:pt x="180295" y="163768"/>
                  <a:pt x="182924" y="157382"/>
                  <a:pt x="188183" y="152123"/>
                </a:cubicBezTo>
                <a:cubicBezTo>
                  <a:pt x="193441" y="146865"/>
                  <a:pt x="199827" y="144236"/>
                  <a:pt x="207339" y="144236"/>
                </a:cubicBezTo>
                <a:close/>
                <a:moveTo>
                  <a:pt x="27044" y="144236"/>
                </a:moveTo>
                <a:lnTo>
                  <a:pt x="117192" y="144236"/>
                </a:lnTo>
                <a:cubicBezTo>
                  <a:pt x="124703" y="144236"/>
                  <a:pt x="131090" y="146865"/>
                  <a:pt x="136348" y="152123"/>
                </a:cubicBezTo>
                <a:cubicBezTo>
                  <a:pt x="141606" y="157382"/>
                  <a:pt x="144236" y="163768"/>
                  <a:pt x="144236" y="171280"/>
                </a:cubicBezTo>
                <a:lnTo>
                  <a:pt x="144236" y="225368"/>
                </a:lnTo>
                <a:cubicBezTo>
                  <a:pt x="144236" y="232881"/>
                  <a:pt x="141606" y="239266"/>
                  <a:pt x="136348" y="244524"/>
                </a:cubicBezTo>
                <a:cubicBezTo>
                  <a:pt x="131090" y="249783"/>
                  <a:pt x="124703" y="252412"/>
                  <a:pt x="117192" y="252412"/>
                </a:cubicBezTo>
                <a:lnTo>
                  <a:pt x="27044" y="252412"/>
                </a:lnTo>
                <a:cubicBezTo>
                  <a:pt x="19532" y="252412"/>
                  <a:pt x="13146" y="249783"/>
                  <a:pt x="7888" y="244524"/>
                </a:cubicBezTo>
                <a:cubicBezTo>
                  <a:pt x="2630" y="239266"/>
                  <a:pt x="0" y="232881"/>
                  <a:pt x="0" y="225368"/>
                </a:cubicBezTo>
                <a:lnTo>
                  <a:pt x="0" y="171280"/>
                </a:lnTo>
                <a:cubicBezTo>
                  <a:pt x="0" y="163768"/>
                  <a:pt x="2630" y="157382"/>
                  <a:pt x="7888" y="152123"/>
                </a:cubicBezTo>
                <a:cubicBezTo>
                  <a:pt x="13146" y="146865"/>
                  <a:pt x="19532" y="144236"/>
                  <a:pt x="27044" y="144236"/>
                </a:cubicBezTo>
                <a:close/>
                <a:moveTo>
                  <a:pt x="207339" y="0"/>
                </a:moveTo>
                <a:lnTo>
                  <a:pt x="477781" y="0"/>
                </a:lnTo>
                <a:cubicBezTo>
                  <a:pt x="485293" y="0"/>
                  <a:pt x="491679" y="2629"/>
                  <a:pt x="496937" y="7888"/>
                </a:cubicBezTo>
                <a:cubicBezTo>
                  <a:pt x="502195" y="13147"/>
                  <a:pt x="504825" y="19532"/>
                  <a:pt x="504825" y="27044"/>
                </a:cubicBezTo>
                <a:lnTo>
                  <a:pt x="504825" y="81133"/>
                </a:lnTo>
                <a:cubicBezTo>
                  <a:pt x="504825" y="88645"/>
                  <a:pt x="502195" y="95030"/>
                  <a:pt x="496937" y="100289"/>
                </a:cubicBezTo>
                <a:cubicBezTo>
                  <a:pt x="491679" y="105548"/>
                  <a:pt x="485293" y="108177"/>
                  <a:pt x="477781" y="108177"/>
                </a:cubicBezTo>
                <a:lnTo>
                  <a:pt x="207339" y="108177"/>
                </a:lnTo>
                <a:cubicBezTo>
                  <a:pt x="199827" y="108177"/>
                  <a:pt x="193441" y="105548"/>
                  <a:pt x="188183" y="100289"/>
                </a:cubicBezTo>
                <a:cubicBezTo>
                  <a:pt x="182924" y="95030"/>
                  <a:pt x="180295" y="88645"/>
                  <a:pt x="180295" y="81133"/>
                </a:cubicBezTo>
                <a:lnTo>
                  <a:pt x="180295" y="27044"/>
                </a:lnTo>
                <a:cubicBezTo>
                  <a:pt x="180295" y="19532"/>
                  <a:pt x="182924" y="13147"/>
                  <a:pt x="188183" y="7888"/>
                </a:cubicBezTo>
                <a:cubicBezTo>
                  <a:pt x="193441" y="2629"/>
                  <a:pt x="199827" y="0"/>
                  <a:pt x="207339" y="0"/>
                </a:cubicBezTo>
                <a:close/>
                <a:moveTo>
                  <a:pt x="27044" y="0"/>
                </a:moveTo>
                <a:lnTo>
                  <a:pt x="117192" y="0"/>
                </a:lnTo>
                <a:cubicBezTo>
                  <a:pt x="124703" y="0"/>
                  <a:pt x="131090" y="2629"/>
                  <a:pt x="136348" y="7888"/>
                </a:cubicBezTo>
                <a:cubicBezTo>
                  <a:pt x="141606" y="13147"/>
                  <a:pt x="144236" y="19532"/>
                  <a:pt x="144236" y="27044"/>
                </a:cubicBezTo>
                <a:lnTo>
                  <a:pt x="144236" y="81133"/>
                </a:lnTo>
                <a:cubicBezTo>
                  <a:pt x="144236" y="88645"/>
                  <a:pt x="141606" y="95030"/>
                  <a:pt x="136348" y="100289"/>
                </a:cubicBezTo>
                <a:cubicBezTo>
                  <a:pt x="131090" y="105548"/>
                  <a:pt x="124703" y="108177"/>
                  <a:pt x="117192" y="108177"/>
                </a:cubicBezTo>
                <a:lnTo>
                  <a:pt x="27044" y="108177"/>
                </a:lnTo>
                <a:cubicBezTo>
                  <a:pt x="19532" y="108177"/>
                  <a:pt x="13146" y="105548"/>
                  <a:pt x="7888" y="100289"/>
                </a:cubicBezTo>
                <a:cubicBezTo>
                  <a:pt x="2630" y="95030"/>
                  <a:pt x="0" y="88645"/>
                  <a:pt x="0" y="81133"/>
                </a:cubicBezTo>
                <a:lnTo>
                  <a:pt x="0" y="27044"/>
                </a:lnTo>
                <a:cubicBezTo>
                  <a:pt x="0" y="19532"/>
                  <a:pt x="2630" y="13147"/>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4" name="Freeform 303"/>
          <p:cNvSpPr/>
          <p:nvPr/>
        </p:nvSpPr>
        <p:spPr>
          <a:xfrm>
            <a:off x="4006220" y="2251133"/>
            <a:ext cx="432707" cy="504567"/>
          </a:xfrm>
          <a:custGeom>
            <a:avLst/>
            <a:gdLst/>
            <a:ahLst/>
            <a:cxnLst/>
            <a:rect l="l" t="t" r="r" b="b"/>
            <a:pathLst>
              <a:path w="432707" h="504825">
                <a:moveTo>
                  <a:pt x="27045" y="0"/>
                </a:moveTo>
                <a:lnTo>
                  <a:pt x="279456" y="0"/>
                </a:lnTo>
                <a:cubicBezTo>
                  <a:pt x="286968" y="0"/>
                  <a:pt x="295232" y="1878"/>
                  <a:pt x="304247" y="5634"/>
                </a:cubicBezTo>
                <a:cubicBezTo>
                  <a:pt x="313261" y="9390"/>
                  <a:pt x="320398" y="13898"/>
                  <a:pt x="325657" y="19156"/>
                </a:cubicBezTo>
                <a:lnTo>
                  <a:pt x="413550" y="107050"/>
                </a:lnTo>
                <a:cubicBezTo>
                  <a:pt x="418809" y="112309"/>
                  <a:pt x="423316" y="119445"/>
                  <a:pt x="427073" y="128460"/>
                </a:cubicBezTo>
                <a:cubicBezTo>
                  <a:pt x="430828" y="137475"/>
                  <a:pt x="432707" y="145738"/>
                  <a:pt x="432707" y="153250"/>
                </a:cubicBezTo>
                <a:lnTo>
                  <a:pt x="432707" y="477781"/>
                </a:lnTo>
                <a:cubicBezTo>
                  <a:pt x="432707" y="485293"/>
                  <a:pt x="430077" y="491679"/>
                  <a:pt x="424819" y="496937"/>
                </a:cubicBezTo>
                <a:cubicBezTo>
                  <a:pt x="419560" y="502196"/>
                  <a:pt x="413174" y="504825"/>
                  <a:pt x="405662" y="504825"/>
                </a:cubicBezTo>
                <a:lnTo>
                  <a:pt x="27045" y="504825"/>
                </a:lnTo>
                <a:cubicBezTo>
                  <a:pt x="19532" y="504825"/>
                  <a:pt x="13146" y="502196"/>
                  <a:pt x="7888" y="496937"/>
                </a:cubicBezTo>
                <a:cubicBezTo>
                  <a:pt x="2629" y="491679"/>
                  <a:pt x="0" y="485293"/>
                  <a:pt x="0" y="477781"/>
                </a:cubicBezTo>
                <a:lnTo>
                  <a:pt x="0" y="27044"/>
                </a:lnTo>
                <a:cubicBezTo>
                  <a:pt x="0" y="19532"/>
                  <a:pt x="2629" y="13147"/>
                  <a:pt x="7888" y="7888"/>
                </a:cubicBezTo>
                <a:cubicBezTo>
                  <a:pt x="13146" y="2629"/>
                  <a:pt x="19532" y="0"/>
                  <a:pt x="27045" y="0"/>
                </a:cubicBezTo>
                <a:close/>
                <a:moveTo>
                  <a:pt x="36059" y="36059"/>
                </a:moveTo>
                <a:lnTo>
                  <a:pt x="36059" y="468766"/>
                </a:lnTo>
                <a:lnTo>
                  <a:pt x="396647" y="468766"/>
                </a:lnTo>
                <a:lnTo>
                  <a:pt x="396647" y="180295"/>
                </a:lnTo>
                <a:lnTo>
                  <a:pt x="279456" y="180295"/>
                </a:lnTo>
                <a:cubicBezTo>
                  <a:pt x="271944" y="180295"/>
                  <a:pt x="265558" y="177665"/>
                  <a:pt x="260300" y="172407"/>
                </a:cubicBezTo>
                <a:cubicBezTo>
                  <a:pt x="255041" y="167148"/>
                  <a:pt x="252412" y="160763"/>
                  <a:pt x="252412" y="153250"/>
                </a:cubicBezTo>
                <a:lnTo>
                  <a:pt x="252412" y="36059"/>
                </a:lnTo>
                <a:lnTo>
                  <a:pt x="36059" y="36059"/>
                </a:lnTo>
                <a:close/>
                <a:moveTo>
                  <a:pt x="288471" y="38313"/>
                </a:moveTo>
                <a:lnTo>
                  <a:pt x="288471" y="144236"/>
                </a:lnTo>
                <a:lnTo>
                  <a:pt x="394394" y="144236"/>
                </a:lnTo>
                <a:cubicBezTo>
                  <a:pt x="392516" y="138789"/>
                  <a:pt x="390450" y="134939"/>
                  <a:pt x="388196" y="132686"/>
                </a:cubicBezTo>
                <a:lnTo>
                  <a:pt x="300021" y="44510"/>
                </a:lnTo>
                <a:cubicBezTo>
                  <a:pt x="297767" y="42257"/>
                  <a:pt x="293917" y="40191"/>
                  <a:pt x="288471" y="3831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5" name="Freeform 304"/>
          <p:cNvSpPr/>
          <p:nvPr/>
        </p:nvSpPr>
        <p:spPr>
          <a:xfrm>
            <a:off x="2139320" y="2287174"/>
            <a:ext cx="432707" cy="432486"/>
          </a:xfrm>
          <a:custGeom>
            <a:avLst/>
            <a:gdLst/>
            <a:ahLst/>
            <a:cxnLst/>
            <a:rect l="l" t="t" r="r" b="b"/>
            <a:pathLst>
              <a:path w="432707" h="432707">
                <a:moveTo>
                  <a:pt x="185084" y="0"/>
                </a:moveTo>
                <a:lnTo>
                  <a:pt x="247624" y="0"/>
                </a:lnTo>
                <a:cubicBezTo>
                  <a:pt x="250253" y="0"/>
                  <a:pt x="252554" y="798"/>
                  <a:pt x="254525" y="2394"/>
                </a:cubicBezTo>
                <a:cubicBezTo>
                  <a:pt x="256498" y="3991"/>
                  <a:pt x="257578" y="6010"/>
                  <a:pt x="257765" y="8451"/>
                </a:cubicBezTo>
                <a:lnTo>
                  <a:pt x="265653" y="60286"/>
                </a:lnTo>
                <a:cubicBezTo>
                  <a:pt x="274855" y="63291"/>
                  <a:pt x="283306" y="66765"/>
                  <a:pt x="291006" y="70709"/>
                </a:cubicBezTo>
                <a:lnTo>
                  <a:pt x="331010" y="40566"/>
                </a:lnTo>
                <a:cubicBezTo>
                  <a:pt x="332700" y="38876"/>
                  <a:pt x="334953" y="38031"/>
                  <a:pt x="337771" y="38031"/>
                </a:cubicBezTo>
                <a:cubicBezTo>
                  <a:pt x="340212" y="38031"/>
                  <a:pt x="342560" y="38970"/>
                  <a:pt x="344814" y="40848"/>
                </a:cubicBezTo>
                <a:cubicBezTo>
                  <a:pt x="369041" y="63197"/>
                  <a:pt x="384535" y="79161"/>
                  <a:pt x="391295" y="88739"/>
                </a:cubicBezTo>
                <a:cubicBezTo>
                  <a:pt x="392610" y="90241"/>
                  <a:pt x="393268" y="92307"/>
                  <a:pt x="393268" y="94936"/>
                </a:cubicBezTo>
                <a:cubicBezTo>
                  <a:pt x="393268" y="97190"/>
                  <a:pt x="392516" y="99350"/>
                  <a:pt x="391014" y="101416"/>
                </a:cubicBezTo>
                <a:cubicBezTo>
                  <a:pt x="388197" y="105360"/>
                  <a:pt x="383408" y="111604"/>
                  <a:pt x="376647" y="120149"/>
                </a:cubicBezTo>
                <a:cubicBezTo>
                  <a:pt x="369885" y="128695"/>
                  <a:pt x="364815" y="135315"/>
                  <a:pt x="361434" y="140010"/>
                </a:cubicBezTo>
                <a:cubicBezTo>
                  <a:pt x="366317" y="149400"/>
                  <a:pt x="370168" y="158603"/>
                  <a:pt x="372985" y="167618"/>
                </a:cubicBezTo>
                <a:lnTo>
                  <a:pt x="424537" y="175506"/>
                </a:lnTo>
                <a:cubicBezTo>
                  <a:pt x="426979" y="175881"/>
                  <a:pt x="428951" y="177055"/>
                  <a:pt x="430453" y="179027"/>
                </a:cubicBezTo>
                <a:cubicBezTo>
                  <a:pt x="431956" y="180999"/>
                  <a:pt x="432707" y="183206"/>
                  <a:pt x="432707" y="185647"/>
                </a:cubicBezTo>
                <a:lnTo>
                  <a:pt x="432707" y="248187"/>
                </a:lnTo>
                <a:cubicBezTo>
                  <a:pt x="432707" y="250440"/>
                  <a:pt x="431956" y="252600"/>
                  <a:pt x="430453" y="254666"/>
                </a:cubicBezTo>
                <a:cubicBezTo>
                  <a:pt x="428951" y="256732"/>
                  <a:pt x="427072" y="257953"/>
                  <a:pt x="424819" y="258328"/>
                </a:cubicBezTo>
                <a:lnTo>
                  <a:pt x="372703" y="266216"/>
                </a:lnTo>
                <a:cubicBezTo>
                  <a:pt x="369134" y="276358"/>
                  <a:pt x="365472" y="284903"/>
                  <a:pt x="361716" y="291852"/>
                </a:cubicBezTo>
                <a:cubicBezTo>
                  <a:pt x="368289" y="301242"/>
                  <a:pt x="378337" y="314201"/>
                  <a:pt x="391859" y="330728"/>
                </a:cubicBezTo>
                <a:cubicBezTo>
                  <a:pt x="393737" y="332982"/>
                  <a:pt x="394676" y="335329"/>
                  <a:pt x="394676" y="337771"/>
                </a:cubicBezTo>
                <a:cubicBezTo>
                  <a:pt x="394676" y="340212"/>
                  <a:pt x="393832" y="342372"/>
                  <a:pt x="392140" y="344250"/>
                </a:cubicBezTo>
                <a:cubicBezTo>
                  <a:pt x="387070" y="351199"/>
                  <a:pt x="377773" y="361340"/>
                  <a:pt x="364251" y="374675"/>
                </a:cubicBezTo>
                <a:cubicBezTo>
                  <a:pt x="350729" y="388009"/>
                  <a:pt x="341903" y="394676"/>
                  <a:pt x="337771" y="394676"/>
                </a:cubicBezTo>
                <a:cubicBezTo>
                  <a:pt x="335517" y="394676"/>
                  <a:pt x="333075" y="393831"/>
                  <a:pt x="330446" y="392141"/>
                </a:cubicBezTo>
                <a:lnTo>
                  <a:pt x="291570" y="361716"/>
                </a:lnTo>
                <a:cubicBezTo>
                  <a:pt x="283306" y="366036"/>
                  <a:pt x="274762" y="369604"/>
                  <a:pt x="265934" y="372421"/>
                </a:cubicBezTo>
                <a:cubicBezTo>
                  <a:pt x="262929" y="397963"/>
                  <a:pt x="260206" y="415429"/>
                  <a:pt x="257765" y="424819"/>
                </a:cubicBezTo>
                <a:cubicBezTo>
                  <a:pt x="256450" y="430078"/>
                  <a:pt x="253070" y="432707"/>
                  <a:pt x="247624" y="432707"/>
                </a:cubicBezTo>
                <a:lnTo>
                  <a:pt x="185084" y="432707"/>
                </a:lnTo>
                <a:cubicBezTo>
                  <a:pt x="182454" y="432707"/>
                  <a:pt x="180153" y="431909"/>
                  <a:pt x="178182" y="430313"/>
                </a:cubicBezTo>
                <a:cubicBezTo>
                  <a:pt x="176210" y="428716"/>
                  <a:pt x="175130" y="426697"/>
                  <a:pt x="174942" y="424256"/>
                </a:cubicBezTo>
                <a:lnTo>
                  <a:pt x="167054" y="372421"/>
                </a:lnTo>
                <a:cubicBezTo>
                  <a:pt x="157852" y="369416"/>
                  <a:pt x="149401" y="365942"/>
                  <a:pt x="141700" y="361998"/>
                </a:cubicBezTo>
                <a:lnTo>
                  <a:pt x="101979" y="392141"/>
                </a:lnTo>
                <a:cubicBezTo>
                  <a:pt x="100101" y="393831"/>
                  <a:pt x="97753" y="394676"/>
                  <a:pt x="94936" y="394676"/>
                </a:cubicBezTo>
                <a:cubicBezTo>
                  <a:pt x="92307" y="394676"/>
                  <a:pt x="89959" y="393643"/>
                  <a:pt x="87893" y="391577"/>
                </a:cubicBezTo>
                <a:cubicBezTo>
                  <a:pt x="64230" y="370167"/>
                  <a:pt x="48735" y="354392"/>
                  <a:pt x="41411" y="344250"/>
                </a:cubicBezTo>
                <a:cubicBezTo>
                  <a:pt x="40097" y="342372"/>
                  <a:pt x="39439" y="340212"/>
                  <a:pt x="39439" y="337771"/>
                </a:cubicBezTo>
                <a:cubicBezTo>
                  <a:pt x="39439" y="335517"/>
                  <a:pt x="40191" y="333357"/>
                  <a:pt x="41694" y="331291"/>
                </a:cubicBezTo>
                <a:cubicBezTo>
                  <a:pt x="44510" y="327347"/>
                  <a:pt x="49299" y="321103"/>
                  <a:pt x="56060" y="312558"/>
                </a:cubicBezTo>
                <a:cubicBezTo>
                  <a:pt x="62821" y="304012"/>
                  <a:pt x="67892" y="297392"/>
                  <a:pt x="71273" y="292697"/>
                </a:cubicBezTo>
                <a:cubicBezTo>
                  <a:pt x="66202" y="283307"/>
                  <a:pt x="62352" y="274010"/>
                  <a:pt x="59723" y="264808"/>
                </a:cubicBezTo>
                <a:lnTo>
                  <a:pt x="8169" y="257202"/>
                </a:lnTo>
                <a:cubicBezTo>
                  <a:pt x="5728" y="256826"/>
                  <a:pt x="3756" y="255652"/>
                  <a:pt x="2254" y="253680"/>
                </a:cubicBezTo>
                <a:cubicBezTo>
                  <a:pt x="751" y="251708"/>
                  <a:pt x="0" y="249501"/>
                  <a:pt x="0" y="247060"/>
                </a:cubicBezTo>
                <a:lnTo>
                  <a:pt x="0" y="184520"/>
                </a:lnTo>
                <a:cubicBezTo>
                  <a:pt x="0" y="182267"/>
                  <a:pt x="751" y="180107"/>
                  <a:pt x="2254" y="178041"/>
                </a:cubicBezTo>
                <a:cubicBezTo>
                  <a:pt x="3756" y="175975"/>
                  <a:pt x="5540" y="174754"/>
                  <a:pt x="7606" y="174379"/>
                </a:cubicBezTo>
                <a:lnTo>
                  <a:pt x="60004" y="166491"/>
                </a:lnTo>
                <a:cubicBezTo>
                  <a:pt x="62633" y="157852"/>
                  <a:pt x="66295" y="149213"/>
                  <a:pt x="70991" y="140573"/>
                </a:cubicBezTo>
                <a:cubicBezTo>
                  <a:pt x="63478" y="129868"/>
                  <a:pt x="53431" y="116910"/>
                  <a:pt x="40848" y="101697"/>
                </a:cubicBezTo>
                <a:cubicBezTo>
                  <a:pt x="38970" y="99444"/>
                  <a:pt x="38030" y="97190"/>
                  <a:pt x="38030" y="94936"/>
                </a:cubicBezTo>
                <a:cubicBezTo>
                  <a:pt x="38030" y="93058"/>
                  <a:pt x="38876" y="90898"/>
                  <a:pt x="40567" y="88457"/>
                </a:cubicBezTo>
                <a:cubicBezTo>
                  <a:pt x="45449" y="81696"/>
                  <a:pt x="54699" y="71601"/>
                  <a:pt x="68314" y="58173"/>
                </a:cubicBezTo>
                <a:cubicBezTo>
                  <a:pt x="81931" y="44745"/>
                  <a:pt x="90805" y="38031"/>
                  <a:pt x="94936" y="38031"/>
                </a:cubicBezTo>
                <a:cubicBezTo>
                  <a:pt x="97377" y="38031"/>
                  <a:pt x="99819" y="38970"/>
                  <a:pt x="102260" y="40848"/>
                </a:cubicBezTo>
                <a:lnTo>
                  <a:pt x="141137" y="70991"/>
                </a:lnTo>
                <a:cubicBezTo>
                  <a:pt x="149401" y="66671"/>
                  <a:pt x="157945" y="63103"/>
                  <a:pt x="166773" y="60286"/>
                </a:cubicBezTo>
                <a:cubicBezTo>
                  <a:pt x="169777" y="34744"/>
                  <a:pt x="172501" y="17278"/>
                  <a:pt x="174942" y="7888"/>
                </a:cubicBezTo>
                <a:cubicBezTo>
                  <a:pt x="176257" y="2629"/>
                  <a:pt x="179637" y="0"/>
                  <a:pt x="185084" y="0"/>
                </a:cubicBezTo>
                <a:close/>
                <a:moveTo>
                  <a:pt x="216354" y="144236"/>
                </a:moveTo>
                <a:cubicBezTo>
                  <a:pt x="196446" y="144236"/>
                  <a:pt x="179449" y="151278"/>
                  <a:pt x="165364" y="165364"/>
                </a:cubicBezTo>
                <a:cubicBezTo>
                  <a:pt x="151278" y="179449"/>
                  <a:pt x="144235" y="196446"/>
                  <a:pt x="144235" y="216354"/>
                </a:cubicBezTo>
                <a:cubicBezTo>
                  <a:pt x="144235" y="236261"/>
                  <a:pt x="151278" y="253258"/>
                  <a:pt x="165364" y="267343"/>
                </a:cubicBezTo>
                <a:cubicBezTo>
                  <a:pt x="179449" y="281429"/>
                  <a:pt x="196446" y="288471"/>
                  <a:pt x="216354" y="288471"/>
                </a:cubicBezTo>
                <a:cubicBezTo>
                  <a:pt x="236261" y="288471"/>
                  <a:pt x="253258" y="281429"/>
                  <a:pt x="267343" y="267343"/>
                </a:cubicBezTo>
                <a:cubicBezTo>
                  <a:pt x="281429" y="253258"/>
                  <a:pt x="288471" y="236261"/>
                  <a:pt x="288471" y="216354"/>
                </a:cubicBezTo>
                <a:cubicBezTo>
                  <a:pt x="288471" y="196446"/>
                  <a:pt x="281429" y="179449"/>
                  <a:pt x="267343" y="165364"/>
                </a:cubicBezTo>
                <a:cubicBezTo>
                  <a:pt x="253258" y="151278"/>
                  <a:pt x="236261" y="144236"/>
                  <a:pt x="216354"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6" name="Freeform 305"/>
          <p:cNvSpPr/>
          <p:nvPr/>
        </p:nvSpPr>
        <p:spPr>
          <a:xfrm>
            <a:off x="9130669" y="2287174"/>
            <a:ext cx="432707" cy="432486"/>
          </a:xfrm>
          <a:custGeom>
            <a:avLst/>
            <a:gdLst/>
            <a:ahLst/>
            <a:cxnLst/>
            <a:rect l="l" t="t" r="r" b="b"/>
            <a:pathLst>
              <a:path w="432707" h="432707">
                <a:moveTo>
                  <a:pt x="216353" y="0"/>
                </a:moveTo>
                <a:cubicBezTo>
                  <a:pt x="243961" y="0"/>
                  <a:pt x="270676" y="5212"/>
                  <a:pt x="296500" y="15635"/>
                </a:cubicBezTo>
                <a:cubicBezTo>
                  <a:pt x="322324" y="26058"/>
                  <a:pt x="345283" y="40754"/>
                  <a:pt x="365379" y="59723"/>
                </a:cubicBezTo>
                <a:lnTo>
                  <a:pt x="402001" y="23382"/>
                </a:lnTo>
                <a:cubicBezTo>
                  <a:pt x="407447" y="17560"/>
                  <a:pt x="414020" y="16245"/>
                  <a:pt x="421721" y="19438"/>
                </a:cubicBezTo>
                <a:cubicBezTo>
                  <a:pt x="429045" y="22631"/>
                  <a:pt x="432707" y="28171"/>
                  <a:pt x="432707" y="36059"/>
                </a:cubicBezTo>
                <a:lnTo>
                  <a:pt x="432707" y="162265"/>
                </a:lnTo>
                <a:cubicBezTo>
                  <a:pt x="432707" y="167148"/>
                  <a:pt x="430923" y="171374"/>
                  <a:pt x="427354" y="174942"/>
                </a:cubicBezTo>
                <a:cubicBezTo>
                  <a:pt x="423786" y="178510"/>
                  <a:pt x="419560" y="180295"/>
                  <a:pt x="414678" y="180295"/>
                </a:cubicBezTo>
                <a:lnTo>
                  <a:pt x="288472" y="180295"/>
                </a:lnTo>
                <a:cubicBezTo>
                  <a:pt x="280584" y="180295"/>
                  <a:pt x="275043" y="176538"/>
                  <a:pt x="271851" y="169026"/>
                </a:cubicBezTo>
                <a:cubicBezTo>
                  <a:pt x="268658" y="161702"/>
                  <a:pt x="269972" y="155222"/>
                  <a:pt x="275795" y="149588"/>
                </a:cubicBezTo>
                <a:lnTo>
                  <a:pt x="314671" y="110712"/>
                </a:lnTo>
                <a:cubicBezTo>
                  <a:pt x="286875" y="84983"/>
                  <a:pt x="254103" y="72118"/>
                  <a:pt x="216353" y="72118"/>
                </a:cubicBezTo>
                <a:cubicBezTo>
                  <a:pt x="196821" y="72118"/>
                  <a:pt x="178182" y="75921"/>
                  <a:pt x="160434" y="83527"/>
                </a:cubicBezTo>
                <a:cubicBezTo>
                  <a:pt x="142686" y="91133"/>
                  <a:pt x="127333" y="101416"/>
                  <a:pt x="114374" y="114374"/>
                </a:cubicBezTo>
                <a:cubicBezTo>
                  <a:pt x="101416" y="127333"/>
                  <a:pt x="91133" y="142686"/>
                  <a:pt x="83527" y="160434"/>
                </a:cubicBezTo>
                <a:cubicBezTo>
                  <a:pt x="75921" y="178182"/>
                  <a:pt x="72118" y="196822"/>
                  <a:pt x="72118" y="216354"/>
                </a:cubicBezTo>
                <a:cubicBezTo>
                  <a:pt x="72118" y="235885"/>
                  <a:pt x="75921" y="254525"/>
                  <a:pt x="83527" y="272273"/>
                </a:cubicBezTo>
                <a:cubicBezTo>
                  <a:pt x="91133" y="290021"/>
                  <a:pt x="101416" y="305374"/>
                  <a:pt x="114374" y="318333"/>
                </a:cubicBezTo>
                <a:cubicBezTo>
                  <a:pt x="127333" y="331291"/>
                  <a:pt x="142686" y="341574"/>
                  <a:pt x="160434" y="349180"/>
                </a:cubicBezTo>
                <a:cubicBezTo>
                  <a:pt x="178182" y="356786"/>
                  <a:pt x="196821" y="360589"/>
                  <a:pt x="216353" y="360589"/>
                </a:cubicBezTo>
                <a:cubicBezTo>
                  <a:pt x="238702" y="360589"/>
                  <a:pt x="259830" y="355706"/>
                  <a:pt x="279739" y="345940"/>
                </a:cubicBezTo>
                <a:cubicBezTo>
                  <a:pt x="299646" y="336174"/>
                  <a:pt x="316454" y="322371"/>
                  <a:pt x="330164" y="304529"/>
                </a:cubicBezTo>
                <a:cubicBezTo>
                  <a:pt x="331479" y="302651"/>
                  <a:pt x="333639" y="301524"/>
                  <a:pt x="336644" y="301148"/>
                </a:cubicBezTo>
                <a:cubicBezTo>
                  <a:pt x="339273" y="301148"/>
                  <a:pt x="341621" y="301994"/>
                  <a:pt x="343687" y="303684"/>
                </a:cubicBezTo>
                <a:lnTo>
                  <a:pt x="382281" y="342560"/>
                </a:lnTo>
                <a:cubicBezTo>
                  <a:pt x="383971" y="344062"/>
                  <a:pt x="384863" y="345987"/>
                  <a:pt x="384957" y="348335"/>
                </a:cubicBezTo>
                <a:cubicBezTo>
                  <a:pt x="385051" y="350682"/>
                  <a:pt x="384347" y="352795"/>
                  <a:pt x="382844" y="354673"/>
                </a:cubicBezTo>
                <a:cubicBezTo>
                  <a:pt x="362373" y="379464"/>
                  <a:pt x="337583" y="398667"/>
                  <a:pt x="308473" y="412283"/>
                </a:cubicBezTo>
                <a:cubicBezTo>
                  <a:pt x="279362" y="425899"/>
                  <a:pt x="248656" y="432707"/>
                  <a:pt x="216353" y="432707"/>
                </a:cubicBezTo>
                <a:cubicBezTo>
                  <a:pt x="187056" y="432707"/>
                  <a:pt x="159072" y="426979"/>
                  <a:pt x="132404" y="415523"/>
                </a:cubicBezTo>
                <a:cubicBezTo>
                  <a:pt x="105735" y="404067"/>
                  <a:pt x="82729" y="388666"/>
                  <a:pt x="63385" y="369322"/>
                </a:cubicBezTo>
                <a:cubicBezTo>
                  <a:pt x="44040" y="349978"/>
                  <a:pt x="28640" y="326972"/>
                  <a:pt x="17184" y="300303"/>
                </a:cubicBezTo>
                <a:cubicBezTo>
                  <a:pt x="5728" y="273635"/>
                  <a:pt x="0" y="245651"/>
                  <a:pt x="0" y="216354"/>
                </a:cubicBezTo>
                <a:cubicBezTo>
                  <a:pt x="0" y="187056"/>
                  <a:pt x="5728" y="159072"/>
                  <a:pt x="17184" y="132404"/>
                </a:cubicBezTo>
                <a:cubicBezTo>
                  <a:pt x="28640" y="105735"/>
                  <a:pt x="44040" y="82729"/>
                  <a:pt x="63385" y="63385"/>
                </a:cubicBezTo>
                <a:cubicBezTo>
                  <a:pt x="82729" y="44041"/>
                  <a:pt x="105735" y="28640"/>
                  <a:pt x="132404" y="17184"/>
                </a:cubicBezTo>
                <a:cubicBezTo>
                  <a:pt x="159072" y="5728"/>
                  <a:pt x="187056"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7" name="Freeform 306"/>
          <p:cNvSpPr/>
          <p:nvPr/>
        </p:nvSpPr>
        <p:spPr>
          <a:xfrm>
            <a:off x="5258554" y="2323215"/>
            <a:ext cx="512713" cy="360405"/>
          </a:xfrm>
          <a:custGeom>
            <a:avLst/>
            <a:gdLst/>
            <a:ahLst/>
            <a:cxnLst/>
            <a:rect l="l" t="t" r="r" b="b"/>
            <a:pathLst>
              <a:path w="512713" h="360589">
                <a:moveTo>
                  <a:pt x="142827" y="0"/>
                </a:moveTo>
                <a:lnTo>
                  <a:pt x="238327" y="0"/>
                </a:lnTo>
                <a:cubicBezTo>
                  <a:pt x="235886" y="0"/>
                  <a:pt x="233725" y="892"/>
                  <a:pt x="231848" y="2676"/>
                </a:cubicBezTo>
                <a:cubicBezTo>
                  <a:pt x="229970" y="4460"/>
                  <a:pt x="228937" y="6573"/>
                  <a:pt x="228749" y="9015"/>
                </a:cubicBezTo>
                <a:lnTo>
                  <a:pt x="224523" y="63103"/>
                </a:lnTo>
                <a:cubicBezTo>
                  <a:pt x="224336" y="65732"/>
                  <a:pt x="225087" y="67892"/>
                  <a:pt x="226777" y="69582"/>
                </a:cubicBezTo>
                <a:cubicBezTo>
                  <a:pt x="228467" y="71273"/>
                  <a:pt x="230533" y="72118"/>
                  <a:pt x="232975" y="72118"/>
                </a:cubicBezTo>
                <a:lnTo>
                  <a:pt x="279739" y="72118"/>
                </a:lnTo>
                <a:cubicBezTo>
                  <a:pt x="282180" y="72118"/>
                  <a:pt x="284246" y="71273"/>
                  <a:pt x="285936" y="69582"/>
                </a:cubicBezTo>
                <a:cubicBezTo>
                  <a:pt x="287626" y="67892"/>
                  <a:pt x="288377" y="65732"/>
                  <a:pt x="288190" y="63103"/>
                </a:cubicBezTo>
                <a:lnTo>
                  <a:pt x="283964" y="9015"/>
                </a:lnTo>
                <a:cubicBezTo>
                  <a:pt x="283777" y="6573"/>
                  <a:pt x="282743" y="4460"/>
                  <a:pt x="280865" y="2676"/>
                </a:cubicBezTo>
                <a:cubicBezTo>
                  <a:pt x="278987" y="892"/>
                  <a:pt x="276827" y="0"/>
                  <a:pt x="274386" y="0"/>
                </a:cubicBezTo>
                <a:lnTo>
                  <a:pt x="369885" y="0"/>
                </a:lnTo>
                <a:cubicBezTo>
                  <a:pt x="373642" y="0"/>
                  <a:pt x="377210" y="1315"/>
                  <a:pt x="380591" y="3944"/>
                </a:cubicBezTo>
                <a:cubicBezTo>
                  <a:pt x="383971" y="6573"/>
                  <a:pt x="386412" y="9672"/>
                  <a:pt x="387915" y="13240"/>
                </a:cubicBezTo>
                <a:lnTo>
                  <a:pt x="505388" y="307346"/>
                </a:lnTo>
                <a:cubicBezTo>
                  <a:pt x="510271" y="318990"/>
                  <a:pt x="512713" y="329883"/>
                  <a:pt x="512713" y="340024"/>
                </a:cubicBezTo>
                <a:cubicBezTo>
                  <a:pt x="512713" y="353734"/>
                  <a:pt x="508393" y="360589"/>
                  <a:pt x="499754" y="360589"/>
                </a:cubicBezTo>
                <a:lnTo>
                  <a:pt x="301430" y="360589"/>
                </a:lnTo>
                <a:cubicBezTo>
                  <a:pt x="303872" y="360589"/>
                  <a:pt x="305938" y="359697"/>
                  <a:pt x="307628" y="357913"/>
                </a:cubicBezTo>
                <a:cubicBezTo>
                  <a:pt x="309318" y="356129"/>
                  <a:pt x="310069" y="354016"/>
                  <a:pt x="309882" y="351574"/>
                </a:cubicBezTo>
                <a:lnTo>
                  <a:pt x="304247" y="279457"/>
                </a:lnTo>
                <a:cubicBezTo>
                  <a:pt x="304060" y="277015"/>
                  <a:pt x="303026" y="274902"/>
                  <a:pt x="301149" y="273118"/>
                </a:cubicBezTo>
                <a:cubicBezTo>
                  <a:pt x="299270" y="271334"/>
                  <a:pt x="297110" y="270442"/>
                  <a:pt x="294669" y="270442"/>
                </a:cubicBezTo>
                <a:lnTo>
                  <a:pt x="218044" y="270442"/>
                </a:lnTo>
                <a:cubicBezTo>
                  <a:pt x="215603" y="270442"/>
                  <a:pt x="213442" y="271334"/>
                  <a:pt x="211565" y="273118"/>
                </a:cubicBezTo>
                <a:cubicBezTo>
                  <a:pt x="209686" y="274902"/>
                  <a:pt x="208654" y="277015"/>
                  <a:pt x="208466" y="279457"/>
                </a:cubicBezTo>
                <a:lnTo>
                  <a:pt x="202831" y="351574"/>
                </a:lnTo>
                <a:cubicBezTo>
                  <a:pt x="202644" y="354016"/>
                  <a:pt x="203395" y="356129"/>
                  <a:pt x="205085" y="357913"/>
                </a:cubicBezTo>
                <a:cubicBezTo>
                  <a:pt x="206775" y="359697"/>
                  <a:pt x="208841" y="360589"/>
                  <a:pt x="211283" y="360589"/>
                </a:cubicBezTo>
                <a:lnTo>
                  <a:pt x="12959" y="360589"/>
                </a:lnTo>
                <a:cubicBezTo>
                  <a:pt x="4320" y="360589"/>
                  <a:pt x="0" y="353734"/>
                  <a:pt x="0" y="340024"/>
                </a:cubicBezTo>
                <a:cubicBezTo>
                  <a:pt x="0" y="329883"/>
                  <a:pt x="2441" y="318990"/>
                  <a:pt x="7324" y="307346"/>
                </a:cubicBezTo>
                <a:lnTo>
                  <a:pt x="124798" y="13240"/>
                </a:lnTo>
                <a:cubicBezTo>
                  <a:pt x="126300" y="9672"/>
                  <a:pt x="128742" y="6573"/>
                  <a:pt x="132122" y="3944"/>
                </a:cubicBezTo>
                <a:cubicBezTo>
                  <a:pt x="135503" y="1315"/>
                  <a:pt x="139071" y="0"/>
                  <a:pt x="142827" y="0"/>
                </a:cubicBezTo>
                <a:close/>
                <a:moveTo>
                  <a:pt x="230157" y="108177"/>
                </a:moveTo>
                <a:cubicBezTo>
                  <a:pt x="227716" y="108177"/>
                  <a:pt x="225556" y="109069"/>
                  <a:pt x="223678" y="110853"/>
                </a:cubicBezTo>
                <a:cubicBezTo>
                  <a:pt x="221800" y="112637"/>
                  <a:pt x="220767" y="114750"/>
                  <a:pt x="220579" y="117191"/>
                </a:cubicBezTo>
                <a:lnTo>
                  <a:pt x="213818" y="207339"/>
                </a:lnTo>
                <a:lnTo>
                  <a:pt x="213818" y="208466"/>
                </a:lnTo>
                <a:cubicBezTo>
                  <a:pt x="213631" y="210719"/>
                  <a:pt x="214381" y="212597"/>
                  <a:pt x="216072" y="214100"/>
                </a:cubicBezTo>
                <a:cubicBezTo>
                  <a:pt x="217762" y="215602"/>
                  <a:pt x="219734" y="216353"/>
                  <a:pt x="221988" y="216353"/>
                </a:cubicBezTo>
                <a:lnTo>
                  <a:pt x="290725" y="216353"/>
                </a:lnTo>
                <a:cubicBezTo>
                  <a:pt x="292979" y="216353"/>
                  <a:pt x="294951" y="215602"/>
                  <a:pt x="296641" y="214100"/>
                </a:cubicBezTo>
                <a:cubicBezTo>
                  <a:pt x="298332" y="212597"/>
                  <a:pt x="299082" y="210719"/>
                  <a:pt x="298895" y="208466"/>
                </a:cubicBezTo>
                <a:lnTo>
                  <a:pt x="298895" y="207339"/>
                </a:lnTo>
                <a:lnTo>
                  <a:pt x="292134" y="117191"/>
                </a:lnTo>
                <a:cubicBezTo>
                  <a:pt x="291946" y="114750"/>
                  <a:pt x="290913" y="112637"/>
                  <a:pt x="289035" y="110853"/>
                </a:cubicBezTo>
                <a:cubicBezTo>
                  <a:pt x="287157" y="109069"/>
                  <a:pt x="284997" y="108177"/>
                  <a:pt x="282556" y="108177"/>
                </a:cubicBezTo>
                <a:lnTo>
                  <a:pt x="230157"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9" name="Freeform 308"/>
          <p:cNvSpPr/>
          <p:nvPr/>
        </p:nvSpPr>
        <p:spPr>
          <a:xfrm>
            <a:off x="7882893" y="2323215"/>
            <a:ext cx="432707" cy="360405"/>
          </a:xfrm>
          <a:custGeom>
            <a:avLst/>
            <a:gdLst/>
            <a:ahLst/>
            <a:cxnLst/>
            <a:rect l="l" t="t" r="r" b="b"/>
            <a:pathLst>
              <a:path w="432707" h="360589">
                <a:moveTo>
                  <a:pt x="99163" y="0"/>
                </a:moveTo>
                <a:lnTo>
                  <a:pt x="333545" y="0"/>
                </a:lnTo>
                <a:cubicBezTo>
                  <a:pt x="338428" y="0"/>
                  <a:pt x="343358" y="1596"/>
                  <a:pt x="348335" y="4789"/>
                </a:cubicBezTo>
                <a:cubicBezTo>
                  <a:pt x="353312" y="7982"/>
                  <a:pt x="356739" y="11926"/>
                  <a:pt x="358618" y="16621"/>
                </a:cubicBezTo>
                <a:lnTo>
                  <a:pt x="425665" y="172125"/>
                </a:lnTo>
                <a:cubicBezTo>
                  <a:pt x="430360" y="183581"/>
                  <a:pt x="432707" y="195131"/>
                  <a:pt x="432707" y="206775"/>
                </a:cubicBezTo>
                <a:lnTo>
                  <a:pt x="432707" y="342560"/>
                </a:lnTo>
                <a:cubicBezTo>
                  <a:pt x="432707" y="347443"/>
                  <a:pt x="430923" y="351668"/>
                  <a:pt x="427355" y="355237"/>
                </a:cubicBezTo>
                <a:cubicBezTo>
                  <a:pt x="423786" y="358805"/>
                  <a:pt x="419560" y="360589"/>
                  <a:pt x="414678" y="360589"/>
                </a:cubicBezTo>
                <a:lnTo>
                  <a:pt x="18030" y="360589"/>
                </a:lnTo>
                <a:cubicBezTo>
                  <a:pt x="13146" y="360589"/>
                  <a:pt x="8921" y="358805"/>
                  <a:pt x="5353" y="355237"/>
                </a:cubicBezTo>
                <a:cubicBezTo>
                  <a:pt x="1784" y="351668"/>
                  <a:pt x="0" y="347443"/>
                  <a:pt x="0" y="342560"/>
                </a:cubicBezTo>
                <a:lnTo>
                  <a:pt x="0" y="206775"/>
                </a:lnTo>
                <a:cubicBezTo>
                  <a:pt x="0" y="195131"/>
                  <a:pt x="2348" y="183581"/>
                  <a:pt x="7043" y="172125"/>
                </a:cubicBezTo>
                <a:lnTo>
                  <a:pt x="74090" y="16621"/>
                </a:lnTo>
                <a:cubicBezTo>
                  <a:pt x="75968" y="11926"/>
                  <a:pt x="79395" y="7982"/>
                  <a:pt x="84373" y="4789"/>
                </a:cubicBezTo>
                <a:cubicBezTo>
                  <a:pt x="89349" y="1596"/>
                  <a:pt x="94279" y="0"/>
                  <a:pt x="99163" y="0"/>
                </a:cubicBezTo>
                <a:close/>
                <a:moveTo>
                  <a:pt x="116628" y="54088"/>
                </a:moveTo>
                <a:lnTo>
                  <a:pt x="56906" y="193817"/>
                </a:lnTo>
                <a:cubicBezTo>
                  <a:pt x="56717" y="194192"/>
                  <a:pt x="56483" y="194943"/>
                  <a:pt x="56201" y="196070"/>
                </a:cubicBezTo>
                <a:cubicBezTo>
                  <a:pt x="55920" y="197197"/>
                  <a:pt x="55685" y="197948"/>
                  <a:pt x="55497" y="198324"/>
                </a:cubicBezTo>
                <a:lnTo>
                  <a:pt x="144518" y="198324"/>
                </a:lnTo>
                <a:lnTo>
                  <a:pt x="171280" y="252412"/>
                </a:lnTo>
                <a:lnTo>
                  <a:pt x="261428" y="252412"/>
                </a:lnTo>
                <a:lnTo>
                  <a:pt x="288190" y="198324"/>
                </a:lnTo>
                <a:lnTo>
                  <a:pt x="377211" y="198324"/>
                </a:lnTo>
                <a:cubicBezTo>
                  <a:pt x="377022" y="197761"/>
                  <a:pt x="376788" y="197009"/>
                  <a:pt x="376506" y="196070"/>
                </a:cubicBezTo>
                <a:cubicBezTo>
                  <a:pt x="376225" y="195131"/>
                  <a:pt x="375989" y="194380"/>
                  <a:pt x="375802" y="193817"/>
                </a:cubicBezTo>
                <a:lnTo>
                  <a:pt x="316080" y="54088"/>
                </a:lnTo>
                <a:lnTo>
                  <a:pt x="116628" y="5408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0" name="Freeform 309"/>
          <p:cNvSpPr/>
          <p:nvPr/>
        </p:nvSpPr>
        <p:spPr>
          <a:xfrm>
            <a:off x="824868" y="2251130"/>
            <a:ext cx="432707" cy="468527"/>
          </a:xfrm>
          <a:custGeom>
            <a:avLst/>
            <a:gdLst>
              <a:gd name="connsiteX0" fmla="*/ 113389 w 432707"/>
              <a:gd name="connsiteY0" fmla="*/ 72681 h 468766"/>
              <a:gd name="connsiteX1" fmla="*/ 136911 w 432707"/>
              <a:gd name="connsiteY1" fmla="*/ 86767 h 468766"/>
              <a:gd name="connsiteX2" fmla="*/ 143813 w 432707"/>
              <a:gd name="connsiteY2" fmla="*/ 113388 h 468766"/>
              <a:gd name="connsiteX3" fmla="*/ 129869 w 432707"/>
              <a:gd name="connsiteY3" fmla="*/ 137193 h 468766"/>
              <a:gd name="connsiteX4" fmla="*/ 87189 w 432707"/>
              <a:gd name="connsiteY4" fmla="*/ 188183 h 468766"/>
              <a:gd name="connsiteX5" fmla="*/ 72118 w 432707"/>
              <a:gd name="connsiteY5" fmla="*/ 252413 h 468766"/>
              <a:gd name="connsiteX6" fmla="*/ 83527 w 432707"/>
              <a:gd name="connsiteY6" fmla="*/ 308332 h 468766"/>
              <a:gd name="connsiteX7" fmla="*/ 114375 w 432707"/>
              <a:gd name="connsiteY7" fmla="*/ 354392 h 468766"/>
              <a:gd name="connsiteX8" fmla="*/ 160434 w 432707"/>
              <a:gd name="connsiteY8" fmla="*/ 385239 h 468766"/>
              <a:gd name="connsiteX9" fmla="*/ 216354 w 432707"/>
              <a:gd name="connsiteY9" fmla="*/ 396648 h 468766"/>
              <a:gd name="connsiteX10" fmla="*/ 272273 w 432707"/>
              <a:gd name="connsiteY10" fmla="*/ 385239 h 468766"/>
              <a:gd name="connsiteX11" fmla="*/ 318333 w 432707"/>
              <a:gd name="connsiteY11" fmla="*/ 354392 h 468766"/>
              <a:gd name="connsiteX12" fmla="*/ 349180 w 432707"/>
              <a:gd name="connsiteY12" fmla="*/ 308332 h 468766"/>
              <a:gd name="connsiteX13" fmla="*/ 360589 w 432707"/>
              <a:gd name="connsiteY13" fmla="*/ 252413 h 468766"/>
              <a:gd name="connsiteX14" fmla="*/ 345518 w 432707"/>
              <a:gd name="connsiteY14" fmla="*/ 188183 h 468766"/>
              <a:gd name="connsiteX15" fmla="*/ 302839 w 432707"/>
              <a:gd name="connsiteY15" fmla="*/ 137193 h 468766"/>
              <a:gd name="connsiteX16" fmla="*/ 288894 w 432707"/>
              <a:gd name="connsiteY16" fmla="*/ 113388 h 468766"/>
              <a:gd name="connsiteX17" fmla="*/ 295796 w 432707"/>
              <a:gd name="connsiteY17" fmla="*/ 86767 h 468766"/>
              <a:gd name="connsiteX18" fmla="*/ 319460 w 432707"/>
              <a:gd name="connsiteY18" fmla="*/ 72681 h 468766"/>
              <a:gd name="connsiteX19" fmla="*/ 346222 w 432707"/>
              <a:gd name="connsiteY19" fmla="*/ 79724 h 468766"/>
              <a:gd name="connsiteX20" fmla="*/ 410030 w 432707"/>
              <a:gd name="connsiteY20" fmla="*/ 155786 h 468766"/>
              <a:gd name="connsiteX21" fmla="*/ 432707 w 432707"/>
              <a:gd name="connsiteY21" fmla="*/ 252413 h 468766"/>
              <a:gd name="connsiteX22" fmla="*/ 415523 w 432707"/>
              <a:gd name="connsiteY22" fmla="*/ 336362 h 468766"/>
              <a:gd name="connsiteX23" fmla="*/ 369322 w 432707"/>
              <a:gd name="connsiteY23" fmla="*/ 405381 h 468766"/>
              <a:gd name="connsiteX24" fmla="*/ 300303 w 432707"/>
              <a:gd name="connsiteY24" fmla="*/ 451582 h 468766"/>
              <a:gd name="connsiteX25" fmla="*/ 216354 w 432707"/>
              <a:gd name="connsiteY25" fmla="*/ 468766 h 468766"/>
              <a:gd name="connsiteX26" fmla="*/ 132404 w 432707"/>
              <a:gd name="connsiteY26" fmla="*/ 451582 h 468766"/>
              <a:gd name="connsiteX27" fmla="*/ 63385 w 432707"/>
              <a:gd name="connsiteY27" fmla="*/ 405381 h 468766"/>
              <a:gd name="connsiteX28" fmla="*/ 17185 w 432707"/>
              <a:gd name="connsiteY28" fmla="*/ 336362 h 468766"/>
              <a:gd name="connsiteX29" fmla="*/ 0 w 432707"/>
              <a:gd name="connsiteY29" fmla="*/ 252413 h 468766"/>
              <a:gd name="connsiteX30" fmla="*/ 22678 w 432707"/>
              <a:gd name="connsiteY30" fmla="*/ 155786 h 468766"/>
              <a:gd name="connsiteX31" fmla="*/ 86485 w 432707"/>
              <a:gd name="connsiteY31" fmla="*/ 79724 h 468766"/>
              <a:gd name="connsiteX32" fmla="*/ 113389 w 432707"/>
              <a:gd name="connsiteY32" fmla="*/ 72681 h 468766"/>
              <a:gd name="connsiteX33" fmla="*/ 216353 w 432707"/>
              <a:gd name="connsiteY33" fmla="*/ 0 h 468766"/>
              <a:gd name="connsiteX34" fmla="*/ 241707 w 432707"/>
              <a:gd name="connsiteY34" fmla="*/ 10705 h 468766"/>
              <a:gd name="connsiteX35" fmla="*/ 252412 w 432707"/>
              <a:gd name="connsiteY35" fmla="*/ 36059 h 468766"/>
              <a:gd name="connsiteX36" fmla="*/ 252412 w 432707"/>
              <a:gd name="connsiteY36" fmla="*/ 216354 h 468766"/>
              <a:gd name="connsiteX37" fmla="*/ 241707 w 432707"/>
              <a:gd name="connsiteY37" fmla="*/ 241708 h 468766"/>
              <a:gd name="connsiteX38" fmla="*/ 216353 w 432707"/>
              <a:gd name="connsiteY38" fmla="*/ 252413 h 468766"/>
              <a:gd name="connsiteX39" fmla="*/ 190999 w 432707"/>
              <a:gd name="connsiteY39" fmla="*/ 241708 h 468766"/>
              <a:gd name="connsiteX40" fmla="*/ 180294 w 432707"/>
              <a:gd name="connsiteY40" fmla="*/ 216354 h 468766"/>
              <a:gd name="connsiteX41" fmla="*/ 180294 w 432707"/>
              <a:gd name="connsiteY41" fmla="*/ 36059 h 468766"/>
              <a:gd name="connsiteX42" fmla="*/ 190999 w 432707"/>
              <a:gd name="connsiteY42" fmla="*/ 10705 h 468766"/>
              <a:gd name="connsiteX43" fmla="*/ 216353 w 432707"/>
              <a:gd name="connsiteY43"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32707" h="468766">
                <a:moveTo>
                  <a:pt x="113389" y="72681"/>
                </a:moveTo>
                <a:cubicBezTo>
                  <a:pt x="123248" y="73996"/>
                  <a:pt x="131089" y="78691"/>
                  <a:pt x="136911" y="86767"/>
                </a:cubicBezTo>
                <a:cubicBezTo>
                  <a:pt x="142921" y="94655"/>
                  <a:pt x="145222" y="103529"/>
                  <a:pt x="143813" y="113388"/>
                </a:cubicBezTo>
                <a:cubicBezTo>
                  <a:pt x="142405" y="123248"/>
                  <a:pt x="137757" y="131183"/>
                  <a:pt x="129869" y="137193"/>
                </a:cubicBezTo>
                <a:cubicBezTo>
                  <a:pt x="111463" y="151091"/>
                  <a:pt x="97237" y="168087"/>
                  <a:pt x="87189" y="188183"/>
                </a:cubicBezTo>
                <a:cubicBezTo>
                  <a:pt x="77142" y="208278"/>
                  <a:pt x="72118" y="229688"/>
                  <a:pt x="72118" y="252413"/>
                </a:cubicBezTo>
                <a:cubicBezTo>
                  <a:pt x="72118" y="271944"/>
                  <a:pt x="75921" y="290584"/>
                  <a:pt x="83527" y="308332"/>
                </a:cubicBezTo>
                <a:cubicBezTo>
                  <a:pt x="91133" y="326080"/>
                  <a:pt x="101416" y="341433"/>
                  <a:pt x="114375" y="354392"/>
                </a:cubicBezTo>
                <a:cubicBezTo>
                  <a:pt x="127333" y="367350"/>
                  <a:pt x="142686" y="377633"/>
                  <a:pt x="160434" y="385239"/>
                </a:cubicBezTo>
                <a:cubicBezTo>
                  <a:pt x="178182" y="392845"/>
                  <a:pt x="196822" y="396648"/>
                  <a:pt x="216354" y="396648"/>
                </a:cubicBezTo>
                <a:cubicBezTo>
                  <a:pt x="235886" y="396648"/>
                  <a:pt x="254526" y="392845"/>
                  <a:pt x="272273" y="385239"/>
                </a:cubicBezTo>
                <a:cubicBezTo>
                  <a:pt x="290021" y="377633"/>
                  <a:pt x="305374" y="367350"/>
                  <a:pt x="318333" y="354392"/>
                </a:cubicBezTo>
                <a:cubicBezTo>
                  <a:pt x="331292" y="341433"/>
                  <a:pt x="341574" y="326080"/>
                  <a:pt x="349180" y="308332"/>
                </a:cubicBezTo>
                <a:cubicBezTo>
                  <a:pt x="356786" y="290584"/>
                  <a:pt x="360589" y="271944"/>
                  <a:pt x="360589" y="252413"/>
                </a:cubicBezTo>
                <a:cubicBezTo>
                  <a:pt x="360589" y="229688"/>
                  <a:pt x="355565" y="208278"/>
                  <a:pt x="345518" y="188183"/>
                </a:cubicBezTo>
                <a:cubicBezTo>
                  <a:pt x="335470" y="168087"/>
                  <a:pt x="321244" y="151091"/>
                  <a:pt x="302839" y="137193"/>
                </a:cubicBezTo>
                <a:cubicBezTo>
                  <a:pt x="294951" y="131183"/>
                  <a:pt x="290303" y="123248"/>
                  <a:pt x="288894" y="113388"/>
                </a:cubicBezTo>
                <a:cubicBezTo>
                  <a:pt x="287486" y="103529"/>
                  <a:pt x="289786" y="94655"/>
                  <a:pt x="295796" y="86767"/>
                </a:cubicBezTo>
                <a:cubicBezTo>
                  <a:pt x="301618" y="78691"/>
                  <a:pt x="309506" y="73996"/>
                  <a:pt x="319460" y="72681"/>
                </a:cubicBezTo>
                <a:cubicBezTo>
                  <a:pt x="329414" y="71367"/>
                  <a:pt x="338334" y="73714"/>
                  <a:pt x="346222" y="79724"/>
                </a:cubicBezTo>
                <a:cubicBezTo>
                  <a:pt x="373642" y="100195"/>
                  <a:pt x="394911" y="125549"/>
                  <a:pt x="410030" y="155786"/>
                </a:cubicBezTo>
                <a:cubicBezTo>
                  <a:pt x="425148" y="186023"/>
                  <a:pt x="432707" y="218232"/>
                  <a:pt x="432707" y="252413"/>
                </a:cubicBezTo>
                <a:cubicBezTo>
                  <a:pt x="432707" y="281710"/>
                  <a:pt x="426979" y="309694"/>
                  <a:pt x="415523" y="336362"/>
                </a:cubicBezTo>
                <a:cubicBezTo>
                  <a:pt x="404067" y="363031"/>
                  <a:pt x="388666" y="386037"/>
                  <a:pt x="369322" y="405381"/>
                </a:cubicBezTo>
                <a:cubicBezTo>
                  <a:pt x="349978" y="424725"/>
                  <a:pt x="326972" y="440126"/>
                  <a:pt x="300303" y="451582"/>
                </a:cubicBezTo>
                <a:cubicBezTo>
                  <a:pt x="273635" y="463038"/>
                  <a:pt x="245652" y="468766"/>
                  <a:pt x="216354" y="468766"/>
                </a:cubicBezTo>
                <a:cubicBezTo>
                  <a:pt x="187056" y="468766"/>
                  <a:pt x="159073" y="463038"/>
                  <a:pt x="132404" y="451582"/>
                </a:cubicBezTo>
                <a:cubicBezTo>
                  <a:pt x="105735" y="440126"/>
                  <a:pt x="82729" y="424725"/>
                  <a:pt x="63385" y="405381"/>
                </a:cubicBezTo>
                <a:cubicBezTo>
                  <a:pt x="44041" y="386037"/>
                  <a:pt x="28641" y="363031"/>
                  <a:pt x="17185" y="336362"/>
                </a:cubicBezTo>
                <a:cubicBezTo>
                  <a:pt x="5728" y="309694"/>
                  <a:pt x="0" y="281710"/>
                  <a:pt x="0" y="252413"/>
                </a:cubicBezTo>
                <a:cubicBezTo>
                  <a:pt x="0" y="218232"/>
                  <a:pt x="7559" y="186023"/>
                  <a:pt x="22678" y="155786"/>
                </a:cubicBezTo>
                <a:cubicBezTo>
                  <a:pt x="37796" y="125549"/>
                  <a:pt x="59065" y="100195"/>
                  <a:pt x="86485" y="79724"/>
                </a:cubicBezTo>
                <a:cubicBezTo>
                  <a:pt x="94561" y="73714"/>
                  <a:pt x="103529" y="71367"/>
                  <a:pt x="113389" y="72681"/>
                </a:cubicBezTo>
                <a:close/>
                <a:moveTo>
                  <a:pt x="216353" y="0"/>
                </a:moveTo>
                <a:cubicBezTo>
                  <a:pt x="226119" y="0"/>
                  <a:pt x="234570" y="3568"/>
                  <a:pt x="241707" y="10705"/>
                </a:cubicBezTo>
                <a:cubicBezTo>
                  <a:pt x="248843" y="17842"/>
                  <a:pt x="252412" y="26293"/>
                  <a:pt x="252412" y="36059"/>
                </a:cubicBezTo>
                <a:lnTo>
                  <a:pt x="252412" y="216354"/>
                </a:lnTo>
                <a:cubicBezTo>
                  <a:pt x="252412" y="226120"/>
                  <a:pt x="248843" y="234571"/>
                  <a:pt x="241707" y="241708"/>
                </a:cubicBezTo>
                <a:cubicBezTo>
                  <a:pt x="234570" y="248844"/>
                  <a:pt x="226119" y="252413"/>
                  <a:pt x="216353" y="252413"/>
                </a:cubicBezTo>
                <a:cubicBezTo>
                  <a:pt x="206587" y="252413"/>
                  <a:pt x="198135" y="248844"/>
                  <a:pt x="190999" y="241708"/>
                </a:cubicBezTo>
                <a:cubicBezTo>
                  <a:pt x="183862" y="234571"/>
                  <a:pt x="180294" y="226120"/>
                  <a:pt x="180294" y="216354"/>
                </a:cubicBezTo>
                <a:lnTo>
                  <a:pt x="180294" y="36059"/>
                </a:lnTo>
                <a:cubicBezTo>
                  <a:pt x="180294" y="26293"/>
                  <a:pt x="183862" y="17842"/>
                  <a:pt x="190999" y="10705"/>
                </a:cubicBezTo>
                <a:cubicBezTo>
                  <a:pt x="198135" y="3568"/>
                  <a:pt x="206587"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1" name="Freeform 310"/>
          <p:cNvSpPr/>
          <p:nvPr/>
        </p:nvSpPr>
        <p:spPr>
          <a:xfrm>
            <a:off x="8511544" y="2287174"/>
            <a:ext cx="432707" cy="432486"/>
          </a:xfrm>
          <a:custGeom>
            <a:avLst/>
            <a:gdLst>
              <a:gd name="connsiteX0" fmla="*/ 162406 w 432707"/>
              <a:gd name="connsiteY0" fmla="*/ 107965 h 432707"/>
              <a:gd name="connsiteX1" fmla="*/ 171280 w 432707"/>
              <a:gd name="connsiteY1" fmla="*/ 110712 h 432707"/>
              <a:gd name="connsiteX2" fmla="*/ 324530 w 432707"/>
              <a:gd name="connsiteY2" fmla="*/ 200859 h 432707"/>
              <a:gd name="connsiteX3" fmla="*/ 333545 w 432707"/>
              <a:gd name="connsiteY3" fmla="*/ 216354 h 432707"/>
              <a:gd name="connsiteX4" fmla="*/ 324530 w 432707"/>
              <a:gd name="connsiteY4" fmla="*/ 231848 h 432707"/>
              <a:gd name="connsiteX5" fmla="*/ 171280 w 432707"/>
              <a:gd name="connsiteY5" fmla="*/ 321995 h 432707"/>
              <a:gd name="connsiteX6" fmla="*/ 162265 w 432707"/>
              <a:gd name="connsiteY6" fmla="*/ 324530 h 432707"/>
              <a:gd name="connsiteX7" fmla="*/ 153250 w 432707"/>
              <a:gd name="connsiteY7" fmla="*/ 322277 h 432707"/>
              <a:gd name="connsiteX8" fmla="*/ 144236 w 432707"/>
              <a:gd name="connsiteY8" fmla="*/ 306501 h 432707"/>
              <a:gd name="connsiteX9" fmla="*/ 144236 w 432707"/>
              <a:gd name="connsiteY9" fmla="*/ 126206 h 432707"/>
              <a:gd name="connsiteX10" fmla="*/ 153250 w 432707"/>
              <a:gd name="connsiteY10" fmla="*/ 110430 h 432707"/>
              <a:gd name="connsiteX11" fmla="*/ 162406 w 432707"/>
              <a:gd name="connsiteY11" fmla="*/ 107965 h 432707"/>
              <a:gd name="connsiteX12" fmla="*/ 216354 w 432707"/>
              <a:gd name="connsiteY12" fmla="*/ 63103 h 432707"/>
              <a:gd name="connsiteX13" fmla="*/ 139446 w 432707"/>
              <a:gd name="connsiteY13" fmla="*/ 83668 h 432707"/>
              <a:gd name="connsiteX14" fmla="*/ 83668 w 432707"/>
              <a:gd name="connsiteY14" fmla="*/ 139447 h 432707"/>
              <a:gd name="connsiteX15" fmla="*/ 63103 w 432707"/>
              <a:gd name="connsiteY15" fmla="*/ 216354 h 432707"/>
              <a:gd name="connsiteX16" fmla="*/ 83668 w 432707"/>
              <a:gd name="connsiteY16" fmla="*/ 293260 h 432707"/>
              <a:gd name="connsiteX17" fmla="*/ 139446 w 432707"/>
              <a:gd name="connsiteY17" fmla="*/ 349039 h 432707"/>
              <a:gd name="connsiteX18" fmla="*/ 216354 w 432707"/>
              <a:gd name="connsiteY18" fmla="*/ 369604 h 432707"/>
              <a:gd name="connsiteX19" fmla="*/ 293260 w 432707"/>
              <a:gd name="connsiteY19" fmla="*/ 349039 h 432707"/>
              <a:gd name="connsiteX20" fmla="*/ 349039 w 432707"/>
              <a:gd name="connsiteY20" fmla="*/ 293260 h 432707"/>
              <a:gd name="connsiteX21" fmla="*/ 369604 w 432707"/>
              <a:gd name="connsiteY21" fmla="*/ 216354 h 432707"/>
              <a:gd name="connsiteX22" fmla="*/ 349039 w 432707"/>
              <a:gd name="connsiteY22" fmla="*/ 139447 h 432707"/>
              <a:gd name="connsiteX23" fmla="*/ 293260 w 432707"/>
              <a:gd name="connsiteY23" fmla="*/ 83668 h 432707"/>
              <a:gd name="connsiteX24" fmla="*/ 216354 w 432707"/>
              <a:gd name="connsiteY24" fmla="*/ 63103 h 432707"/>
              <a:gd name="connsiteX25" fmla="*/ 216354 w 432707"/>
              <a:gd name="connsiteY25" fmla="*/ 0 h 432707"/>
              <a:gd name="connsiteX26" fmla="*/ 324952 w 432707"/>
              <a:gd name="connsiteY26" fmla="*/ 29016 h 432707"/>
              <a:gd name="connsiteX27" fmla="*/ 403691 w 432707"/>
              <a:gd name="connsiteY27" fmla="*/ 107754 h 432707"/>
              <a:gd name="connsiteX28" fmla="*/ 432707 w 432707"/>
              <a:gd name="connsiteY28" fmla="*/ 216354 h 432707"/>
              <a:gd name="connsiteX29" fmla="*/ 403691 w 432707"/>
              <a:gd name="connsiteY29" fmla="*/ 324953 h 432707"/>
              <a:gd name="connsiteX30" fmla="*/ 324952 w 432707"/>
              <a:gd name="connsiteY30" fmla="*/ 403691 h 432707"/>
              <a:gd name="connsiteX31" fmla="*/ 216354 w 432707"/>
              <a:gd name="connsiteY31" fmla="*/ 432707 h 432707"/>
              <a:gd name="connsiteX32" fmla="*/ 107754 w 432707"/>
              <a:gd name="connsiteY32" fmla="*/ 403691 h 432707"/>
              <a:gd name="connsiteX33" fmla="*/ 29016 w 432707"/>
              <a:gd name="connsiteY33" fmla="*/ 324953 h 432707"/>
              <a:gd name="connsiteX34" fmla="*/ 0 w 432707"/>
              <a:gd name="connsiteY34" fmla="*/ 216354 h 432707"/>
              <a:gd name="connsiteX35" fmla="*/ 29016 w 432707"/>
              <a:gd name="connsiteY35" fmla="*/ 107754 h 432707"/>
              <a:gd name="connsiteX36" fmla="*/ 107754 w 432707"/>
              <a:gd name="connsiteY36" fmla="*/ 29016 h 432707"/>
              <a:gd name="connsiteX37" fmla="*/ 216354 w 432707"/>
              <a:gd name="connsiteY37"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32707" h="432707">
                <a:moveTo>
                  <a:pt x="162406" y="107965"/>
                </a:moveTo>
                <a:cubicBezTo>
                  <a:pt x="165410" y="108012"/>
                  <a:pt x="168368" y="108928"/>
                  <a:pt x="171280" y="110712"/>
                </a:cubicBezTo>
                <a:lnTo>
                  <a:pt x="324530" y="200859"/>
                </a:lnTo>
                <a:cubicBezTo>
                  <a:pt x="330540" y="204240"/>
                  <a:pt x="333545" y="209405"/>
                  <a:pt x="333545" y="216354"/>
                </a:cubicBezTo>
                <a:cubicBezTo>
                  <a:pt x="333545" y="223302"/>
                  <a:pt x="330540" y="228467"/>
                  <a:pt x="324530" y="231848"/>
                </a:cubicBezTo>
                <a:lnTo>
                  <a:pt x="171280" y="321995"/>
                </a:lnTo>
                <a:cubicBezTo>
                  <a:pt x="168462" y="323685"/>
                  <a:pt x="165458" y="324530"/>
                  <a:pt x="162265" y="324530"/>
                </a:cubicBezTo>
                <a:cubicBezTo>
                  <a:pt x="159260" y="324530"/>
                  <a:pt x="156256" y="323779"/>
                  <a:pt x="153250" y="322277"/>
                </a:cubicBezTo>
                <a:cubicBezTo>
                  <a:pt x="147240" y="318708"/>
                  <a:pt x="144236" y="313450"/>
                  <a:pt x="144236" y="306501"/>
                </a:cubicBezTo>
                <a:lnTo>
                  <a:pt x="144236" y="126206"/>
                </a:lnTo>
                <a:cubicBezTo>
                  <a:pt x="144236" y="119257"/>
                  <a:pt x="147240" y="113999"/>
                  <a:pt x="153250" y="110430"/>
                </a:cubicBezTo>
                <a:cubicBezTo>
                  <a:pt x="156350" y="108740"/>
                  <a:pt x="159401" y="107918"/>
                  <a:pt x="162406" y="107965"/>
                </a:cubicBezTo>
                <a:close/>
                <a:moveTo>
                  <a:pt x="216354" y="63103"/>
                </a:moveTo>
                <a:cubicBezTo>
                  <a:pt x="188558" y="63103"/>
                  <a:pt x="162922" y="69958"/>
                  <a:pt x="139446" y="83668"/>
                </a:cubicBezTo>
                <a:cubicBezTo>
                  <a:pt x="115970" y="97378"/>
                  <a:pt x="97378" y="115971"/>
                  <a:pt x="83668" y="139447"/>
                </a:cubicBezTo>
                <a:cubicBezTo>
                  <a:pt x="69958" y="162922"/>
                  <a:pt x="63103" y="188558"/>
                  <a:pt x="63103" y="216354"/>
                </a:cubicBezTo>
                <a:cubicBezTo>
                  <a:pt x="63103" y="244149"/>
                  <a:pt x="69958" y="269785"/>
                  <a:pt x="83668" y="293260"/>
                </a:cubicBezTo>
                <a:cubicBezTo>
                  <a:pt x="97378" y="316736"/>
                  <a:pt x="115970" y="335329"/>
                  <a:pt x="139446" y="349039"/>
                </a:cubicBezTo>
                <a:cubicBezTo>
                  <a:pt x="162922" y="362749"/>
                  <a:pt x="188558" y="369604"/>
                  <a:pt x="216354" y="369604"/>
                </a:cubicBezTo>
                <a:cubicBezTo>
                  <a:pt x="244149" y="369604"/>
                  <a:pt x="269784" y="362749"/>
                  <a:pt x="293260" y="349039"/>
                </a:cubicBezTo>
                <a:cubicBezTo>
                  <a:pt x="316736" y="335329"/>
                  <a:pt x="335328" y="316736"/>
                  <a:pt x="349039" y="293260"/>
                </a:cubicBezTo>
                <a:cubicBezTo>
                  <a:pt x="362748" y="269785"/>
                  <a:pt x="369604" y="244149"/>
                  <a:pt x="369604" y="216354"/>
                </a:cubicBezTo>
                <a:cubicBezTo>
                  <a:pt x="369604" y="188558"/>
                  <a:pt x="362748" y="162922"/>
                  <a:pt x="349039" y="139447"/>
                </a:cubicBezTo>
                <a:cubicBezTo>
                  <a:pt x="335328" y="115971"/>
                  <a:pt x="316736" y="97378"/>
                  <a:pt x="293260" y="83668"/>
                </a:cubicBezTo>
                <a:cubicBezTo>
                  <a:pt x="269784" y="69958"/>
                  <a:pt x="244149" y="63103"/>
                  <a:pt x="216354" y="63103"/>
                </a:cubicBezTo>
                <a:close/>
                <a:moveTo>
                  <a:pt x="216354" y="0"/>
                </a:moveTo>
                <a:cubicBezTo>
                  <a:pt x="255604" y="0"/>
                  <a:pt x="291804" y="9672"/>
                  <a:pt x="324952" y="29016"/>
                </a:cubicBezTo>
                <a:cubicBezTo>
                  <a:pt x="358100" y="48360"/>
                  <a:pt x="384346" y="74606"/>
                  <a:pt x="403691" y="107754"/>
                </a:cubicBezTo>
                <a:cubicBezTo>
                  <a:pt x="423035" y="140902"/>
                  <a:pt x="432707" y="177102"/>
                  <a:pt x="432707" y="216354"/>
                </a:cubicBezTo>
                <a:cubicBezTo>
                  <a:pt x="432707" y="255605"/>
                  <a:pt x="423035" y="291805"/>
                  <a:pt x="403691" y="324953"/>
                </a:cubicBezTo>
                <a:cubicBezTo>
                  <a:pt x="384346" y="358101"/>
                  <a:pt x="358100" y="384347"/>
                  <a:pt x="324952" y="403691"/>
                </a:cubicBezTo>
                <a:cubicBezTo>
                  <a:pt x="291804" y="423035"/>
                  <a:pt x="255604"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2" name="Freeform 311"/>
          <p:cNvSpPr/>
          <p:nvPr/>
        </p:nvSpPr>
        <p:spPr>
          <a:xfrm>
            <a:off x="3356285" y="2322366"/>
            <a:ext cx="454179" cy="361250"/>
          </a:xfrm>
          <a:custGeom>
            <a:avLst/>
            <a:gdLst>
              <a:gd name="connsiteX0" fmla="*/ 227088 w 454178"/>
              <a:gd name="connsiteY0" fmla="*/ 72963 h 361434"/>
              <a:gd name="connsiteX1" fmla="*/ 389071 w 454178"/>
              <a:gd name="connsiteY1" fmla="*/ 206493 h 361434"/>
              <a:gd name="connsiteX2" fmla="*/ 389353 w 454178"/>
              <a:gd name="connsiteY2" fmla="*/ 208184 h 361434"/>
              <a:gd name="connsiteX3" fmla="*/ 389353 w 454178"/>
              <a:gd name="connsiteY3" fmla="*/ 343405 h 361434"/>
              <a:gd name="connsiteX4" fmla="*/ 384001 w 454178"/>
              <a:gd name="connsiteY4" fmla="*/ 356082 h 361434"/>
              <a:gd name="connsiteX5" fmla="*/ 371324 w 454178"/>
              <a:gd name="connsiteY5" fmla="*/ 361434 h 361434"/>
              <a:gd name="connsiteX6" fmla="*/ 263147 w 454178"/>
              <a:gd name="connsiteY6" fmla="*/ 361434 h 361434"/>
              <a:gd name="connsiteX7" fmla="*/ 263147 w 454178"/>
              <a:gd name="connsiteY7" fmla="*/ 253257 h 361434"/>
              <a:gd name="connsiteX8" fmla="*/ 191030 w 454178"/>
              <a:gd name="connsiteY8" fmla="*/ 253257 h 361434"/>
              <a:gd name="connsiteX9" fmla="*/ 191030 w 454178"/>
              <a:gd name="connsiteY9" fmla="*/ 361434 h 361434"/>
              <a:gd name="connsiteX10" fmla="*/ 82852 w 454178"/>
              <a:gd name="connsiteY10" fmla="*/ 361434 h 361434"/>
              <a:gd name="connsiteX11" fmla="*/ 70175 w 454178"/>
              <a:gd name="connsiteY11" fmla="*/ 356082 h 361434"/>
              <a:gd name="connsiteX12" fmla="*/ 64823 w 454178"/>
              <a:gd name="connsiteY12" fmla="*/ 343405 h 361434"/>
              <a:gd name="connsiteX13" fmla="*/ 64823 w 454178"/>
              <a:gd name="connsiteY13" fmla="*/ 208184 h 361434"/>
              <a:gd name="connsiteX14" fmla="*/ 64963 w 454178"/>
              <a:gd name="connsiteY14" fmla="*/ 207339 h 361434"/>
              <a:gd name="connsiteX15" fmla="*/ 65104 w 454178"/>
              <a:gd name="connsiteY15" fmla="*/ 206493 h 361434"/>
              <a:gd name="connsiteX16" fmla="*/ 227089 w 454178"/>
              <a:gd name="connsiteY16" fmla="*/ 0 h 361434"/>
              <a:gd name="connsiteX17" fmla="*/ 248499 w 454178"/>
              <a:gd name="connsiteY17" fmla="*/ 7324 h 361434"/>
              <a:gd name="connsiteX18" fmla="*/ 317236 w 454178"/>
              <a:gd name="connsiteY18" fmla="*/ 64793 h 361434"/>
              <a:gd name="connsiteX19" fmla="*/ 317236 w 454178"/>
              <a:gd name="connsiteY19" fmla="*/ 9860 h 361434"/>
              <a:gd name="connsiteX20" fmla="*/ 319772 w 454178"/>
              <a:gd name="connsiteY20" fmla="*/ 3380 h 361434"/>
              <a:gd name="connsiteX21" fmla="*/ 326251 w 454178"/>
              <a:gd name="connsiteY21" fmla="*/ 845 h 361434"/>
              <a:gd name="connsiteX22" fmla="*/ 380340 w 454178"/>
              <a:gd name="connsiteY22" fmla="*/ 845 h 361434"/>
              <a:gd name="connsiteX23" fmla="*/ 386819 w 454178"/>
              <a:gd name="connsiteY23" fmla="*/ 3380 h 361434"/>
              <a:gd name="connsiteX24" fmla="*/ 389354 w 454178"/>
              <a:gd name="connsiteY24" fmla="*/ 9860 h 361434"/>
              <a:gd name="connsiteX25" fmla="*/ 389354 w 454178"/>
              <a:gd name="connsiteY25" fmla="*/ 124797 h 361434"/>
              <a:gd name="connsiteX26" fmla="*/ 451049 w 454178"/>
              <a:gd name="connsiteY26" fmla="*/ 176069 h 361434"/>
              <a:gd name="connsiteX27" fmla="*/ 454147 w 454178"/>
              <a:gd name="connsiteY27" fmla="*/ 182126 h 361434"/>
              <a:gd name="connsiteX28" fmla="*/ 452176 w 454178"/>
              <a:gd name="connsiteY28" fmla="*/ 188746 h 361434"/>
              <a:gd name="connsiteX29" fmla="*/ 434709 w 454178"/>
              <a:gd name="connsiteY29" fmla="*/ 209592 h 361434"/>
              <a:gd name="connsiteX30" fmla="*/ 428794 w 454178"/>
              <a:gd name="connsiteY30" fmla="*/ 212691 h 361434"/>
              <a:gd name="connsiteX31" fmla="*/ 427949 w 454178"/>
              <a:gd name="connsiteY31" fmla="*/ 212691 h 361434"/>
              <a:gd name="connsiteX32" fmla="*/ 422032 w 454178"/>
              <a:gd name="connsiteY32" fmla="*/ 210719 h 361434"/>
              <a:gd name="connsiteX33" fmla="*/ 227089 w 454178"/>
              <a:gd name="connsiteY33" fmla="*/ 48172 h 361434"/>
              <a:gd name="connsiteX34" fmla="*/ 32145 w 454178"/>
              <a:gd name="connsiteY34" fmla="*/ 210719 h 361434"/>
              <a:gd name="connsiteX35" fmla="*/ 25385 w 454178"/>
              <a:gd name="connsiteY35" fmla="*/ 212691 h 361434"/>
              <a:gd name="connsiteX36" fmla="*/ 19469 w 454178"/>
              <a:gd name="connsiteY36" fmla="*/ 209592 h 361434"/>
              <a:gd name="connsiteX37" fmla="*/ 2003 w 454178"/>
              <a:gd name="connsiteY37" fmla="*/ 188746 h 361434"/>
              <a:gd name="connsiteX38" fmla="*/ 31 w 454178"/>
              <a:gd name="connsiteY38" fmla="*/ 182126 h 361434"/>
              <a:gd name="connsiteX39" fmla="*/ 3129 w 454178"/>
              <a:gd name="connsiteY39" fmla="*/ 176069 h 361434"/>
              <a:gd name="connsiteX40" fmla="*/ 205680 w 454178"/>
              <a:gd name="connsiteY40" fmla="*/ 7324 h 361434"/>
              <a:gd name="connsiteX41" fmla="*/ 227089 w 454178"/>
              <a:gd name="connsiteY41" fmla="*/ 0 h 361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54178" h="361434">
                <a:moveTo>
                  <a:pt x="227088" y="72963"/>
                </a:moveTo>
                <a:lnTo>
                  <a:pt x="389071" y="206493"/>
                </a:lnTo>
                <a:cubicBezTo>
                  <a:pt x="389259" y="206869"/>
                  <a:pt x="389353" y="207432"/>
                  <a:pt x="389353" y="208184"/>
                </a:cubicBezTo>
                <a:lnTo>
                  <a:pt x="389353" y="343405"/>
                </a:lnTo>
                <a:cubicBezTo>
                  <a:pt x="389353" y="348288"/>
                  <a:pt x="387570" y="352513"/>
                  <a:pt x="384001" y="356082"/>
                </a:cubicBezTo>
                <a:cubicBezTo>
                  <a:pt x="380432" y="359650"/>
                  <a:pt x="376206" y="361434"/>
                  <a:pt x="371324" y="361434"/>
                </a:cubicBezTo>
                <a:lnTo>
                  <a:pt x="263147" y="361434"/>
                </a:lnTo>
                <a:lnTo>
                  <a:pt x="263147" y="253257"/>
                </a:lnTo>
                <a:lnTo>
                  <a:pt x="191030" y="253257"/>
                </a:lnTo>
                <a:lnTo>
                  <a:pt x="191030" y="361434"/>
                </a:lnTo>
                <a:lnTo>
                  <a:pt x="82852" y="361434"/>
                </a:lnTo>
                <a:cubicBezTo>
                  <a:pt x="77970" y="361434"/>
                  <a:pt x="73744" y="359650"/>
                  <a:pt x="70175" y="356082"/>
                </a:cubicBezTo>
                <a:cubicBezTo>
                  <a:pt x="66607" y="352513"/>
                  <a:pt x="64823" y="348288"/>
                  <a:pt x="64823" y="343405"/>
                </a:cubicBezTo>
                <a:lnTo>
                  <a:pt x="64823" y="208184"/>
                </a:lnTo>
                <a:cubicBezTo>
                  <a:pt x="64823" y="207996"/>
                  <a:pt x="64870" y="207714"/>
                  <a:pt x="64963" y="207339"/>
                </a:cubicBezTo>
                <a:cubicBezTo>
                  <a:pt x="65058" y="206963"/>
                  <a:pt x="65104" y="206681"/>
                  <a:pt x="65104" y="206493"/>
                </a:cubicBezTo>
                <a:close/>
                <a:moveTo>
                  <a:pt x="227089" y="0"/>
                </a:moveTo>
                <a:cubicBezTo>
                  <a:pt x="235353" y="0"/>
                  <a:pt x="242489" y="2441"/>
                  <a:pt x="248499" y="7324"/>
                </a:cubicBezTo>
                <a:lnTo>
                  <a:pt x="317236" y="64793"/>
                </a:lnTo>
                <a:lnTo>
                  <a:pt x="317236" y="9860"/>
                </a:lnTo>
                <a:cubicBezTo>
                  <a:pt x="317236" y="7230"/>
                  <a:pt x="318081" y="5071"/>
                  <a:pt x="319772" y="3380"/>
                </a:cubicBezTo>
                <a:cubicBezTo>
                  <a:pt x="321462" y="1690"/>
                  <a:pt x="323622" y="845"/>
                  <a:pt x="326251" y="845"/>
                </a:cubicBezTo>
                <a:lnTo>
                  <a:pt x="380340" y="845"/>
                </a:lnTo>
                <a:cubicBezTo>
                  <a:pt x="382969" y="845"/>
                  <a:pt x="385128" y="1690"/>
                  <a:pt x="386819" y="3380"/>
                </a:cubicBezTo>
                <a:cubicBezTo>
                  <a:pt x="388509" y="5071"/>
                  <a:pt x="389354" y="7230"/>
                  <a:pt x="389354" y="9860"/>
                </a:cubicBezTo>
                <a:lnTo>
                  <a:pt x="389354" y="124797"/>
                </a:lnTo>
                <a:lnTo>
                  <a:pt x="451049" y="176069"/>
                </a:lnTo>
                <a:cubicBezTo>
                  <a:pt x="452926" y="177571"/>
                  <a:pt x="453961" y="179590"/>
                  <a:pt x="454147" y="182126"/>
                </a:cubicBezTo>
                <a:cubicBezTo>
                  <a:pt x="454335" y="184661"/>
                  <a:pt x="453678" y="186868"/>
                  <a:pt x="452176" y="188746"/>
                </a:cubicBezTo>
                <a:lnTo>
                  <a:pt x="434709" y="209592"/>
                </a:lnTo>
                <a:cubicBezTo>
                  <a:pt x="433207" y="211283"/>
                  <a:pt x="431235" y="212315"/>
                  <a:pt x="428794" y="212691"/>
                </a:cubicBezTo>
                <a:lnTo>
                  <a:pt x="427949" y="212691"/>
                </a:lnTo>
                <a:cubicBezTo>
                  <a:pt x="425506" y="212691"/>
                  <a:pt x="423535" y="212034"/>
                  <a:pt x="422032" y="210719"/>
                </a:cubicBezTo>
                <a:lnTo>
                  <a:pt x="227089" y="48172"/>
                </a:lnTo>
                <a:lnTo>
                  <a:pt x="32145" y="210719"/>
                </a:lnTo>
                <a:cubicBezTo>
                  <a:pt x="29892" y="212222"/>
                  <a:pt x="27638" y="212879"/>
                  <a:pt x="25385" y="212691"/>
                </a:cubicBezTo>
                <a:cubicBezTo>
                  <a:pt x="22943" y="212315"/>
                  <a:pt x="20971" y="211283"/>
                  <a:pt x="19469" y="209592"/>
                </a:cubicBezTo>
                <a:lnTo>
                  <a:pt x="2003" y="188746"/>
                </a:lnTo>
                <a:cubicBezTo>
                  <a:pt x="500" y="186868"/>
                  <a:pt x="-158" y="184661"/>
                  <a:pt x="31" y="182126"/>
                </a:cubicBezTo>
                <a:cubicBezTo>
                  <a:pt x="218" y="179590"/>
                  <a:pt x="1251" y="177571"/>
                  <a:pt x="3129" y="176069"/>
                </a:cubicBezTo>
                <a:lnTo>
                  <a:pt x="205680" y="7324"/>
                </a:lnTo>
                <a:cubicBezTo>
                  <a:pt x="211689" y="2441"/>
                  <a:pt x="218826" y="0"/>
                  <a:pt x="22708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3" name="Freeform 312"/>
          <p:cNvSpPr/>
          <p:nvPr/>
        </p:nvSpPr>
        <p:spPr>
          <a:xfrm>
            <a:off x="4625338" y="2287174"/>
            <a:ext cx="432708" cy="432486"/>
          </a:xfrm>
          <a:custGeom>
            <a:avLst/>
            <a:gdLst>
              <a:gd name="connsiteX0" fmla="*/ 225369 w 432708"/>
              <a:gd name="connsiteY0" fmla="*/ 108177 h 432707"/>
              <a:gd name="connsiteX1" fmla="*/ 243399 w 432708"/>
              <a:gd name="connsiteY1" fmla="*/ 108177 h 432707"/>
              <a:gd name="connsiteX2" fmla="*/ 249878 w 432708"/>
              <a:gd name="connsiteY2" fmla="*/ 110712 h 432707"/>
              <a:gd name="connsiteX3" fmla="*/ 252414 w 432708"/>
              <a:gd name="connsiteY3" fmla="*/ 117191 h 432707"/>
              <a:gd name="connsiteX4" fmla="*/ 252414 w 432708"/>
              <a:gd name="connsiteY4" fmla="*/ 243398 h 432707"/>
              <a:gd name="connsiteX5" fmla="*/ 249878 w 432708"/>
              <a:gd name="connsiteY5" fmla="*/ 249877 h 432707"/>
              <a:gd name="connsiteX6" fmla="*/ 243399 w 432708"/>
              <a:gd name="connsiteY6" fmla="*/ 252412 h 432707"/>
              <a:gd name="connsiteX7" fmla="*/ 153252 w 432708"/>
              <a:gd name="connsiteY7" fmla="*/ 252412 h 432707"/>
              <a:gd name="connsiteX8" fmla="*/ 146772 w 432708"/>
              <a:gd name="connsiteY8" fmla="*/ 249877 h 432707"/>
              <a:gd name="connsiteX9" fmla="*/ 144237 w 432708"/>
              <a:gd name="connsiteY9" fmla="*/ 243398 h 432707"/>
              <a:gd name="connsiteX10" fmla="*/ 144237 w 432708"/>
              <a:gd name="connsiteY10" fmla="*/ 225368 h 432707"/>
              <a:gd name="connsiteX11" fmla="*/ 146772 w 432708"/>
              <a:gd name="connsiteY11" fmla="*/ 218889 h 432707"/>
              <a:gd name="connsiteX12" fmla="*/ 153252 w 432708"/>
              <a:gd name="connsiteY12" fmla="*/ 216354 h 432707"/>
              <a:gd name="connsiteX13" fmla="*/ 216355 w 432708"/>
              <a:gd name="connsiteY13" fmla="*/ 216354 h 432707"/>
              <a:gd name="connsiteX14" fmla="*/ 216355 w 432708"/>
              <a:gd name="connsiteY14" fmla="*/ 117191 h 432707"/>
              <a:gd name="connsiteX15" fmla="*/ 218890 w 432708"/>
              <a:gd name="connsiteY15" fmla="*/ 110712 h 432707"/>
              <a:gd name="connsiteX16" fmla="*/ 225369 w 432708"/>
              <a:gd name="connsiteY16" fmla="*/ 108177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3 w 432708"/>
              <a:gd name="connsiteY20" fmla="*/ 216354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4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4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6 w 432708"/>
              <a:gd name="connsiteY38" fmla="*/ 324953 h 432707"/>
              <a:gd name="connsiteX39" fmla="*/ 0 w 432708"/>
              <a:gd name="connsiteY39" fmla="*/ 216354 h 432707"/>
              <a:gd name="connsiteX40" fmla="*/ 29016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25369" y="108177"/>
                </a:moveTo>
                <a:lnTo>
                  <a:pt x="243399" y="108177"/>
                </a:lnTo>
                <a:cubicBezTo>
                  <a:pt x="246028" y="108177"/>
                  <a:pt x="248188" y="109022"/>
                  <a:pt x="249878" y="110712"/>
                </a:cubicBezTo>
                <a:cubicBezTo>
                  <a:pt x="251568" y="112402"/>
                  <a:pt x="252414" y="114562"/>
                  <a:pt x="252414" y="117191"/>
                </a:cubicBezTo>
                <a:lnTo>
                  <a:pt x="252414" y="243398"/>
                </a:lnTo>
                <a:cubicBezTo>
                  <a:pt x="252414" y="246027"/>
                  <a:pt x="251568" y="248187"/>
                  <a:pt x="249878" y="249877"/>
                </a:cubicBezTo>
                <a:cubicBezTo>
                  <a:pt x="248188" y="251567"/>
                  <a:pt x="246028" y="252412"/>
                  <a:pt x="243399" y="252412"/>
                </a:cubicBezTo>
                <a:lnTo>
                  <a:pt x="153252" y="252412"/>
                </a:lnTo>
                <a:cubicBezTo>
                  <a:pt x="150623" y="252412"/>
                  <a:pt x="148462" y="251567"/>
                  <a:pt x="146772" y="249877"/>
                </a:cubicBezTo>
                <a:cubicBezTo>
                  <a:pt x="145082" y="248187"/>
                  <a:pt x="144237" y="246027"/>
                  <a:pt x="144237" y="243398"/>
                </a:cubicBezTo>
                <a:lnTo>
                  <a:pt x="144237" y="225368"/>
                </a:lnTo>
                <a:cubicBezTo>
                  <a:pt x="144237" y="222739"/>
                  <a:pt x="145082" y="220579"/>
                  <a:pt x="146772" y="218889"/>
                </a:cubicBezTo>
                <a:cubicBezTo>
                  <a:pt x="148462" y="217199"/>
                  <a:pt x="150623" y="216354"/>
                  <a:pt x="153252" y="216354"/>
                </a:cubicBezTo>
                <a:lnTo>
                  <a:pt x="216355" y="216354"/>
                </a:lnTo>
                <a:lnTo>
                  <a:pt x="216355" y="117191"/>
                </a:lnTo>
                <a:cubicBezTo>
                  <a:pt x="216355" y="114562"/>
                  <a:pt x="217200" y="112402"/>
                  <a:pt x="218890" y="110712"/>
                </a:cubicBezTo>
                <a:cubicBezTo>
                  <a:pt x="220581" y="109022"/>
                  <a:pt x="222740" y="108177"/>
                  <a:pt x="225369" y="108177"/>
                </a:cubicBezTo>
                <a:close/>
                <a:moveTo>
                  <a:pt x="216354" y="63103"/>
                </a:moveTo>
                <a:cubicBezTo>
                  <a:pt x="188558" y="63103"/>
                  <a:pt x="162923" y="69958"/>
                  <a:pt x="139447" y="83668"/>
                </a:cubicBezTo>
                <a:cubicBezTo>
                  <a:pt x="115971" y="97378"/>
                  <a:pt x="97378" y="115971"/>
                  <a:pt x="83668" y="139447"/>
                </a:cubicBezTo>
                <a:cubicBezTo>
                  <a:pt x="69958" y="162922"/>
                  <a:pt x="63103" y="188558"/>
                  <a:pt x="63103" y="216354"/>
                </a:cubicBezTo>
                <a:cubicBezTo>
                  <a:pt x="63103" y="244149"/>
                  <a:pt x="69958" y="269785"/>
                  <a:pt x="83668" y="293260"/>
                </a:cubicBezTo>
                <a:cubicBezTo>
                  <a:pt x="97378" y="316736"/>
                  <a:pt x="115971" y="335329"/>
                  <a:pt x="139447" y="349039"/>
                </a:cubicBezTo>
                <a:cubicBezTo>
                  <a:pt x="162923" y="362749"/>
                  <a:pt x="188558" y="369604"/>
                  <a:pt x="216354" y="369604"/>
                </a:cubicBezTo>
                <a:cubicBezTo>
                  <a:pt x="244150" y="369604"/>
                  <a:pt x="269785" y="362749"/>
                  <a:pt x="293261" y="349039"/>
                </a:cubicBezTo>
                <a:cubicBezTo>
                  <a:pt x="316737" y="335329"/>
                  <a:pt x="335330" y="316736"/>
                  <a:pt x="349039" y="293260"/>
                </a:cubicBezTo>
                <a:cubicBezTo>
                  <a:pt x="362750" y="269785"/>
                  <a:pt x="369604" y="244149"/>
                  <a:pt x="369604" y="216354"/>
                </a:cubicBezTo>
                <a:cubicBezTo>
                  <a:pt x="369604" y="188558"/>
                  <a:pt x="362750" y="162922"/>
                  <a:pt x="349039" y="139447"/>
                </a:cubicBezTo>
                <a:cubicBezTo>
                  <a:pt x="335330" y="115971"/>
                  <a:pt x="316737" y="97378"/>
                  <a:pt x="293261" y="83668"/>
                </a:cubicBezTo>
                <a:cubicBezTo>
                  <a:pt x="269785" y="69958"/>
                  <a:pt x="244150" y="63103"/>
                  <a:pt x="216354" y="63103"/>
                </a:cubicBezTo>
                <a:close/>
                <a:moveTo>
                  <a:pt x="216354" y="0"/>
                </a:moveTo>
                <a:cubicBezTo>
                  <a:pt x="255606" y="0"/>
                  <a:pt x="291806" y="9672"/>
                  <a:pt x="324953" y="29016"/>
                </a:cubicBezTo>
                <a:cubicBezTo>
                  <a:pt x="358101" y="48360"/>
                  <a:pt x="384347" y="74606"/>
                  <a:pt x="403692" y="107754"/>
                </a:cubicBezTo>
                <a:cubicBezTo>
                  <a:pt x="423036" y="140902"/>
                  <a:pt x="432708" y="177102"/>
                  <a:pt x="432708" y="216354"/>
                </a:cubicBezTo>
                <a:cubicBezTo>
                  <a:pt x="432708" y="255605"/>
                  <a:pt x="423036" y="291805"/>
                  <a:pt x="403692" y="324953"/>
                </a:cubicBezTo>
                <a:cubicBezTo>
                  <a:pt x="384347" y="358101"/>
                  <a:pt x="358101" y="384347"/>
                  <a:pt x="324953" y="403691"/>
                </a:cubicBezTo>
                <a:cubicBezTo>
                  <a:pt x="291806" y="423035"/>
                  <a:pt x="255606" y="432707"/>
                  <a:pt x="216354" y="432707"/>
                </a:cubicBezTo>
                <a:cubicBezTo>
                  <a:pt x="177102" y="432707"/>
                  <a:pt x="140902" y="423035"/>
                  <a:pt x="107755" y="403691"/>
                </a:cubicBezTo>
                <a:cubicBezTo>
                  <a:pt x="74607" y="384347"/>
                  <a:pt x="48361" y="358101"/>
                  <a:pt x="29016" y="324953"/>
                </a:cubicBezTo>
                <a:cubicBezTo>
                  <a:pt x="9673" y="291805"/>
                  <a:pt x="0" y="255605"/>
                  <a:pt x="0" y="216354"/>
                </a:cubicBezTo>
                <a:cubicBezTo>
                  <a:pt x="0" y="177102"/>
                  <a:pt x="9673" y="140902"/>
                  <a:pt x="29016" y="107754"/>
                </a:cubicBezTo>
                <a:cubicBezTo>
                  <a:pt x="48361" y="74606"/>
                  <a:pt x="74607" y="48360"/>
                  <a:pt x="107755"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4" name="Freeform 313"/>
          <p:cNvSpPr/>
          <p:nvPr/>
        </p:nvSpPr>
        <p:spPr>
          <a:xfrm>
            <a:off x="6635118" y="2287174"/>
            <a:ext cx="432707" cy="432486"/>
          </a:xfrm>
          <a:custGeom>
            <a:avLst/>
            <a:gdLst>
              <a:gd name="connsiteX0" fmla="*/ 189308 w 432707"/>
              <a:gd name="connsiteY0" fmla="*/ 108177 h 432707"/>
              <a:gd name="connsiteX1" fmla="*/ 243397 w 432707"/>
              <a:gd name="connsiteY1" fmla="*/ 108177 h 432707"/>
              <a:gd name="connsiteX2" fmla="*/ 249876 w 432707"/>
              <a:gd name="connsiteY2" fmla="*/ 110712 h 432707"/>
              <a:gd name="connsiteX3" fmla="*/ 252412 w 432707"/>
              <a:gd name="connsiteY3" fmla="*/ 117191 h 432707"/>
              <a:gd name="connsiteX4" fmla="*/ 252412 w 432707"/>
              <a:gd name="connsiteY4" fmla="*/ 216354 h 432707"/>
              <a:gd name="connsiteX5" fmla="*/ 306500 w 432707"/>
              <a:gd name="connsiteY5" fmla="*/ 216354 h 432707"/>
              <a:gd name="connsiteX6" fmla="*/ 312979 w 432707"/>
              <a:gd name="connsiteY6" fmla="*/ 218889 h 432707"/>
              <a:gd name="connsiteX7" fmla="*/ 315515 w 432707"/>
              <a:gd name="connsiteY7" fmla="*/ 225368 h 432707"/>
              <a:gd name="connsiteX8" fmla="*/ 312698 w 432707"/>
              <a:gd name="connsiteY8" fmla="*/ 232129 h 432707"/>
              <a:gd name="connsiteX9" fmla="*/ 222832 w 432707"/>
              <a:gd name="connsiteY9" fmla="*/ 321995 h 432707"/>
              <a:gd name="connsiteX10" fmla="*/ 216353 w 432707"/>
              <a:gd name="connsiteY10" fmla="*/ 324530 h 432707"/>
              <a:gd name="connsiteX11" fmla="*/ 209873 w 432707"/>
              <a:gd name="connsiteY11" fmla="*/ 321995 h 432707"/>
              <a:gd name="connsiteX12" fmla="*/ 119726 w 432707"/>
              <a:gd name="connsiteY12" fmla="*/ 231848 h 432707"/>
              <a:gd name="connsiteX13" fmla="*/ 117754 w 432707"/>
              <a:gd name="connsiteY13" fmla="*/ 221988 h 432707"/>
              <a:gd name="connsiteX14" fmla="*/ 126205 w 432707"/>
              <a:gd name="connsiteY14" fmla="*/ 216354 h 432707"/>
              <a:gd name="connsiteX15" fmla="*/ 180294 w 432707"/>
              <a:gd name="connsiteY15" fmla="*/ 216354 h 432707"/>
              <a:gd name="connsiteX16" fmla="*/ 180294 w 432707"/>
              <a:gd name="connsiteY16" fmla="*/ 117191 h 432707"/>
              <a:gd name="connsiteX17" fmla="*/ 182829 w 432707"/>
              <a:gd name="connsiteY17" fmla="*/ 110712 h 432707"/>
              <a:gd name="connsiteX18" fmla="*/ 189308 w 432707"/>
              <a:gd name="connsiteY18" fmla="*/ 108177 h 432707"/>
              <a:gd name="connsiteX19" fmla="*/ 216354 w 432707"/>
              <a:gd name="connsiteY19" fmla="*/ 63103 h 432707"/>
              <a:gd name="connsiteX20" fmla="*/ 139447 w 432707"/>
              <a:gd name="connsiteY20" fmla="*/ 83668 h 432707"/>
              <a:gd name="connsiteX21" fmla="*/ 83668 w 432707"/>
              <a:gd name="connsiteY21" fmla="*/ 139447 h 432707"/>
              <a:gd name="connsiteX22" fmla="*/ 63103 w 432707"/>
              <a:gd name="connsiteY22" fmla="*/ 216354 h 432707"/>
              <a:gd name="connsiteX23" fmla="*/ 83668 w 432707"/>
              <a:gd name="connsiteY23" fmla="*/ 293260 h 432707"/>
              <a:gd name="connsiteX24" fmla="*/ 139447 w 432707"/>
              <a:gd name="connsiteY24" fmla="*/ 349039 h 432707"/>
              <a:gd name="connsiteX25" fmla="*/ 216354 w 432707"/>
              <a:gd name="connsiteY25" fmla="*/ 369604 h 432707"/>
              <a:gd name="connsiteX26" fmla="*/ 293261 w 432707"/>
              <a:gd name="connsiteY26" fmla="*/ 349039 h 432707"/>
              <a:gd name="connsiteX27" fmla="*/ 349039 w 432707"/>
              <a:gd name="connsiteY27" fmla="*/ 293260 h 432707"/>
              <a:gd name="connsiteX28" fmla="*/ 369604 w 432707"/>
              <a:gd name="connsiteY28" fmla="*/ 216354 h 432707"/>
              <a:gd name="connsiteX29" fmla="*/ 349039 w 432707"/>
              <a:gd name="connsiteY29" fmla="*/ 139447 h 432707"/>
              <a:gd name="connsiteX30" fmla="*/ 293261 w 432707"/>
              <a:gd name="connsiteY30" fmla="*/ 83668 h 432707"/>
              <a:gd name="connsiteX31" fmla="*/ 216354 w 432707"/>
              <a:gd name="connsiteY31" fmla="*/ 63103 h 432707"/>
              <a:gd name="connsiteX32" fmla="*/ 216354 w 432707"/>
              <a:gd name="connsiteY32" fmla="*/ 0 h 432707"/>
              <a:gd name="connsiteX33" fmla="*/ 324953 w 432707"/>
              <a:gd name="connsiteY33" fmla="*/ 29016 h 432707"/>
              <a:gd name="connsiteX34" fmla="*/ 403691 w 432707"/>
              <a:gd name="connsiteY34" fmla="*/ 107754 h 432707"/>
              <a:gd name="connsiteX35" fmla="*/ 432707 w 432707"/>
              <a:gd name="connsiteY35" fmla="*/ 216354 h 432707"/>
              <a:gd name="connsiteX36" fmla="*/ 403691 w 432707"/>
              <a:gd name="connsiteY36" fmla="*/ 324953 h 432707"/>
              <a:gd name="connsiteX37" fmla="*/ 324953 w 432707"/>
              <a:gd name="connsiteY37" fmla="*/ 403691 h 432707"/>
              <a:gd name="connsiteX38" fmla="*/ 216354 w 432707"/>
              <a:gd name="connsiteY38" fmla="*/ 432707 h 432707"/>
              <a:gd name="connsiteX39" fmla="*/ 107754 w 432707"/>
              <a:gd name="connsiteY39" fmla="*/ 403691 h 432707"/>
              <a:gd name="connsiteX40" fmla="*/ 29016 w 432707"/>
              <a:gd name="connsiteY40" fmla="*/ 324953 h 432707"/>
              <a:gd name="connsiteX41" fmla="*/ 0 w 432707"/>
              <a:gd name="connsiteY41" fmla="*/ 216354 h 432707"/>
              <a:gd name="connsiteX42" fmla="*/ 29016 w 432707"/>
              <a:gd name="connsiteY42" fmla="*/ 107754 h 432707"/>
              <a:gd name="connsiteX43" fmla="*/ 107754 w 432707"/>
              <a:gd name="connsiteY43" fmla="*/ 29016 h 432707"/>
              <a:gd name="connsiteX44" fmla="*/ 216354 w 432707"/>
              <a:gd name="connsiteY4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32707" h="432707">
                <a:moveTo>
                  <a:pt x="189308" y="108177"/>
                </a:moveTo>
                <a:lnTo>
                  <a:pt x="243397" y="108177"/>
                </a:lnTo>
                <a:cubicBezTo>
                  <a:pt x="246026" y="108177"/>
                  <a:pt x="248186" y="109022"/>
                  <a:pt x="249876" y="110712"/>
                </a:cubicBezTo>
                <a:cubicBezTo>
                  <a:pt x="251567" y="112402"/>
                  <a:pt x="252412" y="114562"/>
                  <a:pt x="252412" y="117191"/>
                </a:cubicBezTo>
                <a:lnTo>
                  <a:pt x="252412" y="216354"/>
                </a:lnTo>
                <a:lnTo>
                  <a:pt x="306500" y="216354"/>
                </a:lnTo>
                <a:cubicBezTo>
                  <a:pt x="309129" y="216354"/>
                  <a:pt x="311289" y="217199"/>
                  <a:pt x="312979" y="218889"/>
                </a:cubicBezTo>
                <a:cubicBezTo>
                  <a:pt x="314670" y="220579"/>
                  <a:pt x="315515" y="222739"/>
                  <a:pt x="315515" y="225368"/>
                </a:cubicBezTo>
                <a:cubicBezTo>
                  <a:pt x="315515" y="227622"/>
                  <a:pt x="314576" y="229876"/>
                  <a:pt x="312698" y="232129"/>
                </a:cubicBezTo>
                <a:lnTo>
                  <a:pt x="222832" y="321995"/>
                </a:lnTo>
                <a:cubicBezTo>
                  <a:pt x="220766" y="323685"/>
                  <a:pt x="218607" y="324530"/>
                  <a:pt x="216353" y="324530"/>
                </a:cubicBezTo>
                <a:cubicBezTo>
                  <a:pt x="214099" y="324530"/>
                  <a:pt x="211939" y="323685"/>
                  <a:pt x="209873" y="321995"/>
                </a:cubicBezTo>
                <a:lnTo>
                  <a:pt x="119726" y="231848"/>
                </a:lnTo>
                <a:cubicBezTo>
                  <a:pt x="116909" y="228843"/>
                  <a:pt x="116251" y="225556"/>
                  <a:pt x="117754" y="221988"/>
                </a:cubicBezTo>
                <a:cubicBezTo>
                  <a:pt x="119256" y="218232"/>
                  <a:pt x="122074" y="216354"/>
                  <a:pt x="126205" y="216354"/>
                </a:cubicBezTo>
                <a:lnTo>
                  <a:pt x="180294" y="216354"/>
                </a:lnTo>
                <a:lnTo>
                  <a:pt x="180294" y="117191"/>
                </a:lnTo>
                <a:cubicBezTo>
                  <a:pt x="180294" y="114562"/>
                  <a:pt x="181139" y="112402"/>
                  <a:pt x="182829" y="110712"/>
                </a:cubicBezTo>
                <a:cubicBezTo>
                  <a:pt x="184520" y="109022"/>
                  <a:pt x="186679" y="108177"/>
                  <a:pt x="189308" y="108177"/>
                </a:cubicBezTo>
                <a:close/>
                <a:moveTo>
                  <a:pt x="216354" y="63103"/>
                </a:moveTo>
                <a:cubicBezTo>
                  <a:pt x="188558" y="63103"/>
                  <a:pt x="162922" y="69958"/>
                  <a:pt x="139447" y="83668"/>
                </a:cubicBezTo>
                <a:cubicBezTo>
                  <a:pt x="115971" y="97378"/>
                  <a:pt x="97378" y="115971"/>
                  <a:pt x="83668" y="139447"/>
                </a:cubicBezTo>
                <a:cubicBezTo>
                  <a:pt x="69958" y="162922"/>
                  <a:pt x="63103" y="188558"/>
                  <a:pt x="63103" y="216354"/>
                </a:cubicBezTo>
                <a:cubicBezTo>
                  <a:pt x="63103" y="244149"/>
                  <a:pt x="69958" y="269785"/>
                  <a:pt x="83668" y="293260"/>
                </a:cubicBezTo>
                <a:cubicBezTo>
                  <a:pt x="97378" y="316736"/>
                  <a:pt x="115971" y="335329"/>
                  <a:pt x="139447" y="349039"/>
                </a:cubicBezTo>
                <a:cubicBezTo>
                  <a:pt x="162922" y="362749"/>
                  <a:pt x="188558" y="369604"/>
                  <a:pt x="216354" y="369604"/>
                </a:cubicBezTo>
                <a:cubicBezTo>
                  <a:pt x="244149" y="369604"/>
                  <a:pt x="269785" y="362749"/>
                  <a:pt x="293261" y="349039"/>
                </a:cubicBezTo>
                <a:cubicBezTo>
                  <a:pt x="316736" y="335329"/>
                  <a:pt x="335329" y="316736"/>
                  <a:pt x="349039" y="293260"/>
                </a:cubicBezTo>
                <a:cubicBezTo>
                  <a:pt x="362749" y="269785"/>
                  <a:pt x="369604" y="244149"/>
                  <a:pt x="369604" y="216354"/>
                </a:cubicBezTo>
                <a:cubicBezTo>
                  <a:pt x="369604" y="188558"/>
                  <a:pt x="362749" y="162922"/>
                  <a:pt x="349039" y="139447"/>
                </a:cubicBezTo>
                <a:cubicBezTo>
                  <a:pt x="335329" y="115971"/>
                  <a:pt x="316736"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5" name="Freeform 314"/>
          <p:cNvSpPr/>
          <p:nvPr/>
        </p:nvSpPr>
        <p:spPr>
          <a:xfrm>
            <a:off x="7254244" y="2287174"/>
            <a:ext cx="432707" cy="432486"/>
          </a:xfrm>
          <a:custGeom>
            <a:avLst/>
            <a:gdLst>
              <a:gd name="connsiteX0" fmla="*/ 216353 w 432707"/>
              <a:gd name="connsiteY0" fmla="*/ 108177 h 432707"/>
              <a:gd name="connsiteX1" fmla="*/ 222833 w 432707"/>
              <a:gd name="connsiteY1" fmla="*/ 110712 h 432707"/>
              <a:gd name="connsiteX2" fmla="*/ 312980 w 432707"/>
              <a:gd name="connsiteY2" fmla="*/ 200859 h 432707"/>
              <a:gd name="connsiteX3" fmla="*/ 314952 w 432707"/>
              <a:gd name="connsiteY3" fmla="*/ 210719 h 432707"/>
              <a:gd name="connsiteX4" fmla="*/ 306500 w 432707"/>
              <a:gd name="connsiteY4" fmla="*/ 216354 h 432707"/>
              <a:gd name="connsiteX5" fmla="*/ 252413 w 432707"/>
              <a:gd name="connsiteY5" fmla="*/ 216354 h 432707"/>
              <a:gd name="connsiteX6" fmla="*/ 252413 w 432707"/>
              <a:gd name="connsiteY6" fmla="*/ 315516 h 432707"/>
              <a:gd name="connsiteX7" fmla="*/ 249877 w 432707"/>
              <a:gd name="connsiteY7" fmla="*/ 321995 h 432707"/>
              <a:gd name="connsiteX8" fmla="*/ 243397 w 432707"/>
              <a:gd name="connsiteY8" fmla="*/ 324530 h 432707"/>
              <a:gd name="connsiteX9" fmla="*/ 189309 w 432707"/>
              <a:gd name="connsiteY9" fmla="*/ 324530 h 432707"/>
              <a:gd name="connsiteX10" fmla="*/ 182830 w 432707"/>
              <a:gd name="connsiteY10" fmla="*/ 321995 h 432707"/>
              <a:gd name="connsiteX11" fmla="*/ 180294 w 432707"/>
              <a:gd name="connsiteY11" fmla="*/ 315516 h 432707"/>
              <a:gd name="connsiteX12" fmla="*/ 180294 w 432707"/>
              <a:gd name="connsiteY12" fmla="*/ 216354 h 432707"/>
              <a:gd name="connsiteX13" fmla="*/ 126206 w 432707"/>
              <a:gd name="connsiteY13" fmla="*/ 216354 h 432707"/>
              <a:gd name="connsiteX14" fmla="*/ 119726 w 432707"/>
              <a:gd name="connsiteY14" fmla="*/ 213818 h 432707"/>
              <a:gd name="connsiteX15" fmla="*/ 117191 w 432707"/>
              <a:gd name="connsiteY15" fmla="*/ 207339 h 432707"/>
              <a:gd name="connsiteX16" fmla="*/ 120008 w 432707"/>
              <a:gd name="connsiteY16" fmla="*/ 200578 h 432707"/>
              <a:gd name="connsiteX17" fmla="*/ 209874 w 432707"/>
              <a:gd name="connsiteY17" fmla="*/ 110712 h 432707"/>
              <a:gd name="connsiteX18" fmla="*/ 216353 w 432707"/>
              <a:gd name="connsiteY18" fmla="*/ 108177 h 432707"/>
              <a:gd name="connsiteX19" fmla="*/ 216353 w 432707"/>
              <a:gd name="connsiteY19" fmla="*/ 63103 h 432707"/>
              <a:gd name="connsiteX20" fmla="*/ 139446 w 432707"/>
              <a:gd name="connsiteY20" fmla="*/ 83668 h 432707"/>
              <a:gd name="connsiteX21" fmla="*/ 83668 w 432707"/>
              <a:gd name="connsiteY21" fmla="*/ 139447 h 432707"/>
              <a:gd name="connsiteX22" fmla="*/ 63103 w 432707"/>
              <a:gd name="connsiteY22" fmla="*/ 216354 h 432707"/>
              <a:gd name="connsiteX23" fmla="*/ 83668 w 432707"/>
              <a:gd name="connsiteY23" fmla="*/ 293260 h 432707"/>
              <a:gd name="connsiteX24" fmla="*/ 139446 w 432707"/>
              <a:gd name="connsiteY24" fmla="*/ 349039 h 432707"/>
              <a:gd name="connsiteX25" fmla="*/ 216353 w 432707"/>
              <a:gd name="connsiteY25" fmla="*/ 369604 h 432707"/>
              <a:gd name="connsiteX26" fmla="*/ 293260 w 432707"/>
              <a:gd name="connsiteY26" fmla="*/ 349039 h 432707"/>
              <a:gd name="connsiteX27" fmla="*/ 349039 w 432707"/>
              <a:gd name="connsiteY27" fmla="*/ 293260 h 432707"/>
              <a:gd name="connsiteX28" fmla="*/ 369604 w 432707"/>
              <a:gd name="connsiteY28" fmla="*/ 216354 h 432707"/>
              <a:gd name="connsiteX29" fmla="*/ 349039 w 432707"/>
              <a:gd name="connsiteY29" fmla="*/ 139447 h 432707"/>
              <a:gd name="connsiteX30" fmla="*/ 293260 w 432707"/>
              <a:gd name="connsiteY30" fmla="*/ 83668 h 432707"/>
              <a:gd name="connsiteX31" fmla="*/ 216353 w 432707"/>
              <a:gd name="connsiteY31" fmla="*/ 63103 h 432707"/>
              <a:gd name="connsiteX32" fmla="*/ 216353 w 432707"/>
              <a:gd name="connsiteY32" fmla="*/ 0 h 432707"/>
              <a:gd name="connsiteX33" fmla="*/ 324953 w 432707"/>
              <a:gd name="connsiteY33" fmla="*/ 29016 h 432707"/>
              <a:gd name="connsiteX34" fmla="*/ 403690 w 432707"/>
              <a:gd name="connsiteY34" fmla="*/ 107754 h 432707"/>
              <a:gd name="connsiteX35" fmla="*/ 432707 w 432707"/>
              <a:gd name="connsiteY35" fmla="*/ 216354 h 432707"/>
              <a:gd name="connsiteX36" fmla="*/ 403690 w 432707"/>
              <a:gd name="connsiteY36" fmla="*/ 324953 h 432707"/>
              <a:gd name="connsiteX37" fmla="*/ 324953 w 432707"/>
              <a:gd name="connsiteY37" fmla="*/ 403691 h 432707"/>
              <a:gd name="connsiteX38" fmla="*/ 216353 w 432707"/>
              <a:gd name="connsiteY38" fmla="*/ 432707 h 432707"/>
              <a:gd name="connsiteX39" fmla="*/ 107754 w 432707"/>
              <a:gd name="connsiteY39" fmla="*/ 403691 h 432707"/>
              <a:gd name="connsiteX40" fmla="*/ 29016 w 432707"/>
              <a:gd name="connsiteY40" fmla="*/ 324953 h 432707"/>
              <a:gd name="connsiteX41" fmla="*/ 0 w 432707"/>
              <a:gd name="connsiteY41" fmla="*/ 216354 h 432707"/>
              <a:gd name="connsiteX42" fmla="*/ 29016 w 432707"/>
              <a:gd name="connsiteY42" fmla="*/ 107754 h 432707"/>
              <a:gd name="connsiteX43" fmla="*/ 107754 w 432707"/>
              <a:gd name="connsiteY43" fmla="*/ 29016 h 432707"/>
              <a:gd name="connsiteX44" fmla="*/ 216353 w 432707"/>
              <a:gd name="connsiteY4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32707" h="432707">
                <a:moveTo>
                  <a:pt x="216353" y="108177"/>
                </a:moveTo>
                <a:cubicBezTo>
                  <a:pt x="218607" y="108177"/>
                  <a:pt x="220767" y="109022"/>
                  <a:pt x="222833" y="110712"/>
                </a:cubicBezTo>
                <a:lnTo>
                  <a:pt x="312980" y="200859"/>
                </a:lnTo>
                <a:cubicBezTo>
                  <a:pt x="315797" y="203864"/>
                  <a:pt x="316455" y="207151"/>
                  <a:pt x="314952" y="210719"/>
                </a:cubicBezTo>
                <a:cubicBezTo>
                  <a:pt x="313450" y="214475"/>
                  <a:pt x="310633" y="216354"/>
                  <a:pt x="306500" y="216354"/>
                </a:cubicBezTo>
                <a:lnTo>
                  <a:pt x="252413" y="216354"/>
                </a:lnTo>
                <a:lnTo>
                  <a:pt x="252413" y="315516"/>
                </a:lnTo>
                <a:cubicBezTo>
                  <a:pt x="252413" y="318145"/>
                  <a:pt x="251567" y="320305"/>
                  <a:pt x="249877" y="321995"/>
                </a:cubicBezTo>
                <a:cubicBezTo>
                  <a:pt x="248187" y="323685"/>
                  <a:pt x="246027" y="324530"/>
                  <a:pt x="243397" y="324530"/>
                </a:cubicBezTo>
                <a:lnTo>
                  <a:pt x="189309" y="324530"/>
                </a:lnTo>
                <a:cubicBezTo>
                  <a:pt x="186680" y="324530"/>
                  <a:pt x="184520" y="323685"/>
                  <a:pt x="182830" y="321995"/>
                </a:cubicBezTo>
                <a:cubicBezTo>
                  <a:pt x="181140" y="320305"/>
                  <a:pt x="180294" y="318145"/>
                  <a:pt x="180294" y="315516"/>
                </a:cubicBezTo>
                <a:lnTo>
                  <a:pt x="180294" y="216354"/>
                </a:lnTo>
                <a:lnTo>
                  <a:pt x="126206" y="216354"/>
                </a:lnTo>
                <a:cubicBezTo>
                  <a:pt x="123577" y="216354"/>
                  <a:pt x="121417" y="215508"/>
                  <a:pt x="119726" y="213818"/>
                </a:cubicBezTo>
                <a:cubicBezTo>
                  <a:pt x="118036" y="212128"/>
                  <a:pt x="117191" y="209968"/>
                  <a:pt x="117191" y="207339"/>
                </a:cubicBezTo>
                <a:cubicBezTo>
                  <a:pt x="117191" y="205085"/>
                  <a:pt x="118131" y="202831"/>
                  <a:pt x="120008" y="200578"/>
                </a:cubicBezTo>
                <a:lnTo>
                  <a:pt x="209874" y="110712"/>
                </a:lnTo>
                <a:cubicBezTo>
                  <a:pt x="211940" y="109022"/>
                  <a:pt x="214100" y="108177"/>
                  <a:pt x="216353" y="108177"/>
                </a:cubicBezTo>
                <a:close/>
                <a:moveTo>
                  <a:pt x="216353" y="63103"/>
                </a:moveTo>
                <a:cubicBezTo>
                  <a:pt x="188558" y="63103"/>
                  <a:pt x="162923" y="69958"/>
                  <a:pt x="139446" y="83668"/>
                </a:cubicBezTo>
                <a:cubicBezTo>
                  <a:pt x="115971" y="97378"/>
                  <a:pt x="97378" y="115971"/>
                  <a:pt x="83668" y="139447"/>
                </a:cubicBezTo>
                <a:cubicBezTo>
                  <a:pt x="69958" y="162922"/>
                  <a:pt x="63103" y="188558"/>
                  <a:pt x="63103" y="216354"/>
                </a:cubicBezTo>
                <a:cubicBezTo>
                  <a:pt x="63103" y="244149"/>
                  <a:pt x="69958" y="269785"/>
                  <a:pt x="83668" y="293260"/>
                </a:cubicBezTo>
                <a:cubicBezTo>
                  <a:pt x="97378" y="316736"/>
                  <a:pt x="115971" y="335329"/>
                  <a:pt x="139446" y="349039"/>
                </a:cubicBezTo>
                <a:cubicBezTo>
                  <a:pt x="162923" y="362749"/>
                  <a:pt x="188558" y="369604"/>
                  <a:pt x="216353" y="369604"/>
                </a:cubicBezTo>
                <a:cubicBezTo>
                  <a:pt x="244149" y="369604"/>
                  <a:pt x="269785" y="362749"/>
                  <a:pt x="293260" y="349039"/>
                </a:cubicBezTo>
                <a:cubicBezTo>
                  <a:pt x="316736" y="335329"/>
                  <a:pt x="335329" y="316736"/>
                  <a:pt x="349039" y="293260"/>
                </a:cubicBezTo>
                <a:cubicBezTo>
                  <a:pt x="362749" y="269785"/>
                  <a:pt x="369604" y="244149"/>
                  <a:pt x="369604" y="216354"/>
                </a:cubicBezTo>
                <a:cubicBezTo>
                  <a:pt x="369604" y="188558"/>
                  <a:pt x="362749" y="162922"/>
                  <a:pt x="349039" y="139447"/>
                </a:cubicBezTo>
                <a:cubicBezTo>
                  <a:pt x="335329" y="115971"/>
                  <a:pt x="316736" y="97378"/>
                  <a:pt x="293260" y="83668"/>
                </a:cubicBezTo>
                <a:cubicBezTo>
                  <a:pt x="269785" y="69958"/>
                  <a:pt x="244149" y="63103"/>
                  <a:pt x="216353" y="63103"/>
                </a:cubicBezTo>
                <a:close/>
                <a:moveTo>
                  <a:pt x="216353" y="0"/>
                </a:moveTo>
                <a:cubicBezTo>
                  <a:pt x="255605" y="0"/>
                  <a:pt x="291805" y="9672"/>
                  <a:pt x="324953" y="29016"/>
                </a:cubicBezTo>
                <a:cubicBezTo>
                  <a:pt x="358101" y="48360"/>
                  <a:pt x="384347" y="74606"/>
                  <a:pt x="403690" y="107754"/>
                </a:cubicBezTo>
                <a:cubicBezTo>
                  <a:pt x="423035" y="140902"/>
                  <a:pt x="432707" y="177102"/>
                  <a:pt x="432707" y="216354"/>
                </a:cubicBezTo>
                <a:cubicBezTo>
                  <a:pt x="432707" y="255605"/>
                  <a:pt x="423035" y="291805"/>
                  <a:pt x="403690"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7" y="384347"/>
                  <a:pt x="48360" y="358101"/>
                  <a:pt x="29016" y="324953"/>
                </a:cubicBezTo>
                <a:cubicBezTo>
                  <a:pt x="9672" y="291805"/>
                  <a:pt x="0" y="255605"/>
                  <a:pt x="0" y="216354"/>
                </a:cubicBezTo>
                <a:cubicBezTo>
                  <a:pt x="0" y="177102"/>
                  <a:pt x="9672" y="140902"/>
                  <a:pt x="29016" y="107754"/>
                </a:cubicBezTo>
                <a:cubicBezTo>
                  <a:pt x="48360" y="74606"/>
                  <a:pt x="74607" y="48360"/>
                  <a:pt x="107754" y="29016"/>
                </a:cubicBezTo>
                <a:cubicBezTo>
                  <a:pt x="140902" y="9672"/>
                  <a:pt x="177102"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9" name="Freeform 318"/>
          <p:cNvSpPr/>
          <p:nvPr/>
        </p:nvSpPr>
        <p:spPr>
          <a:xfrm>
            <a:off x="2758444" y="2287174"/>
            <a:ext cx="396649" cy="432486"/>
          </a:xfrm>
          <a:custGeom>
            <a:avLst/>
            <a:gdLst>
              <a:gd name="connsiteX0" fmla="*/ 261426 w 396649"/>
              <a:gd name="connsiteY0" fmla="*/ 162265 h 432707"/>
              <a:gd name="connsiteX1" fmla="*/ 279456 w 396649"/>
              <a:gd name="connsiteY1" fmla="*/ 162265 h 432707"/>
              <a:gd name="connsiteX2" fmla="*/ 285935 w 396649"/>
              <a:gd name="connsiteY2" fmla="*/ 164800 h 432707"/>
              <a:gd name="connsiteX3" fmla="*/ 288470 w 396649"/>
              <a:gd name="connsiteY3" fmla="*/ 171280 h 432707"/>
              <a:gd name="connsiteX4" fmla="*/ 288470 w 396649"/>
              <a:gd name="connsiteY4" fmla="*/ 333545 h 432707"/>
              <a:gd name="connsiteX5" fmla="*/ 285935 w 396649"/>
              <a:gd name="connsiteY5" fmla="*/ 340024 h 432707"/>
              <a:gd name="connsiteX6" fmla="*/ 279456 w 396649"/>
              <a:gd name="connsiteY6" fmla="*/ 342560 h 432707"/>
              <a:gd name="connsiteX7" fmla="*/ 261426 w 396649"/>
              <a:gd name="connsiteY7" fmla="*/ 342560 h 432707"/>
              <a:gd name="connsiteX8" fmla="*/ 254947 w 396649"/>
              <a:gd name="connsiteY8" fmla="*/ 340024 h 432707"/>
              <a:gd name="connsiteX9" fmla="*/ 252412 w 396649"/>
              <a:gd name="connsiteY9" fmla="*/ 333545 h 432707"/>
              <a:gd name="connsiteX10" fmla="*/ 252412 w 396649"/>
              <a:gd name="connsiteY10" fmla="*/ 171280 h 432707"/>
              <a:gd name="connsiteX11" fmla="*/ 254947 w 396649"/>
              <a:gd name="connsiteY11" fmla="*/ 164800 h 432707"/>
              <a:gd name="connsiteX12" fmla="*/ 261426 w 396649"/>
              <a:gd name="connsiteY12" fmla="*/ 162265 h 432707"/>
              <a:gd name="connsiteX13" fmla="*/ 189308 w 396649"/>
              <a:gd name="connsiteY13" fmla="*/ 162265 h 432707"/>
              <a:gd name="connsiteX14" fmla="*/ 207338 w 396649"/>
              <a:gd name="connsiteY14" fmla="*/ 162265 h 432707"/>
              <a:gd name="connsiteX15" fmla="*/ 213818 w 396649"/>
              <a:gd name="connsiteY15" fmla="*/ 164800 h 432707"/>
              <a:gd name="connsiteX16" fmla="*/ 216353 w 396649"/>
              <a:gd name="connsiteY16" fmla="*/ 171280 h 432707"/>
              <a:gd name="connsiteX17" fmla="*/ 216353 w 396649"/>
              <a:gd name="connsiteY17" fmla="*/ 333545 h 432707"/>
              <a:gd name="connsiteX18" fmla="*/ 213818 w 396649"/>
              <a:gd name="connsiteY18" fmla="*/ 340024 h 432707"/>
              <a:gd name="connsiteX19" fmla="*/ 207338 w 396649"/>
              <a:gd name="connsiteY19" fmla="*/ 342560 h 432707"/>
              <a:gd name="connsiteX20" fmla="*/ 189308 w 396649"/>
              <a:gd name="connsiteY20" fmla="*/ 342560 h 432707"/>
              <a:gd name="connsiteX21" fmla="*/ 182829 w 396649"/>
              <a:gd name="connsiteY21" fmla="*/ 340024 h 432707"/>
              <a:gd name="connsiteX22" fmla="*/ 180293 w 396649"/>
              <a:gd name="connsiteY22" fmla="*/ 333545 h 432707"/>
              <a:gd name="connsiteX23" fmla="*/ 180293 w 396649"/>
              <a:gd name="connsiteY23" fmla="*/ 171280 h 432707"/>
              <a:gd name="connsiteX24" fmla="*/ 182829 w 396649"/>
              <a:gd name="connsiteY24" fmla="*/ 164800 h 432707"/>
              <a:gd name="connsiteX25" fmla="*/ 189308 w 396649"/>
              <a:gd name="connsiteY25" fmla="*/ 162265 h 432707"/>
              <a:gd name="connsiteX26" fmla="*/ 117190 w 396649"/>
              <a:gd name="connsiteY26" fmla="*/ 162265 h 432707"/>
              <a:gd name="connsiteX27" fmla="*/ 135220 w 396649"/>
              <a:gd name="connsiteY27" fmla="*/ 162265 h 432707"/>
              <a:gd name="connsiteX28" fmla="*/ 141699 w 396649"/>
              <a:gd name="connsiteY28" fmla="*/ 164800 h 432707"/>
              <a:gd name="connsiteX29" fmla="*/ 144234 w 396649"/>
              <a:gd name="connsiteY29" fmla="*/ 171280 h 432707"/>
              <a:gd name="connsiteX30" fmla="*/ 144234 w 396649"/>
              <a:gd name="connsiteY30" fmla="*/ 333545 h 432707"/>
              <a:gd name="connsiteX31" fmla="*/ 141699 w 396649"/>
              <a:gd name="connsiteY31" fmla="*/ 340024 h 432707"/>
              <a:gd name="connsiteX32" fmla="*/ 135220 w 396649"/>
              <a:gd name="connsiteY32" fmla="*/ 342560 h 432707"/>
              <a:gd name="connsiteX33" fmla="*/ 117190 w 396649"/>
              <a:gd name="connsiteY33" fmla="*/ 342560 h 432707"/>
              <a:gd name="connsiteX34" fmla="*/ 110711 w 396649"/>
              <a:gd name="connsiteY34" fmla="*/ 340024 h 432707"/>
              <a:gd name="connsiteX35" fmla="*/ 108176 w 396649"/>
              <a:gd name="connsiteY35" fmla="*/ 333545 h 432707"/>
              <a:gd name="connsiteX36" fmla="*/ 108176 w 396649"/>
              <a:gd name="connsiteY36" fmla="*/ 171280 h 432707"/>
              <a:gd name="connsiteX37" fmla="*/ 110711 w 396649"/>
              <a:gd name="connsiteY37" fmla="*/ 164800 h 432707"/>
              <a:gd name="connsiteX38" fmla="*/ 117190 w 396649"/>
              <a:gd name="connsiteY38" fmla="*/ 162265 h 432707"/>
              <a:gd name="connsiteX39" fmla="*/ 72118 w 396649"/>
              <a:gd name="connsiteY39" fmla="*/ 108177 h 432707"/>
              <a:gd name="connsiteX40" fmla="*/ 72118 w 396649"/>
              <a:gd name="connsiteY40" fmla="*/ 375238 h 432707"/>
              <a:gd name="connsiteX41" fmla="*/ 74090 w 396649"/>
              <a:gd name="connsiteY41" fmla="*/ 386647 h 432707"/>
              <a:gd name="connsiteX42" fmla="*/ 78175 w 396649"/>
              <a:gd name="connsiteY42" fmla="*/ 394254 h 432707"/>
              <a:gd name="connsiteX43" fmla="*/ 81133 w 396649"/>
              <a:gd name="connsiteY43" fmla="*/ 396648 h 432707"/>
              <a:gd name="connsiteX44" fmla="*/ 315516 w 396649"/>
              <a:gd name="connsiteY44" fmla="*/ 396648 h 432707"/>
              <a:gd name="connsiteX45" fmla="*/ 318473 w 396649"/>
              <a:gd name="connsiteY45" fmla="*/ 394254 h 432707"/>
              <a:gd name="connsiteX46" fmla="*/ 322559 w 396649"/>
              <a:gd name="connsiteY46" fmla="*/ 386647 h 432707"/>
              <a:gd name="connsiteX47" fmla="*/ 324530 w 396649"/>
              <a:gd name="connsiteY47" fmla="*/ 375238 h 432707"/>
              <a:gd name="connsiteX48" fmla="*/ 324530 w 396649"/>
              <a:gd name="connsiteY48" fmla="*/ 108177 h 432707"/>
              <a:gd name="connsiteX49" fmla="*/ 153814 w 396649"/>
              <a:gd name="connsiteY49" fmla="*/ 36059 h 432707"/>
              <a:gd name="connsiteX50" fmla="*/ 149025 w 396649"/>
              <a:gd name="connsiteY50" fmla="*/ 39158 h 432707"/>
              <a:gd name="connsiteX51" fmla="*/ 135221 w 396649"/>
              <a:gd name="connsiteY51" fmla="*/ 72118 h 432707"/>
              <a:gd name="connsiteX52" fmla="*/ 261427 w 396649"/>
              <a:gd name="connsiteY52" fmla="*/ 72118 h 432707"/>
              <a:gd name="connsiteX53" fmla="*/ 247905 w 396649"/>
              <a:gd name="connsiteY53" fmla="*/ 39158 h 432707"/>
              <a:gd name="connsiteX54" fmla="*/ 243116 w 396649"/>
              <a:gd name="connsiteY54" fmla="*/ 36059 h 432707"/>
              <a:gd name="connsiteX55" fmla="*/ 153250 w 396649"/>
              <a:gd name="connsiteY55" fmla="*/ 0 h 432707"/>
              <a:gd name="connsiteX56" fmla="*/ 243397 w 396649"/>
              <a:gd name="connsiteY56" fmla="*/ 0 h 432707"/>
              <a:gd name="connsiteX57" fmla="*/ 265653 w 396649"/>
              <a:gd name="connsiteY57" fmla="*/ 7324 h 432707"/>
              <a:gd name="connsiteX58" fmla="*/ 280865 w 396649"/>
              <a:gd name="connsiteY58" fmla="*/ 25072 h 432707"/>
              <a:gd name="connsiteX59" fmla="*/ 300585 w 396649"/>
              <a:gd name="connsiteY59" fmla="*/ 72118 h 432707"/>
              <a:gd name="connsiteX60" fmla="*/ 387633 w 396649"/>
              <a:gd name="connsiteY60" fmla="*/ 72118 h 432707"/>
              <a:gd name="connsiteX61" fmla="*/ 394113 w 396649"/>
              <a:gd name="connsiteY61" fmla="*/ 74653 h 432707"/>
              <a:gd name="connsiteX62" fmla="*/ 396649 w 396649"/>
              <a:gd name="connsiteY62" fmla="*/ 81133 h 432707"/>
              <a:gd name="connsiteX63" fmla="*/ 396649 w 396649"/>
              <a:gd name="connsiteY63" fmla="*/ 99162 h 432707"/>
              <a:gd name="connsiteX64" fmla="*/ 394113 w 396649"/>
              <a:gd name="connsiteY64" fmla="*/ 105641 h 432707"/>
              <a:gd name="connsiteX65" fmla="*/ 387633 w 396649"/>
              <a:gd name="connsiteY65" fmla="*/ 108177 h 432707"/>
              <a:gd name="connsiteX66" fmla="*/ 360590 w 396649"/>
              <a:gd name="connsiteY66" fmla="*/ 108177 h 432707"/>
              <a:gd name="connsiteX67" fmla="*/ 360590 w 396649"/>
              <a:gd name="connsiteY67" fmla="*/ 375238 h 432707"/>
              <a:gd name="connsiteX68" fmla="*/ 347350 w 396649"/>
              <a:gd name="connsiteY68" fmla="*/ 415664 h 432707"/>
              <a:gd name="connsiteX69" fmla="*/ 315516 w 396649"/>
              <a:gd name="connsiteY69" fmla="*/ 432707 h 432707"/>
              <a:gd name="connsiteX70" fmla="*/ 81133 w 396649"/>
              <a:gd name="connsiteY70" fmla="*/ 432707 h 432707"/>
              <a:gd name="connsiteX71" fmla="*/ 49300 w 396649"/>
              <a:gd name="connsiteY71" fmla="*/ 416227 h 432707"/>
              <a:gd name="connsiteX72" fmla="*/ 36059 w 396649"/>
              <a:gd name="connsiteY72" fmla="*/ 376365 h 432707"/>
              <a:gd name="connsiteX73" fmla="*/ 36059 w 396649"/>
              <a:gd name="connsiteY73" fmla="*/ 108177 h 432707"/>
              <a:gd name="connsiteX74" fmla="*/ 9014 w 396649"/>
              <a:gd name="connsiteY74" fmla="*/ 108177 h 432707"/>
              <a:gd name="connsiteX75" fmla="*/ 2535 w 396649"/>
              <a:gd name="connsiteY75" fmla="*/ 105641 h 432707"/>
              <a:gd name="connsiteX76" fmla="*/ 0 w 396649"/>
              <a:gd name="connsiteY76" fmla="*/ 99162 h 432707"/>
              <a:gd name="connsiteX77" fmla="*/ 0 w 396649"/>
              <a:gd name="connsiteY77" fmla="*/ 81133 h 432707"/>
              <a:gd name="connsiteX78" fmla="*/ 2535 w 396649"/>
              <a:gd name="connsiteY78" fmla="*/ 74653 h 432707"/>
              <a:gd name="connsiteX79" fmla="*/ 9014 w 396649"/>
              <a:gd name="connsiteY79" fmla="*/ 72118 h 432707"/>
              <a:gd name="connsiteX80" fmla="*/ 96063 w 396649"/>
              <a:gd name="connsiteY80" fmla="*/ 72118 h 432707"/>
              <a:gd name="connsiteX81" fmla="*/ 115783 w 396649"/>
              <a:gd name="connsiteY81" fmla="*/ 25072 h 432707"/>
              <a:gd name="connsiteX82" fmla="*/ 130995 w 396649"/>
              <a:gd name="connsiteY82" fmla="*/ 7324 h 432707"/>
              <a:gd name="connsiteX83" fmla="*/ 153250 w 396649"/>
              <a:gd name="connsiteY8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96649" h="432707">
                <a:moveTo>
                  <a:pt x="261426" y="162265"/>
                </a:moveTo>
                <a:lnTo>
                  <a:pt x="279456" y="162265"/>
                </a:lnTo>
                <a:cubicBezTo>
                  <a:pt x="282085" y="162265"/>
                  <a:pt x="284245" y="163110"/>
                  <a:pt x="285935" y="164800"/>
                </a:cubicBezTo>
                <a:cubicBezTo>
                  <a:pt x="287626" y="166491"/>
                  <a:pt x="288470" y="168651"/>
                  <a:pt x="288470" y="171280"/>
                </a:cubicBezTo>
                <a:lnTo>
                  <a:pt x="288470" y="333545"/>
                </a:lnTo>
                <a:cubicBezTo>
                  <a:pt x="288470" y="336174"/>
                  <a:pt x="287626" y="338334"/>
                  <a:pt x="285935" y="340024"/>
                </a:cubicBezTo>
                <a:cubicBezTo>
                  <a:pt x="284245" y="341715"/>
                  <a:pt x="282085" y="342560"/>
                  <a:pt x="279456" y="342560"/>
                </a:cubicBezTo>
                <a:lnTo>
                  <a:pt x="261426" y="342560"/>
                </a:lnTo>
                <a:cubicBezTo>
                  <a:pt x="258797" y="342560"/>
                  <a:pt x="256637" y="341715"/>
                  <a:pt x="254947" y="340024"/>
                </a:cubicBezTo>
                <a:cubicBezTo>
                  <a:pt x="253256" y="338334"/>
                  <a:pt x="252412" y="336174"/>
                  <a:pt x="252412" y="333545"/>
                </a:cubicBezTo>
                <a:lnTo>
                  <a:pt x="252412" y="171280"/>
                </a:lnTo>
                <a:cubicBezTo>
                  <a:pt x="252412" y="168651"/>
                  <a:pt x="253256" y="166491"/>
                  <a:pt x="254947" y="164800"/>
                </a:cubicBezTo>
                <a:cubicBezTo>
                  <a:pt x="256637" y="163110"/>
                  <a:pt x="258797" y="162265"/>
                  <a:pt x="261426" y="162265"/>
                </a:cubicBezTo>
                <a:close/>
                <a:moveTo>
                  <a:pt x="189308" y="162265"/>
                </a:moveTo>
                <a:lnTo>
                  <a:pt x="207338" y="162265"/>
                </a:lnTo>
                <a:cubicBezTo>
                  <a:pt x="209967" y="162265"/>
                  <a:pt x="212126" y="163110"/>
                  <a:pt x="213818" y="164800"/>
                </a:cubicBezTo>
                <a:cubicBezTo>
                  <a:pt x="215507" y="166491"/>
                  <a:pt x="216353" y="168651"/>
                  <a:pt x="216353" y="171280"/>
                </a:cubicBezTo>
                <a:lnTo>
                  <a:pt x="216353" y="333545"/>
                </a:lnTo>
                <a:cubicBezTo>
                  <a:pt x="216353" y="336174"/>
                  <a:pt x="215507" y="338334"/>
                  <a:pt x="213818" y="340024"/>
                </a:cubicBezTo>
                <a:cubicBezTo>
                  <a:pt x="212126" y="341715"/>
                  <a:pt x="209967" y="342560"/>
                  <a:pt x="207338" y="342560"/>
                </a:cubicBezTo>
                <a:lnTo>
                  <a:pt x="189308" y="342560"/>
                </a:lnTo>
                <a:cubicBezTo>
                  <a:pt x="186680" y="342560"/>
                  <a:pt x="184519" y="341715"/>
                  <a:pt x="182829" y="340024"/>
                </a:cubicBezTo>
                <a:cubicBezTo>
                  <a:pt x="181139" y="338334"/>
                  <a:pt x="180293" y="336174"/>
                  <a:pt x="180293" y="333545"/>
                </a:cubicBezTo>
                <a:lnTo>
                  <a:pt x="180293" y="171280"/>
                </a:lnTo>
                <a:cubicBezTo>
                  <a:pt x="180293" y="168651"/>
                  <a:pt x="181139" y="166491"/>
                  <a:pt x="182829" y="164800"/>
                </a:cubicBezTo>
                <a:cubicBezTo>
                  <a:pt x="184519" y="163110"/>
                  <a:pt x="186680" y="162265"/>
                  <a:pt x="189308" y="162265"/>
                </a:cubicBezTo>
                <a:close/>
                <a:moveTo>
                  <a:pt x="117190" y="162265"/>
                </a:moveTo>
                <a:lnTo>
                  <a:pt x="135220" y="162265"/>
                </a:lnTo>
                <a:cubicBezTo>
                  <a:pt x="137850" y="162265"/>
                  <a:pt x="140009" y="163110"/>
                  <a:pt x="141699" y="164800"/>
                </a:cubicBezTo>
                <a:cubicBezTo>
                  <a:pt x="143390" y="166491"/>
                  <a:pt x="144234" y="168651"/>
                  <a:pt x="144234" y="171280"/>
                </a:cubicBezTo>
                <a:lnTo>
                  <a:pt x="144234" y="333545"/>
                </a:lnTo>
                <a:cubicBezTo>
                  <a:pt x="144234" y="336174"/>
                  <a:pt x="143390" y="338334"/>
                  <a:pt x="141699" y="340024"/>
                </a:cubicBezTo>
                <a:cubicBezTo>
                  <a:pt x="140009" y="341715"/>
                  <a:pt x="137850" y="342560"/>
                  <a:pt x="135220" y="342560"/>
                </a:cubicBezTo>
                <a:lnTo>
                  <a:pt x="117190" y="342560"/>
                </a:lnTo>
                <a:cubicBezTo>
                  <a:pt x="114561" y="342560"/>
                  <a:pt x="112402" y="341715"/>
                  <a:pt x="110711" y="340024"/>
                </a:cubicBezTo>
                <a:cubicBezTo>
                  <a:pt x="109021" y="338334"/>
                  <a:pt x="108176" y="336174"/>
                  <a:pt x="108176" y="333545"/>
                </a:cubicBezTo>
                <a:lnTo>
                  <a:pt x="108176" y="171280"/>
                </a:lnTo>
                <a:cubicBezTo>
                  <a:pt x="108176" y="168651"/>
                  <a:pt x="109021" y="166491"/>
                  <a:pt x="110711" y="164800"/>
                </a:cubicBezTo>
                <a:cubicBezTo>
                  <a:pt x="112402" y="163110"/>
                  <a:pt x="114561" y="162265"/>
                  <a:pt x="117190" y="162265"/>
                </a:cubicBezTo>
                <a:close/>
                <a:moveTo>
                  <a:pt x="72118" y="108177"/>
                </a:moveTo>
                <a:lnTo>
                  <a:pt x="72118" y="375238"/>
                </a:lnTo>
                <a:cubicBezTo>
                  <a:pt x="72118" y="379370"/>
                  <a:pt x="72775" y="383173"/>
                  <a:pt x="74090" y="386647"/>
                </a:cubicBezTo>
                <a:cubicBezTo>
                  <a:pt x="75404" y="390122"/>
                  <a:pt x="76766" y="392657"/>
                  <a:pt x="78175" y="394254"/>
                </a:cubicBezTo>
                <a:cubicBezTo>
                  <a:pt x="79583" y="395850"/>
                  <a:pt x="80569" y="396648"/>
                  <a:pt x="81133" y="396648"/>
                </a:cubicBezTo>
                <a:lnTo>
                  <a:pt x="315516" y="396648"/>
                </a:lnTo>
                <a:cubicBezTo>
                  <a:pt x="316080" y="396648"/>
                  <a:pt x="317065" y="395850"/>
                  <a:pt x="318473" y="394254"/>
                </a:cubicBezTo>
                <a:cubicBezTo>
                  <a:pt x="319882" y="392657"/>
                  <a:pt x="321243" y="390122"/>
                  <a:pt x="322559" y="386647"/>
                </a:cubicBezTo>
                <a:cubicBezTo>
                  <a:pt x="323873" y="383173"/>
                  <a:pt x="324530" y="379370"/>
                  <a:pt x="324530" y="375238"/>
                </a:cubicBezTo>
                <a:lnTo>
                  <a:pt x="324530" y="108177"/>
                </a:lnTo>
                <a:close/>
                <a:moveTo>
                  <a:pt x="153814" y="36059"/>
                </a:moveTo>
                <a:cubicBezTo>
                  <a:pt x="151935" y="36434"/>
                  <a:pt x="150339" y="37467"/>
                  <a:pt x="149025" y="39158"/>
                </a:cubicBezTo>
                <a:lnTo>
                  <a:pt x="135221" y="72118"/>
                </a:lnTo>
                <a:lnTo>
                  <a:pt x="261427" y="72118"/>
                </a:lnTo>
                <a:lnTo>
                  <a:pt x="247905" y="39158"/>
                </a:lnTo>
                <a:cubicBezTo>
                  <a:pt x="246590" y="37467"/>
                  <a:pt x="244994" y="36434"/>
                  <a:pt x="243116" y="36059"/>
                </a:cubicBezTo>
                <a:close/>
                <a:moveTo>
                  <a:pt x="153250" y="0"/>
                </a:moveTo>
                <a:lnTo>
                  <a:pt x="243397" y="0"/>
                </a:lnTo>
                <a:cubicBezTo>
                  <a:pt x="250910" y="0"/>
                  <a:pt x="258328" y="2441"/>
                  <a:pt x="265653" y="7324"/>
                </a:cubicBezTo>
                <a:cubicBezTo>
                  <a:pt x="272978" y="12207"/>
                  <a:pt x="278048" y="18123"/>
                  <a:pt x="280865" y="25072"/>
                </a:cubicBezTo>
                <a:lnTo>
                  <a:pt x="300585" y="72118"/>
                </a:lnTo>
                <a:lnTo>
                  <a:pt x="387633" y="72118"/>
                </a:lnTo>
                <a:cubicBezTo>
                  <a:pt x="390262" y="72118"/>
                  <a:pt x="392423" y="72963"/>
                  <a:pt x="394113" y="74653"/>
                </a:cubicBezTo>
                <a:cubicBezTo>
                  <a:pt x="395803" y="76343"/>
                  <a:pt x="396649" y="78503"/>
                  <a:pt x="396649" y="81133"/>
                </a:cubicBezTo>
                <a:lnTo>
                  <a:pt x="396649" y="99162"/>
                </a:lnTo>
                <a:cubicBezTo>
                  <a:pt x="396649" y="101791"/>
                  <a:pt x="395803" y="103951"/>
                  <a:pt x="394113" y="105641"/>
                </a:cubicBezTo>
                <a:cubicBezTo>
                  <a:pt x="392423" y="107332"/>
                  <a:pt x="390262" y="108177"/>
                  <a:pt x="387633" y="108177"/>
                </a:cubicBezTo>
                <a:lnTo>
                  <a:pt x="360590" y="108177"/>
                </a:lnTo>
                <a:lnTo>
                  <a:pt x="360590" y="375238"/>
                </a:lnTo>
                <a:cubicBezTo>
                  <a:pt x="360590" y="390826"/>
                  <a:pt x="356176" y="404301"/>
                  <a:pt x="347350" y="415664"/>
                </a:cubicBezTo>
                <a:cubicBezTo>
                  <a:pt x="338522" y="427026"/>
                  <a:pt x="327911" y="432707"/>
                  <a:pt x="315516" y="432707"/>
                </a:cubicBezTo>
                <a:lnTo>
                  <a:pt x="81133" y="432707"/>
                </a:lnTo>
                <a:cubicBezTo>
                  <a:pt x="68737" y="432707"/>
                  <a:pt x="58126" y="427214"/>
                  <a:pt x="49300" y="416227"/>
                </a:cubicBezTo>
                <a:cubicBezTo>
                  <a:pt x="40472" y="405240"/>
                  <a:pt x="36059" y="391953"/>
                  <a:pt x="36059" y="376365"/>
                </a:cubicBezTo>
                <a:lnTo>
                  <a:pt x="36059" y="108177"/>
                </a:lnTo>
                <a:lnTo>
                  <a:pt x="9014" y="108177"/>
                </a:lnTo>
                <a:cubicBezTo>
                  <a:pt x="6385" y="108177"/>
                  <a:pt x="4226" y="107332"/>
                  <a:pt x="2535" y="105641"/>
                </a:cubicBezTo>
                <a:cubicBezTo>
                  <a:pt x="846" y="103951"/>
                  <a:pt x="0" y="101791"/>
                  <a:pt x="0" y="99162"/>
                </a:cubicBezTo>
                <a:lnTo>
                  <a:pt x="0" y="81133"/>
                </a:lnTo>
                <a:cubicBezTo>
                  <a:pt x="0" y="78503"/>
                  <a:pt x="846" y="76343"/>
                  <a:pt x="2535" y="74653"/>
                </a:cubicBezTo>
                <a:cubicBezTo>
                  <a:pt x="4226" y="72963"/>
                  <a:pt x="6385" y="72118"/>
                  <a:pt x="9014" y="72118"/>
                </a:cubicBezTo>
                <a:lnTo>
                  <a:pt x="96063" y="72118"/>
                </a:lnTo>
                <a:lnTo>
                  <a:pt x="115783" y="25072"/>
                </a:lnTo>
                <a:cubicBezTo>
                  <a:pt x="118600" y="18123"/>
                  <a:pt x="123672" y="12207"/>
                  <a:pt x="130995" y="7324"/>
                </a:cubicBezTo>
                <a:cubicBezTo>
                  <a:pt x="138320" y="2441"/>
                  <a:pt x="145738" y="0"/>
                  <a:pt x="15325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0" name="Freeform 319"/>
          <p:cNvSpPr/>
          <p:nvPr/>
        </p:nvSpPr>
        <p:spPr>
          <a:xfrm>
            <a:off x="5977889" y="2251134"/>
            <a:ext cx="468767" cy="432486"/>
          </a:xfrm>
          <a:custGeom>
            <a:avLst/>
            <a:gdLst>
              <a:gd name="connsiteX0" fmla="*/ 414678 w 468766"/>
              <a:gd name="connsiteY0" fmla="*/ 360589 h 432707"/>
              <a:gd name="connsiteX1" fmla="*/ 402000 w 468766"/>
              <a:gd name="connsiteY1" fmla="*/ 365942 h 432707"/>
              <a:gd name="connsiteX2" fmla="*/ 396648 w 468766"/>
              <a:gd name="connsiteY2" fmla="*/ 378619 h 432707"/>
              <a:gd name="connsiteX3" fmla="*/ 402000 w 468766"/>
              <a:gd name="connsiteY3" fmla="*/ 391296 h 432707"/>
              <a:gd name="connsiteX4" fmla="*/ 414678 w 468766"/>
              <a:gd name="connsiteY4" fmla="*/ 396648 h 432707"/>
              <a:gd name="connsiteX5" fmla="*/ 427355 w 468766"/>
              <a:gd name="connsiteY5" fmla="*/ 391296 h 432707"/>
              <a:gd name="connsiteX6" fmla="*/ 432707 w 468766"/>
              <a:gd name="connsiteY6" fmla="*/ 378619 h 432707"/>
              <a:gd name="connsiteX7" fmla="*/ 427355 w 468766"/>
              <a:gd name="connsiteY7" fmla="*/ 365942 h 432707"/>
              <a:gd name="connsiteX8" fmla="*/ 414678 w 468766"/>
              <a:gd name="connsiteY8" fmla="*/ 360589 h 432707"/>
              <a:gd name="connsiteX9" fmla="*/ 342560 w 468766"/>
              <a:gd name="connsiteY9" fmla="*/ 360589 h 432707"/>
              <a:gd name="connsiteX10" fmla="*/ 329883 w 468766"/>
              <a:gd name="connsiteY10" fmla="*/ 365942 h 432707"/>
              <a:gd name="connsiteX11" fmla="*/ 324530 w 468766"/>
              <a:gd name="connsiteY11" fmla="*/ 378619 h 432707"/>
              <a:gd name="connsiteX12" fmla="*/ 329883 w 468766"/>
              <a:gd name="connsiteY12" fmla="*/ 391296 h 432707"/>
              <a:gd name="connsiteX13" fmla="*/ 342560 w 468766"/>
              <a:gd name="connsiteY13" fmla="*/ 396648 h 432707"/>
              <a:gd name="connsiteX14" fmla="*/ 355236 w 468766"/>
              <a:gd name="connsiteY14" fmla="*/ 391296 h 432707"/>
              <a:gd name="connsiteX15" fmla="*/ 360589 w 468766"/>
              <a:gd name="connsiteY15" fmla="*/ 378619 h 432707"/>
              <a:gd name="connsiteX16" fmla="*/ 355236 w 468766"/>
              <a:gd name="connsiteY16" fmla="*/ 365942 h 432707"/>
              <a:gd name="connsiteX17" fmla="*/ 342560 w 468766"/>
              <a:gd name="connsiteY17" fmla="*/ 360589 h 432707"/>
              <a:gd name="connsiteX18" fmla="*/ 27044 w 468766"/>
              <a:gd name="connsiteY18" fmla="*/ 288471 h 432707"/>
              <a:gd name="connsiteX19" fmla="*/ 158039 w 468766"/>
              <a:gd name="connsiteY19" fmla="*/ 288471 h 432707"/>
              <a:gd name="connsiteX20" fmla="*/ 196070 w 468766"/>
              <a:gd name="connsiteY20" fmla="*/ 326784 h 432707"/>
              <a:gd name="connsiteX21" fmla="*/ 234383 w 468766"/>
              <a:gd name="connsiteY21" fmla="*/ 342560 h 432707"/>
              <a:gd name="connsiteX22" fmla="*/ 272696 w 468766"/>
              <a:gd name="connsiteY22" fmla="*/ 326784 h 432707"/>
              <a:gd name="connsiteX23" fmla="*/ 311008 w 468766"/>
              <a:gd name="connsiteY23" fmla="*/ 288471 h 432707"/>
              <a:gd name="connsiteX24" fmla="*/ 441722 w 468766"/>
              <a:gd name="connsiteY24" fmla="*/ 288471 h 432707"/>
              <a:gd name="connsiteX25" fmla="*/ 460878 w 468766"/>
              <a:gd name="connsiteY25" fmla="*/ 296359 h 432707"/>
              <a:gd name="connsiteX26" fmla="*/ 468766 w 468766"/>
              <a:gd name="connsiteY26" fmla="*/ 315516 h 432707"/>
              <a:gd name="connsiteX27" fmla="*/ 468766 w 468766"/>
              <a:gd name="connsiteY27" fmla="*/ 405663 h 432707"/>
              <a:gd name="connsiteX28" fmla="*/ 460878 w 468766"/>
              <a:gd name="connsiteY28" fmla="*/ 424819 h 432707"/>
              <a:gd name="connsiteX29" fmla="*/ 441722 w 468766"/>
              <a:gd name="connsiteY29" fmla="*/ 432707 h 432707"/>
              <a:gd name="connsiteX30" fmla="*/ 27044 w 468766"/>
              <a:gd name="connsiteY30" fmla="*/ 432707 h 432707"/>
              <a:gd name="connsiteX31" fmla="*/ 7888 w 468766"/>
              <a:gd name="connsiteY31" fmla="*/ 424819 h 432707"/>
              <a:gd name="connsiteX32" fmla="*/ 0 w 468766"/>
              <a:gd name="connsiteY32" fmla="*/ 405663 h 432707"/>
              <a:gd name="connsiteX33" fmla="*/ 0 w 468766"/>
              <a:gd name="connsiteY33" fmla="*/ 315516 h 432707"/>
              <a:gd name="connsiteX34" fmla="*/ 7888 w 468766"/>
              <a:gd name="connsiteY34" fmla="*/ 296359 h 432707"/>
              <a:gd name="connsiteX35" fmla="*/ 27044 w 468766"/>
              <a:gd name="connsiteY35" fmla="*/ 288471 h 432707"/>
              <a:gd name="connsiteX36" fmla="*/ 198325 w 468766"/>
              <a:gd name="connsiteY36" fmla="*/ 0 h 432707"/>
              <a:gd name="connsiteX37" fmla="*/ 270443 w 468766"/>
              <a:gd name="connsiteY37" fmla="*/ 0 h 432707"/>
              <a:gd name="connsiteX38" fmla="*/ 283120 w 468766"/>
              <a:gd name="connsiteY38" fmla="*/ 5353 h 432707"/>
              <a:gd name="connsiteX39" fmla="*/ 288472 w 468766"/>
              <a:gd name="connsiteY39" fmla="*/ 18030 h 432707"/>
              <a:gd name="connsiteX40" fmla="*/ 288472 w 468766"/>
              <a:gd name="connsiteY40" fmla="*/ 144236 h 432707"/>
              <a:gd name="connsiteX41" fmla="*/ 360590 w 468766"/>
              <a:gd name="connsiteY41" fmla="*/ 144236 h 432707"/>
              <a:gd name="connsiteX42" fmla="*/ 377211 w 468766"/>
              <a:gd name="connsiteY42" fmla="*/ 155222 h 432707"/>
              <a:gd name="connsiteX43" fmla="*/ 373267 w 468766"/>
              <a:gd name="connsiteY43" fmla="*/ 174942 h 432707"/>
              <a:gd name="connsiteX44" fmla="*/ 247061 w 468766"/>
              <a:gd name="connsiteY44" fmla="*/ 301148 h 432707"/>
              <a:gd name="connsiteX45" fmla="*/ 234384 w 468766"/>
              <a:gd name="connsiteY45" fmla="*/ 306501 h 432707"/>
              <a:gd name="connsiteX46" fmla="*/ 221707 w 468766"/>
              <a:gd name="connsiteY46" fmla="*/ 301148 h 432707"/>
              <a:gd name="connsiteX47" fmla="*/ 95500 w 468766"/>
              <a:gd name="connsiteY47" fmla="*/ 174942 h 432707"/>
              <a:gd name="connsiteX48" fmla="*/ 91556 w 468766"/>
              <a:gd name="connsiteY48" fmla="*/ 155222 h 432707"/>
              <a:gd name="connsiteX49" fmla="*/ 108178 w 468766"/>
              <a:gd name="connsiteY49" fmla="*/ 144236 h 432707"/>
              <a:gd name="connsiteX50" fmla="*/ 180295 w 468766"/>
              <a:gd name="connsiteY50" fmla="*/ 144236 h 432707"/>
              <a:gd name="connsiteX51" fmla="*/ 180295 w 468766"/>
              <a:gd name="connsiteY51" fmla="*/ 18030 h 432707"/>
              <a:gd name="connsiteX52" fmla="*/ 185648 w 468766"/>
              <a:gd name="connsiteY52" fmla="*/ 5353 h 432707"/>
              <a:gd name="connsiteX53" fmla="*/ 198325 w 468766"/>
              <a:gd name="connsiteY5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68766" h="432707">
                <a:moveTo>
                  <a:pt x="414678" y="360589"/>
                </a:moveTo>
                <a:cubicBezTo>
                  <a:pt x="409795" y="360589"/>
                  <a:pt x="405569" y="362374"/>
                  <a:pt x="402000" y="365942"/>
                </a:cubicBezTo>
                <a:cubicBezTo>
                  <a:pt x="398433" y="369510"/>
                  <a:pt x="396648" y="373736"/>
                  <a:pt x="396648" y="378619"/>
                </a:cubicBezTo>
                <a:cubicBezTo>
                  <a:pt x="396648" y="383502"/>
                  <a:pt x="398433" y="387727"/>
                  <a:pt x="402000" y="391296"/>
                </a:cubicBezTo>
                <a:cubicBezTo>
                  <a:pt x="405569" y="394864"/>
                  <a:pt x="409795" y="396648"/>
                  <a:pt x="414678" y="396648"/>
                </a:cubicBezTo>
                <a:cubicBezTo>
                  <a:pt x="419560" y="396648"/>
                  <a:pt x="423786" y="394864"/>
                  <a:pt x="427355" y="391296"/>
                </a:cubicBezTo>
                <a:cubicBezTo>
                  <a:pt x="430923" y="387727"/>
                  <a:pt x="432707" y="383502"/>
                  <a:pt x="432707" y="378619"/>
                </a:cubicBezTo>
                <a:cubicBezTo>
                  <a:pt x="432707" y="373736"/>
                  <a:pt x="430923" y="369510"/>
                  <a:pt x="427355" y="365942"/>
                </a:cubicBezTo>
                <a:cubicBezTo>
                  <a:pt x="423786" y="362374"/>
                  <a:pt x="419560" y="360589"/>
                  <a:pt x="414678" y="360589"/>
                </a:cubicBezTo>
                <a:close/>
                <a:moveTo>
                  <a:pt x="342560" y="360589"/>
                </a:moveTo>
                <a:cubicBezTo>
                  <a:pt x="337677" y="360589"/>
                  <a:pt x="333451" y="362374"/>
                  <a:pt x="329883" y="365942"/>
                </a:cubicBezTo>
                <a:cubicBezTo>
                  <a:pt x="326314" y="369510"/>
                  <a:pt x="324530" y="373736"/>
                  <a:pt x="324530" y="378619"/>
                </a:cubicBezTo>
                <a:cubicBezTo>
                  <a:pt x="324530" y="383502"/>
                  <a:pt x="326314" y="387727"/>
                  <a:pt x="329883" y="391296"/>
                </a:cubicBezTo>
                <a:cubicBezTo>
                  <a:pt x="333451" y="394864"/>
                  <a:pt x="337677" y="396648"/>
                  <a:pt x="342560" y="396648"/>
                </a:cubicBezTo>
                <a:cubicBezTo>
                  <a:pt x="347443" y="396648"/>
                  <a:pt x="351669" y="394864"/>
                  <a:pt x="355236" y="391296"/>
                </a:cubicBezTo>
                <a:cubicBezTo>
                  <a:pt x="358805" y="387727"/>
                  <a:pt x="360589" y="383502"/>
                  <a:pt x="360589" y="378619"/>
                </a:cubicBezTo>
                <a:cubicBezTo>
                  <a:pt x="360589" y="373736"/>
                  <a:pt x="358805" y="369510"/>
                  <a:pt x="355236" y="365942"/>
                </a:cubicBezTo>
                <a:cubicBezTo>
                  <a:pt x="351669" y="362374"/>
                  <a:pt x="347443" y="360589"/>
                  <a:pt x="342560" y="360589"/>
                </a:cubicBezTo>
                <a:close/>
                <a:moveTo>
                  <a:pt x="27044" y="288471"/>
                </a:moveTo>
                <a:lnTo>
                  <a:pt x="158039" y="288471"/>
                </a:lnTo>
                <a:lnTo>
                  <a:pt x="196070" y="326784"/>
                </a:lnTo>
                <a:cubicBezTo>
                  <a:pt x="206964" y="337301"/>
                  <a:pt x="219734" y="342560"/>
                  <a:pt x="234383" y="342560"/>
                </a:cubicBezTo>
                <a:cubicBezTo>
                  <a:pt x="249032" y="342560"/>
                  <a:pt x="261803" y="337301"/>
                  <a:pt x="272696" y="326784"/>
                </a:cubicBezTo>
                <a:lnTo>
                  <a:pt x="311008" y="288471"/>
                </a:lnTo>
                <a:lnTo>
                  <a:pt x="441722" y="288471"/>
                </a:lnTo>
                <a:cubicBezTo>
                  <a:pt x="449234" y="288471"/>
                  <a:pt x="455620" y="291101"/>
                  <a:pt x="460878" y="296359"/>
                </a:cubicBezTo>
                <a:cubicBezTo>
                  <a:pt x="466137" y="301618"/>
                  <a:pt x="468766" y="308003"/>
                  <a:pt x="468766" y="315516"/>
                </a:cubicBezTo>
                <a:lnTo>
                  <a:pt x="468766" y="405663"/>
                </a:lnTo>
                <a:cubicBezTo>
                  <a:pt x="468766" y="413175"/>
                  <a:pt x="466137" y="419561"/>
                  <a:pt x="460878" y="424819"/>
                </a:cubicBezTo>
                <a:cubicBezTo>
                  <a:pt x="455620" y="430078"/>
                  <a:pt x="449234" y="432707"/>
                  <a:pt x="441722" y="432707"/>
                </a:cubicBezTo>
                <a:lnTo>
                  <a:pt x="27044" y="432707"/>
                </a:lnTo>
                <a:cubicBezTo>
                  <a:pt x="19532" y="432707"/>
                  <a:pt x="13147" y="430078"/>
                  <a:pt x="7888" y="424819"/>
                </a:cubicBezTo>
                <a:cubicBezTo>
                  <a:pt x="2630" y="419561"/>
                  <a:pt x="0" y="413175"/>
                  <a:pt x="0" y="405663"/>
                </a:cubicBezTo>
                <a:lnTo>
                  <a:pt x="0" y="315516"/>
                </a:lnTo>
                <a:cubicBezTo>
                  <a:pt x="0" y="308003"/>
                  <a:pt x="2630" y="301618"/>
                  <a:pt x="7888" y="296359"/>
                </a:cubicBezTo>
                <a:cubicBezTo>
                  <a:pt x="13147" y="291101"/>
                  <a:pt x="19532" y="288471"/>
                  <a:pt x="27044" y="288471"/>
                </a:cubicBezTo>
                <a:close/>
                <a:moveTo>
                  <a:pt x="198325" y="0"/>
                </a:moveTo>
                <a:lnTo>
                  <a:pt x="270443" y="0"/>
                </a:lnTo>
                <a:cubicBezTo>
                  <a:pt x="275326" y="0"/>
                  <a:pt x="279551" y="1784"/>
                  <a:pt x="283120" y="5353"/>
                </a:cubicBezTo>
                <a:cubicBezTo>
                  <a:pt x="286688" y="8921"/>
                  <a:pt x="288472" y="13147"/>
                  <a:pt x="288472" y="18030"/>
                </a:cubicBezTo>
                <a:lnTo>
                  <a:pt x="288472" y="144236"/>
                </a:lnTo>
                <a:lnTo>
                  <a:pt x="360590" y="144236"/>
                </a:lnTo>
                <a:cubicBezTo>
                  <a:pt x="368478" y="144236"/>
                  <a:pt x="374019" y="147898"/>
                  <a:pt x="377211" y="155222"/>
                </a:cubicBezTo>
                <a:cubicBezTo>
                  <a:pt x="380404" y="162922"/>
                  <a:pt x="379090" y="169496"/>
                  <a:pt x="373267" y="174942"/>
                </a:cubicBezTo>
                <a:lnTo>
                  <a:pt x="247061" y="301148"/>
                </a:lnTo>
                <a:cubicBezTo>
                  <a:pt x="243680" y="304717"/>
                  <a:pt x="239454" y="306501"/>
                  <a:pt x="234384" y="306501"/>
                </a:cubicBezTo>
                <a:cubicBezTo>
                  <a:pt x="229313" y="306501"/>
                  <a:pt x="225087" y="304717"/>
                  <a:pt x="221707" y="301148"/>
                </a:cubicBezTo>
                <a:lnTo>
                  <a:pt x="95500" y="174942"/>
                </a:lnTo>
                <a:cubicBezTo>
                  <a:pt x="89679" y="169496"/>
                  <a:pt x="88364" y="162922"/>
                  <a:pt x="91556" y="155222"/>
                </a:cubicBezTo>
                <a:cubicBezTo>
                  <a:pt x="94750" y="147898"/>
                  <a:pt x="100290" y="144236"/>
                  <a:pt x="108178" y="144236"/>
                </a:cubicBezTo>
                <a:lnTo>
                  <a:pt x="180295" y="144236"/>
                </a:lnTo>
                <a:lnTo>
                  <a:pt x="180295" y="18030"/>
                </a:lnTo>
                <a:cubicBezTo>
                  <a:pt x="180295" y="13147"/>
                  <a:pt x="182080" y="8921"/>
                  <a:pt x="185648" y="5353"/>
                </a:cubicBezTo>
                <a:cubicBezTo>
                  <a:pt x="189217" y="1784"/>
                  <a:pt x="193442" y="0"/>
                  <a:pt x="1983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1" name="Freeform 320"/>
          <p:cNvSpPr/>
          <p:nvPr/>
        </p:nvSpPr>
        <p:spPr>
          <a:xfrm>
            <a:off x="9759317" y="2287174"/>
            <a:ext cx="432707" cy="432486"/>
          </a:xfrm>
          <a:custGeom>
            <a:avLst/>
            <a:gdLst>
              <a:gd name="connsiteX0" fmla="*/ 18029 w 432707"/>
              <a:gd name="connsiteY0" fmla="*/ 252412 h 432707"/>
              <a:gd name="connsiteX1" fmla="*/ 144236 w 432707"/>
              <a:gd name="connsiteY1" fmla="*/ 252412 h 432707"/>
              <a:gd name="connsiteX2" fmla="*/ 156913 w 432707"/>
              <a:gd name="connsiteY2" fmla="*/ 257765 h 432707"/>
              <a:gd name="connsiteX3" fmla="*/ 162265 w 432707"/>
              <a:gd name="connsiteY3" fmla="*/ 270442 h 432707"/>
              <a:gd name="connsiteX4" fmla="*/ 156913 w 432707"/>
              <a:gd name="connsiteY4" fmla="*/ 283119 h 432707"/>
              <a:gd name="connsiteX5" fmla="*/ 118318 w 432707"/>
              <a:gd name="connsiteY5" fmla="*/ 321713 h 432707"/>
              <a:gd name="connsiteX6" fmla="*/ 163673 w 432707"/>
              <a:gd name="connsiteY6" fmla="*/ 350448 h 432707"/>
              <a:gd name="connsiteX7" fmla="*/ 216353 w 432707"/>
              <a:gd name="connsiteY7" fmla="*/ 360589 h 432707"/>
              <a:gd name="connsiteX8" fmla="*/ 286781 w 432707"/>
              <a:gd name="connsiteY8" fmla="*/ 342278 h 432707"/>
              <a:gd name="connsiteX9" fmla="*/ 339179 w 432707"/>
              <a:gd name="connsiteY9" fmla="*/ 291852 h 432707"/>
              <a:gd name="connsiteX10" fmla="*/ 354110 w 432707"/>
              <a:gd name="connsiteY10" fmla="*/ 258892 h 432707"/>
              <a:gd name="connsiteX11" fmla="*/ 362561 w 432707"/>
              <a:gd name="connsiteY11" fmla="*/ 252412 h 432707"/>
              <a:gd name="connsiteX12" fmla="*/ 416649 w 432707"/>
              <a:gd name="connsiteY12" fmla="*/ 252412 h 432707"/>
              <a:gd name="connsiteX13" fmla="*/ 422988 w 432707"/>
              <a:gd name="connsiteY13" fmla="*/ 255089 h 432707"/>
              <a:gd name="connsiteX14" fmla="*/ 425664 w 432707"/>
              <a:gd name="connsiteY14" fmla="*/ 261427 h 432707"/>
              <a:gd name="connsiteX15" fmla="*/ 425383 w 432707"/>
              <a:gd name="connsiteY15" fmla="*/ 263399 h 432707"/>
              <a:gd name="connsiteX16" fmla="*/ 349884 w 432707"/>
              <a:gd name="connsiteY16" fmla="*/ 385802 h 432707"/>
              <a:gd name="connsiteX17" fmla="*/ 215227 w 432707"/>
              <a:gd name="connsiteY17" fmla="*/ 432707 h 432707"/>
              <a:gd name="connsiteX18" fmla="*/ 135643 w 432707"/>
              <a:gd name="connsiteY18" fmla="*/ 417213 h 432707"/>
              <a:gd name="connsiteX19" fmla="*/ 67047 w 432707"/>
              <a:gd name="connsiteY19" fmla="*/ 372985 h 432707"/>
              <a:gd name="connsiteX20" fmla="*/ 30707 w 432707"/>
              <a:gd name="connsiteY20" fmla="*/ 409325 h 432707"/>
              <a:gd name="connsiteX21" fmla="*/ 18029 w 432707"/>
              <a:gd name="connsiteY21" fmla="*/ 414678 h 432707"/>
              <a:gd name="connsiteX22" fmla="*/ 5352 w 432707"/>
              <a:gd name="connsiteY22" fmla="*/ 409325 h 432707"/>
              <a:gd name="connsiteX23" fmla="*/ 0 w 432707"/>
              <a:gd name="connsiteY23" fmla="*/ 396648 h 432707"/>
              <a:gd name="connsiteX24" fmla="*/ 0 w 432707"/>
              <a:gd name="connsiteY24" fmla="*/ 270442 h 432707"/>
              <a:gd name="connsiteX25" fmla="*/ 5352 w 432707"/>
              <a:gd name="connsiteY25" fmla="*/ 257765 h 432707"/>
              <a:gd name="connsiteX26" fmla="*/ 18029 w 432707"/>
              <a:gd name="connsiteY26" fmla="*/ 252412 h 432707"/>
              <a:gd name="connsiteX27" fmla="*/ 216353 w 432707"/>
              <a:gd name="connsiteY27" fmla="*/ 0 h 432707"/>
              <a:gd name="connsiteX28" fmla="*/ 296359 w 432707"/>
              <a:gd name="connsiteY28" fmla="*/ 15635 h 432707"/>
              <a:gd name="connsiteX29" fmla="*/ 365378 w 432707"/>
              <a:gd name="connsiteY29" fmla="*/ 59723 h 432707"/>
              <a:gd name="connsiteX30" fmla="*/ 402001 w 432707"/>
              <a:gd name="connsiteY30" fmla="*/ 23382 h 432707"/>
              <a:gd name="connsiteX31" fmla="*/ 414677 w 432707"/>
              <a:gd name="connsiteY31" fmla="*/ 18029 h 432707"/>
              <a:gd name="connsiteX32" fmla="*/ 427354 w 432707"/>
              <a:gd name="connsiteY32" fmla="*/ 23382 h 432707"/>
              <a:gd name="connsiteX33" fmla="*/ 432707 w 432707"/>
              <a:gd name="connsiteY33" fmla="*/ 36059 h 432707"/>
              <a:gd name="connsiteX34" fmla="*/ 432707 w 432707"/>
              <a:gd name="connsiteY34" fmla="*/ 162265 h 432707"/>
              <a:gd name="connsiteX35" fmla="*/ 427354 w 432707"/>
              <a:gd name="connsiteY35" fmla="*/ 174942 h 432707"/>
              <a:gd name="connsiteX36" fmla="*/ 414677 w 432707"/>
              <a:gd name="connsiteY36" fmla="*/ 180295 h 432707"/>
              <a:gd name="connsiteX37" fmla="*/ 288471 w 432707"/>
              <a:gd name="connsiteY37" fmla="*/ 180295 h 432707"/>
              <a:gd name="connsiteX38" fmla="*/ 275795 w 432707"/>
              <a:gd name="connsiteY38" fmla="*/ 174942 h 432707"/>
              <a:gd name="connsiteX39" fmla="*/ 270442 w 432707"/>
              <a:gd name="connsiteY39" fmla="*/ 162265 h 432707"/>
              <a:gd name="connsiteX40" fmla="*/ 275795 w 432707"/>
              <a:gd name="connsiteY40" fmla="*/ 149588 h 432707"/>
              <a:gd name="connsiteX41" fmla="*/ 314671 w 432707"/>
              <a:gd name="connsiteY41" fmla="*/ 110712 h 432707"/>
              <a:gd name="connsiteX42" fmla="*/ 216353 w 432707"/>
              <a:gd name="connsiteY42" fmla="*/ 72118 h 432707"/>
              <a:gd name="connsiteX43" fmla="*/ 145926 w 432707"/>
              <a:gd name="connsiteY43" fmla="*/ 90429 h 432707"/>
              <a:gd name="connsiteX44" fmla="*/ 93528 w 432707"/>
              <a:gd name="connsiteY44" fmla="*/ 140855 h 432707"/>
              <a:gd name="connsiteX45" fmla="*/ 78597 w 432707"/>
              <a:gd name="connsiteY45" fmla="*/ 173815 h 432707"/>
              <a:gd name="connsiteX46" fmla="*/ 70146 w 432707"/>
              <a:gd name="connsiteY46" fmla="*/ 180295 h 432707"/>
              <a:gd name="connsiteX47" fmla="*/ 14086 w 432707"/>
              <a:gd name="connsiteY47" fmla="*/ 180295 h 432707"/>
              <a:gd name="connsiteX48" fmla="*/ 7747 w 432707"/>
              <a:gd name="connsiteY48" fmla="*/ 177618 h 432707"/>
              <a:gd name="connsiteX49" fmla="*/ 5071 w 432707"/>
              <a:gd name="connsiteY49" fmla="*/ 171280 h 432707"/>
              <a:gd name="connsiteX50" fmla="*/ 5071 w 432707"/>
              <a:gd name="connsiteY50" fmla="*/ 169308 h 432707"/>
              <a:gd name="connsiteX51" fmla="*/ 81133 w 432707"/>
              <a:gd name="connsiteY51" fmla="*/ 46905 h 432707"/>
              <a:gd name="connsiteX52" fmla="*/ 216353 w 432707"/>
              <a:gd name="connsiteY5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2707" h="432707">
                <a:moveTo>
                  <a:pt x="18029" y="252412"/>
                </a:moveTo>
                <a:lnTo>
                  <a:pt x="144236" y="252412"/>
                </a:lnTo>
                <a:cubicBezTo>
                  <a:pt x="149119" y="252412"/>
                  <a:pt x="153344" y="254197"/>
                  <a:pt x="156913" y="257765"/>
                </a:cubicBezTo>
                <a:cubicBezTo>
                  <a:pt x="160481" y="261333"/>
                  <a:pt x="162265" y="265559"/>
                  <a:pt x="162265" y="270442"/>
                </a:cubicBezTo>
                <a:cubicBezTo>
                  <a:pt x="162265" y="275325"/>
                  <a:pt x="160481" y="279551"/>
                  <a:pt x="156913" y="283119"/>
                </a:cubicBezTo>
                <a:lnTo>
                  <a:pt x="118318" y="321713"/>
                </a:lnTo>
                <a:cubicBezTo>
                  <a:pt x="131652" y="334109"/>
                  <a:pt x="146771" y="343687"/>
                  <a:pt x="163673" y="350448"/>
                </a:cubicBezTo>
                <a:cubicBezTo>
                  <a:pt x="180577" y="357209"/>
                  <a:pt x="198136" y="360589"/>
                  <a:pt x="216353" y="360589"/>
                </a:cubicBezTo>
                <a:cubicBezTo>
                  <a:pt x="241519" y="360589"/>
                  <a:pt x="264995" y="354486"/>
                  <a:pt x="286781" y="342278"/>
                </a:cubicBezTo>
                <a:cubicBezTo>
                  <a:pt x="308566" y="330071"/>
                  <a:pt x="326032" y="313262"/>
                  <a:pt x="339179" y="291852"/>
                </a:cubicBezTo>
                <a:cubicBezTo>
                  <a:pt x="341245" y="288659"/>
                  <a:pt x="346222" y="277672"/>
                  <a:pt x="354110" y="258892"/>
                </a:cubicBezTo>
                <a:cubicBezTo>
                  <a:pt x="355612" y="254572"/>
                  <a:pt x="358429" y="252412"/>
                  <a:pt x="362561" y="252412"/>
                </a:cubicBezTo>
                <a:lnTo>
                  <a:pt x="416649" y="252412"/>
                </a:lnTo>
                <a:cubicBezTo>
                  <a:pt x="419090" y="252412"/>
                  <a:pt x="421203" y="253305"/>
                  <a:pt x="422988" y="255089"/>
                </a:cubicBezTo>
                <a:cubicBezTo>
                  <a:pt x="424772" y="256873"/>
                  <a:pt x="425664" y="258986"/>
                  <a:pt x="425664" y="261427"/>
                </a:cubicBezTo>
                <a:cubicBezTo>
                  <a:pt x="425664" y="262366"/>
                  <a:pt x="425570" y="263023"/>
                  <a:pt x="425383" y="263399"/>
                </a:cubicBezTo>
                <a:cubicBezTo>
                  <a:pt x="413363" y="313731"/>
                  <a:pt x="388197" y="354532"/>
                  <a:pt x="349884" y="385802"/>
                </a:cubicBezTo>
                <a:cubicBezTo>
                  <a:pt x="311571" y="417072"/>
                  <a:pt x="266686" y="432707"/>
                  <a:pt x="215227" y="432707"/>
                </a:cubicBezTo>
                <a:cubicBezTo>
                  <a:pt x="187807" y="432707"/>
                  <a:pt x="161279" y="427542"/>
                  <a:pt x="135643" y="417213"/>
                </a:cubicBezTo>
                <a:cubicBezTo>
                  <a:pt x="110008" y="406884"/>
                  <a:pt x="87142" y="392141"/>
                  <a:pt x="67047" y="372985"/>
                </a:cubicBezTo>
                <a:lnTo>
                  <a:pt x="30707" y="409325"/>
                </a:lnTo>
                <a:cubicBezTo>
                  <a:pt x="27138" y="412894"/>
                  <a:pt x="22912" y="414678"/>
                  <a:pt x="18029" y="414678"/>
                </a:cubicBezTo>
                <a:cubicBezTo>
                  <a:pt x="13146" y="414678"/>
                  <a:pt x="8921" y="412894"/>
                  <a:pt x="5352" y="409325"/>
                </a:cubicBezTo>
                <a:cubicBezTo>
                  <a:pt x="1784" y="405757"/>
                  <a:pt x="0" y="401531"/>
                  <a:pt x="0" y="396648"/>
                </a:cubicBezTo>
                <a:lnTo>
                  <a:pt x="0" y="270442"/>
                </a:lnTo>
                <a:cubicBezTo>
                  <a:pt x="0" y="265559"/>
                  <a:pt x="1784" y="261333"/>
                  <a:pt x="5352" y="257765"/>
                </a:cubicBezTo>
                <a:cubicBezTo>
                  <a:pt x="8921" y="254197"/>
                  <a:pt x="13146" y="252412"/>
                  <a:pt x="18029" y="252412"/>
                </a:cubicBezTo>
                <a:close/>
                <a:moveTo>
                  <a:pt x="216353" y="0"/>
                </a:moveTo>
                <a:cubicBezTo>
                  <a:pt x="243773" y="0"/>
                  <a:pt x="270442" y="5212"/>
                  <a:pt x="296359" y="15635"/>
                </a:cubicBezTo>
                <a:cubicBezTo>
                  <a:pt x="322277" y="26058"/>
                  <a:pt x="345282" y="40754"/>
                  <a:pt x="365378" y="59723"/>
                </a:cubicBezTo>
                <a:lnTo>
                  <a:pt x="402001" y="23382"/>
                </a:lnTo>
                <a:cubicBezTo>
                  <a:pt x="405568" y="19814"/>
                  <a:pt x="409794" y="18029"/>
                  <a:pt x="414677" y="18029"/>
                </a:cubicBezTo>
                <a:cubicBezTo>
                  <a:pt x="419560" y="18029"/>
                  <a:pt x="423786" y="19814"/>
                  <a:pt x="427354" y="23382"/>
                </a:cubicBezTo>
                <a:cubicBezTo>
                  <a:pt x="430922" y="26950"/>
                  <a:pt x="432707" y="31176"/>
                  <a:pt x="432707" y="36059"/>
                </a:cubicBezTo>
                <a:lnTo>
                  <a:pt x="432707" y="162265"/>
                </a:lnTo>
                <a:cubicBezTo>
                  <a:pt x="432707" y="167148"/>
                  <a:pt x="430922" y="171374"/>
                  <a:pt x="427354" y="174942"/>
                </a:cubicBezTo>
                <a:cubicBezTo>
                  <a:pt x="423786" y="178510"/>
                  <a:pt x="419560" y="180295"/>
                  <a:pt x="414677" y="180295"/>
                </a:cubicBezTo>
                <a:lnTo>
                  <a:pt x="288471" y="180295"/>
                </a:lnTo>
                <a:cubicBezTo>
                  <a:pt x="283588" y="180295"/>
                  <a:pt x="279362" y="178510"/>
                  <a:pt x="275795" y="174942"/>
                </a:cubicBezTo>
                <a:cubicBezTo>
                  <a:pt x="272226" y="171374"/>
                  <a:pt x="270442" y="167148"/>
                  <a:pt x="270442" y="162265"/>
                </a:cubicBezTo>
                <a:cubicBezTo>
                  <a:pt x="270442" y="157382"/>
                  <a:pt x="272226" y="153157"/>
                  <a:pt x="275795" y="149588"/>
                </a:cubicBezTo>
                <a:lnTo>
                  <a:pt x="314671" y="110712"/>
                </a:lnTo>
                <a:cubicBezTo>
                  <a:pt x="286875" y="84983"/>
                  <a:pt x="254103" y="72118"/>
                  <a:pt x="216353" y="72118"/>
                </a:cubicBezTo>
                <a:cubicBezTo>
                  <a:pt x="191187" y="72118"/>
                  <a:pt x="167711" y="78222"/>
                  <a:pt x="145926" y="90429"/>
                </a:cubicBezTo>
                <a:cubicBezTo>
                  <a:pt x="124140" y="102636"/>
                  <a:pt x="106674" y="119445"/>
                  <a:pt x="93528" y="140855"/>
                </a:cubicBezTo>
                <a:cubicBezTo>
                  <a:pt x="91462" y="144048"/>
                  <a:pt x="86485" y="155035"/>
                  <a:pt x="78597" y="173815"/>
                </a:cubicBezTo>
                <a:cubicBezTo>
                  <a:pt x="77094" y="178135"/>
                  <a:pt x="74277" y="180295"/>
                  <a:pt x="70146" y="180295"/>
                </a:cubicBezTo>
                <a:lnTo>
                  <a:pt x="14086" y="180295"/>
                </a:lnTo>
                <a:cubicBezTo>
                  <a:pt x="11644" y="180295"/>
                  <a:pt x="9531" y="179403"/>
                  <a:pt x="7747" y="177618"/>
                </a:cubicBezTo>
                <a:cubicBezTo>
                  <a:pt x="5963" y="175834"/>
                  <a:pt x="5071" y="173721"/>
                  <a:pt x="5071" y="171280"/>
                </a:cubicBezTo>
                <a:lnTo>
                  <a:pt x="5071" y="169308"/>
                </a:lnTo>
                <a:cubicBezTo>
                  <a:pt x="17278" y="118976"/>
                  <a:pt x="42632" y="78175"/>
                  <a:pt x="81133" y="46905"/>
                </a:cubicBezTo>
                <a:cubicBezTo>
                  <a:pt x="119633" y="15635"/>
                  <a:pt x="164707"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2" name="Freeform 321"/>
          <p:cNvSpPr/>
          <p:nvPr/>
        </p:nvSpPr>
        <p:spPr>
          <a:xfrm>
            <a:off x="10378444" y="2287170"/>
            <a:ext cx="504825" cy="396445"/>
          </a:xfrm>
          <a:custGeom>
            <a:avLst/>
            <a:gdLst>
              <a:gd name="connsiteX0" fmla="*/ 153249 w 504825"/>
              <a:gd name="connsiteY0" fmla="*/ 288471 h 396648"/>
              <a:gd name="connsiteX1" fmla="*/ 423692 w 504825"/>
              <a:gd name="connsiteY1" fmla="*/ 288471 h 396648"/>
              <a:gd name="connsiteX2" fmla="*/ 430029 w 504825"/>
              <a:gd name="connsiteY2" fmla="*/ 291148 h 396648"/>
              <a:gd name="connsiteX3" fmla="*/ 432706 w 504825"/>
              <a:gd name="connsiteY3" fmla="*/ 297486 h 396648"/>
              <a:gd name="connsiteX4" fmla="*/ 432706 w 504825"/>
              <a:gd name="connsiteY4" fmla="*/ 315516 h 396648"/>
              <a:gd name="connsiteX5" fmla="*/ 430029 w 504825"/>
              <a:gd name="connsiteY5" fmla="*/ 321854 h 396648"/>
              <a:gd name="connsiteX6" fmla="*/ 423692 w 504825"/>
              <a:gd name="connsiteY6" fmla="*/ 324530 h 396648"/>
              <a:gd name="connsiteX7" fmla="*/ 153249 w 504825"/>
              <a:gd name="connsiteY7" fmla="*/ 324530 h 396648"/>
              <a:gd name="connsiteX8" fmla="*/ 146911 w 504825"/>
              <a:gd name="connsiteY8" fmla="*/ 321854 h 396648"/>
              <a:gd name="connsiteX9" fmla="*/ 144234 w 504825"/>
              <a:gd name="connsiteY9" fmla="*/ 315516 h 396648"/>
              <a:gd name="connsiteX10" fmla="*/ 144234 w 504825"/>
              <a:gd name="connsiteY10" fmla="*/ 297486 h 396648"/>
              <a:gd name="connsiteX11" fmla="*/ 146911 w 504825"/>
              <a:gd name="connsiteY11" fmla="*/ 291148 h 396648"/>
              <a:gd name="connsiteX12" fmla="*/ 153249 w 504825"/>
              <a:gd name="connsiteY12" fmla="*/ 288471 h 396648"/>
              <a:gd name="connsiteX13" fmla="*/ 81132 w 504825"/>
              <a:gd name="connsiteY13" fmla="*/ 288471 h 396648"/>
              <a:gd name="connsiteX14" fmla="*/ 99162 w 504825"/>
              <a:gd name="connsiteY14" fmla="*/ 288471 h 396648"/>
              <a:gd name="connsiteX15" fmla="*/ 105500 w 504825"/>
              <a:gd name="connsiteY15" fmla="*/ 291148 h 396648"/>
              <a:gd name="connsiteX16" fmla="*/ 108176 w 504825"/>
              <a:gd name="connsiteY16" fmla="*/ 297486 h 396648"/>
              <a:gd name="connsiteX17" fmla="*/ 108176 w 504825"/>
              <a:gd name="connsiteY17" fmla="*/ 315516 h 396648"/>
              <a:gd name="connsiteX18" fmla="*/ 105500 w 504825"/>
              <a:gd name="connsiteY18" fmla="*/ 321854 h 396648"/>
              <a:gd name="connsiteX19" fmla="*/ 99162 w 504825"/>
              <a:gd name="connsiteY19" fmla="*/ 324530 h 396648"/>
              <a:gd name="connsiteX20" fmla="*/ 81132 w 504825"/>
              <a:gd name="connsiteY20" fmla="*/ 324530 h 396648"/>
              <a:gd name="connsiteX21" fmla="*/ 74793 w 504825"/>
              <a:gd name="connsiteY21" fmla="*/ 321854 h 396648"/>
              <a:gd name="connsiteX22" fmla="*/ 72117 w 504825"/>
              <a:gd name="connsiteY22" fmla="*/ 315516 h 396648"/>
              <a:gd name="connsiteX23" fmla="*/ 72117 w 504825"/>
              <a:gd name="connsiteY23" fmla="*/ 297486 h 396648"/>
              <a:gd name="connsiteX24" fmla="*/ 74793 w 504825"/>
              <a:gd name="connsiteY24" fmla="*/ 291148 h 396648"/>
              <a:gd name="connsiteX25" fmla="*/ 81132 w 504825"/>
              <a:gd name="connsiteY25" fmla="*/ 288471 h 396648"/>
              <a:gd name="connsiteX26" fmla="*/ 153249 w 504825"/>
              <a:gd name="connsiteY26" fmla="*/ 216354 h 396648"/>
              <a:gd name="connsiteX27" fmla="*/ 423692 w 504825"/>
              <a:gd name="connsiteY27" fmla="*/ 216354 h 396648"/>
              <a:gd name="connsiteX28" fmla="*/ 430029 w 504825"/>
              <a:gd name="connsiteY28" fmla="*/ 219030 h 396648"/>
              <a:gd name="connsiteX29" fmla="*/ 432706 w 504825"/>
              <a:gd name="connsiteY29" fmla="*/ 225368 h 396648"/>
              <a:gd name="connsiteX30" fmla="*/ 432706 w 504825"/>
              <a:gd name="connsiteY30" fmla="*/ 243398 h 396648"/>
              <a:gd name="connsiteX31" fmla="*/ 430029 w 504825"/>
              <a:gd name="connsiteY31" fmla="*/ 249736 h 396648"/>
              <a:gd name="connsiteX32" fmla="*/ 423692 w 504825"/>
              <a:gd name="connsiteY32" fmla="*/ 252412 h 396648"/>
              <a:gd name="connsiteX33" fmla="*/ 153249 w 504825"/>
              <a:gd name="connsiteY33" fmla="*/ 252412 h 396648"/>
              <a:gd name="connsiteX34" fmla="*/ 146911 w 504825"/>
              <a:gd name="connsiteY34" fmla="*/ 249736 h 396648"/>
              <a:gd name="connsiteX35" fmla="*/ 144234 w 504825"/>
              <a:gd name="connsiteY35" fmla="*/ 243398 h 396648"/>
              <a:gd name="connsiteX36" fmla="*/ 144234 w 504825"/>
              <a:gd name="connsiteY36" fmla="*/ 225368 h 396648"/>
              <a:gd name="connsiteX37" fmla="*/ 146911 w 504825"/>
              <a:gd name="connsiteY37" fmla="*/ 219030 h 396648"/>
              <a:gd name="connsiteX38" fmla="*/ 153249 w 504825"/>
              <a:gd name="connsiteY38" fmla="*/ 216354 h 396648"/>
              <a:gd name="connsiteX39" fmla="*/ 81132 w 504825"/>
              <a:gd name="connsiteY39" fmla="*/ 216354 h 396648"/>
              <a:gd name="connsiteX40" fmla="*/ 99162 w 504825"/>
              <a:gd name="connsiteY40" fmla="*/ 216354 h 396648"/>
              <a:gd name="connsiteX41" fmla="*/ 105500 w 504825"/>
              <a:gd name="connsiteY41" fmla="*/ 219030 h 396648"/>
              <a:gd name="connsiteX42" fmla="*/ 108176 w 504825"/>
              <a:gd name="connsiteY42" fmla="*/ 225368 h 396648"/>
              <a:gd name="connsiteX43" fmla="*/ 108176 w 504825"/>
              <a:gd name="connsiteY43" fmla="*/ 243398 h 396648"/>
              <a:gd name="connsiteX44" fmla="*/ 105500 w 504825"/>
              <a:gd name="connsiteY44" fmla="*/ 249736 h 396648"/>
              <a:gd name="connsiteX45" fmla="*/ 99162 w 504825"/>
              <a:gd name="connsiteY45" fmla="*/ 252412 h 396648"/>
              <a:gd name="connsiteX46" fmla="*/ 81132 w 504825"/>
              <a:gd name="connsiteY46" fmla="*/ 252412 h 396648"/>
              <a:gd name="connsiteX47" fmla="*/ 74793 w 504825"/>
              <a:gd name="connsiteY47" fmla="*/ 249736 h 396648"/>
              <a:gd name="connsiteX48" fmla="*/ 72117 w 504825"/>
              <a:gd name="connsiteY48" fmla="*/ 243398 h 396648"/>
              <a:gd name="connsiteX49" fmla="*/ 72117 w 504825"/>
              <a:gd name="connsiteY49" fmla="*/ 225368 h 396648"/>
              <a:gd name="connsiteX50" fmla="*/ 74793 w 504825"/>
              <a:gd name="connsiteY50" fmla="*/ 219030 h 396648"/>
              <a:gd name="connsiteX51" fmla="*/ 81132 w 504825"/>
              <a:gd name="connsiteY51" fmla="*/ 216354 h 396648"/>
              <a:gd name="connsiteX52" fmla="*/ 153249 w 504825"/>
              <a:gd name="connsiteY52" fmla="*/ 144236 h 396648"/>
              <a:gd name="connsiteX53" fmla="*/ 423692 w 504825"/>
              <a:gd name="connsiteY53" fmla="*/ 144236 h 396648"/>
              <a:gd name="connsiteX54" fmla="*/ 430029 w 504825"/>
              <a:gd name="connsiteY54" fmla="*/ 146912 h 396648"/>
              <a:gd name="connsiteX55" fmla="*/ 432706 w 504825"/>
              <a:gd name="connsiteY55" fmla="*/ 153250 h 396648"/>
              <a:gd name="connsiteX56" fmla="*/ 432706 w 504825"/>
              <a:gd name="connsiteY56" fmla="*/ 171280 h 396648"/>
              <a:gd name="connsiteX57" fmla="*/ 430029 w 504825"/>
              <a:gd name="connsiteY57" fmla="*/ 177618 h 396648"/>
              <a:gd name="connsiteX58" fmla="*/ 423692 w 504825"/>
              <a:gd name="connsiteY58" fmla="*/ 180295 h 396648"/>
              <a:gd name="connsiteX59" fmla="*/ 153249 w 504825"/>
              <a:gd name="connsiteY59" fmla="*/ 180295 h 396648"/>
              <a:gd name="connsiteX60" fmla="*/ 146911 w 504825"/>
              <a:gd name="connsiteY60" fmla="*/ 177618 h 396648"/>
              <a:gd name="connsiteX61" fmla="*/ 144234 w 504825"/>
              <a:gd name="connsiteY61" fmla="*/ 171280 h 396648"/>
              <a:gd name="connsiteX62" fmla="*/ 144234 w 504825"/>
              <a:gd name="connsiteY62" fmla="*/ 153250 h 396648"/>
              <a:gd name="connsiteX63" fmla="*/ 146911 w 504825"/>
              <a:gd name="connsiteY63" fmla="*/ 146912 h 396648"/>
              <a:gd name="connsiteX64" fmla="*/ 153249 w 504825"/>
              <a:gd name="connsiteY64" fmla="*/ 144236 h 396648"/>
              <a:gd name="connsiteX65" fmla="*/ 81132 w 504825"/>
              <a:gd name="connsiteY65" fmla="*/ 144236 h 396648"/>
              <a:gd name="connsiteX66" fmla="*/ 99162 w 504825"/>
              <a:gd name="connsiteY66" fmla="*/ 144236 h 396648"/>
              <a:gd name="connsiteX67" fmla="*/ 105500 w 504825"/>
              <a:gd name="connsiteY67" fmla="*/ 146912 h 396648"/>
              <a:gd name="connsiteX68" fmla="*/ 108176 w 504825"/>
              <a:gd name="connsiteY68" fmla="*/ 153250 h 396648"/>
              <a:gd name="connsiteX69" fmla="*/ 108176 w 504825"/>
              <a:gd name="connsiteY69" fmla="*/ 171280 h 396648"/>
              <a:gd name="connsiteX70" fmla="*/ 105500 w 504825"/>
              <a:gd name="connsiteY70" fmla="*/ 177618 h 396648"/>
              <a:gd name="connsiteX71" fmla="*/ 99162 w 504825"/>
              <a:gd name="connsiteY71" fmla="*/ 180295 h 396648"/>
              <a:gd name="connsiteX72" fmla="*/ 81132 w 504825"/>
              <a:gd name="connsiteY72" fmla="*/ 180295 h 396648"/>
              <a:gd name="connsiteX73" fmla="*/ 74793 w 504825"/>
              <a:gd name="connsiteY73" fmla="*/ 177618 h 396648"/>
              <a:gd name="connsiteX74" fmla="*/ 72117 w 504825"/>
              <a:gd name="connsiteY74" fmla="*/ 171280 h 396648"/>
              <a:gd name="connsiteX75" fmla="*/ 72117 w 504825"/>
              <a:gd name="connsiteY75" fmla="*/ 153250 h 396648"/>
              <a:gd name="connsiteX76" fmla="*/ 74793 w 504825"/>
              <a:gd name="connsiteY76" fmla="*/ 146912 h 396648"/>
              <a:gd name="connsiteX77" fmla="*/ 81132 w 504825"/>
              <a:gd name="connsiteY77" fmla="*/ 144236 h 396648"/>
              <a:gd name="connsiteX78" fmla="*/ 45073 w 504825"/>
              <a:gd name="connsiteY78" fmla="*/ 108177 h 396648"/>
              <a:gd name="connsiteX79" fmla="*/ 38735 w 504825"/>
              <a:gd name="connsiteY79" fmla="*/ 110853 h 396648"/>
              <a:gd name="connsiteX80" fmla="*/ 36059 w 504825"/>
              <a:gd name="connsiteY80" fmla="*/ 117191 h 396648"/>
              <a:gd name="connsiteX81" fmla="*/ 36059 w 504825"/>
              <a:gd name="connsiteY81" fmla="*/ 351575 h 396648"/>
              <a:gd name="connsiteX82" fmla="*/ 38735 w 504825"/>
              <a:gd name="connsiteY82" fmla="*/ 357913 h 396648"/>
              <a:gd name="connsiteX83" fmla="*/ 45073 w 504825"/>
              <a:gd name="connsiteY83" fmla="*/ 360589 h 396648"/>
              <a:gd name="connsiteX84" fmla="*/ 459751 w 504825"/>
              <a:gd name="connsiteY84" fmla="*/ 360589 h 396648"/>
              <a:gd name="connsiteX85" fmla="*/ 466090 w 504825"/>
              <a:gd name="connsiteY85" fmla="*/ 357913 h 396648"/>
              <a:gd name="connsiteX86" fmla="*/ 468765 w 504825"/>
              <a:gd name="connsiteY86" fmla="*/ 351575 h 396648"/>
              <a:gd name="connsiteX87" fmla="*/ 468765 w 504825"/>
              <a:gd name="connsiteY87" fmla="*/ 117191 h 396648"/>
              <a:gd name="connsiteX88" fmla="*/ 466090 w 504825"/>
              <a:gd name="connsiteY88" fmla="*/ 110853 h 396648"/>
              <a:gd name="connsiteX89" fmla="*/ 459751 w 504825"/>
              <a:gd name="connsiteY89" fmla="*/ 108177 h 396648"/>
              <a:gd name="connsiteX90" fmla="*/ 45073 w 504825"/>
              <a:gd name="connsiteY90" fmla="*/ 0 h 396648"/>
              <a:gd name="connsiteX91" fmla="*/ 459751 w 504825"/>
              <a:gd name="connsiteY91" fmla="*/ 0 h 396648"/>
              <a:gd name="connsiteX92" fmla="*/ 491584 w 504825"/>
              <a:gd name="connsiteY92" fmla="*/ 13240 h 396648"/>
              <a:gd name="connsiteX93" fmla="*/ 504825 w 504825"/>
              <a:gd name="connsiteY93" fmla="*/ 45074 h 396648"/>
              <a:gd name="connsiteX94" fmla="*/ 504825 w 504825"/>
              <a:gd name="connsiteY94" fmla="*/ 351575 h 396648"/>
              <a:gd name="connsiteX95" fmla="*/ 491584 w 504825"/>
              <a:gd name="connsiteY95" fmla="*/ 383408 h 396648"/>
              <a:gd name="connsiteX96" fmla="*/ 459751 w 504825"/>
              <a:gd name="connsiteY96" fmla="*/ 396648 h 396648"/>
              <a:gd name="connsiteX97" fmla="*/ 45073 w 504825"/>
              <a:gd name="connsiteY97" fmla="*/ 396648 h 396648"/>
              <a:gd name="connsiteX98" fmla="*/ 13240 w 504825"/>
              <a:gd name="connsiteY98" fmla="*/ 383408 h 396648"/>
              <a:gd name="connsiteX99" fmla="*/ 0 w 504825"/>
              <a:gd name="connsiteY99" fmla="*/ 351575 h 396648"/>
              <a:gd name="connsiteX100" fmla="*/ 0 w 504825"/>
              <a:gd name="connsiteY100" fmla="*/ 45074 h 396648"/>
              <a:gd name="connsiteX101" fmla="*/ 13240 w 504825"/>
              <a:gd name="connsiteY101" fmla="*/ 13240 h 396648"/>
              <a:gd name="connsiteX102" fmla="*/ 45073 w 504825"/>
              <a:gd name="connsiteY102"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04825" h="396648">
                <a:moveTo>
                  <a:pt x="153249" y="288471"/>
                </a:moveTo>
                <a:lnTo>
                  <a:pt x="423692" y="288471"/>
                </a:lnTo>
                <a:cubicBezTo>
                  <a:pt x="426133" y="288471"/>
                  <a:pt x="428246" y="289363"/>
                  <a:pt x="430029" y="291148"/>
                </a:cubicBezTo>
                <a:cubicBezTo>
                  <a:pt x="431814" y="292932"/>
                  <a:pt x="432706" y="295045"/>
                  <a:pt x="432706" y="297486"/>
                </a:cubicBezTo>
                <a:lnTo>
                  <a:pt x="432706" y="315516"/>
                </a:lnTo>
                <a:cubicBezTo>
                  <a:pt x="432706" y="317957"/>
                  <a:pt x="431814" y="320070"/>
                  <a:pt x="430029" y="321854"/>
                </a:cubicBezTo>
                <a:cubicBezTo>
                  <a:pt x="428246" y="323638"/>
                  <a:pt x="426133" y="324530"/>
                  <a:pt x="423692" y="324530"/>
                </a:cubicBezTo>
                <a:lnTo>
                  <a:pt x="153249" y="324530"/>
                </a:lnTo>
                <a:cubicBezTo>
                  <a:pt x="150808" y="324530"/>
                  <a:pt x="148696" y="323638"/>
                  <a:pt x="146911" y="321854"/>
                </a:cubicBezTo>
                <a:cubicBezTo>
                  <a:pt x="145127" y="320070"/>
                  <a:pt x="144234" y="317957"/>
                  <a:pt x="144234" y="315516"/>
                </a:cubicBezTo>
                <a:lnTo>
                  <a:pt x="144234" y="297486"/>
                </a:lnTo>
                <a:cubicBezTo>
                  <a:pt x="144234" y="295045"/>
                  <a:pt x="145127" y="292932"/>
                  <a:pt x="146911" y="291148"/>
                </a:cubicBezTo>
                <a:cubicBezTo>
                  <a:pt x="148696" y="289363"/>
                  <a:pt x="150808" y="288471"/>
                  <a:pt x="153249" y="288471"/>
                </a:cubicBezTo>
                <a:close/>
                <a:moveTo>
                  <a:pt x="81132" y="288471"/>
                </a:moveTo>
                <a:lnTo>
                  <a:pt x="99162" y="288471"/>
                </a:lnTo>
                <a:cubicBezTo>
                  <a:pt x="101603" y="288471"/>
                  <a:pt x="103716" y="289363"/>
                  <a:pt x="105500" y="291148"/>
                </a:cubicBezTo>
                <a:cubicBezTo>
                  <a:pt x="107285" y="292932"/>
                  <a:pt x="108176" y="295045"/>
                  <a:pt x="108176" y="297486"/>
                </a:cubicBezTo>
                <a:lnTo>
                  <a:pt x="108176" y="315516"/>
                </a:lnTo>
                <a:cubicBezTo>
                  <a:pt x="108176" y="317957"/>
                  <a:pt x="107285" y="320070"/>
                  <a:pt x="105500" y="321854"/>
                </a:cubicBezTo>
                <a:cubicBezTo>
                  <a:pt x="103716" y="323638"/>
                  <a:pt x="101603" y="324530"/>
                  <a:pt x="99162" y="324530"/>
                </a:cubicBezTo>
                <a:lnTo>
                  <a:pt x="81132" y="324530"/>
                </a:lnTo>
                <a:cubicBezTo>
                  <a:pt x="78691" y="324530"/>
                  <a:pt x="76579" y="323638"/>
                  <a:pt x="74793" y="321854"/>
                </a:cubicBezTo>
                <a:cubicBezTo>
                  <a:pt x="73010" y="320070"/>
                  <a:pt x="72117" y="317957"/>
                  <a:pt x="72117" y="315516"/>
                </a:cubicBezTo>
                <a:lnTo>
                  <a:pt x="72117" y="297486"/>
                </a:lnTo>
                <a:cubicBezTo>
                  <a:pt x="72117" y="295045"/>
                  <a:pt x="73010" y="292932"/>
                  <a:pt x="74793" y="291148"/>
                </a:cubicBezTo>
                <a:cubicBezTo>
                  <a:pt x="76579" y="289363"/>
                  <a:pt x="78691" y="288471"/>
                  <a:pt x="81132" y="288471"/>
                </a:cubicBezTo>
                <a:close/>
                <a:moveTo>
                  <a:pt x="153249" y="216354"/>
                </a:moveTo>
                <a:lnTo>
                  <a:pt x="423692" y="216354"/>
                </a:lnTo>
                <a:cubicBezTo>
                  <a:pt x="426133" y="216354"/>
                  <a:pt x="428246" y="217246"/>
                  <a:pt x="430029" y="219030"/>
                </a:cubicBezTo>
                <a:cubicBezTo>
                  <a:pt x="431814" y="220814"/>
                  <a:pt x="432706" y="222927"/>
                  <a:pt x="432706" y="225368"/>
                </a:cubicBezTo>
                <a:lnTo>
                  <a:pt x="432706" y="243398"/>
                </a:lnTo>
                <a:cubicBezTo>
                  <a:pt x="432706" y="245839"/>
                  <a:pt x="431814" y="247952"/>
                  <a:pt x="430029" y="249736"/>
                </a:cubicBezTo>
                <a:cubicBezTo>
                  <a:pt x="428246" y="251520"/>
                  <a:pt x="426133" y="252412"/>
                  <a:pt x="423692" y="252412"/>
                </a:cubicBezTo>
                <a:lnTo>
                  <a:pt x="153249" y="252412"/>
                </a:lnTo>
                <a:cubicBezTo>
                  <a:pt x="150808" y="252412"/>
                  <a:pt x="148696" y="251520"/>
                  <a:pt x="146911" y="249736"/>
                </a:cubicBezTo>
                <a:cubicBezTo>
                  <a:pt x="145127" y="247952"/>
                  <a:pt x="144234" y="245839"/>
                  <a:pt x="144234" y="243398"/>
                </a:cubicBezTo>
                <a:lnTo>
                  <a:pt x="144234" y="225368"/>
                </a:lnTo>
                <a:cubicBezTo>
                  <a:pt x="144234" y="222927"/>
                  <a:pt x="145127" y="220814"/>
                  <a:pt x="146911" y="219030"/>
                </a:cubicBezTo>
                <a:cubicBezTo>
                  <a:pt x="148696" y="217246"/>
                  <a:pt x="150808" y="216354"/>
                  <a:pt x="153249" y="216354"/>
                </a:cubicBezTo>
                <a:close/>
                <a:moveTo>
                  <a:pt x="81132" y="216354"/>
                </a:moveTo>
                <a:lnTo>
                  <a:pt x="99162" y="216354"/>
                </a:lnTo>
                <a:cubicBezTo>
                  <a:pt x="101603" y="216354"/>
                  <a:pt x="103716" y="217246"/>
                  <a:pt x="105500" y="219030"/>
                </a:cubicBezTo>
                <a:cubicBezTo>
                  <a:pt x="107285" y="220814"/>
                  <a:pt x="108176" y="222927"/>
                  <a:pt x="108176" y="225368"/>
                </a:cubicBezTo>
                <a:lnTo>
                  <a:pt x="108176" y="243398"/>
                </a:lnTo>
                <a:cubicBezTo>
                  <a:pt x="108176" y="245839"/>
                  <a:pt x="107285" y="247952"/>
                  <a:pt x="105500" y="249736"/>
                </a:cubicBezTo>
                <a:cubicBezTo>
                  <a:pt x="103716" y="251520"/>
                  <a:pt x="101603" y="252412"/>
                  <a:pt x="99162" y="252412"/>
                </a:cubicBezTo>
                <a:lnTo>
                  <a:pt x="81132" y="252412"/>
                </a:lnTo>
                <a:cubicBezTo>
                  <a:pt x="78691" y="252412"/>
                  <a:pt x="76579" y="251520"/>
                  <a:pt x="74793" y="249736"/>
                </a:cubicBezTo>
                <a:cubicBezTo>
                  <a:pt x="73010" y="247952"/>
                  <a:pt x="72117" y="245839"/>
                  <a:pt x="72117" y="243398"/>
                </a:cubicBezTo>
                <a:lnTo>
                  <a:pt x="72117" y="225368"/>
                </a:lnTo>
                <a:cubicBezTo>
                  <a:pt x="72117" y="222927"/>
                  <a:pt x="73010" y="220814"/>
                  <a:pt x="74793" y="219030"/>
                </a:cubicBezTo>
                <a:cubicBezTo>
                  <a:pt x="76579" y="217246"/>
                  <a:pt x="78691" y="216354"/>
                  <a:pt x="81132" y="216354"/>
                </a:cubicBezTo>
                <a:close/>
                <a:moveTo>
                  <a:pt x="153249" y="144236"/>
                </a:moveTo>
                <a:lnTo>
                  <a:pt x="423692" y="144236"/>
                </a:lnTo>
                <a:cubicBezTo>
                  <a:pt x="426133" y="144236"/>
                  <a:pt x="428246" y="145128"/>
                  <a:pt x="430029" y="146912"/>
                </a:cubicBezTo>
                <a:cubicBezTo>
                  <a:pt x="431814" y="148696"/>
                  <a:pt x="432706" y="150809"/>
                  <a:pt x="432706" y="153250"/>
                </a:cubicBezTo>
                <a:lnTo>
                  <a:pt x="432706" y="171280"/>
                </a:lnTo>
                <a:cubicBezTo>
                  <a:pt x="432706" y="173721"/>
                  <a:pt x="431814" y="175834"/>
                  <a:pt x="430029" y="177618"/>
                </a:cubicBezTo>
                <a:cubicBezTo>
                  <a:pt x="428246" y="179403"/>
                  <a:pt x="426133" y="180295"/>
                  <a:pt x="423692" y="180295"/>
                </a:cubicBezTo>
                <a:lnTo>
                  <a:pt x="153249" y="180295"/>
                </a:lnTo>
                <a:cubicBezTo>
                  <a:pt x="150808" y="180295"/>
                  <a:pt x="148696" y="179403"/>
                  <a:pt x="146911" y="177618"/>
                </a:cubicBezTo>
                <a:cubicBezTo>
                  <a:pt x="145127" y="175834"/>
                  <a:pt x="144234" y="173721"/>
                  <a:pt x="144234" y="171280"/>
                </a:cubicBezTo>
                <a:lnTo>
                  <a:pt x="144234" y="153250"/>
                </a:lnTo>
                <a:cubicBezTo>
                  <a:pt x="144234" y="150809"/>
                  <a:pt x="145127" y="148696"/>
                  <a:pt x="146911" y="146912"/>
                </a:cubicBezTo>
                <a:cubicBezTo>
                  <a:pt x="148696" y="145128"/>
                  <a:pt x="150808" y="144236"/>
                  <a:pt x="153249" y="144236"/>
                </a:cubicBezTo>
                <a:close/>
                <a:moveTo>
                  <a:pt x="81132" y="144236"/>
                </a:moveTo>
                <a:lnTo>
                  <a:pt x="99162" y="144236"/>
                </a:lnTo>
                <a:cubicBezTo>
                  <a:pt x="101603" y="144236"/>
                  <a:pt x="103716" y="145128"/>
                  <a:pt x="105500" y="146912"/>
                </a:cubicBezTo>
                <a:cubicBezTo>
                  <a:pt x="107285" y="148696"/>
                  <a:pt x="108176" y="150809"/>
                  <a:pt x="108176" y="153250"/>
                </a:cubicBezTo>
                <a:lnTo>
                  <a:pt x="108176" y="171280"/>
                </a:lnTo>
                <a:cubicBezTo>
                  <a:pt x="108176" y="173721"/>
                  <a:pt x="107285" y="175834"/>
                  <a:pt x="105500" y="177618"/>
                </a:cubicBezTo>
                <a:cubicBezTo>
                  <a:pt x="103716" y="179403"/>
                  <a:pt x="101603" y="180295"/>
                  <a:pt x="99162" y="180295"/>
                </a:cubicBezTo>
                <a:lnTo>
                  <a:pt x="81132" y="180295"/>
                </a:lnTo>
                <a:cubicBezTo>
                  <a:pt x="78691" y="180295"/>
                  <a:pt x="76579" y="179403"/>
                  <a:pt x="74793" y="177618"/>
                </a:cubicBezTo>
                <a:cubicBezTo>
                  <a:pt x="73010" y="175834"/>
                  <a:pt x="72117" y="173721"/>
                  <a:pt x="72117" y="171280"/>
                </a:cubicBezTo>
                <a:lnTo>
                  <a:pt x="72117" y="153250"/>
                </a:lnTo>
                <a:cubicBezTo>
                  <a:pt x="72117" y="150809"/>
                  <a:pt x="73010" y="148696"/>
                  <a:pt x="74793" y="146912"/>
                </a:cubicBezTo>
                <a:cubicBezTo>
                  <a:pt x="76579" y="145128"/>
                  <a:pt x="78691" y="144236"/>
                  <a:pt x="81132" y="144236"/>
                </a:cubicBezTo>
                <a:close/>
                <a:moveTo>
                  <a:pt x="45073" y="108177"/>
                </a:moveTo>
                <a:cubicBezTo>
                  <a:pt x="42633" y="108177"/>
                  <a:pt x="40519" y="109069"/>
                  <a:pt x="38735" y="110853"/>
                </a:cubicBezTo>
                <a:cubicBezTo>
                  <a:pt x="36951" y="112637"/>
                  <a:pt x="36059" y="114750"/>
                  <a:pt x="36059" y="117191"/>
                </a:cubicBezTo>
                <a:lnTo>
                  <a:pt x="36059" y="351575"/>
                </a:lnTo>
                <a:cubicBezTo>
                  <a:pt x="36059" y="354016"/>
                  <a:pt x="36951" y="356129"/>
                  <a:pt x="38735" y="357913"/>
                </a:cubicBezTo>
                <a:cubicBezTo>
                  <a:pt x="40519" y="359697"/>
                  <a:pt x="42633" y="360589"/>
                  <a:pt x="45073" y="360589"/>
                </a:cubicBezTo>
                <a:lnTo>
                  <a:pt x="459751" y="360589"/>
                </a:lnTo>
                <a:cubicBezTo>
                  <a:pt x="462192" y="360589"/>
                  <a:pt x="464305" y="359697"/>
                  <a:pt x="466090" y="357913"/>
                </a:cubicBezTo>
                <a:cubicBezTo>
                  <a:pt x="467875" y="356129"/>
                  <a:pt x="468765" y="354016"/>
                  <a:pt x="468765" y="351575"/>
                </a:cubicBezTo>
                <a:lnTo>
                  <a:pt x="468765" y="117191"/>
                </a:lnTo>
                <a:cubicBezTo>
                  <a:pt x="468765" y="114750"/>
                  <a:pt x="467875" y="112637"/>
                  <a:pt x="466090" y="110853"/>
                </a:cubicBezTo>
                <a:cubicBezTo>
                  <a:pt x="464305" y="109069"/>
                  <a:pt x="462192" y="108177"/>
                  <a:pt x="459751" y="108177"/>
                </a:cubicBezTo>
                <a:close/>
                <a:moveTo>
                  <a:pt x="45073" y="0"/>
                </a:moveTo>
                <a:lnTo>
                  <a:pt x="459751" y="0"/>
                </a:lnTo>
                <a:cubicBezTo>
                  <a:pt x="472147" y="0"/>
                  <a:pt x="482758" y="4413"/>
                  <a:pt x="491584" y="13240"/>
                </a:cubicBezTo>
                <a:cubicBezTo>
                  <a:pt x="500412" y="22067"/>
                  <a:pt x="504825" y="32678"/>
                  <a:pt x="504825" y="45074"/>
                </a:cubicBezTo>
                <a:lnTo>
                  <a:pt x="504825" y="351575"/>
                </a:lnTo>
                <a:cubicBezTo>
                  <a:pt x="504825" y="363970"/>
                  <a:pt x="500412" y="374581"/>
                  <a:pt x="491584" y="383408"/>
                </a:cubicBezTo>
                <a:cubicBezTo>
                  <a:pt x="482758" y="392235"/>
                  <a:pt x="472147" y="396648"/>
                  <a:pt x="459751" y="396648"/>
                </a:cubicBezTo>
                <a:lnTo>
                  <a:pt x="45073" y="396648"/>
                </a:lnTo>
                <a:cubicBezTo>
                  <a:pt x="32678" y="396648"/>
                  <a:pt x="22068" y="392235"/>
                  <a:pt x="13240" y="383408"/>
                </a:cubicBezTo>
                <a:cubicBezTo>
                  <a:pt x="4413" y="374581"/>
                  <a:pt x="0" y="363970"/>
                  <a:pt x="0" y="351575"/>
                </a:cubicBezTo>
                <a:lnTo>
                  <a:pt x="0" y="45074"/>
                </a:lnTo>
                <a:cubicBezTo>
                  <a:pt x="0" y="32678"/>
                  <a:pt x="4413" y="22067"/>
                  <a:pt x="13240" y="13240"/>
                </a:cubicBezTo>
                <a:cubicBezTo>
                  <a:pt x="22068" y="4413"/>
                  <a:pt x="32678" y="0"/>
                  <a:pt x="4507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3" name="Freeform 322"/>
          <p:cNvSpPr/>
          <p:nvPr/>
        </p:nvSpPr>
        <p:spPr>
          <a:xfrm>
            <a:off x="1443992" y="2287172"/>
            <a:ext cx="504825" cy="432486"/>
          </a:xfrm>
          <a:custGeom>
            <a:avLst/>
            <a:gdLst>
              <a:gd name="connsiteX0" fmla="*/ 9015 w 504825"/>
              <a:gd name="connsiteY0" fmla="*/ 360589 h 432707"/>
              <a:gd name="connsiteX1" fmla="*/ 63103 w 504825"/>
              <a:gd name="connsiteY1" fmla="*/ 360589 h 432707"/>
              <a:gd name="connsiteX2" fmla="*/ 69583 w 504825"/>
              <a:gd name="connsiteY2" fmla="*/ 363125 h 432707"/>
              <a:gd name="connsiteX3" fmla="*/ 72118 w 504825"/>
              <a:gd name="connsiteY3" fmla="*/ 369604 h 432707"/>
              <a:gd name="connsiteX4" fmla="*/ 72118 w 504825"/>
              <a:gd name="connsiteY4" fmla="*/ 423692 h 432707"/>
              <a:gd name="connsiteX5" fmla="*/ 69583 w 504825"/>
              <a:gd name="connsiteY5" fmla="*/ 430172 h 432707"/>
              <a:gd name="connsiteX6" fmla="*/ 63103 w 504825"/>
              <a:gd name="connsiteY6" fmla="*/ 432707 h 432707"/>
              <a:gd name="connsiteX7" fmla="*/ 9015 w 504825"/>
              <a:gd name="connsiteY7" fmla="*/ 432707 h 432707"/>
              <a:gd name="connsiteX8" fmla="*/ 2535 w 504825"/>
              <a:gd name="connsiteY8" fmla="*/ 430172 h 432707"/>
              <a:gd name="connsiteX9" fmla="*/ 0 w 504825"/>
              <a:gd name="connsiteY9" fmla="*/ 423692 h 432707"/>
              <a:gd name="connsiteX10" fmla="*/ 0 w 504825"/>
              <a:gd name="connsiteY10" fmla="*/ 369604 h 432707"/>
              <a:gd name="connsiteX11" fmla="*/ 2535 w 504825"/>
              <a:gd name="connsiteY11" fmla="*/ 363125 h 432707"/>
              <a:gd name="connsiteX12" fmla="*/ 9015 w 504825"/>
              <a:gd name="connsiteY12" fmla="*/ 360589 h 432707"/>
              <a:gd name="connsiteX13" fmla="*/ 117192 w 504825"/>
              <a:gd name="connsiteY13" fmla="*/ 324530 h 432707"/>
              <a:gd name="connsiteX14" fmla="*/ 171280 w 504825"/>
              <a:gd name="connsiteY14" fmla="*/ 324530 h 432707"/>
              <a:gd name="connsiteX15" fmla="*/ 177759 w 504825"/>
              <a:gd name="connsiteY15" fmla="*/ 327066 h 432707"/>
              <a:gd name="connsiteX16" fmla="*/ 180295 w 504825"/>
              <a:gd name="connsiteY16" fmla="*/ 333545 h 432707"/>
              <a:gd name="connsiteX17" fmla="*/ 180295 w 504825"/>
              <a:gd name="connsiteY17" fmla="*/ 423692 h 432707"/>
              <a:gd name="connsiteX18" fmla="*/ 177759 w 504825"/>
              <a:gd name="connsiteY18" fmla="*/ 430172 h 432707"/>
              <a:gd name="connsiteX19" fmla="*/ 171280 w 504825"/>
              <a:gd name="connsiteY19" fmla="*/ 432707 h 432707"/>
              <a:gd name="connsiteX20" fmla="*/ 117192 w 504825"/>
              <a:gd name="connsiteY20" fmla="*/ 432707 h 432707"/>
              <a:gd name="connsiteX21" fmla="*/ 110712 w 504825"/>
              <a:gd name="connsiteY21" fmla="*/ 430172 h 432707"/>
              <a:gd name="connsiteX22" fmla="*/ 108177 w 504825"/>
              <a:gd name="connsiteY22" fmla="*/ 423692 h 432707"/>
              <a:gd name="connsiteX23" fmla="*/ 108177 w 504825"/>
              <a:gd name="connsiteY23" fmla="*/ 333545 h 432707"/>
              <a:gd name="connsiteX24" fmla="*/ 110712 w 504825"/>
              <a:gd name="connsiteY24" fmla="*/ 327066 h 432707"/>
              <a:gd name="connsiteX25" fmla="*/ 117192 w 504825"/>
              <a:gd name="connsiteY25" fmla="*/ 324530 h 432707"/>
              <a:gd name="connsiteX26" fmla="*/ 225368 w 504825"/>
              <a:gd name="connsiteY26" fmla="*/ 252412 h 432707"/>
              <a:gd name="connsiteX27" fmla="*/ 279457 w 504825"/>
              <a:gd name="connsiteY27" fmla="*/ 252412 h 432707"/>
              <a:gd name="connsiteX28" fmla="*/ 285936 w 504825"/>
              <a:gd name="connsiteY28" fmla="*/ 254948 h 432707"/>
              <a:gd name="connsiteX29" fmla="*/ 288472 w 504825"/>
              <a:gd name="connsiteY29" fmla="*/ 261427 h 432707"/>
              <a:gd name="connsiteX30" fmla="*/ 288472 w 504825"/>
              <a:gd name="connsiteY30" fmla="*/ 423692 h 432707"/>
              <a:gd name="connsiteX31" fmla="*/ 285936 w 504825"/>
              <a:gd name="connsiteY31" fmla="*/ 430172 h 432707"/>
              <a:gd name="connsiteX32" fmla="*/ 279457 w 504825"/>
              <a:gd name="connsiteY32" fmla="*/ 432707 h 432707"/>
              <a:gd name="connsiteX33" fmla="*/ 225368 w 504825"/>
              <a:gd name="connsiteY33" fmla="*/ 432707 h 432707"/>
              <a:gd name="connsiteX34" fmla="*/ 218889 w 504825"/>
              <a:gd name="connsiteY34" fmla="*/ 430172 h 432707"/>
              <a:gd name="connsiteX35" fmla="*/ 216354 w 504825"/>
              <a:gd name="connsiteY35" fmla="*/ 423692 h 432707"/>
              <a:gd name="connsiteX36" fmla="*/ 216354 w 504825"/>
              <a:gd name="connsiteY36" fmla="*/ 261427 h 432707"/>
              <a:gd name="connsiteX37" fmla="*/ 218889 w 504825"/>
              <a:gd name="connsiteY37" fmla="*/ 254948 h 432707"/>
              <a:gd name="connsiteX38" fmla="*/ 225368 w 504825"/>
              <a:gd name="connsiteY38" fmla="*/ 252412 h 432707"/>
              <a:gd name="connsiteX39" fmla="*/ 333545 w 504825"/>
              <a:gd name="connsiteY39" fmla="*/ 144236 h 432707"/>
              <a:gd name="connsiteX40" fmla="*/ 387633 w 504825"/>
              <a:gd name="connsiteY40" fmla="*/ 144236 h 432707"/>
              <a:gd name="connsiteX41" fmla="*/ 394113 w 504825"/>
              <a:gd name="connsiteY41" fmla="*/ 146771 h 432707"/>
              <a:gd name="connsiteX42" fmla="*/ 396648 w 504825"/>
              <a:gd name="connsiteY42" fmla="*/ 153250 h 432707"/>
              <a:gd name="connsiteX43" fmla="*/ 396648 w 504825"/>
              <a:gd name="connsiteY43" fmla="*/ 423692 h 432707"/>
              <a:gd name="connsiteX44" fmla="*/ 394113 w 504825"/>
              <a:gd name="connsiteY44" fmla="*/ 430172 h 432707"/>
              <a:gd name="connsiteX45" fmla="*/ 387633 w 504825"/>
              <a:gd name="connsiteY45" fmla="*/ 432707 h 432707"/>
              <a:gd name="connsiteX46" fmla="*/ 333545 w 504825"/>
              <a:gd name="connsiteY46" fmla="*/ 432707 h 432707"/>
              <a:gd name="connsiteX47" fmla="*/ 327066 w 504825"/>
              <a:gd name="connsiteY47" fmla="*/ 430172 h 432707"/>
              <a:gd name="connsiteX48" fmla="*/ 324530 w 504825"/>
              <a:gd name="connsiteY48" fmla="*/ 423692 h 432707"/>
              <a:gd name="connsiteX49" fmla="*/ 324530 w 504825"/>
              <a:gd name="connsiteY49" fmla="*/ 153250 h 432707"/>
              <a:gd name="connsiteX50" fmla="*/ 327066 w 504825"/>
              <a:gd name="connsiteY50" fmla="*/ 146771 h 432707"/>
              <a:gd name="connsiteX51" fmla="*/ 333545 w 504825"/>
              <a:gd name="connsiteY51" fmla="*/ 144236 h 432707"/>
              <a:gd name="connsiteX52" fmla="*/ 441722 w 504825"/>
              <a:gd name="connsiteY52" fmla="*/ 0 h 432707"/>
              <a:gd name="connsiteX53" fmla="*/ 495810 w 504825"/>
              <a:gd name="connsiteY53" fmla="*/ 0 h 432707"/>
              <a:gd name="connsiteX54" fmla="*/ 502290 w 504825"/>
              <a:gd name="connsiteY54" fmla="*/ 2535 h 432707"/>
              <a:gd name="connsiteX55" fmla="*/ 504825 w 504825"/>
              <a:gd name="connsiteY55" fmla="*/ 9015 h 432707"/>
              <a:gd name="connsiteX56" fmla="*/ 504825 w 504825"/>
              <a:gd name="connsiteY56" fmla="*/ 423692 h 432707"/>
              <a:gd name="connsiteX57" fmla="*/ 502290 w 504825"/>
              <a:gd name="connsiteY57" fmla="*/ 430172 h 432707"/>
              <a:gd name="connsiteX58" fmla="*/ 495810 w 504825"/>
              <a:gd name="connsiteY58" fmla="*/ 432707 h 432707"/>
              <a:gd name="connsiteX59" fmla="*/ 441722 w 504825"/>
              <a:gd name="connsiteY59" fmla="*/ 432707 h 432707"/>
              <a:gd name="connsiteX60" fmla="*/ 435243 w 504825"/>
              <a:gd name="connsiteY60" fmla="*/ 430172 h 432707"/>
              <a:gd name="connsiteX61" fmla="*/ 432707 w 504825"/>
              <a:gd name="connsiteY61" fmla="*/ 423692 h 432707"/>
              <a:gd name="connsiteX62" fmla="*/ 432707 w 504825"/>
              <a:gd name="connsiteY62" fmla="*/ 9015 h 432707"/>
              <a:gd name="connsiteX63" fmla="*/ 435243 w 504825"/>
              <a:gd name="connsiteY63" fmla="*/ 2535 h 432707"/>
              <a:gd name="connsiteX64" fmla="*/ 441722 w 504825"/>
              <a:gd name="connsiteY6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04825" h="432707">
                <a:moveTo>
                  <a:pt x="9015" y="360589"/>
                </a:moveTo>
                <a:lnTo>
                  <a:pt x="63103" y="360589"/>
                </a:lnTo>
                <a:cubicBezTo>
                  <a:pt x="65732" y="360589"/>
                  <a:pt x="67892" y="361434"/>
                  <a:pt x="69583" y="363125"/>
                </a:cubicBezTo>
                <a:cubicBezTo>
                  <a:pt x="71273" y="364815"/>
                  <a:pt x="72118" y="366975"/>
                  <a:pt x="72118" y="369604"/>
                </a:cubicBezTo>
                <a:lnTo>
                  <a:pt x="72118" y="423692"/>
                </a:lnTo>
                <a:cubicBezTo>
                  <a:pt x="72118" y="426322"/>
                  <a:pt x="71273" y="428481"/>
                  <a:pt x="69583" y="430172"/>
                </a:cubicBezTo>
                <a:cubicBezTo>
                  <a:pt x="67892" y="431862"/>
                  <a:pt x="65732" y="432707"/>
                  <a:pt x="63103" y="432707"/>
                </a:cubicBezTo>
                <a:lnTo>
                  <a:pt x="9015" y="432707"/>
                </a:lnTo>
                <a:cubicBezTo>
                  <a:pt x="6385" y="432707"/>
                  <a:pt x="4226" y="431862"/>
                  <a:pt x="2535" y="430172"/>
                </a:cubicBezTo>
                <a:cubicBezTo>
                  <a:pt x="845" y="428481"/>
                  <a:pt x="0" y="426322"/>
                  <a:pt x="0" y="423692"/>
                </a:cubicBezTo>
                <a:lnTo>
                  <a:pt x="0" y="369604"/>
                </a:lnTo>
                <a:cubicBezTo>
                  <a:pt x="0" y="366975"/>
                  <a:pt x="845" y="364815"/>
                  <a:pt x="2535" y="363125"/>
                </a:cubicBezTo>
                <a:cubicBezTo>
                  <a:pt x="4226" y="361434"/>
                  <a:pt x="6385" y="360589"/>
                  <a:pt x="9015" y="360589"/>
                </a:cubicBezTo>
                <a:close/>
                <a:moveTo>
                  <a:pt x="117192" y="324530"/>
                </a:moveTo>
                <a:lnTo>
                  <a:pt x="171280" y="324530"/>
                </a:lnTo>
                <a:cubicBezTo>
                  <a:pt x="173909" y="324530"/>
                  <a:pt x="176069" y="325375"/>
                  <a:pt x="177759" y="327066"/>
                </a:cubicBezTo>
                <a:cubicBezTo>
                  <a:pt x="179450" y="328756"/>
                  <a:pt x="180295" y="330916"/>
                  <a:pt x="180295" y="333545"/>
                </a:cubicBezTo>
                <a:lnTo>
                  <a:pt x="180295" y="423692"/>
                </a:lnTo>
                <a:cubicBezTo>
                  <a:pt x="180295" y="426322"/>
                  <a:pt x="179450" y="428481"/>
                  <a:pt x="177759" y="430172"/>
                </a:cubicBezTo>
                <a:cubicBezTo>
                  <a:pt x="176069" y="431862"/>
                  <a:pt x="173909" y="432707"/>
                  <a:pt x="171280" y="432707"/>
                </a:cubicBezTo>
                <a:lnTo>
                  <a:pt x="117192" y="432707"/>
                </a:lnTo>
                <a:cubicBezTo>
                  <a:pt x="114562" y="432707"/>
                  <a:pt x="112403" y="431862"/>
                  <a:pt x="110712" y="430172"/>
                </a:cubicBezTo>
                <a:cubicBezTo>
                  <a:pt x="109022" y="428481"/>
                  <a:pt x="108177" y="426322"/>
                  <a:pt x="108177" y="423692"/>
                </a:cubicBezTo>
                <a:lnTo>
                  <a:pt x="108177" y="333545"/>
                </a:lnTo>
                <a:cubicBezTo>
                  <a:pt x="108177" y="330916"/>
                  <a:pt x="109022" y="328756"/>
                  <a:pt x="110712" y="327066"/>
                </a:cubicBezTo>
                <a:cubicBezTo>
                  <a:pt x="112403" y="325375"/>
                  <a:pt x="114562" y="324530"/>
                  <a:pt x="117192" y="324530"/>
                </a:cubicBezTo>
                <a:close/>
                <a:moveTo>
                  <a:pt x="225368" y="252412"/>
                </a:moveTo>
                <a:lnTo>
                  <a:pt x="279457" y="252412"/>
                </a:lnTo>
                <a:cubicBezTo>
                  <a:pt x="282086" y="252412"/>
                  <a:pt x="284246" y="253258"/>
                  <a:pt x="285936" y="254948"/>
                </a:cubicBezTo>
                <a:cubicBezTo>
                  <a:pt x="287627" y="256638"/>
                  <a:pt x="288472" y="258798"/>
                  <a:pt x="288472" y="261427"/>
                </a:cubicBezTo>
                <a:lnTo>
                  <a:pt x="288472" y="423692"/>
                </a:lnTo>
                <a:cubicBezTo>
                  <a:pt x="288472" y="426322"/>
                  <a:pt x="287627" y="428481"/>
                  <a:pt x="285936" y="430172"/>
                </a:cubicBezTo>
                <a:cubicBezTo>
                  <a:pt x="284246" y="431862"/>
                  <a:pt x="282086" y="432707"/>
                  <a:pt x="279457" y="432707"/>
                </a:cubicBezTo>
                <a:lnTo>
                  <a:pt x="225368" y="432707"/>
                </a:lnTo>
                <a:cubicBezTo>
                  <a:pt x="222739" y="432707"/>
                  <a:pt x="220579" y="431862"/>
                  <a:pt x="218889" y="430172"/>
                </a:cubicBezTo>
                <a:cubicBezTo>
                  <a:pt x="217199" y="428481"/>
                  <a:pt x="216354" y="426322"/>
                  <a:pt x="216354" y="423692"/>
                </a:cubicBezTo>
                <a:lnTo>
                  <a:pt x="216354" y="261427"/>
                </a:lnTo>
                <a:cubicBezTo>
                  <a:pt x="216354" y="258798"/>
                  <a:pt x="217199" y="256638"/>
                  <a:pt x="218889" y="254948"/>
                </a:cubicBezTo>
                <a:cubicBezTo>
                  <a:pt x="220579" y="253258"/>
                  <a:pt x="222739" y="252412"/>
                  <a:pt x="225368" y="252412"/>
                </a:cubicBezTo>
                <a:close/>
                <a:moveTo>
                  <a:pt x="333545" y="144236"/>
                </a:moveTo>
                <a:lnTo>
                  <a:pt x="387633" y="144236"/>
                </a:lnTo>
                <a:cubicBezTo>
                  <a:pt x="390263" y="144236"/>
                  <a:pt x="392423" y="145081"/>
                  <a:pt x="394113" y="146771"/>
                </a:cubicBezTo>
                <a:cubicBezTo>
                  <a:pt x="395803" y="148461"/>
                  <a:pt x="396648" y="150621"/>
                  <a:pt x="396648" y="153250"/>
                </a:cubicBezTo>
                <a:lnTo>
                  <a:pt x="396648" y="423692"/>
                </a:lnTo>
                <a:cubicBezTo>
                  <a:pt x="396648" y="426322"/>
                  <a:pt x="395803" y="428481"/>
                  <a:pt x="394113" y="430172"/>
                </a:cubicBezTo>
                <a:cubicBezTo>
                  <a:pt x="392423" y="431862"/>
                  <a:pt x="390263" y="432707"/>
                  <a:pt x="387633" y="432707"/>
                </a:cubicBezTo>
                <a:lnTo>
                  <a:pt x="333545" y="432707"/>
                </a:lnTo>
                <a:cubicBezTo>
                  <a:pt x="330916" y="432707"/>
                  <a:pt x="328756" y="431862"/>
                  <a:pt x="327066" y="430172"/>
                </a:cubicBezTo>
                <a:cubicBezTo>
                  <a:pt x="325376" y="428481"/>
                  <a:pt x="324530" y="426322"/>
                  <a:pt x="324530" y="423692"/>
                </a:cubicBezTo>
                <a:lnTo>
                  <a:pt x="324530" y="153250"/>
                </a:lnTo>
                <a:cubicBezTo>
                  <a:pt x="324530" y="150621"/>
                  <a:pt x="325376" y="148461"/>
                  <a:pt x="327066" y="146771"/>
                </a:cubicBezTo>
                <a:cubicBezTo>
                  <a:pt x="328756" y="145081"/>
                  <a:pt x="330916" y="144236"/>
                  <a:pt x="333545" y="144236"/>
                </a:cubicBezTo>
                <a:close/>
                <a:moveTo>
                  <a:pt x="441722" y="0"/>
                </a:moveTo>
                <a:lnTo>
                  <a:pt x="495810" y="0"/>
                </a:lnTo>
                <a:cubicBezTo>
                  <a:pt x="498440" y="0"/>
                  <a:pt x="500600" y="845"/>
                  <a:pt x="502290" y="2535"/>
                </a:cubicBezTo>
                <a:cubicBezTo>
                  <a:pt x="503980" y="4226"/>
                  <a:pt x="504825" y="6385"/>
                  <a:pt x="504825" y="9015"/>
                </a:cubicBezTo>
                <a:lnTo>
                  <a:pt x="504825" y="423692"/>
                </a:lnTo>
                <a:cubicBezTo>
                  <a:pt x="504825" y="426322"/>
                  <a:pt x="503980" y="428481"/>
                  <a:pt x="502290" y="430172"/>
                </a:cubicBezTo>
                <a:cubicBezTo>
                  <a:pt x="500600" y="431862"/>
                  <a:pt x="498440" y="432707"/>
                  <a:pt x="495810" y="432707"/>
                </a:cubicBezTo>
                <a:lnTo>
                  <a:pt x="441722" y="432707"/>
                </a:lnTo>
                <a:cubicBezTo>
                  <a:pt x="439093" y="432707"/>
                  <a:pt x="436933" y="431862"/>
                  <a:pt x="435243" y="430172"/>
                </a:cubicBezTo>
                <a:cubicBezTo>
                  <a:pt x="433552" y="428481"/>
                  <a:pt x="432707" y="426322"/>
                  <a:pt x="432707" y="423692"/>
                </a:cubicBezTo>
                <a:lnTo>
                  <a:pt x="432707" y="9015"/>
                </a:lnTo>
                <a:cubicBezTo>
                  <a:pt x="432707" y="6385"/>
                  <a:pt x="433552" y="4226"/>
                  <a:pt x="435243" y="2535"/>
                </a:cubicBezTo>
                <a:cubicBezTo>
                  <a:pt x="436933" y="845"/>
                  <a:pt x="439093" y="0"/>
                  <a:pt x="44172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4" name="Freeform 323"/>
          <p:cNvSpPr/>
          <p:nvPr/>
        </p:nvSpPr>
        <p:spPr>
          <a:xfrm>
            <a:off x="824868" y="2896460"/>
            <a:ext cx="324531" cy="396445"/>
          </a:xfrm>
          <a:custGeom>
            <a:avLst/>
            <a:gdLst/>
            <a:ahLst/>
            <a:cxnLst/>
            <a:rect l="l" t="t" r="r" b="b"/>
            <a:pathLst>
              <a:path w="324531" h="396648">
                <a:moveTo>
                  <a:pt x="162265" y="0"/>
                </a:moveTo>
                <a:cubicBezTo>
                  <a:pt x="196822" y="0"/>
                  <a:pt x="226495" y="12395"/>
                  <a:pt x="251286" y="37186"/>
                </a:cubicBezTo>
                <a:cubicBezTo>
                  <a:pt x="276076" y="61976"/>
                  <a:pt x="288471" y="91650"/>
                  <a:pt x="288471" y="126206"/>
                </a:cubicBezTo>
                <a:lnTo>
                  <a:pt x="288471" y="180295"/>
                </a:lnTo>
                <a:lnTo>
                  <a:pt x="297486" y="180295"/>
                </a:lnTo>
                <a:cubicBezTo>
                  <a:pt x="304999" y="180295"/>
                  <a:pt x="311384" y="182924"/>
                  <a:pt x="316643" y="188182"/>
                </a:cubicBezTo>
                <a:cubicBezTo>
                  <a:pt x="321901" y="193441"/>
                  <a:pt x="324531" y="199827"/>
                  <a:pt x="324531" y="207339"/>
                </a:cubicBezTo>
                <a:lnTo>
                  <a:pt x="324531" y="369604"/>
                </a:lnTo>
                <a:cubicBezTo>
                  <a:pt x="324531" y="377116"/>
                  <a:pt x="321901" y="383502"/>
                  <a:pt x="316643" y="388760"/>
                </a:cubicBezTo>
                <a:cubicBezTo>
                  <a:pt x="311384" y="394019"/>
                  <a:pt x="304999" y="396648"/>
                  <a:pt x="297486" y="396648"/>
                </a:cubicBezTo>
                <a:lnTo>
                  <a:pt x="27044" y="396648"/>
                </a:lnTo>
                <a:cubicBezTo>
                  <a:pt x="19532" y="396648"/>
                  <a:pt x="13146" y="394019"/>
                  <a:pt x="7888" y="388760"/>
                </a:cubicBezTo>
                <a:cubicBezTo>
                  <a:pt x="2629" y="383502"/>
                  <a:pt x="0" y="377116"/>
                  <a:pt x="0" y="369604"/>
                </a:cubicBezTo>
                <a:lnTo>
                  <a:pt x="0" y="207339"/>
                </a:lnTo>
                <a:cubicBezTo>
                  <a:pt x="0" y="199827"/>
                  <a:pt x="2629" y="193441"/>
                  <a:pt x="7888" y="188182"/>
                </a:cubicBezTo>
                <a:cubicBezTo>
                  <a:pt x="13146" y="182924"/>
                  <a:pt x="19532" y="180295"/>
                  <a:pt x="27044" y="180295"/>
                </a:cubicBezTo>
                <a:lnTo>
                  <a:pt x="36059" y="180295"/>
                </a:lnTo>
                <a:lnTo>
                  <a:pt x="36059" y="126206"/>
                </a:lnTo>
                <a:cubicBezTo>
                  <a:pt x="36059" y="91650"/>
                  <a:pt x="48454" y="61976"/>
                  <a:pt x="73245" y="37186"/>
                </a:cubicBezTo>
                <a:cubicBezTo>
                  <a:pt x="98035" y="12395"/>
                  <a:pt x="127709" y="0"/>
                  <a:pt x="162265" y="0"/>
                </a:cubicBezTo>
                <a:close/>
                <a:moveTo>
                  <a:pt x="162265" y="54088"/>
                </a:moveTo>
                <a:cubicBezTo>
                  <a:pt x="142358" y="54088"/>
                  <a:pt x="125361" y="61131"/>
                  <a:pt x="111276" y="75217"/>
                </a:cubicBezTo>
                <a:cubicBezTo>
                  <a:pt x="97190" y="89302"/>
                  <a:pt x="90147" y="106299"/>
                  <a:pt x="90147" y="126206"/>
                </a:cubicBezTo>
                <a:lnTo>
                  <a:pt x="90147" y="180295"/>
                </a:lnTo>
                <a:lnTo>
                  <a:pt x="234383" y="180295"/>
                </a:lnTo>
                <a:lnTo>
                  <a:pt x="234383" y="126206"/>
                </a:lnTo>
                <a:cubicBezTo>
                  <a:pt x="234383" y="106299"/>
                  <a:pt x="227340" y="89302"/>
                  <a:pt x="213255" y="75217"/>
                </a:cubicBezTo>
                <a:cubicBezTo>
                  <a:pt x="199169" y="61131"/>
                  <a:pt x="182173" y="54088"/>
                  <a:pt x="162265" y="5408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5" name="Freeform 324"/>
          <p:cNvSpPr/>
          <p:nvPr/>
        </p:nvSpPr>
        <p:spPr>
          <a:xfrm>
            <a:off x="2034541" y="2896460"/>
            <a:ext cx="468767" cy="396445"/>
          </a:xfrm>
          <a:custGeom>
            <a:avLst/>
            <a:gdLst/>
            <a:ahLst/>
            <a:cxnLst/>
            <a:rect l="l" t="t" r="r" b="b"/>
            <a:pathLst>
              <a:path w="468766" h="396648">
                <a:moveTo>
                  <a:pt x="234382" y="0"/>
                </a:moveTo>
                <a:cubicBezTo>
                  <a:pt x="265559" y="0"/>
                  <a:pt x="295609" y="5728"/>
                  <a:pt x="324530" y="17184"/>
                </a:cubicBezTo>
                <a:cubicBezTo>
                  <a:pt x="353452" y="28641"/>
                  <a:pt x="378431" y="43994"/>
                  <a:pt x="399465" y="63244"/>
                </a:cubicBezTo>
                <a:cubicBezTo>
                  <a:pt x="420500" y="82494"/>
                  <a:pt x="437309" y="105266"/>
                  <a:pt x="449891" y="131559"/>
                </a:cubicBezTo>
                <a:cubicBezTo>
                  <a:pt x="462475" y="157852"/>
                  <a:pt x="468766" y="185178"/>
                  <a:pt x="468766" y="213536"/>
                </a:cubicBezTo>
                <a:cubicBezTo>
                  <a:pt x="468766" y="244712"/>
                  <a:pt x="463132" y="274198"/>
                  <a:pt x="451863" y="301994"/>
                </a:cubicBezTo>
                <a:lnTo>
                  <a:pt x="446229" y="315797"/>
                </a:lnTo>
                <a:lnTo>
                  <a:pt x="394113" y="325094"/>
                </a:lnTo>
                <a:cubicBezTo>
                  <a:pt x="389981" y="340682"/>
                  <a:pt x="381482" y="353500"/>
                  <a:pt x="368618" y="363547"/>
                </a:cubicBezTo>
                <a:cubicBezTo>
                  <a:pt x="355753" y="373595"/>
                  <a:pt x="341058" y="378619"/>
                  <a:pt x="324530" y="378619"/>
                </a:cubicBezTo>
                <a:lnTo>
                  <a:pt x="324530" y="387634"/>
                </a:lnTo>
                <a:cubicBezTo>
                  <a:pt x="324530" y="390263"/>
                  <a:pt x="323686" y="392423"/>
                  <a:pt x="321995" y="394113"/>
                </a:cubicBezTo>
                <a:cubicBezTo>
                  <a:pt x="320304" y="395803"/>
                  <a:pt x="318144" y="396648"/>
                  <a:pt x="315516" y="396648"/>
                </a:cubicBezTo>
                <a:lnTo>
                  <a:pt x="297486" y="396648"/>
                </a:lnTo>
                <a:cubicBezTo>
                  <a:pt x="294857" y="396648"/>
                  <a:pt x="292698" y="395803"/>
                  <a:pt x="291007" y="394113"/>
                </a:cubicBezTo>
                <a:cubicBezTo>
                  <a:pt x="289317" y="392423"/>
                  <a:pt x="288471" y="390263"/>
                  <a:pt x="288471" y="387634"/>
                </a:cubicBezTo>
                <a:lnTo>
                  <a:pt x="288471" y="225368"/>
                </a:lnTo>
                <a:cubicBezTo>
                  <a:pt x="288471" y="222739"/>
                  <a:pt x="289317" y="220579"/>
                  <a:pt x="291007" y="218889"/>
                </a:cubicBezTo>
                <a:cubicBezTo>
                  <a:pt x="292698" y="217199"/>
                  <a:pt x="294857" y="216354"/>
                  <a:pt x="297486" y="216354"/>
                </a:cubicBezTo>
                <a:lnTo>
                  <a:pt x="315516" y="216354"/>
                </a:lnTo>
                <a:cubicBezTo>
                  <a:pt x="318144" y="216354"/>
                  <a:pt x="320304" y="217199"/>
                  <a:pt x="321995" y="218889"/>
                </a:cubicBezTo>
                <a:cubicBezTo>
                  <a:pt x="323686" y="220579"/>
                  <a:pt x="324530" y="222739"/>
                  <a:pt x="324530" y="225368"/>
                </a:cubicBezTo>
                <a:lnTo>
                  <a:pt x="324530" y="234383"/>
                </a:lnTo>
                <a:cubicBezTo>
                  <a:pt x="337864" y="234383"/>
                  <a:pt x="350072" y="237717"/>
                  <a:pt x="361153" y="244384"/>
                </a:cubicBezTo>
                <a:cubicBezTo>
                  <a:pt x="372233" y="251051"/>
                  <a:pt x="380966" y="260019"/>
                  <a:pt x="387351" y="271287"/>
                </a:cubicBezTo>
                <a:lnTo>
                  <a:pt x="406508" y="267907"/>
                </a:lnTo>
                <a:cubicBezTo>
                  <a:pt x="411954" y="250065"/>
                  <a:pt x="414678" y="231942"/>
                  <a:pt x="414678" y="213536"/>
                </a:cubicBezTo>
                <a:cubicBezTo>
                  <a:pt x="414678" y="185741"/>
                  <a:pt x="406414" y="159542"/>
                  <a:pt x="389887" y="134939"/>
                </a:cubicBezTo>
                <a:cubicBezTo>
                  <a:pt x="373360" y="110336"/>
                  <a:pt x="351152" y="90711"/>
                  <a:pt x="323263" y="76062"/>
                </a:cubicBezTo>
                <a:cubicBezTo>
                  <a:pt x="295373" y="61413"/>
                  <a:pt x="265747" y="54088"/>
                  <a:pt x="234382" y="54088"/>
                </a:cubicBezTo>
                <a:cubicBezTo>
                  <a:pt x="203019" y="54088"/>
                  <a:pt x="173392" y="61413"/>
                  <a:pt x="145503" y="76062"/>
                </a:cubicBezTo>
                <a:cubicBezTo>
                  <a:pt x="117614" y="90711"/>
                  <a:pt x="95406" y="110336"/>
                  <a:pt x="78878" y="134939"/>
                </a:cubicBezTo>
                <a:cubicBezTo>
                  <a:pt x="62352" y="159542"/>
                  <a:pt x="54088" y="185741"/>
                  <a:pt x="54088" y="213536"/>
                </a:cubicBezTo>
                <a:cubicBezTo>
                  <a:pt x="54088" y="231942"/>
                  <a:pt x="56812" y="250065"/>
                  <a:pt x="62258" y="267907"/>
                </a:cubicBezTo>
                <a:lnTo>
                  <a:pt x="81414" y="271287"/>
                </a:lnTo>
                <a:cubicBezTo>
                  <a:pt x="87799" y="260019"/>
                  <a:pt x="96533" y="251051"/>
                  <a:pt x="107614" y="244384"/>
                </a:cubicBezTo>
                <a:cubicBezTo>
                  <a:pt x="118693" y="237717"/>
                  <a:pt x="130902" y="234383"/>
                  <a:pt x="144236" y="234383"/>
                </a:cubicBezTo>
                <a:lnTo>
                  <a:pt x="144236" y="225368"/>
                </a:lnTo>
                <a:cubicBezTo>
                  <a:pt x="144236" y="222739"/>
                  <a:pt x="145081" y="220579"/>
                  <a:pt x="146771" y="218889"/>
                </a:cubicBezTo>
                <a:cubicBezTo>
                  <a:pt x="148462" y="217199"/>
                  <a:pt x="150621" y="216354"/>
                  <a:pt x="153250" y="216354"/>
                </a:cubicBezTo>
                <a:lnTo>
                  <a:pt x="171280" y="216354"/>
                </a:lnTo>
                <a:cubicBezTo>
                  <a:pt x="173909" y="216354"/>
                  <a:pt x="176068" y="217199"/>
                  <a:pt x="177759" y="218889"/>
                </a:cubicBezTo>
                <a:cubicBezTo>
                  <a:pt x="179450" y="220579"/>
                  <a:pt x="180295" y="222739"/>
                  <a:pt x="180295" y="225368"/>
                </a:cubicBezTo>
                <a:lnTo>
                  <a:pt x="180295" y="387634"/>
                </a:lnTo>
                <a:cubicBezTo>
                  <a:pt x="180295" y="390263"/>
                  <a:pt x="179450" y="392423"/>
                  <a:pt x="177759" y="394113"/>
                </a:cubicBezTo>
                <a:cubicBezTo>
                  <a:pt x="176068" y="395803"/>
                  <a:pt x="173909" y="396648"/>
                  <a:pt x="171280" y="396648"/>
                </a:cubicBezTo>
                <a:lnTo>
                  <a:pt x="153250" y="396648"/>
                </a:lnTo>
                <a:cubicBezTo>
                  <a:pt x="150621" y="396648"/>
                  <a:pt x="148462" y="395803"/>
                  <a:pt x="146771" y="394113"/>
                </a:cubicBezTo>
                <a:cubicBezTo>
                  <a:pt x="145081" y="392423"/>
                  <a:pt x="144236" y="390263"/>
                  <a:pt x="144236" y="387634"/>
                </a:cubicBezTo>
                <a:lnTo>
                  <a:pt x="144236" y="378619"/>
                </a:lnTo>
                <a:cubicBezTo>
                  <a:pt x="127709" y="378619"/>
                  <a:pt x="113012" y="373595"/>
                  <a:pt x="100148" y="363547"/>
                </a:cubicBezTo>
                <a:cubicBezTo>
                  <a:pt x="87284" y="353500"/>
                  <a:pt x="78785" y="340682"/>
                  <a:pt x="74653" y="325094"/>
                </a:cubicBezTo>
                <a:lnTo>
                  <a:pt x="22537" y="315797"/>
                </a:lnTo>
                <a:lnTo>
                  <a:pt x="16903" y="301994"/>
                </a:lnTo>
                <a:cubicBezTo>
                  <a:pt x="5634" y="274198"/>
                  <a:pt x="0" y="244712"/>
                  <a:pt x="0" y="213536"/>
                </a:cubicBezTo>
                <a:cubicBezTo>
                  <a:pt x="0" y="185178"/>
                  <a:pt x="6291" y="157852"/>
                  <a:pt x="18875" y="131559"/>
                </a:cubicBezTo>
                <a:cubicBezTo>
                  <a:pt x="31458" y="105266"/>
                  <a:pt x="48266" y="82494"/>
                  <a:pt x="69301" y="63244"/>
                </a:cubicBezTo>
                <a:cubicBezTo>
                  <a:pt x="90335" y="43994"/>
                  <a:pt x="115313" y="28641"/>
                  <a:pt x="144236" y="17184"/>
                </a:cubicBezTo>
                <a:cubicBezTo>
                  <a:pt x="173158" y="5728"/>
                  <a:pt x="203207" y="0"/>
                  <a:pt x="234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6" name="Freeform 325"/>
          <p:cNvSpPr/>
          <p:nvPr/>
        </p:nvSpPr>
        <p:spPr>
          <a:xfrm>
            <a:off x="4863464" y="2896460"/>
            <a:ext cx="504827" cy="396445"/>
          </a:xfrm>
          <a:custGeom>
            <a:avLst/>
            <a:gdLst>
              <a:gd name="connsiteX0" fmla="*/ 487079 w 504826"/>
              <a:gd name="connsiteY0" fmla="*/ 0 h 396648"/>
              <a:gd name="connsiteX1" fmla="*/ 504826 w 504826"/>
              <a:gd name="connsiteY1" fmla="*/ 0 h 396648"/>
              <a:gd name="connsiteX2" fmla="*/ 504826 w 504826"/>
              <a:gd name="connsiteY2" fmla="*/ 396648 h 396648"/>
              <a:gd name="connsiteX3" fmla="*/ 487079 w 504826"/>
              <a:gd name="connsiteY3" fmla="*/ 396648 h 396648"/>
              <a:gd name="connsiteX4" fmla="*/ 469331 w 504826"/>
              <a:gd name="connsiteY4" fmla="*/ 0 h 396648"/>
              <a:gd name="connsiteX5" fmla="*/ 478346 w 504826"/>
              <a:gd name="connsiteY5" fmla="*/ 0 h 396648"/>
              <a:gd name="connsiteX6" fmla="*/ 478346 w 504826"/>
              <a:gd name="connsiteY6" fmla="*/ 396367 h 396648"/>
              <a:gd name="connsiteX7" fmla="*/ 469331 w 504826"/>
              <a:gd name="connsiteY7" fmla="*/ 396367 h 396648"/>
              <a:gd name="connsiteX8" fmla="*/ 434117 w 504826"/>
              <a:gd name="connsiteY8" fmla="*/ 0 h 396648"/>
              <a:gd name="connsiteX9" fmla="*/ 460598 w 504826"/>
              <a:gd name="connsiteY9" fmla="*/ 0 h 396648"/>
              <a:gd name="connsiteX10" fmla="*/ 460598 w 504826"/>
              <a:gd name="connsiteY10" fmla="*/ 396367 h 396648"/>
              <a:gd name="connsiteX11" fmla="*/ 434117 w 504826"/>
              <a:gd name="connsiteY11" fmla="*/ 396367 h 396648"/>
              <a:gd name="connsiteX12" fmla="*/ 389606 w 504826"/>
              <a:gd name="connsiteY12" fmla="*/ 0 h 396648"/>
              <a:gd name="connsiteX13" fmla="*/ 407354 w 504826"/>
              <a:gd name="connsiteY13" fmla="*/ 0 h 396648"/>
              <a:gd name="connsiteX14" fmla="*/ 407354 w 504826"/>
              <a:gd name="connsiteY14" fmla="*/ 396367 h 396648"/>
              <a:gd name="connsiteX15" fmla="*/ 389606 w 504826"/>
              <a:gd name="connsiteY15" fmla="*/ 396367 h 396648"/>
              <a:gd name="connsiteX16" fmla="*/ 363125 w 504826"/>
              <a:gd name="connsiteY16" fmla="*/ 0 h 396648"/>
              <a:gd name="connsiteX17" fmla="*/ 380873 w 504826"/>
              <a:gd name="connsiteY17" fmla="*/ 0 h 396648"/>
              <a:gd name="connsiteX18" fmla="*/ 380873 w 504826"/>
              <a:gd name="connsiteY18" fmla="*/ 396367 h 396648"/>
              <a:gd name="connsiteX19" fmla="*/ 363125 w 504826"/>
              <a:gd name="connsiteY19" fmla="*/ 396367 h 396648"/>
              <a:gd name="connsiteX20" fmla="*/ 327629 w 504826"/>
              <a:gd name="connsiteY20" fmla="*/ 0 h 396648"/>
              <a:gd name="connsiteX21" fmla="*/ 345377 w 504826"/>
              <a:gd name="connsiteY21" fmla="*/ 0 h 396648"/>
              <a:gd name="connsiteX22" fmla="*/ 345377 w 504826"/>
              <a:gd name="connsiteY22" fmla="*/ 396367 h 396648"/>
              <a:gd name="connsiteX23" fmla="*/ 327629 w 504826"/>
              <a:gd name="connsiteY23" fmla="*/ 396367 h 396648"/>
              <a:gd name="connsiteX24" fmla="*/ 292134 w 504826"/>
              <a:gd name="connsiteY24" fmla="*/ 0 h 396648"/>
              <a:gd name="connsiteX25" fmla="*/ 309882 w 504826"/>
              <a:gd name="connsiteY25" fmla="*/ 0 h 396648"/>
              <a:gd name="connsiteX26" fmla="*/ 309882 w 504826"/>
              <a:gd name="connsiteY26" fmla="*/ 396367 h 396648"/>
              <a:gd name="connsiteX27" fmla="*/ 292134 w 504826"/>
              <a:gd name="connsiteY27" fmla="*/ 396367 h 396648"/>
              <a:gd name="connsiteX28" fmla="*/ 247906 w 504826"/>
              <a:gd name="connsiteY28" fmla="*/ 0 h 396648"/>
              <a:gd name="connsiteX29" fmla="*/ 265654 w 504826"/>
              <a:gd name="connsiteY29" fmla="*/ 0 h 396648"/>
              <a:gd name="connsiteX30" fmla="*/ 265654 w 504826"/>
              <a:gd name="connsiteY30" fmla="*/ 396367 h 396648"/>
              <a:gd name="connsiteX31" fmla="*/ 247906 w 504826"/>
              <a:gd name="connsiteY31" fmla="*/ 396367 h 396648"/>
              <a:gd name="connsiteX32" fmla="*/ 212693 w 504826"/>
              <a:gd name="connsiteY32" fmla="*/ 0 h 396648"/>
              <a:gd name="connsiteX33" fmla="*/ 221426 w 504826"/>
              <a:gd name="connsiteY33" fmla="*/ 0 h 396648"/>
              <a:gd name="connsiteX34" fmla="*/ 221426 w 504826"/>
              <a:gd name="connsiteY34" fmla="*/ 396367 h 396648"/>
              <a:gd name="connsiteX35" fmla="*/ 212693 w 504826"/>
              <a:gd name="connsiteY35" fmla="*/ 396367 h 396648"/>
              <a:gd name="connsiteX36" fmla="*/ 194945 w 504826"/>
              <a:gd name="connsiteY36" fmla="*/ 0 h 396648"/>
              <a:gd name="connsiteX37" fmla="*/ 203678 w 504826"/>
              <a:gd name="connsiteY37" fmla="*/ 0 h 396648"/>
              <a:gd name="connsiteX38" fmla="*/ 203678 w 504826"/>
              <a:gd name="connsiteY38" fmla="*/ 396367 h 396648"/>
              <a:gd name="connsiteX39" fmla="*/ 194945 w 504826"/>
              <a:gd name="connsiteY39" fmla="*/ 396367 h 396648"/>
              <a:gd name="connsiteX40" fmla="*/ 177197 w 504826"/>
              <a:gd name="connsiteY40" fmla="*/ 0 h 396648"/>
              <a:gd name="connsiteX41" fmla="*/ 185930 w 504826"/>
              <a:gd name="connsiteY41" fmla="*/ 0 h 396648"/>
              <a:gd name="connsiteX42" fmla="*/ 185930 w 504826"/>
              <a:gd name="connsiteY42" fmla="*/ 396367 h 396648"/>
              <a:gd name="connsiteX43" fmla="*/ 177197 w 504826"/>
              <a:gd name="connsiteY43" fmla="*/ 396367 h 396648"/>
              <a:gd name="connsiteX44" fmla="*/ 132968 w 504826"/>
              <a:gd name="connsiteY44" fmla="*/ 0 h 396648"/>
              <a:gd name="connsiteX45" fmla="*/ 150435 w 504826"/>
              <a:gd name="connsiteY45" fmla="*/ 0 h 396648"/>
              <a:gd name="connsiteX46" fmla="*/ 150435 w 504826"/>
              <a:gd name="connsiteY46" fmla="*/ 396367 h 396648"/>
              <a:gd name="connsiteX47" fmla="*/ 132968 w 504826"/>
              <a:gd name="connsiteY47" fmla="*/ 396367 h 396648"/>
              <a:gd name="connsiteX48" fmla="*/ 97473 w 504826"/>
              <a:gd name="connsiteY48" fmla="*/ 0 h 396648"/>
              <a:gd name="connsiteX49" fmla="*/ 106206 w 504826"/>
              <a:gd name="connsiteY49" fmla="*/ 0 h 396648"/>
              <a:gd name="connsiteX50" fmla="*/ 106206 w 504826"/>
              <a:gd name="connsiteY50" fmla="*/ 396367 h 396648"/>
              <a:gd name="connsiteX51" fmla="*/ 97473 w 504826"/>
              <a:gd name="connsiteY51" fmla="*/ 396367 h 396648"/>
              <a:gd name="connsiteX52" fmla="*/ 53245 w 504826"/>
              <a:gd name="connsiteY52" fmla="*/ 0 h 396648"/>
              <a:gd name="connsiteX53" fmla="*/ 61978 w 504826"/>
              <a:gd name="connsiteY53" fmla="*/ 0 h 396648"/>
              <a:gd name="connsiteX54" fmla="*/ 61978 w 504826"/>
              <a:gd name="connsiteY54" fmla="*/ 396367 h 396648"/>
              <a:gd name="connsiteX55" fmla="*/ 53245 w 504826"/>
              <a:gd name="connsiteY55" fmla="*/ 396367 h 396648"/>
              <a:gd name="connsiteX56" fmla="*/ 26482 w 504826"/>
              <a:gd name="connsiteY56" fmla="*/ 0 h 396648"/>
              <a:gd name="connsiteX57" fmla="*/ 35497 w 504826"/>
              <a:gd name="connsiteY57" fmla="*/ 0 h 396648"/>
              <a:gd name="connsiteX58" fmla="*/ 35497 w 504826"/>
              <a:gd name="connsiteY58" fmla="*/ 396367 h 396648"/>
              <a:gd name="connsiteX59" fmla="*/ 26482 w 504826"/>
              <a:gd name="connsiteY59" fmla="*/ 396367 h 396648"/>
              <a:gd name="connsiteX60" fmla="*/ 0 w 504826"/>
              <a:gd name="connsiteY60" fmla="*/ 0 h 396648"/>
              <a:gd name="connsiteX61" fmla="*/ 17748 w 504826"/>
              <a:gd name="connsiteY61" fmla="*/ 0 h 396648"/>
              <a:gd name="connsiteX62" fmla="*/ 17748 w 504826"/>
              <a:gd name="connsiteY62" fmla="*/ 396648 h 396648"/>
              <a:gd name="connsiteX63" fmla="*/ 0 w 504826"/>
              <a:gd name="connsiteY63" fmla="*/ 396648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4826" h="396648">
                <a:moveTo>
                  <a:pt x="487079" y="0"/>
                </a:moveTo>
                <a:lnTo>
                  <a:pt x="504826" y="0"/>
                </a:lnTo>
                <a:lnTo>
                  <a:pt x="504826" y="396648"/>
                </a:lnTo>
                <a:lnTo>
                  <a:pt x="487079" y="396648"/>
                </a:lnTo>
                <a:close/>
                <a:moveTo>
                  <a:pt x="469331" y="0"/>
                </a:moveTo>
                <a:lnTo>
                  <a:pt x="478346" y="0"/>
                </a:lnTo>
                <a:lnTo>
                  <a:pt x="478346" y="396367"/>
                </a:lnTo>
                <a:lnTo>
                  <a:pt x="469331" y="396367"/>
                </a:lnTo>
                <a:close/>
                <a:moveTo>
                  <a:pt x="434117" y="0"/>
                </a:moveTo>
                <a:lnTo>
                  <a:pt x="460598" y="0"/>
                </a:lnTo>
                <a:lnTo>
                  <a:pt x="460598" y="396367"/>
                </a:lnTo>
                <a:lnTo>
                  <a:pt x="434117" y="396367"/>
                </a:lnTo>
                <a:close/>
                <a:moveTo>
                  <a:pt x="389606" y="0"/>
                </a:moveTo>
                <a:lnTo>
                  <a:pt x="407354" y="0"/>
                </a:lnTo>
                <a:lnTo>
                  <a:pt x="407354" y="396367"/>
                </a:lnTo>
                <a:lnTo>
                  <a:pt x="389606" y="396367"/>
                </a:lnTo>
                <a:close/>
                <a:moveTo>
                  <a:pt x="363125" y="0"/>
                </a:moveTo>
                <a:lnTo>
                  <a:pt x="380873" y="0"/>
                </a:lnTo>
                <a:lnTo>
                  <a:pt x="380873" y="396367"/>
                </a:lnTo>
                <a:lnTo>
                  <a:pt x="363125" y="396367"/>
                </a:lnTo>
                <a:close/>
                <a:moveTo>
                  <a:pt x="327629" y="0"/>
                </a:moveTo>
                <a:lnTo>
                  <a:pt x="345377" y="0"/>
                </a:lnTo>
                <a:lnTo>
                  <a:pt x="345377" y="396367"/>
                </a:lnTo>
                <a:lnTo>
                  <a:pt x="327629" y="396367"/>
                </a:lnTo>
                <a:close/>
                <a:moveTo>
                  <a:pt x="292134" y="0"/>
                </a:moveTo>
                <a:lnTo>
                  <a:pt x="309882" y="0"/>
                </a:lnTo>
                <a:lnTo>
                  <a:pt x="309882" y="396367"/>
                </a:lnTo>
                <a:lnTo>
                  <a:pt x="292134" y="396367"/>
                </a:lnTo>
                <a:close/>
                <a:moveTo>
                  <a:pt x="247906" y="0"/>
                </a:moveTo>
                <a:lnTo>
                  <a:pt x="265654" y="0"/>
                </a:lnTo>
                <a:lnTo>
                  <a:pt x="265654" y="396367"/>
                </a:lnTo>
                <a:lnTo>
                  <a:pt x="247906" y="396367"/>
                </a:lnTo>
                <a:close/>
                <a:moveTo>
                  <a:pt x="212693" y="0"/>
                </a:moveTo>
                <a:lnTo>
                  <a:pt x="221426" y="0"/>
                </a:lnTo>
                <a:lnTo>
                  <a:pt x="221426" y="396367"/>
                </a:lnTo>
                <a:lnTo>
                  <a:pt x="212693" y="396367"/>
                </a:lnTo>
                <a:close/>
                <a:moveTo>
                  <a:pt x="194945" y="0"/>
                </a:moveTo>
                <a:lnTo>
                  <a:pt x="203678" y="0"/>
                </a:lnTo>
                <a:lnTo>
                  <a:pt x="203678" y="396367"/>
                </a:lnTo>
                <a:lnTo>
                  <a:pt x="194945" y="396367"/>
                </a:lnTo>
                <a:close/>
                <a:moveTo>
                  <a:pt x="177197" y="0"/>
                </a:moveTo>
                <a:lnTo>
                  <a:pt x="185930" y="0"/>
                </a:lnTo>
                <a:lnTo>
                  <a:pt x="185930" y="396367"/>
                </a:lnTo>
                <a:lnTo>
                  <a:pt x="177197" y="396367"/>
                </a:lnTo>
                <a:close/>
                <a:moveTo>
                  <a:pt x="132968" y="0"/>
                </a:moveTo>
                <a:lnTo>
                  <a:pt x="150435" y="0"/>
                </a:lnTo>
                <a:lnTo>
                  <a:pt x="150435" y="396367"/>
                </a:lnTo>
                <a:lnTo>
                  <a:pt x="132968" y="396367"/>
                </a:lnTo>
                <a:close/>
                <a:moveTo>
                  <a:pt x="97473" y="0"/>
                </a:moveTo>
                <a:lnTo>
                  <a:pt x="106206" y="0"/>
                </a:lnTo>
                <a:lnTo>
                  <a:pt x="106206" y="396367"/>
                </a:lnTo>
                <a:lnTo>
                  <a:pt x="97473" y="396367"/>
                </a:lnTo>
                <a:close/>
                <a:moveTo>
                  <a:pt x="53245" y="0"/>
                </a:moveTo>
                <a:lnTo>
                  <a:pt x="61978" y="0"/>
                </a:lnTo>
                <a:lnTo>
                  <a:pt x="61978" y="396367"/>
                </a:lnTo>
                <a:lnTo>
                  <a:pt x="53245" y="396367"/>
                </a:lnTo>
                <a:close/>
                <a:moveTo>
                  <a:pt x="26482" y="0"/>
                </a:moveTo>
                <a:lnTo>
                  <a:pt x="35497" y="0"/>
                </a:lnTo>
                <a:lnTo>
                  <a:pt x="35497" y="396367"/>
                </a:lnTo>
                <a:lnTo>
                  <a:pt x="26482" y="396367"/>
                </a:lnTo>
                <a:close/>
                <a:moveTo>
                  <a:pt x="0" y="0"/>
                </a:moveTo>
                <a:lnTo>
                  <a:pt x="17748" y="0"/>
                </a:lnTo>
                <a:lnTo>
                  <a:pt x="17748" y="396648"/>
                </a:lnTo>
                <a:lnTo>
                  <a:pt x="0" y="39664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7" name="Freeform 326"/>
          <p:cNvSpPr/>
          <p:nvPr/>
        </p:nvSpPr>
        <p:spPr>
          <a:xfrm>
            <a:off x="5558790" y="2896463"/>
            <a:ext cx="426791" cy="426573"/>
          </a:xfrm>
          <a:custGeom>
            <a:avLst/>
            <a:gdLst/>
            <a:ahLst/>
            <a:cxnLst/>
            <a:rect l="l" t="t" r="r" b="b"/>
            <a:pathLst>
              <a:path w="426790" h="426791">
                <a:moveTo>
                  <a:pt x="36058" y="0"/>
                </a:moveTo>
                <a:lnTo>
                  <a:pt x="153250" y="0"/>
                </a:lnTo>
                <a:cubicBezTo>
                  <a:pt x="163204" y="0"/>
                  <a:pt x="174190" y="2488"/>
                  <a:pt x="186210" y="7465"/>
                </a:cubicBezTo>
                <a:cubicBezTo>
                  <a:pt x="198229" y="12442"/>
                  <a:pt x="207807" y="18499"/>
                  <a:pt x="214944" y="25636"/>
                </a:cubicBezTo>
                <a:lnTo>
                  <a:pt x="416367" y="226777"/>
                </a:lnTo>
                <a:cubicBezTo>
                  <a:pt x="423316" y="234101"/>
                  <a:pt x="426790" y="242647"/>
                  <a:pt x="426790" y="252412"/>
                </a:cubicBezTo>
                <a:cubicBezTo>
                  <a:pt x="426790" y="262366"/>
                  <a:pt x="423316" y="270818"/>
                  <a:pt x="416367" y="277766"/>
                </a:cubicBezTo>
                <a:lnTo>
                  <a:pt x="278047" y="416368"/>
                </a:lnTo>
                <a:cubicBezTo>
                  <a:pt x="270723" y="423317"/>
                  <a:pt x="262177" y="426791"/>
                  <a:pt x="252412" y="426791"/>
                </a:cubicBezTo>
                <a:cubicBezTo>
                  <a:pt x="242457" y="426791"/>
                  <a:pt x="234006" y="423317"/>
                  <a:pt x="227058" y="416368"/>
                </a:cubicBezTo>
                <a:lnTo>
                  <a:pt x="25635" y="214663"/>
                </a:lnTo>
                <a:cubicBezTo>
                  <a:pt x="18498" y="207714"/>
                  <a:pt x="12441" y="198230"/>
                  <a:pt x="7465" y="186210"/>
                </a:cubicBezTo>
                <a:cubicBezTo>
                  <a:pt x="2488" y="174191"/>
                  <a:pt x="0" y="163204"/>
                  <a:pt x="0" y="153250"/>
                </a:cubicBezTo>
                <a:lnTo>
                  <a:pt x="0" y="36059"/>
                </a:lnTo>
                <a:cubicBezTo>
                  <a:pt x="0" y="26293"/>
                  <a:pt x="3567" y="17842"/>
                  <a:pt x="10704" y="10705"/>
                </a:cubicBezTo>
                <a:cubicBezTo>
                  <a:pt x="17841" y="3568"/>
                  <a:pt x="26292" y="0"/>
                  <a:pt x="36058" y="0"/>
                </a:cubicBezTo>
                <a:close/>
                <a:moveTo>
                  <a:pt x="90146" y="54088"/>
                </a:moveTo>
                <a:cubicBezTo>
                  <a:pt x="80192" y="54088"/>
                  <a:pt x="71695" y="57610"/>
                  <a:pt x="64651" y="64652"/>
                </a:cubicBezTo>
                <a:cubicBezTo>
                  <a:pt x="57609" y="71695"/>
                  <a:pt x="54088" y="80194"/>
                  <a:pt x="54088" y="90147"/>
                </a:cubicBezTo>
                <a:cubicBezTo>
                  <a:pt x="54088" y="100101"/>
                  <a:pt x="57609" y="108599"/>
                  <a:pt x="64651" y="115642"/>
                </a:cubicBezTo>
                <a:cubicBezTo>
                  <a:pt x="71695" y="122685"/>
                  <a:pt x="80192" y="126206"/>
                  <a:pt x="90146" y="126206"/>
                </a:cubicBezTo>
                <a:cubicBezTo>
                  <a:pt x="100100" y="126206"/>
                  <a:pt x="108599" y="122685"/>
                  <a:pt x="115641" y="115642"/>
                </a:cubicBezTo>
                <a:cubicBezTo>
                  <a:pt x="122684" y="108599"/>
                  <a:pt x="126205" y="100101"/>
                  <a:pt x="126205" y="90147"/>
                </a:cubicBezTo>
                <a:cubicBezTo>
                  <a:pt x="126205" y="80194"/>
                  <a:pt x="122684" y="71695"/>
                  <a:pt x="115641" y="64652"/>
                </a:cubicBezTo>
                <a:cubicBezTo>
                  <a:pt x="108599" y="57610"/>
                  <a:pt x="100100" y="54088"/>
                  <a:pt x="90146" y="5408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7" name="Freeform 386"/>
          <p:cNvSpPr/>
          <p:nvPr/>
        </p:nvSpPr>
        <p:spPr>
          <a:xfrm>
            <a:off x="6177914" y="2896463"/>
            <a:ext cx="534968" cy="426573"/>
          </a:xfrm>
          <a:custGeom>
            <a:avLst/>
            <a:gdLst>
              <a:gd name="connsiteX0" fmla="*/ 90147 w 534968"/>
              <a:gd name="connsiteY0" fmla="*/ 54088 h 426791"/>
              <a:gd name="connsiteX1" fmla="*/ 64652 w 534968"/>
              <a:gd name="connsiteY1" fmla="*/ 64652 h 426791"/>
              <a:gd name="connsiteX2" fmla="*/ 54089 w 534968"/>
              <a:gd name="connsiteY2" fmla="*/ 90147 h 426791"/>
              <a:gd name="connsiteX3" fmla="*/ 64652 w 534968"/>
              <a:gd name="connsiteY3" fmla="*/ 115642 h 426791"/>
              <a:gd name="connsiteX4" fmla="*/ 90147 w 534968"/>
              <a:gd name="connsiteY4" fmla="*/ 126206 h 426791"/>
              <a:gd name="connsiteX5" fmla="*/ 115642 w 534968"/>
              <a:gd name="connsiteY5" fmla="*/ 115642 h 426791"/>
              <a:gd name="connsiteX6" fmla="*/ 126206 w 534968"/>
              <a:gd name="connsiteY6" fmla="*/ 90147 h 426791"/>
              <a:gd name="connsiteX7" fmla="*/ 115642 w 534968"/>
              <a:gd name="connsiteY7" fmla="*/ 64652 h 426791"/>
              <a:gd name="connsiteX8" fmla="*/ 90147 w 534968"/>
              <a:gd name="connsiteY8" fmla="*/ 54088 h 426791"/>
              <a:gd name="connsiteX9" fmla="*/ 198325 w 534968"/>
              <a:gd name="connsiteY9" fmla="*/ 0 h 426791"/>
              <a:gd name="connsiteX10" fmla="*/ 261428 w 534968"/>
              <a:gd name="connsiteY10" fmla="*/ 0 h 426791"/>
              <a:gd name="connsiteX11" fmla="*/ 294387 w 534968"/>
              <a:gd name="connsiteY11" fmla="*/ 7465 h 426791"/>
              <a:gd name="connsiteX12" fmla="*/ 323122 w 534968"/>
              <a:gd name="connsiteY12" fmla="*/ 25636 h 426791"/>
              <a:gd name="connsiteX13" fmla="*/ 524545 w 534968"/>
              <a:gd name="connsiteY13" fmla="*/ 226777 h 426791"/>
              <a:gd name="connsiteX14" fmla="*/ 534968 w 534968"/>
              <a:gd name="connsiteY14" fmla="*/ 252412 h 426791"/>
              <a:gd name="connsiteX15" fmla="*/ 524545 w 534968"/>
              <a:gd name="connsiteY15" fmla="*/ 277766 h 426791"/>
              <a:gd name="connsiteX16" fmla="*/ 386225 w 534968"/>
              <a:gd name="connsiteY16" fmla="*/ 416368 h 426791"/>
              <a:gd name="connsiteX17" fmla="*/ 360590 w 534968"/>
              <a:gd name="connsiteY17" fmla="*/ 426791 h 426791"/>
              <a:gd name="connsiteX18" fmla="*/ 343969 w 534968"/>
              <a:gd name="connsiteY18" fmla="*/ 422847 h 426791"/>
              <a:gd name="connsiteX19" fmla="*/ 329038 w 534968"/>
              <a:gd name="connsiteY19" fmla="*/ 410170 h 426791"/>
              <a:gd name="connsiteX20" fmla="*/ 461442 w 534968"/>
              <a:gd name="connsiteY20" fmla="*/ 277766 h 426791"/>
              <a:gd name="connsiteX21" fmla="*/ 471865 w 534968"/>
              <a:gd name="connsiteY21" fmla="*/ 252412 h 426791"/>
              <a:gd name="connsiteX22" fmla="*/ 461442 w 534968"/>
              <a:gd name="connsiteY22" fmla="*/ 226777 h 426791"/>
              <a:gd name="connsiteX23" fmla="*/ 260019 w 534968"/>
              <a:gd name="connsiteY23" fmla="*/ 25636 h 426791"/>
              <a:gd name="connsiteX24" fmla="*/ 231284 w 534968"/>
              <a:gd name="connsiteY24" fmla="*/ 7465 h 426791"/>
              <a:gd name="connsiteX25" fmla="*/ 198325 w 534968"/>
              <a:gd name="connsiteY25" fmla="*/ 0 h 426791"/>
              <a:gd name="connsiteX26" fmla="*/ 36059 w 534968"/>
              <a:gd name="connsiteY26" fmla="*/ 0 h 426791"/>
              <a:gd name="connsiteX27" fmla="*/ 153251 w 534968"/>
              <a:gd name="connsiteY27" fmla="*/ 0 h 426791"/>
              <a:gd name="connsiteX28" fmla="*/ 186211 w 534968"/>
              <a:gd name="connsiteY28" fmla="*/ 7465 h 426791"/>
              <a:gd name="connsiteX29" fmla="*/ 214945 w 534968"/>
              <a:gd name="connsiteY29" fmla="*/ 25636 h 426791"/>
              <a:gd name="connsiteX30" fmla="*/ 416368 w 534968"/>
              <a:gd name="connsiteY30" fmla="*/ 226777 h 426791"/>
              <a:gd name="connsiteX31" fmla="*/ 426791 w 534968"/>
              <a:gd name="connsiteY31" fmla="*/ 252412 h 426791"/>
              <a:gd name="connsiteX32" fmla="*/ 416368 w 534968"/>
              <a:gd name="connsiteY32" fmla="*/ 277766 h 426791"/>
              <a:gd name="connsiteX33" fmla="*/ 278048 w 534968"/>
              <a:gd name="connsiteY33" fmla="*/ 416368 h 426791"/>
              <a:gd name="connsiteX34" fmla="*/ 252413 w 534968"/>
              <a:gd name="connsiteY34" fmla="*/ 426791 h 426791"/>
              <a:gd name="connsiteX35" fmla="*/ 227059 w 534968"/>
              <a:gd name="connsiteY35" fmla="*/ 416368 h 426791"/>
              <a:gd name="connsiteX36" fmla="*/ 25636 w 534968"/>
              <a:gd name="connsiteY36" fmla="*/ 214663 h 426791"/>
              <a:gd name="connsiteX37" fmla="*/ 7465 w 534968"/>
              <a:gd name="connsiteY37" fmla="*/ 186210 h 426791"/>
              <a:gd name="connsiteX38" fmla="*/ 0 w 534968"/>
              <a:gd name="connsiteY38" fmla="*/ 153250 h 426791"/>
              <a:gd name="connsiteX39" fmla="*/ 0 w 534968"/>
              <a:gd name="connsiteY39" fmla="*/ 36059 h 426791"/>
              <a:gd name="connsiteX40" fmla="*/ 10705 w 534968"/>
              <a:gd name="connsiteY40" fmla="*/ 10705 h 426791"/>
              <a:gd name="connsiteX41" fmla="*/ 36059 w 534968"/>
              <a:gd name="connsiteY41" fmla="*/ 0 h 426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34968" h="426791">
                <a:moveTo>
                  <a:pt x="90147" y="54088"/>
                </a:moveTo>
                <a:cubicBezTo>
                  <a:pt x="80193" y="54088"/>
                  <a:pt x="71696" y="57610"/>
                  <a:pt x="64652" y="64652"/>
                </a:cubicBezTo>
                <a:cubicBezTo>
                  <a:pt x="57610" y="71695"/>
                  <a:pt x="54089" y="80194"/>
                  <a:pt x="54089" y="90147"/>
                </a:cubicBezTo>
                <a:cubicBezTo>
                  <a:pt x="54089" y="100101"/>
                  <a:pt x="57610" y="108599"/>
                  <a:pt x="64652" y="115642"/>
                </a:cubicBezTo>
                <a:cubicBezTo>
                  <a:pt x="71696" y="122685"/>
                  <a:pt x="80193" y="126206"/>
                  <a:pt x="90147" y="126206"/>
                </a:cubicBezTo>
                <a:cubicBezTo>
                  <a:pt x="100101" y="126206"/>
                  <a:pt x="108600" y="122685"/>
                  <a:pt x="115642" y="115642"/>
                </a:cubicBezTo>
                <a:cubicBezTo>
                  <a:pt x="122685" y="108599"/>
                  <a:pt x="126206" y="100101"/>
                  <a:pt x="126206" y="90147"/>
                </a:cubicBezTo>
                <a:cubicBezTo>
                  <a:pt x="126206" y="80194"/>
                  <a:pt x="122685" y="71695"/>
                  <a:pt x="115642" y="64652"/>
                </a:cubicBezTo>
                <a:cubicBezTo>
                  <a:pt x="108600" y="57610"/>
                  <a:pt x="100101" y="54088"/>
                  <a:pt x="90147" y="54088"/>
                </a:cubicBezTo>
                <a:close/>
                <a:moveTo>
                  <a:pt x="198325" y="0"/>
                </a:moveTo>
                <a:lnTo>
                  <a:pt x="261428" y="0"/>
                </a:lnTo>
                <a:cubicBezTo>
                  <a:pt x="271381" y="0"/>
                  <a:pt x="282368" y="2488"/>
                  <a:pt x="294387" y="7465"/>
                </a:cubicBezTo>
                <a:cubicBezTo>
                  <a:pt x="306407" y="12442"/>
                  <a:pt x="315985" y="18499"/>
                  <a:pt x="323122" y="25636"/>
                </a:cubicBezTo>
                <a:lnTo>
                  <a:pt x="524545" y="226777"/>
                </a:lnTo>
                <a:cubicBezTo>
                  <a:pt x="531494" y="234101"/>
                  <a:pt x="534968" y="242647"/>
                  <a:pt x="534968" y="252412"/>
                </a:cubicBezTo>
                <a:cubicBezTo>
                  <a:pt x="534968" y="262366"/>
                  <a:pt x="531494" y="270818"/>
                  <a:pt x="524545" y="277766"/>
                </a:cubicBezTo>
                <a:lnTo>
                  <a:pt x="386225" y="416368"/>
                </a:lnTo>
                <a:cubicBezTo>
                  <a:pt x="378901" y="423317"/>
                  <a:pt x="370355" y="426791"/>
                  <a:pt x="360590" y="426791"/>
                </a:cubicBezTo>
                <a:cubicBezTo>
                  <a:pt x="353828" y="426791"/>
                  <a:pt x="348287" y="425477"/>
                  <a:pt x="343969" y="422847"/>
                </a:cubicBezTo>
                <a:cubicBezTo>
                  <a:pt x="339649" y="420218"/>
                  <a:pt x="334672" y="415992"/>
                  <a:pt x="329038" y="410170"/>
                </a:cubicBezTo>
                <a:lnTo>
                  <a:pt x="461442" y="277766"/>
                </a:lnTo>
                <a:cubicBezTo>
                  <a:pt x="468391" y="270818"/>
                  <a:pt x="471865" y="262366"/>
                  <a:pt x="471865" y="252412"/>
                </a:cubicBezTo>
                <a:cubicBezTo>
                  <a:pt x="471865" y="242647"/>
                  <a:pt x="468391" y="234101"/>
                  <a:pt x="461442" y="226777"/>
                </a:cubicBezTo>
                <a:lnTo>
                  <a:pt x="260019" y="25636"/>
                </a:lnTo>
                <a:cubicBezTo>
                  <a:pt x="252882" y="18499"/>
                  <a:pt x="243304" y="12442"/>
                  <a:pt x="231284" y="7465"/>
                </a:cubicBezTo>
                <a:cubicBezTo>
                  <a:pt x="219265" y="2488"/>
                  <a:pt x="208277" y="0"/>
                  <a:pt x="198325" y="0"/>
                </a:cubicBezTo>
                <a:close/>
                <a:moveTo>
                  <a:pt x="36059" y="0"/>
                </a:moveTo>
                <a:lnTo>
                  <a:pt x="153251" y="0"/>
                </a:lnTo>
                <a:cubicBezTo>
                  <a:pt x="163204" y="0"/>
                  <a:pt x="174191" y="2488"/>
                  <a:pt x="186211" y="7465"/>
                </a:cubicBezTo>
                <a:cubicBezTo>
                  <a:pt x="198230" y="12442"/>
                  <a:pt x="207808" y="18499"/>
                  <a:pt x="214945" y="25636"/>
                </a:cubicBezTo>
                <a:lnTo>
                  <a:pt x="416368" y="226777"/>
                </a:lnTo>
                <a:cubicBezTo>
                  <a:pt x="423317" y="234101"/>
                  <a:pt x="426791" y="242647"/>
                  <a:pt x="426791" y="252412"/>
                </a:cubicBezTo>
                <a:cubicBezTo>
                  <a:pt x="426791" y="262366"/>
                  <a:pt x="423317" y="270818"/>
                  <a:pt x="416368" y="277766"/>
                </a:cubicBezTo>
                <a:lnTo>
                  <a:pt x="278048" y="416368"/>
                </a:lnTo>
                <a:cubicBezTo>
                  <a:pt x="270724" y="423317"/>
                  <a:pt x="262178" y="426791"/>
                  <a:pt x="252413" y="426791"/>
                </a:cubicBezTo>
                <a:cubicBezTo>
                  <a:pt x="242458" y="426791"/>
                  <a:pt x="234007" y="423317"/>
                  <a:pt x="227059" y="416368"/>
                </a:cubicBezTo>
                <a:lnTo>
                  <a:pt x="25636" y="214663"/>
                </a:lnTo>
                <a:cubicBezTo>
                  <a:pt x="18499" y="207714"/>
                  <a:pt x="12442" y="198230"/>
                  <a:pt x="7465" y="186210"/>
                </a:cubicBezTo>
                <a:cubicBezTo>
                  <a:pt x="2488" y="174191"/>
                  <a:pt x="0" y="163204"/>
                  <a:pt x="0" y="153250"/>
                </a:cubicBezTo>
                <a:lnTo>
                  <a:pt x="0" y="36059"/>
                </a:lnTo>
                <a:cubicBezTo>
                  <a:pt x="0" y="26293"/>
                  <a:pt x="3568" y="17842"/>
                  <a:pt x="10705" y="10705"/>
                </a:cubicBezTo>
                <a:cubicBezTo>
                  <a:pt x="17841"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88" name="Freeform 387"/>
          <p:cNvSpPr/>
          <p:nvPr/>
        </p:nvSpPr>
        <p:spPr>
          <a:xfrm>
            <a:off x="6911193" y="2896463"/>
            <a:ext cx="469140" cy="432486"/>
          </a:xfrm>
          <a:custGeom>
            <a:avLst/>
            <a:gdLst/>
            <a:ahLst/>
            <a:cxnLst/>
            <a:rect l="l" t="t" r="r" b="b"/>
            <a:pathLst>
              <a:path w="469140" h="432707">
                <a:moveTo>
                  <a:pt x="170863" y="0"/>
                </a:moveTo>
                <a:lnTo>
                  <a:pt x="385245" y="0"/>
                </a:lnTo>
                <a:cubicBezTo>
                  <a:pt x="399143" y="0"/>
                  <a:pt x="409848" y="5259"/>
                  <a:pt x="417360" y="15776"/>
                </a:cubicBezTo>
                <a:cubicBezTo>
                  <a:pt x="424873" y="26293"/>
                  <a:pt x="426563" y="38500"/>
                  <a:pt x="422431" y="52398"/>
                </a:cubicBezTo>
                <a:lnTo>
                  <a:pt x="345242" y="307628"/>
                </a:lnTo>
                <a:cubicBezTo>
                  <a:pt x="338481" y="329977"/>
                  <a:pt x="331767" y="344391"/>
                  <a:pt x="325100" y="350870"/>
                </a:cubicBezTo>
                <a:cubicBezTo>
                  <a:pt x="318433" y="357350"/>
                  <a:pt x="306366" y="360589"/>
                  <a:pt x="288900" y="360589"/>
                </a:cubicBezTo>
                <a:lnTo>
                  <a:pt x="44094" y="360589"/>
                </a:lnTo>
                <a:cubicBezTo>
                  <a:pt x="39023" y="360589"/>
                  <a:pt x="35455" y="361998"/>
                  <a:pt x="33389" y="364815"/>
                </a:cubicBezTo>
                <a:cubicBezTo>
                  <a:pt x="31323" y="367820"/>
                  <a:pt x="31229" y="371858"/>
                  <a:pt x="33107" y="376928"/>
                </a:cubicBezTo>
                <a:cubicBezTo>
                  <a:pt x="37614" y="390075"/>
                  <a:pt x="51136" y="396648"/>
                  <a:pt x="73673" y="396648"/>
                </a:cubicBezTo>
                <a:lnTo>
                  <a:pt x="333692" y="396648"/>
                </a:lnTo>
                <a:cubicBezTo>
                  <a:pt x="339139" y="396648"/>
                  <a:pt x="344397" y="395193"/>
                  <a:pt x="349468" y="392282"/>
                </a:cubicBezTo>
                <a:cubicBezTo>
                  <a:pt x="354539" y="389371"/>
                  <a:pt x="357826" y="385474"/>
                  <a:pt x="359327" y="380591"/>
                </a:cubicBezTo>
                <a:lnTo>
                  <a:pt x="443841" y="102543"/>
                </a:lnTo>
                <a:cubicBezTo>
                  <a:pt x="445156" y="98411"/>
                  <a:pt x="445625" y="93058"/>
                  <a:pt x="445250" y="86485"/>
                </a:cubicBezTo>
                <a:cubicBezTo>
                  <a:pt x="452386" y="89302"/>
                  <a:pt x="457926" y="93340"/>
                  <a:pt x="461870" y="98599"/>
                </a:cubicBezTo>
                <a:cubicBezTo>
                  <a:pt x="469383" y="109304"/>
                  <a:pt x="471073" y="121417"/>
                  <a:pt x="466941" y="134939"/>
                </a:cubicBezTo>
                <a:lnTo>
                  <a:pt x="389471" y="390169"/>
                </a:lnTo>
                <a:cubicBezTo>
                  <a:pt x="385903" y="402188"/>
                  <a:pt x="378719" y="412283"/>
                  <a:pt x="367920" y="420453"/>
                </a:cubicBezTo>
                <a:cubicBezTo>
                  <a:pt x="357121" y="428622"/>
                  <a:pt x="345618" y="432707"/>
                  <a:pt x="333410" y="432707"/>
                </a:cubicBezTo>
                <a:lnTo>
                  <a:pt x="73391" y="432707"/>
                </a:lnTo>
                <a:cubicBezTo>
                  <a:pt x="58931" y="432707"/>
                  <a:pt x="44986" y="427683"/>
                  <a:pt x="31558" y="417636"/>
                </a:cubicBezTo>
                <a:cubicBezTo>
                  <a:pt x="18130" y="407588"/>
                  <a:pt x="8787" y="395240"/>
                  <a:pt x="3528" y="380591"/>
                </a:cubicBezTo>
                <a:cubicBezTo>
                  <a:pt x="-980" y="368008"/>
                  <a:pt x="-1167" y="356082"/>
                  <a:pt x="2964" y="344813"/>
                </a:cubicBezTo>
                <a:cubicBezTo>
                  <a:pt x="2964" y="344062"/>
                  <a:pt x="3246" y="341527"/>
                  <a:pt x="3809" y="337207"/>
                </a:cubicBezTo>
                <a:cubicBezTo>
                  <a:pt x="4372" y="332888"/>
                  <a:pt x="4748" y="329413"/>
                  <a:pt x="4936" y="326784"/>
                </a:cubicBezTo>
                <a:cubicBezTo>
                  <a:pt x="5124" y="325281"/>
                  <a:pt x="4843" y="323263"/>
                  <a:pt x="4091" y="320727"/>
                </a:cubicBezTo>
                <a:cubicBezTo>
                  <a:pt x="3340" y="318192"/>
                  <a:pt x="3058" y="316361"/>
                  <a:pt x="3246" y="315234"/>
                </a:cubicBezTo>
                <a:cubicBezTo>
                  <a:pt x="3622" y="313168"/>
                  <a:pt x="4372" y="311196"/>
                  <a:pt x="5500" y="309318"/>
                </a:cubicBezTo>
                <a:cubicBezTo>
                  <a:pt x="6626" y="307440"/>
                  <a:pt x="8176" y="305233"/>
                  <a:pt x="10148" y="302698"/>
                </a:cubicBezTo>
                <a:cubicBezTo>
                  <a:pt x="12120" y="300162"/>
                  <a:pt x="13669" y="297956"/>
                  <a:pt x="14796" y="296078"/>
                </a:cubicBezTo>
                <a:cubicBezTo>
                  <a:pt x="19116" y="288941"/>
                  <a:pt x="23342" y="280349"/>
                  <a:pt x="27473" y="270301"/>
                </a:cubicBezTo>
                <a:cubicBezTo>
                  <a:pt x="31605" y="260253"/>
                  <a:pt x="34422" y="251661"/>
                  <a:pt x="35924" y="244525"/>
                </a:cubicBezTo>
                <a:cubicBezTo>
                  <a:pt x="36488" y="242647"/>
                  <a:pt x="36535" y="239829"/>
                  <a:pt x="36065" y="236073"/>
                </a:cubicBezTo>
                <a:cubicBezTo>
                  <a:pt x="35595" y="232317"/>
                  <a:pt x="35549" y="229688"/>
                  <a:pt x="35924" y="228185"/>
                </a:cubicBezTo>
                <a:cubicBezTo>
                  <a:pt x="36488" y="226120"/>
                  <a:pt x="38084" y="223490"/>
                  <a:pt x="40713" y="220297"/>
                </a:cubicBezTo>
                <a:cubicBezTo>
                  <a:pt x="43343" y="217105"/>
                  <a:pt x="44939" y="214945"/>
                  <a:pt x="45502" y="213818"/>
                </a:cubicBezTo>
                <a:cubicBezTo>
                  <a:pt x="49446" y="207057"/>
                  <a:pt x="53390" y="198418"/>
                  <a:pt x="57334" y="187901"/>
                </a:cubicBezTo>
                <a:cubicBezTo>
                  <a:pt x="61278" y="177384"/>
                  <a:pt x="63626" y="168932"/>
                  <a:pt x="64377" y="162547"/>
                </a:cubicBezTo>
                <a:cubicBezTo>
                  <a:pt x="64565" y="160857"/>
                  <a:pt x="64330" y="157852"/>
                  <a:pt x="63673" y="153532"/>
                </a:cubicBezTo>
                <a:cubicBezTo>
                  <a:pt x="63016" y="149213"/>
                  <a:pt x="63062" y="146583"/>
                  <a:pt x="63813" y="145644"/>
                </a:cubicBezTo>
                <a:cubicBezTo>
                  <a:pt x="64565" y="143203"/>
                  <a:pt x="66631" y="140339"/>
                  <a:pt x="70011" y="137052"/>
                </a:cubicBezTo>
                <a:cubicBezTo>
                  <a:pt x="73391" y="133765"/>
                  <a:pt x="75458" y="131653"/>
                  <a:pt x="76209" y="130714"/>
                </a:cubicBezTo>
                <a:cubicBezTo>
                  <a:pt x="79778" y="125831"/>
                  <a:pt x="83768" y="117896"/>
                  <a:pt x="88181" y="106909"/>
                </a:cubicBezTo>
                <a:cubicBezTo>
                  <a:pt x="92595" y="95922"/>
                  <a:pt x="95177" y="86861"/>
                  <a:pt x="95928" y="79724"/>
                </a:cubicBezTo>
                <a:cubicBezTo>
                  <a:pt x="96117" y="78222"/>
                  <a:pt x="95835" y="75827"/>
                  <a:pt x="95083" y="72540"/>
                </a:cubicBezTo>
                <a:cubicBezTo>
                  <a:pt x="94333" y="69254"/>
                  <a:pt x="94145" y="66765"/>
                  <a:pt x="94520" y="65075"/>
                </a:cubicBezTo>
                <a:cubicBezTo>
                  <a:pt x="94896" y="63573"/>
                  <a:pt x="95741" y="61882"/>
                  <a:pt x="97055" y="60004"/>
                </a:cubicBezTo>
                <a:cubicBezTo>
                  <a:pt x="98370" y="58126"/>
                  <a:pt x="100061" y="55966"/>
                  <a:pt x="102126" y="53525"/>
                </a:cubicBezTo>
                <a:cubicBezTo>
                  <a:pt x="104192" y="51083"/>
                  <a:pt x="105788" y="49111"/>
                  <a:pt x="106915" y="47609"/>
                </a:cubicBezTo>
                <a:cubicBezTo>
                  <a:pt x="108418" y="45355"/>
                  <a:pt x="109967" y="42491"/>
                  <a:pt x="111563" y="39017"/>
                </a:cubicBezTo>
                <a:cubicBezTo>
                  <a:pt x="113160" y="35542"/>
                  <a:pt x="114569" y="32256"/>
                  <a:pt x="115789" y="29157"/>
                </a:cubicBezTo>
                <a:cubicBezTo>
                  <a:pt x="117010" y="26058"/>
                  <a:pt x="118512" y="22678"/>
                  <a:pt x="120297" y="19015"/>
                </a:cubicBezTo>
                <a:cubicBezTo>
                  <a:pt x="122081" y="15353"/>
                  <a:pt x="123912" y="12348"/>
                  <a:pt x="125790" y="10001"/>
                </a:cubicBezTo>
                <a:cubicBezTo>
                  <a:pt x="127668" y="7653"/>
                  <a:pt x="130157" y="5446"/>
                  <a:pt x="133255" y="3381"/>
                </a:cubicBezTo>
                <a:cubicBezTo>
                  <a:pt x="136354" y="1315"/>
                  <a:pt x="139734" y="235"/>
                  <a:pt x="143396" y="141"/>
                </a:cubicBezTo>
                <a:cubicBezTo>
                  <a:pt x="147059" y="47"/>
                  <a:pt x="151520" y="563"/>
                  <a:pt x="156778" y="1690"/>
                </a:cubicBezTo>
                <a:lnTo>
                  <a:pt x="156496" y="2535"/>
                </a:lnTo>
                <a:cubicBezTo>
                  <a:pt x="163633" y="845"/>
                  <a:pt x="168422" y="0"/>
                  <a:pt x="170863" y="0"/>
                </a:cubicBezTo>
                <a:close/>
                <a:moveTo>
                  <a:pt x="179878" y="72118"/>
                </a:moveTo>
                <a:cubicBezTo>
                  <a:pt x="177437" y="72118"/>
                  <a:pt x="175042" y="73010"/>
                  <a:pt x="172695" y="74794"/>
                </a:cubicBezTo>
                <a:cubicBezTo>
                  <a:pt x="170347" y="76578"/>
                  <a:pt x="168798" y="78691"/>
                  <a:pt x="168046" y="81133"/>
                </a:cubicBezTo>
                <a:lnTo>
                  <a:pt x="162130" y="99162"/>
                </a:lnTo>
                <a:cubicBezTo>
                  <a:pt x="161380" y="101604"/>
                  <a:pt x="161567" y="103716"/>
                  <a:pt x="162694" y="105501"/>
                </a:cubicBezTo>
                <a:cubicBezTo>
                  <a:pt x="163821" y="107285"/>
                  <a:pt x="165699" y="108177"/>
                  <a:pt x="168328" y="108177"/>
                </a:cubicBezTo>
                <a:lnTo>
                  <a:pt x="339608" y="108177"/>
                </a:lnTo>
                <a:cubicBezTo>
                  <a:pt x="342050" y="108177"/>
                  <a:pt x="344445" y="107285"/>
                  <a:pt x="346792" y="105501"/>
                </a:cubicBezTo>
                <a:cubicBezTo>
                  <a:pt x="349139" y="103716"/>
                  <a:pt x="350689" y="101604"/>
                  <a:pt x="351440" y="99162"/>
                </a:cubicBezTo>
                <a:lnTo>
                  <a:pt x="357355" y="81133"/>
                </a:lnTo>
                <a:cubicBezTo>
                  <a:pt x="358107" y="78691"/>
                  <a:pt x="357919" y="76578"/>
                  <a:pt x="356792" y="74794"/>
                </a:cubicBezTo>
                <a:cubicBezTo>
                  <a:pt x="355665" y="73010"/>
                  <a:pt x="353788" y="72118"/>
                  <a:pt x="351158" y="72118"/>
                </a:cubicBezTo>
                <a:lnTo>
                  <a:pt x="179878" y="72118"/>
                </a:lnTo>
                <a:close/>
                <a:moveTo>
                  <a:pt x="156496" y="144236"/>
                </a:moveTo>
                <a:cubicBezTo>
                  <a:pt x="154055" y="144236"/>
                  <a:pt x="151660" y="145128"/>
                  <a:pt x="149312" y="146912"/>
                </a:cubicBezTo>
                <a:cubicBezTo>
                  <a:pt x="146965" y="148696"/>
                  <a:pt x="145416" y="150809"/>
                  <a:pt x="144664" y="153250"/>
                </a:cubicBezTo>
                <a:lnTo>
                  <a:pt x="138748" y="171280"/>
                </a:lnTo>
                <a:cubicBezTo>
                  <a:pt x="137997" y="173721"/>
                  <a:pt x="138185" y="175834"/>
                  <a:pt x="139312" y="177618"/>
                </a:cubicBezTo>
                <a:cubicBezTo>
                  <a:pt x="140438" y="179402"/>
                  <a:pt x="142317" y="180295"/>
                  <a:pt x="144946" y="180295"/>
                </a:cubicBezTo>
                <a:lnTo>
                  <a:pt x="316226" y="180295"/>
                </a:lnTo>
                <a:cubicBezTo>
                  <a:pt x="318668" y="180295"/>
                  <a:pt x="321062" y="179402"/>
                  <a:pt x="323410" y="177618"/>
                </a:cubicBezTo>
                <a:cubicBezTo>
                  <a:pt x="325757" y="175834"/>
                  <a:pt x="327307" y="173721"/>
                  <a:pt x="328058" y="171280"/>
                </a:cubicBezTo>
                <a:lnTo>
                  <a:pt x="333974" y="153250"/>
                </a:lnTo>
                <a:cubicBezTo>
                  <a:pt x="334725" y="150809"/>
                  <a:pt x="334537" y="148696"/>
                  <a:pt x="333410" y="146912"/>
                </a:cubicBezTo>
                <a:cubicBezTo>
                  <a:pt x="332284" y="145128"/>
                  <a:pt x="330405" y="144236"/>
                  <a:pt x="327776" y="144236"/>
                </a:cubicBezTo>
                <a:lnTo>
                  <a:pt x="156496" y="14423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9" name="Freeform 388"/>
          <p:cNvSpPr/>
          <p:nvPr/>
        </p:nvSpPr>
        <p:spPr>
          <a:xfrm>
            <a:off x="7568565" y="2896460"/>
            <a:ext cx="360591" cy="426010"/>
          </a:xfrm>
          <a:custGeom>
            <a:avLst/>
            <a:gdLst/>
            <a:ahLst/>
            <a:cxnLst/>
            <a:rect l="l" t="t" r="r" b="b"/>
            <a:pathLst>
              <a:path w="360590" h="426228">
                <a:moveTo>
                  <a:pt x="32679" y="0"/>
                </a:moveTo>
                <a:lnTo>
                  <a:pt x="327911" y="0"/>
                </a:lnTo>
                <a:cubicBezTo>
                  <a:pt x="332230" y="0"/>
                  <a:pt x="336363" y="845"/>
                  <a:pt x="340307" y="2535"/>
                </a:cubicBezTo>
                <a:cubicBezTo>
                  <a:pt x="346504" y="4977"/>
                  <a:pt x="351434" y="8827"/>
                  <a:pt x="355096" y="14086"/>
                </a:cubicBezTo>
                <a:cubicBezTo>
                  <a:pt x="358758" y="19344"/>
                  <a:pt x="360590" y="25166"/>
                  <a:pt x="360590" y="31552"/>
                </a:cubicBezTo>
                <a:lnTo>
                  <a:pt x="360590" y="394676"/>
                </a:lnTo>
                <a:cubicBezTo>
                  <a:pt x="360590" y="401062"/>
                  <a:pt x="358758" y="406884"/>
                  <a:pt x="355096" y="412142"/>
                </a:cubicBezTo>
                <a:cubicBezTo>
                  <a:pt x="351434" y="417401"/>
                  <a:pt x="346504" y="421251"/>
                  <a:pt x="340307" y="423692"/>
                </a:cubicBezTo>
                <a:cubicBezTo>
                  <a:pt x="336738" y="425195"/>
                  <a:pt x="332606" y="425946"/>
                  <a:pt x="327911" y="425946"/>
                </a:cubicBezTo>
                <a:cubicBezTo>
                  <a:pt x="318896" y="425946"/>
                  <a:pt x="311102" y="422941"/>
                  <a:pt x="304529" y="416931"/>
                </a:cubicBezTo>
                <a:lnTo>
                  <a:pt x="180295" y="297486"/>
                </a:lnTo>
                <a:lnTo>
                  <a:pt x="56061" y="416931"/>
                </a:lnTo>
                <a:cubicBezTo>
                  <a:pt x="49299" y="423129"/>
                  <a:pt x="41505" y="426228"/>
                  <a:pt x="32679" y="426228"/>
                </a:cubicBezTo>
                <a:cubicBezTo>
                  <a:pt x="28359" y="426228"/>
                  <a:pt x="24228" y="425383"/>
                  <a:pt x="20284" y="423692"/>
                </a:cubicBezTo>
                <a:cubicBezTo>
                  <a:pt x="14086" y="421251"/>
                  <a:pt x="9156" y="417401"/>
                  <a:pt x="5494" y="412142"/>
                </a:cubicBezTo>
                <a:cubicBezTo>
                  <a:pt x="1831" y="406884"/>
                  <a:pt x="0" y="401062"/>
                  <a:pt x="0" y="394676"/>
                </a:cubicBezTo>
                <a:lnTo>
                  <a:pt x="0" y="31552"/>
                </a:lnTo>
                <a:cubicBezTo>
                  <a:pt x="0" y="25166"/>
                  <a:pt x="1831" y="19344"/>
                  <a:pt x="5494" y="14086"/>
                </a:cubicBezTo>
                <a:cubicBezTo>
                  <a:pt x="9156" y="8827"/>
                  <a:pt x="14086" y="4977"/>
                  <a:pt x="20284" y="2535"/>
                </a:cubicBezTo>
                <a:cubicBezTo>
                  <a:pt x="24228" y="845"/>
                  <a:pt x="28359" y="0"/>
                  <a:pt x="3267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0" name="Freeform 389"/>
          <p:cNvSpPr/>
          <p:nvPr/>
        </p:nvSpPr>
        <p:spPr>
          <a:xfrm>
            <a:off x="8121014" y="2896463"/>
            <a:ext cx="468767" cy="432486"/>
          </a:xfrm>
          <a:custGeom>
            <a:avLst/>
            <a:gdLst/>
            <a:ahLst/>
            <a:cxnLst/>
            <a:rect l="l" t="t" r="r" b="b"/>
            <a:pathLst>
              <a:path w="468766" h="432707">
                <a:moveTo>
                  <a:pt x="99163" y="0"/>
                </a:moveTo>
                <a:lnTo>
                  <a:pt x="288471" y="0"/>
                </a:lnTo>
                <a:cubicBezTo>
                  <a:pt x="295983" y="0"/>
                  <a:pt x="304247" y="1878"/>
                  <a:pt x="313262" y="5634"/>
                </a:cubicBezTo>
                <a:cubicBezTo>
                  <a:pt x="322277" y="9390"/>
                  <a:pt x="329413" y="13898"/>
                  <a:pt x="334672" y="19156"/>
                </a:cubicBezTo>
                <a:lnTo>
                  <a:pt x="377492" y="61976"/>
                </a:lnTo>
                <a:cubicBezTo>
                  <a:pt x="382750" y="67235"/>
                  <a:pt x="387257" y="74372"/>
                  <a:pt x="391015" y="83386"/>
                </a:cubicBezTo>
                <a:cubicBezTo>
                  <a:pt x="394770" y="92401"/>
                  <a:pt x="396648" y="100665"/>
                  <a:pt x="396648" y="108177"/>
                </a:cubicBezTo>
                <a:lnTo>
                  <a:pt x="396648" y="180295"/>
                </a:lnTo>
                <a:lnTo>
                  <a:pt x="414678" y="180295"/>
                </a:lnTo>
                <a:cubicBezTo>
                  <a:pt x="429514" y="180295"/>
                  <a:pt x="442238" y="185600"/>
                  <a:pt x="452849" y="196211"/>
                </a:cubicBezTo>
                <a:cubicBezTo>
                  <a:pt x="463461" y="206822"/>
                  <a:pt x="468766" y="219546"/>
                  <a:pt x="468766" y="234383"/>
                </a:cubicBezTo>
                <a:lnTo>
                  <a:pt x="468766" y="351575"/>
                </a:lnTo>
                <a:cubicBezTo>
                  <a:pt x="468766" y="354016"/>
                  <a:pt x="467873" y="356129"/>
                  <a:pt x="466090" y="357913"/>
                </a:cubicBezTo>
                <a:cubicBezTo>
                  <a:pt x="464305" y="359697"/>
                  <a:pt x="462193" y="360589"/>
                  <a:pt x="459751" y="360589"/>
                </a:cubicBezTo>
                <a:lnTo>
                  <a:pt x="396648" y="360589"/>
                </a:lnTo>
                <a:lnTo>
                  <a:pt x="396648" y="405663"/>
                </a:lnTo>
                <a:cubicBezTo>
                  <a:pt x="396648" y="413175"/>
                  <a:pt x="394019" y="419561"/>
                  <a:pt x="388761" y="424819"/>
                </a:cubicBezTo>
                <a:cubicBezTo>
                  <a:pt x="383501" y="430078"/>
                  <a:pt x="377117" y="432707"/>
                  <a:pt x="369604" y="432707"/>
                </a:cubicBezTo>
                <a:lnTo>
                  <a:pt x="99163" y="432707"/>
                </a:lnTo>
                <a:cubicBezTo>
                  <a:pt x="91650" y="432707"/>
                  <a:pt x="85265" y="430078"/>
                  <a:pt x="80006" y="424819"/>
                </a:cubicBezTo>
                <a:cubicBezTo>
                  <a:pt x="74747" y="419561"/>
                  <a:pt x="72118" y="413175"/>
                  <a:pt x="72118" y="405663"/>
                </a:cubicBezTo>
                <a:lnTo>
                  <a:pt x="72118" y="360589"/>
                </a:lnTo>
                <a:lnTo>
                  <a:pt x="9015" y="360589"/>
                </a:lnTo>
                <a:cubicBezTo>
                  <a:pt x="6573" y="360589"/>
                  <a:pt x="4460" y="359697"/>
                  <a:pt x="2677" y="357913"/>
                </a:cubicBezTo>
                <a:cubicBezTo>
                  <a:pt x="892" y="356129"/>
                  <a:pt x="0" y="354016"/>
                  <a:pt x="0" y="351575"/>
                </a:cubicBezTo>
                <a:lnTo>
                  <a:pt x="0" y="234383"/>
                </a:lnTo>
                <a:cubicBezTo>
                  <a:pt x="0" y="219546"/>
                  <a:pt x="5306" y="206822"/>
                  <a:pt x="15917" y="196211"/>
                </a:cubicBezTo>
                <a:cubicBezTo>
                  <a:pt x="26528" y="185600"/>
                  <a:pt x="39252" y="180295"/>
                  <a:pt x="54089" y="180295"/>
                </a:cubicBezTo>
                <a:lnTo>
                  <a:pt x="72118" y="180295"/>
                </a:lnTo>
                <a:lnTo>
                  <a:pt x="72118" y="27044"/>
                </a:lnTo>
                <a:cubicBezTo>
                  <a:pt x="72118" y="19532"/>
                  <a:pt x="74747" y="13146"/>
                  <a:pt x="80006" y="7888"/>
                </a:cubicBezTo>
                <a:cubicBezTo>
                  <a:pt x="85265" y="2629"/>
                  <a:pt x="91650" y="0"/>
                  <a:pt x="99163" y="0"/>
                </a:cubicBezTo>
                <a:close/>
                <a:moveTo>
                  <a:pt x="108177" y="36059"/>
                </a:moveTo>
                <a:lnTo>
                  <a:pt x="108177" y="216354"/>
                </a:lnTo>
                <a:lnTo>
                  <a:pt x="360589" y="216354"/>
                </a:lnTo>
                <a:lnTo>
                  <a:pt x="360589" y="108177"/>
                </a:lnTo>
                <a:lnTo>
                  <a:pt x="315515" y="108177"/>
                </a:lnTo>
                <a:cubicBezTo>
                  <a:pt x="308003" y="108177"/>
                  <a:pt x="301618" y="105547"/>
                  <a:pt x="296359" y="100289"/>
                </a:cubicBezTo>
                <a:cubicBezTo>
                  <a:pt x="291101" y="95030"/>
                  <a:pt x="288471" y="88645"/>
                  <a:pt x="288471" y="81133"/>
                </a:cubicBezTo>
                <a:lnTo>
                  <a:pt x="288471" y="36059"/>
                </a:lnTo>
                <a:lnTo>
                  <a:pt x="108177" y="36059"/>
                </a:lnTo>
                <a:close/>
                <a:moveTo>
                  <a:pt x="414678" y="216354"/>
                </a:moveTo>
                <a:cubicBezTo>
                  <a:pt x="409795" y="216354"/>
                  <a:pt x="405569" y="218138"/>
                  <a:pt x="402001" y="221706"/>
                </a:cubicBezTo>
                <a:cubicBezTo>
                  <a:pt x="398432" y="225274"/>
                  <a:pt x="396648" y="229500"/>
                  <a:pt x="396648" y="234383"/>
                </a:cubicBezTo>
                <a:cubicBezTo>
                  <a:pt x="396648" y="239266"/>
                  <a:pt x="398432" y="243492"/>
                  <a:pt x="402001" y="247060"/>
                </a:cubicBezTo>
                <a:cubicBezTo>
                  <a:pt x="405569" y="250628"/>
                  <a:pt x="409795" y="252412"/>
                  <a:pt x="414678" y="252412"/>
                </a:cubicBezTo>
                <a:cubicBezTo>
                  <a:pt x="419560" y="252412"/>
                  <a:pt x="423786" y="250628"/>
                  <a:pt x="427355" y="247060"/>
                </a:cubicBezTo>
                <a:cubicBezTo>
                  <a:pt x="430923" y="243492"/>
                  <a:pt x="432707" y="239266"/>
                  <a:pt x="432707" y="234383"/>
                </a:cubicBezTo>
                <a:cubicBezTo>
                  <a:pt x="432707" y="229500"/>
                  <a:pt x="430923" y="225274"/>
                  <a:pt x="427355" y="221706"/>
                </a:cubicBezTo>
                <a:cubicBezTo>
                  <a:pt x="423786" y="218138"/>
                  <a:pt x="419560" y="216354"/>
                  <a:pt x="414678" y="216354"/>
                </a:cubicBezTo>
                <a:close/>
                <a:moveTo>
                  <a:pt x="108177" y="324530"/>
                </a:moveTo>
                <a:lnTo>
                  <a:pt x="108177" y="396648"/>
                </a:lnTo>
                <a:lnTo>
                  <a:pt x="360589" y="396648"/>
                </a:lnTo>
                <a:lnTo>
                  <a:pt x="360589" y="324530"/>
                </a:lnTo>
                <a:lnTo>
                  <a:pt x="108177" y="32453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1" name="Freeform 390"/>
          <p:cNvSpPr/>
          <p:nvPr/>
        </p:nvSpPr>
        <p:spPr>
          <a:xfrm>
            <a:off x="9511665" y="2896463"/>
            <a:ext cx="468767" cy="432486"/>
          </a:xfrm>
          <a:custGeom>
            <a:avLst/>
            <a:gdLst/>
            <a:ahLst/>
            <a:cxnLst/>
            <a:rect l="l" t="t" r="r" b="b"/>
            <a:pathLst>
              <a:path w="468766" h="432707">
                <a:moveTo>
                  <a:pt x="213254" y="0"/>
                </a:moveTo>
                <a:lnTo>
                  <a:pt x="234383" y="0"/>
                </a:lnTo>
                <a:lnTo>
                  <a:pt x="249313" y="0"/>
                </a:lnTo>
                <a:cubicBezTo>
                  <a:pt x="250816" y="2629"/>
                  <a:pt x="251849" y="4601"/>
                  <a:pt x="252412" y="5916"/>
                </a:cubicBezTo>
                <a:lnTo>
                  <a:pt x="310163" y="141137"/>
                </a:lnTo>
                <a:cubicBezTo>
                  <a:pt x="316360" y="155786"/>
                  <a:pt x="326314" y="179966"/>
                  <a:pt x="340024" y="213677"/>
                </a:cubicBezTo>
                <a:cubicBezTo>
                  <a:pt x="353734" y="247389"/>
                  <a:pt x="364439" y="273165"/>
                  <a:pt x="372139" y="291007"/>
                </a:cubicBezTo>
                <a:cubicBezTo>
                  <a:pt x="374956" y="297392"/>
                  <a:pt x="380403" y="310961"/>
                  <a:pt x="388478" y="331714"/>
                </a:cubicBezTo>
                <a:cubicBezTo>
                  <a:pt x="396554" y="352467"/>
                  <a:pt x="403315" y="368289"/>
                  <a:pt x="408761" y="379182"/>
                </a:cubicBezTo>
                <a:cubicBezTo>
                  <a:pt x="412518" y="387634"/>
                  <a:pt x="415804" y="392986"/>
                  <a:pt x="418621" y="395240"/>
                </a:cubicBezTo>
                <a:cubicBezTo>
                  <a:pt x="422190" y="398057"/>
                  <a:pt x="430453" y="400827"/>
                  <a:pt x="443412" y="403550"/>
                </a:cubicBezTo>
                <a:cubicBezTo>
                  <a:pt x="456370" y="406273"/>
                  <a:pt x="464258" y="408198"/>
                  <a:pt x="467075" y="409325"/>
                </a:cubicBezTo>
                <a:cubicBezTo>
                  <a:pt x="468202" y="416462"/>
                  <a:pt x="468766" y="421814"/>
                  <a:pt x="468766" y="425383"/>
                </a:cubicBezTo>
                <a:cubicBezTo>
                  <a:pt x="468766" y="426134"/>
                  <a:pt x="468719" y="427355"/>
                  <a:pt x="468625" y="429045"/>
                </a:cubicBezTo>
                <a:cubicBezTo>
                  <a:pt x="468531" y="430735"/>
                  <a:pt x="468484" y="431956"/>
                  <a:pt x="468484" y="432707"/>
                </a:cubicBezTo>
                <a:cubicBezTo>
                  <a:pt x="456652" y="432707"/>
                  <a:pt x="438811" y="431956"/>
                  <a:pt x="414959" y="430453"/>
                </a:cubicBezTo>
                <a:cubicBezTo>
                  <a:pt x="391108" y="428951"/>
                  <a:pt x="373172" y="428200"/>
                  <a:pt x="361152" y="428200"/>
                </a:cubicBezTo>
                <a:cubicBezTo>
                  <a:pt x="346879" y="428200"/>
                  <a:pt x="326690" y="428857"/>
                  <a:pt x="300584" y="430172"/>
                </a:cubicBezTo>
                <a:cubicBezTo>
                  <a:pt x="274480" y="431486"/>
                  <a:pt x="257765" y="432238"/>
                  <a:pt x="250440" y="432425"/>
                </a:cubicBezTo>
                <a:cubicBezTo>
                  <a:pt x="250440" y="424350"/>
                  <a:pt x="250816" y="417025"/>
                  <a:pt x="251567" y="410452"/>
                </a:cubicBezTo>
                <a:lnTo>
                  <a:pt x="288471" y="402564"/>
                </a:lnTo>
                <a:cubicBezTo>
                  <a:pt x="288659" y="402564"/>
                  <a:pt x="289833" y="402329"/>
                  <a:pt x="291992" y="401860"/>
                </a:cubicBezTo>
                <a:cubicBezTo>
                  <a:pt x="294153" y="401390"/>
                  <a:pt x="295608" y="401062"/>
                  <a:pt x="296359" y="400874"/>
                </a:cubicBezTo>
                <a:cubicBezTo>
                  <a:pt x="297111" y="400686"/>
                  <a:pt x="298472" y="400263"/>
                  <a:pt x="300444" y="399606"/>
                </a:cubicBezTo>
                <a:cubicBezTo>
                  <a:pt x="302416" y="398949"/>
                  <a:pt x="303824" y="398339"/>
                  <a:pt x="304670" y="397775"/>
                </a:cubicBezTo>
                <a:cubicBezTo>
                  <a:pt x="305514" y="397212"/>
                  <a:pt x="306548" y="396460"/>
                  <a:pt x="307768" y="395521"/>
                </a:cubicBezTo>
                <a:cubicBezTo>
                  <a:pt x="308989" y="394582"/>
                  <a:pt x="309834" y="393549"/>
                  <a:pt x="310304" y="392423"/>
                </a:cubicBezTo>
                <a:cubicBezTo>
                  <a:pt x="310773" y="391296"/>
                  <a:pt x="311008" y="389981"/>
                  <a:pt x="311008" y="388479"/>
                </a:cubicBezTo>
                <a:cubicBezTo>
                  <a:pt x="311008" y="385474"/>
                  <a:pt x="308097" y="376412"/>
                  <a:pt x="302275" y="361294"/>
                </a:cubicBezTo>
                <a:cubicBezTo>
                  <a:pt x="296453" y="346175"/>
                  <a:pt x="289692" y="329507"/>
                  <a:pt x="281992" y="311290"/>
                </a:cubicBezTo>
                <a:cubicBezTo>
                  <a:pt x="274292" y="293073"/>
                  <a:pt x="270348" y="283682"/>
                  <a:pt x="270160" y="283119"/>
                </a:cubicBezTo>
                <a:lnTo>
                  <a:pt x="143390" y="282555"/>
                </a:lnTo>
                <a:cubicBezTo>
                  <a:pt x="138508" y="293448"/>
                  <a:pt x="131324" y="311806"/>
                  <a:pt x="121839" y="337630"/>
                </a:cubicBezTo>
                <a:cubicBezTo>
                  <a:pt x="112355" y="363453"/>
                  <a:pt x="107613" y="378713"/>
                  <a:pt x="107613" y="383408"/>
                </a:cubicBezTo>
                <a:cubicBezTo>
                  <a:pt x="107613" y="387540"/>
                  <a:pt x="108928" y="391061"/>
                  <a:pt x="111557" y="393972"/>
                </a:cubicBezTo>
                <a:cubicBezTo>
                  <a:pt x="114186" y="396883"/>
                  <a:pt x="118271" y="399184"/>
                  <a:pt x="123811" y="400874"/>
                </a:cubicBezTo>
                <a:cubicBezTo>
                  <a:pt x="129352" y="402564"/>
                  <a:pt x="133906" y="403832"/>
                  <a:pt x="137475" y="404677"/>
                </a:cubicBezTo>
                <a:cubicBezTo>
                  <a:pt x="141043" y="405522"/>
                  <a:pt x="146395" y="406320"/>
                  <a:pt x="153532" y="407071"/>
                </a:cubicBezTo>
                <a:cubicBezTo>
                  <a:pt x="160668" y="407823"/>
                  <a:pt x="164518" y="408198"/>
                  <a:pt x="165082" y="408198"/>
                </a:cubicBezTo>
                <a:cubicBezTo>
                  <a:pt x="165270" y="411767"/>
                  <a:pt x="165364" y="417213"/>
                  <a:pt x="165364" y="424538"/>
                </a:cubicBezTo>
                <a:cubicBezTo>
                  <a:pt x="165364" y="426228"/>
                  <a:pt x="165176" y="428763"/>
                  <a:pt x="164800" y="432144"/>
                </a:cubicBezTo>
                <a:cubicBezTo>
                  <a:pt x="153908" y="432144"/>
                  <a:pt x="137522" y="431205"/>
                  <a:pt x="115642" y="429327"/>
                </a:cubicBezTo>
                <a:cubicBezTo>
                  <a:pt x="93763" y="427449"/>
                  <a:pt x="77376" y="426509"/>
                  <a:pt x="66484" y="426509"/>
                </a:cubicBezTo>
                <a:cubicBezTo>
                  <a:pt x="64981" y="426509"/>
                  <a:pt x="62492" y="426885"/>
                  <a:pt x="59018" y="427636"/>
                </a:cubicBezTo>
                <a:cubicBezTo>
                  <a:pt x="55544" y="428388"/>
                  <a:pt x="53524" y="428763"/>
                  <a:pt x="52961" y="428763"/>
                </a:cubicBezTo>
                <a:cubicBezTo>
                  <a:pt x="37937" y="431392"/>
                  <a:pt x="20283" y="432707"/>
                  <a:pt x="0" y="432707"/>
                </a:cubicBezTo>
                <a:lnTo>
                  <a:pt x="563" y="410452"/>
                </a:lnTo>
                <a:cubicBezTo>
                  <a:pt x="4883" y="409137"/>
                  <a:pt x="10141" y="407964"/>
                  <a:pt x="16339" y="406931"/>
                </a:cubicBezTo>
                <a:cubicBezTo>
                  <a:pt x="22536" y="405898"/>
                  <a:pt x="27889" y="404912"/>
                  <a:pt x="32396" y="403973"/>
                </a:cubicBezTo>
                <a:cubicBezTo>
                  <a:pt x="36904" y="403034"/>
                  <a:pt x="41552" y="401672"/>
                  <a:pt x="46341" y="399888"/>
                </a:cubicBezTo>
                <a:cubicBezTo>
                  <a:pt x="51130" y="398104"/>
                  <a:pt x="55309" y="395381"/>
                  <a:pt x="58877" y="391718"/>
                </a:cubicBezTo>
                <a:cubicBezTo>
                  <a:pt x="62446" y="388056"/>
                  <a:pt x="65356" y="383314"/>
                  <a:pt x="67610" y="377492"/>
                </a:cubicBezTo>
                <a:lnTo>
                  <a:pt x="134375" y="203958"/>
                </a:lnTo>
                <a:lnTo>
                  <a:pt x="213254" y="0"/>
                </a:lnTo>
                <a:close/>
                <a:moveTo>
                  <a:pt x="204240" y="121417"/>
                </a:moveTo>
                <a:lnTo>
                  <a:pt x="156349" y="248187"/>
                </a:lnTo>
                <a:cubicBezTo>
                  <a:pt x="162546" y="248187"/>
                  <a:pt x="175364" y="248375"/>
                  <a:pt x="194802" y="248750"/>
                </a:cubicBezTo>
                <a:cubicBezTo>
                  <a:pt x="214240" y="249126"/>
                  <a:pt x="229312" y="249314"/>
                  <a:pt x="240017" y="249314"/>
                </a:cubicBezTo>
                <a:cubicBezTo>
                  <a:pt x="243585" y="249314"/>
                  <a:pt x="248938" y="249126"/>
                  <a:pt x="256074" y="248750"/>
                </a:cubicBezTo>
                <a:cubicBezTo>
                  <a:pt x="239735" y="201235"/>
                  <a:pt x="222457" y="158791"/>
                  <a:pt x="204240" y="12141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2" name="Freeform 391"/>
          <p:cNvSpPr/>
          <p:nvPr/>
        </p:nvSpPr>
        <p:spPr>
          <a:xfrm>
            <a:off x="10168893" y="2896463"/>
            <a:ext cx="396649" cy="432486"/>
          </a:xfrm>
          <a:custGeom>
            <a:avLst/>
            <a:gdLst/>
            <a:ahLst/>
            <a:cxnLst/>
            <a:rect l="l" t="t" r="r" b="b"/>
            <a:pathLst>
              <a:path w="396649" h="432707">
                <a:moveTo>
                  <a:pt x="201423" y="0"/>
                </a:moveTo>
                <a:cubicBezTo>
                  <a:pt x="205742" y="0"/>
                  <a:pt x="212175" y="47"/>
                  <a:pt x="220720" y="141"/>
                </a:cubicBezTo>
                <a:cubicBezTo>
                  <a:pt x="229265" y="235"/>
                  <a:pt x="235603" y="282"/>
                  <a:pt x="239736" y="282"/>
                </a:cubicBezTo>
                <a:cubicBezTo>
                  <a:pt x="252883" y="282"/>
                  <a:pt x="265700" y="1502"/>
                  <a:pt x="278189" y="3944"/>
                </a:cubicBezTo>
                <a:cubicBezTo>
                  <a:pt x="290678" y="6385"/>
                  <a:pt x="302745" y="10329"/>
                  <a:pt x="314389" y="15776"/>
                </a:cubicBezTo>
                <a:cubicBezTo>
                  <a:pt x="326032" y="21222"/>
                  <a:pt x="336175" y="27889"/>
                  <a:pt x="344814" y="35777"/>
                </a:cubicBezTo>
                <a:cubicBezTo>
                  <a:pt x="353454" y="43665"/>
                  <a:pt x="360401" y="53478"/>
                  <a:pt x="365660" y="65216"/>
                </a:cubicBezTo>
                <a:cubicBezTo>
                  <a:pt x="370919" y="76954"/>
                  <a:pt x="373548" y="89866"/>
                  <a:pt x="373548" y="103951"/>
                </a:cubicBezTo>
                <a:cubicBezTo>
                  <a:pt x="373548" y="113717"/>
                  <a:pt x="371999" y="122685"/>
                  <a:pt x="368901" y="130854"/>
                </a:cubicBezTo>
                <a:cubicBezTo>
                  <a:pt x="365801" y="139024"/>
                  <a:pt x="362139" y="145785"/>
                  <a:pt x="357913" y="151138"/>
                </a:cubicBezTo>
                <a:cubicBezTo>
                  <a:pt x="353687" y="156490"/>
                  <a:pt x="347631" y="161890"/>
                  <a:pt x="339743" y="167336"/>
                </a:cubicBezTo>
                <a:cubicBezTo>
                  <a:pt x="331855" y="172782"/>
                  <a:pt x="325001" y="177008"/>
                  <a:pt x="319178" y="180013"/>
                </a:cubicBezTo>
                <a:cubicBezTo>
                  <a:pt x="313356" y="183018"/>
                  <a:pt x="305468" y="186774"/>
                  <a:pt x="295514" y="191281"/>
                </a:cubicBezTo>
                <a:cubicBezTo>
                  <a:pt x="324437" y="197855"/>
                  <a:pt x="348524" y="210438"/>
                  <a:pt x="367773" y="229031"/>
                </a:cubicBezTo>
                <a:cubicBezTo>
                  <a:pt x="387023" y="247623"/>
                  <a:pt x="396649" y="270911"/>
                  <a:pt x="396649" y="298895"/>
                </a:cubicBezTo>
                <a:cubicBezTo>
                  <a:pt x="396649" y="317675"/>
                  <a:pt x="393362" y="334531"/>
                  <a:pt x="386789" y="349462"/>
                </a:cubicBezTo>
                <a:cubicBezTo>
                  <a:pt x="380216" y="364392"/>
                  <a:pt x="371435" y="376647"/>
                  <a:pt x="360449" y="386225"/>
                </a:cubicBezTo>
                <a:cubicBezTo>
                  <a:pt x="349462" y="395803"/>
                  <a:pt x="336504" y="403832"/>
                  <a:pt x="321573" y="410311"/>
                </a:cubicBezTo>
                <a:cubicBezTo>
                  <a:pt x="306642" y="416790"/>
                  <a:pt x="291288" y="421345"/>
                  <a:pt x="275513" y="423974"/>
                </a:cubicBezTo>
                <a:cubicBezTo>
                  <a:pt x="259737" y="426603"/>
                  <a:pt x="243209" y="427918"/>
                  <a:pt x="225932" y="427918"/>
                </a:cubicBezTo>
                <a:cubicBezTo>
                  <a:pt x="217668" y="427918"/>
                  <a:pt x="205273" y="427636"/>
                  <a:pt x="188746" y="427073"/>
                </a:cubicBezTo>
                <a:cubicBezTo>
                  <a:pt x="172218" y="426509"/>
                  <a:pt x="159823" y="426228"/>
                  <a:pt x="151560" y="426228"/>
                </a:cubicBezTo>
                <a:cubicBezTo>
                  <a:pt x="131652" y="426228"/>
                  <a:pt x="102824" y="427261"/>
                  <a:pt x="65075" y="429327"/>
                </a:cubicBezTo>
                <a:cubicBezTo>
                  <a:pt x="27326" y="431392"/>
                  <a:pt x="5634" y="432519"/>
                  <a:pt x="0" y="432707"/>
                </a:cubicBezTo>
                <a:lnTo>
                  <a:pt x="563" y="406226"/>
                </a:lnTo>
                <a:cubicBezTo>
                  <a:pt x="3380" y="405475"/>
                  <a:pt x="11362" y="403973"/>
                  <a:pt x="24509" y="401719"/>
                </a:cubicBezTo>
                <a:cubicBezTo>
                  <a:pt x="37656" y="399465"/>
                  <a:pt x="47609" y="396930"/>
                  <a:pt x="54370" y="394113"/>
                </a:cubicBezTo>
                <a:cubicBezTo>
                  <a:pt x="55685" y="391859"/>
                  <a:pt x="56858" y="389324"/>
                  <a:pt x="57892" y="386507"/>
                </a:cubicBezTo>
                <a:cubicBezTo>
                  <a:pt x="58925" y="383690"/>
                  <a:pt x="59722" y="380544"/>
                  <a:pt x="60286" y="377069"/>
                </a:cubicBezTo>
                <a:cubicBezTo>
                  <a:pt x="60850" y="373595"/>
                  <a:pt x="61365" y="370543"/>
                  <a:pt x="61836" y="367914"/>
                </a:cubicBezTo>
                <a:cubicBezTo>
                  <a:pt x="62305" y="365284"/>
                  <a:pt x="62587" y="361763"/>
                  <a:pt x="62680" y="357350"/>
                </a:cubicBezTo>
                <a:cubicBezTo>
                  <a:pt x="62774" y="352936"/>
                  <a:pt x="62822" y="349743"/>
                  <a:pt x="62822" y="347771"/>
                </a:cubicBezTo>
                <a:cubicBezTo>
                  <a:pt x="62822" y="345799"/>
                  <a:pt x="62822" y="342466"/>
                  <a:pt x="62822" y="337771"/>
                </a:cubicBezTo>
                <a:cubicBezTo>
                  <a:pt x="62822" y="333075"/>
                  <a:pt x="62822" y="330258"/>
                  <a:pt x="62822" y="329319"/>
                </a:cubicBezTo>
                <a:cubicBezTo>
                  <a:pt x="62822" y="144893"/>
                  <a:pt x="60756" y="48642"/>
                  <a:pt x="56624" y="40566"/>
                </a:cubicBezTo>
                <a:cubicBezTo>
                  <a:pt x="55872" y="39064"/>
                  <a:pt x="53806" y="37702"/>
                  <a:pt x="50426" y="36482"/>
                </a:cubicBezTo>
                <a:cubicBezTo>
                  <a:pt x="47046" y="35261"/>
                  <a:pt x="42867" y="34228"/>
                  <a:pt x="37890" y="33383"/>
                </a:cubicBezTo>
                <a:cubicBezTo>
                  <a:pt x="32913" y="32538"/>
                  <a:pt x="28264" y="31880"/>
                  <a:pt x="23945" y="31411"/>
                </a:cubicBezTo>
                <a:cubicBezTo>
                  <a:pt x="19626" y="30941"/>
                  <a:pt x="15072" y="30519"/>
                  <a:pt x="10282" y="30143"/>
                </a:cubicBezTo>
                <a:cubicBezTo>
                  <a:pt x="5493" y="29767"/>
                  <a:pt x="2629" y="29486"/>
                  <a:pt x="1690" y="29298"/>
                </a:cubicBezTo>
                <a:lnTo>
                  <a:pt x="563" y="5916"/>
                </a:lnTo>
                <a:cubicBezTo>
                  <a:pt x="18968" y="5540"/>
                  <a:pt x="50896" y="4460"/>
                  <a:pt x="96345" y="2676"/>
                </a:cubicBezTo>
                <a:cubicBezTo>
                  <a:pt x="141794" y="892"/>
                  <a:pt x="176820" y="0"/>
                  <a:pt x="201423" y="0"/>
                </a:cubicBezTo>
                <a:close/>
                <a:moveTo>
                  <a:pt x="186774" y="29016"/>
                </a:moveTo>
                <a:cubicBezTo>
                  <a:pt x="177384" y="29016"/>
                  <a:pt x="165176" y="30237"/>
                  <a:pt x="150152" y="32678"/>
                </a:cubicBezTo>
                <a:cubicBezTo>
                  <a:pt x="150152" y="42069"/>
                  <a:pt x="150527" y="56248"/>
                  <a:pt x="151278" y="75217"/>
                </a:cubicBezTo>
                <a:cubicBezTo>
                  <a:pt x="152030" y="94185"/>
                  <a:pt x="152405" y="108459"/>
                  <a:pt x="152405" y="118037"/>
                </a:cubicBezTo>
                <a:cubicBezTo>
                  <a:pt x="152405" y="123107"/>
                  <a:pt x="152358" y="130620"/>
                  <a:pt x="152264" y="140573"/>
                </a:cubicBezTo>
                <a:cubicBezTo>
                  <a:pt x="152171" y="150527"/>
                  <a:pt x="152124" y="157946"/>
                  <a:pt x="152124" y="162829"/>
                </a:cubicBezTo>
                <a:cubicBezTo>
                  <a:pt x="152124" y="171468"/>
                  <a:pt x="152217" y="177947"/>
                  <a:pt x="152405" y="182267"/>
                </a:cubicBezTo>
                <a:cubicBezTo>
                  <a:pt x="160293" y="183581"/>
                  <a:pt x="170528" y="184239"/>
                  <a:pt x="183112" y="184239"/>
                </a:cubicBezTo>
                <a:cubicBezTo>
                  <a:pt x="198512" y="184239"/>
                  <a:pt x="211940" y="183018"/>
                  <a:pt x="223396" y="180576"/>
                </a:cubicBezTo>
                <a:cubicBezTo>
                  <a:pt x="234853" y="178135"/>
                  <a:pt x="245181" y="173956"/>
                  <a:pt x="254384" y="168040"/>
                </a:cubicBezTo>
                <a:cubicBezTo>
                  <a:pt x="263587" y="162124"/>
                  <a:pt x="270583" y="153720"/>
                  <a:pt x="275372" y="142827"/>
                </a:cubicBezTo>
                <a:cubicBezTo>
                  <a:pt x="280161" y="131934"/>
                  <a:pt x="282555" y="118600"/>
                  <a:pt x="282555" y="102824"/>
                </a:cubicBezTo>
                <a:cubicBezTo>
                  <a:pt x="282555" y="89678"/>
                  <a:pt x="279832" y="78175"/>
                  <a:pt x="274386" y="68315"/>
                </a:cubicBezTo>
                <a:cubicBezTo>
                  <a:pt x="268940" y="58455"/>
                  <a:pt x="261520" y="50755"/>
                  <a:pt x="252131" y="45214"/>
                </a:cubicBezTo>
                <a:cubicBezTo>
                  <a:pt x="242741" y="39674"/>
                  <a:pt x="232599" y="35589"/>
                  <a:pt x="221706" y="32960"/>
                </a:cubicBezTo>
                <a:cubicBezTo>
                  <a:pt x="210813" y="30331"/>
                  <a:pt x="199169" y="29016"/>
                  <a:pt x="186774" y="29016"/>
                </a:cubicBezTo>
                <a:close/>
                <a:moveTo>
                  <a:pt x="180858" y="211846"/>
                </a:moveTo>
                <a:cubicBezTo>
                  <a:pt x="167148" y="211846"/>
                  <a:pt x="157664" y="212785"/>
                  <a:pt x="152405" y="214663"/>
                </a:cubicBezTo>
                <a:cubicBezTo>
                  <a:pt x="152405" y="224617"/>
                  <a:pt x="152358" y="239548"/>
                  <a:pt x="152264" y="259455"/>
                </a:cubicBezTo>
                <a:cubicBezTo>
                  <a:pt x="152171" y="279363"/>
                  <a:pt x="152124" y="294200"/>
                  <a:pt x="152124" y="303966"/>
                </a:cubicBezTo>
                <a:cubicBezTo>
                  <a:pt x="152124" y="305468"/>
                  <a:pt x="152030" y="311806"/>
                  <a:pt x="151842" y="322981"/>
                </a:cubicBezTo>
                <a:cubicBezTo>
                  <a:pt x="151654" y="334155"/>
                  <a:pt x="151607" y="343217"/>
                  <a:pt x="151701" y="350166"/>
                </a:cubicBezTo>
                <a:cubicBezTo>
                  <a:pt x="151795" y="357115"/>
                  <a:pt x="152217" y="364956"/>
                  <a:pt x="152969" y="373689"/>
                </a:cubicBezTo>
                <a:cubicBezTo>
                  <a:pt x="153720" y="382422"/>
                  <a:pt x="154847" y="388666"/>
                  <a:pt x="156349" y="392423"/>
                </a:cubicBezTo>
                <a:cubicBezTo>
                  <a:pt x="170246" y="398432"/>
                  <a:pt x="183393" y="401437"/>
                  <a:pt x="195788" y="401437"/>
                </a:cubicBezTo>
                <a:cubicBezTo>
                  <a:pt x="266404" y="401437"/>
                  <a:pt x="301712" y="369980"/>
                  <a:pt x="301712" y="307064"/>
                </a:cubicBezTo>
                <a:cubicBezTo>
                  <a:pt x="301712" y="285654"/>
                  <a:pt x="297861" y="268752"/>
                  <a:pt x="290162" y="256356"/>
                </a:cubicBezTo>
                <a:cubicBezTo>
                  <a:pt x="285091" y="248093"/>
                  <a:pt x="279316" y="241144"/>
                  <a:pt x="272837" y="235510"/>
                </a:cubicBezTo>
                <a:cubicBezTo>
                  <a:pt x="266357" y="229876"/>
                  <a:pt x="260019" y="225509"/>
                  <a:pt x="253821" y="222410"/>
                </a:cubicBezTo>
                <a:cubicBezTo>
                  <a:pt x="247624" y="219312"/>
                  <a:pt x="240065" y="216964"/>
                  <a:pt x="231143" y="215368"/>
                </a:cubicBezTo>
                <a:cubicBezTo>
                  <a:pt x="222222" y="213771"/>
                  <a:pt x="214334" y="212785"/>
                  <a:pt x="207480" y="212410"/>
                </a:cubicBezTo>
                <a:cubicBezTo>
                  <a:pt x="200625" y="212034"/>
                  <a:pt x="191751" y="211846"/>
                  <a:pt x="180858" y="21184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3" name="Freeform 392"/>
          <p:cNvSpPr/>
          <p:nvPr/>
        </p:nvSpPr>
        <p:spPr>
          <a:xfrm>
            <a:off x="10759441" y="2896460"/>
            <a:ext cx="288471" cy="432486"/>
          </a:xfrm>
          <a:custGeom>
            <a:avLst/>
            <a:gdLst/>
            <a:ahLst/>
            <a:cxnLst/>
            <a:rect l="l" t="t" r="r" b="b"/>
            <a:pathLst>
              <a:path w="288471" h="432707">
                <a:moveTo>
                  <a:pt x="89020" y="0"/>
                </a:moveTo>
                <a:cubicBezTo>
                  <a:pt x="95217" y="376"/>
                  <a:pt x="106486" y="986"/>
                  <a:pt x="122825" y="1831"/>
                </a:cubicBezTo>
                <a:cubicBezTo>
                  <a:pt x="139165" y="2676"/>
                  <a:pt x="153203" y="3334"/>
                  <a:pt x="164941" y="3803"/>
                </a:cubicBezTo>
                <a:cubicBezTo>
                  <a:pt x="176680" y="4273"/>
                  <a:pt x="187994" y="4507"/>
                  <a:pt x="198888" y="4507"/>
                </a:cubicBezTo>
                <a:cubicBezTo>
                  <a:pt x="207902" y="4507"/>
                  <a:pt x="217150" y="4273"/>
                  <a:pt x="226636" y="3803"/>
                </a:cubicBezTo>
                <a:cubicBezTo>
                  <a:pt x="236120" y="3334"/>
                  <a:pt x="247482" y="2676"/>
                  <a:pt x="260722" y="1831"/>
                </a:cubicBezTo>
                <a:cubicBezTo>
                  <a:pt x="273963" y="986"/>
                  <a:pt x="283212" y="376"/>
                  <a:pt x="288471" y="0"/>
                </a:cubicBezTo>
                <a:cubicBezTo>
                  <a:pt x="287532" y="7324"/>
                  <a:pt x="285747" y="15682"/>
                  <a:pt x="283119" y="25072"/>
                </a:cubicBezTo>
                <a:cubicBezTo>
                  <a:pt x="277484" y="26950"/>
                  <a:pt x="267953" y="29627"/>
                  <a:pt x="254525" y="33101"/>
                </a:cubicBezTo>
                <a:cubicBezTo>
                  <a:pt x="241097" y="36575"/>
                  <a:pt x="230909" y="39721"/>
                  <a:pt x="223959" y="42538"/>
                </a:cubicBezTo>
                <a:cubicBezTo>
                  <a:pt x="222457" y="46107"/>
                  <a:pt x="221142" y="50097"/>
                  <a:pt x="220015" y="54511"/>
                </a:cubicBezTo>
                <a:cubicBezTo>
                  <a:pt x="218889" y="58924"/>
                  <a:pt x="218043" y="62681"/>
                  <a:pt x="217480" y="65779"/>
                </a:cubicBezTo>
                <a:cubicBezTo>
                  <a:pt x="216917" y="68878"/>
                  <a:pt x="216212" y="73151"/>
                  <a:pt x="215367" y="78597"/>
                </a:cubicBezTo>
                <a:cubicBezTo>
                  <a:pt x="214522" y="84044"/>
                  <a:pt x="213911" y="87988"/>
                  <a:pt x="213536" y="90429"/>
                </a:cubicBezTo>
                <a:cubicBezTo>
                  <a:pt x="208465" y="118225"/>
                  <a:pt x="200248" y="157617"/>
                  <a:pt x="188886" y="208606"/>
                </a:cubicBezTo>
                <a:cubicBezTo>
                  <a:pt x="177525" y="259596"/>
                  <a:pt x="170246" y="292979"/>
                  <a:pt x="167054" y="308755"/>
                </a:cubicBezTo>
                <a:cubicBezTo>
                  <a:pt x="166679" y="310445"/>
                  <a:pt x="165457" y="315891"/>
                  <a:pt x="163392" y="325094"/>
                </a:cubicBezTo>
                <a:cubicBezTo>
                  <a:pt x="161326" y="334296"/>
                  <a:pt x="159448" y="342748"/>
                  <a:pt x="157758" y="350448"/>
                </a:cubicBezTo>
                <a:cubicBezTo>
                  <a:pt x="156067" y="358148"/>
                  <a:pt x="154565" y="365989"/>
                  <a:pt x="153250" y="373971"/>
                </a:cubicBezTo>
                <a:cubicBezTo>
                  <a:pt x="151935" y="381952"/>
                  <a:pt x="151372" y="387352"/>
                  <a:pt x="151560" y="390169"/>
                </a:cubicBezTo>
                <a:lnTo>
                  <a:pt x="151842" y="395240"/>
                </a:lnTo>
                <a:cubicBezTo>
                  <a:pt x="155033" y="395991"/>
                  <a:pt x="172407" y="398902"/>
                  <a:pt x="203958" y="403973"/>
                </a:cubicBezTo>
                <a:cubicBezTo>
                  <a:pt x="203394" y="412236"/>
                  <a:pt x="201892" y="421533"/>
                  <a:pt x="199450" y="431862"/>
                </a:cubicBezTo>
                <a:cubicBezTo>
                  <a:pt x="197385" y="431862"/>
                  <a:pt x="194332" y="432003"/>
                  <a:pt x="190295" y="432285"/>
                </a:cubicBezTo>
                <a:cubicBezTo>
                  <a:pt x="186257" y="432566"/>
                  <a:pt x="183205" y="432707"/>
                  <a:pt x="181140" y="432707"/>
                </a:cubicBezTo>
                <a:cubicBezTo>
                  <a:pt x="175694" y="432707"/>
                  <a:pt x="167523" y="431768"/>
                  <a:pt x="156631" y="429890"/>
                </a:cubicBezTo>
                <a:cubicBezTo>
                  <a:pt x="145737" y="428012"/>
                  <a:pt x="137662" y="427073"/>
                  <a:pt x="132403" y="427073"/>
                </a:cubicBezTo>
                <a:cubicBezTo>
                  <a:pt x="106486" y="426697"/>
                  <a:pt x="87142" y="426509"/>
                  <a:pt x="74371" y="426509"/>
                </a:cubicBezTo>
                <a:cubicBezTo>
                  <a:pt x="64793" y="426509"/>
                  <a:pt x="51364" y="427355"/>
                  <a:pt x="34086" y="429045"/>
                </a:cubicBezTo>
                <a:cubicBezTo>
                  <a:pt x="16809" y="430735"/>
                  <a:pt x="5446" y="431768"/>
                  <a:pt x="0" y="432144"/>
                </a:cubicBezTo>
                <a:lnTo>
                  <a:pt x="4789" y="408198"/>
                </a:lnTo>
                <a:cubicBezTo>
                  <a:pt x="5916" y="407823"/>
                  <a:pt x="13569" y="405804"/>
                  <a:pt x="27748" y="402141"/>
                </a:cubicBezTo>
                <a:cubicBezTo>
                  <a:pt x="41927" y="398479"/>
                  <a:pt x="52398" y="394958"/>
                  <a:pt x="59159" y="391577"/>
                </a:cubicBezTo>
                <a:cubicBezTo>
                  <a:pt x="64418" y="385004"/>
                  <a:pt x="68267" y="375520"/>
                  <a:pt x="70709" y="363125"/>
                </a:cubicBezTo>
                <a:cubicBezTo>
                  <a:pt x="70897" y="361810"/>
                  <a:pt x="76718" y="334672"/>
                  <a:pt x="88175" y="281710"/>
                </a:cubicBezTo>
                <a:cubicBezTo>
                  <a:pt x="99632" y="228749"/>
                  <a:pt x="110336" y="177712"/>
                  <a:pt x="120290" y="128601"/>
                </a:cubicBezTo>
                <a:cubicBezTo>
                  <a:pt x="130243" y="79489"/>
                  <a:pt x="135128" y="51647"/>
                  <a:pt x="134939" y="45074"/>
                </a:cubicBezTo>
                <a:lnTo>
                  <a:pt x="134939" y="38031"/>
                </a:lnTo>
                <a:cubicBezTo>
                  <a:pt x="130431" y="35589"/>
                  <a:pt x="125313" y="33852"/>
                  <a:pt x="119585" y="32819"/>
                </a:cubicBezTo>
                <a:cubicBezTo>
                  <a:pt x="113858" y="31786"/>
                  <a:pt x="107332" y="31035"/>
                  <a:pt x="100006" y="30566"/>
                </a:cubicBezTo>
                <a:cubicBezTo>
                  <a:pt x="92682" y="30096"/>
                  <a:pt x="87236" y="29580"/>
                  <a:pt x="83668" y="29016"/>
                </a:cubicBezTo>
                <a:lnTo>
                  <a:pt x="8902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4" name="Freeform 393"/>
          <p:cNvSpPr/>
          <p:nvPr/>
        </p:nvSpPr>
        <p:spPr>
          <a:xfrm>
            <a:off x="1357245" y="2896460"/>
            <a:ext cx="486796" cy="432486"/>
          </a:xfrm>
          <a:custGeom>
            <a:avLst/>
            <a:gdLst>
              <a:gd name="connsiteX0" fmla="*/ 221706 w 486796"/>
              <a:gd name="connsiteY0" fmla="*/ 36059 h 432707"/>
              <a:gd name="connsiteX1" fmla="*/ 278048 w 486796"/>
              <a:gd name="connsiteY1" fmla="*/ 44228 h 432707"/>
              <a:gd name="connsiteX2" fmla="*/ 339743 w 486796"/>
              <a:gd name="connsiteY2" fmla="*/ 69019 h 432707"/>
              <a:gd name="connsiteX3" fmla="*/ 364534 w 486796"/>
              <a:gd name="connsiteY3" fmla="*/ 74372 h 432707"/>
              <a:gd name="connsiteX4" fmla="*/ 397635 w 486796"/>
              <a:gd name="connsiteY4" fmla="*/ 68456 h 432707"/>
              <a:gd name="connsiteX5" fmla="*/ 428623 w 486796"/>
              <a:gd name="connsiteY5" fmla="*/ 55215 h 432707"/>
              <a:gd name="connsiteX6" fmla="*/ 453413 w 486796"/>
              <a:gd name="connsiteY6" fmla="*/ 41975 h 432707"/>
              <a:gd name="connsiteX7" fmla="*/ 468766 w 486796"/>
              <a:gd name="connsiteY7" fmla="*/ 36059 h 432707"/>
              <a:gd name="connsiteX8" fmla="*/ 481443 w 486796"/>
              <a:gd name="connsiteY8" fmla="*/ 41411 h 432707"/>
              <a:gd name="connsiteX9" fmla="*/ 486796 w 486796"/>
              <a:gd name="connsiteY9" fmla="*/ 54088 h 432707"/>
              <a:gd name="connsiteX10" fmla="*/ 486796 w 486796"/>
              <a:gd name="connsiteY10" fmla="*/ 269033 h 432707"/>
              <a:gd name="connsiteX11" fmla="*/ 483275 w 486796"/>
              <a:gd name="connsiteY11" fmla="*/ 279879 h 432707"/>
              <a:gd name="connsiteX12" fmla="*/ 472147 w 486796"/>
              <a:gd name="connsiteY12" fmla="*/ 287626 h 432707"/>
              <a:gd name="connsiteX13" fmla="*/ 368196 w 486796"/>
              <a:gd name="connsiteY13" fmla="*/ 320305 h 432707"/>
              <a:gd name="connsiteX14" fmla="*/ 333405 w 486796"/>
              <a:gd name="connsiteY14" fmla="*/ 314107 h 432707"/>
              <a:gd name="connsiteX15" fmla="*/ 302839 w 486796"/>
              <a:gd name="connsiteY15" fmla="*/ 300585 h 432707"/>
              <a:gd name="connsiteX16" fmla="*/ 270302 w 486796"/>
              <a:gd name="connsiteY16" fmla="*/ 287063 h 432707"/>
              <a:gd name="connsiteX17" fmla="*/ 230158 w 486796"/>
              <a:gd name="connsiteY17" fmla="*/ 280865 h 432707"/>
              <a:gd name="connsiteX18" fmla="*/ 99444 w 486796"/>
              <a:gd name="connsiteY18" fmla="*/ 321995 h 432707"/>
              <a:gd name="connsiteX19" fmla="*/ 90148 w 486796"/>
              <a:gd name="connsiteY19" fmla="*/ 324530 h 432707"/>
              <a:gd name="connsiteX20" fmla="*/ 77471 w 486796"/>
              <a:gd name="connsiteY20" fmla="*/ 319178 h 432707"/>
              <a:gd name="connsiteX21" fmla="*/ 72118 w 486796"/>
              <a:gd name="connsiteY21" fmla="*/ 306501 h 432707"/>
              <a:gd name="connsiteX22" fmla="*/ 72118 w 486796"/>
              <a:gd name="connsiteY22" fmla="*/ 97472 h 432707"/>
              <a:gd name="connsiteX23" fmla="*/ 80851 w 486796"/>
              <a:gd name="connsiteY23" fmla="*/ 81978 h 432707"/>
              <a:gd name="connsiteX24" fmla="*/ 103107 w 486796"/>
              <a:gd name="connsiteY24" fmla="*/ 69864 h 432707"/>
              <a:gd name="connsiteX25" fmla="*/ 221706 w 486796"/>
              <a:gd name="connsiteY25" fmla="*/ 36059 h 432707"/>
              <a:gd name="connsiteX26" fmla="*/ 36059 w 486796"/>
              <a:gd name="connsiteY26" fmla="*/ 0 h 432707"/>
              <a:gd name="connsiteX27" fmla="*/ 61554 w 486796"/>
              <a:gd name="connsiteY27" fmla="*/ 10564 h 432707"/>
              <a:gd name="connsiteX28" fmla="*/ 72118 w 486796"/>
              <a:gd name="connsiteY28" fmla="*/ 36059 h 432707"/>
              <a:gd name="connsiteX29" fmla="*/ 54089 w 486796"/>
              <a:gd name="connsiteY29" fmla="*/ 67047 h 432707"/>
              <a:gd name="connsiteX30" fmla="*/ 54089 w 486796"/>
              <a:gd name="connsiteY30" fmla="*/ 423692 h 432707"/>
              <a:gd name="connsiteX31" fmla="*/ 51413 w 486796"/>
              <a:gd name="connsiteY31" fmla="*/ 430031 h 432707"/>
              <a:gd name="connsiteX32" fmla="*/ 45074 w 486796"/>
              <a:gd name="connsiteY32" fmla="*/ 432707 h 432707"/>
              <a:gd name="connsiteX33" fmla="*/ 27045 w 486796"/>
              <a:gd name="connsiteY33" fmla="*/ 432707 h 432707"/>
              <a:gd name="connsiteX34" fmla="*/ 20706 w 486796"/>
              <a:gd name="connsiteY34" fmla="*/ 430031 h 432707"/>
              <a:gd name="connsiteX35" fmla="*/ 18030 w 486796"/>
              <a:gd name="connsiteY35" fmla="*/ 423692 h 432707"/>
              <a:gd name="connsiteX36" fmla="*/ 18030 w 486796"/>
              <a:gd name="connsiteY36" fmla="*/ 67047 h 432707"/>
              <a:gd name="connsiteX37" fmla="*/ 0 w 486796"/>
              <a:gd name="connsiteY37" fmla="*/ 36059 h 432707"/>
              <a:gd name="connsiteX38" fmla="*/ 10564 w 486796"/>
              <a:gd name="connsiteY38" fmla="*/ 10564 h 432707"/>
              <a:gd name="connsiteX39" fmla="*/ 36059 w 486796"/>
              <a:gd name="connsiteY39"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86796" h="432707">
                <a:moveTo>
                  <a:pt x="221706" y="36059"/>
                </a:moveTo>
                <a:cubicBezTo>
                  <a:pt x="241802" y="36059"/>
                  <a:pt x="260582" y="38782"/>
                  <a:pt x="278048" y="44228"/>
                </a:cubicBezTo>
                <a:cubicBezTo>
                  <a:pt x="295515" y="49675"/>
                  <a:pt x="316079" y="57938"/>
                  <a:pt x="339743" y="69019"/>
                </a:cubicBezTo>
                <a:cubicBezTo>
                  <a:pt x="346880" y="72587"/>
                  <a:pt x="355143" y="74372"/>
                  <a:pt x="364534" y="74372"/>
                </a:cubicBezTo>
                <a:cubicBezTo>
                  <a:pt x="374675" y="74372"/>
                  <a:pt x="385709" y="72400"/>
                  <a:pt x="397635" y="68456"/>
                </a:cubicBezTo>
                <a:cubicBezTo>
                  <a:pt x="409560" y="64512"/>
                  <a:pt x="419890" y="60098"/>
                  <a:pt x="428623" y="55215"/>
                </a:cubicBezTo>
                <a:cubicBezTo>
                  <a:pt x="437356" y="50332"/>
                  <a:pt x="445619" y="45919"/>
                  <a:pt x="453413" y="41975"/>
                </a:cubicBezTo>
                <a:cubicBezTo>
                  <a:pt x="461207" y="38031"/>
                  <a:pt x="466325" y="36059"/>
                  <a:pt x="468766" y="36059"/>
                </a:cubicBezTo>
                <a:cubicBezTo>
                  <a:pt x="473649" y="36059"/>
                  <a:pt x="477875" y="37843"/>
                  <a:pt x="481443" y="41411"/>
                </a:cubicBezTo>
                <a:cubicBezTo>
                  <a:pt x="485012" y="44980"/>
                  <a:pt x="486796" y="49205"/>
                  <a:pt x="486796" y="54088"/>
                </a:cubicBezTo>
                <a:lnTo>
                  <a:pt x="486796" y="269033"/>
                </a:lnTo>
                <a:cubicBezTo>
                  <a:pt x="486796" y="273729"/>
                  <a:pt x="485622" y="277344"/>
                  <a:pt x="483275" y="279879"/>
                </a:cubicBezTo>
                <a:cubicBezTo>
                  <a:pt x="480927" y="282415"/>
                  <a:pt x="477218" y="284997"/>
                  <a:pt x="472147" y="287626"/>
                </a:cubicBezTo>
                <a:cubicBezTo>
                  <a:pt x="431769" y="309412"/>
                  <a:pt x="397118" y="320305"/>
                  <a:pt x="368196" y="320305"/>
                </a:cubicBezTo>
                <a:cubicBezTo>
                  <a:pt x="356740" y="320305"/>
                  <a:pt x="345143" y="318239"/>
                  <a:pt x="333405" y="314107"/>
                </a:cubicBezTo>
                <a:cubicBezTo>
                  <a:pt x="321667" y="309975"/>
                  <a:pt x="311478" y="305468"/>
                  <a:pt x="302839" y="300585"/>
                </a:cubicBezTo>
                <a:cubicBezTo>
                  <a:pt x="294200" y="295702"/>
                  <a:pt x="283354" y="291195"/>
                  <a:pt x="270302" y="287063"/>
                </a:cubicBezTo>
                <a:cubicBezTo>
                  <a:pt x="257249" y="282931"/>
                  <a:pt x="243868" y="280865"/>
                  <a:pt x="230158" y="280865"/>
                </a:cubicBezTo>
                <a:cubicBezTo>
                  <a:pt x="194099" y="280865"/>
                  <a:pt x="150528" y="294575"/>
                  <a:pt x="99444" y="321995"/>
                </a:cubicBezTo>
                <a:cubicBezTo>
                  <a:pt x="96251" y="323685"/>
                  <a:pt x="93153" y="324530"/>
                  <a:pt x="90148" y="324530"/>
                </a:cubicBezTo>
                <a:cubicBezTo>
                  <a:pt x="85265" y="324530"/>
                  <a:pt x="81039" y="322746"/>
                  <a:pt x="77471" y="319178"/>
                </a:cubicBezTo>
                <a:cubicBezTo>
                  <a:pt x="73902" y="315610"/>
                  <a:pt x="72118" y="311384"/>
                  <a:pt x="72118" y="306501"/>
                </a:cubicBezTo>
                <a:lnTo>
                  <a:pt x="72118" y="97472"/>
                </a:lnTo>
                <a:cubicBezTo>
                  <a:pt x="72118" y="91462"/>
                  <a:pt x="75029" y="86297"/>
                  <a:pt x="80851" y="81978"/>
                </a:cubicBezTo>
                <a:cubicBezTo>
                  <a:pt x="84795" y="79348"/>
                  <a:pt x="92214" y="75311"/>
                  <a:pt x="103107" y="69864"/>
                </a:cubicBezTo>
                <a:cubicBezTo>
                  <a:pt x="147429" y="47327"/>
                  <a:pt x="186962" y="36059"/>
                  <a:pt x="221706" y="36059"/>
                </a:cubicBezTo>
                <a:close/>
                <a:moveTo>
                  <a:pt x="36059" y="0"/>
                </a:moveTo>
                <a:cubicBezTo>
                  <a:pt x="46013" y="0"/>
                  <a:pt x="54511" y="3521"/>
                  <a:pt x="61554" y="10564"/>
                </a:cubicBezTo>
                <a:cubicBezTo>
                  <a:pt x="68597" y="17607"/>
                  <a:pt x="72118" y="26105"/>
                  <a:pt x="72118" y="36059"/>
                </a:cubicBezTo>
                <a:cubicBezTo>
                  <a:pt x="72118" y="49581"/>
                  <a:pt x="66109" y="59910"/>
                  <a:pt x="54089" y="67047"/>
                </a:cubicBezTo>
                <a:lnTo>
                  <a:pt x="54089" y="423692"/>
                </a:lnTo>
                <a:cubicBezTo>
                  <a:pt x="54089" y="426134"/>
                  <a:pt x="53197" y="428247"/>
                  <a:pt x="51413" y="430031"/>
                </a:cubicBezTo>
                <a:cubicBezTo>
                  <a:pt x="49628" y="431815"/>
                  <a:pt x="47516" y="432707"/>
                  <a:pt x="45074" y="432707"/>
                </a:cubicBezTo>
                <a:lnTo>
                  <a:pt x="27045" y="432707"/>
                </a:lnTo>
                <a:cubicBezTo>
                  <a:pt x="24603" y="432707"/>
                  <a:pt x="22490" y="431815"/>
                  <a:pt x="20706" y="430031"/>
                </a:cubicBezTo>
                <a:cubicBezTo>
                  <a:pt x="18922" y="428247"/>
                  <a:pt x="18030" y="426134"/>
                  <a:pt x="18030" y="423692"/>
                </a:cubicBezTo>
                <a:lnTo>
                  <a:pt x="18030" y="67047"/>
                </a:lnTo>
                <a:cubicBezTo>
                  <a:pt x="6010" y="59910"/>
                  <a:pt x="0" y="49581"/>
                  <a:pt x="0" y="36059"/>
                </a:cubicBezTo>
                <a:cubicBezTo>
                  <a:pt x="0" y="26105"/>
                  <a:pt x="3522" y="17607"/>
                  <a:pt x="10564" y="10564"/>
                </a:cubicBezTo>
                <a:cubicBezTo>
                  <a:pt x="17607" y="3521"/>
                  <a:pt x="26105"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95" name="Freeform 394"/>
          <p:cNvSpPr/>
          <p:nvPr/>
        </p:nvSpPr>
        <p:spPr>
          <a:xfrm>
            <a:off x="2691769" y="2941510"/>
            <a:ext cx="216353" cy="342385"/>
          </a:xfrm>
          <a:custGeom>
            <a:avLst/>
            <a:gdLst/>
            <a:ahLst/>
            <a:cxnLst/>
            <a:rect l="l" t="t" r="r" b="b"/>
            <a:pathLst>
              <a:path w="216353" h="342560">
                <a:moveTo>
                  <a:pt x="198325" y="0"/>
                </a:moveTo>
                <a:cubicBezTo>
                  <a:pt x="203207" y="0"/>
                  <a:pt x="207433" y="1784"/>
                  <a:pt x="211001" y="5352"/>
                </a:cubicBezTo>
                <a:cubicBezTo>
                  <a:pt x="214569" y="8920"/>
                  <a:pt x="216353" y="13146"/>
                  <a:pt x="216353" y="18029"/>
                </a:cubicBezTo>
                <a:lnTo>
                  <a:pt x="216353" y="324530"/>
                </a:lnTo>
                <a:cubicBezTo>
                  <a:pt x="216353" y="329413"/>
                  <a:pt x="214569" y="333639"/>
                  <a:pt x="211001" y="337207"/>
                </a:cubicBezTo>
                <a:cubicBezTo>
                  <a:pt x="207433" y="340775"/>
                  <a:pt x="203207" y="342560"/>
                  <a:pt x="198325" y="342560"/>
                </a:cubicBezTo>
                <a:cubicBezTo>
                  <a:pt x="193441" y="342560"/>
                  <a:pt x="189215" y="340775"/>
                  <a:pt x="185647" y="337207"/>
                </a:cubicBezTo>
                <a:lnTo>
                  <a:pt x="91837" y="243397"/>
                </a:lnTo>
                <a:lnTo>
                  <a:pt x="18029" y="243397"/>
                </a:lnTo>
                <a:cubicBezTo>
                  <a:pt x="13146" y="243397"/>
                  <a:pt x="8921" y="241613"/>
                  <a:pt x="5353" y="238045"/>
                </a:cubicBezTo>
                <a:cubicBezTo>
                  <a:pt x="1785" y="234477"/>
                  <a:pt x="0" y="230251"/>
                  <a:pt x="0" y="225368"/>
                </a:cubicBezTo>
                <a:lnTo>
                  <a:pt x="0" y="117191"/>
                </a:lnTo>
                <a:cubicBezTo>
                  <a:pt x="0" y="112308"/>
                  <a:pt x="1785" y="108083"/>
                  <a:pt x="5353" y="104514"/>
                </a:cubicBezTo>
                <a:cubicBezTo>
                  <a:pt x="8921" y="100946"/>
                  <a:pt x="13146" y="99162"/>
                  <a:pt x="18029" y="99162"/>
                </a:cubicBezTo>
                <a:lnTo>
                  <a:pt x="91837" y="99162"/>
                </a:lnTo>
                <a:lnTo>
                  <a:pt x="185647" y="5352"/>
                </a:lnTo>
                <a:cubicBezTo>
                  <a:pt x="189215" y="1784"/>
                  <a:pt x="193441" y="0"/>
                  <a:pt x="1983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6" name="Freeform 395"/>
          <p:cNvSpPr/>
          <p:nvPr/>
        </p:nvSpPr>
        <p:spPr>
          <a:xfrm>
            <a:off x="3101344" y="2941510"/>
            <a:ext cx="324531" cy="342385"/>
          </a:xfrm>
          <a:custGeom>
            <a:avLst/>
            <a:gdLst>
              <a:gd name="connsiteX0" fmla="*/ 273822 w 324531"/>
              <a:gd name="connsiteY0" fmla="*/ 103669 h 342560"/>
              <a:gd name="connsiteX1" fmla="*/ 280865 w 324531"/>
              <a:gd name="connsiteY1" fmla="*/ 105078 h 342560"/>
              <a:gd name="connsiteX2" fmla="*/ 312557 w 324531"/>
              <a:gd name="connsiteY2" fmla="*/ 131277 h 342560"/>
              <a:gd name="connsiteX3" fmla="*/ 324531 w 324531"/>
              <a:gd name="connsiteY3" fmla="*/ 171280 h 342560"/>
              <a:gd name="connsiteX4" fmla="*/ 312557 w 324531"/>
              <a:gd name="connsiteY4" fmla="*/ 211142 h 342560"/>
              <a:gd name="connsiteX5" fmla="*/ 280865 w 324531"/>
              <a:gd name="connsiteY5" fmla="*/ 237481 h 342560"/>
              <a:gd name="connsiteX6" fmla="*/ 273822 w 324531"/>
              <a:gd name="connsiteY6" fmla="*/ 238890 h 342560"/>
              <a:gd name="connsiteX7" fmla="*/ 261146 w 324531"/>
              <a:gd name="connsiteY7" fmla="*/ 233678 h 342560"/>
              <a:gd name="connsiteX8" fmla="*/ 255793 w 324531"/>
              <a:gd name="connsiteY8" fmla="*/ 220861 h 342560"/>
              <a:gd name="connsiteX9" fmla="*/ 259173 w 324531"/>
              <a:gd name="connsiteY9" fmla="*/ 210860 h 342560"/>
              <a:gd name="connsiteX10" fmla="*/ 267343 w 324531"/>
              <a:gd name="connsiteY10" fmla="*/ 203817 h 342560"/>
              <a:gd name="connsiteX11" fmla="*/ 276921 w 324531"/>
              <a:gd name="connsiteY11" fmla="*/ 197338 h 342560"/>
              <a:gd name="connsiteX12" fmla="*/ 285091 w 324531"/>
              <a:gd name="connsiteY12" fmla="*/ 187337 h 342560"/>
              <a:gd name="connsiteX13" fmla="*/ 288471 w 324531"/>
              <a:gd name="connsiteY13" fmla="*/ 171280 h 342560"/>
              <a:gd name="connsiteX14" fmla="*/ 285091 w 324531"/>
              <a:gd name="connsiteY14" fmla="*/ 155222 h 342560"/>
              <a:gd name="connsiteX15" fmla="*/ 276921 w 324531"/>
              <a:gd name="connsiteY15" fmla="*/ 145221 h 342560"/>
              <a:gd name="connsiteX16" fmla="*/ 267343 w 324531"/>
              <a:gd name="connsiteY16" fmla="*/ 138742 h 342560"/>
              <a:gd name="connsiteX17" fmla="*/ 259173 w 324531"/>
              <a:gd name="connsiteY17" fmla="*/ 131699 h 342560"/>
              <a:gd name="connsiteX18" fmla="*/ 255793 w 324531"/>
              <a:gd name="connsiteY18" fmla="*/ 121699 h 342560"/>
              <a:gd name="connsiteX19" fmla="*/ 261146 w 324531"/>
              <a:gd name="connsiteY19" fmla="*/ 108881 h 342560"/>
              <a:gd name="connsiteX20" fmla="*/ 273822 w 324531"/>
              <a:gd name="connsiteY20" fmla="*/ 103669 h 342560"/>
              <a:gd name="connsiteX21" fmla="*/ 198323 w 324531"/>
              <a:gd name="connsiteY21" fmla="*/ 0 h 342560"/>
              <a:gd name="connsiteX22" fmla="*/ 211001 w 324531"/>
              <a:gd name="connsiteY22" fmla="*/ 5352 h 342560"/>
              <a:gd name="connsiteX23" fmla="*/ 216354 w 324531"/>
              <a:gd name="connsiteY23" fmla="*/ 18029 h 342560"/>
              <a:gd name="connsiteX24" fmla="*/ 216354 w 324531"/>
              <a:gd name="connsiteY24" fmla="*/ 324530 h 342560"/>
              <a:gd name="connsiteX25" fmla="*/ 211001 w 324531"/>
              <a:gd name="connsiteY25" fmla="*/ 337207 h 342560"/>
              <a:gd name="connsiteX26" fmla="*/ 198323 w 324531"/>
              <a:gd name="connsiteY26" fmla="*/ 342560 h 342560"/>
              <a:gd name="connsiteX27" fmla="*/ 185647 w 324531"/>
              <a:gd name="connsiteY27" fmla="*/ 337207 h 342560"/>
              <a:gd name="connsiteX28" fmla="*/ 91837 w 324531"/>
              <a:gd name="connsiteY28" fmla="*/ 243397 h 342560"/>
              <a:gd name="connsiteX29" fmla="*/ 18029 w 324531"/>
              <a:gd name="connsiteY29" fmla="*/ 243397 h 342560"/>
              <a:gd name="connsiteX30" fmla="*/ 5353 w 324531"/>
              <a:gd name="connsiteY30" fmla="*/ 238045 h 342560"/>
              <a:gd name="connsiteX31" fmla="*/ 0 w 324531"/>
              <a:gd name="connsiteY31" fmla="*/ 225368 h 342560"/>
              <a:gd name="connsiteX32" fmla="*/ 0 w 324531"/>
              <a:gd name="connsiteY32" fmla="*/ 117191 h 342560"/>
              <a:gd name="connsiteX33" fmla="*/ 5353 w 324531"/>
              <a:gd name="connsiteY33" fmla="*/ 104514 h 342560"/>
              <a:gd name="connsiteX34" fmla="*/ 18029 w 324531"/>
              <a:gd name="connsiteY34" fmla="*/ 99162 h 342560"/>
              <a:gd name="connsiteX35" fmla="*/ 91837 w 324531"/>
              <a:gd name="connsiteY35" fmla="*/ 99162 h 342560"/>
              <a:gd name="connsiteX36" fmla="*/ 185647 w 324531"/>
              <a:gd name="connsiteY36" fmla="*/ 5352 h 342560"/>
              <a:gd name="connsiteX37" fmla="*/ 198323 w 324531"/>
              <a:gd name="connsiteY37" fmla="*/ 0 h 342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4531" h="342560">
                <a:moveTo>
                  <a:pt x="273822" y="103669"/>
                </a:moveTo>
                <a:cubicBezTo>
                  <a:pt x="276639" y="103669"/>
                  <a:pt x="278987" y="104139"/>
                  <a:pt x="280865" y="105078"/>
                </a:cubicBezTo>
                <a:cubicBezTo>
                  <a:pt x="294011" y="110148"/>
                  <a:pt x="304576" y="118881"/>
                  <a:pt x="312557" y="131277"/>
                </a:cubicBezTo>
                <a:cubicBezTo>
                  <a:pt x="320539" y="143672"/>
                  <a:pt x="324531" y="157006"/>
                  <a:pt x="324531" y="171280"/>
                </a:cubicBezTo>
                <a:cubicBezTo>
                  <a:pt x="324531" y="185553"/>
                  <a:pt x="320539" y="198840"/>
                  <a:pt x="312557" y="211142"/>
                </a:cubicBezTo>
                <a:cubicBezTo>
                  <a:pt x="304576" y="223443"/>
                  <a:pt x="294011" y="232223"/>
                  <a:pt x="280865" y="237481"/>
                </a:cubicBezTo>
                <a:cubicBezTo>
                  <a:pt x="278987" y="238421"/>
                  <a:pt x="276639" y="238890"/>
                  <a:pt x="273822" y="238890"/>
                </a:cubicBezTo>
                <a:cubicBezTo>
                  <a:pt x="268939" y="238890"/>
                  <a:pt x="264713" y="237153"/>
                  <a:pt x="261146" y="233678"/>
                </a:cubicBezTo>
                <a:cubicBezTo>
                  <a:pt x="257578" y="230204"/>
                  <a:pt x="255793" y="225931"/>
                  <a:pt x="255793" y="220861"/>
                </a:cubicBezTo>
                <a:cubicBezTo>
                  <a:pt x="255793" y="216917"/>
                  <a:pt x="256920" y="213583"/>
                  <a:pt x="259173" y="210860"/>
                </a:cubicBezTo>
                <a:cubicBezTo>
                  <a:pt x="261427" y="208137"/>
                  <a:pt x="264150" y="205789"/>
                  <a:pt x="267343" y="203817"/>
                </a:cubicBezTo>
                <a:cubicBezTo>
                  <a:pt x="270536" y="201845"/>
                  <a:pt x="273729" y="199685"/>
                  <a:pt x="276921" y="197338"/>
                </a:cubicBezTo>
                <a:cubicBezTo>
                  <a:pt x="280114" y="194990"/>
                  <a:pt x="282837" y="191657"/>
                  <a:pt x="285091" y="187337"/>
                </a:cubicBezTo>
                <a:cubicBezTo>
                  <a:pt x="287344" y="183017"/>
                  <a:pt x="288471" y="177665"/>
                  <a:pt x="288471" y="171280"/>
                </a:cubicBezTo>
                <a:cubicBezTo>
                  <a:pt x="288471" y="164894"/>
                  <a:pt x="287344" y="159542"/>
                  <a:pt x="285091" y="155222"/>
                </a:cubicBezTo>
                <a:cubicBezTo>
                  <a:pt x="282837" y="150902"/>
                  <a:pt x="280114" y="147569"/>
                  <a:pt x="276921" y="145221"/>
                </a:cubicBezTo>
                <a:cubicBezTo>
                  <a:pt x="273729" y="142874"/>
                  <a:pt x="270536" y="140714"/>
                  <a:pt x="267343" y="138742"/>
                </a:cubicBezTo>
                <a:cubicBezTo>
                  <a:pt x="264150" y="136770"/>
                  <a:pt x="261427" y="134423"/>
                  <a:pt x="259173" y="131699"/>
                </a:cubicBezTo>
                <a:cubicBezTo>
                  <a:pt x="256920" y="128976"/>
                  <a:pt x="255793" y="125643"/>
                  <a:pt x="255793" y="121699"/>
                </a:cubicBezTo>
                <a:cubicBezTo>
                  <a:pt x="255793" y="116628"/>
                  <a:pt x="257578" y="112355"/>
                  <a:pt x="261146" y="108881"/>
                </a:cubicBezTo>
                <a:cubicBezTo>
                  <a:pt x="264713" y="105406"/>
                  <a:pt x="268939" y="103669"/>
                  <a:pt x="273822" y="103669"/>
                </a:cubicBezTo>
                <a:close/>
                <a:moveTo>
                  <a:pt x="198323" y="0"/>
                </a:moveTo>
                <a:cubicBezTo>
                  <a:pt x="203207" y="0"/>
                  <a:pt x="207433" y="1784"/>
                  <a:pt x="211001" y="5352"/>
                </a:cubicBezTo>
                <a:cubicBezTo>
                  <a:pt x="214569" y="8920"/>
                  <a:pt x="216354" y="13146"/>
                  <a:pt x="216354" y="18029"/>
                </a:cubicBezTo>
                <a:lnTo>
                  <a:pt x="216354" y="324530"/>
                </a:lnTo>
                <a:cubicBezTo>
                  <a:pt x="216354" y="329413"/>
                  <a:pt x="214569" y="333639"/>
                  <a:pt x="211001" y="337207"/>
                </a:cubicBezTo>
                <a:cubicBezTo>
                  <a:pt x="207433" y="340775"/>
                  <a:pt x="203207" y="342560"/>
                  <a:pt x="198323" y="342560"/>
                </a:cubicBezTo>
                <a:cubicBezTo>
                  <a:pt x="193441" y="342560"/>
                  <a:pt x="189215" y="340775"/>
                  <a:pt x="185647" y="337207"/>
                </a:cubicBezTo>
                <a:lnTo>
                  <a:pt x="91837" y="243397"/>
                </a:lnTo>
                <a:lnTo>
                  <a:pt x="18029" y="243397"/>
                </a:lnTo>
                <a:cubicBezTo>
                  <a:pt x="13146" y="243397"/>
                  <a:pt x="8921" y="241613"/>
                  <a:pt x="5353" y="238045"/>
                </a:cubicBezTo>
                <a:cubicBezTo>
                  <a:pt x="1784" y="234477"/>
                  <a:pt x="0" y="230251"/>
                  <a:pt x="0" y="225368"/>
                </a:cubicBezTo>
                <a:lnTo>
                  <a:pt x="0" y="117191"/>
                </a:lnTo>
                <a:cubicBezTo>
                  <a:pt x="0" y="112308"/>
                  <a:pt x="1784" y="108083"/>
                  <a:pt x="5353" y="104514"/>
                </a:cubicBezTo>
                <a:cubicBezTo>
                  <a:pt x="8921" y="100946"/>
                  <a:pt x="13146" y="99162"/>
                  <a:pt x="18029" y="99162"/>
                </a:cubicBezTo>
                <a:lnTo>
                  <a:pt x="91837" y="99162"/>
                </a:lnTo>
                <a:lnTo>
                  <a:pt x="185647" y="5352"/>
                </a:lnTo>
                <a:cubicBezTo>
                  <a:pt x="189215" y="1784"/>
                  <a:pt x="193441" y="0"/>
                  <a:pt x="19832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97" name="Freeform 396"/>
          <p:cNvSpPr/>
          <p:nvPr/>
        </p:nvSpPr>
        <p:spPr>
          <a:xfrm>
            <a:off x="3615693" y="2912511"/>
            <a:ext cx="468767" cy="400389"/>
          </a:xfrm>
          <a:custGeom>
            <a:avLst/>
            <a:gdLst>
              <a:gd name="connsiteX0" fmla="*/ 273824 w 468767"/>
              <a:gd name="connsiteY0" fmla="*/ 132686 h 400593"/>
              <a:gd name="connsiteX1" fmla="*/ 280866 w 468767"/>
              <a:gd name="connsiteY1" fmla="*/ 134095 h 400593"/>
              <a:gd name="connsiteX2" fmla="*/ 312559 w 468767"/>
              <a:gd name="connsiteY2" fmla="*/ 160294 h 400593"/>
              <a:gd name="connsiteX3" fmla="*/ 324532 w 468767"/>
              <a:gd name="connsiteY3" fmla="*/ 200297 h 400593"/>
              <a:gd name="connsiteX4" fmla="*/ 312559 w 468767"/>
              <a:gd name="connsiteY4" fmla="*/ 240159 h 400593"/>
              <a:gd name="connsiteX5" fmla="*/ 280866 w 468767"/>
              <a:gd name="connsiteY5" fmla="*/ 266498 h 400593"/>
              <a:gd name="connsiteX6" fmla="*/ 273824 w 468767"/>
              <a:gd name="connsiteY6" fmla="*/ 267907 h 400593"/>
              <a:gd name="connsiteX7" fmla="*/ 261146 w 468767"/>
              <a:gd name="connsiteY7" fmla="*/ 262695 h 400593"/>
              <a:gd name="connsiteX8" fmla="*/ 255795 w 468767"/>
              <a:gd name="connsiteY8" fmla="*/ 249878 h 400593"/>
              <a:gd name="connsiteX9" fmla="*/ 259174 w 468767"/>
              <a:gd name="connsiteY9" fmla="*/ 239877 h 400593"/>
              <a:gd name="connsiteX10" fmla="*/ 267344 w 468767"/>
              <a:gd name="connsiteY10" fmla="*/ 232834 h 400593"/>
              <a:gd name="connsiteX11" fmla="*/ 276922 w 468767"/>
              <a:gd name="connsiteY11" fmla="*/ 226355 h 400593"/>
              <a:gd name="connsiteX12" fmla="*/ 285092 w 468767"/>
              <a:gd name="connsiteY12" fmla="*/ 216354 h 400593"/>
              <a:gd name="connsiteX13" fmla="*/ 288472 w 468767"/>
              <a:gd name="connsiteY13" fmla="*/ 200297 h 400593"/>
              <a:gd name="connsiteX14" fmla="*/ 285092 w 468767"/>
              <a:gd name="connsiteY14" fmla="*/ 184239 h 400593"/>
              <a:gd name="connsiteX15" fmla="*/ 276922 w 468767"/>
              <a:gd name="connsiteY15" fmla="*/ 174238 h 400593"/>
              <a:gd name="connsiteX16" fmla="*/ 267344 w 468767"/>
              <a:gd name="connsiteY16" fmla="*/ 167759 h 400593"/>
              <a:gd name="connsiteX17" fmla="*/ 259174 w 468767"/>
              <a:gd name="connsiteY17" fmla="*/ 160716 h 400593"/>
              <a:gd name="connsiteX18" fmla="*/ 255795 w 468767"/>
              <a:gd name="connsiteY18" fmla="*/ 150716 h 400593"/>
              <a:gd name="connsiteX19" fmla="*/ 261146 w 468767"/>
              <a:gd name="connsiteY19" fmla="*/ 137898 h 400593"/>
              <a:gd name="connsiteX20" fmla="*/ 273824 w 468767"/>
              <a:gd name="connsiteY20" fmla="*/ 132686 h 400593"/>
              <a:gd name="connsiteX21" fmla="*/ 301993 w 468767"/>
              <a:gd name="connsiteY21" fmla="*/ 66202 h 400593"/>
              <a:gd name="connsiteX22" fmla="*/ 309318 w 468767"/>
              <a:gd name="connsiteY22" fmla="*/ 67611 h 400593"/>
              <a:gd name="connsiteX23" fmla="*/ 372703 w 468767"/>
              <a:gd name="connsiteY23" fmla="*/ 120713 h 400593"/>
              <a:gd name="connsiteX24" fmla="*/ 396648 w 468767"/>
              <a:gd name="connsiteY24" fmla="*/ 200297 h 400593"/>
              <a:gd name="connsiteX25" fmla="*/ 372703 w 468767"/>
              <a:gd name="connsiteY25" fmla="*/ 279880 h 400593"/>
              <a:gd name="connsiteX26" fmla="*/ 309318 w 468767"/>
              <a:gd name="connsiteY26" fmla="*/ 332982 h 400593"/>
              <a:gd name="connsiteX27" fmla="*/ 302275 w 468767"/>
              <a:gd name="connsiteY27" fmla="*/ 334391 h 400593"/>
              <a:gd name="connsiteX28" fmla="*/ 289317 w 468767"/>
              <a:gd name="connsiteY28" fmla="*/ 329038 h 400593"/>
              <a:gd name="connsiteX29" fmla="*/ 283964 w 468767"/>
              <a:gd name="connsiteY29" fmla="*/ 316361 h 400593"/>
              <a:gd name="connsiteX30" fmla="*/ 294950 w 468767"/>
              <a:gd name="connsiteY30" fmla="*/ 299740 h 400593"/>
              <a:gd name="connsiteX31" fmla="*/ 316360 w 468767"/>
              <a:gd name="connsiteY31" fmla="*/ 287345 h 400593"/>
              <a:gd name="connsiteX32" fmla="*/ 348898 w 468767"/>
              <a:gd name="connsiteY32" fmla="*/ 249173 h 400593"/>
              <a:gd name="connsiteX33" fmla="*/ 360590 w 468767"/>
              <a:gd name="connsiteY33" fmla="*/ 200297 h 400593"/>
              <a:gd name="connsiteX34" fmla="*/ 348898 w 468767"/>
              <a:gd name="connsiteY34" fmla="*/ 151420 h 400593"/>
              <a:gd name="connsiteX35" fmla="*/ 316360 w 468767"/>
              <a:gd name="connsiteY35" fmla="*/ 113248 h 400593"/>
              <a:gd name="connsiteX36" fmla="*/ 294950 w 468767"/>
              <a:gd name="connsiteY36" fmla="*/ 100853 h 400593"/>
              <a:gd name="connsiteX37" fmla="*/ 283964 w 468767"/>
              <a:gd name="connsiteY37" fmla="*/ 84232 h 400593"/>
              <a:gd name="connsiteX38" fmla="*/ 289317 w 468767"/>
              <a:gd name="connsiteY38" fmla="*/ 71555 h 400593"/>
              <a:gd name="connsiteX39" fmla="*/ 301993 w 468767"/>
              <a:gd name="connsiteY39" fmla="*/ 66202 h 400593"/>
              <a:gd name="connsiteX40" fmla="*/ 198325 w 468767"/>
              <a:gd name="connsiteY40" fmla="*/ 29017 h 400593"/>
              <a:gd name="connsiteX41" fmla="*/ 211002 w 468767"/>
              <a:gd name="connsiteY41" fmla="*/ 34369 h 400593"/>
              <a:gd name="connsiteX42" fmla="*/ 216355 w 468767"/>
              <a:gd name="connsiteY42" fmla="*/ 47046 h 400593"/>
              <a:gd name="connsiteX43" fmla="*/ 216355 w 468767"/>
              <a:gd name="connsiteY43" fmla="*/ 353547 h 400593"/>
              <a:gd name="connsiteX44" fmla="*/ 211002 w 468767"/>
              <a:gd name="connsiteY44" fmla="*/ 366224 h 400593"/>
              <a:gd name="connsiteX45" fmla="*/ 198325 w 468767"/>
              <a:gd name="connsiteY45" fmla="*/ 371577 h 400593"/>
              <a:gd name="connsiteX46" fmla="*/ 185648 w 468767"/>
              <a:gd name="connsiteY46" fmla="*/ 366224 h 400593"/>
              <a:gd name="connsiteX47" fmla="*/ 91838 w 468767"/>
              <a:gd name="connsiteY47" fmla="*/ 272414 h 400593"/>
              <a:gd name="connsiteX48" fmla="*/ 18031 w 468767"/>
              <a:gd name="connsiteY48" fmla="*/ 272414 h 400593"/>
              <a:gd name="connsiteX49" fmla="*/ 5353 w 468767"/>
              <a:gd name="connsiteY49" fmla="*/ 267062 h 400593"/>
              <a:gd name="connsiteX50" fmla="*/ 0 w 468767"/>
              <a:gd name="connsiteY50" fmla="*/ 254385 h 400593"/>
              <a:gd name="connsiteX51" fmla="*/ 0 w 468767"/>
              <a:gd name="connsiteY51" fmla="*/ 146208 h 400593"/>
              <a:gd name="connsiteX52" fmla="*/ 5353 w 468767"/>
              <a:gd name="connsiteY52" fmla="*/ 133531 h 400593"/>
              <a:gd name="connsiteX53" fmla="*/ 18031 w 468767"/>
              <a:gd name="connsiteY53" fmla="*/ 128179 h 400593"/>
              <a:gd name="connsiteX54" fmla="*/ 91838 w 468767"/>
              <a:gd name="connsiteY54" fmla="*/ 128179 h 400593"/>
              <a:gd name="connsiteX55" fmla="*/ 185648 w 468767"/>
              <a:gd name="connsiteY55" fmla="*/ 34369 h 400593"/>
              <a:gd name="connsiteX56" fmla="*/ 198325 w 468767"/>
              <a:gd name="connsiteY56" fmla="*/ 29017 h 400593"/>
              <a:gd name="connsiteX57" fmla="*/ 330446 w 468767"/>
              <a:gd name="connsiteY57" fmla="*/ 0 h 400593"/>
              <a:gd name="connsiteX58" fmla="*/ 337771 w 468767"/>
              <a:gd name="connsiteY58" fmla="*/ 1409 h 400593"/>
              <a:gd name="connsiteX59" fmla="*/ 432989 w 468767"/>
              <a:gd name="connsiteY59" fmla="*/ 81274 h 400593"/>
              <a:gd name="connsiteX60" fmla="*/ 468767 w 468767"/>
              <a:gd name="connsiteY60" fmla="*/ 200297 h 400593"/>
              <a:gd name="connsiteX61" fmla="*/ 432989 w 468767"/>
              <a:gd name="connsiteY61" fmla="*/ 319319 h 400593"/>
              <a:gd name="connsiteX62" fmla="*/ 337771 w 468767"/>
              <a:gd name="connsiteY62" fmla="*/ 399184 h 400593"/>
              <a:gd name="connsiteX63" fmla="*/ 330446 w 468767"/>
              <a:gd name="connsiteY63" fmla="*/ 400593 h 400593"/>
              <a:gd name="connsiteX64" fmla="*/ 317769 w 468767"/>
              <a:gd name="connsiteY64" fmla="*/ 395240 h 400593"/>
              <a:gd name="connsiteX65" fmla="*/ 312417 w 468767"/>
              <a:gd name="connsiteY65" fmla="*/ 382563 h 400593"/>
              <a:gd name="connsiteX66" fmla="*/ 323403 w 468767"/>
              <a:gd name="connsiteY66" fmla="*/ 365942 h 400593"/>
              <a:gd name="connsiteX67" fmla="*/ 329742 w 468767"/>
              <a:gd name="connsiteY67" fmla="*/ 362984 h 400593"/>
              <a:gd name="connsiteX68" fmla="*/ 336080 w 468767"/>
              <a:gd name="connsiteY68" fmla="*/ 360026 h 400593"/>
              <a:gd name="connsiteX69" fmla="*/ 359181 w 468767"/>
              <a:gd name="connsiteY69" fmla="*/ 345659 h 400593"/>
              <a:gd name="connsiteX70" fmla="*/ 413270 w 468767"/>
              <a:gd name="connsiteY70" fmla="*/ 281711 h 400593"/>
              <a:gd name="connsiteX71" fmla="*/ 432707 w 468767"/>
              <a:gd name="connsiteY71" fmla="*/ 200297 h 400593"/>
              <a:gd name="connsiteX72" fmla="*/ 413270 w 468767"/>
              <a:gd name="connsiteY72" fmla="*/ 118882 h 400593"/>
              <a:gd name="connsiteX73" fmla="*/ 359181 w 468767"/>
              <a:gd name="connsiteY73" fmla="*/ 54934 h 400593"/>
              <a:gd name="connsiteX74" fmla="*/ 336080 w 468767"/>
              <a:gd name="connsiteY74" fmla="*/ 40567 h 400593"/>
              <a:gd name="connsiteX75" fmla="*/ 329742 w 468767"/>
              <a:gd name="connsiteY75" fmla="*/ 37609 h 400593"/>
              <a:gd name="connsiteX76" fmla="*/ 323403 w 468767"/>
              <a:gd name="connsiteY76" fmla="*/ 34651 h 400593"/>
              <a:gd name="connsiteX77" fmla="*/ 312417 w 468767"/>
              <a:gd name="connsiteY77" fmla="*/ 18030 h 400593"/>
              <a:gd name="connsiteX78" fmla="*/ 317769 w 468767"/>
              <a:gd name="connsiteY78" fmla="*/ 5353 h 400593"/>
              <a:gd name="connsiteX79" fmla="*/ 330446 w 468767"/>
              <a:gd name="connsiteY79" fmla="*/ 0 h 40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68767" h="400593">
                <a:moveTo>
                  <a:pt x="273824" y="132686"/>
                </a:moveTo>
                <a:cubicBezTo>
                  <a:pt x="276641" y="132686"/>
                  <a:pt x="278989" y="133156"/>
                  <a:pt x="280866" y="134095"/>
                </a:cubicBezTo>
                <a:cubicBezTo>
                  <a:pt x="294013" y="139165"/>
                  <a:pt x="304577" y="147898"/>
                  <a:pt x="312559" y="160294"/>
                </a:cubicBezTo>
                <a:cubicBezTo>
                  <a:pt x="320540" y="172689"/>
                  <a:pt x="324532" y="186023"/>
                  <a:pt x="324532" y="200297"/>
                </a:cubicBezTo>
                <a:cubicBezTo>
                  <a:pt x="324532" y="214570"/>
                  <a:pt x="320540" y="227857"/>
                  <a:pt x="312559" y="240159"/>
                </a:cubicBezTo>
                <a:cubicBezTo>
                  <a:pt x="304577" y="252460"/>
                  <a:pt x="294013" y="261240"/>
                  <a:pt x="280866" y="266498"/>
                </a:cubicBezTo>
                <a:cubicBezTo>
                  <a:pt x="278989" y="267438"/>
                  <a:pt x="276641" y="267907"/>
                  <a:pt x="273824" y="267907"/>
                </a:cubicBezTo>
                <a:cubicBezTo>
                  <a:pt x="268941" y="267907"/>
                  <a:pt x="264715" y="266170"/>
                  <a:pt x="261146" y="262695"/>
                </a:cubicBezTo>
                <a:cubicBezTo>
                  <a:pt x="257579" y="259221"/>
                  <a:pt x="255795" y="254948"/>
                  <a:pt x="255795" y="249878"/>
                </a:cubicBezTo>
                <a:cubicBezTo>
                  <a:pt x="255795" y="245934"/>
                  <a:pt x="256920" y="242600"/>
                  <a:pt x="259174" y="239877"/>
                </a:cubicBezTo>
                <a:cubicBezTo>
                  <a:pt x="261428" y="237154"/>
                  <a:pt x="264151" y="234806"/>
                  <a:pt x="267344" y="232834"/>
                </a:cubicBezTo>
                <a:cubicBezTo>
                  <a:pt x="270537" y="230862"/>
                  <a:pt x="273729" y="228702"/>
                  <a:pt x="276922" y="226355"/>
                </a:cubicBezTo>
                <a:cubicBezTo>
                  <a:pt x="280115" y="224007"/>
                  <a:pt x="282838" y="220674"/>
                  <a:pt x="285092" y="216354"/>
                </a:cubicBezTo>
                <a:cubicBezTo>
                  <a:pt x="287345" y="212034"/>
                  <a:pt x="288472" y="206682"/>
                  <a:pt x="288472" y="200297"/>
                </a:cubicBezTo>
                <a:cubicBezTo>
                  <a:pt x="288472" y="193911"/>
                  <a:pt x="287345" y="188559"/>
                  <a:pt x="285092" y="184239"/>
                </a:cubicBezTo>
                <a:cubicBezTo>
                  <a:pt x="282838" y="179919"/>
                  <a:pt x="280115" y="176586"/>
                  <a:pt x="276922" y="174238"/>
                </a:cubicBezTo>
                <a:cubicBezTo>
                  <a:pt x="273729" y="171891"/>
                  <a:pt x="270537" y="169731"/>
                  <a:pt x="267344" y="167759"/>
                </a:cubicBezTo>
                <a:cubicBezTo>
                  <a:pt x="264151" y="165787"/>
                  <a:pt x="261428" y="163440"/>
                  <a:pt x="259174" y="160716"/>
                </a:cubicBezTo>
                <a:cubicBezTo>
                  <a:pt x="256920" y="157993"/>
                  <a:pt x="255795" y="154660"/>
                  <a:pt x="255795" y="150716"/>
                </a:cubicBezTo>
                <a:cubicBezTo>
                  <a:pt x="255795" y="145645"/>
                  <a:pt x="257579" y="141372"/>
                  <a:pt x="261146" y="137898"/>
                </a:cubicBezTo>
                <a:cubicBezTo>
                  <a:pt x="264715" y="134423"/>
                  <a:pt x="268941" y="132686"/>
                  <a:pt x="273824" y="132686"/>
                </a:cubicBezTo>
                <a:close/>
                <a:moveTo>
                  <a:pt x="301993" y="66202"/>
                </a:moveTo>
                <a:cubicBezTo>
                  <a:pt x="304436" y="66202"/>
                  <a:pt x="306877" y="66672"/>
                  <a:pt x="309318" y="67611"/>
                </a:cubicBezTo>
                <a:cubicBezTo>
                  <a:pt x="335612" y="78692"/>
                  <a:pt x="356740" y="96392"/>
                  <a:pt x="372703" y="120713"/>
                </a:cubicBezTo>
                <a:cubicBezTo>
                  <a:pt x="388667" y="145034"/>
                  <a:pt x="396648" y="171562"/>
                  <a:pt x="396648" y="200297"/>
                </a:cubicBezTo>
                <a:cubicBezTo>
                  <a:pt x="396648" y="229031"/>
                  <a:pt x="388667" y="255559"/>
                  <a:pt x="372703" y="279880"/>
                </a:cubicBezTo>
                <a:cubicBezTo>
                  <a:pt x="356740" y="304201"/>
                  <a:pt x="335612" y="321901"/>
                  <a:pt x="309318" y="332982"/>
                </a:cubicBezTo>
                <a:cubicBezTo>
                  <a:pt x="306877" y="333921"/>
                  <a:pt x="304529" y="334391"/>
                  <a:pt x="302275" y="334391"/>
                </a:cubicBezTo>
                <a:cubicBezTo>
                  <a:pt x="297205" y="334391"/>
                  <a:pt x="292885" y="332607"/>
                  <a:pt x="289317" y="329038"/>
                </a:cubicBezTo>
                <a:cubicBezTo>
                  <a:pt x="285748" y="325470"/>
                  <a:pt x="283964" y="321244"/>
                  <a:pt x="283964" y="316361"/>
                </a:cubicBezTo>
                <a:cubicBezTo>
                  <a:pt x="283964" y="309037"/>
                  <a:pt x="287626" y="303497"/>
                  <a:pt x="294950" y="299740"/>
                </a:cubicBezTo>
                <a:cubicBezTo>
                  <a:pt x="305467" y="294294"/>
                  <a:pt x="312605" y="290162"/>
                  <a:pt x="316360" y="287345"/>
                </a:cubicBezTo>
                <a:cubicBezTo>
                  <a:pt x="330258" y="277203"/>
                  <a:pt x="341104" y="264480"/>
                  <a:pt x="348898" y="249173"/>
                </a:cubicBezTo>
                <a:cubicBezTo>
                  <a:pt x="356692" y="233867"/>
                  <a:pt x="360590" y="217575"/>
                  <a:pt x="360590" y="200297"/>
                </a:cubicBezTo>
                <a:cubicBezTo>
                  <a:pt x="360590" y="183018"/>
                  <a:pt x="356692" y="166726"/>
                  <a:pt x="348898" y="151420"/>
                </a:cubicBezTo>
                <a:cubicBezTo>
                  <a:pt x="341104" y="136114"/>
                  <a:pt x="330258" y="123390"/>
                  <a:pt x="316360" y="113248"/>
                </a:cubicBezTo>
                <a:cubicBezTo>
                  <a:pt x="312605" y="110431"/>
                  <a:pt x="305467" y="106299"/>
                  <a:pt x="294950" y="100853"/>
                </a:cubicBezTo>
                <a:cubicBezTo>
                  <a:pt x="287626" y="97097"/>
                  <a:pt x="283964" y="91556"/>
                  <a:pt x="283964" y="84232"/>
                </a:cubicBezTo>
                <a:cubicBezTo>
                  <a:pt x="283964" y="79349"/>
                  <a:pt x="285748" y="75123"/>
                  <a:pt x="289317" y="71555"/>
                </a:cubicBezTo>
                <a:cubicBezTo>
                  <a:pt x="292885" y="67987"/>
                  <a:pt x="297110" y="66202"/>
                  <a:pt x="301993" y="66202"/>
                </a:cubicBezTo>
                <a:close/>
                <a:moveTo>
                  <a:pt x="198325" y="29017"/>
                </a:moveTo>
                <a:cubicBezTo>
                  <a:pt x="203208" y="29017"/>
                  <a:pt x="207434" y="30801"/>
                  <a:pt x="211002" y="34369"/>
                </a:cubicBezTo>
                <a:cubicBezTo>
                  <a:pt x="214570" y="37937"/>
                  <a:pt x="216355" y="42163"/>
                  <a:pt x="216355" y="47046"/>
                </a:cubicBezTo>
                <a:lnTo>
                  <a:pt x="216355" y="353547"/>
                </a:lnTo>
                <a:cubicBezTo>
                  <a:pt x="216355" y="358430"/>
                  <a:pt x="214570" y="362656"/>
                  <a:pt x="211002" y="366224"/>
                </a:cubicBezTo>
                <a:cubicBezTo>
                  <a:pt x="207434" y="369792"/>
                  <a:pt x="203208" y="371577"/>
                  <a:pt x="198325" y="371577"/>
                </a:cubicBezTo>
                <a:cubicBezTo>
                  <a:pt x="193442" y="371577"/>
                  <a:pt x="189217" y="369792"/>
                  <a:pt x="185648" y="366224"/>
                </a:cubicBezTo>
                <a:lnTo>
                  <a:pt x="91838" y="272414"/>
                </a:lnTo>
                <a:lnTo>
                  <a:pt x="18031" y="272414"/>
                </a:lnTo>
                <a:cubicBezTo>
                  <a:pt x="13148" y="272414"/>
                  <a:pt x="8922" y="270630"/>
                  <a:pt x="5353" y="267062"/>
                </a:cubicBezTo>
                <a:cubicBezTo>
                  <a:pt x="1785" y="263494"/>
                  <a:pt x="0" y="259268"/>
                  <a:pt x="0" y="254385"/>
                </a:cubicBezTo>
                <a:lnTo>
                  <a:pt x="0" y="146208"/>
                </a:lnTo>
                <a:cubicBezTo>
                  <a:pt x="0" y="141325"/>
                  <a:pt x="1785" y="137100"/>
                  <a:pt x="5353" y="133531"/>
                </a:cubicBezTo>
                <a:cubicBezTo>
                  <a:pt x="8922" y="129963"/>
                  <a:pt x="13148" y="128179"/>
                  <a:pt x="18031" y="128179"/>
                </a:cubicBezTo>
                <a:lnTo>
                  <a:pt x="91838" y="128179"/>
                </a:lnTo>
                <a:lnTo>
                  <a:pt x="185648" y="34369"/>
                </a:lnTo>
                <a:cubicBezTo>
                  <a:pt x="189217" y="30801"/>
                  <a:pt x="193442" y="29017"/>
                  <a:pt x="198325" y="29017"/>
                </a:cubicBezTo>
                <a:close/>
                <a:moveTo>
                  <a:pt x="330446" y="0"/>
                </a:moveTo>
                <a:cubicBezTo>
                  <a:pt x="332887" y="0"/>
                  <a:pt x="335330" y="470"/>
                  <a:pt x="337771" y="1409"/>
                </a:cubicBezTo>
                <a:cubicBezTo>
                  <a:pt x="377399" y="18500"/>
                  <a:pt x="409137" y="45121"/>
                  <a:pt x="432989" y="81274"/>
                </a:cubicBezTo>
                <a:cubicBezTo>
                  <a:pt x="456840" y="117427"/>
                  <a:pt x="468767" y="157101"/>
                  <a:pt x="468767" y="200297"/>
                </a:cubicBezTo>
                <a:cubicBezTo>
                  <a:pt x="468767" y="243492"/>
                  <a:pt x="456840" y="283166"/>
                  <a:pt x="432989" y="319319"/>
                </a:cubicBezTo>
                <a:cubicBezTo>
                  <a:pt x="409137" y="355472"/>
                  <a:pt x="377399" y="382094"/>
                  <a:pt x="337771" y="399184"/>
                </a:cubicBezTo>
                <a:cubicBezTo>
                  <a:pt x="335330" y="400123"/>
                  <a:pt x="332887" y="400593"/>
                  <a:pt x="330446" y="400593"/>
                </a:cubicBezTo>
                <a:cubicBezTo>
                  <a:pt x="325563" y="400593"/>
                  <a:pt x="321338" y="398808"/>
                  <a:pt x="317769" y="395240"/>
                </a:cubicBezTo>
                <a:cubicBezTo>
                  <a:pt x="314201" y="391672"/>
                  <a:pt x="312417" y="387446"/>
                  <a:pt x="312417" y="382563"/>
                </a:cubicBezTo>
                <a:cubicBezTo>
                  <a:pt x="312417" y="375802"/>
                  <a:pt x="316079" y="370262"/>
                  <a:pt x="323403" y="365942"/>
                </a:cubicBezTo>
                <a:cubicBezTo>
                  <a:pt x="324718" y="365191"/>
                  <a:pt x="326831" y="364205"/>
                  <a:pt x="329742" y="362984"/>
                </a:cubicBezTo>
                <a:cubicBezTo>
                  <a:pt x="332653" y="361764"/>
                  <a:pt x="334766" y="360778"/>
                  <a:pt x="336080" y="360026"/>
                </a:cubicBezTo>
                <a:cubicBezTo>
                  <a:pt x="344720" y="355331"/>
                  <a:pt x="352420" y="350542"/>
                  <a:pt x="359181" y="345659"/>
                </a:cubicBezTo>
                <a:cubicBezTo>
                  <a:pt x="382281" y="328569"/>
                  <a:pt x="400310" y="307253"/>
                  <a:pt x="413270" y="281711"/>
                </a:cubicBezTo>
                <a:cubicBezTo>
                  <a:pt x="426228" y="256169"/>
                  <a:pt x="432707" y="229031"/>
                  <a:pt x="432707" y="200297"/>
                </a:cubicBezTo>
                <a:cubicBezTo>
                  <a:pt x="432707" y="171562"/>
                  <a:pt x="426228" y="144424"/>
                  <a:pt x="413270" y="118882"/>
                </a:cubicBezTo>
                <a:cubicBezTo>
                  <a:pt x="400310" y="93340"/>
                  <a:pt x="382281" y="72024"/>
                  <a:pt x="359181" y="54934"/>
                </a:cubicBezTo>
                <a:cubicBezTo>
                  <a:pt x="352420" y="50051"/>
                  <a:pt x="344720" y="45262"/>
                  <a:pt x="336080" y="40567"/>
                </a:cubicBezTo>
                <a:cubicBezTo>
                  <a:pt x="334766" y="39816"/>
                  <a:pt x="332653" y="38830"/>
                  <a:pt x="329742" y="37609"/>
                </a:cubicBezTo>
                <a:cubicBezTo>
                  <a:pt x="326831" y="36388"/>
                  <a:pt x="324718" y="35402"/>
                  <a:pt x="323403" y="34651"/>
                </a:cubicBezTo>
                <a:cubicBezTo>
                  <a:pt x="316079" y="30331"/>
                  <a:pt x="312417" y="24791"/>
                  <a:pt x="312417" y="18030"/>
                </a:cubicBezTo>
                <a:cubicBezTo>
                  <a:pt x="312417" y="13147"/>
                  <a:pt x="314201" y="8921"/>
                  <a:pt x="317769" y="5353"/>
                </a:cubicBezTo>
                <a:cubicBezTo>
                  <a:pt x="321338" y="1785"/>
                  <a:pt x="325563" y="0"/>
                  <a:pt x="3304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98" name="Freeform 397"/>
          <p:cNvSpPr/>
          <p:nvPr/>
        </p:nvSpPr>
        <p:spPr>
          <a:xfrm>
            <a:off x="8778238" y="2860419"/>
            <a:ext cx="540884" cy="468527"/>
          </a:xfrm>
          <a:custGeom>
            <a:avLst/>
            <a:gdLst>
              <a:gd name="connsiteX0" fmla="*/ 270443 w 540884"/>
              <a:gd name="connsiteY0" fmla="*/ 189309 h 468766"/>
              <a:gd name="connsiteX1" fmla="*/ 327771 w 540884"/>
              <a:gd name="connsiteY1" fmla="*/ 213114 h 468766"/>
              <a:gd name="connsiteX2" fmla="*/ 351575 w 540884"/>
              <a:gd name="connsiteY2" fmla="*/ 270442 h 468766"/>
              <a:gd name="connsiteX3" fmla="*/ 327771 w 540884"/>
              <a:gd name="connsiteY3" fmla="*/ 327770 h 468766"/>
              <a:gd name="connsiteX4" fmla="*/ 270443 w 540884"/>
              <a:gd name="connsiteY4" fmla="*/ 351575 h 468766"/>
              <a:gd name="connsiteX5" fmla="*/ 213115 w 540884"/>
              <a:gd name="connsiteY5" fmla="*/ 327770 h 468766"/>
              <a:gd name="connsiteX6" fmla="*/ 189310 w 540884"/>
              <a:gd name="connsiteY6" fmla="*/ 270442 h 468766"/>
              <a:gd name="connsiteX7" fmla="*/ 213115 w 540884"/>
              <a:gd name="connsiteY7" fmla="*/ 213114 h 468766"/>
              <a:gd name="connsiteX8" fmla="*/ 270443 w 540884"/>
              <a:gd name="connsiteY8" fmla="*/ 189309 h 468766"/>
              <a:gd name="connsiteX9" fmla="*/ 270442 w 540884"/>
              <a:gd name="connsiteY9" fmla="*/ 144236 h 468766"/>
              <a:gd name="connsiteX10" fmla="*/ 181280 w 540884"/>
              <a:gd name="connsiteY10" fmla="*/ 181281 h 468766"/>
              <a:gd name="connsiteX11" fmla="*/ 144236 w 540884"/>
              <a:gd name="connsiteY11" fmla="*/ 270442 h 468766"/>
              <a:gd name="connsiteX12" fmla="*/ 181280 w 540884"/>
              <a:gd name="connsiteY12" fmla="*/ 359603 h 468766"/>
              <a:gd name="connsiteX13" fmla="*/ 270442 w 540884"/>
              <a:gd name="connsiteY13" fmla="*/ 396648 h 468766"/>
              <a:gd name="connsiteX14" fmla="*/ 359603 w 540884"/>
              <a:gd name="connsiteY14" fmla="*/ 359603 h 468766"/>
              <a:gd name="connsiteX15" fmla="*/ 396648 w 540884"/>
              <a:gd name="connsiteY15" fmla="*/ 270442 h 468766"/>
              <a:gd name="connsiteX16" fmla="*/ 359603 w 540884"/>
              <a:gd name="connsiteY16" fmla="*/ 181281 h 468766"/>
              <a:gd name="connsiteX17" fmla="*/ 270442 w 540884"/>
              <a:gd name="connsiteY17" fmla="*/ 144236 h 468766"/>
              <a:gd name="connsiteX18" fmla="*/ 198324 w 540884"/>
              <a:gd name="connsiteY18" fmla="*/ 0 h 468766"/>
              <a:gd name="connsiteX19" fmla="*/ 342560 w 540884"/>
              <a:gd name="connsiteY19" fmla="*/ 0 h 468766"/>
              <a:gd name="connsiteX20" fmla="*/ 371717 w 540884"/>
              <a:gd name="connsiteY20" fmla="*/ 10001 h 468766"/>
              <a:gd name="connsiteX21" fmla="*/ 391296 w 540884"/>
              <a:gd name="connsiteY21" fmla="*/ 33805 h 468766"/>
              <a:gd name="connsiteX22" fmla="*/ 405663 w 540884"/>
              <a:gd name="connsiteY22" fmla="*/ 72118 h 468766"/>
              <a:gd name="connsiteX23" fmla="*/ 468766 w 540884"/>
              <a:gd name="connsiteY23" fmla="*/ 72118 h 468766"/>
              <a:gd name="connsiteX24" fmla="*/ 519755 w 540884"/>
              <a:gd name="connsiteY24" fmla="*/ 93246 h 468766"/>
              <a:gd name="connsiteX25" fmla="*/ 540884 w 540884"/>
              <a:gd name="connsiteY25" fmla="*/ 144236 h 468766"/>
              <a:gd name="connsiteX26" fmla="*/ 540884 w 540884"/>
              <a:gd name="connsiteY26" fmla="*/ 396648 h 468766"/>
              <a:gd name="connsiteX27" fmla="*/ 519755 w 540884"/>
              <a:gd name="connsiteY27" fmla="*/ 447638 h 468766"/>
              <a:gd name="connsiteX28" fmla="*/ 468766 w 540884"/>
              <a:gd name="connsiteY28" fmla="*/ 468766 h 468766"/>
              <a:gd name="connsiteX29" fmla="*/ 72118 w 540884"/>
              <a:gd name="connsiteY29" fmla="*/ 468766 h 468766"/>
              <a:gd name="connsiteX30" fmla="*/ 21128 w 540884"/>
              <a:gd name="connsiteY30" fmla="*/ 447638 h 468766"/>
              <a:gd name="connsiteX31" fmla="*/ 0 w 540884"/>
              <a:gd name="connsiteY31" fmla="*/ 396648 h 468766"/>
              <a:gd name="connsiteX32" fmla="*/ 0 w 540884"/>
              <a:gd name="connsiteY32" fmla="*/ 144236 h 468766"/>
              <a:gd name="connsiteX33" fmla="*/ 21128 w 540884"/>
              <a:gd name="connsiteY33" fmla="*/ 93246 h 468766"/>
              <a:gd name="connsiteX34" fmla="*/ 72118 w 540884"/>
              <a:gd name="connsiteY34" fmla="*/ 72118 h 468766"/>
              <a:gd name="connsiteX35" fmla="*/ 135220 w 540884"/>
              <a:gd name="connsiteY35" fmla="*/ 72118 h 468766"/>
              <a:gd name="connsiteX36" fmla="*/ 149588 w 540884"/>
              <a:gd name="connsiteY36" fmla="*/ 33805 h 468766"/>
              <a:gd name="connsiteX37" fmla="*/ 169167 w 540884"/>
              <a:gd name="connsiteY37" fmla="*/ 10001 h 468766"/>
              <a:gd name="connsiteX38" fmla="*/ 198324 w 540884"/>
              <a:gd name="connsiteY38"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40884" h="468766">
                <a:moveTo>
                  <a:pt x="270443" y="189309"/>
                </a:moveTo>
                <a:cubicBezTo>
                  <a:pt x="292792" y="189309"/>
                  <a:pt x="311901" y="197244"/>
                  <a:pt x="327771" y="213114"/>
                </a:cubicBezTo>
                <a:cubicBezTo>
                  <a:pt x="343641" y="228984"/>
                  <a:pt x="351575" y="248093"/>
                  <a:pt x="351575" y="270442"/>
                </a:cubicBezTo>
                <a:cubicBezTo>
                  <a:pt x="351575" y="292791"/>
                  <a:pt x="343641" y="311900"/>
                  <a:pt x="327771" y="327770"/>
                </a:cubicBezTo>
                <a:cubicBezTo>
                  <a:pt x="311901" y="343640"/>
                  <a:pt x="292792" y="351575"/>
                  <a:pt x="270443" y="351575"/>
                </a:cubicBezTo>
                <a:cubicBezTo>
                  <a:pt x="248094" y="351575"/>
                  <a:pt x="228985" y="343640"/>
                  <a:pt x="213115" y="327770"/>
                </a:cubicBezTo>
                <a:cubicBezTo>
                  <a:pt x="197245" y="311900"/>
                  <a:pt x="189310" y="292791"/>
                  <a:pt x="189310" y="270442"/>
                </a:cubicBezTo>
                <a:cubicBezTo>
                  <a:pt x="189310" y="248093"/>
                  <a:pt x="197245" y="228984"/>
                  <a:pt x="213115" y="213114"/>
                </a:cubicBezTo>
                <a:cubicBezTo>
                  <a:pt x="228985" y="197244"/>
                  <a:pt x="248094" y="189309"/>
                  <a:pt x="270443" y="189309"/>
                </a:cubicBezTo>
                <a:close/>
                <a:moveTo>
                  <a:pt x="270442" y="144236"/>
                </a:moveTo>
                <a:cubicBezTo>
                  <a:pt x="235698" y="144236"/>
                  <a:pt x="205976" y="156584"/>
                  <a:pt x="181280" y="181281"/>
                </a:cubicBezTo>
                <a:cubicBezTo>
                  <a:pt x="156584" y="205977"/>
                  <a:pt x="144236" y="235698"/>
                  <a:pt x="144236" y="270442"/>
                </a:cubicBezTo>
                <a:cubicBezTo>
                  <a:pt x="144236" y="305186"/>
                  <a:pt x="156584" y="334907"/>
                  <a:pt x="181280" y="359603"/>
                </a:cubicBezTo>
                <a:cubicBezTo>
                  <a:pt x="205976" y="384300"/>
                  <a:pt x="235698" y="396648"/>
                  <a:pt x="270442" y="396648"/>
                </a:cubicBezTo>
                <a:cubicBezTo>
                  <a:pt x="305186" y="396648"/>
                  <a:pt x="334906" y="384300"/>
                  <a:pt x="359603" y="359603"/>
                </a:cubicBezTo>
                <a:cubicBezTo>
                  <a:pt x="384300" y="334907"/>
                  <a:pt x="396648" y="305186"/>
                  <a:pt x="396648" y="270442"/>
                </a:cubicBezTo>
                <a:cubicBezTo>
                  <a:pt x="396648" y="235698"/>
                  <a:pt x="384300" y="205977"/>
                  <a:pt x="359603" y="181281"/>
                </a:cubicBezTo>
                <a:cubicBezTo>
                  <a:pt x="334906" y="156584"/>
                  <a:pt x="305186" y="144236"/>
                  <a:pt x="270442" y="144236"/>
                </a:cubicBezTo>
                <a:close/>
                <a:moveTo>
                  <a:pt x="198324" y="0"/>
                </a:moveTo>
                <a:lnTo>
                  <a:pt x="342560" y="0"/>
                </a:lnTo>
                <a:cubicBezTo>
                  <a:pt x="352514" y="0"/>
                  <a:pt x="362233" y="3334"/>
                  <a:pt x="371717" y="10001"/>
                </a:cubicBezTo>
                <a:cubicBezTo>
                  <a:pt x="381201" y="16668"/>
                  <a:pt x="387727" y="24603"/>
                  <a:pt x="391296" y="33805"/>
                </a:cubicBezTo>
                <a:lnTo>
                  <a:pt x="405663" y="72118"/>
                </a:lnTo>
                <a:lnTo>
                  <a:pt x="468766" y="72118"/>
                </a:lnTo>
                <a:cubicBezTo>
                  <a:pt x="488673" y="72118"/>
                  <a:pt x="505670" y="79161"/>
                  <a:pt x="519755" y="93246"/>
                </a:cubicBezTo>
                <a:cubicBezTo>
                  <a:pt x="533841" y="107332"/>
                  <a:pt x="540884" y="124328"/>
                  <a:pt x="540884" y="144236"/>
                </a:cubicBezTo>
                <a:lnTo>
                  <a:pt x="540884" y="396648"/>
                </a:lnTo>
                <a:cubicBezTo>
                  <a:pt x="540884" y="416556"/>
                  <a:pt x="533841" y="433552"/>
                  <a:pt x="519755" y="447638"/>
                </a:cubicBezTo>
                <a:cubicBezTo>
                  <a:pt x="505670" y="461723"/>
                  <a:pt x="488673" y="468766"/>
                  <a:pt x="468766" y="468766"/>
                </a:cubicBezTo>
                <a:lnTo>
                  <a:pt x="72118" y="468766"/>
                </a:lnTo>
                <a:cubicBezTo>
                  <a:pt x="52210" y="468766"/>
                  <a:pt x="35214" y="461723"/>
                  <a:pt x="21128" y="447638"/>
                </a:cubicBezTo>
                <a:cubicBezTo>
                  <a:pt x="7042" y="433552"/>
                  <a:pt x="0" y="416556"/>
                  <a:pt x="0" y="396648"/>
                </a:cubicBezTo>
                <a:lnTo>
                  <a:pt x="0" y="144236"/>
                </a:lnTo>
                <a:cubicBezTo>
                  <a:pt x="0" y="124328"/>
                  <a:pt x="7042" y="107332"/>
                  <a:pt x="21128" y="93246"/>
                </a:cubicBezTo>
                <a:cubicBezTo>
                  <a:pt x="35214" y="79161"/>
                  <a:pt x="52210" y="72118"/>
                  <a:pt x="72118" y="72118"/>
                </a:cubicBezTo>
                <a:lnTo>
                  <a:pt x="135220" y="72118"/>
                </a:lnTo>
                <a:lnTo>
                  <a:pt x="149588" y="33805"/>
                </a:lnTo>
                <a:cubicBezTo>
                  <a:pt x="153156" y="24603"/>
                  <a:pt x="159683" y="16668"/>
                  <a:pt x="169167" y="10001"/>
                </a:cubicBezTo>
                <a:cubicBezTo>
                  <a:pt x="178651" y="3334"/>
                  <a:pt x="188370" y="0"/>
                  <a:pt x="19832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99" name="Freeform 398"/>
          <p:cNvSpPr/>
          <p:nvPr/>
        </p:nvSpPr>
        <p:spPr>
          <a:xfrm>
            <a:off x="4272918" y="2896459"/>
            <a:ext cx="396649" cy="396445"/>
          </a:xfrm>
          <a:custGeom>
            <a:avLst/>
            <a:gdLst>
              <a:gd name="connsiteX0" fmla="*/ 360590 w 396649"/>
              <a:gd name="connsiteY0" fmla="*/ 360589 h 396648"/>
              <a:gd name="connsiteX1" fmla="*/ 396649 w 396649"/>
              <a:gd name="connsiteY1" fmla="*/ 360589 h 396648"/>
              <a:gd name="connsiteX2" fmla="*/ 396649 w 396649"/>
              <a:gd name="connsiteY2" fmla="*/ 396648 h 396648"/>
              <a:gd name="connsiteX3" fmla="*/ 360590 w 396649"/>
              <a:gd name="connsiteY3" fmla="*/ 396648 h 396648"/>
              <a:gd name="connsiteX4" fmla="*/ 288472 w 396649"/>
              <a:gd name="connsiteY4" fmla="*/ 360589 h 396648"/>
              <a:gd name="connsiteX5" fmla="*/ 324531 w 396649"/>
              <a:gd name="connsiteY5" fmla="*/ 360589 h 396648"/>
              <a:gd name="connsiteX6" fmla="*/ 324531 w 396649"/>
              <a:gd name="connsiteY6" fmla="*/ 396648 h 396648"/>
              <a:gd name="connsiteX7" fmla="*/ 288472 w 396649"/>
              <a:gd name="connsiteY7" fmla="*/ 396648 h 396648"/>
              <a:gd name="connsiteX8" fmla="*/ 72118 w 396649"/>
              <a:gd name="connsiteY8" fmla="*/ 288471 h 396648"/>
              <a:gd name="connsiteX9" fmla="*/ 108177 w 396649"/>
              <a:gd name="connsiteY9" fmla="*/ 288471 h 396648"/>
              <a:gd name="connsiteX10" fmla="*/ 108177 w 396649"/>
              <a:gd name="connsiteY10" fmla="*/ 324530 h 396648"/>
              <a:gd name="connsiteX11" fmla="*/ 72118 w 396649"/>
              <a:gd name="connsiteY11" fmla="*/ 324530 h 396648"/>
              <a:gd name="connsiteX12" fmla="*/ 36059 w 396649"/>
              <a:gd name="connsiteY12" fmla="*/ 252412 h 396648"/>
              <a:gd name="connsiteX13" fmla="*/ 36059 w 396649"/>
              <a:gd name="connsiteY13" fmla="*/ 360308 h 396648"/>
              <a:gd name="connsiteX14" fmla="*/ 144236 w 396649"/>
              <a:gd name="connsiteY14" fmla="*/ 360308 h 396648"/>
              <a:gd name="connsiteX15" fmla="*/ 144236 w 396649"/>
              <a:gd name="connsiteY15" fmla="*/ 252412 h 396648"/>
              <a:gd name="connsiteX16" fmla="*/ 216354 w 396649"/>
              <a:gd name="connsiteY16" fmla="*/ 216354 h 396648"/>
              <a:gd name="connsiteX17" fmla="*/ 324531 w 396649"/>
              <a:gd name="connsiteY17" fmla="*/ 216354 h 396648"/>
              <a:gd name="connsiteX18" fmla="*/ 324531 w 396649"/>
              <a:gd name="connsiteY18" fmla="*/ 252412 h 396648"/>
              <a:gd name="connsiteX19" fmla="*/ 360590 w 396649"/>
              <a:gd name="connsiteY19" fmla="*/ 252412 h 396648"/>
              <a:gd name="connsiteX20" fmla="*/ 360590 w 396649"/>
              <a:gd name="connsiteY20" fmla="*/ 216354 h 396648"/>
              <a:gd name="connsiteX21" fmla="*/ 396649 w 396649"/>
              <a:gd name="connsiteY21" fmla="*/ 216354 h 396648"/>
              <a:gd name="connsiteX22" fmla="*/ 396649 w 396649"/>
              <a:gd name="connsiteY22" fmla="*/ 324530 h 396648"/>
              <a:gd name="connsiteX23" fmla="*/ 288472 w 396649"/>
              <a:gd name="connsiteY23" fmla="*/ 324530 h 396648"/>
              <a:gd name="connsiteX24" fmla="*/ 288472 w 396649"/>
              <a:gd name="connsiteY24" fmla="*/ 288471 h 396648"/>
              <a:gd name="connsiteX25" fmla="*/ 252413 w 396649"/>
              <a:gd name="connsiteY25" fmla="*/ 288471 h 396648"/>
              <a:gd name="connsiteX26" fmla="*/ 252413 w 396649"/>
              <a:gd name="connsiteY26" fmla="*/ 396648 h 396648"/>
              <a:gd name="connsiteX27" fmla="*/ 216354 w 396649"/>
              <a:gd name="connsiteY27" fmla="*/ 396648 h 396648"/>
              <a:gd name="connsiteX28" fmla="*/ 0 w 396649"/>
              <a:gd name="connsiteY28" fmla="*/ 216354 h 396648"/>
              <a:gd name="connsiteX29" fmla="*/ 180295 w 396649"/>
              <a:gd name="connsiteY29" fmla="*/ 216354 h 396648"/>
              <a:gd name="connsiteX30" fmla="*/ 180295 w 396649"/>
              <a:gd name="connsiteY30" fmla="*/ 396648 h 396648"/>
              <a:gd name="connsiteX31" fmla="*/ 0 w 396649"/>
              <a:gd name="connsiteY31" fmla="*/ 396648 h 396648"/>
              <a:gd name="connsiteX32" fmla="*/ 288472 w 396649"/>
              <a:gd name="connsiteY32" fmla="*/ 72118 h 396648"/>
              <a:gd name="connsiteX33" fmla="*/ 324531 w 396649"/>
              <a:gd name="connsiteY33" fmla="*/ 72118 h 396648"/>
              <a:gd name="connsiteX34" fmla="*/ 324531 w 396649"/>
              <a:gd name="connsiteY34" fmla="*/ 108177 h 396648"/>
              <a:gd name="connsiteX35" fmla="*/ 288472 w 396649"/>
              <a:gd name="connsiteY35" fmla="*/ 108177 h 396648"/>
              <a:gd name="connsiteX36" fmla="*/ 72118 w 396649"/>
              <a:gd name="connsiteY36" fmla="*/ 72118 h 396648"/>
              <a:gd name="connsiteX37" fmla="*/ 108177 w 396649"/>
              <a:gd name="connsiteY37" fmla="*/ 72118 h 396648"/>
              <a:gd name="connsiteX38" fmla="*/ 108177 w 396649"/>
              <a:gd name="connsiteY38" fmla="*/ 108177 h 396648"/>
              <a:gd name="connsiteX39" fmla="*/ 72118 w 396649"/>
              <a:gd name="connsiteY39" fmla="*/ 108177 h 396648"/>
              <a:gd name="connsiteX40" fmla="*/ 252413 w 396649"/>
              <a:gd name="connsiteY40" fmla="*/ 36059 h 396648"/>
              <a:gd name="connsiteX41" fmla="*/ 252413 w 396649"/>
              <a:gd name="connsiteY41" fmla="*/ 144236 h 396648"/>
              <a:gd name="connsiteX42" fmla="*/ 360590 w 396649"/>
              <a:gd name="connsiteY42" fmla="*/ 144236 h 396648"/>
              <a:gd name="connsiteX43" fmla="*/ 360590 w 396649"/>
              <a:gd name="connsiteY43" fmla="*/ 36059 h 396648"/>
              <a:gd name="connsiteX44" fmla="*/ 36059 w 396649"/>
              <a:gd name="connsiteY44" fmla="*/ 36059 h 396648"/>
              <a:gd name="connsiteX45" fmla="*/ 36059 w 396649"/>
              <a:gd name="connsiteY45" fmla="*/ 144236 h 396648"/>
              <a:gd name="connsiteX46" fmla="*/ 144236 w 396649"/>
              <a:gd name="connsiteY46" fmla="*/ 144236 h 396648"/>
              <a:gd name="connsiteX47" fmla="*/ 144236 w 396649"/>
              <a:gd name="connsiteY47" fmla="*/ 36059 h 396648"/>
              <a:gd name="connsiteX48" fmla="*/ 216354 w 396649"/>
              <a:gd name="connsiteY48" fmla="*/ 0 h 396648"/>
              <a:gd name="connsiteX49" fmla="*/ 396649 w 396649"/>
              <a:gd name="connsiteY49" fmla="*/ 0 h 396648"/>
              <a:gd name="connsiteX50" fmla="*/ 396649 w 396649"/>
              <a:gd name="connsiteY50" fmla="*/ 180295 h 396648"/>
              <a:gd name="connsiteX51" fmla="*/ 216354 w 396649"/>
              <a:gd name="connsiteY51" fmla="*/ 180295 h 396648"/>
              <a:gd name="connsiteX52" fmla="*/ 0 w 396649"/>
              <a:gd name="connsiteY52" fmla="*/ 0 h 396648"/>
              <a:gd name="connsiteX53" fmla="*/ 180295 w 396649"/>
              <a:gd name="connsiteY53" fmla="*/ 0 h 396648"/>
              <a:gd name="connsiteX54" fmla="*/ 180295 w 396649"/>
              <a:gd name="connsiteY54" fmla="*/ 180295 h 396648"/>
              <a:gd name="connsiteX55" fmla="*/ 0 w 396649"/>
              <a:gd name="connsiteY55" fmla="*/ 180295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96649" h="396648">
                <a:moveTo>
                  <a:pt x="360590" y="360589"/>
                </a:moveTo>
                <a:lnTo>
                  <a:pt x="396649" y="360589"/>
                </a:lnTo>
                <a:lnTo>
                  <a:pt x="396649" y="396648"/>
                </a:lnTo>
                <a:lnTo>
                  <a:pt x="360590" y="396648"/>
                </a:lnTo>
                <a:close/>
                <a:moveTo>
                  <a:pt x="288472" y="360589"/>
                </a:moveTo>
                <a:lnTo>
                  <a:pt x="324531" y="360589"/>
                </a:lnTo>
                <a:lnTo>
                  <a:pt x="324531" y="396648"/>
                </a:lnTo>
                <a:lnTo>
                  <a:pt x="288472" y="396648"/>
                </a:lnTo>
                <a:close/>
                <a:moveTo>
                  <a:pt x="72118" y="288471"/>
                </a:moveTo>
                <a:lnTo>
                  <a:pt x="108177" y="288471"/>
                </a:lnTo>
                <a:lnTo>
                  <a:pt x="108177" y="324530"/>
                </a:lnTo>
                <a:lnTo>
                  <a:pt x="72118" y="324530"/>
                </a:lnTo>
                <a:close/>
                <a:moveTo>
                  <a:pt x="36059" y="252412"/>
                </a:moveTo>
                <a:lnTo>
                  <a:pt x="36059" y="360308"/>
                </a:lnTo>
                <a:lnTo>
                  <a:pt x="144236" y="360308"/>
                </a:lnTo>
                <a:lnTo>
                  <a:pt x="144236" y="252412"/>
                </a:lnTo>
                <a:close/>
                <a:moveTo>
                  <a:pt x="216354" y="216354"/>
                </a:moveTo>
                <a:lnTo>
                  <a:pt x="324531" y="216354"/>
                </a:lnTo>
                <a:lnTo>
                  <a:pt x="324531" y="252412"/>
                </a:lnTo>
                <a:lnTo>
                  <a:pt x="360590" y="252412"/>
                </a:lnTo>
                <a:lnTo>
                  <a:pt x="360590" y="216354"/>
                </a:lnTo>
                <a:lnTo>
                  <a:pt x="396649" y="216354"/>
                </a:lnTo>
                <a:lnTo>
                  <a:pt x="396649" y="324530"/>
                </a:lnTo>
                <a:lnTo>
                  <a:pt x="288472" y="324530"/>
                </a:lnTo>
                <a:lnTo>
                  <a:pt x="288472" y="288471"/>
                </a:lnTo>
                <a:lnTo>
                  <a:pt x="252413" y="288471"/>
                </a:lnTo>
                <a:lnTo>
                  <a:pt x="252413" y="396648"/>
                </a:lnTo>
                <a:lnTo>
                  <a:pt x="216354" y="396648"/>
                </a:lnTo>
                <a:close/>
                <a:moveTo>
                  <a:pt x="0" y="216354"/>
                </a:moveTo>
                <a:lnTo>
                  <a:pt x="180295" y="216354"/>
                </a:lnTo>
                <a:lnTo>
                  <a:pt x="180295" y="396648"/>
                </a:lnTo>
                <a:lnTo>
                  <a:pt x="0" y="396648"/>
                </a:lnTo>
                <a:close/>
                <a:moveTo>
                  <a:pt x="288472" y="72118"/>
                </a:moveTo>
                <a:lnTo>
                  <a:pt x="324531" y="72118"/>
                </a:lnTo>
                <a:lnTo>
                  <a:pt x="324531" y="108177"/>
                </a:lnTo>
                <a:lnTo>
                  <a:pt x="288472" y="108177"/>
                </a:lnTo>
                <a:close/>
                <a:moveTo>
                  <a:pt x="72118" y="72118"/>
                </a:moveTo>
                <a:lnTo>
                  <a:pt x="108177" y="72118"/>
                </a:lnTo>
                <a:lnTo>
                  <a:pt x="108177" y="108177"/>
                </a:lnTo>
                <a:lnTo>
                  <a:pt x="72118" y="108177"/>
                </a:lnTo>
                <a:close/>
                <a:moveTo>
                  <a:pt x="252413" y="36059"/>
                </a:moveTo>
                <a:lnTo>
                  <a:pt x="252413" y="144236"/>
                </a:lnTo>
                <a:lnTo>
                  <a:pt x="360590" y="144236"/>
                </a:lnTo>
                <a:lnTo>
                  <a:pt x="360590" y="36059"/>
                </a:lnTo>
                <a:close/>
                <a:moveTo>
                  <a:pt x="36059" y="36059"/>
                </a:moveTo>
                <a:lnTo>
                  <a:pt x="36059" y="144236"/>
                </a:lnTo>
                <a:lnTo>
                  <a:pt x="144236" y="144236"/>
                </a:lnTo>
                <a:lnTo>
                  <a:pt x="144236" y="36059"/>
                </a:lnTo>
                <a:close/>
                <a:moveTo>
                  <a:pt x="216354" y="0"/>
                </a:moveTo>
                <a:lnTo>
                  <a:pt x="396649" y="0"/>
                </a:lnTo>
                <a:lnTo>
                  <a:pt x="396649" y="180295"/>
                </a:lnTo>
                <a:lnTo>
                  <a:pt x="216354" y="180295"/>
                </a:lnTo>
                <a:close/>
                <a:moveTo>
                  <a:pt x="0" y="0"/>
                </a:moveTo>
                <a:lnTo>
                  <a:pt x="180295" y="0"/>
                </a:lnTo>
                <a:lnTo>
                  <a:pt x="180295" y="180295"/>
                </a:lnTo>
                <a:lnTo>
                  <a:pt x="0" y="1802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0" name="Freeform 399"/>
          <p:cNvSpPr/>
          <p:nvPr/>
        </p:nvSpPr>
        <p:spPr>
          <a:xfrm>
            <a:off x="10159369" y="3487727"/>
            <a:ext cx="288471" cy="414467"/>
          </a:xfrm>
          <a:custGeom>
            <a:avLst/>
            <a:gdLst/>
            <a:ahLst/>
            <a:cxnLst/>
            <a:rect l="l" t="t" r="r" b="b"/>
            <a:pathLst>
              <a:path w="288471" h="414678">
                <a:moveTo>
                  <a:pt x="144235" y="0"/>
                </a:moveTo>
                <a:cubicBezTo>
                  <a:pt x="149118" y="0"/>
                  <a:pt x="153954" y="1597"/>
                  <a:pt x="158744" y="4790"/>
                </a:cubicBezTo>
                <a:cubicBezTo>
                  <a:pt x="163532" y="7982"/>
                  <a:pt x="166679" y="12396"/>
                  <a:pt x="168181" y="18030"/>
                </a:cubicBezTo>
                <a:cubicBezTo>
                  <a:pt x="173440" y="35496"/>
                  <a:pt x="181233" y="54418"/>
                  <a:pt x="191562" y="74795"/>
                </a:cubicBezTo>
                <a:cubicBezTo>
                  <a:pt x="201893" y="95172"/>
                  <a:pt x="211235" y="111887"/>
                  <a:pt x="219593" y="124939"/>
                </a:cubicBezTo>
                <a:cubicBezTo>
                  <a:pt x="227950" y="137992"/>
                  <a:pt x="237434" y="152171"/>
                  <a:pt x="248046" y="167477"/>
                </a:cubicBezTo>
                <a:cubicBezTo>
                  <a:pt x="258657" y="182784"/>
                  <a:pt x="264525" y="191282"/>
                  <a:pt x="265653" y="192972"/>
                </a:cubicBezTo>
                <a:cubicBezTo>
                  <a:pt x="280865" y="216824"/>
                  <a:pt x="288471" y="242647"/>
                  <a:pt x="288471" y="270442"/>
                </a:cubicBezTo>
                <a:cubicBezTo>
                  <a:pt x="288471" y="310257"/>
                  <a:pt x="274385" y="344250"/>
                  <a:pt x="246214" y="372422"/>
                </a:cubicBezTo>
                <a:cubicBezTo>
                  <a:pt x="218043" y="400593"/>
                  <a:pt x="184050" y="414678"/>
                  <a:pt x="144235" y="414678"/>
                </a:cubicBezTo>
                <a:cubicBezTo>
                  <a:pt x="104421" y="414678"/>
                  <a:pt x="70427" y="400593"/>
                  <a:pt x="42256" y="372422"/>
                </a:cubicBezTo>
                <a:cubicBezTo>
                  <a:pt x="14085" y="344250"/>
                  <a:pt x="0" y="310257"/>
                  <a:pt x="0" y="270442"/>
                </a:cubicBezTo>
                <a:cubicBezTo>
                  <a:pt x="0" y="243210"/>
                  <a:pt x="7606" y="217387"/>
                  <a:pt x="22818" y="192972"/>
                </a:cubicBezTo>
                <a:cubicBezTo>
                  <a:pt x="23945" y="191282"/>
                  <a:pt x="29814" y="182784"/>
                  <a:pt x="40425" y="167477"/>
                </a:cubicBezTo>
                <a:cubicBezTo>
                  <a:pt x="51037" y="152171"/>
                  <a:pt x="60520" y="137992"/>
                  <a:pt x="68878" y="124939"/>
                </a:cubicBezTo>
                <a:cubicBezTo>
                  <a:pt x="77236" y="111887"/>
                  <a:pt x="86578" y="95172"/>
                  <a:pt x="96908" y="74795"/>
                </a:cubicBezTo>
                <a:cubicBezTo>
                  <a:pt x="107238" y="54418"/>
                  <a:pt x="115031" y="35496"/>
                  <a:pt x="120290" y="18030"/>
                </a:cubicBezTo>
                <a:cubicBezTo>
                  <a:pt x="121980" y="12396"/>
                  <a:pt x="125172" y="7982"/>
                  <a:pt x="129868" y="4790"/>
                </a:cubicBezTo>
                <a:cubicBezTo>
                  <a:pt x="134564" y="1597"/>
                  <a:pt x="139353" y="0"/>
                  <a:pt x="144235" y="0"/>
                </a:cubicBezTo>
                <a:close/>
                <a:moveTo>
                  <a:pt x="108176" y="238891"/>
                </a:moveTo>
                <a:cubicBezTo>
                  <a:pt x="104984" y="238891"/>
                  <a:pt x="103012" y="240393"/>
                  <a:pt x="102260" y="243398"/>
                </a:cubicBezTo>
                <a:cubicBezTo>
                  <a:pt x="100945" y="247718"/>
                  <a:pt x="98973" y="252460"/>
                  <a:pt x="96344" y="257625"/>
                </a:cubicBezTo>
                <a:cubicBezTo>
                  <a:pt x="93716" y="262789"/>
                  <a:pt x="91367" y="266921"/>
                  <a:pt x="89302" y="270020"/>
                </a:cubicBezTo>
                <a:cubicBezTo>
                  <a:pt x="87236" y="273119"/>
                  <a:pt x="84842" y="276687"/>
                  <a:pt x="82118" y="280725"/>
                </a:cubicBezTo>
                <a:cubicBezTo>
                  <a:pt x="79394" y="284763"/>
                  <a:pt x="77940" y="286875"/>
                  <a:pt x="77751" y="287063"/>
                </a:cubicBezTo>
                <a:cubicBezTo>
                  <a:pt x="73996" y="293261"/>
                  <a:pt x="72117" y="299740"/>
                  <a:pt x="72117" y="306501"/>
                </a:cubicBezTo>
                <a:cubicBezTo>
                  <a:pt x="72117" y="316455"/>
                  <a:pt x="75639" y="324953"/>
                  <a:pt x="82681" y="331996"/>
                </a:cubicBezTo>
                <a:cubicBezTo>
                  <a:pt x="89725" y="339039"/>
                  <a:pt x="98223" y="342560"/>
                  <a:pt x="108176" y="342560"/>
                </a:cubicBezTo>
                <a:cubicBezTo>
                  <a:pt x="118130" y="342560"/>
                  <a:pt x="126629" y="339039"/>
                  <a:pt x="133671" y="331996"/>
                </a:cubicBezTo>
                <a:cubicBezTo>
                  <a:pt x="140714" y="324953"/>
                  <a:pt x="144235" y="316455"/>
                  <a:pt x="144235" y="306501"/>
                </a:cubicBezTo>
                <a:cubicBezTo>
                  <a:pt x="144235" y="299740"/>
                  <a:pt x="142357" y="293261"/>
                  <a:pt x="138601" y="287063"/>
                </a:cubicBezTo>
                <a:cubicBezTo>
                  <a:pt x="138413" y="286875"/>
                  <a:pt x="136958" y="284763"/>
                  <a:pt x="134235" y="280725"/>
                </a:cubicBezTo>
                <a:cubicBezTo>
                  <a:pt x="131511" y="276687"/>
                  <a:pt x="129116" y="273119"/>
                  <a:pt x="127051" y="270020"/>
                </a:cubicBezTo>
                <a:cubicBezTo>
                  <a:pt x="124986" y="266921"/>
                  <a:pt x="122637" y="262789"/>
                  <a:pt x="120008" y="257625"/>
                </a:cubicBezTo>
                <a:cubicBezTo>
                  <a:pt x="117379" y="252460"/>
                  <a:pt x="115407" y="247718"/>
                  <a:pt x="114092" y="243398"/>
                </a:cubicBezTo>
                <a:cubicBezTo>
                  <a:pt x="113341" y="240393"/>
                  <a:pt x="111369" y="238891"/>
                  <a:pt x="108176" y="23889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1" name="Freeform 400"/>
          <p:cNvSpPr/>
          <p:nvPr/>
        </p:nvSpPr>
        <p:spPr>
          <a:xfrm>
            <a:off x="9054469" y="3505751"/>
            <a:ext cx="288471" cy="432486"/>
          </a:xfrm>
          <a:custGeom>
            <a:avLst/>
            <a:gdLst/>
            <a:ahLst/>
            <a:cxnLst/>
            <a:rect l="l" t="t" r="r" b="b"/>
            <a:pathLst>
              <a:path w="288471" h="432707">
                <a:moveTo>
                  <a:pt x="144235" y="0"/>
                </a:moveTo>
                <a:cubicBezTo>
                  <a:pt x="184051" y="0"/>
                  <a:pt x="218043" y="14086"/>
                  <a:pt x="246214" y="42256"/>
                </a:cubicBezTo>
                <a:cubicBezTo>
                  <a:pt x="274385" y="70428"/>
                  <a:pt x="288471" y="104420"/>
                  <a:pt x="288471" y="144236"/>
                </a:cubicBezTo>
                <a:cubicBezTo>
                  <a:pt x="288471" y="164707"/>
                  <a:pt x="285372" y="181515"/>
                  <a:pt x="279175" y="194662"/>
                </a:cubicBezTo>
                <a:lnTo>
                  <a:pt x="176632" y="412706"/>
                </a:lnTo>
                <a:cubicBezTo>
                  <a:pt x="173628" y="418903"/>
                  <a:pt x="169167" y="423786"/>
                  <a:pt x="163251" y="427355"/>
                </a:cubicBezTo>
                <a:cubicBezTo>
                  <a:pt x="157335" y="430923"/>
                  <a:pt x="150996" y="432707"/>
                  <a:pt x="144235" y="432707"/>
                </a:cubicBezTo>
                <a:cubicBezTo>
                  <a:pt x="137475" y="432707"/>
                  <a:pt x="131136" y="430923"/>
                  <a:pt x="125220" y="427355"/>
                </a:cubicBezTo>
                <a:cubicBezTo>
                  <a:pt x="119304" y="423786"/>
                  <a:pt x="114938" y="418903"/>
                  <a:pt x="112120" y="412706"/>
                </a:cubicBezTo>
                <a:lnTo>
                  <a:pt x="9297" y="194662"/>
                </a:lnTo>
                <a:cubicBezTo>
                  <a:pt x="3099" y="181515"/>
                  <a:pt x="0" y="164707"/>
                  <a:pt x="0" y="144236"/>
                </a:cubicBezTo>
                <a:cubicBezTo>
                  <a:pt x="0" y="104420"/>
                  <a:pt x="14085" y="70428"/>
                  <a:pt x="42256" y="42256"/>
                </a:cubicBezTo>
                <a:cubicBezTo>
                  <a:pt x="70427" y="14086"/>
                  <a:pt x="104421" y="0"/>
                  <a:pt x="144235" y="0"/>
                </a:cubicBezTo>
                <a:close/>
                <a:moveTo>
                  <a:pt x="144235" y="72118"/>
                </a:moveTo>
                <a:cubicBezTo>
                  <a:pt x="124328" y="72118"/>
                  <a:pt x="107331" y="79161"/>
                  <a:pt x="93246" y="93246"/>
                </a:cubicBezTo>
                <a:cubicBezTo>
                  <a:pt x="79160" y="107332"/>
                  <a:pt x="72117" y="124328"/>
                  <a:pt x="72117" y="144236"/>
                </a:cubicBezTo>
                <a:cubicBezTo>
                  <a:pt x="72117" y="164143"/>
                  <a:pt x="79160" y="181140"/>
                  <a:pt x="93246" y="195225"/>
                </a:cubicBezTo>
                <a:cubicBezTo>
                  <a:pt x="107331" y="209311"/>
                  <a:pt x="124328" y="216353"/>
                  <a:pt x="144235" y="216353"/>
                </a:cubicBezTo>
                <a:cubicBezTo>
                  <a:pt x="164143" y="216353"/>
                  <a:pt x="181139" y="209311"/>
                  <a:pt x="195225" y="195225"/>
                </a:cubicBezTo>
                <a:cubicBezTo>
                  <a:pt x="209310" y="181140"/>
                  <a:pt x="216353" y="164143"/>
                  <a:pt x="216353" y="144236"/>
                </a:cubicBezTo>
                <a:cubicBezTo>
                  <a:pt x="216353" y="124328"/>
                  <a:pt x="209310" y="107332"/>
                  <a:pt x="195225" y="93246"/>
                </a:cubicBezTo>
                <a:cubicBezTo>
                  <a:pt x="181139" y="79161"/>
                  <a:pt x="164143" y="72118"/>
                  <a:pt x="144235"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2" name="Freeform 401"/>
          <p:cNvSpPr/>
          <p:nvPr/>
        </p:nvSpPr>
        <p:spPr>
          <a:xfrm>
            <a:off x="9540244" y="3505751"/>
            <a:ext cx="432707" cy="432486"/>
          </a:xfrm>
          <a:custGeom>
            <a:avLst/>
            <a:gdLst/>
            <a:ahLst/>
            <a:cxnLst/>
            <a:rect l="l" t="t" r="r" b="b"/>
            <a:pathLst>
              <a:path w="432707" h="432707">
                <a:moveTo>
                  <a:pt x="216353" y="0"/>
                </a:moveTo>
                <a:cubicBezTo>
                  <a:pt x="255605" y="0"/>
                  <a:pt x="291805" y="9672"/>
                  <a:pt x="324953" y="29016"/>
                </a:cubicBezTo>
                <a:cubicBezTo>
                  <a:pt x="358101" y="48360"/>
                  <a:pt x="384347" y="74606"/>
                  <a:pt x="403691" y="107754"/>
                </a:cubicBezTo>
                <a:cubicBezTo>
                  <a:pt x="423035" y="140902"/>
                  <a:pt x="432707" y="177102"/>
                  <a:pt x="432707" y="216353"/>
                </a:cubicBezTo>
                <a:cubicBezTo>
                  <a:pt x="432707" y="255605"/>
                  <a:pt x="423035" y="291805"/>
                  <a:pt x="403691"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moveTo>
                  <a:pt x="216353" y="63103"/>
                </a:moveTo>
                <a:cubicBezTo>
                  <a:pt x="188558" y="63103"/>
                  <a:pt x="162922" y="69958"/>
                  <a:pt x="139446" y="83668"/>
                </a:cubicBezTo>
                <a:cubicBezTo>
                  <a:pt x="115971" y="97378"/>
                  <a:pt x="97378" y="115971"/>
                  <a:pt x="83668" y="139447"/>
                </a:cubicBezTo>
                <a:cubicBezTo>
                  <a:pt x="69958" y="162922"/>
                  <a:pt x="63103" y="188558"/>
                  <a:pt x="63103" y="216353"/>
                </a:cubicBezTo>
                <a:cubicBezTo>
                  <a:pt x="63103" y="244149"/>
                  <a:pt x="69958" y="269785"/>
                  <a:pt x="83668" y="293260"/>
                </a:cubicBezTo>
                <a:cubicBezTo>
                  <a:pt x="97378" y="316736"/>
                  <a:pt x="115971" y="335329"/>
                  <a:pt x="139446" y="349039"/>
                </a:cubicBezTo>
                <a:cubicBezTo>
                  <a:pt x="162922" y="362749"/>
                  <a:pt x="188558" y="369604"/>
                  <a:pt x="216353" y="369604"/>
                </a:cubicBezTo>
                <a:lnTo>
                  <a:pt x="216353" y="6310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3" name="Freeform 402"/>
          <p:cNvSpPr/>
          <p:nvPr/>
        </p:nvSpPr>
        <p:spPr>
          <a:xfrm>
            <a:off x="824866" y="3505749"/>
            <a:ext cx="503920" cy="432580"/>
          </a:xfrm>
          <a:custGeom>
            <a:avLst/>
            <a:gdLst>
              <a:gd name="connsiteX0" fmla="*/ 450735 w 503920"/>
              <a:gd name="connsiteY0" fmla="*/ 1409 h 432801"/>
              <a:gd name="connsiteX1" fmla="*/ 464539 w 503920"/>
              <a:gd name="connsiteY1" fmla="*/ 8733 h 432801"/>
              <a:gd name="connsiteX2" fmla="*/ 500035 w 503920"/>
              <a:gd name="connsiteY2" fmla="*/ 54370 h 432801"/>
              <a:gd name="connsiteX3" fmla="*/ 503134 w 503920"/>
              <a:gd name="connsiteY3" fmla="*/ 66906 h 432801"/>
              <a:gd name="connsiteX4" fmla="*/ 491302 w 503920"/>
              <a:gd name="connsiteY4" fmla="*/ 72118 h 432801"/>
              <a:gd name="connsiteX5" fmla="*/ 468765 w 503920"/>
              <a:gd name="connsiteY5" fmla="*/ 72118 h 432801"/>
              <a:gd name="connsiteX6" fmla="*/ 468765 w 503920"/>
              <a:gd name="connsiteY6" fmla="*/ 360589 h 432801"/>
              <a:gd name="connsiteX7" fmla="*/ 491302 w 503920"/>
              <a:gd name="connsiteY7" fmla="*/ 360589 h 432801"/>
              <a:gd name="connsiteX8" fmla="*/ 503134 w 503920"/>
              <a:gd name="connsiteY8" fmla="*/ 365801 h 432801"/>
              <a:gd name="connsiteX9" fmla="*/ 500035 w 503920"/>
              <a:gd name="connsiteY9" fmla="*/ 378337 h 432801"/>
              <a:gd name="connsiteX10" fmla="*/ 464539 w 503920"/>
              <a:gd name="connsiteY10" fmla="*/ 423974 h 432801"/>
              <a:gd name="connsiteX11" fmla="*/ 450735 w 503920"/>
              <a:gd name="connsiteY11" fmla="*/ 431299 h 432801"/>
              <a:gd name="connsiteX12" fmla="*/ 436932 w 503920"/>
              <a:gd name="connsiteY12" fmla="*/ 423974 h 432801"/>
              <a:gd name="connsiteX13" fmla="*/ 401436 w 503920"/>
              <a:gd name="connsiteY13" fmla="*/ 378337 h 432801"/>
              <a:gd name="connsiteX14" fmla="*/ 398337 w 503920"/>
              <a:gd name="connsiteY14" fmla="*/ 365801 h 432801"/>
              <a:gd name="connsiteX15" fmla="*/ 410169 w 503920"/>
              <a:gd name="connsiteY15" fmla="*/ 360589 h 432801"/>
              <a:gd name="connsiteX16" fmla="*/ 432706 w 503920"/>
              <a:gd name="connsiteY16" fmla="*/ 360589 h 432801"/>
              <a:gd name="connsiteX17" fmla="*/ 432706 w 503920"/>
              <a:gd name="connsiteY17" fmla="*/ 72118 h 432801"/>
              <a:gd name="connsiteX18" fmla="*/ 410169 w 503920"/>
              <a:gd name="connsiteY18" fmla="*/ 72118 h 432801"/>
              <a:gd name="connsiteX19" fmla="*/ 398337 w 503920"/>
              <a:gd name="connsiteY19" fmla="*/ 66906 h 432801"/>
              <a:gd name="connsiteX20" fmla="*/ 401436 w 503920"/>
              <a:gd name="connsiteY20" fmla="*/ 54370 h 432801"/>
              <a:gd name="connsiteX21" fmla="*/ 436932 w 503920"/>
              <a:gd name="connsiteY21" fmla="*/ 8733 h 432801"/>
              <a:gd name="connsiteX22" fmla="*/ 450735 w 503920"/>
              <a:gd name="connsiteY22" fmla="*/ 1409 h 432801"/>
              <a:gd name="connsiteX23" fmla="*/ 352138 w 503920"/>
              <a:gd name="connsiteY23" fmla="*/ 0 h 432801"/>
              <a:gd name="connsiteX24" fmla="*/ 356082 w 503920"/>
              <a:gd name="connsiteY24" fmla="*/ 141 h 432801"/>
              <a:gd name="connsiteX25" fmla="*/ 360026 w 503920"/>
              <a:gd name="connsiteY25" fmla="*/ 282 h 432801"/>
              <a:gd name="connsiteX26" fmla="*/ 360589 w 503920"/>
              <a:gd name="connsiteY26" fmla="*/ 94936 h 432801"/>
              <a:gd name="connsiteX27" fmla="*/ 359180 w 503920"/>
              <a:gd name="connsiteY27" fmla="*/ 125643 h 432801"/>
              <a:gd name="connsiteX28" fmla="*/ 340024 w 503920"/>
              <a:gd name="connsiteY28" fmla="*/ 130714 h 432801"/>
              <a:gd name="connsiteX29" fmla="*/ 324812 w 503920"/>
              <a:gd name="connsiteY29" fmla="*/ 94655 h 432801"/>
              <a:gd name="connsiteX30" fmla="*/ 321713 w 503920"/>
              <a:gd name="connsiteY30" fmla="*/ 81133 h 432801"/>
              <a:gd name="connsiteX31" fmla="*/ 317628 w 503920"/>
              <a:gd name="connsiteY31" fmla="*/ 60427 h 432801"/>
              <a:gd name="connsiteX32" fmla="*/ 315515 w 503920"/>
              <a:gd name="connsiteY32" fmla="*/ 50426 h 432801"/>
              <a:gd name="connsiteX33" fmla="*/ 312135 w 503920"/>
              <a:gd name="connsiteY33" fmla="*/ 46905 h 432801"/>
              <a:gd name="connsiteX34" fmla="*/ 307768 w 503920"/>
              <a:gd name="connsiteY34" fmla="*/ 45214 h 432801"/>
              <a:gd name="connsiteX35" fmla="*/ 304106 w 503920"/>
              <a:gd name="connsiteY35" fmla="*/ 44510 h 432801"/>
              <a:gd name="connsiteX36" fmla="*/ 299035 w 503920"/>
              <a:gd name="connsiteY36" fmla="*/ 44369 h 432801"/>
              <a:gd name="connsiteX37" fmla="*/ 294387 w 503920"/>
              <a:gd name="connsiteY37" fmla="*/ 44510 h 432801"/>
              <a:gd name="connsiteX38" fmla="*/ 275653 w 503920"/>
              <a:gd name="connsiteY38" fmla="*/ 44369 h 432801"/>
              <a:gd name="connsiteX39" fmla="*/ 254666 w 503920"/>
              <a:gd name="connsiteY39" fmla="*/ 44228 h 432801"/>
              <a:gd name="connsiteX40" fmla="*/ 236636 w 503920"/>
              <a:gd name="connsiteY40" fmla="*/ 44792 h 432801"/>
              <a:gd name="connsiteX41" fmla="*/ 216635 w 503920"/>
              <a:gd name="connsiteY41" fmla="*/ 46482 h 432801"/>
              <a:gd name="connsiteX42" fmla="*/ 214381 w 503920"/>
              <a:gd name="connsiteY42" fmla="*/ 84795 h 432801"/>
              <a:gd name="connsiteX43" fmla="*/ 214945 w 503920"/>
              <a:gd name="connsiteY43" fmla="*/ 194098 h 432801"/>
              <a:gd name="connsiteX44" fmla="*/ 215508 w 503920"/>
              <a:gd name="connsiteY44" fmla="*/ 322277 h 432801"/>
              <a:gd name="connsiteX45" fmla="*/ 214804 w 503920"/>
              <a:gd name="connsiteY45" fmla="*/ 342419 h 432801"/>
              <a:gd name="connsiteX46" fmla="*/ 214804 w 503920"/>
              <a:gd name="connsiteY46" fmla="*/ 368195 h 432801"/>
              <a:gd name="connsiteX47" fmla="*/ 218325 w 503920"/>
              <a:gd name="connsiteY47" fmla="*/ 387633 h 432801"/>
              <a:gd name="connsiteX48" fmla="*/ 253257 w 503920"/>
              <a:gd name="connsiteY48" fmla="*/ 399606 h 432801"/>
              <a:gd name="connsiteX49" fmla="*/ 287063 w 503920"/>
              <a:gd name="connsiteY49" fmla="*/ 410170 h 432801"/>
              <a:gd name="connsiteX50" fmla="*/ 288471 w 503920"/>
              <a:gd name="connsiteY50" fmla="*/ 424256 h 432801"/>
              <a:gd name="connsiteX51" fmla="*/ 287626 w 503920"/>
              <a:gd name="connsiteY51" fmla="*/ 432425 h 432801"/>
              <a:gd name="connsiteX52" fmla="*/ 278048 w 503920"/>
              <a:gd name="connsiteY52" fmla="*/ 432707 h 432801"/>
              <a:gd name="connsiteX53" fmla="*/ 216635 w 503920"/>
              <a:gd name="connsiteY53" fmla="*/ 430453 h 432801"/>
              <a:gd name="connsiteX54" fmla="*/ 158321 w 503920"/>
              <a:gd name="connsiteY54" fmla="*/ 427636 h 432801"/>
              <a:gd name="connsiteX55" fmla="*/ 115783 w 503920"/>
              <a:gd name="connsiteY55" fmla="*/ 430172 h 432801"/>
              <a:gd name="connsiteX56" fmla="*/ 72963 w 503920"/>
              <a:gd name="connsiteY56" fmla="*/ 432707 h 432801"/>
              <a:gd name="connsiteX57" fmla="*/ 72118 w 503920"/>
              <a:gd name="connsiteY57" fmla="*/ 418058 h 432801"/>
              <a:gd name="connsiteX58" fmla="*/ 72118 w 503920"/>
              <a:gd name="connsiteY58" fmla="*/ 415523 h 432801"/>
              <a:gd name="connsiteX59" fmla="*/ 89443 w 503920"/>
              <a:gd name="connsiteY59" fmla="*/ 403409 h 432801"/>
              <a:gd name="connsiteX60" fmla="*/ 117191 w 503920"/>
              <a:gd name="connsiteY60" fmla="*/ 395240 h 432801"/>
              <a:gd name="connsiteX61" fmla="*/ 139165 w 503920"/>
              <a:gd name="connsiteY61" fmla="*/ 387633 h 432801"/>
              <a:gd name="connsiteX62" fmla="*/ 144517 w 503920"/>
              <a:gd name="connsiteY62" fmla="*/ 279738 h 432801"/>
              <a:gd name="connsiteX63" fmla="*/ 143672 w 503920"/>
              <a:gd name="connsiteY63" fmla="*/ 194380 h 432801"/>
              <a:gd name="connsiteX64" fmla="*/ 142827 w 503920"/>
              <a:gd name="connsiteY64" fmla="*/ 109022 h 432801"/>
              <a:gd name="connsiteX65" fmla="*/ 142827 w 503920"/>
              <a:gd name="connsiteY65" fmla="*/ 76062 h 432801"/>
              <a:gd name="connsiteX66" fmla="*/ 142968 w 503920"/>
              <a:gd name="connsiteY66" fmla="*/ 71695 h 432801"/>
              <a:gd name="connsiteX67" fmla="*/ 143109 w 503920"/>
              <a:gd name="connsiteY67" fmla="*/ 64652 h 432801"/>
              <a:gd name="connsiteX68" fmla="*/ 142827 w 503920"/>
              <a:gd name="connsiteY68" fmla="*/ 57469 h 432801"/>
              <a:gd name="connsiteX69" fmla="*/ 141982 w 503920"/>
              <a:gd name="connsiteY69" fmla="*/ 50708 h 432801"/>
              <a:gd name="connsiteX70" fmla="*/ 140573 w 503920"/>
              <a:gd name="connsiteY70" fmla="*/ 46764 h 432801"/>
              <a:gd name="connsiteX71" fmla="*/ 94936 w 503920"/>
              <a:gd name="connsiteY71" fmla="*/ 43383 h 432801"/>
              <a:gd name="connsiteX72" fmla="*/ 68737 w 503920"/>
              <a:gd name="connsiteY72" fmla="*/ 46764 h 432801"/>
              <a:gd name="connsiteX73" fmla="*/ 46200 w 503920"/>
              <a:gd name="connsiteY73" fmla="*/ 54088 h 432801"/>
              <a:gd name="connsiteX74" fmla="*/ 36622 w 503920"/>
              <a:gd name="connsiteY74" fmla="*/ 74512 h 432801"/>
              <a:gd name="connsiteX75" fmla="*/ 27748 w 503920"/>
              <a:gd name="connsiteY75" fmla="*/ 105782 h 432801"/>
              <a:gd name="connsiteX76" fmla="*/ 15775 w 503920"/>
              <a:gd name="connsiteY76" fmla="*/ 120854 h 432801"/>
              <a:gd name="connsiteX77" fmla="*/ 0 w 503920"/>
              <a:gd name="connsiteY77" fmla="*/ 108458 h 432801"/>
              <a:gd name="connsiteX78" fmla="*/ 0 w 503920"/>
              <a:gd name="connsiteY78" fmla="*/ 563 h 432801"/>
              <a:gd name="connsiteX79" fmla="*/ 22818 w 503920"/>
              <a:gd name="connsiteY79" fmla="*/ 282 h 432801"/>
              <a:gd name="connsiteX80" fmla="*/ 38031 w 503920"/>
              <a:gd name="connsiteY80" fmla="*/ 7888 h 432801"/>
              <a:gd name="connsiteX81" fmla="*/ 97472 w 503920"/>
              <a:gd name="connsiteY81" fmla="*/ 9296 h 432801"/>
              <a:gd name="connsiteX82" fmla="*/ 134657 w 503920"/>
              <a:gd name="connsiteY82" fmla="*/ 8733 h 432801"/>
              <a:gd name="connsiteX83" fmla="*/ 171843 w 503920"/>
              <a:gd name="connsiteY83" fmla="*/ 8170 h 432801"/>
              <a:gd name="connsiteX84" fmla="*/ 202127 w 503920"/>
              <a:gd name="connsiteY84" fmla="*/ 8310 h 432801"/>
              <a:gd name="connsiteX85" fmla="*/ 232411 w 503920"/>
              <a:gd name="connsiteY85" fmla="*/ 8451 h 432801"/>
              <a:gd name="connsiteX86" fmla="*/ 314952 w 503920"/>
              <a:gd name="connsiteY86" fmla="*/ 8451 h 432801"/>
              <a:gd name="connsiteX87" fmla="*/ 320868 w 503920"/>
              <a:gd name="connsiteY87" fmla="*/ 8592 h 432801"/>
              <a:gd name="connsiteX88" fmla="*/ 326643 w 503920"/>
              <a:gd name="connsiteY88" fmla="*/ 8592 h 432801"/>
              <a:gd name="connsiteX89" fmla="*/ 331150 w 503920"/>
              <a:gd name="connsiteY89" fmla="*/ 7747 h 432801"/>
              <a:gd name="connsiteX90" fmla="*/ 336080 w 503920"/>
              <a:gd name="connsiteY90" fmla="*/ 5212 h 432801"/>
              <a:gd name="connsiteX91" fmla="*/ 340306 w 503920"/>
              <a:gd name="connsiteY91" fmla="*/ 282 h 432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503920" h="432801">
                <a:moveTo>
                  <a:pt x="450735" y="1409"/>
                </a:moveTo>
                <a:cubicBezTo>
                  <a:pt x="456182" y="1409"/>
                  <a:pt x="460783" y="3850"/>
                  <a:pt x="464539" y="8733"/>
                </a:cubicBezTo>
                <a:lnTo>
                  <a:pt x="500035" y="54370"/>
                </a:lnTo>
                <a:cubicBezTo>
                  <a:pt x="503791" y="59253"/>
                  <a:pt x="504824" y="63432"/>
                  <a:pt x="503134" y="66906"/>
                </a:cubicBezTo>
                <a:cubicBezTo>
                  <a:pt x="501443" y="70381"/>
                  <a:pt x="497499" y="72118"/>
                  <a:pt x="491302" y="72118"/>
                </a:cubicBezTo>
                <a:lnTo>
                  <a:pt x="468765" y="72118"/>
                </a:lnTo>
                <a:lnTo>
                  <a:pt x="468765" y="360589"/>
                </a:lnTo>
                <a:lnTo>
                  <a:pt x="491302" y="360589"/>
                </a:lnTo>
                <a:cubicBezTo>
                  <a:pt x="497499" y="360589"/>
                  <a:pt x="501443" y="362326"/>
                  <a:pt x="503134" y="365801"/>
                </a:cubicBezTo>
                <a:cubicBezTo>
                  <a:pt x="504824" y="369275"/>
                  <a:pt x="503791" y="373454"/>
                  <a:pt x="500035" y="378337"/>
                </a:cubicBezTo>
                <a:lnTo>
                  <a:pt x="464539" y="423974"/>
                </a:lnTo>
                <a:cubicBezTo>
                  <a:pt x="460783" y="428857"/>
                  <a:pt x="456182" y="431299"/>
                  <a:pt x="450735" y="431299"/>
                </a:cubicBezTo>
                <a:cubicBezTo>
                  <a:pt x="445289" y="431299"/>
                  <a:pt x="440688" y="428857"/>
                  <a:pt x="436932" y="423974"/>
                </a:cubicBezTo>
                <a:lnTo>
                  <a:pt x="401436" y="378337"/>
                </a:lnTo>
                <a:cubicBezTo>
                  <a:pt x="397680" y="373454"/>
                  <a:pt x="396647" y="369275"/>
                  <a:pt x="398337" y="365801"/>
                </a:cubicBezTo>
                <a:cubicBezTo>
                  <a:pt x="400028" y="362326"/>
                  <a:pt x="403971" y="360589"/>
                  <a:pt x="410169" y="360589"/>
                </a:cubicBezTo>
                <a:lnTo>
                  <a:pt x="432706" y="360589"/>
                </a:lnTo>
                <a:lnTo>
                  <a:pt x="432706" y="72118"/>
                </a:lnTo>
                <a:lnTo>
                  <a:pt x="410169" y="72118"/>
                </a:lnTo>
                <a:cubicBezTo>
                  <a:pt x="403971" y="72118"/>
                  <a:pt x="400028" y="70381"/>
                  <a:pt x="398337" y="66906"/>
                </a:cubicBezTo>
                <a:cubicBezTo>
                  <a:pt x="396647" y="63432"/>
                  <a:pt x="397680" y="59253"/>
                  <a:pt x="401436" y="54370"/>
                </a:cubicBezTo>
                <a:lnTo>
                  <a:pt x="436932" y="8733"/>
                </a:lnTo>
                <a:cubicBezTo>
                  <a:pt x="440688" y="3850"/>
                  <a:pt x="445289" y="1409"/>
                  <a:pt x="450735" y="1409"/>
                </a:cubicBezTo>
                <a:close/>
                <a:moveTo>
                  <a:pt x="352138" y="0"/>
                </a:moveTo>
                <a:cubicBezTo>
                  <a:pt x="352889" y="0"/>
                  <a:pt x="354204" y="47"/>
                  <a:pt x="356082" y="141"/>
                </a:cubicBezTo>
                <a:cubicBezTo>
                  <a:pt x="357960" y="235"/>
                  <a:pt x="359275" y="282"/>
                  <a:pt x="360026" y="282"/>
                </a:cubicBezTo>
                <a:cubicBezTo>
                  <a:pt x="360401" y="21316"/>
                  <a:pt x="360589" y="52868"/>
                  <a:pt x="360589" y="94936"/>
                </a:cubicBezTo>
                <a:cubicBezTo>
                  <a:pt x="360589" y="109961"/>
                  <a:pt x="360120" y="120196"/>
                  <a:pt x="359180" y="125643"/>
                </a:cubicBezTo>
                <a:cubicBezTo>
                  <a:pt x="351856" y="128272"/>
                  <a:pt x="345471" y="129962"/>
                  <a:pt x="340024" y="130714"/>
                </a:cubicBezTo>
                <a:cubicBezTo>
                  <a:pt x="335329" y="122450"/>
                  <a:pt x="330258" y="110430"/>
                  <a:pt x="324812" y="94655"/>
                </a:cubicBezTo>
                <a:cubicBezTo>
                  <a:pt x="324248" y="92964"/>
                  <a:pt x="323216" y="88457"/>
                  <a:pt x="321713" y="81133"/>
                </a:cubicBezTo>
                <a:cubicBezTo>
                  <a:pt x="320211" y="73808"/>
                  <a:pt x="318849" y="66906"/>
                  <a:pt x="317628" y="60427"/>
                </a:cubicBezTo>
                <a:cubicBezTo>
                  <a:pt x="316408" y="53947"/>
                  <a:pt x="315703" y="50614"/>
                  <a:pt x="315515" y="50426"/>
                </a:cubicBezTo>
                <a:cubicBezTo>
                  <a:pt x="314389" y="48924"/>
                  <a:pt x="313262" y="47750"/>
                  <a:pt x="312135" y="46905"/>
                </a:cubicBezTo>
                <a:cubicBezTo>
                  <a:pt x="311008" y="46060"/>
                  <a:pt x="309553" y="45496"/>
                  <a:pt x="307768" y="45214"/>
                </a:cubicBezTo>
                <a:cubicBezTo>
                  <a:pt x="305984" y="44933"/>
                  <a:pt x="304764" y="44698"/>
                  <a:pt x="304106" y="44510"/>
                </a:cubicBezTo>
                <a:cubicBezTo>
                  <a:pt x="303449" y="44322"/>
                  <a:pt x="301759" y="44275"/>
                  <a:pt x="299035" y="44369"/>
                </a:cubicBezTo>
                <a:cubicBezTo>
                  <a:pt x="296312" y="44463"/>
                  <a:pt x="294763" y="44510"/>
                  <a:pt x="294387" y="44510"/>
                </a:cubicBezTo>
                <a:cubicBezTo>
                  <a:pt x="291194" y="44510"/>
                  <a:pt x="284950" y="44463"/>
                  <a:pt x="275653" y="44369"/>
                </a:cubicBezTo>
                <a:cubicBezTo>
                  <a:pt x="266357" y="44275"/>
                  <a:pt x="259361" y="44228"/>
                  <a:pt x="254666" y="44228"/>
                </a:cubicBezTo>
                <a:cubicBezTo>
                  <a:pt x="249971" y="44228"/>
                  <a:pt x="243961" y="44416"/>
                  <a:pt x="236636" y="44792"/>
                </a:cubicBezTo>
                <a:cubicBezTo>
                  <a:pt x="229312" y="45167"/>
                  <a:pt x="222645" y="45731"/>
                  <a:pt x="216635" y="46482"/>
                </a:cubicBezTo>
                <a:cubicBezTo>
                  <a:pt x="214945" y="61695"/>
                  <a:pt x="214194" y="74465"/>
                  <a:pt x="214381" y="84795"/>
                </a:cubicBezTo>
                <a:cubicBezTo>
                  <a:pt x="214381" y="102449"/>
                  <a:pt x="214569" y="138883"/>
                  <a:pt x="214945" y="194098"/>
                </a:cubicBezTo>
                <a:cubicBezTo>
                  <a:pt x="215320" y="249314"/>
                  <a:pt x="215508" y="292040"/>
                  <a:pt x="215508" y="322277"/>
                </a:cubicBezTo>
                <a:cubicBezTo>
                  <a:pt x="215508" y="325281"/>
                  <a:pt x="215274" y="331996"/>
                  <a:pt x="214804" y="342419"/>
                </a:cubicBezTo>
                <a:cubicBezTo>
                  <a:pt x="214334" y="352842"/>
                  <a:pt x="214334" y="361434"/>
                  <a:pt x="214804" y="368195"/>
                </a:cubicBezTo>
                <a:cubicBezTo>
                  <a:pt x="215274" y="374956"/>
                  <a:pt x="216447" y="381436"/>
                  <a:pt x="218325" y="387633"/>
                </a:cubicBezTo>
                <a:cubicBezTo>
                  <a:pt x="225838" y="391577"/>
                  <a:pt x="237482" y="395568"/>
                  <a:pt x="253257" y="399606"/>
                </a:cubicBezTo>
                <a:cubicBezTo>
                  <a:pt x="269033" y="403644"/>
                  <a:pt x="280302" y="407165"/>
                  <a:pt x="287063" y="410170"/>
                </a:cubicBezTo>
                <a:cubicBezTo>
                  <a:pt x="288002" y="417682"/>
                  <a:pt x="288471" y="422378"/>
                  <a:pt x="288471" y="424256"/>
                </a:cubicBezTo>
                <a:cubicBezTo>
                  <a:pt x="288471" y="426885"/>
                  <a:pt x="288189" y="429608"/>
                  <a:pt x="287626" y="432425"/>
                </a:cubicBezTo>
                <a:lnTo>
                  <a:pt x="278048" y="432707"/>
                </a:lnTo>
                <a:cubicBezTo>
                  <a:pt x="263775" y="433083"/>
                  <a:pt x="243304" y="432331"/>
                  <a:pt x="216635" y="430453"/>
                </a:cubicBezTo>
                <a:cubicBezTo>
                  <a:pt x="189966" y="428575"/>
                  <a:pt x="170529" y="427636"/>
                  <a:pt x="158321" y="427636"/>
                </a:cubicBezTo>
                <a:cubicBezTo>
                  <a:pt x="148931" y="427636"/>
                  <a:pt x="134751" y="428481"/>
                  <a:pt x="115783" y="430172"/>
                </a:cubicBezTo>
                <a:cubicBezTo>
                  <a:pt x="96814" y="431862"/>
                  <a:pt x="82541" y="432707"/>
                  <a:pt x="72963" y="432707"/>
                </a:cubicBezTo>
                <a:cubicBezTo>
                  <a:pt x="72399" y="423129"/>
                  <a:pt x="72118" y="418246"/>
                  <a:pt x="72118" y="418058"/>
                </a:cubicBezTo>
                <a:lnTo>
                  <a:pt x="72118" y="415523"/>
                </a:lnTo>
                <a:cubicBezTo>
                  <a:pt x="75310" y="410452"/>
                  <a:pt x="81085" y="406414"/>
                  <a:pt x="89443" y="403409"/>
                </a:cubicBezTo>
                <a:cubicBezTo>
                  <a:pt x="97800" y="400404"/>
                  <a:pt x="107050" y="397681"/>
                  <a:pt x="117191" y="395240"/>
                </a:cubicBezTo>
                <a:cubicBezTo>
                  <a:pt x="127333" y="392798"/>
                  <a:pt x="134657" y="390263"/>
                  <a:pt x="139165" y="387633"/>
                </a:cubicBezTo>
                <a:cubicBezTo>
                  <a:pt x="142733" y="379746"/>
                  <a:pt x="144517" y="343780"/>
                  <a:pt x="144517" y="279738"/>
                </a:cubicBezTo>
                <a:cubicBezTo>
                  <a:pt x="144517" y="260770"/>
                  <a:pt x="144236" y="232317"/>
                  <a:pt x="143672" y="194380"/>
                </a:cubicBezTo>
                <a:cubicBezTo>
                  <a:pt x="143109" y="156443"/>
                  <a:pt x="142827" y="127990"/>
                  <a:pt x="142827" y="109022"/>
                </a:cubicBezTo>
                <a:lnTo>
                  <a:pt x="142827" y="76062"/>
                </a:lnTo>
                <a:cubicBezTo>
                  <a:pt x="142827" y="75686"/>
                  <a:pt x="142874" y="74231"/>
                  <a:pt x="142968" y="71695"/>
                </a:cubicBezTo>
                <a:cubicBezTo>
                  <a:pt x="143062" y="69160"/>
                  <a:pt x="143109" y="66812"/>
                  <a:pt x="143109" y="64652"/>
                </a:cubicBezTo>
                <a:cubicBezTo>
                  <a:pt x="143109" y="62493"/>
                  <a:pt x="143015" y="60098"/>
                  <a:pt x="142827" y="57469"/>
                </a:cubicBezTo>
                <a:cubicBezTo>
                  <a:pt x="142639" y="54840"/>
                  <a:pt x="142357" y="52586"/>
                  <a:pt x="141982" y="50708"/>
                </a:cubicBezTo>
                <a:cubicBezTo>
                  <a:pt x="141606" y="48830"/>
                  <a:pt x="141137" y="47515"/>
                  <a:pt x="140573" y="46764"/>
                </a:cubicBezTo>
                <a:cubicBezTo>
                  <a:pt x="138507" y="44510"/>
                  <a:pt x="123295" y="43383"/>
                  <a:pt x="94936" y="43383"/>
                </a:cubicBezTo>
                <a:cubicBezTo>
                  <a:pt x="88739" y="43383"/>
                  <a:pt x="80006" y="44510"/>
                  <a:pt x="68737" y="46764"/>
                </a:cubicBezTo>
                <a:cubicBezTo>
                  <a:pt x="57469" y="49018"/>
                  <a:pt x="49956" y="51459"/>
                  <a:pt x="46200" y="54088"/>
                </a:cubicBezTo>
                <a:cubicBezTo>
                  <a:pt x="42632" y="56530"/>
                  <a:pt x="39439" y="63338"/>
                  <a:pt x="36622" y="74512"/>
                </a:cubicBezTo>
                <a:cubicBezTo>
                  <a:pt x="33805" y="85687"/>
                  <a:pt x="30847" y="96110"/>
                  <a:pt x="27748" y="105782"/>
                </a:cubicBezTo>
                <a:cubicBezTo>
                  <a:pt x="24649" y="115454"/>
                  <a:pt x="20659" y="120478"/>
                  <a:pt x="15775" y="120854"/>
                </a:cubicBezTo>
                <a:cubicBezTo>
                  <a:pt x="7888" y="115971"/>
                  <a:pt x="2629" y="111839"/>
                  <a:pt x="0" y="108458"/>
                </a:cubicBezTo>
                <a:lnTo>
                  <a:pt x="0" y="563"/>
                </a:lnTo>
                <a:lnTo>
                  <a:pt x="22818" y="282"/>
                </a:lnTo>
                <a:lnTo>
                  <a:pt x="38031" y="7888"/>
                </a:lnTo>
                <a:cubicBezTo>
                  <a:pt x="40284" y="8827"/>
                  <a:pt x="60098" y="9296"/>
                  <a:pt x="97472" y="9296"/>
                </a:cubicBezTo>
                <a:cubicBezTo>
                  <a:pt x="105735" y="9296"/>
                  <a:pt x="118130" y="9109"/>
                  <a:pt x="134657" y="8733"/>
                </a:cubicBezTo>
                <a:cubicBezTo>
                  <a:pt x="151184" y="8357"/>
                  <a:pt x="163580" y="8170"/>
                  <a:pt x="171843" y="8170"/>
                </a:cubicBezTo>
                <a:cubicBezTo>
                  <a:pt x="178604" y="8170"/>
                  <a:pt x="188699" y="8217"/>
                  <a:pt x="202127" y="8310"/>
                </a:cubicBezTo>
                <a:cubicBezTo>
                  <a:pt x="215555" y="8404"/>
                  <a:pt x="225650" y="8451"/>
                  <a:pt x="232411" y="8451"/>
                </a:cubicBezTo>
                <a:lnTo>
                  <a:pt x="314952" y="8451"/>
                </a:lnTo>
                <a:cubicBezTo>
                  <a:pt x="316079" y="8451"/>
                  <a:pt x="318051" y="8498"/>
                  <a:pt x="320868" y="8592"/>
                </a:cubicBezTo>
                <a:cubicBezTo>
                  <a:pt x="323685" y="8686"/>
                  <a:pt x="325610" y="8686"/>
                  <a:pt x="326643" y="8592"/>
                </a:cubicBezTo>
                <a:cubicBezTo>
                  <a:pt x="327676" y="8498"/>
                  <a:pt x="329178" y="8217"/>
                  <a:pt x="331150" y="7747"/>
                </a:cubicBezTo>
                <a:cubicBezTo>
                  <a:pt x="333122" y="7278"/>
                  <a:pt x="334766" y="6432"/>
                  <a:pt x="336080" y="5212"/>
                </a:cubicBezTo>
                <a:cubicBezTo>
                  <a:pt x="337395" y="3991"/>
                  <a:pt x="338804" y="2348"/>
                  <a:pt x="340306" y="28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4" name="Freeform 403"/>
          <p:cNvSpPr/>
          <p:nvPr/>
        </p:nvSpPr>
        <p:spPr>
          <a:xfrm>
            <a:off x="7006593" y="3541791"/>
            <a:ext cx="504825" cy="360405"/>
          </a:xfrm>
          <a:custGeom>
            <a:avLst/>
            <a:gdLst/>
            <a:ahLst/>
            <a:cxnLst/>
            <a:rect l="l" t="t" r="r" b="b"/>
            <a:pathLst>
              <a:path w="504825" h="360589">
                <a:moveTo>
                  <a:pt x="81132" y="0"/>
                </a:moveTo>
                <a:lnTo>
                  <a:pt x="279457" y="0"/>
                </a:lnTo>
                <a:cubicBezTo>
                  <a:pt x="301806" y="0"/>
                  <a:pt x="320915" y="7935"/>
                  <a:pt x="336785" y="23804"/>
                </a:cubicBezTo>
                <a:cubicBezTo>
                  <a:pt x="352655" y="39674"/>
                  <a:pt x="360589" y="58784"/>
                  <a:pt x="360589" y="81132"/>
                </a:cubicBezTo>
                <a:lnTo>
                  <a:pt x="360589" y="127615"/>
                </a:lnTo>
                <a:lnTo>
                  <a:pt x="474119" y="14367"/>
                </a:lnTo>
                <a:cubicBezTo>
                  <a:pt x="477499" y="10799"/>
                  <a:pt x="481725" y="9015"/>
                  <a:pt x="486795" y="9015"/>
                </a:cubicBezTo>
                <a:cubicBezTo>
                  <a:pt x="489049" y="9015"/>
                  <a:pt x="491397" y="9484"/>
                  <a:pt x="493838" y="10423"/>
                </a:cubicBezTo>
                <a:cubicBezTo>
                  <a:pt x="501162" y="13616"/>
                  <a:pt x="504825" y="19156"/>
                  <a:pt x="504825" y="27044"/>
                </a:cubicBezTo>
                <a:lnTo>
                  <a:pt x="504825" y="333545"/>
                </a:lnTo>
                <a:cubicBezTo>
                  <a:pt x="504825" y="341433"/>
                  <a:pt x="501162" y="346973"/>
                  <a:pt x="493838" y="350166"/>
                </a:cubicBezTo>
                <a:cubicBezTo>
                  <a:pt x="491397" y="351105"/>
                  <a:pt x="489049" y="351574"/>
                  <a:pt x="486795" y="351574"/>
                </a:cubicBezTo>
                <a:cubicBezTo>
                  <a:pt x="481725" y="351574"/>
                  <a:pt x="477499" y="349790"/>
                  <a:pt x="474119" y="346222"/>
                </a:cubicBezTo>
                <a:lnTo>
                  <a:pt x="360589" y="232693"/>
                </a:lnTo>
                <a:lnTo>
                  <a:pt x="360589" y="279456"/>
                </a:lnTo>
                <a:cubicBezTo>
                  <a:pt x="360589" y="301806"/>
                  <a:pt x="352655" y="320915"/>
                  <a:pt x="336785" y="336785"/>
                </a:cubicBezTo>
                <a:cubicBezTo>
                  <a:pt x="320915" y="352654"/>
                  <a:pt x="301806" y="360589"/>
                  <a:pt x="279457" y="360589"/>
                </a:cubicBezTo>
                <a:lnTo>
                  <a:pt x="81132" y="360589"/>
                </a:lnTo>
                <a:cubicBezTo>
                  <a:pt x="58783" y="360589"/>
                  <a:pt x="39674" y="352654"/>
                  <a:pt x="23804" y="336785"/>
                </a:cubicBezTo>
                <a:cubicBezTo>
                  <a:pt x="7934" y="320915"/>
                  <a:pt x="0" y="301806"/>
                  <a:pt x="0" y="279456"/>
                </a:cubicBezTo>
                <a:lnTo>
                  <a:pt x="0" y="81132"/>
                </a:lnTo>
                <a:cubicBezTo>
                  <a:pt x="0" y="58784"/>
                  <a:pt x="7934"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5" name="Freeform 404"/>
          <p:cNvSpPr/>
          <p:nvPr/>
        </p:nvSpPr>
        <p:spPr>
          <a:xfrm>
            <a:off x="10645140" y="3505749"/>
            <a:ext cx="502571" cy="396445"/>
          </a:xfrm>
          <a:custGeom>
            <a:avLst/>
            <a:gdLst>
              <a:gd name="connsiteX0" fmla="*/ 240018 w 502570"/>
              <a:gd name="connsiteY0" fmla="*/ 221988 h 396648"/>
              <a:gd name="connsiteX1" fmla="*/ 207339 w 502570"/>
              <a:gd name="connsiteY1" fmla="*/ 254666 h 396648"/>
              <a:gd name="connsiteX2" fmla="*/ 207339 w 502570"/>
              <a:gd name="connsiteY2" fmla="*/ 270442 h 396648"/>
              <a:gd name="connsiteX3" fmla="*/ 234383 w 502570"/>
              <a:gd name="connsiteY3" fmla="*/ 270442 h 396648"/>
              <a:gd name="connsiteX4" fmla="*/ 234383 w 502570"/>
              <a:gd name="connsiteY4" fmla="*/ 297486 h 396648"/>
              <a:gd name="connsiteX5" fmla="*/ 250159 w 502570"/>
              <a:gd name="connsiteY5" fmla="*/ 297486 h 396648"/>
              <a:gd name="connsiteX6" fmla="*/ 282837 w 502570"/>
              <a:gd name="connsiteY6" fmla="*/ 264808 h 396648"/>
              <a:gd name="connsiteX7" fmla="*/ 369533 w 502570"/>
              <a:gd name="connsiteY7" fmla="*/ 92471 h 396648"/>
              <a:gd name="connsiteX8" fmla="*/ 364815 w 502570"/>
              <a:gd name="connsiteY8" fmla="*/ 94936 h 396648"/>
              <a:gd name="connsiteX9" fmla="*/ 266216 w 502570"/>
              <a:gd name="connsiteY9" fmla="*/ 193535 h 396648"/>
              <a:gd name="connsiteX10" fmla="*/ 265935 w 502570"/>
              <a:gd name="connsiteY10" fmla="*/ 202831 h 396648"/>
              <a:gd name="connsiteX11" fmla="*/ 275231 w 502570"/>
              <a:gd name="connsiteY11" fmla="*/ 202550 h 396648"/>
              <a:gd name="connsiteX12" fmla="*/ 373829 w 502570"/>
              <a:gd name="connsiteY12" fmla="*/ 103951 h 396648"/>
              <a:gd name="connsiteX13" fmla="*/ 374112 w 502570"/>
              <a:gd name="connsiteY13" fmla="*/ 94655 h 396648"/>
              <a:gd name="connsiteX14" fmla="*/ 369533 w 502570"/>
              <a:gd name="connsiteY14" fmla="*/ 92471 h 396648"/>
              <a:gd name="connsiteX15" fmla="*/ 369604 w 502570"/>
              <a:gd name="connsiteY15" fmla="*/ 54088 h 396648"/>
              <a:gd name="connsiteX16" fmla="*/ 450736 w 502570"/>
              <a:gd name="connsiteY16" fmla="*/ 135221 h 396648"/>
              <a:gd name="connsiteX17" fmla="*/ 261427 w 502570"/>
              <a:gd name="connsiteY17" fmla="*/ 324530 h 396648"/>
              <a:gd name="connsiteX18" fmla="*/ 180295 w 502570"/>
              <a:gd name="connsiteY18" fmla="*/ 324530 h 396648"/>
              <a:gd name="connsiteX19" fmla="*/ 180295 w 502570"/>
              <a:gd name="connsiteY19" fmla="*/ 243398 h 396648"/>
              <a:gd name="connsiteX20" fmla="*/ 432706 w 502570"/>
              <a:gd name="connsiteY20" fmla="*/ 2254 h 396648"/>
              <a:gd name="connsiteX21" fmla="*/ 451863 w 502570"/>
              <a:gd name="connsiteY21" fmla="*/ 10142 h 396648"/>
              <a:gd name="connsiteX22" fmla="*/ 494683 w 502570"/>
              <a:gd name="connsiteY22" fmla="*/ 52961 h 396648"/>
              <a:gd name="connsiteX23" fmla="*/ 502570 w 502570"/>
              <a:gd name="connsiteY23" fmla="*/ 72118 h 396648"/>
              <a:gd name="connsiteX24" fmla="*/ 494683 w 502570"/>
              <a:gd name="connsiteY24" fmla="*/ 91274 h 396648"/>
              <a:gd name="connsiteX25" fmla="*/ 468766 w 502570"/>
              <a:gd name="connsiteY25" fmla="*/ 117191 h 396648"/>
              <a:gd name="connsiteX26" fmla="*/ 387632 w 502570"/>
              <a:gd name="connsiteY26" fmla="*/ 36059 h 396648"/>
              <a:gd name="connsiteX27" fmla="*/ 413550 w 502570"/>
              <a:gd name="connsiteY27" fmla="*/ 10142 h 396648"/>
              <a:gd name="connsiteX28" fmla="*/ 432706 w 502570"/>
              <a:gd name="connsiteY28" fmla="*/ 2254 h 396648"/>
              <a:gd name="connsiteX29" fmla="*/ 81133 w 502570"/>
              <a:gd name="connsiteY29" fmla="*/ 0 h 396648"/>
              <a:gd name="connsiteX30" fmla="*/ 315515 w 502570"/>
              <a:gd name="connsiteY30" fmla="*/ 0 h 396648"/>
              <a:gd name="connsiteX31" fmla="*/ 348476 w 502570"/>
              <a:gd name="connsiteY31" fmla="*/ 7043 h 396648"/>
              <a:gd name="connsiteX32" fmla="*/ 353547 w 502570"/>
              <a:gd name="connsiteY32" fmla="*/ 13522 h 396648"/>
              <a:gd name="connsiteX33" fmla="*/ 351011 w 502570"/>
              <a:gd name="connsiteY33" fmla="*/ 21692 h 396648"/>
              <a:gd name="connsiteX34" fmla="*/ 337207 w 502570"/>
              <a:gd name="connsiteY34" fmla="*/ 35496 h 396648"/>
              <a:gd name="connsiteX35" fmla="*/ 328193 w 502570"/>
              <a:gd name="connsiteY35" fmla="*/ 37749 h 396648"/>
              <a:gd name="connsiteX36" fmla="*/ 315515 w 502570"/>
              <a:gd name="connsiteY36" fmla="*/ 36059 h 396648"/>
              <a:gd name="connsiteX37" fmla="*/ 81133 w 502570"/>
              <a:gd name="connsiteY37" fmla="*/ 36059 h 396648"/>
              <a:gd name="connsiteX38" fmla="*/ 49299 w 502570"/>
              <a:gd name="connsiteY38" fmla="*/ 49299 h 396648"/>
              <a:gd name="connsiteX39" fmla="*/ 36059 w 502570"/>
              <a:gd name="connsiteY39" fmla="*/ 81133 h 396648"/>
              <a:gd name="connsiteX40" fmla="*/ 36059 w 502570"/>
              <a:gd name="connsiteY40" fmla="*/ 315515 h 396648"/>
              <a:gd name="connsiteX41" fmla="*/ 49299 w 502570"/>
              <a:gd name="connsiteY41" fmla="*/ 347349 h 396648"/>
              <a:gd name="connsiteX42" fmla="*/ 81133 w 502570"/>
              <a:gd name="connsiteY42" fmla="*/ 360589 h 396648"/>
              <a:gd name="connsiteX43" fmla="*/ 315515 w 502570"/>
              <a:gd name="connsiteY43" fmla="*/ 360589 h 396648"/>
              <a:gd name="connsiteX44" fmla="*/ 347349 w 502570"/>
              <a:gd name="connsiteY44" fmla="*/ 347349 h 396648"/>
              <a:gd name="connsiteX45" fmla="*/ 360589 w 502570"/>
              <a:gd name="connsiteY45" fmla="*/ 315515 h 396648"/>
              <a:gd name="connsiteX46" fmla="*/ 360589 w 502570"/>
              <a:gd name="connsiteY46" fmla="*/ 280020 h 396648"/>
              <a:gd name="connsiteX47" fmla="*/ 363125 w 502570"/>
              <a:gd name="connsiteY47" fmla="*/ 273822 h 396648"/>
              <a:gd name="connsiteX48" fmla="*/ 381154 w 502570"/>
              <a:gd name="connsiteY48" fmla="*/ 255793 h 396648"/>
              <a:gd name="connsiteX49" fmla="*/ 391014 w 502570"/>
              <a:gd name="connsiteY49" fmla="*/ 253821 h 396648"/>
              <a:gd name="connsiteX50" fmla="*/ 396649 w 502570"/>
              <a:gd name="connsiteY50" fmla="*/ 261991 h 396648"/>
              <a:gd name="connsiteX51" fmla="*/ 396649 w 502570"/>
              <a:gd name="connsiteY51" fmla="*/ 315515 h 396648"/>
              <a:gd name="connsiteX52" fmla="*/ 372843 w 502570"/>
              <a:gd name="connsiteY52" fmla="*/ 372844 h 396648"/>
              <a:gd name="connsiteX53" fmla="*/ 315515 w 502570"/>
              <a:gd name="connsiteY53" fmla="*/ 396648 h 396648"/>
              <a:gd name="connsiteX54" fmla="*/ 81133 w 502570"/>
              <a:gd name="connsiteY54" fmla="*/ 396648 h 396648"/>
              <a:gd name="connsiteX55" fmla="*/ 23804 w 502570"/>
              <a:gd name="connsiteY55" fmla="*/ 372844 h 396648"/>
              <a:gd name="connsiteX56" fmla="*/ 0 w 502570"/>
              <a:gd name="connsiteY56" fmla="*/ 315515 h 396648"/>
              <a:gd name="connsiteX57" fmla="*/ 0 w 502570"/>
              <a:gd name="connsiteY57" fmla="*/ 81133 h 396648"/>
              <a:gd name="connsiteX58" fmla="*/ 23804 w 502570"/>
              <a:gd name="connsiteY58" fmla="*/ 23805 h 396648"/>
              <a:gd name="connsiteX59" fmla="*/ 81133 w 502570"/>
              <a:gd name="connsiteY59"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2570" h="396648">
                <a:moveTo>
                  <a:pt x="240018" y="221988"/>
                </a:moveTo>
                <a:lnTo>
                  <a:pt x="207339" y="254666"/>
                </a:lnTo>
                <a:lnTo>
                  <a:pt x="207339" y="270442"/>
                </a:lnTo>
                <a:lnTo>
                  <a:pt x="234383" y="270442"/>
                </a:lnTo>
                <a:lnTo>
                  <a:pt x="234383" y="297486"/>
                </a:lnTo>
                <a:lnTo>
                  <a:pt x="250159" y="297486"/>
                </a:lnTo>
                <a:lnTo>
                  <a:pt x="282837" y="264808"/>
                </a:lnTo>
                <a:close/>
                <a:moveTo>
                  <a:pt x="369533" y="92471"/>
                </a:moveTo>
                <a:cubicBezTo>
                  <a:pt x="367984" y="92518"/>
                  <a:pt x="366411" y="93340"/>
                  <a:pt x="364815" y="94936"/>
                </a:cubicBezTo>
                <a:lnTo>
                  <a:pt x="266216" y="193535"/>
                </a:lnTo>
                <a:cubicBezTo>
                  <a:pt x="263023" y="196728"/>
                  <a:pt x="262929" y="199826"/>
                  <a:pt x="265935" y="202831"/>
                </a:cubicBezTo>
                <a:cubicBezTo>
                  <a:pt x="268939" y="205836"/>
                  <a:pt x="272038" y="205742"/>
                  <a:pt x="275231" y="202550"/>
                </a:cubicBezTo>
                <a:lnTo>
                  <a:pt x="373829" y="103951"/>
                </a:lnTo>
                <a:cubicBezTo>
                  <a:pt x="377022" y="100758"/>
                  <a:pt x="377115" y="97659"/>
                  <a:pt x="374112" y="94655"/>
                </a:cubicBezTo>
                <a:cubicBezTo>
                  <a:pt x="372610" y="93152"/>
                  <a:pt x="371083" y="92424"/>
                  <a:pt x="369533" y="92471"/>
                </a:cubicBezTo>
                <a:close/>
                <a:moveTo>
                  <a:pt x="369604" y="54088"/>
                </a:moveTo>
                <a:lnTo>
                  <a:pt x="450736" y="135221"/>
                </a:lnTo>
                <a:lnTo>
                  <a:pt x="261427" y="324530"/>
                </a:lnTo>
                <a:lnTo>
                  <a:pt x="180295" y="324530"/>
                </a:lnTo>
                <a:lnTo>
                  <a:pt x="180295" y="243398"/>
                </a:lnTo>
                <a:close/>
                <a:moveTo>
                  <a:pt x="432706" y="2254"/>
                </a:moveTo>
                <a:cubicBezTo>
                  <a:pt x="440217" y="2254"/>
                  <a:pt x="446604" y="4883"/>
                  <a:pt x="451863" y="10142"/>
                </a:cubicBezTo>
                <a:lnTo>
                  <a:pt x="494683" y="52961"/>
                </a:lnTo>
                <a:cubicBezTo>
                  <a:pt x="499940" y="58220"/>
                  <a:pt x="502570" y="64606"/>
                  <a:pt x="502570" y="72118"/>
                </a:cubicBezTo>
                <a:cubicBezTo>
                  <a:pt x="502570" y="79630"/>
                  <a:pt x="499940" y="86016"/>
                  <a:pt x="494683" y="91274"/>
                </a:cubicBezTo>
                <a:lnTo>
                  <a:pt x="468766" y="117191"/>
                </a:lnTo>
                <a:lnTo>
                  <a:pt x="387632" y="36059"/>
                </a:lnTo>
                <a:lnTo>
                  <a:pt x="413550" y="10142"/>
                </a:lnTo>
                <a:cubicBezTo>
                  <a:pt x="418808" y="4883"/>
                  <a:pt x="425194" y="2254"/>
                  <a:pt x="432706" y="2254"/>
                </a:cubicBezTo>
                <a:close/>
                <a:moveTo>
                  <a:pt x="81133" y="0"/>
                </a:moveTo>
                <a:lnTo>
                  <a:pt x="315515" y="0"/>
                </a:lnTo>
                <a:cubicBezTo>
                  <a:pt x="327347" y="0"/>
                  <a:pt x="338334" y="2348"/>
                  <a:pt x="348476" y="7043"/>
                </a:cubicBezTo>
                <a:cubicBezTo>
                  <a:pt x="351293" y="8357"/>
                  <a:pt x="352983" y="10517"/>
                  <a:pt x="353547" y="13522"/>
                </a:cubicBezTo>
                <a:cubicBezTo>
                  <a:pt x="354110" y="16715"/>
                  <a:pt x="353265" y="19438"/>
                  <a:pt x="351011" y="21692"/>
                </a:cubicBezTo>
                <a:lnTo>
                  <a:pt x="337207" y="35496"/>
                </a:lnTo>
                <a:cubicBezTo>
                  <a:pt x="334577" y="38125"/>
                  <a:pt x="331574" y="38876"/>
                  <a:pt x="328193" y="37749"/>
                </a:cubicBezTo>
                <a:cubicBezTo>
                  <a:pt x="323872" y="36622"/>
                  <a:pt x="319647" y="36059"/>
                  <a:pt x="315515" y="36059"/>
                </a:cubicBezTo>
                <a:lnTo>
                  <a:pt x="81133" y="36059"/>
                </a:lnTo>
                <a:cubicBezTo>
                  <a:pt x="68737" y="36059"/>
                  <a:pt x="58126" y="40472"/>
                  <a:pt x="49299" y="49299"/>
                </a:cubicBezTo>
                <a:cubicBezTo>
                  <a:pt x="40472" y="58126"/>
                  <a:pt x="36059" y="68737"/>
                  <a:pt x="36059" y="81133"/>
                </a:cubicBezTo>
                <a:lnTo>
                  <a:pt x="36059" y="315515"/>
                </a:lnTo>
                <a:cubicBezTo>
                  <a:pt x="36059" y="327911"/>
                  <a:pt x="40472" y="338522"/>
                  <a:pt x="49299" y="347349"/>
                </a:cubicBezTo>
                <a:cubicBezTo>
                  <a:pt x="58126" y="356176"/>
                  <a:pt x="68737" y="360589"/>
                  <a:pt x="81133" y="360589"/>
                </a:cubicBezTo>
                <a:lnTo>
                  <a:pt x="315515" y="360589"/>
                </a:lnTo>
                <a:cubicBezTo>
                  <a:pt x="327911" y="360589"/>
                  <a:pt x="338521" y="356176"/>
                  <a:pt x="347349" y="347349"/>
                </a:cubicBezTo>
                <a:cubicBezTo>
                  <a:pt x="356176" y="338522"/>
                  <a:pt x="360589" y="327911"/>
                  <a:pt x="360589" y="315515"/>
                </a:cubicBezTo>
                <a:lnTo>
                  <a:pt x="360589" y="280020"/>
                </a:lnTo>
                <a:cubicBezTo>
                  <a:pt x="360589" y="277579"/>
                  <a:pt x="361435" y="275513"/>
                  <a:pt x="363125" y="273822"/>
                </a:cubicBezTo>
                <a:lnTo>
                  <a:pt x="381154" y="255793"/>
                </a:lnTo>
                <a:cubicBezTo>
                  <a:pt x="383972" y="252976"/>
                  <a:pt x="387258" y="252318"/>
                  <a:pt x="391014" y="253821"/>
                </a:cubicBezTo>
                <a:cubicBezTo>
                  <a:pt x="394770" y="255323"/>
                  <a:pt x="396649" y="258047"/>
                  <a:pt x="396649" y="261991"/>
                </a:cubicBezTo>
                <a:lnTo>
                  <a:pt x="396649" y="315515"/>
                </a:lnTo>
                <a:cubicBezTo>
                  <a:pt x="396649" y="337865"/>
                  <a:pt x="388713" y="356974"/>
                  <a:pt x="372843" y="372844"/>
                </a:cubicBezTo>
                <a:cubicBezTo>
                  <a:pt x="356973" y="388713"/>
                  <a:pt x="337864" y="396648"/>
                  <a:pt x="315515" y="396648"/>
                </a:cubicBezTo>
                <a:lnTo>
                  <a:pt x="81133" y="396648"/>
                </a:lnTo>
                <a:cubicBezTo>
                  <a:pt x="58783" y="396648"/>
                  <a:pt x="39674" y="388713"/>
                  <a:pt x="23804" y="372844"/>
                </a:cubicBezTo>
                <a:cubicBezTo>
                  <a:pt x="7934" y="356974"/>
                  <a:pt x="0" y="337865"/>
                  <a:pt x="0" y="315515"/>
                </a:cubicBezTo>
                <a:lnTo>
                  <a:pt x="0" y="81133"/>
                </a:lnTo>
                <a:cubicBezTo>
                  <a:pt x="0" y="58784"/>
                  <a:pt x="7934" y="39674"/>
                  <a:pt x="23804" y="23805"/>
                </a:cubicBezTo>
                <a:cubicBezTo>
                  <a:pt x="39674" y="7935"/>
                  <a:pt x="58783"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6" name="Freeform 405"/>
          <p:cNvSpPr/>
          <p:nvPr/>
        </p:nvSpPr>
        <p:spPr>
          <a:xfrm>
            <a:off x="8435344" y="3511664"/>
            <a:ext cx="426791" cy="426573"/>
          </a:xfrm>
          <a:custGeom>
            <a:avLst/>
            <a:gdLst>
              <a:gd name="connsiteX0" fmla="*/ 61695 w 426791"/>
              <a:gd name="connsiteY0" fmla="*/ 298895 h 426791"/>
              <a:gd name="connsiteX1" fmla="*/ 36059 w 426791"/>
              <a:gd name="connsiteY1" fmla="*/ 324530 h 426791"/>
              <a:gd name="connsiteX2" fmla="*/ 36059 w 426791"/>
              <a:gd name="connsiteY2" fmla="*/ 354673 h 426791"/>
              <a:gd name="connsiteX3" fmla="*/ 72118 w 426791"/>
              <a:gd name="connsiteY3" fmla="*/ 354673 h 426791"/>
              <a:gd name="connsiteX4" fmla="*/ 72118 w 426791"/>
              <a:gd name="connsiteY4" fmla="*/ 390732 h 426791"/>
              <a:gd name="connsiteX5" fmla="*/ 102261 w 426791"/>
              <a:gd name="connsiteY5" fmla="*/ 390732 h 426791"/>
              <a:gd name="connsiteX6" fmla="*/ 127896 w 426791"/>
              <a:gd name="connsiteY6" fmla="*/ 365097 h 426791"/>
              <a:gd name="connsiteX7" fmla="*/ 243398 w 426791"/>
              <a:gd name="connsiteY7" fmla="*/ 123107 h 426791"/>
              <a:gd name="connsiteX8" fmla="*/ 238608 w 426791"/>
              <a:gd name="connsiteY8" fmla="*/ 125079 h 426791"/>
              <a:gd name="connsiteX9" fmla="*/ 85922 w 426791"/>
              <a:gd name="connsiteY9" fmla="*/ 277766 h 426791"/>
              <a:gd name="connsiteX10" fmla="*/ 83950 w 426791"/>
              <a:gd name="connsiteY10" fmla="*/ 282555 h 426791"/>
              <a:gd name="connsiteX11" fmla="*/ 90147 w 426791"/>
              <a:gd name="connsiteY11" fmla="*/ 288753 h 426791"/>
              <a:gd name="connsiteX12" fmla="*/ 94936 w 426791"/>
              <a:gd name="connsiteY12" fmla="*/ 286781 h 426791"/>
              <a:gd name="connsiteX13" fmla="*/ 247624 w 426791"/>
              <a:gd name="connsiteY13" fmla="*/ 134094 h 426791"/>
              <a:gd name="connsiteX14" fmla="*/ 249596 w 426791"/>
              <a:gd name="connsiteY14" fmla="*/ 129305 h 426791"/>
              <a:gd name="connsiteX15" fmla="*/ 243398 w 426791"/>
              <a:gd name="connsiteY15" fmla="*/ 123107 h 426791"/>
              <a:gd name="connsiteX16" fmla="*/ 234383 w 426791"/>
              <a:gd name="connsiteY16" fmla="*/ 75217 h 426791"/>
              <a:gd name="connsiteX17" fmla="*/ 351575 w 426791"/>
              <a:gd name="connsiteY17" fmla="*/ 192408 h 426791"/>
              <a:gd name="connsiteX18" fmla="*/ 117192 w 426791"/>
              <a:gd name="connsiteY18" fmla="*/ 426791 h 426791"/>
              <a:gd name="connsiteX19" fmla="*/ 0 w 426791"/>
              <a:gd name="connsiteY19" fmla="*/ 426791 h 426791"/>
              <a:gd name="connsiteX20" fmla="*/ 0 w 426791"/>
              <a:gd name="connsiteY20" fmla="*/ 309599 h 426791"/>
              <a:gd name="connsiteX21" fmla="*/ 324530 w 426791"/>
              <a:gd name="connsiteY21" fmla="*/ 0 h 426791"/>
              <a:gd name="connsiteX22" fmla="*/ 350166 w 426791"/>
              <a:gd name="connsiteY22" fmla="*/ 10705 h 426791"/>
              <a:gd name="connsiteX23" fmla="*/ 416368 w 426791"/>
              <a:gd name="connsiteY23" fmla="*/ 76625 h 426791"/>
              <a:gd name="connsiteX24" fmla="*/ 426791 w 426791"/>
              <a:gd name="connsiteY24" fmla="*/ 102261 h 426791"/>
              <a:gd name="connsiteX25" fmla="*/ 416368 w 426791"/>
              <a:gd name="connsiteY25" fmla="*/ 127615 h 426791"/>
              <a:gd name="connsiteX26" fmla="*/ 369604 w 426791"/>
              <a:gd name="connsiteY26" fmla="*/ 174378 h 426791"/>
              <a:gd name="connsiteX27" fmla="*/ 252412 w 426791"/>
              <a:gd name="connsiteY27" fmla="*/ 57187 h 426791"/>
              <a:gd name="connsiteX28" fmla="*/ 299176 w 426791"/>
              <a:gd name="connsiteY28" fmla="*/ 10705 h 426791"/>
              <a:gd name="connsiteX29" fmla="*/ 324530 w 426791"/>
              <a:gd name="connsiteY29" fmla="*/ 0 h 426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6791" h="426791">
                <a:moveTo>
                  <a:pt x="61695" y="298895"/>
                </a:moveTo>
                <a:lnTo>
                  <a:pt x="36059" y="324530"/>
                </a:lnTo>
                <a:lnTo>
                  <a:pt x="36059" y="354673"/>
                </a:lnTo>
                <a:lnTo>
                  <a:pt x="72118" y="354673"/>
                </a:lnTo>
                <a:lnTo>
                  <a:pt x="72118" y="390732"/>
                </a:lnTo>
                <a:lnTo>
                  <a:pt x="102261" y="390732"/>
                </a:lnTo>
                <a:lnTo>
                  <a:pt x="127896" y="365097"/>
                </a:lnTo>
                <a:close/>
                <a:moveTo>
                  <a:pt x="243398" y="123107"/>
                </a:moveTo>
                <a:cubicBezTo>
                  <a:pt x="241520" y="123107"/>
                  <a:pt x="239923" y="123765"/>
                  <a:pt x="238608" y="125079"/>
                </a:cubicBezTo>
                <a:lnTo>
                  <a:pt x="85922" y="277766"/>
                </a:lnTo>
                <a:cubicBezTo>
                  <a:pt x="84607" y="279081"/>
                  <a:pt x="83950" y="280677"/>
                  <a:pt x="83950" y="282555"/>
                </a:cubicBezTo>
                <a:cubicBezTo>
                  <a:pt x="83950" y="286687"/>
                  <a:pt x="86016" y="288753"/>
                  <a:pt x="90147" y="288753"/>
                </a:cubicBezTo>
                <a:cubicBezTo>
                  <a:pt x="92025" y="288753"/>
                  <a:pt x="93622" y="288096"/>
                  <a:pt x="94936" y="286781"/>
                </a:cubicBezTo>
                <a:lnTo>
                  <a:pt x="247624" y="134094"/>
                </a:lnTo>
                <a:cubicBezTo>
                  <a:pt x="248938" y="132779"/>
                  <a:pt x="249596" y="131183"/>
                  <a:pt x="249596" y="129305"/>
                </a:cubicBezTo>
                <a:cubicBezTo>
                  <a:pt x="249596" y="125173"/>
                  <a:pt x="247530" y="123107"/>
                  <a:pt x="243398" y="123107"/>
                </a:cubicBezTo>
                <a:close/>
                <a:moveTo>
                  <a:pt x="234383" y="75217"/>
                </a:moveTo>
                <a:lnTo>
                  <a:pt x="351575" y="192408"/>
                </a:lnTo>
                <a:lnTo>
                  <a:pt x="117192" y="426791"/>
                </a:lnTo>
                <a:lnTo>
                  <a:pt x="0" y="426791"/>
                </a:lnTo>
                <a:lnTo>
                  <a:pt x="0" y="309599"/>
                </a:lnTo>
                <a:close/>
                <a:moveTo>
                  <a:pt x="324530" y="0"/>
                </a:moveTo>
                <a:cubicBezTo>
                  <a:pt x="334484" y="0"/>
                  <a:pt x="343030" y="3568"/>
                  <a:pt x="350166" y="10705"/>
                </a:cubicBezTo>
                <a:lnTo>
                  <a:pt x="416368" y="76625"/>
                </a:lnTo>
                <a:cubicBezTo>
                  <a:pt x="423316" y="83950"/>
                  <a:pt x="426791" y="92495"/>
                  <a:pt x="426791" y="102261"/>
                </a:cubicBezTo>
                <a:cubicBezTo>
                  <a:pt x="426791" y="112214"/>
                  <a:pt x="423316" y="120666"/>
                  <a:pt x="416368" y="127615"/>
                </a:cubicBezTo>
                <a:lnTo>
                  <a:pt x="369604" y="174378"/>
                </a:lnTo>
                <a:lnTo>
                  <a:pt x="252412" y="57187"/>
                </a:lnTo>
                <a:lnTo>
                  <a:pt x="299176" y="10705"/>
                </a:lnTo>
                <a:cubicBezTo>
                  <a:pt x="305938" y="3568"/>
                  <a:pt x="314388" y="0"/>
                  <a:pt x="3245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7" name="Freeform 406"/>
          <p:cNvSpPr/>
          <p:nvPr/>
        </p:nvSpPr>
        <p:spPr>
          <a:xfrm>
            <a:off x="7701914" y="3505751"/>
            <a:ext cx="540884" cy="432486"/>
          </a:xfrm>
          <a:custGeom>
            <a:avLst/>
            <a:gdLst>
              <a:gd name="connsiteX0" fmla="*/ 351574 w 540884"/>
              <a:gd name="connsiteY0" fmla="*/ 117191 h 432707"/>
              <a:gd name="connsiteX1" fmla="*/ 468766 w 540884"/>
              <a:gd name="connsiteY1" fmla="*/ 234383 h 432707"/>
              <a:gd name="connsiteX2" fmla="*/ 468766 w 540884"/>
              <a:gd name="connsiteY2" fmla="*/ 360589 h 432707"/>
              <a:gd name="connsiteX3" fmla="*/ 72118 w 540884"/>
              <a:gd name="connsiteY3" fmla="*/ 360589 h 432707"/>
              <a:gd name="connsiteX4" fmla="*/ 72118 w 540884"/>
              <a:gd name="connsiteY4" fmla="*/ 306501 h 432707"/>
              <a:gd name="connsiteX5" fmla="*/ 162265 w 540884"/>
              <a:gd name="connsiteY5" fmla="*/ 216353 h 432707"/>
              <a:gd name="connsiteX6" fmla="*/ 207339 w 540884"/>
              <a:gd name="connsiteY6" fmla="*/ 261427 h 432707"/>
              <a:gd name="connsiteX7" fmla="*/ 126207 w 540884"/>
              <a:gd name="connsiteY7" fmla="*/ 72118 h 432707"/>
              <a:gd name="connsiteX8" fmla="*/ 164520 w 540884"/>
              <a:gd name="connsiteY8" fmla="*/ 87894 h 432707"/>
              <a:gd name="connsiteX9" fmla="*/ 180296 w 540884"/>
              <a:gd name="connsiteY9" fmla="*/ 126206 h 432707"/>
              <a:gd name="connsiteX10" fmla="*/ 164520 w 540884"/>
              <a:gd name="connsiteY10" fmla="*/ 164519 h 432707"/>
              <a:gd name="connsiteX11" fmla="*/ 126207 w 540884"/>
              <a:gd name="connsiteY11" fmla="*/ 180294 h 432707"/>
              <a:gd name="connsiteX12" fmla="*/ 87894 w 540884"/>
              <a:gd name="connsiteY12" fmla="*/ 164519 h 432707"/>
              <a:gd name="connsiteX13" fmla="*/ 72119 w 540884"/>
              <a:gd name="connsiteY13" fmla="*/ 126206 h 432707"/>
              <a:gd name="connsiteX14" fmla="*/ 87894 w 540884"/>
              <a:gd name="connsiteY14" fmla="*/ 87894 h 432707"/>
              <a:gd name="connsiteX15" fmla="*/ 126207 w 540884"/>
              <a:gd name="connsiteY15" fmla="*/ 72118 h 432707"/>
              <a:gd name="connsiteX16" fmla="*/ 45073 w 540884"/>
              <a:gd name="connsiteY16" fmla="*/ 36059 h 432707"/>
              <a:gd name="connsiteX17" fmla="*/ 38735 w 540884"/>
              <a:gd name="connsiteY17" fmla="*/ 38735 h 432707"/>
              <a:gd name="connsiteX18" fmla="*/ 36059 w 540884"/>
              <a:gd name="connsiteY18" fmla="*/ 45074 h 432707"/>
              <a:gd name="connsiteX19" fmla="*/ 36059 w 540884"/>
              <a:gd name="connsiteY19" fmla="*/ 387633 h 432707"/>
              <a:gd name="connsiteX20" fmla="*/ 38735 w 540884"/>
              <a:gd name="connsiteY20" fmla="*/ 393972 h 432707"/>
              <a:gd name="connsiteX21" fmla="*/ 45073 w 540884"/>
              <a:gd name="connsiteY21" fmla="*/ 396648 h 432707"/>
              <a:gd name="connsiteX22" fmla="*/ 495810 w 540884"/>
              <a:gd name="connsiteY22" fmla="*/ 396648 h 432707"/>
              <a:gd name="connsiteX23" fmla="*/ 502148 w 540884"/>
              <a:gd name="connsiteY23" fmla="*/ 393972 h 432707"/>
              <a:gd name="connsiteX24" fmla="*/ 504825 w 540884"/>
              <a:gd name="connsiteY24" fmla="*/ 387633 h 432707"/>
              <a:gd name="connsiteX25" fmla="*/ 504825 w 540884"/>
              <a:gd name="connsiteY25" fmla="*/ 45074 h 432707"/>
              <a:gd name="connsiteX26" fmla="*/ 502148 w 540884"/>
              <a:gd name="connsiteY26" fmla="*/ 38735 h 432707"/>
              <a:gd name="connsiteX27" fmla="*/ 495810 w 540884"/>
              <a:gd name="connsiteY27" fmla="*/ 36059 h 432707"/>
              <a:gd name="connsiteX28" fmla="*/ 45073 w 540884"/>
              <a:gd name="connsiteY28" fmla="*/ 0 h 432707"/>
              <a:gd name="connsiteX29" fmla="*/ 495810 w 540884"/>
              <a:gd name="connsiteY29" fmla="*/ 0 h 432707"/>
              <a:gd name="connsiteX30" fmla="*/ 527643 w 540884"/>
              <a:gd name="connsiteY30" fmla="*/ 13240 h 432707"/>
              <a:gd name="connsiteX31" fmla="*/ 540884 w 540884"/>
              <a:gd name="connsiteY31" fmla="*/ 45074 h 432707"/>
              <a:gd name="connsiteX32" fmla="*/ 540884 w 540884"/>
              <a:gd name="connsiteY32" fmla="*/ 387633 h 432707"/>
              <a:gd name="connsiteX33" fmla="*/ 527643 w 540884"/>
              <a:gd name="connsiteY33" fmla="*/ 419467 h 432707"/>
              <a:gd name="connsiteX34" fmla="*/ 495810 w 540884"/>
              <a:gd name="connsiteY34" fmla="*/ 432707 h 432707"/>
              <a:gd name="connsiteX35" fmla="*/ 45073 w 540884"/>
              <a:gd name="connsiteY35" fmla="*/ 432707 h 432707"/>
              <a:gd name="connsiteX36" fmla="*/ 13240 w 540884"/>
              <a:gd name="connsiteY36" fmla="*/ 419467 h 432707"/>
              <a:gd name="connsiteX37" fmla="*/ 0 w 540884"/>
              <a:gd name="connsiteY37" fmla="*/ 387633 h 432707"/>
              <a:gd name="connsiteX38" fmla="*/ 0 w 540884"/>
              <a:gd name="connsiteY38" fmla="*/ 45074 h 432707"/>
              <a:gd name="connsiteX39" fmla="*/ 13240 w 540884"/>
              <a:gd name="connsiteY39" fmla="*/ 13240 h 432707"/>
              <a:gd name="connsiteX40" fmla="*/ 45073 w 540884"/>
              <a:gd name="connsiteY4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40884" h="432707">
                <a:moveTo>
                  <a:pt x="351574" y="117191"/>
                </a:moveTo>
                <a:lnTo>
                  <a:pt x="468766" y="234383"/>
                </a:lnTo>
                <a:lnTo>
                  <a:pt x="468766" y="360589"/>
                </a:lnTo>
                <a:lnTo>
                  <a:pt x="72118" y="360589"/>
                </a:lnTo>
                <a:lnTo>
                  <a:pt x="72118" y="306501"/>
                </a:lnTo>
                <a:lnTo>
                  <a:pt x="162265" y="216353"/>
                </a:lnTo>
                <a:lnTo>
                  <a:pt x="207339" y="261427"/>
                </a:lnTo>
                <a:close/>
                <a:moveTo>
                  <a:pt x="126207" y="72118"/>
                </a:moveTo>
                <a:cubicBezTo>
                  <a:pt x="141232" y="72118"/>
                  <a:pt x="154003" y="77376"/>
                  <a:pt x="164520" y="87894"/>
                </a:cubicBezTo>
                <a:cubicBezTo>
                  <a:pt x="175037" y="98411"/>
                  <a:pt x="180296" y="111182"/>
                  <a:pt x="180296" y="126206"/>
                </a:cubicBezTo>
                <a:cubicBezTo>
                  <a:pt x="180296" y="141231"/>
                  <a:pt x="175037" y="154002"/>
                  <a:pt x="164520" y="164519"/>
                </a:cubicBezTo>
                <a:cubicBezTo>
                  <a:pt x="154003" y="175036"/>
                  <a:pt x="141232" y="180294"/>
                  <a:pt x="126207" y="180294"/>
                </a:cubicBezTo>
                <a:cubicBezTo>
                  <a:pt x="111183" y="180294"/>
                  <a:pt x="98412" y="175036"/>
                  <a:pt x="87894" y="164519"/>
                </a:cubicBezTo>
                <a:cubicBezTo>
                  <a:pt x="77377" y="154002"/>
                  <a:pt x="72119" y="141231"/>
                  <a:pt x="72119" y="126206"/>
                </a:cubicBezTo>
                <a:cubicBezTo>
                  <a:pt x="72119" y="111182"/>
                  <a:pt x="77377" y="98411"/>
                  <a:pt x="87894" y="87894"/>
                </a:cubicBezTo>
                <a:cubicBezTo>
                  <a:pt x="98412" y="77376"/>
                  <a:pt x="111183" y="72118"/>
                  <a:pt x="126207" y="72118"/>
                </a:cubicBezTo>
                <a:close/>
                <a:moveTo>
                  <a:pt x="45073" y="36059"/>
                </a:moveTo>
                <a:cubicBezTo>
                  <a:pt x="42632" y="36059"/>
                  <a:pt x="40520" y="36951"/>
                  <a:pt x="38735" y="38735"/>
                </a:cubicBezTo>
                <a:cubicBezTo>
                  <a:pt x="36951" y="40519"/>
                  <a:pt x="36059" y="42632"/>
                  <a:pt x="36059" y="45074"/>
                </a:cubicBezTo>
                <a:lnTo>
                  <a:pt x="36059" y="387633"/>
                </a:lnTo>
                <a:cubicBezTo>
                  <a:pt x="36059" y="390075"/>
                  <a:pt x="36951" y="392188"/>
                  <a:pt x="38735" y="393972"/>
                </a:cubicBezTo>
                <a:cubicBezTo>
                  <a:pt x="40520" y="395756"/>
                  <a:pt x="42632" y="396648"/>
                  <a:pt x="45073" y="396648"/>
                </a:cubicBezTo>
                <a:lnTo>
                  <a:pt x="495810" y="396648"/>
                </a:lnTo>
                <a:cubicBezTo>
                  <a:pt x="498252" y="396648"/>
                  <a:pt x="500364" y="395756"/>
                  <a:pt x="502148" y="393972"/>
                </a:cubicBezTo>
                <a:cubicBezTo>
                  <a:pt x="503933" y="392188"/>
                  <a:pt x="504825" y="390075"/>
                  <a:pt x="504825" y="387633"/>
                </a:cubicBezTo>
                <a:lnTo>
                  <a:pt x="504825" y="45074"/>
                </a:lnTo>
                <a:cubicBezTo>
                  <a:pt x="504825" y="42632"/>
                  <a:pt x="503933" y="40519"/>
                  <a:pt x="502148" y="38735"/>
                </a:cubicBezTo>
                <a:cubicBezTo>
                  <a:pt x="500364" y="36951"/>
                  <a:pt x="498252" y="36059"/>
                  <a:pt x="495810" y="36059"/>
                </a:cubicBezTo>
                <a:close/>
                <a:moveTo>
                  <a:pt x="45073" y="0"/>
                </a:moveTo>
                <a:lnTo>
                  <a:pt x="495810" y="0"/>
                </a:lnTo>
                <a:cubicBezTo>
                  <a:pt x="508206" y="0"/>
                  <a:pt x="518817" y="4413"/>
                  <a:pt x="527643" y="13240"/>
                </a:cubicBezTo>
                <a:cubicBezTo>
                  <a:pt x="536471" y="22067"/>
                  <a:pt x="540884" y="32678"/>
                  <a:pt x="540884" y="45074"/>
                </a:cubicBezTo>
                <a:lnTo>
                  <a:pt x="540884" y="387633"/>
                </a:lnTo>
                <a:cubicBezTo>
                  <a:pt x="540884" y="400029"/>
                  <a:pt x="536471" y="410640"/>
                  <a:pt x="527643" y="419467"/>
                </a:cubicBezTo>
                <a:cubicBezTo>
                  <a:pt x="518817" y="428294"/>
                  <a:pt x="508206" y="432707"/>
                  <a:pt x="495810" y="432707"/>
                </a:cubicBezTo>
                <a:lnTo>
                  <a:pt x="45073" y="432707"/>
                </a:lnTo>
                <a:cubicBezTo>
                  <a:pt x="32678" y="432707"/>
                  <a:pt x="22067" y="428294"/>
                  <a:pt x="13240" y="419467"/>
                </a:cubicBezTo>
                <a:cubicBezTo>
                  <a:pt x="4413" y="410640"/>
                  <a:pt x="0" y="400029"/>
                  <a:pt x="0" y="387633"/>
                </a:cubicBezTo>
                <a:lnTo>
                  <a:pt x="0" y="45074"/>
                </a:lnTo>
                <a:cubicBezTo>
                  <a:pt x="0" y="32678"/>
                  <a:pt x="4413" y="22067"/>
                  <a:pt x="13240" y="13240"/>
                </a:cubicBezTo>
                <a:cubicBezTo>
                  <a:pt x="22067" y="4413"/>
                  <a:pt x="32678" y="0"/>
                  <a:pt x="4507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8" name="Freeform 407"/>
          <p:cNvSpPr/>
          <p:nvPr/>
        </p:nvSpPr>
        <p:spPr>
          <a:xfrm>
            <a:off x="2139314" y="3505749"/>
            <a:ext cx="504827" cy="396445"/>
          </a:xfrm>
          <a:custGeom>
            <a:avLst/>
            <a:gdLst>
              <a:gd name="connsiteX0" fmla="*/ 18030 w 504826"/>
              <a:gd name="connsiteY0" fmla="*/ 324530 h 396648"/>
              <a:gd name="connsiteX1" fmla="*/ 486796 w 504826"/>
              <a:gd name="connsiteY1" fmla="*/ 324530 h 396648"/>
              <a:gd name="connsiteX2" fmla="*/ 499473 w 504826"/>
              <a:gd name="connsiteY2" fmla="*/ 329883 h 396648"/>
              <a:gd name="connsiteX3" fmla="*/ 504826 w 504826"/>
              <a:gd name="connsiteY3" fmla="*/ 342560 h 396648"/>
              <a:gd name="connsiteX4" fmla="*/ 504826 w 504826"/>
              <a:gd name="connsiteY4" fmla="*/ 378619 h 396648"/>
              <a:gd name="connsiteX5" fmla="*/ 499473 w 504826"/>
              <a:gd name="connsiteY5" fmla="*/ 391296 h 396648"/>
              <a:gd name="connsiteX6" fmla="*/ 486796 w 504826"/>
              <a:gd name="connsiteY6" fmla="*/ 396648 h 396648"/>
              <a:gd name="connsiteX7" fmla="*/ 18030 w 504826"/>
              <a:gd name="connsiteY7" fmla="*/ 396648 h 396648"/>
              <a:gd name="connsiteX8" fmla="*/ 5354 w 504826"/>
              <a:gd name="connsiteY8" fmla="*/ 391296 h 396648"/>
              <a:gd name="connsiteX9" fmla="*/ 1 w 504826"/>
              <a:gd name="connsiteY9" fmla="*/ 378619 h 396648"/>
              <a:gd name="connsiteX10" fmla="*/ 1 w 504826"/>
              <a:gd name="connsiteY10" fmla="*/ 342560 h 396648"/>
              <a:gd name="connsiteX11" fmla="*/ 5354 w 504826"/>
              <a:gd name="connsiteY11" fmla="*/ 329883 h 396648"/>
              <a:gd name="connsiteX12" fmla="*/ 18030 w 504826"/>
              <a:gd name="connsiteY12" fmla="*/ 324530 h 396648"/>
              <a:gd name="connsiteX13" fmla="*/ 18029 w 504826"/>
              <a:gd name="connsiteY13" fmla="*/ 216353 h 396648"/>
              <a:gd name="connsiteX14" fmla="*/ 378618 w 504826"/>
              <a:gd name="connsiteY14" fmla="*/ 216353 h 396648"/>
              <a:gd name="connsiteX15" fmla="*/ 391295 w 504826"/>
              <a:gd name="connsiteY15" fmla="*/ 221706 h 396648"/>
              <a:gd name="connsiteX16" fmla="*/ 396648 w 504826"/>
              <a:gd name="connsiteY16" fmla="*/ 234383 h 396648"/>
              <a:gd name="connsiteX17" fmla="*/ 396648 w 504826"/>
              <a:gd name="connsiteY17" fmla="*/ 270442 h 396648"/>
              <a:gd name="connsiteX18" fmla="*/ 391295 w 504826"/>
              <a:gd name="connsiteY18" fmla="*/ 283119 h 396648"/>
              <a:gd name="connsiteX19" fmla="*/ 378618 w 504826"/>
              <a:gd name="connsiteY19" fmla="*/ 288471 h 396648"/>
              <a:gd name="connsiteX20" fmla="*/ 18029 w 504826"/>
              <a:gd name="connsiteY20" fmla="*/ 288471 h 396648"/>
              <a:gd name="connsiteX21" fmla="*/ 5353 w 504826"/>
              <a:gd name="connsiteY21" fmla="*/ 283119 h 396648"/>
              <a:gd name="connsiteX22" fmla="*/ 0 w 504826"/>
              <a:gd name="connsiteY22" fmla="*/ 270442 h 396648"/>
              <a:gd name="connsiteX23" fmla="*/ 0 w 504826"/>
              <a:gd name="connsiteY23" fmla="*/ 234383 h 396648"/>
              <a:gd name="connsiteX24" fmla="*/ 5353 w 504826"/>
              <a:gd name="connsiteY24" fmla="*/ 221706 h 396648"/>
              <a:gd name="connsiteX25" fmla="*/ 18029 w 504826"/>
              <a:gd name="connsiteY25" fmla="*/ 216353 h 396648"/>
              <a:gd name="connsiteX26" fmla="*/ 18029 w 504826"/>
              <a:gd name="connsiteY26" fmla="*/ 108177 h 396648"/>
              <a:gd name="connsiteX27" fmla="*/ 450737 w 504826"/>
              <a:gd name="connsiteY27" fmla="*/ 108177 h 396648"/>
              <a:gd name="connsiteX28" fmla="*/ 463414 w 504826"/>
              <a:gd name="connsiteY28" fmla="*/ 113529 h 396648"/>
              <a:gd name="connsiteX29" fmla="*/ 468766 w 504826"/>
              <a:gd name="connsiteY29" fmla="*/ 126206 h 396648"/>
              <a:gd name="connsiteX30" fmla="*/ 468766 w 504826"/>
              <a:gd name="connsiteY30" fmla="*/ 162265 h 396648"/>
              <a:gd name="connsiteX31" fmla="*/ 463414 w 504826"/>
              <a:gd name="connsiteY31" fmla="*/ 174942 h 396648"/>
              <a:gd name="connsiteX32" fmla="*/ 450737 w 504826"/>
              <a:gd name="connsiteY32" fmla="*/ 180294 h 396648"/>
              <a:gd name="connsiteX33" fmla="*/ 18029 w 504826"/>
              <a:gd name="connsiteY33" fmla="*/ 180294 h 396648"/>
              <a:gd name="connsiteX34" fmla="*/ 5353 w 504826"/>
              <a:gd name="connsiteY34" fmla="*/ 174942 h 396648"/>
              <a:gd name="connsiteX35" fmla="*/ 0 w 504826"/>
              <a:gd name="connsiteY35" fmla="*/ 162265 h 396648"/>
              <a:gd name="connsiteX36" fmla="*/ 0 w 504826"/>
              <a:gd name="connsiteY36" fmla="*/ 126206 h 396648"/>
              <a:gd name="connsiteX37" fmla="*/ 5353 w 504826"/>
              <a:gd name="connsiteY37" fmla="*/ 113529 h 396648"/>
              <a:gd name="connsiteX38" fmla="*/ 18029 w 504826"/>
              <a:gd name="connsiteY38" fmla="*/ 108177 h 396648"/>
              <a:gd name="connsiteX39" fmla="*/ 18030 w 504826"/>
              <a:gd name="connsiteY39" fmla="*/ 0 h 396648"/>
              <a:gd name="connsiteX40" fmla="*/ 342561 w 504826"/>
              <a:gd name="connsiteY40" fmla="*/ 0 h 396648"/>
              <a:gd name="connsiteX41" fmla="*/ 355238 w 504826"/>
              <a:gd name="connsiteY41" fmla="*/ 5352 h 396648"/>
              <a:gd name="connsiteX42" fmla="*/ 360590 w 504826"/>
              <a:gd name="connsiteY42" fmla="*/ 18029 h 396648"/>
              <a:gd name="connsiteX43" fmla="*/ 360590 w 504826"/>
              <a:gd name="connsiteY43" fmla="*/ 54088 h 396648"/>
              <a:gd name="connsiteX44" fmla="*/ 355238 w 504826"/>
              <a:gd name="connsiteY44" fmla="*/ 66765 h 396648"/>
              <a:gd name="connsiteX45" fmla="*/ 342561 w 504826"/>
              <a:gd name="connsiteY45" fmla="*/ 72118 h 396648"/>
              <a:gd name="connsiteX46" fmla="*/ 18030 w 504826"/>
              <a:gd name="connsiteY46" fmla="*/ 72118 h 396648"/>
              <a:gd name="connsiteX47" fmla="*/ 5354 w 504826"/>
              <a:gd name="connsiteY47" fmla="*/ 66765 h 396648"/>
              <a:gd name="connsiteX48" fmla="*/ 1 w 504826"/>
              <a:gd name="connsiteY48" fmla="*/ 54088 h 396648"/>
              <a:gd name="connsiteX49" fmla="*/ 1 w 504826"/>
              <a:gd name="connsiteY49" fmla="*/ 18029 h 396648"/>
              <a:gd name="connsiteX50" fmla="*/ 5354 w 504826"/>
              <a:gd name="connsiteY50" fmla="*/ 5352 h 396648"/>
              <a:gd name="connsiteX51" fmla="*/ 18030 w 504826"/>
              <a:gd name="connsiteY5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4826" h="396648">
                <a:moveTo>
                  <a:pt x="18030" y="324530"/>
                </a:moveTo>
                <a:lnTo>
                  <a:pt x="486796" y="324530"/>
                </a:lnTo>
                <a:cubicBezTo>
                  <a:pt x="491679" y="324530"/>
                  <a:pt x="495906" y="326314"/>
                  <a:pt x="499473" y="329883"/>
                </a:cubicBezTo>
                <a:cubicBezTo>
                  <a:pt x="503042" y="333451"/>
                  <a:pt x="504826" y="337677"/>
                  <a:pt x="504826" y="342560"/>
                </a:cubicBezTo>
                <a:lnTo>
                  <a:pt x="504826" y="378619"/>
                </a:lnTo>
                <a:cubicBezTo>
                  <a:pt x="504826" y="383502"/>
                  <a:pt x="503042" y="387727"/>
                  <a:pt x="499473" y="391296"/>
                </a:cubicBezTo>
                <a:cubicBezTo>
                  <a:pt x="495906" y="394864"/>
                  <a:pt x="491679" y="396648"/>
                  <a:pt x="486796" y="396648"/>
                </a:cubicBezTo>
                <a:lnTo>
                  <a:pt x="18030" y="396648"/>
                </a:lnTo>
                <a:cubicBezTo>
                  <a:pt x="13147" y="396648"/>
                  <a:pt x="8922" y="394864"/>
                  <a:pt x="5354" y="391296"/>
                </a:cubicBezTo>
                <a:cubicBezTo>
                  <a:pt x="1784" y="387727"/>
                  <a:pt x="1" y="383502"/>
                  <a:pt x="1" y="378619"/>
                </a:cubicBezTo>
                <a:lnTo>
                  <a:pt x="1" y="342560"/>
                </a:lnTo>
                <a:cubicBezTo>
                  <a:pt x="1" y="337677"/>
                  <a:pt x="1784" y="333451"/>
                  <a:pt x="5354" y="329883"/>
                </a:cubicBezTo>
                <a:cubicBezTo>
                  <a:pt x="8922" y="326314"/>
                  <a:pt x="13147" y="324530"/>
                  <a:pt x="18030" y="324530"/>
                </a:cubicBezTo>
                <a:close/>
                <a:moveTo>
                  <a:pt x="18029" y="216353"/>
                </a:moveTo>
                <a:lnTo>
                  <a:pt x="378618" y="216353"/>
                </a:lnTo>
                <a:cubicBezTo>
                  <a:pt x="383502" y="216353"/>
                  <a:pt x="387728" y="218138"/>
                  <a:pt x="391295" y="221706"/>
                </a:cubicBezTo>
                <a:cubicBezTo>
                  <a:pt x="394864" y="225274"/>
                  <a:pt x="396648" y="229500"/>
                  <a:pt x="396648" y="234383"/>
                </a:cubicBezTo>
                <a:lnTo>
                  <a:pt x="396648" y="270442"/>
                </a:lnTo>
                <a:cubicBezTo>
                  <a:pt x="396648" y="275325"/>
                  <a:pt x="394864" y="279551"/>
                  <a:pt x="391295" y="283119"/>
                </a:cubicBezTo>
                <a:cubicBezTo>
                  <a:pt x="387728" y="286687"/>
                  <a:pt x="383502" y="288471"/>
                  <a:pt x="378618" y="288471"/>
                </a:cubicBezTo>
                <a:lnTo>
                  <a:pt x="18029" y="288471"/>
                </a:lnTo>
                <a:cubicBezTo>
                  <a:pt x="13146" y="288471"/>
                  <a:pt x="8921" y="286687"/>
                  <a:pt x="5353" y="283119"/>
                </a:cubicBezTo>
                <a:cubicBezTo>
                  <a:pt x="1783" y="279551"/>
                  <a:pt x="0" y="275325"/>
                  <a:pt x="0" y="270442"/>
                </a:cubicBezTo>
                <a:lnTo>
                  <a:pt x="0" y="234383"/>
                </a:lnTo>
                <a:cubicBezTo>
                  <a:pt x="0" y="229500"/>
                  <a:pt x="1783" y="225274"/>
                  <a:pt x="5353" y="221706"/>
                </a:cubicBezTo>
                <a:cubicBezTo>
                  <a:pt x="8921" y="218138"/>
                  <a:pt x="13146" y="216353"/>
                  <a:pt x="18029" y="216353"/>
                </a:cubicBezTo>
                <a:close/>
                <a:moveTo>
                  <a:pt x="18029" y="108177"/>
                </a:moveTo>
                <a:lnTo>
                  <a:pt x="450737" y="108177"/>
                </a:lnTo>
                <a:cubicBezTo>
                  <a:pt x="455619" y="108177"/>
                  <a:pt x="459845" y="109961"/>
                  <a:pt x="463414" y="113529"/>
                </a:cubicBezTo>
                <a:cubicBezTo>
                  <a:pt x="466982" y="117097"/>
                  <a:pt x="468766" y="121323"/>
                  <a:pt x="468766" y="126206"/>
                </a:cubicBezTo>
                <a:lnTo>
                  <a:pt x="468766" y="162265"/>
                </a:lnTo>
                <a:cubicBezTo>
                  <a:pt x="468766" y="167148"/>
                  <a:pt x="466982" y="171374"/>
                  <a:pt x="463414" y="174942"/>
                </a:cubicBezTo>
                <a:cubicBezTo>
                  <a:pt x="459845" y="178510"/>
                  <a:pt x="455619" y="180294"/>
                  <a:pt x="450737" y="180294"/>
                </a:cubicBezTo>
                <a:lnTo>
                  <a:pt x="18029" y="180294"/>
                </a:lnTo>
                <a:cubicBezTo>
                  <a:pt x="13146" y="180294"/>
                  <a:pt x="8921" y="178510"/>
                  <a:pt x="5353" y="174942"/>
                </a:cubicBezTo>
                <a:cubicBezTo>
                  <a:pt x="1783" y="171374"/>
                  <a:pt x="0" y="167148"/>
                  <a:pt x="0" y="162265"/>
                </a:cubicBezTo>
                <a:lnTo>
                  <a:pt x="0" y="126206"/>
                </a:lnTo>
                <a:cubicBezTo>
                  <a:pt x="0" y="121323"/>
                  <a:pt x="1783" y="117097"/>
                  <a:pt x="5353" y="113529"/>
                </a:cubicBezTo>
                <a:cubicBezTo>
                  <a:pt x="8921" y="109961"/>
                  <a:pt x="13146" y="108177"/>
                  <a:pt x="18029" y="108177"/>
                </a:cubicBezTo>
                <a:close/>
                <a:moveTo>
                  <a:pt x="18030" y="0"/>
                </a:moveTo>
                <a:lnTo>
                  <a:pt x="342561" y="0"/>
                </a:lnTo>
                <a:cubicBezTo>
                  <a:pt x="347444" y="0"/>
                  <a:pt x="351670" y="1784"/>
                  <a:pt x="355238" y="5352"/>
                </a:cubicBezTo>
                <a:cubicBezTo>
                  <a:pt x="358806" y="8921"/>
                  <a:pt x="360590" y="13146"/>
                  <a:pt x="360590" y="18029"/>
                </a:cubicBezTo>
                <a:lnTo>
                  <a:pt x="360590" y="54088"/>
                </a:lnTo>
                <a:cubicBezTo>
                  <a:pt x="360590" y="58971"/>
                  <a:pt x="358806" y="63197"/>
                  <a:pt x="355238" y="66765"/>
                </a:cubicBezTo>
                <a:cubicBezTo>
                  <a:pt x="351670" y="70334"/>
                  <a:pt x="347444" y="72118"/>
                  <a:pt x="342561" y="72118"/>
                </a:cubicBezTo>
                <a:lnTo>
                  <a:pt x="18030" y="72118"/>
                </a:lnTo>
                <a:cubicBezTo>
                  <a:pt x="13147" y="72118"/>
                  <a:pt x="8922" y="70334"/>
                  <a:pt x="5354" y="66765"/>
                </a:cubicBezTo>
                <a:cubicBezTo>
                  <a:pt x="1784" y="63197"/>
                  <a:pt x="1" y="58971"/>
                  <a:pt x="1" y="54088"/>
                </a:cubicBezTo>
                <a:lnTo>
                  <a:pt x="1" y="18029"/>
                </a:lnTo>
                <a:cubicBezTo>
                  <a:pt x="1" y="13146"/>
                  <a:pt x="1784" y="8921"/>
                  <a:pt x="5354" y="5352"/>
                </a:cubicBezTo>
                <a:cubicBezTo>
                  <a:pt x="8922" y="1784"/>
                  <a:pt x="13147"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09" name="Freeform 408"/>
          <p:cNvSpPr/>
          <p:nvPr/>
        </p:nvSpPr>
        <p:spPr>
          <a:xfrm>
            <a:off x="2834644" y="3505749"/>
            <a:ext cx="504825" cy="396445"/>
          </a:xfrm>
          <a:custGeom>
            <a:avLst/>
            <a:gdLst>
              <a:gd name="connsiteX0" fmla="*/ 18030 w 504825"/>
              <a:gd name="connsiteY0" fmla="*/ 324530 h 396648"/>
              <a:gd name="connsiteX1" fmla="*/ 486796 w 504825"/>
              <a:gd name="connsiteY1" fmla="*/ 324530 h 396648"/>
              <a:gd name="connsiteX2" fmla="*/ 499472 w 504825"/>
              <a:gd name="connsiteY2" fmla="*/ 329883 h 396648"/>
              <a:gd name="connsiteX3" fmla="*/ 504825 w 504825"/>
              <a:gd name="connsiteY3" fmla="*/ 342560 h 396648"/>
              <a:gd name="connsiteX4" fmla="*/ 504825 w 504825"/>
              <a:gd name="connsiteY4" fmla="*/ 378619 h 396648"/>
              <a:gd name="connsiteX5" fmla="*/ 499472 w 504825"/>
              <a:gd name="connsiteY5" fmla="*/ 391296 h 396648"/>
              <a:gd name="connsiteX6" fmla="*/ 486796 w 504825"/>
              <a:gd name="connsiteY6" fmla="*/ 396648 h 396648"/>
              <a:gd name="connsiteX7" fmla="*/ 18030 w 504825"/>
              <a:gd name="connsiteY7" fmla="*/ 396648 h 396648"/>
              <a:gd name="connsiteX8" fmla="*/ 5353 w 504825"/>
              <a:gd name="connsiteY8" fmla="*/ 391296 h 396648"/>
              <a:gd name="connsiteX9" fmla="*/ 0 w 504825"/>
              <a:gd name="connsiteY9" fmla="*/ 378619 h 396648"/>
              <a:gd name="connsiteX10" fmla="*/ 0 w 504825"/>
              <a:gd name="connsiteY10" fmla="*/ 342560 h 396648"/>
              <a:gd name="connsiteX11" fmla="*/ 5353 w 504825"/>
              <a:gd name="connsiteY11" fmla="*/ 329883 h 396648"/>
              <a:gd name="connsiteX12" fmla="*/ 18030 w 504825"/>
              <a:gd name="connsiteY12" fmla="*/ 324530 h 396648"/>
              <a:gd name="connsiteX13" fmla="*/ 126206 w 504825"/>
              <a:gd name="connsiteY13" fmla="*/ 216353 h 396648"/>
              <a:gd name="connsiteX14" fmla="*/ 378619 w 504825"/>
              <a:gd name="connsiteY14" fmla="*/ 216353 h 396648"/>
              <a:gd name="connsiteX15" fmla="*/ 391295 w 504825"/>
              <a:gd name="connsiteY15" fmla="*/ 221706 h 396648"/>
              <a:gd name="connsiteX16" fmla="*/ 396648 w 504825"/>
              <a:gd name="connsiteY16" fmla="*/ 234383 h 396648"/>
              <a:gd name="connsiteX17" fmla="*/ 396648 w 504825"/>
              <a:gd name="connsiteY17" fmla="*/ 270442 h 396648"/>
              <a:gd name="connsiteX18" fmla="*/ 391295 w 504825"/>
              <a:gd name="connsiteY18" fmla="*/ 283119 h 396648"/>
              <a:gd name="connsiteX19" fmla="*/ 378619 w 504825"/>
              <a:gd name="connsiteY19" fmla="*/ 288471 h 396648"/>
              <a:gd name="connsiteX20" fmla="*/ 126206 w 504825"/>
              <a:gd name="connsiteY20" fmla="*/ 288471 h 396648"/>
              <a:gd name="connsiteX21" fmla="*/ 113529 w 504825"/>
              <a:gd name="connsiteY21" fmla="*/ 283119 h 396648"/>
              <a:gd name="connsiteX22" fmla="*/ 108177 w 504825"/>
              <a:gd name="connsiteY22" fmla="*/ 270442 h 396648"/>
              <a:gd name="connsiteX23" fmla="*/ 108177 w 504825"/>
              <a:gd name="connsiteY23" fmla="*/ 234383 h 396648"/>
              <a:gd name="connsiteX24" fmla="*/ 113529 w 504825"/>
              <a:gd name="connsiteY24" fmla="*/ 221706 h 396648"/>
              <a:gd name="connsiteX25" fmla="*/ 126206 w 504825"/>
              <a:gd name="connsiteY25" fmla="*/ 216353 h 396648"/>
              <a:gd name="connsiteX26" fmla="*/ 54088 w 504825"/>
              <a:gd name="connsiteY26" fmla="*/ 108177 h 396648"/>
              <a:gd name="connsiteX27" fmla="*/ 450736 w 504825"/>
              <a:gd name="connsiteY27" fmla="*/ 108177 h 396648"/>
              <a:gd name="connsiteX28" fmla="*/ 463414 w 504825"/>
              <a:gd name="connsiteY28" fmla="*/ 113529 h 396648"/>
              <a:gd name="connsiteX29" fmla="*/ 468766 w 504825"/>
              <a:gd name="connsiteY29" fmla="*/ 126206 h 396648"/>
              <a:gd name="connsiteX30" fmla="*/ 468766 w 504825"/>
              <a:gd name="connsiteY30" fmla="*/ 162265 h 396648"/>
              <a:gd name="connsiteX31" fmla="*/ 463414 w 504825"/>
              <a:gd name="connsiteY31" fmla="*/ 174942 h 396648"/>
              <a:gd name="connsiteX32" fmla="*/ 450736 w 504825"/>
              <a:gd name="connsiteY32" fmla="*/ 180294 h 396648"/>
              <a:gd name="connsiteX33" fmla="*/ 54088 w 504825"/>
              <a:gd name="connsiteY33" fmla="*/ 180294 h 396648"/>
              <a:gd name="connsiteX34" fmla="*/ 41411 w 504825"/>
              <a:gd name="connsiteY34" fmla="*/ 174942 h 396648"/>
              <a:gd name="connsiteX35" fmla="*/ 36059 w 504825"/>
              <a:gd name="connsiteY35" fmla="*/ 162265 h 396648"/>
              <a:gd name="connsiteX36" fmla="*/ 36059 w 504825"/>
              <a:gd name="connsiteY36" fmla="*/ 126206 h 396648"/>
              <a:gd name="connsiteX37" fmla="*/ 41411 w 504825"/>
              <a:gd name="connsiteY37" fmla="*/ 113529 h 396648"/>
              <a:gd name="connsiteX38" fmla="*/ 54088 w 504825"/>
              <a:gd name="connsiteY38" fmla="*/ 108177 h 396648"/>
              <a:gd name="connsiteX39" fmla="*/ 162265 w 504825"/>
              <a:gd name="connsiteY39" fmla="*/ 0 h 396648"/>
              <a:gd name="connsiteX40" fmla="*/ 342560 w 504825"/>
              <a:gd name="connsiteY40" fmla="*/ 0 h 396648"/>
              <a:gd name="connsiteX41" fmla="*/ 355236 w 504825"/>
              <a:gd name="connsiteY41" fmla="*/ 5352 h 396648"/>
              <a:gd name="connsiteX42" fmla="*/ 360589 w 504825"/>
              <a:gd name="connsiteY42" fmla="*/ 18029 h 396648"/>
              <a:gd name="connsiteX43" fmla="*/ 360589 w 504825"/>
              <a:gd name="connsiteY43" fmla="*/ 54088 h 396648"/>
              <a:gd name="connsiteX44" fmla="*/ 355236 w 504825"/>
              <a:gd name="connsiteY44" fmla="*/ 66765 h 396648"/>
              <a:gd name="connsiteX45" fmla="*/ 342560 w 504825"/>
              <a:gd name="connsiteY45" fmla="*/ 72118 h 396648"/>
              <a:gd name="connsiteX46" fmla="*/ 162265 w 504825"/>
              <a:gd name="connsiteY46" fmla="*/ 72118 h 396648"/>
              <a:gd name="connsiteX47" fmla="*/ 149588 w 504825"/>
              <a:gd name="connsiteY47" fmla="*/ 66765 h 396648"/>
              <a:gd name="connsiteX48" fmla="*/ 144236 w 504825"/>
              <a:gd name="connsiteY48" fmla="*/ 54088 h 396648"/>
              <a:gd name="connsiteX49" fmla="*/ 144236 w 504825"/>
              <a:gd name="connsiteY49" fmla="*/ 18029 h 396648"/>
              <a:gd name="connsiteX50" fmla="*/ 149588 w 504825"/>
              <a:gd name="connsiteY50" fmla="*/ 5352 h 396648"/>
              <a:gd name="connsiteX51" fmla="*/ 162265 w 504825"/>
              <a:gd name="connsiteY5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4825" h="396648">
                <a:moveTo>
                  <a:pt x="18030" y="324530"/>
                </a:moveTo>
                <a:lnTo>
                  <a:pt x="486796" y="324530"/>
                </a:lnTo>
                <a:cubicBezTo>
                  <a:pt x="491679" y="324530"/>
                  <a:pt x="495904" y="326314"/>
                  <a:pt x="499472" y="329883"/>
                </a:cubicBezTo>
                <a:cubicBezTo>
                  <a:pt x="503041" y="333451"/>
                  <a:pt x="504825" y="337677"/>
                  <a:pt x="504825" y="342560"/>
                </a:cubicBezTo>
                <a:lnTo>
                  <a:pt x="504825" y="378619"/>
                </a:lnTo>
                <a:cubicBezTo>
                  <a:pt x="504825" y="383502"/>
                  <a:pt x="503041" y="387727"/>
                  <a:pt x="499472" y="391296"/>
                </a:cubicBezTo>
                <a:cubicBezTo>
                  <a:pt x="495904" y="394864"/>
                  <a:pt x="491679" y="396648"/>
                  <a:pt x="486796" y="396648"/>
                </a:cubicBezTo>
                <a:lnTo>
                  <a:pt x="18030" y="396648"/>
                </a:lnTo>
                <a:cubicBezTo>
                  <a:pt x="13146" y="396648"/>
                  <a:pt x="8920" y="394864"/>
                  <a:pt x="5353" y="391296"/>
                </a:cubicBezTo>
                <a:cubicBezTo>
                  <a:pt x="1784" y="387727"/>
                  <a:pt x="0" y="383502"/>
                  <a:pt x="0" y="378619"/>
                </a:cubicBezTo>
                <a:lnTo>
                  <a:pt x="0" y="342560"/>
                </a:lnTo>
                <a:cubicBezTo>
                  <a:pt x="0" y="337677"/>
                  <a:pt x="1784" y="333451"/>
                  <a:pt x="5353" y="329883"/>
                </a:cubicBezTo>
                <a:cubicBezTo>
                  <a:pt x="8920" y="326314"/>
                  <a:pt x="13146" y="324530"/>
                  <a:pt x="18030" y="324530"/>
                </a:cubicBezTo>
                <a:close/>
                <a:moveTo>
                  <a:pt x="126206" y="216353"/>
                </a:moveTo>
                <a:lnTo>
                  <a:pt x="378619" y="216353"/>
                </a:lnTo>
                <a:cubicBezTo>
                  <a:pt x="383502" y="216353"/>
                  <a:pt x="387727" y="218138"/>
                  <a:pt x="391295" y="221706"/>
                </a:cubicBezTo>
                <a:cubicBezTo>
                  <a:pt x="394864" y="225274"/>
                  <a:pt x="396648" y="229500"/>
                  <a:pt x="396648" y="234383"/>
                </a:cubicBezTo>
                <a:lnTo>
                  <a:pt x="396648" y="270442"/>
                </a:lnTo>
                <a:cubicBezTo>
                  <a:pt x="396648" y="275325"/>
                  <a:pt x="394864" y="279551"/>
                  <a:pt x="391295" y="283119"/>
                </a:cubicBezTo>
                <a:cubicBezTo>
                  <a:pt x="387727" y="286687"/>
                  <a:pt x="383502" y="288471"/>
                  <a:pt x="378619" y="288471"/>
                </a:cubicBezTo>
                <a:lnTo>
                  <a:pt x="126206" y="288471"/>
                </a:lnTo>
                <a:cubicBezTo>
                  <a:pt x="121323" y="288471"/>
                  <a:pt x="117097" y="286687"/>
                  <a:pt x="113529" y="283119"/>
                </a:cubicBezTo>
                <a:cubicBezTo>
                  <a:pt x="109961" y="279551"/>
                  <a:pt x="108177" y="275325"/>
                  <a:pt x="108177" y="270442"/>
                </a:cubicBezTo>
                <a:lnTo>
                  <a:pt x="108177" y="234383"/>
                </a:lnTo>
                <a:cubicBezTo>
                  <a:pt x="108177" y="229500"/>
                  <a:pt x="109961" y="225274"/>
                  <a:pt x="113529" y="221706"/>
                </a:cubicBezTo>
                <a:cubicBezTo>
                  <a:pt x="117097" y="218138"/>
                  <a:pt x="121323" y="216353"/>
                  <a:pt x="126206" y="216353"/>
                </a:cubicBezTo>
                <a:close/>
                <a:moveTo>
                  <a:pt x="54088" y="108177"/>
                </a:moveTo>
                <a:lnTo>
                  <a:pt x="450736" y="108177"/>
                </a:lnTo>
                <a:cubicBezTo>
                  <a:pt x="455620" y="108177"/>
                  <a:pt x="459845" y="109961"/>
                  <a:pt x="463414" y="113529"/>
                </a:cubicBezTo>
                <a:cubicBezTo>
                  <a:pt x="466981" y="117097"/>
                  <a:pt x="468766" y="121323"/>
                  <a:pt x="468766" y="126206"/>
                </a:cubicBezTo>
                <a:lnTo>
                  <a:pt x="468766" y="162265"/>
                </a:lnTo>
                <a:cubicBezTo>
                  <a:pt x="468766" y="167148"/>
                  <a:pt x="466981" y="171374"/>
                  <a:pt x="463414" y="174942"/>
                </a:cubicBezTo>
                <a:cubicBezTo>
                  <a:pt x="459845" y="178510"/>
                  <a:pt x="455620" y="180294"/>
                  <a:pt x="450736" y="180294"/>
                </a:cubicBezTo>
                <a:lnTo>
                  <a:pt x="54088" y="180294"/>
                </a:lnTo>
                <a:cubicBezTo>
                  <a:pt x="49205" y="180294"/>
                  <a:pt x="44980" y="178510"/>
                  <a:pt x="41411" y="174942"/>
                </a:cubicBezTo>
                <a:cubicBezTo>
                  <a:pt x="37843" y="171374"/>
                  <a:pt x="36059" y="167148"/>
                  <a:pt x="36059" y="162265"/>
                </a:cubicBezTo>
                <a:lnTo>
                  <a:pt x="36059" y="126206"/>
                </a:lnTo>
                <a:cubicBezTo>
                  <a:pt x="36059" y="121323"/>
                  <a:pt x="37843" y="117097"/>
                  <a:pt x="41411" y="113529"/>
                </a:cubicBezTo>
                <a:cubicBezTo>
                  <a:pt x="44980" y="109961"/>
                  <a:pt x="49205" y="108177"/>
                  <a:pt x="54088" y="108177"/>
                </a:cubicBezTo>
                <a:close/>
                <a:moveTo>
                  <a:pt x="162265" y="0"/>
                </a:moveTo>
                <a:lnTo>
                  <a:pt x="342560" y="0"/>
                </a:lnTo>
                <a:cubicBezTo>
                  <a:pt x="347442" y="0"/>
                  <a:pt x="351668" y="1784"/>
                  <a:pt x="355236" y="5352"/>
                </a:cubicBezTo>
                <a:cubicBezTo>
                  <a:pt x="358805" y="8921"/>
                  <a:pt x="360589" y="13146"/>
                  <a:pt x="360589" y="18029"/>
                </a:cubicBezTo>
                <a:lnTo>
                  <a:pt x="360589" y="54088"/>
                </a:lnTo>
                <a:cubicBezTo>
                  <a:pt x="360589" y="58971"/>
                  <a:pt x="358805" y="63197"/>
                  <a:pt x="355236" y="66765"/>
                </a:cubicBezTo>
                <a:cubicBezTo>
                  <a:pt x="351668" y="70334"/>
                  <a:pt x="347442" y="72118"/>
                  <a:pt x="342560" y="72118"/>
                </a:cubicBezTo>
                <a:lnTo>
                  <a:pt x="162265" y="72118"/>
                </a:lnTo>
                <a:cubicBezTo>
                  <a:pt x="157382" y="72118"/>
                  <a:pt x="153157" y="70334"/>
                  <a:pt x="149588" y="66765"/>
                </a:cubicBezTo>
                <a:cubicBezTo>
                  <a:pt x="146019" y="63197"/>
                  <a:pt x="144236" y="58971"/>
                  <a:pt x="144236" y="54088"/>
                </a:cubicBezTo>
                <a:lnTo>
                  <a:pt x="144236" y="18029"/>
                </a:lnTo>
                <a:cubicBezTo>
                  <a:pt x="144236" y="13146"/>
                  <a:pt x="146019" y="8921"/>
                  <a:pt x="149588" y="5352"/>
                </a:cubicBezTo>
                <a:cubicBezTo>
                  <a:pt x="153157" y="1784"/>
                  <a:pt x="157382" y="0"/>
                  <a:pt x="1622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0" name="Freeform 409"/>
          <p:cNvSpPr/>
          <p:nvPr/>
        </p:nvSpPr>
        <p:spPr>
          <a:xfrm>
            <a:off x="3529969" y="3505749"/>
            <a:ext cx="504825" cy="396445"/>
          </a:xfrm>
          <a:custGeom>
            <a:avLst/>
            <a:gdLst>
              <a:gd name="connsiteX0" fmla="*/ 18030 w 504825"/>
              <a:gd name="connsiteY0" fmla="*/ 324530 h 396648"/>
              <a:gd name="connsiteX1" fmla="*/ 486796 w 504825"/>
              <a:gd name="connsiteY1" fmla="*/ 324530 h 396648"/>
              <a:gd name="connsiteX2" fmla="*/ 499472 w 504825"/>
              <a:gd name="connsiteY2" fmla="*/ 329883 h 396648"/>
              <a:gd name="connsiteX3" fmla="*/ 504825 w 504825"/>
              <a:gd name="connsiteY3" fmla="*/ 342560 h 396648"/>
              <a:gd name="connsiteX4" fmla="*/ 504825 w 504825"/>
              <a:gd name="connsiteY4" fmla="*/ 378619 h 396648"/>
              <a:gd name="connsiteX5" fmla="*/ 499472 w 504825"/>
              <a:gd name="connsiteY5" fmla="*/ 391296 h 396648"/>
              <a:gd name="connsiteX6" fmla="*/ 486796 w 504825"/>
              <a:gd name="connsiteY6" fmla="*/ 396648 h 396648"/>
              <a:gd name="connsiteX7" fmla="*/ 18030 w 504825"/>
              <a:gd name="connsiteY7" fmla="*/ 396648 h 396648"/>
              <a:gd name="connsiteX8" fmla="*/ 5352 w 504825"/>
              <a:gd name="connsiteY8" fmla="*/ 391296 h 396648"/>
              <a:gd name="connsiteX9" fmla="*/ 0 w 504825"/>
              <a:gd name="connsiteY9" fmla="*/ 378619 h 396648"/>
              <a:gd name="connsiteX10" fmla="*/ 0 w 504825"/>
              <a:gd name="connsiteY10" fmla="*/ 342560 h 396648"/>
              <a:gd name="connsiteX11" fmla="*/ 5352 w 504825"/>
              <a:gd name="connsiteY11" fmla="*/ 329883 h 396648"/>
              <a:gd name="connsiteX12" fmla="*/ 18030 w 504825"/>
              <a:gd name="connsiteY12" fmla="*/ 324530 h 396648"/>
              <a:gd name="connsiteX13" fmla="*/ 126205 w 504825"/>
              <a:gd name="connsiteY13" fmla="*/ 216353 h 396648"/>
              <a:gd name="connsiteX14" fmla="*/ 486795 w 504825"/>
              <a:gd name="connsiteY14" fmla="*/ 216353 h 396648"/>
              <a:gd name="connsiteX15" fmla="*/ 499471 w 504825"/>
              <a:gd name="connsiteY15" fmla="*/ 221706 h 396648"/>
              <a:gd name="connsiteX16" fmla="*/ 504824 w 504825"/>
              <a:gd name="connsiteY16" fmla="*/ 234383 h 396648"/>
              <a:gd name="connsiteX17" fmla="*/ 504824 w 504825"/>
              <a:gd name="connsiteY17" fmla="*/ 270442 h 396648"/>
              <a:gd name="connsiteX18" fmla="*/ 499471 w 504825"/>
              <a:gd name="connsiteY18" fmla="*/ 283119 h 396648"/>
              <a:gd name="connsiteX19" fmla="*/ 486795 w 504825"/>
              <a:gd name="connsiteY19" fmla="*/ 288471 h 396648"/>
              <a:gd name="connsiteX20" fmla="*/ 126205 w 504825"/>
              <a:gd name="connsiteY20" fmla="*/ 288471 h 396648"/>
              <a:gd name="connsiteX21" fmla="*/ 113528 w 504825"/>
              <a:gd name="connsiteY21" fmla="*/ 283119 h 396648"/>
              <a:gd name="connsiteX22" fmla="*/ 108176 w 504825"/>
              <a:gd name="connsiteY22" fmla="*/ 270442 h 396648"/>
              <a:gd name="connsiteX23" fmla="*/ 108176 w 504825"/>
              <a:gd name="connsiteY23" fmla="*/ 234383 h 396648"/>
              <a:gd name="connsiteX24" fmla="*/ 113528 w 504825"/>
              <a:gd name="connsiteY24" fmla="*/ 221706 h 396648"/>
              <a:gd name="connsiteX25" fmla="*/ 126205 w 504825"/>
              <a:gd name="connsiteY25" fmla="*/ 216353 h 396648"/>
              <a:gd name="connsiteX26" fmla="*/ 54087 w 504825"/>
              <a:gd name="connsiteY26" fmla="*/ 108177 h 396648"/>
              <a:gd name="connsiteX27" fmla="*/ 486795 w 504825"/>
              <a:gd name="connsiteY27" fmla="*/ 108177 h 396648"/>
              <a:gd name="connsiteX28" fmla="*/ 499471 w 504825"/>
              <a:gd name="connsiteY28" fmla="*/ 113529 h 396648"/>
              <a:gd name="connsiteX29" fmla="*/ 504824 w 504825"/>
              <a:gd name="connsiteY29" fmla="*/ 126206 h 396648"/>
              <a:gd name="connsiteX30" fmla="*/ 504824 w 504825"/>
              <a:gd name="connsiteY30" fmla="*/ 162265 h 396648"/>
              <a:gd name="connsiteX31" fmla="*/ 499471 w 504825"/>
              <a:gd name="connsiteY31" fmla="*/ 174942 h 396648"/>
              <a:gd name="connsiteX32" fmla="*/ 486795 w 504825"/>
              <a:gd name="connsiteY32" fmla="*/ 180294 h 396648"/>
              <a:gd name="connsiteX33" fmla="*/ 54087 w 504825"/>
              <a:gd name="connsiteY33" fmla="*/ 180294 h 396648"/>
              <a:gd name="connsiteX34" fmla="*/ 41411 w 504825"/>
              <a:gd name="connsiteY34" fmla="*/ 174942 h 396648"/>
              <a:gd name="connsiteX35" fmla="*/ 36058 w 504825"/>
              <a:gd name="connsiteY35" fmla="*/ 162265 h 396648"/>
              <a:gd name="connsiteX36" fmla="*/ 36058 w 504825"/>
              <a:gd name="connsiteY36" fmla="*/ 126206 h 396648"/>
              <a:gd name="connsiteX37" fmla="*/ 41411 w 504825"/>
              <a:gd name="connsiteY37" fmla="*/ 113529 h 396648"/>
              <a:gd name="connsiteX38" fmla="*/ 54087 w 504825"/>
              <a:gd name="connsiteY38" fmla="*/ 108177 h 396648"/>
              <a:gd name="connsiteX39" fmla="*/ 162265 w 504825"/>
              <a:gd name="connsiteY39" fmla="*/ 0 h 396648"/>
              <a:gd name="connsiteX40" fmla="*/ 486796 w 504825"/>
              <a:gd name="connsiteY40" fmla="*/ 0 h 396648"/>
              <a:gd name="connsiteX41" fmla="*/ 499472 w 504825"/>
              <a:gd name="connsiteY41" fmla="*/ 5352 h 396648"/>
              <a:gd name="connsiteX42" fmla="*/ 504825 w 504825"/>
              <a:gd name="connsiteY42" fmla="*/ 18029 h 396648"/>
              <a:gd name="connsiteX43" fmla="*/ 504825 w 504825"/>
              <a:gd name="connsiteY43" fmla="*/ 54088 h 396648"/>
              <a:gd name="connsiteX44" fmla="*/ 499472 w 504825"/>
              <a:gd name="connsiteY44" fmla="*/ 66765 h 396648"/>
              <a:gd name="connsiteX45" fmla="*/ 486796 w 504825"/>
              <a:gd name="connsiteY45" fmla="*/ 72118 h 396648"/>
              <a:gd name="connsiteX46" fmla="*/ 162265 w 504825"/>
              <a:gd name="connsiteY46" fmla="*/ 72118 h 396648"/>
              <a:gd name="connsiteX47" fmla="*/ 149588 w 504825"/>
              <a:gd name="connsiteY47" fmla="*/ 66765 h 396648"/>
              <a:gd name="connsiteX48" fmla="*/ 144236 w 504825"/>
              <a:gd name="connsiteY48" fmla="*/ 54088 h 396648"/>
              <a:gd name="connsiteX49" fmla="*/ 144236 w 504825"/>
              <a:gd name="connsiteY49" fmla="*/ 18029 h 396648"/>
              <a:gd name="connsiteX50" fmla="*/ 149588 w 504825"/>
              <a:gd name="connsiteY50" fmla="*/ 5352 h 396648"/>
              <a:gd name="connsiteX51" fmla="*/ 162265 w 504825"/>
              <a:gd name="connsiteY5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4825" h="396648">
                <a:moveTo>
                  <a:pt x="18030" y="324530"/>
                </a:moveTo>
                <a:lnTo>
                  <a:pt x="486796" y="324530"/>
                </a:lnTo>
                <a:cubicBezTo>
                  <a:pt x="491678" y="324530"/>
                  <a:pt x="495904" y="326314"/>
                  <a:pt x="499472" y="329883"/>
                </a:cubicBezTo>
                <a:cubicBezTo>
                  <a:pt x="503041" y="333451"/>
                  <a:pt x="504825" y="337677"/>
                  <a:pt x="504825" y="342560"/>
                </a:cubicBezTo>
                <a:lnTo>
                  <a:pt x="504825" y="378619"/>
                </a:lnTo>
                <a:cubicBezTo>
                  <a:pt x="504825" y="383502"/>
                  <a:pt x="503041" y="387727"/>
                  <a:pt x="499472" y="391296"/>
                </a:cubicBezTo>
                <a:cubicBezTo>
                  <a:pt x="495904" y="394864"/>
                  <a:pt x="491678" y="396648"/>
                  <a:pt x="486796" y="396648"/>
                </a:cubicBezTo>
                <a:lnTo>
                  <a:pt x="18030" y="396648"/>
                </a:lnTo>
                <a:cubicBezTo>
                  <a:pt x="13147" y="396648"/>
                  <a:pt x="8920" y="394864"/>
                  <a:pt x="5352" y="391296"/>
                </a:cubicBezTo>
                <a:cubicBezTo>
                  <a:pt x="1784" y="387727"/>
                  <a:pt x="0" y="383502"/>
                  <a:pt x="0" y="378619"/>
                </a:cubicBezTo>
                <a:lnTo>
                  <a:pt x="0" y="342560"/>
                </a:lnTo>
                <a:cubicBezTo>
                  <a:pt x="0" y="337677"/>
                  <a:pt x="1784" y="333451"/>
                  <a:pt x="5352" y="329883"/>
                </a:cubicBezTo>
                <a:cubicBezTo>
                  <a:pt x="8920" y="326314"/>
                  <a:pt x="13147" y="324530"/>
                  <a:pt x="18030" y="324530"/>
                </a:cubicBezTo>
                <a:close/>
                <a:moveTo>
                  <a:pt x="126205" y="216353"/>
                </a:moveTo>
                <a:lnTo>
                  <a:pt x="486795" y="216353"/>
                </a:lnTo>
                <a:cubicBezTo>
                  <a:pt x="491677" y="216353"/>
                  <a:pt x="495903" y="218138"/>
                  <a:pt x="499471" y="221706"/>
                </a:cubicBezTo>
                <a:cubicBezTo>
                  <a:pt x="503040" y="225274"/>
                  <a:pt x="504824" y="229500"/>
                  <a:pt x="504824" y="234383"/>
                </a:cubicBezTo>
                <a:lnTo>
                  <a:pt x="504824" y="270442"/>
                </a:lnTo>
                <a:cubicBezTo>
                  <a:pt x="504824" y="275325"/>
                  <a:pt x="503040" y="279551"/>
                  <a:pt x="499471" y="283119"/>
                </a:cubicBezTo>
                <a:cubicBezTo>
                  <a:pt x="495903" y="286687"/>
                  <a:pt x="491677" y="288471"/>
                  <a:pt x="486795" y="288471"/>
                </a:cubicBezTo>
                <a:lnTo>
                  <a:pt x="126205" y="288471"/>
                </a:lnTo>
                <a:cubicBezTo>
                  <a:pt x="121322" y="288471"/>
                  <a:pt x="117096" y="286687"/>
                  <a:pt x="113528" y="283119"/>
                </a:cubicBezTo>
                <a:cubicBezTo>
                  <a:pt x="109959" y="279551"/>
                  <a:pt x="108176" y="275325"/>
                  <a:pt x="108176" y="270442"/>
                </a:cubicBezTo>
                <a:lnTo>
                  <a:pt x="108176" y="234383"/>
                </a:lnTo>
                <a:cubicBezTo>
                  <a:pt x="108176" y="229500"/>
                  <a:pt x="109959" y="225274"/>
                  <a:pt x="113528" y="221706"/>
                </a:cubicBezTo>
                <a:cubicBezTo>
                  <a:pt x="117096" y="218138"/>
                  <a:pt x="121322" y="216353"/>
                  <a:pt x="126205" y="216353"/>
                </a:cubicBezTo>
                <a:close/>
                <a:moveTo>
                  <a:pt x="54087" y="108177"/>
                </a:moveTo>
                <a:lnTo>
                  <a:pt x="486795" y="108177"/>
                </a:lnTo>
                <a:cubicBezTo>
                  <a:pt x="491677" y="108177"/>
                  <a:pt x="495903" y="109961"/>
                  <a:pt x="499471" y="113529"/>
                </a:cubicBezTo>
                <a:cubicBezTo>
                  <a:pt x="503040" y="117097"/>
                  <a:pt x="504824" y="121323"/>
                  <a:pt x="504824" y="126206"/>
                </a:cubicBezTo>
                <a:lnTo>
                  <a:pt x="504824" y="162265"/>
                </a:lnTo>
                <a:cubicBezTo>
                  <a:pt x="504824" y="167148"/>
                  <a:pt x="503040" y="171374"/>
                  <a:pt x="499471" y="174942"/>
                </a:cubicBezTo>
                <a:cubicBezTo>
                  <a:pt x="495903" y="178510"/>
                  <a:pt x="491677" y="180294"/>
                  <a:pt x="486795" y="180294"/>
                </a:cubicBezTo>
                <a:lnTo>
                  <a:pt x="54087" y="180294"/>
                </a:lnTo>
                <a:cubicBezTo>
                  <a:pt x="49205" y="180294"/>
                  <a:pt x="44979" y="178510"/>
                  <a:pt x="41411" y="174942"/>
                </a:cubicBezTo>
                <a:cubicBezTo>
                  <a:pt x="37842" y="171374"/>
                  <a:pt x="36058" y="167148"/>
                  <a:pt x="36058" y="162265"/>
                </a:cubicBezTo>
                <a:lnTo>
                  <a:pt x="36058" y="126206"/>
                </a:lnTo>
                <a:cubicBezTo>
                  <a:pt x="36058" y="121323"/>
                  <a:pt x="37842" y="117097"/>
                  <a:pt x="41411" y="113529"/>
                </a:cubicBezTo>
                <a:cubicBezTo>
                  <a:pt x="44979" y="109961"/>
                  <a:pt x="49205" y="108177"/>
                  <a:pt x="54087" y="108177"/>
                </a:cubicBezTo>
                <a:close/>
                <a:moveTo>
                  <a:pt x="162265" y="0"/>
                </a:moveTo>
                <a:lnTo>
                  <a:pt x="486796" y="0"/>
                </a:lnTo>
                <a:cubicBezTo>
                  <a:pt x="491678" y="0"/>
                  <a:pt x="495904" y="1784"/>
                  <a:pt x="499472" y="5352"/>
                </a:cubicBezTo>
                <a:cubicBezTo>
                  <a:pt x="503041" y="8921"/>
                  <a:pt x="504825" y="13146"/>
                  <a:pt x="504825" y="18029"/>
                </a:cubicBezTo>
                <a:lnTo>
                  <a:pt x="504825" y="54088"/>
                </a:lnTo>
                <a:cubicBezTo>
                  <a:pt x="504825" y="58971"/>
                  <a:pt x="503041" y="63197"/>
                  <a:pt x="499472" y="66765"/>
                </a:cubicBezTo>
                <a:cubicBezTo>
                  <a:pt x="495904" y="70334"/>
                  <a:pt x="491678" y="72118"/>
                  <a:pt x="486796" y="72118"/>
                </a:cubicBezTo>
                <a:lnTo>
                  <a:pt x="162265" y="72118"/>
                </a:lnTo>
                <a:cubicBezTo>
                  <a:pt x="157383" y="72118"/>
                  <a:pt x="153157" y="70334"/>
                  <a:pt x="149588" y="66765"/>
                </a:cubicBezTo>
                <a:cubicBezTo>
                  <a:pt x="146020" y="63197"/>
                  <a:pt x="144236" y="58971"/>
                  <a:pt x="144236" y="54088"/>
                </a:cubicBezTo>
                <a:lnTo>
                  <a:pt x="144236" y="18029"/>
                </a:lnTo>
                <a:cubicBezTo>
                  <a:pt x="144236" y="13146"/>
                  <a:pt x="146020" y="8921"/>
                  <a:pt x="149588" y="5352"/>
                </a:cubicBezTo>
                <a:cubicBezTo>
                  <a:pt x="153157" y="1784"/>
                  <a:pt x="157383" y="0"/>
                  <a:pt x="1622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1" name="Freeform 410"/>
          <p:cNvSpPr/>
          <p:nvPr/>
        </p:nvSpPr>
        <p:spPr>
          <a:xfrm>
            <a:off x="4225293" y="3505749"/>
            <a:ext cx="504825" cy="396445"/>
          </a:xfrm>
          <a:custGeom>
            <a:avLst/>
            <a:gdLst>
              <a:gd name="connsiteX0" fmla="*/ 18030 w 504825"/>
              <a:gd name="connsiteY0" fmla="*/ 324530 h 396648"/>
              <a:gd name="connsiteX1" fmla="*/ 486796 w 504825"/>
              <a:gd name="connsiteY1" fmla="*/ 324530 h 396648"/>
              <a:gd name="connsiteX2" fmla="*/ 499473 w 504825"/>
              <a:gd name="connsiteY2" fmla="*/ 329883 h 396648"/>
              <a:gd name="connsiteX3" fmla="*/ 504825 w 504825"/>
              <a:gd name="connsiteY3" fmla="*/ 342560 h 396648"/>
              <a:gd name="connsiteX4" fmla="*/ 504825 w 504825"/>
              <a:gd name="connsiteY4" fmla="*/ 378619 h 396648"/>
              <a:gd name="connsiteX5" fmla="*/ 499473 w 504825"/>
              <a:gd name="connsiteY5" fmla="*/ 391296 h 396648"/>
              <a:gd name="connsiteX6" fmla="*/ 486796 w 504825"/>
              <a:gd name="connsiteY6" fmla="*/ 396648 h 396648"/>
              <a:gd name="connsiteX7" fmla="*/ 18030 w 504825"/>
              <a:gd name="connsiteY7" fmla="*/ 396648 h 396648"/>
              <a:gd name="connsiteX8" fmla="*/ 5353 w 504825"/>
              <a:gd name="connsiteY8" fmla="*/ 391296 h 396648"/>
              <a:gd name="connsiteX9" fmla="*/ 0 w 504825"/>
              <a:gd name="connsiteY9" fmla="*/ 378619 h 396648"/>
              <a:gd name="connsiteX10" fmla="*/ 0 w 504825"/>
              <a:gd name="connsiteY10" fmla="*/ 342560 h 396648"/>
              <a:gd name="connsiteX11" fmla="*/ 5353 w 504825"/>
              <a:gd name="connsiteY11" fmla="*/ 329883 h 396648"/>
              <a:gd name="connsiteX12" fmla="*/ 18030 w 504825"/>
              <a:gd name="connsiteY12" fmla="*/ 324530 h 396648"/>
              <a:gd name="connsiteX13" fmla="*/ 18030 w 504825"/>
              <a:gd name="connsiteY13" fmla="*/ 216353 h 396648"/>
              <a:gd name="connsiteX14" fmla="*/ 486796 w 504825"/>
              <a:gd name="connsiteY14" fmla="*/ 216353 h 396648"/>
              <a:gd name="connsiteX15" fmla="*/ 499473 w 504825"/>
              <a:gd name="connsiteY15" fmla="*/ 221706 h 396648"/>
              <a:gd name="connsiteX16" fmla="*/ 504825 w 504825"/>
              <a:gd name="connsiteY16" fmla="*/ 234383 h 396648"/>
              <a:gd name="connsiteX17" fmla="*/ 504825 w 504825"/>
              <a:gd name="connsiteY17" fmla="*/ 270442 h 396648"/>
              <a:gd name="connsiteX18" fmla="*/ 499473 w 504825"/>
              <a:gd name="connsiteY18" fmla="*/ 283119 h 396648"/>
              <a:gd name="connsiteX19" fmla="*/ 486796 w 504825"/>
              <a:gd name="connsiteY19" fmla="*/ 288471 h 396648"/>
              <a:gd name="connsiteX20" fmla="*/ 18030 w 504825"/>
              <a:gd name="connsiteY20" fmla="*/ 288471 h 396648"/>
              <a:gd name="connsiteX21" fmla="*/ 5353 w 504825"/>
              <a:gd name="connsiteY21" fmla="*/ 283119 h 396648"/>
              <a:gd name="connsiteX22" fmla="*/ 0 w 504825"/>
              <a:gd name="connsiteY22" fmla="*/ 270442 h 396648"/>
              <a:gd name="connsiteX23" fmla="*/ 0 w 504825"/>
              <a:gd name="connsiteY23" fmla="*/ 234383 h 396648"/>
              <a:gd name="connsiteX24" fmla="*/ 5353 w 504825"/>
              <a:gd name="connsiteY24" fmla="*/ 221706 h 396648"/>
              <a:gd name="connsiteX25" fmla="*/ 18030 w 504825"/>
              <a:gd name="connsiteY25" fmla="*/ 216353 h 396648"/>
              <a:gd name="connsiteX26" fmla="*/ 18030 w 504825"/>
              <a:gd name="connsiteY26" fmla="*/ 108177 h 396648"/>
              <a:gd name="connsiteX27" fmla="*/ 486796 w 504825"/>
              <a:gd name="connsiteY27" fmla="*/ 108177 h 396648"/>
              <a:gd name="connsiteX28" fmla="*/ 499473 w 504825"/>
              <a:gd name="connsiteY28" fmla="*/ 113529 h 396648"/>
              <a:gd name="connsiteX29" fmla="*/ 504825 w 504825"/>
              <a:gd name="connsiteY29" fmla="*/ 126206 h 396648"/>
              <a:gd name="connsiteX30" fmla="*/ 504825 w 504825"/>
              <a:gd name="connsiteY30" fmla="*/ 162265 h 396648"/>
              <a:gd name="connsiteX31" fmla="*/ 499473 w 504825"/>
              <a:gd name="connsiteY31" fmla="*/ 174942 h 396648"/>
              <a:gd name="connsiteX32" fmla="*/ 486796 w 504825"/>
              <a:gd name="connsiteY32" fmla="*/ 180294 h 396648"/>
              <a:gd name="connsiteX33" fmla="*/ 18030 w 504825"/>
              <a:gd name="connsiteY33" fmla="*/ 180294 h 396648"/>
              <a:gd name="connsiteX34" fmla="*/ 5353 w 504825"/>
              <a:gd name="connsiteY34" fmla="*/ 174942 h 396648"/>
              <a:gd name="connsiteX35" fmla="*/ 0 w 504825"/>
              <a:gd name="connsiteY35" fmla="*/ 162265 h 396648"/>
              <a:gd name="connsiteX36" fmla="*/ 0 w 504825"/>
              <a:gd name="connsiteY36" fmla="*/ 126206 h 396648"/>
              <a:gd name="connsiteX37" fmla="*/ 5353 w 504825"/>
              <a:gd name="connsiteY37" fmla="*/ 113529 h 396648"/>
              <a:gd name="connsiteX38" fmla="*/ 18030 w 504825"/>
              <a:gd name="connsiteY38" fmla="*/ 108177 h 396648"/>
              <a:gd name="connsiteX39" fmla="*/ 18030 w 504825"/>
              <a:gd name="connsiteY39" fmla="*/ 0 h 396648"/>
              <a:gd name="connsiteX40" fmla="*/ 486796 w 504825"/>
              <a:gd name="connsiteY40" fmla="*/ 0 h 396648"/>
              <a:gd name="connsiteX41" fmla="*/ 499473 w 504825"/>
              <a:gd name="connsiteY41" fmla="*/ 5352 h 396648"/>
              <a:gd name="connsiteX42" fmla="*/ 504825 w 504825"/>
              <a:gd name="connsiteY42" fmla="*/ 18029 h 396648"/>
              <a:gd name="connsiteX43" fmla="*/ 504825 w 504825"/>
              <a:gd name="connsiteY43" fmla="*/ 54088 h 396648"/>
              <a:gd name="connsiteX44" fmla="*/ 499473 w 504825"/>
              <a:gd name="connsiteY44" fmla="*/ 66765 h 396648"/>
              <a:gd name="connsiteX45" fmla="*/ 486796 w 504825"/>
              <a:gd name="connsiteY45" fmla="*/ 72118 h 396648"/>
              <a:gd name="connsiteX46" fmla="*/ 18030 w 504825"/>
              <a:gd name="connsiteY46" fmla="*/ 72118 h 396648"/>
              <a:gd name="connsiteX47" fmla="*/ 5353 w 504825"/>
              <a:gd name="connsiteY47" fmla="*/ 66765 h 396648"/>
              <a:gd name="connsiteX48" fmla="*/ 0 w 504825"/>
              <a:gd name="connsiteY48" fmla="*/ 54088 h 396648"/>
              <a:gd name="connsiteX49" fmla="*/ 0 w 504825"/>
              <a:gd name="connsiteY49" fmla="*/ 18029 h 396648"/>
              <a:gd name="connsiteX50" fmla="*/ 5353 w 504825"/>
              <a:gd name="connsiteY50" fmla="*/ 5352 h 396648"/>
              <a:gd name="connsiteX51" fmla="*/ 18030 w 504825"/>
              <a:gd name="connsiteY5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4825" h="396648">
                <a:moveTo>
                  <a:pt x="18030" y="324530"/>
                </a:moveTo>
                <a:lnTo>
                  <a:pt x="486796" y="324530"/>
                </a:lnTo>
                <a:cubicBezTo>
                  <a:pt x="491679" y="324530"/>
                  <a:pt x="495904" y="326314"/>
                  <a:pt x="499473" y="329883"/>
                </a:cubicBezTo>
                <a:cubicBezTo>
                  <a:pt x="503041" y="333451"/>
                  <a:pt x="504825" y="337677"/>
                  <a:pt x="504825" y="342560"/>
                </a:cubicBezTo>
                <a:lnTo>
                  <a:pt x="504825" y="378619"/>
                </a:lnTo>
                <a:cubicBezTo>
                  <a:pt x="504825" y="383502"/>
                  <a:pt x="503041" y="387727"/>
                  <a:pt x="499473" y="391296"/>
                </a:cubicBezTo>
                <a:cubicBezTo>
                  <a:pt x="495904" y="394864"/>
                  <a:pt x="491679" y="396648"/>
                  <a:pt x="486796" y="396648"/>
                </a:cubicBezTo>
                <a:lnTo>
                  <a:pt x="18030" y="396648"/>
                </a:lnTo>
                <a:cubicBezTo>
                  <a:pt x="13147" y="396648"/>
                  <a:pt x="8921" y="394864"/>
                  <a:pt x="5353" y="391296"/>
                </a:cubicBezTo>
                <a:cubicBezTo>
                  <a:pt x="1784" y="387727"/>
                  <a:pt x="0" y="383502"/>
                  <a:pt x="0" y="378619"/>
                </a:cubicBezTo>
                <a:lnTo>
                  <a:pt x="0" y="342560"/>
                </a:lnTo>
                <a:cubicBezTo>
                  <a:pt x="0" y="337677"/>
                  <a:pt x="1784" y="333451"/>
                  <a:pt x="5353" y="329883"/>
                </a:cubicBezTo>
                <a:cubicBezTo>
                  <a:pt x="8921" y="326314"/>
                  <a:pt x="13147" y="324530"/>
                  <a:pt x="18030" y="324530"/>
                </a:cubicBezTo>
                <a:close/>
                <a:moveTo>
                  <a:pt x="18030" y="216353"/>
                </a:moveTo>
                <a:lnTo>
                  <a:pt x="486796" y="216353"/>
                </a:lnTo>
                <a:cubicBezTo>
                  <a:pt x="491679" y="216353"/>
                  <a:pt x="495904" y="218138"/>
                  <a:pt x="499473" y="221706"/>
                </a:cubicBezTo>
                <a:cubicBezTo>
                  <a:pt x="503041" y="225274"/>
                  <a:pt x="504825" y="229500"/>
                  <a:pt x="504825" y="234383"/>
                </a:cubicBezTo>
                <a:lnTo>
                  <a:pt x="504825" y="270442"/>
                </a:lnTo>
                <a:cubicBezTo>
                  <a:pt x="504825" y="275325"/>
                  <a:pt x="503041" y="279551"/>
                  <a:pt x="499473" y="283119"/>
                </a:cubicBezTo>
                <a:cubicBezTo>
                  <a:pt x="495904" y="286687"/>
                  <a:pt x="491679" y="288471"/>
                  <a:pt x="486796" y="288471"/>
                </a:cubicBezTo>
                <a:lnTo>
                  <a:pt x="18030" y="288471"/>
                </a:lnTo>
                <a:cubicBezTo>
                  <a:pt x="13147" y="288471"/>
                  <a:pt x="8921" y="286687"/>
                  <a:pt x="5353" y="283119"/>
                </a:cubicBezTo>
                <a:cubicBezTo>
                  <a:pt x="1784" y="279551"/>
                  <a:pt x="0" y="275325"/>
                  <a:pt x="0" y="270442"/>
                </a:cubicBezTo>
                <a:lnTo>
                  <a:pt x="0" y="234383"/>
                </a:lnTo>
                <a:cubicBezTo>
                  <a:pt x="0" y="229500"/>
                  <a:pt x="1784" y="225274"/>
                  <a:pt x="5353" y="221706"/>
                </a:cubicBezTo>
                <a:cubicBezTo>
                  <a:pt x="8921" y="218138"/>
                  <a:pt x="13147" y="216353"/>
                  <a:pt x="18030" y="216353"/>
                </a:cubicBezTo>
                <a:close/>
                <a:moveTo>
                  <a:pt x="18030" y="108177"/>
                </a:moveTo>
                <a:lnTo>
                  <a:pt x="486796" y="108177"/>
                </a:lnTo>
                <a:cubicBezTo>
                  <a:pt x="491679" y="108177"/>
                  <a:pt x="495904" y="109961"/>
                  <a:pt x="499473" y="113529"/>
                </a:cubicBezTo>
                <a:cubicBezTo>
                  <a:pt x="503041" y="117097"/>
                  <a:pt x="504825" y="121323"/>
                  <a:pt x="504825" y="126206"/>
                </a:cubicBezTo>
                <a:lnTo>
                  <a:pt x="504825" y="162265"/>
                </a:lnTo>
                <a:cubicBezTo>
                  <a:pt x="504825" y="167148"/>
                  <a:pt x="503041" y="171374"/>
                  <a:pt x="499473" y="174942"/>
                </a:cubicBezTo>
                <a:cubicBezTo>
                  <a:pt x="495904" y="178510"/>
                  <a:pt x="491679" y="180294"/>
                  <a:pt x="486796" y="180294"/>
                </a:cubicBezTo>
                <a:lnTo>
                  <a:pt x="18030" y="180294"/>
                </a:lnTo>
                <a:cubicBezTo>
                  <a:pt x="13147" y="180294"/>
                  <a:pt x="8921" y="178510"/>
                  <a:pt x="5353" y="174942"/>
                </a:cubicBezTo>
                <a:cubicBezTo>
                  <a:pt x="1784" y="171374"/>
                  <a:pt x="0" y="167148"/>
                  <a:pt x="0" y="162265"/>
                </a:cubicBezTo>
                <a:lnTo>
                  <a:pt x="0" y="126206"/>
                </a:lnTo>
                <a:cubicBezTo>
                  <a:pt x="0" y="121323"/>
                  <a:pt x="1784" y="117097"/>
                  <a:pt x="5353" y="113529"/>
                </a:cubicBezTo>
                <a:cubicBezTo>
                  <a:pt x="8921" y="109961"/>
                  <a:pt x="13147" y="108177"/>
                  <a:pt x="18030" y="108177"/>
                </a:cubicBezTo>
                <a:close/>
                <a:moveTo>
                  <a:pt x="18030" y="0"/>
                </a:moveTo>
                <a:lnTo>
                  <a:pt x="486796" y="0"/>
                </a:lnTo>
                <a:cubicBezTo>
                  <a:pt x="491679" y="0"/>
                  <a:pt x="495904" y="1784"/>
                  <a:pt x="499473" y="5352"/>
                </a:cubicBezTo>
                <a:cubicBezTo>
                  <a:pt x="503041" y="8921"/>
                  <a:pt x="504825" y="13146"/>
                  <a:pt x="504825" y="18029"/>
                </a:cubicBezTo>
                <a:lnTo>
                  <a:pt x="504825" y="54088"/>
                </a:lnTo>
                <a:cubicBezTo>
                  <a:pt x="504825" y="58971"/>
                  <a:pt x="503041" y="63197"/>
                  <a:pt x="499473" y="66765"/>
                </a:cubicBezTo>
                <a:cubicBezTo>
                  <a:pt x="495904" y="70334"/>
                  <a:pt x="491679" y="72118"/>
                  <a:pt x="486796" y="72118"/>
                </a:cubicBezTo>
                <a:lnTo>
                  <a:pt x="18030" y="72118"/>
                </a:lnTo>
                <a:cubicBezTo>
                  <a:pt x="13147" y="72118"/>
                  <a:pt x="8921" y="70334"/>
                  <a:pt x="5353" y="66765"/>
                </a:cubicBezTo>
                <a:cubicBezTo>
                  <a:pt x="1784" y="63197"/>
                  <a:pt x="0" y="58971"/>
                  <a:pt x="0" y="54088"/>
                </a:cubicBezTo>
                <a:lnTo>
                  <a:pt x="0" y="18029"/>
                </a:lnTo>
                <a:cubicBezTo>
                  <a:pt x="0" y="13146"/>
                  <a:pt x="1784" y="8921"/>
                  <a:pt x="5353" y="5352"/>
                </a:cubicBezTo>
                <a:cubicBezTo>
                  <a:pt x="8921" y="1784"/>
                  <a:pt x="13147"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2" name="Freeform 411"/>
          <p:cNvSpPr/>
          <p:nvPr/>
        </p:nvSpPr>
        <p:spPr>
          <a:xfrm>
            <a:off x="4920617" y="3505749"/>
            <a:ext cx="504827" cy="396445"/>
          </a:xfrm>
          <a:custGeom>
            <a:avLst/>
            <a:gdLst>
              <a:gd name="connsiteX0" fmla="*/ 117193 w 504827"/>
              <a:gd name="connsiteY0" fmla="*/ 324530 h 396648"/>
              <a:gd name="connsiteX1" fmla="*/ 495812 w 504827"/>
              <a:gd name="connsiteY1" fmla="*/ 324530 h 396648"/>
              <a:gd name="connsiteX2" fmla="*/ 502150 w 504827"/>
              <a:gd name="connsiteY2" fmla="*/ 327206 h 396648"/>
              <a:gd name="connsiteX3" fmla="*/ 504827 w 504827"/>
              <a:gd name="connsiteY3" fmla="*/ 333545 h 396648"/>
              <a:gd name="connsiteX4" fmla="*/ 504827 w 504827"/>
              <a:gd name="connsiteY4" fmla="*/ 387633 h 396648"/>
              <a:gd name="connsiteX5" fmla="*/ 502150 w 504827"/>
              <a:gd name="connsiteY5" fmla="*/ 393972 h 396648"/>
              <a:gd name="connsiteX6" fmla="*/ 495812 w 504827"/>
              <a:gd name="connsiteY6" fmla="*/ 396648 h 396648"/>
              <a:gd name="connsiteX7" fmla="*/ 117193 w 504827"/>
              <a:gd name="connsiteY7" fmla="*/ 396648 h 396648"/>
              <a:gd name="connsiteX8" fmla="*/ 110854 w 504827"/>
              <a:gd name="connsiteY8" fmla="*/ 393972 h 396648"/>
              <a:gd name="connsiteX9" fmla="*/ 108178 w 504827"/>
              <a:gd name="connsiteY9" fmla="*/ 387633 h 396648"/>
              <a:gd name="connsiteX10" fmla="*/ 108178 w 504827"/>
              <a:gd name="connsiteY10" fmla="*/ 333545 h 396648"/>
              <a:gd name="connsiteX11" fmla="*/ 110854 w 504827"/>
              <a:gd name="connsiteY11" fmla="*/ 327206 h 396648"/>
              <a:gd name="connsiteX12" fmla="*/ 117193 w 504827"/>
              <a:gd name="connsiteY12" fmla="*/ 324530 h 396648"/>
              <a:gd name="connsiteX13" fmla="*/ 9015 w 504827"/>
              <a:gd name="connsiteY13" fmla="*/ 324530 h 396648"/>
              <a:gd name="connsiteX14" fmla="*/ 63103 w 504827"/>
              <a:gd name="connsiteY14" fmla="*/ 324530 h 396648"/>
              <a:gd name="connsiteX15" fmla="*/ 69442 w 504827"/>
              <a:gd name="connsiteY15" fmla="*/ 327206 h 396648"/>
              <a:gd name="connsiteX16" fmla="*/ 72118 w 504827"/>
              <a:gd name="connsiteY16" fmla="*/ 333545 h 396648"/>
              <a:gd name="connsiteX17" fmla="*/ 72118 w 504827"/>
              <a:gd name="connsiteY17" fmla="*/ 387633 h 396648"/>
              <a:gd name="connsiteX18" fmla="*/ 69442 w 504827"/>
              <a:gd name="connsiteY18" fmla="*/ 393972 h 396648"/>
              <a:gd name="connsiteX19" fmla="*/ 63103 w 504827"/>
              <a:gd name="connsiteY19" fmla="*/ 396648 h 396648"/>
              <a:gd name="connsiteX20" fmla="*/ 9015 w 504827"/>
              <a:gd name="connsiteY20" fmla="*/ 396648 h 396648"/>
              <a:gd name="connsiteX21" fmla="*/ 2676 w 504827"/>
              <a:gd name="connsiteY21" fmla="*/ 393972 h 396648"/>
              <a:gd name="connsiteX22" fmla="*/ 0 w 504827"/>
              <a:gd name="connsiteY22" fmla="*/ 387633 h 396648"/>
              <a:gd name="connsiteX23" fmla="*/ 0 w 504827"/>
              <a:gd name="connsiteY23" fmla="*/ 333545 h 396648"/>
              <a:gd name="connsiteX24" fmla="*/ 2676 w 504827"/>
              <a:gd name="connsiteY24" fmla="*/ 327206 h 396648"/>
              <a:gd name="connsiteX25" fmla="*/ 9015 w 504827"/>
              <a:gd name="connsiteY25" fmla="*/ 324530 h 396648"/>
              <a:gd name="connsiteX26" fmla="*/ 117193 w 504827"/>
              <a:gd name="connsiteY26" fmla="*/ 216353 h 396648"/>
              <a:gd name="connsiteX27" fmla="*/ 495812 w 504827"/>
              <a:gd name="connsiteY27" fmla="*/ 216353 h 396648"/>
              <a:gd name="connsiteX28" fmla="*/ 502150 w 504827"/>
              <a:gd name="connsiteY28" fmla="*/ 219030 h 396648"/>
              <a:gd name="connsiteX29" fmla="*/ 504827 w 504827"/>
              <a:gd name="connsiteY29" fmla="*/ 225368 h 396648"/>
              <a:gd name="connsiteX30" fmla="*/ 504827 w 504827"/>
              <a:gd name="connsiteY30" fmla="*/ 279457 h 396648"/>
              <a:gd name="connsiteX31" fmla="*/ 502150 w 504827"/>
              <a:gd name="connsiteY31" fmla="*/ 285795 h 396648"/>
              <a:gd name="connsiteX32" fmla="*/ 495812 w 504827"/>
              <a:gd name="connsiteY32" fmla="*/ 288471 h 396648"/>
              <a:gd name="connsiteX33" fmla="*/ 117193 w 504827"/>
              <a:gd name="connsiteY33" fmla="*/ 288471 h 396648"/>
              <a:gd name="connsiteX34" fmla="*/ 110854 w 504827"/>
              <a:gd name="connsiteY34" fmla="*/ 285795 h 396648"/>
              <a:gd name="connsiteX35" fmla="*/ 108178 w 504827"/>
              <a:gd name="connsiteY35" fmla="*/ 279457 h 396648"/>
              <a:gd name="connsiteX36" fmla="*/ 108178 w 504827"/>
              <a:gd name="connsiteY36" fmla="*/ 225368 h 396648"/>
              <a:gd name="connsiteX37" fmla="*/ 110854 w 504827"/>
              <a:gd name="connsiteY37" fmla="*/ 219030 h 396648"/>
              <a:gd name="connsiteX38" fmla="*/ 117193 w 504827"/>
              <a:gd name="connsiteY38" fmla="*/ 216353 h 396648"/>
              <a:gd name="connsiteX39" fmla="*/ 9015 w 504827"/>
              <a:gd name="connsiteY39" fmla="*/ 216353 h 396648"/>
              <a:gd name="connsiteX40" fmla="*/ 63103 w 504827"/>
              <a:gd name="connsiteY40" fmla="*/ 216353 h 396648"/>
              <a:gd name="connsiteX41" fmla="*/ 69442 w 504827"/>
              <a:gd name="connsiteY41" fmla="*/ 219030 h 396648"/>
              <a:gd name="connsiteX42" fmla="*/ 72118 w 504827"/>
              <a:gd name="connsiteY42" fmla="*/ 225368 h 396648"/>
              <a:gd name="connsiteX43" fmla="*/ 72118 w 504827"/>
              <a:gd name="connsiteY43" fmla="*/ 279457 h 396648"/>
              <a:gd name="connsiteX44" fmla="*/ 69442 w 504827"/>
              <a:gd name="connsiteY44" fmla="*/ 285795 h 396648"/>
              <a:gd name="connsiteX45" fmla="*/ 63103 w 504827"/>
              <a:gd name="connsiteY45" fmla="*/ 288471 h 396648"/>
              <a:gd name="connsiteX46" fmla="*/ 9015 w 504827"/>
              <a:gd name="connsiteY46" fmla="*/ 288471 h 396648"/>
              <a:gd name="connsiteX47" fmla="*/ 2676 w 504827"/>
              <a:gd name="connsiteY47" fmla="*/ 285795 h 396648"/>
              <a:gd name="connsiteX48" fmla="*/ 0 w 504827"/>
              <a:gd name="connsiteY48" fmla="*/ 279457 h 396648"/>
              <a:gd name="connsiteX49" fmla="*/ 0 w 504827"/>
              <a:gd name="connsiteY49" fmla="*/ 225368 h 396648"/>
              <a:gd name="connsiteX50" fmla="*/ 2676 w 504827"/>
              <a:gd name="connsiteY50" fmla="*/ 219030 h 396648"/>
              <a:gd name="connsiteX51" fmla="*/ 9015 w 504827"/>
              <a:gd name="connsiteY51" fmla="*/ 216353 h 396648"/>
              <a:gd name="connsiteX52" fmla="*/ 117193 w 504827"/>
              <a:gd name="connsiteY52" fmla="*/ 108177 h 396648"/>
              <a:gd name="connsiteX53" fmla="*/ 495812 w 504827"/>
              <a:gd name="connsiteY53" fmla="*/ 108177 h 396648"/>
              <a:gd name="connsiteX54" fmla="*/ 502150 w 504827"/>
              <a:gd name="connsiteY54" fmla="*/ 110853 h 396648"/>
              <a:gd name="connsiteX55" fmla="*/ 504827 w 504827"/>
              <a:gd name="connsiteY55" fmla="*/ 117191 h 396648"/>
              <a:gd name="connsiteX56" fmla="*/ 504827 w 504827"/>
              <a:gd name="connsiteY56" fmla="*/ 171280 h 396648"/>
              <a:gd name="connsiteX57" fmla="*/ 502150 w 504827"/>
              <a:gd name="connsiteY57" fmla="*/ 177618 h 396648"/>
              <a:gd name="connsiteX58" fmla="*/ 495812 w 504827"/>
              <a:gd name="connsiteY58" fmla="*/ 180294 h 396648"/>
              <a:gd name="connsiteX59" fmla="*/ 117193 w 504827"/>
              <a:gd name="connsiteY59" fmla="*/ 180294 h 396648"/>
              <a:gd name="connsiteX60" fmla="*/ 110854 w 504827"/>
              <a:gd name="connsiteY60" fmla="*/ 177618 h 396648"/>
              <a:gd name="connsiteX61" fmla="*/ 108178 w 504827"/>
              <a:gd name="connsiteY61" fmla="*/ 171280 h 396648"/>
              <a:gd name="connsiteX62" fmla="*/ 108178 w 504827"/>
              <a:gd name="connsiteY62" fmla="*/ 117191 h 396648"/>
              <a:gd name="connsiteX63" fmla="*/ 110854 w 504827"/>
              <a:gd name="connsiteY63" fmla="*/ 110853 h 396648"/>
              <a:gd name="connsiteX64" fmla="*/ 117193 w 504827"/>
              <a:gd name="connsiteY64" fmla="*/ 108177 h 396648"/>
              <a:gd name="connsiteX65" fmla="*/ 9015 w 504827"/>
              <a:gd name="connsiteY65" fmla="*/ 108177 h 396648"/>
              <a:gd name="connsiteX66" fmla="*/ 63103 w 504827"/>
              <a:gd name="connsiteY66" fmla="*/ 108177 h 396648"/>
              <a:gd name="connsiteX67" fmla="*/ 69442 w 504827"/>
              <a:gd name="connsiteY67" fmla="*/ 110853 h 396648"/>
              <a:gd name="connsiteX68" fmla="*/ 72118 w 504827"/>
              <a:gd name="connsiteY68" fmla="*/ 117191 h 396648"/>
              <a:gd name="connsiteX69" fmla="*/ 72118 w 504827"/>
              <a:gd name="connsiteY69" fmla="*/ 171280 h 396648"/>
              <a:gd name="connsiteX70" fmla="*/ 69442 w 504827"/>
              <a:gd name="connsiteY70" fmla="*/ 177618 h 396648"/>
              <a:gd name="connsiteX71" fmla="*/ 63103 w 504827"/>
              <a:gd name="connsiteY71" fmla="*/ 180294 h 396648"/>
              <a:gd name="connsiteX72" fmla="*/ 9015 w 504827"/>
              <a:gd name="connsiteY72" fmla="*/ 180294 h 396648"/>
              <a:gd name="connsiteX73" fmla="*/ 2676 w 504827"/>
              <a:gd name="connsiteY73" fmla="*/ 177618 h 396648"/>
              <a:gd name="connsiteX74" fmla="*/ 0 w 504827"/>
              <a:gd name="connsiteY74" fmla="*/ 171280 h 396648"/>
              <a:gd name="connsiteX75" fmla="*/ 0 w 504827"/>
              <a:gd name="connsiteY75" fmla="*/ 117191 h 396648"/>
              <a:gd name="connsiteX76" fmla="*/ 2676 w 504827"/>
              <a:gd name="connsiteY76" fmla="*/ 110853 h 396648"/>
              <a:gd name="connsiteX77" fmla="*/ 9015 w 504827"/>
              <a:gd name="connsiteY77" fmla="*/ 108177 h 396648"/>
              <a:gd name="connsiteX78" fmla="*/ 117193 w 504827"/>
              <a:gd name="connsiteY78" fmla="*/ 0 h 396648"/>
              <a:gd name="connsiteX79" fmla="*/ 495812 w 504827"/>
              <a:gd name="connsiteY79" fmla="*/ 0 h 396648"/>
              <a:gd name="connsiteX80" fmla="*/ 502150 w 504827"/>
              <a:gd name="connsiteY80" fmla="*/ 2676 h 396648"/>
              <a:gd name="connsiteX81" fmla="*/ 504827 w 504827"/>
              <a:gd name="connsiteY81" fmla="*/ 9015 h 396648"/>
              <a:gd name="connsiteX82" fmla="*/ 504827 w 504827"/>
              <a:gd name="connsiteY82" fmla="*/ 63103 h 396648"/>
              <a:gd name="connsiteX83" fmla="*/ 502150 w 504827"/>
              <a:gd name="connsiteY83" fmla="*/ 69442 h 396648"/>
              <a:gd name="connsiteX84" fmla="*/ 495812 w 504827"/>
              <a:gd name="connsiteY84" fmla="*/ 72118 h 396648"/>
              <a:gd name="connsiteX85" fmla="*/ 117193 w 504827"/>
              <a:gd name="connsiteY85" fmla="*/ 72118 h 396648"/>
              <a:gd name="connsiteX86" fmla="*/ 110854 w 504827"/>
              <a:gd name="connsiteY86" fmla="*/ 69442 h 396648"/>
              <a:gd name="connsiteX87" fmla="*/ 108178 w 504827"/>
              <a:gd name="connsiteY87" fmla="*/ 63103 h 396648"/>
              <a:gd name="connsiteX88" fmla="*/ 108178 w 504827"/>
              <a:gd name="connsiteY88" fmla="*/ 9015 h 396648"/>
              <a:gd name="connsiteX89" fmla="*/ 110854 w 504827"/>
              <a:gd name="connsiteY89" fmla="*/ 2676 h 396648"/>
              <a:gd name="connsiteX90" fmla="*/ 117193 w 504827"/>
              <a:gd name="connsiteY90" fmla="*/ 0 h 396648"/>
              <a:gd name="connsiteX91" fmla="*/ 9015 w 504827"/>
              <a:gd name="connsiteY91" fmla="*/ 0 h 396648"/>
              <a:gd name="connsiteX92" fmla="*/ 63103 w 504827"/>
              <a:gd name="connsiteY92" fmla="*/ 0 h 396648"/>
              <a:gd name="connsiteX93" fmla="*/ 69442 w 504827"/>
              <a:gd name="connsiteY93" fmla="*/ 2676 h 396648"/>
              <a:gd name="connsiteX94" fmla="*/ 72118 w 504827"/>
              <a:gd name="connsiteY94" fmla="*/ 9015 h 396648"/>
              <a:gd name="connsiteX95" fmla="*/ 72118 w 504827"/>
              <a:gd name="connsiteY95" fmla="*/ 63103 h 396648"/>
              <a:gd name="connsiteX96" fmla="*/ 69442 w 504827"/>
              <a:gd name="connsiteY96" fmla="*/ 69442 h 396648"/>
              <a:gd name="connsiteX97" fmla="*/ 63103 w 504827"/>
              <a:gd name="connsiteY97" fmla="*/ 72118 h 396648"/>
              <a:gd name="connsiteX98" fmla="*/ 9015 w 504827"/>
              <a:gd name="connsiteY98" fmla="*/ 72118 h 396648"/>
              <a:gd name="connsiteX99" fmla="*/ 2676 w 504827"/>
              <a:gd name="connsiteY99" fmla="*/ 69442 h 396648"/>
              <a:gd name="connsiteX100" fmla="*/ 0 w 504827"/>
              <a:gd name="connsiteY100" fmla="*/ 63103 h 396648"/>
              <a:gd name="connsiteX101" fmla="*/ 0 w 504827"/>
              <a:gd name="connsiteY101" fmla="*/ 9015 h 396648"/>
              <a:gd name="connsiteX102" fmla="*/ 2676 w 504827"/>
              <a:gd name="connsiteY102" fmla="*/ 2676 h 396648"/>
              <a:gd name="connsiteX103" fmla="*/ 9015 w 504827"/>
              <a:gd name="connsiteY10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504827" h="396648">
                <a:moveTo>
                  <a:pt x="117193" y="324530"/>
                </a:moveTo>
                <a:lnTo>
                  <a:pt x="495812" y="324530"/>
                </a:lnTo>
                <a:cubicBezTo>
                  <a:pt x="498253" y="324530"/>
                  <a:pt x="500366" y="325422"/>
                  <a:pt x="502150" y="327206"/>
                </a:cubicBezTo>
                <a:cubicBezTo>
                  <a:pt x="503934" y="328991"/>
                  <a:pt x="504827" y="331103"/>
                  <a:pt x="504827" y="333545"/>
                </a:cubicBezTo>
                <a:lnTo>
                  <a:pt x="504827" y="387633"/>
                </a:lnTo>
                <a:cubicBezTo>
                  <a:pt x="504827" y="390075"/>
                  <a:pt x="503934" y="392188"/>
                  <a:pt x="502150" y="393972"/>
                </a:cubicBezTo>
                <a:cubicBezTo>
                  <a:pt x="500366" y="395756"/>
                  <a:pt x="498253" y="396648"/>
                  <a:pt x="495812" y="396648"/>
                </a:cubicBezTo>
                <a:lnTo>
                  <a:pt x="117193" y="396648"/>
                </a:lnTo>
                <a:cubicBezTo>
                  <a:pt x="114752" y="396648"/>
                  <a:pt x="112639" y="395756"/>
                  <a:pt x="110854" y="393972"/>
                </a:cubicBezTo>
                <a:cubicBezTo>
                  <a:pt x="109070" y="392188"/>
                  <a:pt x="108178" y="390075"/>
                  <a:pt x="108178" y="387633"/>
                </a:cubicBezTo>
                <a:lnTo>
                  <a:pt x="108178" y="333545"/>
                </a:lnTo>
                <a:cubicBezTo>
                  <a:pt x="108178" y="331103"/>
                  <a:pt x="109070" y="328991"/>
                  <a:pt x="110854" y="327206"/>
                </a:cubicBezTo>
                <a:cubicBezTo>
                  <a:pt x="112639" y="325422"/>
                  <a:pt x="114752" y="324530"/>
                  <a:pt x="117193" y="324530"/>
                </a:cubicBezTo>
                <a:close/>
                <a:moveTo>
                  <a:pt x="9015" y="324530"/>
                </a:moveTo>
                <a:lnTo>
                  <a:pt x="63103" y="324530"/>
                </a:lnTo>
                <a:cubicBezTo>
                  <a:pt x="65545" y="324530"/>
                  <a:pt x="67658" y="325422"/>
                  <a:pt x="69442" y="327206"/>
                </a:cubicBezTo>
                <a:cubicBezTo>
                  <a:pt x="71226" y="328991"/>
                  <a:pt x="72118" y="331103"/>
                  <a:pt x="72118" y="333545"/>
                </a:cubicBezTo>
                <a:lnTo>
                  <a:pt x="72118" y="387633"/>
                </a:lnTo>
                <a:cubicBezTo>
                  <a:pt x="72118" y="390075"/>
                  <a:pt x="71226" y="392188"/>
                  <a:pt x="69442" y="393972"/>
                </a:cubicBezTo>
                <a:cubicBezTo>
                  <a:pt x="67658" y="395756"/>
                  <a:pt x="65545" y="396648"/>
                  <a:pt x="63103" y="396648"/>
                </a:cubicBezTo>
                <a:lnTo>
                  <a:pt x="9015" y="396648"/>
                </a:lnTo>
                <a:cubicBezTo>
                  <a:pt x="6574" y="396648"/>
                  <a:pt x="4461" y="395756"/>
                  <a:pt x="2676" y="393972"/>
                </a:cubicBezTo>
                <a:cubicBezTo>
                  <a:pt x="892" y="392188"/>
                  <a:pt x="0" y="390075"/>
                  <a:pt x="0" y="387633"/>
                </a:cubicBezTo>
                <a:lnTo>
                  <a:pt x="0" y="333545"/>
                </a:lnTo>
                <a:cubicBezTo>
                  <a:pt x="0" y="331103"/>
                  <a:pt x="892" y="328991"/>
                  <a:pt x="2676" y="327206"/>
                </a:cubicBezTo>
                <a:cubicBezTo>
                  <a:pt x="4461" y="325422"/>
                  <a:pt x="6574" y="324530"/>
                  <a:pt x="9015" y="324530"/>
                </a:cubicBezTo>
                <a:close/>
                <a:moveTo>
                  <a:pt x="117193" y="216353"/>
                </a:moveTo>
                <a:lnTo>
                  <a:pt x="495812" y="216353"/>
                </a:lnTo>
                <a:cubicBezTo>
                  <a:pt x="498253" y="216353"/>
                  <a:pt x="500366" y="217246"/>
                  <a:pt x="502150" y="219030"/>
                </a:cubicBezTo>
                <a:cubicBezTo>
                  <a:pt x="503934" y="220814"/>
                  <a:pt x="504827" y="222927"/>
                  <a:pt x="504827" y="225368"/>
                </a:cubicBezTo>
                <a:lnTo>
                  <a:pt x="504827" y="279457"/>
                </a:lnTo>
                <a:cubicBezTo>
                  <a:pt x="504827" y="281898"/>
                  <a:pt x="503934" y="284011"/>
                  <a:pt x="502150" y="285795"/>
                </a:cubicBezTo>
                <a:cubicBezTo>
                  <a:pt x="500366" y="287579"/>
                  <a:pt x="498253" y="288471"/>
                  <a:pt x="495812" y="288471"/>
                </a:cubicBezTo>
                <a:lnTo>
                  <a:pt x="117193" y="288471"/>
                </a:lnTo>
                <a:cubicBezTo>
                  <a:pt x="114752" y="288471"/>
                  <a:pt x="112639" y="287579"/>
                  <a:pt x="110854" y="285795"/>
                </a:cubicBezTo>
                <a:cubicBezTo>
                  <a:pt x="109070" y="284011"/>
                  <a:pt x="108178" y="281898"/>
                  <a:pt x="108178" y="279457"/>
                </a:cubicBezTo>
                <a:lnTo>
                  <a:pt x="108178" y="225368"/>
                </a:lnTo>
                <a:cubicBezTo>
                  <a:pt x="108178" y="222927"/>
                  <a:pt x="109070" y="220814"/>
                  <a:pt x="110854" y="219030"/>
                </a:cubicBezTo>
                <a:cubicBezTo>
                  <a:pt x="112639" y="217246"/>
                  <a:pt x="114752" y="216353"/>
                  <a:pt x="117193" y="216353"/>
                </a:cubicBezTo>
                <a:close/>
                <a:moveTo>
                  <a:pt x="9015" y="216353"/>
                </a:moveTo>
                <a:lnTo>
                  <a:pt x="63103" y="216353"/>
                </a:lnTo>
                <a:cubicBezTo>
                  <a:pt x="65545" y="216353"/>
                  <a:pt x="67658" y="217246"/>
                  <a:pt x="69442" y="219030"/>
                </a:cubicBezTo>
                <a:cubicBezTo>
                  <a:pt x="71226" y="220814"/>
                  <a:pt x="72118" y="222927"/>
                  <a:pt x="72118" y="225368"/>
                </a:cubicBezTo>
                <a:lnTo>
                  <a:pt x="72118" y="279457"/>
                </a:lnTo>
                <a:cubicBezTo>
                  <a:pt x="72118" y="281898"/>
                  <a:pt x="71226" y="284011"/>
                  <a:pt x="69442" y="285795"/>
                </a:cubicBezTo>
                <a:cubicBezTo>
                  <a:pt x="67658" y="287579"/>
                  <a:pt x="65545" y="288471"/>
                  <a:pt x="63103" y="288471"/>
                </a:cubicBezTo>
                <a:lnTo>
                  <a:pt x="9015" y="288471"/>
                </a:lnTo>
                <a:cubicBezTo>
                  <a:pt x="6574" y="288471"/>
                  <a:pt x="4461" y="287579"/>
                  <a:pt x="2676" y="285795"/>
                </a:cubicBezTo>
                <a:cubicBezTo>
                  <a:pt x="892" y="284011"/>
                  <a:pt x="0" y="281898"/>
                  <a:pt x="0" y="279457"/>
                </a:cubicBezTo>
                <a:lnTo>
                  <a:pt x="0" y="225368"/>
                </a:lnTo>
                <a:cubicBezTo>
                  <a:pt x="0" y="222927"/>
                  <a:pt x="892" y="220814"/>
                  <a:pt x="2676" y="219030"/>
                </a:cubicBezTo>
                <a:cubicBezTo>
                  <a:pt x="4461" y="217246"/>
                  <a:pt x="6574" y="216353"/>
                  <a:pt x="9015" y="216353"/>
                </a:cubicBezTo>
                <a:close/>
                <a:moveTo>
                  <a:pt x="117193" y="108177"/>
                </a:moveTo>
                <a:lnTo>
                  <a:pt x="495812" y="108177"/>
                </a:lnTo>
                <a:cubicBezTo>
                  <a:pt x="498253" y="108177"/>
                  <a:pt x="500366" y="109069"/>
                  <a:pt x="502150" y="110853"/>
                </a:cubicBezTo>
                <a:cubicBezTo>
                  <a:pt x="503934" y="112637"/>
                  <a:pt x="504827" y="114750"/>
                  <a:pt x="504827" y="117191"/>
                </a:cubicBezTo>
                <a:lnTo>
                  <a:pt x="504827" y="171280"/>
                </a:lnTo>
                <a:cubicBezTo>
                  <a:pt x="504827" y="173721"/>
                  <a:pt x="503934" y="175834"/>
                  <a:pt x="502150" y="177618"/>
                </a:cubicBezTo>
                <a:cubicBezTo>
                  <a:pt x="500366" y="179402"/>
                  <a:pt x="498253" y="180294"/>
                  <a:pt x="495812" y="180294"/>
                </a:cubicBezTo>
                <a:lnTo>
                  <a:pt x="117193" y="180294"/>
                </a:lnTo>
                <a:cubicBezTo>
                  <a:pt x="114752" y="180294"/>
                  <a:pt x="112639" y="179402"/>
                  <a:pt x="110854" y="177618"/>
                </a:cubicBezTo>
                <a:cubicBezTo>
                  <a:pt x="109070" y="175834"/>
                  <a:pt x="108178" y="173721"/>
                  <a:pt x="108178" y="171280"/>
                </a:cubicBezTo>
                <a:lnTo>
                  <a:pt x="108178" y="117191"/>
                </a:lnTo>
                <a:cubicBezTo>
                  <a:pt x="108178" y="114750"/>
                  <a:pt x="109070" y="112637"/>
                  <a:pt x="110854" y="110853"/>
                </a:cubicBezTo>
                <a:cubicBezTo>
                  <a:pt x="112639" y="109069"/>
                  <a:pt x="114752" y="108177"/>
                  <a:pt x="117193" y="108177"/>
                </a:cubicBezTo>
                <a:close/>
                <a:moveTo>
                  <a:pt x="9015" y="108177"/>
                </a:moveTo>
                <a:lnTo>
                  <a:pt x="63103" y="108177"/>
                </a:lnTo>
                <a:cubicBezTo>
                  <a:pt x="65545" y="108177"/>
                  <a:pt x="67658" y="109069"/>
                  <a:pt x="69442" y="110853"/>
                </a:cubicBezTo>
                <a:cubicBezTo>
                  <a:pt x="71226" y="112637"/>
                  <a:pt x="72118" y="114750"/>
                  <a:pt x="72118" y="117191"/>
                </a:cubicBezTo>
                <a:lnTo>
                  <a:pt x="72118" y="171280"/>
                </a:lnTo>
                <a:cubicBezTo>
                  <a:pt x="72118" y="173721"/>
                  <a:pt x="71226" y="175834"/>
                  <a:pt x="69442" y="177618"/>
                </a:cubicBezTo>
                <a:cubicBezTo>
                  <a:pt x="67658" y="179402"/>
                  <a:pt x="65545" y="180294"/>
                  <a:pt x="63103" y="180294"/>
                </a:cubicBezTo>
                <a:lnTo>
                  <a:pt x="9015" y="180294"/>
                </a:lnTo>
                <a:cubicBezTo>
                  <a:pt x="6574" y="180294"/>
                  <a:pt x="4461" y="179402"/>
                  <a:pt x="2676" y="177618"/>
                </a:cubicBezTo>
                <a:cubicBezTo>
                  <a:pt x="892" y="175834"/>
                  <a:pt x="0" y="173721"/>
                  <a:pt x="0" y="171280"/>
                </a:cubicBezTo>
                <a:lnTo>
                  <a:pt x="0" y="117191"/>
                </a:lnTo>
                <a:cubicBezTo>
                  <a:pt x="0" y="114750"/>
                  <a:pt x="892" y="112637"/>
                  <a:pt x="2676" y="110853"/>
                </a:cubicBezTo>
                <a:cubicBezTo>
                  <a:pt x="4461" y="109069"/>
                  <a:pt x="6574" y="108177"/>
                  <a:pt x="9015" y="108177"/>
                </a:cubicBezTo>
                <a:close/>
                <a:moveTo>
                  <a:pt x="117193" y="0"/>
                </a:moveTo>
                <a:lnTo>
                  <a:pt x="495812" y="0"/>
                </a:lnTo>
                <a:cubicBezTo>
                  <a:pt x="498253" y="0"/>
                  <a:pt x="500366" y="892"/>
                  <a:pt x="502150" y="2676"/>
                </a:cubicBezTo>
                <a:cubicBezTo>
                  <a:pt x="503934" y="4460"/>
                  <a:pt x="504827" y="6573"/>
                  <a:pt x="504827" y="9015"/>
                </a:cubicBezTo>
                <a:lnTo>
                  <a:pt x="504827" y="63103"/>
                </a:lnTo>
                <a:cubicBezTo>
                  <a:pt x="504827" y="65545"/>
                  <a:pt x="503934" y="67657"/>
                  <a:pt x="502150" y="69442"/>
                </a:cubicBezTo>
                <a:cubicBezTo>
                  <a:pt x="500366" y="71226"/>
                  <a:pt x="498253" y="72118"/>
                  <a:pt x="495812" y="72118"/>
                </a:cubicBezTo>
                <a:lnTo>
                  <a:pt x="117193" y="72118"/>
                </a:lnTo>
                <a:cubicBezTo>
                  <a:pt x="114752" y="72118"/>
                  <a:pt x="112639" y="71226"/>
                  <a:pt x="110854" y="69442"/>
                </a:cubicBezTo>
                <a:cubicBezTo>
                  <a:pt x="109070" y="67657"/>
                  <a:pt x="108178" y="65545"/>
                  <a:pt x="108178" y="63103"/>
                </a:cubicBezTo>
                <a:lnTo>
                  <a:pt x="108178" y="9015"/>
                </a:lnTo>
                <a:cubicBezTo>
                  <a:pt x="108178" y="6573"/>
                  <a:pt x="109070" y="4460"/>
                  <a:pt x="110854" y="2676"/>
                </a:cubicBezTo>
                <a:cubicBezTo>
                  <a:pt x="112639" y="892"/>
                  <a:pt x="114752" y="0"/>
                  <a:pt x="117193" y="0"/>
                </a:cubicBezTo>
                <a:close/>
                <a:moveTo>
                  <a:pt x="9015" y="0"/>
                </a:moveTo>
                <a:lnTo>
                  <a:pt x="63103" y="0"/>
                </a:lnTo>
                <a:cubicBezTo>
                  <a:pt x="65545" y="0"/>
                  <a:pt x="67658" y="892"/>
                  <a:pt x="69442" y="2676"/>
                </a:cubicBezTo>
                <a:cubicBezTo>
                  <a:pt x="71226" y="4460"/>
                  <a:pt x="72118" y="6573"/>
                  <a:pt x="72118" y="9015"/>
                </a:cubicBezTo>
                <a:lnTo>
                  <a:pt x="72118" y="63103"/>
                </a:lnTo>
                <a:cubicBezTo>
                  <a:pt x="72118" y="65545"/>
                  <a:pt x="71226" y="67657"/>
                  <a:pt x="69442" y="69442"/>
                </a:cubicBezTo>
                <a:cubicBezTo>
                  <a:pt x="67658" y="71226"/>
                  <a:pt x="65545" y="72118"/>
                  <a:pt x="63103" y="72118"/>
                </a:cubicBezTo>
                <a:lnTo>
                  <a:pt x="9015" y="72118"/>
                </a:lnTo>
                <a:cubicBezTo>
                  <a:pt x="6574" y="72118"/>
                  <a:pt x="4461" y="71226"/>
                  <a:pt x="2676" y="69442"/>
                </a:cubicBezTo>
                <a:cubicBezTo>
                  <a:pt x="892" y="67657"/>
                  <a:pt x="0" y="65545"/>
                  <a:pt x="0" y="63103"/>
                </a:cubicBezTo>
                <a:lnTo>
                  <a:pt x="0" y="9015"/>
                </a:lnTo>
                <a:cubicBezTo>
                  <a:pt x="0" y="6573"/>
                  <a:pt x="892" y="4460"/>
                  <a:pt x="2676" y="2676"/>
                </a:cubicBezTo>
                <a:cubicBezTo>
                  <a:pt x="4461" y="892"/>
                  <a:pt x="6574" y="0"/>
                  <a:pt x="90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3" name="Freeform 412"/>
          <p:cNvSpPr/>
          <p:nvPr/>
        </p:nvSpPr>
        <p:spPr>
          <a:xfrm>
            <a:off x="5615944" y="3505749"/>
            <a:ext cx="504825" cy="396445"/>
          </a:xfrm>
          <a:custGeom>
            <a:avLst/>
            <a:gdLst>
              <a:gd name="connsiteX0" fmla="*/ 9015 w 504825"/>
              <a:gd name="connsiteY0" fmla="*/ 324530 h 396648"/>
              <a:gd name="connsiteX1" fmla="*/ 495810 w 504825"/>
              <a:gd name="connsiteY1" fmla="*/ 324530 h 396648"/>
              <a:gd name="connsiteX2" fmla="*/ 502148 w 504825"/>
              <a:gd name="connsiteY2" fmla="*/ 327206 h 396648"/>
              <a:gd name="connsiteX3" fmla="*/ 504825 w 504825"/>
              <a:gd name="connsiteY3" fmla="*/ 333545 h 396648"/>
              <a:gd name="connsiteX4" fmla="*/ 504825 w 504825"/>
              <a:gd name="connsiteY4" fmla="*/ 387633 h 396648"/>
              <a:gd name="connsiteX5" fmla="*/ 502148 w 504825"/>
              <a:gd name="connsiteY5" fmla="*/ 393972 h 396648"/>
              <a:gd name="connsiteX6" fmla="*/ 495810 w 504825"/>
              <a:gd name="connsiteY6" fmla="*/ 396648 h 396648"/>
              <a:gd name="connsiteX7" fmla="*/ 9015 w 504825"/>
              <a:gd name="connsiteY7" fmla="*/ 396648 h 396648"/>
              <a:gd name="connsiteX8" fmla="*/ 2677 w 504825"/>
              <a:gd name="connsiteY8" fmla="*/ 393972 h 396648"/>
              <a:gd name="connsiteX9" fmla="*/ 0 w 504825"/>
              <a:gd name="connsiteY9" fmla="*/ 387633 h 396648"/>
              <a:gd name="connsiteX10" fmla="*/ 0 w 504825"/>
              <a:gd name="connsiteY10" fmla="*/ 333545 h 396648"/>
              <a:gd name="connsiteX11" fmla="*/ 2677 w 504825"/>
              <a:gd name="connsiteY11" fmla="*/ 327206 h 396648"/>
              <a:gd name="connsiteX12" fmla="*/ 9015 w 504825"/>
              <a:gd name="connsiteY12" fmla="*/ 324530 h 396648"/>
              <a:gd name="connsiteX13" fmla="*/ 189309 w 504825"/>
              <a:gd name="connsiteY13" fmla="*/ 216353 h 396648"/>
              <a:gd name="connsiteX14" fmla="*/ 495810 w 504825"/>
              <a:gd name="connsiteY14" fmla="*/ 216353 h 396648"/>
              <a:gd name="connsiteX15" fmla="*/ 502148 w 504825"/>
              <a:gd name="connsiteY15" fmla="*/ 219030 h 396648"/>
              <a:gd name="connsiteX16" fmla="*/ 504825 w 504825"/>
              <a:gd name="connsiteY16" fmla="*/ 225368 h 396648"/>
              <a:gd name="connsiteX17" fmla="*/ 504825 w 504825"/>
              <a:gd name="connsiteY17" fmla="*/ 279457 h 396648"/>
              <a:gd name="connsiteX18" fmla="*/ 502148 w 504825"/>
              <a:gd name="connsiteY18" fmla="*/ 285795 h 396648"/>
              <a:gd name="connsiteX19" fmla="*/ 495810 w 504825"/>
              <a:gd name="connsiteY19" fmla="*/ 288471 h 396648"/>
              <a:gd name="connsiteX20" fmla="*/ 189309 w 504825"/>
              <a:gd name="connsiteY20" fmla="*/ 288471 h 396648"/>
              <a:gd name="connsiteX21" fmla="*/ 182971 w 504825"/>
              <a:gd name="connsiteY21" fmla="*/ 285795 h 396648"/>
              <a:gd name="connsiteX22" fmla="*/ 180294 w 504825"/>
              <a:gd name="connsiteY22" fmla="*/ 279457 h 396648"/>
              <a:gd name="connsiteX23" fmla="*/ 180294 w 504825"/>
              <a:gd name="connsiteY23" fmla="*/ 225368 h 396648"/>
              <a:gd name="connsiteX24" fmla="*/ 182971 w 504825"/>
              <a:gd name="connsiteY24" fmla="*/ 219030 h 396648"/>
              <a:gd name="connsiteX25" fmla="*/ 189309 w 504825"/>
              <a:gd name="connsiteY25" fmla="*/ 216353 h 396648"/>
              <a:gd name="connsiteX26" fmla="*/ 189309 w 504825"/>
              <a:gd name="connsiteY26" fmla="*/ 108177 h 396648"/>
              <a:gd name="connsiteX27" fmla="*/ 495810 w 504825"/>
              <a:gd name="connsiteY27" fmla="*/ 108177 h 396648"/>
              <a:gd name="connsiteX28" fmla="*/ 502148 w 504825"/>
              <a:gd name="connsiteY28" fmla="*/ 110853 h 396648"/>
              <a:gd name="connsiteX29" fmla="*/ 504825 w 504825"/>
              <a:gd name="connsiteY29" fmla="*/ 117191 h 396648"/>
              <a:gd name="connsiteX30" fmla="*/ 504825 w 504825"/>
              <a:gd name="connsiteY30" fmla="*/ 171280 h 396648"/>
              <a:gd name="connsiteX31" fmla="*/ 502148 w 504825"/>
              <a:gd name="connsiteY31" fmla="*/ 177618 h 396648"/>
              <a:gd name="connsiteX32" fmla="*/ 495810 w 504825"/>
              <a:gd name="connsiteY32" fmla="*/ 180294 h 396648"/>
              <a:gd name="connsiteX33" fmla="*/ 189309 w 504825"/>
              <a:gd name="connsiteY33" fmla="*/ 180294 h 396648"/>
              <a:gd name="connsiteX34" fmla="*/ 182971 w 504825"/>
              <a:gd name="connsiteY34" fmla="*/ 177618 h 396648"/>
              <a:gd name="connsiteX35" fmla="*/ 180294 w 504825"/>
              <a:gd name="connsiteY35" fmla="*/ 171280 h 396648"/>
              <a:gd name="connsiteX36" fmla="*/ 180294 w 504825"/>
              <a:gd name="connsiteY36" fmla="*/ 117191 h 396648"/>
              <a:gd name="connsiteX37" fmla="*/ 182971 w 504825"/>
              <a:gd name="connsiteY37" fmla="*/ 110853 h 396648"/>
              <a:gd name="connsiteX38" fmla="*/ 189309 w 504825"/>
              <a:gd name="connsiteY38" fmla="*/ 108177 h 396648"/>
              <a:gd name="connsiteX39" fmla="*/ 99161 w 504825"/>
              <a:gd name="connsiteY39" fmla="*/ 108177 h 396648"/>
              <a:gd name="connsiteX40" fmla="*/ 105500 w 504825"/>
              <a:gd name="connsiteY40" fmla="*/ 110853 h 396648"/>
              <a:gd name="connsiteX41" fmla="*/ 108176 w 504825"/>
              <a:gd name="connsiteY41" fmla="*/ 117191 h 396648"/>
              <a:gd name="connsiteX42" fmla="*/ 108176 w 504825"/>
              <a:gd name="connsiteY42" fmla="*/ 279457 h 396648"/>
              <a:gd name="connsiteX43" fmla="*/ 105500 w 504825"/>
              <a:gd name="connsiteY43" fmla="*/ 285795 h 396648"/>
              <a:gd name="connsiteX44" fmla="*/ 99161 w 504825"/>
              <a:gd name="connsiteY44" fmla="*/ 288471 h 396648"/>
              <a:gd name="connsiteX45" fmla="*/ 92682 w 504825"/>
              <a:gd name="connsiteY45" fmla="*/ 285936 h 396648"/>
              <a:gd name="connsiteX46" fmla="*/ 11549 w 504825"/>
              <a:gd name="connsiteY46" fmla="*/ 204803 h 396648"/>
              <a:gd name="connsiteX47" fmla="*/ 9014 w 504825"/>
              <a:gd name="connsiteY47" fmla="*/ 198324 h 396648"/>
              <a:gd name="connsiteX48" fmla="*/ 11549 w 504825"/>
              <a:gd name="connsiteY48" fmla="*/ 191845 h 396648"/>
              <a:gd name="connsiteX49" fmla="*/ 92682 w 504825"/>
              <a:gd name="connsiteY49" fmla="*/ 110712 h 396648"/>
              <a:gd name="connsiteX50" fmla="*/ 99161 w 504825"/>
              <a:gd name="connsiteY50" fmla="*/ 108177 h 396648"/>
              <a:gd name="connsiteX51" fmla="*/ 9015 w 504825"/>
              <a:gd name="connsiteY51" fmla="*/ 0 h 396648"/>
              <a:gd name="connsiteX52" fmla="*/ 495810 w 504825"/>
              <a:gd name="connsiteY52" fmla="*/ 0 h 396648"/>
              <a:gd name="connsiteX53" fmla="*/ 502148 w 504825"/>
              <a:gd name="connsiteY53" fmla="*/ 2676 h 396648"/>
              <a:gd name="connsiteX54" fmla="*/ 504825 w 504825"/>
              <a:gd name="connsiteY54" fmla="*/ 9015 h 396648"/>
              <a:gd name="connsiteX55" fmla="*/ 504825 w 504825"/>
              <a:gd name="connsiteY55" fmla="*/ 63103 h 396648"/>
              <a:gd name="connsiteX56" fmla="*/ 502148 w 504825"/>
              <a:gd name="connsiteY56" fmla="*/ 69442 h 396648"/>
              <a:gd name="connsiteX57" fmla="*/ 495810 w 504825"/>
              <a:gd name="connsiteY57" fmla="*/ 72118 h 396648"/>
              <a:gd name="connsiteX58" fmla="*/ 9015 w 504825"/>
              <a:gd name="connsiteY58" fmla="*/ 72118 h 396648"/>
              <a:gd name="connsiteX59" fmla="*/ 2677 w 504825"/>
              <a:gd name="connsiteY59" fmla="*/ 69442 h 396648"/>
              <a:gd name="connsiteX60" fmla="*/ 0 w 504825"/>
              <a:gd name="connsiteY60" fmla="*/ 63103 h 396648"/>
              <a:gd name="connsiteX61" fmla="*/ 0 w 504825"/>
              <a:gd name="connsiteY61" fmla="*/ 9015 h 396648"/>
              <a:gd name="connsiteX62" fmla="*/ 2677 w 504825"/>
              <a:gd name="connsiteY62" fmla="*/ 2676 h 396648"/>
              <a:gd name="connsiteX63" fmla="*/ 9015 w 504825"/>
              <a:gd name="connsiteY6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4825" h="396648">
                <a:moveTo>
                  <a:pt x="9015" y="324530"/>
                </a:moveTo>
                <a:lnTo>
                  <a:pt x="495810" y="324530"/>
                </a:lnTo>
                <a:cubicBezTo>
                  <a:pt x="498252" y="324530"/>
                  <a:pt x="500365" y="325422"/>
                  <a:pt x="502148" y="327206"/>
                </a:cubicBezTo>
                <a:cubicBezTo>
                  <a:pt x="503933" y="328991"/>
                  <a:pt x="504825" y="331103"/>
                  <a:pt x="504825" y="333545"/>
                </a:cubicBezTo>
                <a:lnTo>
                  <a:pt x="504825" y="387633"/>
                </a:lnTo>
                <a:cubicBezTo>
                  <a:pt x="504825" y="390075"/>
                  <a:pt x="503933" y="392188"/>
                  <a:pt x="502148" y="393972"/>
                </a:cubicBezTo>
                <a:cubicBezTo>
                  <a:pt x="500365" y="395756"/>
                  <a:pt x="498252" y="396648"/>
                  <a:pt x="495810" y="396648"/>
                </a:cubicBezTo>
                <a:lnTo>
                  <a:pt x="9015" y="396648"/>
                </a:lnTo>
                <a:cubicBezTo>
                  <a:pt x="6573" y="396648"/>
                  <a:pt x="4461" y="395756"/>
                  <a:pt x="2677" y="393972"/>
                </a:cubicBezTo>
                <a:cubicBezTo>
                  <a:pt x="893" y="392188"/>
                  <a:pt x="0" y="390075"/>
                  <a:pt x="0" y="387633"/>
                </a:cubicBezTo>
                <a:lnTo>
                  <a:pt x="0" y="333545"/>
                </a:lnTo>
                <a:cubicBezTo>
                  <a:pt x="0" y="331103"/>
                  <a:pt x="893" y="328991"/>
                  <a:pt x="2677" y="327206"/>
                </a:cubicBezTo>
                <a:cubicBezTo>
                  <a:pt x="4461" y="325422"/>
                  <a:pt x="6573" y="324530"/>
                  <a:pt x="9015" y="324530"/>
                </a:cubicBezTo>
                <a:close/>
                <a:moveTo>
                  <a:pt x="189309" y="216353"/>
                </a:moveTo>
                <a:lnTo>
                  <a:pt x="495810" y="216353"/>
                </a:lnTo>
                <a:cubicBezTo>
                  <a:pt x="498252" y="216353"/>
                  <a:pt x="500365" y="217246"/>
                  <a:pt x="502148" y="219030"/>
                </a:cubicBezTo>
                <a:cubicBezTo>
                  <a:pt x="503933" y="220814"/>
                  <a:pt x="504825" y="222927"/>
                  <a:pt x="504825" y="225368"/>
                </a:cubicBezTo>
                <a:lnTo>
                  <a:pt x="504825" y="279457"/>
                </a:lnTo>
                <a:cubicBezTo>
                  <a:pt x="504825" y="281898"/>
                  <a:pt x="503933" y="284011"/>
                  <a:pt x="502148" y="285795"/>
                </a:cubicBezTo>
                <a:cubicBezTo>
                  <a:pt x="500365" y="287579"/>
                  <a:pt x="498252" y="288471"/>
                  <a:pt x="495810" y="288471"/>
                </a:cubicBezTo>
                <a:lnTo>
                  <a:pt x="189309" y="288471"/>
                </a:lnTo>
                <a:cubicBezTo>
                  <a:pt x="186868" y="288471"/>
                  <a:pt x="184755" y="287579"/>
                  <a:pt x="182971" y="285795"/>
                </a:cubicBezTo>
                <a:cubicBezTo>
                  <a:pt x="181187" y="284011"/>
                  <a:pt x="180294" y="281898"/>
                  <a:pt x="180294" y="279457"/>
                </a:cubicBezTo>
                <a:lnTo>
                  <a:pt x="180294" y="225368"/>
                </a:lnTo>
                <a:cubicBezTo>
                  <a:pt x="180294" y="222927"/>
                  <a:pt x="181187" y="220814"/>
                  <a:pt x="182971" y="219030"/>
                </a:cubicBezTo>
                <a:cubicBezTo>
                  <a:pt x="184755" y="217246"/>
                  <a:pt x="186868" y="216353"/>
                  <a:pt x="189309" y="216353"/>
                </a:cubicBezTo>
                <a:close/>
                <a:moveTo>
                  <a:pt x="189309" y="108177"/>
                </a:moveTo>
                <a:lnTo>
                  <a:pt x="495810" y="108177"/>
                </a:lnTo>
                <a:cubicBezTo>
                  <a:pt x="498252" y="108177"/>
                  <a:pt x="500365" y="109069"/>
                  <a:pt x="502148" y="110853"/>
                </a:cubicBezTo>
                <a:cubicBezTo>
                  <a:pt x="503933" y="112637"/>
                  <a:pt x="504825" y="114750"/>
                  <a:pt x="504825" y="117191"/>
                </a:cubicBezTo>
                <a:lnTo>
                  <a:pt x="504825" y="171280"/>
                </a:lnTo>
                <a:cubicBezTo>
                  <a:pt x="504825" y="173721"/>
                  <a:pt x="503933" y="175834"/>
                  <a:pt x="502148" y="177618"/>
                </a:cubicBezTo>
                <a:cubicBezTo>
                  <a:pt x="500365" y="179402"/>
                  <a:pt x="498252" y="180294"/>
                  <a:pt x="495810" y="180294"/>
                </a:cubicBezTo>
                <a:lnTo>
                  <a:pt x="189309" y="180294"/>
                </a:lnTo>
                <a:cubicBezTo>
                  <a:pt x="186868" y="180294"/>
                  <a:pt x="184755" y="179402"/>
                  <a:pt x="182971" y="177618"/>
                </a:cubicBezTo>
                <a:cubicBezTo>
                  <a:pt x="181187" y="175834"/>
                  <a:pt x="180294" y="173721"/>
                  <a:pt x="180294" y="171280"/>
                </a:cubicBezTo>
                <a:lnTo>
                  <a:pt x="180294" y="117191"/>
                </a:lnTo>
                <a:cubicBezTo>
                  <a:pt x="180294" y="114750"/>
                  <a:pt x="181187" y="112637"/>
                  <a:pt x="182971" y="110853"/>
                </a:cubicBezTo>
                <a:cubicBezTo>
                  <a:pt x="184755" y="109069"/>
                  <a:pt x="186868" y="108177"/>
                  <a:pt x="189309" y="108177"/>
                </a:cubicBezTo>
                <a:close/>
                <a:moveTo>
                  <a:pt x="99161" y="108177"/>
                </a:moveTo>
                <a:cubicBezTo>
                  <a:pt x="101603" y="108177"/>
                  <a:pt x="103715" y="109069"/>
                  <a:pt x="105500" y="110853"/>
                </a:cubicBezTo>
                <a:cubicBezTo>
                  <a:pt x="107284" y="112637"/>
                  <a:pt x="108176" y="114750"/>
                  <a:pt x="108176" y="117191"/>
                </a:cubicBezTo>
                <a:lnTo>
                  <a:pt x="108176" y="279457"/>
                </a:lnTo>
                <a:cubicBezTo>
                  <a:pt x="108176" y="281898"/>
                  <a:pt x="107284" y="284011"/>
                  <a:pt x="105500" y="285795"/>
                </a:cubicBezTo>
                <a:cubicBezTo>
                  <a:pt x="103715" y="287579"/>
                  <a:pt x="101603" y="288471"/>
                  <a:pt x="99161" y="288471"/>
                </a:cubicBezTo>
                <a:cubicBezTo>
                  <a:pt x="96532" y="288471"/>
                  <a:pt x="94372" y="287626"/>
                  <a:pt x="92682" y="285936"/>
                </a:cubicBezTo>
                <a:lnTo>
                  <a:pt x="11549" y="204803"/>
                </a:lnTo>
                <a:cubicBezTo>
                  <a:pt x="9859" y="203113"/>
                  <a:pt x="9014" y="200953"/>
                  <a:pt x="9014" y="198324"/>
                </a:cubicBezTo>
                <a:cubicBezTo>
                  <a:pt x="9014" y="195695"/>
                  <a:pt x="9859" y="193535"/>
                  <a:pt x="11549" y="191845"/>
                </a:cubicBezTo>
                <a:lnTo>
                  <a:pt x="92682" y="110712"/>
                </a:lnTo>
                <a:cubicBezTo>
                  <a:pt x="94372" y="109022"/>
                  <a:pt x="96532" y="108177"/>
                  <a:pt x="99161" y="108177"/>
                </a:cubicBezTo>
                <a:close/>
                <a:moveTo>
                  <a:pt x="9015" y="0"/>
                </a:moveTo>
                <a:lnTo>
                  <a:pt x="495810" y="0"/>
                </a:lnTo>
                <a:cubicBezTo>
                  <a:pt x="498252" y="0"/>
                  <a:pt x="500365" y="892"/>
                  <a:pt x="502148" y="2676"/>
                </a:cubicBezTo>
                <a:cubicBezTo>
                  <a:pt x="503933" y="4460"/>
                  <a:pt x="504825" y="6573"/>
                  <a:pt x="504825" y="9015"/>
                </a:cubicBezTo>
                <a:lnTo>
                  <a:pt x="504825" y="63103"/>
                </a:lnTo>
                <a:cubicBezTo>
                  <a:pt x="504825" y="65545"/>
                  <a:pt x="503933" y="67657"/>
                  <a:pt x="502148" y="69442"/>
                </a:cubicBezTo>
                <a:cubicBezTo>
                  <a:pt x="500365" y="71226"/>
                  <a:pt x="498252" y="72118"/>
                  <a:pt x="495810" y="72118"/>
                </a:cubicBezTo>
                <a:lnTo>
                  <a:pt x="9015" y="72118"/>
                </a:lnTo>
                <a:cubicBezTo>
                  <a:pt x="6573" y="72118"/>
                  <a:pt x="4461" y="71226"/>
                  <a:pt x="2677" y="69442"/>
                </a:cubicBezTo>
                <a:cubicBezTo>
                  <a:pt x="893" y="67657"/>
                  <a:pt x="0" y="65545"/>
                  <a:pt x="0" y="63103"/>
                </a:cubicBezTo>
                <a:lnTo>
                  <a:pt x="0" y="9015"/>
                </a:lnTo>
                <a:cubicBezTo>
                  <a:pt x="0" y="6573"/>
                  <a:pt x="893" y="4460"/>
                  <a:pt x="2677" y="2676"/>
                </a:cubicBezTo>
                <a:cubicBezTo>
                  <a:pt x="4461" y="892"/>
                  <a:pt x="6573" y="0"/>
                  <a:pt x="90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4" name="Freeform 413"/>
          <p:cNvSpPr/>
          <p:nvPr/>
        </p:nvSpPr>
        <p:spPr>
          <a:xfrm>
            <a:off x="6311264" y="3505749"/>
            <a:ext cx="504827" cy="396445"/>
          </a:xfrm>
          <a:custGeom>
            <a:avLst/>
            <a:gdLst>
              <a:gd name="connsiteX0" fmla="*/ 9016 w 504826"/>
              <a:gd name="connsiteY0" fmla="*/ 324530 h 396648"/>
              <a:gd name="connsiteX1" fmla="*/ 495811 w 504826"/>
              <a:gd name="connsiteY1" fmla="*/ 324530 h 396648"/>
              <a:gd name="connsiteX2" fmla="*/ 502149 w 504826"/>
              <a:gd name="connsiteY2" fmla="*/ 327206 h 396648"/>
              <a:gd name="connsiteX3" fmla="*/ 504826 w 504826"/>
              <a:gd name="connsiteY3" fmla="*/ 333545 h 396648"/>
              <a:gd name="connsiteX4" fmla="*/ 504826 w 504826"/>
              <a:gd name="connsiteY4" fmla="*/ 387633 h 396648"/>
              <a:gd name="connsiteX5" fmla="*/ 502149 w 504826"/>
              <a:gd name="connsiteY5" fmla="*/ 393972 h 396648"/>
              <a:gd name="connsiteX6" fmla="*/ 495811 w 504826"/>
              <a:gd name="connsiteY6" fmla="*/ 396648 h 396648"/>
              <a:gd name="connsiteX7" fmla="*/ 9016 w 504826"/>
              <a:gd name="connsiteY7" fmla="*/ 396648 h 396648"/>
              <a:gd name="connsiteX8" fmla="*/ 2677 w 504826"/>
              <a:gd name="connsiteY8" fmla="*/ 393972 h 396648"/>
              <a:gd name="connsiteX9" fmla="*/ 1 w 504826"/>
              <a:gd name="connsiteY9" fmla="*/ 387633 h 396648"/>
              <a:gd name="connsiteX10" fmla="*/ 1 w 504826"/>
              <a:gd name="connsiteY10" fmla="*/ 333545 h 396648"/>
              <a:gd name="connsiteX11" fmla="*/ 2677 w 504826"/>
              <a:gd name="connsiteY11" fmla="*/ 327206 h 396648"/>
              <a:gd name="connsiteX12" fmla="*/ 9016 w 504826"/>
              <a:gd name="connsiteY12" fmla="*/ 324530 h 396648"/>
              <a:gd name="connsiteX13" fmla="*/ 189309 w 504826"/>
              <a:gd name="connsiteY13" fmla="*/ 216353 h 396648"/>
              <a:gd name="connsiteX14" fmla="*/ 495810 w 504826"/>
              <a:gd name="connsiteY14" fmla="*/ 216353 h 396648"/>
              <a:gd name="connsiteX15" fmla="*/ 502148 w 504826"/>
              <a:gd name="connsiteY15" fmla="*/ 219030 h 396648"/>
              <a:gd name="connsiteX16" fmla="*/ 504825 w 504826"/>
              <a:gd name="connsiteY16" fmla="*/ 225368 h 396648"/>
              <a:gd name="connsiteX17" fmla="*/ 504825 w 504826"/>
              <a:gd name="connsiteY17" fmla="*/ 279457 h 396648"/>
              <a:gd name="connsiteX18" fmla="*/ 502148 w 504826"/>
              <a:gd name="connsiteY18" fmla="*/ 285795 h 396648"/>
              <a:gd name="connsiteX19" fmla="*/ 495810 w 504826"/>
              <a:gd name="connsiteY19" fmla="*/ 288471 h 396648"/>
              <a:gd name="connsiteX20" fmla="*/ 189309 w 504826"/>
              <a:gd name="connsiteY20" fmla="*/ 288471 h 396648"/>
              <a:gd name="connsiteX21" fmla="*/ 182971 w 504826"/>
              <a:gd name="connsiteY21" fmla="*/ 285795 h 396648"/>
              <a:gd name="connsiteX22" fmla="*/ 180295 w 504826"/>
              <a:gd name="connsiteY22" fmla="*/ 279457 h 396648"/>
              <a:gd name="connsiteX23" fmla="*/ 180295 w 504826"/>
              <a:gd name="connsiteY23" fmla="*/ 225368 h 396648"/>
              <a:gd name="connsiteX24" fmla="*/ 182971 w 504826"/>
              <a:gd name="connsiteY24" fmla="*/ 219030 h 396648"/>
              <a:gd name="connsiteX25" fmla="*/ 189309 w 504826"/>
              <a:gd name="connsiteY25" fmla="*/ 216353 h 396648"/>
              <a:gd name="connsiteX26" fmla="*/ 189309 w 504826"/>
              <a:gd name="connsiteY26" fmla="*/ 108177 h 396648"/>
              <a:gd name="connsiteX27" fmla="*/ 495810 w 504826"/>
              <a:gd name="connsiteY27" fmla="*/ 108177 h 396648"/>
              <a:gd name="connsiteX28" fmla="*/ 502148 w 504826"/>
              <a:gd name="connsiteY28" fmla="*/ 110853 h 396648"/>
              <a:gd name="connsiteX29" fmla="*/ 504825 w 504826"/>
              <a:gd name="connsiteY29" fmla="*/ 117191 h 396648"/>
              <a:gd name="connsiteX30" fmla="*/ 504825 w 504826"/>
              <a:gd name="connsiteY30" fmla="*/ 171280 h 396648"/>
              <a:gd name="connsiteX31" fmla="*/ 502148 w 504826"/>
              <a:gd name="connsiteY31" fmla="*/ 177618 h 396648"/>
              <a:gd name="connsiteX32" fmla="*/ 495810 w 504826"/>
              <a:gd name="connsiteY32" fmla="*/ 180294 h 396648"/>
              <a:gd name="connsiteX33" fmla="*/ 189309 w 504826"/>
              <a:gd name="connsiteY33" fmla="*/ 180294 h 396648"/>
              <a:gd name="connsiteX34" fmla="*/ 182971 w 504826"/>
              <a:gd name="connsiteY34" fmla="*/ 177618 h 396648"/>
              <a:gd name="connsiteX35" fmla="*/ 180295 w 504826"/>
              <a:gd name="connsiteY35" fmla="*/ 171280 h 396648"/>
              <a:gd name="connsiteX36" fmla="*/ 180295 w 504826"/>
              <a:gd name="connsiteY36" fmla="*/ 117191 h 396648"/>
              <a:gd name="connsiteX37" fmla="*/ 182971 w 504826"/>
              <a:gd name="connsiteY37" fmla="*/ 110853 h 396648"/>
              <a:gd name="connsiteX38" fmla="*/ 189309 w 504826"/>
              <a:gd name="connsiteY38" fmla="*/ 108177 h 396648"/>
              <a:gd name="connsiteX39" fmla="*/ 9015 w 504826"/>
              <a:gd name="connsiteY39" fmla="*/ 108177 h 396648"/>
              <a:gd name="connsiteX40" fmla="*/ 15494 w 504826"/>
              <a:gd name="connsiteY40" fmla="*/ 110712 h 396648"/>
              <a:gd name="connsiteX41" fmla="*/ 96627 w 504826"/>
              <a:gd name="connsiteY41" fmla="*/ 191845 h 396648"/>
              <a:gd name="connsiteX42" fmla="*/ 99162 w 504826"/>
              <a:gd name="connsiteY42" fmla="*/ 198324 h 396648"/>
              <a:gd name="connsiteX43" fmla="*/ 96627 w 504826"/>
              <a:gd name="connsiteY43" fmla="*/ 204803 h 396648"/>
              <a:gd name="connsiteX44" fmla="*/ 15494 w 504826"/>
              <a:gd name="connsiteY44" fmla="*/ 285936 h 396648"/>
              <a:gd name="connsiteX45" fmla="*/ 9015 w 504826"/>
              <a:gd name="connsiteY45" fmla="*/ 288471 h 396648"/>
              <a:gd name="connsiteX46" fmla="*/ 2676 w 504826"/>
              <a:gd name="connsiteY46" fmla="*/ 285795 h 396648"/>
              <a:gd name="connsiteX47" fmla="*/ 0 w 504826"/>
              <a:gd name="connsiteY47" fmla="*/ 279457 h 396648"/>
              <a:gd name="connsiteX48" fmla="*/ 0 w 504826"/>
              <a:gd name="connsiteY48" fmla="*/ 117191 h 396648"/>
              <a:gd name="connsiteX49" fmla="*/ 2676 w 504826"/>
              <a:gd name="connsiteY49" fmla="*/ 110853 h 396648"/>
              <a:gd name="connsiteX50" fmla="*/ 9015 w 504826"/>
              <a:gd name="connsiteY50" fmla="*/ 108177 h 396648"/>
              <a:gd name="connsiteX51" fmla="*/ 9016 w 504826"/>
              <a:gd name="connsiteY51" fmla="*/ 0 h 396648"/>
              <a:gd name="connsiteX52" fmla="*/ 495811 w 504826"/>
              <a:gd name="connsiteY52" fmla="*/ 0 h 396648"/>
              <a:gd name="connsiteX53" fmla="*/ 502149 w 504826"/>
              <a:gd name="connsiteY53" fmla="*/ 2676 h 396648"/>
              <a:gd name="connsiteX54" fmla="*/ 504826 w 504826"/>
              <a:gd name="connsiteY54" fmla="*/ 9015 h 396648"/>
              <a:gd name="connsiteX55" fmla="*/ 504826 w 504826"/>
              <a:gd name="connsiteY55" fmla="*/ 63103 h 396648"/>
              <a:gd name="connsiteX56" fmla="*/ 502149 w 504826"/>
              <a:gd name="connsiteY56" fmla="*/ 69442 h 396648"/>
              <a:gd name="connsiteX57" fmla="*/ 495811 w 504826"/>
              <a:gd name="connsiteY57" fmla="*/ 72118 h 396648"/>
              <a:gd name="connsiteX58" fmla="*/ 9016 w 504826"/>
              <a:gd name="connsiteY58" fmla="*/ 72118 h 396648"/>
              <a:gd name="connsiteX59" fmla="*/ 2677 w 504826"/>
              <a:gd name="connsiteY59" fmla="*/ 69442 h 396648"/>
              <a:gd name="connsiteX60" fmla="*/ 1 w 504826"/>
              <a:gd name="connsiteY60" fmla="*/ 63103 h 396648"/>
              <a:gd name="connsiteX61" fmla="*/ 1 w 504826"/>
              <a:gd name="connsiteY61" fmla="*/ 9015 h 396648"/>
              <a:gd name="connsiteX62" fmla="*/ 2677 w 504826"/>
              <a:gd name="connsiteY62" fmla="*/ 2676 h 396648"/>
              <a:gd name="connsiteX63" fmla="*/ 9016 w 504826"/>
              <a:gd name="connsiteY6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4826" h="396648">
                <a:moveTo>
                  <a:pt x="9016" y="324530"/>
                </a:moveTo>
                <a:lnTo>
                  <a:pt x="495811" y="324530"/>
                </a:lnTo>
                <a:cubicBezTo>
                  <a:pt x="498253" y="324530"/>
                  <a:pt x="500366" y="325422"/>
                  <a:pt x="502149" y="327206"/>
                </a:cubicBezTo>
                <a:cubicBezTo>
                  <a:pt x="503934" y="328991"/>
                  <a:pt x="504826" y="331103"/>
                  <a:pt x="504826" y="333545"/>
                </a:cubicBezTo>
                <a:lnTo>
                  <a:pt x="504826" y="387633"/>
                </a:lnTo>
                <a:cubicBezTo>
                  <a:pt x="504826" y="390075"/>
                  <a:pt x="503934" y="392188"/>
                  <a:pt x="502149" y="393972"/>
                </a:cubicBezTo>
                <a:cubicBezTo>
                  <a:pt x="500366" y="395756"/>
                  <a:pt x="498253" y="396648"/>
                  <a:pt x="495811" y="396648"/>
                </a:cubicBezTo>
                <a:lnTo>
                  <a:pt x="9016" y="396648"/>
                </a:lnTo>
                <a:cubicBezTo>
                  <a:pt x="6574" y="396648"/>
                  <a:pt x="4461" y="395756"/>
                  <a:pt x="2677" y="393972"/>
                </a:cubicBezTo>
                <a:cubicBezTo>
                  <a:pt x="893" y="392188"/>
                  <a:pt x="1" y="390075"/>
                  <a:pt x="1" y="387633"/>
                </a:cubicBezTo>
                <a:lnTo>
                  <a:pt x="1" y="333545"/>
                </a:lnTo>
                <a:cubicBezTo>
                  <a:pt x="1" y="331103"/>
                  <a:pt x="893" y="328991"/>
                  <a:pt x="2677" y="327206"/>
                </a:cubicBezTo>
                <a:cubicBezTo>
                  <a:pt x="4461" y="325422"/>
                  <a:pt x="6574" y="324530"/>
                  <a:pt x="9016" y="324530"/>
                </a:cubicBezTo>
                <a:close/>
                <a:moveTo>
                  <a:pt x="189309" y="216353"/>
                </a:moveTo>
                <a:lnTo>
                  <a:pt x="495810" y="216353"/>
                </a:lnTo>
                <a:cubicBezTo>
                  <a:pt x="498252" y="216353"/>
                  <a:pt x="500365" y="217246"/>
                  <a:pt x="502148" y="219030"/>
                </a:cubicBezTo>
                <a:cubicBezTo>
                  <a:pt x="503933" y="220814"/>
                  <a:pt x="504825" y="222927"/>
                  <a:pt x="504825" y="225368"/>
                </a:cubicBezTo>
                <a:lnTo>
                  <a:pt x="504825" y="279457"/>
                </a:lnTo>
                <a:cubicBezTo>
                  <a:pt x="504825" y="281898"/>
                  <a:pt x="503933" y="284011"/>
                  <a:pt x="502148" y="285795"/>
                </a:cubicBezTo>
                <a:cubicBezTo>
                  <a:pt x="500365" y="287579"/>
                  <a:pt x="498252" y="288471"/>
                  <a:pt x="495810" y="288471"/>
                </a:cubicBezTo>
                <a:lnTo>
                  <a:pt x="189309" y="288471"/>
                </a:lnTo>
                <a:cubicBezTo>
                  <a:pt x="186868" y="288471"/>
                  <a:pt x="184755" y="287579"/>
                  <a:pt x="182971" y="285795"/>
                </a:cubicBezTo>
                <a:cubicBezTo>
                  <a:pt x="181187" y="284011"/>
                  <a:pt x="180295" y="281898"/>
                  <a:pt x="180295" y="279457"/>
                </a:cubicBezTo>
                <a:lnTo>
                  <a:pt x="180295" y="225368"/>
                </a:lnTo>
                <a:cubicBezTo>
                  <a:pt x="180295" y="222927"/>
                  <a:pt x="181187" y="220814"/>
                  <a:pt x="182971" y="219030"/>
                </a:cubicBezTo>
                <a:cubicBezTo>
                  <a:pt x="184755" y="217246"/>
                  <a:pt x="186868" y="216353"/>
                  <a:pt x="189309" y="216353"/>
                </a:cubicBezTo>
                <a:close/>
                <a:moveTo>
                  <a:pt x="189309" y="108177"/>
                </a:moveTo>
                <a:lnTo>
                  <a:pt x="495810" y="108177"/>
                </a:lnTo>
                <a:cubicBezTo>
                  <a:pt x="498252" y="108177"/>
                  <a:pt x="500365" y="109069"/>
                  <a:pt x="502148" y="110853"/>
                </a:cubicBezTo>
                <a:cubicBezTo>
                  <a:pt x="503933" y="112637"/>
                  <a:pt x="504825" y="114750"/>
                  <a:pt x="504825" y="117191"/>
                </a:cubicBezTo>
                <a:lnTo>
                  <a:pt x="504825" y="171280"/>
                </a:lnTo>
                <a:cubicBezTo>
                  <a:pt x="504825" y="173721"/>
                  <a:pt x="503933" y="175834"/>
                  <a:pt x="502148" y="177618"/>
                </a:cubicBezTo>
                <a:cubicBezTo>
                  <a:pt x="500365" y="179402"/>
                  <a:pt x="498252" y="180294"/>
                  <a:pt x="495810" y="180294"/>
                </a:cubicBezTo>
                <a:lnTo>
                  <a:pt x="189309" y="180294"/>
                </a:lnTo>
                <a:cubicBezTo>
                  <a:pt x="186868" y="180294"/>
                  <a:pt x="184755" y="179402"/>
                  <a:pt x="182971" y="177618"/>
                </a:cubicBezTo>
                <a:cubicBezTo>
                  <a:pt x="181187" y="175834"/>
                  <a:pt x="180295" y="173721"/>
                  <a:pt x="180295" y="171280"/>
                </a:cubicBezTo>
                <a:lnTo>
                  <a:pt x="180295" y="117191"/>
                </a:lnTo>
                <a:cubicBezTo>
                  <a:pt x="180295" y="114750"/>
                  <a:pt x="181187" y="112637"/>
                  <a:pt x="182971" y="110853"/>
                </a:cubicBezTo>
                <a:cubicBezTo>
                  <a:pt x="184755" y="109069"/>
                  <a:pt x="186868" y="108177"/>
                  <a:pt x="189309" y="108177"/>
                </a:cubicBezTo>
                <a:close/>
                <a:moveTo>
                  <a:pt x="9015" y="108177"/>
                </a:moveTo>
                <a:cubicBezTo>
                  <a:pt x="11644" y="108177"/>
                  <a:pt x="13804" y="109022"/>
                  <a:pt x="15494" y="110712"/>
                </a:cubicBezTo>
                <a:lnTo>
                  <a:pt x="96627" y="191845"/>
                </a:lnTo>
                <a:cubicBezTo>
                  <a:pt x="98317" y="193535"/>
                  <a:pt x="99162" y="195695"/>
                  <a:pt x="99162" y="198324"/>
                </a:cubicBezTo>
                <a:cubicBezTo>
                  <a:pt x="99162" y="200953"/>
                  <a:pt x="98317" y="203113"/>
                  <a:pt x="96627" y="204803"/>
                </a:cubicBezTo>
                <a:lnTo>
                  <a:pt x="15494" y="285936"/>
                </a:lnTo>
                <a:cubicBezTo>
                  <a:pt x="13804" y="287626"/>
                  <a:pt x="11644" y="288471"/>
                  <a:pt x="9015" y="288471"/>
                </a:cubicBezTo>
                <a:cubicBezTo>
                  <a:pt x="6573" y="288471"/>
                  <a:pt x="4460" y="287579"/>
                  <a:pt x="2676" y="285795"/>
                </a:cubicBezTo>
                <a:cubicBezTo>
                  <a:pt x="892" y="284011"/>
                  <a:pt x="0" y="281898"/>
                  <a:pt x="0" y="279457"/>
                </a:cubicBezTo>
                <a:lnTo>
                  <a:pt x="0" y="117191"/>
                </a:lnTo>
                <a:cubicBezTo>
                  <a:pt x="0" y="114750"/>
                  <a:pt x="892" y="112637"/>
                  <a:pt x="2676" y="110853"/>
                </a:cubicBezTo>
                <a:cubicBezTo>
                  <a:pt x="4460" y="109069"/>
                  <a:pt x="6573" y="108177"/>
                  <a:pt x="9015" y="108177"/>
                </a:cubicBezTo>
                <a:close/>
                <a:moveTo>
                  <a:pt x="9016" y="0"/>
                </a:moveTo>
                <a:lnTo>
                  <a:pt x="495811" y="0"/>
                </a:lnTo>
                <a:cubicBezTo>
                  <a:pt x="498253" y="0"/>
                  <a:pt x="500366" y="892"/>
                  <a:pt x="502149" y="2676"/>
                </a:cubicBezTo>
                <a:cubicBezTo>
                  <a:pt x="503934" y="4460"/>
                  <a:pt x="504826" y="6573"/>
                  <a:pt x="504826" y="9015"/>
                </a:cubicBezTo>
                <a:lnTo>
                  <a:pt x="504826" y="63103"/>
                </a:lnTo>
                <a:cubicBezTo>
                  <a:pt x="504826" y="65545"/>
                  <a:pt x="503934" y="67657"/>
                  <a:pt x="502149" y="69442"/>
                </a:cubicBezTo>
                <a:cubicBezTo>
                  <a:pt x="500366" y="71226"/>
                  <a:pt x="498253" y="72118"/>
                  <a:pt x="495811" y="72118"/>
                </a:cubicBezTo>
                <a:lnTo>
                  <a:pt x="9016" y="72118"/>
                </a:lnTo>
                <a:cubicBezTo>
                  <a:pt x="6574" y="72118"/>
                  <a:pt x="4461" y="71226"/>
                  <a:pt x="2677" y="69442"/>
                </a:cubicBezTo>
                <a:cubicBezTo>
                  <a:pt x="893" y="67657"/>
                  <a:pt x="1" y="65545"/>
                  <a:pt x="1" y="63103"/>
                </a:cubicBezTo>
                <a:lnTo>
                  <a:pt x="1" y="9015"/>
                </a:lnTo>
                <a:cubicBezTo>
                  <a:pt x="1" y="6573"/>
                  <a:pt x="893" y="4460"/>
                  <a:pt x="2677" y="2676"/>
                </a:cubicBezTo>
                <a:cubicBezTo>
                  <a:pt x="4461" y="892"/>
                  <a:pt x="6574" y="0"/>
                  <a:pt x="901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5" name="Freeform 414"/>
          <p:cNvSpPr/>
          <p:nvPr/>
        </p:nvSpPr>
        <p:spPr>
          <a:xfrm>
            <a:off x="1520193" y="3505749"/>
            <a:ext cx="432707" cy="467682"/>
          </a:xfrm>
          <a:custGeom>
            <a:avLst/>
            <a:gdLst>
              <a:gd name="connsiteX0" fmla="*/ 63666 w 432707"/>
              <a:gd name="connsiteY0" fmla="*/ 361434 h 467921"/>
              <a:gd name="connsiteX1" fmla="*/ 69441 w 432707"/>
              <a:gd name="connsiteY1" fmla="*/ 364392 h 467921"/>
              <a:gd name="connsiteX2" fmla="*/ 72258 w 432707"/>
              <a:gd name="connsiteY2" fmla="*/ 372421 h 467921"/>
              <a:gd name="connsiteX3" fmla="*/ 72963 w 432707"/>
              <a:gd name="connsiteY3" fmla="*/ 381858 h 467921"/>
              <a:gd name="connsiteX4" fmla="*/ 72540 w 432707"/>
              <a:gd name="connsiteY4" fmla="*/ 391155 h 467921"/>
              <a:gd name="connsiteX5" fmla="*/ 72118 w 432707"/>
              <a:gd name="connsiteY5" fmla="*/ 396648 h 467921"/>
              <a:gd name="connsiteX6" fmla="*/ 360589 w 432707"/>
              <a:gd name="connsiteY6" fmla="*/ 396648 h 467921"/>
              <a:gd name="connsiteX7" fmla="*/ 360166 w 432707"/>
              <a:gd name="connsiteY7" fmla="*/ 391155 h 467921"/>
              <a:gd name="connsiteX8" fmla="*/ 359744 w 432707"/>
              <a:gd name="connsiteY8" fmla="*/ 381858 h 467921"/>
              <a:gd name="connsiteX9" fmla="*/ 360448 w 432707"/>
              <a:gd name="connsiteY9" fmla="*/ 372421 h 467921"/>
              <a:gd name="connsiteX10" fmla="*/ 363265 w 432707"/>
              <a:gd name="connsiteY10" fmla="*/ 364392 h 467921"/>
              <a:gd name="connsiteX11" fmla="*/ 369040 w 432707"/>
              <a:gd name="connsiteY11" fmla="*/ 361434 h 467921"/>
              <a:gd name="connsiteX12" fmla="*/ 380872 w 432707"/>
              <a:gd name="connsiteY12" fmla="*/ 366928 h 467921"/>
              <a:gd name="connsiteX13" fmla="*/ 397071 w 432707"/>
              <a:gd name="connsiteY13" fmla="*/ 378619 h 467921"/>
              <a:gd name="connsiteX14" fmla="*/ 413832 w 432707"/>
              <a:gd name="connsiteY14" fmla="*/ 392423 h 467921"/>
              <a:gd name="connsiteX15" fmla="*/ 423974 w 432707"/>
              <a:gd name="connsiteY15" fmla="*/ 400874 h 467921"/>
              <a:gd name="connsiteX16" fmla="*/ 431299 w 432707"/>
              <a:gd name="connsiteY16" fmla="*/ 414678 h 467921"/>
              <a:gd name="connsiteX17" fmla="*/ 423974 w 432707"/>
              <a:gd name="connsiteY17" fmla="*/ 428481 h 467921"/>
              <a:gd name="connsiteX18" fmla="*/ 413832 w 432707"/>
              <a:gd name="connsiteY18" fmla="*/ 436933 h 467921"/>
              <a:gd name="connsiteX19" fmla="*/ 397071 w 432707"/>
              <a:gd name="connsiteY19" fmla="*/ 450737 h 467921"/>
              <a:gd name="connsiteX20" fmla="*/ 380872 w 432707"/>
              <a:gd name="connsiteY20" fmla="*/ 462427 h 467921"/>
              <a:gd name="connsiteX21" fmla="*/ 369040 w 432707"/>
              <a:gd name="connsiteY21" fmla="*/ 467921 h 467921"/>
              <a:gd name="connsiteX22" fmla="*/ 363265 w 432707"/>
              <a:gd name="connsiteY22" fmla="*/ 464963 h 467921"/>
              <a:gd name="connsiteX23" fmla="*/ 360448 w 432707"/>
              <a:gd name="connsiteY23" fmla="*/ 456934 h 467921"/>
              <a:gd name="connsiteX24" fmla="*/ 359744 w 432707"/>
              <a:gd name="connsiteY24" fmla="*/ 447497 h 467921"/>
              <a:gd name="connsiteX25" fmla="*/ 360166 w 432707"/>
              <a:gd name="connsiteY25" fmla="*/ 438200 h 467921"/>
              <a:gd name="connsiteX26" fmla="*/ 360589 w 432707"/>
              <a:gd name="connsiteY26" fmla="*/ 432707 h 467921"/>
              <a:gd name="connsiteX27" fmla="*/ 72118 w 432707"/>
              <a:gd name="connsiteY27" fmla="*/ 432707 h 467921"/>
              <a:gd name="connsiteX28" fmla="*/ 72540 w 432707"/>
              <a:gd name="connsiteY28" fmla="*/ 438200 h 467921"/>
              <a:gd name="connsiteX29" fmla="*/ 72963 w 432707"/>
              <a:gd name="connsiteY29" fmla="*/ 447497 h 467921"/>
              <a:gd name="connsiteX30" fmla="*/ 72258 w 432707"/>
              <a:gd name="connsiteY30" fmla="*/ 456934 h 467921"/>
              <a:gd name="connsiteX31" fmla="*/ 69441 w 432707"/>
              <a:gd name="connsiteY31" fmla="*/ 464963 h 467921"/>
              <a:gd name="connsiteX32" fmla="*/ 63666 w 432707"/>
              <a:gd name="connsiteY32" fmla="*/ 467921 h 467921"/>
              <a:gd name="connsiteX33" fmla="*/ 51834 w 432707"/>
              <a:gd name="connsiteY33" fmla="*/ 462427 h 467921"/>
              <a:gd name="connsiteX34" fmla="*/ 35636 w 432707"/>
              <a:gd name="connsiteY34" fmla="*/ 450737 h 467921"/>
              <a:gd name="connsiteX35" fmla="*/ 18875 w 432707"/>
              <a:gd name="connsiteY35" fmla="*/ 436933 h 467921"/>
              <a:gd name="connsiteX36" fmla="*/ 8733 w 432707"/>
              <a:gd name="connsiteY36" fmla="*/ 428481 h 467921"/>
              <a:gd name="connsiteX37" fmla="*/ 1408 w 432707"/>
              <a:gd name="connsiteY37" fmla="*/ 414678 h 467921"/>
              <a:gd name="connsiteX38" fmla="*/ 8733 w 432707"/>
              <a:gd name="connsiteY38" fmla="*/ 400874 h 467921"/>
              <a:gd name="connsiteX39" fmla="*/ 18875 w 432707"/>
              <a:gd name="connsiteY39" fmla="*/ 392423 h 467921"/>
              <a:gd name="connsiteX40" fmla="*/ 35636 w 432707"/>
              <a:gd name="connsiteY40" fmla="*/ 378619 h 467921"/>
              <a:gd name="connsiteX41" fmla="*/ 51834 w 432707"/>
              <a:gd name="connsiteY41" fmla="*/ 366928 h 467921"/>
              <a:gd name="connsiteX42" fmla="*/ 63666 w 432707"/>
              <a:gd name="connsiteY42" fmla="*/ 361434 h 467921"/>
              <a:gd name="connsiteX43" fmla="*/ 424256 w 432707"/>
              <a:gd name="connsiteY43" fmla="*/ 0 h 467921"/>
              <a:gd name="connsiteX44" fmla="*/ 428199 w 432707"/>
              <a:gd name="connsiteY44" fmla="*/ 141 h 467921"/>
              <a:gd name="connsiteX45" fmla="*/ 432143 w 432707"/>
              <a:gd name="connsiteY45" fmla="*/ 282 h 467921"/>
              <a:gd name="connsiteX46" fmla="*/ 432707 w 432707"/>
              <a:gd name="connsiteY46" fmla="*/ 94936 h 467921"/>
              <a:gd name="connsiteX47" fmla="*/ 431299 w 432707"/>
              <a:gd name="connsiteY47" fmla="*/ 125643 h 467921"/>
              <a:gd name="connsiteX48" fmla="*/ 412142 w 432707"/>
              <a:gd name="connsiteY48" fmla="*/ 130714 h 467921"/>
              <a:gd name="connsiteX49" fmla="*/ 396930 w 432707"/>
              <a:gd name="connsiteY49" fmla="*/ 94655 h 467921"/>
              <a:gd name="connsiteX50" fmla="*/ 393831 w 432707"/>
              <a:gd name="connsiteY50" fmla="*/ 81273 h 467921"/>
              <a:gd name="connsiteX51" fmla="*/ 389605 w 432707"/>
              <a:gd name="connsiteY51" fmla="*/ 60568 h 467921"/>
              <a:gd name="connsiteX52" fmla="*/ 387633 w 432707"/>
              <a:gd name="connsiteY52" fmla="*/ 50426 h 467921"/>
              <a:gd name="connsiteX53" fmla="*/ 380027 w 432707"/>
              <a:gd name="connsiteY53" fmla="*/ 45074 h 467921"/>
              <a:gd name="connsiteX54" fmla="*/ 361434 w 432707"/>
              <a:gd name="connsiteY54" fmla="*/ 44510 h 467921"/>
              <a:gd name="connsiteX55" fmla="*/ 335235 w 432707"/>
              <a:gd name="connsiteY55" fmla="*/ 44228 h 467921"/>
              <a:gd name="connsiteX56" fmla="*/ 306219 w 432707"/>
              <a:gd name="connsiteY56" fmla="*/ 43947 h 467921"/>
              <a:gd name="connsiteX57" fmla="*/ 279738 w 432707"/>
              <a:gd name="connsiteY57" fmla="*/ 44510 h 467921"/>
              <a:gd name="connsiteX58" fmla="*/ 252694 w 432707"/>
              <a:gd name="connsiteY58" fmla="*/ 46482 h 467921"/>
              <a:gd name="connsiteX59" fmla="*/ 250440 w 432707"/>
              <a:gd name="connsiteY59" fmla="*/ 84795 h 467921"/>
              <a:gd name="connsiteX60" fmla="*/ 250722 w 432707"/>
              <a:gd name="connsiteY60" fmla="*/ 127615 h 467921"/>
              <a:gd name="connsiteX61" fmla="*/ 250722 w 432707"/>
              <a:gd name="connsiteY61" fmla="*/ 112966 h 467921"/>
              <a:gd name="connsiteX62" fmla="*/ 251004 w 432707"/>
              <a:gd name="connsiteY62" fmla="*/ 156349 h 467921"/>
              <a:gd name="connsiteX63" fmla="*/ 251426 w 432707"/>
              <a:gd name="connsiteY63" fmla="*/ 207057 h 467921"/>
              <a:gd name="connsiteX64" fmla="*/ 251567 w 432707"/>
              <a:gd name="connsiteY64" fmla="*/ 250159 h 467921"/>
              <a:gd name="connsiteX65" fmla="*/ 250863 w 432707"/>
              <a:gd name="connsiteY65" fmla="*/ 270301 h 467921"/>
              <a:gd name="connsiteX66" fmla="*/ 250863 w 432707"/>
              <a:gd name="connsiteY66" fmla="*/ 296078 h 467921"/>
              <a:gd name="connsiteX67" fmla="*/ 254384 w 432707"/>
              <a:gd name="connsiteY67" fmla="*/ 315515 h 467921"/>
              <a:gd name="connsiteX68" fmla="*/ 289316 w 432707"/>
              <a:gd name="connsiteY68" fmla="*/ 327488 h 467921"/>
              <a:gd name="connsiteX69" fmla="*/ 323122 w 432707"/>
              <a:gd name="connsiteY69" fmla="*/ 338052 h 467921"/>
              <a:gd name="connsiteX70" fmla="*/ 324530 w 432707"/>
              <a:gd name="connsiteY70" fmla="*/ 352138 h 467921"/>
              <a:gd name="connsiteX71" fmla="*/ 323685 w 432707"/>
              <a:gd name="connsiteY71" fmla="*/ 360307 h 467921"/>
              <a:gd name="connsiteX72" fmla="*/ 314107 w 432707"/>
              <a:gd name="connsiteY72" fmla="*/ 360589 h 467921"/>
              <a:gd name="connsiteX73" fmla="*/ 252694 w 432707"/>
              <a:gd name="connsiteY73" fmla="*/ 358336 h 467921"/>
              <a:gd name="connsiteX74" fmla="*/ 194380 w 432707"/>
              <a:gd name="connsiteY74" fmla="*/ 355518 h 467921"/>
              <a:gd name="connsiteX75" fmla="*/ 151842 w 432707"/>
              <a:gd name="connsiteY75" fmla="*/ 358054 h 467921"/>
              <a:gd name="connsiteX76" fmla="*/ 109022 w 432707"/>
              <a:gd name="connsiteY76" fmla="*/ 360589 h 467921"/>
              <a:gd name="connsiteX77" fmla="*/ 108176 w 432707"/>
              <a:gd name="connsiteY77" fmla="*/ 345940 h 467921"/>
              <a:gd name="connsiteX78" fmla="*/ 108176 w 432707"/>
              <a:gd name="connsiteY78" fmla="*/ 343405 h 467921"/>
              <a:gd name="connsiteX79" fmla="*/ 125502 w 432707"/>
              <a:gd name="connsiteY79" fmla="*/ 331291 h 467921"/>
              <a:gd name="connsiteX80" fmla="*/ 153250 w 432707"/>
              <a:gd name="connsiteY80" fmla="*/ 323122 h 467921"/>
              <a:gd name="connsiteX81" fmla="*/ 175224 w 432707"/>
              <a:gd name="connsiteY81" fmla="*/ 315515 h 467921"/>
              <a:gd name="connsiteX82" fmla="*/ 178463 w 432707"/>
              <a:gd name="connsiteY82" fmla="*/ 294669 h 467921"/>
              <a:gd name="connsiteX83" fmla="*/ 180154 w 432707"/>
              <a:gd name="connsiteY83" fmla="*/ 253680 h 467921"/>
              <a:gd name="connsiteX84" fmla="*/ 180576 w 432707"/>
              <a:gd name="connsiteY84" fmla="*/ 210015 h 467921"/>
              <a:gd name="connsiteX85" fmla="*/ 180435 w 432707"/>
              <a:gd name="connsiteY85" fmla="*/ 166773 h 467921"/>
              <a:gd name="connsiteX86" fmla="*/ 180294 w 432707"/>
              <a:gd name="connsiteY86" fmla="*/ 141700 h 467921"/>
              <a:gd name="connsiteX87" fmla="*/ 179590 w 432707"/>
              <a:gd name="connsiteY87" fmla="*/ 135643 h 467921"/>
              <a:gd name="connsiteX88" fmla="*/ 178886 w 432707"/>
              <a:gd name="connsiteY88" fmla="*/ 129305 h 467921"/>
              <a:gd name="connsiteX89" fmla="*/ 179027 w 432707"/>
              <a:gd name="connsiteY89" fmla="*/ 116910 h 467921"/>
              <a:gd name="connsiteX90" fmla="*/ 179308 w 432707"/>
              <a:gd name="connsiteY90" fmla="*/ 96345 h 467921"/>
              <a:gd name="connsiteX91" fmla="*/ 179308 w 432707"/>
              <a:gd name="connsiteY91" fmla="*/ 74794 h 467921"/>
              <a:gd name="connsiteX92" fmla="*/ 178463 w 432707"/>
              <a:gd name="connsiteY92" fmla="*/ 55779 h 467921"/>
              <a:gd name="connsiteX93" fmla="*/ 176632 w 432707"/>
              <a:gd name="connsiteY93" fmla="*/ 46764 h 467921"/>
              <a:gd name="connsiteX94" fmla="*/ 130995 w 432707"/>
              <a:gd name="connsiteY94" fmla="*/ 43383 h 467921"/>
              <a:gd name="connsiteX95" fmla="*/ 85076 w 432707"/>
              <a:gd name="connsiteY95" fmla="*/ 47186 h 467921"/>
              <a:gd name="connsiteX96" fmla="*/ 46200 w 432707"/>
              <a:gd name="connsiteY96" fmla="*/ 54088 h 467921"/>
              <a:gd name="connsiteX97" fmla="*/ 36622 w 432707"/>
              <a:gd name="connsiteY97" fmla="*/ 74231 h 467921"/>
              <a:gd name="connsiteX98" fmla="*/ 27748 w 432707"/>
              <a:gd name="connsiteY98" fmla="*/ 105641 h 467921"/>
              <a:gd name="connsiteX99" fmla="*/ 15776 w 432707"/>
              <a:gd name="connsiteY99" fmla="*/ 120854 h 467921"/>
              <a:gd name="connsiteX100" fmla="*/ 0 w 432707"/>
              <a:gd name="connsiteY100" fmla="*/ 108458 h 467921"/>
              <a:gd name="connsiteX101" fmla="*/ 0 w 432707"/>
              <a:gd name="connsiteY101" fmla="*/ 563 h 467921"/>
              <a:gd name="connsiteX102" fmla="*/ 22818 w 432707"/>
              <a:gd name="connsiteY102" fmla="*/ 282 h 467921"/>
              <a:gd name="connsiteX103" fmla="*/ 38031 w 432707"/>
              <a:gd name="connsiteY103" fmla="*/ 7888 h 467921"/>
              <a:gd name="connsiteX104" fmla="*/ 97472 w 432707"/>
              <a:gd name="connsiteY104" fmla="*/ 9296 h 467921"/>
              <a:gd name="connsiteX105" fmla="*/ 134657 w 432707"/>
              <a:gd name="connsiteY105" fmla="*/ 8733 h 467921"/>
              <a:gd name="connsiteX106" fmla="*/ 171843 w 432707"/>
              <a:gd name="connsiteY106" fmla="*/ 8170 h 467921"/>
              <a:gd name="connsiteX107" fmla="*/ 241285 w 432707"/>
              <a:gd name="connsiteY107" fmla="*/ 7888 h 467921"/>
              <a:gd name="connsiteX108" fmla="*/ 327066 w 432707"/>
              <a:gd name="connsiteY108" fmla="*/ 7747 h 467921"/>
              <a:gd name="connsiteX109" fmla="*/ 396648 w 432707"/>
              <a:gd name="connsiteY109" fmla="*/ 9015 h 467921"/>
              <a:gd name="connsiteX110" fmla="*/ 412424 w 432707"/>
              <a:gd name="connsiteY110" fmla="*/ 282 h 467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432707" h="467921">
                <a:moveTo>
                  <a:pt x="63666" y="361434"/>
                </a:moveTo>
                <a:cubicBezTo>
                  <a:pt x="66108" y="361434"/>
                  <a:pt x="68033" y="362420"/>
                  <a:pt x="69441" y="364392"/>
                </a:cubicBezTo>
                <a:cubicBezTo>
                  <a:pt x="70850" y="366364"/>
                  <a:pt x="71789" y="369041"/>
                  <a:pt x="72258" y="372421"/>
                </a:cubicBezTo>
                <a:cubicBezTo>
                  <a:pt x="72728" y="375802"/>
                  <a:pt x="72963" y="378947"/>
                  <a:pt x="72963" y="381858"/>
                </a:cubicBezTo>
                <a:cubicBezTo>
                  <a:pt x="72963" y="384769"/>
                  <a:pt x="72822" y="387868"/>
                  <a:pt x="72540" y="391155"/>
                </a:cubicBezTo>
                <a:cubicBezTo>
                  <a:pt x="72258" y="394441"/>
                  <a:pt x="72118" y="396272"/>
                  <a:pt x="72118" y="396648"/>
                </a:cubicBezTo>
                <a:lnTo>
                  <a:pt x="360589" y="396648"/>
                </a:lnTo>
                <a:cubicBezTo>
                  <a:pt x="360589" y="396272"/>
                  <a:pt x="360448" y="394441"/>
                  <a:pt x="360166" y="391155"/>
                </a:cubicBezTo>
                <a:cubicBezTo>
                  <a:pt x="359885" y="387868"/>
                  <a:pt x="359744" y="384769"/>
                  <a:pt x="359744" y="381858"/>
                </a:cubicBezTo>
                <a:cubicBezTo>
                  <a:pt x="359744" y="378947"/>
                  <a:pt x="359979" y="375802"/>
                  <a:pt x="360448" y="372421"/>
                </a:cubicBezTo>
                <a:cubicBezTo>
                  <a:pt x="360918" y="369041"/>
                  <a:pt x="361857" y="366364"/>
                  <a:pt x="363265" y="364392"/>
                </a:cubicBezTo>
                <a:cubicBezTo>
                  <a:pt x="364674" y="362420"/>
                  <a:pt x="366599" y="361434"/>
                  <a:pt x="369040" y="361434"/>
                </a:cubicBezTo>
                <a:cubicBezTo>
                  <a:pt x="371294" y="361434"/>
                  <a:pt x="375238" y="363265"/>
                  <a:pt x="380872" y="366928"/>
                </a:cubicBezTo>
                <a:cubicBezTo>
                  <a:pt x="386506" y="370590"/>
                  <a:pt x="391906" y="374487"/>
                  <a:pt x="397071" y="378619"/>
                </a:cubicBezTo>
                <a:cubicBezTo>
                  <a:pt x="402235" y="382750"/>
                  <a:pt x="407822" y="387352"/>
                  <a:pt x="413832" y="392423"/>
                </a:cubicBezTo>
                <a:cubicBezTo>
                  <a:pt x="419842" y="397493"/>
                  <a:pt x="423223" y="400310"/>
                  <a:pt x="423974" y="400874"/>
                </a:cubicBezTo>
                <a:cubicBezTo>
                  <a:pt x="428857" y="404818"/>
                  <a:pt x="431299" y="409419"/>
                  <a:pt x="431299" y="414678"/>
                </a:cubicBezTo>
                <a:cubicBezTo>
                  <a:pt x="431299" y="419936"/>
                  <a:pt x="428857" y="424537"/>
                  <a:pt x="423974" y="428481"/>
                </a:cubicBezTo>
                <a:cubicBezTo>
                  <a:pt x="423223" y="429045"/>
                  <a:pt x="419842" y="431862"/>
                  <a:pt x="413832" y="436933"/>
                </a:cubicBezTo>
                <a:cubicBezTo>
                  <a:pt x="407822" y="442003"/>
                  <a:pt x="402235" y="446605"/>
                  <a:pt x="397071" y="450737"/>
                </a:cubicBezTo>
                <a:cubicBezTo>
                  <a:pt x="391906" y="454868"/>
                  <a:pt x="386506" y="458765"/>
                  <a:pt x="380872" y="462427"/>
                </a:cubicBezTo>
                <a:cubicBezTo>
                  <a:pt x="375238" y="466090"/>
                  <a:pt x="371294" y="467921"/>
                  <a:pt x="369040" y="467921"/>
                </a:cubicBezTo>
                <a:cubicBezTo>
                  <a:pt x="366599" y="467921"/>
                  <a:pt x="364674" y="466935"/>
                  <a:pt x="363265" y="464963"/>
                </a:cubicBezTo>
                <a:cubicBezTo>
                  <a:pt x="361857" y="462991"/>
                  <a:pt x="360918" y="460315"/>
                  <a:pt x="360448" y="456934"/>
                </a:cubicBezTo>
                <a:cubicBezTo>
                  <a:pt x="359979" y="453554"/>
                  <a:pt x="359744" y="450408"/>
                  <a:pt x="359744" y="447497"/>
                </a:cubicBezTo>
                <a:cubicBezTo>
                  <a:pt x="359744" y="444586"/>
                  <a:pt x="359885" y="441487"/>
                  <a:pt x="360166" y="438200"/>
                </a:cubicBezTo>
                <a:cubicBezTo>
                  <a:pt x="360448" y="434914"/>
                  <a:pt x="360589" y="433083"/>
                  <a:pt x="360589" y="432707"/>
                </a:cubicBezTo>
                <a:lnTo>
                  <a:pt x="72118" y="432707"/>
                </a:lnTo>
                <a:cubicBezTo>
                  <a:pt x="72118" y="433083"/>
                  <a:pt x="72258" y="434914"/>
                  <a:pt x="72540" y="438200"/>
                </a:cubicBezTo>
                <a:cubicBezTo>
                  <a:pt x="72822" y="441487"/>
                  <a:pt x="72963" y="444586"/>
                  <a:pt x="72963" y="447497"/>
                </a:cubicBezTo>
                <a:cubicBezTo>
                  <a:pt x="72963" y="450408"/>
                  <a:pt x="72728" y="453554"/>
                  <a:pt x="72258" y="456934"/>
                </a:cubicBezTo>
                <a:cubicBezTo>
                  <a:pt x="71789" y="460315"/>
                  <a:pt x="70850" y="462991"/>
                  <a:pt x="69441" y="464963"/>
                </a:cubicBezTo>
                <a:cubicBezTo>
                  <a:pt x="68033" y="466935"/>
                  <a:pt x="66108" y="467921"/>
                  <a:pt x="63666" y="467921"/>
                </a:cubicBezTo>
                <a:cubicBezTo>
                  <a:pt x="61413" y="467921"/>
                  <a:pt x="57469" y="466090"/>
                  <a:pt x="51834" y="462427"/>
                </a:cubicBezTo>
                <a:cubicBezTo>
                  <a:pt x="46200" y="458765"/>
                  <a:pt x="40801" y="454868"/>
                  <a:pt x="35636" y="450737"/>
                </a:cubicBezTo>
                <a:cubicBezTo>
                  <a:pt x="30471" y="446605"/>
                  <a:pt x="24884" y="442003"/>
                  <a:pt x="18875" y="436933"/>
                </a:cubicBezTo>
                <a:cubicBezTo>
                  <a:pt x="12865" y="431862"/>
                  <a:pt x="9484" y="429045"/>
                  <a:pt x="8733" y="428481"/>
                </a:cubicBezTo>
                <a:cubicBezTo>
                  <a:pt x="3850" y="424537"/>
                  <a:pt x="1408" y="419936"/>
                  <a:pt x="1408" y="414678"/>
                </a:cubicBezTo>
                <a:cubicBezTo>
                  <a:pt x="1408" y="409419"/>
                  <a:pt x="3850" y="404818"/>
                  <a:pt x="8733" y="400874"/>
                </a:cubicBezTo>
                <a:cubicBezTo>
                  <a:pt x="9484" y="400310"/>
                  <a:pt x="12865" y="397493"/>
                  <a:pt x="18875" y="392423"/>
                </a:cubicBezTo>
                <a:cubicBezTo>
                  <a:pt x="24884" y="387352"/>
                  <a:pt x="30471" y="382750"/>
                  <a:pt x="35636" y="378619"/>
                </a:cubicBezTo>
                <a:cubicBezTo>
                  <a:pt x="40801" y="374487"/>
                  <a:pt x="46200" y="370590"/>
                  <a:pt x="51834" y="366928"/>
                </a:cubicBezTo>
                <a:cubicBezTo>
                  <a:pt x="57469" y="363265"/>
                  <a:pt x="61413" y="361434"/>
                  <a:pt x="63666" y="361434"/>
                </a:cubicBezTo>
                <a:close/>
                <a:moveTo>
                  <a:pt x="424256" y="0"/>
                </a:moveTo>
                <a:cubicBezTo>
                  <a:pt x="425007" y="0"/>
                  <a:pt x="426321" y="47"/>
                  <a:pt x="428199" y="141"/>
                </a:cubicBezTo>
                <a:cubicBezTo>
                  <a:pt x="430078" y="235"/>
                  <a:pt x="431392" y="282"/>
                  <a:pt x="432143" y="282"/>
                </a:cubicBezTo>
                <a:cubicBezTo>
                  <a:pt x="432519" y="21316"/>
                  <a:pt x="432707" y="52868"/>
                  <a:pt x="432707" y="94936"/>
                </a:cubicBezTo>
                <a:cubicBezTo>
                  <a:pt x="432707" y="109961"/>
                  <a:pt x="432237" y="120196"/>
                  <a:pt x="431299" y="125643"/>
                </a:cubicBezTo>
                <a:cubicBezTo>
                  <a:pt x="423974" y="128272"/>
                  <a:pt x="417589" y="129962"/>
                  <a:pt x="412142" y="130714"/>
                </a:cubicBezTo>
                <a:cubicBezTo>
                  <a:pt x="407447" y="122450"/>
                  <a:pt x="402376" y="110430"/>
                  <a:pt x="396930" y="94655"/>
                </a:cubicBezTo>
                <a:cubicBezTo>
                  <a:pt x="396366" y="92964"/>
                  <a:pt x="395333" y="88504"/>
                  <a:pt x="393831" y="81273"/>
                </a:cubicBezTo>
                <a:cubicBezTo>
                  <a:pt x="392328" y="74043"/>
                  <a:pt x="390920" y="67141"/>
                  <a:pt x="389605" y="60568"/>
                </a:cubicBezTo>
                <a:cubicBezTo>
                  <a:pt x="388291" y="53994"/>
                  <a:pt x="387633" y="50614"/>
                  <a:pt x="387633" y="50426"/>
                </a:cubicBezTo>
                <a:cubicBezTo>
                  <a:pt x="385755" y="47985"/>
                  <a:pt x="383220" y="46200"/>
                  <a:pt x="380027" y="45074"/>
                </a:cubicBezTo>
                <a:cubicBezTo>
                  <a:pt x="379088" y="44698"/>
                  <a:pt x="372891" y="44510"/>
                  <a:pt x="361434" y="44510"/>
                </a:cubicBezTo>
                <a:cubicBezTo>
                  <a:pt x="355800" y="44510"/>
                  <a:pt x="347067" y="44416"/>
                  <a:pt x="335235" y="44228"/>
                </a:cubicBezTo>
                <a:cubicBezTo>
                  <a:pt x="323403" y="44041"/>
                  <a:pt x="313731" y="43947"/>
                  <a:pt x="306219" y="43947"/>
                </a:cubicBezTo>
                <a:cubicBezTo>
                  <a:pt x="298707" y="43947"/>
                  <a:pt x="289880" y="44135"/>
                  <a:pt x="279738" y="44510"/>
                </a:cubicBezTo>
                <a:cubicBezTo>
                  <a:pt x="269597" y="44886"/>
                  <a:pt x="260582" y="45543"/>
                  <a:pt x="252694" y="46482"/>
                </a:cubicBezTo>
                <a:cubicBezTo>
                  <a:pt x="251004" y="61695"/>
                  <a:pt x="250252" y="74465"/>
                  <a:pt x="250440" y="84795"/>
                </a:cubicBezTo>
                <a:lnTo>
                  <a:pt x="250722" y="127615"/>
                </a:lnTo>
                <a:lnTo>
                  <a:pt x="250722" y="112966"/>
                </a:lnTo>
                <a:cubicBezTo>
                  <a:pt x="250722" y="123295"/>
                  <a:pt x="250816" y="137756"/>
                  <a:pt x="251004" y="156349"/>
                </a:cubicBezTo>
                <a:cubicBezTo>
                  <a:pt x="251192" y="174942"/>
                  <a:pt x="251332" y="191845"/>
                  <a:pt x="251426" y="207057"/>
                </a:cubicBezTo>
                <a:cubicBezTo>
                  <a:pt x="251520" y="222269"/>
                  <a:pt x="251567" y="236637"/>
                  <a:pt x="251567" y="250159"/>
                </a:cubicBezTo>
                <a:cubicBezTo>
                  <a:pt x="251567" y="253164"/>
                  <a:pt x="251332" y="259878"/>
                  <a:pt x="250863" y="270301"/>
                </a:cubicBezTo>
                <a:cubicBezTo>
                  <a:pt x="250393" y="280724"/>
                  <a:pt x="250393" y="289316"/>
                  <a:pt x="250863" y="296078"/>
                </a:cubicBezTo>
                <a:cubicBezTo>
                  <a:pt x="251332" y="302839"/>
                  <a:pt x="252506" y="309318"/>
                  <a:pt x="254384" y="315515"/>
                </a:cubicBezTo>
                <a:cubicBezTo>
                  <a:pt x="261897" y="319459"/>
                  <a:pt x="273540" y="323450"/>
                  <a:pt x="289316" y="327488"/>
                </a:cubicBezTo>
                <a:cubicBezTo>
                  <a:pt x="305092" y="331526"/>
                  <a:pt x="316360" y="335047"/>
                  <a:pt x="323122" y="338052"/>
                </a:cubicBezTo>
                <a:cubicBezTo>
                  <a:pt x="324061" y="345565"/>
                  <a:pt x="324530" y="350260"/>
                  <a:pt x="324530" y="352138"/>
                </a:cubicBezTo>
                <a:cubicBezTo>
                  <a:pt x="324530" y="354767"/>
                  <a:pt x="324248" y="357490"/>
                  <a:pt x="323685" y="360307"/>
                </a:cubicBezTo>
                <a:lnTo>
                  <a:pt x="314107" y="360589"/>
                </a:lnTo>
                <a:cubicBezTo>
                  <a:pt x="299834" y="360965"/>
                  <a:pt x="279363" y="360214"/>
                  <a:pt x="252694" y="358336"/>
                </a:cubicBezTo>
                <a:cubicBezTo>
                  <a:pt x="226025" y="356457"/>
                  <a:pt x="206587" y="355518"/>
                  <a:pt x="194380" y="355518"/>
                </a:cubicBezTo>
                <a:cubicBezTo>
                  <a:pt x="184990" y="355518"/>
                  <a:pt x="170810" y="356364"/>
                  <a:pt x="151842" y="358054"/>
                </a:cubicBezTo>
                <a:cubicBezTo>
                  <a:pt x="132873" y="359744"/>
                  <a:pt x="118600" y="360589"/>
                  <a:pt x="109022" y="360589"/>
                </a:cubicBezTo>
                <a:cubicBezTo>
                  <a:pt x="108458" y="351011"/>
                  <a:pt x="108176" y="346128"/>
                  <a:pt x="108176" y="345940"/>
                </a:cubicBezTo>
                <a:lnTo>
                  <a:pt x="108176" y="343405"/>
                </a:lnTo>
                <a:cubicBezTo>
                  <a:pt x="111369" y="338334"/>
                  <a:pt x="117144" y="334296"/>
                  <a:pt x="125502" y="331291"/>
                </a:cubicBezTo>
                <a:cubicBezTo>
                  <a:pt x="133859" y="328286"/>
                  <a:pt x="143109" y="325563"/>
                  <a:pt x="153250" y="323122"/>
                </a:cubicBezTo>
                <a:cubicBezTo>
                  <a:pt x="163392" y="320680"/>
                  <a:pt x="170716" y="318145"/>
                  <a:pt x="175224" y="315515"/>
                </a:cubicBezTo>
                <a:cubicBezTo>
                  <a:pt x="176539" y="312511"/>
                  <a:pt x="177618" y="305562"/>
                  <a:pt x="178463" y="294669"/>
                </a:cubicBezTo>
                <a:cubicBezTo>
                  <a:pt x="179308" y="283776"/>
                  <a:pt x="179872" y="270113"/>
                  <a:pt x="180154" y="253680"/>
                </a:cubicBezTo>
                <a:cubicBezTo>
                  <a:pt x="180435" y="237247"/>
                  <a:pt x="180576" y="222692"/>
                  <a:pt x="180576" y="210015"/>
                </a:cubicBezTo>
                <a:cubicBezTo>
                  <a:pt x="180576" y="197338"/>
                  <a:pt x="180529" y="182924"/>
                  <a:pt x="180435" y="166773"/>
                </a:cubicBezTo>
                <a:cubicBezTo>
                  <a:pt x="180341" y="150621"/>
                  <a:pt x="180294" y="142264"/>
                  <a:pt x="180294" y="141700"/>
                </a:cubicBezTo>
                <a:cubicBezTo>
                  <a:pt x="180294" y="140386"/>
                  <a:pt x="180060" y="138367"/>
                  <a:pt x="179590" y="135643"/>
                </a:cubicBezTo>
                <a:cubicBezTo>
                  <a:pt x="179121" y="132920"/>
                  <a:pt x="178886" y="130807"/>
                  <a:pt x="178886" y="129305"/>
                </a:cubicBezTo>
                <a:cubicBezTo>
                  <a:pt x="178886" y="127990"/>
                  <a:pt x="178933" y="123859"/>
                  <a:pt x="179027" y="116910"/>
                </a:cubicBezTo>
                <a:cubicBezTo>
                  <a:pt x="179121" y="109961"/>
                  <a:pt x="179215" y="103106"/>
                  <a:pt x="179308" y="96345"/>
                </a:cubicBezTo>
                <a:cubicBezTo>
                  <a:pt x="179402" y="89584"/>
                  <a:pt x="179402" y="82400"/>
                  <a:pt x="179308" y="74794"/>
                </a:cubicBezTo>
                <a:cubicBezTo>
                  <a:pt x="179215" y="67188"/>
                  <a:pt x="178933" y="60849"/>
                  <a:pt x="178463" y="55779"/>
                </a:cubicBezTo>
                <a:cubicBezTo>
                  <a:pt x="177994" y="50708"/>
                  <a:pt x="177383" y="47703"/>
                  <a:pt x="176632" y="46764"/>
                </a:cubicBezTo>
                <a:cubicBezTo>
                  <a:pt x="174566" y="44510"/>
                  <a:pt x="159354" y="43383"/>
                  <a:pt x="130995" y="43383"/>
                </a:cubicBezTo>
                <a:cubicBezTo>
                  <a:pt x="123295" y="43383"/>
                  <a:pt x="107989" y="44651"/>
                  <a:pt x="85076" y="47186"/>
                </a:cubicBezTo>
                <a:cubicBezTo>
                  <a:pt x="62164" y="49722"/>
                  <a:pt x="49205" y="52022"/>
                  <a:pt x="46200" y="54088"/>
                </a:cubicBezTo>
                <a:cubicBezTo>
                  <a:pt x="42632" y="56342"/>
                  <a:pt x="39439" y="63056"/>
                  <a:pt x="36622" y="74231"/>
                </a:cubicBezTo>
                <a:cubicBezTo>
                  <a:pt x="33805" y="85405"/>
                  <a:pt x="30847" y="95875"/>
                  <a:pt x="27748" y="105641"/>
                </a:cubicBezTo>
                <a:cubicBezTo>
                  <a:pt x="24649" y="115407"/>
                  <a:pt x="20659" y="120478"/>
                  <a:pt x="15776" y="120854"/>
                </a:cubicBezTo>
                <a:cubicBezTo>
                  <a:pt x="7888" y="115971"/>
                  <a:pt x="2629" y="111839"/>
                  <a:pt x="0" y="108458"/>
                </a:cubicBezTo>
                <a:lnTo>
                  <a:pt x="0" y="563"/>
                </a:lnTo>
                <a:lnTo>
                  <a:pt x="22818" y="282"/>
                </a:lnTo>
                <a:lnTo>
                  <a:pt x="38031" y="7888"/>
                </a:lnTo>
                <a:cubicBezTo>
                  <a:pt x="40284" y="8827"/>
                  <a:pt x="60098" y="9296"/>
                  <a:pt x="97472" y="9296"/>
                </a:cubicBezTo>
                <a:cubicBezTo>
                  <a:pt x="105735" y="9296"/>
                  <a:pt x="118130" y="9109"/>
                  <a:pt x="134657" y="8733"/>
                </a:cubicBezTo>
                <a:cubicBezTo>
                  <a:pt x="151184" y="8357"/>
                  <a:pt x="163580" y="8170"/>
                  <a:pt x="171843" y="8170"/>
                </a:cubicBezTo>
                <a:cubicBezTo>
                  <a:pt x="184990" y="8170"/>
                  <a:pt x="208137" y="8076"/>
                  <a:pt x="241285" y="7888"/>
                </a:cubicBezTo>
                <a:cubicBezTo>
                  <a:pt x="274433" y="7700"/>
                  <a:pt x="303026" y="7653"/>
                  <a:pt x="327066" y="7747"/>
                </a:cubicBezTo>
                <a:cubicBezTo>
                  <a:pt x="351105" y="7841"/>
                  <a:pt x="374299" y="8263"/>
                  <a:pt x="396648" y="9015"/>
                </a:cubicBezTo>
                <a:cubicBezTo>
                  <a:pt x="402846" y="9203"/>
                  <a:pt x="408104" y="6292"/>
                  <a:pt x="412424" y="28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6" name="Freeform 415"/>
          <p:cNvSpPr/>
          <p:nvPr/>
        </p:nvSpPr>
        <p:spPr>
          <a:xfrm>
            <a:off x="2139320" y="4078998"/>
            <a:ext cx="504825" cy="504567"/>
          </a:xfrm>
          <a:custGeom>
            <a:avLst/>
            <a:gdLst/>
            <a:ahLst/>
            <a:cxnLst/>
            <a:rect l="l" t="t" r="r" b="b"/>
            <a:pathLst>
              <a:path w="504825" h="504825">
                <a:moveTo>
                  <a:pt x="252412" y="0"/>
                </a:moveTo>
                <a:cubicBezTo>
                  <a:pt x="257295" y="0"/>
                  <a:pt x="261521" y="1784"/>
                  <a:pt x="265089" y="5353"/>
                </a:cubicBezTo>
                <a:lnTo>
                  <a:pt x="337207" y="77470"/>
                </a:lnTo>
                <a:cubicBezTo>
                  <a:pt x="340776" y="81039"/>
                  <a:pt x="342560" y="85264"/>
                  <a:pt x="342560" y="90147"/>
                </a:cubicBezTo>
                <a:cubicBezTo>
                  <a:pt x="342560" y="95030"/>
                  <a:pt x="340776" y="99256"/>
                  <a:pt x="337207" y="102824"/>
                </a:cubicBezTo>
                <a:cubicBezTo>
                  <a:pt x="333639" y="106393"/>
                  <a:pt x="329413" y="108177"/>
                  <a:pt x="324530" y="108177"/>
                </a:cubicBezTo>
                <a:lnTo>
                  <a:pt x="288471" y="108177"/>
                </a:lnTo>
                <a:lnTo>
                  <a:pt x="288471" y="216354"/>
                </a:lnTo>
                <a:lnTo>
                  <a:pt x="396648" y="216354"/>
                </a:lnTo>
                <a:lnTo>
                  <a:pt x="396648" y="180295"/>
                </a:lnTo>
                <a:cubicBezTo>
                  <a:pt x="396648" y="175412"/>
                  <a:pt x="398432" y="171186"/>
                  <a:pt x="402000" y="167618"/>
                </a:cubicBezTo>
                <a:cubicBezTo>
                  <a:pt x="405569" y="164049"/>
                  <a:pt x="409795" y="162265"/>
                  <a:pt x="414678" y="162265"/>
                </a:cubicBezTo>
                <a:cubicBezTo>
                  <a:pt x="419560" y="162265"/>
                  <a:pt x="423786" y="164049"/>
                  <a:pt x="427355" y="167618"/>
                </a:cubicBezTo>
                <a:lnTo>
                  <a:pt x="499472" y="239736"/>
                </a:lnTo>
                <a:cubicBezTo>
                  <a:pt x="503041" y="243304"/>
                  <a:pt x="504825" y="247530"/>
                  <a:pt x="504825" y="252412"/>
                </a:cubicBezTo>
                <a:cubicBezTo>
                  <a:pt x="504825" y="257295"/>
                  <a:pt x="503041" y="261521"/>
                  <a:pt x="499472" y="265089"/>
                </a:cubicBezTo>
                <a:lnTo>
                  <a:pt x="427355" y="337207"/>
                </a:lnTo>
                <a:cubicBezTo>
                  <a:pt x="423786" y="340776"/>
                  <a:pt x="419560" y="342560"/>
                  <a:pt x="414678" y="342560"/>
                </a:cubicBezTo>
                <a:cubicBezTo>
                  <a:pt x="409795" y="342560"/>
                  <a:pt x="405569" y="340776"/>
                  <a:pt x="402000" y="337207"/>
                </a:cubicBezTo>
                <a:cubicBezTo>
                  <a:pt x="398432" y="333639"/>
                  <a:pt x="396648" y="329413"/>
                  <a:pt x="396648" y="324530"/>
                </a:cubicBezTo>
                <a:lnTo>
                  <a:pt x="396648" y="288471"/>
                </a:lnTo>
                <a:lnTo>
                  <a:pt x="288471" y="288471"/>
                </a:lnTo>
                <a:lnTo>
                  <a:pt x="288471" y="396648"/>
                </a:lnTo>
                <a:lnTo>
                  <a:pt x="324530" y="396648"/>
                </a:lnTo>
                <a:cubicBezTo>
                  <a:pt x="329413" y="396648"/>
                  <a:pt x="333639" y="398432"/>
                  <a:pt x="337207" y="402001"/>
                </a:cubicBezTo>
                <a:cubicBezTo>
                  <a:pt x="340776" y="405569"/>
                  <a:pt x="342560" y="409795"/>
                  <a:pt x="342560" y="414678"/>
                </a:cubicBezTo>
                <a:cubicBezTo>
                  <a:pt x="342560" y="419561"/>
                  <a:pt x="340776" y="423786"/>
                  <a:pt x="337207" y="427355"/>
                </a:cubicBezTo>
                <a:lnTo>
                  <a:pt x="265089" y="499472"/>
                </a:lnTo>
                <a:cubicBezTo>
                  <a:pt x="261521" y="503041"/>
                  <a:pt x="257295" y="504825"/>
                  <a:pt x="252412" y="504825"/>
                </a:cubicBezTo>
                <a:cubicBezTo>
                  <a:pt x="247529" y="504825"/>
                  <a:pt x="243304" y="503041"/>
                  <a:pt x="239735" y="499472"/>
                </a:cubicBezTo>
                <a:lnTo>
                  <a:pt x="167617" y="427355"/>
                </a:lnTo>
                <a:cubicBezTo>
                  <a:pt x="164049" y="423786"/>
                  <a:pt x="162265" y="419561"/>
                  <a:pt x="162265" y="414678"/>
                </a:cubicBezTo>
                <a:cubicBezTo>
                  <a:pt x="162265" y="409795"/>
                  <a:pt x="164049" y="405569"/>
                  <a:pt x="167617" y="402001"/>
                </a:cubicBezTo>
                <a:cubicBezTo>
                  <a:pt x="171186" y="398432"/>
                  <a:pt x="175412" y="396648"/>
                  <a:pt x="180295" y="396648"/>
                </a:cubicBezTo>
                <a:lnTo>
                  <a:pt x="216354" y="396648"/>
                </a:lnTo>
                <a:lnTo>
                  <a:pt x="216354" y="288471"/>
                </a:lnTo>
                <a:lnTo>
                  <a:pt x="108177" y="288471"/>
                </a:lnTo>
                <a:lnTo>
                  <a:pt x="108177" y="324530"/>
                </a:lnTo>
                <a:cubicBezTo>
                  <a:pt x="108177" y="329413"/>
                  <a:pt x="106393" y="333639"/>
                  <a:pt x="102824" y="337207"/>
                </a:cubicBezTo>
                <a:cubicBezTo>
                  <a:pt x="99256" y="340776"/>
                  <a:pt x="95030" y="342560"/>
                  <a:pt x="90147" y="342560"/>
                </a:cubicBezTo>
                <a:cubicBezTo>
                  <a:pt x="85264" y="342560"/>
                  <a:pt x="81038" y="340776"/>
                  <a:pt x="77470" y="337207"/>
                </a:cubicBezTo>
                <a:lnTo>
                  <a:pt x="5352" y="265089"/>
                </a:lnTo>
                <a:cubicBezTo>
                  <a:pt x="1783" y="261521"/>
                  <a:pt x="0" y="257295"/>
                  <a:pt x="0" y="252412"/>
                </a:cubicBezTo>
                <a:cubicBezTo>
                  <a:pt x="0" y="247530"/>
                  <a:pt x="1783" y="243304"/>
                  <a:pt x="5352" y="239736"/>
                </a:cubicBezTo>
                <a:lnTo>
                  <a:pt x="77470" y="167618"/>
                </a:lnTo>
                <a:cubicBezTo>
                  <a:pt x="81038" y="164049"/>
                  <a:pt x="85264" y="162265"/>
                  <a:pt x="90147" y="162265"/>
                </a:cubicBezTo>
                <a:cubicBezTo>
                  <a:pt x="95030" y="162265"/>
                  <a:pt x="99256" y="164049"/>
                  <a:pt x="102824" y="167618"/>
                </a:cubicBezTo>
                <a:cubicBezTo>
                  <a:pt x="106393" y="171186"/>
                  <a:pt x="108177" y="175412"/>
                  <a:pt x="108177" y="180295"/>
                </a:cubicBezTo>
                <a:lnTo>
                  <a:pt x="108177" y="216354"/>
                </a:lnTo>
                <a:lnTo>
                  <a:pt x="216354" y="216354"/>
                </a:lnTo>
                <a:lnTo>
                  <a:pt x="216354" y="108177"/>
                </a:lnTo>
                <a:lnTo>
                  <a:pt x="180295" y="108177"/>
                </a:lnTo>
                <a:cubicBezTo>
                  <a:pt x="175412" y="108177"/>
                  <a:pt x="171186" y="106393"/>
                  <a:pt x="167617" y="102824"/>
                </a:cubicBezTo>
                <a:cubicBezTo>
                  <a:pt x="164049" y="99256"/>
                  <a:pt x="162265" y="95030"/>
                  <a:pt x="162265" y="90147"/>
                </a:cubicBezTo>
                <a:cubicBezTo>
                  <a:pt x="162265" y="85264"/>
                  <a:pt x="164049" y="81039"/>
                  <a:pt x="167617" y="77470"/>
                </a:cubicBezTo>
                <a:lnTo>
                  <a:pt x="239735" y="5353"/>
                </a:lnTo>
                <a:cubicBezTo>
                  <a:pt x="243304" y="1784"/>
                  <a:pt x="247529" y="0"/>
                  <a:pt x="2524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7" name="Freeform 416"/>
          <p:cNvSpPr/>
          <p:nvPr/>
        </p:nvSpPr>
        <p:spPr>
          <a:xfrm>
            <a:off x="8993073" y="4086320"/>
            <a:ext cx="291852" cy="453885"/>
          </a:xfrm>
          <a:custGeom>
            <a:avLst/>
            <a:gdLst/>
            <a:ahLst/>
            <a:cxnLst/>
            <a:rect l="l" t="t" r="r" b="b"/>
            <a:pathLst>
              <a:path w="291852" h="454117">
                <a:moveTo>
                  <a:pt x="227059" y="0"/>
                </a:moveTo>
                <a:cubicBezTo>
                  <a:pt x="231942" y="0"/>
                  <a:pt x="236168" y="1784"/>
                  <a:pt x="239736" y="5352"/>
                </a:cubicBezTo>
                <a:lnTo>
                  <a:pt x="286500" y="52116"/>
                </a:lnTo>
                <a:cubicBezTo>
                  <a:pt x="290068" y="55684"/>
                  <a:pt x="291852" y="59910"/>
                  <a:pt x="291852" y="64793"/>
                </a:cubicBezTo>
                <a:cubicBezTo>
                  <a:pt x="291852" y="69676"/>
                  <a:pt x="290068" y="73901"/>
                  <a:pt x="286500" y="77470"/>
                </a:cubicBezTo>
                <a:lnTo>
                  <a:pt x="136912" y="227058"/>
                </a:lnTo>
                <a:lnTo>
                  <a:pt x="286500" y="376646"/>
                </a:lnTo>
                <a:cubicBezTo>
                  <a:pt x="290068" y="380214"/>
                  <a:pt x="291852" y="384440"/>
                  <a:pt x="291852" y="389323"/>
                </a:cubicBezTo>
                <a:cubicBezTo>
                  <a:pt x="291852" y="394206"/>
                  <a:pt x="290068" y="398432"/>
                  <a:pt x="286500" y="402000"/>
                </a:cubicBezTo>
                <a:lnTo>
                  <a:pt x="239736" y="448764"/>
                </a:lnTo>
                <a:cubicBezTo>
                  <a:pt x="236168" y="452332"/>
                  <a:pt x="231942" y="454117"/>
                  <a:pt x="227059" y="454117"/>
                </a:cubicBezTo>
                <a:cubicBezTo>
                  <a:pt x="222176" y="454117"/>
                  <a:pt x="217950" y="452332"/>
                  <a:pt x="214382" y="448764"/>
                </a:cubicBezTo>
                <a:lnTo>
                  <a:pt x="5353" y="239735"/>
                </a:lnTo>
                <a:cubicBezTo>
                  <a:pt x="1785" y="236167"/>
                  <a:pt x="0" y="231941"/>
                  <a:pt x="0" y="227058"/>
                </a:cubicBezTo>
                <a:cubicBezTo>
                  <a:pt x="0" y="222175"/>
                  <a:pt x="1785" y="217949"/>
                  <a:pt x="5353" y="214381"/>
                </a:cubicBezTo>
                <a:lnTo>
                  <a:pt x="214382" y="5352"/>
                </a:lnTo>
                <a:cubicBezTo>
                  <a:pt x="217950" y="1784"/>
                  <a:pt x="222176" y="0"/>
                  <a:pt x="227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8" name="Freeform 417"/>
          <p:cNvSpPr/>
          <p:nvPr/>
        </p:nvSpPr>
        <p:spPr>
          <a:xfrm>
            <a:off x="9527493" y="4086320"/>
            <a:ext cx="291852" cy="453885"/>
          </a:xfrm>
          <a:custGeom>
            <a:avLst/>
            <a:gdLst/>
            <a:ahLst/>
            <a:cxnLst/>
            <a:rect l="l" t="t" r="r" b="b"/>
            <a:pathLst>
              <a:path w="291852" h="454117">
                <a:moveTo>
                  <a:pt x="64794" y="0"/>
                </a:moveTo>
                <a:cubicBezTo>
                  <a:pt x="69677" y="0"/>
                  <a:pt x="73903" y="1784"/>
                  <a:pt x="77471" y="5352"/>
                </a:cubicBezTo>
                <a:lnTo>
                  <a:pt x="286500" y="214381"/>
                </a:lnTo>
                <a:cubicBezTo>
                  <a:pt x="290068" y="217949"/>
                  <a:pt x="291852" y="222175"/>
                  <a:pt x="291852" y="227058"/>
                </a:cubicBezTo>
                <a:cubicBezTo>
                  <a:pt x="291852" y="231941"/>
                  <a:pt x="290068" y="236167"/>
                  <a:pt x="286500" y="239735"/>
                </a:cubicBezTo>
                <a:lnTo>
                  <a:pt x="77471" y="448764"/>
                </a:lnTo>
                <a:cubicBezTo>
                  <a:pt x="73903" y="452332"/>
                  <a:pt x="69677" y="454117"/>
                  <a:pt x="64794" y="454117"/>
                </a:cubicBezTo>
                <a:cubicBezTo>
                  <a:pt x="59911" y="454117"/>
                  <a:pt x="55685" y="452332"/>
                  <a:pt x="52117" y="448764"/>
                </a:cubicBezTo>
                <a:lnTo>
                  <a:pt x="5353" y="402000"/>
                </a:lnTo>
                <a:cubicBezTo>
                  <a:pt x="1785" y="398432"/>
                  <a:pt x="0" y="394206"/>
                  <a:pt x="0" y="389323"/>
                </a:cubicBezTo>
                <a:cubicBezTo>
                  <a:pt x="0" y="384440"/>
                  <a:pt x="1785" y="380214"/>
                  <a:pt x="5353" y="376646"/>
                </a:cubicBezTo>
                <a:lnTo>
                  <a:pt x="154942" y="227058"/>
                </a:lnTo>
                <a:lnTo>
                  <a:pt x="5353" y="77470"/>
                </a:lnTo>
                <a:cubicBezTo>
                  <a:pt x="1785" y="73901"/>
                  <a:pt x="0" y="69676"/>
                  <a:pt x="0" y="64793"/>
                </a:cubicBezTo>
                <a:cubicBezTo>
                  <a:pt x="0" y="59910"/>
                  <a:pt x="1785" y="55684"/>
                  <a:pt x="5353" y="52116"/>
                </a:cubicBezTo>
                <a:lnTo>
                  <a:pt x="52117" y="5352"/>
                </a:lnTo>
                <a:cubicBezTo>
                  <a:pt x="55685" y="1784"/>
                  <a:pt x="59911" y="0"/>
                  <a:pt x="6479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9" name="Freeform 418"/>
          <p:cNvSpPr/>
          <p:nvPr/>
        </p:nvSpPr>
        <p:spPr>
          <a:xfrm>
            <a:off x="4663444" y="4112686"/>
            <a:ext cx="396367" cy="437187"/>
          </a:xfrm>
          <a:custGeom>
            <a:avLst/>
            <a:gdLst/>
            <a:ahLst/>
            <a:cxnLst/>
            <a:rect l="l" t="t" r="r" b="b"/>
            <a:pathLst>
              <a:path w="396367" h="437410">
                <a:moveTo>
                  <a:pt x="9755" y="28"/>
                </a:moveTo>
                <a:cubicBezTo>
                  <a:pt x="11609" y="169"/>
                  <a:pt x="13617" y="850"/>
                  <a:pt x="15776" y="2070"/>
                </a:cubicBezTo>
                <a:lnTo>
                  <a:pt x="389888" y="209973"/>
                </a:lnTo>
                <a:cubicBezTo>
                  <a:pt x="394207" y="212414"/>
                  <a:pt x="396367" y="215325"/>
                  <a:pt x="396367" y="218705"/>
                </a:cubicBezTo>
                <a:cubicBezTo>
                  <a:pt x="396367" y="222086"/>
                  <a:pt x="394207" y="224997"/>
                  <a:pt x="389888" y="227438"/>
                </a:cubicBezTo>
                <a:lnTo>
                  <a:pt x="15776" y="435341"/>
                </a:lnTo>
                <a:cubicBezTo>
                  <a:pt x="11457" y="437782"/>
                  <a:pt x="7747" y="438064"/>
                  <a:pt x="4649" y="436186"/>
                </a:cubicBezTo>
                <a:cubicBezTo>
                  <a:pt x="1550" y="434308"/>
                  <a:pt x="0" y="430927"/>
                  <a:pt x="0" y="426044"/>
                </a:cubicBezTo>
                <a:lnTo>
                  <a:pt x="0" y="11367"/>
                </a:lnTo>
                <a:cubicBezTo>
                  <a:pt x="0" y="6484"/>
                  <a:pt x="1550" y="3103"/>
                  <a:pt x="4649" y="1225"/>
                </a:cubicBezTo>
                <a:cubicBezTo>
                  <a:pt x="6198" y="286"/>
                  <a:pt x="7900" y="-113"/>
                  <a:pt x="9755" y="2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0" name="Freeform 419"/>
          <p:cNvSpPr/>
          <p:nvPr/>
        </p:nvSpPr>
        <p:spPr>
          <a:xfrm>
            <a:off x="824865" y="4078997"/>
            <a:ext cx="468767" cy="432486"/>
          </a:xfrm>
          <a:custGeom>
            <a:avLst/>
            <a:gdLst>
              <a:gd name="connsiteX0" fmla="*/ 81132 w 468766"/>
              <a:gd name="connsiteY0" fmla="*/ 36059 h 432707"/>
              <a:gd name="connsiteX1" fmla="*/ 152968 w 468766"/>
              <a:gd name="connsiteY1" fmla="*/ 36059 h 432707"/>
              <a:gd name="connsiteX2" fmla="*/ 159307 w 468766"/>
              <a:gd name="connsiteY2" fmla="*/ 38735 h 432707"/>
              <a:gd name="connsiteX3" fmla="*/ 161983 w 468766"/>
              <a:gd name="connsiteY3" fmla="*/ 45074 h 432707"/>
              <a:gd name="connsiteX4" fmla="*/ 154659 w 468766"/>
              <a:gd name="connsiteY4" fmla="*/ 54088 h 432707"/>
              <a:gd name="connsiteX5" fmla="*/ 117191 w 468766"/>
              <a:gd name="connsiteY5" fmla="*/ 70991 h 432707"/>
              <a:gd name="connsiteX6" fmla="*/ 112684 w 468766"/>
              <a:gd name="connsiteY6" fmla="*/ 72118 h 432707"/>
              <a:gd name="connsiteX7" fmla="*/ 81132 w 468766"/>
              <a:gd name="connsiteY7" fmla="*/ 72118 h 432707"/>
              <a:gd name="connsiteX8" fmla="*/ 49299 w 468766"/>
              <a:gd name="connsiteY8" fmla="*/ 85358 h 432707"/>
              <a:gd name="connsiteX9" fmla="*/ 36059 w 468766"/>
              <a:gd name="connsiteY9" fmla="*/ 117191 h 432707"/>
              <a:gd name="connsiteX10" fmla="*/ 36059 w 468766"/>
              <a:gd name="connsiteY10" fmla="*/ 351574 h 432707"/>
              <a:gd name="connsiteX11" fmla="*/ 49299 w 468766"/>
              <a:gd name="connsiteY11" fmla="*/ 383408 h 432707"/>
              <a:gd name="connsiteX12" fmla="*/ 81132 w 468766"/>
              <a:gd name="connsiteY12" fmla="*/ 396648 h 432707"/>
              <a:gd name="connsiteX13" fmla="*/ 315515 w 468766"/>
              <a:gd name="connsiteY13" fmla="*/ 396648 h 432707"/>
              <a:gd name="connsiteX14" fmla="*/ 347349 w 468766"/>
              <a:gd name="connsiteY14" fmla="*/ 383408 h 432707"/>
              <a:gd name="connsiteX15" fmla="*/ 360589 w 468766"/>
              <a:gd name="connsiteY15" fmla="*/ 351574 h 432707"/>
              <a:gd name="connsiteX16" fmla="*/ 360589 w 468766"/>
              <a:gd name="connsiteY16" fmla="*/ 291289 h 432707"/>
              <a:gd name="connsiteX17" fmla="*/ 365660 w 468766"/>
              <a:gd name="connsiteY17" fmla="*/ 283119 h 432707"/>
              <a:gd name="connsiteX18" fmla="*/ 380872 w 468766"/>
              <a:gd name="connsiteY18" fmla="*/ 272696 h 432707"/>
              <a:gd name="connsiteX19" fmla="*/ 390732 w 468766"/>
              <a:gd name="connsiteY19" fmla="*/ 270442 h 432707"/>
              <a:gd name="connsiteX20" fmla="*/ 396648 w 468766"/>
              <a:gd name="connsiteY20" fmla="*/ 278611 h 432707"/>
              <a:gd name="connsiteX21" fmla="*/ 396648 w 468766"/>
              <a:gd name="connsiteY21" fmla="*/ 351574 h 432707"/>
              <a:gd name="connsiteX22" fmla="*/ 372843 w 468766"/>
              <a:gd name="connsiteY22" fmla="*/ 408903 h 432707"/>
              <a:gd name="connsiteX23" fmla="*/ 315515 w 468766"/>
              <a:gd name="connsiteY23" fmla="*/ 432707 h 432707"/>
              <a:gd name="connsiteX24" fmla="*/ 81132 w 468766"/>
              <a:gd name="connsiteY24" fmla="*/ 432707 h 432707"/>
              <a:gd name="connsiteX25" fmla="*/ 23804 w 468766"/>
              <a:gd name="connsiteY25" fmla="*/ 408903 h 432707"/>
              <a:gd name="connsiteX26" fmla="*/ 0 w 468766"/>
              <a:gd name="connsiteY26" fmla="*/ 351574 h 432707"/>
              <a:gd name="connsiteX27" fmla="*/ 0 w 468766"/>
              <a:gd name="connsiteY27" fmla="*/ 117191 h 432707"/>
              <a:gd name="connsiteX28" fmla="*/ 23804 w 468766"/>
              <a:gd name="connsiteY28" fmla="*/ 59863 h 432707"/>
              <a:gd name="connsiteX29" fmla="*/ 81132 w 468766"/>
              <a:gd name="connsiteY29" fmla="*/ 36059 h 432707"/>
              <a:gd name="connsiteX30" fmla="*/ 342560 w 468766"/>
              <a:gd name="connsiteY30" fmla="*/ 0 h 432707"/>
              <a:gd name="connsiteX31" fmla="*/ 355237 w 468766"/>
              <a:gd name="connsiteY31" fmla="*/ 5353 h 432707"/>
              <a:gd name="connsiteX32" fmla="*/ 463413 w 468766"/>
              <a:gd name="connsiteY32" fmla="*/ 113529 h 432707"/>
              <a:gd name="connsiteX33" fmla="*/ 468766 w 468766"/>
              <a:gd name="connsiteY33" fmla="*/ 126206 h 432707"/>
              <a:gd name="connsiteX34" fmla="*/ 463413 w 468766"/>
              <a:gd name="connsiteY34" fmla="*/ 138883 h 432707"/>
              <a:gd name="connsiteX35" fmla="*/ 355237 w 468766"/>
              <a:gd name="connsiteY35" fmla="*/ 247060 h 432707"/>
              <a:gd name="connsiteX36" fmla="*/ 342560 w 468766"/>
              <a:gd name="connsiteY36" fmla="*/ 252412 h 432707"/>
              <a:gd name="connsiteX37" fmla="*/ 335517 w 468766"/>
              <a:gd name="connsiteY37" fmla="*/ 251004 h 432707"/>
              <a:gd name="connsiteX38" fmla="*/ 324530 w 468766"/>
              <a:gd name="connsiteY38" fmla="*/ 234383 h 432707"/>
              <a:gd name="connsiteX39" fmla="*/ 324530 w 468766"/>
              <a:gd name="connsiteY39" fmla="*/ 180295 h 432707"/>
              <a:gd name="connsiteX40" fmla="*/ 279456 w 468766"/>
              <a:gd name="connsiteY40" fmla="*/ 180295 h 432707"/>
              <a:gd name="connsiteX41" fmla="*/ 156067 w 468766"/>
              <a:gd name="connsiteY41" fmla="*/ 217199 h 432707"/>
              <a:gd name="connsiteX42" fmla="*/ 135221 w 468766"/>
              <a:gd name="connsiteY42" fmla="*/ 350448 h 432707"/>
              <a:gd name="connsiteX43" fmla="*/ 129586 w 468766"/>
              <a:gd name="connsiteY43" fmla="*/ 360026 h 432707"/>
              <a:gd name="connsiteX44" fmla="*/ 126206 w 468766"/>
              <a:gd name="connsiteY44" fmla="*/ 360589 h 432707"/>
              <a:gd name="connsiteX45" fmla="*/ 118881 w 468766"/>
              <a:gd name="connsiteY45" fmla="*/ 356927 h 432707"/>
              <a:gd name="connsiteX46" fmla="*/ 112966 w 468766"/>
              <a:gd name="connsiteY46" fmla="*/ 348194 h 432707"/>
              <a:gd name="connsiteX47" fmla="*/ 101838 w 468766"/>
              <a:gd name="connsiteY47" fmla="*/ 328897 h 432707"/>
              <a:gd name="connsiteX48" fmla="*/ 87893 w 468766"/>
              <a:gd name="connsiteY48" fmla="*/ 300867 h 432707"/>
              <a:gd name="connsiteX49" fmla="*/ 77047 w 468766"/>
              <a:gd name="connsiteY49" fmla="*/ 268752 h 432707"/>
              <a:gd name="connsiteX50" fmla="*/ 72118 w 468766"/>
              <a:gd name="connsiteY50" fmla="*/ 234383 h 432707"/>
              <a:gd name="connsiteX51" fmla="*/ 73103 w 468766"/>
              <a:gd name="connsiteY51" fmla="*/ 208747 h 432707"/>
              <a:gd name="connsiteX52" fmla="*/ 77047 w 468766"/>
              <a:gd name="connsiteY52" fmla="*/ 183393 h 432707"/>
              <a:gd name="connsiteX53" fmla="*/ 84935 w 468766"/>
              <a:gd name="connsiteY53" fmla="*/ 158603 h 432707"/>
              <a:gd name="connsiteX54" fmla="*/ 98176 w 468766"/>
              <a:gd name="connsiteY54" fmla="*/ 135643 h 432707"/>
              <a:gd name="connsiteX55" fmla="*/ 117473 w 468766"/>
              <a:gd name="connsiteY55" fmla="*/ 114797 h 432707"/>
              <a:gd name="connsiteX56" fmla="*/ 144095 w 468766"/>
              <a:gd name="connsiteY56" fmla="*/ 97472 h 432707"/>
              <a:gd name="connsiteX57" fmla="*/ 179167 w 468766"/>
              <a:gd name="connsiteY57" fmla="*/ 83809 h 432707"/>
              <a:gd name="connsiteX58" fmla="*/ 224100 w 468766"/>
              <a:gd name="connsiteY58" fmla="*/ 75217 h 432707"/>
              <a:gd name="connsiteX59" fmla="*/ 279456 w 468766"/>
              <a:gd name="connsiteY59" fmla="*/ 72118 h 432707"/>
              <a:gd name="connsiteX60" fmla="*/ 324530 w 468766"/>
              <a:gd name="connsiteY60" fmla="*/ 72118 h 432707"/>
              <a:gd name="connsiteX61" fmla="*/ 324530 w 468766"/>
              <a:gd name="connsiteY61" fmla="*/ 18029 h 432707"/>
              <a:gd name="connsiteX62" fmla="*/ 335517 w 468766"/>
              <a:gd name="connsiteY62" fmla="*/ 1409 h 432707"/>
              <a:gd name="connsiteX63" fmla="*/ 342560 w 468766"/>
              <a:gd name="connsiteY6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68766" h="432707">
                <a:moveTo>
                  <a:pt x="81132" y="36059"/>
                </a:moveTo>
                <a:lnTo>
                  <a:pt x="152968" y="36059"/>
                </a:lnTo>
                <a:cubicBezTo>
                  <a:pt x="155410" y="36059"/>
                  <a:pt x="157523" y="36951"/>
                  <a:pt x="159307" y="38735"/>
                </a:cubicBezTo>
                <a:cubicBezTo>
                  <a:pt x="161091" y="40519"/>
                  <a:pt x="161983" y="42632"/>
                  <a:pt x="161983" y="45074"/>
                </a:cubicBezTo>
                <a:cubicBezTo>
                  <a:pt x="161983" y="50144"/>
                  <a:pt x="159542" y="53149"/>
                  <a:pt x="154659" y="54088"/>
                </a:cubicBezTo>
                <a:cubicBezTo>
                  <a:pt x="140198" y="58971"/>
                  <a:pt x="127708" y="64606"/>
                  <a:pt x="117191" y="70991"/>
                </a:cubicBezTo>
                <a:cubicBezTo>
                  <a:pt x="115313" y="71742"/>
                  <a:pt x="113811" y="72118"/>
                  <a:pt x="112684" y="72118"/>
                </a:cubicBezTo>
                <a:lnTo>
                  <a:pt x="81132" y="72118"/>
                </a:lnTo>
                <a:cubicBezTo>
                  <a:pt x="68737" y="72118"/>
                  <a:pt x="58126" y="76531"/>
                  <a:pt x="49299" y="85358"/>
                </a:cubicBezTo>
                <a:cubicBezTo>
                  <a:pt x="40472" y="94185"/>
                  <a:pt x="36059" y="104796"/>
                  <a:pt x="36059" y="117191"/>
                </a:cubicBezTo>
                <a:lnTo>
                  <a:pt x="36059" y="351574"/>
                </a:lnTo>
                <a:cubicBezTo>
                  <a:pt x="36059" y="363970"/>
                  <a:pt x="40472" y="374581"/>
                  <a:pt x="49299" y="383408"/>
                </a:cubicBezTo>
                <a:cubicBezTo>
                  <a:pt x="58126" y="392235"/>
                  <a:pt x="68737" y="396648"/>
                  <a:pt x="81132" y="396648"/>
                </a:cubicBezTo>
                <a:lnTo>
                  <a:pt x="315515" y="396648"/>
                </a:lnTo>
                <a:cubicBezTo>
                  <a:pt x="327910" y="396648"/>
                  <a:pt x="338522" y="392235"/>
                  <a:pt x="347349" y="383408"/>
                </a:cubicBezTo>
                <a:cubicBezTo>
                  <a:pt x="356175" y="374581"/>
                  <a:pt x="360589" y="363970"/>
                  <a:pt x="360589" y="351574"/>
                </a:cubicBezTo>
                <a:lnTo>
                  <a:pt x="360589" y="291289"/>
                </a:lnTo>
                <a:cubicBezTo>
                  <a:pt x="360589" y="287720"/>
                  <a:pt x="362279" y="284997"/>
                  <a:pt x="365660" y="283119"/>
                </a:cubicBezTo>
                <a:cubicBezTo>
                  <a:pt x="370918" y="280677"/>
                  <a:pt x="375989" y="277203"/>
                  <a:pt x="380872" y="272696"/>
                </a:cubicBezTo>
                <a:cubicBezTo>
                  <a:pt x="383877" y="269691"/>
                  <a:pt x="387164" y="268939"/>
                  <a:pt x="390732" y="270442"/>
                </a:cubicBezTo>
                <a:cubicBezTo>
                  <a:pt x="394676" y="272132"/>
                  <a:pt x="396648" y="274855"/>
                  <a:pt x="396648" y="278611"/>
                </a:cubicBezTo>
                <a:lnTo>
                  <a:pt x="396648" y="351574"/>
                </a:lnTo>
                <a:cubicBezTo>
                  <a:pt x="396648" y="373924"/>
                  <a:pt x="388713" y="393033"/>
                  <a:pt x="372843" y="408903"/>
                </a:cubicBezTo>
                <a:cubicBezTo>
                  <a:pt x="356974" y="424772"/>
                  <a:pt x="337864" y="432707"/>
                  <a:pt x="315515" y="432707"/>
                </a:cubicBezTo>
                <a:lnTo>
                  <a:pt x="81132" y="432707"/>
                </a:lnTo>
                <a:cubicBezTo>
                  <a:pt x="58783" y="432707"/>
                  <a:pt x="39674" y="424772"/>
                  <a:pt x="23804" y="408903"/>
                </a:cubicBezTo>
                <a:cubicBezTo>
                  <a:pt x="7934" y="393033"/>
                  <a:pt x="0" y="373924"/>
                  <a:pt x="0" y="351574"/>
                </a:cubicBezTo>
                <a:lnTo>
                  <a:pt x="0" y="117191"/>
                </a:lnTo>
                <a:cubicBezTo>
                  <a:pt x="0" y="94842"/>
                  <a:pt x="7934" y="75733"/>
                  <a:pt x="23804" y="59863"/>
                </a:cubicBezTo>
                <a:cubicBezTo>
                  <a:pt x="39674" y="43994"/>
                  <a:pt x="58783" y="36059"/>
                  <a:pt x="81132" y="36059"/>
                </a:cubicBezTo>
                <a:close/>
                <a:moveTo>
                  <a:pt x="342560" y="0"/>
                </a:moveTo>
                <a:cubicBezTo>
                  <a:pt x="347442" y="0"/>
                  <a:pt x="351668" y="1784"/>
                  <a:pt x="355237" y="5353"/>
                </a:cubicBezTo>
                <a:lnTo>
                  <a:pt x="463413" y="113529"/>
                </a:lnTo>
                <a:cubicBezTo>
                  <a:pt x="466981" y="117097"/>
                  <a:pt x="468766" y="121323"/>
                  <a:pt x="468766" y="126206"/>
                </a:cubicBezTo>
                <a:cubicBezTo>
                  <a:pt x="468766" y="131089"/>
                  <a:pt x="466981" y="135315"/>
                  <a:pt x="463413" y="138883"/>
                </a:cubicBezTo>
                <a:lnTo>
                  <a:pt x="355237" y="247060"/>
                </a:lnTo>
                <a:cubicBezTo>
                  <a:pt x="351856" y="250628"/>
                  <a:pt x="347630" y="252412"/>
                  <a:pt x="342560" y="252412"/>
                </a:cubicBezTo>
                <a:cubicBezTo>
                  <a:pt x="340306" y="252412"/>
                  <a:pt x="337958" y="251943"/>
                  <a:pt x="335517" y="251004"/>
                </a:cubicBezTo>
                <a:cubicBezTo>
                  <a:pt x="328192" y="247811"/>
                  <a:pt x="324530" y="242271"/>
                  <a:pt x="324530" y="234383"/>
                </a:cubicBezTo>
                <a:lnTo>
                  <a:pt x="324530" y="180295"/>
                </a:lnTo>
                <a:lnTo>
                  <a:pt x="279456" y="180295"/>
                </a:lnTo>
                <a:cubicBezTo>
                  <a:pt x="218795" y="180295"/>
                  <a:pt x="177665" y="192596"/>
                  <a:pt x="156067" y="217199"/>
                </a:cubicBezTo>
                <a:cubicBezTo>
                  <a:pt x="133718" y="242928"/>
                  <a:pt x="126769" y="287345"/>
                  <a:pt x="135221" y="350448"/>
                </a:cubicBezTo>
                <a:cubicBezTo>
                  <a:pt x="135784" y="354767"/>
                  <a:pt x="133906" y="357960"/>
                  <a:pt x="129586" y="360026"/>
                </a:cubicBezTo>
                <a:cubicBezTo>
                  <a:pt x="128084" y="360402"/>
                  <a:pt x="126957" y="360589"/>
                  <a:pt x="126206" y="360589"/>
                </a:cubicBezTo>
                <a:cubicBezTo>
                  <a:pt x="123201" y="360589"/>
                  <a:pt x="120759" y="359368"/>
                  <a:pt x="118881" y="356927"/>
                </a:cubicBezTo>
                <a:cubicBezTo>
                  <a:pt x="117003" y="354298"/>
                  <a:pt x="115031" y="351387"/>
                  <a:pt x="112966" y="348194"/>
                </a:cubicBezTo>
                <a:cubicBezTo>
                  <a:pt x="110900" y="345001"/>
                  <a:pt x="107190" y="338569"/>
                  <a:pt x="101838" y="328897"/>
                </a:cubicBezTo>
                <a:cubicBezTo>
                  <a:pt x="96485" y="319225"/>
                  <a:pt x="91837" y="309881"/>
                  <a:pt x="87893" y="300867"/>
                </a:cubicBezTo>
                <a:cubicBezTo>
                  <a:pt x="83949" y="291852"/>
                  <a:pt x="80334" y="281147"/>
                  <a:pt x="77047" y="268752"/>
                </a:cubicBezTo>
                <a:cubicBezTo>
                  <a:pt x="73761" y="256356"/>
                  <a:pt x="72118" y="244900"/>
                  <a:pt x="72118" y="234383"/>
                </a:cubicBezTo>
                <a:cubicBezTo>
                  <a:pt x="72118" y="225180"/>
                  <a:pt x="72446" y="216635"/>
                  <a:pt x="73103" y="208747"/>
                </a:cubicBezTo>
                <a:cubicBezTo>
                  <a:pt x="73761" y="200860"/>
                  <a:pt x="75075" y="192408"/>
                  <a:pt x="77047" y="183393"/>
                </a:cubicBezTo>
                <a:cubicBezTo>
                  <a:pt x="79019" y="174379"/>
                  <a:pt x="81649" y="166115"/>
                  <a:pt x="84935" y="158603"/>
                </a:cubicBezTo>
                <a:cubicBezTo>
                  <a:pt x="88222" y="151091"/>
                  <a:pt x="92635" y="143437"/>
                  <a:pt x="98176" y="135643"/>
                </a:cubicBezTo>
                <a:cubicBezTo>
                  <a:pt x="103716" y="127849"/>
                  <a:pt x="110148" y="120901"/>
                  <a:pt x="117473" y="114797"/>
                </a:cubicBezTo>
                <a:cubicBezTo>
                  <a:pt x="124797" y="108693"/>
                  <a:pt x="133671" y="102918"/>
                  <a:pt x="144095" y="97472"/>
                </a:cubicBezTo>
                <a:cubicBezTo>
                  <a:pt x="154518" y="92025"/>
                  <a:pt x="166209" y="87471"/>
                  <a:pt x="179167" y="83809"/>
                </a:cubicBezTo>
                <a:cubicBezTo>
                  <a:pt x="192126" y="80147"/>
                  <a:pt x="207104" y="77282"/>
                  <a:pt x="224100" y="75217"/>
                </a:cubicBezTo>
                <a:cubicBezTo>
                  <a:pt x="241097" y="73151"/>
                  <a:pt x="259549" y="72118"/>
                  <a:pt x="279456" y="72118"/>
                </a:cubicBezTo>
                <a:lnTo>
                  <a:pt x="324530" y="72118"/>
                </a:lnTo>
                <a:lnTo>
                  <a:pt x="324530" y="18029"/>
                </a:lnTo>
                <a:cubicBezTo>
                  <a:pt x="324530" y="10142"/>
                  <a:pt x="328192" y="4601"/>
                  <a:pt x="335517" y="1409"/>
                </a:cubicBezTo>
                <a:cubicBezTo>
                  <a:pt x="337958" y="469"/>
                  <a:pt x="340306" y="0"/>
                  <a:pt x="34256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1" name="Freeform 420"/>
          <p:cNvSpPr/>
          <p:nvPr/>
        </p:nvSpPr>
        <p:spPr>
          <a:xfrm>
            <a:off x="2834645" y="4114631"/>
            <a:ext cx="288471" cy="433297"/>
          </a:xfrm>
          <a:custGeom>
            <a:avLst/>
            <a:gdLst/>
            <a:ahLst/>
            <a:cxnLst/>
            <a:rect l="l" t="t" r="r" b="b"/>
            <a:pathLst>
              <a:path w="288471" h="433518">
                <a:moveTo>
                  <a:pt x="18029" y="406"/>
                </a:moveTo>
                <a:lnTo>
                  <a:pt x="54088" y="406"/>
                </a:lnTo>
                <a:cubicBezTo>
                  <a:pt x="58971" y="406"/>
                  <a:pt x="63197" y="2190"/>
                  <a:pt x="66765" y="5758"/>
                </a:cubicBezTo>
                <a:cubicBezTo>
                  <a:pt x="70334" y="9327"/>
                  <a:pt x="72117" y="13552"/>
                  <a:pt x="72117" y="18435"/>
                </a:cubicBezTo>
                <a:lnTo>
                  <a:pt x="72117" y="209435"/>
                </a:lnTo>
                <a:cubicBezTo>
                  <a:pt x="72869" y="207369"/>
                  <a:pt x="74090" y="205585"/>
                  <a:pt x="75780" y="204083"/>
                </a:cubicBezTo>
                <a:lnTo>
                  <a:pt x="275794" y="4068"/>
                </a:lnTo>
                <a:cubicBezTo>
                  <a:pt x="279363" y="500"/>
                  <a:pt x="282367" y="-721"/>
                  <a:pt x="284809" y="406"/>
                </a:cubicBezTo>
                <a:cubicBezTo>
                  <a:pt x="287251" y="1533"/>
                  <a:pt x="288471" y="4538"/>
                  <a:pt x="288471" y="9421"/>
                </a:cubicBezTo>
                <a:lnTo>
                  <a:pt x="288471" y="424098"/>
                </a:lnTo>
                <a:cubicBezTo>
                  <a:pt x="288471" y="428981"/>
                  <a:pt x="287251" y="431986"/>
                  <a:pt x="284809" y="433113"/>
                </a:cubicBezTo>
                <a:cubicBezTo>
                  <a:pt x="282367" y="434240"/>
                  <a:pt x="279363" y="433019"/>
                  <a:pt x="275794" y="429451"/>
                </a:cubicBezTo>
                <a:lnTo>
                  <a:pt x="75780" y="229436"/>
                </a:lnTo>
                <a:cubicBezTo>
                  <a:pt x="74090" y="227746"/>
                  <a:pt x="72869" y="225962"/>
                  <a:pt x="72117" y="224084"/>
                </a:cubicBezTo>
                <a:lnTo>
                  <a:pt x="72117" y="415084"/>
                </a:lnTo>
                <a:cubicBezTo>
                  <a:pt x="72117" y="419967"/>
                  <a:pt x="70334" y="424192"/>
                  <a:pt x="66765" y="427761"/>
                </a:cubicBezTo>
                <a:cubicBezTo>
                  <a:pt x="63197" y="431329"/>
                  <a:pt x="58971" y="433113"/>
                  <a:pt x="54088" y="433113"/>
                </a:cubicBezTo>
                <a:lnTo>
                  <a:pt x="18029" y="433113"/>
                </a:lnTo>
                <a:cubicBezTo>
                  <a:pt x="13146" y="433113"/>
                  <a:pt x="8920" y="431329"/>
                  <a:pt x="5353" y="427761"/>
                </a:cubicBezTo>
                <a:cubicBezTo>
                  <a:pt x="1784" y="424192"/>
                  <a:pt x="0" y="419967"/>
                  <a:pt x="0" y="415084"/>
                </a:cubicBezTo>
                <a:lnTo>
                  <a:pt x="0" y="18435"/>
                </a:lnTo>
                <a:cubicBezTo>
                  <a:pt x="0" y="13552"/>
                  <a:pt x="1784" y="9327"/>
                  <a:pt x="5353" y="5758"/>
                </a:cubicBezTo>
                <a:cubicBezTo>
                  <a:pt x="8920" y="2190"/>
                  <a:pt x="13146" y="406"/>
                  <a:pt x="18029"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2" name="Freeform 421"/>
          <p:cNvSpPr/>
          <p:nvPr/>
        </p:nvSpPr>
        <p:spPr>
          <a:xfrm>
            <a:off x="3310894" y="4114631"/>
            <a:ext cx="504825" cy="433297"/>
          </a:xfrm>
          <a:custGeom>
            <a:avLst/>
            <a:gdLst/>
            <a:ahLst/>
            <a:cxnLst/>
            <a:rect l="l" t="t" r="r" b="b"/>
            <a:pathLst>
              <a:path w="504825" h="433518">
                <a:moveTo>
                  <a:pt x="18029" y="406"/>
                </a:moveTo>
                <a:lnTo>
                  <a:pt x="54088" y="406"/>
                </a:lnTo>
                <a:cubicBezTo>
                  <a:pt x="58971" y="406"/>
                  <a:pt x="63197" y="2190"/>
                  <a:pt x="66765" y="5758"/>
                </a:cubicBezTo>
                <a:cubicBezTo>
                  <a:pt x="70334" y="9327"/>
                  <a:pt x="72118" y="13552"/>
                  <a:pt x="72118" y="18435"/>
                </a:cubicBezTo>
                <a:lnTo>
                  <a:pt x="72118" y="209435"/>
                </a:lnTo>
                <a:cubicBezTo>
                  <a:pt x="72869" y="207369"/>
                  <a:pt x="74090" y="205585"/>
                  <a:pt x="75780" y="204083"/>
                </a:cubicBezTo>
                <a:lnTo>
                  <a:pt x="275794" y="4068"/>
                </a:lnTo>
                <a:cubicBezTo>
                  <a:pt x="279363" y="500"/>
                  <a:pt x="282368" y="-721"/>
                  <a:pt x="284809" y="406"/>
                </a:cubicBezTo>
                <a:cubicBezTo>
                  <a:pt x="287251" y="1533"/>
                  <a:pt x="288471" y="4538"/>
                  <a:pt x="288471" y="9421"/>
                </a:cubicBezTo>
                <a:lnTo>
                  <a:pt x="288471" y="209435"/>
                </a:lnTo>
                <a:cubicBezTo>
                  <a:pt x="289223" y="207369"/>
                  <a:pt x="290444" y="205585"/>
                  <a:pt x="292133" y="204083"/>
                </a:cubicBezTo>
                <a:lnTo>
                  <a:pt x="492148" y="4068"/>
                </a:lnTo>
                <a:cubicBezTo>
                  <a:pt x="495716" y="500"/>
                  <a:pt x="498721" y="-721"/>
                  <a:pt x="501162" y="406"/>
                </a:cubicBezTo>
                <a:cubicBezTo>
                  <a:pt x="503604" y="1533"/>
                  <a:pt x="504825" y="4538"/>
                  <a:pt x="504825" y="9421"/>
                </a:cubicBezTo>
                <a:lnTo>
                  <a:pt x="504825" y="424098"/>
                </a:lnTo>
                <a:cubicBezTo>
                  <a:pt x="504825" y="428981"/>
                  <a:pt x="503604" y="431986"/>
                  <a:pt x="501162" y="433113"/>
                </a:cubicBezTo>
                <a:cubicBezTo>
                  <a:pt x="498721" y="434240"/>
                  <a:pt x="495716" y="433019"/>
                  <a:pt x="492148" y="429451"/>
                </a:cubicBezTo>
                <a:lnTo>
                  <a:pt x="292133" y="229436"/>
                </a:lnTo>
                <a:cubicBezTo>
                  <a:pt x="290444" y="227746"/>
                  <a:pt x="289223" y="225962"/>
                  <a:pt x="288471" y="224084"/>
                </a:cubicBezTo>
                <a:lnTo>
                  <a:pt x="288471" y="424098"/>
                </a:lnTo>
                <a:cubicBezTo>
                  <a:pt x="288471" y="428981"/>
                  <a:pt x="287251" y="431986"/>
                  <a:pt x="284809" y="433113"/>
                </a:cubicBezTo>
                <a:cubicBezTo>
                  <a:pt x="282368" y="434240"/>
                  <a:pt x="279363" y="433019"/>
                  <a:pt x="275794" y="429451"/>
                </a:cubicBezTo>
                <a:lnTo>
                  <a:pt x="75780" y="229436"/>
                </a:lnTo>
                <a:cubicBezTo>
                  <a:pt x="74090" y="227746"/>
                  <a:pt x="72869" y="225962"/>
                  <a:pt x="72118" y="224084"/>
                </a:cubicBezTo>
                <a:lnTo>
                  <a:pt x="72118" y="415084"/>
                </a:lnTo>
                <a:cubicBezTo>
                  <a:pt x="72118" y="419967"/>
                  <a:pt x="70334" y="424192"/>
                  <a:pt x="66765" y="427761"/>
                </a:cubicBezTo>
                <a:cubicBezTo>
                  <a:pt x="63197" y="431329"/>
                  <a:pt x="58971" y="433113"/>
                  <a:pt x="54088" y="433113"/>
                </a:cubicBezTo>
                <a:lnTo>
                  <a:pt x="18029" y="433113"/>
                </a:lnTo>
                <a:cubicBezTo>
                  <a:pt x="13146" y="433113"/>
                  <a:pt x="8921" y="431329"/>
                  <a:pt x="5352" y="427761"/>
                </a:cubicBezTo>
                <a:cubicBezTo>
                  <a:pt x="1784" y="424192"/>
                  <a:pt x="0" y="419967"/>
                  <a:pt x="0" y="415084"/>
                </a:cubicBezTo>
                <a:lnTo>
                  <a:pt x="0" y="18435"/>
                </a:lnTo>
                <a:cubicBezTo>
                  <a:pt x="0" y="13552"/>
                  <a:pt x="1784" y="9327"/>
                  <a:pt x="5352" y="5758"/>
                </a:cubicBezTo>
                <a:cubicBezTo>
                  <a:pt x="8921" y="2190"/>
                  <a:pt x="13146" y="406"/>
                  <a:pt x="18029"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3" name="Freeform 422"/>
          <p:cNvSpPr/>
          <p:nvPr/>
        </p:nvSpPr>
        <p:spPr>
          <a:xfrm>
            <a:off x="4040588" y="4114631"/>
            <a:ext cx="434397" cy="433297"/>
          </a:xfrm>
          <a:custGeom>
            <a:avLst/>
            <a:gdLst/>
            <a:ahLst/>
            <a:cxnLst/>
            <a:rect l="l" t="t" r="r" b="b"/>
            <a:pathLst>
              <a:path w="434397" h="433518">
                <a:moveTo>
                  <a:pt x="214382" y="406"/>
                </a:moveTo>
                <a:cubicBezTo>
                  <a:pt x="216823" y="1533"/>
                  <a:pt x="218044" y="4538"/>
                  <a:pt x="218044" y="9421"/>
                </a:cubicBezTo>
                <a:lnTo>
                  <a:pt x="218044" y="209435"/>
                </a:lnTo>
                <a:cubicBezTo>
                  <a:pt x="218983" y="207369"/>
                  <a:pt x="220203" y="205585"/>
                  <a:pt x="221706" y="204083"/>
                </a:cubicBezTo>
                <a:lnTo>
                  <a:pt x="421721" y="4068"/>
                </a:lnTo>
                <a:cubicBezTo>
                  <a:pt x="425289" y="500"/>
                  <a:pt x="428294" y="-721"/>
                  <a:pt x="430735" y="406"/>
                </a:cubicBezTo>
                <a:cubicBezTo>
                  <a:pt x="433176" y="1533"/>
                  <a:pt x="434397" y="4538"/>
                  <a:pt x="434397" y="9421"/>
                </a:cubicBezTo>
                <a:lnTo>
                  <a:pt x="434397" y="424098"/>
                </a:lnTo>
                <a:cubicBezTo>
                  <a:pt x="434397" y="428981"/>
                  <a:pt x="433176" y="431986"/>
                  <a:pt x="430735" y="433113"/>
                </a:cubicBezTo>
                <a:cubicBezTo>
                  <a:pt x="428294" y="434240"/>
                  <a:pt x="425289" y="433019"/>
                  <a:pt x="421721" y="429451"/>
                </a:cubicBezTo>
                <a:lnTo>
                  <a:pt x="221706" y="229436"/>
                </a:lnTo>
                <a:cubicBezTo>
                  <a:pt x="220203" y="227746"/>
                  <a:pt x="218983" y="225962"/>
                  <a:pt x="218044" y="224084"/>
                </a:cubicBezTo>
                <a:lnTo>
                  <a:pt x="218044" y="424098"/>
                </a:lnTo>
                <a:cubicBezTo>
                  <a:pt x="218044" y="428981"/>
                  <a:pt x="216823" y="431986"/>
                  <a:pt x="214382" y="433113"/>
                </a:cubicBezTo>
                <a:cubicBezTo>
                  <a:pt x="211940" y="434240"/>
                  <a:pt x="208935" y="433019"/>
                  <a:pt x="205367" y="429451"/>
                </a:cubicBezTo>
                <a:lnTo>
                  <a:pt x="5353" y="229436"/>
                </a:lnTo>
                <a:cubicBezTo>
                  <a:pt x="1785" y="225868"/>
                  <a:pt x="0" y="221642"/>
                  <a:pt x="0" y="216759"/>
                </a:cubicBezTo>
                <a:cubicBezTo>
                  <a:pt x="0" y="211877"/>
                  <a:pt x="1785" y="207651"/>
                  <a:pt x="5353" y="204083"/>
                </a:cubicBezTo>
                <a:lnTo>
                  <a:pt x="205367" y="4068"/>
                </a:lnTo>
                <a:cubicBezTo>
                  <a:pt x="208935" y="500"/>
                  <a:pt x="211940" y="-721"/>
                  <a:pt x="214382"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4" name="Freeform 423"/>
          <p:cNvSpPr/>
          <p:nvPr/>
        </p:nvSpPr>
        <p:spPr>
          <a:xfrm>
            <a:off x="5253990" y="4115040"/>
            <a:ext cx="432707" cy="432486"/>
          </a:xfrm>
          <a:custGeom>
            <a:avLst/>
            <a:gdLst>
              <a:gd name="connsiteX0" fmla="*/ 270441 w 432706"/>
              <a:gd name="connsiteY0" fmla="*/ 0 h 432707"/>
              <a:gd name="connsiteX1" fmla="*/ 414677 w 432706"/>
              <a:gd name="connsiteY1" fmla="*/ 0 h 432707"/>
              <a:gd name="connsiteX2" fmla="*/ 427354 w 432706"/>
              <a:gd name="connsiteY2" fmla="*/ 5352 h 432707"/>
              <a:gd name="connsiteX3" fmla="*/ 432706 w 432706"/>
              <a:gd name="connsiteY3" fmla="*/ 18029 h 432707"/>
              <a:gd name="connsiteX4" fmla="*/ 432706 w 432706"/>
              <a:gd name="connsiteY4" fmla="*/ 414678 h 432707"/>
              <a:gd name="connsiteX5" fmla="*/ 427354 w 432706"/>
              <a:gd name="connsiteY5" fmla="*/ 427355 h 432707"/>
              <a:gd name="connsiteX6" fmla="*/ 414677 w 432706"/>
              <a:gd name="connsiteY6" fmla="*/ 432707 h 432707"/>
              <a:gd name="connsiteX7" fmla="*/ 270441 w 432706"/>
              <a:gd name="connsiteY7" fmla="*/ 432707 h 432707"/>
              <a:gd name="connsiteX8" fmla="*/ 257764 w 432706"/>
              <a:gd name="connsiteY8" fmla="*/ 427355 h 432707"/>
              <a:gd name="connsiteX9" fmla="*/ 252412 w 432706"/>
              <a:gd name="connsiteY9" fmla="*/ 414678 h 432707"/>
              <a:gd name="connsiteX10" fmla="*/ 252412 w 432706"/>
              <a:gd name="connsiteY10" fmla="*/ 18029 h 432707"/>
              <a:gd name="connsiteX11" fmla="*/ 257764 w 432706"/>
              <a:gd name="connsiteY11" fmla="*/ 5352 h 432707"/>
              <a:gd name="connsiteX12" fmla="*/ 270441 w 432706"/>
              <a:gd name="connsiteY12" fmla="*/ 0 h 432707"/>
              <a:gd name="connsiteX13" fmla="*/ 18029 w 432706"/>
              <a:gd name="connsiteY13" fmla="*/ 0 h 432707"/>
              <a:gd name="connsiteX14" fmla="*/ 162264 w 432706"/>
              <a:gd name="connsiteY14" fmla="*/ 0 h 432707"/>
              <a:gd name="connsiteX15" fmla="*/ 174941 w 432706"/>
              <a:gd name="connsiteY15" fmla="*/ 5352 h 432707"/>
              <a:gd name="connsiteX16" fmla="*/ 180294 w 432706"/>
              <a:gd name="connsiteY16" fmla="*/ 18029 h 432707"/>
              <a:gd name="connsiteX17" fmla="*/ 180294 w 432706"/>
              <a:gd name="connsiteY17" fmla="*/ 414678 h 432707"/>
              <a:gd name="connsiteX18" fmla="*/ 174941 w 432706"/>
              <a:gd name="connsiteY18" fmla="*/ 427355 h 432707"/>
              <a:gd name="connsiteX19" fmla="*/ 162264 w 432706"/>
              <a:gd name="connsiteY19" fmla="*/ 432707 h 432707"/>
              <a:gd name="connsiteX20" fmla="*/ 18029 w 432706"/>
              <a:gd name="connsiteY20" fmla="*/ 432707 h 432707"/>
              <a:gd name="connsiteX21" fmla="*/ 5352 w 432706"/>
              <a:gd name="connsiteY21" fmla="*/ 427355 h 432707"/>
              <a:gd name="connsiteX22" fmla="*/ 0 w 432706"/>
              <a:gd name="connsiteY22" fmla="*/ 414678 h 432707"/>
              <a:gd name="connsiteX23" fmla="*/ 0 w 432706"/>
              <a:gd name="connsiteY23" fmla="*/ 18029 h 432707"/>
              <a:gd name="connsiteX24" fmla="*/ 5352 w 432706"/>
              <a:gd name="connsiteY24" fmla="*/ 5352 h 432707"/>
              <a:gd name="connsiteX25" fmla="*/ 18029 w 432706"/>
              <a:gd name="connsiteY2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32706" h="432707">
                <a:moveTo>
                  <a:pt x="270441" y="0"/>
                </a:moveTo>
                <a:lnTo>
                  <a:pt x="414677" y="0"/>
                </a:lnTo>
                <a:cubicBezTo>
                  <a:pt x="419560" y="0"/>
                  <a:pt x="423785" y="1784"/>
                  <a:pt x="427354" y="5352"/>
                </a:cubicBezTo>
                <a:cubicBezTo>
                  <a:pt x="430923" y="8921"/>
                  <a:pt x="432706" y="13146"/>
                  <a:pt x="432706" y="18029"/>
                </a:cubicBezTo>
                <a:lnTo>
                  <a:pt x="432706" y="414678"/>
                </a:lnTo>
                <a:cubicBezTo>
                  <a:pt x="432706" y="419561"/>
                  <a:pt x="430923" y="423786"/>
                  <a:pt x="427354" y="427355"/>
                </a:cubicBezTo>
                <a:cubicBezTo>
                  <a:pt x="423785" y="430923"/>
                  <a:pt x="419560" y="432707"/>
                  <a:pt x="414677" y="432707"/>
                </a:cubicBezTo>
                <a:lnTo>
                  <a:pt x="270441" y="432707"/>
                </a:lnTo>
                <a:cubicBezTo>
                  <a:pt x="265558" y="432707"/>
                  <a:pt x="261333" y="430923"/>
                  <a:pt x="257764" y="427355"/>
                </a:cubicBezTo>
                <a:cubicBezTo>
                  <a:pt x="254196" y="423786"/>
                  <a:pt x="252412" y="419561"/>
                  <a:pt x="252412" y="414678"/>
                </a:cubicBezTo>
                <a:lnTo>
                  <a:pt x="252412" y="18029"/>
                </a:lnTo>
                <a:cubicBezTo>
                  <a:pt x="252412" y="13146"/>
                  <a:pt x="254196" y="8921"/>
                  <a:pt x="257764" y="5352"/>
                </a:cubicBezTo>
                <a:cubicBezTo>
                  <a:pt x="261333" y="1784"/>
                  <a:pt x="265558" y="0"/>
                  <a:pt x="270441" y="0"/>
                </a:cubicBezTo>
                <a:close/>
                <a:moveTo>
                  <a:pt x="18029" y="0"/>
                </a:moveTo>
                <a:lnTo>
                  <a:pt x="162264" y="0"/>
                </a:lnTo>
                <a:cubicBezTo>
                  <a:pt x="167148" y="0"/>
                  <a:pt x="171373" y="1784"/>
                  <a:pt x="174941" y="5352"/>
                </a:cubicBezTo>
                <a:cubicBezTo>
                  <a:pt x="178510" y="8921"/>
                  <a:pt x="180294" y="13146"/>
                  <a:pt x="180294" y="18029"/>
                </a:cubicBezTo>
                <a:lnTo>
                  <a:pt x="180294" y="414678"/>
                </a:lnTo>
                <a:cubicBezTo>
                  <a:pt x="180294" y="419561"/>
                  <a:pt x="178510" y="423786"/>
                  <a:pt x="174941" y="427355"/>
                </a:cubicBezTo>
                <a:cubicBezTo>
                  <a:pt x="171373" y="430923"/>
                  <a:pt x="167148" y="432707"/>
                  <a:pt x="162264" y="432707"/>
                </a:cubicBezTo>
                <a:lnTo>
                  <a:pt x="18029" y="432707"/>
                </a:lnTo>
                <a:cubicBezTo>
                  <a:pt x="13146" y="432707"/>
                  <a:pt x="8920" y="430923"/>
                  <a:pt x="5352" y="427355"/>
                </a:cubicBezTo>
                <a:cubicBezTo>
                  <a:pt x="1784" y="423786"/>
                  <a:pt x="0" y="419561"/>
                  <a:pt x="0" y="414678"/>
                </a:cubicBezTo>
                <a:lnTo>
                  <a:pt x="0" y="18029"/>
                </a:lnTo>
                <a:cubicBezTo>
                  <a:pt x="0" y="13146"/>
                  <a:pt x="1784" y="8921"/>
                  <a:pt x="5352" y="5352"/>
                </a:cubicBezTo>
                <a:cubicBezTo>
                  <a:pt x="8920"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5" name="Freeform 424"/>
          <p:cNvSpPr/>
          <p:nvPr/>
        </p:nvSpPr>
        <p:spPr>
          <a:xfrm>
            <a:off x="5873118" y="4115040"/>
            <a:ext cx="432707" cy="432486"/>
          </a:xfrm>
          <a:custGeom>
            <a:avLst/>
            <a:gdLst/>
            <a:ahLst/>
            <a:cxnLst/>
            <a:rect l="l" t="t" r="r" b="b"/>
            <a:pathLst>
              <a:path w="432707" h="432707">
                <a:moveTo>
                  <a:pt x="18030" y="0"/>
                </a:moveTo>
                <a:lnTo>
                  <a:pt x="414678" y="0"/>
                </a:lnTo>
                <a:cubicBezTo>
                  <a:pt x="419561" y="0"/>
                  <a:pt x="423786" y="1784"/>
                  <a:pt x="427355" y="5352"/>
                </a:cubicBezTo>
                <a:cubicBezTo>
                  <a:pt x="430923" y="8921"/>
                  <a:pt x="432707" y="13146"/>
                  <a:pt x="432707" y="18029"/>
                </a:cubicBezTo>
                <a:lnTo>
                  <a:pt x="432707" y="414678"/>
                </a:lnTo>
                <a:cubicBezTo>
                  <a:pt x="432707" y="419561"/>
                  <a:pt x="430923" y="423786"/>
                  <a:pt x="427355" y="427355"/>
                </a:cubicBezTo>
                <a:cubicBezTo>
                  <a:pt x="423786" y="430923"/>
                  <a:pt x="419561" y="432707"/>
                  <a:pt x="414678" y="432707"/>
                </a:cubicBezTo>
                <a:lnTo>
                  <a:pt x="18030" y="432707"/>
                </a:lnTo>
                <a:cubicBezTo>
                  <a:pt x="13146" y="432707"/>
                  <a:pt x="8920" y="430923"/>
                  <a:pt x="5353" y="427355"/>
                </a:cubicBezTo>
                <a:cubicBezTo>
                  <a:pt x="1784" y="423786"/>
                  <a:pt x="0" y="419561"/>
                  <a:pt x="0" y="414678"/>
                </a:cubicBezTo>
                <a:lnTo>
                  <a:pt x="0" y="18029"/>
                </a:lnTo>
                <a:cubicBezTo>
                  <a:pt x="0" y="13146"/>
                  <a:pt x="1784" y="8921"/>
                  <a:pt x="5353" y="5352"/>
                </a:cubicBezTo>
                <a:cubicBezTo>
                  <a:pt x="8920" y="1784"/>
                  <a:pt x="13146"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6" name="Freeform 425"/>
          <p:cNvSpPr/>
          <p:nvPr/>
        </p:nvSpPr>
        <p:spPr>
          <a:xfrm>
            <a:off x="6492244" y="4114631"/>
            <a:ext cx="434397" cy="433297"/>
          </a:xfrm>
          <a:custGeom>
            <a:avLst/>
            <a:gdLst/>
            <a:ahLst/>
            <a:cxnLst/>
            <a:rect l="l" t="t" r="r" b="b"/>
            <a:pathLst>
              <a:path w="434397" h="433518">
                <a:moveTo>
                  <a:pt x="3663" y="406"/>
                </a:moveTo>
                <a:cubicBezTo>
                  <a:pt x="6104" y="-721"/>
                  <a:pt x="9108" y="500"/>
                  <a:pt x="12677" y="4068"/>
                </a:cubicBezTo>
                <a:lnTo>
                  <a:pt x="212692" y="204083"/>
                </a:lnTo>
                <a:cubicBezTo>
                  <a:pt x="214193" y="205585"/>
                  <a:pt x="215415" y="207369"/>
                  <a:pt x="216354" y="209435"/>
                </a:cubicBezTo>
                <a:lnTo>
                  <a:pt x="216354" y="9421"/>
                </a:lnTo>
                <a:cubicBezTo>
                  <a:pt x="216354" y="4538"/>
                  <a:pt x="217574" y="1533"/>
                  <a:pt x="220016" y="406"/>
                </a:cubicBezTo>
                <a:cubicBezTo>
                  <a:pt x="222457" y="-721"/>
                  <a:pt x="225462" y="500"/>
                  <a:pt x="229031" y="4068"/>
                </a:cubicBezTo>
                <a:lnTo>
                  <a:pt x="429045" y="204083"/>
                </a:lnTo>
                <a:cubicBezTo>
                  <a:pt x="432613" y="207651"/>
                  <a:pt x="434397" y="211877"/>
                  <a:pt x="434397" y="216759"/>
                </a:cubicBezTo>
                <a:cubicBezTo>
                  <a:pt x="434397" y="221642"/>
                  <a:pt x="432613" y="225868"/>
                  <a:pt x="429045" y="229436"/>
                </a:cubicBezTo>
                <a:lnTo>
                  <a:pt x="229031" y="429451"/>
                </a:lnTo>
                <a:cubicBezTo>
                  <a:pt x="225462" y="433019"/>
                  <a:pt x="222457" y="434240"/>
                  <a:pt x="220016" y="433113"/>
                </a:cubicBezTo>
                <a:cubicBezTo>
                  <a:pt x="217574" y="431986"/>
                  <a:pt x="216354" y="428981"/>
                  <a:pt x="216354" y="424098"/>
                </a:cubicBezTo>
                <a:lnTo>
                  <a:pt x="216354" y="224084"/>
                </a:lnTo>
                <a:cubicBezTo>
                  <a:pt x="215415" y="225962"/>
                  <a:pt x="214193" y="227746"/>
                  <a:pt x="212692" y="229436"/>
                </a:cubicBezTo>
                <a:lnTo>
                  <a:pt x="12677" y="429451"/>
                </a:lnTo>
                <a:cubicBezTo>
                  <a:pt x="9108" y="433019"/>
                  <a:pt x="6104" y="434240"/>
                  <a:pt x="3663" y="433113"/>
                </a:cubicBezTo>
                <a:cubicBezTo>
                  <a:pt x="1220" y="431986"/>
                  <a:pt x="0" y="428981"/>
                  <a:pt x="0" y="424098"/>
                </a:cubicBezTo>
                <a:lnTo>
                  <a:pt x="0" y="9421"/>
                </a:lnTo>
                <a:cubicBezTo>
                  <a:pt x="0" y="4538"/>
                  <a:pt x="1220" y="1533"/>
                  <a:pt x="3663"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7" name="Freeform 426"/>
          <p:cNvSpPr/>
          <p:nvPr/>
        </p:nvSpPr>
        <p:spPr>
          <a:xfrm>
            <a:off x="7149468" y="4114631"/>
            <a:ext cx="504825" cy="433297"/>
          </a:xfrm>
          <a:custGeom>
            <a:avLst/>
            <a:gdLst/>
            <a:ahLst/>
            <a:cxnLst/>
            <a:rect l="l" t="t" r="r" b="b"/>
            <a:pathLst>
              <a:path w="504825" h="433518">
                <a:moveTo>
                  <a:pt x="3662" y="406"/>
                </a:moveTo>
                <a:cubicBezTo>
                  <a:pt x="6104" y="-721"/>
                  <a:pt x="9109" y="500"/>
                  <a:pt x="12677" y="4068"/>
                </a:cubicBezTo>
                <a:lnTo>
                  <a:pt x="212691" y="204083"/>
                </a:lnTo>
                <a:cubicBezTo>
                  <a:pt x="214194" y="205585"/>
                  <a:pt x="215414" y="207369"/>
                  <a:pt x="216354" y="209435"/>
                </a:cubicBezTo>
                <a:lnTo>
                  <a:pt x="216354" y="9421"/>
                </a:lnTo>
                <a:cubicBezTo>
                  <a:pt x="216354" y="4538"/>
                  <a:pt x="217575" y="1533"/>
                  <a:pt x="220016" y="406"/>
                </a:cubicBezTo>
                <a:cubicBezTo>
                  <a:pt x="222457" y="-721"/>
                  <a:pt x="225462" y="500"/>
                  <a:pt x="229030" y="4068"/>
                </a:cubicBezTo>
                <a:lnTo>
                  <a:pt x="429045" y="204083"/>
                </a:lnTo>
                <a:cubicBezTo>
                  <a:pt x="430548" y="205585"/>
                  <a:pt x="431768" y="207369"/>
                  <a:pt x="432707" y="209435"/>
                </a:cubicBezTo>
                <a:lnTo>
                  <a:pt x="432707" y="18435"/>
                </a:lnTo>
                <a:cubicBezTo>
                  <a:pt x="432707" y="13552"/>
                  <a:pt x="434492" y="9327"/>
                  <a:pt x="438059" y="5758"/>
                </a:cubicBezTo>
                <a:cubicBezTo>
                  <a:pt x="441628" y="2190"/>
                  <a:pt x="445854" y="406"/>
                  <a:pt x="450736" y="406"/>
                </a:cubicBezTo>
                <a:lnTo>
                  <a:pt x="486795" y="406"/>
                </a:lnTo>
                <a:cubicBezTo>
                  <a:pt x="491679" y="406"/>
                  <a:pt x="495904" y="2190"/>
                  <a:pt x="499472" y="5758"/>
                </a:cubicBezTo>
                <a:cubicBezTo>
                  <a:pt x="503041" y="9327"/>
                  <a:pt x="504825" y="13552"/>
                  <a:pt x="504825" y="18435"/>
                </a:cubicBezTo>
                <a:lnTo>
                  <a:pt x="504825" y="415084"/>
                </a:lnTo>
                <a:cubicBezTo>
                  <a:pt x="504825" y="419967"/>
                  <a:pt x="503041" y="424192"/>
                  <a:pt x="499472" y="427761"/>
                </a:cubicBezTo>
                <a:cubicBezTo>
                  <a:pt x="495904" y="431329"/>
                  <a:pt x="491679" y="433113"/>
                  <a:pt x="486795" y="433113"/>
                </a:cubicBezTo>
                <a:lnTo>
                  <a:pt x="450736" y="433113"/>
                </a:lnTo>
                <a:cubicBezTo>
                  <a:pt x="445854" y="433113"/>
                  <a:pt x="441628" y="431329"/>
                  <a:pt x="438059" y="427761"/>
                </a:cubicBezTo>
                <a:cubicBezTo>
                  <a:pt x="434492" y="424192"/>
                  <a:pt x="432707" y="419967"/>
                  <a:pt x="432707" y="415084"/>
                </a:cubicBezTo>
                <a:lnTo>
                  <a:pt x="432707" y="224084"/>
                </a:lnTo>
                <a:cubicBezTo>
                  <a:pt x="431768" y="225962"/>
                  <a:pt x="430548" y="227746"/>
                  <a:pt x="429045" y="229436"/>
                </a:cubicBezTo>
                <a:lnTo>
                  <a:pt x="229030" y="429451"/>
                </a:lnTo>
                <a:cubicBezTo>
                  <a:pt x="225462" y="433019"/>
                  <a:pt x="222457" y="434240"/>
                  <a:pt x="220016" y="433113"/>
                </a:cubicBezTo>
                <a:cubicBezTo>
                  <a:pt x="217575" y="431986"/>
                  <a:pt x="216354" y="428981"/>
                  <a:pt x="216354" y="424098"/>
                </a:cubicBezTo>
                <a:lnTo>
                  <a:pt x="216354" y="224084"/>
                </a:lnTo>
                <a:cubicBezTo>
                  <a:pt x="215414" y="225962"/>
                  <a:pt x="214194" y="227746"/>
                  <a:pt x="212691" y="229436"/>
                </a:cubicBezTo>
                <a:lnTo>
                  <a:pt x="12677" y="429451"/>
                </a:lnTo>
                <a:cubicBezTo>
                  <a:pt x="9109" y="433019"/>
                  <a:pt x="6104" y="434240"/>
                  <a:pt x="3662" y="433113"/>
                </a:cubicBezTo>
                <a:cubicBezTo>
                  <a:pt x="1221" y="431986"/>
                  <a:pt x="0" y="428981"/>
                  <a:pt x="0" y="424098"/>
                </a:cubicBezTo>
                <a:lnTo>
                  <a:pt x="0" y="9421"/>
                </a:lnTo>
                <a:cubicBezTo>
                  <a:pt x="0" y="4538"/>
                  <a:pt x="1221" y="1533"/>
                  <a:pt x="3662"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8" name="Freeform 427"/>
          <p:cNvSpPr/>
          <p:nvPr/>
        </p:nvSpPr>
        <p:spPr>
          <a:xfrm>
            <a:off x="7844793" y="4114631"/>
            <a:ext cx="288471" cy="433297"/>
          </a:xfrm>
          <a:custGeom>
            <a:avLst/>
            <a:gdLst/>
            <a:ahLst/>
            <a:cxnLst/>
            <a:rect l="l" t="t" r="r" b="b"/>
            <a:pathLst>
              <a:path w="288471" h="433518">
                <a:moveTo>
                  <a:pt x="3662" y="406"/>
                </a:moveTo>
                <a:cubicBezTo>
                  <a:pt x="6104" y="-721"/>
                  <a:pt x="9109" y="500"/>
                  <a:pt x="12677" y="4068"/>
                </a:cubicBezTo>
                <a:lnTo>
                  <a:pt x="212691" y="204083"/>
                </a:lnTo>
                <a:cubicBezTo>
                  <a:pt x="214194" y="205585"/>
                  <a:pt x="215414" y="207369"/>
                  <a:pt x="216354" y="209435"/>
                </a:cubicBezTo>
                <a:lnTo>
                  <a:pt x="216354" y="18435"/>
                </a:lnTo>
                <a:cubicBezTo>
                  <a:pt x="216354" y="13552"/>
                  <a:pt x="218138" y="9327"/>
                  <a:pt x="221706" y="5758"/>
                </a:cubicBezTo>
                <a:cubicBezTo>
                  <a:pt x="225274" y="2190"/>
                  <a:pt x="229500" y="406"/>
                  <a:pt x="234383" y="406"/>
                </a:cubicBezTo>
                <a:lnTo>
                  <a:pt x="270442" y="406"/>
                </a:lnTo>
                <a:cubicBezTo>
                  <a:pt x="275325" y="406"/>
                  <a:pt x="279551" y="2190"/>
                  <a:pt x="283119" y="5758"/>
                </a:cubicBezTo>
                <a:cubicBezTo>
                  <a:pt x="286687" y="9327"/>
                  <a:pt x="288471" y="13552"/>
                  <a:pt x="288471" y="18435"/>
                </a:cubicBezTo>
                <a:lnTo>
                  <a:pt x="288471" y="415084"/>
                </a:lnTo>
                <a:cubicBezTo>
                  <a:pt x="288471" y="419967"/>
                  <a:pt x="286687" y="424192"/>
                  <a:pt x="283119" y="427761"/>
                </a:cubicBezTo>
                <a:cubicBezTo>
                  <a:pt x="279551" y="431329"/>
                  <a:pt x="275325" y="433113"/>
                  <a:pt x="270442" y="433113"/>
                </a:cubicBezTo>
                <a:lnTo>
                  <a:pt x="234383" y="433113"/>
                </a:lnTo>
                <a:cubicBezTo>
                  <a:pt x="229500" y="433113"/>
                  <a:pt x="225274" y="431329"/>
                  <a:pt x="221706" y="427761"/>
                </a:cubicBezTo>
                <a:cubicBezTo>
                  <a:pt x="218138" y="424192"/>
                  <a:pt x="216354" y="419967"/>
                  <a:pt x="216354" y="415084"/>
                </a:cubicBezTo>
                <a:lnTo>
                  <a:pt x="216354" y="224084"/>
                </a:lnTo>
                <a:cubicBezTo>
                  <a:pt x="215414" y="225962"/>
                  <a:pt x="214194" y="227746"/>
                  <a:pt x="212691" y="229436"/>
                </a:cubicBezTo>
                <a:lnTo>
                  <a:pt x="12677" y="429451"/>
                </a:lnTo>
                <a:cubicBezTo>
                  <a:pt x="9109" y="433019"/>
                  <a:pt x="6104" y="434240"/>
                  <a:pt x="3662" y="433113"/>
                </a:cubicBezTo>
                <a:cubicBezTo>
                  <a:pt x="1221" y="431986"/>
                  <a:pt x="0" y="428981"/>
                  <a:pt x="0" y="424098"/>
                </a:cubicBezTo>
                <a:lnTo>
                  <a:pt x="0" y="9421"/>
                </a:lnTo>
                <a:cubicBezTo>
                  <a:pt x="0" y="4538"/>
                  <a:pt x="1221" y="1533"/>
                  <a:pt x="3662" y="4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9" name="Freeform 428"/>
          <p:cNvSpPr/>
          <p:nvPr/>
        </p:nvSpPr>
        <p:spPr>
          <a:xfrm>
            <a:off x="10064118" y="4115040"/>
            <a:ext cx="432707" cy="432486"/>
          </a:xfrm>
          <a:custGeom>
            <a:avLst/>
            <a:gdLst/>
            <a:ahLst/>
            <a:cxnLst/>
            <a:rect l="l" t="t" r="r" b="b"/>
            <a:pathLst>
              <a:path w="432707" h="432707">
                <a:moveTo>
                  <a:pt x="216353" y="0"/>
                </a:moveTo>
                <a:cubicBezTo>
                  <a:pt x="255605" y="0"/>
                  <a:pt x="291805" y="9672"/>
                  <a:pt x="324953" y="29016"/>
                </a:cubicBezTo>
                <a:cubicBezTo>
                  <a:pt x="358101" y="48360"/>
                  <a:pt x="384347" y="74606"/>
                  <a:pt x="403691" y="107754"/>
                </a:cubicBezTo>
                <a:cubicBezTo>
                  <a:pt x="423036" y="140902"/>
                  <a:pt x="432707" y="177102"/>
                  <a:pt x="432707" y="216353"/>
                </a:cubicBezTo>
                <a:cubicBezTo>
                  <a:pt x="432707" y="255605"/>
                  <a:pt x="423036" y="291805"/>
                  <a:pt x="403691"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7" y="384347"/>
                  <a:pt x="48360" y="358101"/>
                  <a:pt x="29016" y="324953"/>
                </a:cubicBezTo>
                <a:cubicBezTo>
                  <a:pt x="9672" y="291805"/>
                  <a:pt x="0" y="255605"/>
                  <a:pt x="0" y="216353"/>
                </a:cubicBezTo>
                <a:cubicBezTo>
                  <a:pt x="0" y="177102"/>
                  <a:pt x="9672" y="140902"/>
                  <a:pt x="29016" y="107754"/>
                </a:cubicBezTo>
                <a:cubicBezTo>
                  <a:pt x="48360" y="74606"/>
                  <a:pt x="74607" y="48360"/>
                  <a:pt x="107754" y="29016"/>
                </a:cubicBezTo>
                <a:cubicBezTo>
                  <a:pt x="140902" y="9672"/>
                  <a:pt x="177102" y="0"/>
                  <a:pt x="216353" y="0"/>
                </a:cubicBezTo>
                <a:close/>
                <a:moveTo>
                  <a:pt x="198324" y="90147"/>
                </a:moveTo>
                <a:cubicBezTo>
                  <a:pt x="193441" y="90147"/>
                  <a:pt x="189216" y="91931"/>
                  <a:pt x="185647" y="95500"/>
                </a:cubicBezTo>
                <a:cubicBezTo>
                  <a:pt x="182078" y="99068"/>
                  <a:pt x="180294" y="103294"/>
                  <a:pt x="180294" y="108177"/>
                </a:cubicBezTo>
                <a:lnTo>
                  <a:pt x="180294" y="180295"/>
                </a:lnTo>
                <a:lnTo>
                  <a:pt x="108176" y="180295"/>
                </a:lnTo>
                <a:cubicBezTo>
                  <a:pt x="103293" y="180295"/>
                  <a:pt x="99068" y="182079"/>
                  <a:pt x="95499" y="185647"/>
                </a:cubicBezTo>
                <a:cubicBezTo>
                  <a:pt x="91932" y="189215"/>
                  <a:pt x="90147" y="193441"/>
                  <a:pt x="90147" y="198324"/>
                </a:cubicBezTo>
                <a:lnTo>
                  <a:pt x="90147" y="234383"/>
                </a:lnTo>
                <a:cubicBezTo>
                  <a:pt x="90147" y="239266"/>
                  <a:pt x="91932" y="243492"/>
                  <a:pt x="95499" y="247060"/>
                </a:cubicBezTo>
                <a:cubicBezTo>
                  <a:pt x="99068" y="250628"/>
                  <a:pt x="103293" y="252412"/>
                  <a:pt x="108176" y="252412"/>
                </a:cubicBezTo>
                <a:lnTo>
                  <a:pt x="180294" y="252412"/>
                </a:lnTo>
                <a:lnTo>
                  <a:pt x="180294" y="324530"/>
                </a:lnTo>
                <a:cubicBezTo>
                  <a:pt x="180294" y="329413"/>
                  <a:pt x="182078" y="333639"/>
                  <a:pt x="185647" y="337207"/>
                </a:cubicBezTo>
                <a:cubicBezTo>
                  <a:pt x="189216" y="340776"/>
                  <a:pt x="193441" y="342560"/>
                  <a:pt x="198324" y="342560"/>
                </a:cubicBezTo>
                <a:lnTo>
                  <a:pt x="234383" y="342560"/>
                </a:lnTo>
                <a:cubicBezTo>
                  <a:pt x="239265" y="342560"/>
                  <a:pt x="243491" y="340776"/>
                  <a:pt x="247060" y="337207"/>
                </a:cubicBezTo>
                <a:cubicBezTo>
                  <a:pt x="250628" y="333639"/>
                  <a:pt x="252412" y="329413"/>
                  <a:pt x="252412" y="324530"/>
                </a:cubicBezTo>
                <a:lnTo>
                  <a:pt x="252412" y="252412"/>
                </a:lnTo>
                <a:lnTo>
                  <a:pt x="324530" y="252412"/>
                </a:lnTo>
                <a:cubicBezTo>
                  <a:pt x="329413" y="252412"/>
                  <a:pt x="333639" y="250628"/>
                  <a:pt x="337207" y="247060"/>
                </a:cubicBezTo>
                <a:cubicBezTo>
                  <a:pt x="340775" y="243492"/>
                  <a:pt x="342560" y="239266"/>
                  <a:pt x="342560" y="234383"/>
                </a:cubicBezTo>
                <a:lnTo>
                  <a:pt x="342560" y="198324"/>
                </a:lnTo>
                <a:cubicBezTo>
                  <a:pt x="342560" y="193441"/>
                  <a:pt x="340775" y="189215"/>
                  <a:pt x="337207" y="185647"/>
                </a:cubicBezTo>
                <a:cubicBezTo>
                  <a:pt x="333639" y="182079"/>
                  <a:pt x="329413" y="180295"/>
                  <a:pt x="324530" y="180295"/>
                </a:cubicBezTo>
                <a:lnTo>
                  <a:pt x="252412" y="180295"/>
                </a:lnTo>
                <a:lnTo>
                  <a:pt x="252412" y="108177"/>
                </a:lnTo>
                <a:cubicBezTo>
                  <a:pt x="252412" y="103294"/>
                  <a:pt x="250628" y="99068"/>
                  <a:pt x="247060" y="95500"/>
                </a:cubicBezTo>
                <a:cubicBezTo>
                  <a:pt x="243491" y="91931"/>
                  <a:pt x="239265" y="90147"/>
                  <a:pt x="234383" y="90147"/>
                </a:cubicBezTo>
                <a:lnTo>
                  <a:pt x="198324" y="9014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0" name="Freeform 429"/>
          <p:cNvSpPr/>
          <p:nvPr/>
        </p:nvSpPr>
        <p:spPr>
          <a:xfrm>
            <a:off x="10692766" y="4115037"/>
            <a:ext cx="432707" cy="432486"/>
          </a:xfrm>
          <a:custGeom>
            <a:avLst/>
            <a:gdLst/>
            <a:ahLst/>
            <a:cxnLst/>
            <a:rect l="l" t="t" r="r" b="b"/>
            <a:pathLst>
              <a:path w="432707" h="432707">
                <a:moveTo>
                  <a:pt x="216353" y="0"/>
                </a:moveTo>
                <a:cubicBezTo>
                  <a:pt x="255605" y="0"/>
                  <a:pt x="291805" y="9672"/>
                  <a:pt x="324952" y="29016"/>
                </a:cubicBezTo>
                <a:cubicBezTo>
                  <a:pt x="358101" y="48360"/>
                  <a:pt x="384347" y="74606"/>
                  <a:pt x="403690" y="107754"/>
                </a:cubicBezTo>
                <a:cubicBezTo>
                  <a:pt x="423034" y="140902"/>
                  <a:pt x="432707" y="177102"/>
                  <a:pt x="432707" y="216353"/>
                </a:cubicBezTo>
                <a:cubicBezTo>
                  <a:pt x="432707" y="255605"/>
                  <a:pt x="423034" y="291805"/>
                  <a:pt x="403690" y="324953"/>
                </a:cubicBezTo>
                <a:cubicBezTo>
                  <a:pt x="384347" y="358101"/>
                  <a:pt x="358101" y="384347"/>
                  <a:pt x="324952" y="403691"/>
                </a:cubicBezTo>
                <a:cubicBezTo>
                  <a:pt x="291805" y="423035"/>
                  <a:pt x="255605" y="432707"/>
                  <a:pt x="216353" y="432707"/>
                </a:cubicBezTo>
                <a:cubicBezTo>
                  <a:pt x="177102" y="432707"/>
                  <a:pt x="140902" y="423035"/>
                  <a:pt x="107754" y="403691"/>
                </a:cubicBezTo>
                <a:cubicBezTo>
                  <a:pt x="74607" y="384347"/>
                  <a:pt x="48360" y="358101"/>
                  <a:pt x="29015" y="324953"/>
                </a:cubicBezTo>
                <a:cubicBezTo>
                  <a:pt x="9672" y="291805"/>
                  <a:pt x="0" y="255605"/>
                  <a:pt x="0" y="216353"/>
                </a:cubicBezTo>
                <a:cubicBezTo>
                  <a:pt x="0" y="177102"/>
                  <a:pt x="9672" y="140902"/>
                  <a:pt x="29015" y="107754"/>
                </a:cubicBezTo>
                <a:cubicBezTo>
                  <a:pt x="48360" y="74606"/>
                  <a:pt x="74607" y="48360"/>
                  <a:pt x="107754" y="29016"/>
                </a:cubicBezTo>
                <a:cubicBezTo>
                  <a:pt x="140902" y="9672"/>
                  <a:pt x="177102" y="0"/>
                  <a:pt x="216353" y="0"/>
                </a:cubicBezTo>
                <a:close/>
                <a:moveTo>
                  <a:pt x="108176" y="180295"/>
                </a:moveTo>
                <a:cubicBezTo>
                  <a:pt x="103293" y="180295"/>
                  <a:pt x="99068" y="182079"/>
                  <a:pt x="95500" y="185647"/>
                </a:cubicBezTo>
                <a:cubicBezTo>
                  <a:pt x="91931" y="189215"/>
                  <a:pt x="90147" y="193441"/>
                  <a:pt x="90147" y="198324"/>
                </a:cubicBezTo>
                <a:lnTo>
                  <a:pt x="90147" y="234383"/>
                </a:lnTo>
                <a:cubicBezTo>
                  <a:pt x="90147" y="239266"/>
                  <a:pt x="91931" y="243492"/>
                  <a:pt x="95500" y="247060"/>
                </a:cubicBezTo>
                <a:cubicBezTo>
                  <a:pt x="99068" y="250628"/>
                  <a:pt x="103293" y="252412"/>
                  <a:pt x="108176" y="252412"/>
                </a:cubicBezTo>
                <a:lnTo>
                  <a:pt x="324530" y="252412"/>
                </a:lnTo>
                <a:cubicBezTo>
                  <a:pt x="329413" y="252412"/>
                  <a:pt x="333639" y="250628"/>
                  <a:pt x="337207" y="247060"/>
                </a:cubicBezTo>
                <a:cubicBezTo>
                  <a:pt x="340775" y="243492"/>
                  <a:pt x="342559" y="239266"/>
                  <a:pt x="342559" y="234383"/>
                </a:cubicBezTo>
                <a:lnTo>
                  <a:pt x="342559" y="198324"/>
                </a:lnTo>
                <a:cubicBezTo>
                  <a:pt x="342559" y="193441"/>
                  <a:pt x="340775" y="189215"/>
                  <a:pt x="337207" y="185647"/>
                </a:cubicBezTo>
                <a:cubicBezTo>
                  <a:pt x="333639" y="182079"/>
                  <a:pt x="329413" y="180295"/>
                  <a:pt x="324530" y="180295"/>
                </a:cubicBezTo>
                <a:lnTo>
                  <a:pt x="108176" y="1802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1" name="Freeform 430"/>
          <p:cNvSpPr/>
          <p:nvPr/>
        </p:nvSpPr>
        <p:spPr>
          <a:xfrm>
            <a:off x="1482092" y="4115037"/>
            <a:ext cx="468485" cy="396445"/>
          </a:xfrm>
          <a:custGeom>
            <a:avLst/>
            <a:gdLst>
              <a:gd name="connsiteX0" fmla="*/ 414678 w 468485"/>
              <a:gd name="connsiteY0" fmla="*/ 18311 h 396648"/>
              <a:gd name="connsiteX1" fmla="*/ 430736 w 468485"/>
              <a:gd name="connsiteY1" fmla="*/ 25072 h 396648"/>
              <a:gd name="connsiteX2" fmla="*/ 461724 w 468485"/>
              <a:gd name="connsiteY2" fmla="*/ 56060 h 396648"/>
              <a:gd name="connsiteX3" fmla="*/ 468485 w 468485"/>
              <a:gd name="connsiteY3" fmla="*/ 72118 h 396648"/>
              <a:gd name="connsiteX4" fmla="*/ 461724 w 468485"/>
              <a:gd name="connsiteY4" fmla="*/ 88175 h 396648"/>
              <a:gd name="connsiteX5" fmla="*/ 232412 w 468485"/>
              <a:gd name="connsiteY5" fmla="*/ 317487 h 396648"/>
              <a:gd name="connsiteX6" fmla="*/ 216354 w 468485"/>
              <a:gd name="connsiteY6" fmla="*/ 324249 h 396648"/>
              <a:gd name="connsiteX7" fmla="*/ 200297 w 468485"/>
              <a:gd name="connsiteY7" fmla="*/ 317487 h 396648"/>
              <a:gd name="connsiteX8" fmla="*/ 79161 w 468485"/>
              <a:gd name="connsiteY8" fmla="*/ 196352 h 396648"/>
              <a:gd name="connsiteX9" fmla="*/ 72400 w 468485"/>
              <a:gd name="connsiteY9" fmla="*/ 180295 h 396648"/>
              <a:gd name="connsiteX10" fmla="*/ 79161 w 468485"/>
              <a:gd name="connsiteY10" fmla="*/ 164237 h 396648"/>
              <a:gd name="connsiteX11" fmla="*/ 110149 w 468485"/>
              <a:gd name="connsiteY11" fmla="*/ 133249 h 396648"/>
              <a:gd name="connsiteX12" fmla="*/ 126207 w 468485"/>
              <a:gd name="connsiteY12" fmla="*/ 126488 h 396648"/>
              <a:gd name="connsiteX13" fmla="*/ 142264 w 468485"/>
              <a:gd name="connsiteY13" fmla="*/ 133249 h 396648"/>
              <a:gd name="connsiteX14" fmla="*/ 216354 w 468485"/>
              <a:gd name="connsiteY14" fmla="*/ 207339 h 396648"/>
              <a:gd name="connsiteX15" fmla="*/ 398621 w 468485"/>
              <a:gd name="connsiteY15" fmla="*/ 25072 h 396648"/>
              <a:gd name="connsiteX16" fmla="*/ 414678 w 468485"/>
              <a:gd name="connsiteY16" fmla="*/ 18311 h 396648"/>
              <a:gd name="connsiteX17" fmla="*/ 81132 w 468485"/>
              <a:gd name="connsiteY17" fmla="*/ 0 h 396648"/>
              <a:gd name="connsiteX18" fmla="*/ 315515 w 468485"/>
              <a:gd name="connsiteY18" fmla="*/ 0 h 396648"/>
              <a:gd name="connsiteX19" fmla="*/ 348476 w 468485"/>
              <a:gd name="connsiteY19" fmla="*/ 7043 h 396648"/>
              <a:gd name="connsiteX20" fmla="*/ 353546 w 468485"/>
              <a:gd name="connsiteY20" fmla="*/ 13522 h 396648"/>
              <a:gd name="connsiteX21" fmla="*/ 351011 w 468485"/>
              <a:gd name="connsiteY21" fmla="*/ 21692 h 396648"/>
              <a:gd name="connsiteX22" fmla="*/ 337207 w 468485"/>
              <a:gd name="connsiteY22" fmla="*/ 35495 h 396648"/>
              <a:gd name="connsiteX23" fmla="*/ 330728 w 468485"/>
              <a:gd name="connsiteY23" fmla="*/ 38313 h 396648"/>
              <a:gd name="connsiteX24" fmla="*/ 328192 w 468485"/>
              <a:gd name="connsiteY24" fmla="*/ 37749 h 396648"/>
              <a:gd name="connsiteX25" fmla="*/ 315515 w 468485"/>
              <a:gd name="connsiteY25" fmla="*/ 36059 h 396648"/>
              <a:gd name="connsiteX26" fmla="*/ 81132 w 468485"/>
              <a:gd name="connsiteY26" fmla="*/ 36059 h 396648"/>
              <a:gd name="connsiteX27" fmla="*/ 49299 w 468485"/>
              <a:gd name="connsiteY27" fmla="*/ 49299 h 396648"/>
              <a:gd name="connsiteX28" fmla="*/ 36058 w 468485"/>
              <a:gd name="connsiteY28" fmla="*/ 81132 h 396648"/>
              <a:gd name="connsiteX29" fmla="*/ 36058 w 468485"/>
              <a:gd name="connsiteY29" fmla="*/ 315515 h 396648"/>
              <a:gd name="connsiteX30" fmla="*/ 49299 w 468485"/>
              <a:gd name="connsiteY30" fmla="*/ 347349 h 396648"/>
              <a:gd name="connsiteX31" fmla="*/ 81132 w 468485"/>
              <a:gd name="connsiteY31" fmla="*/ 360589 h 396648"/>
              <a:gd name="connsiteX32" fmla="*/ 315515 w 468485"/>
              <a:gd name="connsiteY32" fmla="*/ 360589 h 396648"/>
              <a:gd name="connsiteX33" fmla="*/ 347348 w 468485"/>
              <a:gd name="connsiteY33" fmla="*/ 347349 h 396648"/>
              <a:gd name="connsiteX34" fmla="*/ 360589 w 468485"/>
              <a:gd name="connsiteY34" fmla="*/ 315515 h 396648"/>
              <a:gd name="connsiteX35" fmla="*/ 360589 w 468485"/>
              <a:gd name="connsiteY35" fmla="*/ 243961 h 396648"/>
              <a:gd name="connsiteX36" fmla="*/ 363124 w 468485"/>
              <a:gd name="connsiteY36" fmla="*/ 237764 h 396648"/>
              <a:gd name="connsiteX37" fmla="*/ 381154 w 468485"/>
              <a:gd name="connsiteY37" fmla="*/ 219734 h 396648"/>
              <a:gd name="connsiteX38" fmla="*/ 387633 w 468485"/>
              <a:gd name="connsiteY38" fmla="*/ 216917 h 396648"/>
              <a:gd name="connsiteX39" fmla="*/ 391014 w 468485"/>
              <a:gd name="connsiteY39" fmla="*/ 217762 h 396648"/>
              <a:gd name="connsiteX40" fmla="*/ 396648 w 468485"/>
              <a:gd name="connsiteY40" fmla="*/ 225932 h 396648"/>
              <a:gd name="connsiteX41" fmla="*/ 396648 w 468485"/>
              <a:gd name="connsiteY41" fmla="*/ 315515 h 396648"/>
              <a:gd name="connsiteX42" fmla="*/ 372843 w 468485"/>
              <a:gd name="connsiteY42" fmla="*/ 372844 h 396648"/>
              <a:gd name="connsiteX43" fmla="*/ 315515 w 468485"/>
              <a:gd name="connsiteY43" fmla="*/ 396648 h 396648"/>
              <a:gd name="connsiteX44" fmla="*/ 81132 w 468485"/>
              <a:gd name="connsiteY44" fmla="*/ 396648 h 396648"/>
              <a:gd name="connsiteX45" fmla="*/ 23804 w 468485"/>
              <a:gd name="connsiteY45" fmla="*/ 372844 h 396648"/>
              <a:gd name="connsiteX46" fmla="*/ 0 w 468485"/>
              <a:gd name="connsiteY46" fmla="*/ 315515 h 396648"/>
              <a:gd name="connsiteX47" fmla="*/ 0 w 468485"/>
              <a:gd name="connsiteY47" fmla="*/ 81132 h 396648"/>
              <a:gd name="connsiteX48" fmla="*/ 23804 w 468485"/>
              <a:gd name="connsiteY48" fmla="*/ 23804 h 396648"/>
              <a:gd name="connsiteX49" fmla="*/ 81132 w 468485"/>
              <a:gd name="connsiteY49"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68485" h="396648">
                <a:moveTo>
                  <a:pt x="414678" y="18311"/>
                </a:moveTo>
                <a:cubicBezTo>
                  <a:pt x="420876" y="18311"/>
                  <a:pt x="426229" y="20565"/>
                  <a:pt x="430736" y="25072"/>
                </a:cubicBezTo>
                <a:lnTo>
                  <a:pt x="461724" y="56060"/>
                </a:lnTo>
                <a:cubicBezTo>
                  <a:pt x="466231" y="60568"/>
                  <a:pt x="468485" y="65920"/>
                  <a:pt x="468485" y="72118"/>
                </a:cubicBezTo>
                <a:cubicBezTo>
                  <a:pt x="468485" y="78315"/>
                  <a:pt x="466231" y="83668"/>
                  <a:pt x="461724" y="88175"/>
                </a:cubicBezTo>
                <a:lnTo>
                  <a:pt x="232412" y="317487"/>
                </a:lnTo>
                <a:cubicBezTo>
                  <a:pt x="227904" y="321995"/>
                  <a:pt x="222552" y="324249"/>
                  <a:pt x="216354" y="324249"/>
                </a:cubicBezTo>
                <a:cubicBezTo>
                  <a:pt x="210156" y="324249"/>
                  <a:pt x="204804" y="321995"/>
                  <a:pt x="200297" y="317487"/>
                </a:cubicBezTo>
                <a:lnTo>
                  <a:pt x="79161" y="196352"/>
                </a:lnTo>
                <a:cubicBezTo>
                  <a:pt x="74654" y="191845"/>
                  <a:pt x="72400" y="186492"/>
                  <a:pt x="72400" y="180295"/>
                </a:cubicBezTo>
                <a:cubicBezTo>
                  <a:pt x="72400" y="174097"/>
                  <a:pt x="74654" y="168744"/>
                  <a:pt x="79161" y="164237"/>
                </a:cubicBezTo>
                <a:lnTo>
                  <a:pt x="110149" y="133249"/>
                </a:lnTo>
                <a:cubicBezTo>
                  <a:pt x="114657" y="128742"/>
                  <a:pt x="120009" y="126488"/>
                  <a:pt x="126207" y="126488"/>
                </a:cubicBezTo>
                <a:cubicBezTo>
                  <a:pt x="132405" y="126488"/>
                  <a:pt x="137757" y="128742"/>
                  <a:pt x="142264" y="133249"/>
                </a:cubicBezTo>
                <a:lnTo>
                  <a:pt x="216354" y="207339"/>
                </a:lnTo>
                <a:lnTo>
                  <a:pt x="398621" y="25072"/>
                </a:lnTo>
                <a:cubicBezTo>
                  <a:pt x="403128" y="20565"/>
                  <a:pt x="408481" y="18311"/>
                  <a:pt x="414678" y="18311"/>
                </a:cubicBezTo>
                <a:close/>
                <a:moveTo>
                  <a:pt x="81132" y="0"/>
                </a:moveTo>
                <a:lnTo>
                  <a:pt x="315515" y="0"/>
                </a:lnTo>
                <a:cubicBezTo>
                  <a:pt x="327347" y="0"/>
                  <a:pt x="338334" y="2348"/>
                  <a:pt x="348476" y="7043"/>
                </a:cubicBezTo>
                <a:cubicBezTo>
                  <a:pt x="351293" y="8357"/>
                  <a:pt x="352983" y="10517"/>
                  <a:pt x="353546" y="13522"/>
                </a:cubicBezTo>
                <a:cubicBezTo>
                  <a:pt x="354110" y="16715"/>
                  <a:pt x="353264" y="19438"/>
                  <a:pt x="351011" y="21692"/>
                </a:cubicBezTo>
                <a:lnTo>
                  <a:pt x="337207" y="35495"/>
                </a:lnTo>
                <a:cubicBezTo>
                  <a:pt x="335329" y="37373"/>
                  <a:pt x="333169" y="38313"/>
                  <a:pt x="330728" y="38313"/>
                </a:cubicBezTo>
                <a:cubicBezTo>
                  <a:pt x="330164" y="38313"/>
                  <a:pt x="329319" y="38125"/>
                  <a:pt x="328192" y="37749"/>
                </a:cubicBezTo>
                <a:cubicBezTo>
                  <a:pt x="323873" y="36622"/>
                  <a:pt x="319647" y="36059"/>
                  <a:pt x="315515" y="36059"/>
                </a:cubicBezTo>
                <a:lnTo>
                  <a:pt x="81132" y="36059"/>
                </a:lnTo>
                <a:cubicBezTo>
                  <a:pt x="68737" y="36059"/>
                  <a:pt x="58126" y="40472"/>
                  <a:pt x="49299" y="49299"/>
                </a:cubicBezTo>
                <a:cubicBezTo>
                  <a:pt x="40472" y="58126"/>
                  <a:pt x="36058" y="68737"/>
                  <a:pt x="36058" y="81132"/>
                </a:cubicBezTo>
                <a:lnTo>
                  <a:pt x="36058" y="315515"/>
                </a:lnTo>
                <a:cubicBezTo>
                  <a:pt x="36058" y="327911"/>
                  <a:pt x="40472" y="338522"/>
                  <a:pt x="49299" y="347349"/>
                </a:cubicBezTo>
                <a:cubicBezTo>
                  <a:pt x="58126" y="356176"/>
                  <a:pt x="68737" y="360589"/>
                  <a:pt x="81132" y="360589"/>
                </a:cubicBezTo>
                <a:lnTo>
                  <a:pt x="315515" y="360589"/>
                </a:lnTo>
                <a:cubicBezTo>
                  <a:pt x="327911" y="360589"/>
                  <a:pt x="338522" y="356176"/>
                  <a:pt x="347348" y="347349"/>
                </a:cubicBezTo>
                <a:cubicBezTo>
                  <a:pt x="356175" y="338522"/>
                  <a:pt x="360589" y="327911"/>
                  <a:pt x="360589" y="315515"/>
                </a:cubicBezTo>
                <a:lnTo>
                  <a:pt x="360589" y="243961"/>
                </a:lnTo>
                <a:cubicBezTo>
                  <a:pt x="360589" y="241520"/>
                  <a:pt x="361434" y="239454"/>
                  <a:pt x="363124" y="237764"/>
                </a:cubicBezTo>
                <a:lnTo>
                  <a:pt x="381154" y="219734"/>
                </a:lnTo>
                <a:cubicBezTo>
                  <a:pt x="383032" y="217856"/>
                  <a:pt x="385192" y="216917"/>
                  <a:pt x="387633" y="216917"/>
                </a:cubicBezTo>
                <a:cubicBezTo>
                  <a:pt x="388760" y="216917"/>
                  <a:pt x="389887" y="217198"/>
                  <a:pt x="391014" y="217762"/>
                </a:cubicBezTo>
                <a:cubicBezTo>
                  <a:pt x="394770" y="219264"/>
                  <a:pt x="396648" y="221988"/>
                  <a:pt x="396648" y="225932"/>
                </a:cubicBezTo>
                <a:lnTo>
                  <a:pt x="396648" y="315515"/>
                </a:lnTo>
                <a:cubicBezTo>
                  <a:pt x="396648" y="337865"/>
                  <a:pt x="388713" y="356974"/>
                  <a:pt x="372843" y="372844"/>
                </a:cubicBezTo>
                <a:cubicBezTo>
                  <a:pt x="356974" y="388713"/>
                  <a:pt x="337864" y="396648"/>
                  <a:pt x="315515" y="396648"/>
                </a:cubicBezTo>
                <a:lnTo>
                  <a:pt x="81132" y="396648"/>
                </a:lnTo>
                <a:cubicBezTo>
                  <a:pt x="58783" y="396648"/>
                  <a:pt x="39674" y="388713"/>
                  <a:pt x="23804" y="372844"/>
                </a:cubicBezTo>
                <a:cubicBezTo>
                  <a:pt x="7935" y="356974"/>
                  <a:pt x="0" y="337865"/>
                  <a:pt x="0" y="315515"/>
                </a:cubicBezTo>
                <a:lnTo>
                  <a:pt x="0" y="81132"/>
                </a:lnTo>
                <a:cubicBezTo>
                  <a:pt x="0" y="58783"/>
                  <a:pt x="7935"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32" name="Freeform 431"/>
          <p:cNvSpPr/>
          <p:nvPr/>
        </p:nvSpPr>
        <p:spPr>
          <a:xfrm>
            <a:off x="8330441" y="4149391"/>
            <a:ext cx="433519" cy="362094"/>
          </a:xfrm>
          <a:custGeom>
            <a:avLst/>
            <a:gdLst>
              <a:gd name="connsiteX0" fmla="*/ 18434 w 433518"/>
              <a:gd name="connsiteY0" fmla="*/ 254102 h 362279"/>
              <a:gd name="connsiteX1" fmla="*/ 415082 w 433518"/>
              <a:gd name="connsiteY1" fmla="*/ 254102 h 362279"/>
              <a:gd name="connsiteX2" fmla="*/ 427759 w 433518"/>
              <a:gd name="connsiteY2" fmla="*/ 259455 h 362279"/>
              <a:gd name="connsiteX3" fmla="*/ 433112 w 433518"/>
              <a:gd name="connsiteY3" fmla="*/ 272132 h 362279"/>
              <a:gd name="connsiteX4" fmla="*/ 433112 w 433518"/>
              <a:gd name="connsiteY4" fmla="*/ 344250 h 362279"/>
              <a:gd name="connsiteX5" fmla="*/ 427759 w 433518"/>
              <a:gd name="connsiteY5" fmla="*/ 356927 h 362279"/>
              <a:gd name="connsiteX6" fmla="*/ 415082 w 433518"/>
              <a:gd name="connsiteY6" fmla="*/ 362279 h 362279"/>
              <a:gd name="connsiteX7" fmla="*/ 18434 w 433518"/>
              <a:gd name="connsiteY7" fmla="*/ 362279 h 362279"/>
              <a:gd name="connsiteX8" fmla="*/ 5757 w 433518"/>
              <a:gd name="connsiteY8" fmla="*/ 356927 h 362279"/>
              <a:gd name="connsiteX9" fmla="*/ 404 w 433518"/>
              <a:gd name="connsiteY9" fmla="*/ 344250 h 362279"/>
              <a:gd name="connsiteX10" fmla="*/ 404 w 433518"/>
              <a:gd name="connsiteY10" fmla="*/ 272132 h 362279"/>
              <a:gd name="connsiteX11" fmla="*/ 5757 w 433518"/>
              <a:gd name="connsiteY11" fmla="*/ 259455 h 362279"/>
              <a:gd name="connsiteX12" fmla="*/ 18434 w 433518"/>
              <a:gd name="connsiteY12" fmla="*/ 254102 h 362279"/>
              <a:gd name="connsiteX13" fmla="*/ 216759 w 433518"/>
              <a:gd name="connsiteY13" fmla="*/ 0 h 362279"/>
              <a:gd name="connsiteX14" fmla="*/ 229436 w 433518"/>
              <a:gd name="connsiteY14" fmla="*/ 5352 h 362279"/>
              <a:gd name="connsiteX15" fmla="*/ 429451 w 433518"/>
              <a:gd name="connsiteY15" fmla="*/ 205366 h 362279"/>
              <a:gd name="connsiteX16" fmla="*/ 433113 w 433518"/>
              <a:gd name="connsiteY16" fmla="*/ 214381 h 362279"/>
              <a:gd name="connsiteX17" fmla="*/ 424098 w 433518"/>
              <a:gd name="connsiteY17" fmla="*/ 218043 h 362279"/>
              <a:gd name="connsiteX18" fmla="*/ 9421 w 433518"/>
              <a:gd name="connsiteY18" fmla="*/ 218043 h 362279"/>
              <a:gd name="connsiteX19" fmla="*/ 405 w 433518"/>
              <a:gd name="connsiteY19" fmla="*/ 214381 h 362279"/>
              <a:gd name="connsiteX20" fmla="*/ 4068 w 433518"/>
              <a:gd name="connsiteY20" fmla="*/ 205366 h 362279"/>
              <a:gd name="connsiteX21" fmla="*/ 204082 w 433518"/>
              <a:gd name="connsiteY21" fmla="*/ 5352 h 362279"/>
              <a:gd name="connsiteX22" fmla="*/ 216759 w 433518"/>
              <a:gd name="connsiteY22" fmla="*/ 0 h 362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3518" h="362279">
                <a:moveTo>
                  <a:pt x="18434" y="254102"/>
                </a:moveTo>
                <a:lnTo>
                  <a:pt x="415082" y="254102"/>
                </a:lnTo>
                <a:cubicBezTo>
                  <a:pt x="419965" y="254102"/>
                  <a:pt x="424191" y="255886"/>
                  <a:pt x="427759" y="259455"/>
                </a:cubicBezTo>
                <a:cubicBezTo>
                  <a:pt x="431328" y="263023"/>
                  <a:pt x="433112" y="267249"/>
                  <a:pt x="433112" y="272132"/>
                </a:cubicBezTo>
                <a:lnTo>
                  <a:pt x="433112" y="344250"/>
                </a:lnTo>
                <a:cubicBezTo>
                  <a:pt x="433112" y="349133"/>
                  <a:pt x="431328" y="353358"/>
                  <a:pt x="427759" y="356927"/>
                </a:cubicBezTo>
                <a:cubicBezTo>
                  <a:pt x="424191" y="360495"/>
                  <a:pt x="419965" y="362279"/>
                  <a:pt x="415082" y="362279"/>
                </a:cubicBezTo>
                <a:lnTo>
                  <a:pt x="18434" y="362279"/>
                </a:lnTo>
                <a:cubicBezTo>
                  <a:pt x="13551" y="362279"/>
                  <a:pt x="9326" y="360495"/>
                  <a:pt x="5757" y="356927"/>
                </a:cubicBezTo>
                <a:cubicBezTo>
                  <a:pt x="2189" y="353358"/>
                  <a:pt x="404" y="349133"/>
                  <a:pt x="404" y="344250"/>
                </a:cubicBezTo>
                <a:lnTo>
                  <a:pt x="404" y="272132"/>
                </a:lnTo>
                <a:cubicBezTo>
                  <a:pt x="404" y="267249"/>
                  <a:pt x="2189" y="263023"/>
                  <a:pt x="5757" y="259455"/>
                </a:cubicBezTo>
                <a:cubicBezTo>
                  <a:pt x="9326" y="255886"/>
                  <a:pt x="13551" y="254102"/>
                  <a:pt x="18434" y="254102"/>
                </a:cubicBezTo>
                <a:close/>
                <a:moveTo>
                  <a:pt x="216759" y="0"/>
                </a:moveTo>
                <a:cubicBezTo>
                  <a:pt x="221642" y="0"/>
                  <a:pt x="225867" y="1784"/>
                  <a:pt x="229436" y="5352"/>
                </a:cubicBezTo>
                <a:lnTo>
                  <a:pt x="429451" y="205366"/>
                </a:lnTo>
                <a:cubicBezTo>
                  <a:pt x="433019" y="208935"/>
                  <a:pt x="434239" y="211940"/>
                  <a:pt x="433113" y="214381"/>
                </a:cubicBezTo>
                <a:cubicBezTo>
                  <a:pt x="431986" y="216823"/>
                  <a:pt x="428981" y="218043"/>
                  <a:pt x="424098" y="218043"/>
                </a:cubicBezTo>
                <a:lnTo>
                  <a:pt x="9421" y="218043"/>
                </a:lnTo>
                <a:cubicBezTo>
                  <a:pt x="4538" y="218043"/>
                  <a:pt x="1533" y="216823"/>
                  <a:pt x="405" y="214381"/>
                </a:cubicBezTo>
                <a:cubicBezTo>
                  <a:pt x="-721" y="211940"/>
                  <a:pt x="500" y="208935"/>
                  <a:pt x="4068" y="205366"/>
                </a:cubicBezTo>
                <a:lnTo>
                  <a:pt x="204082" y="5352"/>
                </a:lnTo>
                <a:cubicBezTo>
                  <a:pt x="207651" y="1784"/>
                  <a:pt x="211877" y="0"/>
                  <a:pt x="2167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33" name="Freeform 432"/>
          <p:cNvSpPr/>
          <p:nvPr/>
        </p:nvSpPr>
        <p:spPr>
          <a:xfrm>
            <a:off x="8359144" y="4706307"/>
            <a:ext cx="504825" cy="450507"/>
          </a:xfrm>
          <a:custGeom>
            <a:avLst/>
            <a:gdLst/>
            <a:ahLst/>
            <a:cxnLst/>
            <a:rect l="l" t="t" r="r" b="b"/>
            <a:pathLst>
              <a:path w="504825" h="450737">
                <a:moveTo>
                  <a:pt x="342559" y="0"/>
                </a:moveTo>
                <a:cubicBezTo>
                  <a:pt x="347442" y="0"/>
                  <a:pt x="351668" y="1785"/>
                  <a:pt x="355236" y="5353"/>
                </a:cubicBezTo>
                <a:lnTo>
                  <a:pt x="499472" y="149589"/>
                </a:lnTo>
                <a:cubicBezTo>
                  <a:pt x="503040" y="153157"/>
                  <a:pt x="504825" y="157383"/>
                  <a:pt x="504825" y="162266"/>
                </a:cubicBezTo>
                <a:cubicBezTo>
                  <a:pt x="504825" y="167149"/>
                  <a:pt x="503040" y="171374"/>
                  <a:pt x="499472" y="174943"/>
                </a:cubicBezTo>
                <a:lnTo>
                  <a:pt x="355236" y="319178"/>
                </a:lnTo>
                <a:cubicBezTo>
                  <a:pt x="351668" y="322747"/>
                  <a:pt x="347442" y="324531"/>
                  <a:pt x="342559" y="324531"/>
                </a:cubicBezTo>
                <a:cubicBezTo>
                  <a:pt x="337677" y="324531"/>
                  <a:pt x="333451" y="322747"/>
                  <a:pt x="329882" y="319178"/>
                </a:cubicBezTo>
                <a:cubicBezTo>
                  <a:pt x="326314" y="315610"/>
                  <a:pt x="324530" y="311384"/>
                  <a:pt x="324530" y="306501"/>
                </a:cubicBezTo>
                <a:lnTo>
                  <a:pt x="324530" y="234383"/>
                </a:lnTo>
                <a:lnTo>
                  <a:pt x="261427" y="234383"/>
                </a:lnTo>
                <a:cubicBezTo>
                  <a:pt x="243022" y="234383"/>
                  <a:pt x="226542" y="234947"/>
                  <a:pt x="211987" y="236074"/>
                </a:cubicBezTo>
                <a:cubicBezTo>
                  <a:pt x="197432" y="237200"/>
                  <a:pt x="182970" y="239220"/>
                  <a:pt x="168604" y="242130"/>
                </a:cubicBezTo>
                <a:cubicBezTo>
                  <a:pt x="154236" y="245042"/>
                  <a:pt x="141747" y="249032"/>
                  <a:pt x="131136" y="254103"/>
                </a:cubicBezTo>
                <a:cubicBezTo>
                  <a:pt x="120525" y="259174"/>
                  <a:pt x="110618" y="265700"/>
                  <a:pt x="101415" y="273682"/>
                </a:cubicBezTo>
                <a:cubicBezTo>
                  <a:pt x="92212" y="281664"/>
                  <a:pt x="84701" y="291148"/>
                  <a:pt x="78878" y="302135"/>
                </a:cubicBezTo>
                <a:cubicBezTo>
                  <a:pt x="73056" y="313121"/>
                  <a:pt x="68502" y="326127"/>
                  <a:pt x="65216" y="341152"/>
                </a:cubicBezTo>
                <a:cubicBezTo>
                  <a:pt x="61929" y="356176"/>
                  <a:pt x="60286" y="373173"/>
                  <a:pt x="60286" y="392141"/>
                </a:cubicBezTo>
                <a:cubicBezTo>
                  <a:pt x="60286" y="402471"/>
                  <a:pt x="60756" y="414021"/>
                  <a:pt x="61694" y="426792"/>
                </a:cubicBezTo>
                <a:cubicBezTo>
                  <a:pt x="61694" y="427918"/>
                  <a:pt x="61929" y="430125"/>
                  <a:pt x="62398" y="433412"/>
                </a:cubicBezTo>
                <a:cubicBezTo>
                  <a:pt x="62868" y="436698"/>
                  <a:pt x="63103" y="439187"/>
                  <a:pt x="63103" y="440877"/>
                </a:cubicBezTo>
                <a:cubicBezTo>
                  <a:pt x="63103" y="443694"/>
                  <a:pt x="62304" y="446042"/>
                  <a:pt x="60708" y="447920"/>
                </a:cubicBezTo>
                <a:cubicBezTo>
                  <a:pt x="59112" y="449798"/>
                  <a:pt x="56905" y="450737"/>
                  <a:pt x="54088" y="450737"/>
                </a:cubicBezTo>
                <a:cubicBezTo>
                  <a:pt x="51084" y="450737"/>
                  <a:pt x="48454" y="449141"/>
                  <a:pt x="46200" y="445948"/>
                </a:cubicBezTo>
                <a:cubicBezTo>
                  <a:pt x="44886" y="444258"/>
                  <a:pt x="43664" y="442192"/>
                  <a:pt x="42538" y="439750"/>
                </a:cubicBezTo>
                <a:cubicBezTo>
                  <a:pt x="41411" y="437309"/>
                  <a:pt x="40143" y="434492"/>
                  <a:pt x="38734" y="431299"/>
                </a:cubicBezTo>
                <a:cubicBezTo>
                  <a:pt x="37326" y="428106"/>
                  <a:pt x="36340" y="425853"/>
                  <a:pt x="35776" y="424538"/>
                </a:cubicBezTo>
                <a:cubicBezTo>
                  <a:pt x="11925" y="371013"/>
                  <a:pt x="0" y="328663"/>
                  <a:pt x="0" y="297487"/>
                </a:cubicBezTo>
                <a:cubicBezTo>
                  <a:pt x="0" y="260113"/>
                  <a:pt x="4977" y="228843"/>
                  <a:pt x="14931" y="203677"/>
                </a:cubicBezTo>
                <a:cubicBezTo>
                  <a:pt x="45355" y="127991"/>
                  <a:pt x="127521" y="90148"/>
                  <a:pt x="261427" y="90148"/>
                </a:cubicBezTo>
                <a:lnTo>
                  <a:pt x="324530" y="90148"/>
                </a:lnTo>
                <a:lnTo>
                  <a:pt x="324530" y="18030"/>
                </a:lnTo>
                <a:cubicBezTo>
                  <a:pt x="324530" y="13147"/>
                  <a:pt x="326314" y="8921"/>
                  <a:pt x="329882" y="5353"/>
                </a:cubicBezTo>
                <a:cubicBezTo>
                  <a:pt x="333451" y="1785"/>
                  <a:pt x="337677" y="0"/>
                  <a:pt x="3425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4" name="Freeform 433"/>
          <p:cNvSpPr/>
          <p:nvPr/>
        </p:nvSpPr>
        <p:spPr>
          <a:xfrm>
            <a:off x="5158744" y="4722917"/>
            <a:ext cx="432707" cy="433894"/>
          </a:xfrm>
          <a:custGeom>
            <a:avLst/>
            <a:gdLst/>
            <a:ahLst/>
            <a:cxnLst/>
            <a:rect l="l" t="t" r="r" b="b"/>
            <a:pathLst>
              <a:path w="432707" h="434116">
                <a:moveTo>
                  <a:pt x="216354" y="0"/>
                </a:moveTo>
                <a:cubicBezTo>
                  <a:pt x="245652" y="0"/>
                  <a:pt x="273682" y="5729"/>
                  <a:pt x="300444" y="17185"/>
                </a:cubicBezTo>
                <a:cubicBezTo>
                  <a:pt x="327207" y="28641"/>
                  <a:pt x="350214" y="44041"/>
                  <a:pt x="369463" y="63385"/>
                </a:cubicBezTo>
                <a:cubicBezTo>
                  <a:pt x="388714" y="82729"/>
                  <a:pt x="404067" y="105783"/>
                  <a:pt x="415523" y="132545"/>
                </a:cubicBezTo>
                <a:cubicBezTo>
                  <a:pt x="426980" y="159308"/>
                  <a:pt x="432707" y="187432"/>
                  <a:pt x="432707" y="216917"/>
                </a:cubicBezTo>
                <a:cubicBezTo>
                  <a:pt x="432707" y="246403"/>
                  <a:pt x="426980" y="274574"/>
                  <a:pt x="415523" y="301430"/>
                </a:cubicBezTo>
                <a:cubicBezTo>
                  <a:pt x="404067" y="328287"/>
                  <a:pt x="388714" y="351387"/>
                  <a:pt x="369463" y="370731"/>
                </a:cubicBezTo>
                <a:cubicBezTo>
                  <a:pt x="350214" y="390075"/>
                  <a:pt x="327207" y="405475"/>
                  <a:pt x="300444" y="416932"/>
                </a:cubicBezTo>
                <a:cubicBezTo>
                  <a:pt x="273682" y="428388"/>
                  <a:pt x="245652" y="434116"/>
                  <a:pt x="216354" y="434116"/>
                </a:cubicBezTo>
                <a:cubicBezTo>
                  <a:pt x="187056" y="434116"/>
                  <a:pt x="159026" y="428388"/>
                  <a:pt x="132263" y="416932"/>
                </a:cubicBezTo>
                <a:cubicBezTo>
                  <a:pt x="105501" y="405475"/>
                  <a:pt x="82494" y="390075"/>
                  <a:pt x="63244" y="370731"/>
                </a:cubicBezTo>
                <a:cubicBezTo>
                  <a:pt x="43994" y="351387"/>
                  <a:pt x="28641" y="328287"/>
                  <a:pt x="17185" y="301430"/>
                </a:cubicBezTo>
                <a:cubicBezTo>
                  <a:pt x="5729" y="274574"/>
                  <a:pt x="0" y="246403"/>
                  <a:pt x="0" y="216917"/>
                </a:cubicBezTo>
                <a:cubicBezTo>
                  <a:pt x="0" y="187432"/>
                  <a:pt x="5729" y="159308"/>
                  <a:pt x="17185" y="132545"/>
                </a:cubicBezTo>
                <a:cubicBezTo>
                  <a:pt x="28641" y="105783"/>
                  <a:pt x="43994" y="82729"/>
                  <a:pt x="63244" y="63385"/>
                </a:cubicBezTo>
                <a:cubicBezTo>
                  <a:pt x="82494" y="44041"/>
                  <a:pt x="105501" y="28641"/>
                  <a:pt x="132263" y="17185"/>
                </a:cubicBezTo>
                <a:cubicBezTo>
                  <a:pt x="159026" y="5729"/>
                  <a:pt x="187056" y="0"/>
                  <a:pt x="216354" y="0"/>
                </a:cubicBezTo>
                <a:close/>
                <a:moveTo>
                  <a:pt x="216354" y="63104"/>
                </a:moveTo>
                <a:cubicBezTo>
                  <a:pt x="188559" y="63104"/>
                  <a:pt x="162923" y="69958"/>
                  <a:pt x="139447" y="83668"/>
                </a:cubicBezTo>
                <a:cubicBezTo>
                  <a:pt x="115971" y="97378"/>
                  <a:pt x="97378" y="116065"/>
                  <a:pt x="83669" y="139729"/>
                </a:cubicBezTo>
                <a:cubicBezTo>
                  <a:pt x="69959" y="163392"/>
                  <a:pt x="63104" y="189122"/>
                  <a:pt x="63104" y="216917"/>
                </a:cubicBezTo>
                <a:cubicBezTo>
                  <a:pt x="63104" y="247342"/>
                  <a:pt x="71461" y="275419"/>
                  <a:pt x="88176" y="301149"/>
                </a:cubicBezTo>
                <a:lnTo>
                  <a:pt x="300867" y="88739"/>
                </a:lnTo>
                <a:cubicBezTo>
                  <a:pt x="275513" y="71649"/>
                  <a:pt x="247342" y="63104"/>
                  <a:pt x="216354" y="63104"/>
                </a:cubicBezTo>
                <a:close/>
                <a:moveTo>
                  <a:pt x="345096" y="133813"/>
                </a:moveTo>
                <a:lnTo>
                  <a:pt x="132686" y="345941"/>
                </a:lnTo>
                <a:cubicBezTo>
                  <a:pt x="158415" y="362655"/>
                  <a:pt x="186305" y="371013"/>
                  <a:pt x="216354" y="371013"/>
                </a:cubicBezTo>
                <a:cubicBezTo>
                  <a:pt x="237201" y="371013"/>
                  <a:pt x="257061" y="366928"/>
                  <a:pt x="275936" y="358759"/>
                </a:cubicBezTo>
                <a:cubicBezTo>
                  <a:pt x="294810" y="350589"/>
                  <a:pt x="311103" y="339649"/>
                  <a:pt x="324812" y="325939"/>
                </a:cubicBezTo>
                <a:cubicBezTo>
                  <a:pt x="338522" y="312229"/>
                  <a:pt x="349415" y="295843"/>
                  <a:pt x="357491" y="276781"/>
                </a:cubicBezTo>
                <a:cubicBezTo>
                  <a:pt x="365567" y="257718"/>
                  <a:pt x="369604" y="237764"/>
                  <a:pt x="369604" y="216917"/>
                </a:cubicBezTo>
                <a:cubicBezTo>
                  <a:pt x="369604" y="186680"/>
                  <a:pt x="361435" y="158979"/>
                  <a:pt x="345096" y="13381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5" name="Freeform 434"/>
          <p:cNvSpPr/>
          <p:nvPr/>
        </p:nvSpPr>
        <p:spPr>
          <a:xfrm>
            <a:off x="824865" y="4724325"/>
            <a:ext cx="432708" cy="432486"/>
          </a:xfrm>
          <a:custGeom>
            <a:avLst/>
            <a:gdLst/>
            <a:ahLst/>
            <a:cxnLst/>
            <a:rect l="l" t="t" r="r" b="b"/>
            <a:pathLst>
              <a:path w="432708" h="432707">
                <a:moveTo>
                  <a:pt x="216354" y="0"/>
                </a:moveTo>
                <a:cubicBezTo>
                  <a:pt x="255606" y="0"/>
                  <a:pt x="291805" y="9672"/>
                  <a:pt x="324953" y="29016"/>
                </a:cubicBezTo>
                <a:cubicBezTo>
                  <a:pt x="358101" y="48360"/>
                  <a:pt x="384347" y="74606"/>
                  <a:pt x="403691" y="107754"/>
                </a:cubicBezTo>
                <a:cubicBezTo>
                  <a:pt x="423036" y="140902"/>
                  <a:pt x="432708" y="177102"/>
                  <a:pt x="432708" y="216353"/>
                </a:cubicBezTo>
                <a:cubicBezTo>
                  <a:pt x="432708" y="255605"/>
                  <a:pt x="423036" y="291805"/>
                  <a:pt x="403691" y="324953"/>
                </a:cubicBezTo>
                <a:cubicBezTo>
                  <a:pt x="384347" y="358101"/>
                  <a:pt x="358101" y="384347"/>
                  <a:pt x="324953" y="403691"/>
                </a:cubicBezTo>
                <a:cubicBezTo>
                  <a:pt x="291805" y="423035"/>
                  <a:pt x="255606" y="432707"/>
                  <a:pt x="216354" y="432707"/>
                </a:cubicBezTo>
                <a:cubicBezTo>
                  <a:pt x="177102" y="432707"/>
                  <a:pt x="140903" y="423035"/>
                  <a:pt x="107755" y="403691"/>
                </a:cubicBezTo>
                <a:cubicBezTo>
                  <a:pt x="74607" y="384347"/>
                  <a:pt x="48361" y="358101"/>
                  <a:pt x="29017" y="324953"/>
                </a:cubicBezTo>
                <a:cubicBezTo>
                  <a:pt x="9673" y="291805"/>
                  <a:pt x="0" y="255605"/>
                  <a:pt x="0" y="216353"/>
                </a:cubicBezTo>
                <a:cubicBezTo>
                  <a:pt x="0" y="177102"/>
                  <a:pt x="9673" y="140902"/>
                  <a:pt x="29017" y="107754"/>
                </a:cubicBezTo>
                <a:cubicBezTo>
                  <a:pt x="48361" y="74606"/>
                  <a:pt x="74607" y="48360"/>
                  <a:pt x="107755" y="29016"/>
                </a:cubicBezTo>
                <a:cubicBezTo>
                  <a:pt x="140903" y="9672"/>
                  <a:pt x="177102" y="0"/>
                  <a:pt x="216354" y="0"/>
                </a:cubicBezTo>
                <a:close/>
                <a:moveTo>
                  <a:pt x="152687" y="109022"/>
                </a:moveTo>
                <a:cubicBezTo>
                  <a:pt x="147617" y="109022"/>
                  <a:pt x="143297" y="110806"/>
                  <a:pt x="139729" y="114374"/>
                </a:cubicBezTo>
                <a:lnTo>
                  <a:pt x="114375" y="139728"/>
                </a:lnTo>
                <a:cubicBezTo>
                  <a:pt x="110807" y="143297"/>
                  <a:pt x="109022" y="147616"/>
                  <a:pt x="109022" y="152687"/>
                </a:cubicBezTo>
                <a:cubicBezTo>
                  <a:pt x="109022" y="157570"/>
                  <a:pt x="110807" y="161795"/>
                  <a:pt x="114375" y="165364"/>
                </a:cubicBezTo>
                <a:lnTo>
                  <a:pt x="165364" y="216353"/>
                </a:lnTo>
                <a:lnTo>
                  <a:pt x="114375" y="267343"/>
                </a:lnTo>
                <a:cubicBezTo>
                  <a:pt x="110807" y="270911"/>
                  <a:pt x="109022" y="275137"/>
                  <a:pt x="109022" y="280020"/>
                </a:cubicBezTo>
                <a:cubicBezTo>
                  <a:pt x="109022" y="285091"/>
                  <a:pt x="110807" y="289410"/>
                  <a:pt x="114375" y="292979"/>
                </a:cubicBezTo>
                <a:lnTo>
                  <a:pt x="139729" y="318333"/>
                </a:lnTo>
                <a:cubicBezTo>
                  <a:pt x="143297" y="321901"/>
                  <a:pt x="147617" y="323685"/>
                  <a:pt x="152687" y="323685"/>
                </a:cubicBezTo>
                <a:cubicBezTo>
                  <a:pt x="157571" y="323685"/>
                  <a:pt x="161796" y="321901"/>
                  <a:pt x="165364" y="318333"/>
                </a:cubicBezTo>
                <a:lnTo>
                  <a:pt x="216354" y="267343"/>
                </a:lnTo>
                <a:lnTo>
                  <a:pt x="267344" y="318333"/>
                </a:lnTo>
                <a:cubicBezTo>
                  <a:pt x="270912" y="321901"/>
                  <a:pt x="275138" y="323685"/>
                  <a:pt x="280021" y="323685"/>
                </a:cubicBezTo>
                <a:cubicBezTo>
                  <a:pt x="285091" y="323685"/>
                  <a:pt x="289411" y="321901"/>
                  <a:pt x="292979" y="318333"/>
                </a:cubicBezTo>
                <a:lnTo>
                  <a:pt x="318333" y="292979"/>
                </a:lnTo>
                <a:cubicBezTo>
                  <a:pt x="321902" y="289410"/>
                  <a:pt x="323686" y="285091"/>
                  <a:pt x="323686" y="280020"/>
                </a:cubicBezTo>
                <a:cubicBezTo>
                  <a:pt x="323686" y="275137"/>
                  <a:pt x="321902" y="270911"/>
                  <a:pt x="318333" y="267343"/>
                </a:cubicBezTo>
                <a:lnTo>
                  <a:pt x="267344" y="216353"/>
                </a:lnTo>
                <a:lnTo>
                  <a:pt x="318333" y="165364"/>
                </a:lnTo>
                <a:cubicBezTo>
                  <a:pt x="321902" y="161795"/>
                  <a:pt x="323686" y="157570"/>
                  <a:pt x="323686" y="152687"/>
                </a:cubicBezTo>
                <a:cubicBezTo>
                  <a:pt x="323686" y="147616"/>
                  <a:pt x="321902" y="143297"/>
                  <a:pt x="318333" y="139728"/>
                </a:cubicBezTo>
                <a:lnTo>
                  <a:pt x="292979" y="114374"/>
                </a:lnTo>
                <a:cubicBezTo>
                  <a:pt x="289411" y="110806"/>
                  <a:pt x="285091" y="109022"/>
                  <a:pt x="280021" y="109022"/>
                </a:cubicBezTo>
                <a:cubicBezTo>
                  <a:pt x="275138" y="109022"/>
                  <a:pt x="270912" y="110806"/>
                  <a:pt x="267344" y="114374"/>
                </a:cubicBezTo>
                <a:lnTo>
                  <a:pt x="216354" y="165364"/>
                </a:lnTo>
                <a:lnTo>
                  <a:pt x="165364" y="114374"/>
                </a:lnTo>
                <a:cubicBezTo>
                  <a:pt x="161796" y="110806"/>
                  <a:pt x="157571" y="109022"/>
                  <a:pt x="152687" y="10902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6" name="Freeform 435"/>
          <p:cNvSpPr/>
          <p:nvPr/>
        </p:nvSpPr>
        <p:spPr>
          <a:xfrm>
            <a:off x="1443990" y="4724325"/>
            <a:ext cx="432708" cy="432486"/>
          </a:xfrm>
          <a:custGeom>
            <a:avLst/>
            <a:gdLst/>
            <a:ahLst/>
            <a:cxnLst/>
            <a:rect l="l" t="t" r="r" b="b"/>
            <a:pathLst>
              <a:path w="432708" h="432707">
                <a:moveTo>
                  <a:pt x="216354" y="0"/>
                </a:moveTo>
                <a:cubicBezTo>
                  <a:pt x="255606" y="0"/>
                  <a:pt x="291806"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6" y="423035"/>
                  <a:pt x="255606" y="432707"/>
                  <a:pt x="216354" y="432707"/>
                </a:cubicBezTo>
                <a:cubicBezTo>
                  <a:pt x="177102" y="432707"/>
                  <a:pt x="140903" y="423035"/>
                  <a:pt x="107755" y="403691"/>
                </a:cubicBezTo>
                <a:cubicBezTo>
                  <a:pt x="74607" y="384347"/>
                  <a:pt x="48361" y="358101"/>
                  <a:pt x="29017" y="324953"/>
                </a:cubicBezTo>
                <a:cubicBezTo>
                  <a:pt x="9673" y="291805"/>
                  <a:pt x="0" y="255605"/>
                  <a:pt x="0" y="216353"/>
                </a:cubicBezTo>
                <a:cubicBezTo>
                  <a:pt x="0" y="177102"/>
                  <a:pt x="9673" y="140902"/>
                  <a:pt x="29017" y="107754"/>
                </a:cubicBezTo>
                <a:cubicBezTo>
                  <a:pt x="48361" y="74606"/>
                  <a:pt x="74607" y="48360"/>
                  <a:pt x="107755" y="29016"/>
                </a:cubicBezTo>
                <a:cubicBezTo>
                  <a:pt x="140903" y="9672"/>
                  <a:pt x="177102" y="0"/>
                  <a:pt x="216354" y="0"/>
                </a:cubicBezTo>
                <a:close/>
                <a:moveTo>
                  <a:pt x="318333" y="127051"/>
                </a:moveTo>
                <a:cubicBezTo>
                  <a:pt x="313450" y="127051"/>
                  <a:pt x="309225" y="128836"/>
                  <a:pt x="305656" y="132404"/>
                </a:cubicBezTo>
                <a:lnTo>
                  <a:pt x="190718" y="247060"/>
                </a:lnTo>
                <a:lnTo>
                  <a:pt x="127052" y="183393"/>
                </a:lnTo>
                <a:cubicBezTo>
                  <a:pt x="123483" y="179825"/>
                  <a:pt x="119258" y="178041"/>
                  <a:pt x="114375" y="178041"/>
                </a:cubicBezTo>
                <a:cubicBezTo>
                  <a:pt x="109492" y="178041"/>
                  <a:pt x="105266" y="179825"/>
                  <a:pt x="101698" y="183393"/>
                </a:cubicBezTo>
                <a:lnTo>
                  <a:pt x="76062" y="208747"/>
                </a:lnTo>
                <a:cubicBezTo>
                  <a:pt x="72682" y="212128"/>
                  <a:pt x="70991" y="216447"/>
                  <a:pt x="70991" y="221706"/>
                </a:cubicBezTo>
                <a:cubicBezTo>
                  <a:pt x="70991" y="226777"/>
                  <a:pt x="72682" y="231002"/>
                  <a:pt x="76062" y="234383"/>
                </a:cubicBezTo>
                <a:lnTo>
                  <a:pt x="178041" y="336362"/>
                </a:lnTo>
                <a:cubicBezTo>
                  <a:pt x="181610" y="339931"/>
                  <a:pt x="185835" y="341715"/>
                  <a:pt x="190718" y="341715"/>
                </a:cubicBezTo>
                <a:cubicBezTo>
                  <a:pt x="195789" y="341715"/>
                  <a:pt x="200109" y="339931"/>
                  <a:pt x="203677" y="336362"/>
                </a:cubicBezTo>
                <a:lnTo>
                  <a:pt x="356646" y="183393"/>
                </a:lnTo>
                <a:cubicBezTo>
                  <a:pt x="360026" y="180013"/>
                  <a:pt x="361717" y="175787"/>
                  <a:pt x="361717" y="170716"/>
                </a:cubicBezTo>
                <a:cubicBezTo>
                  <a:pt x="361717" y="165458"/>
                  <a:pt x="360026" y="161138"/>
                  <a:pt x="356646" y="157758"/>
                </a:cubicBezTo>
                <a:lnTo>
                  <a:pt x="331010" y="132404"/>
                </a:lnTo>
                <a:cubicBezTo>
                  <a:pt x="327442" y="128836"/>
                  <a:pt x="323216" y="127051"/>
                  <a:pt x="318333" y="1270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7" name="Freeform 436"/>
          <p:cNvSpPr/>
          <p:nvPr/>
        </p:nvSpPr>
        <p:spPr>
          <a:xfrm>
            <a:off x="2063120" y="4724328"/>
            <a:ext cx="432707" cy="432486"/>
          </a:xfrm>
          <a:custGeom>
            <a:avLst/>
            <a:gdLst/>
            <a:ahLst/>
            <a:cxnLst/>
            <a:rect l="l" t="t" r="r" b="b"/>
            <a:pathLst>
              <a:path w="432707" h="432707">
                <a:moveTo>
                  <a:pt x="216353" y="0"/>
                </a:moveTo>
                <a:cubicBezTo>
                  <a:pt x="255605" y="0"/>
                  <a:pt x="291805" y="9672"/>
                  <a:pt x="324953" y="29016"/>
                </a:cubicBezTo>
                <a:cubicBezTo>
                  <a:pt x="358100" y="48360"/>
                  <a:pt x="384346" y="74606"/>
                  <a:pt x="403690" y="107754"/>
                </a:cubicBezTo>
                <a:cubicBezTo>
                  <a:pt x="423035" y="140902"/>
                  <a:pt x="432707" y="177102"/>
                  <a:pt x="432707" y="216353"/>
                </a:cubicBezTo>
                <a:cubicBezTo>
                  <a:pt x="432707" y="255605"/>
                  <a:pt x="423035" y="291805"/>
                  <a:pt x="403690" y="324953"/>
                </a:cubicBezTo>
                <a:cubicBezTo>
                  <a:pt x="384346" y="358101"/>
                  <a:pt x="358100"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moveTo>
                  <a:pt x="221987" y="72118"/>
                </a:moveTo>
                <a:cubicBezTo>
                  <a:pt x="176351" y="72118"/>
                  <a:pt x="141512" y="92119"/>
                  <a:pt x="117473" y="132122"/>
                </a:cubicBezTo>
                <a:cubicBezTo>
                  <a:pt x="114656" y="136630"/>
                  <a:pt x="115407" y="140574"/>
                  <a:pt x="119726" y="143954"/>
                </a:cubicBezTo>
                <a:lnTo>
                  <a:pt x="156913" y="172125"/>
                </a:lnTo>
                <a:cubicBezTo>
                  <a:pt x="158227" y="173252"/>
                  <a:pt x="160011" y="173815"/>
                  <a:pt x="162265" y="173815"/>
                </a:cubicBezTo>
                <a:cubicBezTo>
                  <a:pt x="165270" y="173815"/>
                  <a:pt x="167618" y="172688"/>
                  <a:pt x="169308" y="170435"/>
                </a:cubicBezTo>
                <a:cubicBezTo>
                  <a:pt x="179261" y="157664"/>
                  <a:pt x="187337" y="149025"/>
                  <a:pt x="193535" y="144517"/>
                </a:cubicBezTo>
                <a:cubicBezTo>
                  <a:pt x="199920" y="140010"/>
                  <a:pt x="207996" y="137756"/>
                  <a:pt x="217762" y="137756"/>
                </a:cubicBezTo>
                <a:cubicBezTo>
                  <a:pt x="226777" y="137756"/>
                  <a:pt x="234805" y="140198"/>
                  <a:pt x="241848" y="145081"/>
                </a:cubicBezTo>
                <a:cubicBezTo>
                  <a:pt x="248891" y="149964"/>
                  <a:pt x="252412" y="155504"/>
                  <a:pt x="252412" y="161702"/>
                </a:cubicBezTo>
                <a:cubicBezTo>
                  <a:pt x="252412" y="168838"/>
                  <a:pt x="250534" y="174567"/>
                  <a:pt x="246778" y="178886"/>
                </a:cubicBezTo>
                <a:cubicBezTo>
                  <a:pt x="243022" y="183206"/>
                  <a:pt x="236637" y="187431"/>
                  <a:pt x="227622" y="191563"/>
                </a:cubicBezTo>
                <a:cubicBezTo>
                  <a:pt x="215790" y="196822"/>
                  <a:pt x="204944" y="204944"/>
                  <a:pt x="195084" y="215931"/>
                </a:cubicBezTo>
                <a:cubicBezTo>
                  <a:pt x="185224" y="226918"/>
                  <a:pt x="180295" y="238702"/>
                  <a:pt x="180295" y="251286"/>
                </a:cubicBezTo>
                <a:lnTo>
                  <a:pt x="180295" y="261427"/>
                </a:lnTo>
                <a:cubicBezTo>
                  <a:pt x="180295" y="264056"/>
                  <a:pt x="181140" y="266216"/>
                  <a:pt x="182830" y="267906"/>
                </a:cubicBezTo>
                <a:cubicBezTo>
                  <a:pt x="184520" y="269597"/>
                  <a:pt x="186680" y="270442"/>
                  <a:pt x="189309" y="270442"/>
                </a:cubicBezTo>
                <a:lnTo>
                  <a:pt x="243397" y="270442"/>
                </a:lnTo>
                <a:cubicBezTo>
                  <a:pt x="246027" y="270442"/>
                  <a:pt x="248187" y="269597"/>
                  <a:pt x="249877" y="267906"/>
                </a:cubicBezTo>
                <a:cubicBezTo>
                  <a:pt x="251567" y="266216"/>
                  <a:pt x="252412" y="264056"/>
                  <a:pt x="252412" y="261427"/>
                </a:cubicBezTo>
                <a:cubicBezTo>
                  <a:pt x="252412" y="257859"/>
                  <a:pt x="254431" y="253211"/>
                  <a:pt x="258469" y="247482"/>
                </a:cubicBezTo>
                <a:cubicBezTo>
                  <a:pt x="262507" y="241754"/>
                  <a:pt x="267624" y="237106"/>
                  <a:pt x="273822" y="233538"/>
                </a:cubicBezTo>
                <a:cubicBezTo>
                  <a:pt x="279832" y="230157"/>
                  <a:pt x="284433" y="227481"/>
                  <a:pt x="287626" y="225509"/>
                </a:cubicBezTo>
                <a:cubicBezTo>
                  <a:pt x="290819" y="223537"/>
                  <a:pt x="295138" y="220250"/>
                  <a:pt x="300585" y="215649"/>
                </a:cubicBezTo>
                <a:cubicBezTo>
                  <a:pt x="306031" y="211048"/>
                  <a:pt x="310210" y="206541"/>
                  <a:pt x="313121" y="202127"/>
                </a:cubicBezTo>
                <a:cubicBezTo>
                  <a:pt x="316032" y="197714"/>
                  <a:pt x="318661" y="192033"/>
                  <a:pt x="321009" y="185084"/>
                </a:cubicBezTo>
                <a:cubicBezTo>
                  <a:pt x="323356" y="178135"/>
                  <a:pt x="324530" y="170529"/>
                  <a:pt x="324530" y="162265"/>
                </a:cubicBezTo>
                <a:cubicBezTo>
                  <a:pt x="324530" y="145738"/>
                  <a:pt x="319318" y="130432"/>
                  <a:pt x="308895" y="116346"/>
                </a:cubicBezTo>
                <a:cubicBezTo>
                  <a:pt x="298472" y="102261"/>
                  <a:pt x="285466" y="91368"/>
                  <a:pt x="269878" y="83668"/>
                </a:cubicBezTo>
                <a:cubicBezTo>
                  <a:pt x="254290" y="75968"/>
                  <a:pt x="238327" y="72118"/>
                  <a:pt x="221987" y="72118"/>
                </a:cubicBezTo>
                <a:close/>
                <a:moveTo>
                  <a:pt x="189309" y="288471"/>
                </a:moveTo>
                <a:cubicBezTo>
                  <a:pt x="186680" y="288471"/>
                  <a:pt x="184520" y="289316"/>
                  <a:pt x="182830" y="291007"/>
                </a:cubicBezTo>
                <a:cubicBezTo>
                  <a:pt x="181140" y="292697"/>
                  <a:pt x="180295" y="294857"/>
                  <a:pt x="180295" y="297486"/>
                </a:cubicBezTo>
                <a:lnTo>
                  <a:pt x="180295" y="351575"/>
                </a:lnTo>
                <a:cubicBezTo>
                  <a:pt x="180295" y="354204"/>
                  <a:pt x="181140" y="356364"/>
                  <a:pt x="182830" y="358054"/>
                </a:cubicBezTo>
                <a:cubicBezTo>
                  <a:pt x="184520" y="359744"/>
                  <a:pt x="186680" y="360589"/>
                  <a:pt x="189309" y="360589"/>
                </a:cubicBezTo>
                <a:lnTo>
                  <a:pt x="243397" y="360589"/>
                </a:lnTo>
                <a:cubicBezTo>
                  <a:pt x="246027" y="360589"/>
                  <a:pt x="248187" y="359744"/>
                  <a:pt x="249877" y="358054"/>
                </a:cubicBezTo>
                <a:cubicBezTo>
                  <a:pt x="251567" y="356364"/>
                  <a:pt x="252412" y="354204"/>
                  <a:pt x="252412" y="351575"/>
                </a:cubicBezTo>
                <a:lnTo>
                  <a:pt x="252412" y="297486"/>
                </a:lnTo>
                <a:cubicBezTo>
                  <a:pt x="252412" y="294857"/>
                  <a:pt x="251567" y="292697"/>
                  <a:pt x="249877" y="291007"/>
                </a:cubicBezTo>
                <a:cubicBezTo>
                  <a:pt x="248187" y="289316"/>
                  <a:pt x="246027" y="288471"/>
                  <a:pt x="243397" y="288471"/>
                </a:cubicBezTo>
                <a:lnTo>
                  <a:pt x="189309" y="28847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8" name="Freeform 437"/>
          <p:cNvSpPr/>
          <p:nvPr/>
        </p:nvSpPr>
        <p:spPr>
          <a:xfrm>
            <a:off x="2682245" y="4724328"/>
            <a:ext cx="432707" cy="432486"/>
          </a:xfrm>
          <a:custGeom>
            <a:avLst/>
            <a:gdLst/>
            <a:ahLst/>
            <a:cxnLst/>
            <a:rect l="l" t="t" r="r" b="b"/>
            <a:pathLst>
              <a:path w="432707" h="432707">
                <a:moveTo>
                  <a:pt x="216353" y="0"/>
                </a:moveTo>
                <a:cubicBezTo>
                  <a:pt x="255605" y="0"/>
                  <a:pt x="291805" y="9672"/>
                  <a:pt x="324953" y="29016"/>
                </a:cubicBezTo>
                <a:cubicBezTo>
                  <a:pt x="358100" y="48360"/>
                  <a:pt x="384346" y="74606"/>
                  <a:pt x="403691" y="107754"/>
                </a:cubicBezTo>
                <a:cubicBezTo>
                  <a:pt x="423035" y="140902"/>
                  <a:pt x="432707" y="177102"/>
                  <a:pt x="432707" y="216353"/>
                </a:cubicBezTo>
                <a:cubicBezTo>
                  <a:pt x="432707" y="255605"/>
                  <a:pt x="423035" y="291805"/>
                  <a:pt x="403691" y="324953"/>
                </a:cubicBezTo>
                <a:cubicBezTo>
                  <a:pt x="384346" y="358101"/>
                  <a:pt x="358100"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moveTo>
                  <a:pt x="189309" y="45074"/>
                </a:moveTo>
                <a:cubicBezTo>
                  <a:pt x="186680" y="45074"/>
                  <a:pt x="184520" y="45919"/>
                  <a:pt x="182830" y="47609"/>
                </a:cubicBezTo>
                <a:cubicBezTo>
                  <a:pt x="181140" y="49299"/>
                  <a:pt x="180294" y="51459"/>
                  <a:pt x="180294" y="54088"/>
                </a:cubicBezTo>
                <a:lnTo>
                  <a:pt x="180294" y="99162"/>
                </a:lnTo>
                <a:cubicBezTo>
                  <a:pt x="180294" y="101791"/>
                  <a:pt x="181140" y="103951"/>
                  <a:pt x="182830" y="105641"/>
                </a:cubicBezTo>
                <a:cubicBezTo>
                  <a:pt x="184520" y="107332"/>
                  <a:pt x="186680" y="108177"/>
                  <a:pt x="189309" y="108177"/>
                </a:cubicBezTo>
                <a:lnTo>
                  <a:pt x="243398" y="108177"/>
                </a:lnTo>
                <a:cubicBezTo>
                  <a:pt x="246027" y="108177"/>
                  <a:pt x="248187" y="107332"/>
                  <a:pt x="249877" y="105641"/>
                </a:cubicBezTo>
                <a:cubicBezTo>
                  <a:pt x="251567" y="103951"/>
                  <a:pt x="252412" y="101791"/>
                  <a:pt x="252412" y="99162"/>
                </a:cubicBezTo>
                <a:lnTo>
                  <a:pt x="252412" y="54088"/>
                </a:lnTo>
                <a:cubicBezTo>
                  <a:pt x="252412" y="51459"/>
                  <a:pt x="251567" y="49299"/>
                  <a:pt x="249877" y="47609"/>
                </a:cubicBezTo>
                <a:cubicBezTo>
                  <a:pt x="248187" y="45919"/>
                  <a:pt x="246027" y="45074"/>
                  <a:pt x="243398" y="45074"/>
                </a:cubicBezTo>
                <a:lnTo>
                  <a:pt x="189309" y="45074"/>
                </a:lnTo>
                <a:close/>
                <a:moveTo>
                  <a:pt x="153250" y="144236"/>
                </a:moveTo>
                <a:cubicBezTo>
                  <a:pt x="150621" y="144236"/>
                  <a:pt x="148461" y="145081"/>
                  <a:pt x="146771" y="146771"/>
                </a:cubicBezTo>
                <a:cubicBezTo>
                  <a:pt x="145081" y="148461"/>
                  <a:pt x="144236" y="150621"/>
                  <a:pt x="144236" y="153250"/>
                </a:cubicBezTo>
                <a:lnTo>
                  <a:pt x="144236" y="198324"/>
                </a:lnTo>
                <a:cubicBezTo>
                  <a:pt x="144236" y="200953"/>
                  <a:pt x="145081" y="203113"/>
                  <a:pt x="146771" y="204803"/>
                </a:cubicBezTo>
                <a:cubicBezTo>
                  <a:pt x="148461" y="206494"/>
                  <a:pt x="150621" y="207339"/>
                  <a:pt x="153250" y="207339"/>
                </a:cubicBezTo>
                <a:lnTo>
                  <a:pt x="180294" y="207339"/>
                </a:lnTo>
                <a:lnTo>
                  <a:pt x="180294" y="297486"/>
                </a:lnTo>
                <a:lnTo>
                  <a:pt x="153250" y="297486"/>
                </a:lnTo>
                <a:cubicBezTo>
                  <a:pt x="150621" y="297486"/>
                  <a:pt x="148461" y="298331"/>
                  <a:pt x="146771" y="300021"/>
                </a:cubicBezTo>
                <a:cubicBezTo>
                  <a:pt x="145081" y="301712"/>
                  <a:pt x="144236" y="303871"/>
                  <a:pt x="144236" y="306501"/>
                </a:cubicBezTo>
                <a:lnTo>
                  <a:pt x="144236" y="351575"/>
                </a:lnTo>
                <a:cubicBezTo>
                  <a:pt x="144236" y="354204"/>
                  <a:pt x="145081" y="356364"/>
                  <a:pt x="146771" y="358054"/>
                </a:cubicBezTo>
                <a:cubicBezTo>
                  <a:pt x="148461" y="359744"/>
                  <a:pt x="150621" y="360589"/>
                  <a:pt x="153250" y="360589"/>
                </a:cubicBezTo>
                <a:lnTo>
                  <a:pt x="279456" y="360589"/>
                </a:lnTo>
                <a:cubicBezTo>
                  <a:pt x="282086" y="360589"/>
                  <a:pt x="284245" y="359744"/>
                  <a:pt x="285936" y="358054"/>
                </a:cubicBezTo>
                <a:cubicBezTo>
                  <a:pt x="287626" y="356364"/>
                  <a:pt x="288471" y="354204"/>
                  <a:pt x="288471" y="351575"/>
                </a:cubicBezTo>
                <a:lnTo>
                  <a:pt x="288471" y="306501"/>
                </a:lnTo>
                <a:cubicBezTo>
                  <a:pt x="288471" y="303871"/>
                  <a:pt x="287626" y="301712"/>
                  <a:pt x="285936" y="300021"/>
                </a:cubicBezTo>
                <a:cubicBezTo>
                  <a:pt x="284245" y="298331"/>
                  <a:pt x="282086" y="297486"/>
                  <a:pt x="279456" y="297486"/>
                </a:cubicBezTo>
                <a:lnTo>
                  <a:pt x="252412" y="297486"/>
                </a:lnTo>
                <a:lnTo>
                  <a:pt x="252412" y="153250"/>
                </a:lnTo>
                <a:cubicBezTo>
                  <a:pt x="252412" y="150621"/>
                  <a:pt x="251567" y="148461"/>
                  <a:pt x="249877" y="146771"/>
                </a:cubicBezTo>
                <a:cubicBezTo>
                  <a:pt x="248187" y="145081"/>
                  <a:pt x="246027" y="144236"/>
                  <a:pt x="243398" y="144236"/>
                </a:cubicBezTo>
                <a:lnTo>
                  <a:pt x="153250" y="14423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9" name="Freeform 438"/>
          <p:cNvSpPr/>
          <p:nvPr/>
        </p:nvSpPr>
        <p:spPr>
          <a:xfrm>
            <a:off x="3301369" y="4724328"/>
            <a:ext cx="432707" cy="432486"/>
          </a:xfrm>
          <a:custGeom>
            <a:avLst/>
            <a:gdLst/>
            <a:ahLst/>
            <a:cxnLst/>
            <a:rect l="l" t="t" r="r" b="b"/>
            <a:pathLst>
              <a:path w="432707" h="432707">
                <a:moveTo>
                  <a:pt x="198324" y="0"/>
                </a:moveTo>
                <a:lnTo>
                  <a:pt x="234383" y="0"/>
                </a:lnTo>
                <a:cubicBezTo>
                  <a:pt x="239265" y="0"/>
                  <a:pt x="243491" y="1784"/>
                  <a:pt x="247060" y="5352"/>
                </a:cubicBezTo>
                <a:cubicBezTo>
                  <a:pt x="250628" y="8921"/>
                  <a:pt x="252412" y="13146"/>
                  <a:pt x="252412" y="18029"/>
                </a:cubicBezTo>
                <a:lnTo>
                  <a:pt x="252412" y="58314"/>
                </a:lnTo>
                <a:cubicBezTo>
                  <a:pt x="282649" y="65263"/>
                  <a:pt x="308801" y="79771"/>
                  <a:pt x="330868" y="101838"/>
                </a:cubicBezTo>
                <a:cubicBezTo>
                  <a:pt x="352936" y="123906"/>
                  <a:pt x="367444" y="150058"/>
                  <a:pt x="374393" y="180295"/>
                </a:cubicBezTo>
                <a:lnTo>
                  <a:pt x="414677" y="180295"/>
                </a:lnTo>
                <a:cubicBezTo>
                  <a:pt x="419560" y="180295"/>
                  <a:pt x="423786" y="182079"/>
                  <a:pt x="427355" y="185647"/>
                </a:cubicBezTo>
                <a:cubicBezTo>
                  <a:pt x="430923" y="189215"/>
                  <a:pt x="432707" y="193441"/>
                  <a:pt x="432707" y="198324"/>
                </a:cubicBezTo>
                <a:lnTo>
                  <a:pt x="432707" y="234383"/>
                </a:lnTo>
                <a:cubicBezTo>
                  <a:pt x="432707" y="239266"/>
                  <a:pt x="430923" y="243492"/>
                  <a:pt x="427355" y="247060"/>
                </a:cubicBezTo>
                <a:cubicBezTo>
                  <a:pt x="423786" y="250628"/>
                  <a:pt x="419560" y="252412"/>
                  <a:pt x="414677" y="252412"/>
                </a:cubicBezTo>
                <a:lnTo>
                  <a:pt x="374393" y="252412"/>
                </a:lnTo>
                <a:cubicBezTo>
                  <a:pt x="367444" y="282649"/>
                  <a:pt x="352936" y="308801"/>
                  <a:pt x="330868" y="330869"/>
                </a:cubicBezTo>
                <a:cubicBezTo>
                  <a:pt x="308801" y="352936"/>
                  <a:pt x="282649" y="367444"/>
                  <a:pt x="252412" y="374393"/>
                </a:cubicBezTo>
                <a:lnTo>
                  <a:pt x="252412" y="414678"/>
                </a:lnTo>
                <a:cubicBezTo>
                  <a:pt x="252412" y="419561"/>
                  <a:pt x="250628" y="423786"/>
                  <a:pt x="247060" y="427355"/>
                </a:cubicBezTo>
                <a:cubicBezTo>
                  <a:pt x="243491" y="430923"/>
                  <a:pt x="239265" y="432707"/>
                  <a:pt x="234383" y="432707"/>
                </a:cubicBezTo>
                <a:lnTo>
                  <a:pt x="198324" y="432707"/>
                </a:lnTo>
                <a:cubicBezTo>
                  <a:pt x="193441" y="432707"/>
                  <a:pt x="189215" y="430923"/>
                  <a:pt x="185647" y="427355"/>
                </a:cubicBezTo>
                <a:cubicBezTo>
                  <a:pt x="182079" y="423786"/>
                  <a:pt x="180294" y="419561"/>
                  <a:pt x="180294" y="414678"/>
                </a:cubicBezTo>
                <a:lnTo>
                  <a:pt x="180294" y="374393"/>
                </a:lnTo>
                <a:cubicBezTo>
                  <a:pt x="150057" y="367444"/>
                  <a:pt x="123905" y="352936"/>
                  <a:pt x="101838" y="330869"/>
                </a:cubicBezTo>
                <a:cubicBezTo>
                  <a:pt x="79771" y="308801"/>
                  <a:pt x="65263" y="282649"/>
                  <a:pt x="58314" y="252412"/>
                </a:cubicBezTo>
                <a:lnTo>
                  <a:pt x="18029" y="252412"/>
                </a:lnTo>
                <a:cubicBezTo>
                  <a:pt x="13146" y="252412"/>
                  <a:pt x="8921" y="250628"/>
                  <a:pt x="5353" y="247060"/>
                </a:cubicBezTo>
                <a:cubicBezTo>
                  <a:pt x="1784" y="243492"/>
                  <a:pt x="0" y="239266"/>
                  <a:pt x="0" y="234383"/>
                </a:cubicBezTo>
                <a:lnTo>
                  <a:pt x="0" y="198324"/>
                </a:lnTo>
                <a:cubicBezTo>
                  <a:pt x="0" y="193441"/>
                  <a:pt x="1784" y="189215"/>
                  <a:pt x="5353" y="185647"/>
                </a:cubicBezTo>
                <a:cubicBezTo>
                  <a:pt x="8921" y="182079"/>
                  <a:pt x="13146" y="180295"/>
                  <a:pt x="18029" y="180295"/>
                </a:cubicBezTo>
                <a:lnTo>
                  <a:pt x="58314" y="180295"/>
                </a:lnTo>
                <a:cubicBezTo>
                  <a:pt x="65263" y="150058"/>
                  <a:pt x="79771" y="123906"/>
                  <a:pt x="101838" y="101838"/>
                </a:cubicBezTo>
                <a:cubicBezTo>
                  <a:pt x="123905" y="79771"/>
                  <a:pt x="150057" y="65263"/>
                  <a:pt x="180294" y="58314"/>
                </a:cubicBezTo>
                <a:lnTo>
                  <a:pt x="180294" y="18029"/>
                </a:lnTo>
                <a:cubicBezTo>
                  <a:pt x="180294" y="13146"/>
                  <a:pt x="182079" y="8921"/>
                  <a:pt x="185647" y="5352"/>
                </a:cubicBezTo>
                <a:cubicBezTo>
                  <a:pt x="189215" y="1784"/>
                  <a:pt x="193441" y="0"/>
                  <a:pt x="198324" y="0"/>
                </a:cubicBezTo>
                <a:close/>
                <a:moveTo>
                  <a:pt x="180294" y="95500"/>
                </a:moveTo>
                <a:cubicBezTo>
                  <a:pt x="160011" y="101510"/>
                  <a:pt x="142311" y="112074"/>
                  <a:pt x="127192" y="127192"/>
                </a:cubicBezTo>
                <a:cubicBezTo>
                  <a:pt x="112073" y="142311"/>
                  <a:pt x="101509" y="160011"/>
                  <a:pt x="95499" y="180295"/>
                </a:cubicBezTo>
                <a:lnTo>
                  <a:pt x="126206" y="180295"/>
                </a:lnTo>
                <a:cubicBezTo>
                  <a:pt x="131089" y="180295"/>
                  <a:pt x="135314" y="182079"/>
                  <a:pt x="138883" y="185647"/>
                </a:cubicBezTo>
                <a:cubicBezTo>
                  <a:pt x="142451" y="189215"/>
                  <a:pt x="144235" y="193441"/>
                  <a:pt x="144235" y="198324"/>
                </a:cubicBezTo>
                <a:lnTo>
                  <a:pt x="144235" y="234383"/>
                </a:lnTo>
                <a:cubicBezTo>
                  <a:pt x="144235" y="239266"/>
                  <a:pt x="142451" y="243492"/>
                  <a:pt x="138883" y="247060"/>
                </a:cubicBezTo>
                <a:cubicBezTo>
                  <a:pt x="135314" y="250628"/>
                  <a:pt x="131089" y="252412"/>
                  <a:pt x="126206" y="252412"/>
                </a:cubicBezTo>
                <a:lnTo>
                  <a:pt x="95499" y="252412"/>
                </a:lnTo>
                <a:cubicBezTo>
                  <a:pt x="101509" y="272696"/>
                  <a:pt x="112073" y="290396"/>
                  <a:pt x="127192" y="305515"/>
                </a:cubicBezTo>
                <a:cubicBezTo>
                  <a:pt x="142311" y="320633"/>
                  <a:pt x="160011" y="331197"/>
                  <a:pt x="180294" y="337207"/>
                </a:cubicBezTo>
                <a:lnTo>
                  <a:pt x="180294" y="306501"/>
                </a:lnTo>
                <a:cubicBezTo>
                  <a:pt x="180294" y="301618"/>
                  <a:pt x="182079" y="297392"/>
                  <a:pt x="185647" y="293824"/>
                </a:cubicBezTo>
                <a:cubicBezTo>
                  <a:pt x="189215" y="290255"/>
                  <a:pt x="193441" y="288471"/>
                  <a:pt x="198324" y="288471"/>
                </a:cubicBezTo>
                <a:lnTo>
                  <a:pt x="234383" y="288471"/>
                </a:lnTo>
                <a:cubicBezTo>
                  <a:pt x="239265" y="288471"/>
                  <a:pt x="243491" y="290255"/>
                  <a:pt x="247060" y="293824"/>
                </a:cubicBezTo>
                <a:cubicBezTo>
                  <a:pt x="250628" y="297392"/>
                  <a:pt x="252412" y="301618"/>
                  <a:pt x="252412" y="306501"/>
                </a:cubicBezTo>
                <a:lnTo>
                  <a:pt x="252412" y="337207"/>
                </a:lnTo>
                <a:cubicBezTo>
                  <a:pt x="272696" y="331197"/>
                  <a:pt x="290396" y="320633"/>
                  <a:pt x="305514" y="305515"/>
                </a:cubicBezTo>
                <a:cubicBezTo>
                  <a:pt x="320633" y="290396"/>
                  <a:pt x="331197" y="272696"/>
                  <a:pt x="337207" y="252412"/>
                </a:cubicBezTo>
                <a:lnTo>
                  <a:pt x="306500" y="252412"/>
                </a:lnTo>
                <a:cubicBezTo>
                  <a:pt x="301618" y="252412"/>
                  <a:pt x="297392" y="250628"/>
                  <a:pt x="293824" y="247060"/>
                </a:cubicBezTo>
                <a:cubicBezTo>
                  <a:pt x="290255" y="243492"/>
                  <a:pt x="288471" y="239266"/>
                  <a:pt x="288471" y="234383"/>
                </a:cubicBezTo>
                <a:lnTo>
                  <a:pt x="288471" y="198324"/>
                </a:lnTo>
                <a:cubicBezTo>
                  <a:pt x="288471" y="193441"/>
                  <a:pt x="290255" y="189215"/>
                  <a:pt x="293824" y="185647"/>
                </a:cubicBezTo>
                <a:cubicBezTo>
                  <a:pt x="297392" y="182079"/>
                  <a:pt x="301618" y="180295"/>
                  <a:pt x="306500" y="180295"/>
                </a:cubicBezTo>
                <a:lnTo>
                  <a:pt x="337207" y="180295"/>
                </a:lnTo>
                <a:cubicBezTo>
                  <a:pt x="331197" y="160011"/>
                  <a:pt x="320633" y="142311"/>
                  <a:pt x="305514" y="127192"/>
                </a:cubicBezTo>
                <a:cubicBezTo>
                  <a:pt x="290396" y="112074"/>
                  <a:pt x="272696" y="101510"/>
                  <a:pt x="252412" y="95500"/>
                </a:cubicBezTo>
                <a:lnTo>
                  <a:pt x="252412" y="126206"/>
                </a:lnTo>
                <a:cubicBezTo>
                  <a:pt x="252412" y="131089"/>
                  <a:pt x="250628" y="135315"/>
                  <a:pt x="247060" y="138883"/>
                </a:cubicBezTo>
                <a:cubicBezTo>
                  <a:pt x="243491" y="142452"/>
                  <a:pt x="239265" y="144236"/>
                  <a:pt x="234383" y="144236"/>
                </a:cubicBezTo>
                <a:lnTo>
                  <a:pt x="198324" y="144236"/>
                </a:lnTo>
                <a:cubicBezTo>
                  <a:pt x="193441" y="144236"/>
                  <a:pt x="189215" y="142452"/>
                  <a:pt x="185647" y="138883"/>
                </a:cubicBezTo>
                <a:cubicBezTo>
                  <a:pt x="182079" y="135315"/>
                  <a:pt x="180294" y="131089"/>
                  <a:pt x="180294" y="126206"/>
                </a:cubicBezTo>
                <a:lnTo>
                  <a:pt x="180294" y="9550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0" name="Freeform 439"/>
          <p:cNvSpPr/>
          <p:nvPr/>
        </p:nvSpPr>
        <p:spPr>
          <a:xfrm>
            <a:off x="7716846" y="4724325"/>
            <a:ext cx="438904" cy="417562"/>
          </a:xfrm>
          <a:custGeom>
            <a:avLst/>
            <a:gdLst/>
            <a:ahLst/>
            <a:cxnLst/>
            <a:rect l="l" t="t" r="r" b="b"/>
            <a:pathLst>
              <a:path w="438904" h="417776">
                <a:moveTo>
                  <a:pt x="201423" y="0"/>
                </a:moveTo>
                <a:lnTo>
                  <a:pt x="237482" y="0"/>
                </a:lnTo>
                <a:cubicBezTo>
                  <a:pt x="247247" y="0"/>
                  <a:pt x="255698" y="3568"/>
                  <a:pt x="262835" y="10705"/>
                </a:cubicBezTo>
                <a:cubicBezTo>
                  <a:pt x="269972" y="17841"/>
                  <a:pt x="273540" y="26293"/>
                  <a:pt x="273540" y="36059"/>
                </a:cubicBezTo>
                <a:lnTo>
                  <a:pt x="273540" y="234383"/>
                </a:lnTo>
                <a:lnTo>
                  <a:pt x="356363" y="151560"/>
                </a:lnTo>
                <a:cubicBezTo>
                  <a:pt x="363312" y="144611"/>
                  <a:pt x="371763" y="141137"/>
                  <a:pt x="381717" y="141137"/>
                </a:cubicBezTo>
                <a:cubicBezTo>
                  <a:pt x="391483" y="141137"/>
                  <a:pt x="400029" y="144611"/>
                  <a:pt x="407353" y="151560"/>
                </a:cubicBezTo>
                <a:lnTo>
                  <a:pt x="428481" y="172688"/>
                </a:lnTo>
                <a:cubicBezTo>
                  <a:pt x="435430" y="180013"/>
                  <a:pt x="438904" y="188558"/>
                  <a:pt x="438904" y="198324"/>
                </a:cubicBezTo>
                <a:cubicBezTo>
                  <a:pt x="438904" y="208278"/>
                  <a:pt x="435430" y="216729"/>
                  <a:pt x="428481" y="223678"/>
                </a:cubicBezTo>
                <a:lnTo>
                  <a:pt x="245087" y="407353"/>
                </a:lnTo>
                <a:cubicBezTo>
                  <a:pt x="237763" y="414302"/>
                  <a:pt x="229218" y="417776"/>
                  <a:pt x="219452" y="417776"/>
                </a:cubicBezTo>
                <a:cubicBezTo>
                  <a:pt x="209498" y="417776"/>
                  <a:pt x="201047" y="414302"/>
                  <a:pt x="194098" y="407353"/>
                </a:cubicBezTo>
                <a:lnTo>
                  <a:pt x="10705" y="223678"/>
                </a:lnTo>
                <a:cubicBezTo>
                  <a:pt x="3568" y="216917"/>
                  <a:pt x="0" y="208466"/>
                  <a:pt x="0" y="198324"/>
                </a:cubicBezTo>
                <a:cubicBezTo>
                  <a:pt x="0" y="188370"/>
                  <a:pt x="3568" y="179825"/>
                  <a:pt x="10705" y="172688"/>
                </a:cubicBezTo>
                <a:lnTo>
                  <a:pt x="31551" y="151560"/>
                </a:lnTo>
                <a:cubicBezTo>
                  <a:pt x="38876" y="144611"/>
                  <a:pt x="47421" y="141137"/>
                  <a:pt x="57187" y="141137"/>
                </a:cubicBezTo>
                <a:cubicBezTo>
                  <a:pt x="67141" y="141137"/>
                  <a:pt x="75592" y="144611"/>
                  <a:pt x="82541" y="151560"/>
                </a:cubicBezTo>
                <a:lnTo>
                  <a:pt x="165364" y="234383"/>
                </a:lnTo>
                <a:lnTo>
                  <a:pt x="165364" y="36059"/>
                </a:lnTo>
                <a:cubicBezTo>
                  <a:pt x="165364" y="26293"/>
                  <a:pt x="168932" y="17841"/>
                  <a:pt x="176068" y="10705"/>
                </a:cubicBezTo>
                <a:cubicBezTo>
                  <a:pt x="183205" y="3568"/>
                  <a:pt x="191657" y="0"/>
                  <a:pt x="20142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1" name="Freeform 440"/>
          <p:cNvSpPr/>
          <p:nvPr/>
        </p:nvSpPr>
        <p:spPr>
          <a:xfrm>
            <a:off x="10302244" y="4724325"/>
            <a:ext cx="396649" cy="396445"/>
          </a:xfrm>
          <a:custGeom>
            <a:avLst/>
            <a:gdLst/>
            <a:ahLst/>
            <a:cxnLst/>
            <a:rect l="l" t="t" r="r" b="b"/>
            <a:pathLst>
              <a:path w="396649" h="396648">
                <a:moveTo>
                  <a:pt x="171280" y="0"/>
                </a:moveTo>
                <a:lnTo>
                  <a:pt x="225369" y="0"/>
                </a:lnTo>
                <a:cubicBezTo>
                  <a:pt x="232880" y="0"/>
                  <a:pt x="239267" y="2629"/>
                  <a:pt x="244526" y="7888"/>
                </a:cubicBezTo>
                <a:cubicBezTo>
                  <a:pt x="249783" y="13146"/>
                  <a:pt x="252413" y="19532"/>
                  <a:pt x="252413" y="27044"/>
                </a:cubicBezTo>
                <a:lnTo>
                  <a:pt x="252413" y="144236"/>
                </a:lnTo>
                <a:lnTo>
                  <a:pt x="369604" y="144236"/>
                </a:lnTo>
                <a:cubicBezTo>
                  <a:pt x="377116" y="144236"/>
                  <a:pt x="383502" y="146865"/>
                  <a:pt x="388761" y="152123"/>
                </a:cubicBezTo>
                <a:cubicBezTo>
                  <a:pt x="394019" y="157382"/>
                  <a:pt x="396649" y="163767"/>
                  <a:pt x="396649" y="171280"/>
                </a:cubicBezTo>
                <a:lnTo>
                  <a:pt x="396649" y="225368"/>
                </a:lnTo>
                <a:cubicBezTo>
                  <a:pt x="396649" y="232880"/>
                  <a:pt x="394019" y="239266"/>
                  <a:pt x="388761" y="244524"/>
                </a:cubicBezTo>
                <a:cubicBezTo>
                  <a:pt x="383502" y="249783"/>
                  <a:pt x="377116" y="252412"/>
                  <a:pt x="369604" y="252412"/>
                </a:cubicBezTo>
                <a:lnTo>
                  <a:pt x="252413" y="252412"/>
                </a:lnTo>
                <a:lnTo>
                  <a:pt x="252413" y="369604"/>
                </a:lnTo>
                <a:cubicBezTo>
                  <a:pt x="252413" y="377116"/>
                  <a:pt x="249783" y="383502"/>
                  <a:pt x="244526" y="388760"/>
                </a:cubicBezTo>
                <a:cubicBezTo>
                  <a:pt x="239267" y="394019"/>
                  <a:pt x="232880" y="396648"/>
                  <a:pt x="225369" y="396648"/>
                </a:cubicBezTo>
                <a:lnTo>
                  <a:pt x="171280" y="396648"/>
                </a:lnTo>
                <a:cubicBezTo>
                  <a:pt x="163768" y="396648"/>
                  <a:pt x="157381" y="394019"/>
                  <a:pt x="152124" y="388760"/>
                </a:cubicBezTo>
                <a:cubicBezTo>
                  <a:pt x="146865" y="383502"/>
                  <a:pt x="144236" y="377116"/>
                  <a:pt x="144236" y="369604"/>
                </a:cubicBezTo>
                <a:lnTo>
                  <a:pt x="144236" y="252412"/>
                </a:lnTo>
                <a:lnTo>
                  <a:pt x="27045" y="252412"/>
                </a:lnTo>
                <a:cubicBezTo>
                  <a:pt x="19532" y="252412"/>
                  <a:pt x="13146" y="249783"/>
                  <a:pt x="7888" y="244524"/>
                </a:cubicBezTo>
                <a:cubicBezTo>
                  <a:pt x="2629" y="239266"/>
                  <a:pt x="0" y="232880"/>
                  <a:pt x="0" y="225368"/>
                </a:cubicBezTo>
                <a:lnTo>
                  <a:pt x="0" y="171280"/>
                </a:lnTo>
                <a:cubicBezTo>
                  <a:pt x="0" y="163767"/>
                  <a:pt x="2629" y="157382"/>
                  <a:pt x="7888" y="152123"/>
                </a:cubicBezTo>
                <a:cubicBezTo>
                  <a:pt x="13146" y="146865"/>
                  <a:pt x="19532" y="144236"/>
                  <a:pt x="27045" y="144236"/>
                </a:cubicBezTo>
                <a:lnTo>
                  <a:pt x="144236" y="144236"/>
                </a:lnTo>
                <a:lnTo>
                  <a:pt x="144236" y="27044"/>
                </a:lnTo>
                <a:cubicBezTo>
                  <a:pt x="144236" y="19532"/>
                  <a:pt x="146865" y="13146"/>
                  <a:pt x="152124" y="7888"/>
                </a:cubicBezTo>
                <a:cubicBezTo>
                  <a:pt x="157381" y="2629"/>
                  <a:pt x="163768" y="0"/>
                  <a:pt x="17128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2" name="Freeform 441"/>
          <p:cNvSpPr/>
          <p:nvPr/>
        </p:nvSpPr>
        <p:spPr>
          <a:xfrm>
            <a:off x="5805418" y="4739249"/>
            <a:ext cx="414679" cy="438680"/>
          </a:xfrm>
          <a:custGeom>
            <a:avLst/>
            <a:gdLst/>
            <a:ahLst/>
            <a:cxnLst/>
            <a:rect l="l" t="t" r="r" b="b"/>
            <a:pathLst>
              <a:path w="414678" h="438904">
                <a:moveTo>
                  <a:pt x="219452" y="0"/>
                </a:moveTo>
                <a:cubicBezTo>
                  <a:pt x="229219" y="0"/>
                  <a:pt x="237671" y="3568"/>
                  <a:pt x="244807" y="10704"/>
                </a:cubicBezTo>
                <a:lnTo>
                  <a:pt x="265935" y="31551"/>
                </a:lnTo>
                <a:cubicBezTo>
                  <a:pt x="273072" y="38688"/>
                  <a:pt x="276640" y="47233"/>
                  <a:pt x="276640" y="57187"/>
                </a:cubicBezTo>
                <a:cubicBezTo>
                  <a:pt x="276640" y="67141"/>
                  <a:pt x="273072" y="75686"/>
                  <a:pt x="265935" y="82822"/>
                </a:cubicBezTo>
                <a:lnTo>
                  <a:pt x="183394" y="165364"/>
                </a:lnTo>
                <a:lnTo>
                  <a:pt x="381718" y="165364"/>
                </a:lnTo>
                <a:cubicBezTo>
                  <a:pt x="391484" y="165364"/>
                  <a:pt x="399419" y="168885"/>
                  <a:pt x="405522" y="175928"/>
                </a:cubicBezTo>
                <a:cubicBezTo>
                  <a:pt x="411626" y="182970"/>
                  <a:pt x="414678" y="191469"/>
                  <a:pt x="414678" y="201422"/>
                </a:cubicBezTo>
                <a:lnTo>
                  <a:pt x="414678" y="237481"/>
                </a:lnTo>
                <a:cubicBezTo>
                  <a:pt x="414678" y="247435"/>
                  <a:pt x="411626" y="255933"/>
                  <a:pt x="405522" y="262976"/>
                </a:cubicBezTo>
                <a:cubicBezTo>
                  <a:pt x="399419" y="270019"/>
                  <a:pt x="391484" y="273540"/>
                  <a:pt x="381718" y="273540"/>
                </a:cubicBezTo>
                <a:lnTo>
                  <a:pt x="183394" y="273540"/>
                </a:lnTo>
                <a:lnTo>
                  <a:pt x="265935" y="356363"/>
                </a:lnTo>
                <a:cubicBezTo>
                  <a:pt x="273072" y="363124"/>
                  <a:pt x="276640" y="371575"/>
                  <a:pt x="276640" y="381717"/>
                </a:cubicBezTo>
                <a:cubicBezTo>
                  <a:pt x="276640" y="391859"/>
                  <a:pt x="273072" y="400310"/>
                  <a:pt x="265935" y="407071"/>
                </a:cubicBezTo>
                <a:lnTo>
                  <a:pt x="244807" y="428481"/>
                </a:lnTo>
                <a:cubicBezTo>
                  <a:pt x="237858" y="435430"/>
                  <a:pt x="229406" y="438904"/>
                  <a:pt x="219452" y="438904"/>
                </a:cubicBezTo>
                <a:cubicBezTo>
                  <a:pt x="209687" y="438904"/>
                  <a:pt x="201141" y="435430"/>
                  <a:pt x="193817" y="428481"/>
                </a:cubicBezTo>
                <a:lnTo>
                  <a:pt x="10423" y="244806"/>
                </a:lnTo>
                <a:cubicBezTo>
                  <a:pt x="3475" y="237857"/>
                  <a:pt x="0" y="229406"/>
                  <a:pt x="0" y="219452"/>
                </a:cubicBezTo>
                <a:cubicBezTo>
                  <a:pt x="0" y="209686"/>
                  <a:pt x="3475" y="201141"/>
                  <a:pt x="10423" y="193816"/>
                </a:cubicBezTo>
                <a:lnTo>
                  <a:pt x="193817" y="10704"/>
                </a:lnTo>
                <a:cubicBezTo>
                  <a:pt x="200954" y="3568"/>
                  <a:pt x="209499" y="0"/>
                  <a:pt x="21945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3" name="Freeform 442"/>
          <p:cNvSpPr/>
          <p:nvPr/>
        </p:nvSpPr>
        <p:spPr>
          <a:xfrm>
            <a:off x="6416040" y="4739249"/>
            <a:ext cx="414679" cy="438680"/>
          </a:xfrm>
          <a:custGeom>
            <a:avLst/>
            <a:gdLst/>
            <a:ahLst/>
            <a:cxnLst/>
            <a:rect l="l" t="t" r="r" b="b"/>
            <a:pathLst>
              <a:path w="414678" h="438904">
                <a:moveTo>
                  <a:pt x="195225" y="0"/>
                </a:moveTo>
                <a:cubicBezTo>
                  <a:pt x="205179" y="0"/>
                  <a:pt x="213724" y="3568"/>
                  <a:pt x="220861" y="10704"/>
                </a:cubicBezTo>
                <a:lnTo>
                  <a:pt x="404254" y="194098"/>
                </a:lnTo>
                <a:cubicBezTo>
                  <a:pt x="411203" y="200671"/>
                  <a:pt x="414678" y="209123"/>
                  <a:pt x="414678" y="219452"/>
                </a:cubicBezTo>
                <a:cubicBezTo>
                  <a:pt x="414678" y="229593"/>
                  <a:pt x="411203" y="238139"/>
                  <a:pt x="404254" y="245088"/>
                </a:cubicBezTo>
                <a:lnTo>
                  <a:pt x="220861" y="428481"/>
                </a:lnTo>
                <a:cubicBezTo>
                  <a:pt x="213537" y="435430"/>
                  <a:pt x="204992" y="438904"/>
                  <a:pt x="195225" y="438904"/>
                </a:cubicBezTo>
                <a:cubicBezTo>
                  <a:pt x="185647" y="438904"/>
                  <a:pt x="177196" y="435430"/>
                  <a:pt x="169872" y="428481"/>
                </a:cubicBezTo>
                <a:lnTo>
                  <a:pt x="148743" y="407353"/>
                </a:lnTo>
                <a:cubicBezTo>
                  <a:pt x="141606" y="400216"/>
                  <a:pt x="138038" y="391671"/>
                  <a:pt x="138038" y="381717"/>
                </a:cubicBezTo>
                <a:cubicBezTo>
                  <a:pt x="138038" y="371763"/>
                  <a:pt x="141606" y="363218"/>
                  <a:pt x="148743" y="356081"/>
                </a:cubicBezTo>
                <a:lnTo>
                  <a:pt x="231285" y="273540"/>
                </a:lnTo>
                <a:lnTo>
                  <a:pt x="32960" y="273540"/>
                </a:lnTo>
                <a:cubicBezTo>
                  <a:pt x="23194" y="273540"/>
                  <a:pt x="15260" y="270019"/>
                  <a:pt x="9156" y="262976"/>
                </a:cubicBezTo>
                <a:cubicBezTo>
                  <a:pt x="3052" y="255933"/>
                  <a:pt x="0" y="247435"/>
                  <a:pt x="0" y="237481"/>
                </a:cubicBezTo>
                <a:lnTo>
                  <a:pt x="0" y="201422"/>
                </a:lnTo>
                <a:cubicBezTo>
                  <a:pt x="0" y="191469"/>
                  <a:pt x="3052" y="182970"/>
                  <a:pt x="9156" y="175928"/>
                </a:cubicBezTo>
                <a:cubicBezTo>
                  <a:pt x="15260" y="168885"/>
                  <a:pt x="23194" y="165364"/>
                  <a:pt x="32960" y="165364"/>
                </a:cubicBezTo>
                <a:lnTo>
                  <a:pt x="231285" y="165364"/>
                </a:lnTo>
                <a:lnTo>
                  <a:pt x="148743" y="82541"/>
                </a:lnTo>
                <a:cubicBezTo>
                  <a:pt x="141606" y="75780"/>
                  <a:pt x="138038" y="67328"/>
                  <a:pt x="138038" y="57187"/>
                </a:cubicBezTo>
                <a:cubicBezTo>
                  <a:pt x="138038" y="47045"/>
                  <a:pt x="141606" y="38594"/>
                  <a:pt x="148743" y="31833"/>
                </a:cubicBezTo>
                <a:lnTo>
                  <a:pt x="169872" y="10704"/>
                </a:lnTo>
                <a:cubicBezTo>
                  <a:pt x="177008" y="3568"/>
                  <a:pt x="185459" y="0"/>
                  <a:pt x="1952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4" name="Freeform 443"/>
          <p:cNvSpPr/>
          <p:nvPr/>
        </p:nvSpPr>
        <p:spPr>
          <a:xfrm>
            <a:off x="7050096" y="4742344"/>
            <a:ext cx="438904" cy="414467"/>
          </a:xfrm>
          <a:custGeom>
            <a:avLst/>
            <a:gdLst/>
            <a:ahLst/>
            <a:cxnLst/>
            <a:rect l="l" t="t" r="r" b="b"/>
            <a:pathLst>
              <a:path w="438904" h="414678">
                <a:moveTo>
                  <a:pt x="219452" y="0"/>
                </a:moveTo>
                <a:cubicBezTo>
                  <a:pt x="229594" y="0"/>
                  <a:pt x="238139" y="3475"/>
                  <a:pt x="245087" y="10424"/>
                </a:cubicBezTo>
                <a:lnTo>
                  <a:pt x="428481" y="193817"/>
                </a:lnTo>
                <a:cubicBezTo>
                  <a:pt x="435430" y="201141"/>
                  <a:pt x="438904" y="209687"/>
                  <a:pt x="438904" y="219453"/>
                </a:cubicBezTo>
                <a:cubicBezTo>
                  <a:pt x="438904" y="229031"/>
                  <a:pt x="435430" y="237482"/>
                  <a:pt x="428481" y="244807"/>
                </a:cubicBezTo>
                <a:lnTo>
                  <a:pt x="407353" y="265935"/>
                </a:lnTo>
                <a:cubicBezTo>
                  <a:pt x="400216" y="273072"/>
                  <a:pt x="391671" y="276640"/>
                  <a:pt x="381717" y="276640"/>
                </a:cubicBezTo>
                <a:cubicBezTo>
                  <a:pt x="371576" y="276640"/>
                  <a:pt x="363124" y="273072"/>
                  <a:pt x="356363" y="265935"/>
                </a:cubicBezTo>
                <a:lnTo>
                  <a:pt x="273540" y="183394"/>
                </a:lnTo>
                <a:lnTo>
                  <a:pt x="273540" y="381718"/>
                </a:lnTo>
                <a:cubicBezTo>
                  <a:pt x="273540" y="391484"/>
                  <a:pt x="270019" y="399419"/>
                  <a:pt x="262976" y="405523"/>
                </a:cubicBezTo>
                <a:cubicBezTo>
                  <a:pt x="255933" y="411626"/>
                  <a:pt x="247436" y="414678"/>
                  <a:pt x="237482" y="414678"/>
                </a:cubicBezTo>
                <a:lnTo>
                  <a:pt x="201423" y="414678"/>
                </a:lnTo>
                <a:cubicBezTo>
                  <a:pt x="191469" y="414678"/>
                  <a:pt x="182970" y="411626"/>
                  <a:pt x="175928" y="405523"/>
                </a:cubicBezTo>
                <a:cubicBezTo>
                  <a:pt x="168885" y="399419"/>
                  <a:pt x="165363" y="391484"/>
                  <a:pt x="165363" y="381718"/>
                </a:cubicBezTo>
                <a:lnTo>
                  <a:pt x="165363" y="183394"/>
                </a:lnTo>
                <a:lnTo>
                  <a:pt x="82540" y="265935"/>
                </a:lnTo>
                <a:cubicBezTo>
                  <a:pt x="75780" y="273072"/>
                  <a:pt x="67329" y="276640"/>
                  <a:pt x="57187" y="276640"/>
                </a:cubicBezTo>
                <a:cubicBezTo>
                  <a:pt x="47045" y="276640"/>
                  <a:pt x="38594" y="273072"/>
                  <a:pt x="31833" y="265935"/>
                </a:cubicBezTo>
                <a:lnTo>
                  <a:pt x="10705" y="244807"/>
                </a:lnTo>
                <a:cubicBezTo>
                  <a:pt x="3568" y="237670"/>
                  <a:pt x="0" y="229219"/>
                  <a:pt x="0" y="219453"/>
                </a:cubicBezTo>
                <a:cubicBezTo>
                  <a:pt x="0" y="209499"/>
                  <a:pt x="3568" y="200954"/>
                  <a:pt x="10705" y="193817"/>
                </a:cubicBezTo>
                <a:lnTo>
                  <a:pt x="194098" y="10424"/>
                </a:lnTo>
                <a:cubicBezTo>
                  <a:pt x="200672" y="3475"/>
                  <a:pt x="209123" y="0"/>
                  <a:pt x="21945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5" name="Freeform 444"/>
          <p:cNvSpPr/>
          <p:nvPr/>
        </p:nvSpPr>
        <p:spPr>
          <a:xfrm>
            <a:off x="3920489" y="4724328"/>
            <a:ext cx="432707" cy="432486"/>
          </a:xfrm>
          <a:custGeom>
            <a:avLst/>
            <a:gdLst>
              <a:gd name="connsiteX0" fmla="*/ 171281 w 432706"/>
              <a:gd name="connsiteY0" fmla="*/ 120854 h 432707"/>
              <a:gd name="connsiteX1" fmla="*/ 177760 w 432706"/>
              <a:gd name="connsiteY1" fmla="*/ 123671 h 432707"/>
              <a:gd name="connsiteX2" fmla="*/ 216354 w 432706"/>
              <a:gd name="connsiteY2" fmla="*/ 162265 h 432707"/>
              <a:gd name="connsiteX3" fmla="*/ 254949 w 432706"/>
              <a:gd name="connsiteY3" fmla="*/ 123671 h 432707"/>
              <a:gd name="connsiteX4" fmla="*/ 261428 w 432706"/>
              <a:gd name="connsiteY4" fmla="*/ 120854 h 432707"/>
              <a:gd name="connsiteX5" fmla="*/ 267907 w 432706"/>
              <a:gd name="connsiteY5" fmla="*/ 123671 h 432707"/>
              <a:gd name="connsiteX6" fmla="*/ 309037 w 432706"/>
              <a:gd name="connsiteY6" fmla="*/ 164801 h 432707"/>
              <a:gd name="connsiteX7" fmla="*/ 311854 w 432706"/>
              <a:gd name="connsiteY7" fmla="*/ 171280 h 432707"/>
              <a:gd name="connsiteX8" fmla="*/ 309037 w 432706"/>
              <a:gd name="connsiteY8" fmla="*/ 177759 h 432707"/>
              <a:gd name="connsiteX9" fmla="*/ 270443 w 432706"/>
              <a:gd name="connsiteY9" fmla="*/ 216353 h 432707"/>
              <a:gd name="connsiteX10" fmla="*/ 309037 w 432706"/>
              <a:gd name="connsiteY10" fmla="*/ 254948 h 432707"/>
              <a:gd name="connsiteX11" fmla="*/ 311854 w 432706"/>
              <a:gd name="connsiteY11" fmla="*/ 261427 h 432707"/>
              <a:gd name="connsiteX12" fmla="*/ 309037 w 432706"/>
              <a:gd name="connsiteY12" fmla="*/ 267906 h 432707"/>
              <a:gd name="connsiteX13" fmla="*/ 267907 w 432706"/>
              <a:gd name="connsiteY13" fmla="*/ 309036 h 432707"/>
              <a:gd name="connsiteX14" fmla="*/ 261428 w 432706"/>
              <a:gd name="connsiteY14" fmla="*/ 311853 h 432707"/>
              <a:gd name="connsiteX15" fmla="*/ 254949 w 432706"/>
              <a:gd name="connsiteY15" fmla="*/ 309036 h 432707"/>
              <a:gd name="connsiteX16" fmla="*/ 216354 w 432706"/>
              <a:gd name="connsiteY16" fmla="*/ 270442 h 432707"/>
              <a:gd name="connsiteX17" fmla="*/ 177760 w 432706"/>
              <a:gd name="connsiteY17" fmla="*/ 309036 h 432707"/>
              <a:gd name="connsiteX18" fmla="*/ 171281 w 432706"/>
              <a:gd name="connsiteY18" fmla="*/ 311853 h 432707"/>
              <a:gd name="connsiteX19" fmla="*/ 164801 w 432706"/>
              <a:gd name="connsiteY19" fmla="*/ 309036 h 432707"/>
              <a:gd name="connsiteX20" fmla="*/ 123672 w 432706"/>
              <a:gd name="connsiteY20" fmla="*/ 267906 h 432707"/>
              <a:gd name="connsiteX21" fmla="*/ 120855 w 432706"/>
              <a:gd name="connsiteY21" fmla="*/ 261427 h 432707"/>
              <a:gd name="connsiteX22" fmla="*/ 123672 w 432706"/>
              <a:gd name="connsiteY22" fmla="*/ 254948 h 432707"/>
              <a:gd name="connsiteX23" fmla="*/ 162266 w 432706"/>
              <a:gd name="connsiteY23" fmla="*/ 216353 h 432707"/>
              <a:gd name="connsiteX24" fmla="*/ 123672 w 432706"/>
              <a:gd name="connsiteY24" fmla="*/ 177759 h 432707"/>
              <a:gd name="connsiteX25" fmla="*/ 120855 w 432706"/>
              <a:gd name="connsiteY25" fmla="*/ 171280 h 432707"/>
              <a:gd name="connsiteX26" fmla="*/ 123672 w 432706"/>
              <a:gd name="connsiteY26" fmla="*/ 164801 h 432707"/>
              <a:gd name="connsiteX27" fmla="*/ 164801 w 432706"/>
              <a:gd name="connsiteY27" fmla="*/ 123671 h 432707"/>
              <a:gd name="connsiteX28" fmla="*/ 171281 w 432706"/>
              <a:gd name="connsiteY28" fmla="*/ 120854 h 432707"/>
              <a:gd name="connsiteX29" fmla="*/ 216353 w 432706"/>
              <a:gd name="connsiteY29" fmla="*/ 63103 h 432707"/>
              <a:gd name="connsiteX30" fmla="*/ 139446 w 432706"/>
              <a:gd name="connsiteY30" fmla="*/ 83668 h 432707"/>
              <a:gd name="connsiteX31" fmla="*/ 83668 w 432706"/>
              <a:gd name="connsiteY31" fmla="*/ 139447 h 432707"/>
              <a:gd name="connsiteX32" fmla="*/ 63103 w 432706"/>
              <a:gd name="connsiteY32" fmla="*/ 216353 h 432707"/>
              <a:gd name="connsiteX33" fmla="*/ 83668 w 432706"/>
              <a:gd name="connsiteY33" fmla="*/ 293260 h 432707"/>
              <a:gd name="connsiteX34" fmla="*/ 139446 w 432706"/>
              <a:gd name="connsiteY34" fmla="*/ 349039 h 432707"/>
              <a:gd name="connsiteX35" fmla="*/ 216353 w 432706"/>
              <a:gd name="connsiteY35" fmla="*/ 369604 h 432707"/>
              <a:gd name="connsiteX36" fmla="*/ 293260 w 432706"/>
              <a:gd name="connsiteY36" fmla="*/ 349039 h 432707"/>
              <a:gd name="connsiteX37" fmla="*/ 349039 w 432706"/>
              <a:gd name="connsiteY37" fmla="*/ 293260 h 432707"/>
              <a:gd name="connsiteX38" fmla="*/ 369603 w 432706"/>
              <a:gd name="connsiteY38" fmla="*/ 216353 h 432707"/>
              <a:gd name="connsiteX39" fmla="*/ 349039 w 432706"/>
              <a:gd name="connsiteY39" fmla="*/ 139447 h 432707"/>
              <a:gd name="connsiteX40" fmla="*/ 293260 w 432706"/>
              <a:gd name="connsiteY40" fmla="*/ 83668 h 432707"/>
              <a:gd name="connsiteX41" fmla="*/ 216353 w 432706"/>
              <a:gd name="connsiteY41" fmla="*/ 63103 h 432707"/>
              <a:gd name="connsiteX42" fmla="*/ 216353 w 432706"/>
              <a:gd name="connsiteY42" fmla="*/ 0 h 432707"/>
              <a:gd name="connsiteX43" fmla="*/ 324952 w 432706"/>
              <a:gd name="connsiteY43" fmla="*/ 29016 h 432707"/>
              <a:gd name="connsiteX44" fmla="*/ 403690 w 432706"/>
              <a:gd name="connsiteY44" fmla="*/ 107754 h 432707"/>
              <a:gd name="connsiteX45" fmla="*/ 432706 w 432706"/>
              <a:gd name="connsiteY45" fmla="*/ 216353 h 432707"/>
              <a:gd name="connsiteX46" fmla="*/ 403690 w 432706"/>
              <a:gd name="connsiteY46" fmla="*/ 324953 h 432707"/>
              <a:gd name="connsiteX47" fmla="*/ 324952 w 432706"/>
              <a:gd name="connsiteY47" fmla="*/ 403691 h 432707"/>
              <a:gd name="connsiteX48" fmla="*/ 216353 w 432706"/>
              <a:gd name="connsiteY48" fmla="*/ 432707 h 432707"/>
              <a:gd name="connsiteX49" fmla="*/ 107754 w 432706"/>
              <a:gd name="connsiteY49" fmla="*/ 403691 h 432707"/>
              <a:gd name="connsiteX50" fmla="*/ 29016 w 432706"/>
              <a:gd name="connsiteY50" fmla="*/ 324953 h 432707"/>
              <a:gd name="connsiteX51" fmla="*/ 0 w 432706"/>
              <a:gd name="connsiteY51" fmla="*/ 216353 h 432707"/>
              <a:gd name="connsiteX52" fmla="*/ 29016 w 432706"/>
              <a:gd name="connsiteY52" fmla="*/ 107754 h 432707"/>
              <a:gd name="connsiteX53" fmla="*/ 107754 w 432706"/>
              <a:gd name="connsiteY53" fmla="*/ 29016 h 432707"/>
              <a:gd name="connsiteX54" fmla="*/ 216353 w 432706"/>
              <a:gd name="connsiteY5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32706" h="432707">
                <a:moveTo>
                  <a:pt x="171281" y="120854"/>
                </a:moveTo>
                <a:cubicBezTo>
                  <a:pt x="173722" y="120854"/>
                  <a:pt x="175882" y="121793"/>
                  <a:pt x="177760" y="123671"/>
                </a:cubicBezTo>
                <a:lnTo>
                  <a:pt x="216354" y="162265"/>
                </a:lnTo>
                <a:lnTo>
                  <a:pt x="254949" y="123671"/>
                </a:lnTo>
                <a:cubicBezTo>
                  <a:pt x="256827" y="121793"/>
                  <a:pt x="258986" y="120854"/>
                  <a:pt x="261428" y="120854"/>
                </a:cubicBezTo>
                <a:cubicBezTo>
                  <a:pt x="263870" y="120854"/>
                  <a:pt x="266029" y="121793"/>
                  <a:pt x="267907" y="123671"/>
                </a:cubicBezTo>
                <a:lnTo>
                  <a:pt x="309037" y="164801"/>
                </a:lnTo>
                <a:cubicBezTo>
                  <a:pt x="310915" y="166679"/>
                  <a:pt x="311854" y="168838"/>
                  <a:pt x="311854" y="171280"/>
                </a:cubicBezTo>
                <a:cubicBezTo>
                  <a:pt x="311854" y="173721"/>
                  <a:pt x="310915" y="175881"/>
                  <a:pt x="309037" y="177759"/>
                </a:cubicBezTo>
                <a:lnTo>
                  <a:pt x="270443" y="216353"/>
                </a:lnTo>
                <a:lnTo>
                  <a:pt x="309037" y="254948"/>
                </a:lnTo>
                <a:cubicBezTo>
                  <a:pt x="310915" y="256826"/>
                  <a:pt x="311854" y="258986"/>
                  <a:pt x="311854" y="261427"/>
                </a:cubicBezTo>
                <a:cubicBezTo>
                  <a:pt x="311854" y="263869"/>
                  <a:pt x="310915" y="266028"/>
                  <a:pt x="309037" y="267906"/>
                </a:cubicBezTo>
                <a:lnTo>
                  <a:pt x="267907" y="309036"/>
                </a:lnTo>
                <a:cubicBezTo>
                  <a:pt x="266029" y="310914"/>
                  <a:pt x="263870" y="311853"/>
                  <a:pt x="261428" y="311853"/>
                </a:cubicBezTo>
                <a:cubicBezTo>
                  <a:pt x="258986" y="311853"/>
                  <a:pt x="256827" y="310914"/>
                  <a:pt x="254949" y="309036"/>
                </a:cubicBezTo>
                <a:lnTo>
                  <a:pt x="216354" y="270442"/>
                </a:lnTo>
                <a:lnTo>
                  <a:pt x="177760" y="309036"/>
                </a:lnTo>
                <a:cubicBezTo>
                  <a:pt x="175882" y="310914"/>
                  <a:pt x="173722" y="311853"/>
                  <a:pt x="171281" y="311853"/>
                </a:cubicBezTo>
                <a:cubicBezTo>
                  <a:pt x="168839" y="311853"/>
                  <a:pt x="166679" y="310914"/>
                  <a:pt x="164801" y="309036"/>
                </a:cubicBezTo>
                <a:lnTo>
                  <a:pt x="123672" y="267906"/>
                </a:lnTo>
                <a:cubicBezTo>
                  <a:pt x="121794" y="266028"/>
                  <a:pt x="120855" y="263869"/>
                  <a:pt x="120855" y="261427"/>
                </a:cubicBezTo>
                <a:cubicBezTo>
                  <a:pt x="120855" y="258986"/>
                  <a:pt x="121794" y="256826"/>
                  <a:pt x="123672" y="254948"/>
                </a:cubicBezTo>
                <a:lnTo>
                  <a:pt x="162266" y="216353"/>
                </a:lnTo>
                <a:lnTo>
                  <a:pt x="123672" y="177759"/>
                </a:lnTo>
                <a:cubicBezTo>
                  <a:pt x="121794" y="175881"/>
                  <a:pt x="120855" y="173721"/>
                  <a:pt x="120855" y="171280"/>
                </a:cubicBezTo>
                <a:cubicBezTo>
                  <a:pt x="120855" y="168838"/>
                  <a:pt x="121794" y="166679"/>
                  <a:pt x="123672" y="164801"/>
                </a:cubicBezTo>
                <a:lnTo>
                  <a:pt x="164801" y="123671"/>
                </a:lnTo>
                <a:cubicBezTo>
                  <a:pt x="166679" y="121793"/>
                  <a:pt x="168839" y="120854"/>
                  <a:pt x="171281" y="120854"/>
                </a:cubicBezTo>
                <a:close/>
                <a:moveTo>
                  <a:pt x="216353" y="63103"/>
                </a:moveTo>
                <a:cubicBezTo>
                  <a:pt x="188558" y="63103"/>
                  <a:pt x="162922" y="69958"/>
                  <a:pt x="139446" y="83668"/>
                </a:cubicBezTo>
                <a:cubicBezTo>
                  <a:pt x="115970" y="97378"/>
                  <a:pt x="97378" y="115971"/>
                  <a:pt x="83668" y="139447"/>
                </a:cubicBezTo>
                <a:cubicBezTo>
                  <a:pt x="69958" y="162922"/>
                  <a:pt x="63103" y="188558"/>
                  <a:pt x="63103" y="216353"/>
                </a:cubicBezTo>
                <a:cubicBezTo>
                  <a:pt x="63103" y="244149"/>
                  <a:pt x="69958" y="269785"/>
                  <a:pt x="83668" y="293260"/>
                </a:cubicBezTo>
                <a:cubicBezTo>
                  <a:pt x="97378" y="316736"/>
                  <a:pt x="115970" y="335329"/>
                  <a:pt x="139446" y="349039"/>
                </a:cubicBezTo>
                <a:cubicBezTo>
                  <a:pt x="162922" y="362749"/>
                  <a:pt x="188558" y="369604"/>
                  <a:pt x="216353" y="369604"/>
                </a:cubicBezTo>
                <a:cubicBezTo>
                  <a:pt x="244149" y="369604"/>
                  <a:pt x="269784" y="362749"/>
                  <a:pt x="293260" y="349039"/>
                </a:cubicBezTo>
                <a:cubicBezTo>
                  <a:pt x="316736" y="335329"/>
                  <a:pt x="335329" y="316736"/>
                  <a:pt x="349039" y="293260"/>
                </a:cubicBezTo>
                <a:cubicBezTo>
                  <a:pt x="362749" y="269785"/>
                  <a:pt x="369603" y="244149"/>
                  <a:pt x="369603" y="216353"/>
                </a:cubicBezTo>
                <a:cubicBezTo>
                  <a:pt x="369603" y="188558"/>
                  <a:pt x="362749" y="162922"/>
                  <a:pt x="349039" y="139447"/>
                </a:cubicBezTo>
                <a:cubicBezTo>
                  <a:pt x="335329" y="115971"/>
                  <a:pt x="316736" y="97378"/>
                  <a:pt x="293260" y="83668"/>
                </a:cubicBezTo>
                <a:cubicBezTo>
                  <a:pt x="269784" y="69958"/>
                  <a:pt x="244149" y="63103"/>
                  <a:pt x="216353" y="63103"/>
                </a:cubicBezTo>
                <a:close/>
                <a:moveTo>
                  <a:pt x="216353" y="0"/>
                </a:moveTo>
                <a:cubicBezTo>
                  <a:pt x="255605" y="0"/>
                  <a:pt x="291805" y="9672"/>
                  <a:pt x="324952" y="29016"/>
                </a:cubicBezTo>
                <a:cubicBezTo>
                  <a:pt x="358100" y="48360"/>
                  <a:pt x="384346" y="74606"/>
                  <a:pt x="403690" y="107754"/>
                </a:cubicBezTo>
                <a:cubicBezTo>
                  <a:pt x="423034" y="140902"/>
                  <a:pt x="432706" y="177102"/>
                  <a:pt x="432706" y="216353"/>
                </a:cubicBezTo>
                <a:cubicBezTo>
                  <a:pt x="432706" y="255605"/>
                  <a:pt x="423034" y="291805"/>
                  <a:pt x="403690" y="324953"/>
                </a:cubicBezTo>
                <a:cubicBezTo>
                  <a:pt x="384346" y="358101"/>
                  <a:pt x="358100" y="384347"/>
                  <a:pt x="324952"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6" name="Freeform 445"/>
          <p:cNvSpPr/>
          <p:nvPr/>
        </p:nvSpPr>
        <p:spPr>
          <a:xfrm>
            <a:off x="4539614" y="4724328"/>
            <a:ext cx="432708" cy="432486"/>
          </a:xfrm>
          <a:custGeom>
            <a:avLst/>
            <a:gdLst>
              <a:gd name="connsiteX0" fmla="*/ 288472 w 432708"/>
              <a:gd name="connsiteY0" fmla="*/ 133531 h 432707"/>
              <a:gd name="connsiteX1" fmla="*/ 301149 w 432708"/>
              <a:gd name="connsiteY1" fmla="*/ 138883 h 432707"/>
              <a:gd name="connsiteX2" fmla="*/ 329883 w 432708"/>
              <a:gd name="connsiteY2" fmla="*/ 167618 h 432707"/>
              <a:gd name="connsiteX3" fmla="*/ 335236 w 432708"/>
              <a:gd name="connsiteY3" fmla="*/ 180295 h 432707"/>
              <a:gd name="connsiteX4" fmla="*/ 329883 w 432708"/>
              <a:gd name="connsiteY4" fmla="*/ 192971 h 432707"/>
              <a:gd name="connsiteX5" fmla="*/ 211002 w 432708"/>
              <a:gd name="connsiteY5" fmla="*/ 311853 h 432707"/>
              <a:gd name="connsiteX6" fmla="*/ 198325 w 432708"/>
              <a:gd name="connsiteY6" fmla="*/ 317206 h 432707"/>
              <a:gd name="connsiteX7" fmla="*/ 185648 w 432708"/>
              <a:gd name="connsiteY7" fmla="*/ 311853 h 432707"/>
              <a:gd name="connsiteX8" fmla="*/ 102824 w 432708"/>
              <a:gd name="connsiteY8" fmla="*/ 229030 h 432707"/>
              <a:gd name="connsiteX9" fmla="*/ 97472 w 432708"/>
              <a:gd name="connsiteY9" fmla="*/ 216353 h 432707"/>
              <a:gd name="connsiteX10" fmla="*/ 102824 w 432708"/>
              <a:gd name="connsiteY10" fmla="*/ 203677 h 432707"/>
              <a:gd name="connsiteX11" fmla="*/ 131559 w 432708"/>
              <a:gd name="connsiteY11" fmla="*/ 174942 h 432707"/>
              <a:gd name="connsiteX12" fmla="*/ 144236 w 432708"/>
              <a:gd name="connsiteY12" fmla="*/ 169589 h 432707"/>
              <a:gd name="connsiteX13" fmla="*/ 156913 w 432708"/>
              <a:gd name="connsiteY13" fmla="*/ 174942 h 432707"/>
              <a:gd name="connsiteX14" fmla="*/ 198325 w 432708"/>
              <a:gd name="connsiteY14" fmla="*/ 216353 h 432707"/>
              <a:gd name="connsiteX15" fmla="*/ 275795 w 432708"/>
              <a:gd name="connsiteY15" fmla="*/ 138883 h 432707"/>
              <a:gd name="connsiteX16" fmla="*/ 288472 w 432708"/>
              <a:gd name="connsiteY16" fmla="*/ 133531 h 432707"/>
              <a:gd name="connsiteX17" fmla="*/ 216354 w 432708"/>
              <a:gd name="connsiteY17" fmla="*/ 63103 h 432707"/>
              <a:gd name="connsiteX18" fmla="*/ 139447 w 432708"/>
              <a:gd name="connsiteY18" fmla="*/ 83668 h 432707"/>
              <a:gd name="connsiteX19" fmla="*/ 83668 w 432708"/>
              <a:gd name="connsiteY19" fmla="*/ 139447 h 432707"/>
              <a:gd name="connsiteX20" fmla="*/ 63104 w 432708"/>
              <a:gd name="connsiteY20" fmla="*/ 216353 h 432707"/>
              <a:gd name="connsiteX21" fmla="*/ 83668 w 432708"/>
              <a:gd name="connsiteY21" fmla="*/ 293260 h 432707"/>
              <a:gd name="connsiteX22" fmla="*/ 139447 w 432708"/>
              <a:gd name="connsiteY22" fmla="*/ 349039 h 432707"/>
              <a:gd name="connsiteX23" fmla="*/ 216354 w 432708"/>
              <a:gd name="connsiteY23" fmla="*/ 369604 h 432707"/>
              <a:gd name="connsiteX24" fmla="*/ 293261 w 432708"/>
              <a:gd name="connsiteY24" fmla="*/ 349039 h 432707"/>
              <a:gd name="connsiteX25" fmla="*/ 349039 w 432708"/>
              <a:gd name="connsiteY25" fmla="*/ 293260 h 432707"/>
              <a:gd name="connsiteX26" fmla="*/ 369604 w 432708"/>
              <a:gd name="connsiteY26" fmla="*/ 216353 h 432707"/>
              <a:gd name="connsiteX27" fmla="*/ 349039 w 432708"/>
              <a:gd name="connsiteY27" fmla="*/ 139447 h 432707"/>
              <a:gd name="connsiteX28" fmla="*/ 293261 w 432708"/>
              <a:gd name="connsiteY28" fmla="*/ 83668 h 432707"/>
              <a:gd name="connsiteX29" fmla="*/ 216354 w 432708"/>
              <a:gd name="connsiteY29" fmla="*/ 63103 h 432707"/>
              <a:gd name="connsiteX30" fmla="*/ 216354 w 432708"/>
              <a:gd name="connsiteY30" fmla="*/ 0 h 432707"/>
              <a:gd name="connsiteX31" fmla="*/ 324953 w 432708"/>
              <a:gd name="connsiteY31" fmla="*/ 29016 h 432707"/>
              <a:gd name="connsiteX32" fmla="*/ 403692 w 432708"/>
              <a:gd name="connsiteY32" fmla="*/ 107754 h 432707"/>
              <a:gd name="connsiteX33" fmla="*/ 432708 w 432708"/>
              <a:gd name="connsiteY33" fmla="*/ 216353 h 432707"/>
              <a:gd name="connsiteX34" fmla="*/ 403692 w 432708"/>
              <a:gd name="connsiteY34" fmla="*/ 324953 h 432707"/>
              <a:gd name="connsiteX35" fmla="*/ 324953 w 432708"/>
              <a:gd name="connsiteY35" fmla="*/ 403691 h 432707"/>
              <a:gd name="connsiteX36" fmla="*/ 216354 w 432708"/>
              <a:gd name="connsiteY36" fmla="*/ 432707 h 432707"/>
              <a:gd name="connsiteX37" fmla="*/ 107755 w 432708"/>
              <a:gd name="connsiteY37" fmla="*/ 403691 h 432707"/>
              <a:gd name="connsiteX38" fmla="*/ 29017 w 432708"/>
              <a:gd name="connsiteY38" fmla="*/ 324953 h 432707"/>
              <a:gd name="connsiteX39" fmla="*/ 0 w 432708"/>
              <a:gd name="connsiteY39" fmla="*/ 216353 h 432707"/>
              <a:gd name="connsiteX40" fmla="*/ 29017 w 432708"/>
              <a:gd name="connsiteY40" fmla="*/ 107754 h 432707"/>
              <a:gd name="connsiteX41" fmla="*/ 107755 w 432708"/>
              <a:gd name="connsiteY41" fmla="*/ 29016 h 432707"/>
              <a:gd name="connsiteX42" fmla="*/ 216354 w 432708"/>
              <a:gd name="connsiteY4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32708" h="432707">
                <a:moveTo>
                  <a:pt x="288472" y="133531"/>
                </a:moveTo>
                <a:cubicBezTo>
                  <a:pt x="293355" y="133531"/>
                  <a:pt x="297580" y="135315"/>
                  <a:pt x="301149" y="138883"/>
                </a:cubicBezTo>
                <a:lnTo>
                  <a:pt x="329883" y="167618"/>
                </a:lnTo>
                <a:cubicBezTo>
                  <a:pt x="333451" y="171186"/>
                  <a:pt x="335236" y="175412"/>
                  <a:pt x="335236" y="180295"/>
                </a:cubicBezTo>
                <a:cubicBezTo>
                  <a:pt x="335236" y="185177"/>
                  <a:pt x="333451" y="189403"/>
                  <a:pt x="329883" y="192971"/>
                </a:cubicBezTo>
                <a:lnTo>
                  <a:pt x="211002" y="311853"/>
                </a:lnTo>
                <a:cubicBezTo>
                  <a:pt x="207433" y="315422"/>
                  <a:pt x="203207" y="317206"/>
                  <a:pt x="198325" y="317206"/>
                </a:cubicBezTo>
                <a:cubicBezTo>
                  <a:pt x="193441" y="317206"/>
                  <a:pt x="189216" y="315422"/>
                  <a:pt x="185648" y="311853"/>
                </a:cubicBezTo>
                <a:lnTo>
                  <a:pt x="102824" y="229030"/>
                </a:lnTo>
                <a:cubicBezTo>
                  <a:pt x="99256" y="225462"/>
                  <a:pt x="97472" y="221236"/>
                  <a:pt x="97472" y="216353"/>
                </a:cubicBezTo>
                <a:cubicBezTo>
                  <a:pt x="97472" y="211471"/>
                  <a:pt x="99256" y="207245"/>
                  <a:pt x="102824" y="203677"/>
                </a:cubicBezTo>
                <a:lnTo>
                  <a:pt x="131559" y="174942"/>
                </a:lnTo>
                <a:cubicBezTo>
                  <a:pt x="135128" y="171374"/>
                  <a:pt x="139353" y="169589"/>
                  <a:pt x="144236" y="169589"/>
                </a:cubicBezTo>
                <a:cubicBezTo>
                  <a:pt x="149119" y="169589"/>
                  <a:pt x="153344" y="171374"/>
                  <a:pt x="156913" y="174942"/>
                </a:cubicBezTo>
                <a:lnTo>
                  <a:pt x="198325" y="216353"/>
                </a:lnTo>
                <a:lnTo>
                  <a:pt x="275795" y="138883"/>
                </a:lnTo>
                <a:cubicBezTo>
                  <a:pt x="279363" y="135315"/>
                  <a:pt x="283589" y="133531"/>
                  <a:pt x="288472" y="133531"/>
                </a:cubicBezTo>
                <a:close/>
                <a:moveTo>
                  <a:pt x="216354" y="63103"/>
                </a:moveTo>
                <a:cubicBezTo>
                  <a:pt x="188558" y="63103"/>
                  <a:pt x="162923" y="69958"/>
                  <a:pt x="139447" y="83668"/>
                </a:cubicBezTo>
                <a:cubicBezTo>
                  <a:pt x="115971" y="97378"/>
                  <a:pt x="97378" y="115971"/>
                  <a:pt x="83668" y="139447"/>
                </a:cubicBezTo>
                <a:cubicBezTo>
                  <a:pt x="69958" y="162922"/>
                  <a:pt x="63104" y="188558"/>
                  <a:pt x="63104" y="216353"/>
                </a:cubicBezTo>
                <a:cubicBezTo>
                  <a:pt x="63104" y="244149"/>
                  <a:pt x="69958" y="269785"/>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7" y="335329"/>
                  <a:pt x="335329" y="316736"/>
                  <a:pt x="349039" y="293260"/>
                </a:cubicBezTo>
                <a:cubicBezTo>
                  <a:pt x="362749" y="269785"/>
                  <a:pt x="369604" y="244149"/>
                  <a:pt x="369604" y="216353"/>
                </a:cubicBezTo>
                <a:cubicBezTo>
                  <a:pt x="369604" y="188558"/>
                  <a:pt x="362749" y="162922"/>
                  <a:pt x="349039" y="139447"/>
                </a:cubicBezTo>
                <a:cubicBezTo>
                  <a:pt x="335329" y="115971"/>
                  <a:pt x="316737"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3" y="403691"/>
                </a:cubicBezTo>
                <a:cubicBezTo>
                  <a:pt x="291805" y="423035"/>
                  <a:pt x="255605" y="432707"/>
                  <a:pt x="216354" y="432707"/>
                </a:cubicBezTo>
                <a:cubicBezTo>
                  <a:pt x="177102" y="432707"/>
                  <a:pt x="140902" y="423035"/>
                  <a:pt x="107755" y="403691"/>
                </a:cubicBezTo>
                <a:cubicBezTo>
                  <a:pt x="74606" y="384347"/>
                  <a:pt x="48361" y="358101"/>
                  <a:pt x="29017" y="324953"/>
                </a:cubicBezTo>
                <a:cubicBezTo>
                  <a:pt x="9673" y="291805"/>
                  <a:pt x="0" y="255605"/>
                  <a:pt x="0" y="216353"/>
                </a:cubicBezTo>
                <a:cubicBezTo>
                  <a:pt x="0" y="177102"/>
                  <a:pt x="9673" y="140902"/>
                  <a:pt x="29017" y="107754"/>
                </a:cubicBezTo>
                <a:cubicBezTo>
                  <a:pt x="48361" y="74606"/>
                  <a:pt x="74606" y="48360"/>
                  <a:pt x="107755"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7" name="Freeform 446"/>
          <p:cNvSpPr/>
          <p:nvPr/>
        </p:nvSpPr>
        <p:spPr>
          <a:xfrm>
            <a:off x="10892790" y="4868488"/>
            <a:ext cx="396648" cy="108121"/>
          </a:xfrm>
          <a:custGeom>
            <a:avLst/>
            <a:gdLst/>
            <a:ahLst/>
            <a:cxnLst/>
            <a:rect l="l" t="t" r="r" b="b"/>
            <a:pathLst>
              <a:path w="396648" h="108176">
                <a:moveTo>
                  <a:pt x="27045" y="0"/>
                </a:moveTo>
                <a:lnTo>
                  <a:pt x="369604" y="0"/>
                </a:lnTo>
                <a:cubicBezTo>
                  <a:pt x="377116" y="0"/>
                  <a:pt x="383501" y="2629"/>
                  <a:pt x="388760" y="7887"/>
                </a:cubicBezTo>
                <a:cubicBezTo>
                  <a:pt x="394019" y="13146"/>
                  <a:pt x="396648" y="19531"/>
                  <a:pt x="396648" y="27044"/>
                </a:cubicBezTo>
                <a:lnTo>
                  <a:pt x="396648" y="81132"/>
                </a:lnTo>
                <a:cubicBezTo>
                  <a:pt x="396648" y="88644"/>
                  <a:pt x="394019" y="95030"/>
                  <a:pt x="388760" y="100288"/>
                </a:cubicBezTo>
                <a:cubicBezTo>
                  <a:pt x="383501" y="105547"/>
                  <a:pt x="377116" y="108176"/>
                  <a:pt x="369604" y="108176"/>
                </a:cubicBezTo>
                <a:lnTo>
                  <a:pt x="27045" y="108176"/>
                </a:lnTo>
                <a:cubicBezTo>
                  <a:pt x="19531" y="108176"/>
                  <a:pt x="13147" y="105547"/>
                  <a:pt x="7888" y="100288"/>
                </a:cubicBezTo>
                <a:cubicBezTo>
                  <a:pt x="2629" y="95030"/>
                  <a:pt x="0" y="88644"/>
                  <a:pt x="0" y="81132"/>
                </a:cubicBezTo>
                <a:lnTo>
                  <a:pt x="0" y="27044"/>
                </a:lnTo>
                <a:cubicBezTo>
                  <a:pt x="0" y="19531"/>
                  <a:pt x="2629" y="13146"/>
                  <a:pt x="7888" y="7887"/>
                </a:cubicBezTo>
                <a:cubicBezTo>
                  <a:pt x="13147" y="2629"/>
                  <a:pt x="19531" y="0"/>
                  <a:pt x="270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8" name="Freeform 447"/>
          <p:cNvSpPr/>
          <p:nvPr/>
        </p:nvSpPr>
        <p:spPr>
          <a:xfrm>
            <a:off x="9686777" y="4727988"/>
            <a:ext cx="425383" cy="425165"/>
          </a:xfrm>
          <a:custGeom>
            <a:avLst/>
            <a:gdLst>
              <a:gd name="connsiteX0" fmla="*/ 68455 w 425382"/>
              <a:gd name="connsiteY0" fmla="*/ 212691 h 425383"/>
              <a:gd name="connsiteX1" fmla="*/ 194662 w 425382"/>
              <a:gd name="connsiteY1" fmla="*/ 212691 h 425383"/>
              <a:gd name="connsiteX2" fmla="*/ 207339 w 425382"/>
              <a:gd name="connsiteY2" fmla="*/ 218044 h 425383"/>
              <a:gd name="connsiteX3" fmla="*/ 212691 w 425382"/>
              <a:gd name="connsiteY3" fmla="*/ 230721 h 425383"/>
              <a:gd name="connsiteX4" fmla="*/ 212691 w 425382"/>
              <a:gd name="connsiteY4" fmla="*/ 356927 h 425383"/>
              <a:gd name="connsiteX5" fmla="*/ 207339 w 425382"/>
              <a:gd name="connsiteY5" fmla="*/ 369604 h 425383"/>
              <a:gd name="connsiteX6" fmla="*/ 194662 w 425382"/>
              <a:gd name="connsiteY6" fmla="*/ 374957 h 425383"/>
              <a:gd name="connsiteX7" fmla="*/ 181985 w 425382"/>
              <a:gd name="connsiteY7" fmla="*/ 369604 h 425383"/>
              <a:gd name="connsiteX8" fmla="*/ 141418 w 425382"/>
              <a:gd name="connsiteY8" fmla="*/ 329038 h 425383"/>
              <a:gd name="connsiteX9" fmla="*/ 47890 w 425382"/>
              <a:gd name="connsiteY9" fmla="*/ 422566 h 425383"/>
              <a:gd name="connsiteX10" fmla="*/ 41411 w 425382"/>
              <a:gd name="connsiteY10" fmla="*/ 425383 h 425383"/>
              <a:gd name="connsiteX11" fmla="*/ 34932 w 425382"/>
              <a:gd name="connsiteY11" fmla="*/ 422566 h 425383"/>
              <a:gd name="connsiteX12" fmla="*/ 2817 w 425382"/>
              <a:gd name="connsiteY12" fmla="*/ 390451 h 425383"/>
              <a:gd name="connsiteX13" fmla="*/ 0 w 425382"/>
              <a:gd name="connsiteY13" fmla="*/ 383971 h 425383"/>
              <a:gd name="connsiteX14" fmla="*/ 2817 w 425382"/>
              <a:gd name="connsiteY14" fmla="*/ 377492 h 425383"/>
              <a:gd name="connsiteX15" fmla="*/ 96344 w 425382"/>
              <a:gd name="connsiteY15" fmla="*/ 283964 h 425383"/>
              <a:gd name="connsiteX16" fmla="*/ 55778 w 425382"/>
              <a:gd name="connsiteY16" fmla="*/ 243398 h 425383"/>
              <a:gd name="connsiteX17" fmla="*/ 50426 w 425382"/>
              <a:gd name="connsiteY17" fmla="*/ 230721 h 425383"/>
              <a:gd name="connsiteX18" fmla="*/ 55778 w 425382"/>
              <a:gd name="connsiteY18" fmla="*/ 218044 h 425383"/>
              <a:gd name="connsiteX19" fmla="*/ 68455 w 425382"/>
              <a:gd name="connsiteY19" fmla="*/ 212691 h 425383"/>
              <a:gd name="connsiteX20" fmla="*/ 383970 w 425382"/>
              <a:gd name="connsiteY20" fmla="*/ 0 h 425383"/>
              <a:gd name="connsiteX21" fmla="*/ 390449 w 425382"/>
              <a:gd name="connsiteY21" fmla="*/ 2817 h 425383"/>
              <a:gd name="connsiteX22" fmla="*/ 422564 w 425382"/>
              <a:gd name="connsiteY22" fmla="*/ 34932 h 425383"/>
              <a:gd name="connsiteX23" fmla="*/ 425382 w 425382"/>
              <a:gd name="connsiteY23" fmla="*/ 41412 h 425383"/>
              <a:gd name="connsiteX24" fmla="*/ 422564 w 425382"/>
              <a:gd name="connsiteY24" fmla="*/ 47891 h 425383"/>
              <a:gd name="connsiteX25" fmla="*/ 329036 w 425382"/>
              <a:gd name="connsiteY25" fmla="*/ 141419 h 425383"/>
              <a:gd name="connsiteX26" fmla="*/ 369603 w 425382"/>
              <a:gd name="connsiteY26" fmla="*/ 181985 h 425383"/>
              <a:gd name="connsiteX27" fmla="*/ 374956 w 425382"/>
              <a:gd name="connsiteY27" fmla="*/ 194662 h 425383"/>
              <a:gd name="connsiteX28" fmla="*/ 369603 w 425382"/>
              <a:gd name="connsiteY28" fmla="*/ 207339 h 425383"/>
              <a:gd name="connsiteX29" fmla="*/ 356926 w 425382"/>
              <a:gd name="connsiteY29" fmla="*/ 212691 h 425383"/>
              <a:gd name="connsiteX30" fmla="*/ 230720 w 425382"/>
              <a:gd name="connsiteY30" fmla="*/ 212691 h 425383"/>
              <a:gd name="connsiteX31" fmla="*/ 218042 w 425382"/>
              <a:gd name="connsiteY31" fmla="*/ 207339 h 425383"/>
              <a:gd name="connsiteX32" fmla="*/ 212690 w 425382"/>
              <a:gd name="connsiteY32" fmla="*/ 194662 h 425383"/>
              <a:gd name="connsiteX33" fmla="*/ 212690 w 425382"/>
              <a:gd name="connsiteY33" fmla="*/ 68456 h 425383"/>
              <a:gd name="connsiteX34" fmla="*/ 218042 w 425382"/>
              <a:gd name="connsiteY34" fmla="*/ 55779 h 425383"/>
              <a:gd name="connsiteX35" fmla="*/ 230720 w 425382"/>
              <a:gd name="connsiteY35" fmla="*/ 50426 h 425383"/>
              <a:gd name="connsiteX36" fmla="*/ 243397 w 425382"/>
              <a:gd name="connsiteY36" fmla="*/ 55779 h 425383"/>
              <a:gd name="connsiteX37" fmla="*/ 283963 w 425382"/>
              <a:gd name="connsiteY37" fmla="*/ 96345 h 425383"/>
              <a:gd name="connsiteX38" fmla="*/ 377491 w 425382"/>
              <a:gd name="connsiteY38" fmla="*/ 2817 h 425383"/>
              <a:gd name="connsiteX39" fmla="*/ 383970 w 425382"/>
              <a:gd name="connsiteY39" fmla="*/ 0 h 425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25382" h="425383">
                <a:moveTo>
                  <a:pt x="68455" y="212691"/>
                </a:moveTo>
                <a:lnTo>
                  <a:pt x="194662" y="212691"/>
                </a:lnTo>
                <a:cubicBezTo>
                  <a:pt x="199545" y="212691"/>
                  <a:pt x="203770" y="214476"/>
                  <a:pt x="207339" y="218044"/>
                </a:cubicBezTo>
                <a:cubicBezTo>
                  <a:pt x="210907" y="221612"/>
                  <a:pt x="212691" y="225838"/>
                  <a:pt x="212691" y="230721"/>
                </a:cubicBezTo>
                <a:lnTo>
                  <a:pt x="212691" y="356927"/>
                </a:lnTo>
                <a:cubicBezTo>
                  <a:pt x="212691" y="361810"/>
                  <a:pt x="210907" y="366036"/>
                  <a:pt x="207339" y="369604"/>
                </a:cubicBezTo>
                <a:cubicBezTo>
                  <a:pt x="203770" y="373172"/>
                  <a:pt x="199545" y="374957"/>
                  <a:pt x="194662" y="374957"/>
                </a:cubicBezTo>
                <a:cubicBezTo>
                  <a:pt x="189779" y="374957"/>
                  <a:pt x="185554" y="373172"/>
                  <a:pt x="181985" y="369604"/>
                </a:cubicBezTo>
                <a:lnTo>
                  <a:pt x="141418" y="329038"/>
                </a:lnTo>
                <a:lnTo>
                  <a:pt x="47890" y="422566"/>
                </a:lnTo>
                <a:cubicBezTo>
                  <a:pt x="46013" y="424444"/>
                  <a:pt x="43853" y="425383"/>
                  <a:pt x="41411" y="425383"/>
                </a:cubicBezTo>
                <a:cubicBezTo>
                  <a:pt x="38970" y="425383"/>
                  <a:pt x="36810" y="424444"/>
                  <a:pt x="34932" y="422566"/>
                </a:cubicBezTo>
                <a:lnTo>
                  <a:pt x="2817" y="390451"/>
                </a:lnTo>
                <a:cubicBezTo>
                  <a:pt x="939" y="388573"/>
                  <a:pt x="0" y="386413"/>
                  <a:pt x="0" y="383971"/>
                </a:cubicBezTo>
                <a:cubicBezTo>
                  <a:pt x="0" y="381530"/>
                  <a:pt x="939" y="379370"/>
                  <a:pt x="2817" y="377492"/>
                </a:cubicBezTo>
                <a:lnTo>
                  <a:pt x="96344" y="283964"/>
                </a:lnTo>
                <a:lnTo>
                  <a:pt x="55778" y="243398"/>
                </a:lnTo>
                <a:cubicBezTo>
                  <a:pt x="52211" y="239830"/>
                  <a:pt x="50426" y="235604"/>
                  <a:pt x="50426" y="230721"/>
                </a:cubicBezTo>
                <a:cubicBezTo>
                  <a:pt x="50426" y="225838"/>
                  <a:pt x="52211" y="221612"/>
                  <a:pt x="55778" y="218044"/>
                </a:cubicBezTo>
                <a:cubicBezTo>
                  <a:pt x="59347" y="214476"/>
                  <a:pt x="63573" y="212691"/>
                  <a:pt x="68455" y="212691"/>
                </a:cubicBezTo>
                <a:close/>
                <a:moveTo>
                  <a:pt x="383970" y="0"/>
                </a:moveTo>
                <a:cubicBezTo>
                  <a:pt x="386412" y="0"/>
                  <a:pt x="388572" y="939"/>
                  <a:pt x="390449" y="2817"/>
                </a:cubicBezTo>
                <a:lnTo>
                  <a:pt x="422564" y="34932"/>
                </a:lnTo>
                <a:cubicBezTo>
                  <a:pt x="424443" y="36810"/>
                  <a:pt x="425382" y="38970"/>
                  <a:pt x="425382" y="41412"/>
                </a:cubicBezTo>
                <a:cubicBezTo>
                  <a:pt x="425382" y="43853"/>
                  <a:pt x="424443" y="46013"/>
                  <a:pt x="422564" y="47891"/>
                </a:cubicBezTo>
                <a:lnTo>
                  <a:pt x="329036" y="141419"/>
                </a:lnTo>
                <a:lnTo>
                  <a:pt x="369603" y="181985"/>
                </a:lnTo>
                <a:cubicBezTo>
                  <a:pt x="373171" y="185553"/>
                  <a:pt x="374956" y="189779"/>
                  <a:pt x="374956" y="194662"/>
                </a:cubicBezTo>
                <a:cubicBezTo>
                  <a:pt x="374956" y="199545"/>
                  <a:pt x="373171" y="203771"/>
                  <a:pt x="369603" y="207339"/>
                </a:cubicBezTo>
                <a:cubicBezTo>
                  <a:pt x="366035" y="210907"/>
                  <a:pt x="361809" y="212691"/>
                  <a:pt x="356926" y="212691"/>
                </a:cubicBezTo>
                <a:lnTo>
                  <a:pt x="230720" y="212691"/>
                </a:lnTo>
                <a:cubicBezTo>
                  <a:pt x="225837" y="212691"/>
                  <a:pt x="221611" y="210907"/>
                  <a:pt x="218042" y="207339"/>
                </a:cubicBezTo>
                <a:cubicBezTo>
                  <a:pt x="214475" y="203771"/>
                  <a:pt x="212690" y="199545"/>
                  <a:pt x="212690" y="194662"/>
                </a:cubicBezTo>
                <a:lnTo>
                  <a:pt x="212690" y="68456"/>
                </a:lnTo>
                <a:cubicBezTo>
                  <a:pt x="212690" y="63573"/>
                  <a:pt x="214475" y="59347"/>
                  <a:pt x="218042" y="55779"/>
                </a:cubicBezTo>
                <a:cubicBezTo>
                  <a:pt x="221611" y="52211"/>
                  <a:pt x="225837" y="50426"/>
                  <a:pt x="230720" y="50426"/>
                </a:cubicBezTo>
                <a:cubicBezTo>
                  <a:pt x="235603" y="50426"/>
                  <a:pt x="239828" y="52211"/>
                  <a:pt x="243397" y="55779"/>
                </a:cubicBezTo>
                <a:lnTo>
                  <a:pt x="283963" y="96345"/>
                </a:lnTo>
                <a:lnTo>
                  <a:pt x="377491" y="2817"/>
                </a:lnTo>
                <a:cubicBezTo>
                  <a:pt x="379369" y="939"/>
                  <a:pt x="381529" y="0"/>
                  <a:pt x="38397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9" name="Freeform 448"/>
          <p:cNvSpPr/>
          <p:nvPr/>
        </p:nvSpPr>
        <p:spPr>
          <a:xfrm>
            <a:off x="9063993" y="4724328"/>
            <a:ext cx="432707" cy="432486"/>
          </a:xfrm>
          <a:custGeom>
            <a:avLst/>
            <a:gdLst>
              <a:gd name="connsiteX0" fmla="*/ 171280 w 432707"/>
              <a:gd name="connsiteY0" fmla="*/ 220016 h 432707"/>
              <a:gd name="connsiteX1" fmla="*/ 177759 w 432707"/>
              <a:gd name="connsiteY1" fmla="*/ 222833 h 432707"/>
              <a:gd name="connsiteX2" fmla="*/ 209874 w 432707"/>
              <a:gd name="connsiteY2" fmla="*/ 254948 h 432707"/>
              <a:gd name="connsiteX3" fmla="*/ 212691 w 432707"/>
              <a:gd name="connsiteY3" fmla="*/ 261427 h 432707"/>
              <a:gd name="connsiteX4" fmla="*/ 209874 w 432707"/>
              <a:gd name="connsiteY4" fmla="*/ 267906 h 432707"/>
              <a:gd name="connsiteX5" fmla="*/ 116346 w 432707"/>
              <a:gd name="connsiteY5" fmla="*/ 361434 h 432707"/>
              <a:gd name="connsiteX6" fmla="*/ 156913 w 432707"/>
              <a:gd name="connsiteY6" fmla="*/ 402001 h 432707"/>
              <a:gd name="connsiteX7" fmla="*/ 162265 w 432707"/>
              <a:gd name="connsiteY7" fmla="*/ 414678 h 432707"/>
              <a:gd name="connsiteX8" fmla="*/ 156913 w 432707"/>
              <a:gd name="connsiteY8" fmla="*/ 427355 h 432707"/>
              <a:gd name="connsiteX9" fmla="*/ 144236 w 432707"/>
              <a:gd name="connsiteY9" fmla="*/ 432707 h 432707"/>
              <a:gd name="connsiteX10" fmla="*/ 18030 w 432707"/>
              <a:gd name="connsiteY10" fmla="*/ 432707 h 432707"/>
              <a:gd name="connsiteX11" fmla="*/ 5352 w 432707"/>
              <a:gd name="connsiteY11" fmla="*/ 427355 h 432707"/>
              <a:gd name="connsiteX12" fmla="*/ 0 w 432707"/>
              <a:gd name="connsiteY12" fmla="*/ 414678 h 432707"/>
              <a:gd name="connsiteX13" fmla="*/ 0 w 432707"/>
              <a:gd name="connsiteY13" fmla="*/ 288471 h 432707"/>
              <a:gd name="connsiteX14" fmla="*/ 5352 w 432707"/>
              <a:gd name="connsiteY14" fmla="*/ 275794 h 432707"/>
              <a:gd name="connsiteX15" fmla="*/ 18030 w 432707"/>
              <a:gd name="connsiteY15" fmla="*/ 270442 h 432707"/>
              <a:gd name="connsiteX16" fmla="*/ 30706 w 432707"/>
              <a:gd name="connsiteY16" fmla="*/ 275794 h 432707"/>
              <a:gd name="connsiteX17" fmla="*/ 71273 w 432707"/>
              <a:gd name="connsiteY17" fmla="*/ 316361 h 432707"/>
              <a:gd name="connsiteX18" fmla="*/ 164801 w 432707"/>
              <a:gd name="connsiteY18" fmla="*/ 222833 h 432707"/>
              <a:gd name="connsiteX19" fmla="*/ 171280 w 432707"/>
              <a:gd name="connsiteY19" fmla="*/ 220016 h 432707"/>
              <a:gd name="connsiteX20" fmla="*/ 288471 w 432707"/>
              <a:gd name="connsiteY20" fmla="*/ 0 h 432707"/>
              <a:gd name="connsiteX21" fmla="*/ 414677 w 432707"/>
              <a:gd name="connsiteY21" fmla="*/ 0 h 432707"/>
              <a:gd name="connsiteX22" fmla="*/ 427354 w 432707"/>
              <a:gd name="connsiteY22" fmla="*/ 5352 h 432707"/>
              <a:gd name="connsiteX23" fmla="*/ 432707 w 432707"/>
              <a:gd name="connsiteY23" fmla="*/ 18029 h 432707"/>
              <a:gd name="connsiteX24" fmla="*/ 432707 w 432707"/>
              <a:gd name="connsiteY24" fmla="*/ 144236 h 432707"/>
              <a:gd name="connsiteX25" fmla="*/ 427354 w 432707"/>
              <a:gd name="connsiteY25" fmla="*/ 156913 h 432707"/>
              <a:gd name="connsiteX26" fmla="*/ 414677 w 432707"/>
              <a:gd name="connsiteY26" fmla="*/ 162265 h 432707"/>
              <a:gd name="connsiteX27" fmla="*/ 402001 w 432707"/>
              <a:gd name="connsiteY27" fmla="*/ 156913 h 432707"/>
              <a:gd name="connsiteX28" fmla="*/ 361434 w 432707"/>
              <a:gd name="connsiteY28" fmla="*/ 116346 h 432707"/>
              <a:gd name="connsiteX29" fmla="*/ 267907 w 432707"/>
              <a:gd name="connsiteY29" fmla="*/ 209874 h 432707"/>
              <a:gd name="connsiteX30" fmla="*/ 261427 w 432707"/>
              <a:gd name="connsiteY30" fmla="*/ 212691 h 432707"/>
              <a:gd name="connsiteX31" fmla="*/ 254948 w 432707"/>
              <a:gd name="connsiteY31" fmla="*/ 209874 h 432707"/>
              <a:gd name="connsiteX32" fmla="*/ 222833 w 432707"/>
              <a:gd name="connsiteY32" fmla="*/ 177759 h 432707"/>
              <a:gd name="connsiteX33" fmla="*/ 220016 w 432707"/>
              <a:gd name="connsiteY33" fmla="*/ 171280 h 432707"/>
              <a:gd name="connsiteX34" fmla="*/ 222833 w 432707"/>
              <a:gd name="connsiteY34" fmla="*/ 164801 h 432707"/>
              <a:gd name="connsiteX35" fmla="*/ 316361 w 432707"/>
              <a:gd name="connsiteY35" fmla="*/ 71273 h 432707"/>
              <a:gd name="connsiteX36" fmla="*/ 275795 w 432707"/>
              <a:gd name="connsiteY36" fmla="*/ 30706 h 432707"/>
              <a:gd name="connsiteX37" fmla="*/ 270442 w 432707"/>
              <a:gd name="connsiteY37" fmla="*/ 18029 h 432707"/>
              <a:gd name="connsiteX38" fmla="*/ 275795 w 432707"/>
              <a:gd name="connsiteY38" fmla="*/ 5352 h 432707"/>
              <a:gd name="connsiteX39" fmla="*/ 288471 w 432707"/>
              <a:gd name="connsiteY39"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32707" h="432707">
                <a:moveTo>
                  <a:pt x="171280" y="220016"/>
                </a:moveTo>
                <a:cubicBezTo>
                  <a:pt x="173721" y="220016"/>
                  <a:pt x="175881" y="220955"/>
                  <a:pt x="177759" y="222833"/>
                </a:cubicBezTo>
                <a:lnTo>
                  <a:pt x="209874" y="254948"/>
                </a:lnTo>
                <a:cubicBezTo>
                  <a:pt x="211752" y="256826"/>
                  <a:pt x="212691" y="258986"/>
                  <a:pt x="212691" y="261427"/>
                </a:cubicBezTo>
                <a:cubicBezTo>
                  <a:pt x="212691" y="263869"/>
                  <a:pt x="211752" y="266028"/>
                  <a:pt x="209874" y="267906"/>
                </a:cubicBezTo>
                <a:lnTo>
                  <a:pt x="116346" y="361434"/>
                </a:lnTo>
                <a:lnTo>
                  <a:pt x="156913" y="402001"/>
                </a:lnTo>
                <a:cubicBezTo>
                  <a:pt x="160481" y="405569"/>
                  <a:pt x="162265" y="409795"/>
                  <a:pt x="162265" y="414678"/>
                </a:cubicBezTo>
                <a:cubicBezTo>
                  <a:pt x="162265" y="419561"/>
                  <a:pt x="160481" y="423786"/>
                  <a:pt x="156913" y="427355"/>
                </a:cubicBezTo>
                <a:cubicBezTo>
                  <a:pt x="153344" y="430923"/>
                  <a:pt x="149118" y="432707"/>
                  <a:pt x="144236" y="432707"/>
                </a:cubicBezTo>
                <a:lnTo>
                  <a:pt x="18030" y="432707"/>
                </a:lnTo>
                <a:cubicBezTo>
                  <a:pt x="13146" y="432707"/>
                  <a:pt x="8920" y="430923"/>
                  <a:pt x="5352" y="427355"/>
                </a:cubicBezTo>
                <a:cubicBezTo>
                  <a:pt x="1784" y="423786"/>
                  <a:pt x="0" y="419561"/>
                  <a:pt x="0" y="414678"/>
                </a:cubicBezTo>
                <a:lnTo>
                  <a:pt x="0" y="288471"/>
                </a:lnTo>
                <a:cubicBezTo>
                  <a:pt x="0" y="283588"/>
                  <a:pt x="1784" y="279363"/>
                  <a:pt x="5352" y="275794"/>
                </a:cubicBezTo>
                <a:cubicBezTo>
                  <a:pt x="8920" y="272226"/>
                  <a:pt x="13146" y="270442"/>
                  <a:pt x="18030" y="270442"/>
                </a:cubicBezTo>
                <a:cubicBezTo>
                  <a:pt x="22912" y="270442"/>
                  <a:pt x="27138" y="272226"/>
                  <a:pt x="30706" y="275794"/>
                </a:cubicBezTo>
                <a:lnTo>
                  <a:pt x="71273" y="316361"/>
                </a:lnTo>
                <a:lnTo>
                  <a:pt x="164801" y="222833"/>
                </a:lnTo>
                <a:cubicBezTo>
                  <a:pt x="166679" y="220955"/>
                  <a:pt x="168838" y="220016"/>
                  <a:pt x="171280" y="220016"/>
                </a:cubicBezTo>
                <a:close/>
                <a:moveTo>
                  <a:pt x="288471" y="0"/>
                </a:moveTo>
                <a:lnTo>
                  <a:pt x="414677" y="0"/>
                </a:lnTo>
                <a:cubicBezTo>
                  <a:pt x="419560" y="0"/>
                  <a:pt x="423786" y="1784"/>
                  <a:pt x="427354" y="5352"/>
                </a:cubicBezTo>
                <a:cubicBezTo>
                  <a:pt x="430923" y="8921"/>
                  <a:pt x="432707" y="13146"/>
                  <a:pt x="432707" y="18029"/>
                </a:cubicBezTo>
                <a:lnTo>
                  <a:pt x="432707" y="144236"/>
                </a:lnTo>
                <a:cubicBezTo>
                  <a:pt x="432707" y="149119"/>
                  <a:pt x="430923" y="153344"/>
                  <a:pt x="427354" y="156913"/>
                </a:cubicBezTo>
                <a:cubicBezTo>
                  <a:pt x="423786" y="160481"/>
                  <a:pt x="419560" y="162265"/>
                  <a:pt x="414677" y="162265"/>
                </a:cubicBezTo>
                <a:cubicBezTo>
                  <a:pt x="409795" y="162265"/>
                  <a:pt x="405569" y="160481"/>
                  <a:pt x="402001" y="156913"/>
                </a:cubicBezTo>
                <a:lnTo>
                  <a:pt x="361434" y="116346"/>
                </a:lnTo>
                <a:lnTo>
                  <a:pt x="267907" y="209874"/>
                </a:lnTo>
                <a:cubicBezTo>
                  <a:pt x="266028" y="211752"/>
                  <a:pt x="263869" y="212691"/>
                  <a:pt x="261427" y="212691"/>
                </a:cubicBezTo>
                <a:cubicBezTo>
                  <a:pt x="258985" y="212691"/>
                  <a:pt x="256826" y="211752"/>
                  <a:pt x="254948" y="209874"/>
                </a:cubicBezTo>
                <a:lnTo>
                  <a:pt x="222833" y="177759"/>
                </a:lnTo>
                <a:cubicBezTo>
                  <a:pt x="220954" y="175881"/>
                  <a:pt x="220016" y="173721"/>
                  <a:pt x="220016" y="171280"/>
                </a:cubicBezTo>
                <a:cubicBezTo>
                  <a:pt x="220016" y="168838"/>
                  <a:pt x="220954" y="166679"/>
                  <a:pt x="222833" y="164801"/>
                </a:cubicBezTo>
                <a:lnTo>
                  <a:pt x="316361" y="71273"/>
                </a:lnTo>
                <a:lnTo>
                  <a:pt x="275795" y="30706"/>
                </a:lnTo>
                <a:cubicBezTo>
                  <a:pt x="272226" y="27138"/>
                  <a:pt x="270442" y="22912"/>
                  <a:pt x="270442" y="18029"/>
                </a:cubicBezTo>
                <a:cubicBezTo>
                  <a:pt x="270442" y="13146"/>
                  <a:pt x="272226" y="8921"/>
                  <a:pt x="275795" y="5352"/>
                </a:cubicBezTo>
                <a:cubicBezTo>
                  <a:pt x="279362" y="1784"/>
                  <a:pt x="283588" y="0"/>
                  <a:pt x="28847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0" name="Freeform 449"/>
          <p:cNvSpPr/>
          <p:nvPr/>
        </p:nvSpPr>
        <p:spPr>
          <a:xfrm>
            <a:off x="5396578" y="5297572"/>
            <a:ext cx="505396" cy="468527"/>
          </a:xfrm>
          <a:custGeom>
            <a:avLst/>
            <a:gdLst/>
            <a:ahLst/>
            <a:cxnLst/>
            <a:rect l="l" t="t" r="r" b="b"/>
            <a:pathLst>
              <a:path w="505396" h="468766">
                <a:moveTo>
                  <a:pt x="252699" y="0"/>
                </a:moveTo>
                <a:cubicBezTo>
                  <a:pt x="259272" y="0"/>
                  <a:pt x="265376" y="1690"/>
                  <a:pt x="271010" y="5071"/>
                </a:cubicBezTo>
                <a:cubicBezTo>
                  <a:pt x="276644" y="8451"/>
                  <a:pt x="281058" y="13053"/>
                  <a:pt x="284251" y="18875"/>
                </a:cubicBezTo>
                <a:lnTo>
                  <a:pt x="500604" y="415523"/>
                </a:lnTo>
                <a:cubicBezTo>
                  <a:pt x="507177" y="427355"/>
                  <a:pt x="506989" y="439187"/>
                  <a:pt x="500040" y="451019"/>
                </a:cubicBezTo>
                <a:cubicBezTo>
                  <a:pt x="496848" y="456465"/>
                  <a:pt x="492482" y="460784"/>
                  <a:pt x="486941" y="463977"/>
                </a:cubicBezTo>
                <a:cubicBezTo>
                  <a:pt x="481400" y="467170"/>
                  <a:pt x="475438" y="468766"/>
                  <a:pt x="469052" y="468766"/>
                </a:cubicBezTo>
                <a:lnTo>
                  <a:pt x="36345" y="468766"/>
                </a:lnTo>
                <a:cubicBezTo>
                  <a:pt x="29960" y="468766"/>
                  <a:pt x="23997" y="467170"/>
                  <a:pt x="18457" y="463977"/>
                </a:cubicBezTo>
                <a:cubicBezTo>
                  <a:pt x="12916" y="460784"/>
                  <a:pt x="8550" y="456465"/>
                  <a:pt x="5357" y="451019"/>
                </a:cubicBezTo>
                <a:cubicBezTo>
                  <a:pt x="-1592" y="439187"/>
                  <a:pt x="-1780" y="427355"/>
                  <a:pt x="4794" y="415523"/>
                </a:cubicBezTo>
                <a:lnTo>
                  <a:pt x="221148" y="18875"/>
                </a:lnTo>
                <a:cubicBezTo>
                  <a:pt x="224340" y="13053"/>
                  <a:pt x="228753" y="8451"/>
                  <a:pt x="234387" y="5071"/>
                </a:cubicBezTo>
                <a:cubicBezTo>
                  <a:pt x="240021" y="1690"/>
                  <a:pt x="246126" y="0"/>
                  <a:pt x="252699" y="0"/>
                </a:cubicBezTo>
                <a:close/>
                <a:moveTo>
                  <a:pt x="221711" y="144236"/>
                </a:moveTo>
                <a:cubicBezTo>
                  <a:pt x="219645" y="144236"/>
                  <a:pt x="217391" y="145269"/>
                  <a:pt x="214950" y="147335"/>
                </a:cubicBezTo>
                <a:cubicBezTo>
                  <a:pt x="213072" y="148649"/>
                  <a:pt x="212133" y="150621"/>
                  <a:pt x="212133" y="153251"/>
                </a:cubicBezTo>
                <a:lnTo>
                  <a:pt x="216922" y="281992"/>
                </a:lnTo>
                <a:cubicBezTo>
                  <a:pt x="216922" y="283870"/>
                  <a:pt x="217861" y="285419"/>
                  <a:pt x="219739" y="286640"/>
                </a:cubicBezTo>
                <a:cubicBezTo>
                  <a:pt x="221617" y="287861"/>
                  <a:pt x="223871" y="288471"/>
                  <a:pt x="226500" y="288471"/>
                </a:cubicBezTo>
                <a:lnTo>
                  <a:pt x="278616" y="288471"/>
                </a:lnTo>
                <a:cubicBezTo>
                  <a:pt x="281246" y="288471"/>
                  <a:pt x="283452" y="287861"/>
                  <a:pt x="285236" y="286640"/>
                </a:cubicBezTo>
                <a:cubicBezTo>
                  <a:pt x="287020" y="285419"/>
                  <a:pt x="288007" y="283870"/>
                  <a:pt x="288195" y="281992"/>
                </a:cubicBezTo>
                <a:lnTo>
                  <a:pt x="293265" y="152687"/>
                </a:lnTo>
                <a:cubicBezTo>
                  <a:pt x="293265" y="150433"/>
                  <a:pt x="292326" y="148649"/>
                  <a:pt x="290448" y="147335"/>
                </a:cubicBezTo>
                <a:cubicBezTo>
                  <a:pt x="288007" y="145269"/>
                  <a:pt x="285753" y="144236"/>
                  <a:pt x="283687" y="144236"/>
                </a:cubicBezTo>
                <a:lnTo>
                  <a:pt x="221711" y="144236"/>
                </a:lnTo>
                <a:close/>
                <a:moveTo>
                  <a:pt x="225654" y="324530"/>
                </a:moveTo>
                <a:cubicBezTo>
                  <a:pt x="223213" y="324530"/>
                  <a:pt x="221100" y="325422"/>
                  <a:pt x="219316" y="327206"/>
                </a:cubicBezTo>
                <a:cubicBezTo>
                  <a:pt x="217533" y="328991"/>
                  <a:pt x="216640" y="331198"/>
                  <a:pt x="216640" y="333827"/>
                </a:cubicBezTo>
                <a:lnTo>
                  <a:pt x="216640" y="387352"/>
                </a:lnTo>
                <a:cubicBezTo>
                  <a:pt x="216640" y="389981"/>
                  <a:pt x="217533" y="392188"/>
                  <a:pt x="219316" y="393972"/>
                </a:cubicBezTo>
                <a:cubicBezTo>
                  <a:pt x="221100" y="395756"/>
                  <a:pt x="223213" y="396648"/>
                  <a:pt x="225654" y="396648"/>
                </a:cubicBezTo>
                <a:lnTo>
                  <a:pt x="279743" y="396648"/>
                </a:lnTo>
                <a:cubicBezTo>
                  <a:pt x="282185" y="396648"/>
                  <a:pt x="284298" y="395756"/>
                  <a:pt x="286081" y="393972"/>
                </a:cubicBezTo>
                <a:cubicBezTo>
                  <a:pt x="287866" y="392188"/>
                  <a:pt x="288757" y="389981"/>
                  <a:pt x="288757" y="387352"/>
                </a:cubicBezTo>
                <a:lnTo>
                  <a:pt x="288757" y="333827"/>
                </a:lnTo>
                <a:cubicBezTo>
                  <a:pt x="288757" y="331198"/>
                  <a:pt x="287866" y="328991"/>
                  <a:pt x="286081" y="327206"/>
                </a:cubicBezTo>
                <a:cubicBezTo>
                  <a:pt x="284298" y="325422"/>
                  <a:pt x="282185" y="324530"/>
                  <a:pt x="279743" y="324530"/>
                </a:cubicBezTo>
                <a:lnTo>
                  <a:pt x="225654" y="32453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1" name="Freeform 450"/>
          <p:cNvSpPr/>
          <p:nvPr/>
        </p:nvSpPr>
        <p:spPr>
          <a:xfrm>
            <a:off x="6682740" y="5297575"/>
            <a:ext cx="468767" cy="504567"/>
          </a:xfrm>
          <a:custGeom>
            <a:avLst/>
            <a:gdLst/>
            <a:ahLst/>
            <a:cxnLst/>
            <a:rect l="l" t="t" r="r" b="b"/>
            <a:pathLst>
              <a:path w="468766" h="504825">
                <a:moveTo>
                  <a:pt x="117192" y="0"/>
                </a:moveTo>
                <a:lnTo>
                  <a:pt x="135221" y="0"/>
                </a:lnTo>
                <a:cubicBezTo>
                  <a:pt x="147617" y="0"/>
                  <a:pt x="158228" y="4413"/>
                  <a:pt x="167054" y="13240"/>
                </a:cubicBezTo>
                <a:cubicBezTo>
                  <a:pt x="175881" y="22067"/>
                  <a:pt x="180295" y="32679"/>
                  <a:pt x="180295" y="45074"/>
                </a:cubicBezTo>
                <a:lnTo>
                  <a:pt x="180295" y="72118"/>
                </a:lnTo>
                <a:lnTo>
                  <a:pt x="288471" y="72118"/>
                </a:lnTo>
                <a:lnTo>
                  <a:pt x="288471" y="45074"/>
                </a:lnTo>
                <a:cubicBezTo>
                  <a:pt x="288471" y="32679"/>
                  <a:pt x="292885" y="22067"/>
                  <a:pt x="301712" y="13240"/>
                </a:cubicBezTo>
                <a:cubicBezTo>
                  <a:pt x="310539" y="4413"/>
                  <a:pt x="321150" y="0"/>
                  <a:pt x="333545" y="0"/>
                </a:cubicBezTo>
                <a:lnTo>
                  <a:pt x="351574" y="0"/>
                </a:lnTo>
                <a:cubicBezTo>
                  <a:pt x="363970" y="0"/>
                  <a:pt x="374581" y="4413"/>
                  <a:pt x="383408" y="13240"/>
                </a:cubicBezTo>
                <a:cubicBezTo>
                  <a:pt x="392235" y="22067"/>
                  <a:pt x="396648" y="32679"/>
                  <a:pt x="396648" y="45074"/>
                </a:cubicBezTo>
                <a:lnTo>
                  <a:pt x="396648" y="72118"/>
                </a:lnTo>
                <a:lnTo>
                  <a:pt x="432707" y="72118"/>
                </a:lnTo>
                <a:cubicBezTo>
                  <a:pt x="442473" y="72118"/>
                  <a:pt x="450924" y="75686"/>
                  <a:pt x="458061" y="82823"/>
                </a:cubicBezTo>
                <a:cubicBezTo>
                  <a:pt x="465198" y="89960"/>
                  <a:pt x="468766" y="98411"/>
                  <a:pt x="468766" y="108177"/>
                </a:cubicBezTo>
                <a:lnTo>
                  <a:pt x="468766" y="468766"/>
                </a:lnTo>
                <a:cubicBezTo>
                  <a:pt x="468766" y="478532"/>
                  <a:pt x="465198" y="486983"/>
                  <a:pt x="458061" y="494120"/>
                </a:cubicBezTo>
                <a:cubicBezTo>
                  <a:pt x="450924" y="501257"/>
                  <a:pt x="442473" y="504825"/>
                  <a:pt x="432707" y="504825"/>
                </a:cubicBezTo>
                <a:lnTo>
                  <a:pt x="36059" y="504825"/>
                </a:lnTo>
                <a:cubicBezTo>
                  <a:pt x="26293" y="504825"/>
                  <a:pt x="17841" y="501257"/>
                  <a:pt x="10705" y="494120"/>
                </a:cubicBezTo>
                <a:cubicBezTo>
                  <a:pt x="3568" y="486983"/>
                  <a:pt x="0" y="478532"/>
                  <a:pt x="0" y="468766"/>
                </a:cubicBezTo>
                <a:lnTo>
                  <a:pt x="0" y="108177"/>
                </a:lnTo>
                <a:cubicBezTo>
                  <a:pt x="0" y="98411"/>
                  <a:pt x="3568" y="89960"/>
                  <a:pt x="10705" y="82823"/>
                </a:cubicBezTo>
                <a:cubicBezTo>
                  <a:pt x="17841" y="75686"/>
                  <a:pt x="26293" y="72118"/>
                  <a:pt x="36059" y="72118"/>
                </a:cubicBezTo>
                <a:lnTo>
                  <a:pt x="72118" y="72118"/>
                </a:lnTo>
                <a:lnTo>
                  <a:pt x="72118" y="45074"/>
                </a:lnTo>
                <a:cubicBezTo>
                  <a:pt x="72118" y="32679"/>
                  <a:pt x="76531" y="22067"/>
                  <a:pt x="85358" y="13240"/>
                </a:cubicBezTo>
                <a:cubicBezTo>
                  <a:pt x="94185" y="4413"/>
                  <a:pt x="104797" y="0"/>
                  <a:pt x="117192" y="0"/>
                </a:cubicBezTo>
                <a:close/>
                <a:moveTo>
                  <a:pt x="117192" y="36059"/>
                </a:moveTo>
                <a:cubicBezTo>
                  <a:pt x="114750" y="36059"/>
                  <a:pt x="112637" y="36951"/>
                  <a:pt x="110853" y="38735"/>
                </a:cubicBezTo>
                <a:cubicBezTo>
                  <a:pt x="109069" y="40519"/>
                  <a:pt x="108177" y="42632"/>
                  <a:pt x="108177" y="45074"/>
                </a:cubicBezTo>
                <a:lnTo>
                  <a:pt x="108177" y="126206"/>
                </a:lnTo>
                <a:cubicBezTo>
                  <a:pt x="108177" y="128648"/>
                  <a:pt x="109069" y="130761"/>
                  <a:pt x="110853" y="132545"/>
                </a:cubicBezTo>
                <a:cubicBezTo>
                  <a:pt x="112637" y="134329"/>
                  <a:pt x="114750" y="135221"/>
                  <a:pt x="117192" y="135221"/>
                </a:cubicBezTo>
                <a:lnTo>
                  <a:pt x="135221" y="135221"/>
                </a:lnTo>
                <a:cubicBezTo>
                  <a:pt x="137663" y="135221"/>
                  <a:pt x="139775" y="134329"/>
                  <a:pt x="141559" y="132545"/>
                </a:cubicBezTo>
                <a:cubicBezTo>
                  <a:pt x="143344" y="130761"/>
                  <a:pt x="144236" y="128648"/>
                  <a:pt x="144236" y="126206"/>
                </a:cubicBezTo>
                <a:lnTo>
                  <a:pt x="144236" y="45074"/>
                </a:lnTo>
                <a:cubicBezTo>
                  <a:pt x="144236" y="42632"/>
                  <a:pt x="143344" y="40519"/>
                  <a:pt x="141559" y="38735"/>
                </a:cubicBezTo>
                <a:cubicBezTo>
                  <a:pt x="139775" y="36951"/>
                  <a:pt x="137663" y="36059"/>
                  <a:pt x="135221" y="36059"/>
                </a:cubicBezTo>
                <a:lnTo>
                  <a:pt x="117192" y="36059"/>
                </a:lnTo>
                <a:close/>
                <a:moveTo>
                  <a:pt x="36059" y="180295"/>
                </a:moveTo>
                <a:lnTo>
                  <a:pt x="36059" y="261427"/>
                </a:lnTo>
                <a:lnTo>
                  <a:pt x="117192" y="261427"/>
                </a:lnTo>
                <a:lnTo>
                  <a:pt x="117192" y="180295"/>
                </a:lnTo>
                <a:lnTo>
                  <a:pt x="36059" y="180295"/>
                </a:lnTo>
                <a:close/>
                <a:moveTo>
                  <a:pt x="135221" y="180295"/>
                </a:moveTo>
                <a:lnTo>
                  <a:pt x="135221" y="261427"/>
                </a:lnTo>
                <a:lnTo>
                  <a:pt x="225368" y="261427"/>
                </a:lnTo>
                <a:lnTo>
                  <a:pt x="225368" y="180295"/>
                </a:lnTo>
                <a:lnTo>
                  <a:pt x="135221" y="180295"/>
                </a:lnTo>
                <a:close/>
                <a:moveTo>
                  <a:pt x="243398" y="180295"/>
                </a:moveTo>
                <a:lnTo>
                  <a:pt x="243398" y="261427"/>
                </a:lnTo>
                <a:lnTo>
                  <a:pt x="333545" y="261427"/>
                </a:lnTo>
                <a:lnTo>
                  <a:pt x="333545" y="180295"/>
                </a:lnTo>
                <a:lnTo>
                  <a:pt x="243398" y="180295"/>
                </a:lnTo>
                <a:close/>
                <a:moveTo>
                  <a:pt x="351574" y="180295"/>
                </a:moveTo>
                <a:lnTo>
                  <a:pt x="351574" y="261427"/>
                </a:lnTo>
                <a:lnTo>
                  <a:pt x="432707" y="261427"/>
                </a:lnTo>
                <a:lnTo>
                  <a:pt x="432707" y="180295"/>
                </a:lnTo>
                <a:lnTo>
                  <a:pt x="351574" y="180295"/>
                </a:lnTo>
                <a:close/>
                <a:moveTo>
                  <a:pt x="36059" y="279457"/>
                </a:moveTo>
                <a:lnTo>
                  <a:pt x="36059" y="369604"/>
                </a:lnTo>
                <a:lnTo>
                  <a:pt x="117192" y="369604"/>
                </a:lnTo>
                <a:lnTo>
                  <a:pt x="117192" y="279457"/>
                </a:lnTo>
                <a:lnTo>
                  <a:pt x="36059" y="279457"/>
                </a:lnTo>
                <a:close/>
                <a:moveTo>
                  <a:pt x="135221" y="279457"/>
                </a:moveTo>
                <a:lnTo>
                  <a:pt x="135221" y="369604"/>
                </a:lnTo>
                <a:lnTo>
                  <a:pt x="225368" y="369604"/>
                </a:lnTo>
                <a:lnTo>
                  <a:pt x="225368" y="279457"/>
                </a:lnTo>
                <a:lnTo>
                  <a:pt x="135221" y="279457"/>
                </a:lnTo>
                <a:close/>
                <a:moveTo>
                  <a:pt x="243398" y="279457"/>
                </a:moveTo>
                <a:lnTo>
                  <a:pt x="243398" y="369604"/>
                </a:lnTo>
                <a:lnTo>
                  <a:pt x="333545" y="369604"/>
                </a:lnTo>
                <a:lnTo>
                  <a:pt x="333545" y="279457"/>
                </a:lnTo>
                <a:lnTo>
                  <a:pt x="243398" y="279457"/>
                </a:lnTo>
                <a:close/>
                <a:moveTo>
                  <a:pt x="351574" y="279457"/>
                </a:moveTo>
                <a:lnTo>
                  <a:pt x="351574" y="369604"/>
                </a:lnTo>
                <a:lnTo>
                  <a:pt x="432707" y="369604"/>
                </a:lnTo>
                <a:lnTo>
                  <a:pt x="432707" y="279457"/>
                </a:lnTo>
                <a:lnTo>
                  <a:pt x="351574" y="279457"/>
                </a:lnTo>
                <a:close/>
                <a:moveTo>
                  <a:pt x="36059" y="387634"/>
                </a:moveTo>
                <a:lnTo>
                  <a:pt x="36059" y="468766"/>
                </a:lnTo>
                <a:lnTo>
                  <a:pt x="117192" y="468766"/>
                </a:lnTo>
                <a:lnTo>
                  <a:pt x="117192" y="387634"/>
                </a:lnTo>
                <a:lnTo>
                  <a:pt x="36059" y="387634"/>
                </a:lnTo>
                <a:close/>
                <a:moveTo>
                  <a:pt x="135221" y="387634"/>
                </a:moveTo>
                <a:lnTo>
                  <a:pt x="135221" y="468766"/>
                </a:lnTo>
                <a:lnTo>
                  <a:pt x="225368" y="468766"/>
                </a:lnTo>
                <a:lnTo>
                  <a:pt x="225368" y="387634"/>
                </a:lnTo>
                <a:lnTo>
                  <a:pt x="135221" y="387634"/>
                </a:lnTo>
                <a:close/>
                <a:moveTo>
                  <a:pt x="243398" y="387634"/>
                </a:moveTo>
                <a:lnTo>
                  <a:pt x="243398" y="468766"/>
                </a:lnTo>
                <a:lnTo>
                  <a:pt x="333545" y="468766"/>
                </a:lnTo>
                <a:lnTo>
                  <a:pt x="333545" y="387634"/>
                </a:lnTo>
                <a:lnTo>
                  <a:pt x="243398" y="387634"/>
                </a:lnTo>
                <a:close/>
                <a:moveTo>
                  <a:pt x="351574" y="387634"/>
                </a:moveTo>
                <a:lnTo>
                  <a:pt x="351574" y="468766"/>
                </a:lnTo>
                <a:lnTo>
                  <a:pt x="432707" y="468766"/>
                </a:lnTo>
                <a:lnTo>
                  <a:pt x="432707" y="387634"/>
                </a:lnTo>
                <a:lnTo>
                  <a:pt x="351574" y="387634"/>
                </a:lnTo>
                <a:close/>
                <a:moveTo>
                  <a:pt x="333545" y="36059"/>
                </a:moveTo>
                <a:cubicBezTo>
                  <a:pt x="331104" y="36059"/>
                  <a:pt x="328990" y="36951"/>
                  <a:pt x="327207" y="38735"/>
                </a:cubicBezTo>
                <a:cubicBezTo>
                  <a:pt x="325423" y="40519"/>
                  <a:pt x="324531" y="42632"/>
                  <a:pt x="324531" y="45074"/>
                </a:cubicBezTo>
                <a:lnTo>
                  <a:pt x="324531" y="126206"/>
                </a:lnTo>
                <a:cubicBezTo>
                  <a:pt x="324531" y="128648"/>
                  <a:pt x="325423" y="130761"/>
                  <a:pt x="327207" y="132545"/>
                </a:cubicBezTo>
                <a:cubicBezTo>
                  <a:pt x="328990" y="134329"/>
                  <a:pt x="331104" y="135221"/>
                  <a:pt x="333545" y="135221"/>
                </a:cubicBezTo>
                <a:lnTo>
                  <a:pt x="351574" y="135221"/>
                </a:lnTo>
                <a:cubicBezTo>
                  <a:pt x="354016" y="135221"/>
                  <a:pt x="356129" y="134329"/>
                  <a:pt x="357913" y="132545"/>
                </a:cubicBezTo>
                <a:cubicBezTo>
                  <a:pt x="359697" y="130761"/>
                  <a:pt x="360590" y="128648"/>
                  <a:pt x="360590" y="126206"/>
                </a:cubicBezTo>
                <a:lnTo>
                  <a:pt x="360590" y="45074"/>
                </a:lnTo>
                <a:cubicBezTo>
                  <a:pt x="360590" y="42632"/>
                  <a:pt x="359697" y="40519"/>
                  <a:pt x="357913" y="38735"/>
                </a:cubicBezTo>
                <a:cubicBezTo>
                  <a:pt x="356129" y="36951"/>
                  <a:pt x="354016" y="36059"/>
                  <a:pt x="351574" y="36059"/>
                </a:cubicBezTo>
                <a:lnTo>
                  <a:pt x="333545"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2" name="Freeform 451"/>
          <p:cNvSpPr/>
          <p:nvPr/>
        </p:nvSpPr>
        <p:spPr>
          <a:xfrm>
            <a:off x="858076" y="5333614"/>
            <a:ext cx="402347" cy="432486"/>
          </a:xfrm>
          <a:custGeom>
            <a:avLst/>
            <a:gdLst/>
            <a:ahLst/>
            <a:cxnLst/>
            <a:rect l="l" t="t" r="r" b="b"/>
            <a:pathLst>
              <a:path w="402347" h="432707">
                <a:moveTo>
                  <a:pt x="183145" y="0"/>
                </a:moveTo>
                <a:lnTo>
                  <a:pt x="219204" y="0"/>
                </a:lnTo>
                <a:cubicBezTo>
                  <a:pt x="228970" y="0"/>
                  <a:pt x="237421" y="3568"/>
                  <a:pt x="244558" y="10705"/>
                </a:cubicBezTo>
                <a:cubicBezTo>
                  <a:pt x="251694" y="17841"/>
                  <a:pt x="255263" y="26293"/>
                  <a:pt x="255263" y="36059"/>
                </a:cubicBezTo>
                <a:lnTo>
                  <a:pt x="255263" y="122544"/>
                </a:lnTo>
                <a:lnTo>
                  <a:pt x="330198" y="79442"/>
                </a:lnTo>
                <a:cubicBezTo>
                  <a:pt x="338837" y="74559"/>
                  <a:pt x="347992" y="73385"/>
                  <a:pt x="357664" y="75921"/>
                </a:cubicBezTo>
                <a:cubicBezTo>
                  <a:pt x="367337" y="78456"/>
                  <a:pt x="374614" y="84044"/>
                  <a:pt x="379497" y="92683"/>
                </a:cubicBezTo>
                <a:lnTo>
                  <a:pt x="397526" y="123671"/>
                </a:lnTo>
                <a:cubicBezTo>
                  <a:pt x="402409" y="132310"/>
                  <a:pt x="403583" y="141466"/>
                  <a:pt x="401048" y="151137"/>
                </a:cubicBezTo>
                <a:cubicBezTo>
                  <a:pt x="398513" y="160809"/>
                  <a:pt x="392925" y="168087"/>
                  <a:pt x="384286" y="172970"/>
                </a:cubicBezTo>
                <a:lnTo>
                  <a:pt x="309351" y="216353"/>
                </a:lnTo>
                <a:lnTo>
                  <a:pt x="384286" y="259737"/>
                </a:lnTo>
                <a:cubicBezTo>
                  <a:pt x="392925" y="264620"/>
                  <a:pt x="398513" y="271897"/>
                  <a:pt x="401048" y="281570"/>
                </a:cubicBezTo>
                <a:cubicBezTo>
                  <a:pt x="403583" y="291241"/>
                  <a:pt x="402409" y="300397"/>
                  <a:pt x="397526" y="309036"/>
                </a:cubicBezTo>
                <a:lnTo>
                  <a:pt x="379497" y="340024"/>
                </a:lnTo>
                <a:cubicBezTo>
                  <a:pt x="374614" y="348663"/>
                  <a:pt x="367337" y="354251"/>
                  <a:pt x="357664" y="356786"/>
                </a:cubicBezTo>
                <a:cubicBezTo>
                  <a:pt x="347992" y="359322"/>
                  <a:pt x="338837" y="358148"/>
                  <a:pt x="330198" y="353265"/>
                </a:cubicBezTo>
                <a:lnTo>
                  <a:pt x="255263" y="310163"/>
                </a:lnTo>
                <a:lnTo>
                  <a:pt x="255263" y="396648"/>
                </a:lnTo>
                <a:cubicBezTo>
                  <a:pt x="255263" y="406414"/>
                  <a:pt x="251694" y="414866"/>
                  <a:pt x="244558" y="422002"/>
                </a:cubicBezTo>
                <a:cubicBezTo>
                  <a:pt x="237421" y="429139"/>
                  <a:pt x="228970" y="432707"/>
                  <a:pt x="219204" y="432707"/>
                </a:cubicBezTo>
                <a:lnTo>
                  <a:pt x="183145" y="432707"/>
                </a:lnTo>
                <a:cubicBezTo>
                  <a:pt x="173379" y="432707"/>
                  <a:pt x="164928" y="429139"/>
                  <a:pt x="157791" y="422002"/>
                </a:cubicBezTo>
                <a:cubicBezTo>
                  <a:pt x="150654" y="414866"/>
                  <a:pt x="147086" y="406414"/>
                  <a:pt x="147086" y="396648"/>
                </a:cubicBezTo>
                <a:lnTo>
                  <a:pt x="147086" y="310163"/>
                </a:lnTo>
                <a:lnTo>
                  <a:pt x="72151" y="353265"/>
                </a:lnTo>
                <a:cubicBezTo>
                  <a:pt x="63512" y="358148"/>
                  <a:pt x="54356" y="359322"/>
                  <a:pt x="44684" y="356786"/>
                </a:cubicBezTo>
                <a:cubicBezTo>
                  <a:pt x="35012" y="354251"/>
                  <a:pt x="27735" y="348663"/>
                  <a:pt x="22852" y="340024"/>
                </a:cubicBezTo>
                <a:lnTo>
                  <a:pt x="4822" y="309036"/>
                </a:lnTo>
                <a:cubicBezTo>
                  <a:pt x="-61" y="300397"/>
                  <a:pt x="-1235" y="291241"/>
                  <a:pt x="1301" y="281570"/>
                </a:cubicBezTo>
                <a:cubicBezTo>
                  <a:pt x="3836" y="271897"/>
                  <a:pt x="9424" y="264620"/>
                  <a:pt x="18063" y="259737"/>
                </a:cubicBezTo>
                <a:lnTo>
                  <a:pt x="92998" y="216353"/>
                </a:lnTo>
                <a:lnTo>
                  <a:pt x="18063" y="172970"/>
                </a:lnTo>
                <a:cubicBezTo>
                  <a:pt x="9424" y="168087"/>
                  <a:pt x="3836" y="160809"/>
                  <a:pt x="1301" y="151137"/>
                </a:cubicBezTo>
                <a:cubicBezTo>
                  <a:pt x="-1235" y="141466"/>
                  <a:pt x="-61" y="132310"/>
                  <a:pt x="4822" y="123671"/>
                </a:cubicBezTo>
                <a:lnTo>
                  <a:pt x="22852" y="92683"/>
                </a:lnTo>
                <a:cubicBezTo>
                  <a:pt x="27735" y="84044"/>
                  <a:pt x="35012" y="78456"/>
                  <a:pt x="44684" y="75921"/>
                </a:cubicBezTo>
                <a:cubicBezTo>
                  <a:pt x="54356" y="73385"/>
                  <a:pt x="63512" y="74559"/>
                  <a:pt x="72151" y="79442"/>
                </a:cubicBezTo>
                <a:lnTo>
                  <a:pt x="147086" y="122544"/>
                </a:lnTo>
                <a:lnTo>
                  <a:pt x="147086" y="36059"/>
                </a:lnTo>
                <a:cubicBezTo>
                  <a:pt x="147086" y="26293"/>
                  <a:pt x="150654" y="17841"/>
                  <a:pt x="157791" y="10705"/>
                </a:cubicBezTo>
                <a:cubicBezTo>
                  <a:pt x="164928" y="3568"/>
                  <a:pt x="173379" y="0"/>
                  <a:pt x="1831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3" name="Freeform 452"/>
          <p:cNvSpPr/>
          <p:nvPr/>
        </p:nvSpPr>
        <p:spPr>
          <a:xfrm>
            <a:off x="1482090" y="5333614"/>
            <a:ext cx="432708" cy="432486"/>
          </a:xfrm>
          <a:custGeom>
            <a:avLst/>
            <a:gdLst/>
            <a:ahLst/>
            <a:cxnLst/>
            <a:rect l="l" t="t" r="r" b="b"/>
            <a:pathLst>
              <a:path w="432708" h="432707">
                <a:moveTo>
                  <a:pt x="216354" y="0"/>
                </a:moveTo>
                <a:cubicBezTo>
                  <a:pt x="255606" y="0"/>
                  <a:pt x="291805" y="9672"/>
                  <a:pt x="324953" y="29016"/>
                </a:cubicBezTo>
                <a:cubicBezTo>
                  <a:pt x="358101" y="48360"/>
                  <a:pt x="384347" y="74606"/>
                  <a:pt x="403691" y="107754"/>
                </a:cubicBezTo>
                <a:cubicBezTo>
                  <a:pt x="423036" y="140902"/>
                  <a:pt x="432708" y="177102"/>
                  <a:pt x="432708" y="216353"/>
                </a:cubicBezTo>
                <a:cubicBezTo>
                  <a:pt x="432708" y="255605"/>
                  <a:pt x="423036" y="291805"/>
                  <a:pt x="403691" y="324953"/>
                </a:cubicBezTo>
                <a:cubicBezTo>
                  <a:pt x="384347" y="358101"/>
                  <a:pt x="358101" y="384347"/>
                  <a:pt x="324953" y="403691"/>
                </a:cubicBezTo>
                <a:cubicBezTo>
                  <a:pt x="291805" y="423035"/>
                  <a:pt x="255606" y="432707"/>
                  <a:pt x="216354" y="432707"/>
                </a:cubicBezTo>
                <a:cubicBezTo>
                  <a:pt x="177102" y="432707"/>
                  <a:pt x="140902" y="423035"/>
                  <a:pt x="107755" y="403691"/>
                </a:cubicBezTo>
                <a:cubicBezTo>
                  <a:pt x="74607" y="384347"/>
                  <a:pt x="48361" y="358101"/>
                  <a:pt x="29017" y="324953"/>
                </a:cubicBezTo>
                <a:cubicBezTo>
                  <a:pt x="9672" y="291805"/>
                  <a:pt x="0" y="255605"/>
                  <a:pt x="0" y="216353"/>
                </a:cubicBezTo>
                <a:cubicBezTo>
                  <a:pt x="0" y="177102"/>
                  <a:pt x="9672" y="140902"/>
                  <a:pt x="29017" y="107754"/>
                </a:cubicBezTo>
                <a:cubicBezTo>
                  <a:pt x="48361" y="74606"/>
                  <a:pt x="74607" y="48360"/>
                  <a:pt x="107755" y="29016"/>
                </a:cubicBezTo>
                <a:cubicBezTo>
                  <a:pt x="140902" y="9672"/>
                  <a:pt x="177102" y="0"/>
                  <a:pt x="216354" y="0"/>
                </a:cubicBezTo>
                <a:close/>
                <a:moveTo>
                  <a:pt x="185366" y="72118"/>
                </a:moveTo>
                <a:cubicBezTo>
                  <a:pt x="182736" y="72118"/>
                  <a:pt x="180483" y="72869"/>
                  <a:pt x="178605" y="74371"/>
                </a:cubicBezTo>
                <a:cubicBezTo>
                  <a:pt x="176727" y="75498"/>
                  <a:pt x="175788" y="77188"/>
                  <a:pt x="175788" y="79442"/>
                </a:cubicBezTo>
                <a:lnTo>
                  <a:pt x="180577" y="254384"/>
                </a:lnTo>
                <a:cubicBezTo>
                  <a:pt x="180577" y="256262"/>
                  <a:pt x="181516" y="257906"/>
                  <a:pt x="183394" y="259314"/>
                </a:cubicBezTo>
                <a:cubicBezTo>
                  <a:pt x="185272" y="260723"/>
                  <a:pt x="187525" y="261427"/>
                  <a:pt x="190155" y="261427"/>
                </a:cubicBezTo>
                <a:lnTo>
                  <a:pt x="242271" y="261427"/>
                </a:lnTo>
                <a:cubicBezTo>
                  <a:pt x="244901" y="261427"/>
                  <a:pt x="247107" y="260723"/>
                  <a:pt x="248891" y="259314"/>
                </a:cubicBezTo>
                <a:cubicBezTo>
                  <a:pt x="250676" y="257906"/>
                  <a:pt x="251662" y="256262"/>
                  <a:pt x="251849" y="254384"/>
                </a:cubicBezTo>
                <a:lnTo>
                  <a:pt x="256920" y="79442"/>
                </a:lnTo>
                <a:cubicBezTo>
                  <a:pt x="256920" y="77188"/>
                  <a:pt x="255981" y="75498"/>
                  <a:pt x="254103" y="74371"/>
                </a:cubicBezTo>
                <a:cubicBezTo>
                  <a:pt x="252225" y="72869"/>
                  <a:pt x="249971" y="72118"/>
                  <a:pt x="247342" y="72118"/>
                </a:cubicBezTo>
                <a:lnTo>
                  <a:pt x="185366" y="72118"/>
                </a:lnTo>
                <a:close/>
                <a:moveTo>
                  <a:pt x="189591" y="288471"/>
                </a:moveTo>
                <a:cubicBezTo>
                  <a:pt x="187150" y="288471"/>
                  <a:pt x="184990" y="289410"/>
                  <a:pt x="183112" y="291288"/>
                </a:cubicBezTo>
                <a:cubicBezTo>
                  <a:pt x="181234" y="293167"/>
                  <a:pt x="180295" y="295326"/>
                  <a:pt x="180295" y="297768"/>
                </a:cubicBezTo>
                <a:lnTo>
                  <a:pt x="180295" y="351293"/>
                </a:lnTo>
                <a:cubicBezTo>
                  <a:pt x="180295" y="353734"/>
                  <a:pt x="181234" y="355894"/>
                  <a:pt x="183112" y="357772"/>
                </a:cubicBezTo>
                <a:cubicBezTo>
                  <a:pt x="184990" y="359650"/>
                  <a:pt x="187150" y="360589"/>
                  <a:pt x="189591" y="360589"/>
                </a:cubicBezTo>
                <a:lnTo>
                  <a:pt x="243680" y="360589"/>
                </a:lnTo>
                <a:cubicBezTo>
                  <a:pt x="246121" y="360589"/>
                  <a:pt x="248187" y="359697"/>
                  <a:pt x="249877" y="357913"/>
                </a:cubicBezTo>
                <a:cubicBezTo>
                  <a:pt x="251568" y="356129"/>
                  <a:pt x="252413" y="353922"/>
                  <a:pt x="252413" y="351293"/>
                </a:cubicBezTo>
                <a:lnTo>
                  <a:pt x="252413" y="297768"/>
                </a:lnTo>
                <a:cubicBezTo>
                  <a:pt x="252413" y="295139"/>
                  <a:pt x="251568" y="292932"/>
                  <a:pt x="249877" y="291147"/>
                </a:cubicBezTo>
                <a:cubicBezTo>
                  <a:pt x="248187" y="289363"/>
                  <a:pt x="246121" y="288471"/>
                  <a:pt x="243680" y="288471"/>
                </a:cubicBezTo>
                <a:lnTo>
                  <a:pt x="189591" y="28847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4" name="Freeform 453"/>
          <p:cNvSpPr/>
          <p:nvPr/>
        </p:nvSpPr>
        <p:spPr>
          <a:xfrm>
            <a:off x="2720344" y="5333614"/>
            <a:ext cx="504825" cy="396445"/>
          </a:xfrm>
          <a:custGeom>
            <a:avLst/>
            <a:gdLst/>
            <a:ahLst/>
            <a:cxnLst/>
            <a:rect l="l" t="t" r="r" b="b"/>
            <a:pathLst>
              <a:path w="504825" h="396648">
                <a:moveTo>
                  <a:pt x="462568" y="0"/>
                </a:moveTo>
                <a:cubicBezTo>
                  <a:pt x="469893" y="0"/>
                  <a:pt x="476513" y="4320"/>
                  <a:pt x="482429" y="12959"/>
                </a:cubicBezTo>
                <a:cubicBezTo>
                  <a:pt x="488345" y="21598"/>
                  <a:pt x="492805" y="32115"/>
                  <a:pt x="495810" y="44510"/>
                </a:cubicBezTo>
                <a:cubicBezTo>
                  <a:pt x="498815" y="56905"/>
                  <a:pt x="501068" y="68549"/>
                  <a:pt x="502571" y="79442"/>
                </a:cubicBezTo>
                <a:cubicBezTo>
                  <a:pt x="504073" y="90335"/>
                  <a:pt x="504825" y="99350"/>
                  <a:pt x="504825" y="106486"/>
                </a:cubicBezTo>
                <a:cubicBezTo>
                  <a:pt x="504825" y="124328"/>
                  <a:pt x="502946" y="142452"/>
                  <a:pt x="499190" y="160857"/>
                </a:cubicBezTo>
                <a:cubicBezTo>
                  <a:pt x="490551" y="202925"/>
                  <a:pt x="473226" y="238890"/>
                  <a:pt x="447215" y="268752"/>
                </a:cubicBezTo>
                <a:cubicBezTo>
                  <a:pt x="421203" y="298613"/>
                  <a:pt x="387633" y="323779"/>
                  <a:pt x="346503" y="344250"/>
                </a:cubicBezTo>
                <a:cubicBezTo>
                  <a:pt x="306312" y="364533"/>
                  <a:pt x="265183" y="374675"/>
                  <a:pt x="223114" y="374675"/>
                </a:cubicBezTo>
                <a:cubicBezTo>
                  <a:pt x="195319" y="374675"/>
                  <a:pt x="168462" y="370261"/>
                  <a:pt x="142545" y="361434"/>
                </a:cubicBezTo>
                <a:cubicBezTo>
                  <a:pt x="139728" y="360495"/>
                  <a:pt x="131465" y="356551"/>
                  <a:pt x="117754" y="349603"/>
                </a:cubicBezTo>
                <a:cubicBezTo>
                  <a:pt x="104044" y="342654"/>
                  <a:pt x="95030" y="339179"/>
                  <a:pt x="90710" y="339179"/>
                </a:cubicBezTo>
                <a:cubicBezTo>
                  <a:pt x="87705" y="339179"/>
                  <a:pt x="83996" y="342184"/>
                  <a:pt x="79583" y="348194"/>
                </a:cubicBezTo>
                <a:cubicBezTo>
                  <a:pt x="75169" y="354204"/>
                  <a:pt x="70943" y="360777"/>
                  <a:pt x="66905" y="367914"/>
                </a:cubicBezTo>
                <a:cubicBezTo>
                  <a:pt x="62868" y="375050"/>
                  <a:pt x="57938" y="381624"/>
                  <a:pt x="52116" y="387634"/>
                </a:cubicBezTo>
                <a:cubicBezTo>
                  <a:pt x="46294" y="393643"/>
                  <a:pt x="40660" y="396648"/>
                  <a:pt x="35213" y="396648"/>
                </a:cubicBezTo>
                <a:cubicBezTo>
                  <a:pt x="29579" y="396648"/>
                  <a:pt x="24790" y="395615"/>
                  <a:pt x="20846" y="393549"/>
                </a:cubicBezTo>
                <a:cubicBezTo>
                  <a:pt x="16902" y="391484"/>
                  <a:pt x="13991" y="389230"/>
                  <a:pt x="12113" y="386788"/>
                </a:cubicBezTo>
                <a:cubicBezTo>
                  <a:pt x="10235" y="384347"/>
                  <a:pt x="7700" y="380403"/>
                  <a:pt x="4507" y="374956"/>
                </a:cubicBezTo>
                <a:cubicBezTo>
                  <a:pt x="4131" y="374205"/>
                  <a:pt x="3568" y="373173"/>
                  <a:pt x="2816" y="371858"/>
                </a:cubicBezTo>
                <a:cubicBezTo>
                  <a:pt x="2065" y="370543"/>
                  <a:pt x="1549" y="369604"/>
                  <a:pt x="1267" y="369041"/>
                </a:cubicBezTo>
                <a:cubicBezTo>
                  <a:pt x="986" y="368477"/>
                  <a:pt x="704" y="367585"/>
                  <a:pt x="422" y="366365"/>
                </a:cubicBezTo>
                <a:cubicBezTo>
                  <a:pt x="140" y="365144"/>
                  <a:pt x="0" y="363876"/>
                  <a:pt x="0" y="362561"/>
                </a:cubicBezTo>
                <a:cubicBezTo>
                  <a:pt x="0" y="355988"/>
                  <a:pt x="2910" y="349086"/>
                  <a:pt x="8732" y="341855"/>
                </a:cubicBezTo>
                <a:cubicBezTo>
                  <a:pt x="14555" y="334625"/>
                  <a:pt x="20940" y="328474"/>
                  <a:pt x="27889" y="323403"/>
                </a:cubicBezTo>
                <a:cubicBezTo>
                  <a:pt x="34838" y="318333"/>
                  <a:pt x="41223" y="313074"/>
                  <a:pt x="47045" y="307628"/>
                </a:cubicBezTo>
                <a:cubicBezTo>
                  <a:pt x="52867" y="302181"/>
                  <a:pt x="55778" y="297674"/>
                  <a:pt x="55778" y="294105"/>
                </a:cubicBezTo>
                <a:cubicBezTo>
                  <a:pt x="55778" y="293354"/>
                  <a:pt x="54464" y="289786"/>
                  <a:pt x="51834" y="283401"/>
                </a:cubicBezTo>
                <a:cubicBezTo>
                  <a:pt x="49205" y="277015"/>
                  <a:pt x="47702" y="272883"/>
                  <a:pt x="47327" y="271005"/>
                </a:cubicBezTo>
                <a:cubicBezTo>
                  <a:pt x="45637" y="261427"/>
                  <a:pt x="44792" y="251661"/>
                  <a:pt x="44792" y="241707"/>
                </a:cubicBezTo>
                <a:cubicBezTo>
                  <a:pt x="44792" y="220110"/>
                  <a:pt x="48876" y="199451"/>
                  <a:pt x="57046" y="179731"/>
                </a:cubicBezTo>
                <a:cubicBezTo>
                  <a:pt x="65215" y="160011"/>
                  <a:pt x="76390" y="142686"/>
                  <a:pt x="90569" y="127756"/>
                </a:cubicBezTo>
                <a:cubicBezTo>
                  <a:pt x="104749" y="112825"/>
                  <a:pt x="120760" y="99772"/>
                  <a:pt x="138601" y="88598"/>
                </a:cubicBezTo>
                <a:cubicBezTo>
                  <a:pt x="156443" y="77423"/>
                  <a:pt x="175599" y="68456"/>
                  <a:pt x="196070" y="61695"/>
                </a:cubicBezTo>
                <a:cubicBezTo>
                  <a:pt x="206399" y="58314"/>
                  <a:pt x="220015" y="55919"/>
                  <a:pt x="236918" y="54511"/>
                </a:cubicBezTo>
                <a:cubicBezTo>
                  <a:pt x="253821" y="53102"/>
                  <a:pt x="270676" y="52257"/>
                  <a:pt x="287485" y="51975"/>
                </a:cubicBezTo>
                <a:cubicBezTo>
                  <a:pt x="304294" y="51694"/>
                  <a:pt x="321055" y="51130"/>
                  <a:pt x="337770" y="50285"/>
                </a:cubicBezTo>
                <a:cubicBezTo>
                  <a:pt x="354485" y="49440"/>
                  <a:pt x="369838" y="47186"/>
                  <a:pt x="383830" y="43524"/>
                </a:cubicBezTo>
                <a:cubicBezTo>
                  <a:pt x="397822" y="39862"/>
                  <a:pt x="408479" y="34556"/>
                  <a:pt x="415804" y="27607"/>
                </a:cubicBezTo>
                <a:cubicBezTo>
                  <a:pt x="417682" y="25729"/>
                  <a:pt x="420452" y="22959"/>
                  <a:pt x="424115" y="19297"/>
                </a:cubicBezTo>
                <a:cubicBezTo>
                  <a:pt x="427777" y="15635"/>
                  <a:pt x="430547" y="13005"/>
                  <a:pt x="432425" y="11409"/>
                </a:cubicBezTo>
                <a:cubicBezTo>
                  <a:pt x="434303" y="9813"/>
                  <a:pt x="436838" y="7935"/>
                  <a:pt x="440031" y="5775"/>
                </a:cubicBezTo>
                <a:cubicBezTo>
                  <a:pt x="443224" y="3615"/>
                  <a:pt x="446652" y="2113"/>
                  <a:pt x="450314" y="1267"/>
                </a:cubicBezTo>
                <a:cubicBezTo>
                  <a:pt x="453976" y="422"/>
                  <a:pt x="458061" y="0"/>
                  <a:pt x="462568" y="0"/>
                </a:cubicBezTo>
                <a:close/>
                <a:moveTo>
                  <a:pt x="342559" y="144236"/>
                </a:moveTo>
                <a:cubicBezTo>
                  <a:pt x="310257" y="144236"/>
                  <a:pt x="280395" y="148884"/>
                  <a:pt x="252975" y="158180"/>
                </a:cubicBezTo>
                <a:cubicBezTo>
                  <a:pt x="225556" y="167477"/>
                  <a:pt x="201187" y="180060"/>
                  <a:pt x="179872" y="195929"/>
                </a:cubicBezTo>
                <a:cubicBezTo>
                  <a:pt x="158555" y="211799"/>
                  <a:pt x="136441" y="232411"/>
                  <a:pt x="113529" y="257765"/>
                </a:cubicBezTo>
                <a:cubicBezTo>
                  <a:pt x="109960" y="261709"/>
                  <a:pt x="108176" y="265934"/>
                  <a:pt x="108176" y="270442"/>
                </a:cubicBezTo>
                <a:cubicBezTo>
                  <a:pt x="108176" y="275325"/>
                  <a:pt x="109960" y="279551"/>
                  <a:pt x="113529" y="283119"/>
                </a:cubicBezTo>
                <a:cubicBezTo>
                  <a:pt x="117097" y="286687"/>
                  <a:pt x="121323" y="288471"/>
                  <a:pt x="126206" y="288471"/>
                </a:cubicBezTo>
                <a:cubicBezTo>
                  <a:pt x="130713" y="288471"/>
                  <a:pt x="134938" y="286687"/>
                  <a:pt x="138883" y="283119"/>
                </a:cubicBezTo>
                <a:cubicBezTo>
                  <a:pt x="143954" y="278612"/>
                  <a:pt x="150902" y="271944"/>
                  <a:pt x="159729" y="263117"/>
                </a:cubicBezTo>
                <a:cubicBezTo>
                  <a:pt x="168556" y="254290"/>
                  <a:pt x="174848" y="248093"/>
                  <a:pt x="178604" y="244524"/>
                </a:cubicBezTo>
                <a:cubicBezTo>
                  <a:pt x="204333" y="221236"/>
                  <a:pt x="229547" y="204709"/>
                  <a:pt x="254243" y="194943"/>
                </a:cubicBezTo>
                <a:cubicBezTo>
                  <a:pt x="278940" y="185177"/>
                  <a:pt x="308378" y="180295"/>
                  <a:pt x="342559" y="180295"/>
                </a:cubicBezTo>
                <a:cubicBezTo>
                  <a:pt x="347442" y="180295"/>
                  <a:pt x="351668" y="178510"/>
                  <a:pt x="355236" y="174942"/>
                </a:cubicBezTo>
                <a:cubicBezTo>
                  <a:pt x="358804" y="171374"/>
                  <a:pt x="360589" y="167148"/>
                  <a:pt x="360589" y="162265"/>
                </a:cubicBezTo>
                <a:cubicBezTo>
                  <a:pt x="360589" y="157382"/>
                  <a:pt x="358804" y="153156"/>
                  <a:pt x="355236" y="149588"/>
                </a:cubicBezTo>
                <a:cubicBezTo>
                  <a:pt x="351668" y="146020"/>
                  <a:pt x="347442" y="144236"/>
                  <a:pt x="342559"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5" name="Freeform 454"/>
          <p:cNvSpPr/>
          <p:nvPr/>
        </p:nvSpPr>
        <p:spPr>
          <a:xfrm>
            <a:off x="6092168" y="5335450"/>
            <a:ext cx="394835" cy="394609"/>
          </a:xfrm>
          <a:custGeom>
            <a:avLst/>
            <a:gdLst/>
            <a:ahLst/>
            <a:cxnLst/>
            <a:rect l="l" t="t" r="r" b="b"/>
            <a:pathLst>
              <a:path w="394835" h="394810">
                <a:moveTo>
                  <a:pt x="369912" y="134"/>
                </a:moveTo>
                <a:cubicBezTo>
                  <a:pt x="376861" y="697"/>
                  <a:pt x="382776" y="3045"/>
                  <a:pt x="387659" y="7177"/>
                </a:cubicBezTo>
                <a:cubicBezTo>
                  <a:pt x="395923" y="16943"/>
                  <a:pt x="397050" y="30840"/>
                  <a:pt x="391040" y="48870"/>
                </a:cubicBezTo>
                <a:cubicBezTo>
                  <a:pt x="385030" y="66899"/>
                  <a:pt x="374889" y="83051"/>
                  <a:pt x="360615" y="97324"/>
                </a:cubicBezTo>
                <a:lnTo>
                  <a:pt x="315260" y="142679"/>
                </a:lnTo>
                <a:lnTo>
                  <a:pt x="360334" y="338750"/>
                </a:lnTo>
                <a:cubicBezTo>
                  <a:pt x="361273" y="342318"/>
                  <a:pt x="360146" y="345417"/>
                  <a:pt x="356953" y="348046"/>
                </a:cubicBezTo>
                <a:lnTo>
                  <a:pt x="320894" y="375090"/>
                </a:lnTo>
                <a:cubicBezTo>
                  <a:pt x="319580" y="376217"/>
                  <a:pt x="317795" y="376781"/>
                  <a:pt x="315542" y="376781"/>
                </a:cubicBezTo>
                <a:cubicBezTo>
                  <a:pt x="314791" y="376781"/>
                  <a:pt x="314133" y="376687"/>
                  <a:pt x="313570" y="376499"/>
                </a:cubicBezTo>
                <a:cubicBezTo>
                  <a:pt x="310752" y="375936"/>
                  <a:pt x="308780" y="374433"/>
                  <a:pt x="307654" y="371992"/>
                </a:cubicBezTo>
                <a:lnTo>
                  <a:pt x="229056" y="228883"/>
                </a:lnTo>
                <a:lnTo>
                  <a:pt x="156093" y="301846"/>
                </a:lnTo>
                <a:lnTo>
                  <a:pt x="171024" y="356498"/>
                </a:lnTo>
                <a:cubicBezTo>
                  <a:pt x="171963" y="359690"/>
                  <a:pt x="171211" y="362601"/>
                  <a:pt x="168770" y="365231"/>
                </a:cubicBezTo>
                <a:lnTo>
                  <a:pt x="141726" y="392275"/>
                </a:lnTo>
                <a:cubicBezTo>
                  <a:pt x="140036" y="393965"/>
                  <a:pt x="137876" y="394810"/>
                  <a:pt x="135247" y="394810"/>
                </a:cubicBezTo>
                <a:lnTo>
                  <a:pt x="134683" y="394810"/>
                </a:lnTo>
                <a:cubicBezTo>
                  <a:pt x="131866" y="394435"/>
                  <a:pt x="129613" y="393214"/>
                  <a:pt x="127922" y="391148"/>
                </a:cubicBezTo>
                <a:lnTo>
                  <a:pt x="74679" y="320157"/>
                </a:lnTo>
                <a:lnTo>
                  <a:pt x="3688" y="266914"/>
                </a:lnTo>
                <a:cubicBezTo>
                  <a:pt x="1622" y="265599"/>
                  <a:pt x="402" y="263439"/>
                  <a:pt x="26" y="260434"/>
                </a:cubicBezTo>
                <a:cubicBezTo>
                  <a:pt x="-162" y="257993"/>
                  <a:pt x="684" y="255645"/>
                  <a:pt x="2561" y="253392"/>
                </a:cubicBezTo>
                <a:lnTo>
                  <a:pt x="29606" y="226066"/>
                </a:lnTo>
                <a:cubicBezTo>
                  <a:pt x="31296" y="224375"/>
                  <a:pt x="33455" y="223530"/>
                  <a:pt x="36085" y="223530"/>
                </a:cubicBezTo>
                <a:cubicBezTo>
                  <a:pt x="37212" y="223530"/>
                  <a:pt x="37963" y="223624"/>
                  <a:pt x="38339" y="223812"/>
                </a:cubicBezTo>
                <a:lnTo>
                  <a:pt x="92990" y="238743"/>
                </a:lnTo>
                <a:lnTo>
                  <a:pt x="165953" y="165780"/>
                </a:lnTo>
                <a:lnTo>
                  <a:pt x="22844" y="87182"/>
                </a:lnTo>
                <a:cubicBezTo>
                  <a:pt x="20215" y="85680"/>
                  <a:pt x="18619" y="83426"/>
                  <a:pt x="18055" y="80421"/>
                </a:cubicBezTo>
                <a:cubicBezTo>
                  <a:pt x="17680" y="77417"/>
                  <a:pt x="18525" y="74881"/>
                  <a:pt x="20591" y="72815"/>
                </a:cubicBezTo>
                <a:lnTo>
                  <a:pt x="56650" y="36756"/>
                </a:lnTo>
                <a:cubicBezTo>
                  <a:pt x="59279" y="34315"/>
                  <a:pt x="62096" y="33563"/>
                  <a:pt x="65101" y="34503"/>
                </a:cubicBezTo>
                <a:lnTo>
                  <a:pt x="252439" y="79294"/>
                </a:lnTo>
                <a:lnTo>
                  <a:pt x="297512" y="34221"/>
                </a:lnTo>
                <a:cubicBezTo>
                  <a:pt x="311785" y="19947"/>
                  <a:pt x="327937" y="9806"/>
                  <a:pt x="345967" y="3796"/>
                </a:cubicBezTo>
                <a:cubicBezTo>
                  <a:pt x="354981" y="791"/>
                  <a:pt x="362963" y="-430"/>
                  <a:pt x="369912" y="13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6" name="Freeform 455"/>
          <p:cNvSpPr/>
          <p:nvPr/>
        </p:nvSpPr>
        <p:spPr>
          <a:xfrm>
            <a:off x="2101216" y="5351637"/>
            <a:ext cx="432707" cy="378425"/>
          </a:xfrm>
          <a:custGeom>
            <a:avLst/>
            <a:gdLst/>
            <a:ahLst/>
            <a:cxnLst/>
            <a:rect l="l" t="t" r="r" b="b"/>
            <a:pathLst>
              <a:path w="432706" h="378619">
                <a:moveTo>
                  <a:pt x="132967" y="0"/>
                </a:moveTo>
                <a:cubicBezTo>
                  <a:pt x="153062" y="0"/>
                  <a:pt x="168838" y="7231"/>
                  <a:pt x="180294" y="21692"/>
                </a:cubicBezTo>
                <a:lnTo>
                  <a:pt x="216353" y="68174"/>
                </a:lnTo>
                <a:lnTo>
                  <a:pt x="252412" y="21692"/>
                </a:lnTo>
                <a:cubicBezTo>
                  <a:pt x="263868" y="7231"/>
                  <a:pt x="279644" y="0"/>
                  <a:pt x="299739" y="0"/>
                </a:cubicBezTo>
                <a:cubicBezTo>
                  <a:pt x="317205" y="0"/>
                  <a:pt x="332089" y="6151"/>
                  <a:pt x="344390" y="18452"/>
                </a:cubicBezTo>
                <a:cubicBezTo>
                  <a:pt x="356692" y="30754"/>
                  <a:pt x="362842" y="45638"/>
                  <a:pt x="362842" y="63103"/>
                </a:cubicBezTo>
                <a:cubicBezTo>
                  <a:pt x="362842" y="80569"/>
                  <a:pt x="356692" y="95453"/>
                  <a:pt x="344390" y="107755"/>
                </a:cubicBezTo>
                <a:cubicBezTo>
                  <a:pt x="332089" y="120056"/>
                  <a:pt x="317205" y="126207"/>
                  <a:pt x="299739" y="126207"/>
                </a:cubicBezTo>
                <a:lnTo>
                  <a:pt x="423692" y="126207"/>
                </a:lnTo>
                <a:cubicBezTo>
                  <a:pt x="426321" y="126207"/>
                  <a:pt x="428481" y="127052"/>
                  <a:pt x="430171" y="128742"/>
                </a:cubicBezTo>
                <a:cubicBezTo>
                  <a:pt x="431861" y="130432"/>
                  <a:pt x="432706" y="132592"/>
                  <a:pt x="432706" y="135221"/>
                </a:cubicBezTo>
                <a:lnTo>
                  <a:pt x="432706" y="225369"/>
                </a:lnTo>
                <a:cubicBezTo>
                  <a:pt x="432706" y="227998"/>
                  <a:pt x="431861" y="230158"/>
                  <a:pt x="430171" y="231848"/>
                </a:cubicBezTo>
                <a:cubicBezTo>
                  <a:pt x="428481" y="233538"/>
                  <a:pt x="426321" y="234383"/>
                  <a:pt x="423692" y="234383"/>
                </a:cubicBezTo>
                <a:lnTo>
                  <a:pt x="396648" y="234383"/>
                </a:lnTo>
                <a:lnTo>
                  <a:pt x="396648" y="351575"/>
                </a:lnTo>
                <a:cubicBezTo>
                  <a:pt x="396648" y="359087"/>
                  <a:pt x="394018" y="365473"/>
                  <a:pt x="388760" y="370731"/>
                </a:cubicBezTo>
                <a:cubicBezTo>
                  <a:pt x="383501" y="375990"/>
                  <a:pt x="377116" y="378619"/>
                  <a:pt x="369603" y="378619"/>
                </a:cubicBezTo>
                <a:lnTo>
                  <a:pt x="63103" y="378619"/>
                </a:lnTo>
                <a:cubicBezTo>
                  <a:pt x="55590" y="378619"/>
                  <a:pt x="49205" y="375990"/>
                  <a:pt x="43946" y="370731"/>
                </a:cubicBezTo>
                <a:cubicBezTo>
                  <a:pt x="38688" y="365473"/>
                  <a:pt x="36058" y="359087"/>
                  <a:pt x="36058" y="351575"/>
                </a:cubicBezTo>
                <a:lnTo>
                  <a:pt x="36058" y="234383"/>
                </a:lnTo>
                <a:lnTo>
                  <a:pt x="9014" y="234383"/>
                </a:lnTo>
                <a:cubicBezTo>
                  <a:pt x="6385" y="234383"/>
                  <a:pt x="4225" y="233538"/>
                  <a:pt x="2535" y="231848"/>
                </a:cubicBezTo>
                <a:cubicBezTo>
                  <a:pt x="845" y="230158"/>
                  <a:pt x="0" y="227998"/>
                  <a:pt x="0" y="225369"/>
                </a:cubicBezTo>
                <a:lnTo>
                  <a:pt x="0" y="135221"/>
                </a:lnTo>
                <a:cubicBezTo>
                  <a:pt x="0" y="132592"/>
                  <a:pt x="845" y="130432"/>
                  <a:pt x="2535" y="128742"/>
                </a:cubicBezTo>
                <a:cubicBezTo>
                  <a:pt x="4225" y="127052"/>
                  <a:pt x="6385" y="126207"/>
                  <a:pt x="9014" y="126207"/>
                </a:cubicBezTo>
                <a:lnTo>
                  <a:pt x="132967" y="126207"/>
                </a:lnTo>
                <a:cubicBezTo>
                  <a:pt x="115501" y="126207"/>
                  <a:pt x="100617" y="120056"/>
                  <a:pt x="88316" y="107755"/>
                </a:cubicBezTo>
                <a:cubicBezTo>
                  <a:pt x="76014" y="95453"/>
                  <a:pt x="69864" y="80569"/>
                  <a:pt x="69864" y="63103"/>
                </a:cubicBezTo>
                <a:cubicBezTo>
                  <a:pt x="69864" y="45638"/>
                  <a:pt x="76014" y="30754"/>
                  <a:pt x="88316" y="18452"/>
                </a:cubicBezTo>
                <a:cubicBezTo>
                  <a:pt x="100617" y="6151"/>
                  <a:pt x="115501" y="0"/>
                  <a:pt x="132967" y="0"/>
                </a:cubicBezTo>
                <a:close/>
                <a:moveTo>
                  <a:pt x="132967" y="36059"/>
                </a:moveTo>
                <a:cubicBezTo>
                  <a:pt x="125454" y="36059"/>
                  <a:pt x="119069" y="38689"/>
                  <a:pt x="113810" y="43947"/>
                </a:cubicBezTo>
                <a:cubicBezTo>
                  <a:pt x="108552" y="49206"/>
                  <a:pt x="105923" y="55591"/>
                  <a:pt x="105923" y="63103"/>
                </a:cubicBezTo>
                <a:cubicBezTo>
                  <a:pt x="105923" y="70616"/>
                  <a:pt x="108552" y="77001"/>
                  <a:pt x="113810" y="82260"/>
                </a:cubicBezTo>
                <a:cubicBezTo>
                  <a:pt x="119069" y="87518"/>
                  <a:pt x="125454" y="90148"/>
                  <a:pt x="132967" y="90148"/>
                </a:cubicBezTo>
                <a:lnTo>
                  <a:pt x="187900" y="90148"/>
                </a:lnTo>
                <a:lnTo>
                  <a:pt x="152405" y="44792"/>
                </a:lnTo>
                <a:cubicBezTo>
                  <a:pt x="147522" y="38970"/>
                  <a:pt x="141043" y="36059"/>
                  <a:pt x="132967" y="36059"/>
                </a:cubicBezTo>
                <a:close/>
                <a:moveTo>
                  <a:pt x="171279" y="126207"/>
                </a:moveTo>
                <a:lnTo>
                  <a:pt x="171279" y="180295"/>
                </a:lnTo>
                <a:lnTo>
                  <a:pt x="171279" y="312136"/>
                </a:lnTo>
                <a:lnTo>
                  <a:pt x="171279" y="327911"/>
                </a:lnTo>
                <a:cubicBezTo>
                  <a:pt x="171279" y="332606"/>
                  <a:pt x="172970" y="336222"/>
                  <a:pt x="176350" y="338757"/>
                </a:cubicBezTo>
                <a:cubicBezTo>
                  <a:pt x="179731" y="341293"/>
                  <a:pt x="184050" y="342560"/>
                  <a:pt x="189309" y="342560"/>
                </a:cubicBezTo>
                <a:lnTo>
                  <a:pt x="243397" y="342560"/>
                </a:lnTo>
                <a:cubicBezTo>
                  <a:pt x="248656" y="342560"/>
                  <a:pt x="252975" y="341293"/>
                  <a:pt x="256356" y="338757"/>
                </a:cubicBezTo>
                <a:cubicBezTo>
                  <a:pt x="259736" y="336222"/>
                  <a:pt x="261427" y="332606"/>
                  <a:pt x="261427" y="327911"/>
                </a:cubicBezTo>
                <a:lnTo>
                  <a:pt x="261427" y="312136"/>
                </a:lnTo>
                <a:lnTo>
                  <a:pt x="261427" y="180295"/>
                </a:lnTo>
                <a:lnTo>
                  <a:pt x="261427" y="126207"/>
                </a:lnTo>
                <a:lnTo>
                  <a:pt x="171279" y="126207"/>
                </a:lnTo>
                <a:close/>
                <a:moveTo>
                  <a:pt x="299739" y="36059"/>
                </a:moveTo>
                <a:cubicBezTo>
                  <a:pt x="291664" y="36059"/>
                  <a:pt x="285184" y="38970"/>
                  <a:pt x="280301" y="44792"/>
                </a:cubicBezTo>
                <a:lnTo>
                  <a:pt x="245088" y="90148"/>
                </a:lnTo>
                <a:lnTo>
                  <a:pt x="299739" y="90148"/>
                </a:lnTo>
                <a:cubicBezTo>
                  <a:pt x="307252" y="90148"/>
                  <a:pt x="313637" y="87518"/>
                  <a:pt x="318896" y="82260"/>
                </a:cubicBezTo>
                <a:cubicBezTo>
                  <a:pt x="324154" y="77001"/>
                  <a:pt x="326783" y="70616"/>
                  <a:pt x="326783" y="63103"/>
                </a:cubicBezTo>
                <a:cubicBezTo>
                  <a:pt x="326783" y="55591"/>
                  <a:pt x="324154" y="49206"/>
                  <a:pt x="318896" y="43947"/>
                </a:cubicBezTo>
                <a:cubicBezTo>
                  <a:pt x="313637" y="38689"/>
                  <a:pt x="307252" y="36059"/>
                  <a:pt x="299739"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7" name="Freeform 456"/>
          <p:cNvSpPr/>
          <p:nvPr/>
        </p:nvSpPr>
        <p:spPr>
          <a:xfrm>
            <a:off x="8035293" y="5369657"/>
            <a:ext cx="504825" cy="432572"/>
          </a:xfrm>
          <a:custGeom>
            <a:avLst/>
            <a:gdLst/>
            <a:ahLst/>
            <a:cxnLst/>
            <a:rect l="l" t="t" r="r" b="b"/>
            <a:pathLst>
              <a:path w="504825" h="432793">
                <a:moveTo>
                  <a:pt x="252413" y="0"/>
                </a:moveTo>
                <a:cubicBezTo>
                  <a:pt x="298237" y="0"/>
                  <a:pt x="340494" y="8029"/>
                  <a:pt x="379182" y="24086"/>
                </a:cubicBezTo>
                <a:cubicBezTo>
                  <a:pt x="417870" y="40143"/>
                  <a:pt x="448483" y="62023"/>
                  <a:pt x="471020" y="89725"/>
                </a:cubicBezTo>
                <a:cubicBezTo>
                  <a:pt x="493556" y="117426"/>
                  <a:pt x="504825" y="147616"/>
                  <a:pt x="504825" y="180294"/>
                </a:cubicBezTo>
                <a:cubicBezTo>
                  <a:pt x="504825" y="212973"/>
                  <a:pt x="493556" y="243163"/>
                  <a:pt x="471020" y="270864"/>
                </a:cubicBezTo>
                <a:cubicBezTo>
                  <a:pt x="448483" y="298566"/>
                  <a:pt x="417870" y="320446"/>
                  <a:pt x="379182" y="336503"/>
                </a:cubicBezTo>
                <a:cubicBezTo>
                  <a:pt x="340494" y="352561"/>
                  <a:pt x="298237" y="360589"/>
                  <a:pt x="252413" y="360589"/>
                </a:cubicBezTo>
                <a:cubicBezTo>
                  <a:pt x="239266" y="360589"/>
                  <a:pt x="225650" y="359838"/>
                  <a:pt x="211564" y="358335"/>
                </a:cubicBezTo>
                <a:cubicBezTo>
                  <a:pt x="174379" y="391202"/>
                  <a:pt x="131183" y="413926"/>
                  <a:pt x="81978" y="426510"/>
                </a:cubicBezTo>
                <a:cubicBezTo>
                  <a:pt x="72775" y="429139"/>
                  <a:pt x="62071" y="431205"/>
                  <a:pt x="49863" y="432707"/>
                </a:cubicBezTo>
                <a:cubicBezTo>
                  <a:pt x="46670" y="433083"/>
                  <a:pt x="43806" y="432238"/>
                  <a:pt x="41271" y="430172"/>
                </a:cubicBezTo>
                <a:cubicBezTo>
                  <a:pt x="38735" y="428106"/>
                  <a:pt x="37092" y="425383"/>
                  <a:pt x="36341" y="422002"/>
                </a:cubicBezTo>
                <a:lnTo>
                  <a:pt x="36341" y="421720"/>
                </a:lnTo>
                <a:cubicBezTo>
                  <a:pt x="35777" y="420969"/>
                  <a:pt x="35730" y="419842"/>
                  <a:pt x="36200" y="418340"/>
                </a:cubicBezTo>
                <a:cubicBezTo>
                  <a:pt x="36669" y="416837"/>
                  <a:pt x="36857" y="415898"/>
                  <a:pt x="36763" y="415523"/>
                </a:cubicBezTo>
                <a:cubicBezTo>
                  <a:pt x="36669" y="415147"/>
                  <a:pt x="37092" y="414255"/>
                  <a:pt x="38031" y="412846"/>
                </a:cubicBezTo>
                <a:cubicBezTo>
                  <a:pt x="38970" y="411438"/>
                  <a:pt x="39534" y="410593"/>
                  <a:pt x="39721" y="410311"/>
                </a:cubicBezTo>
                <a:cubicBezTo>
                  <a:pt x="39909" y="410029"/>
                  <a:pt x="40566" y="409231"/>
                  <a:pt x="41693" y="407916"/>
                </a:cubicBezTo>
                <a:cubicBezTo>
                  <a:pt x="42820" y="406602"/>
                  <a:pt x="43571" y="405757"/>
                  <a:pt x="43947" y="405381"/>
                </a:cubicBezTo>
                <a:cubicBezTo>
                  <a:pt x="45261" y="403879"/>
                  <a:pt x="48173" y="400639"/>
                  <a:pt x="52680" y="395662"/>
                </a:cubicBezTo>
                <a:cubicBezTo>
                  <a:pt x="57187" y="390685"/>
                  <a:pt x="60427" y="387117"/>
                  <a:pt x="62399" y="384957"/>
                </a:cubicBezTo>
                <a:cubicBezTo>
                  <a:pt x="64371" y="382797"/>
                  <a:pt x="67282" y="379088"/>
                  <a:pt x="71132" y="373830"/>
                </a:cubicBezTo>
                <a:cubicBezTo>
                  <a:pt x="74981" y="368571"/>
                  <a:pt x="78034" y="363782"/>
                  <a:pt x="80288" y="359462"/>
                </a:cubicBezTo>
                <a:cubicBezTo>
                  <a:pt x="82541" y="355143"/>
                  <a:pt x="85077" y="349603"/>
                  <a:pt x="87893" y="342841"/>
                </a:cubicBezTo>
                <a:cubicBezTo>
                  <a:pt x="90711" y="336080"/>
                  <a:pt x="93152" y="328944"/>
                  <a:pt x="95218" y="321432"/>
                </a:cubicBezTo>
                <a:cubicBezTo>
                  <a:pt x="65733" y="304717"/>
                  <a:pt x="42492" y="284058"/>
                  <a:pt x="25495" y="259455"/>
                </a:cubicBezTo>
                <a:cubicBezTo>
                  <a:pt x="8498" y="234852"/>
                  <a:pt x="0" y="208465"/>
                  <a:pt x="0" y="180294"/>
                </a:cubicBezTo>
                <a:cubicBezTo>
                  <a:pt x="0" y="155880"/>
                  <a:pt x="6667" y="132544"/>
                  <a:pt x="20002" y="110289"/>
                </a:cubicBezTo>
                <a:cubicBezTo>
                  <a:pt x="33336" y="88034"/>
                  <a:pt x="51271" y="68831"/>
                  <a:pt x="73808" y="52680"/>
                </a:cubicBezTo>
                <a:cubicBezTo>
                  <a:pt x="96345" y="36528"/>
                  <a:pt x="123202" y="23710"/>
                  <a:pt x="154377" y="14226"/>
                </a:cubicBezTo>
                <a:cubicBezTo>
                  <a:pt x="185553" y="4742"/>
                  <a:pt x="218231" y="0"/>
                  <a:pt x="25241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8" name="Freeform 457"/>
          <p:cNvSpPr/>
          <p:nvPr/>
        </p:nvSpPr>
        <p:spPr>
          <a:xfrm>
            <a:off x="4006216" y="5405694"/>
            <a:ext cx="504824" cy="324365"/>
          </a:xfrm>
          <a:custGeom>
            <a:avLst/>
            <a:gdLst/>
            <a:ahLst/>
            <a:cxnLst/>
            <a:rect l="l" t="t" r="r" b="b"/>
            <a:pathLst>
              <a:path w="504824" h="324530">
                <a:moveTo>
                  <a:pt x="252412" y="0"/>
                </a:moveTo>
                <a:cubicBezTo>
                  <a:pt x="301805" y="0"/>
                  <a:pt x="348710" y="13053"/>
                  <a:pt x="393126" y="39158"/>
                </a:cubicBezTo>
                <a:cubicBezTo>
                  <a:pt x="437543" y="65263"/>
                  <a:pt x="472897" y="99819"/>
                  <a:pt x="499190" y="142827"/>
                </a:cubicBezTo>
                <a:cubicBezTo>
                  <a:pt x="502946" y="149400"/>
                  <a:pt x="504824" y="155880"/>
                  <a:pt x="504824" y="162265"/>
                </a:cubicBezTo>
                <a:cubicBezTo>
                  <a:pt x="504824" y="168650"/>
                  <a:pt x="502946" y="175130"/>
                  <a:pt x="499190" y="181703"/>
                </a:cubicBezTo>
                <a:cubicBezTo>
                  <a:pt x="472897" y="224899"/>
                  <a:pt x="437543" y="259502"/>
                  <a:pt x="393126" y="285513"/>
                </a:cubicBezTo>
                <a:cubicBezTo>
                  <a:pt x="348710" y="311525"/>
                  <a:pt x="301805" y="324530"/>
                  <a:pt x="252412" y="324530"/>
                </a:cubicBezTo>
                <a:cubicBezTo>
                  <a:pt x="203018" y="324530"/>
                  <a:pt x="156114" y="311478"/>
                  <a:pt x="111698" y="285373"/>
                </a:cubicBezTo>
                <a:cubicBezTo>
                  <a:pt x="67281" y="259267"/>
                  <a:pt x="31927" y="224711"/>
                  <a:pt x="5634" y="181703"/>
                </a:cubicBezTo>
                <a:cubicBezTo>
                  <a:pt x="1877" y="175130"/>
                  <a:pt x="0" y="168650"/>
                  <a:pt x="0" y="162265"/>
                </a:cubicBezTo>
                <a:cubicBezTo>
                  <a:pt x="0" y="155880"/>
                  <a:pt x="1877" y="149400"/>
                  <a:pt x="5634" y="142827"/>
                </a:cubicBezTo>
                <a:cubicBezTo>
                  <a:pt x="31927" y="99819"/>
                  <a:pt x="67281" y="65263"/>
                  <a:pt x="111698" y="39158"/>
                </a:cubicBezTo>
                <a:cubicBezTo>
                  <a:pt x="156114" y="13053"/>
                  <a:pt x="203018" y="0"/>
                  <a:pt x="252412" y="0"/>
                </a:cubicBezTo>
                <a:close/>
                <a:moveTo>
                  <a:pt x="252412" y="40566"/>
                </a:moveTo>
                <a:cubicBezTo>
                  <a:pt x="228936" y="40566"/>
                  <a:pt x="208794" y="48970"/>
                  <a:pt x="191985" y="65779"/>
                </a:cubicBezTo>
                <a:cubicBezTo>
                  <a:pt x="175177" y="82588"/>
                  <a:pt x="166772" y="102730"/>
                  <a:pt x="166772" y="126206"/>
                </a:cubicBezTo>
                <a:cubicBezTo>
                  <a:pt x="166772" y="129962"/>
                  <a:pt x="168087" y="133155"/>
                  <a:pt x="170716" y="135784"/>
                </a:cubicBezTo>
                <a:cubicBezTo>
                  <a:pt x="173346" y="138413"/>
                  <a:pt x="176538" y="139728"/>
                  <a:pt x="180294" y="139728"/>
                </a:cubicBezTo>
                <a:cubicBezTo>
                  <a:pt x="184050" y="139728"/>
                  <a:pt x="187243" y="138413"/>
                  <a:pt x="189872" y="135784"/>
                </a:cubicBezTo>
                <a:cubicBezTo>
                  <a:pt x="192502" y="133155"/>
                  <a:pt x="193816" y="129962"/>
                  <a:pt x="193816" y="126206"/>
                </a:cubicBezTo>
                <a:cubicBezTo>
                  <a:pt x="193816" y="110055"/>
                  <a:pt x="199544" y="96251"/>
                  <a:pt x="211001" y="84795"/>
                </a:cubicBezTo>
                <a:cubicBezTo>
                  <a:pt x="222457" y="73338"/>
                  <a:pt x="236260" y="67610"/>
                  <a:pt x="252412" y="67610"/>
                </a:cubicBezTo>
                <a:cubicBezTo>
                  <a:pt x="256168" y="67610"/>
                  <a:pt x="259361" y="66295"/>
                  <a:pt x="261990" y="63666"/>
                </a:cubicBezTo>
                <a:cubicBezTo>
                  <a:pt x="264619" y="61037"/>
                  <a:pt x="265934" y="57844"/>
                  <a:pt x="265934" y="54088"/>
                </a:cubicBezTo>
                <a:cubicBezTo>
                  <a:pt x="265934" y="50332"/>
                  <a:pt x="264619" y="47139"/>
                  <a:pt x="261990" y="44510"/>
                </a:cubicBezTo>
                <a:cubicBezTo>
                  <a:pt x="259361" y="41881"/>
                  <a:pt x="256168" y="40566"/>
                  <a:pt x="252412" y="40566"/>
                </a:cubicBezTo>
                <a:close/>
                <a:moveTo>
                  <a:pt x="143390" y="62821"/>
                </a:moveTo>
                <a:cubicBezTo>
                  <a:pt x="100382" y="84795"/>
                  <a:pt x="64605" y="117943"/>
                  <a:pt x="36059" y="162265"/>
                </a:cubicBezTo>
                <a:cubicBezTo>
                  <a:pt x="61037" y="200765"/>
                  <a:pt x="92353" y="231425"/>
                  <a:pt x="130009" y="254243"/>
                </a:cubicBezTo>
                <a:cubicBezTo>
                  <a:pt x="167664" y="277062"/>
                  <a:pt x="208465" y="288471"/>
                  <a:pt x="252412" y="288471"/>
                </a:cubicBezTo>
                <a:cubicBezTo>
                  <a:pt x="296359" y="288471"/>
                  <a:pt x="337160" y="277062"/>
                  <a:pt x="374815" y="254243"/>
                </a:cubicBezTo>
                <a:cubicBezTo>
                  <a:pt x="412470" y="231425"/>
                  <a:pt x="443787" y="200765"/>
                  <a:pt x="468766" y="162265"/>
                </a:cubicBezTo>
                <a:cubicBezTo>
                  <a:pt x="440219" y="117943"/>
                  <a:pt x="404441" y="84795"/>
                  <a:pt x="361434" y="62821"/>
                </a:cubicBezTo>
                <a:cubicBezTo>
                  <a:pt x="372890" y="82353"/>
                  <a:pt x="378618" y="103481"/>
                  <a:pt x="378618" y="126206"/>
                </a:cubicBezTo>
                <a:cubicBezTo>
                  <a:pt x="378618" y="160950"/>
                  <a:pt x="366270" y="190671"/>
                  <a:pt x="341573" y="215367"/>
                </a:cubicBezTo>
                <a:cubicBezTo>
                  <a:pt x="316876" y="240064"/>
                  <a:pt x="287156" y="252412"/>
                  <a:pt x="252412" y="252412"/>
                </a:cubicBezTo>
                <a:cubicBezTo>
                  <a:pt x="217667" y="252412"/>
                  <a:pt x="187947" y="240064"/>
                  <a:pt x="163251" y="215367"/>
                </a:cubicBezTo>
                <a:cubicBezTo>
                  <a:pt x="138554" y="190671"/>
                  <a:pt x="126206" y="160950"/>
                  <a:pt x="126206" y="126206"/>
                </a:cubicBezTo>
                <a:cubicBezTo>
                  <a:pt x="126206" y="103481"/>
                  <a:pt x="131934" y="82353"/>
                  <a:pt x="143390" y="6282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9" name="Freeform 458"/>
          <p:cNvSpPr/>
          <p:nvPr/>
        </p:nvSpPr>
        <p:spPr>
          <a:xfrm>
            <a:off x="10749916" y="5405693"/>
            <a:ext cx="540883" cy="324365"/>
          </a:xfrm>
          <a:custGeom>
            <a:avLst/>
            <a:gdLst>
              <a:gd name="connsiteX0" fmla="*/ 108176 w 540883"/>
              <a:gd name="connsiteY0" fmla="*/ 281 h 324530"/>
              <a:gd name="connsiteX1" fmla="*/ 121980 w 540883"/>
              <a:gd name="connsiteY1" fmla="*/ 6479 h 324530"/>
              <a:gd name="connsiteX2" fmla="*/ 212128 w 540883"/>
              <a:gd name="connsiteY2" fmla="*/ 114656 h 324530"/>
              <a:gd name="connsiteX3" fmla="*/ 216353 w 540883"/>
              <a:gd name="connsiteY3" fmla="*/ 126206 h 324530"/>
              <a:gd name="connsiteX4" fmla="*/ 211001 w 540883"/>
              <a:gd name="connsiteY4" fmla="*/ 138883 h 324530"/>
              <a:gd name="connsiteX5" fmla="*/ 198324 w 540883"/>
              <a:gd name="connsiteY5" fmla="*/ 144235 h 324530"/>
              <a:gd name="connsiteX6" fmla="*/ 144235 w 540883"/>
              <a:gd name="connsiteY6" fmla="*/ 144235 h 324530"/>
              <a:gd name="connsiteX7" fmla="*/ 144235 w 540883"/>
              <a:gd name="connsiteY7" fmla="*/ 252412 h 324530"/>
              <a:gd name="connsiteX8" fmla="*/ 306500 w 540883"/>
              <a:gd name="connsiteY8" fmla="*/ 252412 h 324530"/>
              <a:gd name="connsiteX9" fmla="*/ 313543 w 540883"/>
              <a:gd name="connsiteY9" fmla="*/ 255511 h 324530"/>
              <a:gd name="connsiteX10" fmla="*/ 358616 w 540883"/>
              <a:gd name="connsiteY10" fmla="*/ 309600 h 324530"/>
              <a:gd name="connsiteX11" fmla="*/ 360588 w 540883"/>
              <a:gd name="connsiteY11" fmla="*/ 315516 h 324530"/>
              <a:gd name="connsiteX12" fmla="*/ 357913 w 540883"/>
              <a:gd name="connsiteY12" fmla="*/ 321854 h 324530"/>
              <a:gd name="connsiteX13" fmla="*/ 351574 w 540883"/>
              <a:gd name="connsiteY13" fmla="*/ 324530 h 324530"/>
              <a:gd name="connsiteX14" fmla="*/ 81132 w 540883"/>
              <a:gd name="connsiteY14" fmla="*/ 324530 h 324530"/>
              <a:gd name="connsiteX15" fmla="*/ 77329 w 540883"/>
              <a:gd name="connsiteY15" fmla="*/ 323967 h 324530"/>
              <a:gd name="connsiteX16" fmla="*/ 74793 w 540883"/>
              <a:gd name="connsiteY16" fmla="*/ 321995 h 324530"/>
              <a:gd name="connsiteX17" fmla="*/ 73244 w 540883"/>
              <a:gd name="connsiteY17" fmla="*/ 319741 h 324530"/>
              <a:gd name="connsiteX18" fmla="*/ 72399 w 540883"/>
              <a:gd name="connsiteY18" fmla="*/ 316502 h 324530"/>
              <a:gd name="connsiteX19" fmla="*/ 72117 w 540883"/>
              <a:gd name="connsiteY19" fmla="*/ 313262 h 324530"/>
              <a:gd name="connsiteX20" fmla="*/ 72117 w 540883"/>
              <a:gd name="connsiteY20" fmla="*/ 309600 h 324530"/>
              <a:gd name="connsiteX21" fmla="*/ 72117 w 540883"/>
              <a:gd name="connsiteY21" fmla="*/ 306501 h 324530"/>
              <a:gd name="connsiteX22" fmla="*/ 72117 w 540883"/>
              <a:gd name="connsiteY22" fmla="*/ 261427 h 324530"/>
              <a:gd name="connsiteX23" fmla="*/ 72117 w 540883"/>
              <a:gd name="connsiteY23" fmla="*/ 144235 h 324530"/>
              <a:gd name="connsiteX24" fmla="*/ 18029 w 540883"/>
              <a:gd name="connsiteY24" fmla="*/ 144235 h 324530"/>
              <a:gd name="connsiteX25" fmla="*/ 5352 w 540883"/>
              <a:gd name="connsiteY25" fmla="*/ 138883 h 324530"/>
              <a:gd name="connsiteX26" fmla="*/ 0 w 540883"/>
              <a:gd name="connsiteY26" fmla="*/ 126206 h 324530"/>
              <a:gd name="connsiteX27" fmla="*/ 4225 w 540883"/>
              <a:gd name="connsiteY27" fmla="*/ 114656 h 324530"/>
              <a:gd name="connsiteX28" fmla="*/ 94372 w 540883"/>
              <a:gd name="connsiteY28" fmla="*/ 6479 h 324530"/>
              <a:gd name="connsiteX29" fmla="*/ 108176 w 540883"/>
              <a:gd name="connsiteY29" fmla="*/ 281 h 324530"/>
              <a:gd name="connsiteX30" fmla="*/ 189309 w 540883"/>
              <a:gd name="connsiteY30" fmla="*/ 0 h 324530"/>
              <a:gd name="connsiteX31" fmla="*/ 459751 w 540883"/>
              <a:gd name="connsiteY31" fmla="*/ 0 h 324530"/>
              <a:gd name="connsiteX32" fmla="*/ 463554 w 540883"/>
              <a:gd name="connsiteY32" fmla="*/ 563 h 324530"/>
              <a:gd name="connsiteX33" fmla="*/ 466089 w 540883"/>
              <a:gd name="connsiteY33" fmla="*/ 2535 h 324530"/>
              <a:gd name="connsiteX34" fmla="*/ 467639 w 540883"/>
              <a:gd name="connsiteY34" fmla="*/ 4789 h 324530"/>
              <a:gd name="connsiteX35" fmla="*/ 468484 w 540883"/>
              <a:gd name="connsiteY35" fmla="*/ 8028 h 324530"/>
              <a:gd name="connsiteX36" fmla="*/ 468765 w 540883"/>
              <a:gd name="connsiteY36" fmla="*/ 11268 h 324530"/>
              <a:gd name="connsiteX37" fmla="*/ 468765 w 540883"/>
              <a:gd name="connsiteY37" fmla="*/ 14930 h 324530"/>
              <a:gd name="connsiteX38" fmla="*/ 468765 w 540883"/>
              <a:gd name="connsiteY38" fmla="*/ 18029 h 324530"/>
              <a:gd name="connsiteX39" fmla="*/ 468765 w 540883"/>
              <a:gd name="connsiteY39" fmla="*/ 63103 h 324530"/>
              <a:gd name="connsiteX40" fmla="*/ 468765 w 540883"/>
              <a:gd name="connsiteY40" fmla="*/ 180294 h 324530"/>
              <a:gd name="connsiteX41" fmla="*/ 522854 w 540883"/>
              <a:gd name="connsiteY41" fmla="*/ 180294 h 324530"/>
              <a:gd name="connsiteX42" fmla="*/ 535531 w 540883"/>
              <a:gd name="connsiteY42" fmla="*/ 185647 h 324530"/>
              <a:gd name="connsiteX43" fmla="*/ 540883 w 540883"/>
              <a:gd name="connsiteY43" fmla="*/ 198324 h 324530"/>
              <a:gd name="connsiteX44" fmla="*/ 536658 w 540883"/>
              <a:gd name="connsiteY44" fmla="*/ 209874 h 324530"/>
              <a:gd name="connsiteX45" fmla="*/ 446510 w 540883"/>
              <a:gd name="connsiteY45" fmla="*/ 318051 h 324530"/>
              <a:gd name="connsiteX46" fmla="*/ 432706 w 540883"/>
              <a:gd name="connsiteY46" fmla="*/ 324530 h 324530"/>
              <a:gd name="connsiteX47" fmla="*/ 418902 w 540883"/>
              <a:gd name="connsiteY47" fmla="*/ 318051 h 324530"/>
              <a:gd name="connsiteX48" fmla="*/ 328755 w 540883"/>
              <a:gd name="connsiteY48" fmla="*/ 209874 h 324530"/>
              <a:gd name="connsiteX49" fmla="*/ 324530 w 540883"/>
              <a:gd name="connsiteY49" fmla="*/ 198324 h 324530"/>
              <a:gd name="connsiteX50" fmla="*/ 329882 w 540883"/>
              <a:gd name="connsiteY50" fmla="*/ 185647 h 324530"/>
              <a:gd name="connsiteX51" fmla="*/ 342559 w 540883"/>
              <a:gd name="connsiteY51" fmla="*/ 180294 h 324530"/>
              <a:gd name="connsiteX52" fmla="*/ 396648 w 540883"/>
              <a:gd name="connsiteY52" fmla="*/ 180294 h 324530"/>
              <a:gd name="connsiteX53" fmla="*/ 396648 w 540883"/>
              <a:gd name="connsiteY53" fmla="*/ 72118 h 324530"/>
              <a:gd name="connsiteX54" fmla="*/ 234382 w 540883"/>
              <a:gd name="connsiteY54" fmla="*/ 72118 h 324530"/>
              <a:gd name="connsiteX55" fmla="*/ 227339 w 540883"/>
              <a:gd name="connsiteY55" fmla="*/ 68737 h 324530"/>
              <a:gd name="connsiteX56" fmla="*/ 182265 w 540883"/>
              <a:gd name="connsiteY56" fmla="*/ 14649 h 324530"/>
              <a:gd name="connsiteX57" fmla="*/ 180293 w 540883"/>
              <a:gd name="connsiteY57" fmla="*/ 9014 h 324530"/>
              <a:gd name="connsiteX58" fmla="*/ 182970 w 540883"/>
              <a:gd name="connsiteY58" fmla="*/ 2676 h 324530"/>
              <a:gd name="connsiteX59" fmla="*/ 189309 w 540883"/>
              <a:gd name="connsiteY59" fmla="*/ 0 h 3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40883" h="324530">
                <a:moveTo>
                  <a:pt x="108176" y="281"/>
                </a:moveTo>
                <a:cubicBezTo>
                  <a:pt x="113810" y="281"/>
                  <a:pt x="118412" y="2347"/>
                  <a:pt x="121980" y="6479"/>
                </a:cubicBezTo>
                <a:lnTo>
                  <a:pt x="212128" y="114656"/>
                </a:lnTo>
                <a:cubicBezTo>
                  <a:pt x="214945" y="117849"/>
                  <a:pt x="216353" y="121699"/>
                  <a:pt x="216353" y="126206"/>
                </a:cubicBezTo>
                <a:cubicBezTo>
                  <a:pt x="216353" y="131089"/>
                  <a:pt x="214569" y="135315"/>
                  <a:pt x="211001" y="138883"/>
                </a:cubicBezTo>
                <a:cubicBezTo>
                  <a:pt x="207432" y="142451"/>
                  <a:pt x="203207" y="144235"/>
                  <a:pt x="198324" y="144235"/>
                </a:cubicBezTo>
                <a:lnTo>
                  <a:pt x="144235" y="144235"/>
                </a:lnTo>
                <a:lnTo>
                  <a:pt x="144235" y="252412"/>
                </a:lnTo>
                <a:lnTo>
                  <a:pt x="306500" y="252412"/>
                </a:lnTo>
                <a:cubicBezTo>
                  <a:pt x="309505" y="252412"/>
                  <a:pt x="311853" y="253445"/>
                  <a:pt x="313543" y="255511"/>
                </a:cubicBezTo>
                <a:lnTo>
                  <a:pt x="358616" y="309600"/>
                </a:lnTo>
                <a:cubicBezTo>
                  <a:pt x="359931" y="311666"/>
                  <a:pt x="360588" y="313637"/>
                  <a:pt x="360588" y="315516"/>
                </a:cubicBezTo>
                <a:cubicBezTo>
                  <a:pt x="360588" y="317957"/>
                  <a:pt x="359698" y="320070"/>
                  <a:pt x="357913" y="321854"/>
                </a:cubicBezTo>
                <a:cubicBezTo>
                  <a:pt x="356128" y="323638"/>
                  <a:pt x="354015" y="324530"/>
                  <a:pt x="351574" y="324530"/>
                </a:cubicBezTo>
                <a:lnTo>
                  <a:pt x="81132" y="324530"/>
                </a:lnTo>
                <a:cubicBezTo>
                  <a:pt x="79630" y="324530"/>
                  <a:pt x="78362" y="324342"/>
                  <a:pt x="77329" y="323967"/>
                </a:cubicBezTo>
                <a:cubicBezTo>
                  <a:pt x="76296" y="323591"/>
                  <a:pt x="75451" y="322934"/>
                  <a:pt x="74793" y="321995"/>
                </a:cubicBezTo>
                <a:cubicBezTo>
                  <a:pt x="74136" y="321056"/>
                  <a:pt x="73621" y="320305"/>
                  <a:pt x="73244" y="319741"/>
                </a:cubicBezTo>
                <a:cubicBezTo>
                  <a:pt x="72869" y="319178"/>
                  <a:pt x="72587" y="318098"/>
                  <a:pt x="72399" y="316502"/>
                </a:cubicBezTo>
                <a:cubicBezTo>
                  <a:pt x="72212" y="314905"/>
                  <a:pt x="72117" y="313825"/>
                  <a:pt x="72117" y="313262"/>
                </a:cubicBezTo>
                <a:cubicBezTo>
                  <a:pt x="72117" y="312698"/>
                  <a:pt x="72117" y="311478"/>
                  <a:pt x="72117" y="309600"/>
                </a:cubicBezTo>
                <a:cubicBezTo>
                  <a:pt x="72117" y="307722"/>
                  <a:pt x="72117" y="306688"/>
                  <a:pt x="72117" y="306501"/>
                </a:cubicBezTo>
                <a:lnTo>
                  <a:pt x="72117" y="261427"/>
                </a:lnTo>
                <a:lnTo>
                  <a:pt x="72117" y="144235"/>
                </a:lnTo>
                <a:lnTo>
                  <a:pt x="18029" y="144235"/>
                </a:lnTo>
                <a:cubicBezTo>
                  <a:pt x="13147" y="144235"/>
                  <a:pt x="8920" y="142451"/>
                  <a:pt x="5352" y="138883"/>
                </a:cubicBezTo>
                <a:cubicBezTo>
                  <a:pt x="1785" y="135315"/>
                  <a:pt x="0" y="131089"/>
                  <a:pt x="0" y="126206"/>
                </a:cubicBezTo>
                <a:cubicBezTo>
                  <a:pt x="0" y="121699"/>
                  <a:pt x="1408" y="117849"/>
                  <a:pt x="4225" y="114656"/>
                </a:cubicBezTo>
                <a:lnTo>
                  <a:pt x="94372" y="6479"/>
                </a:lnTo>
                <a:cubicBezTo>
                  <a:pt x="97941" y="2347"/>
                  <a:pt x="102542" y="281"/>
                  <a:pt x="108176" y="281"/>
                </a:cubicBezTo>
                <a:close/>
                <a:moveTo>
                  <a:pt x="189309" y="0"/>
                </a:moveTo>
                <a:lnTo>
                  <a:pt x="459751" y="0"/>
                </a:lnTo>
                <a:cubicBezTo>
                  <a:pt x="461254" y="0"/>
                  <a:pt x="462522" y="188"/>
                  <a:pt x="463554" y="563"/>
                </a:cubicBezTo>
                <a:cubicBezTo>
                  <a:pt x="464587" y="939"/>
                  <a:pt x="465432" y="1596"/>
                  <a:pt x="466089" y="2535"/>
                </a:cubicBezTo>
                <a:cubicBezTo>
                  <a:pt x="466747" y="3474"/>
                  <a:pt x="467263" y="4225"/>
                  <a:pt x="467639" y="4789"/>
                </a:cubicBezTo>
                <a:cubicBezTo>
                  <a:pt x="468015" y="5352"/>
                  <a:pt x="468297" y="6432"/>
                  <a:pt x="468484" y="8028"/>
                </a:cubicBezTo>
                <a:cubicBezTo>
                  <a:pt x="468672" y="9625"/>
                  <a:pt x="468765" y="10705"/>
                  <a:pt x="468765" y="11268"/>
                </a:cubicBezTo>
                <a:cubicBezTo>
                  <a:pt x="468765" y="11832"/>
                  <a:pt x="468765" y="13053"/>
                  <a:pt x="468765" y="14930"/>
                </a:cubicBezTo>
                <a:cubicBezTo>
                  <a:pt x="468765" y="16808"/>
                  <a:pt x="468765" y="17841"/>
                  <a:pt x="468765" y="18029"/>
                </a:cubicBezTo>
                <a:lnTo>
                  <a:pt x="468765" y="63103"/>
                </a:lnTo>
                <a:lnTo>
                  <a:pt x="468765" y="180294"/>
                </a:lnTo>
                <a:lnTo>
                  <a:pt x="522854" y="180294"/>
                </a:lnTo>
                <a:cubicBezTo>
                  <a:pt x="527737" y="180294"/>
                  <a:pt x="531963" y="182079"/>
                  <a:pt x="535531" y="185647"/>
                </a:cubicBezTo>
                <a:cubicBezTo>
                  <a:pt x="539099" y="189215"/>
                  <a:pt x="540883" y="193441"/>
                  <a:pt x="540883" y="198324"/>
                </a:cubicBezTo>
                <a:cubicBezTo>
                  <a:pt x="540883" y="202831"/>
                  <a:pt x="539475" y="206681"/>
                  <a:pt x="536658" y="209874"/>
                </a:cubicBezTo>
                <a:lnTo>
                  <a:pt x="446510" y="318051"/>
                </a:lnTo>
                <a:cubicBezTo>
                  <a:pt x="442754" y="322370"/>
                  <a:pt x="438153" y="324530"/>
                  <a:pt x="432706" y="324530"/>
                </a:cubicBezTo>
                <a:cubicBezTo>
                  <a:pt x="427261" y="324530"/>
                  <a:pt x="422660" y="322370"/>
                  <a:pt x="418902" y="318051"/>
                </a:cubicBezTo>
                <a:lnTo>
                  <a:pt x="328755" y="209874"/>
                </a:lnTo>
                <a:cubicBezTo>
                  <a:pt x="325938" y="206681"/>
                  <a:pt x="324530" y="202831"/>
                  <a:pt x="324530" y="198324"/>
                </a:cubicBezTo>
                <a:cubicBezTo>
                  <a:pt x="324530" y="193441"/>
                  <a:pt x="326315" y="189215"/>
                  <a:pt x="329882" y="185647"/>
                </a:cubicBezTo>
                <a:cubicBezTo>
                  <a:pt x="333450" y="182079"/>
                  <a:pt x="337677" y="180294"/>
                  <a:pt x="342559" y="180294"/>
                </a:cubicBezTo>
                <a:lnTo>
                  <a:pt x="396648" y="180294"/>
                </a:lnTo>
                <a:lnTo>
                  <a:pt x="396648" y="72118"/>
                </a:lnTo>
                <a:lnTo>
                  <a:pt x="234382" y="72118"/>
                </a:lnTo>
                <a:cubicBezTo>
                  <a:pt x="231379" y="72118"/>
                  <a:pt x="229030" y="70991"/>
                  <a:pt x="227339" y="68737"/>
                </a:cubicBezTo>
                <a:lnTo>
                  <a:pt x="182265" y="14649"/>
                </a:lnTo>
                <a:cubicBezTo>
                  <a:pt x="180952" y="12958"/>
                  <a:pt x="180293" y="11081"/>
                  <a:pt x="180293" y="9014"/>
                </a:cubicBezTo>
                <a:cubicBezTo>
                  <a:pt x="180293" y="6573"/>
                  <a:pt x="181186" y="4460"/>
                  <a:pt x="182970" y="2676"/>
                </a:cubicBezTo>
                <a:cubicBezTo>
                  <a:pt x="184755" y="892"/>
                  <a:pt x="186867" y="0"/>
                  <a:pt x="18930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0" name="Freeform 459"/>
          <p:cNvSpPr/>
          <p:nvPr/>
        </p:nvSpPr>
        <p:spPr>
          <a:xfrm>
            <a:off x="9375097" y="5432725"/>
            <a:ext cx="454117" cy="291422"/>
          </a:xfrm>
          <a:custGeom>
            <a:avLst/>
            <a:gdLst/>
            <a:ahLst/>
            <a:cxnLst/>
            <a:rect l="l" t="t" r="r" b="b"/>
            <a:pathLst>
              <a:path w="454117" h="291570">
                <a:moveTo>
                  <a:pt x="227058" y="0"/>
                </a:moveTo>
                <a:cubicBezTo>
                  <a:pt x="231941" y="0"/>
                  <a:pt x="236167" y="1784"/>
                  <a:pt x="239735" y="5352"/>
                </a:cubicBezTo>
                <a:lnTo>
                  <a:pt x="448765" y="214100"/>
                </a:lnTo>
                <a:cubicBezTo>
                  <a:pt x="452333" y="217668"/>
                  <a:pt x="454117" y="221941"/>
                  <a:pt x="454117" y="226918"/>
                </a:cubicBezTo>
                <a:cubicBezTo>
                  <a:pt x="454117" y="231895"/>
                  <a:pt x="452333" y="236167"/>
                  <a:pt x="448765" y="239735"/>
                </a:cubicBezTo>
                <a:lnTo>
                  <a:pt x="402000" y="286218"/>
                </a:lnTo>
                <a:cubicBezTo>
                  <a:pt x="398432" y="289786"/>
                  <a:pt x="394206" y="291570"/>
                  <a:pt x="389324" y="291570"/>
                </a:cubicBezTo>
                <a:cubicBezTo>
                  <a:pt x="384441" y="291570"/>
                  <a:pt x="380215" y="289786"/>
                  <a:pt x="376647" y="286218"/>
                </a:cubicBezTo>
                <a:lnTo>
                  <a:pt x="227058" y="136630"/>
                </a:lnTo>
                <a:lnTo>
                  <a:pt x="77470" y="286218"/>
                </a:lnTo>
                <a:cubicBezTo>
                  <a:pt x="73901" y="289786"/>
                  <a:pt x="69676" y="291570"/>
                  <a:pt x="64793" y="291570"/>
                </a:cubicBezTo>
                <a:cubicBezTo>
                  <a:pt x="59910" y="291570"/>
                  <a:pt x="55684" y="289786"/>
                  <a:pt x="52117" y="286218"/>
                </a:cubicBezTo>
                <a:lnTo>
                  <a:pt x="5353" y="239735"/>
                </a:lnTo>
                <a:cubicBezTo>
                  <a:pt x="1784" y="236167"/>
                  <a:pt x="0" y="231895"/>
                  <a:pt x="0" y="226918"/>
                </a:cubicBezTo>
                <a:cubicBezTo>
                  <a:pt x="0" y="221941"/>
                  <a:pt x="1784" y="217668"/>
                  <a:pt x="5353" y="214100"/>
                </a:cubicBezTo>
                <a:lnTo>
                  <a:pt x="214382" y="5352"/>
                </a:lnTo>
                <a:cubicBezTo>
                  <a:pt x="217950" y="1784"/>
                  <a:pt x="222175" y="0"/>
                  <a:pt x="22705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1" name="Freeform 460"/>
          <p:cNvSpPr/>
          <p:nvPr/>
        </p:nvSpPr>
        <p:spPr>
          <a:xfrm>
            <a:off x="10070418" y="5447648"/>
            <a:ext cx="454119" cy="291422"/>
          </a:xfrm>
          <a:custGeom>
            <a:avLst/>
            <a:gdLst/>
            <a:ahLst/>
            <a:cxnLst/>
            <a:rect l="l" t="t" r="r" b="b"/>
            <a:pathLst>
              <a:path w="454118" h="291570">
                <a:moveTo>
                  <a:pt x="64793" y="0"/>
                </a:moveTo>
                <a:cubicBezTo>
                  <a:pt x="69676" y="0"/>
                  <a:pt x="73901" y="1784"/>
                  <a:pt x="77470" y="5352"/>
                </a:cubicBezTo>
                <a:lnTo>
                  <a:pt x="227058" y="154940"/>
                </a:lnTo>
                <a:lnTo>
                  <a:pt x="376647" y="5352"/>
                </a:lnTo>
                <a:cubicBezTo>
                  <a:pt x="380214" y="1784"/>
                  <a:pt x="384440" y="0"/>
                  <a:pt x="389324" y="0"/>
                </a:cubicBezTo>
                <a:cubicBezTo>
                  <a:pt x="394206" y="0"/>
                  <a:pt x="398432" y="1784"/>
                  <a:pt x="402000" y="5352"/>
                </a:cubicBezTo>
                <a:lnTo>
                  <a:pt x="448765" y="51834"/>
                </a:lnTo>
                <a:cubicBezTo>
                  <a:pt x="452333" y="55403"/>
                  <a:pt x="454118" y="59675"/>
                  <a:pt x="454118" y="64652"/>
                </a:cubicBezTo>
                <a:cubicBezTo>
                  <a:pt x="454118" y="69629"/>
                  <a:pt x="452333" y="73902"/>
                  <a:pt x="448765" y="77470"/>
                </a:cubicBezTo>
                <a:lnTo>
                  <a:pt x="239735" y="286217"/>
                </a:lnTo>
                <a:cubicBezTo>
                  <a:pt x="236167" y="289786"/>
                  <a:pt x="231941" y="291570"/>
                  <a:pt x="227058" y="291570"/>
                </a:cubicBezTo>
                <a:cubicBezTo>
                  <a:pt x="222175" y="291570"/>
                  <a:pt x="217949" y="289786"/>
                  <a:pt x="214382" y="286217"/>
                </a:cubicBezTo>
                <a:lnTo>
                  <a:pt x="5353" y="77470"/>
                </a:lnTo>
                <a:cubicBezTo>
                  <a:pt x="1784" y="73902"/>
                  <a:pt x="0" y="69629"/>
                  <a:pt x="0" y="64652"/>
                </a:cubicBezTo>
                <a:cubicBezTo>
                  <a:pt x="0" y="59675"/>
                  <a:pt x="1784" y="55403"/>
                  <a:pt x="5353" y="51834"/>
                </a:cubicBezTo>
                <a:lnTo>
                  <a:pt x="52117" y="5352"/>
                </a:lnTo>
                <a:cubicBezTo>
                  <a:pt x="55684" y="1784"/>
                  <a:pt x="59910" y="0"/>
                  <a:pt x="6479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2" name="Freeform 461"/>
          <p:cNvSpPr/>
          <p:nvPr/>
        </p:nvSpPr>
        <p:spPr>
          <a:xfrm>
            <a:off x="4701542" y="5378663"/>
            <a:ext cx="504825" cy="378425"/>
          </a:xfrm>
          <a:custGeom>
            <a:avLst/>
            <a:gdLst>
              <a:gd name="connsiteX0" fmla="*/ 376365 w 504825"/>
              <a:gd name="connsiteY0" fmla="*/ 129586 h 378618"/>
              <a:gd name="connsiteX1" fmla="*/ 378619 w 504825"/>
              <a:gd name="connsiteY1" fmla="*/ 153250 h 378618"/>
              <a:gd name="connsiteX2" fmla="*/ 356364 w 504825"/>
              <a:gd name="connsiteY2" fmla="*/ 224664 h 378618"/>
              <a:gd name="connsiteX3" fmla="*/ 297487 w 504825"/>
              <a:gd name="connsiteY3" fmla="*/ 271005 h 378618"/>
              <a:gd name="connsiteX4" fmla="*/ 143391 w 504825"/>
              <a:gd name="connsiteY4" fmla="*/ 89865 h 378618"/>
              <a:gd name="connsiteX5" fmla="*/ 36060 w 504825"/>
              <a:gd name="connsiteY5" fmla="*/ 189309 h 378618"/>
              <a:gd name="connsiteX6" fmla="*/ 156350 w 504825"/>
              <a:gd name="connsiteY6" fmla="*/ 294950 h 378618"/>
              <a:gd name="connsiteX7" fmla="*/ 178323 w 504825"/>
              <a:gd name="connsiteY7" fmla="*/ 255229 h 378618"/>
              <a:gd name="connsiteX8" fmla="*/ 140011 w 504825"/>
              <a:gd name="connsiteY8" fmla="*/ 210437 h 378618"/>
              <a:gd name="connsiteX9" fmla="*/ 126207 w 504825"/>
              <a:gd name="connsiteY9" fmla="*/ 153250 h 378618"/>
              <a:gd name="connsiteX10" fmla="*/ 143391 w 504825"/>
              <a:gd name="connsiteY10" fmla="*/ 89865 h 378618"/>
              <a:gd name="connsiteX11" fmla="*/ 407072 w 504825"/>
              <a:gd name="connsiteY11" fmla="*/ 74934 h 378618"/>
              <a:gd name="connsiteX12" fmla="*/ 458484 w 504825"/>
              <a:gd name="connsiteY12" fmla="*/ 118036 h 378618"/>
              <a:gd name="connsiteX13" fmla="*/ 499191 w 504825"/>
              <a:gd name="connsiteY13" fmla="*/ 169871 h 378618"/>
              <a:gd name="connsiteX14" fmla="*/ 504825 w 504825"/>
              <a:gd name="connsiteY14" fmla="*/ 189309 h 378618"/>
              <a:gd name="connsiteX15" fmla="*/ 499191 w 504825"/>
              <a:gd name="connsiteY15" fmla="*/ 208747 h 378618"/>
              <a:gd name="connsiteX16" fmla="*/ 468485 w 504825"/>
              <a:gd name="connsiteY16" fmla="*/ 249595 h 378618"/>
              <a:gd name="connsiteX17" fmla="*/ 370591 w 504825"/>
              <a:gd name="connsiteY17" fmla="*/ 324812 h 378618"/>
              <a:gd name="connsiteX18" fmla="*/ 252413 w 504825"/>
              <a:gd name="connsiteY18" fmla="*/ 351574 h 378618"/>
              <a:gd name="connsiteX19" fmla="*/ 273260 w 504825"/>
              <a:gd name="connsiteY19" fmla="*/ 314388 h 378618"/>
              <a:gd name="connsiteX20" fmla="*/ 383831 w 504825"/>
              <a:gd name="connsiteY20" fmla="*/ 275794 h 378618"/>
              <a:gd name="connsiteX21" fmla="*/ 468766 w 504825"/>
              <a:gd name="connsiteY21" fmla="*/ 189309 h 378618"/>
              <a:gd name="connsiteX22" fmla="*/ 389324 w 504825"/>
              <a:gd name="connsiteY22" fmla="*/ 106486 h 378618"/>
              <a:gd name="connsiteX23" fmla="*/ 252413 w 504825"/>
              <a:gd name="connsiteY23" fmla="*/ 67610 h 378618"/>
              <a:gd name="connsiteX24" fmla="*/ 191986 w 504825"/>
              <a:gd name="connsiteY24" fmla="*/ 92823 h 378618"/>
              <a:gd name="connsiteX25" fmla="*/ 166773 w 504825"/>
              <a:gd name="connsiteY25" fmla="*/ 153250 h 378618"/>
              <a:gd name="connsiteX26" fmla="*/ 170717 w 504825"/>
              <a:gd name="connsiteY26" fmla="*/ 162828 h 378618"/>
              <a:gd name="connsiteX27" fmla="*/ 180295 w 504825"/>
              <a:gd name="connsiteY27" fmla="*/ 166772 h 378618"/>
              <a:gd name="connsiteX28" fmla="*/ 189873 w 504825"/>
              <a:gd name="connsiteY28" fmla="*/ 162828 h 378618"/>
              <a:gd name="connsiteX29" fmla="*/ 193817 w 504825"/>
              <a:gd name="connsiteY29" fmla="*/ 153250 h 378618"/>
              <a:gd name="connsiteX30" fmla="*/ 211001 w 504825"/>
              <a:gd name="connsiteY30" fmla="*/ 111839 h 378618"/>
              <a:gd name="connsiteX31" fmla="*/ 252413 w 504825"/>
              <a:gd name="connsiteY31" fmla="*/ 94654 h 378618"/>
              <a:gd name="connsiteX32" fmla="*/ 261991 w 504825"/>
              <a:gd name="connsiteY32" fmla="*/ 90710 h 378618"/>
              <a:gd name="connsiteX33" fmla="*/ 265935 w 504825"/>
              <a:gd name="connsiteY33" fmla="*/ 81132 h 378618"/>
              <a:gd name="connsiteX34" fmla="*/ 261991 w 504825"/>
              <a:gd name="connsiteY34" fmla="*/ 71554 h 378618"/>
              <a:gd name="connsiteX35" fmla="*/ 252413 w 504825"/>
              <a:gd name="connsiteY35" fmla="*/ 67610 h 378618"/>
              <a:gd name="connsiteX36" fmla="*/ 326221 w 504825"/>
              <a:gd name="connsiteY36" fmla="*/ 0 h 378618"/>
              <a:gd name="connsiteX37" fmla="*/ 331292 w 504825"/>
              <a:gd name="connsiteY37" fmla="*/ 1690 h 378618"/>
              <a:gd name="connsiteX38" fmla="*/ 340025 w 504825"/>
              <a:gd name="connsiteY38" fmla="*/ 6056 h 378618"/>
              <a:gd name="connsiteX39" fmla="*/ 349322 w 504825"/>
              <a:gd name="connsiteY39" fmla="*/ 11268 h 378618"/>
              <a:gd name="connsiteX40" fmla="*/ 358195 w 504825"/>
              <a:gd name="connsiteY40" fmla="*/ 16480 h 378618"/>
              <a:gd name="connsiteX41" fmla="*/ 363689 w 504825"/>
              <a:gd name="connsiteY41" fmla="*/ 19719 h 378618"/>
              <a:gd name="connsiteX42" fmla="*/ 368196 w 504825"/>
              <a:gd name="connsiteY42" fmla="*/ 27325 h 378618"/>
              <a:gd name="connsiteX43" fmla="*/ 367914 w 504825"/>
              <a:gd name="connsiteY43" fmla="*/ 29861 h 378618"/>
              <a:gd name="connsiteX44" fmla="*/ 279175 w 504825"/>
              <a:gd name="connsiteY44" fmla="*/ 189309 h 378618"/>
              <a:gd name="connsiteX45" fmla="*/ 190155 w 504825"/>
              <a:gd name="connsiteY45" fmla="*/ 349039 h 378618"/>
              <a:gd name="connsiteX46" fmla="*/ 176351 w 504825"/>
              <a:gd name="connsiteY46" fmla="*/ 374111 h 378618"/>
              <a:gd name="connsiteX47" fmla="*/ 168463 w 504825"/>
              <a:gd name="connsiteY47" fmla="*/ 378618 h 378618"/>
              <a:gd name="connsiteX48" fmla="*/ 130714 w 504825"/>
              <a:gd name="connsiteY48" fmla="*/ 358899 h 378618"/>
              <a:gd name="connsiteX49" fmla="*/ 126207 w 504825"/>
              <a:gd name="connsiteY49" fmla="*/ 351011 h 378618"/>
              <a:gd name="connsiteX50" fmla="*/ 138602 w 504825"/>
              <a:gd name="connsiteY50" fmla="*/ 326502 h 378618"/>
              <a:gd name="connsiteX51" fmla="*/ 64372 w 504825"/>
              <a:gd name="connsiteY51" fmla="*/ 277766 h 378618"/>
              <a:gd name="connsiteX52" fmla="*/ 5635 w 504825"/>
              <a:gd name="connsiteY52" fmla="*/ 208747 h 378618"/>
              <a:gd name="connsiteX53" fmla="*/ 0 w 504825"/>
              <a:gd name="connsiteY53" fmla="*/ 189309 h 378618"/>
              <a:gd name="connsiteX54" fmla="*/ 5635 w 504825"/>
              <a:gd name="connsiteY54" fmla="*/ 169871 h 378618"/>
              <a:gd name="connsiteX55" fmla="*/ 112685 w 504825"/>
              <a:gd name="connsiteY55" fmla="*/ 65356 h 378618"/>
              <a:gd name="connsiteX56" fmla="*/ 252413 w 504825"/>
              <a:gd name="connsiteY56" fmla="*/ 27044 h 378618"/>
              <a:gd name="connsiteX57" fmla="*/ 303121 w 504825"/>
              <a:gd name="connsiteY57" fmla="*/ 31833 h 378618"/>
              <a:gd name="connsiteX58" fmla="*/ 318333 w 504825"/>
              <a:gd name="connsiteY58" fmla="*/ 4507 h 378618"/>
              <a:gd name="connsiteX59" fmla="*/ 326221 w 504825"/>
              <a:gd name="connsiteY59" fmla="*/ 0 h 378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4825" h="378618">
                <a:moveTo>
                  <a:pt x="376365" y="129586"/>
                </a:moveTo>
                <a:cubicBezTo>
                  <a:pt x="377868" y="138038"/>
                  <a:pt x="378619" y="145926"/>
                  <a:pt x="378619" y="153250"/>
                </a:cubicBezTo>
                <a:cubicBezTo>
                  <a:pt x="378619" y="179355"/>
                  <a:pt x="371201" y="203160"/>
                  <a:pt x="356364" y="224664"/>
                </a:cubicBezTo>
                <a:cubicBezTo>
                  <a:pt x="341527" y="246167"/>
                  <a:pt x="321902" y="261615"/>
                  <a:pt x="297487" y="271005"/>
                </a:cubicBezTo>
                <a:close/>
                <a:moveTo>
                  <a:pt x="143391" y="89865"/>
                </a:moveTo>
                <a:cubicBezTo>
                  <a:pt x="100383" y="111839"/>
                  <a:pt x="64606" y="144987"/>
                  <a:pt x="36060" y="189309"/>
                </a:cubicBezTo>
                <a:cubicBezTo>
                  <a:pt x="67423" y="237763"/>
                  <a:pt x="107519" y="272977"/>
                  <a:pt x="156350" y="294950"/>
                </a:cubicBezTo>
                <a:lnTo>
                  <a:pt x="178323" y="255229"/>
                </a:lnTo>
                <a:cubicBezTo>
                  <a:pt x="161984" y="243397"/>
                  <a:pt x="149213" y="228467"/>
                  <a:pt x="140011" y="210437"/>
                </a:cubicBezTo>
                <a:cubicBezTo>
                  <a:pt x="130808" y="192408"/>
                  <a:pt x="126207" y="173345"/>
                  <a:pt x="126207" y="153250"/>
                </a:cubicBezTo>
                <a:cubicBezTo>
                  <a:pt x="126207" y="130525"/>
                  <a:pt x="131935" y="109397"/>
                  <a:pt x="143391" y="89865"/>
                </a:cubicBezTo>
                <a:close/>
                <a:moveTo>
                  <a:pt x="407072" y="74934"/>
                </a:moveTo>
                <a:cubicBezTo>
                  <a:pt x="424914" y="86954"/>
                  <a:pt x="442051" y="101322"/>
                  <a:pt x="458484" y="118036"/>
                </a:cubicBezTo>
                <a:cubicBezTo>
                  <a:pt x="474917" y="134751"/>
                  <a:pt x="488486" y="152029"/>
                  <a:pt x="499191" y="169871"/>
                </a:cubicBezTo>
                <a:cubicBezTo>
                  <a:pt x="502947" y="176257"/>
                  <a:pt x="504825" y="182736"/>
                  <a:pt x="504825" y="189309"/>
                </a:cubicBezTo>
                <a:cubicBezTo>
                  <a:pt x="504825" y="195882"/>
                  <a:pt x="502947" y="202362"/>
                  <a:pt x="499191" y="208747"/>
                </a:cubicBezTo>
                <a:cubicBezTo>
                  <a:pt x="491867" y="220767"/>
                  <a:pt x="481631" y="234383"/>
                  <a:pt x="468485" y="249595"/>
                </a:cubicBezTo>
                <a:cubicBezTo>
                  <a:pt x="440314" y="281898"/>
                  <a:pt x="407682" y="306970"/>
                  <a:pt x="370591" y="324812"/>
                </a:cubicBezTo>
                <a:cubicBezTo>
                  <a:pt x="333499" y="342653"/>
                  <a:pt x="294106" y="351574"/>
                  <a:pt x="252413" y="351574"/>
                </a:cubicBezTo>
                <a:lnTo>
                  <a:pt x="273260" y="314388"/>
                </a:lnTo>
                <a:cubicBezTo>
                  <a:pt x="313075" y="311008"/>
                  <a:pt x="349932" y="298143"/>
                  <a:pt x="383831" y="275794"/>
                </a:cubicBezTo>
                <a:cubicBezTo>
                  <a:pt x="417730" y="253445"/>
                  <a:pt x="446042" y="224617"/>
                  <a:pt x="468766" y="189309"/>
                </a:cubicBezTo>
                <a:cubicBezTo>
                  <a:pt x="447169" y="155691"/>
                  <a:pt x="420688" y="128084"/>
                  <a:pt x="389324" y="106486"/>
                </a:cubicBezTo>
                <a:close/>
                <a:moveTo>
                  <a:pt x="252413" y="67610"/>
                </a:moveTo>
                <a:cubicBezTo>
                  <a:pt x="228937" y="67610"/>
                  <a:pt x="208795" y="76014"/>
                  <a:pt x="191986" y="92823"/>
                </a:cubicBezTo>
                <a:cubicBezTo>
                  <a:pt x="175177" y="109632"/>
                  <a:pt x="166773" y="129774"/>
                  <a:pt x="166773" y="153250"/>
                </a:cubicBezTo>
                <a:cubicBezTo>
                  <a:pt x="166773" y="157006"/>
                  <a:pt x="168088" y="160199"/>
                  <a:pt x="170717" y="162828"/>
                </a:cubicBezTo>
                <a:cubicBezTo>
                  <a:pt x="173346" y="165457"/>
                  <a:pt x="176539" y="166772"/>
                  <a:pt x="180295" y="166772"/>
                </a:cubicBezTo>
                <a:cubicBezTo>
                  <a:pt x="184051" y="166772"/>
                  <a:pt x="187244" y="165457"/>
                  <a:pt x="189873" y="162828"/>
                </a:cubicBezTo>
                <a:cubicBezTo>
                  <a:pt x="192503" y="160199"/>
                  <a:pt x="193817" y="157006"/>
                  <a:pt x="193817" y="153250"/>
                </a:cubicBezTo>
                <a:cubicBezTo>
                  <a:pt x="193817" y="137099"/>
                  <a:pt x="199545" y="123295"/>
                  <a:pt x="211001" y="111839"/>
                </a:cubicBezTo>
                <a:cubicBezTo>
                  <a:pt x="222458" y="100382"/>
                  <a:pt x="236262" y="94654"/>
                  <a:pt x="252413" y="94654"/>
                </a:cubicBezTo>
                <a:cubicBezTo>
                  <a:pt x="256169" y="94654"/>
                  <a:pt x="259362" y="93339"/>
                  <a:pt x="261991" y="90710"/>
                </a:cubicBezTo>
                <a:cubicBezTo>
                  <a:pt x="264620" y="88081"/>
                  <a:pt x="265935" y="84888"/>
                  <a:pt x="265935" y="81132"/>
                </a:cubicBezTo>
                <a:cubicBezTo>
                  <a:pt x="265935" y="77376"/>
                  <a:pt x="264620" y="74183"/>
                  <a:pt x="261991" y="71554"/>
                </a:cubicBezTo>
                <a:cubicBezTo>
                  <a:pt x="259362" y="68925"/>
                  <a:pt x="256169" y="67610"/>
                  <a:pt x="252413" y="67610"/>
                </a:cubicBezTo>
                <a:close/>
                <a:moveTo>
                  <a:pt x="326221" y="0"/>
                </a:moveTo>
                <a:cubicBezTo>
                  <a:pt x="327160" y="0"/>
                  <a:pt x="328851" y="563"/>
                  <a:pt x="331292" y="1690"/>
                </a:cubicBezTo>
                <a:cubicBezTo>
                  <a:pt x="333733" y="2817"/>
                  <a:pt x="336645" y="4272"/>
                  <a:pt x="340025" y="6056"/>
                </a:cubicBezTo>
                <a:cubicBezTo>
                  <a:pt x="343406" y="7841"/>
                  <a:pt x="346504" y="9578"/>
                  <a:pt x="349322" y="11268"/>
                </a:cubicBezTo>
                <a:cubicBezTo>
                  <a:pt x="352138" y="12958"/>
                  <a:pt x="355096" y="14695"/>
                  <a:pt x="358195" y="16480"/>
                </a:cubicBezTo>
                <a:cubicBezTo>
                  <a:pt x="361294" y="18264"/>
                  <a:pt x="363125" y="19344"/>
                  <a:pt x="363689" y="19719"/>
                </a:cubicBezTo>
                <a:cubicBezTo>
                  <a:pt x="366693" y="21597"/>
                  <a:pt x="368196" y="24133"/>
                  <a:pt x="368196" y="27325"/>
                </a:cubicBezTo>
                <a:cubicBezTo>
                  <a:pt x="368196" y="28640"/>
                  <a:pt x="368102" y="29485"/>
                  <a:pt x="367914" y="29861"/>
                </a:cubicBezTo>
                <a:cubicBezTo>
                  <a:pt x="348195" y="65169"/>
                  <a:pt x="318615" y="118318"/>
                  <a:pt x="279175" y="189309"/>
                </a:cubicBezTo>
                <a:cubicBezTo>
                  <a:pt x="239736" y="260300"/>
                  <a:pt x="210062" y="313543"/>
                  <a:pt x="190155" y="349039"/>
                </a:cubicBezTo>
                <a:lnTo>
                  <a:pt x="176351" y="374111"/>
                </a:lnTo>
                <a:cubicBezTo>
                  <a:pt x="174473" y="377116"/>
                  <a:pt x="171844" y="378618"/>
                  <a:pt x="168463" y="378618"/>
                </a:cubicBezTo>
                <a:cubicBezTo>
                  <a:pt x="166210" y="378618"/>
                  <a:pt x="153627" y="372045"/>
                  <a:pt x="130714" y="358899"/>
                </a:cubicBezTo>
                <a:cubicBezTo>
                  <a:pt x="127709" y="357021"/>
                  <a:pt x="126207" y="354391"/>
                  <a:pt x="126207" y="351011"/>
                </a:cubicBezTo>
                <a:cubicBezTo>
                  <a:pt x="126207" y="348757"/>
                  <a:pt x="130338" y="340588"/>
                  <a:pt x="138602" y="326502"/>
                </a:cubicBezTo>
                <a:cubicBezTo>
                  <a:pt x="111745" y="314295"/>
                  <a:pt x="87002" y="298049"/>
                  <a:pt x="64372" y="277766"/>
                </a:cubicBezTo>
                <a:cubicBezTo>
                  <a:pt x="41740" y="257483"/>
                  <a:pt x="22162" y="234477"/>
                  <a:pt x="5635" y="208747"/>
                </a:cubicBezTo>
                <a:cubicBezTo>
                  <a:pt x="1878" y="202925"/>
                  <a:pt x="0" y="196446"/>
                  <a:pt x="0" y="189309"/>
                </a:cubicBezTo>
                <a:cubicBezTo>
                  <a:pt x="0" y="182172"/>
                  <a:pt x="1878" y="175693"/>
                  <a:pt x="5635" y="169871"/>
                </a:cubicBezTo>
                <a:cubicBezTo>
                  <a:pt x="34369" y="125736"/>
                  <a:pt x="70052" y="90898"/>
                  <a:pt x="112685" y="65356"/>
                </a:cubicBezTo>
                <a:cubicBezTo>
                  <a:pt x="155317" y="39815"/>
                  <a:pt x="201893" y="27044"/>
                  <a:pt x="252413" y="27044"/>
                </a:cubicBezTo>
                <a:cubicBezTo>
                  <a:pt x="269128" y="27044"/>
                  <a:pt x="286031" y="28640"/>
                  <a:pt x="303121" y="31833"/>
                </a:cubicBezTo>
                <a:lnTo>
                  <a:pt x="318333" y="4507"/>
                </a:lnTo>
                <a:cubicBezTo>
                  <a:pt x="320211" y="1502"/>
                  <a:pt x="322840" y="0"/>
                  <a:pt x="32622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3" name="Freeform 462"/>
          <p:cNvSpPr/>
          <p:nvPr/>
        </p:nvSpPr>
        <p:spPr>
          <a:xfrm>
            <a:off x="8730618" y="5333617"/>
            <a:ext cx="432707" cy="432486"/>
          </a:xfrm>
          <a:custGeom>
            <a:avLst/>
            <a:gdLst>
              <a:gd name="connsiteX0" fmla="*/ 18029 w 432707"/>
              <a:gd name="connsiteY0" fmla="*/ 180295 h 432707"/>
              <a:gd name="connsiteX1" fmla="*/ 126206 w 432707"/>
              <a:gd name="connsiteY1" fmla="*/ 180295 h 432707"/>
              <a:gd name="connsiteX2" fmla="*/ 138883 w 432707"/>
              <a:gd name="connsiteY2" fmla="*/ 185647 h 432707"/>
              <a:gd name="connsiteX3" fmla="*/ 144235 w 432707"/>
              <a:gd name="connsiteY3" fmla="*/ 198324 h 432707"/>
              <a:gd name="connsiteX4" fmla="*/ 144235 w 432707"/>
              <a:gd name="connsiteY4" fmla="*/ 234383 h 432707"/>
              <a:gd name="connsiteX5" fmla="*/ 150855 w 432707"/>
              <a:gd name="connsiteY5" fmla="*/ 259737 h 432707"/>
              <a:gd name="connsiteX6" fmla="*/ 165927 w 432707"/>
              <a:gd name="connsiteY6" fmla="*/ 275794 h 432707"/>
              <a:gd name="connsiteX7" fmla="*/ 185929 w 432707"/>
              <a:gd name="connsiteY7" fmla="*/ 284246 h 432707"/>
              <a:gd name="connsiteX8" fmla="*/ 203958 w 432707"/>
              <a:gd name="connsiteY8" fmla="*/ 287908 h 432707"/>
              <a:gd name="connsiteX9" fmla="*/ 216353 w 432707"/>
              <a:gd name="connsiteY9" fmla="*/ 288471 h 432707"/>
              <a:gd name="connsiteX10" fmla="*/ 228749 w 432707"/>
              <a:gd name="connsiteY10" fmla="*/ 287908 h 432707"/>
              <a:gd name="connsiteX11" fmla="*/ 246779 w 432707"/>
              <a:gd name="connsiteY11" fmla="*/ 284246 h 432707"/>
              <a:gd name="connsiteX12" fmla="*/ 266779 w 432707"/>
              <a:gd name="connsiteY12" fmla="*/ 275794 h 432707"/>
              <a:gd name="connsiteX13" fmla="*/ 281851 w 432707"/>
              <a:gd name="connsiteY13" fmla="*/ 259737 h 432707"/>
              <a:gd name="connsiteX14" fmla="*/ 288471 w 432707"/>
              <a:gd name="connsiteY14" fmla="*/ 234383 h 432707"/>
              <a:gd name="connsiteX15" fmla="*/ 288471 w 432707"/>
              <a:gd name="connsiteY15" fmla="*/ 198324 h 432707"/>
              <a:gd name="connsiteX16" fmla="*/ 293823 w 432707"/>
              <a:gd name="connsiteY16" fmla="*/ 185647 h 432707"/>
              <a:gd name="connsiteX17" fmla="*/ 306501 w 432707"/>
              <a:gd name="connsiteY17" fmla="*/ 180295 h 432707"/>
              <a:gd name="connsiteX18" fmla="*/ 414677 w 432707"/>
              <a:gd name="connsiteY18" fmla="*/ 180295 h 432707"/>
              <a:gd name="connsiteX19" fmla="*/ 427354 w 432707"/>
              <a:gd name="connsiteY19" fmla="*/ 185647 h 432707"/>
              <a:gd name="connsiteX20" fmla="*/ 432707 w 432707"/>
              <a:gd name="connsiteY20" fmla="*/ 198324 h 432707"/>
              <a:gd name="connsiteX21" fmla="*/ 432707 w 432707"/>
              <a:gd name="connsiteY21" fmla="*/ 234383 h 432707"/>
              <a:gd name="connsiteX22" fmla="*/ 404959 w 432707"/>
              <a:gd name="connsiteY22" fmla="*/ 336362 h 432707"/>
              <a:gd name="connsiteX23" fmla="*/ 327770 w 432707"/>
              <a:gd name="connsiteY23" fmla="*/ 407212 h 432707"/>
              <a:gd name="connsiteX24" fmla="*/ 216353 w 432707"/>
              <a:gd name="connsiteY24" fmla="*/ 432707 h 432707"/>
              <a:gd name="connsiteX25" fmla="*/ 104937 w 432707"/>
              <a:gd name="connsiteY25" fmla="*/ 407212 h 432707"/>
              <a:gd name="connsiteX26" fmla="*/ 27748 w 432707"/>
              <a:gd name="connsiteY26" fmla="*/ 336362 h 432707"/>
              <a:gd name="connsiteX27" fmla="*/ 0 w 432707"/>
              <a:gd name="connsiteY27" fmla="*/ 234383 h 432707"/>
              <a:gd name="connsiteX28" fmla="*/ 0 w 432707"/>
              <a:gd name="connsiteY28" fmla="*/ 198324 h 432707"/>
              <a:gd name="connsiteX29" fmla="*/ 5353 w 432707"/>
              <a:gd name="connsiteY29" fmla="*/ 185647 h 432707"/>
              <a:gd name="connsiteX30" fmla="*/ 18029 w 432707"/>
              <a:gd name="connsiteY30" fmla="*/ 180295 h 432707"/>
              <a:gd name="connsiteX31" fmla="*/ 306500 w 432707"/>
              <a:gd name="connsiteY31" fmla="*/ 0 h 432707"/>
              <a:gd name="connsiteX32" fmla="*/ 414676 w 432707"/>
              <a:gd name="connsiteY32" fmla="*/ 0 h 432707"/>
              <a:gd name="connsiteX33" fmla="*/ 427353 w 432707"/>
              <a:gd name="connsiteY33" fmla="*/ 5352 h 432707"/>
              <a:gd name="connsiteX34" fmla="*/ 432706 w 432707"/>
              <a:gd name="connsiteY34" fmla="*/ 18029 h 432707"/>
              <a:gd name="connsiteX35" fmla="*/ 432706 w 432707"/>
              <a:gd name="connsiteY35" fmla="*/ 126206 h 432707"/>
              <a:gd name="connsiteX36" fmla="*/ 427353 w 432707"/>
              <a:gd name="connsiteY36" fmla="*/ 138883 h 432707"/>
              <a:gd name="connsiteX37" fmla="*/ 414676 w 432707"/>
              <a:gd name="connsiteY37" fmla="*/ 144236 h 432707"/>
              <a:gd name="connsiteX38" fmla="*/ 306500 w 432707"/>
              <a:gd name="connsiteY38" fmla="*/ 144236 h 432707"/>
              <a:gd name="connsiteX39" fmla="*/ 293822 w 432707"/>
              <a:gd name="connsiteY39" fmla="*/ 138883 h 432707"/>
              <a:gd name="connsiteX40" fmla="*/ 288470 w 432707"/>
              <a:gd name="connsiteY40" fmla="*/ 126206 h 432707"/>
              <a:gd name="connsiteX41" fmla="*/ 288470 w 432707"/>
              <a:gd name="connsiteY41" fmla="*/ 18029 h 432707"/>
              <a:gd name="connsiteX42" fmla="*/ 293822 w 432707"/>
              <a:gd name="connsiteY42" fmla="*/ 5352 h 432707"/>
              <a:gd name="connsiteX43" fmla="*/ 306500 w 432707"/>
              <a:gd name="connsiteY43" fmla="*/ 0 h 432707"/>
              <a:gd name="connsiteX44" fmla="*/ 18029 w 432707"/>
              <a:gd name="connsiteY44" fmla="*/ 0 h 432707"/>
              <a:gd name="connsiteX45" fmla="*/ 126206 w 432707"/>
              <a:gd name="connsiteY45" fmla="*/ 0 h 432707"/>
              <a:gd name="connsiteX46" fmla="*/ 138883 w 432707"/>
              <a:gd name="connsiteY46" fmla="*/ 5352 h 432707"/>
              <a:gd name="connsiteX47" fmla="*/ 144235 w 432707"/>
              <a:gd name="connsiteY47" fmla="*/ 18029 h 432707"/>
              <a:gd name="connsiteX48" fmla="*/ 144235 w 432707"/>
              <a:gd name="connsiteY48" fmla="*/ 126206 h 432707"/>
              <a:gd name="connsiteX49" fmla="*/ 138883 w 432707"/>
              <a:gd name="connsiteY49" fmla="*/ 138883 h 432707"/>
              <a:gd name="connsiteX50" fmla="*/ 126206 w 432707"/>
              <a:gd name="connsiteY50" fmla="*/ 144236 h 432707"/>
              <a:gd name="connsiteX51" fmla="*/ 18029 w 432707"/>
              <a:gd name="connsiteY51" fmla="*/ 144236 h 432707"/>
              <a:gd name="connsiteX52" fmla="*/ 5353 w 432707"/>
              <a:gd name="connsiteY52" fmla="*/ 138883 h 432707"/>
              <a:gd name="connsiteX53" fmla="*/ 0 w 432707"/>
              <a:gd name="connsiteY53" fmla="*/ 126206 h 432707"/>
              <a:gd name="connsiteX54" fmla="*/ 0 w 432707"/>
              <a:gd name="connsiteY54" fmla="*/ 18029 h 432707"/>
              <a:gd name="connsiteX55" fmla="*/ 5353 w 432707"/>
              <a:gd name="connsiteY55" fmla="*/ 5352 h 432707"/>
              <a:gd name="connsiteX56" fmla="*/ 18029 w 432707"/>
              <a:gd name="connsiteY5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32707" h="432707">
                <a:moveTo>
                  <a:pt x="18029" y="180295"/>
                </a:moveTo>
                <a:lnTo>
                  <a:pt x="126206" y="180295"/>
                </a:lnTo>
                <a:cubicBezTo>
                  <a:pt x="131089" y="180295"/>
                  <a:pt x="135315" y="182079"/>
                  <a:pt x="138883" y="185647"/>
                </a:cubicBezTo>
                <a:cubicBezTo>
                  <a:pt x="142451" y="189215"/>
                  <a:pt x="144235" y="193441"/>
                  <a:pt x="144235" y="198324"/>
                </a:cubicBezTo>
                <a:lnTo>
                  <a:pt x="144235" y="234383"/>
                </a:lnTo>
                <a:cubicBezTo>
                  <a:pt x="144235" y="244149"/>
                  <a:pt x="146443" y="252600"/>
                  <a:pt x="150855" y="259737"/>
                </a:cubicBezTo>
                <a:cubicBezTo>
                  <a:pt x="155269" y="266874"/>
                  <a:pt x="160293" y="272226"/>
                  <a:pt x="165927" y="275794"/>
                </a:cubicBezTo>
                <a:cubicBezTo>
                  <a:pt x="171561" y="279363"/>
                  <a:pt x="178229" y="282180"/>
                  <a:pt x="185929" y="284246"/>
                </a:cubicBezTo>
                <a:cubicBezTo>
                  <a:pt x="193629" y="286311"/>
                  <a:pt x="199638" y="287532"/>
                  <a:pt x="203958" y="287908"/>
                </a:cubicBezTo>
                <a:cubicBezTo>
                  <a:pt x="208278" y="288283"/>
                  <a:pt x="212409" y="288471"/>
                  <a:pt x="216353" y="288471"/>
                </a:cubicBezTo>
                <a:cubicBezTo>
                  <a:pt x="220297" y="288471"/>
                  <a:pt x="224429" y="288283"/>
                  <a:pt x="228749" y="287908"/>
                </a:cubicBezTo>
                <a:cubicBezTo>
                  <a:pt x="233069" y="287532"/>
                  <a:pt x="239077" y="286311"/>
                  <a:pt x="246779" y="284246"/>
                </a:cubicBezTo>
                <a:cubicBezTo>
                  <a:pt x="254479" y="282180"/>
                  <a:pt x="261145" y="279363"/>
                  <a:pt x="266779" y="275794"/>
                </a:cubicBezTo>
                <a:cubicBezTo>
                  <a:pt x="272414" y="272226"/>
                  <a:pt x="277438" y="266874"/>
                  <a:pt x="281851" y="259737"/>
                </a:cubicBezTo>
                <a:cubicBezTo>
                  <a:pt x="286265" y="252600"/>
                  <a:pt x="288471" y="244149"/>
                  <a:pt x="288471" y="234383"/>
                </a:cubicBezTo>
                <a:lnTo>
                  <a:pt x="288471" y="198324"/>
                </a:lnTo>
                <a:cubicBezTo>
                  <a:pt x="288471" y="193441"/>
                  <a:pt x="290256" y="189215"/>
                  <a:pt x="293823" y="185647"/>
                </a:cubicBezTo>
                <a:cubicBezTo>
                  <a:pt x="297392" y="182079"/>
                  <a:pt x="301617" y="180295"/>
                  <a:pt x="306501" y="180295"/>
                </a:cubicBezTo>
                <a:lnTo>
                  <a:pt x="414677" y="180295"/>
                </a:lnTo>
                <a:cubicBezTo>
                  <a:pt x="419561" y="180295"/>
                  <a:pt x="423786" y="182079"/>
                  <a:pt x="427354" y="185647"/>
                </a:cubicBezTo>
                <a:cubicBezTo>
                  <a:pt x="430923" y="189215"/>
                  <a:pt x="432707" y="193441"/>
                  <a:pt x="432707" y="198324"/>
                </a:cubicBezTo>
                <a:lnTo>
                  <a:pt x="432707" y="234383"/>
                </a:lnTo>
                <a:cubicBezTo>
                  <a:pt x="432707" y="272132"/>
                  <a:pt x="423457" y="306125"/>
                  <a:pt x="404959" y="336362"/>
                </a:cubicBezTo>
                <a:cubicBezTo>
                  <a:pt x="386460" y="366599"/>
                  <a:pt x="360730" y="390216"/>
                  <a:pt x="327770" y="407212"/>
                </a:cubicBezTo>
                <a:cubicBezTo>
                  <a:pt x="294809" y="424209"/>
                  <a:pt x="257671" y="432707"/>
                  <a:pt x="216353" y="432707"/>
                </a:cubicBezTo>
                <a:cubicBezTo>
                  <a:pt x="175036" y="432707"/>
                  <a:pt x="137897" y="424209"/>
                  <a:pt x="104937" y="407212"/>
                </a:cubicBezTo>
                <a:cubicBezTo>
                  <a:pt x="71977" y="390216"/>
                  <a:pt x="46247" y="366599"/>
                  <a:pt x="27748" y="336362"/>
                </a:cubicBezTo>
                <a:cubicBezTo>
                  <a:pt x="9250" y="306125"/>
                  <a:pt x="0" y="272132"/>
                  <a:pt x="0" y="234383"/>
                </a:cubicBezTo>
                <a:lnTo>
                  <a:pt x="0" y="198324"/>
                </a:lnTo>
                <a:cubicBezTo>
                  <a:pt x="0" y="193441"/>
                  <a:pt x="1784" y="189215"/>
                  <a:pt x="5353" y="185647"/>
                </a:cubicBezTo>
                <a:cubicBezTo>
                  <a:pt x="8921" y="182079"/>
                  <a:pt x="13146" y="180295"/>
                  <a:pt x="18029" y="180295"/>
                </a:cubicBezTo>
                <a:close/>
                <a:moveTo>
                  <a:pt x="306500" y="0"/>
                </a:moveTo>
                <a:lnTo>
                  <a:pt x="414676" y="0"/>
                </a:lnTo>
                <a:cubicBezTo>
                  <a:pt x="419560" y="0"/>
                  <a:pt x="423785" y="1784"/>
                  <a:pt x="427353" y="5352"/>
                </a:cubicBezTo>
                <a:cubicBezTo>
                  <a:pt x="430922" y="8921"/>
                  <a:pt x="432706" y="13146"/>
                  <a:pt x="432706" y="18029"/>
                </a:cubicBezTo>
                <a:lnTo>
                  <a:pt x="432706" y="126206"/>
                </a:lnTo>
                <a:cubicBezTo>
                  <a:pt x="432706" y="131089"/>
                  <a:pt x="430922" y="135315"/>
                  <a:pt x="427353" y="138883"/>
                </a:cubicBezTo>
                <a:cubicBezTo>
                  <a:pt x="423785" y="142452"/>
                  <a:pt x="419560" y="144236"/>
                  <a:pt x="414676" y="144236"/>
                </a:cubicBezTo>
                <a:lnTo>
                  <a:pt x="306500" y="144236"/>
                </a:lnTo>
                <a:cubicBezTo>
                  <a:pt x="301616" y="144236"/>
                  <a:pt x="297391" y="142452"/>
                  <a:pt x="293822" y="138883"/>
                </a:cubicBezTo>
                <a:cubicBezTo>
                  <a:pt x="290255" y="135315"/>
                  <a:pt x="288470" y="131089"/>
                  <a:pt x="288470" y="126206"/>
                </a:cubicBezTo>
                <a:lnTo>
                  <a:pt x="288470" y="18029"/>
                </a:lnTo>
                <a:cubicBezTo>
                  <a:pt x="288470" y="13146"/>
                  <a:pt x="290255" y="8921"/>
                  <a:pt x="293822" y="5352"/>
                </a:cubicBezTo>
                <a:cubicBezTo>
                  <a:pt x="297391" y="1784"/>
                  <a:pt x="301616" y="0"/>
                  <a:pt x="306500" y="0"/>
                </a:cubicBezTo>
                <a:close/>
                <a:moveTo>
                  <a:pt x="18029" y="0"/>
                </a:moveTo>
                <a:lnTo>
                  <a:pt x="126206" y="0"/>
                </a:lnTo>
                <a:cubicBezTo>
                  <a:pt x="131089" y="0"/>
                  <a:pt x="135315" y="1784"/>
                  <a:pt x="138883" y="5352"/>
                </a:cubicBezTo>
                <a:cubicBezTo>
                  <a:pt x="142451" y="8921"/>
                  <a:pt x="144235" y="13146"/>
                  <a:pt x="144235" y="18029"/>
                </a:cubicBezTo>
                <a:lnTo>
                  <a:pt x="144235" y="126206"/>
                </a:lnTo>
                <a:cubicBezTo>
                  <a:pt x="144235" y="131089"/>
                  <a:pt x="142451" y="135315"/>
                  <a:pt x="138883" y="138883"/>
                </a:cubicBezTo>
                <a:cubicBezTo>
                  <a:pt x="135315" y="142452"/>
                  <a:pt x="131089" y="144236"/>
                  <a:pt x="126206" y="144236"/>
                </a:cubicBezTo>
                <a:lnTo>
                  <a:pt x="18029" y="144236"/>
                </a:lnTo>
                <a:cubicBezTo>
                  <a:pt x="13146" y="144236"/>
                  <a:pt x="8921" y="142452"/>
                  <a:pt x="5353" y="138883"/>
                </a:cubicBezTo>
                <a:cubicBezTo>
                  <a:pt x="1784" y="135315"/>
                  <a:pt x="0" y="131089"/>
                  <a:pt x="0" y="126206"/>
                </a:cubicBezTo>
                <a:lnTo>
                  <a:pt x="0" y="18029"/>
                </a:lnTo>
                <a:cubicBezTo>
                  <a:pt x="0" y="13146"/>
                  <a:pt x="1784" y="8921"/>
                  <a:pt x="5353" y="5352"/>
                </a:cubicBezTo>
                <a:cubicBezTo>
                  <a:pt x="8921"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4" name="Freeform 463"/>
          <p:cNvSpPr/>
          <p:nvPr/>
        </p:nvSpPr>
        <p:spPr>
          <a:xfrm>
            <a:off x="7339968" y="5306582"/>
            <a:ext cx="504825" cy="450506"/>
          </a:xfrm>
          <a:custGeom>
            <a:avLst/>
            <a:gdLst>
              <a:gd name="connsiteX0" fmla="*/ 247622 w 504825"/>
              <a:gd name="connsiteY0" fmla="*/ 247341 h 450736"/>
              <a:gd name="connsiteX1" fmla="*/ 258045 w 504825"/>
              <a:gd name="connsiteY1" fmla="*/ 267765 h 450736"/>
              <a:gd name="connsiteX2" fmla="*/ 269455 w 504825"/>
              <a:gd name="connsiteY2" fmla="*/ 285654 h 450736"/>
              <a:gd name="connsiteX3" fmla="*/ 283822 w 504825"/>
              <a:gd name="connsiteY3" fmla="*/ 301571 h 450736"/>
              <a:gd name="connsiteX4" fmla="*/ 301570 w 504825"/>
              <a:gd name="connsiteY4" fmla="*/ 311431 h 450736"/>
              <a:gd name="connsiteX5" fmla="*/ 324529 w 504825"/>
              <a:gd name="connsiteY5" fmla="*/ 315515 h 450736"/>
              <a:gd name="connsiteX6" fmla="*/ 396647 w 504825"/>
              <a:gd name="connsiteY6" fmla="*/ 315515 h 450736"/>
              <a:gd name="connsiteX7" fmla="*/ 396647 w 504825"/>
              <a:gd name="connsiteY7" fmla="*/ 261427 h 450736"/>
              <a:gd name="connsiteX8" fmla="*/ 399183 w 504825"/>
              <a:gd name="connsiteY8" fmla="*/ 254948 h 450736"/>
              <a:gd name="connsiteX9" fmla="*/ 405662 w 504825"/>
              <a:gd name="connsiteY9" fmla="*/ 252412 h 450736"/>
              <a:gd name="connsiteX10" fmla="*/ 412423 w 504825"/>
              <a:gd name="connsiteY10" fmla="*/ 255229 h 450736"/>
              <a:gd name="connsiteX11" fmla="*/ 502289 w 504825"/>
              <a:gd name="connsiteY11" fmla="*/ 345095 h 450736"/>
              <a:gd name="connsiteX12" fmla="*/ 504824 w 504825"/>
              <a:gd name="connsiteY12" fmla="*/ 351574 h 450736"/>
              <a:gd name="connsiteX13" fmla="*/ 502289 w 504825"/>
              <a:gd name="connsiteY13" fmla="*/ 358054 h 450736"/>
              <a:gd name="connsiteX14" fmla="*/ 412141 w 504825"/>
              <a:gd name="connsiteY14" fmla="*/ 448201 h 450736"/>
              <a:gd name="connsiteX15" fmla="*/ 405662 w 504825"/>
              <a:gd name="connsiteY15" fmla="*/ 450736 h 450736"/>
              <a:gd name="connsiteX16" fmla="*/ 399323 w 504825"/>
              <a:gd name="connsiteY16" fmla="*/ 448060 h 450736"/>
              <a:gd name="connsiteX17" fmla="*/ 396647 w 504825"/>
              <a:gd name="connsiteY17" fmla="*/ 441722 h 450736"/>
              <a:gd name="connsiteX18" fmla="*/ 396647 w 504825"/>
              <a:gd name="connsiteY18" fmla="*/ 387633 h 450736"/>
              <a:gd name="connsiteX19" fmla="*/ 372702 w 504825"/>
              <a:gd name="connsiteY19" fmla="*/ 387774 h 450736"/>
              <a:gd name="connsiteX20" fmla="*/ 349883 w 504825"/>
              <a:gd name="connsiteY20" fmla="*/ 388056 h 450736"/>
              <a:gd name="connsiteX21" fmla="*/ 329318 w 504825"/>
              <a:gd name="connsiteY21" fmla="*/ 387774 h 450736"/>
              <a:gd name="connsiteX22" fmla="*/ 309317 w 504825"/>
              <a:gd name="connsiteY22" fmla="*/ 386366 h 450736"/>
              <a:gd name="connsiteX23" fmla="*/ 291288 w 504825"/>
              <a:gd name="connsiteY23" fmla="*/ 383408 h 450736"/>
              <a:gd name="connsiteX24" fmla="*/ 273540 w 504825"/>
              <a:gd name="connsiteY24" fmla="*/ 378196 h 450736"/>
              <a:gd name="connsiteX25" fmla="*/ 257201 w 504825"/>
              <a:gd name="connsiteY25" fmla="*/ 370167 h 450736"/>
              <a:gd name="connsiteX26" fmla="*/ 240580 w 504825"/>
              <a:gd name="connsiteY26" fmla="*/ 358899 h 450736"/>
              <a:gd name="connsiteX27" fmla="*/ 225086 w 504825"/>
              <a:gd name="connsiteY27" fmla="*/ 343827 h 450736"/>
              <a:gd name="connsiteX28" fmla="*/ 209310 w 504825"/>
              <a:gd name="connsiteY28" fmla="*/ 324248 h 450736"/>
              <a:gd name="connsiteX29" fmla="*/ 247622 w 504825"/>
              <a:gd name="connsiteY29" fmla="*/ 247341 h 450736"/>
              <a:gd name="connsiteX30" fmla="*/ 9015 w 504825"/>
              <a:gd name="connsiteY30" fmla="*/ 63103 h 450736"/>
              <a:gd name="connsiteX31" fmla="*/ 72118 w 504825"/>
              <a:gd name="connsiteY31" fmla="*/ 63103 h 450736"/>
              <a:gd name="connsiteX32" fmla="*/ 187619 w 504825"/>
              <a:gd name="connsiteY32" fmla="*/ 126488 h 450736"/>
              <a:gd name="connsiteX33" fmla="*/ 149025 w 504825"/>
              <a:gd name="connsiteY33" fmla="*/ 203395 h 450736"/>
              <a:gd name="connsiteX34" fmla="*/ 138601 w 504825"/>
              <a:gd name="connsiteY34" fmla="*/ 182971 h 450736"/>
              <a:gd name="connsiteX35" fmla="*/ 127192 w 504825"/>
              <a:gd name="connsiteY35" fmla="*/ 165082 h 450736"/>
              <a:gd name="connsiteX36" fmla="*/ 112825 w 504825"/>
              <a:gd name="connsiteY36" fmla="*/ 149165 h 450736"/>
              <a:gd name="connsiteX37" fmla="*/ 95077 w 504825"/>
              <a:gd name="connsiteY37" fmla="*/ 139306 h 450736"/>
              <a:gd name="connsiteX38" fmla="*/ 72118 w 504825"/>
              <a:gd name="connsiteY38" fmla="*/ 135221 h 450736"/>
              <a:gd name="connsiteX39" fmla="*/ 9015 w 504825"/>
              <a:gd name="connsiteY39" fmla="*/ 135221 h 450736"/>
              <a:gd name="connsiteX40" fmla="*/ 2535 w 504825"/>
              <a:gd name="connsiteY40" fmla="*/ 132685 h 450736"/>
              <a:gd name="connsiteX41" fmla="*/ 0 w 504825"/>
              <a:gd name="connsiteY41" fmla="*/ 126206 h 450736"/>
              <a:gd name="connsiteX42" fmla="*/ 0 w 504825"/>
              <a:gd name="connsiteY42" fmla="*/ 72118 h 450736"/>
              <a:gd name="connsiteX43" fmla="*/ 2535 w 504825"/>
              <a:gd name="connsiteY43" fmla="*/ 65638 h 450736"/>
              <a:gd name="connsiteX44" fmla="*/ 9015 w 504825"/>
              <a:gd name="connsiteY44" fmla="*/ 63103 h 450736"/>
              <a:gd name="connsiteX45" fmla="*/ 405663 w 504825"/>
              <a:gd name="connsiteY45" fmla="*/ 0 h 450736"/>
              <a:gd name="connsiteX46" fmla="*/ 412424 w 504825"/>
              <a:gd name="connsiteY46" fmla="*/ 2817 h 450736"/>
              <a:gd name="connsiteX47" fmla="*/ 502290 w 504825"/>
              <a:gd name="connsiteY47" fmla="*/ 92683 h 450736"/>
              <a:gd name="connsiteX48" fmla="*/ 504825 w 504825"/>
              <a:gd name="connsiteY48" fmla="*/ 99162 h 450736"/>
              <a:gd name="connsiteX49" fmla="*/ 502290 w 504825"/>
              <a:gd name="connsiteY49" fmla="*/ 105641 h 450736"/>
              <a:gd name="connsiteX50" fmla="*/ 412142 w 504825"/>
              <a:gd name="connsiteY50" fmla="*/ 195788 h 450736"/>
              <a:gd name="connsiteX51" fmla="*/ 405663 w 504825"/>
              <a:gd name="connsiteY51" fmla="*/ 198324 h 450736"/>
              <a:gd name="connsiteX52" fmla="*/ 399324 w 504825"/>
              <a:gd name="connsiteY52" fmla="*/ 195647 h 450736"/>
              <a:gd name="connsiteX53" fmla="*/ 396648 w 504825"/>
              <a:gd name="connsiteY53" fmla="*/ 189309 h 450736"/>
              <a:gd name="connsiteX54" fmla="*/ 396648 w 504825"/>
              <a:gd name="connsiteY54" fmla="*/ 135221 h 450736"/>
              <a:gd name="connsiteX55" fmla="*/ 324530 w 504825"/>
              <a:gd name="connsiteY55" fmla="*/ 135221 h 450736"/>
              <a:gd name="connsiteX56" fmla="*/ 300022 w 504825"/>
              <a:gd name="connsiteY56" fmla="*/ 139446 h 450736"/>
              <a:gd name="connsiteX57" fmla="*/ 280583 w 504825"/>
              <a:gd name="connsiteY57" fmla="*/ 152123 h 450736"/>
              <a:gd name="connsiteX58" fmla="*/ 266216 w 504825"/>
              <a:gd name="connsiteY58" fmla="*/ 169449 h 450736"/>
              <a:gd name="connsiteX59" fmla="*/ 253539 w 504825"/>
              <a:gd name="connsiteY59" fmla="*/ 191281 h 450736"/>
              <a:gd name="connsiteX60" fmla="*/ 231566 w 504825"/>
              <a:gd name="connsiteY60" fmla="*/ 239454 h 450736"/>
              <a:gd name="connsiteX61" fmla="*/ 217621 w 504825"/>
              <a:gd name="connsiteY61" fmla="*/ 270723 h 450736"/>
              <a:gd name="connsiteX62" fmla="*/ 202409 w 504825"/>
              <a:gd name="connsiteY62" fmla="*/ 300303 h 450736"/>
              <a:gd name="connsiteX63" fmla="*/ 184379 w 504825"/>
              <a:gd name="connsiteY63" fmla="*/ 328474 h 450736"/>
              <a:gd name="connsiteX64" fmla="*/ 163533 w 504825"/>
              <a:gd name="connsiteY64" fmla="*/ 351856 h 450736"/>
              <a:gd name="connsiteX65" fmla="*/ 138179 w 504825"/>
              <a:gd name="connsiteY65" fmla="*/ 371153 h 450736"/>
              <a:gd name="connsiteX66" fmla="*/ 108177 w 504825"/>
              <a:gd name="connsiteY66" fmla="*/ 382985 h 450736"/>
              <a:gd name="connsiteX67" fmla="*/ 72118 w 504825"/>
              <a:gd name="connsiteY67" fmla="*/ 387633 h 450736"/>
              <a:gd name="connsiteX68" fmla="*/ 9015 w 504825"/>
              <a:gd name="connsiteY68" fmla="*/ 387633 h 450736"/>
              <a:gd name="connsiteX69" fmla="*/ 2535 w 504825"/>
              <a:gd name="connsiteY69" fmla="*/ 385098 h 450736"/>
              <a:gd name="connsiteX70" fmla="*/ 0 w 504825"/>
              <a:gd name="connsiteY70" fmla="*/ 378619 h 450736"/>
              <a:gd name="connsiteX71" fmla="*/ 0 w 504825"/>
              <a:gd name="connsiteY71" fmla="*/ 324530 h 450736"/>
              <a:gd name="connsiteX72" fmla="*/ 2535 w 504825"/>
              <a:gd name="connsiteY72" fmla="*/ 318051 h 450736"/>
              <a:gd name="connsiteX73" fmla="*/ 9015 w 504825"/>
              <a:gd name="connsiteY73" fmla="*/ 315515 h 450736"/>
              <a:gd name="connsiteX74" fmla="*/ 72118 w 504825"/>
              <a:gd name="connsiteY74" fmla="*/ 315515 h 450736"/>
              <a:gd name="connsiteX75" fmla="*/ 96627 w 504825"/>
              <a:gd name="connsiteY75" fmla="*/ 311290 h 450736"/>
              <a:gd name="connsiteX76" fmla="*/ 116064 w 504825"/>
              <a:gd name="connsiteY76" fmla="*/ 298613 h 450736"/>
              <a:gd name="connsiteX77" fmla="*/ 130432 w 504825"/>
              <a:gd name="connsiteY77" fmla="*/ 281288 h 450736"/>
              <a:gd name="connsiteX78" fmla="*/ 143109 w 504825"/>
              <a:gd name="connsiteY78" fmla="*/ 259455 h 450736"/>
              <a:gd name="connsiteX79" fmla="*/ 165082 w 504825"/>
              <a:gd name="connsiteY79" fmla="*/ 211283 h 450736"/>
              <a:gd name="connsiteX80" fmla="*/ 179027 w 504825"/>
              <a:gd name="connsiteY80" fmla="*/ 180013 h 450736"/>
              <a:gd name="connsiteX81" fmla="*/ 194239 w 504825"/>
              <a:gd name="connsiteY81" fmla="*/ 150433 h 450736"/>
              <a:gd name="connsiteX82" fmla="*/ 212269 w 504825"/>
              <a:gd name="connsiteY82" fmla="*/ 122262 h 450736"/>
              <a:gd name="connsiteX83" fmla="*/ 233115 w 504825"/>
              <a:gd name="connsiteY83" fmla="*/ 98880 h 450736"/>
              <a:gd name="connsiteX84" fmla="*/ 258469 w 504825"/>
              <a:gd name="connsiteY84" fmla="*/ 79583 h 450736"/>
              <a:gd name="connsiteX85" fmla="*/ 288471 w 504825"/>
              <a:gd name="connsiteY85" fmla="*/ 67751 h 450736"/>
              <a:gd name="connsiteX86" fmla="*/ 324530 w 504825"/>
              <a:gd name="connsiteY86" fmla="*/ 63103 h 450736"/>
              <a:gd name="connsiteX87" fmla="*/ 396648 w 504825"/>
              <a:gd name="connsiteY87" fmla="*/ 63103 h 450736"/>
              <a:gd name="connsiteX88" fmla="*/ 396648 w 504825"/>
              <a:gd name="connsiteY88" fmla="*/ 9014 h 450736"/>
              <a:gd name="connsiteX89" fmla="*/ 399184 w 504825"/>
              <a:gd name="connsiteY89" fmla="*/ 2535 h 450736"/>
              <a:gd name="connsiteX90" fmla="*/ 405663 w 504825"/>
              <a:gd name="connsiteY90" fmla="*/ 0 h 45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504825" h="450736">
                <a:moveTo>
                  <a:pt x="247622" y="247341"/>
                </a:moveTo>
                <a:cubicBezTo>
                  <a:pt x="251754" y="255793"/>
                  <a:pt x="255229" y="262601"/>
                  <a:pt x="258045" y="267765"/>
                </a:cubicBezTo>
                <a:cubicBezTo>
                  <a:pt x="260863" y="272930"/>
                  <a:pt x="264666" y="278893"/>
                  <a:pt x="269455" y="285654"/>
                </a:cubicBezTo>
                <a:cubicBezTo>
                  <a:pt x="274244" y="292415"/>
                  <a:pt x="279033" y="297721"/>
                  <a:pt x="283822" y="301571"/>
                </a:cubicBezTo>
                <a:cubicBezTo>
                  <a:pt x="288611" y="305421"/>
                  <a:pt x="294527" y="308707"/>
                  <a:pt x="301570" y="311431"/>
                </a:cubicBezTo>
                <a:cubicBezTo>
                  <a:pt x="308613" y="314154"/>
                  <a:pt x="316266" y="315515"/>
                  <a:pt x="324529" y="315515"/>
                </a:cubicBezTo>
                <a:lnTo>
                  <a:pt x="396647" y="315515"/>
                </a:lnTo>
                <a:lnTo>
                  <a:pt x="396647" y="261427"/>
                </a:lnTo>
                <a:cubicBezTo>
                  <a:pt x="396647" y="258798"/>
                  <a:pt x="397492" y="256638"/>
                  <a:pt x="399183" y="254948"/>
                </a:cubicBezTo>
                <a:cubicBezTo>
                  <a:pt x="400873" y="253257"/>
                  <a:pt x="403033" y="252412"/>
                  <a:pt x="405662" y="252412"/>
                </a:cubicBezTo>
                <a:cubicBezTo>
                  <a:pt x="407915" y="252412"/>
                  <a:pt x="410169" y="253351"/>
                  <a:pt x="412423" y="255229"/>
                </a:cubicBezTo>
                <a:lnTo>
                  <a:pt x="502289" y="345095"/>
                </a:lnTo>
                <a:cubicBezTo>
                  <a:pt x="503979" y="346785"/>
                  <a:pt x="504824" y="348945"/>
                  <a:pt x="504824" y="351574"/>
                </a:cubicBezTo>
                <a:cubicBezTo>
                  <a:pt x="504824" y="354204"/>
                  <a:pt x="503979" y="356363"/>
                  <a:pt x="502289" y="358054"/>
                </a:cubicBezTo>
                <a:lnTo>
                  <a:pt x="412141" y="448201"/>
                </a:lnTo>
                <a:cubicBezTo>
                  <a:pt x="410451" y="449891"/>
                  <a:pt x="408292" y="450736"/>
                  <a:pt x="405662" y="450736"/>
                </a:cubicBezTo>
                <a:cubicBezTo>
                  <a:pt x="403221" y="450736"/>
                  <a:pt x="401108" y="449844"/>
                  <a:pt x="399323" y="448060"/>
                </a:cubicBezTo>
                <a:cubicBezTo>
                  <a:pt x="397539" y="446276"/>
                  <a:pt x="396647" y="444163"/>
                  <a:pt x="396647" y="441722"/>
                </a:cubicBezTo>
                <a:lnTo>
                  <a:pt x="396647" y="387633"/>
                </a:lnTo>
                <a:cubicBezTo>
                  <a:pt x="390637" y="387633"/>
                  <a:pt x="382656" y="387680"/>
                  <a:pt x="372702" y="387774"/>
                </a:cubicBezTo>
                <a:cubicBezTo>
                  <a:pt x="362748" y="387868"/>
                  <a:pt x="355142" y="387962"/>
                  <a:pt x="349883" y="388056"/>
                </a:cubicBezTo>
                <a:cubicBezTo>
                  <a:pt x="344625" y="388150"/>
                  <a:pt x="337770" y="388056"/>
                  <a:pt x="329318" y="387774"/>
                </a:cubicBezTo>
                <a:cubicBezTo>
                  <a:pt x="320867" y="387492"/>
                  <a:pt x="314200" y="387023"/>
                  <a:pt x="309317" y="386366"/>
                </a:cubicBezTo>
                <a:cubicBezTo>
                  <a:pt x="304434" y="385708"/>
                  <a:pt x="298424" y="384722"/>
                  <a:pt x="291288" y="383408"/>
                </a:cubicBezTo>
                <a:cubicBezTo>
                  <a:pt x="284151" y="382093"/>
                  <a:pt x="278235" y="380356"/>
                  <a:pt x="273540" y="378196"/>
                </a:cubicBezTo>
                <a:cubicBezTo>
                  <a:pt x="268845" y="376036"/>
                  <a:pt x="263398" y="373360"/>
                  <a:pt x="257201" y="370167"/>
                </a:cubicBezTo>
                <a:cubicBezTo>
                  <a:pt x="251003" y="366975"/>
                  <a:pt x="245463" y="363218"/>
                  <a:pt x="240580" y="358899"/>
                </a:cubicBezTo>
                <a:cubicBezTo>
                  <a:pt x="235696" y="354579"/>
                  <a:pt x="230532" y="349555"/>
                  <a:pt x="225086" y="343827"/>
                </a:cubicBezTo>
                <a:cubicBezTo>
                  <a:pt x="219639" y="338099"/>
                  <a:pt x="214381" y="331573"/>
                  <a:pt x="209310" y="324248"/>
                </a:cubicBezTo>
                <a:cubicBezTo>
                  <a:pt x="220391" y="306782"/>
                  <a:pt x="233161" y="281147"/>
                  <a:pt x="247622" y="247341"/>
                </a:cubicBezTo>
                <a:close/>
                <a:moveTo>
                  <a:pt x="9015" y="63103"/>
                </a:moveTo>
                <a:lnTo>
                  <a:pt x="72118" y="63103"/>
                </a:lnTo>
                <a:cubicBezTo>
                  <a:pt x="119069" y="63103"/>
                  <a:pt x="157570" y="84231"/>
                  <a:pt x="187619" y="126488"/>
                </a:cubicBezTo>
                <a:cubicBezTo>
                  <a:pt x="176351" y="143766"/>
                  <a:pt x="163486" y="169401"/>
                  <a:pt x="149025" y="203395"/>
                </a:cubicBezTo>
                <a:cubicBezTo>
                  <a:pt x="144893" y="194943"/>
                  <a:pt x="141419" y="188135"/>
                  <a:pt x="138601" y="182971"/>
                </a:cubicBezTo>
                <a:cubicBezTo>
                  <a:pt x="135784" y="177806"/>
                  <a:pt x="131981" y="171843"/>
                  <a:pt x="127192" y="165082"/>
                </a:cubicBezTo>
                <a:cubicBezTo>
                  <a:pt x="122403" y="158321"/>
                  <a:pt x="117614" y="153016"/>
                  <a:pt x="112825" y="149165"/>
                </a:cubicBezTo>
                <a:cubicBezTo>
                  <a:pt x="108036" y="145315"/>
                  <a:pt x="102120" y="142029"/>
                  <a:pt x="95077" y="139306"/>
                </a:cubicBezTo>
                <a:cubicBezTo>
                  <a:pt x="88035" y="136582"/>
                  <a:pt x="80382" y="135221"/>
                  <a:pt x="72118" y="135221"/>
                </a:cubicBezTo>
                <a:lnTo>
                  <a:pt x="9015" y="135221"/>
                </a:lnTo>
                <a:cubicBezTo>
                  <a:pt x="6385" y="135221"/>
                  <a:pt x="4226" y="134376"/>
                  <a:pt x="2535" y="132685"/>
                </a:cubicBezTo>
                <a:cubicBezTo>
                  <a:pt x="845" y="130995"/>
                  <a:pt x="0" y="128835"/>
                  <a:pt x="0" y="126206"/>
                </a:cubicBezTo>
                <a:lnTo>
                  <a:pt x="0" y="72118"/>
                </a:lnTo>
                <a:cubicBezTo>
                  <a:pt x="0" y="69488"/>
                  <a:pt x="845" y="67329"/>
                  <a:pt x="2535" y="65638"/>
                </a:cubicBezTo>
                <a:cubicBezTo>
                  <a:pt x="4226" y="63948"/>
                  <a:pt x="6385" y="63103"/>
                  <a:pt x="9015" y="63103"/>
                </a:cubicBezTo>
                <a:close/>
                <a:moveTo>
                  <a:pt x="405663" y="0"/>
                </a:moveTo>
                <a:cubicBezTo>
                  <a:pt x="407916" y="0"/>
                  <a:pt x="410170" y="939"/>
                  <a:pt x="412424" y="2817"/>
                </a:cubicBezTo>
                <a:lnTo>
                  <a:pt x="502290" y="92683"/>
                </a:lnTo>
                <a:cubicBezTo>
                  <a:pt x="503980" y="94373"/>
                  <a:pt x="504825" y="96532"/>
                  <a:pt x="504825" y="99162"/>
                </a:cubicBezTo>
                <a:cubicBezTo>
                  <a:pt x="504825" y="101791"/>
                  <a:pt x="503980" y="103951"/>
                  <a:pt x="502290" y="105641"/>
                </a:cubicBezTo>
                <a:lnTo>
                  <a:pt x="412142" y="195788"/>
                </a:lnTo>
                <a:cubicBezTo>
                  <a:pt x="410452" y="197479"/>
                  <a:pt x="408293" y="198324"/>
                  <a:pt x="405663" y="198324"/>
                </a:cubicBezTo>
                <a:cubicBezTo>
                  <a:pt x="403222" y="198324"/>
                  <a:pt x="401109" y="197432"/>
                  <a:pt x="399324" y="195647"/>
                </a:cubicBezTo>
                <a:cubicBezTo>
                  <a:pt x="397540" y="193863"/>
                  <a:pt x="396648" y="191751"/>
                  <a:pt x="396648" y="189309"/>
                </a:cubicBezTo>
                <a:lnTo>
                  <a:pt x="396648" y="135221"/>
                </a:lnTo>
                <a:lnTo>
                  <a:pt x="324530" y="135221"/>
                </a:lnTo>
                <a:cubicBezTo>
                  <a:pt x="315516" y="135221"/>
                  <a:pt x="307346" y="136629"/>
                  <a:pt x="300022" y="139446"/>
                </a:cubicBezTo>
                <a:cubicBezTo>
                  <a:pt x="292697" y="142264"/>
                  <a:pt x="286218" y="146489"/>
                  <a:pt x="280583" y="152123"/>
                </a:cubicBezTo>
                <a:cubicBezTo>
                  <a:pt x="274950" y="157758"/>
                  <a:pt x="270160" y="163533"/>
                  <a:pt x="266216" y="169449"/>
                </a:cubicBezTo>
                <a:cubicBezTo>
                  <a:pt x="262272" y="175364"/>
                  <a:pt x="258046" y="182642"/>
                  <a:pt x="253539" y="191281"/>
                </a:cubicBezTo>
                <a:cubicBezTo>
                  <a:pt x="247529" y="202925"/>
                  <a:pt x="240205" y="218983"/>
                  <a:pt x="231566" y="239454"/>
                </a:cubicBezTo>
                <a:cubicBezTo>
                  <a:pt x="226119" y="251849"/>
                  <a:pt x="221471" y="262272"/>
                  <a:pt x="217621" y="270723"/>
                </a:cubicBezTo>
                <a:cubicBezTo>
                  <a:pt x="213771" y="279175"/>
                  <a:pt x="208701" y="289035"/>
                  <a:pt x="202409" y="300303"/>
                </a:cubicBezTo>
                <a:cubicBezTo>
                  <a:pt x="196117" y="311572"/>
                  <a:pt x="190108" y="320962"/>
                  <a:pt x="184379" y="328474"/>
                </a:cubicBezTo>
                <a:cubicBezTo>
                  <a:pt x="178651" y="335986"/>
                  <a:pt x="171702" y="343780"/>
                  <a:pt x="163533" y="351856"/>
                </a:cubicBezTo>
                <a:cubicBezTo>
                  <a:pt x="155363" y="359932"/>
                  <a:pt x="146912" y="366364"/>
                  <a:pt x="138179" y="371153"/>
                </a:cubicBezTo>
                <a:cubicBezTo>
                  <a:pt x="129446" y="375942"/>
                  <a:pt x="119445" y="379886"/>
                  <a:pt x="108177" y="382985"/>
                </a:cubicBezTo>
                <a:cubicBezTo>
                  <a:pt x="96909" y="386084"/>
                  <a:pt x="84889" y="387633"/>
                  <a:pt x="72118" y="387633"/>
                </a:cubicBezTo>
                <a:lnTo>
                  <a:pt x="9015" y="387633"/>
                </a:lnTo>
                <a:cubicBezTo>
                  <a:pt x="6385" y="387633"/>
                  <a:pt x="4226" y="386788"/>
                  <a:pt x="2535" y="385098"/>
                </a:cubicBezTo>
                <a:cubicBezTo>
                  <a:pt x="845" y="383408"/>
                  <a:pt x="0" y="381248"/>
                  <a:pt x="0" y="378619"/>
                </a:cubicBezTo>
                <a:lnTo>
                  <a:pt x="0" y="324530"/>
                </a:lnTo>
                <a:cubicBezTo>
                  <a:pt x="0" y="321901"/>
                  <a:pt x="845" y="319741"/>
                  <a:pt x="2535" y="318051"/>
                </a:cubicBezTo>
                <a:cubicBezTo>
                  <a:pt x="4226" y="316360"/>
                  <a:pt x="6385" y="315515"/>
                  <a:pt x="9015" y="315515"/>
                </a:cubicBezTo>
                <a:lnTo>
                  <a:pt x="72118" y="315515"/>
                </a:lnTo>
                <a:cubicBezTo>
                  <a:pt x="81133" y="315515"/>
                  <a:pt x="89302" y="314107"/>
                  <a:pt x="96627" y="311290"/>
                </a:cubicBezTo>
                <a:cubicBezTo>
                  <a:pt x="103951" y="308473"/>
                  <a:pt x="110430" y="304247"/>
                  <a:pt x="116064" y="298613"/>
                </a:cubicBezTo>
                <a:cubicBezTo>
                  <a:pt x="121699" y="292978"/>
                  <a:pt x="126488" y="287204"/>
                  <a:pt x="130432" y="281288"/>
                </a:cubicBezTo>
                <a:cubicBezTo>
                  <a:pt x="134376" y="275372"/>
                  <a:pt x="138601" y="268094"/>
                  <a:pt x="143109" y="259455"/>
                </a:cubicBezTo>
                <a:cubicBezTo>
                  <a:pt x="149119" y="247811"/>
                  <a:pt x="156443" y="231753"/>
                  <a:pt x="165082" y="211283"/>
                </a:cubicBezTo>
                <a:cubicBezTo>
                  <a:pt x="170529" y="198887"/>
                  <a:pt x="175177" y="188464"/>
                  <a:pt x="179027" y="180013"/>
                </a:cubicBezTo>
                <a:cubicBezTo>
                  <a:pt x="182877" y="171561"/>
                  <a:pt x="187948" y="161702"/>
                  <a:pt x="194239" y="150433"/>
                </a:cubicBezTo>
                <a:cubicBezTo>
                  <a:pt x="200531" y="139165"/>
                  <a:pt x="206540" y="129774"/>
                  <a:pt x="212269" y="122262"/>
                </a:cubicBezTo>
                <a:cubicBezTo>
                  <a:pt x="217997" y="114750"/>
                  <a:pt x="224946" y="106956"/>
                  <a:pt x="233115" y="98880"/>
                </a:cubicBezTo>
                <a:cubicBezTo>
                  <a:pt x="241285" y="90804"/>
                  <a:pt x="249737" y="84372"/>
                  <a:pt x="258469" y="79583"/>
                </a:cubicBezTo>
                <a:cubicBezTo>
                  <a:pt x="267202" y="74794"/>
                  <a:pt x="277203" y="70850"/>
                  <a:pt x="288471" y="67751"/>
                </a:cubicBezTo>
                <a:cubicBezTo>
                  <a:pt x="299740" y="64652"/>
                  <a:pt x="311759" y="63103"/>
                  <a:pt x="324530" y="63103"/>
                </a:cubicBezTo>
                <a:lnTo>
                  <a:pt x="396648" y="63103"/>
                </a:lnTo>
                <a:lnTo>
                  <a:pt x="396648" y="9014"/>
                </a:lnTo>
                <a:cubicBezTo>
                  <a:pt x="396648" y="6385"/>
                  <a:pt x="397493" y="4225"/>
                  <a:pt x="399184" y="2535"/>
                </a:cubicBezTo>
                <a:cubicBezTo>
                  <a:pt x="400874" y="845"/>
                  <a:pt x="403034" y="0"/>
                  <a:pt x="40566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5" name="Freeform 464"/>
          <p:cNvSpPr/>
          <p:nvPr/>
        </p:nvSpPr>
        <p:spPr>
          <a:xfrm>
            <a:off x="3415666" y="5297576"/>
            <a:ext cx="396648" cy="504566"/>
          </a:xfrm>
          <a:custGeom>
            <a:avLst/>
            <a:gdLst>
              <a:gd name="connsiteX0" fmla="*/ 6761 w 297486"/>
              <a:gd name="connsiteY0" fmla="*/ 351574 h 378618"/>
              <a:gd name="connsiteX1" fmla="*/ 290725 w 297486"/>
              <a:gd name="connsiteY1" fmla="*/ 351574 h 378618"/>
              <a:gd name="connsiteX2" fmla="*/ 295479 w 297486"/>
              <a:gd name="connsiteY2" fmla="*/ 353582 h 378618"/>
              <a:gd name="connsiteX3" fmla="*/ 297486 w 297486"/>
              <a:gd name="connsiteY3" fmla="*/ 358335 h 378618"/>
              <a:gd name="connsiteX4" fmla="*/ 297486 w 297486"/>
              <a:gd name="connsiteY4" fmla="*/ 371857 h 378618"/>
              <a:gd name="connsiteX5" fmla="*/ 295479 w 297486"/>
              <a:gd name="connsiteY5" fmla="*/ 376611 h 378618"/>
              <a:gd name="connsiteX6" fmla="*/ 290725 w 297486"/>
              <a:gd name="connsiteY6" fmla="*/ 378618 h 378618"/>
              <a:gd name="connsiteX7" fmla="*/ 6761 w 297486"/>
              <a:gd name="connsiteY7" fmla="*/ 378618 h 378618"/>
              <a:gd name="connsiteX8" fmla="*/ 2006 w 297486"/>
              <a:gd name="connsiteY8" fmla="*/ 376611 h 378618"/>
              <a:gd name="connsiteX9" fmla="*/ 0 w 297486"/>
              <a:gd name="connsiteY9" fmla="*/ 371857 h 378618"/>
              <a:gd name="connsiteX10" fmla="*/ 0 w 297486"/>
              <a:gd name="connsiteY10" fmla="*/ 358335 h 378618"/>
              <a:gd name="connsiteX11" fmla="*/ 2006 w 297486"/>
              <a:gd name="connsiteY11" fmla="*/ 353582 h 378618"/>
              <a:gd name="connsiteX12" fmla="*/ 6761 w 297486"/>
              <a:gd name="connsiteY12" fmla="*/ 351574 h 378618"/>
              <a:gd name="connsiteX13" fmla="*/ 134801 w 297486"/>
              <a:gd name="connsiteY13" fmla="*/ 0 h 378618"/>
              <a:gd name="connsiteX14" fmla="*/ 135434 w 297486"/>
              <a:gd name="connsiteY14" fmla="*/ 211 h 378618"/>
              <a:gd name="connsiteX15" fmla="*/ 135223 w 297486"/>
              <a:gd name="connsiteY15" fmla="*/ 0 h 378618"/>
              <a:gd name="connsiteX16" fmla="*/ 169029 w 297486"/>
              <a:gd name="connsiteY16" fmla="*/ 17536 h 378618"/>
              <a:gd name="connsiteX17" fmla="*/ 198291 w 297486"/>
              <a:gd name="connsiteY17" fmla="*/ 38664 h 378618"/>
              <a:gd name="connsiteX18" fmla="*/ 222272 w 297486"/>
              <a:gd name="connsiteY18" fmla="*/ 64546 h 378618"/>
              <a:gd name="connsiteX19" fmla="*/ 237590 w 297486"/>
              <a:gd name="connsiteY19" fmla="*/ 96345 h 378618"/>
              <a:gd name="connsiteX20" fmla="*/ 243400 w 297486"/>
              <a:gd name="connsiteY20" fmla="*/ 135221 h 378618"/>
              <a:gd name="connsiteX21" fmla="*/ 238224 w 297486"/>
              <a:gd name="connsiteY21" fmla="*/ 165645 h 378618"/>
              <a:gd name="connsiteX22" fmla="*/ 224702 w 297486"/>
              <a:gd name="connsiteY22" fmla="*/ 189414 h 378618"/>
              <a:gd name="connsiteX23" fmla="*/ 206214 w 297486"/>
              <a:gd name="connsiteY23" fmla="*/ 208008 h 378618"/>
              <a:gd name="connsiteX24" fmla="*/ 185931 w 297486"/>
              <a:gd name="connsiteY24" fmla="*/ 224382 h 378618"/>
              <a:gd name="connsiteX25" fmla="*/ 167444 w 297486"/>
              <a:gd name="connsiteY25" fmla="*/ 239595 h 378618"/>
              <a:gd name="connsiteX26" fmla="*/ 153922 w 297486"/>
              <a:gd name="connsiteY26" fmla="*/ 256814 h 378618"/>
              <a:gd name="connsiteX27" fmla="*/ 148746 w 297486"/>
              <a:gd name="connsiteY27" fmla="*/ 277203 h 378618"/>
              <a:gd name="connsiteX28" fmla="*/ 162902 w 297486"/>
              <a:gd name="connsiteY28" fmla="*/ 324530 h 378618"/>
              <a:gd name="connsiteX29" fmla="*/ 162057 w 297486"/>
              <a:gd name="connsiteY29" fmla="*/ 324318 h 378618"/>
              <a:gd name="connsiteX30" fmla="*/ 162267 w 297486"/>
              <a:gd name="connsiteY30" fmla="*/ 324530 h 378618"/>
              <a:gd name="connsiteX31" fmla="*/ 128462 w 297486"/>
              <a:gd name="connsiteY31" fmla="*/ 306993 h 378618"/>
              <a:gd name="connsiteX32" fmla="*/ 99199 w 297486"/>
              <a:gd name="connsiteY32" fmla="*/ 285865 h 378618"/>
              <a:gd name="connsiteX33" fmla="*/ 75219 w 297486"/>
              <a:gd name="connsiteY33" fmla="*/ 259983 h 378618"/>
              <a:gd name="connsiteX34" fmla="*/ 59901 w 297486"/>
              <a:gd name="connsiteY34" fmla="*/ 228185 h 378618"/>
              <a:gd name="connsiteX35" fmla="*/ 54090 w 297486"/>
              <a:gd name="connsiteY35" fmla="*/ 189309 h 378618"/>
              <a:gd name="connsiteX36" fmla="*/ 59267 w 297486"/>
              <a:gd name="connsiteY36" fmla="*/ 158884 h 378618"/>
              <a:gd name="connsiteX37" fmla="*/ 72789 w 297486"/>
              <a:gd name="connsiteY37" fmla="*/ 135115 h 378618"/>
              <a:gd name="connsiteX38" fmla="*/ 91277 w 297486"/>
              <a:gd name="connsiteY38" fmla="*/ 116522 h 378618"/>
              <a:gd name="connsiteX39" fmla="*/ 111560 w 297486"/>
              <a:gd name="connsiteY39" fmla="*/ 100148 h 378618"/>
              <a:gd name="connsiteX40" fmla="*/ 130047 w 297486"/>
              <a:gd name="connsiteY40" fmla="*/ 84935 h 378618"/>
              <a:gd name="connsiteX41" fmla="*/ 143569 w 297486"/>
              <a:gd name="connsiteY41" fmla="*/ 67716 h 378618"/>
              <a:gd name="connsiteX42" fmla="*/ 148746 w 297486"/>
              <a:gd name="connsiteY42" fmla="*/ 47327 h 378618"/>
              <a:gd name="connsiteX43" fmla="*/ 134801 w 297486"/>
              <a:gd name="connsiteY43" fmla="*/ 0 h 378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97486" h="378618">
                <a:moveTo>
                  <a:pt x="6761" y="351574"/>
                </a:moveTo>
                <a:lnTo>
                  <a:pt x="290725" y="351574"/>
                </a:lnTo>
                <a:cubicBezTo>
                  <a:pt x="292556" y="351574"/>
                  <a:pt x="294140" y="352243"/>
                  <a:pt x="295479" y="353582"/>
                </a:cubicBezTo>
                <a:cubicBezTo>
                  <a:pt x="296817" y="354919"/>
                  <a:pt x="297486" y="356504"/>
                  <a:pt x="297486" y="358335"/>
                </a:cubicBezTo>
                <a:lnTo>
                  <a:pt x="297486" y="371857"/>
                </a:lnTo>
                <a:cubicBezTo>
                  <a:pt x="297486" y="373689"/>
                  <a:pt x="296817" y="375273"/>
                  <a:pt x="295479" y="376611"/>
                </a:cubicBezTo>
                <a:cubicBezTo>
                  <a:pt x="294140" y="377949"/>
                  <a:pt x="292556" y="378618"/>
                  <a:pt x="290725" y="378618"/>
                </a:cubicBezTo>
                <a:lnTo>
                  <a:pt x="6761" y="378618"/>
                </a:lnTo>
                <a:cubicBezTo>
                  <a:pt x="4930" y="378618"/>
                  <a:pt x="3345" y="377949"/>
                  <a:pt x="2006" y="376611"/>
                </a:cubicBezTo>
                <a:cubicBezTo>
                  <a:pt x="668" y="375273"/>
                  <a:pt x="0" y="373689"/>
                  <a:pt x="0" y="371857"/>
                </a:cubicBezTo>
                <a:lnTo>
                  <a:pt x="0" y="358335"/>
                </a:lnTo>
                <a:cubicBezTo>
                  <a:pt x="0" y="356504"/>
                  <a:pt x="668" y="354919"/>
                  <a:pt x="2006" y="353582"/>
                </a:cubicBezTo>
                <a:cubicBezTo>
                  <a:pt x="3345" y="352243"/>
                  <a:pt x="4930" y="351574"/>
                  <a:pt x="6761" y="351574"/>
                </a:cubicBezTo>
                <a:close/>
                <a:moveTo>
                  <a:pt x="134801" y="0"/>
                </a:moveTo>
                <a:lnTo>
                  <a:pt x="135434" y="211"/>
                </a:lnTo>
                <a:lnTo>
                  <a:pt x="135223" y="0"/>
                </a:lnTo>
                <a:cubicBezTo>
                  <a:pt x="147900" y="5775"/>
                  <a:pt x="159168" y="11620"/>
                  <a:pt x="169029" y="17536"/>
                </a:cubicBezTo>
                <a:cubicBezTo>
                  <a:pt x="178889" y="23452"/>
                  <a:pt x="188643" y="30495"/>
                  <a:pt x="198291" y="38664"/>
                </a:cubicBezTo>
                <a:cubicBezTo>
                  <a:pt x="207940" y="46834"/>
                  <a:pt x="215933" y="55461"/>
                  <a:pt x="222272" y="64546"/>
                </a:cubicBezTo>
                <a:cubicBezTo>
                  <a:pt x="228610" y="73632"/>
                  <a:pt x="233716" y="84231"/>
                  <a:pt x="237590" y="96345"/>
                </a:cubicBezTo>
                <a:cubicBezTo>
                  <a:pt x="241464" y="108458"/>
                  <a:pt x="243400" y="121417"/>
                  <a:pt x="243400" y="135221"/>
                </a:cubicBezTo>
                <a:cubicBezTo>
                  <a:pt x="243400" y="146208"/>
                  <a:pt x="241674" y="156349"/>
                  <a:pt x="238224" y="165645"/>
                </a:cubicBezTo>
                <a:cubicBezTo>
                  <a:pt x="234773" y="174942"/>
                  <a:pt x="230265" y="182865"/>
                  <a:pt x="224702" y="189414"/>
                </a:cubicBezTo>
                <a:cubicBezTo>
                  <a:pt x="219138" y="195964"/>
                  <a:pt x="212976" y="202162"/>
                  <a:pt x="206214" y="208008"/>
                </a:cubicBezTo>
                <a:cubicBezTo>
                  <a:pt x="199453" y="213853"/>
                  <a:pt x="192693" y="219311"/>
                  <a:pt x="185931" y="224382"/>
                </a:cubicBezTo>
                <a:cubicBezTo>
                  <a:pt x="179170" y="229452"/>
                  <a:pt x="173008" y="234524"/>
                  <a:pt x="167444" y="239595"/>
                </a:cubicBezTo>
                <a:cubicBezTo>
                  <a:pt x="161880" y="244665"/>
                  <a:pt x="157372" y="250405"/>
                  <a:pt x="153922" y="256814"/>
                </a:cubicBezTo>
                <a:cubicBezTo>
                  <a:pt x="150471" y="263223"/>
                  <a:pt x="148746" y="270019"/>
                  <a:pt x="148746" y="277203"/>
                </a:cubicBezTo>
                <a:cubicBezTo>
                  <a:pt x="148746" y="290725"/>
                  <a:pt x="153464" y="306501"/>
                  <a:pt x="162902" y="324530"/>
                </a:cubicBezTo>
                <a:lnTo>
                  <a:pt x="162057" y="324318"/>
                </a:lnTo>
                <a:lnTo>
                  <a:pt x="162267" y="324530"/>
                </a:lnTo>
                <a:cubicBezTo>
                  <a:pt x="149591" y="318755"/>
                  <a:pt x="138322" y="312909"/>
                  <a:pt x="128462" y="306993"/>
                </a:cubicBezTo>
                <a:cubicBezTo>
                  <a:pt x="118602" y="301078"/>
                  <a:pt x="108848" y="294035"/>
                  <a:pt x="99199" y="285865"/>
                </a:cubicBezTo>
                <a:cubicBezTo>
                  <a:pt x="89550" y="277695"/>
                  <a:pt x="81557" y="269068"/>
                  <a:pt x="75219" y="259983"/>
                </a:cubicBezTo>
                <a:cubicBezTo>
                  <a:pt x="68880" y="250898"/>
                  <a:pt x="63774" y="240298"/>
                  <a:pt x="59901" y="228185"/>
                </a:cubicBezTo>
                <a:cubicBezTo>
                  <a:pt x="56027" y="216072"/>
                  <a:pt x="54090" y="203112"/>
                  <a:pt x="54090" y="189309"/>
                </a:cubicBezTo>
                <a:cubicBezTo>
                  <a:pt x="54090" y="178323"/>
                  <a:pt x="55816" y="168181"/>
                  <a:pt x="59267" y="158884"/>
                </a:cubicBezTo>
                <a:cubicBezTo>
                  <a:pt x="62717" y="149588"/>
                  <a:pt x="67226" y="141665"/>
                  <a:pt x="72789" y="135115"/>
                </a:cubicBezTo>
                <a:cubicBezTo>
                  <a:pt x="78353" y="128565"/>
                  <a:pt x="84515" y="122367"/>
                  <a:pt x="91277" y="116522"/>
                </a:cubicBezTo>
                <a:cubicBezTo>
                  <a:pt x="98037" y="110676"/>
                  <a:pt x="104798" y="105219"/>
                  <a:pt x="111560" y="100148"/>
                </a:cubicBezTo>
                <a:cubicBezTo>
                  <a:pt x="118321" y="95077"/>
                  <a:pt x="124483" y="90006"/>
                  <a:pt x="130047" y="84935"/>
                </a:cubicBezTo>
                <a:cubicBezTo>
                  <a:pt x="135610" y="79865"/>
                  <a:pt x="140118" y="74124"/>
                  <a:pt x="143569" y="67716"/>
                </a:cubicBezTo>
                <a:cubicBezTo>
                  <a:pt x="147020" y="61307"/>
                  <a:pt x="148746" y="54510"/>
                  <a:pt x="148746" y="47327"/>
                </a:cubicBezTo>
                <a:cubicBezTo>
                  <a:pt x="148746" y="34086"/>
                  <a:pt x="144097" y="18311"/>
                  <a:pt x="1348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1636145173"/>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Editable </a:t>
            </a:r>
            <a:r>
              <a:rPr lang="en-US" b="1">
                <a:latin typeface="+mn-lt"/>
              </a:rPr>
              <a:t>FontAwesome </a:t>
            </a:r>
            <a:r>
              <a:rPr lang="en-US" b="1" smtClean="0">
                <a:latin typeface="+mn-lt"/>
              </a:rPr>
              <a:t>Icon Pack</a:t>
            </a:r>
            <a:r>
              <a:rPr lang="en-US" b="1" smtClean="0"/>
              <a:t> </a:t>
            </a:r>
            <a:r>
              <a:rPr lang="en-US"/>
              <a:t>– </a:t>
            </a:r>
            <a:r>
              <a:rPr lang="en-US" smtClean="0"/>
              <a:t>2/5</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179</a:t>
            </a:fld>
            <a:endParaRPr lang="en-US"/>
          </a:p>
        </p:txBody>
      </p:sp>
      <p:grpSp>
        <p:nvGrpSpPr>
          <p:cNvPr id="366" name="Group 365"/>
          <p:cNvGrpSpPr/>
          <p:nvPr/>
        </p:nvGrpSpPr>
        <p:grpSpPr>
          <a:xfrm>
            <a:off x="9983101" y="137914"/>
            <a:ext cx="2208899" cy="1172990"/>
            <a:chOff x="2635516" y="1591382"/>
            <a:chExt cx="6920967" cy="3675237"/>
          </a:xfrm>
        </p:grpSpPr>
        <p:sp>
          <p:nvSpPr>
            <p:cNvPr id="367" name="Freeform 366"/>
            <p:cNvSpPr>
              <a:spLocks noChangeArrowheads="1"/>
            </p:cNvSpPr>
            <p:nvPr/>
          </p:nvSpPr>
          <p:spPr bwMode="auto">
            <a:xfrm>
              <a:off x="2635516" y="1591385"/>
              <a:ext cx="6920967" cy="3675234"/>
            </a:xfrm>
            <a:custGeom>
              <a:avLst/>
              <a:gdLst>
                <a:gd name="T0" fmla="*/ 0 w 5260"/>
                <a:gd name="T1" fmla="*/ 3425 h 3426"/>
                <a:gd name="T2" fmla="*/ 5259 w 5260"/>
                <a:gd name="T3" fmla="*/ 1353 h 3426"/>
                <a:gd name="T4" fmla="*/ 5259 w 5260"/>
                <a:gd name="T5" fmla="*/ 0 h 3426"/>
                <a:gd name="T6" fmla="*/ 0 w 5260"/>
                <a:gd name="T7" fmla="*/ 2074 h 3426"/>
                <a:gd name="T8" fmla="*/ 0 w 5260"/>
                <a:gd name="T9" fmla="*/ 3425 h 3426"/>
              </a:gdLst>
              <a:ahLst/>
              <a:cxnLst>
                <a:cxn ang="0">
                  <a:pos x="T0" y="T1"/>
                </a:cxn>
                <a:cxn ang="0">
                  <a:pos x="T2" y="T3"/>
                </a:cxn>
                <a:cxn ang="0">
                  <a:pos x="T4" y="T5"/>
                </a:cxn>
                <a:cxn ang="0">
                  <a:pos x="T6" y="T7"/>
                </a:cxn>
                <a:cxn ang="0">
                  <a:pos x="T8" y="T9"/>
                </a:cxn>
              </a:cxnLst>
              <a:rect l="0" t="0" r="r" b="b"/>
              <a:pathLst>
                <a:path w="5260" h="3426">
                  <a:moveTo>
                    <a:pt x="0" y="3425"/>
                  </a:moveTo>
                  <a:lnTo>
                    <a:pt x="5259" y="1353"/>
                  </a:lnTo>
                  <a:lnTo>
                    <a:pt x="5259" y="0"/>
                  </a:lnTo>
                  <a:lnTo>
                    <a:pt x="0" y="2074"/>
                  </a:lnTo>
                  <a:lnTo>
                    <a:pt x="0" y="3425"/>
                  </a:lnTo>
                </a:path>
              </a:pathLst>
            </a:custGeom>
            <a:solidFill>
              <a:schemeClr val="accent1">
                <a:lumMod val="75000"/>
              </a:schemeClr>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endParaRPr lang="en-US"/>
            </a:p>
          </p:txBody>
        </p:sp>
        <p:sp>
          <p:nvSpPr>
            <p:cNvPr id="368" name="Freeform 367"/>
            <p:cNvSpPr>
              <a:spLocks noChangeArrowheads="1"/>
            </p:cNvSpPr>
            <p:nvPr/>
          </p:nvSpPr>
          <p:spPr bwMode="auto">
            <a:xfrm>
              <a:off x="2635516" y="3814500"/>
              <a:ext cx="6920967" cy="1452119"/>
            </a:xfrm>
            <a:custGeom>
              <a:avLst/>
              <a:gdLst>
                <a:gd name="T0" fmla="*/ 5259 w 5260"/>
                <a:gd name="T1" fmla="*/ 1352 h 1353"/>
                <a:gd name="T2" fmla="*/ 0 w 5260"/>
                <a:gd name="T3" fmla="*/ 1352 h 1353"/>
                <a:gd name="T4" fmla="*/ 0 w 5260"/>
                <a:gd name="T5" fmla="*/ 0 h 1353"/>
                <a:gd name="T6" fmla="*/ 5259 w 5260"/>
                <a:gd name="T7" fmla="*/ 0 h 1353"/>
                <a:gd name="T8" fmla="*/ 5259 w 5260"/>
                <a:gd name="T9" fmla="*/ 1352 h 1353"/>
              </a:gdLst>
              <a:ahLst/>
              <a:cxnLst>
                <a:cxn ang="0">
                  <a:pos x="T0" y="T1"/>
                </a:cxn>
                <a:cxn ang="0">
                  <a:pos x="T2" y="T3"/>
                </a:cxn>
                <a:cxn ang="0">
                  <a:pos x="T4" y="T5"/>
                </a:cxn>
                <a:cxn ang="0">
                  <a:pos x="T6" y="T7"/>
                </a:cxn>
                <a:cxn ang="0">
                  <a:pos x="T8" y="T9"/>
                </a:cxn>
              </a:cxnLst>
              <a:rect l="0" t="0" r="r" b="b"/>
              <a:pathLst>
                <a:path w="5260" h="1353">
                  <a:moveTo>
                    <a:pt x="5259" y="1352"/>
                  </a:moveTo>
                  <a:lnTo>
                    <a:pt x="0" y="1352"/>
                  </a:lnTo>
                  <a:lnTo>
                    <a:pt x="0" y="0"/>
                  </a:lnTo>
                  <a:lnTo>
                    <a:pt x="5259" y="0"/>
                  </a:lnTo>
                  <a:lnTo>
                    <a:pt x="5259" y="1352"/>
                  </a:lnTo>
                </a:path>
              </a:pathLst>
            </a:custGeom>
            <a:solidFill>
              <a:schemeClr val="accent2"/>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ctr"/>
              <a:r>
                <a:rPr lang="en-US" sz="2400" smtClean="0">
                  <a:solidFill>
                    <a:schemeClr val="bg1"/>
                  </a:solidFill>
                </a:rPr>
                <a:t>Ready to use</a:t>
              </a:r>
              <a:endParaRPr lang="en-US" sz="2400">
                <a:solidFill>
                  <a:schemeClr val="bg1"/>
                </a:solidFill>
              </a:endParaRPr>
            </a:p>
          </p:txBody>
        </p:sp>
        <p:sp>
          <p:nvSpPr>
            <p:cNvPr id="369" name="Freeform 368"/>
            <p:cNvSpPr>
              <a:spLocks noChangeArrowheads="1"/>
            </p:cNvSpPr>
            <p:nvPr/>
          </p:nvSpPr>
          <p:spPr bwMode="auto">
            <a:xfrm>
              <a:off x="2635516" y="1591382"/>
              <a:ext cx="6920967" cy="1452119"/>
            </a:xfrm>
            <a:custGeom>
              <a:avLst/>
              <a:gdLst>
                <a:gd name="T0" fmla="*/ 5259 w 5260"/>
                <a:gd name="T1" fmla="*/ 1353 h 1354"/>
                <a:gd name="T2" fmla="*/ 0 w 5260"/>
                <a:gd name="T3" fmla="*/ 1353 h 1354"/>
                <a:gd name="T4" fmla="*/ 603 w 5260"/>
                <a:gd name="T5" fmla="*/ 677 h 1354"/>
                <a:gd name="T6" fmla="*/ 0 w 5260"/>
                <a:gd name="T7" fmla="*/ 0 h 1354"/>
                <a:gd name="T8" fmla="*/ 5259 w 5260"/>
                <a:gd name="T9" fmla="*/ 0 h 1354"/>
                <a:gd name="T10" fmla="*/ 5259 w 5260"/>
                <a:gd name="T11" fmla="*/ 1353 h 1354"/>
              </a:gdLst>
              <a:ahLst/>
              <a:cxnLst>
                <a:cxn ang="0">
                  <a:pos x="T0" y="T1"/>
                </a:cxn>
                <a:cxn ang="0">
                  <a:pos x="T2" y="T3"/>
                </a:cxn>
                <a:cxn ang="0">
                  <a:pos x="T4" y="T5"/>
                </a:cxn>
                <a:cxn ang="0">
                  <a:pos x="T6" y="T7"/>
                </a:cxn>
                <a:cxn ang="0">
                  <a:pos x="T8" y="T9"/>
                </a:cxn>
                <a:cxn ang="0">
                  <a:pos x="T10" y="T11"/>
                </a:cxn>
              </a:cxnLst>
              <a:rect l="0" t="0" r="r" b="b"/>
              <a:pathLst>
                <a:path w="5260" h="1354">
                  <a:moveTo>
                    <a:pt x="5259" y="1353"/>
                  </a:moveTo>
                  <a:lnTo>
                    <a:pt x="0" y="1353"/>
                  </a:lnTo>
                  <a:lnTo>
                    <a:pt x="603" y="677"/>
                  </a:lnTo>
                  <a:lnTo>
                    <a:pt x="0" y="0"/>
                  </a:lnTo>
                  <a:lnTo>
                    <a:pt x="5259" y="0"/>
                  </a:lnTo>
                  <a:lnTo>
                    <a:pt x="5259" y="1353"/>
                  </a:lnTo>
                </a:path>
              </a:pathLst>
            </a:custGeom>
            <a:solidFill>
              <a:schemeClr val="accent1"/>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r"/>
              <a:r>
                <a:rPr lang="en-US" sz="2400" smtClean="0"/>
                <a:t>Fully scalable</a:t>
              </a:r>
              <a:endParaRPr lang="en-US" sz="2400"/>
            </a:p>
          </p:txBody>
        </p:sp>
      </p:grpSp>
      <p:sp>
        <p:nvSpPr>
          <p:cNvPr id="283" name="Freeform 282"/>
          <p:cNvSpPr/>
          <p:nvPr/>
        </p:nvSpPr>
        <p:spPr>
          <a:xfrm>
            <a:off x="2901467" y="1634440"/>
            <a:ext cx="180064" cy="504594"/>
          </a:xfrm>
          <a:custGeom>
            <a:avLst/>
            <a:gdLst/>
            <a:ahLst/>
            <a:cxnLst/>
            <a:rect l="l" t="t" r="r" b="b"/>
            <a:pathLst>
              <a:path w="180295" h="504825">
                <a:moveTo>
                  <a:pt x="90148" y="0"/>
                </a:moveTo>
                <a:cubicBezTo>
                  <a:pt x="95031" y="0"/>
                  <a:pt x="99257" y="1784"/>
                  <a:pt x="102825" y="5353"/>
                </a:cubicBezTo>
                <a:lnTo>
                  <a:pt x="174942" y="77470"/>
                </a:lnTo>
                <a:cubicBezTo>
                  <a:pt x="178511" y="81039"/>
                  <a:pt x="180295" y="85264"/>
                  <a:pt x="180295" y="90148"/>
                </a:cubicBezTo>
                <a:cubicBezTo>
                  <a:pt x="180295" y="95030"/>
                  <a:pt x="178511" y="99256"/>
                  <a:pt x="174942" y="102824"/>
                </a:cubicBezTo>
                <a:cubicBezTo>
                  <a:pt x="171374" y="106393"/>
                  <a:pt x="167148" y="108177"/>
                  <a:pt x="162266" y="108177"/>
                </a:cubicBezTo>
                <a:lnTo>
                  <a:pt x="126207" y="108177"/>
                </a:lnTo>
                <a:lnTo>
                  <a:pt x="126207" y="396648"/>
                </a:lnTo>
                <a:lnTo>
                  <a:pt x="162266" y="396648"/>
                </a:lnTo>
                <a:cubicBezTo>
                  <a:pt x="167148" y="396648"/>
                  <a:pt x="171374" y="398433"/>
                  <a:pt x="174942" y="402001"/>
                </a:cubicBezTo>
                <a:cubicBezTo>
                  <a:pt x="178511" y="405569"/>
                  <a:pt x="180295" y="409795"/>
                  <a:pt x="180295" y="414678"/>
                </a:cubicBezTo>
                <a:cubicBezTo>
                  <a:pt x="180295" y="419561"/>
                  <a:pt x="178511" y="423787"/>
                  <a:pt x="174942" y="427355"/>
                </a:cubicBezTo>
                <a:lnTo>
                  <a:pt x="102825" y="499473"/>
                </a:lnTo>
                <a:cubicBezTo>
                  <a:pt x="99257" y="503041"/>
                  <a:pt x="95031" y="504825"/>
                  <a:pt x="90148" y="504825"/>
                </a:cubicBezTo>
                <a:cubicBezTo>
                  <a:pt x="85265" y="504825"/>
                  <a:pt x="81039" y="503041"/>
                  <a:pt x="77471" y="499473"/>
                </a:cubicBezTo>
                <a:lnTo>
                  <a:pt x="5353" y="427355"/>
                </a:lnTo>
                <a:cubicBezTo>
                  <a:pt x="1785" y="423787"/>
                  <a:pt x="0" y="419561"/>
                  <a:pt x="0" y="414678"/>
                </a:cubicBezTo>
                <a:cubicBezTo>
                  <a:pt x="0" y="409795"/>
                  <a:pt x="1785" y="405569"/>
                  <a:pt x="5353" y="402001"/>
                </a:cubicBezTo>
                <a:cubicBezTo>
                  <a:pt x="8922" y="398433"/>
                  <a:pt x="13147" y="396648"/>
                  <a:pt x="18031" y="396648"/>
                </a:cubicBezTo>
                <a:lnTo>
                  <a:pt x="54088" y="396648"/>
                </a:lnTo>
                <a:lnTo>
                  <a:pt x="54088" y="108177"/>
                </a:lnTo>
                <a:lnTo>
                  <a:pt x="18031" y="108177"/>
                </a:lnTo>
                <a:cubicBezTo>
                  <a:pt x="13147" y="108177"/>
                  <a:pt x="8922" y="106393"/>
                  <a:pt x="5353" y="102824"/>
                </a:cubicBezTo>
                <a:cubicBezTo>
                  <a:pt x="1785" y="99256"/>
                  <a:pt x="0" y="95030"/>
                  <a:pt x="0" y="90148"/>
                </a:cubicBezTo>
                <a:cubicBezTo>
                  <a:pt x="0" y="85264"/>
                  <a:pt x="1785" y="81039"/>
                  <a:pt x="5353" y="77470"/>
                </a:cubicBezTo>
                <a:lnTo>
                  <a:pt x="77471" y="5353"/>
                </a:lnTo>
                <a:cubicBezTo>
                  <a:pt x="81039" y="1784"/>
                  <a:pt x="85265" y="0"/>
                  <a:pt x="9014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4" name="Freeform 283"/>
          <p:cNvSpPr/>
          <p:nvPr/>
        </p:nvSpPr>
        <p:spPr>
          <a:xfrm>
            <a:off x="8809948" y="1634436"/>
            <a:ext cx="432153" cy="468552"/>
          </a:xfrm>
          <a:custGeom>
            <a:avLst/>
            <a:gdLst/>
            <a:ahLst/>
            <a:cxnLst/>
            <a:rect l="l" t="t" r="r" b="b"/>
            <a:pathLst>
              <a:path w="432707" h="468766">
                <a:moveTo>
                  <a:pt x="243397" y="0"/>
                </a:moveTo>
                <a:cubicBezTo>
                  <a:pt x="259173" y="0"/>
                  <a:pt x="273353" y="3052"/>
                  <a:pt x="285936" y="9156"/>
                </a:cubicBezTo>
                <a:cubicBezTo>
                  <a:pt x="298519" y="15260"/>
                  <a:pt x="308097" y="24791"/>
                  <a:pt x="314670" y="37750"/>
                </a:cubicBezTo>
                <a:cubicBezTo>
                  <a:pt x="321244" y="50708"/>
                  <a:pt x="324530" y="68174"/>
                  <a:pt x="324530" y="90148"/>
                </a:cubicBezTo>
                <a:cubicBezTo>
                  <a:pt x="324530" y="107614"/>
                  <a:pt x="320023" y="125643"/>
                  <a:pt x="311008" y="144236"/>
                </a:cubicBezTo>
                <a:lnTo>
                  <a:pt x="360589" y="144236"/>
                </a:lnTo>
                <a:cubicBezTo>
                  <a:pt x="380121" y="144236"/>
                  <a:pt x="397024" y="151372"/>
                  <a:pt x="411297" y="165646"/>
                </a:cubicBezTo>
                <a:cubicBezTo>
                  <a:pt x="425570" y="179919"/>
                  <a:pt x="432707" y="196728"/>
                  <a:pt x="432707" y="216072"/>
                </a:cubicBezTo>
                <a:cubicBezTo>
                  <a:pt x="432707" y="232787"/>
                  <a:pt x="428106" y="248093"/>
                  <a:pt x="418903" y="261991"/>
                </a:cubicBezTo>
                <a:cubicBezTo>
                  <a:pt x="420593" y="268189"/>
                  <a:pt x="421439" y="274668"/>
                  <a:pt x="421439" y="281429"/>
                </a:cubicBezTo>
                <a:cubicBezTo>
                  <a:pt x="421439" y="295890"/>
                  <a:pt x="417870" y="309412"/>
                  <a:pt x="410733" y="321995"/>
                </a:cubicBezTo>
                <a:cubicBezTo>
                  <a:pt x="411297" y="325939"/>
                  <a:pt x="411579" y="329977"/>
                  <a:pt x="411579" y="334109"/>
                </a:cubicBezTo>
                <a:cubicBezTo>
                  <a:pt x="411579" y="353077"/>
                  <a:pt x="405944" y="369792"/>
                  <a:pt x="394676" y="384253"/>
                </a:cubicBezTo>
                <a:cubicBezTo>
                  <a:pt x="394863" y="410358"/>
                  <a:pt x="386882" y="430970"/>
                  <a:pt x="370731" y="446089"/>
                </a:cubicBezTo>
                <a:cubicBezTo>
                  <a:pt x="354579" y="461207"/>
                  <a:pt x="333263" y="468766"/>
                  <a:pt x="306782" y="468766"/>
                </a:cubicBezTo>
                <a:lnTo>
                  <a:pt x="296641" y="468766"/>
                </a:lnTo>
                <a:lnTo>
                  <a:pt x="270442" y="468766"/>
                </a:lnTo>
                <a:cubicBezTo>
                  <a:pt x="252413" y="468766"/>
                  <a:pt x="234618" y="466653"/>
                  <a:pt x="217057" y="462428"/>
                </a:cubicBezTo>
                <a:cubicBezTo>
                  <a:pt x="199497" y="458202"/>
                  <a:pt x="179167" y="452051"/>
                  <a:pt x="156067" y="443976"/>
                </a:cubicBezTo>
                <a:cubicBezTo>
                  <a:pt x="134281" y="436463"/>
                  <a:pt x="121323" y="432707"/>
                  <a:pt x="117191" y="432707"/>
                </a:cubicBezTo>
                <a:lnTo>
                  <a:pt x="36059" y="432707"/>
                </a:lnTo>
                <a:cubicBezTo>
                  <a:pt x="26105" y="432707"/>
                  <a:pt x="17607" y="429186"/>
                  <a:pt x="10563" y="422143"/>
                </a:cubicBezTo>
                <a:cubicBezTo>
                  <a:pt x="3521" y="415100"/>
                  <a:pt x="0" y="406602"/>
                  <a:pt x="0" y="396648"/>
                </a:cubicBezTo>
                <a:lnTo>
                  <a:pt x="0" y="216354"/>
                </a:lnTo>
                <a:cubicBezTo>
                  <a:pt x="0" y="206400"/>
                  <a:pt x="3521" y="197902"/>
                  <a:pt x="10563" y="190859"/>
                </a:cubicBezTo>
                <a:cubicBezTo>
                  <a:pt x="17607" y="183816"/>
                  <a:pt x="26105" y="180295"/>
                  <a:pt x="36059" y="180295"/>
                </a:cubicBezTo>
                <a:lnTo>
                  <a:pt x="113247" y="180295"/>
                </a:lnTo>
                <a:cubicBezTo>
                  <a:pt x="120008" y="175787"/>
                  <a:pt x="132873" y="161232"/>
                  <a:pt x="151841" y="136630"/>
                </a:cubicBezTo>
                <a:cubicBezTo>
                  <a:pt x="162734" y="122544"/>
                  <a:pt x="172782" y="110525"/>
                  <a:pt x="181985" y="100571"/>
                </a:cubicBezTo>
                <a:cubicBezTo>
                  <a:pt x="186492" y="95876"/>
                  <a:pt x="189826" y="87847"/>
                  <a:pt x="191985" y="76484"/>
                </a:cubicBezTo>
                <a:cubicBezTo>
                  <a:pt x="194145" y="65122"/>
                  <a:pt x="197009" y="53243"/>
                  <a:pt x="200577" y="40848"/>
                </a:cubicBezTo>
                <a:cubicBezTo>
                  <a:pt x="204145" y="28453"/>
                  <a:pt x="209969" y="18311"/>
                  <a:pt x="218043" y="10423"/>
                </a:cubicBezTo>
                <a:cubicBezTo>
                  <a:pt x="225368" y="3475"/>
                  <a:pt x="233819" y="0"/>
                  <a:pt x="243397" y="0"/>
                </a:cubicBezTo>
                <a:close/>
                <a:moveTo>
                  <a:pt x="243397" y="36059"/>
                </a:moveTo>
                <a:cubicBezTo>
                  <a:pt x="238515" y="40942"/>
                  <a:pt x="234947" y="48924"/>
                  <a:pt x="232693" y="60004"/>
                </a:cubicBezTo>
                <a:cubicBezTo>
                  <a:pt x="230439" y="71085"/>
                  <a:pt x="227575" y="82870"/>
                  <a:pt x="224101" y="95359"/>
                </a:cubicBezTo>
                <a:cubicBezTo>
                  <a:pt x="220626" y="107848"/>
                  <a:pt x="215039" y="118131"/>
                  <a:pt x="207339" y="126206"/>
                </a:cubicBezTo>
                <a:cubicBezTo>
                  <a:pt x="203207" y="130526"/>
                  <a:pt x="195976" y="139071"/>
                  <a:pt x="185647" y="151842"/>
                </a:cubicBezTo>
                <a:cubicBezTo>
                  <a:pt x="184896" y="152781"/>
                  <a:pt x="182735" y="155598"/>
                  <a:pt x="179167" y="160293"/>
                </a:cubicBezTo>
                <a:cubicBezTo>
                  <a:pt x="175599" y="164989"/>
                  <a:pt x="172641" y="168838"/>
                  <a:pt x="170293" y="171844"/>
                </a:cubicBezTo>
                <a:cubicBezTo>
                  <a:pt x="167946" y="174848"/>
                  <a:pt x="164706" y="178839"/>
                  <a:pt x="160575" y="183816"/>
                </a:cubicBezTo>
                <a:cubicBezTo>
                  <a:pt x="156443" y="188793"/>
                  <a:pt x="152687" y="192925"/>
                  <a:pt x="149307" y="196211"/>
                </a:cubicBezTo>
                <a:cubicBezTo>
                  <a:pt x="145925" y="199498"/>
                  <a:pt x="142311" y="202832"/>
                  <a:pt x="138461" y="206212"/>
                </a:cubicBezTo>
                <a:cubicBezTo>
                  <a:pt x="134611" y="209592"/>
                  <a:pt x="130854" y="212128"/>
                  <a:pt x="127192" y="213818"/>
                </a:cubicBezTo>
                <a:cubicBezTo>
                  <a:pt x="123530" y="215509"/>
                  <a:pt x="120196" y="216354"/>
                  <a:pt x="117191" y="216354"/>
                </a:cubicBezTo>
                <a:lnTo>
                  <a:pt x="108177" y="216354"/>
                </a:lnTo>
                <a:lnTo>
                  <a:pt x="108177" y="396648"/>
                </a:lnTo>
                <a:lnTo>
                  <a:pt x="117191" y="396648"/>
                </a:lnTo>
                <a:cubicBezTo>
                  <a:pt x="119633" y="396648"/>
                  <a:pt x="122591" y="396930"/>
                  <a:pt x="126065" y="397494"/>
                </a:cubicBezTo>
                <a:cubicBezTo>
                  <a:pt x="129539" y="398057"/>
                  <a:pt x="132639" y="398667"/>
                  <a:pt x="135362" y="399324"/>
                </a:cubicBezTo>
                <a:cubicBezTo>
                  <a:pt x="138085" y="399982"/>
                  <a:pt x="141653" y="401015"/>
                  <a:pt x="146067" y="402423"/>
                </a:cubicBezTo>
                <a:cubicBezTo>
                  <a:pt x="150480" y="403832"/>
                  <a:pt x="153767" y="404912"/>
                  <a:pt x="155927" y="405663"/>
                </a:cubicBezTo>
                <a:cubicBezTo>
                  <a:pt x="158086" y="406414"/>
                  <a:pt x="161419" y="407588"/>
                  <a:pt x="165927" y="409184"/>
                </a:cubicBezTo>
                <a:cubicBezTo>
                  <a:pt x="170435" y="410781"/>
                  <a:pt x="173158" y="411767"/>
                  <a:pt x="174097" y="412143"/>
                </a:cubicBezTo>
                <a:cubicBezTo>
                  <a:pt x="213724" y="425852"/>
                  <a:pt x="245839" y="432707"/>
                  <a:pt x="270442" y="432707"/>
                </a:cubicBezTo>
                <a:lnTo>
                  <a:pt x="304529" y="432707"/>
                </a:lnTo>
                <a:cubicBezTo>
                  <a:pt x="340588" y="432707"/>
                  <a:pt x="358617" y="417025"/>
                  <a:pt x="358617" y="385662"/>
                </a:cubicBezTo>
                <a:cubicBezTo>
                  <a:pt x="358617" y="380779"/>
                  <a:pt x="358148" y="375520"/>
                  <a:pt x="357209" y="369886"/>
                </a:cubicBezTo>
                <a:cubicBezTo>
                  <a:pt x="362843" y="366881"/>
                  <a:pt x="367304" y="361951"/>
                  <a:pt x="370590" y="355096"/>
                </a:cubicBezTo>
                <a:cubicBezTo>
                  <a:pt x="373876" y="348241"/>
                  <a:pt x="375520" y="341339"/>
                  <a:pt x="375520" y="334390"/>
                </a:cubicBezTo>
                <a:cubicBezTo>
                  <a:pt x="375520" y="327442"/>
                  <a:pt x="373829" y="320962"/>
                  <a:pt x="370449" y="314952"/>
                </a:cubicBezTo>
                <a:cubicBezTo>
                  <a:pt x="380403" y="305562"/>
                  <a:pt x="385380" y="294387"/>
                  <a:pt x="385380" y="281429"/>
                </a:cubicBezTo>
                <a:cubicBezTo>
                  <a:pt x="385380" y="276734"/>
                  <a:pt x="384440" y="271522"/>
                  <a:pt x="382562" y="265794"/>
                </a:cubicBezTo>
                <a:cubicBezTo>
                  <a:pt x="380685" y="260066"/>
                  <a:pt x="378337" y="255605"/>
                  <a:pt x="375520" y="252413"/>
                </a:cubicBezTo>
                <a:cubicBezTo>
                  <a:pt x="381530" y="252225"/>
                  <a:pt x="386553" y="247811"/>
                  <a:pt x="390591" y="239172"/>
                </a:cubicBezTo>
                <a:cubicBezTo>
                  <a:pt x="394629" y="230533"/>
                  <a:pt x="396648" y="222927"/>
                  <a:pt x="396648" y="216354"/>
                </a:cubicBezTo>
                <a:cubicBezTo>
                  <a:pt x="396648" y="206775"/>
                  <a:pt x="392986" y="198371"/>
                  <a:pt x="385661" y="191140"/>
                </a:cubicBezTo>
                <a:cubicBezTo>
                  <a:pt x="378337" y="183910"/>
                  <a:pt x="369980" y="180295"/>
                  <a:pt x="360589" y="180295"/>
                </a:cubicBezTo>
                <a:lnTo>
                  <a:pt x="261427" y="180295"/>
                </a:lnTo>
                <a:cubicBezTo>
                  <a:pt x="261427" y="169402"/>
                  <a:pt x="265934" y="154424"/>
                  <a:pt x="274949" y="135362"/>
                </a:cubicBezTo>
                <a:cubicBezTo>
                  <a:pt x="283964" y="116299"/>
                  <a:pt x="288471" y="101228"/>
                  <a:pt x="288471" y="90148"/>
                </a:cubicBezTo>
                <a:cubicBezTo>
                  <a:pt x="288471" y="71742"/>
                  <a:pt x="285467" y="58126"/>
                  <a:pt x="279457" y="49299"/>
                </a:cubicBezTo>
                <a:cubicBezTo>
                  <a:pt x="273447" y="40472"/>
                  <a:pt x="261427" y="36059"/>
                  <a:pt x="243397" y="36059"/>
                </a:cubicBezTo>
                <a:close/>
                <a:moveTo>
                  <a:pt x="54089" y="360589"/>
                </a:moveTo>
                <a:cubicBezTo>
                  <a:pt x="49205" y="360589"/>
                  <a:pt x="44979" y="362373"/>
                  <a:pt x="41411" y="365942"/>
                </a:cubicBezTo>
                <a:cubicBezTo>
                  <a:pt x="37843" y="369510"/>
                  <a:pt x="36059" y="373736"/>
                  <a:pt x="36059" y="378619"/>
                </a:cubicBezTo>
                <a:cubicBezTo>
                  <a:pt x="36059" y="383502"/>
                  <a:pt x="37843" y="387727"/>
                  <a:pt x="41411" y="391296"/>
                </a:cubicBezTo>
                <a:cubicBezTo>
                  <a:pt x="44979" y="394864"/>
                  <a:pt x="49205" y="396648"/>
                  <a:pt x="54089" y="396648"/>
                </a:cubicBezTo>
                <a:cubicBezTo>
                  <a:pt x="58971" y="396648"/>
                  <a:pt x="63197" y="394864"/>
                  <a:pt x="66765" y="391296"/>
                </a:cubicBezTo>
                <a:cubicBezTo>
                  <a:pt x="70333" y="387727"/>
                  <a:pt x="72117" y="383502"/>
                  <a:pt x="72117" y="378619"/>
                </a:cubicBezTo>
                <a:cubicBezTo>
                  <a:pt x="72117" y="373736"/>
                  <a:pt x="70333" y="369510"/>
                  <a:pt x="66765" y="365942"/>
                </a:cubicBezTo>
                <a:cubicBezTo>
                  <a:pt x="63197" y="362373"/>
                  <a:pt x="58971" y="360589"/>
                  <a:pt x="54089" y="36058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5" name="Freeform 284"/>
          <p:cNvSpPr/>
          <p:nvPr/>
        </p:nvSpPr>
        <p:spPr>
          <a:xfrm>
            <a:off x="10056128" y="1643448"/>
            <a:ext cx="234083" cy="446870"/>
          </a:xfrm>
          <a:custGeom>
            <a:avLst/>
            <a:gdLst/>
            <a:ahLst/>
            <a:cxnLst/>
            <a:rect l="l" t="t" r="r" b="b"/>
            <a:pathLst>
              <a:path w="234383" h="447074">
                <a:moveTo>
                  <a:pt x="234383" y="0"/>
                </a:moveTo>
                <a:lnTo>
                  <a:pt x="234383" y="377210"/>
                </a:lnTo>
                <a:lnTo>
                  <a:pt x="107894" y="443694"/>
                </a:lnTo>
                <a:cubicBezTo>
                  <a:pt x="103763" y="445947"/>
                  <a:pt x="100006" y="447074"/>
                  <a:pt x="96626" y="447074"/>
                </a:cubicBezTo>
                <a:cubicBezTo>
                  <a:pt x="92682" y="447074"/>
                  <a:pt x="89724" y="445712"/>
                  <a:pt x="87752" y="442989"/>
                </a:cubicBezTo>
                <a:cubicBezTo>
                  <a:pt x="85780" y="440266"/>
                  <a:pt x="84794" y="436933"/>
                  <a:pt x="84794" y="432989"/>
                </a:cubicBezTo>
                <a:cubicBezTo>
                  <a:pt x="84794" y="431862"/>
                  <a:pt x="84982" y="429984"/>
                  <a:pt x="85357" y="427355"/>
                </a:cubicBezTo>
                <a:lnTo>
                  <a:pt x="109584" y="286499"/>
                </a:lnTo>
                <a:lnTo>
                  <a:pt x="7042" y="186774"/>
                </a:lnTo>
                <a:cubicBezTo>
                  <a:pt x="2347" y="181703"/>
                  <a:pt x="0" y="177195"/>
                  <a:pt x="0" y="173252"/>
                </a:cubicBezTo>
                <a:cubicBezTo>
                  <a:pt x="0" y="166303"/>
                  <a:pt x="5258" y="161983"/>
                  <a:pt x="15775" y="160293"/>
                </a:cubicBezTo>
                <a:lnTo>
                  <a:pt x="157194" y="139728"/>
                </a:lnTo>
                <a:lnTo>
                  <a:pt x="220579" y="11550"/>
                </a:lnTo>
                <a:cubicBezTo>
                  <a:pt x="224147" y="3850"/>
                  <a:pt x="228748" y="0"/>
                  <a:pt x="234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6" name="Freeform 285"/>
          <p:cNvSpPr/>
          <p:nvPr/>
        </p:nvSpPr>
        <p:spPr>
          <a:xfrm>
            <a:off x="1494585" y="1670479"/>
            <a:ext cx="468167" cy="396466"/>
          </a:xfrm>
          <a:custGeom>
            <a:avLst/>
            <a:gdLst/>
            <a:ahLst/>
            <a:cxnLst/>
            <a:rect l="l" t="t" r="r" b="b"/>
            <a:pathLst>
              <a:path w="468766" h="396648">
                <a:moveTo>
                  <a:pt x="63104" y="0"/>
                </a:moveTo>
                <a:lnTo>
                  <a:pt x="153251" y="0"/>
                </a:lnTo>
                <a:cubicBezTo>
                  <a:pt x="170529" y="0"/>
                  <a:pt x="185366" y="6198"/>
                  <a:pt x="197761" y="18593"/>
                </a:cubicBezTo>
                <a:cubicBezTo>
                  <a:pt x="210156" y="30988"/>
                  <a:pt x="216354" y="45825"/>
                  <a:pt x="216354" y="63103"/>
                </a:cubicBezTo>
                <a:lnTo>
                  <a:pt x="216354" y="72118"/>
                </a:lnTo>
                <a:lnTo>
                  <a:pt x="405663" y="72118"/>
                </a:lnTo>
                <a:cubicBezTo>
                  <a:pt x="422942" y="72118"/>
                  <a:pt x="437778" y="78315"/>
                  <a:pt x="450173" y="90711"/>
                </a:cubicBezTo>
                <a:cubicBezTo>
                  <a:pt x="462569" y="103106"/>
                  <a:pt x="468766" y="117943"/>
                  <a:pt x="468766" y="135221"/>
                </a:cubicBezTo>
                <a:lnTo>
                  <a:pt x="468766" y="333545"/>
                </a:lnTo>
                <a:cubicBezTo>
                  <a:pt x="468766" y="350824"/>
                  <a:pt x="462569" y="365660"/>
                  <a:pt x="450173" y="378056"/>
                </a:cubicBezTo>
                <a:cubicBezTo>
                  <a:pt x="437778" y="390451"/>
                  <a:pt x="422942" y="396648"/>
                  <a:pt x="405663" y="396648"/>
                </a:cubicBezTo>
                <a:lnTo>
                  <a:pt x="63104" y="396648"/>
                </a:lnTo>
                <a:cubicBezTo>
                  <a:pt x="45825" y="396648"/>
                  <a:pt x="30988" y="390451"/>
                  <a:pt x="18593" y="378056"/>
                </a:cubicBezTo>
                <a:cubicBezTo>
                  <a:pt x="6198" y="365660"/>
                  <a:pt x="0" y="350824"/>
                  <a:pt x="0" y="333545"/>
                </a:cubicBezTo>
                <a:lnTo>
                  <a:pt x="0" y="63103"/>
                </a:lnTo>
                <a:cubicBezTo>
                  <a:pt x="0" y="45825"/>
                  <a:pt x="6198" y="30988"/>
                  <a:pt x="18593" y="18593"/>
                </a:cubicBezTo>
                <a:cubicBezTo>
                  <a:pt x="30988" y="6198"/>
                  <a:pt x="45825" y="0"/>
                  <a:pt x="6310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7" name="Freeform 286"/>
          <p:cNvSpPr/>
          <p:nvPr/>
        </p:nvSpPr>
        <p:spPr>
          <a:xfrm>
            <a:off x="4757483" y="1670483"/>
            <a:ext cx="432155" cy="432508"/>
          </a:xfrm>
          <a:custGeom>
            <a:avLst/>
            <a:gdLst/>
            <a:ahLst/>
            <a:cxnLst/>
            <a:rect l="l" t="t" r="r" b="b"/>
            <a:pathLst>
              <a:path w="432708" h="432707">
                <a:moveTo>
                  <a:pt x="81133" y="0"/>
                </a:moveTo>
                <a:lnTo>
                  <a:pt x="351575" y="0"/>
                </a:lnTo>
                <a:cubicBezTo>
                  <a:pt x="373924" y="0"/>
                  <a:pt x="393034" y="7935"/>
                  <a:pt x="408903" y="23805"/>
                </a:cubicBezTo>
                <a:cubicBezTo>
                  <a:pt x="424773" y="39674"/>
                  <a:pt x="432708" y="58784"/>
                  <a:pt x="432708" y="81133"/>
                </a:cubicBezTo>
                <a:lnTo>
                  <a:pt x="432708" y="351575"/>
                </a:lnTo>
                <a:cubicBezTo>
                  <a:pt x="432708" y="373923"/>
                  <a:pt x="424773" y="393033"/>
                  <a:pt x="408903" y="408903"/>
                </a:cubicBezTo>
                <a:cubicBezTo>
                  <a:pt x="393034" y="424772"/>
                  <a:pt x="373924" y="432707"/>
                  <a:pt x="351575" y="432707"/>
                </a:cubicBezTo>
                <a:lnTo>
                  <a:pt x="81133" y="432707"/>
                </a:lnTo>
                <a:cubicBezTo>
                  <a:pt x="58784" y="432707"/>
                  <a:pt x="39675" y="424772"/>
                  <a:pt x="23805" y="408903"/>
                </a:cubicBezTo>
                <a:cubicBezTo>
                  <a:pt x="7935" y="393033"/>
                  <a:pt x="0" y="373923"/>
                  <a:pt x="0" y="351575"/>
                </a:cubicBezTo>
                <a:lnTo>
                  <a:pt x="0" y="81133"/>
                </a:lnTo>
                <a:cubicBezTo>
                  <a:pt x="0" y="58784"/>
                  <a:pt x="7935" y="39674"/>
                  <a:pt x="23805" y="23805"/>
                </a:cubicBezTo>
                <a:cubicBezTo>
                  <a:pt x="39675" y="7935"/>
                  <a:pt x="58784" y="0"/>
                  <a:pt x="81133" y="0"/>
                </a:cubicBezTo>
                <a:close/>
                <a:moveTo>
                  <a:pt x="271851" y="108177"/>
                </a:moveTo>
                <a:cubicBezTo>
                  <a:pt x="255511" y="108177"/>
                  <a:pt x="241567" y="113952"/>
                  <a:pt x="230017" y="125502"/>
                </a:cubicBezTo>
                <a:cubicBezTo>
                  <a:pt x="218467" y="137052"/>
                  <a:pt x="212691" y="150997"/>
                  <a:pt x="212691" y="167336"/>
                </a:cubicBezTo>
                <a:cubicBezTo>
                  <a:pt x="212691" y="172782"/>
                  <a:pt x="213161" y="177290"/>
                  <a:pt x="214100" y="180858"/>
                </a:cubicBezTo>
                <a:cubicBezTo>
                  <a:pt x="189873" y="179544"/>
                  <a:pt x="167149" y="173440"/>
                  <a:pt x="145926" y="162547"/>
                </a:cubicBezTo>
                <a:cubicBezTo>
                  <a:pt x="124704" y="151654"/>
                  <a:pt x="106675" y="137099"/>
                  <a:pt x="91838" y="118882"/>
                </a:cubicBezTo>
                <a:cubicBezTo>
                  <a:pt x="86391" y="128272"/>
                  <a:pt x="83668" y="138226"/>
                  <a:pt x="83668" y="148743"/>
                </a:cubicBezTo>
                <a:cubicBezTo>
                  <a:pt x="83668" y="170153"/>
                  <a:pt x="92213" y="186586"/>
                  <a:pt x="109304" y="198043"/>
                </a:cubicBezTo>
                <a:cubicBezTo>
                  <a:pt x="100477" y="197855"/>
                  <a:pt x="91087" y="195413"/>
                  <a:pt x="81133" y="190718"/>
                </a:cubicBezTo>
                <a:lnTo>
                  <a:pt x="81133" y="191281"/>
                </a:lnTo>
                <a:cubicBezTo>
                  <a:pt x="81133" y="205367"/>
                  <a:pt x="85828" y="217903"/>
                  <a:pt x="95218" y="228890"/>
                </a:cubicBezTo>
                <a:cubicBezTo>
                  <a:pt x="104609" y="239876"/>
                  <a:pt x="116159" y="246684"/>
                  <a:pt x="129868" y="249314"/>
                </a:cubicBezTo>
                <a:cubicBezTo>
                  <a:pt x="124422" y="250816"/>
                  <a:pt x="119634" y="251568"/>
                  <a:pt x="115502" y="251568"/>
                </a:cubicBezTo>
                <a:cubicBezTo>
                  <a:pt x="113060" y="251568"/>
                  <a:pt x="109398" y="251192"/>
                  <a:pt x="104515" y="250441"/>
                </a:cubicBezTo>
                <a:cubicBezTo>
                  <a:pt x="108459" y="262272"/>
                  <a:pt x="115454" y="272038"/>
                  <a:pt x="125502" y="279739"/>
                </a:cubicBezTo>
                <a:cubicBezTo>
                  <a:pt x="135550" y="287438"/>
                  <a:pt x="146959" y="291383"/>
                  <a:pt x="159730" y="291570"/>
                </a:cubicBezTo>
                <a:cubicBezTo>
                  <a:pt x="137944" y="308473"/>
                  <a:pt x="113435" y="316924"/>
                  <a:pt x="86204" y="316924"/>
                </a:cubicBezTo>
                <a:cubicBezTo>
                  <a:pt x="81321" y="316924"/>
                  <a:pt x="76625" y="316642"/>
                  <a:pt x="72118" y="316079"/>
                </a:cubicBezTo>
                <a:cubicBezTo>
                  <a:pt x="99914" y="333733"/>
                  <a:pt x="130150" y="342560"/>
                  <a:pt x="162829" y="342560"/>
                </a:cubicBezTo>
                <a:cubicBezTo>
                  <a:pt x="183864" y="342560"/>
                  <a:pt x="203583" y="339226"/>
                  <a:pt x="221988" y="332559"/>
                </a:cubicBezTo>
                <a:cubicBezTo>
                  <a:pt x="240393" y="325892"/>
                  <a:pt x="256169" y="316971"/>
                  <a:pt x="269315" y="305796"/>
                </a:cubicBezTo>
                <a:cubicBezTo>
                  <a:pt x="282462" y="294622"/>
                  <a:pt x="293777" y="281757"/>
                  <a:pt x="303262" y="267202"/>
                </a:cubicBezTo>
                <a:cubicBezTo>
                  <a:pt x="312746" y="252647"/>
                  <a:pt x="319789" y="237435"/>
                  <a:pt x="324390" y="221565"/>
                </a:cubicBezTo>
                <a:cubicBezTo>
                  <a:pt x="328991" y="205696"/>
                  <a:pt x="331292" y="189873"/>
                  <a:pt x="331292" y="174097"/>
                </a:cubicBezTo>
                <a:cubicBezTo>
                  <a:pt x="331292" y="170716"/>
                  <a:pt x="331198" y="168181"/>
                  <a:pt x="331010" y="166491"/>
                </a:cubicBezTo>
                <a:cubicBezTo>
                  <a:pt x="342842" y="158040"/>
                  <a:pt x="352701" y="147804"/>
                  <a:pt x="360590" y="135785"/>
                </a:cubicBezTo>
                <a:cubicBezTo>
                  <a:pt x="350073" y="140479"/>
                  <a:pt x="338710" y="143672"/>
                  <a:pt x="326503" y="145363"/>
                </a:cubicBezTo>
                <a:cubicBezTo>
                  <a:pt x="339274" y="137851"/>
                  <a:pt x="348007" y="126864"/>
                  <a:pt x="352701" y="112402"/>
                </a:cubicBezTo>
                <a:cubicBezTo>
                  <a:pt x="340495" y="119539"/>
                  <a:pt x="327911" y="124328"/>
                  <a:pt x="314953" y="126770"/>
                </a:cubicBezTo>
                <a:cubicBezTo>
                  <a:pt x="303496" y="114374"/>
                  <a:pt x="289129" y="108177"/>
                  <a:pt x="271851" y="10817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8" name="Freeform 287"/>
          <p:cNvSpPr/>
          <p:nvPr/>
        </p:nvSpPr>
        <p:spPr>
          <a:xfrm>
            <a:off x="5375819" y="1670483"/>
            <a:ext cx="432153" cy="432508"/>
          </a:xfrm>
          <a:custGeom>
            <a:avLst/>
            <a:gdLst/>
            <a:ahLst/>
            <a:cxnLst/>
            <a:rect l="l" t="t" r="r" b="b"/>
            <a:pathLst>
              <a:path w="432707" h="432707">
                <a:moveTo>
                  <a:pt x="81133" y="0"/>
                </a:moveTo>
                <a:lnTo>
                  <a:pt x="351574" y="0"/>
                </a:lnTo>
                <a:cubicBezTo>
                  <a:pt x="373924" y="0"/>
                  <a:pt x="393033" y="7935"/>
                  <a:pt x="408902" y="23805"/>
                </a:cubicBezTo>
                <a:cubicBezTo>
                  <a:pt x="424772" y="39674"/>
                  <a:pt x="432707" y="58784"/>
                  <a:pt x="432707" y="81133"/>
                </a:cubicBezTo>
                <a:lnTo>
                  <a:pt x="432707" y="351575"/>
                </a:lnTo>
                <a:cubicBezTo>
                  <a:pt x="432707" y="373923"/>
                  <a:pt x="424772" y="393033"/>
                  <a:pt x="408902" y="408903"/>
                </a:cubicBezTo>
                <a:cubicBezTo>
                  <a:pt x="393033" y="424772"/>
                  <a:pt x="373924" y="432707"/>
                  <a:pt x="351574" y="432707"/>
                </a:cubicBezTo>
                <a:lnTo>
                  <a:pt x="298613" y="432707"/>
                </a:lnTo>
                <a:lnTo>
                  <a:pt x="298613" y="265090"/>
                </a:lnTo>
                <a:lnTo>
                  <a:pt x="354673" y="265090"/>
                </a:lnTo>
                <a:lnTo>
                  <a:pt x="363125" y="199733"/>
                </a:lnTo>
                <a:lnTo>
                  <a:pt x="298613" y="199733"/>
                </a:lnTo>
                <a:lnTo>
                  <a:pt x="298613" y="158040"/>
                </a:lnTo>
                <a:cubicBezTo>
                  <a:pt x="298613" y="147522"/>
                  <a:pt x="300821" y="139634"/>
                  <a:pt x="305234" y="134376"/>
                </a:cubicBezTo>
                <a:cubicBezTo>
                  <a:pt x="309647" y="129117"/>
                  <a:pt x="318239" y="126488"/>
                  <a:pt x="331010" y="126488"/>
                </a:cubicBezTo>
                <a:lnTo>
                  <a:pt x="365378" y="126206"/>
                </a:lnTo>
                <a:lnTo>
                  <a:pt x="365378" y="67892"/>
                </a:lnTo>
                <a:cubicBezTo>
                  <a:pt x="353546" y="66202"/>
                  <a:pt x="336832" y="65357"/>
                  <a:pt x="315234" y="65357"/>
                </a:cubicBezTo>
                <a:cubicBezTo>
                  <a:pt x="289693" y="65357"/>
                  <a:pt x="269269" y="72869"/>
                  <a:pt x="253962" y="87894"/>
                </a:cubicBezTo>
                <a:cubicBezTo>
                  <a:pt x="238656" y="102918"/>
                  <a:pt x="231003" y="124141"/>
                  <a:pt x="231003" y="151560"/>
                </a:cubicBezTo>
                <a:lnTo>
                  <a:pt x="231003" y="199733"/>
                </a:lnTo>
                <a:lnTo>
                  <a:pt x="174661" y="199733"/>
                </a:lnTo>
                <a:lnTo>
                  <a:pt x="174661" y="265090"/>
                </a:lnTo>
                <a:lnTo>
                  <a:pt x="231003" y="265090"/>
                </a:lnTo>
                <a:lnTo>
                  <a:pt x="231003" y="432707"/>
                </a:lnTo>
                <a:lnTo>
                  <a:pt x="81133" y="432707"/>
                </a:lnTo>
                <a:cubicBezTo>
                  <a:pt x="58784" y="432707"/>
                  <a:pt x="39675" y="424772"/>
                  <a:pt x="23805" y="408903"/>
                </a:cubicBezTo>
                <a:cubicBezTo>
                  <a:pt x="7936" y="393033"/>
                  <a:pt x="0" y="373923"/>
                  <a:pt x="0" y="351575"/>
                </a:cubicBezTo>
                <a:lnTo>
                  <a:pt x="0" y="81133"/>
                </a:lnTo>
                <a:cubicBezTo>
                  <a:pt x="0" y="58784"/>
                  <a:pt x="7936" y="39674"/>
                  <a:pt x="23805" y="23805"/>
                </a:cubicBezTo>
                <a:cubicBezTo>
                  <a:pt x="39675"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0" name="Freeform 289"/>
          <p:cNvSpPr/>
          <p:nvPr/>
        </p:nvSpPr>
        <p:spPr>
          <a:xfrm>
            <a:off x="5994153" y="1670483"/>
            <a:ext cx="504180" cy="432508"/>
          </a:xfrm>
          <a:custGeom>
            <a:avLst/>
            <a:gdLst>
              <a:gd name="connsiteX0" fmla="*/ 36059 w 504825"/>
              <a:gd name="connsiteY0" fmla="*/ 360589 h 432707"/>
              <a:gd name="connsiteX1" fmla="*/ 36059 w 504825"/>
              <a:gd name="connsiteY1" fmla="*/ 396648 h 432707"/>
              <a:gd name="connsiteX2" fmla="*/ 468766 w 504825"/>
              <a:gd name="connsiteY2" fmla="*/ 396648 h 432707"/>
              <a:gd name="connsiteX3" fmla="*/ 468766 w 504825"/>
              <a:gd name="connsiteY3" fmla="*/ 360589 h 432707"/>
              <a:gd name="connsiteX4" fmla="*/ 252412 w 504825"/>
              <a:gd name="connsiteY4" fmla="*/ 189309 h 432707"/>
              <a:gd name="connsiteX5" fmla="*/ 220579 w 504825"/>
              <a:gd name="connsiteY5" fmla="*/ 202550 h 432707"/>
              <a:gd name="connsiteX6" fmla="*/ 207338 w 504825"/>
              <a:gd name="connsiteY6" fmla="*/ 234383 h 432707"/>
              <a:gd name="connsiteX7" fmla="*/ 209873 w 504825"/>
              <a:gd name="connsiteY7" fmla="*/ 240862 h 432707"/>
              <a:gd name="connsiteX8" fmla="*/ 216353 w 504825"/>
              <a:gd name="connsiteY8" fmla="*/ 243398 h 432707"/>
              <a:gd name="connsiteX9" fmla="*/ 222832 w 504825"/>
              <a:gd name="connsiteY9" fmla="*/ 240862 h 432707"/>
              <a:gd name="connsiteX10" fmla="*/ 225367 w 504825"/>
              <a:gd name="connsiteY10" fmla="*/ 234383 h 432707"/>
              <a:gd name="connsiteX11" fmla="*/ 233255 w 504825"/>
              <a:gd name="connsiteY11" fmla="*/ 215227 h 432707"/>
              <a:gd name="connsiteX12" fmla="*/ 252412 w 504825"/>
              <a:gd name="connsiteY12" fmla="*/ 207339 h 432707"/>
              <a:gd name="connsiteX13" fmla="*/ 258891 w 504825"/>
              <a:gd name="connsiteY13" fmla="*/ 204803 h 432707"/>
              <a:gd name="connsiteX14" fmla="*/ 261427 w 504825"/>
              <a:gd name="connsiteY14" fmla="*/ 198324 h 432707"/>
              <a:gd name="connsiteX15" fmla="*/ 258891 w 504825"/>
              <a:gd name="connsiteY15" fmla="*/ 191845 h 432707"/>
              <a:gd name="connsiteX16" fmla="*/ 252412 w 504825"/>
              <a:gd name="connsiteY16" fmla="*/ 189309 h 432707"/>
              <a:gd name="connsiteX17" fmla="*/ 252412 w 504825"/>
              <a:gd name="connsiteY17" fmla="*/ 162829 h 432707"/>
              <a:gd name="connsiteX18" fmla="*/ 303401 w 504825"/>
              <a:gd name="connsiteY18" fmla="*/ 183957 h 432707"/>
              <a:gd name="connsiteX19" fmla="*/ 324530 w 504825"/>
              <a:gd name="connsiteY19" fmla="*/ 234946 h 432707"/>
              <a:gd name="connsiteX20" fmla="*/ 303401 w 504825"/>
              <a:gd name="connsiteY20" fmla="*/ 285936 h 432707"/>
              <a:gd name="connsiteX21" fmla="*/ 252412 w 504825"/>
              <a:gd name="connsiteY21" fmla="*/ 307064 h 432707"/>
              <a:gd name="connsiteX22" fmla="*/ 201422 w 504825"/>
              <a:gd name="connsiteY22" fmla="*/ 285936 h 432707"/>
              <a:gd name="connsiteX23" fmla="*/ 180294 w 504825"/>
              <a:gd name="connsiteY23" fmla="*/ 234946 h 432707"/>
              <a:gd name="connsiteX24" fmla="*/ 201422 w 504825"/>
              <a:gd name="connsiteY24" fmla="*/ 183957 h 432707"/>
              <a:gd name="connsiteX25" fmla="*/ 252412 w 504825"/>
              <a:gd name="connsiteY25" fmla="*/ 162829 h 432707"/>
              <a:gd name="connsiteX26" fmla="*/ 252413 w 504825"/>
              <a:gd name="connsiteY26" fmla="*/ 126770 h 432707"/>
              <a:gd name="connsiteX27" fmla="*/ 175928 w 504825"/>
              <a:gd name="connsiteY27" fmla="*/ 158462 h 432707"/>
              <a:gd name="connsiteX28" fmla="*/ 144236 w 504825"/>
              <a:gd name="connsiteY28" fmla="*/ 234946 h 432707"/>
              <a:gd name="connsiteX29" fmla="*/ 175928 w 504825"/>
              <a:gd name="connsiteY29" fmla="*/ 311431 h 432707"/>
              <a:gd name="connsiteX30" fmla="*/ 252413 w 504825"/>
              <a:gd name="connsiteY30" fmla="*/ 343123 h 432707"/>
              <a:gd name="connsiteX31" fmla="*/ 328897 w 504825"/>
              <a:gd name="connsiteY31" fmla="*/ 311431 h 432707"/>
              <a:gd name="connsiteX32" fmla="*/ 360590 w 504825"/>
              <a:gd name="connsiteY32" fmla="*/ 234946 h 432707"/>
              <a:gd name="connsiteX33" fmla="*/ 328897 w 504825"/>
              <a:gd name="connsiteY33" fmla="*/ 158462 h 432707"/>
              <a:gd name="connsiteX34" fmla="*/ 252413 w 504825"/>
              <a:gd name="connsiteY34" fmla="*/ 126770 h 432707"/>
              <a:gd name="connsiteX35" fmla="*/ 235510 w 504825"/>
              <a:gd name="connsiteY35" fmla="*/ 36059 h 432707"/>
              <a:gd name="connsiteX36" fmla="*/ 217480 w 504825"/>
              <a:gd name="connsiteY36" fmla="*/ 72118 h 432707"/>
              <a:gd name="connsiteX37" fmla="*/ 36059 w 504825"/>
              <a:gd name="connsiteY37" fmla="*/ 72118 h 432707"/>
              <a:gd name="connsiteX38" fmla="*/ 36059 w 504825"/>
              <a:gd name="connsiteY38" fmla="*/ 108177 h 432707"/>
              <a:gd name="connsiteX39" fmla="*/ 468766 w 504825"/>
              <a:gd name="connsiteY39" fmla="*/ 108177 h 432707"/>
              <a:gd name="connsiteX40" fmla="*/ 468766 w 504825"/>
              <a:gd name="connsiteY40" fmla="*/ 74935 h 432707"/>
              <a:gd name="connsiteX41" fmla="*/ 468766 w 504825"/>
              <a:gd name="connsiteY41" fmla="*/ 36059 h 432707"/>
              <a:gd name="connsiteX42" fmla="*/ 72118 w 504825"/>
              <a:gd name="connsiteY42" fmla="*/ 18029 h 432707"/>
              <a:gd name="connsiteX43" fmla="*/ 72118 w 504825"/>
              <a:gd name="connsiteY43" fmla="*/ 54089 h 432707"/>
              <a:gd name="connsiteX44" fmla="*/ 180295 w 504825"/>
              <a:gd name="connsiteY44" fmla="*/ 54089 h 432707"/>
              <a:gd name="connsiteX45" fmla="*/ 180295 w 504825"/>
              <a:gd name="connsiteY45" fmla="*/ 18029 h 432707"/>
              <a:gd name="connsiteX46" fmla="*/ 36059 w 504825"/>
              <a:gd name="connsiteY46" fmla="*/ 0 h 432707"/>
              <a:gd name="connsiteX47" fmla="*/ 468766 w 504825"/>
              <a:gd name="connsiteY47" fmla="*/ 0 h 432707"/>
              <a:gd name="connsiteX48" fmla="*/ 494261 w 504825"/>
              <a:gd name="connsiteY48" fmla="*/ 10564 h 432707"/>
              <a:gd name="connsiteX49" fmla="*/ 504825 w 504825"/>
              <a:gd name="connsiteY49" fmla="*/ 36059 h 432707"/>
              <a:gd name="connsiteX50" fmla="*/ 504825 w 504825"/>
              <a:gd name="connsiteY50" fmla="*/ 396648 h 432707"/>
              <a:gd name="connsiteX51" fmla="*/ 494261 w 504825"/>
              <a:gd name="connsiteY51" fmla="*/ 422143 h 432707"/>
              <a:gd name="connsiteX52" fmla="*/ 468766 w 504825"/>
              <a:gd name="connsiteY52" fmla="*/ 432707 h 432707"/>
              <a:gd name="connsiteX53" fmla="*/ 36059 w 504825"/>
              <a:gd name="connsiteY53" fmla="*/ 432707 h 432707"/>
              <a:gd name="connsiteX54" fmla="*/ 10564 w 504825"/>
              <a:gd name="connsiteY54" fmla="*/ 422143 h 432707"/>
              <a:gd name="connsiteX55" fmla="*/ 0 w 504825"/>
              <a:gd name="connsiteY55" fmla="*/ 396648 h 432707"/>
              <a:gd name="connsiteX56" fmla="*/ 0 w 504825"/>
              <a:gd name="connsiteY56" fmla="*/ 36059 h 432707"/>
              <a:gd name="connsiteX57" fmla="*/ 10564 w 504825"/>
              <a:gd name="connsiteY57" fmla="*/ 10564 h 432707"/>
              <a:gd name="connsiteX58" fmla="*/ 36059 w 504825"/>
              <a:gd name="connsiteY58"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04825" h="432707">
                <a:moveTo>
                  <a:pt x="36059" y="360589"/>
                </a:moveTo>
                <a:lnTo>
                  <a:pt x="36059" y="396648"/>
                </a:lnTo>
                <a:lnTo>
                  <a:pt x="468766" y="396648"/>
                </a:lnTo>
                <a:lnTo>
                  <a:pt x="468766" y="360589"/>
                </a:lnTo>
                <a:close/>
                <a:moveTo>
                  <a:pt x="252412" y="189309"/>
                </a:moveTo>
                <a:cubicBezTo>
                  <a:pt x="240016" y="189309"/>
                  <a:pt x="229405" y="193723"/>
                  <a:pt x="220579" y="202550"/>
                </a:cubicBezTo>
                <a:cubicBezTo>
                  <a:pt x="211751" y="211377"/>
                  <a:pt x="207338" y="221988"/>
                  <a:pt x="207338" y="234383"/>
                </a:cubicBezTo>
                <a:cubicBezTo>
                  <a:pt x="207338" y="237012"/>
                  <a:pt x="208183" y="239172"/>
                  <a:pt x="209873" y="240862"/>
                </a:cubicBezTo>
                <a:cubicBezTo>
                  <a:pt x="211563" y="242552"/>
                  <a:pt x="213723" y="243398"/>
                  <a:pt x="216353" y="243398"/>
                </a:cubicBezTo>
                <a:cubicBezTo>
                  <a:pt x="218982" y="243398"/>
                  <a:pt x="221142" y="242552"/>
                  <a:pt x="222832" y="240862"/>
                </a:cubicBezTo>
                <a:cubicBezTo>
                  <a:pt x="224523" y="239172"/>
                  <a:pt x="225367" y="237012"/>
                  <a:pt x="225367" y="234383"/>
                </a:cubicBezTo>
                <a:cubicBezTo>
                  <a:pt x="225367" y="226871"/>
                  <a:pt x="227996" y="220486"/>
                  <a:pt x="233255" y="215227"/>
                </a:cubicBezTo>
                <a:cubicBezTo>
                  <a:pt x="238514" y="209968"/>
                  <a:pt x="244899" y="207339"/>
                  <a:pt x="252412" y="207339"/>
                </a:cubicBezTo>
                <a:cubicBezTo>
                  <a:pt x="255040" y="207339"/>
                  <a:pt x="257201" y="206494"/>
                  <a:pt x="258891" y="204803"/>
                </a:cubicBezTo>
                <a:cubicBezTo>
                  <a:pt x="260581" y="203113"/>
                  <a:pt x="261427" y="200954"/>
                  <a:pt x="261427" y="198324"/>
                </a:cubicBezTo>
                <a:cubicBezTo>
                  <a:pt x="261427" y="195695"/>
                  <a:pt x="260581" y="193535"/>
                  <a:pt x="258891" y="191845"/>
                </a:cubicBezTo>
                <a:cubicBezTo>
                  <a:pt x="257201" y="190154"/>
                  <a:pt x="255040" y="189309"/>
                  <a:pt x="252412" y="189309"/>
                </a:cubicBezTo>
                <a:close/>
                <a:moveTo>
                  <a:pt x="252412" y="162829"/>
                </a:moveTo>
                <a:cubicBezTo>
                  <a:pt x="272319" y="162829"/>
                  <a:pt x="289316" y="169871"/>
                  <a:pt x="303401" y="183957"/>
                </a:cubicBezTo>
                <a:cubicBezTo>
                  <a:pt x="317487" y="198043"/>
                  <a:pt x="324530" y="215039"/>
                  <a:pt x="324530" y="234946"/>
                </a:cubicBezTo>
                <a:cubicBezTo>
                  <a:pt x="324530" y="254854"/>
                  <a:pt x="317487" y="271850"/>
                  <a:pt x="303401" y="285936"/>
                </a:cubicBezTo>
                <a:cubicBezTo>
                  <a:pt x="289316" y="300022"/>
                  <a:pt x="272319" y="307064"/>
                  <a:pt x="252412" y="307064"/>
                </a:cubicBezTo>
                <a:cubicBezTo>
                  <a:pt x="232504" y="307064"/>
                  <a:pt x="215507" y="300022"/>
                  <a:pt x="201422" y="285936"/>
                </a:cubicBezTo>
                <a:cubicBezTo>
                  <a:pt x="187336" y="271850"/>
                  <a:pt x="180294" y="254854"/>
                  <a:pt x="180294" y="234946"/>
                </a:cubicBezTo>
                <a:cubicBezTo>
                  <a:pt x="180294" y="215039"/>
                  <a:pt x="187336" y="198043"/>
                  <a:pt x="201422" y="183957"/>
                </a:cubicBezTo>
                <a:cubicBezTo>
                  <a:pt x="215507" y="169871"/>
                  <a:pt x="232504" y="162829"/>
                  <a:pt x="252412" y="162829"/>
                </a:cubicBezTo>
                <a:close/>
                <a:moveTo>
                  <a:pt x="252413" y="126770"/>
                </a:moveTo>
                <a:cubicBezTo>
                  <a:pt x="222552" y="126770"/>
                  <a:pt x="197057" y="137334"/>
                  <a:pt x="175928" y="158462"/>
                </a:cubicBezTo>
                <a:cubicBezTo>
                  <a:pt x="154800" y="179590"/>
                  <a:pt x="144236" y="205085"/>
                  <a:pt x="144236" y="234946"/>
                </a:cubicBezTo>
                <a:cubicBezTo>
                  <a:pt x="144236" y="264808"/>
                  <a:pt x="154800" y="290302"/>
                  <a:pt x="175928" y="311431"/>
                </a:cubicBezTo>
                <a:cubicBezTo>
                  <a:pt x="197057" y="332559"/>
                  <a:pt x="222552" y="343123"/>
                  <a:pt x="252413" y="343123"/>
                </a:cubicBezTo>
                <a:cubicBezTo>
                  <a:pt x="282274" y="343123"/>
                  <a:pt x="307769" y="332559"/>
                  <a:pt x="328897" y="311431"/>
                </a:cubicBezTo>
                <a:cubicBezTo>
                  <a:pt x="350025" y="290302"/>
                  <a:pt x="360590" y="264808"/>
                  <a:pt x="360590" y="234946"/>
                </a:cubicBezTo>
                <a:cubicBezTo>
                  <a:pt x="360590" y="205085"/>
                  <a:pt x="350025" y="179590"/>
                  <a:pt x="328897" y="158462"/>
                </a:cubicBezTo>
                <a:cubicBezTo>
                  <a:pt x="307769" y="137334"/>
                  <a:pt x="282274" y="126770"/>
                  <a:pt x="252413" y="126770"/>
                </a:cubicBezTo>
                <a:close/>
                <a:moveTo>
                  <a:pt x="235510" y="36059"/>
                </a:moveTo>
                <a:lnTo>
                  <a:pt x="217480" y="72118"/>
                </a:lnTo>
                <a:lnTo>
                  <a:pt x="36059" y="72118"/>
                </a:lnTo>
                <a:lnTo>
                  <a:pt x="36059" y="108177"/>
                </a:lnTo>
                <a:lnTo>
                  <a:pt x="468766" y="108177"/>
                </a:lnTo>
                <a:lnTo>
                  <a:pt x="468766" y="74935"/>
                </a:lnTo>
                <a:lnTo>
                  <a:pt x="468766" y="36059"/>
                </a:lnTo>
                <a:close/>
                <a:moveTo>
                  <a:pt x="72118" y="18029"/>
                </a:moveTo>
                <a:lnTo>
                  <a:pt x="72118" y="54089"/>
                </a:lnTo>
                <a:lnTo>
                  <a:pt x="180295" y="54089"/>
                </a:lnTo>
                <a:lnTo>
                  <a:pt x="180295" y="18029"/>
                </a:lnTo>
                <a:close/>
                <a:moveTo>
                  <a:pt x="36059" y="0"/>
                </a:moveTo>
                <a:lnTo>
                  <a:pt x="468766" y="0"/>
                </a:lnTo>
                <a:cubicBezTo>
                  <a:pt x="478720" y="0"/>
                  <a:pt x="487219" y="3521"/>
                  <a:pt x="494261" y="10564"/>
                </a:cubicBezTo>
                <a:cubicBezTo>
                  <a:pt x="501304" y="17607"/>
                  <a:pt x="504825" y="26105"/>
                  <a:pt x="504825" y="36059"/>
                </a:cubicBezTo>
                <a:lnTo>
                  <a:pt x="504825" y="396648"/>
                </a:lnTo>
                <a:cubicBezTo>
                  <a:pt x="504825" y="406602"/>
                  <a:pt x="501304" y="415100"/>
                  <a:pt x="494261" y="422143"/>
                </a:cubicBezTo>
                <a:cubicBezTo>
                  <a:pt x="487219" y="429186"/>
                  <a:pt x="478720" y="432707"/>
                  <a:pt x="468766" y="432707"/>
                </a:cubicBezTo>
                <a:lnTo>
                  <a:pt x="36059" y="432707"/>
                </a:lnTo>
                <a:cubicBezTo>
                  <a:pt x="26105" y="432707"/>
                  <a:pt x="17607" y="429186"/>
                  <a:pt x="10564" y="422143"/>
                </a:cubicBezTo>
                <a:cubicBezTo>
                  <a:pt x="3521" y="415100"/>
                  <a:pt x="0" y="406602"/>
                  <a:pt x="0" y="396648"/>
                </a:cubicBezTo>
                <a:lnTo>
                  <a:pt x="0" y="36059"/>
                </a:lnTo>
                <a:cubicBezTo>
                  <a:pt x="0" y="26105"/>
                  <a:pt x="3521" y="17607"/>
                  <a:pt x="10564" y="10564"/>
                </a:cubicBezTo>
                <a:cubicBezTo>
                  <a:pt x="17607" y="3521"/>
                  <a:pt x="26105"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299" name="Freeform 298"/>
          <p:cNvSpPr/>
          <p:nvPr/>
        </p:nvSpPr>
        <p:spPr>
          <a:xfrm>
            <a:off x="6688589" y="1670483"/>
            <a:ext cx="473513" cy="448277"/>
          </a:xfrm>
          <a:custGeom>
            <a:avLst/>
            <a:gdLst/>
            <a:ahLst/>
            <a:cxnLst/>
            <a:rect l="l" t="t" r="r" b="b"/>
            <a:pathLst>
              <a:path w="474119" h="448483">
                <a:moveTo>
                  <a:pt x="184802" y="0"/>
                </a:moveTo>
                <a:cubicBezTo>
                  <a:pt x="215415" y="0"/>
                  <a:pt x="240346" y="9625"/>
                  <a:pt x="259596" y="28875"/>
                </a:cubicBezTo>
                <a:cubicBezTo>
                  <a:pt x="278846" y="48126"/>
                  <a:pt x="288471" y="73057"/>
                  <a:pt x="288471" y="103669"/>
                </a:cubicBezTo>
                <a:cubicBezTo>
                  <a:pt x="288471" y="139165"/>
                  <a:pt x="276170" y="173440"/>
                  <a:pt x="251568" y="206494"/>
                </a:cubicBezTo>
                <a:lnTo>
                  <a:pt x="351574" y="306501"/>
                </a:lnTo>
                <a:lnTo>
                  <a:pt x="378619" y="279457"/>
                </a:lnTo>
                <a:cubicBezTo>
                  <a:pt x="378055" y="278893"/>
                  <a:pt x="375614" y="276592"/>
                  <a:pt x="371294" y="272555"/>
                </a:cubicBezTo>
                <a:cubicBezTo>
                  <a:pt x="366975" y="268517"/>
                  <a:pt x="363219" y="264902"/>
                  <a:pt x="360026" y="261709"/>
                </a:cubicBezTo>
                <a:cubicBezTo>
                  <a:pt x="356833" y="258516"/>
                  <a:pt x="353734" y="255089"/>
                  <a:pt x="350730" y="251426"/>
                </a:cubicBezTo>
                <a:cubicBezTo>
                  <a:pt x="347724" y="247764"/>
                  <a:pt x="346222" y="245088"/>
                  <a:pt x="346222" y="243398"/>
                </a:cubicBezTo>
                <a:cubicBezTo>
                  <a:pt x="346222" y="240205"/>
                  <a:pt x="350823" y="234008"/>
                  <a:pt x="360026" y="224805"/>
                </a:cubicBezTo>
                <a:cubicBezTo>
                  <a:pt x="369229" y="215602"/>
                  <a:pt x="375426" y="211001"/>
                  <a:pt x="378619" y="211001"/>
                </a:cubicBezTo>
                <a:cubicBezTo>
                  <a:pt x="381060" y="211001"/>
                  <a:pt x="383220" y="211940"/>
                  <a:pt x="385098" y="213818"/>
                </a:cubicBezTo>
                <a:cubicBezTo>
                  <a:pt x="386225" y="214945"/>
                  <a:pt x="390544" y="219124"/>
                  <a:pt x="398057" y="226354"/>
                </a:cubicBezTo>
                <a:cubicBezTo>
                  <a:pt x="405569" y="233585"/>
                  <a:pt x="413270" y="241050"/>
                  <a:pt x="421157" y="248750"/>
                </a:cubicBezTo>
                <a:cubicBezTo>
                  <a:pt x="429045" y="256450"/>
                  <a:pt x="437168" y="264526"/>
                  <a:pt x="445525" y="272977"/>
                </a:cubicBezTo>
                <a:cubicBezTo>
                  <a:pt x="453882" y="281429"/>
                  <a:pt x="460738" y="288753"/>
                  <a:pt x="466090" y="294951"/>
                </a:cubicBezTo>
                <a:cubicBezTo>
                  <a:pt x="471443" y="301148"/>
                  <a:pt x="474119" y="304998"/>
                  <a:pt x="474119" y="306501"/>
                </a:cubicBezTo>
                <a:cubicBezTo>
                  <a:pt x="474119" y="309694"/>
                  <a:pt x="469517" y="315891"/>
                  <a:pt x="460315" y="325094"/>
                </a:cubicBezTo>
                <a:cubicBezTo>
                  <a:pt x="451112" y="334296"/>
                  <a:pt x="444914" y="338898"/>
                  <a:pt x="441722" y="338898"/>
                </a:cubicBezTo>
                <a:cubicBezTo>
                  <a:pt x="440032" y="338898"/>
                  <a:pt x="437355" y="337395"/>
                  <a:pt x="433693" y="334390"/>
                </a:cubicBezTo>
                <a:cubicBezTo>
                  <a:pt x="430031" y="331386"/>
                  <a:pt x="426603" y="328287"/>
                  <a:pt x="423411" y="325094"/>
                </a:cubicBezTo>
                <a:cubicBezTo>
                  <a:pt x="420218" y="321901"/>
                  <a:pt x="416602" y="318145"/>
                  <a:pt x="412565" y="313825"/>
                </a:cubicBezTo>
                <a:cubicBezTo>
                  <a:pt x="408527" y="309506"/>
                  <a:pt x="406226" y="307064"/>
                  <a:pt x="405663" y="306501"/>
                </a:cubicBezTo>
                <a:lnTo>
                  <a:pt x="378619" y="333545"/>
                </a:lnTo>
                <a:lnTo>
                  <a:pt x="440595" y="395522"/>
                </a:lnTo>
                <a:cubicBezTo>
                  <a:pt x="445854" y="400780"/>
                  <a:pt x="448483" y="407166"/>
                  <a:pt x="448483" y="414678"/>
                </a:cubicBezTo>
                <a:cubicBezTo>
                  <a:pt x="448483" y="422565"/>
                  <a:pt x="444821" y="430172"/>
                  <a:pt x="437497" y="437496"/>
                </a:cubicBezTo>
                <a:cubicBezTo>
                  <a:pt x="430172" y="444821"/>
                  <a:pt x="422566" y="448483"/>
                  <a:pt x="414678" y="448483"/>
                </a:cubicBezTo>
                <a:cubicBezTo>
                  <a:pt x="407165" y="448483"/>
                  <a:pt x="400780" y="445854"/>
                  <a:pt x="395522" y="440595"/>
                </a:cubicBezTo>
                <a:lnTo>
                  <a:pt x="206494" y="251568"/>
                </a:lnTo>
                <a:cubicBezTo>
                  <a:pt x="173439" y="276170"/>
                  <a:pt x="139165" y="288472"/>
                  <a:pt x="103670" y="288472"/>
                </a:cubicBezTo>
                <a:cubicBezTo>
                  <a:pt x="73057" y="288472"/>
                  <a:pt x="48126" y="278846"/>
                  <a:pt x="28876" y="259596"/>
                </a:cubicBezTo>
                <a:cubicBezTo>
                  <a:pt x="9625" y="240346"/>
                  <a:pt x="0" y="215415"/>
                  <a:pt x="0" y="184802"/>
                </a:cubicBezTo>
                <a:cubicBezTo>
                  <a:pt x="0" y="154753"/>
                  <a:pt x="8921" y="125361"/>
                  <a:pt x="26763" y="96627"/>
                </a:cubicBezTo>
                <a:cubicBezTo>
                  <a:pt x="44604" y="67892"/>
                  <a:pt x="67892" y="44604"/>
                  <a:pt x="96627" y="26762"/>
                </a:cubicBezTo>
                <a:cubicBezTo>
                  <a:pt x="125362" y="8921"/>
                  <a:pt x="154753" y="0"/>
                  <a:pt x="184802" y="0"/>
                </a:cubicBezTo>
                <a:close/>
                <a:moveTo>
                  <a:pt x="180295" y="54089"/>
                </a:moveTo>
                <a:cubicBezTo>
                  <a:pt x="165270" y="54089"/>
                  <a:pt x="152499" y="59347"/>
                  <a:pt x="141982" y="69864"/>
                </a:cubicBezTo>
                <a:cubicBezTo>
                  <a:pt x="131465" y="80381"/>
                  <a:pt x="126206" y="93152"/>
                  <a:pt x="126206" y="108177"/>
                </a:cubicBezTo>
                <a:cubicBezTo>
                  <a:pt x="126206" y="116065"/>
                  <a:pt x="127990" y="123859"/>
                  <a:pt x="131559" y="131559"/>
                </a:cubicBezTo>
                <a:cubicBezTo>
                  <a:pt x="123859" y="127991"/>
                  <a:pt x="116065" y="126206"/>
                  <a:pt x="108177" y="126206"/>
                </a:cubicBezTo>
                <a:cubicBezTo>
                  <a:pt x="93152" y="126206"/>
                  <a:pt x="80381" y="131465"/>
                  <a:pt x="69864" y="141982"/>
                </a:cubicBezTo>
                <a:cubicBezTo>
                  <a:pt x="59347" y="152499"/>
                  <a:pt x="54089" y="165270"/>
                  <a:pt x="54089" y="180295"/>
                </a:cubicBezTo>
                <a:cubicBezTo>
                  <a:pt x="54089" y="195319"/>
                  <a:pt x="59347" y="208090"/>
                  <a:pt x="69864" y="218607"/>
                </a:cubicBezTo>
                <a:cubicBezTo>
                  <a:pt x="80381" y="229125"/>
                  <a:pt x="93152" y="234383"/>
                  <a:pt x="108177" y="234383"/>
                </a:cubicBezTo>
                <a:cubicBezTo>
                  <a:pt x="123201" y="234383"/>
                  <a:pt x="135972" y="229125"/>
                  <a:pt x="146489" y="218607"/>
                </a:cubicBezTo>
                <a:cubicBezTo>
                  <a:pt x="157006" y="208090"/>
                  <a:pt x="162265" y="195319"/>
                  <a:pt x="162265" y="180295"/>
                </a:cubicBezTo>
                <a:cubicBezTo>
                  <a:pt x="162265" y="172407"/>
                  <a:pt x="160481" y="164613"/>
                  <a:pt x="156913" y="156913"/>
                </a:cubicBezTo>
                <a:cubicBezTo>
                  <a:pt x="164613" y="160481"/>
                  <a:pt x="172407" y="162265"/>
                  <a:pt x="180295" y="162265"/>
                </a:cubicBezTo>
                <a:cubicBezTo>
                  <a:pt x="195319" y="162265"/>
                  <a:pt x="208090" y="157007"/>
                  <a:pt x="218608" y="146489"/>
                </a:cubicBezTo>
                <a:cubicBezTo>
                  <a:pt x="229124" y="135972"/>
                  <a:pt x="234383" y="123201"/>
                  <a:pt x="234383" y="108177"/>
                </a:cubicBezTo>
                <a:cubicBezTo>
                  <a:pt x="234383" y="93152"/>
                  <a:pt x="229124" y="80381"/>
                  <a:pt x="218608" y="69864"/>
                </a:cubicBezTo>
                <a:cubicBezTo>
                  <a:pt x="208090" y="59347"/>
                  <a:pt x="195319" y="54089"/>
                  <a:pt x="180295" y="5408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0" name="Freeform 299"/>
          <p:cNvSpPr/>
          <p:nvPr/>
        </p:nvSpPr>
        <p:spPr>
          <a:xfrm>
            <a:off x="9428282" y="1670479"/>
            <a:ext cx="432153" cy="468552"/>
          </a:xfrm>
          <a:custGeom>
            <a:avLst/>
            <a:gdLst/>
            <a:ahLst/>
            <a:cxnLst/>
            <a:rect l="l" t="t" r="r" b="b"/>
            <a:pathLst>
              <a:path w="432707" h="468766">
                <a:moveTo>
                  <a:pt x="275231" y="0"/>
                </a:moveTo>
                <a:lnTo>
                  <a:pt x="306782" y="0"/>
                </a:lnTo>
                <a:cubicBezTo>
                  <a:pt x="333075" y="0"/>
                  <a:pt x="354344" y="7418"/>
                  <a:pt x="370590" y="22255"/>
                </a:cubicBezTo>
                <a:cubicBezTo>
                  <a:pt x="386835" y="37092"/>
                  <a:pt x="394864" y="57375"/>
                  <a:pt x="394676" y="83105"/>
                </a:cubicBezTo>
                <a:lnTo>
                  <a:pt x="394676" y="84513"/>
                </a:lnTo>
                <a:cubicBezTo>
                  <a:pt x="405945" y="98974"/>
                  <a:pt x="411579" y="115689"/>
                  <a:pt x="411579" y="134658"/>
                </a:cubicBezTo>
                <a:cubicBezTo>
                  <a:pt x="411579" y="138789"/>
                  <a:pt x="411297" y="142827"/>
                  <a:pt x="410733" y="146771"/>
                </a:cubicBezTo>
                <a:cubicBezTo>
                  <a:pt x="417870" y="159354"/>
                  <a:pt x="421439" y="172876"/>
                  <a:pt x="421439" y="187337"/>
                </a:cubicBezTo>
                <a:cubicBezTo>
                  <a:pt x="421439" y="194098"/>
                  <a:pt x="420593" y="200578"/>
                  <a:pt x="418903" y="206776"/>
                </a:cubicBezTo>
                <a:cubicBezTo>
                  <a:pt x="428106" y="220673"/>
                  <a:pt x="432707" y="235980"/>
                  <a:pt x="432707" y="252694"/>
                </a:cubicBezTo>
                <a:cubicBezTo>
                  <a:pt x="432707" y="272038"/>
                  <a:pt x="425570" y="288847"/>
                  <a:pt x="411297" y="303120"/>
                </a:cubicBezTo>
                <a:cubicBezTo>
                  <a:pt x="397023" y="317394"/>
                  <a:pt x="380121" y="324530"/>
                  <a:pt x="360589" y="324530"/>
                </a:cubicBezTo>
                <a:lnTo>
                  <a:pt x="311008" y="324530"/>
                </a:lnTo>
                <a:cubicBezTo>
                  <a:pt x="320023" y="343123"/>
                  <a:pt x="324530" y="361153"/>
                  <a:pt x="324530" y="378619"/>
                </a:cubicBezTo>
                <a:cubicBezTo>
                  <a:pt x="324530" y="400780"/>
                  <a:pt x="321244" y="418246"/>
                  <a:pt x="314670" y="431017"/>
                </a:cubicBezTo>
                <a:cubicBezTo>
                  <a:pt x="308097" y="443976"/>
                  <a:pt x="298519" y="453507"/>
                  <a:pt x="285936" y="459610"/>
                </a:cubicBezTo>
                <a:cubicBezTo>
                  <a:pt x="273352" y="465714"/>
                  <a:pt x="259173" y="468766"/>
                  <a:pt x="243398" y="468766"/>
                </a:cubicBezTo>
                <a:cubicBezTo>
                  <a:pt x="233819" y="468766"/>
                  <a:pt x="225368" y="465292"/>
                  <a:pt x="218043" y="458343"/>
                </a:cubicBezTo>
                <a:cubicBezTo>
                  <a:pt x="211658" y="452145"/>
                  <a:pt x="206587" y="444445"/>
                  <a:pt x="202832" y="435242"/>
                </a:cubicBezTo>
                <a:cubicBezTo>
                  <a:pt x="199075" y="426040"/>
                  <a:pt x="196681" y="417542"/>
                  <a:pt x="195648" y="409748"/>
                </a:cubicBezTo>
                <a:cubicBezTo>
                  <a:pt x="194615" y="401954"/>
                  <a:pt x="192972" y="394019"/>
                  <a:pt x="190718" y="385943"/>
                </a:cubicBezTo>
                <a:cubicBezTo>
                  <a:pt x="188464" y="377868"/>
                  <a:pt x="185553" y="371858"/>
                  <a:pt x="181985" y="367914"/>
                </a:cubicBezTo>
                <a:cubicBezTo>
                  <a:pt x="172970" y="358523"/>
                  <a:pt x="162922" y="346598"/>
                  <a:pt x="151842" y="332137"/>
                </a:cubicBezTo>
                <a:cubicBezTo>
                  <a:pt x="132873" y="307534"/>
                  <a:pt x="120009" y="292979"/>
                  <a:pt x="113248" y="288472"/>
                </a:cubicBezTo>
                <a:lnTo>
                  <a:pt x="36059" y="288472"/>
                </a:lnTo>
                <a:cubicBezTo>
                  <a:pt x="26105" y="288472"/>
                  <a:pt x="17607" y="284950"/>
                  <a:pt x="10564" y="277907"/>
                </a:cubicBezTo>
                <a:cubicBezTo>
                  <a:pt x="3521" y="270864"/>
                  <a:pt x="0" y="262366"/>
                  <a:pt x="0" y="252412"/>
                </a:cubicBezTo>
                <a:lnTo>
                  <a:pt x="0" y="72118"/>
                </a:lnTo>
                <a:cubicBezTo>
                  <a:pt x="0" y="62164"/>
                  <a:pt x="3521" y="53666"/>
                  <a:pt x="10564" y="46623"/>
                </a:cubicBezTo>
                <a:cubicBezTo>
                  <a:pt x="17607" y="39580"/>
                  <a:pt x="26105" y="36059"/>
                  <a:pt x="36059" y="36059"/>
                </a:cubicBezTo>
                <a:lnTo>
                  <a:pt x="117191" y="36059"/>
                </a:lnTo>
                <a:cubicBezTo>
                  <a:pt x="121323" y="36059"/>
                  <a:pt x="134282" y="32303"/>
                  <a:pt x="156068" y="24790"/>
                </a:cubicBezTo>
                <a:cubicBezTo>
                  <a:pt x="180106" y="16527"/>
                  <a:pt x="201047" y="10329"/>
                  <a:pt x="218889" y="6198"/>
                </a:cubicBezTo>
                <a:cubicBezTo>
                  <a:pt x="236730" y="2066"/>
                  <a:pt x="255511" y="0"/>
                  <a:pt x="275231" y="0"/>
                </a:cubicBezTo>
                <a:close/>
                <a:moveTo>
                  <a:pt x="270442" y="36059"/>
                </a:moveTo>
                <a:cubicBezTo>
                  <a:pt x="245839" y="36059"/>
                  <a:pt x="213724" y="42914"/>
                  <a:pt x="174097" y="56624"/>
                </a:cubicBezTo>
                <a:cubicBezTo>
                  <a:pt x="173158" y="56999"/>
                  <a:pt x="170435" y="57985"/>
                  <a:pt x="165927" y="59582"/>
                </a:cubicBezTo>
                <a:cubicBezTo>
                  <a:pt x="161420" y="61178"/>
                  <a:pt x="158086" y="62352"/>
                  <a:pt x="155926" y="63103"/>
                </a:cubicBezTo>
                <a:cubicBezTo>
                  <a:pt x="153767" y="63854"/>
                  <a:pt x="150480" y="64934"/>
                  <a:pt x="146066" y="66343"/>
                </a:cubicBezTo>
                <a:cubicBezTo>
                  <a:pt x="141653" y="67751"/>
                  <a:pt x="138085" y="68784"/>
                  <a:pt x="135362" y="69441"/>
                </a:cubicBezTo>
                <a:cubicBezTo>
                  <a:pt x="132638" y="70099"/>
                  <a:pt x="129540" y="70709"/>
                  <a:pt x="126065" y="71273"/>
                </a:cubicBezTo>
                <a:cubicBezTo>
                  <a:pt x="122591" y="71836"/>
                  <a:pt x="119633" y="72118"/>
                  <a:pt x="117191" y="72118"/>
                </a:cubicBezTo>
                <a:lnTo>
                  <a:pt x="108177" y="72118"/>
                </a:lnTo>
                <a:lnTo>
                  <a:pt x="108177" y="252412"/>
                </a:lnTo>
                <a:lnTo>
                  <a:pt x="117191" y="252412"/>
                </a:lnTo>
                <a:cubicBezTo>
                  <a:pt x="120196" y="252412"/>
                  <a:pt x="123530" y="253258"/>
                  <a:pt x="127192" y="254948"/>
                </a:cubicBezTo>
                <a:cubicBezTo>
                  <a:pt x="130855" y="256638"/>
                  <a:pt x="134610" y="259174"/>
                  <a:pt x="138461" y="262554"/>
                </a:cubicBezTo>
                <a:cubicBezTo>
                  <a:pt x="142310" y="265935"/>
                  <a:pt x="145926" y="269268"/>
                  <a:pt x="149306" y="272555"/>
                </a:cubicBezTo>
                <a:cubicBezTo>
                  <a:pt x="152687" y="275841"/>
                  <a:pt x="156443" y="279973"/>
                  <a:pt x="160575" y="284950"/>
                </a:cubicBezTo>
                <a:cubicBezTo>
                  <a:pt x="164707" y="289927"/>
                  <a:pt x="167946" y="293918"/>
                  <a:pt x="170294" y="296923"/>
                </a:cubicBezTo>
                <a:cubicBezTo>
                  <a:pt x="172641" y="299928"/>
                  <a:pt x="175599" y="303778"/>
                  <a:pt x="179168" y="308473"/>
                </a:cubicBezTo>
                <a:cubicBezTo>
                  <a:pt x="182736" y="313168"/>
                  <a:pt x="184895" y="315985"/>
                  <a:pt x="185647" y="316924"/>
                </a:cubicBezTo>
                <a:cubicBezTo>
                  <a:pt x="195976" y="329695"/>
                  <a:pt x="203207" y="338240"/>
                  <a:pt x="207339" y="342560"/>
                </a:cubicBezTo>
                <a:cubicBezTo>
                  <a:pt x="215038" y="350636"/>
                  <a:pt x="220626" y="360918"/>
                  <a:pt x="224101" y="373407"/>
                </a:cubicBezTo>
                <a:cubicBezTo>
                  <a:pt x="227575" y="385896"/>
                  <a:pt x="230439" y="397681"/>
                  <a:pt x="232693" y="408762"/>
                </a:cubicBezTo>
                <a:cubicBezTo>
                  <a:pt x="234946" y="419842"/>
                  <a:pt x="238514" y="427824"/>
                  <a:pt x="243398" y="432707"/>
                </a:cubicBezTo>
                <a:cubicBezTo>
                  <a:pt x="261427" y="432707"/>
                  <a:pt x="273446" y="428294"/>
                  <a:pt x="279457" y="419467"/>
                </a:cubicBezTo>
                <a:cubicBezTo>
                  <a:pt x="285466" y="410640"/>
                  <a:pt x="288471" y="397024"/>
                  <a:pt x="288471" y="378619"/>
                </a:cubicBezTo>
                <a:cubicBezTo>
                  <a:pt x="288471" y="367538"/>
                  <a:pt x="283964" y="352467"/>
                  <a:pt x="274949" y="333404"/>
                </a:cubicBezTo>
                <a:cubicBezTo>
                  <a:pt x="265935" y="314342"/>
                  <a:pt x="261427" y="299364"/>
                  <a:pt x="261427" y="288472"/>
                </a:cubicBezTo>
                <a:lnTo>
                  <a:pt x="360589" y="288472"/>
                </a:lnTo>
                <a:cubicBezTo>
                  <a:pt x="369979" y="288472"/>
                  <a:pt x="378337" y="284856"/>
                  <a:pt x="385661" y="277626"/>
                </a:cubicBezTo>
                <a:cubicBezTo>
                  <a:pt x="392986" y="270395"/>
                  <a:pt x="396648" y="261991"/>
                  <a:pt x="396648" y="252412"/>
                </a:cubicBezTo>
                <a:cubicBezTo>
                  <a:pt x="396648" y="245839"/>
                  <a:pt x="394629" y="238233"/>
                  <a:pt x="390591" y="229594"/>
                </a:cubicBezTo>
                <a:cubicBezTo>
                  <a:pt x="386553" y="220955"/>
                  <a:pt x="381529" y="216542"/>
                  <a:pt x="375520" y="216354"/>
                </a:cubicBezTo>
                <a:cubicBezTo>
                  <a:pt x="378337" y="213161"/>
                  <a:pt x="380684" y="208701"/>
                  <a:pt x="382562" y="202973"/>
                </a:cubicBezTo>
                <a:cubicBezTo>
                  <a:pt x="384440" y="197244"/>
                  <a:pt x="385380" y="192033"/>
                  <a:pt x="385380" y="187337"/>
                </a:cubicBezTo>
                <a:cubicBezTo>
                  <a:pt x="385380" y="174379"/>
                  <a:pt x="380403" y="163204"/>
                  <a:pt x="370449" y="153814"/>
                </a:cubicBezTo>
                <a:cubicBezTo>
                  <a:pt x="373829" y="147804"/>
                  <a:pt x="375520" y="141325"/>
                  <a:pt x="375520" y="134376"/>
                </a:cubicBezTo>
                <a:cubicBezTo>
                  <a:pt x="375520" y="127427"/>
                  <a:pt x="373876" y="120525"/>
                  <a:pt x="370590" y="113670"/>
                </a:cubicBezTo>
                <a:cubicBezTo>
                  <a:pt x="367303" y="106815"/>
                  <a:pt x="362843" y="101885"/>
                  <a:pt x="357209" y="98880"/>
                </a:cubicBezTo>
                <a:cubicBezTo>
                  <a:pt x="358147" y="93246"/>
                  <a:pt x="358617" y="87988"/>
                  <a:pt x="358617" y="83105"/>
                </a:cubicBezTo>
                <a:cubicBezTo>
                  <a:pt x="358617" y="67141"/>
                  <a:pt x="354016" y="55309"/>
                  <a:pt x="344814" y="47609"/>
                </a:cubicBezTo>
                <a:cubicBezTo>
                  <a:pt x="335611" y="39909"/>
                  <a:pt x="322840" y="36059"/>
                  <a:pt x="306501" y="36059"/>
                </a:cubicBezTo>
                <a:lnTo>
                  <a:pt x="270442" y="36059"/>
                </a:lnTo>
                <a:close/>
                <a:moveTo>
                  <a:pt x="54088" y="72118"/>
                </a:moveTo>
                <a:cubicBezTo>
                  <a:pt x="49205" y="72118"/>
                  <a:pt x="44980" y="73902"/>
                  <a:pt x="41411" y="77470"/>
                </a:cubicBezTo>
                <a:cubicBezTo>
                  <a:pt x="37843" y="81039"/>
                  <a:pt x="36059" y="85264"/>
                  <a:pt x="36059" y="90147"/>
                </a:cubicBezTo>
                <a:cubicBezTo>
                  <a:pt x="36059" y="95030"/>
                  <a:pt x="37843" y="99256"/>
                  <a:pt x="41411" y="102824"/>
                </a:cubicBezTo>
                <a:cubicBezTo>
                  <a:pt x="44980" y="106392"/>
                  <a:pt x="49205" y="108177"/>
                  <a:pt x="54088" y="108177"/>
                </a:cubicBezTo>
                <a:cubicBezTo>
                  <a:pt x="58971" y="108177"/>
                  <a:pt x="63196" y="106392"/>
                  <a:pt x="66765" y="102824"/>
                </a:cubicBezTo>
                <a:cubicBezTo>
                  <a:pt x="70333" y="99256"/>
                  <a:pt x="72117" y="95030"/>
                  <a:pt x="72117" y="90147"/>
                </a:cubicBezTo>
                <a:cubicBezTo>
                  <a:pt x="72117" y="85264"/>
                  <a:pt x="70333" y="81039"/>
                  <a:pt x="66765" y="77470"/>
                </a:cubicBezTo>
                <a:cubicBezTo>
                  <a:pt x="63196" y="73902"/>
                  <a:pt x="58971" y="72118"/>
                  <a:pt x="54088"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4" name="Freeform 303"/>
          <p:cNvSpPr/>
          <p:nvPr/>
        </p:nvSpPr>
        <p:spPr>
          <a:xfrm>
            <a:off x="10493716" y="1670483"/>
            <a:ext cx="504179" cy="432508"/>
          </a:xfrm>
          <a:custGeom>
            <a:avLst/>
            <a:gdLst/>
            <a:ahLst/>
            <a:cxnLst/>
            <a:rect l="l" t="t" r="r" b="b"/>
            <a:pathLst>
              <a:path w="504824" h="432707">
                <a:moveTo>
                  <a:pt x="134657" y="0"/>
                </a:moveTo>
                <a:cubicBezTo>
                  <a:pt x="146300" y="0"/>
                  <a:pt x="158180" y="2019"/>
                  <a:pt x="170293" y="6057"/>
                </a:cubicBezTo>
                <a:cubicBezTo>
                  <a:pt x="182406" y="10095"/>
                  <a:pt x="193675" y="15541"/>
                  <a:pt x="204098" y="22396"/>
                </a:cubicBezTo>
                <a:cubicBezTo>
                  <a:pt x="214522" y="29251"/>
                  <a:pt x="223489" y="35683"/>
                  <a:pt x="231002" y="41693"/>
                </a:cubicBezTo>
                <a:cubicBezTo>
                  <a:pt x="238513" y="47703"/>
                  <a:pt x="245651" y="54089"/>
                  <a:pt x="252411" y="60849"/>
                </a:cubicBezTo>
                <a:cubicBezTo>
                  <a:pt x="259172" y="54089"/>
                  <a:pt x="266309" y="47703"/>
                  <a:pt x="273822" y="41693"/>
                </a:cubicBezTo>
                <a:cubicBezTo>
                  <a:pt x="281333" y="35683"/>
                  <a:pt x="290302" y="29251"/>
                  <a:pt x="300725" y="22396"/>
                </a:cubicBezTo>
                <a:cubicBezTo>
                  <a:pt x="311148" y="15541"/>
                  <a:pt x="322416" y="10095"/>
                  <a:pt x="334531" y="6057"/>
                </a:cubicBezTo>
                <a:cubicBezTo>
                  <a:pt x="346644" y="2019"/>
                  <a:pt x="358522" y="0"/>
                  <a:pt x="370167" y="0"/>
                </a:cubicBezTo>
                <a:cubicBezTo>
                  <a:pt x="412235" y="0"/>
                  <a:pt x="445195" y="11644"/>
                  <a:pt x="469047" y="34932"/>
                </a:cubicBezTo>
                <a:cubicBezTo>
                  <a:pt x="492898" y="58220"/>
                  <a:pt x="504824" y="90523"/>
                  <a:pt x="504824" y="131840"/>
                </a:cubicBezTo>
                <a:cubicBezTo>
                  <a:pt x="504824" y="173346"/>
                  <a:pt x="483319" y="215602"/>
                  <a:pt x="440313" y="258610"/>
                </a:cubicBezTo>
                <a:lnTo>
                  <a:pt x="264807" y="427636"/>
                </a:lnTo>
                <a:cubicBezTo>
                  <a:pt x="261427" y="431017"/>
                  <a:pt x="257295" y="432707"/>
                  <a:pt x="252411" y="432707"/>
                </a:cubicBezTo>
                <a:cubicBezTo>
                  <a:pt x="247528" y="432707"/>
                  <a:pt x="243397" y="431017"/>
                  <a:pt x="240017" y="427636"/>
                </a:cubicBezTo>
                <a:lnTo>
                  <a:pt x="64230" y="258047"/>
                </a:lnTo>
                <a:cubicBezTo>
                  <a:pt x="62351" y="256544"/>
                  <a:pt x="59768" y="254103"/>
                  <a:pt x="56483" y="250722"/>
                </a:cubicBezTo>
                <a:cubicBezTo>
                  <a:pt x="53196" y="247342"/>
                  <a:pt x="47984" y="241191"/>
                  <a:pt x="40847" y="232270"/>
                </a:cubicBezTo>
                <a:cubicBezTo>
                  <a:pt x="33711" y="223349"/>
                  <a:pt x="27325" y="214194"/>
                  <a:pt x="21692" y="204803"/>
                </a:cubicBezTo>
                <a:cubicBezTo>
                  <a:pt x="16057" y="195413"/>
                  <a:pt x="11033" y="184051"/>
                  <a:pt x="6619" y="170716"/>
                </a:cubicBezTo>
                <a:cubicBezTo>
                  <a:pt x="2206" y="157382"/>
                  <a:pt x="0" y="144423"/>
                  <a:pt x="0" y="131840"/>
                </a:cubicBezTo>
                <a:cubicBezTo>
                  <a:pt x="0" y="90523"/>
                  <a:pt x="11925" y="58220"/>
                  <a:pt x="35777" y="34932"/>
                </a:cubicBezTo>
                <a:cubicBezTo>
                  <a:pt x="59628" y="11644"/>
                  <a:pt x="92587" y="0"/>
                  <a:pt x="134657" y="0"/>
                </a:cubicBezTo>
                <a:close/>
                <a:moveTo>
                  <a:pt x="134657" y="36059"/>
                </a:moveTo>
                <a:cubicBezTo>
                  <a:pt x="124890" y="36059"/>
                  <a:pt x="115687" y="36810"/>
                  <a:pt x="107049" y="38313"/>
                </a:cubicBezTo>
                <a:cubicBezTo>
                  <a:pt x="98410" y="39815"/>
                  <a:pt x="89583" y="42726"/>
                  <a:pt x="80568" y="47046"/>
                </a:cubicBezTo>
                <a:cubicBezTo>
                  <a:pt x="71554" y="51365"/>
                  <a:pt x="63901" y="56953"/>
                  <a:pt x="57609" y="63808"/>
                </a:cubicBezTo>
                <a:cubicBezTo>
                  <a:pt x="51317" y="70662"/>
                  <a:pt x="46153" y="79912"/>
                  <a:pt x="42115" y="91556"/>
                </a:cubicBezTo>
                <a:cubicBezTo>
                  <a:pt x="38077" y="103200"/>
                  <a:pt x="36058" y="116628"/>
                  <a:pt x="36058" y="131840"/>
                </a:cubicBezTo>
                <a:cubicBezTo>
                  <a:pt x="36058" y="163392"/>
                  <a:pt x="53618" y="196728"/>
                  <a:pt x="88738" y="231848"/>
                </a:cubicBezTo>
                <a:lnTo>
                  <a:pt x="252411" y="389606"/>
                </a:lnTo>
                <a:lnTo>
                  <a:pt x="415804" y="232130"/>
                </a:lnTo>
                <a:cubicBezTo>
                  <a:pt x="451111" y="196822"/>
                  <a:pt x="468766" y="163392"/>
                  <a:pt x="468766" y="131840"/>
                </a:cubicBezTo>
                <a:cubicBezTo>
                  <a:pt x="468766" y="116628"/>
                  <a:pt x="466746" y="103200"/>
                  <a:pt x="462709" y="91556"/>
                </a:cubicBezTo>
                <a:cubicBezTo>
                  <a:pt x="458670" y="79912"/>
                  <a:pt x="453506" y="70662"/>
                  <a:pt x="447214" y="63808"/>
                </a:cubicBezTo>
                <a:cubicBezTo>
                  <a:pt x="440922" y="56953"/>
                  <a:pt x="433270" y="51365"/>
                  <a:pt x="424255" y="47046"/>
                </a:cubicBezTo>
                <a:cubicBezTo>
                  <a:pt x="415241" y="42726"/>
                  <a:pt x="406412" y="39815"/>
                  <a:pt x="397774" y="38313"/>
                </a:cubicBezTo>
                <a:cubicBezTo>
                  <a:pt x="389134" y="36810"/>
                  <a:pt x="379931" y="36059"/>
                  <a:pt x="370167" y="36059"/>
                </a:cubicBezTo>
                <a:cubicBezTo>
                  <a:pt x="360400" y="36059"/>
                  <a:pt x="349883" y="38454"/>
                  <a:pt x="338615" y="43243"/>
                </a:cubicBezTo>
                <a:cubicBezTo>
                  <a:pt x="327346" y="48032"/>
                  <a:pt x="316970" y="54042"/>
                  <a:pt x="307486" y="61272"/>
                </a:cubicBezTo>
                <a:cubicBezTo>
                  <a:pt x="298002" y="68503"/>
                  <a:pt x="289879" y="75263"/>
                  <a:pt x="283119" y="81555"/>
                </a:cubicBezTo>
                <a:cubicBezTo>
                  <a:pt x="276357" y="87847"/>
                  <a:pt x="270723" y="93622"/>
                  <a:pt x="266215" y="98880"/>
                </a:cubicBezTo>
                <a:cubicBezTo>
                  <a:pt x="262835" y="103012"/>
                  <a:pt x="258233" y="105078"/>
                  <a:pt x="252411" y="105078"/>
                </a:cubicBezTo>
                <a:cubicBezTo>
                  <a:pt x="246590" y="105078"/>
                  <a:pt x="241989" y="103012"/>
                  <a:pt x="238607" y="98880"/>
                </a:cubicBezTo>
                <a:cubicBezTo>
                  <a:pt x="234101" y="93622"/>
                  <a:pt x="228466" y="87847"/>
                  <a:pt x="221705" y="81555"/>
                </a:cubicBezTo>
                <a:cubicBezTo>
                  <a:pt x="214944" y="75263"/>
                  <a:pt x="206821" y="68503"/>
                  <a:pt x="197338" y="61272"/>
                </a:cubicBezTo>
                <a:cubicBezTo>
                  <a:pt x="187852" y="54042"/>
                  <a:pt x="177476" y="48032"/>
                  <a:pt x="166208" y="43243"/>
                </a:cubicBezTo>
                <a:cubicBezTo>
                  <a:pt x="154940" y="38454"/>
                  <a:pt x="144423" y="36059"/>
                  <a:pt x="134657"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5" name="Freeform 304"/>
          <p:cNvSpPr/>
          <p:nvPr/>
        </p:nvSpPr>
        <p:spPr>
          <a:xfrm>
            <a:off x="3292513" y="1796631"/>
            <a:ext cx="504180" cy="180212"/>
          </a:xfrm>
          <a:custGeom>
            <a:avLst/>
            <a:gdLst/>
            <a:ahLst/>
            <a:cxnLst/>
            <a:rect l="l" t="t" r="r" b="b"/>
            <a:pathLst>
              <a:path w="504825" h="180295">
                <a:moveTo>
                  <a:pt x="90147" y="0"/>
                </a:moveTo>
                <a:cubicBezTo>
                  <a:pt x="95030" y="0"/>
                  <a:pt x="99256" y="1785"/>
                  <a:pt x="102824" y="5353"/>
                </a:cubicBezTo>
                <a:cubicBezTo>
                  <a:pt x="106393" y="8921"/>
                  <a:pt x="108177" y="13147"/>
                  <a:pt x="108177" y="18030"/>
                </a:cubicBezTo>
                <a:lnTo>
                  <a:pt x="108177" y="54089"/>
                </a:lnTo>
                <a:lnTo>
                  <a:pt x="396648" y="54089"/>
                </a:lnTo>
                <a:lnTo>
                  <a:pt x="396648" y="18030"/>
                </a:lnTo>
                <a:cubicBezTo>
                  <a:pt x="396648" y="13147"/>
                  <a:pt x="398433" y="8921"/>
                  <a:pt x="402000" y="5353"/>
                </a:cubicBezTo>
                <a:cubicBezTo>
                  <a:pt x="405569" y="1785"/>
                  <a:pt x="409795" y="0"/>
                  <a:pt x="414678" y="0"/>
                </a:cubicBezTo>
                <a:cubicBezTo>
                  <a:pt x="419561" y="0"/>
                  <a:pt x="423787" y="1785"/>
                  <a:pt x="427354" y="5353"/>
                </a:cubicBezTo>
                <a:lnTo>
                  <a:pt x="499473" y="77470"/>
                </a:lnTo>
                <a:cubicBezTo>
                  <a:pt x="503041" y="81039"/>
                  <a:pt x="504825" y="85264"/>
                  <a:pt x="504825" y="90148"/>
                </a:cubicBezTo>
                <a:cubicBezTo>
                  <a:pt x="504825" y="95030"/>
                  <a:pt x="503041" y="99256"/>
                  <a:pt x="499473" y="102824"/>
                </a:cubicBezTo>
                <a:lnTo>
                  <a:pt x="427354" y="174942"/>
                </a:lnTo>
                <a:cubicBezTo>
                  <a:pt x="423787" y="178511"/>
                  <a:pt x="419561" y="180295"/>
                  <a:pt x="414678" y="180295"/>
                </a:cubicBezTo>
                <a:cubicBezTo>
                  <a:pt x="409795" y="180295"/>
                  <a:pt x="405569" y="178511"/>
                  <a:pt x="402000" y="174942"/>
                </a:cubicBezTo>
                <a:cubicBezTo>
                  <a:pt x="398433" y="171374"/>
                  <a:pt x="396648" y="167148"/>
                  <a:pt x="396648" y="162266"/>
                </a:cubicBezTo>
                <a:lnTo>
                  <a:pt x="396648" y="126206"/>
                </a:lnTo>
                <a:lnTo>
                  <a:pt x="108177" y="126206"/>
                </a:lnTo>
                <a:lnTo>
                  <a:pt x="108177" y="162266"/>
                </a:lnTo>
                <a:cubicBezTo>
                  <a:pt x="108177" y="167148"/>
                  <a:pt x="106393" y="171374"/>
                  <a:pt x="102824" y="174942"/>
                </a:cubicBezTo>
                <a:cubicBezTo>
                  <a:pt x="99256" y="178511"/>
                  <a:pt x="95030" y="180295"/>
                  <a:pt x="90147" y="180295"/>
                </a:cubicBezTo>
                <a:cubicBezTo>
                  <a:pt x="85265" y="180295"/>
                  <a:pt x="81039" y="178511"/>
                  <a:pt x="77470" y="174942"/>
                </a:cubicBezTo>
                <a:lnTo>
                  <a:pt x="5353" y="102824"/>
                </a:lnTo>
                <a:cubicBezTo>
                  <a:pt x="1784" y="99256"/>
                  <a:pt x="0" y="95030"/>
                  <a:pt x="0" y="90148"/>
                </a:cubicBezTo>
                <a:cubicBezTo>
                  <a:pt x="0" y="85264"/>
                  <a:pt x="1784" y="81039"/>
                  <a:pt x="5353" y="77470"/>
                </a:cubicBezTo>
                <a:lnTo>
                  <a:pt x="77470" y="5353"/>
                </a:lnTo>
                <a:cubicBezTo>
                  <a:pt x="81039" y="1785"/>
                  <a:pt x="85265" y="0"/>
                  <a:pt x="901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6" name="Freeform 305"/>
          <p:cNvSpPr/>
          <p:nvPr/>
        </p:nvSpPr>
        <p:spPr>
          <a:xfrm>
            <a:off x="8115508" y="1706520"/>
            <a:ext cx="504181" cy="396498"/>
          </a:xfrm>
          <a:custGeom>
            <a:avLst/>
            <a:gdLst>
              <a:gd name="connsiteX0" fmla="*/ 426228 w 504826"/>
              <a:gd name="connsiteY0" fmla="*/ 101417 h 396680"/>
              <a:gd name="connsiteX1" fmla="*/ 483697 w 504826"/>
              <a:gd name="connsiteY1" fmla="*/ 151561 h 396680"/>
              <a:gd name="connsiteX2" fmla="*/ 504826 w 504826"/>
              <a:gd name="connsiteY2" fmla="*/ 216354 h 396680"/>
              <a:gd name="connsiteX3" fmla="*/ 484824 w 504826"/>
              <a:gd name="connsiteY3" fmla="*/ 279598 h 396680"/>
              <a:gd name="connsiteX4" fmla="*/ 429891 w 504826"/>
              <a:gd name="connsiteY4" fmla="*/ 329320 h 396680"/>
              <a:gd name="connsiteX5" fmla="*/ 435666 w 504826"/>
              <a:gd name="connsiteY5" fmla="*/ 341716 h 396680"/>
              <a:gd name="connsiteX6" fmla="*/ 442709 w 504826"/>
              <a:gd name="connsiteY6" fmla="*/ 352561 h 396680"/>
              <a:gd name="connsiteX7" fmla="*/ 449047 w 504826"/>
              <a:gd name="connsiteY7" fmla="*/ 360731 h 396680"/>
              <a:gd name="connsiteX8" fmla="*/ 456371 w 504826"/>
              <a:gd name="connsiteY8" fmla="*/ 369042 h 396680"/>
              <a:gd name="connsiteX9" fmla="*/ 462851 w 504826"/>
              <a:gd name="connsiteY9" fmla="*/ 376084 h 396680"/>
              <a:gd name="connsiteX10" fmla="*/ 463977 w 504826"/>
              <a:gd name="connsiteY10" fmla="*/ 377352 h 396680"/>
              <a:gd name="connsiteX11" fmla="*/ 465245 w 504826"/>
              <a:gd name="connsiteY11" fmla="*/ 378761 h 396680"/>
              <a:gd name="connsiteX12" fmla="*/ 466373 w 504826"/>
              <a:gd name="connsiteY12" fmla="*/ 380169 h 396680"/>
              <a:gd name="connsiteX13" fmla="*/ 467359 w 504826"/>
              <a:gd name="connsiteY13" fmla="*/ 381718 h 396680"/>
              <a:gd name="connsiteX14" fmla="*/ 468063 w 504826"/>
              <a:gd name="connsiteY14" fmla="*/ 383127 h 396680"/>
              <a:gd name="connsiteX15" fmla="*/ 468625 w 504826"/>
              <a:gd name="connsiteY15" fmla="*/ 384817 h 396680"/>
              <a:gd name="connsiteX16" fmla="*/ 468767 w 504826"/>
              <a:gd name="connsiteY16" fmla="*/ 386648 h 396680"/>
              <a:gd name="connsiteX17" fmla="*/ 468485 w 504826"/>
              <a:gd name="connsiteY17" fmla="*/ 388479 h 396680"/>
              <a:gd name="connsiteX18" fmla="*/ 464823 w 504826"/>
              <a:gd name="connsiteY18" fmla="*/ 394677 h 396680"/>
              <a:gd name="connsiteX19" fmla="*/ 458625 w 504826"/>
              <a:gd name="connsiteY19" fmla="*/ 396649 h 396680"/>
              <a:gd name="connsiteX20" fmla="*/ 434398 w 504826"/>
              <a:gd name="connsiteY20" fmla="*/ 392142 h 396680"/>
              <a:gd name="connsiteX21" fmla="*/ 356083 w 504826"/>
              <a:gd name="connsiteY21" fmla="*/ 356083 h 396680"/>
              <a:gd name="connsiteX22" fmla="*/ 306502 w 504826"/>
              <a:gd name="connsiteY22" fmla="*/ 360590 h 396680"/>
              <a:gd name="connsiteX23" fmla="*/ 173535 w 504826"/>
              <a:gd name="connsiteY23" fmla="*/ 323404 h 396680"/>
              <a:gd name="connsiteX24" fmla="*/ 198325 w 504826"/>
              <a:gd name="connsiteY24" fmla="*/ 324531 h 396680"/>
              <a:gd name="connsiteX25" fmla="*/ 285373 w 504826"/>
              <a:gd name="connsiteY25" fmla="*/ 311854 h 396680"/>
              <a:gd name="connsiteX26" fmla="*/ 359745 w 504826"/>
              <a:gd name="connsiteY26" fmla="*/ 275514 h 396680"/>
              <a:gd name="connsiteX27" fmla="*/ 413833 w 504826"/>
              <a:gd name="connsiteY27" fmla="*/ 215791 h 396680"/>
              <a:gd name="connsiteX28" fmla="*/ 432708 w 504826"/>
              <a:gd name="connsiteY28" fmla="*/ 144237 h 396680"/>
              <a:gd name="connsiteX29" fmla="*/ 426228 w 504826"/>
              <a:gd name="connsiteY29" fmla="*/ 101417 h 396680"/>
              <a:gd name="connsiteX30" fmla="*/ 198324 w 504826"/>
              <a:gd name="connsiteY30" fmla="*/ 0 h 396680"/>
              <a:gd name="connsiteX31" fmla="*/ 297908 w 504826"/>
              <a:gd name="connsiteY31" fmla="*/ 19297 h 396680"/>
              <a:gd name="connsiteX32" fmla="*/ 370168 w 504826"/>
              <a:gd name="connsiteY32" fmla="*/ 71836 h 396680"/>
              <a:gd name="connsiteX33" fmla="*/ 396648 w 504826"/>
              <a:gd name="connsiteY33" fmla="*/ 144236 h 396680"/>
              <a:gd name="connsiteX34" fmla="*/ 370168 w 504826"/>
              <a:gd name="connsiteY34" fmla="*/ 216635 h 396680"/>
              <a:gd name="connsiteX35" fmla="*/ 297908 w 504826"/>
              <a:gd name="connsiteY35" fmla="*/ 269174 h 396680"/>
              <a:gd name="connsiteX36" fmla="*/ 198324 w 504826"/>
              <a:gd name="connsiteY36" fmla="*/ 288471 h 396680"/>
              <a:gd name="connsiteX37" fmla="*/ 148743 w 504826"/>
              <a:gd name="connsiteY37" fmla="*/ 283964 h 396680"/>
              <a:gd name="connsiteX38" fmla="*/ 70428 w 504826"/>
              <a:gd name="connsiteY38" fmla="*/ 320023 h 396680"/>
              <a:gd name="connsiteX39" fmla="*/ 46201 w 504826"/>
              <a:gd name="connsiteY39" fmla="*/ 324530 h 396680"/>
              <a:gd name="connsiteX40" fmla="*/ 45355 w 504826"/>
              <a:gd name="connsiteY40" fmla="*/ 324530 h 396680"/>
              <a:gd name="connsiteX41" fmla="*/ 39580 w 504826"/>
              <a:gd name="connsiteY41" fmla="*/ 322277 h 396680"/>
              <a:gd name="connsiteX42" fmla="*/ 36341 w 504826"/>
              <a:gd name="connsiteY42" fmla="*/ 316361 h 396680"/>
              <a:gd name="connsiteX43" fmla="*/ 36059 w 504826"/>
              <a:gd name="connsiteY43" fmla="*/ 314530 h 396680"/>
              <a:gd name="connsiteX44" fmla="*/ 36200 w 504826"/>
              <a:gd name="connsiteY44" fmla="*/ 312698 h 396680"/>
              <a:gd name="connsiteX45" fmla="*/ 36763 w 504826"/>
              <a:gd name="connsiteY45" fmla="*/ 311008 h 396680"/>
              <a:gd name="connsiteX46" fmla="*/ 37467 w 504826"/>
              <a:gd name="connsiteY46" fmla="*/ 309600 h 396680"/>
              <a:gd name="connsiteX47" fmla="*/ 38453 w 504826"/>
              <a:gd name="connsiteY47" fmla="*/ 308050 h 396680"/>
              <a:gd name="connsiteX48" fmla="*/ 39580 w 504826"/>
              <a:gd name="connsiteY48" fmla="*/ 306642 h 396680"/>
              <a:gd name="connsiteX49" fmla="*/ 40848 w 504826"/>
              <a:gd name="connsiteY49" fmla="*/ 305233 h 396680"/>
              <a:gd name="connsiteX50" fmla="*/ 41975 w 504826"/>
              <a:gd name="connsiteY50" fmla="*/ 303965 h 396680"/>
              <a:gd name="connsiteX51" fmla="*/ 48454 w 504826"/>
              <a:gd name="connsiteY51" fmla="*/ 296923 h 396680"/>
              <a:gd name="connsiteX52" fmla="*/ 55779 w 504826"/>
              <a:gd name="connsiteY52" fmla="*/ 288612 h 396680"/>
              <a:gd name="connsiteX53" fmla="*/ 62117 w 504826"/>
              <a:gd name="connsiteY53" fmla="*/ 280443 h 396680"/>
              <a:gd name="connsiteX54" fmla="*/ 69160 w 504826"/>
              <a:gd name="connsiteY54" fmla="*/ 269597 h 396680"/>
              <a:gd name="connsiteX55" fmla="*/ 74935 w 504826"/>
              <a:gd name="connsiteY55" fmla="*/ 257202 h 396680"/>
              <a:gd name="connsiteX56" fmla="*/ 20001 w 504826"/>
              <a:gd name="connsiteY56" fmla="*/ 207339 h 396680"/>
              <a:gd name="connsiteX57" fmla="*/ 0 w 504826"/>
              <a:gd name="connsiteY57" fmla="*/ 144236 h 396680"/>
              <a:gd name="connsiteX58" fmla="*/ 26481 w 504826"/>
              <a:gd name="connsiteY58" fmla="*/ 71836 h 396680"/>
              <a:gd name="connsiteX59" fmla="*/ 98739 w 504826"/>
              <a:gd name="connsiteY59" fmla="*/ 19297 h 396680"/>
              <a:gd name="connsiteX60" fmla="*/ 198324 w 504826"/>
              <a:gd name="connsiteY60" fmla="*/ 0 h 39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4826" h="396680">
                <a:moveTo>
                  <a:pt x="426228" y="101417"/>
                </a:moveTo>
                <a:cubicBezTo>
                  <a:pt x="450456" y="114751"/>
                  <a:pt x="469611" y="131466"/>
                  <a:pt x="483697" y="151561"/>
                </a:cubicBezTo>
                <a:cubicBezTo>
                  <a:pt x="497783" y="171656"/>
                  <a:pt x="504826" y="193254"/>
                  <a:pt x="504826" y="216354"/>
                </a:cubicBezTo>
                <a:cubicBezTo>
                  <a:pt x="504826" y="238891"/>
                  <a:pt x="498159" y="259973"/>
                  <a:pt x="484824" y="279598"/>
                </a:cubicBezTo>
                <a:cubicBezTo>
                  <a:pt x="471490" y="299224"/>
                  <a:pt x="453179" y="315798"/>
                  <a:pt x="429891" y="329320"/>
                </a:cubicBezTo>
                <a:cubicBezTo>
                  <a:pt x="431769" y="333828"/>
                  <a:pt x="433694" y="337960"/>
                  <a:pt x="435666" y="341716"/>
                </a:cubicBezTo>
                <a:cubicBezTo>
                  <a:pt x="437638" y="345472"/>
                  <a:pt x="439985" y="349087"/>
                  <a:pt x="442709" y="352561"/>
                </a:cubicBezTo>
                <a:cubicBezTo>
                  <a:pt x="445431" y="356036"/>
                  <a:pt x="447545" y="358759"/>
                  <a:pt x="449047" y="360731"/>
                </a:cubicBezTo>
                <a:cubicBezTo>
                  <a:pt x="450549" y="362703"/>
                  <a:pt x="452991" y="365473"/>
                  <a:pt x="456371" y="369042"/>
                </a:cubicBezTo>
                <a:cubicBezTo>
                  <a:pt x="459752" y="372610"/>
                  <a:pt x="461911" y="374958"/>
                  <a:pt x="462851" y="376084"/>
                </a:cubicBezTo>
                <a:cubicBezTo>
                  <a:pt x="463038" y="376272"/>
                  <a:pt x="463415" y="376695"/>
                  <a:pt x="463977" y="377352"/>
                </a:cubicBezTo>
                <a:cubicBezTo>
                  <a:pt x="464541" y="378010"/>
                  <a:pt x="464963" y="378479"/>
                  <a:pt x="465245" y="378761"/>
                </a:cubicBezTo>
                <a:cubicBezTo>
                  <a:pt x="465527" y="379042"/>
                  <a:pt x="465903" y="379512"/>
                  <a:pt x="466373" y="380169"/>
                </a:cubicBezTo>
                <a:cubicBezTo>
                  <a:pt x="466841" y="380827"/>
                  <a:pt x="467171" y="381343"/>
                  <a:pt x="467359" y="381718"/>
                </a:cubicBezTo>
                <a:cubicBezTo>
                  <a:pt x="467546" y="382094"/>
                  <a:pt x="467781" y="382564"/>
                  <a:pt x="468063" y="383127"/>
                </a:cubicBezTo>
                <a:cubicBezTo>
                  <a:pt x="468345" y="383690"/>
                  <a:pt x="468532" y="384254"/>
                  <a:pt x="468625" y="384817"/>
                </a:cubicBezTo>
                <a:cubicBezTo>
                  <a:pt x="468720" y="385381"/>
                  <a:pt x="468767" y="385991"/>
                  <a:pt x="468767" y="386648"/>
                </a:cubicBezTo>
                <a:cubicBezTo>
                  <a:pt x="468767" y="387306"/>
                  <a:pt x="468673" y="387916"/>
                  <a:pt x="468485" y="388479"/>
                </a:cubicBezTo>
                <a:cubicBezTo>
                  <a:pt x="467921" y="391109"/>
                  <a:pt x="466701" y="393175"/>
                  <a:pt x="464823" y="394677"/>
                </a:cubicBezTo>
                <a:cubicBezTo>
                  <a:pt x="462945" y="396180"/>
                  <a:pt x="460879" y="396837"/>
                  <a:pt x="458625" y="396649"/>
                </a:cubicBezTo>
                <a:cubicBezTo>
                  <a:pt x="449235" y="395334"/>
                  <a:pt x="441159" y="393832"/>
                  <a:pt x="434398" y="392142"/>
                </a:cubicBezTo>
                <a:cubicBezTo>
                  <a:pt x="405476" y="384629"/>
                  <a:pt x="379371" y="372610"/>
                  <a:pt x="356083" y="356083"/>
                </a:cubicBezTo>
                <a:cubicBezTo>
                  <a:pt x="339180" y="359088"/>
                  <a:pt x="322653" y="360590"/>
                  <a:pt x="306502" y="360590"/>
                </a:cubicBezTo>
                <a:cubicBezTo>
                  <a:pt x="255606" y="360590"/>
                  <a:pt x="211283" y="348195"/>
                  <a:pt x="173535" y="323404"/>
                </a:cubicBezTo>
                <a:cubicBezTo>
                  <a:pt x="184427" y="324156"/>
                  <a:pt x="192691" y="324531"/>
                  <a:pt x="198325" y="324531"/>
                </a:cubicBezTo>
                <a:cubicBezTo>
                  <a:pt x="228562" y="324531"/>
                  <a:pt x="257578" y="320306"/>
                  <a:pt x="285373" y="311854"/>
                </a:cubicBezTo>
                <a:cubicBezTo>
                  <a:pt x="313169" y="303403"/>
                  <a:pt x="337959" y="291290"/>
                  <a:pt x="359745" y="275514"/>
                </a:cubicBezTo>
                <a:cubicBezTo>
                  <a:pt x="383221" y="258235"/>
                  <a:pt x="401250" y="238328"/>
                  <a:pt x="413833" y="215791"/>
                </a:cubicBezTo>
                <a:cubicBezTo>
                  <a:pt x="426416" y="193254"/>
                  <a:pt x="432708" y="169403"/>
                  <a:pt x="432708" y="144237"/>
                </a:cubicBezTo>
                <a:cubicBezTo>
                  <a:pt x="432708" y="129776"/>
                  <a:pt x="430549" y="115502"/>
                  <a:pt x="426228" y="101417"/>
                </a:cubicBezTo>
                <a:close/>
                <a:moveTo>
                  <a:pt x="198324" y="0"/>
                </a:moveTo>
                <a:cubicBezTo>
                  <a:pt x="234196" y="0"/>
                  <a:pt x="267390" y="6432"/>
                  <a:pt x="297908" y="19297"/>
                </a:cubicBezTo>
                <a:cubicBezTo>
                  <a:pt x="328428" y="32162"/>
                  <a:pt x="352514" y="49675"/>
                  <a:pt x="370168" y="71836"/>
                </a:cubicBezTo>
                <a:cubicBezTo>
                  <a:pt x="387821" y="93997"/>
                  <a:pt x="396648" y="118130"/>
                  <a:pt x="396648" y="144236"/>
                </a:cubicBezTo>
                <a:cubicBezTo>
                  <a:pt x="396648" y="170341"/>
                  <a:pt x="387821" y="194474"/>
                  <a:pt x="370168" y="216635"/>
                </a:cubicBezTo>
                <a:cubicBezTo>
                  <a:pt x="352514" y="238796"/>
                  <a:pt x="328428" y="256310"/>
                  <a:pt x="297908" y="269174"/>
                </a:cubicBezTo>
                <a:cubicBezTo>
                  <a:pt x="267390" y="282039"/>
                  <a:pt x="234196" y="288471"/>
                  <a:pt x="198324" y="288471"/>
                </a:cubicBezTo>
                <a:cubicBezTo>
                  <a:pt x="182173" y="288471"/>
                  <a:pt x="165646" y="286969"/>
                  <a:pt x="148743" y="283964"/>
                </a:cubicBezTo>
                <a:cubicBezTo>
                  <a:pt x="125455" y="300491"/>
                  <a:pt x="99350" y="312511"/>
                  <a:pt x="70428" y="320023"/>
                </a:cubicBezTo>
                <a:cubicBezTo>
                  <a:pt x="63666" y="321713"/>
                  <a:pt x="55591" y="323216"/>
                  <a:pt x="46201" y="324530"/>
                </a:cubicBezTo>
                <a:lnTo>
                  <a:pt x="45355" y="324530"/>
                </a:lnTo>
                <a:cubicBezTo>
                  <a:pt x="43289" y="324530"/>
                  <a:pt x="41364" y="323779"/>
                  <a:pt x="39580" y="322277"/>
                </a:cubicBezTo>
                <a:cubicBezTo>
                  <a:pt x="37796" y="320774"/>
                  <a:pt x="36716" y="318802"/>
                  <a:pt x="36341" y="316361"/>
                </a:cubicBezTo>
                <a:cubicBezTo>
                  <a:pt x="36153" y="315797"/>
                  <a:pt x="36059" y="315187"/>
                  <a:pt x="36059" y="314530"/>
                </a:cubicBezTo>
                <a:cubicBezTo>
                  <a:pt x="36059" y="313872"/>
                  <a:pt x="36105" y="313262"/>
                  <a:pt x="36200" y="312698"/>
                </a:cubicBezTo>
                <a:cubicBezTo>
                  <a:pt x="36294" y="312135"/>
                  <a:pt x="36482" y="311571"/>
                  <a:pt x="36763" y="311008"/>
                </a:cubicBezTo>
                <a:cubicBezTo>
                  <a:pt x="37045" y="310445"/>
                  <a:pt x="37280" y="309975"/>
                  <a:pt x="37467" y="309600"/>
                </a:cubicBezTo>
                <a:cubicBezTo>
                  <a:pt x="37655" y="309224"/>
                  <a:pt x="37984" y="308707"/>
                  <a:pt x="38453" y="308050"/>
                </a:cubicBezTo>
                <a:cubicBezTo>
                  <a:pt x="38923" y="307393"/>
                  <a:pt x="39299" y="306923"/>
                  <a:pt x="39580" y="306642"/>
                </a:cubicBezTo>
                <a:cubicBezTo>
                  <a:pt x="39862" y="306360"/>
                  <a:pt x="40285" y="305890"/>
                  <a:pt x="40848" y="305233"/>
                </a:cubicBezTo>
                <a:cubicBezTo>
                  <a:pt x="41411" y="304576"/>
                  <a:pt x="41787" y="304153"/>
                  <a:pt x="41975" y="303965"/>
                </a:cubicBezTo>
                <a:cubicBezTo>
                  <a:pt x="42914" y="302839"/>
                  <a:pt x="45073" y="300491"/>
                  <a:pt x="48454" y="296923"/>
                </a:cubicBezTo>
                <a:cubicBezTo>
                  <a:pt x="51835" y="293354"/>
                  <a:pt x="54276" y="290584"/>
                  <a:pt x="55779" y="288612"/>
                </a:cubicBezTo>
                <a:cubicBezTo>
                  <a:pt x="57281" y="286640"/>
                  <a:pt x="59394" y="283917"/>
                  <a:pt x="62117" y="280443"/>
                </a:cubicBezTo>
                <a:cubicBezTo>
                  <a:pt x="64840" y="276968"/>
                  <a:pt x="67188" y="273353"/>
                  <a:pt x="69160" y="269597"/>
                </a:cubicBezTo>
                <a:cubicBezTo>
                  <a:pt x="71132" y="265840"/>
                  <a:pt x="73057" y="261709"/>
                  <a:pt x="74935" y="257202"/>
                </a:cubicBezTo>
                <a:cubicBezTo>
                  <a:pt x="51647" y="243680"/>
                  <a:pt x="33336" y="227058"/>
                  <a:pt x="20001" y="207339"/>
                </a:cubicBezTo>
                <a:cubicBezTo>
                  <a:pt x="6667" y="187619"/>
                  <a:pt x="0" y="166585"/>
                  <a:pt x="0" y="144236"/>
                </a:cubicBezTo>
                <a:cubicBezTo>
                  <a:pt x="0" y="118130"/>
                  <a:pt x="8827" y="93997"/>
                  <a:pt x="26481" y="71836"/>
                </a:cubicBezTo>
                <a:cubicBezTo>
                  <a:pt x="44135" y="49675"/>
                  <a:pt x="68221" y="32162"/>
                  <a:pt x="98739" y="19297"/>
                </a:cubicBezTo>
                <a:cubicBezTo>
                  <a:pt x="129258" y="6432"/>
                  <a:pt x="162453" y="0"/>
                  <a:pt x="19832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7" name="Freeform 306"/>
          <p:cNvSpPr/>
          <p:nvPr/>
        </p:nvSpPr>
        <p:spPr>
          <a:xfrm>
            <a:off x="2150974" y="1670479"/>
            <a:ext cx="528657" cy="396466"/>
          </a:xfrm>
          <a:custGeom>
            <a:avLst/>
            <a:gdLst>
              <a:gd name="connsiteX0" fmla="*/ 198324 w 529333"/>
              <a:gd name="connsiteY0" fmla="*/ 216354 h 396648"/>
              <a:gd name="connsiteX1" fmla="*/ 504825 w 529333"/>
              <a:gd name="connsiteY1" fmla="*/ 216354 h 396648"/>
              <a:gd name="connsiteX2" fmla="*/ 521868 w 529333"/>
              <a:gd name="connsiteY2" fmla="*/ 220016 h 396648"/>
              <a:gd name="connsiteX3" fmla="*/ 529333 w 529333"/>
              <a:gd name="connsiteY3" fmla="*/ 232130 h 396648"/>
              <a:gd name="connsiteX4" fmla="*/ 520600 w 529333"/>
              <a:gd name="connsiteY4" fmla="*/ 250722 h 396648"/>
              <a:gd name="connsiteX5" fmla="*/ 425945 w 529333"/>
              <a:gd name="connsiteY5" fmla="*/ 362279 h 396648"/>
              <a:gd name="connsiteX6" fmla="*/ 392000 w 529333"/>
              <a:gd name="connsiteY6" fmla="*/ 386647 h 396648"/>
              <a:gd name="connsiteX7" fmla="*/ 351574 w 529333"/>
              <a:gd name="connsiteY7" fmla="*/ 396648 h 396648"/>
              <a:gd name="connsiteX8" fmla="*/ 45073 w 529333"/>
              <a:gd name="connsiteY8" fmla="*/ 396648 h 396648"/>
              <a:gd name="connsiteX9" fmla="*/ 28030 w 529333"/>
              <a:gd name="connsiteY9" fmla="*/ 392986 h 396648"/>
              <a:gd name="connsiteX10" fmla="*/ 20565 w 529333"/>
              <a:gd name="connsiteY10" fmla="*/ 380873 h 396648"/>
              <a:gd name="connsiteX11" fmla="*/ 29297 w 529333"/>
              <a:gd name="connsiteY11" fmla="*/ 362279 h 396648"/>
              <a:gd name="connsiteX12" fmla="*/ 123952 w 529333"/>
              <a:gd name="connsiteY12" fmla="*/ 250722 h 396648"/>
              <a:gd name="connsiteX13" fmla="*/ 157898 w 529333"/>
              <a:gd name="connsiteY13" fmla="*/ 226354 h 396648"/>
              <a:gd name="connsiteX14" fmla="*/ 198324 w 529333"/>
              <a:gd name="connsiteY14" fmla="*/ 216354 h 396648"/>
              <a:gd name="connsiteX15" fmla="*/ 63103 w 529333"/>
              <a:gd name="connsiteY15" fmla="*/ 0 h 396648"/>
              <a:gd name="connsiteX16" fmla="*/ 153251 w 529333"/>
              <a:gd name="connsiteY16" fmla="*/ 0 h 396648"/>
              <a:gd name="connsiteX17" fmla="*/ 197760 w 529333"/>
              <a:gd name="connsiteY17" fmla="*/ 18593 h 396648"/>
              <a:gd name="connsiteX18" fmla="*/ 216354 w 529333"/>
              <a:gd name="connsiteY18" fmla="*/ 63103 h 396648"/>
              <a:gd name="connsiteX19" fmla="*/ 216354 w 529333"/>
              <a:gd name="connsiteY19" fmla="*/ 72118 h 396648"/>
              <a:gd name="connsiteX20" fmla="*/ 369605 w 529333"/>
              <a:gd name="connsiteY20" fmla="*/ 72118 h 396648"/>
              <a:gd name="connsiteX21" fmla="*/ 414114 w 529333"/>
              <a:gd name="connsiteY21" fmla="*/ 90711 h 396648"/>
              <a:gd name="connsiteX22" fmla="*/ 432707 w 529333"/>
              <a:gd name="connsiteY22" fmla="*/ 135221 h 396648"/>
              <a:gd name="connsiteX23" fmla="*/ 432707 w 529333"/>
              <a:gd name="connsiteY23" fmla="*/ 180295 h 396648"/>
              <a:gd name="connsiteX24" fmla="*/ 198325 w 529333"/>
              <a:gd name="connsiteY24" fmla="*/ 180295 h 396648"/>
              <a:gd name="connsiteX25" fmla="*/ 142827 w 529333"/>
              <a:gd name="connsiteY25" fmla="*/ 193676 h 396648"/>
              <a:gd name="connsiteX26" fmla="*/ 96627 w 529333"/>
              <a:gd name="connsiteY26" fmla="*/ 227340 h 396648"/>
              <a:gd name="connsiteX27" fmla="*/ 1691 w 529333"/>
              <a:gd name="connsiteY27" fmla="*/ 338898 h 396648"/>
              <a:gd name="connsiteX28" fmla="*/ 282 w 529333"/>
              <a:gd name="connsiteY28" fmla="*/ 340588 h 396648"/>
              <a:gd name="connsiteX29" fmla="*/ 140 w 529333"/>
              <a:gd name="connsiteY29" fmla="*/ 337067 h 396648"/>
              <a:gd name="connsiteX30" fmla="*/ 0 w 529333"/>
              <a:gd name="connsiteY30" fmla="*/ 333545 h 396648"/>
              <a:gd name="connsiteX31" fmla="*/ 0 w 529333"/>
              <a:gd name="connsiteY31" fmla="*/ 63103 h 396648"/>
              <a:gd name="connsiteX32" fmla="*/ 18593 w 529333"/>
              <a:gd name="connsiteY32" fmla="*/ 18593 h 396648"/>
              <a:gd name="connsiteX33" fmla="*/ 63103 w 529333"/>
              <a:gd name="connsiteY3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29333" h="396648">
                <a:moveTo>
                  <a:pt x="198324" y="216354"/>
                </a:moveTo>
                <a:lnTo>
                  <a:pt x="504825" y="216354"/>
                </a:lnTo>
                <a:cubicBezTo>
                  <a:pt x="511210" y="216354"/>
                  <a:pt x="516890" y="217574"/>
                  <a:pt x="521868" y="220016"/>
                </a:cubicBezTo>
                <a:cubicBezTo>
                  <a:pt x="526844" y="222457"/>
                  <a:pt x="529333" y="226495"/>
                  <a:pt x="529333" y="232130"/>
                </a:cubicBezTo>
                <a:cubicBezTo>
                  <a:pt x="529333" y="237951"/>
                  <a:pt x="526421" y="244149"/>
                  <a:pt x="520600" y="250722"/>
                </a:cubicBezTo>
                <a:lnTo>
                  <a:pt x="425945" y="362279"/>
                </a:lnTo>
                <a:cubicBezTo>
                  <a:pt x="417869" y="371858"/>
                  <a:pt x="406554" y="379980"/>
                  <a:pt x="392000" y="386647"/>
                </a:cubicBezTo>
                <a:cubicBezTo>
                  <a:pt x="377444" y="393315"/>
                  <a:pt x="363969" y="396648"/>
                  <a:pt x="351574" y="396648"/>
                </a:cubicBezTo>
                <a:lnTo>
                  <a:pt x="45073" y="396648"/>
                </a:lnTo>
                <a:cubicBezTo>
                  <a:pt x="38687" y="396648"/>
                  <a:pt x="33006" y="395427"/>
                  <a:pt x="28030" y="392986"/>
                </a:cubicBezTo>
                <a:cubicBezTo>
                  <a:pt x="23052" y="390544"/>
                  <a:pt x="20565" y="386507"/>
                  <a:pt x="20565" y="380873"/>
                </a:cubicBezTo>
                <a:cubicBezTo>
                  <a:pt x="20565" y="375050"/>
                  <a:pt x="23475" y="368853"/>
                  <a:pt x="29297" y="362279"/>
                </a:cubicBezTo>
                <a:lnTo>
                  <a:pt x="123952" y="250722"/>
                </a:lnTo>
                <a:cubicBezTo>
                  <a:pt x="132027" y="241144"/>
                  <a:pt x="143344" y="233021"/>
                  <a:pt x="157898" y="226354"/>
                </a:cubicBezTo>
                <a:cubicBezTo>
                  <a:pt x="172453" y="219687"/>
                  <a:pt x="185928" y="216354"/>
                  <a:pt x="198324" y="216354"/>
                </a:cubicBezTo>
                <a:close/>
                <a:moveTo>
                  <a:pt x="63103" y="0"/>
                </a:moveTo>
                <a:lnTo>
                  <a:pt x="153251" y="0"/>
                </a:lnTo>
                <a:cubicBezTo>
                  <a:pt x="170529" y="0"/>
                  <a:pt x="185366" y="6198"/>
                  <a:pt x="197760" y="18593"/>
                </a:cubicBezTo>
                <a:cubicBezTo>
                  <a:pt x="210155" y="30988"/>
                  <a:pt x="216354" y="45825"/>
                  <a:pt x="216354" y="63103"/>
                </a:cubicBezTo>
                <a:lnTo>
                  <a:pt x="216354" y="72118"/>
                </a:lnTo>
                <a:lnTo>
                  <a:pt x="369605" y="72118"/>
                </a:lnTo>
                <a:cubicBezTo>
                  <a:pt x="386882" y="72118"/>
                  <a:pt x="401719" y="78315"/>
                  <a:pt x="414114" y="90711"/>
                </a:cubicBezTo>
                <a:cubicBezTo>
                  <a:pt x="426510" y="103106"/>
                  <a:pt x="432707" y="117943"/>
                  <a:pt x="432707" y="135221"/>
                </a:cubicBezTo>
                <a:lnTo>
                  <a:pt x="432707" y="180295"/>
                </a:lnTo>
                <a:lnTo>
                  <a:pt x="198325" y="180295"/>
                </a:lnTo>
                <a:cubicBezTo>
                  <a:pt x="180671" y="180295"/>
                  <a:pt x="162172" y="184755"/>
                  <a:pt x="142827" y="193676"/>
                </a:cubicBezTo>
                <a:cubicBezTo>
                  <a:pt x="123483" y="202597"/>
                  <a:pt x="108084" y="213818"/>
                  <a:pt x="96627" y="227340"/>
                </a:cubicBezTo>
                <a:lnTo>
                  <a:pt x="1691" y="338898"/>
                </a:lnTo>
                <a:lnTo>
                  <a:pt x="282" y="340588"/>
                </a:lnTo>
                <a:cubicBezTo>
                  <a:pt x="282" y="339836"/>
                  <a:pt x="235" y="338663"/>
                  <a:pt x="140" y="337067"/>
                </a:cubicBezTo>
                <a:cubicBezTo>
                  <a:pt x="47" y="335470"/>
                  <a:pt x="0" y="334296"/>
                  <a:pt x="0" y="333545"/>
                </a:cubicBezTo>
                <a:lnTo>
                  <a:pt x="0" y="63103"/>
                </a:lnTo>
                <a:cubicBezTo>
                  <a:pt x="0" y="45825"/>
                  <a:pt x="6198" y="30988"/>
                  <a:pt x="18593" y="18593"/>
                </a:cubicBezTo>
                <a:cubicBezTo>
                  <a:pt x="30988" y="6198"/>
                  <a:pt x="45825" y="0"/>
                  <a:pt x="6310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8" name="Freeform 307"/>
          <p:cNvSpPr/>
          <p:nvPr/>
        </p:nvSpPr>
        <p:spPr>
          <a:xfrm>
            <a:off x="3986944" y="1670483"/>
            <a:ext cx="576205" cy="432508"/>
          </a:xfrm>
          <a:custGeom>
            <a:avLst/>
            <a:gdLst>
              <a:gd name="connsiteX0" fmla="*/ 108178 w 576942"/>
              <a:gd name="connsiteY0" fmla="*/ 216354 h 432707"/>
              <a:gd name="connsiteX1" fmla="*/ 180295 w 576942"/>
              <a:gd name="connsiteY1" fmla="*/ 216354 h 432707"/>
              <a:gd name="connsiteX2" fmla="*/ 180295 w 576942"/>
              <a:gd name="connsiteY2" fmla="*/ 360589 h 432707"/>
              <a:gd name="connsiteX3" fmla="*/ 108178 w 576942"/>
              <a:gd name="connsiteY3" fmla="*/ 360589 h 432707"/>
              <a:gd name="connsiteX4" fmla="*/ 324530 w 576942"/>
              <a:gd name="connsiteY4" fmla="*/ 144236 h 432707"/>
              <a:gd name="connsiteX5" fmla="*/ 396648 w 576942"/>
              <a:gd name="connsiteY5" fmla="*/ 144236 h 432707"/>
              <a:gd name="connsiteX6" fmla="*/ 396648 w 576942"/>
              <a:gd name="connsiteY6" fmla="*/ 360589 h 432707"/>
              <a:gd name="connsiteX7" fmla="*/ 324530 w 576942"/>
              <a:gd name="connsiteY7" fmla="*/ 360589 h 432707"/>
              <a:gd name="connsiteX8" fmla="*/ 216353 w 576942"/>
              <a:gd name="connsiteY8" fmla="*/ 72118 h 432707"/>
              <a:gd name="connsiteX9" fmla="*/ 288471 w 576942"/>
              <a:gd name="connsiteY9" fmla="*/ 72118 h 432707"/>
              <a:gd name="connsiteX10" fmla="*/ 288471 w 576942"/>
              <a:gd name="connsiteY10" fmla="*/ 360589 h 432707"/>
              <a:gd name="connsiteX11" fmla="*/ 216353 w 576942"/>
              <a:gd name="connsiteY11" fmla="*/ 360589 h 432707"/>
              <a:gd name="connsiteX12" fmla="*/ 432706 w 576942"/>
              <a:gd name="connsiteY12" fmla="*/ 36058 h 432707"/>
              <a:gd name="connsiteX13" fmla="*/ 504824 w 576942"/>
              <a:gd name="connsiteY13" fmla="*/ 36058 h 432707"/>
              <a:gd name="connsiteX14" fmla="*/ 504824 w 576942"/>
              <a:gd name="connsiteY14" fmla="*/ 360588 h 432707"/>
              <a:gd name="connsiteX15" fmla="*/ 432706 w 576942"/>
              <a:gd name="connsiteY15" fmla="*/ 360588 h 432707"/>
              <a:gd name="connsiteX16" fmla="*/ 0 w 576942"/>
              <a:gd name="connsiteY16" fmla="*/ 0 h 432707"/>
              <a:gd name="connsiteX17" fmla="*/ 36060 w 576942"/>
              <a:gd name="connsiteY17" fmla="*/ 0 h 432707"/>
              <a:gd name="connsiteX18" fmla="*/ 36060 w 576942"/>
              <a:gd name="connsiteY18" fmla="*/ 396648 h 432707"/>
              <a:gd name="connsiteX19" fmla="*/ 576942 w 576942"/>
              <a:gd name="connsiteY19" fmla="*/ 396648 h 432707"/>
              <a:gd name="connsiteX20" fmla="*/ 576942 w 576942"/>
              <a:gd name="connsiteY20" fmla="*/ 432707 h 432707"/>
              <a:gd name="connsiteX21" fmla="*/ 0 w 576942"/>
              <a:gd name="connsiteY21" fmla="*/ 432707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942" h="432707">
                <a:moveTo>
                  <a:pt x="108178" y="216354"/>
                </a:moveTo>
                <a:lnTo>
                  <a:pt x="180295" y="216354"/>
                </a:lnTo>
                <a:lnTo>
                  <a:pt x="180295" y="360589"/>
                </a:lnTo>
                <a:lnTo>
                  <a:pt x="108178" y="360589"/>
                </a:lnTo>
                <a:close/>
                <a:moveTo>
                  <a:pt x="324530" y="144236"/>
                </a:moveTo>
                <a:lnTo>
                  <a:pt x="396648" y="144236"/>
                </a:lnTo>
                <a:lnTo>
                  <a:pt x="396648" y="360589"/>
                </a:lnTo>
                <a:lnTo>
                  <a:pt x="324530" y="360589"/>
                </a:lnTo>
                <a:close/>
                <a:moveTo>
                  <a:pt x="216353" y="72118"/>
                </a:moveTo>
                <a:lnTo>
                  <a:pt x="288471" y="72118"/>
                </a:lnTo>
                <a:lnTo>
                  <a:pt x="288471" y="360589"/>
                </a:lnTo>
                <a:lnTo>
                  <a:pt x="216353" y="360589"/>
                </a:lnTo>
                <a:close/>
                <a:moveTo>
                  <a:pt x="432706" y="36058"/>
                </a:moveTo>
                <a:lnTo>
                  <a:pt x="504824" y="36058"/>
                </a:lnTo>
                <a:lnTo>
                  <a:pt x="504824" y="360588"/>
                </a:lnTo>
                <a:lnTo>
                  <a:pt x="432706" y="360588"/>
                </a:lnTo>
                <a:close/>
                <a:moveTo>
                  <a:pt x="0" y="0"/>
                </a:moveTo>
                <a:lnTo>
                  <a:pt x="36060" y="0"/>
                </a:lnTo>
                <a:lnTo>
                  <a:pt x="36060" y="396648"/>
                </a:lnTo>
                <a:lnTo>
                  <a:pt x="576942" y="396648"/>
                </a:lnTo>
                <a:lnTo>
                  <a:pt x="576942" y="432707"/>
                </a:lnTo>
                <a:lnTo>
                  <a:pt x="0" y="4327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09" name="Freeform 308"/>
          <p:cNvSpPr/>
          <p:nvPr/>
        </p:nvSpPr>
        <p:spPr>
          <a:xfrm>
            <a:off x="7383024" y="1638946"/>
            <a:ext cx="540194" cy="495863"/>
          </a:xfrm>
          <a:custGeom>
            <a:avLst/>
            <a:gdLst>
              <a:gd name="connsiteX0" fmla="*/ 432708 w 540885"/>
              <a:gd name="connsiteY0" fmla="*/ 356081 h 496091"/>
              <a:gd name="connsiteX1" fmla="*/ 407355 w 540885"/>
              <a:gd name="connsiteY1" fmla="*/ 366786 h 496091"/>
              <a:gd name="connsiteX2" fmla="*/ 396649 w 540885"/>
              <a:gd name="connsiteY2" fmla="*/ 392140 h 496091"/>
              <a:gd name="connsiteX3" fmla="*/ 407213 w 540885"/>
              <a:gd name="connsiteY3" fmla="*/ 417635 h 496091"/>
              <a:gd name="connsiteX4" fmla="*/ 432708 w 540885"/>
              <a:gd name="connsiteY4" fmla="*/ 428199 h 496091"/>
              <a:gd name="connsiteX5" fmla="*/ 458203 w 540885"/>
              <a:gd name="connsiteY5" fmla="*/ 417635 h 496091"/>
              <a:gd name="connsiteX6" fmla="*/ 468767 w 540885"/>
              <a:gd name="connsiteY6" fmla="*/ 392140 h 496091"/>
              <a:gd name="connsiteX7" fmla="*/ 458063 w 540885"/>
              <a:gd name="connsiteY7" fmla="*/ 366786 h 496091"/>
              <a:gd name="connsiteX8" fmla="*/ 432708 w 540885"/>
              <a:gd name="connsiteY8" fmla="*/ 356081 h 496091"/>
              <a:gd name="connsiteX9" fmla="*/ 396649 w 540885"/>
              <a:gd name="connsiteY9" fmla="*/ 288471 h 496091"/>
              <a:gd name="connsiteX10" fmla="*/ 409608 w 540885"/>
              <a:gd name="connsiteY10" fmla="*/ 301570 h 496091"/>
              <a:gd name="connsiteX11" fmla="*/ 424257 w 540885"/>
              <a:gd name="connsiteY11" fmla="*/ 320586 h 496091"/>
              <a:gd name="connsiteX12" fmla="*/ 432708 w 540885"/>
              <a:gd name="connsiteY12" fmla="*/ 320023 h 496091"/>
              <a:gd name="connsiteX13" fmla="*/ 441160 w 540885"/>
              <a:gd name="connsiteY13" fmla="*/ 320586 h 496091"/>
              <a:gd name="connsiteX14" fmla="*/ 467077 w 540885"/>
              <a:gd name="connsiteY14" fmla="*/ 289034 h 496091"/>
              <a:gd name="connsiteX15" fmla="*/ 468767 w 540885"/>
              <a:gd name="connsiteY15" fmla="*/ 288471 h 496091"/>
              <a:gd name="connsiteX16" fmla="*/ 503699 w 540885"/>
              <a:gd name="connsiteY16" fmla="*/ 308190 h 496091"/>
              <a:gd name="connsiteX17" fmla="*/ 504826 w 540885"/>
              <a:gd name="connsiteY17" fmla="*/ 310163 h 496091"/>
              <a:gd name="connsiteX18" fmla="*/ 490459 w 540885"/>
              <a:gd name="connsiteY18" fmla="*/ 349039 h 496091"/>
              <a:gd name="connsiteX19" fmla="*/ 498910 w 540885"/>
              <a:gd name="connsiteY19" fmla="*/ 363688 h 496091"/>
              <a:gd name="connsiteX20" fmla="*/ 540885 w 540885"/>
              <a:gd name="connsiteY20" fmla="*/ 372421 h 496091"/>
              <a:gd name="connsiteX21" fmla="*/ 540885 w 540885"/>
              <a:gd name="connsiteY21" fmla="*/ 411860 h 496091"/>
              <a:gd name="connsiteX22" fmla="*/ 498910 w 540885"/>
              <a:gd name="connsiteY22" fmla="*/ 420593 h 496091"/>
              <a:gd name="connsiteX23" fmla="*/ 490459 w 540885"/>
              <a:gd name="connsiteY23" fmla="*/ 435242 h 496091"/>
              <a:gd name="connsiteX24" fmla="*/ 504826 w 540885"/>
              <a:gd name="connsiteY24" fmla="*/ 474118 h 496091"/>
              <a:gd name="connsiteX25" fmla="*/ 503699 w 540885"/>
              <a:gd name="connsiteY25" fmla="*/ 476090 h 496091"/>
              <a:gd name="connsiteX26" fmla="*/ 468767 w 540885"/>
              <a:gd name="connsiteY26" fmla="*/ 496091 h 496091"/>
              <a:gd name="connsiteX27" fmla="*/ 455809 w 540885"/>
              <a:gd name="connsiteY27" fmla="*/ 482851 h 496091"/>
              <a:gd name="connsiteX28" fmla="*/ 441160 w 540885"/>
              <a:gd name="connsiteY28" fmla="*/ 463695 h 496091"/>
              <a:gd name="connsiteX29" fmla="*/ 432708 w 540885"/>
              <a:gd name="connsiteY29" fmla="*/ 464258 h 496091"/>
              <a:gd name="connsiteX30" fmla="*/ 424257 w 540885"/>
              <a:gd name="connsiteY30" fmla="*/ 463695 h 496091"/>
              <a:gd name="connsiteX31" fmla="*/ 409608 w 540885"/>
              <a:gd name="connsiteY31" fmla="*/ 482851 h 496091"/>
              <a:gd name="connsiteX32" fmla="*/ 396649 w 540885"/>
              <a:gd name="connsiteY32" fmla="*/ 496091 h 496091"/>
              <a:gd name="connsiteX33" fmla="*/ 361717 w 540885"/>
              <a:gd name="connsiteY33" fmla="*/ 476090 h 496091"/>
              <a:gd name="connsiteX34" fmla="*/ 360591 w 540885"/>
              <a:gd name="connsiteY34" fmla="*/ 474118 h 496091"/>
              <a:gd name="connsiteX35" fmla="*/ 374958 w 540885"/>
              <a:gd name="connsiteY35" fmla="*/ 435242 h 496091"/>
              <a:gd name="connsiteX36" fmla="*/ 366507 w 540885"/>
              <a:gd name="connsiteY36" fmla="*/ 420593 h 496091"/>
              <a:gd name="connsiteX37" fmla="*/ 324532 w 540885"/>
              <a:gd name="connsiteY37" fmla="*/ 411860 h 496091"/>
              <a:gd name="connsiteX38" fmla="*/ 324532 w 540885"/>
              <a:gd name="connsiteY38" fmla="*/ 372421 h 496091"/>
              <a:gd name="connsiteX39" fmla="*/ 366507 w 540885"/>
              <a:gd name="connsiteY39" fmla="*/ 363688 h 496091"/>
              <a:gd name="connsiteX40" fmla="*/ 374958 w 540885"/>
              <a:gd name="connsiteY40" fmla="*/ 349039 h 496091"/>
              <a:gd name="connsiteX41" fmla="*/ 360591 w 540885"/>
              <a:gd name="connsiteY41" fmla="*/ 310163 h 496091"/>
              <a:gd name="connsiteX42" fmla="*/ 361717 w 540885"/>
              <a:gd name="connsiteY42" fmla="*/ 308190 h 496091"/>
              <a:gd name="connsiteX43" fmla="*/ 371577 w 540885"/>
              <a:gd name="connsiteY43" fmla="*/ 302557 h 496091"/>
              <a:gd name="connsiteX44" fmla="*/ 388198 w 540885"/>
              <a:gd name="connsiteY44" fmla="*/ 292978 h 496091"/>
              <a:gd name="connsiteX45" fmla="*/ 396649 w 540885"/>
              <a:gd name="connsiteY45" fmla="*/ 288471 h 496091"/>
              <a:gd name="connsiteX46" fmla="*/ 180295 w 540885"/>
              <a:gd name="connsiteY46" fmla="*/ 175788 h 496091"/>
              <a:gd name="connsiteX47" fmla="*/ 129305 w 540885"/>
              <a:gd name="connsiteY47" fmla="*/ 196916 h 496091"/>
              <a:gd name="connsiteX48" fmla="*/ 108177 w 540885"/>
              <a:gd name="connsiteY48" fmla="*/ 247906 h 496091"/>
              <a:gd name="connsiteX49" fmla="*/ 129305 w 540885"/>
              <a:gd name="connsiteY49" fmla="*/ 298895 h 496091"/>
              <a:gd name="connsiteX50" fmla="*/ 180295 w 540885"/>
              <a:gd name="connsiteY50" fmla="*/ 320024 h 496091"/>
              <a:gd name="connsiteX51" fmla="*/ 231285 w 540885"/>
              <a:gd name="connsiteY51" fmla="*/ 298895 h 496091"/>
              <a:gd name="connsiteX52" fmla="*/ 252413 w 540885"/>
              <a:gd name="connsiteY52" fmla="*/ 247906 h 496091"/>
              <a:gd name="connsiteX53" fmla="*/ 231285 w 540885"/>
              <a:gd name="connsiteY53" fmla="*/ 196916 h 496091"/>
              <a:gd name="connsiteX54" fmla="*/ 180295 w 540885"/>
              <a:gd name="connsiteY54" fmla="*/ 175788 h 496091"/>
              <a:gd name="connsiteX55" fmla="*/ 432708 w 540885"/>
              <a:gd name="connsiteY55" fmla="*/ 67611 h 496091"/>
              <a:gd name="connsiteX56" fmla="*/ 407355 w 540885"/>
              <a:gd name="connsiteY56" fmla="*/ 78316 h 496091"/>
              <a:gd name="connsiteX57" fmla="*/ 396649 w 540885"/>
              <a:gd name="connsiteY57" fmla="*/ 103670 h 496091"/>
              <a:gd name="connsiteX58" fmla="*/ 407213 w 540885"/>
              <a:gd name="connsiteY58" fmla="*/ 129165 h 496091"/>
              <a:gd name="connsiteX59" fmla="*/ 432708 w 540885"/>
              <a:gd name="connsiteY59" fmla="*/ 139729 h 496091"/>
              <a:gd name="connsiteX60" fmla="*/ 458203 w 540885"/>
              <a:gd name="connsiteY60" fmla="*/ 129165 h 496091"/>
              <a:gd name="connsiteX61" fmla="*/ 468767 w 540885"/>
              <a:gd name="connsiteY61" fmla="*/ 103670 h 496091"/>
              <a:gd name="connsiteX62" fmla="*/ 458063 w 540885"/>
              <a:gd name="connsiteY62" fmla="*/ 78316 h 496091"/>
              <a:gd name="connsiteX63" fmla="*/ 432708 w 540885"/>
              <a:gd name="connsiteY63" fmla="*/ 67611 h 496091"/>
              <a:gd name="connsiteX64" fmla="*/ 154096 w 540885"/>
              <a:gd name="connsiteY64" fmla="*/ 67611 h 496091"/>
              <a:gd name="connsiteX65" fmla="*/ 206494 w 540885"/>
              <a:gd name="connsiteY65" fmla="*/ 67611 h 496091"/>
              <a:gd name="connsiteX66" fmla="*/ 212128 w 540885"/>
              <a:gd name="connsiteY66" fmla="*/ 69724 h 496091"/>
              <a:gd name="connsiteX67" fmla="*/ 214945 w 540885"/>
              <a:gd name="connsiteY67" fmla="*/ 74654 h 496091"/>
              <a:gd name="connsiteX68" fmla="*/ 221425 w 540885"/>
              <a:gd name="connsiteY68" fmla="*/ 117755 h 496091"/>
              <a:gd name="connsiteX69" fmla="*/ 242553 w 540885"/>
              <a:gd name="connsiteY69" fmla="*/ 126488 h 496091"/>
              <a:gd name="connsiteX70" fmla="*/ 275795 w 540885"/>
              <a:gd name="connsiteY70" fmla="*/ 101416 h 496091"/>
              <a:gd name="connsiteX71" fmla="*/ 281429 w 540885"/>
              <a:gd name="connsiteY71" fmla="*/ 99444 h 496091"/>
              <a:gd name="connsiteX72" fmla="*/ 287345 w 540885"/>
              <a:gd name="connsiteY72" fmla="*/ 101698 h 496091"/>
              <a:gd name="connsiteX73" fmla="*/ 327911 w 540885"/>
              <a:gd name="connsiteY73" fmla="*/ 146772 h 496091"/>
              <a:gd name="connsiteX74" fmla="*/ 325939 w 540885"/>
              <a:gd name="connsiteY74" fmla="*/ 152124 h 496091"/>
              <a:gd name="connsiteX75" fmla="*/ 314108 w 540885"/>
              <a:gd name="connsiteY75" fmla="*/ 167337 h 496091"/>
              <a:gd name="connsiteX76" fmla="*/ 301430 w 540885"/>
              <a:gd name="connsiteY76" fmla="*/ 184239 h 496091"/>
              <a:gd name="connsiteX77" fmla="*/ 311008 w 540885"/>
              <a:gd name="connsiteY77" fmla="*/ 207339 h 496091"/>
              <a:gd name="connsiteX78" fmla="*/ 353828 w 540885"/>
              <a:gd name="connsiteY78" fmla="*/ 213819 h 496091"/>
              <a:gd name="connsiteX79" fmla="*/ 358618 w 540885"/>
              <a:gd name="connsiteY79" fmla="*/ 216777 h 496091"/>
              <a:gd name="connsiteX80" fmla="*/ 360590 w 540885"/>
              <a:gd name="connsiteY80" fmla="*/ 222270 h 496091"/>
              <a:gd name="connsiteX81" fmla="*/ 360590 w 540885"/>
              <a:gd name="connsiteY81" fmla="*/ 274386 h 496091"/>
              <a:gd name="connsiteX82" fmla="*/ 358618 w 540885"/>
              <a:gd name="connsiteY82" fmla="*/ 279880 h 496091"/>
              <a:gd name="connsiteX83" fmla="*/ 354110 w 540885"/>
              <a:gd name="connsiteY83" fmla="*/ 282838 h 496091"/>
              <a:gd name="connsiteX84" fmla="*/ 310445 w 540885"/>
              <a:gd name="connsiteY84" fmla="*/ 289599 h 496091"/>
              <a:gd name="connsiteX85" fmla="*/ 301430 w 540885"/>
              <a:gd name="connsiteY85" fmla="*/ 311009 h 496091"/>
              <a:gd name="connsiteX86" fmla="*/ 326784 w 540885"/>
              <a:gd name="connsiteY86" fmla="*/ 343405 h 496091"/>
              <a:gd name="connsiteX87" fmla="*/ 328756 w 540885"/>
              <a:gd name="connsiteY87" fmla="*/ 349040 h 496091"/>
              <a:gd name="connsiteX88" fmla="*/ 326784 w 540885"/>
              <a:gd name="connsiteY88" fmla="*/ 354392 h 496091"/>
              <a:gd name="connsiteX89" fmla="*/ 303543 w 540885"/>
              <a:gd name="connsiteY89" fmla="*/ 379605 h 496091"/>
              <a:gd name="connsiteX90" fmla="*/ 281429 w 540885"/>
              <a:gd name="connsiteY90" fmla="*/ 396367 h 496091"/>
              <a:gd name="connsiteX91" fmla="*/ 275513 w 540885"/>
              <a:gd name="connsiteY91" fmla="*/ 394395 h 496091"/>
              <a:gd name="connsiteX92" fmla="*/ 243117 w 540885"/>
              <a:gd name="connsiteY92" fmla="*/ 369041 h 496091"/>
              <a:gd name="connsiteX93" fmla="*/ 221425 w 540885"/>
              <a:gd name="connsiteY93" fmla="*/ 377774 h 496091"/>
              <a:gd name="connsiteX94" fmla="*/ 214945 w 540885"/>
              <a:gd name="connsiteY94" fmla="*/ 421439 h 496091"/>
              <a:gd name="connsiteX95" fmla="*/ 206494 w 540885"/>
              <a:gd name="connsiteY95" fmla="*/ 428200 h 496091"/>
              <a:gd name="connsiteX96" fmla="*/ 154096 w 540885"/>
              <a:gd name="connsiteY96" fmla="*/ 428200 h 496091"/>
              <a:gd name="connsiteX97" fmla="*/ 148462 w 540885"/>
              <a:gd name="connsiteY97" fmla="*/ 426087 h 496091"/>
              <a:gd name="connsiteX98" fmla="*/ 145645 w 540885"/>
              <a:gd name="connsiteY98" fmla="*/ 421158 h 496091"/>
              <a:gd name="connsiteX99" fmla="*/ 139165 w 540885"/>
              <a:gd name="connsiteY99" fmla="*/ 378056 h 496091"/>
              <a:gd name="connsiteX100" fmla="*/ 118037 w 540885"/>
              <a:gd name="connsiteY100" fmla="*/ 369323 h 496091"/>
              <a:gd name="connsiteX101" fmla="*/ 84795 w 540885"/>
              <a:gd name="connsiteY101" fmla="*/ 394395 h 496091"/>
              <a:gd name="connsiteX102" fmla="*/ 79161 w 540885"/>
              <a:gd name="connsiteY102" fmla="*/ 396367 h 496091"/>
              <a:gd name="connsiteX103" fmla="*/ 73245 w 540885"/>
              <a:gd name="connsiteY103" fmla="*/ 394113 h 496091"/>
              <a:gd name="connsiteX104" fmla="*/ 32679 w 540885"/>
              <a:gd name="connsiteY104" fmla="*/ 349040 h 496091"/>
              <a:gd name="connsiteX105" fmla="*/ 34651 w 540885"/>
              <a:gd name="connsiteY105" fmla="*/ 343687 h 496091"/>
              <a:gd name="connsiteX106" fmla="*/ 46201 w 540885"/>
              <a:gd name="connsiteY106" fmla="*/ 328756 h 496091"/>
              <a:gd name="connsiteX107" fmla="*/ 59441 w 540885"/>
              <a:gd name="connsiteY107" fmla="*/ 311572 h 496091"/>
              <a:gd name="connsiteX108" fmla="*/ 49581 w 540885"/>
              <a:gd name="connsiteY108" fmla="*/ 288472 h 496091"/>
              <a:gd name="connsiteX109" fmla="*/ 6761 w 540885"/>
              <a:gd name="connsiteY109" fmla="*/ 281711 h 496091"/>
              <a:gd name="connsiteX110" fmla="*/ 1972 w 540885"/>
              <a:gd name="connsiteY110" fmla="*/ 279034 h 496091"/>
              <a:gd name="connsiteX111" fmla="*/ 0 w 540885"/>
              <a:gd name="connsiteY111" fmla="*/ 273541 h 496091"/>
              <a:gd name="connsiteX112" fmla="*/ 0 w 540885"/>
              <a:gd name="connsiteY112" fmla="*/ 221425 h 496091"/>
              <a:gd name="connsiteX113" fmla="*/ 1972 w 540885"/>
              <a:gd name="connsiteY113" fmla="*/ 215932 h 496091"/>
              <a:gd name="connsiteX114" fmla="*/ 6480 w 540885"/>
              <a:gd name="connsiteY114" fmla="*/ 212973 h 496091"/>
              <a:gd name="connsiteX115" fmla="*/ 50145 w 540885"/>
              <a:gd name="connsiteY115" fmla="*/ 206213 h 496091"/>
              <a:gd name="connsiteX116" fmla="*/ 59159 w 540885"/>
              <a:gd name="connsiteY116" fmla="*/ 184802 h 496091"/>
              <a:gd name="connsiteX117" fmla="*/ 33806 w 540885"/>
              <a:gd name="connsiteY117" fmla="*/ 152406 h 496091"/>
              <a:gd name="connsiteX118" fmla="*/ 31834 w 540885"/>
              <a:gd name="connsiteY118" fmla="*/ 146772 h 496091"/>
              <a:gd name="connsiteX119" fmla="*/ 33806 w 540885"/>
              <a:gd name="connsiteY119" fmla="*/ 141137 h 496091"/>
              <a:gd name="connsiteX120" fmla="*/ 56906 w 540885"/>
              <a:gd name="connsiteY120" fmla="*/ 116065 h 496091"/>
              <a:gd name="connsiteX121" fmla="*/ 79161 w 540885"/>
              <a:gd name="connsiteY121" fmla="*/ 99444 h 496091"/>
              <a:gd name="connsiteX122" fmla="*/ 85077 w 540885"/>
              <a:gd name="connsiteY122" fmla="*/ 101416 h 496091"/>
              <a:gd name="connsiteX123" fmla="*/ 117474 w 540885"/>
              <a:gd name="connsiteY123" fmla="*/ 126770 h 496091"/>
              <a:gd name="connsiteX124" fmla="*/ 139165 w 540885"/>
              <a:gd name="connsiteY124" fmla="*/ 117755 h 496091"/>
              <a:gd name="connsiteX125" fmla="*/ 145645 w 540885"/>
              <a:gd name="connsiteY125" fmla="*/ 74372 h 496091"/>
              <a:gd name="connsiteX126" fmla="*/ 154096 w 540885"/>
              <a:gd name="connsiteY126" fmla="*/ 67611 h 496091"/>
              <a:gd name="connsiteX127" fmla="*/ 396649 w 540885"/>
              <a:gd name="connsiteY127" fmla="*/ 0 h 496091"/>
              <a:gd name="connsiteX128" fmla="*/ 409608 w 540885"/>
              <a:gd name="connsiteY128" fmla="*/ 13100 h 496091"/>
              <a:gd name="connsiteX129" fmla="*/ 424257 w 540885"/>
              <a:gd name="connsiteY129" fmla="*/ 32116 h 496091"/>
              <a:gd name="connsiteX130" fmla="*/ 432708 w 540885"/>
              <a:gd name="connsiteY130" fmla="*/ 31552 h 496091"/>
              <a:gd name="connsiteX131" fmla="*/ 441160 w 540885"/>
              <a:gd name="connsiteY131" fmla="*/ 32116 h 496091"/>
              <a:gd name="connsiteX132" fmla="*/ 467077 w 540885"/>
              <a:gd name="connsiteY132" fmla="*/ 564 h 496091"/>
              <a:gd name="connsiteX133" fmla="*/ 468767 w 540885"/>
              <a:gd name="connsiteY133" fmla="*/ 0 h 496091"/>
              <a:gd name="connsiteX134" fmla="*/ 503699 w 540885"/>
              <a:gd name="connsiteY134" fmla="*/ 19720 h 496091"/>
              <a:gd name="connsiteX135" fmla="*/ 504826 w 540885"/>
              <a:gd name="connsiteY135" fmla="*/ 21692 h 496091"/>
              <a:gd name="connsiteX136" fmla="*/ 490459 w 540885"/>
              <a:gd name="connsiteY136" fmla="*/ 60568 h 496091"/>
              <a:gd name="connsiteX137" fmla="*/ 498910 w 540885"/>
              <a:gd name="connsiteY137" fmla="*/ 75217 h 496091"/>
              <a:gd name="connsiteX138" fmla="*/ 540885 w 540885"/>
              <a:gd name="connsiteY138" fmla="*/ 83950 h 496091"/>
              <a:gd name="connsiteX139" fmla="*/ 540885 w 540885"/>
              <a:gd name="connsiteY139" fmla="*/ 123390 h 496091"/>
              <a:gd name="connsiteX140" fmla="*/ 498910 w 540885"/>
              <a:gd name="connsiteY140" fmla="*/ 132123 h 496091"/>
              <a:gd name="connsiteX141" fmla="*/ 490459 w 540885"/>
              <a:gd name="connsiteY141" fmla="*/ 146772 h 496091"/>
              <a:gd name="connsiteX142" fmla="*/ 504826 w 540885"/>
              <a:gd name="connsiteY142" fmla="*/ 185648 h 496091"/>
              <a:gd name="connsiteX143" fmla="*/ 503699 w 540885"/>
              <a:gd name="connsiteY143" fmla="*/ 187619 h 496091"/>
              <a:gd name="connsiteX144" fmla="*/ 468767 w 540885"/>
              <a:gd name="connsiteY144" fmla="*/ 207621 h 496091"/>
              <a:gd name="connsiteX145" fmla="*/ 455809 w 540885"/>
              <a:gd name="connsiteY145" fmla="*/ 194381 h 496091"/>
              <a:gd name="connsiteX146" fmla="*/ 441160 w 540885"/>
              <a:gd name="connsiteY146" fmla="*/ 175224 h 496091"/>
              <a:gd name="connsiteX147" fmla="*/ 432708 w 540885"/>
              <a:gd name="connsiteY147" fmla="*/ 175788 h 496091"/>
              <a:gd name="connsiteX148" fmla="*/ 424257 w 540885"/>
              <a:gd name="connsiteY148" fmla="*/ 175224 h 496091"/>
              <a:gd name="connsiteX149" fmla="*/ 409608 w 540885"/>
              <a:gd name="connsiteY149" fmla="*/ 194381 h 496091"/>
              <a:gd name="connsiteX150" fmla="*/ 396649 w 540885"/>
              <a:gd name="connsiteY150" fmla="*/ 207621 h 496091"/>
              <a:gd name="connsiteX151" fmla="*/ 361717 w 540885"/>
              <a:gd name="connsiteY151" fmla="*/ 187619 h 496091"/>
              <a:gd name="connsiteX152" fmla="*/ 360591 w 540885"/>
              <a:gd name="connsiteY152" fmla="*/ 185648 h 496091"/>
              <a:gd name="connsiteX153" fmla="*/ 374958 w 540885"/>
              <a:gd name="connsiteY153" fmla="*/ 146772 h 496091"/>
              <a:gd name="connsiteX154" fmla="*/ 366507 w 540885"/>
              <a:gd name="connsiteY154" fmla="*/ 132123 h 496091"/>
              <a:gd name="connsiteX155" fmla="*/ 324532 w 540885"/>
              <a:gd name="connsiteY155" fmla="*/ 123390 h 496091"/>
              <a:gd name="connsiteX156" fmla="*/ 324532 w 540885"/>
              <a:gd name="connsiteY156" fmla="*/ 83950 h 496091"/>
              <a:gd name="connsiteX157" fmla="*/ 366507 w 540885"/>
              <a:gd name="connsiteY157" fmla="*/ 75217 h 496091"/>
              <a:gd name="connsiteX158" fmla="*/ 374958 w 540885"/>
              <a:gd name="connsiteY158" fmla="*/ 60568 h 496091"/>
              <a:gd name="connsiteX159" fmla="*/ 360591 w 540885"/>
              <a:gd name="connsiteY159" fmla="*/ 21692 h 496091"/>
              <a:gd name="connsiteX160" fmla="*/ 361717 w 540885"/>
              <a:gd name="connsiteY160" fmla="*/ 19720 h 496091"/>
              <a:gd name="connsiteX161" fmla="*/ 371577 w 540885"/>
              <a:gd name="connsiteY161" fmla="*/ 14086 h 496091"/>
              <a:gd name="connsiteX162" fmla="*/ 388198 w 540885"/>
              <a:gd name="connsiteY162" fmla="*/ 4508 h 496091"/>
              <a:gd name="connsiteX163" fmla="*/ 396649 w 540885"/>
              <a:gd name="connsiteY163" fmla="*/ 0 h 49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540885" h="496091">
                <a:moveTo>
                  <a:pt x="432708" y="356081"/>
                </a:moveTo>
                <a:cubicBezTo>
                  <a:pt x="422942" y="356081"/>
                  <a:pt x="414491" y="359650"/>
                  <a:pt x="407355" y="366786"/>
                </a:cubicBezTo>
                <a:cubicBezTo>
                  <a:pt x="400218" y="373923"/>
                  <a:pt x="396649" y="382375"/>
                  <a:pt x="396649" y="392140"/>
                </a:cubicBezTo>
                <a:cubicBezTo>
                  <a:pt x="396649" y="402094"/>
                  <a:pt x="400171" y="410592"/>
                  <a:pt x="407213" y="417635"/>
                </a:cubicBezTo>
                <a:cubicBezTo>
                  <a:pt x="414257" y="424678"/>
                  <a:pt x="422754" y="428199"/>
                  <a:pt x="432708" y="428199"/>
                </a:cubicBezTo>
                <a:cubicBezTo>
                  <a:pt x="442662" y="428199"/>
                  <a:pt x="451161" y="424678"/>
                  <a:pt x="458203" y="417635"/>
                </a:cubicBezTo>
                <a:cubicBezTo>
                  <a:pt x="465246" y="410592"/>
                  <a:pt x="468767" y="402094"/>
                  <a:pt x="468767" y="392140"/>
                </a:cubicBezTo>
                <a:cubicBezTo>
                  <a:pt x="468767" y="382375"/>
                  <a:pt x="465199" y="373923"/>
                  <a:pt x="458063" y="366786"/>
                </a:cubicBezTo>
                <a:cubicBezTo>
                  <a:pt x="450925" y="359650"/>
                  <a:pt x="442474" y="356081"/>
                  <a:pt x="432708" y="356081"/>
                </a:cubicBezTo>
                <a:close/>
                <a:moveTo>
                  <a:pt x="396649" y="288471"/>
                </a:moveTo>
                <a:cubicBezTo>
                  <a:pt x="398152" y="288471"/>
                  <a:pt x="402471" y="292838"/>
                  <a:pt x="409608" y="301570"/>
                </a:cubicBezTo>
                <a:cubicBezTo>
                  <a:pt x="416744" y="310303"/>
                  <a:pt x="421628" y="316642"/>
                  <a:pt x="424257" y="320586"/>
                </a:cubicBezTo>
                <a:cubicBezTo>
                  <a:pt x="428013" y="320210"/>
                  <a:pt x="430830" y="320023"/>
                  <a:pt x="432708" y="320023"/>
                </a:cubicBezTo>
                <a:cubicBezTo>
                  <a:pt x="434586" y="320023"/>
                  <a:pt x="437403" y="320210"/>
                  <a:pt x="441160" y="320586"/>
                </a:cubicBezTo>
                <a:cubicBezTo>
                  <a:pt x="450738" y="307251"/>
                  <a:pt x="459377" y="296734"/>
                  <a:pt x="467077" y="289034"/>
                </a:cubicBezTo>
                <a:lnTo>
                  <a:pt x="468767" y="288471"/>
                </a:lnTo>
                <a:cubicBezTo>
                  <a:pt x="469518" y="288471"/>
                  <a:pt x="481162" y="295044"/>
                  <a:pt x="503699" y="308190"/>
                </a:cubicBezTo>
                <a:cubicBezTo>
                  <a:pt x="504450" y="308754"/>
                  <a:pt x="504826" y="309412"/>
                  <a:pt x="504826" y="310163"/>
                </a:cubicBezTo>
                <a:cubicBezTo>
                  <a:pt x="504826" y="314858"/>
                  <a:pt x="500037" y="327816"/>
                  <a:pt x="490459" y="349039"/>
                </a:cubicBezTo>
                <a:cubicBezTo>
                  <a:pt x="493651" y="353358"/>
                  <a:pt x="496468" y="358241"/>
                  <a:pt x="498910" y="363688"/>
                </a:cubicBezTo>
                <a:cubicBezTo>
                  <a:pt x="526893" y="366505"/>
                  <a:pt x="540885" y="369416"/>
                  <a:pt x="540885" y="372421"/>
                </a:cubicBezTo>
                <a:lnTo>
                  <a:pt x="540885" y="411860"/>
                </a:lnTo>
                <a:cubicBezTo>
                  <a:pt x="540885" y="414865"/>
                  <a:pt x="526893" y="417776"/>
                  <a:pt x="498910" y="420593"/>
                </a:cubicBezTo>
                <a:cubicBezTo>
                  <a:pt x="496657" y="425664"/>
                  <a:pt x="493839" y="430547"/>
                  <a:pt x="490459" y="435242"/>
                </a:cubicBezTo>
                <a:cubicBezTo>
                  <a:pt x="500037" y="456464"/>
                  <a:pt x="504826" y="469423"/>
                  <a:pt x="504826" y="474118"/>
                </a:cubicBezTo>
                <a:cubicBezTo>
                  <a:pt x="504826" y="474869"/>
                  <a:pt x="504450" y="475527"/>
                  <a:pt x="503699" y="476090"/>
                </a:cubicBezTo>
                <a:cubicBezTo>
                  <a:pt x="480787" y="489424"/>
                  <a:pt x="469143" y="496091"/>
                  <a:pt x="468767" y="496091"/>
                </a:cubicBezTo>
                <a:cubicBezTo>
                  <a:pt x="467265" y="496091"/>
                  <a:pt x="462945" y="491678"/>
                  <a:pt x="455809" y="482851"/>
                </a:cubicBezTo>
                <a:cubicBezTo>
                  <a:pt x="448672" y="474024"/>
                  <a:pt x="443788" y="467639"/>
                  <a:pt x="441160" y="463695"/>
                </a:cubicBezTo>
                <a:cubicBezTo>
                  <a:pt x="437403" y="464070"/>
                  <a:pt x="434586" y="464258"/>
                  <a:pt x="432708" y="464258"/>
                </a:cubicBezTo>
                <a:cubicBezTo>
                  <a:pt x="430830" y="464258"/>
                  <a:pt x="428013" y="464070"/>
                  <a:pt x="424257" y="463695"/>
                </a:cubicBezTo>
                <a:cubicBezTo>
                  <a:pt x="421628" y="467639"/>
                  <a:pt x="416744" y="474024"/>
                  <a:pt x="409608" y="482851"/>
                </a:cubicBezTo>
                <a:cubicBezTo>
                  <a:pt x="402471" y="491678"/>
                  <a:pt x="398152" y="496091"/>
                  <a:pt x="396649" y="496091"/>
                </a:cubicBezTo>
                <a:cubicBezTo>
                  <a:pt x="396274" y="496091"/>
                  <a:pt x="384629" y="489424"/>
                  <a:pt x="361717" y="476090"/>
                </a:cubicBezTo>
                <a:cubicBezTo>
                  <a:pt x="360966" y="475527"/>
                  <a:pt x="360591" y="474869"/>
                  <a:pt x="360591" y="474118"/>
                </a:cubicBezTo>
                <a:cubicBezTo>
                  <a:pt x="360591" y="469423"/>
                  <a:pt x="365380" y="456464"/>
                  <a:pt x="374958" y="435242"/>
                </a:cubicBezTo>
                <a:cubicBezTo>
                  <a:pt x="371577" y="430547"/>
                  <a:pt x="368760" y="425664"/>
                  <a:pt x="366507" y="420593"/>
                </a:cubicBezTo>
                <a:cubicBezTo>
                  <a:pt x="338523" y="417776"/>
                  <a:pt x="324532" y="414865"/>
                  <a:pt x="324532" y="411860"/>
                </a:cubicBezTo>
                <a:lnTo>
                  <a:pt x="324532" y="372421"/>
                </a:lnTo>
                <a:cubicBezTo>
                  <a:pt x="324532" y="369416"/>
                  <a:pt x="338523" y="366505"/>
                  <a:pt x="366507" y="363688"/>
                </a:cubicBezTo>
                <a:cubicBezTo>
                  <a:pt x="368948" y="358241"/>
                  <a:pt x="371765" y="353358"/>
                  <a:pt x="374958" y="349039"/>
                </a:cubicBezTo>
                <a:cubicBezTo>
                  <a:pt x="365380" y="327816"/>
                  <a:pt x="360591" y="314858"/>
                  <a:pt x="360591" y="310163"/>
                </a:cubicBezTo>
                <a:cubicBezTo>
                  <a:pt x="360591" y="309412"/>
                  <a:pt x="360966" y="308754"/>
                  <a:pt x="361717" y="308190"/>
                </a:cubicBezTo>
                <a:cubicBezTo>
                  <a:pt x="362468" y="307815"/>
                  <a:pt x="365755" y="305937"/>
                  <a:pt x="371577" y="302557"/>
                </a:cubicBezTo>
                <a:cubicBezTo>
                  <a:pt x="377399" y="299176"/>
                  <a:pt x="382939" y="295983"/>
                  <a:pt x="388198" y="292978"/>
                </a:cubicBezTo>
                <a:cubicBezTo>
                  <a:pt x="393457" y="289974"/>
                  <a:pt x="396274" y="288471"/>
                  <a:pt x="396649" y="288471"/>
                </a:cubicBezTo>
                <a:close/>
                <a:moveTo>
                  <a:pt x="180295" y="175788"/>
                </a:moveTo>
                <a:cubicBezTo>
                  <a:pt x="160387" y="175788"/>
                  <a:pt x="143391" y="182830"/>
                  <a:pt x="129305" y="196916"/>
                </a:cubicBezTo>
                <a:cubicBezTo>
                  <a:pt x="115220" y="211002"/>
                  <a:pt x="108177" y="227998"/>
                  <a:pt x="108177" y="247906"/>
                </a:cubicBezTo>
                <a:cubicBezTo>
                  <a:pt x="108177" y="267813"/>
                  <a:pt x="115220" y="284810"/>
                  <a:pt x="129305" y="298895"/>
                </a:cubicBezTo>
                <a:cubicBezTo>
                  <a:pt x="143391" y="312981"/>
                  <a:pt x="160387" y="320024"/>
                  <a:pt x="180295" y="320024"/>
                </a:cubicBezTo>
                <a:cubicBezTo>
                  <a:pt x="200202" y="320024"/>
                  <a:pt x="217199" y="312981"/>
                  <a:pt x="231285" y="298895"/>
                </a:cubicBezTo>
                <a:cubicBezTo>
                  <a:pt x="245370" y="284810"/>
                  <a:pt x="252413" y="267813"/>
                  <a:pt x="252413" y="247906"/>
                </a:cubicBezTo>
                <a:cubicBezTo>
                  <a:pt x="252413" y="227998"/>
                  <a:pt x="245370" y="211002"/>
                  <a:pt x="231285" y="196916"/>
                </a:cubicBezTo>
                <a:cubicBezTo>
                  <a:pt x="217199" y="182830"/>
                  <a:pt x="200202" y="175788"/>
                  <a:pt x="180295" y="175788"/>
                </a:cubicBezTo>
                <a:close/>
                <a:moveTo>
                  <a:pt x="432708" y="67611"/>
                </a:moveTo>
                <a:cubicBezTo>
                  <a:pt x="422942" y="67611"/>
                  <a:pt x="414491" y="71179"/>
                  <a:pt x="407355" y="78316"/>
                </a:cubicBezTo>
                <a:cubicBezTo>
                  <a:pt x="400218" y="85453"/>
                  <a:pt x="396649" y="93904"/>
                  <a:pt x="396649" y="103670"/>
                </a:cubicBezTo>
                <a:cubicBezTo>
                  <a:pt x="396649" y="113624"/>
                  <a:pt x="400171" y="122122"/>
                  <a:pt x="407213" y="129165"/>
                </a:cubicBezTo>
                <a:cubicBezTo>
                  <a:pt x="414257" y="136207"/>
                  <a:pt x="422754" y="139729"/>
                  <a:pt x="432708" y="139729"/>
                </a:cubicBezTo>
                <a:cubicBezTo>
                  <a:pt x="442662" y="139729"/>
                  <a:pt x="451161" y="136207"/>
                  <a:pt x="458203" y="129165"/>
                </a:cubicBezTo>
                <a:cubicBezTo>
                  <a:pt x="465246" y="122122"/>
                  <a:pt x="468767" y="113624"/>
                  <a:pt x="468767" y="103670"/>
                </a:cubicBezTo>
                <a:cubicBezTo>
                  <a:pt x="468767" y="93904"/>
                  <a:pt x="465199" y="85453"/>
                  <a:pt x="458063" y="78316"/>
                </a:cubicBezTo>
                <a:cubicBezTo>
                  <a:pt x="450925" y="71179"/>
                  <a:pt x="442474" y="67611"/>
                  <a:pt x="432708" y="67611"/>
                </a:cubicBezTo>
                <a:close/>
                <a:moveTo>
                  <a:pt x="154096" y="67611"/>
                </a:moveTo>
                <a:lnTo>
                  <a:pt x="206494" y="67611"/>
                </a:lnTo>
                <a:cubicBezTo>
                  <a:pt x="208559" y="67611"/>
                  <a:pt x="210438" y="68315"/>
                  <a:pt x="212128" y="69724"/>
                </a:cubicBezTo>
                <a:cubicBezTo>
                  <a:pt x="213818" y="71132"/>
                  <a:pt x="214757" y="72775"/>
                  <a:pt x="214945" y="74654"/>
                </a:cubicBezTo>
                <a:lnTo>
                  <a:pt x="221425" y="117755"/>
                </a:lnTo>
                <a:cubicBezTo>
                  <a:pt x="227810" y="119633"/>
                  <a:pt x="234853" y="122545"/>
                  <a:pt x="242553" y="126488"/>
                </a:cubicBezTo>
                <a:lnTo>
                  <a:pt x="275795" y="101416"/>
                </a:lnTo>
                <a:cubicBezTo>
                  <a:pt x="277297" y="100102"/>
                  <a:pt x="279175" y="99444"/>
                  <a:pt x="281429" y="99444"/>
                </a:cubicBezTo>
                <a:cubicBezTo>
                  <a:pt x="283494" y="99444"/>
                  <a:pt x="285466" y="100195"/>
                  <a:pt x="287345" y="101698"/>
                </a:cubicBezTo>
                <a:cubicBezTo>
                  <a:pt x="314389" y="126676"/>
                  <a:pt x="327911" y="141701"/>
                  <a:pt x="327911" y="146772"/>
                </a:cubicBezTo>
                <a:cubicBezTo>
                  <a:pt x="327911" y="148462"/>
                  <a:pt x="327254" y="150246"/>
                  <a:pt x="325939" y="152124"/>
                </a:cubicBezTo>
                <a:cubicBezTo>
                  <a:pt x="323685" y="155129"/>
                  <a:pt x="319742" y="160200"/>
                  <a:pt x="314108" y="167337"/>
                </a:cubicBezTo>
                <a:cubicBezTo>
                  <a:pt x="308473" y="174473"/>
                  <a:pt x="304248" y="180107"/>
                  <a:pt x="301430" y="184239"/>
                </a:cubicBezTo>
                <a:cubicBezTo>
                  <a:pt x="305749" y="193254"/>
                  <a:pt x="308942" y="200954"/>
                  <a:pt x="311008" y="207339"/>
                </a:cubicBezTo>
                <a:lnTo>
                  <a:pt x="353828" y="213819"/>
                </a:lnTo>
                <a:cubicBezTo>
                  <a:pt x="355706" y="214194"/>
                  <a:pt x="357303" y="215180"/>
                  <a:pt x="358618" y="216777"/>
                </a:cubicBezTo>
                <a:cubicBezTo>
                  <a:pt x="359932" y="218373"/>
                  <a:pt x="360590" y="220204"/>
                  <a:pt x="360590" y="222270"/>
                </a:cubicBezTo>
                <a:lnTo>
                  <a:pt x="360590" y="274386"/>
                </a:lnTo>
                <a:cubicBezTo>
                  <a:pt x="360590" y="276265"/>
                  <a:pt x="359932" y="278095"/>
                  <a:pt x="358618" y="279880"/>
                </a:cubicBezTo>
                <a:cubicBezTo>
                  <a:pt x="357303" y="281664"/>
                  <a:pt x="355800" y="282650"/>
                  <a:pt x="354110" y="282838"/>
                </a:cubicBezTo>
                <a:lnTo>
                  <a:pt x="310445" y="289599"/>
                </a:lnTo>
                <a:cubicBezTo>
                  <a:pt x="308379" y="296172"/>
                  <a:pt x="305374" y="303309"/>
                  <a:pt x="301430" y="311009"/>
                </a:cubicBezTo>
                <a:cubicBezTo>
                  <a:pt x="307816" y="320024"/>
                  <a:pt x="316267" y="330822"/>
                  <a:pt x="326784" y="343405"/>
                </a:cubicBezTo>
                <a:cubicBezTo>
                  <a:pt x="328099" y="345283"/>
                  <a:pt x="328756" y="347161"/>
                  <a:pt x="328756" y="349040"/>
                </a:cubicBezTo>
                <a:cubicBezTo>
                  <a:pt x="328756" y="351293"/>
                  <a:pt x="328099" y="353077"/>
                  <a:pt x="326784" y="354392"/>
                </a:cubicBezTo>
                <a:cubicBezTo>
                  <a:pt x="322465" y="360026"/>
                  <a:pt x="314717" y="368431"/>
                  <a:pt x="303543" y="379605"/>
                </a:cubicBezTo>
                <a:cubicBezTo>
                  <a:pt x="292368" y="390780"/>
                  <a:pt x="284997" y="396367"/>
                  <a:pt x="281429" y="396367"/>
                </a:cubicBezTo>
                <a:cubicBezTo>
                  <a:pt x="279363" y="396367"/>
                  <a:pt x="277391" y="395710"/>
                  <a:pt x="275513" y="394395"/>
                </a:cubicBezTo>
                <a:lnTo>
                  <a:pt x="243117" y="369041"/>
                </a:lnTo>
                <a:cubicBezTo>
                  <a:pt x="236167" y="372609"/>
                  <a:pt x="228937" y="375520"/>
                  <a:pt x="221425" y="377774"/>
                </a:cubicBezTo>
                <a:cubicBezTo>
                  <a:pt x="219359" y="398057"/>
                  <a:pt x="217199" y="412612"/>
                  <a:pt x="214945" y="421439"/>
                </a:cubicBezTo>
                <a:cubicBezTo>
                  <a:pt x="213630" y="425947"/>
                  <a:pt x="210813" y="428200"/>
                  <a:pt x="206494" y="428200"/>
                </a:cubicBezTo>
                <a:lnTo>
                  <a:pt x="154096" y="428200"/>
                </a:lnTo>
                <a:cubicBezTo>
                  <a:pt x="152030" y="428200"/>
                  <a:pt x="150152" y="427496"/>
                  <a:pt x="148462" y="426087"/>
                </a:cubicBezTo>
                <a:cubicBezTo>
                  <a:pt x="146771" y="424679"/>
                  <a:pt x="145832" y="423035"/>
                  <a:pt x="145645" y="421158"/>
                </a:cubicBezTo>
                <a:lnTo>
                  <a:pt x="139165" y="378056"/>
                </a:lnTo>
                <a:cubicBezTo>
                  <a:pt x="132779" y="376178"/>
                  <a:pt x="125737" y="373267"/>
                  <a:pt x="118037" y="369323"/>
                </a:cubicBezTo>
                <a:lnTo>
                  <a:pt x="84795" y="394395"/>
                </a:lnTo>
                <a:cubicBezTo>
                  <a:pt x="83480" y="395710"/>
                  <a:pt x="81602" y="396367"/>
                  <a:pt x="79161" y="396367"/>
                </a:cubicBezTo>
                <a:cubicBezTo>
                  <a:pt x="77095" y="396367"/>
                  <a:pt x="75123" y="395616"/>
                  <a:pt x="73245" y="394113"/>
                </a:cubicBezTo>
                <a:cubicBezTo>
                  <a:pt x="46201" y="369135"/>
                  <a:pt x="32679" y="354110"/>
                  <a:pt x="32679" y="349040"/>
                </a:cubicBezTo>
                <a:cubicBezTo>
                  <a:pt x="32679" y="347349"/>
                  <a:pt x="33336" y="345565"/>
                  <a:pt x="34651" y="343687"/>
                </a:cubicBezTo>
                <a:cubicBezTo>
                  <a:pt x="36529" y="341058"/>
                  <a:pt x="40378" y="336081"/>
                  <a:pt x="46201" y="328756"/>
                </a:cubicBezTo>
                <a:cubicBezTo>
                  <a:pt x="52022" y="321432"/>
                  <a:pt x="56436" y="315704"/>
                  <a:pt x="59441" y="311572"/>
                </a:cubicBezTo>
                <a:cubicBezTo>
                  <a:pt x="55122" y="303309"/>
                  <a:pt x="51835" y="295608"/>
                  <a:pt x="49581" y="288472"/>
                </a:cubicBezTo>
                <a:lnTo>
                  <a:pt x="6761" y="281711"/>
                </a:lnTo>
                <a:cubicBezTo>
                  <a:pt x="4883" y="281523"/>
                  <a:pt x="3286" y="280631"/>
                  <a:pt x="1972" y="279034"/>
                </a:cubicBezTo>
                <a:cubicBezTo>
                  <a:pt x="657" y="277438"/>
                  <a:pt x="0" y="275607"/>
                  <a:pt x="0" y="273541"/>
                </a:cubicBezTo>
                <a:lnTo>
                  <a:pt x="0" y="221425"/>
                </a:lnTo>
                <a:cubicBezTo>
                  <a:pt x="0" y="219547"/>
                  <a:pt x="657" y="217715"/>
                  <a:pt x="1972" y="215932"/>
                </a:cubicBezTo>
                <a:cubicBezTo>
                  <a:pt x="3286" y="214147"/>
                  <a:pt x="4789" y="213161"/>
                  <a:pt x="6480" y="212973"/>
                </a:cubicBezTo>
                <a:lnTo>
                  <a:pt x="50145" y="206213"/>
                </a:lnTo>
                <a:cubicBezTo>
                  <a:pt x="52210" y="199639"/>
                  <a:pt x="55215" y="192503"/>
                  <a:pt x="59159" y="184802"/>
                </a:cubicBezTo>
                <a:cubicBezTo>
                  <a:pt x="52774" y="175788"/>
                  <a:pt x="44322" y="164989"/>
                  <a:pt x="33806" y="152406"/>
                </a:cubicBezTo>
                <a:cubicBezTo>
                  <a:pt x="32490" y="150340"/>
                  <a:pt x="31834" y="148462"/>
                  <a:pt x="31834" y="146772"/>
                </a:cubicBezTo>
                <a:cubicBezTo>
                  <a:pt x="31834" y="144518"/>
                  <a:pt x="32490" y="142640"/>
                  <a:pt x="33806" y="141137"/>
                </a:cubicBezTo>
                <a:cubicBezTo>
                  <a:pt x="37937" y="135503"/>
                  <a:pt x="45637" y="127146"/>
                  <a:pt x="56906" y="116065"/>
                </a:cubicBezTo>
                <a:cubicBezTo>
                  <a:pt x="68174" y="104984"/>
                  <a:pt x="75592" y="99444"/>
                  <a:pt x="79161" y="99444"/>
                </a:cubicBezTo>
                <a:cubicBezTo>
                  <a:pt x="81226" y="99444"/>
                  <a:pt x="83198" y="100102"/>
                  <a:pt x="85077" y="101416"/>
                </a:cubicBezTo>
                <a:lnTo>
                  <a:pt x="117474" y="126770"/>
                </a:lnTo>
                <a:cubicBezTo>
                  <a:pt x="123859" y="123390"/>
                  <a:pt x="131089" y="120385"/>
                  <a:pt x="139165" y="117755"/>
                </a:cubicBezTo>
                <a:cubicBezTo>
                  <a:pt x="141231" y="97472"/>
                  <a:pt x="143391" y="83011"/>
                  <a:pt x="145645" y="74372"/>
                </a:cubicBezTo>
                <a:cubicBezTo>
                  <a:pt x="146959" y="69865"/>
                  <a:pt x="149776" y="67611"/>
                  <a:pt x="154096" y="67611"/>
                </a:cubicBezTo>
                <a:close/>
                <a:moveTo>
                  <a:pt x="396649" y="0"/>
                </a:moveTo>
                <a:cubicBezTo>
                  <a:pt x="398152" y="0"/>
                  <a:pt x="402471" y="4367"/>
                  <a:pt x="409608" y="13100"/>
                </a:cubicBezTo>
                <a:cubicBezTo>
                  <a:pt x="416744" y="21833"/>
                  <a:pt x="421628" y="28171"/>
                  <a:pt x="424257" y="32116"/>
                </a:cubicBezTo>
                <a:cubicBezTo>
                  <a:pt x="428013" y="31740"/>
                  <a:pt x="430830" y="31552"/>
                  <a:pt x="432708" y="31552"/>
                </a:cubicBezTo>
                <a:cubicBezTo>
                  <a:pt x="434586" y="31552"/>
                  <a:pt x="437403" y="31740"/>
                  <a:pt x="441160" y="32116"/>
                </a:cubicBezTo>
                <a:cubicBezTo>
                  <a:pt x="450738" y="18781"/>
                  <a:pt x="459377" y="8264"/>
                  <a:pt x="467077" y="564"/>
                </a:cubicBezTo>
                <a:lnTo>
                  <a:pt x="468767" y="0"/>
                </a:lnTo>
                <a:cubicBezTo>
                  <a:pt x="469518" y="0"/>
                  <a:pt x="481162" y="6574"/>
                  <a:pt x="503699" y="19720"/>
                </a:cubicBezTo>
                <a:cubicBezTo>
                  <a:pt x="504450" y="20284"/>
                  <a:pt x="504826" y="20941"/>
                  <a:pt x="504826" y="21692"/>
                </a:cubicBezTo>
                <a:cubicBezTo>
                  <a:pt x="504826" y="26387"/>
                  <a:pt x="500037" y="39346"/>
                  <a:pt x="490459" y="60568"/>
                </a:cubicBezTo>
                <a:cubicBezTo>
                  <a:pt x="493651" y="64888"/>
                  <a:pt x="496468" y="69771"/>
                  <a:pt x="498910" y="75217"/>
                </a:cubicBezTo>
                <a:cubicBezTo>
                  <a:pt x="526893" y="78034"/>
                  <a:pt x="540885" y="80945"/>
                  <a:pt x="540885" y="83950"/>
                </a:cubicBezTo>
                <a:lnTo>
                  <a:pt x="540885" y="123390"/>
                </a:lnTo>
                <a:cubicBezTo>
                  <a:pt x="540885" y="126395"/>
                  <a:pt x="526893" y="129305"/>
                  <a:pt x="498910" y="132123"/>
                </a:cubicBezTo>
                <a:cubicBezTo>
                  <a:pt x="496657" y="137194"/>
                  <a:pt x="493839" y="142076"/>
                  <a:pt x="490459" y="146772"/>
                </a:cubicBezTo>
                <a:cubicBezTo>
                  <a:pt x="500037" y="167994"/>
                  <a:pt x="504826" y="180952"/>
                  <a:pt x="504826" y="185648"/>
                </a:cubicBezTo>
                <a:cubicBezTo>
                  <a:pt x="504826" y="186399"/>
                  <a:pt x="504450" y="187056"/>
                  <a:pt x="503699" y="187619"/>
                </a:cubicBezTo>
                <a:cubicBezTo>
                  <a:pt x="480787" y="200954"/>
                  <a:pt x="469143" y="207621"/>
                  <a:pt x="468767" y="207621"/>
                </a:cubicBezTo>
                <a:cubicBezTo>
                  <a:pt x="467265" y="207621"/>
                  <a:pt x="462945" y="203207"/>
                  <a:pt x="455809" y="194381"/>
                </a:cubicBezTo>
                <a:cubicBezTo>
                  <a:pt x="448672" y="185554"/>
                  <a:pt x="443788" y="179168"/>
                  <a:pt x="441160" y="175224"/>
                </a:cubicBezTo>
                <a:cubicBezTo>
                  <a:pt x="437403" y="175600"/>
                  <a:pt x="434586" y="175788"/>
                  <a:pt x="432708" y="175788"/>
                </a:cubicBezTo>
                <a:cubicBezTo>
                  <a:pt x="430830" y="175788"/>
                  <a:pt x="428013" y="175600"/>
                  <a:pt x="424257" y="175224"/>
                </a:cubicBezTo>
                <a:cubicBezTo>
                  <a:pt x="421628" y="179168"/>
                  <a:pt x="416744" y="185554"/>
                  <a:pt x="409608" y="194381"/>
                </a:cubicBezTo>
                <a:cubicBezTo>
                  <a:pt x="402471" y="203207"/>
                  <a:pt x="398152" y="207621"/>
                  <a:pt x="396649" y="207621"/>
                </a:cubicBezTo>
                <a:cubicBezTo>
                  <a:pt x="396274" y="207621"/>
                  <a:pt x="384629" y="200954"/>
                  <a:pt x="361717" y="187619"/>
                </a:cubicBezTo>
                <a:cubicBezTo>
                  <a:pt x="360966" y="187056"/>
                  <a:pt x="360591" y="186399"/>
                  <a:pt x="360591" y="185648"/>
                </a:cubicBezTo>
                <a:cubicBezTo>
                  <a:pt x="360591" y="180952"/>
                  <a:pt x="365380" y="167994"/>
                  <a:pt x="374958" y="146772"/>
                </a:cubicBezTo>
                <a:cubicBezTo>
                  <a:pt x="371577" y="142076"/>
                  <a:pt x="368760" y="137194"/>
                  <a:pt x="366507" y="132123"/>
                </a:cubicBezTo>
                <a:cubicBezTo>
                  <a:pt x="338523" y="129305"/>
                  <a:pt x="324532" y="126395"/>
                  <a:pt x="324532" y="123390"/>
                </a:cubicBezTo>
                <a:lnTo>
                  <a:pt x="324532" y="83950"/>
                </a:lnTo>
                <a:cubicBezTo>
                  <a:pt x="324532" y="80945"/>
                  <a:pt x="338523" y="78034"/>
                  <a:pt x="366507" y="75217"/>
                </a:cubicBezTo>
                <a:cubicBezTo>
                  <a:pt x="368948" y="69771"/>
                  <a:pt x="371765" y="64888"/>
                  <a:pt x="374958" y="60568"/>
                </a:cubicBezTo>
                <a:cubicBezTo>
                  <a:pt x="365380" y="39346"/>
                  <a:pt x="360591" y="26387"/>
                  <a:pt x="360591" y="21692"/>
                </a:cubicBezTo>
                <a:cubicBezTo>
                  <a:pt x="360591" y="20941"/>
                  <a:pt x="360966" y="20284"/>
                  <a:pt x="361717" y="19720"/>
                </a:cubicBezTo>
                <a:cubicBezTo>
                  <a:pt x="362468" y="19345"/>
                  <a:pt x="365755" y="17467"/>
                  <a:pt x="371577" y="14086"/>
                </a:cubicBezTo>
                <a:cubicBezTo>
                  <a:pt x="377399" y="10705"/>
                  <a:pt x="382939" y="7513"/>
                  <a:pt x="388198" y="4508"/>
                </a:cubicBezTo>
                <a:cubicBezTo>
                  <a:pt x="393457" y="1503"/>
                  <a:pt x="396274" y="0"/>
                  <a:pt x="39664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0" name="Freeform 309"/>
          <p:cNvSpPr/>
          <p:nvPr/>
        </p:nvSpPr>
        <p:spPr>
          <a:xfrm>
            <a:off x="838200" y="1706522"/>
            <a:ext cx="468167" cy="396466"/>
          </a:xfrm>
          <a:custGeom>
            <a:avLst/>
            <a:gdLst>
              <a:gd name="connsiteX0" fmla="*/ 396649 w 468766"/>
              <a:gd name="connsiteY0" fmla="*/ 324530 h 396648"/>
              <a:gd name="connsiteX1" fmla="*/ 422003 w 468766"/>
              <a:gd name="connsiteY1" fmla="*/ 335235 h 396648"/>
              <a:gd name="connsiteX2" fmla="*/ 432708 w 468766"/>
              <a:gd name="connsiteY2" fmla="*/ 360589 h 396648"/>
              <a:gd name="connsiteX3" fmla="*/ 422003 w 468766"/>
              <a:gd name="connsiteY3" fmla="*/ 385943 h 396648"/>
              <a:gd name="connsiteX4" fmla="*/ 396649 w 468766"/>
              <a:gd name="connsiteY4" fmla="*/ 396648 h 396648"/>
              <a:gd name="connsiteX5" fmla="*/ 371295 w 468766"/>
              <a:gd name="connsiteY5" fmla="*/ 385943 h 396648"/>
              <a:gd name="connsiteX6" fmla="*/ 360591 w 468766"/>
              <a:gd name="connsiteY6" fmla="*/ 360589 h 396648"/>
              <a:gd name="connsiteX7" fmla="*/ 371295 w 468766"/>
              <a:gd name="connsiteY7" fmla="*/ 335235 h 396648"/>
              <a:gd name="connsiteX8" fmla="*/ 396649 w 468766"/>
              <a:gd name="connsiteY8" fmla="*/ 324530 h 396648"/>
              <a:gd name="connsiteX9" fmla="*/ 144236 w 468766"/>
              <a:gd name="connsiteY9" fmla="*/ 324530 h 396648"/>
              <a:gd name="connsiteX10" fmla="*/ 169590 w 468766"/>
              <a:gd name="connsiteY10" fmla="*/ 335235 h 396648"/>
              <a:gd name="connsiteX11" fmla="*/ 180295 w 468766"/>
              <a:gd name="connsiteY11" fmla="*/ 360589 h 396648"/>
              <a:gd name="connsiteX12" fmla="*/ 169590 w 468766"/>
              <a:gd name="connsiteY12" fmla="*/ 385943 h 396648"/>
              <a:gd name="connsiteX13" fmla="*/ 144236 w 468766"/>
              <a:gd name="connsiteY13" fmla="*/ 396648 h 396648"/>
              <a:gd name="connsiteX14" fmla="*/ 118882 w 468766"/>
              <a:gd name="connsiteY14" fmla="*/ 385943 h 396648"/>
              <a:gd name="connsiteX15" fmla="*/ 108177 w 468766"/>
              <a:gd name="connsiteY15" fmla="*/ 360589 h 396648"/>
              <a:gd name="connsiteX16" fmla="*/ 118882 w 468766"/>
              <a:gd name="connsiteY16" fmla="*/ 335235 h 396648"/>
              <a:gd name="connsiteX17" fmla="*/ 144236 w 468766"/>
              <a:gd name="connsiteY17" fmla="*/ 324530 h 396648"/>
              <a:gd name="connsiteX18" fmla="*/ 18030 w 468766"/>
              <a:gd name="connsiteY18" fmla="*/ 0 h 396648"/>
              <a:gd name="connsiteX19" fmla="*/ 90148 w 468766"/>
              <a:gd name="connsiteY19" fmla="*/ 0 h 396648"/>
              <a:gd name="connsiteX20" fmla="*/ 98176 w 468766"/>
              <a:gd name="connsiteY20" fmla="*/ 1831 h 396648"/>
              <a:gd name="connsiteX21" fmla="*/ 103670 w 468766"/>
              <a:gd name="connsiteY21" fmla="*/ 6198 h 396648"/>
              <a:gd name="connsiteX22" fmla="*/ 107332 w 468766"/>
              <a:gd name="connsiteY22" fmla="*/ 13100 h 396648"/>
              <a:gd name="connsiteX23" fmla="*/ 109586 w 468766"/>
              <a:gd name="connsiteY23" fmla="*/ 20424 h 396648"/>
              <a:gd name="connsiteX24" fmla="*/ 111135 w 468766"/>
              <a:gd name="connsiteY24" fmla="*/ 28734 h 396648"/>
              <a:gd name="connsiteX25" fmla="*/ 112403 w 468766"/>
              <a:gd name="connsiteY25" fmla="*/ 36059 h 396648"/>
              <a:gd name="connsiteX26" fmla="*/ 450737 w 468766"/>
              <a:gd name="connsiteY26" fmla="*/ 36059 h 396648"/>
              <a:gd name="connsiteX27" fmla="*/ 463414 w 468766"/>
              <a:gd name="connsiteY27" fmla="*/ 41411 h 396648"/>
              <a:gd name="connsiteX28" fmla="*/ 468766 w 468766"/>
              <a:gd name="connsiteY28" fmla="*/ 54088 h 396648"/>
              <a:gd name="connsiteX29" fmla="*/ 468766 w 468766"/>
              <a:gd name="connsiteY29" fmla="*/ 198324 h 396648"/>
              <a:gd name="connsiteX30" fmla="*/ 464118 w 468766"/>
              <a:gd name="connsiteY30" fmla="*/ 210297 h 396648"/>
              <a:gd name="connsiteX31" fmla="*/ 452709 w 468766"/>
              <a:gd name="connsiteY31" fmla="*/ 216353 h 396648"/>
              <a:gd name="connsiteX32" fmla="*/ 158603 w 468766"/>
              <a:gd name="connsiteY32" fmla="*/ 250722 h 396648"/>
              <a:gd name="connsiteX33" fmla="*/ 162265 w 468766"/>
              <a:gd name="connsiteY33" fmla="*/ 270442 h 396648"/>
              <a:gd name="connsiteX34" fmla="*/ 155504 w 468766"/>
              <a:gd name="connsiteY34" fmla="*/ 288471 h 396648"/>
              <a:gd name="connsiteX35" fmla="*/ 414678 w 468766"/>
              <a:gd name="connsiteY35" fmla="*/ 288471 h 396648"/>
              <a:gd name="connsiteX36" fmla="*/ 427355 w 468766"/>
              <a:gd name="connsiteY36" fmla="*/ 293824 h 396648"/>
              <a:gd name="connsiteX37" fmla="*/ 432707 w 468766"/>
              <a:gd name="connsiteY37" fmla="*/ 306501 h 396648"/>
              <a:gd name="connsiteX38" fmla="*/ 427355 w 468766"/>
              <a:gd name="connsiteY38" fmla="*/ 319178 h 396648"/>
              <a:gd name="connsiteX39" fmla="*/ 414678 w 468766"/>
              <a:gd name="connsiteY39" fmla="*/ 324530 h 396648"/>
              <a:gd name="connsiteX40" fmla="*/ 396649 w 468766"/>
              <a:gd name="connsiteY40" fmla="*/ 324530 h 396648"/>
              <a:gd name="connsiteX41" fmla="*/ 396648 w 468766"/>
              <a:gd name="connsiteY41" fmla="*/ 324530 h 396648"/>
              <a:gd name="connsiteX42" fmla="*/ 144236 w 468766"/>
              <a:gd name="connsiteY42" fmla="*/ 324530 h 396648"/>
              <a:gd name="connsiteX43" fmla="*/ 126206 w 468766"/>
              <a:gd name="connsiteY43" fmla="*/ 324530 h 396648"/>
              <a:gd name="connsiteX44" fmla="*/ 113530 w 468766"/>
              <a:gd name="connsiteY44" fmla="*/ 319178 h 396648"/>
              <a:gd name="connsiteX45" fmla="*/ 108177 w 468766"/>
              <a:gd name="connsiteY45" fmla="*/ 306501 h 396648"/>
              <a:gd name="connsiteX46" fmla="*/ 110431 w 468766"/>
              <a:gd name="connsiteY46" fmla="*/ 297627 h 396648"/>
              <a:gd name="connsiteX47" fmla="*/ 114938 w 468766"/>
              <a:gd name="connsiteY47" fmla="*/ 287485 h 396648"/>
              <a:gd name="connsiteX48" fmla="*/ 120995 w 468766"/>
              <a:gd name="connsiteY48" fmla="*/ 276217 h 396648"/>
              <a:gd name="connsiteX49" fmla="*/ 125361 w 468766"/>
              <a:gd name="connsiteY49" fmla="*/ 267907 h 396648"/>
              <a:gd name="connsiteX50" fmla="*/ 75499 w 468766"/>
              <a:gd name="connsiteY50" fmla="*/ 36059 h 396648"/>
              <a:gd name="connsiteX51" fmla="*/ 18030 w 468766"/>
              <a:gd name="connsiteY51" fmla="*/ 36059 h 396648"/>
              <a:gd name="connsiteX52" fmla="*/ 5353 w 468766"/>
              <a:gd name="connsiteY52" fmla="*/ 30706 h 396648"/>
              <a:gd name="connsiteX53" fmla="*/ 0 w 468766"/>
              <a:gd name="connsiteY53" fmla="*/ 18030 h 396648"/>
              <a:gd name="connsiteX54" fmla="*/ 5353 w 468766"/>
              <a:gd name="connsiteY54" fmla="*/ 5352 h 396648"/>
              <a:gd name="connsiteX55" fmla="*/ 18030 w 468766"/>
              <a:gd name="connsiteY55"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68766" h="396648">
                <a:moveTo>
                  <a:pt x="396649" y="324530"/>
                </a:moveTo>
                <a:cubicBezTo>
                  <a:pt x="406415" y="324530"/>
                  <a:pt x="414867" y="328099"/>
                  <a:pt x="422003" y="335235"/>
                </a:cubicBezTo>
                <a:cubicBezTo>
                  <a:pt x="429140" y="342372"/>
                  <a:pt x="432708" y="350823"/>
                  <a:pt x="432708" y="360589"/>
                </a:cubicBezTo>
                <a:cubicBezTo>
                  <a:pt x="432708" y="370355"/>
                  <a:pt x="429140" y="378806"/>
                  <a:pt x="422003" y="385943"/>
                </a:cubicBezTo>
                <a:cubicBezTo>
                  <a:pt x="414867" y="393080"/>
                  <a:pt x="406415" y="396648"/>
                  <a:pt x="396649" y="396648"/>
                </a:cubicBezTo>
                <a:cubicBezTo>
                  <a:pt x="386884" y="396648"/>
                  <a:pt x="378432" y="393080"/>
                  <a:pt x="371295" y="385943"/>
                </a:cubicBezTo>
                <a:cubicBezTo>
                  <a:pt x="364159" y="378806"/>
                  <a:pt x="360591" y="370355"/>
                  <a:pt x="360591" y="360589"/>
                </a:cubicBezTo>
                <a:cubicBezTo>
                  <a:pt x="360591" y="350823"/>
                  <a:pt x="364159" y="342372"/>
                  <a:pt x="371295" y="335235"/>
                </a:cubicBezTo>
                <a:cubicBezTo>
                  <a:pt x="378432" y="328099"/>
                  <a:pt x="386884" y="324530"/>
                  <a:pt x="396649" y="324530"/>
                </a:cubicBezTo>
                <a:close/>
                <a:moveTo>
                  <a:pt x="144236" y="324530"/>
                </a:moveTo>
                <a:cubicBezTo>
                  <a:pt x="154002" y="324530"/>
                  <a:pt x="162453" y="328099"/>
                  <a:pt x="169590" y="335235"/>
                </a:cubicBezTo>
                <a:cubicBezTo>
                  <a:pt x="176727" y="342372"/>
                  <a:pt x="180295" y="350823"/>
                  <a:pt x="180295" y="360589"/>
                </a:cubicBezTo>
                <a:cubicBezTo>
                  <a:pt x="180295" y="370355"/>
                  <a:pt x="176727" y="378806"/>
                  <a:pt x="169590" y="385943"/>
                </a:cubicBezTo>
                <a:cubicBezTo>
                  <a:pt x="162453" y="393080"/>
                  <a:pt x="154002" y="396648"/>
                  <a:pt x="144236" y="396648"/>
                </a:cubicBezTo>
                <a:cubicBezTo>
                  <a:pt x="134470" y="396648"/>
                  <a:pt x="126019" y="393080"/>
                  <a:pt x="118882" y="385943"/>
                </a:cubicBezTo>
                <a:cubicBezTo>
                  <a:pt x="111745" y="378806"/>
                  <a:pt x="108177" y="370355"/>
                  <a:pt x="108177" y="360589"/>
                </a:cubicBezTo>
                <a:cubicBezTo>
                  <a:pt x="108177" y="350823"/>
                  <a:pt x="111745" y="342372"/>
                  <a:pt x="118882" y="335235"/>
                </a:cubicBezTo>
                <a:cubicBezTo>
                  <a:pt x="126019" y="328099"/>
                  <a:pt x="134470" y="324530"/>
                  <a:pt x="144236" y="324530"/>
                </a:cubicBezTo>
                <a:close/>
                <a:moveTo>
                  <a:pt x="18030" y="0"/>
                </a:moveTo>
                <a:lnTo>
                  <a:pt x="90148" y="0"/>
                </a:lnTo>
                <a:cubicBezTo>
                  <a:pt x="93153" y="0"/>
                  <a:pt x="95829" y="610"/>
                  <a:pt x="98176" y="1831"/>
                </a:cubicBezTo>
                <a:cubicBezTo>
                  <a:pt x="100524" y="3052"/>
                  <a:pt x="102355" y="4507"/>
                  <a:pt x="103670" y="6198"/>
                </a:cubicBezTo>
                <a:cubicBezTo>
                  <a:pt x="104984" y="7888"/>
                  <a:pt x="106205" y="10189"/>
                  <a:pt x="107332" y="13100"/>
                </a:cubicBezTo>
                <a:cubicBezTo>
                  <a:pt x="108459" y="16010"/>
                  <a:pt x="109210" y="18452"/>
                  <a:pt x="109586" y="20424"/>
                </a:cubicBezTo>
                <a:cubicBezTo>
                  <a:pt x="109961" y="22396"/>
                  <a:pt x="110478" y="25166"/>
                  <a:pt x="111135" y="28734"/>
                </a:cubicBezTo>
                <a:cubicBezTo>
                  <a:pt x="111792" y="32303"/>
                  <a:pt x="112215" y="34744"/>
                  <a:pt x="112403" y="36059"/>
                </a:cubicBezTo>
                <a:lnTo>
                  <a:pt x="450737" y="36059"/>
                </a:lnTo>
                <a:cubicBezTo>
                  <a:pt x="455620" y="36059"/>
                  <a:pt x="459845" y="37843"/>
                  <a:pt x="463414" y="41411"/>
                </a:cubicBezTo>
                <a:cubicBezTo>
                  <a:pt x="466982" y="44980"/>
                  <a:pt x="468766" y="49205"/>
                  <a:pt x="468766" y="54088"/>
                </a:cubicBezTo>
                <a:lnTo>
                  <a:pt x="468766" y="198324"/>
                </a:lnTo>
                <a:cubicBezTo>
                  <a:pt x="468766" y="202831"/>
                  <a:pt x="467217" y="206822"/>
                  <a:pt x="464118" y="210297"/>
                </a:cubicBezTo>
                <a:cubicBezTo>
                  <a:pt x="461019" y="213771"/>
                  <a:pt x="457216" y="215790"/>
                  <a:pt x="452709" y="216353"/>
                </a:cubicBezTo>
                <a:lnTo>
                  <a:pt x="158603" y="250722"/>
                </a:lnTo>
                <a:cubicBezTo>
                  <a:pt x="161045" y="261991"/>
                  <a:pt x="162265" y="268564"/>
                  <a:pt x="162265" y="270442"/>
                </a:cubicBezTo>
                <a:cubicBezTo>
                  <a:pt x="162265" y="273447"/>
                  <a:pt x="160012" y="279457"/>
                  <a:pt x="155504" y="288471"/>
                </a:cubicBezTo>
                <a:lnTo>
                  <a:pt x="414678" y="288471"/>
                </a:lnTo>
                <a:cubicBezTo>
                  <a:pt x="419561" y="288471"/>
                  <a:pt x="423787" y="290255"/>
                  <a:pt x="427355" y="293824"/>
                </a:cubicBezTo>
                <a:cubicBezTo>
                  <a:pt x="430923" y="297392"/>
                  <a:pt x="432707" y="301618"/>
                  <a:pt x="432707" y="306501"/>
                </a:cubicBezTo>
                <a:cubicBezTo>
                  <a:pt x="432707" y="311384"/>
                  <a:pt x="430923" y="315609"/>
                  <a:pt x="427355" y="319178"/>
                </a:cubicBezTo>
                <a:cubicBezTo>
                  <a:pt x="423787" y="322746"/>
                  <a:pt x="419561" y="324530"/>
                  <a:pt x="414678" y="324530"/>
                </a:cubicBezTo>
                <a:lnTo>
                  <a:pt x="396649" y="324530"/>
                </a:lnTo>
                <a:lnTo>
                  <a:pt x="396648" y="324530"/>
                </a:lnTo>
                <a:lnTo>
                  <a:pt x="144236" y="324530"/>
                </a:lnTo>
                <a:lnTo>
                  <a:pt x="126206" y="324530"/>
                </a:lnTo>
                <a:cubicBezTo>
                  <a:pt x="121324" y="324530"/>
                  <a:pt x="117098" y="322746"/>
                  <a:pt x="113530" y="319178"/>
                </a:cubicBezTo>
                <a:cubicBezTo>
                  <a:pt x="109961" y="315609"/>
                  <a:pt x="108177" y="311384"/>
                  <a:pt x="108177" y="306501"/>
                </a:cubicBezTo>
                <a:cubicBezTo>
                  <a:pt x="108177" y="304435"/>
                  <a:pt x="108928" y="301477"/>
                  <a:pt x="110431" y="297627"/>
                </a:cubicBezTo>
                <a:cubicBezTo>
                  <a:pt x="111933" y="293777"/>
                  <a:pt x="113436" y="290397"/>
                  <a:pt x="114938" y="287485"/>
                </a:cubicBezTo>
                <a:cubicBezTo>
                  <a:pt x="116440" y="284574"/>
                  <a:pt x="118459" y="280818"/>
                  <a:pt x="120995" y="276217"/>
                </a:cubicBezTo>
                <a:cubicBezTo>
                  <a:pt x="123530" y="271616"/>
                  <a:pt x="124986" y="268846"/>
                  <a:pt x="125361" y="267907"/>
                </a:cubicBezTo>
                <a:lnTo>
                  <a:pt x="75499" y="36059"/>
                </a:lnTo>
                <a:lnTo>
                  <a:pt x="18030" y="36059"/>
                </a:lnTo>
                <a:cubicBezTo>
                  <a:pt x="13147" y="36059"/>
                  <a:pt x="8921" y="34275"/>
                  <a:pt x="5353" y="30706"/>
                </a:cubicBezTo>
                <a:cubicBezTo>
                  <a:pt x="1784" y="27138"/>
                  <a:pt x="0" y="22912"/>
                  <a:pt x="0" y="18030"/>
                </a:cubicBezTo>
                <a:cubicBezTo>
                  <a:pt x="0" y="13146"/>
                  <a:pt x="1784" y="8921"/>
                  <a:pt x="5353" y="5352"/>
                </a:cubicBezTo>
                <a:cubicBezTo>
                  <a:pt x="8921" y="1784"/>
                  <a:pt x="13147"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1" name="Freeform 310"/>
          <p:cNvSpPr/>
          <p:nvPr/>
        </p:nvSpPr>
        <p:spPr>
          <a:xfrm>
            <a:off x="9531108" y="2243756"/>
            <a:ext cx="243087" cy="468552"/>
          </a:xfrm>
          <a:custGeom>
            <a:avLst/>
            <a:gdLst/>
            <a:ahLst/>
            <a:cxnLst/>
            <a:rect l="l" t="t" r="r" b="b"/>
            <a:pathLst>
              <a:path w="243398" h="468766">
                <a:moveTo>
                  <a:pt x="179168" y="0"/>
                </a:moveTo>
                <a:cubicBezTo>
                  <a:pt x="206776" y="0"/>
                  <a:pt x="228186" y="1127"/>
                  <a:pt x="243398" y="3381"/>
                </a:cubicBezTo>
                <a:lnTo>
                  <a:pt x="243398" y="77752"/>
                </a:lnTo>
                <a:lnTo>
                  <a:pt x="199169" y="77752"/>
                </a:lnTo>
                <a:cubicBezTo>
                  <a:pt x="183018" y="77752"/>
                  <a:pt x="172125" y="81133"/>
                  <a:pt x="166491" y="87894"/>
                </a:cubicBezTo>
                <a:cubicBezTo>
                  <a:pt x="160857" y="94655"/>
                  <a:pt x="158040" y="104796"/>
                  <a:pt x="158040" y="118318"/>
                </a:cubicBezTo>
                <a:lnTo>
                  <a:pt x="158040" y="171562"/>
                </a:lnTo>
                <a:lnTo>
                  <a:pt x="240581" y="171562"/>
                </a:lnTo>
                <a:lnTo>
                  <a:pt x="229594" y="254948"/>
                </a:lnTo>
                <a:lnTo>
                  <a:pt x="158040" y="254948"/>
                </a:lnTo>
                <a:lnTo>
                  <a:pt x="158040" y="468766"/>
                </a:lnTo>
                <a:lnTo>
                  <a:pt x="71836" y="468766"/>
                </a:lnTo>
                <a:lnTo>
                  <a:pt x="71836" y="254948"/>
                </a:lnTo>
                <a:lnTo>
                  <a:pt x="0" y="254948"/>
                </a:lnTo>
                <a:lnTo>
                  <a:pt x="0" y="171562"/>
                </a:lnTo>
                <a:lnTo>
                  <a:pt x="71836" y="171562"/>
                </a:lnTo>
                <a:lnTo>
                  <a:pt x="71836" y="110149"/>
                </a:lnTo>
                <a:cubicBezTo>
                  <a:pt x="71836" y="75217"/>
                  <a:pt x="81602" y="48126"/>
                  <a:pt x="101134" y="28875"/>
                </a:cubicBezTo>
                <a:cubicBezTo>
                  <a:pt x="120667" y="9625"/>
                  <a:pt x="146677" y="0"/>
                  <a:pt x="17916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2" name="Freeform 311"/>
          <p:cNvSpPr/>
          <p:nvPr/>
        </p:nvSpPr>
        <p:spPr>
          <a:xfrm>
            <a:off x="2112919" y="2279800"/>
            <a:ext cx="324116" cy="468552"/>
          </a:xfrm>
          <a:custGeom>
            <a:avLst/>
            <a:gdLst/>
            <a:ahLst/>
            <a:cxnLst/>
            <a:rect l="l" t="t" r="r" b="b"/>
            <a:pathLst>
              <a:path w="324530" h="468766">
                <a:moveTo>
                  <a:pt x="72118" y="0"/>
                </a:moveTo>
                <a:lnTo>
                  <a:pt x="252412" y="0"/>
                </a:lnTo>
                <a:cubicBezTo>
                  <a:pt x="262178" y="0"/>
                  <a:pt x="270630" y="3568"/>
                  <a:pt x="277766" y="10705"/>
                </a:cubicBezTo>
                <a:cubicBezTo>
                  <a:pt x="284903" y="17842"/>
                  <a:pt x="288472" y="26293"/>
                  <a:pt x="288472" y="36059"/>
                </a:cubicBezTo>
                <a:cubicBezTo>
                  <a:pt x="288472" y="45825"/>
                  <a:pt x="284903" y="54276"/>
                  <a:pt x="277766" y="61413"/>
                </a:cubicBezTo>
                <a:cubicBezTo>
                  <a:pt x="270630" y="68549"/>
                  <a:pt x="262178" y="72118"/>
                  <a:pt x="252412" y="72118"/>
                </a:cubicBezTo>
                <a:lnTo>
                  <a:pt x="252412" y="216354"/>
                </a:lnTo>
                <a:cubicBezTo>
                  <a:pt x="271005" y="216354"/>
                  <a:pt x="287674" y="225603"/>
                  <a:pt x="302416" y="244102"/>
                </a:cubicBezTo>
                <a:cubicBezTo>
                  <a:pt x="317158" y="262601"/>
                  <a:pt x="324530" y="283401"/>
                  <a:pt x="324530" y="306501"/>
                </a:cubicBezTo>
                <a:cubicBezTo>
                  <a:pt x="324530" y="311384"/>
                  <a:pt x="322747" y="315609"/>
                  <a:pt x="319178" y="319178"/>
                </a:cubicBezTo>
                <a:cubicBezTo>
                  <a:pt x="315610" y="322746"/>
                  <a:pt x="311384" y="324530"/>
                  <a:pt x="306500" y="324530"/>
                </a:cubicBezTo>
                <a:lnTo>
                  <a:pt x="185647" y="324530"/>
                </a:lnTo>
                <a:lnTo>
                  <a:pt x="171280" y="460596"/>
                </a:lnTo>
                <a:cubicBezTo>
                  <a:pt x="170904" y="462850"/>
                  <a:pt x="169918" y="464775"/>
                  <a:pt x="168322" y="466372"/>
                </a:cubicBezTo>
                <a:cubicBezTo>
                  <a:pt x="166725" y="467968"/>
                  <a:pt x="164801" y="468766"/>
                  <a:pt x="162546" y="468766"/>
                </a:cubicBezTo>
                <a:lnTo>
                  <a:pt x="162265" y="468766"/>
                </a:lnTo>
                <a:cubicBezTo>
                  <a:pt x="157195" y="468766"/>
                  <a:pt x="154190" y="466231"/>
                  <a:pt x="153250" y="461160"/>
                </a:cubicBezTo>
                <a:lnTo>
                  <a:pt x="131841" y="324530"/>
                </a:lnTo>
                <a:lnTo>
                  <a:pt x="18029" y="324530"/>
                </a:lnTo>
                <a:cubicBezTo>
                  <a:pt x="13146" y="324530"/>
                  <a:pt x="8921" y="322746"/>
                  <a:pt x="5352" y="319178"/>
                </a:cubicBezTo>
                <a:cubicBezTo>
                  <a:pt x="1785" y="315609"/>
                  <a:pt x="0" y="311384"/>
                  <a:pt x="0" y="306501"/>
                </a:cubicBezTo>
                <a:cubicBezTo>
                  <a:pt x="0" y="283401"/>
                  <a:pt x="7372" y="262601"/>
                  <a:pt x="22114" y="244102"/>
                </a:cubicBezTo>
                <a:cubicBezTo>
                  <a:pt x="36857" y="225603"/>
                  <a:pt x="53525" y="216354"/>
                  <a:pt x="72118" y="216354"/>
                </a:cubicBezTo>
                <a:lnTo>
                  <a:pt x="72118" y="72118"/>
                </a:lnTo>
                <a:cubicBezTo>
                  <a:pt x="62352" y="72118"/>
                  <a:pt x="53902" y="68549"/>
                  <a:pt x="46764" y="61413"/>
                </a:cubicBezTo>
                <a:cubicBezTo>
                  <a:pt x="39627" y="54276"/>
                  <a:pt x="36060" y="45825"/>
                  <a:pt x="36060" y="36059"/>
                </a:cubicBezTo>
                <a:cubicBezTo>
                  <a:pt x="36060" y="26293"/>
                  <a:pt x="39627" y="17842"/>
                  <a:pt x="46764" y="10705"/>
                </a:cubicBezTo>
                <a:cubicBezTo>
                  <a:pt x="53902" y="3568"/>
                  <a:pt x="62352" y="0"/>
                  <a:pt x="72118" y="0"/>
                </a:cubicBezTo>
                <a:close/>
                <a:moveTo>
                  <a:pt x="126206" y="72118"/>
                </a:moveTo>
                <a:cubicBezTo>
                  <a:pt x="123578" y="72118"/>
                  <a:pt x="121417" y="72963"/>
                  <a:pt x="119727" y="74653"/>
                </a:cubicBezTo>
                <a:cubicBezTo>
                  <a:pt x="118037" y="76343"/>
                  <a:pt x="117192" y="78503"/>
                  <a:pt x="117192" y="81133"/>
                </a:cubicBezTo>
                <a:lnTo>
                  <a:pt x="117192" y="207339"/>
                </a:lnTo>
                <a:cubicBezTo>
                  <a:pt x="117192" y="209968"/>
                  <a:pt x="118037" y="212128"/>
                  <a:pt x="119727" y="213818"/>
                </a:cubicBezTo>
                <a:cubicBezTo>
                  <a:pt x="121417" y="215508"/>
                  <a:pt x="123578" y="216354"/>
                  <a:pt x="126206" y="216354"/>
                </a:cubicBezTo>
                <a:cubicBezTo>
                  <a:pt x="128836" y="216354"/>
                  <a:pt x="130996" y="215508"/>
                  <a:pt x="132686" y="213818"/>
                </a:cubicBezTo>
                <a:cubicBezTo>
                  <a:pt x="134376" y="212128"/>
                  <a:pt x="135221" y="209968"/>
                  <a:pt x="135221" y="207339"/>
                </a:cubicBezTo>
                <a:lnTo>
                  <a:pt x="135221" y="81133"/>
                </a:lnTo>
                <a:cubicBezTo>
                  <a:pt x="135221" y="78503"/>
                  <a:pt x="134376" y="76343"/>
                  <a:pt x="132686" y="74653"/>
                </a:cubicBezTo>
                <a:cubicBezTo>
                  <a:pt x="130996" y="72963"/>
                  <a:pt x="128836" y="72118"/>
                  <a:pt x="126206"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3" name="Freeform 312"/>
          <p:cNvSpPr/>
          <p:nvPr/>
        </p:nvSpPr>
        <p:spPr>
          <a:xfrm>
            <a:off x="2626611" y="2243758"/>
            <a:ext cx="504181" cy="432508"/>
          </a:xfrm>
          <a:custGeom>
            <a:avLst/>
            <a:gdLst>
              <a:gd name="connsiteX0" fmla="*/ 81132 w 504826"/>
              <a:gd name="connsiteY0" fmla="*/ 36058 h 432706"/>
              <a:gd name="connsiteX1" fmla="*/ 279457 w 504826"/>
              <a:gd name="connsiteY1" fmla="*/ 36058 h 432706"/>
              <a:gd name="connsiteX2" fmla="*/ 285935 w 504826"/>
              <a:gd name="connsiteY2" fmla="*/ 38593 h 432706"/>
              <a:gd name="connsiteX3" fmla="*/ 288472 w 504826"/>
              <a:gd name="connsiteY3" fmla="*/ 45073 h 432706"/>
              <a:gd name="connsiteX4" fmla="*/ 288472 w 504826"/>
              <a:gd name="connsiteY4" fmla="*/ 63102 h 432706"/>
              <a:gd name="connsiteX5" fmla="*/ 285935 w 504826"/>
              <a:gd name="connsiteY5" fmla="*/ 69581 h 432706"/>
              <a:gd name="connsiteX6" fmla="*/ 279457 w 504826"/>
              <a:gd name="connsiteY6" fmla="*/ 72117 h 432706"/>
              <a:gd name="connsiteX7" fmla="*/ 81132 w 504826"/>
              <a:gd name="connsiteY7" fmla="*/ 72117 h 432706"/>
              <a:gd name="connsiteX8" fmla="*/ 49299 w 504826"/>
              <a:gd name="connsiteY8" fmla="*/ 85357 h 432706"/>
              <a:gd name="connsiteX9" fmla="*/ 36059 w 504826"/>
              <a:gd name="connsiteY9" fmla="*/ 117191 h 432706"/>
              <a:gd name="connsiteX10" fmla="*/ 36059 w 504826"/>
              <a:gd name="connsiteY10" fmla="*/ 351574 h 432706"/>
              <a:gd name="connsiteX11" fmla="*/ 49299 w 504826"/>
              <a:gd name="connsiteY11" fmla="*/ 383407 h 432706"/>
              <a:gd name="connsiteX12" fmla="*/ 81132 w 504826"/>
              <a:gd name="connsiteY12" fmla="*/ 396647 h 432706"/>
              <a:gd name="connsiteX13" fmla="*/ 315516 w 504826"/>
              <a:gd name="connsiteY13" fmla="*/ 396647 h 432706"/>
              <a:gd name="connsiteX14" fmla="*/ 347349 w 504826"/>
              <a:gd name="connsiteY14" fmla="*/ 383407 h 432706"/>
              <a:gd name="connsiteX15" fmla="*/ 360589 w 504826"/>
              <a:gd name="connsiteY15" fmla="*/ 351574 h 432706"/>
              <a:gd name="connsiteX16" fmla="*/ 360589 w 504826"/>
              <a:gd name="connsiteY16" fmla="*/ 261426 h 432706"/>
              <a:gd name="connsiteX17" fmla="*/ 363124 w 504826"/>
              <a:gd name="connsiteY17" fmla="*/ 254947 h 432706"/>
              <a:gd name="connsiteX18" fmla="*/ 369604 w 504826"/>
              <a:gd name="connsiteY18" fmla="*/ 252412 h 432706"/>
              <a:gd name="connsiteX19" fmla="*/ 387633 w 504826"/>
              <a:gd name="connsiteY19" fmla="*/ 252412 h 432706"/>
              <a:gd name="connsiteX20" fmla="*/ 394113 w 504826"/>
              <a:gd name="connsiteY20" fmla="*/ 254947 h 432706"/>
              <a:gd name="connsiteX21" fmla="*/ 396648 w 504826"/>
              <a:gd name="connsiteY21" fmla="*/ 261426 h 432706"/>
              <a:gd name="connsiteX22" fmla="*/ 396648 w 504826"/>
              <a:gd name="connsiteY22" fmla="*/ 351574 h 432706"/>
              <a:gd name="connsiteX23" fmla="*/ 372844 w 504826"/>
              <a:gd name="connsiteY23" fmla="*/ 408902 h 432706"/>
              <a:gd name="connsiteX24" fmla="*/ 315516 w 504826"/>
              <a:gd name="connsiteY24" fmla="*/ 432706 h 432706"/>
              <a:gd name="connsiteX25" fmla="*/ 81132 w 504826"/>
              <a:gd name="connsiteY25" fmla="*/ 432706 h 432706"/>
              <a:gd name="connsiteX26" fmla="*/ 23805 w 504826"/>
              <a:gd name="connsiteY26" fmla="*/ 408902 h 432706"/>
              <a:gd name="connsiteX27" fmla="*/ 0 w 504826"/>
              <a:gd name="connsiteY27" fmla="*/ 351574 h 432706"/>
              <a:gd name="connsiteX28" fmla="*/ 0 w 504826"/>
              <a:gd name="connsiteY28" fmla="*/ 117191 h 432706"/>
              <a:gd name="connsiteX29" fmla="*/ 23805 w 504826"/>
              <a:gd name="connsiteY29" fmla="*/ 59862 h 432706"/>
              <a:gd name="connsiteX30" fmla="*/ 81132 w 504826"/>
              <a:gd name="connsiteY30" fmla="*/ 36058 h 432706"/>
              <a:gd name="connsiteX31" fmla="*/ 342561 w 504826"/>
              <a:gd name="connsiteY31" fmla="*/ 0 h 432706"/>
              <a:gd name="connsiteX32" fmla="*/ 486796 w 504826"/>
              <a:gd name="connsiteY32" fmla="*/ 0 h 432706"/>
              <a:gd name="connsiteX33" fmla="*/ 499474 w 504826"/>
              <a:gd name="connsiteY33" fmla="*/ 5353 h 432706"/>
              <a:gd name="connsiteX34" fmla="*/ 504826 w 504826"/>
              <a:gd name="connsiteY34" fmla="*/ 18030 h 432706"/>
              <a:gd name="connsiteX35" fmla="*/ 504826 w 504826"/>
              <a:gd name="connsiteY35" fmla="*/ 162265 h 432706"/>
              <a:gd name="connsiteX36" fmla="*/ 499474 w 504826"/>
              <a:gd name="connsiteY36" fmla="*/ 174942 h 432706"/>
              <a:gd name="connsiteX37" fmla="*/ 486796 w 504826"/>
              <a:gd name="connsiteY37" fmla="*/ 180295 h 432706"/>
              <a:gd name="connsiteX38" fmla="*/ 474120 w 504826"/>
              <a:gd name="connsiteY38" fmla="*/ 174942 h 432706"/>
              <a:gd name="connsiteX39" fmla="*/ 424539 w 504826"/>
              <a:gd name="connsiteY39" fmla="*/ 125361 h 432706"/>
              <a:gd name="connsiteX40" fmla="*/ 240864 w 504826"/>
              <a:gd name="connsiteY40" fmla="*/ 309036 h 432706"/>
              <a:gd name="connsiteX41" fmla="*/ 234384 w 504826"/>
              <a:gd name="connsiteY41" fmla="*/ 311853 h 432706"/>
              <a:gd name="connsiteX42" fmla="*/ 227905 w 504826"/>
              <a:gd name="connsiteY42" fmla="*/ 309036 h 432706"/>
              <a:gd name="connsiteX43" fmla="*/ 195790 w 504826"/>
              <a:gd name="connsiteY43" fmla="*/ 276921 h 432706"/>
              <a:gd name="connsiteX44" fmla="*/ 192973 w 504826"/>
              <a:gd name="connsiteY44" fmla="*/ 270442 h 432706"/>
              <a:gd name="connsiteX45" fmla="*/ 195790 w 504826"/>
              <a:gd name="connsiteY45" fmla="*/ 263963 h 432706"/>
              <a:gd name="connsiteX46" fmla="*/ 379465 w 504826"/>
              <a:gd name="connsiteY46" fmla="*/ 80287 h 432706"/>
              <a:gd name="connsiteX47" fmla="*/ 329884 w 504826"/>
              <a:gd name="connsiteY47" fmla="*/ 30706 h 432706"/>
              <a:gd name="connsiteX48" fmla="*/ 324532 w 504826"/>
              <a:gd name="connsiteY48" fmla="*/ 18030 h 432706"/>
              <a:gd name="connsiteX49" fmla="*/ 329884 w 504826"/>
              <a:gd name="connsiteY49" fmla="*/ 5353 h 432706"/>
              <a:gd name="connsiteX50" fmla="*/ 342561 w 504826"/>
              <a:gd name="connsiteY50" fmla="*/ 0 h 432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4826" h="432706">
                <a:moveTo>
                  <a:pt x="81132" y="36058"/>
                </a:moveTo>
                <a:lnTo>
                  <a:pt x="279457" y="36058"/>
                </a:lnTo>
                <a:cubicBezTo>
                  <a:pt x="282085" y="36058"/>
                  <a:pt x="284247" y="36903"/>
                  <a:pt x="285935" y="38593"/>
                </a:cubicBezTo>
                <a:cubicBezTo>
                  <a:pt x="287626" y="40284"/>
                  <a:pt x="288472" y="42443"/>
                  <a:pt x="288472" y="45073"/>
                </a:cubicBezTo>
                <a:lnTo>
                  <a:pt x="288472" y="63102"/>
                </a:lnTo>
                <a:cubicBezTo>
                  <a:pt x="288472" y="65731"/>
                  <a:pt x="287626" y="67891"/>
                  <a:pt x="285935" y="69581"/>
                </a:cubicBezTo>
                <a:cubicBezTo>
                  <a:pt x="284247" y="71272"/>
                  <a:pt x="282085" y="72117"/>
                  <a:pt x="279457" y="72117"/>
                </a:cubicBezTo>
                <a:lnTo>
                  <a:pt x="81132" y="72117"/>
                </a:lnTo>
                <a:cubicBezTo>
                  <a:pt x="68737" y="72117"/>
                  <a:pt x="58126" y="76530"/>
                  <a:pt x="49299" y="85357"/>
                </a:cubicBezTo>
                <a:cubicBezTo>
                  <a:pt x="40472" y="94184"/>
                  <a:pt x="36059" y="104795"/>
                  <a:pt x="36059" y="117191"/>
                </a:cubicBezTo>
                <a:lnTo>
                  <a:pt x="36059" y="351574"/>
                </a:lnTo>
                <a:cubicBezTo>
                  <a:pt x="36059" y="363969"/>
                  <a:pt x="40472" y="374580"/>
                  <a:pt x="49299" y="383407"/>
                </a:cubicBezTo>
                <a:cubicBezTo>
                  <a:pt x="58126" y="392234"/>
                  <a:pt x="68737" y="396647"/>
                  <a:pt x="81132" y="396647"/>
                </a:cubicBezTo>
                <a:lnTo>
                  <a:pt x="315516" y="396647"/>
                </a:lnTo>
                <a:cubicBezTo>
                  <a:pt x="327911" y="396647"/>
                  <a:pt x="338523" y="392234"/>
                  <a:pt x="347349" y="383407"/>
                </a:cubicBezTo>
                <a:cubicBezTo>
                  <a:pt x="356177" y="374580"/>
                  <a:pt x="360589" y="363969"/>
                  <a:pt x="360589" y="351574"/>
                </a:cubicBezTo>
                <a:lnTo>
                  <a:pt x="360589" y="261426"/>
                </a:lnTo>
                <a:cubicBezTo>
                  <a:pt x="360589" y="258797"/>
                  <a:pt x="361434" y="256637"/>
                  <a:pt x="363124" y="254947"/>
                </a:cubicBezTo>
                <a:cubicBezTo>
                  <a:pt x="364815" y="253257"/>
                  <a:pt x="366974" y="252412"/>
                  <a:pt x="369604" y="252412"/>
                </a:cubicBezTo>
                <a:lnTo>
                  <a:pt x="387633" y="252412"/>
                </a:lnTo>
                <a:cubicBezTo>
                  <a:pt x="390263" y="252412"/>
                  <a:pt x="392423" y="253257"/>
                  <a:pt x="394113" y="254947"/>
                </a:cubicBezTo>
                <a:cubicBezTo>
                  <a:pt x="395803" y="256637"/>
                  <a:pt x="396648" y="258797"/>
                  <a:pt x="396648" y="261426"/>
                </a:cubicBezTo>
                <a:lnTo>
                  <a:pt x="396648" y="351574"/>
                </a:lnTo>
                <a:cubicBezTo>
                  <a:pt x="396648" y="373923"/>
                  <a:pt x="388713" y="393032"/>
                  <a:pt x="372844" y="408902"/>
                </a:cubicBezTo>
                <a:cubicBezTo>
                  <a:pt x="356974" y="424771"/>
                  <a:pt x="337865" y="432706"/>
                  <a:pt x="315516" y="432706"/>
                </a:cubicBezTo>
                <a:lnTo>
                  <a:pt x="81132" y="432706"/>
                </a:lnTo>
                <a:cubicBezTo>
                  <a:pt x="58783" y="432706"/>
                  <a:pt x="39674" y="424771"/>
                  <a:pt x="23805" y="408902"/>
                </a:cubicBezTo>
                <a:cubicBezTo>
                  <a:pt x="7935" y="393032"/>
                  <a:pt x="0" y="373923"/>
                  <a:pt x="0" y="351574"/>
                </a:cubicBezTo>
                <a:lnTo>
                  <a:pt x="0" y="117191"/>
                </a:lnTo>
                <a:cubicBezTo>
                  <a:pt x="0" y="94841"/>
                  <a:pt x="7935" y="75732"/>
                  <a:pt x="23805" y="59862"/>
                </a:cubicBezTo>
                <a:cubicBezTo>
                  <a:pt x="39674" y="43993"/>
                  <a:pt x="58783" y="36058"/>
                  <a:pt x="81132" y="36058"/>
                </a:cubicBezTo>
                <a:close/>
                <a:moveTo>
                  <a:pt x="342561" y="0"/>
                </a:moveTo>
                <a:lnTo>
                  <a:pt x="486796" y="0"/>
                </a:lnTo>
                <a:cubicBezTo>
                  <a:pt x="491679" y="0"/>
                  <a:pt x="495905" y="1784"/>
                  <a:pt x="499474" y="5353"/>
                </a:cubicBezTo>
                <a:cubicBezTo>
                  <a:pt x="503042" y="8921"/>
                  <a:pt x="504826" y="13147"/>
                  <a:pt x="504826" y="18030"/>
                </a:cubicBezTo>
                <a:lnTo>
                  <a:pt x="504826" y="162265"/>
                </a:lnTo>
                <a:cubicBezTo>
                  <a:pt x="504826" y="167148"/>
                  <a:pt x="503042" y="171374"/>
                  <a:pt x="499474" y="174942"/>
                </a:cubicBezTo>
                <a:cubicBezTo>
                  <a:pt x="495905" y="178510"/>
                  <a:pt x="491679" y="180295"/>
                  <a:pt x="486796" y="180295"/>
                </a:cubicBezTo>
                <a:cubicBezTo>
                  <a:pt x="481914" y="180295"/>
                  <a:pt x="477687" y="178510"/>
                  <a:pt x="474120" y="174942"/>
                </a:cubicBezTo>
                <a:lnTo>
                  <a:pt x="424539" y="125361"/>
                </a:lnTo>
                <a:lnTo>
                  <a:pt x="240864" y="309036"/>
                </a:lnTo>
                <a:cubicBezTo>
                  <a:pt x="238986" y="310914"/>
                  <a:pt x="236826" y="311853"/>
                  <a:pt x="234384" y="311853"/>
                </a:cubicBezTo>
                <a:cubicBezTo>
                  <a:pt x="231942" y="311853"/>
                  <a:pt x="229783" y="310914"/>
                  <a:pt x="227905" y="309036"/>
                </a:cubicBezTo>
                <a:lnTo>
                  <a:pt x="195790" y="276921"/>
                </a:lnTo>
                <a:cubicBezTo>
                  <a:pt x="193912" y="275043"/>
                  <a:pt x="192973" y="272884"/>
                  <a:pt x="192973" y="270442"/>
                </a:cubicBezTo>
                <a:cubicBezTo>
                  <a:pt x="192973" y="268000"/>
                  <a:pt x="193912" y="265841"/>
                  <a:pt x="195790" y="263963"/>
                </a:cubicBezTo>
                <a:lnTo>
                  <a:pt x="379465" y="80287"/>
                </a:lnTo>
                <a:lnTo>
                  <a:pt x="329884" y="30706"/>
                </a:lnTo>
                <a:cubicBezTo>
                  <a:pt x="326316" y="27138"/>
                  <a:pt x="324532" y="22913"/>
                  <a:pt x="324532" y="18030"/>
                </a:cubicBezTo>
                <a:cubicBezTo>
                  <a:pt x="324532" y="13147"/>
                  <a:pt x="326316" y="8921"/>
                  <a:pt x="329884" y="5353"/>
                </a:cubicBezTo>
                <a:cubicBezTo>
                  <a:pt x="333452" y="1784"/>
                  <a:pt x="337678" y="0"/>
                  <a:pt x="34256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4" name="Freeform 313"/>
          <p:cNvSpPr/>
          <p:nvPr/>
        </p:nvSpPr>
        <p:spPr>
          <a:xfrm>
            <a:off x="3939385" y="2279804"/>
            <a:ext cx="468166" cy="432508"/>
          </a:xfrm>
          <a:custGeom>
            <a:avLst/>
            <a:gdLst/>
            <a:ahLst/>
            <a:cxnLst/>
            <a:rect l="l" t="t" r="r" b="b"/>
            <a:pathLst>
              <a:path w="468765" h="432707">
                <a:moveTo>
                  <a:pt x="153251" y="0"/>
                </a:moveTo>
                <a:lnTo>
                  <a:pt x="315515" y="0"/>
                </a:lnTo>
                <a:cubicBezTo>
                  <a:pt x="327910" y="0"/>
                  <a:pt x="338522" y="4413"/>
                  <a:pt x="347348" y="13240"/>
                </a:cubicBezTo>
                <a:cubicBezTo>
                  <a:pt x="356175" y="22067"/>
                  <a:pt x="360589" y="32678"/>
                  <a:pt x="360589" y="45074"/>
                </a:cubicBezTo>
                <a:lnTo>
                  <a:pt x="360589" y="72118"/>
                </a:lnTo>
                <a:lnTo>
                  <a:pt x="441721" y="72118"/>
                </a:lnTo>
                <a:cubicBezTo>
                  <a:pt x="449233" y="72118"/>
                  <a:pt x="455619" y="74747"/>
                  <a:pt x="460877" y="80006"/>
                </a:cubicBezTo>
                <a:cubicBezTo>
                  <a:pt x="466136" y="85264"/>
                  <a:pt x="468765" y="91650"/>
                  <a:pt x="468765" y="99162"/>
                </a:cubicBezTo>
                <a:lnTo>
                  <a:pt x="468765" y="135221"/>
                </a:lnTo>
                <a:cubicBezTo>
                  <a:pt x="468765" y="148555"/>
                  <a:pt x="464868" y="161983"/>
                  <a:pt x="457074" y="175506"/>
                </a:cubicBezTo>
                <a:cubicBezTo>
                  <a:pt x="449280" y="189028"/>
                  <a:pt x="438763" y="201235"/>
                  <a:pt x="425523" y="212128"/>
                </a:cubicBezTo>
                <a:cubicBezTo>
                  <a:pt x="412282" y="223021"/>
                  <a:pt x="396037" y="232176"/>
                  <a:pt x="376787" y="239595"/>
                </a:cubicBezTo>
                <a:cubicBezTo>
                  <a:pt x="357537" y="247013"/>
                  <a:pt x="337301" y="251192"/>
                  <a:pt x="316078" y="252131"/>
                </a:cubicBezTo>
                <a:cubicBezTo>
                  <a:pt x="308191" y="262272"/>
                  <a:pt x="299270" y="271193"/>
                  <a:pt x="289316" y="278893"/>
                </a:cubicBezTo>
                <a:cubicBezTo>
                  <a:pt x="282179" y="285279"/>
                  <a:pt x="277249" y="292087"/>
                  <a:pt x="274526" y="299317"/>
                </a:cubicBezTo>
                <a:cubicBezTo>
                  <a:pt x="271803" y="306548"/>
                  <a:pt x="270441" y="314952"/>
                  <a:pt x="270441" y="324530"/>
                </a:cubicBezTo>
                <a:cubicBezTo>
                  <a:pt x="270441" y="334672"/>
                  <a:pt x="273305" y="343217"/>
                  <a:pt x="279033" y="350166"/>
                </a:cubicBezTo>
                <a:cubicBezTo>
                  <a:pt x="284761" y="357115"/>
                  <a:pt x="293917" y="360589"/>
                  <a:pt x="306500" y="360589"/>
                </a:cubicBezTo>
                <a:cubicBezTo>
                  <a:pt x="320586" y="360589"/>
                  <a:pt x="333122" y="364862"/>
                  <a:pt x="344109" y="373407"/>
                </a:cubicBezTo>
                <a:cubicBezTo>
                  <a:pt x="355095" y="381952"/>
                  <a:pt x="360589" y="392704"/>
                  <a:pt x="360589" y="405663"/>
                </a:cubicBezTo>
                <a:lnTo>
                  <a:pt x="360589" y="423692"/>
                </a:lnTo>
                <a:cubicBezTo>
                  <a:pt x="360589" y="426322"/>
                  <a:pt x="359743" y="428481"/>
                  <a:pt x="358053" y="430172"/>
                </a:cubicBezTo>
                <a:cubicBezTo>
                  <a:pt x="356363" y="431862"/>
                  <a:pt x="354203" y="432707"/>
                  <a:pt x="351574" y="432707"/>
                </a:cubicBezTo>
                <a:lnTo>
                  <a:pt x="117191" y="432707"/>
                </a:lnTo>
                <a:cubicBezTo>
                  <a:pt x="114562" y="432707"/>
                  <a:pt x="112403" y="431862"/>
                  <a:pt x="110712" y="430172"/>
                </a:cubicBezTo>
                <a:cubicBezTo>
                  <a:pt x="109022" y="428481"/>
                  <a:pt x="108177" y="426322"/>
                  <a:pt x="108177" y="423692"/>
                </a:cubicBezTo>
                <a:lnTo>
                  <a:pt x="108177" y="405663"/>
                </a:lnTo>
                <a:cubicBezTo>
                  <a:pt x="108177" y="392704"/>
                  <a:pt x="113670" y="381952"/>
                  <a:pt x="124657" y="373407"/>
                </a:cubicBezTo>
                <a:cubicBezTo>
                  <a:pt x="135644" y="364862"/>
                  <a:pt x="148180" y="360589"/>
                  <a:pt x="162265" y="360589"/>
                </a:cubicBezTo>
                <a:cubicBezTo>
                  <a:pt x="174849" y="360589"/>
                  <a:pt x="184004" y="357115"/>
                  <a:pt x="189732" y="350166"/>
                </a:cubicBezTo>
                <a:cubicBezTo>
                  <a:pt x="195460" y="343217"/>
                  <a:pt x="198324" y="334672"/>
                  <a:pt x="198324" y="324530"/>
                </a:cubicBezTo>
                <a:cubicBezTo>
                  <a:pt x="198324" y="314952"/>
                  <a:pt x="196963" y="306548"/>
                  <a:pt x="194239" y="299317"/>
                </a:cubicBezTo>
                <a:cubicBezTo>
                  <a:pt x="191517" y="292087"/>
                  <a:pt x="186587" y="285279"/>
                  <a:pt x="179450" y="278893"/>
                </a:cubicBezTo>
                <a:cubicBezTo>
                  <a:pt x="169496" y="271193"/>
                  <a:pt x="160575" y="262272"/>
                  <a:pt x="152687" y="252131"/>
                </a:cubicBezTo>
                <a:cubicBezTo>
                  <a:pt x="131465" y="251192"/>
                  <a:pt x="111230" y="247013"/>
                  <a:pt x="91979" y="239595"/>
                </a:cubicBezTo>
                <a:cubicBezTo>
                  <a:pt x="72728" y="232176"/>
                  <a:pt x="56483" y="223021"/>
                  <a:pt x="43243" y="212128"/>
                </a:cubicBezTo>
                <a:cubicBezTo>
                  <a:pt x="30002" y="201235"/>
                  <a:pt x="19485" y="189028"/>
                  <a:pt x="11691" y="175506"/>
                </a:cubicBezTo>
                <a:cubicBezTo>
                  <a:pt x="3897" y="161983"/>
                  <a:pt x="0" y="148555"/>
                  <a:pt x="0" y="135221"/>
                </a:cubicBezTo>
                <a:lnTo>
                  <a:pt x="0" y="99162"/>
                </a:lnTo>
                <a:cubicBezTo>
                  <a:pt x="0" y="91650"/>
                  <a:pt x="2630" y="85264"/>
                  <a:pt x="7888" y="80006"/>
                </a:cubicBezTo>
                <a:cubicBezTo>
                  <a:pt x="13146" y="74747"/>
                  <a:pt x="19532" y="72118"/>
                  <a:pt x="27044" y="72118"/>
                </a:cubicBezTo>
                <a:lnTo>
                  <a:pt x="108177" y="72118"/>
                </a:lnTo>
                <a:lnTo>
                  <a:pt x="108177" y="45074"/>
                </a:lnTo>
                <a:cubicBezTo>
                  <a:pt x="108177" y="32678"/>
                  <a:pt x="112590" y="22067"/>
                  <a:pt x="121417" y="13240"/>
                </a:cubicBezTo>
                <a:cubicBezTo>
                  <a:pt x="130244" y="4413"/>
                  <a:pt x="140855" y="0"/>
                  <a:pt x="153251" y="0"/>
                </a:cubicBezTo>
                <a:close/>
                <a:moveTo>
                  <a:pt x="36059" y="108177"/>
                </a:moveTo>
                <a:lnTo>
                  <a:pt x="36059" y="135221"/>
                </a:lnTo>
                <a:cubicBezTo>
                  <a:pt x="36059" y="149870"/>
                  <a:pt x="44932" y="165082"/>
                  <a:pt x="62680" y="180858"/>
                </a:cubicBezTo>
                <a:cubicBezTo>
                  <a:pt x="80428" y="196634"/>
                  <a:pt x="102543" y="207245"/>
                  <a:pt x="129023" y="212691"/>
                </a:cubicBezTo>
                <a:cubicBezTo>
                  <a:pt x="115126" y="182267"/>
                  <a:pt x="108177" y="147428"/>
                  <a:pt x="108177" y="108177"/>
                </a:cubicBezTo>
                <a:lnTo>
                  <a:pt x="36059" y="108177"/>
                </a:lnTo>
                <a:close/>
                <a:moveTo>
                  <a:pt x="360589" y="108177"/>
                </a:moveTo>
                <a:cubicBezTo>
                  <a:pt x="360589" y="147428"/>
                  <a:pt x="353640" y="182267"/>
                  <a:pt x="339742" y="212691"/>
                </a:cubicBezTo>
                <a:cubicBezTo>
                  <a:pt x="366222" y="207245"/>
                  <a:pt x="388337" y="196634"/>
                  <a:pt x="406085" y="180858"/>
                </a:cubicBezTo>
                <a:cubicBezTo>
                  <a:pt x="423833" y="165082"/>
                  <a:pt x="432706" y="149870"/>
                  <a:pt x="432706" y="135221"/>
                </a:cubicBezTo>
                <a:lnTo>
                  <a:pt x="432706" y="108177"/>
                </a:lnTo>
                <a:lnTo>
                  <a:pt x="360589"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6" name="Freeform 315"/>
          <p:cNvSpPr/>
          <p:nvPr/>
        </p:nvSpPr>
        <p:spPr>
          <a:xfrm>
            <a:off x="5870482" y="2279804"/>
            <a:ext cx="431874" cy="432508"/>
          </a:xfrm>
          <a:custGeom>
            <a:avLst/>
            <a:gdLst/>
            <a:ahLst/>
            <a:cxnLst/>
            <a:rect l="l" t="t" r="r" b="b"/>
            <a:pathLst>
              <a:path w="432426" h="432707">
                <a:moveTo>
                  <a:pt x="245370" y="0"/>
                </a:moveTo>
                <a:cubicBezTo>
                  <a:pt x="256638" y="0"/>
                  <a:pt x="273118" y="2254"/>
                  <a:pt x="294810" y="6761"/>
                </a:cubicBezTo>
                <a:cubicBezTo>
                  <a:pt x="316502" y="11268"/>
                  <a:pt x="332794" y="13522"/>
                  <a:pt x="343687" y="13522"/>
                </a:cubicBezTo>
                <a:cubicBezTo>
                  <a:pt x="347255" y="13522"/>
                  <a:pt x="352608" y="13053"/>
                  <a:pt x="359744" y="12114"/>
                </a:cubicBezTo>
                <a:cubicBezTo>
                  <a:pt x="366881" y="11174"/>
                  <a:pt x="372327" y="10705"/>
                  <a:pt x="376083" y="10705"/>
                </a:cubicBezTo>
                <a:cubicBezTo>
                  <a:pt x="391296" y="10705"/>
                  <a:pt x="402376" y="15447"/>
                  <a:pt x="409326" y="24931"/>
                </a:cubicBezTo>
                <a:cubicBezTo>
                  <a:pt x="416274" y="34416"/>
                  <a:pt x="419749" y="47046"/>
                  <a:pt x="419749" y="62821"/>
                </a:cubicBezTo>
                <a:cubicBezTo>
                  <a:pt x="419749" y="67141"/>
                  <a:pt x="419279" y="73526"/>
                  <a:pt x="418340" y="81978"/>
                </a:cubicBezTo>
                <a:cubicBezTo>
                  <a:pt x="417401" y="90429"/>
                  <a:pt x="416932" y="96814"/>
                  <a:pt x="416932" y="101134"/>
                </a:cubicBezTo>
                <a:cubicBezTo>
                  <a:pt x="416932" y="103012"/>
                  <a:pt x="417025" y="104749"/>
                  <a:pt x="417214" y="106346"/>
                </a:cubicBezTo>
                <a:cubicBezTo>
                  <a:pt x="417401" y="107942"/>
                  <a:pt x="417683" y="109538"/>
                  <a:pt x="418058" y="111135"/>
                </a:cubicBezTo>
                <a:cubicBezTo>
                  <a:pt x="418434" y="112731"/>
                  <a:pt x="418809" y="113999"/>
                  <a:pt x="419185" y="114938"/>
                </a:cubicBezTo>
                <a:cubicBezTo>
                  <a:pt x="419560" y="115877"/>
                  <a:pt x="420171" y="117379"/>
                  <a:pt x="421016" y="119445"/>
                </a:cubicBezTo>
                <a:cubicBezTo>
                  <a:pt x="421861" y="121511"/>
                  <a:pt x="422472" y="123107"/>
                  <a:pt x="422847" y="124234"/>
                </a:cubicBezTo>
                <a:cubicBezTo>
                  <a:pt x="425853" y="131747"/>
                  <a:pt x="428200" y="142874"/>
                  <a:pt x="429890" y="157617"/>
                </a:cubicBezTo>
                <a:cubicBezTo>
                  <a:pt x="431581" y="172360"/>
                  <a:pt x="432426" y="185178"/>
                  <a:pt x="432426" y="196070"/>
                </a:cubicBezTo>
                <a:cubicBezTo>
                  <a:pt x="432426" y="227059"/>
                  <a:pt x="425853" y="257812"/>
                  <a:pt x="412706" y="288331"/>
                </a:cubicBezTo>
                <a:cubicBezTo>
                  <a:pt x="399559" y="318849"/>
                  <a:pt x="381155" y="345893"/>
                  <a:pt x="357491" y="369463"/>
                </a:cubicBezTo>
                <a:cubicBezTo>
                  <a:pt x="333827" y="393033"/>
                  <a:pt x="307440" y="409983"/>
                  <a:pt x="278330" y="420312"/>
                </a:cubicBezTo>
                <a:cubicBezTo>
                  <a:pt x="255041" y="428575"/>
                  <a:pt x="224429" y="432707"/>
                  <a:pt x="186493" y="432707"/>
                </a:cubicBezTo>
                <a:cubicBezTo>
                  <a:pt x="175788" y="432707"/>
                  <a:pt x="159823" y="431346"/>
                  <a:pt x="138602" y="428622"/>
                </a:cubicBezTo>
                <a:cubicBezTo>
                  <a:pt x="117379" y="425899"/>
                  <a:pt x="101510" y="424538"/>
                  <a:pt x="90993" y="424538"/>
                </a:cubicBezTo>
                <a:cubicBezTo>
                  <a:pt x="86485" y="424538"/>
                  <a:pt x="79677" y="425899"/>
                  <a:pt x="70569" y="428622"/>
                </a:cubicBezTo>
                <a:cubicBezTo>
                  <a:pt x="61460" y="431346"/>
                  <a:pt x="54558" y="432707"/>
                  <a:pt x="49863" y="432707"/>
                </a:cubicBezTo>
                <a:cubicBezTo>
                  <a:pt x="36152" y="432707"/>
                  <a:pt x="24556" y="427495"/>
                  <a:pt x="15072" y="417072"/>
                </a:cubicBezTo>
                <a:cubicBezTo>
                  <a:pt x="5587" y="406649"/>
                  <a:pt x="845" y="394582"/>
                  <a:pt x="845" y="380872"/>
                </a:cubicBezTo>
                <a:cubicBezTo>
                  <a:pt x="845" y="376365"/>
                  <a:pt x="1878" y="369980"/>
                  <a:pt x="3944" y="361716"/>
                </a:cubicBezTo>
                <a:cubicBezTo>
                  <a:pt x="6010" y="353453"/>
                  <a:pt x="7043" y="347161"/>
                  <a:pt x="7043" y="342842"/>
                </a:cubicBezTo>
                <a:cubicBezTo>
                  <a:pt x="7043" y="335329"/>
                  <a:pt x="5869" y="324014"/>
                  <a:pt x="3522" y="308895"/>
                </a:cubicBezTo>
                <a:cubicBezTo>
                  <a:pt x="1174" y="293777"/>
                  <a:pt x="0" y="282368"/>
                  <a:pt x="0" y="274668"/>
                </a:cubicBezTo>
                <a:cubicBezTo>
                  <a:pt x="0" y="253821"/>
                  <a:pt x="1691" y="233397"/>
                  <a:pt x="5071" y="213396"/>
                </a:cubicBezTo>
                <a:cubicBezTo>
                  <a:pt x="8452" y="193394"/>
                  <a:pt x="13569" y="173721"/>
                  <a:pt x="20424" y="154377"/>
                </a:cubicBezTo>
                <a:cubicBezTo>
                  <a:pt x="27279" y="135033"/>
                  <a:pt x="36716" y="116816"/>
                  <a:pt x="48736" y="99725"/>
                </a:cubicBezTo>
                <a:cubicBezTo>
                  <a:pt x="60756" y="82635"/>
                  <a:pt x="74841" y="67986"/>
                  <a:pt x="90993" y="55779"/>
                </a:cubicBezTo>
                <a:cubicBezTo>
                  <a:pt x="105642" y="44698"/>
                  <a:pt x="127427" y="33430"/>
                  <a:pt x="156350" y="21973"/>
                </a:cubicBezTo>
                <a:cubicBezTo>
                  <a:pt x="192784" y="7324"/>
                  <a:pt x="222457" y="0"/>
                  <a:pt x="245370" y="0"/>
                </a:cubicBezTo>
                <a:close/>
                <a:moveTo>
                  <a:pt x="245370" y="36059"/>
                </a:moveTo>
                <a:cubicBezTo>
                  <a:pt x="237294" y="36059"/>
                  <a:pt x="228420" y="37139"/>
                  <a:pt x="218748" y="39299"/>
                </a:cubicBezTo>
                <a:cubicBezTo>
                  <a:pt x="209076" y="41458"/>
                  <a:pt x="201094" y="43665"/>
                  <a:pt x="194803" y="45919"/>
                </a:cubicBezTo>
                <a:cubicBezTo>
                  <a:pt x="188511" y="48172"/>
                  <a:pt x="180106" y="51365"/>
                  <a:pt x="169590" y="55497"/>
                </a:cubicBezTo>
                <a:cubicBezTo>
                  <a:pt x="143860" y="65638"/>
                  <a:pt x="124891" y="75311"/>
                  <a:pt x="112684" y="84513"/>
                </a:cubicBezTo>
                <a:cubicBezTo>
                  <a:pt x="94655" y="98223"/>
                  <a:pt x="79677" y="116018"/>
                  <a:pt x="67752" y="137897"/>
                </a:cubicBezTo>
                <a:cubicBezTo>
                  <a:pt x="55826" y="159777"/>
                  <a:pt x="47562" y="181938"/>
                  <a:pt x="42961" y="204381"/>
                </a:cubicBezTo>
                <a:cubicBezTo>
                  <a:pt x="38360" y="226824"/>
                  <a:pt x="36059" y="250159"/>
                  <a:pt x="36059" y="274386"/>
                </a:cubicBezTo>
                <a:cubicBezTo>
                  <a:pt x="36059" y="281898"/>
                  <a:pt x="37233" y="293167"/>
                  <a:pt x="39581" y="308191"/>
                </a:cubicBezTo>
                <a:cubicBezTo>
                  <a:pt x="41928" y="323216"/>
                  <a:pt x="43102" y="334578"/>
                  <a:pt x="43102" y="342278"/>
                </a:cubicBezTo>
                <a:cubicBezTo>
                  <a:pt x="43102" y="346598"/>
                  <a:pt x="42068" y="352842"/>
                  <a:pt x="40003" y="361012"/>
                </a:cubicBezTo>
                <a:cubicBezTo>
                  <a:pt x="37937" y="369181"/>
                  <a:pt x="36904" y="375332"/>
                  <a:pt x="36904" y="379464"/>
                </a:cubicBezTo>
                <a:cubicBezTo>
                  <a:pt x="36904" y="383596"/>
                  <a:pt x="38031" y="387023"/>
                  <a:pt x="40285" y="389746"/>
                </a:cubicBezTo>
                <a:cubicBezTo>
                  <a:pt x="42539" y="392469"/>
                  <a:pt x="45731" y="393831"/>
                  <a:pt x="49863" y="393831"/>
                </a:cubicBezTo>
                <a:cubicBezTo>
                  <a:pt x="54371" y="393831"/>
                  <a:pt x="61178" y="392798"/>
                  <a:pt x="70287" y="390732"/>
                </a:cubicBezTo>
                <a:cubicBezTo>
                  <a:pt x="79395" y="388666"/>
                  <a:pt x="86297" y="387633"/>
                  <a:pt x="90993" y="387633"/>
                </a:cubicBezTo>
                <a:cubicBezTo>
                  <a:pt x="101698" y="387633"/>
                  <a:pt x="117614" y="389089"/>
                  <a:pt x="138743" y="392000"/>
                </a:cubicBezTo>
                <a:cubicBezTo>
                  <a:pt x="159871" y="394911"/>
                  <a:pt x="175788" y="396366"/>
                  <a:pt x="186493" y="396366"/>
                </a:cubicBezTo>
                <a:cubicBezTo>
                  <a:pt x="220485" y="396366"/>
                  <a:pt x="247154" y="392986"/>
                  <a:pt x="266498" y="386225"/>
                </a:cubicBezTo>
                <a:cubicBezTo>
                  <a:pt x="290725" y="377774"/>
                  <a:pt x="312840" y="363453"/>
                  <a:pt x="332841" y="343264"/>
                </a:cubicBezTo>
                <a:cubicBezTo>
                  <a:pt x="352842" y="323075"/>
                  <a:pt x="368430" y="300022"/>
                  <a:pt x="379605" y="274104"/>
                </a:cubicBezTo>
                <a:cubicBezTo>
                  <a:pt x="390779" y="248187"/>
                  <a:pt x="396367" y="222363"/>
                  <a:pt x="396367" y="196634"/>
                </a:cubicBezTo>
                <a:cubicBezTo>
                  <a:pt x="396367" y="188370"/>
                  <a:pt x="395709" y="177712"/>
                  <a:pt x="394395" y="164660"/>
                </a:cubicBezTo>
                <a:cubicBezTo>
                  <a:pt x="393080" y="151607"/>
                  <a:pt x="391389" y="142545"/>
                  <a:pt x="389324" y="137475"/>
                </a:cubicBezTo>
                <a:cubicBezTo>
                  <a:pt x="387071" y="131840"/>
                  <a:pt x="385474" y="127709"/>
                  <a:pt x="384535" y="125079"/>
                </a:cubicBezTo>
                <a:cubicBezTo>
                  <a:pt x="383596" y="122450"/>
                  <a:pt x="382750" y="119023"/>
                  <a:pt x="381999" y="114797"/>
                </a:cubicBezTo>
                <a:cubicBezTo>
                  <a:pt x="381248" y="110571"/>
                  <a:pt x="380873" y="106017"/>
                  <a:pt x="380873" y="101134"/>
                </a:cubicBezTo>
                <a:cubicBezTo>
                  <a:pt x="380873" y="96814"/>
                  <a:pt x="381342" y="90382"/>
                  <a:pt x="382281" y="81837"/>
                </a:cubicBezTo>
                <a:cubicBezTo>
                  <a:pt x="383220" y="73292"/>
                  <a:pt x="383690" y="66953"/>
                  <a:pt x="383690" y="62821"/>
                </a:cubicBezTo>
                <a:cubicBezTo>
                  <a:pt x="383690" y="55873"/>
                  <a:pt x="382750" y="50708"/>
                  <a:pt x="380873" y="47327"/>
                </a:cubicBezTo>
                <a:cubicBezTo>
                  <a:pt x="380121" y="47140"/>
                  <a:pt x="378901" y="47046"/>
                  <a:pt x="377211" y="47046"/>
                </a:cubicBezTo>
                <a:cubicBezTo>
                  <a:pt x="373642" y="47046"/>
                  <a:pt x="368196" y="47468"/>
                  <a:pt x="360871" y="48313"/>
                </a:cubicBezTo>
                <a:cubicBezTo>
                  <a:pt x="353547" y="49158"/>
                  <a:pt x="348006" y="49581"/>
                  <a:pt x="344251" y="49581"/>
                </a:cubicBezTo>
                <a:cubicBezTo>
                  <a:pt x="332982" y="49581"/>
                  <a:pt x="316455" y="47327"/>
                  <a:pt x="294669" y="42820"/>
                </a:cubicBezTo>
                <a:cubicBezTo>
                  <a:pt x="272883" y="38313"/>
                  <a:pt x="256450" y="36059"/>
                  <a:pt x="245370"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7" name="Freeform 316"/>
          <p:cNvSpPr/>
          <p:nvPr/>
        </p:nvSpPr>
        <p:spPr>
          <a:xfrm>
            <a:off x="6488816" y="2279800"/>
            <a:ext cx="396141" cy="396466"/>
          </a:xfrm>
          <a:custGeom>
            <a:avLst/>
            <a:gdLst/>
            <a:ahLst/>
            <a:cxnLst/>
            <a:rect l="l" t="t" r="r" b="b"/>
            <a:pathLst>
              <a:path w="396648" h="396648">
                <a:moveTo>
                  <a:pt x="83386" y="0"/>
                </a:moveTo>
                <a:cubicBezTo>
                  <a:pt x="86016" y="0"/>
                  <a:pt x="87988" y="282"/>
                  <a:pt x="89302" y="845"/>
                </a:cubicBezTo>
                <a:cubicBezTo>
                  <a:pt x="92683" y="1972"/>
                  <a:pt x="97660" y="9109"/>
                  <a:pt x="104233" y="22255"/>
                </a:cubicBezTo>
                <a:cubicBezTo>
                  <a:pt x="106299" y="25823"/>
                  <a:pt x="109116" y="30894"/>
                  <a:pt x="112684" y="37467"/>
                </a:cubicBezTo>
                <a:cubicBezTo>
                  <a:pt x="116253" y="44041"/>
                  <a:pt x="119539" y="50004"/>
                  <a:pt x="122544" y="55356"/>
                </a:cubicBezTo>
                <a:cubicBezTo>
                  <a:pt x="125549" y="60709"/>
                  <a:pt x="128460" y="65732"/>
                  <a:pt x="131277" y="70428"/>
                </a:cubicBezTo>
                <a:cubicBezTo>
                  <a:pt x="131840" y="71179"/>
                  <a:pt x="133484" y="73526"/>
                  <a:pt x="136207" y="77470"/>
                </a:cubicBezTo>
                <a:cubicBezTo>
                  <a:pt x="138930" y="81414"/>
                  <a:pt x="140949" y="84748"/>
                  <a:pt x="142263" y="87471"/>
                </a:cubicBezTo>
                <a:cubicBezTo>
                  <a:pt x="143578" y="90194"/>
                  <a:pt x="144235" y="92870"/>
                  <a:pt x="144235" y="95500"/>
                </a:cubicBezTo>
                <a:cubicBezTo>
                  <a:pt x="144235" y="99256"/>
                  <a:pt x="141559" y="103951"/>
                  <a:pt x="136207" y="109585"/>
                </a:cubicBezTo>
                <a:cubicBezTo>
                  <a:pt x="130854" y="115220"/>
                  <a:pt x="125033" y="120384"/>
                  <a:pt x="118741" y="125079"/>
                </a:cubicBezTo>
                <a:cubicBezTo>
                  <a:pt x="112450" y="129775"/>
                  <a:pt x="106627" y="134751"/>
                  <a:pt x="101275" y="140010"/>
                </a:cubicBezTo>
                <a:cubicBezTo>
                  <a:pt x="95922" y="145269"/>
                  <a:pt x="93246" y="149588"/>
                  <a:pt x="93246" y="152969"/>
                </a:cubicBezTo>
                <a:cubicBezTo>
                  <a:pt x="93246" y="154659"/>
                  <a:pt x="93716" y="156772"/>
                  <a:pt x="94655" y="159307"/>
                </a:cubicBezTo>
                <a:cubicBezTo>
                  <a:pt x="95594" y="161843"/>
                  <a:pt x="96392" y="163768"/>
                  <a:pt x="97049" y="165082"/>
                </a:cubicBezTo>
                <a:cubicBezTo>
                  <a:pt x="97707" y="166397"/>
                  <a:pt x="99021" y="168651"/>
                  <a:pt x="100993" y="171843"/>
                </a:cubicBezTo>
                <a:cubicBezTo>
                  <a:pt x="102965" y="175036"/>
                  <a:pt x="104045" y="176820"/>
                  <a:pt x="104233" y="177196"/>
                </a:cubicBezTo>
                <a:cubicBezTo>
                  <a:pt x="118506" y="202925"/>
                  <a:pt x="134845" y="224993"/>
                  <a:pt x="153251" y="243398"/>
                </a:cubicBezTo>
                <a:cubicBezTo>
                  <a:pt x="171656" y="261803"/>
                  <a:pt x="193723" y="278142"/>
                  <a:pt x="219452" y="292415"/>
                </a:cubicBezTo>
                <a:cubicBezTo>
                  <a:pt x="219828" y="292603"/>
                  <a:pt x="221612" y="293683"/>
                  <a:pt x="224805" y="295655"/>
                </a:cubicBezTo>
                <a:cubicBezTo>
                  <a:pt x="227998" y="297627"/>
                  <a:pt x="230251" y="298942"/>
                  <a:pt x="231566" y="299599"/>
                </a:cubicBezTo>
                <a:cubicBezTo>
                  <a:pt x="232881" y="300256"/>
                  <a:pt x="234805" y="301054"/>
                  <a:pt x="237341" y="301994"/>
                </a:cubicBezTo>
                <a:cubicBezTo>
                  <a:pt x="239876" y="302933"/>
                  <a:pt x="241989" y="303402"/>
                  <a:pt x="243679" y="303402"/>
                </a:cubicBezTo>
                <a:cubicBezTo>
                  <a:pt x="247060" y="303402"/>
                  <a:pt x="251379" y="300726"/>
                  <a:pt x="256638" y="295373"/>
                </a:cubicBezTo>
                <a:cubicBezTo>
                  <a:pt x="261897" y="290021"/>
                  <a:pt x="266874" y="284199"/>
                  <a:pt x="271569" y="277907"/>
                </a:cubicBezTo>
                <a:cubicBezTo>
                  <a:pt x="276264" y="271616"/>
                  <a:pt x="281429" y="265794"/>
                  <a:pt x="287063" y="260441"/>
                </a:cubicBezTo>
                <a:cubicBezTo>
                  <a:pt x="292697" y="255089"/>
                  <a:pt x="297392" y="252412"/>
                  <a:pt x="301148" y="252412"/>
                </a:cubicBezTo>
                <a:cubicBezTo>
                  <a:pt x="303778" y="252412"/>
                  <a:pt x="306454" y="253070"/>
                  <a:pt x="309177" y="254384"/>
                </a:cubicBezTo>
                <a:cubicBezTo>
                  <a:pt x="311901" y="255699"/>
                  <a:pt x="315234" y="257718"/>
                  <a:pt x="319178" y="260441"/>
                </a:cubicBezTo>
                <a:cubicBezTo>
                  <a:pt x="323122" y="263164"/>
                  <a:pt x="325470" y="264808"/>
                  <a:pt x="326220" y="265371"/>
                </a:cubicBezTo>
                <a:cubicBezTo>
                  <a:pt x="330916" y="268188"/>
                  <a:pt x="335939" y="271099"/>
                  <a:pt x="341292" y="274104"/>
                </a:cubicBezTo>
                <a:cubicBezTo>
                  <a:pt x="346645" y="277109"/>
                  <a:pt x="352608" y="280396"/>
                  <a:pt x="359180" y="283964"/>
                </a:cubicBezTo>
                <a:cubicBezTo>
                  <a:pt x="365754" y="287532"/>
                  <a:pt x="370825" y="290349"/>
                  <a:pt x="374393" y="292415"/>
                </a:cubicBezTo>
                <a:cubicBezTo>
                  <a:pt x="387540" y="298989"/>
                  <a:pt x="394676" y="303966"/>
                  <a:pt x="395803" y="307346"/>
                </a:cubicBezTo>
                <a:cubicBezTo>
                  <a:pt x="396367" y="308661"/>
                  <a:pt x="396648" y="310633"/>
                  <a:pt x="396648" y="313262"/>
                </a:cubicBezTo>
                <a:cubicBezTo>
                  <a:pt x="396648" y="318333"/>
                  <a:pt x="395710" y="324953"/>
                  <a:pt x="393831" y="333123"/>
                </a:cubicBezTo>
                <a:cubicBezTo>
                  <a:pt x="391953" y="341292"/>
                  <a:pt x="389981" y="347724"/>
                  <a:pt x="387915" y="352420"/>
                </a:cubicBezTo>
                <a:cubicBezTo>
                  <a:pt x="383971" y="361810"/>
                  <a:pt x="372515" y="371764"/>
                  <a:pt x="353546" y="382281"/>
                </a:cubicBezTo>
                <a:cubicBezTo>
                  <a:pt x="335893" y="391859"/>
                  <a:pt x="318427" y="396648"/>
                  <a:pt x="301148" y="396648"/>
                </a:cubicBezTo>
                <a:cubicBezTo>
                  <a:pt x="296077" y="396648"/>
                  <a:pt x="291147" y="396320"/>
                  <a:pt x="286359" y="395662"/>
                </a:cubicBezTo>
                <a:cubicBezTo>
                  <a:pt x="281569" y="395005"/>
                  <a:pt x="276170" y="393831"/>
                  <a:pt x="270160" y="392141"/>
                </a:cubicBezTo>
                <a:cubicBezTo>
                  <a:pt x="264151" y="390451"/>
                  <a:pt x="259690" y="389089"/>
                  <a:pt x="256779" y="388056"/>
                </a:cubicBezTo>
                <a:cubicBezTo>
                  <a:pt x="253868" y="387023"/>
                  <a:pt x="248656" y="385098"/>
                  <a:pt x="241144" y="382281"/>
                </a:cubicBezTo>
                <a:cubicBezTo>
                  <a:pt x="233632" y="379464"/>
                  <a:pt x="229030" y="377774"/>
                  <a:pt x="227340" y="377210"/>
                </a:cubicBezTo>
                <a:cubicBezTo>
                  <a:pt x="208936" y="370637"/>
                  <a:pt x="192502" y="362843"/>
                  <a:pt x="178041" y="353828"/>
                </a:cubicBezTo>
                <a:cubicBezTo>
                  <a:pt x="154002" y="338991"/>
                  <a:pt x="129164" y="318755"/>
                  <a:pt x="103529" y="293120"/>
                </a:cubicBezTo>
                <a:cubicBezTo>
                  <a:pt x="77893" y="267484"/>
                  <a:pt x="57657" y="242646"/>
                  <a:pt x="42820" y="218607"/>
                </a:cubicBezTo>
                <a:cubicBezTo>
                  <a:pt x="33805" y="204146"/>
                  <a:pt x="26011" y="187713"/>
                  <a:pt x="19438" y="169308"/>
                </a:cubicBezTo>
                <a:cubicBezTo>
                  <a:pt x="18874" y="167618"/>
                  <a:pt x="17184" y="163016"/>
                  <a:pt x="14367" y="155504"/>
                </a:cubicBezTo>
                <a:cubicBezTo>
                  <a:pt x="11550" y="147992"/>
                  <a:pt x="9625" y="142780"/>
                  <a:pt x="8592" y="139869"/>
                </a:cubicBezTo>
                <a:cubicBezTo>
                  <a:pt x="7559" y="136958"/>
                  <a:pt x="6197" y="132498"/>
                  <a:pt x="4507" y="126488"/>
                </a:cubicBezTo>
                <a:cubicBezTo>
                  <a:pt x="2817" y="120478"/>
                  <a:pt x="1644" y="115079"/>
                  <a:pt x="986" y="110290"/>
                </a:cubicBezTo>
                <a:cubicBezTo>
                  <a:pt x="329" y="105500"/>
                  <a:pt x="0" y="100571"/>
                  <a:pt x="0" y="95500"/>
                </a:cubicBezTo>
                <a:cubicBezTo>
                  <a:pt x="0" y="78222"/>
                  <a:pt x="4789" y="60755"/>
                  <a:pt x="14367" y="43102"/>
                </a:cubicBezTo>
                <a:cubicBezTo>
                  <a:pt x="24885" y="24133"/>
                  <a:pt x="34839" y="12677"/>
                  <a:pt x="44228" y="8733"/>
                </a:cubicBezTo>
                <a:cubicBezTo>
                  <a:pt x="48924" y="6667"/>
                  <a:pt x="55356" y="4695"/>
                  <a:pt x="63526" y="2817"/>
                </a:cubicBezTo>
                <a:cubicBezTo>
                  <a:pt x="71695" y="939"/>
                  <a:pt x="78316" y="0"/>
                  <a:pt x="8338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5" name="Freeform 324"/>
          <p:cNvSpPr/>
          <p:nvPr/>
        </p:nvSpPr>
        <p:spPr>
          <a:xfrm>
            <a:off x="7078611" y="2279800"/>
            <a:ext cx="396141" cy="396466"/>
          </a:xfrm>
          <a:custGeom>
            <a:avLst/>
            <a:gdLst/>
            <a:ahLst/>
            <a:cxnLst/>
            <a:rect l="l" t="t" r="r" b="b"/>
            <a:pathLst>
              <a:path w="396648" h="396648">
                <a:moveTo>
                  <a:pt x="81133" y="0"/>
                </a:moveTo>
                <a:lnTo>
                  <a:pt x="315516" y="0"/>
                </a:lnTo>
                <a:cubicBezTo>
                  <a:pt x="337865" y="0"/>
                  <a:pt x="356974" y="7935"/>
                  <a:pt x="372844" y="23804"/>
                </a:cubicBezTo>
                <a:cubicBezTo>
                  <a:pt x="388714" y="39674"/>
                  <a:pt x="396648" y="58783"/>
                  <a:pt x="396648" y="81133"/>
                </a:cubicBezTo>
                <a:lnTo>
                  <a:pt x="396648" y="315516"/>
                </a:lnTo>
                <a:cubicBezTo>
                  <a:pt x="396648" y="337865"/>
                  <a:pt x="388714" y="356974"/>
                  <a:pt x="372844" y="372844"/>
                </a:cubicBezTo>
                <a:cubicBezTo>
                  <a:pt x="356974" y="388713"/>
                  <a:pt x="337865" y="396648"/>
                  <a:pt x="315516" y="396648"/>
                </a:cubicBezTo>
                <a:lnTo>
                  <a:pt x="81133" y="396648"/>
                </a:lnTo>
                <a:cubicBezTo>
                  <a:pt x="58784" y="396648"/>
                  <a:pt x="39674" y="388713"/>
                  <a:pt x="23804" y="372844"/>
                </a:cubicBezTo>
                <a:cubicBezTo>
                  <a:pt x="7935" y="356974"/>
                  <a:pt x="0" y="337865"/>
                  <a:pt x="0" y="315516"/>
                </a:cubicBezTo>
                <a:lnTo>
                  <a:pt x="0" y="81133"/>
                </a:lnTo>
                <a:cubicBezTo>
                  <a:pt x="0" y="58783"/>
                  <a:pt x="7935" y="39674"/>
                  <a:pt x="23804" y="23804"/>
                </a:cubicBezTo>
                <a:cubicBezTo>
                  <a:pt x="39674" y="7935"/>
                  <a:pt x="58784" y="0"/>
                  <a:pt x="81133" y="0"/>
                </a:cubicBezTo>
                <a:close/>
                <a:moveTo>
                  <a:pt x="81133" y="36059"/>
                </a:moveTo>
                <a:cubicBezTo>
                  <a:pt x="68738" y="36059"/>
                  <a:pt x="58127" y="40472"/>
                  <a:pt x="49299" y="49299"/>
                </a:cubicBezTo>
                <a:cubicBezTo>
                  <a:pt x="40473" y="58126"/>
                  <a:pt x="36059" y="68737"/>
                  <a:pt x="36059" y="81133"/>
                </a:cubicBezTo>
                <a:lnTo>
                  <a:pt x="36059" y="315516"/>
                </a:lnTo>
                <a:cubicBezTo>
                  <a:pt x="36059" y="327911"/>
                  <a:pt x="40473" y="338522"/>
                  <a:pt x="49299" y="347349"/>
                </a:cubicBezTo>
                <a:cubicBezTo>
                  <a:pt x="58127" y="356176"/>
                  <a:pt x="68738" y="360589"/>
                  <a:pt x="81133" y="360589"/>
                </a:cubicBezTo>
                <a:lnTo>
                  <a:pt x="315516" y="360589"/>
                </a:lnTo>
                <a:cubicBezTo>
                  <a:pt x="327911" y="360589"/>
                  <a:pt x="338522" y="356176"/>
                  <a:pt x="347349" y="347349"/>
                </a:cubicBezTo>
                <a:cubicBezTo>
                  <a:pt x="356176" y="338522"/>
                  <a:pt x="360590" y="327911"/>
                  <a:pt x="360590" y="315516"/>
                </a:cubicBezTo>
                <a:lnTo>
                  <a:pt x="360590" y="81133"/>
                </a:lnTo>
                <a:cubicBezTo>
                  <a:pt x="360590" y="68737"/>
                  <a:pt x="356176" y="58126"/>
                  <a:pt x="347349" y="49299"/>
                </a:cubicBezTo>
                <a:cubicBezTo>
                  <a:pt x="338522" y="40472"/>
                  <a:pt x="327911" y="36059"/>
                  <a:pt x="315516" y="36059"/>
                </a:cubicBezTo>
                <a:lnTo>
                  <a:pt x="81133"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7" name="Freeform 326"/>
          <p:cNvSpPr/>
          <p:nvPr/>
        </p:nvSpPr>
        <p:spPr>
          <a:xfrm>
            <a:off x="7668410" y="2279800"/>
            <a:ext cx="360128" cy="426032"/>
          </a:xfrm>
          <a:custGeom>
            <a:avLst/>
            <a:gdLst/>
            <a:ahLst/>
            <a:cxnLst/>
            <a:rect l="l" t="t" r="r" b="b"/>
            <a:pathLst>
              <a:path w="360589" h="426228">
                <a:moveTo>
                  <a:pt x="32678" y="0"/>
                </a:moveTo>
                <a:lnTo>
                  <a:pt x="327911" y="0"/>
                </a:lnTo>
                <a:cubicBezTo>
                  <a:pt x="332230" y="0"/>
                  <a:pt x="336362" y="845"/>
                  <a:pt x="340306" y="2535"/>
                </a:cubicBezTo>
                <a:cubicBezTo>
                  <a:pt x="346503" y="4977"/>
                  <a:pt x="351433" y="8827"/>
                  <a:pt x="355096" y="14085"/>
                </a:cubicBezTo>
                <a:cubicBezTo>
                  <a:pt x="358758" y="19344"/>
                  <a:pt x="360589" y="25166"/>
                  <a:pt x="360589" y="31552"/>
                </a:cubicBezTo>
                <a:lnTo>
                  <a:pt x="360589" y="394676"/>
                </a:lnTo>
                <a:cubicBezTo>
                  <a:pt x="360589" y="401062"/>
                  <a:pt x="358758" y="406884"/>
                  <a:pt x="355096" y="412142"/>
                </a:cubicBezTo>
                <a:cubicBezTo>
                  <a:pt x="351433" y="417401"/>
                  <a:pt x="346503" y="421251"/>
                  <a:pt x="340306" y="423692"/>
                </a:cubicBezTo>
                <a:cubicBezTo>
                  <a:pt x="336738" y="425195"/>
                  <a:pt x="332606" y="425946"/>
                  <a:pt x="327911" y="425946"/>
                </a:cubicBezTo>
                <a:cubicBezTo>
                  <a:pt x="318896" y="425946"/>
                  <a:pt x="311102" y="422941"/>
                  <a:pt x="304529" y="416931"/>
                </a:cubicBezTo>
                <a:lnTo>
                  <a:pt x="180294" y="297486"/>
                </a:lnTo>
                <a:lnTo>
                  <a:pt x="56060" y="416931"/>
                </a:lnTo>
                <a:cubicBezTo>
                  <a:pt x="49299" y="423129"/>
                  <a:pt x="41505" y="426228"/>
                  <a:pt x="32678" y="426228"/>
                </a:cubicBezTo>
                <a:cubicBezTo>
                  <a:pt x="28359" y="426228"/>
                  <a:pt x="24227" y="425383"/>
                  <a:pt x="20283" y="423692"/>
                </a:cubicBezTo>
                <a:cubicBezTo>
                  <a:pt x="14085" y="421251"/>
                  <a:pt x="9155" y="417401"/>
                  <a:pt x="5493" y="412142"/>
                </a:cubicBezTo>
                <a:cubicBezTo>
                  <a:pt x="1831" y="406884"/>
                  <a:pt x="0" y="401062"/>
                  <a:pt x="0" y="394676"/>
                </a:cubicBezTo>
                <a:lnTo>
                  <a:pt x="0" y="31552"/>
                </a:lnTo>
                <a:cubicBezTo>
                  <a:pt x="0" y="25166"/>
                  <a:pt x="1831" y="19344"/>
                  <a:pt x="5493" y="14085"/>
                </a:cubicBezTo>
                <a:cubicBezTo>
                  <a:pt x="9155" y="8827"/>
                  <a:pt x="14085" y="4977"/>
                  <a:pt x="20283" y="2535"/>
                </a:cubicBezTo>
                <a:cubicBezTo>
                  <a:pt x="24227" y="845"/>
                  <a:pt x="28359" y="0"/>
                  <a:pt x="32678" y="0"/>
                </a:cubicBezTo>
                <a:close/>
                <a:moveTo>
                  <a:pt x="36059" y="36059"/>
                </a:moveTo>
                <a:lnTo>
                  <a:pt x="36059" y="385943"/>
                </a:lnTo>
                <a:lnTo>
                  <a:pt x="155222" y="271569"/>
                </a:lnTo>
                <a:lnTo>
                  <a:pt x="180294" y="247623"/>
                </a:lnTo>
                <a:lnTo>
                  <a:pt x="205367" y="271569"/>
                </a:lnTo>
                <a:lnTo>
                  <a:pt x="324530" y="385943"/>
                </a:lnTo>
                <a:lnTo>
                  <a:pt x="324530" y="36059"/>
                </a:lnTo>
                <a:lnTo>
                  <a:pt x="36059"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9" name="Freeform 328"/>
          <p:cNvSpPr/>
          <p:nvPr/>
        </p:nvSpPr>
        <p:spPr>
          <a:xfrm>
            <a:off x="8220154" y="2279804"/>
            <a:ext cx="432153" cy="432508"/>
          </a:xfrm>
          <a:custGeom>
            <a:avLst/>
            <a:gdLst/>
            <a:ahLst/>
            <a:cxnLst/>
            <a:rect l="l" t="t" r="r" b="b"/>
            <a:pathLst>
              <a:path w="432707" h="432707">
                <a:moveTo>
                  <a:pt x="81132" y="0"/>
                </a:moveTo>
                <a:lnTo>
                  <a:pt x="351574" y="0"/>
                </a:lnTo>
                <a:cubicBezTo>
                  <a:pt x="373923" y="0"/>
                  <a:pt x="393033" y="7935"/>
                  <a:pt x="408902" y="23804"/>
                </a:cubicBezTo>
                <a:cubicBezTo>
                  <a:pt x="424772" y="39674"/>
                  <a:pt x="432707" y="58783"/>
                  <a:pt x="432707" y="81133"/>
                </a:cubicBezTo>
                <a:lnTo>
                  <a:pt x="432707" y="351575"/>
                </a:lnTo>
                <a:cubicBezTo>
                  <a:pt x="432707" y="373924"/>
                  <a:pt x="424772" y="393033"/>
                  <a:pt x="408902" y="408903"/>
                </a:cubicBezTo>
                <a:cubicBezTo>
                  <a:pt x="393033" y="424772"/>
                  <a:pt x="373923" y="432707"/>
                  <a:pt x="351574" y="432707"/>
                </a:cubicBezTo>
                <a:lnTo>
                  <a:pt x="81132" y="432707"/>
                </a:lnTo>
                <a:cubicBezTo>
                  <a:pt x="58784" y="432707"/>
                  <a:pt x="39674" y="424772"/>
                  <a:pt x="23804" y="408903"/>
                </a:cubicBezTo>
                <a:cubicBezTo>
                  <a:pt x="7935" y="393033"/>
                  <a:pt x="0" y="373924"/>
                  <a:pt x="0" y="351575"/>
                </a:cubicBezTo>
                <a:lnTo>
                  <a:pt x="0" y="81133"/>
                </a:lnTo>
                <a:cubicBezTo>
                  <a:pt x="0" y="58783"/>
                  <a:pt x="7935" y="39674"/>
                  <a:pt x="23804" y="23804"/>
                </a:cubicBezTo>
                <a:cubicBezTo>
                  <a:pt x="39674" y="7935"/>
                  <a:pt x="58784" y="0"/>
                  <a:pt x="81132" y="0"/>
                </a:cubicBezTo>
                <a:close/>
                <a:moveTo>
                  <a:pt x="132686" y="72118"/>
                </a:moveTo>
                <a:cubicBezTo>
                  <a:pt x="123670" y="72118"/>
                  <a:pt x="114187" y="74184"/>
                  <a:pt x="104233" y="78315"/>
                </a:cubicBezTo>
                <a:cubicBezTo>
                  <a:pt x="95594" y="82259"/>
                  <a:pt x="88082" y="91133"/>
                  <a:pt x="81696" y="104937"/>
                </a:cubicBezTo>
                <a:cubicBezTo>
                  <a:pt x="75311" y="118741"/>
                  <a:pt x="72118" y="130995"/>
                  <a:pt x="72118" y="141700"/>
                </a:cubicBezTo>
                <a:cubicBezTo>
                  <a:pt x="72118" y="144705"/>
                  <a:pt x="72353" y="147898"/>
                  <a:pt x="72822" y="151278"/>
                </a:cubicBezTo>
                <a:cubicBezTo>
                  <a:pt x="73292" y="154659"/>
                  <a:pt x="73761" y="157523"/>
                  <a:pt x="74230" y="159871"/>
                </a:cubicBezTo>
                <a:cubicBezTo>
                  <a:pt x="74700" y="162218"/>
                  <a:pt x="75545" y="165317"/>
                  <a:pt x="76766" y="169167"/>
                </a:cubicBezTo>
                <a:cubicBezTo>
                  <a:pt x="77987" y="173017"/>
                  <a:pt x="78926" y="175787"/>
                  <a:pt x="79583" y="177477"/>
                </a:cubicBezTo>
                <a:cubicBezTo>
                  <a:pt x="80240" y="179168"/>
                  <a:pt x="81414" y="182267"/>
                  <a:pt x="83104" y="186774"/>
                </a:cubicBezTo>
                <a:cubicBezTo>
                  <a:pt x="84795" y="191281"/>
                  <a:pt x="85828" y="194098"/>
                  <a:pt x="86203" y="195225"/>
                </a:cubicBezTo>
                <a:cubicBezTo>
                  <a:pt x="97471" y="226026"/>
                  <a:pt x="117802" y="256122"/>
                  <a:pt x="147193" y="285513"/>
                </a:cubicBezTo>
                <a:cubicBezTo>
                  <a:pt x="176585" y="314905"/>
                  <a:pt x="206681" y="335235"/>
                  <a:pt x="237481" y="346504"/>
                </a:cubicBezTo>
                <a:cubicBezTo>
                  <a:pt x="238609" y="346879"/>
                  <a:pt x="241425" y="347912"/>
                  <a:pt x="245933" y="349603"/>
                </a:cubicBezTo>
                <a:cubicBezTo>
                  <a:pt x="250441" y="351293"/>
                  <a:pt x="253539" y="352467"/>
                  <a:pt x="255229" y="353124"/>
                </a:cubicBezTo>
                <a:cubicBezTo>
                  <a:pt x="256919" y="353781"/>
                  <a:pt x="259689" y="354720"/>
                  <a:pt x="263539" y="355941"/>
                </a:cubicBezTo>
                <a:cubicBezTo>
                  <a:pt x="267390" y="357162"/>
                  <a:pt x="270489" y="358007"/>
                  <a:pt x="272836" y="358476"/>
                </a:cubicBezTo>
                <a:cubicBezTo>
                  <a:pt x="275183" y="358946"/>
                  <a:pt x="278048" y="359415"/>
                  <a:pt x="281428" y="359885"/>
                </a:cubicBezTo>
                <a:cubicBezTo>
                  <a:pt x="284809" y="360355"/>
                  <a:pt x="288001" y="360589"/>
                  <a:pt x="291007" y="360589"/>
                </a:cubicBezTo>
                <a:cubicBezTo>
                  <a:pt x="301711" y="360589"/>
                  <a:pt x="313965" y="357397"/>
                  <a:pt x="327769" y="351011"/>
                </a:cubicBezTo>
                <a:cubicBezTo>
                  <a:pt x="341573" y="344626"/>
                  <a:pt x="350447" y="337113"/>
                  <a:pt x="354391" y="328474"/>
                </a:cubicBezTo>
                <a:cubicBezTo>
                  <a:pt x="358523" y="318520"/>
                  <a:pt x="360589" y="309036"/>
                  <a:pt x="360589" y="300022"/>
                </a:cubicBezTo>
                <a:cubicBezTo>
                  <a:pt x="360589" y="297956"/>
                  <a:pt x="360401" y="296453"/>
                  <a:pt x="360025" y="295514"/>
                </a:cubicBezTo>
                <a:cubicBezTo>
                  <a:pt x="359462" y="294012"/>
                  <a:pt x="355847" y="291242"/>
                  <a:pt x="349179" y="287204"/>
                </a:cubicBezTo>
                <a:cubicBezTo>
                  <a:pt x="342513" y="283166"/>
                  <a:pt x="334202" y="278518"/>
                  <a:pt x="324248" y="273259"/>
                </a:cubicBezTo>
                <a:lnTo>
                  <a:pt x="309317" y="265089"/>
                </a:lnTo>
                <a:cubicBezTo>
                  <a:pt x="308379" y="264526"/>
                  <a:pt x="306595" y="263305"/>
                  <a:pt x="303965" y="261427"/>
                </a:cubicBezTo>
                <a:cubicBezTo>
                  <a:pt x="301336" y="259549"/>
                  <a:pt x="298989" y="258141"/>
                  <a:pt x="296923" y="257202"/>
                </a:cubicBezTo>
                <a:cubicBezTo>
                  <a:pt x="294857" y="256262"/>
                  <a:pt x="292885" y="255793"/>
                  <a:pt x="291007" y="255793"/>
                </a:cubicBezTo>
                <a:cubicBezTo>
                  <a:pt x="287626" y="255793"/>
                  <a:pt x="283213" y="258845"/>
                  <a:pt x="277766" y="264949"/>
                </a:cubicBezTo>
                <a:cubicBezTo>
                  <a:pt x="272320" y="271052"/>
                  <a:pt x="266967" y="277203"/>
                  <a:pt x="261708" y="283401"/>
                </a:cubicBezTo>
                <a:cubicBezTo>
                  <a:pt x="256450" y="289598"/>
                  <a:pt x="252319" y="292697"/>
                  <a:pt x="249313" y="292697"/>
                </a:cubicBezTo>
                <a:cubicBezTo>
                  <a:pt x="247999" y="292697"/>
                  <a:pt x="246449" y="292368"/>
                  <a:pt x="244665" y="291711"/>
                </a:cubicBezTo>
                <a:cubicBezTo>
                  <a:pt x="242881" y="291054"/>
                  <a:pt x="241425" y="290443"/>
                  <a:pt x="240299" y="289880"/>
                </a:cubicBezTo>
                <a:cubicBezTo>
                  <a:pt x="239172" y="289317"/>
                  <a:pt x="237575" y="288424"/>
                  <a:pt x="235509" y="287204"/>
                </a:cubicBezTo>
                <a:cubicBezTo>
                  <a:pt x="233443" y="285983"/>
                  <a:pt x="232129" y="285185"/>
                  <a:pt x="231565" y="284809"/>
                </a:cubicBezTo>
                <a:cubicBezTo>
                  <a:pt x="212973" y="274480"/>
                  <a:pt x="196962" y="262601"/>
                  <a:pt x="183534" y="249173"/>
                </a:cubicBezTo>
                <a:cubicBezTo>
                  <a:pt x="170106" y="235745"/>
                  <a:pt x="158228" y="219734"/>
                  <a:pt x="147898" y="201141"/>
                </a:cubicBezTo>
                <a:cubicBezTo>
                  <a:pt x="147522" y="200578"/>
                  <a:pt x="146724" y="199263"/>
                  <a:pt x="145503" y="197197"/>
                </a:cubicBezTo>
                <a:cubicBezTo>
                  <a:pt x="144283" y="195131"/>
                  <a:pt x="143390" y="193535"/>
                  <a:pt x="142827" y="192408"/>
                </a:cubicBezTo>
                <a:cubicBezTo>
                  <a:pt x="142263" y="191281"/>
                  <a:pt x="141654" y="189826"/>
                  <a:pt x="140996" y="188042"/>
                </a:cubicBezTo>
                <a:cubicBezTo>
                  <a:pt x="140339" y="186257"/>
                  <a:pt x="140010" y="184708"/>
                  <a:pt x="140010" y="183393"/>
                </a:cubicBezTo>
                <a:cubicBezTo>
                  <a:pt x="140010" y="180952"/>
                  <a:pt x="141935" y="177806"/>
                  <a:pt x="145785" y="173956"/>
                </a:cubicBezTo>
                <a:cubicBezTo>
                  <a:pt x="149635" y="170106"/>
                  <a:pt x="153861" y="166491"/>
                  <a:pt x="158462" y="163110"/>
                </a:cubicBezTo>
                <a:cubicBezTo>
                  <a:pt x="163063" y="159730"/>
                  <a:pt x="167289" y="156021"/>
                  <a:pt x="171139" y="151983"/>
                </a:cubicBezTo>
                <a:cubicBezTo>
                  <a:pt x="174989" y="147945"/>
                  <a:pt x="176913" y="144517"/>
                  <a:pt x="176913" y="141700"/>
                </a:cubicBezTo>
                <a:cubicBezTo>
                  <a:pt x="176913" y="139822"/>
                  <a:pt x="176444" y="137850"/>
                  <a:pt x="175505" y="135784"/>
                </a:cubicBezTo>
                <a:cubicBezTo>
                  <a:pt x="174567" y="133719"/>
                  <a:pt x="173158" y="131371"/>
                  <a:pt x="171280" y="128742"/>
                </a:cubicBezTo>
                <a:cubicBezTo>
                  <a:pt x="169402" y="126112"/>
                  <a:pt x="168181" y="124328"/>
                  <a:pt x="167618" y="123389"/>
                </a:cubicBezTo>
                <a:cubicBezTo>
                  <a:pt x="167054" y="122262"/>
                  <a:pt x="165646" y="119586"/>
                  <a:pt x="163392" y="115360"/>
                </a:cubicBezTo>
                <a:cubicBezTo>
                  <a:pt x="161138" y="111135"/>
                  <a:pt x="158791" y="106862"/>
                  <a:pt x="156349" y="102543"/>
                </a:cubicBezTo>
                <a:cubicBezTo>
                  <a:pt x="153907" y="98223"/>
                  <a:pt x="151419" y="93763"/>
                  <a:pt x="148884" y="89161"/>
                </a:cubicBezTo>
                <a:cubicBezTo>
                  <a:pt x="146348" y="84560"/>
                  <a:pt x="144001" y="80757"/>
                  <a:pt x="141841" y="77752"/>
                </a:cubicBezTo>
                <a:cubicBezTo>
                  <a:pt x="139682" y="74747"/>
                  <a:pt x="138132" y="73057"/>
                  <a:pt x="137193" y="72681"/>
                </a:cubicBezTo>
                <a:cubicBezTo>
                  <a:pt x="136254" y="72306"/>
                  <a:pt x="134752" y="72118"/>
                  <a:pt x="132686"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0" name="Freeform 329"/>
          <p:cNvSpPr/>
          <p:nvPr/>
        </p:nvSpPr>
        <p:spPr>
          <a:xfrm>
            <a:off x="9989538" y="2279800"/>
            <a:ext cx="432153" cy="421941"/>
          </a:xfrm>
          <a:custGeom>
            <a:avLst/>
            <a:gdLst/>
            <a:ahLst/>
            <a:cxnLst/>
            <a:rect l="l" t="t" r="r" b="b"/>
            <a:pathLst>
              <a:path w="432707" h="422134">
                <a:moveTo>
                  <a:pt x="216354" y="0"/>
                </a:moveTo>
                <a:cubicBezTo>
                  <a:pt x="255605" y="0"/>
                  <a:pt x="291805" y="9672"/>
                  <a:pt x="324953" y="29016"/>
                </a:cubicBezTo>
                <a:cubicBezTo>
                  <a:pt x="358101" y="48360"/>
                  <a:pt x="384347" y="74606"/>
                  <a:pt x="403691" y="107754"/>
                </a:cubicBezTo>
                <a:cubicBezTo>
                  <a:pt x="423034" y="140902"/>
                  <a:pt x="432707" y="177102"/>
                  <a:pt x="432707" y="216354"/>
                </a:cubicBezTo>
                <a:cubicBezTo>
                  <a:pt x="432707" y="263493"/>
                  <a:pt x="418950" y="305891"/>
                  <a:pt x="391437" y="343546"/>
                </a:cubicBezTo>
                <a:cubicBezTo>
                  <a:pt x="363923" y="381201"/>
                  <a:pt x="328380" y="407259"/>
                  <a:pt x="284809" y="421720"/>
                </a:cubicBezTo>
                <a:cubicBezTo>
                  <a:pt x="279739" y="422659"/>
                  <a:pt x="276029" y="422002"/>
                  <a:pt x="273682" y="419748"/>
                </a:cubicBezTo>
                <a:cubicBezTo>
                  <a:pt x="271334" y="417495"/>
                  <a:pt x="270161" y="414678"/>
                  <a:pt x="270161" y="411297"/>
                </a:cubicBezTo>
                <a:lnTo>
                  <a:pt x="270161" y="351856"/>
                </a:lnTo>
                <a:cubicBezTo>
                  <a:pt x="270161" y="333639"/>
                  <a:pt x="265277" y="320305"/>
                  <a:pt x="255511" y="311853"/>
                </a:cubicBezTo>
                <a:cubicBezTo>
                  <a:pt x="266217" y="310726"/>
                  <a:pt x="275841" y="309036"/>
                  <a:pt x="284387" y="306783"/>
                </a:cubicBezTo>
                <a:cubicBezTo>
                  <a:pt x="292932" y="304529"/>
                  <a:pt x="301758" y="300867"/>
                  <a:pt x="310867" y="295796"/>
                </a:cubicBezTo>
                <a:cubicBezTo>
                  <a:pt x="319976" y="290725"/>
                  <a:pt x="327582" y="284480"/>
                  <a:pt x="333686" y="277062"/>
                </a:cubicBezTo>
                <a:cubicBezTo>
                  <a:pt x="339789" y="269644"/>
                  <a:pt x="344767" y="259784"/>
                  <a:pt x="348617" y="247483"/>
                </a:cubicBezTo>
                <a:cubicBezTo>
                  <a:pt x="352466" y="235181"/>
                  <a:pt x="354392" y="221049"/>
                  <a:pt x="354392" y="205085"/>
                </a:cubicBezTo>
                <a:cubicBezTo>
                  <a:pt x="354392" y="182360"/>
                  <a:pt x="346973" y="163016"/>
                  <a:pt x="332136" y="147053"/>
                </a:cubicBezTo>
                <a:cubicBezTo>
                  <a:pt x="339085" y="129962"/>
                  <a:pt x="338334" y="110806"/>
                  <a:pt x="329883" y="89584"/>
                </a:cubicBezTo>
                <a:cubicBezTo>
                  <a:pt x="324624" y="87894"/>
                  <a:pt x="317018" y="88926"/>
                  <a:pt x="307065" y="92683"/>
                </a:cubicBezTo>
                <a:cubicBezTo>
                  <a:pt x="297110" y="96439"/>
                  <a:pt x="288472" y="100571"/>
                  <a:pt x="281147" y="105078"/>
                </a:cubicBezTo>
                <a:lnTo>
                  <a:pt x="270442" y="111839"/>
                </a:lnTo>
                <a:cubicBezTo>
                  <a:pt x="252976" y="106956"/>
                  <a:pt x="234946" y="104514"/>
                  <a:pt x="216354" y="104514"/>
                </a:cubicBezTo>
                <a:cubicBezTo>
                  <a:pt x="197761" y="104514"/>
                  <a:pt x="179731" y="106956"/>
                  <a:pt x="162265" y="111839"/>
                </a:cubicBezTo>
                <a:cubicBezTo>
                  <a:pt x="159260" y="109773"/>
                  <a:pt x="155269" y="107238"/>
                  <a:pt x="150293" y="104233"/>
                </a:cubicBezTo>
                <a:cubicBezTo>
                  <a:pt x="145315" y="101228"/>
                  <a:pt x="137475" y="97613"/>
                  <a:pt x="126770" y="93387"/>
                </a:cubicBezTo>
                <a:cubicBezTo>
                  <a:pt x="116065" y="89161"/>
                  <a:pt x="107989" y="87894"/>
                  <a:pt x="102543" y="89584"/>
                </a:cubicBezTo>
                <a:cubicBezTo>
                  <a:pt x="94278" y="110806"/>
                  <a:pt x="93621" y="129962"/>
                  <a:pt x="100571" y="147053"/>
                </a:cubicBezTo>
                <a:cubicBezTo>
                  <a:pt x="85733" y="163016"/>
                  <a:pt x="78316" y="182360"/>
                  <a:pt x="78316" y="205085"/>
                </a:cubicBezTo>
                <a:cubicBezTo>
                  <a:pt x="78316" y="221049"/>
                  <a:pt x="80240" y="235134"/>
                  <a:pt x="84091" y="247342"/>
                </a:cubicBezTo>
                <a:cubicBezTo>
                  <a:pt x="87940" y="259549"/>
                  <a:pt x="92870" y="269409"/>
                  <a:pt x="98880" y="276921"/>
                </a:cubicBezTo>
                <a:cubicBezTo>
                  <a:pt x="104890" y="284434"/>
                  <a:pt x="112449" y="290725"/>
                  <a:pt x="121558" y="295796"/>
                </a:cubicBezTo>
                <a:cubicBezTo>
                  <a:pt x="130667" y="300867"/>
                  <a:pt x="139493" y="304529"/>
                  <a:pt x="148039" y="306783"/>
                </a:cubicBezTo>
                <a:cubicBezTo>
                  <a:pt x="156584" y="309036"/>
                  <a:pt x="166209" y="310726"/>
                  <a:pt x="176915" y="311853"/>
                </a:cubicBezTo>
                <a:cubicBezTo>
                  <a:pt x="169402" y="318614"/>
                  <a:pt x="164801" y="328286"/>
                  <a:pt x="163111" y="340870"/>
                </a:cubicBezTo>
                <a:cubicBezTo>
                  <a:pt x="159167" y="342748"/>
                  <a:pt x="154941" y="344156"/>
                  <a:pt x="150434" y="345095"/>
                </a:cubicBezTo>
                <a:cubicBezTo>
                  <a:pt x="145926" y="346034"/>
                  <a:pt x="140574" y="346504"/>
                  <a:pt x="134376" y="346504"/>
                </a:cubicBezTo>
                <a:cubicBezTo>
                  <a:pt x="128179" y="346504"/>
                  <a:pt x="122027" y="344485"/>
                  <a:pt x="115924" y="340447"/>
                </a:cubicBezTo>
                <a:cubicBezTo>
                  <a:pt x="109820" y="336409"/>
                  <a:pt x="104608" y="330540"/>
                  <a:pt x="100289" y="322840"/>
                </a:cubicBezTo>
                <a:cubicBezTo>
                  <a:pt x="96721" y="316830"/>
                  <a:pt x="92166" y="311947"/>
                  <a:pt x="86626" y="308191"/>
                </a:cubicBezTo>
                <a:cubicBezTo>
                  <a:pt x="81086" y="304435"/>
                  <a:pt x="76438" y="302181"/>
                  <a:pt x="72681" y="301430"/>
                </a:cubicBezTo>
                <a:lnTo>
                  <a:pt x="67047" y="300585"/>
                </a:lnTo>
                <a:cubicBezTo>
                  <a:pt x="63103" y="300585"/>
                  <a:pt x="60380" y="301008"/>
                  <a:pt x="58877" y="301853"/>
                </a:cubicBezTo>
                <a:cubicBezTo>
                  <a:pt x="57375" y="302698"/>
                  <a:pt x="56905" y="303778"/>
                  <a:pt x="57468" y="305092"/>
                </a:cubicBezTo>
                <a:cubicBezTo>
                  <a:pt x="58032" y="306407"/>
                  <a:pt x="58877" y="307722"/>
                  <a:pt x="60004" y="309036"/>
                </a:cubicBezTo>
                <a:cubicBezTo>
                  <a:pt x="61131" y="310351"/>
                  <a:pt x="62352" y="311478"/>
                  <a:pt x="63666" y="312417"/>
                </a:cubicBezTo>
                <a:lnTo>
                  <a:pt x="65638" y="313825"/>
                </a:lnTo>
                <a:cubicBezTo>
                  <a:pt x="69770" y="315703"/>
                  <a:pt x="73855" y="319272"/>
                  <a:pt x="77893" y="324530"/>
                </a:cubicBezTo>
                <a:cubicBezTo>
                  <a:pt x="81931" y="329789"/>
                  <a:pt x="84889" y="334578"/>
                  <a:pt x="86767" y="338898"/>
                </a:cubicBezTo>
                <a:lnTo>
                  <a:pt x="89584" y="345377"/>
                </a:lnTo>
                <a:cubicBezTo>
                  <a:pt x="92025" y="352514"/>
                  <a:pt x="96157" y="358289"/>
                  <a:pt x="101980" y="362702"/>
                </a:cubicBezTo>
                <a:cubicBezTo>
                  <a:pt x="107801" y="367116"/>
                  <a:pt x="114093" y="369933"/>
                  <a:pt x="120854" y="371153"/>
                </a:cubicBezTo>
                <a:cubicBezTo>
                  <a:pt x="127615" y="372374"/>
                  <a:pt x="134140" y="373031"/>
                  <a:pt x="140433" y="373125"/>
                </a:cubicBezTo>
                <a:cubicBezTo>
                  <a:pt x="146724" y="373219"/>
                  <a:pt x="151936" y="372891"/>
                  <a:pt x="156068" y="372139"/>
                </a:cubicBezTo>
                <a:lnTo>
                  <a:pt x="162547" y="371013"/>
                </a:lnTo>
                <a:cubicBezTo>
                  <a:pt x="162547" y="378149"/>
                  <a:pt x="162593" y="386507"/>
                  <a:pt x="162688" y="396085"/>
                </a:cubicBezTo>
                <a:cubicBezTo>
                  <a:pt x="162782" y="405663"/>
                  <a:pt x="162829" y="410734"/>
                  <a:pt x="162829" y="411297"/>
                </a:cubicBezTo>
                <a:cubicBezTo>
                  <a:pt x="162829" y="414678"/>
                  <a:pt x="161607" y="417495"/>
                  <a:pt x="159167" y="419748"/>
                </a:cubicBezTo>
                <a:cubicBezTo>
                  <a:pt x="156725" y="422002"/>
                  <a:pt x="152969" y="422659"/>
                  <a:pt x="147898" y="421720"/>
                </a:cubicBezTo>
                <a:cubicBezTo>
                  <a:pt x="104327" y="407259"/>
                  <a:pt x="68784" y="381201"/>
                  <a:pt x="41271" y="343546"/>
                </a:cubicBezTo>
                <a:cubicBezTo>
                  <a:pt x="13756" y="305891"/>
                  <a:pt x="0" y="263493"/>
                  <a:pt x="0" y="216354"/>
                </a:cubicBezTo>
                <a:cubicBezTo>
                  <a:pt x="0" y="177102"/>
                  <a:pt x="9672" y="140902"/>
                  <a:pt x="29016" y="107754"/>
                </a:cubicBezTo>
                <a:cubicBezTo>
                  <a:pt x="48360" y="74606"/>
                  <a:pt x="74606" y="48360"/>
                  <a:pt x="107754" y="29016"/>
                </a:cubicBezTo>
                <a:cubicBezTo>
                  <a:pt x="140902" y="9672"/>
                  <a:pt x="177101"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2" name="Freeform 331"/>
          <p:cNvSpPr/>
          <p:nvPr/>
        </p:nvSpPr>
        <p:spPr>
          <a:xfrm>
            <a:off x="10617385" y="2279800"/>
            <a:ext cx="468167" cy="396466"/>
          </a:xfrm>
          <a:custGeom>
            <a:avLst/>
            <a:gdLst/>
            <a:ahLst/>
            <a:cxnLst/>
            <a:rect l="l" t="t" r="r" b="b"/>
            <a:pathLst>
              <a:path w="468767" h="396648">
                <a:moveTo>
                  <a:pt x="342560" y="0"/>
                </a:moveTo>
                <a:cubicBezTo>
                  <a:pt x="377303" y="0"/>
                  <a:pt x="407024" y="12348"/>
                  <a:pt x="431721" y="37045"/>
                </a:cubicBezTo>
                <a:cubicBezTo>
                  <a:pt x="456417" y="61741"/>
                  <a:pt x="468767" y="91462"/>
                  <a:pt x="468767" y="126206"/>
                </a:cubicBezTo>
                <a:lnTo>
                  <a:pt x="468767" y="198324"/>
                </a:lnTo>
                <a:cubicBezTo>
                  <a:pt x="468767" y="203207"/>
                  <a:pt x="466982" y="207433"/>
                  <a:pt x="463413" y="211001"/>
                </a:cubicBezTo>
                <a:cubicBezTo>
                  <a:pt x="459845" y="214569"/>
                  <a:pt x="455620" y="216354"/>
                  <a:pt x="450736" y="216354"/>
                </a:cubicBezTo>
                <a:lnTo>
                  <a:pt x="432707" y="216354"/>
                </a:lnTo>
                <a:cubicBezTo>
                  <a:pt x="427824" y="216354"/>
                  <a:pt x="423598" y="214569"/>
                  <a:pt x="420030" y="211001"/>
                </a:cubicBezTo>
                <a:cubicBezTo>
                  <a:pt x="416462" y="207433"/>
                  <a:pt x="414678" y="203207"/>
                  <a:pt x="414678" y="198324"/>
                </a:cubicBezTo>
                <a:lnTo>
                  <a:pt x="414678" y="126206"/>
                </a:lnTo>
                <a:cubicBezTo>
                  <a:pt x="414678" y="106299"/>
                  <a:pt x="407635" y="89302"/>
                  <a:pt x="393549" y="75217"/>
                </a:cubicBezTo>
                <a:cubicBezTo>
                  <a:pt x="379464" y="61131"/>
                  <a:pt x="362467" y="54088"/>
                  <a:pt x="342560" y="54088"/>
                </a:cubicBezTo>
                <a:cubicBezTo>
                  <a:pt x="322652" y="54088"/>
                  <a:pt x="305656" y="61131"/>
                  <a:pt x="291570" y="75217"/>
                </a:cubicBezTo>
                <a:cubicBezTo>
                  <a:pt x="277485" y="89302"/>
                  <a:pt x="270443" y="106299"/>
                  <a:pt x="270443" y="126206"/>
                </a:cubicBezTo>
                <a:lnTo>
                  <a:pt x="270443" y="180295"/>
                </a:lnTo>
                <a:lnTo>
                  <a:pt x="297486" y="180295"/>
                </a:lnTo>
                <a:cubicBezTo>
                  <a:pt x="304997" y="180295"/>
                  <a:pt x="311383" y="182924"/>
                  <a:pt x="316642" y="188182"/>
                </a:cubicBezTo>
                <a:cubicBezTo>
                  <a:pt x="321901" y="193441"/>
                  <a:pt x="324530" y="199826"/>
                  <a:pt x="324530" y="207339"/>
                </a:cubicBezTo>
                <a:lnTo>
                  <a:pt x="324530" y="369604"/>
                </a:lnTo>
                <a:cubicBezTo>
                  <a:pt x="324530" y="377116"/>
                  <a:pt x="321901" y="383502"/>
                  <a:pt x="316642" y="388760"/>
                </a:cubicBezTo>
                <a:cubicBezTo>
                  <a:pt x="311383" y="394019"/>
                  <a:pt x="304997" y="396648"/>
                  <a:pt x="297486" y="396648"/>
                </a:cubicBezTo>
                <a:lnTo>
                  <a:pt x="27045" y="396648"/>
                </a:lnTo>
                <a:cubicBezTo>
                  <a:pt x="19531" y="396648"/>
                  <a:pt x="13145" y="394019"/>
                  <a:pt x="7888" y="388760"/>
                </a:cubicBezTo>
                <a:cubicBezTo>
                  <a:pt x="2629" y="383502"/>
                  <a:pt x="0" y="377116"/>
                  <a:pt x="0" y="369604"/>
                </a:cubicBezTo>
                <a:lnTo>
                  <a:pt x="0" y="207339"/>
                </a:lnTo>
                <a:cubicBezTo>
                  <a:pt x="0" y="199826"/>
                  <a:pt x="2629" y="193441"/>
                  <a:pt x="7888" y="188182"/>
                </a:cubicBezTo>
                <a:cubicBezTo>
                  <a:pt x="13145" y="182924"/>
                  <a:pt x="19531" y="180295"/>
                  <a:pt x="27045" y="180295"/>
                </a:cubicBezTo>
                <a:lnTo>
                  <a:pt x="216354" y="180295"/>
                </a:lnTo>
                <a:lnTo>
                  <a:pt x="216354" y="126206"/>
                </a:lnTo>
                <a:cubicBezTo>
                  <a:pt x="216354" y="91462"/>
                  <a:pt x="228702" y="61741"/>
                  <a:pt x="253398" y="37045"/>
                </a:cubicBezTo>
                <a:cubicBezTo>
                  <a:pt x="278094" y="12348"/>
                  <a:pt x="307815" y="0"/>
                  <a:pt x="34256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3" name="Freeform 332"/>
          <p:cNvSpPr/>
          <p:nvPr/>
        </p:nvSpPr>
        <p:spPr>
          <a:xfrm>
            <a:off x="8860376" y="2315846"/>
            <a:ext cx="443408" cy="36042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4" name="Freeform 333"/>
          <p:cNvSpPr/>
          <p:nvPr/>
        </p:nvSpPr>
        <p:spPr>
          <a:xfrm>
            <a:off x="838201" y="2315843"/>
            <a:ext cx="441158" cy="360424"/>
          </a:xfrm>
          <a:custGeom>
            <a:avLst/>
            <a:gdLst>
              <a:gd name="connsiteX0" fmla="*/ 270443 w 441723"/>
              <a:gd name="connsiteY0" fmla="*/ 9015 h 360589"/>
              <a:gd name="connsiteX1" fmla="*/ 283120 w 441723"/>
              <a:gd name="connsiteY1" fmla="*/ 14367 h 360589"/>
              <a:gd name="connsiteX2" fmla="*/ 436371 w 441723"/>
              <a:gd name="connsiteY2" fmla="*/ 167618 h 360589"/>
              <a:gd name="connsiteX3" fmla="*/ 441723 w 441723"/>
              <a:gd name="connsiteY3" fmla="*/ 180295 h 360589"/>
              <a:gd name="connsiteX4" fmla="*/ 436371 w 441723"/>
              <a:gd name="connsiteY4" fmla="*/ 192972 h 360589"/>
              <a:gd name="connsiteX5" fmla="*/ 283120 w 441723"/>
              <a:gd name="connsiteY5" fmla="*/ 346222 h 360589"/>
              <a:gd name="connsiteX6" fmla="*/ 270443 w 441723"/>
              <a:gd name="connsiteY6" fmla="*/ 351574 h 360589"/>
              <a:gd name="connsiteX7" fmla="*/ 257766 w 441723"/>
              <a:gd name="connsiteY7" fmla="*/ 346222 h 360589"/>
              <a:gd name="connsiteX8" fmla="*/ 252414 w 441723"/>
              <a:gd name="connsiteY8" fmla="*/ 333545 h 360589"/>
              <a:gd name="connsiteX9" fmla="*/ 252414 w 441723"/>
              <a:gd name="connsiteY9" fmla="*/ 252412 h 360589"/>
              <a:gd name="connsiteX10" fmla="*/ 126207 w 441723"/>
              <a:gd name="connsiteY10" fmla="*/ 252412 h 360589"/>
              <a:gd name="connsiteX11" fmla="*/ 113531 w 441723"/>
              <a:gd name="connsiteY11" fmla="*/ 247060 h 360589"/>
              <a:gd name="connsiteX12" fmla="*/ 108178 w 441723"/>
              <a:gd name="connsiteY12" fmla="*/ 234383 h 360589"/>
              <a:gd name="connsiteX13" fmla="*/ 108178 w 441723"/>
              <a:gd name="connsiteY13" fmla="*/ 126206 h 360589"/>
              <a:gd name="connsiteX14" fmla="*/ 113531 w 441723"/>
              <a:gd name="connsiteY14" fmla="*/ 113529 h 360589"/>
              <a:gd name="connsiteX15" fmla="*/ 126207 w 441723"/>
              <a:gd name="connsiteY15" fmla="*/ 108177 h 360589"/>
              <a:gd name="connsiteX16" fmla="*/ 252414 w 441723"/>
              <a:gd name="connsiteY16" fmla="*/ 108177 h 360589"/>
              <a:gd name="connsiteX17" fmla="*/ 252414 w 441723"/>
              <a:gd name="connsiteY17" fmla="*/ 27044 h 360589"/>
              <a:gd name="connsiteX18" fmla="*/ 257766 w 441723"/>
              <a:gd name="connsiteY18" fmla="*/ 14367 h 360589"/>
              <a:gd name="connsiteX19" fmla="*/ 270443 w 441723"/>
              <a:gd name="connsiteY19" fmla="*/ 9015 h 360589"/>
              <a:gd name="connsiteX20" fmla="*/ 81133 w 441723"/>
              <a:gd name="connsiteY20" fmla="*/ 0 h 360589"/>
              <a:gd name="connsiteX21" fmla="*/ 171280 w 441723"/>
              <a:gd name="connsiteY21" fmla="*/ 0 h 360589"/>
              <a:gd name="connsiteX22" fmla="*/ 177619 w 441723"/>
              <a:gd name="connsiteY22" fmla="*/ 2676 h 360589"/>
              <a:gd name="connsiteX23" fmla="*/ 180295 w 441723"/>
              <a:gd name="connsiteY23" fmla="*/ 9015 h 360589"/>
              <a:gd name="connsiteX24" fmla="*/ 180577 w 441723"/>
              <a:gd name="connsiteY24" fmla="*/ 14649 h 360589"/>
              <a:gd name="connsiteX25" fmla="*/ 180717 w 441723"/>
              <a:gd name="connsiteY25" fmla="*/ 22114 h 360589"/>
              <a:gd name="connsiteX26" fmla="*/ 179872 w 441723"/>
              <a:gd name="connsiteY26" fmla="*/ 28734 h 360589"/>
              <a:gd name="connsiteX27" fmla="*/ 177055 w 441723"/>
              <a:gd name="connsiteY27" fmla="*/ 34228 h 360589"/>
              <a:gd name="connsiteX28" fmla="*/ 171280 w 441723"/>
              <a:gd name="connsiteY28" fmla="*/ 36059 h 360589"/>
              <a:gd name="connsiteX29" fmla="*/ 81133 w 441723"/>
              <a:gd name="connsiteY29" fmla="*/ 36059 h 360589"/>
              <a:gd name="connsiteX30" fmla="*/ 49300 w 441723"/>
              <a:gd name="connsiteY30" fmla="*/ 49299 h 360589"/>
              <a:gd name="connsiteX31" fmla="*/ 36059 w 441723"/>
              <a:gd name="connsiteY31" fmla="*/ 81132 h 360589"/>
              <a:gd name="connsiteX32" fmla="*/ 36059 w 441723"/>
              <a:gd name="connsiteY32" fmla="*/ 279457 h 360589"/>
              <a:gd name="connsiteX33" fmla="*/ 49300 w 441723"/>
              <a:gd name="connsiteY33" fmla="*/ 311290 h 360589"/>
              <a:gd name="connsiteX34" fmla="*/ 81133 w 441723"/>
              <a:gd name="connsiteY34" fmla="*/ 324530 h 360589"/>
              <a:gd name="connsiteX35" fmla="*/ 162265 w 441723"/>
              <a:gd name="connsiteY35" fmla="*/ 324530 h 360589"/>
              <a:gd name="connsiteX36" fmla="*/ 165364 w 441723"/>
              <a:gd name="connsiteY36" fmla="*/ 324530 h 360589"/>
              <a:gd name="connsiteX37" fmla="*/ 169027 w 441723"/>
              <a:gd name="connsiteY37" fmla="*/ 324530 h 360589"/>
              <a:gd name="connsiteX38" fmla="*/ 172266 w 441723"/>
              <a:gd name="connsiteY38" fmla="*/ 324812 h 360589"/>
              <a:gd name="connsiteX39" fmla="*/ 175506 w 441723"/>
              <a:gd name="connsiteY39" fmla="*/ 325657 h 360589"/>
              <a:gd name="connsiteX40" fmla="*/ 177759 w 441723"/>
              <a:gd name="connsiteY40" fmla="*/ 327207 h 360589"/>
              <a:gd name="connsiteX41" fmla="*/ 179732 w 441723"/>
              <a:gd name="connsiteY41" fmla="*/ 329742 h 360589"/>
              <a:gd name="connsiteX42" fmla="*/ 180295 w 441723"/>
              <a:gd name="connsiteY42" fmla="*/ 333545 h 360589"/>
              <a:gd name="connsiteX43" fmla="*/ 180577 w 441723"/>
              <a:gd name="connsiteY43" fmla="*/ 339179 h 360589"/>
              <a:gd name="connsiteX44" fmla="*/ 180717 w 441723"/>
              <a:gd name="connsiteY44" fmla="*/ 346645 h 360589"/>
              <a:gd name="connsiteX45" fmla="*/ 179872 w 441723"/>
              <a:gd name="connsiteY45" fmla="*/ 353265 h 360589"/>
              <a:gd name="connsiteX46" fmla="*/ 177055 w 441723"/>
              <a:gd name="connsiteY46" fmla="*/ 358758 h 360589"/>
              <a:gd name="connsiteX47" fmla="*/ 171280 w 441723"/>
              <a:gd name="connsiteY47" fmla="*/ 360589 h 360589"/>
              <a:gd name="connsiteX48" fmla="*/ 81133 w 441723"/>
              <a:gd name="connsiteY48" fmla="*/ 360589 h 360589"/>
              <a:gd name="connsiteX49" fmla="*/ 23805 w 441723"/>
              <a:gd name="connsiteY49" fmla="*/ 336785 h 360589"/>
              <a:gd name="connsiteX50" fmla="*/ 0 w 441723"/>
              <a:gd name="connsiteY50" fmla="*/ 279457 h 360589"/>
              <a:gd name="connsiteX51" fmla="*/ 0 w 441723"/>
              <a:gd name="connsiteY51" fmla="*/ 81132 h 360589"/>
              <a:gd name="connsiteX52" fmla="*/ 23805 w 441723"/>
              <a:gd name="connsiteY52" fmla="*/ 23804 h 360589"/>
              <a:gd name="connsiteX53" fmla="*/ 81133 w 441723"/>
              <a:gd name="connsiteY53"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1723" h="360589">
                <a:moveTo>
                  <a:pt x="270443" y="9015"/>
                </a:moveTo>
                <a:cubicBezTo>
                  <a:pt x="275326" y="9015"/>
                  <a:pt x="279552" y="10799"/>
                  <a:pt x="283120" y="14367"/>
                </a:cubicBezTo>
                <a:lnTo>
                  <a:pt x="436371" y="167618"/>
                </a:lnTo>
                <a:cubicBezTo>
                  <a:pt x="439939" y="171186"/>
                  <a:pt x="441723" y="175412"/>
                  <a:pt x="441723" y="180295"/>
                </a:cubicBezTo>
                <a:cubicBezTo>
                  <a:pt x="441723" y="185178"/>
                  <a:pt x="439939" y="189403"/>
                  <a:pt x="436371" y="192972"/>
                </a:cubicBezTo>
                <a:lnTo>
                  <a:pt x="283120" y="346222"/>
                </a:lnTo>
                <a:cubicBezTo>
                  <a:pt x="279552" y="349790"/>
                  <a:pt x="275326" y="351574"/>
                  <a:pt x="270443" y="351574"/>
                </a:cubicBezTo>
                <a:cubicBezTo>
                  <a:pt x="265560" y="351574"/>
                  <a:pt x="261335" y="349790"/>
                  <a:pt x="257766" y="346222"/>
                </a:cubicBezTo>
                <a:cubicBezTo>
                  <a:pt x="254198" y="342654"/>
                  <a:pt x="252414" y="338428"/>
                  <a:pt x="252414" y="333545"/>
                </a:cubicBezTo>
                <a:lnTo>
                  <a:pt x="252414" y="252412"/>
                </a:lnTo>
                <a:lnTo>
                  <a:pt x="126207" y="252412"/>
                </a:lnTo>
                <a:cubicBezTo>
                  <a:pt x="121325" y="252412"/>
                  <a:pt x="117099" y="250628"/>
                  <a:pt x="113531" y="247060"/>
                </a:cubicBezTo>
                <a:cubicBezTo>
                  <a:pt x="109962" y="243492"/>
                  <a:pt x="108178" y="239266"/>
                  <a:pt x="108178" y="234383"/>
                </a:cubicBezTo>
                <a:lnTo>
                  <a:pt x="108178" y="126206"/>
                </a:lnTo>
                <a:cubicBezTo>
                  <a:pt x="108178" y="121323"/>
                  <a:pt x="109962" y="117098"/>
                  <a:pt x="113531" y="113529"/>
                </a:cubicBezTo>
                <a:cubicBezTo>
                  <a:pt x="117099" y="109961"/>
                  <a:pt x="121325" y="108177"/>
                  <a:pt x="126207" y="108177"/>
                </a:cubicBezTo>
                <a:lnTo>
                  <a:pt x="252414" y="108177"/>
                </a:lnTo>
                <a:lnTo>
                  <a:pt x="252414" y="27044"/>
                </a:lnTo>
                <a:cubicBezTo>
                  <a:pt x="252414" y="22161"/>
                  <a:pt x="254198" y="17935"/>
                  <a:pt x="257766" y="14367"/>
                </a:cubicBezTo>
                <a:cubicBezTo>
                  <a:pt x="261335" y="10799"/>
                  <a:pt x="265560" y="9015"/>
                  <a:pt x="270443" y="9015"/>
                </a:cubicBezTo>
                <a:close/>
                <a:moveTo>
                  <a:pt x="81133" y="0"/>
                </a:moveTo>
                <a:lnTo>
                  <a:pt x="171280" y="0"/>
                </a:lnTo>
                <a:cubicBezTo>
                  <a:pt x="173722" y="0"/>
                  <a:pt x="175835" y="892"/>
                  <a:pt x="177619" y="2676"/>
                </a:cubicBezTo>
                <a:cubicBezTo>
                  <a:pt x="179403" y="4460"/>
                  <a:pt x="180295" y="6573"/>
                  <a:pt x="180295" y="9015"/>
                </a:cubicBezTo>
                <a:cubicBezTo>
                  <a:pt x="180295" y="9766"/>
                  <a:pt x="180389" y="11644"/>
                  <a:pt x="180577" y="14649"/>
                </a:cubicBezTo>
                <a:cubicBezTo>
                  <a:pt x="180764" y="17654"/>
                  <a:pt x="180811" y="20142"/>
                  <a:pt x="180717" y="22114"/>
                </a:cubicBezTo>
                <a:cubicBezTo>
                  <a:pt x="180624" y="24086"/>
                  <a:pt x="180342" y="26293"/>
                  <a:pt x="179872" y="28734"/>
                </a:cubicBezTo>
                <a:cubicBezTo>
                  <a:pt x="179403" y="31176"/>
                  <a:pt x="178464" y="33007"/>
                  <a:pt x="177055" y="34228"/>
                </a:cubicBezTo>
                <a:cubicBezTo>
                  <a:pt x="175647" y="35448"/>
                  <a:pt x="173722" y="36059"/>
                  <a:pt x="171280" y="36059"/>
                </a:cubicBezTo>
                <a:lnTo>
                  <a:pt x="81133" y="36059"/>
                </a:lnTo>
                <a:cubicBezTo>
                  <a:pt x="68737" y="36059"/>
                  <a:pt x="58126" y="40472"/>
                  <a:pt x="49300" y="49299"/>
                </a:cubicBezTo>
                <a:cubicBezTo>
                  <a:pt x="40473" y="58126"/>
                  <a:pt x="36059" y="68737"/>
                  <a:pt x="36059" y="81132"/>
                </a:cubicBezTo>
                <a:lnTo>
                  <a:pt x="36059" y="279457"/>
                </a:lnTo>
                <a:cubicBezTo>
                  <a:pt x="36059" y="291852"/>
                  <a:pt x="40473" y="302463"/>
                  <a:pt x="49300" y="311290"/>
                </a:cubicBezTo>
                <a:cubicBezTo>
                  <a:pt x="58126" y="320117"/>
                  <a:pt x="68737" y="324530"/>
                  <a:pt x="81133" y="324530"/>
                </a:cubicBezTo>
                <a:lnTo>
                  <a:pt x="162265" y="324530"/>
                </a:lnTo>
                <a:cubicBezTo>
                  <a:pt x="162453" y="324530"/>
                  <a:pt x="163486" y="324530"/>
                  <a:pt x="165364" y="324530"/>
                </a:cubicBezTo>
                <a:cubicBezTo>
                  <a:pt x="167242" y="324530"/>
                  <a:pt x="168463" y="324530"/>
                  <a:pt x="169027" y="324530"/>
                </a:cubicBezTo>
                <a:cubicBezTo>
                  <a:pt x="169590" y="324530"/>
                  <a:pt x="170670" y="324624"/>
                  <a:pt x="172266" y="324812"/>
                </a:cubicBezTo>
                <a:cubicBezTo>
                  <a:pt x="173862" y="325000"/>
                  <a:pt x="174942" y="325281"/>
                  <a:pt x="175506" y="325657"/>
                </a:cubicBezTo>
                <a:cubicBezTo>
                  <a:pt x="176069" y="326033"/>
                  <a:pt x="176821" y="326549"/>
                  <a:pt x="177759" y="327207"/>
                </a:cubicBezTo>
                <a:cubicBezTo>
                  <a:pt x="178699" y="327864"/>
                  <a:pt x="179356" y="328709"/>
                  <a:pt x="179732" y="329742"/>
                </a:cubicBezTo>
                <a:cubicBezTo>
                  <a:pt x="180107" y="330775"/>
                  <a:pt x="180295" y="332043"/>
                  <a:pt x="180295" y="333545"/>
                </a:cubicBezTo>
                <a:cubicBezTo>
                  <a:pt x="180295" y="334296"/>
                  <a:pt x="180389" y="336174"/>
                  <a:pt x="180577" y="339179"/>
                </a:cubicBezTo>
                <a:cubicBezTo>
                  <a:pt x="180764" y="342184"/>
                  <a:pt x="180811" y="344673"/>
                  <a:pt x="180717" y="346645"/>
                </a:cubicBezTo>
                <a:cubicBezTo>
                  <a:pt x="180624" y="348616"/>
                  <a:pt x="180342" y="350823"/>
                  <a:pt x="179872" y="353265"/>
                </a:cubicBezTo>
                <a:cubicBezTo>
                  <a:pt x="179403" y="355706"/>
                  <a:pt x="178464" y="357537"/>
                  <a:pt x="177055" y="358758"/>
                </a:cubicBezTo>
                <a:cubicBezTo>
                  <a:pt x="175647" y="359979"/>
                  <a:pt x="173722" y="360589"/>
                  <a:pt x="171280" y="360589"/>
                </a:cubicBezTo>
                <a:lnTo>
                  <a:pt x="81133" y="360589"/>
                </a:lnTo>
                <a:cubicBezTo>
                  <a:pt x="58784" y="360589"/>
                  <a:pt x="39674" y="352654"/>
                  <a:pt x="23805" y="336785"/>
                </a:cubicBezTo>
                <a:cubicBezTo>
                  <a:pt x="7935" y="320915"/>
                  <a:pt x="0" y="301806"/>
                  <a:pt x="0" y="279457"/>
                </a:cubicBezTo>
                <a:lnTo>
                  <a:pt x="0" y="81132"/>
                </a:lnTo>
                <a:cubicBezTo>
                  <a:pt x="0" y="58783"/>
                  <a:pt x="7935" y="39674"/>
                  <a:pt x="23805" y="23804"/>
                </a:cubicBezTo>
                <a:cubicBezTo>
                  <a:pt x="39674"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5" name="Freeform 334"/>
          <p:cNvSpPr/>
          <p:nvPr/>
        </p:nvSpPr>
        <p:spPr>
          <a:xfrm>
            <a:off x="3321047" y="2315846"/>
            <a:ext cx="432153" cy="360424"/>
          </a:xfrm>
          <a:custGeom>
            <a:avLst/>
            <a:gdLst>
              <a:gd name="connsiteX0" fmla="*/ 162265 w 432706"/>
              <a:gd name="connsiteY0" fmla="*/ 9015 h 360589"/>
              <a:gd name="connsiteX1" fmla="*/ 174943 w 432706"/>
              <a:gd name="connsiteY1" fmla="*/ 14367 h 360589"/>
              <a:gd name="connsiteX2" fmla="*/ 328193 w 432706"/>
              <a:gd name="connsiteY2" fmla="*/ 167618 h 360589"/>
              <a:gd name="connsiteX3" fmla="*/ 333545 w 432706"/>
              <a:gd name="connsiteY3" fmla="*/ 180295 h 360589"/>
              <a:gd name="connsiteX4" fmla="*/ 328193 w 432706"/>
              <a:gd name="connsiteY4" fmla="*/ 192972 h 360589"/>
              <a:gd name="connsiteX5" fmla="*/ 174943 w 432706"/>
              <a:gd name="connsiteY5" fmla="*/ 346222 h 360589"/>
              <a:gd name="connsiteX6" fmla="*/ 162265 w 432706"/>
              <a:gd name="connsiteY6" fmla="*/ 351574 h 360589"/>
              <a:gd name="connsiteX7" fmla="*/ 149588 w 432706"/>
              <a:gd name="connsiteY7" fmla="*/ 346222 h 360589"/>
              <a:gd name="connsiteX8" fmla="*/ 144237 w 432706"/>
              <a:gd name="connsiteY8" fmla="*/ 333545 h 360589"/>
              <a:gd name="connsiteX9" fmla="*/ 144237 w 432706"/>
              <a:gd name="connsiteY9" fmla="*/ 252412 h 360589"/>
              <a:gd name="connsiteX10" fmla="*/ 18029 w 432706"/>
              <a:gd name="connsiteY10" fmla="*/ 252412 h 360589"/>
              <a:gd name="connsiteX11" fmla="*/ 5352 w 432706"/>
              <a:gd name="connsiteY11" fmla="*/ 247060 h 360589"/>
              <a:gd name="connsiteX12" fmla="*/ 0 w 432706"/>
              <a:gd name="connsiteY12" fmla="*/ 234383 h 360589"/>
              <a:gd name="connsiteX13" fmla="*/ 0 w 432706"/>
              <a:gd name="connsiteY13" fmla="*/ 126206 h 360589"/>
              <a:gd name="connsiteX14" fmla="*/ 5352 w 432706"/>
              <a:gd name="connsiteY14" fmla="*/ 113529 h 360589"/>
              <a:gd name="connsiteX15" fmla="*/ 18029 w 432706"/>
              <a:gd name="connsiteY15" fmla="*/ 108177 h 360589"/>
              <a:gd name="connsiteX16" fmla="*/ 144237 w 432706"/>
              <a:gd name="connsiteY16" fmla="*/ 108177 h 360589"/>
              <a:gd name="connsiteX17" fmla="*/ 144237 w 432706"/>
              <a:gd name="connsiteY17" fmla="*/ 27044 h 360589"/>
              <a:gd name="connsiteX18" fmla="*/ 149588 w 432706"/>
              <a:gd name="connsiteY18" fmla="*/ 14367 h 360589"/>
              <a:gd name="connsiteX19" fmla="*/ 162265 w 432706"/>
              <a:gd name="connsiteY19" fmla="*/ 9015 h 360589"/>
              <a:gd name="connsiteX20" fmla="*/ 261426 w 432706"/>
              <a:gd name="connsiteY20" fmla="*/ 0 h 360589"/>
              <a:gd name="connsiteX21" fmla="*/ 351573 w 432706"/>
              <a:gd name="connsiteY21" fmla="*/ 0 h 360589"/>
              <a:gd name="connsiteX22" fmla="*/ 408901 w 432706"/>
              <a:gd name="connsiteY22" fmla="*/ 23804 h 360589"/>
              <a:gd name="connsiteX23" fmla="*/ 432706 w 432706"/>
              <a:gd name="connsiteY23" fmla="*/ 81132 h 360589"/>
              <a:gd name="connsiteX24" fmla="*/ 432706 w 432706"/>
              <a:gd name="connsiteY24" fmla="*/ 279457 h 360589"/>
              <a:gd name="connsiteX25" fmla="*/ 408901 w 432706"/>
              <a:gd name="connsiteY25" fmla="*/ 336785 h 360589"/>
              <a:gd name="connsiteX26" fmla="*/ 351573 w 432706"/>
              <a:gd name="connsiteY26" fmla="*/ 360589 h 360589"/>
              <a:gd name="connsiteX27" fmla="*/ 261426 w 432706"/>
              <a:gd name="connsiteY27" fmla="*/ 360589 h 360589"/>
              <a:gd name="connsiteX28" fmla="*/ 255089 w 432706"/>
              <a:gd name="connsiteY28" fmla="*/ 357913 h 360589"/>
              <a:gd name="connsiteX29" fmla="*/ 252412 w 432706"/>
              <a:gd name="connsiteY29" fmla="*/ 351574 h 360589"/>
              <a:gd name="connsiteX30" fmla="*/ 252130 w 432706"/>
              <a:gd name="connsiteY30" fmla="*/ 345940 h 360589"/>
              <a:gd name="connsiteX31" fmla="*/ 251989 w 432706"/>
              <a:gd name="connsiteY31" fmla="*/ 338475 h 360589"/>
              <a:gd name="connsiteX32" fmla="*/ 252835 w 432706"/>
              <a:gd name="connsiteY32" fmla="*/ 331855 h 360589"/>
              <a:gd name="connsiteX33" fmla="*/ 255651 w 432706"/>
              <a:gd name="connsiteY33" fmla="*/ 326361 h 360589"/>
              <a:gd name="connsiteX34" fmla="*/ 261426 w 432706"/>
              <a:gd name="connsiteY34" fmla="*/ 324530 h 360589"/>
              <a:gd name="connsiteX35" fmla="*/ 351573 w 432706"/>
              <a:gd name="connsiteY35" fmla="*/ 324530 h 360589"/>
              <a:gd name="connsiteX36" fmla="*/ 383408 w 432706"/>
              <a:gd name="connsiteY36" fmla="*/ 311290 h 360589"/>
              <a:gd name="connsiteX37" fmla="*/ 396648 w 432706"/>
              <a:gd name="connsiteY37" fmla="*/ 279457 h 360589"/>
              <a:gd name="connsiteX38" fmla="*/ 396648 w 432706"/>
              <a:gd name="connsiteY38" fmla="*/ 81132 h 360589"/>
              <a:gd name="connsiteX39" fmla="*/ 383408 w 432706"/>
              <a:gd name="connsiteY39" fmla="*/ 49299 h 360589"/>
              <a:gd name="connsiteX40" fmla="*/ 351573 w 432706"/>
              <a:gd name="connsiteY40" fmla="*/ 36059 h 360589"/>
              <a:gd name="connsiteX41" fmla="*/ 270441 w 432706"/>
              <a:gd name="connsiteY41" fmla="*/ 36059 h 360589"/>
              <a:gd name="connsiteX42" fmla="*/ 267342 w 432706"/>
              <a:gd name="connsiteY42" fmla="*/ 36059 h 360589"/>
              <a:gd name="connsiteX43" fmla="*/ 263680 w 432706"/>
              <a:gd name="connsiteY43" fmla="*/ 36059 h 360589"/>
              <a:gd name="connsiteX44" fmla="*/ 260441 w 432706"/>
              <a:gd name="connsiteY44" fmla="*/ 35777 h 360589"/>
              <a:gd name="connsiteX45" fmla="*/ 257201 w 432706"/>
              <a:gd name="connsiteY45" fmla="*/ 34932 h 360589"/>
              <a:gd name="connsiteX46" fmla="*/ 254948 w 432706"/>
              <a:gd name="connsiteY46" fmla="*/ 33383 h 360589"/>
              <a:gd name="connsiteX47" fmla="*/ 252976 w 432706"/>
              <a:gd name="connsiteY47" fmla="*/ 30847 h 360589"/>
              <a:gd name="connsiteX48" fmla="*/ 252412 w 432706"/>
              <a:gd name="connsiteY48" fmla="*/ 27044 h 360589"/>
              <a:gd name="connsiteX49" fmla="*/ 252130 w 432706"/>
              <a:gd name="connsiteY49" fmla="*/ 21410 h 360589"/>
              <a:gd name="connsiteX50" fmla="*/ 251989 w 432706"/>
              <a:gd name="connsiteY50" fmla="*/ 13945 h 360589"/>
              <a:gd name="connsiteX51" fmla="*/ 252835 w 432706"/>
              <a:gd name="connsiteY51" fmla="*/ 7324 h 360589"/>
              <a:gd name="connsiteX52" fmla="*/ 255651 w 432706"/>
              <a:gd name="connsiteY52" fmla="*/ 1831 h 360589"/>
              <a:gd name="connsiteX53" fmla="*/ 261426 w 432706"/>
              <a:gd name="connsiteY53"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32706" h="360589">
                <a:moveTo>
                  <a:pt x="162265" y="9015"/>
                </a:moveTo>
                <a:cubicBezTo>
                  <a:pt x="167148" y="9015"/>
                  <a:pt x="171374" y="10799"/>
                  <a:pt x="174943" y="14367"/>
                </a:cubicBezTo>
                <a:lnTo>
                  <a:pt x="328193" y="167618"/>
                </a:lnTo>
                <a:cubicBezTo>
                  <a:pt x="331761" y="171186"/>
                  <a:pt x="333545" y="175412"/>
                  <a:pt x="333545" y="180295"/>
                </a:cubicBezTo>
                <a:cubicBezTo>
                  <a:pt x="333545" y="185178"/>
                  <a:pt x="331761" y="189403"/>
                  <a:pt x="328193" y="192972"/>
                </a:cubicBezTo>
                <a:lnTo>
                  <a:pt x="174943" y="346222"/>
                </a:lnTo>
                <a:cubicBezTo>
                  <a:pt x="171374" y="349790"/>
                  <a:pt x="167148" y="351574"/>
                  <a:pt x="162265" y="351574"/>
                </a:cubicBezTo>
                <a:cubicBezTo>
                  <a:pt x="157382" y="351574"/>
                  <a:pt x="153157" y="349790"/>
                  <a:pt x="149588" y="346222"/>
                </a:cubicBezTo>
                <a:cubicBezTo>
                  <a:pt x="146020" y="342654"/>
                  <a:pt x="144237" y="338428"/>
                  <a:pt x="144237" y="333545"/>
                </a:cubicBezTo>
                <a:lnTo>
                  <a:pt x="144237" y="252412"/>
                </a:lnTo>
                <a:lnTo>
                  <a:pt x="18029" y="252412"/>
                </a:lnTo>
                <a:cubicBezTo>
                  <a:pt x="13147" y="252412"/>
                  <a:pt x="8921" y="250628"/>
                  <a:pt x="5352" y="247060"/>
                </a:cubicBezTo>
                <a:cubicBezTo>
                  <a:pt x="1784" y="243492"/>
                  <a:pt x="0" y="239266"/>
                  <a:pt x="0" y="234383"/>
                </a:cubicBezTo>
                <a:lnTo>
                  <a:pt x="0" y="126206"/>
                </a:lnTo>
                <a:cubicBezTo>
                  <a:pt x="0" y="121323"/>
                  <a:pt x="1784" y="117098"/>
                  <a:pt x="5352" y="113529"/>
                </a:cubicBezTo>
                <a:cubicBezTo>
                  <a:pt x="8921" y="109961"/>
                  <a:pt x="13147" y="108177"/>
                  <a:pt x="18029" y="108177"/>
                </a:cubicBezTo>
                <a:lnTo>
                  <a:pt x="144237" y="108177"/>
                </a:lnTo>
                <a:lnTo>
                  <a:pt x="144237" y="27044"/>
                </a:lnTo>
                <a:cubicBezTo>
                  <a:pt x="144237" y="22161"/>
                  <a:pt x="146020" y="17935"/>
                  <a:pt x="149588" y="14367"/>
                </a:cubicBezTo>
                <a:cubicBezTo>
                  <a:pt x="153157" y="10799"/>
                  <a:pt x="157382" y="9015"/>
                  <a:pt x="162265" y="9015"/>
                </a:cubicBezTo>
                <a:close/>
                <a:moveTo>
                  <a:pt x="261426" y="0"/>
                </a:moveTo>
                <a:lnTo>
                  <a:pt x="351573" y="0"/>
                </a:lnTo>
                <a:cubicBezTo>
                  <a:pt x="373923" y="0"/>
                  <a:pt x="393032" y="7935"/>
                  <a:pt x="408901" y="23804"/>
                </a:cubicBezTo>
                <a:cubicBezTo>
                  <a:pt x="424771" y="39674"/>
                  <a:pt x="432706" y="58783"/>
                  <a:pt x="432706" y="81132"/>
                </a:cubicBezTo>
                <a:lnTo>
                  <a:pt x="432706" y="279457"/>
                </a:lnTo>
                <a:cubicBezTo>
                  <a:pt x="432706" y="301806"/>
                  <a:pt x="424771" y="320915"/>
                  <a:pt x="408901" y="336785"/>
                </a:cubicBezTo>
                <a:cubicBezTo>
                  <a:pt x="393032" y="352654"/>
                  <a:pt x="373923" y="360589"/>
                  <a:pt x="351573" y="360589"/>
                </a:cubicBezTo>
                <a:lnTo>
                  <a:pt x="261426" y="360589"/>
                </a:lnTo>
                <a:cubicBezTo>
                  <a:pt x="258985" y="360589"/>
                  <a:pt x="256872" y="359697"/>
                  <a:pt x="255089" y="357913"/>
                </a:cubicBezTo>
                <a:cubicBezTo>
                  <a:pt x="253304" y="356129"/>
                  <a:pt x="252412" y="354016"/>
                  <a:pt x="252412" y="351574"/>
                </a:cubicBezTo>
                <a:cubicBezTo>
                  <a:pt x="252412" y="350823"/>
                  <a:pt x="252317" y="348945"/>
                  <a:pt x="252130" y="345940"/>
                </a:cubicBezTo>
                <a:cubicBezTo>
                  <a:pt x="251942" y="342935"/>
                  <a:pt x="251895" y="340447"/>
                  <a:pt x="251989" y="338475"/>
                </a:cubicBezTo>
                <a:cubicBezTo>
                  <a:pt x="252082" y="336503"/>
                  <a:pt x="252365" y="334296"/>
                  <a:pt x="252835" y="331855"/>
                </a:cubicBezTo>
                <a:cubicBezTo>
                  <a:pt x="253304" y="329413"/>
                  <a:pt x="254242" y="327582"/>
                  <a:pt x="255651" y="326361"/>
                </a:cubicBezTo>
                <a:cubicBezTo>
                  <a:pt x="257060" y="325141"/>
                  <a:pt x="258985" y="324530"/>
                  <a:pt x="261426" y="324530"/>
                </a:cubicBezTo>
                <a:lnTo>
                  <a:pt x="351573" y="324530"/>
                </a:lnTo>
                <a:cubicBezTo>
                  <a:pt x="363969" y="324530"/>
                  <a:pt x="374580" y="320117"/>
                  <a:pt x="383408" y="311290"/>
                </a:cubicBezTo>
                <a:cubicBezTo>
                  <a:pt x="392234" y="302463"/>
                  <a:pt x="396648" y="291852"/>
                  <a:pt x="396648" y="279457"/>
                </a:cubicBezTo>
                <a:lnTo>
                  <a:pt x="396648" y="81132"/>
                </a:lnTo>
                <a:cubicBezTo>
                  <a:pt x="396648" y="68737"/>
                  <a:pt x="392234" y="58126"/>
                  <a:pt x="383408" y="49299"/>
                </a:cubicBezTo>
                <a:cubicBezTo>
                  <a:pt x="374580" y="40472"/>
                  <a:pt x="363969" y="36059"/>
                  <a:pt x="351573" y="36059"/>
                </a:cubicBezTo>
                <a:lnTo>
                  <a:pt x="270441" y="36059"/>
                </a:lnTo>
                <a:cubicBezTo>
                  <a:pt x="270253" y="36059"/>
                  <a:pt x="269220" y="36059"/>
                  <a:pt x="267342" y="36059"/>
                </a:cubicBezTo>
                <a:cubicBezTo>
                  <a:pt x="265464" y="36059"/>
                  <a:pt x="264244" y="36059"/>
                  <a:pt x="263680" y="36059"/>
                </a:cubicBezTo>
                <a:cubicBezTo>
                  <a:pt x="263118" y="36059"/>
                  <a:pt x="262037" y="35965"/>
                  <a:pt x="260441" y="35777"/>
                </a:cubicBezTo>
                <a:cubicBezTo>
                  <a:pt x="258844" y="35589"/>
                  <a:pt x="257764" y="35308"/>
                  <a:pt x="257201" y="34932"/>
                </a:cubicBezTo>
                <a:cubicBezTo>
                  <a:pt x="256638" y="34556"/>
                  <a:pt x="255886" y="34040"/>
                  <a:pt x="254948" y="33383"/>
                </a:cubicBezTo>
                <a:cubicBezTo>
                  <a:pt x="254009" y="32725"/>
                  <a:pt x="253351" y="31880"/>
                  <a:pt x="252976" y="30847"/>
                </a:cubicBezTo>
                <a:cubicBezTo>
                  <a:pt x="252600" y="29814"/>
                  <a:pt x="252412" y="28547"/>
                  <a:pt x="252412" y="27044"/>
                </a:cubicBezTo>
                <a:cubicBezTo>
                  <a:pt x="252412" y="26293"/>
                  <a:pt x="252317" y="24415"/>
                  <a:pt x="252130" y="21410"/>
                </a:cubicBezTo>
                <a:cubicBezTo>
                  <a:pt x="251942" y="18405"/>
                  <a:pt x="251895" y="15917"/>
                  <a:pt x="251989" y="13945"/>
                </a:cubicBezTo>
                <a:cubicBezTo>
                  <a:pt x="252082" y="11973"/>
                  <a:pt x="252365" y="9766"/>
                  <a:pt x="252835" y="7324"/>
                </a:cubicBezTo>
                <a:cubicBezTo>
                  <a:pt x="253304" y="4883"/>
                  <a:pt x="254242" y="3052"/>
                  <a:pt x="255651" y="1831"/>
                </a:cubicBezTo>
                <a:cubicBezTo>
                  <a:pt x="257060" y="610"/>
                  <a:pt x="258985" y="0"/>
                  <a:pt x="26142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6" name="Freeform 335"/>
          <p:cNvSpPr/>
          <p:nvPr/>
        </p:nvSpPr>
        <p:spPr>
          <a:xfrm>
            <a:off x="1494588" y="2279801"/>
            <a:ext cx="432153" cy="432508"/>
          </a:xfrm>
          <a:custGeom>
            <a:avLst/>
            <a:gdLst>
              <a:gd name="connsiteX0" fmla="*/ 232693 w 432707"/>
              <a:gd name="connsiteY0" fmla="*/ 194512 h 432707"/>
              <a:gd name="connsiteX1" fmla="*/ 232693 w 432707"/>
              <a:gd name="connsiteY1" fmla="*/ 195225 h 432707"/>
              <a:gd name="connsiteX2" fmla="*/ 232130 w 432707"/>
              <a:gd name="connsiteY2" fmla="*/ 195225 h 432707"/>
              <a:gd name="connsiteX3" fmla="*/ 66766 w 432707"/>
              <a:gd name="connsiteY3" fmla="*/ 166772 h 432707"/>
              <a:gd name="connsiteX4" fmla="*/ 66766 w 432707"/>
              <a:gd name="connsiteY4" fmla="*/ 362280 h 432707"/>
              <a:gd name="connsiteX5" fmla="*/ 131841 w 432707"/>
              <a:gd name="connsiteY5" fmla="*/ 362280 h 432707"/>
              <a:gd name="connsiteX6" fmla="*/ 131841 w 432707"/>
              <a:gd name="connsiteY6" fmla="*/ 166772 h 432707"/>
              <a:gd name="connsiteX7" fmla="*/ 291007 w 432707"/>
              <a:gd name="connsiteY7" fmla="*/ 162265 h 432707"/>
              <a:gd name="connsiteX8" fmla="*/ 243521 w 432707"/>
              <a:gd name="connsiteY8" fmla="*/ 180805 h 432707"/>
              <a:gd name="connsiteX9" fmla="*/ 232693 w 432707"/>
              <a:gd name="connsiteY9" fmla="*/ 194512 h 432707"/>
              <a:gd name="connsiteX10" fmla="*/ 232693 w 432707"/>
              <a:gd name="connsiteY10" fmla="*/ 166772 h 432707"/>
              <a:gd name="connsiteX11" fmla="*/ 167618 w 432707"/>
              <a:gd name="connsiteY11" fmla="*/ 166772 h 432707"/>
              <a:gd name="connsiteX12" fmla="*/ 167618 w 432707"/>
              <a:gd name="connsiteY12" fmla="*/ 362280 h 432707"/>
              <a:gd name="connsiteX13" fmla="*/ 232693 w 432707"/>
              <a:gd name="connsiteY13" fmla="*/ 362280 h 432707"/>
              <a:gd name="connsiteX14" fmla="*/ 232693 w 432707"/>
              <a:gd name="connsiteY14" fmla="*/ 252976 h 432707"/>
              <a:gd name="connsiteX15" fmla="*/ 234665 w 432707"/>
              <a:gd name="connsiteY15" fmla="*/ 237200 h 432707"/>
              <a:gd name="connsiteX16" fmla="*/ 247342 w 432707"/>
              <a:gd name="connsiteY16" fmla="*/ 220438 h 432707"/>
              <a:gd name="connsiteX17" fmla="*/ 268189 w 432707"/>
              <a:gd name="connsiteY17" fmla="*/ 213536 h 432707"/>
              <a:gd name="connsiteX18" fmla="*/ 300867 w 432707"/>
              <a:gd name="connsiteY18" fmla="*/ 257765 h 432707"/>
              <a:gd name="connsiteX19" fmla="*/ 300867 w 432707"/>
              <a:gd name="connsiteY19" fmla="*/ 362280 h 432707"/>
              <a:gd name="connsiteX20" fmla="*/ 365942 w 432707"/>
              <a:gd name="connsiteY20" fmla="*/ 362280 h 432707"/>
              <a:gd name="connsiteX21" fmla="*/ 365942 w 432707"/>
              <a:gd name="connsiteY21" fmla="*/ 250159 h 432707"/>
              <a:gd name="connsiteX22" fmla="*/ 345377 w 432707"/>
              <a:gd name="connsiteY22" fmla="*/ 184520 h 432707"/>
              <a:gd name="connsiteX23" fmla="*/ 291007 w 432707"/>
              <a:gd name="connsiteY23" fmla="*/ 162265 h 432707"/>
              <a:gd name="connsiteX24" fmla="*/ 99726 w 432707"/>
              <a:gd name="connsiteY24" fmla="*/ 72681 h 432707"/>
              <a:gd name="connsiteX25" fmla="*/ 73104 w 432707"/>
              <a:gd name="connsiteY25" fmla="*/ 82259 h 432707"/>
              <a:gd name="connsiteX26" fmla="*/ 62822 w 432707"/>
              <a:gd name="connsiteY26" fmla="*/ 106486 h 432707"/>
              <a:gd name="connsiteX27" fmla="*/ 72822 w 432707"/>
              <a:gd name="connsiteY27" fmla="*/ 130573 h 432707"/>
              <a:gd name="connsiteX28" fmla="*/ 98881 w 432707"/>
              <a:gd name="connsiteY28" fmla="*/ 140292 h 432707"/>
              <a:gd name="connsiteX29" fmla="*/ 99162 w 432707"/>
              <a:gd name="connsiteY29" fmla="*/ 140292 h 432707"/>
              <a:gd name="connsiteX30" fmla="*/ 125925 w 432707"/>
              <a:gd name="connsiteY30" fmla="*/ 130573 h 432707"/>
              <a:gd name="connsiteX31" fmla="*/ 136066 w 432707"/>
              <a:gd name="connsiteY31" fmla="*/ 106486 h 432707"/>
              <a:gd name="connsiteX32" fmla="*/ 125925 w 432707"/>
              <a:gd name="connsiteY32" fmla="*/ 82259 h 432707"/>
              <a:gd name="connsiteX33" fmla="*/ 99726 w 432707"/>
              <a:gd name="connsiteY33" fmla="*/ 72681 h 432707"/>
              <a:gd name="connsiteX34" fmla="*/ 81133 w 432707"/>
              <a:gd name="connsiteY34" fmla="*/ 0 h 432707"/>
              <a:gd name="connsiteX35" fmla="*/ 351575 w 432707"/>
              <a:gd name="connsiteY35" fmla="*/ 0 h 432707"/>
              <a:gd name="connsiteX36" fmla="*/ 408903 w 432707"/>
              <a:gd name="connsiteY36" fmla="*/ 23804 h 432707"/>
              <a:gd name="connsiteX37" fmla="*/ 432707 w 432707"/>
              <a:gd name="connsiteY37" fmla="*/ 81133 h 432707"/>
              <a:gd name="connsiteX38" fmla="*/ 432707 w 432707"/>
              <a:gd name="connsiteY38" fmla="*/ 351575 h 432707"/>
              <a:gd name="connsiteX39" fmla="*/ 408903 w 432707"/>
              <a:gd name="connsiteY39" fmla="*/ 408903 h 432707"/>
              <a:gd name="connsiteX40" fmla="*/ 351575 w 432707"/>
              <a:gd name="connsiteY40" fmla="*/ 432707 h 432707"/>
              <a:gd name="connsiteX41" fmla="*/ 81133 w 432707"/>
              <a:gd name="connsiteY41" fmla="*/ 432707 h 432707"/>
              <a:gd name="connsiteX42" fmla="*/ 23805 w 432707"/>
              <a:gd name="connsiteY42" fmla="*/ 408903 h 432707"/>
              <a:gd name="connsiteX43" fmla="*/ 0 w 432707"/>
              <a:gd name="connsiteY43" fmla="*/ 351575 h 432707"/>
              <a:gd name="connsiteX44" fmla="*/ 0 w 432707"/>
              <a:gd name="connsiteY44" fmla="*/ 81133 h 432707"/>
              <a:gd name="connsiteX45" fmla="*/ 23805 w 432707"/>
              <a:gd name="connsiteY45" fmla="*/ 23804 h 432707"/>
              <a:gd name="connsiteX46" fmla="*/ 81133 w 432707"/>
              <a:gd name="connsiteY4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32707" h="432707">
                <a:moveTo>
                  <a:pt x="232693" y="194512"/>
                </a:moveTo>
                <a:lnTo>
                  <a:pt x="232693" y="195225"/>
                </a:lnTo>
                <a:lnTo>
                  <a:pt x="232130" y="195225"/>
                </a:lnTo>
                <a:close/>
                <a:moveTo>
                  <a:pt x="66766" y="166772"/>
                </a:moveTo>
                <a:lnTo>
                  <a:pt x="66766" y="362280"/>
                </a:lnTo>
                <a:lnTo>
                  <a:pt x="131841" y="362280"/>
                </a:lnTo>
                <a:lnTo>
                  <a:pt x="131841" y="166772"/>
                </a:lnTo>
                <a:close/>
                <a:moveTo>
                  <a:pt x="291007" y="162265"/>
                </a:moveTo>
                <a:cubicBezTo>
                  <a:pt x="271851" y="162265"/>
                  <a:pt x="256022" y="168445"/>
                  <a:pt x="243521" y="180805"/>
                </a:cubicBezTo>
                <a:lnTo>
                  <a:pt x="232693" y="194512"/>
                </a:lnTo>
                <a:lnTo>
                  <a:pt x="232693" y="166772"/>
                </a:lnTo>
                <a:lnTo>
                  <a:pt x="167618" y="166772"/>
                </a:lnTo>
                <a:cubicBezTo>
                  <a:pt x="168181" y="179168"/>
                  <a:pt x="168181" y="244337"/>
                  <a:pt x="167618" y="362280"/>
                </a:cubicBezTo>
                <a:lnTo>
                  <a:pt x="232693" y="362280"/>
                </a:lnTo>
                <a:lnTo>
                  <a:pt x="232693" y="252976"/>
                </a:lnTo>
                <a:cubicBezTo>
                  <a:pt x="232693" y="245839"/>
                  <a:pt x="233350" y="240581"/>
                  <a:pt x="234665" y="237200"/>
                </a:cubicBezTo>
                <a:cubicBezTo>
                  <a:pt x="237482" y="230627"/>
                  <a:pt x="241708" y="225040"/>
                  <a:pt x="247342" y="220438"/>
                </a:cubicBezTo>
                <a:cubicBezTo>
                  <a:pt x="252976" y="215837"/>
                  <a:pt x="259925" y="213536"/>
                  <a:pt x="268189" y="213536"/>
                </a:cubicBezTo>
                <a:cubicBezTo>
                  <a:pt x="289974" y="213536"/>
                  <a:pt x="300867" y="228279"/>
                  <a:pt x="300867" y="257765"/>
                </a:cubicBezTo>
                <a:lnTo>
                  <a:pt x="300867" y="362280"/>
                </a:lnTo>
                <a:lnTo>
                  <a:pt x="365942" y="362280"/>
                </a:lnTo>
                <a:lnTo>
                  <a:pt x="365942" y="250159"/>
                </a:lnTo>
                <a:cubicBezTo>
                  <a:pt x="365942" y="221237"/>
                  <a:pt x="359087" y="199357"/>
                  <a:pt x="345377" y="184520"/>
                </a:cubicBezTo>
                <a:cubicBezTo>
                  <a:pt x="331667" y="169683"/>
                  <a:pt x="313544" y="162265"/>
                  <a:pt x="291007" y="162265"/>
                </a:cubicBezTo>
                <a:close/>
                <a:moveTo>
                  <a:pt x="99726" y="72681"/>
                </a:moveTo>
                <a:cubicBezTo>
                  <a:pt x="88833" y="72681"/>
                  <a:pt x="79959" y="75874"/>
                  <a:pt x="73104" y="82259"/>
                </a:cubicBezTo>
                <a:cubicBezTo>
                  <a:pt x="66249" y="88645"/>
                  <a:pt x="62822" y="96720"/>
                  <a:pt x="62822" y="106486"/>
                </a:cubicBezTo>
                <a:cubicBezTo>
                  <a:pt x="62822" y="116065"/>
                  <a:pt x="66155" y="124093"/>
                  <a:pt x="72822" y="130573"/>
                </a:cubicBezTo>
                <a:cubicBezTo>
                  <a:pt x="79490" y="137052"/>
                  <a:pt x="88176" y="140292"/>
                  <a:pt x="98881" y="140292"/>
                </a:cubicBezTo>
                <a:lnTo>
                  <a:pt x="99162" y="140292"/>
                </a:lnTo>
                <a:cubicBezTo>
                  <a:pt x="110243" y="140292"/>
                  <a:pt x="119164" y="137052"/>
                  <a:pt x="125925" y="130573"/>
                </a:cubicBezTo>
                <a:cubicBezTo>
                  <a:pt x="132686" y="124093"/>
                  <a:pt x="136066" y="116065"/>
                  <a:pt x="136066" y="106486"/>
                </a:cubicBezTo>
                <a:cubicBezTo>
                  <a:pt x="135879" y="96720"/>
                  <a:pt x="132498" y="88645"/>
                  <a:pt x="125925" y="82259"/>
                </a:cubicBezTo>
                <a:cubicBezTo>
                  <a:pt x="119352" y="75874"/>
                  <a:pt x="110619" y="72681"/>
                  <a:pt x="99726" y="72681"/>
                </a:cubicBezTo>
                <a:close/>
                <a:moveTo>
                  <a:pt x="81133" y="0"/>
                </a:moveTo>
                <a:lnTo>
                  <a:pt x="351575" y="0"/>
                </a:lnTo>
                <a:cubicBezTo>
                  <a:pt x="373924" y="0"/>
                  <a:pt x="393033" y="7935"/>
                  <a:pt x="408903" y="23804"/>
                </a:cubicBezTo>
                <a:cubicBezTo>
                  <a:pt x="424773" y="39674"/>
                  <a:pt x="432707" y="58783"/>
                  <a:pt x="432707" y="81133"/>
                </a:cubicBezTo>
                <a:lnTo>
                  <a:pt x="432707" y="351575"/>
                </a:lnTo>
                <a:cubicBezTo>
                  <a:pt x="432707" y="373924"/>
                  <a:pt x="424773" y="393033"/>
                  <a:pt x="408903" y="408903"/>
                </a:cubicBezTo>
                <a:cubicBezTo>
                  <a:pt x="393033" y="424772"/>
                  <a:pt x="373924" y="432707"/>
                  <a:pt x="351575" y="432707"/>
                </a:cubicBezTo>
                <a:lnTo>
                  <a:pt x="81133" y="432707"/>
                </a:lnTo>
                <a:cubicBezTo>
                  <a:pt x="58784" y="432707"/>
                  <a:pt x="39674" y="424772"/>
                  <a:pt x="23805" y="408903"/>
                </a:cubicBezTo>
                <a:cubicBezTo>
                  <a:pt x="7935" y="393033"/>
                  <a:pt x="0" y="373924"/>
                  <a:pt x="0" y="351575"/>
                </a:cubicBezTo>
                <a:lnTo>
                  <a:pt x="0" y="81133"/>
                </a:lnTo>
                <a:cubicBezTo>
                  <a:pt x="0" y="58783"/>
                  <a:pt x="7935" y="39674"/>
                  <a:pt x="23805" y="23804"/>
                </a:cubicBezTo>
                <a:cubicBezTo>
                  <a:pt x="39674"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7" name="Freeform 336"/>
          <p:cNvSpPr/>
          <p:nvPr/>
        </p:nvSpPr>
        <p:spPr>
          <a:xfrm>
            <a:off x="5214102" y="2261779"/>
            <a:ext cx="468166" cy="450529"/>
          </a:xfrm>
          <a:custGeom>
            <a:avLst/>
            <a:gdLst>
              <a:gd name="connsiteX0" fmla="*/ 414677 w 468765"/>
              <a:gd name="connsiteY0" fmla="*/ 378618 h 450736"/>
              <a:gd name="connsiteX1" fmla="*/ 402000 w 468765"/>
              <a:gd name="connsiteY1" fmla="*/ 383971 h 450736"/>
              <a:gd name="connsiteX2" fmla="*/ 396647 w 468765"/>
              <a:gd name="connsiteY2" fmla="*/ 396648 h 450736"/>
              <a:gd name="connsiteX3" fmla="*/ 402000 w 468765"/>
              <a:gd name="connsiteY3" fmla="*/ 409325 h 450736"/>
              <a:gd name="connsiteX4" fmla="*/ 414677 w 468765"/>
              <a:gd name="connsiteY4" fmla="*/ 414677 h 450736"/>
              <a:gd name="connsiteX5" fmla="*/ 427354 w 468765"/>
              <a:gd name="connsiteY5" fmla="*/ 409325 h 450736"/>
              <a:gd name="connsiteX6" fmla="*/ 432706 w 468765"/>
              <a:gd name="connsiteY6" fmla="*/ 396648 h 450736"/>
              <a:gd name="connsiteX7" fmla="*/ 427354 w 468765"/>
              <a:gd name="connsiteY7" fmla="*/ 383971 h 450736"/>
              <a:gd name="connsiteX8" fmla="*/ 414677 w 468765"/>
              <a:gd name="connsiteY8" fmla="*/ 378618 h 450736"/>
              <a:gd name="connsiteX9" fmla="*/ 342559 w 468765"/>
              <a:gd name="connsiteY9" fmla="*/ 378618 h 450736"/>
              <a:gd name="connsiteX10" fmla="*/ 329882 w 468765"/>
              <a:gd name="connsiteY10" fmla="*/ 383971 h 450736"/>
              <a:gd name="connsiteX11" fmla="*/ 324529 w 468765"/>
              <a:gd name="connsiteY11" fmla="*/ 396648 h 450736"/>
              <a:gd name="connsiteX12" fmla="*/ 329882 w 468765"/>
              <a:gd name="connsiteY12" fmla="*/ 409325 h 450736"/>
              <a:gd name="connsiteX13" fmla="*/ 342559 w 468765"/>
              <a:gd name="connsiteY13" fmla="*/ 414677 h 450736"/>
              <a:gd name="connsiteX14" fmla="*/ 355236 w 468765"/>
              <a:gd name="connsiteY14" fmla="*/ 409325 h 450736"/>
              <a:gd name="connsiteX15" fmla="*/ 360588 w 468765"/>
              <a:gd name="connsiteY15" fmla="*/ 396648 h 450736"/>
              <a:gd name="connsiteX16" fmla="*/ 355236 w 468765"/>
              <a:gd name="connsiteY16" fmla="*/ 383971 h 450736"/>
              <a:gd name="connsiteX17" fmla="*/ 342559 w 468765"/>
              <a:gd name="connsiteY17" fmla="*/ 378618 h 450736"/>
              <a:gd name="connsiteX18" fmla="*/ 27044 w 468765"/>
              <a:gd name="connsiteY18" fmla="*/ 306500 h 450736"/>
              <a:gd name="connsiteX19" fmla="*/ 147334 w 468765"/>
              <a:gd name="connsiteY19" fmla="*/ 306500 h 450736"/>
              <a:gd name="connsiteX20" fmla="*/ 167195 w 468765"/>
              <a:gd name="connsiteY20" fmla="*/ 332418 h 450736"/>
              <a:gd name="connsiteX21" fmla="*/ 198324 w 468765"/>
              <a:gd name="connsiteY21" fmla="*/ 342559 h 450736"/>
              <a:gd name="connsiteX22" fmla="*/ 270442 w 468765"/>
              <a:gd name="connsiteY22" fmla="*/ 342559 h 450736"/>
              <a:gd name="connsiteX23" fmla="*/ 301570 w 468765"/>
              <a:gd name="connsiteY23" fmla="*/ 332418 h 450736"/>
              <a:gd name="connsiteX24" fmla="*/ 321431 w 468765"/>
              <a:gd name="connsiteY24" fmla="*/ 306500 h 450736"/>
              <a:gd name="connsiteX25" fmla="*/ 441721 w 468765"/>
              <a:gd name="connsiteY25" fmla="*/ 306500 h 450736"/>
              <a:gd name="connsiteX26" fmla="*/ 460877 w 468765"/>
              <a:gd name="connsiteY26" fmla="*/ 314388 h 450736"/>
              <a:gd name="connsiteX27" fmla="*/ 468765 w 468765"/>
              <a:gd name="connsiteY27" fmla="*/ 333545 h 450736"/>
              <a:gd name="connsiteX28" fmla="*/ 468765 w 468765"/>
              <a:gd name="connsiteY28" fmla="*/ 423692 h 450736"/>
              <a:gd name="connsiteX29" fmla="*/ 460877 w 468765"/>
              <a:gd name="connsiteY29" fmla="*/ 442848 h 450736"/>
              <a:gd name="connsiteX30" fmla="*/ 441721 w 468765"/>
              <a:gd name="connsiteY30" fmla="*/ 450736 h 450736"/>
              <a:gd name="connsiteX31" fmla="*/ 27044 w 468765"/>
              <a:gd name="connsiteY31" fmla="*/ 450736 h 450736"/>
              <a:gd name="connsiteX32" fmla="*/ 7887 w 468765"/>
              <a:gd name="connsiteY32" fmla="*/ 442848 h 450736"/>
              <a:gd name="connsiteX33" fmla="*/ 0 w 468765"/>
              <a:gd name="connsiteY33" fmla="*/ 423692 h 450736"/>
              <a:gd name="connsiteX34" fmla="*/ 0 w 468765"/>
              <a:gd name="connsiteY34" fmla="*/ 333545 h 450736"/>
              <a:gd name="connsiteX35" fmla="*/ 7887 w 468765"/>
              <a:gd name="connsiteY35" fmla="*/ 314388 h 450736"/>
              <a:gd name="connsiteX36" fmla="*/ 27044 w 468765"/>
              <a:gd name="connsiteY36" fmla="*/ 306500 h 450736"/>
              <a:gd name="connsiteX37" fmla="*/ 234382 w 468765"/>
              <a:gd name="connsiteY37" fmla="*/ 0 h 450736"/>
              <a:gd name="connsiteX38" fmla="*/ 247059 w 468765"/>
              <a:gd name="connsiteY38" fmla="*/ 5352 h 450736"/>
              <a:gd name="connsiteX39" fmla="*/ 373265 w 468765"/>
              <a:gd name="connsiteY39" fmla="*/ 131558 h 450736"/>
              <a:gd name="connsiteX40" fmla="*/ 377210 w 468765"/>
              <a:gd name="connsiteY40" fmla="*/ 150996 h 450736"/>
              <a:gd name="connsiteX41" fmla="*/ 360588 w 468765"/>
              <a:gd name="connsiteY41" fmla="*/ 162265 h 450736"/>
              <a:gd name="connsiteX42" fmla="*/ 288471 w 468765"/>
              <a:gd name="connsiteY42" fmla="*/ 162265 h 450736"/>
              <a:gd name="connsiteX43" fmla="*/ 288471 w 468765"/>
              <a:gd name="connsiteY43" fmla="*/ 288471 h 450736"/>
              <a:gd name="connsiteX44" fmla="*/ 283118 w 468765"/>
              <a:gd name="connsiteY44" fmla="*/ 301148 h 450736"/>
              <a:gd name="connsiteX45" fmla="*/ 270442 w 468765"/>
              <a:gd name="connsiteY45" fmla="*/ 306500 h 450736"/>
              <a:gd name="connsiteX46" fmla="*/ 198324 w 468765"/>
              <a:gd name="connsiteY46" fmla="*/ 306500 h 450736"/>
              <a:gd name="connsiteX47" fmla="*/ 185647 w 468765"/>
              <a:gd name="connsiteY47" fmla="*/ 301148 h 450736"/>
              <a:gd name="connsiteX48" fmla="*/ 180294 w 468765"/>
              <a:gd name="connsiteY48" fmla="*/ 288471 h 450736"/>
              <a:gd name="connsiteX49" fmla="*/ 180294 w 468765"/>
              <a:gd name="connsiteY49" fmla="*/ 162265 h 450736"/>
              <a:gd name="connsiteX50" fmla="*/ 108176 w 468765"/>
              <a:gd name="connsiteY50" fmla="*/ 162265 h 450736"/>
              <a:gd name="connsiteX51" fmla="*/ 91556 w 468765"/>
              <a:gd name="connsiteY51" fmla="*/ 150996 h 450736"/>
              <a:gd name="connsiteX52" fmla="*/ 95499 w 468765"/>
              <a:gd name="connsiteY52" fmla="*/ 131558 h 450736"/>
              <a:gd name="connsiteX53" fmla="*/ 221706 w 468765"/>
              <a:gd name="connsiteY53" fmla="*/ 5352 h 450736"/>
              <a:gd name="connsiteX54" fmla="*/ 234382 w 468765"/>
              <a:gd name="connsiteY54" fmla="*/ 0 h 45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68765" h="450736">
                <a:moveTo>
                  <a:pt x="414677" y="378618"/>
                </a:moveTo>
                <a:cubicBezTo>
                  <a:pt x="409794" y="378618"/>
                  <a:pt x="405568" y="380402"/>
                  <a:pt x="402000" y="383971"/>
                </a:cubicBezTo>
                <a:cubicBezTo>
                  <a:pt x="398432" y="387539"/>
                  <a:pt x="396647" y="391765"/>
                  <a:pt x="396647" y="396648"/>
                </a:cubicBezTo>
                <a:cubicBezTo>
                  <a:pt x="396647" y="401531"/>
                  <a:pt x="398432" y="405756"/>
                  <a:pt x="402000" y="409325"/>
                </a:cubicBezTo>
                <a:cubicBezTo>
                  <a:pt x="405568" y="412893"/>
                  <a:pt x="409794" y="414677"/>
                  <a:pt x="414677" y="414677"/>
                </a:cubicBezTo>
                <a:cubicBezTo>
                  <a:pt x="419560" y="414677"/>
                  <a:pt x="423785" y="412893"/>
                  <a:pt x="427354" y="409325"/>
                </a:cubicBezTo>
                <a:cubicBezTo>
                  <a:pt x="430922" y="405756"/>
                  <a:pt x="432706" y="401531"/>
                  <a:pt x="432706" y="396648"/>
                </a:cubicBezTo>
                <a:cubicBezTo>
                  <a:pt x="432706" y="391765"/>
                  <a:pt x="430922" y="387539"/>
                  <a:pt x="427354" y="383971"/>
                </a:cubicBezTo>
                <a:cubicBezTo>
                  <a:pt x="423785" y="380402"/>
                  <a:pt x="419560" y="378618"/>
                  <a:pt x="414677" y="378618"/>
                </a:cubicBezTo>
                <a:close/>
                <a:moveTo>
                  <a:pt x="342559" y="378618"/>
                </a:moveTo>
                <a:cubicBezTo>
                  <a:pt x="337677" y="378618"/>
                  <a:pt x="333451" y="380402"/>
                  <a:pt x="329882" y="383971"/>
                </a:cubicBezTo>
                <a:cubicBezTo>
                  <a:pt x="326314" y="387539"/>
                  <a:pt x="324529" y="391765"/>
                  <a:pt x="324529" y="396648"/>
                </a:cubicBezTo>
                <a:cubicBezTo>
                  <a:pt x="324529" y="401531"/>
                  <a:pt x="326314" y="405756"/>
                  <a:pt x="329882" y="409325"/>
                </a:cubicBezTo>
                <a:cubicBezTo>
                  <a:pt x="333451" y="412893"/>
                  <a:pt x="337677" y="414677"/>
                  <a:pt x="342559" y="414677"/>
                </a:cubicBezTo>
                <a:cubicBezTo>
                  <a:pt x="347442" y="414677"/>
                  <a:pt x="351668" y="412893"/>
                  <a:pt x="355236" y="409325"/>
                </a:cubicBezTo>
                <a:cubicBezTo>
                  <a:pt x="358805" y="405756"/>
                  <a:pt x="360588" y="401531"/>
                  <a:pt x="360588" y="396648"/>
                </a:cubicBezTo>
                <a:cubicBezTo>
                  <a:pt x="360588" y="391765"/>
                  <a:pt x="358805" y="387539"/>
                  <a:pt x="355236" y="383971"/>
                </a:cubicBezTo>
                <a:cubicBezTo>
                  <a:pt x="351668" y="380402"/>
                  <a:pt x="347442" y="378618"/>
                  <a:pt x="342559" y="378618"/>
                </a:cubicBezTo>
                <a:close/>
                <a:moveTo>
                  <a:pt x="27044" y="306500"/>
                </a:moveTo>
                <a:lnTo>
                  <a:pt x="147334" y="306500"/>
                </a:lnTo>
                <a:cubicBezTo>
                  <a:pt x="151278" y="317018"/>
                  <a:pt x="157898" y="325657"/>
                  <a:pt x="167195" y="332418"/>
                </a:cubicBezTo>
                <a:cubicBezTo>
                  <a:pt x="176491" y="339179"/>
                  <a:pt x="186868" y="342559"/>
                  <a:pt x="198324" y="342559"/>
                </a:cubicBezTo>
                <a:lnTo>
                  <a:pt x="270442" y="342559"/>
                </a:lnTo>
                <a:cubicBezTo>
                  <a:pt x="281898" y="342559"/>
                  <a:pt x="292274" y="339179"/>
                  <a:pt x="301570" y="332418"/>
                </a:cubicBezTo>
                <a:cubicBezTo>
                  <a:pt x="310867" y="325657"/>
                  <a:pt x="317487" y="317018"/>
                  <a:pt x="321431" y="306500"/>
                </a:cubicBezTo>
                <a:lnTo>
                  <a:pt x="441721" y="306500"/>
                </a:lnTo>
                <a:cubicBezTo>
                  <a:pt x="449234" y="306500"/>
                  <a:pt x="455619" y="309130"/>
                  <a:pt x="460877" y="314388"/>
                </a:cubicBezTo>
                <a:cubicBezTo>
                  <a:pt x="466136" y="319647"/>
                  <a:pt x="468765" y="326032"/>
                  <a:pt x="468765" y="333545"/>
                </a:cubicBezTo>
                <a:lnTo>
                  <a:pt x="468765" y="423692"/>
                </a:lnTo>
                <a:cubicBezTo>
                  <a:pt x="468765" y="431204"/>
                  <a:pt x="466136" y="437590"/>
                  <a:pt x="460877" y="442848"/>
                </a:cubicBezTo>
                <a:cubicBezTo>
                  <a:pt x="455619" y="448107"/>
                  <a:pt x="449234" y="450736"/>
                  <a:pt x="441721" y="450736"/>
                </a:cubicBezTo>
                <a:lnTo>
                  <a:pt x="27044" y="450736"/>
                </a:lnTo>
                <a:cubicBezTo>
                  <a:pt x="19531" y="450736"/>
                  <a:pt x="13146" y="448107"/>
                  <a:pt x="7887" y="442848"/>
                </a:cubicBezTo>
                <a:cubicBezTo>
                  <a:pt x="2629" y="437590"/>
                  <a:pt x="0" y="431204"/>
                  <a:pt x="0" y="423692"/>
                </a:cubicBezTo>
                <a:lnTo>
                  <a:pt x="0" y="333545"/>
                </a:lnTo>
                <a:cubicBezTo>
                  <a:pt x="0" y="326032"/>
                  <a:pt x="2629" y="319647"/>
                  <a:pt x="7887" y="314388"/>
                </a:cubicBezTo>
                <a:cubicBezTo>
                  <a:pt x="13146" y="309130"/>
                  <a:pt x="19531" y="306500"/>
                  <a:pt x="27044" y="306500"/>
                </a:cubicBezTo>
                <a:close/>
                <a:moveTo>
                  <a:pt x="234382" y="0"/>
                </a:moveTo>
                <a:cubicBezTo>
                  <a:pt x="239453" y="0"/>
                  <a:pt x="243679" y="1784"/>
                  <a:pt x="247059" y="5352"/>
                </a:cubicBezTo>
                <a:lnTo>
                  <a:pt x="373265" y="131558"/>
                </a:lnTo>
                <a:cubicBezTo>
                  <a:pt x="379088" y="137192"/>
                  <a:pt x="380403" y="143672"/>
                  <a:pt x="377210" y="150996"/>
                </a:cubicBezTo>
                <a:cubicBezTo>
                  <a:pt x="374017" y="158509"/>
                  <a:pt x="368476" y="162265"/>
                  <a:pt x="360588" y="162265"/>
                </a:cubicBezTo>
                <a:lnTo>
                  <a:pt x="288471" y="162265"/>
                </a:lnTo>
                <a:lnTo>
                  <a:pt x="288471" y="288471"/>
                </a:lnTo>
                <a:cubicBezTo>
                  <a:pt x="288471" y="293354"/>
                  <a:pt x="286687" y="297580"/>
                  <a:pt x="283118" y="301148"/>
                </a:cubicBezTo>
                <a:cubicBezTo>
                  <a:pt x="279550" y="304716"/>
                  <a:pt x="275325" y="306500"/>
                  <a:pt x="270442" y="306500"/>
                </a:cubicBezTo>
                <a:lnTo>
                  <a:pt x="198324" y="306500"/>
                </a:lnTo>
                <a:cubicBezTo>
                  <a:pt x="193441" y="306500"/>
                  <a:pt x="189215" y="304716"/>
                  <a:pt x="185647" y="301148"/>
                </a:cubicBezTo>
                <a:cubicBezTo>
                  <a:pt x="182078" y="297580"/>
                  <a:pt x="180294" y="293354"/>
                  <a:pt x="180294" y="288471"/>
                </a:cubicBezTo>
                <a:lnTo>
                  <a:pt x="180294" y="162265"/>
                </a:lnTo>
                <a:lnTo>
                  <a:pt x="108176" y="162265"/>
                </a:lnTo>
                <a:cubicBezTo>
                  <a:pt x="100288" y="162265"/>
                  <a:pt x="94748" y="158509"/>
                  <a:pt x="91556" y="150996"/>
                </a:cubicBezTo>
                <a:cubicBezTo>
                  <a:pt x="88363" y="143672"/>
                  <a:pt x="89678" y="137192"/>
                  <a:pt x="95499" y="131558"/>
                </a:cubicBezTo>
                <a:lnTo>
                  <a:pt x="221706" y="5352"/>
                </a:lnTo>
                <a:cubicBezTo>
                  <a:pt x="225086" y="1784"/>
                  <a:pt x="229312" y="0"/>
                  <a:pt x="234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8" name="Freeform 337"/>
          <p:cNvSpPr/>
          <p:nvPr/>
        </p:nvSpPr>
        <p:spPr>
          <a:xfrm>
            <a:off x="4595764" y="2279804"/>
            <a:ext cx="432155" cy="432508"/>
          </a:xfrm>
          <a:custGeom>
            <a:avLst/>
            <a:gdLst>
              <a:gd name="connsiteX0" fmla="*/ 140010 w 432708"/>
              <a:gd name="connsiteY0" fmla="*/ 350165 h 432707"/>
              <a:gd name="connsiteX1" fmla="*/ 144799 w 432708"/>
              <a:gd name="connsiteY1" fmla="*/ 353264 h 432707"/>
              <a:gd name="connsiteX2" fmla="*/ 140292 w 432708"/>
              <a:gd name="connsiteY2" fmla="*/ 356363 h 432707"/>
              <a:gd name="connsiteX3" fmla="*/ 135503 w 432708"/>
              <a:gd name="connsiteY3" fmla="*/ 353264 h 432707"/>
              <a:gd name="connsiteX4" fmla="*/ 140010 w 432708"/>
              <a:gd name="connsiteY4" fmla="*/ 350165 h 432707"/>
              <a:gd name="connsiteX5" fmla="*/ 156068 w 432708"/>
              <a:gd name="connsiteY5" fmla="*/ 347911 h 432707"/>
              <a:gd name="connsiteX6" fmla="*/ 161139 w 432708"/>
              <a:gd name="connsiteY6" fmla="*/ 350447 h 432707"/>
              <a:gd name="connsiteX7" fmla="*/ 157195 w 432708"/>
              <a:gd name="connsiteY7" fmla="*/ 354391 h 432707"/>
              <a:gd name="connsiteX8" fmla="*/ 152124 w 432708"/>
              <a:gd name="connsiteY8" fmla="*/ 352137 h 432707"/>
              <a:gd name="connsiteX9" fmla="*/ 156068 w 432708"/>
              <a:gd name="connsiteY9" fmla="*/ 347911 h 432707"/>
              <a:gd name="connsiteX10" fmla="*/ 119939 w 432708"/>
              <a:gd name="connsiteY10" fmla="*/ 347278 h 432707"/>
              <a:gd name="connsiteX11" fmla="*/ 123390 w 432708"/>
              <a:gd name="connsiteY11" fmla="*/ 347349 h 432707"/>
              <a:gd name="connsiteX12" fmla="*/ 127051 w 432708"/>
              <a:gd name="connsiteY12" fmla="*/ 351856 h 432707"/>
              <a:gd name="connsiteX13" fmla="*/ 121699 w 432708"/>
              <a:gd name="connsiteY13" fmla="*/ 353546 h 432707"/>
              <a:gd name="connsiteX14" fmla="*/ 118037 w 432708"/>
              <a:gd name="connsiteY14" fmla="*/ 349321 h 432707"/>
              <a:gd name="connsiteX15" fmla="*/ 119939 w 432708"/>
              <a:gd name="connsiteY15" fmla="*/ 347278 h 432707"/>
              <a:gd name="connsiteX16" fmla="*/ 106769 w 432708"/>
              <a:gd name="connsiteY16" fmla="*/ 337559 h 432707"/>
              <a:gd name="connsiteX17" fmla="*/ 109869 w 432708"/>
              <a:gd name="connsiteY17" fmla="*/ 339461 h 432707"/>
              <a:gd name="connsiteX18" fmla="*/ 110995 w 432708"/>
              <a:gd name="connsiteY18" fmla="*/ 344813 h 432707"/>
              <a:gd name="connsiteX19" fmla="*/ 105361 w 432708"/>
              <a:gd name="connsiteY19" fmla="*/ 343968 h 432707"/>
              <a:gd name="connsiteX20" fmla="*/ 104234 w 432708"/>
              <a:gd name="connsiteY20" fmla="*/ 338616 h 432707"/>
              <a:gd name="connsiteX21" fmla="*/ 106769 w 432708"/>
              <a:gd name="connsiteY21" fmla="*/ 337559 h 432707"/>
              <a:gd name="connsiteX22" fmla="*/ 96839 w 432708"/>
              <a:gd name="connsiteY22" fmla="*/ 325375 h 432707"/>
              <a:gd name="connsiteX23" fmla="*/ 99163 w 432708"/>
              <a:gd name="connsiteY23" fmla="*/ 327629 h 432707"/>
              <a:gd name="connsiteX24" fmla="*/ 99163 w 432708"/>
              <a:gd name="connsiteY24" fmla="*/ 332982 h 432707"/>
              <a:gd name="connsiteX25" fmla="*/ 94374 w 432708"/>
              <a:gd name="connsiteY25" fmla="*/ 331010 h 432707"/>
              <a:gd name="connsiteX26" fmla="*/ 94374 w 432708"/>
              <a:gd name="connsiteY26" fmla="*/ 325939 h 432707"/>
              <a:gd name="connsiteX27" fmla="*/ 96839 w 432708"/>
              <a:gd name="connsiteY27" fmla="*/ 325375 h 432707"/>
              <a:gd name="connsiteX28" fmla="*/ 87612 w 432708"/>
              <a:gd name="connsiteY28" fmla="*/ 314318 h 432707"/>
              <a:gd name="connsiteX29" fmla="*/ 90148 w 432708"/>
              <a:gd name="connsiteY29" fmla="*/ 315797 h 432707"/>
              <a:gd name="connsiteX30" fmla="*/ 90711 w 432708"/>
              <a:gd name="connsiteY30" fmla="*/ 320305 h 432707"/>
              <a:gd name="connsiteX31" fmla="*/ 86204 w 432708"/>
              <a:gd name="connsiteY31" fmla="*/ 319460 h 432707"/>
              <a:gd name="connsiteX32" fmla="*/ 85640 w 432708"/>
              <a:gd name="connsiteY32" fmla="*/ 314952 h 432707"/>
              <a:gd name="connsiteX33" fmla="*/ 87612 w 432708"/>
              <a:gd name="connsiteY33" fmla="*/ 314318 h 432707"/>
              <a:gd name="connsiteX34" fmla="*/ 80007 w 432708"/>
              <a:gd name="connsiteY34" fmla="*/ 307346 h 432707"/>
              <a:gd name="connsiteX35" fmla="*/ 81979 w 432708"/>
              <a:gd name="connsiteY35" fmla="*/ 310726 h 432707"/>
              <a:gd name="connsiteX36" fmla="*/ 78317 w 432708"/>
              <a:gd name="connsiteY36" fmla="*/ 311290 h 432707"/>
              <a:gd name="connsiteX37" fmla="*/ 76345 w 432708"/>
              <a:gd name="connsiteY37" fmla="*/ 307909 h 432707"/>
              <a:gd name="connsiteX38" fmla="*/ 80007 w 432708"/>
              <a:gd name="connsiteY38" fmla="*/ 307346 h 432707"/>
              <a:gd name="connsiteX39" fmla="*/ 81133 w 432708"/>
              <a:gd name="connsiteY39" fmla="*/ 0 h 432707"/>
              <a:gd name="connsiteX40" fmla="*/ 351575 w 432708"/>
              <a:gd name="connsiteY40" fmla="*/ 0 h 432707"/>
              <a:gd name="connsiteX41" fmla="*/ 408903 w 432708"/>
              <a:gd name="connsiteY41" fmla="*/ 23804 h 432707"/>
              <a:gd name="connsiteX42" fmla="*/ 432708 w 432708"/>
              <a:gd name="connsiteY42" fmla="*/ 81133 h 432707"/>
              <a:gd name="connsiteX43" fmla="*/ 432708 w 432708"/>
              <a:gd name="connsiteY43" fmla="*/ 351575 h 432707"/>
              <a:gd name="connsiteX44" fmla="*/ 408903 w 432708"/>
              <a:gd name="connsiteY44" fmla="*/ 408903 h 432707"/>
              <a:gd name="connsiteX45" fmla="*/ 351575 w 432708"/>
              <a:gd name="connsiteY45" fmla="*/ 432707 h 432707"/>
              <a:gd name="connsiteX46" fmla="*/ 288472 w 432708"/>
              <a:gd name="connsiteY46" fmla="*/ 432707 h 432707"/>
              <a:gd name="connsiteX47" fmla="*/ 281570 w 432708"/>
              <a:gd name="connsiteY47" fmla="*/ 432425 h 432707"/>
              <a:gd name="connsiteX48" fmla="*/ 276077 w 432708"/>
              <a:gd name="connsiteY48" fmla="*/ 431017 h 432707"/>
              <a:gd name="connsiteX49" fmla="*/ 271569 w 432708"/>
              <a:gd name="connsiteY49" fmla="*/ 426932 h 432707"/>
              <a:gd name="connsiteX50" fmla="*/ 270160 w 432708"/>
              <a:gd name="connsiteY50" fmla="*/ 419185 h 432707"/>
              <a:gd name="connsiteX51" fmla="*/ 270160 w 432708"/>
              <a:gd name="connsiteY51" fmla="*/ 351856 h 432707"/>
              <a:gd name="connsiteX52" fmla="*/ 255512 w 432708"/>
              <a:gd name="connsiteY52" fmla="*/ 311853 h 432707"/>
              <a:gd name="connsiteX53" fmla="*/ 284387 w 432708"/>
              <a:gd name="connsiteY53" fmla="*/ 306783 h 432707"/>
              <a:gd name="connsiteX54" fmla="*/ 310868 w 432708"/>
              <a:gd name="connsiteY54" fmla="*/ 295796 h 432707"/>
              <a:gd name="connsiteX55" fmla="*/ 333686 w 432708"/>
              <a:gd name="connsiteY55" fmla="*/ 277062 h 432707"/>
              <a:gd name="connsiteX56" fmla="*/ 348617 w 432708"/>
              <a:gd name="connsiteY56" fmla="*/ 247483 h 432707"/>
              <a:gd name="connsiteX57" fmla="*/ 354392 w 432708"/>
              <a:gd name="connsiteY57" fmla="*/ 205085 h 432707"/>
              <a:gd name="connsiteX58" fmla="*/ 332137 w 432708"/>
              <a:gd name="connsiteY58" fmla="*/ 147053 h 432707"/>
              <a:gd name="connsiteX59" fmla="*/ 329883 w 432708"/>
              <a:gd name="connsiteY59" fmla="*/ 89584 h 432707"/>
              <a:gd name="connsiteX60" fmla="*/ 307065 w 432708"/>
              <a:gd name="connsiteY60" fmla="*/ 92683 h 432707"/>
              <a:gd name="connsiteX61" fmla="*/ 281148 w 432708"/>
              <a:gd name="connsiteY61" fmla="*/ 105078 h 432707"/>
              <a:gd name="connsiteX62" fmla="*/ 270442 w 432708"/>
              <a:gd name="connsiteY62" fmla="*/ 111839 h 432707"/>
              <a:gd name="connsiteX63" fmla="*/ 216354 w 432708"/>
              <a:gd name="connsiteY63" fmla="*/ 104514 h 432707"/>
              <a:gd name="connsiteX64" fmla="*/ 162265 w 432708"/>
              <a:gd name="connsiteY64" fmla="*/ 111839 h 432707"/>
              <a:gd name="connsiteX65" fmla="*/ 150293 w 432708"/>
              <a:gd name="connsiteY65" fmla="*/ 104233 h 432707"/>
              <a:gd name="connsiteX66" fmla="*/ 126770 w 432708"/>
              <a:gd name="connsiteY66" fmla="*/ 93387 h 432707"/>
              <a:gd name="connsiteX67" fmla="*/ 102543 w 432708"/>
              <a:gd name="connsiteY67" fmla="*/ 89584 h 432707"/>
              <a:gd name="connsiteX68" fmla="*/ 100571 w 432708"/>
              <a:gd name="connsiteY68" fmla="*/ 147053 h 432707"/>
              <a:gd name="connsiteX69" fmla="*/ 78316 w 432708"/>
              <a:gd name="connsiteY69" fmla="*/ 205085 h 432707"/>
              <a:gd name="connsiteX70" fmla="*/ 84091 w 432708"/>
              <a:gd name="connsiteY70" fmla="*/ 247342 h 432707"/>
              <a:gd name="connsiteX71" fmla="*/ 98880 w 432708"/>
              <a:gd name="connsiteY71" fmla="*/ 276921 h 432707"/>
              <a:gd name="connsiteX72" fmla="*/ 121558 w 432708"/>
              <a:gd name="connsiteY72" fmla="*/ 295796 h 432707"/>
              <a:gd name="connsiteX73" fmla="*/ 148039 w 432708"/>
              <a:gd name="connsiteY73" fmla="*/ 306783 h 432707"/>
              <a:gd name="connsiteX74" fmla="*/ 176915 w 432708"/>
              <a:gd name="connsiteY74" fmla="*/ 311853 h 432707"/>
              <a:gd name="connsiteX75" fmla="*/ 163111 w 432708"/>
              <a:gd name="connsiteY75" fmla="*/ 340870 h 432707"/>
              <a:gd name="connsiteX76" fmla="*/ 150434 w 432708"/>
              <a:gd name="connsiteY76" fmla="*/ 345095 h 432707"/>
              <a:gd name="connsiteX77" fmla="*/ 134376 w 432708"/>
              <a:gd name="connsiteY77" fmla="*/ 346504 h 432707"/>
              <a:gd name="connsiteX78" fmla="*/ 115924 w 432708"/>
              <a:gd name="connsiteY78" fmla="*/ 340447 h 432707"/>
              <a:gd name="connsiteX79" fmla="*/ 100289 w 432708"/>
              <a:gd name="connsiteY79" fmla="*/ 322840 h 432707"/>
              <a:gd name="connsiteX80" fmla="*/ 86626 w 432708"/>
              <a:gd name="connsiteY80" fmla="*/ 308191 h 432707"/>
              <a:gd name="connsiteX81" fmla="*/ 72682 w 432708"/>
              <a:gd name="connsiteY81" fmla="*/ 301430 h 432707"/>
              <a:gd name="connsiteX82" fmla="*/ 67048 w 432708"/>
              <a:gd name="connsiteY82" fmla="*/ 300585 h 432707"/>
              <a:gd name="connsiteX83" fmla="*/ 58878 w 432708"/>
              <a:gd name="connsiteY83" fmla="*/ 301853 h 432707"/>
              <a:gd name="connsiteX84" fmla="*/ 57469 w 432708"/>
              <a:gd name="connsiteY84" fmla="*/ 305092 h 432707"/>
              <a:gd name="connsiteX85" fmla="*/ 60005 w 432708"/>
              <a:gd name="connsiteY85" fmla="*/ 309036 h 432707"/>
              <a:gd name="connsiteX86" fmla="*/ 63667 w 432708"/>
              <a:gd name="connsiteY86" fmla="*/ 312417 h 432707"/>
              <a:gd name="connsiteX87" fmla="*/ 65639 w 432708"/>
              <a:gd name="connsiteY87" fmla="*/ 313825 h 432707"/>
              <a:gd name="connsiteX88" fmla="*/ 77893 w 432708"/>
              <a:gd name="connsiteY88" fmla="*/ 324530 h 432707"/>
              <a:gd name="connsiteX89" fmla="*/ 86767 w 432708"/>
              <a:gd name="connsiteY89" fmla="*/ 338898 h 432707"/>
              <a:gd name="connsiteX90" fmla="*/ 89584 w 432708"/>
              <a:gd name="connsiteY90" fmla="*/ 345377 h 432707"/>
              <a:gd name="connsiteX91" fmla="*/ 101980 w 432708"/>
              <a:gd name="connsiteY91" fmla="*/ 362702 h 432707"/>
              <a:gd name="connsiteX92" fmla="*/ 120854 w 432708"/>
              <a:gd name="connsiteY92" fmla="*/ 371153 h 432707"/>
              <a:gd name="connsiteX93" fmla="*/ 140433 w 432708"/>
              <a:gd name="connsiteY93" fmla="*/ 373125 h 432707"/>
              <a:gd name="connsiteX94" fmla="*/ 156068 w 432708"/>
              <a:gd name="connsiteY94" fmla="*/ 372139 h 432707"/>
              <a:gd name="connsiteX95" fmla="*/ 162547 w 432708"/>
              <a:gd name="connsiteY95" fmla="*/ 371013 h 432707"/>
              <a:gd name="connsiteX96" fmla="*/ 162688 w 432708"/>
              <a:gd name="connsiteY96" fmla="*/ 400029 h 432707"/>
              <a:gd name="connsiteX97" fmla="*/ 162829 w 432708"/>
              <a:gd name="connsiteY97" fmla="*/ 419185 h 432707"/>
              <a:gd name="connsiteX98" fmla="*/ 159730 w 432708"/>
              <a:gd name="connsiteY98" fmla="*/ 428622 h 432707"/>
              <a:gd name="connsiteX99" fmla="*/ 153532 w 432708"/>
              <a:gd name="connsiteY99" fmla="*/ 432285 h 432707"/>
              <a:gd name="connsiteX100" fmla="*/ 144236 w 432708"/>
              <a:gd name="connsiteY100" fmla="*/ 432707 h 432707"/>
              <a:gd name="connsiteX101" fmla="*/ 81133 w 432708"/>
              <a:gd name="connsiteY101" fmla="*/ 432707 h 432707"/>
              <a:gd name="connsiteX102" fmla="*/ 23805 w 432708"/>
              <a:gd name="connsiteY102" fmla="*/ 408903 h 432707"/>
              <a:gd name="connsiteX103" fmla="*/ 0 w 432708"/>
              <a:gd name="connsiteY103" fmla="*/ 351575 h 432707"/>
              <a:gd name="connsiteX104" fmla="*/ 0 w 432708"/>
              <a:gd name="connsiteY104" fmla="*/ 81133 h 432707"/>
              <a:gd name="connsiteX105" fmla="*/ 23805 w 432708"/>
              <a:gd name="connsiteY105" fmla="*/ 23804 h 432707"/>
              <a:gd name="connsiteX106" fmla="*/ 81133 w 432708"/>
              <a:gd name="connsiteY10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432708" h="432707">
                <a:moveTo>
                  <a:pt x="140010" y="350165"/>
                </a:moveTo>
                <a:cubicBezTo>
                  <a:pt x="143203" y="349789"/>
                  <a:pt x="144799" y="350822"/>
                  <a:pt x="144799" y="353264"/>
                </a:cubicBezTo>
                <a:cubicBezTo>
                  <a:pt x="144799" y="355330"/>
                  <a:pt x="143297" y="356363"/>
                  <a:pt x="140292" y="356363"/>
                </a:cubicBezTo>
                <a:cubicBezTo>
                  <a:pt x="137100" y="356738"/>
                  <a:pt x="135503" y="355705"/>
                  <a:pt x="135503" y="353264"/>
                </a:cubicBezTo>
                <a:cubicBezTo>
                  <a:pt x="135503" y="351198"/>
                  <a:pt x="137005" y="350165"/>
                  <a:pt x="140010" y="350165"/>
                </a:cubicBezTo>
                <a:close/>
                <a:moveTo>
                  <a:pt x="156068" y="347911"/>
                </a:moveTo>
                <a:cubicBezTo>
                  <a:pt x="159073" y="347536"/>
                  <a:pt x="160763" y="348381"/>
                  <a:pt x="161139" y="350447"/>
                </a:cubicBezTo>
                <a:cubicBezTo>
                  <a:pt x="161514" y="352325"/>
                  <a:pt x="160200" y="353639"/>
                  <a:pt x="157195" y="354391"/>
                </a:cubicBezTo>
                <a:cubicBezTo>
                  <a:pt x="154190" y="355142"/>
                  <a:pt x="152500" y="354391"/>
                  <a:pt x="152124" y="352137"/>
                </a:cubicBezTo>
                <a:cubicBezTo>
                  <a:pt x="151748" y="349883"/>
                  <a:pt x="153063" y="348475"/>
                  <a:pt x="156068" y="347911"/>
                </a:cubicBezTo>
                <a:close/>
                <a:moveTo>
                  <a:pt x="119939" y="347278"/>
                </a:moveTo>
                <a:cubicBezTo>
                  <a:pt x="120831" y="346950"/>
                  <a:pt x="121981" y="346973"/>
                  <a:pt x="123390" y="347349"/>
                </a:cubicBezTo>
                <a:cubicBezTo>
                  <a:pt x="126394" y="348288"/>
                  <a:pt x="127615" y="349790"/>
                  <a:pt x="127051" y="351856"/>
                </a:cubicBezTo>
                <a:cubicBezTo>
                  <a:pt x="126300" y="354110"/>
                  <a:pt x="124516" y="354673"/>
                  <a:pt x="121699" y="353546"/>
                </a:cubicBezTo>
                <a:cubicBezTo>
                  <a:pt x="118506" y="352795"/>
                  <a:pt x="117285" y="351387"/>
                  <a:pt x="118037" y="349321"/>
                </a:cubicBezTo>
                <a:cubicBezTo>
                  <a:pt x="118413" y="348288"/>
                  <a:pt x="119047" y="347607"/>
                  <a:pt x="119939" y="347278"/>
                </a:cubicBezTo>
                <a:close/>
                <a:moveTo>
                  <a:pt x="106769" y="337559"/>
                </a:moveTo>
                <a:cubicBezTo>
                  <a:pt x="107709" y="337700"/>
                  <a:pt x="108742" y="338334"/>
                  <a:pt x="109869" y="339461"/>
                </a:cubicBezTo>
                <a:cubicBezTo>
                  <a:pt x="112122" y="341527"/>
                  <a:pt x="112498" y="343311"/>
                  <a:pt x="110995" y="344813"/>
                </a:cubicBezTo>
                <a:cubicBezTo>
                  <a:pt x="109493" y="346504"/>
                  <a:pt x="107615" y="346222"/>
                  <a:pt x="105361" y="343968"/>
                </a:cubicBezTo>
                <a:cubicBezTo>
                  <a:pt x="102920" y="341903"/>
                  <a:pt x="102544" y="340118"/>
                  <a:pt x="104234" y="338616"/>
                </a:cubicBezTo>
                <a:cubicBezTo>
                  <a:pt x="104985" y="337771"/>
                  <a:pt x="105830" y="337419"/>
                  <a:pt x="106769" y="337559"/>
                </a:cubicBezTo>
                <a:close/>
                <a:moveTo>
                  <a:pt x="96839" y="325375"/>
                </a:moveTo>
                <a:cubicBezTo>
                  <a:pt x="97638" y="325657"/>
                  <a:pt x="98412" y="326408"/>
                  <a:pt x="99163" y="327629"/>
                </a:cubicBezTo>
                <a:cubicBezTo>
                  <a:pt x="100854" y="329883"/>
                  <a:pt x="100854" y="331667"/>
                  <a:pt x="99163" y="332982"/>
                </a:cubicBezTo>
                <a:cubicBezTo>
                  <a:pt x="97661" y="334109"/>
                  <a:pt x="96065" y="333451"/>
                  <a:pt x="94374" y="331010"/>
                </a:cubicBezTo>
                <a:cubicBezTo>
                  <a:pt x="92684" y="328568"/>
                  <a:pt x="92684" y="326878"/>
                  <a:pt x="94374" y="325939"/>
                </a:cubicBezTo>
                <a:cubicBezTo>
                  <a:pt x="95219" y="325282"/>
                  <a:pt x="96041" y="325094"/>
                  <a:pt x="96839" y="325375"/>
                </a:cubicBezTo>
                <a:close/>
                <a:moveTo>
                  <a:pt x="87612" y="314318"/>
                </a:moveTo>
                <a:cubicBezTo>
                  <a:pt x="88363" y="314459"/>
                  <a:pt x="89208" y="314952"/>
                  <a:pt x="90148" y="315797"/>
                </a:cubicBezTo>
                <a:cubicBezTo>
                  <a:pt x="91838" y="317863"/>
                  <a:pt x="92026" y="319366"/>
                  <a:pt x="90711" y="320305"/>
                </a:cubicBezTo>
                <a:cubicBezTo>
                  <a:pt x="89584" y="321619"/>
                  <a:pt x="88082" y="321338"/>
                  <a:pt x="86204" y="319460"/>
                </a:cubicBezTo>
                <a:cubicBezTo>
                  <a:pt x="84513" y="317394"/>
                  <a:pt x="84325" y="315891"/>
                  <a:pt x="85640" y="314952"/>
                </a:cubicBezTo>
                <a:cubicBezTo>
                  <a:pt x="86204" y="314389"/>
                  <a:pt x="86861" y="314177"/>
                  <a:pt x="87612" y="314318"/>
                </a:cubicBezTo>
                <a:close/>
                <a:moveTo>
                  <a:pt x="80007" y="307346"/>
                </a:moveTo>
                <a:cubicBezTo>
                  <a:pt x="81885" y="308285"/>
                  <a:pt x="82543" y="309412"/>
                  <a:pt x="81979" y="310726"/>
                </a:cubicBezTo>
                <a:cubicBezTo>
                  <a:pt x="81040" y="312041"/>
                  <a:pt x="79819" y="312229"/>
                  <a:pt x="78317" y="311290"/>
                </a:cubicBezTo>
                <a:cubicBezTo>
                  <a:pt x="76438" y="310351"/>
                  <a:pt x="75781" y="309224"/>
                  <a:pt x="76345" y="307909"/>
                </a:cubicBezTo>
                <a:cubicBezTo>
                  <a:pt x="76908" y="306970"/>
                  <a:pt x="78129" y="306783"/>
                  <a:pt x="80007" y="307346"/>
                </a:cubicBezTo>
                <a:close/>
                <a:moveTo>
                  <a:pt x="81133" y="0"/>
                </a:moveTo>
                <a:lnTo>
                  <a:pt x="351575" y="0"/>
                </a:lnTo>
                <a:cubicBezTo>
                  <a:pt x="373924" y="0"/>
                  <a:pt x="393034" y="7935"/>
                  <a:pt x="408903" y="23804"/>
                </a:cubicBezTo>
                <a:cubicBezTo>
                  <a:pt x="424773" y="39674"/>
                  <a:pt x="432708" y="58783"/>
                  <a:pt x="432708" y="81133"/>
                </a:cubicBezTo>
                <a:lnTo>
                  <a:pt x="432708" y="351575"/>
                </a:lnTo>
                <a:cubicBezTo>
                  <a:pt x="432708" y="373924"/>
                  <a:pt x="424773" y="393033"/>
                  <a:pt x="408903" y="408903"/>
                </a:cubicBezTo>
                <a:cubicBezTo>
                  <a:pt x="393034" y="424772"/>
                  <a:pt x="373924" y="432707"/>
                  <a:pt x="351575" y="432707"/>
                </a:cubicBezTo>
                <a:lnTo>
                  <a:pt x="288472" y="432707"/>
                </a:lnTo>
                <a:cubicBezTo>
                  <a:pt x="285467" y="432707"/>
                  <a:pt x="283166" y="432613"/>
                  <a:pt x="281570" y="432425"/>
                </a:cubicBezTo>
                <a:cubicBezTo>
                  <a:pt x="279973" y="432238"/>
                  <a:pt x="278142" y="431768"/>
                  <a:pt x="276077" y="431017"/>
                </a:cubicBezTo>
                <a:cubicBezTo>
                  <a:pt x="274011" y="430266"/>
                  <a:pt x="272508" y="428904"/>
                  <a:pt x="271569" y="426932"/>
                </a:cubicBezTo>
                <a:cubicBezTo>
                  <a:pt x="270630" y="424960"/>
                  <a:pt x="270160" y="422378"/>
                  <a:pt x="270160" y="419185"/>
                </a:cubicBezTo>
                <a:lnTo>
                  <a:pt x="270160" y="351856"/>
                </a:lnTo>
                <a:cubicBezTo>
                  <a:pt x="270160" y="333639"/>
                  <a:pt x="265278" y="320305"/>
                  <a:pt x="255512" y="311853"/>
                </a:cubicBezTo>
                <a:cubicBezTo>
                  <a:pt x="266217" y="310726"/>
                  <a:pt x="275842" y="309036"/>
                  <a:pt x="284387" y="306783"/>
                </a:cubicBezTo>
                <a:cubicBezTo>
                  <a:pt x="292932" y="304529"/>
                  <a:pt x="301759" y="300867"/>
                  <a:pt x="310868" y="295796"/>
                </a:cubicBezTo>
                <a:cubicBezTo>
                  <a:pt x="319976" y="290725"/>
                  <a:pt x="327582" y="284480"/>
                  <a:pt x="333686" y="277062"/>
                </a:cubicBezTo>
                <a:cubicBezTo>
                  <a:pt x="339790" y="269644"/>
                  <a:pt x="344767" y="259784"/>
                  <a:pt x="348617" y="247483"/>
                </a:cubicBezTo>
                <a:cubicBezTo>
                  <a:pt x="352467" y="235181"/>
                  <a:pt x="354392" y="221049"/>
                  <a:pt x="354392" y="205085"/>
                </a:cubicBezTo>
                <a:cubicBezTo>
                  <a:pt x="354392" y="182360"/>
                  <a:pt x="346974" y="163016"/>
                  <a:pt x="332137" y="147053"/>
                </a:cubicBezTo>
                <a:cubicBezTo>
                  <a:pt x="339086" y="129962"/>
                  <a:pt x="338335" y="110806"/>
                  <a:pt x="329883" y="89584"/>
                </a:cubicBezTo>
                <a:cubicBezTo>
                  <a:pt x="324625" y="87894"/>
                  <a:pt x="317018" y="88926"/>
                  <a:pt x="307065" y="92683"/>
                </a:cubicBezTo>
                <a:cubicBezTo>
                  <a:pt x="297111" y="96439"/>
                  <a:pt x="288472" y="100571"/>
                  <a:pt x="281148" y="105078"/>
                </a:cubicBezTo>
                <a:lnTo>
                  <a:pt x="270442" y="111839"/>
                </a:lnTo>
                <a:cubicBezTo>
                  <a:pt x="252976" y="106956"/>
                  <a:pt x="234947" y="104514"/>
                  <a:pt x="216354" y="104514"/>
                </a:cubicBezTo>
                <a:cubicBezTo>
                  <a:pt x="197761" y="104514"/>
                  <a:pt x="179732" y="106956"/>
                  <a:pt x="162265" y="111839"/>
                </a:cubicBezTo>
                <a:cubicBezTo>
                  <a:pt x="159261" y="109773"/>
                  <a:pt x="155270" y="107238"/>
                  <a:pt x="150293" y="104233"/>
                </a:cubicBezTo>
                <a:cubicBezTo>
                  <a:pt x="145316" y="101228"/>
                  <a:pt x="137475" y="97613"/>
                  <a:pt x="126770" y="93387"/>
                </a:cubicBezTo>
                <a:cubicBezTo>
                  <a:pt x="116065" y="89161"/>
                  <a:pt x="107989" y="87894"/>
                  <a:pt x="102543" y="89584"/>
                </a:cubicBezTo>
                <a:cubicBezTo>
                  <a:pt x="94279" y="110806"/>
                  <a:pt x="93622" y="129962"/>
                  <a:pt x="100571" y="147053"/>
                </a:cubicBezTo>
                <a:cubicBezTo>
                  <a:pt x="85734" y="163016"/>
                  <a:pt x="78316" y="182360"/>
                  <a:pt x="78316" y="205085"/>
                </a:cubicBezTo>
                <a:cubicBezTo>
                  <a:pt x="78316" y="221049"/>
                  <a:pt x="80241" y="235134"/>
                  <a:pt x="84091" y="247342"/>
                </a:cubicBezTo>
                <a:cubicBezTo>
                  <a:pt x="87941" y="259549"/>
                  <a:pt x="92871" y="269409"/>
                  <a:pt x="98880" y="276921"/>
                </a:cubicBezTo>
                <a:cubicBezTo>
                  <a:pt x="104890" y="284434"/>
                  <a:pt x="112450" y="290725"/>
                  <a:pt x="121558" y="295796"/>
                </a:cubicBezTo>
                <a:cubicBezTo>
                  <a:pt x="130667" y="300867"/>
                  <a:pt x="139494" y="304529"/>
                  <a:pt x="148039" y="306783"/>
                </a:cubicBezTo>
                <a:cubicBezTo>
                  <a:pt x="156584" y="309036"/>
                  <a:pt x="166210" y="310726"/>
                  <a:pt x="176915" y="311853"/>
                </a:cubicBezTo>
                <a:cubicBezTo>
                  <a:pt x="169402" y="318614"/>
                  <a:pt x="164801" y="328286"/>
                  <a:pt x="163111" y="340870"/>
                </a:cubicBezTo>
                <a:cubicBezTo>
                  <a:pt x="159167" y="342748"/>
                  <a:pt x="154941" y="344156"/>
                  <a:pt x="150434" y="345095"/>
                </a:cubicBezTo>
                <a:cubicBezTo>
                  <a:pt x="145926" y="346034"/>
                  <a:pt x="140574" y="346504"/>
                  <a:pt x="134376" y="346504"/>
                </a:cubicBezTo>
                <a:cubicBezTo>
                  <a:pt x="128179" y="346504"/>
                  <a:pt x="122028" y="344485"/>
                  <a:pt x="115924" y="340447"/>
                </a:cubicBezTo>
                <a:cubicBezTo>
                  <a:pt x="109821" y="336409"/>
                  <a:pt x="104609" y="330540"/>
                  <a:pt x="100289" y="322840"/>
                </a:cubicBezTo>
                <a:cubicBezTo>
                  <a:pt x="96721" y="316830"/>
                  <a:pt x="92167" y="311947"/>
                  <a:pt x="86626" y="308191"/>
                </a:cubicBezTo>
                <a:cubicBezTo>
                  <a:pt x="81086" y="304435"/>
                  <a:pt x="76437" y="302181"/>
                  <a:pt x="72682" y="301430"/>
                </a:cubicBezTo>
                <a:lnTo>
                  <a:pt x="67048" y="300585"/>
                </a:lnTo>
                <a:cubicBezTo>
                  <a:pt x="63104" y="300585"/>
                  <a:pt x="60380" y="301008"/>
                  <a:pt x="58878" y="301853"/>
                </a:cubicBezTo>
                <a:cubicBezTo>
                  <a:pt x="57375" y="302698"/>
                  <a:pt x="56906" y="303778"/>
                  <a:pt x="57469" y="305092"/>
                </a:cubicBezTo>
                <a:cubicBezTo>
                  <a:pt x="58032" y="306407"/>
                  <a:pt x="58878" y="307722"/>
                  <a:pt x="60005" y="309036"/>
                </a:cubicBezTo>
                <a:cubicBezTo>
                  <a:pt x="61132" y="310351"/>
                  <a:pt x="62352" y="311478"/>
                  <a:pt x="63667" y="312417"/>
                </a:cubicBezTo>
                <a:lnTo>
                  <a:pt x="65639" y="313825"/>
                </a:lnTo>
                <a:cubicBezTo>
                  <a:pt x="69771" y="315703"/>
                  <a:pt x="73855" y="319272"/>
                  <a:pt x="77893" y="324530"/>
                </a:cubicBezTo>
                <a:cubicBezTo>
                  <a:pt x="81931" y="329789"/>
                  <a:pt x="84889" y="334578"/>
                  <a:pt x="86767" y="338898"/>
                </a:cubicBezTo>
                <a:lnTo>
                  <a:pt x="89584" y="345377"/>
                </a:lnTo>
                <a:cubicBezTo>
                  <a:pt x="92026" y="352514"/>
                  <a:pt x="96157" y="358289"/>
                  <a:pt x="101980" y="362702"/>
                </a:cubicBezTo>
                <a:cubicBezTo>
                  <a:pt x="107802" y="367116"/>
                  <a:pt x="114093" y="369933"/>
                  <a:pt x="120854" y="371153"/>
                </a:cubicBezTo>
                <a:cubicBezTo>
                  <a:pt x="127615" y="372374"/>
                  <a:pt x="134141" y="373031"/>
                  <a:pt x="140433" y="373125"/>
                </a:cubicBezTo>
                <a:cubicBezTo>
                  <a:pt x="146724" y="373219"/>
                  <a:pt x="151936" y="372891"/>
                  <a:pt x="156068" y="372139"/>
                </a:cubicBezTo>
                <a:lnTo>
                  <a:pt x="162547" y="371013"/>
                </a:lnTo>
                <a:cubicBezTo>
                  <a:pt x="162547" y="378149"/>
                  <a:pt x="162594" y="387821"/>
                  <a:pt x="162688" y="400029"/>
                </a:cubicBezTo>
                <a:cubicBezTo>
                  <a:pt x="162782" y="412236"/>
                  <a:pt x="162829" y="418622"/>
                  <a:pt x="162829" y="419185"/>
                </a:cubicBezTo>
                <a:cubicBezTo>
                  <a:pt x="162829" y="423317"/>
                  <a:pt x="161796" y="426463"/>
                  <a:pt x="159730" y="428622"/>
                </a:cubicBezTo>
                <a:cubicBezTo>
                  <a:pt x="157664" y="430782"/>
                  <a:pt x="155598" y="432003"/>
                  <a:pt x="153532" y="432285"/>
                </a:cubicBezTo>
                <a:cubicBezTo>
                  <a:pt x="151467" y="432566"/>
                  <a:pt x="148368" y="432707"/>
                  <a:pt x="144236" y="432707"/>
                </a:cubicBezTo>
                <a:lnTo>
                  <a:pt x="81133" y="432707"/>
                </a:lnTo>
                <a:cubicBezTo>
                  <a:pt x="58784" y="432707"/>
                  <a:pt x="39675" y="424772"/>
                  <a:pt x="23805" y="408903"/>
                </a:cubicBezTo>
                <a:cubicBezTo>
                  <a:pt x="7935" y="393033"/>
                  <a:pt x="0" y="373924"/>
                  <a:pt x="0" y="351575"/>
                </a:cubicBezTo>
                <a:lnTo>
                  <a:pt x="0" y="81133"/>
                </a:lnTo>
                <a:cubicBezTo>
                  <a:pt x="0" y="58783"/>
                  <a:pt x="7935" y="39674"/>
                  <a:pt x="23805" y="23804"/>
                </a:cubicBezTo>
                <a:cubicBezTo>
                  <a:pt x="39675"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9" name="Freeform 338"/>
          <p:cNvSpPr/>
          <p:nvPr/>
        </p:nvSpPr>
        <p:spPr>
          <a:xfrm>
            <a:off x="3491262" y="2853081"/>
            <a:ext cx="468167" cy="504594"/>
          </a:xfrm>
          <a:custGeom>
            <a:avLst/>
            <a:gdLst/>
            <a:ahLst/>
            <a:cxnLst/>
            <a:rect l="l" t="t" r="r" b="b"/>
            <a:pathLst>
              <a:path w="468767" h="504825">
                <a:moveTo>
                  <a:pt x="234383" y="0"/>
                </a:moveTo>
                <a:cubicBezTo>
                  <a:pt x="241897" y="0"/>
                  <a:pt x="248282" y="2629"/>
                  <a:pt x="253540" y="7888"/>
                </a:cubicBezTo>
                <a:cubicBezTo>
                  <a:pt x="258798" y="13146"/>
                  <a:pt x="261429" y="19532"/>
                  <a:pt x="261429" y="27044"/>
                </a:cubicBezTo>
                <a:cubicBezTo>
                  <a:pt x="261429" y="30800"/>
                  <a:pt x="260677" y="34463"/>
                  <a:pt x="259174" y="38031"/>
                </a:cubicBezTo>
                <a:cubicBezTo>
                  <a:pt x="294858" y="43290"/>
                  <a:pt x="323686" y="58173"/>
                  <a:pt x="345659" y="82682"/>
                </a:cubicBezTo>
                <a:cubicBezTo>
                  <a:pt x="367634" y="107191"/>
                  <a:pt x="378620" y="133719"/>
                  <a:pt x="378620" y="162265"/>
                </a:cubicBezTo>
                <a:cubicBezTo>
                  <a:pt x="378620" y="188370"/>
                  <a:pt x="380451" y="212785"/>
                  <a:pt x="384113" y="235510"/>
                </a:cubicBezTo>
                <a:cubicBezTo>
                  <a:pt x="387775" y="258235"/>
                  <a:pt x="392470" y="277579"/>
                  <a:pt x="398198" y="293542"/>
                </a:cubicBezTo>
                <a:cubicBezTo>
                  <a:pt x="403926" y="309506"/>
                  <a:pt x="410922" y="324390"/>
                  <a:pt x="419185" y="338193"/>
                </a:cubicBezTo>
                <a:cubicBezTo>
                  <a:pt x="427449" y="351997"/>
                  <a:pt x="435431" y="363219"/>
                  <a:pt x="443131" y="371858"/>
                </a:cubicBezTo>
                <a:cubicBezTo>
                  <a:pt x="450831" y="380497"/>
                  <a:pt x="459376" y="388760"/>
                  <a:pt x="468767" y="396648"/>
                </a:cubicBezTo>
                <a:cubicBezTo>
                  <a:pt x="468767" y="406414"/>
                  <a:pt x="465198" y="414866"/>
                  <a:pt x="458062" y="422002"/>
                </a:cubicBezTo>
                <a:cubicBezTo>
                  <a:pt x="450925" y="429139"/>
                  <a:pt x="442473" y="432707"/>
                  <a:pt x="432708" y="432707"/>
                </a:cubicBezTo>
                <a:lnTo>
                  <a:pt x="306502" y="432707"/>
                </a:lnTo>
                <a:cubicBezTo>
                  <a:pt x="306502" y="452615"/>
                  <a:pt x="299459" y="469611"/>
                  <a:pt x="285373" y="483697"/>
                </a:cubicBezTo>
                <a:cubicBezTo>
                  <a:pt x="271287" y="497782"/>
                  <a:pt x="254291" y="504825"/>
                  <a:pt x="234383" y="504825"/>
                </a:cubicBezTo>
                <a:cubicBezTo>
                  <a:pt x="214476" y="504825"/>
                  <a:pt x="197479" y="497782"/>
                  <a:pt x="183394" y="483697"/>
                </a:cubicBezTo>
                <a:cubicBezTo>
                  <a:pt x="169309" y="469611"/>
                  <a:pt x="162266" y="452615"/>
                  <a:pt x="162266" y="432707"/>
                </a:cubicBezTo>
                <a:lnTo>
                  <a:pt x="36060" y="432707"/>
                </a:lnTo>
                <a:cubicBezTo>
                  <a:pt x="26294" y="432707"/>
                  <a:pt x="17842" y="429139"/>
                  <a:pt x="10706" y="422002"/>
                </a:cubicBezTo>
                <a:cubicBezTo>
                  <a:pt x="3569" y="414866"/>
                  <a:pt x="0" y="406414"/>
                  <a:pt x="0" y="396648"/>
                </a:cubicBezTo>
                <a:cubicBezTo>
                  <a:pt x="9390" y="388760"/>
                  <a:pt x="17936" y="380497"/>
                  <a:pt x="25637" y="371858"/>
                </a:cubicBezTo>
                <a:cubicBezTo>
                  <a:pt x="33337" y="363219"/>
                  <a:pt x="41318" y="351997"/>
                  <a:pt x="49581" y="338193"/>
                </a:cubicBezTo>
                <a:cubicBezTo>
                  <a:pt x="57845" y="324390"/>
                  <a:pt x="64841" y="309506"/>
                  <a:pt x="70570" y="293542"/>
                </a:cubicBezTo>
                <a:cubicBezTo>
                  <a:pt x="76297" y="277579"/>
                  <a:pt x="80992" y="258235"/>
                  <a:pt x="84655" y="235510"/>
                </a:cubicBezTo>
                <a:cubicBezTo>
                  <a:pt x="88317" y="212785"/>
                  <a:pt x="90148" y="188370"/>
                  <a:pt x="90148" y="162265"/>
                </a:cubicBezTo>
                <a:cubicBezTo>
                  <a:pt x="90148" y="133719"/>
                  <a:pt x="101134" y="107191"/>
                  <a:pt x="123108" y="82682"/>
                </a:cubicBezTo>
                <a:cubicBezTo>
                  <a:pt x="145082" y="58173"/>
                  <a:pt x="173910" y="43290"/>
                  <a:pt x="209593" y="38031"/>
                </a:cubicBezTo>
                <a:cubicBezTo>
                  <a:pt x="208090" y="34463"/>
                  <a:pt x="207339" y="30800"/>
                  <a:pt x="207339" y="27044"/>
                </a:cubicBezTo>
                <a:cubicBezTo>
                  <a:pt x="207339" y="19532"/>
                  <a:pt x="209969" y="13146"/>
                  <a:pt x="215227" y="7888"/>
                </a:cubicBezTo>
                <a:cubicBezTo>
                  <a:pt x="220486" y="2629"/>
                  <a:pt x="226871" y="0"/>
                  <a:pt x="234383" y="0"/>
                </a:cubicBezTo>
                <a:close/>
                <a:moveTo>
                  <a:pt x="234383" y="72118"/>
                </a:moveTo>
                <a:cubicBezTo>
                  <a:pt x="216918" y="72118"/>
                  <a:pt x="201002" y="75076"/>
                  <a:pt x="186634" y="80992"/>
                </a:cubicBezTo>
                <a:cubicBezTo>
                  <a:pt x="172266" y="86908"/>
                  <a:pt x="160857" y="94467"/>
                  <a:pt x="152406" y="103669"/>
                </a:cubicBezTo>
                <a:cubicBezTo>
                  <a:pt x="143955" y="112872"/>
                  <a:pt x="137475" y="122544"/>
                  <a:pt x="132968" y="132686"/>
                </a:cubicBezTo>
                <a:cubicBezTo>
                  <a:pt x="128461" y="142827"/>
                  <a:pt x="126207" y="152687"/>
                  <a:pt x="126207" y="162265"/>
                </a:cubicBezTo>
                <a:cubicBezTo>
                  <a:pt x="126207" y="262179"/>
                  <a:pt x="101229" y="340306"/>
                  <a:pt x="51272" y="396648"/>
                </a:cubicBezTo>
                <a:lnTo>
                  <a:pt x="417495" y="396648"/>
                </a:lnTo>
                <a:cubicBezTo>
                  <a:pt x="367539" y="340306"/>
                  <a:pt x="342561" y="262179"/>
                  <a:pt x="342561" y="162265"/>
                </a:cubicBezTo>
                <a:cubicBezTo>
                  <a:pt x="342561" y="152687"/>
                  <a:pt x="340307" y="142827"/>
                  <a:pt x="335800" y="132686"/>
                </a:cubicBezTo>
                <a:cubicBezTo>
                  <a:pt x="331293" y="122544"/>
                  <a:pt x="324813" y="112872"/>
                  <a:pt x="316362" y="103669"/>
                </a:cubicBezTo>
                <a:cubicBezTo>
                  <a:pt x="307910" y="94467"/>
                  <a:pt x="296500" y="86908"/>
                  <a:pt x="282134" y="80992"/>
                </a:cubicBezTo>
                <a:cubicBezTo>
                  <a:pt x="267766" y="75076"/>
                  <a:pt x="251850" y="72118"/>
                  <a:pt x="234383" y="72118"/>
                </a:cubicBezTo>
                <a:close/>
                <a:moveTo>
                  <a:pt x="189310" y="428200"/>
                </a:moveTo>
                <a:cubicBezTo>
                  <a:pt x="186305" y="428200"/>
                  <a:pt x="184803" y="429702"/>
                  <a:pt x="184803" y="432707"/>
                </a:cubicBezTo>
                <a:cubicBezTo>
                  <a:pt x="184803" y="446417"/>
                  <a:pt x="189638" y="458108"/>
                  <a:pt x="199310" y="467780"/>
                </a:cubicBezTo>
                <a:cubicBezTo>
                  <a:pt x="208982" y="477452"/>
                  <a:pt x="220673" y="482288"/>
                  <a:pt x="234383" y="482288"/>
                </a:cubicBezTo>
                <a:cubicBezTo>
                  <a:pt x="237388" y="482288"/>
                  <a:pt x="238892" y="480786"/>
                  <a:pt x="238892" y="477781"/>
                </a:cubicBezTo>
                <a:cubicBezTo>
                  <a:pt x="238892" y="474776"/>
                  <a:pt x="237388" y="473273"/>
                  <a:pt x="234383" y="473273"/>
                </a:cubicBezTo>
                <a:cubicBezTo>
                  <a:pt x="223303" y="473273"/>
                  <a:pt x="213772" y="469283"/>
                  <a:pt x="205790" y="461301"/>
                </a:cubicBezTo>
                <a:cubicBezTo>
                  <a:pt x="197808" y="453319"/>
                  <a:pt x="193817" y="443788"/>
                  <a:pt x="193817" y="432707"/>
                </a:cubicBezTo>
                <a:cubicBezTo>
                  <a:pt x="193817" y="429702"/>
                  <a:pt x="192315" y="428200"/>
                  <a:pt x="189310" y="42820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0" name="Freeform 339"/>
          <p:cNvSpPr/>
          <p:nvPr/>
        </p:nvSpPr>
        <p:spPr>
          <a:xfrm>
            <a:off x="6174896" y="2853081"/>
            <a:ext cx="432153" cy="504594"/>
          </a:xfrm>
          <a:custGeom>
            <a:avLst/>
            <a:gdLst/>
            <a:ahLst/>
            <a:cxnLst/>
            <a:rect l="l" t="t" r="r" b="b"/>
            <a:pathLst>
              <a:path w="432707" h="504825">
                <a:moveTo>
                  <a:pt x="180013" y="0"/>
                </a:moveTo>
                <a:cubicBezTo>
                  <a:pt x="199733" y="0"/>
                  <a:pt x="216729" y="7090"/>
                  <a:pt x="231002" y="21269"/>
                </a:cubicBezTo>
                <a:cubicBezTo>
                  <a:pt x="245276" y="35449"/>
                  <a:pt x="252413" y="52398"/>
                  <a:pt x="252413" y="72118"/>
                </a:cubicBezTo>
                <a:lnTo>
                  <a:pt x="252413" y="119727"/>
                </a:lnTo>
                <a:cubicBezTo>
                  <a:pt x="264057" y="120478"/>
                  <a:pt x="275231" y="123953"/>
                  <a:pt x="285936" y="130150"/>
                </a:cubicBezTo>
                <a:cubicBezTo>
                  <a:pt x="289880" y="129587"/>
                  <a:pt x="293918" y="129305"/>
                  <a:pt x="298049" y="129305"/>
                </a:cubicBezTo>
                <a:cubicBezTo>
                  <a:pt x="317018" y="129305"/>
                  <a:pt x="333733" y="134939"/>
                  <a:pt x="348194" y="146208"/>
                </a:cubicBezTo>
                <a:cubicBezTo>
                  <a:pt x="374299" y="146020"/>
                  <a:pt x="394911" y="154002"/>
                  <a:pt x="410029" y="170153"/>
                </a:cubicBezTo>
                <a:cubicBezTo>
                  <a:pt x="425148" y="186305"/>
                  <a:pt x="432707" y="207621"/>
                  <a:pt x="432707" y="234101"/>
                </a:cubicBezTo>
                <a:cubicBezTo>
                  <a:pt x="432707" y="259080"/>
                  <a:pt x="426227" y="289317"/>
                  <a:pt x="413269" y="324812"/>
                </a:cubicBezTo>
                <a:cubicBezTo>
                  <a:pt x="402189" y="355613"/>
                  <a:pt x="396648" y="376553"/>
                  <a:pt x="396648" y="387634"/>
                </a:cubicBezTo>
                <a:lnTo>
                  <a:pt x="396648" y="468766"/>
                </a:lnTo>
                <a:cubicBezTo>
                  <a:pt x="396648" y="478720"/>
                  <a:pt x="393127" y="487218"/>
                  <a:pt x="386084" y="494261"/>
                </a:cubicBezTo>
                <a:cubicBezTo>
                  <a:pt x="379041" y="501304"/>
                  <a:pt x="370543" y="504825"/>
                  <a:pt x="360589" y="504825"/>
                </a:cubicBezTo>
                <a:lnTo>
                  <a:pt x="180294" y="504825"/>
                </a:lnTo>
                <a:cubicBezTo>
                  <a:pt x="170341" y="504825"/>
                  <a:pt x="161842" y="501304"/>
                  <a:pt x="154800" y="494261"/>
                </a:cubicBezTo>
                <a:cubicBezTo>
                  <a:pt x="147757" y="487218"/>
                  <a:pt x="144235" y="478720"/>
                  <a:pt x="144235" y="468766"/>
                </a:cubicBezTo>
                <a:lnTo>
                  <a:pt x="144235" y="387634"/>
                </a:lnTo>
                <a:cubicBezTo>
                  <a:pt x="144235" y="385755"/>
                  <a:pt x="143813" y="383737"/>
                  <a:pt x="142968" y="381577"/>
                </a:cubicBezTo>
                <a:cubicBezTo>
                  <a:pt x="142123" y="379417"/>
                  <a:pt x="140808" y="377210"/>
                  <a:pt x="139024" y="374957"/>
                </a:cubicBezTo>
                <a:cubicBezTo>
                  <a:pt x="137240" y="372703"/>
                  <a:pt x="135550" y="370590"/>
                  <a:pt x="133953" y="368618"/>
                </a:cubicBezTo>
                <a:cubicBezTo>
                  <a:pt x="132357" y="366646"/>
                  <a:pt x="130244" y="364392"/>
                  <a:pt x="127615" y="361857"/>
                </a:cubicBezTo>
                <a:cubicBezTo>
                  <a:pt x="124986" y="359322"/>
                  <a:pt x="122966" y="357397"/>
                  <a:pt x="121558" y="356082"/>
                </a:cubicBezTo>
                <a:cubicBezTo>
                  <a:pt x="120149" y="354767"/>
                  <a:pt x="118131" y="352983"/>
                  <a:pt x="115501" y="350730"/>
                </a:cubicBezTo>
                <a:cubicBezTo>
                  <a:pt x="112872" y="348476"/>
                  <a:pt x="111275" y="347161"/>
                  <a:pt x="110712" y="346786"/>
                </a:cubicBezTo>
                <a:cubicBezTo>
                  <a:pt x="96814" y="334578"/>
                  <a:pt x="84701" y="325188"/>
                  <a:pt x="74372" y="318614"/>
                </a:cubicBezTo>
                <a:cubicBezTo>
                  <a:pt x="70428" y="316173"/>
                  <a:pt x="64605" y="313074"/>
                  <a:pt x="56905" y="309318"/>
                </a:cubicBezTo>
                <a:cubicBezTo>
                  <a:pt x="49206" y="305562"/>
                  <a:pt x="42445" y="302087"/>
                  <a:pt x="36622" y="298895"/>
                </a:cubicBezTo>
                <a:cubicBezTo>
                  <a:pt x="30800" y="295702"/>
                  <a:pt x="24885" y="291899"/>
                  <a:pt x="18874" y="287485"/>
                </a:cubicBezTo>
                <a:cubicBezTo>
                  <a:pt x="12865" y="283072"/>
                  <a:pt x="8217" y="277907"/>
                  <a:pt x="4930" y="271991"/>
                </a:cubicBezTo>
                <a:cubicBezTo>
                  <a:pt x="1644" y="266076"/>
                  <a:pt x="0" y="259549"/>
                  <a:pt x="0" y="252413"/>
                </a:cubicBezTo>
                <a:cubicBezTo>
                  <a:pt x="0" y="228937"/>
                  <a:pt x="6291" y="209546"/>
                  <a:pt x="18874" y="194239"/>
                </a:cubicBezTo>
                <a:cubicBezTo>
                  <a:pt x="31458" y="178933"/>
                  <a:pt x="49206" y="171280"/>
                  <a:pt x="72118" y="171280"/>
                </a:cubicBezTo>
                <a:cubicBezTo>
                  <a:pt x="84889" y="171280"/>
                  <a:pt x="96908" y="173346"/>
                  <a:pt x="108177" y="177478"/>
                </a:cubicBezTo>
                <a:lnTo>
                  <a:pt x="108177" y="72118"/>
                </a:lnTo>
                <a:cubicBezTo>
                  <a:pt x="108177" y="52586"/>
                  <a:pt x="115313" y="35683"/>
                  <a:pt x="129587" y="21410"/>
                </a:cubicBezTo>
                <a:cubicBezTo>
                  <a:pt x="143860" y="7137"/>
                  <a:pt x="160669" y="0"/>
                  <a:pt x="180013" y="0"/>
                </a:cubicBezTo>
                <a:close/>
                <a:moveTo>
                  <a:pt x="180294" y="36059"/>
                </a:moveTo>
                <a:cubicBezTo>
                  <a:pt x="170716" y="36059"/>
                  <a:pt x="162312" y="39721"/>
                  <a:pt x="155081" y="47046"/>
                </a:cubicBezTo>
                <a:cubicBezTo>
                  <a:pt x="147851" y="54370"/>
                  <a:pt x="144235" y="62728"/>
                  <a:pt x="144235" y="72118"/>
                </a:cubicBezTo>
                <a:lnTo>
                  <a:pt x="144235" y="234383"/>
                </a:lnTo>
                <a:cubicBezTo>
                  <a:pt x="140480" y="234383"/>
                  <a:pt x="135925" y="232974"/>
                  <a:pt x="130573" y="230158"/>
                </a:cubicBezTo>
                <a:cubicBezTo>
                  <a:pt x="125220" y="227340"/>
                  <a:pt x="120056" y="224242"/>
                  <a:pt x="115078" y="220861"/>
                </a:cubicBezTo>
                <a:cubicBezTo>
                  <a:pt x="110102" y="217481"/>
                  <a:pt x="103716" y="214382"/>
                  <a:pt x="95922" y="211565"/>
                </a:cubicBezTo>
                <a:cubicBezTo>
                  <a:pt x="88128" y="208747"/>
                  <a:pt x="80194" y="207339"/>
                  <a:pt x="72118" y="207339"/>
                </a:cubicBezTo>
                <a:cubicBezTo>
                  <a:pt x="59535" y="207339"/>
                  <a:pt x="50380" y="211518"/>
                  <a:pt x="44651" y="219875"/>
                </a:cubicBezTo>
                <a:cubicBezTo>
                  <a:pt x="38923" y="228232"/>
                  <a:pt x="36059" y="239078"/>
                  <a:pt x="36059" y="252413"/>
                </a:cubicBezTo>
                <a:cubicBezTo>
                  <a:pt x="36059" y="256920"/>
                  <a:pt x="49112" y="265371"/>
                  <a:pt x="75216" y="277767"/>
                </a:cubicBezTo>
                <a:cubicBezTo>
                  <a:pt x="83480" y="282274"/>
                  <a:pt x="89584" y="285748"/>
                  <a:pt x="93527" y="288190"/>
                </a:cubicBezTo>
                <a:cubicBezTo>
                  <a:pt x="105548" y="295702"/>
                  <a:pt x="119163" y="306219"/>
                  <a:pt x="134376" y="319741"/>
                </a:cubicBezTo>
                <a:cubicBezTo>
                  <a:pt x="149588" y="333076"/>
                  <a:pt x="159542" y="342560"/>
                  <a:pt x="164237" y="348194"/>
                </a:cubicBezTo>
                <a:cubicBezTo>
                  <a:pt x="174942" y="361153"/>
                  <a:pt x="180294" y="374299"/>
                  <a:pt x="180294" y="387634"/>
                </a:cubicBezTo>
                <a:lnTo>
                  <a:pt x="180294" y="396648"/>
                </a:lnTo>
                <a:lnTo>
                  <a:pt x="360589" y="396648"/>
                </a:lnTo>
                <a:lnTo>
                  <a:pt x="360589" y="387634"/>
                </a:lnTo>
                <a:cubicBezTo>
                  <a:pt x="360589" y="374111"/>
                  <a:pt x="363595" y="358429"/>
                  <a:pt x="369604" y="340588"/>
                </a:cubicBezTo>
                <a:cubicBezTo>
                  <a:pt x="375614" y="322746"/>
                  <a:pt x="381624" y="304576"/>
                  <a:pt x="387633" y="286077"/>
                </a:cubicBezTo>
                <a:cubicBezTo>
                  <a:pt x="393643" y="267578"/>
                  <a:pt x="396648" y="250722"/>
                  <a:pt x="396648" y="235510"/>
                </a:cubicBezTo>
                <a:cubicBezTo>
                  <a:pt x="396648" y="200014"/>
                  <a:pt x="380966" y="182267"/>
                  <a:pt x="349603" y="182267"/>
                </a:cubicBezTo>
                <a:cubicBezTo>
                  <a:pt x="344720" y="182267"/>
                  <a:pt x="339461" y="182736"/>
                  <a:pt x="333827" y="183675"/>
                </a:cubicBezTo>
                <a:cubicBezTo>
                  <a:pt x="330822" y="178041"/>
                  <a:pt x="325892" y="173581"/>
                  <a:pt x="319037" y="170294"/>
                </a:cubicBezTo>
                <a:cubicBezTo>
                  <a:pt x="312182" y="167007"/>
                  <a:pt x="305280" y="165364"/>
                  <a:pt x="298331" y="165364"/>
                </a:cubicBezTo>
                <a:cubicBezTo>
                  <a:pt x="291382" y="165364"/>
                  <a:pt x="284903" y="167054"/>
                  <a:pt x="278893" y="170435"/>
                </a:cubicBezTo>
                <a:cubicBezTo>
                  <a:pt x="269503" y="160481"/>
                  <a:pt x="258328" y="155504"/>
                  <a:pt x="245369" y="155504"/>
                </a:cubicBezTo>
                <a:cubicBezTo>
                  <a:pt x="240675" y="155504"/>
                  <a:pt x="235463" y="156443"/>
                  <a:pt x="229735" y="158321"/>
                </a:cubicBezTo>
                <a:cubicBezTo>
                  <a:pt x="224007" y="160199"/>
                  <a:pt x="219547" y="162547"/>
                  <a:pt x="216354" y="165364"/>
                </a:cubicBezTo>
                <a:lnTo>
                  <a:pt x="216354" y="72118"/>
                </a:lnTo>
                <a:cubicBezTo>
                  <a:pt x="216354" y="62352"/>
                  <a:pt x="212785" y="53901"/>
                  <a:pt x="205649" y="46764"/>
                </a:cubicBezTo>
                <a:cubicBezTo>
                  <a:pt x="198512" y="39627"/>
                  <a:pt x="190061" y="36059"/>
                  <a:pt x="180294" y="36059"/>
                </a:cubicBezTo>
                <a:close/>
                <a:moveTo>
                  <a:pt x="342560" y="432707"/>
                </a:moveTo>
                <a:cubicBezTo>
                  <a:pt x="337677" y="432707"/>
                  <a:pt x="333451" y="434491"/>
                  <a:pt x="329883" y="438060"/>
                </a:cubicBezTo>
                <a:cubicBezTo>
                  <a:pt x="326314" y="441628"/>
                  <a:pt x="324530" y="445854"/>
                  <a:pt x="324530" y="450737"/>
                </a:cubicBezTo>
                <a:cubicBezTo>
                  <a:pt x="324530" y="455620"/>
                  <a:pt x="326314" y="459845"/>
                  <a:pt x="329883" y="463414"/>
                </a:cubicBezTo>
                <a:cubicBezTo>
                  <a:pt x="333451" y="466982"/>
                  <a:pt x="337677" y="468766"/>
                  <a:pt x="342560" y="468766"/>
                </a:cubicBezTo>
                <a:cubicBezTo>
                  <a:pt x="347443" y="468766"/>
                  <a:pt x="351669" y="466982"/>
                  <a:pt x="355236" y="463414"/>
                </a:cubicBezTo>
                <a:cubicBezTo>
                  <a:pt x="358805" y="459845"/>
                  <a:pt x="360589" y="455620"/>
                  <a:pt x="360589" y="450737"/>
                </a:cubicBezTo>
                <a:cubicBezTo>
                  <a:pt x="360589" y="445854"/>
                  <a:pt x="358805" y="441628"/>
                  <a:pt x="355236" y="438060"/>
                </a:cubicBezTo>
                <a:cubicBezTo>
                  <a:pt x="351669" y="434491"/>
                  <a:pt x="347443" y="432707"/>
                  <a:pt x="342560" y="43270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2" name="Freeform 341"/>
          <p:cNvSpPr/>
          <p:nvPr/>
        </p:nvSpPr>
        <p:spPr>
          <a:xfrm>
            <a:off x="6793230" y="2853081"/>
            <a:ext cx="432153" cy="504594"/>
          </a:xfrm>
          <a:custGeom>
            <a:avLst/>
            <a:gdLst/>
            <a:ahLst/>
            <a:cxnLst/>
            <a:rect l="l" t="t" r="r" b="b"/>
            <a:pathLst>
              <a:path w="432707" h="504825">
                <a:moveTo>
                  <a:pt x="180295" y="0"/>
                </a:moveTo>
                <a:lnTo>
                  <a:pt x="360589" y="0"/>
                </a:lnTo>
                <a:cubicBezTo>
                  <a:pt x="370543" y="0"/>
                  <a:pt x="379041" y="3521"/>
                  <a:pt x="386084" y="10564"/>
                </a:cubicBezTo>
                <a:cubicBezTo>
                  <a:pt x="393127" y="17607"/>
                  <a:pt x="396648" y="26105"/>
                  <a:pt x="396648" y="36059"/>
                </a:cubicBezTo>
                <a:lnTo>
                  <a:pt x="396648" y="117192"/>
                </a:lnTo>
                <a:cubicBezTo>
                  <a:pt x="396648" y="128272"/>
                  <a:pt x="402188" y="149213"/>
                  <a:pt x="413269" y="180013"/>
                </a:cubicBezTo>
                <a:cubicBezTo>
                  <a:pt x="426228" y="215696"/>
                  <a:pt x="432707" y="245464"/>
                  <a:pt x="432707" y="269315"/>
                </a:cubicBezTo>
                <a:cubicBezTo>
                  <a:pt x="432707" y="295984"/>
                  <a:pt x="425429" y="317582"/>
                  <a:pt x="410874" y="334109"/>
                </a:cubicBezTo>
                <a:cubicBezTo>
                  <a:pt x="396320" y="350636"/>
                  <a:pt x="375896" y="358805"/>
                  <a:pt x="349603" y="358617"/>
                </a:cubicBezTo>
                <a:lnTo>
                  <a:pt x="348194" y="358336"/>
                </a:lnTo>
                <a:cubicBezTo>
                  <a:pt x="333921" y="369792"/>
                  <a:pt x="317206" y="375520"/>
                  <a:pt x="298050" y="375520"/>
                </a:cubicBezTo>
                <a:cubicBezTo>
                  <a:pt x="293918" y="375520"/>
                  <a:pt x="289880" y="375238"/>
                  <a:pt x="285936" y="374675"/>
                </a:cubicBezTo>
                <a:cubicBezTo>
                  <a:pt x="275794" y="380309"/>
                  <a:pt x="264620" y="383783"/>
                  <a:pt x="252413" y="385098"/>
                </a:cubicBezTo>
                <a:lnTo>
                  <a:pt x="252413" y="432707"/>
                </a:lnTo>
                <a:cubicBezTo>
                  <a:pt x="252413" y="452427"/>
                  <a:pt x="245276" y="469376"/>
                  <a:pt x="231003" y="483556"/>
                </a:cubicBezTo>
                <a:cubicBezTo>
                  <a:pt x="216729" y="497735"/>
                  <a:pt x="199733" y="504825"/>
                  <a:pt x="180013" y="504825"/>
                </a:cubicBezTo>
                <a:cubicBezTo>
                  <a:pt x="160669" y="504825"/>
                  <a:pt x="143860" y="497688"/>
                  <a:pt x="129587" y="483415"/>
                </a:cubicBezTo>
                <a:cubicBezTo>
                  <a:pt x="115314" y="469142"/>
                  <a:pt x="108177" y="452239"/>
                  <a:pt x="108177" y="432707"/>
                </a:cubicBezTo>
                <a:lnTo>
                  <a:pt x="108177" y="327348"/>
                </a:lnTo>
                <a:cubicBezTo>
                  <a:pt x="98035" y="331479"/>
                  <a:pt x="86016" y="333545"/>
                  <a:pt x="72118" y="333545"/>
                </a:cubicBezTo>
                <a:cubicBezTo>
                  <a:pt x="49394" y="333545"/>
                  <a:pt x="31692" y="325892"/>
                  <a:pt x="19016" y="310586"/>
                </a:cubicBezTo>
                <a:cubicBezTo>
                  <a:pt x="6339" y="295279"/>
                  <a:pt x="0" y="275888"/>
                  <a:pt x="0" y="252413"/>
                </a:cubicBezTo>
                <a:cubicBezTo>
                  <a:pt x="0" y="245276"/>
                  <a:pt x="1644" y="238750"/>
                  <a:pt x="4930" y="232834"/>
                </a:cubicBezTo>
                <a:cubicBezTo>
                  <a:pt x="8216" y="226918"/>
                  <a:pt x="12864" y="221753"/>
                  <a:pt x="18874" y="217340"/>
                </a:cubicBezTo>
                <a:cubicBezTo>
                  <a:pt x="24885" y="212926"/>
                  <a:pt x="30800" y="209123"/>
                  <a:pt x="36622" y="205930"/>
                </a:cubicBezTo>
                <a:cubicBezTo>
                  <a:pt x="42444" y="202738"/>
                  <a:pt x="49205" y="199263"/>
                  <a:pt x="56905" y="195507"/>
                </a:cubicBezTo>
                <a:cubicBezTo>
                  <a:pt x="64606" y="191751"/>
                  <a:pt x="70428" y="188652"/>
                  <a:pt x="74372" y="186211"/>
                </a:cubicBezTo>
                <a:cubicBezTo>
                  <a:pt x="84701" y="179637"/>
                  <a:pt x="96814" y="170247"/>
                  <a:pt x="110712" y="158040"/>
                </a:cubicBezTo>
                <a:cubicBezTo>
                  <a:pt x="111276" y="157664"/>
                  <a:pt x="112872" y="156349"/>
                  <a:pt x="115501" y="154096"/>
                </a:cubicBezTo>
                <a:cubicBezTo>
                  <a:pt x="118131" y="151842"/>
                  <a:pt x="120150" y="150058"/>
                  <a:pt x="121558" y="148743"/>
                </a:cubicBezTo>
                <a:cubicBezTo>
                  <a:pt x="122966" y="147429"/>
                  <a:pt x="124985" y="145504"/>
                  <a:pt x="127615" y="142968"/>
                </a:cubicBezTo>
                <a:cubicBezTo>
                  <a:pt x="130244" y="140433"/>
                  <a:pt x="132357" y="138179"/>
                  <a:pt x="133953" y="136207"/>
                </a:cubicBezTo>
                <a:cubicBezTo>
                  <a:pt x="135549" y="134235"/>
                  <a:pt x="137240" y="132122"/>
                  <a:pt x="139024" y="129869"/>
                </a:cubicBezTo>
                <a:cubicBezTo>
                  <a:pt x="140808" y="127615"/>
                  <a:pt x="142123" y="125408"/>
                  <a:pt x="142968" y="123248"/>
                </a:cubicBezTo>
                <a:cubicBezTo>
                  <a:pt x="143813" y="121089"/>
                  <a:pt x="144236" y="119070"/>
                  <a:pt x="144236" y="117192"/>
                </a:cubicBezTo>
                <a:lnTo>
                  <a:pt x="144236" y="36059"/>
                </a:lnTo>
                <a:cubicBezTo>
                  <a:pt x="144236" y="26105"/>
                  <a:pt x="147757" y="17607"/>
                  <a:pt x="154800" y="10564"/>
                </a:cubicBezTo>
                <a:cubicBezTo>
                  <a:pt x="161842" y="3521"/>
                  <a:pt x="170341" y="0"/>
                  <a:pt x="180295" y="0"/>
                </a:cubicBezTo>
                <a:close/>
                <a:moveTo>
                  <a:pt x="342560" y="36059"/>
                </a:moveTo>
                <a:cubicBezTo>
                  <a:pt x="337676" y="36059"/>
                  <a:pt x="333451" y="37843"/>
                  <a:pt x="329883" y="41411"/>
                </a:cubicBezTo>
                <a:cubicBezTo>
                  <a:pt x="326315" y="44980"/>
                  <a:pt x="324530" y="49205"/>
                  <a:pt x="324530" y="54088"/>
                </a:cubicBezTo>
                <a:cubicBezTo>
                  <a:pt x="324530" y="58971"/>
                  <a:pt x="326315" y="63197"/>
                  <a:pt x="329883" y="66765"/>
                </a:cubicBezTo>
                <a:cubicBezTo>
                  <a:pt x="333451" y="70334"/>
                  <a:pt x="337676" y="72118"/>
                  <a:pt x="342560" y="72118"/>
                </a:cubicBezTo>
                <a:cubicBezTo>
                  <a:pt x="347443" y="72118"/>
                  <a:pt x="351669" y="70334"/>
                  <a:pt x="355237" y="66765"/>
                </a:cubicBezTo>
                <a:cubicBezTo>
                  <a:pt x="358805" y="63197"/>
                  <a:pt x="360589" y="58971"/>
                  <a:pt x="360589" y="54088"/>
                </a:cubicBezTo>
                <a:cubicBezTo>
                  <a:pt x="360589" y="49205"/>
                  <a:pt x="358805" y="44980"/>
                  <a:pt x="355237" y="41411"/>
                </a:cubicBezTo>
                <a:cubicBezTo>
                  <a:pt x="351669" y="37843"/>
                  <a:pt x="347443" y="36059"/>
                  <a:pt x="342560" y="36059"/>
                </a:cubicBezTo>
                <a:close/>
                <a:moveTo>
                  <a:pt x="180295" y="108177"/>
                </a:moveTo>
                <a:lnTo>
                  <a:pt x="180295" y="117192"/>
                </a:lnTo>
                <a:cubicBezTo>
                  <a:pt x="180295" y="123765"/>
                  <a:pt x="179168" y="130103"/>
                  <a:pt x="176914" y="136207"/>
                </a:cubicBezTo>
                <a:cubicBezTo>
                  <a:pt x="174660" y="142311"/>
                  <a:pt x="171186" y="148180"/>
                  <a:pt x="166491" y="153814"/>
                </a:cubicBezTo>
                <a:cubicBezTo>
                  <a:pt x="161796" y="159448"/>
                  <a:pt x="157476" y="164143"/>
                  <a:pt x="153532" y="167899"/>
                </a:cubicBezTo>
                <a:cubicBezTo>
                  <a:pt x="149588" y="171656"/>
                  <a:pt x="144517" y="176257"/>
                  <a:pt x="138320" y="181703"/>
                </a:cubicBezTo>
                <a:cubicBezTo>
                  <a:pt x="136629" y="183206"/>
                  <a:pt x="135315" y="184333"/>
                  <a:pt x="134376" y="185084"/>
                </a:cubicBezTo>
                <a:cubicBezTo>
                  <a:pt x="119164" y="198606"/>
                  <a:pt x="105547" y="209123"/>
                  <a:pt x="93528" y="216635"/>
                </a:cubicBezTo>
                <a:cubicBezTo>
                  <a:pt x="89396" y="219265"/>
                  <a:pt x="83011" y="222833"/>
                  <a:pt x="74372" y="227340"/>
                </a:cubicBezTo>
                <a:cubicBezTo>
                  <a:pt x="73808" y="227528"/>
                  <a:pt x="71695" y="228514"/>
                  <a:pt x="68033" y="230298"/>
                </a:cubicBezTo>
                <a:cubicBezTo>
                  <a:pt x="64371" y="232082"/>
                  <a:pt x="60990" y="233820"/>
                  <a:pt x="57891" y="235510"/>
                </a:cubicBezTo>
                <a:cubicBezTo>
                  <a:pt x="54793" y="237200"/>
                  <a:pt x="51459" y="239078"/>
                  <a:pt x="47891" y="241144"/>
                </a:cubicBezTo>
                <a:cubicBezTo>
                  <a:pt x="44323" y="243210"/>
                  <a:pt x="41458" y="245229"/>
                  <a:pt x="39299" y="247201"/>
                </a:cubicBezTo>
                <a:cubicBezTo>
                  <a:pt x="37139" y="249173"/>
                  <a:pt x="36059" y="250910"/>
                  <a:pt x="36059" y="252413"/>
                </a:cubicBezTo>
                <a:cubicBezTo>
                  <a:pt x="36059" y="265747"/>
                  <a:pt x="38923" y="276593"/>
                  <a:pt x="44651" y="284950"/>
                </a:cubicBezTo>
                <a:cubicBezTo>
                  <a:pt x="50380" y="293307"/>
                  <a:pt x="59535" y="297486"/>
                  <a:pt x="72118" y="297486"/>
                </a:cubicBezTo>
                <a:cubicBezTo>
                  <a:pt x="80193" y="297486"/>
                  <a:pt x="88128" y="296078"/>
                  <a:pt x="95923" y="293260"/>
                </a:cubicBezTo>
                <a:cubicBezTo>
                  <a:pt x="103716" y="290443"/>
                  <a:pt x="110102" y="287345"/>
                  <a:pt x="115078" y="283964"/>
                </a:cubicBezTo>
                <a:cubicBezTo>
                  <a:pt x="120055" y="280584"/>
                  <a:pt x="125220" y="277485"/>
                  <a:pt x="130573" y="274668"/>
                </a:cubicBezTo>
                <a:cubicBezTo>
                  <a:pt x="135925" y="271851"/>
                  <a:pt x="140479" y="270442"/>
                  <a:pt x="144236" y="270442"/>
                </a:cubicBezTo>
                <a:lnTo>
                  <a:pt x="144236" y="432707"/>
                </a:lnTo>
                <a:cubicBezTo>
                  <a:pt x="144236" y="442097"/>
                  <a:pt x="147851" y="450455"/>
                  <a:pt x="155082" y="457779"/>
                </a:cubicBezTo>
                <a:cubicBezTo>
                  <a:pt x="162312" y="465104"/>
                  <a:pt x="170716" y="468766"/>
                  <a:pt x="180295" y="468766"/>
                </a:cubicBezTo>
                <a:cubicBezTo>
                  <a:pt x="190061" y="468766"/>
                  <a:pt x="198512" y="465198"/>
                  <a:pt x="205649" y="458061"/>
                </a:cubicBezTo>
                <a:cubicBezTo>
                  <a:pt x="212785" y="450924"/>
                  <a:pt x="216354" y="442473"/>
                  <a:pt x="216354" y="432707"/>
                </a:cubicBezTo>
                <a:lnTo>
                  <a:pt x="216354" y="339461"/>
                </a:lnTo>
                <a:cubicBezTo>
                  <a:pt x="224993" y="346034"/>
                  <a:pt x="234665" y="349321"/>
                  <a:pt x="245370" y="349321"/>
                </a:cubicBezTo>
                <a:cubicBezTo>
                  <a:pt x="258328" y="349321"/>
                  <a:pt x="269503" y="344344"/>
                  <a:pt x="278893" y="334390"/>
                </a:cubicBezTo>
                <a:cubicBezTo>
                  <a:pt x="284904" y="337771"/>
                  <a:pt x="291383" y="339461"/>
                  <a:pt x="298331" y="339461"/>
                </a:cubicBezTo>
                <a:cubicBezTo>
                  <a:pt x="305280" y="339461"/>
                  <a:pt x="312182" y="337818"/>
                  <a:pt x="319037" y="334531"/>
                </a:cubicBezTo>
                <a:cubicBezTo>
                  <a:pt x="325892" y="331245"/>
                  <a:pt x="330822" y="326784"/>
                  <a:pt x="333827" y="321150"/>
                </a:cubicBezTo>
                <a:cubicBezTo>
                  <a:pt x="338334" y="321901"/>
                  <a:pt x="343592" y="322277"/>
                  <a:pt x="349603" y="322277"/>
                </a:cubicBezTo>
                <a:cubicBezTo>
                  <a:pt x="365566" y="322277"/>
                  <a:pt x="377398" y="317722"/>
                  <a:pt x="385098" y="308614"/>
                </a:cubicBezTo>
                <a:cubicBezTo>
                  <a:pt x="392798" y="299505"/>
                  <a:pt x="396648" y="286781"/>
                  <a:pt x="396648" y="270442"/>
                </a:cubicBezTo>
                <a:cubicBezTo>
                  <a:pt x="396648" y="254666"/>
                  <a:pt x="393643" y="237482"/>
                  <a:pt x="387633" y="218889"/>
                </a:cubicBezTo>
                <a:cubicBezTo>
                  <a:pt x="381623" y="200296"/>
                  <a:pt x="375614" y="182079"/>
                  <a:pt x="369604" y="164237"/>
                </a:cubicBezTo>
                <a:cubicBezTo>
                  <a:pt x="363594" y="146395"/>
                  <a:pt x="360589" y="130714"/>
                  <a:pt x="360589" y="117192"/>
                </a:cubicBezTo>
                <a:lnTo>
                  <a:pt x="360589" y="108177"/>
                </a:lnTo>
                <a:lnTo>
                  <a:pt x="180295"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3" name="Freeform 342"/>
          <p:cNvSpPr/>
          <p:nvPr/>
        </p:nvSpPr>
        <p:spPr>
          <a:xfrm>
            <a:off x="2778817" y="2889120"/>
            <a:ext cx="504179" cy="432856"/>
          </a:xfrm>
          <a:custGeom>
            <a:avLst/>
            <a:gdLst/>
            <a:ahLst/>
            <a:cxnLst/>
            <a:rect l="l" t="t" r="r" b="b"/>
            <a:pathLst>
              <a:path w="504824" h="433054">
                <a:moveTo>
                  <a:pt x="432708" y="0"/>
                </a:moveTo>
                <a:cubicBezTo>
                  <a:pt x="442472" y="0"/>
                  <a:pt x="450924" y="3568"/>
                  <a:pt x="458061" y="10705"/>
                </a:cubicBezTo>
                <a:cubicBezTo>
                  <a:pt x="465197" y="17842"/>
                  <a:pt x="468766" y="26293"/>
                  <a:pt x="468766" y="36059"/>
                </a:cubicBezTo>
                <a:lnTo>
                  <a:pt x="468766" y="144236"/>
                </a:lnTo>
                <a:cubicBezTo>
                  <a:pt x="478720" y="144236"/>
                  <a:pt x="487218" y="147757"/>
                  <a:pt x="494262" y="154800"/>
                </a:cubicBezTo>
                <a:cubicBezTo>
                  <a:pt x="501303" y="161843"/>
                  <a:pt x="504824" y="170341"/>
                  <a:pt x="504824" y="180295"/>
                </a:cubicBezTo>
                <a:cubicBezTo>
                  <a:pt x="504824" y="190248"/>
                  <a:pt x="501303" y="198747"/>
                  <a:pt x="494262" y="205789"/>
                </a:cubicBezTo>
                <a:cubicBezTo>
                  <a:pt x="487218" y="212832"/>
                  <a:pt x="478720" y="216354"/>
                  <a:pt x="468766" y="216354"/>
                </a:cubicBezTo>
                <a:lnTo>
                  <a:pt x="468766" y="324530"/>
                </a:lnTo>
                <a:cubicBezTo>
                  <a:pt x="468766" y="334296"/>
                  <a:pt x="465197" y="342748"/>
                  <a:pt x="458061" y="349884"/>
                </a:cubicBezTo>
                <a:cubicBezTo>
                  <a:pt x="450924" y="357021"/>
                  <a:pt x="442472" y="360589"/>
                  <a:pt x="432708" y="360589"/>
                </a:cubicBezTo>
                <a:cubicBezTo>
                  <a:pt x="354392" y="295420"/>
                  <a:pt x="278142" y="259737"/>
                  <a:pt x="203958" y="253539"/>
                </a:cubicBezTo>
                <a:cubicBezTo>
                  <a:pt x="193066" y="257108"/>
                  <a:pt x="184520" y="263305"/>
                  <a:pt x="178324" y="272132"/>
                </a:cubicBezTo>
                <a:cubicBezTo>
                  <a:pt x="172125" y="280959"/>
                  <a:pt x="169215" y="290396"/>
                  <a:pt x="169589" y="300444"/>
                </a:cubicBezTo>
                <a:cubicBezTo>
                  <a:pt x="169965" y="310492"/>
                  <a:pt x="173722" y="319178"/>
                  <a:pt x="180858" y="326502"/>
                </a:cubicBezTo>
                <a:cubicBezTo>
                  <a:pt x="177102" y="332700"/>
                  <a:pt x="174942" y="338851"/>
                  <a:pt x="174378" y="344954"/>
                </a:cubicBezTo>
                <a:cubicBezTo>
                  <a:pt x="173815" y="351058"/>
                  <a:pt x="174378" y="356504"/>
                  <a:pt x="176069" y="361294"/>
                </a:cubicBezTo>
                <a:cubicBezTo>
                  <a:pt x="177760" y="366083"/>
                  <a:pt x="180904" y="371247"/>
                  <a:pt x="185506" y="376788"/>
                </a:cubicBezTo>
                <a:cubicBezTo>
                  <a:pt x="190107" y="382328"/>
                  <a:pt x="194615" y="387023"/>
                  <a:pt x="199029" y="390873"/>
                </a:cubicBezTo>
                <a:cubicBezTo>
                  <a:pt x="203443" y="394723"/>
                  <a:pt x="209218" y="399465"/>
                  <a:pt x="216353" y="405099"/>
                </a:cubicBezTo>
                <a:cubicBezTo>
                  <a:pt x="210908" y="415992"/>
                  <a:pt x="200436" y="423786"/>
                  <a:pt x="184942" y="428481"/>
                </a:cubicBezTo>
                <a:cubicBezTo>
                  <a:pt x="169449" y="433177"/>
                  <a:pt x="153625" y="434257"/>
                  <a:pt x="137474" y="431721"/>
                </a:cubicBezTo>
                <a:cubicBezTo>
                  <a:pt x="121323" y="429186"/>
                  <a:pt x="108928" y="423974"/>
                  <a:pt x="100289" y="416086"/>
                </a:cubicBezTo>
                <a:cubicBezTo>
                  <a:pt x="98974" y="411767"/>
                  <a:pt x="96203" y="403550"/>
                  <a:pt x="91979" y="391437"/>
                </a:cubicBezTo>
                <a:cubicBezTo>
                  <a:pt x="87753" y="379323"/>
                  <a:pt x="84747" y="370449"/>
                  <a:pt x="82963" y="364815"/>
                </a:cubicBezTo>
                <a:cubicBezTo>
                  <a:pt x="81180" y="359181"/>
                  <a:pt x="79020" y="350823"/>
                  <a:pt x="76484" y="339743"/>
                </a:cubicBezTo>
                <a:cubicBezTo>
                  <a:pt x="73949" y="328662"/>
                  <a:pt x="72540" y="319178"/>
                  <a:pt x="72259" y="311290"/>
                </a:cubicBezTo>
                <a:cubicBezTo>
                  <a:pt x="71977" y="303402"/>
                  <a:pt x="72306" y="294153"/>
                  <a:pt x="73245" y="283541"/>
                </a:cubicBezTo>
                <a:cubicBezTo>
                  <a:pt x="74184" y="272930"/>
                  <a:pt x="76250" y="262554"/>
                  <a:pt x="79442" y="252412"/>
                </a:cubicBezTo>
                <a:lnTo>
                  <a:pt x="45073" y="252412"/>
                </a:lnTo>
                <a:cubicBezTo>
                  <a:pt x="32678" y="252412"/>
                  <a:pt x="22067" y="247999"/>
                  <a:pt x="13240" y="239172"/>
                </a:cubicBezTo>
                <a:cubicBezTo>
                  <a:pt x="4414" y="230345"/>
                  <a:pt x="0" y="219734"/>
                  <a:pt x="0" y="207339"/>
                </a:cubicBezTo>
                <a:lnTo>
                  <a:pt x="0" y="153250"/>
                </a:lnTo>
                <a:cubicBezTo>
                  <a:pt x="0" y="140855"/>
                  <a:pt x="4414" y="130244"/>
                  <a:pt x="13240" y="121417"/>
                </a:cubicBezTo>
                <a:cubicBezTo>
                  <a:pt x="22067" y="112590"/>
                  <a:pt x="32678" y="108177"/>
                  <a:pt x="45073" y="108177"/>
                </a:cubicBezTo>
                <a:lnTo>
                  <a:pt x="180295" y="108177"/>
                </a:lnTo>
                <a:cubicBezTo>
                  <a:pt x="261991" y="108177"/>
                  <a:pt x="346129" y="72118"/>
                  <a:pt x="432708" y="0"/>
                </a:cubicBezTo>
                <a:close/>
                <a:moveTo>
                  <a:pt x="432708" y="45637"/>
                </a:moveTo>
                <a:cubicBezTo>
                  <a:pt x="358711" y="102355"/>
                  <a:pt x="286593" y="134564"/>
                  <a:pt x="216353" y="142264"/>
                </a:cubicBezTo>
                <a:lnTo>
                  <a:pt x="216353" y="218326"/>
                </a:lnTo>
                <a:cubicBezTo>
                  <a:pt x="287157" y="226213"/>
                  <a:pt x="359274" y="258234"/>
                  <a:pt x="432708" y="314389"/>
                </a:cubicBezTo>
                <a:lnTo>
                  <a:pt x="432708" y="4563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4" name="Freeform 343"/>
          <p:cNvSpPr/>
          <p:nvPr/>
        </p:nvSpPr>
        <p:spPr>
          <a:xfrm>
            <a:off x="4786021" y="2889124"/>
            <a:ext cx="504181" cy="432508"/>
          </a:xfrm>
          <a:custGeom>
            <a:avLst/>
            <a:gdLst/>
            <a:ahLst/>
            <a:cxnLst/>
            <a:rect l="l" t="t" r="r" b="b"/>
            <a:pathLst>
              <a:path w="504826" h="432707">
                <a:moveTo>
                  <a:pt x="252413" y="0"/>
                </a:moveTo>
                <a:cubicBezTo>
                  <a:pt x="275889" y="0"/>
                  <a:pt x="295280" y="6292"/>
                  <a:pt x="310586" y="18875"/>
                </a:cubicBezTo>
                <a:cubicBezTo>
                  <a:pt x="325892" y="31458"/>
                  <a:pt x="333545" y="49205"/>
                  <a:pt x="333545" y="72118"/>
                </a:cubicBezTo>
                <a:cubicBezTo>
                  <a:pt x="333545" y="84889"/>
                  <a:pt x="331480" y="96908"/>
                  <a:pt x="327348" y="108177"/>
                </a:cubicBezTo>
                <a:lnTo>
                  <a:pt x="432708" y="108177"/>
                </a:lnTo>
                <a:cubicBezTo>
                  <a:pt x="452239" y="108177"/>
                  <a:pt x="469142" y="115313"/>
                  <a:pt x="483415" y="129587"/>
                </a:cubicBezTo>
                <a:cubicBezTo>
                  <a:pt x="497689" y="143860"/>
                  <a:pt x="504826" y="160669"/>
                  <a:pt x="504826" y="180013"/>
                </a:cubicBezTo>
                <a:cubicBezTo>
                  <a:pt x="504826" y="199733"/>
                  <a:pt x="497736" y="216729"/>
                  <a:pt x="483556" y="231003"/>
                </a:cubicBezTo>
                <a:cubicBezTo>
                  <a:pt x="469377" y="245276"/>
                  <a:pt x="452428" y="252412"/>
                  <a:pt x="432708" y="252412"/>
                </a:cubicBezTo>
                <a:lnTo>
                  <a:pt x="385099" y="252412"/>
                </a:lnTo>
                <a:cubicBezTo>
                  <a:pt x="384347" y="264056"/>
                  <a:pt x="380873" y="275231"/>
                  <a:pt x="374675" y="285936"/>
                </a:cubicBezTo>
                <a:cubicBezTo>
                  <a:pt x="375238" y="289880"/>
                  <a:pt x="375521" y="293918"/>
                  <a:pt x="375521" y="298050"/>
                </a:cubicBezTo>
                <a:cubicBezTo>
                  <a:pt x="375521" y="317018"/>
                  <a:pt x="369886" y="333733"/>
                  <a:pt x="358618" y="348194"/>
                </a:cubicBezTo>
                <a:cubicBezTo>
                  <a:pt x="358805" y="374299"/>
                  <a:pt x="350824" y="394911"/>
                  <a:pt x="334673" y="410029"/>
                </a:cubicBezTo>
                <a:cubicBezTo>
                  <a:pt x="318521" y="425148"/>
                  <a:pt x="297205" y="432707"/>
                  <a:pt x="270724" y="432707"/>
                </a:cubicBezTo>
                <a:cubicBezTo>
                  <a:pt x="245746" y="432707"/>
                  <a:pt x="215509" y="426228"/>
                  <a:pt x="180013" y="413269"/>
                </a:cubicBezTo>
                <a:cubicBezTo>
                  <a:pt x="149213" y="402188"/>
                  <a:pt x="128272" y="396648"/>
                  <a:pt x="117192" y="396648"/>
                </a:cubicBezTo>
                <a:lnTo>
                  <a:pt x="36059" y="396648"/>
                </a:lnTo>
                <a:cubicBezTo>
                  <a:pt x="26106" y="396648"/>
                  <a:pt x="17608" y="393127"/>
                  <a:pt x="10565" y="386084"/>
                </a:cubicBezTo>
                <a:cubicBezTo>
                  <a:pt x="3522" y="379041"/>
                  <a:pt x="0" y="370543"/>
                  <a:pt x="0" y="360589"/>
                </a:cubicBezTo>
                <a:lnTo>
                  <a:pt x="0" y="180295"/>
                </a:lnTo>
                <a:cubicBezTo>
                  <a:pt x="0" y="170341"/>
                  <a:pt x="3522" y="161843"/>
                  <a:pt x="10565" y="154800"/>
                </a:cubicBezTo>
                <a:cubicBezTo>
                  <a:pt x="17608" y="147757"/>
                  <a:pt x="26106" y="144236"/>
                  <a:pt x="36059" y="144236"/>
                </a:cubicBezTo>
                <a:lnTo>
                  <a:pt x="117192" y="144236"/>
                </a:lnTo>
                <a:cubicBezTo>
                  <a:pt x="119070" y="144236"/>
                  <a:pt x="121089" y="143813"/>
                  <a:pt x="123248" y="142968"/>
                </a:cubicBezTo>
                <a:cubicBezTo>
                  <a:pt x="125409" y="142123"/>
                  <a:pt x="127615" y="140808"/>
                  <a:pt x="129869" y="139024"/>
                </a:cubicBezTo>
                <a:cubicBezTo>
                  <a:pt x="132122" y="137240"/>
                  <a:pt x="134235" y="135550"/>
                  <a:pt x="136207" y="133953"/>
                </a:cubicBezTo>
                <a:cubicBezTo>
                  <a:pt x="138180" y="132357"/>
                  <a:pt x="140433" y="130244"/>
                  <a:pt x="142968" y="127615"/>
                </a:cubicBezTo>
                <a:cubicBezTo>
                  <a:pt x="145504" y="124985"/>
                  <a:pt x="147429" y="122967"/>
                  <a:pt x="148744" y="121558"/>
                </a:cubicBezTo>
                <a:cubicBezTo>
                  <a:pt x="150059" y="120149"/>
                  <a:pt x="151842" y="118130"/>
                  <a:pt x="154096" y="115501"/>
                </a:cubicBezTo>
                <a:cubicBezTo>
                  <a:pt x="156350" y="112872"/>
                  <a:pt x="157665" y="111276"/>
                  <a:pt x="158040" y="110712"/>
                </a:cubicBezTo>
                <a:cubicBezTo>
                  <a:pt x="170247" y="96814"/>
                  <a:pt x="179638" y="84701"/>
                  <a:pt x="186211" y="74372"/>
                </a:cubicBezTo>
                <a:cubicBezTo>
                  <a:pt x="188653" y="70428"/>
                  <a:pt x="191752" y="64606"/>
                  <a:pt x="195507" y="56905"/>
                </a:cubicBezTo>
                <a:cubicBezTo>
                  <a:pt x="199264" y="49205"/>
                  <a:pt x="202738" y="42444"/>
                  <a:pt x="205931" y="36622"/>
                </a:cubicBezTo>
                <a:cubicBezTo>
                  <a:pt x="209124" y="30800"/>
                  <a:pt x="212927" y="24884"/>
                  <a:pt x="217340" y="18875"/>
                </a:cubicBezTo>
                <a:cubicBezTo>
                  <a:pt x="221753" y="12865"/>
                  <a:pt x="226918" y="8217"/>
                  <a:pt x="232834" y="4930"/>
                </a:cubicBezTo>
                <a:cubicBezTo>
                  <a:pt x="238750" y="1643"/>
                  <a:pt x="245277" y="0"/>
                  <a:pt x="252413" y="0"/>
                </a:cubicBezTo>
                <a:close/>
                <a:moveTo>
                  <a:pt x="252413" y="36059"/>
                </a:moveTo>
                <a:cubicBezTo>
                  <a:pt x="247906" y="36059"/>
                  <a:pt x="239455" y="49111"/>
                  <a:pt x="227059" y="75217"/>
                </a:cubicBezTo>
                <a:cubicBezTo>
                  <a:pt x="222552" y="83480"/>
                  <a:pt x="219077" y="89584"/>
                  <a:pt x="216636" y="93528"/>
                </a:cubicBezTo>
                <a:cubicBezTo>
                  <a:pt x="209124" y="105548"/>
                  <a:pt x="198606" y="119163"/>
                  <a:pt x="185084" y="134376"/>
                </a:cubicBezTo>
                <a:cubicBezTo>
                  <a:pt x="171750" y="149588"/>
                  <a:pt x="162266" y="159542"/>
                  <a:pt x="156631" y="164237"/>
                </a:cubicBezTo>
                <a:cubicBezTo>
                  <a:pt x="143673" y="174942"/>
                  <a:pt x="130526" y="180295"/>
                  <a:pt x="117192" y="180295"/>
                </a:cubicBezTo>
                <a:lnTo>
                  <a:pt x="108177" y="180295"/>
                </a:lnTo>
                <a:lnTo>
                  <a:pt x="108177" y="360589"/>
                </a:lnTo>
                <a:lnTo>
                  <a:pt x="117192" y="360589"/>
                </a:lnTo>
                <a:cubicBezTo>
                  <a:pt x="130714" y="360589"/>
                  <a:pt x="146396" y="363594"/>
                  <a:pt x="164237" y="369604"/>
                </a:cubicBezTo>
                <a:cubicBezTo>
                  <a:pt x="182079" y="375614"/>
                  <a:pt x="200250" y="381624"/>
                  <a:pt x="218749" y="387634"/>
                </a:cubicBezTo>
                <a:cubicBezTo>
                  <a:pt x="237248" y="393643"/>
                  <a:pt x="254103" y="396648"/>
                  <a:pt x="269316" y="396648"/>
                </a:cubicBezTo>
                <a:cubicBezTo>
                  <a:pt x="304811" y="396648"/>
                  <a:pt x="322559" y="380966"/>
                  <a:pt x="322559" y="349603"/>
                </a:cubicBezTo>
                <a:cubicBezTo>
                  <a:pt x="322559" y="344720"/>
                  <a:pt x="322089" y="339461"/>
                  <a:pt x="321150" y="333827"/>
                </a:cubicBezTo>
                <a:cubicBezTo>
                  <a:pt x="326784" y="330822"/>
                  <a:pt x="331245" y="325892"/>
                  <a:pt x="334532" y="319037"/>
                </a:cubicBezTo>
                <a:cubicBezTo>
                  <a:pt x="337818" y="312182"/>
                  <a:pt x="339462" y="305280"/>
                  <a:pt x="339462" y="298331"/>
                </a:cubicBezTo>
                <a:cubicBezTo>
                  <a:pt x="339462" y="291382"/>
                  <a:pt x="337771" y="284903"/>
                  <a:pt x="334391" y="278893"/>
                </a:cubicBezTo>
                <a:cubicBezTo>
                  <a:pt x="344344" y="269503"/>
                  <a:pt x="349321" y="258328"/>
                  <a:pt x="349321" y="245370"/>
                </a:cubicBezTo>
                <a:cubicBezTo>
                  <a:pt x="349321" y="240675"/>
                  <a:pt x="348382" y="235463"/>
                  <a:pt x="346504" y="229735"/>
                </a:cubicBezTo>
                <a:cubicBezTo>
                  <a:pt x="344626" y="224007"/>
                  <a:pt x="342279" y="219546"/>
                  <a:pt x="339462" y="216354"/>
                </a:cubicBezTo>
                <a:lnTo>
                  <a:pt x="432708" y="216354"/>
                </a:lnTo>
                <a:cubicBezTo>
                  <a:pt x="442473" y="216354"/>
                  <a:pt x="450925" y="212785"/>
                  <a:pt x="458062" y="205649"/>
                </a:cubicBezTo>
                <a:cubicBezTo>
                  <a:pt x="465198" y="198512"/>
                  <a:pt x="468767" y="190061"/>
                  <a:pt x="468767" y="180295"/>
                </a:cubicBezTo>
                <a:cubicBezTo>
                  <a:pt x="468767" y="170717"/>
                  <a:pt x="465104" y="162312"/>
                  <a:pt x="457780" y="155082"/>
                </a:cubicBezTo>
                <a:cubicBezTo>
                  <a:pt x="450456" y="147851"/>
                  <a:pt x="442098" y="144236"/>
                  <a:pt x="432708" y="144236"/>
                </a:cubicBezTo>
                <a:lnTo>
                  <a:pt x="270442" y="144236"/>
                </a:lnTo>
                <a:cubicBezTo>
                  <a:pt x="270442" y="140480"/>
                  <a:pt x="271851" y="135925"/>
                  <a:pt x="274668" y="130573"/>
                </a:cubicBezTo>
                <a:cubicBezTo>
                  <a:pt x="277485" y="125220"/>
                  <a:pt x="280584" y="120056"/>
                  <a:pt x="283964" y="115079"/>
                </a:cubicBezTo>
                <a:cubicBezTo>
                  <a:pt x="287345" y="110102"/>
                  <a:pt x="290444" y="103716"/>
                  <a:pt x="293261" y="95922"/>
                </a:cubicBezTo>
                <a:cubicBezTo>
                  <a:pt x="296078" y="88128"/>
                  <a:pt x="297487" y="80194"/>
                  <a:pt x="297487" y="72118"/>
                </a:cubicBezTo>
                <a:cubicBezTo>
                  <a:pt x="297487" y="59535"/>
                  <a:pt x="293308" y="50379"/>
                  <a:pt x="284951" y="44651"/>
                </a:cubicBezTo>
                <a:cubicBezTo>
                  <a:pt x="276593" y="38923"/>
                  <a:pt x="265747" y="36059"/>
                  <a:pt x="252413" y="36059"/>
                </a:cubicBezTo>
                <a:close/>
                <a:moveTo>
                  <a:pt x="54089" y="324530"/>
                </a:moveTo>
                <a:cubicBezTo>
                  <a:pt x="49206" y="324530"/>
                  <a:pt x="44980" y="326314"/>
                  <a:pt x="41412" y="329883"/>
                </a:cubicBezTo>
                <a:cubicBezTo>
                  <a:pt x="37843" y="333451"/>
                  <a:pt x="36059" y="337677"/>
                  <a:pt x="36059" y="342560"/>
                </a:cubicBezTo>
                <a:cubicBezTo>
                  <a:pt x="36059" y="347443"/>
                  <a:pt x="37843" y="351668"/>
                  <a:pt x="41412" y="355237"/>
                </a:cubicBezTo>
                <a:cubicBezTo>
                  <a:pt x="44980" y="358805"/>
                  <a:pt x="49206" y="360589"/>
                  <a:pt x="54089" y="360589"/>
                </a:cubicBezTo>
                <a:cubicBezTo>
                  <a:pt x="58972" y="360589"/>
                  <a:pt x="63197" y="358805"/>
                  <a:pt x="66766" y="355237"/>
                </a:cubicBezTo>
                <a:cubicBezTo>
                  <a:pt x="70334" y="351668"/>
                  <a:pt x="72118" y="347443"/>
                  <a:pt x="72118" y="342560"/>
                </a:cubicBezTo>
                <a:cubicBezTo>
                  <a:pt x="72118" y="337677"/>
                  <a:pt x="70334" y="333451"/>
                  <a:pt x="66766" y="329883"/>
                </a:cubicBezTo>
                <a:cubicBezTo>
                  <a:pt x="63197" y="326314"/>
                  <a:pt x="58972" y="324530"/>
                  <a:pt x="54089" y="32453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5" name="Freeform 344"/>
          <p:cNvSpPr/>
          <p:nvPr/>
        </p:nvSpPr>
        <p:spPr>
          <a:xfrm>
            <a:off x="5480460" y="2889124"/>
            <a:ext cx="504180" cy="432508"/>
          </a:xfrm>
          <a:custGeom>
            <a:avLst/>
            <a:gdLst/>
            <a:ahLst/>
            <a:cxnLst/>
            <a:rect l="l" t="t" r="r" b="b"/>
            <a:pathLst>
              <a:path w="504825" h="432707">
                <a:moveTo>
                  <a:pt x="252413" y="0"/>
                </a:moveTo>
                <a:cubicBezTo>
                  <a:pt x="259549" y="0"/>
                  <a:pt x="266075" y="1643"/>
                  <a:pt x="271991" y="4930"/>
                </a:cubicBezTo>
                <a:cubicBezTo>
                  <a:pt x="277907" y="8217"/>
                  <a:pt x="283072" y="12865"/>
                  <a:pt x="287485" y="18875"/>
                </a:cubicBezTo>
                <a:cubicBezTo>
                  <a:pt x="291899" y="24884"/>
                  <a:pt x="295702" y="30800"/>
                  <a:pt x="298895" y="36622"/>
                </a:cubicBezTo>
                <a:cubicBezTo>
                  <a:pt x="302087" y="42444"/>
                  <a:pt x="305562" y="49205"/>
                  <a:pt x="309318" y="56905"/>
                </a:cubicBezTo>
                <a:cubicBezTo>
                  <a:pt x="313074" y="64606"/>
                  <a:pt x="316173" y="70428"/>
                  <a:pt x="318614" y="74372"/>
                </a:cubicBezTo>
                <a:cubicBezTo>
                  <a:pt x="325188" y="84701"/>
                  <a:pt x="334578" y="96814"/>
                  <a:pt x="346785" y="110712"/>
                </a:cubicBezTo>
                <a:cubicBezTo>
                  <a:pt x="347161" y="111276"/>
                  <a:pt x="348476" y="112872"/>
                  <a:pt x="350729" y="115501"/>
                </a:cubicBezTo>
                <a:cubicBezTo>
                  <a:pt x="352983" y="118130"/>
                  <a:pt x="354767" y="120149"/>
                  <a:pt x="356082" y="121558"/>
                </a:cubicBezTo>
                <a:cubicBezTo>
                  <a:pt x="357397" y="122967"/>
                  <a:pt x="359322" y="124985"/>
                  <a:pt x="361857" y="127615"/>
                </a:cubicBezTo>
                <a:cubicBezTo>
                  <a:pt x="364392" y="130244"/>
                  <a:pt x="366646" y="132357"/>
                  <a:pt x="368618" y="133953"/>
                </a:cubicBezTo>
                <a:cubicBezTo>
                  <a:pt x="370590" y="135550"/>
                  <a:pt x="372703" y="137240"/>
                  <a:pt x="374956" y="139024"/>
                </a:cubicBezTo>
                <a:cubicBezTo>
                  <a:pt x="377210" y="140808"/>
                  <a:pt x="379417" y="142123"/>
                  <a:pt x="381577" y="142968"/>
                </a:cubicBezTo>
                <a:cubicBezTo>
                  <a:pt x="383736" y="143813"/>
                  <a:pt x="385756" y="144236"/>
                  <a:pt x="387633" y="144236"/>
                </a:cubicBezTo>
                <a:lnTo>
                  <a:pt x="468766" y="144236"/>
                </a:lnTo>
                <a:cubicBezTo>
                  <a:pt x="478720" y="144236"/>
                  <a:pt x="487218" y="147757"/>
                  <a:pt x="494261" y="154800"/>
                </a:cubicBezTo>
                <a:cubicBezTo>
                  <a:pt x="501304" y="161843"/>
                  <a:pt x="504825" y="170341"/>
                  <a:pt x="504825" y="180295"/>
                </a:cubicBezTo>
                <a:lnTo>
                  <a:pt x="504825" y="360589"/>
                </a:lnTo>
                <a:cubicBezTo>
                  <a:pt x="504825" y="370543"/>
                  <a:pt x="501304" y="379041"/>
                  <a:pt x="494261" y="386084"/>
                </a:cubicBezTo>
                <a:cubicBezTo>
                  <a:pt x="487218" y="393127"/>
                  <a:pt x="478720" y="396648"/>
                  <a:pt x="468766" y="396648"/>
                </a:cubicBezTo>
                <a:lnTo>
                  <a:pt x="387633" y="396648"/>
                </a:lnTo>
                <a:cubicBezTo>
                  <a:pt x="376553" y="396648"/>
                  <a:pt x="355613" y="402188"/>
                  <a:pt x="324812" y="413269"/>
                </a:cubicBezTo>
                <a:cubicBezTo>
                  <a:pt x="289129" y="426228"/>
                  <a:pt x="259362" y="432707"/>
                  <a:pt x="235509" y="432707"/>
                </a:cubicBezTo>
                <a:cubicBezTo>
                  <a:pt x="208841" y="432707"/>
                  <a:pt x="187244" y="425430"/>
                  <a:pt x="170717" y="410875"/>
                </a:cubicBezTo>
                <a:cubicBezTo>
                  <a:pt x="154189" y="396319"/>
                  <a:pt x="146020" y="375896"/>
                  <a:pt x="146207" y="349603"/>
                </a:cubicBezTo>
                <a:lnTo>
                  <a:pt x="146489" y="348194"/>
                </a:lnTo>
                <a:cubicBezTo>
                  <a:pt x="135034" y="333921"/>
                  <a:pt x="129305" y="317206"/>
                  <a:pt x="129305" y="298050"/>
                </a:cubicBezTo>
                <a:cubicBezTo>
                  <a:pt x="129305" y="293918"/>
                  <a:pt x="129587" y="289880"/>
                  <a:pt x="130151" y="285936"/>
                </a:cubicBezTo>
                <a:cubicBezTo>
                  <a:pt x="123953" y="275231"/>
                  <a:pt x="120479" y="264056"/>
                  <a:pt x="119727" y="252412"/>
                </a:cubicBezTo>
                <a:lnTo>
                  <a:pt x="72118" y="252412"/>
                </a:lnTo>
                <a:cubicBezTo>
                  <a:pt x="52399" y="252412"/>
                  <a:pt x="35449" y="245276"/>
                  <a:pt x="21269" y="231003"/>
                </a:cubicBezTo>
                <a:cubicBezTo>
                  <a:pt x="7090" y="216729"/>
                  <a:pt x="0" y="199733"/>
                  <a:pt x="0" y="180013"/>
                </a:cubicBezTo>
                <a:cubicBezTo>
                  <a:pt x="0" y="160669"/>
                  <a:pt x="7137" y="143860"/>
                  <a:pt x="21410" y="129587"/>
                </a:cubicBezTo>
                <a:cubicBezTo>
                  <a:pt x="35684" y="115313"/>
                  <a:pt x="52586" y="108177"/>
                  <a:pt x="72118" y="108177"/>
                </a:cubicBezTo>
                <a:lnTo>
                  <a:pt x="177478" y="108177"/>
                </a:lnTo>
                <a:cubicBezTo>
                  <a:pt x="173346" y="96908"/>
                  <a:pt x="171280" y="84889"/>
                  <a:pt x="171280" y="72118"/>
                </a:cubicBezTo>
                <a:cubicBezTo>
                  <a:pt x="171280" y="49205"/>
                  <a:pt x="178934" y="31458"/>
                  <a:pt x="194239" y="18875"/>
                </a:cubicBezTo>
                <a:cubicBezTo>
                  <a:pt x="209546" y="6292"/>
                  <a:pt x="228937" y="0"/>
                  <a:pt x="252413" y="0"/>
                </a:cubicBezTo>
                <a:close/>
                <a:moveTo>
                  <a:pt x="252413" y="36059"/>
                </a:moveTo>
                <a:cubicBezTo>
                  <a:pt x="239078" y="36059"/>
                  <a:pt x="228233" y="38923"/>
                  <a:pt x="219875" y="44651"/>
                </a:cubicBezTo>
                <a:cubicBezTo>
                  <a:pt x="211518" y="50379"/>
                  <a:pt x="207339" y="59535"/>
                  <a:pt x="207339" y="72118"/>
                </a:cubicBezTo>
                <a:cubicBezTo>
                  <a:pt x="207339" y="80194"/>
                  <a:pt x="208748" y="88128"/>
                  <a:pt x="211565" y="95922"/>
                </a:cubicBezTo>
                <a:cubicBezTo>
                  <a:pt x="214382" y="103716"/>
                  <a:pt x="217481" y="110102"/>
                  <a:pt x="220861" y="115079"/>
                </a:cubicBezTo>
                <a:cubicBezTo>
                  <a:pt x="224242" y="120056"/>
                  <a:pt x="227341" y="125220"/>
                  <a:pt x="230157" y="130573"/>
                </a:cubicBezTo>
                <a:cubicBezTo>
                  <a:pt x="232974" y="135925"/>
                  <a:pt x="234383" y="140480"/>
                  <a:pt x="234383" y="144236"/>
                </a:cubicBezTo>
                <a:lnTo>
                  <a:pt x="72118" y="144236"/>
                </a:lnTo>
                <a:cubicBezTo>
                  <a:pt x="62728" y="144236"/>
                  <a:pt x="54371" y="147851"/>
                  <a:pt x="47046" y="155082"/>
                </a:cubicBezTo>
                <a:cubicBezTo>
                  <a:pt x="39721" y="162312"/>
                  <a:pt x="36059" y="170717"/>
                  <a:pt x="36059" y="180295"/>
                </a:cubicBezTo>
                <a:cubicBezTo>
                  <a:pt x="36059" y="190061"/>
                  <a:pt x="39628" y="198512"/>
                  <a:pt x="46764" y="205649"/>
                </a:cubicBezTo>
                <a:cubicBezTo>
                  <a:pt x="53901" y="212785"/>
                  <a:pt x="62353" y="216354"/>
                  <a:pt x="72118" y="216354"/>
                </a:cubicBezTo>
                <a:lnTo>
                  <a:pt x="165364" y="216354"/>
                </a:lnTo>
                <a:cubicBezTo>
                  <a:pt x="162547" y="219546"/>
                  <a:pt x="160200" y="224007"/>
                  <a:pt x="158321" y="229735"/>
                </a:cubicBezTo>
                <a:cubicBezTo>
                  <a:pt x="156443" y="235463"/>
                  <a:pt x="155504" y="240675"/>
                  <a:pt x="155504" y="245370"/>
                </a:cubicBezTo>
                <a:cubicBezTo>
                  <a:pt x="155504" y="258328"/>
                  <a:pt x="160482" y="269503"/>
                  <a:pt x="170435" y="278893"/>
                </a:cubicBezTo>
                <a:cubicBezTo>
                  <a:pt x="167054" y="284903"/>
                  <a:pt x="165364" y="291382"/>
                  <a:pt x="165364" y="298331"/>
                </a:cubicBezTo>
                <a:cubicBezTo>
                  <a:pt x="165364" y="305280"/>
                  <a:pt x="167008" y="312182"/>
                  <a:pt x="170294" y="319037"/>
                </a:cubicBezTo>
                <a:cubicBezTo>
                  <a:pt x="173581" y="325892"/>
                  <a:pt x="178041" y="330822"/>
                  <a:pt x="183675" y="333827"/>
                </a:cubicBezTo>
                <a:cubicBezTo>
                  <a:pt x="182924" y="338334"/>
                  <a:pt x="182548" y="343593"/>
                  <a:pt x="182548" y="349603"/>
                </a:cubicBezTo>
                <a:cubicBezTo>
                  <a:pt x="182548" y="365566"/>
                  <a:pt x="187103" y="377398"/>
                  <a:pt x="196211" y="385098"/>
                </a:cubicBezTo>
                <a:cubicBezTo>
                  <a:pt x="205321" y="392798"/>
                  <a:pt x="218044" y="396648"/>
                  <a:pt x="234383" y="396648"/>
                </a:cubicBezTo>
                <a:cubicBezTo>
                  <a:pt x="250159" y="396648"/>
                  <a:pt x="267343" y="393643"/>
                  <a:pt x="285936" y="387634"/>
                </a:cubicBezTo>
                <a:cubicBezTo>
                  <a:pt x="304529" y="381624"/>
                  <a:pt x="322747" y="375614"/>
                  <a:pt x="340588" y="369604"/>
                </a:cubicBezTo>
                <a:cubicBezTo>
                  <a:pt x="358429" y="363594"/>
                  <a:pt x="374111" y="360589"/>
                  <a:pt x="387633" y="360589"/>
                </a:cubicBezTo>
                <a:lnTo>
                  <a:pt x="396648" y="360589"/>
                </a:lnTo>
                <a:lnTo>
                  <a:pt x="396648" y="180295"/>
                </a:lnTo>
                <a:lnTo>
                  <a:pt x="387633" y="180295"/>
                </a:lnTo>
                <a:cubicBezTo>
                  <a:pt x="381060" y="180295"/>
                  <a:pt x="374722" y="179168"/>
                  <a:pt x="368618" y="176914"/>
                </a:cubicBezTo>
                <a:cubicBezTo>
                  <a:pt x="362515" y="174660"/>
                  <a:pt x="356645" y="171186"/>
                  <a:pt x="351011" y="166491"/>
                </a:cubicBezTo>
                <a:cubicBezTo>
                  <a:pt x="345377" y="161796"/>
                  <a:pt x="340682" y="157476"/>
                  <a:pt x="336925" y="153532"/>
                </a:cubicBezTo>
                <a:cubicBezTo>
                  <a:pt x="333170" y="149588"/>
                  <a:pt x="328568" y="144517"/>
                  <a:pt x="323122" y="138320"/>
                </a:cubicBezTo>
                <a:cubicBezTo>
                  <a:pt x="322747" y="137756"/>
                  <a:pt x="322418" y="137334"/>
                  <a:pt x="322136" y="137052"/>
                </a:cubicBezTo>
                <a:cubicBezTo>
                  <a:pt x="321854" y="136770"/>
                  <a:pt x="321479" y="136348"/>
                  <a:pt x="321009" y="135784"/>
                </a:cubicBezTo>
                <a:cubicBezTo>
                  <a:pt x="320540" y="135221"/>
                  <a:pt x="320117" y="134751"/>
                  <a:pt x="319741" y="134376"/>
                </a:cubicBezTo>
                <a:cubicBezTo>
                  <a:pt x="306219" y="119163"/>
                  <a:pt x="295702" y="105548"/>
                  <a:pt x="288189" y="93528"/>
                </a:cubicBezTo>
                <a:cubicBezTo>
                  <a:pt x="285560" y="89396"/>
                  <a:pt x="281992" y="83011"/>
                  <a:pt x="277485" y="74372"/>
                </a:cubicBezTo>
                <a:cubicBezTo>
                  <a:pt x="277297" y="73808"/>
                  <a:pt x="276311" y="71695"/>
                  <a:pt x="274527" y="68033"/>
                </a:cubicBezTo>
                <a:cubicBezTo>
                  <a:pt x="272743" y="64371"/>
                  <a:pt x="271005" y="60990"/>
                  <a:pt x="269315" y="57891"/>
                </a:cubicBezTo>
                <a:cubicBezTo>
                  <a:pt x="267625" y="54793"/>
                  <a:pt x="265747" y="51459"/>
                  <a:pt x="263681" y="47891"/>
                </a:cubicBezTo>
                <a:cubicBezTo>
                  <a:pt x="261615" y="44322"/>
                  <a:pt x="259596" y="41458"/>
                  <a:pt x="257624" y="39299"/>
                </a:cubicBezTo>
                <a:cubicBezTo>
                  <a:pt x="255652" y="37139"/>
                  <a:pt x="253915" y="36059"/>
                  <a:pt x="252413" y="36059"/>
                </a:cubicBezTo>
                <a:close/>
                <a:moveTo>
                  <a:pt x="450736" y="324530"/>
                </a:moveTo>
                <a:cubicBezTo>
                  <a:pt x="445854" y="324530"/>
                  <a:pt x="441628" y="326314"/>
                  <a:pt x="438059" y="329883"/>
                </a:cubicBezTo>
                <a:cubicBezTo>
                  <a:pt x="434492" y="333451"/>
                  <a:pt x="432707" y="337677"/>
                  <a:pt x="432707" y="342560"/>
                </a:cubicBezTo>
                <a:cubicBezTo>
                  <a:pt x="432707" y="347443"/>
                  <a:pt x="434492" y="351668"/>
                  <a:pt x="438059" y="355237"/>
                </a:cubicBezTo>
                <a:cubicBezTo>
                  <a:pt x="441628" y="358805"/>
                  <a:pt x="445854" y="360589"/>
                  <a:pt x="450736" y="360589"/>
                </a:cubicBezTo>
                <a:cubicBezTo>
                  <a:pt x="455620" y="360589"/>
                  <a:pt x="459845" y="358805"/>
                  <a:pt x="463414" y="355237"/>
                </a:cubicBezTo>
                <a:cubicBezTo>
                  <a:pt x="466982" y="351668"/>
                  <a:pt x="468766" y="347443"/>
                  <a:pt x="468766" y="342560"/>
                </a:cubicBezTo>
                <a:cubicBezTo>
                  <a:pt x="468766" y="337677"/>
                  <a:pt x="466982" y="333451"/>
                  <a:pt x="463414" y="329883"/>
                </a:cubicBezTo>
                <a:cubicBezTo>
                  <a:pt x="459845" y="326314"/>
                  <a:pt x="455620" y="324530"/>
                  <a:pt x="450736" y="32453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6" name="Freeform 345"/>
          <p:cNvSpPr/>
          <p:nvPr/>
        </p:nvSpPr>
        <p:spPr>
          <a:xfrm>
            <a:off x="7411564" y="2889124"/>
            <a:ext cx="432153" cy="432508"/>
          </a:xfrm>
          <a:custGeom>
            <a:avLst/>
            <a:gdLst/>
            <a:ahLst/>
            <a:cxnLst/>
            <a:rect l="l" t="t" r="r" b="b"/>
            <a:pathLst>
              <a:path w="432707" h="432707">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moveTo>
                  <a:pt x="216072" y="70991"/>
                </a:moveTo>
                <a:cubicBezTo>
                  <a:pt x="211001" y="70991"/>
                  <a:pt x="206776" y="72681"/>
                  <a:pt x="203395" y="76062"/>
                </a:cubicBezTo>
                <a:lnTo>
                  <a:pt x="101416" y="178041"/>
                </a:lnTo>
                <a:lnTo>
                  <a:pt x="75780" y="203677"/>
                </a:lnTo>
                <a:cubicBezTo>
                  <a:pt x="72400" y="207057"/>
                  <a:pt x="70710" y="211283"/>
                  <a:pt x="70710" y="216354"/>
                </a:cubicBezTo>
                <a:cubicBezTo>
                  <a:pt x="70710" y="221424"/>
                  <a:pt x="72400" y="225650"/>
                  <a:pt x="75780" y="229031"/>
                </a:cubicBezTo>
                <a:lnTo>
                  <a:pt x="101416" y="254666"/>
                </a:lnTo>
                <a:lnTo>
                  <a:pt x="203395" y="356645"/>
                </a:lnTo>
                <a:cubicBezTo>
                  <a:pt x="206776" y="360026"/>
                  <a:pt x="211001" y="361716"/>
                  <a:pt x="216072" y="361716"/>
                </a:cubicBezTo>
                <a:cubicBezTo>
                  <a:pt x="221143" y="361716"/>
                  <a:pt x="225368" y="360026"/>
                  <a:pt x="228749" y="356645"/>
                </a:cubicBezTo>
                <a:lnTo>
                  <a:pt x="254384" y="331010"/>
                </a:lnTo>
                <a:cubicBezTo>
                  <a:pt x="257765" y="327629"/>
                  <a:pt x="259455" y="323404"/>
                  <a:pt x="259455" y="318333"/>
                </a:cubicBezTo>
                <a:cubicBezTo>
                  <a:pt x="259455" y="313262"/>
                  <a:pt x="257765" y="309036"/>
                  <a:pt x="254384" y="305656"/>
                </a:cubicBezTo>
                <a:lnTo>
                  <a:pt x="201141" y="252412"/>
                </a:lnTo>
                <a:lnTo>
                  <a:pt x="342560" y="252412"/>
                </a:lnTo>
                <a:cubicBezTo>
                  <a:pt x="347443" y="252412"/>
                  <a:pt x="351668" y="250628"/>
                  <a:pt x="355237" y="247060"/>
                </a:cubicBezTo>
                <a:cubicBezTo>
                  <a:pt x="358805" y="243492"/>
                  <a:pt x="360590" y="239266"/>
                  <a:pt x="360590" y="234383"/>
                </a:cubicBezTo>
                <a:lnTo>
                  <a:pt x="360590" y="198324"/>
                </a:lnTo>
                <a:cubicBezTo>
                  <a:pt x="360590" y="193441"/>
                  <a:pt x="358805" y="189215"/>
                  <a:pt x="355237" y="185647"/>
                </a:cubicBezTo>
                <a:cubicBezTo>
                  <a:pt x="351668" y="182079"/>
                  <a:pt x="347443" y="180295"/>
                  <a:pt x="342560" y="180295"/>
                </a:cubicBezTo>
                <a:lnTo>
                  <a:pt x="201141" y="180295"/>
                </a:lnTo>
                <a:lnTo>
                  <a:pt x="254384" y="127051"/>
                </a:lnTo>
                <a:cubicBezTo>
                  <a:pt x="257953" y="123483"/>
                  <a:pt x="259737" y="119257"/>
                  <a:pt x="259737" y="114374"/>
                </a:cubicBezTo>
                <a:cubicBezTo>
                  <a:pt x="259737" y="109491"/>
                  <a:pt x="257953" y="105266"/>
                  <a:pt x="254384" y="101697"/>
                </a:cubicBezTo>
                <a:lnTo>
                  <a:pt x="228749" y="76062"/>
                </a:lnTo>
                <a:cubicBezTo>
                  <a:pt x="225368" y="72681"/>
                  <a:pt x="221143" y="70991"/>
                  <a:pt x="216072" y="7099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0" name="Freeform 349"/>
          <p:cNvSpPr/>
          <p:nvPr/>
        </p:nvSpPr>
        <p:spPr>
          <a:xfrm>
            <a:off x="8029898" y="2889124"/>
            <a:ext cx="432153" cy="432508"/>
          </a:xfrm>
          <a:custGeom>
            <a:avLst/>
            <a:gdLst/>
            <a:ahLst/>
            <a:cxnLst/>
            <a:rect l="l" t="t" r="r" b="b"/>
            <a:pathLst>
              <a:path w="432707" h="432707">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moveTo>
                  <a:pt x="216636" y="70991"/>
                </a:moveTo>
                <a:cubicBezTo>
                  <a:pt x="211565" y="70991"/>
                  <a:pt x="207339" y="72681"/>
                  <a:pt x="203958" y="76062"/>
                </a:cubicBezTo>
                <a:lnTo>
                  <a:pt x="178323" y="101697"/>
                </a:lnTo>
                <a:cubicBezTo>
                  <a:pt x="174942" y="105078"/>
                  <a:pt x="173252" y="109304"/>
                  <a:pt x="173252" y="114374"/>
                </a:cubicBezTo>
                <a:cubicBezTo>
                  <a:pt x="173252" y="119445"/>
                  <a:pt x="174942" y="123671"/>
                  <a:pt x="178323" y="127051"/>
                </a:cubicBezTo>
                <a:lnTo>
                  <a:pt x="231566" y="180295"/>
                </a:lnTo>
                <a:lnTo>
                  <a:pt x="90147" y="180295"/>
                </a:lnTo>
                <a:cubicBezTo>
                  <a:pt x="85265" y="180295"/>
                  <a:pt x="81039" y="182079"/>
                  <a:pt x="77471" y="185647"/>
                </a:cubicBezTo>
                <a:cubicBezTo>
                  <a:pt x="73902" y="189215"/>
                  <a:pt x="72118" y="193441"/>
                  <a:pt x="72118" y="198324"/>
                </a:cubicBezTo>
                <a:lnTo>
                  <a:pt x="72118" y="234383"/>
                </a:lnTo>
                <a:cubicBezTo>
                  <a:pt x="72118" y="239266"/>
                  <a:pt x="73902" y="243492"/>
                  <a:pt x="77471" y="247060"/>
                </a:cubicBezTo>
                <a:cubicBezTo>
                  <a:pt x="81039" y="250628"/>
                  <a:pt x="85265" y="252412"/>
                  <a:pt x="90147" y="252412"/>
                </a:cubicBezTo>
                <a:lnTo>
                  <a:pt x="231566" y="252412"/>
                </a:lnTo>
                <a:lnTo>
                  <a:pt x="178323" y="305656"/>
                </a:lnTo>
                <a:cubicBezTo>
                  <a:pt x="174754" y="309224"/>
                  <a:pt x="172970" y="313450"/>
                  <a:pt x="172970" y="318333"/>
                </a:cubicBezTo>
                <a:cubicBezTo>
                  <a:pt x="172970" y="323216"/>
                  <a:pt x="174754" y="327441"/>
                  <a:pt x="178323" y="331010"/>
                </a:cubicBezTo>
                <a:lnTo>
                  <a:pt x="203958" y="356645"/>
                </a:lnTo>
                <a:cubicBezTo>
                  <a:pt x="207339" y="360026"/>
                  <a:pt x="211565" y="361716"/>
                  <a:pt x="216636" y="361716"/>
                </a:cubicBezTo>
                <a:cubicBezTo>
                  <a:pt x="221706" y="361716"/>
                  <a:pt x="225932" y="360026"/>
                  <a:pt x="229313" y="356645"/>
                </a:cubicBezTo>
                <a:lnTo>
                  <a:pt x="331291" y="254666"/>
                </a:lnTo>
                <a:lnTo>
                  <a:pt x="356927" y="229031"/>
                </a:lnTo>
                <a:cubicBezTo>
                  <a:pt x="360308" y="225650"/>
                  <a:pt x="361998" y="221424"/>
                  <a:pt x="361998" y="216354"/>
                </a:cubicBezTo>
                <a:cubicBezTo>
                  <a:pt x="361998" y="211283"/>
                  <a:pt x="360308" y="207057"/>
                  <a:pt x="356927" y="203677"/>
                </a:cubicBezTo>
                <a:lnTo>
                  <a:pt x="331291" y="178041"/>
                </a:lnTo>
                <a:lnTo>
                  <a:pt x="229313" y="76062"/>
                </a:lnTo>
                <a:cubicBezTo>
                  <a:pt x="225932" y="72681"/>
                  <a:pt x="221706" y="70991"/>
                  <a:pt x="216636" y="7099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3" name="Freeform 352"/>
          <p:cNvSpPr/>
          <p:nvPr/>
        </p:nvSpPr>
        <p:spPr>
          <a:xfrm>
            <a:off x="8657743" y="2889124"/>
            <a:ext cx="432153" cy="432508"/>
          </a:xfrm>
          <a:custGeom>
            <a:avLst/>
            <a:gdLst/>
            <a:ahLst/>
            <a:cxnLst/>
            <a:rect l="l" t="t" r="r" b="b"/>
            <a:pathLst>
              <a:path w="432707" h="432707">
                <a:moveTo>
                  <a:pt x="216353"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3" y="432707"/>
                </a:cubicBezTo>
                <a:cubicBezTo>
                  <a:pt x="177101" y="432707"/>
                  <a:pt x="140901" y="423035"/>
                  <a:pt x="107754" y="403691"/>
                </a:cubicBezTo>
                <a:cubicBezTo>
                  <a:pt x="74605" y="384347"/>
                  <a:pt x="48360" y="358101"/>
                  <a:pt x="29016" y="324953"/>
                </a:cubicBezTo>
                <a:cubicBezTo>
                  <a:pt x="9672" y="291805"/>
                  <a:pt x="0" y="255605"/>
                  <a:pt x="0" y="216354"/>
                </a:cubicBezTo>
                <a:cubicBezTo>
                  <a:pt x="0" y="177102"/>
                  <a:pt x="9672" y="140902"/>
                  <a:pt x="29016" y="107754"/>
                </a:cubicBezTo>
                <a:cubicBezTo>
                  <a:pt x="48360" y="74606"/>
                  <a:pt x="74605" y="48360"/>
                  <a:pt x="107754" y="29016"/>
                </a:cubicBezTo>
                <a:cubicBezTo>
                  <a:pt x="140901" y="9672"/>
                  <a:pt x="177101" y="0"/>
                  <a:pt x="216353" y="0"/>
                </a:cubicBezTo>
                <a:close/>
                <a:moveTo>
                  <a:pt x="216353" y="70709"/>
                </a:moveTo>
                <a:cubicBezTo>
                  <a:pt x="211283" y="70709"/>
                  <a:pt x="207057" y="72400"/>
                  <a:pt x="203677" y="75780"/>
                </a:cubicBezTo>
                <a:lnTo>
                  <a:pt x="178041" y="101416"/>
                </a:lnTo>
                <a:lnTo>
                  <a:pt x="76062" y="203395"/>
                </a:lnTo>
                <a:cubicBezTo>
                  <a:pt x="72681" y="206775"/>
                  <a:pt x="70991" y="211001"/>
                  <a:pt x="70991" y="216072"/>
                </a:cubicBezTo>
                <a:cubicBezTo>
                  <a:pt x="70991" y="221143"/>
                  <a:pt x="72681" y="225368"/>
                  <a:pt x="76062" y="228749"/>
                </a:cubicBezTo>
                <a:lnTo>
                  <a:pt x="101697" y="254384"/>
                </a:lnTo>
                <a:cubicBezTo>
                  <a:pt x="105077" y="257765"/>
                  <a:pt x="109303" y="259455"/>
                  <a:pt x="114374" y="259455"/>
                </a:cubicBezTo>
                <a:cubicBezTo>
                  <a:pt x="119445" y="259455"/>
                  <a:pt x="123671" y="257765"/>
                  <a:pt x="127051" y="254384"/>
                </a:cubicBezTo>
                <a:lnTo>
                  <a:pt x="180295" y="201141"/>
                </a:lnTo>
                <a:lnTo>
                  <a:pt x="180295" y="342560"/>
                </a:lnTo>
                <a:cubicBezTo>
                  <a:pt x="180295" y="347443"/>
                  <a:pt x="182078" y="351668"/>
                  <a:pt x="185647" y="355237"/>
                </a:cubicBezTo>
                <a:cubicBezTo>
                  <a:pt x="189215" y="358805"/>
                  <a:pt x="193441" y="360589"/>
                  <a:pt x="198325" y="360589"/>
                </a:cubicBezTo>
                <a:lnTo>
                  <a:pt x="234383" y="360589"/>
                </a:lnTo>
                <a:cubicBezTo>
                  <a:pt x="239265" y="360589"/>
                  <a:pt x="243491" y="358805"/>
                  <a:pt x="247059" y="355237"/>
                </a:cubicBezTo>
                <a:cubicBezTo>
                  <a:pt x="250628" y="351668"/>
                  <a:pt x="252413" y="347443"/>
                  <a:pt x="252413" y="342560"/>
                </a:cubicBezTo>
                <a:lnTo>
                  <a:pt x="252413" y="201141"/>
                </a:lnTo>
                <a:lnTo>
                  <a:pt x="305655" y="254384"/>
                </a:lnTo>
                <a:cubicBezTo>
                  <a:pt x="309224" y="257953"/>
                  <a:pt x="313449" y="259737"/>
                  <a:pt x="318333" y="259737"/>
                </a:cubicBezTo>
                <a:cubicBezTo>
                  <a:pt x="323215" y="259737"/>
                  <a:pt x="327441" y="257953"/>
                  <a:pt x="331010" y="254384"/>
                </a:cubicBezTo>
                <a:lnTo>
                  <a:pt x="356645" y="228749"/>
                </a:lnTo>
                <a:cubicBezTo>
                  <a:pt x="360026" y="225368"/>
                  <a:pt x="361716" y="221143"/>
                  <a:pt x="361716" y="216072"/>
                </a:cubicBezTo>
                <a:cubicBezTo>
                  <a:pt x="361716" y="211001"/>
                  <a:pt x="360026" y="206775"/>
                  <a:pt x="356645" y="203395"/>
                </a:cubicBezTo>
                <a:lnTo>
                  <a:pt x="254666" y="101416"/>
                </a:lnTo>
                <a:lnTo>
                  <a:pt x="229031" y="75780"/>
                </a:lnTo>
                <a:cubicBezTo>
                  <a:pt x="225650" y="72400"/>
                  <a:pt x="221424" y="70709"/>
                  <a:pt x="216353" y="7070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4" name="Freeform 353"/>
          <p:cNvSpPr/>
          <p:nvPr/>
        </p:nvSpPr>
        <p:spPr>
          <a:xfrm>
            <a:off x="9285590" y="2889124"/>
            <a:ext cx="432153" cy="432508"/>
          </a:xfrm>
          <a:custGeom>
            <a:avLst/>
            <a:gdLst/>
            <a:ahLst/>
            <a:cxnLst/>
            <a:rect l="l" t="t" r="r" b="b"/>
            <a:pathLst>
              <a:path w="432707" h="432707">
                <a:moveTo>
                  <a:pt x="216353"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3" y="0"/>
                </a:cubicBezTo>
                <a:close/>
                <a:moveTo>
                  <a:pt x="198324" y="72118"/>
                </a:moveTo>
                <a:cubicBezTo>
                  <a:pt x="193441" y="72118"/>
                  <a:pt x="189215" y="73902"/>
                  <a:pt x="185647" y="77470"/>
                </a:cubicBezTo>
                <a:cubicBezTo>
                  <a:pt x="182079" y="81039"/>
                  <a:pt x="180295" y="85264"/>
                  <a:pt x="180295" y="90147"/>
                </a:cubicBezTo>
                <a:lnTo>
                  <a:pt x="180295" y="231566"/>
                </a:lnTo>
                <a:lnTo>
                  <a:pt x="127051" y="178323"/>
                </a:lnTo>
                <a:cubicBezTo>
                  <a:pt x="123483" y="174754"/>
                  <a:pt x="119258" y="172970"/>
                  <a:pt x="114374" y="172970"/>
                </a:cubicBezTo>
                <a:cubicBezTo>
                  <a:pt x="109491" y="172970"/>
                  <a:pt x="105265" y="174754"/>
                  <a:pt x="101697" y="178323"/>
                </a:cubicBezTo>
                <a:lnTo>
                  <a:pt x="76061" y="203958"/>
                </a:lnTo>
                <a:cubicBezTo>
                  <a:pt x="72681" y="207339"/>
                  <a:pt x="70991" y="211564"/>
                  <a:pt x="70991" y="216635"/>
                </a:cubicBezTo>
                <a:cubicBezTo>
                  <a:pt x="70991" y="221706"/>
                  <a:pt x="72681" y="225932"/>
                  <a:pt x="76061" y="229312"/>
                </a:cubicBezTo>
                <a:lnTo>
                  <a:pt x="178041" y="331291"/>
                </a:lnTo>
                <a:lnTo>
                  <a:pt x="203676" y="356927"/>
                </a:lnTo>
                <a:cubicBezTo>
                  <a:pt x="207057" y="360308"/>
                  <a:pt x="211283" y="361998"/>
                  <a:pt x="216353" y="361998"/>
                </a:cubicBezTo>
                <a:cubicBezTo>
                  <a:pt x="221424" y="361998"/>
                  <a:pt x="225650" y="360308"/>
                  <a:pt x="229031" y="356927"/>
                </a:cubicBezTo>
                <a:lnTo>
                  <a:pt x="254666" y="331291"/>
                </a:lnTo>
                <a:lnTo>
                  <a:pt x="356645" y="229312"/>
                </a:lnTo>
                <a:cubicBezTo>
                  <a:pt x="360025" y="225932"/>
                  <a:pt x="361716" y="221706"/>
                  <a:pt x="361716" y="216635"/>
                </a:cubicBezTo>
                <a:cubicBezTo>
                  <a:pt x="361716" y="211564"/>
                  <a:pt x="360025" y="207339"/>
                  <a:pt x="356645" y="203958"/>
                </a:cubicBezTo>
                <a:lnTo>
                  <a:pt x="331010" y="178323"/>
                </a:lnTo>
                <a:cubicBezTo>
                  <a:pt x="327629" y="174942"/>
                  <a:pt x="323403" y="173252"/>
                  <a:pt x="318333" y="173252"/>
                </a:cubicBezTo>
                <a:cubicBezTo>
                  <a:pt x="313262" y="173252"/>
                  <a:pt x="309036" y="174942"/>
                  <a:pt x="305656" y="178323"/>
                </a:cubicBezTo>
                <a:lnTo>
                  <a:pt x="252412" y="231566"/>
                </a:lnTo>
                <a:lnTo>
                  <a:pt x="252412" y="90147"/>
                </a:lnTo>
                <a:cubicBezTo>
                  <a:pt x="252412" y="85264"/>
                  <a:pt x="250628" y="81039"/>
                  <a:pt x="247060" y="77470"/>
                </a:cubicBezTo>
                <a:cubicBezTo>
                  <a:pt x="243492" y="73902"/>
                  <a:pt x="239266" y="72118"/>
                  <a:pt x="234383" y="72118"/>
                </a:cubicBezTo>
                <a:lnTo>
                  <a:pt x="198324" y="721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7" name="Freeform 356"/>
          <p:cNvSpPr/>
          <p:nvPr/>
        </p:nvSpPr>
        <p:spPr>
          <a:xfrm>
            <a:off x="9903919" y="2889124"/>
            <a:ext cx="432153" cy="432508"/>
          </a:xfrm>
          <a:custGeom>
            <a:avLst/>
            <a:gdLst/>
            <a:ahLst/>
            <a:cxnLst/>
            <a:rect l="l" t="t" r="r" b="b"/>
            <a:pathLst>
              <a:path w="432706" h="432707">
                <a:moveTo>
                  <a:pt x="216353" y="0"/>
                </a:moveTo>
                <a:cubicBezTo>
                  <a:pt x="255605" y="0"/>
                  <a:pt x="291805" y="9672"/>
                  <a:pt x="324953" y="29016"/>
                </a:cubicBezTo>
                <a:cubicBezTo>
                  <a:pt x="358101" y="48360"/>
                  <a:pt x="384347" y="74606"/>
                  <a:pt x="403690" y="107754"/>
                </a:cubicBezTo>
                <a:cubicBezTo>
                  <a:pt x="423035" y="140902"/>
                  <a:pt x="432706" y="177102"/>
                  <a:pt x="432706" y="216354"/>
                </a:cubicBezTo>
                <a:cubicBezTo>
                  <a:pt x="432706" y="255605"/>
                  <a:pt x="423035" y="291805"/>
                  <a:pt x="403690"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3" y="0"/>
                </a:cubicBezTo>
                <a:close/>
                <a:moveTo>
                  <a:pt x="194520" y="41130"/>
                </a:moveTo>
                <a:cubicBezTo>
                  <a:pt x="191985" y="40942"/>
                  <a:pt x="190154" y="41317"/>
                  <a:pt x="189027" y="42256"/>
                </a:cubicBezTo>
                <a:cubicBezTo>
                  <a:pt x="188088" y="43571"/>
                  <a:pt x="187572" y="44651"/>
                  <a:pt x="187478" y="45496"/>
                </a:cubicBezTo>
                <a:cubicBezTo>
                  <a:pt x="187384" y="46341"/>
                  <a:pt x="187854" y="47093"/>
                  <a:pt x="188886" y="47750"/>
                </a:cubicBezTo>
                <a:cubicBezTo>
                  <a:pt x="189920" y="48407"/>
                  <a:pt x="190906" y="48924"/>
                  <a:pt x="191844" y="49299"/>
                </a:cubicBezTo>
                <a:cubicBezTo>
                  <a:pt x="192784" y="49675"/>
                  <a:pt x="193864" y="50050"/>
                  <a:pt x="195084" y="50426"/>
                </a:cubicBezTo>
                <a:cubicBezTo>
                  <a:pt x="196305" y="50802"/>
                  <a:pt x="197103" y="51083"/>
                  <a:pt x="197478" y="51271"/>
                </a:cubicBezTo>
                <a:cubicBezTo>
                  <a:pt x="200108" y="53149"/>
                  <a:pt x="200859" y="54464"/>
                  <a:pt x="199732" y="55215"/>
                </a:cubicBezTo>
                <a:cubicBezTo>
                  <a:pt x="199357" y="55403"/>
                  <a:pt x="198559" y="55732"/>
                  <a:pt x="197338" y="56201"/>
                </a:cubicBezTo>
                <a:cubicBezTo>
                  <a:pt x="196117" y="56671"/>
                  <a:pt x="195038" y="57093"/>
                  <a:pt x="194098" y="57469"/>
                </a:cubicBezTo>
                <a:cubicBezTo>
                  <a:pt x="193159" y="57844"/>
                  <a:pt x="192596" y="58220"/>
                  <a:pt x="192408" y="58596"/>
                </a:cubicBezTo>
                <a:cubicBezTo>
                  <a:pt x="191844" y="59347"/>
                  <a:pt x="191844" y="60662"/>
                  <a:pt x="192408" y="62540"/>
                </a:cubicBezTo>
                <a:cubicBezTo>
                  <a:pt x="192971" y="64418"/>
                  <a:pt x="192784" y="65732"/>
                  <a:pt x="191844" y="66484"/>
                </a:cubicBezTo>
                <a:cubicBezTo>
                  <a:pt x="190906" y="65545"/>
                  <a:pt x="190060" y="63901"/>
                  <a:pt x="189309" y="61554"/>
                </a:cubicBezTo>
                <a:cubicBezTo>
                  <a:pt x="188558" y="59206"/>
                  <a:pt x="187901" y="57657"/>
                  <a:pt x="187337" y="56905"/>
                </a:cubicBezTo>
                <a:cubicBezTo>
                  <a:pt x="188652" y="58596"/>
                  <a:pt x="186305" y="59159"/>
                  <a:pt x="180294" y="58596"/>
                </a:cubicBezTo>
                <a:lnTo>
                  <a:pt x="177477" y="58314"/>
                </a:lnTo>
                <a:cubicBezTo>
                  <a:pt x="176726" y="58314"/>
                  <a:pt x="175223" y="58502"/>
                  <a:pt x="172969" y="58877"/>
                </a:cubicBezTo>
                <a:cubicBezTo>
                  <a:pt x="170716" y="59253"/>
                  <a:pt x="168791" y="59347"/>
                  <a:pt x="167195" y="59159"/>
                </a:cubicBezTo>
                <a:cubicBezTo>
                  <a:pt x="165599" y="58971"/>
                  <a:pt x="164331" y="58220"/>
                  <a:pt x="163392" y="56905"/>
                </a:cubicBezTo>
                <a:cubicBezTo>
                  <a:pt x="162641" y="55403"/>
                  <a:pt x="162641" y="53525"/>
                  <a:pt x="163392" y="51271"/>
                </a:cubicBezTo>
                <a:cubicBezTo>
                  <a:pt x="163580" y="50520"/>
                  <a:pt x="163955" y="50332"/>
                  <a:pt x="164518" y="50708"/>
                </a:cubicBezTo>
                <a:cubicBezTo>
                  <a:pt x="163768" y="50144"/>
                  <a:pt x="162735" y="49252"/>
                  <a:pt x="161420" y="48032"/>
                </a:cubicBezTo>
                <a:cubicBezTo>
                  <a:pt x="160106" y="46811"/>
                  <a:pt x="159166" y="46013"/>
                  <a:pt x="158602" y="45637"/>
                </a:cubicBezTo>
                <a:cubicBezTo>
                  <a:pt x="149963" y="48454"/>
                  <a:pt x="141137" y="52304"/>
                  <a:pt x="132122" y="57187"/>
                </a:cubicBezTo>
                <a:cubicBezTo>
                  <a:pt x="133249" y="57375"/>
                  <a:pt x="134376" y="57281"/>
                  <a:pt x="135503" y="56905"/>
                </a:cubicBezTo>
                <a:cubicBezTo>
                  <a:pt x="136441" y="56530"/>
                  <a:pt x="137662" y="55919"/>
                  <a:pt x="139165" y="55074"/>
                </a:cubicBezTo>
                <a:cubicBezTo>
                  <a:pt x="140667" y="54229"/>
                  <a:pt x="141606" y="53713"/>
                  <a:pt x="141982" y="53525"/>
                </a:cubicBezTo>
                <a:cubicBezTo>
                  <a:pt x="148367" y="50896"/>
                  <a:pt x="152311" y="50238"/>
                  <a:pt x="153813" y="51553"/>
                </a:cubicBezTo>
                <a:lnTo>
                  <a:pt x="155222" y="50144"/>
                </a:lnTo>
                <a:cubicBezTo>
                  <a:pt x="157852" y="53149"/>
                  <a:pt x="159729" y="55497"/>
                  <a:pt x="160856" y="57187"/>
                </a:cubicBezTo>
                <a:cubicBezTo>
                  <a:pt x="159542" y="56436"/>
                  <a:pt x="156725" y="56342"/>
                  <a:pt x="152406" y="56905"/>
                </a:cubicBezTo>
                <a:cubicBezTo>
                  <a:pt x="148649" y="58032"/>
                  <a:pt x="146583" y="59159"/>
                  <a:pt x="146208" y="60286"/>
                </a:cubicBezTo>
                <a:cubicBezTo>
                  <a:pt x="147522" y="62540"/>
                  <a:pt x="147991" y="64230"/>
                  <a:pt x="147616" y="65357"/>
                </a:cubicBezTo>
                <a:cubicBezTo>
                  <a:pt x="146865" y="64793"/>
                  <a:pt x="145785" y="63854"/>
                  <a:pt x="144376" y="62540"/>
                </a:cubicBezTo>
                <a:cubicBezTo>
                  <a:pt x="142968" y="61225"/>
                  <a:pt x="141606" y="60192"/>
                  <a:pt x="140292" y="59441"/>
                </a:cubicBezTo>
                <a:cubicBezTo>
                  <a:pt x="138977" y="58690"/>
                  <a:pt x="137568" y="58220"/>
                  <a:pt x="136066" y="58032"/>
                </a:cubicBezTo>
                <a:cubicBezTo>
                  <a:pt x="133061" y="58032"/>
                  <a:pt x="130995" y="58126"/>
                  <a:pt x="129869" y="58314"/>
                </a:cubicBezTo>
                <a:cubicBezTo>
                  <a:pt x="102449" y="73339"/>
                  <a:pt x="80381" y="94185"/>
                  <a:pt x="63667" y="120854"/>
                </a:cubicBezTo>
                <a:cubicBezTo>
                  <a:pt x="64981" y="122168"/>
                  <a:pt x="66108" y="122920"/>
                  <a:pt x="67047" y="123107"/>
                </a:cubicBezTo>
                <a:cubicBezTo>
                  <a:pt x="67798" y="123295"/>
                  <a:pt x="68268" y="124140"/>
                  <a:pt x="68455" y="125643"/>
                </a:cubicBezTo>
                <a:cubicBezTo>
                  <a:pt x="68643" y="127145"/>
                  <a:pt x="68878" y="128178"/>
                  <a:pt x="69160" y="128742"/>
                </a:cubicBezTo>
                <a:cubicBezTo>
                  <a:pt x="69441" y="129305"/>
                  <a:pt x="70521" y="129023"/>
                  <a:pt x="72399" y="127896"/>
                </a:cubicBezTo>
                <a:cubicBezTo>
                  <a:pt x="74090" y="129399"/>
                  <a:pt x="74371" y="131183"/>
                  <a:pt x="73245" y="133249"/>
                </a:cubicBezTo>
                <a:cubicBezTo>
                  <a:pt x="73432" y="133061"/>
                  <a:pt x="77564" y="135597"/>
                  <a:pt x="85640" y="140855"/>
                </a:cubicBezTo>
                <a:cubicBezTo>
                  <a:pt x="89208" y="144048"/>
                  <a:pt x="91180" y="146020"/>
                  <a:pt x="91556" y="146771"/>
                </a:cubicBezTo>
                <a:cubicBezTo>
                  <a:pt x="92119" y="148837"/>
                  <a:pt x="91180" y="150527"/>
                  <a:pt x="88739" y="151842"/>
                </a:cubicBezTo>
                <a:cubicBezTo>
                  <a:pt x="88551" y="151466"/>
                  <a:pt x="87705" y="150621"/>
                  <a:pt x="86203" y="149306"/>
                </a:cubicBezTo>
                <a:cubicBezTo>
                  <a:pt x="84701" y="147992"/>
                  <a:pt x="83856" y="147616"/>
                  <a:pt x="83668" y="148180"/>
                </a:cubicBezTo>
                <a:cubicBezTo>
                  <a:pt x="83105" y="149119"/>
                  <a:pt x="83151" y="150856"/>
                  <a:pt x="83809" y="153391"/>
                </a:cubicBezTo>
                <a:cubicBezTo>
                  <a:pt x="84466" y="155927"/>
                  <a:pt x="85452" y="157100"/>
                  <a:pt x="86767" y="156913"/>
                </a:cubicBezTo>
                <a:cubicBezTo>
                  <a:pt x="85452" y="156913"/>
                  <a:pt x="84560" y="158415"/>
                  <a:pt x="84091" y="161420"/>
                </a:cubicBezTo>
                <a:cubicBezTo>
                  <a:pt x="83621" y="164425"/>
                  <a:pt x="83387" y="167759"/>
                  <a:pt x="83387" y="171421"/>
                </a:cubicBezTo>
                <a:cubicBezTo>
                  <a:pt x="83387" y="175083"/>
                  <a:pt x="83292" y="177290"/>
                  <a:pt x="83105" y="178041"/>
                </a:cubicBezTo>
                <a:lnTo>
                  <a:pt x="83668" y="178323"/>
                </a:lnTo>
                <a:cubicBezTo>
                  <a:pt x="83105" y="180576"/>
                  <a:pt x="83621" y="183816"/>
                  <a:pt x="85217" y="188042"/>
                </a:cubicBezTo>
                <a:cubicBezTo>
                  <a:pt x="86814" y="192267"/>
                  <a:pt x="88832" y="194099"/>
                  <a:pt x="91274" y="193535"/>
                </a:cubicBezTo>
                <a:cubicBezTo>
                  <a:pt x="88832" y="194099"/>
                  <a:pt x="90711" y="198136"/>
                  <a:pt x="96908" y="205649"/>
                </a:cubicBezTo>
                <a:cubicBezTo>
                  <a:pt x="98035" y="207151"/>
                  <a:pt x="98786" y="207996"/>
                  <a:pt x="99162" y="208184"/>
                </a:cubicBezTo>
                <a:cubicBezTo>
                  <a:pt x="99726" y="208560"/>
                  <a:pt x="100852" y="209264"/>
                  <a:pt x="102542" y="210297"/>
                </a:cubicBezTo>
                <a:cubicBezTo>
                  <a:pt x="104233" y="211330"/>
                  <a:pt x="105642" y="212269"/>
                  <a:pt x="106768" y="213114"/>
                </a:cubicBezTo>
                <a:cubicBezTo>
                  <a:pt x="107895" y="213959"/>
                  <a:pt x="108834" y="214945"/>
                  <a:pt x="109586" y="216072"/>
                </a:cubicBezTo>
                <a:cubicBezTo>
                  <a:pt x="110337" y="217011"/>
                  <a:pt x="111276" y="219124"/>
                  <a:pt x="112402" y="222410"/>
                </a:cubicBezTo>
                <a:cubicBezTo>
                  <a:pt x="113529" y="225697"/>
                  <a:pt x="114844" y="227904"/>
                  <a:pt x="116346" y="229031"/>
                </a:cubicBezTo>
                <a:cubicBezTo>
                  <a:pt x="115971" y="230157"/>
                  <a:pt x="116862" y="232035"/>
                  <a:pt x="119023" y="234665"/>
                </a:cubicBezTo>
                <a:cubicBezTo>
                  <a:pt x="121182" y="237294"/>
                  <a:pt x="122168" y="239454"/>
                  <a:pt x="121981" y="241144"/>
                </a:cubicBezTo>
                <a:cubicBezTo>
                  <a:pt x="121792" y="241144"/>
                  <a:pt x="121558" y="241238"/>
                  <a:pt x="121276" y="241426"/>
                </a:cubicBezTo>
                <a:cubicBezTo>
                  <a:pt x="120995" y="241614"/>
                  <a:pt x="120760" y="241708"/>
                  <a:pt x="120572" y="241708"/>
                </a:cubicBezTo>
                <a:cubicBezTo>
                  <a:pt x="121135" y="243022"/>
                  <a:pt x="122591" y="244337"/>
                  <a:pt x="124939" y="245651"/>
                </a:cubicBezTo>
                <a:cubicBezTo>
                  <a:pt x="127286" y="246966"/>
                  <a:pt x="128742" y="248187"/>
                  <a:pt x="129305" y="249314"/>
                </a:cubicBezTo>
                <a:cubicBezTo>
                  <a:pt x="129492" y="249877"/>
                  <a:pt x="129680" y="250816"/>
                  <a:pt x="129869" y="252131"/>
                </a:cubicBezTo>
                <a:cubicBezTo>
                  <a:pt x="130056" y="253445"/>
                  <a:pt x="130338" y="254478"/>
                  <a:pt x="130714" y="255230"/>
                </a:cubicBezTo>
                <a:cubicBezTo>
                  <a:pt x="131089" y="255981"/>
                  <a:pt x="131841" y="256169"/>
                  <a:pt x="132967" y="255793"/>
                </a:cubicBezTo>
                <a:cubicBezTo>
                  <a:pt x="133343" y="252037"/>
                  <a:pt x="131089" y="246215"/>
                  <a:pt x="126206" y="238327"/>
                </a:cubicBezTo>
                <a:cubicBezTo>
                  <a:pt x="123389" y="233632"/>
                  <a:pt x="121792" y="230909"/>
                  <a:pt x="121417" y="230157"/>
                </a:cubicBezTo>
                <a:cubicBezTo>
                  <a:pt x="120854" y="229218"/>
                  <a:pt x="120337" y="227763"/>
                  <a:pt x="119868" y="225791"/>
                </a:cubicBezTo>
                <a:cubicBezTo>
                  <a:pt x="119398" y="223819"/>
                  <a:pt x="118975" y="222457"/>
                  <a:pt x="118600" y="221706"/>
                </a:cubicBezTo>
                <a:cubicBezTo>
                  <a:pt x="118975" y="221706"/>
                  <a:pt x="119539" y="221847"/>
                  <a:pt x="120290" y="222129"/>
                </a:cubicBezTo>
                <a:cubicBezTo>
                  <a:pt x="121041" y="222410"/>
                  <a:pt x="121840" y="222739"/>
                  <a:pt x="122685" y="223115"/>
                </a:cubicBezTo>
                <a:cubicBezTo>
                  <a:pt x="123530" y="223490"/>
                  <a:pt x="124234" y="223866"/>
                  <a:pt x="124798" y="224241"/>
                </a:cubicBezTo>
                <a:cubicBezTo>
                  <a:pt x="125361" y="224617"/>
                  <a:pt x="125548" y="224899"/>
                  <a:pt x="125361" y="225087"/>
                </a:cubicBezTo>
                <a:cubicBezTo>
                  <a:pt x="124798" y="226401"/>
                  <a:pt x="124985" y="228045"/>
                  <a:pt x="125925" y="230017"/>
                </a:cubicBezTo>
                <a:cubicBezTo>
                  <a:pt x="126863" y="231988"/>
                  <a:pt x="127990" y="233726"/>
                  <a:pt x="129305" y="235228"/>
                </a:cubicBezTo>
                <a:cubicBezTo>
                  <a:pt x="130620" y="236731"/>
                  <a:pt x="132216" y="238515"/>
                  <a:pt x="134094" y="240581"/>
                </a:cubicBezTo>
                <a:cubicBezTo>
                  <a:pt x="135972" y="242647"/>
                  <a:pt x="137099" y="243867"/>
                  <a:pt x="137475" y="244243"/>
                </a:cubicBezTo>
                <a:cubicBezTo>
                  <a:pt x="138602" y="245370"/>
                  <a:pt x="139916" y="247201"/>
                  <a:pt x="141418" y="249736"/>
                </a:cubicBezTo>
                <a:cubicBezTo>
                  <a:pt x="142921" y="252272"/>
                  <a:pt x="142921" y="253539"/>
                  <a:pt x="141418" y="253539"/>
                </a:cubicBezTo>
                <a:cubicBezTo>
                  <a:pt x="143109" y="253539"/>
                  <a:pt x="144987" y="254478"/>
                  <a:pt x="147053" y="256356"/>
                </a:cubicBezTo>
                <a:cubicBezTo>
                  <a:pt x="149119" y="258234"/>
                  <a:pt x="150715" y="260113"/>
                  <a:pt x="151842" y="261991"/>
                </a:cubicBezTo>
                <a:cubicBezTo>
                  <a:pt x="152781" y="263493"/>
                  <a:pt x="153532" y="265935"/>
                  <a:pt x="154095" y="269315"/>
                </a:cubicBezTo>
                <a:cubicBezTo>
                  <a:pt x="154658" y="272696"/>
                  <a:pt x="155128" y="274949"/>
                  <a:pt x="155504" y="276076"/>
                </a:cubicBezTo>
                <a:cubicBezTo>
                  <a:pt x="155880" y="277391"/>
                  <a:pt x="156678" y="278658"/>
                  <a:pt x="157898" y="279879"/>
                </a:cubicBezTo>
                <a:cubicBezTo>
                  <a:pt x="159120" y="281100"/>
                  <a:pt x="160293" y="281992"/>
                  <a:pt x="161420" y="282555"/>
                </a:cubicBezTo>
                <a:cubicBezTo>
                  <a:pt x="162546" y="283119"/>
                  <a:pt x="164050" y="283870"/>
                  <a:pt x="165927" y="284809"/>
                </a:cubicBezTo>
                <a:cubicBezTo>
                  <a:pt x="167805" y="285748"/>
                  <a:pt x="169025" y="286406"/>
                  <a:pt x="169589" y="286781"/>
                </a:cubicBezTo>
                <a:cubicBezTo>
                  <a:pt x="170529" y="287157"/>
                  <a:pt x="172265" y="288143"/>
                  <a:pt x="174801" y="289739"/>
                </a:cubicBezTo>
                <a:cubicBezTo>
                  <a:pt x="177336" y="291335"/>
                  <a:pt x="179356" y="292415"/>
                  <a:pt x="180857" y="292979"/>
                </a:cubicBezTo>
                <a:cubicBezTo>
                  <a:pt x="182736" y="293730"/>
                  <a:pt x="184238" y="294106"/>
                  <a:pt x="185365" y="294106"/>
                </a:cubicBezTo>
                <a:cubicBezTo>
                  <a:pt x="186492" y="294106"/>
                  <a:pt x="187854" y="293871"/>
                  <a:pt x="189450" y="293401"/>
                </a:cubicBezTo>
                <a:cubicBezTo>
                  <a:pt x="191046" y="292932"/>
                  <a:pt x="192314" y="292603"/>
                  <a:pt x="193253" y="292415"/>
                </a:cubicBezTo>
                <a:cubicBezTo>
                  <a:pt x="196070" y="292040"/>
                  <a:pt x="198793" y="293448"/>
                  <a:pt x="201422" y="296641"/>
                </a:cubicBezTo>
                <a:cubicBezTo>
                  <a:pt x="204052" y="299834"/>
                  <a:pt x="206024" y="301806"/>
                  <a:pt x="207338" y="302557"/>
                </a:cubicBezTo>
                <a:cubicBezTo>
                  <a:pt x="214099" y="306125"/>
                  <a:pt x="219265" y="307158"/>
                  <a:pt x="222832" y="305656"/>
                </a:cubicBezTo>
                <a:cubicBezTo>
                  <a:pt x="222457" y="305844"/>
                  <a:pt x="222504" y="306548"/>
                  <a:pt x="222973" y="307769"/>
                </a:cubicBezTo>
                <a:cubicBezTo>
                  <a:pt x="223443" y="308989"/>
                  <a:pt x="224195" y="310445"/>
                  <a:pt x="225227" y="312135"/>
                </a:cubicBezTo>
                <a:cubicBezTo>
                  <a:pt x="226260" y="313825"/>
                  <a:pt x="227105" y="315187"/>
                  <a:pt x="227762" y="316220"/>
                </a:cubicBezTo>
                <a:cubicBezTo>
                  <a:pt x="228420" y="317253"/>
                  <a:pt x="228936" y="318051"/>
                  <a:pt x="229312" y="318614"/>
                </a:cubicBezTo>
                <a:cubicBezTo>
                  <a:pt x="230251" y="319741"/>
                  <a:pt x="231941" y="321150"/>
                  <a:pt x="234383" y="322840"/>
                </a:cubicBezTo>
                <a:cubicBezTo>
                  <a:pt x="236824" y="324530"/>
                  <a:pt x="238515" y="325939"/>
                  <a:pt x="239453" y="327066"/>
                </a:cubicBezTo>
                <a:cubicBezTo>
                  <a:pt x="240580" y="326314"/>
                  <a:pt x="241238" y="325469"/>
                  <a:pt x="241425" y="324530"/>
                </a:cubicBezTo>
                <a:cubicBezTo>
                  <a:pt x="240862" y="326033"/>
                  <a:pt x="241520" y="327911"/>
                  <a:pt x="243397" y="330164"/>
                </a:cubicBezTo>
                <a:cubicBezTo>
                  <a:pt x="245275" y="332418"/>
                  <a:pt x="246966" y="333357"/>
                  <a:pt x="248468" y="332982"/>
                </a:cubicBezTo>
                <a:cubicBezTo>
                  <a:pt x="251098" y="332418"/>
                  <a:pt x="252412" y="329413"/>
                  <a:pt x="252412" y="323967"/>
                </a:cubicBezTo>
                <a:cubicBezTo>
                  <a:pt x="246591" y="326784"/>
                  <a:pt x="241988" y="325094"/>
                  <a:pt x="238608" y="318896"/>
                </a:cubicBezTo>
                <a:cubicBezTo>
                  <a:pt x="238608" y="318708"/>
                  <a:pt x="238374" y="318192"/>
                  <a:pt x="237904" y="317347"/>
                </a:cubicBezTo>
                <a:cubicBezTo>
                  <a:pt x="237435" y="316502"/>
                  <a:pt x="237059" y="315703"/>
                  <a:pt x="236777" y="314952"/>
                </a:cubicBezTo>
                <a:cubicBezTo>
                  <a:pt x="236495" y="314201"/>
                  <a:pt x="236261" y="313403"/>
                  <a:pt x="236073" y="312558"/>
                </a:cubicBezTo>
                <a:cubicBezTo>
                  <a:pt x="235885" y="311713"/>
                  <a:pt x="235885" y="311008"/>
                  <a:pt x="236073" y="310445"/>
                </a:cubicBezTo>
                <a:cubicBezTo>
                  <a:pt x="236261" y="309881"/>
                  <a:pt x="236731" y="309600"/>
                  <a:pt x="237481" y="309600"/>
                </a:cubicBezTo>
                <a:cubicBezTo>
                  <a:pt x="239172" y="309600"/>
                  <a:pt x="240111" y="309271"/>
                  <a:pt x="240298" y="308614"/>
                </a:cubicBezTo>
                <a:cubicBezTo>
                  <a:pt x="240487" y="307956"/>
                  <a:pt x="240298" y="306783"/>
                  <a:pt x="239735" y="305092"/>
                </a:cubicBezTo>
                <a:cubicBezTo>
                  <a:pt x="239172" y="303402"/>
                  <a:pt x="238796" y="302181"/>
                  <a:pt x="238608" y="301430"/>
                </a:cubicBezTo>
                <a:cubicBezTo>
                  <a:pt x="238421" y="299928"/>
                  <a:pt x="237388" y="298050"/>
                  <a:pt x="235509" y="295796"/>
                </a:cubicBezTo>
                <a:cubicBezTo>
                  <a:pt x="233632" y="293542"/>
                  <a:pt x="232505" y="292134"/>
                  <a:pt x="232129" y="291570"/>
                </a:cubicBezTo>
                <a:cubicBezTo>
                  <a:pt x="231190" y="293260"/>
                  <a:pt x="229688" y="294012"/>
                  <a:pt x="227621" y="293824"/>
                </a:cubicBezTo>
                <a:cubicBezTo>
                  <a:pt x="225556" y="293636"/>
                  <a:pt x="224054" y="292791"/>
                  <a:pt x="223114" y="291289"/>
                </a:cubicBezTo>
                <a:cubicBezTo>
                  <a:pt x="223114" y="291476"/>
                  <a:pt x="222973" y="291993"/>
                  <a:pt x="222691" y="292838"/>
                </a:cubicBezTo>
                <a:cubicBezTo>
                  <a:pt x="222410" y="293683"/>
                  <a:pt x="222269" y="294293"/>
                  <a:pt x="222269" y="294669"/>
                </a:cubicBezTo>
                <a:cubicBezTo>
                  <a:pt x="219828" y="294669"/>
                  <a:pt x="218420" y="294575"/>
                  <a:pt x="218043" y="294387"/>
                </a:cubicBezTo>
                <a:cubicBezTo>
                  <a:pt x="218231" y="293824"/>
                  <a:pt x="218466" y="292181"/>
                  <a:pt x="218747" y="289457"/>
                </a:cubicBezTo>
                <a:cubicBezTo>
                  <a:pt x="219029" y="286734"/>
                  <a:pt x="219358" y="284621"/>
                  <a:pt x="219733" y="283119"/>
                </a:cubicBezTo>
                <a:cubicBezTo>
                  <a:pt x="219922" y="282368"/>
                  <a:pt x="220438" y="281241"/>
                  <a:pt x="221283" y="279738"/>
                </a:cubicBezTo>
                <a:cubicBezTo>
                  <a:pt x="222128" y="278236"/>
                  <a:pt x="222832" y="276874"/>
                  <a:pt x="223396" y="275654"/>
                </a:cubicBezTo>
                <a:cubicBezTo>
                  <a:pt x="223959" y="274433"/>
                  <a:pt x="224335" y="273259"/>
                  <a:pt x="224523" y="272132"/>
                </a:cubicBezTo>
                <a:cubicBezTo>
                  <a:pt x="224711" y="271005"/>
                  <a:pt x="224288" y="270113"/>
                  <a:pt x="223255" y="269456"/>
                </a:cubicBezTo>
                <a:cubicBezTo>
                  <a:pt x="222223" y="268799"/>
                  <a:pt x="220579" y="268564"/>
                  <a:pt x="218325" y="268752"/>
                </a:cubicBezTo>
                <a:cubicBezTo>
                  <a:pt x="214758" y="268939"/>
                  <a:pt x="212315" y="270818"/>
                  <a:pt x="211000" y="274386"/>
                </a:cubicBezTo>
                <a:cubicBezTo>
                  <a:pt x="210814" y="274949"/>
                  <a:pt x="210532" y="275935"/>
                  <a:pt x="210156" y="277344"/>
                </a:cubicBezTo>
                <a:cubicBezTo>
                  <a:pt x="209780" y="278752"/>
                  <a:pt x="209310" y="279832"/>
                  <a:pt x="208747" y="280583"/>
                </a:cubicBezTo>
                <a:cubicBezTo>
                  <a:pt x="208184" y="281335"/>
                  <a:pt x="207338" y="281992"/>
                  <a:pt x="206212" y="282555"/>
                </a:cubicBezTo>
                <a:cubicBezTo>
                  <a:pt x="204898" y="283119"/>
                  <a:pt x="202644" y="283307"/>
                  <a:pt x="199450" y="283119"/>
                </a:cubicBezTo>
                <a:cubicBezTo>
                  <a:pt x="196258" y="282931"/>
                  <a:pt x="194004" y="282462"/>
                  <a:pt x="192689" y="281710"/>
                </a:cubicBezTo>
                <a:cubicBezTo>
                  <a:pt x="190249" y="280208"/>
                  <a:pt x="188136" y="277485"/>
                  <a:pt x="186351" y="273541"/>
                </a:cubicBezTo>
                <a:cubicBezTo>
                  <a:pt x="184567" y="269597"/>
                  <a:pt x="183675" y="266122"/>
                  <a:pt x="183675" y="263117"/>
                </a:cubicBezTo>
                <a:cubicBezTo>
                  <a:pt x="183675" y="261239"/>
                  <a:pt x="183910" y="258751"/>
                  <a:pt x="184379" y="255652"/>
                </a:cubicBezTo>
                <a:cubicBezTo>
                  <a:pt x="184849" y="252553"/>
                  <a:pt x="185130" y="250206"/>
                  <a:pt x="185224" y="248609"/>
                </a:cubicBezTo>
                <a:cubicBezTo>
                  <a:pt x="185319" y="247013"/>
                  <a:pt x="184801" y="244712"/>
                  <a:pt x="183675" y="241708"/>
                </a:cubicBezTo>
                <a:cubicBezTo>
                  <a:pt x="184238" y="241332"/>
                  <a:pt x="185083" y="240440"/>
                  <a:pt x="186210" y="239031"/>
                </a:cubicBezTo>
                <a:cubicBezTo>
                  <a:pt x="187337" y="237623"/>
                  <a:pt x="188277" y="236637"/>
                  <a:pt x="189027" y="236073"/>
                </a:cubicBezTo>
                <a:cubicBezTo>
                  <a:pt x="189403" y="235886"/>
                  <a:pt x="189826" y="235745"/>
                  <a:pt x="190295" y="235651"/>
                </a:cubicBezTo>
                <a:cubicBezTo>
                  <a:pt x="190765" y="235557"/>
                  <a:pt x="191188" y="235557"/>
                  <a:pt x="191562" y="235651"/>
                </a:cubicBezTo>
                <a:cubicBezTo>
                  <a:pt x="191939" y="235745"/>
                  <a:pt x="192314" y="235604"/>
                  <a:pt x="192689" y="235228"/>
                </a:cubicBezTo>
                <a:cubicBezTo>
                  <a:pt x="193066" y="234853"/>
                  <a:pt x="193347" y="234289"/>
                  <a:pt x="193534" y="233538"/>
                </a:cubicBezTo>
                <a:cubicBezTo>
                  <a:pt x="193347" y="233350"/>
                  <a:pt x="192971" y="233068"/>
                  <a:pt x="192408" y="232693"/>
                </a:cubicBezTo>
                <a:cubicBezTo>
                  <a:pt x="191844" y="232129"/>
                  <a:pt x="191469" y="231848"/>
                  <a:pt x="191281" y="231848"/>
                </a:cubicBezTo>
                <a:cubicBezTo>
                  <a:pt x="192596" y="232411"/>
                  <a:pt x="195272" y="232270"/>
                  <a:pt x="199310" y="231425"/>
                </a:cubicBezTo>
                <a:cubicBezTo>
                  <a:pt x="203348" y="230580"/>
                  <a:pt x="205930" y="230721"/>
                  <a:pt x="207056" y="231848"/>
                </a:cubicBezTo>
                <a:cubicBezTo>
                  <a:pt x="209874" y="233914"/>
                  <a:pt x="211940" y="233726"/>
                  <a:pt x="213254" y="231284"/>
                </a:cubicBezTo>
                <a:cubicBezTo>
                  <a:pt x="213254" y="231096"/>
                  <a:pt x="213020" y="230204"/>
                  <a:pt x="212550" y="228608"/>
                </a:cubicBezTo>
                <a:cubicBezTo>
                  <a:pt x="212081" y="227012"/>
                  <a:pt x="212034" y="225744"/>
                  <a:pt x="212409" y="224805"/>
                </a:cubicBezTo>
                <a:cubicBezTo>
                  <a:pt x="213349" y="229876"/>
                  <a:pt x="216071" y="230721"/>
                  <a:pt x="220579" y="227340"/>
                </a:cubicBezTo>
                <a:cubicBezTo>
                  <a:pt x="221142" y="227904"/>
                  <a:pt x="222598" y="228373"/>
                  <a:pt x="224945" y="228749"/>
                </a:cubicBezTo>
                <a:cubicBezTo>
                  <a:pt x="227293" y="229124"/>
                  <a:pt x="228936" y="229594"/>
                  <a:pt x="229875" y="230157"/>
                </a:cubicBezTo>
                <a:cubicBezTo>
                  <a:pt x="230439" y="230533"/>
                  <a:pt x="231097" y="231049"/>
                  <a:pt x="231847" y="231707"/>
                </a:cubicBezTo>
                <a:cubicBezTo>
                  <a:pt x="232599" y="232364"/>
                  <a:pt x="233115" y="232787"/>
                  <a:pt x="233397" y="232974"/>
                </a:cubicBezTo>
                <a:cubicBezTo>
                  <a:pt x="233678" y="233162"/>
                  <a:pt x="234148" y="233115"/>
                  <a:pt x="234805" y="232834"/>
                </a:cubicBezTo>
                <a:cubicBezTo>
                  <a:pt x="235463" y="232552"/>
                  <a:pt x="236261" y="231942"/>
                  <a:pt x="237200" y="231003"/>
                </a:cubicBezTo>
                <a:cubicBezTo>
                  <a:pt x="239078" y="233632"/>
                  <a:pt x="240205" y="235886"/>
                  <a:pt x="240580" y="237764"/>
                </a:cubicBezTo>
                <a:cubicBezTo>
                  <a:pt x="242647" y="245276"/>
                  <a:pt x="244431" y="249407"/>
                  <a:pt x="245932" y="250159"/>
                </a:cubicBezTo>
                <a:cubicBezTo>
                  <a:pt x="247247" y="250722"/>
                  <a:pt x="248281" y="250910"/>
                  <a:pt x="249032" y="250722"/>
                </a:cubicBezTo>
                <a:cubicBezTo>
                  <a:pt x="249783" y="250534"/>
                  <a:pt x="250205" y="249642"/>
                  <a:pt x="250299" y="248046"/>
                </a:cubicBezTo>
                <a:cubicBezTo>
                  <a:pt x="250394" y="246450"/>
                  <a:pt x="250394" y="245135"/>
                  <a:pt x="250299" y="244102"/>
                </a:cubicBezTo>
                <a:cubicBezTo>
                  <a:pt x="250205" y="243069"/>
                  <a:pt x="250065" y="241895"/>
                  <a:pt x="249876" y="240581"/>
                </a:cubicBezTo>
                <a:lnTo>
                  <a:pt x="249595" y="238327"/>
                </a:lnTo>
                <a:cubicBezTo>
                  <a:pt x="249595" y="236637"/>
                  <a:pt x="249595" y="234946"/>
                  <a:pt x="249595" y="233256"/>
                </a:cubicBezTo>
                <a:lnTo>
                  <a:pt x="249313" y="231003"/>
                </a:lnTo>
                <a:cubicBezTo>
                  <a:pt x="246496" y="230439"/>
                  <a:pt x="244759" y="229312"/>
                  <a:pt x="244102" y="227622"/>
                </a:cubicBezTo>
                <a:cubicBezTo>
                  <a:pt x="243445" y="225932"/>
                  <a:pt x="243585" y="224194"/>
                  <a:pt x="244524" y="222410"/>
                </a:cubicBezTo>
                <a:cubicBezTo>
                  <a:pt x="245464" y="220626"/>
                  <a:pt x="246872" y="218889"/>
                  <a:pt x="248750" y="217199"/>
                </a:cubicBezTo>
                <a:cubicBezTo>
                  <a:pt x="248938" y="217011"/>
                  <a:pt x="249689" y="216682"/>
                  <a:pt x="251004" y="216213"/>
                </a:cubicBezTo>
                <a:cubicBezTo>
                  <a:pt x="252319" y="215743"/>
                  <a:pt x="253774" y="215133"/>
                  <a:pt x="255370" y="214382"/>
                </a:cubicBezTo>
                <a:cubicBezTo>
                  <a:pt x="256967" y="213630"/>
                  <a:pt x="258141" y="212879"/>
                  <a:pt x="258892" y="212128"/>
                </a:cubicBezTo>
                <a:cubicBezTo>
                  <a:pt x="262835" y="208560"/>
                  <a:pt x="264244" y="205273"/>
                  <a:pt x="263117" y="202268"/>
                </a:cubicBezTo>
                <a:cubicBezTo>
                  <a:pt x="264432" y="202268"/>
                  <a:pt x="265465" y="201423"/>
                  <a:pt x="266215" y="199733"/>
                </a:cubicBezTo>
                <a:cubicBezTo>
                  <a:pt x="266029" y="199733"/>
                  <a:pt x="265559" y="199451"/>
                  <a:pt x="264807" y="198887"/>
                </a:cubicBezTo>
                <a:cubicBezTo>
                  <a:pt x="264057" y="198324"/>
                  <a:pt x="263352" y="197855"/>
                  <a:pt x="262694" y="197479"/>
                </a:cubicBezTo>
                <a:cubicBezTo>
                  <a:pt x="262037" y="197103"/>
                  <a:pt x="261615" y="196915"/>
                  <a:pt x="261427" y="196915"/>
                </a:cubicBezTo>
                <a:cubicBezTo>
                  <a:pt x="263117" y="195976"/>
                  <a:pt x="263305" y="194474"/>
                  <a:pt x="261990" y="192408"/>
                </a:cubicBezTo>
                <a:cubicBezTo>
                  <a:pt x="262930" y="191845"/>
                  <a:pt x="263634" y="190812"/>
                  <a:pt x="264103" y="189309"/>
                </a:cubicBezTo>
                <a:cubicBezTo>
                  <a:pt x="264573" y="187807"/>
                  <a:pt x="265277" y="186868"/>
                  <a:pt x="266215" y="186492"/>
                </a:cubicBezTo>
                <a:cubicBezTo>
                  <a:pt x="267906" y="188746"/>
                  <a:pt x="269878" y="188934"/>
                  <a:pt x="272131" y="187056"/>
                </a:cubicBezTo>
                <a:cubicBezTo>
                  <a:pt x="273446" y="185553"/>
                  <a:pt x="273540" y="184051"/>
                  <a:pt x="272413" y="182548"/>
                </a:cubicBezTo>
                <a:cubicBezTo>
                  <a:pt x="273353" y="181234"/>
                  <a:pt x="275278" y="180248"/>
                  <a:pt x="278189" y="179590"/>
                </a:cubicBezTo>
                <a:cubicBezTo>
                  <a:pt x="281100" y="178933"/>
                  <a:pt x="282837" y="178041"/>
                  <a:pt x="283400" y="176914"/>
                </a:cubicBezTo>
                <a:cubicBezTo>
                  <a:pt x="284715" y="177290"/>
                  <a:pt x="285467" y="177102"/>
                  <a:pt x="285654" y="176351"/>
                </a:cubicBezTo>
                <a:cubicBezTo>
                  <a:pt x="285842" y="175599"/>
                  <a:pt x="285935" y="174473"/>
                  <a:pt x="285935" y="172970"/>
                </a:cubicBezTo>
                <a:cubicBezTo>
                  <a:pt x="285935" y="171468"/>
                  <a:pt x="286217" y="170341"/>
                  <a:pt x="286781" y="169590"/>
                </a:cubicBezTo>
                <a:cubicBezTo>
                  <a:pt x="287532" y="168651"/>
                  <a:pt x="288941" y="167805"/>
                  <a:pt x="291006" y="167054"/>
                </a:cubicBezTo>
                <a:cubicBezTo>
                  <a:pt x="293073" y="166303"/>
                  <a:pt x="294293" y="165834"/>
                  <a:pt x="294668" y="165646"/>
                </a:cubicBezTo>
                <a:lnTo>
                  <a:pt x="299458" y="162547"/>
                </a:lnTo>
                <a:cubicBezTo>
                  <a:pt x="300021" y="161796"/>
                  <a:pt x="300021" y="161420"/>
                  <a:pt x="299458" y="161420"/>
                </a:cubicBezTo>
                <a:cubicBezTo>
                  <a:pt x="302838" y="161796"/>
                  <a:pt x="305750" y="160763"/>
                  <a:pt x="308191" y="158321"/>
                </a:cubicBezTo>
                <a:cubicBezTo>
                  <a:pt x="310069" y="156255"/>
                  <a:pt x="309506" y="154377"/>
                  <a:pt x="306500" y="152687"/>
                </a:cubicBezTo>
                <a:cubicBezTo>
                  <a:pt x="307064" y="151560"/>
                  <a:pt x="306782" y="150668"/>
                  <a:pt x="305655" y="150011"/>
                </a:cubicBezTo>
                <a:cubicBezTo>
                  <a:pt x="304528" y="149353"/>
                  <a:pt x="303120" y="148837"/>
                  <a:pt x="301430" y="148461"/>
                </a:cubicBezTo>
                <a:cubicBezTo>
                  <a:pt x="301993" y="148274"/>
                  <a:pt x="303074" y="148227"/>
                  <a:pt x="304669" y="148320"/>
                </a:cubicBezTo>
                <a:cubicBezTo>
                  <a:pt x="306266" y="148414"/>
                  <a:pt x="307252" y="148274"/>
                  <a:pt x="307627" y="147898"/>
                </a:cubicBezTo>
                <a:cubicBezTo>
                  <a:pt x="310444" y="146020"/>
                  <a:pt x="309787" y="144517"/>
                  <a:pt x="305655" y="143391"/>
                </a:cubicBezTo>
                <a:cubicBezTo>
                  <a:pt x="302463" y="142452"/>
                  <a:pt x="298425" y="143578"/>
                  <a:pt x="293542" y="146771"/>
                </a:cubicBezTo>
                <a:cubicBezTo>
                  <a:pt x="293166" y="146959"/>
                  <a:pt x="292274" y="147851"/>
                  <a:pt x="290865" y="149447"/>
                </a:cubicBezTo>
                <a:cubicBezTo>
                  <a:pt x="289457" y="151044"/>
                  <a:pt x="288189" y="151936"/>
                  <a:pt x="287062" y="152124"/>
                </a:cubicBezTo>
                <a:cubicBezTo>
                  <a:pt x="287439" y="152124"/>
                  <a:pt x="287861" y="151654"/>
                  <a:pt x="288330" y="150715"/>
                </a:cubicBezTo>
                <a:cubicBezTo>
                  <a:pt x="288800" y="149776"/>
                  <a:pt x="289270" y="148743"/>
                  <a:pt x="289738" y="147616"/>
                </a:cubicBezTo>
                <a:cubicBezTo>
                  <a:pt x="290208" y="146489"/>
                  <a:pt x="290537" y="145832"/>
                  <a:pt x="290724" y="145644"/>
                </a:cubicBezTo>
                <a:cubicBezTo>
                  <a:pt x="291851" y="144330"/>
                  <a:pt x="293918" y="142921"/>
                  <a:pt x="296922" y="141419"/>
                </a:cubicBezTo>
                <a:cubicBezTo>
                  <a:pt x="299552" y="140292"/>
                  <a:pt x="304435" y="139165"/>
                  <a:pt x="311571" y="138038"/>
                </a:cubicBezTo>
                <a:cubicBezTo>
                  <a:pt x="317957" y="136536"/>
                  <a:pt x="322746" y="137569"/>
                  <a:pt x="325939" y="141137"/>
                </a:cubicBezTo>
                <a:cubicBezTo>
                  <a:pt x="325563" y="140761"/>
                  <a:pt x="326455" y="139541"/>
                  <a:pt x="328615" y="137475"/>
                </a:cubicBezTo>
                <a:cubicBezTo>
                  <a:pt x="330775" y="135409"/>
                  <a:pt x="332136" y="134282"/>
                  <a:pt x="332699" y="134094"/>
                </a:cubicBezTo>
                <a:cubicBezTo>
                  <a:pt x="333263" y="133718"/>
                  <a:pt x="334671" y="133296"/>
                  <a:pt x="336925" y="132826"/>
                </a:cubicBezTo>
                <a:cubicBezTo>
                  <a:pt x="339178" y="132357"/>
                  <a:pt x="340587" y="131653"/>
                  <a:pt x="341150" y="130714"/>
                </a:cubicBezTo>
                <a:lnTo>
                  <a:pt x="341714" y="124516"/>
                </a:lnTo>
                <a:cubicBezTo>
                  <a:pt x="339460" y="124704"/>
                  <a:pt x="337818" y="124046"/>
                  <a:pt x="336784" y="122544"/>
                </a:cubicBezTo>
                <a:cubicBezTo>
                  <a:pt x="335752" y="121041"/>
                  <a:pt x="335142" y="119070"/>
                  <a:pt x="334953" y="116628"/>
                </a:cubicBezTo>
                <a:cubicBezTo>
                  <a:pt x="334953" y="117004"/>
                  <a:pt x="334390" y="117755"/>
                  <a:pt x="333263" y="118882"/>
                </a:cubicBezTo>
                <a:cubicBezTo>
                  <a:pt x="333263" y="117567"/>
                  <a:pt x="332840" y="116816"/>
                  <a:pt x="331995" y="116628"/>
                </a:cubicBezTo>
                <a:cubicBezTo>
                  <a:pt x="331150" y="116440"/>
                  <a:pt x="330070" y="116534"/>
                  <a:pt x="328755" y="116910"/>
                </a:cubicBezTo>
                <a:cubicBezTo>
                  <a:pt x="327441" y="117285"/>
                  <a:pt x="326596" y="117379"/>
                  <a:pt x="326220" y="117191"/>
                </a:cubicBezTo>
                <a:cubicBezTo>
                  <a:pt x="324343" y="116628"/>
                  <a:pt x="322934" y="115924"/>
                  <a:pt x="321995" y="115079"/>
                </a:cubicBezTo>
                <a:cubicBezTo>
                  <a:pt x="321056" y="114233"/>
                  <a:pt x="320304" y="112684"/>
                  <a:pt x="319741" y="110431"/>
                </a:cubicBezTo>
                <a:cubicBezTo>
                  <a:pt x="319177" y="108177"/>
                  <a:pt x="318802" y="106768"/>
                  <a:pt x="318614" y="106205"/>
                </a:cubicBezTo>
                <a:cubicBezTo>
                  <a:pt x="318238" y="105266"/>
                  <a:pt x="317346" y="104280"/>
                  <a:pt x="315937" y="103247"/>
                </a:cubicBezTo>
                <a:cubicBezTo>
                  <a:pt x="314529" y="102214"/>
                  <a:pt x="313638" y="101228"/>
                  <a:pt x="313261" y="100289"/>
                </a:cubicBezTo>
                <a:cubicBezTo>
                  <a:pt x="313074" y="99913"/>
                  <a:pt x="312839" y="99397"/>
                  <a:pt x="312557" y="98740"/>
                </a:cubicBezTo>
                <a:cubicBezTo>
                  <a:pt x="312275" y="98082"/>
                  <a:pt x="311994" y="97472"/>
                  <a:pt x="311712" y="96908"/>
                </a:cubicBezTo>
                <a:cubicBezTo>
                  <a:pt x="311430" y="96345"/>
                  <a:pt x="311055" y="95828"/>
                  <a:pt x="310585" y="95359"/>
                </a:cubicBezTo>
                <a:cubicBezTo>
                  <a:pt x="310116" y="94889"/>
                  <a:pt x="309599" y="94655"/>
                  <a:pt x="309036" y="94655"/>
                </a:cubicBezTo>
                <a:cubicBezTo>
                  <a:pt x="308472" y="94655"/>
                  <a:pt x="307815" y="95124"/>
                  <a:pt x="307064" y="96063"/>
                </a:cubicBezTo>
                <a:cubicBezTo>
                  <a:pt x="306313" y="97002"/>
                  <a:pt x="305609" y="97941"/>
                  <a:pt x="304951" y="98880"/>
                </a:cubicBezTo>
                <a:cubicBezTo>
                  <a:pt x="304294" y="99819"/>
                  <a:pt x="303871" y="100289"/>
                  <a:pt x="303683" y="100289"/>
                </a:cubicBezTo>
                <a:cubicBezTo>
                  <a:pt x="303120" y="99913"/>
                  <a:pt x="302556" y="99772"/>
                  <a:pt x="301993" y="99866"/>
                </a:cubicBezTo>
                <a:cubicBezTo>
                  <a:pt x="301430" y="99960"/>
                  <a:pt x="301007" y="100054"/>
                  <a:pt x="300725" y="100148"/>
                </a:cubicBezTo>
                <a:cubicBezTo>
                  <a:pt x="300444" y="100242"/>
                  <a:pt x="300021" y="100524"/>
                  <a:pt x="299458" y="100993"/>
                </a:cubicBezTo>
                <a:cubicBezTo>
                  <a:pt x="298894" y="101463"/>
                  <a:pt x="298425" y="101791"/>
                  <a:pt x="298049" y="101979"/>
                </a:cubicBezTo>
                <a:cubicBezTo>
                  <a:pt x="297486" y="102355"/>
                  <a:pt x="296688" y="102637"/>
                  <a:pt x="295654" y="102824"/>
                </a:cubicBezTo>
                <a:cubicBezTo>
                  <a:pt x="294622" y="103012"/>
                  <a:pt x="293823" y="103200"/>
                  <a:pt x="293260" y="103388"/>
                </a:cubicBezTo>
                <a:cubicBezTo>
                  <a:pt x="296077" y="102449"/>
                  <a:pt x="295983" y="101416"/>
                  <a:pt x="292978" y="100289"/>
                </a:cubicBezTo>
                <a:cubicBezTo>
                  <a:pt x="291101" y="99538"/>
                  <a:pt x="289598" y="99256"/>
                  <a:pt x="288471" y="99444"/>
                </a:cubicBezTo>
                <a:cubicBezTo>
                  <a:pt x="290161" y="98693"/>
                  <a:pt x="290865" y="97566"/>
                  <a:pt x="290584" y="96063"/>
                </a:cubicBezTo>
                <a:cubicBezTo>
                  <a:pt x="290302" y="94561"/>
                  <a:pt x="289504" y="93246"/>
                  <a:pt x="288189" y="92119"/>
                </a:cubicBezTo>
                <a:lnTo>
                  <a:pt x="289598" y="92119"/>
                </a:lnTo>
                <a:cubicBezTo>
                  <a:pt x="289411" y="91368"/>
                  <a:pt x="288612" y="90570"/>
                  <a:pt x="287203" y="89725"/>
                </a:cubicBezTo>
                <a:cubicBezTo>
                  <a:pt x="285795" y="88880"/>
                  <a:pt x="284152" y="88081"/>
                  <a:pt x="282273" y="87330"/>
                </a:cubicBezTo>
                <a:cubicBezTo>
                  <a:pt x="280396" y="86579"/>
                  <a:pt x="279175" y="86016"/>
                  <a:pt x="278611" y="85640"/>
                </a:cubicBezTo>
                <a:cubicBezTo>
                  <a:pt x="277109" y="84701"/>
                  <a:pt x="273917" y="83809"/>
                  <a:pt x="269033" y="82964"/>
                </a:cubicBezTo>
                <a:cubicBezTo>
                  <a:pt x="264151" y="82119"/>
                  <a:pt x="261051" y="82072"/>
                  <a:pt x="259736" y="82823"/>
                </a:cubicBezTo>
                <a:cubicBezTo>
                  <a:pt x="258798" y="83950"/>
                  <a:pt x="258375" y="84936"/>
                  <a:pt x="258469" y="85781"/>
                </a:cubicBezTo>
                <a:cubicBezTo>
                  <a:pt x="258563" y="86626"/>
                  <a:pt x="258939" y="87941"/>
                  <a:pt x="259596" y="89725"/>
                </a:cubicBezTo>
                <a:cubicBezTo>
                  <a:pt x="260254" y="91509"/>
                  <a:pt x="260582" y="92683"/>
                  <a:pt x="260582" y="93246"/>
                </a:cubicBezTo>
                <a:cubicBezTo>
                  <a:pt x="260770" y="94373"/>
                  <a:pt x="260254" y="95594"/>
                  <a:pt x="259032" y="96908"/>
                </a:cubicBezTo>
                <a:cubicBezTo>
                  <a:pt x="257812" y="98223"/>
                  <a:pt x="257201" y="99350"/>
                  <a:pt x="257201" y="100289"/>
                </a:cubicBezTo>
                <a:cubicBezTo>
                  <a:pt x="257201" y="101604"/>
                  <a:pt x="258516" y="103059"/>
                  <a:pt x="261145" y="104655"/>
                </a:cubicBezTo>
                <a:cubicBezTo>
                  <a:pt x="263775" y="106252"/>
                  <a:pt x="264714" y="108271"/>
                  <a:pt x="263962" y="110712"/>
                </a:cubicBezTo>
                <a:cubicBezTo>
                  <a:pt x="263399" y="112215"/>
                  <a:pt x="261897" y="113717"/>
                  <a:pt x="259455" y="115219"/>
                </a:cubicBezTo>
                <a:cubicBezTo>
                  <a:pt x="257014" y="116722"/>
                  <a:pt x="255511" y="117849"/>
                  <a:pt x="254948" y="118600"/>
                </a:cubicBezTo>
                <a:cubicBezTo>
                  <a:pt x="254009" y="120102"/>
                  <a:pt x="253868" y="121840"/>
                  <a:pt x="254525" y="123812"/>
                </a:cubicBezTo>
                <a:cubicBezTo>
                  <a:pt x="255183" y="125784"/>
                  <a:pt x="256169" y="127333"/>
                  <a:pt x="257483" y="128460"/>
                </a:cubicBezTo>
                <a:cubicBezTo>
                  <a:pt x="257859" y="128835"/>
                  <a:pt x="258000" y="129211"/>
                  <a:pt x="257906" y="129587"/>
                </a:cubicBezTo>
                <a:cubicBezTo>
                  <a:pt x="257812" y="129962"/>
                  <a:pt x="257483" y="130385"/>
                  <a:pt x="256920" y="130854"/>
                </a:cubicBezTo>
                <a:cubicBezTo>
                  <a:pt x="256356" y="131324"/>
                  <a:pt x="255840" y="131700"/>
                  <a:pt x="255370" y="131981"/>
                </a:cubicBezTo>
                <a:cubicBezTo>
                  <a:pt x="254901" y="132263"/>
                  <a:pt x="254291" y="132592"/>
                  <a:pt x="253539" y="132967"/>
                </a:cubicBezTo>
                <a:lnTo>
                  <a:pt x="252694" y="133531"/>
                </a:lnTo>
                <a:cubicBezTo>
                  <a:pt x="250628" y="134470"/>
                  <a:pt x="248703" y="133906"/>
                  <a:pt x="246918" y="131840"/>
                </a:cubicBezTo>
                <a:cubicBezTo>
                  <a:pt x="245135" y="129775"/>
                  <a:pt x="243867" y="127333"/>
                  <a:pt x="243116" y="124516"/>
                </a:cubicBezTo>
                <a:cubicBezTo>
                  <a:pt x="241801" y="119821"/>
                  <a:pt x="240298" y="117004"/>
                  <a:pt x="238608" y="116065"/>
                </a:cubicBezTo>
                <a:cubicBezTo>
                  <a:pt x="234289" y="114562"/>
                  <a:pt x="231565" y="114656"/>
                  <a:pt x="230439" y="116346"/>
                </a:cubicBezTo>
                <a:cubicBezTo>
                  <a:pt x="229500" y="113905"/>
                  <a:pt x="225649" y="111463"/>
                  <a:pt x="218888" y="109022"/>
                </a:cubicBezTo>
                <a:cubicBezTo>
                  <a:pt x="214194" y="107332"/>
                  <a:pt x="208747" y="106956"/>
                  <a:pt x="202549" y="107895"/>
                </a:cubicBezTo>
                <a:cubicBezTo>
                  <a:pt x="203676" y="107707"/>
                  <a:pt x="203676" y="106299"/>
                  <a:pt x="202549" y="103669"/>
                </a:cubicBezTo>
                <a:cubicBezTo>
                  <a:pt x="201235" y="100852"/>
                  <a:pt x="199450" y="99725"/>
                  <a:pt x="197196" y="100289"/>
                </a:cubicBezTo>
                <a:cubicBezTo>
                  <a:pt x="197760" y="99162"/>
                  <a:pt x="198137" y="97519"/>
                  <a:pt x="198324" y="95359"/>
                </a:cubicBezTo>
                <a:cubicBezTo>
                  <a:pt x="198511" y="93199"/>
                  <a:pt x="198605" y="91931"/>
                  <a:pt x="198605" y="91556"/>
                </a:cubicBezTo>
                <a:cubicBezTo>
                  <a:pt x="199168" y="89114"/>
                  <a:pt x="200296" y="86955"/>
                  <a:pt x="201986" y="85077"/>
                </a:cubicBezTo>
                <a:cubicBezTo>
                  <a:pt x="202174" y="84889"/>
                  <a:pt x="202831" y="84091"/>
                  <a:pt x="203958" y="82682"/>
                </a:cubicBezTo>
                <a:cubicBezTo>
                  <a:pt x="205084" y="81273"/>
                  <a:pt x="205977" y="80006"/>
                  <a:pt x="206634" y="78879"/>
                </a:cubicBezTo>
                <a:cubicBezTo>
                  <a:pt x="207292" y="77752"/>
                  <a:pt x="207338" y="77189"/>
                  <a:pt x="206775" y="77189"/>
                </a:cubicBezTo>
                <a:cubicBezTo>
                  <a:pt x="213349" y="77940"/>
                  <a:pt x="218043" y="76907"/>
                  <a:pt x="220860" y="74090"/>
                </a:cubicBezTo>
                <a:cubicBezTo>
                  <a:pt x="221800" y="73151"/>
                  <a:pt x="222880" y="71554"/>
                  <a:pt x="224100" y="69301"/>
                </a:cubicBezTo>
                <a:cubicBezTo>
                  <a:pt x="225321" y="67047"/>
                  <a:pt x="226307" y="65451"/>
                  <a:pt x="227058" y="64512"/>
                </a:cubicBezTo>
                <a:cubicBezTo>
                  <a:pt x="228748" y="63385"/>
                  <a:pt x="230063" y="62868"/>
                  <a:pt x="231002" y="62962"/>
                </a:cubicBezTo>
                <a:cubicBezTo>
                  <a:pt x="231941" y="63056"/>
                  <a:pt x="233303" y="63573"/>
                  <a:pt x="235087" y="64512"/>
                </a:cubicBezTo>
                <a:cubicBezTo>
                  <a:pt x="236871" y="65451"/>
                  <a:pt x="238233" y="65920"/>
                  <a:pt x="239172" y="65920"/>
                </a:cubicBezTo>
                <a:cubicBezTo>
                  <a:pt x="241801" y="66108"/>
                  <a:pt x="243256" y="65075"/>
                  <a:pt x="243538" y="62821"/>
                </a:cubicBezTo>
                <a:cubicBezTo>
                  <a:pt x="243820" y="60568"/>
                  <a:pt x="243116" y="58690"/>
                  <a:pt x="241425" y="57187"/>
                </a:cubicBezTo>
                <a:cubicBezTo>
                  <a:pt x="243679" y="57375"/>
                  <a:pt x="243960" y="55779"/>
                  <a:pt x="242270" y="52398"/>
                </a:cubicBezTo>
                <a:cubicBezTo>
                  <a:pt x="241332" y="51083"/>
                  <a:pt x="240580" y="50238"/>
                  <a:pt x="240017" y="49863"/>
                </a:cubicBezTo>
                <a:cubicBezTo>
                  <a:pt x="237763" y="49111"/>
                  <a:pt x="235228" y="49581"/>
                  <a:pt x="232411" y="51271"/>
                </a:cubicBezTo>
                <a:cubicBezTo>
                  <a:pt x="230908" y="52022"/>
                  <a:pt x="231097" y="52774"/>
                  <a:pt x="232974" y="53525"/>
                </a:cubicBezTo>
                <a:cubicBezTo>
                  <a:pt x="232787" y="53337"/>
                  <a:pt x="231894" y="54323"/>
                  <a:pt x="230298" y="56483"/>
                </a:cubicBezTo>
                <a:cubicBezTo>
                  <a:pt x="228702" y="58643"/>
                  <a:pt x="227153" y="60286"/>
                  <a:pt x="225649" y="61413"/>
                </a:cubicBezTo>
                <a:cubicBezTo>
                  <a:pt x="224147" y="62540"/>
                  <a:pt x="222645" y="62070"/>
                  <a:pt x="221142" y="60004"/>
                </a:cubicBezTo>
                <a:cubicBezTo>
                  <a:pt x="220955" y="59816"/>
                  <a:pt x="220438" y="58549"/>
                  <a:pt x="219593" y="56201"/>
                </a:cubicBezTo>
                <a:cubicBezTo>
                  <a:pt x="218747" y="53854"/>
                  <a:pt x="217856" y="52586"/>
                  <a:pt x="216916" y="52398"/>
                </a:cubicBezTo>
                <a:cubicBezTo>
                  <a:pt x="215415" y="52398"/>
                  <a:pt x="213912" y="53807"/>
                  <a:pt x="212409" y="56624"/>
                </a:cubicBezTo>
                <a:cubicBezTo>
                  <a:pt x="212972" y="55121"/>
                  <a:pt x="211940" y="53713"/>
                  <a:pt x="209310" y="52398"/>
                </a:cubicBezTo>
                <a:cubicBezTo>
                  <a:pt x="206681" y="51083"/>
                  <a:pt x="204427" y="50332"/>
                  <a:pt x="202549" y="50144"/>
                </a:cubicBezTo>
                <a:cubicBezTo>
                  <a:pt x="206118" y="47891"/>
                  <a:pt x="205366" y="45355"/>
                  <a:pt x="200296" y="42538"/>
                </a:cubicBezTo>
                <a:cubicBezTo>
                  <a:pt x="198982" y="41787"/>
                  <a:pt x="197056" y="41317"/>
                  <a:pt x="194520" y="41130"/>
                </a:cubicBezTo>
                <a:close/>
                <a:moveTo>
                  <a:pt x="279879" y="312558"/>
                </a:moveTo>
                <a:cubicBezTo>
                  <a:pt x="278470" y="312839"/>
                  <a:pt x="277343" y="313262"/>
                  <a:pt x="276498" y="313825"/>
                </a:cubicBezTo>
                <a:cubicBezTo>
                  <a:pt x="275653" y="314389"/>
                  <a:pt x="274574" y="315187"/>
                  <a:pt x="273259" y="316220"/>
                </a:cubicBezTo>
                <a:cubicBezTo>
                  <a:pt x="271945" y="317253"/>
                  <a:pt x="271099" y="317863"/>
                  <a:pt x="270723" y="318051"/>
                </a:cubicBezTo>
                <a:cubicBezTo>
                  <a:pt x="270348" y="318239"/>
                  <a:pt x="269550" y="318755"/>
                  <a:pt x="268329" y="319600"/>
                </a:cubicBezTo>
                <a:cubicBezTo>
                  <a:pt x="267108" y="320445"/>
                  <a:pt x="266310" y="321150"/>
                  <a:pt x="265934" y="321713"/>
                </a:cubicBezTo>
                <a:cubicBezTo>
                  <a:pt x="265371" y="322465"/>
                  <a:pt x="264807" y="323591"/>
                  <a:pt x="264244" y="325094"/>
                </a:cubicBezTo>
                <a:cubicBezTo>
                  <a:pt x="263680" y="326596"/>
                  <a:pt x="263212" y="327629"/>
                  <a:pt x="262835" y="328193"/>
                </a:cubicBezTo>
                <a:cubicBezTo>
                  <a:pt x="262460" y="327441"/>
                  <a:pt x="261380" y="326831"/>
                  <a:pt x="259596" y="326362"/>
                </a:cubicBezTo>
                <a:cubicBezTo>
                  <a:pt x="257812" y="325892"/>
                  <a:pt x="256920" y="325376"/>
                  <a:pt x="256920" y="324812"/>
                </a:cubicBezTo>
                <a:cubicBezTo>
                  <a:pt x="257296" y="326690"/>
                  <a:pt x="257671" y="329977"/>
                  <a:pt x="258046" y="334672"/>
                </a:cubicBezTo>
                <a:cubicBezTo>
                  <a:pt x="258422" y="339367"/>
                  <a:pt x="258892" y="342935"/>
                  <a:pt x="259455" y="345377"/>
                </a:cubicBezTo>
                <a:cubicBezTo>
                  <a:pt x="260770" y="351199"/>
                  <a:pt x="259643" y="355706"/>
                  <a:pt x="256074" y="358899"/>
                </a:cubicBezTo>
                <a:cubicBezTo>
                  <a:pt x="251004" y="363594"/>
                  <a:pt x="248281" y="367350"/>
                  <a:pt x="247904" y="370167"/>
                </a:cubicBezTo>
                <a:cubicBezTo>
                  <a:pt x="247154" y="374299"/>
                  <a:pt x="248281" y="376741"/>
                  <a:pt x="251285" y="377492"/>
                </a:cubicBezTo>
                <a:cubicBezTo>
                  <a:pt x="251285" y="378807"/>
                  <a:pt x="250534" y="380732"/>
                  <a:pt x="249032" y="383267"/>
                </a:cubicBezTo>
                <a:cubicBezTo>
                  <a:pt x="247529" y="385802"/>
                  <a:pt x="246872" y="387821"/>
                  <a:pt x="247060" y="389324"/>
                </a:cubicBezTo>
                <a:cubicBezTo>
                  <a:pt x="247060" y="390451"/>
                  <a:pt x="247247" y="391953"/>
                  <a:pt x="247623" y="393831"/>
                </a:cubicBezTo>
                <a:cubicBezTo>
                  <a:pt x="286312" y="387070"/>
                  <a:pt x="319272" y="369322"/>
                  <a:pt x="346503" y="340588"/>
                </a:cubicBezTo>
                <a:cubicBezTo>
                  <a:pt x="345940" y="340024"/>
                  <a:pt x="344767" y="339602"/>
                  <a:pt x="342982" y="339320"/>
                </a:cubicBezTo>
                <a:cubicBezTo>
                  <a:pt x="341198" y="339038"/>
                  <a:pt x="340024" y="338710"/>
                  <a:pt x="339460" y="338334"/>
                </a:cubicBezTo>
                <a:cubicBezTo>
                  <a:pt x="336080" y="337019"/>
                  <a:pt x="333826" y="336268"/>
                  <a:pt x="332699" y="336080"/>
                </a:cubicBezTo>
                <a:cubicBezTo>
                  <a:pt x="332888" y="334766"/>
                  <a:pt x="332653" y="333545"/>
                  <a:pt x="331995" y="332418"/>
                </a:cubicBezTo>
                <a:cubicBezTo>
                  <a:pt x="331338" y="331291"/>
                  <a:pt x="330587" y="330446"/>
                  <a:pt x="329741" y="329883"/>
                </a:cubicBezTo>
                <a:cubicBezTo>
                  <a:pt x="328897" y="329319"/>
                  <a:pt x="327723" y="328568"/>
                  <a:pt x="326220" y="327629"/>
                </a:cubicBezTo>
                <a:cubicBezTo>
                  <a:pt x="324718" y="326690"/>
                  <a:pt x="323685" y="326033"/>
                  <a:pt x="323121" y="325657"/>
                </a:cubicBezTo>
                <a:cubicBezTo>
                  <a:pt x="322746" y="325281"/>
                  <a:pt x="322089" y="324718"/>
                  <a:pt x="321149" y="323967"/>
                </a:cubicBezTo>
                <a:cubicBezTo>
                  <a:pt x="320210" y="323216"/>
                  <a:pt x="319554" y="322699"/>
                  <a:pt x="319177" y="322418"/>
                </a:cubicBezTo>
                <a:cubicBezTo>
                  <a:pt x="318802" y="322136"/>
                  <a:pt x="318098" y="321713"/>
                  <a:pt x="317065" y="321150"/>
                </a:cubicBezTo>
                <a:cubicBezTo>
                  <a:pt x="316032" y="320586"/>
                  <a:pt x="315233" y="320399"/>
                  <a:pt x="314670" y="320586"/>
                </a:cubicBezTo>
                <a:cubicBezTo>
                  <a:pt x="314107" y="320774"/>
                  <a:pt x="313168" y="320868"/>
                  <a:pt x="311853" y="320868"/>
                </a:cubicBezTo>
                <a:lnTo>
                  <a:pt x="311008" y="321150"/>
                </a:lnTo>
                <a:cubicBezTo>
                  <a:pt x="310444" y="321338"/>
                  <a:pt x="309928" y="321572"/>
                  <a:pt x="309458" y="321854"/>
                </a:cubicBezTo>
                <a:cubicBezTo>
                  <a:pt x="308990" y="322136"/>
                  <a:pt x="308472" y="322418"/>
                  <a:pt x="307909" y="322699"/>
                </a:cubicBezTo>
                <a:cubicBezTo>
                  <a:pt x="307346" y="322981"/>
                  <a:pt x="306970" y="323263"/>
                  <a:pt x="306782" y="323544"/>
                </a:cubicBezTo>
                <a:cubicBezTo>
                  <a:pt x="306595" y="323826"/>
                  <a:pt x="306595" y="324061"/>
                  <a:pt x="306782" y="324249"/>
                </a:cubicBezTo>
                <a:cubicBezTo>
                  <a:pt x="302838" y="321056"/>
                  <a:pt x="299458" y="318990"/>
                  <a:pt x="296640" y="318051"/>
                </a:cubicBezTo>
                <a:cubicBezTo>
                  <a:pt x="295702" y="317863"/>
                  <a:pt x="294668" y="317347"/>
                  <a:pt x="293542" y="316502"/>
                </a:cubicBezTo>
                <a:cubicBezTo>
                  <a:pt x="292415" y="315657"/>
                  <a:pt x="291429" y="314999"/>
                  <a:pt x="290584" y="314530"/>
                </a:cubicBezTo>
                <a:cubicBezTo>
                  <a:pt x="289738" y="314060"/>
                  <a:pt x="288800" y="313919"/>
                  <a:pt x="287767" y="314107"/>
                </a:cubicBezTo>
                <a:cubicBezTo>
                  <a:pt x="286735" y="314295"/>
                  <a:pt x="285654" y="314952"/>
                  <a:pt x="284527" y="316079"/>
                </a:cubicBezTo>
                <a:cubicBezTo>
                  <a:pt x="283588" y="317018"/>
                  <a:pt x="283025" y="318427"/>
                  <a:pt x="282837" y="320305"/>
                </a:cubicBezTo>
                <a:cubicBezTo>
                  <a:pt x="282649" y="322183"/>
                  <a:pt x="282462" y="323404"/>
                  <a:pt x="282273" y="323967"/>
                </a:cubicBezTo>
                <a:cubicBezTo>
                  <a:pt x="280959" y="323028"/>
                  <a:pt x="280959" y="321384"/>
                  <a:pt x="282273" y="319037"/>
                </a:cubicBezTo>
                <a:cubicBezTo>
                  <a:pt x="283588" y="316689"/>
                  <a:pt x="283777" y="314952"/>
                  <a:pt x="282837" y="313825"/>
                </a:cubicBezTo>
                <a:cubicBezTo>
                  <a:pt x="282273" y="312699"/>
                  <a:pt x="281287" y="312276"/>
                  <a:pt x="279879" y="3125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1" name="Freeform 370"/>
          <p:cNvSpPr/>
          <p:nvPr/>
        </p:nvSpPr>
        <p:spPr>
          <a:xfrm>
            <a:off x="4167547" y="2889024"/>
            <a:ext cx="432434" cy="432748"/>
          </a:xfrm>
          <a:custGeom>
            <a:avLst/>
            <a:gdLst/>
            <a:ahLst/>
            <a:cxnLst/>
            <a:rect l="l" t="t" r="r" b="b"/>
            <a:pathLst>
              <a:path w="432988" h="432947">
                <a:moveTo>
                  <a:pt x="169448" y="592"/>
                </a:moveTo>
                <a:cubicBezTo>
                  <a:pt x="172735" y="1484"/>
                  <a:pt x="175740" y="3386"/>
                  <a:pt x="178463" y="6297"/>
                </a:cubicBezTo>
                <a:lnTo>
                  <a:pt x="216494" y="45454"/>
                </a:lnTo>
                <a:lnTo>
                  <a:pt x="254525" y="6297"/>
                </a:lnTo>
                <a:cubicBezTo>
                  <a:pt x="259971" y="662"/>
                  <a:pt x="266545" y="-1122"/>
                  <a:pt x="274244" y="944"/>
                </a:cubicBezTo>
                <a:cubicBezTo>
                  <a:pt x="281944" y="2822"/>
                  <a:pt x="286734" y="7611"/>
                  <a:pt x="288612" y="15311"/>
                </a:cubicBezTo>
                <a:lnTo>
                  <a:pt x="302134" y="68273"/>
                </a:lnTo>
                <a:lnTo>
                  <a:pt x="354532" y="53342"/>
                </a:lnTo>
                <a:cubicBezTo>
                  <a:pt x="362232" y="51089"/>
                  <a:pt x="368805" y="52873"/>
                  <a:pt x="374251" y="58695"/>
                </a:cubicBezTo>
                <a:cubicBezTo>
                  <a:pt x="380074" y="64141"/>
                  <a:pt x="381858" y="70714"/>
                  <a:pt x="379604" y="78414"/>
                </a:cubicBezTo>
                <a:lnTo>
                  <a:pt x="364674" y="130813"/>
                </a:lnTo>
                <a:lnTo>
                  <a:pt x="417635" y="144335"/>
                </a:lnTo>
                <a:cubicBezTo>
                  <a:pt x="425148" y="146213"/>
                  <a:pt x="430031" y="151002"/>
                  <a:pt x="432284" y="158702"/>
                </a:cubicBezTo>
                <a:cubicBezTo>
                  <a:pt x="434162" y="166590"/>
                  <a:pt x="432284" y="173163"/>
                  <a:pt x="426650" y="178422"/>
                </a:cubicBezTo>
                <a:lnTo>
                  <a:pt x="387773" y="216453"/>
                </a:lnTo>
                <a:lnTo>
                  <a:pt x="426650" y="254483"/>
                </a:lnTo>
                <a:cubicBezTo>
                  <a:pt x="432284" y="259742"/>
                  <a:pt x="434162" y="266315"/>
                  <a:pt x="432284" y="274203"/>
                </a:cubicBezTo>
                <a:cubicBezTo>
                  <a:pt x="430031" y="281903"/>
                  <a:pt x="425148" y="286692"/>
                  <a:pt x="417635" y="288570"/>
                </a:cubicBezTo>
                <a:lnTo>
                  <a:pt x="364674" y="302093"/>
                </a:lnTo>
                <a:lnTo>
                  <a:pt x="379604" y="354491"/>
                </a:lnTo>
                <a:cubicBezTo>
                  <a:pt x="381858" y="362191"/>
                  <a:pt x="380074" y="368764"/>
                  <a:pt x="374251" y="374210"/>
                </a:cubicBezTo>
                <a:cubicBezTo>
                  <a:pt x="368805" y="380032"/>
                  <a:pt x="362232" y="381817"/>
                  <a:pt x="354532" y="379563"/>
                </a:cubicBezTo>
                <a:lnTo>
                  <a:pt x="302134" y="364632"/>
                </a:lnTo>
                <a:lnTo>
                  <a:pt x="288612" y="417594"/>
                </a:lnTo>
                <a:cubicBezTo>
                  <a:pt x="286734" y="425106"/>
                  <a:pt x="281944" y="429989"/>
                  <a:pt x="274244" y="432243"/>
                </a:cubicBezTo>
                <a:cubicBezTo>
                  <a:pt x="271991" y="432618"/>
                  <a:pt x="270207" y="432806"/>
                  <a:pt x="268892" y="432806"/>
                </a:cubicBezTo>
                <a:cubicBezTo>
                  <a:pt x="263070" y="432806"/>
                  <a:pt x="258281" y="430740"/>
                  <a:pt x="254525" y="426608"/>
                </a:cubicBezTo>
                <a:lnTo>
                  <a:pt x="216494" y="387733"/>
                </a:lnTo>
                <a:lnTo>
                  <a:pt x="178463" y="426608"/>
                </a:lnTo>
                <a:cubicBezTo>
                  <a:pt x="173204" y="432243"/>
                  <a:pt x="166631" y="434121"/>
                  <a:pt x="158743" y="432243"/>
                </a:cubicBezTo>
                <a:cubicBezTo>
                  <a:pt x="151043" y="430177"/>
                  <a:pt x="146254" y="425294"/>
                  <a:pt x="144376" y="417594"/>
                </a:cubicBezTo>
                <a:lnTo>
                  <a:pt x="130854" y="364632"/>
                </a:lnTo>
                <a:lnTo>
                  <a:pt x="78456" y="379563"/>
                </a:lnTo>
                <a:cubicBezTo>
                  <a:pt x="70756" y="381817"/>
                  <a:pt x="64182" y="380032"/>
                  <a:pt x="58736" y="374210"/>
                </a:cubicBezTo>
                <a:cubicBezTo>
                  <a:pt x="52914" y="368764"/>
                  <a:pt x="51130" y="362191"/>
                  <a:pt x="53384" y="354491"/>
                </a:cubicBezTo>
                <a:lnTo>
                  <a:pt x="68314" y="302093"/>
                </a:lnTo>
                <a:lnTo>
                  <a:pt x="15354" y="288570"/>
                </a:lnTo>
                <a:cubicBezTo>
                  <a:pt x="7842" y="286692"/>
                  <a:pt x="2958" y="281903"/>
                  <a:pt x="705" y="274203"/>
                </a:cubicBezTo>
                <a:cubicBezTo>
                  <a:pt x="-1174" y="266315"/>
                  <a:pt x="705" y="259742"/>
                  <a:pt x="6338" y="254483"/>
                </a:cubicBezTo>
                <a:lnTo>
                  <a:pt x="45214" y="216453"/>
                </a:lnTo>
                <a:lnTo>
                  <a:pt x="6338" y="178422"/>
                </a:lnTo>
                <a:cubicBezTo>
                  <a:pt x="705" y="173163"/>
                  <a:pt x="-1174" y="166590"/>
                  <a:pt x="705" y="158702"/>
                </a:cubicBezTo>
                <a:cubicBezTo>
                  <a:pt x="2958" y="151002"/>
                  <a:pt x="7842" y="146213"/>
                  <a:pt x="15354" y="144335"/>
                </a:cubicBezTo>
                <a:lnTo>
                  <a:pt x="68314" y="130813"/>
                </a:lnTo>
                <a:lnTo>
                  <a:pt x="53384" y="78414"/>
                </a:lnTo>
                <a:cubicBezTo>
                  <a:pt x="51130" y="70714"/>
                  <a:pt x="52914" y="64141"/>
                  <a:pt x="58736" y="58695"/>
                </a:cubicBezTo>
                <a:cubicBezTo>
                  <a:pt x="64182" y="52873"/>
                  <a:pt x="70756" y="51089"/>
                  <a:pt x="78456" y="53342"/>
                </a:cubicBezTo>
                <a:lnTo>
                  <a:pt x="130854" y="68273"/>
                </a:lnTo>
                <a:lnTo>
                  <a:pt x="144376" y="15311"/>
                </a:lnTo>
                <a:cubicBezTo>
                  <a:pt x="146254" y="7611"/>
                  <a:pt x="151043" y="2822"/>
                  <a:pt x="158743" y="944"/>
                </a:cubicBezTo>
                <a:cubicBezTo>
                  <a:pt x="162593" y="-183"/>
                  <a:pt x="166162" y="-300"/>
                  <a:pt x="169448" y="5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1" name="Freeform 410"/>
          <p:cNvSpPr/>
          <p:nvPr/>
        </p:nvSpPr>
        <p:spPr>
          <a:xfrm>
            <a:off x="10537674" y="2889120"/>
            <a:ext cx="461693" cy="462638"/>
          </a:xfrm>
          <a:custGeom>
            <a:avLst/>
            <a:gdLst>
              <a:gd name="connsiteX0" fmla="*/ 84231 w 462284"/>
              <a:gd name="connsiteY0" fmla="*/ 360589 h 462850"/>
              <a:gd name="connsiteX1" fmla="*/ 71553 w 462284"/>
              <a:gd name="connsiteY1" fmla="*/ 365942 h 462850"/>
              <a:gd name="connsiteX2" fmla="*/ 66201 w 462284"/>
              <a:gd name="connsiteY2" fmla="*/ 378619 h 462850"/>
              <a:gd name="connsiteX3" fmla="*/ 71553 w 462284"/>
              <a:gd name="connsiteY3" fmla="*/ 391296 h 462850"/>
              <a:gd name="connsiteX4" fmla="*/ 84231 w 462284"/>
              <a:gd name="connsiteY4" fmla="*/ 396648 h 462850"/>
              <a:gd name="connsiteX5" fmla="*/ 96908 w 462284"/>
              <a:gd name="connsiteY5" fmla="*/ 391296 h 462850"/>
              <a:gd name="connsiteX6" fmla="*/ 102260 w 462284"/>
              <a:gd name="connsiteY6" fmla="*/ 378619 h 462850"/>
              <a:gd name="connsiteX7" fmla="*/ 96908 w 462284"/>
              <a:gd name="connsiteY7" fmla="*/ 365942 h 462850"/>
              <a:gd name="connsiteX8" fmla="*/ 84231 w 462284"/>
              <a:gd name="connsiteY8" fmla="*/ 360589 h 462850"/>
              <a:gd name="connsiteX9" fmla="*/ 202549 w 462284"/>
              <a:gd name="connsiteY9" fmla="*/ 179168 h 462850"/>
              <a:gd name="connsiteX10" fmla="*/ 234805 w 462284"/>
              <a:gd name="connsiteY10" fmla="*/ 228045 h 462850"/>
              <a:gd name="connsiteX11" fmla="*/ 283681 w 462284"/>
              <a:gd name="connsiteY11" fmla="*/ 260300 h 462850"/>
              <a:gd name="connsiteX12" fmla="*/ 91555 w 462284"/>
              <a:gd name="connsiteY12" fmla="*/ 452427 h 462850"/>
              <a:gd name="connsiteX13" fmla="*/ 66201 w 462284"/>
              <a:gd name="connsiteY13" fmla="*/ 462850 h 462850"/>
              <a:gd name="connsiteX14" fmla="*/ 40566 w 462284"/>
              <a:gd name="connsiteY14" fmla="*/ 452427 h 462850"/>
              <a:gd name="connsiteX15" fmla="*/ 10705 w 462284"/>
              <a:gd name="connsiteY15" fmla="*/ 422002 h 462850"/>
              <a:gd name="connsiteX16" fmla="*/ 0 w 462284"/>
              <a:gd name="connsiteY16" fmla="*/ 396648 h 462850"/>
              <a:gd name="connsiteX17" fmla="*/ 10705 w 462284"/>
              <a:gd name="connsiteY17" fmla="*/ 371013 h 462850"/>
              <a:gd name="connsiteX18" fmla="*/ 336642 w 462284"/>
              <a:gd name="connsiteY18" fmla="*/ 0 h 462850"/>
              <a:gd name="connsiteX19" fmla="*/ 370870 w 462284"/>
              <a:gd name="connsiteY19" fmla="*/ 4648 h 462850"/>
              <a:gd name="connsiteX20" fmla="*/ 401153 w 462284"/>
              <a:gd name="connsiteY20" fmla="*/ 17748 h 462850"/>
              <a:gd name="connsiteX21" fmla="*/ 405661 w 462284"/>
              <a:gd name="connsiteY21" fmla="*/ 25636 h 462850"/>
              <a:gd name="connsiteX22" fmla="*/ 401153 w 462284"/>
              <a:gd name="connsiteY22" fmla="*/ 33524 h 462850"/>
              <a:gd name="connsiteX23" fmla="*/ 318613 w 462284"/>
              <a:gd name="connsiteY23" fmla="*/ 81133 h 462850"/>
              <a:gd name="connsiteX24" fmla="*/ 318613 w 462284"/>
              <a:gd name="connsiteY24" fmla="*/ 144236 h 462850"/>
              <a:gd name="connsiteX25" fmla="*/ 372983 w 462284"/>
              <a:gd name="connsiteY25" fmla="*/ 174379 h 462850"/>
              <a:gd name="connsiteX26" fmla="*/ 395237 w 462284"/>
              <a:gd name="connsiteY26" fmla="*/ 160716 h 462850"/>
              <a:gd name="connsiteX27" fmla="*/ 433409 w 462284"/>
              <a:gd name="connsiteY27" fmla="*/ 137897 h 462850"/>
              <a:gd name="connsiteX28" fmla="*/ 453270 w 462284"/>
              <a:gd name="connsiteY28" fmla="*/ 127896 h 462850"/>
              <a:gd name="connsiteX29" fmla="*/ 459890 w 462284"/>
              <a:gd name="connsiteY29" fmla="*/ 130714 h 462850"/>
              <a:gd name="connsiteX30" fmla="*/ 462284 w 462284"/>
              <a:gd name="connsiteY30" fmla="*/ 137756 h 462850"/>
              <a:gd name="connsiteX31" fmla="*/ 455806 w 462284"/>
              <a:gd name="connsiteY31" fmla="*/ 167618 h 462850"/>
              <a:gd name="connsiteX32" fmla="*/ 409464 w 462284"/>
              <a:gd name="connsiteY32" fmla="*/ 228890 h 462850"/>
              <a:gd name="connsiteX33" fmla="*/ 336642 w 462284"/>
              <a:gd name="connsiteY33" fmla="*/ 252412 h 462850"/>
              <a:gd name="connsiteX34" fmla="*/ 247481 w 462284"/>
              <a:gd name="connsiteY34" fmla="*/ 215368 h 462850"/>
              <a:gd name="connsiteX35" fmla="*/ 210436 w 462284"/>
              <a:gd name="connsiteY35" fmla="*/ 126206 h 462850"/>
              <a:gd name="connsiteX36" fmla="*/ 247481 w 462284"/>
              <a:gd name="connsiteY36" fmla="*/ 37045 h 462850"/>
              <a:gd name="connsiteX37" fmla="*/ 336642 w 462284"/>
              <a:gd name="connsiteY37" fmla="*/ 0 h 462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2284" h="462850">
                <a:moveTo>
                  <a:pt x="84231" y="360589"/>
                </a:moveTo>
                <a:cubicBezTo>
                  <a:pt x="79348" y="360589"/>
                  <a:pt x="75122" y="362373"/>
                  <a:pt x="71553" y="365942"/>
                </a:cubicBezTo>
                <a:cubicBezTo>
                  <a:pt x="67986" y="369510"/>
                  <a:pt x="66201" y="373736"/>
                  <a:pt x="66201" y="378619"/>
                </a:cubicBezTo>
                <a:cubicBezTo>
                  <a:pt x="66201" y="383502"/>
                  <a:pt x="67986" y="387727"/>
                  <a:pt x="71553" y="391296"/>
                </a:cubicBezTo>
                <a:cubicBezTo>
                  <a:pt x="75122" y="394864"/>
                  <a:pt x="79348" y="396648"/>
                  <a:pt x="84231" y="396648"/>
                </a:cubicBezTo>
                <a:cubicBezTo>
                  <a:pt x="89114" y="396648"/>
                  <a:pt x="93340" y="394864"/>
                  <a:pt x="96908" y="391296"/>
                </a:cubicBezTo>
                <a:cubicBezTo>
                  <a:pt x="100476" y="387727"/>
                  <a:pt x="102260" y="383502"/>
                  <a:pt x="102260" y="378619"/>
                </a:cubicBezTo>
                <a:cubicBezTo>
                  <a:pt x="102260" y="373736"/>
                  <a:pt x="100476" y="369510"/>
                  <a:pt x="96908" y="365942"/>
                </a:cubicBezTo>
                <a:cubicBezTo>
                  <a:pt x="93340" y="362373"/>
                  <a:pt x="89114" y="360589"/>
                  <a:pt x="84231" y="360589"/>
                </a:cubicBezTo>
                <a:close/>
                <a:moveTo>
                  <a:pt x="202549" y="179168"/>
                </a:moveTo>
                <a:cubicBezTo>
                  <a:pt x="209873" y="197573"/>
                  <a:pt x="220626" y="213865"/>
                  <a:pt x="234805" y="228045"/>
                </a:cubicBezTo>
                <a:cubicBezTo>
                  <a:pt x="248984" y="242224"/>
                  <a:pt x="265277" y="252976"/>
                  <a:pt x="283681" y="260300"/>
                </a:cubicBezTo>
                <a:lnTo>
                  <a:pt x="91555" y="452427"/>
                </a:lnTo>
                <a:cubicBezTo>
                  <a:pt x="84607" y="459376"/>
                  <a:pt x="76156" y="462850"/>
                  <a:pt x="66201" y="462850"/>
                </a:cubicBezTo>
                <a:cubicBezTo>
                  <a:pt x="56436" y="462850"/>
                  <a:pt x="47890" y="459376"/>
                  <a:pt x="40566" y="452427"/>
                </a:cubicBezTo>
                <a:lnTo>
                  <a:pt x="10705" y="422002"/>
                </a:lnTo>
                <a:cubicBezTo>
                  <a:pt x="3568" y="415241"/>
                  <a:pt x="0" y="406790"/>
                  <a:pt x="0" y="396648"/>
                </a:cubicBezTo>
                <a:cubicBezTo>
                  <a:pt x="0" y="386694"/>
                  <a:pt x="3568" y="378149"/>
                  <a:pt x="10705" y="371013"/>
                </a:cubicBezTo>
                <a:close/>
                <a:moveTo>
                  <a:pt x="336642" y="0"/>
                </a:moveTo>
                <a:cubicBezTo>
                  <a:pt x="347536" y="0"/>
                  <a:pt x="358944" y="1549"/>
                  <a:pt x="370870" y="4648"/>
                </a:cubicBezTo>
                <a:cubicBezTo>
                  <a:pt x="382796" y="7747"/>
                  <a:pt x="392891" y="12114"/>
                  <a:pt x="401153" y="17748"/>
                </a:cubicBezTo>
                <a:cubicBezTo>
                  <a:pt x="404159" y="19814"/>
                  <a:pt x="405661" y="22443"/>
                  <a:pt x="405661" y="25636"/>
                </a:cubicBezTo>
                <a:cubicBezTo>
                  <a:pt x="405661" y="28828"/>
                  <a:pt x="404159" y="31458"/>
                  <a:pt x="401153" y="33524"/>
                </a:cubicBezTo>
                <a:lnTo>
                  <a:pt x="318613" y="81133"/>
                </a:lnTo>
                <a:lnTo>
                  <a:pt x="318613" y="144236"/>
                </a:lnTo>
                <a:lnTo>
                  <a:pt x="372983" y="174379"/>
                </a:lnTo>
                <a:cubicBezTo>
                  <a:pt x="373922" y="173815"/>
                  <a:pt x="381341" y="169261"/>
                  <a:pt x="395237" y="160716"/>
                </a:cubicBezTo>
                <a:cubicBezTo>
                  <a:pt x="409137" y="152171"/>
                  <a:pt x="421859" y="144564"/>
                  <a:pt x="433409" y="137897"/>
                </a:cubicBezTo>
                <a:cubicBezTo>
                  <a:pt x="444960" y="131230"/>
                  <a:pt x="451580" y="127896"/>
                  <a:pt x="453270" y="127896"/>
                </a:cubicBezTo>
                <a:cubicBezTo>
                  <a:pt x="456087" y="127896"/>
                  <a:pt x="458295" y="128835"/>
                  <a:pt x="459890" y="130714"/>
                </a:cubicBezTo>
                <a:cubicBezTo>
                  <a:pt x="461487" y="132592"/>
                  <a:pt x="462284" y="134939"/>
                  <a:pt x="462284" y="137756"/>
                </a:cubicBezTo>
                <a:cubicBezTo>
                  <a:pt x="462284" y="145081"/>
                  <a:pt x="460126" y="155035"/>
                  <a:pt x="455806" y="167618"/>
                </a:cubicBezTo>
                <a:cubicBezTo>
                  <a:pt x="446980" y="192784"/>
                  <a:pt x="431533" y="213208"/>
                  <a:pt x="409464" y="228890"/>
                </a:cubicBezTo>
                <a:cubicBezTo>
                  <a:pt x="387397" y="244572"/>
                  <a:pt x="363123" y="252412"/>
                  <a:pt x="336642" y="252412"/>
                </a:cubicBezTo>
                <a:cubicBezTo>
                  <a:pt x="301898" y="252412"/>
                  <a:pt x="272177" y="240064"/>
                  <a:pt x="247481" y="215368"/>
                </a:cubicBezTo>
                <a:cubicBezTo>
                  <a:pt x="222785" y="190671"/>
                  <a:pt x="210436" y="160951"/>
                  <a:pt x="210436" y="126206"/>
                </a:cubicBezTo>
                <a:cubicBezTo>
                  <a:pt x="210436" y="91462"/>
                  <a:pt x="222785" y="61741"/>
                  <a:pt x="247481" y="37045"/>
                </a:cubicBezTo>
                <a:cubicBezTo>
                  <a:pt x="272177" y="12348"/>
                  <a:pt x="301898" y="0"/>
                  <a:pt x="33664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2" name="Freeform 411"/>
          <p:cNvSpPr/>
          <p:nvPr/>
        </p:nvSpPr>
        <p:spPr>
          <a:xfrm>
            <a:off x="2160482" y="2925166"/>
            <a:ext cx="432155" cy="360424"/>
          </a:xfrm>
          <a:custGeom>
            <a:avLst/>
            <a:gdLst>
              <a:gd name="connsiteX0" fmla="*/ 342561 w 432708"/>
              <a:gd name="connsiteY0" fmla="*/ 247904 h 360589"/>
              <a:gd name="connsiteX1" fmla="*/ 358478 w 432708"/>
              <a:gd name="connsiteY1" fmla="*/ 254524 h 360589"/>
              <a:gd name="connsiteX2" fmla="*/ 365098 w 432708"/>
              <a:gd name="connsiteY2" fmla="*/ 270441 h 360589"/>
              <a:gd name="connsiteX3" fmla="*/ 358478 w 432708"/>
              <a:gd name="connsiteY3" fmla="*/ 286358 h 360589"/>
              <a:gd name="connsiteX4" fmla="*/ 342561 w 432708"/>
              <a:gd name="connsiteY4" fmla="*/ 292978 h 360589"/>
              <a:gd name="connsiteX5" fmla="*/ 326645 w 432708"/>
              <a:gd name="connsiteY5" fmla="*/ 286358 h 360589"/>
              <a:gd name="connsiteX6" fmla="*/ 320025 w 432708"/>
              <a:gd name="connsiteY6" fmla="*/ 270441 h 360589"/>
              <a:gd name="connsiteX7" fmla="*/ 326645 w 432708"/>
              <a:gd name="connsiteY7" fmla="*/ 254524 h 360589"/>
              <a:gd name="connsiteX8" fmla="*/ 342561 w 432708"/>
              <a:gd name="connsiteY8" fmla="*/ 247904 h 360589"/>
              <a:gd name="connsiteX9" fmla="*/ 270442 w 432708"/>
              <a:gd name="connsiteY9" fmla="*/ 247904 h 360589"/>
              <a:gd name="connsiteX10" fmla="*/ 286359 w 432708"/>
              <a:gd name="connsiteY10" fmla="*/ 254524 h 360589"/>
              <a:gd name="connsiteX11" fmla="*/ 292981 w 432708"/>
              <a:gd name="connsiteY11" fmla="*/ 270441 h 360589"/>
              <a:gd name="connsiteX12" fmla="*/ 286359 w 432708"/>
              <a:gd name="connsiteY12" fmla="*/ 286358 h 360589"/>
              <a:gd name="connsiteX13" fmla="*/ 270442 w 432708"/>
              <a:gd name="connsiteY13" fmla="*/ 292978 h 360589"/>
              <a:gd name="connsiteX14" fmla="*/ 254526 w 432708"/>
              <a:gd name="connsiteY14" fmla="*/ 286358 h 360589"/>
              <a:gd name="connsiteX15" fmla="*/ 247906 w 432708"/>
              <a:gd name="connsiteY15" fmla="*/ 270441 h 360589"/>
              <a:gd name="connsiteX16" fmla="*/ 254526 w 432708"/>
              <a:gd name="connsiteY16" fmla="*/ 254524 h 360589"/>
              <a:gd name="connsiteX17" fmla="*/ 270442 w 432708"/>
              <a:gd name="connsiteY17" fmla="*/ 247904 h 360589"/>
              <a:gd name="connsiteX18" fmla="*/ 45074 w 432708"/>
              <a:gd name="connsiteY18" fmla="*/ 216353 h 360589"/>
              <a:gd name="connsiteX19" fmla="*/ 38735 w 432708"/>
              <a:gd name="connsiteY19" fmla="*/ 219030 h 360589"/>
              <a:gd name="connsiteX20" fmla="*/ 36059 w 432708"/>
              <a:gd name="connsiteY20" fmla="*/ 225368 h 360589"/>
              <a:gd name="connsiteX21" fmla="*/ 36059 w 432708"/>
              <a:gd name="connsiteY21" fmla="*/ 315516 h 360589"/>
              <a:gd name="connsiteX22" fmla="*/ 38735 w 432708"/>
              <a:gd name="connsiteY22" fmla="*/ 321854 h 360589"/>
              <a:gd name="connsiteX23" fmla="*/ 45074 w 432708"/>
              <a:gd name="connsiteY23" fmla="*/ 324530 h 360589"/>
              <a:gd name="connsiteX24" fmla="*/ 387633 w 432708"/>
              <a:gd name="connsiteY24" fmla="*/ 324530 h 360589"/>
              <a:gd name="connsiteX25" fmla="*/ 393972 w 432708"/>
              <a:gd name="connsiteY25" fmla="*/ 321854 h 360589"/>
              <a:gd name="connsiteX26" fmla="*/ 396648 w 432708"/>
              <a:gd name="connsiteY26" fmla="*/ 315516 h 360589"/>
              <a:gd name="connsiteX27" fmla="*/ 396648 w 432708"/>
              <a:gd name="connsiteY27" fmla="*/ 225368 h 360589"/>
              <a:gd name="connsiteX28" fmla="*/ 393972 w 432708"/>
              <a:gd name="connsiteY28" fmla="*/ 219030 h 360589"/>
              <a:gd name="connsiteX29" fmla="*/ 387633 w 432708"/>
              <a:gd name="connsiteY29" fmla="*/ 216353 h 360589"/>
              <a:gd name="connsiteX30" fmla="*/ 106205 w 432708"/>
              <a:gd name="connsiteY30" fmla="*/ 36059 h 360589"/>
              <a:gd name="connsiteX31" fmla="*/ 98880 w 432708"/>
              <a:gd name="connsiteY31" fmla="*/ 38453 h 360589"/>
              <a:gd name="connsiteX32" fmla="*/ 94373 w 432708"/>
              <a:gd name="connsiteY32" fmla="*/ 44510 h 360589"/>
              <a:gd name="connsiteX33" fmla="*/ 50144 w 432708"/>
              <a:gd name="connsiteY33" fmla="*/ 180295 h 360589"/>
              <a:gd name="connsiteX34" fmla="*/ 382563 w 432708"/>
              <a:gd name="connsiteY34" fmla="*/ 180295 h 360589"/>
              <a:gd name="connsiteX35" fmla="*/ 338334 w 432708"/>
              <a:gd name="connsiteY35" fmla="*/ 44510 h 360589"/>
              <a:gd name="connsiteX36" fmla="*/ 333826 w 432708"/>
              <a:gd name="connsiteY36" fmla="*/ 38453 h 360589"/>
              <a:gd name="connsiteX37" fmla="*/ 326502 w 432708"/>
              <a:gd name="connsiteY37" fmla="*/ 36059 h 360589"/>
              <a:gd name="connsiteX38" fmla="*/ 106205 w 432708"/>
              <a:gd name="connsiteY38" fmla="*/ 0 h 360589"/>
              <a:gd name="connsiteX39" fmla="*/ 326502 w 432708"/>
              <a:gd name="connsiteY39" fmla="*/ 0 h 360589"/>
              <a:gd name="connsiteX40" fmla="*/ 354955 w 432708"/>
              <a:gd name="connsiteY40" fmla="*/ 9296 h 360589"/>
              <a:gd name="connsiteX41" fmla="*/ 372703 w 432708"/>
              <a:gd name="connsiteY41" fmla="*/ 33523 h 360589"/>
              <a:gd name="connsiteX42" fmla="*/ 428200 w 432708"/>
              <a:gd name="connsiteY42" fmla="*/ 204240 h 360589"/>
              <a:gd name="connsiteX43" fmla="*/ 432708 w 432708"/>
              <a:gd name="connsiteY43" fmla="*/ 225368 h 360589"/>
              <a:gd name="connsiteX44" fmla="*/ 432708 w 432708"/>
              <a:gd name="connsiteY44" fmla="*/ 315516 h 360589"/>
              <a:gd name="connsiteX45" fmla="*/ 419467 w 432708"/>
              <a:gd name="connsiteY45" fmla="*/ 347349 h 360589"/>
              <a:gd name="connsiteX46" fmla="*/ 387633 w 432708"/>
              <a:gd name="connsiteY46" fmla="*/ 360589 h 360589"/>
              <a:gd name="connsiteX47" fmla="*/ 45074 w 432708"/>
              <a:gd name="connsiteY47" fmla="*/ 360589 h 360589"/>
              <a:gd name="connsiteX48" fmla="*/ 13240 w 432708"/>
              <a:gd name="connsiteY48" fmla="*/ 347349 h 360589"/>
              <a:gd name="connsiteX49" fmla="*/ 0 w 432708"/>
              <a:gd name="connsiteY49" fmla="*/ 315516 h 360589"/>
              <a:gd name="connsiteX50" fmla="*/ 0 w 432708"/>
              <a:gd name="connsiteY50" fmla="*/ 225368 h 360589"/>
              <a:gd name="connsiteX51" fmla="*/ 4508 w 432708"/>
              <a:gd name="connsiteY51" fmla="*/ 204240 h 360589"/>
              <a:gd name="connsiteX52" fmla="*/ 60004 w 432708"/>
              <a:gd name="connsiteY52" fmla="*/ 33523 h 360589"/>
              <a:gd name="connsiteX53" fmla="*/ 77752 w 432708"/>
              <a:gd name="connsiteY53" fmla="*/ 9296 h 360589"/>
              <a:gd name="connsiteX54" fmla="*/ 106205 w 432708"/>
              <a:gd name="connsiteY54"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432708" h="360589">
                <a:moveTo>
                  <a:pt x="342561" y="247904"/>
                </a:moveTo>
                <a:cubicBezTo>
                  <a:pt x="348758" y="247904"/>
                  <a:pt x="354063" y="250111"/>
                  <a:pt x="358478" y="254524"/>
                </a:cubicBezTo>
                <a:cubicBezTo>
                  <a:pt x="362891" y="258938"/>
                  <a:pt x="365098" y="264243"/>
                  <a:pt x="365098" y="270441"/>
                </a:cubicBezTo>
                <a:cubicBezTo>
                  <a:pt x="365098" y="276639"/>
                  <a:pt x="362891" y="281944"/>
                  <a:pt x="358478" y="286358"/>
                </a:cubicBezTo>
                <a:cubicBezTo>
                  <a:pt x="354063" y="290771"/>
                  <a:pt x="348758" y="292978"/>
                  <a:pt x="342561" y="292978"/>
                </a:cubicBezTo>
                <a:cubicBezTo>
                  <a:pt x="336363" y="292978"/>
                  <a:pt x="331058" y="290771"/>
                  <a:pt x="326645" y="286358"/>
                </a:cubicBezTo>
                <a:cubicBezTo>
                  <a:pt x="322231" y="281944"/>
                  <a:pt x="320025" y="276639"/>
                  <a:pt x="320025" y="270441"/>
                </a:cubicBezTo>
                <a:cubicBezTo>
                  <a:pt x="320025" y="264243"/>
                  <a:pt x="322231" y="258938"/>
                  <a:pt x="326645" y="254524"/>
                </a:cubicBezTo>
                <a:cubicBezTo>
                  <a:pt x="331058" y="250111"/>
                  <a:pt x="336363" y="247904"/>
                  <a:pt x="342561" y="247904"/>
                </a:cubicBezTo>
                <a:close/>
                <a:moveTo>
                  <a:pt x="270442" y="247904"/>
                </a:moveTo>
                <a:cubicBezTo>
                  <a:pt x="276640" y="247904"/>
                  <a:pt x="281947" y="250111"/>
                  <a:pt x="286359" y="254524"/>
                </a:cubicBezTo>
                <a:cubicBezTo>
                  <a:pt x="290773" y="258938"/>
                  <a:pt x="292981" y="264243"/>
                  <a:pt x="292981" y="270441"/>
                </a:cubicBezTo>
                <a:cubicBezTo>
                  <a:pt x="292981" y="276639"/>
                  <a:pt x="290773" y="281944"/>
                  <a:pt x="286359" y="286358"/>
                </a:cubicBezTo>
                <a:cubicBezTo>
                  <a:pt x="281947" y="290771"/>
                  <a:pt x="276640" y="292978"/>
                  <a:pt x="270442" y="292978"/>
                </a:cubicBezTo>
                <a:cubicBezTo>
                  <a:pt x="264245" y="292978"/>
                  <a:pt x="258940" y="290771"/>
                  <a:pt x="254526" y="286358"/>
                </a:cubicBezTo>
                <a:cubicBezTo>
                  <a:pt x="250113" y="281944"/>
                  <a:pt x="247906" y="276639"/>
                  <a:pt x="247906" y="270441"/>
                </a:cubicBezTo>
                <a:cubicBezTo>
                  <a:pt x="247906" y="264243"/>
                  <a:pt x="250113" y="258938"/>
                  <a:pt x="254526" y="254524"/>
                </a:cubicBezTo>
                <a:cubicBezTo>
                  <a:pt x="258940" y="250111"/>
                  <a:pt x="264245" y="247904"/>
                  <a:pt x="270442" y="247904"/>
                </a:cubicBezTo>
                <a:close/>
                <a:moveTo>
                  <a:pt x="45074" y="216353"/>
                </a:moveTo>
                <a:cubicBezTo>
                  <a:pt x="42632" y="216353"/>
                  <a:pt x="40519" y="217245"/>
                  <a:pt x="38735" y="219030"/>
                </a:cubicBezTo>
                <a:cubicBezTo>
                  <a:pt x="36951" y="220814"/>
                  <a:pt x="36059" y="222927"/>
                  <a:pt x="36059" y="225368"/>
                </a:cubicBezTo>
                <a:lnTo>
                  <a:pt x="36059" y="315516"/>
                </a:lnTo>
                <a:cubicBezTo>
                  <a:pt x="36059" y="317957"/>
                  <a:pt x="36951" y="320070"/>
                  <a:pt x="38735" y="321854"/>
                </a:cubicBezTo>
                <a:cubicBezTo>
                  <a:pt x="40519" y="323638"/>
                  <a:pt x="42632" y="324530"/>
                  <a:pt x="45074" y="324530"/>
                </a:cubicBezTo>
                <a:lnTo>
                  <a:pt x="387633" y="324530"/>
                </a:lnTo>
                <a:cubicBezTo>
                  <a:pt x="390076" y="324530"/>
                  <a:pt x="392188" y="323638"/>
                  <a:pt x="393972" y="321854"/>
                </a:cubicBezTo>
                <a:cubicBezTo>
                  <a:pt x="395756" y="320070"/>
                  <a:pt x="396648" y="317957"/>
                  <a:pt x="396648" y="315516"/>
                </a:cubicBezTo>
                <a:lnTo>
                  <a:pt x="396648" y="225368"/>
                </a:lnTo>
                <a:cubicBezTo>
                  <a:pt x="396648" y="222927"/>
                  <a:pt x="395756" y="220814"/>
                  <a:pt x="393972" y="219030"/>
                </a:cubicBezTo>
                <a:cubicBezTo>
                  <a:pt x="392188" y="217245"/>
                  <a:pt x="390076" y="216353"/>
                  <a:pt x="387633" y="216353"/>
                </a:cubicBezTo>
                <a:close/>
                <a:moveTo>
                  <a:pt x="106205" y="36059"/>
                </a:moveTo>
                <a:cubicBezTo>
                  <a:pt x="103576" y="36059"/>
                  <a:pt x="101133" y="36857"/>
                  <a:pt x="98880" y="38453"/>
                </a:cubicBezTo>
                <a:cubicBezTo>
                  <a:pt x="96627" y="40050"/>
                  <a:pt x="95124" y="42069"/>
                  <a:pt x="94373" y="44510"/>
                </a:cubicBezTo>
                <a:lnTo>
                  <a:pt x="50144" y="180295"/>
                </a:lnTo>
                <a:lnTo>
                  <a:pt x="382563" y="180295"/>
                </a:lnTo>
                <a:lnTo>
                  <a:pt x="338334" y="44510"/>
                </a:lnTo>
                <a:cubicBezTo>
                  <a:pt x="337583" y="42069"/>
                  <a:pt x="336081" y="40050"/>
                  <a:pt x="333826" y="38453"/>
                </a:cubicBezTo>
                <a:cubicBezTo>
                  <a:pt x="331574" y="36857"/>
                  <a:pt x="329132" y="36059"/>
                  <a:pt x="326502" y="36059"/>
                </a:cubicBezTo>
                <a:close/>
                <a:moveTo>
                  <a:pt x="106205" y="0"/>
                </a:moveTo>
                <a:lnTo>
                  <a:pt x="326502" y="0"/>
                </a:lnTo>
                <a:cubicBezTo>
                  <a:pt x="336833" y="0"/>
                  <a:pt x="346316" y="3099"/>
                  <a:pt x="354955" y="9296"/>
                </a:cubicBezTo>
                <a:cubicBezTo>
                  <a:pt x="363594" y="15494"/>
                  <a:pt x="369510" y="23570"/>
                  <a:pt x="372703" y="33523"/>
                </a:cubicBezTo>
                <a:lnTo>
                  <a:pt x="428200" y="204240"/>
                </a:lnTo>
                <a:cubicBezTo>
                  <a:pt x="431205" y="213630"/>
                  <a:pt x="432708" y="220673"/>
                  <a:pt x="432708" y="225368"/>
                </a:cubicBezTo>
                <a:lnTo>
                  <a:pt x="432708" y="315516"/>
                </a:lnTo>
                <a:cubicBezTo>
                  <a:pt x="432708" y="327911"/>
                  <a:pt x="428294" y="338522"/>
                  <a:pt x="419467" y="347349"/>
                </a:cubicBezTo>
                <a:cubicBezTo>
                  <a:pt x="410640" y="356176"/>
                  <a:pt x="400028" y="360589"/>
                  <a:pt x="387633" y="360589"/>
                </a:cubicBezTo>
                <a:lnTo>
                  <a:pt x="45074" y="360589"/>
                </a:lnTo>
                <a:cubicBezTo>
                  <a:pt x="32678" y="360589"/>
                  <a:pt x="22067" y="356176"/>
                  <a:pt x="13240" y="347349"/>
                </a:cubicBezTo>
                <a:cubicBezTo>
                  <a:pt x="4413" y="338522"/>
                  <a:pt x="0" y="327911"/>
                  <a:pt x="0" y="315516"/>
                </a:cubicBezTo>
                <a:lnTo>
                  <a:pt x="0" y="225368"/>
                </a:lnTo>
                <a:cubicBezTo>
                  <a:pt x="0" y="220673"/>
                  <a:pt x="1502" y="213630"/>
                  <a:pt x="4508" y="204240"/>
                </a:cubicBezTo>
                <a:lnTo>
                  <a:pt x="60004" y="33523"/>
                </a:lnTo>
                <a:cubicBezTo>
                  <a:pt x="63198" y="23570"/>
                  <a:pt x="69113" y="15494"/>
                  <a:pt x="77752" y="9296"/>
                </a:cubicBezTo>
                <a:cubicBezTo>
                  <a:pt x="86392" y="3099"/>
                  <a:pt x="95875" y="0"/>
                  <a:pt x="10620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3" name="Freeform 412"/>
          <p:cNvSpPr/>
          <p:nvPr/>
        </p:nvSpPr>
        <p:spPr>
          <a:xfrm>
            <a:off x="1570688" y="2889123"/>
            <a:ext cx="396193" cy="396467"/>
          </a:xfrm>
          <a:custGeom>
            <a:avLst/>
            <a:gdLst>
              <a:gd name="connsiteX0" fmla="*/ 54090 w 396700"/>
              <a:gd name="connsiteY0" fmla="*/ 288472 h 396649"/>
              <a:gd name="connsiteX1" fmla="*/ 92402 w 396700"/>
              <a:gd name="connsiteY1" fmla="*/ 304248 h 396649"/>
              <a:gd name="connsiteX2" fmla="*/ 108178 w 396700"/>
              <a:gd name="connsiteY2" fmla="*/ 342561 h 396649"/>
              <a:gd name="connsiteX3" fmla="*/ 92402 w 396700"/>
              <a:gd name="connsiteY3" fmla="*/ 380873 h 396649"/>
              <a:gd name="connsiteX4" fmla="*/ 54090 w 396700"/>
              <a:gd name="connsiteY4" fmla="*/ 396649 h 396649"/>
              <a:gd name="connsiteX5" fmla="*/ 15777 w 396700"/>
              <a:gd name="connsiteY5" fmla="*/ 380873 h 396649"/>
              <a:gd name="connsiteX6" fmla="*/ 1 w 396700"/>
              <a:gd name="connsiteY6" fmla="*/ 342561 h 396649"/>
              <a:gd name="connsiteX7" fmla="*/ 15777 w 396700"/>
              <a:gd name="connsiteY7" fmla="*/ 304248 h 396649"/>
              <a:gd name="connsiteX8" fmla="*/ 54090 w 396700"/>
              <a:gd name="connsiteY8" fmla="*/ 288472 h 396649"/>
              <a:gd name="connsiteX9" fmla="*/ 18030 w 396700"/>
              <a:gd name="connsiteY9" fmla="*/ 144236 h 396649"/>
              <a:gd name="connsiteX10" fmla="*/ 19438 w 396700"/>
              <a:gd name="connsiteY10" fmla="*/ 144236 h 396649"/>
              <a:gd name="connsiteX11" fmla="*/ 105642 w 396700"/>
              <a:gd name="connsiteY11" fmla="*/ 166913 h 396649"/>
              <a:gd name="connsiteX12" fmla="*/ 178604 w 396700"/>
              <a:gd name="connsiteY12" fmla="*/ 218044 h 396649"/>
              <a:gd name="connsiteX13" fmla="*/ 229735 w 396700"/>
              <a:gd name="connsiteY13" fmla="*/ 291007 h 396649"/>
              <a:gd name="connsiteX14" fmla="*/ 252413 w 396700"/>
              <a:gd name="connsiteY14" fmla="*/ 377210 h 396649"/>
              <a:gd name="connsiteX15" fmla="*/ 247624 w 396700"/>
              <a:gd name="connsiteY15" fmla="*/ 390732 h 396649"/>
              <a:gd name="connsiteX16" fmla="*/ 234383 w 396700"/>
              <a:gd name="connsiteY16" fmla="*/ 396648 h 396649"/>
              <a:gd name="connsiteX17" fmla="*/ 196352 w 396700"/>
              <a:gd name="connsiteY17" fmla="*/ 396648 h 396649"/>
              <a:gd name="connsiteX18" fmla="*/ 184239 w 396700"/>
              <a:gd name="connsiteY18" fmla="*/ 392000 h 396649"/>
              <a:gd name="connsiteX19" fmla="*/ 178604 w 396700"/>
              <a:gd name="connsiteY19" fmla="*/ 380309 h 396649"/>
              <a:gd name="connsiteX20" fmla="*/ 126629 w 396700"/>
              <a:gd name="connsiteY20" fmla="*/ 270019 h 396649"/>
              <a:gd name="connsiteX21" fmla="*/ 16339 w 396700"/>
              <a:gd name="connsiteY21" fmla="*/ 218044 h 396649"/>
              <a:gd name="connsiteX22" fmla="*/ 4648 w 396700"/>
              <a:gd name="connsiteY22" fmla="*/ 212410 h 396649"/>
              <a:gd name="connsiteX23" fmla="*/ 0 w 396700"/>
              <a:gd name="connsiteY23" fmla="*/ 200296 h 396649"/>
              <a:gd name="connsiteX24" fmla="*/ 0 w 396700"/>
              <a:gd name="connsiteY24" fmla="*/ 162265 h 396649"/>
              <a:gd name="connsiteX25" fmla="*/ 5916 w 396700"/>
              <a:gd name="connsiteY25" fmla="*/ 149025 h 396649"/>
              <a:gd name="connsiteX26" fmla="*/ 18030 w 396700"/>
              <a:gd name="connsiteY26" fmla="*/ 144236 h 396649"/>
              <a:gd name="connsiteX27" fmla="*/ 18031 w 396700"/>
              <a:gd name="connsiteY27" fmla="*/ 0 h 396649"/>
              <a:gd name="connsiteX28" fmla="*/ 18876 w 396700"/>
              <a:gd name="connsiteY28" fmla="*/ 0 h 396649"/>
              <a:gd name="connsiteX29" fmla="*/ 160153 w 396700"/>
              <a:gd name="connsiteY29" fmla="*/ 33805 h 396649"/>
              <a:gd name="connsiteX30" fmla="*/ 280021 w 396700"/>
              <a:gd name="connsiteY30" fmla="*/ 116628 h 396649"/>
              <a:gd name="connsiteX31" fmla="*/ 362844 w 396700"/>
              <a:gd name="connsiteY31" fmla="*/ 236496 h 396649"/>
              <a:gd name="connsiteX32" fmla="*/ 396649 w 396700"/>
              <a:gd name="connsiteY32" fmla="*/ 377774 h 396649"/>
              <a:gd name="connsiteX33" fmla="*/ 391579 w 396700"/>
              <a:gd name="connsiteY33" fmla="*/ 391014 h 396649"/>
              <a:gd name="connsiteX34" fmla="*/ 378620 w 396700"/>
              <a:gd name="connsiteY34" fmla="*/ 396648 h 396649"/>
              <a:gd name="connsiteX35" fmla="*/ 338335 w 396700"/>
              <a:gd name="connsiteY35" fmla="*/ 396648 h 396649"/>
              <a:gd name="connsiteX36" fmla="*/ 325799 w 396700"/>
              <a:gd name="connsiteY36" fmla="*/ 391718 h 396649"/>
              <a:gd name="connsiteX37" fmla="*/ 320306 w 396700"/>
              <a:gd name="connsiteY37" fmla="*/ 379746 h 396649"/>
              <a:gd name="connsiteX38" fmla="*/ 291853 w 396700"/>
              <a:gd name="connsiteY38" fmla="*/ 264667 h 396649"/>
              <a:gd name="connsiteX39" fmla="*/ 226637 w 396700"/>
              <a:gd name="connsiteY39" fmla="*/ 170012 h 396649"/>
              <a:gd name="connsiteX40" fmla="*/ 131982 w 396700"/>
              <a:gd name="connsiteY40" fmla="*/ 104796 h 396649"/>
              <a:gd name="connsiteX41" fmla="*/ 16904 w 396700"/>
              <a:gd name="connsiteY41" fmla="*/ 76062 h 396649"/>
              <a:gd name="connsiteX42" fmla="*/ 4931 w 396700"/>
              <a:gd name="connsiteY42" fmla="*/ 70568 h 396649"/>
              <a:gd name="connsiteX43" fmla="*/ 1 w 396700"/>
              <a:gd name="connsiteY43" fmla="*/ 58314 h 396649"/>
              <a:gd name="connsiteX44" fmla="*/ 1 w 396700"/>
              <a:gd name="connsiteY44" fmla="*/ 18029 h 396649"/>
              <a:gd name="connsiteX45" fmla="*/ 5635 w 396700"/>
              <a:gd name="connsiteY45" fmla="*/ 5071 h 396649"/>
              <a:gd name="connsiteX46" fmla="*/ 18031 w 396700"/>
              <a:gd name="connsiteY46" fmla="*/ 0 h 39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6700" h="396649">
                <a:moveTo>
                  <a:pt x="54090" y="288472"/>
                </a:moveTo>
                <a:cubicBezTo>
                  <a:pt x="69114" y="288472"/>
                  <a:pt x="81885" y="293731"/>
                  <a:pt x="92402" y="304248"/>
                </a:cubicBezTo>
                <a:cubicBezTo>
                  <a:pt x="102919" y="314765"/>
                  <a:pt x="108178" y="327536"/>
                  <a:pt x="108178" y="342561"/>
                </a:cubicBezTo>
                <a:cubicBezTo>
                  <a:pt x="108178" y="357585"/>
                  <a:pt x="102919" y="370356"/>
                  <a:pt x="92402" y="380873"/>
                </a:cubicBezTo>
                <a:cubicBezTo>
                  <a:pt x="81885" y="391391"/>
                  <a:pt x="69114" y="396649"/>
                  <a:pt x="54090" y="396649"/>
                </a:cubicBezTo>
                <a:cubicBezTo>
                  <a:pt x="39065" y="396649"/>
                  <a:pt x="26294" y="391391"/>
                  <a:pt x="15777" y="380873"/>
                </a:cubicBezTo>
                <a:cubicBezTo>
                  <a:pt x="5260" y="370356"/>
                  <a:pt x="1" y="357585"/>
                  <a:pt x="1" y="342561"/>
                </a:cubicBezTo>
                <a:cubicBezTo>
                  <a:pt x="1" y="327536"/>
                  <a:pt x="5260" y="314765"/>
                  <a:pt x="15777" y="304248"/>
                </a:cubicBezTo>
                <a:cubicBezTo>
                  <a:pt x="26294" y="293731"/>
                  <a:pt x="39065" y="288472"/>
                  <a:pt x="54090" y="288472"/>
                </a:cubicBezTo>
                <a:close/>
                <a:moveTo>
                  <a:pt x="18030" y="144236"/>
                </a:moveTo>
                <a:lnTo>
                  <a:pt x="19438" y="144236"/>
                </a:lnTo>
                <a:cubicBezTo>
                  <a:pt x="49487" y="146677"/>
                  <a:pt x="78222" y="154236"/>
                  <a:pt x="105642" y="166913"/>
                </a:cubicBezTo>
                <a:cubicBezTo>
                  <a:pt x="133062" y="179590"/>
                  <a:pt x="157382" y="196634"/>
                  <a:pt x="178604" y="218044"/>
                </a:cubicBezTo>
                <a:cubicBezTo>
                  <a:pt x="200015" y="239266"/>
                  <a:pt x="217058" y="263587"/>
                  <a:pt x="229735" y="291007"/>
                </a:cubicBezTo>
                <a:cubicBezTo>
                  <a:pt x="242412" y="318427"/>
                  <a:pt x="249971" y="347161"/>
                  <a:pt x="252413" y="377210"/>
                </a:cubicBezTo>
                <a:cubicBezTo>
                  <a:pt x="252788" y="382469"/>
                  <a:pt x="251192" y="386976"/>
                  <a:pt x="247624" y="390732"/>
                </a:cubicBezTo>
                <a:cubicBezTo>
                  <a:pt x="244243" y="394676"/>
                  <a:pt x="239830" y="396648"/>
                  <a:pt x="234383" y="396648"/>
                </a:cubicBezTo>
                <a:lnTo>
                  <a:pt x="196352" y="396648"/>
                </a:lnTo>
                <a:cubicBezTo>
                  <a:pt x="191657" y="396648"/>
                  <a:pt x="187619" y="395099"/>
                  <a:pt x="184239" y="392000"/>
                </a:cubicBezTo>
                <a:cubicBezTo>
                  <a:pt x="180858" y="388901"/>
                  <a:pt x="178980" y="385004"/>
                  <a:pt x="178604" y="380309"/>
                </a:cubicBezTo>
                <a:cubicBezTo>
                  <a:pt x="174473" y="337301"/>
                  <a:pt x="157147" y="300538"/>
                  <a:pt x="126629" y="270019"/>
                </a:cubicBezTo>
                <a:cubicBezTo>
                  <a:pt x="96110" y="239501"/>
                  <a:pt x="59348" y="222176"/>
                  <a:pt x="16339" y="218044"/>
                </a:cubicBezTo>
                <a:cubicBezTo>
                  <a:pt x="11644" y="217668"/>
                  <a:pt x="7747" y="215790"/>
                  <a:pt x="4648" y="212410"/>
                </a:cubicBezTo>
                <a:cubicBezTo>
                  <a:pt x="1550" y="209029"/>
                  <a:pt x="0" y="204991"/>
                  <a:pt x="0" y="200296"/>
                </a:cubicBezTo>
                <a:lnTo>
                  <a:pt x="0" y="162265"/>
                </a:lnTo>
                <a:cubicBezTo>
                  <a:pt x="0" y="156819"/>
                  <a:pt x="1972" y="152405"/>
                  <a:pt x="5916" y="149025"/>
                </a:cubicBezTo>
                <a:cubicBezTo>
                  <a:pt x="9109" y="145832"/>
                  <a:pt x="13147" y="144236"/>
                  <a:pt x="18030" y="144236"/>
                </a:cubicBezTo>
                <a:close/>
                <a:moveTo>
                  <a:pt x="18031" y="0"/>
                </a:moveTo>
                <a:lnTo>
                  <a:pt x="18876" y="0"/>
                </a:lnTo>
                <a:cubicBezTo>
                  <a:pt x="68081" y="2441"/>
                  <a:pt x="115174" y="13710"/>
                  <a:pt x="160153" y="33805"/>
                </a:cubicBezTo>
                <a:cubicBezTo>
                  <a:pt x="205133" y="53901"/>
                  <a:pt x="245089" y="81508"/>
                  <a:pt x="280021" y="116628"/>
                </a:cubicBezTo>
                <a:cubicBezTo>
                  <a:pt x="315141" y="151560"/>
                  <a:pt x="342749" y="191516"/>
                  <a:pt x="362844" y="236496"/>
                </a:cubicBezTo>
                <a:cubicBezTo>
                  <a:pt x="382939" y="281476"/>
                  <a:pt x="394208" y="328568"/>
                  <a:pt x="396649" y="377774"/>
                </a:cubicBezTo>
                <a:cubicBezTo>
                  <a:pt x="397025" y="382844"/>
                  <a:pt x="395335" y="387258"/>
                  <a:pt x="391579" y="391014"/>
                </a:cubicBezTo>
                <a:cubicBezTo>
                  <a:pt x="388198" y="394770"/>
                  <a:pt x="383879" y="396648"/>
                  <a:pt x="378620" y="396648"/>
                </a:cubicBezTo>
                <a:lnTo>
                  <a:pt x="338335" y="396648"/>
                </a:lnTo>
                <a:cubicBezTo>
                  <a:pt x="333452" y="396648"/>
                  <a:pt x="329274" y="395005"/>
                  <a:pt x="325799" y="391718"/>
                </a:cubicBezTo>
                <a:cubicBezTo>
                  <a:pt x="322325" y="388432"/>
                  <a:pt x="320493" y="384441"/>
                  <a:pt x="320306" y="379746"/>
                </a:cubicBezTo>
                <a:cubicBezTo>
                  <a:pt x="318052" y="339367"/>
                  <a:pt x="308568" y="301008"/>
                  <a:pt x="291853" y="264667"/>
                </a:cubicBezTo>
                <a:cubicBezTo>
                  <a:pt x="275138" y="228326"/>
                  <a:pt x="253400" y="196775"/>
                  <a:pt x="226637" y="170012"/>
                </a:cubicBezTo>
                <a:cubicBezTo>
                  <a:pt x="199874" y="143250"/>
                  <a:pt x="168323" y="121511"/>
                  <a:pt x="131982" y="104796"/>
                </a:cubicBezTo>
                <a:cubicBezTo>
                  <a:pt x="95642" y="88081"/>
                  <a:pt x="57282" y="78503"/>
                  <a:pt x="16904" y="76062"/>
                </a:cubicBezTo>
                <a:cubicBezTo>
                  <a:pt x="12208" y="75874"/>
                  <a:pt x="8218" y="74043"/>
                  <a:pt x="4931" y="70568"/>
                </a:cubicBezTo>
                <a:cubicBezTo>
                  <a:pt x="1645" y="67094"/>
                  <a:pt x="1" y="63009"/>
                  <a:pt x="1" y="58314"/>
                </a:cubicBezTo>
                <a:lnTo>
                  <a:pt x="1" y="18029"/>
                </a:lnTo>
                <a:cubicBezTo>
                  <a:pt x="1" y="12771"/>
                  <a:pt x="1879" y="8451"/>
                  <a:pt x="5635" y="5071"/>
                </a:cubicBezTo>
                <a:cubicBezTo>
                  <a:pt x="9016" y="1690"/>
                  <a:pt x="13148" y="0"/>
                  <a:pt x="1803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4" name="Freeform 413"/>
          <p:cNvSpPr/>
          <p:nvPr/>
        </p:nvSpPr>
        <p:spPr>
          <a:xfrm>
            <a:off x="838201" y="2889122"/>
            <a:ext cx="540192" cy="432508"/>
          </a:xfrm>
          <a:custGeom>
            <a:avLst/>
            <a:gdLst>
              <a:gd name="connsiteX0" fmla="*/ 180295 w 540884"/>
              <a:gd name="connsiteY0" fmla="*/ 324530 h 432707"/>
              <a:gd name="connsiteX1" fmla="*/ 288471 w 540884"/>
              <a:gd name="connsiteY1" fmla="*/ 324530 h 432707"/>
              <a:gd name="connsiteX2" fmla="*/ 288471 w 540884"/>
              <a:gd name="connsiteY2" fmla="*/ 360589 h 432707"/>
              <a:gd name="connsiteX3" fmla="*/ 180295 w 540884"/>
              <a:gd name="connsiteY3" fmla="*/ 360589 h 432707"/>
              <a:gd name="connsiteX4" fmla="*/ 72118 w 540884"/>
              <a:gd name="connsiteY4" fmla="*/ 324530 h 432707"/>
              <a:gd name="connsiteX5" fmla="*/ 144236 w 540884"/>
              <a:gd name="connsiteY5" fmla="*/ 324530 h 432707"/>
              <a:gd name="connsiteX6" fmla="*/ 144236 w 540884"/>
              <a:gd name="connsiteY6" fmla="*/ 360589 h 432707"/>
              <a:gd name="connsiteX7" fmla="*/ 72118 w 540884"/>
              <a:gd name="connsiteY7" fmla="*/ 360589 h 432707"/>
              <a:gd name="connsiteX8" fmla="*/ 36059 w 540884"/>
              <a:gd name="connsiteY8" fmla="*/ 216354 h 432707"/>
              <a:gd name="connsiteX9" fmla="*/ 36059 w 540884"/>
              <a:gd name="connsiteY9" fmla="*/ 387634 h 432707"/>
              <a:gd name="connsiteX10" fmla="*/ 38735 w 540884"/>
              <a:gd name="connsiteY10" fmla="*/ 393972 h 432707"/>
              <a:gd name="connsiteX11" fmla="*/ 45074 w 540884"/>
              <a:gd name="connsiteY11" fmla="*/ 396648 h 432707"/>
              <a:gd name="connsiteX12" fmla="*/ 495810 w 540884"/>
              <a:gd name="connsiteY12" fmla="*/ 396648 h 432707"/>
              <a:gd name="connsiteX13" fmla="*/ 502149 w 540884"/>
              <a:gd name="connsiteY13" fmla="*/ 393972 h 432707"/>
              <a:gd name="connsiteX14" fmla="*/ 504825 w 540884"/>
              <a:gd name="connsiteY14" fmla="*/ 387634 h 432707"/>
              <a:gd name="connsiteX15" fmla="*/ 504825 w 540884"/>
              <a:gd name="connsiteY15" fmla="*/ 216354 h 432707"/>
              <a:gd name="connsiteX16" fmla="*/ 45074 w 540884"/>
              <a:gd name="connsiteY16" fmla="*/ 36059 h 432707"/>
              <a:gd name="connsiteX17" fmla="*/ 38735 w 540884"/>
              <a:gd name="connsiteY17" fmla="*/ 38735 h 432707"/>
              <a:gd name="connsiteX18" fmla="*/ 36059 w 540884"/>
              <a:gd name="connsiteY18" fmla="*/ 45074 h 432707"/>
              <a:gd name="connsiteX19" fmla="*/ 36059 w 540884"/>
              <a:gd name="connsiteY19" fmla="*/ 108177 h 432707"/>
              <a:gd name="connsiteX20" fmla="*/ 504825 w 540884"/>
              <a:gd name="connsiteY20" fmla="*/ 108177 h 432707"/>
              <a:gd name="connsiteX21" fmla="*/ 504825 w 540884"/>
              <a:gd name="connsiteY21" fmla="*/ 45074 h 432707"/>
              <a:gd name="connsiteX22" fmla="*/ 502149 w 540884"/>
              <a:gd name="connsiteY22" fmla="*/ 38735 h 432707"/>
              <a:gd name="connsiteX23" fmla="*/ 495810 w 540884"/>
              <a:gd name="connsiteY23" fmla="*/ 36059 h 432707"/>
              <a:gd name="connsiteX24" fmla="*/ 45074 w 540884"/>
              <a:gd name="connsiteY24" fmla="*/ 0 h 432707"/>
              <a:gd name="connsiteX25" fmla="*/ 495810 w 540884"/>
              <a:gd name="connsiteY25" fmla="*/ 0 h 432707"/>
              <a:gd name="connsiteX26" fmla="*/ 527644 w 540884"/>
              <a:gd name="connsiteY26" fmla="*/ 13240 h 432707"/>
              <a:gd name="connsiteX27" fmla="*/ 540884 w 540884"/>
              <a:gd name="connsiteY27" fmla="*/ 45074 h 432707"/>
              <a:gd name="connsiteX28" fmla="*/ 540884 w 540884"/>
              <a:gd name="connsiteY28" fmla="*/ 387634 h 432707"/>
              <a:gd name="connsiteX29" fmla="*/ 527644 w 540884"/>
              <a:gd name="connsiteY29" fmla="*/ 419467 h 432707"/>
              <a:gd name="connsiteX30" fmla="*/ 495810 w 540884"/>
              <a:gd name="connsiteY30" fmla="*/ 432707 h 432707"/>
              <a:gd name="connsiteX31" fmla="*/ 45074 w 540884"/>
              <a:gd name="connsiteY31" fmla="*/ 432707 h 432707"/>
              <a:gd name="connsiteX32" fmla="*/ 13241 w 540884"/>
              <a:gd name="connsiteY32" fmla="*/ 419467 h 432707"/>
              <a:gd name="connsiteX33" fmla="*/ 0 w 540884"/>
              <a:gd name="connsiteY33" fmla="*/ 387634 h 432707"/>
              <a:gd name="connsiteX34" fmla="*/ 0 w 540884"/>
              <a:gd name="connsiteY34" fmla="*/ 45074 h 432707"/>
              <a:gd name="connsiteX35" fmla="*/ 13241 w 540884"/>
              <a:gd name="connsiteY35" fmla="*/ 13240 h 432707"/>
              <a:gd name="connsiteX36" fmla="*/ 45074 w 540884"/>
              <a:gd name="connsiteY3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40884" h="432707">
                <a:moveTo>
                  <a:pt x="180295" y="324530"/>
                </a:moveTo>
                <a:lnTo>
                  <a:pt x="288471" y="324530"/>
                </a:lnTo>
                <a:lnTo>
                  <a:pt x="288471" y="360589"/>
                </a:lnTo>
                <a:lnTo>
                  <a:pt x="180295" y="360589"/>
                </a:lnTo>
                <a:close/>
                <a:moveTo>
                  <a:pt x="72118" y="324530"/>
                </a:moveTo>
                <a:lnTo>
                  <a:pt x="144236" y="324530"/>
                </a:lnTo>
                <a:lnTo>
                  <a:pt x="144236" y="360589"/>
                </a:lnTo>
                <a:lnTo>
                  <a:pt x="72118" y="360589"/>
                </a:lnTo>
                <a:close/>
                <a:moveTo>
                  <a:pt x="36059" y="216354"/>
                </a:moveTo>
                <a:lnTo>
                  <a:pt x="36059" y="387634"/>
                </a:lnTo>
                <a:cubicBezTo>
                  <a:pt x="36059" y="390075"/>
                  <a:pt x="36951" y="392188"/>
                  <a:pt x="38735" y="393972"/>
                </a:cubicBezTo>
                <a:cubicBezTo>
                  <a:pt x="40519" y="395756"/>
                  <a:pt x="42632" y="396648"/>
                  <a:pt x="45074" y="396648"/>
                </a:cubicBezTo>
                <a:lnTo>
                  <a:pt x="495810" y="396648"/>
                </a:lnTo>
                <a:cubicBezTo>
                  <a:pt x="498252" y="396648"/>
                  <a:pt x="500365" y="395756"/>
                  <a:pt x="502149" y="393972"/>
                </a:cubicBezTo>
                <a:cubicBezTo>
                  <a:pt x="503933" y="392188"/>
                  <a:pt x="504825" y="390075"/>
                  <a:pt x="504825" y="387634"/>
                </a:cubicBezTo>
                <a:lnTo>
                  <a:pt x="504825" y="216354"/>
                </a:lnTo>
                <a:close/>
                <a:moveTo>
                  <a:pt x="45074" y="36059"/>
                </a:moveTo>
                <a:cubicBezTo>
                  <a:pt x="42632" y="36059"/>
                  <a:pt x="40519" y="36951"/>
                  <a:pt x="38735" y="38735"/>
                </a:cubicBezTo>
                <a:cubicBezTo>
                  <a:pt x="36951" y="40519"/>
                  <a:pt x="36059" y="42632"/>
                  <a:pt x="36059" y="45074"/>
                </a:cubicBezTo>
                <a:lnTo>
                  <a:pt x="36059" y="108177"/>
                </a:lnTo>
                <a:lnTo>
                  <a:pt x="504825" y="108177"/>
                </a:lnTo>
                <a:lnTo>
                  <a:pt x="504825" y="45074"/>
                </a:lnTo>
                <a:cubicBezTo>
                  <a:pt x="504825" y="42632"/>
                  <a:pt x="503933" y="40519"/>
                  <a:pt x="502149" y="38735"/>
                </a:cubicBezTo>
                <a:cubicBezTo>
                  <a:pt x="500365" y="36951"/>
                  <a:pt x="498252" y="36059"/>
                  <a:pt x="495810" y="36059"/>
                </a:cubicBezTo>
                <a:close/>
                <a:moveTo>
                  <a:pt x="45074" y="0"/>
                </a:moveTo>
                <a:lnTo>
                  <a:pt x="495810" y="0"/>
                </a:lnTo>
                <a:cubicBezTo>
                  <a:pt x="508205" y="0"/>
                  <a:pt x="518817" y="4413"/>
                  <a:pt x="527644" y="13240"/>
                </a:cubicBezTo>
                <a:cubicBezTo>
                  <a:pt x="536471" y="22067"/>
                  <a:pt x="540884" y="32678"/>
                  <a:pt x="540884" y="45074"/>
                </a:cubicBezTo>
                <a:lnTo>
                  <a:pt x="540884" y="387634"/>
                </a:lnTo>
                <a:cubicBezTo>
                  <a:pt x="540884" y="400029"/>
                  <a:pt x="536471" y="410640"/>
                  <a:pt x="527644" y="419467"/>
                </a:cubicBezTo>
                <a:cubicBezTo>
                  <a:pt x="518817" y="428294"/>
                  <a:pt x="508205" y="432707"/>
                  <a:pt x="495810" y="432707"/>
                </a:cubicBezTo>
                <a:lnTo>
                  <a:pt x="45074" y="432707"/>
                </a:lnTo>
                <a:cubicBezTo>
                  <a:pt x="32679" y="432707"/>
                  <a:pt x="22067" y="428294"/>
                  <a:pt x="13241" y="419467"/>
                </a:cubicBezTo>
                <a:cubicBezTo>
                  <a:pt x="4414" y="410640"/>
                  <a:pt x="0" y="400029"/>
                  <a:pt x="0" y="387634"/>
                </a:cubicBezTo>
                <a:lnTo>
                  <a:pt x="0" y="45074"/>
                </a:lnTo>
                <a:cubicBezTo>
                  <a:pt x="0" y="32678"/>
                  <a:pt x="4414" y="22067"/>
                  <a:pt x="13241" y="13240"/>
                </a:cubicBezTo>
                <a:cubicBezTo>
                  <a:pt x="22067" y="4413"/>
                  <a:pt x="32679" y="0"/>
                  <a:pt x="4507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15" name="Freeform 414"/>
          <p:cNvSpPr/>
          <p:nvPr/>
        </p:nvSpPr>
        <p:spPr>
          <a:xfrm>
            <a:off x="6907384" y="3462401"/>
            <a:ext cx="504180" cy="504594"/>
          </a:xfrm>
          <a:custGeom>
            <a:avLst/>
            <a:gdLst/>
            <a:ahLst/>
            <a:cxnLst/>
            <a:rect l="l" t="t" r="r" b="b"/>
            <a:pathLst>
              <a:path w="504825" h="504825">
                <a:moveTo>
                  <a:pt x="180295" y="0"/>
                </a:moveTo>
                <a:lnTo>
                  <a:pt x="297487" y="0"/>
                </a:lnTo>
                <a:cubicBezTo>
                  <a:pt x="304998" y="0"/>
                  <a:pt x="311384" y="2629"/>
                  <a:pt x="316642" y="7888"/>
                </a:cubicBezTo>
                <a:cubicBezTo>
                  <a:pt x="321901" y="13146"/>
                  <a:pt x="324530" y="19532"/>
                  <a:pt x="324530" y="27044"/>
                </a:cubicBezTo>
                <a:lnTo>
                  <a:pt x="324530" y="119445"/>
                </a:lnTo>
                <a:cubicBezTo>
                  <a:pt x="337301" y="111933"/>
                  <a:pt x="349321" y="108177"/>
                  <a:pt x="360590" y="108177"/>
                </a:cubicBezTo>
                <a:lnTo>
                  <a:pt x="477781" y="108177"/>
                </a:lnTo>
                <a:cubicBezTo>
                  <a:pt x="485293" y="108177"/>
                  <a:pt x="491678" y="110806"/>
                  <a:pt x="496937" y="116065"/>
                </a:cubicBezTo>
                <a:cubicBezTo>
                  <a:pt x="502196" y="121323"/>
                  <a:pt x="504825" y="127709"/>
                  <a:pt x="504825" y="135221"/>
                </a:cubicBezTo>
                <a:lnTo>
                  <a:pt x="504825" y="477781"/>
                </a:lnTo>
                <a:cubicBezTo>
                  <a:pt x="504825" y="485293"/>
                  <a:pt x="502196" y="491678"/>
                  <a:pt x="496937" y="496937"/>
                </a:cubicBezTo>
                <a:cubicBezTo>
                  <a:pt x="491678" y="502196"/>
                  <a:pt x="485293" y="504825"/>
                  <a:pt x="477781" y="504825"/>
                </a:cubicBezTo>
                <a:lnTo>
                  <a:pt x="207339" y="504825"/>
                </a:lnTo>
                <a:cubicBezTo>
                  <a:pt x="199826" y="504825"/>
                  <a:pt x="193441" y="502196"/>
                  <a:pt x="188183" y="496937"/>
                </a:cubicBezTo>
                <a:cubicBezTo>
                  <a:pt x="182924" y="491678"/>
                  <a:pt x="180295" y="485293"/>
                  <a:pt x="180295" y="477781"/>
                </a:cubicBezTo>
                <a:lnTo>
                  <a:pt x="180295" y="396648"/>
                </a:lnTo>
                <a:lnTo>
                  <a:pt x="27044" y="396648"/>
                </a:lnTo>
                <a:cubicBezTo>
                  <a:pt x="19532" y="396648"/>
                  <a:pt x="13146" y="394019"/>
                  <a:pt x="7888" y="388760"/>
                </a:cubicBezTo>
                <a:cubicBezTo>
                  <a:pt x="2629" y="383502"/>
                  <a:pt x="0" y="377116"/>
                  <a:pt x="0" y="369604"/>
                </a:cubicBezTo>
                <a:lnTo>
                  <a:pt x="0" y="180295"/>
                </a:lnTo>
                <a:cubicBezTo>
                  <a:pt x="0" y="172782"/>
                  <a:pt x="1878" y="164519"/>
                  <a:pt x="5635" y="155504"/>
                </a:cubicBezTo>
                <a:cubicBezTo>
                  <a:pt x="9390" y="146489"/>
                  <a:pt x="13897" y="139353"/>
                  <a:pt x="19156" y="134094"/>
                </a:cubicBezTo>
                <a:lnTo>
                  <a:pt x="134094" y="19156"/>
                </a:lnTo>
                <a:cubicBezTo>
                  <a:pt x="139353" y="13898"/>
                  <a:pt x="146489" y="9390"/>
                  <a:pt x="155504" y="5634"/>
                </a:cubicBezTo>
                <a:cubicBezTo>
                  <a:pt x="164519" y="1878"/>
                  <a:pt x="172782" y="0"/>
                  <a:pt x="180295" y="0"/>
                </a:cubicBezTo>
                <a:close/>
                <a:moveTo>
                  <a:pt x="180295" y="36059"/>
                </a:moveTo>
                <a:lnTo>
                  <a:pt x="180295" y="153250"/>
                </a:lnTo>
                <a:cubicBezTo>
                  <a:pt x="180295" y="160763"/>
                  <a:pt x="177665" y="167148"/>
                  <a:pt x="172407" y="172407"/>
                </a:cubicBezTo>
                <a:cubicBezTo>
                  <a:pt x="167148" y="177665"/>
                  <a:pt x="160763" y="180295"/>
                  <a:pt x="153251" y="180295"/>
                </a:cubicBezTo>
                <a:lnTo>
                  <a:pt x="36059" y="180295"/>
                </a:lnTo>
                <a:lnTo>
                  <a:pt x="36059" y="360589"/>
                </a:lnTo>
                <a:lnTo>
                  <a:pt x="180295" y="360589"/>
                </a:lnTo>
                <a:lnTo>
                  <a:pt x="180295" y="288471"/>
                </a:lnTo>
                <a:cubicBezTo>
                  <a:pt x="180295" y="280959"/>
                  <a:pt x="182173" y="272696"/>
                  <a:pt x="185929" y="263681"/>
                </a:cubicBezTo>
                <a:cubicBezTo>
                  <a:pt x="189685" y="254666"/>
                  <a:pt x="194192" y="247530"/>
                  <a:pt x="199451" y="242271"/>
                </a:cubicBezTo>
                <a:lnTo>
                  <a:pt x="288471" y="153250"/>
                </a:lnTo>
                <a:lnTo>
                  <a:pt x="288471" y="36059"/>
                </a:lnTo>
                <a:lnTo>
                  <a:pt x="180295" y="36059"/>
                </a:lnTo>
                <a:close/>
                <a:moveTo>
                  <a:pt x="360590" y="144236"/>
                </a:moveTo>
                <a:lnTo>
                  <a:pt x="360590" y="261427"/>
                </a:lnTo>
                <a:cubicBezTo>
                  <a:pt x="360590" y="268940"/>
                  <a:pt x="357960" y="275325"/>
                  <a:pt x="352702" y="280583"/>
                </a:cubicBezTo>
                <a:cubicBezTo>
                  <a:pt x="347443" y="285842"/>
                  <a:pt x="341057" y="288471"/>
                  <a:pt x="333545" y="288471"/>
                </a:cubicBezTo>
                <a:lnTo>
                  <a:pt x="216354" y="288471"/>
                </a:lnTo>
                <a:lnTo>
                  <a:pt x="216354" y="468766"/>
                </a:lnTo>
                <a:lnTo>
                  <a:pt x="468766" y="468766"/>
                </a:lnTo>
                <a:lnTo>
                  <a:pt x="468766" y="144236"/>
                </a:lnTo>
                <a:lnTo>
                  <a:pt x="360590" y="144236"/>
                </a:lnTo>
                <a:close/>
                <a:moveTo>
                  <a:pt x="324530" y="168181"/>
                </a:moveTo>
                <a:lnTo>
                  <a:pt x="240299" y="252412"/>
                </a:lnTo>
                <a:lnTo>
                  <a:pt x="324530" y="252412"/>
                </a:lnTo>
                <a:lnTo>
                  <a:pt x="324530" y="168181"/>
                </a:lnTo>
                <a:close/>
                <a:moveTo>
                  <a:pt x="144236" y="60004"/>
                </a:moveTo>
                <a:lnTo>
                  <a:pt x="60004" y="144236"/>
                </a:lnTo>
                <a:lnTo>
                  <a:pt x="144236" y="144236"/>
                </a:lnTo>
                <a:lnTo>
                  <a:pt x="144236" y="600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6" name="Freeform 415"/>
          <p:cNvSpPr/>
          <p:nvPr/>
        </p:nvSpPr>
        <p:spPr>
          <a:xfrm>
            <a:off x="4172193" y="3466903"/>
            <a:ext cx="459163" cy="459541"/>
          </a:xfrm>
          <a:custGeom>
            <a:avLst/>
            <a:gdLst/>
            <a:ahLst/>
            <a:cxnLst/>
            <a:rect l="l" t="t" r="r" b="b"/>
            <a:pathLst>
              <a:path w="459751" h="459752">
                <a:moveTo>
                  <a:pt x="122544" y="0"/>
                </a:moveTo>
                <a:cubicBezTo>
                  <a:pt x="145269" y="0"/>
                  <a:pt x="164425" y="7982"/>
                  <a:pt x="180012" y="23946"/>
                </a:cubicBezTo>
                <a:lnTo>
                  <a:pt x="238045" y="82260"/>
                </a:lnTo>
                <a:cubicBezTo>
                  <a:pt x="253633" y="97848"/>
                  <a:pt x="261427" y="116910"/>
                  <a:pt x="261427" y="139447"/>
                </a:cubicBezTo>
                <a:cubicBezTo>
                  <a:pt x="261427" y="162547"/>
                  <a:pt x="253164" y="182173"/>
                  <a:pt x="236636" y="198325"/>
                </a:cubicBezTo>
                <a:lnTo>
                  <a:pt x="261427" y="223115"/>
                </a:lnTo>
                <a:cubicBezTo>
                  <a:pt x="277578" y="206588"/>
                  <a:pt x="297110" y="198325"/>
                  <a:pt x="320023" y="198325"/>
                </a:cubicBezTo>
                <a:cubicBezTo>
                  <a:pt x="342560" y="198325"/>
                  <a:pt x="361715" y="206212"/>
                  <a:pt x="377491" y="221988"/>
                </a:cubicBezTo>
                <a:lnTo>
                  <a:pt x="436087" y="280584"/>
                </a:lnTo>
                <a:cubicBezTo>
                  <a:pt x="451863" y="296360"/>
                  <a:pt x="459751" y="315516"/>
                  <a:pt x="459751" y="338053"/>
                </a:cubicBezTo>
                <a:cubicBezTo>
                  <a:pt x="459751" y="360590"/>
                  <a:pt x="451769" y="379652"/>
                  <a:pt x="435806" y="395240"/>
                </a:cubicBezTo>
                <a:lnTo>
                  <a:pt x="394394" y="436370"/>
                </a:lnTo>
                <a:cubicBezTo>
                  <a:pt x="378806" y="451958"/>
                  <a:pt x="359743" y="459752"/>
                  <a:pt x="337207" y="459752"/>
                </a:cubicBezTo>
                <a:cubicBezTo>
                  <a:pt x="314483" y="459752"/>
                  <a:pt x="295326" y="451770"/>
                  <a:pt x="279738" y="435806"/>
                </a:cubicBezTo>
                <a:lnTo>
                  <a:pt x="221706" y="377492"/>
                </a:lnTo>
                <a:cubicBezTo>
                  <a:pt x="206118" y="361904"/>
                  <a:pt x="198324" y="342842"/>
                  <a:pt x="198324" y="320305"/>
                </a:cubicBezTo>
                <a:cubicBezTo>
                  <a:pt x="198324" y="297205"/>
                  <a:pt x="206587" y="277579"/>
                  <a:pt x="223114" y="261428"/>
                </a:cubicBezTo>
                <a:lnTo>
                  <a:pt x="198324" y="236637"/>
                </a:lnTo>
                <a:cubicBezTo>
                  <a:pt x="182173" y="253164"/>
                  <a:pt x="162640" y="261428"/>
                  <a:pt x="139728" y="261428"/>
                </a:cubicBezTo>
                <a:cubicBezTo>
                  <a:pt x="117191" y="261428"/>
                  <a:pt x="98035" y="253540"/>
                  <a:pt x="82259" y="237764"/>
                </a:cubicBezTo>
                <a:lnTo>
                  <a:pt x="23664" y="179168"/>
                </a:lnTo>
                <a:cubicBezTo>
                  <a:pt x="7889" y="163392"/>
                  <a:pt x="0" y="144236"/>
                  <a:pt x="0" y="121699"/>
                </a:cubicBezTo>
                <a:cubicBezTo>
                  <a:pt x="0" y="99162"/>
                  <a:pt x="7982" y="80100"/>
                  <a:pt x="23946" y="64512"/>
                </a:cubicBezTo>
                <a:lnTo>
                  <a:pt x="65357" y="23382"/>
                </a:lnTo>
                <a:cubicBezTo>
                  <a:pt x="80945" y="7794"/>
                  <a:pt x="100007" y="0"/>
                  <a:pt x="122544" y="0"/>
                </a:cubicBezTo>
                <a:close/>
                <a:moveTo>
                  <a:pt x="122544" y="54089"/>
                </a:moveTo>
                <a:cubicBezTo>
                  <a:pt x="115219" y="54089"/>
                  <a:pt x="108834" y="56624"/>
                  <a:pt x="103387" y="61695"/>
                </a:cubicBezTo>
                <a:lnTo>
                  <a:pt x="61976" y="102825"/>
                </a:lnTo>
                <a:cubicBezTo>
                  <a:pt x="56718" y="108083"/>
                  <a:pt x="54088" y="114375"/>
                  <a:pt x="54088" y="121699"/>
                </a:cubicBezTo>
                <a:cubicBezTo>
                  <a:pt x="54088" y="129212"/>
                  <a:pt x="56718" y="135597"/>
                  <a:pt x="61976" y="140855"/>
                </a:cubicBezTo>
                <a:lnTo>
                  <a:pt x="120571" y="199451"/>
                </a:lnTo>
                <a:cubicBezTo>
                  <a:pt x="125642" y="204522"/>
                  <a:pt x="132028" y="207058"/>
                  <a:pt x="139728" y="207058"/>
                </a:cubicBezTo>
                <a:cubicBezTo>
                  <a:pt x="147616" y="207058"/>
                  <a:pt x="154377" y="204147"/>
                  <a:pt x="160011" y="198325"/>
                </a:cubicBezTo>
                <a:cubicBezTo>
                  <a:pt x="159448" y="197761"/>
                  <a:pt x="157664" y="196024"/>
                  <a:pt x="154658" y="193113"/>
                </a:cubicBezTo>
                <a:cubicBezTo>
                  <a:pt x="151654" y="190202"/>
                  <a:pt x="149635" y="188183"/>
                  <a:pt x="148602" y="187056"/>
                </a:cubicBezTo>
                <a:cubicBezTo>
                  <a:pt x="147569" y="185929"/>
                  <a:pt x="146161" y="184145"/>
                  <a:pt x="144376" y="181704"/>
                </a:cubicBezTo>
                <a:cubicBezTo>
                  <a:pt x="142592" y="179262"/>
                  <a:pt x="141371" y="176868"/>
                  <a:pt x="140714" y="174520"/>
                </a:cubicBezTo>
                <a:cubicBezTo>
                  <a:pt x="140057" y="172172"/>
                  <a:pt x="139728" y="169590"/>
                  <a:pt x="139728" y="166773"/>
                </a:cubicBezTo>
                <a:cubicBezTo>
                  <a:pt x="139728" y="159261"/>
                  <a:pt x="142357" y="152875"/>
                  <a:pt x="147616" y="147617"/>
                </a:cubicBezTo>
                <a:cubicBezTo>
                  <a:pt x="152874" y="142358"/>
                  <a:pt x="159260" y="139729"/>
                  <a:pt x="166772" y="139729"/>
                </a:cubicBezTo>
                <a:cubicBezTo>
                  <a:pt x="169589" y="139729"/>
                  <a:pt x="172172" y="140057"/>
                  <a:pt x="174519" y="140715"/>
                </a:cubicBezTo>
                <a:cubicBezTo>
                  <a:pt x="176867" y="141372"/>
                  <a:pt x="179261" y="142593"/>
                  <a:pt x="181703" y="144377"/>
                </a:cubicBezTo>
                <a:cubicBezTo>
                  <a:pt x="184145" y="146161"/>
                  <a:pt x="185929" y="147570"/>
                  <a:pt x="187055" y="148603"/>
                </a:cubicBezTo>
                <a:cubicBezTo>
                  <a:pt x="188182" y="149635"/>
                  <a:pt x="190201" y="151654"/>
                  <a:pt x="193112" y="154659"/>
                </a:cubicBezTo>
                <a:cubicBezTo>
                  <a:pt x="196023" y="157664"/>
                  <a:pt x="197760" y="159448"/>
                  <a:pt x="198324" y="160012"/>
                </a:cubicBezTo>
                <a:cubicBezTo>
                  <a:pt x="204521" y="154190"/>
                  <a:pt x="207620" y="147335"/>
                  <a:pt x="207620" y="139447"/>
                </a:cubicBezTo>
                <a:cubicBezTo>
                  <a:pt x="207620" y="131935"/>
                  <a:pt x="204991" y="125549"/>
                  <a:pt x="199732" y="120291"/>
                </a:cubicBezTo>
                <a:lnTo>
                  <a:pt x="141700" y="61977"/>
                </a:lnTo>
                <a:cubicBezTo>
                  <a:pt x="136441" y="56718"/>
                  <a:pt x="130056" y="54089"/>
                  <a:pt x="122544" y="54089"/>
                </a:cubicBezTo>
                <a:close/>
                <a:moveTo>
                  <a:pt x="320023" y="252413"/>
                </a:moveTo>
                <a:cubicBezTo>
                  <a:pt x="312135" y="252413"/>
                  <a:pt x="305374" y="255418"/>
                  <a:pt x="299740" y="261428"/>
                </a:cubicBezTo>
                <a:cubicBezTo>
                  <a:pt x="300303" y="261991"/>
                  <a:pt x="302087" y="263728"/>
                  <a:pt x="305092" y="266639"/>
                </a:cubicBezTo>
                <a:cubicBezTo>
                  <a:pt x="308097" y="269550"/>
                  <a:pt x="310116" y="271569"/>
                  <a:pt x="311149" y="272696"/>
                </a:cubicBezTo>
                <a:cubicBezTo>
                  <a:pt x="312182" y="273823"/>
                  <a:pt x="313590" y="275607"/>
                  <a:pt x="315374" y="278048"/>
                </a:cubicBezTo>
                <a:cubicBezTo>
                  <a:pt x="317159" y="280490"/>
                  <a:pt x="318379" y="282884"/>
                  <a:pt x="319037" y="285232"/>
                </a:cubicBezTo>
                <a:cubicBezTo>
                  <a:pt x="319694" y="287580"/>
                  <a:pt x="320023" y="290162"/>
                  <a:pt x="320023" y="292979"/>
                </a:cubicBezTo>
                <a:cubicBezTo>
                  <a:pt x="320023" y="300491"/>
                  <a:pt x="317393" y="306877"/>
                  <a:pt x="312135" y="312135"/>
                </a:cubicBezTo>
                <a:cubicBezTo>
                  <a:pt x="306876" y="317394"/>
                  <a:pt x="300491" y="320023"/>
                  <a:pt x="292979" y="320023"/>
                </a:cubicBezTo>
                <a:cubicBezTo>
                  <a:pt x="290161" y="320023"/>
                  <a:pt x="287579" y="319695"/>
                  <a:pt x="285231" y="319037"/>
                </a:cubicBezTo>
                <a:cubicBezTo>
                  <a:pt x="282884" y="318380"/>
                  <a:pt x="280490" y="317159"/>
                  <a:pt x="278048" y="315375"/>
                </a:cubicBezTo>
                <a:cubicBezTo>
                  <a:pt x="275606" y="313591"/>
                  <a:pt x="273822" y="312182"/>
                  <a:pt x="272695" y="311149"/>
                </a:cubicBezTo>
                <a:cubicBezTo>
                  <a:pt x="271569" y="310117"/>
                  <a:pt x="269550" y="308098"/>
                  <a:pt x="266639" y="305093"/>
                </a:cubicBezTo>
                <a:cubicBezTo>
                  <a:pt x="263728" y="302088"/>
                  <a:pt x="261990" y="300304"/>
                  <a:pt x="261427" y="299740"/>
                </a:cubicBezTo>
                <a:cubicBezTo>
                  <a:pt x="255229" y="305562"/>
                  <a:pt x="252130" y="312417"/>
                  <a:pt x="252130" y="320305"/>
                </a:cubicBezTo>
                <a:cubicBezTo>
                  <a:pt x="252130" y="327817"/>
                  <a:pt x="254760" y="334203"/>
                  <a:pt x="260018" y="339461"/>
                </a:cubicBezTo>
                <a:lnTo>
                  <a:pt x="318051" y="397775"/>
                </a:lnTo>
                <a:cubicBezTo>
                  <a:pt x="323121" y="402846"/>
                  <a:pt x="329507" y="405382"/>
                  <a:pt x="337207" y="405382"/>
                </a:cubicBezTo>
                <a:cubicBezTo>
                  <a:pt x="344719" y="405382"/>
                  <a:pt x="351105" y="402940"/>
                  <a:pt x="356363" y="398057"/>
                </a:cubicBezTo>
                <a:lnTo>
                  <a:pt x="397775" y="356927"/>
                </a:lnTo>
                <a:cubicBezTo>
                  <a:pt x="403033" y="351669"/>
                  <a:pt x="405662" y="345377"/>
                  <a:pt x="405662" y="338053"/>
                </a:cubicBezTo>
                <a:cubicBezTo>
                  <a:pt x="405662" y="330541"/>
                  <a:pt x="403033" y="324155"/>
                  <a:pt x="397775" y="318897"/>
                </a:cubicBezTo>
                <a:lnTo>
                  <a:pt x="339179" y="260301"/>
                </a:lnTo>
                <a:cubicBezTo>
                  <a:pt x="333921" y="255042"/>
                  <a:pt x="327535" y="252413"/>
                  <a:pt x="320023" y="25241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7" name="Freeform 416"/>
          <p:cNvSpPr/>
          <p:nvPr/>
        </p:nvSpPr>
        <p:spPr>
          <a:xfrm>
            <a:off x="2816871" y="3498445"/>
            <a:ext cx="432153" cy="432508"/>
          </a:xfrm>
          <a:custGeom>
            <a:avLst/>
            <a:gdLst/>
            <a:ahLst/>
            <a:cxnLst/>
            <a:rect l="l" t="t" r="r" b="b"/>
            <a:pathLst>
              <a:path w="432707" h="432707">
                <a:moveTo>
                  <a:pt x="18029" y="0"/>
                </a:moveTo>
                <a:lnTo>
                  <a:pt x="144236" y="0"/>
                </a:lnTo>
                <a:cubicBezTo>
                  <a:pt x="152124" y="0"/>
                  <a:pt x="157664" y="3756"/>
                  <a:pt x="160856" y="11268"/>
                </a:cubicBezTo>
                <a:cubicBezTo>
                  <a:pt x="164050" y="18593"/>
                  <a:pt x="162735" y="25072"/>
                  <a:pt x="156912" y="30706"/>
                </a:cubicBezTo>
                <a:lnTo>
                  <a:pt x="116347" y="71273"/>
                </a:lnTo>
                <a:lnTo>
                  <a:pt x="216353" y="171280"/>
                </a:lnTo>
                <a:lnTo>
                  <a:pt x="316361" y="71273"/>
                </a:lnTo>
                <a:lnTo>
                  <a:pt x="275795" y="30706"/>
                </a:lnTo>
                <a:cubicBezTo>
                  <a:pt x="269973" y="25072"/>
                  <a:pt x="268657" y="18593"/>
                  <a:pt x="271850" y="11268"/>
                </a:cubicBezTo>
                <a:cubicBezTo>
                  <a:pt x="275043" y="3756"/>
                  <a:pt x="280583" y="0"/>
                  <a:pt x="288472" y="0"/>
                </a:cubicBezTo>
                <a:lnTo>
                  <a:pt x="414678" y="0"/>
                </a:lnTo>
                <a:cubicBezTo>
                  <a:pt x="419561" y="0"/>
                  <a:pt x="423786" y="1784"/>
                  <a:pt x="427355" y="5352"/>
                </a:cubicBezTo>
                <a:cubicBezTo>
                  <a:pt x="430923" y="8921"/>
                  <a:pt x="432707" y="13146"/>
                  <a:pt x="432707" y="18029"/>
                </a:cubicBezTo>
                <a:lnTo>
                  <a:pt x="432707" y="144236"/>
                </a:lnTo>
                <a:cubicBezTo>
                  <a:pt x="432707" y="152124"/>
                  <a:pt x="429044" y="157664"/>
                  <a:pt x="421721" y="160857"/>
                </a:cubicBezTo>
                <a:cubicBezTo>
                  <a:pt x="419279" y="161796"/>
                  <a:pt x="416931" y="162265"/>
                  <a:pt x="414678" y="162265"/>
                </a:cubicBezTo>
                <a:cubicBezTo>
                  <a:pt x="409794" y="162265"/>
                  <a:pt x="405569" y="160481"/>
                  <a:pt x="402000" y="156913"/>
                </a:cubicBezTo>
                <a:lnTo>
                  <a:pt x="361434" y="116346"/>
                </a:lnTo>
                <a:lnTo>
                  <a:pt x="261427" y="216353"/>
                </a:lnTo>
                <a:lnTo>
                  <a:pt x="361434" y="316361"/>
                </a:lnTo>
                <a:lnTo>
                  <a:pt x="402000" y="275794"/>
                </a:lnTo>
                <a:cubicBezTo>
                  <a:pt x="407446" y="269972"/>
                  <a:pt x="414020" y="268658"/>
                  <a:pt x="421721" y="271850"/>
                </a:cubicBezTo>
                <a:cubicBezTo>
                  <a:pt x="429044" y="275043"/>
                  <a:pt x="432707" y="280583"/>
                  <a:pt x="432707" y="288471"/>
                </a:cubicBezTo>
                <a:lnTo>
                  <a:pt x="432707" y="414678"/>
                </a:lnTo>
                <a:cubicBezTo>
                  <a:pt x="432707" y="419561"/>
                  <a:pt x="430923" y="423786"/>
                  <a:pt x="427355" y="427355"/>
                </a:cubicBezTo>
                <a:cubicBezTo>
                  <a:pt x="423786" y="430923"/>
                  <a:pt x="419561" y="432707"/>
                  <a:pt x="414678" y="432707"/>
                </a:cubicBezTo>
                <a:lnTo>
                  <a:pt x="288472" y="432707"/>
                </a:lnTo>
                <a:cubicBezTo>
                  <a:pt x="280583" y="432707"/>
                  <a:pt x="275043" y="428951"/>
                  <a:pt x="271850" y="421439"/>
                </a:cubicBezTo>
                <a:cubicBezTo>
                  <a:pt x="268657" y="414114"/>
                  <a:pt x="269973" y="407635"/>
                  <a:pt x="275795" y="402001"/>
                </a:cubicBezTo>
                <a:lnTo>
                  <a:pt x="316361" y="361434"/>
                </a:lnTo>
                <a:lnTo>
                  <a:pt x="216353" y="261427"/>
                </a:lnTo>
                <a:lnTo>
                  <a:pt x="116347" y="361434"/>
                </a:lnTo>
                <a:lnTo>
                  <a:pt x="156912" y="402001"/>
                </a:lnTo>
                <a:cubicBezTo>
                  <a:pt x="162735" y="407635"/>
                  <a:pt x="164050" y="414114"/>
                  <a:pt x="160856" y="421439"/>
                </a:cubicBezTo>
                <a:cubicBezTo>
                  <a:pt x="157664" y="428951"/>
                  <a:pt x="152124" y="432707"/>
                  <a:pt x="144236" y="432707"/>
                </a:cubicBezTo>
                <a:lnTo>
                  <a:pt x="18029" y="432707"/>
                </a:lnTo>
                <a:cubicBezTo>
                  <a:pt x="13147" y="432707"/>
                  <a:pt x="8921" y="430923"/>
                  <a:pt x="5352" y="427355"/>
                </a:cubicBezTo>
                <a:cubicBezTo>
                  <a:pt x="1785" y="423786"/>
                  <a:pt x="0" y="419561"/>
                  <a:pt x="0" y="414678"/>
                </a:cubicBezTo>
                <a:lnTo>
                  <a:pt x="0" y="288471"/>
                </a:lnTo>
                <a:cubicBezTo>
                  <a:pt x="0" y="280583"/>
                  <a:pt x="3757" y="275043"/>
                  <a:pt x="11269" y="271850"/>
                </a:cubicBezTo>
                <a:cubicBezTo>
                  <a:pt x="18592" y="268658"/>
                  <a:pt x="25072" y="269972"/>
                  <a:pt x="30706" y="275794"/>
                </a:cubicBezTo>
                <a:lnTo>
                  <a:pt x="71273" y="316361"/>
                </a:lnTo>
                <a:lnTo>
                  <a:pt x="171280" y="216353"/>
                </a:lnTo>
                <a:lnTo>
                  <a:pt x="71273" y="116346"/>
                </a:lnTo>
                <a:lnTo>
                  <a:pt x="30706" y="156913"/>
                </a:lnTo>
                <a:cubicBezTo>
                  <a:pt x="27139" y="160481"/>
                  <a:pt x="22912" y="162265"/>
                  <a:pt x="18029" y="162265"/>
                </a:cubicBezTo>
                <a:cubicBezTo>
                  <a:pt x="15776" y="162265"/>
                  <a:pt x="13522" y="161796"/>
                  <a:pt x="11269" y="160857"/>
                </a:cubicBezTo>
                <a:cubicBezTo>
                  <a:pt x="3757" y="157664"/>
                  <a:pt x="0" y="152124"/>
                  <a:pt x="0" y="144236"/>
                </a:cubicBezTo>
                <a:lnTo>
                  <a:pt x="0" y="18029"/>
                </a:lnTo>
                <a:cubicBezTo>
                  <a:pt x="0" y="13146"/>
                  <a:pt x="1785" y="8921"/>
                  <a:pt x="5352" y="5352"/>
                </a:cubicBezTo>
                <a:cubicBezTo>
                  <a:pt x="8921" y="1784"/>
                  <a:pt x="13147"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8" name="Freeform 417"/>
          <p:cNvSpPr/>
          <p:nvPr/>
        </p:nvSpPr>
        <p:spPr>
          <a:xfrm>
            <a:off x="4824072" y="3498441"/>
            <a:ext cx="540192" cy="396466"/>
          </a:xfrm>
          <a:custGeom>
            <a:avLst/>
            <a:gdLst/>
            <a:ahLst/>
            <a:cxnLst/>
            <a:rect l="l" t="t" r="r" b="b"/>
            <a:pathLst>
              <a:path w="540884" h="396648">
                <a:moveTo>
                  <a:pt x="216354" y="0"/>
                </a:moveTo>
                <a:cubicBezTo>
                  <a:pt x="246027" y="0"/>
                  <a:pt x="272931" y="8263"/>
                  <a:pt x="297064" y="24791"/>
                </a:cubicBezTo>
                <a:cubicBezTo>
                  <a:pt x="321198" y="41317"/>
                  <a:pt x="338804" y="62915"/>
                  <a:pt x="349885" y="89584"/>
                </a:cubicBezTo>
                <a:cubicBezTo>
                  <a:pt x="363031" y="77940"/>
                  <a:pt x="378619" y="72118"/>
                  <a:pt x="396649" y="72118"/>
                </a:cubicBezTo>
                <a:cubicBezTo>
                  <a:pt x="416556" y="72118"/>
                  <a:pt x="433553" y="79161"/>
                  <a:pt x="447638" y="93246"/>
                </a:cubicBezTo>
                <a:cubicBezTo>
                  <a:pt x="461724" y="107332"/>
                  <a:pt x="468767" y="124328"/>
                  <a:pt x="468767" y="144236"/>
                </a:cubicBezTo>
                <a:cubicBezTo>
                  <a:pt x="468767" y="158321"/>
                  <a:pt x="464916" y="171280"/>
                  <a:pt x="457217" y="183112"/>
                </a:cubicBezTo>
                <a:cubicBezTo>
                  <a:pt x="481444" y="188746"/>
                  <a:pt x="501445" y="201376"/>
                  <a:pt x="517220" y="221002"/>
                </a:cubicBezTo>
                <a:cubicBezTo>
                  <a:pt x="532996" y="240628"/>
                  <a:pt x="540884" y="263117"/>
                  <a:pt x="540884" y="288471"/>
                </a:cubicBezTo>
                <a:cubicBezTo>
                  <a:pt x="540884" y="318333"/>
                  <a:pt x="530320" y="343827"/>
                  <a:pt x="509192" y="364956"/>
                </a:cubicBezTo>
                <a:cubicBezTo>
                  <a:pt x="488064" y="386084"/>
                  <a:pt x="462569" y="396648"/>
                  <a:pt x="432708" y="396648"/>
                </a:cubicBezTo>
                <a:lnTo>
                  <a:pt x="126207" y="396648"/>
                </a:lnTo>
                <a:cubicBezTo>
                  <a:pt x="91463" y="396648"/>
                  <a:pt x="61742" y="384300"/>
                  <a:pt x="37045" y="359603"/>
                </a:cubicBezTo>
                <a:cubicBezTo>
                  <a:pt x="12349" y="334907"/>
                  <a:pt x="0" y="305186"/>
                  <a:pt x="0" y="270442"/>
                </a:cubicBezTo>
                <a:cubicBezTo>
                  <a:pt x="0" y="245651"/>
                  <a:pt x="6668" y="222974"/>
                  <a:pt x="20002" y="202409"/>
                </a:cubicBezTo>
                <a:cubicBezTo>
                  <a:pt x="33336" y="181844"/>
                  <a:pt x="50896" y="166491"/>
                  <a:pt x="72682" y="156349"/>
                </a:cubicBezTo>
                <a:cubicBezTo>
                  <a:pt x="72306" y="151091"/>
                  <a:pt x="72118" y="147053"/>
                  <a:pt x="72118" y="144236"/>
                </a:cubicBezTo>
                <a:cubicBezTo>
                  <a:pt x="72118" y="104420"/>
                  <a:pt x="86204" y="70428"/>
                  <a:pt x="114375" y="42256"/>
                </a:cubicBezTo>
                <a:cubicBezTo>
                  <a:pt x="142546" y="14086"/>
                  <a:pt x="176539"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9" name="Freeform 418"/>
          <p:cNvSpPr/>
          <p:nvPr/>
        </p:nvSpPr>
        <p:spPr>
          <a:xfrm>
            <a:off x="5585356" y="3498445"/>
            <a:ext cx="410574" cy="432508"/>
          </a:xfrm>
          <a:custGeom>
            <a:avLst/>
            <a:gdLst/>
            <a:ahLst/>
            <a:cxnLst/>
            <a:rect l="l" t="t" r="r" b="b"/>
            <a:pathLst>
              <a:path w="411100" h="432707">
                <a:moveTo>
                  <a:pt x="133433" y="0"/>
                </a:moveTo>
                <a:lnTo>
                  <a:pt x="277668" y="0"/>
                </a:lnTo>
                <a:cubicBezTo>
                  <a:pt x="282551" y="0"/>
                  <a:pt x="286776" y="1784"/>
                  <a:pt x="290345" y="5352"/>
                </a:cubicBezTo>
                <a:cubicBezTo>
                  <a:pt x="293913" y="8921"/>
                  <a:pt x="295698" y="13146"/>
                  <a:pt x="295698" y="18029"/>
                </a:cubicBezTo>
                <a:cubicBezTo>
                  <a:pt x="295698" y="22912"/>
                  <a:pt x="293913" y="27138"/>
                  <a:pt x="290345" y="30706"/>
                </a:cubicBezTo>
                <a:cubicBezTo>
                  <a:pt x="286776" y="34275"/>
                  <a:pt x="282551" y="36059"/>
                  <a:pt x="277668" y="36059"/>
                </a:cubicBezTo>
                <a:lnTo>
                  <a:pt x="259639" y="36059"/>
                </a:lnTo>
                <a:lnTo>
                  <a:pt x="259639" y="148461"/>
                </a:lnTo>
                <a:lnTo>
                  <a:pt x="401339" y="371858"/>
                </a:lnTo>
                <a:cubicBezTo>
                  <a:pt x="411856" y="388572"/>
                  <a:pt x="413875" y="402893"/>
                  <a:pt x="407396" y="414818"/>
                </a:cubicBezTo>
                <a:cubicBezTo>
                  <a:pt x="400916" y="426744"/>
                  <a:pt x="387723" y="432707"/>
                  <a:pt x="367815" y="432707"/>
                </a:cubicBezTo>
                <a:lnTo>
                  <a:pt x="43285" y="432707"/>
                </a:lnTo>
                <a:cubicBezTo>
                  <a:pt x="23378" y="432707"/>
                  <a:pt x="10185" y="426744"/>
                  <a:pt x="3705" y="414818"/>
                </a:cubicBezTo>
                <a:cubicBezTo>
                  <a:pt x="-2774" y="402893"/>
                  <a:pt x="-755" y="388572"/>
                  <a:pt x="9762" y="371858"/>
                </a:cubicBezTo>
                <a:lnTo>
                  <a:pt x="151462" y="148461"/>
                </a:lnTo>
                <a:lnTo>
                  <a:pt x="151462" y="36059"/>
                </a:lnTo>
                <a:lnTo>
                  <a:pt x="133433" y="36059"/>
                </a:lnTo>
                <a:cubicBezTo>
                  <a:pt x="128549" y="36059"/>
                  <a:pt x="124323" y="34275"/>
                  <a:pt x="120756" y="30706"/>
                </a:cubicBezTo>
                <a:cubicBezTo>
                  <a:pt x="117187" y="27138"/>
                  <a:pt x="115404" y="22912"/>
                  <a:pt x="115404" y="18029"/>
                </a:cubicBezTo>
                <a:cubicBezTo>
                  <a:pt x="115404" y="13146"/>
                  <a:pt x="117187" y="8921"/>
                  <a:pt x="120756" y="5352"/>
                </a:cubicBezTo>
                <a:cubicBezTo>
                  <a:pt x="124323" y="1784"/>
                  <a:pt x="128549" y="0"/>
                  <a:pt x="133433" y="0"/>
                </a:cubicBezTo>
                <a:close/>
                <a:moveTo>
                  <a:pt x="187521" y="36059"/>
                </a:moveTo>
                <a:lnTo>
                  <a:pt x="187521" y="148461"/>
                </a:lnTo>
                <a:lnTo>
                  <a:pt x="187521" y="158885"/>
                </a:lnTo>
                <a:lnTo>
                  <a:pt x="181887" y="167618"/>
                </a:lnTo>
                <a:lnTo>
                  <a:pt x="105262" y="288471"/>
                </a:lnTo>
                <a:lnTo>
                  <a:pt x="305839" y="288471"/>
                </a:lnTo>
                <a:lnTo>
                  <a:pt x="229214" y="167618"/>
                </a:lnTo>
                <a:lnTo>
                  <a:pt x="223580" y="158885"/>
                </a:lnTo>
                <a:lnTo>
                  <a:pt x="223580" y="148461"/>
                </a:lnTo>
                <a:lnTo>
                  <a:pt x="223580" y="36059"/>
                </a:lnTo>
                <a:lnTo>
                  <a:pt x="187521"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0" name="Freeform 419"/>
          <p:cNvSpPr/>
          <p:nvPr/>
        </p:nvSpPr>
        <p:spPr>
          <a:xfrm>
            <a:off x="8191611" y="3498445"/>
            <a:ext cx="432153" cy="432508"/>
          </a:xfrm>
          <a:custGeom>
            <a:avLst/>
            <a:gdLst/>
            <a:ahLst/>
            <a:cxnLst/>
            <a:rect l="l" t="t" r="r" b="b"/>
            <a:pathLst>
              <a:path w="432706" h="432707">
                <a:moveTo>
                  <a:pt x="27044" y="0"/>
                </a:moveTo>
                <a:lnTo>
                  <a:pt x="288471" y="0"/>
                </a:lnTo>
                <a:cubicBezTo>
                  <a:pt x="295984" y="0"/>
                  <a:pt x="304247" y="1878"/>
                  <a:pt x="313262" y="5634"/>
                </a:cubicBezTo>
                <a:cubicBezTo>
                  <a:pt x="322276" y="9390"/>
                  <a:pt x="329414" y="13898"/>
                  <a:pt x="334672" y="19156"/>
                </a:cubicBezTo>
                <a:lnTo>
                  <a:pt x="413550" y="98035"/>
                </a:lnTo>
                <a:cubicBezTo>
                  <a:pt x="418810" y="103294"/>
                  <a:pt x="423317" y="110430"/>
                  <a:pt x="427072" y="119445"/>
                </a:cubicBezTo>
                <a:cubicBezTo>
                  <a:pt x="430828" y="128460"/>
                  <a:pt x="432706" y="136723"/>
                  <a:pt x="432706" y="144236"/>
                </a:cubicBezTo>
                <a:lnTo>
                  <a:pt x="432706" y="405663"/>
                </a:lnTo>
                <a:cubicBezTo>
                  <a:pt x="432706" y="413175"/>
                  <a:pt x="430078" y="419561"/>
                  <a:pt x="424818" y="424819"/>
                </a:cubicBezTo>
                <a:cubicBezTo>
                  <a:pt x="419560" y="430078"/>
                  <a:pt x="413175" y="432707"/>
                  <a:pt x="405663" y="432707"/>
                </a:cubicBezTo>
                <a:lnTo>
                  <a:pt x="27044" y="432707"/>
                </a:lnTo>
                <a:cubicBezTo>
                  <a:pt x="19532" y="432707"/>
                  <a:pt x="13147" y="430078"/>
                  <a:pt x="7888" y="424819"/>
                </a:cubicBezTo>
                <a:cubicBezTo>
                  <a:pt x="2630" y="419561"/>
                  <a:pt x="0" y="413175"/>
                  <a:pt x="0" y="405663"/>
                </a:cubicBezTo>
                <a:lnTo>
                  <a:pt x="0" y="27044"/>
                </a:lnTo>
                <a:cubicBezTo>
                  <a:pt x="0" y="19532"/>
                  <a:pt x="2630" y="13146"/>
                  <a:pt x="7888" y="7888"/>
                </a:cubicBezTo>
                <a:cubicBezTo>
                  <a:pt x="13147" y="2629"/>
                  <a:pt x="19532" y="0"/>
                  <a:pt x="27044" y="0"/>
                </a:cubicBezTo>
                <a:close/>
                <a:moveTo>
                  <a:pt x="36059" y="36059"/>
                </a:moveTo>
                <a:lnTo>
                  <a:pt x="36059" y="396648"/>
                </a:lnTo>
                <a:lnTo>
                  <a:pt x="72118" y="396648"/>
                </a:lnTo>
                <a:lnTo>
                  <a:pt x="72118" y="279457"/>
                </a:lnTo>
                <a:cubicBezTo>
                  <a:pt x="72118" y="271944"/>
                  <a:pt x="74747" y="265559"/>
                  <a:pt x="80006" y="260300"/>
                </a:cubicBezTo>
                <a:cubicBezTo>
                  <a:pt x="85265" y="255042"/>
                  <a:pt x="91650" y="252412"/>
                  <a:pt x="99162" y="252412"/>
                </a:cubicBezTo>
                <a:lnTo>
                  <a:pt x="333544" y="252412"/>
                </a:lnTo>
                <a:cubicBezTo>
                  <a:pt x="341058" y="252412"/>
                  <a:pt x="347442" y="255042"/>
                  <a:pt x="352701" y="260300"/>
                </a:cubicBezTo>
                <a:cubicBezTo>
                  <a:pt x="357960" y="265559"/>
                  <a:pt x="360589" y="271944"/>
                  <a:pt x="360589" y="279457"/>
                </a:cubicBezTo>
                <a:lnTo>
                  <a:pt x="360589" y="396648"/>
                </a:lnTo>
                <a:lnTo>
                  <a:pt x="396648" y="396648"/>
                </a:lnTo>
                <a:lnTo>
                  <a:pt x="396648" y="144236"/>
                </a:lnTo>
                <a:cubicBezTo>
                  <a:pt x="396648" y="141606"/>
                  <a:pt x="395710" y="137991"/>
                  <a:pt x="393831" y="133390"/>
                </a:cubicBezTo>
                <a:cubicBezTo>
                  <a:pt x="391952" y="128788"/>
                  <a:pt x="390075" y="125549"/>
                  <a:pt x="388196" y="123671"/>
                </a:cubicBezTo>
                <a:lnTo>
                  <a:pt x="309036" y="44510"/>
                </a:lnTo>
                <a:cubicBezTo>
                  <a:pt x="307158" y="42632"/>
                  <a:pt x="303965" y="40754"/>
                  <a:pt x="299458" y="38876"/>
                </a:cubicBezTo>
                <a:cubicBezTo>
                  <a:pt x="294950" y="36998"/>
                  <a:pt x="291288" y="36059"/>
                  <a:pt x="288471" y="36059"/>
                </a:cubicBezTo>
                <a:lnTo>
                  <a:pt x="288471" y="153250"/>
                </a:lnTo>
                <a:cubicBezTo>
                  <a:pt x="288471" y="160763"/>
                  <a:pt x="285842" y="167148"/>
                  <a:pt x="280583" y="172407"/>
                </a:cubicBezTo>
                <a:cubicBezTo>
                  <a:pt x="275325" y="177665"/>
                  <a:pt x="268940" y="180295"/>
                  <a:pt x="261427" y="180295"/>
                </a:cubicBezTo>
                <a:lnTo>
                  <a:pt x="99162" y="180295"/>
                </a:lnTo>
                <a:cubicBezTo>
                  <a:pt x="91650" y="180295"/>
                  <a:pt x="85265" y="177665"/>
                  <a:pt x="80006" y="172407"/>
                </a:cubicBezTo>
                <a:cubicBezTo>
                  <a:pt x="74747" y="167148"/>
                  <a:pt x="72118" y="160763"/>
                  <a:pt x="72118" y="153250"/>
                </a:cubicBezTo>
                <a:lnTo>
                  <a:pt x="72118" y="36059"/>
                </a:lnTo>
                <a:lnTo>
                  <a:pt x="36059" y="36059"/>
                </a:lnTo>
                <a:close/>
                <a:moveTo>
                  <a:pt x="189309" y="36059"/>
                </a:moveTo>
                <a:cubicBezTo>
                  <a:pt x="186868" y="36059"/>
                  <a:pt x="184755" y="36951"/>
                  <a:pt x="182971" y="38735"/>
                </a:cubicBezTo>
                <a:cubicBezTo>
                  <a:pt x="181187" y="40519"/>
                  <a:pt x="180294" y="42632"/>
                  <a:pt x="180294" y="45074"/>
                </a:cubicBezTo>
                <a:lnTo>
                  <a:pt x="180294" y="135221"/>
                </a:lnTo>
                <a:cubicBezTo>
                  <a:pt x="180294" y="137662"/>
                  <a:pt x="181187" y="139775"/>
                  <a:pt x="182971" y="141559"/>
                </a:cubicBezTo>
                <a:cubicBezTo>
                  <a:pt x="184755" y="143344"/>
                  <a:pt x="186868" y="144236"/>
                  <a:pt x="189309" y="144236"/>
                </a:cubicBezTo>
                <a:lnTo>
                  <a:pt x="243397" y="144236"/>
                </a:lnTo>
                <a:cubicBezTo>
                  <a:pt x="245840" y="144236"/>
                  <a:pt x="247952" y="143344"/>
                  <a:pt x="249736" y="141559"/>
                </a:cubicBezTo>
                <a:cubicBezTo>
                  <a:pt x="251520" y="139775"/>
                  <a:pt x="252412" y="137662"/>
                  <a:pt x="252412" y="135221"/>
                </a:cubicBezTo>
                <a:lnTo>
                  <a:pt x="252412" y="45074"/>
                </a:lnTo>
                <a:cubicBezTo>
                  <a:pt x="252412" y="42632"/>
                  <a:pt x="251520" y="40519"/>
                  <a:pt x="249736" y="38735"/>
                </a:cubicBezTo>
                <a:cubicBezTo>
                  <a:pt x="247952" y="36951"/>
                  <a:pt x="245840" y="36059"/>
                  <a:pt x="243397" y="36059"/>
                </a:cubicBezTo>
                <a:lnTo>
                  <a:pt x="189309" y="36059"/>
                </a:lnTo>
                <a:close/>
                <a:moveTo>
                  <a:pt x="108177" y="288471"/>
                </a:moveTo>
                <a:lnTo>
                  <a:pt x="108177" y="396648"/>
                </a:lnTo>
                <a:lnTo>
                  <a:pt x="324530" y="396648"/>
                </a:lnTo>
                <a:lnTo>
                  <a:pt x="324530" y="288471"/>
                </a:lnTo>
                <a:lnTo>
                  <a:pt x="108177" y="28847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1" name="Freeform 420"/>
          <p:cNvSpPr/>
          <p:nvPr/>
        </p:nvSpPr>
        <p:spPr>
          <a:xfrm>
            <a:off x="8809948" y="3498445"/>
            <a:ext cx="432153" cy="432508"/>
          </a:xfrm>
          <a:custGeom>
            <a:avLst/>
            <a:gdLst/>
            <a:ahLst/>
            <a:cxnLst/>
            <a:rect l="l" t="t" r="r" b="b"/>
            <a:pathLst>
              <a:path w="432707" h="432707">
                <a:moveTo>
                  <a:pt x="81133" y="0"/>
                </a:moveTo>
                <a:lnTo>
                  <a:pt x="351574" y="0"/>
                </a:lnTo>
                <a:cubicBezTo>
                  <a:pt x="373923" y="0"/>
                  <a:pt x="393033" y="7935"/>
                  <a:pt x="408902" y="23805"/>
                </a:cubicBezTo>
                <a:cubicBezTo>
                  <a:pt x="424772" y="39674"/>
                  <a:pt x="432707" y="58784"/>
                  <a:pt x="432707" y="81133"/>
                </a:cubicBezTo>
                <a:lnTo>
                  <a:pt x="432707" y="351574"/>
                </a:lnTo>
                <a:cubicBezTo>
                  <a:pt x="432707" y="373924"/>
                  <a:pt x="424772" y="393033"/>
                  <a:pt x="408902" y="408902"/>
                </a:cubicBezTo>
                <a:cubicBezTo>
                  <a:pt x="393033" y="424772"/>
                  <a:pt x="373923" y="432707"/>
                  <a:pt x="351574" y="432707"/>
                </a:cubicBezTo>
                <a:lnTo>
                  <a:pt x="81133" y="432707"/>
                </a:lnTo>
                <a:cubicBezTo>
                  <a:pt x="58783" y="432707"/>
                  <a:pt x="39674" y="424772"/>
                  <a:pt x="23804" y="408902"/>
                </a:cubicBezTo>
                <a:cubicBezTo>
                  <a:pt x="7934" y="393033"/>
                  <a:pt x="0" y="373924"/>
                  <a:pt x="0" y="351574"/>
                </a:cubicBezTo>
                <a:lnTo>
                  <a:pt x="0" y="81133"/>
                </a:lnTo>
                <a:cubicBezTo>
                  <a:pt x="0" y="58784"/>
                  <a:pt x="7934" y="39674"/>
                  <a:pt x="23804" y="23805"/>
                </a:cubicBezTo>
                <a:cubicBezTo>
                  <a:pt x="39674" y="7935"/>
                  <a:pt x="58783"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2" name="Freeform 421"/>
          <p:cNvSpPr/>
          <p:nvPr/>
        </p:nvSpPr>
        <p:spPr>
          <a:xfrm>
            <a:off x="7602945" y="3499571"/>
            <a:ext cx="393890" cy="430256"/>
          </a:xfrm>
          <a:custGeom>
            <a:avLst/>
            <a:gdLst/>
            <a:ahLst/>
            <a:cxnLst/>
            <a:rect l="l" t="t" r="r" b="b"/>
            <a:pathLst>
              <a:path w="394395" h="430453">
                <a:moveTo>
                  <a:pt x="106768" y="0"/>
                </a:moveTo>
                <a:cubicBezTo>
                  <a:pt x="136441" y="0"/>
                  <a:pt x="162077" y="10611"/>
                  <a:pt x="183675" y="31833"/>
                </a:cubicBezTo>
                <a:lnTo>
                  <a:pt x="354110" y="202550"/>
                </a:lnTo>
                <a:cubicBezTo>
                  <a:pt x="355988" y="204428"/>
                  <a:pt x="356927" y="206493"/>
                  <a:pt x="356927" y="208747"/>
                </a:cubicBezTo>
                <a:cubicBezTo>
                  <a:pt x="356927" y="211752"/>
                  <a:pt x="354062" y="216119"/>
                  <a:pt x="348335" y="221847"/>
                </a:cubicBezTo>
                <a:cubicBezTo>
                  <a:pt x="342607" y="227575"/>
                  <a:pt x="338240" y="230439"/>
                  <a:pt x="335236" y="230439"/>
                </a:cubicBezTo>
                <a:cubicBezTo>
                  <a:pt x="332793" y="230439"/>
                  <a:pt x="330634" y="229500"/>
                  <a:pt x="328756" y="227622"/>
                </a:cubicBezTo>
                <a:lnTo>
                  <a:pt x="158039" y="56624"/>
                </a:lnTo>
                <a:cubicBezTo>
                  <a:pt x="143203" y="42162"/>
                  <a:pt x="126207" y="34932"/>
                  <a:pt x="107050" y="34932"/>
                </a:cubicBezTo>
                <a:cubicBezTo>
                  <a:pt x="87142" y="34932"/>
                  <a:pt x="70334" y="41975"/>
                  <a:pt x="56624" y="56060"/>
                </a:cubicBezTo>
                <a:cubicBezTo>
                  <a:pt x="42913" y="70146"/>
                  <a:pt x="36059" y="87142"/>
                  <a:pt x="36059" y="107050"/>
                </a:cubicBezTo>
                <a:cubicBezTo>
                  <a:pt x="36059" y="126769"/>
                  <a:pt x="43195" y="143766"/>
                  <a:pt x="57469" y="158039"/>
                </a:cubicBezTo>
                <a:lnTo>
                  <a:pt x="276076" y="376928"/>
                </a:lnTo>
                <a:cubicBezTo>
                  <a:pt x="287908" y="388760"/>
                  <a:pt x="301524" y="394676"/>
                  <a:pt x="316924" y="394676"/>
                </a:cubicBezTo>
                <a:cubicBezTo>
                  <a:pt x="328944" y="394676"/>
                  <a:pt x="338898" y="390732"/>
                  <a:pt x="346786" y="382844"/>
                </a:cubicBezTo>
                <a:cubicBezTo>
                  <a:pt x="354673" y="374956"/>
                  <a:pt x="358617" y="365003"/>
                  <a:pt x="358617" y="352983"/>
                </a:cubicBezTo>
                <a:cubicBezTo>
                  <a:pt x="358617" y="337583"/>
                  <a:pt x="352701" y="323967"/>
                  <a:pt x="340870" y="312135"/>
                </a:cubicBezTo>
                <a:lnTo>
                  <a:pt x="177196" y="148461"/>
                </a:lnTo>
                <a:cubicBezTo>
                  <a:pt x="172312" y="143954"/>
                  <a:pt x="166678" y="141700"/>
                  <a:pt x="160293" y="141700"/>
                </a:cubicBezTo>
                <a:cubicBezTo>
                  <a:pt x="154847" y="141700"/>
                  <a:pt x="150339" y="143484"/>
                  <a:pt x="146771" y="147053"/>
                </a:cubicBezTo>
                <a:cubicBezTo>
                  <a:pt x="143203" y="150621"/>
                  <a:pt x="141418" y="155128"/>
                  <a:pt x="141418" y="160575"/>
                </a:cubicBezTo>
                <a:cubicBezTo>
                  <a:pt x="141418" y="166585"/>
                  <a:pt x="143766" y="172125"/>
                  <a:pt x="148462" y="177196"/>
                </a:cubicBezTo>
                <a:lnTo>
                  <a:pt x="263963" y="292697"/>
                </a:lnTo>
                <a:cubicBezTo>
                  <a:pt x="265840" y="294575"/>
                  <a:pt x="266780" y="296641"/>
                  <a:pt x="266780" y="298894"/>
                </a:cubicBezTo>
                <a:cubicBezTo>
                  <a:pt x="266780" y="301899"/>
                  <a:pt x="263868" y="306313"/>
                  <a:pt x="258047" y="312135"/>
                </a:cubicBezTo>
                <a:cubicBezTo>
                  <a:pt x="252224" y="317957"/>
                  <a:pt x="247811" y="320868"/>
                  <a:pt x="244806" y="320868"/>
                </a:cubicBezTo>
                <a:cubicBezTo>
                  <a:pt x="242553" y="320868"/>
                  <a:pt x="240487" y="319929"/>
                  <a:pt x="238609" y="318051"/>
                </a:cubicBezTo>
                <a:lnTo>
                  <a:pt x="123107" y="202550"/>
                </a:lnTo>
                <a:cubicBezTo>
                  <a:pt x="111275" y="191093"/>
                  <a:pt x="105360" y="177102"/>
                  <a:pt x="105360" y="160575"/>
                </a:cubicBezTo>
                <a:cubicBezTo>
                  <a:pt x="105360" y="145175"/>
                  <a:pt x="110712" y="132122"/>
                  <a:pt x="121417" y="121417"/>
                </a:cubicBezTo>
                <a:cubicBezTo>
                  <a:pt x="132122" y="110712"/>
                  <a:pt x="145175" y="105360"/>
                  <a:pt x="160575" y="105360"/>
                </a:cubicBezTo>
                <a:cubicBezTo>
                  <a:pt x="177102" y="105360"/>
                  <a:pt x="191093" y="111275"/>
                  <a:pt x="202550" y="123107"/>
                </a:cubicBezTo>
                <a:lnTo>
                  <a:pt x="366223" y="286781"/>
                </a:lnTo>
                <a:cubicBezTo>
                  <a:pt x="385004" y="305186"/>
                  <a:pt x="394395" y="327253"/>
                  <a:pt x="394395" y="352983"/>
                </a:cubicBezTo>
                <a:cubicBezTo>
                  <a:pt x="394395" y="374956"/>
                  <a:pt x="386976" y="393361"/>
                  <a:pt x="372139" y="408198"/>
                </a:cubicBezTo>
                <a:cubicBezTo>
                  <a:pt x="357302" y="423035"/>
                  <a:pt x="338898" y="430453"/>
                  <a:pt x="316924" y="430453"/>
                </a:cubicBezTo>
                <a:cubicBezTo>
                  <a:pt x="291570" y="430453"/>
                  <a:pt x="269503" y="421063"/>
                  <a:pt x="250722" y="402282"/>
                </a:cubicBezTo>
                <a:lnTo>
                  <a:pt x="31833" y="183675"/>
                </a:lnTo>
                <a:cubicBezTo>
                  <a:pt x="10611" y="162077"/>
                  <a:pt x="0" y="136629"/>
                  <a:pt x="0" y="107331"/>
                </a:cubicBezTo>
                <a:cubicBezTo>
                  <a:pt x="0" y="77470"/>
                  <a:pt x="10329" y="52116"/>
                  <a:pt x="30988" y="31270"/>
                </a:cubicBezTo>
                <a:cubicBezTo>
                  <a:pt x="51647" y="10423"/>
                  <a:pt x="76907" y="0"/>
                  <a:pt x="10676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3" name="Freeform 422"/>
          <p:cNvSpPr/>
          <p:nvPr/>
        </p:nvSpPr>
        <p:spPr>
          <a:xfrm>
            <a:off x="1532351" y="3534483"/>
            <a:ext cx="396715" cy="396466"/>
          </a:xfrm>
          <a:custGeom>
            <a:avLst/>
            <a:gdLst/>
            <a:ahLst/>
            <a:cxnLst/>
            <a:rect l="l" t="t" r="r" b="b"/>
            <a:pathLst>
              <a:path w="397223" h="396648">
                <a:moveTo>
                  <a:pt x="18317" y="0"/>
                </a:moveTo>
                <a:lnTo>
                  <a:pt x="378907" y="0"/>
                </a:lnTo>
                <a:cubicBezTo>
                  <a:pt x="386795" y="0"/>
                  <a:pt x="392335" y="3662"/>
                  <a:pt x="395527" y="10987"/>
                </a:cubicBezTo>
                <a:cubicBezTo>
                  <a:pt x="398720" y="18687"/>
                  <a:pt x="397406" y="25260"/>
                  <a:pt x="391584" y="30706"/>
                </a:cubicBezTo>
                <a:lnTo>
                  <a:pt x="252700" y="169589"/>
                </a:lnTo>
                <a:lnTo>
                  <a:pt x="252700" y="378619"/>
                </a:lnTo>
                <a:cubicBezTo>
                  <a:pt x="252700" y="386506"/>
                  <a:pt x="249038" y="392047"/>
                  <a:pt x="241714" y="395240"/>
                </a:cubicBezTo>
                <a:cubicBezTo>
                  <a:pt x="239272" y="396179"/>
                  <a:pt x="236925" y="396648"/>
                  <a:pt x="234671" y="396648"/>
                </a:cubicBezTo>
                <a:cubicBezTo>
                  <a:pt x="229600" y="396648"/>
                  <a:pt x="225375" y="394864"/>
                  <a:pt x="221994" y="391296"/>
                </a:cubicBezTo>
                <a:lnTo>
                  <a:pt x="149876" y="319178"/>
                </a:lnTo>
                <a:cubicBezTo>
                  <a:pt x="146308" y="315609"/>
                  <a:pt x="144524" y="311384"/>
                  <a:pt x="144524" y="306501"/>
                </a:cubicBezTo>
                <a:lnTo>
                  <a:pt x="144524" y="169589"/>
                </a:lnTo>
                <a:lnTo>
                  <a:pt x="5640" y="30706"/>
                </a:lnTo>
                <a:cubicBezTo>
                  <a:pt x="-182" y="25260"/>
                  <a:pt x="-1496" y="18687"/>
                  <a:pt x="1697" y="10987"/>
                </a:cubicBezTo>
                <a:cubicBezTo>
                  <a:pt x="4889" y="3662"/>
                  <a:pt x="10430" y="0"/>
                  <a:pt x="1831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24" name="Freeform 423"/>
          <p:cNvSpPr/>
          <p:nvPr/>
        </p:nvSpPr>
        <p:spPr>
          <a:xfrm>
            <a:off x="2122435" y="3462397"/>
            <a:ext cx="504180" cy="432510"/>
          </a:xfrm>
          <a:custGeom>
            <a:avLst/>
            <a:gdLst>
              <a:gd name="connsiteX0" fmla="*/ 216352 w 504825"/>
              <a:gd name="connsiteY0" fmla="*/ 252413 h 432708"/>
              <a:gd name="connsiteX1" fmla="*/ 288470 w 504825"/>
              <a:gd name="connsiteY1" fmla="*/ 252413 h 432708"/>
              <a:gd name="connsiteX2" fmla="*/ 288470 w 504825"/>
              <a:gd name="connsiteY2" fmla="*/ 288472 h 432708"/>
              <a:gd name="connsiteX3" fmla="*/ 216352 w 504825"/>
              <a:gd name="connsiteY3" fmla="*/ 288472 h 432708"/>
              <a:gd name="connsiteX4" fmla="*/ 0 w 504825"/>
              <a:gd name="connsiteY4" fmla="*/ 252413 h 432708"/>
              <a:gd name="connsiteX5" fmla="*/ 189309 w 504825"/>
              <a:gd name="connsiteY5" fmla="*/ 252413 h 432708"/>
              <a:gd name="connsiteX6" fmla="*/ 189309 w 504825"/>
              <a:gd name="connsiteY6" fmla="*/ 297487 h 432708"/>
              <a:gd name="connsiteX7" fmla="*/ 194661 w 504825"/>
              <a:gd name="connsiteY7" fmla="*/ 310164 h 432708"/>
              <a:gd name="connsiteX8" fmla="*/ 207339 w 504825"/>
              <a:gd name="connsiteY8" fmla="*/ 315517 h 432708"/>
              <a:gd name="connsiteX9" fmla="*/ 297486 w 504825"/>
              <a:gd name="connsiteY9" fmla="*/ 315517 h 432708"/>
              <a:gd name="connsiteX10" fmla="*/ 310163 w 504825"/>
              <a:gd name="connsiteY10" fmla="*/ 310164 h 432708"/>
              <a:gd name="connsiteX11" fmla="*/ 315515 w 504825"/>
              <a:gd name="connsiteY11" fmla="*/ 297487 h 432708"/>
              <a:gd name="connsiteX12" fmla="*/ 315515 w 504825"/>
              <a:gd name="connsiteY12" fmla="*/ 252413 h 432708"/>
              <a:gd name="connsiteX13" fmla="*/ 504825 w 504825"/>
              <a:gd name="connsiteY13" fmla="*/ 252413 h 432708"/>
              <a:gd name="connsiteX14" fmla="*/ 504825 w 504825"/>
              <a:gd name="connsiteY14" fmla="*/ 387634 h 432708"/>
              <a:gd name="connsiteX15" fmla="*/ 491585 w 504825"/>
              <a:gd name="connsiteY15" fmla="*/ 419468 h 432708"/>
              <a:gd name="connsiteX16" fmla="*/ 459751 w 504825"/>
              <a:gd name="connsiteY16" fmla="*/ 432708 h 432708"/>
              <a:gd name="connsiteX17" fmla="*/ 45074 w 504825"/>
              <a:gd name="connsiteY17" fmla="*/ 432708 h 432708"/>
              <a:gd name="connsiteX18" fmla="*/ 13240 w 504825"/>
              <a:gd name="connsiteY18" fmla="*/ 419468 h 432708"/>
              <a:gd name="connsiteX19" fmla="*/ 0 w 504825"/>
              <a:gd name="connsiteY19" fmla="*/ 387634 h 432708"/>
              <a:gd name="connsiteX20" fmla="*/ 180295 w 504825"/>
              <a:gd name="connsiteY20" fmla="*/ 36059 h 432708"/>
              <a:gd name="connsiteX21" fmla="*/ 180295 w 504825"/>
              <a:gd name="connsiteY21" fmla="*/ 72118 h 432708"/>
              <a:gd name="connsiteX22" fmla="*/ 324530 w 504825"/>
              <a:gd name="connsiteY22" fmla="*/ 72118 h 432708"/>
              <a:gd name="connsiteX23" fmla="*/ 324530 w 504825"/>
              <a:gd name="connsiteY23" fmla="*/ 36059 h 432708"/>
              <a:gd name="connsiteX24" fmla="*/ 171280 w 504825"/>
              <a:gd name="connsiteY24" fmla="*/ 0 h 432708"/>
              <a:gd name="connsiteX25" fmla="*/ 333545 w 504825"/>
              <a:gd name="connsiteY25" fmla="*/ 0 h 432708"/>
              <a:gd name="connsiteX26" fmla="*/ 352701 w 504825"/>
              <a:gd name="connsiteY26" fmla="*/ 7888 h 432708"/>
              <a:gd name="connsiteX27" fmla="*/ 360589 w 504825"/>
              <a:gd name="connsiteY27" fmla="*/ 27044 h 432708"/>
              <a:gd name="connsiteX28" fmla="*/ 360589 w 504825"/>
              <a:gd name="connsiteY28" fmla="*/ 72118 h 432708"/>
              <a:gd name="connsiteX29" fmla="*/ 459751 w 504825"/>
              <a:gd name="connsiteY29" fmla="*/ 72118 h 432708"/>
              <a:gd name="connsiteX30" fmla="*/ 491585 w 504825"/>
              <a:gd name="connsiteY30" fmla="*/ 85358 h 432708"/>
              <a:gd name="connsiteX31" fmla="*/ 504825 w 504825"/>
              <a:gd name="connsiteY31" fmla="*/ 117192 h 432708"/>
              <a:gd name="connsiteX32" fmla="*/ 504825 w 504825"/>
              <a:gd name="connsiteY32" fmla="*/ 225368 h 432708"/>
              <a:gd name="connsiteX33" fmla="*/ 0 w 504825"/>
              <a:gd name="connsiteY33" fmla="*/ 225368 h 432708"/>
              <a:gd name="connsiteX34" fmla="*/ 0 w 504825"/>
              <a:gd name="connsiteY34" fmla="*/ 117192 h 432708"/>
              <a:gd name="connsiteX35" fmla="*/ 13240 w 504825"/>
              <a:gd name="connsiteY35" fmla="*/ 85358 h 432708"/>
              <a:gd name="connsiteX36" fmla="*/ 45074 w 504825"/>
              <a:gd name="connsiteY36" fmla="*/ 72118 h 432708"/>
              <a:gd name="connsiteX37" fmla="*/ 144236 w 504825"/>
              <a:gd name="connsiteY37" fmla="*/ 72118 h 432708"/>
              <a:gd name="connsiteX38" fmla="*/ 144236 w 504825"/>
              <a:gd name="connsiteY38" fmla="*/ 27044 h 432708"/>
              <a:gd name="connsiteX39" fmla="*/ 152123 w 504825"/>
              <a:gd name="connsiteY39" fmla="*/ 7888 h 432708"/>
              <a:gd name="connsiteX40" fmla="*/ 171280 w 504825"/>
              <a:gd name="connsiteY40" fmla="*/ 0 h 43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04825" h="432708">
                <a:moveTo>
                  <a:pt x="216352" y="252413"/>
                </a:moveTo>
                <a:lnTo>
                  <a:pt x="288470" y="252413"/>
                </a:lnTo>
                <a:lnTo>
                  <a:pt x="288470" y="288472"/>
                </a:lnTo>
                <a:lnTo>
                  <a:pt x="216352" y="288472"/>
                </a:lnTo>
                <a:close/>
                <a:moveTo>
                  <a:pt x="0" y="252413"/>
                </a:moveTo>
                <a:lnTo>
                  <a:pt x="189309" y="252413"/>
                </a:lnTo>
                <a:lnTo>
                  <a:pt x="189309" y="297487"/>
                </a:lnTo>
                <a:cubicBezTo>
                  <a:pt x="189309" y="302370"/>
                  <a:pt x="191093" y="306596"/>
                  <a:pt x="194661" y="310164"/>
                </a:cubicBezTo>
                <a:cubicBezTo>
                  <a:pt x="198230" y="313732"/>
                  <a:pt x="202455" y="315517"/>
                  <a:pt x="207339" y="315517"/>
                </a:cubicBezTo>
                <a:lnTo>
                  <a:pt x="297486" y="315517"/>
                </a:lnTo>
                <a:cubicBezTo>
                  <a:pt x="302370" y="315517"/>
                  <a:pt x="306595" y="313732"/>
                  <a:pt x="310163" y="310164"/>
                </a:cubicBezTo>
                <a:cubicBezTo>
                  <a:pt x="313731" y="306596"/>
                  <a:pt x="315515" y="302370"/>
                  <a:pt x="315515" y="297487"/>
                </a:cubicBezTo>
                <a:lnTo>
                  <a:pt x="315515" y="252413"/>
                </a:lnTo>
                <a:lnTo>
                  <a:pt x="504825" y="252413"/>
                </a:lnTo>
                <a:lnTo>
                  <a:pt x="504825" y="387634"/>
                </a:lnTo>
                <a:cubicBezTo>
                  <a:pt x="504825" y="400030"/>
                  <a:pt x="500411" y="410641"/>
                  <a:pt x="491585" y="419468"/>
                </a:cubicBezTo>
                <a:cubicBezTo>
                  <a:pt x="482757" y="428295"/>
                  <a:pt x="472147" y="432708"/>
                  <a:pt x="459751" y="432708"/>
                </a:cubicBezTo>
                <a:lnTo>
                  <a:pt x="45074" y="432708"/>
                </a:lnTo>
                <a:cubicBezTo>
                  <a:pt x="32678" y="432708"/>
                  <a:pt x="22068" y="428295"/>
                  <a:pt x="13240" y="419468"/>
                </a:cubicBezTo>
                <a:cubicBezTo>
                  <a:pt x="4414" y="410641"/>
                  <a:pt x="0" y="400030"/>
                  <a:pt x="0" y="387634"/>
                </a:cubicBezTo>
                <a:close/>
                <a:moveTo>
                  <a:pt x="180295" y="36059"/>
                </a:moveTo>
                <a:lnTo>
                  <a:pt x="180295" y="72118"/>
                </a:lnTo>
                <a:lnTo>
                  <a:pt x="324530" y="72118"/>
                </a:lnTo>
                <a:lnTo>
                  <a:pt x="324530" y="36059"/>
                </a:lnTo>
                <a:close/>
                <a:moveTo>
                  <a:pt x="171280" y="0"/>
                </a:moveTo>
                <a:lnTo>
                  <a:pt x="333545" y="0"/>
                </a:lnTo>
                <a:cubicBezTo>
                  <a:pt x="341057" y="0"/>
                  <a:pt x="347443" y="2629"/>
                  <a:pt x="352701" y="7888"/>
                </a:cubicBezTo>
                <a:cubicBezTo>
                  <a:pt x="357959" y="13146"/>
                  <a:pt x="360589" y="19532"/>
                  <a:pt x="360589" y="27044"/>
                </a:cubicBezTo>
                <a:lnTo>
                  <a:pt x="360589" y="72118"/>
                </a:lnTo>
                <a:lnTo>
                  <a:pt x="459751" y="72118"/>
                </a:lnTo>
                <a:cubicBezTo>
                  <a:pt x="472147" y="72118"/>
                  <a:pt x="482757" y="76531"/>
                  <a:pt x="491585" y="85358"/>
                </a:cubicBezTo>
                <a:cubicBezTo>
                  <a:pt x="500411" y="94185"/>
                  <a:pt x="504825" y="104796"/>
                  <a:pt x="504825" y="117192"/>
                </a:cubicBezTo>
                <a:lnTo>
                  <a:pt x="504825" y="225368"/>
                </a:lnTo>
                <a:lnTo>
                  <a:pt x="0" y="225368"/>
                </a:lnTo>
                <a:lnTo>
                  <a:pt x="0" y="117192"/>
                </a:lnTo>
                <a:cubicBezTo>
                  <a:pt x="0" y="104796"/>
                  <a:pt x="4414" y="94185"/>
                  <a:pt x="13240" y="85358"/>
                </a:cubicBezTo>
                <a:cubicBezTo>
                  <a:pt x="22068" y="76531"/>
                  <a:pt x="32678" y="72118"/>
                  <a:pt x="45074" y="72118"/>
                </a:cubicBezTo>
                <a:lnTo>
                  <a:pt x="144236" y="72118"/>
                </a:lnTo>
                <a:lnTo>
                  <a:pt x="144236" y="27044"/>
                </a:lnTo>
                <a:cubicBezTo>
                  <a:pt x="144236" y="19532"/>
                  <a:pt x="146865" y="13146"/>
                  <a:pt x="152123" y="7888"/>
                </a:cubicBezTo>
                <a:cubicBezTo>
                  <a:pt x="157382" y="2629"/>
                  <a:pt x="163767" y="0"/>
                  <a:pt x="17128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5" name="Freeform 424"/>
          <p:cNvSpPr/>
          <p:nvPr/>
        </p:nvSpPr>
        <p:spPr>
          <a:xfrm>
            <a:off x="6212892" y="3534481"/>
            <a:ext cx="504316" cy="396466"/>
          </a:xfrm>
          <a:custGeom>
            <a:avLst/>
            <a:gdLst>
              <a:gd name="connsiteX0" fmla="*/ 131332 w 504961"/>
              <a:gd name="connsiteY0" fmla="*/ 261427 h 396648"/>
              <a:gd name="connsiteX1" fmla="*/ 77244 w 504961"/>
              <a:gd name="connsiteY1" fmla="*/ 278048 h 396648"/>
              <a:gd name="connsiteX2" fmla="*/ 47382 w 504961"/>
              <a:gd name="connsiteY2" fmla="*/ 311008 h 396648"/>
              <a:gd name="connsiteX3" fmla="*/ 53298 w 504961"/>
              <a:gd name="connsiteY3" fmla="*/ 341433 h 396648"/>
              <a:gd name="connsiteX4" fmla="*/ 85132 w 504961"/>
              <a:gd name="connsiteY4" fmla="*/ 351574 h 396648"/>
              <a:gd name="connsiteX5" fmla="*/ 139220 w 504961"/>
              <a:gd name="connsiteY5" fmla="*/ 334954 h 396648"/>
              <a:gd name="connsiteX6" fmla="*/ 169081 w 504961"/>
              <a:gd name="connsiteY6" fmla="*/ 301993 h 396648"/>
              <a:gd name="connsiteX7" fmla="*/ 163165 w 504961"/>
              <a:gd name="connsiteY7" fmla="*/ 271569 h 396648"/>
              <a:gd name="connsiteX8" fmla="*/ 131332 w 504961"/>
              <a:gd name="connsiteY8" fmla="*/ 261427 h 396648"/>
              <a:gd name="connsiteX9" fmla="*/ 340361 w 504961"/>
              <a:gd name="connsiteY9" fmla="*/ 209592 h 396648"/>
              <a:gd name="connsiteX10" fmla="*/ 290498 w 504961"/>
              <a:gd name="connsiteY10" fmla="*/ 248468 h 396648"/>
              <a:gd name="connsiteX11" fmla="*/ 286836 w 504961"/>
              <a:gd name="connsiteY11" fmla="*/ 250440 h 396648"/>
              <a:gd name="connsiteX12" fmla="*/ 450791 w 504961"/>
              <a:gd name="connsiteY12" fmla="*/ 342560 h 396648"/>
              <a:gd name="connsiteX13" fmla="*/ 486851 w 504961"/>
              <a:gd name="connsiteY13" fmla="*/ 324530 h 396648"/>
              <a:gd name="connsiteX14" fmla="*/ 270497 w 504961"/>
              <a:gd name="connsiteY14" fmla="*/ 180295 h 396648"/>
              <a:gd name="connsiteX15" fmla="*/ 283174 w 504961"/>
              <a:gd name="connsiteY15" fmla="*/ 185648 h 396648"/>
              <a:gd name="connsiteX16" fmla="*/ 288526 w 504961"/>
              <a:gd name="connsiteY16" fmla="*/ 198325 h 396648"/>
              <a:gd name="connsiteX17" fmla="*/ 283174 w 504961"/>
              <a:gd name="connsiteY17" fmla="*/ 211002 h 396648"/>
              <a:gd name="connsiteX18" fmla="*/ 270497 w 504961"/>
              <a:gd name="connsiteY18" fmla="*/ 216354 h 396648"/>
              <a:gd name="connsiteX19" fmla="*/ 257820 w 504961"/>
              <a:gd name="connsiteY19" fmla="*/ 211002 h 396648"/>
              <a:gd name="connsiteX20" fmla="*/ 252468 w 504961"/>
              <a:gd name="connsiteY20" fmla="*/ 198325 h 396648"/>
              <a:gd name="connsiteX21" fmla="*/ 257820 w 504961"/>
              <a:gd name="connsiteY21" fmla="*/ 185648 h 396648"/>
              <a:gd name="connsiteX22" fmla="*/ 270497 w 504961"/>
              <a:gd name="connsiteY22" fmla="*/ 180295 h 396648"/>
              <a:gd name="connsiteX23" fmla="*/ 207394 w 504961"/>
              <a:gd name="connsiteY23" fmla="*/ 144236 h 396648"/>
              <a:gd name="connsiteX24" fmla="*/ 200070 w 504961"/>
              <a:gd name="connsiteY24" fmla="*/ 151560 h 396648"/>
              <a:gd name="connsiteX25" fmla="*/ 197252 w 504961"/>
              <a:gd name="connsiteY25" fmla="*/ 154659 h 396648"/>
              <a:gd name="connsiteX26" fmla="*/ 193872 w 504961"/>
              <a:gd name="connsiteY26" fmla="*/ 158039 h 396648"/>
              <a:gd name="connsiteX27" fmla="*/ 192745 w 504961"/>
              <a:gd name="connsiteY27" fmla="*/ 159025 h 396648"/>
              <a:gd name="connsiteX28" fmla="*/ 191900 w 504961"/>
              <a:gd name="connsiteY28" fmla="*/ 159730 h 396648"/>
              <a:gd name="connsiteX29" fmla="*/ 189364 w 504961"/>
              <a:gd name="connsiteY29" fmla="*/ 162265 h 396648"/>
              <a:gd name="connsiteX30" fmla="*/ 216409 w 504961"/>
              <a:gd name="connsiteY30" fmla="*/ 178604 h 396648"/>
              <a:gd name="connsiteX31" fmla="*/ 216409 w 504961"/>
              <a:gd name="connsiteY31" fmla="*/ 175505 h 396648"/>
              <a:gd name="connsiteX32" fmla="*/ 225705 w 504961"/>
              <a:gd name="connsiteY32" fmla="*/ 159730 h 396648"/>
              <a:gd name="connsiteX33" fmla="*/ 229649 w 504961"/>
              <a:gd name="connsiteY33" fmla="*/ 157476 h 396648"/>
              <a:gd name="connsiteX34" fmla="*/ 450791 w 504961"/>
              <a:gd name="connsiteY34" fmla="*/ 54088 h 396648"/>
              <a:gd name="connsiteX35" fmla="*/ 234438 w 504961"/>
              <a:gd name="connsiteY35" fmla="*/ 175505 h 396648"/>
              <a:gd name="connsiteX36" fmla="*/ 234438 w 504961"/>
              <a:gd name="connsiteY36" fmla="*/ 207339 h 396648"/>
              <a:gd name="connsiteX37" fmla="*/ 189364 w 504961"/>
              <a:gd name="connsiteY37" fmla="*/ 234383 h 396648"/>
              <a:gd name="connsiteX38" fmla="*/ 191900 w 504961"/>
              <a:gd name="connsiteY38" fmla="*/ 236637 h 396648"/>
              <a:gd name="connsiteX39" fmla="*/ 193872 w 504961"/>
              <a:gd name="connsiteY39" fmla="*/ 238327 h 396648"/>
              <a:gd name="connsiteX40" fmla="*/ 196971 w 504961"/>
              <a:gd name="connsiteY40" fmla="*/ 241707 h 396648"/>
              <a:gd name="connsiteX41" fmla="*/ 200070 w 504961"/>
              <a:gd name="connsiteY41" fmla="*/ 245088 h 396648"/>
              <a:gd name="connsiteX42" fmla="*/ 207394 w 504961"/>
              <a:gd name="connsiteY42" fmla="*/ 252412 h 396648"/>
              <a:gd name="connsiteX43" fmla="*/ 252468 w 504961"/>
              <a:gd name="connsiteY43" fmla="*/ 225368 h 396648"/>
              <a:gd name="connsiteX44" fmla="*/ 279512 w 504961"/>
              <a:gd name="connsiteY44" fmla="*/ 234383 h 396648"/>
              <a:gd name="connsiteX45" fmla="*/ 486851 w 504961"/>
              <a:gd name="connsiteY45" fmla="*/ 72118 h 396648"/>
              <a:gd name="connsiteX46" fmla="*/ 85132 w 504961"/>
              <a:gd name="connsiteY46" fmla="*/ 45074 h 396648"/>
              <a:gd name="connsiteX47" fmla="*/ 53298 w 504961"/>
              <a:gd name="connsiteY47" fmla="*/ 55215 h 396648"/>
              <a:gd name="connsiteX48" fmla="*/ 47382 w 504961"/>
              <a:gd name="connsiteY48" fmla="*/ 85640 h 396648"/>
              <a:gd name="connsiteX49" fmla="*/ 77244 w 504961"/>
              <a:gd name="connsiteY49" fmla="*/ 118600 h 396648"/>
              <a:gd name="connsiteX50" fmla="*/ 131332 w 504961"/>
              <a:gd name="connsiteY50" fmla="*/ 135221 h 396648"/>
              <a:gd name="connsiteX51" fmla="*/ 163165 w 504961"/>
              <a:gd name="connsiteY51" fmla="*/ 125079 h 396648"/>
              <a:gd name="connsiteX52" fmla="*/ 169081 w 504961"/>
              <a:gd name="connsiteY52" fmla="*/ 94655 h 396648"/>
              <a:gd name="connsiteX53" fmla="*/ 139220 w 504961"/>
              <a:gd name="connsiteY53" fmla="*/ 61694 h 396648"/>
              <a:gd name="connsiteX54" fmla="*/ 85132 w 504961"/>
              <a:gd name="connsiteY54" fmla="*/ 45074 h 396648"/>
              <a:gd name="connsiteX55" fmla="*/ 85132 w 504961"/>
              <a:gd name="connsiteY55" fmla="*/ 0 h 396648"/>
              <a:gd name="connsiteX56" fmla="*/ 163165 w 504961"/>
              <a:gd name="connsiteY56" fmla="*/ 23664 h 396648"/>
              <a:gd name="connsiteX57" fmla="*/ 200351 w 504961"/>
              <a:gd name="connsiteY57" fmla="*/ 58314 h 396648"/>
              <a:gd name="connsiteX58" fmla="*/ 216127 w 504961"/>
              <a:gd name="connsiteY58" fmla="*/ 100007 h 396648"/>
              <a:gd name="connsiteX59" fmla="*/ 213310 w 504961"/>
              <a:gd name="connsiteY59" fmla="*/ 127333 h 396648"/>
              <a:gd name="connsiteX60" fmla="*/ 216691 w 504961"/>
              <a:gd name="connsiteY60" fmla="*/ 128742 h 396648"/>
              <a:gd name="connsiteX61" fmla="*/ 247678 w 504961"/>
              <a:gd name="connsiteY61" fmla="*/ 147334 h 396648"/>
              <a:gd name="connsiteX62" fmla="*/ 442059 w 504961"/>
              <a:gd name="connsiteY62" fmla="*/ 38313 h 396648"/>
              <a:gd name="connsiteX63" fmla="*/ 450791 w 504961"/>
              <a:gd name="connsiteY63" fmla="*/ 36059 h 396648"/>
              <a:gd name="connsiteX64" fmla="*/ 458961 w 504961"/>
              <a:gd name="connsiteY64" fmla="*/ 38031 h 396648"/>
              <a:gd name="connsiteX65" fmla="*/ 495020 w 504961"/>
              <a:gd name="connsiteY65" fmla="*/ 56060 h 396648"/>
              <a:gd name="connsiteX66" fmla="*/ 504880 w 504961"/>
              <a:gd name="connsiteY66" fmla="*/ 70428 h 396648"/>
              <a:gd name="connsiteX67" fmla="*/ 497837 w 504961"/>
              <a:gd name="connsiteY67" fmla="*/ 86203 h 396648"/>
              <a:gd name="connsiteX68" fmla="*/ 355010 w 504961"/>
              <a:gd name="connsiteY68" fmla="*/ 198324 h 396648"/>
              <a:gd name="connsiteX69" fmla="*/ 497837 w 504961"/>
              <a:gd name="connsiteY69" fmla="*/ 310445 h 396648"/>
              <a:gd name="connsiteX70" fmla="*/ 504880 w 504961"/>
              <a:gd name="connsiteY70" fmla="*/ 326220 h 396648"/>
              <a:gd name="connsiteX71" fmla="*/ 495020 w 504961"/>
              <a:gd name="connsiteY71" fmla="*/ 340588 h 396648"/>
              <a:gd name="connsiteX72" fmla="*/ 458961 w 504961"/>
              <a:gd name="connsiteY72" fmla="*/ 358617 h 396648"/>
              <a:gd name="connsiteX73" fmla="*/ 450791 w 504961"/>
              <a:gd name="connsiteY73" fmla="*/ 360589 h 396648"/>
              <a:gd name="connsiteX74" fmla="*/ 442059 w 504961"/>
              <a:gd name="connsiteY74" fmla="*/ 358336 h 396648"/>
              <a:gd name="connsiteX75" fmla="*/ 247678 w 504961"/>
              <a:gd name="connsiteY75" fmla="*/ 249314 h 396648"/>
              <a:gd name="connsiteX76" fmla="*/ 216691 w 504961"/>
              <a:gd name="connsiteY76" fmla="*/ 267906 h 396648"/>
              <a:gd name="connsiteX77" fmla="*/ 213310 w 504961"/>
              <a:gd name="connsiteY77" fmla="*/ 269315 h 396648"/>
              <a:gd name="connsiteX78" fmla="*/ 216127 w 504961"/>
              <a:gd name="connsiteY78" fmla="*/ 296641 h 396648"/>
              <a:gd name="connsiteX79" fmla="*/ 200351 w 504961"/>
              <a:gd name="connsiteY79" fmla="*/ 338193 h 396648"/>
              <a:gd name="connsiteX80" fmla="*/ 163165 w 504961"/>
              <a:gd name="connsiteY80" fmla="*/ 372984 h 396648"/>
              <a:gd name="connsiteX81" fmla="*/ 85132 w 504961"/>
              <a:gd name="connsiteY81" fmla="*/ 396648 h 396648"/>
              <a:gd name="connsiteX82" fmla="*/ 22592 w 504961"/>
              <a:gd name="connsiteY82" fmla="*/ 374675 h 396648"/>
              <a:gd name="connsiteX83" fmla="*/ 337 w 504961"/>
              <a:gd name="connsiteY83" fmla="*/ 316361 h 396648"/>
              <a:gd name="connsiteX84" fmla="*/ 16113 w 504961"/>
              <a:gd name="connsiteY84" fmla="*/ 274949 h 396648"/>
              <a:gd name="connsiteX85" fmla="*/ 53017 w 504961"/>
              <a:gd name="connsiteY85" fmla="*/ 240017 h 396648"/>
              <a:gd name="connsiteX86" fmla="*/ 131332 w 504961"/>
              <a:gd name="connsiteY86" fmla="*/ 216353 h 396648"/>
              <a:gd name="connsiteX87" fmla="*/ 173871 w 504961"/>
              <a:gd name="connsiteY87" fmla="*/ 225086 h 396648"/>
              <a:gd name="connsiteX88" fmla="*/ 180068 w 504961"/>
              <a:gd name="connsiteY88" fmla="*/ 218889 h 396648"/>
              <a:gd name="connsiteX89" fmla="*/ 214437 w 504961"/>
              <a:gd name="connsiteY89" fmla="*/ 198324 h 396648"/>
              <a:gd name="connsiteX90" fmla="*/ 180068 w 504961"/>
              <a:gd name="connsiteY90" fmla="*/ 177759 h 396648"/>
              <a:gd name="connsiteX91" fmla="*/ 173871 w 504961"/>
              <a:gd name="connsiteY91" fmla="*/ 171561 h 396648"/>
              <a:gd name="connsiteX92" fmla="*/ 131332 w 504961"/>
              <a:gd name="connsiteY92" fmla="*/ 180294 h 396648"/>
              <a:gd name="connsiteX93" fmla="*/ 53017 w 504961"/>
              <a:gd name="connsiteY93" fmla="*/ 156631 h 396648"/>
              <a:gd name="connsiteX94" fmla="*/ 16113 w 504961"/>
              <a:gd name="connsiteY94" fmla="*/ 121699 h 396648"/>
              <a:gd name="connsiteX95" fmla="*/ 337 w 504961"/>
              <a:gd name="connsiteY95" fmla="*/ 80287 h 396648"/>
              <a:gd name="connsiteX96" fmla="*/ 4704 w 504961"/>
              <a:gd name="connsiteY96" fmla="*/ 48454 h 396648"/>
              <a:gd name="connsiteX97" fmla="*/ 22592 w 504961"/>
              <a:gd name="connsiteY97" fmla="*/ 22255 h 396648"/>
              <a:gd name="connsiteX98" fmla="*/ 85132 w 504961"/>
              <a:gd name="connsiteY98"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504961" h="396648">
                <a:moveTo>
                  <a:pt x="131332" y="261427"/>
                </a:moveTo>
                <a:cubicBezTo>
                  <a:pt x="112552" y="261427"/>
                  <a:pt x="94522" y="266967"/>
                  <a:pt x="77244" y="278048"/>
                </a:cubicBezTo>
                <a:cubicBezTo>
                  <a:pt x="62031" y="287626"/>
                  <a:pt x="52077" y="298613"/>
                  <a:pt x="47382" y="311008"/>
                </a:cubicBezTo>
                <a:cubicBezTo>
                  <a:pt x="42687" y="323403"/>
                  <a:pt x="44659" y="333545"/>
                  <a:pt x="53298" y="341433"/>
                </a:cubicBezTo>
                <a:cubicBezTo>
                  <a:pt x="60623" y="348194"/>
                  <a:pt x="71234" y="351574"/>
                  <a:pt x="85132" y="351574"/>
                </a:cubicBezTo>
                <a:cubicBezTo>
                  <a:pt x="103912" y="351574"/>
                  <a:pt x="121942" y="346034"/>
                  <a:pt x="139220" y="334954"/>
                </a:cubicBezTo>
                <a:cubicBezTo>
                  <a:pt x="154432" y="325375"/>
                  <a:pt x="164386" y="314389"/>
                  <a:pt x="169081" y="301993"/>
                </a:cubicBezTo>
                <a:cubicBezTo>
                  <a:pt x="173776" y="289598"/>
                  <a:pt x="171804" y="279456"/>
                  <a:pt x="163165" y="271569"/>
                </a:cubicBezTo>
                <a:cubicBezTo>
                  <a:pt x="155841" y="264808"/>
                  <a:pt x="145230" y="261427"/>
                  <a:pt x="131332" y="261427"/>
                </a:cubicBezTo>
                <a:close/>
                <a:moveTo>
                  <a:pt x="340361" y="209592"/>
                </a:moveTo>
                <a:lnTo>
                  <a:pt x="290498" y="248468"/>
                </a:lnTo>
                <a:cubicBezTo>
                  <a:pt x="290123" y="249032"/>
                  <a:pt x="288903" y="249689"/>
                  <a:pt x="286836" y="250440"/>
                </a:cubicBezTo>
                <a:lnTo>
                  <a:pt x="450791" y="342560"/>
                </a:lnTo>
                <a:lnTo>
                  <a:pt x="486851" y="324530"/>
                </a:lnTo>
                <a:close/>
                <a:moveTo>
                  <a:pt x="270497" y="180295"/>
                </a:moveTo>
                <a:cubicBezTo>
                  <a:pt x="275380" y="180295"/>
                  <a:pt x="279606" y="182080"/>
                  <a:pt x="283174" y="185648"/>
                </a:cubicBezTo>
                <a:cubicBezTo>
                  <a:pt x="286742" y="189216"/>
                  <a:pt x="288526" y="193442"/>
                  <a:pt x="288526" y="198325"/>
                </a:cubicBezTo>
                <a:cubicBezTo>
                  <a:pt x="288526" y="203208"/>
                  <a:pt x="286742" y="207434"/>
                  <a:pt x="283174" y="211002"/>
                </a:cubicBezTo>
                <a:cubicBezTo>
                  <a:pt x="279606" y="214570"/>
                  <a:pt x="275380" y="216354"/>
                  <a:pt x="270497" y="216354"/>
                </a:cubicBezTo>
                <a:cubicBezTo>
                  <a:pt x="265614" y="216354"/>
                  <a:pt x="261388" y="214570"/>
                  <a:pt x="257820" y="211002"/>
                </a:cubicBezTo>
                <a:cubicBezTo>
                  <a:pt x="254252" y="207434"/>
                  <a:pt x="252468" y="203208"/>
                  <a:pt x="252468" y="198325"/>
                </a:cubicBezTo>
                <a:cubicBezTo>
                  <a:pt x="252468" y="193442"/>
                  <a:pt x="254252" y="189216"/>
                  <a:pt x="257820" y="185648"/>
                </a:cubicBezTo>
                <a:cubicBezTo>
                  <a:pt x="261388" y="182080"/>
                  <a:pt x="265614" y="180295"/>
                  <a:pt x="270497" y="180295"/>
                </a:cubicBezTo>
                <a:close/>
                <a:moveTo>
                  <a:pt x="207394" y="144236"/>
                </a:moveTo>
                <a:lnTo>
                  <a:pt x="200070" y="151560"/>
                </a:lnTo>
                <a:cubicBezTo>
                  <a:pt x="199506" y="152124"/>
                  <a:pt x="198567" y="153156"/>
                  <a:pt x="197252" y="154659"/>
                </a:cubicBezTo>
                <a:cubicBezTo>
                  <a:pt x="195938" y="156161"/>
                  <a:pt x="194811" y="157288"/>
                  <a:pt x="193872" y="158039"/>
                </a:cubicBezTo>
                <a:cubicBezTo>
                  <a:pt x="193496" y="158415"/>
                  <a:pt x="193121" y="158744"/>
                  <a:pt x="192745" y="159025"/>
                </a:cubicBezTo>
                <a:cubicBezTo>
                  <a:pt x="192369" y="159307"/>
                  <a:pt x="192087" y="159542"/>
                  <a:pt x="191900" y="159730"/>
                </a:cubicBezTo>
                <a:lnTo>
                  <a:pt x="189364" y="162265"/>
                </a:lnTo>
                <a:lnTo>
                  <a:pt x="216409" y="178604"/>
                </a:lnTo>
                <a:lnTo>
                  <a:pt x="216409" y="175505"/>
                </a:lnTo>
                <a:cubicBezTo>
                  <a:pt x="216409" y="168744"/>
                  <a:pt x="219507" y="163486"/>
                  <a:pt x="225705" y="159730"/>
                </a:cubicBezTo>
                <a:lnTo>
                  <a:pt x="229649" y="157476"/>
                </a:lnTo>
                <a:close/>
                <a:moveTo>
                  <a:pt x="450791" y="54088"/>
                </a:moveTo>
                <a:lnTo>
                  <a:pt x="234438" y="175505"/>
                </a:lnTo>
                <a:lnTo>
                  <a:pt x="234438" y="207339"/>
                </a:lnTo>
                <a:lnTo>
                  <a:pt x="189364" y="234383"/>
                </a:lnTo>
                <a:lnTo>
                  <a:pt x="191900" y="236637"/>
                </a:lnTo>
                <a:cubicBezTo>
                  <a:pt x="192276" y="237012"/>
                  <a:pt x="192933" y="237576"/>
                  <a:pt x="193872" y="238327"/>
                </a:cubicBezTo>
                <a:cubicBezTo>
                  <a:pt x="194623" y="239078"/>
                  <a:pt x="195656" y="240205"/>
                  <a:pt x="196971" y="241707"/>
                </a:cubicBezTo>
                <a:cubicBezTo>
                  <a:pt x="198285" y="243210"/>
                  <a:pt x="199318" y="244337"/>
                  <a:pt x="200070" y="245088"/>
                </a:cubicBezTo>
                <a:lnTo>
                  <a:pt x="207394" y="252412"/>
                </a:lnTo>
                <a:lnTo>
                  <a:pt x="252468" y="225368"/>
                </a:lnTo>
                <a:lnTo>
                  <a:pt x="279512" y="234383"/>
                </a:lnTo>
                <a:lnTo>
                  <a:pt x="486851" y="72118"/>
                </a:lnTo>
                <a:close/>
                <a:moveTo>
                  <a:pt x="85132" y="45074"/>
                </a:moveTo>
                <a:cubicBezTo>
                  <a:pt x="71234" y="45074"/>
                  <a:pt x="60623" y="48454"/>
                  <a:pt x="53298" y="55215"/>
                </a:cubicBezTo>
                <a:cubicBezTo>
                  <a:pt x="44659" y="63103"/>
                  <a:pt x="42687" y="73244"/>
                  <a:pt x="47382" y="85640"/>
                </a:cubicBezTo>
                <a:cubicBezTo>
                  <a:pt x="52077" y="98035"/>
                  <a:pt x="62031" y="109022"/>
                  <a:pt x="77244" y="118600"/>
                </a:cubicBezTo>
                <a:cubicBezTo>
                  <a:pt x="94522" y="129681"/>
                  <a:pt x="112552" y="135221"/>
                  <a:pt x="131332" y="135221"/>
                </a:cubicBezTo>
                <a:cubicBezTo>
                  <a:pt x="145230" y="135221"/>
                  <a:pt x="155841" y="131840"/>
                  <a:pt x="163165" y="125079"/>
                </a:cubicBezTo>
                <a:cubicBezTo>
                  <a:pt x="171804" y="117191"/>
                  <a:pt x="173776" y="107050"/>
                  <a:pt x="169081" y="94655"/>
                </a:cubicBezTo>
                <a:cubicBezTo>
                  <a:pt x="164386" y="82259"/>
                  <a:pt x="154432" y="71273"/>
                  <a:pt x="139220" y="61694"/>
                </a:cubicBezTo>
                <a:cubicBezTo>
                  <a:pt x="121942" y="50614"/>
                  <a:pt x="103912" y="45074"/>
                  <a:pt x="85132" y="45074"/>
                </a:cubicBezTo>
                <a:close/>
                <a:moveTo>
                  <a:pt x="85132" y="0"/>
                </a:moveTo>
                <a:cubicBezTo>
                  <a:pt x="112363" y="0"/>
                  <a:pt x="138375" y="7888"/>
                  <a:pt x="163165" y="23664"/>
                </a:cubicBezTo>
                <a:cubicBezTo>
                  <a:pt x="178753" y="33430"/>
                  <a:pt x="191149" y="44980"/>
                  <a:pt x="200351" y="58314"/>
                </a:cubicBezTo>
                <a:cubicBezTo>
                  <a:pt x="209553" y="71648"/>
                  <a:pt x="214812" y="85546"/>
                  <a:pt x="216127" y="100007"/>
                </a:cubicBezTo>
                <a:cubicBezTo>
                  <a:pt x="216878" y="109022"/>
                  <a:pt x="215940" y="118130"/>
                  <a:pt x="213310" y="127333"/>
                </a:cubicBezTo>
                <a:cubicBezTo>
                  <a:pt x="214061" y="127521"/>
                  <a:pt x="215188" y="127990"/>
                  <a:pt x="216691" y="128742"/>
                </a:cubicBezTo>
                <a:lnTo>
                  <a:pt x="247678" y="147334"/>
                </a:lnTo>
                <a:lnTo>
                  <a:pt x="442059" y="38313"/>
                </a:lnTo>
                <a:cubicBezTo>
                  <a:pt x="444688" y="36810"/>
                  <a:pt x="447599" y="36059"/>
                  <a:pt x="450791" y="36059"/>
                </a:cubicBezTo>
                <a:cubicBezTo>
                  <a:pt x="453797" y="36059"/>
                  <a:pt x="456520" y="36716"/>
                  <a:pt x="458961" y="38031"/>
                </a:cubicBezTo>
                <a:lnTo>
                  <a:pt x="495020" y="56060"/>
                </a:lnTo>
                <a:cubicBezTo>
                  <a:pt x="500655" y="59065"/>
                  <a:pt x="503941" y="63854"/>
                  <a:pt x="504880" y="70428"/>
                </a:cubicBezTo>
                <a:cubicBezTo>
                  <a:pt x="505443" y="77188"/>
                  <a:pt x="503096" y="82447"/>
                  <a:pt x="497837" y="86203"/>
                </a:cubicBezTo>
                <a:lnTo>
                  <a:pt x="355010" y="198324"/>
                </a:lnTo>
                <a:lnTo>
                  <a:pt x="497837" y="310445"/>
                </a:lnTo>
                <a:cubicBezTo>
                  <a:pt x="503096" y="314201"/>
                  <a:pt x="505443" y="319459"/>
                  <a:pt x="504880" y="326220"/>
                </a:cubicBezTo>
                <a:cubicBezTo>
                  <a:pt x="503941" y="332794"/>
                  <a:pt x="500655" y="337583"/>
                  <a:pt x="495020" y="340588"/>
                </a:cubicBezTo>
                <a:lnTo>
                  <a:pt x="458961" y="358617"/>
                </a:lnTo>
                <a:cubicBezTo>
                  <a:pt x="456520" y="359932"/>
                  <a:pt x="453797" y="360589"/>
                  <a:pt x="450791" y="360589"/>
                </a:cubicBezTo>
                <a:cubicBezTo>
                  <a:pt x="447599" y="360589"/>
                  <a:pt x="444688" y="359838"/>
                  <a:pt x="442059" y="358336"/>
                </a:cubicBezTo>
                <a:lnTo>
                  <a:pt x="247678" y="249314"/>
                </a:lnTo>
                <a:lnTo>
                  <a:pt x="216691" y="267906"/>
                </a:lnTo>
                <a:cubicBezTo>
                  <a:pt x="215188" y="268658"/>
                  <a:pt x="214061" y="269127"/>
                  <a:pt x="213310" y="269315"/>
                </a:cubicBezTo>
                <a:cubicBezTo>
                  <a:pt x="215940" y="278518"/>
                  <a:pt x="216878" y="287626"/>
                  <a:pt x="216127" y="296641"/>
                </a:cubicBezTo>
                <a:cubicBezTo>
                  <a:pt x="214812" y="311102"/>
                  <a:pt x="209553" y="324953"/>
                  <a:pt x="200351" y="338193"/>
                </a:cubicBezTo>
                <a:cubicBezTo>
                  <a:pt x="191149" y="351434"/>
                  <a:pt x="178753" y="363031"/>
                  <a:pt x="163165" y="372984"/>
                </a:cubicBezTo>
                <a:cubicBezTo>
                  <a:pt x="138375" y="388760"/>
                  <a:pt x="112363" y="396648"/>
                  <a:pt x="85132" y="396648"/>
                </a:cubicBezTo>
                <a:cubicBezTo>
                  <a:pt x="59590" y="396648"/>
                  <a:pt x="38743" y="389324"/>
                  <a:pt x="22592" y="374675"/>
                </a:cubicBezTo>
                <a:cubicBezTo>
                  <a:pt x="5690" y="358899"/>
                  <a:pt x="-1729" y="339461"/>
                  <a:pt x="337" y="316361"/>
                </a:cubicBezTo>
                <a:cubicBezTo>
                  <a:pt x="1651" y="302087"/>
                  <a:pt x="6910" y="288283"/>
                  <a:pt x="16113" y="274949"/>
                </a:cubicBezTo>
                <a:cubicBezTo>
                  <a:pt x="25315" y="261615"/>
                  <a:pt x="37617" y="249971"/>
                  <a:pt x="53017" y="240017"/>
                </a:cubicBezTo>
                <a:cubicBezTo>
                  <a:pt x="77807" y="224241"/>
                  <a:pt x="103912" y="216353"/>
                  <a:pt x="131332" y="216353"/>
                </a:cubicBezTo>
                <a:cubicBezTo>
                  <a:pt x="146920" y="216353"/>
                  <a:pt x="161099" y="219264"/>
                  <a:pt x="173871" y="225086"/>
                </a:cubicBezTo>
                <a:cubicBezTo>
                  <a:pt x="175561" y="222645"/>
                  <a:pt x="177627" y="220579"/>
                  <a:pt x="180068" y="218889"/>
                </a:cubicBezTo>
                <a:lnTo>
                  <a:pt x="214437" y="198324"/>
                </a:lnTo>
                <a:lnTo>
                  <a:pt x="180068" y="177759"/>
                </a:lnTo>
                <a:cubicBezTo>
                  <a:pt x="177627" y="176069"/>
                  <a:pt x="175561" y="174003"/>
                  <a:pt x="173871" y="171561"/>
                </a:cubicBezTo>
                <a:cubicBezTo>
                  <a:pt x="161099" y="177383"/>
                  <a:pt x="146920" y="180294"/>
                  <a:pt x="131332" y="180294"/>
                </a:cubicBezTo>
                <a:cubicBezTo>
                  <a:pt x="103912" y="180294"/>
                  <a:pt x="77807" y="172407"/>
                  <a:pt x="53017" y="156631"/>
                </a:cubicBezTo>
                <a:cubicBezTo>
                  <a:pt x="37617" y="146677"/>
                  <a:pt x="25315" y="135033"/>
                  <a:pt x="16113" y="121699"/>
                </a:cubicBezTo>
                <a:cubicBezTo>
                  <a:pt x="6910" y="108364"/>
                  <a:pt x="1651" y="94561"/>
                  <a:pt x="337" y="80287"/>
                </a:cubicBezTo>
                <a:cubicBezTo>
                  <a:pt x="-603" y="69207"/>
                  <a:pt x="853" y="58596"/>
                  <a:pt x="4704" y="48454"/>
                </a:cubicBezTo>
                <a:cubicBezTo>
                  <a:pt x="8553" y="38313"/>
                  <a:pt x="14516" y="29579"/>
                  <a:pt x="22592" y="22255"/>
                </a:cubicBezTo>
                <a:cubicBezTo>
                  <a:pt x="38556" y="7418"/>
                  <a:pt x="59402" y="0"/>
                  <a:pt x="85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6" name="Freeform 425"/>
          <p:cNvSpPr/>
          <p:nvPr/>
        </p:nvSpPr>
        <p:spPr>
          <a:xfrm>
            <a:off x="3435203" y="3462397"/>
            <a:ext cx="540194" cy="504595"/>
          </a:xfrm>
          <a:custGeom>
            <a:avLst/>
            <a:gdLst>
              <a:gd name="connsiteX0" fmla="*/ 169590 w 540885"/>
              <a:gd name="connsiteY0" fmla="*/ 270443 h 504826"/>
              <a:gd name="connsiteX1" fmla="*/ 181704 w 540885"/>
              <a:gd name="connsiteY1" fmla="*/ 276500 h 504826"/>
              <a:gd name="connsiteX2" fmla="*/ 202269 w 540885"/>
              <a:gd name="connsiteY2" fmla="*/ 290022 h 504826"/>
              <a:gd name="connsiteX3" fmla="*/ 232412 w 540885"/>
              <a:gd name="connsiteY3" fmla="*/ 303544 h 504826"/>
              <a:gd name="connsiteX4" fmla="*/ 270443 w 540885"/>
              <a:gd name="connsiteY4" fmla="*/ 309601 h 504826"/>
              <a:gd name="connsiteX5" fmla="*/ 308473 w 540885"/>
              <a:gd name="connsiteY5" fmla="*/ 303544 h 504826"/>
              <a:gd name="connsiteX6" fmla="*/ 338617 w 540885"/>
              <a:gd name="connsiteY6" fmla="*/ 290022 h 504826"/>
              <a:gd name="connsiteX7" fmla="*/ 359181 w 540885"/>
              <a:gd name="connsiteY7" fmla="*/ 276500 h 504826"/>
              <a:gd name="connsiteX8" fmla="*/ 371295 w 540885"/>
              <a:gd name="connsiteY8" fmla="*/ 270443 h 504826"/>
              <a:gd name="connsiteX9" fmla="*/ 402705 w 540885"/>
              <a:gd name="connsiteY9" fmla="*/ 276077 h 504826"/>
              <a:gd name="connsiteX10" fmla="*/ 426792 w 540885"/>
              <a:gd name="connsiteY10" fmla="*/ 291149 h 504826"/>
              <a:gd name="connsiteX11" fmla="*/ 444258 w 540885"/>
              <a:gd name="connsiteY11" fmla="*/ 313967 h 504826"/>
              <a:gd name="connsiteX12" fmla="*/ 456371 w 540885"/>
              <a:gd name="connsiteY12" fmla="*/ 341434 h 504826"/>
              <a:gd name="connsiteX13" fmla="*/ 463837 w 540885"/>
              <a:gd name="connsiteY13" fmla="*/ 372000 h 504826"/>
              <a:gd name="connsiteX14" fmla="*/ 467781 w 540885"/>
              <a:gd name="connsiteY14" fmla="*/ 402706 h 504826"/>
              <a:gd name="connsiteX15" fmla="*/ 468767 w 540885"/>
              <a:gd name="connsiteY15" fmla="*/ 431863 h 504826"/>
              <a:gd name="connsiteX16" fmla="*/ 448202 w 540885"/>
              <a:gd name="connsiteY16" fmla="*/ 485247 h 504826"/>
              <a:gd name="connsiteX17" fmla="*/ 393550 w 540885"/>
              <a:gd name="connsiteY17" fmla="*/ 504826 h 504826"/>
              <a:gd name="connsiteX18" fmla="*/ 147335 w 540885"/>
              <a:gd name="connsiteY18" fmla="*/ 504826 h 504826"/>
              <a:gd name="connsiteX19" fmla="*/ 92683 w 540885"/>
              <a:gd name="connsiteY19" fmla="*/ 485247 h 504826"/>
              <a:gd name="connsiteX20" fmla="*/ 72118 w 540885"/>
              <a:gd name="connsiteY20" fmla="*/ 431863 h 504826"/>
              <a:gd name="connsiteX21" fmla="*/ 73104 w 540885"/>
              <a:gd name="connsiteY21" fmla="*/ 402706 h 504826"/>
              <a:gd name="connsiteX22" fmla="*/ 77049 w 540885"/>
              <a:gd name="connsiteY22" fmla="*/ 372000 h 504826"/>
              <a:gd name="connsiteX23" fmla="*/ 84514 w 540885"/>
              <a:gd name="connsiteY23" fmla="*/ 341434 h 504826"/>
              <a:gd name="connsiteX24" fmla="*/ 96628 w 540885"/>
              <a:gd name="connsiteY24" fmla="*/ 313967 h 504826"/>
              <a:gd name="connsiteX25" fmla="*/ 114093 w 540885"/>
              <a:gd name="connsiteY25" fmla="*/ 291149 h 504826"/>
              <a:gd name="connsiteX26" fmla="*/ 138180 w 540885"/>
              <a:gd name="connsiteY26" fmla="*/ 276077 h 504826"/>
              <a:gd name="connsiteX27" fmla="*/ 169590 w 540885"/>
              <a:gd name="connsiteY27" fmla="*/ 270443 h 504826"/>
              <a:gd name="connsiteX28" fmla="*/ 505953 w 540885"/>
              <a:gd name="connsiteY28" fmla="*/ 144237 h 504826"/>
              <a:gd name="connsiteX29" fmla="*/ 540885 w 540885"/>
              <a:gd name="connsiteY29" fmla="*/ 243680 h 504826"/>
              <a:gd name="connsiteX30" fmla="*/ 525109 w 540885"/>
              <a:gd name="connsiteY30" fmla="*/ 277063 h 504826"/>
              <a:gd name="connsiteX31" fmla="*/ 486233 w 540885"/>
              <a:gd name="connsiteY31" fmla="*/ 288472 h 504826"/>
              <a:gd name="connsiteX32" fmla="*/ 448484 w 540885"/>
              <a:gd name="connsiteY32" fmla="*/ 288472 h 504826"/>
              <a:gd name="connsiteX33" fmla="*/ 373830 w 540885"/>
              <a:gd name="connsiteY33" fmla="*/ 252413 h 504826"/>
              <a:gd name="connsiteX34" fmla="*/ 396649 w 540885"/>
              <a:gd name="connsiteY34" fmla="*/ 180296 h 504826"/>
              <a:gd name="connsiteX35" fmla="*/ 395240 w 540885"/>
              <a:gd name="connsiteY35" fmla="*/ 161703 h 504826"/>
              <a:gd name="connsiteX36" fmla="*/ 432708 w 540885"/>
              <a:gd name="connsiteY36" fmla="*/ 168182 h 504826"/>
              <a:gd name="connsiteX37" fmla="*/ 466231 w 540885"/>
              <a:gd name="connsiteY37" fmla="*/ 162125 h 504826"/>
              <a:gd name="connsiteX38" fmla="*/ 493698 w 540885"/>
              <a:gd name="connsiteY38" fmla="*/ 150153 h 504826"/>
              <a:gd name="connsiteX39" fmla="*/ 505953 w 540885"/>
              <a:gd name="connsiteY39" fmla="*/ 144237 h 504826"/>
              <a:gd name="connsiteX40" fmla="*/ 34932 w 540885"/>
              <a:gd name="connsiteY40" fmla="*/ 144237 h 504826"/>
              <a:gd name="connsiteX41" fmla="*/ 47187 w 540885"/>
              <a:gd name="connsiteY41" fmla="*/ 150153 h 504826"/>
              <a:gd name="connsiteX42" fmla="*/ 74653 w 540885"/>
              <a:gd name="connsiteY42" fmla="*/ 162125 h 504826"/>
              <a:gd name="connsiteX43" fmla="*/ 108176 w 540885"/>
              <a:gd name="connsiteY43" fmla="*/ 168182 h 504826"/>
              <a:gd name="connsiteX44" fmla="*/ 145644 w 540885"/>
              <a:gd name="connsiteY44" fmla="*/ 161703 h 504826"/>
              <a:gd name="connsiteX45" fmla="*/ 144235 w 540885"/>
              <a:gd name="connsiteY45" fmla="*/ 180296 h 504826"/>
              <a:gd name="connsiteX46" fmla="*/ 167054 w 540885"/>
              <a:gd name="connsiteY46" fmla="*/ 252413 h 504826"/>
              <a:gd name="connsiteX47" fmla="*/ 92401 w 540885"/>
              <a:gd name="connsiteY47" fmla="*/ 288472 h 504826"/>
              <a:gd name="connsiteX48" fmla="*/ 54652 w 540885"/>
              <a:gd name="connsiteY48" fmla="*/ 288472 h 504826"/>
              <a:gd name="connsiteX49" fmla="*/ 15776 w 540885"/>
              <a:gd name="connsiteY49" fmla="*/ 277063 h 504826"/>
              <a:gd name="connsiteX50" fmla="*/ 0 w 540885"/>
              <a:gd name="connsiteY50" fmla="*/ 243680 h 504826"/>
              <a:gd name="connsiteX51" fmla="*/ 34932 w 540885"/>
              <a:gd name="connsiteY51" fmla="*/ 144237 h 504826"/>
              <a:gd name="connsiteX52" fmla="*/ 270442 w 540885"/>
              <a:gd name="connsiteY52" fmla="*/ 72119 h 504826"/>
              <a:gd name="connsiteX53" fmla="*/ 346926 w 540885"/>
              <a:gd name="connsiteY53" fmla="*/ 103811 h 504826"/>
              <a:gd name="connsiteX54" fmla="*/ 378619 w 540885"/>
              <a:gd name="connsiteY54" fmla="*/ 180296 h 504826"/>
              <a:gd name="connsiteX55" fmla="*/ 346926 w 540885"/>
              <a:gd name="connsiteY55" fmla="*/ 256780 h 504826"/>
              <a:gd name="connsiteX56" fmla="*/ 270442 w 540885"/>
              <a:gd name="connsiteY56" fmla="*/ 288472 h 504826"/>
              <a:gd name="connsiteX57" fmla="*/ 193957 w 540885"/>
              <a:gd name="connsiteY57" fmla="*/ 256780 h 504826"/>
              <a:gd name="connsiteX58" fmla="*/ 162265 w 540885"/>
              <a:gd name="connsiteY58" fmla="*/ 180296 h 504826"/>
              <a:gd name="connsiteX59" fmla="*/ 193957 w 540885"/>
              <a:gd name="connsiteY59" fmla="*/ 103811 h 504826"/>
              <a:gd name="connsiteX60" fmla="*/ 270442 w 540885"/>
              <a:gd name="connsiteY60" fmla="*/ 72119 h 504826"/>
              <a:gd name="connsiteX61" fmla="*/ 432707 w 540885"/>
              <a:gd name="connsiteY61" fmla="*/ 0 h 504826"/>
              <a:gd name="connsiteX62" fmla="*/ 483697 w 540885"/>
              <a:gd name="connsiteY62" fmla="*/ 21128 h 504826"/>
              <a:gd name="connsiteX63" fmla="*/ 504825 w 540885"/>
              <a:gd name="connsiteY63" fmla="*/ 72118 h 504826"/>
              <a:gd name="connsiteX64" fmla="*/ 483697 w 540885"/>
              <a:gd name="connsiteY64" fmla="*/ 123108 h 504826"/>
              <a:gd name="connsiteX65" fmla="*/ 432707 w 540885"/>
              <a:gd name="connsiteY65" fmla="*/ 144236 h 504826"/>
              <a:gd name="connsiteX66" fmla="*/ 381717 w 540885"/>
              <a:gd name="connsiteY66" fmla="*/ 123108 h 504826"/>
              <a:gd name="connsiteX67" fmla="*/ 360589 w 540885"/>
              <a:gd name="connsiteY67" fmla="*/ 72118 h 504826"/>
              <a:gd name="connsiteX68" fmla="*/ 381717 w 540885"/>
              <a:gd name="connsiteY68" fmla="*/ 21128 h 504826"/>
              <a:gd name="connsiteX69" fmla="*/ 432707 w 540885"/>
              <a:gd name="connsiteY69" fmla="*/ 0 h 504826"/>
              <a:gd name="connsiteX70" fmla="*/ 108176 w 540885"/>
              <a:gd name="connsiteY70" fmla="*/ 0 h 504826"/>
              <a:gd name="connsiteX71" fmla="*/ 159167 w 540885"/>
              <a:gd name="connsiteY71" fmla="*/ 21128 h 504826"/>
              <a:gd name="connsiteX72" fmla="*/ 180295 w 540885"/>
              <a:gd name="connsiteY72" fmla="*/ 72118 h 504826"/>
              <a:gd name="connsiteX73" fmla="*/ 159167 w 540885"/>
              <a:gd name="connsiteY73" fmla="*/ 123108 h 504826"/>
              <a:gd name="connsiteX74" fmla="*/ 108176 w 540885"/>
              <a:gd name="connsiteY74" fmla="*/ 144236 h 504826"/>
              <a:gd name="connsiteX75" fmla="*/ 57187 w 540885"/>
              <a:gd name="connsiteY75" fmla="*/ 123108 h 504826"/>
              <a:gd name="connsiteX76" fmla="*/ 36059 w 540885"/>
              <a:gd name="connsiteY76" fmla="*/ 72118 h 504826"/>
              <a:gd name="connsiteX77" fmla="*/ 57187 w 540885"/>
              <a:gd name="connsiteY77" fmla="*/ 21128 h 504826"/>
              <a:gd name="connsiteX78" fmla="*/ 108176 w 540885"/>
              <a:gd name="connsiteY78" fmla="*/ 0 h 5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40885" h="504826">
                <a:moveTo>
                  <a:pt x="169590" y="270443"/>
                </a:moveTo>
                <a:cubicBezTo>
                  <a:pt x="171469" y="270443"/>
                  <a:pt x="175506" y="272462"/>
                  <a:pt x="181704" y="276500"/>
                </a:cubicBezTo>
                <a:cubicBezTo>
                  <a:pt x="187902" y="280538"/>
                  <a:pt x="194757" y="285045"/>
                  <a:pt x="202269" y="290022"/>
                </a:cubicBezTo>
                <a:cubicBezTo>
                  <a:pt x="209781" y="294999"/>
                  <a:pt x="219829" y="299506"/>
                  <a:pt x="232412" y="303544"/>
                </a:cubicBezTo>
                <a:cubicBezTo>
                  <a:pt x="244995" y="307582"/>
                  <a:pt x="257673" y="309601"/>
                  <a:pt x="270443" y="309601"/>
                </a:cubicBezTo>
                <a:cubicBezTo>
                  <a:pt x="283214" y="309601"/>
                  <a:pt x="295891" y="307582"/>
                  <a:pt x="308473" y="303544"/>
                </a:cubicBezTo>
                <a:cubicBezTo>
                  <a:pt x="321057" y="299506"/>
                  <a:pt x="331105" y="294999"/>
                  <a:pt x="338617" y="290022"/>
                </a:cubicBezTo>
                <a:cubicBezTo>
                  <a:pt x="346129" y="285045"/>
                  <a:pt x="352983" y="280538"/>
                  <a:pt x="359181" y="276500"/>
                </a:cubicBezTo>
                <a:cubicBezTo>
                  <a:pt x="365379" y="272462"/>
                  <a:pt x="369418" y="270443"/>
                  <a:pt x="371295" y="270443"/>
                </a:cubicBezTo>
                <a:cubicBezTo>
                  <a:pt x="382751" y="270443"/>
                  <a:pt x="393222" y="272321"/>
                  <a:pt x="402705" y="276077"/>
                </a:cubicBezTo>
                <a:cubicBezTo>
                  <a:pt x="412191" y="279833"/>
                  <a:pt x="420218" y="284857"/>
                  <a:pt x="426792" y="291149"/>
                </a:cubicBezTo>
                <a:cubicBezTo>
                  <a:pt x="433365" y="297440"/>
                  <a:pt x="439187" y="305046"/>
                  <a:pt x="444258" y="313967"/>
                </a:cubicBezTo>
                <a:cubicBezTo>
                  <a:pt x="449329" y="322888"/>
                  <a:pt x="453367" y="332044"/>
                  <a:pt x="456371" y="341434"/>
                </a:cubicBezTo>
                <a:cubicBezTo>
                  <a:pt x="459376" y="350824"/>
                  <a:pt x="461865" y="361013"/>
                  <a:pt x="463837" y="372000"/>
                </a:cubicBezTo>
                <a:cubicBezTo>
                  <a:pt x="465809" y="382986"/>
                  <a:pt x="467124" y="393222"/>
                  <a:pt x="467781" y="402706"/>
                </a:cubicBezTo>
                <a:cubicBezTo>
                  <a:pt x="468438" y="412190"/>
                  <a:pt x="468767" y="421909"/>
                  <a:pt x="468767" y="431863"/>
                </a:cubicBezTo>
                <a:cubicBezTo>
                  <a:pt x="468767" y="454400"/>
                  <a:pt x="461912" y="472195"/>
                  <a:pt x="448202" y="485247"/>
                </a:cubicBezTo>
                <a:cubicBezTo>
                  <a:pt x="434492" y="498300"/>
                  <a:pt x="416275" y="504826"/>
                  <a:pt x="393550" y="504826"/>
                </a:cubicBezTo>
                <a:lnTo>
                  <a:pt x="147335" y="504826"/>
                </a:lnTo>
                <a:cubicBezTo>
                  <a:pt x="124611" y="504826"/>
                  <a:pt x="106393" y="498300"/>
                  <a:pt x="92683" y="485247"/>
                </a:cubicBezTo>
                <a:cubicBezTo>
                  <a:pt x="78974" y="472195"/>
                  <a:pt x="72118" y="454400"/>
                  <a:pt x="72118" y="431863"/>
                </a:cubicBezTo>
                <a:cubicBezTo>
                  <a:pt x="72118" y="421909"/>
                  <a:pt x="72447" y="412190"/>
                  <a:pt x="73104" y="402706"/>
                </a:cubicBezTo>
                <a:cubicBezTo>
                  <a:pt x="73761" y="393222"/>
                  <a:pt x="75077" y="382986"/>
                  <a:pt x="77049" y="372000"/>
                </a:cubicBezTo>
                <a:cubicBezTo>
                  <a:pt x="79021" y="361013"/>
                  <a:pt x="81510" y="350824"/>
                  <a:pt x="84514" y="341434"/>
                </a:cubicBezTo>
                <a:cubicBezTo>
                  <a:pt x="87519" y="332044"/>
                  <a:pt x="91556" y="322888"/>
                  <a:pt x="96628" y="313967"/>
                </a:cubicBezTo>
                <a:cubicBezTo>
                  <a:pt x="101698" y="305046"/>
                  <a:pt x="107521" y="297440"/>
                  <a:pt x="114093" y="291149"/>
                </a:cubicBezTo>
                <a:cubicBezTo>
                  <a:pt x="120667" y="284857"/>
                  <a:pt x="128696" y="279833"/>
                  <a:pt x="138180" y="276077"/>
                </a:cubicBezTo>
                <a:cubicBezTo>
                  <a:pt x="147664" y="272321"/>
                  <a:pt x="158135" y="270443"/>
                  <a:pt x="169590" y="270443"/>
                </a:cubicBezTo>
                <a:close/>
                <a:moveTo>
                  <a:pt x="505953" y="144237"/>
                </a:moveTo>
                <a:cubicBezTo>
                  <a:pt x="529241" y="144237"/>
                  <a:pt x="540885" y="177385"/>
                  <a:pt x="540885" y="243680"/>
                </a:cubicBezTo>
                <a:cubicBezTo>
                  <a:pt x="540885" y="258329"/>
                  <a:pt x="535626" y="269457"/>
                  <a:pt x="525109" y="277063"/>
                </a:cubicBezTo>
                <a:cubicBezTo>
                  <a:pt x="514592" y="284669"/>
                  <a:pt x="501634" y="288472"/>
                  <a:pt x="486233" y="288472"/>
                </a:cubicBezTo>
                <a:lnTo>
                  <a:pt x="448484" y="288472"/>
                </a:lnTo>
                <a:cubicBezTo>
                  <a:pt x="429140" y="265372"/>
                  <a:pt x="404256" y="253353"/>
                  <a:pt x="373830" y="252413"/>
                </a:cubicBezTo>
                <a:cubicBezTo>
                  <a:pt x="389043" y="230440"/>
                  <a:pt x="396649" y="206401"/>
                  <a:pt x="396649" y="180296"/>
                </a:cubicBezTo>
                <a:cubicBezTo>
                  <a:pt x="396649" y="174849"/>
                  <a:pt x="396179" y="168652"/>
                  <a:pt x="395240" y="161703"/>
                </a:cubicBezTo>
                <a:cubicBezTo>
                  <a:pt x="407636" y="166022"/>
                  <a:pt x="420125" y="168182"/>
                  <a:pt x="432708" y="168182"/>
                </a:cubicBezTo>
                <a:cubicBezTo>
                  <a:pt x="443789" y="168182"/>
                  <a:pt x="454964" y="166163"/>
                  <a:pt x="466231" y="162125"/>
                </a:cubicBezTo>
                <a:cubicBezTo>
                  <a:pt x="477500" y="158087"/>
                  <a:pt x="486655" y="154097"/>
                  <a:pt x="493698" y="150153"/>
                </a:cubicBezTo>
                <a:cubicBezTo>
                  <a:pt x="500742" y="146209"/>
                  <a:pt x="504826" y="144237"/>
                  <a:pt x="505953" y="144237"/>
                </a:cubicBezTo>
                <a:close/>
                <a:moveTo>
                  <a:pt x="34932" y="144237"/>
                </a:moveTo>
                <a:cubicBezTo>
                  <a:pt x="36059" y="144237"/>
                  <a:pt x="40144" y="146209"/>
                  <a:pt x="47187" y="150153"/>
                </a:cubicBezTo>
                <a:cubicBezTo>
                  <a:pt x="54229" y="154097"/>
                  <a:pt x="63384" y="158087"/>
                  <a:pt x="74653" y="162125"/>
                </a:cubicBezTo>
                <a:cubicBezTo>
                  <a:pt x="85921" y="166163"/>
                  <a:pt x="97096" y="168182"/>
                  <a:pt x="108176" y="168182"/>
                </a:cubicBezTo>
                <a:cubicBezTo>
                  <a:pt x="120760" y="168182"/>
                  <a:pt x="133249" y="166022"/>
                  <a:pt x="145644" y="161703"/>
                </a:cubicBezTo>
                <a:cubicBezTo>
                  <a:pt x="144705" y="168652"/>
                  <a:pt x="144235" y="174849"/>
                  <a:pt x="144235" y="180296"/>
                </a:cubicBezTo>
                <a:cubicBezTo>
                  <a:pt x="144235" y="206401"/>
                  <a:pt x="151841" y="230440"/>
                  <a:pt x="167054" y="252413"/>
                </a:cubicBezTo>
                <a:cubicBezTo>
                  <a:pt x="136630" y="253353"/>
                  <a:pt x="111745" y="265372"/>
                  <a:pt x="92401" y="288472"/>
                </a:cubicBezTo>
                <a:lnTo>
                  <a:pt x="54652" y="288472"/>
                </a:lnTo>
                <a:cubicBezTo>
                  <a:pt x="39251" y="288472"/>
                  <a:pt x="26293" y="284669"/>
                  <a:pt x="15776" y="277063"/>
                </a:cubicBezTo>
                <a:cubicBezTo>
                  <a:pt x="5259" y="269457"/>
                  <a:pt x="0" y="258329"/>
                  <a:pt x="0" y="243680"/>
                </a:cubicBezTo>
                <a:cubicBezTo>
                  <a:pt x="0" y="177385"/>
                  <a:pt x="11644" y="144237"/>
                  <a:pt x="34932" y="144237"/>
                </a:cubicBezTo>
                <a:close/>
                <a:moveTo>
                  <a:pt x="270442" y="72119"/>
                </a:moveTo>
                <a:cubicBezTo>
                  <a:pt x="300303" y="72119"/>
                  <a:pt x="325799" y="82683"/>
                  <a:pt x="346926" y="103811"/>
                </a:cubicBezTo>
                <a:cubicBezTo>
                  <a:pt x="368054" y="124940"/>
                  <a:pt x="378619" y="150434"/>
                  <a:pt x="378619" y="180296"/>
                </a:cubicBezTo>
                <a:cubicBezTo>
                  <a:pt x="378619" y="210157"/>
                  <a:pt x="368054" y="235652"/>
                  <a:pt x="346926" y="256780"/>
                </a:cubicBezTo>
                <a:cubicBezTo>
                  <a:pt x="325799" y="277908"/>
                  <a:pt x="300303" y="288472"/>
                  <a:pt x="270442" y="288472"/>
                </a:cubicBezTo>
                <a:cubicBezTo>
                  <a:pt x="240580" y="288472"/>
                  <a:pt x="215085" y="277908"/>
                  <a:pt x="193957" y="256780"/>
                </a:cubicBezTo>
                <a:cubicBezTo>
                  <a:pt x="172829" y="235652"/>
                  <a:pt x="162265" y="210157"/>
                  <a:pt x="162265" y="180296"/>
                </a:cubicBezTo>
                <a:cubicBezTo>
                  <a:pt x="162265" y="150434"/>
                  <a:pt x="172829" y="124940"/>
                  <a:pt x="193957" y="103811"/>
                </a:cubicBezTo>
                <a:cubicBezTo>
                  <a:pt x="215085" y="82683"/>
                  <a:pt x="240580" y="72119"/>
                  <a:pt x="270442" y="72119"/>
                </a:cubicBezTo>
                <a:close/>
                <a:moveTo>
                  <a:pt x="432707" y="0"/>
                </a:moveTo>
                <a:cubicBezTo>
                  <a:pt x="452615" y="0"/>
                  <a:pt x="469611" y="7043"/>
                  <a:pt x="483697" y="21128"/>
                </a:cubicBezTo>
                <a:cubicBezTo>
                  <a:pt x="497783" y="35214"/>
                  <a:pt x="504825" y="52210"/>
                  <a:pt x="504825" y="72118"/>
                </a:cubicBezTo>
                <a:cubicBezTo>
                  <a:pt x="504825" y="92025"/>
                  <a:pt x="497783" y="109022"/>
                  <a:pt x="483697" y="123108"/>
                </a:cubicBezTo>
                <a:cubicBezTo>
                  <a:pt x="469611" y="137193"/>
                  <a:pt x="452615" y="144236"/>
                  <a:pt x="432707" y="144236"/>
                </a:cubicBezTo>
                <a:cubicBezTo>
                  <a:pt x="412800" y="144236"/>
                  <a:pt x="395803" y="137193"/>
                  <a:pt x="381717" y="123108"/>
                </a:cubicBezTo>
                <a:cubicBezTo>
                  <a:pt x="367632" y="109022"/>
                  <a:pt x="360589" y="92025"/>
                  <a:pt x="360589" y="72118"/>
                </a:cubicBezTo>
                <a:cubicBezTo>
                  <a:pt x="360589" y="52210"/>
                  <a:pt x="367632" y="35214"/>
                  <a:pt x="381717" y="21128"/>
                </a:cubicBezTo>
                <a:cubicBezTo>
                  <a:pt x="395803" y="7043"/>
                  <a:pt x="412800" y="0"/>
                  <a:pt x="432707" y="0"/>
                </a:cubicBezTo>
                <a:close/>
                <a:moveTo>
                  <a:pt x="108176" y="0"/>
                </a:moveTo>
                <a:cubicBezTo>
                  <a:pt x="128085" y="0"/>
                  <a:pt x="145080" y="7043"/>
                  <a:pt x="159167" y="21128"/>
                </a:cubicBezTo>
                <a:cubicBezTo>
                  <a:pt x="173252" y="35214"/>
                  <a:pt x="180295" y="52210"/>
                  <a:pt x="180295" y="72118"/>
                </a:cubicBezTo>
                <a:cubicBezTo>
                  <a:pt x="180295" y="92025"/>
                  <a:pt x="173252" y="109022"/>
                  <a:pt x="159167" y="123108"/>
                </a:cubicBezTo>
                <a:cubicBezTo>
                  <a:pt x="145080" y="137193"/>
                  <a:pt x="128085" y="144236"/>
                  <a:pt x="108176" y="144236"/>
                </a:cubicBezTo>
                <a:cubicBezTo>
                  <a:pt x="88270" y="144236"/>
                  <a:pt x="71272" y="137193"/>
                  <a:pt x="57187" y="123108"/>
                </a:cubicBezTo>
                <a:cubicBezTo>
                  <a:pt x="43102" y="109022"/>
                  <a:pt x="36059" y="92025"/>
                  <a:pt x="36059" y="72118"/>
                </a:cubicBezTo>
                <a:cubicBezTo>
                  <a:pt x="36059" y="52210"/>
                  <a:pt x="43102" y="35214"/>
                  <a:pt x="57187" y="21128"/>
                </a:cubicBezTo>
                <a:cubicBezTo>
                  <a:pt x="71272" y="7043"/>
                  <a:pt x="88270" y="0"/>
                  <a:pt x="10817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7" name="Freeform 426"/>
          <p:cNvSpPr/>
          <p:nvPr/>
        </p:nvSpPr>
        <p:spPr>
          <a:xfrm>
            <a:off x="838203" y="3498441"/>
            <a:ext cx="504180" cy="396466"/>
          </a:xfrm>
          <a:custGeom>
            <a:avLst/>
            <a:gdLst>
              <a:gd name="connsiteX0" fmla="*/ 288471 w 504825"/>
              <a:gd name="connsiteY0" fmla="*/ 324530 h 396648"/>
              <a:gd name="connsiteX1" fmla="*/ 288471 w 504825"/>
              <a:gd name="connsiteY1" fmla="*/ 360589 h 396648"/>
              <a:gd name="connsiteX2" fmla="*/ 468766 w 504825"/>
              <a:gd name="connsiteY2" fmla="*/ 360589 h 396648"/>
              <a:gd name="connsiteX3" fmla="*/ 468766 w 504825"/>
              <a:gd name="connsiteY3" fmla="*/ 324530 h 396648"/>
              <a:gd name="connsiteX4" fmla="*/ 18029 w 504825"/>
              <a:gd name="connsiteY4" fmla="*/ 288471 h 396648"/>
              <a:gd name="connsiteX5" fmla="*/ 486796 w 504825"/>
              <a:gd name="connsiteY5" fmla="*/ 288471 h 396648"/>
              <a:gd name="connsiteX6" fmla="*/ 499472 w 504825"/>
              <a:gd name="connsiteY6" fmla="*/ 293824 h 396648"/>
              <a:gd name="connsiteX7" fmla="*/ 504825 w 504825"/>
              <a:gd name="connsiteY7" fmla="*/ 306501 h 396648"/>
              <a:gd name="connsiteX8" fmla="*/ 504825 w 504825"/>
              <a:gd name="connsiteY8" fmla="*/ 378619 h 396648"/>
              <a:gd name="connsiteX9" fmla="*/ 499472 w 504825"/>
              <a:gd name="connsiteY9" fmla="*/ 391296 h 396648"/>
              <a:gd name="connsiteX10" fmla="*/ 486796 w 504825"/>
              <a:gd name="connsiteY10" fmla="*/ 396648 h 396648"/>
              <a:gd name="connsiteX11" fmla="*/ 18029 w 504825"/>
              <a:gd name="connsiteY11" fmla="*/ 396648 h 396648"/>
              <a:gd name="connsiteX12" fmla="*/ 5353 w 504825"/>
              <a:gd name="connsiteY12" fmla="*/ 391296 h 396648"/>
              <a:gd name="connsiteX13" fmla="*/ 0 w 504825"/>
              <a:gd name="connsiteY13" fmla="*/ 378619 h 396648"/>
              <a:gd name="connsiteX14" fmla="*/ 0 w 504825"/>
              <a:gd name="connsiteY14" fmla="*/ 306501 h 396648"/>
              <a:gd name="connsiteX15" fmla="*/ 5353 w 504825"/>
              <a:gd name="connsiteY15" fmla="*/ 293824 h 396648"/>
              <a:gd name="connsiteX16" fmla="*/ 18029 w 504825"/>
              <a:gd name="connsiteY16" fmla="*/ 288471 h 396648"/>
              <a:gd name="connsiteX17" fmla="*/ 180295 w 504825"/>
              <a:gd name="connsiteY17" fmla="*/ 180294 h 396648"/>
              <a:gd name="connsiteX18" fmla="*/ 180295 w 504825"/>
              <a:gd name="connsiteY18" fmla="*/ 216352 h 396648"/>
              <a:gd name="connsiteX19" fmla="*/ 468766 w 504825"/>
              <a:gd name="connsiteY19" fmla="*/ 216352 h 396648"/>
              <a:gd name="connsiteX20" fmla="*/ 468766 w 504825"/>
              <a:gd name="connsiteY20" fmla="*/ 180294 h 396648"/>
              <a:gd name="connsiteX21" fmla="*/ 18029 w 504825"/>
              <a:gd name="connsiteY21" fmla="*/ 144235 h 396648"/>
              <a:gd name="connsiteX22" fmla="*/ 486796 w 504825"/>
              <a:gd name="connsiteY22" fmla="*/ 144235 h 396648"/>
              <a:gd name="connsiteX23" fmla="*/ 499472 w 504825"/>
              <a:gd name="connsiteY23" fmla="*/ 149587 h 396648"/>
              <a:gd name="connsiteX24" fmla="*/ 504825 w 504825"/>
              <a:gd name="connsiteY24" fmla="*/ 162264 h 396648"/>
              <a:gd name="connsiteX25" fmla="*/ 504825 w 504825"/>
              <a:gd name="connsiteY25" fmla="*/ 234382 h 396648"/>
              <a:gd name="connsiteX26" fmla="*/ 499472 w 504825"/>
              <a:gd name="connsiteY26" fmla="*/ 247059 h 396648"/>
              <a:gd name="connsiteX27" fmla="*/ 486796 w 504825"/>
              <a:gd name="connsiteY27" fmla="*/ 252411 h 396648"/>
              <a:gd name="connsiteX28" fmla="*/ 18029 w 504825"/>
              <a:gd name="connsiteY28" fmla="*/ 252411 h 396648"/>
              <a:gd name="connsiteX29" fmla="*/ 5353 w 504825"/>
              <a:gd name="connsiteY29" fmla="*/ 247059 h 396648"/>
              <a:gd name="connsiteX30" fmla="*/ 0 w 504825"/>
              <a:gd name="connsiteY30" fmla="*/ 234382 h 396648"/>
              <a:gd name="connsiteX31" fmla="*/ 0 w 504825"/>
              <a:gd name="connsiteY31" fmla="*/ 162264 h 396648"/>
              <a:gd name="connsiteX32" fmla="*/ 5353 w 504825"/>
              <a:gd name="connsiteY32" fmla="*/ 149587 h 396648"/>
              <a:gd name="connsiteX33" fmla="*/ 18029 w 504825"/>
              <a:gd name="connsiteY33" fmla="*/ 144235 h 396648"/>
              <a:gd name="connsiteX34" fmla="*/ 360589 w 504825"/>
              <a:gd name="connsiteY34" fmla="*/ 36059 h 396648"/>
              <a:gd name="connsiteX35" fmla="*/ 360589 w 504825"/>
              <a:gd name="connsiteY35" fmla="*/ 72118 h 396648"/>
              <a:gd name="connsiteX36" fmla="*/ 468766 w 504825"/>
              <a:gd name="connsiteY36" fmla="*/ 72118 h 396648"/>
              <a:gd name="connsiteX37" fmla="*/ 468766 w 504825"/>
              <a:gd name="connsiteY37" fmla="*/ 36059 h 396648"/>
              <a:gd name="connsiteX38" fmla="*/ 18029 w 504825"/>
              <a:gd name="connsiteY38" fmla="*/ 0 h 396648"/>
              <a:gd name="connsiteX39" fmla="*/ 486796 w 504825"/>
              <a:gd name="connsiteY39" fmla="*/ 0 h 396648"/>
              <a:gd name="connsiteX40" fmla="*/ 499472 w 504825"/>
              <a:gd name="connsiteY40" fmla="*/ 5352 h 396648"/>
              <a:gd name="connsiteX41" fmla="*/ 504825 w 504825"/>
              <a:gd name="connsiteY41" fmla="*/ 18029 h 396648"/>
              <a:gd name="connsiteX42" fmla="*/ 504825 w 504825"/>
              <a:gd name="connsiteY42" fmla="*/ 90147 h 396648"/>
              <a:gd name="connsiteX43" fmla="*/ 499472 w 504825"/>
              <a:gd name="connsiteY43" fmla="*/ 102824 h 396648"/>
              <a:gd name="connsiteX44" fmla="*/ 486796 w 504825"/>
              <a:gd name="connsiteY44" fmla="*/ 108177 h 396648"/>
              <a:gd name="connsiteX45" fmla="*/ 18029 w 504825"/>
              <a:gd name="connsiteY45" fmla="*/ 108177 h 396648"/>
              <a:gd name="connsiteX46" fmla="*/ 5353 w 504825"/>
              <a:gd name="connsiteY46" fmla="*/ 102824 h 396648"/>
              <a:gd name="connsiteX47" fmla="*/ 0 w 504825"/>
              <a:gd name="connsiteY47" fmla="*/ 90147 h 396648"/>
              <a:gd name="connsiteX48" fmla="*/ 0 w 504825"/>
              <a:gd name="connsiteY48" fmla="*/ 18029 h 396648"/>
              <a:gd name="connsiteX49" fmla="*/ 5353 w 504825"/>
              <a:gd name="connsiteY49" fmla="*/ 5352 h 396648"/>
              <a:gd name="connsiteX50" fmla="*/ 18029 w 504825"/>
              <a:gd name="connsiteY50"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4825" h="396648">
                <a:moveTo>
                  <a:pt x="288471" y="324530"/>
                </a:moveTo>
                <a:lnTo>
                  <a:pt x="288471" y="360589"/>
                </a:lnTo>
                <a:lnTo>
                  <a:pt x="468766" y="360589"/>
                </a:lnTo>
                <a:lnTo>
                  <a:pt x="468766" y="324530"/>
                </a:lnTo>
                <a:close/>
                <a:moveTo>
                  <a:pt x="18029" y="288471"/>
                </a:moveTo>
                <a:lnTo>
                  <a:pt x="486796" y="288471"/>
                </a:lnTo>
                <a:cubicBezTo>
                  <a:pt x="491679" y="288471"/>
                  <a:pt x="495904" y="290256"/>
                  <a:pt x="499472" y="293824"/>
                </a:cubicBezTo>
                <a:cubicBezTo>
                  <a:pt x="503041" y="297392"/>
                  <a:pt x="504825" y="301618"/>
                  <a:pt x="504825" y="306501"/>
                </a:cubicBezTo>
                <a:lnTo>
                  <a:pt x="504825" y="378619"/>
                </a:lnTo>
                <a:cubicBezTo>
                  <a:pt x="504825" y="383502"/>
                  <a:pt x="503041" y="387727"/>
                  <a:pt x="499472" y="391296"/>
                </a:cubicBezTo>
                <a:cubicBezTo>
                  <a:pt x="495904" y="394864"/>
                  <a:pt x="491679" y="396648"/>
                  <a:pt x="486796" y="396648"/>
                </a:cubicBezTo>
                <a:lnTo>
                  <a:pt x="18029" y="396648"/>
                </a:lnTo>
                <a:cubicBezTo>
                  <a:pt x="13146" y="396648"/>
                  <a:pt x="8921" y="394864"/>
                  <a:pt x="5353" y="391296"/>
                </a:cubicBezTo>
                <a:cubicBezTo>
                  <a:pt x="1784" y="387727"/>
                  <a:pt x="0" y="383502"/>
                  <a:pt x="0" y="378619"/>
                </a:cubicBezTo>
                <a:lnTo>
                  <a:pt x="0" y="306501"/>
                </a:lnTo>
                <a:cubicBezTo>
                  <a:pt x="0" y="301618"/>
                  <a:pt x="1784" y="297392"/>
                  <a:pt x="5353" y="293824"/>
                </a:cubicBezTo>
                <a:cubicBezTo>
                  <a:pt x="8921" y="290256"/>
                  <a:pt x="13146" y="288471"/>
                  <a:pt x="18029" y="288471"/>
                </a:cubicBezTo>
                <a:close/>
                <a:moveTo>
                  <a:pt x="180295" y="180294"/>
                </a:moveTo>
                <a:lnTo>
                  <a:pt x="180295" y="216352"/>
                </a:lnTo>
                <a:lnTo>
                  <a:pt x="468766" y="216352"/>
                </a:lnTo>
                <a:lnTo>
                  <a:pt x="468766" y="180294"/>
                </a:lnTo>
                <a:close/>
                <a:moveTo>
                  <a:pt x="18029" y="144235"/>
                </a:moveTo>
                <a:lnTo>
                  <a:pt x="486796" y="144235"/>
                </a:lnTo>
                <a:cubicBezTo>
                  <a:pt x="491679" y="144235"/>
                  <a:pt x="495904" y="146019"/>
                  <a:pt x="499472" y="149587"/>
                </a:cubicBezTo>
                <a:cubicBezTo>
                  <a:pt x="503041" y="153155"/>
                  <a:pt x="504825" y="157381"/>
                  <a:pt x="504825" y="162264"/>
                </a:cubicBezTo>
                <a:lnTo>
                  <a:pt x="504825" y="234382"/>
                </a:lnTo>
                <a:cubicBezTo>
                  <a:pt x="504825" y="239265"/>
                  <a:pt x="503041" y="243491"/>
                  <a:pt x="499472" y="247059"/>
                </a:cubicBezTo>
                <a:cubicBezTo>
                  <a:pt x="495904" y="250627"/>
                  <a:pt x="491679" y="252411"/>
                  <a:pt x="486796" y="252411"/>
                </a:cubicBezTo>
                <a:lnTo>
                  <a:pt x="18029" y="252411"/>
                </a:lnTo>
                <a:cubicBezTo>
                  <a:pt x="13146" y="252411"/>
                  <a:pt x="8921" y="250627"/>
                  <a:pt x="5353" y="247059"/>
                </a:cubicBezTo>
                <a:cubicBezTo>
                  <a:pt x="1784" y="243491"/>
                  <a:pt x="0" y="239265"/>
                  <a:pt x="0" y="234382"/>
                </a:cubicBezTo>
                <a:lnTo>
                  <a:pt x="0" y="162264"/>
                </a:lnTo>
                <a:cubicBezTo>
                  <a:pt x="0" y="157381"/>
                  <a:pt x="1784" y="153155"/>
                  <a:pt x="5353" y="149587"/>
                </a:cubicBezTo>
                <a:cubicBezTo>
                  <a:pt x="8921" y="146019"/>
                  <a:pt x="13146" y="144235"/>
                  <a:pt x="18029" y="144235"/>
                </a:cubicBezTo>
                <a:close/>
                <a:moveTo>
                  <a:pt x="360589" y="36059"/>
                </a:moveTo>
                <a:lnTo>
                  <a:pt x="360589" y="72118"/>
                </a:lnTo>
                <a:lnTo>
                  <a:pt x="468766" y="72118"/>
                </a:lnTo>
                <a:lnTo>
                  <a:pt x="468766" y="36059"/>
                </a:lnTo>
                <a:close/>
                <a:moveTo>
                  <a:pt x="18029" y="0"/>
                </a:moveTo>
                <a:lnTo>
                  <a:pt x="486796" y="0"/>
                </a:lnTo>
                <a:cubicBezTo>
                  <a:pt x="491679" y="0"/>
                  <a:pt x="495904" y="1784"/>
                  <a:pt x="499472" y="5352"/>
                </a:cubicBezTo>
                <a:cubicBezTo>
                  <a:pt x="503041" y="8921"/>
                  <a:pt x="504825" y="13146"/>
                  <a:pt x="504825" y="18029"/>
                </a:cubicBezTo>
                <a:lnTo>
                  <a:pt x="504825" y="90147"/>
                </a:lnTo>
                <a:cubicBezTo>
                  <a:pt x="504825" y="95030"/>
                  <a:pt x="503041" y="99256"/>
                  <a:pt x="499472" y="102824"/>
                </a:cubicBezTo>
                <a:cubicBezTo>
                  <a:pt x="495904" y="106392"/>
                  <a:pt x="491679" y="108177"/>
                  <a:pt x="486796" y="108177"/>
                </a:cubicBezTo>
                <a:lnTo>
                  <a:pt x="18029" y="108177"/>
                </a:lnTo>
                <a:cubicBezTo>
                  <a:pt x="13146" y="108177"/>
                  <a:pt x="8921" y="106392"/>
                  <a:pt x="5353" y="102824"/>
                </a:cubicBezTo>
                <a:cubicBezTo>
                  <a:pt x="1784" y="99256"/>
                  <a:pt x="0" y="95030"/>
                  <a:pt x="0" y="90147"/>
                </a:cubicBezTo>
                <a:lnTo>
                  <a:pt x="0" y="18029"/>
                </a:lnTo>
                <a:cubicBezTo>
                  <a:pt x="0" y="13146"/>
                  <a:pt x="1784" y="8921"/>
                  <a:pt x="5353" y="5352"/>
                </a:cubicBezTo>
                <a:cubicBezTo>
                  <a:pt x="8921"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8" name="Freeform 427"/>
          <p:cNvSpPr/>
          <p:nvPr/>
        </p:nvSpPr>
        <p:spPr>
          <a:xfrm>
            <a:off x="9428282" y="3534485"/>
            <a:ext cx="432153" cy="360424"/>
          </a:xfrm>
          <a:custGeom>
            <a:avLst/>
            <a:gdLst>
              <a:gd name="connsiteX0" fmla="*/ 18029 w 432707"/>
              <a:gd name="connsiteY0" fmla="*/ 288471 h 360589"/>
              <a:gd name="connsiteX1" fmla="*/ 414677 w 432707"/>
              <a:gd name="connsiteY1" fmla="*/ 288471 h 360589"/>
              <a:gd name="connsiteX2" fmla="*/ 427354 w 432707"/>
              <a:gd name="connsiteY2" fmla="*/ 293824 h 360589"/>
              <a:gd name="connsiteX3" fmla="*/ 432707 w 432707"/>
              <a:gd name="connsiteY3" fmla="*/ 306501 h 360589"/>
              <a:gd name="connsiteX4" fmla="*/ 432707 w 432707"/>
              <a:gd name="connsiteY4" fmla="*/ 342560 h 360589"/>
              <a:gd name="connsiteX5" fmla="*/ 427354 w 432707"/>
              <a:gd name="connsiteY5" fmla="*/ 355237 h 360589"/>
              <a:gd name="connsiteX6" fmla="*/ 414677 w 432707"/>
              <a:gd name="connsiteY6" fmla="*/ 360589 h 360589"/>
              <a:gd name="connsiteX7" fmla="*/ 18029 w 432707"/>
              <a:gd name="connsiteY7" fmla="*/ 360589 h 360589"/>
              <a:gd name="connsiteX8" fmla="*/ 5352 w 432707"/>
              <a:gd name="connsiteY8" fmla="*/ 355237 h 360589"/>
              <a:gd name="connsiteX9" fmla="*/ 0 w 432707"/>
              <a:gd name="connsiteY9" fmla="*/ 342560 h 360589"/>
              <a:gd name="connsiteX10" fmla="*/ 0 w 432707"/>
              <a:gd name="connsiteY10" fmla="*/ 306501 h 360589"/>
              <a:gd name="connsiteX11" fmla="*/ 5352 w 432707"/>
              <a:gd name="connsiteY11" fmla="*/ 293824 h 360589"/>
              <a:gd name="connsiteX12" fmla="*/ 18029 w 432707"/>
              <a:gd name="connsiteY12" fmla="*/ 288471 h 360589"/>
              <a:gd name="connsiteX13" fmla="*/ 18029 w 432707"/>
              <a:gd name="connsiteY13" fmla="*/ 144237 h 360589"/>
              <a:gd name="connsiteX14" fmla="*/ 414677 w 432707"/>
              <a:gd name="connsiteY14" fmla="*/ 144237 h 360589"/>
              <a:gd name="connsiteX15" fmla="*/ 427354 w 432707"/>
              <a:gd name="connsiteY15" fmla="*/ 149589 h 360589"/>
              <a:gd name="connsiteX16" fmla="*/ 432707 w 432707"/>
              <a:gd name="connsiteY16" fmla="*/ 162266 h 360589"/>
              <a:gd name="connsiteX17" fmla="*/ 432707 w 432707"/>
              <a:gd name="connsiteY17" fmla="*/ 198325 h 360589"/>
              <a:gd name="connsiteX18" fmla="*/ 427354 w 432707"/>
              <a:gd name="connsiteY18" fmla="*/ 211002 h 360589"/>
              <a:gd name="connsiteX19" fmla="*/ 414677 w 432707"/>
              <a:gd name="connsiteY19" fmla="*/ 216354 h 360589"/>
              <a:gd name="connsiteX20" fmla="*/ 18029 w 432707"/>
              <a:gd name="connsiteY20" fmla="*/ 216354 h 360589"/>
              <a:gd name="connsiteX21" fmla="*/ 5352 w 432707"/>
              <a:gd name="connsiteY21" fmla="*/ 211002 h 360589"/>
              <a:gd name="connsiteX22" fmla="*/ 0 w 432707"/>
              <a:gd name="connsiteY22" fmla="*/ 198325 h 360589"/>
              <a:gd name="connsiteX23" fmla="*/ 0 w 432707"/>
              <a:gd name="connsiteY23" fmla="*/ 162266 h 360589"/>
              <a:gd name="connsiteX24" fmla="*/ 5352 w 432707"/>
              <a:gd name="connsiteY24" fmla="*/ 149589 h 360589"/>
              <a:gd name="connsiteX25" fmla="*/ 18029 w 432707"/>
              <a:gd name="connsiteY25" fmla="*/ 144237 h 360589"/>
              <a:gd name="connsiteX26" fmla="*/ 18029 w 432707"/>
              <a:gd name="connsiteY26" fmla="*/ 0 h 360589"/>
              <a:gd name="connsiteX27" fmla="*/ 414677 w 432707"/>
              <a:gd name="connsiteY27" fmla="*/ 0 h 360589"/>
              <a:gd name="connsiteX28" fmla="*/ 427354 w 432707"/>
              <a:gd name="connsiteY28" fmla="*/ 5352 h 360589"/>
              <a:gd name="connsiteX29" fmla="*/ 432707 w 432707"/>
              <a:gd name="connsiteY29" fmla="*/ 18029 h 360589"/>
              <a:gd name="connsiteX30" fmla="*/ 432707 w 432707"/>
              <a:gd name="connsiteY30" fmla="*/ 54088 h 360589"/>
              <a:gd name="connsiteX31" fmla="*/ 427354 w 432707"/>
              <a:gd name="connsiteY31" fmla="*/ 66765 h 360589"/>
              <a:gd name="connsiteX32" fmla="*/ 414677 w 432707"/>
              <a:gd name="connsiteY32" fmla="*/ 72118 h 360589"/>
              <a:gd name="connsiteX33" fmla="*/ 18029 w 432707"/>
              <a:gd name="connsiteY33" fmla="*/ 72118 h 360589"/>
              <a:gd name="connsiteX34" fmla="*/ 5352 w 432707"/>
              <a:gd name="connsiteY34" fmla="*/ 66765 h 360589"/>
              <a:gd name="connsiteX35" fmla="*/ 0 w 432707"/>
              <a:gd name="connsiteY35" fmla="*/ 54088 h 360589"/>
              <a:gd name="connsiteX36" fmla="*/ 0 w 432707"/>
              <a:gd name="connsiteY36" fmla="*/ 18029 h 360589"/>
              <a:gd name="connsiteX37" fmla="*/ 5352 w 432707"/>
              <a:gd name="connsiteY37" fmla="*/ 5352 h 360589"/>
              <a:gd name="connsiteX38" fmla="*/ 18029 w 432707"/>
              <a:gd name="connsiteY38"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32707" h="360589">
                <a:moveTo>
                  <a:pt x="18029" y="288471"/>
                </a:moveTo>
                <a:lnTo>
                  <a:pt x="414677" y="288471"/>
                </a:lnTo>
                <a:cubicBezTo>
                  <a:pt x="419560" y="288471"/>
                  <a:pt x="423786" y="290255"/>
                  <a:pt x="427354" y="293824"/>
                </a:cubicBezTo>
                <a:cubicBezTo>
                  <a:pt x="430923" y="297392"/>
                  <a:pt x="432707" y="301618"/>
                  <a:pt x="432707" y="306501"/>
                </a:cubicBezTo>
                <a:lnTo>
                  <a:pt x="432707" y="342560"/>
                </a:lnTo>
                <a:cubicBezTo>
                  <a:pt x="432707" y="347443"/>
                  <a:pt x="430923" y="351668"/>
                  <a:pt x="427354" y="355237"/>
                </a:cubicBezTo>
                <a:cubicBezTo>
                  <a:pt x="423786" y="358805"/>
                  <a:pt x="419560" y="360589"/>
                  <a:pt x="414677" y="360589"/>
                </a:cubicBezTo>
                <a:lnTo>
                  <a:pt x="18029" y="360589"/>
                </a:lnTo>
                <a:cubicBezTo>
                  <a:pt x="13146" y="360589"/>
                  <a:pt x="8921" y="358805"/>
                  <a:pt x="5352" y="355237"/>
                </a:cubicBezTo>
                <a:cubicBezTo>
                  <a:pt x="1784" y="351668"/>
                  <a:pt x="0" y="347443"/>
                  <a:pt x="0" y="342560"/>
                </a:cubicBezTo>
                <a:lnTo>
                  <a:pt x="0" y="306501"/>
                </a:lnTo>
                <a:cubicBezTo>
                  <a:pt x="0" y="301618"/>
                  <a:pt x="1784" y="297392"/>
                  <a:pt x="5352" y="293824"/>
                </a:cubicBezTo>
                <a:cubicBezTo>
                  <a:pt x="8921" y="290255"/>
                  <a:pt x="13146" y="288471"/>
                  <a:pt x="18029" y="288471"/>
                </a:cubicBezTo>
                <a:close/>
                <a:moveTo>
                  <a:pt x="18029" y="144237"/>
                </a:moveTo>
                <a:lnTo>
                  <a:pt x="414677" y="144237"/>
                </a:lnTo>
                <a:cubicBezTo>
                  <a:pt x="419560" y="144237"/>
                  <a:pt x="423786" y="146021"/>
                  <a:pt x="427354" y="149589"/>
                </a:cubicBezTo>
                <a:cubicBezTo>
                  <a:pt x="430923" y="153157"/>
                  <a:pt x="432707" y="157383"/>
                  <a:pt x="432707" y="162266"/>
                </a:cubicBezTo>
                <a:lnTo>
                  <a:pt x="432707" y="198325"/>
                </a:lnTo>
                <a:cubicBezTo>
                  <a:pt x="432707" y="203208"/>
                  <a:pt x="430923" y="207434"/>
                  <a:pt x="427354" y="211002"/>
                </a:cubicBezTo>
                <a:cubicBezTo>
                  <a:pt x="423786" y="214570"/>
                  <a:pt x="419560" y="216354"/>
                  <a:pt x="414677" y="216354"/>
                </a:cubicBezTo>
                <a:lnTo>
                  <a:pt x="18029" y="216354"/>
                </a:lnTo>
                <a:cubicBezTo>
                  <a:pt x="13146" y="216354"/>
                  <a:pt x="8921" y="214570"/>
                  <a:pt x="5352" y="211002"/>
                </a:cubicBezTo>
                <a:cubicBezTo>
                  <a:pt x="1784" y="207434"/>
                  <a:pt x="0" y="203208"/>
                  <a:pt x="0" y="198325"/>
                </a:cubicBezTo>
                <a:lnTo>
                  <a:pt x="0" y="162266"/>
                </a:lnTo>
                <a:cubicBezTo>
                  <a:pt x="0" y="157383"/>
                  <a:pt x="1784" y="153157"/>
                  <a:pt x="5352" y="149589"/>
                </a:cubicBezTo>
                <a:cubicBezTo>
                  <a:pt x="8921" y="146021"/>
                  <a:pt x="13146" y="144237"/>
                  <a:pt x="18029" y="144237"/>
                </a:cubicBezTo>
                <a:close/>
                <a:moveTo>
                  <a:pt x="18029" y="0"/>
                </a:moveTo>
                <a:lnTo>
                  <a:pt x="414677" y="0"/>
                </a:lnTo>
                <a:cubicBezTo>
                  <a:pt x="419560" y="0"/>
                  <a:pt x="423786" y="1784"/>
                  <a:pt x="427354" y="5352"/>
                </a:cubicBezTo>
                <a:cubicBezTo>
                  <a:pt x="430923" y="8921"/>
                  <a:pt x="432707" y="13146"/>
                  <a:pt x="432707" y="18029"/>
                </a:cubicBezTo>
                <a:lnTo>
                  <a:pt x="432707" y="54088"/>
                </a:lnTo>
                <a:cubicBezTo>
                  <a:pt x="432707" y="58971"/>
                  <a:pt x="430923" y="63197"/>
                  <a:pt x="427354" y="66765"/>
                </a:cubicBezTo>
                <a:cubicBezTo>
                  <a:pt x="423786" y="70333"/>
                  <a:pt x="419560" y="72118"/>
                  <a:pt x="414677" y="72118"/>
                </a:cubicBezTo>
                <a:lnTo>
                  <a:pt x="18029" y="72118"/>
                </a:lnTo>
                <a:cubicBezTo>
                  <a:pt x="13146" y="72118"/>
                  <a:pt x="8921" y="70333"/>
                  <a:pt x="5352" y="66765"/>
                </a:cubicBezTo>
                <a:cubicBezTo>
                  <a:pt x="1784" y="63197"/>
                  <a:pt x="0" y="58971"/>
                  <a:pt x="0" y="54088"/>
                </a:cubicBezTo>
                <a:lnTo>
                  <a:pt x="0" y="18029"/>
                </a:lnTo>
                <a:cubicBezTo>
                  <a:pt x="0" y="13146"/>
                  <a:pt x="1784" y="8921"/>
                  <a:pt x="5352" y="5352"/>
                </a:cubicBezTo>
                <a:cubicBezTo>
                  <a:pt x="8921"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29" name="Freeform 428"/>
          <p:cNvSpPr/>
          <p:nvPr/>
        </p:nvSpPr>
        <p:spPr>
          <a:xfrm>
            <a:off x="10046615" y="3516464"/>
            <a:ext cx="504180" cy="396467"/>
          </a:xfrm>
          <a:custGeom>
            <a:avLst/>
            <a:gdLst>
              <a:gd name="connsiteX0" fmla="*/ 153250 w 504825"/>
              <a:gd name="connsiteY0" fmla="*/ 306500 h 396649"/>
              <a:gd name="connsiteX1" fmla="*/ 495810 w 504825"/>
              <a:gd name="connsiteY1" fmla="*/ 306500 h 396649"/>
              <a:gd name="connsiteX2" fmla="*/ 502149 w 504825"/>
              <a:gd name="connsiteY2" fmla="*/ 309176 h 396649"/>
              <a:gd name="connsiteX3" fmla="*/ 504825 w 504825"/>
              <a:gd name="connsiteY3" fmla="*/ 315515 h 396649"/>
              <a:gd name="connsiteX4" fmla="*/ 504825 w 504825"/>
              <a:gd name="connsiteY4" fmla="*/ 369603 h 396649"/>
              <a:gd name="connsiteX5" fmla="*/ 502149 w 504825"/>
              <a:gd name="connsiteY5" fmla="*/ 375942 h 396649"/>
              <a:gd name="connsiteX6" fmla="*/ 495810 w 504825"/>
              <a:gd name="connsiteY6" fmla="*/ 378618 h 396649"/>
              <a:gd name="connsiteX7" fmla="*/ 153250 w 504825"/>
              <a:gd name="connsiteY7" fmla="*/ 378618 h 396649"/>
              <a:gd name="connsiteX8" fmla="*/ 146912 w 504825"/>
              <a:gd name="connsiteY8" fmla="*/ 375942 h 396649"/>
              <a:gd name="connsiteX9" fmla="*/ 144236 w 504825"/>
              <a:gd name="connsiteY9" fmla="*/ 369603 h 396649"/>
              <a:gd name="connsiteX10" fmla="*/ 144236 w 504825"/>
              <a:gd name="connsiteY10" fmla="*/ 315515 h 396649"/>
              <a:gd name="connsiteX11" fmla="*/ 146912 w 504825"/>
              <a:gd name="connsiteY11" fmla="*/ 309176 h 396649"/>
              <a:gd name="connsiteX12" fmla="*/ 153250 w 504825"/>
              <a:gd name="connsiteY12" fmla="*/ 306500 h 396649"/>
              <a:gd name="connsiteX13" fmla="*/ 54088 w 504825"/>
              <a:gd name="connsiteY13" fmla="*/ 288472 h 396649"/>
              <a:gd name="connsiteX14" fmla="*/ 92401 w 504825"/>
              <a:gd name="connsiteY14" fmla="*/ 304248 h 396649"/>
              <a:gd name="connsiteX15" fmla="*/ 108177 w 504825"/>
              <a:gd name="connsiteY15" fmla="*/ 342560 h 396649"/>
              <a:gd name="connsiteX16" fmla="*/ 92401 w 504825"/>
              <a:gd name="connsiteY16" fmla="*/ 380873 h 396649"/>
              <a:gd name="connsiteX17" fmla="*/ 54088 w 504825"/>
              <a:gd name="connsiteY17" fmla="*/ 396649 h 396649"/>
              <a:gd name="connsiteX18" fmla="*/ 15776 w 504825"/>
              <a:gd name="connsiteY18" fmla="*/ 380873 h 396649"/>
              <a:gd name="connsiteX19" fmla="*/ 0 w 504825"/>
              <a:gd name="connsiteY19" fmla="*/ 342560 h 396649"/>
              <a:gd name="connsiteX20" fmla="*/ 15776 w 504825"/>
              <a:gd name="connsiteY20" fmla="*/ 304248 h 396649"/>
              <a:gd name="connsiteX21" fmla="*/ 54088 w 504825"/>
              <a:gd name="connsiteY21" fmla="*/ 288472 h 396649"/>
              <a:gd name="connsiteX22" fmla="*/ 153250 w 504825"/>
              <a:gd name="connsiteY22" fmla="*/ 162266 h 396649"/>
              <a:gd name="connsiteX23" fmla="*/ 495810 w 504825"/>
              <a:gd name="connsiteY23" fmla="*/ 162266 h 396649"/>
              <a:gd name="connsiteX24" fmla="*/ 502149 w 504825"/>
              <a:gd name="connsiteY24" fmla="*/ 164942 h 396649"/>
              <a:gd name="connsiteX25" fmla="*/ 504825 w 504825"/>
              <a:gd name="connsiteY25" fmla="*/ 171280 h 396649"/>
              <a:gd name="connsiteX26" fmla="*/ 504825 w 504825"/>
              <a:gd name="connsiteY26" fmla="*/ 225369 h 396649"/>
              <a:gd name="connsiteX27" fmla="*/ 502149 w 504825"/>
              <a:gd name="connsiteY27" fmla="*/ 231707 h 396649"/>
              <a:gd name="connsiteX28" fmla="*/ 495810 w 504825"/>
              <a:gd name="connsiteY28" fmla="*/ 234383 h 396649"/>
              <a:gd name="connsiteX29" fmla="*/ 153250 w 504825"/>
              <a:gd name="connsiteY29" fmla="*/ 234383 h 396649"/>
              <a:gd name="connsiteX30" fmla="*/ 146912 w 504825"/>
              <a:gd name="connsiteY30" fmla="*/ 231707 h 396649"/>
              <a:gd name="connsiteX31" fmla="*/ 144236 w 504825"/>
              <a:gd name="connsiteY31" fmla="*/ 225369 h 396649"/>
              <a:gd name="connsiteX32" fmla="*/ 144236 w 504825"/>
              <a:gd name="connsiteY32" fmla="*/ 171280 h 396649"/>
              <a:gd name="connsiteX33" fmla="*/ 146912 w 504825"/>
              <a:gd name="connsiteY33" fmla="*/ 164942 h 396649"/>
              <a:gd name="connsiteX34" fmla="*/ 153250 w 504825"/>
              <a:gd name="connsiteY34" fmla="*/ 162266 h 396649"/>
              <a:gd name="connsiteX35" fmla="*/ 54088 w 504825"/>
              <a:gd name="connsiteY35" fmla="*/ 144236 h 396649"/>
              <a:gd name="connsiteX36" fmla="*/ 92401 w 504825"/>
              <a:gd name="connsiteY36" fmla="*/ 160012 h 396649"/>
              <a:gd name="connsiteX37" fmla="*/ 108177 w 504825"/>
              <a:gd name="connsiteY37" fmla="*/ 198324 h 396649"/>
              <a:gd name="connsiteX38" fmla="*/ 92401 w 504825"/>
              <a:gd name="connsiteY38" fmla="*/ 236637 h 396649"/>
              <a:gd name="connsiteX39" fmla="*/ 54088 w 504825"/>
              <a:gd name="connsiteY39" fmla="*/ 252413 h 396649"/>
              <a:gd name="connsiteX40" fmla="*/ 15776 w 504825"/>
              <a:gd name="connsiteY40" fmla="*/ 236637 h 396649"/>
              <a:gd name="connsiteX41" fmla="*/ 0 w 504825"/>
              <a:gd name="connsiteY41" fmla="*/ 198324 h 396649"/>
              <a:gd name="connsiteX42" fmla="*/ 15776 w 504825"/>
              <a:gd name="connsiteY42" fmla="*/ 160012 h 396649"/>
              <a:gd name="connsiteX43" fmla="*/ 54088 w 504825"/>
              <a:gd name="connsiteY43" fmla="*/ 144236 h 396649"/>
              <a:gd name="connsiteX44" fmla="*/ 153250 w 504825"/>
              <a:gd name="connsiteY44" fmla="*/ 18029 h 396649"/>
              <a:gd name="connsiteX45" fmla="*/ 495810 w 504825"/>
              <a:gd name="connsiteY45" fmla="*/ 18029 h 396649"/>
              <a:gd name="connsiteX46" fmla="*/ 502149 w 504825"/>
              <a:gd name="connsiteY46" fmla="*/ 20705 h 396649"/>
              <a:gd name="connsiteX47" fmla="*/ 504825 w 504825"/>
              <a:gd name="connsiteY47" fmla="*/ 27044 h 396649"/>
              <a:gd name="connsiteX48" fmla="*/ 504825 w 504825"/>
              <a:gd name="connsiteY48" fmla="*/ 81132 h 396649"/>
              <a:gd name="connsiteX49" fmla="*/ 502149 w 504825"/>
              <a:gd name="connsiteY49" fmla="*/ 87471 h 396649"/>
              <a:gd name="connsiteX50" fmla="*/ 495810 w 504825"/>
              <a:gd name="connsiteY50" fmla="*/ 90147 h 396649"/>
              <a:gd name="connsiteX51" fmla="*/ 153250 w 504825"/>
              <a:gd name="connsiteY51" fmla="*/ 90147 h 396649"/>
              <a:gd name="connsiteX52" fmla="*/ 146912 w 504825"/>
              <a:gd name="connsiteY52" fmla="*/ 87471 h 396649"/>
              <a:gd name="connsiteX53" fmla="*/ 144236 w 504825"/>
              <a:gd name="connsiteY53" fmla="*/ 81132 h 396649"/>
              <a:gd name="connsiteX54" fmla="*/ 144236 w 504825"/>
              <a:gd name="connsiteY54" fmla="*/ 27044 h 396649"/>
              <a:gd name="connsiteX55" fmla="*/ 146912 w 504825"/>
              <a:gd name="connsiteY55" fmla="*/ 20705 h 396649"/>
              <a:gd name="connsiteX56" fmla="*/ 153250 w 504825"/>
              <a:gd name="connsiteY56" fmla="*/ 18029 h 396649"/>
              <a:gd name="connsiteX57" fmla="*/ 54088 w 504825"/>
              <a:gd name="connsiteY57" fmla="*/ 0 h 396649"/>
              <a:gd name="connsiteX58" fmla="*/ 92401 w 504825"/>
              <a:gd name="connsiteY58" fmla="*/ 15776 h 396649"/>
              <a:gd name="connsiteX59" fmla="*/ 108177 w 504825"/>
              <a:gd name="connsiteY59" fmla="*/ 54089 h 396649"/>
              <a:gd name="connsiteX60" fmla="*/ 92401 w 504825"/>
              <a:gd name="connsiteY60" fmla="*/ 92401 h 396649"/>
              <a:gd name="connsiteX61" fmla="*/ 54088 w 504825"/>
              <a:gd name="connsiteY61" fmla="*/ 108177 h 396649"/>
              <a:gd name="connsiteX62" fmla="*/ 15776 w 504825"/>
              <a:gd name="connsiteY62" fmla="*/ 92401 h 396649"/>
              <a:gd name="connsiteX63" fmla="*/ 0 w 504825"/>
              <a:gd name="connsiteY63" fmla="*/ 54089 h 396649"/>
              <a:gd name="connsiteX64" fmla="*/ 15776 w 504825"/>
              <a:gd name="connsiteY64" fmla="*/ 15776 h 396649"/>
              <a:gd name="connsiteX65" fmla="*/ 54088 w 504825"/>
              <a:gd name="connsiteY65" fmla="*/ 0 h 39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504825" h="396649">
                <a:moveTo>
                  <a:pt x="153250" y="306500"/>
                </a:moveTo>
                <a:lnTo>
                  <a:pt x="495810" y="306500"/>
                </a:lnTo>
                <a:cubicBezTo>
                  <a:pt x="498251" y="306500"/>
                  <a:pt x="500365" y="307392"/>
                  <a:pt x="502149" y="309176"/>
                </a:cubicBezTo>
                <a:cubicBezTo>
                  <a:pt x="503933" y="310961"/>
                  <a:pt x="504825" y="313073"/>
                  <a:pt x="504825" y="315515"/>
                </a:cubicBezTo>
                <a:lnTo>
                  <a:pt x="504825" y="369603"/>
                </a:lnTo>
                <a:cubicBezTo>
                  <a:pt x="504825" y="372045"/>
                  <a:pt x="503933" y="374158"/>
                  <a:pt x="502149" y="375942"/>
                </a:cubicBezTo>
                <a:cubicBezTo>
                  <a:pt x="500365" y="377726"/>
                  <a:pt x="498251" y="378618"/>
                  <a:pt x="495810" y="378618"/>
                </a:cubicBezTo>
                <a:lnTo>
                  <a:pt x="153250" y="378618"/>
                </a:lnTo>
                <a:cubicBezTo>
                  <a:pt x="150809" y="378618"/>
                  <a:pt x="148696" y="377726"/>
                  <a:pt x="146912" y="375942"/>
                </a:cubicBezTo>
                <a:cubicBezTo>
                  <a:pt x="145127" y="374158"/>
                  <a:pt x="144236" y="372045"/>
                  <a:pt x="144236" y="369603"/>
                </a:cubicBezTo>
                <a:lnTo>
                  <a:pt x="144236" y="315515"/>
                </a:lnTo>
                <a:cubicBezTo>
                  <a:pt x="144236" y="313073"/>
                  <a:pt x="145127" y="310961"/>
                  <a:pt x="146912" y="309176"/>
                </a:cubicBezTo>
                <a:cubicBezTo>
                  <a:pt x="148696" y="307392"/>
                  <a:pt x="150809" y="306500"/>
                  <a:pt x="153250" y="306500"/>
                </a:cubicBezTo>
                <a:close/>
                <a:moveTo>
                  <a:pt x="54088" y="288472"/>
                </a:moveTo>
                <a:cubicBezTo>
                  <a:pt x="69112" y="288472"/>
                  <a:pt x="81883" y="293730"/>
                  <a:pt x="92401" y="304248"/>
                </a:cubicBezTo>
                <a:cubicBezTo>
                  <a:pt x="102918" y="314765"/>
                  <a:pt x="108177" y="327536"/>
                  <a:pt x="108177" y="342560"/>
                </a:cubicBezTo>
                <a:cubicBezTo>
                  <a:pt x="108177" y="357585"/>
                  <a:pt x="102918" y="370356"/>
                  <a:pt x="92401" y="380873"/>
                </a:cubicBezTo>
                <a:cubicBezTo>
                  <a:pt x="81883" y="391390"/>
                  <a:pt x="69112" y="396649"/>
                  <a:pt x="54088" y="396649"/>
                </a:cubicBezTo>
                <a:cubicBezTo>
                  <a:pt x="39063" y="396649"/>
                  <a:pt x="26292" y="391390"/>
                  <a:pt x="15776" y="380873"/>
                </a:cubicBezTo>
                <a:cubicBezTo>
                  <a:pt x="5258" y="370356"/>
                  <a:pt x="0" y="357585"/>
                  <a:pt x="0" y="342560"/>
                </a:cubicBezTo>
                <a:cubicBezTo>
                  <a:pt x="0" y="327536"/>
                  <a:pt x="5258" y="314765"/>
                  <a:pt x="15776" y="304248"/>
                </a:cubicBezTo>
                <a:cubicBezTo>
                  <a:pt x="26292" y="293730"/>
                  <a:pt x="39063" y="288472"/>
                  <a:pt x="54088" y="288472"/>
                </a:cubicBezTo>
                <a:close/>
                <a:moveTo>
                  <a:pt x="153250" y="162266"/>
                </a:moveTo>
                <a:lnTo>
                  <a:pt x="495810" y="162266"/>
                </a:lnTo>
                <a:cubicBezTo>
                  <a:pt x="498251" y="162266"/>
                  <a:pt x="500365" y="163158"/>
                  <a:pt x="502149" y="164942"/>
                </a:cubicBezTo>
                <a:cubicBezTo>
                  <a:pt x="503933" y="166726"/>
                  <a:pt x="504825" y="168839"/>
                  <a:pt x="504825" y="171280"/>
                </a:cubicBezTo>
                <a:lnTo>
                  <a:pt x="504825" y="225369"/>
                </a:lnTo>
                <a:cubicBezTo>
                  <a:pt x="504825" y="227810"/>
                  <a:pt x="503933" y="229923"/>
                  <a:pt x="502149" y="231707"/>
                </a:cubicBezTo>
                <a:cubicBezTo>
                  <a:pt x="500365" y="233491"/>
                  <a:pt x="498251" y="234383"/>
                  <a:pt x="495810" y="234383"/>
                </a:cubicBezTo>
                <a:lnTo>
                  <a:pt x="153250" y="234383"/>
                </a:lnTo>
                <a:cubicBezTo>
                  <a:pt x="150809" y="234383"/>
                  <a:pt x="148696" y="233491"/>
                  <a:pt x="146912" y="231707"/>
                </a:cubicBezTo>
                <a:cubicBezTo>
                  <a:pt x="145127" y="229923"/>
                  <a:pt x="144236" y="227810"/>
                  <a:pt x="144236" y="225369"/>
                </a:cubicBezTo>
                <a:lnTo>
                  <a:pt x="144236" y="171280"/>
                </a:lnTo>
                <a:cubicBezTo>
                  <a:pt x="144236" y="168839"/>
                  <a:pt x="145127" y="166726"/>
                  <a:pt x="146912" y="164942"/>
                </a:cubicBezTo>
                <a:cubicBezTo>
                  <a:pt x="148696" y="163158"/>
                  <a:pt x="150809" y="162266"/>
                  <a:pt x="153250" y="162266"/>
                </a:cubicBezTo>
                <a:close/>
                <a:moveTo>
                  <a:pt x="54088" y="144236"/>
                </a:moveTo>
                <a:cubicBezTo>
                  <a:pt x="69112" y="144236"/>
                  <a:pt x="81883" y="149495"/>
                  <a:pt x="92401" y="160012"/>
                </a:cubicBezTo>
                <a:cubicBezTo>
                  <a:pt x="102918" y="170529"/>
                  <a:pt x="108177" y="183300"/>
                  <a:pt x="108177" y="198324"/>
                </a:cubicBezTo>
                <a:cubicBezTo>
                  <a:pt x="108177" y="213349"/>
                  <a:pt x="102918" y="226120"/>
                  <a:pt x="92401" y="236637"/>
                </a:cubicBezTo>
                <a:cubicBezTo>
                  <a:pt x="81883" y="247154"/>
                  <a:pt x="69112" y="252413"/>
                  <a:pt x="54088" y="252413"/>
                </a:cubicBezTo>
                <a:cubicBezTo>
                  <a:pt x="39063" y="252413"/>
                  <a:pt x="26292" y="247154"/>
                  <a:pt x="15776" y="236637"/>
                </a:cubicBezTo>
                <a:cubicBezTo>
                  <a:pt x="5258" y="226120"/>
                  <a:pt x="0" y="213349"/>
                  <a:pt x="0" y="198324"/>
                </a:cubicBezTo>
                <a:cubicBezTo>
                  <a:pt x="0" y="183300"/>
                  <a:pt x="5258" y="170529"/>
                  <a:pt x="15776" y="160012"/>
                </a:cubicBezTo>
                <a:cubicBezTo>
                  <a:pt x="26292" y="149495"/>
                  <a:pt x="39063" y="144236"/>
                  <a:pt x="54088" y="144236"/>
                </a:cubicBezTo>
                <a:close/>
                <a:moveTo>
                  <a:pt x="153250" y="18029"/>
                </a:moveTo>
                <a:lnTo>
                  <a:pt x="495810" y="18029"/>
                </a:lnTo>
                <a:cubicBezTo>
                  <a:pt x="498251" y="18029"/>
                  <a:pt x="500365" y="18921"/>
                  <a:pt x="502149" y="20705"/>
                </a:cubicBezTo>
                <a:cubicBezTo>
                  <a:pt x="503933" y="22489"/>
                  <a:pt x="504825" y="24602"/>
                  <a:pt x="504825" y="27044"/>
                </a:cubicBezTo>
                <a:lnTo>
                  <a:pt x="504825" y="81132"/>
                </a:lnTo>
                <a:cubicBezTo>
                  <a:pt x="504825" y="83574"/>
                  <a:pt x="503933" y="85686"/>
                  <a:pt x="502149" y="87471"/>
                </a:cubicBezTo>
                <a:cubicBezTo>
                  <a:pt x="500365" y="89255"/>
                  <a:pt x="498251" y="90147"/>
                  <a:pt x="495810" y="90147"/>
                </a:cubicBezTo>
                <a:lnTo>
                  <a:pt x="153250" y="90147"/>
                </a:lnTo>
                <a:cubicBezTo>
                  <a:pt x="150809" y="90147"/>
                  <a:pt x="148696" y="89255"/>
                  <a:pt x="146912" y="87471"/>
                </a:cubicBezTo>
                <a:cubicBezTo>
                  <a:pt x="145127" y="85686"/>
                  <a:pt x="144236" y="83574"/>
                  <a:pt x="144236" y="81132"/>
                </a:cubicBezTo>
                <a:lnTo>
                  <a:pt x="144236" y="27044"/>
                </a:lnTo>
                <a:cubicBezTo>
                  <a:pt x="144236" y="24602"/>
                  <a:pt x="145127" y="22489"/>
                  <a:pt x="146912" y="20705"/>
                </a:cubicBezTo>
                <a:cubicBezTo>
                  <a:pt x="148696" y="18921"/>
                  <a:pt x="150809" y="18029"/>
                  <a:pt x="153250" y="18029"/>
                </a:cubicBezTo>
                <a:close/>
                <a:moveTo>
                  <a:pt x="54088" y="0"/>
                </a:moveTo>
                <a:cubicBezTo>
                  <a:pt x="69112" y="0"/>
                  <a:pt x="81883" y="5259"/>
                  <a:pt x="92401" y="15776"/>
                </a:cubicBezTo>
                <a:cubicBezTo>
                  <a:pt x="102918" y="26293"/>
                  <a:pt x="108177" y="39064"/>
                  <a:pt x="108177" y="54089"/>
                </a:cubicBezTo>
                <a:cubicBezTo>
                  <a:pt x="108177" y="69113"/>
                  <a:pt x="102918" y="81884"/>
                  <a:pt x="92401" y="92401"/>
                </a:cubicBezTo>
                <a:cubicBezTo>
                  <a:pt x="81883" y="102919"/>
                  <a:pt x="69112" y="108177"/>
                  <a:pt x="54088" y="108177"/>
                </a:cubicBezTo>
                <a:cubicBezTo>
                  <a:pt x="39063" y="108177"/>
                  <a:pt x="26292" y="102919"/>
                  <a:pt x="15776" y="92401"/>
                </a:cubicBezTo>
                <a:cubicBezTo>
                  <a:pt x="5258" y="81884"/>
                  <a:pt x="0" y="69113"/>
                  <a:pt x="0" y="54089"/>
                </a:cubicBezTo>
                <a:cubicBezTo>
                  <a:pt x="0" y="39064"/>
                  <a:pt x="5258" y="26293"/>
                  <a:pt x="15776" y="15776"/>
                </a:cubicBezTo>
                <a:cubicBezTo>
                  <a:pt x="26292" y="5259"/>
                  <a:pt x="39063" y="0"/>
                  <a:pt x="5408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30" name="Freeform 429"/>
          <p:cNvSpPr/>
          <p:nvPr/>
        </p:nvSpPr>
        <p:spPr>
          <a:xfrm>
            <a:off x="10754781" y="3464933"/>
            <a:ext cx="499959" cy="502059"/>
          </a:xfrm>
          <a:custGeom>
            <a:avLst/>
            <a:gdLst>
              <a:gd name="connsiteX0" fmla="*/ 149024 w 500599"/>
              <a:gd name="connsiteY0" fmla="*/ 358053 h 502289"/>
              <a:gd name="connsiteX1" fmla="*/ 491583 w 500599"/>
              <a:gd name="connsiteY1" fmla="*/ 358053 h 502289"/>
              <a:gd name="connsiteX2" fmla="*/ 497922 w 500599"/>
              <a:gd name="connsiteY2" fmla="*/ 360729 h 502289"/>
              <a:gd name="connsiteX3" fmla="*/ 500599 w 500599"/>
              <a:gd name="connsiteY3" fmla="*/ 367068 h 502289"/>
              <a:gd name="connsiteX4" fmla="*/ 500599 w 500599"/>
              <a:gd name="connsiteY4" fmla="*/ 421156 h 502289"/>
              <a:gd name="connsiteX5" fmla="*/ 497922 w 500599"/>
              <a:gd name="connsiteY5" fmla="*/ 427495 h 502289"/>
              <a:gd name="connsiteX6" fmla="*/ 491583 w 500599"/>
              <a:gd name="connsiteY6" fmla="*/ 430171 h 502289"/>
              <a:gd name="connsiteX7" fmla="*/ 149024 w 500599"/>
              <a:gd name="connsiteY7" fmla="*/ 430171 h 502289"/>
              <a:gd name="connsiteX8" fmla="*/ 142686 w 500599"/>
              <a:gd name="connsiteY8" fmla="*/ 427495 h 502289"/>
              <a:gd name="connsiteX9" fmla="*/ 140009 w 500599"/>
              <a:gd name="connsiteY9" fmla="*/ 421156 h 502289"/>
              <a:gd name="connsiteX10" fmla="*/ 140009 w 500599"/>
              <a:gd name="connsiteY10" fmla="*/ 367068 h 502289"/>
              <a:gd name="connsiteX11" fmla="*/ 142544 w 500599"/>
              <a:gd name="connsiteY11" fmla="*/ 360589 h 502289"/>
              <a:gd name="connsiteX12" fmla="*/ 149024 w 500599"/>
              <a:gd name="connsiteY12" fmla="*/ 358053 h 502289"/>
              <a:gd name="connsiteX13" fmla="*/ 4788 w 500599"/>
              <a:gd name="connsiteY13" fmla="*/ 358053 h 502289"/>
              <a:gd name="connsiteX14" fmla="*/ 98598 w 500599"/>
              <a:gd name="connsiteY14" fmla="*/ 358053 h 502289"/>
              <a:gd name="connsiteX15" fmla="*/ 98598 w 500599"/>
              <a:gd name="connsiteY15" fmla="*/ 382844 h 502289"/>
              <a:gd name="connsiteX16" fmla="*/ 71835 w 500599"/>
              <a:gd name="connsiteY16" fmla="*/ 415241 h 502289"/>
              <a:gd name="connsiteX17" fmla="*/ 94654 w 500599"/>
              <a:gd name="connsiteY17" fmla="*/ 429044 h 502289"/>
              <a:gd name="connsiteX18" fmla="*/ 103104 w 500599"/>
              <a:gd name="connsiteY18" fmla="*/ 453835 h 502289"/>
              <a:gd name="connsiteX19" fmla="*/ 87752 w 500599"/>
              <a:gd name="connsiteY19" fmla="*/ 489330 h 502289"/>
              <a:gd name="connsiteX20" fmla="*/ 49580 w 500599"/>
              <a:gd name="connsiteY20" fmla="*/ 502289 h 502289"/>
              <a:gd name="connsiteX21" fmla="*/ 1126 w 500599"/>
              <a:gd name="connsiteY21" fmla="*/ 483696 h 502289"/>
              <a:gd name="connsiteX22" fmla="*/ 17183 w 500599"/>
              <a:gd name="connsiteY22" fmla="*/ 458906 h 502289"/>
              <a:gd name="connsiteX23" fmla="*/ 47045 w 500599"/>
              <a:gd name="connsiteY23" fmla="*/ 471582 h 502289"/>
              <a:gd name="connsiteX24" fmla="*/ 61271 w 500599"/>
              <a:gd name="connsiteY24" fmla="*/ 467498 h 502289"/>
              <a:gd name="connsiteX25" fmla="*/ 67328 w 500599"/>
              <a:gd name="connsiteY25" fmla="*/ 455525 h 502289"/>
              <a:gd name="connsiteX26" fmla="*/ 37748 w 500599"/>
              <a:gd name="connsiteY26" fmla="*/ 439749 h 502289"/>
              <a:gd name="connsiteX27" fmla="*/ 30424 w 500599"/>
              <a:gd name="connsiteY27" fmla="*/ 423974 h 502289"/>
              <a:gd name="connsiteX28" fmla="*/ 39579 w 500599"/>
              <a:gd name="connsiteY28" fmla="*/ 411719 h 502289"/>
              <a:gd name="connsiteX29" fmla="*/ 51552 w 500599"/>
              <a:gd name="connsiteY29" fmla="*/ 396507 h 502289"/>
              <a:gd name="connsiteX30" fmla="*/ 61976 w 500599"/>
              <a:gd name="connsiteY30" fmla="*/ 385661 h 502289"/>
              <a:gd name="connsiteX31" fmla="*/ 61976 w 500599"/>
              <a:gd name="connsiteY31" fmla="*/ 385379 h 502289"/>
              <a:gd name="connsiteX32" fmla="*/ 48312 w 500599"/>
              <a:gd name="connsiteY32" fmla="*/ 385661 h 502289"/>
              <a:gd name="connsiteX33" fmla="*/ 34649 w 500599"/>
              <a:gd name="connsiteY33" fmla="*/ 385943 h 502289"/>
              <a:gd name="connsiteX34" fmla="*/ 34649 w 500599"/>
              <a:gd name="connsiteY34" fmla="*/ 400873 h 502289"/>
              <a:gd name="connsiteX35" fmla="*/ 4788 w 500599"/>
              <a:gd name="connsiteY35" fmla="*/ 400873 h 502289"/>
              <a:gd name="connsiteX36" fmla="*/ 149024 w 500599"/>
              <a:gd name="connsiteY36" fmla="*/ 213819 h 502289"/>
              <a:gd name="connsiteX37" fmla="*/ 491583 w 500599"/>
              <a:gd name="connsiteY37" fmla="*/ 213819 h 502289"/>
              <a:gd name="connsiteX38" fmla="*/ 497922 w 500599"/>
              <a:gd name="connsiteY38" fmla="*/ 216495 h 502289"/>
              <a:gd name="connsiteX39" fmla="*/ 500599 w 500599"/>
              <a:gd name="connsiteY39" fmla="*/ 222833 h 502289"/>
              <a:gd name="connsiteX40" fmla="*/ 500599 w 500599"/>
              <a:gd name="connsiteY40" fmla="*/ 276922 h 502289"/>
              <a:gd name="connsiteX41" fmla="*/ 497922 w 500599"/>
              <a:gd name="connsiteY41" fmla="*/ 283260 h 502289"/>
              <a:gd name="connsiteX42" fmla="*/ 491583 w 500599"/>
              <a:gd name="connsiteY42" fmla="*/ 285936 h 502289"/>
              <a:gd name="connsiteX43" fmla="*/ 149024 w 500599"/>
              <a:gd name="connsiteY43" fmla="*/ 285936 h 502289"/>
              <a:gd name="connsiteX44" fmla="*/ 142686 w 500599"/>
              <a:gd name="connsiteY44" fmla="*/ 283260 h 502289"/>
              <a:gd name="connsiteX45" fmla="*/ 140009 w 500599"/>
              <a:gd name="connsiteY45" fmla="*/ 276922 h 502289"/>
              <a:gd name="connsiteX46" fmla="*/ 140009 w 500599"/>
              <a:gd name="connsiteY46" fmla="*/ 222833 h 502289"/>
              <a:gd name="connsiteX47" fmla="*/ 142544 w 500599"/>
              <a:gd name="connsiteY47" fmla="*/ 216354 h 502289"/>
              <a:gd name="connsiteX48" fmla="*/ 149024 w 500599"/>
              <a:gd name="connsiteY48" fmla="*/ 213819 h 502289"/>
              <a:gd name="connsiteX49" fmla="*/ 51553 w 500599"/>
              <a:gd name="connsiteY49" fmla="*/ 177760 h 502289"/>
              <a:gd name="connsiteX50" fmla="*/ 86203 w 500599"/>
              <a:gd name="connsiteY50" fmla="*/ 189451 h 502289"/>
              <a:gd name="connsiteX51" fmla="*/ 100289 w 500599"/>
              <a:gd name="connsiteY51" fmla="*/ 221143 h 502289"/>
              <a:gd name="connsiteX52" fmla="*/ 90711 w 500599"/>
              <a:gd name="connsiteY52" fmla="*/ 246920 h 502289"/>
              <a:gd name="connsiteX53" fmla="*/ 69582 w 500599"/>
              <a:gd name="connsiteY53" fmla="*/ 265090 h 502289"/>
              <a:gd name="connsiteX54" fmla="*/ 48313 w 500599"/>
              <a:gd name="connsiteY54" fmla="*/ 279316 h 502289"/>
              <a:gd name="connsiteX55" fmla="*/ 38313 w 500599"/>
              <a:gd name="connsiteY55" fmla="*/ 294106 h 502289"/>
              <a:gd name="connsiteX56" fmla="*/ 74090 w 500599"/>
              <a:gd name="connsiteY56" fmla="*/ 294106 h 502289"/>
              <a:gd name="connsiteX57" fmla="*/ 74090 w 500599"/>
              <a:gd name="connsiteY57" fmla="*/ 277203 h 502289"/>
              <a:gd name="connsiteX58" fmla="*/ 103669 w 500599"/>
              <a:gd name="connsiteY58" fmla="*/ 277203 h 502289"/>
              <a:gd name="connsiteX59" fmla="*/ 103669 w 500599"/>
              <a:gd name="connsiteY59" fmla="*/ 321995 h 502289"/>
              <a:gd name="connsiteX60" fmla="*/ 1691 w 500599"/>
              <a:gd name="connsiteY60" fmla="*/ 321995 h 502289"/>
              <a:gd name="connsiteX61" fmla="*/ 0 w 500599"/>
              <a:gd name="connsiteY61" fmla="*/ 306783 h 502289"/>
              <a:gd name="connsiteX62" fmla="*/ 6621 w 500599"/>
              <a:gd name="connsiteY62" fmla="*/ 280584 h 502289"/>
              <a:gd name="connsiteX63" fmla="*/ 22537 w 500599"/>
              <a:gd name="connsiteY63" fmla="*/ 261428 h 502289"/>
              <a:gd name="connsiteX64" fmla="*/ 41130 w 500599"/>
              <a:gd name="connsiteY64" fmla="*/ 248046 h 502289"/>
              <a:gd name="connsiteX65" fmla="*/ 57047 w 500599"/>
              <a:gd name="connsiteY65" fmla="*/ 235792 h 502289"/>
              <a:gd name="connsiteX66" fmla="*/ 63666 w 500599"/>
              <a:gd name="connsiteY66" fmla="*/ 223115 h 502289"/>
              <a:gd name="connsiteX67" fmla="*/ 59581 w 500599"/>
              <a:gd name="connsiteY67" fmla="*/ 212269 h 502289"/>
              <a:gd name="connsiteX68" fmla="*/ 48454 w 500599"/>
              <a:gd name="connsiteY68" fmla="*/ 208466 h 502289"/>
              <a:gd name="connsiteX69" fmla="*/ 25636 w 500599"/>
              <a:gd name="connsiteY69" fmla="*/ 224805 h 502289"/>
              <a:gd name="connsiteX70" fmla="*/ 1691 w 500599"/>
              <a:gd name="connsiteY70" fmla="*/ 208184 h 502289"/>
              <a:gd name="connsiteX71" fmla="*/ 21832 w 500599"/>
              <a:gd name="connsiteY71" fmla="*/ 185788 h 502289"/>
              <a:gd name="connsiteX72" fmla="*/ 51553 w 500599"/>
              <a:gd name="connsiteY72" fmla="*/ 177760 h 502289"/>
              <a:gd name="connsiteX73" fmla="*/ 149024 w 500599"/>
              <a:gd name="connsiteY73" fmla="*/ 69582 h 502289"/>
              <a:gd name="connsiteX74" fmla="*/ 491583 w 500599"/>
              <a:gd name="connsiteY74" fmla="*/ 69582 h 502289"/>
              <a:gd name="connsiteX75" fmla="*/ 497922 w 500599"/>
              <a:gd name="connsiteY75" fmla="*/ 72258 h 502289"/>
              <a:gd name="connsiteX76" fmla="*/ 500599 w 500599"/>
              <a:gd name="connsiteY76" fmla="*/ 78597 h 502289"/>
              <a:gd name="connsiteX77" fmla="*/ 500599 w 500599"/>
              <a:gd name="connsiteY77" fmla="*/ 132685 h 502289"/>
              <a:gd name="connsiteX78" fmla="*/ 497922 w 500599"/>
              <a:gd name="connsiteY78" fmla="*/ 139024 h 502289"/>
              <a:gd name="connsiteX79" fmla="*/ 491583 w 500599"/>
              <a:gd name="connsiteY79" fmla="*/ 141700 h 502289"/>
              <a:gd name="connsiteX80" fmla="*/ 149024 w 500599"/>
              <a:gd name="connsiteY80" fmla="*/ 141700 h 502289"/>
              <a:gd name="connsiteX81" fmla="*/ 142686 w 500599"/>
              <a:gd name="connsiteY81" fmla="*/ 139024 h 502289"/>
              <a:gd name="connsiteX82" fmla="*/ 140009 w 500599"/>
              <a:gd name="connsiteY82" fmla="*/ 132685 h 502289"/>
              <a:gd name="connsiteX83" fmla="*/ 140009 w 500599"/>
              <a:gd name="connsiteY83" fmla="*/ 78597 h 502289"/>
              <a:gd name="connsiteX84" fmla="*/ 142686 w 500599"/>
              <a:gd name="connsiteY84" fmla="*/ 72258 h 502289"/>
              <a:gd name="connsiteX85" fmla="*/ 149024 w 500599"/>
              <a:gd name="connsiteY85" fmla="*/ 69582 h 502289"/>
              <a:gd name="connsiteX86" fmla="*/ 43665 w 500599"/>
              <a:gd name="connsiteY86" fmla="*/ 0 h 502289"/>
              <a:gd name="connsiteX87" fmla="*/ 73526 w 500599"/>
              <a:gd name="connsiteY87" fmla="*/ 0 h 502289"/>
              <a:gd name="connsiteX88" fmla="*/ 73526 w 500599"/>
              <a:gd name="connsiteY88" fmla="*/ 113810 h 502289"/>
              <a:gd name="connsiteX89" fmla="*/ 103951 w 500599"/>
              <a:gd name="connsiteY89" fmla="*/ 113810 h 502289"/>
              <a:gd name="connsiteX90" fmla="*/ 103951 w 500599"/>
              <a:gd name="connsiteY90" fmla="*/ 141700 h 502289"/>
              <a:gd name="connsiteX91" fmla="*/ 9579 w 500599"/>
              <a:gd name="connsiteY91" fmla="*/ 141700 h 502289"/>
              <a:gd name="connsiteX92" fmla="*/ 9579 w 500599"/>
              <a:gd name="connsiteY92" fmla="*/ 113810 h 502289"/>
              <a:gd name="connsiteX93" fmla="*/ 39721 w 500599"/>
              <a:gd name="connsiteY93" fmla="*/ 113810 h 502289"/>
              <a:gd name="connsiteX94" fmla="*/ 39862 w 500599"/>
              <a:gd name="connsiteY94" fmla="*/ 79442 h 502289"/>
              <a:gd name="connsiteX95" fmla="*/ 40002 w 500599"/>
              <a:gd name="connsiteY95" fmla="*/ 45355 h 502289"/>
              <a:gd name="connsiteX96" fmla="*/ 40002 w 500599"/>
              <a:gd name="connsiteY96" fmla="*/ 41974 h 502289"/>
              <a:gd name="connsiteX97" fmla="*/ 39440 w 500599"/>
              <a:gd name="connsiteY97" fmla="*/ 41974 h 502289"/>
              <a:gd name="connsiteX98" fmla="*/ 25354 w 500599"/>
              <a:gd name="connsiteY98" fmla="*/ 57187 h 502289"/>
              <a:gd name="connsiteX99" fmla="*/ 5352 w 500599"/>
              <a:gd name="connsiteY99" fmla="*/ 35777 h 502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500599" h="502289">
                <a:moveTo>
                  <a:pt x="149024" y="358053"/>
                </a:moveTo>
                <a:lnTo>
                  <a:pt x="491583" y="358053"/>
                </a:lnTo>
                <a:cubicBezTo>
                  <a:pt x="494026" y="358053"/>
                  <a:pt x="496139" y="358945"/>
                  <a:pt x="497922" y="360729"/>
                </a:cubicBezTo>
                <a:cubicBezTo>
                  <a:pt x="499707" y="362514"/>
                  <a:pt x="500599" y="364626"/>
                  <a:pt x="500599" y="367068"/>
                </a:cubicBezTo>
                <a:lnTo>
                  <a:pt x="500599" y="421156"/>
                </a:lnTo>
                <a:cubicBezTo>
                  <a:pt x="500599" y="423598"/>
                  <a:pt x="499707" y="425711"/>
                  <a:pt x="497922" y="427495"/>
                </a:cubicBezTo>
                <a:cubicBezTo>
                  <a:pt x="496139" y="429279"/>
                  <a:pt x="494026" y="430171"/>
                  <a:pt x="491583" y="430171"/>
                </a:cubicBezTo>
                <a:lnTo>
                  <a:pt x="149024" y="430171"/>
                </a:lnTo>
                <a:cubicBezTo>
                  <a:pt x="146583" y="430171"/>
                  <a:pt x="144471" y="429279"/>
                  <a:pt x="142686" y="427495"/>
                </a:cubicBezTo>
                <a:cubicBezTo>
                  <a:pt x="140901" y="425711"/>
                  <a:pt x="140009" y="423598"/>
                  <a:pt x="140009" y="421156"/>
                </a:cubicBezTo>
                <a:lnTo>
                  <a:pt x="140009" y="367068"/>
                </a:lnTo>
                <a:cubicBezTo>
                  <a:pt x="140009" y="364439"/>
                  <a:pt x="140854" y="362279"/>
                  <a:pt x="142544" y="360589"/>
                </a:cubicBezTo>
                <a:cubicBezTo>
                  <a:pt x="144234" y="358898"/>
                  <a:pt x="146395" y="358053"/>
                  <a:pt x="149024" y="358053"/>
                </a:cubicBezTo>
                <a:close/>
                <a:moveTo>
                  <a:pt x="4788" y="358053"/>
                </a:moveTo>
                <a:lnTo>
                  <a:pt x="98598" y="358053"/>
                </a:lnTo>
                <a:lnTo>
                  <a:pt x="98598" y="382844"/>
                </a:lnTo>
                <a:lnTo>
                  <a:pt x="71835" y="415241"/>
                </a:lnTo>
                <a:cubicBezTo>
                  <a:pt x="81413" y="417494"/>
                  <a:pt x="89019" y="422095"/>
                  <a:pt x="94654" y="429044"/>
                </a:cubicBezTo>
                <a:cubicBezTo>
                  <a:pt x="100288" y="435993"/>
                  <a:pt x="103104" y="444257"/>
                  <a:pt x="103104" y="453835"/>
                </a:cubicBezTo>
                <a:cubicBezTo>
                  <a:pt x="103104" y="468859"/>
                  <a:pt x="97988" y="480691"/>
                  <a:pt x="87752" y="489330"/>
                </a:cubicBezTo>
                <a:cubicBezTo>
                  <a:pt x="77516" y="497969"/>
                  <a:pt x="64793" y="502289"/>
                  <a:pt x="49580" y="502289"/>
                </a:cubicBezTo>
                <a:cubicBezTo>
                  <a:pt x="29673" y="502289"/>
                  <a:pt x="13522" y="496091"/>
                  <a:pt x="1126" y="483696"/>
                </a:cubicBezTo>
                <a:lnTo>
                  <a:pt x="17183" y="458906"/>
                </a:lnTo>
                <a:cubicBezTo>
                  <a:pt x="26386" y="467357"/>
                  <a:pt x="36340" y="471582"/>
                  <a:pt x="47045" y="471582"/>
                </a:cubicBezTo>
                <a:cubicBezTo>
                  <a:pt x="52491" y="471582"/>
                  <a:pt x="57234" y="470221"/>
                  <a:pt x="61271" y="467498"/>
                </a:cubicBezTo>
                <a:cubicBezTo>
                  <a:pt x="65309" y="464775"/>
                  <a:pt x="67328" y="460784"/>
                  <a:pt x="67328" y="455525"/>
                </a:cubicBezTo>
                <a:cubicBezTo>
                  <a:pt x="67328" y="443505"/>
                  <a:pt x="57468" y="438247"/>
                  <a:pt x="37748" y="439749"/>
                </a:cubicBezTo>
                <a:lnTo>
                  <a:pt x="30424" y="423974"/>
                </a:lnTo>
                <a:cubicBezTo>
                  <a:pt x="31927" y="422095"/>
                  <a:pt x="34978" y="418011"/>
                  <a:pt x="39579" y="411719"/>
                </a:cubicBezTo>
                <a:cubicBezTo>
                  <a:pt x="44181" y="405428"/>
                  <a:pt x="48172" y="400357"/>
                  <a:pt x="51552" y="396507"/>
                </a:cubicBezTo>
                <a:cubicBezTo>
                  <a:pt x="54933" y="392657"/>
                  <a:pt x="58407" y="389041"/>
                  <a:pt x="61976" y="385661"/>
                </a:cubicBezTo>
                <a:lnTo>
                  <a:pt x="61976" y="385379"/>
                </a:lnTo>
                <a:cubicBezTo>
                  <a:pt x="58971" y="385379"/>
                  <a:pt x="54417" y="385473"/>
                  <a:pt x="48312" y="385661"/>
                </a:cubicBezTo>
                <a:cubicBezTo>
                  <a:pt x="42209" y="385849"/>
                  <a:pt x="37655" y="385943"/>
                  <a:pt x="34649" y="385943"/>
                </a:cubicBezTo>
                <a:lnTo>
                  <a:pt x="34649" y="400873"/>
                </a:lnTo>
                <a:lnTo>
                  <a:pt x="4788" y="400873"/>
                </a:lnTo>
                <a:close/>
                <a:moveTo>
                  <a:pt x="149024" y="213819"/>
                </a:moveTo>
                <a:lnTo>
                  <a:pt x="491583" y="213819"/>
                </a:lnTo>
                <a:cubicBezTo>
                  <a:pt x="494026" y="213819"/>
                  <a:pt x="496139" y="214711"/>
                  <a:pt x="497922" y="216495"/>
                </a:cubicBezTo>
                <a:cubicBezTo>
                  <a:pt x="499707" y="218279"/>
                  <a:pt x="500599" y="220392"/>
                  <a:pt x="500599" y="222833"/>
                </a:cubicBezTo>
                <a:lnTo>
                  <a:pt x="500599" y="276922"/>
                </a:lnTo>
                <a:cubicBezTo>
                  <a:pt x="500599" y="279363"/>
                  <a:pt x="499707" y="281476"/>
                  <a:pt x="497922" y="283260"/>
                </a:cubicBezTo>
                <a:cubicBezTo>
                  <a:pt x="496139" y="285044"/>
                  <a:pt x="494026" y="285936"/>
                  <a:pt x="491583" y="285936"/>
                </a:cubicBezTo>
                <a:lnTo>
                  <a:pt x="149024" y="285936"/>
                </a:lnTo>
                <a:cubicBezTo>
                  <a:pt x="146583" y="285936"/>
                  <a:pt x="144471" y="285044"/>
                  <a:pt x="142686" y="283260"/>
                </a:cubicBezTo>
                <a:cubicBezTo>
                  <a:pt x="140901" y="281476"/>
                  <a:pt x="140009" y="279363"/>
                  <a:pt x="140009" y="276922"/>
                </a:cubicBezTo>
                <a:lnTo>
                  <a:pt x="140009" y="222833"/>
                </a:lnTo>
                <a:cubicBezTo>
                  <a:pt x="140009" y="220204"/>
                  <a:pt x="140854" y="218044"/>
                  <a:pt x="142544" y="216354"/>
                </a:cubicBezTo>
                <a:cubicBezTo>
                  <a:pt x="144234" y="214664"/>
                  <a:pt x="146395" y="213819"/>
                  <a:pt x="149024" y="213819"/>
                </a:cubicBezTo>
                <a:close/>
                <a:moveTo>
                  <a:pt x="51553" y="177760"/>
                </a:moveTo>
                <a:cubicBezTo>
                  <a:pt x="65264" y="177760"/>
                  <a:pt x="76813" y="181657"/>
                  <a:pt x="86203" y="189451"/>
                </a:cubicBezTo>
                <a:cubicBezTo>
                  <a:pt x="95594" y="197245"/>
                  <a:pt x="100289" y="207809"/>
                  <a:pt x="100289" y="221143"/>
                </a:cubicBezTo>
                <a:cubicBezTo>
                  <a:pt x="100289" y="230533"/>
                  <a:pt x="97096" y="239126"/>
                  <a:pt x="90711" y="246920"/>
                </a:cubicBezTo>
                <a:cubicBezTo>
                  <a:pt x="84326" y="254714"/>
                  <a:pt x="77284" y="260770"/>
                  <a:pt x="69582" y="265090"/>
                </a:cubicBezTo>
                <a:cubicBezTo>
                  <a:pt x="61882" y="269409"/>
                  <a:pt x="54792" y="274152"/>
                  <a:pt x="48313" y="279316"/>
                </a:cubicBezTo>
                <a:cubicBezTo>
                  <a:pt x="41834" y="284481"/>
                  <a:pt x="38501" y="289411"/>
                  <a:pt x="38313" y="294106"/>
                </a:cubicBezTo>
                <a:lnTo>
                  <a:pt x="74090" y="294106"/>
                </a:lnTo>
                <a:lnTo>
                  <a:pt x="74090" y="277203"/>
                </a:lnTo>
                <a:lnTo>
                  <a:pt x="103669" y="277203"/>
                </a:lnTo>
                <a:lnTo>
                  <a:pt x="103669" y="321995"/>
                </a:lnTo>
                <a:lnTo>
                  <a:pt x="1691" y="321995"/>
                </a:lnTo>
                <a:cubicBezTo>
                  <a:pt x="563" y="315234"/>
                  <a:pt x="0" y="310163"/>
                  <a:pt x="0" y="306783"/>
                </a:cubicBezTo>
                <a:cubicBezTo>
                  <a:pt x="0" y="297205"/>
                  <a:pt x="2207" y="288472"/>
                  <a:pt x="6621" y="280584"/>
                </a:cubicBezTo>
                <a:cubicBezTo>
                  <a:pt x="11034" y="272696"/>
                  <a:pt x="16339" y="266311"/>
                  <a:pt x="22537" y="261428"/>
                </a:cubicBezTo>
                <a:cubicBezTo>
                  <a:pt x="28734" y="256545"/>
                  <a:pt x="34932" y="252084"/>
                  <a:pt x="41130" y="248046"/>
                </a:cubicBezTo>
                <a:cubicBezTo>
                  <a:pt x="47327" y="244009"/>
                  <a:pt x="52634" y="239924"/>
                  <a:pt x="57047" y="235792"/>
                </a:cubicBezTo>
                <a:cubicBezTo>
                  <a:pt x="61460" y="231660"/>
                  <a:pt x="63666" y="227435"/>
                  <a:pt x="63666" y="223115"/>
                </a:cubicBezTo>
                <a:cubicBezTo>
                  <a:pt x="63666" y="218420"/>
                  <a:pt x="62306" y="214805"/>
                  <a:pt x="59581" y="212269"/>
                </a:cubicBezTo>
                <a:cubicBezTo>
                  <a:pt x="56859" y="209734"/>
                  <a:pt x="53149" y="208466"/>
                  <a:pt x="48454" y="208466"/>
                </a:cubicBezTo>
                <a:cubicBezTo>
                  <a:pt x="39816" y="208466"/>
                  <a:pt x="32210" y="213913"/>
                  <a:pt x="25636" y="224805"/>
                </a:cubicBezTo>
                <a:lnTo>
                  <a:pt x="1691" y="208184"/>
                </a:lnTo>
                <a:cubicBezTo>
                  <a:pt x="6197" y="198606"/>
                  <a:pt x="12912" y="191141"/>
                  <a:pt x="21832" y="185788"/>
                </a:cubicBezTo>
                <a:cubicBezTo>
                  <a:pt x="30754" y="180436"/>
                  <a:pt x="40660" y="177760"/>
                  <a:pt x="51553" y="177760"/>
                </a:cubicBezTo>
                <a:close/>
                <a:moveTo>
                  <a:pt x="149024" y="69582"/>
                </a:moveTo>
                <a:lnTo>
                  <a:pt x="491583" y="69582"/>
                </a:lnTo>
                <a:cubicBezTo>
                  <a:pt x="494026" y="69582"/>
                  <a:pt x="496139" y="70474"/>
                  <a:pt x="497922" y="72258"/>
                </a:cubicBezTo>
                <a:cubicBezTo>
                  <a:pt x="499707" y="74042"/>
                  <a:pt x="500599" y="76155"/>
                  <a:pt x="500599" y="78597"/>
                </a:cubicBezTo>
                <a:lnTo>
                  <a:pt x="500599" y="132685"/>
                </a:lnTo>
                <a:cubicBezTo>
                  <a:pt x="500599" y="135127"/>
                  <a:pt x="499707" y="137239"/>
                  <a:pt x="497922" y="139024"/>
                </a:cubicBezTo>
                <a:cubicBezTo>
                  <a:pt x="496139" y="140808"/>
                  <a:pt x="494026" y="141700"/>
                  <a:pt x="491583" y="141700"/>
                </a:cubicBezTo>
                <a:lnTo>
                  <a:pt x="149024" y="141700"/>
                </a:lnTo>
                <a:cubicBezTo>
                  <a:pt x="146583" y="141700"/>
                  <a:pt x="144471" y="140808"/>
                  <a:pt x="142686" y="139024"/>
                </a:cubicBezTo>
                <a:cubicBezTo>
                  <a:pt x="140901" y="137239"/>
                  <a:pt x="140009" y="135127"/>
                  <a:pt x="140009" y="132685"/>
                </a:cubicBezTo>
                <a:lnTo>
                  <a:pt x="140009" y="78597"/>
                </a:lnTo>
                <a:cubicBezTo>
                  <a:pt x="140009" y="76155"/>
                  <a:pt x="140901" y="74042"/>
                  <a:pt x="142686" y="72258"/>
                </a:cubicBezTo>
                <a:cubicBezTo>
                  <a:pt x="144471" y="70474"/>
                  <a:pt x="146583" y="69582"/>
                  <a:pt x="149024" y="69582"/>
                </a:cubicBezTo>
                <a:close/>
                <a:moveTo>
                  <a:pt x="43665" y="0"/>
                </a:moveTo>
                <a:lnTo>
                  <a:pt x="73526" y="0"/>
                </a:lnTo>
                <a:lnTo>
                  <a:pt x="73526" y="113810"/>
                </a:lnTo>
                <a:lnTo>
                  <a:pt x="103951" y="113810"/>
                </a:lnTo>
                <a:lnTo>
                  <a:pt x="103951" y="141700"/>
                </a:lnTo>
                <a:lnTo>
                  <a:pt x="9579" y="141700"/>
                </a:lnTo>
                <a:lnTo>
                  <a:pt x="9579" y="113810"/>
                </a:lnTo>
                <a:lnTo>
                  <a:pt x="39721" y="113810"/>
                </a:lnTo>
                <a:cubicBezTo>
                  <a:pt x="39721" y="106110"/>
                  <a:pt x="39769" y="94654"/>
                  <a:pt x="39862" y="79442"/>
                </a:cubicBezTo>
                <a:cubicBezTo>
                  <a:pt x="39957" y="64229"/>
                  <a:pt x="40002" y="52867"/>
                  <a:pt x="40002" y="45355"/>
                </a:cubicBezTo>
                <a:lnTo>
                  <a:pt x="40002" y="41974"/>
                </a:lnTo>
                <a:lnTo>
                  <a:pt x="39440" y="41974"/>
                </a:lnTo>
                <a:cubicBezTo>
                  <a:pt x="37937" y="45167"/>
                  <a:pt x="33242" y="50238"/>
                  <a:pt x="25354" y="57187"/>
                </a:cubicBezTo>
                <a:lnTo>
                  <a:pt x="5352" y="357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31" name="Freeform 430"/>
          <p:cNvSpPr/>
          <p:nvPr/>
        </p:nvSpPr>
        <p:spPr>
          <a:xfrm>
            <a:off x="2150970" y="4107761"/>
            <a:ext cx="468167" cy="396466"/>
          </a:xfrm>
          <a:custGeom>
            <a:avLst/>
            <a:gdLst/>
            <a:ahLst/>
            <a:cxnLst/>
            <a:rect l="l" t="t" r="r" b="b"/>
            <a:pathLst>
              <a:path w="468766" h="396648">
                <a:moveTo>
                  <a:pt x="45073" y="0"/>
                </a:moveTo>
                <a:lnTo>
                  <a:pt x="423693" y="0"/>
                </a:lnTo>
                <a:cubicBezTo>
                  <a:pt x="436088" y="0"/>
                  <a:pt x="446699" y="4413"/>
                  <a:pt x="455526" y="13240"/>
                </a:cubicBezTo>
                <a:cubicBezTo>
                  <a:pt x="464353" y="22067"/>
                  <a:pt x="468766" y="32678"/>
                  <a:pt x="468766" y="45074"/>
                </a:cubicBezTo>
                <a:lnTo>
                  <a:pt x="468766" y="351575"/>
                </a:lnTo>
                <a:cubicBezTo>
                  <a:pt x="468766" y="363970"/>
                  <a:pt x="464353" y="374581"/>
                  <a:pt x="455526" y="383408"/>
                </a:cubicBezTo>
                <a:cubicBezTo>
                  <a:pt x="446699" y="392235"/>
                  <a:pt x="436088" y="396648"/>
                  <a:pt x="423693" y="396648"/>
                </a:cubicBezTo>
                <a:lnTo>
                  <a:pt x="45073" y="396648"/>
                </a:lnTo>
                <a:cubicBezTo>
                  <a:pt x="32678" y="396648"/>
                  <a:pt x="22067" y="392235"/>
                  <a:pt x="13240" y="383408"/>
                </a:cubicBezTo>
                <a:cubicBezTo>
                  <a:pt x="4413" y="374581"/>
                  <a:pt x="0" y="363970"/>
                  <a:pt x="0" y="351575"/>
                </a:cubicBezTo>
                <a:lnTo>
                  <a:pt x="0" y="45074"/>
                </a:lnTo>
                <a:cubicBezTo>
                  <a:pt x="0" y="32678"/>
                  <a:pt x="4413" y="22067"/>
                  <a:pt x="13240" y="13240"/>
                </a:cubicBezTo>
                <a:cubicBezTo>
                  <a:pt x="22067" y="4413"/>
                  <a:pt x="32678" y="0"/>
                  <a:pt x="45073" y="0"/>
                </a:cubicBezTo>
                <a:close/>
                <a:moveTo>
                  <a:pt x="45073" y="72118"/>
                </a:moveTo>
                <a:cubicBezTo>
                  <a:pt x="42444" y="72118"/>
                  <a:pt x="40285" y="72963"/>
                  <a:pt x="38594" y="74653"/>
                </a:cubicBezTo>
                <a:cubicBezTo>
                  <a:pt x="36904" y="76343"/>
                  <a:pt x="36059" y="78503"/>
                  <a:pt x="36059" y="81132"/>
                </a:cubicBezTo>
                <a:lnTo>
                  <a:pt x="36059" y="135221"/>
                </a:lnTo>
                <a:cubicBezTo>
                  <a:pt x="36059" y="137850"/>
                  <a:pt x="36904" y="140010"/>
                  <a:pt x="38594" y="141700"/>
                </a:cubicBezTo>
                <a:cubicBezTo>
                  <a:pt x="40285" y="143391"/>
                  <a:pt x="42444" y="144236"/>
                  <a:pt x="45073" y="144236"/>
                </a:cubicBezTo>
                <a:lnTo>
                  <a:pt x="135221" y="144236"/>
                </a:lnTo>
                <a:cubicBezTo>
                  <a:pt x="137851" y="144236"/>
                  <a:pt x="140010" y="143391"/>
                  <a:pt x="141701" y="141700"/>
                </a:cubicBezTo>
                <a:cubicBezTo>
                  <a:pt x="143391" y="140010"/>
                  <a:pt x="144235" y="137850"/>
                  <a:pt x="144235" y="135221"/>
                </a:cubicBezTo>
                <a:lnTo>
                  <a:pt x="144235" y="81132"/>
                </a:lnTo>
                <a:cubicBezTo>
                  <a:pt x="144235" y="78503"/>
                  <a:pt x="143391" y="76343"/>
                  <a:pt x="141701" y="74653"/>
                </a:cubicBezTo>
                <a:cubicBezTo>
                  <a:pt x="140010" y="72963"/>
                  <a:pt x="137851" y="72118"/>
                  <a:pt x="135221" y="72118"/>
                </a:cubicBezTo>
                <a:lnTo>
                  <a:pt x="45073" y="72118"/>
                </a:lnTo>
                <a:close/>
                <a:moveTo>
                  <a:pt x="189309" y="72118"/>
                </a:moveTo>
                <a:cubicBezTo>
                  <a:pt x="186680" y="72118"/>
                  <a:pt x="184521" y="72963"/>
                  <a:pt x="182830" y="74653"/>
                </a:cubicBezTo>
                <a:cubicBezTo>
                  <a:pt x="181140" y="76343"/>
                  <a:pt x="180295" y="78503"/>
                  <a:pt x="180295" y="81132"/>
                </a:cubicBezTo>
                <a:lnTo>
                  <a:pt x="180295" y="135221"/>
                </a:lnTo>
                <a:cubicBezTo>
                  <a:pt x="180295" y="137850"/>
                  <a:pt x="181140" y="140010"/>
                  <a:pt x="182830" y="141700"/>
                </a:cubicBezTo>
                <a:cubicBezTo>
                  <a:pt x="184521" y="143391"/>
                  <a:pt x="186680" y="144236"/>
                  <a:pt x="189309" y="144236"/>
                </a:cubicBezTo>
                <a:lnTo>
                  <a:pt x="279457" y="144236"/>
                </a:lnTo>
                <a:cubicBezTo>
                  <a:pt x="282086" y="144236"/>
                  <a:pt x="284246" y="143391"/>
                  <a:pt x="285936" y="141700"/>
                </a:cubicBezTo>
                <a:cubicBezTo>
                  <a:pt x="287626" y="140010"/>
                  <a:pt x="288471" y="137850"/>
                  <a:pt x="288471" y="135221"/>
                </a:cubicBezTo>
                <a:lnTo>
                  <a:pt x="288471" y="81132"/>
                </a:lnTo>
                <a:cubicBezTo>
                  <a:pt x="288471" y="78503"/>
                  <a:pt x="287626" y="76343"/>
                  <a:pt x="285936" y="74653"/>
                </a:cubicBezTo>
                <a:cubicBezTo>
                  <a:pt x="284246" y="72963"/>
                  <a:pt x="282086" y="72118"/>
                  <a:pt x="279457" y="72118"/>
                </a:cubicBezTo>
                <a:lnTo>
                  <a:pt x="189309" y="72118"/>
                </a:lnTo>
                <a:close/>
                <a:moveTo>
                  <a:pt x="333545" y="72118"/>
                </a:moveTo>
                <a:cubicBezTo>
                  <a:pt x="330915" y="72118"/>
                  <a:pt x="328756" y="72963"/>
                  <a:pt x="327065" y="74653"/>
                </a:cubicBezTo>
                <a:cubicBezTo>
                  <a:pt x="325375" y="76343"/>
                  <a:pt x="324530" y="78503"/>
                  <a:pt x="324530" y="81132"/>
                </a:cubicBezTo>
                <a:lnTo>
                  <a:pt x="324530" y="135221"/>
                </a:lnTo>
                <a:cubicBezTo>
                  <a:pt x="324530" y="137850"/>
                  <a:pt x="325375" y="140010"/>
                  <a:pt x="327065" y="141700"/>
                </a:cubicBezTo>
                <a:cubicBezTo>
                  <a:pt x="328756" y="143391"/>
                  <a:pt x="330915" y="144236"/>
                  <a:pt x="333545" y="144236"/>
                </a:cubicBezTo>
                <a:lnTo>
                  <a:pt x="423693" y="144236"/>
                </a:lnTo>
                <a:cubicBezTo>
                  <a:pt x="426321" y="144236"/>
                  <a:pt x="428482" y="143391"/>
                  <a:pt x="430172" y="141700"/>
                </a:cubicBezTo>
                <a:cubicBezTo>
                  <a:pt x="431862" y="140010"/>
                  <a:pt x="432707" y="137850"/>
                  <a:pt x="432707" y="135221"/>
                </a:cubicBezTo>
                <a:lnTo>
                  <a:pt x="432707" y="81132"/>
                </a:lnTo>
                <a:cubicBezTo>
                  <a:pt x="432707" y="78503"/>
                  <a:pt x="431862" y="76343"/>
                  <a:pt x="430172" y="74653"/>
                </a:cubicBezTo>
                <a:cubicBezTo>
                  <a:pt x="428482" y="72963"/>
                  <a:pt x="426321" y="72118"/>
                  <a:pt x="423693" y="72118"/>
                </a:cubicBezTo>
                <a:lnTo>
                  <a:pt x="333545" y="72118"/>
                </a:lnTo>
                <a:close/>
                <a:moveTo>
                  <a:pt x="45073" y="180295"/>
                </a:moveTo>
                <a:cubicBezTo>
                  <a:pt x="42444" y="180295"/>
                  <a:pt x="40285" y="181140"/>
                  <a:pt x="38594" y="182830"/>
                </a:cubicBezTo>
                <a:cubicBezTo>
                  <a:pt x="36904" y="184520"/>
                  <a:pt x="36059" y="186680"/>
                  <a:pt x="36059" y="189309"/>
                </a:cubicBezTo>
                <a:lnTo>
                  <a:pt x="36059" y="243398"/>
                </a:lnTo>
                <a:cubicBezTo>
                  <a:pt x="36059" y="246027"/>
                  <a:pt x="36904" y="248187"/>
                  <a:pt x="38594" y="249877"/>
                </a:cubicBezTo>
                <a:cubicBezTo>
                  <a:pt x="40285" y="251567"/>
                  <a:pt x="42444" y="252412"/>
                  <a:pt x="45073" y="252412"/>
                </a:cubicBezTo>
                <a:lnTo>
                  <a:pt x="135221" y="252412"/>
                </a:lnTo>
                <a:cubicBezTo>
                  <a:pt x="137851" y="252412"/>
                  <a:pt x="140010" y="251567"/>
                  <a:pt x="141701" y="249877"/>
                </a:cubicBezTo>
                <a:cubicBezTo>
                  <a:pt x="143391" y="248187"/>
                  <a:pt x="144235" y="246027"/>
                  <a:pt x="144235" y="243398"/>
                </a:cubicBezTo>
                <a:lnTo>
                  <a:pt x="144235" y="189309"/>
                </a:lnTo>
                <a:cubicBezTo>
                  <a:pt x="144235" y="186680"/>
                  <a:pt x="143391" y="184520"/>
                  <a:pt x="141701" y="182830"/>
                </a:cubicBezTo>
                <a:cubicBezTo>
                  <a:pt x="140010" y="181140"/>
                  <a:pt x="137851" y="180295"/>
                  <a:pt x="135221" y="180295"/>
                </a:cubicBezTo>
                <a:lnTo>
                  <a:pt x="45073" y="180295"/>
                </a:lnTo>
                <a:close/>
                <a:moveTo>
                  <a:pt x="189309" y="180295"/>
                </a:moveTo>
                <a:cubicBezTo>
                  <a:pt x="186680" y="180295"/>
                  <a:pt x="184521" y="181140"/>
                  <a:pt x="182830" y="182830"/>
                </a:cubicBezTo>
                <a:cubicBezTo>
                  <a:pt x="181140" y="184520"/>
                  <a:pt x="180295" y="186680"/>
                  <a:pt x="180295" y="189309"/>
                </a:cubicBezTo>
                <a:lnTo>
                  <a:pt x="180295" y="243398"/>
                </a:lnTo>
                <a:cubicBezTo>
                  <a:pt x="180295" y="246027"/>
                  <a:pt x="181140" y="248187"/>
                  <a:pt x="182830" y="249877"/>
                </a:cubicBezTo>
                <a:cubicBezTo>
                  <a:pt x="184521" y="251567"/>
                  <a:pt x="186680" y="252412"/>
                  <a:pt x="189309" y="252412"/>
                </a:cubicBezTo>
                <a:lnTo>
                  <a:pt x="279457" y="252412"/>
                </a:lnTo>
                <a:cubicBezTo>
                  <a:pt x="282086" y="252412"/>
                  <a:pt x="284246" y="251567"/>
                  <a:pt x="285936" y="249877"/>
                </a:cubicBezTo>
                <a:cubicBezTo>
                  <a:pt x="287626" y="248187"/>
                  <a:pt x="288471" y="246027"/>
                  <a:pt x="288471" y="243398"/>
                </a:cubicBezTo>
                <a:lnTo>
                  <a:pt x="288471" y="189309"/>
                </a:lnTo>
                <a:cubicBezTo>
                  <a:pt x="288471" y="186680"/>
                  <a:pt x="287626" y="184520"/>
                  <a:pt x="285936" y="182830"/>
                </a:cubicBezTo>
                <a:cubicBezTo>
                  <a:pt x="284246" y="181140"/>
                  <a:pt x="282086" y="180295"/>
                  <a:pt x="279457" y="180295"/>
                </a:cubicBezTo>
                <a:lnTo>
                  <a:pt x="189309" y="180295"/>
                </a:lnTo>
                <a:close/>
                <a:moveTo>
                  <a:pt x="333545" y="180295"/>
                </a:moveTo>
                <a:cubicBezTo>
                  <a:pt x="330915" y="180295"/>
                  <a:pt x="328756" y="181140"/>
                  <a:pt x="327065" y="182830"/>
                </a:cubicBezTo>
                <a:cubicBezTo>
                  <a:pt x="325375" y="184520"/>
                  <a:pt x="324530" y="186680"/>
                  <a:pt x="324530" y="189309"/>
                </a:cubicBezTo>
                <a:lnTo>
                  <a:pt x="324530" y="243398"/>
                </a:lnTo>
                <a:cubicBezTo>
                  <a:pt x="324530" y="246027"/>
                  <a:pt x="325375" y="248187"/>
                  <a:pt x="327065" y="249877"/>
                </a:cubicBezTo>
                <a:cubicBezTo>
                  <a:pt x="328756" y="251567"/>
                  <a:pt x="330915" y="252412"/>
                  <a:pt x="333545" y="252412"/>
                </a:cubicBezTo>
                <a:lnTo>
                  <a:pt x="423693" y="252412"/>
                </a:lnTo>
                <a:cubicBezTo>
                  <a:pt x="426321" y="252412"/>
                  <a:pt x="428482" y="251567"/>
                  <a:pt x="430172" y="249877"/>
                </a:cubicBezTo>
                <a:cubicBezTo>
                  <a:pt x="431862" y="248187"/>
                  <a:pt x="432707" y="246027"/>
                  <a:pt x="432707" y="243398"/>
                </a:cubicBezTo>
                <a:lnTo>
                  <a:pt x="432707" y="189309"/>
                </a:lnTo>
                <a:cubicBezTo>
                  <a:pt x="432707" y="186680"/>
                  <a:pt x="431862" y="184520"/>
                  <a:pt x="430172" y="182830"/>
                </a:cubicBezTo>
                <a:cubicBezTo>
                  <a:pt x="428482" y="181140"/>
                  <a:pt x="426321" y="180295"/>
                  <a:pt x="423693" y="180295"/>
                </a:cubicBezTo>
                <a:lnTo>
                  <a:pt x="333545" y="180295"/>
                </a:lnTo>
                <a:close/>
                <a:moveTo>
                  <a:pt x="45073" y="288471"/>
                </a:moveTo>
                <a:cubicBezTo>
                  <a:pt x="42444" y="288471"/>
                  <a:pt x="40285" y="289316"/>
                  <a:pt x="38594" y="291007"/>
                </a:cubicBezTo>
                <a:cubicBezTo>
                  <a:pt x="36904" y="292697"/>
                  <a:pt x="36059" y="294857"/>
                  <a:pt x="36059" y="297486"/>
                </a:cubicBezTo>
                <a:lnTo>
                  <a:pt x="36059" y="351575"/>
                </a:lnTo>
                <a:cubicBezTo>
                  <a:pt x="36059" y="354204"/>
                  <a:pt x="36904" y="356364"/>
                  <a:pt x="38594" y="358054"/>
                </a:cubicBezTo>
                <a:cubicBezTo>
                  <a:pt x="40285" y="359744"/>
                  <a:pt x="42444" y="360589"/>
                  <a:pt x="45073" y="360589"/>
                </a:cubicBezTo>
                <a:lnTo>
                  <a:pt x="135221" y="360589"/>
                </a:lnTo>
                <a:cubicBezTo>
                  <a:pt x="137851" y="360589"/>
                  <a:pt x="140010" y="359744"/>
                  <a:pt x="141701" y="358054"/>
                </a:cubicBezTo>
                <a:cubicBezTo>
                  <a:pt x="143391" y="356364"/>
                  <a:pt x="144235" y="354204"/>
                  <a:pt x="144235" y="351575"/>
                </a:cubicBezTo>
                <a:lnTo>
                  <a:pt x="144235" y="297486"/>
                </a:lnTo>
                <a:cubicBezTo>
                  <a:pt x="144235" y="294857"/>
                  <a:pt x="143391" y="292697"/>
                  <a:pt x="141701" y="291007"/>
                </a:cubicBezTo>
                <a:cubicBezTo>
                  <a:pt x="140010" y="289316"/>
                  <a:pt x="137851" y="288471"/>
                  <a:pt x="135221" y="288471"/>
                </a:cubicBezTo>
                <a:lnTo>
                  <a:pt x="45073" y="288471"/>
                </a:lnTo>
                <a:close/>
                <a:moveTo>
                  <a:pt x="189309" y="288471"/>
                </a:moveTo>
                <a:cubicBezTo>
                  <a:pt x="186680" y="288471"/>
                  <a:pt x="184521" y="289316"/>
                  <a:pt x="182830" y="291007"/>
                </a:cubicBezTo>
                <a:cubicBezTo>
                  <a:pt x="181140" y="292697"/>
                  <a:pt x="180295" y="294857"/>
                  <a:pt x="180295" y="297486"/>
                </a:cubicBezTo>
                <a:lnTo>
                  <a:pt x="180295" y="351575"/>
                </a:lnTo>
                <a:cubicBezTo>
                  <a:pt x="180295" y="354204"/>
                  <a:pt x="181140" y="356364"/>
                  <a:pt x="182830" y="358054"/>
                </a:cubicBezTo>
                <a:cubicBezTo>
                  <a:pt x="184521" y="359744"/>
                  <a:pt x="186680" y="360589"/>
                  <a:pt x="189309" y="360589"/>
                </a:cubicBezTo>
                <a:lnTo>
                  <a:pt x="279457" y="360589"/>
                </a:lnTo>
                <a:cubicBezTo>
                  <a:pt x="282086" y="360589"/>
                  <a:pt x="284246" y="359744"/>
                  <a:pt x="285936" y="358054"/>
                </a:cubicBezTo>
                <a:cubicBezTo>
                  <a:pt x="287626" y="356364"/>
                  <a:pt x="288471" y="354204"/>
                  <a:pt x="288471" y="351575"/>
                </a:cubicBezTo>
                <a:lnTo>
                  <a:pt x="288471" y="297486"/>
                </a:lnTo>
                <a:cubicBezTo>
                  <a:pt x="288471" y="294857"/>
                  <a:pt x="287626" y="292697"/>
                  <a:pt x="285936" y="291007"/>
                </a:cubicBezTo>
                <a:cubicBezTo>
                  <a:pt x="284246" y="289316"/>
                  <a:pt x="282086" y="288471"/>
                  <a:pt x="279457" y="288471"/>
                </a:cubicBezTo>
                <a:lnTo>
                  <a:pt x="189309" y="288471"/>
                </a:lnTo>
                <a:close/>
                <a:moveTo>
                  <a:pt x="333545" y="288471"/>
                </a:moveTo>
                <a:cubicBezTo>
                  <a:pt x="330915" y="288471"/>
                  <a:pt x="328756" y="289316"/>
                  <a:pt x="327065" y="291007"/>
                </a:cubicBezTo>
                <a:cubicBezTo>
                  <a:pt x="325375" y="292697"/>
                  <a:pt x="324530" y="294857"/>
                  <a:pt x="324530" y="297486"/>
                </a:cubicBezTo>
                <a:lnTo>
                  <a:pt x="324530" y="351575"/>
                </a:lnTo>
                <a:cubicBezTo>
                  <a:pt x="324530" y="354204"/>
                  <a:pt x="325375" y="356364"/>
                  <a:pt x="327065" y="358054"/>
                </a:cubicBezTo>
                <a:cubicBezTo>
                  <a:pt x="328756" y="359744"/>
                  <a:pt x="330915" y="360589"/>
                  <a:pt x="333545" y="360589"/>
                </a:cubicBezTo>
                <a:lnTo>
                  <a:pt x="423693" y="360589"/>
                </a:lnTo>
                <a:cubicBezTo>
                  <a:pt x="426321" y="360589"/>
                  <a:pt x="428482" y="359744"/>
                  <a:pt x="430172" y="358054"/>
                </a:cubicBezTo>
                <a:cubicBezTo>
                  <a:pt x="431862" y="356364"/>
                  <a:pt x="432707" y="354204"/>
                  <a:pt x="432707" y="351575"/>
                </a:cubicBezTo>
                <a:lnTo>
                  <a:pt x="432707" y="297486"/>
                </a:lnTo>
                <a:cubicBezTo>
                  <a:pt x="432707" y="294857"/>
                  <a:pt x="431862" y="292697"/>
                  <a:pt x="430172" y="291007"/>
                </a:cubicBezTo>
                <a:cubicBezTo>
                  <a:pt x="428482" y="289316"/>
                  <a:pt x="426321" y="288471"/>
                  <a:pt x="423693" y="288471"/>
                </a:cubicBezTo>
                <a:lnTo>
                  <a:pt x="333545" y="28847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2" name="Freeform 431"/>
          <p:cNvSpPr/>
          <p:nvPr/>
        </p:nvSpPr>
        <p:spPr>
          <a:xfrm>
            <a:off x="4158179" y="4107765"/>
            <a:ext cx="432153" cy="432508"/>
          </a:xfrm>
          <a:custGeom>
            <a:avLst/>
            <a:gdLst/>
            <a:ahLst/>
            <a:cxnLst/>
            <a:rect l="l" t="t" r="r" b="b"/>
            <a:pathLst>
              <a:path w="432707" h="432707">
                <a:moveTo>
                  <a:pt x="216353" y="0"/>
                </a:moveTo>
                <a:cubicBezTo>
                  <a:pt x="255605" y="0"/>
                  <a:pt x="291805" y="9672"/>
                  <a:pt x="324952" y="29016"/>
                </a:cubicBezTo>
                <a:cubicBezTo>
                  <a:pt x="358100" y="48360"/>
                  <a:pt x="384346" y="74606"/>
                  <a:pt x="403691" y="107754"/>
                </a:cubicBezTo>
                <a:cubicBezTo>
                  <a:pt x="423034" y="140902"/>
                  <a:pt x="432707" y="177102"/>
                  <a:pt x="432707" y="216353"/>
                </a:cubicBezTo>
                <a:cubicBezTo>
                  <a:pt x="432707" y="255605"/>
                  <a:pt x="423034" y="291805"/>
                  <a:pt x="403691" y="324953"/>
                </a:cubicBezTo>
                <a:cubicBezTo>
                  <a:pt x="384346" y="358101"/>
                  <a:pt x="358100" y="384347"/>
                  <a:pt x="324952" y="403691"/>
                </a:cubicBezTo>
                <a:cubicBezTo>
                  <a:pt x="291805" y="423035"/>
                  <a:pt x="255605" y="432707"/>
                  <a:pt x="216353" y="432707"/>
                </a:cubicBezTo>
                <a:cubicBezTo>
                  <a:pt x="195506" y="432707"/>
                  <a:pt x="175035" y="429702"/>
                  <a:pt x="154940" y="423692"/>
                </a:cubicBezTo>
                <a:cubicBezTo>
                  <a:pt x="166021" y="406226"/>
                  <a:pt x="173345" y="390826"/>
                  <a:pt x="176914" y="377492"/>
                </a:cubicBezTo>
                <a:cubicBezTo>
                  <a:pt x="178604" y="371106"/>
                  <a:pt x="183675" y="351293"/>
                  <a:pt x="192126" y="318051"/>
                </a:cubicBezTo>
                <a:cubicBezTo>
                  <a:pt x="195882" y="325375"/>
                  <a:pt x="202737" y="331714"/>
                  <a:pt x="212691" y="337066"/>
                </a:cubicBezTo>
                <a:cubicBezTo>
                  <a:pt x="222644" y="342419"/>
                  <a:pt x="233349" y="345095"/>
                  <a:pt x="244806" y="345095"/>
                </a:cubicBezTo>
                <a:cubicBezTo>
                  <a:pt x="267530" y="345095"/>
                  <a:pt x="287813" y="338663"/>
                  <a:pt x="305655" y="325798"/>
                </a:cubicBezTo>
                <a:cubicBezTo>
                  <a:pt x="323497" y="312933"/>
                  <a:pt x="337300" y="295232"/>
                  <a:pt x="347066" y="272696"/>
                </a:cubicBezTo>
                <a:cubicBezTo>
                  <a:pt x="356832" y="250159"/>
                  <a:pt x="361715" y="224805"/>
                  <a:pt x="361715" y="196634"/>
                </a:cubicBezTo>
                <a:cubicBezTo>
                  <a:pt x="361715" y="175224"/>
                  <a:pt x="356128" y="155128"/>
                  <a:pt x="344954" y="136348"/>
                </a:cubicBezTo>
                <a:cubicBezTo>
                  <a:pt x="333779" y="117567"/>
                  <a:pt x="317581" y="102261"/>
                  <a:pt x="296359" y="90429"/>
                </a:cubicBezTo>
                <a:cubicBezTo>
                  <a:pt x="275136" y="78597"/>
                  <a:pt x="251191" y="72681"/>
                  <a:pt x="224522" y="72681"/>
                </a:cubicBezTo>
                <a:cubicBezTo>
                  <a:pt x="204803" y="72681"/>
                  <a:pt x="186398" y="75404"/>
                  <a:pt x="169307" y="80851"/>
                </a:cubicBezTo>
                <a:cubicBezTo>
                  <a:pt x="152217" y="86297"/>
                  <a:pt x="137709" y="93528"/>
                  <a:pt x="125783" y="102542"/>
                </a:cubicBezTo>
                <a:cubicBezTo>
                  <a:pt x="113857" y="111557"/>
                  <a:pt x="103622" y="121934"/>
                  <a:pt x="95077" y="133672"/>
                </a:cubicBezTo>
                <a:cubicBezTo>
                  <a:pt x="86531" y="145410"/>
                  <a:pt x="80240" y="157570"/>
                  <a:pt x="76202" y="170153"/>
                </a:cubicBezTo>
                <a:cubicBezTo>
                  <a:pt x="72164" y="182736"/>
                  <a:pt x="70145" y="195319"/>
                  <a:pt x="70145" y="207902"/>
                </a:cubicBezTo>
                <a:cubicBezTo>
                  <a:pt x="70145" y="227434"/>
                  <a:pt x="73902" y="244618"/>
                  <a:pt x="81414" y="259455"/>
                </a:cubicBezTo>
                <a:cubicBezTo>
                  <a:pt x="88926" y="274292"/>
                  <a:pt x="99912" y="284715"/>
                  <a:pt x="114374" y="290725"/>
                </a:cubicBezTo>
                <a:cubicBezTo>
                  <a:pt x="120008" y="292979"/>
                  <a:pt x="123576" y="291101"/>
                  <a:pt x="125079" y="285091"/>
                </a:cubicBezTo>
                <a:cubicBezTo>
                  <a:pt x="125454" y="283776"/>
                  <a:pt x="126206" y="280865"/>
                  <a:pt x="127332" y="276358"/>
                </a:cubicBezTo>
                <a:cubicBezTo>
                  <a:pt x="128459" y="271850"/>
                  <a:pt x="129210" y="269033"/>
                  <a:pt x="129586" y="267906"/>
                </a:cubicBezTo>
                <a:cubicBezTo>
                  <a:pt x="130713" y="263587"/>
                  <a:pt x="129680" y="259549"/>
                  <a:pt x="126488" y="255793"/>
                </a:cubicBezTo>
                <a:cubicBezTo>
                  <a:pt x="116909" y="244337"/>
                  <a:pt x="112120" y="230157"/>
                  <a:pt x="112120" y="213255"/>
                </a:cubicBezTo>
                <a:cubicBezTo>
                  <a:pt x="112120" y="184896"/>
                  <a:pt x="121933" y="160528"/>
                  <a:pt x="141559" y="140151"/>
                </a:cubicBezTo>
                <a:cubicBezTo>
                  <a:pt x="161185" y="119774"/>
                  <a:pt x="186867" y="109585"/>
                  <a:pt x="218607" y="109585"/>
                </a:cubicBezTo>
                <a:cubicBezTo>
                  <a:pt x="246965" y="109585"/>
                  <a:pt x="269080" y="117285"/>
                  <a:pt x="284949" y="132686"/>
                </a:cubicBezTo>
                <a:cubicBezTo>
                  <a:pt x="300819" y="148086"/>
                  <a:pt x="308754" y="168087"/>
                  <a:pt x="308754" y="192690"/>
                </a:cubicBezTo>
                <a:cubicBezTo>
                  <a:pt x="308754" y="224617"/>
                  <a:pt x="302321" y="251755"/>
                  <a:pt x="289457" y="274104"/>
                </a:cubicBezTo>
                <a:cubicBezTo>
                  <a:pt x="276592" y="296453"/>
                  <a:pt x="260112" y="307628"/>
                  <a:pt x="240017" y="307628"/>
                </a:cubicBezTo>
                <a:cubicBezTo>
                  <a:pt x="228561" y="307628"/>
                  <a:pt x="219358" y="303543"/>
                  <a:pt x="212409" y="295373"/>
                </a:cubicBezTo>
                <a:cubicBezTo>
                  <a:pt x="205460" y="287204"/>
                  <a:pt x="203300" y="277391"/>
                  <a:pt x="205930" y="265934"/>
                </a:cubicBezTo>
                <a:cubicBezTo>
                  <a:pt x="207432" y="259361"/>
                  <a:pt x="209920" y="250581"/>
                  <a:pt x="213395" y="239595"/>
                </a:cubicBezTo>
                <a:cubicBezTo>
                  <a:pt x="216870" y="228608"/>
                  <a:pt x="219686" y="218936"/>
                  <a:pt x="221846" y="210579"/>
                </a:cubicBezTo>
                <a:cubicBezTo>
                  <a:pt x="224006" y="202221"/>
                  <a:pt x="225086" y="195131"/>
                  <a:pt x="225086" y="189309"/>
                </a:cubicBezTo>
                <a:cubicBezTo>
                  <a:pt x="225086" y="179919"/>
                  <a:pt x="222550" y="172125"/>
                  <a:pt x="217480" y="165927"/>
                </a:cubicBezTo>
                <a:cubicBezTo>
                  <a:pt x="212409" y="159730"/>
                  <a:pt x="205178" y="156631"/>
                  <a:pt x="195788" y="156631"/>
                </a:cubicBezTo>
                <a:cubicBezTo>
                  <a:pt x="184144" y="156631"/>
                  <a:pt x="174284" y="161983"/>
                  <a:pt x="166209" y="172688"/>
                </a:cubicBezTo>
                <a:cubicBezTo>
                  <a:pt x="158133" y="183393"/>
                  <a:pt x="154095" y="196728"/>
                  <a:pt x="154095" y="212691"/>
                </a:cubicBezTo>
                <a:cubicBezTo>
                  <a:pt x="154095" y="226401"/>
                  <a:pt x="156443" y="237857"/>
                  <a:pt x="161138" y="247060"/>
                </a:cubicBezTo>
                <a:lnTo>
                  <a:pt x="133248" y="364815"/>
                </a:lnTo>
                <a:cubicBezTo>
                  <a:pt x="130055" y="377961"/>
                  <a:pt x="128835" y="394582"/>
                  <a:pt x="129586" y="414678"/>
                </a:cubicBezTo>
                <a:cubicBezTo>
                  <a:pt x="90898" y="397587"/>
                  <a:pt x="59628" y="371200"/>
                  <a:pt x="35778" y="335517"/>
                </a:cubicBezTo>
                <a:cubicBezTo>
                  <a:pt x="11925" y="299834"/>
                  <a:pt x="0" y="260112"/>
                  <a:pt x="0" y="216353"/>
                </a:cubicBezTo>
                <a:cubicBezTo>
                  <a:pt x="0" y="177102"/>
                  <a:pt x="9672" y="140902"/>
                  <a:pt x="29016" y="107754"/>
                </a:cubicBezTo>
                <a:cubicBezTo>
                  <a:pt x="48359" y="74606"/>
                  <a:pt x="74605" y="48360"/>
                  <a:pt x="107754" y="29016"/>
                </a:cubicBezTo>
                <a:cubicBezTo>
                  <a:pt x="140902" y="9672"/>
                  <a:pt x="177101"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3" name="Freeform 432"/>
          <p:cNvSpPr/>
          <p:nvPr/>
        </p:nvSpPr>
        <p:spPr>
          <a:xfrm>
            <a:off x="4776512" y="4107765"/>
            <a:ext cx="432153" cy="432508"/>
          </a:xfrm>
          <a:custGeom>
            <a:avLst/>
            <a:gdLst/>
            <a:ahLst/>
            <a:cxnLst/>
            <a:rect l="l" t="t" r="r" b="b"/>
            <a:pathLst>
              <a:path w="432707" h="432707">
                <a:moveTo>
                  <a:pt x="81133" y="0"/>
                </a:moveTo>
                <a:lnTo>
                  <a:pt x="351575" y="0"/>
                </a:lnTo>
                <a:cubicBezTo>
                  <a:pt x="373924" y="0"/>
                  <a:pt x="393033" y="7935"/>
                  <a:pt x="408903" y="23804"/>
                </a:cubicBezTo>
                <a:cubicBezTo>
                  <a:pt x="424773" y="39674"/>
                  <a:pt x="432707" y="58783"/>
                  <a:pt x="432707" y="81132"/>
                </a:cubicBezTo>
                <a:lnTo>
                  <a:pt x="432707" y="351575"/>
                </a:lnTo>
                <a:cubicBezTo>
                  <a:pt x="432707" y="373924"/>
                  <a:pt x="424773" y="393033"/>
                  <a:pt x="408903" y="408902"/>
                </a:cubicBezTo>
                <a:cubicBezTo>
                  <a:pt x="393033" y="424772"/>
                  <a:pt x="373924" y="432707"/>
                  <a:pt x="351575" y="432707"/>
                </a:cubicBezTo>
                <a:lnTo>
                  <a:pt x="147335" y="432707"/>
                </a:lnTo>
                <a:cubicBezTo>
                  <a:pt x="163298" y="409795"/>
                  <a:pt x="173440" y="390075"/>
                  <a:pt x="177760" y="373548"/>
                </a:cubicBezTo>
                <a:cubicBezTo>
                  <a:pt x="179450" y="367162"/>
                  <a:pt x="184427" y="347536"/>
                  <a:pt x="192691" y="314670"/>
                </a:cubicBezTo>
                <a:cubicBezTo>
                  <a:pt x="196634" y="321995"/>
                  <a:pt x="203536" y="328286"/>
                  <a:pt x="213396" y="333545"/>
                </a:cubicBezTo>
                <a:cubicBezTo>
                  <a:pt x="223256" y="338804"/>
                  <a:pt x="233820" y="341433"/>
                  <a:pt x="245089" y="341433"/>
                </a:cubicBezTo>
                <a:cubicBezTo>
                  <a:pt x="279082" y="341433"/>
                  <a:pt x="306830" y="327582"/>
                  <a:pt x="328334" y="299881"/>
                </a:cubicBezTo>
                <a:cubicBezTo>
                  <a:pt x="349838" y="272179"/>
                  <a:pt x="360590" y="237106"/>
                  <a:pt x="360590" y="194662"/>
                </a:cubicBezTo>
                <a:cubicBezTo>
                  <a:pt x="360590" y="178886"/>
                  <a:pt x="357303" y="163627"/>
                  <a:pt x="350730" y="148884"/>
                </a:cubicBezTo>
                <a:cubicBezTo>
                  <a:pt x="344157" y="134141"/>
                  <a:pt x="335095" y="121088"/>
                  <a:pt x="323545" y="109726"/>
                </a:cubicBezTo>
                <a:cubicBezTo>
                  <a:pt x="311995" y="98364"/>
                  <a:pt x="297674" y="89255"/>
                  <a:pt x="280584" y="82400"/>
                </a:cubicBezTo>
                <a:cubicBezTo>
                  <a:pt x="263493" y="75545"/>
                  <a:pt x="244994" y="72118"/>
                  <a:pt x="225087" y="72118"/>
                </a:cubicBezTo>
                <a:cubicBezTo>
                  <a:pt x="205555" y="72118"/>
                  <a:pt x="187291" y="74794"/>
                  <a:pt x="170295" y="80146"/>
                </a:cubicBezTo>
                <a:cubicBezTo>
                  <a:pt x="153298" y="85499"/>
                  <a:pt x="138931" y="92683"/>
                  <a:pt x="127193" y="101697"/>
                </a:cubicBezTo>
                <a:cubicBezTo>
                  <a:pt x="115454" y="110712"/>
                  <a:pt x="105360" y="120994"/>
                  <a:pt x="96909" y="132545"/>
                </a:cubicBezTo>
                <a:cubicBezTo>
                  <a:pt x="88457" y="144095"/>
                  <a:pt x="82213" y="156114"/>
                  <a:pt x="78175" y="168603"/>
                </a:cubicBezTo>
                <a:cubicBezTo>
                  <a:pt x="74137" y="181093"/>
                  <a:pt x="72118" y="193535"/>
                  <a:pt x="72118" y="205930"/>
                </a:cubicBezTo>
                <a:cubicBezTo>
                  <a:pt x="72118" y="225086"/>
                  <a:pt x="75827" y="241989"/>
                  <a:pt x="83246" y="256638"/>
                </a:cubicBezTo>
                <a:cubicBezTo>
                  <a:pt x="90664" y="271287"/>
                  <a:pt x="101604" y="281616"/>
                  <a:pt x="116065" y="287626"/>
                </a:cubicBezTo>
                <a:cubicBezTo>
                  <a:pt x="118506" y="288565"/>
                  <a:pt x="120713" y="288565"/>
                  <a:pt x="122685" y="287626"/>
                </a:cubicBezTo>
                <a:cubicBezTo>
                  <a:pt x="124657" y="286687"/>
                  <a:pt x="126019" y="284903"/>
                  <a:pt x="126770" y="282274"/>
                </a:cubicBezTo>
                <a:cubicBezTo>
                  <a:pt x="128648" y="274010"/>
                  <a:pt x="130056" y="268282"/>
                  <a:pt x="130996" y="265089"/>
                </a:cubicBezTo>
                <a:cubicBezTo>
                  <a:pt x="132123" y="260770"/>
                  <a:pt x="131089" y="256826"/>
                  <a:pt x="127897" y="253258"/>
                </a:cubicBezTo>
                <a:cubicBezTo>
                  <a:pt x="118506" y="241614"/>
                  <a:pt x="113811" y="227528"/>
                  <a:pt x="113811" y="211001"/>
                </a:cubicBezTo>
                <a:cubicBezTo>
                  <a:pt x="113811" y="182830"/>
                  <a:pt x="123530" y="158744"/>
                  <a:pt x="142968" y="138742"/>
                </a:cubicBezTo>
                <a:cubicBezTo>
                  <a:pt x="162407" y="118741"/>
                  <a:pt x="187807" y="108740"/>
                  <a:pt x="219171" y="108740"/>
                </a:cubicBezTo>
                <a:cubicBezTo>
                  <a:pt x="247154" y="108740"/>
                  <a:pt x="268987" y="116346"/>
                  <a:pt x="284669" y="131559"/>
                </a:cubicBezTo>
                <a:cubicBezTo>
                  <a:pt x="300351" y="146771"/>
                  <a:pt x="308191" y="166491"/>
                  <a:pt x="308191" y="190718"/>
                </a:cubicBezTo>
                <a:cubicBezTo>
                  <a:pt x="308191" y="222269"/>
                  <a:pt x="301853" y="249126"/>
                  <a:pt x="289176" y="271287"/>
                </a:cubicBezTo>
                <a:cubicBezTo>
                  <a:pt x="276499" y="293448"/>
                  <a:pt x="260207" y="304529"/>
                  <a:pt x="240299" y="304529"/>
                </a:cubicBezTo>
                <a:cubicBezTo>
                  <a:pt x="229031" y="304529"/>
                  <a:pt x="219923" y="300444"/>
                  <a:pt x="212973" y="292274"/>
                </a:cubicBezTo>
                <a:cubicBezTo>
                  <a:pt x="206024" y="284105"/>
                  <a:pt x="203865" y="274386"/>
                  <a:pt x="206494" y="263117"/>
                </a:cubicBezTo>
                <a:cubicBezTo>
                  <a:pt x="207996" y="256732"/>
                  <a:pt x="210485" y="248046"/>
                  <a:pt x="213960" y="237059"/>
                </a:cubicBezTo>
                <a:cubicBezTo>
                  <a:pt x="217434" y="226072"/>
                  <a:pt x="220204" y="216494"/>
                  <a:pt x="222270" y="208325"/>
                </a:cubicBezTo>
                <a:cubicBezTo>
                  <a:pt x="224336" y="200155"/>
                  <a:pt x="225369" y="193159"/>
                  <a:pt x="225369" y="187337"/>
                </a:cubicBezTo>
                <a:cubicBezTo>
                  <a:pt x="225369" y="178135"/>
                  <a:pt x="222881" y="170482"/>
                  <a:pt x="217903" y="164378"/>
                </a:cubicBezTo>
                <a:cubicBezTo>
                  <a:pt x="212926" y="158274"/>
                  <a:pt x="205837" y="155222"/>
                  <a:pt x="196634" y="155222"/>
                </a:cubicBezTo>
                <a:cubicBezTo>
                  <a:pt x="185178" y="155222"/>
                  <a:pt x="175459" y="160528"/>
                  <a:pt x="167477" y="171139"/>
                </a:cubicBezTo>
                <a:cubicBezTo>
                  <a:pt x="159496" y="181750"/>
                  <a:pt x="155504" y="194850"/>
                  <a:pt x="155504" y="210438"/>
                </a:cubicBezTo>
                <a:cubicBezTo>
                  <a:pt x="155504" y="223960"/>
                  <a:pt x="157758" y="235322"/>
                  <a:pt x="162266" y="244524"/>
                </a:cubicBezTo>
                <a:lnTo>
                  <a:pt x="134658" y="361153"/>
                </a:lnTo>
                <a:cubicBezTo>
                  <a:pt x="130150" y="379933"/>
                  <a:pt x="129493" y="403785"/>
                  <a:pt x="132686" y="432707"/>
                </a:cubicBezTo>
                <a:lnTo>
                  <a:pt x="81133" y="432707"/>
                </a:lnTo>
                <a:cubicBezTo>
                  <a:pt x="58784" y="432707"/>
                  <a:pt x="39675" y="424772"/>
                  <a:pt x="23805" y="408902"/>
                </a:cubicBezTo>
                <a:cubicBezTo>
                  <a:pt x="7935" y="393033"/>
                  <a:pt x="0" y="373924"/>
                  <a:pt x="0" y="351575"/>
                </a:cubicBezTo>
                <a:lnTo>
                  <a:pt x="0" y="81132"/>
                </a:lnTo>
                <a:cubicBezTo>
                  <a:pt x="0" y="58783"/>
                  <a:pt x="7935" y="39674"/>
                  <a:pt x="23805" y="23804"/>
                </a:cubicBezTo>
                <a:cubicBezTo>
                  <a:pt x="39675"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4" name="Freeform 433"/>
          <p:cNvSpPr/>
          <p:nvPr/>
        </p:nvSpPr>
        <p:spPr>
          <a:xfrm>
            <a:off x="9104842" y="4107765"/>
            <a:ext cx="468167" cy="432508"/>
          </a:xfrm>
          <a:custGeom>
            <a:avLst/>
            <a:gdLst/>
            <a:ahLst/>
            <a:cxnLst/>
            <a:rect l="l" t="t" r="r" b="b"/>
            <a:pathLst>
              <a:path w="468766" h="432707">
                <a:moveTo>
                  <a:pt x="45073" y="0"/>
                </a:moveTo>
                <a:lnTo>
                  <a:pt x="423692" y="0"/>
                </a:lnTo>
                <a:cubicBezTo>
                  <a:pt x="436087" y="0"/>
                  <a:pt x="446699" y="4413"/>
                  <a:pt x="455525" y="13240"/>
                </a:cubicBezTo>
                <a:cubicBezTo>
                  <a:pt x="464352" y="22067"/>
                  <a:pt x="468766" y="32678"/>
                  <a:pt x="468766" y="45074"/>
                </a:cubicBezTo>
                <a:lnTo>
                  <a:pt x="468766" y="387633"/>
                </a:lnTo>
                <a:cubicBezTo>
                  <a:pt x="468766" y="400029"/>
                  <a:pt x="464352" y="410640"/>
                  <a:pt x="455525" y="419467"/>
                </a:cubicBezTo>
                <a:cubicBezTo>
                  <a:pt x="446699" y="428293"/>
                  <a:pt x="436087" y="432707"/>
                  <a:pt x="423692" y="432707"/>
                </a:cubicBezTo>
                <a:lnTo>
                  <a:pt x="45073" y="432707"/>
                </a:lnTo>
                <a:cubicBezTo>
                  <a:pt x="32678" y="432707"/>
                  <a:pt x="22067" y="428293"/>
                  <a:pt x="13240" y="419467"/>
                </a:cubicBezTo>
                <a:cubicBezTo>
                  <a:pt x="4414" y="410640"/>
                  <a:pt x="0" y="400029"/>
                  <a:pt x="0" y="387633"/>
                </a:cubicBezTo>
                <a:lnTo>
                  <a:pt x="0" y="45074"/>
                </a:lnTo>
                <a:cubicBezTo>
                  <a:pt x="0" y="32678"/>
                  <a:pt x="4414" y="22067"/>
                  <a:pt x="13240" y="13240"/>
                </a:cubicBezTo>
                <a:cubicBezTo>
                  <a:pt x="22067" y="4413"/>
                  <a:pt x="32678" y="0"/>
                  <a:pt x="45073" y="0"/>
                </a:cubicBezTo>
                <a:close/>
                <a:moveTo>
                  <a:pt x="36059" y="72118"/>
                </a:moveTo>
                <a:lnTo>
                  <a:pt x="36059" y="387633"/>
                </a:lnTo>
                <a:cubicBezTo>
                  <a:pt x="36059" y="390075"/>
                  <a:pt x="36951" y="392188"/>
                  <a:pt x="38735" y="393972"/>
                </a:cubicBezTo>
                <a:cubicBezTo>
                  <a:pt x="40519" y="395756"/>
                  <a:pt x="42632" y="396648"/>
                  <a:pt x="45073" y="396648"/>
                </a:cubicBezTo>
                <a:lnTo>
                  <a:pt x="216353" y="396648"/>
                </a:lnTo>
                <a:lnTo>
                  <a:pt x="216353" y="72118"/>
                </a:lnTo>
                <a:lnTo>
                  <a:pt x="36059" y="72118"/>
                </a:lnTo>
                <a:close/>
                <a:moveTo>
                  <a:pt x="252412" y="72118"/>
                </a:moveTo>
                <a:lnTo>
                  <a:pt x="252412" y="396648"/>
                </a:lnTo>
                <a:lnTo>
                  <a:pt x="423692" y="396648"/>
                </a:lnTo>
                <a:cubicBezTo>
                  <a:pt x="426134" y="396648"/>
                  <a:pt x="428247" y="395756"/>
                  <a:pt x="430030" y="393972"/>
                </a:cubicBezTo>
                <a:cubicBezTo>
                  <a:pt x="431815" y="392188"/>
                  <a:pt x="432706" y="390075"/>
                  <a:pt x="432706" y="387633"/>
                </a:cubicBezTo>
                <a:lnTo>
                  <a:pt x="432706" y="72118"/>
                </a:lnTo>
                <a:lnTo>
                  <a:pt x="252412" y="721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5" name="Freeform 434"/>
          <p:cNvSpPr/>
          <p:nvPr/>
        </p:nvSpPr>
        <p:spPr>
          <a:xfrm>
            <a:off x="10731535" y="4125781"/>
            <a:ext cx="288103" cy="162192"/>
          </a:xfrm>
          <a:custGeom>
            <a:avLst/>
            <a:gdLst/>
            <a:ahLst/>
            <a:cxnLst/>
            <a:rect l="l" t="t" r="r" b="b"/>
            <a:pathLst>
              <a:path w="288472" h="162266">
                <a:moveTo>
                  <a:pt x="144235" y="0"/>
                </a:moveTo>
                <a:cubicBezTo>
                  <a:pt x="149119" y="0"/>
                  <a:pt x="153344" y="1784"/>
                  <a:pt x="156912" y="5353"/>
                </a:cubicBezTo>
                <a:lnTo>
                  <a:pt x="283119" y="131559"/>
                </a:lnTo>
                <a:cubicBezTo>
                  <a:pt x="286687" y="135127"/>
                  <a:pt x="288472" y="139353"/>
                  <a:pt x="288472" y="144236"/>
                </a:cubicBezTo>
                <a:cubicBezTo>
                  <a:pt x="288472" y="149119"/>
                  <a:pt x="286687" y="153345"/>
                  <a:pt x="283119" y="156913"/>
                </a:cubicBezTo>
                <a:cubicBezTo>
                  <a:pt x="279550" y="160481"/>
                  <a:pt x="275325" y="162266"/>
                  <a:pt x="270441" y="162266"/>
                </a:cubicBezTo>
                <a:lnTo>
                  <a:pt x="18029" y="162266"/>
                </a:lnTo>
                <a:cubicBezTo>
                  <a:pt x="13147" y="162266"/>
                  <a:pt x="8921" y="160481"/>
                  <a:pt x="5352" y="156913"/>
                </a:cubicBezTo>
                <a:cubicBezTo>
                  <a:pt x="1783" y="153345"/>
                  <a:pt x="0" y="149119"/>
                  <a:pt x="0" y="144236"/>
                </a:cubicBezTo>
                <a:cubicBezTo>
                  <a:pt x="0" y="139353"/>
                  <a:pt x="1783" y="135127"/>
                  <a:pt x="5352" y="131559"/>
                </a:cubicBezTo>
                <a:lnTo>
                  <a:pt x="131558" y="5353"/>
                </a:lnTo>
                <a:cubicBezTo>
                  <a:pt x="135128" y="1784"/>
                  <a:pt x="139353" y="0"/>
                  <a:pt x="1442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6" name="Freeform 435"/>
          <p:cNvSpPr/>
          <p:nvPr/>
        </p:nvSpPr>
        <p:spPr>
          <a:xfrm>
            <a:off x="3481749" y="4143803"/>
            <a:ext cx="486172" cy="396466"/>
          </a:xfrm>
          <a:custGeom>
            <a:avLst/>
            <a:gdLst/>
            <a:ahLst/>
            <a:cxnLst/>
            <a:rect l="l" t="t" r="r" b="b"/>
            <a:pathLst>
              <a:path w="486795" h="396648">
                <a:moveTo>
                  <a:pt x="180295" y="0"/>
                </a:moveTo>
                <a:lnTo>
                  <a:pt x="468766" y="0"/>
                </a:lnTo>
                <a:cubicBezTo>
                  <a:pt x="473649" y="0"/>
                  <a:pt x="477875" y="1784"/>
                  <a:pt x="481444" y="5352"/>
                </a:cubicBezTo>
                <a:cubicBezTo>
                  <a:pt x="485012" y="8921"/>
                  <a:pt x="486795" y="13146"/>
                  <a:pt x="486795" y="18029"/>
                </a:cubicBezTo>
                <a:lnTo>
                  <a:pt x="486795" y="306501"/>
                </a:lnTo>
                <a:cubicBezTo>
                  <a:pt x="486795" y="309318"/>
                  <a:pt x="486420" y="311806"/>
                  <a:pt x="485669" y="313966"/>
                </a:cubicBezTo>
                <a:cubicBezTo>
                  <a:pt x="484918" y="316126"/>
                  <a:pt x="483650" y="317863"/>
                  <a:pt x="481866" y="319178"/>
                </a:cubicBezTo>
                <a:cubicBezTo>
                  <a:pt x="480081" y="320492"/>
                  <a:pt x="478532" y="321572"/>
                  <a:pt x="477218" y="322418"/>
                </a:cubicBezTo>
                <a:cubicBezTo>
                  <a:pt x="475903" y="323263"/>
                  <a:pt x="473696" y="323826"/>
                  <a:pt x="470598" y="324108"/>
                </a:cubicBezTo>
                <a:cubicBezTo>
                  <a:pt x="467499" y="324389"/>
                  <a:pt x="465386" y="324577"/>
                  <a:pt x="464259" y="324671"/>
                </a:cubicBezTo>
                <a:cubicBezTo>
                  <a:pt x="463132" y="324765"/>
                  <a:pt x="460738" y="324765"/>
                  <a:pt x="457076" y="324671"/>
                </a:cubicBezTo>
                <a:cubicBezTo>
                  <a:pt x="453414" y="324577"/>
                  <a:pt x="451300" y="324530"/>
                  <a:pt x="450737" y="324530"/>
                </a:cubicBezTo>
                <a:cubicBezTo>
                  <a:pt x="450737" y="344438"/>
                  <a:pt x="443694" y="361434"/>
                  <a:pt x="429608" y="375520"/>
                </a:cubicBezTo>
                <a:cubicBezTo>
                  <a:pt x="415523" y="389605"/>
                  <a:pt x="398527" y="396648"/>
                  <a:pt x="378619" y="396648"/>
                </a:cubicBezTo>
                <a:cubicBezTo>
                  <a:pt x="358711" y="396648"/>
                  <a:pt x="341716" y="389605"/>
                  <a:pt x="327630" y="375520"/>
                </a:cubicBezTo>
                <a:cubicBezTo>
                  <a:pt x="313545" y="361434"/>
                  <a:pt x="306501" y="344438"/>
                  <a:pt x="306501" y="324530"/>
                </a:cubicBezTo>
                <a:lnTo>
                  <a:pt x="198325" y="324530"/>
                </a:lnTo>
                <a:cubicBezTo>
                  <a:pt x="198325" y="344438"/>
                  <a:pt x="191281" y="361434"/>
                  <a:pt x="177196" y="375520"/>
                </a:cubicBezTo>
                <a:cubicBezTo>
                  <a:pt x="163110" y="389605"/>
                  <a:pt x="146115" y="396648"/>
                  <a:pt x="126206" y="396648"/>
                </a:cubicBezTo>
                <a:cubicBezTo>
                  <a:pt x="106299" y="396648"/>
                  <a:pt x="89303" y="389605"/>
                  <a:pt x="75218" y="375520"/>
                </a:cubicBezTo>
                <a:cubicBezTo>
                  <a:pt x="61132" y="361434"/>
                  <a:pt x="54089" y="344438"/>
                  <a:pt x="54089" y="324530"/>
                </a:cubicBezTo>
                <a:lnTo>
                  <a:pt x="36060" y="324530"/>
                </a:lnTo>
                <a:cubicBezTo>
                  <a:pt x="35496" y="324530"/>
                  <a:pt x="33383" y="324577"/>
                  <a:pt x="29721" y="324671"/>
                </a:cubicBezTo>
                <a:cubicBezTo>
                  <a:pt x="26059" y="324765"/>
                  <a:pt x="23664" y="324765"/>
                  <a:pt x="22537" y="324671"/>
                </a:cubicBezTo>
                <a:cubicBezTo>
                  <a:pt x="21411" y="324577"/>
                  <a:pt x="19298" y="324389"/>
                  <a:pt x="16199" y="324108"/>
                </a:cubicBezTo>
                <a:cubicBezTo>
                  <a:pt x="13100" y="323826"/>
                  <a:pt x="10893" y="323263"/>
                  <a:pt x="9578" y="322418"/>
                </a:cubicBezTo>
                <a:cubicBezTo>
                  <a:pt x="8264" y="321572"/>
                  <a:pt x="6714" y="320492"/>
                  <a:pt x="4930" y="319178"/>
                </a:cubicBezTo>
                <a:cubicBezTo>
                  <a:pt x="3146" y="317863"/>
                  <a:pt x="1878" y="316126"/>
                  <a:pt x="1127" y="313966"/>
                </a:cubicBezTo>
                <a:cubicBezTo>
                  <a:pt x="376" y="311806"/>
                  <a:pt x="0" y="309318"/>
                  <a:pt x="0" y="306501"/>
                </a:cubicBezTo>
                <a:cubicBezTo>
                  <a:pt x="0" y="301618"/>
                  <a:pt x="1785" y="297392"/>
                  <a:pt x="5353" y="293824"/>
                </a:cubicBezTo>
                <a:cubicBezTo>
                  <a:pt x="8921" y="290256"/>
                  <a:pt x="13147" y="288471"/>
                  <a:pt x="18030" y="288471"/>
                </a:cubicBezTo>
                <a:lnTo>
                  <a:pt x="18030" y="198324"/>
                </a:lnTo>
                <a:cubicBezTo>
                  <a:pt x="18030" y="196821"/>
                  <a:pt x="17982" y="193535"/>
                  <a:pt x="17888" y="188464"/>
                </a:cubicBezTo>
                <a:cubicBezTo>
                  <a:pt x="17795" y="183393"/>
                  <a:pt x="17795" y="179825"/>
                  <a:pt x="17888" y="177759"/>
                </a:cubicBezTo>
                <a:cubicBezTo>
                  <a:pt x="17982" y="175693"/>
                  <a:pt x="18217" y="172454"/>
                  <a:pt x="18594" y="168040"/>
                </a:cubicBezTo>
                <a:cubicBezTo>
                  <a:pt x="18969" y="163627"/>
                  <a:pt x="19579" y="160152"/>
                  <a:pt x="20424" y="157617"/>
                </a:cubicBezTo>
                <a:cubicBezTo>
                  <a:pt x="21270" y="155081"/>
                  <a:pt x="22583" y="152217"/>
                  <a:pt x="24368" y="149025"/>
                </a:cubicBezTo>
                <a:cubicBezTo>
                  <a:pt x="26153" y="145832"/>
                  <a:pt x="28265" y="143015"/>
                  <a:pt x="30706" y="140573"/>
                </a:cubicBezTo>
                <a:lnTo>
                  <a:pt x="86486" y="84795"/>
                </a:lnTo>
                <a:cubicBezTo>
                  <a:pt x="90053" y="81226"/>
                  <a:pt x="94797" y="78221"/>
                  <a:pt x="100712" y="75780"/>
                </a:cubicBezTo>
                <a:cubicBezTo>
                  <a:pt x="106628" y="73339"/>
                  <a:pt x="112121" y="72118"/>
                  <a:pt x="117192" y="72118"/>
                </a:cubicBezTo>
                <a:lnTo>
                  <a:pt x="162266" y="72118"/>
                </a:lnTo>
                <a:lnTo>
                  <a:pt x="162266" y="18029"/>
                </a:lnTo>
                <a:cubicBezTo>
                  <a:pt x="162266" y="13146"/>
                  <a:pt x="164050" y="8921"/>
                  <a:pt x="167618" y="5352"/>
                </a:cubicBezTo>
                <a:cubicBezTo>
                  <a:pt x="171187" y="1784"/>
                  <a:pt x="175412" y="0"/>
                  <a:pt x="180295" y="0"/>
                </a:cubicBezTo>
                <a:close/>
                <a:moveTo>
                  <a:pt x="117755" y="108177"/>
                </a:moveTo>
                <a:cubicBezTo>
                  <a:pt x="115314" y="108177"/>
                  <a:pt x="113248" y="109022"/>
                  <a:pt x="111557" y="110712"/>
                </a:cubicBezTo>
                <a:lnTo>
                  <a:pt x="56624" y="165646"/>
                </a:lnTo>
                <a:cubicBezTo>
                  <a:pt x="54934" y="167336"/>
                  <a:pt x="54089" y="169402"/>
                  <a:pt x="54089" y="171843"/>
                </a:cubicBezTo>
                <a:lnTo>
                  <a:pt x="54089" y="180294"/>
                </a:lnTo>
                <a:lnTo>
                  <a:pt x="162266" y="180294"/>
                </a:lnTo>
                <a:lnTo>
                  <a:pt x="162266" y="108177"/>
                </a:lnTo>
                <a:lnTo>
                  <a:pt x="117755" y="108177"/>
                </a:lnTo>
                <a:close/>
                <a:moveTo>
                  <a:pt x="126206" y="288471"/>
                </a:moveTo>
                <a:cubicBezTo>
                  <a:pt x="116440" y="288471"/>
                  <a:pt x="107990" y="292040"/>
                  <a:pt x="100852" y="299176"/>
                </a:cubicBezTo>
                <a:cubicBezTo>
                  <a:pt x="93716" y="306313"/>
                  <a:pt x="90148" y="314764"/>
                  <a:pt x="90148" y="324530"/>
                </a:cubicBezTo>
                <a:cubicBezTo>
                  <a:pt x="90148" y="334296"/>
                  <a:pt x="93716" y="342747"/>
                  <a:pt x="100852" y="349884"/>
                </a:cubicBezTo>
                <a:cubicBezTo>
                  <a:pt x="107990" y="357021"/>
                  <a:pt x="116440" y="360589"/>
                  <a:pt x="126206" y="360589"/>
                </a:cubicBezTo>
                <a:cubicBezTo>
                  <a:pt x="135973" y="360589"/>
                  <a:pt x="144424" y="357021"/>
                  <a:pt x="151560" y="349884"/>
                </a:cubicBezTo>
                <a:cubicBezTo>
                  <a:pt x="158697" y="342747"/>
                  <a:pt x="162266" y="334296"/>
                  <a:pt x="162266" y="324530"/>
                </a:cubicBezTo>
                <a:cubicBezTo>
                  <a:pt x="162266" y="314764"/>
                  <a:pt x="158697" y="306313"/>
                  <a:pt x="151560" y="299176"/>
                </a:cubicBezTo>
                <a:cubicBezTo>
                  <a:pt x="144424" y="292040"/>
                  <a:pt x="135973" y="288471"/>
                  <a:pt x="126206" y="288471"/>
                </a:cubicBezTo>
                <a:close/>
                <a:moveTo>
                  <a:pt x="378619" y="288471"/>
                </a:moveTo>
                <a:cubicBezTo>
                  <a:pt x="368853" y="288471"/>
                  <a:pt x="360401" y="292040"/>
                  <a:pt x="353265" y="299176"/>
                </a:cubicBezTo>
                <a:cubicBezTo>
                  <a:pt x="346128" y="306313"/>
                  <a:pt x="342561" y="314764"/>
                  <a:pt x="342561" y="324530"/>
                </a:cubicBezTo>
                <a:cubicBezTo>
                  <a:pt x="342561" y="334296"/>
                  <a:pt x="346128" y="342747"/>
                  <a:pt x="353265" y="349884"/>
                </a:cubicBezTo>
                <a:cubicBezTo>
                  <a:pt x="360401" y="357021"/>
                  <a:pt x="368853" y="360589"/>
                  <a:pt x="378619" y="360589"/>
                </a:cubicBezTo>
                <a:cubicBezTo>
                  <a:pt x="388385" y="360589"/>
                  <a:pt x="396837" y="357021"/>
                  <a:pt x="403973" y="349884"/>
                </a:cubicBezTo>
                <a:cubicBezTo>
                  <a:pt x="411110" y="342747"/>
                  <a:pt x="414678" y="334296"/>
                  <a:pt x="414678" y="324530"/>
                </a:cubicBezTo>
                <a:cubicBezTo>
                  <a:pt x="414678" y="314764"/>
                  <a:pt x="411110" y="306313"/>
                  <a:pt x="403973" y="299176"/>
                </a:cubicBezTo>
                <a:cubicBezTo>
                  <a:pt x="396837" y="292040"/>
                  <a:pt x="388385" y="288471"/>
                  <a:pt x="378619" y="28847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7" name="Freeform 436"/>
          <p:cNvSpPr/>
          <p:nvPr/>
        </p:nvSpPr>
        <p:spPr>
          <a:xfrm>
            <a:off x="8380851" y="4179849"/>
            <a:ext cx="162058" cy="288338"/>
          </a:xfrm>
          <a:custGeom>
            <a:avLst/>
            <a:gdLst/>
            <a:ahLst/>
            <a:cxnLst/>
            <a:rect l="l" t="t" r="r" b="b"/>
            <a:pathLst>
              <a:path w="162265" h="288471">
                <a:moveTo>
                  <a:pt x="144236" y="0"/>
                </a:moveTo>
                <a:cubicBezTo>
                  <a:pt x="149119" y="0"/>
                  <a:pt x="153345" y="1784"/>
                  <a:pt x="156913" y="5352"/>
                </a:cubicBezTo>
                <a:cubicBezTo>
                  <a:pt x="160481" y="8920"/>
                  <a:pt x="162265" y="13146"/>
                  <a:pt x="162265" y="18029"/>
                </a:cubicBezTo>
                <a:lnTo>
                  <a:pt x="162265" y="270442"/>
                </a:lnTo>
                <a:cubicBezTo>
                  <a:pt x="162265" y="275325"/>
                  <a:pt x="160481" y="279550"/>
                  <a:pt x="156913" y="283119"/>
                </a:cubicBezTo>
                <a:cubicBezTo>
                  <a:pt x="153345" y="286687"/>
                  <a:pt x="149119" y="288471"/>
                  <a:pt x="144236" y="288471"/>
                </a:cubicBezTo>
                <a:cubicBezTo>
                  <a:pt x="139353" y="288471"/>
                  <a:pt x="135127" y="286687"/>
                  <a:pt x="131559" y="283119"/>
                </a:cubicBezTo>
                <a:lnTo>
                  <a:pt x="5353" y="156912"/>
                </a:lnTo>
                <a:cubicBezTo>
                  <a:pt x="1784" y="153344"/>
                  <a:pt x="0" y="149118"/>
                  <a:pt x="0" y="144235"/>
                </a:cubicBezTo>
                <a:cubicBezTo>
                  <a:pt x="0" y="139353"/>
                  <a:pt x="1784" y="135127"/>
                  <a:pt x="5353" y="131559"/>
                </a:cubicBezTo>
                <a:lnTo>
                  <a:pt x="131559" y="5352"/>
                </a:lnTo>
                <a:cubicBezTo>
                  <a:pt x="135127" y="1784"/>
                  <a:pt x="139353" y="0"/>
                  <a:pt x="1442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8" name="Freeform 437"/>
          <p:cNvSpPr/>
          <p:nvPr/>
        </p:nvSpPr>
        <p:spPr>
          <a:xfrm>
            <a:off x="8733846" y="4179849"/>
            <a:ext cx="162058" cy="288338"/>
          </a:xfrm>
          <a:custGeom>
            <a:avLst/>
            <a:gdLst/>
            <a:ahLst/>
            <a:cxnLst/>
            <a:rect l="l" t="t" r="r" b="b"/>
            <a:pathLst>
              <a:path w="162265" h="288471">
                <a:moveTo>
                  <a:pt x="18029" y="0"/>
                </a:moveTo>
                <a:cubicBezTo>
                  <a:pt x="22913" y="0"/>
                  <a:pt x="27138" y="1784"/>
                  <a:pt x="30706" y="5352"/>
                </a:cubicBezTo>
                <a:lnTo>
                  <a:pt x="156913" y="131559"/>
                </a:lnTo>
                <a:cubicBezTo>
                  <a:pt x="160481" y="135127"/>
                  <a:pt x="162265" y="139353"/>
                  <a:pt x="162265" y="144235"/>
                </a:cubicBezTo>
                <a:cubicBezTo>
                  <a:pt x="162265" y="149118"/>
                  <a:pt x="160481" y="153344"/>
                  <a:pt x="156913" y="156912"/>
                </a:cubicBezTo>
                <a:lnTo>
                  <a:pt x="30706" y="283119"/>
                </a:lnTo>
                <a:cubicBezTo>
                  <a:pt x="27138" y="286687"/>
                  <a:pt x="22913" y="288471"/>
                  <a:pt x="18029" y="288471"/>
                </a:cubicBezTo>
                <a:cubicBezTo>
                  <a:pt x="13146" y="288471"/>
                  <a:pt x="8921" y="286687"/>
                  <a:pt x="5353" y="283119"/>
                </a:cubicBezTo>
                <a:cubicBezTo>
                  <a:pt x="1784" y="279550"/>
                  <a:pt x="0" y="275325"/>
                  <a:pt x="0" y="270442"/>
                </a:cubicBezTo>
                <a:lnTo>
                  <a:pt x="0" y="18029"/>
                </a:lnTo>
                <a:cubicBezTo>
                  <a:pt x="0" y="13146"/>
                  <a:pt x="1784" y="8920"/>
                  <a:pt x="5353" y="5352"/>
                </a:cubicBezTo>
                <a:cubicBezTo>
                  <a:pt x="8921"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39" name="Freeform 438"/>
          <p:cNvSpPr/>
          <p:nvPr/>
        </p:nvSpPr>
        <p:spPr>
          <a:xfrm>
            <a:off x="6022178" y="4071717"/>
            <a:ext cx="445097" cy="468552"/>
          </a:xfrm>
          <a:custGeom>
            <a:avLst/>
            <a:gdLst>
              <a:gd name="connsiteX0" fmla="*/ 166491 w 445666"/>
              <a:gd name="connsiteY0" fmla="*/ 295796 h 468766"/>
              <a:gd name="connsiteX1" fmla="*/ 136911 w 445666"/>
              <a:gd name="connsiteY1" fmla="*/ 297768 h 468766"/>
              <a:gd name="connsiteX2" fmla="*/ 106627 w 445666"/>
              <a:gd name="connsiteY2" fmla="*/ 304811 h 468766"/>
              <a:gd name="connsiteX3" fmla="*/ 79302 w 445666"/>
              <a:gd name="connsiteY3" fmla="*/ 317769 h 468766"/>
              <a:gd name="connsiteX4" fmla="*/ 60004 w 445666"/>
              <a:gd name="connsiteY4" fmla="*/ 338757 h 468766"/>
              <a:gd name="connsiteX5" fmla="*/ 52398 w 445666"/>
              <a:gd name="connsiteY5" fmla="*/ 368477 h 468766"/>
              <a:gd name="connsiteX6" fmla="*/ 62258 w 445666"/>
              <a:gd name="connsiteY6" fmla="*/ 403268 h 468766"/>
              <a:gd name="connsiteX7" fmla="*/ 88034 w 445666"/>
              <a:gd name="connsiteY7" fmla="*/ 426650 h 468766"/>
              <a:gd name="connsiteX8" fmla="*/ 121558 w 445666"/>
              <a:gd name="connsiteY8" fmla="*/ 439046 h 468766"/>
              <a:gd name="connsiteX9" fmla="*/ 157476 w 445666"/>
              <a:gd name="connsiteY9" fmla="*/ 443131 h 468766"/>
              <a:gd name="connsiteX10" fmla="*/ 188887 w 445666"/>
              <a:gd name="connsiteY10" fmla="*/ 439468 h 468766"/>
              <a:gd name="connsiteX11" fmla="*/ 216776 w 445666"/>
              <a:gd name="connsiteY11" fmla="*/ 428481 h 468766"/>
              <a:gd name="connsiteX12" fmla="*/ 237341 w 445666"/>
              <a:gd name="connsiteY12" fmla="*/ 407917 h 468766"/>
              <a:gd name="connsiteX13" fmla="*/ 245088 w 445666"/>
              <a:gd name="connsiteY13" fmla="*/ 377210 h 468766"/>
              <a:gd name="connsiteX14" fmla="*/ 243116 w 445666"/>
              <a:gd name="connsiteY14" fmla="*/ 363406 h 468766"/>
              <a:gd name="connsiteX15" fmla="*/ 239032 w 445666"/>
              <a:gd name="connsiteY15" fmla="*/ 351574 h 468766"/>
              <a:gd name="connsiteX16" fmla="*/ 231425 w 445666"/>
              <a:gd name="connsiteY16" fmla="*/ 339884 h 468766"/>
              <a:gd name="connsiteX17" fmla="*/ 223114 w 445666"/>
              <a:gd name="connsiteY17" fmla="*/ 330024 h 468766"/>
              <a:gd name="connsiteX18" fmla="*/ 212269 w 445666"/>
              <a:gd name="connsiteY18" fmla="*/ 320305 h 468766"/>
              <a:gd name="connsiteX19" fmla="*/ 201986 w 445666"/>
              <a:gd name="connsiteY19" fmla="*/ 312135 h 468766"/>
              <a:gd name="connsiteX20" fmla="*/ 190296 w 445666"/>
              <a:gd name="connsiteY20" fmla="*/ 303684 h 468766"/>
              <a:gd name="connsiteX21" fmla="*/ 180013 w 445666"/>
              <a:gd name="connsiteY21" fmla="*/ 296359 h 468766"/>
              <a:gd name="connsiteX22" fmla="*/ 166491 w 445666"/>
              <a:gd name="connsiteY22" fmla="*/ 295796 h 468766"/>
              <a:gd name="connsiteX23" fmla="*/ 356082 w 445666"/>
              <a:gd name="connsiteY23" fmla="*/ 135221 h 468766"/>
              <a:gd name="connsiteX24" fmla="*/ 385662 w 445666"/>
              <a:gd name="connsiteY24" fmla="*/ 135221 h 468766"/>
              <a:gd name="connsiteX25" fmla="*/ 385662 w 445666"/>
              <a:gd name="connsiteY25" fmla="*/ 196352 h 468766"/>
              <a:gd name="connsiteX26" fmla="*/ 445666 w 445666"/>
              <a:gd name="connsiteY26" fmla="*/ 196352 h 468766"/>
              <a:gd name="connsiteX27" fmla="*/ 445666 w 445666"/>
              <a:gd name="connsiteY27" fmla="*/ 226777 h 468766"/>
              <a:gd name="connsiteX28" fmla="*/ 385662 w 445666"/>
              <a:gd name="connsiteY28" fmla="*/ 226777 h 468766"/>
              <a:gd name="connsiteX29" fmla="*/ 385662 w 445666"/>
              <a:gd name="connsiteY29" fmla="*/ 288471 h 468766"/>
              <a:gd name="connsiteX30" fmla="*/ 356082 w 445666"/>
              <a:gd name="connsiteY30" fmla="*/ 288471 h 468766"/>
              <a:gd name="connsiteX31" fmla="*/ 356082 w 445666"/>
              <a:gd name="connsiteY31" fmla="*/ 226777 h 468766"/>
              <a:gd name="connsiteX32" fmla="*/ 296359 w 445666"/>
              <a:gd name="connsiteY32" fmla="*/ 226777 h 468766"/>
              <a:gd name="connsiteX33" fmla="*/ 296359 w 445666"/>
              <a:gd name="connsiteY33" fmla="*/ 196352 h 468766"/>
              <a:gd name="connsiteX34" fmla="*/ 356082 w 445666"/>
              <a:gd name="connsiteY34" fmla="*/ 196352 h 468766"/>
              <a:gd name="connsiteX35" fmla="*/ 137193 w 445666"/>
              <a:gd name="connsiteY35" fmla="*/ 23100 h 468766"/>
              <a:gd name="connsiteX36" fmla="*/ 113952 w 445666"/>
              <a:gd name="connsiteY36" fmla="*/ 28594 h 468766"/>
              <a:gd name="connsiteX37" fmla="*/ 95500 w 445666"/>
              <a:gd name="connsiteY37" fmla="*/ 43383 h 468766"/>
              <a:gd name="connsiteX38" fmla="*/ 82260 w 445666"/>
              <a:gd name="connsiteY38" fmla="*/ 88457 h 468766"/>
              <a:gd name="connsiteX39" fmla="*/ 85076 w 445666"/>
              <a:gd name="connsiteY39" fmla="*/ 115924 h 468766"/>
              <a:gd name="connsiteX40" fmla="*/ 93950 w 445666"/>
              <a:gd name="connsiteY40" fmla="*/ 144940 h 468766"/>
              <a:gd name="connsiteX41" fmla="*/ 108599 w 445666"/>
              <a:gd name="connsiteY41" fmla="*/ 170998 h 468766"/>
              <a:gd name="connsiteX42" fmla="*/ 129728 w 445666"/>
              <a:gd name="connsiteY42" fmla="*/ 189873 h 468766"/>
              <a:gd name="connsiteX43" fmla="*/ 156913 w 445666"/>
              <a:gd name="connsiteY43" fmla="*/ 197197 h 468766"/>
              <a:gd name="connsiteX44" fmla="*/ 178886 w 445666"/>
              <a:gd name="connsiteY44" fmla="*/ 192549 h 468766"/>
              <a:gd name="connsiteX45" fmla="*/ 197479 w 445666"/>
              <a:gd name="connsiteY45" fmla="*/ 180295 h 468766"/>
              <a:gd name="connsiteX46" fmla="*/ 212410 w 445666"/>
              <a:gd name="connsiteY46" fmla="*/ 135503 h 468766"/>
              <a:gd name="connsiteX47" fmla="*/ 207621 w 445666"/>
              <a:gd name="connsiteY47" fmla="*/ 100289 h 468766"/>
              <a:gd name="connsiteX48" fmla="*/ 193958 w 445666"/>
              <a:gd name="connsiteY48" fmla="*/ 63807 h 468766"/>
              <a:gd name="connsiteX49" fmla="*/ 170153 w 445666"/>
              <a:gd name="connsiteY49" fmla="*/ 34650 h 468766"/>
              <a:gd name="connsiteX50" fmla="*/ 137193 w 445666"/>
              <a:gd name="connsiteY50" fmla="*/ 23100 h 468766"/>
              <a:gd name="connsiteX51" fmla="*/ 180576 w 445666"/>
              <a:gd name="connsiteY51" fmla="*/ 0 h 468766"/>
              <a:gd name="connsiteX52" fmla="*/ 298331 w 445666"/>
              <a:gd name="connsiteY52" fmla="*/ 0 h 468766"/>
              <a:gd name="connsiteX53" fmla="*/ 259455 w 445666"/>
              <a:gd name="connsiteY53" fmla="*/ 24791 h 468766"/>
              <a:gd name="connsiteX54" fmla="*/ 222551 w 445666"/>
              <a:gd name="connsiteY54" fmla="*/ 24791 h 468766"/>
              <a:gd name="connsiteX55" fmla="*/ 254103 w 445666"/>
              <a:gd name="connsiteY55" fmla="*/ 62258 h 468766"/>
              <a:gd name="connsiteX56" fmla="*/ 264808 w 445666"/>
              <a:gd name="connsiteY56" fmla="*/ 107332 h 468766"/>
              <a:gd name="connsiteX57" fmla="*/ 257906 w 445666"/>
              <a:gd name="connsiteY57" fmla="*/ 143813 h 468766"/>
              <a:gd name="connsiteX58" fmla="*/ 241285 w 445666"/>
              <a:gd name="connsiteY58" fmla="*/ 170012 h 468766"/>
              <a:gd name="connsiteX59" fmla="*/ 221706 w 445666"/>
              <a:gd name="connsiteY59" fmla="*/ 188323 h 468766"/>
              <a:gd name="connsiteX60" fmla="*/ 204944 w 445666"/>
              <a:gd name="connsiteY60" fmla="*/ 205648 h 468766"/>
              <a:gd name="connsiteX61" fmla="*/ 198042 w 445666"/>
              <a:gd name="connsiteY61" fmla="*/ 224242 h 468766"/>
              <a:gd name="connsiteX62" fmla="*/ 207057 w 445666"/>
              <a:gd name="connsiteY62" fmla="*/ 244102 h 468766"/>
              <a:gd name="connsiteX63" fmla="*/ 228890 w 445666"/>
              <a:gd name="connsiteY63" fmla="*/ 263258 h 468766"/>
              <a:gd name="connsiteX64" fmla="*/ 254385 w 445666"/>
              <a:gd name="connsiteY64" fmla="*/ 283964 h 468766"/>
              <a:gd name="connsiteX65" fmla="*/ 276076 w 445666"/>
              <a:gd name="connsiteY65" fmla="*/ 313262 h 468766"/>
              <a:gd name="connsiteX66" fmla="*/ 285091 w 445666"/>
              <a:gd name="connsiteY66" fmla="*/ 353265 h 468766"/>
              <a:gd name="connsiteX67" fmla="*/ 271569 w 445666"/>
              <a:gd name="connsiteY67" fmla="*/ 402001 h 468766"/>
              <a:gd name="connsiteX68" fmla="*/ 212128 w 445666"/>
              <a:gd name="connsiteY68" fmla="*/ 452568 h 468766"/>
              <a:gd name="connsiteX69" fmla="*/ 128178 w 445666"/>
              <a:gd name="connsiteY69" fmla="*/ 468766 h 468766"/>
              <a:gd name="connsiteX70" fmla="*/ 58737 w 445666"/>
              <a:gd name="connsiteY70" fmla="*/ 457075 h 468766"/>
              <a:gd name="connsiteX71" fmla="*/ 10423 w 445666"/>
              <a:gd name="connsiteY71" fmla="*/ 418340 h 468766"/>
              <a:gd name="connsiteX72" fmla="*/ 0 w 445666"/>
              <a:gd name="connsiteY72" fmla="*/ 381436 h 468766"/>
              <a:gd name="connsiteX73" fmla="*/ 12536 w 445666"/>
              <a:gd name="connsiteY73" fmla="*/ 339179 h 468766"/>
              <a:gd name="connsiteX74" fmla="*/ 45919 w 445666"/>
              <a:gd name="connsiteY74" fmla="*/ 306783 h 468766"/>
              <a:gd name="connsiteX75" fmla="*/ 159730 w 445666"/>
              <a:gd name="connsiteY75" fmla="*/ 278611 h 468766"/>
              <a:gd name="connsiteX76" fmla="*/ 146349 w 445666"/>
              <a:gd name="connsiteY76" fmla="*/ 257765 h 468766"/>
              <a:gd name="connsiteX77" fmla="*/ 141982 w 445666"/>
              <a:gd name="connsiteY77" fmla="*/ 237200 h 468766"/>
              <a:gd name="connsiteX78" fmla="*/ 147898 w 445666"/>
              <a:gd name="connsiteY78" fmla="*/ 213255 h 468766"/>
              <a:gd name="connsiteX79" fmla="*/ 128742 w 445666"/>
              <a:gd name="connsiteY79" fmla="*/ 214382 h 468766"/>
              <a:gd name="connsiteX80" fmla="*/ 58455 w 445666"/>
              <a:gd name="connsiteY80" fmla="*/ 187196 h 468766"/>
              <a:gd name="connsiteX81" fmla="*/ 29861 w 445666"/>
              <a:gd name="connsiteY81" fmla="*/ 118318 h 468766"/>
              <a:gd name="connsiteX82" fmla="*/ 40003 w 445666"/>
              <a:gd name="connsiteY82" fmla="*/ 73526 h 468766"/>
              <a:gd name="connsiteX83" fmla="*/ 67892 w 445666"/>
              <a:gd name="connsiteY83" fmla="*/ 36622 h 468766"/>
              <a:gd name="connsiteX84" fmla="*/ 119305 w 445666"/>
              <a:gd name="connsiteY84" fmla="*/ 9015 h 468766"/>
              <a:gd name="connsiteX85" fmla="*/ 180576 w 445666"/>
              <a:gd name="connsiteY85"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445666" h="468766">
                <a:moveTo>
                  <a:pt x="166491" y="295796"/>
                </a:moveTo>
                <a:cubicBezTo>
                  <a:pt x="156537" y="295796"/>
                  <a:pt x="146677" y="296453"/>
                  <a:pt x="136911" y="297768"/>
                </a:cubicBezTo>
                <a:cubicBezTo>
                  <a:pt x="127145" y="299083"/>
                  <a:pt x="117051" y="301430"/>
                  <a:pt x="106627" y="304811"/>
                </a:cubicBezTo>
                <a:cubicBezTo>
                  <a:pt x="96204" y="308191"/>
                  <a:pt x="87095" y="312511"/>
                  <a:pt x="79302" y="317769"/>
                </a:cubicBezTo>
                <a:cubicBezTo>
                  <a:pt x="71507" y="323028"/>
                  <a:pt x="65075" y="330024"/>
                  <a:pt x="60004" y="338757"/>
                </a:cubicBezTo>
                <a:cubicBezTo>
                  <a:pt x="54933" y="347490"/>
                  <a:pt x="52398" y="357396"/>
                  <a:pt x="52398" y="368477"/>
                </a:cubicBezTo>
                <a:cubicBezTo>
                  <a:pt x="52398" y="381623"/>
                  <a:pt x="55685" y="393221"/>
                  <a:pt x="62258" y="403268"/>
                </a:cubicBezTo>
                <a:cubicBezTo>
                  <a:pt x="68831" y="413316"/>
                  <a:pt x="77423" y="421110"/>
                  <a:pt x="88034" y="426650"/>
                </a:cubicBezTo>
                <a:cubicBezTo>
                  <a:pt x="98645" y="432191"/>
                  <a:pt x="109820" y="436322"/>
                  <a:pt x="121558" y="439046"/>
                </a:cubicBezTo>
                <a:cubicBezTo>
                  <a:pt x="133296" y="441769"/>
                  <a:pt x="145269" y="443131"/>
                  <a:pt x="157476" y="443131"/>
                </a:cubicBezTo>
                <a:cubicBezTo>
                  <a:pt x="168369" y="443131"/>
                  <a:pt x="178839" y="441910"/>
                  <a:pt x="188887" y="439468"/>
                </a:cubicBezTo>
                <a:cubicBezTo>
                  <a:pt x="198935" y="437027"/>
                  <a:pt x="208230" y="433365"/>
                  <a:pt x="216776" y="428481"/>
                </a:cubicBezTo>
                <a:cubicBezTo>
                  <a:pt x="225321" y="423599"/>
                  <a:pt x="232176" y="416743"/>
                  <a:pt x="237341" y="407917"/>
                </a:cubicBezTo>
                <a:cubicBezTo>
                  <a:pt x="242505" y="399090"/>
                  <a:pt x="245088" y="388854"/>
                  <a:pt x="245088" y="377210"/>
                </a:cubicBezTo>
                <a:cubicBezTo>
                  <a:pt x="245088" y="372515"/>
                  <a:pt x="244431" y="367914"/>
                  <a:pt x="243116" y="363406"/>
                </a:cubicBezTo>
                <a:cubicBezTo>
                  <a:pt x="241801" y="358899"/>
                  <a:pt x="240440" y="354955"/>
                  <a:pt x="239032" y="351574"/>
                </a:cubicBezTo>
                <a:cubicBezTo>
                  <a:pt x="237623" y="348194"/>
                  <a:pt x="235088" y="344297"/>
                  <a:pt x="231425" y="339884"/>
                </a:cubicBezTo>
                <a:cubicBezTo>
                  <a:pt x="227763" y="335470"/>
                  <a:pt x="224992" y="332183"/>
                  <a:pt x="223114" y="330024"/>
                </a:cubicBezTo>
                <a:cubicBezTo>
                  <a:pt x="221236" y="327864"/>
                  <a:pt x="217621" y="324624"/>
                  <a:pt x="212269" y="320305"/>
                </a:cubicBezTo>
                <a:cubicBezTo>
                  <a:pt x="206916" y="315985"/>
                  <a:pt x="203488" y="313262"/>
                  <a:pt x="201986" y="312135"/>
                </a:cubicBezTo>
                <a:cubicBezTo>
                  <a:pt x="200484" y="311008"/>
                  <a:pt x="196586" y="308191"/>
                  <a:pt x="190296" y="303684"/>
                </a:cubicBezTo>
                <a:cubicBezTo>
                  <a:pt x="184003" y="299176"/>
                  <a:pt x="180576" y="296735"/>
                  <a:pt x="180013" y="296359"/>
                </a:cubicBezTo>
                <a:cubicBezTo>
                  <a:pt x="177007" y="295984"/>
                  <a:pt x="172500" y="295796"/>
                  <a:pt x="166491" y="295796"/>
                </a:cubicBezTo>
                <a:close/>
                <a:moveTo>
                  <a:pt x="356082" y="135221"/>
                </a:moveTo>
                <a:lnTo>
                  <a:pt x="385662" y="135221"/>
                </a:lnTo>
                <a:lnTo>
                  <a:pt x="385662" y="196352"/>
                </a:lnTo>
                <a:lnTo>
                  <a:pt x="445666" y="196352"/>
                </a:lnTo>
                <a:lnTo>
                  <a:pt x="445666" y="226777"/>
                </a:lnTo>
                <a:lnTo>
                  <a:pt x="385662" y="226777"/>
                </a:lnTo>
                <a:lnTo>
                  <a:pt x="385662" y="288471"/>
                </a:lnTo>
                <a:lnTo>
                  <a:pt x="356082" y="288471"/>
                </a:lnTo>
                <a:lnTo>
                  <a:pt x="356082" y="226777"/>
                </a:lnTo>
                <a:lnTo>
                  <a:pt x="296359" y="226777"/>
                </a:lnTo>
                <a:lnTo>
                  <a:pt x="296359" y="196352"/>
                </a:lnTo>
                <a:lnTo>
                  <a:pt x="356082" y="196352"/>
                </a:lnTo>
                <a:close/>
                <a:moveTo>
                  <a:pt x="137193" y="23100"/>
                </a:moveTo>
                <a:cubicBezTo>
                  <a:pt x="129305" y="23100"/>
                  <a:pt x="121558" y="24931"/>
                  <a:pt x="113952" y="28594"/>
                </a:cubicBezTo>
                <a:cubicBezTo>
                  <a:pt x="106345" y="32256"/>
                  <a:pt x="100195" y="37186"/>
                  <a:pt x="95500" y="43383"/>
                </a:cubicBezTo>
                <a:cubicBezTo>
                  <a:pt x="86673" y="54464"/>
                  <a:pt x="82260" y="69488"/>
                  <a:pt x="82260" y="88457"/>
                </a:cubicBezTo>
                <a:cubicBezTo>
                  <a:pt x="82260" y="97096"/>
                  <a:pt x="83198" y="106252"/>
                  <a:pt x="85076" y="115924"/>
                </a:cubicBezTo>
                <a:cubicBezTo>
                  <a:pt x="86954" y="125596"/>
                  <a:pt x="89912" y="135268"/>
                  <a:pt x="93950" y="144940"/>
                </a:cubicBezTo>
                <a:cubicBezTo>
                  <a:pt x="97988" y="154612"/>
                  <a:pt x="102871" y="163298"/>
                  <a:pt x="108599" y="170998"/>
                </a:cubicBezTo>
                <a:cubicBezTo>
                  <a:pt x="114327" y="178698"/>
                  <a:pt x="121370" y="184990"/>
                  <a:pt x="129728" y="189873"/>
                </a:cubicBezTo>
                <a:cubicBezTo>
                  <a:pt x="138085" y="194756"/>
                  <a:pt x="147146" y="197197"/>
                  <a:pt x="156913" y="197197"/>
                </a:cubicBezTo>
                <a:cubicBezTo>
                  <a:pt x="164049" y="197197"/>
                  <a:pt x="171373" y="195648"/>
                  <a:pt x="178886" y="192549"/>
                </a:cubicBezTo>
                <a:cubicBezTo>
                  <a:pt x="186398" y="189450"/>
                  <a:pt x="192596" y="185365"/>
                  <a:pt x="197479" y="180295"/>
                </a:cubicBezTo>
                <a:cubicBezTo>
                  <a:pt x="207432" y="169590"/>
                  <a:pt x="212410" y="154659"/>
                  <a:pt x="212410" y="135503"/>
                </a:cubicBezTo>
                <a:cubicBezTo>
                  <a:pt x="212410" y="124610"/>
                  <a:pt x="210813" y="112872"/>
                  <a:pt x="207621" y="100289"/>
                </a:cubicBezTo>
                <a:cubicBezTo>
                  <a:pt x="204428" y="87706"/>
                  <a:pt x="199873" y="75545"/>
                  <a:pt x="193958" y="63807"/>
                </a:cubicBezTo>
                <a:cubicBezTo>
                  <a:pt x="188042" y="52069"/>
                  <a:pt x="180107" y="42351"/>
                  <a:pt x="170153" y="34650"/>
                </a:cubicBezTo>
                <a:cubicBezTo>
                  <a:pt x="160199" y="26950"/>
                  <a:pt x="149213" y="23100"/>
                  <a:pt x="137193" y="23100"/>
                </a:cubicBezTo>
                <a:close/>
                <a:moveTo>
                  <a:pt x="180576" y="0"/>
                </a:moveTo>
                <a:lnTo>
                  <a:pt x="298331" y="0"/>
                </a:lnTo>
                <a:lnTo>
                  <a:pt x="259455" y="24791"/>
                </a:lnTo>
                <a:lnTo>
                  <a:pt x="222551" y="24791"/>
                </a:lnTo>
                <a:cubicBezTo>
                  <a:pt x="236449" y="36622"/>
                  <a:pt x="246966" y="49112"/>
                  <a:pt x="254103" y="62258"/>
                </a:cubicBezTo>
                <a:cubicBezTo>
                  <a:pt x="261239" y="75404"/>
                  <a:pt x="264808" y="90429"/>
                  <a:pt x="264808" y="107332"/>
                </a:cubicBezTo>
                <a:cubicBezTo>
                  <a:pt x="264808" y="120854"/>
                  <a:pt x="262507" y="133014"/>
                  <a:pt x="257906" y="143813"/>
                </a:cubicBezTo>
                <a:cubicBezTo>
                  <a:pt x="253304" y="154612"/>
                  <a:pt x="247764" y="163345"/>
                  <a:pt x="241285" y="170012"/>
                </a:cubicBezTo>
                <a:cubicBezTo>
                  <a:pt x="234806" y="176679"/>
                  <a:pt x="228279" y="182783"/>
                  <a:pt x="221706" y="188323"/>
                </a:cubicBezTo>
                <a:cubicBezTo>
                  <a:pt x="215132" y="193864"/>
                  <a:pt x="209545" y="199639"/>
                  <a:pt x="204944" y="205648"/>
                </a:cubicBezTo>
                <a:cubicBezTo>
                  <a:pt x="200343" y="211658"/>
                  <a:pt x="198042" y="217856"/>
                  <a:pt x="198042" y="224242"/>
                </a:cubicBezTo>
                <a:cubicBezTo>
                  <a:pt x="198042" y="231002"/>
                  <a:pt x="201047" y="237623"/>
                  <a:pt x="207057" y="244102"/>
                </a:cubicBezTo>
                <a:cubicBezTo>
                  <a:pt x="213067" y="250581"/>
                  <a:pt x="220344" y="256967"/>
                  <a:pt x="228890" y="263258"/>
                </a:cubicBezTo>
                <a:cubicBezTo>
                  <a:pt x="237435" y="269550"/>
                  <a:pt x="245933" y="276452"/>
                  <a:pt x="254385" y="283964"/>
                </a:cubicBezTo>
                <a:cubicBezTo>
                  <a:pt x="262836" y="291476"/>
                  <a:pt x="270066" y="301242"/>
                  <a:pt x="276076" y="313262"/>
                </a:cubicBezTo>
                <a:cubicBezTo>
                  <a:pt x="282086" y="325282"/>
                  <a:pt x="285091" y="338616"/>
                  <a:pt x="285091" y="353265"/>
                </a:cubicBezTo>
                <a:cubicBezTo>
                  <a:pt x="285091" y="370168"/>
                  <a:pt x="280584" y="386413"/>
                  <a:pt x="271569" y="402001"/>
                </a:cubicBezTo>
                <a:cubicBezTo>
                  <a:pt x="258047" y="424913"/>
                  <a:pt x="238233" y="441769"/>
                  <a:pt x="212128" y="452568"/>
                </a:cubicBezTo>
                <a:cubicBezTo>
                  <a:pt x="186023" y="463366"/>
                  <a:pt x="158039" y="468766"/>
                  <a:pt x="128178" y="468766"/>
                </a:cubicBezTo>
                <a:cubicBezTo>
                  <a:pt x="103387" y="468766"/>
                  <a:pt x="80240" y="464869"/>
                  <a:pt x="58737" y="457075"/>
                </a:cubicBezTo>
                <a:cubicBezTo>
                  <a:pt x="37233" y="449281"/>
                  <a:pt x="21129" y="436369"/>
                  <a:pt x="10423" y="418340"/>
                </a:cubicBezTo>
                <a:cubicBezTo>
                  <a:pt x="3474" y="407071"/>
                  <a:pt x="0" y="394770"/>
                  <a:pt x="0" y="381436"/>
                </a:cubicBezTo>
                <a:cubicBezTo>
                  <a:pt x="0" y="366224"/>
                  <a:pt x="4178" y="352138"/>
                  <a:pt x="12536" y="339179"/>
                </a:cubicBezTo>
                <a:cubicBezTo>
                  <a:pt x="20893" y="326220"/>
                  <a:pt x="32021" y="315422"/>
                  <a:pt x="45919" y="306783"/>
                </a:cubicBezTo>
                <a:cubicBezTo>
                  <a:pt x="70521" y="291382"/>
                  <a:pt x="108459" y="281992"/>
                  <a:pt x="159730" y="278611"/>
                </a:cubicBezTo>
                <a:cubicBezTo>
                  <a:pt x="153720" y="270724"/>
                  <a:pt x="149259" y="263775"/>
                  <a:pt x="146349" y="257765"/>
                </a:cubicBezTo>
                <a:cubicBezTo>
                  <a:pt x="143437" y="251755"/>
                  <a:pt x="141982" y="244900"/>
                  <a:pt x="141982" y="237200"/>
                </a:cubicBezTo>
                <a:cubicBezTo>
                  <a:pt x="141982" y="230439"/>
                  <a:pt x="143954" y="222457"/>
                  <a:pt x="147898" y="213255"/>
                </a:cubicBezTo>
                <a:cubicBezTo>
                  <a:pt x="139259" y="214006"/>
                  <a:pt x="132873" y="214382"/>
                  <a:pt x="128742" y="214382"/>
                </a:cubicBezTo>
                <a:cubicBezTo>
                  <a:pt x="100946" y="214382"/>
                  <a:pt x="77517" y="205320"/>
                  <a:pt x="58455" y="187196"/>
                </a:cubicBezTo>
                <a:cubicBezTo>
                  <a:pt x="39392" y="169073"/>
                  <a:pt x="29861" y="146114"/>
                  <a:pt x="29861" y="118318"/>
                </a:cubicBezTo>
                <a:cubicBezTo>
                  <a:pt x="29861" y="102918"/>
                  <a:pt x="33242" y="87988"/>
                  <a:pt x="40003" y="73526"/>
                </a:cubicBezTo>
                <a:cubicBezTo>
                  <a:pt x="46764" y="59065"/>
                  <a:pt x="56060" y="46764"/>
                  <a:pt x="67892" y="36622"/>
                </a:cubicBezTo>
                <a:cubicBezTo>
                  <a:pt x="82353" y="24227"/>
                  <a:pt x="99491" y="15025"/>
                  <a:pt x="119305" y="9015"/>
                </a:cubicBezTo>
                <a:cubicBezTo>
                  <a:pt x="139118" y="3005"/>
                  <a:pt x="159542" y="0"/>
                  <a:pt x="18057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0" name="Freeform 439"/>
          <p:cNvSpPr/>
          <p:nvPr/>
        </p:nvSpPr>
        <p:spPr>
          <a:xfrm>
            <a:off x="6669559" y="4143807"/>
            <a:ext cx="540192" cy="360424"/>
          </a:xfrm>
          <a:custGeom>
            <a:avLst/>
            <a:gdLst>
              <a:gd name="connsiteX0" fmla="*/ 256357 w 540884"/>
              <a:gd name="connsiteY0" fmla="*/ 99162 h 360589"/>
              <a:gd name="connsiteX1" fmla="*/ 214665 w 540884"/>
              <a:gd name="connsiteY1" fmla="*/ 137756 h 360589"/>
              <a:gd name="connsiteX2" fmla="*/ 236356 w 540884"/>
              <a:gd name="connsiteY2" fmla="*/ 160293 h 360589"/>
              <a:gd name="connsiteX3" fmla="*/ 251850 w 540884"/>
              <a:gd name="connsiteY3" fmla="*/ 144236 h 360589"/>
              <a:gd name="connsiteX4" fmla="*/ 252414 w 540884"/>
              <a:gd name="connsiteY4" fmla="*/ 144236 h 360589"/>
              <a:gd name="connsiteX5" fmla="*/ 252414 w 540884"/>
              <a:gd name="connsiteY5" fmla="*/ 225368 h 360589"/>
              <a:gd name="connsiteX6" fmla="*/ 216355 w 540884"/>
              <a:gd name="connsiteY6" fmla="*/ 225368 h 360589"/>
              <a:gd name="connsiteX7" fmla="*/ 216355 w 540884"/>
              <a:gd name="connsiteY7" fmla="*/ 252412 h 360589"/>
              <a:gd name="connsiteX8" fmla="*/ 324531 w 540884"/>
              <a:gd name="connsiteY8" fmla="*/ 252412 h 360589"/>
              <a:gd name="connsiteX9" fmla="*/ 324531 w 540884"/>
              <a:gd name="connsiteY9" fmla="*/ 225368 h 360589"/>
              <a:gd name="connsiteX10" fmla="*/ 288472 w 540884"/>
              <a:gd name="connsiteY10" fmla="*/ 225368 h 360589"/>
              <a:gd name="connsiteX11" fmla="*/ 288472 w 540884"/>
              <a:gd name="connsiteY11" fmla="*/ 99162 h 360589"/>
              <a:gd name="connsiteX12" fmla="*/ 270443 w 540884"/>
              <a:gd name="connsiteY12" fmla="*/ 63103 h 360589"/>
              <a:gd name="connsiteX13" fmla="*/ 309319 w 540884"/>
              <a:gd name="connsiteY13" fmla="*/ 74090 h 360589"/>
              <a:gd name="connsiteX14" fmla="*/ 337913 w 540884"/>
              <a:gd name="connsiteY14" fmla="*/ 102543 h 360589"/>
              <a:gd name="connsiteX15" fmla="*/ 354675 w 540884"/>
              <a:gd name="connsiteY15" fmla="*/ 140292 h 360589"/>
              <a:gd name="connsiteX16" fmla="*/ 360591 w 540884"/>
              <a:gd name="connsiteY16" fmla="*/ 180294 h 360589"/>
              <a:gd name="connsiteX17" fmla="*/ 354675 w 540884"/>
              <a:gd name="connsiteY17" fmla="*/ 220297 h 360589"/>
              <a:gd name="connsiteX18" fmla="*/ 337913 w 540884"/>
              <a:gd name="connsiteY18" fmla="*/ 258046 h 360589"/>
              <a:gd name="connsiteX19" fmla="*/ 309319 w 540884"/>
              <a:gd name="connsiteY19" fmla="*/ 286499 h 360589"/>
              <a:gd name="connsiteX20" fmla="*/ 270443 w 540884"/>
              <a:gd name="connsiteY20" fmla="*/ 297486 h 360589"/>
              <a:gd name="connsiteX21" fmla="*/ 231567 w 540884"/>
              <a:gd name="connsiteY21" fmla="*/ 286499 h 360589"/>
              <a:gd name="connsiteX22" fmla="*/ 202974 w 540884"/>
              <a:gd name="connsiteY22" fmla="*/ 258046 h 360589"/>
              <a:gd name="connsiteX23" fmla="*/ 186212 w 540884"/>
              <a:gd name="connsiteY23" fmla="*/ 220297 h 360589"/>
              <a:gd name="connsiteX24" fmla="*/ 180296 w 540884"/>
              <a:gd name="connsiteY24" fmla="*/ 180294 h 360589"/>
              <a:gd name="connsiteX25" fmla="*/ 186212 w 540884"/>
              <a:gd name="connsiteY25" fmla="*/ 140292 h 360589"/>
              <a:gd name="connsiteX26" fmla="*/ 202974 w 540884"/>
              <a:gd name="connsiteY26" fmla="*/ 102543 h 360589"/>
              <a:gd name="connsiteX27" fmla="*/ 231567 w 540884"/>
              <a:gd name="connsiteY27" fmla="*/ 74090 h 360589"/>
              <a:gd name="connsiteX28" fmla="*/ 270443 w 540884"/>
              <a:gd name="connsiteY28" fmla="*/ 63103 h 360589"/>
              <a:gd name="connsiteX29" fmla="*/ 108177 w 540884"/>
              <a:gd name="connsiteY29" fmla="*/ 36059 h 360589"/>
              <a:gd name="connsiteX30" fmla="*/ 87049 w 540884"/>
              <a:gd name="connsiteY30" fmla="*/ 87048 h 360589"/>
              <a:gd name="connsiteX31" fmla="*/ 36059 w 540884"/>
              <a:gd name="connsiteY31" fmla="*/ 108177 h 360589"/>
              <a:gd name="connsiteX32" fmla="*/ 36059 w 540884"/>
              <a:gd name="connsiteY32" fmla="*/ 252412 h 360589"/>
              <a:gd name="connsiteX33" fmla="*/ 87049 w 540884"/>
              <a:gd name="connsiteY33" fmla="*/ 273541 h 360589"/>
              <a:gd name="connsiteX34" fmla="*/ 108177 w 540884"/>
              <a:gd name="connsiteY34" fmla="*/ 324530 h 360589"/>
              <a:gd name="connsiteX35" fmla="*/ 432707 w 540884"/>
              <a:gd name="connsiteY35" fmla="*/ 324530 h 360589"/>
              <a:gd name="connsiteX36" fmla="*/ 453836 w 540884"/>
              <a:gd name="connsiteY36" fmla="*/ 273541 h 360589"/>
              <a:gd name="connsiteX37" fmla="*/ 504825 w 540884"/>
              <a:gd name="connsiteY37" fmla="*/ 252412 h 360589"/>
              <a:gd name="connsiteX38" fmla="*/ 504825 w 540884"/>
              <a:gd name="connsiteY38" fmla="*/ 108177 h 360589"/>
              <a:gd name="connsiteX39" fmla="*/ 453836 w 540884"/>
              <a:gd name="connsiteY39" fmla="*/ 87048 h 360589"/>
              <a:gd name="connsiteX40" fmla="*/ 432707 w 540884"/>
              <a:gd name="connsiteY40" fmla="*/ 36059 h 360589"/>
              <a:gd name="connsiteX41" fmla="*/ 18030 w 540884"/>
              <a:gd name="connsiteY41" fmla="*/ 0 h 360589"/>
              <a:gd name="connsiteX42" fmla="*/ 522855 w 540884"/>
              <a:gd name="connsiteY42" fmla="*/ 0 h 360589"/>
              <a:gd name="connsiteX43" fmla="*/ 535531 w 540884"/>
              <a:gd name="connsiteY43" fmla="*/ 5352 h 360589"/>
              <a:gd name="connsiteX44" fmla="*/ 540884 w 540884"/>
              <a:gd name="connsiteY44" fmla="*/ 18029 h 360589"/>
              <a:gd name="connsiteX45" fmla="*/ 540884 w 540884"/>
              <a:gd name="connsiteY45" fmla="*/ 342560 h 360589"/>
              <a:gd name="connsiteX46" fmla="*/ 535531 w 540884"/>
              <a:gd name="connsiteY46" fmla="*/ 355237 h 360589"/>
              <a:gd name="connsiteX47" fmla="*/ 522855 w 540884"/>
              <a:gd name="connsiteY47" fmla="*/ 360589 h 360589"/>
              <a:gd name="connsiteX48" fmla="*/ 18030 w 540884"/>
              <a:gd name="connsiteY48" fmla="*/ 360589 h 360589"/>
              <a:gd name="connsiteX49" fmla="*/ 5353 w 540884"/>
              <a:gd name="connsiteY49" fmla="*/ 355237 h 360589"/>
              <a:gd name="connsiteX50" fmla="*/ 0 w 540884"/>
              <a:gd name="connsiteY50" fmla="*/ 342560 h 360589"/>
              <a:gd name="connsiteX51" fmla="*/ 0 w 540884"/>
              <a:gd name="connsiteY51" fmla="*/ 18029 h 360589"/>
              <a:gd name="connsiteX52" fmla="*/ 5353 w 540884"/>
              <a:gd name="connsiteY52" fmla="*/ 5352 h 360589"/>
              <a:gd name="connsiteX53" fmla="*/ 18030 w 540884"/>
              <a:gd name="connsiteY53"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40884" h="360589">
                <a:moveTo>
                  <a:pt x="256357" y="99162"/>
                </a:moveTo>
                <a:lnTo>
                  <a:pt x="214665" y="137756"/>
                </a:lnTo>
                <a:lnTo>
                  <a:pt x="236356" y="160293"/>
                </a:lnTo>
                <a:cubicBezTo>
                  <a:pt x="244244" y="153344"/>
                  <a:pt x="249409" y="147992"/>
                  <a:pt x="251850" y="144236"/>
                </a:cubicBezTo>
                <a:lnTo>
                  <a:pt x="252414" y="144236"/>
                </a:lnTo>
                <a:lnTo>
                  <a:pt x="252414" y="225368"/>
                </a:lnTo>
                <a:lnTo>
                  <a:pt x="216355" y="225368"/>
                </a:lnTo>
                <a:lnTo>
                  <a:pt x="216355" y="252412"/>
                </a:lnTo>
                <a:lnTo>
                  <a:pt x="324531" y="252412"/>
                </a:lnTo>
                <a:lnTo>
                  <a:pt x="324531" y="225368"/>
                </a:lnTo>
                <a:lnTo>
                  <a:pt x="288472" y="225368"/>
                </a:lnTo>
                <a:lnTo>
                  <a:pt x="288472" y="99162"/>
                </a:lnTo>
                <a:close/>
                <a:moveTo>
                  <a:pt x="270443" y="63103"/>
                </a:moveTo>
                <a:cubicBezTo>
                  <a:pt x="284528" y="63103"/>
                  <a:pt x="297488" y="66765"/>
                  <a:pt x="309319" y="74090"/>
                </a:cubicBezTo>
                <a:cubicBezTo>
                  <a:pt x="321151" y="81414"/>
                  <a:pt x="330683" y="90898"/>
                  <a:pt x="337913" y="102543"/>
                </a:cubicBezTo>
                <a:cubicBezTo>
                  <a:pt x="345143" y="114186"/>
                  <a:pt x="350731" y="126770"/>
                  <a:pt x="354675" y="140292"/>
                </a:cubicBezTo>
                <a:cubicBezTo>
                  <a:pt x="358619" y="153814"/>
                  <a:pt x="360591" y="167148"/>
                  <a:pt x="360591" y="180294"/>
                </a:cubicBezTo>
                <a:cubicBezTo>
                  <a:pt x="360591" y="193441"/>
                  <a:pt x="358619" y="206775"/>
                  <a:pt x="354675" y="220297"/>
                </a:cubicBezTo>
                <a:cubicBezTo>
                  <a:pt x="350731" y="233819"/>
                  <a:pt x="345143" y="246402"/>
                  <a:pt x="337913" y="258046"/>
                </a:cubicBezTo>
                <a:cubicBezTo>
                  <a:pt x="330683" y="269690"/>
                  <a:pt x="321151" y="279175"/>
                  <a:pt x="309319" y="286499"/>
                </a:cubicBezTo>
                <a:cubicBezTo>
                  <a:pt x="297488" y="293824"/>
                  <a:pt x="284528" y="297486"/>
                  <a:pt x="270443" y="297486"/>
                </a:cubicBezTo>
                <a:cubicBezTo>
                  <a:pt x="256357" y="297486"/>
                  <a:pt x="243399" y="293824"/>
                  <a:pt x="231567" y="286499"/>
                </a:cubicBezTo>
                <a:cubicBezTo>
                  <a:pt x="219735" y="279175"/>
                  <a:pt x="210204" y="269690"/>
                  <a:pt x="202974" y="258046"/>
                </a:cubicBezTo>
                <a:cubicBezTo>
                  <a:pt x="195743" y="246402"/>
                  <a:pt x="190156" y="233819"/>
                  <a:pt x="186212" y="220297"/>
                </a:cubicBezTo>
                <a:cubicBezTo>
                  <a:pt x="182268" y="206775"/>
                  <a:pt x="180296" y="193441"/>
                  <a:pt x="180296" y="180294"/>
                </a:cubicBezTo>
                <a:cubicBezTo>
                  <a:pt x="180296" y="167148"/>
                  <a:pt x="182268" y="153814"/>
                  <a:pt x="186212" y="140292"/>
                </a:cubicBezTo>
                <a:cubicBezTo>
                  <a:pt x="190156" y="126770"/>
                  <a:pt x="195743" y="114186"/>
                  <a:pt x="202974" y="102543"/>
                </a:cubicBezTo>
                <a:cubicBezTo>
                  <a:pt x="210204" y="90898"/>
                  <a:pt x="219735" y="81414"/>
                  <a:pt x="231567" y="74090"/>
                </a:cubicBezTo>
                <a:cubicBezTo>
                  <a:pt x="243399" y="66765"/>
                  <a:pt x="256357" y="63103"/>
                  <a:pt x="270443" y="63103"/>
                </a:cubicBezTo>
                <a:close/>
                <a:moveTo>
                  <a:pt x="108177" y="36059"/>
                </a:moveTo>
                <a:cubicBezTo>
                  <a:pt x="108177" y="55966"/>
                  <a:pt x="101134" y="72963"/>
                  <a:pt x="87049" y="87048"/>
                </a:cubicBezTo>
                <a:cubicBezTo>
                  <a:pt x="72963" y="101134"/>
                  <a:pt x="55966" y="108177"/>
                  <a:pt x="36059" y="108177"/>
                </a:cubicBezTo>
                <a:lnTo>
                  <a:pt x="36059" y="252412"/>
                </a:lnTo>
                <a:cubicBezTo>
                  <a:pt x="55966" y="252412"/>
                  <a:pt x="72963" y="259455"/>
                  <a:pt x="87049" y="273541"/>
                </a:cubicBezTo>
                <a:cubicBezTo>
                  <a:pt x="101134" y="287626"/>
                  <a:pt x="108177" y="304623"/>
                  <a:pt x="108177" y="324530"/>
                </a:cubicBezTo>
                <a:lnTo>
                  <a:pt x="432707" y="324530"/>
                </a:lnTo>
                <a:cubicBezTo>
                  <a:pt x="432707" y="304623"/>
                  <a:pt x="439750" y="287626"/>
                  <a:pt x="453836" y="273541"/>
                </a:cubicBezTo>
                <a:cubicBezTo>
                  <a:pt x="467921" y="259455"/>
                  <a:pt x="484918" y="252412"/>
                  <a:pt x="504825" y="252412"/>
                </a:cubicBezTo>
                <a:lnTo>
                  <a:pt x="504825" y="108177"/>
                </a:lnTo>
                <a:cubicBezTo>
                  <a:pt x="484918" y="108177"/>
                  <a:pt x="467921" y="101134"/>
                  <a:pt x="453836" y="87048"/>
                </a:cubicBezTo>
                <a:cubicBezTo>
                  <a:pt x="439750" y="72963"/>
                  <a:pt x="432707" y="55966"/>
                  <a:pt x="432707" y="36059"/>
                </a:cubicBezTo>
                <a:close/>
                <a:moveTo>
                  <a:pt x="18030" y="0"/>
                </a:moveTo>
                <a:lnTo>
                  <a:pt x="522855" y="0"/>
                </a:lnTo>
                <a:cubicBezTo>
                  <a:pt x="527738" y="0"/>
                  <a:pt x="531963" y="1784"/>
                  <a:pt x="535531" y="5352"/>
                </a:cubicBezTo>
                <a:cubicBezTo>
                  <a:pt x="539100" y="8921"/>
                  <a:pt x="540884" y="13146"/>
                  <a:pt x="540884" y="18029"/>
                </a:cubicBezTo>
                <a:lnTo>
                  <a:pt x="540884" y="342560"/>
                </a:lnTo>
                <a:cubicBezTo>
                  <a:pt x="540884" y="347443"/>
                  <a:pt x="539100" y="351668"/>
                  <a:pt x="535531" y="355237"/>
                </a:cubicBezTo>
                <a:cubicBezTo>
                  <a:pt x="531963" y="358805"/>
                  <a:pt x="527738" y="360589"/>
                  <a:pt x="522855" y="360589"/>
                </a:cubicBezTo>
                <a:lnTo>
                  <a:pt x="18030" y="360589"/>
                </a:lnTo>
                <a:cubicBezTo>
                  <a:pt x="13146" y="360589"/>
                  <a:pt x="8921" y="358805"/>
                  <a:pt x="5353" y="355237"/>
                </a:cubicBezTo>
                <a:cubicBezTo>
                  <a:pt x="1784" y="351668"/>
                  <a:pt x="0" y="347443"/>
                  <a:pt x="0" y="342560"/>
                </a:cubicBezTo>
                <a:lnTo>
                  <a:pt x="0" y="18029"/>
                </a:lnTo>
                <a:cubicBezTo>
                  <a:pt x="0" y="13146"/>
                  <a:pt x="1784" y="8921"/>
                  <a:pt x="5353" y="5352"/>
                </a:cubicBezTo>
                <a:cubicBezTo>
                  <a:pt x="8921" y="1784"/>
                  <a:pt x="13146"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1" name="Freeform 440"/>
          <p:cNvSpPr/>
          <p:nvPr/>
        </p:nvSpPr>
        <p:spPr>
          <a:xfrm>
            <a:off x="2814951" y="4071717"/>
            <a:ext cx="460570" cy="460948"/>
          </a:xfrm>
          <a:custGeom>
            <a:avLst/>
            <a:gdLst>
              <a:gd name="connsiteX0" fmla="*/ 425101 w 461160"/>
              <a:gd name="connsiteY0" fmla="*/ 180296 h 461160"/>
              <a:gd name="connsiteX1" fmla="*/ 433552 w 461160"/>
              <a:gd name="connsiteY1" fmla="*/ 207903 h 461160"/>
              <a:gd name="connsiteX2" fmla="*/ 461160 w 461160"/>
              <a:gd name="connsiteY2" fmla="*/ 216355 h 461160"/>
              <a:gd name="connsiteX3" fmla="*/ 433552 w 461160"/>
              <a:gd name="connsiteY3" fmla="*/ 224806 h 461160"/>
              <a:gd name="connsiteX4" fmla="*/ 425101 w 461160"/>
              <a:gd name="connsiteY4" fmla="*/ 252413 h 461160"/>
              <a:gd name="connsiteX5" fmla="*/ 416649 w 461160"/>
              <a:gd name="connsiteY5" fmla="*/ 224806 h 461160"/>
              <a:gd name="connsiteX6" fmla="*/ 389042 w 461160"/>
              <a:gd name="connsiteY6" fmla="*/ 216355 h 461160"/>
              <a:gd name="connsiteX7" fmla="*/ 416649 w 461160"/>
              <a:gd name="connsiteY7" fmla="*/ 207903 h 461160"/>
              <a:gd name="connsiteX8" fmla="*/ 380027 w 461160"/>
              <a:gd name="connsiteY8" fmla="*/ 50990 h 461160"/>
              <a:gd name="connsiteX9" fmla="*/ 297486 w 461160"/>
              <a:gd name="connsiteY9" fmla="*/ 133531 h 461160"/>
              <a:gd name="connsiteX10" fmla="*/ 327629 w 461160"/>
              <a:gd name="connsiteY10" fmla="*/ 163674 h 461160"/>
              <a:gd name="connsiteX11" fmla="*/ 410170 w 461160"/>
              <a:gd name="connsiteY11" fmla="*/ 81133 h 461160"/>
              <a:gd name="connsiteX12" fmla="*/ 154660 w 461160"/>
              <a:gd name="connsiteY12" fmla="*/ 18029 h 461160"/>
              <a:gd name="connsiteX13" fmla="*/ 171563 w 461160"/>
              <a:gd name="connsiteY13" fmla="*/ 73245 h 461160"/>
              <a:gd name="connsiteX14" fmla="*/ 226777 w 461160"/>
              <a:gd name="connsiteY14" fmla="*/ 90147 h 461160"/>
              <a:gd name="connsiteX15" fmla="*/ 171563 w 461160"/>
              <a:gd name="connsiteY15" fmla="*/ 107050 h 461160"/>
              <a:gd name="connsiteX16" fmla="*/ 154660 w 461160"/>
              <a:gd name="connsiteY16" fmla="*/ 162265 h 461160"/>
              <a:gd name="connsiteX17" fmla="*/ 137757 w 461160"/>
              <a:gd name="connsiteY17" fmla="*/ 107050 h 461160"/>
              <a:gd name="connsiteX18" fmla="*/ 82542 w 461160"/>
              <a:gd name="connsiteY18" fmla="*/ 90147 h 461160"/>
              <a:gd name="connsiteX19" fmla="*/ 137757 w 461160"/>
              <a:gd name="connsiteY19" fmla="*/ 73245 h 461160"/>
              <a:gd name="connsiteX20" fmla="*/ 380027 w 461160"/>
              <a:gd name="connsiteY20" fmla="*/ 7606 h 461160"/>
              <a:gd name="connsiteX21" fmla="*/ 392704 w 461160"/>
              <a:gd name="connsiteY21" fmla="*/ 12677 h 461160"/>
              <a:gd name="connsiteX22" fmla="*/ 448483 w 461160"/>
              <a:gd name="connsiteY22" fmla="*/ 68456 h 461160"/>
              <a:gd name="connsiteX23" fmla="*/ 453554 w 461160"/>
              <a:gd name="connsiteY23" fmla="*/ 81133 h 461160"/>
              <a:gd name="connsiteX24" fmla="*/ 448483 w 461160"/>
              <a:gd name="connsiteY24" fmla="*/ 93810 h 461160"/>
              <a:gd name="connsiteX25" fmla="*/ 86203 w 461160"/>
              <a:gd name="connsiteY25" fmla="*/ 456089 h 461160"/>
              <a:gd name="connsiteX26" fmla="*/ 73526 w 461160"/>
              <a:gd name="connsiteY26" fmla="*/ 461160 h 461160"/>
              <a:gd name="connsiteX27" fmla="*/ 60849 w 461160"/>
              <a:gd name="connsiteY27" fmla="*/ 456089 h 461160"/>
              <a:gd name="connsiteX28" fmla="*/ 5071 w 461160"/>
              <a:gd name="connsiteY28" fmla="*/ 400310 h 461160"/>
              <a:gd name="connsiteX29" fmla="*/ 0 w 461160"/>
              <a:gd name="connsiteY29" fmla="*/ 387634 h 461160"/>
              <a:gd name="connsiteX30" fmla="*/ 5071 w 461160"/>
              <a:gd name="connsiteY30" fmla="*/ 374956 h 461160"/>
              <a:gd name="connsiteX31" fmla="*/ 367350 w 461160"/>
              <a:gd name="connsiteY31" fmla="*/ 12677 h 461160"/>
              <a:gd name="connsiteX32" fmla="*/ 380027 w 461160"/>
              <a:gd name="connsiteY32" fmla="*/ 7606 h 461160"/>
              <a:gd name="connsiteX33" fmla="*/ 244807 w 461160"/>
              <a:gd name="connsiteY33" fmla="*/ 0 h 461160"/>
              <a:gd name="connsiteX34" fmla="*/ 253259 w 461160"/>
              <a:gd name="connsiteY34" fmla="*/ 27608 h 461160"/>
              <a:gd name="connsiteX35" fmla="*/ 280866 w 461160"/>
              <a:gd name="connsiteY35" fmla="*/ 36059 h 461160"/>
              <a:gd name="connsiteX36" fmla="*/ 253259 w 461160"/>
              <a:gd name="connsiteY36" fmla="*/ 44510 h 461160"/>
              <a:gd name="connsiteX37" fmla="*/ 244807 w 461160"/>
              <a:gd name="connsiteY37" fmla="*/ 72118 h 461160"/>
              <a:gd name="connsiteX38" fmla="*/ 236356 w 461160"/>
              <a:gd name="connsiteY38" fmla="*/ 44510 h 461160"/>
              <a:gd name="connsiteX39" fmla="*/ 208749 w 461160"/>
              <a:gd name="connsiteY39" fmla="*/ 36059 h 461160"/>
              <a:gd name="connsiteX40" fmla="*/ 236356 w 461160"/>
              <a:gd name="connsiteY40" fmla="*/ 27608 h 461160"/>
              <a:gd name="connsiteX41" fmla="*/ 64513 w 461160"/>
              <a:gd name="connsiteY41" fmla="*/ 0 h 461160"/>
              <a:gd name="connsiteX42" fmla="*/ 72964 w 461160"/>
              <a:gd name="connsiteY42" fmla="*/ 27608 h 461160"/>
              <a:gd name="connsiteX43" fmla="*/ 100571 w 461160"/>
              <a:gd name="connsiteY43" fmla="*/ 36059 h 461160"/>
              <a:gd name="connsiteX44" fmla="*/ 72964 w 461160"/>
              <a:gd name="connsiteY44" fmla="*/ 44510 h 461160"/>
              <a:gd name="connsiteX45" fmla="*/ 64513 w 461160"/>
              <a:gd name="connsiteY45" fmla="*/ 72118 h 461160"/>
              <a:gd name="connsiteX46" fmla="*/ 56061 w 461160"/>
              <a:gd name="connsiteY46" fmla="*/ 44510 h 461160"/>
              <a:gd name="connsiteX47" fmla="*/ 28454 w 461160"/>
              <a:gd name="connsiteY47" fmla="*/ 36059 h 461160"/>
              <a:gd name="connsiteX48" fmla="*/ 56061 w 461160"/>
              <a:gd name="connsiteY48" fmla="*/ 27608 h 46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61160" h="461160">
                <a:moveTo>
                  <a:pt x="425101" y="180296"/>
                </a:moveTo>
                <a:lnTo>
                  <a:pt x="433552" y="207903"/>
                </a:lnTo>
                <a:lnTo>
                  <a:pt x="461160" y="216355"/>
                </a:lnTo>
                <a:lnTo>
                  <a:pt x="433552" y="224806"/>
                </a:lnTo>
                <a:lnTo>
                  <a:pt x="425101" y="252413"/>
                </a:lnTo>
                <a:lnTo>
                  <a:pt x="416649" y="224806"/>
                </a:lnTo>
                <a:lnTo>
                  <a:pt x="389042" y="216355"/>
                </a:lnTo>
                <a:lnTo>
                  <a:pt x="416649" y="207903"/>
                </a:lnTo>
                <a:close/>
                <a:moveTo>
                  <a:pt x="380027" y="50990"/>
                </a:moveTo>
                <a:lnTo>
                  <a:pt x="297486" y="133531"/>
                </a:lnTo>
                <a:lnTo>
                  <a:pt x="327629" y="163674"/>
                </a:lnTo>
                <a:lnTo>
                  <a:pt x="410170" y="81133"/>
                </a:lnTo>
                <a:close/>
                <a:moveTo>
                  <a:pt x="154660" y="18029"/>
                </a:moveTo>
                <a:lnTo>
                  <a:pt x="171563" y="73245"/>
                </a:lnTo>
                <a:lnTo>
                  <a:pt x="226777" y="90147"/>
                </a:lnTo>
                <a:lnTo>
                  <a:pt x="171563" y="107050"/>
                </a:lnTo>
                <a:lnTo>
                  <a:pt x="154660" y="162265"/>
                </a:lnTo>
                <a:lnTo>
                  <a:pt x="137757" y="107050"/>
                </a:lnTo>
                <a:lnTo>
                  <a:pt x="82542" y="90147"/>
                </a:lnTo>
                <a:lnTo>
                  <a:pt x="137757" y="73245"/>
                </a:lnTo>
                <a:close/>
                <a:moveTo>
                  <a:pt x="380027" y="7606"/>
                </a:moveTo>
                <a:cubicBezTo>
                  <a:pt x="385098" y="7606"/>
                  <a:pt x="389324" y="9297"/>
                  <a:pt x="392704" y="12677"/>
                </a:cubicBezTo>
                <a:lnTo>
                  <a:pt x="448483" y="68456"/>
                </a:lnTo>
                <a:cubicBezTo>
                  <a:pt x="451863" y="71836"/>
                  <a:pt x="453554" y="76062"/>
                  <a:pt x="453554" y="81133"/>
                </a:cubicBezTo>
                <a:cubicBezTo>
                  <a:pt x="453554" y="86203"/>
                  <a:pt x="451863" y="90429"/>
                  <a:pt x="448483" y="93810"/>
                </a:cubicBezTo>
                <a:lnTo>
                  <a:pt x="86203" y="456089"/>
                </a:lnTo>
                <a:cubicBezTo>
                  <a:pt x="82823" y="459470"/>
                  <a:pt x="78597" y="461160"/>
                  <a:pt x="73526" y="461160"/>
                </a:cubicBezTo>
                <a:cubicBezTo>
                  <a:pt x="68456" y="461160"/>
                  <a:pt x="64230" y="459470"/>
                  <a:pt x="60849" y="456089"/>
                </a:cubicBezTo>
                <a:lnTo>
                  <a:pt x="5071" y="400310"/>
                </a:lnTo>
                <a:cubicBezTo>
                  <a:pt x="1690" y="396930"/>
                  <a:pt x="0" y="392704"/>
                  <a:pt x="0" y="387634"/>
                </a:cubicBezTo>
                <a:cubicBezTo>
                  <a:pt x="0" y="382563"/>
                  <a:pt x="1690" y="378337"/>
                  <a:pt x="5071" y="374956"/>
                </a:cubicBezTo>
                <a:lnTo>
                  <a:pt x="367350" y="12677"/>
                </a:lnTo>
                <a:cubicBezTo>
                  <a:pt x="370732" y="9297"/>
                  <a:pt x="374956" y="7606"/>
                  <a:pt x="380027" y="7606"/>
                </a:cubicBezTo>
                <a:close/>
                <a:moveTo>
                  <a:pt x="244807" y="0"/>
                </a:moveTo>
                <a:lnTo>
                  <a:pt x="253259" y="27608"/>
                </a:lnTo>
                <a:lnTo>
                  <a:pt x="280866" y="36059"/>
                </a:lnTo>
                <a:lnTo>
                  <a:pt x="253259" y="44510"/>
                </a:lnTo>
                <a:lnTo>
                  <a:pt x="244807" y="72118"/>
                </a:lnTo>
                <a:lnTo>
                  <a:pt x="236356" y="44510"/>
                </a:lnTo>
                <a:lnTo>
                  <a:pt x="208749" y="36059"/>
                </a:lnTo>
                <a:lnTo>
                  <a:pt x="236356" y="27608"/>
                </a:lnTo>
                <a:close/>
                <a:moveTo>
                  <a:pt x="64513" y="0"/>
                </a:moveTo>
                <a:lnTo>
                  <a:pt x="72964" y="27608"/>
                </a:lnTo>
                <a:lnTo>
                  <a:pt x="100571" y="36059"/>
                </a:lnTo>
                <a:lnTo>
                  <a:pt x="72964" y="44510"/>
                </a:lnTo>
                <a:lnTo>
                  <a:pt x="64513" y="72118"/>
                </a:lnTo>
                <a:lnTo>
                  <a:pt x="56061" y="44510"/>
                </a:lnTo>
                <a:lnTo>
                  <a:pt x="28454" y="36059"/>
                </a:lnTo>
                <a:lnTo>
                  <a:pt x="56061" y="2760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2" name="Freeform 441"/>
          <p:cNvSpPr/>
          <p:nvPr/>
        </p:nvSpPr>
        <p:spPr>
          <a:xfrm>
            <a:off x="7402051" y="4251933"/>
            <a:ext cx="288102" cy="162191"/>
          </a:xfrm>
          <a:custGeom>
            <a:avLst/>
            <a:gdLst/>
            <a:ahLst/>
            <a:cxnLst/>
            <a:rect l="l" t="t" r="r" b="b"/>
            <a:pathLst>
              <a:path w="288471" h="162265">
                <a:moveTo>
                  <a:pt x="18029" y="0"/>
                </a:moveTo>
                <a:lnTo>
                  <a:pt x="270442" y="0"/>
                </a:lnTo>
                <a:cubicBezTo>
                  <a:pt x="275325" y="0"/>
                  <a:pt x="279550" y="1784"/>
                  <a:pt x="283119" y="5352"/>
                </a:cubicBezTo>
                <a:cubicBezTo>
                  <a:pt x="286687" y="8920"/>
                  <a:pt x="288471" y="13146"/>
                  <a:pt x="288471" y="18029"/>
                </a:cubicBezTo>
                <a:cubicBezTo>
                  <a:pt x="288471" y="22912"/>
                  <a:pt x="286687" y="27138"/>
                  <a:pt x="283119" y="30706"/>
                </a:cubicBezTo>
                <a:lnTo>
                  <a:pt x="156913" y="156912"/>
                </a:lnTo>
                <a:cubicBezTo>
                  <a:pt x="153344" y="160481"/>
                  <a:pt x="149119" y="162265"/>
                  <a:pt x="144235" y="162265"/>
                </a:cubicBezTo>
                <a:cubicBezTo>
                  <a:pt x="139353" y="162265"/>
                  <a:pt x="135127" y="160481"/>
                  <a:pt x="131558" y="156912"/>
                </a:cubicBezTo>
                <a:lnTo>
                  <a:pt x="5352" y="30706"/>
                </a:lnTo>
                <a:cubicBezTo>
                  <a:pt x="1784" y="27138"/>
                  <a:pt x="0" y="22912"/>
                  <a:pt x="0" y="18029"/>
                </a:cubicBezTo>
                <a:cubicBezTo>
                  <a:pt x="0" y="13146"/>
                  <a:pt x="1784" y="8920"/>
                  <a:pt x="5352" y="5352"/>
                </a:cubicBezTo>
                <a:cubicBezTo>
                  <a:pt x="8921" y="1784"/>
                  <a:pt x="13147"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3" name="Freeform 442"/>
          <p:cNvSpPr/>
          <p:nvPr/>
        </p:nvSpPr>
        <p:spPr>
          <a:xfrm>
            <a:off x="7887202" y="4269955"/>
            <a:ext cx="288103" cy="162191"/>
          </a:xfrm>
          <a:custGeom>
            <a:avLst/>
            <a:gdLst/>
            <a:ahLst/>
            <a:cxnLst/>
            <a:rect l="l" t="t" r="r" b="b"/>
            <a:pathLst>
              <a:path w="288472" h="162265">
                <a:moveTo>
                  <a:pt x="144236" y="0"/>
                </a:moveTo>
                <a:cubicBezTo>
                  <a:pt x="149119" y="0"/>
                  <a:pt x="153344" y="1784"/>
                  <a:pt x="156913" y="5353"/>
                </a:cubicBezTo>
                <a:lnTo>
                  <a:pt x="283119" y="131559"/>
                </a:lnTo>
                <a:cubicBezTo>
                  <a:pt x="286687" y="135127"/>
                  <a:pt x="288472" y="139353"/>
                  <a:pt x="288472" y="144236"/>
                </a:cubicBezTo>
                <a:cubicBezTo>
                  <a:pt x="288472" y="149119"/>
                  <a:pt x="286687" y="153344"/>
                  <a:pt x="283119" y="156913"/>
                </a:cubicBezTo>
                <a:cubicBezTo>
                  <a:pt x="279550" y="160481"/>
                  <a:pt x="275325" y="162265"/>
                  <a:pt x="270442" y="162265"/>
                </a:cubicBezTo>
                <a:lnTo>
                  <a:pt x="18030" y="162265"/>
                </a:lnTo>
                <a:cubicBezTo>
                  <a:pt x="13146" y="162265"/>
                  <a:pt x="8921" y="160481"/>
                  <a:pt x="5353" y="156913"/>
                </a:cubicBezTo>
                <a:cubicBezTo>
                  <a:pt x="1784" y="153344"/>
                  <a:pt x="0" y="149119"/>
                  <a:pt x="0" y="144236"/>
                </a:cubicBezTo>
                <a:cubicBezTo>
                  <a:pt x="0" y="139353"/>
                  <a:pt x="1784" y="135127"/>
                  <a:pt x="5353" y="131559"/>
                </a:cubicBezTo>
                <a:lnTo>
                  <a:pt x="131559" y="5353"/>
                </a:lnTo>
                <a:cubicBezTo>
                  <a:pt x="135127" y="1784"/>
                  <a:pt x="139353" y="0"/>
                  <a:pt x="1442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4" name="Freeform 443"/>
          <p:cNvSpPr/>
          <p:nvPr/>
        </p:nvSpPr>
        <p:spPr>
          <a:xfrm>
            <a:off x="9770740" y="4125783"/>
            <a:ext cx="288103" cy="396467"/>
          </a:xfrm>
          <a:custGeom>
            <a:avLst/>
            <a:gdLst>
              <a:gd name="connsiteX0" fmla="*/ 18029 w 288472"/>
              <a:gd name="connsiteY0" fmla="*/ 234383 h 396649"/>
              <a:gd name="connsiteX1" fmla="*/ 270442 w 288472"/>
              <a:gd name="connsiteY1" fmla="*/ 234383 h 396649"/>
              <a:gd name="connsiteX2" fmla="*/ 283119 w 288472"/>
              <a:gd name="connsiteY2" fmla="*/ 239736 h 396649"/>
              <a:gd name="connsiteX3" fmla="*/ 288472 w 288472"/>
              <a:gd name="connsiteY3" fmla="*/ 252413 h 396649"/>
              <a:gd name="connsiteX4" fmla="*/ 283119 w 288472"/>
              <a:gd name="connsiteY4" fmla="*/ 265090 h 396649"/>
              <a:gd name="connsiteX5" fmla="*/ 156912 w 288472"/>
              <a:gd name="connsiteY5" fmla="*/ 391296 h 396649"/>
              <a:gd name="connsiteX6" fmla="*/ 144236 w 288472"/>
              <a:gd name="connsiteY6" fmla="*/ 396649 h 396649"/>
              <a:gd name="connsiteX7" fmla="*/ 131559 w 288472"/>
              <a:gd name="connsiteY7" fmla="*/ 391296 h 396649"/>
              <a:gd name="connsiteX8" fmla="*/ 5352 w 288472"/>
              <a:gd name="connsiteY8" fmla="*/ 265090 h 396649"/>
              <a:gd name="connsiteX9" fmla="*/ 0 w 288472"/>
              <a:gd name="connsiteY9" fmla="*/ 252413 h 396649"/>
              <a:gd name="connsiteX10" fmla="*/ 5352 w 288472"/>
              <a:gd name="connsiteY10" fmla="*/ 239736 h 396649"/>
              <a:gd name="connsiteX11" fmla="*/ 18029 w 288472"/>
              <a:gd name="connsiteY11" fmla="*/ 234383 h 396649"/>
              <a:gd name="connsiteX12" fmla="*/ 144236 w 288472"/>
              <a:gd name="connsiteY12" fmla="*/ 0 h 396649"/>
              <a:gd name="connsiteX13" fmla="*/ 156912 w 288472"/>
              <a:gd name="connsiteY13" fmla="*/ 5353 h 396649"/>
              <a:gd name="connsiteX14" fmla="*/ 283119 w 288472"/>
              <a:gd name="connsiteY14" fmla="*/ 131559 h 396649"/>
              <a:gd name="connsiteX15" fmla="*/ 288472 w 288472"/>
              <a:gd name="connsiteY15" fmla="*/ 144236 h 396649"/>
              <a:gd name="connsiteX16" fmla="*/ 283119 w 288472"/>
              <a:gd name="connsiteY16" fmla="*/ 156913 h 396649"/>
              <a:gd name="connsiteX17" fmla="*/ 270442 w 288472"/>
              <a:gd name="connsiteY17" fmla="*/ 162266 h 396649"/>
              <a:gd name="connsiteX18" fmla="*/ 18029 w 288472"/>
              <a:gd name="connsiteY18" fmla="*/ 162266 h 396649"/>
              <a:gd name="connsiteX19" fmla="*/ 5352 w 288472"/>
              <a:gd name="connsiteY19" fmla="*/ 156913 h 396649"/>
              <a:gd name="connsiteX20" fmla="*/ 0 w 288472"/>
              <a:gd name="connsiteY20" fmla="*/ 144236 h 396649"/>
              <a:gd name="connsiteX21" fmla="*/ 5352 w 288472"/>
              <a:gd name="connsiteY21" fmla="*/ 131559 h 396649"/>
              <a:gd name="connsiteX22" fmla="*/ 131559 w 288472"/>
              <a:gd name="connsiteY22" fmla="*/ 5353 h 396649"/>
              <a:gd name="connsiteX23" fmla="*/ 144236 w 288472"/>
              <a:gd name="connsiteY23" fmla="*/ 0 h 39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8472" h="396649">
                <a:moveTo>
                  <a:pt x="18029" y="234383"/>
                </a:moveTo>
                <a:lnTo>
                  <a:pt x="270442" y="234383"/>
                </a:lnTo>
                <a:cubicBezTo>
                  <a:pt x="275325" y="234383"/>
                  <a:pt x="279551" y="236168"/>
                  <a:pt x="283119" y="239736"/>
                </a:cubicBezTo>
                <a:cubicBezTo>
                  <a:pt x="286687" y="243304"/>
                  <a:pt x="288472" y="247530"/>
                  <a:pt x="288472" y="252413"/>
                </a:cubicBezTo>
                <a:cubicBezTo>
                  <a:pt x="288472" y="257296"/>
                  <a:pt x="286687" y="261522"/>
                  <a:pt x="283119" y="265090"/>
                </a:cubicBezTo>
                <a:lnTo>
                  <a:pt x="156912" y="391296"/>
                </a:lnTo>
                <a:cubicBezTo>
                  <a:pt x="153344" y="394865"/>
                  <a:pt x="149119" y="396649"/>
                  <a:pt x="144236" y="396649"/>
                </a:cubicBezTo>
                <a:cubicBezTo>
                  <a:pt x="139352" y="396649"/>
                  <a:pt x="135126" y="394865"/>
                  <a:pt x="131559" y="391296"/>
                </a:cubicBezTo>
                <a:lnTo>
                  <a:pt x="5352" y="265090"/>
                </a:lnTo>
                <a:cubicBezTo>
                  <a:pt x="1784" y="261522"/>
                  <a:pt x="0" y="257296"/>
                  <a:pt x="0" y="252413"/>
                </a:cubicBezTo>
                <a:cubicBezTo>
                  <a:pt x="0" y="247530"/>
                  <a:pt x="1784" y="243304"/>
                  <a:pt x="5352" y="239736"/>
                </a:cubicBezTo>
                <a:cubicBezTo>
                  <a:pt x="8920" y="236168"/>
                  <a:pt x="13146" y="234383"/>
                  <a:pt x="18029" y="234383"/>
                </a:cubicBezTo>
                <a:close/>
                <a:moveTo>
                  <a:pt x="144236" y="0"/>
                </a:moveTo>
                <a:cubicBezTo>
                  <a:pt x="149119" y="0"/>
                  <a:pt x="153344" y="1784"/>
                  <a:pt x="156912" y="5353"/>
                </a:cubicBezTo>
                <a:lnTo>
                  <a:pt x="283119" y="131559"/>
                </a:lnTo>
                <a:cubicBezTo>
                  <a:pt x="286687" y="135127"/>
                  <a:pt x="288472" y="139353"/>
                  <a:pt x="288472" y="144236"/>
                </a:cubicBezTo>
                <a:cubicBezTo>
                  <a:pt x="288472" y="149119"/>
                  <a:pt x="286687" y="153345"/>
                  <a:pt x="283119" y="156913"/>
                </a:cubicBezTo>
                <a:cubicBezTo>
                  <a:pt x="279551" y="160481"/>
                  <a:pt x="275325" y="162266"/>
                  <a:pt x="270442" y="162266"/>
                </a:cubicBezTo>
                <a:lnTo>
                  <a:pt x="18029" y="162266"/>
                </a:lnTo>
                <a:cubicBezTo>
                  <a:pt x="13146" y="162266"/>
                  <a:pt x="8920" y="160481"/>
                  <a:pt x="5352" y="156913"/>
                </a:cubicBezTo>
                <a:cubicBezTo>
                  <a:pt x="1784" y="153345"/>
                  <a:pt x="0" y="149119"/>
                  <a:pt x="0" y="144236"/>
                </a:cubicBezTo>
                <a:cubicBezTo>
                  <a:pt x="0" y="139353"/>
                  <a:pt x="1784" y="135127"/>
                  <a:pt x="5352" y="131559"/>
                </a:cubicBezTo>
                <a:lnTo>
                  <a:pt x="131559" y="5353"/>
                </a:lnTo>
                <a:cubicBezTo>
                  <a:pt x="135126" y="1784"/>
                  <a:pt x="139352" y="0"/>
                  <a:pt x="14423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5" name="Freeform 444"/>
          <p:cNvSpPr/>
          <p:nvPr/>
        </p:nvSpPr>
        <p:spPr>
          <a:xfrm>
            <a:off x="10255893" y="4360057"/>
            <a:ext cx="288103" cy="162192"/>
          </a:xfrm>
          <a:custGeom>
            <a:avLst/>
            <a:gdLst/>
            <a:ahLst/>
            <a:cxnLst/>
            <a:rect l="l" t="t" r="r" b="b"/>
            <a:pathLst>
              <a:path w="288472" h="162266">
                <a:moveTo>
                  <a:pt x="18029" y="0"/>
                </a:moveTo>
                <a:lnTo>
                  <a:pt x="270441" y="0"/>
                </a:lnTo>
                <a:cubicBezTo>
                  <a:pt x="275325" y="0"/>
                  <a:pt x="279550" y="1785"/>
                  <a:pt x="283119" y="5353"/>
                </a:cubicBezTo>
                <a:cubicBezTo>
                  <a:pt x="286688" y="8921"/>
                  <a:pt x="288472" y="13147"/>
                  <a:pt x="288472" y="18030"/>
                </a:cubicBezTo>
                <a:cubicBezTo>
                  <a:pt x="288472" y="22913"/>
                  <a:pt x="286688" y="27139"/>
                  <a:pt x="283119" y="30707"/>
                </a:cubicBezTo>
                <a:lnTo>
                  <a:pt x="156912" y="156913"/>
                </a:lnTo>
                <a:cubicBezTo>
                  <a:pt x="153344" y="160482"/>
                  <a:pt x="149118" y="162266"/>
                  <a:pt x="144235" y="162266"/>
                </a:cubicBezTo>
                <a:cubicBezTo>
                  <a:pt x="139353" y="162266"/>
                  <a:pt x="135127" y="160482"/>
                  <a:pt x="131559" y="156913"/>
                </a:cubicBezTo>
                <a:lnTo>
                  <a:pt x="5352" y="30707"/>
                </a:lnTo>
                <a:cubicBezTo>
                  <a:pt x="1783" y="27139"/>
                  <a:pt x="0" y="22913"/>
                  <a:pt x="0" y="18030"/>
                </a:cubicBezTo>
                <a:cubicBezTo>
                  <a:pt x="0" y="13147"/>
                  <a:pt x="1783" y="8921"/>
                  <a:pt x="5352" y="5353"/>
                </a:cubicBezTo>
                <a:cubicBezTo>
                  <a:pt x="8921" y="1785"/>
                  <a:pt x="13147"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6" name="Freeform 445"/>
          <p:cNvSpPr/>
          <p:nvPr/>
        </p:nvSpPr>
        <p:spPr>
          <a:xfrm>
            <a:off x="5394846" y="4107765"/>
            <a:ext cx="432153" cy="432508"/>
          </a:xfrm>
          <a:custGeom>
            <a:avLst/>
            <a:gdLst>
              <a:gd name="connsiteX0" fmla="*/ 183675 w 432707"/>
              <a:gd name="connsiteY0" fmla="*/ 255230 h 432707"/>
              <a:gd name="connsiteX1" fmla="*/ 192408 w 432707"/>
              <a:gd name="connsiteY1" fmla="*/ 255793 h 432707"/>
              <a:gd name="connsiteX2" fmla="*/ 198887 w 432707"/>
              <a:gd name="connsiteY2" fmla="*/ 260441 h 432707"/>
              <a:gd name="connsiteX3" fmla="*/ 206211 w 432707"/>
              <a:gd name="connsiteY3" fmla="*/ 265794 h 432707"/>
              <a:gd name="connsiteX4" fmla="*/ 212691 w 432707"/>
              <a:gd name="connsiteY4" fmla="*/ 270864 h 432707"/>
              <a:gd name="connsiteX5" fmla="*/ 219593 w 432707"/>
              <a:gd name="connsiteY5" fmla="*/ 277062 h 432707"/>
              <a:gd name="connsiteX6" fmla="*/ 224945 w 432707"/>
              <a:gd name="connsiteY6" fmla="*/ 283401 h 432707"/>
              <a:gd name="connsiteX7" fmla="*/ 229734 w 432707"/>
              <a:gd name="connsiteY7" fmla="*/ 290725 h 432707"/>
              <a:gd name="connsiteX8" fmla="*/ 232270 w 432707"/>
              <a:gd name="connsiteY8" fmla="*/ 298190 h 432707"/>
              <a:gd name="connsiteX9" fmla="*/ 233537 w 432707"/>
              <a:gd name="connsiteY9" fmla="*/ 307064 h 432707"/>
              <a:gd name="connsiteX10" fmla="*/ 217057 w 432707"/>
              <a:gd name="connsiteY10" fmla="*/ 338757 h 432707"/>
              <a:gd name="connsiteX11" fmla="*/ 177759 w 432707"/>
              <a:gd name="connsiteY11" fmla="*/ 349039 h 432707"/>
              <a:gd name="connsiteX12" fmla="*/ 155081 w 432707"/>
              <a:gd name="connsiteY12" fmla="*/ 346363 h 432707"/>
              <a:gd name="connsiteX13" fmla="*/ 133812 w 432707"/>
              <a:gd name="connsiteY13" fmla="*/ 338334 h 432707"/>
              <a:gd name="connsiteX14" fmla="*/ 117473 w 432707"/>
              <a:gd name="connsiteY14" fmla="*/ 323403 h 432707"/>
              <a:gd name="connsiteX15" fmla="*/ 111275 w 432707"/>
              <a:gd name="connsiteY15" fmla="*/ 301430 h 432707"/>
              <a:gd name="connsiteX16" fmla="*/ 118318 w 432707"/>
              <a:gd name="connsiteY16" fmla="*/ 278893 h 432707"/>
              <a:gd name="connsiteX17" fmla="*/ 136770 w 432707"/>
              <a:gd name="connsiteY17" fmla="*/ 264385 h 432707"/>
              <a:gd name="connsiteX18" fmla="*/ 159870 w 432707"/>
              <a:gd name="connsiteY18" fmla="*/ 257342 h 432707"/>
              <a:gd name="connsiteX19" fmla="*/ 183675 w 432707"/>
              <a:gd name="connsiteY19" fmla="*/ 255230 h 432707"/>
              <a:gd name="connsiteX20" fmla="*/ 306501 w 432707"/>
              <a:gd name="connsiteY20" fmla="*/ 153250 h 432707"/>
              <a:gd name="connsiteX21" fmla="*/ 306501 w 432707"/>
              <a:gd name="connsiteY21" fmla="*/ 189309 h 432707"/>
              <a:gd name="connsiteX22" fmla="*/ 270443 w 432707"/>
              <a:gd name="connsiteY22" fmla="*/ 189309 h 432707"/>
              <a:gd name="connsiteX23" fmla="*/ 270443 w 432707"/>
              <a:gd name="connsiteY23" fmla="*/ 207339 h 432707"/>
              <a:gd name="connsiteX24" fmla="*/ 306501 w 432707"/>
              <a:gd name="connsiteY24" fmla="*/ 207339 h 432707"/>
              <a:gd name="connsiteX25" fmla="*/ 306501 w 432707"/>
              <a:gd name="connsiteY25" fmla="*/ 252412 h 432707"/>
              <a:gd name="connsiteX26" fmla="*/ 324530 w 432707"/>
              <a:gd name="connsiteY26" fmla="*/ 252412 h 432707"/>
              <a:gd name="connsiteX27" fmla="*/ 324530 w 432707"/>
              <a:gd name="connsiteY27" fmla="*/ 207339 h 432707"/>
              <a:gd name="connsiteX28" fmla="*/ 360590 w 432707"/>
              <a:gd name="connsiteY28" fmla="*/ 207339 h 432707"/>
              <a:gd name="connsiteX29" fmla="*/ 360590 w 432707"/>
              <a:gd name="connsiteY29" fmla="*/ 189309 h 432707"/>
              <a:gd name="connsiteX30" fmla="*/ 324530 w 432707"/>
              <a:gd name="connsiteY30" fmla="*/ 189309 h 432707"/>
              <a:gd name="connsiteX31" fmla="*/ 324530 w 432707"/>
              <a:gd name="connsiteY31" fmla="*/ 153250 h 432707"/>
              <a:gd name="connsiteX32" fmla="*/ 165083 w 432707"/>
              <a:gd name="connsiteY32" fmla="*/ 82259 h 432707"/>
              <a:gd name="connsiteX33" fmla="*/ 191423 w 432707"/>
              <a:gd name="connsiteY33" fmla="*/ 94936 h 432707"/>
              <a:gd name="connsiteX34" fmla="*/ 207762 w 432707"/>
              <a:gd name="connsiteY34" fmla="*/ 123389 h 432707"/>
              <a:gd name="connsiteX35" fmla="*/ 212692 w 432707"/>
              <a:gd name="connsiteY35" fmla="*/ 153532 h 432707"/>
              <a:gd name="connsiteX36" fmla="*/ 203396 w 432707"/>
              <a:gd name="connsiteY36" fmla="*/ 181562 h 432707"/>
              <a:gd name="connsiteX37" fmla="*/ 177478 w 432707"/>
              <a:gd name="connsiteY37" fmla="*/ 192690 h 432707"/>
              <a:gd name="connsiteX38" fmla="*/ 151279 w 432707"/>
              <a:gd name="connsiteY38" fmla="*/ 180717 h 432707"/>
              <a:gd name="connsiteX39" fmla="*/ 135081 w 432707"/>
              <a:gd name="connsiteY39" fmla="*/ 153532 h 432707"/>
              <a:gd name="connsiteX40" fmla="*/ 130151 w 432707"/>
              <a:gd name="connsiteY40" fmla="*/ 123671 h 432707"/>
              <a:gd name="connsiteX41" fmla="*/ 139165 w 432707"/>
              <a:gd name="connsiteY41" fmla="*/ 94373 h 432707"/>
              <a:gd name="connsiteX42" fmla="*/ 165083 w 432707"/>
              <a:gd name="connsiteY42" fmla="*/ 82259 h 432707"/>
              <a:gd name="connsiteX43" fmla="*/ 192691 w 432707"/>
              <a:gd name="connsiteY43" fmla="*/ 63103 h 432707"/>
              <a:gd name="connsiteX44" fmla="*/ 147335 w 432707"/>
              <a:gd name="connsiteY44" fmla="*/ 72118 h 432707"/>
              <a:gd name="connsiteX45" fmla="*/ 111417 w 432707"/>
              <a:gd name="connsiteY45" fmla="*/ 99725 h 432707"/>
              <a:gd name="connsiteX46" fmla="*/ 96909 w 432707"/>
              <a:gd name="connsiteY46" fmla="*/ 142827 h 432707"/>
              <a:gd name="connsiteX47" fmla="*/ 115079 w 432707"/>
              <a:gd name="connsiteY47" fmla="*/ 186351 h 432707"/>
              <a:gd name="connsiteX48" fmla="*/ 159730 w 432707"/>
              <a:gd name="connsiteY48" fmla="*/ 203677 h 432707"/>
              <a:gd name="connsiteX49" fmla="*/ 171844 w 432707"/>
              <a:gd name="connsiteY49" fmla="*/ 202831 h 432707"/>
              <a:gd name="connsiteX50" fmla="*/ 168182 w 432707"/>
              <a:gd name="connsiteY50" fmla="*/ 218044 h 432707"/>
              <a:gd name="connsiteX51" fmla="*/ 179450 w 432707"/>
              <a:gd name="connsiteY51" fmla="*/ 244524 h 432707"/>
              <a:gd name="connsiteX52" fmla="*/ 107050 w 432707"/>
              <a:gd name="connsiteY52" fmla="*/ 262272 h 432707"/>
              <a:gd name="connsiteX53" fmla="*/ 85781 w 432707"/>
              <a:gd name="connsiteY53" fmla="*/ 282837 h 432707"/>
              <a:gd name="connsiteX54" fmla="*/ 77753 w 432707"/>
              <a:gd name="connsiteY54" fmla="*/ 309600 h 432707"/>
              <a:gd name="connsiteX55" fmla="*/ 82964 w 432707"/>
              <a:gd name="connsiteY55" fmla="*/ 331432 h 432707"/>
              <a:gd name="connsiteX56" fmla="*/ 96627 w 432707"/>
              <a:gd name="connsiteY56" fmla="*/ 347349 h 432707"/>
              <a:gd name="connsiteX57" fmla="*/ 116065 w 432707"/>
              <a:gd name="connsiteY57" fmla="*/ 357772 h 432707"/>
              <a:gd name="connsiteX58" fmla="*/ 137898 w 432707"/>
              <a:gd name="connsiteY58" fmla="*/ 363688 h 432707"/>
              <a:gd name="connsiteX59" fmla="*/ 159449 w 432707"/>
              <a:gd name="connsiteY59" fmla="*/ 365378 h 432707"/>
              <a:gd name="connsiteX60" fmla="*/ 193395 w 432707"/>
              <a:gd name="connsiteY60" fmla="*/ 361012 h 432707"/>
              <a:gd name="connsiteX61" fmla="*/ 225369 w 432707"/>
              <a:gd name="connsiteY61" fmla="*/ 348053 h 432707"/>
              <a:gd name="connsiteX62" fmla="*/ 249596 w 432707"/>
              <a:gd name="connsiteY62" fmla="*/ 324812 h 432707"/>
              <a:gd name="connsiteX63" fmla="*/ 258892 w 432707"/>
              <a:gd name="connsiteY63" fmla="*/ 291852 h 432707"/>
              <a:gd name="connsiteX64" fmla="*/ 253258 w 432707"/>
              <a:gd name="connsiteY64" fmla="*/ 266639 h 432707"/>
              <a:gd name="connsiteX65" fmla="*/ 239454 w 432707"/>
              <a:gd name="connsiteY65" fmla="*/ 247905 h 432707"/>
              <a:gd name="connsiteX66" fmla="*/ 223115 w 432707"/>
              <a:gd name="connsiteY66" fmla="*/ 234524 h 432707"/>
              <a:gd name="connsiteX67" fmla="*/ 209311 w 432707"/>
              <a:gd name="connsiteY67" fmla="*/ 222128 h 432707"/>
              <a:gd name="connsiteX68" fmla="*/ 203677 w 432707"/>
              <a:gd name="connsiteY68" fmla="*/ 209593 h 432707"/>
              <a:gd name="connsiteX69" fmla="*/ 208044 w 432707"/>
              <a:gd name="connsiteY69" fmla="*/ 197620 h 432707"/>
              <a:gd name="connsiteX70" fmla="*/ 218608 w 432707"/>
              <a:gd name="connsiteY70" fmla="*/ 186492 h 432707"/>
              <a:gd name="connsiteX71" fmla="*/ 231003 w 432707"/>
              <a:gd name="connsiteY71" fmla="*/ 174660 h 432707"/>
              <a:gd name="connsiteX72" fmla="*/ 241567 w 432707"/>
              <a:gd name="connsiteY72" fmla="*/ 157899 h 432707"/>
              <a:gd name="connsiteX73" fmla="*/ 245933 w 432707"/>
              <a:gd name="connsiteY73" fmla="*/ 134658 h 432707"/>
              <a:gd name="connsiteX74" fmla="*/ 239595 w 432707"/>
              <a:gd name="connsiteY74" fmla="*/ 106627 h 432707"/>
              <a:gd name="connsiteX75" fmla="*/ 219171 w 432707"/>
              <a:gd name="connsiteY75" fmla="*/ 81132 h 432707"/>
              <a:gd name="connsiteX76" fmla="*/ 242553 w 432707"/>
              <a:gd name="connsiteY76" fmla="*/ 81132 h 432707"/>
              <a:gd name="connsiteX77" fmla="*/ 267344 w 432707"/>
              <a:gd name="connsiteY77" fmla="*/ 63103 h 432707"/>
              <a:gd name="connsiteX78" fmla="*/ 81133 w 432707"/>
              <a:gd name="connsiteY78" fmla="*/ 0 h 432707"/>
              <a:gd name="connsiteX79" fmla="*/ 351574 w 432707"/>
              <a:gd name="connsiteY79" fmla="*/ 0 h 432707"/>
              <a:gd name="connsiteX80" fmla="*/ 408903 w 432707"/>
              <a:gd name="connsiteY80" fmla="*/ 23804 h 432707"/>
              <a:gd name="connsiteX81" fmla="*/ 432707 w 432707"/>
              <a:gd name="connsiteY81" fmla="*/ 81132 h 432707"/>
              <a:gd name="connsiteX82" fmla="*/ 432707 w 432707"/>
              <a:gd name="connsiteY82" fmla="*/ 351575 h 432707"/>
              <a:gd name="connsiteX83" fmla="*/ 408903 w 432707"/>
              <a:gd name="connsiteY83" fmla="*/ 408902 h 432707"/>
              <a:gd name="connsiteX84" fmla="*/ 351574 w 432707"/>
              <a:gd name="connsiteY84" fmla="*/ 432707 h 432707"/>
              <a:gd name="connsiteX85" fmla="*/ 81133 w 432707"/>
              <a:gd name="connsiteY85" fmla="*/ 432707 h 432707"/>
              <a:gd name="connsiteX86" fmla="*/ 23805 w 432707"/>
              <a:gd name="connsiteY86" fmla="*/ 408902 h 432707"/>
              <a:gd name="connsiteX87" fmla="*/ 0 w 432707"/>
              <a:gd name="connsiteY87" fmla="*/ 351575 h 432707"/>
              <a:gd name="connsiteX88" fmla="*/ 0 w 432707"/>
              <a:gd name="connsiteY88" fmla="*/ 81132 h 432707"/>
              <a:gd name="connsiteX89" fmla="*/ 23805 w 432707"/>
              <a:gd name="connsiteY89" fmla="*/ 23804 h 432707"/>
              <a:gd name="connsiteX90" fmla="*/ 81133 w 432707"/>
              <a:gd name="connsiteY9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432707" h="432707">
                <a:moveTo>
                  <a:pt x="183675" y="255230"/>
                </a:moveTo>
                <a:cubicBezTo>
                  <a:pt x="187431" y="255230"/>
                  <a:pt x="190341" y="255417"/>
                  <a:pt x="192408" y="255793"/>
                </a:cubicBezTo>
                <a:cubicBezTo>
                  <a:pt x="192783" y="255981"/>
                  <a:pt x="194943" y="257530"/>
                  <a:pt x="198887" y="260441"/>
                </a:cubicBezTo>
                <a:cubicBezTo>
                  <a:pt x="202831" y="263352"/>
                  <a:pt x="205273" y="265136"/>
                  <a:pt x="206211" y="265794"/>
                </a:cubicBezTo>
                <a:cubicBezTo>
                  <a:pt x="207150" y="266451"/>
                  <a:pt x="209310" y="268141"/>
                  <a:pt x="212691" y="270864"/>
                </a:cubicBezTo>
                <a:cubicBezTo>
                  <a:pt x="216071" y="273587"/>
                  <a:pt x="218372" y="275654"/>
                  <a:pt x="219593" y="277062"/>
                </a:cubicBezTo>
                <a:cubicBezTo>
                  <a:pt x="220813" y="278471"/>
                  <a:pt x="222598" y="280584"/>
                  <a:pt x="224945" y="283401"/>
                </a:cubicBezTo>
                <a:cubicBezTo>
                  <a:pt x="227293" y="286218"/>
                  <a:pt x="228889" y="288659"/>
                  <a:pt x="229734" y="290725"/>
                </a:cubicBezTo>
                <a:cubicBezTo>
                  <a:pt x="230580" y="292791"/>
                  <a:pt x="231424" y="295279"/>
                  <a:pt x="232270" y="298190"/>
                </a:cubicBezTo>
                <a:cubicBezTo>
                  <a:pt x="233114" y="301101"/>
                  <a:pt x="233537" y="304059"/>
                  <a:pt x="233537" y="307064"/>
                </a:cubicBezTo>
                <a:cubicBezTo>
                  <a:pt x="233537" y="321337"/>
                  <a:pt x="228044" y="331902"/>
                  <a:pt x="217057" y="338757"/>
                </a:cubicBezTo>
                <a:cubicBezTo>
                  <a:pt x="206070" y="345612"/>
                  <a:pt x="192971" y="349039"/>
                  <a:pt x="177759" y="349039"/>
                </a:cubicBezTo>
                <a:cubicBezTo>
                  <a:pt x="170059" y="349039"/>
                  <a:pt x="162499" y="348147"/>
                  <a:pt x="155081" y="346363"/>
                </a:cubicBezTo>
                <a:cubicBezTo>
                  <a:pt x="147663" y="344579"/>
                  <a:pt x="140573" y="341903"/>
                  <a:pt x="133812" y="338334"/>
                </a:cubicBezTo>
                <a:cubicBezTo>
                  <a:pt x="127051" y="334766"/>
                  <a:pt x="121604" y="329789"/>
                  <a:pt x="117473" y="323403"/>
                </a:cubicBezTo>
                <a:cubicBezTo>
                  <a:pt x="113341" y="317018"/>
                  <a:pt x="111275" y="309693"/>
                  <a:pt x="111275" y="301430"/>
                </a:cubicBezTo>
                <a:cubicBezTo>
                  <a:pt x="111275" y="292791"/>
                  <a:pt x="113622" y="285279"/>
                  <a:pt x="118318" y="278893"/>
                </a:cubicBezTo>
                <a:cubicBezTo>
                  <a:pt x="123013" y="272508"/>
                  <a:pt x="129164" y="267672"/>
                  <a:pt x="136770" y="264385"/>
                </a:cubicBezTo>
                <a:cubicBezTo>
                  <a:pt x="144376" y="261098"/>
                  <a:pt x="152076" y="258751"/>
                  <a:pt x="159870" y="257342"/>
                </a:cubicBezTo>
                <a:cubicBezTo>
                  <a:pt x="167664" y="255934"/>
                  <a:pt x="175598" y="255230"/>
                  <a:pt x="183675" y="255230"/>
                </a:cubicBezTo>
                <a:close/>
                <a:moveTo>
                  <a:pt x="306501" y="153250"/>
                </a:moveTo>
                <a:lnTo>
                  <a:pt x="306501" y="189309"/>
                </a:lnTo>
                <a:lnTo>
                  <a:pt x="270443" y="189309"/>
                </a:lnTo>
                <a:lnTo>
                  <a:pt x="270443" y="207339"/>
                </a:lnTo>
                <a:lnTo>
                  <a:pt x="306501" y="207339"/>
                </a:lnTo>
                <a:lnTo>
                  <a:pt x="306501" y="252412"/>
                </a:lnTo>
                <a:lnTo>
                  <a:pt x="324530" y="252412"/>
                </a:lnTo>
                <a:lnTo>
                  <a:pt x="324530" y="207339"/>
                </a:lnTo>
                <a:lnTo>
                  <a:pt x="360590" y="207339"/>
                </a:lnTo>
                <a:lnTo>
                  <a:pt x="360590" y="189309"/>
                </a:lnTo>
                <a:lnTo>
                  <a:pt x="324530" y="189309"/>
                </a:lnTo>
                <a:lnTo>
                  <a:pt x="324530" y="153250"/>
                </a:lnTo>
                <a:close/>
                <a:moveTo>
                  <a:pt x="165083" y="82259"/>
                </a:moveTo>
                <a:cubicBezTo>
                  <a:pt x="175036" y="82259"/>
                  <a:pt x="183816" y="86485"/>
                  <a:pt x="191423" y="94936"/>
                </a:cubicBezTo>
                <a:cubicBezTo>
                  <a:pt x="199029" y="103388"/>
                  <a:pt x="204475" y="112872"/>
                  <a:pt x="207762" y="123389"/>
                </a:cubicBezTo>
                <a:cubicBezTo>
                  <a:pt x="211048" y="133906"/>
                  <a:pt x="212692" y="143954"/>
                  <a:pt x="212692" y="153532"/>
                </a:cubicBezTo>
                <a:cubicBezTo>
                  <a:pt x="212692" y="164801"/>
                  <a:pt x="209593" y="174144"/>
                  <a:pt x="203396" y="181562"/>
                </a:cubicBezTo>
                <a:cubicBezTo>
                  <a:pt x="197198" y="188981"/>
                  <a:pt x="188558" y="192690"/>
                  <a:pt x="177478" y="192690"/>
                </a:cubicBezTo>
                <a:cubicBezTo>
                  <a:pt x="167524" y="192690"/>
                  <a:pt x="158791" y="188699"/>
                  <a:pt x="151279" y="180717"/>
                </a:cubicBezTo>
                <a:cubicBezTo>
                  <a:pt x="143766" y="172735"/>
                  <a:pt x="138367" y="163674"/>
                  <a:pt x="135081" y="153532"/>
                </a:cubicBezTo>
                <a:cubicBezTo>
                  <a:pt x="131794" y="143391"/>
                  <a:pt x="130151" y="133437"/>
                  <a:pt x="130151" y="123671"/>
                </a:cubicBezTo>
                <a:cubicBezTo>
                  <a:pt x="130151" y="112214"/>
                  <a:pt x="133156" y="102449"/>
                  <a:pt x="139165" y="94373"/>
                </a:cubicBezTo>
                <a:cubicBezTo>
                  <a:pt x="145175" y="86297"/>
                  <a:pt x="153814" y="82259"/>
                  <a:pt x="165083" y="82259"/>
                </a:cubicBezTo>
                <a:close/>
                <a:moveTo>
                  <a:pt x="192691" y="63103"/>
                </a:moveTo>
                <a:cubicBezTo>
                  <a:pt x="176727" y="63103"/>
                  <a:pt x="161608" y="66108"/>
                  <a:pt x="147335" y="72118"/>
                </a:cubicBezTo>
                <a:cubicBezTo>
                  <a:pt x="133062" y="78128"/>
                  <a:pt x="121089" y="87330"/>
                  <a:pt x="111417" y="99725"/>
                </a:cubicBezTo>
                <a:cubicBezTo>
                  <a:pt x="101745" y="112121"/>
                  <a:pt x="96909" y="126488"/>
                  <a:pt x="96909" y="142827"/>
                </a:cubicBezTo>
                <a:cubicBezTo>
                  <a:pt x="96909" y="160293"/>
                  <a:pt x="102966" y="174801"/>
                  <a:pt x="115079" y="186351"/>
                </a:cubicBezTo>
                <a:cubicBezTo>
                  <a:pt x="127193" y="197901"/>
                  <a:pt x="142076" y="203677"/>
                  <a:pt x="159730" y="203677"/>
                </a:cubicBezTo>
                <a:cubicBezTo>
                  <a:pt x="163862" y="203677"/>
                  <a:pt x="167900" y="203395"/>
                  <a:pt x="171844" y="202831"/>
                </a:cubicBezTo>
                <a:cubicBezTo>
                  <a:pt x="169402" y="208278"/>
                  <a:pt x="168182" y="213348"/>
                  <a:pt x="168182" y="218044"/>
                </a:cubicBezTo>
                <a:cubicBezTo>
                  <a:pt x="168182" y="226307"/>
                  <a:pt x="171937" y="235134"/>
                  <a:pt x="179450" y="244524"/>
                </a:cubicBezTo>
                <a:cubicBezTo>
                  <a:pt x="146583" y="246778"/>
                  <a:pt x="122451" y="252694"/>
                  <a:pt x="107050" y="262272"/>
                </a:cubicBezTo>
                <a:cubicBezTo>
                  <a:pt x="98224" y="267719"/>
                  <a:pt x="91134" y="274573"/>
                  <a:pt x="85781" y="282837"/>
                </a:cubicBezTo>
                <a:cubicBezTo>
                  <a:pt x="80429" y="291101"/>
                  <a:pt x="77753" y="300021"/>
                  <a:pt x="77753" y="309600"/>
                </a:cubicBezTo>
                <a:cubicBezTo>
                  <a:pt x="77753" y="317675"/>
                  <a:pt x="79490" y="324953"/>
                  <a:pt x="82964" y="331432"/>
                </a:cubicBezTo>
                <a:cubicBezTo>
                  <a:pt x="86438" y="337911"/>
                  <a:pt x="90993" y="343217"/>
                  <a:pt x="96627" y="347349"/>
                </a:cubicBezTo>
                <a:cubicBezTo>
                  <a:pt x="102261" y="351480"/>
                  <a:pt x="108741" y="354955"/>
                  <a:pt x="116065" y="357772"/>
                </a:cubicBezTo>
                <a:cubicBezTo>
                  <a:pt x="123390" y="360589"/>
                  <a:pt x="130667" y="362561"/>
                  <a:pt x="137898" y="363688"/>
                </a:cubicBezTo>
                <a:cubicBezTo>
                  <a:pt x="145128" y="364815"/>
                  <a:pt x="152312" y="365378"/>
                  <a:pt x="159449" y="365378"/>
                </a:cubicBezTo>
                <a:cubicBezTo>
                  <a:pt x="170717" y="365378"/>
                  <a:pt x="182032" y="363923"/>
                  <a:pt x="193395" y="361012"/>
                </a:cubicBezTo>
                <a:cubicBezTo>
                  <a:pt x="204757" y="358101"/>
                  <a:pt x="215415" y="353781"/>
                  <a:pt x="225369" y="348053"/>
                </a:cubicBezTo>
                <a:cubicBezTo>
                  <a:pt x="235322" y="342325"/>
                  <a:pt x="243399" y="334578"/>
                  <a:pt x="249596" y="324812"/>
                </a:cubicBezTo>
                <a:cubicBezTo>
                  <a:pt x="255793" y="315046"/>
                  <a:pt x="258892" y="304059"/>
                  <a:pt x="258892" y="291852"/>
                </a:cubicBezTo>
                <a:cubicBezTo>
                  <a:pt x="258892" y="282649"/>
                  <a:pt x="257013" y="274245"/>
                  <a:pt x="253258" y="266639"/>
                </a:cubicBezTo>
                <a:cubicBezTo>
                  <a:pt x="249502" y="259033"/>
                  <a:pt x="244900" y="252788"/>
                  <a:pt x="239454" y="247905"/>
                </a:cubicBezTo>
                <a:cubicBezTo>
                  <a:pt x="234008" y="243022"/>
                  <a:pt x="228561" y="238562"/>
                  <a:pt x="223115" y="234524"/>
                </a:cubicBezTo>
                <a:cubicBezTo>
                  <a:pt x="217669" y="230486"/>
                  <a:pt x="213067" y="226354"/>
                  <a:pt x="209311" y="222128"/>
                </a:cubicBezTo>
                <a:cubicBezTo>
                  <a:pt x="205555" y="217903"/>
                  <a:pt x="203677" y="213724"/>
                  <a:pt x="203677" y="209593"/>
                </a:cubicBezTo>
                <a:cubicBezTo>
                  <a:pt x="203677" y="205461"/>
                  <a:pt x="205133" y="201470"/>
                  <a:pt x="208044" y="197620"/>
                </a:cubicBezTo>
                <a:cubicBezTo>
                  <a:pt x="210954" y="193770"/>
                  <a:pt x="214476" y="190061"/>
                  <a:pt x="218608" y="186492"/>
                </a:cubicBezTo>
                <a:cubicBezTo>
                  <a:pt x="222740" y="182924"/>
                  <a:pt x="226870" y="178980"/>
                  <a:pt x="231003" y="174660"/>
                </a:cubicBezTo>
                <a:cubicBezTo>
                  <a:pt x="235135" y="170341"/>
                  <a:pt x="238656" y="164753"/>
                  <a:pt x="241567" y="157899"/>
                </a:cubicBezTo>
                <a:cubicBezTo>
                  <a:pt x="244478" y="151044"/>
                  <a:pt x="245933" y="143297"/>
                  <a:pt x="245933" y="134658"/>
                </a:cubicBezTo>
                <a:cubicBezTo>
                  <a:pt x="245933" y="123389"/>
                  <a:pt x="243821" y="114046"/>
                  <a:pt x="239595" y="106627"/>
                </a:cubicBezTo>
                <a:cubicBezTo>
                  <a:pt x="235369" y="99209"/>
                  <a:pt x="228561" y="90711"/>
                  <a:pt x="219171" y="81132"/>
                </a:cubicBezTo>
                <a:lnTo>
                  <a:pt x="242553" y="81132"/>
                </a:lnTo>
                <a:lnTo>
                  <a:pt x="267344" y="63103"/>
                </a:lnTo>
                <a:close/>
                <a:moveTo>
                  <a:pt x="81133" y="0"/>
                </a:moveTo>
                <a:lnTo>
                  <a:pt x="351574" y="0"/>
                </a:lnTo>
                <a:cubicBezTo>
                  <a:pt x="373923" y="0"/>
                  <a:pt x="393033" y="7935"/>
                  <a:pt x="408903" y="23804"/>
                </a:cubicBezTo>
                <a:cubicBezTo>
                  <a:pt x="424772" y="39674"/>
                  <a:pt x="432707" y="58783"/>
                  <a:pt x="432707" y="81132"/>
                </a:cubicBezTo>
                <a:lnTo>
                  <a:pt x="432707" y="351575"/>
                </a:lnTo>
                <a:cubicBezTo>
                  <a:pt x="432707" y="373924"/>
                  <a:pt x="424772" y="393033"/>
                  <a:pt x="408903" y="408902"/>
                </a:cubicBezTo>
                <a:cubicBezTo>
                  <a:pt x="393033" y="424772"/>
                  <a:pt x="373923" y="432707"/>
                  <a:pt x="351574" y="432707"/>
                </a:cubicBezTo>
                <a:lnTo>
                  <a:pt x="81133" y="432707"/>
                </a:lnTo>
                <a:cubicBezTo>
                  <a:pt x="58784" y="432707"/>
                  <a:pt x="39675" y="424772"/>
                  <a:pt x="23805" y="408902"/>
                </a:cubicBezTo>
                <a:cubicBezTo>
                  <a:pt x="7935" y="393033"/>
                  <a:pt x="0" y="373924"/>
                  <a:pt x="0" y="351575"/>
                </a:cubicBezTo>
                <a:lnTo>
                  <a:pt x="0" y="81132"/>
                </a:lnTo>
                <a:cubicBezTo>
                  <a:pt x="0" y="58783"/>
                  <a:pt x="7935" y="39674"/>
                  <a:pt x="23805" y="23804"/>
                </a:cubicBezTo>
                <a:cubicBezTo>
                  <a:pt x="39675"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7" name="Freeform 446"/>
          <p:cNvSpPr/>
          <p:nvPr/>
        </p:nvSpPr>
        <p:spPr>
          <a:xfrm>
            <a:off x="838203" y="4107760"/>
            <a:ext cx="504180" cy="432510"/>
          </a:xfrm>
          <a:custGeom>
            <a:avLst/>
            <a:gdLst>
              <a:gd name="connsiteX0" fmla="*/ 278893 w 504825"/>
              <a:gd name="connsiteY0" fmla="*/ 270443 h 432708"/>
              <a:gd name="connsiteX1" fmla="*/ 394676 w 504825"/>
              <a:gd name="connsiteY1" fmla="*/ 270443 h 432708"/>
              <a:gd name="connsiteX2" fmla="*/ 396648 w 504825"/>
              <a:gd name="connsiteY2" fmla="*/ 296360 h 432708"/>
              <a:gd name="connsiteX3" fmla="*/ 385098 w 504825"/>
              <a:gd name="connsiteY3" fmla="*/ 356083 h 432708"/>
              <a:gd name="connsiteX4" fmla="*/ 365096 w 504825"/>
              <a:gd name="connsiteY4" fmla="*/ 385381 h 432708"/>
              <a:gd name="connsiteX5" fmla="*/ 334390 w 504825"/>
              <a:gd name="connsiteY5" fmla="*/ 408199 h 432708"/>
              <a:gd name="connsiteX6" fmla="*/ 291288 w 504825"/>
              <a:gd name="connsiteY6" fmla="*/ 426792 h 432708"/>
              <a:gd name="connsiteX7" fmla="*/ 234101 w 504825"/>
              <a:gd name="connsiteY7" fmla="*/ 432708 h 432708"/>
              <a:gd name="connsiteX8" fmla="*/ 179168 w 504825"/>
              <a:gd name="connsiteY8" fmla="*/ 426229 h 432708"/>
              <a:gd name="connsiteX9" fmla="*/ 139728 w 504825"/>
              <a:gd name="connsiteY9" fmla="*/ 414960 h 432708"/>
              <a:gd name="connsiteX10" fmla="*/ 119445 w 504825"/>
              <a:gd name="connsiteY10" fmla="*/ 407073 h 432708"/>
              <a:gd name="connsiteX11" fmla="*/ 117191 w 504825"/>
              <a:gd name="connsiteY11" fmla="*/ 400875 h 432708"/>
              <a:gd name="connsiteX12" fmla="*/ 117191 w 504825"/>
              <a:gd name="connsiteY12" fmla="*/ 397213 h 432708"/>
              <a:gd name="connsiteX13" fmla="*/ 116628 w 504825"/>
              <a:gd name="connsiteY13" fmla="*/ 353266 h 432708"/>
              <a:gd name="connsiteX14" fmla="*/ 116628 w 504825"/>
              <a:gd name="connsiteY14" fmla="*/ 334110 h 432708"/>
              <a:gd name="connsiteX15" fmla="*/ 117191 w 504825"/>
              <a:gd name="connsiteY15" fmla="*/ 323686 h 432708"/>
              <a:gd name="connsiteX16" fmla="*/ 117191 w 504825"/>
              <a:gd name="connsiteY16" fmla="*/ 311291 h 432708"/>
              <a:gd name="connsiteX17" fmla="*/ 145926 w 504825"/>
              <a:gd name="connsiteY17" fmla="*/ 310728 h 432708"/>
              <a:gd name="connsiteX18" fmla="*/ 154377 w 504825"/>
              <a:gd name="connsiteY18" fmla="*/ 330729 h 432708"/>
              <a:gd name="connsiteX19" fmla="*/ 160716 w 504825"/>
              <a:gd name="connsiteY19" fmla="*/ 346505 h 432708"/>
              <a:gd name="connsiteX20" fmla="*/ 164237 w 504825"/>
              <a:gd name="connsiteY20" fmla="*/ 354111 h 432708"/>
              <a:gd name="connsiteX21" fmla="*/ 186774 w 504825"/>
              <a:gd name="connsiteY21" fmla="*/ 380592 h 432708"/>
              <a:gd name="connsiteX22" fmla="*/ 216353 w 504825"/>
              <a:gd name="connsiteY22" fmla="*/ 396649 h 432708"/>
              <a:gd name="connsiteX23" fmla="*/ 253539 w 504825"/>
              <a:gd name="connsiteY23" fmla="*/ 402847 h 432708"/>
              <a:gd name="connsiteX24" fmla="*/ 292697 w 504825"/>
              <a:gd name="connsiteY24" fmla="*/ 395241 h 432708"/>
              <a:gd name="connsiteX25" fmla="*/ 327066 w 504825"/>
              <a:gd name="connsiteY25" fmla="*/ 371013 h 432708"/>
              <a:gd name="connsiteX26" fmla="*/ 340306 w 504825"/>
              <a:gd name="connsiteY26" fmla="*/ 334673 h 432708"/>
              <a:gd name="connsiteX27" fmla="*/ 317487 w 504825"/>
              <a:gd name="connsiteY27" fmla="*/ 290444 h 432708"/>
              <a:gd name="connsiteX28" fmla="*/ 278893 w 504825"/>
              <a:gd name="connsiteY28" fmla="*/ 270443 h 432708"/>
              <a:gd name="connsiteX29" fmla="*/ 9015 w 504825"/>
              <a:gd name="connsiteY29" fmla="*/ 216354 h 432708"/>
              <a:gd name="connsiteX30" fmla="*/ 495810 w 504825"/>
              <a:gd name="connsiteY30" fmla="*/ 216354 h 432708"/>
              <a:gd name="connsiteX31" fmla="*/ 502289 w 504825"/>
              <a:gd name="connsiteY31" fmla="*/ 218890 h 432708"/>
              <a:gd name="connsiteX32" fmla="*/ 504825 w 504825"/>
              <a:gd name="connsiteY32" fmla="*/ 225369 h 432708"/>
              <a:gd name="connsiteX33" fmla="*/ 504825 w 504825"/>
              <a:gd name="connsiteY33" fmla="*/ 243399 h 432708"/>
              <a:gd name="connsiteX34" fmla="*/ 502289 w 504825"/>
              <a:gd name="connsiteY34" fmla="*/ 249878 h 432708"/>
              <a:gd name="connsiteX35" fmla="*/ 495810 w 504825"/>
              <a:gd name="connsiteY35" fmla="*/ 252413 h 432708"/>
              <a:gd name="connsiteX36" fmla="*/ 9015 w 504825"/>
              <a:gd name="connsiteY36" fmla="*/ 252413 h 432708"/>
              <a:gd name="connsiteX37" fmla="*/ 2535 w 504825"/>
              <a:gd name="connsiteY37" fmla="*/ 249878 h 432708"/>
              <a:gd name="connsiteX38" fmla="*/ 0 w 504825"/>
              <a:gd name="connsiteY38" fmla="*/ 243399 h 432708"/>
              <a:gd name="connsiteX39" fmla="*/ 0 w 504825"/>
              <a:gd name="connsiteY39" fmla="*/ 225369 h 432708"/>
              <a:gd name="connsiteX40" fmla="*/ 2535 w 504825"/>
              <a:gd name="connsiteY40" fmla="*/ 218890 h 432708"/>
              <a:gd name="connsiteX41" fmla="*/ 9015 w 504825"/>
              <a:gd name="connsiteY41" fmla="*/ 216354 h 432708"/>
              <a:gd name="connsiteX42" fmla="*/ 256637 w 504825"/>
              <a:gd name="connsiteY42" fmla="*/ 0 h 432708"/>
              <a:gd name="connsiteX43" fmla="*/ 303682 w 504825"/>
              <a:gd name="connsiteY43" fmla="*/ 5352 h 432708"/>
              <a:gd name="connsiteX44" fmla="*/ 353545 w 504825"/>
              <a:gd name="connsiteY44" fmla="*/ 18875 h 432708"/>
              <a:gd name="connsiteX45" fmla="*/ 359461 w 504825"/>
              <a:gd name="connsiteY45" fmla="*/ 52116 h 432708"/>
              <a:gd name="connsiteX46" fmla="*/ 363405 w 504825"/>
              <a:gd name="connsiteY46" fmla="*/ 103669 h 432708"/>
              <a:gd name="connsiteX47" fmla="*/ 361997 w 504825"/>
              <a:gd name="connsiteY47" fmla="*/ 116346 h 432708"/>
              <a:gd name="connsiteX48" fmla="*/ 358616 w 504825"/>
              <a:gd name="connsiteY48" fmla="*/ 117192 h 432708"/>
              <a:gd name="connsiteX49" fmla="*/ 334953 w 504825"/>
              <a:gd name="connsiteY49" fmla="*/ 115501 h 432708"/>
              <a:gd name="connsiteX50" fmla="*/ 331008 w 504825"/>
              <a:gd name="connsiteY50" fmla="*/ 114938 h 432708"/>
              <a:gd name="connsiteX51" fmla="*/ 301992 w 504825"/>
              <a:gd name="connsiteY51" fmla="*/ 57187 h 432708"/>
              <a:gd name="connsiteX52" fmla="*/ 242833 w 504825"/>
              <a:gd name="connsiteY52" fmla="*/ 31551 h 432708"/>
              <a:gd name="connsiteX53" fmla="*/ 191562 w 504825"/>
              <a:gd name="connsiteY53" fmla="*/ 48172 h 432708"/>
              <a:gd name="connsiteX54" fmla="*/ 172687 w 504825"/>
              <a:gd name="connsiteY54" fmla="*/ 89302 h 432708"/>
              <a:gd name="connsiteX55" fmla="*/ 191280 w 504825"/>
              <a:gd name="connsiteY55" fmla="*/ 128742 h 432708"/>
              <a:gd name="connsiteX56" fmla="*/ 269877 w 504825"/>
              <a:gd name="connsiteY56" fmla="*/ 165082 h 432708"/>
              <a:gd name="connsiteX57" fmla="*/ 318613 w 504825"/>
              <a:gd name="connsiteY57" fmla="*/ 183675 h 432708"/>
              <a:gd name="connsiteX58" fmla="*/ 345376 w 504825"/>
              <a:gd name="connsiteY58" fmla="*/ 198324 h 432708"/>
              <a:gd name="connsiteX59" fmla="*/ 136065 w 504825"/>
              <a:gd name="connsiteY59" fmla="*/ 198324 h 432708"/>
              <a:gd name="connsiteX60" fmla="*/ 121698 w 504825"/>
              <a:gd name="connsiteY60" fmla="*/ 175787 h 432708"/>
              <a:gd name="connsiteX61" fmla="*/ 108175 w 504825"/>
              <a:gd name="connsiteY61" fmla="*/ 122826 h 432708"/>
              <a:gd name="connsiteX62" fmla="*/ 145925 w 504825"/>
              <a:gd name="connsiteY62" fmla="*/ 35777 h 432708"/>
              <a:gd name="connsiteX63" fmla="*/ 256637 w 504825"/>
              <a:gd name="connsiteY63" fmla="*/ 0 h 43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4825" h="432708">
                <a:moveTo>
                  <a:pt x="278893" y="270443"/>
                </a:moveTo>
                <a:lnTo>
                  <a:pt x="394676" y="270443"/>
                </a:lnTo>
                <a:cubicBezTo>
                  <a:pt x="395991" y="277767"/>
                  <a:pt x="396648" y="286406"/>
                  <a:pt x="396648" y="296360"/>
                </a:cubicBezTo>
                <a:cubicBezTo>
                  <a:pt x="396648" y="317207"/>
                  <a:pt x="392798" y="337114"/>
                  <a:pt x="385098" y="356083"/>
                </a:cubicBezTo>
                <a:cubicBezTo>
                  <a:pt x="380778" y="366412"/>
                  <a:pt x="374111" y="376178"/>
                  <a:pt x="365096" y="385381"/>
                </a:cubicBezTo>
                <a:cubicBezTo>
                  <a:pt x="358148" y="391954"/>
                  <a:pt x="347912" y="399560"/>
                  <a:pt x="334390" y="408199"/>
                </a:cubicBezTo>
                <a:cubicBezTo>
                  <a:pt x="319365" y="417214"/>
                  <a:pt x="304998" y="423412"/>
                  <a:pt x="291288" y="426792"/>
                </a:cubicBezTo>
                <a:cubicBezTo>
                  <a:pt x="276264" y="430736"/>
                  <a:pt x="257201" y="432708"/>
                  <a:pt x="234101" y="432708"/>
                </a:cubicBezTo>
                <a:cubicBezTo>
                  <a:pt x="212691" y="432708"/>
                  <a:pt x="194380" y="430548"/>
                  <a:pt x="179168" y="426229"/>
                </a:cubicBezTo>
                <a:lnTo>
                  <a:pt x="139728" y="414960"/>
                </a:lnTo>
                <a:cubicBezTo>
                  <a:pt x="129023" y="411955"/>
                  <a:pt x="122262" y="409326"/>
                  <a:pt x="119445" y="407073"/>
                </a:cubicBezTo>
                <a:cubicBezTo>
                  <a:pt x="117943" y="405570"/>
                  <a:pt x="117191" y="403504"/>
                  <a:pt x="117191" y="400875"/>
                </a:cubicBezTo>
                <a:lnTo>
                  <a:pt x="117191" y="397213"/>
                </a:lnTo>
                <a:cubicBezTo>
                  <a:pt x="117191" y="376929"/>
                  <a:pt x="117004" y="362280"/>
                  <a:pt x="116628" y="353266"/>
                </a:cubicBezTo>
                <a:cubicBezTo>
                  <a:pt x="116440" y="347632"/>
                  <a:pt x="116440" y="341246"/>
                  <a:pt x="116628" y="334110"/>
                </a:cubicBezTo>
                <a:lnTo>
                  <a:pt x="117191" y="323686"/>
                </a:lnTo>
                <a:lnTo>
                  <a:pt x="117191" y="311291"/>
                </a:lnTo>
                <a:lnTo>
                  <a:pt x="145926" y="310728"/>
                </a:lnTo>
                <a:cubicBezTo>
                  <a:pt x="148743" y="317113"/>
                  <a:pt x="151560" y="323780"/>
                  <a:pt x="154377" y="330729"/>
                </a:cubicBezTo>
                <a:cubicBezTo>
                  <a:pt x="157194" y="337678"/>
                  <a:pt x="159307" y="342936"/>
                  <a:pt x="160716" y="346505"/>
                </a:cubicBezTo>
                <a:cubicBezTo>
                  <a:pt x="162124" y="350073"/>
                  <a:pt x="163298" y="352608"/>
                  <a:pt x="164237" y="354111"/>
                </a:cubicBezTo>
                <a:cubicBezTo>
                  <a:pt x="170810" y="364816"/>
                  <a:pt x="178323" y="373643"/>
                  <a:pt x="186774" y="380592"/>
                </a:cubicBezTo>
                <a:cubicBezTo>
                  <a:pt x="194850" y="387353"/>
                  <a:pt x="204709" y="392705"/>
                  <a:pt x="216353" y="396649"/>
                </a:cubicBezTo>
                <a:cubicBezTo>
                  <a:pt x="227434" y="400781"/>
                  <a:pt x="239829" y="402847"/>
                  <a:pt x="253539" y="402847"/>
                </a:cubicBezTo>
                <a:cubicBezTo>
                  <a:pt x="265559" y="402847"/>
                  <a:pt x="278611" y="400311"/>
                  <a:pt x="292697" y="395241"/>
                </a:cubicBezTo>
                <a:cubicBezTo>
                  <a:pt x="307158" y="390358"/>
                  <a:pt x="318614" y="382282"/>
                  <a:pt x="327066" y="371013"/>
                </a:cubicBezTo>
                <a:cubicBezTo>
                  <a:pt x="335892" y="359557"/>
                  <a:pt x="340306" y="347444"/>
                  <a:pt x="340306" y="334673"/>
                </a:cubicBezTo>
                <a:cubicBezTo>
                  <a:pt x="340306" y="318897"/>
                  <a:pt x="332700" y="304154"/>
                  <a:pt x="317487" y="290444"/>
                </a:cubicBezTo>
                <a:cubicBezTo>
                  <a:pt x="311102" y="284998"/>
                  <a:pt x="298237" y="278331"/>
                  <a:pt x="278893" y="270443"/>
                </a:cubicBezTo>
                <a:close/>
                <a:moveTo>
                  <a:pt x="9015" y="216354"/>
                </a:moveTo>
                <a:lnTo>
                  <a:pt x="495810" y="216354"/>
                </a:lnTo>
                <a:cubicBezTo>
                  <a:pt x="498439" y="216354"/>
                  <a:pt x="500599" y="217199"/>
                  <a:pt x="502289" y="218890"/>
                </a:cubicBezTo>
                <a:cubicBezTo>
                  <a:pt x="503980" y="220580"/>
                  <a:pt x="504825" y="222740"/>
                  <a:pt x="504825" y="225369"/>
                </a:cubicBezTo>
                <a:lnTo>
                  <a:pt x="504825" y="243399"/>
                </a:lnTo>
                <a:cubicBezTo>
                  <a:pt x="504825" y="246028"/>
                  <a:pt x="503980" y="248188"/>
                  <a:pt x="502289" y="249878"/>
                </a:cubicBezTo>
                <a:cubicBezTo>
                  <a:pt x="500599" y="251568"/>
                  <a:pt x="498439" y="252413"/>
                  <a:pt x="495810" y="252413"/>
                </a:cubicBezTo>
                <a:lnTo>
                  <a:pt x="9015" y="252413"/>
                </a:lnTo>
                <a:cubicBezTo>
                  <a:pt x="6385" y="252413"/>
                  <a:pt x="4226" y="251568"/>
                  <a:pt x="2535" y="249878"/>
                </a:cubicBezTo>
                <a:cubicBezTo>
                  <a:pt x="845" y="248188"/>
                  <a:pt x="0" y="246028"/>
                  <a:pt x="0" y="243399"/>
                </a:cubicBezTo>
                <a:lnTo>
                  <a:pt x="0" y="225369"/>
                </a:lnTo>
                <a:cubicBezTo>
                  <a:pt x="0" y="222740"/>
                  <a:pt x="845" y="220580"/>
                  <a:pt x="2535" y="218890"/>
                </a:cubicBezTo>
                <a:cubicBezTo>
                  <a:pt x="4226" y="217199"/>
                  <a:pt x="6385" y="216354"/>
                  <a:pt x="9015" y="216354"/>
                </a:cubicBezTo>
                <a:close/>
                <a:moveTo>
                  <a:pt x="256637" y="0"/>
                </a:moveTo>
                <a:cubicBezTo>
                  <a:pt x="266027" y="0"/>
                  <a:pt x="281709" y="1784"/>
                  <a:pt x="303682" y="5352"/>
                </a:cubicBezTo>
                <a:cubicBezTo>
                  <a:pt x="316078" y="7606"/>
                  <a:pt x="332699" y="12113"/>
                  <a:pt x="353545" y="18875"/>
                </a:cubicBezTo>
                <a:cubicBezTo>
                  <a:pt x="355423" y="26011"/>
                  <a:pt x="357395" y="37092"/>
                  <a:pt x="359461" y="52116"/>
                </a:cubicBezTo>
                <a:cubicBezTo>
                  <a:pt x="362091" y="75216"/>
                  <a:pt x="363405" y="92401"/>
                  <a:pt x="363405" y="103669"/>
                </a:cubicBezTo>
                <a:cubicBezTo>
                  <a:pt x="363405" y="107050"/>
                  <a:pt x="362936" y="111276"/>
                  <a:pt x="361997" y="116346"/>
                </a:cubicBezTo>
                <a:lnTo>
                  <a:pt x="358616" y="117192"/>
                </a:lnTo>
                <a:lnTo>
                  <a:pt x="334953" y="115501"/>
                </a:lnTo>
                <a:lnTo>
                  <a:pt x="331008" y="114938"/>
                </a:lnTo>
                <a:cubicBezTo>
                  <a:pt x="321618" y="86954"/>
                  <a:pt x="311946" y="67704"/>
                  <a:pt x="301992" y="57187"/>
                </a:cubicBezTo>
                <a:cubicBezTo>
                  <a:pt x="285465" y="40097"/>
                  <a:pt x="265746" y="31551"/>
                  <a:pt x="242833" y="31551"/>
                </a:cubicBezTo>
                <a:cubicBezTo>
                  <a:pt x="221423" y="31551"/>
                  <a:pt x="204333" y="37092"/>
                  <a:pt x="191562" y="48172"/>
                </a:cubicBezTo>
                <a:cubicBezTo>
                  <a:pt x="178979" y="59065"/>
                  <a:pt x="172687" y="72775"/>
                  <a:pt x="172687" y="89302"/>
                </a:cubicBezTo>
                <a:cubicBezTo>
                  <a:pt x="172687" y="103012"/>
                  <a:pt x="178885" y="116158"/>
                  <a:pt x="191280" y="128742"/>
                </a:cubicBezTo>
                <a:cubicBezTo>
                  <a:pt x="203675" y="141325"/>
                  <a:pt x="229874" y="153438"/>
                  <a:pt x="269877" y="165082"/>
                </a:cubicBezTo>
                <a:cubicBezTo>
                  <a:pt x="282836" y="168838"/>
                  <a:pt x="299081" y="175036"/>
                  <a:pt x="318613" y="183675"/>
                </a:cubicBezTo>
                <a:cubicBezTo>
                  <a:pt x="329506" y="188934"/>
                  <a:pt x="338427" y="193817"/>
                  <a:pt x="345376" y="198324"/>
                </a:cubicBezTo>
                <a:lnTo>
                  <a:pt x="136065" y="198324"/>
                </a:lnTo>
                <a:cubicBezTo>
                  <a:pt x="130806" y="191751"/>
                  <a:pt x="126017" y="184239"/>
                  <a:pt x="121698" y="175787"/>
                </a:cubicBezTo>
                <a:cubicBezTo>
                  <a:pt x="112683" y="157570"/>
                  <a:pt x="108175" y="139916"/>
                  <a:pt x="108175" y="122826"/>
                </a:cubicBezTo>
                <a:cubicBezTo>
                  <a:pt x="108175" y="88832"/>
                  <a:pt x="120759" y="59817"/>
                  <a:pt x="145925" y="35777"/>
                </a:cubicBezTo>
                <a:cubicBezTo>
                  <a:pt x="170903" y="11926"/>
                  <a:pt x="207807" y="0"/>
                  <a:pt x="25663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8" name="Freeform 447"/>
          <p:cNvSpPr/>
          <p:nvPr/>
        </p:nvSpPr>
        <p:spPr>
          <a:xfrm>
            <a:off x="1532639" y="4107762"/>
            <a:ext cx="432153" cy="432508"/>
          </a:xfrm>
          <a:custGeom>
            <a:avLst/>
            <a:gdLst>
              <a:gd name="connsiteX0" fmla="*/ 9014 w 432707"/>
              <a:gd name="connsiteY0" fmla="*/ 396648 h 432707"/>
              <a:gd name="connsiteX1" fmla="*/ 423692 w 432707"/>
              <a:gd name="connsiteY1" fmla="*/ 396648 h 432707"/>
              <a:gd name="connsiteX2" fmla="*/ 430171 w 432707"/>
              <a:gd name="connsiteY2" fmla="*/ 399184 h 432707"/>
              <a:gd name="connsiteX3" fmla="*/ 432707 w 432707"/>
              <a:gd name="connsiteY3" fmla="*/ 405663 h 432707"/>
              <a:gd name="connsiteX4" fmla="*/ 432707 w 432707"/>
              <a:gd name="connsiteY4" fmla="*/ 423692 h 432707"/>
              <a:gd name="connsiteX5" fmla="*/ 430171 w 432707"/>
              <a:gd name="connsiteY5" fmla="*/ 430172 h 432707"/>
              <a:gd name="connsiteX6" fmla="*/ 423692 w 432707"/>
              <a:gd name="connsiteY6" fmla="*/ 432707 h 432707"/>
              <a:gd name="connsiteX7" fmla="*/ 9014 w 432707"/>
              <a:gd name="connsiteY7" fmla="*/ 432707 h 432707"/>
              <a:gd name="connsiteX8" fmla="*/ 2535 w 432707"/>
              <a:gd name="connsiteY8" fmla="*/ 430172 h 432707"/>
              <a:gd name="connsiteX9" fmla="*/ 0 w 432707"/>
              <a:gd name="connsiteY9" fmla="*/ 423692 h 432707"/>
              <a:gd name="connsiteX10" fmla="*/ 0 w 432707"/>
              <a:gd name="connsiteY10" fmla="*/ 405663 h 432707"/>
              <a:gd name="connsiteX11" fmla="*/ 2535 w 432707"/>
              <a:gd name="connsiteY11" fmla="*/ 399184 h 432707"/>
              <a:gd name="connsiteX12" fmla="*/ 9014 w 432707"/>
              <a:gd name="connsiteY12" fmla="*/ 396648 h 432707"/>
              <a:gd name="connsiteX13" fmla="*/ 289316 w 432707"/>
              <a:gd name="connsiteY13" fmla="*/ 0 h 432707"/>
              <a:gd name="connsiteX14" fmla="*/ 312980 w 432707"/>
              <a:gd name="connsiteY14" fmla="*/ 0 h 432707"/>
              <a:gd name="connsiteX15" fmla="*/ 370731 w 432707"/>
              <a:gd name="connsiteY15" fmla="*/ 2817 h 432707"/>
              <a:gd name="connsiteX16" fmla="*/ 425946 w 432707"/>
              <a:gd name="connsiteY16" fmla="*/ 0 h 432707"/>
              <a:gd name="connsiteX17" fmla="*/ 431017 w 432707"/>
              <a:gd name="connsiteY17" fmla="*/ 563 h 432707"/>
              <a:gd name="connsiteX18" fmla="*/ 432707 w 432707"/>
              <a:gd name="connsiteY18" fmla="*/ 14931 h 432707"/>
              <a:gd name="connsiteX19" fmla="*/ 431580 w 432707"/>
              <a:gd name="connsiteY19" fmla="*/ 23664 h 432707"/>
              <a:gd name="connsiteX20" fmla="*/ 407916 w 432707"/>
              <a:gd name="connsiteY20" fmla="*/ 27326 h 432707"/>
              <a:gd name="connsiteX21" fmla="*/ 385661 w 432707"/>
              <a:gd name="connsiteY21" fmla="*/ 32115 h 432707"/>
              <a:gd name="connsiteX22" fmla="*/ 381436 w 432707"/>
              <a:gd name="connsiteY22" fmla="*/ 43665 h 432707"/>
              <a:gd name="connsiteX23" fmla="*/ 381858 w 432707"/>
              <a:gd name="connsiteY23" fmla="*/ 51271 h 432707"/>
              <a:gd name="connsiteX24" fmla="*/ 382281 w 432707"/>
              <a:gd name="connsiteY24" fmla="*/ 60004 h 432707"/>
              <a:gd name="connsiteX25" fmla="*/ 388478 w 432707"/>
              <a:gd name="connsiteY25" fmla="*/ 171561 h 432707"/>
              <a:gd name="connsiteX26" fmla="*/ 384253 w 432707"/>
              <a:gd name="connsiteY26" fmla="*/ 257202 h 432707"/>
              <a:gd name="connsiteX27" fmla="*/ 372703 w 432707"/>
              <a:gd name="connsiteY27" fmla="*/ 291570 h 432707"/>
              <a:gd name="connsiteX28" fmla="*/ 341151 w 432707"/>
              <a:gd name="connsiteY28" fmla="*/ 326221 h 432707"/>
              <a:gd name="connsiteX29" fmla="*/ 289880 w 432707"/>
              <a:gd name="connsiteY29" fmla="*/ 351293 h 432707"/>
              <a:gd name="connsiteX30" fmla="*/ 218044 w 432707"/>
              <a:gd name="connsiteY30" fmla="*/ 360589 h 432707"/>
              <a:gd name="connsiteX31" fmla="*/ 138038 w 432707"/>
              <a:gd name="connsiteY31" fmla="*/ 347631 h 432707"/>
              <a:gd name="connsiteX32" fmla="*/ 87612 w 432707"/>
              <a:gd name="connsiteY32" fmla="*/ 313262 h 432707"/>
              <a:gd name="connsiteX33" fmla="*/ 64230 w 432707"/>
              <a:gd name="connsiteY33" fmla="*/ 258328 h 432707"/>
              <a:gd name="connsiteX34" fmla="*/ 59722 w 432707"/>
              <a:gd name="connsiteY34" fmla="*/ 191563 h 432707"/>
              <a:gd name="connsiteX35" fmla="*/ 59722 w 432707"/>
              <a:gd name="connsiteY35" fmla="*/ 97753 h 432707"/>
              <a:gd name="connsiteX36" fmla="*/ 54933 w 432707"/>
              <a:gd name="connsiteY36" fmla="*/ 37749 h 432707"/>
              <a:gd name="connsiteX37" fmla="*/ 13522 w 432707"/>
              <a:gd name="connsiteY37" fmla="*/ 26762 h 432707"/>
              <a:gd name="connsiteX38" fmla="*/ 845 w 432707"/>
              <a:gd name="connsiteY38" fmla="*/ 25635 h 432707"/>
              <a:gd name="connsiteX39" fmla="*/ 0 w 432707"/>
              <a:gd name="connsiteY39" fmla="*/ 845 h 432707"/>
              <a:gd name="connsiteX40" fmla="*/ 11268 w 432707"/>
              <a:gd name="connsiteY40" fmla="*/ 563 h 432707"/>
              <a:gd name="connsiteX41" fmla="*/ 42820 w 432707"/>
              <a:gd name="connsiteY41" fmla="*/ 1690 h 432707"/>
              <a:gd name="connsiteX42" fmla="*/ 89584 w 432707"/>
              <a:gd name="connsiteY42" fmla="*/ 3662 h 432707"/>
              <a:gd name="connsiteX43" fmla="*/ 136911 w 432707"/>
              <a:gd name="connsiteY43" fmla="*/ 2817 h 432707"/>
              <a:gd name="connsiteX44" fmla="*/ 178041 w 432707"/>
              <a:gd name="connsiteY44" fmla="*/ 1408 h 432707"/>
              <a:gd name="connsiteX45" fmla="*/ 202268 w 432707"/>
              <a:gd name="connsiteY45" fmla="*/ 845 h 432707"/>
              <a:gd name="connsiteX46" fmla="*/ 201986 w 432707"/>
              <a:gd name="connsiteY46" fmla="*/ 4789 h 432707"/>
              <a:gd name="connsiteX47" fmla="*/ 202550 w 432707"/>
              <a:gd name="connsiteY47" fmla="*/ 22819 h 432707"/>
              <a:gd name="connsiteX48" fmla="*/ 202550 w 432707"/>
              <a:gd name="connsiteY48" fmla="*/ 25354 h 432707"/>
              <a:gd name="connsiteX49" fmla="*/ 167617 w 432707"/>
              <a:gd name="connsiteY49" fmla="*/ 27889 h 432707"/>
              <a:gd name="connsiteX50" fmla="*/ 145362 w 432707"/>
              <a:gd name="connsiteY50" fmla="*/ 34932 h 432707"/>
              <a:gd name="connsiteX51" fmla="*/ 141700 w 432707"/>
              <a:gd name="connsiteY51" fmla="*/ 72118 h 432707"/>
              <a:gd name="connsiteX52" fmla="*/ 141841 w 432707"/>
              <a:gd name="connsiteY52" fmla="*/ 81273 h 432707"/>
              <a:gd name="connsiteX53" fmla="*/ 141982 w 432707"/>
              <a:gd name="connsiteY53" fmla="*/ 88457 h 432707"/>
              <a:gd name="connsiteX54" fmla="*/ 142263 w 432707"/>
              <a:gd name="connsiteY54" fmla="*/ 152969 h 432707"/>
              <a:gd name="connsiteX55" fmla="*/ 146207 w 432707"/>
              <a:gd name="connsiteY55" fmla="*/ 231848 h 432707"/>
              <a:gd name="connsiteX56" fmla="*/ 160575 w 432707"/>
              <a:gd name="connsiteY56" fmla="*/ 288753 h 432707"/>
              <a:gd name="connsiteX57" fmla="*/ 187619 w 432707"/>
              <a:gd name="connsiteY57" fmla="*/ 314670 h 432707"/>
              <a:gd name="connsiteX58" fmla="*/ 237482 w 432707"/>
              <a:gd name="connsiteY58" fmla="*/ 327911 h 432707"/>
              <a:gd name="connsiteX59" fmla="*/ 291288 w 432707"/>
              <a:gd name="connsiteY59" fmla="*/ 320023 h 432707"/>
              <a:gd name="connsiteX60" fmla="*/ 319178 w 432707"/>
              <a:gd name="connsiteY60" fmla="*/ 305656 h 432707"/>
              <a:gd name="connsiteX61" fmla="*/ 337489 w 432707"/>
              <a:gd name="connsiteY61" fmla="*/ 287626 h 432707"/>
              <a:gd name="connsiteX62" fmla="*/ 352419 w 432707"/>
              <a:gd name="connsiteY62" fmla="*/ 255511 h 432707"/>
              <a:gd name="connsiteX63" fmla="*/ 358335 w 432707"/>
              <a:gd name="connsiteY63" fmla="*/ 191000 h 432707"/>
              <a:gd name="connsiteX64" fmla="*/ 357349 w 432707"/>
              <a:gd name="connsiteY64" fmla="*/ 154941 h 432707"/>
              <a:gd name="connsiteX65" fmla="*/ 354251 w 432707"/>
              <a:gd name="connsiteY65" fmla="*/ 120431 h 432707"/>
              <a:gd name="connsiteX66" fmla="*/ 350448 w 432707"/>
              <a:gd name="connsiteY66" fmla="*/ 75498 h 432707"/>
              <a:gd name="connsiteX67" fmla="*/ 349321 w 432707"/>
              <a:gd name="connsiteY67" fmla="*/ 58877 h 432707"/>
              <a:gd name="connsiteX68" fmla="*/ 342559 w 432707"/>
              <a:gd name="connsiteY68" fmla="*/ 34087 h 432707"/>
              <a:gd name="connsiteX69" fmla="*/ 320868 w 432707"/>
              <a:gd name="connsiteY69" fmla="*/ 24509 h 432707"/>
              <a:gd name="connsiteX70" fmla="*/ 292697 w 432707"/>
              <a:gd name="connsiteY70" fmla="*/ 25072 h 432707"/>
              <a:gd name="connsiteX71" fmla="*/ 288753 w 432707"/>
              <a:gd name="connsiteY71" fmla="*/ 24227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32707" h="432707">
                <a:moveTo>
                  <a:pt x="9014" y="396648"/>
                </a:moveTo>
                <a:lnTo>
                  <a:pt x="423692" y="396648"/>
                </a:lnTo>
                <a:cubicBezTo>
                  <a:pt x="426321" y="396648"/>
                  <a:pt x="428481" y="397493"/>
                  <a:pt x="430171" y="399184"/>
                </a:cubicBezTo>
                <a:cubicBezTo>
                  <a:pt x="431862" y="400874"/>
                  <a:pt x="432707" y="403034"/>
                  <a:pt x="432707" y="405663"/>
                </a:cubicBezTo>
                <a:lnTo>
                  <a:pt x="432707" y="423692"/>
                </a:lnTo>
                <a:cubicBezTo>
                  <a:pt x="432707" y="426321"/>
                  <a:pt x="431862" y="428482"/>
                  <a:pt x="430171" y="430172"/>
                </a:cubicBezTo>
                <a:cubicBezTo>
                  <a:pt x="428481" y="431862"/>
                  <a:pt x="426321" y="432707"/>
                  <a:pt x="423692" y="432707"/>
                </a:cubicBezTo>
                <a:lnTo>
                  <a:pt x="9014" y="432707"/>
                </a:lnTo>
                <a:cubicBezTo>
                  <a:pt x="6385" y="432707"/>
                  <a:pt x="4225" y="431862"/>
                  <a:pt x="2535" y="430172"/>
                </a:cubicBezTo>
                <a:cubicBezTo>
                  <a:pt x="845" y="428482"/>
                  <a:pt x="0" y="426321"/>
                  <a:pt x="0" y="423692"/>
                </a:cubicBezTo>
                <a:lnTo>
                  <a:pt x="0" y="405663"/>
                </a:lnTo>
                <a:cubicBezTo>
                  <a:pt x="0" y="403034"/>
                  <a:pt x="845" y="400874"/>
                  <a:pt x="2535" y="399184"/>
                </a:cubicBezTo>
                <a:cubicBezTo>
                  <a:pt x="4225" y="397493"/>
                  <a:pt x="6385" y="396648"/>
                  <a:pt x="9014" y="396648"/>
                </a:cubicBezTo>
                <a:close/>
                <a:moveTo>
                  <a:pt x="289316" y="0"/>
                </a:moveTo>
                <a:lnTo>
                  <a:pt x="312980" y="0"/>
                </a:lnTo>
                <a:lnTo>
                  <a:pt x="370731" y="2817"/>
                </a:lnTo>
                <a:cubicBezTo>
                  <a:pt x="385004" y="3380"/>
                  <a:pt x="403409" y="2441"/>
                  <a:pt x="425946" y="0"/>
                </a:cubicBezTo>
                <a:lnTo>
                  <a:pt x="431017" y="563"/>
                </a:lnTo>
                <a:cubicBezTo>
                  <a:pt x="432144" y="7700"/>
                  <a:pt x="432707" y="12489"/>
                  <a:pt x="432707" y="14931"/>
                </a:cubicBezTo>
                <a:cubicBezTo>
                  <a:pt x="432707" y="16245"/>
                  <a:pt x="432331" y="19156"/>
                  <a:pt x="431580" y="23664"/>
                </a:cubicBezTo>
                <a:cubicBezTo>
                  <a:pt x="423129" y="25917"/>
                  <a:pt x="415241" y="27138"/>
                  <a:pt x="407916" y="27326"/>
                </a:cubicBezTo>
                <a:cubicBezTo>
                  <a:pt x="394207" y="29392"/>
                  <a:pt x="386788" y="30988"/>
                  <a:pt x="385661" y="32115"/>
                </a:cubicBezTo>
                <a:cubicBezTo>
                  <a:pt x="382844" y="34932"/>
                  <a:pt x="381436" y="38782"/>
                  <a:pt x="381436" y="43665"/>
                </a:cubicBezTo>
                <a:cubicBezTo>
                  <a:pt x="381436" y="44980"/>
                  <a:pt x="381577" y="47515"/>
                  <a:pt x="381858" y="51271"/>
                </a:cubicBezTo>
                <a:cubicBezTo>
                  <a:pt x="382140" y="55027"/>
                  <a:pt x="382281" y="57938"/>
                  <a:pt x="382281" y="60004"/>
                </a:cubicBezTo>
                <a:cubicBezTo>
                  <a:pt x="383783" y="63572"/>
                  <a:pt x="385849" y="100758"/>
                  <a:pt x="388478" y="171561"/>
                </a:cubicBezTo>
                <a:cubicBezTo>
                  <a:pt x="389605" y="208184"/>
                  <a:pt x="388197" y="236730"/>
                  <a:pt x="384253" y="257202"/>
                </a:cubicBezTo>
                <a:cubicBezTo>
                  <a:pt x="381436" y="271475"/>
                  <a:pt x="377586" y="282931"/>
                  <a:pt x="372703" y="291570"/>
                </a:cubicBezTo>
                <a:cubicBezTo>
                  <a:pt x="365566" y="303778"/>
                  <a:pt x="355049" y="315328"/>
                  <a:pt x="341151" y="326221"/>
                </a:cubicBezTo>
                <a:cubicBezTo>
                  <a:pt x="327065" y="336925"/>
                  <a:pt x="309975" y="345283"/>
                  <a:pt x="289880" y="351293"/>
                </a:cubicBezTo>
                <a:cubicBezTo>
                  <a:pt x="269409" y="357491"/>
                  <a:pt x="245464" y="360589"/>
                  <a:pt x="218044" y="360589"/>
                </a:cubicBezTo>
                <a:cubicBezTo>
                  <a:pt x="186680" y="360589"/>
                  <a:pt x="160011" y="356270"/>
                  <a:pt x="138038" y="347631"/>
                </a:cubicBezTo>
                <a:cubicBezTo>
                  <a:pt x="115689" y="338804"/>
                  <a:pt x="98880" y="327347"/>
                  <a:pt x="87612" y="313262"/>
                </a:cubicBezTo>
                <a:cubicBezTo>
                  <a:pt x="76156" y="298989"/>
                  <a:pt x="68362" y="280677"/>
                  <a:pt x="64230" y="258328"/>
                </a:cubicBezTo>
                <a:cubicBezTo>
                  <a:pt x="61225" y="243304"/>
                  <a:pt x="59722" y="221049"/>
                  <a:pt x="59722" y="191563"/>
                </a:cubicBezTo>
                <a:lnTo>
                  <a:pt x="59722" y="97753"/>
                </a:lnTo>
                <a:cubicBezTo>
                  <a:pt x="59722" y="62446"/>
                  <a:pt x="58126" y="42444"/>
                  <a:pt x="54933" y="37749"/>
                </a:cubicBezTo>
                <a:cubicBezTo>
                  <a:pt x="50238" y="30988"/>
                  <a:pt x="36434" y="27326"/>
                  <a:pt x="13522" y="26762"/>
                </a:cubicBezTo>
                <a:cubicBezTo>
                  <a:pt x="6573" y="26387"/>
                  <a:pt x="2347" y="26011"/>
                  <a:pt x="845" y="25635"/>
                </a:cubicBezTo>
                <a:lnTo>
                  <a:pt x="0" y="845"/>
                </a:lnTo>
                <a:cubicBezTo>
                  <a:pt x="2441" y="657"/>
                  <a:pt x="6197" y="563"/>
                  <a:pt x="11268" y="563"/>
                </a:cubicBezTo>
                <a:cubicBezTo>
                  <a:pt x="22536" y="563"/>
                  <a:pt x="33054" y="939"/>
                  <a:pt x="42820" y="1690"/>
                </a:cubicBezTo>
                <a:cubicBezTo>
                  <a:pt x="67610" y="3005"/>
                  <a:pt x="83198" y="3662"/>
                  <a:pt x="89584" y="3662"/>
                </a:cubicBezTo>
                <a:cubicBezTo>
                  <a:pt x="105735" y="3662"/>
                  <a:pt x="121511" y="3380"/>
                  <a:pt x="136911" y="2817"/>
                </a:cubicBezTo>
                <a:cubicBezTo>
                  <a:pt x="158697" y="2066"/>
                  <a:pt x="172406" y="1596"/>
                  <a:pt x="178041" y="1408"/>
                </a:cubicBezTo>
                <a:cubicBezTo>
                  <a:pt x="188558" y="1408"/>
                  <a:pt x="196634" y="1221"/>
                  <a:pt x="202268" y="845"/>
                </a:cubicBezTo>
                <a:lnTo>
                  <a:pt x="201986" y="4789"/>
                </a:lnTo>
                <a:lnTo>
                  <a:pt x="202550" y="22819"/>
                </a:lnTo>
                <a:lnTo>
                  <a:pt x="202550" y="25354"/>
                </a:lnTo>
                <a:cubicBezTo>
                  <a:pt x="191281" y="27044"/>
                  <a:pt x="179637" y="27889"/>
                  <a:pt x="167617" y="27889"/>
                </a:cubicBezTo>
                <a:cubicBezTo>
                  <a:pt x="156349" y="27889"/>
                  <a:pt x="148931" y="30237"/>
                  <a:pt x="145362" y="34932"/>
                </a:cubicBezTo>
                <a:cubicBezTo>
                  <a:pt x="142921" y="37561"/>
                  <a:pt x="141700" y="49957"/>
                  <a:pt x="141700" y="72118"/>
                </a:cubicBezTo>
                <a:cubicBezTo>
                  <a:pt x="141700" y="74559"/>
                  <a:pt x="141747" y="77611"/>
                  <a:pt x="141841" y="81273"/>
                </a:cubicBezTo>
                <a:cubicBezTo>
                  <a:pt x="141935" y="84936"/>
                  <a:pt x="141982" y="87330"/>
                  <a:pt x="141982" y="88457"/>
                </a:cubicBezTo>
                <a:lnTo>
                  <a:pt x="142263" y="152969"/>
                </a:lnTo>
                <a:lnTo>
                  <a:pt x="146207" y="231848"/>
                </a:lnTo>
                <a:cubicBezTo>
                  <a:pt x="147334" y="255136"/>
                  <a:pt x="152123" y="274104"/>
                  <a:pt x="160575" y="288753"/>
                </a:cubicBezTo>
                <a:cubicBezTo>
                  <a:pt x="167148" y="299834"/>
                  <a:pt x="176163" y="308473"/>
                  <a:pt x="187619" y="314670"/>
                </a:cubicBezTo>
                <a:cubicBezTo>
                  <a:pt x="204146" y="323497"/>
                  <a:pt x="220767" y="327911"/>
                  <a:pt x="237482" y="327911"/>
                </a:cubicBezTo>
                <a:cubicBezTo>
                  <a:pt x="257014" y="327911"/>
                  <a:pt x="274949" y="325281"/>
                  <a:pt x="291288" y="320023"/>
                </a:cubicBezTo>
                <a:cubicBezTo>
                  <a:pt x="301806" y="316642"/>
                  <a:pt x="311102" y="311853"/>
                  <a:pt x="319178" y="305656"/>
                </a:cubicBezTo>
                <a:cubicBezTo>
                  <a:pt x="328192" y="298895"/>
                  <a:pt x="334296" y="292885"/>
                  <a:pt x="337489" y="287626"/>
                </a:cubicBezTo>
                <a:cubicBezTo>
                  <a:pt x="344250" y="277109"/>
                  <a:pt x="349227" y="266404"/>
                  <a:pt x="352419" y="255511"/>
                </a:cubicBezTo>
                <a:cubicBezTo>
                  <a:pt x="356363" y="241801"/>
                  <a:pt x="358335" y="220297"/>
                  <a:pt x="358335" y="191000"/>
                </a:cubicBezTo>
                <a:cubicBezTo>
                  <a:pt x="358335" y="176163"/>
                  <a:pt x="358007" y="164143"/>
                  <a:pt x="357349" y="154941"/>
                </a:cubicBezTo>
                <a:cubicBezTo>
                  <a:pt x="356692" y="145738"/>
                  <a:pt x="355659" y="134235"/>
                  <a:pt x="354251" y="120431"/>
                </a:cubicBezTo>
                <a:cubicBezTo>
                  <a:pt x="352842" y="106627"/>
                  <a:pt x="351574" y="91650"/>
                  <a:pt x="350448" y="75498"/>
                </a:cubicBezTo>
                <a:lnTo>
                  <a:pt x="349321" y="58877"/>
                </a:lnTo>
                <a:cubicBezTo>
                  <a:pt x="348382" y="46294"/>
                  <a:pt x="346128" y="38031"/>
                  <a:pt x="342559" y="34087"/>
                </a:cubicBezTo>
                <a:cubicBezTo>
                  <a:pt x="336174" y="27514"/>
                  <a:pt x="328944" y="24321"/>
                  <a:pt x="320868" y="24509"/>
                </a:cubicBezTo>
                <a:lnTo>
                  <a:pt x="292697" y="25072"/>
                </a:lnTo>
                <a:lnTo>
                  <a:pt x="288753" y="2422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49" name="Freeform 448"/>
          <p:cNvSpPr/>
          <p:nvPr/>
        </p:nvSpPr>
        <p:spPr>
          <a:xfrm>
            <a:off x="7335461" y="4681042"/>
            <a:ext cx="504180" cy="504594"/>
          </a:xfrm>
          <a:custGeom>
            <a:avLst/>
            <a:gdLst/>
            <a:ahLst/>
            <a:cxnLst/>
            <a:rect l="l" t="t" r="r" b="b"/>
            <a:pathLst>
              <a:path w="504825" h="504825">
                <a:moveTo>
                  <a:pt x="27044" y="0"/>
                </a:moveTo>
                <a:lnTo>
                  <a:pt x="333545" y="0"/>
                </a:lnTo>
                <a:cubicBezTo>
                  <a:pt x="341058" y="0"/>
                  <a:pt x="347443" y="2629"/>
                  <a:pt x="352702" y="7888"/>
                </a:cubicBezTo>
                <a:cubicBezTo>
                  <a:pt x="357960" y="13147"/>
                  <a:pt x="360590" y="19532"/>
                  <a:pt x="360590" y="27044"/>
                </a:cubicBezTo>
                <a:lnTo>
                  <a:pt x="360590" y="119445"/>
                </a:lnTo>
                <a:cubicBezTo>
                  <a:pt x="364534" y="121887"/>
                  <a:pt x="367914" y="124516"/>
                  <a:pt x="370731" y="127333"/>
                </a:cubicBezTo>
                <a:lnTo>
                  <a:pt x="485669" y="242271"/>
                </a:lnTo>
                <a:cubicBezTo>
                  <a:pt x="490928" y="247530"/>
                  <a:pt x="495435" y="254666"/>
                  <a:pt x="499191" y="263681"/>
                </a:cubicBezTo>
                <a:cubicBezTo>
                  <a:pt x="502947" y="272696"/>
                  <a:pt x="504825" y="280959"/>
                  <a:pt x="504825" y="288471"/>
                </a:cubicBezTo>
                <a:lnTo>
                  <a:pt x="504825" y="477781"/>
                </a:lnTo>
                <a:cubicBezTo>
                  <a:pt x="504825" y="485293"/>
                  <a:pt x="502196" y="491678"/>
                  <a:pt x="496937" y="496937"/>
                </a:cubicBezTo>
                <a:cubicBezTo>
                  <a:pt x="491678" y="502196"/>
                  <a:pt x="485293" y="504825"/>
                  <a:pt x="477781" y="504825"/>
                </a:cubicBezTo>
                <a:lnTo>
                  <a:pt x="207339" y="504825"/>
                </a:lnTo>
                <a:cubicBezTo>
                  <a:pt x="199826" y="504825"/>
                  <a:pt x="193441" y="502196"/>
                  <a:pt x="188183" y="496937"/>
                </a:cubicBezTo>
                <a:cubicBezTo>
                  <a:pt x="182924" y="491678"/>
                  <a:pt x="180295" y="485293"/>
                  <a:pt x="180295" y="477781"/>
                </a:cubicBezTo>
                <a:lnTo>
                  <a:pt x="180295" y="432707"/>
                </a:lnTo>
                <a:lnTo>
                  <a:pt x="27044" y="432707"/>
                </a:lnTo>
                <a:cubicBezTo>
                  <a:pt x="19532" y="432707"/>
                  <a:pt x="13146" y="430078"/>
                  <a:pt x="7888" y="424819"/>
                </a:cubicBezTo>
                <a:cubicBezTo>
                  <a:pt x="2629" y="419561"/>
                  <a:pt x="0" y="413175"/>
                  <a:pt x="0" y="405663"/>
                </a:cubicBezTo>
                <a:lnTo>
                  <a:pt x="0" y="27044"/>
                </a:lnTo>
                <a:cubicBezTo>
                  <a:pt x="0" y="19532"/>
                  <a:pt x="2629" y="13147"/>
                  <a:pt x="7888" y="7888"/>
                </a:cubicBezTo>
                <a:cubicBezTo>
                  <a:pt x="13146" y="2629"/>
                  <a:pt x="19532" y="0"/>
                  <a:pt x="27044" y="0"/>
                </a:cubicBezTo>
                <a:close/>
                <a:moveTo>
                  <a:pt x="81133" y="36059"/>
                </a:moveTo>
                <a:cubicBezTo>
                  <a:pt x="78691" y="36059"/>
                  <a:pt x="76578" y="36951"/>
                  <a:pt x="74794" y="38735"/>
                </a:cubicBezTo>
                <a:cubicBezTo>
                  <a:pt x="73010" y="40519"/>
                  <a:pt x="72118" y="42632"/>
                  <a:pt x="72118" y="45074"/>
                </a:cubicBezTo>
                <a:lnTo>
                  <a:pt x="72118" y="63103"/>
                </a:lnTo>
                <a:cubicBezTo>
                  <a:pt x="72118" y="65545"/>
                  <a:pt x="73010" y="67657"/>
                  <a:pt x="74794" y="69442"/>
                </a:cubicBezTo>
                <a:cubicBezTo>
                  <a:pt x="76578" y="71226"/>
                  <a:pt x="78691" y="72118"/>
                  <a:pt x="81133" y="72118"/>
                </a:cubicBezTo>
                <a:lnTo>
                  <a:pt x="279457" y="72118"/>
                </a:lnTo>
                <a:cubicBezTo>
                  <a:pt x="281899" y="72118"/>
                  <a:pt x="284011" y="71226"/>
                  <a:pt x="285795" y="69442"/>
                </a:cubicBezTo>
                <a:cubicBezTo>
                  <a:pt x="287579" y="67657"/>
                  <a:pt x="288472" y="65545"/>
                  <a:pt x="288472" y="63103"/>
                </a:cubicBezTo>
                <a:lnTo>
                  <a:pt x="288472" y="45074"/>
                </a:lnTo>
                <a:cubicBezTo>
                  <a:pt x="288472" y="42632"/>
                  <a:pt x="287579" y="40519"/>
                  <a:pt x="285795" y="38735"/>
                </a:cubicBezTo>
                <a:cubicBezTo>
                  <a:pt x="284011" y="36951"/>
                  <a:pt x="281899" y="36059"/>
                  <a:pt x="279457" y="36059"/>
                </a:cubicBezTo>
                <a:lnTo>
                  <a:pt x="81133" y="36059"/>
                </a:lnTo>
                <a:close/>
                <a:moveTo>
                  <a:pt x="216354" y="144236"/>
                </a:moveTo>
                <a:lnTo>
                  <a:pt x="216354" y="468766"/>
                </a:lnTo>
                <a:lnTo>
                  <a:pt x="468766" y="468766"/>
                </a:lnTo>
                <a:lnTo>
                  <a:pt x="468766" y="288471"/>
                </a:lnTo>
                <a:lnTo>
                  <a:pt x="351575" y="288471"/>
                </a:lnTo>
                <a:cubicBezTo>
                  <a:pt x="344062" y="288471"/>
                  <a:pt x="337677" y="285842"/>
                  <a:pt x="332419" y="280583"/>
                </a:cubicBezTo>
                <a:cubicBezTo>
                  <a:pt x="327160" y="275325"/>
                  <a:pt x="324531" y="268939"/>
                  <a:pt x="324531" y="261427"/>
                </a:cubicBezTo>
                <a:lnTo>
                  <a:pt x="324531" y="144236"/>
                </a:lnTo>
                <a:lnTo>
                  <a:pt x="216354" y="144236"/>
                </a:lnTo>
                <a:close/>
                <a:moveTo>
                  <a:pt x="360590" y="168181"/>
                </a:moveTo>
                <a:lnTo>
                  <a:pt x="360590" y="252412"/>
                </a:lnTo>
                <a:lnTo>
                  <a:pt x="444821" y="252412"/>
                </a:lnTo>
                <a:lnTo>
                  <a:pt x="360590" y="16818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0" name="Freeform 449"/>
          <p:cNvSpPr/>
          <p:nvPr/>
        </p:nvSpPr>
        <p:spPr>
          <a:xfrm>
            <a:off x="2780560" y="4692305"/>
            <a:ext cx="487018" cy="487418"/>
          </a:xfrm>
          <a:custGeom>
            <a:avLst/>
            <a:gdLst/>
            <a:ahLst/>
            <a:cxnLst/>
            <a:rect l="l" t="t" r="r" b="b"/>
            <a:pathLst>
              <a:path w="487641" h="487641">
                <a:moveTo>
                  <a:pt x="214100" y="0"/>
                </a:moveTo>
                <a:cubicBezTo>
                  <a:pt x="221613" y="0"/>
                  <a:pt x="227998" y="2630"/>
                  <a:pt x="233257" y="7888"/>
                </a:cubicBezTo>
                <a:lnTo>
                  <a:pt x="348194" y="122826"/>
                </a:lnTo>
                <a:cubicBezTo>
                  <a:pt x="353453" y="128085"/>
                  <a:pt x="356082" y="134470"/>
                  <a:pt x="356082" y="141983"/>
                </a:cubicBezTo>
                <a:cubicBezTo>
                  <a:pt x="356082" y="144424"/>
                  <a:pt x="355659" y="146865"/>
                  <a:pt x="354814" y="149307"/>
                </a:cubicBezTo>
                <a:cubicBezTo>
                  <a:pt x="353969" y="151748"/>
                  <a:pt x="353124" y="153814"/>
                  <a:pt x="352279" y="155505"/>
                </a:cubicBezTo>
                <a:cubicBezTo>
                  <a:pt x="351434" y="157195"/>
                  <a:pt x="349979" y="159261"/>
                  <a:pt x="347913" y="161702"/>
                </a:cubicBezTo>
                <a:cubicBezTo>
                  <a:pt x="345847" y="164144"/>
                  <a:pt x="344297" y="165881"/>
                  <a:pt x="343264" y="166914"/>
                </a:cubicBezTo>
                <a:cubicBezTo>
                  <a:pt x="342232" y="167947"/>
                  <a:pt x="340307" y="169731"/>
                  <a:pt x="337489" y="172266"/>
                </a:cubicBezTo>
                <a:cubicBezTo>
                  <a:pt x="334672" y="174802"/>
                  <a:pt x="332982" y="176351"/>
                  <a:pt x="332419" y="176914"/>
                </a:cubicBezTo>
                <a:cubicBezTo>
                  <a:pt x="326785" y="182173"/>
                  <a:pt x="320399" y="184802"/>
                  <a:pt x="313262" y="184802"/>
                </a:cubicBezTo>
                <a:cubicBezTo>
                  <a:pt x="311384" y="184802"/>
                  <a:pt x="309694" y="184662"/>
                  <a:pt x="308191" y="184380"/>
                </a:cubicBezTo>
                <a:cubicBezTo>
                  <a:pt x="306688" y="184098"/>
                  <a:pt x="305140" y="183582"/>
                  <a:pt x="303544" y="182830"/>
                </a:cubicBezTo>
                <a:cubicBezTo>
                  <a:pt x="301946" y="182079"/>
                  <a:pt x="300679" y="181516"/>
                  <a:pt x="299740" y="181140"/>
                </a:cubicBezTo>
                <a:cubicBezTo>
                  <a:pt x="298801" y="180764"/>
                  <a:pt x="297534" y="179826"/>
                  <a:pt x="295937" y="178323"/>
                </a:cubicBezTo>
                <a:cubicBezTo>
                  <a:pt x="294341" y="176821"/>
                  <a:pt x="293261" y="175882"/>
                  <a:pt x="292697" y="175506"/>
                </a:cubicBezTo>
                <a:cubicBezTo>
                  <a:pt x="292134" y="175130"/>
                  <a:pt x="290913" y="173956"/>
                  <a:pt x="289035" y="171984"/>
                </a:cubicBezTo>
                <a:cubicBezTo>
                  <a:pt x="287157" y="170012"/>
                  <a:pt x="286030" y="168839"/>
                  <a:pt x="285655" y="168463"/>
                </a:cubicBezTo>
                <a:cubicBezTo>
                  <a:pt x="288283" y="171092"/>
                  <a:pt x="289598" y="174285"/>
                  <a:pt x="289598" y="178041"/>
                </a:cubicBezTo>
                <a:cubicBezTo>
                  <a:pt x="289598" y="181798"/>
                  <a:pt x="288283" y="184990"/>
                  <a:pt x="285655" y="187620"/>
                </a:cubicBezTo>
                <a:lnTo>
                  <a:pt x="250159" y="223115"/>
                </a:lnTo>
                <a:lnTo>
                  <a:pt x="322277" y="295233"/>
                </a:lnTo>
                <a:cubicBezTo>
                  <a:pt x="330353" y="287157"/>
                  <a:pt x="339367" y="283119"/>
                  <a:pt x="349321" y="283119"/>
                </a:cubicBezTo>
                <a:cubicBezTo>
                  <a:pt x="359087" y="283119"/>
                  <a:pt x="367633" y="286594"/>
                  <a:pt x="374957" y="293543"/>
                </a:cubicBezTo>
                <a:lnTo>
                  <a:pt x="477218" y="395803"/>
                </a:lnTo>
                <a:cubicBezTo>
                  <a:pt x="484166" y="403128"/>
                  <a:pt x="487641" y="411673"/>
                  <a:pt x="487641" y="421439"/>
                </a:cubicBezTo>
                <a:cubicBezTo>
                  <a:pt x="487641" y="431393"/>
                  <a:pt x="484166" y="439844"/>
                  <a:pt x="477218" y="446793"/>
                </a:cubicBezTo>
                <a:lnTo>
                  <a:pt x="447074" y="477218"/>
                </a:lnTo>
                <a:cubicBezTo>
                  <a:pt x="439750" y="484167"/>
                  <a:pt x="431205" y="487641"/>
                  <a:pt x="421439" y="487641"/>
                </a:cubicBezTo>
                <a:cubicBezTo>
                  <a:pt x="411485" y="487641"/>
                  <a:pt x="403034" y="484167"/>
                  <a:pt x="396085" y="477218"/>
                </a:cubicBezTo>
                <a:lnTo>
                  <a:pt x="293824" y="374675"/>
                </a:lnTo>
                <a:cubicBezTo>
                  <a:pt x="286687" y="367914"/>
                  <a:pt x="283119" y="359463"/>
                  <a:pt x="283119" y="349321"/>
                </a:cubicBezTo>
                <a:cubicBezTo>
                  <a:pt x="283119" y="339368"/>
                  <a:pt x="287157" y="330353"/>
                  <a:pt x="295232" y="322277"/>
                </a:cubicBezTo>
                <a:lnTo>
                  <a:pt x="223115" y="250159"/>
                </a:lnTo>
                <a:lnTo>
                  <a:pt x="187619" y="285655"/>
                </a:lnTo>
                <a:cubicBezTo>
                  <a:pt x="184990" y="288284"/>
                  <a:pt x="181797" y="289599"/>
                  <a:pt x="178041" y="289599"/>
                </a:cubicBezTo>
                <a:cubicBezTo>
                  <a:pt x="174285" y="289599"/>
                  <a:pt x="171092" y="288284"/>
                  <a:pt x="168463" y="285655"/>
                </a:cubicBezTo>
                <a:cubicBezTo>
                  <a:pt x="168838" y="286030"/>
                  <a:pt x="170012" y="287157"/>
                  <a:pt x="171985" y="289035"/>
                </a:cubicBezTo>
                <a:cubicBezTo>
                  <a:pt x="173957" y="290913"/>
                  <a:pt x="175130" y="292134"/>
                  <a:pt x="175506" y="292697"/>
                </a:cubicBezTo>
                <a:cubicBezTo>
                  <a:pt x="175882" y="293261"/>
                  <a:pt x="176820" y="294341"/>
                  <a:pt x="178323" y="295937"/>
                </a:cubicBezTo>
                <a:cubicBezTo>
                  <a:pt x="179825" y="297533"/>
                  <a:pt x="180764" y="298801"/>
                  <a:pt x="181140" y="299740"/>
                </a:cubicBezTo>
                <a:cubicBezTo>
                  <a:pt x="181516" y="300679"/>
                  <a:pt x="182079" y="301947"/>
                  <a:pt x="182830" y="303543"/>
                </a:cubicBezTo>
                <a:cubicBezTo>
                  <a:pt x="183581" y="305140"/>
                  <a:pt x="184098" y="306689"/>
                  <a:pt x="184380" y="308192"/>
                </a:cubicBezTo>
                <a:cubicBezTo>
                  <a:pt x="184661" y="309694"/>
                  <a:pt x="184802" y="311384"/>
                  <a:pt x="184802" y="313262"/>
                </a:cubicBezTo>
                <a:cubicBezTo>
                  <a:pt x="184802" y="320399"/>
                  <a:pt x="182173" y="326784"/>
                  <a:pt x="176915" y="332419"/>
                </a:cubicBezTo>
                <a:cubicBezTo>
                  <a:pt x="176351" y="332982"/>
                  <a:pt x="174802" y="334672"/>
                  <a:pt x="172266" y="337489"/>
                </a:cubicBezTo>
                <a:cubicBezTo>
                  <a:pt x="169731" y="340306"/>
                  <a:pt x="167947" y="342232"/>
                  <a:pt x="166913" y="343264"/>
                </a:cubicBezTo>
                <a:cubicBezTo>
                  <a:pt x="165881" y="344297"/>
                  <a:pt x="164143" y="345847"/>
                  <a:pt x="161702" y="347913"/>
                </a:cubicBezTo>
                <a:cubicBezTo>
                  <a:pt x="159261" y="349979"/>
                  <a:pt x="157195" y="351434"/>
                  <a:pt x="155504" y="352279"/>
                </a:cubicBezTo>
                <a:cubicBezTo>
                  <a:pt x="153814" y="353124"/>
                  <a:pt x="151748" y="353970"/>
                  <a:pt x="149307" y="354815"/>
                </a:cubicBezTo>
                <a:cubicBezTo>
                  <a:pt x="146865" y="355660"/>
                  <a:pt x="144424" y="356082"/>
                  <a:pt x="141982" y="356082"/>
                </a:cubicBezTo>
                <a:cubicBezTo>
                  <a:pt x="134470" y="356082"/>
                  <a:pt x="128084" y="353453"/>
                  <a:pt x="122826" y="348194"/>
                </a:cubicBezTo>
                <a:lnTo>
                  <a:pt x="7888" y="233257"/>
                </a:lnTo>
                <a:cubicBezTo>
                  <a:pt x="2630" y="227998"/>
                  <a:pt x="0" y="221613"/>
                  <a:pt x="0" y="214100"/>
                </a:cubicBezTo>
                <a:cubicBezTo>
                  <a:pt x="0" y="211659"/>
                  <a:pt x="422" y="209217"/>
                  <a:pt x="1268" y="206776"/>
                </a:cubicBezTo>
                <a:cubicBezTo>
                  <a:pt x="2113" y="204334"/>
                  <a:pt x="2958" y="202268"/>
                  <a:pt x="3804" y="200578"/>
                </a:cubicBezTo>
                <a:cubicBezTo>
                  <a:pt x="4649" y="198888"/>
                  <a:pt x="6104" y="196822"/>
                  <a:pt x="8170" y="194380"/>
                </a:cubicBezTo>
                <a:cubicBezTo>
                  <a:pt x="10235" y="191939"/>
                  <a:pt x="11785" y="190202"/>
                  <a:pt x="12818" y="189169"/>
                </a:cubicBezTo>
                <a:cubicBezTo>
                  <a:pt x="13851" y="188136"/>
                  <a:pt x="15776" y="186352"/>
                  <a:pt x="18593" y="183816"/>
                </a:cubicBezTo>
                <a:cubicBezTo>
                  <a:pt x="21410" y="181281"/>
                  <a:pt x="23101" y="179732"/>
                  <a:pt x="23664" y="179168"/>
                </a:cubicBezTo>
                <a:cubicBezTo>
                  <a:pt x="29298" y="173910"/>
                  <a:pt x="35683" y="171280"/>
                  <a:pt x="42820" y="171280"/>
                </a:cubicBezTo>
                <a:cubicBezTo>
                  <a:pt x="44698" y="171280"/>
                  <a:pt x="46388" y="171421"/>
                  <a:pt x="47891" y="171703"/>
                </a:cubicBezTo>
                <a:cubicBezTo>
                  <a:pt x="49393" y="171984"/>
                  <a:pt x="50943" y="172501"/>
                  <a:pt x="52539" y="173252"/>
                </a:cubicBezTo>
                <a:cubicBezTo>
                  <a:pt x="54136" y="174004"/>
                  <a:pt x="55403" y="174567"/>
                  <a:pt x="56342" y="174942"/>
                </a:cubicBezTo>
                <a:cubicBezTo>
                  <a:pt x="57281" y="175318"/>
                  <a:pt x="58549" y="176257"/>
                  <a:pt x="60146" y="177760"/>
                </a:cubicBezTo>
                <a:cubicBezTo>
                  <a:pt x="61742" y="179262"/>
                  <a:pt x="62822" y="180201"/>
                  <a:pt x="63385" y="180577"/>
                </a:cubicBezTo>
                <a:cubicBezTo>
                  <a:pt x="63949" y="180952"/>
                  <a:pt x="65169" y="182126"/>
                  <a:pt x="67047" y="184098"/>
                </a:cubicBezTo>
                <a:cubicBezTo>
                  <a:pt x="68925" y="186070"/>
                  <a:pt x="70052" y="187244"/>
                  <a:pt x="70428" y="187620"/>
                </a:cubicBezTo>
                <a:cubicBezTo>
                  <a:pt x="67799" y="184990"/>
                  <a:pt x="66484" y="181798"/>
                  <a:pt x="66484" y="178041"/>
                </a:cubicBezTo>
                <a:cubicBezTo>
                  <a:pt x="66484" y="174285"/>
                  <a:pt x="67799" y="171092"/>
                  <a:pt x="70428" y="168463"/>
                </a:cubicBezTo>
                <a:lnTo>
                  <a:pt x="168463" y="70428"/>
                </a:lnTo>
                <a:cubicBezTo>
                  <a:pt x="171092" y="67799"/>
                  <a:pt x="174285" y="66484"/>
                  <a:pt x="178041" y="66484"/>
                </a:cubicBezTo>
                <a:cubicBezTo>
                  <a:pt x="181797" y="66484"/>
                  <a:pt x="184990" y="67799"/>
                  <a:pt x="187619" y="70428"/>
                </a:cubicBezTo>
                <a:cubicBezTo>
                  <a:pt x="187243" y="70052"/>
                  <a:pt x="186070" y="68926"/>
                  <a:pt x="184098" y="67048"/>
                </a:cubicBezTo>
                <a:cubicBezTo>
                  <a:pt x="182126" y="65169"/>
                  <a:pt x="180952" y="63949"/>
                  <a:pt x="180577" y="63385"/>
                </a:cubicBezTo>
                <a:cubicBezTo>
                  <a:pt x="180201" y="62822"/>
                  <a:pt x="179262" y="61742"/>
                  <a:pt x="177760" y="60146"/>
                </a:cubicBezTo>
                <a:cubicBezTo>
                  <a:pt x="176257" y="58549"/>
                  <a:pt x="175318" y="57282"/>
                  <a:pt x="174942" y="56342"/>
                </a:cubicBezTo>
                <a:cubicBezTo>
                  <a:pt x="174567" y="55404"/>
                  <a:pt x="174003" y="54136"/>
                  <a:pt x="173252" y="52539"/>
                </a:cubicBezTo>
                <a:cubicBezTo>
                  <a:pt x="172501" y="50943"/>
                  <a:pt x="171985" y="49394"/>
                  <a:pt x="171703" y="47891"/>
                </a:cubicBezTo>
                <a:cubicBezTo>
                  <a:pt x="171421" y="46389"/>
                  <a:pt x="171280" y="44698"/>
                  <a:pt x="171280" y="42820"/>
                </a:cubicBezTo>
                <a:cubicBezTo>
                  <a:pt x="171280" y="35684"/>
                  <a:pt x="173910" y="29298"/>
                  <a:pt x="179168" y="23664"/>
                </a:cubicBezTo>
                <a:cubicBezTo>
                  <a:pt x="179732" y="23101"/>
                  <a:pt x="181281" y="21411"/>
                  <a:pt x="183816" y="18593"/>
                </a:cubicBezTo>
                <a:cubicBezTo>
                  <a:pt x="186351" y="15776"/>
                  <a:pt x="188136" y="13851"/>
                  <a:pt x="189168" y="12818"/>
                </a:cubicBezTo>
                <a:cubicBezTo>
                  <a:pt x="190201" y="11785"/>
                  <a:pt x="191938" y="10236"/>
                  <a:pt x="194381" y="8170"/>
                </a:cubicBezTo>
                <a:cubicBezTo>
                  <a:pt x="196822" y="6104"/>
                  <a:pt x="198888" y="4649"/>
                  <a:pt x="200578" y="3803"/>
                </a:cubicBezTo>
                <a:cubicBezTo>
                  <a:pt x="202268" y="2958"/>
                  <a:pt x="204334" y="2113"/>
                  <a:pt x="206775" y="1268"/>
                </a:cubicBezTo>
                <a:cubicBezTo>
                  <a:pt x="209217" y="423"/>
                  <a:pt x="211659" y="0"/>
                  <a:pt x="2141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1" name="Freeform 450"/>
          <p:cNvSpPr/>
          <p:nvPr/>
        </p:nvSpPr>
        <p:spPr>
          <a:xfrm>
            <a:off x="2150974" y="4717085"/>
            <a:ext cx="432153" cy="432508"/>
          </a:xfrm>
          <a:custGeom>
            <a:avLst/>
            <a:gdLst/>
            <a:ahLst/>
            <a:cxnLst/>
            <a:rect l="l" t="t" r="r" b="b"/>
            <a:pathLst>
              <a:path w="432707" h="432707">
                <a:moveTo>
                  <a:pt x="216354" y="0"/>
                </a:moveTo>
                <a:cubicBezTo>
                  <a:pt x="245651" y="0"/>
                  <a:pt x="273634" y="5728"/>
                  <a:pt x="300303" y="17184"/>
                </a:cubicBezTo>
                <a:cubicBezTo>
                  <a:pt x="326972" y="28641"/>
                  <a:pt x="349978" y="44041"/>
                  <a:pt x="369322" y="63385"/>
                </a:cubicBezTo>
                <a:cubicBezTo>
                  <a:pt x="388666" y="82729"/>
                  <a:pt x="404066" y="105735"/>
                  <a:pt x="415523" y="132404"/>
                </a:cubicBezTo>
                <a:cubicBezTo>
                  <a:pt x="426979" y="159072"/>
                  <a:pt x="432707" y="187056"/>
                  <a:pt x="432707" y="216353"/>
                </a:cubicBezTo>
                <a:cubicBezTo>
                  <a:pt x="432707" y="245651"/>
                  <a:pt x="426979" y="273635"/>
                  <a:pt x="415523" y="300303"/>
                </a:cubicBezTo>
                <a:cubicBezTo>
                  <a:pt x="404066" y="326972"/>
                  <a:pt x="388666" y="349978"/>
                  <a:pt x="369322" y="369322"/>
                </a:cubicBezTo>
                <a:cubicBezTo>
                  <a:pt x="349978" y="388666"/>
                  <a:pt x="326972" y="404066"/>
                  <a:pt x="300303" y="415523"/>
                </a:cubicBezTo>
                <a:cubicBezTo>
                  <a:pt x="273634" y="426979"/>
                  <a:pt x="245651" y="432707"/>
                  <a:pt x="216354" y="432707"/>
                </a:cubicBezTo>
                <a:cubicBezTo>
                  <a:pt x="184051" y="432707"/>
                  <a:pt x="153344" y="425899"/>
                  <a:pt x="124234" y="412283"/>
                </a:cubicBezTo>
                <a:cubicBezTo>
                  <a:pt x="95124" y="398667"/>
                  <a:pt x="70333" y="379464"/>
                  <a:pt x="49862" y="354673"/>
                </a:cubicBezTo>
                <a:cubicBezTo>
                  <a:pt x="48548" y="352795"/>
                  <a:pt x="47937" y="350683"/>
                  <a:pt x="48032" y="348335"/>
                </a:cubicBezTo>
                <a:cubicBezTo>
                  <a:pt x="48125" y="345987"/>
                  <a:pt x="48923" y="344062"/>
                  <a:pt x="50426" y="342560"/>
                </a:cubicBezTo>
                <a:lnTo>
                  <a:pt x="89020" y="303684"/>
                </a:lnTo>
                <a:cubicBezTo>
                  <a:pt x="90898" y="301993"/>
                  <a:pt x="93246" y="301148"/>
                  <a:pt x="96063" y="301148"/>
                </a:cubicBezTo>
                <a:cubicBezTo>
                  <a:pt x="99067" y="301524"/>
                  <a:pt x="101227" y="302651"/>
                  <a:pt x="102543" y="304529"/>
                </a:cubicBezTo>
                <a:cubicBezTo>
                  <a:pt x="116252" y="322371"/>
                  <a:pt x="133061" y="336174"/>
                  <a:pt x="152968" y="345940"/>
                </a:cubicBezTo>
                <a:cubicBezTo>
                  <a:pt x="172876" y="355706"/>
                  <a:pt x="194004" y="360589"/>
                  <a:pt x="216354" y="360589"/>
                </a:cubicBezTo>
                <a:cubicBezTo>
                  <a:pt x="235885" y="360589"/>
                  <a:pt x="254525" y="356786"/>
                  <a:pt x="272273" y="349180"/>
                </a:cubicBezTo>
                <a:cubicBezTo>
                  <a:pt x="290021" y="341574"/>
                  <a:pt x="305373" y="331291"/>
                  <a:pt x="318332" y="318333"/>
                </a:cubicBezTo>
                <a:cubicBezTo>
                  <a:pt x="331291" y="305374"/>
                  <a:pt x="341574" y="290021"/>
                  <a:pt x="349180" y="272273"/>
                </a:cubicBezTo>
                <a:cubicBezTo>
                  <a:pt x="356786" y="254525"/>
                  <a:pt x="360589" y="235885"/>
                  <a:pt x="360589" y="216353"/>
                </a:cubicBezTo>
                <a:cubicBezTo>
                  <a:pt x="360589" y="196822"/>
                  <a:pt x="356786" y="178182"/>
                  <a:pt x="349180" y="160434"/>
                </a:cubicBezTo>
                <a:cubicBezTo>
                  <a:pt x="341574" y="142686"/>
                  <a:pt x="331291" y="127333"/>
                  <a:pt x="318332" y="114374"/>
                </a:cubicBezTo>
                <a:cubicBezTo>
                  <a:pt x="305373" y="101416"/>
                  <a:pt x="290021" y="91133"/>
                  <a:pt x="272273" y="83527"/>
                </a:cubicBezTo>
                <a:cubicBezTo>
                  <a:pt x="254525" y="75921"/>
                  <a:pt x="235885" y="72118"/>
                  <a:pt x="216354" y="72118"/>
                </a:cubicBezTo>
                <a:cubicBezTo>
                  <a:pt x="197948" y="72118"/>
                  <a:pt x="180295" y="75451"/>
                  <a:pt x="163392" y="82118"/>
                </a:cubicBezTo>
                <a:cubicBezTo>
                  <a:pt x="146489" y="88786"/>
                  <a:pt x="131464" y="98317"/>
                  <a:pt x="118318" y="110712"/>
                </a:cubicBezTo>
                <a:lnTo>
                  <a:pt x="156912" y="149588"/>
                </a:lnTo>
                <a:cubicBezTo>
                  <a:pt x="162734" y="155222"/>
                  <a:pt x="164049" y="161702"/>
                  <a:pt x="160856" y="169026"/>
                </a:cubicBezTo>
                <a:cubicBezTo>
                  <a:pt x="157663" y="176538"/>
                  <a:pt x="152123" y="180295"/>
                  <a:pt x="144235" y="180295"/>
                </a:cubicBezTo>
                <a:lnTo>
                  <a:pt x="18029" y="180295"/>
                </a:lnTo>
                <a:cubicBezTo>
                  <a:pt x="13146" y="180295"/>
                  <a:pt x="8920" y="178510"/>
                  <a:pt x="5352" y="174942"/>
                </a:cubicBezTo>
                <a:cubicBezTo>
                  <a:pt x="1784" y="171374"/>
                  <a:pt x="0" y="167148"/>
                  <a:pt x="0" y="162265"/>
                </a:cubicBezTo>
                <a:lnTo>
                  <a:pt x="0" y="36059"/>
                </a:lnTo>
                <a:cubicBezTo>
                  <a:pt x="0" y="28171"/>
                  <a:pt x="3756" y="22631"/>
                  <a:pt x="11269" y="19438"/>
                </a:cubicBezTo>
                <a:cubicBezTo>
                  <a:pt x="18593" y="16245"/>
                  <a:pt x="25072" y="17560"/>
                  <a:pt x="30706" y="23382"/>
                </a:cubicBezTo>
                <a:lnTo>
                  <a:pt x="67329" y="59723"/>
                </a:lnTo>
                <a:cubicBezTo>
                  <a:pt x="87424" y="40754"/>
                  <a:pt x="110383" y="26058"/>
                  <a:pt x="136207" y="15635"/>
                </a:cubicBezTo>
                <a:cubicBezTo>
                  <a:pt x="162030" y="5211"/>
                  <a:pt x="188746"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2" name="Freeform 451"/>
          <p:cNvSpPr/>
          <p:nvPr/>
        </p:nvSpPr>
        <p:spPr>
          <a:xfrm>
            <a:off x="5547025" y="4717081"/>
            <a:ext cx="252163" cy="468552"/>
          </a:xfrm>
          <a:custGeom>
            <a:avLst/>
            <a:gdLst/>
            <a:ahLst/>
            <a:cxnLst/>
            <a:rect l="l" t="t" r="r" b="b"/>
            <a:pathLst>
              <a:path w="252485" h="468766">
                <a:moveTo>
                  <a:pt x="69326" y="0"/>
                </a:moveTo>
                <a:lnTo>
                  <a:pt x="161727" y="0"/>
                </a:lnTo>
                <a:cubicBezTo>
                  <a:pt x="165295" y="0"/>
                  <a:pt x="168300" y="1174"/>
                  <a:pt x="170741" y="3521"/>
                </a:cubicBezTo>
                <a:cubicBezTo>
                  <a:pt x="173182" y="5869"/>
                  <a:pt x="174404" y="8639"/>
                  <a:pt x="174404" y="11832"/>
                </a:cubicBezTo>
                <a:cubicBezTo>
                  <a:pt x="174404" y="13334"/>
                  <a:pt x="173934" y="15025"/>
                  <a:pt x="172995" y="16903"/>
                </a:cubicBezTo>
                <a:lnTo>
                  <a:pt x="124823" y="147334"/>
                </a:lnTo>
                <a:lnTo>
                  <a:pt x="236380" y="119727"/>
                </a:lnTo>
                <a:cubicBezTo>
                  <a:pt x="237883" y="119351"/>
                  <a:pt x="239009" y="119163"/>
                  <a:pt x="239760" y="119163"/>
                </a:cubicBezTo>
                <a:cubicBezTo>
                  <a:pt x="243329" y="119163"/>
                  <a:pt x="246522" y="120572"/>
                  <a:pt x="249339" y="123389"/>
                </a:cubicBezTo>
                <a:cubicBezTo>
                  <a:pt x="252719" y="127145"/>
                  <a:pt x="253376" y="131277"/>
                  <a:pt x="251311" y="135784"/>
                </a:cubicBezTo>
                <a:lnTo>
                  <a:pt x="99188" y="461723"/>
                </a:lnTo>
                <a:cubicBezTo>
                  <a:pt x="96746" y="466418"/>
                  <a:pt x="92802" y="468766"/>
                  <a:pt x="87355" y="468766"/>
                </a:cubicBezTo>
                <a:cubicBezTo>
                  <a:pt x="86605" y="468766"/>
                  <a:pt x="85290" y="468578"/>
                  <a:pt x="83411" y="468203"/>
                </a:cubicBezTo>
                <a:cubicBezTo>
                  <a:pt x="80219" y="467263"/>
                  <a:pt x="77824" y="465479"/>
                  <a:pt x="76228" y="462850"/>
                </a:cubicBezTo>
                <a:cubicBezTo>
                  <a:pt x="74632" y="460221"/>
                  <a:pt x="74209" y="457404"/>
                  <a:pt x="74961" y="454399"/>
                </a:cubicBezTo>
                <a:lnTo>
                  <a:pt x="130457" y="226777"/>
                </a:lnTo>
                <a:lnTo>
                  <a:pt x="16083" y="255230"/>
                </a:lnTo>
                <a:cubicBezTo>
                  <a:pt x="15332" y="255417"/>
                  <a:pt x="14205" y="255511"/>
                  <a:pt x="12702" y="255511"/>
                </a:cubicBezTo>
                <a:cubicBezTo>
                  <a:pt x="9322" y="255511"/>
                  <a:pt x="6411" y="254478"/>
                  <a:pt x="3970" y="252412"/>
                </a:cubicBezTo>
                <a:cubicBezTo>
                  <a:pt x="589" y="249595"/>
                  <a:pt x="-632" y="245933"/>
                  <a:pt x="307" y="241426"/>
                </a:cubicBezTo>
                <a:lnTo>
                  <a:pt x="56931" y="9015"/>
                </a:lnTo>
                <a:cubicBezTo>
                  <a:pt x="57682" y="6385"/>
                  <a:pt x="59184" y="4225"/>
                  <a:pt x="61438" y="2535"/>
                </a:cubicBezTo>
                <a:cubicBezTo>
                  <a:pt x="63692" y="845"/>
                  <a:pt x="66322" y="0"/>
                  <a:pt x="6932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3" name="Freeform 452"/>
          <p:cNvSpPr/>
          <p:nvPr/>
        </p:nvSpPr>
        <p:spPr>
          <a:xfrm>
            <a:off x="5984640" y="4717085"/>
            <a:ext cx="504180" cy="432508"/>
          </a:xfrm>
          <a:custGeom>
            <a:avLst/>
            <a:gdLst/>
            <a:ahLst/>
            <a:cxnLst/>
            <a:rect l="l" t="t" r="r" b="b"/>
            <a:pathLst>
              <a:path w="504825" h="432707">
                <a:moveTo>
                  <a:pt x="207339" y="0"/>
                </a:moveTo>
                <a:lnTo>
                  <a:pt x="297486" y="0"/>
                </a:lnTo>
                <a:cubicBezTo>
                  <a:pt x="304999" y="0"/>
                  <a:pt x="311384" y="2629"/>
                  <a:pt x="316642" y="7888"/>
                </a:cubicBezTo>
                <a:cubicBezTo>
                  <a:pt x="321901" y="13146"/>
                  <a:pt x="324530" y="19532"/>
                  <a:pt x="324530" y="27044"/>
                </a:cubicBezTo>
                <a:lnTo>
                  <a:pt x="324530" y="117192"/>
                </a:lnTo>
                <a:cubicBezTo>
                  <a:pt x="324530" y="124704"/>
                  <a:pt x="321901" y="131089"/>
                  <a:pt x="316642" y="136348"/>
                </a:cubicBezTo>
                <a:cubicBezTo>
                  <a:pt x="311384" y="141606"/>
                  <a:pt x="304999" y="144236"/>
                  <a:pt x="297486" y="144236"/>
                </a:cubicBezTo>
                <a:lnTo>
                  <a:pt x="270442" y="144236"/>
                </a:lnTo>
                <a:lnTo>
                  <a:pt x="270442" y="198324"/>
                </a:lnTo>
                <a:lnTo>
                  <a:pt x="414678" y="198324"/>
                </a:lnTo>
                <a:cubicBezTo>
                  <a:pt x="424444" y="198324"/>
                  <a:pt x="432895" y="201892"/>
                  <a:pt x="440031" y="209029"/>
                </a:cubicBezTo>
                <a:cubicBezTo>
                  <a:pt x="447168" y="216166"/>
                  <a:pt x="450736" y="224617"/>
                  <a:pt x="450736" y="234383"/>
                </a:cubicBezTo>
                <a:lnTo>
                  <a:pt x="450736" y="288471"/>
                </a:lnTo>
                <a:lnTo>
                  <a:pt x="477781" y="288471"/>
                </a:lnTo>
                <a:cubicBezTo>
                  <a:pt x="485293" y="288471"/>
                  <a:pt x="491679" y="291101"/>
                  <a:pt x="496937" y="296359"/>
                </a:cubicBezTo>
                <a:cubicBezTo>
                  <a:pt x="502196" y="301618"/>
                  <a:pt x="504825" y="308003"/>
                  <a:pt x="504825" y="315515"/>
                </a:cubicBezTo>
                <a:lnTo>
                  <a:pt x="504825" y="405663"/>
                </a:lnTo>
                <a:cubicBezTo>
                  <a:pt x="504825" y="413175"/>
                  <a:pt x="502196" y="419561"/>
                  <a:pt x="496937" y="424819"/>
                </a:cubicBezTo>
                <a:cubicBezTo>
                  <a:pt x="491679" y="430078"/>
                  <a:pt x="485293" y="432707"/>
                  <a:pt x="477781" y="432707"/>
                </a:cubicBezTo>
                <a:lnTo>
                  <a:pt x="387633" y="432707"/>
                </a:lnTo>
                <a:cubicBezTo>
                  <a:pt x="380121" y="432707"/>
                  <a:pt x="373736" y="430078"/>
                  <a:pt x="368477" y="424819"/>
                </a:cubicBezTo>
                <a:cubicBezTo>
                  <a:pt x="363219" y="419561"/>
                  <a:pt x="360589" y="413175"/>
                  <a:pt x="360589" y="405663"/>
                </a:cubicBezTo>
                <a:lnTo>
                  <a:pt x="360589" y="315515"/>
                </a:lnTo>
                <a:cubicBezTo>
                  <a:pt x="360589" y="308003"/>
                  <a:pt x="363219" y="301618"/>
                  <a:pt x="368477" y="296359"/>
                </a:cubicBezTo>
                <a:cubicBezTo>
                  <a:pt x="373736" y="291101"/>
                  <a:pt x="380121" y="288471"/>
                  <a:pt x="387633" y="288471"/>
                </a:cubicBezTo>
                <a:lnTo>
                  <a:pt x="414678" y="288471"/>
                </a:lnTo>
                <a:lnTo>
                  <a:pt x="414678" y="234383"/>
                </a:lnTo>
                <a:lnTo>
                  <a:pt x="270442" y="234383"/>
                </a:lnTo>
                <a:lnTo>
                  <a:pt x="270442" y="288471"/>
                </a:lnTo>
                <a:lnTo>
                  <a:pt x="297486" y="288471"/>
                </a:lnTo>
                <a:cubicBezTo>
                  <a:pt x="304999" y="288471"/>
                  <a:pt x="311384" y="291101"/>
                  <a:pt x="316642" y="296359"/>
                </a:cubicBezTo>
                <a:cubicBezTo>
                  <a:pt x="321901" y="301618"/>
                  <a:pt x="324530" y="308003"/>
                  <a:pt x="324530" y="315515"/>
                </a:cubicBezTo>
                <a:lnTo>
                  <a:pt x="324530" y="405663"/>
                </a:lnTo>
                <a:cubicBezTo>
                  <a:pt x="324530" y="413175"/>
                  <a:pt x="321901" y="419561"/>
                  <a:pt x="316642" y="424819"/>
                </a:cubicBezTo>
                <a:cubicBezTo>
                  <a:pt x="311384" y="430078"/>
                  <a:pt x="304999" y="432707"/>
                  <a:pt x="297486" y="432707"/>
                </a:cubicBezTo>
                <a:lnTo>
                  <a:pt x="207339" y="432707"/>
                </a:lnTo>
                <a:cubicBezTo>
                  <a:pt x="199827" y="432707"/>
                  <a:pt x="193441" y="430078"/>
                  <a:pt x="188182" y="424819"/>
                </a:cubicBezTo>
                <a:cubicBezTo>
                  <a:pt x="182924" y="419561"/>
                  <a:pt x="180294" y="413175"/>
                  <a:pt x="180294" y="405663"/>
                </a:cubicBezTo>
                <a:lnTo>
                  <a:pt x="180294" y="315515"/>
                </a:lnTo>
                <a:cubicBezTo>
                  <a:pt x="180294" y="308003"/>
                  <a:pt x="182924" y="301618"/>
                  <a:pt x="188182" y="296359"/>
                </a:cubicBezTo>
                <a:cubicBezTo>
                  <a:pt x="193441" y="291101"/>
                  <a:pt x="199827" y="288471"/>
                  <a:pt x="207339" y="288471"/>
                </a:cubicBezTo>
                <a:lnTo>
                  <a:pt x="234383" y="288471"/>
                </a:lnTo>
                <a:lnTo>
                  <a:pt x="234383" y="234383"/>
                </a:lnTo>
                <a:lnTo>
                  <a:pt x="90147" y="234383"/>
                </a:lnTo>
                <a:lnTo>
                  <a:pt x="90147" y="288471"/>
                </a:lnTo>
                <a:lnTo>
                  <a:pt x="117191" y="288471"/>
                </a:lnTo>
                <a:cubicBezTo>
                  <a:pt x="124704" y="288471"/>
                  <a:pt x="131089" y="291101"/>
                  <a:pt x="136348" y="296359"/>
                </a:cubicBezTo>
                <a:cubicBezTo>
                  <a:pt x="141606" y="301618"/>
                  <a:pt x="144235" y="308003"/>
                  <a:pt x="144235" y="315515"/>
                </a:cubicBezTo>
                <a:lnTo>
                  <a:pt x="144235" y="405663"/>
                </a:lnTo>
                <a:cubicBezTo>
                  <a:pt x="144235" y="413175"/>
                  <a:pt x="141606" y="419561"/>
                  <a:pt x="136348" y="424819"/>
                </a:cubicBezTo>
                <a:cubicBezTo>
                  <a:pt x="131089" y="430078"/>
                  <a:pt x="124704" y="432707"/>
                  <a:pt x="117191" y="432707"/>
                </a:cubicBezTo>
                <a:lnTo>
                  <a:pt x="27044" y="432707"/>
                </a:lnTo>
                <a:cubicBezTo>
                  <a:pt x="19532" y="432707"/>
                  <a:pt x="13147" y="430078"/>
                  <a:pt x="7888" y="424819"/>
                </a:cubicBezTo>
                <a:cubicBezTo>
                  <a:pt x="2630" y="419561"/>
                  <a:pt x="0" y="413175"/>
                  <a:pt x="0" y="405663"/>
                </a:cubicBezTo>
                <a:lnTo>
                  <a:pt x="0" y="315515"/>
                </a:lnTo>
                <a:cubicBezTo>
                  <a:pt x="0" y="308003"/>
                  <a:pt x="2630" y="301618"/>
                  <a:pt x="7888" y="296359"/>
                </a:cubicBezTo>
                <a:cubicBezTo>
                  <a:pt x="13147" y="291101"/>
                  <a:pt x="19532" y="288471"/>
                  <a:pt x="27044" y="288471"/>
                </a:cubicBezTo>
                <a:lnTo>
                  <a:pt x="54088" y="288471"/>
                </a:lnTo>
                <a:lnTo>
                  <a:pt x="54088" y="234383"/>
                </a:lnTo>
                <a:cubicBezTo>
                  <a:pt x="54088" y="224617"/>
                  <a:pt x="57657" y="216166"/>
                  <a:pt x="64793" y="209029"/>
                </a:cubicBezTo>
                <a:cubicBezTo>
                  <a:pt x="71930" y="201892"/>
                  <a:pt x="80381" y="198324"/>
                  <a:pt x="90147" y="198324"/>
                </a:cubicBezTo>
                <a:lnTo>
                  <a:pt x="234383" y="198324"/>
                </a:lnTo>
                <a:lnTo>
                  <a:pt x="234383" y="144236"/>
                </a:lnTo>
                <a:lnTo>
                  <a:pt x="207339" y="144236"/>
                </a:lnTo>
                <a:cubicBezTo>
                  <a:pt x="199827" y="144236"/>
                  <a:pt x="193441" y="141606"/>
                  <a:pt x="188182" y="136348"/>
                </a:cubicBezTo>
                <a:cubicBezTo>
                  <a:pt x="182924" y="131089"/>
                  <a:pt x="180294" y="124704"/>
                  <a:pt x="180294" y="117192"/>
                </a:cubicBezTo>
                <a:lnTo>
                  <a:pt x="180294" y="27044"/>
                </a:lnTo>
                <a:cubicBezTo>
                  <a:pt x="180294" y="19532"/>
                  <a:pt x="182924" y="13146"/>
                  <a:pt x="188182" y="7888"/>
                </a:cubicBezTo>
                <a:cubicBezTo>
                  <a:pt x="193441" y="2629"/>
                  <a:pt x="199827" y="0"/>
                  <a:pt x="20733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4" name="Freeform 453"/>
          <p:cNvSpPr/>
          <p:nvPr/>
        </p:nvSpPr>
        <p:spPr>
          <a:xfrm>
            <a:off x="9209484" y="4717081"/>
            <a:ext cx="540192" cy="396466"/>
          </a:xfrm>
          <a:custGeom>
            <a:avLst/>
            <a:gdLst/>
            <a:ahLst/>
            <a:cxnLst/>
            <a:rect l="l" t="t" r="r" b="b"/>
            <a:pathLst>
              <a:path w="540884" h="396648">
                <a:moveTo>
                  <a:pt x="216353" y="0"/>
                </a:moveTo>
                <a:cubicBezTo>
                  <a:pt x="245652" y="0"/>
                  <a:pt x="272460" y="8169"/>
                  <a:pt x="296782" y="24509"/>
                </a:cubicBezTo>
                <a:cubicBezTo>
                  <a:pt x="321102" y="40848"/>
                  <a:pt x="338804" y="62540"/>
                  <a:pt x="349884" y="89584"/>
                </a:cubicBezTo>
                <a:cubicBezTo>
                  <a:pt x="363218" y="77940"/>
                  <a:pt x="378806" y="72118"/>
                  <a:pt x="396648" y="72118"/>
                </a:cubicBezTo>
                <a:cubicBezTo>
                  <a:pt x="416556" y="72118"/>
                  <a:pt x="433552" y="79160"/>
                  <a:pt x="447638" y="93246"/>
                </a:cubicBezTo>
                <a:cubicBezTo>
                  <a:pt x="461723" y="107332"/>
                  <a:pt x="468766" y="124328"/>
                  <a:pt x="468766" y="144236"/>
                </a:cubicBezTo>
                <a:cubicBezTo>
                  <a:pt x="468766" y="158509"/>
                  <a:pt x="464916" y="171468"/>
                  <a:pt x="457216" y="183112"/>
                </a:cubicBezTo>
                <a:cubicBezTo>
                  <a:pt x="481631" y="188934"/>
                  <a:pt x="501679" y="201658"/>
                  <a:pt x="517361" y="221283"/>
                </a:cubicBezTo>
                <a:cubicBezTo>
                  <a:pt x="533043" y="240909"/>
                  <a:pt x="540884" y="263305"/>
                  <a:pt x="540884" y="288471"/>
                </a:cubicBezTo>
                <a:cubicBezTo>
                  <a:pt x="540884" y="318333"/>
                  <a:pt x="530320" y="343827"/>
                  <a:pt x="509191" y="364956"/>
                </a:cubicBezTo>
                <a:cubicBezTo>
                  <a:pt x="488063" y="386084"/>
                  <a:pt x="462569" y="396648"/>
                  <a:pt x="432707" y="396648"/>
                </a:cubicBezTo>
                <a:lnTo>
                  <a:pt x="126206" y="396648"/>
                </a:lnTo>
                <a:cubicBezTo>
                  <a:pt x="91462" y="396648"/>
                  <a:pt x="61741" y="384300"/>
                  <a:pt x="37045" y="359603"/>
                </a:cubicBezTo>
                <a:cubicBezTo>
                  <a:pt x="12348" y="334907"/>
                  <a:pt x="0" y="305186"/>
                  <a:pt x="0" y="270442"/>
                </a:cubicBezTo>
                <a:cubicBezTo>
                  <a:pt x="0" y="246027"/>
                  <a:pt x="6573" y="223490"/>
                  <a:pt x="19719" y="202831"/>
                </a:cubicBezTo>
                <a:cubicBezTo>
                  <a:pt x="32866" y="182173"/>
                  <a:pt x="50519" y="166679"/>
                  <a:pt x="72681" y="156349"/>
                </a:cubicBezTo>
                <a:cubicBezTo>
                  <a:pt x="72305" y="150715"/>
                  <a:pt x="72118" y="146677"/>
                  <a:pt x="72118" y="144236"/>
                </a:cubicBezTo>
                <a:cubicBezTo>
                  <a:pt x="72118" y="104420"/>
                  <a:pt x="86203" y="70428"/>
                  <a:pt x="114374" y="42257"/>
                </a:cubicBezTo>
                <a:cubicBezTo>
                  <a:pt x="142545" y="14085"/>
                  <a:pt x="176538" y="0"/>
                  <a:pt x="216353" y="0"/>
                </a:cubicBezTo>
                <a:close/>
                <a:moveTo>
                  <a:pt x="225368" y="108177"/>
                </a:moveTo>
                <a:cubicBezTo>
                  <a:pt x="222926" y="108177"/>
                  <a:pt x="220814" y="109069"/>
                  <a:pt x="219030" y="110853"/>
                </a:cubicBezTo>
                <a:cubicBezTo>
                  <a:pt x="217245" y="112637"/>
                  <a:pt x="216353" y="114750"/>
                  <a:pt x="216353" y="117192"/>
                </a:cubicBezTo>
                <a:lnTo>
                  <a:pt x="216353" y="216353"/>
                </a:lnTo>
                <a:lnTo>
                  <a:pt x="153250" y="216353"/>
                </a:lnTo>
                <a:cubicBezTo>
                  <a:pt x="150809" y="216353"/>
                  <a:pt x="148696" y="217246"/>
                  <a:pt x="146912" y="219030"/>
                </a:cubicBezTo>
                <a:cubicBezTo>
                  <a:pt x="145128" y="220814"/>
                  <a:pt x="144236" y="222927"/>
                  <a:pt x="144236" y="225368"/>
                </a:cubicBezTo>
                <a:cubicBezTo>
                  <a:pt x="144236" y="227998"/>
                  <a:pt x="145081" y="230157"/>
                  <a:pt x="146771" y="231848"/>
                </a:cubicBezTo>
                <a:lnTo>
                  <a:pt x="245933" y="331010"/>
                </a:lnTo>
                <a:cubicBezTo>
                  <a:pt x="247624" y="332700"/>
                  <a:pt x="249783" y="333545"/>
                  <a:pt x="252412" y="333545"/>
                </a:cubicBezTo>
                <a:cubicBezTo>
                  <a:pt x="255041" y="333545"/>
                  <a:pt x="257202" y="332700"/>
                  <a:pt x="258892" y="331010"/>
                </a:cubicBezTo>
                <a:lnTo>
                  <a:pt x="357772" y="232129"/>
                </a:lnTo>
                <a:cubicBezTo>
                  <a:pt x="359650" y="229876"/>
                  <a:pt x="360589" y="227622"/>
                  <a:pt x="360589" y="225368"/>
                </a:cubicBezTo>
                <a:cubicBezTo>
                  <a:pt x="360589" y="222739"/>
                  <a:pt x="359744" y="220579"/>
                  <a:pt x="358054" y="218889"/>
                </a:cubicBezTo>
                <a:cubicBezTo>
                  <a:pt x="356363" y="217198"/>
                  <a:pt x="354203" y="216353"/>
                  <a:pt x="351574" y="216353"/>
                </a:cubicBezTo>
                <a:lnTo>
                  <a:pt x="288471" y="216353"/>
                </a:lnTo>
                <a:lnTo>
                  <a:pt x="288471" y="117192"/>
                </a:lnTo>
                <a:cubicBezTo>
                  <a:pt x="288471" y="114750"/>
                  <a:pt x="287579" y="112637"/>
                  <a:pt x="285795" y="110853"/>
                </a:cubicBezTo>
                <a:cubicBezTo>
                  <a:pt x="284011" y="109069"/>
                  <a:pt x="281898" y="108177"/>
                  <a:pt x="279457" y="108177"/>
                </a:cubicBezTo>
                <a:lnTo>
                  <a:pt x="225368"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5" name="Freeform 454"/>
          <p:cNvSpPr/>
          <p:nvPr/>
        </p:nvSpPr>
        <p:spPr>
          <a:xfrm>
            <a:off x="9941971" y="4717081"/>
            <a:ext cx="540192" cy="396466"/>
          </a:xfrm>
          <a:custGeom>
            <a:avLst/>
            <a:gdLst/>
            <a:ahLst/>
            <a:cxnLst/>
            <a:rect l="l" t="t" r="r" b="b"/>
            <a:pathLst>
              <a:path w="540884" h="396648">
                <a:moveTo>
                  <a:pt x="216353" y="0"/>
                </a:moveTo>
                <a:cubicBezTo>
                  <a:pt x="245651" y="0"/>
                  <a:pt x="272461" y="8169"/>
                  <a:pt x="296782" y="24509"/>
                </a:cubicBezTo>
                <a:cubicBezTo>
                  <a:pt x="321102" y="40848"/>
                  <a:pt x="338804" y="62540"/>
                  <a:pt x="349884" y="89584"/>
                </a:cubicBezTo>
                <a:cubicBezTo>
                  <a:pt x="363218" y="77940"/>
                  <a:pt x="378807" y="72118"/>
                  <a:pt x="396648" y="72118"/>
                </a:cubicBezTo>
                <a:cubicBezTo>
                  <a:pt x="416556" y="72118"/>
                  <a:pt x="433552" y="79160"/>
                  <a:pt x="447638" y="93246"/>
                </a:cubicBezTo>
                <a:cubicBezTo>
                  <a:pt x="461723" y="107332"/>
                  <a:pt x="468766" y="124328"/>
                  <a:pt x="468766" y="144236"/>
                </a:cubicBezTo>
                <a:cubicBezTo>
                  <a:pt x="468766" y="158509"/>
                  <a:pt x="464916" y="171468"/>
                  <a:pt x="457215" y="183112"/>
                </a:cubicBezTo>
                <a:cubicBezTo>
                  <a:pt x="481631" y="188934"/>
                  <a:pt x="501678" y="201658"/>
                  <a:pt x="517361" y="221283"/>
                </a:cubicBezTo>
                <a:cubicBezTo>
                  <a:pt x="533043" y="240909"/>
                  <a:pt x="540884" y="263305"/>
                  <a:pt x="540884" y="288471"/>
                </a:cubicBezTo>
                <a:cubicBezTo>
                  <a:pt x="540884" y="318333"/>
                  <a:pt x="530320" y="343827"/>
                  <a:pt x="509191" y="364956"/>
                </a:cubicBezTo>
                <a:cubicBezTo>
                  <a:pt x="488063" y="386084"/>
                  <a:pt x="462568" y="396648"/>
                  <a:pt x="432707" y="396648"/>
                </a:cubicBezTo>
                <a:lnTo>
                  <a:pt x="126206" y="396648"/>
                </a:lnTo>
                <a:cubicBezTo>
                  <a:pt x="91462" y="396648"/>
                  <a:pt x="61741" y="384300"/>
                  <a:pt x="37045" y="359603"/>
                </a:cubicBezTo>
                <a:cubicBezTo>
                  <a:pt x="12348" y="334907"/>
                  <a:pt x="0" y="305186"/>
                  <a:pt x="0" y="270442"/>
                </a:cubicBezTo>
                <a:cubicBezTo>
                  <a:pt x="0" y="246027"/>
                  <a:pt x="6573" y="223490"/>
                  <a:pt x="19719" y="202831"/>
                </a:cubicBezTo>
                <a:cubicBezTo>
                  <a:pt x="32866" y="182173"/>
                  <a:pt x="50520" y="166679"/>
                  <a:pt x="72681" y="156349"/>
                </a:cubicBezTo>
                <a:cubicBezTo>
                  <a:pt x="72306" y="150715"/>
                  <a:pt x="72117" y="146677"/>
                  <a:pt x="72117" y="144236"/>
                </a:cubicBezTo>
                <a:cubicBezTo>
                  <a:pt x="72117" y="104420"/>
                  <a:pt x="86203" y="70428"/>
                  <a:pt x="114374" y="42257"/>
                </a:cubicBezTo>
                <a:cubicBezTo>
                  <a:pt x="142545" y="14085"/>
                  <a:pt x="176538" y="0"/>
                  <a:pt x="216353" y="0"/>
                </a:cubicBezTo>
                <a:close/>
                <a:moveTo>
                  <a:pt x="252412" y="99162"/>
                </a:moveTo>
                <a:cubicBezTo>
                  <a:pt x="249783" y="99162"/>
                  <a:pt x="247623" y="100007"/>
                  <a:pt x="245933" y="101697"/>
                </a:cubicBezTo>
                <a:lnTo>
                  <a:pt x="147052" y="200578"/>
                </a:lnTo>
                <a:cubicBezTo>
                  <a:pt x="145174" y="202831"/>
                  <a:pt x="144235" y="205085"/>
                  <a:pt x="144235" y="207339"/>
                </a:cubicBezTo>
                <a:cubicBezTo>
                  <a:pt x="144235" y="209968"/>
                  <a:pt x="145080" y="212128"/>
                  <a:pt x="146771" y="213818"/>
                </a:cubicBezTo>
                <a:cubicBezTo>
                  <a:pt x="148461" y="215508"/>
                  <a:pt x="150621" y="216353"/>
                  <a:pt x="153250" y="216353"/>
                </a:cubicBezTo>
                <a:lnTo>
                  <a:pt x="216353" y="216353"/>
                </a:lnTo>
                <a:lnTo>
                  <a:pt x="216353" y="315515"/>
                </a:lnTo>
                <a:cubicBezTo>
                  <a:pt x="216353" y="317957"/>
                  <a:pt x="217246" y="320070"/>
                  <a:pt x="219029" y="321854"/>
                </a:cubicBezTo>
                <a:cubicBezTo>
                  <a:pt x="220813" y="323638"/>
                  <a:pt x="222926" y="324530"/>
                  <a:pt x="225368" y="324530"/>
                </a:cubicBezTo>
                <a:lnTo>
                  <a:pt x="279457" y="324530"/>
                </a:lnTo>
                <a:cubicBezTo>
                  <a:pt x="281898" y="324530"/>
                  <a:pt x="284011" y="323638"/>
                  <a:pt x="285795" y="321854"/>
                </a:cubicBezTo>
                <a:cubicBezTo>
                  <a:pt x="287579" y="320070"/>
                  <a:pt x="288471" y="317957"/>
                  <a:pt x="288471" y="315515"/>
                </a:cubicBezTo>
                <a:lnTo>
                  <a:pt x="288471" y="216353"/>
                </a:lnTo>
                <a:lnTo>
                  <a:pt x="351574" y="216353"/>
                </a:lnTo>
                <a:cubicBezTo>
                  <a:pt x="354016" y="216353"/>
                  <a:pt x="356129" y="215461"/>
                  <a:pt x="357913" y="213677"/>
                </a:cubicBezTo>
                <a:cubicBezTo>
                  <a:pt x="359696" y="211893"/>
                  <a:pt x="360589" y="209780"/>
                  <a:pt x="360589" y="207339"/>
                </a:cubicBezTo>
                <a:cubicBezTo>
                  <a:pt x="360589" y="204709"/>
                  <a:pt x="359744" y="202550"/>
                  <a:pt x="358053" y="200859"/>
                </a:cubicBezTo>
                <a:lnTo>
                  <a:pt x="258892" y="101697"/>
                </a:lnTo>
                <a:cubicBezTo>
                  <a:pt x="257202" y="100007"/>
                  <a:pt x="255041" y="99162"/>
                  <a:pt x="252412" y="9916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6" name="Freeform 455"/>
          <p:cNvSpPr/>
          <p:nvPr/>
        </p:nvSpPr>
        <p:spPr>
          <a:xfrm>
            <a:off x="3463743" y="4753123"/>
            <a:ext cx="504180" cy="396466"/>
          </a:xfrm>
          <a:custGeom>
            <a:avLst/>
            <a:gdLst/>
            <a:ahLst/>
            <a:cxnLst/>
            <a:rect l="l" t="t" r="r" b="b"/>
            <a:pathLst>
              <a:path w="504825" h="396648">
                <a:moveTo>
                  <a:pt x="252413" y="0"/>
                </a:moveTo>
                <a:cubicBezTo>
                  <a:pt x="286593" y="0"/>
                  <a:pt x="319272" y="6667"/>
                  <a:pt x="350447" y="20001"/>
                </a:cubicBezTo>
                <a:cubicBezTo>
                  <a:pt x="381623" y="33336"/>
                  <a:pt x="408480" y="51271"/>
                  <a:pt x="431017" y="73808"/>
                </a:cubicBezTo>
                <a:cubicBezTo>
                  <a:pt x="453554" y="96345"/>
                  <a:pt x="471489" y="123201"/>
                  <a:pt x="484824" y="154377"/>
                </a:cubicBezTo>
                <a:cubicBezTo>
                  <a:pt x="498158" y="185553"/>
                  <a:pt x="504825" y="218231"/>
                  <a:pt x="504825" y="252412"/>
                </a:cubicBezTo>
                <a:cubicBezTo>
                  <a:pt x="504825" y="301430"/>
                  <a:pt x="491584" y="346785"/>
                  <a:pt x="465104" y="388479"/>
                </a:cubicBezTo>
                <a:cubicBezTo>
                  <a:pt x="461535" y="393925"/>
                  <a:pt x="456465" y="396648"/>
                  <a:pt x="449891" y="396648"/>
                </a:cubicBezTo>
                <a:lnTo>
                  <a:pt x="54933" y="396648"/>
                </a:lnTo>
                <a:cubicBezTo>
                  <a:pt x="48360" y="396648"/>
                  <a:pt x="43290" y="393925"/>
                  <a:pt x="39721" y="388479"/>
                </a:cubicBezTo>
                <a:cubicBezTo>
                  <a:pt x="13241" y="346973"/>
                  <a:pt x="0" y="301618"/>
                  <a:pt x="0" y="252412"/>
                </a:cubicBezTo>
                <a:cubicBezTo>
                  <a:pt x="0" y="218231"/>
                  <a:pt x="6667" y="185553"/>
                  <a:pt x="20001" y="154377"/>
                </a:cubicBezTo>
                <a:cubicBezTo>
                  <a:pt x="33335" y="123201"/>
                  <a:pt x="51271" y="96345"/>
                  <a:pt x="73808" y="73808"/>
                </a:cubicBezTo>
                <a:cubicBezTo>
                  <a:pt x="96345" y="51271"/>
                  <a:pt x="123201" y="33336"/>
                  <a:pt x="154377" y="20001"/>
                </a:cubicBezTo>
                <a:cubicBezTo>
                  <a:pt x="185553" y="6667"/>
                  <a:pt x="218232" y="0"/>
                  <a:pt x="252413" y="0"/>
                </a:cubicBezTo>
                <a:close/>
                <a:moveTo>
                  <a:pt x="252413" y="36059"/>
                </a:moveTo>
                <a:cubicBezTo>
                  <a:pt x="242459" y="36059"/>
                  <a:pt x="233960" y="39580"/>
                  <a:pt x="226918" y="46623"/>
                </a:cubicBezTo>
                <a:cubicBezTo>
                  <a:pt x="219875" y="53666"/>
                  <a:pt x="216353" y="62164"/>
                  <a:pt x="216353" y="72118"/>
                </a:cubicBezTo>
                <a:cubicBezTo>
                  <a:pt x="216353" y="82071"/>
                  <a:pt x="219875" y="90570"/>
                  <a:pt x="226918" y="97613"/>
                </a:cubicBezTo>
                <a:cubicBezTo>
                  <a:pt x="233960" y="104655"/>
                  <a:pt x="242459" y="108177"/>
                  <a:pt x="252413" y="108177"/>
                </a:cubicBezTo>
                <a:cubicBezTo>
                  <a:pt x="262366" y="108177"/>
                  <a:pt x="270864" y="104655"/>
                  <a:pt x="277907" y="97613"/>
                </a:cubicBezTo>
                <a:cubicBezTo>
                  <a:pt x="284949" y="90570"/>
                  <a:pt x="288471" y="82071"/>
                  <a:pt x="288471" y="72118"/>
                </a:cubicBezTo>
                <a:cubicBezTo>
                  <a:pt x="288471" y="62164"/>
                  <a:pt x="284949" y="53666"/>
                  <a:pt x="277907" y="46623"/>
                </a:cubicBezTo>
                <a:cubicBezTo>
                  <a:pt x="270864" y="39580"/>
                  <a:pt x="262366" y="36059"/>
                  <a:pt x="252413" y="36059"/>
                </a:cubicBezTo>
                <a:close/>
                <a:moveTo>
                  <a:pt x="378618" y="90147"/>
                </a:moveTo>
                <a:cubicBezTo>
                  <a:pt x="368665" y="90147"/>
                  <a:pt x="360166" y="93669"/>
                  <a:pt x="353124" y="100711"/>
                </a:cubicBezTo>
                <a:cubicBezTo>
                  <a:pt x="346081" y="107754"/>
                  <a:pt x="342560" y="116252"/>
                  <a:pt x="342560" y="126206"/>
                </a:cubicBezTo>
                <a:cubicBezTo>
                  <a:pt x="342560" y="136160"/>
                  <a:pt x="346081" y="144658"/>
                  <a:pt x="353124" y="151701"/>
                </a:cubicBezTo>
                <a:cubicBezTo>
                  <a:pt x="360166" y="158744"/>
                  <a:pt x="368665" y="162265"/>
                  <a:pt x="378618" y="162265"/>
                </a:cubicBezTo>
                <a:cubicBezTo>
                  <a:pt x="388572" y="162265"/>
                  <a:pt x="397071" y="158744"/>
                  <a:pt x="404113" y="151701"/>
                </a:cubicBezTo>
                <a:cubicBezTo>
                  <a:pt x="411156" y="144658"/>
                  <a:pt x="414678" y="136160"/>
                  <a:pt x="414678" y="126206"/>
                </a:cubicBezTo>
                <a:cubicBezTo>
                  <a:pt x="414678" y="116252"/>
                  <a:pt x="411156" y="107754"/>
                  <a:pt x="404113" y="100711"/>
                </a:cubicBezTo>
                <a:cubicBezTo>
                  <a:pt x="397071" y="93669"/>
                  <a:pt x="388572" y="90147"/>
                  <a:pt x="378618" y="90147"/>
                </a:cubicBezTo>
                <a:close/>
                <a:moveTo>
                  <a:pt x="126206" y="90147"/>
                </a:moveTo>
                <a:cubicBezTo>
                  <a:pt x="116252" y="90147"/>
                  <a:pt x="107754" y="93669"/>
                  <a:pt x="100712" y="100711"/>
                </a:cubicBezTo>
                <a:cubicBezTo>
                  <a:pt x="93668" y="107754"/>
                  <a:pt x="90147" y="116252"/>
                  <a:pt x="90147" y="126206"/>
                </a:cubicBezTo>
                <a:cubicBezTo>
                  <a:pt x="90147" y="136160"/>
                  <a:pt x="93668" y="144658"/>
                  <a:pt x="100712" y="151701"/>
                </a:cubicBezTo>
                <a:cubicBezTo>
                  <a:pt x="107754" y="158744"/>
                  <a:pt x="116252" y="162265"/>
                  <a:pt x="126206" y="162265"/>
                </a:cubicBezTo>
                <a:cubicBezTo>
                  <a:pt x="136160" y="162265"/>
                  <a:pt x="144658" y="158744"/>
                  <a:pt x="151701" y="151701"/>
                </a:cubicBezTo>
                <a:cubicBezTo>
                  <a:pt x="158744" y="144658"/>
                  <a:pt x="162265" y="136160"/>
                  <a:pt x="162265" y="126206"/>
                </a:cubicBezTo>
                <a:cubicBezTo>
                  <a:pt x="162265" y="116252"/>
                  <a:pt x="158744" y="107754"/>
                  <a:pt x="151701" y="100711"/>
                </a:cubicBezTo>
                <a:cubicBezTo>
                  <a:pt x="144658" y="93669"/>
                  <a:pt x="136160" y="90147"/>
                  <a:pt x="126206" y="90147"/>
                </a:cubicBezTo>
                <a:close/>
                <a:moveTo>
                  <a:pt x="291429" y="131594"/>
                </a:moveTo>
                <a:cubicBezTo>
                  <a:pt x="289175" y="131899"/>
                  <a:pt x="286969" y="132685"/>
                  <a:pt x="284809" y="133953"/>
                </a:cubicBezTo>
                <a:cubicBezTo>
                  <a:pt x="280489" y="136488"/>
                  <a:pt x="277672" y="140198"/>
                  <a:pt x="276358" y="145081"/>
                </a:cubicBezTo>
                <a:lnTo>
                  <a:pt x="247905" y="252694"/>
                </a:lnTo>
                <a:cubicBezTo>
                  <a:pt x="236636" y="253633"/>
                  <a:pt x="226589" y="257718"/>
                  <a:pt x="217762" y="264948"/>
                </a:cubicBezTo>
                <a:cubicBezTo>
                  <a:pt x="208935" y="272179"/>
                  <a:pt x="203019" y="281428"/>
                  <a:pt x="200015" y="292697"/>
                </a:cubicBezTo>
                <a:cubicBezTo>
                  <a:pt x="196258" y="307158"/>
                  <a:pt x="198136" y="320868"/>
                  <a:pt x="205648" y="333827"/>
                </a:cubicBezTo>
                <a:cubicBezTo>
                  <a:pt x="213161" y="346785"/>
                  <a:pt x="224147" y="355143"/>
                  <a:pt x="238609" y="358899"/>
                </a:cubicBezTo>
                <a:cubicBezTo>
                  <a:pt x="253070" y="362655"/>
                  <a:pt x="266780" y="360777"/>
                  <a:pt x="279739" y="353265"/>
                </a:cubicBezTo>
                <a:cubicBezTo>
                  <a:pt x="292697" y="345752"/>
                  <a:pt x="301054" y="334766"/>
                  <a:pt x="304811" y="320305"/>
                </a:cubicBezTo>
                <a:cubicBezTo>
                  <a:pt x="307815" y="309036"/>
                  <a:pt x="307252" y="298050"/>
                  <a:pt x="303120" y="287344"/>
                </a:cubicBezTo>
                <a:cubicBezTo>
                  <a:pt x="298988" y="276639"/>
                  <a:pt x="292227" y="268094"/>
                  <a:pt x="282837" y="261709"/>
                </a:cubicBezTo>
                <a:lnTo>
                  <a:pt x="311290" y="154096"/>
                </a:lnTo>
                <a:cubicBezTo>
                  <a:pt x="312417" y="149212"/>
                  <a:pt x="311712" y="144658"/>
                  <a:pt x="309177" y="140432"/>
                </a:cubicBezTo>
                <a:cubicBezTo>
                  <a:pt x="306642" y="136207"/>
                  <a:pt x="303026" y="133437"/>
                  <a:pt x="298331" y="132122"/>
                </a:cubicBezTo>
                <a:cubicBezTo>
                  <a:pt x="295983" y="131465"/>
                  <a:pt x="293683" y="131289"/>
                  <a:pt x="291429" y="131594"/>
                </a:cubicBezTo>
                <a:close/>
                <a:moveTo>
                  <a:pt x="432707" y="216353"/>
                </a:moveTo>
                <a:cubicBezTo>
                  <a:pt x="422753" y="216353"/>
                  <a:pt x="414255" y="219875"/>
                  <a:pt x="407213" y="226918"/>
                </a:cubicBezTo>
                <a:cubicBezTo>
                  <a:pt x="400169" y="233960"/>
                  <a:pt x="396648" y="242458"/>
                  <a:pt x="396648" y="252412"/>
                </a:cubicBezTo>
                <a:cubicBezTo>
                  <a:pt x="396648" y="262366"/>
                  <a:pt x="400169" y="270864"/>
                  <a:pt x="407213" y="277907"/>
                </a:cubicBezTo>
                <a:cubicBezTo>
                  <a:pt x="414255" y="284950"/>
                  <a:pt x="422753" y="288471"/>
                  <a:pt x="432707" y="288471"/>
                </a:cubicBezTo>
                <a:cubicBezTo>
                  <a:pt x="442661" y="288471"/>
                  <a:pt x="451159" y="284950"/>
                  <a:pt x="458202" y="277907"/>
                </a:cubicBezTo>
                <a:cubicBezTo>
                  <a:pt x="465245" y="270864"/>
                  <a:pt x="468766" y="262366"/>
                  <a:pt x="468766" y="252412"/>
                </a:cubicBezTo>
                <a:cubicBezTo>
                  <a:pt x="468766" y="242458"/>
                  <a:pt x="465245" y="233960"/>
                  <a:pt x="458202" y="226918"/>
                </a:cubicBezTo>
                <a:cubicBezTo>
                  <a:pt x="451159" y="219875"/>
                  <a:pt x="442661" y="216353"/>
                  <a:pt x="432707" y="216353"/>
                </a:cubicBezTo>
                <a:close/>
                <a:moveTo>
                  <a:pt x="72118" y="216353"/>
                </a:moveTo>
                <a:cubicBezTo>
                  <a:pt x="62164" y="216353"/>
                  <a:pt x="53666" y="219875"/>
                  <a:pt x="46623" y="226918"/>
                </a:cubicBezTo>
                <a:cubicBezTo>
                  <a:pt x="39580" y="233960"/>
                  <a:pt x="36059" y="242458"/>
                  <a:pt x="36059" y="252412"/>
                </a:cubicBezTo>
                <a:cubicBezTo>
                  <a:pt x="36059" y="262366"/>
                  <a:pt x="39580" y="270864"/>
                  <a:pt x="46623" y="277907"/>
                </a:cubicBezTo>
                <a:cubicBezTo>
                  <a:pt x="53666" y="284950"/>
                  <a:pt x="62164" y="288471"/>
                  <a:pt x="72118" y="288471"/>
                </a:cubicBezTo>
                <a:cubicBezTo>
                  <a:pt x="82072" y="288471"/>
                  <a:pt x="90570" y="284950"/>
                  <a:pt x="97612" y="277907"/>
                </a:cubicBezTo>
                <a:cubicBezTo>
                  <a:pt x="104655" y="270864"/>
                  <a:pt x="108177" y="262366"/>
                  <a:pt x="108177" y="252412"/>
                </a:cubicBezTo>
                <a:cubicBezTo>
                  <a:pt x="108177" y="242458"/>
                  <a:pt x="104655" y="233960"/>
                  <a:pt x="97612" y="226918"/>
                </a:cubicBezTo>
                <a:cubicBezTo>
                  <a:pt x="90570" y="219875"/>
                  <a:pt x="82072" y="216353"/>
                  <a:pt x="72118" y="21635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7" name="Freeform 456"/>
          <p:cNvSpPr/>
          <p:nvPr/>
        </p:nvSpPr>
        <p:spPr>
          <a:xfrm>
            <a:off x="4158175" y="4753127"/>
            <a:ext cx="504179" cy="432508"/>
          </a:xfrm>
          <a:custGeom>
            <a:avLst/>
            <a:gdLst/>
            <a:ahLst/>
            <a:cxnLst/>
            <a:rect l="l" t="t" r="r" b="b"/>
            <a:pathLst>
              <a:path w="504824" h="432707">
                <a:moveTo>
                  <a:pt x="252412" y="0"/>
                </a:moveTo>
                <a:cubicBezTo>
                  <a:pt x="298237" y="0"/>
                  <a:pt x="340493" y="8029"/>
                  <a:pt x="379182" y="24086"/>
                </a:cubicBezTo>
                <a:cubicBezTo>
                  <a:pt x="417870" y="40143"/>
                  <a:pt x="448483" y="62023"/>
                  <a:pt x="471019" y="89725"/>
                </a:cubicBezTo>
                <a:cubicBezTo>
                  <a:pt x="493556" y="117426"/>
                  <a:pt x="504824" y="147616"/>
                  <a:pt x="504824" y="180294"/>
                </a:cubicBezTo>
                <a:cubicBezTo>
                  <a:pt x="504824" y="212973"/>
                  <a:pt x="493556" y="243163"/>
                  <a:pt x="471019" y="270864"/>
                </a:cubicBezTo>
                <a:cubicBezTo>
                  <a:pt x="448483" y="298566"/>
                  <a:pt x="417870" y="320446"/>
                  <a:pt x="379182" y="336503"/>
                </a:cubicBezTo>
                <a:cubicBezTo>
                  <a:pt x="340493" y="352560"/>
                  <a:pt x="298237" y="360589"/>
                  <a:pt x="252412" y="360589"/>
                </a:cubicBezTo>
                <a:cubicBezTo>
                  <a:pt x="239265" y="360589"/>
                  <a:pt x="225650" y="359838"/>
                  <a:pt x="211564" y="358335"/>
                </a:cubicBezTo>
                <a:cubicBezTo>
                  <a:pt x="174378" y="391202"/>
                  <a:pt x="131182" y="413926"/>
                  <a:pt x="81977" y="426509"/>
                </a:cubicBezTo>
                <a:cubicBezTo>
                  <a:pt x="72774" y="429139"/>
                  <a:pt x="62070" y="431204"/>
                  <a:pt x="49862" y="432707"/>
                </a:cubicBezTo>
                <a:lnTo>
                  <a:pt x="48453" y="432707"/>
                </a:lnTo>
                <a:cubicBezTo>
                  <a:pt x="45637" y="432707"/>
                  <a:pt x="43101" y="431721"/>
                  <a:pt x="40848" y="429749"/>
                </a:cubicBezTo>
                <a:cubicBezTo>
                  <a:pt x="38594" y="427777"/>
                  <a:pt x="37092" y="425195"/>
                  <a:pt x="36341" y="422002"/>
                </a:cubicBezTo>
                <a:lnTo>
                  <a:pt x="36341" y="421720"/>
                </a:lnTo>
                <a:cubicBezTo>
                  <a:pt x="35778" y="420969"/>
                  <a:pt x="35730" y="419842"/>
                  <a:pt x="36199" y="418340"/>
                </a:cubicBezTo>
                <a:cubicBezTo>
                  <a:pt x="36669" y="416837"/>
                  <a:pt x="36857" y="415898"/>
                  <a:pt x="36763" y="415523"/>
                </a:cubicBezTo>
                <a:cubicBezTo>
                  <a:pt x="36669" y="415147"/>
                  <a:pt x="37092" y="414255"/>
                  <a:pt x="38031" y="412846"/>
                </a:cubicBezTo>
                <a:cubicBezTo>
                  <a:pt x="38969" y="411438"/>
                  <a:pt x="39533" y="410593"/>
                  <a:pt x="39721" y="410311"/>
                </a:cubicBezTo>
                <a:cubicBezTo>
                  <a:pt x="39909" y="410029"/>
                  <a:pt x="40566" y="409231"/>
                  <a:pt x="41693" y="407916"/>
                </a:cubicBezTo>
                <a:cubicBezTo>
                  <a:pt x="42819" y="406602"/>
                  <a:pt x="43571" y="405757"/>
                  <a:pt x="43947" y="405381"/>
                </a:cubicBezTo>
                <a:cubicBezTo>
                  <a:pt x="45261" y="403879"/>
                  <a:pt x="48172" y="400639"/>
                  <a:pt x="52679" y="395662"/>
                </a:cubicBezTo>
                <a:cubicBezTo>
                  <a:pt x="57186" y="390685"/>
                  <a:pt x="60426" y="387117"/>
                  <a:pt x="62399" y="384957"/>
                </a:cubicBezTo>
                <a:cubicBezTo>
                  <a:pt x="64370" y="382797"/>
                  <a:pt x="67281" y="379088"/>
                  <a:pt x="71131" y="373829"/>
                </a:cubicBezTo>
                <a:cubicBezTo>
                  <a:pt x="74981" y="368571"/>
                  <a:pt x="78033" y="363782"/>
                  <a:pt x="80287" y="359462"/>
                </a:cubicBezTo>
                <a:cubicBezTo>
                  <a:pt x="82540" y="355143"/>
                  <a:pt x="85076" y="349602"/>
                  <a:pt x="87893" y="342841"/>
                </a:cubicBezTo>
                <a:cubicBezTo>
                  <a:pt x="90710" y="336080"/>
                  <a:pt x="93152" y="328944"/>
                  <a:pt x="95217" y="321432"/>
                </a:cubicBezTo>
                <a:cubicBezTo>
                  <a:pt x="65732" y="304717"/>
                  <a:pt x="42491" y="284058"/>
                  <a:pt x="25495" y="259455"/>
                </a:cubicBezTo>
                <a:cubicBezTo>
                  <a:pt x="8498" y="234852"/>
                  <a:pt x="0" y="208465"/>
                  <a:pt x="0" y="180294"/>
                </a:cubicBezTo>
                <a:cubicBezTo>
                  <a:pt x="0" y="147616"/>
                  <a:pt x="11268" y="117426"/>
                  <a:pt x="33805" y="89725"/>
                </a:cubicBezTo>
                <a:cubicBezTo>
                  <a:pt x="56342" y="62023"/>
                  <a:pt x="86954" y="40143"/>
                  <a:pt x="125642" y="24086"/>
                </a:cubicBezTo>
                <a:cubicBezTo>
                  <a:pt x="164330" y="8029"/>
                  <a:pt x="206587" y="0"/>
                  <a:pt x="252412" y="0"/>
                </a:cubicBezTo>
                <a:close/>
                <a:moveTo>
                  <a:pt x="252412" y="36059"/>
                </a:moveTo>
                <a:cubicBezTo>
                  <a:pt x="214099" y="36059"/>
                  <a:pt x="178275" y="42585"/>
                  <a:pt x="144939" y="55638"/>
                </a:cubicBezTo>
                <a:cubicBezTo>
                  <a:pt x="111603" y="68690"/>
                  <a:pt x="85122" y="86297"/>
                  <a:pt x="65497" y="108458"/>
                </a:cubicBezTo>
                <a:cubicBezTo>
                  <a:pt x="45871" y="130620"/>
                  <a:pt x="36059" y="154565"/>
                  <a:pt x="36059" y="180294"/>
                </a:cubicBezTo>
                <a:cubicBezTo>
                  <a:pt x="36059" y="201329"/>
                  <a:pt x="42773" y="221377"/>
                  <a:pt x="56200" y="240440"/>
                </a:cubicBezTo>
                <a:cubicBezTo>
                  <a:pt x="69629" y="259502"/>
                  <a:pt x="88550" y="275982"/>
                  <a:pt x="112966" y="289880"/>
                </a:cubicBezTo>
                <a:lnTo>
                  <a:pt x="137474" y="303965"/>
                </a:lnTo>
                <a:lnTo>
                  <a:pt x="129868" y="331009"/>
                </a:lnTo>
                <a:cubicBezTo>
                  <a:pt x="125360" y="348100"/>
                  <a:pt x="118787" y="364251"/>
                  <a:pt x="110148" y="379464"/>
                </a:cubicBezTo>
                <a:cubicBezTo>
                  <a:pt x="138694" y="367632"/>
                  <a:pt x="164519" y="351574"/>
                  <a:pt x="187619" y="331291"/>
                </a:cubicBezTo>
                <a:lnTo>
                  <a:pt x="199732" y="320586"/>
                </a:lnTo>
                <a:lnTo>
                  <a:pt x="215790" y="322277"/>
                </a:lnTo>
                <a:cubicBezTo>
                  <a:pt x="228748" y="323779"/>
                  <a:pt x="240956" y="324530"/>
                  <a:pt x="252412" y="324530"/>
                </a:cubicBezTo>
                <a:cubicBezTo>
                  <a:pt x="290724" y="324530"/>
                  <a:pt x="326548" y="318004"/>
                  <a:pt x="359884" y="304951"/>
                </a:cubicBezTo>
                <a:cubicBezTo>
                  <a:pt x="393220" y="291899"/>
                  <a:pt x="419701" y="274292"/>
                  <a:pt x="439327" y="252131"/>
                </a:cubicBezTo>
                <a:cubicBezTo>
                  <a:pt x="458952" y="229969"/>
                  <a:pt x="468766" y="206024"/>
                  <a:pt x="468766" y="180294"/>
                </a:cubicBezTo>
                <a:cubicBezTo>
                  <a:pt x="468766" y="154565"/>
                  <a:pt x="458952" y="130620"/>
                  <a:pt x="439327" y="108458"/>
                </a:cubicBezTo>
                <a:cubicBezTo>
                  <a:pt x="419701" y="86297"/>
                  <a:pt x="393220" y="68690"/>
                  <a:pt x="359884" y="55638"/>
                </a:cubicBezTo>
                <a:cubicBezTo>
                  <a:pt x="326548" y="42585"/>
                  <a:pt x="290724" y="36059"/>
                  <a:pt x="252412"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8" name="Freeform 457"/>
          <p:cNvSpPr/>
          <p:nvPr/>
        </p:nvSpPr>
        <p:spPr>
          <a:xfrm>
            <a:off x="8029892" y="4717084"/>
            <a:ext cx="288103" cy="432508"/>
          </a:xfrm>
          <a:custGeom>
            <a:avLst/>
            <a:gdLst>
              <a:gd name="connsiteX0" fmla="*/ 108177 w 216354"/>
              <a:gd name="connsiteY0" fmla="*/ 60848 h 324530"/>
              <a:gd name="connsiteX1" fmla="*/ 129199 w 216354"/>
              <a:gd name="connsiteY1" fmla="*/ 64229 h 324530"/>
              <a:gd name="connsiteX2" fmla="*/ 147581 w 216354"/>
              <a:gd name="connsiteY2" fmla="*/ 75638 h 324530"/>
              <a:gd name="connsiteX3" fmla="*/ 155504 w 216354"/>
              <a:gd name="connsiteY3" fmla="*/ 94654 h 324530"/>
              <a:gd name="connsiteX4" fmla="*/ 153497 w 216354"/>
              <a:gd name="connsiteY4" fmla="*/ 99408 h 324530"/>
              <a:gd name="connsiteX5" fmla="*/ 148744 w 216354"/>
              <a:gd name="connsiteY5" fmla="*/ 101415 h 324530"/>
              <a:gd name="connsiteX6" fmla="*/ 143989 w 216354"/>
              <a:gd name="connsiteY6" fmla="*/ 99408 h 324530"/>
              <a:gd name="connsiteX7" fmla="*/ 141982 w 216354"/>
              <a:gd name="connsiteY7" fmla="*/ 94654 h 324530"/>
              <a:gd name="connsiteX8" fmla="*/ 130573 w 216354"/>
              <a:gd name="connsiteY8" fmla="*/ 79653 h 324530"/>
              <a:gd name="connsiteX9" fmla="*/ 108177 w 216354"/>
              <a:gd name="connsiteY9" fmla="*/ 74371 h 324530"/>
              <a:gd name="connsiteX10" fmla="*/ 103422 w 216354"/>
              <a:gd name="connsiteY10" fmla="*/ 72364 h 324530"/>
              <a:gd name="connsiteX11" fmla="*/ 101415 w 216354"/>
              <a:gd name="connsiteY11" fmla="*/ 67610 h 324530"/>
              <a:gd name="connsiteX12" fmla="*/ 103422 w 216354"/>
              <a:gd name="connsiteY12" fmla="*/ 62856 h 324530"/>
              <a:gd name="connsiteX13" fmla="*/ 108177 w 216354"/>
              <a:gd name="connsiteY13" fmla="*/ 60848 h 324530"/>
              <a:gd name="connsiteX14" fmla="*/ 108177 w 216354"/>
              <a:gd name="connsiteY14" fmla="*/ 27044 h 324530"/>
              <a:gd name="connsiteX15" fmla="*/ 79337 w 216354"/>
              <a:gd name="connsiteY15" fmla="*/ 31797 h 324530"/>
              <a:gd name="connsiteX16" fmla="*/ 53349 w 216354"/>
              <a:gd name="connsiteY16" fmla="*/ 44897 h 324530"/>
              <a:gd name="connsiteX17" fmla="*/ 34333 w 216354"/>
              <a:gd name="connsiteY17" fmla="*/ 66343 h 324530"/>
              <a:gd name="connsiteX18" fmla="*/ 27044 w 216354"/>
              <a:gd name="connsiteY18" fmla="*/ 94655 h 324530"/>
              <a:gd name="connsiteX19" fmla="*/ 41411 w 216354"/>
              <a:gd name="connsiteY19" fmla="*/ 132686 h 324530"/>
              <a:gd name="connsiteX20" fmla="*/ 47856 w 216354"/>
              <a:gd name="connsiteY20" fmla="*/ 139658 h 324530"/>
              <a:gd name="connsiteX21" fmla="*/ 54300 w 216354"/>
              <a:gd name="connsiteY21" fmla="*/ 146630 h 324530"/>
              <a:gd name="connsiteX22" fmla="*/ 84091 w 216354"/>
              <a:gd name="connsiteY22" fmla="*/ 209593 h 324530"/>
              <a:gd name="connsiteX23" fmla="*/ 132263 w 216354"/>
              <a:gd name="connsiteY23" fmla="*/ 209593 h 324530"/>
              <a:gd name="connsiteX24" fmla="*/ 162054 w 216354"/>
              <a:gd name="connsiteY24" fmla="*/ 146630 h 324530"/>
              <a:gd name="connsiteX25" fmla="*/ 168498 w 216354"/>
              <a:gd name="connsiteY25" fmla="*/ 139658 h 324530"/>
              <a:gd name="connsiteX26" fmla="*/ 174943 w 216354"/>
              <a:gd name="connsiteY26" fmla="*/ 132686 h 324530"/>
              <a:gd name="connsiteX27" fmla="*/ 189310 w 216354"/>
              <a:gd name="connsiteY27" fmla="*/ 94655 h 324530"/>
              <a:gd name="connsiteX28" fmla="*/ 182021 w 216354"/>
              <a:gd name="connsiteY28" fmla="*/ 66343 h 324530"/>
              <a:gd name="connsiteX29" fmla="*/ 163005 w 216354"/>
              <a:gd name="connsiteY29" fmla="*/ 44897 h 324530"/>
              <a:gd name="connsiteX30" fmla="*/ 137017 w 216354"/>
              <a:gd name="connsiteY30" fmla="*/ 31797 h 324530"/>
              <a:gd name="connsiteX31" fmla="*/ 108177 w 216354"/>
              <a:gd name="connsiteY31" fmla="*/ 27044 h 324530"/>
              <a:gd name="connsiteX32" fmla="*/ 108177 w 216354"/>
              <a:gd name="connsiteY32" fmla="*/ 0 h 324530"/>
              <a:gd name="connsiteX33" fmla="*/ 147581 w 216354"/>
              <a:gd name="connsiteY33" fmla="*/ 6866 h 324530"/>
              <a:gd name="connsiteX34" fmla="*/ 182231 w 216354"/>
              <a:gd name="connsiteY34" fmla="*/ 25671 h 324530"/>
              <a:gd name="connsiteX35" fmla="*/ 206952 w 216354"/>
              <a:gd name="connsiteY35" fmla="*/ 55672 h 324530"/>
              <a:gd name="connsiteX36" fmla="*/ 216354 w 216354"/>
              <a:gd name="connsiteY36" fmla="*/ 94655 h 324530"/>
              <a:gd name="connsiteX37" fmla="*/ 194592 w 216354"/>
              <a:gd name="connsiteY37" fmla="*/ 151279 h 324530"/>
              <a:gd name="connsiteX38" fmla="*/ 178851 w 216354"/>
              <a:gd name="connsiteY38" fmla="*/ 169660 h 324530"/>
              <a:gd name="connsiteX39" fmla="*/ 166280 w 216354"/>
              <a:gd name="connsiteY39" fmla="*/ 189838 h 324530"/>
              <a:gd name="connsiteX40" fmla="*/ 159096 w 216354"/>
              <a:gd name="connsiteY40" fmla="*/ 212551 h 324530"/>
              <a:gd name="connsiteX41" fmla="*/ 169027 w 216354"/>
              <a:gd name="connsiteY41" fmla="*/ 229876 h 324530"/>
              <a:gd name="connsiteX42" fmla="*/ 163745 w 216354"/>
              <a:gd name="connsiteY42" fmla="*/ 243398 h 324530"/>
              <a:gd name="connsiteX43" fmla="*/ 169027 w 216354"/>
              <a:gd name="connsiteY43" fmla="*/ 256920 h 324530"/>
              <a:gd name="connsiteX44" fmla="*/ 159519 w 216354"/>
              <a:gd name="connsiteY44" fmla="*/ 274034 h 324530"/>
              <a:gd name="connsiteX45" fmla="*/ 162266 w 216354"/>
              <a:gd name="connsiteY45" fmla="*/ 283964 h 324530"/>
              <a:gd name="connsiteX46" fmla="*/ 155610 w 216354"/>
              <a:gd name="connsiteY46" fmla="*/ 298965 h 324530"/>
              <a:gd name="connsiteX47" fmla="*/ 139235 w 216354"/>
              <a:gd name="connsiteY47" fmla="*/ 304247 h 324530"/>
              <a:gd name="connsiteX48" fmla="*/ 126559 w 216354"/>
              <a:gd name="connsiteY48" fmla="*/ 319037 h 324530"/>
              <a:gd name="connsiteX49" fmla="*/ 108177 w 216354"/>
              <a:gd name="connsiteY49" fmla="*/ 324530 h 324530"/>
              <a:gd name="connsiteX50" fmla="*/ 89795 w 216354"/>
              <a:gd name="connsiteY50" fmla="*/ 319037 h 324530"/>
              <a:gd name="connsiteX51" fmla="*/ 77119 w 216354"/>
              <a:gd name="connsiteY51" fmla="*/ 304247 h 324530"/>
              <a:gd name="connsiteX52" fmla="*/ 60744 w 216354"/>
              <a:gd name="connsiteY52" fmla="*/ 298965 h 324530"/>
              <a:gd name="connsiteX53" fmla="*/ 54088 w 216354"/>
              <a:gd name="connsiteY53" fmla="*/ 283964 h 324530"/>
              <a:gd name="connsiteX54" fmla="*/ 56835 w 216354"/>
              <a:gd name="connsiteY54" fmla="*/ 274034 h 324530"/>
              <a:gd name="connsiteX55" fmla="*/ 47327 w 216354"/>
              <a:gd name="connsiteY55" fmla="*/ 256920 h 324530"/>
              <a:gd name="connsiteX56" fmla="*/ 52609 w 216354"/>
              <a:gd name="connsiteY56" fmla="*/ 243398 h 324530"/>
              <a:gd name="connsiteX57" fmla="*/ 47327 w 216354"/>
              <a:gd name="connsiteY57" fmla="*/ 229876 h 324530"/>
              <a:gd name="connsiteX58" fmla="*/ 57258 w 216354"/>
              <a:gd name="connsiteY58" fmla="*/ 212551 h 324530"/>
              <a:gd name="connsiteX59" fmla="*/ 50074 w 216354"/>
              <a:gd name="connsiteY59" fmla="*/ 189838 h 324530"/>
              <a:gd name="connsiteX60" fmla="*/ 37503 w 216354"/>
              <a:gd name="connsiteY60" fmla="*/ 169660 h 324530"/>
              <a:gd name="connsiteX61" fmla="*/ 21762 w 216354"/>
              <a:gd name="connsiteY61" fmla="*/ 151279 h 324530"/>
              <a:gd name="connsiteX62" fmla="*/ 0 w 216354"/>
              <a:gd name="connsiteY62" fmla="*/ 94655 h 324530"/>
              <a:gd name="connsiteX63" fmla="*/ 9402 w 216354"/>
              <a:gd name="connsiteY63" fmla="*/ 55672 h 324530"/>
              <a:gd name="connsiteX64" fmla="*/ 34123 w 216354"/>
              <a:gd name="connsiteY64" fmla="*/ 25671 h 324530"/>
              <a:gd name="connsiteX65" fmla="*/ 68773 w 216354"/>
              <a:gd name="connsiteY65" fmla="*/ 6866 h 324530"/>
              <a:gd name="connsiteX66" fmla="*/ 108177 w 216354"/>
              <a:gd name="connsiteY66" fmla="*/ 0 h 3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16354" h="324530">
                <a:moveTo>
                  <a:pt x="108177" y="60848"/>
                </a:moveTo>
                <a:cubicBezTo>
                  <a:pt x="115219" y="60848"/>
                  <a:pt x="122227" y="61976"/>
                  <a:pt x="129199" y="64229"/>
                </a:cubicBezTo>
                <a:cubicBezTo>
                  <a:pt x="136172" y="66483"/>
                  <a:pt x="142299" y="70286"/>
                  <a:pt x="147581" y="75638"/>
                </a:cubicBezTo>
                <a:cubicBezTo>
                  <a:pt x="152863" y="80991"/>
                  <a:pt x="155504" y="87329"/>
                  <a:pt x="155504" y="94654"/>
                </a:cubicBezTo>
                <a:cubicBezTo>
                  <a:pt x="155504" y="96485"/>
                  <a:pt x="154835" y="98069"/>
                  <a:pt x="153497" y="99408"/>
                </a:cubicBezTo>
                <a:cubicBezTo>
                  <a:pt x="152158" y="100746"/>
                  <a:pt x="150574" y="101415"/>
                  <a:pt x="148744" y="101415"/>
                </a:cubicBezTo>
                <a:cubicBezTo>
                  <a:pt x="146911" y="101415"/>
                  <a:pt x="145327" y="100746"/>
                  <a:pt x="143989" y="99408"/>
                </a:cubicBezTo>
                <a:cubicBezTo>
                  <a:pt x="142651" y="98069"/>
                  <a:pt x="141982" y="96485"/>
                  <a:pt x="141982" y="94654"/>
                </a:cubicBezTo>
                <a:cubicBezTo>
                  <a:pt x="141982" y="88175"/>
                  <a:pt x="138179" y="83174"/>
                  <a:pt x="130573" y="79653"/>
                </a:cubicBezTo>
                <a:cubicBezTo>
                  <a:pt x="122967" y="76132"/>
                  <a:pt x="115501" y="74371"/>
                  <a:pt x="108177" y="74371"/>
                </a:cubicBezTo>
                <a:cubicBezTo>
                  <a:pt x="106345" y="74371"/>
                  <a:pt x="104760" y="73702"/>
                  <a:pt x="103422" y="72364"/>
                </a:cubicBezTo>
                <a:cubicBezTo>
                  <a:pt x="102084" y="71026"/>
                  <a:pt x="101415" y="69441"/>
                  <a:pt x="101415" y="67610"/>
                </a:cubicBezTo>
                <a:cubicBezTo>
                  <a:pt x="101415" y="65779"/>
                  <a:pt x="102084" y="64194"/>
                  <a:pt x="103422" y="62856"/>
                </a:cubicBezTo>
                <a:cubicBezTo>
                  <a:pt x="104760" y="61517"/>
                  <a:pt x="106345" y="60848"/>
                  <a:pt x="108177" y="60848"/>
                </a:cubicBezTo>
                <a:close/>
                <a:moveTo>
                  <a:pt x="108177" y="27044"/>
                </a:moveTo>
                <a:cubicBezTo>
                  <a:pt x="98458" y="27044"/>
                  <a:pt x="88845" y="28629"/>
                  <a:pt x="79337" y="31797"/>
                </a:cubicBezTo>
                <a:cubicBezTo>
                  <a:pt x="69829" y="34967"/>
                  <a:pt x="61167" y="39333"/>
                  <a:pt x="53349" y="44897"/>
                </a:cubicBezTo>
                <a:cubicBezTo>
                  <a:pt x="45532" y="50461"/>
                  <a:pt x="39193" y="57609"/>
                  <a:pt x="34333" y="66343"/>
                </a:cubicBezTo>
                <a:cubicBezTo>
                  <a:pt x="29474" y="75076"/>
                  <a:pt x="27044" y="84513"/>
                  <a:pt x="27044" y="94655"/>
                </a:cubicBezTo>
                <a:cubicBezTo>
                  <a:pt x="27044" y="108881"/>
                  <a:pt x="31834" y="121558"/>
                  <a:pt x="41411" y="132686"/>
                </a:cubicBezTo>
                <a:cubicBezTo>
                  <a:pt x="42820" y="134235"/>
                  <a:pt x="44968" y="136559"/>
                  <a:pt x="47856" y="139658"/>
                </a:cubicBezTo>
                <a:cubicBezTo>
                  <a:pt x="50743" y="142757"/>
                  <a:pt x="52891" y="145081"/>
                  <a:pt x="54300" y="146630"/>
                </a:cubicBezTo>
                <a:cubicBezTo>
                  <a:pt x="72329" y="168181"/>
                  <a:pt x="82259" y="189169"/>
                  <a:pt x="84091" y="209593"/>
                </a:cubicBezTo>
                <a:lnTo>
                  <a:pt x="132263" y="209593"/>
                </a:lnTo>
                <a:cubicBezTo>
                  <a:pt x="134094" y="189169"/>
                  <a:pt x="144024" y="168181"/>
                  <a:pt x="162054" y="146630"/>
                </a:cubicBezTo>
                <a:cubicBezTo>
                  <a:pt x="163463" y="145081"/>
                  <a:pt x="165611" y="142757"/>
                  <a:pt x="168498" y="139658"/>
                </a:cubicBezTo>
                <a:cubicBezTo>
                  <a:pt x="171386" y="136559"/>
                  <a:pt x="173534" y="134235"/>
                  <a:pt x="174943" y="132686"/>
                </a:cubicBezTo>
                <a:cubicBezTo>
                  <a:pt x="184520" y="121558"/>
                  <a:pt x="189310" y="108881"/>
                  <a:pt x="189310" y="94655"/>
                </a:cubicBezTo>
                <a:cubicBezTo>
                  <a:pt x="189310" y="84513"/>
                  <a:pt x="186880" y="75076"/>
                  <a:pt x="182021" y="66343"/>
                </a:cubicBezTo>
                <a:cubicBezTo>
                  <a:pt x="177161" y="57609"/>
                  <a:pt x="170822" y="50461"/>
                  <a:pt x="163005" y="44897"/>
                </a:cubicBezTo>
                <a:cubicBezTo>
                  <a:pt x="155187" y="39333"/>
                  <a:pt x="146525" y="34967"/>
                  <a:pt x="137017" y="31797"/>
                </a:cubicBezTo>
                <a:cubicBezTo>
                  <a:pt x="127509" y="28629"/>
                  <a:pt x="117896" y="27044"/>
                  <a:pt x="108177" y="27044"/>
                </a:cubicBezTo>
                <a:close/>
                <a:moveTo>
                  <a:pt x="108177" y="0"/>
                </a:moveTo>
                <a:cubicBezTo>
                  <a:pt x="121558" y="0"/>
                  <a:pt x="134693" y="2289"/>
                  <a:pt x="147581" y="6866"/>
                </a:cubicBezTo>
                <a:cubicBezTo>
                  <a:pt x="160469" y="11444"/>
                  <a:pt x="172019" y="17712"/>
                  <a:pt x="182231" y="25671"/>
                </a:cubicBezTo>
                <a:cubicBezTo>
                  <a:pt x="192443" y="33629"/>
                  <a:pt x="200684" y="43629"/>
                  <a:pt x="206952" y="55672"/>
                </a:cubicBezTo>
                <a:cubicBezTo>
                  <a:pt x="213220" y="67716"/>
                  <a:pt x="216354" y="80710"/>
                  <a:pt x="216354" y="94655"/>
                </a:cubicBezTo>
                <a:cubicBezTo>
                  <a:pt x="216354" y="116487"/>
                  <a:pt x="209099" y="135362"/>
                  <a:pt x="194592" y="151279"/>
                </a:cubicBezTo>
                <a:cubicBezTo>
                  <a:pt x="188253" y="158180"/>
                  <a:pt x="183006" y="164308"/>
                  <a:pt x="178851" y="169660"/>
                </a:cubicBezTo>
                <a:cubicBezTo>
                  <a:pt x="174696" y="175013"/>
                  <a:pt x="170506" y="181739"/>
                  <a:pt x="166280" y="189838"/>
                </a:cubicBezTo>
                <a:cubicBezTo>
                  <a:pt x="162054" y="197937"/>
                  <a:pt x="159659" y="205508"/>
                  <a:pt x="159096" y="212551"/>
                </a:cubicBezTo>
                <a:cubicBezTo>
                  <a:pt x="165716" y="216494"/>
                  <a:pt x="169027" y="222269"/>
                  <a:pt x="169027" y="229876"/>
                </a:cubicBezTo>
                <a:cubicBezTo>
                  <a:pt x="169027" y="235088"/>
                  <a:pt x="167266" y="239594"/>
                  <a:pt x="163745" y="243398"/>
                </a:cubicBezTo>
                <a:cubicBezTo>
                  <a:pt x="167266" y="247201"/>
                  <a:pt x="169027" y="251708"/>
                  <a:pt x="169027" y="256920"/>
                </a:cubicBezTo>
                <a:cubicBezTo>
                  <a:pt x="169027" y="264245"/>
                  <a:pt x="165857" y="269949"/>
                  <a:pt x="159519" y="274034"/>
                </a:cubicBezTo>
                <a:cubicBezTo>
                  <a:pt x="161350" y="277274"/>
                  <a:pt x="162266" y="280583"/>
                  <a:pt x="162266" y="283964"/>
                </a:cubicBezTo>
                <a:cubicBezTo>
                  <a:pt x="162266" y="290444"/>
                  <a:pt x="160047" y="295444"/>
                  <a:pt x="155610" y="298965"/>
                </a:cubicBezTo>
                <a:cubicBezTo>
                  <a:pt x="151173" y="302486"/>
                  <a:pt x="145715" y="304247"/>
                  <a:pt x="139235" y="304247"/>
                </a:cubicBezTo>
                <a:cubicBezTo>
                  <a:pt x="136418" y="310444"/>
                  <a:pt x="132193" y="315374"/>
                  <a:pt x="126559" y="319037"/>
                </a:cubicBezTo>
                <a:cubicBezTo>
                  <a:pt x="120924" y="322699"/>
                  <a:pt x="114797" y="324530"/>
                  <a:pt x="108177" y="324530"/>
                </a:cubicBezTo>
                <a:cubicBezTo>
                  <a:pt x="101557" y="324530"/>
                  <a:pt x="95429" y="322699"/>
                  <a:pt x="89795" y="319037"/>
                </a:cubicBezTo>
                <a:cubicBezTo>
                  <a:pt x="84161" y="315374"/>
                  <a:pt x="79935" y="310444"/>
                  <a:pt x="77119" y="304247"/>
                </a:cubicBezTo>
                <a:cubicBezTo>
                  <a:pt x="70639" y="304247"/>
                  <a:pt x="65181" y="302486"/>
                  <a:pt x="60744" y="298965"/>
                </a:cubicBezTo>
                <a:cubicBezTo>
                  <a:pt x="56307" y="295444"/>
                  <a:pt x="54088" y="290444"/>
                  <a:pt x="54088" y="283964"/>
                </a:cubicBezTo>
                <a:cubicBezTo>
                  <a:pt x="54088" y="280583"/>
                  <a:pt x="55004" y="277274"/>
                  <a:pt x="56835" y="274034"/>
                </a:cubicBezTo>
                <a:cubicBezTo>
                  <a:pt x="50497" y="269949"/>
                  <a:pt x="47327" y="264245"/>
                  <a:pt x="47327" y="256920"/>
                </a:cubicBezTo>
                <a:cubicBezTo>
                  <a:pt x="47327" y="251708"/>
                  <a:pt x="49088" y="247201"/>
                  <a:pt x="52609" y="243398"/>
                </a:cubicBezTo>
                <a:cubicBezTo>
                  <a:pt x="49088" y="239594"/>
                  <a:pt x="47327" y="235088"/>
                  <a:pt x="47327" y="229876"/>
                </a:cubicBezTo>
                <a:cubicBezTo>
                  <a:pt x="47327" y="222269"/>
                  <a:pt x="50638" y="216494"/>
                  <a:pt x="57258" y="212551"/>
                </a:cubicBezTo>
                <a:cubicBezTo>
                  <a:pt x="56694" y="205508"/>
                  <a:pt x="54300" y="197937"/>
                  <a:pt x="50074" y="189838"/>
                </a:cubicBezTo>
                <a:cubicBezTo>
                  <a:pt x="45848" y="181739"/>
                  <a:pt x="41658" y="175013"/>
                  <a:pt x="37503" y="169660"/>
                </a:cubicBezTo>
                <a:cubicBezTo>
                  <a:pt x="33347" y="164308"/>
                  <a:pt x="28100" y="158180"/>
                  <a:pt x="21762" y="151279"/>
                </a:cubicBezTo>
                <a:cubicBezTo>
                  <a:pt x="7254" y="135362"/>
                  <a:pt x="0" y="116487"/>
                  <a:pt x="0" y="94655"/>
                </a:cubicBezTo>
                <a:cubicBezTo>
                  <a:pt x="0" y="80710"/>
                  <a:pt x="3134" y="67716"/>
                  <a:pt x="9402" y="55672"/>
                </a:cubicBezTo>
                <a:cubicBezTo>
                  <a:pt x="15670" y="43629"/>
                  <a:pt x="23910" y="33629"/>
                  <a:pt x="34123" y="25671"/>
                </a:cubicBezTo>
                <a:cubicBezTo>
                  <a:pt x="44334" y="17712"/>
                  <a:pt x="55885" y="11444"/>
                  <a:pt x="68773" y="6866"/>
                </a:cubicBezTo>
                <a:cubicBezTo>
                  <a:pt x="81661" y="2289"/>
                  <a:pt x="94795" y="0"/>
                  <a:pt x="10817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9" name="Freeform 458"/>
          <p:cNvSpPr/>
          <p:nvPr/>
        </p:nvSpPr>
        <p:spPr>
          <a:xfrm>
            <a:off x="4852614" y="4753122"/>
            <a:ext cx="504180" cy="396498"/>
          </a:xfrm>
          <a:custGeom>
            <a:avLst/>
            <a:gdLst>
              <a:gd name="connsiteX0" fmla="*/ 426227 w 504825"/>
              <a:gd name="connsiteY0" fmla="*/ 101417 h 396680"/>
              <a:gd name="connsiteX1" fmla="*/ 483696 w 504825"/>
              <a:gd name="connsiteY1" fmla="*/ 151561 h 396680"/>
              <a:gd name="connsiteX2" fmla="*/ 504825 w 504825"/>
              <a:gd name="connsiteY2" fmla="*/ 216354 h 396680"/>
              <a:gd name="connsiteX3" fmla="*/ 484823 w 504825"/>
              <a:gd name="connsiteY3" fmla="*/ 279598 h 396680"/>
              <a:gd name="connsiteX4" fmla="*/ 429890 w 504825"/>
              <a:gd name="connsiteY4" fmla="*/ 329320 h 396680"/>
              <a:gd name="connsiteX5" fmla="*/ 435665 w 504825"/>
              <a:gd name="connsiteY5" fmla="*/ 341716 h 396680"/>
              <a:gd name="connsiteX6" fmla="*/ 442707 w 504825"/>
              <a:gd name="connsiteY6" fmla="*/ 352561 h 396680"/>
              <a:gd name="connsiteX7" fmla="*/ 449046 w 504825"/>
              <a:gd name="connsiteY7" fmla="*/ 360731 h 396680"/>
              <a:gd name="connsiteX8" fmla="*/ 456370 w 504825"/>
              <a:gd name="connsiteY8" fmla="*/ 369042 h 396680"/>
              <a:gd name="connsiteX9" fmla="*/ 462850 w 504825"/>
              <a:gd name="connsiteY9" fmla="*/ 376084 h 396680"/>
              <a:gd name="connsiteX10" fmla="*/ 463976 w 504825"/>
              <a:gd name="connsiteY10" fmla="*/ 377352 h 396680"/>
              <a:gd name="connsiteX11" fmla="*/ 465244 w 504825"/>
              <a:gd name="connsiteY11" fmla="*/ 378760 h 396680"/>
              <a:gd name="connsiteX12" fmla="*/ 466371 w 504825"/>
              <a:gd name="connsiteY12" fmla="*/ 380169 h 396680"/>
              <a:gd name="connsiteX13" fmla="*/ 467357 w 504825"/>
              <a:gd name="connsiteY13" fmla="*/ 381718 h 396680"/>
              <a:gd name="connsiteX14" fmla="*/ 468061 w 504825"/>
              <a:gd name="connsiteY14" fmla="*/ 383127 h 396680"/>
              <a:gd name="connsiteX15" fmla="*/ 468625 w 504825"/>
              <a:gd name="connsiteY15" fmla="*/ 384817 h 396680"/>
              <a:gd name="connsiteX16" fmla="*/ 468765 w 504825"/>
              <a:gd name="connsiteY16" fmla="*/ 386648 h 396680"/>
              <a:gd name="connsiteX17" fmla="*/ 468484 w 504825"/>
              <a:gd name="connsiteY17" fmla="*/ 388480 h 396680"/>
              <a:gd name="connsiteX18" fmla="*/ 464821 w 504825"/>
              <a:gd name="connsiteY18" fmla="*/ 394677 h 396680"/>
              <a:gd name="connsiteX19" fmla="*/ 458624 w 504825"/>
              <a:gd name="connsiteY19" fmla="*/ 396649 h 396680"/>
              <a:gd name="connsiteX20" fmla="*/ 434397 w 504825"/>
              <a:gd name="connsiteY20" fmla="*/ 392142 h 396680"/>
              <a:gd name="connsiteX21" fmla="*/ 356081 w 504825"/>
              <a:gd name="connsiteY21" fmla="*/ 356083 h 396680"/>
              <a:gd name="connsiteX22" fmla="*/ 306500 w 504825"/>
              <a:gd name="connsiteY22" fmla="*/ 360590 h 396680"/>
              <a:gd name="connsiteX23" fmla="*/ 173533 w 504825"/>
              <a:gd name="connsiteY23" fmla="*/ 323404 h 396680"/>
              <a:gd name="connsiteX24" fmla="*/ 198323 w 504825"/>
              <a:gd name="connsiteY24" fmla="*/ 324531 h 396680"/>
              <a:gd name="connsiteX25" fmla="*/ 285372 w 504825"/>
              <a:gd name="connsiteY25" fmla="*/ 311854 h 396680"/>
              <a:gd name="connsiteX26" fmla="*/ 359743 w 504825"/>
              <a:gd name="connsiteY26" fmla="*/ 275514 h 396680"/>
              <a:gd name="connsiteX27" fmla="*/ 413832 w 504825"/>
              <a:gd name="connsiteY27" fmla="*/ 215791 h 396680"/>
              <a:gd name="connsiteX28" fmla="*/ 432706 w 504825"/>
              <a:gd name="connsiteY28" fmla="*/ 144237 h 396680"/>
              <a:gd name="connsiteX29" fmla="*/ 426227 w 504825"/>
              <a:gd name="connsiteY29" fmla="*/ 101417 h 396680"/>
              <a:gd name="connsiteX30" fmla="*/ 198324 w 504825"/>
              <a:gd name="connsiteY30" fmla="*/ 36059 h 396680"/>
              <a:gd name="connsiteX31" fmla="*/ 117755 w 504825"/>
              <a:gd name="connsiteY31" fmla="*/ 50708 h 396680"/>
              <a:gd name="connsiteX32" fmla="*/ 58173 w 504825"/>
              <a:gd name="connsiteY32" fmla="*/ 90429 h 396680"/>
              <a:gd name="connsiteX33" fmla="*/ 36059 w 504825"/>
              <a:gd name="connsiteY33" fmla="*/ 144236 h 396680"/>
              <a:gd name="connsiteX34" fmla="*/ 50990 w 504825"/>
              <a:gd name="connsiteY34" fmla="*/ 188746 h 396680"/>
              <a:gd name="connsiteX35" fmla="*/ 92965 w 504825"/>
              <a:gd name="connsiteY35" fmla="*/ 225932 h 396680"/>
              <a:gd name="connsiteX36" fmla="*/ 120291 w 504825"/>
              <a:gd name="connsiteY36" fmla="*/ 241707 h 396680"/>
              <a:gd name="connsiteX37" fmla="*/ 110431 w 504825"/>
              <a:gd name="connsiteY37" fmla="*/ 265371 h 396680"/>
              <a:gd name="connsiteX38" fmla="*/ 127897 w 504825"/>
              <a:gd name="connsiteY38" fmla="*/ 254384 h 396680"/>
              <a:gd name="connsiteX39" fmla="*/ 140292 w 504825"/>
              <a:gd name="connsiteY39" fmla="*/ 245651 h 396680"/>
              <a:gd name="connsiteX40" fmla="*/ 155223 w 504825"/>
              <a:gd name="connsiteY40" fmla="*/ 248469 h 396680"/>
              <a:gd name="connsiteX41" fmla="*/ 198324 w 504825"/>
              <a:gd name="connsiteY41" fmla="*/ 252412 h 396680"/>
              <a:gd name="connsiteX42" fmla="*/ 278893 w 504825"/>
              <a:gd name="connsiteY42" fmla="*/ 237763 h 396680"/>
              <a:gd name="connsiteX43" fmla="*/ 338475 w 504825"/>
              <a:gd name="connsiteY43" fmla="*/ 198042 h 396680"/>
              <a:gd name="connsiteX44" fmla="*/ 360589 w 504825"/>
              <a:gd name="connsiteY44" fmla="*/ 144236 h 396680"/>
              <a:gd name="connsiteX45" fmla="*/ 338475 w 504825"/>
              <a:gd name="connsiteY45" fmla="*/ 90429 h 396680"/>
              <a:gd name="connsiteX46" fmla="*/ 278893 w 504825"/>
              <a:gd name="connsiteY46" fmla="*/ 50708 h 396680"/>
              <a:gd name="connsiteX47" fmla="*/ 198324 w 504825"/>
              <a:gd name="connsiteY47" fmla="*/ 36059 h 396680"/>
              <a:gd name="connsiteX48" fmla="*/ 198324 w 504825"/>
              <a:gd name="connsiteY48" fmla="*/ 0 h 396680"/>
              <a:gd name="connsiteX49" fmla="*/ 297909 w 504825"/>
              <a:gd name="connsiteY49" fmla="*/ 19297 h 396680"/>
              <a:gd name="connsiteX50" fmla="*/ 370168 w 504825"/>
              <a:gd name="connsiteY50" fmla="*/ 71836 h 396680"/>
              <a:gd name="connsiteX51" fmla="*/ 396649 w 504825"/>
              <a:gd name="connsiteY51" fmla="*/ 144236 h 396680"/>
              <a:gd name="connsiteX52" fmla="*/ 370168 w 504825"/>
              <a:gd name="connsiteY52" fmla="*/ 216635 h 396680"/>
              <a:gd name="connsiteX53" fmla="*/ 297909 w 504825"/>
              <a:gd name="connsiteY53" fmla="*/ 269174 h 396680"/>
              <a:gd name="connsiteX54" fmla="*/ 198324 w 504825"/>
              <a:gd name="connsiteY54" fmla="*/ 288471 h 396680"/>
              <a:gd name="connsiteX55" fmla="*/ 148744 w 504825"/>
              <a:gd name="connsiteY55" fmla="*/ 283964 h 396680"/>
              <a:gd name="connsiteX56" fmla="*/ 70428 w 504825"/>
              <a:gd name="connsiteY56" fmla="*/ 320023 h 396680"/>
              <a:gd name="connsiteX57" fmla="*/ 46201 w 504825"/>
              <a:gd name="connsiteY57" fmla="*/ 324530 h 396680"/>
              <a:gd name="connsiteX58" fmla="*/ 45356 w 504825"/>
              <a:gd name="connsiteY58" fmla="*/ 324530 h 396680"/>
              <a:gd name="connsiteX59" fmla="*/ 39580 w 504825"/>
              <a:gd name="connsiteY59" fmla="*/ 322277 h 396680"/>
              <a:gd name="connsiteX60" fmla="*/ 36341 w 504825"/>
              <a:gd name="connsiteY60" fmla="*/ 316361 h 396680"/>
              <a:gd name="connsiteX61" fmla="*/ 36059 w 504825"/>
              <a:gd name="connsiteY61" fmla="*/ 314530 h 396680"/>
              <a:gd name="connsiteX62" fmla="*/ 36200 w 504825"/>
              <a:gd name="connsiteY62" fmla="*/ 312698 h 396680"/>
              <a:gd name="connsiteX63" fmla="*/ 36764 w 504825"/>
              <a:gd name="connsiteY63" fmla="*/ 311008 h 396680"/>
              <a:gd name="connsiteX64" fmla="*/ 37468 w 504825"/>
              <a:gd name="connsiteY64" fmla="*/ 309600 h 396680"/>
              <a:gd name="connsiteX65" fmla="*/ 38454 w 504825"/>
              <a:gd name="connsiteY65" fmla="*/ 308050 h 396680"/>
              <a:gd name="connsiteX66" fmla="*/ 39580 w 504825"/>
              <a:gd name="connsiteY66" fmla="*/ 306642 h 396680"/>
              <a:gd name="connsiteX67" fmla="*/ 40848 w 504825"/>
              <a:gd name="connsiteY67" fmla="*/ 305233 h 396680"/>
              <a:gd name="connsiteX68" fmla="*/ 41975 w 504825"/>
              <a:gd name="connsiteY68" fmla="*/ 303965 h 396680"/>
              <a:gd name="connsiteX69" fmla="*/ 48454 w 504825"/>
              <a:gd name="connsiteY69" fmla="*/ 296923 h 396680"/>
              <a:gd name="connsiteX70" fmla="*/ 55779 w 504825"/>
              <a:gd name="connsiteY70" fmla="*/ 288612 h 396680"/>
              <a:gd name="connsiteX71" fmla="*/ 62118 w 504825"/>
              <a:gd name="connsiteY71" fmla="*/ 280442 h 396680"/>
              <a:gd name="connsiteX72" fmla="*/ 69160 w 504825"/>
              <a:gd name="connsiteY72" fmla="*/ 269597 h 396680"/>
              <a:gd name="connsiteX73" fmla="*/ 74935 w 504825"/>
              <a:gd name="connsiteY73" fmla="*/ 257201 h 396680"/>
              <a:gd name="connsiteX74" fmla="*/ 20002 w 504825"/>
              <a:gd name="connsiteY74" fmla="*/ 207339 h 396680"/>
              <a:gd name="connsiteX75" fmla="*/ 0 w 504825"/>
              <a:gd name="connsiteY75" fmla="*/ 144236 h 396680"/>
              <a:gd name="connsiteX76" fmla="*/ 26481 w 504825"/>
              <a:gd name="connsiteY76" fmla="*/ 71836 h 396680"/>
              <a:gd name="connsiteX77" fmla="*/ 98740 w 504825"/>
              <a:gd name="connsiteY77" fmla="*/ 19297 h 396680"/>
              <a:gd name="connsiteX78" fmla="*/ 198324 w 504825"/>
              <a:gd name="connsiteY78" fmla="*/ 0 h 39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504825" h="396680">
                <a:moveTo>
                  <a:pt x="426227" y="101417"/>
                </a:moveTo>
                <a:cubicBezTo>
                  <a:pt x="450454" y="114751"/>
                  <a:pt x="469610" y="131466"/>
                  <a:pt x="483696" y="151561"/>
                </a:cubicBezTo>
                <a:cubicBezTo>
                  <a:pt x="497781" y="171656"/>
                  <a:pt x="504825" y="193254"/>
                  <a:pt x="504825" y="216354"/>
                </a:cubicBezTo>
                <a:cubicBezTo>
                  <a:pt x="504825" y="238891"/>
                  <a:pt x="498157" y="259973"/>
                  <a:pt x="484823" y="279598"/>
                </a:cubicBezTo>
                <a:cubicBezTo>
                  <a:pt x="471489" y="299224"/>
                  <a:pt x="453178" y="315798"/>
                  <a:pt x="429890" y="329320"/>
                </a:cubicBezTo>
                <a:cubicBezTo>
                  <a:pt x="431767" y="333828"/>
                  <a:pt x="433692" y="337959"/>
                  <a:pt x="435665" y="341716"/>
                </a:cubicBezTo>
                <a:cubicBezTo>
                  <a:pt x="437637" y="345472"/>
                  <a:pt x="439984" y="349087"/>
                  <a:pt x="442707" y="352561"/>
                </a:cubicBezTo>
                <a:cubicBezTo>
                  <a:pt x="445431" y="356036"/>
                  <a:pt x="447544" y="358759"/>
                  <a:pt x="449046" y="360731"/>
                </a:cubicBezTo>
                <a:cubicBezTo>
                  <a:pt x="450548" y="362703"/>
                  <a:pt x="452990" y="365473"/>
                  <a:pt x="456370" y="369042"/>
                </a:cubicBezTo>
                <a:cubicBezTo>
                  <a:pt x="459751" y="372610"/>
                  <a:pt x="461911" y="374957"/>
                  <a:pt x="462850" y="376084"/>
                </a:cubicBezTo>
                <a:cubicBezTo>
                  <a:pt x="463038" y="376272"/>
                  <a:pt x="463413" y="376695"/>
                  <a:pt x="463976" y="377352"/>
                </a:cubicBezTo>
                <a:cubicBezTo>
                  <a:pt x="464540" y="378009"/>
                  <a:pt x="464962" y="378479"/>
                  <a:pt x="465244" y="378760"/>
                </a:cubicBezTo>
                <a:cubicBezTo>
                  <a:pt x="465526" y="379042"/>
                  <a:pt x="465902" y="379512"/>
                  <a:pt x="466371" y="380169"/>
                </a:cubicBezTo>
                <a:cubicBezTo>
                  <a:pt x="466840" y="380826"/>
                  <a:pt x="467169" y="381343"/>
                  <a:pt x="467357" y="381718"/>
                </a:cubicBezTo>
                <a:cubicBezTo>
                  <a:pt x="467545" y="382094"/>
                  <a:pt x="467779" y="382564"/>
                  <a:pt x="468061" y="383127"/>
                </a:cubicBezTo>
                <a:cubicBezTo>
                  <a:pt x="468343" y="383690"/>
                  <a:pt x="468531" y="384254"/>
                  <a:pt x="468625" y="384817"/>
                </a:cubicBezTo>
                <a:cubicBezTo>
                  <a:pt x="468719" y="385381"/>
                  <a:pt x="468765" y="385991"/>
                  <a:pt x="468765" y="386648"/>
                </a:cubicBezTo>
                <a:cubicBezTo>
                  <a:pt x="468765" y="387306"/>
                  <a:pt x="468672" y="387916"/>
                  <a:pt x="468484" y="388480"/>
                </a:cubicBezTo>
                <a:cubicBezTo>
                  <a:pt x="467920" y="391109"/>
                  <a:pt x="466700" y="393175"/>
                  <a:pt x="464821" y="394677"/>
                </a:cubicBezTo>
                <a:cubicBezTo>
                  <a:pt x="462944" y="396179"/>
                  <a:pt x="460877" y="396837"/>
                  <a:pt x="458624" y="396649"/>
                </a:cubicBezTo>
                <a:cubicBezTo>
                  <a:pt x="449234" y="395334"/>
                  <a:pt x="441158" y="393832"/>
                  <a:pt x="434397" y="392142"/>
                </a:cubicBezTo>
                <a:cubicBezTo>
                  <a:pt x="405475" y="384630"/>
                  <a:pt x="379369" y="372610"/>
                  <a:pt x="356081" y="356083"/>
                </a:cubicBezTo>
                <a:cubicBezTo>
                  <a:pt x="339179" y="359088"/>
                  <a:pt x="322652" y="360590"/>
                  <a:pt x="306500" y="360590"/>
                </a:cubicBezTo>
                <a:cubicBezTo>
                  <a:pt x="255605" y="360590"/>
                  <a:pt x="211282" y="348195"/>
                  <a:pt x="173533" y="323404"/>
                </a:cubicBezTo>
                <a:cubicBezTo>
                  <a:pt x="184426" y="324156"/>
                  <a:pt x="192689" y="324531"/>
                  <a:pt x="198323" y="324531"/>
                </a:cubicBezTo>
                <a:cubicBezTo>
                  <a:pt x="228561" y="324531"/>
                  <a:pt x="257577" y="320306"/>
                  <a:pt x="285372" y="311854"/>
                </a:cubicBezTo>
                <a:cubicBezTo>
                  <a:pt x="313167" y="303403"/>
                  <a:pt x="337958" y="291289"/>
                  <a:pt x="359743" y="275514"/>
                </a:cubicBezTo>
                <a:cubicBezTo>
                  <a:pt x="383220" y="258235"/>
                  <a:pt x="401249" y="238328"/>
                  <a:pt x="413832" y="215791"/>
                </a:cubicBezTo>
                <a:cubicBezTo>
                  <a:pt x="426415" y="193254"/>
                  <a:pt x="432706" y="169403"/>
                  <a:pt x="432706" y="144237"/>
                </a:cubicBezTo>
                <a:cubicBezTo>
                  <a:pt x="432706" y="129775"/>
                  <a:pt x="430547" y="115502"/>
                  <a:pt x="426227" y="101417"/>
                </a:cubicBezTo>
                <a:close/>
                <a:moveTo>
                  <a:pt x="198324" y="36059"/>
                </a:moveTo>
                <a:cubicBezTo>
                  <a:pt x="169590" y="36059"/>
                  <a:pt x="142733" y="40942"/>
                  <a:pt x="117755" y="50708"/>
                </a:cubicBezTo>
                <a:cubicBezTo>
                  <a:pt x="92777" y="60474"/>
                  <a:pt x="72916" y="73714"/>
                  <a:pt x="58173" y="90429"/>
                </a:cubicBezTo>
                <a:cubicBezTo>
                  <a:pt x="43431" y="107144"/>
                  <a:pt x="36059" y="125079"/>
                  <a:pt x="36059" y="144236"/>
                </a:cubicBezTo>
                <a:cubicBezTo>
                  <a:pt x="36059" y="159636"/>
                  <a:pt x="41036" y="174472"/>
                  <a:pt x="50990" y="188746"/>
                </a:cubicBezTo>
                <a:cubicBezTo>
                  <a:pt x="60944" y="203019"/>
                  <a:pt x="74935" y="215414"/>
                  <a:pt x="92965" y="225932"/>
                </a:cubicBezTo>
                <a:lnTo>
                  <a:pt x="120291" y="241707"/>
                </a:lnTo>
                <a:lnTo>
                  <a:pt x="110431" y="265371"/>
                </a:lnTo>
                <a:cubicBezTo>
                  <a:pt x="116816" y="261615"/>
                  <a:pt x="122638" y="257953"/>
                  <a:pt x="127897" y="254384"/>
                </a:cubicBezTo>
                <a:lnTo>
                  <a:pt x="140292" y="245651"/>
                </a:lnTo>
                <a:lnTo>
                  <a:pt x="155223" y="248469"/>
                </a:lnTo>
                <a:cubicBezTo>
                  <a:pt x="169872" y="251098"/>
                  <a:pt x="184239" y="252412"/>
                  <a:pt x="198324" y="252412"/>
                </a:cubicBezTo>
                <a:cubicBezTo>
                  <a:pt x="227059" y="252412"/>
                  <a:pt x="253916" y="247529"/>
                  <a:pt x="278893" y="237763"/>
                </a:cubicBezTo>
                <a:cubicBezTo>
                  <a:pt x="303872" y="227997"/>
                  <a:pt x="323733" y="214757"/>
                  <a:pt x="338475" y="198042"/>
                </a:cubicBezTo>
                <a:cubicBezTo>
                  <a:pt x="353218" y="181328"/>
                  <a:pt x="360589" y="163392"/>
                  <a:pt x="360589" y="144236"/>
                </a:cubicBezTo>
                <a:cubicBezTo>
                  <a:pt x="360589" y="125079"/>
                  <a:pt x="353218" y="107144"/>
                  <a:pt x="338475" y="90429"/>
                </a:cubicBezTo>
                <a:cubicBezTo>
                  <a:pt x="323733" y="73714"/>
                  <a:pt x="303872" y="60474"/>
                  <a:pt x="278893" y="50708"/>
                </a:cubicBezTo>
                <a:cubicBezTo>
                  <a:pt x="253916" y="40942"/>
                  <a:pt x="227059" y="36059"/>
                  <a:pt x="198324" y="36059"/>
                </a:cubicBezTo>
                <a:close/>
                <a:moveTo>
                  <a:pt x="198324" y="0"/>
                </a:moveTo>
                <a:cubicBezTo>
                  <a:pt x="234196" y="0"/>
                  <a:pt x="267390" y="6432"/>
                  <a:pt x="297909" y="19297"/>
                </a:cubicBezTo>
                <a:cubicBezTo>
                  <a:pt x="328428" y="32162"/>
                  <a:pt x="352514" y="49675"/>
                  <a:pt x="370168" y="71836"/>
                </a:cubicBezTo>
                <a:cubicBezTo>
                  <a:pt x="387822" y="93997"/>
                  <a:pt x="396649" y="118130"/>
                  <a:pt x="396649" y="144236"/>
                </a:cubicBezTo>
                <a:cubicBezTo>
                  <a:pt x="396649" y="170341"/>
                  <a:pt x="387822" y="194474"/>
                  <a:pt x="370168" y="216635"/>
                </a:cubicBezTo>
                <a:cubicBezTo>
                  <a:pt x="352514" y="238796"/>
                  <a:pt x="328428" y="256309"/>
                  <a:pt x="297909" y="269174"/>
                </a:cubicBezTo>
                <a:cubicBezTo>
                  <a:pt x="267390" y="282039"/>
                  <a:pt x="234196" y="288471"/>
                  <a:pt x="198324" y="288471"/>
                </a:cubicBezTo>
                <a:cubicBezTo>
                  <a:pt x="182173" y="288471"/>
                  <a:pt x="165646" y="286969"/>
                  <a:pt x="148744" y="283964"/>
                </a:cubicBezTo>
                <a:cubicBezTo>
                  <a:pt x="125456" y="300491"/>
                  <a:pt x="99350" y="312511"/>
                  <a:pt x="70428" y="320023"/>
                </a:cubicBezTo>
                <a:cubicBezTo>
                  <a:pt x="63667" y="321713"/>
                  <a:pt x="55591" y="323215"/>
                  <a:pt x="46201" y="324530"/>
                </a:cubicBezTo>
                <a:lnTo>
                  <a:pt x="45356" y="324530"/>
                </a:lnTo>
                <a:cubicBezTo>
                  <a:pt x="43290" y="324530"/>
                  <a:pt x="41365" y="323779"/>
                  <a:pt x="39580" y="322277"/>
                </a:cubicBezTo>
                <a:cubicBezTo>
                  <a:pt x="37797" y="320774"/>
                  <a:pt x="36717" y="318802"/>
                  <a:pt x="36341" y="316361"/>
                </a:cubicBezTo>
                <a:cubicBezTo>
                  <a:pt x="36153" y="315797"/>
                  <a:pt x="36059" y="315187"/>
                  <a:pt x="36059" y="314530"/>
                </a:cubicBezTo>
                <a:cubicBezTo>
                  <a:pt x="36059" y="313872"/>
                  <a:pt x="36106" y="313262"/>
                  <a:pt x="36200" y="312698"/>
                </a:cubicBezTo>
                <a:cubicBezTo>
                  <a:pt x="36294" y="312135"/>
                  <a:pt x="36482" y="311572"/>
                  <a:pt x="36764" y="311008"/>
                </a:cubicBezTo>
                <a:cubicBezTo>
                  <a:pt x="37045" y="310445"/>
                  <a:pt x="37280" y="309975"/>
                  <a:pt x="37468" y="309600"/>
                </a:cubicBezTo>
                <a:cubicBezTo>
                  <a:pt x="37655" y="309224"/>
                  <a:pt x="37984" y="308708"/>
                  <a:pt x="38454" y="308050"/>
                </a:cubicBezTo>
                <a:cubicBezTo>
                  <a:pt x="38923" y="307393"/>
                  <a:pt x="39299" y="306923"/>
                  <a:pt x="39580" y="306642"/>
                </a:cubicBezTo>
                <a:cubicBezTo>
                  <a:pt x="39862" y="306360"/>
                  <a:pt x="40285" y="305890"/>
                  <a:pt x="40848" y="305233"/>
                </a:cubicBezTo>
                <a:cubicBezTo>
                  <a:pt x="41412" y="304576"/>
                  <a:pt x="41787" y="304153"/>
                  <a:pt x="41975" y="303965"/>
                </a:cubicBezTo>
                <a:cubicBezTo>
                  <a:pt x="42914" y="302838"/>
                  <a:pt x="45074" y="300491"/>
                  <a:pt x="48454" y="296923"/>
                </a:cubicBezTo>
                <a:cubicBezTo>
                  <a:pt x="51835" y="293354"/>
                  <a:pt x="54277" y="290584"/>
                  <a:pt x="55779" y="288612"/>
                </a:cubicBezTo>
                <a:cubicBezTo>
                  <a:pt x="57281" y="286640"/>
                  <a:pt x="59394" y="283917"/>
                  <a:pt x="62118" y="280442"/>
                </a:cubicBezTo>
                <a:cubicBezTo>
                  <a:pt x="64841" y="276968"/>
                  <a:pt x="67188" y="273353"/>
                  <a:pt x="69160" y="269597"/>
                </a:cubicBezTo>
                <a:cubicBezTo>
                  <a:pt x="71132" y="265840"/>
                  <a:pt x="73057" y="261709"/>
                  <a:pt x="74935" y="257201"/>
                </a:cubicBezTo>
                <a:cubicBezTo>
                  <a:pt x="51647" y="243679"/>
                  <a:pt x="33336" y="227058"/>
                  <a:pt x="20002" y="207339"/>
                </a:cubicBezTo>
                <a:cubicBezTo>
                  <a:pt x="6668" y="187619"/>
                  <a:pt x="0" y="166585"/>
                  <a:pt x="0" y="144236"/>
                </a:cubicBezTo>
                <a:cubicBezTo>
                  <a:pt x="0" y="118130"/>
                  <a:pt x="8827" y="93997"/>
                  <a:pt x="26481" y="71836"/>
                </a:cubicBezTo>
                <a:cubicBezTo>
                  <a:pt x="44135" y="49675"/>
                  <a:pt x="68221" y="32162"/>
                  <a:pt x="98740" y="19297"/>
                </a:cubicBezTo>
                <a:cubicBezTo>
                  <a:pt x="129258" y="6432"/>
                  <a:pt x="162453" y="0"/>
                  <a:pt x="19832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0" name="Freeform 459"/>
          <p:cNvSpPr/>
          <p:nvPr/>
        </p:nvSpPr>
        <p:spPr>
          <a:xfrm>
            <a:off x="1532639" y="4722715"/>
            <a:ext cx="432153" cy="413361"/>
          </a:xfrm>
          <a:custGeom>
            <a:avLst/>
            <a:gdLst>
              <a:gd name="connsiteX0" fmla="*/ 5351 w 432707"/>
              <a:gd name="connsiteY0" fmla="*/ 134376 h 413551"/>
              <a:gd name="connsiteX1" fmla="*/ 98315 w 432707"/>
              <a:gd name="connsiteY1" fmla="*/ 134376 h 413551"/>
              <a:gd name="connsiteX2" fmla="*/ 98315 w 432707"/>
              <a:gd name="connsiteY2" fmla="*/ 413551 h 413551"/>
              <a:gd name="connsiteX3" fmla="*/ 5351 w 432707"/>
              <a:gd name="connsiteY3" fmla="*/ 413551 h 413551"/>
              <a:gd name="connsiteX4" fmla="*/ 325939 w 432707"/>
              <a:gd name="connsiteY4" fmla="*/ 127896 h 413551"/>
              <a:gd name="connsiteX5" fmla="*/ 403409 w 432707"/>
              <a:gd name="connsiteY5" fmla="*/ 159870 h 413551"/>
              <a:gd name="connsiteX6" fmla="*/ 432707 w 432707"/>
              <a:gd name="connsiteY6" fmla="*/ 253539 h 413551"/>
              <a:gd name="connsiteX7" fmla="*/ 432707 w 432707"/>
              <a:gd name="connsiteY7" fmla="*/ 413550 h 413551"/>
              <a:gd name="connsiteX8" fmla="*/ 340024 w 432707"/>
              <a:gd name="connsiteY8" fmla="*/ 413550 h 413551"/>
              <a:gd name="connsiteX9" fmla="*/ 340024 w 432707"/>
              <a:gd name="connsiteY9" fmla="*/ 264243 h 413551"/>
              <a:gd name="connsiteX10" fmla="*/ 328615 w 432707"/>
              <a:gd name="connsiteY10" fmla="*/ 217902 h 413551"/>
              <a:gd name="connsiteX11" fmla="*/ 292978 w 432707"/>
              <a:gd name="connsiteY11" fmla="*/ 201140 h 413551"/>
              <a:gd name="connsiteX12" fmla="*/ 263258 w 432707"/>
              <a:gd name="connsiteY12" fmla="*/ 210859 h 413551"/>
              <a:gd name="connsiteX13" fmla="*/ 245369 w 432707"/>
              <a:gd name="connsiteY13" fmla="*/ 234946 h 413551"/>
              <a:gd name="connsiteX14" fmla="*/ 242270 w 432707"/>
              <a:gd name="connsiteY14" fmla="*/ 257764 h 413551"/>
              <a:gd name="connsiteX15" fmla="*/ 242270 w 432707"/>
              <a:gd name="connsiteY15" fmla="*/ 413550 h 413551"/>
              <a:gd name="connsiteX16" fmla="*/ 149588 w 432707"/>
              <a:gd name="connsiteY16" fmla="*/ 413550 h 413551"/>
              <a:gd name="connsiteX17" fmla="*/ 150151 w 432707"/>
              <a:gd name="connsiteY17" fmla="*/ 231283 h 413551"/>
              <a:gd name="connsiteX18" fmla="*/ 149869 w 432707"/>
              <a:gd name="connsiteY18" fmla="*/ 147897 h 413551"/>
              <a:gd name="connsiteX19" fmla="*/ 149588 w 432707"/>
              <a:gd name="connsiteY19" fmla="*/ 134375 h 413551"/>
              <a:gd name="connsiteX20" fmla="*/ 242270 w 432707"/>
              <a:gd name="connsiteY20" fmla="*/ 134375 h 413551"/>
              <a:gd name="connsiteX21" fmla="*/ 242270 w 432707"/>
              <a:gd name="connsiteY21" fmla="*/ 174172 h 413551"/>
              <a:gd name="connsiteX22" fmla="*/ 253257 w 432707"/>
              <a:gd name="connsiteY22" fmla="*/ 159166 h 413551"/>
              <a:gd name="connsiteX23" fmla="*/ 269174 w 432707"/>
              <a:gd name="connsiteY23" fmla="*/ 144516 h 413551"/>
              <a:gd name="connsiteX24" fmla="*/ 293683 w 432707"/>
              <a:gd name="connsiteY24" fmla="*/ 132262 h 413551"/>
              <a:gd name="connsiteX25" fmla="*/ 325939 w 432707"/>
              <a:gd name="connsiteY25" fmla="*/ 127896 h 413551"/>
              <a:gd name="connsiteX26" fmla="*/ 52398 w 432707"/>
              <a:gd name="connsiteY26" fmla="*/ 0 h 413551"/>
              <a:gd name="connsiteX27" fmla="*/ 89865 w 432707"/>
              <a:gd name="connsiteY27" fmla="*/ 13663 h 413551"/>
              <a:gd name="connsiteX28" fmla="*/ 104232 w 432707"/>
              <a:gd name="connsiteY28" fmla="*/ 48173 h 413551"/>
              <a:gd name="connsiteX29" fmla="*/ 90006 w 432707"/>
              <a:gd name="connsiteY29" fmla="*/ 82541 h 413551"/>
              <a:gd name="connsiteX30" fmla="*/ 51834 w 432707"/>
              <a:gd name="connsiteY30" fmla="*/ 96345 h 413551"/>
              <a:gd name="connsiteX31" fmla="*/ 51271 w 432707"/>
              <a:gd name="connsiteY31" fmla="*/ 96345 h 413551"/>
              <a:gd name="connsiteX32" fmla="*/ 14085 w 432707"/>
              <a:gd name="connsiteY32" fmla="*/ 82541 h 413551"/>
              <a:gd name="connsiteX33" fmla="*/ 0 w 432707"/>
              <a:gd name="connsiteY33" fmla="*/ 48173 h 413551"/>
              <a:gd name="connsiteX34" fmla="*/ 14508 w 432707"/>
              <a:gd name="connsiteY34" fmla="*/ 13663 h 413551"/>
              <a:gd name="connsiteX35" fmla="*/ 52398 w 432707"/>
              <a:gd name="connsiteY35" fmla="*/ 0 h 413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32707" h="413551">
                <a:moveTo>
                  <a:pt x="5351" y="134376"/>
                </a:moveTo>
                <a:lnTo>
                  <a:pt x="98315" y="134376"/>
                </a:lnTo>
                <a:lnTo>
                  <a:pt x="98315" y="413551"/>
                </a:lnTo>
                <a:lnTo>
                  <a:pt x="5351" y="413551"/>
                </a:lnTo>
                <a:close/>
                <a:moveTo>
                  <a:pt x="325939" y="127896"/>
                </a:moveTo>
                <a:cubicBezTo>
                  <a:pt x="358053" y="127896"/>
                  <a:pt x="383877" y="138554"/>
                  <a:pt x="403409" y="159870"/>
                </a:cubicBezTo>
                <a:cubicBezTo>
                  <a:pt x="422941" y="181186"/>
                  <a:pt x="432707" y="212409"/>
                  <a:pt x="432707" y="253539"/>
                </a:cubicBezTo>
                <a:lnTo>
                  <a:pt x="432707" y="413550"/>
                </a:lnTo>
                <a:lnTo>
                  <a:pt x="340024" y="413550"/>
                </a:lnTo>
                <a:lnTo>
                  <a:pt x="340024" y="264243"/>
                </a:lnTo>
                <a:cubicBezTo>
                  <a:pt x="340024" y="244524"/>
                  <a:pt x="336221" y="229077"/>
                  <a:pt x="328615" y="217902"/>
                </a:cubicBezTo>
                <a:cubicBezTo>
                  <a:pt x="321009" y="206727"/>
                  <a:pt x="309130" y="201140"/>
                  <a:pt x="292978" y="201140"/>
                </a:cubicBezTo>
                <a:cubicBezTo>
                  <a:pt x="281147" y="201140"/>
                  <a:pt x="271240" y="204380"/>
                  <a:pt x="263258" y="210859"/>
                </a:cubicBezTo>
                <a:cubicBezTo>
                  <a:pt x="255276" y="217339"/>
                  <a:pt x="249313" y="225367"/>
                  <a:pt x="245369" y="234946"/>
                </a:cubicBezTo>
                <a:cubicBezTo>
                  <a:pt x="243304" y="240580"/>
                  <a:pt x="242270" y="248186"/>
                  <a:pt x="242270" y="257764"/>
                </a:cubicBezTo>
                <a:lnTo>
                  <a:pt x="242270" y="413550"/>
                </a:lnTo>
                <a:lnTo>
                  <a:pt x="149588" y="413550"/>
                </a:lnTo>
                <a:cubicBezTo>
                  <a:pt x="149963" y="338615"/>
                  <a:pt x="150151" y="277859"/>
                  <a:pt x="150151" y="231283"/>
                </a:cubicBezTo>
                <a:cubicBezTo>
                  <a:pt x="150151" y="184707"/>
                  <a:pt x="150057" y="156912"/>
                  <a:pt x="149869" y="147897"/>
                </a:cubicBezTo>
                <a:lnTo>
                  <a:pt x="149588" y="134375"/>
                </a:lnTo>
                <a:lnTo>
                  <a:pt x="242270" y="134375"/>
                </a:lnTo>
                <a:lnTo>
                  <a:pt x="242270" y="174172"/>
                </a:lnTo>
                <a:lnTo>
                  <a:pt x="253257" y="159166"/>
                </a:lnTo>
                <a:cubicBezTo>
                  <a:pt x="257201" y="154658"/>
                  <a:pt x="262507" y="149775"/>
                  <a:pt x="269174" y="144516"/>
                </a:cubicBezTo>
                <a:cubicBezTo>
                  <a:pt x="275841" y="139258"/>
                  <a:pt x="284011" y="135173"/>
                  <a:pt x="293683" y="132262"/>
                </a:cubicBezTo>
                <a:cubicBezTo>
                  <a:pt x="303355" y="129351"/>
                  <a:pt x="314107" y="127896"/>
                  <a:pt x="325939" y="127896"/>
                </a:cubicBezTo>
                <a:close/>
                <a:moveTo>
                  <a:pt x="52398" y="0"/>
                </a:moveTo>
                <a:cubicBezTo>
                  <a:pt x="67986" y="0"/>
                  <a:pt x="80475" y="4554"/>
                  <a:pt x="89865" y="13663"/>
                </a:cubicBezTo>
                <a:cubicBezTo>
                  <a:pt x="99256" y="22772"/>
                  <a:pt x="104045" y="34275"/>
                  <a:pt x="104232" y="48173"/>
                </a:cubicBezTo>
                <a:cubicBezTo>
                  <a:pt x="104420" y="61882"/>
                  <a:pt x="99678" y="73339"/>
                  <a:pt x="90006" y="82541"/>
                </a:cubicBezTo>
                <a:cubicBezTo>
                  <a:pt x="80334" y="91744"/>
                  <a:pt x="67610" y="96345"/>
                  <a:pt x="51834" y="96345"/>
                </a:cubicBezTo>
                <a:lnTo>
                  <a:pt x="51271" y="96345"/>
                </a:lnTo>
                <a:cubicBezTo>
                  <a:pt x="35871" y="96345"/>
                  <a:pt x="23476" y="91744"/>
                  <a:pt x="14085" y="82541"/>
                </a:cubicBezTo>
                <a:cubicBezTo>
                  <a:pt x="4695" y="73339"/>
                  <a:pt x="0" y="61882"/>
                  <a:pt x="0" y="48173"/>
                </a:cubicBezTo>
                <a:cubicBezTo>
                  <a:pt x="0" y="34275"/>
                  <a:pt x="4836" y="22772"/>
                  <a:pt x="14508" y="13663"/>
                </a:cubicBezTo>
                <a:cubicBezTo>
                  <a:pt x="24180" y="4554"/>
                  <a:pt x="36810" y="0"/>
                  <a:pt x="5239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1" name="Freeform 460"/>
          <p:cNvSpPr/>
          <p:nvPr/>
        </p:nvSpPr>
        <p:spPr>
          <a:xfrm>
            <a:off x="838203" y="4753123"/>
            <a:ext cx="504180" cy="396466"/>
          </a:xfrm>
          <a:custGeom>
            <a:avLst/>
            <a:gdLst>
              <a:gd name="connsiteX0" fmla="*/ 0 w 504825"/>
              <a:gd name="connsiteY0" fmla="*/ 127896 h 396648"/>
              <a:gd name="connsiteX1" fmla="*/ 28452 w 504825"/>
              <a:gd name="connsiteY1" fmla="*/ 152405 h 396648"/>
              <a:gd name="connsiteX2" fmla="*/ 168462 w 504825"/>
              <a:gd name="connsiteY2" fmla="*/ 249595 h 396648"/>
              <a:gd name="connsiteX3" fmla="*/ 194521 w 504825"/>
              <a:gd name="connsiteY3" fmla="*/ 268047 h 396648"/>
              <a:gd name="connsiteX4" fmla="*/ 221142 w 504825"/>
              <a:gd name="connsiteY4" fmla="*/ 281569 h 396648"/>
              <a:gd name="connsiteX5" fmla="*/ 252130 w 504825"/>
              <a:gd name="connsiteY5" fmla="*/ 288471 h 396648"/>
              <a:gd name="connsiteX6" fmla="*/ 252412 w 504825"/>
              <a:gd name="connsiteY6" fmla="*/ 288471 h 396648"/>
              <a:gd name="connsiteX7" fmla="*/ 252694 w 504825"/>
              <a:gd name="connsiteY7" fmla="*/ 288471 h 396648"/>
              <a:gd name="connsiteX8" fmla="*/ 283682 w 504825"/>
              <a:gd name="connsiteY8" fmla="*/ 281569 h 396648"/>
              <a:gd name="connsiteX9" fmla="*/ 310304 w 504825"/>
              <a:gd name="connsiteY9" fmla="*/ 268047 h 396648"/>
              <a:gd name="connsiteX10" fmla="*/ 336362 w 504825"/>
              <a:gd name="connsiteY10" fmla="*/ 249595 h 396648"/>
              <a:gd name="connsiteX11" fmla="*/ 476654 w 504825"/>
              <a:gd name="connsiteY11" fmla="*/ 152405 h 396648"/>
              <a:gd name="connsiteX12" fmla="*/ 504825 w 504825"/>
              <a:gd name="connsiteY12" fmla="*/ 127896 h 396648"/>
              <a:gd name="connsiteX13" fmla="*/ 504825 w 504825"/>
              <a:gd name="connsiteY13" fmla="*/ 351574 h 396648"/>
              <a:gd name="connsiteX14" fmla="*/ 491584 w 504825"/>
              <a:gd name="connsiteY14" fmla="*/ 383408 h 396648"/>
              <a:gd name="connsiteX15" fmla="*/ 459751 w 504825"/>
              <a:gd name="connsiteY15" fmla="*/ 396648 h 396648"/>
              <a:gd name="connsiteX16" fmla="*/ 45073 w 504825"/>
              <a:gd name="connsiteY16" fmla="*/ 396648 h 396648"/>
              <a:gd name="connsiteX17" fmla="*/ 13240 w 504825"/>
              <a:gd name="connsiteY17" fmla="*/ 383408 h 396648"/>
              <a:gd name="connsiteX18" fmla="*/ 0 w 504825"/>
              <a:gd name="connsiteY18" fmla="*/ 351574 h 396648"/>
              <a:gd name="connsiteX19" fmla="*/ 45073 w 504825"/>
              <a:gd name="connsiteY19" fmla="*/ 0 h 396648"/>
              <a:gd name="connsiteX20" fmla="*/ 459751 w 504825"/>
              <a:gd name="connsiteY20" fmla="*/ 0 h 396648"/>
              <a:gd name="connsiteX21" fmla="*/ 491444 w 504825"/>
              <a:gd name="connsiteY21" fmla="*/ 13240 h 396648"/>
              <a:gd name="connsiteX22" fmla="*/ 504825 w 504825"/>
              <a:gd name="connsiteY22" fmla="*/ 45073 h 396648"/>
              <a:gd name="connsiteX23" fmla="*/ 491021 w 504825"/>
              <a:gd name="connsiteY23" fmla="*/ 87612 h 396648"/>
              <a:gd name="connsiteX24" fmla="*/ 456652 w 504825"/>
              <a:gd name="connsiteY24" fmla="*/ 122262 h 396648"/>
              <a:gd name="connsiteX25" fmla="*/ 324812 w 504825"/>
              <a:gd name="connsiteY25" fmla="*/ 213818 h 396648"/>
              <a:gd name="connsiteX26" fmla="*/ 312839 w 504825"/>
              <a:gd name="connsiteY26" fmla="*/ 222410 h 396648"/>
              <a:gd name="connsiteX27" fmla="*/ 297627 w 504825"/>
              <a:gd name="connsiteY27" fmla="*/ 233115 h 396648"/>
              <a:gd name="connsiteX28" fmla="*/ 282978 w 504825"/>
              <a:gd name="connsiteY28" fmla="*/ 242271 h 396648"/>
              <a:gd name="connsiteX29" fmla="*/ 266779 w 504825"/>
              <a:gd name="connsiteY29" fmla="*/ 249877 h 396648"/>
              <a:gd name="connsiteX30" fmla="*/ 252694 w 504825"/>
              <a:gd name="connsiteY30" fmla="*/ 252412 h 396648"/>
              <a:gd name="connsiteX31" fmla="*/ 252412 w 504825"/>
              <a:gd name="connsiteY31" fmla="*/ 252412 h 396648"/>
              <a:gd name="connsiteX32" fmla="*/ 252130 w 504825"/>
              <a:gd name="connsiteY32" fmla="*/ 252412 h 396648"/>
              <a:gd name="connsiteX33" fmla="*/ 238045 w 504825"/>
              <a:gd name="connsiteY33" fmla="*/ 249877 h 396648"/>
              <a:gd name="connsiteX34" fmla="*/ 221847 w 504825"/>
              <a:gd name="connsiteY34" fmla="*/ 242271 h 396648"/>
              <a:gd name="connsiteX35" fmla="*/ 207198 w 504825"/>
              <a:gd name="connsiteY35" fmla="*/ 233115 h 396648"/>
              <a:gd name="connsiteX36" fmla="*/ 191985 w 504825"/>
              <a:gd name="connsiteY36" fmla="*/ 222410 h 396648"/>
              <a:gd name="connsiteX37" fmla="*/ 180013 w 504825"/>
              <a:gd name="connsiteY37" fmla="*/ 213818 h 396648"/>
              <a:gd name="connsiteX38" fmla="*/ 106204 w 504825"/>
              <a:gd name="connsiteY38" fmla="*/ 162406 h 396648"/>
              <a:gd name="connsiteX39" fmla="*/ 48454 w 504825"/>
              <a:gd name="connsiteY39" fmla="*/ 122262 h 396648"/>
              <a:gd name="connsiteX40" fmla="*/ 15494 w 504825"/>
              <a:gd name="connsiteY40" fmla="*/ 89725 h 396648"/>
              <a:gd name="connsiteX41" fmla="*/ 0 w 504825"/>
              <a:gd name="connsiteY41" fmla="*/ 51271 h 396648"/>
              <a:gd name="connsiteX42" fmla="*/ 11691 w 504825"/>
              <a:gd name="connsiteY42" fmla="*/ 14649 h 396648"/>
              <a:gd name="connsiteX43" fmla="*/ 45073 w 504825"/>
              <a:gd name="connsiteY4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04825" h="396648">
                <a:moveTo>
                  <a:pt x="0" y="127896"/>
                </a:moveTo>
                <a:cubicBezTo>
                  <a:pt x="8263" y="137099"/>
                  <a:pt x="17747" y="145268"/>
                  <a:pt x="28452" y="152405"/>
                </a:cubicBezTo>
                <a:cubicBezTo>
                  <a:pt x="96439" y="198606"/>
                  <a:pt x="143109" y="231002"/>
                  <a:pt x="168462" y="249595"/>
                </a:cubicBezTo>
                <a:cubicBezTo>
                  <a:pt x="179168" y="257483"/>
                  <a:pt x="187853" y="263634"/>
                  <a:pt x="194521" y="268047"/>
                </a:cubicBezTo>
                <a:cubicBezTo>
                  <a:pt x="201188" y="272461"/>
                  <a:pt x="210062" y="276968"/>
                  <a:pt x="221142" y="281569"/>
                </a:cubicBezTo>
                <a:cubicBezTo>
                  <a:pt x="232223" y="286171"/>
                  <a:pt x="242552" y="288471"/>
                  <a:pt x="252130" y="288471"/>
                </a:cubicBezTo>
                <a:lnTo>
                  <a:pt x="252412" y="288471"/>
                </a:lnTo>
                <a:lnTo>
                  <a:pt x="252694" y="288471"/>
                </a:lnTo>
                <a:cubicBezTo>
                  <a:pt x="262272" y="288471"/>
                  <a:pt x="272601" y="286171"/>
                  <a:pt x="283682" y="281569"/>
                </a:cubicBezTo>
                <a:cubicBezTo>
                  <a:pt x="294763" y="276968"/>
                  <a:pt x="303637" y="272461"/>
                  <a:pt x="310304" y="268047"/>
                </a:cubicBezTo>
                <a:cubicBezTo>
                  <a:pt x="316971" y="263634"/>
                  <a:pt x="325657" y="257483"/>
                  <a:pt x="336362" y="249595"/>
                </a:cubicBezTo>
                <a:cubicBezTo>
                  <a:pt x="368289" y="226495"/>
                  <a:pt x="415053" y="194098"/>
                  <a:pt x="476654" y="152405"/>
                </a:cubicBezTo>
                <a:cubicBezTo>
                  <a:pt x="487359" y="145081"/>
                  <a:pt x="496749" y="136911"/>
                  <a:pt x="504825" y="127896"/>
                </a:cubicBezTo>
                <a:lnTo>
                  <a:pt x="504825" y="351574"/>
                </a:lnTo>
                <a:cubicBezTo>
                  <a:pt x="504825" y="363970"/>
                  <a:pt x="500411" y="374581"/>
                  <a:pt x="491584" y="383408"/>
                </a:cubicBezTo>
                <a:cubicBezTo>
                  <a:pt x="482757" y="392234"/>
                  <a:pt x="472146" y="396648"/>
                  <a:pt x="459751" y="396648"/>
                </a:cubicBezTo>
                <a:lnTo>
                  <a:pt x="45073" y="396648"/>
                </a:lnTo>
                <a:cubicBezTo>
                  <a:pt x="32678" y="396648"/>
                  <a:pt x="22067" y="392234"/>
                  <a:pt x="13240" y="383408"/>
                </a:cubicBezTo>
                <a:cubicBezTo>
                  <a:pt x="4413" y="374581"/>
                  <a:pt x="0" y="363970"/>
                  <a:pt x="0" y="351574"/>
                </a:cubicBezTo>
                <a:close/>
                <a:moveTo>
                  <a:pt x="45073" y="0"/>
                </a:moveTo>
                <a:lnTo>
                  <a:pt x="459751" y="0"/>
                </a:lnTo>
                <a:cubicBezTo>
                  <a:pt x="471958" y="0"/>
                  <a:pt x="482523" y="4413"/>
                  <a:pt x="491444" y="13240"/>
                </a:cubicBezTo>
                <a:cubicBezTo>
                  <a:pt x="500364" y="22067"/>
                  <a:pt x="504825" y="32678"/>
                  <a:pt x="504825" y="45073"/>
                </a:cubicBezTo>
                <a:cubicBezTo>
                  <a:pt x="504825" y="59910"/>
                  <a:pt x="500223" y="74090"/>
                  <a:pt x="491021" y="87612"/>
                </a:cubicBezTo>
                <a:cubicBezTo>
                  <a:pt x="481818" y="101134"/>
                  <a:pt x="470362" y="112684"/>
                  <a:pt x="456652" y="122262"/>
                </a:cubicBezTo>
                <a:cubicBezTo>
                  <a:pt x="386037" y="171280"/>
                  <a:pt x="342090" y="201798"/>
                  <a:pt x="324812" y="213818"/>
                </a:cubicBezTo>
                <a:cubicBezTo>
                  <a:pt x="322934" y="215133"/>
                  <a:pt x="318943" y="217997"/>
                  <a:pt x="312839" y="222410"/>
                </a:cubicBezTo>
                <a:cubicBezTo>
                  <a:pt x="306735" y="226824"/>
                  <a:pt x="301664" y="230392"/>
                  <a:pt x="297627" y="233115"/>
                </a:cubicBezTo>
                <a:cubicBezTo>
                  <a:pt x="293589" y="235838"/>
                  <a:pt x="288706" y="238890"/>
                  <a:pt x="282978" y="242271"/>
                </a:cubicBezTo>
                <a:cubicBezTo>
                  <a:pt x="277249" y="245651"/>
                  <a:pt x="271850" y="248187"/>
                  <a:pt x="266779" y="249877"/>
                </a:cubicBezTo>
                <a:cubicBezTo>
                  <a:pt x="261709" y="251567"/>
                  <a:pt x="257014" y="252412"/>
                  <a:pt x="252694" y="252412"/>
                </a:cubicBezTo>
                <a:lnTo>
                  <a:pt x="252412" y="252412"/>
                </a:lnTo>
                <a:lnTo>
                  <a:pt x="252130" y="252412"/>
                </a:lnTo>
                <a:cubicBezTo>
                  <a:pt x="247811" y="252412"/>
                  <a:pt x="243116" y="251567"/>
                  <a:pt x="238045" y="249877"/>
                </a:cubicBezTo>
                <a:cubicBezTo>
                  <a:pt x="232974" y="248187"/>
                  <a:pt x="227575" y="245651"/>
                  <a:pt x="221847" y="242271"/>
                </a:cubicBezTo>
                <a:cubicBezTo>
                  <a:pt x="216118" y="238890"/>
                  <a:pt x="211235" y="235838"/>
                  <a:pt x="207198" y="233115"/>
                </a:cubicBezTo>
                <a:cubicBezTo>
                  <a:pt x="203160" y="230392"/>
                  <a:pt x="198089" y="226824"/>
                  <a:pt x="191985" y="222410"/>
                </a:cubicBezTo>
                <a:cubicBezTo>
                  <a:pt x="185882" y="217997"/>
                  <a:pt x="181891" y="215133"/>
                  <a:pt x="180013" y="213818"/>
                </a:cubicBezTo>
                <a:cubicBezTo>
                  <a:pt x="162922" y="201798"/>
                  <a:pt x="138319" y="184661"/>
                  <a:pt x="106204" y="162406"/>
                </a:cubicBezTo>
                <a:cubicBezTo>
                  <a:pt x="74090" y="140151"/>
                  <a:pt x="54839" y="126770"/>
                  <a:pt x="48454" y="122262"/>
                </a:cubicBezTo>
                <a:cubicBezTo>
                  <a:pt x="36810" y="114374"/>
                  <a:pt x="25823" y="103529"/>
                  <a:pt x="15494" y="89725"/>
                </a:cubicBezTo>
                <a:cubicBezTo>
                  <a:pt x="5164" y="75921"/>
                  <a:pt x="0" y="63103"/>
                  <a:pt x="0" y="51271"/>
                </a:cubicBezTo>
                <a:cubicBezTo>
                  <a:pt x="0" y="36622"/>
                  <a:pt x="3897" y="24415"/>
                  <a:pt x="11691" y="14649"/>
                </a:cubicBezTo>
                <a:cubicBezTo>
                  <a:pt x="19485" y="4883"/>
                  <a:pt x="30612" y="0"/>
                  <a:pt x="4507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2" name="Freeform 461"/>
          <p:cNvSpPr/>
          <p:nvPr/>
        </p:nvSpPr>
        <p:spPr>
          <a:xfrm>
            <a:off x="6679072" y="4699063"/>
            <a:ext cx="468167" cy="450531"/>
          </a:xfrm>
          <a:custGeom>
            <a:avLst/>
            <a:gdLst>
              <a:gd name="connsiteX0" fmla="*/ 234383 w 468766"/>
              <a:gd name="connsiteY0" fmla="*/ 212128 h 450737"/>
              <a:gd name="connsiteX1" fmla="*/ 252413 w 468766"/>
              <a:gd name="connsiteY1" fmla="*/ 215227 h 450737"/>
              <a:gd name="connsiteX2" fmla="*/ 252413 w 468766"/>
              <a:gd name="connsiteY2" fmla="*/ 378619 h 450737"/>
              <a:gd name="connsiteX3" fmla="*/ 231002 w 468766"/>
              <a:gd name="connsiteY3" fmla="*/ 429327 h 450737"/>
              <a:gd name="connsiteX4" fmla="*/ 180294 w 468766"/>
              <a:gd name="connsiteY4" fmla="*/ 450737 h 450737"/>
              <a:gd name="connsiteX5" fmla="*/ 129587 w 468766"/>
              <a:gd name="connsiteY5" fmla="*/ 429327 h 450737"/>
              <a:gd name="connsiteX6" fmla="*/ 108177 w 468766"/>
              <a:gd name="connsiteY6" fmla="*/ 378619 h 450737"/>
              <a:gd name="connsiteX7" fmla="*/ 113529 w 468766"/>
              <a:gd name="connsiteY7" fmla="*/ 365942 h 450737"/>
              <a:gd name="connsiteX8" fmla="*/ 126206 w 468766"/>
              <a:gd name="connsiteY8" fmla="*/ 360590 h 450737"/>
              <a:gd name="connsiteX9" fmla="*/ 138883 w 468766"/>
              <a:gd name="connsiteY9" fmla="*/ 365942 h 450737"/>
              <a:gd name="connsiteX10" fmla="*/ 144235 w 468766"/>
              <a:gd name="connsiteY10" fmla="*/ 378619 h 450737"/>
              <a:gd name="connsiteX11" fmla="*/ 155223 w 468766"/>
              <a:gd name="connsiteY11" fmla="*/ 403691 h 450737"/>
              <a:gd name="connsiteX12" fmla="*/ 180294 w 468766"/>
              <a:gd name="connsiteY12" fmla="*/ 414678 h 450737"/>
              <a:gd name="connsiteX13" fmla="*/ 205367 w 468766"/>
              <a:gd name="connsiteY13" fmla="*/ 403691 h 450737"/>
              <a:gd name="connsiteX14" fmla="*/ 216354 w 468766"/>
              <a:gd name="connsiteY14" fmla="*/ 378619 h 450737"/>
              <a:gd name="connsiteX15" fmla="*/ 216354 w 468766"/>
              <a:gd name="connsiteY15" fmla="*/ 215227 h 450737"/>
              <a:gd name="connsiteX16" fmla="*/ 234383 w 468766"/>
              <a:gd name="connsiteY16" fmla="*/ 212128 h 450737"/>
              <a:gd name="connsiteX17" fmla="*/ 234383 w 468766"/>
              <a:gd name="connsiteY17" fmla="*/ 54088 h 450737"/>
              <a:gd name="connsiteX18" fmla="*/ 311712 w 468766"/>
              <a:gd name="connsiteY18" fmla="*/ 65356 h 450737"/>
              <a:gd name="connsiteX19" fmla="*/ 381154 w 468766"/>
              <a:gd name="connsiteY19" fmla="*/ 97330 h 450737"/>
              <a:gd name="connsiteX20" fmla="*/ 435947 w 468766"/>
              <a:gd name="connsiteY20" fmla="*/ 150010 h 450737"/>
              <a:gd name="connsiteX21" fmla="*/ 468484 w 468766"/>
              <a:gd name="connsiteY21" fmla="*/ 220860 h 450737"/>
              <a:gd name="connsiteX22" fmla="*/ 468766 w 468766"/>
              <a:gd name="connsiteY22" fmla="*/ 222832 h 450737"/>
              <a:gd name="connsiteX23" fmla="*/ 466090 w 468766"/>
              <a:gd name="connsiteY23" fmla="*/ 229171 h 450737"/>
              <a:gd name="connsiteX24" fmla="*/ 459751 w 468766"/>
              <a:gd name="connsiteY24" fmla="*/ 231847 h 450737"/>
              <a:gd name="connsiteX25" fmla="*/ 453272 w 468766"/>
              <a:gd name="connsiteY25" fmla="*/ 229030 h 450737"/>
              <a:gd name="connsiteX26" fmla="*/ 427073 w 468766"/>
              <a:gd name="connsiteY26" fmla="*/ 209592 h 450737"/>
              <a:gd name="connsiteX27" fmla="*/ 398338 w 468766"/>
              <a:gd name="connsiteY27" fmla="*/ 203113 h 450737"/>
              <a:gd name="connsiteX28" fmla="*/ 362280 w 468766"/>
              <a:gd name="connsiteY28" fmla="*/ 213536 h 450737"/>
              <a:gd name="connsiteX29" fmla="*/ 333263 w 468766"/>
              <a:gd name="connsiteY29" fmla="*/ 240862 h 450737"/>
              <a:gd name="connsiteX30" fmla="*/ 328333 w 468766"/>
              <a:gd name="connsiteY30" fmla="*/ 248750 h 450737"/>
              <a:gd name="connsiteX31" fmla="*/ 324248 w 468766"/>
              <a:gd name="connsiteY31" fmla="*/ 255511 h 450737"/>
              <a:gd name="connsiteX32" fmla="*/ 316360 w 468766"/>
              <a:gd name="connsiteY32" fmla="*/ 260300 h 450737"/>
              <a:gd name="connsiteX33" fmla="*/ 308191 w 468766"/>
              <a:gd name="connsiteY33" fmla="*/ 255511 h 450737"/>
              <a:gd name="connsiteX34" fmla="*/ 304106 w 468766"/>
              <a:gd name="connsiteY34" fmla="*/ 248750 h 450737"/>
              <a:gd name="connsiteX35" fmla="*/ 299177 w 468766"/>
              <a:gd name="connsiteY35" fmla="*/ 240862 h 450737"/>
              <a:gd name="connsiteX36" fmla="*/ 270301 w 468766"/>
              <a:gd name="connsiteY36" fmla="*/ 213536 h 450737"/>
              <a:gd name="connsiteX37" fmla="*/ 234383 w 468766"/>
              <a:gd name="connsiteY37" fmla="*/ 203113 h 450737"/>
              <a:gd name="connsiteX38" fmla="*/ 198465 w 468766"/>
              <a:gd name="connsiteY38" fmla="*/ 213536 h 450737"/>
              <a:gd name="connsiteX39" fmla="*/ 169590 w 468766"/>
              <a:gd name="connsiteY39" fmla="*/ 240862 h 450737"/>
              <a:gd name="connsiteX40" fmla="*/ 164660 w 468766"/>
              <a:gd name="connsiteY40" fmla="*/ 248750 h 450737"/>
              <a:gd name="connsiteX41" fmla="*/ 160575 w 468766"/>
              <a:gd name="connsiteY41" fmla="*/ 255511 h 450737"/>
              <a:gd name="connsiteX42" fmla="*/ 152405 w 468766"/>
              <a:gd name="connsiteY42" fmla="*/ 260300 h 450737"/>
              <a:gd name="connsiteX43" fmla="*/ 144517 w 468766"/>
              <a:gd name="connsiteY43" fmla="*/ 255511 h 450737"/>
              <a:gd name="connsiteX44" fmla="*/ 140433 w 468766"/>
              <a:gd name="connsiteY44" fmla="*/ 248750 h 450737"/>
              <a:gd name="connsiteX45" fmla="*/ 135503 w 468766"/>
              <a:gd name="connsiteY45" fmla="*/ 240862 h 450737"/>
              <a:gd name="connsiteX46" fmla="*/ 106487 w 468766"/>
              <a:gd name="connsiteY46" fmla="*/ 213536 h 450737"/>
              <a:gd name="connsiteX47" fmla="*/ 70428 w 468766"/>
              <a:gd name="connsiteY47" fmla="*/ 203113 h 450737"/>
              <a:gd name="connsiteX48" fmla="*/ 41693 w 468766"/>
              <a:gd name="connsiteY48" fmla="*/ 209592 h 450737"/>
              <a:gd name="connsiteX49" fmla="*/ 15494 w 468766"/>
              <a:gd name="connsiteY49" fmla="*/ 229030 h 450737"/>
              <a:gd name="connsiteX50" fmla="*/ 9015 w 468766"/>
              <a:gd name="connsiteY50" fmla="*/ 231847 h 450737"/>
              <a:gd name="connsiteX51" fmla="*/ 2676 w 468766"/>
              <a:gd name="connsiteY51" fmla="*/ 229171 h 450737"/>
              <a:gd name="connsiteX52" fmla="*/ 0 w 468766"/>
              <a:gd name="connsiteY52" fmla="*/ 222832 h 450737"/>
              <a:gd name="connsiteX53" fmla="*/ 281 w 468766"/>
              <a:gd name="connsiteY53" fmla="*/ 220860 h 450737"/>
              <a:gd name="connsiteX54" fmla="*/ 48877 w 468766"/>
              <a:gd name="connsiteY54" fmla="*/ 130854 h 450737"/>
              <a:gd name="connsiteX55" fmla="*/ 132826 w 468766"/>
              <a:gd name="connsiteY55" fmla="*/ 73244 h 450737"/>
              <a:gd name="connsiteX56" fmla="*/ 234383 w 468766"/>
              <a:gd name="connsiteY56" fmla="*/ 54088 h 450737"/>
              <a:gd name="connsiteX57" fmla="*/ 234384 w 468766"/>
              <a:gd name="connsiteY57" fmla="*/ 0 h 450737"/>
              <a:gd name="connsiteX58" fmla="*/ 247061 w 468766"/>
              <a:gd name="connsiteY58" fmla="*/ 5353 h 450737"/>
              <a:gd name="connsiteX59" fmla="*/ 252414 w 468766"/>
              <a:gd name="connsiteY59" fmla="*/ 18030 h 450737"/>
              <a:gd name="connsiteX60" fmla="*/ 252414 w 468766"/>
              <a:gd name="connsiteY60" fmla="*/ 45637 h 450737"/>
              <a:gd name="connsiteX61" fmla="*/ 234384 w 468766"/>
              <a:gd name="connsiteY61" fmla="*/ 45074 h 450737"/>
              <a:gd name="connsiteX62" fmla="*/ 216355 w 468766"/>
              <a:gd name="connsiteY62" fmla="*/ 45637 h 450737"/>
              <a:gd name="connsiteX63" fmla="*/ 216355 w 468766"/>
              <a:gd name="connsiteY63" fmla="*/ 18030 h 450737"/>
              <a:gd name="connsiteX64" fmla="*/ 221707 w 468766"/>
              <a:gd name="connsiteY64" fmla="*/ 5353 h 450737"/>
              <a:gd name="connsiteX65" fmla="*/ 234384 w 468766"/>
              <a:gd name="connsiteY65" fmla="*/ 0 h 45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68766" h="450737">
                <a:moveTo>
                  <a:pt x="234383" y="212128"/>
                </a:moveTo>
                <a:cubicBezTo>
                  <a:pt x="240205" y="212128"/>
                  <a:pt x="246215" y="213161"/>
                  <a:pt x="252413" y="215227"/>
                </a:cubicBezTo>
                <a:lnTo>
                  <a:pt x="252413" y="378619"/>
                </a:lnTo>
                <a:cubicBezTo>
                  <a:pt x="252413" y="398151"/>
                  <a:pt x="245276" y="415054"/>
                  <a:pt x="231002" y="429327"/>
                </a:cubicBezTo>
                <a:cubicBezTo>
                  <a:pt x="216729" y="443600"/>
                  <a:pt x="199827" y="450737"/>
                  <a:pt x="180294" y="450737"/>
                </a:cubicBezTo>
                <a:cubicBezTo>
                  <a:pt x="160763" y="450737"/>
                  <a:pt x="143860" y="443600"/>
                  <a:pt x="129587" y="429327"/>
                </a:cubicBezTo>
                <a:cubicBezTo>
                  <a:pt x="115313" y="415054"/>
                  <a:pt x="108177" y="398151"/>
                  <a:pt x="108177" y="378619"/>
                </a:cubicBezTo>
                <a:cubicBezTo>
                  <a:pt x="108177" y="373736"/>
                  <a:pt x="109961" y="369510"/>
                  <a:pt x="113529" y="365942"/>
                </a:cubicBezTo>
                <a:cubicBezTo>
                  <a:pt x="117098" y="362374"/>
                  <a:pt x="121323" y="360590"/>
                  <a:pt x="126206" y="360590"/>
                </a:cubicBezTo>
                <a:cubicBezTo>
                  <a:pt x="131089" y="360590"/>
                  <a:pt x="135315" y="362374"/>
                  <a:pt x="138883" y="365942"/>
                </a:cubicBezTo>
                <a:cubicBezTo>
                  <a:pt x="142452" y="369510"/>
                  <a:pt x="144235" y="373736"/>
                  <a:pt x="144235" y="378619"/>
                </a:cubicBezTo>
                <a:cubicBezTo>
                  <a:pt x="144235" y="388010"/>
                  <a:pt x="147898" y="396367"/>
                  <a:pt x="155223" y="403691"/>
                </a:cubicBezTo>
                <a:cubicBezTo>
                  <a:pt x="162546" y="411016"/>
                  <a:pt x="170905" y="414678"/>
                  <a:pt x="180294" y="414678"/>
                </a:cubicBezTo>
                <a:cubicBezTo>
                  <a:pt x="189685" y="414678"/>
                  <a:pt x="198042" y="411016"/>
                  <a:pt x="205367" y="403691"/>
                </a:cubicBezTo>
                <a:cubicBezTo>
                  <a:pt x="212691" y="396367"/>
                  <a:pt x="216354" y="388010"/>
                  <a:pt x="216354" y="378619"/>
                </a:cubicBezTo>
                <a:lnTo>
                  <a:pt x="216354" y="215227"/>
                </a:lnTo>
                <a:cubicBezTo>
                  <a:pt x="222551" y="213161"/>
                  <a:pt x="228561" y="212128"/>
                  <a:pt x="234383" y="212128"/>
                </a:cubicBezTo>
                <a:close/>
                <a:moveTo>
                  <a:pt x="234383" y="54088"/>
                </a:moveTo>
                <a:cubicBezTo>
                  <a:pt x="260676" y="54088"/>
                  <a:pt x="286452" y="57844"/>
                  <a:pt x="311712" y="65356"/>
                </a:cubicBezTo>
                <a:cubicBezTo>
                  <a:pt x="336973" y="72869"/>
                  <a:pt x="360120" y="83527"/>
                  <a:pt x="381154" y="97330"/>
                </a:cubicBezTo>
                <a:cubicBezTo>
                  <a:pt x="402189" y="111134"/>
                  <a:pt x="420453" y="128694"/>
                  <a:pt x="435947" y="150010"/>
                </a:cubicBezTo>
                <a:cubicBezTo>
                  <a:pt x="451440" y="171326"/>
                  <a:pt x="462286" y="194943"/>
                  <a:pt x="468484" y="220860"/>
                </a:cubicBezTo>
                <a:cubicBezTo>
                  <a:pt x="468673" y="221236"/>
                  <a:pt x="468766" y="221893"/>
                  <a:pt x="468766" y="222832"/>
                </a:cubicBezTo>
                <a:cubicBezTo>
                  <a:pt x="468766" y="225274"/>
                  <a:pt x="467874" y="227387"/>
                  <a:pt x="466090" y="229171"/>
                </a:cubicBezTo>
                <a:cubicBezTo>
                  <a:pt x="464306" y="230955"/>
                  <a:pt x="462193" y="231847"/>
                  <a:pt x="459751" y="231847"/>
                </a:cubicBezTo>
                <a:cubicBezTo>
                  <a:pt x="457685" y="231847"/>
                  <a:pt x="455526" y="230908"/>
                  <a:pt x="453272" y="229030"/>
                </a:cubicBezTo>
                <a:cubicBezTo>
                  <a:pt x="444069" y="220391"/>
                  <a:pt x="435336" y="213912"/>
                  <a:pt x="427073" y="209592"/>
                </a:cubicBezTo>
                <a:cubicBezTo>
                  <a:pt x="418810" y="205272"/>
                  <a:pt x="409231" y="203113"/>
                  <a:pt x="398338" y="203113"/>
                </a:cubicBezTo>
                <a:cubicBezTo>
                  <a:pt x="385568" y="203113"/>
                  <a:pt x="373548" y="206587"/>
                  <a:pt x="362280" y="213536"/>
                </a:cubicBezTo>
                <a:cubicBezTo>
                  <a:pt x="351011" y="220485"/>
                  <a:pt x="341339" y="229594"/>
                  <a:pt x="333263" y="240862"/>
                </a:cubicBezTo>
                <a:cubicBezTo>
                  <a:pt x="331949" y="242740"/>
                  <a:pt x="330305" y="245369"/>
                  <a:pt x="328333" y="248750"/>
                </a:cubicBezTo>
                <a:cubicBezTo>
                  <a:pt x="326361" y="252130"/>
                  <a:pt x="325000" y="254384"/>
                  <a:pt x="324248" y="255511"/>
                </a:cubicBezTo>
                <a:cubicBezTo>
                  <a:pt x="322183" y="258703"/>
                  <a:pt x="319554" y="260300"/>
                  <a:pt x="316360" y="260300"/>
                </a:cubicBezTo>
                <a:cubicBezTo>
                  <a:pt x="312980" y="260300"/>
                  <a:pt x="310257" y="258703"/>
                  <a:pt x="308191" y="255511"/>
                </a:cubicBezTo>
                <a:cubicBezTo>
                  <a:pt x="307440" y="254384"/>
                  <a:pt x="306078" y="252130"/>
                  <a:pt x="304106" y="248750"/>
                </a:cubicBezTo>
                <a:cubicBezTo>
                  <a:pt x="302134" y="245369"/>
                  <a:pt x="300492" y="242740"/>
                  <a:pt x="299177" y="240862"/>
                </a:cubicBezTo>
                <a:cubicBezTo>
                  <a:pt x="291101" y="229594"/>
                  <a:pt x="281476" y="220485"/>
                  <a:pt x="270301" y="213536"/>
                </a:cubicBezTo>
                <a:cubicBezTo>
                  <a:pt x="259127" y="206587"/>
                  <a:pt x="247154" y="203113"/>
                  <a:pt x="234383" y="203113"/>
                </a:cubicBezTo>
                <a:cubicBezTo>
                  <a:pt x="221613" y="203113"/>
                  <a:pt x="209640" y="206587"/>
                  <a:pt x="198465" y="213536"/>
                </a:cubicBezTo>
                <a:cubicBezTo>
                  <a:pt x="187290" y="220485"/>
                  <a:pt x="177665" y="229594"/>
                  <a:pt x="169590" y="240862"/>
                </a:cubicBezTo>
                <a:cubicBezTo>
                  <a:pt x="168275" y="242740"/>
                  <a:pt x="166632" y="245369"/>
                  <a:pt x="164660" y="248750"/>
                </a:cubicBezTo>
                <a:cubicBezTo>
                  <a:pt x="162688" y="252130"/>
                  <a:pt x="161326" y="254384"/>
                  <a:pt x="160575" y="255511"/>
                </a:cubicBezTo>
                <a:cubicBezTo>
                  <a:pt x="158510" y="258703"/>
                  <a:pt x="155786" y="260300"/>
                  <a:pt x="152405" y="260300"/>
                </a:cubicBezTo>
                <a:cubicBezTo>
                  <a:pt x="149213" y="260300"/>
                  <a:pt x="146584" y="258703"/>
                  <a:pt x="144517" y="255511"/>
                </a:cubicBezTo>
                <a:cubicBezTo>
                  <a:pt x="143766" y="254384"/>
                  <a:pt x="142405" y="252130"/>
                  <a:pt x="140433" y="248750"/>
                </a:cubicBezTo>
                <a:cubicBezTo>
                  <a:pt x="138461" y="245369"/>
                  <a:pt x="136818" y="242740"/>
                  <a:pt x="135503" y="240862"/>
                </a:cubicBezTo>
                <a:cubicBezTo>
                  <a:pt x="127427" y="229594"/>
                  <a:pt x="117755" y="220485"/>
                  <a:pt x="106487" y="213536"/>
                </a:cubicBezTo>
                <a:cubicBezTo>
                  <a:pt x="95218" y="206587"/>
                  <a:pt x="83198" y="203113"/>
                  <a:pt x="70428" y="203113"/>
                </a:cubicBezTo>
                <a:cubicBezTo>
                  <a:pt x="59535" y="203113"/>
                  <a:pt x="49957" y="205272"/>
                  <a:pt x="41693" y="209592"/>
                </a:cubicBezTo>
                <a:cubicBezTo>
                  <a:pt x="33430" y="213912"/>
                  <a:pt x="24697" y="220391"/>
                  <a:pt x="15494" y="229030"/>
                </a:cubicBezTo>
                <a:cubicBezTo>
                  <a:pt x="13240" y="230908"/>
                  <a:pt x="11081" y="231847"/>
                  <a:pt x="9015" y="231847"/>
                </a:cubicBezTo>
                <a:cubicBezTo>
                  <a:pt x="6573" y="231847"/>
                  <a:pt x="4460" y="230955"/>
                  <a:pt x="2676" y="229171"/>
                </a:cubicBezTo>
                <a:cubicBezTo>
                  <a:pt x="892" y="227387"/>
                  <a:pt x="0" y="225274"/>
                  <a:pt x="0" y="222832"/>
                </a:cubicBezTo>
                <a:cubicBezTo>
                  <a:pt x="0" y="221893"/>
                  <a:pt x="94" y="221236"/>
                  <a:pt x="281" y="220860"/>
                </a:cubicBezTo>
                <a:cubicBezTo>
                  <a:pt x="8733" y="186492"/>
                  <a:pt x="24931" y="156490"/>
                  <a:pt x="48877" y="130854"/>
                </a:cubicBezTo>
                <a:cubicBezTo>
                  <a:pt x="72822" y="105218"/>
                  <a:pt x="100805" y="86015"/>
                  <a:pt x="132826" y="73244"/>
                </a:cubicBezTo>
                <a:cubicBezTo>
                  <a:pt x="164848" y="60473"/>
                  <a:pt x="198700" y="54088"/>
                  <a:pt x="234383" y="54088"/>
                </a:cubicBezTo>
                <a:close/>
                <a:moveTo>
                  <a:pt x="234384" y="0"/>
                </a:moveTo>
                <a:cubicBezTo>
                  <a:pt x="239267" y="0"/>
                  <a:pt x="243493" y="1785"/>
                  <a:pt x="247061" y="5353"/>
                </a:cubicBezTo>
                <a:cubicBezTo>
                  <a:pt x="250629" y="8921"/>
                  <a:pt x="252414" y="13147"/>
                  <a:pt x="252414" y="18030"/>
                </a:cubicBezTo>
                <a:lnTo>
                  <a:pt x="252414" y="45637"/>
                </a:lnTo>
                <a:cubicBezTo>
                  <a:pt x="244526" y="45262"/>
                  <a:pt x="238516" y="45074"/>
                  <a:pt x="234384" y="45074"/>
                </a:cubicBezTo>
                <a:cubicBezTo>
                  <a:pt x="230252" y="45074"/>
                  <a:pt x="224243" y="45262"/>
                  <a:pt x="216355" y="45637"/>
                </a:cubicBezTo>
                <a:lnTo>
                  <a:pt x="216355" y="18030"/>
                </a:lnTo>
                <a:cubicBezTo>
                  <a:pt x="216355" y="13147"/>
                  <a:pt x="218139" y="8921"/>
                  <a:pt x="221707" y="5353"/>
                </a:cubicBezTo>
                <a:cubicBezTo>
                  <a:pt x="225276" y="1785"/>
                  <a:pt x="229502" y="0"/>
                  <a:pt x="23438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3" name="Freeform 462"/>
          <p:cNvSpPr/>
          <p:nvPr/>
        </p:nvSpPr>
        <p:spPr>
          <a:xfrm>
            <a:off x="8515051" y="4762134"/>
            <a:ext cx="504180" cy="378445"/>
          </a:xfrm>
          <a:custGeom>
            <a:avLst/>
            <a:gdLst>
              <a:gd name="connsiteX0" fmla="*/ 99162 w 504825"/>
              <a:gd name="connsiteY0" fmla="*/ 180294 h 378618"/>
              <a:gd name="connsiteX1" fmla="*/ 105500 w 504825"/>
              <a:gd name="connsiteY1" fmla="*/ 182970 h 378618"/>
              <a:gd name="connsiteX2" fmla="*/ 108177 w 504825"/>
              <a:gd name="connsiteY2" fmla="*/ 189309 h 378618"/>
              <a:gd name="connsiteX3" fmla="*/ 108177 w 504825"/>
              <a:gd name="connsiteY3" fmla="*/ 243397 h 378618"/>
              <a:gd name="connsiteX4" fmla="*/ 495810 w 504825"/>
              <a:gd name="connsiteY4" fmla="*/ 243397 h 378618"/>
              <a:gd name="connsiteX5" fmla="*/ 502149 w 504825"/>
              <a:gd name="connsiteY5" fmla="*/ 246073 h 378618"/>
              <a:gd name="connsiteX6" fmla="*/ 504825 w 504825"/>
              <a:gd name="connsiteY6" fmla="*/ 252412 h 378618"/>
              <a:gd name="connsiteX7" fmla="*/ 504825 w 504825"/>
              <a:gd name="connsiteY7" fmla="*/ 306501 h 378618"/>
              <a:gd name="connsiteX8" fmla="*/ 502149 w 504825"/>
              <a:gd name="connsiteY8" fmla="*/ 312839 h 378618"/>
              <a:gd name="connsiteX9" fmla="*/ 495810 w 504825"/>
              <a:gd name="connsiteY9" fmla="*/ 315515 h 378618"/>
              <a:gd name="connsiteX10" fmla="*/ 108177 w 504825"/>
              <a:gd name="connsiteY10" fmla="*/ 315515 h 378618"/>
              <a:gd name="connsiteX11" fmla="*/ 108177 w 504825"/>
              <a:gd name="connsiteY11" fmla="*/ 369604 h 378618"/>
              <a:gd name="connsiteX12" fmla="*/ 105500 w 504825"/>
              <a:gd name="connsiteY12" fmla="*/ 375942 h 378618"/>
              <a:gd name="connsiteX13" fmla="*/ 99162 w 504825"/>
              <a:gd name="connsiteY13" fmla="*/ 378618 h 378618"/>
              <a:gd name="connsiteX14" fmla="*/ 92401 w 504825"/>
              <a:gd name="connsiteY14" fmla="*/ 375801 h 378618"/>
              <a:gd name="connsiteX15" fmla="*/ 2535 w 504825"/>
              <a:gd name="connsiteY15" fmla="*/ 285654 h 378618"/>
              <a:gd name="connsiteX16" fmla="*/ 0 w 504825"/>
              <a:gd name="connsiteY16" fmla="*/ 279456 h 378618"/>
              <a:gd name="connsiteX17" fmla="*/ 2535 w 504825"/>
              <a:gd name="connsiteY17" fmla="*/ 272977 h 378618"/>
              <a:gd name="connsiteX18" fmla="*/ 92682 w 504825"/>
              <a:gd name="connsiteY18" fmla="*/ 182830 h 378618"/>
              <a:gd name="connsiteX19" fmla="*/ 99162 w 504825"/>
              <a:gd name="connsiteY19" fmla="*/ 180294 h 378618"/>
              <a:gd name="connsiteX20" fmla="*/ 405663 w 504825"/>
              <a:gd name="connsiteY20" fmla="*/ 0 h 378618"/>
              <a:gd name="connsiteX21" fmla="*/ 412424 w 504825"/>
              <a:gd name="connsiteY21" fmla="*/ 2817 h 378618"/>
              <a:gd name="connsiteX22" fmla="*/ 502290 w 504825"/>
              <a:gd name="connsiteY22" fmla="*/ 92682 h 378618"/>
              <a:gd name="connsiteX23" fmla="*/ 504825 w 504825"/>
              <a:gd name="connsiteY23" fmla="*/ 99162 h 378618"/>
              <a:gd name="connsiteX24" fmla="*/ 502290 w 504825"/>
              <a:gd name="connsiteY24" fmla="*/ 105641 h 378618"/>
              <a:gd name="connsiteX25" fmla="*/ 412142 w 504825"/>
              <a:gd name="connsiteY25" fmla="*/ 195788 h 378618"/>
              <a:gd name="connsiteX26" fmla="*/ 405663 w 504825"/>
              <a:gd name="connsiteY26" fmla="*/ 198324 h 378618"/>
              <a:gd name="connsiteX27" fmla="*/ 399324 w 504825"/>
              <a:gd name="connsiteY27" fmla="*/ 195647 h 378618"/>
              <a:gd name="connsiteX28" fmla="*/ 396648 w 504825"/>
              <a:gd name="connsiteY28" fmla="*/ 189309 h 378618"/>
              <a:gd name="connsiteX29" fmla="*/ 396648 w 504825"/>
              <a:gd name="connsiteY29" fmla="*/ 135221 h 378618"/>
              <a:gd name="connsiteX30" fmla="*/ 9015 w 504825"/>
              <a:gd name="connsiteY30" fmla="*/ 135221 h 378618"/>
              <a:gd name="connsiteX31" fmla="*/ 2676 w 504825"/>
              <a:gd name="connsiteY31" fmla="*/ 132544 h 378618"/>
              <a:gd name="connsiteX32" fmla="*/ 0 w 504825"/>
              <a:gd name="connsiteY32" fmla="*/ 126206 h 378618"/>
              <a:gd name="connsiteX33" fmla="*/ 0 w 504825"/>
              <a:gd name="connsiteY33" fmla="*/ 72118 h 378618"/>
              <a:gd name="connsiteX34" fmla="*/ 2676 w 504825"/>
              <a:gd name="connsiteY34" fmla="*/ 65779 h 378618"/>
              <a:gd name="connsiteX35" fmla="*/ 9015 w 504825"/>
              <a:gd name="connsiteY35" fmla="*/ 63103 h 378618"/>
              <a:gd name="connsiteX36" fmla="*/ 396648 w 504825"/>
              <a:gd name="connsiteY36" fmla="*/ 63103 h 378618"/>
              <a:gd name="connsiteX37" fmla="*/ 396648 w 504825"/>
              <a:gd name="connsiteY37" fmla="*/ 9014 h 378618"/>
              <a:gd name="connsiteX38" fmla="*/ 399184 w 504825"/>
              <a:gd name="connsiteY38" fmla="*/ 2535 h 378618"/>
              <a:gd name="connsiteX39" fmla="*/ 405663 w 504825"/>
              <a:gd name="connsiteY39" fmla="*/ 0 h 378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4825" h="378618">
                <a:moveTo>
                  <a:pt x="99162" y="180294"/>
                </a:moveTo>
                <a:cubicBezTo>
                  <a:pt x="101604" y="180294"/>
                  <a:pt x="103716" y="181186"/>
                  <a:pt x="105500" y="182970"/>
                </a:cubicBezTo>
                <a:cubicBezTo>
                  <a:pt x="107284" y="184755"/>
                  <a:pt x="108177" y="186867"/>
                  <a:pt x="108177" y="189309"/>
                </a:cubicBezTo>
                <a:lnTo>
                  <a:pt x="108177" y="243397"/>
                </a:lnTo>
                <a:lnTo>
                  <a:pt x="495810" y="243397"/>
                </a:lnTo>
                <a:cubicBezTo>
                  <a:pt x="498252" y="243397"/>
                  <a:pt x="500364" y="244289"/>
                  <a:pt x="502149" y="246073"/>
                </a:cubicBezTo>
                <a:cubicBezTo>
                  <a:pt x="503932" y="247858"/>
                  <a:pt x="504825" y="249971"/>
                  <a:pt x="504825" y="252412"/>
                </a:cubicBezTo>
                <a:lnTo>
                  <a:pt x="504825" y="306501"/>
                </a:lnTo>
                <a:cubicBezTo>
                  <a:pt x="504825" y="308942"/>
                  <a:pt x="503932" y="311055"/>
                  <a:pt x="502149" y="312839"/>
                </a:cubicBezTo>
                <a:cubicBezTo>
                  <a:pt x="500364" y="314623"/>
                  <a:pt x="498252" y="315515"/>
                  <a:pt x="495810" y="315515"/>
                </a:cubicBezTo>
                <a:lnTo>
                  <a:pt x="108177" y="315515"/>
                </a:lnTo>
                <a:lnTo>
                  <a:pt x="108177" y="369604"/>
                </a:lnTo>
                <a:cubicBezTo>
                  <a:pt x="108177" y="372045"/>
                  <a:pt x="107284" y="374158"/>
                  <a:pt x="105500" y="375942"/>
                </a:cubicBezTo>
                <a:cubicBezTo>
                  <a:pt x="103716" y="377726"/>
                  <a:pt x="101604" y="378618"/>
                  <a:pt x="99162" y="378618"/>
                </a:cubicBezTo>
                <a:cubicBezTo>
                  <a:pt x="96908" y="378618"/>
                  <a:pt x="94654" y="377679"/>
                  <a:pt x="92401" y="375801"/>
                </a:cubicBezTo>
                <a:lnTo>
                  <a:pt x="2535" y="285654"/>
                </a:lnTo>
                <a:cubicBezTo>
                  <a:pt x="845" y="283964"/>
                  <a:pt x="0" y="281898"/>
                  <a:pt x="0" y="279456"/>
                </a:cubicBezTo>
                <a:cubicBezTo>
                  <a:pt x="0" y="276827"/>
                  <a:pt x="845" y="274667"/>
                  <a:pt x="2535" y="272977"/>
                </a:cubicBezTo>
                <a:lnTo>
                  <a:pt x="92682" y="182830"/>
                </a:lnTo>
                <a:cubicBezTo>
                  <a:pt x="94373" y="181139"/>
                  <a:pt x="96532" y="180294"/>
                  <a:pt x="99162" y="180294"/>
                </a:cubicBezTo>
                <a:close/>
                <a:moveTo>
                  <a:pt x="405663" y="0"/>
                </a:moveTo>
                <a:cubicBezTo>
                  <a:pt x="407916" y="0"/>
                  <a:pt x="410170" y="939"/>
                  <a:pt x="412424" y="2817"/>
                </a:cubicBezTo>
                <a:lnTo>
                  <a:pt x="502290" y="92682"/>
                </a:lnTo>
                <a:cubicBezTo>
                  <a:pt x="503980" y="94373"/>
                  <a:pt x="504825" y="96532"/>
                  <a:pt x="504825" y="99162"/>
                </a:cubicBezTo>
                <a:cubicBezTo>
                  <a:pt x="504825" y="101791"/>
                  <a:pt x="503980" y="103951"/>
                  <a:pt x="502290" y="105641"/>
                </a:cubicBezTo>
                <a:lnTo>
                  <a:pt x="412142" y="195788"/>
                </a:lnTo>
                <a:cubicBezTo>
                  <a:pt x="410452" y="197478"/>
                  <a:pt x="408292" y="198324"/>
                  <a:pt x="405663" y="198324"/>
                </a:cubicBezTo>
                <a:cubicBezTo>
                  <a:pt x="403221" y="198324"/>
                  <a:pt x="401108" y="197432"/>
                  <a:pt x="399324" y="195647"/>
                </a:cubicBezTo>
                <a:cubicBezTo>
                  <a:pt x="397540" y="193863"/>
                  <a:pt x="396648" y="191750"/>
                  <a:pt x="396648" y="189309"/>
                </a:cubicBezTo>
                <a:lnTo>
                  <a:pt x="396648" y="135221"/>
                </a:lnTo>
                <a:lnTo>
                  <a:pt x="9015" y="135221"/>
                </a:lnTo>
                <a:cubicBezTo>
                  <a:pt x="6572" y="135221"/>
                  <a:pt x="4460" y="134329"/>
                  <a:pt x="2676" y="132544"/>
                </a:cubicBezTo>
                <a:cubicBezTo>
                  <a:pt x="892" y="130760"/>
                  <a:pt x="0" y="128647"/>
                  <a:pt x="0" y="126206"/>
                </a:cubicBezTo>
                <a:lnTo>
                  <a:pt x="0" y="72118"/>
                </a:lnTo>
                <a:cubicBezTo>
                  <a:pt x="0" y="69676"/>
                  <a:pt x="892" y="67563"/>
                  <a:pt x="2676" y="65779"/>
                </a:cubicBezTo>
                <a:cubicBezTo>
                  <a:pt x="4460" y="63995"/>
                  <a:pt x="6572" y="63103"/>
                  <a:pt x="9015" y="63103"/>
                </a:cubicBezTo>
                <a:lnTo>
                  <a:pt x="396648" y="63103"/>
                </a:lnTo>
                <a:lnTo>
                  <a:pt x="396648" y="9014"/>
                </a:lnTo>
                <a:cubicBezTo>
                  <a:pt x="396648" y="6385"/>
                  <a:pt x="397494" y="4225"/>
                  <a:pt x="399184" y="2535"/>
                </a:cubicBezTo>
                <a:cubicBezTo>
                  <a:pt x="400874" y="845"/>
                  <a:pt x="403034" y="0"/>
                  <a:pt x="40566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4" name="Freeform 463"/>
          <p:cNvSpPr/>
          <p:nvPr/>
        </p:nvSpPr>
        <p:spPr>
          <a:xfrm>
            <a:off x="10674458" y="4717083"/>
            <a:ext cx="396141" cy="432508"/>
          </a:xfrm>
          <a:custGeom>
            <a:avLst/>
            <a:gdLst>
              <a:gd name="connsiteX0" fmla="*/ 90148 w 396648"/>
              <a:gd name="connsiteY0" fmla="*/ 324530 h 432707"/>
              <a:gd name="connsiteX1" fmla="*/ 102824 w 396648"/>
              <a:gd name="connsiteY1" fmla="*/ 329883 h 432707"/>
              <a:gd name="connsiteX2" fmla="*/ 108177 w 396648"/>
              <a:gd name="connsiteY2" fmla="*/ 342560 h 432707"/>
              <a:gd name="connsiteX3" fmla="*/ 102824 w 396648"/>
              <a:gd name="connsiteY3" fmla="*/ 355237 h 432707"/>
              <a:gd name="connsiteX4" fmla="*/ 90148 w 396648"/>
              <a:gd name="connsiteY4" fmla="*/ 360589 h 432707"/>
              <a:gd name="connsiteX5" fmla="*/ 77471 w 396648"/>
              <a:gd name="connsiteY5" fmla="*/ 355237 h 432707"/>
              <a:gd name="connsiteX6" fmla="*/ 72117 w 396648"/>
              <a:gd name="connsiteY6" fmla="*/ 342560 h 432707"/>
              <a:gd name="connsiteX7" fmla="*/ 77471 w 396648"/>
              <a:gd name="connsiteY7" fmla="*/ 329883 h 432707"/>
              <a:gd name="connsiteX8" fmla="*/ 90148 w 396648"/>
              <a:gd name="connsiteY8" fmla="*/ 324530 h 432707"/>
              <a:gd name="connsiteX9" fmla="*/ 78316 w 396648"/>
              <a:gd name="connsiteY9" fmla="*/ 200578 h 432707"/>
              <a:gd name="connsiteX10" fmla="*/ 72117 w 396648"/>
              <a:gd name="connsiteY10" fmla="*/ 234383 h 432707"/>
              <a:gd name="connsiteX11" fmla="*/ 72117 w 396648"/>
              <a:gd name="connsiteY11" fmla="*/ 291570 h 432707"/>
              <a:gd name="connsiteX12" fmla="*/ 45919 w 396648"/>
              <a:gd name="connsiteY12" fmla="*/ 311290 h 432707"/>
              <a:gd name="connsiteX13" fmla="*/ 36059 w 396648"/>
              <a:gd name="connsiteY13" fmla="*/ 342560 h 432707"/>
              <a:gd name="connsiteX14" fmla="*/ 51835 w 396648"/>
              <a:gd name="connsiteY14" fmla="*/ 380872 h 432707"/>
              <a:gd name="connsiteX15" fmla="*/ 90148 w 396648"/>
              <a:gd name="connsiteY15" fmla="*/ 396648 h 432707"/>
              <a:gd name="connsiteX16" fmla="*/ 128459 w 396648"/>
              <a:gd name="connsiteY16" fmla="*/ 380872 h 432707"/>
              <a:gd name="connsiteX17" fmla="*/ 144235 w 396648"/>
              <a:gd name="connsiteY17" fmla="*/ 342560 h 432707"/>
              <a:gd name="connsiteX18" fmla="*/ 134235 w 396648"/>
              <a:gd name="connsiteY18" fmla="*/ 311290 h 432707"/>
              <a:gd name="connsiteX19" fmla="*/ 108177 w 396648"/>
              <a:gd name="connsiteY19" fmla="*/ 291570 h 432707"/>
              <a:gd name="connsiteX20" fmla="*/ 108177 w 396648"/>
              <a:gd name="connsiteY20" fmla="*/ 234383 h 432707"/>
              <a:gd name="connsiteX21" fmla="*/ 115219 w 396648"/>
              <a:gd name="connsiteY21" fmla="*/ 208184 h 432707"/>
              <a:gd name="connsiteX22" fmla="*/ 198324 w 396648"/>
              <a:gd name="connsiteY22" fmla="*/ 237482 h 432707"/>
              <a:gd name="connsiteX23" fmla="*/ 281429 w 396648"/>
              <a:gd name="connsiteY23" fmla="*/ 208184 h 432707"/>
              <a:gd name="connsiteX24" fmla="*/ 288472 w 396648"/>
              <a:gd name="connsiteY24" fmla="*/ 234383 h 432707"/>
              <a:gd name="connsiteX25" fmla="*/ 288472 w 396648"/>
              <a:gd name="connsiteY25" fmla="*/ 252412 h 432707"/>
              <a:gd name="connsiteX26" fmla="*/ 237482 w 396648"/>
              <a:gd name="connsiteY26" fmla="*/ 273541 h 432707"/>
              <a:gd name="connsiteX27" fmla="*/ 216354 w 396648"/>
              <a:gd name="connsiteY27" fmla="*/ 324530 h 432707"/>
              <a:gd name="connsiteX28" fmla="*/ 216354 w 396648"/>
              <a:gd name="connsiteY28" fmla="*/ 349603 h 432707"/>
              <a:gd name="connsiteX29" fmla="*/ 207338 w 396648"/>
              <a:gd name="connsiteY29" fmla="*/ 369604 h 432707"/>
              <a:gd name="connsiteX30" fmla="*/ 215226 w 396648"/>
              <a:gd name="connsiteY30" fmla="*/ 388760 h 432707"/>
              <a:gd name="connsiteX31" fmla="*/ 234383 w 396648"/>
              <a:gd name="connsiteY31" fmla="*/ 396648 h 432707"/>
              <a:gd name="connsiteX32" fmla="*/ 253539 w 396648"/>
              <a:gd name="connsiteY32" fmla="*/ 388760 h 432707"/>
              <a:gd name="connsiteX33" fmla="*/ 261427 w 396648"/>
              <a:gd name="connsiteY33" fmla="*/ 369604 h 432707"/>
              <a:gd name="connsiteX34" fmla="*/ 252412 w 396648"/>
              <a:gd name="connsiteY34" fmla="*/ 349603 h 432707"/>
              <a:gd name="connsiteX35" fmla="*/ 252412 w 396648"/>
              <a:gd name="connsiteY35" fmla="*/ 324530 h 432707"/>
              <a:gd name="connsiteX36" fmla="*/ 263117 w 396648"/>
              <a:gd name="connsiteY36" fmla="*/ 299176 h 432707"/>
              <a:gd name="connsiteX37" fmla="*/ 288472 w 396648"/>
              <a:gd name="connsiteY37" fmla="*/ 288471 h 432707"/>
              <a:gd name="connsiteX38" fmla="*/ 313825 w 396648"/>
              <a:gd name="connsiteY38" fmla="*/ 299176 h 432707"/>
              <a:gd name="connsiteX39" fmla="*/ 324530 w 396648"/>
              <a:gd name="connsiteY39" fmla="*/ 324530 h 432707"/>
              <a:gd name="connsiteX40" fmla="*/ 324530 w 396648"/>
              <a:gd name="connsiteY40" fmla="*/ 349603 h 432707"/>
              <a:gd name="connsiteX41" fmla="*/ 315515 w 396648"/>
              <a:gd name="connsiteY41" fmla="*/ 369604 h 432707"/>
              <a:gd name="connsiteX42" fmla="*/ 323403 w 396648"/>
              <a:gd name="connsiteY42" fmla="*/ 388760 h 432707"/>
              <a:gd name="connsiteX43" fmla="*/ 342560 w 396648"/>
              <a:gd name="connsiteY43" fmla="*/ 396648 h 432707"/>
              <a:gd name="connsiteX44" fmla="*/ 361716 w 396648"/>
              <a:gd name="connsiteY44" fmla="*/ 388760 h 432707"/>
              <a:gd name="connsiteX45" fmla="*/ 369604 w 396648"/>
              <a:gd name="connsiteY45" fmla="*/ 369604 h 432707"/>
              <a:gd name="connsiteX46" fmla="*/ 360589 w 396648"/>
              <a:gd name="connsiteY46" fmla="*/ 349603 h 432707"/>
              <a:gd name="connsiteX47" fmla="*/ 360589 w 396648"/>
              <a:gd name="connsiteY47" fmla="*/ 324530 h 432707"/>
              <a:gd name="connsiteX48" fmla="*/ 350870 w 396648"/>
              <a:gd name="connsiteY48" fmla="*/ 288612 h 432707"/>
              <a:gd name="connsiteX49" fmla="*/ 324530 w 396648"/>
              <a:gd name="connsiteY49" fmla="*/ 262272 h 432707"/>
              <a:gd name="connsiteX50" fmla="*/ 324671 w 396648"/>
              <a:gd name="connsiteY50" fmla="*/ 250300 h 432707"/>
              <a:gd name="connsiteX51" fmla="*/ 324671 w 396648"/>
              <a:gd name="connsiteY51" fmla="*/ 236778 h 432707"/>
              <a:gd name="connsiteX52" fmla="*/ 323967 w 396648"/>
              <a:gd name="connsiteY52" fmla="*/ 225086 h 432707"/>
              <a:gd name="connsiteX53" fmla="*/ 321995 w 396648"/>
              <a:gd name="connsiteY53" fmla="*/ 211846 h 432707"/>
              <a:gd name="connsiteX54" fmla="*/ 318333 w 396648"/>
              <a:gd name="connsiteY54" fmla="*/ 200578 h 432707"/>
              <a:gd name="connsiteX55" fmla="*/ 352138 w 396648"/>
              <a:gd name="connsiteY55" fmla="*/ 217621 h 432707"/>
              <a:gd name="connsiteX56" fmla="*/ 374956 w 396648"/>
              <a:gd name="connsiteY56" fmla="*/ 246637 h 432707"/>
              <a:gd name="connsiteX57" fmla="*/ 388338 w 396648"/>
              <a:gd name="connsiteY57" fmla="*/ 283964 h 432707"/>
              <a:gd name="connsiteX58" fmla="*/ 395099 w 396648"/>
              <a:gd name="connsiteY58" fmla="*/ 322840 h 432707"/>
              <a:gd name="connsiteX59" fmla="*/ 396648 w 396648"/>
              <a:gd name="connsiteY59" fmla="*/ 359744 h 432707"/>
              <a:gd name="connsiteX60" fmla="*/ 376084 w 396648"/>
              <a:gd name="connsiteY60" fmla="*/ 413269 h 432707"/>
              <a:gd name="connsiteX61" fmla="*/ 321431 w 396648"/>
              <a:gd name="connsiteY61" fmla="*/ 432707 h 432707"/>
              <a:gd name="connsiteX62" fmla="*/ 75216 w 396648"/>
              <a:gd name="connsiteY62" fmla="*/ 432707 h 432707"/>
              <a:gd name="connsiteX63" fmla="*/ 20565 w 396648"/>
              <a:gd name="connsiteY63" fmla="*/ 413269 h 432707"/>
              <a:gd name="connsiteX64" fmla="*/ 0 w 396648"/>
              <a:gd name="connsiteY64" fmla="*/ 359744 h 432707"/>
              <a:gd name="connsiteX65" fmla="*/ 1550 w 396648"/>
              <a:gd name="connsiteY65" fmla="*/ 322840 h 432707"/>
              <a:gd name="connsiteX66" fmla="*/ 8311 w 396648"/>
              <a:gd name="connsiteY66" fmla="*/ 283964 h 432707"/>
              <a:gd name="connsiteX67" fmla="*/ 21691 w 396648"/>
              <a:gd name="connsiteY67" fmla="*/ 246637 h 432707"/>
              <a:gd name="connsiteX68" fmla="*/ 44510 w 396648"/>
              <a:gd name="connsiteY68" fmla="*/ 217621 h 432707"/>
              <a:gd name="connsiteX69" fmla="*/ 78316 w 396648"/>
              <a:gd name="connsiteY69" fmla="*/ 200578 h 432707"/>
              <a:gd name="connsiteX70" fmla="*/ 198325 w 396648"/>
              <a:gd name="connsiteY70" fmla="*/ 0 h 432707"/>
              <a:gd name="connsiteX71" fmla="*/ 274810 w 396648"/>
              <a:gd name="connsiteY71" fmla="*/ 31692 h 432707"/>
              <a:gd name="connsiteX72" fmla="*/ 306502 w 396648"/>
              <a:gd name="connsiteY72" fmla="*/ 108177 h 432707"/>
              <a:gd name="connsiteX73" fmla="*/ 274810 w 396648"/>
              <a:gd name="connsiteY73" fmla="*/ 184661 h 432707"/>
              <a:gd name="connsiteX74" fmla="*/ 198325 w 396648"/>
              <a:gd name="connsiteY74" fmla="*/ 216353 h 432707"/>
              <a:gd name="connsiteX75" fmla="*/ 121841 w 396648"/>
              <a:gd name="connsiteY75" fmla="*/ 184661 h 432707"/>
              <a:gd name="connsiteX76" fmla="*/ 90149 w 396648"/>
              <a:gd name="connsiteY76" fmla="*/ 108177 h 432707"/>
              <a:gd name="connsiteX77" fmla="*/ 121841 w 396648"/>
              <a:gd name="connsiteY77" fmla="*/ 31692 h 432707"/>
              <a:gd name="connsiteX78" fmla="*/ 198325 w 396648"/>
              <a:gd name="connsiteY78"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96648" h="432707">
                <a:moveTo>
                  <a:pt x="90148" y="324530"/>
                </a:moveTo>
                <a:cubicBezTo>
                  <a:pt x="95030" y="324530"/>
                  <a:pt x="99255" y="326315"/>
                  <a:pt x="102824" y="329883"/>
                </a:cubicBezTo>
                <a:cubicBezTo>
                  <a:pt x="106393" y="333451"/>
                  <a:pt x="108177" y="337677"/>
                  <a:pt x="108177" y="342560"/>
                </a:cubicBezTo>
                <a:cubicBezTo>
                  <a:pt x="108177" y="347443"/>
                  <a:pt x="106393" y="351668"/>
                  <a:pt x="102824" y="355237"/>
                </a:cubicBezTo>
                <a:cubicBezTo>
                  <a:pt x="99255" y="358805"/>
                  <a:pt x="95030" y="360589"/>
                  <a:pt x="90148" y="360589"/>
                </a:cubicBezTo>
                <a:cubicBezTo>
                  <a:pt x="85264" y="360589"/>
                  <a:pt x="81039" y="358805"/>
                  <a:pt x="77471" y="355237"/>
                </a:cubicBezTo>
                <a:cubicBezTo>
                  <a:pt x="73901" y="351668"/>
                  <a:pt x="72117" y="347443"/>
                  <a:pt x="72117" y="342560"/>
                </a:cubicBezTo>
                <a:cubicBezTo>
                  <a:pt x="72117" y="337677"/>
                  <a:pt x="73901" y="333451"/>
                  <a:pt x="77471" y="329883"/>
                </a:cubicBezTo>
                <a:cubicBezTo>
                  <a:pt x="81039" y="326315"/>
                  <a:pt x="85264" y="324530"/>
                  <a:pt x="90148" y="324530"/>
                </a:cubicBezTo>
                <a:close/>
                <a:moveTo>
                  <a:pt x="78316" y="200578"/>
                </a:moveTo>
                <a:cubicBezTo>
                  <a:pt x="74184" y="210344"/>
                  <a:pt x="72117" y="221612"/>
                  <a:pt x="72117" y="234383"/>
                </a:cubicBezTo>
                <a:lnTo>
                  <a:pt x="72117" y="291570"/>
                </a:lnTo>
                <a:cubicBezTo>
                  <a:pt x="61225" y="295326"/>
                  <a:pt x="52492" y="301899"/>
                  <a:pt x="45919" y="311290"/>
                </a:cubicBezTo>
                <a:cubicBezTo>
                  <a:pt x="39346" y="320680"/>
                  <a:pt x="36059" y="331103"/>
                  <a:pt x="36059" y="342560"/>
                </a:cubicBezTo>
                <a:cubicBezTo>
                  <a:pt x="36059" y="357584"/>
                  <a:pt x="41318" y="370355"/>
                  <a:pt x="51835" y="380872"/>
                </a:cubicBezTo>
                <a:cubicBezTo>
                  <a:pt x="62352" y="391390"/>
                  <a:pt x="75123" y="396648"/>
                  <a:pt x="90148" y="396648"/>
                </a:cubicBezTo>
                <a:cubicBezTo>
                  <a:pt x="105171" y="396648"/>
                  <a:pt x="117943" y="391390"/>
                  <a:pt x="128459" y="380872"/>
                </a:cubicBezTo>
                <a:cubicBezTo>
                  <a:pt x="138976" y="370355"/>
                  <a:pt x="144235" y="357584"/>
                  <a:pt x="144235" y="342560"/>
                </a:cubicBezTo>
                <a:cubicBezTo>
                  <a:pt x="144235" y="331103"/>
                  <a:pt x="140903" y="320680"/>
                  <a:pt x="134235" y="311290"/>
                </a:cubicBezTo>
                <a:cubicBezTo>
                  <a:pt x="127568" y="301899"/>
                  <a:pt x="118882" y="295326"/>
                  <a:pt x="108177" y="291570"/>
                </a:cubicBezTo>
                <a:lnTo>
                  <a:pt x="108177" y="234383"/>
                </a:lnTo>
                <a:cubicBezTo>
                  <a:pt x="108177" y="222739"/>
                  <a:pt x="110524" y="214006"/>
                  <a:pt x="115219" y="208184"/>
                </a:cubicBezTo>
                <a:cubicBezTo>
                  <a:pt x="140010" y="227716"/>
                  <a:pt x="167712" y="237482"/>
                  <a:pt x="198324" y="237482"/>
                </a:cubicBezTo>
                <a:cubicBezTo>
                  <a:pt x="228937" y="237482"/>
                  <a:pt x="256638" y="227716"/>
                  <a:pt x="281429" y="208184"/>
                </a:cubicBezTo>
                <a:cubicBezTo>
                  <a:pt x="286124" y="214006"/>
                  <a:pt x="288472" y="222739"/>
                  <a:pt x="288472" y="234383"/>
                </a:cubicBezTo>
                <a:lnTo>
                  <a:pt x="288472" y="252412"/>
                </a:lnTo>
                <a:cubicBezTo>
                  <a:pt x="268564" y="252412"/>
                  <a:pt x="251567" y="259455"/>
                  <a:pt x="237482" y="273541"/>
                </a:cubicBezTo>
                <a:cubicBezTo>
                  <a:pt x="223397" y="287626"/>
                  <a:pt x="216354" y="304623"/>
                  <a:pt x="216354" y="324530"/>
                </a:cubicBezTo>
                <a:lnTo>
                  <a:pt x="216354" y="349603"/>
                </a:lnTo>
                <a:cubicBezTo>
                  <a:pt x="210344" y="355049"/>
                  <a:pt x="207338" y="361716"/>
                  <a:pt x="207338" y="369604"/>
                </a:cubicBezTo>
                <a:cubicBezTo>
                  <a:pt x="207338" y="377116"/>
                  <a:pt x="209967" y="383502"/>
                  <a:pt x="215226" y="388760"/>
                </a:cubicBezTo>
                <a:cubicBezTo>
                  <a:pt x="220485" y="394019"/>
                  <a:pt x="226871" y="396648"/>
                  <a:pt x="234383" y="396648"/>
                </a:cubicBezTo>
                <a:cubicBezTo>
                  <a:pt x="241895" y="396648"/>
                  <a:pt x="248280" y="394019"/>
                  <a:pt x="253539" y="388760"/>
                </a:cubicBezTo>
                <a:cubicBezTo>
                  <a:pt x="258798" y="383502"/>
                  <a:pt x="261427" y="377116"/>
                  <a:pt x="261427" y="369604"/>
                </a:cubicBezTo>
                <a:cubicBezTo>
                  <a:pt x="261427" y="361716"/>
                  <a:pt x="258422" y="355049"/>
                  <a:pt x="252412" y="349603"/>
                </a:cubicBezTo>
                <a:lnTo>
                  <a:pt x="252412" y="324530"/>
                </a:lnTo>
                <a:cubicBezTo>
                  <a:pt x="252412" y="314764"/>
                  <a:pt x="255981" y="306313"/>
                  <a:pt x="263117" y="299176"/>
                </a:cubicBezTo>
                <a:cubicBezTo>
                  <a:pt x="270254" y="292040"/>
                  <a:pt x="278705" y="288471"/>
                  <a:pt x="288472" y="288471"/>
                </a:cubicBezTo>
                <a:cubicBezTo>
                  <a:pt x="298237" y="288471"/>
                  <a:pt x="306689" y="292040"/>
                  <a:pt x="313825" y="299176"/>
                </a:cubicBezTo>
                <a:cubicBezTo>
                  <a:pt x="320962" y="306313"/>
                  <a:pt x="324530" y="314764"/>
                  <a:pt x="324530" y="324530"/>
                </a:cubicBezTo>
                <a:lnTo>
                  <a:pt x="324530" y="349603"/>
                </a:lnTo>
                <a:cubicBezTo>
                  <a:pt x="318521" y="355049"/>
                  <a:pt x="315515" y="361716"/>
                  <a:pt x="315515" y="369604"/>
                </a:cubicBezTo>
                <a:cubicBezTo>
                  <a:pt x="315515" y="377116"/>
                  <a:pt x="318144" y="383502"/>
                  <a:pt x="323403" y="388760"/>
                </a:cubicBezTo>
                <a:cubicBezTo>
                  <a:pt x="328662" y="394019"/>
                  <a:pt x="335047" y="396648"/>
                  <a:pt x="342560" y="396648"/>
                </a:cubicBezTo>
                <a:cubicBezTo>
                  <a:pt x="350073" y="396648"/>
                  <a:pt x="356457" y="394019"/>
                  <a:pt x="361716" y="388760"/>
                </a:cubicBezTo>
                <a:cubicBezTo>
                  <a:pt x="366975" y="383502"/>
                  <a:pt x="369604" y="377116"/>
                  <a:pt x="369604" y="369604"/>
                </a:cubicBezTo>
                <a:cubicBezTo>
                  <a:pt x="369604" y="361716"/>
                  <a:pt x="366598" y="355049"/>
                  <a:pt x="360589" y="349603"/>
                </a:cubicBezTo>
                <a:lnTo>
                  <a:pt x="360589" y="324530"/>
                </a:lnTo>
                <a:cubicBezTo>
                  <a:pt x="360589" y="311759"/>
                  <a:pt x="357350" y="299787"/>
                  <a:pt x="350870" y="288612"/>
                </a:cubicBezTo>
                <a:cubicBezTo>
                  <a:pt x="344390" y="277438"/>
                  <a:pt x="335611" y="268658"/>
                  <a:pt x="324530" y="262272"/>
                </a:cubicBezTo>
                <a:cubicBezTo>
                  <a:pt x="324530" y="260394"/>
                  <a:pt x="324578" y="256403"/>
                  <a:pt x="324671" y="250300"/>
                </a:cubicBezTo>
                <a:cubicBezTo>
                  <a:pt x="324765" y="244196"/>
                  <a:pt x="324765" y="239688"/>
                  <a:pt x="324671" y="236778"/>
                </a:cubicBezTo>
                <a:cubicBezTo>
                  <a:pt x="324578" y="233866"/>
                  <a:pt x="324342" y="229970"/>
                  <a:pt x="323967" y="225086"/>
                </a:cubicBezTo>
                <a:cubicBezTo>
                  <a:pt x="323592" y="220204"/>
                  <a:pt x="322934" y="215790"/>
                  <a:pt x="321995" y="211846"/>
                </a:cubicBezTo>
                <a:cubicBezTo>
                  <a:pt x="321056" y="207902"/>
                  <a:pt x="319835" y="204146"/>
                  <a:pt x="318333" y="200578"/>
                </a:cubicBezTo>
                <a:cubicBezTo>
                  <a:pt x="331103" y="203395"/>
                  <a:pt x="342372" y="209076"/>
                  <a:pt x="352138" y="217621"/>
                </a:cubicBezTo>
                <a:cubicBezTo>
                  <a:pt x="361904" y="226166"/>
                  <a:pt x="369511" y="235838"/>
                  <a:pt x="374956" y="246637"/>
                </a:cubicBezTo>
                <a:cubicBezTo>
                  <a:pt x="380402" y="257436"/>
                  <a:pt x="384863" y="269878"/>
                  <a:pt x="388338" y="283964"/>
                </a:cubicBezTo>
                <a:cubicBezTo>
                  <a:pt x="391812" y="298049"/>
                  <a:pt x="394065" y="311008"/>
                  <a:pt x="395099" y="322840"/>
                </a:cubicBezTo>
                <a:cubicBezTo>
                  <a:pt x="396133" y="334672"/>
                  <a:pt x="396648" y="346973"/>
                  <a:pt x="396648" y="359744"/>
                </a:cubicBezTo>
                <a:cubicBezTo>
                  <a:pt x="396648" y="382469"/>
                  <a:pt x="389793" y="400310"/>
                  <a:pt x="376084" y="413269"/>
                </a:cubicBezTo>
                <a:cubicBezTo>
                  <a:pt x="362373" y="426228"/>
                  <a:pt x="344157" y="432707"/>
                  <a:pt x="321431" y="432707"/>
                </a:cubicBezTo>
                <a:lnTo>
                  <a:pt x="75216" y="432707"/>
                </a:lnTo>
                <a:cubicBezTo>
                  <a:pt x="52492" y="432707"/>
                  <a:pt x="34276" y="426228"/>
                  <a:pt x="20565" y="413269"/>
                </a:cubicBezTo>
                <a:cubicBezTo>
                  <a:pt x="6854" y="400310"/>
                  <a:pt x="0" y="382469"/>
                  <a:pt x="0" y="359744"/>
                </a:cubicBezTo>
                <a:cubicBezTo>
                  <a:pt x="0" y="346973"/>
                  <a:pt x="516" y="334672"/>
                  <a:pt x="1550" y="322840"/>
                </a:cubicBezTo>
                <a:cubicBezTo>
                  <a:pt x="2582" y="311008"/>
                  <a:pt x="4837" y="298049"/>
                  <a:pt x="8311" y="283964"/>
                </a:cubicBezTo>
                <a:cubicBezTo>
                  <a:pt x="11784" y="269878"/>
                  <a:pt x="16245" y="257436"/>
                  <a:pt x="21691" y="246637"/>
                </a:cubicBezTo>
                <a:cubicBezTo>
                  <a:pt x="27138" y="235838"/>
                  <a:pt x="34744" y="226166"/>
                  <a:pt x="44510" y="217621"/>
                </a:cubicBezTo>
                <a:cubicBezTo>
                  <a:pt x="54277" y="209076"/>
                  <a:pt x="65545" y="203395"/>
                  <a:pt x="78316" y="200578"/>
                </a:cubicBezTo>
                <a:close/>
                <a:moveTo>
                  <a:pt x="198325" y="0"/>
                </a:moveTo>
                <a:cubicBezTo>
                  <a:pt x="228187" y="0"/>
                  <a:pt x="253681" y="10564"/>
                  <a:pt x="274810" y="31692"/>
                </a:cubicBezTo>
                <a:cubicBezTo>
                  <a:pt x="295937" y="52821"/>
                  <a:pt x="306502" y="78315"/>
                  <a:pt x="306502" y="108177"/>
                </a:cubicBezTo>
                <a:cubicBezTo>
                  <a:pt x="306502" y="138038"/>
                  <a:pt x="295937" y="163533"/>
                  <a:pt x="274810" y="184661"/>
                </a:cubicBezTo>
                <a:cubicBezTo>
                  <a:pt x="253681" y="205789"/>
                  <a:pt x="228187" y="216353"/>
                  <a:pt x="198325" y="216353"/>
                </a:cubicBezTo>
                <a:cubicBezTo>
                  <a:pt x="168464" y="216353"/>
                  <a:pt x="142969" y="205789"/>
                  <a:pt x="121841" y="184661"/>
                </a:cubicBezTo>
                <a:cubicBezTo>
                  <a:pt x="100712" y="163533"/>
                  <a:pt x="90149" y="138038"/>
                  <a:pt x="90149" y="108177"/>
                </a:cubicBezTo>
                <a:cubicBezTo>
                  <a:pt x="90149" y="78315"/>
                  <a:pt x="100712" y="52821"/>
                  <a:pt x="121841" y="31692"/>
                </a:cubicBezTo>
                <a:cubicBezTo>
                  <a:pt x="142969" y="10564"/>
                  <a:pt x="168464" y="0"/>
                  <a:pt x="1983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5" name="Freeform 464"/>
          <p:cNvSpPr/>
          <p:nvPr/>
        </p:nvSpPr>
        <p:spPr>
          <a:xfrm>
            <a:off x="2140437" y="5290362"/>
            <a:ext cx="468167" cy="504594"/>
          </a:xfrm>
          <a:custGeom>
            <a:avLst/>
            <a:gdLst/>
            <a:ahLst/>
            <a:cxnLst/>
            <a:rect l="l" t="t" r="r" b="b"/>
            <a:pathLst>
              <a:path w="468766" h="504825">
                <a:moveTo>
                  <a:pt x="234383" y="0"/>
                </a:moveTo>
                <a:cubicBezTo>
                  <a:pt x="241895" y="0"/>
                  <a:pt x="248281" y="2629"/>
                  <a:pt x="253539" y="7888"/>
                </a:cubicBezTo>
                <a:cubicBezTo>
                  <a:pt x="258798" y="13147"/>
                  <a:pt x="261427" y="19532"/>
                  <a:pt x="261427" y="27044"/>
                </a:cubicBezTo>
                <a:cubicBezTo>
                  <a:pt x="261427" y="30800"/>
                  <a:pt x="260676" y="34463"/>
                  <a:pt x="259174" y="38031"/>
                </a:cubicBezTo>
                <a:cubicBezTo>
                  <a:pt x="294857" y="43289"/>
                  <a:pt x="323685" y="58173"/>
                  <a:pt x="345659" y="82682"/>
                </a:cubicBezTo>
                <a:cubicBezTo>
                  <a:pt x="367632" y="107191"/>
                  <a:pt x="378619" y="133719"/>
                  <a:pt x="378619" y="162265"/>
                </a:cubicBezTo>
                <a:cubicBezTo>
                  <a:pt x="378619" y="188370"/>
                  <a:pt x="380450" y="212785"/>
                  <a:pt x="384112" y="235510"/>
                </a:cubicBezTo>
                <a:cubicBezTo>
                  <a:pt x="387775" y="258235"/>
                  <a:pt x="392470" y="277579"/>
                  <a:pt x="398198" y="293542"/>
                </a:cubicBezTo>
                <a:cubicBezTo>
                  <a:pt x="403926" y="309506"/>
                  <a:pt x="410922" y="324389"/>
                  <a:pt x="419185" y="338193"/>
                </a:cubicBezTo>
                <a:cubicBezTo>
                  <a:pt x="427449" y="351997"/>
                  <a:pt x="435430" y="363219"/>
                  <a:pt x="443130" y="371858"/>
                </a:cubicBezTo>
                <a:cubicBezTo>
                  <a:pt x="450831" y="380497"/>
                  <a:pt x="459376" y="388760"/>
                  <a:pt x="468766" y="396648"/>
                </a:cubicBezTo>
                <a:cubicBezTo>
                  <a:pt x="468766" y="406414"/>
                  <a:pt x="465198" y="414865"/>
                  <a:pt x="458061" y="422002"/>
                </a:cubicBezTo>
                <a:cubicBezTo>
                  <a:pt x="450924" y="429139"/>
                  <a:pt x="442473" y="432707"/>
                  <a:pt x="432707" y="432707"/>
                </a:cubicBezTo>
                <a:lnTo>
                  <a:pt x="306501" y="432707"/>
                </a:lnTo>
                <a:cubicBezTo>
                  <a:pt x="306501" y="452615"/>
                  <a:pt x="299458" y="469611"/>
                  <a:pt x="285373" y="483697"/>
                </a:cubicBezTo>
                <a:cubicBezTo>
                  <a:pt x="271287" y="497782"/>
                  <a:pt x="254290" y="504825"/>
                  <a:pt x="234383" y="504825"/>
                </a:cubicBezTo>
                <a:cubicBezTo>
                  <a:pt x="214476" y="504825"/>
                  <a:pt x="197479" y="497782"/>
                  <a:pt x="183393" y="483697"/>
                </a:cubicBezTo>
                <a:cubicBezTo>
                  <a:pt x="169308" y="469611"/>
                  <a:pt x="162266" y="452615"/>
                  <a:pt x="162266" y="432707"/>
                </a:cubicBezTo>
                <a:lnTo>
                  <a:pt x="36059" y="432707"/>
                </a:lnTo>
                <a:cubicBezTo>
                  <a:pt x="26293" y="432707"/>
                  <a:pt x="17842" y="429139"/>
                  <a:pt x="10705" y="422002"/>
                </a:cubicBezTo>
                <a:cubicBezTo>
                  <a:pt x="3569" y="414865"/>
                  <a:pt x="0" y="406414"/>
                  <a:pt x="0" y="396648"/>
                </a:cubicBezTo>
                <a:cubicBezTo>
                  <a:pt x="9390" y="388760"/>
                  <a:pt x="17935" y="380497"/>
                  <a:pt x="25636" y="371858"/>
                </a:cubicBezTo>
                <a:cubicBezTo>
                  <a:pt x="33336" y="363219"/>
                  <a:pt x="41318" y="351997"/>
                  <a:pt x="49581" y="338193"/>
                </a:cubicBezTo>
                <a:cubicBezTo>
                  <a:pt x="57844" y="324389"/>
                  <a:pt x="64841" y="309506"/>
                  <a:pt x="70568" y="293542"/>
                </a:cubicBezTo>
                <a:cubicBezTo>
                  <a:pt x="76297" y="277579"/>
                  <a:pt x="80992" y="258235"/>
                  <a:pt x="84654" y="235510"/>
                </a:cubicBezTo>
                <a:cubicBezTo>
                  <a:pt x="88316" y="212785"/>
                  <a:pt x="90147" y="188370"/>
                  <a:pt x="90147" y="162265"/>
                </a:cubicBezTo>
                <a:cubicBezTo>
                  <a:pt x="90147" y="133719"/>
                  <a:pt x="101134" y="107191"/>
                  <a:pt x="123108" y="82682"/>
                </a:cubicBezTo>
                <a:cubicBezTo>
                  <a:pt x="145081" y="58173"/>
                  <a:pt x="173910" y="43289"/>
                  <a:pt x="209592" y="38031"/>
                </a:cubicBezTo>
                <a:cubicBezTo>
                  <a:pt x="208090" y="34463"/>
                  <a:pt x="207339" y="30800"/>
                  <a:pt x="207339" y="27044"/>
                </a:cubicBezTo>
                <a:cubicBezTo>
                  <a:pt x="207339" y="19532"/>
                  <a:pt x="209969" y="13147"/>
                  <a:pt x="215227" y="7888"/>
                </a:cubicBezTo>
                <a:cubicBezTo>
                  <a:pt x="220485" y="2629"/>
                  <a:pt x="226871" y="0"/>
                  <a:pt x="234383" y="0"/>
                </a:cubicBezTo>
                <a:close/>
                <a:moveTo>
                  <a:pt x="189310" y="428200"/>
                </a:moveTo>
                <a:cubicBezTo>
                  <a:pt x="186305" y="428200"/>
                  <a:pt x="184802" y="429702"/>
                  <a:pt x="184802" y="432707"/>
                </a:cubicBezTo>
                <a:cubicBezTo>
                  <a:pt x="184802" y="446417"/>
                  <a:pt x="189638" y="458108"/>
                  <a:pt x="199310" y="467780"/>
                </a:cubicBezTo>
                <a:cubicBezTo>
                  <a:pt x="208983" y="477452"/>
                  <a:pt x="220673" y="482288"/>
                  <a:pt x="234383" y="482288"/>
                </a:cubicBezTo>
                <a:cubicBezTo>
                  <a:pt x="237388" y="482288"/>
                  <a:pt x="238890" y="480786"/>
                  <a:pt x="238890" y="477781"/>
                </a:cubicBezTo>
                <a:cubicBezTo>
                  <a:pt x="238890" y="474776"/>
                  <a:pt x="237388" y="473274"/>
                  <a:pt x="234383" y="473274"/>
                </a:cubicBezTo>
                <a:cubicBezTo>
                  <a:pt x="223303" y="473274"/>
                  <a:pt x="213771" y="469283"/>
                  <a:pt x="205790" y="461301"/>
                </a:cubicBezTo>
                <a:cubicBezTo>
                  <a:pt x="197808" y="453319"/>
                  <a:pt x="193817" y="443788"/>
                  <a:pt x="193817" y="432707"/>
                </a:cubicBezTo>
                <a:cubicBezTo>
                  <a:pt x="193817" y="429702"/>
                  <a:pt x="192315" y="428200"/>
                  <a:pt x="189310" y="42820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6" name="Freeform 465"/>
          <p:cNvSpPr/>
          <p:nvPr/>
        </p:nvSpPr>
        <p:spPr>
          <a:xfrm>
            <a:off x="3549357" y="5290362"/>
            <a:ext cx="396142" cy="504594"/>
          </a:xfrm>
          <a:custGeom>
            <a:avLst/>
            <a:gdLst>
              <a:gd name="connsiteX0" fmla="*/ 306501 w 396649"/>
              <a:gd name="connsiteY0" fmla="*/ 0 h 504825"/>
              <a:gd name="connsiteX1" fmla="*/ 378619 w 396649"/>
              <a:gd name="connsiteY1" fmla="*/ 0 h 504825"/>
              <a:gd name="connsiteX2" fmla="*/ 391296 w 396649"/>
              <a:gd name="connsiteY2" fmla="*/ 5353 h 504825"/>
              <a:gd name="connsiteX3" fmla="*/ 396649 w 396649"/>
              <a:gd name="connsiteY3" fmla="*/ 18029 h 504825"/>
              <a:gd name="connsiteX4" fmla="*/ 396649 w 396649"/>
              <a:gd name="connsiteY4" fmla="*/ 468766 h 504825"/>
              <a:gd name="connsiteX5" fmla="*/ 385944 w 396649"/>
              <a:gd name="connsiteY5" fmla="*/ 494120 h 504825"/>
              <a:gd name="connsiteX6" fmla="*/ 360590 w 396649"/>
              <a:gd name="connsiteY6" fmla="*/ 504825 h 504825"/>
              <a:gd name="connsiteX7" fmla="*/ 324531 w 396649"/>
              <a:gd name="connsiteY7" fmla="*/ 504825 h 504825"/>
              <a:gd name="connsiteX8" fmla="*/ 299177 w 396649"/>
              <a:gd name="connsiteY8" fmla="*/ 494120 h 504825"/>
              <a:gd name="connsiteX9" fmla="*/ 288472 w 396649"/>
              <a:gd name="connsiteY9" fmla="*/ 468766 h 504825"/>
              <a:gd name="connsiteX10" fmla="*/ 288472 w 396649"/>
              <a:gd name="connsiteY10" fmla="*/ 324530 h 504825"/>
              <a:gd name="connsiteX11" fmla="*/ 225369 w 396649"/>
              <a:gd name="connsiteY11" fmla="*/ 324530 h 504825"/>
              <a:gd name="connsiteX12" fmla="*/ 219030 w 396649"/>
              <a:gd name="connsiteY12" fmla="*/ 321854 h 504825"/>
              <a:gd name="connsiteX13" fmla="*/ 216354 w 396649"/>
              <a:gd name="connsiteY13" fmla="*/ 315516 h 504825"/>
              <a:gd name="connsiteX14" fmla="*/ 216354 w 396649"/>
              <a:gd name="connsiteY14" fmla="*/ 90147 h 504825"/>
              <a:gd name="connsiteX15" fmla="*/ 242835 w 396649"/>
              <a:gd name="connsiteY15" fmla="*/ 26481 h 504825"/>
              <a:gd name="connsiteX16" fmla="*/ 306501 w 396649"/>
              <a:gd name="connsiteY16" fmla="*/ 0 h 504825"/>
              <a:gd name="connsiteX17" fmla="*/ 18030 w 396649"/>
              <a:gd name="connsiteY17" fmla="*/ 0 h 504825"/>
              <a:gd name="connsiteX18" fmla="*/ 30707 w 396649"/>
              <a:gd name="connsiteY18" fmla="*/ 5353 h 504825"/>
              <a:gd name="connsiteX19" fmla="*/ 36059 w 396649"/>
              <a:gd name="connsiteY19" fmla="*/ 18029 h 504825"/>
              <a:gd name="connsiteX20" fmla="*/ 36059 w 396649"/>
              <a:gd name="connsiteY20" fmla="*/ 135221 h 504825"/>
              <a:gd name="connsiteX21" fmla="*/ 41412 w 396649"/>
              <a:gd name="connsiteY21" fmla="*/ 147898 h 504825"/>
              <a:gd name="connsiteX22" fmla="*/ 54089 w 396649"/>
              <a:gd name="connsiteY22" fmla="*/ 153251 h 504825"/>
              <a:gd name="connsiteX23" fmla="*/ 66766 w 396649"/>
              <a:gd name="connsiteY23" fmla="*/ 147898 h 504825"/>
              <a:gd name="connsiteX24" fmla="*/ 72119 w 396649"/>
              <a:gd name="connsiteY24" fmla="*/ 135221 h 504825"/>
              <a:gd name="connsiteX25" fmla="*/ 72119 w 396649"/>
              <a:gd name="connsiteY25" fmla="*/ 18029 h 504825"/>
              <a:gd name="connsiteX26" fmla="*/ 77471 w 396649"/>
              <a:gd name="connsiteY26" fmla="*/ 5353 h 504825"/>
              <a:gd name="connsiteX27" fmla="*/ 90148 w 396649"/>
              <a:gd name="connsiteY27" fmla="*/ 0 h 504825"/>
              <a:gd name="connsiteX28" fmla="*/ 102825 w 396649"/>
              <a:gd name="connsiteY28" fmla="*/ 5353 h 504825"/>
              <a:gd name="connsiteX29" fmla="*/ 108178 w 396649"/>
              <a:gd name="connsiteY29" fmla="*/ 18029 h 504825"/>
              <a:gd name="connsiteX30" fmla="*/ 108178 w 396649"/>
              <a:gd name="connsiteY30" fmla="*/ 135221 h 504825"/>
              <a:gd name="connsiteX31" fmla="*/ 113530 w 396649"/>
              <a:gd name="connsiteY31" fmla="*/ 147898 h 504825"/>
              <a:gd name="connsiteX32" fmla="*/ 126207 w 396649"/>
              <a:gd name="connsiteY32" fmla="*/ 153251 h 504825"/>
              <a:gd name="connsiteX33" fmla="*/ 138884 w 396649"/>
              <a:gd name="connsiteY33" fmla="*/ 147898 h 504825"/>
              <a:gd name="connsiteX34" fmla="*/ 144236 w 396649"/>
              <a:gd name="connsiteY34" fmla="*/ 135221 h 504825"/>
              <a:gd name="connsiteX35" fmla="*/ 144236 w 396649"/>
              <a:gd name="connsiteY35" fmla="*/ 18029 h 504825"/>
              <a:gd name="connsiteX36" fmla="*/ 149589 w 396649"/>
              <a:gd name="connsiteY36" fmla="*/ 5353 h 504825"/>
              <a:gd name="connsiteX37" fmla="*/ 162266 w 396649"/>
              <a:gd name="connsiteY37" fmla="*/ 0 h 504825"/>
              <a:gd name="connsiteX38" fmla="*/ 174943 w 396649"/>
              <a:gd name="connsiteY38" fmla="*/ 5353 h 504825"/>
              <a:gd name="connsiteX39" fmla="*/ 180295 w 396649"/>
              <a:gd name="connsiteY39" fmla="*/ 18029 h 504825"/>
              <a:gd name="connsiteX40" fmla="*/ 180295 w 396649"/>
              <a:gd name="connsiteY40" fmla="*/ 198324 h 504825"/>
              <a:gd name="connsiteX41" fmla="*/ 170295 w 396649"/>
              <a:gd name="connsiteY41" fmla="*/ 229594 h 504825"/>
              <a:gd name="connsiteX42" fmla="*/ 144236 w 396649"/>
              <a:gd name="connsiteY42" fmla="*/ 249314 h 504825"/>
              <a:gd name="connsiteX43" fmla="*/ 144236 w 396649"/>
              <a:gd name="connsiteY43" fmla="*/ 468766 h 504825"/>
              <a:gd name="connsiteX44" fmla="*/ 133532 w 396649"/>
              <a:gd name="connsiteY44" fmla="*/ 494120 h 504825"/>
              <a:gd name="connsiteX45" fmla="*/ 108178 w 396649"/>
              <a:gd name="connsiteY45" fmla="*/ 504825 h 504825"/>
              <a:gd name="connsiteX46" fmla="*/ 72119 w 396649"/>
              <a:gd name="connsiteY46" fmla="*/ 504825 h 504825"/>
              <a:gd name="connsiteX47" fmla="*/ 46765 w 396649"/>
              <a:gd name="connsiteY47" fmla="*/ 494120 h 504825"/>
              <a:gd name="connsiteX48" fmla="*/ 36059 w 396649"/>
              <a:gd name="connsiteY48" fmla="*/ 468766 h 504825"/>
              <a:gd name="connsiteX49" fmla="*/ 36059 w 396649"/>
              <a:gd name="connsiteY49" fmla="*/ 249314 h 504825"/>
              <a:gd name="connsiteX50" fmla="*/ 10002 w 396649"/>
              <a:gd name="connsiteY50" fmla="*/ 229594 h 504825"/>
              <a:gd name="connsiteX51" fmla="*/ 0 w 396649"/>
              <a:gd name="connsiteY51" fmla="*/ 198324 h 504825"/>
              <a:gd name="connsiteX52" fmla="*/ 0 w 396649"/>
              <a:gd name="connsiteY52" fmla="*/ 18029 h 504825"/>
              <a:gd name="connsiteX53" fmla="*/ 5354 w 396649"/>
              <a:gd name="connsiteY53" fmla="*/ 5353 h 504825"/>
              <a:gd name="connsiteX54" fmla="*/ 18030 w 396649"/>
              <a:gd name="connsiteY5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96649" h="504825">
                <a:moveTo>
                  <a:pt x="306501" y="0"/>
                </a:moveTo>
                <a:lnTo>
                  <a:pt x="378619" y="0"/>
                </a:lnTo>
                <a:cubicBezTo>
                  <a:pt x="383502" y="0"/>
                  <a:pt x="387728" y="1784"/>
                  <a:pt x="391296" y="5353"/>
                </a:cubicBezTo>
                <a:cubicBezTo>
                  <a:pt x="394865" y="8921"/>
                  <a:pt x="396649" y="13147"/>
                  <a:pt x="396649" y="18029"/>
                </a:cubicBezTo>
                <a:lnTo>
                  <a:pt x="396649" y="468766"/>
                </a:lnTo>
                <a:cubicBezTo>
                  <a:pt x="396649" y="478532"/>
                  <a:pt x="393080" y="486983"/>
                  <a:pt x="385944" y="494120"/>
                </a:cubicBezTo>
                <a:cubicBezTo>
                  <a:pt x="378807" y="501257"/>
                  <a:pt x="370356" y="504825"/>
                  <a:pt x="360590" y="504825"/>
                </a:cubicBezTo>
                <a:lnTo>
                  <a:pt x="324531" y="504825"/>
                </a:lnTo>
                <a:cubicBezTo>
                  <a:pt x="314765" y="504825"/>
                  <a:pt x="306314" y="501257"/>
                  <a:pt x="299177" y="494120"/>
                </a:cubicBezTo>
                <a:cubicBezTo>
                  <a:pt x="292041" y="486983"/>
                  <a:pt x="288472" y="478532"/>
                  <a:pt x="288472" y="468766"/>
                </a:cubicBezTo>
                <a:lnTo>
                  <a:pt x="288472" y="324530"/>
                </a:lnTo>
                <a:lnTo>
                  <a:pt x="225369" y="324530"/>
                </a:lnTo>
                <a:cubicBezTo>
                  <a:pt x="222927" y="324530"/>
                  <a:pt x="220815" y="323638"/>
                  <a:pt x="219030" y="321854"/>
                </a:cubicBezTo>
                <a:cubicBezTo>
                  <a:pt x="217247" y="320070"/>
                  <a:pt x="216354" y="317957"/>
                  <a:pt x="216354" y="315516"/>
                </a:cubicBezTo>
                <a:lnTo>
                  <a:pt x="216354" y="90147"/>
                </a:lnTo>
                <a:cubicBezTo>
                  <a:pt x="216354" y="65357"/>
                  <a:pt x="225181" y="44135"/>
                  <a:pt x="242835" y="26481"/>
                </a:cubicBezTo>
                <a:cubicBezTo>
                  <a:pt x="260489" y="8827"/>
                  <a:pt x="281711" y="0"/>
                  <a:pt x="306501" y="0"/>
                </a:cubicBezTo>
                <a:close/>
                <a:moveTo>
                  <a:pt x="18030" y="0"/>
                </a:moveTo>
                <a:cubicBezTo>
                  <a:pt x="22913" y="0"/>
                  <a:pt x="27139" y="1784"/>
                  <a:pt x="30707" y="5353"/>
                </a:cubicBezTo>
                <a:cubicBezTo>
                  <a:pt x="34276" y="8921"/>
                  <a:pt x="36059" y="13147"/>
                  <a:pt x="36059" y="18029"/>
                </a:cubicBezTo>
                <a:lnTo>
                  <a:pt x="36059" y="135221"/>
                </a:lnTo>
                <a:cubicBezTo>
                  <a:pt x="36059" y="140104"/>
                  <a:pt x="37844" y="144330"/>
                  <a:pt x="41412" y="147898"/>
                </a:cubicBezTo>
                <a:cubicBezTo>
                  <a:pt x="44980" y="151466"/>
                  <a:pt x="49206" y="153251"/>
                  <a:pt x="54089" y="153251"/>
                </a:cubicBezTo>
                <a:cubicBezTo>
                  <a:pt x="58972" y="153251"/>
                  <a:pt x="63198" y="151466"/>
                  <a:pt x="66766" y="147898"/>
                </a:cubicBezTo>
                <a:cubicBezTo>
                  <a:pt x="70334" y="144330"/>
                  <a:pt x="72119" y="140104"/>
                  <a:pt x="72119" y="135221"/>
                </a:cubicBezTo>
                <a:lnTo>
                  <a:pt x="72119" y="18029"/>
                </a:lnTo>
                <a:cubicBezTo>
                  <a:pt x="72119" y="13147"/>
                  <a:pt x="73902" y="8921"/>
                  <a:pt x="77471" y="5353"/>
                </a:cubicBezTo>
                <a:cubicBezTo>
                  <a:pt x="81040" y="1784"/>
                  <a:pt x="85265" y="0"/>
                  <a:pt x="90148" y="0"/>
                </a:cubicBezTo>
                <a:cubicBezTo>
                  <a:pt x="95031" y="0"/>
                  <a:pt x="99256" y="1784"/>
                  <a:pt x="102825" y="5353"/>
                </a:cubicBezTo>
                <a:cubicBezTo>
                  <a:pt x="106393" y="8921"/>
                  <a:pt x="108178" y="13147"/>
                  <a:pt x="108178" y="18029"/>
                </a:cubicBezTo>
                <a:lnTo>
                  <a:pt x="108178" y="135221"/>
                </a:lnTo>
                <a:cubicBezTo>
                  <a:pt x="108178" y="140104"/>
                  <a:pt x="109961" y="144330"/>
                  <a:pt x="113530" y="147898"/>
                </a:cubicBezTo>
                <a:cubicBezTo>
                  <a:pt x="117098" y="151466"/>
                  <a:pt x="121324" y="153251"/>
                  <a:pt x="126207" y="153251"/>
                </a:cubicBezTo>
                <a:cubicBezTo>
                  <a:pt x="131090" y="153251"/>
                  <a:pt x="135315" y="151466"/>
                  <a:pt x="138884" y="147898"/>
                </a:cubicBezTo>
                <a:cubicBezTo>
                  <a:pt x="142452" y="144330"/>
                  <a:pt x="144236" y="140104"/>
                  <a:pt x="144236" y="135221"/>
                </a:cubicBezTo>
                <a:lnTo>
                  <a:pt x="144236" y="18029"/>
                </a:lnTo>
                <a:cubicBezTo>
                  <a:pt x="144236" y="13147"/>
                  <a:pt x="146021" y="8921"/>
                  <a:pt x="149589" y="5353"/>
                </a:cubicBezTo>
                <a:cubicBezTo>
                  <a:pt x="153157" y="1784"/>
                  <a:pt x="157383" y="0"/>
                  <a:pt x="162266" y="0"/>
                </a:cubicBezTo>
                <a:cubicBezTo>
                  <a:pt x="167149" y="0"/>
                  <a:pt x="171375" y="1784"/>
                  <a:pt x="174943" y="5353"/>
                </a:cubicBezTo>
                <a:cubicBezTo>
                  <a:pt x="178511" y="8921"/>
                  <a:pt x="180295" y="13147"/>
                  <a:pt x="180295" y="18029"/>
                </a:cubicBezTo>
                <a:lnTo>
                  <a:pt x="180295" y="198324"/>
                </a:lnTo>
                <a:cubicBezTo>
                  <a:pt x="180295" y="209780"/>
                  <a:pt x="176962" y="220204"/>
                  <a:pt x="170295" y="229594"/>
                </a:cubicBezTo>
                <a:cubicBezTo>
                  <a:pt x="163627" y="238984"/>
                  <a:pt x="154942" y="245558"/>
                  <a:pt x="144236" y="249314"/>
                </a:cubicBezTo>
                <a:lnTo>
                  <a:pt x="144236" y="468766"/>
                </a:lnTo>
                <a:cubicBezTo>
                  <a:pt x="144236" y="478532"/>
                  <a:pt x="140668" y="486983"/>
                  <a:pt x="133532" y="494120"/>
                </a:cubicBezTo>
                <a:cubicBezTo>
                  <a:pt x="126395" y="501257"/>
                  <a:pt x="117944" y="504825"/>
                  <a:pt x="108178" y="504825"/>
                </a:cubicBezTo>
                <a:lnTo>
                  <a:pt x="72119" y="504825"/>
                </a:lnTo>
                <a:cubicBezTo>
                  <a:pt x="62352" y="504825"/>
                  <a:pt x="53901" y="501257"/>
                  <a:pt x="46765" y="494120"/>
                </a:cubicBezTo>
                <a:cubicBezTo>
                  <a:pt x="39628" y="486983"/>
                  <a:pt x="36059" y="478532"/>
                  <a:pt x="36059" y="468766"/>
                </a:cubicBezTo>
                <a:lnTo>
                  <a:pt x="36059" y="249314"/>
                </a:lnTo>
                <a:cubicBezTo>
                  <a:pt x="25354" y="245558"/>
                  <a:pt x="16669" y="238984"/>
                  <a:pt x="10002" y="229594"/>
                </a:cubicBezTo>
                <a:cubicBezTo>
                  <a:pt x="3334" y="220204"/>
                  <a:pt x="0" y="209780"/>
                  <a:pt x="0" y="198324"/>
                </a:cubicBezTo>
                <a:lnTo>
                  <a:pt x="0" y="18029"/>
                </a:lnTo>
                <a:cubicBezTo>
                  <a:pt x="0" y="13147"/>
                  <a:pt x="1785" y="8921"/>
                  <a:pt x="5354" y="5353"/>
                </a:cubicBezTo>
                <a:cubicBezTo>
                  <a:pt x="8922" y="1784"/>
                  <a:pt x="13147"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7" name="Freeform 466"/>
          <p:cNvSpPr/>
          <p:nvPr/>
        </p:nvSpPr>
        <p:spPr>
          <a:xfrm>
            <a:off x="838201" y="5326403"/>
            <a:ext cx="396142" cy="432508"/>
          </a:xfrm>
          <a:custGeom>
            <a:avLst/>
            <a:gdLst/>
            <a:ahLst/>
            <a:cxnLst/>
            <a:rect l="l" t="t" r="r" b="b"/>
            <a:pathLst>
              <a:path w="396649" h="432707">
                <a:moveTo>
                  <a:pt x="54089" y="0"/>
                </a:moveTo>
                <a:cubicBezTo>
                  <a:pt x="64043" y="0"/>
                  <a:pt x="72541" y="3521"/>
                  <a:pt x="79584" y="10564"/>
                </a:cubicBezTo>
                <a:cubicBezTo>
                  <a:pt x="86626" y="17607"/>
                  <a:pt x="90148" y="26105"/>
                  <a:pt x="90148" y="36059"/>
                </a:cubicBezTo>
                <a:cubicBezTo>
                  <a:pt x="90148" y="46013"/>
                  <a:pt x="86626" y="54511"/>
                  <a:pt x="79584" y="61554"/>
                </a:cubicBezTo>
                <a:cubicBezTo>
                  <a:pt x="72541" y="68597"/>
                  <a:pt x="64043" y="72118"/>
                  <a:pt x="54089" y="72118"/>
                </a:cubicBezTo>
                <a:cubicBezTo>
                  <a:pt x="47891" y="72118"/>
                  <a:pt x="41881" y="70428"/>
                  <a:pt x="36059" y="67047"/>
                </a:cubicBezTo>
                <a:lnTo>
                  <a:pt x="36059" y="180295"/>
                </a:lnTo>
                <a:cubicBezTo>
                  <a:pt x="36059" y="200202"/>
                  <a:pt x="44886" y="217198"/>
                  <a:pt x="62540" y="231284"/>
                </a:cubicBezTo>
                <a:cubicBezTo>
                  <a:pt x="80194" y="245370"/>
                  <a:pt x="101416" y="252412"/>
                  <a:pt x="126207" y="252412"/>
                </a:cubicBezTo>
                <a:cubicBezTo>
                  <a:pt x="150997" y="252412"/>
                  <a:pt x="172219" y="245370"/>
                  <a:pt x="189873" y="231284"/>
                </a:cubicBezTo>
                <a:cubicBezTo>
                  <a:pt x="207527" y="217198"/>
                  <a:pt x="216354" y="200202"/>
                  <a:pt x="216354" y="180295"/>
                </a:cubicBezTo>
                <a:lnTo>
                  <a:pt x="216354" y="67047"/>
                </a:lnTo>
                <a:cubicBezTo>
                  <a:pt x="210532" y="70428"/>
                  <a:pt x="204522" y="72118"/>
                  <a:pt x="198324" y="72118"/>
                </a:cubicBezTo>
                <a:cubicBezTo>
                  <a:pt x="188371" y="72118"/>
                  <a:pt x="179873" y="68597"/>
                  <a:pt x="172830" y="61554"/>
                </a:cubicBezTo>
                <a:cubicBezTo>
                  <a:pt x="165787" y="54511"/>
                  <a:pt x="162266" y="46013"/>
                  <a:pt x="162266" y="36059"/>
                </a:cubicBezTo>
                <a:cubicBezTo>
                  <a:pt x="162266" y="26105"/>
                  <a:pt x="165787" y="17607"/>
                  <a:pt x="172830" y="10564"/>
                </a:cubicBezTo>
                <a:cubicBezTo>
                  <a:pt x="179873" y="3521"/>
                  <a:pt x="188371" y="0"/>
                  <a:pt x="198324" y="0"/>
                </a:cubicBezTo>
                <a:cubicBezTo>
                  <a:pt x="204898" y="0"/>
                  <a:pt x="211002" y="1690"/>
                  <a:pt x="216636" y="5071"/>
                </a:cubicBezTo>
                <a:cubicBezTo>
                  <a:pt x="222270" y="8451"/>
                  <a:pt x="226683" y="12959"/>
                  <a:pt x="229876" y="18593"/>
                </a:cubicBezTo>
                <a:cubicBezTo>
                  <a:pt x="231754" y="18217"/>
                  <a:pt x="233257" y="18029"/>
                  <a:pt x="234383" y="18029"/>
                </a:cubicBezTo>
                <a:cubicBezTo>
                  <a:pt x="239267" y="18029"/>
                  <a:pt x="243492" y="19813"/>
                  <a:pt x="247061" y="23382"/>
                </a:cubicBezTo>
                <a:cubicBezTo>
                  <a:pt x="250629" y="26950"/>
                  <a:pt x="252413" y="31176"/>
                  <a:pt x="252413" y="36059"/>
                </a:cubicBezTo>
                <a:lnTo>
                  <a:pt x="252413" y="180295"/>
                </a:lnTo>
                <a:cubicBezTo>
                  <a:pt x="252413" y="207339"/>
                  <a:pt x="242084" y="231002"/>
                  <a:pt x="221425" y="251286"/>
                </a:cubicBezTo>
                <a:cubicBezTo>
                  <a:pt x="200766" y="271569"/>
                  <a:pt x="175037" y="283588"/>
                  <a:pt x="144236" y="287345"/>
                </a:cubicBezTo>
                <a:lnTo>
                  <a:pt x="144236" y="324530"/>
                </a:lnTo>
                <a:cubicBezTo>
                  <a:pt x="144236" y="344438"/>
                  <a:pt x="153063" y="361434"/>
                  <a:pt x="170717" y="375520"/>
                </a:cubicBezTo>
                <a:cubicBezTo>
                  <a:pt x="188371" y="389606"/>
                  <a:pt x="209593" y="396648"/>
                  <a:pt x="234383" y="396648"/>
                </a:cubicBezTo>
                <a:cubicBezTo>
                  <a:pt x="259174" y="396648"/>
                  <a:pt x="280396" y="389606"/>
                  <a:pt x="298050" y="375520"/>
                </a:cubicBezTo>
                <a:cubicBezTo>
                  <a:pt x="315704" y="361434"/>
                  <a:pt x="324531" y="344438"/>
                  <a:pt x="324531" y="324530"/>
                </a:cubicBezTo>
                <a:lnTo>
                  <a:pt x="324531" y="213255"/>
                </a:lnTo>
                <a:cubicBezTo>
                  <a:pt x="313826" y="209311"/>
                  <a:pt x="305140" y="202737"/>
                  <a:pt x="298473" y="193535"/>
                </a:cubicBezTo>
                <a:cubicBezTo>
                  <a:pt x="291805" y="184332"/>
                  <a:pt x="288472" y="173909"/>
                  <a:pt x="288472" y="162265"/>
                </a:cubicBezTo>
                <a:cubicBezTo>
                  <a:pt x="288472" y="147241"/>
                  <a:pt x="293730" y="134470"/>
                  <a:pt x="304248" y="123952"/>
                </a:cubicBezTo>
                <a:cubicBezTo>
                  <a:pt x="314765" y="113435"/>
                  <a:pt x="327536" y="108177"/>
                  <a:pt x="342560" y="108177"/>
                </a:cubicBezTo>
                <a:cubicBezTo>
                  <a:pt x="357585" y="108177"/>
                  <a:pt x="370356" y="113435"/>
                  <a:pt x="380873" y="123952"/>
                </a:cubicBezTo>
                <a:cubicBezTo>
                  <a:pt x="391390" y="134470"/>
                  <a:pt x="396649" y="147241"/>
                  <a:pt x="396649" y="162265"/>
                </a:cubicBezTo>
                <a:cubicBezTo>
                  <a:pt x="396649" y="173909"/>
                  <a:pt x="393315" y="184332"/>
                  <a:pt x="386648" y="193535"/>
                </a:cubicBezTo>
                <a:cubicBezTo>
                  <a:pt x="379981" y="202737"/>
                  <a:pt x="371295" y="209311"/>
                  <a:pt x="360590" y="213255"/>
                </a:cubicBezTo>
                <a:lnTo>
                  <a:pt x="360590" y="324530"/>
                </a:lnTo>
                <a:cubicBezTo>
                  <a:pt x="360590" y="354392"/>
                  <a:pt x="348241" y="379886"/>
                  <a:pt x="323545" y="401015"/>
                </a:cubicBezTo>
                <a:cubicBezTo>
                  <a:pt x="298848" y="422143"/>
                  <a:pt x="269128" y="432707"/>
                  <a:pt x="234383" y="432707"/>
                </a:cubicBezTo>
                <a:cubicBezTo>
                  <a:pt x="199639" y="432707"/>
                  <a:pt x="169919" y="422143"/>
                  <a:pt x="145222" y="401015"/>
                </a:cubicBezTo>
                <a:cubicBezTo>
                  <a:pt x="120526" y="379886"/>
                  <a:pt x="108177" y="354392"/>
                  <a:pt x="108177" y="324530"/>
                </a:cubicBezTo>
                <a:lnTo>
                  <a:pt x="108177" y="287345"/>
                </a:lnTo>
                <a:cubicBezTo>
                  <a:pt x="77377" y="283588"/>
                  <a:pt x="51647" y="271569"/>
                  <a:pt x="30989" y="251286"/>
                </a:cubicBezTo>
                <a:cubicBezTo>
                  <a:pt x="10330" y="231002"/>
                  <a:pt x="0" y="207339"/>
                  <a:pt x="0" y="180295"/>
                </a:cubicBezTo>
                <a:lnTo>
                  <a:pt x="0" y="36059"/>
                </a:lnTo>
                <a:cubicBezTo>
                  <a:pt x="0" y="31176"/>
                  <a:pt x="1785" y="26950"/>
                  <a:pt x="5353" y="23382"/>
                </a:cubicBezTo>
                <a:cubicBezTo>
                  <a:pt x="8921" y="19813"/>
                  <a:pt x="13147" y="18029"/>
                  <a:pt x="18030" y="18029"/>
                </a:cubicBezTo>
                <a:cubicBezTo>
                  <a:pt x="19157" y="18029"/>
                  <a:pt x="20659" y="18217"/>
                  <a:pt x="22537" y="18593"/>
                </a:cubicBezTo>
                <a:cubicBezTo>
                  <a:pt x="25730" y="12959"/>
                  <a:pt x="30144" y="8451"/>
                  <a:pt x="35778" y="5071"/>
                </a:cubicBezTo>
                <a:cubicBezTo>
                  <a:pt x="41412" y="1690"/>
                  <a:pt x="47516" y="0"/>
                  <a:pt x="54089" y="0"/>
                </a:cubicBezTo>
                <a:close/>
                <a:moveTo>
                  <a:pt x="342560" y="144236"/>
                </a:moveTo>
                <a:cubicBezTo>
                  <a:pt x="337677" y="144236"/>
                  <a:pt x="333452" y="146020"/>
                  <a:pt x="329883" y="149588"/>
                </a:cubicBezTo>
                <a:cubicBezTo>
                  <a:pt x="326315" y="153156"/>
                  <a:pt x="324531" y="157382"/>
                  <a:pt x="324531" y="162265"/>
                </a:cubicBezTo>
                <a:cubicBezTo>
                  <a:pt x="324531" y="167148"/>
                  <a:pt x="326315" y="171374"/>
                  <a:pt x="329883" y="174942"/>
                </a:cubicBezTo>
                <a:cubicBezTo>
                  <a:pt x="333452" y="178510"/>
                  <a:pt x="337677" y="180295"/>
                  <a:pt x="342560" y="180295"/>
                </a:cubicBezTo>
                <a:cubicBezTo>
                  <a:pt x="347443" y="180295"/>
                  <a:pt x="351669" y="178510"/>
                  <a:pt x="355237" y="174942"/>
                </a:cubicBezTo>
                <a:cubicBezTo>
                  <a:pt x="358806" y="171374"/>
                  <a:pt x="360590" y="167148"/>
                  <a:pt x="360590" y="162265"/>
                </a:cubicBezTo>
                <a:cubicBezTo>
                  <a:pt x="360590" y="157382"/>
                  <a:pt x="358806" y="153156"/>
                  <a:pt x="355237" y="149588"/>
                </a:cubicBezTo>
                <a:cubicBezTo>
                  <a:pt x="351669" y="146020"/>
                  <a:pt x="347443" y="144236"/>
                  <a:pt x="342560"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8" name="Freeform 467"/>
          <p:cNvSpPr/>
          <p:nvPr/>
        </p:nvSpPr>
        <p:spPr>
          <a:xfrm>
            <a:off x="5955082" y="5326406"/>
            <a:ext cx="522186" cy="432508"/>
          </a:xfrm>
          <a:custGeom>
            <a:avLst/>
            <a:gdLst/>
            <a:ahLst/>
            <a:cxnLst/>
            <a:rect l="l" t="t" r="r" b="b"/>
            <a:pathLst>
              <a:path w="522855" h="432707">
                <a:moveTo>
                  <a:pt x="180295" y="0"/>
                </a:moveTo>
                <a:lnTo>
                  <a:pt x="504825" y="0"/>
                </a:lnTo>
                <a:cubicBezTo>
                  <a:pt x="509709" y="0"/>
                  <a:pt x="513934" y="1784"/>
                  <a:pt x="517502" y="5352"/>
                </a:cubicBezTo>
                <a:cubicBezTo>
                  <a:pt x="521071" y="8921"/>
                  <a:pt x="522855" y="13146"/>
                  <a:pt x="522855" y="18029"/>
                </a:cubicBezTo>
                <a:lnTo>
                  <a:pt x="522855" y="342560"/>
                </a:lnTo>
                <a:cubicBezTo>
                  <a:pt x="522855" y="347443"/>
                  <a:pt x="521071" y="351668"/>
                  <a:pt x="517502" y="355237"/>
                </a:cubicBezTo>
                <a:cubicBezTo>
                  <a:pt x="513934" y="358805"/>
                  <a:pt x="509709" y="360589"/>
                  <a:pt x="504825" y="360589"/>
                </a:cubicBezTo>
                <a:lnTo>
                  <a:pt x="450737" y="360589"/>
                </a:lnTo>
                <a:cubicBezTo>
                  <a:pt x="450737" y="380497"/>
                  <a:pt x="443694" y="397493"/>
                  <a:pt x="429609" y="411579"/>
                </a:cubicBezTo>
                <a:cubicBezTo>
                  <a:pt x="415523" y="425664"/>
                  <a:pt x="398527" y="432707"/>
                  <a:pt x="378619" y="432707"/>
                </a:cubicBezTo>
                <a:cubicBezTo>
                  <a:pt x="358711" y="432707"/>
                  <a:pt x="341715" y="425664"/>
                  <a:pt x="327630" y="411579"/>
                </a:cubicBezTo>
                <a:cubicBezTo>
                  <a:pt x="313544" y="397493"/>
                  <a:pt x="306501" y="380497"/>
                  <a:pt x="306501" y="360589"/>
                </a:cubicBezTo>
                <a:lnTo>
                  <a:pt x="198324" y="360589"/>
                </a:lnTo>
                <a:cubicBezTo>
                  <a:pt x="198324" y="380497"/>
                  <a:pt x="191281" y="397493"/>
                  <a:pt x="177196" y="411579"/>
                </a:cubicBezTo>
                <a:cubicBezTo>
                  <a:pt x="163111" y="425664"/>
                  <a:pt x="146114" y="432707"/>
                  <a:pt x="126206" y="432707"/>
                </a:cubicBezTo>
                <a:cubicBezTo>
                  <a:pt x="106299" y="432707"/>
                  <a:pt x="89302" y="425664"/>
                  <a:pt x="75217" y="411579"/>
                </a:cubicBezTo>
                <a:cubicBezTo>
                  <a:pt x="61131" y="397493"/>
                  <a:pt x="54089" y="380497"/>
                  <a:pt x="54089" y="360589"/>
                </a:cubicBezTo>
                <a:lnTo>
                  <a:pt x="18030" y="360589"/>
                </a:lnTo>
                <a:cubicBezTo>
                  <a:pt x="13147" y="360589"/>
                  <a:pt x="8922" y="358805"/>
                  <a:pt x="5353" y="355237"/>
                </a:cubicBezTo>
                <a:cubicBezTo>
                  <a:pt x="1784" y="351668"/>
                  <a:pt x="0" y="347443"/>
                  <a:pt x="0" y="342560"/>
                </a:cubicBezTo>
                <a:cubicBezTo>
                  <a:pt x="0" y="337677"/>
                  <a:pt x="1784" y="333451"/>
                  <a:pt x="5353" y="329883"/>
                </a:cubicBezTo>
                <a:cubicBezTo>
                  <a:pt x="8922" y="326315"/>
                  <a:pt x="13147" y="324530"/>
                  <a:pt x="18030" y="324530"/>
                </a:cubicBezTo>
                <a:lnTo>
                  <a:pt x="18030" y="207339"/>
                </a:lnTo>
                <a:cubicBezTo>
                  <a:pt x="18030" y="202456"/>
                  <a:pt x="19251" y="197009"/>
                  <a:pt x="21692" y="191000"/>
                </a:cubicBezTo>
                <a:cubicBezTo>
                  <a:pt x="24134" y="184990"/>
                  <a:pt x="27139" y="180201"/>
                  <a:pt x="30706" y="176632"/>
                </a:cubicBezTo>
                <a:lnTo>
                  <a:pt x="86486" y="120854"/>
                </a:lnTo>
                <a:cubicBezTo>
                  <a:pt x="90054" y="117285"/>
                  <a:pt x="94843" y="114280"/>
                  <a:pt x="100853" y="111839"/>
                </a:cubicBezTo>
                <a:cubicBezTo>
                  <a:pt x="106863" y="109398"/>
                  <a:pt x="112309" y="108177"/>
                  <a:pt x="117192" y="108177"/>
                </a:cubicBezTo>
                <a:lnTo>
                  <a:pt x="162265" y="108177"/>
                </a:lnTo>
                <a:lnTo>
                  <a:pt x="162265" y="18029"/>
                </a:lnTo>
                <a:cubicBezTo>
                  <a:pt x="162265" y="13146"/>
                  <a:pt x="164050" y="8921"/>
                  <a:pt x="167618" y="5352"/>
                </a:cubicBezTo>
                <a:cubicBezTo>
                  <a:pt x="171187" y="1784"/>
                  <a:pt x="175412" y="0"/>
                  <a:pt x="180295" y="0"/>
                </a:cubicBezTo>
                <a:close/>
                <a:moveTo>
                  <a:pt x="315516" y="36059"/>
                </a:moveTo>
                <a:cubicBezTo>
                  <a:pt x="312887" y="36059"/>
                  <a:pt x="310727" y="36904"/>
                  <a:pt x="309037" y="38594"/>
                </a:cubicBezTo>
                <a:cubicBezTo>
                  <a:pt x="307347" y="40285"/>
                  <a:pt x="306501" y="42444"/>
                  <a:pt x="306501" y="45074"/>
                </a:cubicBezTo>
                <a:lnTo>
                  <a:pt x="306501" y="108177"/>
                </a:lnTo>
                <a:lnTo>
                  <a:pt x="243398" y="108177"/>
                </a:lnTo>
                <a:cubicBezTo>
                  <a:pt x="240769" y="108177"/>
                  <a:pt x="238609" y="109022"/>
                  <a:pt x="236919" y="110712"/>
                </a:cubicBezTo>
                <a:cubicBezTo>
                  <a:pt x="235228" y="112402"/>
                  <a:pt x="234384" y="114562"/>
                  <a:pt x="234384" y="117192"/>
                </a:cubicBezTo>
                <a:lnTo>
                  <a:pt x="234384" y="171280"/>
                </a:lnTo>
                <a:cubicBezTo>
                  <a:pt x="234384" y="173909"/>
                  <a:pt x="235228" y="176069"/>
                  <a:pt x="236919" y="177759"/>
                </a:cubicBezTo>
                <a:cubicBezTo>
                  <a:pt x="238609" y="179449"/>
                  <a:pt x="240769" y="180295"/>
                  <a:pt x="243398" y="180295"/>
                </a:cubicBezTo>
                <a:lnTo>
                  <a:pt x="306501" y="180295"/>
                </a:lnTo>
                <a:lnTo>
                  <a:pt x="306501" y="243398"/>
                </a:lnTo>
                <a:cubicBezTo>
                  <a:pt x="306501" y="246027"/>
                  <a:pt x="307347" y="248187"/>
                  <a:pt x="309037" y="249877"/>
                </a:cubicBezTo>
                <a:cubicBezTo>
                  <a:pt x="310727" y="251567"/>
                  <a:pt x="312887" y="252412"/>
                  <a:pt x="315516" y="252412"/>
                </a:cubicBezTo>
                <a:lnTo>
                  <a:pt x="369604" y="252412"/>
                </a:lnTo>
                <a:cubicBezTo>
                  <a:pt x="372234" y="252412"/>
                  <a:pt x="374394" y="251567"/>
                  <a:pt x="376084" y="249877"/>
                </a:cubicBezTo>
                <a:cubicBezTo>
                  <a:pt x="377774" y="248187"/>
                  <a:pt x="378619" y="246027"/>
                  <a:pt x="378619" y="243398"/>
                </a:cubicBezTo>
                <a:lnTo>
                  <a:pt x="378619" y="180295"/>
                </a:lnTo>
                <a:lnTo>
                  <a:pt x="441722" y="180295"/>
                </a:lnTo>
                <a:cubicBezTo>
                  <a:pt x="444352" y="180295"/>
                  <a:pt x="446511" y="179449"/>
                  <a:pt x="448201" y="177759"/>
                </a:cubicBezTo>
                <a:cubicBezTo>
                  <a:pt x="449892" y="176069"/>
                  <a:pt x="450737" y="173909"/>
                  <a:pt x="450737" y="171280"/>
                </a:cubicBezTo>
                <a:lnTo>
                  <a:pt x="450737" y="117192"/>
                </a:lnTo>
                <a:cubicBezTo>
                  <a:pt x="450737" y="114562"/>
                  <a:pt x="449892" y="112402"/>
                  <a:pt x="448201" y="110712"/>
                </a:cubicBezTo>
                <a:cubicBezTo>
                  <a:pt x="446511" y="109022"/>
                  <a:pt x="444352" y="108177"/>
                  <a:pt x="441722" y="108177"/>
                </a:cubicBezTo>
                <a:lnTo>
                  <a:pt x="378619" y="108177"/>
                </a:lnTo>
                <a:lnTo>
                  <a:pt x="378619" y="45074"/>
                </a:lnTo>
                <a:cubicBezTo>
                  <a:pt x="378619" y="42444"/>
                  <a:pt x="377774" y="40285"/>
                  <a:pt x="376084" y="38594"/>
                </a:cubicBezTo>
                <a:cubicBezTo>
                  <a:pt x="374394" y="36904"/>
                  <a:pt x="372234" y="36059"/>
                  <a:pt x="369604" y="36059"/>
                </a:cubicBezTo>
                <a:lnTo>
                  <a:pt x="315516" y="36059"/>
                </a:lnTo>
                <a:close/>
                <a:moveTo>
                  <a:pt x="117755" y="144236"/>
                </a:moveTo>
                <a:cubicBezTo>
                  <a:pt x="115126" y="144611"/>
                  <a:pt x="113060" y="145456"/>
                  <a:pt x="111557" y="146771"/>
                </a:cubicBezTo>
                <a:lnTo>
                  <a:pt x="56624" y="201705"/>
                </a:lnTo>
                <a:cubicBezTo>
                  <a:pt x="55310" y="203958"/>
                  <a:pt x="54464" y="206024"/>
                  <a:pt x="54089" y="207902"/>
                </a:cubicBezTo>
                <a:lnTo>
                  <a:pt x="54089" y="216353"/>
                </a:lnTo>
                <a:lnTo>
                  <a:pt x="162265" y="216353"/>
                </a:lnTo>
                <a:lnTo>
                  <a:pt x="162265" y="144236"/>
                </a:lnTo>
                <a:lnTo>
                  <a:pt x="117755" y="144236"/>
                </a:lnTo>
                <a:close/>
                <a:moveTo>
                  <a:pt x="126206" y="324530"/>
                </a:moveTo>
                <a:cubicBezTo>
                  <a:pt x="116253" y="324530"/>
                  <a:pt x="107755" y="328052"/>
                  <a:pt x="100711" y="335094"/>
                </a:cubicBezTo>
                <a:cubicBezTo>
                  <a:pt x="93669" y="342137"/>
                  <a:pt x="90148" y="350635"/>
                  <a:pt x="90148" y="360589"/>
                </a:cubicBezTo>
                <a:cubicBezTo>
                  <a:pt x="90148" y="370543"/>
                  <a:pt x="93669" y="379041"/>
                  <a:pt x="100711" y="386084"/>
                </a:cubicBezTo>
                <a:cubicBezTo>
                  <a:pt x="107755" y="393127"/>
                  <a:pt x="116253" y="396648"/>
                  <a:pt x="126206" y="396648"/>
                </a:cubicBezTo>
                <a:cubicBezTo>
                  <a:pt x="136160" y="396648"/>
                  <a:pt x="144659" y="393127"/>
                  <a:pt x="151701" y="386084"/>
                </a:cubicBezTo>
                <a:cubicBezTo>
                  <a:pt x="158744" y="379041"/>
                  <a:pt x="162265" y="370543"/>
                  <a:pt x="162265" y="360589"/>
                </a:cubicBezTo>
                <a:cubicBezTo>
                  <a:pt x="162265" y="350635"/>
                  <a:pt x="158744" y="342137"/>
                  <a:pt x="151701" y="335094"/>
                </a:cubicBezTo>
                <a:cubicBezTo>
                  <a:pt x="144659" y="328052"/>
                  <a:pt x="136160" y="324530"/>
                  <a:pt x="126206" y="324530"/>
                </a:cubicBezTo>
                <a:close/>
                <a:moveTo>
                  <a:pt x="378619" y="324530"/>
                </a:moveTo>
                <a:cubicBezTo>
                  <a:pt x="368665" y="324530"/>
                  <a:pt x="360167" y="328052"/>
                  <a:pt x="353124" y="335094"/>
                </a:cubicBezTo>
                <a:cubicBezTo>
                  <a:pt x="346081" y="342137"/>
                  <a:pt x="342560" y="350635"/>
                  <a:pt x="342560" y="360589"/>
                </a:cubicBezTo>
                <a:cubicBezTo>
                  <a:pt x="342560" y="370543"/>
                  <a:pt x="346081" y="379041"/>
                  <a:pt x="353124" y="386084"/>
                </a:cubicBezTo>
                <a:cubicBezTo>
                  <a:pt x="360167" y="393127"/>
                  <a:pt x="368665" y="396648"/>
                  <a:pt x="378619" y="396648"/>
                </a:cubicBezTo>
                <a:cubicBezTo>
                  <a:pt x="388573" y="396648"/>
                  <a:pt x="397071" y="393127"/>
                  <a:pt x="404114" y="386084"/>
                </a:cubicBezTo>
                <a:cubicBezTo>
                  <a:pt x="411156" y="379041"/>
                  <a:pt x="414678" y="370543"/>
                  <a:pt x="414678" y="360589"/>
                </a:cubicBezTo>
                <a:cubicBezTo>
                  <a:pt x="414678" y="350635"/>
                  <a:pt x="411156" y="342137"/>
                  <a:pt x="404114" y="335094"/>
                </a:cubicBezTo>
                <a:cubicBezTo>
                  <a:pt x="397071" y="328052"/>
                  <a:pt x="388573" y="324530"/>
                  <a:pt x="378619" y="32453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9" name="Freeform 468"/>
          <p:cNvSpPr/>
          <p:nvPr/>
        </p:nvSpPr>
        <p:spPr>
          <a:xfrm>
            <a:off x="8114492" y="5326402"/>
            <a:ext cx="450161" cy="396466"/>
          </a:xfrm>
          <a:custGeom>
            <a:avLst/>
            <a:gdLst/>
            <a:ahLst/>
            <a:cxnLst/>
            <a:rect l="l" t="t" r="r" b="b"/>
            <a:pathLst>
              <a:path w="450737" h="396648">
                <a:moveTo>
                  <a:pt x="153251" y="0"/>
                </a:moveTo>
                <a:lnTo>
                  <a:pt x="423693" y="0"/>
                </a:lnTo>
                <a:lnTo>
                  <a:pt x="432707" y="54088"/>
                </a:lnTo>
                <a:lnTo>
                  <a:pt x="414677" y="63103"/>
                </a:lnTo>
                <a:lnTo>
                  <a:pt x="414677" y="288471"/>
                </a:lnTo>
                <a:lnTo>
                  <a:pt x="450737" y="342560"/>
                </a:lnTo>
                <a:lnTo>
                  <a:pt x="450737" y="396648"/>
                </a:lnTo>
                <a:lnTo>
                  <a:pt x="126206" y="396648"/>
                </a:lnTo>
                <a:lnTo>
                  <a:pt x="126206" y="342560"/>
                </a:lnTo>
                <a:lnTo>
                  <a:pt x="162265" y="288471"/>
                </a:lnTo>
                <a:lnTo>
                  <a:pt x="126206" y="288471"/>
                </a:lnTo>
                <a:cubicBezTo>
                  <a:pt x="96345" y="288471"/>
                  <a:pt x="70850" y="277907"/>
                  <a:pt x="49722" y="256779"/>
                </a:cubicBezTo>
                <a:cubicBezTo>
                  <a:pt x="28594" y="235651"/>
                  <a:pt x="18030" y="210156"/>
                  <a:pt x="18030" y="180295"/>
                </a:cubicBezTo>
                <a:lnTo>
                  <a:pt x="18030" y="90147"/>
                </a:lnTo>
                <a:lnTo>
                  <a:pt x="0" y="72118"/>
                </a:lnTo>
                <a:lnTo>
                  <a:pt x="9015" y="36059"/>
                </a:lnTo>
                <a:lnTo>
                  <a:pt x="144236" y="36059"/>
                </a:lnTo>
                <a:lnTo>
                  <a:pt x="153251" y="0"/>
                </a:lnTo>
                <a:close/>
                <a:moveTo>
                  <a:pt x="90148" y="108177"/>
                </a:moveTo>
                <a:lnTo>
                  <a:pt x="90148" y="180295"/>
                </a:lnTo>
                <a:cubicBezTo>
                  <a:pt x="90148" y="190248"/>
                  <a:pt x="93669" y="198747"/>
                  <a:pt x="100712" y="205789"/>
                </a:cubicBezTo>
                <a:cubicBezTo>
                  <a:pt x="107755" y="212832"/>
                  <a:pt x="116253" y="216353"/>
                  <a:pt x="126206" y="216353"/>
                </a:cubicBezTo>
                <a:lnTo>
                  <a:pt x="162265" y="216353"/>
                </a:lnTo>
                <a:lnTo>
                  <a:pt x="162265" y="108177"/>
                </a:lnTo>
                <a:lnTo>
                  <a:pt x="90148"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0" name="Freeform 469"/>
          <p:cNvSpPr/>
          <p:nvPr/>
        </p:nvSpPr>
        <p:spPr>
          <a:xfrm>
            <a:off x="8752872" y="5326406"/>
            <a:ext cx="432153" cy="432508"/>
          </a:xfrm>
          <a:custGeom>
            <a:avLst/>
            <a:gdLst/>
            <a:ahLst/>
            <a:cxnLst/>
            <a:rect l="l" t="t" r="r" b="b"/>
            <a:pathLst>
              <a:path w="432707" h="432707">
                <a:moveTo>
                  <a:pt x="81133" y="0"/>
                </a:moveTo>
                <a:lnTo>
                  <a:pt x="351574" y="0"/>
                </a:lnTo>
                <a:cubicBezTo>
                  <a:pt x="373923" y="0"/>
                  <a:pt x="393033" y="7935"/>
                  <a:pt x="408903" y="23804"/>
                </a:cubicBezTo>
                <a:cubicBezTo>
                  <a:pt x="424772" y="39674"/>
                  <a:pt x="432707" y="58783"/>
                  <a:pt x="432707" y="81132"/>
                </a:cubicBezTo>
                <a:lnTo>
                  <a:pt x="432707" y="351575"/>
                </a:lnTo>
                <a:cubicBezTo>
                  <a:pt x="432707" y="373924"/>
                  <a:pt x="424772" y="393033"/>
                  <a:pt x="408903" y="408903"/>
                </a:cubicBezTo>
                <a:cubicBezTo>
                  <a:pt x="393033" y="424772"/>
                  <a:pt x="373923" y="432707"/>
                  <a:pt x="351574" y="432707"/>
                </a:cubicBezTo>
                <a:lnTo>
                  <a:pt x="81133" y="432707"/>
                </a:lnTo>
                <a:cubicBezTo>
                  <a:pt x="58783" y="432707"/>
                  <a:pt x="39674" y="424772"/>
                  <a:pt x="23805" y="408903"/>
                </a:cubicBezTo>
                <a:cubicBezTo>
                  <a:pt x="7935" y="393033"/>
                  <a:pt x="0" y="373924"/>
                  <a:pt x="0" y="351575"/>
                </a:cubicBezTo>
                <a:lnTo>
                  <a:pt x="0" y="81132"/>
                </a:lnTo>
                <a:cubicBezTo>
                  <a:pt x="0" y="58783"/>
                  <a:pt x="7935" y="39674"/>
                  <a:pt x="23805" y="23804"/>
                </a:cubicBezTo>
                <a:cubicBezTo>
                  <a:pt x="39674" y="7935"/>
                  <a:pt x="58783" y="0"/>
                  <a:pt x="81133" y="0"/>
                </a:cubicBezTo>
                <a:close/>
                <a:moveTo>
                  <a:pt x="90147" y="72118"/>
                </a:moveTo>
                <a:cubicBezTo>
                  <a:pt x="85265" y="72118"/>
                  <a:pt x="81039" y="73902"/>
                  <a:pt x="77470" y="77470"/>
                </a:cubicBezTo>
                <a:cubicBezTo>
                  <a:pt x="73901" y="81038"/>
                  <a:pt x="72118" y="85264"/>
                  <a:pt x="72118" y="90147"/>
                </a:cubicBezTo>
                <a:lnTo>
                  <a:pt x="72118" y="342560"/>
                </a:lnTo>
                <a:cubicBezTo>
                  <a:pt x="72118" y="347443"/>
                  <a:pt x="73901" y="351668"/>
                  <a:pt x="77470" y="355237"/>
                </a:cubicBezTo>
                <a:cubicBezTo>
                  <a:pt x="81039" y="358805"/>
                  <a:pt x="85265" y="360589"/>
                  <a:pt x="90147" y="360589"/>
                </a:cubicBezTo>
                <a:lnTo>
                  <a:pt x="126206" y="360589"/>
                </a:lnTo>
                <a:cubicBezTo>
                  <a:pt x="131089" y="360589"/>
                  <a:pt x="135315" y="358805"/>
                  <a:pt x="138883" y="355237"/>
                </a:cubicBezTo>
                <a:cubicBezTo>
                  <a:pt x="142451" y="351668"/>
                  <a:pt x="144235" y="347443"/>
                  <a:pt x="144235" y="342560"/>
                </a:cubicBezTo>
                <a:lnTo>
                  <a:pt x="144235" y="252412"/>
                </a:lnTo>
                <a:lnTo>
                  <a:pt x="288471" y="252412"/>
                </a:lnTo>
                <a:lnTo>
                  <a:pt x="288471" y="342560"/>
                </a:lnTo>
                <a:cubicBezTo>
                  <a:pt x="288471" y="347443"/>
                  <a:pt x="290255" y="351668"/>
                  <a:pt x="293823" y="355237"/>
                </a:cubicBezTo>
                <a:cubicBezTo>
                  <a:pt x="297392" y="358805"/>
                  <a:pt x="301617" y="360589"/>
                  <a:pt x="306501" y="360589"/>
                </a:cubicBezTo>
                <a:lnTo>
                  <a:pt x="342559" y="360589"/>
                </a:lnTo>
                <a:cubicBezTo>
                  <a:pt x="347443" y="360589"/>
                  <a:pt x="351668" y="358805"/>
                  <a:pt x="355237" y="355237"/>
                </a:cubicBezTo>
                <a:cubicBezTo>
                  <a:pt x="358805" y="351668"/>
                  <a:pt x="360589" y="347443"/>
                  <a:pt x="360589" y="342560"/>
                </a:cubicBezTo>
                <a:lnTo>
                  <a:pt x="360589" y="90147"/>
                </a:lnTo>
                <a:cubicBezTo>
                  <a:pt x="360589" y="85264"/>
                  <a:pt x="358805" y="81038"/>
                  <a:pt x="355237" y="77470"/>
                </a:cubicBezTo>
                <a:cubicBezTo>
                  <a:pt x="351668" y="73902"/>
                  <a:pt x="347443" y="72118"/>
                  <a:pt x="342559" y="72118"/>
                </a:cubicBezTo>
                <a:lnTo>
                  <a:pt x="306501" y="72118"/>
                </a:lnTo>
                <a:cubicBezTo>
                  <a:pt x="301617" y="72118"/>
                  <a:pt x="297392" y="73902"/>
                  <a:pt x="293823" y="77470"/>
                </a:cubicBezTo>
                <a:cubicBezTo>
                  <a:pt x="290255" y="81038"/>
                  <a:pt x="288471" y="85264"/>
                  <a:pt x="288471" y="90147"/>
                </a:cubicBezTo>
                <a:lnTo>
                  <a:pt x="288471" y="180295"/>
                </a:lnTo>
                <a:lnTo>
                  <a:pt x="144235" y="180295"/>
                </a:lnTo>
                <a:lnTo>
                  <a:pt x="144235" y="90147"/>
                </a:lnTo>
                <a:cubicBezTo>
                  <a:pt x="144235" y="85264"/>
                  <a:pt x="142451" y="81038"/>
                  <a:pt x="138883" y="77470"/>
                </a:cubicBezTo>
                <a:cubicBezTo>
                  <a:pt x="135315" y="73902"/>
                  <a:pt x="131089" y="72118"/>
                  <a:pt x="126206" y="72118"/>
                </a:cubicBezTo>
                <a:lnTo>
                  <a:pt x="90147" y="721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1" name="Freeform 470"/>
          <p:cNvSpPr/>
          <p:nvPr/>
        </p:nvSpPr>
        <p:spPr>
          <a:xfrm>
            <a:off x="9371201" y="5326406"/>
            <a:ext cx="432153" cy="432508"/>
          </a:xfrm>
          <a:custGeom>
            <a:avLst/>
            <a:gdLst/>
            <a:ahLst/>
            <a:cxnLst/>
            <a:rect l="l" t="t" r="r" b="b"/>
            <a:pathLst>
              <a:path w="432706" h="432707">
                <a:moveTo>
                  <a:pt x="81132" y="0"/>
                </a:moveTo>
                <a:lnTo>
                  <a:pt x="351574" y="0"/>
                </a:lnTo>
                <a:cubicBezTo>
                  <a:pt x="373923" y="0"/>
                  <a:pt x="393033" y="7935"/>
                  <a:pt x="408902" y="23804"/>
                </a:cubicBezTo>
                <a:cubicBezTo>
                  <a:pt x="424772" y="39674"/>
                  <a:pt x="432706" y="58783"/>
                  <a:pt x="432706" y="81132"/>
                </a:cubicBezTo>
                <a:lnTo>
                  <a:pt x="432706" y="351575"/>
                </a:lnTo>
                <a:cubicBezTo>
                  <a:pt x="432706" y="373924"/>
                  <a:pt x="424772" y="393033"/>
                  <a:pt x="408902" y="408903"/>
                </a:cubicBezTo>
                <a:cubicBezTo>
                  <a:pt x="393033" y="424772"/>
                  <a:pt x="373923" y="432707"/>
                  <a:pt x="351574" y="432707"/>
                </a:cubicBezTo>
                <a:lnTo>
                  <a:pt x="81132" y="432707"/>
                </a:lnTo>
                <a:cubicBezTo>
                  <a:pt x="58783" y="432707"/>
                  <a:pt x="39674" y="424772"/>
                  <a:pt x="23804" y="408903"/>
                </a:cubicBezTo>
                <a:cubicBezTo>
                  <a:pt x="7935" y="393033"/>
                  <a:pt x="0" y="373924"/>
                  <a:pt x="0" y="351575"/>
                </a:cubicBezTo>
                <a:lnTo>
                  <a:pt x="0" y="81132"/>
                </a:lnTo>
                <a:cubicBezTo>
                  <a:pt x="0" y="58783"/>
                  <a:pt x="7935" y="39674"/>
                  <a:pt x="23804" y="23804"/>
                </a:cubicBezTo>
                <a:cubicBezTo>
                  <a:pt x="39674" y="7935"/>
                  <a:pt x="58783" y="0"/>
                  <a:pt x="81132" y="0"/>
                </a:cubicBezTo>
                <a:close/>
                <a:moveTo>
                  <a:pt x="198324" y="72118"/>
                </a:moveTo>
                <a:cubicBezTo>
                  <a:pt x="193441" y="72118"/>
                  <a:pt x="189216" y="73902"/>
                  <a:pt x="185647" y="77470"/>
                </a:cubicBezTo>
                <a:cubicBezTo>
                  <a:pt x="182079" y="81038"/>
                  <a:pt x="180294" y="85264"/>
                  <a:pt x="180294" y="90147"/>
                </a:cubicBezTo>
                <a:lnTo>
                  <a:pt x="180294" y="180295"/>
                </a:lnTo>
                <a:lnTo>
                  <a:pt x="90147" y="180295"/>
                </a:lnTo>
                <a:cubicBezTo>
                  <a:pt x="85264" y="180295"/>
                  <a:pt x="81038" y="182079"/>
                  <a:pt x="77470" y="185647"/>
                </a:cubicBezTo>
                <a:cubicBezTo>
                  <a:pt x="73902" y="189215"/>
                  <a:pt x="72117" y="193441"/>
                  <a:pt x="72117" y="198324"/>
                </a:cubicBezTo>
                <a:lnTo>
                  <a:pt x="72117" y="234383"/>
                </a:lnTo>
                <a:cubicBezTo>
                  <a:pt x="72117" y="239266"/>
                  <a:pt x="73902" y="243492"/>
                  <a:pt x="77470" y="247060"/>
                </a:cubicBezTo>
                <a:cubicBezTo>
                  <a:pt x="81038" y="250628"/>
                  <a:pt x="85264" y="252412"/>
                  <a:pt x="90147" y="252412"/>
                </a:cubicBezTo>
                <a:lnTo>
                  <a:pt x="180294" y="252412"/>
                </a:lnTo>
                <a:lnTo>
                  <a:pt x="180294" y="342560"/>
                </a:lnTo>
                <a:cubicBezTo>
                  <a:pt x="180294" y="347443"/>
                  <a:pt x="182079" y="351668"/>
                  <a:pt x="185647" y="355237"/>
                </a:cubicBezTo>
                <a:cubicBezTo>
                  <a:pt x="189216" y="358805"/>
                  <a:pt x="193441" y="360589"/>
                  <a:pt x="198324" y="360589"/>
                </a:cubicBezTo>
                <a:lnTo>
                  <a:pt x="234383" y="360589"/>
                </a:lnTo>
                <a:cubicBezTo>
                  <a:pt x="239266" y="360589"/>
                  <a:pt x="243491" y="358805"/>
                  <a:pt x="247060" y="355237"/>
                </a:cubicBezTo>
                <a:cubicBezTo>
                  <a:pt x="250628" y="351668"/>
                  <a:pt x="252412" y="347443"/>
                  <a:pt x="252412" y="342560"/>
                </a:cubicBezTo>
                <a:lnTo>
                  <a:pt x="252412" y="252412"/>
                </a:lnTo>
                <a:lnTo>
                  <a:pt x="342559" y="252412"/>
                </a:lnTo>
                <a:cubicBezTo>
                  <a:pt x="347443" y="252412"/>
                  <a:pt x="351668" y="250628"/>
                  <a:pt x="355236" y="247060"/>
                </a:cubicBezTo>
                <a:cubicBezTo>
                  <a:pt x="358805" y="243492"/>
                  <a:pt x="360589" y="239266"/>
                  <a:pt x="360589" y="234383"/>
                </a:cubicBezTo>
                <a:lnTo>
                  <a:pt x="360589" y="198324"/>
                </a:lnTo>
                <a:cubicBezTo>
                  <a:pt x="360589" y="193441"/>
                  <a:pt x="358805" y="189215"/>
                  <a:pt x="355236" y="185647"/>
                </a:cubicBezTo>
                <a:cubicBezTo>
                  <a:pt x="351668" y="182079"/>
                  <a:pt x="347443" y="180295"/>
                  <a:pt x="342559" y="180295"/>
                </a:cubicBezTo>
                <a:lnTo>
                  <a:pt x="252412" y="180295"/>
                </a:lnTo>
                <a:lnTo>
                  <a:pt x="252412" y="90147"/>
                </a:lnTo>
                <a:cubicBezTo>
                  <a:pt x="252412" y="85264"/>
                  <a:pt x="250628" y="81038"/>
                  <a:pt x="247060" y="77470"/>
                </a:cubicBezTo>
                <a:cubicBezTo>
                  <a:pt x="243491" y="73902"/>
                  <a:pt x="239266" y="72118"/>
                  <a:pt x="234383" y="72118"/>
                </a:cubicBezTo>
                <a:lnTo>
                  <a:pt x="198324" y="721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2" name="Freeform 471"/>
          <p:cNvSpPr/>
          <p:nvPr/>
        </p:nvSpPr>
        <p:spPr>
          <a:xfrm>
            <a:off x="1427996" y="5326403"/>
            <a:ext cx="504179" cy="432508"/>
          </a:xfrm>
          <a:custGeom>
            <a:avLst/>
            <a:gdLst>
              <a:gd name="connsiteX0" fmla="*/ 423692 w 504824"/>
              <a:gd name="connsiteY0" fmla="*/ 72118 h 432707"/>
              <a:gd name="connsiteX1" fmla="*/ 441721 w 504824"/>
              <a:gd name="connsiteY1" fmla="*/ 72118 h 432707"/>
              <a:gd name="connsiteX2" fmla="*/ 486232 w 504824"/>
              <a:gd name="connsiteY2" fmla="*/ 90711 h 432707"/>
              <a:gd name="connsiteX3" fmla="*/ 504824 w 504824"/>
              <a:gd name="connsiteY3" fmla="*/ 135221 h 432707"/>
              <a:gd name="connsiteX4" fmla="*/ 504824 w 504824"/>
              <a:gd name="connsiteY4" fmla="*/ 369604 h 432707"/>
              <a:gd name="connsiteX5" fmla="*/ 486232 w 504824"/>
              <a:gd name="connsiteY5" fmla="*/ 414114 h 432707"/>
              <a:gd name="connsiteX6" fmla="*/ 441721 w 504824"/>
              <a:gd name="connsiteY6" fmla="*/ 432707 h 432707"/>
              <a:gd name="connsiteX7" fmla="*/ 423692 w 504824"/>
              <a:gd name="connsiteY7" fmla="*/ 432707 h 432707"/>
              <a:gd name="connsiteX8" fmla="*/ 63103 w 504824"/>
              <a:gd name="connsiteY8" fmla="*/ 72118 h 432707"/>
              <a:gd name="connsiteX9" fmla="*/ 81132 w 504824"/>
              <a:gd name="connsiteY9" fmla="*/ 72118 h 432707"/>
              <a:gd name="connsiteX10" fmla="*/ 81132 w 504824"/>
              <a:gd name="connsiteY10" fmla="*/ 432707 h 432707"/>
              <a:gd name="connsiteX11" fmla="*/ 63103 w 504824"/>
              <a:gd name="connsiteY11" fmla="*/ 432707 h 432707"/>
              <a:gd name="connsiteX12" fmla="*/ 18592 w 504824"/>
              <a:gd name="connsiteY12" fmla="*/ 414114 h 432707"/>
              <a:gd name="connsiteX13" fmla="*/ 0 w 504824"/>
              <a:gd name="connsiteY13" fmla="*/ 369604 h 432707"/>
              <a:gd name="connsiteX14" fmla="*/ 0 w 504824"/>
              <a:gd name="connsiteY14" fmla="*/ 135221 h 432707"/>
              <a:gd name="connsiteX15" fmla="*/ 18592 w 504824"/>
              <a:gd name="connsiteY15" fmla="*/ 90711 h 432707"/>
              <a:gd name="connsiteX16" fmla="*/ 63103 w 504824"/>
              <a:gd name="connsiteY16" fmla="*/ 72118 h 432707"/>
              <a:gd name="connsiteX17" fmla="*/ 180294 w 504824"/>
              <a:gd name="connsiteY17" fmla="*/ 36059 h 432707"/>
              <a:gd name="connsiteX18" fmla="*/ 180294 w 504824"/>
              <a:gd name="connsiteY18" fmla="*/ 72118 h 432707"/>
              <a:gd name="connsiteX19" fmla="*/ 324530 w 504824"/>
              <a:gd name="connsiteY19" fmla="*/ 72118 h 432707"/>
              <a:gd name="connsiteX20" fmla="*/ 324530 w 504824"/>
              <a:gd name="connsiteY20" fmla="*/ 36059 h 432707"/>
              <a:gd name="connsiteX21" fmla="*/ 171279 w 504824"/>
              <a:gd name="connsiteY21" fmla="*/ 0 h 432707"/>
              <a:gd name="connsiteX22" fmla="*/ 333545 w 504824"/>
              <a:gd name="connsiteY22" fmla="*/ 0 h 432707"/>
              <a:gd name="connsiteX23" fmla="*/ 352701 w 504824"/>
              <a:gd name="connsiteY23" fmla="*/ 7888 h 432707"/>
              <a:gd name="connsiteX24" fmla="*/ 360589 w 504824"/>
              <a:gd name="connsiteY24" fmla="*/ 27044 h 432707"/>
              <a:gd name="connsiteX25" fmla="*/ 360589 w 504824"/>
              <a:gd name="connsiteY25" fmla="*/ 72118 h 432707"/>
              <a:gd name="connsiteX26" fmla="*/ 396648 w 504824"/>
              <a:gd name="connsiteY26" fmla="*/ 72118 h 432707"/>
              <a:gd name="connsiteX27" fmla="*/ 396648 w 504824"/>
              <a:gd name="connsiteY27" fmla="*/ 432707 h 432707"/>
              <a:gd name="connsiteX28" fmla="*/ 108176 w 504824"/>
              <a:gd name="connsiteY28" fmla="*/ 432707 h 432707"/>
              <a:gd name="connsiteX29" fmla="*/ 108176 w 504824"/>
              <a:gd name="connsiteY29" fmla="*/ 72118 h 432707"/>
              <a:gd name="connsiteX30" fmla="*/ 144235 w 504824"/>
              <a:gd name="connsiteY30" fmla="*/ 72118 h 432707"/>
              <a:gd name="connsiteX31" fmla="*/ 144235 w 504824"/>
              <a:gd name="connsiteY31" fmla="*/ 27044 h 432707"/>
              <a:gd name="connsiteX32" fmla="*/ 152123 w 504824"/>
              <a:gd name="connsiteY32" fmla="*/ 7888 h 432707"/>
              <a:gd name="connsiteX33" fmla="*/ 171279 w 504824"/>
              <a:gd name="connsiteY3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504824" h="432707">
                <a:moveTo>
                  <a:pt x="423692" y="72118"/>
                </a:moveTo>
                <a:lnTo>
                  <a:pt x="441721" y="72118"/>
                </a:lnTo>
                <a:cubicBezTo>
                  <a:pt x="459000" y="72118"/>
                  <a:pt x="473836" y="78315"/>
                  <a:pt x="486232" y="90711"/>
                </a:cubicBezTo>
                <a:cubicBezTo>
                  <a:pt x="498627" y="103106"/>
                  <a:pt x="504824" y="117943"/>
                  <a:pt x="504824" y="135221"/>
                </a:cubicBezTo>
                <a:lnTo>
                  <a:pt x="504824" y="369604"/>
                </a:lnTo>
                <a:cubicBezTo>
                  <a:pt x="504824" y="386882"/>
                  <a:pt x="498627" y="401719"/>
                  <a:pt x="486232" y="414114"/>
                </a:cubicBezTo>
                <a:cubicBezTo>
                  <a:pt x="473836" y="426510"/>
                  <a:pt x="459000" y="432707"/>
                  <a:pt x="441721" y="432707"/>
                </a:cubicBezTo>
                <a:lnTo>
                  <a:pt x="423692" y="432707"/>
                </a:lnTo>
                <a:close/>
                <a:moveTo>
                  <a:pt x="63103" y="72118"/>
                </a:moveTo>
                <a:lnTo>
                  <a:pt x="81132" y="72118"/>
                </a:lnTo>
                <a:lnTo>
                  <a:pt x="81132" y="432707"/>
                </a:lnTo>
                <a:lnTo>
                  <a:pt x="63103" y="432707"/>
                </a:lnTo>
                <a:cubicBezTo>
                  <a:pt x="45824" y="432707"/>
                  <a:pt x="30988" y="426510"/>
                  <a:pt x="18592" y="414114"/>
                </a:cubicBezTo>
                <a:cubicBezTo>
                  <a:pt x="6197" y="401719"/>
                  <a:pt x="0" y="386882"/>
                  <a:pt x="0" y="369604"/>
                </a:cubicBezTo>
                <a:lnTo>
                  <a:pt x="0" y="135221"/>
                </a:lnTo>
                <a:cubicBezTo>
                  <a:pt x="0" y="117943"/>
                  <a:pt x="6197" y="103106"/>
                  <a:pt x="18592" y="90711"/>
                </a:cubicBezTo>
                <a:cubicBezTo>
                  <a:pt x="30988" y="78315"/>
                  <a:pt x="45824" y="72118"/>
                  <a:pt x="63103" y="72118"/>
                </a:cubicBezTo>
                <a:close/>
                <a:moveTo>
                  <a:pt x="180294" y="36059"/>
                </a:moveTo>
                <a:lnTo>
                  <a:pt x="180294" y="72118"/>
                </a:lnTo>
                <a:lnTo>
                  <a:pt x="324530" y="72118"/>
                </a:lnTo>
                <a:lnTo>
                  <a:pt x="324530" y="36059"/>
                </a:lnTo>
                <a:close/>
                <a:moveTo>
                  <a:pt x="171279" y="0"/>
                </a:moveTo>
                <a:lnTo>
                  <a:pt x="333545" y="0"/>
                </a:lnTo>
                <a:cubicBezTo>
                  <a:pt x="341057" y="0"/>
                  <a:pt x="347442" y="2629"/>
                  <a:pt x="352701" y="7888"/>
                </a:cubicBezTo>
                <a:cubicBezTo>
                  <a:pt x="357959" y="13146"/>
                  <a:pt x="360589" y="19532"/>
                  <a:pt x="360589" y="27044"/>
                </a:cubicBezTo>
                <a:lnTo>
                  <a:pt x="360589" y="72118"/>
                </a:lnTo>
                <a:lnTo>
                  <a:pt x="396648" y="72118"/>
                </a:lnTo>
                <a:lnTo>
                  <a:pt x="396648" y="432707"/>
                </a:lnTo>
                <a:lnTo>
                  <a:pt x="108176" y="432707"/>
                </a:lnTo>
                <a:lnTo>
                  <a:pt x="108176" y="72118"/>
                </a:lnTo>
                <a:lnTo>
                  <a:pt x="144235" y="72118"/>
                </a:lnTo>
                <a:lnTo>
                  <a:pt x="144235" y="27044"/>
                </a:lnTo>
                <a:cubicBezTo>
                  <a:pt x="144235" y="19532"/>
                  <a:pt x="146864" y="13146"/>
                  <a:pt x="152123" y="7888"/>
                </a:cubicBezTo>
                <a:cubicBezTo>
                  <a:pt x="157382" y="2629"/>
                  <a:pt x="163767" y="0"/>
                  <a:pt x="17127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3" name="Freeform 472"/>
          <p:cNvSpPr/>
          <p:nvPr/>
        </p:nvSpPr>
        <p:spPr>
          <a:xfrm>
            <a:off x="6669562" y="5326406"/>
            <a:ext cx="504180" cy="432508"/>
          </a:xfrm>
          <a:custGeom>
            <a:avLst/>
            <a:gdLst>
              <a:gd name="connsiteX0" fmla="*/ 225369 w 504825"/>
              <a:gd name="connsiteY0" fmla="*/ 144236 h 432707"/>
              <a:gd name="connsiteX1" fmla="*/ 218890 w 504825"/>
              <a:gd name="connsiteY1" fmla="*/ 146771 h 432707"/>
              <a:gd name="connsiteX2" fmla="*/ 216355 w 504825"/>
              <a:gd name="connsiteY2" fmla="*/ 153250 h 432707"/>
              <a:gd name="connsiteX3" fmla="*/ 216355 w 504825"/>
              <a:gd name="connsiteY3" fmla="*/ 216353 h 432707"/>
              <a:gd name="connsiteX4" fmla="*/ 153252 w 504825"/>
              <a:gd name="connsiteY4" fmla="*/ 216353 h 432707"/>
              <a:gd name="connsiteX5" fmla="*/ 146772 w 504825"/>
              <a:gd name="connsiteY5" fmla="*/ 218889 h 432707"/>
              <a:gd name="connsiteX6" fmla="*/ 144237 w 504825"/>
              <a:gd name="connsiteY6" fmla="*/ 225368 h 432707"/>
              <a:gd name="connsiteX7" fmla="*/ 144237 w 504825"/>
              <a:gd name="connsiteY7" fmla="*/ 279457 h 432707"/>
              <a:gd name="connsiteX8" fmla="*/ 146772 w 504825"/>
              <a:gd name="connsiteY8" fmla="*/ 285936 h 432707"/>
              <a:gd name="connsiteX9" fmla="*/ 153252 w 504825"/>
              <a:gd name="connsiteY9" fmla="*/ 288471 h 432707"/>
              <a:gd name="connsiteX10" fmla="*/ 216355 w 504825"/>
              <a:gd name="connsiteY10" fmla="*/ 288471 h 432707"/>
              <a:gd name="connsiteX11" fmla="*/ 216355 w 504825"/>
              <a:gd name="connsiteY11" fmla="*/ 351575 h 432707"/>
              <a:gd name="connsiteX12" fmla="*/ 218890 w 504825"/>
              <a:gd name="connsiteY12" fmla="*/ 358054 h 432707"/>
              <a:gd name="connsiteX13" fmla="*/ 225369 w 504825"/>
              <a:gd name="connsiteY13" fmla="*/ 360589 h 432707"/>
              <a:gd name="connsiteX14" fmla="*/ 279458 w 504825"/>
              <a:gd name="connsiteY14" fmla="*/ 360589 h 432707"/>
              <a:gd name="connsiteX15" fmla="*/ 285937 w 504825"/>
              <a:gd name="connsiteY15" fmla="*/ 358054 h 432707"/>
              <a:gd name="connsiteX16" fmla="*/ 288472 w 504825"/>
              <a:gd name="connsiteY16" fmla="*/ 351575 h 432707"/>
              <a:gd name="connsiteX17" fmla="*/ 288472 w 504825"/>
              <a:gd name="connsiteY17" fmla="*/ 288471 h 432707"/>
              <a:gd name="connsiteX18" fmla="*/ 351575 w 504825"/>
              <a:gd name="connsiteY18" fmla="*/ 288471 h 432707"/>
              <a:gd name="connsiteX19" fmla="*/ 358055 w 504825"/>
              <a:gd name="connsiteY19" fmla="*/ 285936 h 432707"/>
              <a:gd name="connsiteX20" fmla="*/ 360591 w 504825"/>
              <a:gd name="connsiteY20" fmla="*/ 279457 h 432707"/>
              <a:gd name="connsiteX21" fmla="*/ 360591 w 504825"/>
              <a:gd name="connsiteY21" fmla="*/ 225368 h 432707"/>
              <a:gd name="connsiteX22" fmla="*/ 358055 w 504825"/>
              <a:gd name="connsiteY22" fmla="*/ 218889 h 432707"/>
              <a:gd name="connsiteX23" fmla="*/ 351575 w 504825"/>
              <a:gd name="connsiteY23" fmla="*/ 216353 h 432707"/>
              <a:gd name="connsiteX24" fmla="*/ 288472 w 504825"/>
              <a:gd name="connsiteY24" fmla="*/ 216353 h 432707"/>
              <a:gd name="connsiteX25" fmla="*/ 288472 w 504825"/>
              <a:gd name="connsiteY25" fmla="*/ 153250 h 432707"/>
              <a:gd name="connsiteX26" fmla="*/ 285937 w 504825"/>
              <a:gd name="connsiteY26" fmla="*/ 146771 h 432707"/>
              <a:gd name="connsiteX27" fmla="*/ 279458 w 504825"/>
              <a:gd name="connsiteY27" fmla="*/ 144236 h 432707"/>
              <a:gd name="connsiteX28" fmla="*/ 432707 w 504825"/>
              <a:gd name="connsiteY28" fmla="*/ 72118 h 432707"/>
              <a:gd name="connsiteX29" fmla="*/ 441722 w 504825"/>
              <a:gd name="connsiteY29" fmla="*/ 72118 h 432707"/>
              <a:gd name="connsiteX30" fmla="*/ 486232 w 504825"/>
              <a:gd name="connsiteY30" fmla="*/ 90711 h 432707"/>
              <a:gd name="connsiteX31" fmla="*/ 504825 w 504825"/>
              <a:gd name="connsiteY31" fmla="*/ 135221 h 432707"/>
              <a:gd name="connsiteX32" fmla="*/ 504825 w 504825"/>
              <a:gd name="connsiteY32" fmla="*/ 369604 h 432707"/>
              <a:gd name="connsiteX33" fmla="*/ 486232 w 504825"/>
              <a:gd name="connsiteY33" fmla="*/ 414114 h 432707"/>
              <a:gd name="connsiteX34" fmla="*/ 441722 w 504825"/>
              <a:gd name="connsiteY34" fmla="*/ 432707 h 432707"/>
              <a:gd name="connsiteX35" fmla="*/ 432707 w 504825"/>
              <a:gd name="connsiteY35" fmla="*/ 432707 h 432707"/>
              <a:gd name="connsiteX36" fmla="*/ 63103 w 504825"/>
              <a:gd name="connsiteY36" fmla="*/ 72118 h 432707"/>
              <a:gd name="connsiteX37" fmla="*/ 72118 w 504825"/>
              <a:gd name="connsiteY37" fmla="*/ 72118 h 432707"/>
              <a:gd name="connsiteX38" fmla="*/ 72118 w 504825"/>
              <a:gd name="connsiteY38" fmla="*/ 432707 h 432707"/>
              <a:gd name="connsiteX39" fmla="*/ 63103 w 504825"/>
              <a:gd name="connsiteY39" fmla="*/ 432707 h 432707"/>
              <a:gd name="connsiteX40" fmla="*/ 18593 w 504825"/>
              <a:gd name="connsiteY40" fmla="*/ 414114 h 432707"/>
              <a:gd name="connsiteX41" fmla="*/ 0 w 504825"/>
              <a:gd name="connsiteY41" fmla="*/ 369604 h 432707"/>
              <a:gd name="connsiteX42" fmla="*/ 0 w 504825"/>
              <a:gd name="connsiteY42" fmla="*/ 135221 h 432707"/>
              <a:gd name="connsiteX43" fmla="*/ 18593 w 504825"/>
              <a:gd name="connsiteY43" fmla="*/ 90711 h 432707"/>
              <a:gd name="connsiteX44" fmla="*/ 63103 w 504825"/>
              <a:gd name="connsiteY44" fmla="*/ 72118 h 432707"/>
              <a:gd name="connsiteX45" fmla="*/ 180296 w 504825"/>
              <a:gd name="connsiteY45" fmla="*/ 36059 h 432707"/>
              <a:gd name="connsiteX46" fmla="*/ 180296 w 504825"/>
              <a:gd name="connsiteY46" fmla="*/ 72118 h 432707"/>
              <a:gd name="connsiteX47" fmla="*/ 324531 w 504825"/>
              <a:gd name="connsiteY47" fmla="*/ 72118 h 432707"/>
              <a:gd name="connsiteX48" fmla="*/ 324531 w 504825"/>
              <a:gd name="connsiteY48" fmla="*/ 36059 h 432707"/>
              <a:gd name="connsiteX49" fmla="*/ 171281 w 504825"/>
              <a:gd name="connsiteY49" fmla="*/ 0 h 432707"/>
              <a:gd name="connsiteX50" fmla="*/ 333546 w 504825"/>
              <a:gd name="connsiteY50" fmla="*/ 0 h 432707"/>
              <a:gd name="connsiteX51" fmla="*/ 352703 w 504825"/>
              <a:gd name="connsiteY51" fmla="*/ 7888 h 432707"/>
              <a:gd name="connsiteX52" fmla="*/ 360591 w 504825"/>
              <a:gd name="connsiteY52" fmla="*/ 27044 h 432707"/>
              <a:gd name="connsiteX53" fmla="*/ 360591 w 504825"/>
              <a:gd name="connsiteY53" fmla="*/ 72118 h 432707"/>
              <a:gd name="connsiteX54" fmla="*/ 405664 w 504825"/>
              <a:gd name="connsiteY54" fmla="*/ 72118 h 432707"/>
              <a:gd name="connsiteX55" fmla="*/ 405664 w 504825"/>
              <a:gd name="connsiteY55" fmla="*/ 432707 h 432707"/>
              <a:gd name="connsiteX56" fmla="*/ 99163 w 504825"/>
              <a:gd name="connsiteY56" fmla="*/ 432707 h 432707"/>
              <a:gd name="connsiteX57" fmla="*/ 99163 w 504825"/>
              <a:gd name="connsiteY57" fmla="*/ 72118 h 432707"/>
              <a:gd name="connsiteX58" fmla="*/ 144237 w 504825"/>
              <a:gd name="connsiteY58" fmla="*/ 72118 h 432707"/>
              <a:gd name="connsiteX59" fmla="*/ 144237 w 504825"/>
              <a:gd name="connsiteY59" fmla="*/ 27044 h 432707"/>
              <a:gd name="connsiteX60" fmla="*/ 152125 w 504825"/>
              <a:gd name="connsiteY60" fmla="*/ 7888 h 432707"/>
              <a:gd name="connsiteX61" fmla="*/ 171281 w 504825"/>
              <a:gd name="connsiteY6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4825" h="432707">
                <a:moveTo>
                  <a:pt x="225369" y="144236"/>
                </a:moveTo>
                <a:cubicBezTo>
                  <a:pt x="222740" y="144236"/>
                  <a:pt x="220581" y="145081"/>
                  <a:pt x="218890" y="146771"/>
                </a:cubicBezTo>
                <a:cubicBezTo>
                  <a:pt x="217200" y="148461"/>
                  <a:pt x="216355" y="150621"/>
                  <a:pt x="216355" y="153250"/>
                </a:cubicBezTo>
                <a:lnTo>
                  <a:pt x="216355" y="216353"/>
                </a:lnTo>
                <a:lnTo>
                  <a:pt x="153252" y="216353"/>
                </a:lnTo>
                <a:cubicBezTo>
                  <a:pt x="150622" y="216353"/>
                  <a:pt x="148462" y="217198"/>
                  <a:pt x="146772" y="218889"/>
                </a:cubicBezTo>
                <a:cubicBezTo>
                  <a:pt x="145082" y="220579"/>
                  <a:pt x="144237" y="222739"/>
                  <a:pt x="144237" y="225368"/>
                </a:cubicBezTo>
                <a:lnTo>
                  <a:pt x="144237" y="279457"/>
                </a:lnTo>
                <a:cubicBezTo>
                  <a:pt x="144237" y="282086"/>
                  <a:pt x="145082" y="284246"/>
                  <a:pt x="146772" y="285936"/>
                </a:cubicBezTo>
                <a:cubicBezTo>
                  <a:pt x="148462" y="287626"/>
                  <a:pt x="150622" y="288471"/>
                  <a:pt x="153252" y="288471"/>
                </a:cubicBezTo>
                <a:lnTo>
                  <a:pt x="216355" y="288471"/>
                </a:lnTo>
                <a:lnTo>
                  <a:pt x="216355" y="351575"/>
                </a:lnTo>
                <a:cubicBezTo>
                  <a:pt x="216355" y="354204"/>
                  <a:pt x="217200" y="356364"/>
                  <a:pt x="218890" y="358054"/>
                </a:cubicBezTo>
                <a:cubicBezTo>
                  <a:pt x="220581" y="359744"/>
                  <a:pt x="222740" y="360589"/>
                  <a:pt x="225369" y="360589"/>
                </a:cubicBezTo>
                <a:lnTo>
                  <a:pt x="279458" y="360589"/>
                </a:lnTo>
                <a:cubicBezTo>
                  <a:pt x="282087" y="360589"/>
                  <a:pt x="284247" y="359744"/>
                  <a:pt x="285937" y="358054"/>
                </a:cubicBezTo>
                <a:cubicBezTo>
                  <a:pt x="287628" y="356364"/>
                  <a:pt x="288472" y="354204"/>
                  <a:pt x="288472" y="351575"/>
                </a:cubicBezTo>
                <a:lnTo>
                  <a:pt x="288472" y="288471"/>
                </a:lnTo>
                <a:lnTo>
                  <a:pt x="351575" y="288471"/>
                </a:lnTo>
                <a:cubicBezTo>
                  <a:pt x="354205" y="288471"/>
                  <a:pt x="356365" y="287626"/>
                  <a:pt x="358055" y="285936"/>
                </a:cubicBezTo>
                <a:cubicBezTo>
                  <a:pt x="359745" y="284246"/>
                  <a:pt x="360591" y="282086"/>
                  <a:pt x="360591" y="279457"/>
                </a:cubicBezTo>
                <a:lnTo>
                  <a:pt x="360591" y="225368"/>
                </a:lnTo>
                <a:cubicBezTo>
                  <a:pt x="360591" y="222739"/>
                  <a:pt x="359745" y="220579"/>
                  <a:pt x="358055" y="218889"/>
                </a:cubicBezTo>
                <a:cubicBezTo>
                  <a:pt x="356365" y="217198"/>
                  <a:pt x="354205" y="216353"/>
                  <a:pt x="351575" y="216353"/>
                </a:cubicBezTo>
                <a:lnTo>
                  <a:pt x="288472" y="216353"/>
                </a:lnTo>
                <a:lnTo>
                  <a:pt x="288472" y="153250"/>
                </a:lnTo>
                <a:cubicBezTo>
                  <a:pt x="288472" y="150621"/>
                  <a:pt x="287628" y="148461"/>
                  <a:pt x="285937" y="146771"/>
                </a:cubicBezTo>
                <a:cubicBezTo>
                  <a:pt x="284247" y="145081"/>
                  <a:pt x="282087" y="144236"/>
                  <a:pt x="279458" y="144236"/>
                </a:cubicBezTo>
                <a:close/>
                <a:moveTo>
                  <a:pt x="432707" y="72118"/>
                </a:moveTo>
                <a:lnTo>
                  <a:pt x="441722" y="72118"/>
                </a:lnTo>
                <a:cubicBezTo>
                  <a:pt x="459000" y="72118"/>
                  <a:pt x="473837" y="78315"/>
                  <a:pt x="486232" y="90711"/>
                </a:cubicBezTo>
                <a:cubicBezTo>
                  <a:pt x="498628" y="103106"/>
                  <a:pt x="504825" y="117943"/>
                  <a:pt x="504825" y="135221"/>
                </a:cubicBezTo>
                <a:lnTo>
                  <a:pt x="504825" y="369604"/>
                </a:lnTo>
                <a:cubicBezTo>
                  <a:pt x="504825" y="386882"/>
                  <a:pt x="498628" y="401719"/>
                  <a:pt x="486232" y="414114"/>
                </a:cubicBezTo>
                <a:cubicBezTo>
                  <a:pt x="473837" y="426510"/>
                  <a:pt x="459000" y="432707"/>
                  <a:pt x="441722" y="432707"/>
                </a:cubicBezTo>
                <a:lnTo>
                  <a:pt x="432707" y="432707"/>
                </a:lnTo>
                <a:close/>
                <a:moveTo>
                  <a:pt x="63103" y="72118"/>
                </a:moveTo>
                <a:lnTo>
                  <a:pt x="72118" y="72118"/>
                </a:lnTo>
                <a:lnTo>
                  <a:pt x="72118" y="432707"/>
                </a:lnTo>
                <a:lnTo>
                  <a:pt x="63103" y="432707"/>
                </a:lnTo>
                <a:cubicBezTo>
                  <a:pt x="45825" y="432707"/>
                  <a:pt x="30988" y="426510"/>
                  <a:pt x="18593" y="414114"/>
                </a:cubicBezTo>
                <a:cubicBezTo>
                  <a:pt x="6198" y="401719"/>
                  <a:pt x="0" y="386882"/>
                  <a:pt x="0" y="369604"/>
                </a:cubicBezTo>
                <a:lnTo>
                  <a:pt x="0" y="135221"/>
                </a:lnTo>
                <a:cubicBezTo>
                  <a:pt x="0" y="117943"/>
                  <a:pt x="6198" y="103106"/>
                  <a:pt x="18593" y="90711"/>
                </a:cubicBezTo>
                <a:cubicBezTo>
                  <a:pt x="30988" y="78315"/>
                  <a:pt x="45825" y="72118"/>
                  <a:pt x="63103" y="72118"/>
                </a:cubicBezTo>
                <a:close/>
                <a:moveTo>
                  <a:pt x="180296" y="36059"/>
                </a:moveTo>
                <a:lnTo>
                  <a:pt x="180296" y="72118"/>
                </a:lnTo>
                <a:lnTo>
                  <a:pt x="324531" y="72118"/>
                </a:lnTo>
                <a:lnTo>
                  <a:pt x="324531" y="36059"/>
                </a:lnTo>
                <a:close/>
                <a:moveTo>
                  <a:pt x="171281" y="0"/>
                </a:moveTo>
                <a:lnTo>
                  <a:pt x="333546" y="0"/>
                </a:lnTo>
                <a:cubicBezTo>
                  <a:pt x="341058" y="0"/>
                  <a:pt x="347444" y="2629"/>
                  <a:pt x="352703" y="7888"/>
                </a:cubicBezTo>
                <a:cubicBezTo>
                  <a:pt x="357961" y="13146"/>
                  <a:pt x="360591" y="19532"/>
                  <a:pt x="360591" y="27044"/>
                </a:cubicBezTo>
                <a:lnTo>
                  <a:pt x="360591" y="72118"/>
                </a:lnTo>
                <a:lnTo>
                  <a:pt x="405664" y="72118"/>
                </a:lnTo>
                <a:lnTo>
                  <a:pt x="405664" y="432707"/>
                </a:lnTo>
                <a:lnTo>
                  <a:pt x="99163" y="432707"/>
                </a:lnTo>
                <a:lnTo>
                  <a:pt x="99163" y="72118"/>
                </a:lnTo>
                <a:lnTo>
                  <a:pt x="144237" y="72118"/>
                </a:lnTo>
                <a:lnTo>
                  <a:pt x="144237" y="27044"/>
                </a:lnTo>
                <a:cubicBezTo>
                  <a:pt x="144237" y="19532"/>
                  <a:pt x="146866" y="13146"/>
                  <a:pt x="152125" y="7888"/>
                </a:cubicBezTo>
                <a:cubicBezTo>
                  <a:pt x="157383" y="2629"/>
                  <a:pt x="163769" y="0"/>
                  <a:pt x="17128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4" name="Freeform 473"/>
          <p:cNvSpPr/>
          <p:nvPr/>
        </p:nvSpPr>
        <p:spPr>
          <a:xfrm>
            <a:off x="7363995" y="5398486"/>
            <a:ext cx="540192" cy="324382"/>
          </a:xfrm>
          <a:custGeom>
            <a:avLst/>
            <a:gdLst/>
            <a:ahLst/>
            <a:cxnLst/>
            <a:rect l="l" t="t" r="r" b="b"/>
            <a:pathLst>
              <a:path w="540884" h="324530">
                <a:moveTo>
                  <a:pt x="126206" y="0"/>
                </a:moveTo>
                <a:lnTo>
                  <a:pt x="144236" y="0"/>
                </a:lnTo>
                <a:lnTo>
                  <a:pt x="189309" y="0"/>
                </a:lnTo>
                <a:lnTo>
                  <a:pt x="216354" y="0"/>
                </a:lnTo>
                <a:cubicBezTo>
                  <a:pt x="221237" y="0"/>
                  <a:pt x="225462" y="422"/>
                  <a:pt x="229031" y="1267"/>
                </a:cubicBezTo>
                <a:cubicBezTo>
                  <a:pt x="232599" y="2112"/>
                  <a:pt x="234383" y="3193"/>
                  <a:pt x="234383" y="4507"/>
                </a:cubicBezTo>
                <a:cubicBezTo>
                  <a:pt x="234383" y="5822"/>
                  <a:pt x="232599" y="6902"/>
                  <a:pt x="229031" y="7747"/>
                </a:cubicBezTo>
                <a:cubicBezTo>
                  <a:pt x="225462" y="8592"/>
                  <a:pt x="221237" y="9014"/>
                  <a:pt x="216354" y="9014"/>
                </a:cubicBezTo>
                <a:lnTo>
                  <a:pt x="196916" y="9014"/>
                </a:lnTo>
                <a:lnTo>
                  <a:pt x="279457" y="108177"/>
                </a:lnTo>
                <a:lnTo>
                  <a:pt x="297487" y="108177"/>
                </a:lnTo>
                <a:lnTo>
                  <a:pt x="360590" y="126206"/>
                </a:lnTo>
                <a:lnTo>
                  <a:pt x="459752" y="135221"/>
                </a:lnTo>
                <a:cubicBezTo>
                  <a:pt x="508769" y="146114"/>
                  <a:pt x="535719" y="154846"/>
                  <a:pt x="540602" y="161420"/>
                </a:cubicBezTo>
                <a:cubicBezTo>
                  <a:pt x="540790" y="161983"/>
                  <a:pt x="540884" y="162265"/>
                  <a:pt x="540884" y="162265"/>
                </a:cubicBezTo>
                <a:cubicBezTo>
                  <a:pt x="540696" y="168275"/>
                  <a:pt x="513652" y="177290"/>
                  <a:pt x="459752" y="189309"/>
                </a:cubicBezTo>
                <a:lnTo>
                  <a:pt x="360590" y="198324"/>
                </a:lnTo>
                <a:lnTo>
                  <a:pt x="297487" y="216353"/>
                </a:lnTo>
                <a:lnTo>
                  <a:pt x="279457" y="216353"/>
                </a:lnTo>
                <a:lnTo>
                  <a:pt x="196916" y="315516"/>
                </a:lnTo>
                <a:lnTo>
                  <a:pt x="216354" y="315516"/>
                </a:lnTo>
                <a:cubicBezTo>
                  <a:pt x="221237" y="315516"/>
                  <a:pt x="225462" y="315938"/>
                  <a:pt x="229031" y="316783"/>
                </a:cubicBezTo>
                <a:cubicBezTo>
                  <a:pt x="232599" y="317628"/>
                  <a:pt x="234383" y="318708"/>
                  <a:pt x="234383" y="320023"/>
                </a:cubicBezTo>
                <a:cubicBezTo>
                  <a:pt x="234383" y="321338"/>
                  <a:pt x="232599" y="322417"/>
                  <a:pt x="229031" y="323262"/>
                </a:cubicBezTo>
                <a:cubicBezTo>
                  <a:pt x="225462" y="324108"/>
                  <a:pt x="221237" y="324530"/>
                  <a:pt x="216354" y="324530"/>
                </a:cubicBezTo>
                <a:lnTo>
                  <a:pt x="189309" y="324530"/>
                </a:lnTo>
                <a:lnTo>
                  <a:pt x="144236" y="324530"/>
                </a:lnTo>
                <a:lnTo>
                  <a:pt x="126206" y="324530"/>
                </a:lnTo>
                <a:lnTo>
                  <a:pt x="126206" y="315516"/>
                </a:lnTo>
                <a:lnTo>
                  <a:pt x="144236" y="315516"/>
                </a:lnTo>
                <a:lnTo>
                  <a:pt x="144236" y="198324"/>
                </a:lnTo>
                <a:lnTo>
                  <a:pt x="99162" y="198324"/>
                </a:lnTo>
                <a:lnTo>
                  <a:pt x="45074" y="261427"/>
                </a:lnTo>
                <a:lnTo>
                  <a:pt x="18030" y="261427"/>
                </a:lnTo>
                <a:lnTo>
                  <a:pt x="9015" y="252412"/>
                </a:lnTo>
                <a:lnTo>
                  <a:pt x="9015" y="198324"/>
                </a:lnTo>
                <a:lnTo>
                  <a:pt x="18030" y="198324"/>
                </a:lnTo>
                <a:lnTo>
                  <a:pt x="18030" y="189309"/>
                </a:lnTo>
                <a:lnTo>
                  <a:pt x="54089" y="189309"/>
                </a:lnTo>
                <a:lnTo>
                  <a:pt x="54089" y="187056"/>
                </a:lnTo>
                <a:lnTo>
                  <a:pt x="0" y="180294"/>
                </a:lnTo>
                <a:lnTo>
                  <a:pt x="0" y="144235"/>
                </a:lnTo>
                <a:lnTo>
                  <a:pt x="54089" y="137475"/>
                </a:lnTo>
                <a:lnTo>
                  <a:pt x="54089" y="135221"/>
                </a:lnTo>
                <a:lnTo>
                  <a:pt x="18030" y="135221"/>
                </a:lnTo>
                <a:lnTo>
                  <a:pt x="18030" y="126206"/>
                </a:lnTo>
                <a:lnTo>
                  <a:pt x="9015" y="126206"/>
                </a:lnTo>
                <a:lnTo>
                  <a:pt x="9015" y="72118"/>
                </a:lnTo>
                <a:lnTo>
                  <a:pt x="18030" y="63103"/>
                </a:lnTo>
                <a:lnTo>
                  <a:pt x="45074" y="63103"/>
                </a:lnTo>
                <a:lnTo>
                  <a:pt x="99162" y="126206"/>
                </a:lnTo>
                <a:lnTo>
                  <a:pt x="144236" y="126206"/>
                </a:lnTo>
                <a:lnTo>
                  <a:pt x="144236" y="9014"/>
                </a:lnTo>
                <a:lnTo>
                  <a:pt x="126206" y="9014"/>
                </a:lnTo>
                <a:lnTo>
                  <a:pt x="12620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5" name="Freeform 474"/>
          <p:cNvSpPr/>
          <p:nvPr/>
        </p:nvSpPr>
        <p:spPr>
          <a:xfrm>
            <a:off x="10002198" y="5420168"/>
            <a:ext cx="271785" cy="281018"/>
          </a:xfrm>
          <a:custGeom>
            <a:avLst/>
            <a:gdLst>
              <a:gd name="connsiteX0" fmla="*/ 248751 w 272133"/>
              <a:gd name="connsiteY0" fmla="*/ 0 h 281146"/>
              <a:gd name="connsiteX1" fmla="*/ 255231 w 272133"/>
              <a:gd name="connsiteY1" fmla="*/ 2816 h 281146"/>
              <a:gd name="connsiteX2" fmla="*/ 269316 w 272133"/>
              <a:gd name="connsiteY2" fmla="*/ 16902 h 281146"/>
              <a:gd name="connsiteX3" fmla="*/ 272133 w 272133"/>
              <a:gd name="connsiteY3" fmla="*/ 23382 h 281146"/>
              <a:gd name="connsiteX4" fmla="*/ 269316 w 272133"/>
              <a:gd name="connsiteY4" fmla="*/ 29861 h 281146"/>
              <a:gd name="connsiteX5" fmla="*/ 158604 w 272133"/>
              <a:gd name="connsiteY5" fmla="*/ 140573 h 281146"/>
              <a:gd name="connsiteX6" fmla="*/ 269316 w 272133"/>
              <a:gd name="connsiteY6" fmla="*/ 251285 h 281146"/>
              <a:gd name="connsiteX7" fmla="*/ 272133 w 272133"/>
              <a:gd name="connsiteY7" fmla="*/ 257765 h 281146"/>
              <a:gd name="connsiteX8" fmla="*/ 269316 w 272133"/>
              <a:gd name="connsiteY8" fmla="*/ 264244 h 281146"/>
              <a:gd name="connsiteX9" fmla="*/ 255231 w 272133"/>
              <a:gd name="connsiteY9" fmla="*/ 278329 h 281146"/>
              <a:gd name="connsiteX10" fmla="*/ 248751 w 272133"/>
              <a:gd name="connsiteY10" fmla="*/ 281146 h 281146"/>
              <a:gd name="connsiteX11" fmla="*/ 242272 w 272133"/>
              <a:gd name="connsiteY11" fmla="*/ 278329 h 281146"/>
              <a:gd name="connsiteX12" fmla="*/ 110995 w 272133"/>
              <a:gd name="connsiteY12" fmla="*/ 147052 h 281146"/>
              <a:gd name="connsiteX13" fmla="*/ 108178 w 272133"/>
              <a:gd name="connsiteY13" fmla="*/ 140573 h 281146"/>
              <a:gd name="connsiteX14" fmla="*/ 110995 w 272133"/>
              <a:gd name="connsiteY14" fmla="*/ 134094 h 281146"/>
              <a:gd name="connsiteX15" fmla="*/ 242272 w 272133"/>
              <a:gd name="connsiteY15" fmla="*/ 2816 h 281146"/>
              <a:gd name="connsiteX16" fmla="*/ 248751 w 272133"/>
              <a:gd name="connsiteY16" fmla="*/ 0 h 281146"/>
              <a:gd name="connsiteX17" fmla="*/ 140573 w 272133"/>
              <a:gd name="connsiteY17" fmla="*/ 0 h 281146"/>
              <a:gd name="connsiteX18" fmla="*/ 147053 w 272133"/>
              <a:gd name="connsiteY18" fmla="*/ 2816 h 281146"/>
              <a:gd name="connsiteX19" fmla="*/ 161138 w 272133"/>
              <a:gd name="connsiteY19" fmla="*/ 16902 h 281146"/>
              <a:gd name="connsiteX20" fmla="*/ 163956 w 272133"/>
              <a:gd name="connsiteY20" fmla="*/ 23382 h 281146"/>
              <a:gd name="connsiteX21" fmla="*/ 161138 w 272133"/>
              <a:gd name="connsiteY21" fmla="*/ 29861 h 281146"/>
              <a:gd name="connsiteX22" fmla="*/ 50426 w 272133"/>
              <a:gd name="connsiteY22" fmla="*/ 140573 h 281146"/>
              <a:gd name="connsiteX23" fmla="*/ 161138 w 272133"/>
              <a:gd name="connsiteY23" fmla="*/ 251285 h 281146"/>
              <a:gd name="connsiteX24" fmla="*/ 163956 w 272133"/>
              <a:gd name="connsiteY24" fmla="*/ 257765 h 281146"/>
              <a:gd name="connsiteX25" fmla="*/ 161138 w 272133"/>
              <a:gd name="connsiteY25" fmla="*/ 264244 h 281146"/>
              <a:gd name="connsiteX26" fmla="*/ 147053 w 272133"/>
              <a:gd name="connsiteY26" fmla="*/ 278329 h 281146"/>
              <a:gd name="connsiteX27" fmla="*/ 140573 w 272133"/>
              <a:gd name="connsiteY27" fmla="*/ 281146 h 281146"/>
              <a:gd name="connsiteX28" fmla="*/ 134094 w 272133"/>
              <a:gd name="connsiteY28" fmla="*/ 278329 h 281146"/>
              <a:gd name="connsiteX29" fmla="*/ 2817 w 272133"/>
              <a:gd name="connsiteY29" fmla="*/ 147052 h 281146"/>
              <a:gd name="connsiteX30" fmla="*/ 0 w 272133"/>
              <a:gd name="connsiteY30" fmla="*/ 140573 h 281146"/>
              <a:gd name="connsiteX31" fmla="*/ 2817 w 272133"/>
              <a:gd name="connsiteY31" fmla="*/ 134094 h 281146"/>
              <a:gd name="connsiteX32" fmla="*/ 134094 w 272133"/>
              <a:gd name="connsiteY32" fmla="*/ 2816 h 281146"/>
              <a:gd name="connsiteX33" fmla="*/ 140573 w 272133"/>
              <a:gd name="connsiteY33" fmla="*/ 0 h 281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2133" h="281146">
                <a:moveTo>
                  <a:pt x="248751" y="0"/>
                </a:moveTo>
                <a:cubicBezTo>
                  <a:pt x="251193" y="0"/>
                  <a:pt x="253352" y="938"/>
                  <a:pt x="255231" y="2816"/>
                </a:cubicBezTo>
                <a:lnTo>
                  <a:pt x="269316" y="16902"/>
                </a:lnTo>
                <a:cubicBezTo>
                  <a:pt x="271194" y="18780"/>
                  <a:pt x="272133" y="20940"/>
                  <a:pt x="272133" y="23382"/>
                </a:cubicBezTo>
                <a:cubicBezTo>
                  <a:pt x="272133" y="25823"/>
                  <a:pt x="271194" y="27983"/>
                  <a:pt x="269316" y="29861"/>
                </a:cubicBezTo>
                <a:lnTo>
                  <a:pt x="158604" y="140573"/>
                </a:lnTo>
                <a:lnTo>
                  <a:pt x="269316" y="251285"/>
                </a:lnTo>
                <a:cubicBezTo>
                  <a:pt x="271194" y="253163"/>
                  <a:pt x="272133" y="255323"/>
                  <a:pt x="272133" y="257765"/>
                </a:cubicBezTo>
                <a:cubicBezTo>
                  <a:pt x="272133" y="260206"/>
                  <a:pt x="271194" y="262366"/>
                  <a:pt x="269316" y="264244"/>
                </a:cubicBezTo>
                <a:lnTo>
                  <a:pt x="255231" y="278329"/>
                </a:lnTo>
                <a:cubicBezTo>
                  <a:pt x="253352" y="280208"/>
                  <a:pt x="251193" y="281146"/>
                  <a:pt x="248751" y="281146"/>
                </a:cubicBezTo>
                <a:cubicBezTo>
                  <a:pt x="246310" y="281146"/>
                  <a:pt x="244150" y="280208"/>
                  <a:pt x="242272" y="278329"/>
                </a:cubicBezTo>
                <a:lnTo>
                  <a:pt x="110995" y="147052"/>
                </a:lnTo>
                <a:cubicBezTo>
                  <a:pt x="109117" y="145174"/>
                  <a:pt x="108178" y="143014"/>
                  <a:pt x="108178" y="140573"/>
                </a:cubicBezTo>
                <a:cubicBezTo>
                  <a:pt x="108178" y="138131"/>
                  <a:pt x="109117" y="135972"/>
                  <a:pt x="110995" y="134094"/>
                </a:cubicBezTo>
                <a:lnTo>
                  <a:pt x="242272" y="2816"/>
                </a:lnTo>
                <a:cubicBezTo>
                  <a:pt x="244150" y="938"/>
                  <a:pt x="246310" y="0"/>
                  <a:pt x="248751" y="0"/>
                </a:cubicBezTo>
                <a:close/>
                <a:moveTo>
                  <a:pt x="140573" y="0"/>
                </a:moveTo>
                <a:cubicBezTo>
                  <a:pt x="143015" y="0"/>
                  <a:pt x="145175" y="938"/>
                  <a:pt x="147053" y="2816"/>
                </a:cubicBezTo>
                <a:lnTo>
                  <a:pt x="161138" y="16902"/>
                </a:lnTo>
                <a:cubicBezTo>
                  <a:pt x="163016" y="18780"/>
                  <a:pt x="163956" y="20940"/>
                  <a:pt x="163956" y="23382"/>
                </a:cubicBezTo>
                <a:cubicBezTo>
                  <a:pt x="163956" y="25823"/>
                  <a:pt x="163016" y="27983"/>
                  <a:pt x="161138" y="29861"/>
                </a:cubicBezTo>
                <a:lnTo>
                  <a:pt x="50426" y="140573"/>
                </a:lnTo>
                <a:lnTo>
                  <a:pt x="161138" y="251285"/>
                </a:lnTo>
                <a:cubicBezTo>
                  <a:pt x="163016" y="253163"/>
                  <a:pt x="163956" y="255323"/>
                  <a:pt x="163956" y="257765"/>
                </a:cubicBezTo>
                <a:cubicBezTo>
                  <a:pt x="163956" y="260206"/>
                  <a:pt x="163016" y="262366"/>
                  <a:pt x="161138" y="264244"/>
                </a:cubicBezTo>
                <a:lnTo>
                  <a:pt x="147053" y="278329"/>
                </a:lnTo>
                <a:cubicBezTo>
                  <a:pt x="145175" y="280208"/>
                  <a:pt x="143015" y="281146"/>
                  <a:pt x="140573" y="281146"/>
                </a:cubicBezTo>
                <a:cubicBezTo>
                  <a:pt x="138132" y="281146"/>
                  <a:pt x="135972" y="280208"/>
                  <a:pt x="134094" y="278329"/>
                </a:cubicBezTo>
                <a:lnTo>
                  <a:pt x="2817" y="147052"/>
                </a:lnTo>
                <a:cubicBezTo>
                  <a:pt x="939" y="145174"/>
                  <a:pt x="0" y="143014"/>
                  <a:pt x="0" y="140573"/>
                </a:cubicBezTo>
                <a:cubicBezTo>
                  <a:pt x="0" y="138131"/>
                  <a:pt x="939" y="135972"/>
                  <a:pt x="2817" y="134094"/>
                </a:cubicBezTo>
                <a:lnTo>
                  <a:pt x="134094" y="2816"/>
                </a:lnTo>
                <a:cubicBezTo>
                  <a:pt x="135972" y="938"/>
                  <a:pt x="138132" y="0"/>
                  <a:pt x="14057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6" name="Freeform 475"/>
          <p:cNvSpPr/>
          <p:nvPr/>
        </p:nvSpPr>
        <p:spPr>
          <a:xfrm>
            <a:off x="10468834" y="5420168"/>
            <a:ext cx="271784" cy="281018"/>
          </a:xfrm>
          <a:custGeom>
            <a:avLst/>
            <a:gdLst>
              <a:gd name="connsiteX0" fmla="*/ 131558 w 272132"/>
              <a:gd name="connsiteY0" fmla="*/ 0 h 281146"/>
              <a:gd name="connsiteX1" fmla="*/ 138037 w 272132"/>
              <a:gd name="connsiteY1" fmla="*/ 2816 h 281146"/>
              <a:gd name="connsiteX2" fmla="*/ 269314 w 272132"/>
              <a:gd name="connsiteY2" fmla="*/ 134094 h 281146"/>
              <a:gd name="connsiteX3" fmla="*/ 272132 w 272132"/>
              <a:gd name="connsiteY3" fmla="*/ 140573 h 281146"/>
              <a:gd name="connsiteX4" fmla="*/ 269314 w 272132"/>
              <a:gd name="connsiteY4" fmla="*/ 147052 h 281146"/>
              <a:gd name="connsiteX5" fmla="*/ 138037 w 272132"/>
              <a:gd name="connsiteY5" fmla="*/ 278329 h 281146"/>
              <a:gd name="connsiteX6" fmla="*/ 131558 w 272132"/>
              <a:gd name="connsiteY6" fmla="*/ 281146 h 281146"/>
              <a:gd name="connsiteX7" fmla="*/ 125079 w 272132"/>
              <a:gd name="connsiteY7" fmla="*/ 278329 h 281146"/>
              <a:gd name="connsiteX8" fmla="*/ 110993 w 272132"/>
              <a:gd name="connsiteY8" fmla="*/ 264244 h 281146"/>
              <a:gd name="connsiteX9" fmla="*/ 108176 w 272132"/>
              <a:gd name="connsiteY9" fmla="*/ 257765 h 281146"/>
              <a:gd name="connsiteX10" fmla="*/ 110993 w 272132"/>
              <a:gd name="connsiteY10" fmla="*/ 251285 h 281146"/>
              <a:gd name="connsiteX11" fmla="*/ 221706 w 272132"/>
              <a:gd name="connsiteY11" fmla="*/ 140573 h 281146"/>
              <a:gd name="connsiteX12" fmla="*/ 110993 w 272132"/>
              <a:gd name="connsiteY12" fmla="*/ 29861 h 281146"/>
              <a:gd name="connsiteX13" fmla="*/ 108176 w 272132"/>
              <a:gd name="connsiteY13" fmla="*/ 23382 h 281146"/>
              <a:gd name="connsiteX14" fmla="*/ 110993 w 272132"/>
              <a:gd name="connsiteY14" fmla="*/ 16902 h 281146"/>
              <a:gd name="connsiteX15" fmla="*/ 125079 w 272132"/>
              <a:gd name="connsiteY15" fmla="*/ 2816 h 281146"/>
              <a:gd name="connsiteX16" fmla="*/ 131558 w 272132"/>
              <a:gd name="connsiteY16" fmla="*/ 0 h 281146"/>
              <a:gd name="connsiteX17" fmla="*/ 23383 w 272132"/>
              <a:gd name="connsiteY17" fmla="*/ 0 h 281146"/>
              <a:gd name="connsiteX18" fmla="*/ 29861 w 272132"/>
              <a:gd name="connsiteY18" fmla="*/ 2816 h 281146"/>
              <a:gd name="connsiteX19" fmla="*/ 161138 w 272132"/>
              <a:gd name="connsiteY19" fmla="*/ 134094 h 281146"/>
              <a:gd name="connsiteX20" fmla="*/ 163955 w 272132"/>
              <a:gd name="connsiteY20" fmla="*/ 140573 h 281146"/>
              <a:gd name="connsiteX21" fmla="*/ 161138 w 272132"/>
              <a:gd name="connsiteY21" fmla="*/ 147052 h 281146"/>
              <a:gd name="connsiteX22" fmla="*/ 29861 w 272132"/>
              <a:gd name="connsiteY22" fmla="*/ 278329 h 281146"/>
              <a:gd name="connsiteX23" fmla="*/ 23383 w 272132"/>
              <a:gd name="connsiteY23" fmla="*/ 281146 h 281146"/>
              <a:gd name="connsiteX24" fmla="*/ 16903 w 272132"/>
              <a:gd name="connsiteY24" fmla="*/ 278329 h 281146"/>
              <a:gd name="connsiteX25" fmla="*/ 2818 w 272132"/>
              <a:gd name="connsiteY25" fmla="*/ 264244 h 281146"/>
              <a:gd name="connsiteX26" fmla="*/ 0 w 272132"/>
              <a:gd name="connsiteY26" fmla="*/ 257765 h 281146"/>
              <a:gd name="connsiteX27" fmla="*/ 2818 w 272132"/>
              <a:gd name="connsiteY27" fmla="*/ 251285 h 281146"/>
              <a:gd name="connsiteX28" fmla="*/ 113529 w 272132"/>
              <a:gd name="connsiteY28" fmla="*/ 140573 h 281146"/>
              <a:gd name="connsiteX29" fmla="*/ 2818 w 272132"/>
              <a:gd name="connsiteY29" fmla="*/ 29861 h 281146"/>
              <a:gd name="connsiteX30" fmla="*/ 0 w 272132"/>
              <a:gd name="connsiteY30" fmla="*/ 23382 h 281146"/>
              <a:gd name="connsiteX31" fmla="*/ 2818 w 272132"/>
              <a:gd name="connsiteY31" fmla="*/ 16902 h 281146"/>
              <a:gd name="connsiteX32" fmla="*/ 16903 w 272132"/>
              <a:gd name="connsiteY32" fmla="*/ 2816 h 281146"/>
              <a:gd name="connsiteX33" fmla="*/ 23383 w 272132"/>
              <a:gd name="connsiteY33" fmla="*/ 0 h 281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72132" h="281146">
                <a:moveTo>
                  <a:pt x="131558" y="0"/>
                </a:moveTo>
                <a:cubicBezTo>
                  <a:pt x="133999" y="0"/>
                  <a:pt x="136160" y="938"/>
                  <a:pt x="138037" y="2816"/>
                </a:cubicBezTo>
                <a:lnTo>
                  <a:pt x="269314" y="134094"/>
                </a:lnTo>
                <a:cubicBezTo>
                  <a:pt x="271192" y="135972"/>
                  <a:pt x="272132" y="138131"/>
                  <a:pt x="272132" y="140573"/>
                </a:cubicBezTo>
                <a:cubicBezTo>
                  <a:pt x="272132" y="143014"/>
                  <a:pt x="271192" y="145174"/>
                  <a:pt x="269314" y="147052"/>
                </a:cubicBezTo>
                <a:lnTo>
                  <a:pt x="138037" y="278329"/>
                </a:lnTo>
                <a:cubicBezTo>
                  <a:pt x="136160" y="280208"/>
                  <a:pt x="133999" y="281146"/>
                  <a:pt x="131558" y="281146"/>
                </a:cubicBezTo>
                <a:cubicBezTo>
                  <a:pt x="129117" y="281146"/>
                  <a:pt x="126957" y="280208"/>
                  <a:pt x="125079" y="278329"/>
                </a:cubicBezTo>
                <a:lnTo>
                  <a:pt x="110993" y="264244"/>
                </a:lnTo>
                <a:cubicBezTo>
                  <a:pt x="109115" y="262366"/>
                  <a:pt x="108176" y="260206"/>
                  <a:pt x="108176" y="257765"/>
                </a:cubicBezTo>
                <a:cubicBezTo>
                  <a:pt x="108176" y="255323"/>
                  <a:pt x="109115" y="253163"/>
                  <a:pt x="110993" y="251285"/>
                </a:cubicBezTo>
                <a:lnTo>
                  <a:pt x="221706" y="140573"/>
                </a:lnTo>
                <a:lnTo>
                  <a:pt x="110993" y="29861"/>
                </a:lnTo>
                <a:cubicBezTo>
                  <a:pt x="109115" y="27983"/>
                  <a:pt x="108176" y="25823"/>
                  <a:pt x="108176" y="23382"/>
                </a:cubicBezTo>
                <a:cubicBezTo>
                  <a:pt x="108176" y="20940"/>
                  <a:pt x="109115" y="18780"/>
                  <a:pt x="110993" y="16902"/>
                </a:cubicBezTo>
                <a:lnTo>
                  <a:pt x="125079" y="2816"/>
                </a:lnTo>
                <a:cubicBezTo>
                  <a:pt x="126957" y="938"/>
                  <a:pt x="129117" y="0"/>
                  <a:pt x="131558" y="0"/>
                </a:cubicBezTo>
                <a:close/>
                <a:moveTo>
                  <a:pt x="23383" y="0"/>
                </a:moveTo>
                <a:cubicBezTo>
                  <a:pt x="25823" y="0"/>
                  <a:pt x="27984" y="938"/>
                  <a:pt x="29861" y="2816"/>
                </a:cubicBezTo>
                <a:lnTo>
                  <a:pt x="161138" y="134094"/>
                </a:lnTo>
                <a:cubicBezTo>
                  <a:pt x="163017" y="135972"/>
                  <a:pt x="163955" y="138131"/>
                  <a:pt x="163955" y="140573"/>
                </a:cubicBezTo>
                <a:cubicBezTo>
                  <a:pt x="163955" y="143014"/>
                  <a:pt x="163017" y="145174"/>
                  <a:pt x="161138" y="147052"/>
                </a:cubicBezTo>
                <a:lnTo>
                  <a:pt x="29861" y="278329"/>
                </a:lnTo>
                <a:cubicBezTo>
                  <a:pt x="27984" y="280208"/>
                  <a:pt x="25823" y="281146"/>
                  <a:pt x="23383" y="281146"/>
                </a:cubicBezTo>
                <a:cubicBezTo>
                  <a:pt x="20941" y="281146"/>
                  <a:pt x="18781" y="280208"/>
                  <a:pt x="16903" y="278329"/>
                </a:cubicBezTo>
                <a:lnTo>
                  <a:pt x="2818" y="264244"/>
                </a:lnTo>
                <a:cubicBezTo>
                  <a:pt x="939" y="262366"/>
                  <a:pt x="0" y="260206"/>
                  <a:pt x="0" y="257765"/>
                </a:cubicBezTo>
                <a:cubicBezTo>
                  <a:pt x="0" y="255323"/>
                  <a:pt x="939" y="253163"/>
                  <a:pt x="2818" y="251285"/>
                </a:cubicBezTo>
                <a:lnTo>
                  <a:pt x="113529" y="140573"/>
                </a:lnTo>
                <a:lnTo>
                  <a:pt x="2818" y="29861"/>
                </a:lnTo>
                <a:cubicBezTo>
                  <a:pt x="939" y="27983"/>
                  <a:pt x="0" y="25823"/>
                  <a:pt x="0" y="23382"/>
                </a:cubicBezTo>
                <a:cubicBezTo>
                  <a:pt x="0" y="20940"/>
                  <a:pt x="939" y="18780"/>
                  <a:pt x="2818" y="16902"/>
                </a:cubicBezTo>
                <a:lnTo>
                  <a:pt x="16903" y="2816"/>
                </a:lnTo>
                <a:cubicBezTo>
                  <a:pt x="18781" y="938"/>
                  <a:pt x="20941" y="0"/>
                  <a:pt x="23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7" name="Freeform 476"/>
          <p:cNvSpPr/>
          <p:nvPr/>
        </p:nvSpPr>
        <p:spPr>
          <a:xfrm>
            <a:off x="10962482" y="5411159"/>
            <a:ext cx="280787" cy="272006"/>
          </a:xfrm>
          <a:custGeom>
            <a:avLst/>
            <a:gdLst>
              <a:gd name="connsiteX0" fmla="*/ 140574 w 281147"/>
              <a:gd name="connsiteY0" fmla="*/ 108175 h 272131"/>
              <a:gd name="connsiteX1" fmla="*/ 147053 w 281147"/>
              <a:gd name="connsiteY1" fmla="*/ 110993 h 272131"/>
              <a:gd name="connsiteX2" fmla="*/ 278330 w 281147"/>
              <a:gd name="connsiteY2" fmla="*/ 242270 h 272131"/>
              <a:gd name="connsiteX3" fmla="*/ 281147 w 281147"/>
              <a:gd name="connsiteY3" fmla="*/ 248749 h 272131"/>
              <a:gd name="connsiteX4" fmla="*/ 278330 w 281147"/>
              <a:gd name="connsiteY4" fmla="*/ 255228 h 272131"/>
              <a:gd name="connsiteX5" fmla="*/ 264245 w 281147"/>
              <a:gd name="connsiteY5" fmla="*/ 269314 h 272131"/>
              <a:gd name="connsiteX6" fmla="*/ 257766 w 281147"/>
              <a:gd name="connsiteY6" fmla="*/ 272131 h 272131"/>
              <a:gd name="connsiteX7" fmla="*/ 251286 w 281147"/>
              <a:gd name="connsiteY7" fmla="*/ 269314 h 272131"/>
              <a:gd name="connsiteX8" fmla="*/ 140574 w 281147"/>
              <a:gd name="connsiteY8" fmla="*/ 158602 h 272131"/>
              <a:gd name="connsiteX9" fmla="*/ 29863 w 281147"/>
              <a:gd name="connsiteY9" fmla="*/ 269314 h 272131"/>
              <a:gd name="connsiteX10" fmla="*/ 23383 w 281147"/>
              <a:gd name="connsiteY10" fmla="*/ 272131 h 272131"/>
              <a:gd name="connsiteX11" fmla="*/ 16903 w 281147"/>
              <a:gd name="connsiteY11" fmla="*/ 269314 h 272131"/>
              <a:gd name="connsiteX12" fmla="*/ 2818 w 281147"/>
              <a:gd name="connsiteY12" fmla="*/ 255228 h 272131"/>
              <a:gd name="connsiteX13" fmla="*/ 0 w 281147"/>
              <a:gd name="connsiteY13" fmla="*/ 248749 h 272131"/>
              <a:gd name="connsiteX14" fmla="*/ 2818 w 281147"/>
              <a:gd name="connsiteY14" fmla="*/ 242270 h 272131"/>
              <a:gd name="connsiteX15" fmla="*/ 134095 w 281147"/>
              <a:gd name="connsiteY15" fmla="*/ 110993 h 272131"/>
              <a:gd name="connsiteX16" fmla="*/ 140574 w 281147"/>
              <a:gd name="connsiteY16" fmla="*/ 108175 h 272131"/>
              <a:gd name="connsiteX17" fmla="*/ 140574 w 281147"/>
              <a:gd name="connsiteY17" fmla="*/ 0 h 272131"/>
              <a:gd name="connsiteX18" fmla="*/ 147053 w 281147"/>
              <a:gd name="connsiteY18" fmla="*/ 2817 h 272131"/>
              <a:gd name="connsiteX19" fmla="*/ 278330 w 281147"/>
              <a:gd name="connsiteY19" fmla="*/ 134094 h 272131"/>
              <a:gd name="connsiteX20" fmla="*/ 281147 w 281147"/>
              <a:gd name="connsiteY20" fmla="*/ 140573 h 272131"/>
              <a:gd name="connsiteX21" fmla="*/ 278330 w 281147"/>
              <a:gd name="connsiteY21" fmla="*/ 147053 h 272131"/>
              <a:gd name="connsiteX22" fmla="*/ 264245 w 281147"/>
              <a:gd name="connsiteY22" fmla="*/ 161138 h 272131"/>
              <a:gd name="connsiteX23" fmla="*/ 257766 w 281147"/>
              <a:gd name="connsiteY23" fmla="*/ 163955 h 272131"/>
              <a:gd name="connsiteX24" fmla="*/ 251286 w 281147"/>
              <a:gd name="connsiteY24" fmla="*/ 161138 h 272131"/>
              <a:gd name="connsiteX25" fmla="*/ 140574 w 281147"/>
              <a:gd name="connsiteY25" fmla="*/ 50426 h 272131"/>
              <a:gd name="connsiteX26" fmla="*/ 29863 w 281147"/>
              <a:gd name="connsiteY26" fmla="*/ 161138 h 272131"/>
              <a:gd name="connsiteX27" fmla="*/ 23383 w 281147"/>
              <a:gd name="connsiteY27" fmla="*/ 163955 h 272131"/>
              <a:gd name="connsiteX28" fmla="*/ 16903 w 281147"/>
              <a:gd name="connsiteY28" fmla="*/ 161138 h 272131"/>
              <a:gd name="connsiteX29" fmla="*/ 2818 w 281147"/>
              <a:gd name="connsiteY29" fmla="*/ 147053 h 272131"/>
              <a:gd name="connsiteX30" fmla="*/ 0 w 281147"/>
              <a:gd name="connsiteY30" fmla="*/ 140573 h 272131"/>
              <a:gd name="connsiteX31" fmla="*/ 2818 w 281147"/>
              <a:gd name="connsiteY31" fmla="*/ 134094 h 272131"/>
              <a:gd name="connsiteX32" fmla="*/ 134095 w 281147"/>
              <a:gd name="connsiteY32" fmla="*/ 2817 h 272131"/>
              <a:gd name="connsiteX33" fmla="*/ 140574 w 281147"/>
              <a:gd name="connsiteY33" fmla="*/ 0 h 272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1147" h="272131">
                <a:moveTo>
                  <a:pt x="140574" y="108175"/>
                </a:moveTo>
                <a:cubicBezTo>
                  <a:pt x="143016" y="108175"/>
                  <a:pt x="145175" y="109115"/>
                  <a:pt x="147053" y="110993"/>
                </a:cubicBezTo>
                <a:lnTo>
                  <a:pt x="278330" y="242270"/>
                </a:lnTo>
                <a:cubicBezTo>
                  <a:pt x="280209" y="244148"/>
                  <a:pt x="281147" y="246307"/>
                  <a:pt x="281147" y="248749"/>
                </a:cubicBezTo>
                <a:cubicBezTo>
                  <a:pt x="281147" y="251191"/>
                  <a:pt x="280209" y="253350"/>
                  <a:pt x="278330" y="255228"/>
                </a:cubicBezTo>
                <a:lnTo>
                  <a:pt x="264245" y="269314"/>
                </a:lnTo>
                <a:cubicBezTo>
                  <a:pt x="262367" y="271192"/>
                  <a:pt x="260207" y="272131"/>
                  <a:pt x="257766" y="272131"/>
                </a:cubicBezTo>
                <a:cubicBezTo>
                  <a:pt x="255324" y="272131"/>
                  <a:pt x="253164" y="271192"/>
                  <a:pt x="251286" y="269314"/>
                </a:cubicBezTo>
                <a:lnTo>
                  <a:pt x="140574" y="158602"/>
                </a:lnTo>
                <a:lnTo>
                  <a:pt x="29863" y="269314"/>
                </a:lnTo>
                <a:cubicBezTo>
                  <a:pt x="27984" y="271192"/>
                  <a:pt x="25824" y="272131"/>
                  <a:pt x="23383" y="272131"/>
                </a:cubicBezTo>
                <a:cubicBezTo>
                  <a:pt x="20941" y="272131"/>
                  <a:pt x="18782" y="271192"/>
                  <a:pt x="16903" y="269314"/>
                </a:cubicBezTo>
                <a:lnTo>
                  <a:pt x="2818" y="255228"/>
                </a:lnTo>
                <a:cubicBezTo>
                  <a:pt x="940" y="253350"/>
                  <a:pt x="0" y="251191"/>
                  <a:pt x="0" y="248749"/>
                </a:cubicBezTo>
                <a:cubicBezTo>
                  <a:pt x="0" y="246307"/>
                  <a:pt x="940" y="244148"/>
                  <a:pt x="2818" y="242270"/>
                </a:cubicBezTo>
                <a:lnTo>
                  <a:pt x="134095" y="110993"/>
                </a:lnTo>
                <a:cubicBezTo>
                  <a:pt x="135972" y="109115"/>
                  <a:pt x="138133" y="108175"/>
                  <a:pt x="140574" y="108175"/>
                </a:cubicBezTo>
                <a:close/>
                <a:moveTo>
                  <a:pt x="140574" y="0"/>
                </a:moveTo>
                <a:cubicBezTo>
                  <a:pt x="143016" y="0"/>
                  <a:pt x="145175" y="939"/>
                  <a:pt x="147053" y="2817"/>
                </a:cubicBezTo>
                <a:lnTo>
                  <a:pt x="278330" y="134094"/>
                </a:lnTo>
                <a:cubicBezTo>
                  <a:pt x="280209" y="135972"/>
                  <a:pt x="281147" y="138132"/>
                  <a:pt x="281147" y="140573"/>
                </a:cubicBezTo>
                <a:cubicBezTo>
                  <a:pt x="281147" y="143015"/>
                  <a:pt x="280209" y="145175"/>
                  <a:pt x="278330" y="147053"/>
                </a:cubicBezTo>
                <a:lnTo>
                  <a:pt x="264245" y="161138"/>
                </a:lnTo>
                <a:cubicBezTo>
                  <a:pt x="262367" y="163016"/>
                  <a:pt x="260207" y="163955"/>
                  <a:pt x="257766" y="163955"/>
                </a:cubicBezTo>
                <a:cubicBezTo>
                  <a:pt x="255324" y="163955"/>
                  <a:pt x="253164" y="163016"/>
                  <a:pt x="251286" y="161138"/>
                </a:cubicBezTo>
                <a:lnTo>
                  <a:pt x="140574" y="50426"/>
                </a:lnTo>
                <a:lnTo>
                  <a:pt x="29863" y="161138"/>
                </a:lnTo>
                <a:cubicBezTo>
                  <a:pt x="27984" y="163016"/>
                  <a:pt x="25824" y="163955"/>
                  <a:pt x="23383" y="163955"/>
                </a:cubicBezTo>
                <a:cubicBezTo>
                  <a:pt x="20941" y="163955"/>
                  <a:pt x="18782" y="163016"/>
                  <a:pt x="16903" y="161138"/>
                </a:cubicBezTo>
                <a:lnTo>
                  <a:pt x="2818" y="147053"/>
                </a:lnTo>
                <a:cubicBezTo>
                  <a:pt x="940" y="145175"/>
                  <a:pt x="0" y="143015"/>
                  <a:pt x="0" y="140573"/>
                </a:cubicBezTo>
                <a:cubicBezTo>
                  <a:pt x="0" y="138132"/>
                  <a:pt x="940" y="135972"/>
                  <a:pt x="2818" y="134094"/>
                </a:cubicBezTo>
                <a:lnTo>
                  <a:pt x="134095" y="2817"/>
                </a:lnTo>
                <a:cubicBezTo>
                  <a:pt x="135972" y="939"/>
                  <a:pt x="138133" y="0"/>
                  <a:pt x="14057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8" name="Freeform 477"/>
          <p:cNvSpPr/>
          <p:nvPr/>
        </p:nvSpPr>
        <p:spPr>
          <a:xfrm>
            <a:off x="4139150" y="5290362"/>
            <a:ext cx="432153" cy="504594"/>
          </a:xfrm>
          <a:custGeom>
            <a:avLst/>
            <a:gdLst>
              <a:gd name="connsiteX0" fmla="*/ 117191 w 432706"/>
              <a:gd name="connsiteY0" fmla="*/ 360589 h 504825"/>
              <a:gd name="connsiteX1" fmla="*/ 315515 w 432706"/>
              <a:gd name="connsiteY1" fmla="*/ 360589 h 504825"/>
              <a:gd name="connsiteX2" fmla="*/ 321994 w 432706"/>
              <a:gd name="connsiteY2" fmla="*/ 363125 h 504825"/>
              <a:gd name="connsiteX3" fmla="*/ 324530 w 432706"/>
              <a:gd name="connsiteY3" fmla="*/ 369604 h 504825"/>
              <a:gd name="connsiteX4" fmla="*/ 324530 w 432706"/>
              <a:gd name="connsiteY4" fmla="*/ 387634 h 504825"/>
              <a:gd name="connsiteX5" fmla="*/ 321994 w 432706"/>
              <a:gd name="connsiteY5" fmla="*/ 394113 h 504825"/>
              <a:gd name="connsiteX6" fmla="*/ 315515 w 432706"/>
              <a:gd name="connsiteY6" fmla="*/ 396648 h 504825"/>
              <a:gd name="connsiteX7" fmla="*/ 117191 w 432706"/>
              <a:gd name="connsiteY7" fmla="*/ 396648 h 504825"/>
              <a:gd name="connsiteX8" fmla="*/ 110712 w 432706"/>
              <a:gd name="connsiteY8" fmla="*/ 394113 h 504825"/>
              <a:gd name="connsiteX9" fmla="*/ 108176 w 432706"/>
              <a:gd name="connsiteY9" fmla="*/ 387634 h 504825"/>
              <a:gd name="connsiteX10" fmla="*/ 108176 w 432706"/>
              <a:gd name="connsiteY10" fmla="*/ 369604 h 504825"/>
              <a:gd name="connsiteX11" fmla="*/ 110712 w 432706"/>
              <a:gd name="connsiteY11" fmla="*/ 363125 h 504825"/>
              <a:gd name="connsiteX12" fmla="*/ 117191 w 432706"/>
              <a:gd name="connsiteY12" fmla="*/ 360589 h 504825"/>
              <a:gd name="connsiteX13" fmla="*/ 117191 w 432706"/>
              <a:gd name="connsiteY13" fmla="*/ 288471 h 504825"/>
              <a:gd name="connsiteX14" fmla="*/ 315515 w 432706"/>
              <a:gd name="connsiteY14" fmla="*/ 288471 h 504825"/>
              <a:gd name="connsiteX15" fmla="*/ 321994 w 432706"/>
              <a:gd name="connsiteY15" fmla="*/ 291007 h 504825"/>
              <a:gd name="connsiteX16" fmla="*/ 324530 w 432706"/>
              <a:gd name="connsiteY16" fmla="*/ 297486 h 504825"/>
              <a:gd name="connsiteX17" fmla="*/ 324530 w 432706"/>
              <a:gd name="connsiteY17" fmla="*/ 315516 h 504825"/>
              <a:gd name="connsiteX18" fmla="*/ 321994 w 432706"/>
              <a:gd name="connsiteY18" fmla="*/ 321995 h 504825"/>
              <a:gd name="connsiteX19" fmla="*/ 315515 w 432706"/>
              <a:gd name="connsiteY19" fmla="*/ 324530 h 504825"/>
              <a:gd name="connsiteX20" fmla="*/ 117191 w 432706"/>
              <a:gd name="connsiteY20" fmla="*/ 324530 h 504825"/>
              <a:gd name="connsiteX21" fmla="*/ 110712 w 432706"/>
              <a:gd name="connsiteY21" fmla="*/ 321995 h 504825"/>
              <a:gd name="connsiteX22" fmla="*/ 108176 w 432706"/>
              <a:gd name="connsiteY22" fmla="*/ 315516 h 504825"/>
              <a:gd name="connsiteX23" fmla="*/ 108176 w 432706"/>
              <a:gd name="connsiteY23" fmla="*/ 297486 h 504825"/>
              <a:gd name="connsiteX24" fmla="*/ 110712 w 432706"/>
              <a:gd name="connsiteY24" fmla="*/ 291007 h 504825"/>
              <a:gd name="connsiteX25" fmla="*/ 117191 w 432706"/>
              <a:gd name="connsiteY25" fmla="*/ 288471 h 504825"/>
              <a:gd name="connsiteX26" fmla="*/ 117191 w 432706"/>
              <a:gd name="connsiteY26" fmla="*/ 216353 h 504825"/>
              <a:gd name="connsiteX27" fmla="*/ 315515 w 432706"/>
              <a:gd name="connsiteY27" fmla="*/ 216353 h 504825"/>
              <a:gd name="connsiteX28" fmla="*/ 321994 w 432706"/>
              <a:gd name="connsiteY28" fmla="*/ 218888 h 504825"/>
              <a:gd name="connsiteX29" fmla="*/ 324530 w 432706"/>
              <a:gd name="connsiteY29" fmla="*/ 225367 h 504825"/>
              <a:gd name="connsiteX30" fmla="*/ 324530 w 432706"/>
              <a:gd name="connsiteY30" fmla="*/ 243397 h 504825"/>
              <a:gd name="connsiteX31" fmla="*/ 321994 w 432706"/>
              <a:gd name="connsiteY31" fmla="*/ 249876 h 504825"/>
              <a:gd name="connsiteX32" fmla="*/ 315515 w 432706"/>
              <a:gd name="connsiteY32" fmla="*/ 252411 h 504825"/>
              <a:gd name="connsiteX33" fmla="*/ 117191 w 432706"/>
              <a:gd name="connsiteY33" fmla="*/ 252411 h 504825"/>
              <a:gd name="connsiteX34" fmla="*/ 110712 w 432706"/>
              <a:gd name="connsiteY34" fmla="*/ 249876 h 504825"/>
              <a:gd name="connsiteX35" fmla="*/ 108176 w 432706"/>
              <a:gd name="connsiteY35" fmla="*/ 243397 h 504825"/>
              <a:gd name="connsiteX36" fmla="*/ 108176 w 432706"/>
              <a:gd name="connsiteY36" fmla="*/ 225367 h 504825"/>
              <a:gd name="connsiteX37" fmla="*/ 110712 w 432706"/>
              <a:gd name="connsiteY37" fmla="*/ 218888 h 504825"/>
              <a:gd name="connsiteX38" fmla="*/ 117191 w 432706"/>
              <a:gd name="connsiteY38" fmla="*/ 216353 h 504825"/>
              <a:gd name="connsiteX39" fmla="*/ 288471 w 432706"/>
              <a:gd name="connsiteY39" fmla="*/ 38312 h 504825"/>
              <a:gd name="connsiteX40" fmla="*/ 288471 w 432706"/>
              <a:gd name="connsiteY40" fmla="*/ 144236 h 504825"/>
              <a:gd name="connsiteX41" fmla="*/ 394394 w 432706"/>
              <a:gd name="connsiteY41" fmla="*/ 144236 h 504825"/>
              <a:gd name="connsiteX42" fmla="*/ 388196 w 432706"/>
              <a:gd name="connsiteY42" fmla="*/ 132685 h 504825"/>
              <a:gd name="connsiteX43" fmla="*/ 300021 w 432706"/>
              <a:gd name="connsiteY43" fmla="*/ 44510 h 504825"/>
              <a:gd name="connsiteX44" fmla="*/ 288471 w 432706"/>
              <a:gd name="connsiteY44" fmla="*/ 38312 h 504825"/>
              <a:gd name="connsiteX45" fmla="*/ 36059 w 432706"/>
              <a:gd name="connsiteY45" fmla="*/ 36059 h 504825"/>
              <a:gd name="connsiteX46" fmla="*/ 36059 w 432706"/>
              <a:gd name="connsiteY46" fmla="*/ 468766 h 504825"/>
              <a:gd name="connsiteX47" fmla="*/ 396648 w 432706"/>
              <a:gd name="connsiteY47" fmla="*/ 468766 h 504825"/>
              <a:gd name="connsiteX48" fmla="*/ 396648 w 432706"/>
              <a:gd name="connsiteY48" fmla="*/ 180295 h 504825"/>
              <a:gd name="connsiteX49" fmla="*/ 279456 w 432706"/>
              <a:gd name="connsiteY49" fmla="*/ 180295 h 504825"/>
              <a:gd name="connsiteX50" fmla="*/ 260300 w 432706"/>
              <a:gd name="connsiteY50" fmla="*/ 172407 h 504825"/>
              <a:gd name="connsiteX51" fmla="*/ 252412 w 432706"/>
              <a:gd name="connsiteY51" fmla="*/ 153251 h 504825"/>
              <a:gd name="connsiteX52" fmla="*/ 252412 w 432706"/>
              <a:gd name="connsiteY52" fmla="*/ 36059 h 504825"/>
              <a:gd name="connsiteX53" fmla="*/ 27044 w 432706"/>
              <a:gd name="connsiteY53" fmla="*/ 0 h 504825"/>
              <a:gd name="connsiteX54" fmla="*/ 279456 w 432706"/>
              <a:gd name="connsiteY54" fmla="*/ 0 h 504825"/>
              <a:gd name="connsiteX55" fmla="*/ 304246 w 432706"/>
              <a:gd name="connsiteY55" fmla="*/ 5634 h 504825"/>
              <a:gd name="connsiteX56" fmla="*/ 325656 w 432706"/>
              <a:gd name="connsiteY56" fmla="*/ 19156 h 504825"/>
              <a:gd name="connsiteX57" fmla="*/ 413550 w 432706"/>
              <a:gd name="connsiteY57" fmla="*/ 107050 h 504825"/>
              <a:gd name="connsiteX58" fmla="*/ 427073 w 432706"/>
              <a:gd name="connsiteY58" fmla="*/ 128460 h 504825"/>
              <a:gd name="connsiteX59" fmla="*/ 432706 w 432706"/>
              <a:gd name="connsiteY59" fmla="*/ 153251 h 504825"/>
              <a:gd name="connsiteX60" fmla="*/ 432706 w 432706"/>
              <a:gd name="connsiteY60" fmla="*/ 477781 h 504825"/>
              <a:gd name="connsiteX61" fmla="*/ 424818 w 432706"/>
              <a:gd name="connsiteY61" fmla="*/ 496937 h 504825"/>
              <a:gd name="connsiteX62" fmla="*/ 405662 w 432706"/>
              <a:gd name="connsiteY62" fmla="*/ 504825 h 504825"/>
              <a:gd name="connsiteX63" fmla="*/ 27044 w 432706"/>
              <a:gd name="connsiteY63" fmla="*/ 504825 h 504825"/>
              <a:gd name="connsiteX64" fmla="*/ 7888 w 432706"/>
              <a:gd name="connsiteY64" fmla="*/ 496937 h 504825"/>
              <a:gd name="connsiteX65" fmla="*/ 0 w 432706"/>
              <a:gd name="connsiteY65" fmla="*/ 477781 h 504825"/>
              <a:gd name="connsiteX66" fmla="*/ 0 w 432706"/>
              <a:gd name="connsiteY66" fmla="*/ 27044 h 504825"/>
              <a:gd name="connsiteX67" fmla="*/ 7888 w 432706"/>
              <a:gd name="connsiteY67" fmla="*/ 7888 h 504825"/>
              <a:gd name="connsiteX68" fmla="*/ 27044 w 432706"/>
              <a:gd name="connsiteY6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32706" h="504825">
                <a:moveTo>
                  <a:pt x="117191" y="360589"/>
                </a:moveTo>
                <a:lnTo>
                  <a:pt x="315515" y="360589"/>
                </a:lnTo>
                <a:cubicBezTo>
                  <a:pt x="318144" y="360589"/>
                  <a:pt x="320304" y="361434"/>
                  <a:pt x="321994" y="363125"/>
                </a:cubicBezTo>
                <a:cubicBezTo>
                  <a:pt x="323684" y="364815"/>
                  <a:pt x="324530" y="366975"/>
                  <a:pt x="324530" y="369604"/>
                </a:cubicBezTo>
                <a:lnTo>
                  <a:pt x="324530" y="387634"/>
                </a:lnTo>
                <a:cubicBezTo>
                  <a:pt x="324530" y="390263"/>
                  <a:pt x="323684" y="392423"/>
                  <a:pt x="321994" y="394113"/>
                </a:cubicBezTo>
                <a:cubicBezTo>
                  <a:pt x="320304" y="395803"/>
                  <a:pt x="318144" y="396648"/>
                  <a:pt x="315515" y="396648"/>
                </a:cubicBezTo>
                <a:lnTo>
                  <a:pt x="117191" y="396648"/>
                </a:lnTo>
                <a:cubicBezTo>
                  <a:pt x="114562" y="396648"/>
                  <a:pt x="112402" y="395803"/>
                  <a:pt x="110712" y="394113"/>
                </a:cubicBezTo>
                <a:cubicBezTo>
                  <a:pt x="109021" y="392423"/>
                  <a:pt x="108176" y="390263"/>
                  <a:pt x="108176" y="387634"/>
                </a:cubicBezTo>
                <a:lnTo>
                  <a:pt x="108176" y="369604"/>
                </a:lnTo>
                <a:cubicBezTo>
                  <a:pt x="108176" y="366975"/>
                  <a:pt x="109021" y="364815"/>
                  <a:pt x="110712" y="363125"/>
                </a:cubicBezTo>
                <a:cubicBezTo>
                  <a:pt x="112402" y="361434"/>
                  <a:pt x="114562" y="360589"/>
                  <a:pt x="117191" y="360589"/>
                </a:cubicBezTo>
                <a:close/>
                <a:moveTo>
                  <a:pt x="117191" y="288471"/>
                </a:moveTo>
                <a:lnTo>
                  <a:pt x="315515" y="288471"/>
                </a:lnTo>
                <a:cubicBezTo>
                  <a:pt x="318144" y="288471"/>
                  <a:pt x="320304" y="289317"/>
                  <a:pt x="321994" y="291007"/>
                </a:cubicBezTo>
                <a:cubicBezTo>
                  <a:pt x="323684" y="292697"/>
                  <a:pt x="324530" y="294857"/>
                  <a:pt x="324530" y="297486"/>
                </a:cubicBezTo>
                <a:lnTo>
                  <a:pt x="324530" y="315516"/>
                </a:lnTo>
                <a:cubicBezTo>
                  <a:pt x="324530" y="318145"/>
                  <a:pt x="323684" y="320305"/>
                  <a:pt x="321994" y="321995"/>
                </a:cubicBezTo>
                <a:cubicBezTo>
                  <a:pt x="320304" y="323685"/>
                  <a:pt x="318144" y="324530"/>
                  <a:pt x="315515" y="324530"/>
                </a:cubicBezTo>
                <a:lnTo>
                  <a:pt x="117191" y="324530"/>
                </a:lnTo>
                <a:cubicBezTo>
                  <a:pt x="114562" y="324530"/>
                  <a:pt x="112402" y="323685"/>
                  <a:pt x="110712" y="321995"/>
                </a:cubicBezTo>
                <a:cubicBezTo>
                  <a:pt x="109021" y="320305"/>
                  <a:pt x="108176" y="318145"/>
                  <a:pt x="108176" y="315516"/>
                </a:cubicBezTo>
                <a:lnTo>
                  <a:pt x="108176" y="297486"/>
                </a:lnTo>
                <a:cubicBezTo>
                  <a:pt x="108176" y="294857"/>
                  <a:pt x="109021" y="292697"/>
                  <a:pt x="110712" y="291007"/>
                </a:cubicBezTo>
                <a:cubicBezTo>
                  <a:pt x="112402" y="289317"/>
                  <a:pt x="114562" y="288471"/>
                  <a:pt x="117191" y="288471"/>
                </a:cubicBezTo>
                <a:close/>
                <a:moveTo>
                  <a:pt x="117191" y="216353"/>
                </a:moveTo>
                <a:lnTo>
                  <a:pt x="315515" y="216353"/>
                </a:lnTo>
                <a:cubicBezTo>
                  <a:pt x="318144" y="216353"/>
                  <a:pt x="320304" y="217198"/>
                  <a:pt x="321994" y="218888"/>
                </a:cubicBezTo>
                <a:cubicBezTo>
                  <a:pt x="323684" y="220578"/>
                  <a:pt x="324530" y="222738"/>
                  <a:pt x="324530" y="225367"/>
                </a:cubicBezTo>
                <a:lnTo>
                  <a:pt x="324530" y="243397"/>
                </a:lnTo>
                <a:cubicBezTo>
                  <a:pt x="324530" y="246026"/>
                  <a:pt x="323684" y="248186"/>
                  <a:pt x="321994" y="249876"/>
                </a:cubicBezTo>
                <a:cubicBezTo>
                  <a:pt x="320304" y="251566"/>
                  <a:pt x="318144" y="252411"/>
                  <a:pt x="315515" y="252411"/>
                </a:cubicBezTo>
                <a:lnTo>
                  <a:pt x="117191" y="252411"/>
                </a:lnTo>
                <a:cubicBezTo>
                  <a:pt x="114562" y="252411"/>
                  <a:pt x="112402" y="251566"/>
                  <a:pt x="110712" y="249876"/>
                </a:cubicBezTo>
                <a:cubicBezTo>
                  <a:pt x="109021" y="248186"/>
                  <a:pt x="108176" y="246026"/>
                  <a:pt x="108176" y="243397"/>
                </a:cubicBezTo>
                <a:lnTo>
                  <a:pt x="108176" y="225367"/>
                </a:lnTo>
                <a:cubicBezTo>
                  <a:pt x="108176" y="222738"/>
                  <a:pt x="109021" y="220578"/>
                  <a:pt x="110712" y="218888"/>
                </a:cubicBezTo>
                <a:cubicBezTo>
                  <a:pt x="112402" y="217198"/>
                  <a:pt x="114562" y="216353"/>
                  <a:pt x="117191" y="216353"/>
                </a:cubicBezTo>
                <a:close/>
                <a:moveTo>
                  <a:pt x="288471" y="38312"/>
                </a:moveTo>
                <a:lnTo>
                  <a:pt x="288471" y="144236"/>
                </a:lnTo>
                <a:lnTo>
                  <a:pt x="394394" y="144236"/>
                </a:lnTo>
                <a:cubicBezTo>
                  <a:pt x="392516" y="138789"/>
                  <a:pt x="390450" y="134939"/>
                  <a:pt x="388196" y="132685"/>
                </a:cubicBezTo>
                <a:lnTo>
                  <a:pt x="300021" y="44510"/>
                </a:lnTo>
                <a:cubicBezTo>
                  <a:pt x="297767" y="42256"/>
                  <a:pt x="293917" y="40191"/>
                  <a:pt x="288471" y="38312"/>
                </a:cubicBezTo>
                <a:close/>
                <a:moveTo>
                  <a:pt x="36059" y="36059"/>
                </a:moveTo>
                <a:lnTo>
                  <a:pt x="36059" y="468766"/>
                </a:lnTo>
                <a:lnTo>
                  <a:pt x="396648" y="468766"/>
                </a:lnTo>
                <a:lnTo>
                  <a:pt x="396648" y="180295"/>
                </a:lnTo>
                <a:lnTo>
                  <a:pt x="279456" y="180295"/>
                </a:lnTo>
                <a:cubicBezTo>
                  <a:pt x="271944" y="180295"/>
                  <a:pt x="265558" y="177665"/>
                  <a:pt x="260300" y="172407"/>
                </a:cubicBezTo>
                <a:cubicBezTo>
                  <a:pt x="255041" y="167148"/>
                  <a:pt x="252412" y="160763"/>
                  <a:pt x="252412" y="153251"/>
                </a:cubicBezTo>
                <a:lnTo>
                  <a:pt x="252412" y="36059"/>
                </a:lnTo>
                <a:close/>
                <a:moveTo>
                  <a:pt x="27044" y="0"/>
                </a:moveTo>
                <a:lnTo>
                  <a:pt x="279456" y="0"/>
                </a:lnTo>
                <a:cubicBezTo>
                  <a:pt x="286968" y="0"/>
                  <a:pt x="295232" y="1878"/>
                  <a:pt x="304246" y="5634"/>
                </a:cubicBezTo>
                <a:cubicBezTo>
                  <a:pt x="313261" y="9390"/>
                  <a:pt x="320398" y="13898"/>
                  <a:pt x="325656" y="19156"/>
                </a:cubicBezTo>
                <a:lnTo>
                  <a:pt x="413550" y="107050"/>
                </a:lnTo>
                <a:cubicBezTo>
                  <a:pt x="418809" y="112309"/>
                  <a:pt x="423316" y="119445"/>
                  <a:pt x="427073" y="128460"/>
                </a:cubicBezTo>
                <a:cubicBezTo>
                  <a:pt x="430828" y="137475"/>
                  <a:pt x="432706" y="145738"/>
                  <a:pt x="432706" y="153251"/>
                </a:cubicBezTo>
                <a:lnTo>
                  <a:pt x="432706" y="477781"/>
                </a:lnTo>
                <a:cubicBezTo>
                  <a:pt x="432706" y="485293"/>
                  <a:pt x="430077" y="491679"/>
                  <a:pt x="424818" y="496937"/>
                </a:cubicBezTo>
                <a:cubicBezTo>
                  <a:pt x="419560" y="502196"/>
                  <a:pt x="413175" y="504825"/>
                  <a:pt x="405662" y="504825"/>
                </a:cubicBezTo>
                <a:lnTo>
                  <a:pt x="27044" y="504825"/>
                </a:lnTo>
                <a:cubicBezTo>
                  <a:pt x="19531" y="504825"/>
                  <a:pt x="13146" y="502196"/>
                  <a:pt x="7888" y="496937"/>
                </a:cubicBezTo>
                <a:cubicBezTo>
                  <a:pt x="2629" y="491679"/>
                  <a:pt x="0" y="485293"/>
                  <a:pt x="0" y="477781"/>
                </a:cubicBezTo>
                <a:lnTo>
                  <a:pt x="0" y="27044"/>
                </a:lnTo>
                <a:cubicBezTo>
                  <a:pt x="0" y="19532"/>
                  <a:pt x="2629" y="13147"/>
                  <a:pt x="7888" y="7888"/>
                </a:cubicBezTo>
                <a:cubicBezTo>
                  <a:pt x="13146" y="2629"/>
                  <a:pt x="19531"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9" name="Freeform 478"/>
          <p:cNvSpPr/>
          <p:nvPr/>
        </p:nvSpPr>
        <p:spPr>
          <a:xfrm>
            <a:off x="4757481" y="5290362"/>
            <a:ext cx="396141" cy="504594"/>
          </a:xfrm>
          <a:custGeom>
            <a:avLst/>
            <a:gdLst>
              <a:gd name="connsiteX0" fmla="*/ 297487 w 396648"/>
              <a:gd name="connsiteY0" fmla="*/ 360589 h 504825"/>
              <a:gd name="connsiteX1" fmla="*/ 315517 w 396648"/>
              <a:gd name="connsiteY1" fmla="*/ 360589 h 504825"/>
              <a:gd name="connsiteX2" fmla="*/ 321855 w 396648"/>
              <a:gd name="connsiteY2" fmla="*/ 363266 h 504825"/>
              <a:gd name="connsiteX3" fmla="*/ 324532 w 396648"/>
              <a:gd name="connsiteY3" fmla="*/ 369604 h 504825"/>
              <a:gd name="connsiteX4" fmla="*/ 324532 w 396648"/>
              <a:gd name="connsiteY4" fmla="*/ 387634 h 504825"/>
              <a:gd name="connsiteX5" fmla="*/ 321855 w 396648"/>
              <a:gd name="connsiteY5" fmla="*/ 393972 h 504825"/>
              <a:gd name="connsiteX6" fmla="*/ 315517 w 396648"/>
              <a:gd name="connsiteY6" fmla="*/ 396648 h 504825"/>
              <a:gd name="connsiteX7" fmla="*/ 297487 w 396648"/>
              <a:gd name="connsiteY7" fmla="*/ 396648 h 504825"/>
              <a:gd name="connsiteX8" fmla="*/ 291149 w 396648"/>
              <a:gd name="connsiteY8" fmla="*/ 393972 h 504825"/>
              <a:gd name="connsiteX9" fmla="*/ 288473 w 396648"/>
              <a:gd name="connsiteY9" fmla="*/ 387634 h 504825"/>
              <a:gd name="connsiteX10" fmla="*/ 288473 w 396648"/>
              <a:gd name="connsiteY10" fmla="*/ 369604 h 504825"/>
              <a:gd name="connsiteX11" fmla="*/ 291149 w 396648"/>
              <a:gd name="connsiteY11" fmla="*/ 363266 h 504825"/>
              <a:gd name="connsiteX12" fmla="*/ 297487 w 396648"/>
              <a:gd name="connsiteY12" fmla="*/ 360589 h 504825"/>
              <a:gd name="connsiteX13" fmla="*/ 81134 w 396648"/>
              <a:gd name="connsiteY13" fmla="*/ 360589 h 504825"/>
              <a:gd name="connsiteX14" fmla="*/ 99163 w 396648"/>
              <a:gd name="connsiteY14" fmla="*/ 360589 h 504825"/>
              <a:gd name="connsiteX15" fmla="*/ 105502 w 396648"/>
              <a:gd name="connsiteY15" fmla="*/ 363266 h 504825"/>
              <a:gd name="connsiteX16" fmla="*/ 108178 w 396648"/>
              <a:gd name="connsiteY16" fmla="*/ 369604 h 504825"/>
              <a:gd name="connsiteX17" fmla="*/ 108178 w 396648"/>
              <a:gd name="connsiteY17" fmla="*/ 387634 h 504825"/>
              <a:gd name="connsiteX18" fmla="*/ 105502 w 396648"/>
              <a:gd name="connsiteY18" fmla="*/ 393972 h 504825"/>
              <a:gd name="connsiteX19" fmla="*/ 99163 w 396648"/>
              <a:gd name="connsiteY19" fmla="*/ 396648 h 504825"/>
              <a:gd name="connsiteX20" fmla="*/ 81134 w 396648"/>
              <a:gd name="connsiteY20" fmla="*/ 396648 h 504825"/>
              <a:gd name="connsiteX21" fmla="*/ 74795 w 396648"/>
              <a:gd name="connsiteY21" fmla="*/ 393972 h 504825"/>
              <a:gd name="connsiteX22" fmla="*/ 72119 w 396648"/>
              <a:gd name="connsiteY22" fmla="*/ 387634 h 504825"/>
              <a:gd name="connsiteX23" fmla="*/ 72119 w 396648"/>
              <a:gd name="connsiteY23" fmla="*/ 369604 h 504825"/>
              <a:gd name="connsiteX24" fmla="*/ 74795 w 396648"/>
              <a:gd name="connsiteY24" fmla="*/ 363266 h 504825"/>
              <a:gd name="connsiteX25" fmla="*/ 81134 w 396648"/>
              <a:gd name="connsiteY25" fmla="*/ 360589 h 504825"/>
              <a:gd name="connsiteX26" fmla="*/ 297487 w 396648"/>
              <a:gd name="connsiteY26" fmla="*/ 288471 h 504825"/>
              <a:gd name="connsiteX27" fmla="*/ 315517 w 396648"/>
              <a:gd name="connsiteY27" fmla="*/ 288471 h 504825"/>
              <a:gd name="connsiteX28" fmla="*/ 321855 w 396648"/>
              <a:gd name="connsiteY28" fmla="*/ 291148 h 504825"/>
              <a:gd name="connsiteX29" fmla="*/ 324532 w 396648"/>
              <a:gd name="connsiteY29" fmla="*/ 297486 h 504825"/>
              <a:gd name="connsiteX30" fmla="*/ 324532 w 396648"/>
              <a:gd name="connsiteY30" fmla="*/ 315516 h 504825"/>
              <a:gd name="connsiteX31" fmla="*/ 321855 w 396648"/>
              <a:gd name="connsiteY31" fmla="*/ 321854 h 504825"/>
              <a:gd name="connsiteX32" fmla="*/ 315517 w 396648"/>
              <a:gd name="connsiteY32" fmla="*/ 324530 h 504825"/>
              <a:gd name="connsiteX33" fmla="*/ 297487 w 396648"/>
              <a:gd name="connsiteY33" fmla="*/ 324530 h 504825"/>
              <a:gd name="connsiteX34" fmla="*/ 291149 w 396648"/>
              <a:gd name="connsiteY34" fmla="*/ 321854 h 504825"/>
              <a:gd name="connsiteX35" fmla="*/ 288473 w 396648"/>
              <a:gd name="connsiteY35" fmla="*/ 315516 h 504825"/>
              <a:gd name="connsiteX36" fmla="*/ 288473 w 396648"/>
              <a:gd name="connsiteY36" fmla="*/ 297486 h 504825"/>
              <a:gd name="connsiteX37" fmla="*/ 291149 w 396648"/>
              <a:gd name="connsiteY37" fmla="*/ 291148 h 504825"/>
              <a:gd name="connsiteX38" fmla="*/ 297487 w 396648"/>
              <a:gd name="connsiteY38" fmla="*/ 288471 h 504825"/>
              <a:gd name="connsiteX39" fmla="*/ 225370 w 396648"/>
              <a:gd name="connsiteY39" fmla="*/ 288471 h 504825"/>
              <a:gd name="connsiteX40" fmla="*/ 243399 w 396648"/>
              <a:gd name="connsiteY40" fmla="*/ 288471 h 504825"/>
              <a:gd name="connsiteX41" fmla="*/ 249738 w 396648"/>
              <a:gd name="connsiteY41" fmla="*/ 291148 h 504825"/>
              <a:gd name="connsiteX42" fmla="*/ 252414 w 396648"/>
              <a:gd name="connsiteY42" fmla="*/ 297486 h 504825"/>
              <a:gd name="connsiteX43" fmla="*/ 252414 w 396648"/>
              <a:gd name="connsiteY43" fmla="*/ 315516 h 504825"/>
              <a:gd name="connsiteX44" fmla="*/ 249738 w 396648"/>
              <a:gd name="connsiteY44" fmla="*/ 321854 h 504825"/>
              <a:gd name="connsiteX45" fmla="*/ 243399 w 396648"/>
              <a:gd name="connsiteY45" fmla="*/ 324530 h 504825"/>
              <a:gd name="connsiteX46" fmla="*/ 225370 w 396648"/>
              <a:gd name="connsiteY46" fmla="*/ 324530 h 504825"/>
              <a:gd name="connsiteX47" fmla="*/ 219031 w 396648"/>
              <a:gd name="connsiteY47" fmla="*/ 321854 h 504825"/>
              <a:gd name="connsiteX48" fmla="*/ 216355 w 396648"/>
              <a:gd name="connsiteY48" fmla="*/ 315516 h 504825"/>
              <a:gd name="connsiteX49" fmla="*/ 216355 w 396648"/>
              <a:gd name="connsiteY49" fmla="*/ 297486 h 504825"/>
              <a:gd name="connsiteX50" fmla="*/ 219031 w 396648"/>
              <a:gd name="connsiteY50" fmla="*/ 291148 h 504825"/>
              <a:gd name="connsiteX51" fmla="*/ 225370 w 396648"/>
              <a:gd name="connsiteY51" fmla="*/ 288471 h 504825"/>
              <a:gd name="connsiteX52" fmla="*/ 153251 w 396648"/>
              <a:gd name="connsiteY52" fmla="*/ 288471 h 504825"/>
              <a:gd name="connsiteX53" fmla="*/ 171281 w 396648"/>
              <a:gd name="connsiteY53" fmla="*/ 288471 h 504825"/>
              <a:gd name="connsiteX54" fmla="*/ 177619 w 396648"/>
              <a:gd name="connsiteY54" fmla="*/ 291148 h 504825"/>
              <a:gd name="connsiteX55" fmla="*/ 180296 w 396648"/>
              <a:gd name="connsiteY55" fmla="*/ 297486 h 504825"/>
              <a:gd name="connsiteX56" fmla="*/ 180296 w 396648"/>
              <a:gd name="connsiteY56" fmla="*/ 315516 h 504825"/>
              <a:gd name="connsiteX57" fmla="*/ 177619 w 396648"/>
              <a:gd name="connsiteY57" fmla="*/ 321854 h 504825"/>
              <a:gd name="connsiteX58" fmla="*/ 171281 w 396648"/>
              <a:gd name="connsiteY58" fmla="*/ 324530 h 504825"/>
              <a:gd name="connsiteX59" fmla="*/ 153251 w 396648"/>
              <a:gd name="connsiteY59" fmla="*/ 324530 h 504825"/>
              <a:gd name="connsiteX60" fmla="*/ 146913 w 396648"/>
              <a:gd name="connsiteY60" fmla="*/ 321854 h 504825"/>
              <a:gd name="connsiteX61" fmla="*/ 144237 w 396648"/>
              <a:gd name="connsiteY61" fmla="*/ 315516 h 504825"/>
              <a:gd name="connsiteX62" fmla="*/ 144237 w 396648"/>
              <a:gd name="connsiteY62" fmla="*/ 297486 h 504825"/>
              <a:gd name="connsiteX63" fmla="*/ 146913 w 396648"/>
              <a:gd name="connsiteY63" fmla="*/ 291148 h 504825"/>
              <a:gd name="connsiteX64" fmla="*/ 153251 w 396648"/>
              <a:gd name="connsiteY64" fmla="*/ 288471 h 504825"/>
              <a:gd name="connsiteX65" fmla="*/ 81134 w 396648"/>
              <a:gd name="connsiteY65" fmla="*/ 288471 h 504825"/>
              <a:gd name="connsiteX66" fmla="*/ 99163 w 396648"/>
              <a:gd name="connsiteY66" fmla="*/ 288471 h 504825"/>
              <a:gd name="connsiteX67" fmla="*/ 105502 w 396648"/>
              <a:gd name="connsiteY67" fmla="*/ 291148 h 504825"/>
              <a:gd name="connsiteX68" fmla="*/ 108178 w 396648"/>
              <a:gd name="connsiteY68" fmla="*/ 297486 h 504825"/>
              <a:gd name="connsiteX69" fmla="*/ 108178 w 396648"/>
              <a:gd name="connsiteY69" fmla="*/ 315516 h 504825"/>
              <a:gd name="connsiteX70" fmla="*/ 105502 w 396648"/>
              <a:gd name="connsiteY70" fmla="*/ 321854 h 504825"/>
              <a:gd name="connsiteX71" fmla="*/ 99163 w 396648"/>
              <a:gd name="connsiteY71" fmla="*/ 324530 h 504825"/>
              <a:gd name="connsiteX72" fmla="*/ 81134 w 396648"/>
              <a:gd name="connsiteY72" fmla="*/ 324530 h 504825"/>
              <a:gd name="connsiteX73" fmla="*/ 74795 w 396648"/>
              <a:gd name="connsiteY73" fmla="*/ 321854 h 504825"/>
              <a:gd name="connsiteX74" fmla="*/ 72119 w 396648"/>
              <a:gd name="connsiteY74" fmla="*/ 315516 h 504825"/>
              <a:gd name="connsiteX75" fmla="*/ 72119 w 396648"/>
              <a:gd name="connsiteY75" fmla="*/ 297486 h 504825"/>
              <a:gd name="connsiteX76" fmla="*/ 74795 w 396648"/>
              <a:gd name="connsiteY76" fmla="*/ 291148 h 504825"/>
              <a:gd name="connsiteX77" fmla="*/ 81134 w 396648"/>
              <a:gd name="connsiteY77" fmla="*/ 288471 h 504825"/>
              <a:gd name="connsiteX78" fmla="*/ 297487 w 396648"/>
              <a:gd name="connsiteY78" fmla="*/ 216353 h 504825"/>
              <a:gd name="connsiteX79" fmla="*/ 315517 w 396648"/>
              <a:gd name="connsiteY79" fmla="*/ 216353 h 504825"/>
              <a:gd name="connsiteX80" fmla="*/ 321855 w 396648"/>
              <a:gd name="connsiteY80" fmla="*/ 219029 h 504825"/>
              <a:gd name="connsiteX81" fmla="*/ 324532 w 396648"/>
              <a:gd name="connsiteY81" fmla="*/ 225367 h 504825"/>
              <a:gd name="connsiteX82" fmla="*/ 324532 w 396648"/>
              <a:gd name="connsiteY82" fmla="*/ 243397 h 504825"/>
              <a:gd name="connsiteX83" fmla="*/ 321855 w 396648"/>
              <a:gd name="connsiteY83" fmla="*/ 249735 h 504825"/>
              <a:gd name="connsiteX84" fmla="*/ 315517 w 396648"/>
              <a:gd name="connsiteY84" fmla="*/ 252411 h 504825"/>
              <a:gd name="connsiteX85" fmla="*/ 297487 w 396648"/>
              <a:gd name="connsiteY85" fmla="*/ 252411 h 504825"/>
              <a:gd name="connsiteX86" fmla="*/ 291149 w 396648"/>
              <a:gd name="connsiteY86" fmla="*/ 249735 h 504825"/>
              <a:gd name="connsiteX87" fmla="*/ 288473 w 396648"/>
              <a:gd name="connsiteY87" fmla="*/ 243397 h 504825"/>
              <a:gd name="connsiteX88" fmla="*/ 288473 w 396648"/>
              <a:gd name="connsiteY88" fmla="*/ 225367 h 504825"/>
              <a:gd name="connsiteX89" fmla="*/ 291149 w 396648"/>
              <a:gd name="connsiteY89" fmla="*/ 219029 h 504825"/>
              <a:gd name="connsiteX90" fmla="*/ 297487 w 396648"/>
              <a:gd name="connsiteY90" fmla="*/ 216353 h 504825"/>
              <a:gd name="connsiteX91" fmla="*/ 225370 w 396648"/>
              <a:gd name="connsiteY91" fmla="*/ 216353 h 504825"/>
              <a:gd name="connsiteX92" fmla="*/ 243399 w 396648"/>
              <a:gd name="connsiteY92" fmla="*/ 216353 h 504825"/>
              <a:gd name="connsiteX93" fmla="*/ 249738 w 396648"/>
              <a:gd name="connsiteY93" fmla="*/ 219029 h 504825"/>
              <a:gd name="connsiteX94" fmla="*/ 252414 w 396648"/>
              <a:gd name="connsiteY94" fmla="*/ 225367 h 504825"/>
              <a:gd name="connsiteX95" fmla="*/ 252414 w 396648"/>
              <a:gd name="connsiteY95" fmla="*/ 243397 h 504825"/>
              <a:gd name="connsiteX96" fmla="*/ 249738 w 396648"/>
              <a:gd name="connsiteY96" fmla="*/ 249735 h 504825"/>
              <a:gd name="connsiteX97" fmla="*/ 243399 w 396648"/>
              <a:gd name="connsiteY97" fmla="*/ 252411 h 504825"/>
              <a:gd name="connsiteX98" fmla="*/ 225370 w 396648"/>
              <a:gd name="connsiteY98" fmla="*/ 252411 h 504825"/>
              <a:gd name="connsiteX99" fmla="*/ 219031 w 396648"/>
              <a:gd name="connsiteY99" fmla="*/ 249735 h 504825"/>
              <a:gd name="connsiteX100" fmla="*/ 216355 w 396648"/>
              <a:gd name="connsiteY100" fmla="*/ 243397 h 504825"/>
              <a:gd name="connsiteX101" fmla="*/ 216355 w 396648"/>
              <a:gd name="connsiteY101" fmla="*/ 225367 h 504825"/>
              <a:gd name="connsiteX102" fmla="*/ 219031 w 396648"/>
              <a:gd name="connsiteY102" fmla="*/ 219029 h 504825"/>
              <a:gd name="connsiteX103" fmla="*/ 225370 w 396648"/>
              <a:gd name="connsiteY103" fmla="*/ 216353 h 504825"/>
              <a:gd name="connsiteX104" fmla="*/ 153251 w 396648"/>
              <a:gd name="connsiteY104" fmla="*/ 216353 h 504825"/>
              <a:gd name="connsiteX105" fmla="*/ 171281 w 396648"/>
              <a:gd name="connsiteY105" fmla="*/ 216353 h 504825"/>
              <a:gd name="connsiteX106" fmla="*/ 177619 w 396648"/>
              <a:gd name="connsiteY106" fmla="*/ 219029 h 504825"/>
              <a:gd name="connsiteX107" fmla="*/ 180296 w 396648"/>
              <a:gd name="connsiteY107" fmla="*/ 225367 h 504825"/>
              <a:gd name="connsiteX108" fmla="*/ 180296 w 396648"/>
              <a:gd name="connsiteY108" fmla="*/ 243397 h 504825"/>
              <a:gd name="connsiteX109" fmla="*/ 177619 w 396648"/>
              <a:gd name="connsiteY109" fmla="*/ 249735 h 504825"/>
              <a:gd name="connsiteX110" fmla="*/ 171281 w 396648"/>
              <a:gd name="connsiteY110" fmla="*/ 252411 h 504825"/>
              <a:gd name="connsiteX111" fmla="*/ 153251 w 396648"/>
              <a:gd name="connsiteY111" fmla="*/ 252411 h 504825"/>
              <a:gd name="connsiteX112" fmla="*/ 146913 w 396648"/>
              <a:gd name="connsiteY112" fmla="*/ 249735 h 504825"/>
              <a:gd name="connsiteX113" fmla="*/ 144237 w 396648"/>
              <a:gd name="connsiteY113" fmla="*/ 243397 h 504825"/>
              <a:gd name="connsiteX114" fmla="*/ 144237 w 396648"/>
              <a:gd name="connsiteY114" fmla="*/ 225367 h 504825"/>
              <a:gd name="connsiteX115" fmla="*/ 146913 w 396648"/>
              <a:gd name="connsiteY115" fmla="*/ 219029 h 504825"/>
              <a:gd name="connsiteX116" fmla="*/ 153251 w 396648"/>
              <a:gd name="connsiteY116" fmla="*/ 216353 h 504825"/>
              <a:gd name="connsiteX117" fmla="*/ 81134 w 396648"/>
              <a:gd name="connsiteY117" fmla="*/ 216353 h 504825"/>
              <a:gd name="connsiteX118" fmla="*/ 99163 w 396648"/>
              <a:gd name="connsiteY118" fmla="*/ 216353 h 504825"/>
              <a:gd name="connsiteX119" fmla="*/ 105502 w 396648"/>
              <a:gd name="connsiteY119" fmla="*/ 219029 h 504825"/>
              <a:gd name="connsiteX120" fmla="*/ 108178 w 396648"/>
              <a:gd name="connsiteY120" fmla="*/ 225367 h 504825"/>
              <a:gd name="connsiteX121" fmla="*/ 108178 w 396648"/>
              <a:gd name="connsiteY121" fmla="*/ 243397 h 504825"/>
              <a:gd name="connsiteX122" fmla="*/ 105502 w 396648"/>
              <a:gd name="connsiteY122" fmla="*/ 249735 h 504825"/>
              <a:gd name="connsiteX123" fmla="*/ 99163 w 396648"/>
              <a:gd name="connsiteY123" fmla="*/ 252411 h 504825"/>
              <a:gd name="connsiteX124" fmla="*/ 81134 w 396648"/>
              <a:gd name="connsiteY124" fmla="*/ 252411 h 504825"/>
              <a:gd name="connsiteX125" fmla="*/ 74795 w 396648"/>
              <a:gd name="connsiteY125" fmla="*/ 249735 h 504825"/>
              <a:gd name="connsiteX126" fmla="*/ 72119 w 396648"/>
              <a:gd name="connsiteY126" fmla="*/ 243397 h 504825"/>
              <a:gd name="connsiteX127" fmla="*/ 72119 w 396648"/>
              <a:gd name="connsiteY127" fmla="*/ 225367 h 504825"/>
              <a:gd name="connsiteX128" fmla="*/ 74795 w 396648"/>
              <a:gd name="connsiteY128" fmla="*/ 219029 h 504825"/>
              <a:gd name="connsiteX129" fmla="*/ 81134 w 396648"/>
              <a:gd name="connsiteY129" fmla="*/ 216353 h 504825"/>
              <a:gd name="connsiteX130" fmla="*/ 297487 w 396648"/>
              <a:gd name="connsiteY130" fmla="*/ 144236 h 504825"/>
              <a:gd name="connsiteX131" fmla="*/ 315517 w 396648"/>
              <a:gd name="connsiteY131" fmla="*/ 144236 h 504825"/>
              <a:gd name="connsiteX132" fmla="*/ 321855 w 396648"/>
              <a:gd name="connsiteY132" fmla="*/ 146912 h 504825"/>
              <a:gd name="connsiteX133" fmla="*/ 324532 w 396648"/>
              <a:gd name="connsiteY133" fmla="*/ 153251 h 504825"/>
              <a:gd name="connsiteX134" fmla="*/ 324532 w 396648"/>
              <a:gd name="connsiteY134" fmla="*/ 171280 h 504825"/>
              <a:gd name="connsiteX135" fmla="*/ 321855 w 396648"/>
              <a:gd name="connsiteY135" fmla="*/ 177619 h 504825"/>
              <a:gd name="connsiteX136" fmla="*/ 315517 w 396648"/>
              <a:gd name="connsiteY136" fmla="*/ 180295 h 504825"/>
              <a:gd name="connsiteX137" fmla="*/ 297487 w 396648"/>
              <a:gd name="connsiteY137" fmla="*/ 180295 h 504825"/>
              <a:gd name="connsiteX138" fmla="*/ 291149 w 396648"/>
              <a:gd name="connsiteY138" fmla="*/ 177619 h 504825"/>
              <a:gd name="connsiteX139" fmla="*/ 288473 w 396648"/>
              <a:gd name="connsiteY139" fmla="*/ 171280 h 504825"/>
              <a:gd name="connsiteX140" fmla="*/ 288473 w 396648"/>
              <a:gd name="connsiteY140" fmla="*/ 153251 h 504825"/>
              <a:gd name="connsiteX141" fmla="*/ 291149 w 396648"/>
              <a:gd name="connsiteY141" fmla="*/ 146912 h 504825"/>
              <a:gd name="connsiteX142" fmla="*/ 297487 w 396648"/>
              <a:gd name="connsiteY142" fmla="*/ 144236 h 504825"/>
              <a:gd name="connsiteX143" fmla="*/ 225370 w 396648"/>
              <a:gd name="connsiteY143" fmla="*/ 144236 h 504825"/>
              <a:gd name="connsiteX144" fmla="*/ 243399 w 396648"/>
              <a:gd name="connsiteY144" fmla="*/ 144236 h 504825"/>
              <a:gd name="connsiteX145" fmla="*/ 249738 w 396648"/>
              <a:gd name="connsiteY145" fmla="*/ 146912 h 504825"/>
              <a:gd name="connsiteX146" fmla="*/ 252414 w 396648"/>
              <a:gd name="connsiteY146" fmla="*/ 153251 h 504825"/>
              <a:gd name="connsiteX147" fmla="*/ 252414 w 396648"/>
              <a:gd name="connsiteY147" fmla="*/ 171280 h 504825"/>
              <a:gd name="connsiteX148" fmla="*/ 249738 w 396648"/>
              <a:gd name="connsiteY148" fmla="*/ 177619 h 504825"/>
              <a:gd name="connsiteX149" fmla="*/ 243399 w 396648"/>
              <a:gd name="connsiteY149" fmla="*/ 180295 h 504825"/>
              <a:gd name="connsiteX150" fmla="*/ 225370 w 396648"/>
              <a:gd name="connsiteY150" fmla="*/ 180295 h 504825"/>
              <a:gd name="connsiteX151" fmla="*/ 219031 w 396648"/>
              <a:gd name="connsiteY151" fmla="*/ 177619 h 504825"/>
              <a:gd name="connsiteX152" fmla="*/ 216355 w 396648"/>
              <a:gd name="connsiteY152" fmla="*/ 171280 h 504825"/>
              <a:gd name="connsiteX153" fmla="*/ 216355 w 396648"/>
              <a:gd name="connsiteY153" fmla="*/ 153251 h 504825"/>
              <a:gd name="connsiteX154" fmla="*/ 219031 w 396648"/>
              <a:gd name="connsiteY154" fmla="*/ 146912 h 504825"/>
              <a:gd name="connsiteX155" fmla="*/ 225370 w 396648"/>
              <a:gd name="connsiteY155" fmla="*/ 144236 h 504825"/>
              <a:gd name="connsiteX156" fmla="*/ 153251 w 396648"/>
              <a:gd name="connsiteY156" fmla="*/ 144236 h 504825"/>
              <a:gd name="connsiteX157" fmla="*/ 171281 w 396648"/>
              <a:gd name="connsiteY157" fmla="*/ 144236 h 504825"/>
              <a:gd name="connsiteX158" fmla="*/ 177619 w 396648"/>
              <a:gd name="connsiteY158" fmla="*/ 146912 h 504825"/>
              <a:gd name="connsiteX159" fmla="*/ 180296 w 396648"/>
              <a:gd name="connsiteY159" fmla="*/ 153251 h 504825"/>
              <a:gd name="connsiteX160" fmla="*/ 180296 w 396648"/>
              <a:gd name="connsiteY160" fmla="*/ 171280 h 504825"/>
              <a:gd name="connsiteX161" fmla="*/ 177619 w 396648"/>
              <a:gd name="connsiteY161" fmla="*/ 177619 h 504825"/>
              <a:gd name="connsiteX162" fmla="*/ 171281 w 396648"/>
              <a:gd name="connsiteY162" fmla="*/ 180295 h 504825"/>
              <a:gd name="connsiteX163" fmla="*/ 153251 w 396648"/>
              <a:gd name="connsiteY163" fmla="*/ 180295 h 504825"/>
              <a:gd name="connsiteX164" fmla="*/ 146913 w 396648"/>
              <a:gd name="connsiteY164" fmla="*/ 177619 h 504825"/>
              <a:gd name="connsiteX165" fmla="*/ 144237 w 396648"/>
              <a:gd name="connsiteY165" fmla="*/ 171280 h 504825"/>
              <a:gd name="connsiteX166" fmla="*/ 144237 w 396648"/>
              <a:gd name="connsiteY166" fmla="*/ 153251 h 504825"/>
              <a:gd name="connsiteX167" fmla="*/ 146913 w 396648"/>
              <a:gd name="connsiteY167" fmla="*/ 146912 h 504825"/>
              <a:gd name="connsiteX168" fmla="*/ 153251 w 396648"/>
              <a:gd name="connsiteY168" fmla="*/ 144236 h 504825"/>
              <a:gd name="connsiteX169" fmla="*/ 81134 w 396648"/>
              <a:gd name="connsiteY169" fmla="*/ 144236 h 504825"/>
              <a:gd name="connsiteX170" fmla="*/ 99163 w 396648"/>
              <a:gd name="connsiteY170" fmla="*/ 144236 h 504825"/>
              <a:gd name="connsiteX171" fmla="*/ 105502 w 396648"/>
              <a:gd name="connsiteY171" fmla="*/ 146912 h 504825"/>
              <a:gd name="connsiteX172" fmla="*/ 108178 w 396648"/>
              <a:gd name="connsiteY172" fmla="*/ 153251 h 504825"/>
              <a:gd name="connsiteX173" fmla="*/ 108178 w 396648"/>
              <a:gd name="connsiteY173" fmla="*/ 171280 h 504825"/>
              <a:gd name="connsiteX174" fmla="*/ 105502 w 396648"/>
              <a:gd name="connsiteY174" fmla="*/ 177619 h 504825"/>
              <a:gd name="connsiteX175" fmla="*/ 99163 w 396648"/>
              <a:gd name="connsiteY175" fmla="*/ 180295 h 504825"/>
              <a:gd name="connsiteX176" fmla="*/ 81134 w 396648"/>
              <a:gd name="connsiteY176" fmla="*/ 180295 h 504825"/>
              <a:gd name="connsiteX177" fmla="*/ 74795 w 396648"/>
              <a:gd name="connsiteY177" fmla="*/ 177619 h 504825"/>
              <a:gd name="connsiteX178" fmla="*/ 72119 w 396648"/>
              <a:gd name="connsiteY178" fmla="*/ 171280 h 504825"/>
              <a:gd name="connsiteX179" fmla="*/ 72119 w 396648"/>
              <a:gd name="connsiteY179" fmla="*/ 153251 h 504825"/>
              <a:gd name="connsiteX180" fmla="*/ 74795 w 396648"/>
              <a:gd name="connsiteY180" fmla="*/ 146912 h 504825"/>
              <a:gd name="connsiteX181" fmla="*/ 81134 w 396648"/>
              <a:gd name="connsiteY181" fmla="*/ 144236 h 504825"/>
              <a:gd name="connsiteX182" fmla="*/ 297487 w 396648"/>
              <a:gd name="connsiteY182" fmla="*/ 72118 h 504825"/>
              <a:gd name="connsiteX183" fmla="*/ 315517 w 396648"/>
              <a:gd name="connsiteY183" fmla="*/ 72118 h 504825"/>
              <a:gd name="connsiteX184" fmla="*/ 321855 w 396648"/>
              <a:gd name="connsiteY184" fmla="*/ 74794 h 504825"/>
              <a:gd name="connsiteX185" fmla="*/ 324532 w 396648"/>
              <a:gd name="connsiteY185" fmla="*/ 81133 h 504825"/>
              <a:gd name="connsiteX186" fmla="*/ 324532 w 396648"/>
              <a:gd name="connsiteY186" fmla="*/ 99162 h 504825"/>
              <a:gd name="connsiteX187" fmla="*/ 321855 w 396648"/>
              <a:gd name="connsiteY187" fmla="*/ 105501 h 504825"/>
              <a:gd name="connsiteX188" fmla="*/ 315517 w 396648"/>
              <a:gd name="connsiteY188" fmla="*/ 108177 h 504825"/>
              <a:gd name="connsiteX189" fmla="*/ 297487 w 396648"/>
              <a:gd name="connsiteY189" fmla="*/ 108177 h 504825"/>
              <a:gd name="connsiteX190" fmla="*/ 291149 w 396648"/>
              <a:gd name="connsiteY190" fmla="*/ 105501 h 504825"/>
              <a:gd name="connsiteX191" fmla="*/ 288473 w 396648"/>
              <a:gd name="connsiteY191" fmla="*/ 99162 h 504825"/>
              <a:gd name="connsiteX192" fmla="*/ 288473 w 396648"/>
              <a:gd name="connsiteY192" fmla="*/ 81133 h 504825"/>
              <a:gd name="connsiteX193" fmla="*/ 291149 w 396648"/>
              <a:gd name="connsiteY193" fmla="*/ 74794 h 504825"/>
              <a:gd name="connsiteX194" fmla="*/ 297487 w 396648"/>
              <a:gd name="connsiteY194" fmla="*/ 72118 h 504825"/>
              <a:gd name="connsiteX195" fmla="*/ 225370 w 396648"/>
              <a:gd name="connsiteY195" fmla="*/ 72118 h 504825"/>
              <a:gd name="connsiteX196" fmla="*/ 243399 w 396648"/>
              <a:gd name="connsiteY196" fmla="*/ 72118 h 504825"/>
              <a:gd name="connsiteX197" fmla="*/ 249738 w 396648"/>
              <a:gd name="connsiteY197" fmla="*/ 74794 h 504825"/>
              <a:gd name="connsiteX198" fmla="*/ 252414 w 396648"/>
              <a:gd name="connsiteY198" fmla="*/ 81133 h 504825"/>
              <a:gd name="connsiteX199" fmla="*/ 252414 w 396648"/>
              <a:gd name="connsiteY199" fmla="*/ 99162 h 504825"/>
              <a:gd name="connsiteX200" fmla="*/ 249738 w 396648"/>
              <a:gd name="connsiteY200" fmla="*/ 105501 h 504825"/>
              <a:gd name="connsiteX201" fmla="*/ 243399 w 396648"/>
              <a:gd name="connsiteY201" fmla="*/ 108177 h 504825"/>
              <a:gd name="connsiteX202" fmla="*/ 225370 w 396648"/>
              <a:gd name="connsiteY202" fmla="*/ 108177 h 504825"/>
              <a:gd name="connsiteX203" fmla="*/ 219031 w 396648"/>
              <a:gd name="connsiteY203" fmla="*/ 105501 h 504825"/>
              <a:gd name="connsiteX204" fmla="*/ 216355 w 396648"/>
              <a:gd name="connsiteY204" fmla="*/ 99162 h 504825"/>
              <a:gd name="connsiteX205" fmla="*/ 216355 w 396648"/>
              <a:gd name="connsiteY205" fmla="*/ 81133 h 504825"/>
              <a:gd name="connsiteX206" fmla="*/ 219031 w 396648"/>
              <a:gd name="connsiteY206" fmla="*/ 74794 h 504825"/>
              <a:gd name="connsiteX207" fmla="*/ 225370 w 396648"/>
              <a:gd name="connsiteY207" fmla="*/ 72118 h 504825"/>
              <a:gd name="connsiteX208" fmla="*/ 153251 w 396648"/>
              <a:gd name="connsiteY208" fmla="*/ 72118 h 504825"/>
              <a:gd name="connsiteX209" fmla="*/ 171281 w 396648"/>
              <a:gd name="connsiteY209" fmla="*/ 72118 h 504825"/>
              <a:gd name="connsiteX210" fmla="*/ 177619 w 396648"/>
              <a:gd name="connsiteY210" fmla="*/ 74794 h 504825"/>
              <a:gd name="connsiteX211" fmla="*/ 180296 w 396648"/>
              <a:gd name="connsiteY211" fmla="*/ 81133 h 504825"/>
              <a:gd name="connsiteX212" fmla="*/ 180296 w 396648"/>
              <a:gd name="connsiteY212" fmla="*/ 99162 h 504825"/>
              <a:gd name="connsiteX213" fmla="*/ 177619 w 396648"/>
              <a:gd name="connsiteY213" fmla="*/ 105501 h 504825"/>
              <a:gd name="connsiteX214" fmla="*/ 171281 w 396648"/>
              <a:gd name="connsiteY214" fmla="*/ 108177 h 504825"/>
              <a:gd name="connsiteX215" fmla="*/ 153251 w 396648"/>
              <a:gd name="connsiteY215" fmla="*/ 108177 h 504825"/>
              <a:gd name="connsiteX216" fmla="*/ 146913 w 396648"/>
              <a:gd name="connsiteY216" fmla="*/ 105501 h 504825"/>
              <a:gd name="connsiteX217" fmla="*/ 144237 w 396648"/>
              <a:gd name="connsiteY217" fmla="*/ 99162 h 504825"/>
              <a:gd name="connsiteX218" fmla="*/ 144237 w 396648"/>
              <a:gd name="connsiteY218" fmla="*/ 81133 h 504825"/>
              <a:gd name="connsiteX219" fmla="*/ 146913 w 396648"/>
              <a:gd name="connsiteY219" fmla="*/ 74794 h 504825"/>
              <a:gd name="connsiteX220" fmla="*/ 153251 w 396648"/>
              <a:gd name="connsiteY220" fmla="*/ 72118 h 504825"/>
              <a:gd name="connsiteX221" fmla="*/ 81134 w 396648"/>
              <a:gd name="connsiteY221" fmla="*/ 72118 h 504825"/>
              <a:gd name="connsiteX222" fmla="*/ 99163 w 396648"/>
              <a:gd name="connsiteY222" fmla="*/ 72118 h 504825"/>
              <a:gd name="connsiteX223" fmla="*/ 105502 w 396648"/>
              <a:gd name="connsiteY223" fmla="*/ 74794 h 504825"/>
              <a:gd name="connsiteX224" fmla="*/ 108178 w 396648"/>
              <a:gd name="connsiteY224" fmla="*/ 81133 h 504825"/>
              <a:gd name="connsiteX225" fmla="*/ 108178 w 396648"/>
              <a:gd name="connsiteY225" fmla="*/ 99162 h 504825"/>
              <a:gd name="connsiteX226" fmla="*/ 105502 w 396648"/>
              <a:gd name="connsiteY226" fmla="*/ 105501 h 504825"/>
              <a:gd name="connsiteX227" fmla="*/ 99163 w 396648"/>
              <a:gd name="connsiteY227" fmla="*/ 108177 h 504825"/>
              <a:gd name="connsiteX228" fmla="*/ 81134 w 396648"/>
              <a:gd name="connsiteY228" fmla="*/ 108177 h 504825"/>
              <a:gd name="connsiteX229" fmla="*/ 74795 w 396648"/>
              <a:gd name="connsiteY229" fmla="*/ 105501 h 504825"/>
              <a:gd name="connsiteX230" fmla="*/ 72119 w 396648"/>
              <a:gd name="connsiteY230" fmla="*/ 99162 h 504825"/>
              <a:gd name="connsiteX231" fmla="*/ 72119 w 396648"/>
              <a:gd name="connsiteY231" fmla="*/ 81133 h 504825"/>
              <a:gd name="connsiteX232" fmla="*/ 74795 w 396648"/>
              <a:gd name="connsiteY232" fmla="*/ 74794 h 504825"/>
              <a:gd name="connsiteX233" fmla="*/ 81134 w 396648"/>
              <a:gd name="connsiteY233" fmla="*/ 72118 h 504825"/>
              <a:gd name="connsiteX234" fmla="*/ 36059 w 396648"/>
              <a:gd name="connsiteY234" fmla="*/ 36059 h 504825"/>
              <a:gd name="connsiteX235" fmla="*/ 36059 w 396648"/>
              <a:gd name="connsiteY235" fmla="*/ 468766 h 504825"/>
              <a:gd name="connsiteX236" fmla="*/ 144236 w 396648"/>
              <a:gd name="connsiteY236" fmla="*/ 468766 h 504825"/>
              <a:gd name="connsiteX237" fmla="*/ 144236 w 396648"/>
              <a:gd name="connsiteY237" fmla="*/ 405663 h 504825"/>
              <a:gd name="connsiteX238" fmla="*/ 146912 w 396648"/>
              <a:gd name="connsiteY238" fmla="*/ 399324 h 504825"/>
              <a:gd name="connsiteX239" fmla="*/ 153250 w 396648"/>
              <a:gd name="connsiteY239" fmla="*/ 396648 h 504825"/>
              <a:gd name="connsiteX240" fmla="*/ 243398 w 396648"/>
              <a:gd name="connsiteY240" fmla="*/ 396648 h 504825"/>
              <a:gd name="connsiteX241" fmla="*/ 249737 w 396648"/>
              <a:gd name="connsiteY241" fmla="*/ 399324 h 504825"/>
              <a:gd name="connsiteX242" fmla="*/ 252413 w 396648"/>
              <a:gd name="connsiteY242" fmla="*/ 405663 h 504825"/>
              <a:gd name="connsiteX243" fmla="*/ 252413 w 396648"/>
              <a:gd name="connsiteY243" fmla="*/ 468766 h 504825"/>
              <a:gd name="connsiteX244" fmla="*/ 360590 w 396648"/>
              <a:gd name="connsiteY244" fmla="*/ 468766 h 504825"/>
              <a:gd name="connsiteX245" fmla="*/ 360590 w 396648"/>
              <a:gd name="connsiteY245" fmla="*/ 36059 h 504825"/>
              <a:gd name="connsiteX246" fmla="*/ 18030 w 396648"/>
              <a:gd name="connsiteY246" fmla="*/ 0 h 504825"/>
              <a:gd name="connsiteX247" fmla="*/ 378619 w 396648"/>
              <a:gd name="connsiteY247" fmla="*/ 0 h 504825"/>
              <a:gd name="connsiteX248" fmla="*/ 391296 w 396648"/>
              <a:gd name="connsiteY248" fmla="*/ 5353 h 504825"/>
              <a:gd name="connsiteX249" fmla="*/ 396648 w 396648"/>
              <a:gd name="connsiteY249" fmla="*/ 18029 h 504825"/>
              <a:gd name="connsiteX250" fmla="*/ 396648 w 396648"/>
              <a:gd name="connsiteY250" fmla="*/ 486796 h 504825"/>
              <a:gd name="connsiteX251" fmla="*/ 391296 w 396648"/>
              <a:gd name="connsiteY251" fmla="*/ 499473 h 504825"/>
              <a:gd name="connsiteX252" fmla="*/ 378619 w 396648"/>
              <a:gd name="connsiteY252" fmla="*/ 504825 h 504825"/>
              <a:gd name="connsiteX253" fmla="*/ 18030 w 396648"/>
              <a:gd name="connsiteY253" fmla="*/ 504825 h 504825"/>
              <a:gd name="connsiteX254" fmla="*/ 5352 w 396648"/>
              <a:gd name="connsiteY254" fmla="*/ 499473 h 504825"/>
              <a:gd name="connsiteX255" fmla="*/ 0 w 396648"/>
              <a:gd name="connsiteY255" fmla="*/ 486796 h 504825"/>
              <a:gd name="connsiteX256" fmla="*/ 0 w 396648"/>
              <a:gd name="connsiteY256" fmla="*/ 18029 h 504825"/>
              <a:gd name="connsiteX257" fmla="*/ 5352 w 396648"/>
              <a:gd name="connsiteY257" fmla="*/ 5353 h 504825"/>
              <a:gd name="connsiteX258" fmla="*/ 18030 w 396648"/>
              <a:gd name="connsiteY25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396648" h="504825">
                <a:moveTo>
                  <a:pt x="297487" y="360589"/>
                </a:moveTo>
                <a:lnTo>
                  <a:pt x="315517" y="360589"/>
                </a:lnTo>
                <a:cubicBezTo>
                  <a:pt x="317958" y="360589"/>
                  <a:pt x="320072" y="361481"/>
                  <a:pt x="321855" y="363266"/>
                </a:cubicBezTo>
                <a:cubicBezTo>
                  <a:pt x="323640" y="365050"/>
                  <a:pt x="324532" y="367162"/>
                  <a:pt x="324532" y="369604"/>
                </a:cubicBezTo>
                <a:lnTo>
                  <a:pt x="324532" y="387634"/>
                </a:lnTo>
                <a:cubicBezTo>
                  <a:pt x="324532" y="390075"/>
                  <a:pt x="323640" y="392188"/>
                  <a:pt x="321855" y="393972"/>
                </a:cubicBezTo>
                <a:cubicBezTo>
                  <a:pt x="320072" y="395756"/>
                  <a:pt x="317958" y="396648"/>
                  <a:pt x="315517" y="396648"/>
                </a:cubicBezTo>
                <a:lnTo>
                  <a:pt x="297487" y="396648"/>
                </a:lnTo>
                <a:cubicBezTo>
                  <a:pt x="295046" y="396648"/>
                  <a:pt x="292933" y="395756"/>
                  <a:pt x="291149" y="393972"/>
                </a:cubicBezTo>
                <a:cubicBezTo>
                  <a:pt x="289365" y="392188"/>
                  <a:pt x="288473" y="390075"/>
                  <a:pt x="288473" y="387634"/>
                </a:cubicBezTo>
                <a:lnTo>
                  <a:pt x="288473" y="369604"/>
                </a:lnTo>
                <a:cubicBezTo>
                  <a:pt x="288473" y="367162"/>
                  <a:pt x="289365" y="365050"/>
                  <a:pt x="291149" y="363266"/>
                </a:cubicBezTo>
                <a:cubicBezTo>
                  <a:pt x="292933" y="361481"/>
                  <a:pt x="295046" y="360589"/>
                  <a:pt x="297487" y="360589"/>
                </a:cubicBezTo>
                <a:close/>
                <a:moveTo>
                  <a:pt x="81134" y="360589"/>
                </a:moveTo>
                <a:lnTo>
                  <a:pt x="99163" y="360589"/>
                </a:lnTo>
                <a:cubicBezTo>
                  <a:pt x="101605" y="360589"/>
                  <a:pt x="103718" y="361481"/>
                  <a:pt x="105502" y="363266"/>
                </a:cubicBezTo>
                <a:cubicBezTo>
                  <a:pt x="107286" y="365050"/>
                  <a:pt x="108178" y="367162"/>
                  <a:pt x="108178" y="369604"/>
                </a:cubicBezTo>
                <a:lnTo>
                  <a:pt x="108178" y="387634"/>
                </a:lnTo>
                <a:cubicBezTo>
                  <a:pt x="108178" y="390075"/>
                  <a:pt x="107286" y="392188"/>
                  <a:pt x="105502" y="393972"/>
                </a:cubicBezTo>
                <a:cubicBezTo>
                  <a:pt x="103718" y="395756"/>
                  <a:pt x="101605" y="396648"/>
                  <a:pt x="99163" y="396648"/>
                </a:cubicBezTo>
                <a:lnTo>
                  <a:pt x="81134" y="396648"/>
                </a:lnTo>
                <a:cubicBezTo>
                  <a:pt x="78693" y="396648"/>
                  <a:pt x="76580" y="395756"/>
                  <a:pt x="74795" y="393972"/>
                </a:cubicBezTo>
                <a:cubicBezTo>
                  <a:pt x="73011" y="392188"/>
                  <a:pt x="72119" y="390075"/>
                  <a:pt x="72119" y="387634"/>
                </a:cubicBezTo>
                <a:lnTo>
                  <a:pt x="72119" y="369604"/>
                </a:lnTo>
                <a:cubicBezTo>
                  <a:pt x="72119" y="367162"/>
                  <a:pt x="73011" y="365050"/>
                  <a:pt x="74795" y="363266"/>
                </a:cubicBezTo>
                <a:cubicBezTo>
                  <a:pt x="76580" y="361481"/>
                  <a:pt x="78693" y="360589"/>
                  <a:pt x="81134" y="360589"/>
                </a:cubicBezTo>
                <a:close/>
                <a:moveTo>
                  <a:pt x="297487" y="288471"/>
                </a:moveTo>
                <a:lnTo>
                  <a:pt x="315517" y="288471"/>
                </a:lnTo>
                <a:cubicBezTo>
                  <a:pt x="317958" y="288471"/>
                  <a:pt x="320072" y="289363"/>
                  <a:pt x="321855" y="291148"/>
                </a:cubicBezTo>
                <a:cubicBezTo>
                  <a:pt x="323640" y="292932"/>
                  <a:pt x="324532" y="295045"/>
                  <a:pt x="324532" y="297486"/>
                </a:cubicBezTo>
                <a:lnTo>
                  <a:pt x="324532" y="315516"/>
                </a:lnTo>
                <a:cubicBezTo>
                  <a:pt x="324532" y="317957"/>
                  <a:pt x="323640" y="320070"/>
                  <a:pt x="321855" y="321854"/>
                </a:cubicBezTo>
                <a:cubicBezTo>
                  <a:pt x="320072" y="323638"/>
                  <a:pt x="317958" y="324530"/>
                  <a:pt x="315517" y="324530"/>
                </a:cubicBezTo>
                <a:lnTo>
                  <a:pt x="297487" y="324530"/>
                </a:lnTo>
                <a:cubicBezTo>
                  <a:pt x="295046" y="324530"/>
                  <a:pt x="292933" y="323638"/>
                  <a:pt x="291149" y="321854"/>
                </a:cubicBezTo>
                <a:cubicBezTo>
                  <a:pt x="289365" y="320070"/>
                  <a:pt x="288473" y="317957"/>
                  <a:pt x="288473" y="315516"/>
                </a:cubicBezTo>
                <a:lnTo>
                  <a:pt x="288473" y="297486"/>
                </a:lnTo>
                <a:cubicBezTo>
                  <a:pt x="288473" y="295045"/>
                  <a:pt x="289365" y="292932"/>
                  <a:pt x="291149" y="291148"/>
                </a:cubicBezTo>
                <a:cubicBezTo>
                  <a:pt x="292933" y="289363"/>
                  <a:pt x="295046" y="288471"/>
                  <a:pt x="297487" y="288471"/>
                </a:cubicBezTo>
                <a:close/>
                <a:moveTo>
                  <a:pt x="225370" y="288471"/>
                </a:moveTo>
                <a:lnTo>
                  <a:pt x="243399" y="288471"/>
                </a:lnTo>
                <a:cubicBezTo>
                  <a:pt x="245841" y="288471"/>
                  <a:pt x="247953" y="289363"/>
                  <a:pt x="249738" y="291148"/>
                </a:cubicBezTo>
                <a:cubicBezTo>
                  <a:pt x="251522" y="292932"/>
                  <a:pt x="252414" y="295045"/>
                  <a:pt x="252414" y="297486"/>
                </a:cubicBezTo>
                <a:lnTo>
                  <a:pt x="252414" y="315516"/>
                </a:lnTo>
                <a:cubicBezTo>
                  <a:pt x="252414" y="317957"/>
                  <a:pt x="251522" y="320070"/>
                  <a:pt x="249738" y="321854"/>
                </a:cubicBezTo>
                <a:cubicBezTo>
                  <a:pt x="247953" y="323638"/>
                  <a:pt x="245841" y="324530"/>
                  <a:pt x="243399" y="324530"/>
                </a:cubicBezTo>
                <a:lnTo>
                  <a:pt x="225370" y="324530"/>
                </a:lnTo>
                <a:cubicBezTo>
                  <a:pt x="222928" y="324530"/>
                  <a:pt x="220816" y="323638"/>
                  <a:pt x="219031" y="321854"/>
                </a:cubicBezTo>
                <a:cubicBezTo>
                  <a:pt x="217247" y="320070"/>
                  <a:pt x="216355" y="317957"/>
                  <a:pt x="216355" y="315516"/>
                </a:cubicBezTo>
                <a:lnTo>
                  <a:pt x="216355" y="297486"/>
                </a:lnTo>
                <a:cubicBezTo>
                  <a:pt x="216355" y="295045"/>
                  <a:pt x="217247" y="292932"/>
                  <a:pt x="219031" y="291148"/>
                </a:cubicBezTo>
                <a:cubicBezTo>
                  <a:pt x="220816" y="289363"/>
                  <a:pt x="222928" y="288471"/>
                  <a:pt x="225370" y="288471"/>
                </a:cubicBezTo>
                <a:close/>
                <a:moveTo>
                  <a:pt x="153251" y="288471"/>
                </a:moveTo>
                <a:lnTo>
                  <a:pt x="171281" y="288471"/>
                </a:lnTo>
                <a:cubicBezTo>
                  <a:pt x="173723" y="288471"/>
                  <a:pt x="175836" y="289363"/>
                  <a:pt x="177619" y="291148"/>
                </a:cubicBezTo>
                <a:cubicBezTo>
                  <a:pt x="179404" y="292932"/>
                  <a:pt x="180296" y="295045"/>
                  <a:pt x="180296" y="297486"/>
                </a:cubicBezTo>
                <a:lnTo>
                  <a:pt x="180296" y="315516"/>
                </a:lnTo>
                <a:cubicBezTo>
                  <a:pt x="180296" y="317957"/>
                  <a:pt x="179404" y="320070"/>
                  <a:pt x="177619" y="321854"/>
                </a:cubicBezTo>
                <a:cubicBezTo>
                  <a:pt x="175836" y="323638"/>
                  <a:pt x="173723" y="324530"/>
                  <a:pt x="171281" y="324530"/>
                </a:cubicBezTo>
                <a:lnTo>
                  <a:pt x="153251" y="324530"/>
                </a:lnTo>
                <a:cubicBezTo>
                  <a:pt x="150810" y="324530"/>
                  <a:pt x="148697" y="323638"/>
                  <a:pt x="146913" y="321854"/>
                </a:cubicBezTo>
                <a:cubicBezTo>
                  <a:pt x="145129" y="320070"/>
                  <a:pt x="144237" y="317957"/>
                  <a:pt x="144237" y="315516"/>
                </a:cubicBezTo>
                <a:lnTo>
                  <a:pt x="144237" y="297486"/>
                </a:lnTo>
                <a:cubicBezTo>
                  <a:pt x="144237" y="295045"/>
                  <a:pt x="145129" y="292932"/>
                  <a:pt x="146913" y="291148"/>
                </a:cubicBezTo>
                <a:cubicBezTo>
                  <a:pt x="148697" y="289363"/>
                  <a:pt x="150810" y="288471"/>
                  <a:pt x="153251" y="288471"/>
                </a:cubicBezTo>
                <a:close/>
                <a:moveTo>
                  <a:pt x="81134" y="288471"/>
                </a:moveTo>
                <a:lnTo>
                  <a:pt x="99163" y="288471"/>
                </a:lnTo>
                <a:cubicBezTo>
                  <a:pt x="101605" y="288471"/>
                  <a:pt x="103718" y="289363"/>
                  <a:pt x="105502" y="291148"/>
                </a:cubicBezTo>
                <a:cubicBezTo>
                  <a:pt x="107286" y="292932"/>
                  <a:pt x="108178" y="295045"/>
                  <a:pt x="108178" y="297486"/>
                </a:cubicBezTo>
                <a:lnTo>
                  <a:pt x="108178" y="315516"/>
                </a:lnTo>
                <a:cubicBezTo>
                  <a:pt x="108178" y="317957"/>
                  <a:pt x="107286" y="320070"/>
                  <a:pt x="105502" y="321854"/>
                </a:cubicBezTo>
                <a:cubicBezTo>
                  <a:pt x="103718" y="323638"/>
                  <a:pt x="101605" y="324530"/>
                  <a:pt x="99163" y="324530"/>
                </a:cubicBezTo>
                <a:lnTo>
                  <a:pt x="81134" y="324530"/>
                </a:lnTo>
                <a:cubicBezTo>
                  <a:pt x="78693" y="324530"/>
                  <a:pt x="76580" y="323638"/>
                  <a:pt x="74795" y="321854"/>
                </a:cubicBezTo>
                <a:cubicBezTo>
                  <a:pt x="73011" y="320070"/>
                  <a:pt x="72119" y="317957"/>
                  <a:pt x="72119" y="315516"/>
                </a:cubicBezTo>
                <a:lnTo>
                  <a:pt x="72119" y="297486"/>
                </a:lnTo>
                <a:cubicBezTo>
                  <a:pt x="72119" y="295045"/>
                  <a:pt x="73011" y="292932"/>
                  <a:pt x="74795" y="291148"/>
                </a:cubicBezTo>
                <a:cubicBezTo>
                  <a:pt x="76580" y="289363"/>
                  <a:pt x="78693" y="288471"/>
                  <a:pt x="81134" y="288471"/>
                </a:cubicBezTo>
                <a:close/>
                <a:moveTo>
                  <a:pt x="297487" y="216353"/>
                </a:moveTo>
                <a:lnTo>
                  <a:pt x="315517" y="216353"/>
                </a:lnTo>
                <a:cubicBezTo>
                  <a:pt x="317958" y="216353"/>
                  <a:pt x="320072" y="217245"/>
                  <a:pt x="321855" y="219029"/>
                </a:cubicBezTo>
                <a:cubicBezTo>
                  <a:pt x="323640" y="220813"/>
                  <a:pt x="324532" y="222926"/>
                  <a:pt x="324532" y="225367"/>
                </a:cubicBezTo>
                <a:lnTo>
                  <a:pt x="324532" y="243397"/>
                </a:lnTo>
                <a:cubicBezTo>
                  <a:pt x="324532" y="245838"/>
                  <a:pt x="323640" y="247951"/>
                  <a:pt x="321855" y="249735"/>
                </a:cubicBezTo>
                <a:cubicBezTo>
                  <a:pt x="320072" y="251519"/>
                  <a:pt x="317958" y="252411"/>
                  <a:pt x="315517" y="252411"/>
                </a:cubicBezTo>
                <a:lnTo>
                  <a:pt x="297487" y="252411"/>
                </a:lnTo>
                <a:cubicBezTo>
                  <a:pt x="295046" y="252411"/>
                  <a:pt x="292933" y="251519"/>
                  <a:pt x="291149" y="249735"/>
                </a:cubicBezTo>
                <a:cubicBezTo>
                  <a:pt x="289365" y="247951"/>
                  <a:pt x="288473" y="245838"/>
                  <a:pt x="288473" y="243397"/>
                </a:cubicBezTo>
                <a:lnTo>
                  <a:pt x="288473" y="225367"/>
                </a:lnTo>
                <a:cubicBezTo>
                  <a:pt x="288473" y="222926"/>
                  <a:pt x="289365" y="220813"/>
                  <a:pt x="291149" y="219029"/>
                </a:cubicBezTo>
                <a:cubicBezTo>
                  <a:pt x="292933" y="217245"/>
                  <a:pt x="295046" y="216353"/>
                  <a:pt x="297487" y="216353"/>
                </a:cubicBezTo>
                <a:close/>
                <a:moveTo>
                  <a:pt x="225370" y="216353"/>
                </a:moveTo>
                <a:lnTo>
                  <a:pt x="243399" y="216353"/>
                </a:lnTo>
                <a:cubicBezTo>
                  <a:pt x="245841" y="216353"/>
                  <a:pt x="247953" y="217245"/>
                  <a:pt x="249738" y="219029"/>
                </a:cubicBezTo>
                <a:cubicBezTo>
                  <a:pt x="251522" y="220813"/>
                  <a:pt x="252414" y="222926"/>
                  <a:pt x="252414" y="225367"/>
                </a:cubicBezTo>
                <a:lnTo>
                  <a:pt x="252414" y="243397"/>
                </a:lnTo>
                <a:cubicBezTo>
                  <a:pt x="252414" y="245838"/>
                  <a:pt x="251522" y="247951"/>
                  <a:pt x="249738" y="249735"/>
                </a:cubicBezTo>
                <a:cubicBezTo>
                  <a:pt x="247953" y="251519"/>
                  <a:pt x="245841" y="252411"/>
                  <a:pt x="243399" y="252411"/>
                </a:cubicBezTo>
                <a:lnTo>
                  <a:pt x="225370" y="252411"/>
                </a:lnTo>
                <a:cubicBezTo>
                  <a:pt x="222928" y="252411"/>
                  <a:pt x="220816" y="251519"/>
                  <a:pt x="219031" y="249735"/>
                </a:cubicBezTo>
                <a:cubicBezTo>
                  <a:pt x="217247" y="247951"/>
                  <a:pt x="216355" y="245838"/>
                  <a:pt x="216355" y="243397"/>
                </a:cubicBezTo>
                <a:lnTo>
                  <a:pt x="216355" y="225367"/>
                </a:lnTo>
                <a:cubicBezTo>
                  <a:pt x="216355" y="222926"/>
                  <a:pt x="217247" y="220813"/>
                  <a:pt x="219031" y="219029"/>
                </a:cubicBezTo>
                <a:cubicBezTo>
                  <a:pt x="220816" y="217245"/>
                  <a:pt x="222928" y="216353"/>
                  <a:pt x="225370" y="216353"/>
                </a:cubicBezTo>
                <a:close/>
                <a:moveTo>
                  <a:pt x="153251" y="216353"/>
                </a:moveTo>
                <a:lnTo>
                  <a:pt x="171281" y="216353"/>
                </a:lnTo>
                <a:cubicBezTo>
                  <a:pt x="173723" y="216353"/>
                  <a:pt x="175836" y="217245"/>
                  <a:pt x="177619" y="219029"/>
                </a:cubicBezTo>
                <a:cubicBezTo>
                  <a:pt x="179404" y="220813"/>
                  <a:pt x="180296" y="222926"/>
                  <a:pt x="180296" y="225367"/>
                </a:cubicBezTo>
                <a:lnTo>
                  <a:pt x="180296" y="243397"/>
                </a:lnTo>
                <a:cubicBezTo>
                  <a:pt x="180296" y="245838"/>
                  <a:pt x="179404" y="247951"/>
                  <a:pt x="177619" y="249735"/>
                </a:cubicBezTo>
                <a:cubicBezTo>
                  <a:pt x="175836" y="251519"/>
                  <a:pt x="173723" y="252411"/>
                  <a:pt x="171281" y="252411"/>
                </a:cubicBezTo>
                <a:lnTo>
                  <a:pt x="153251" y="252411"/>
                </a:lnTo>
                <a:cubicBezTo>
                  <a:pt x="150810" y="252411"/>
                  <a:pt x="148697" y="251519"/>
                  <a:pt x="146913" y="249735"/>
                </a:cubicBezTo>
                <a:cubicBezTo>
                  <a:pt x="145129" y="247951"/>
                  <a:pt x="144237" y="245838"/>
                  <a:pt x="144237" y="243397"/>
                </a:cubicBezTo>
                <a:lnTo>
                  <a:pt x="144237" y="225367"/>
                </a:lnTo>
                <a:cubicBezTo>
                  <a:pt x="144237" y="222926"/>
                  <a:pt x="145129" y="220813"/>
                  <a:pt x="146913" y="219029"/>
                </a:cubicBezTo>
                <a:cubicBezTo>
                  <a:pt x="148697" y="217245"/>
                  <a:pt x="150810" y="216353"/>
                  <a:pt x="153251" y="216353"/>
                </a:cubicBezTo>
                <a:close/>
                <a:moveTo>
                  <a:pt x="81134" y="216353"/>
                </a:moveTo>
                <a:lnTo>
                  <a:pt x="99163" y="216353"/>
                </a:lnTo>
                <a:cubicBezTo>
                  <a:pt x="101605" y="216353"/>
                  <a:pt x="103718" y="217245"/>
                  <a:pt x="105502" y="219029"/>
                </a:cubicBezTo>
                <a:cubicBezTo>
                  <a:pt x="107286" y="220813"/>
                  <a:pt x="108178" y="222926"/>
                  <a:pt x="108178" y="225367"/>
                </a:cubicBezTo>
                <a:lnTo>
                  <a:pt x="108178" y="243397"/>
                </a:lnTo>
                <a:cubicBezTo>
                  <a:pt x="108178" y="245838"/>
                  <a:pt x="107286" y="247951"/>
                  <a:pt x="105502" y="249735"/>
                </a:cubicBezTo>
                <a:cubicBezTo>
                  <a:pt x="103718" y="251519"/>
                  <a:pt x="101605" y="252411"/>
                  <a:pt x="99163" y="252411"/>
                </a:cubicBezTo>
                <a:lnTo>
                  <a:pt x="81134" y="252411"/>
                </a:lnTo>
                <a:cubicBezTo>
                  <a:pt x="78693" y="252411"/>
                  <a:pt x="76580" y="251519"/>
                  <a:pt x="74795" y="249735"/>
                </a:cubicBezTo>
                <a:cubicBezTo>
                  <a:pt x="73011" y="247951"/>
                  <a:pt x="72119" y="245838"/>
                  <a:pt x="72119" y="243397"/>
                </a:cubicBezTo>
                <a:lnTo>
                  <a:pt x="72119" y="225367"/>
                </a:lnTo>
                <a:cubicBezTo>
                  <a:pt x="72119" y="222926"/>
                  <a:pt x="73011" y="220813"/>
                  <a:pt x="74795" y="219029"/>
                </a:cubicBezTo>
                <a:cubicBezTo>
                  <a:pt x="76580" y="217245"/>
                  <a:pt x="78693" y="216353"/>
                  <a:pt x="81134" y="216353"/>
                </a:cubicBezTo>
                <a:close/>
                <a:moveTo>
                  <a:pt x="297487" y="144236"/>
                </a:moveTo>
                <a:lnTo>
                  <a:pt x="315517" y="144236"/>
                </a:lnTo>
                <a:cubicBezTo>
                  <a:pt x="317958" y="144236"/>
                  <a:pt x="320072" y="145128"/>
                  <a:pt x="321855" y="146912"/>
                </a:cubicBezTo>
                <a:cubicBezTo>
                  <a:pt x="323640" y="148696"/>
                  <a:pt x="324532" y="150809"/>
                  <a:pt x="324532" y="153251"/>
                </a:cubicBezTo>
                <a:lnTo>
                  <a:pt x="324532" y="171280"/>
                </a:lnTo>
                <a:cubicBezTo>
                  <a:pt x="324532" y="173721"/>
                  <a:pt x="323640" y="175834"/>
                  <a:pt x="321855" y="177619"/>
                </a:cubicBezTo>
                <a:cubicBezTo>
                  <a:pt x="320072" y="179402"/>
                  <a:pt x="317958" y="180295"/>
                  <a:pt x="315517" y="180295"/>
                </a:cubicBezTo>
                <a:lnTo>
                  <a:pt x="297487" y="180295"/>
                </a:lnTo>
                <a:cubicBezTo>
                  <a:pt x="295046" y="180295"/>
                  <a:pt x="292933" y="179402"/>
                  <a:pt x="291149" y="177619"/>
                </a:cubicBezTo>
                <a:cubicBezTo>
                  <a:pt x="289365" y="175834"/>
                  <a:pt x="288473" y="173721"/>
                  <a:pt x="288473" y="171280"/>
                </a:cubicBezTo>
                <a:lnTo>
                  <a:pt x="288473" y="153251"/>
                </a:lnTo>
                <a:cubicBezTo>
                  <a:pt x="288473" y="150809"/>
                  <a:pt x="289365" y="148696"/>
                  <a:pt x="291149" y="146912"/>
                </a:cubicBezTo>
                <a:cubicBezTo>
                  <a:pt x="292933" y="145128"/>
                  <a:pt x="295046" y="144236"/>
                  <a:pt x="297487" y="144236"/>
                </a:cubicBezTo>
                <a:close/>
                <a:moveTo>
                  <a:pt x="225370" y="144236"/>
                </a:moveTo>
                <a:lnTo>
                  <a:pt x="243399" y="144236"/>
                </a:lnTo>
                <a:cubicBezTo>
                  <a:pt x="245841" y="144236"/>
                  <a:pt x="247953" y="145128"/>
                  <a:pt x="249738" y="146912"/>
                </a:cubicBezTo>
                <a:cubicBezTo>
                  <a:pt x="251522" y="148696"/>
                  <a:pt x="252414" y="150809"/>
                  <a:pt x="252414" y="153251"/>
                </a:cubicBezTo>
                <a:lnTo>
                  <a:pt x="252414" y="171280"/>
                </a:lnTo>
                <a:cubicBezTo>
                  <a:pt x="252414" y="173721"/>
                  <a:pt x="251522" y="175834"/>
                  <a:pt x="249738" y="177619"/>
                </a:cubicBezTo>
                <a:cubicBezTo>
                  <a:pt x="247953" y="179402"/>
                  <a:pt x="245841" y="180295"/>
                  <a:pt x="243399" y="180295"/>
                </a:cubicBezTo>
                <a:lnTo>
                  <a:pt x="225370" y="180295"/>
                </a:lnTo>
                <a:cubicBezTo>
                  <a:pt x="222928" y="180295"/>
                  <a:pt x="220816" y="179402"/>
                  <a:pt x="219031" y="177619"/>
                </a:cubicBezTo>
                <a:cubicBezTo>
                  <a:pt x="217247" y="175834"/>
                  <a:pt x="216355" y="173721"/>
                  <a:pt x="216355" y="171280"/>
                </a:cubicBezTo>
                <a:lnTo>
                  <a:pt x="216355" y="153251"/>
                </a:lnTo>
                <a:cubicBezTo>
                  <a:pt x="216355" y="150809"/>
                  <a:pt x="217247" y="148696"/>
                  <a:pt x="219031" y="146912"/>
                </a:cubicBezTo>
                <a:cubicBezTo>
                  <a:pt x="220816" y="145128"/>
                  <a:pt x="222928" y="144236"/>
                  <a:pt x="225370" y="144236"/>
                </a:cubicBezTo>
                <a:close/>
                <a:moveTo>
                  <a:pt x="153251" y="144236"/>
                </a:moveTo>
                <a:lnTo>
                  <a:pt x="171281" y="144236"/>
                </a:lnTo>
                <a:cubicBezTo>
                  <a:pt x="173723" y="144236"/>
                  <a:pt x="175836" y="145128"/>
                  <a:pt x="177619" y="146912"/>
                </a:cubicBezTo>
                <a:cubicBezTo>
                  <a:pt x="179404" y="148696"/>
                  <a:pt x="180296" y="150809"/>
                  <a:pt x="180296" y="153251"/>
                </a:cubicBezTo>
                <a:lnTo>
                  <a:pt x="180296" y="171280"/>
                </a:lnTo>
                <a:cubicBezTo>
                  <a:pt x="180296" y="173721"/>
                  <a:pt x="179404" y="175834"/>
                  <a:pt x="177619" y="177619"/>
                </a:cubicBezTo>
                <a:cubicBezTo>
                  <a:pt x="175836" y="179402"/>
                  <a:pt x="173723" y="180295"/>
                  <a:pt x="171281" y="180295"/>
                </a:cubicBezTo>
                <a:lnTo>
                  <a:pt x="153251" y="180295"/>
                </a:lnTo>
                <a:cubicBezTo>
                  <a:pt x="150810" y="180295"/>
                  <a:pt x="148697" y="179402"/>
                  <a:pt x="146913" y="177619"/>
                </a:cubicBezTo>
                <a:cubicBezTo>
                  <a:pt x="145129" y="175834"/>
                  <a:pt x="144237" y="173721"/>
                  <a:pt x="144237" y="171280"/>
                </a:cubicBezTo>
                <a:lnTo>
                  <a:pt x="144237" y="153251"/>
                </a:lnTo>
                <a:cubicBezTo>
                  <a:pt x="144237" y="150809"/>
                  <a:pt x="145129" y="148696"/>
                  <a:pt x="146913" y="146912"/>
                </a:cubicBezTo>
                <a:cubicBezTo>
                  <a:pt x="148697" y="145128"/>
                  <a:pt x="150810" y="144236"/>
                  <a:pt x="153251" y="144236"/>
                </a:cubicBezTo>
                <a:close/>
                <a:moveTo>
                  <a:pt x="81134" y="144236"/>
                </a:moveTo>
                <a:lnTo>
                  <a:pt x="99163" y="144236"/>
                </a:lnTo>
                <a:cubicBezTo>
                  <a:pt x="101605" y="144236"/>
                  <a:pt x="103718" y="145128"/>
                  <a:pt x="105502" y="146912"/>
                </a:cubicBezTo>
                <a:cubicBezTo>
                  <a:pt x="107286" y="148696"/>
                  <a:pt x="108178" y="150809"/>
                  <a:pt x="108178" y="153251"/>
                </a:cubicBezTo>
                <a:lnTo>
                  <a:pt x="108178" y="171280"/>
                </a:lnTo>
                <a:cubicBezTo>
                  <a:pt x="108178" y="173721"/>
                  <a:pt x="107286" y="175834"/>
                  <a:pt x="105502" y="177619"/>
                </a:cubicBezTo>
                <a:cubicBezTo>
                  <a:pt x="103718" y="179402"/>
                  <a:pt x="101605" y="180295"/>
                  <a:pt x="99163" y="180295"/>
                </a:cubicBezTo>
                <a:lnTo>
                  <a:pt x="81134" y="180295"/>
                </a:lnTo>
                <a:cubicBezTo>
                  <a:pt x="78693" y="180295"/>
                  <a:pt x="76580" y="179402"/>
                  <a:pt x="74795" y="177619"/>
                </a:cubicBezTo>
                <a:cubicBezTo>
                  <a:pt x="73011" y="175834"/>
                  <a:pt x="72119" y="173721"/>
                  <a:pt x="72119" y="171280"/>
                </a:cubicBezTo>
                <a:lnTo>
                  <a:pt x="72119" y="153251"/>
                </a:lnTo>
                <a:cubicBezTo>
                  <a:pt x="72119" y="150809"/>
                  <a:pt x="73011" y="148696"/>
                  <a:pt x="74795" y="146912"/>
                </a:cubicBezTo>
                <a:cubicBezTo>
                  <a:pt x="76580" y="145128"/>
                  <a:pt x="78693" y="144236"/>
                  <a:pt x="81134" y="144236"/>
                </a:cubicBezTo>
                <a:close/>
                <a:moveTo>
                  <a:pt x="297487" y="72118"/>
                </a:moveTo>
                <a:lnTo>
                  <a:pt x="315517" y="72118"/>
                </a:lnTo>
                <a:cubicBezTo>
                  <a:pt x="317958" y="72118"/>
                  <a:pt x="320072" y="73010"/>
                  <a:pt x="321855" y="74794"/>
                </a:cubicBezTo>
                <a:cubicBezTo>
                  <a:pt x="323640" y="76578"/>
                  <a:pt x="324532" y="78691"/>
                  <a:pt x="324532" y="81133"/>
                </a:cubicBezTo>
                <a:lnTo>
                  <a:pt x="324532" y="99162"/>
                </a:lnTo>
                <a:cubicBezTo>
                  <a:pt x="324532" y="101603"/>
                  <a:pt x="323640" y="103716"/>
                  <a:pt x="321855" y="105501"/>
                </a:cubicBezTo>
                <a:cubicBezTo>
                  <a:pt x="320072" y="107285"/>
                  <a:pt x="317958" y="108177"/>
                  <a:pt x="315517" y="108177"/>
                </a:cubicBezTo>
                <a:lnTo>
                  <a:pt x="297487" y="108177"/>
                </a:lnTo>
                <a:cubicBezTo>
                  <a:pt x="295046" y="108177"/>
                  <a:pt x="292933" y="107285"/>
                  <a:pt x="291149" y="105501"/>
                </a:cubicBezTo>
                <a:cubicBezTo>
                  <a:pt x="289365" y="103716"/>
                  <a:pt x="288473" y="101603"/>
                  <a:pt x="288473" y="99162"/>
                </a:cubicBezTo>
                <a:lnTo>
                  <a:pt x="288473" y="81133"/>
                </a:lnTo>
                <a:cubicBezTo>
                  <a:pt x="288473" y="78691"/>
                  <a:pt x="289365" y="76578"/>
                  <a:pt x="291149" y="74794"/>
                </a:cubicBezTo>
                <a:cubicBezTo>
                  <a:pt x="292933" y="73010"/>
                  <a:pt x="295046" y="72118"/>
                  <a:pt x="297487" y="72118"/>
                </a:cubicBezTo>
                <a:close/>
                <a:moveTo>
                  <a:pt x="225370" y="72118"/>
                </a:moveTo>
                <a:lnTo>
                  <a:pt x="243399" y="72118"/>
                </a:lnTo>
                <a:cubicBezTo>
                  <a:pt x="245841" y="72118"/>
                  <a:pt x="247953" y="73010"/>
                  <a:pt x="249738" y="74794"/>
                </a:cubicBezTo>
                <a:cubicBezTo>
                  <a:pt x="251522" y="76578"/>
                  <a:pt x="252414" y="78691"/>
                  <a:pt x="252414" y="81133"/>
                </a:cubicBezTo>
                <a:lnTo>
                  <a:pt x="252414" y="99162"/>
                </a:lnTo>
                <a:cubicBezTo>
                  <a:pt x="252414" y="101603"/>
                  <a:pt x="251522" y="103716"/>
                  <a:pt x="249738" y="105501"/>
                </a:cubicBezTo>
                <a:cubicBezTo>
                  <a:pt x="247953" y="107285"/>
                  <a:pt x="245841" y="108177"/>
                  <a:pt x="243399" y="108177"/>
                </a:cubicBezTo>
                <a:lnTo>
                  <a:pt x="225370" y="108177"/>
                </a:lnTo>
                <a:cubicBezTo>
                  <a:pt x="222928" y="108177"/>
                  <a:pt x="220816" y="107285"/>
                  <a:pt x="219031" y="105501"/>
                </a:cubicBezTo>
                <a:cubicBezTo>
                  <a:pt x="217247" y="103716"/>
                  <a:pt x="216355" y="101603"/>
                  <a:pt x="216355" y="99162"/>
                </a:cubicBezTo>
                <a:lnTo>
                  <a:pt x="216355" y="81133"/>
                </a:lnTo>
                <a:cubicBezTo>
                  <a:pt x="216355" y="78691"/>
                  <a:pt x="217247" y="76578"/>
                  <a:pt x="219031" y="74794"/>
                </a:cubicBezTo>
                <a:cubicBezTo>
                  <a:pt x="220816" y="73010"/>
                  <a:pt x="222928" y="72118"/>
                  <a:pt x="225370" y="72118"/>
                </a:cubicBezTo>
                <a:close/>
                <a:moveTo>
                  <a:pt x="153251" y="72118"/>
                </a:moveTo>
                <a:lnTo>
                  <a:pt x="171281" y="72118"/>
                </a:lnTo>
                <a:cubicBezTo>
                  <a:pt x="173723" y="72118"/>
                  <a:pt x="175836" y="73010"/>
                  <a:pt x="177619" y="74794"/>
                </a:cubicBezTo>
                <a:cubicBezTo>
                  <a:pt x="179404" y="76578"/>
                  <a:pt x="180296" y="78691"/>
                  <a:pt x="180296" y="81133"/>
                </a:cubicBezTo>
                <a:lnTo>
                  <a:pt x="180296" y="99162"/>
                </a:lnTo>
                <a:cubicBezTo>
                  <a:pt x="180296" y="101603"/>
                  <a:pt x="179404" y="103716"/>
                  <a:pt x="177619" y="105501"/>
                </a:cubicBezTo>
                <a:cubicBezTo>
                  <a:pt x="175836" y="107285"/>
                  <a:pt x="173723" y="108177"/>
                  <a:pt x="171281" y="108177"/>
                </a:cubicBezTo>
                <a:lnTo>
                  <a:pt x="153251" y="108177"/>
                </a:lnTo>
                <a:cubicBezTo>
                  <a:pt x="150810" y="108177"/>
                  <a:pt x="148697" y="107285"/>
                  <a:pt x="146913" y="105501"/>
                </a:cubicBezTo>
                <a:cubicBezTo>
                  <a:pt x="145129" y="103716"/>
                  <a:pt x="144237" y="101603"/>
                  <a:pt x="144237" y="99162"/>
                </a:cubicBezTo>
                <a:lnTo>
                  <a:pt x="144237" y="81133"/>
                </a:lnTo>
                <a:cubicBezTo>
                  <a:pt x="144237" y="78691"/>
                  <a:pt x="145129" y="76578"/>
                  <a:pt x="146913" y="74794"/>
                </a:cubicBezTo>
                <a:cubicBezTo>
                  <a:pt x="148697" y="73010"/>
                  <a:pt x="150810" y="72118"/>
                  <a:pt x="153251" y="72118"/>
                </a:cubicBezTo>
                <a:close/>
                <a:moveTo>
                  <a:pt x="81134" y="72118"/>
                </a:moveTo>
                <a:lnTo>
                  <a:pt x="99163" y="72118"/>
                </a:lnTo>
                <a:cubicBezTo>
                  <a:pt x="101605" y="72118"/>
                  <a:pt x="103718" y="73010"/>
                  <a:pt x="105502" y="74794"/>
                </a:cubicBezTo>
                <a:cubicBezTo>
                  <a:pt x="107286" y="76578"/>
                  <a:pt x="108178" y="78691"/>
                  <a:pt x="108178" y="81133"/>
                </a:cubicBezTo>
                <a:lnTo>
                  <a:pt x="108178" y="99162"/>
                </a:lnTo>
                <a:cubicBezTo>
                  <a:pt x="108178" y="101603"/>
                  <a:pt x="107286" y="103716"/>
                  <a:pt x="105502" y="105501"/>
                </a:cubicBezTo>
                <a:cubicBezTo>
                  <a:pt x="103718" y="107285"/>
                  <a:pt x="101605" y="108177"/>
                  <a:pt x="99163" y="108177"/>
                </a:cubicBezTo>
                <a:lnTo>
                  <a:pt x="81134" y="108177"/>
                </a:lnTo>
                <a:cubicBezTo>
                  <a:pt x="78693" y="108177"/>
                  <a:pt x="76580" y="107285"/>
                  <a:pt x="74795" y="105501"/>
                </a:cubicBezTo>
                <a:cubicBezTo>
                  <a:pt x="73011" y="103716"/>
                  <a:pt x="72119" y="101603"/>
                  <a:pt x="72119" y="99162"/>
                </a:cubicBezTo>
                <a:lnTo>
                  <a:pt x="72119" y="81133"/>
                </a:lnTo>
                <a:cubicBezTo>
                  <a:pt x="72119" y="78691"/>
                  <a:pt x="73011" y="76578"/>
                  <a:pt x="74795" y="74794"/>
                </a:cubicBezTo>
                <a:cubicBezTo>
                  <a:pt x="76580" y="73010"/>
                  <a:pt x="78693" y="72118"/>
                  <a:pt x="81134" y="72118"/>
                </a:cubicBezTo>
                <a:close/>
                <a:moveTo>
                  <a:pt x="36059" y="36059"/>
                </a:moveTo>
                <a:lnTo>
                  <a:pt x="36059" y="468766"/>
                </a:lnTo>
                <a:lnTo>
                  <a:pt x="144236" y="468766"/>
                </a:lnTo>
                <a:lnTo>
                  <a:pt x="144236" y="405663"/>
                </a:lnTo>
                <a:cubicBezTo>
                  <a:pt x="144236" y="403221"/>
                  <a:pt x="145128" y="401109"/>
                  <a:pt x="146912" y="399324"/>
                </a:cubicBezTo>
                <a:cubicBezTo>
                  <a:pt x="148696" y="397540"/>
                  <a:pt x="150809" y="396648"/>
                  <a:pt x="153250" y="396648"/>
                </a:cubicBezTo>
                <a:lnTo>
                  <a:pt x="243398" y="396648"/>
                </a:lnTo>
                <a:cubicBezTo>
                  <a:pt x="245840" y="396648"/>
                  <a:pt x="247952" y="397540"/>
                  <a:pt x="249737" y="399324"/>
                </a:cubicBezTo>
                <a:cubicBezTo>
                  <a:pt x="251521" y="401109"/>
                  <a:pt x="252413" y="403221"/>
                  <a:pt x="252413" y="405663"/>
                </a:cubicBezTo>
                <a:lnTo>
                  <a:pt x="252413" y="468766"/>
                </a:lnTo>
                <a:lnTo>
                  <a:pt x="360590" y="468766"/>
                </a:lnTo>
                <a:lnTo>
                  <a:pt x="360590" y="36059"/>
                </a:lnTo>
                <a:close/>
                <a:moveTo>
                  <a:pt x="18030" y="0"/>
                </a:moveTo>
                <a:lnTo>
                  <a:pt x="378619" y="0"/>
                </a:lnTo>
                <a:cubicBezTo>
                  <a:pt x="383502" y="0"/>
                  <a:pt x="387728" y="1784"/>
                  <a:pt x="391296" y="5353"/>
                </a:cubicBezTo>
                <a:cubicBezTo>
                  <a:pt x="394865" y="8921"/>
                  <a:pt x="396648" y="13147"/>
                  <a:pt x="396648" y="18029"/>
                </a:cubicBezTo>
                <a:lnTo>
                  <a:pt x="396648" y="486796"/>
                </a:lnTo>
                <a:cubicBezTo>
                  <a:pt x="396648" y="491679"/>
                  <a:pt x="394865" y="495904"/>
                  <a:pt x="391296" y="499473"/>
                </a:cubicBezTo>
                <a:cubicBezTo>
                  <a:pt x="387728" y="503041"/>
                  <a:pt x="383502" y="504825"/>
                  <a:pt x="378619" y="504825"/>
                </a:cubicBezTo>
                <a:lnTo>
                  <a:pt x="18030" y="504825"/>
                </a:lnTo>
                <a:cubicBezTo>
                  <a:pt x="13147" y="504825"/>
                  <a:pt x="8921" y="503041"/>
                  <a:pt x="5352" y="499473"/>
                </a:cubicBezTo>
                <a:cubicBezTo>
                  <a:pt x="1784" y="495904"/>
                  <a:pt x="0" y="491679"/>
                  <a:pt x="0" y="486796"/>
                </a:cubicBezTo>
                <a:lnTo>
                  <a:pt x="0" y="18029"/>
                </a:lnTo>
                <a:cubicBezTo>
                  <a:pt x="0" y="13147"/>
                  <a:pt x="1784" y="8921"/>
                  <a:pt x="5352" y="5353"/>
                </a:cubicBezTo>
                <a:cubicBezTo>
                  <a:pt x="8921" y="1784"/>
                  <a:pt x="13147"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0" name="Freeform 479"/>
          <p:cNvSpPr/>
          <p:nvPr/>
        </p:nvSpPr>
        <p:spPr>
          <a:xfrm>
            <a:off x="5347277" y="5290362"/>
            <a:ext cx="396141" cy="504594"/>
          </a:xfrm>
          <a:custGeom>
            <a:avLst/>
            <a:gdLst>
              <a:gd name="connsiteX0" fmla="*/ 297488 w 396648"/>
              <a:gd name="connsiteY0" fmla="*/ 360589 h 504825"/>
              <a:gd name="connsiteX1" fmla="*/ 315517 w 396648"/>
              <a:gd name="connsiteY1" fmla="*/ 360589 h 504825"/>
              <a:gd name="connsiteX2" fmla="*/ 321855 w 396648"/>
              <a:gd name="connsiteY2" fmla="*/ 363266 h 504825"/>
              <a:gd name="connsiteX3" fmla="*/ 324532 w 396648"/>
              <a:gd name="connsiteY3" fmla="*/ 369604 h 504825"/>
              <a:gd name="connsiteX4" fmla="*/ 324532 w 396648"/>
              <a:gd name="connsiteY4" fmla="*/ 387634 h 504825"/>
              <a:gd name="connsiteX5" fmla="*/ 321855 w 396648"/>
              <a:gd name="connsiteY5" fmla="*/ 393972 h 504825"/>
              <a:gd name="connsiteX6" fmla="*/ 315517 w 396648"/>
              <a:gd name="connsiteY6" fmla="*/ 396648 h 504825"/>
              <a:gd name="connsiteX7" fmla="*/ 297488 w 396648"/>
              <a:gd name="connsiteY7" fmla="*/ 396648 h 504825"/>
              <a:gd name="connsiteX8" fmla="*/ 291149 w 396648"/>
              <a:gd name="connsiteY8" fmla="*/ 393972 h 504825"/>
              <a:gd name="connsiteX9" fmla="*/ 288473 w 396648"/>
              <a:gd name="connsiteY9" fmla="*/ 387634 h 504825"/>
              <a:gd name="connsiteX10" fmla="*/ 288473 w 396648"/>
              <a:gd name="connsiteY10" fmla="*/ 369604 h 504825"/>
              <a:gd name="connsiteX11" fmla="*/ 291149 w 396648"/>
              <a:gd name="connsiteY11" fmla="*/ 363266 h 504825"/>
              <a:gd name="connsiteX12" fmla="*/ 297488 w 396648"/>
              <a:gd name="connsiteY12" fmla="*/ 360589 h 504825"/>
              <a:gd name="connsiteX13" fmla="*/ 81134 w 396648"/>
              <a:gd name="connsiteY13" fmla="*/ 360589 h 504825"/>
              <a:gd name="connsiteX14" fmla="*/ 99164 w 396648"/>
              <a:gd name="connsiteY14" fmla="*/ 360589 h 504825"/>
              <a:gd name="connsiteX15" fmla="*/ 105502 w 396648"/>
              <a:gd name="connsiteY15" fmla="*/ 363266 h 504825"/>
              <a:gd name="connsiteX16" fmla="*/ 108178 w 396648"/>
              <a:gd name="connsiteY16" fmla="*/ 369604 h 504825"/>
              <a:gd name="connsiteX17" fmla="*/ 108178 w 396648"/>
              <a:gd name="connsiteY17" fmla="*/ 387634 h 504825"/>
              <a:gd name="connsiteX18" fmla="*/ 105502 w 396648"/>
              <a:gd name="connsiteY18" fmla="*/ 393972 h 504825"/>
              <a:gd name="connsiteX19" fmla="*/ 99164 w 396648"/>
              <a:gd name="connsiteY19" fmla="*/ 396648 h 504825"/>
              <a:gd name="connsiteX20" fmla="*/ 81134 w 396648"/>
              <a:gd name="connsiteY20" fmla="*/ 396648 h 504825"/>
              <a:gd name="connsiteX21" fmla="*/ 74796 w 396648"/>
              <a:gd name="connsiteY21" fmla="*/ 393972 h 504825"/>
              <a:gd name="connsiteX22" fmla="*/ 72119 w 396648"/>
              <a:gd name="connsiteY22" fmla="*/ 387634 h 504825"/>
              <a:gd name="connsiteX23" fmla="*/ 72119 w 396648"/>
              <a:gd name="connsiteY23" fmla="*/ 369604 h 504825"/>
              <a:gd name="connsiteX24" fmla="*/ 74796 w 396648"/>
              <a:gd name="connsiteY24" fmla="*/ 363266 h 504825"/>
              <a:gd name="connsiteX25" fmla="*/ 81134 w 396648"/>
              <a:gd name="connsiteY25" fmla="*/ 360589 h 504825"/>
              <a:gd name="connsiteX26" fmla="*/ 297488 w 396648"/>
              <a:gd name="connsiteY26" fmla="*/ 288471 h 504825"/>
              <a:gd name="connsiteX27" fmla="*/ 315517 w 396648"/>
              <a:gd name="connsiteY27" fmla="*/ 288471 h 504825"/>
              <a:gd name="connsiteX28" fmla="*/ 321855 w 396648"/>
              <a:gd name="connsiteY28" fmla="*/ 291148 h 504825"/>
              <a:gd name="connsiteX29" fmla="*/ 324532 w 396648"/>
              <a:gd name="connsiteY29" fmla="*/ 297486 h 504825"/>
              <a:gd name="connsiteX30" fmla="*/ 324532 w 396648"/>
              <a:gd name="connsiteY30" fmla="*/ 315516 h 504825"/>
              <a:gd name="connsiteX31" fmla="*/ 321855 w 396648"/>
              <a:gd name="connsiteY31" fmla="*/ 321854 h 504825"/>
              <a:gd name="connsiteX32" fmla="*/ 315517 w 396648"/>
              <a:gd name="connsiteY32" fmla="*/ 324530 h 504825"/>
              <a:gd name="connsiteX33" fmla="*/ 297488 w 396648"/>
              <a:gd name="connsiteY33" fmla="*/ 324530 h 504825"/>
              <a:gd name="connsiteX34" fmla="*/ 291149 w 396648"/>
              <a:gd name="connsiteY34" fmla="*/ 321854 h 504825"/>
              <a:gd name="connsiteX35" fmla="*/ 288473 w 396648"/>
              <a:gd name="connsiteY35" fmla="*/ 315516 h 504825"/>
              <a:gd name="connsiteX36" fmla="*/ 288473 w 396648"/>
              <a:gd name="connsiteY36" fmla="*/ 297486 h 504825"/>
              <a:gd name="connsiteX37" fmla="*/ 291149 w 396648"/>
              <a:gd name="connsiteY37" fmla="*/ 291148 h 504825"/>
              <a:gd name="connsiteX38" fmla="*/ 297488 w 396648"/>
              <a:gd name="connsiteY38" fmla="*/ 288471 h 504825"/>
              <a:gd name="connsiteX39" fmla="*/ 225370 w 396648"/>
              <a:gd name="connsiteY39" fmla="*/ 288471 h 504825"/>
              <a:gd name="connsiteX40" fmla="*/ 243399 w 396648"/>
              <a:gd name="connsiteY40" fmla="*/ 288471 h 504825"/>
              <a:gd name="connsiteX41" fmla="*/ 249738 w 396648"/>
              <a:gd name="connsiteY41" fmla="*/ 291148 h 504825"/>
              <a:gd name="connsiteX42" fmla="*/ 252414 w 396648"/>
              <a:gd name="connsiteY42" fmla="*/ 297486 h 504825"/>
              <a:gd name="connsiteX43" fmla="*/ 252414 w 396648"/>
              <a:gd name="connsiteY43" fmla="*/ 315516 h 504825"/>
              <a:gd name="connsiteX44" fmla="*/ 249738 w 396648"/>
              <a:gd name="connsiteY44" fmla="*/ 321854 h 504825"/>
              <a:gd name="connsiteX45" fmla="*/ 243399 w 396648"/>
              <a:gd name="connsiteY45" fmla="*/ 324530 h 504825"/>
              <a:gd name="connsiteX46" fmla="*/ 225370 w 396648"/>
              <a:gd name="connsiteY46" fmla="*/ 324530 h 504825"/>
              <a:gd name="connsiteX47" fmla="*/ 219031 w 396648"/>
              <a:gd name="connsiteY47" fmla="*/ 321854 h 504825"/>
              <a:gd name="connsiteX48" fmla="*/ 216355 w 396648"/>
              <a:gd name="connsiteY48" fmla="*/ 315516 h 504825"/>
              <a:gd name="connsiteX49" fmla="*/ 216355 w 396648"/>
              <a:gd name="connsiteY49" fmla="*/ 297486 h 504825"/>
              <a:gd name="connsiteX50" fmla="*/ 219031 w 396648"/>
              <a:gd name="connsiteY50" fmla="*/ 291148 h 504825"/>
              <a:gd name="connsiteX51" fmla="*/ 225370 w 396648"/>
              <a:gd name="connsiteY51" fmla="*/ 288471 h 504825"/>
              <a:gd name="connsiteX52" fmla="*/ 153252 w 396648"/>
              <a:gd name="connsiteY52" fmla="*/ 288471 h 504825"/>
              <a:gd name="connsiteX53" fmla="*/ 171281 w 396648"/>
              <a:gd name="connsiteY53" fmla="*/ 288471 h 504825"/>
              <a:gd name="connsiteX54" fmla="*/ 177620 w 396648"/>
              <a:gd name="connsiteY54" fmla="*/ 291148 h 504825"/>
              <a:gd name="connsiteX55" fmla="*/ 180296 w 396648"/>
              <a:gd name="connsiteY55" fmla="*/ 297486 h 504825"/>
              <a:gd name="connsiteX56" fmla="*/ 180296 w 396648"/>
              <a:gd name="connsiteY56" fmla="*/ 315516 h 504825"/>
              <a:gd name="connsiteX57" fmla="*/ 177620 w 396648"/>
              <a:gd name="connsiteY57" fmla="*/ 321854 h 504825"/>
              <a:gd name="connsiteX58" fmla="*/ 171281 w 396648"/>
              <a:gd name="connsiteY58" fmla="*/ 324530 h 504825"/>
              <a:gd name="connsiteX59" fmla="*/ 153252 w 396648"/>
              <a:gd name="connsiteY59" fmla="*/ 324530 h 504825"/>
              <a:gd name="connsiteX60" fmla="*/ 146913 w 396648"/>
              <a:gd name="connsiteY60" fmla="*/ 321854 h 504825"/>
              <a:gd name="connsiteX61" fmla="*/ 144237 w 396648"/>
              <a:gd name="connsiteY61" fmla="*/ 315516 h 504825"/>
              <a:gd name="connsiteX62" fmla="*/ 144237 w 396648"/>
              <a:gd name="connsiteY62" fmla="*/ 297486 h 504825"/>
              <a:gd name="connsiteX63" fmla="*/ 146913 w 396648"/>
              <a:gd name="connsiteY63" fmla="*/ 291148 h 504825"/>
              <a:gd name="connsiteX64" fmla="*/ 153252 w 396648"/>
              <a:gd name="connsiteY64" fmla="*/ 288471 h 504825"/>
              <a:gd name="connsiteX65" fmla="*/ 81134 w 396648"/>
              <a:gd name="connsiteY65" fmla="*/ 288471 h 504825"/>
              <a:gd name="connsiteX66" fmla="*/ 99164 w 396648"/>
              <a:gd name="connsiteY66" fmla="*/ 288471 h 504825"/>
              <a:gd name="connsiteX67" fmla="*/ 105502 w 396648"/>
              <a:gd name="connsiteY67" fmla="*/ 291148 h 504825"/>
              <a:gd name="connsiteX68" fmla="*/ 108178 w 396648"/>
              <a:gd name="connsiteY68" fmla="*/ 297486 h 504825"/>
              <a:gd name="connsiteX69" fmla="*/ 108178 w 396648"/>
              <a:gd name="connsiteY69" fmla="*/ 315516 h 504825"/>
              <a:gd name="connsiteX70" fmla="*/ 105502 w 396648"/>
              <a:gd name="connsiteY70" fmla="*/ 321854 h 504825"/>
              <a:gd name="connsiteX71" fmla="*/ 99164 w 396648"/>
              <a:gd name="connsiteY71" fmla="*/ 324530 h 504825"/>
              <a:gd name="connsiteX72" fmla="*/ 81134 w 396648"/>
              <a:gd name="connsiteY72" fmla="*/ 324530 h 504825"/>
              <a:gd name="connsiteX73" fmla="*/ 74796 w 396648"/>
              <a:gd name="connsiteY73" fmla="*/ 321854 h 504825"/>
              <a:gd name="connsiteX74" fmla="*/ 72119 w 396648"/>
              <a:gd name="connsiteY74" fmla="*/ 315516 h 504825"/>
              <a:gd name="connsiteX75" fmla="*/ 72119 w 396648"/>
              <a:gd name="connsiteY75" fmla="*/ 297486 h 504825"/>
              <a:gd name="connsiteX76" fmla="*/ 74796 w 396648"/>
              <a:gd name="connsiteY76" fmla="*/ 291148 h 504825"/>
              <a:gd name="connsiteX77" fmla="*/ 81134 w 396648"/>
              <a:gd name="connsiteY77" fmla="*/ 288471 h 504825"/>
              <a:gd name="connsiteX78" fmla="*/ 297488 w 396648"/>
              <a:gd name="connsiteY78" fmla="*/ 216353 h 504825"/>
              <a:gd name="connsiteX79" fmla="*/ 315517 w 396648"/>
              <a:gd name="connsiteY79" fmla="*/ 216353 h 504825"/>
              <a:gd name="connsiteX80" fmla="*/ 321855 w 396648"/>
              <a:gd name="connsiteY80" fmla="*/ 219029 h 504825"/>
              <a:gd name="connsiteX81" fmla="*/ 324532 w 396648"/>
              <a:gd name="connsiteY81" fmla="*/ 225367 h 504825"/>
              <a:gd name="connsiteX82" fmla="*/ 324532 w 396648"/>
              <a:gd name="connsiteY82" fmla="*/ 243397 h 504825"/>
              <a:gd name="connsiteX83" fmla="*/ 321855 w 396648"/>
              <a:gd name="connsiteY83" fmla="*/ 249735 h 504825"/>
              <a:gd name="connsiteX84" fmla="*/ 315517 w 396648"/>
              <a:gd name="connsiteY84" fmla="*/ 252411 h 504825"/>
              <a:gd name="connsiteX85" fmla="*/ 297488 w 396648"/>
              <a:gd name="connsiteY85" fmla="*/ 252411 h 504825"/>
              <a:gd name="connsiteX86" fmla="*/ 291149 w 396648"/>
              <a:gd name="connsiteY86" fmla="*/ 249735 h 504825"/>
              <a:gd name="connsiteX87" fmla="*/ 288473 w 396648"/>
              <a:gd name="connsiteY87" fmla="*/ 243397 h 504825"/>
              <a:gd name="connsiteX88" fmla="*/ 288473 w 396648"/>
              <a:gd name="connsiteY88" fmla="*/ 225367 h 504825"/>
              <a:gd name="connsiteX89" fmla="*/ 291149 w 396648"/>
              <a:gd name="connsiteY89" fmla="*/ 219029 h 504825"/>
              <a:gd name="connsiteX90" fmla="*/ 297488 w 396648"/>
              <a:gd name="connsiteY90" fmla="*/ 216353 h 504825"/>
              <a:gd name="connsiteX91" fmla="*/ 225370 w 396648"/>
              <a:gd name="connsiteY91" fmla="*/ 216353 h 504825"/>
              <a:gd name="connsiteX92" fmla="*/ 243399 w 396648"/>
              <a:gd name="connsiteY92" fmla="*/ 216353 h 504825"/>
              <a:gd name="connsiteX93" fmla="*/ 249738 w 396648"/>
              <a:gd name="connsiteY93" fmla="*/ 219029 h 504825"/>
              <a:gd name="connsiteX94" fmla="*/ 252414 w 396648"/>
              <a:gd name="connsiteY94" fmla="*/ 225367 h 504825"/>
              <a:gd name="connsiteX95" fmla="*/ 252414 w 396648"/>
              <a:gd name="connsiteY95" fmla="*/ 243397 h 504825"/>
              <a:gd name="connsiteX96" fmla="*/ 249738 w 396648"/>
              <a:gd name="connsiteY96" fmla="*/ 249735 h 504825"/>
              <a:gd name="connsiteX97" fmla="*/ 243399 w 396648"/>
              <a:gd name="connsiteY97" fmla="*/ 252411 h 504825"/>
              <a:gd name="connsiteX98" fmla="*/ 225370 w 396648"/>
              <a:gd name="connsiteY98" fmla="*/ 252411 h 504825"/>
              <a:gd name="connsiteX99" fmla="*/ 219031 w 396648"/>
              <a:gd name="connsiteY99" fmla="*/ 249735 h 504825"/>
              <a:gd name="connsiteX100" fmla="*/ 216355 w 396648"/>
              <a:gd name="connsiteY100" fmla="*/ 243397 h 504825"/>
              <a:gd name="connsiteX101" fmla="*/ 216355 w 396648"/>
              <a:gd name="connsiteY101" fmla="*/ 225367 h 504825"/>
              <a:gd name="connsiteX102" fmla="*/ 219031 w 396648"/>
              <a:gd name="connsiteY102" fmla="*/ 219029 h 504825"/>
              <a:gd name="connsiteX103" fmla="*/ 225370 w 396648"/>
              <a:gd name="connsiteY103" fmla="*/ 216353 h 504825"/>
              <a:gd name="connsiteX104" fmla="*/ 153252 w 396648"/>
              <a:gd name="connsiteY104" fmla="*/ 216353 h 504825"/>
              <a:gd name="connsiteX105" fmla="*/ 171281 w 396648"/>
              <a:gd name="connsiteY105" fmla="*/ 216353 h 504825"/>
              <a:gd name="connsiteX106" fmla="*/ 177620 w 396648"/>
              <a:gd name="connsiteY106" fmla="*/ 219029 h 504825"/>
              <a:gd name="connsiteX107" fmla="*/ 180296 w 396648"/>
              <a:gd name="connsiteY107" fmla="*/ 225367 h 504825"/>
              <a:gd name="connsiteX108" fmla="*/ 180296 w 396648"/>
              <a:gd name="connsiteY108" fmla="*/ 243397 h 504825"/>
              <a:gd name="connsiteX109" fmla="*/ 177620 w 396648"/>
              <a:gd name="connsiteY109" fmla="*/ 249735 h 504825"/>
              <a:gd name="connsiteX110" fmla="*/ 171281 w 396648"/>
              <a:gd name="connsiteY110" fmla="*/ 252411 h 504825"/>
              <a:gd name="connsiteX111" fmla="*/ 153252 w 396648"/>
              <a:gd name="connsiteY111" fmla="*/ 252411 h 504825"/>
              <a:gd name="connsiteX112" fmla="*/ 146913 w 396648"/>
              <a:gd name="connsiteY112" fmla="*/ 249735 h 504825"/>
              <a:gd name="connsiteX113" fmla="*/ 144237 w 396648"/>
              <a:gd name="connsiteY113" fmla="*/ 243397 h 504825"/>
              <a:gd name="connsiteX114" fmla="*/ 144237 w 396648"/>
              <a:gd name="connsiteY114" fmla="*/ 225367 h 504825"/>
              <a:gd name="connsiteX115" fmla="*/ 146913 w 396648"/>
              <a:gd name="connsiteY115" fmla="*/ 219029 h 504825"/>
              <a:gd name="connsiteX116" fmla="*/ 153252 w 396648"/>
              <a:gd name="connsiteY116" fmla="*/ 216353 h 504825"/>
              <a:gd name="connsiteX117" fmla="*/ 81134 w 396648"/>
              <a:gd name="connsiteY117" fmla="*/ 216353 h 504825"/>
              <a:gd name="connsiteX118" fmla="*/ 99164 w 396648"/>
              <a:gd name="connsiteY118" fmla="*/ 216353 h 504825"/>
              <a:gd name="connsiteX119" fmla="*/ 105502 w 396648"/>
              <a:gd name="connsiteY119" fmla="*/ 219029 h 504825"/>
              <a:gd name="connsiteX120" fmla="*/ 108178 w 396648"/>
              <a:gd name="connsiteY120" fmla="*/ 225367 h 504825"/>
              <a:gd name="connsiteX121" fmla="*/ 108178 w 396648"/>
              <a:gd name="connsiteY121" fmla="*/ 243397 h 504825"/>
              <a:gd name="connsiteX122" fmla="*/ 105502 w 396648"/>
              <a:gd name="connsiteY122" fmla="*/ 249735 h 504825"/>
              <a:gd name="connsiteX123" fmla="*/ 99164 w 396648"/>
              <a:gd name="connsiteY123" fmla="*/ 252411 h 504825"/>
              <a:gd name="connsiteX124" fmla="*/ 81134 w 396648"/>
              <a:gd name="connsiteY124" fmla="*/ 252411 h 504825"/>
              <a:gd name="connsiteX125" fmla="*/ 74796 w 396648"/>
              <a:gd name="connsiteY125" fmla="*/ 249735 h 504825"/>
              <a:gd name="connsiteX126" fmla="*/ 72119 w 396648"/>
              <a:gd name="connsiteY126" fmla="*/ 243397 h 504825"/>
              <a:gd name="connsiteX127" fmla="*/ 72119 w 396648"/>
              <a:gd name="connsiteY127" fmla="*/ 225367 h 504825"/>
              <a:gd name="connsiteX128" fmla="*/ 74796 w 396648"/>
              <a:gd name="connsiteY128" fmla="*/ 219029 h 504825"/>
              <a:gd name="connsiteX129" fmla="*/ 81134 w 396648"/>
              <a:gd name="connsiteY129" fmla="*/ 216353 h 504825"/>
              <a:gd name="connsiteX130" fmla="*/ 36059 w 396648"/>
              <a:gd name="connsiteY130" fmla="*/ 144236 h 504825"/>
              <a:gd name="connsiteX131" fmla="*/ 36059 w 396648"/>
              <a:gd name="connsiteY131" fmla="*/ 468766 h 504825"/>
              <a:gd name="connsiteX132" fmla="*/ 144236 w 396648"/>
              <a:gd name="connsiteY132" fmla="*/ 468766 h 504825"/>
              <a:gd name="connsiteX133" fmla="*/ 144236 w 396648"/>
              <a:gd name="connsiteY133" fmla="*/ 405663 h 504825"/>
              <a:gd name="connsiteX134" fmla="*/ 146912 w 396648"/>
              <a:gd name="connsiteY134" fmla="*/ 399324 h 504825"/>
              <a:gd name="connsiteX135" fmla="*/ 153251 w 396648"/>
              <a:gd name="connsiteY135" fmla="*/ 396648 h 504825"/>
              <a:gd name="connsiteX136" fmla="*/ 243398 w 396648"/>
              <a:gd name="connsiteY136" fmla="*/ 396648 h 504825"/>
              <a:gd name="connsiteX137" fmla="*/ 249737 w 396648"/>
              <a:gd name="connsiteY137" fmla="*/ 399324 h 504825"/>
              <a:gd name="connsiteX138" fmla="*/ 252413 w 396648"/>
              <a:gd name="connsiteY138" fmla="*/ 405663 h 504825"/>
              <a:gd name="connsiteX139" fmla="*/ 252413 w 396648"/>
              <a:gd name="connsiteY139" fmla="*/ 468766 h 504825"/>
              <a:gd name="connsiteX140" fmla="*/ 360590 w 396648"/>
              <a:gd name="connsiteY140" fmla="*/ 468766 h 504825"/>
              <a:gd name="connsiteX141" fmla="*/ 360590 w 396648"/>
              <a:gd name="connsiteY141" fmla="*/ 144236 h 504825"/>
              <a:gd name="connsiteX142" fmla="*/ 288472 w 396648"/>
              <a:gd name="connsiteY142" fmla="*/ 144236 h 504825"/>
              <a:gd name="connsiteX143" fmla="*/ 288472 w 396648"/>
              <a:gd name="connsiteY143" fmla="*/ 153251 h 504825"/>
              <a:gd name="connsiteX144" fmla="*/ 280584 w 396648"/>
              <a:gd name="connsiteY144" fmla="*/ 172407 h 504825"/>
              <a:gd name="connsiteX145" fmla="*/ 261428 w 396648"/>
              <a:gd name="connsiteY145" fmla="*/ 180295 h 504825"/>
              <a:gd name="connsiteX146" fmla="*/ 135221 w 396648"/>
              <a:gd name="connsiteY146" fmla="*/ 180295 h 504825"/>
              <a:gd name="connsiteX147" fmla="*/ 116065 w 396648"/>
              <a:gd name="connsiteY147" fmla="*/ 172407 h 504825"/>
              <a:gd name="connsiteX148" fmla="*/ 108177 w 396648"/>
              <a:gd name="connsiteY148" fmla="*/ 153251 h 504825"/>
              <a:gd name="connsiteX149" fmla="*/ 108177 w 396648"/>
              <a:gd name="connsiteY149" fmla="*/ 144236 h 504825"/>
              <a:gd name="connsiteX150" fmla="*/ 153251 w 396648"/>
              <a:gd name="connsiteY150" fmla="*/ 36059 h 504825"/>
              <a:gd name="connsiteX151" fmla="*/ 146912 w 396648"/>
              <a:gd name="connsiteY151" fmla="*/ 38735 h 504825"/>
              <a:gd name="connsiteX152" fmla="*/ 144236 w 396648"/>
              <a:gd name="connsiteY152" fmla="*/ 45074 h 504825"/>
              <a:gd name="connsiteX153" fmla="*/ 144236 w 396648"/>
              <a:gd name="connsiteY153" fmla="*/ 135221 h 504825"/>
              <a:gd name="connsiteX154" fmla="*/ 146912 w 396648"/>
              <a:gd name="connsiteY154" fmla="*/ 141559 h 504825"/>
              <a:gd name="connsiteX155" fmla="*/ 153251 w 396648"/>
              <a:gd name="connsiteY155" fmla="*/ 144236 h 504825"/>
              <a:gd name="connsiteX156" fmla="*/ 171280 w 396648"/>
              <a:gd name="connsiteY156" fmla="*/ 144236 h 504825"/>
              <a:gd name="connsiteX157" fmla="*/ 177619 w 396648"/>
              <a:gd name="connsiteY157" fmla="*/ 141559 h 504825"/>
              <a:gd name="connsiteX158" fmla="*/ 180295 w 396648"/>
              <a:gd name="connsiteY158" fmla="*/ 135221 h 504825"/>
              <a:gd name="connsiteX159" fmla="*/ 180295 w 396648"/>
              <a:gd name="connsiteY159" fmla="*/ 108177 h 504825"/>
              <a:gd name="connsiteX160" fmla="*/ 216354 w 396648"/>
              <a:gd name="connsiteY160" fmla="*/ 108177 h 504825"/>
              <a:gd name="connsiteX161" fmla="*/ 216354 w 396648"/>
              <a:gd name="connsiteY161" fmla="*/ 135221 h 504825"/>
              <a:gd name="connsiteX162" fmla="*/ 219030 w 396648"/>
              <a:gd name="connsiteY162" fmla="*/ 141559 h 504825"/>
              <a:gd name="connsiteX163" fmla="*/ 225369 w 396648"/>
              <a:gd name="connsiteY163" fmla="*/ 144236 h 504825"/>
              <a:gd name="connsiteX164" fmla="*/ 243398 w 396648"/>
              <a:gd name="connsiteY164" fmla="*/ 144236 h 504825"/>
              <a:gd name="connsiteX165" fmla="*/ 249737 w 396648"/>
              <a:gd name="connsiteY165" fmla="*/ 141559 h 504825"/>
              <a:gd name="connsiteX166" fmla="*/ 252413 w 396648"/>
              <a:gd name="connsiteY166" fmla="*/ 135221 h 504825"/>
              <a:gd name="connsiteX167" fmla="*/ 252413 w 396648"/>
              <a:gd name="connsiteY167" fmla="*/ 45074 h 504825"/>
              <a:gd name="connsiteX168" fmla="*/ 249737 w 396648"/>
              <a:gd name="connsiteY168" fmla="*/ 38735 h 504825"/>
              <a:gd name="connsiteX169" fmla="*/ 243398 w 396648"/>
              <a:gd name="connsiteY169" fmla="*/ 36059 h 504825"/>
              <a:gd name="connsiteX170" fmla="*/ 225369 w 396648"/>
              <a:gd name="connsiteY170" fmla="*/ 36059 h 504825"/>
              <a:gd name="connsiteX171" fmla="*/ 219030 w 396648"/>
              <a:gd name="connsiteY171" fmla="*/ 38735 h 504825"/>
              <a:gd name="connsiteX172" fmla="*/ 216354 w 396648"/>
              <a:gd name="connsiteY172" fmla="*/ 45074 h 504825"/>
              <a:gd name="connsiteX173" fmla="*/ 216354 w 396648"/>
              <a:gd name="connsiteY173" fmla="*/ 72118 h 504825"/>
              <a:gd name="connsiteX174" fmla="*/ 180295 w 396648"/>
              <a:gd name="connsiteY174" fmla="*/ 72118 h 504825"/>
              <a:gd name="connsiteX175" fmla="*/ 180295 w 396648"/>
              <a:gd name="connsiteY175" fmla="*/ 45074 h 504825"/>
              <a:gd name="connsiteX176" fmla="*/ 177619 w 396648"/>
              <a:gd name="connsiteY176" fmla="*/ 38735 h 504825"/>
              <a:gd name="connsiteX177" fmla="*/ 171280 w 396648"/>
              <a:gd name="connsiteY177" fmla="*/ 36059 h 504825"/>
              <a:gd name="connsiteX178" fmla="*/ 135221 w 396648"/>
              <a:gd name="connsiteY178" fmla="*/ 0 h 504825"/>
              <a:gd name="connsiteX179" fmla="*/ 261428 w 396648"/>
              <a:gd name="connsiteY179" fmla="*/ 0 h 504825"/>
              <a:gd name="connsiteX180" fmla="*/ 280584 w 396648"/>
              <a:gd name="connsiteY180" fmla="*/ 7888 h 504825"/>
              <a:gd name="connsiteX181" fmla="*/ 288472 w 396648"/>
              <a:gd name="connsiteY181" fmla="*/ 27044 h 504825"/>
              <a:gd name="connsiteX182" fmla="*/ 288472 w 396648"/>
              <a:gd name="connsiteY182" fmla="*/ 108177 h 504825"/>
              <a:gd name="connsiteX183" fmla="*/ 378619 w 396648"/>
              <a:gd name="connsiteY183" fmla="*/ 108177 h 504825"/>
              <a:gd name="connsiteX184" fmla="*/ 391296 w 396648"/>
              <a:gd name="connsiteY184" fmla="*/ 113529 h 504825"/>
              <a:gd name="connsiteX185" fmla="*/ 396648 w 396648"/>
              <a:gd name="connsiteY185" fmla="*/ 126206 h 504825"/>
              <a:gd name="connsiteX186" fmla="*/ 396648 w 396648"/>
              <a:gd name="connsiteY186" fmla="*/ 486796 h 504825"/>
              <a:gd name="connsiteX187" fmla="*/ 391296 w 396648"/>
              <a:gd name="connsiteY187" fmla="*/ 499473 h 504825"/>
              <a:gd name="connsiteX188" fmla="*/ 378619 w 396648"/>
              <a:gd name="connsiteY188" fmla="*/ 504825 h 504825"/>
              <a:gd name="connsiteX189" fmla="*/ 18030 w 396648"/>
              <a:gd name="connsiteY189" fmla="*/ 504825 h 504825"/>
              <a:gd name="connsiteX190" fmla="*/ 5353 w 396648"/>
              <a:gd name="connsiteY190" fmla="*/ 499473 h 504825"/>
              <a:gd name="connsiteX191" fmla="*/ 0 w 396648"/>
              <a:gd name="connsiteY191" fmla="*/ 486796 h 504825"/>
              <a:gd name="connsiteX192" fmla="*/ 0 w 396648"/>
              <a:gd name="connsiteY192" fmla="*/ 126206 h 504825"/>
              <a:gd name="connsiteX193" fmla="*/ 5353 w 396648"/>
              <a:gd name="connsiteY193" fmla="*/ 113529 h 504825"/>
              <a:gd name="connsiteX194" fmla="*/ 18030 w 396648"/>
              <a:gd name="connsiteY194" fmla="*/ 108177 h 504825"/>
              <a:gd name="connsiteX195" fmla="*/ 108177 w 396648"/>
              <a:gd name="connsiteY195" fmla="*/ 108177 h 504825"/>
              <a:gd name="connsiteX196" fmla="*/ 108177 w 396648"/>
              <a:gd name="connsiteY196" fmla="*/ 27044 h 504825"/>
              <a:gd name="connsiteX197" fmla="*/ 116065 w 396648"/>
              <a:gd name="connsiteY197" fmla="*/ 7888 h 504825"/>
              <a:gd name="connsiteX198" fmla="*/ 135221 w 396648"/>
              <a:gd name="connsiteY19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396648" h="504825">
                <a:moveTo>
                  <a:pt x="297488" y="360589"/>
                </a:moveTo>
                <a:lnTo>
                  <a:pt x="315517" y="360589"/>
                </a:lnTo>
                <a:cubicBezTo>
                  <a:pt x="317958" y="360589"/>
                  <a:pt x="320071" y="361481"/>
                  <a:pt x="321855" y="363266"/>
                </a:cubicBezTo>
                <a:cubicBezTo>
                  <a:pt x="323639" y="365050"/>
                  <a:pt x="324532" y="367162"/>
                  <a:pt x="324532" y="369604"/>
                </a:cubicBezTo>
                <a:lnTo>
                  <a:pt x="324532" y="387634"/>
                </a:lnTo>
                <a:cubicBezTo>
                  <a:pt x="324532" y="390075"/>
                  <a:pt x="323639" y="392188"/>
                  <a:pt x="321855" y="393972"/>
                </a:cubicBezTo>
                <a:cubicBezTo>
                  <a:pt x="320071" y="395756"/>
                  <a:pt x="317958" y="396648"/>
                  <a:pt x="315517" y="396648"/>
                </a:cubicBezTo>
                <a:lnTo>
                  <a:pt x="297488" y="396648"/>
                </a:lnTo>
                <a:cubicBezTo>
                  <a:pt x="295046" y="396648"/>
                  <a:pt x="292933" y="395756"/>
                  <a:pt x="291149" y="393972"/>
                </a:cubicBezTo>
                <a:cubicBezTo>
                  <a:pt x="289365" y="392188"/>
                  <a:pt x="288473" y="390075"/>
                  <a:pt x="288473" y="387634"/>
                </a:cubicBezTo>
                <a:lnTo>
                  <a:pt x="288473" y="369604"/>
                </a:lnTo>
                <a:cubicBezTo>
                  <a:pt x="288473" y="367162"/>
                  <a:pt x="289365" y="365050"/>
                  <a:pt x="291149" y="363266"/>
                </a:cubicBezTo>
                <a:cubicBezTo>
                  <a:pt x="292933" y="361481"/>
                  <a:pt x="295046" y="360589"/>
                  <a:pt x="297488" y="360589"/>
                </a:cubicBezTo>
                <a:close/>
                <a:moveTo>
                  <a:pt x="81134" y="360589"/>
                </a:moveTo>
                <a:lnTo>
                  <a:pt x="99164" y="360589"/>
                </a:lnTo>
                <a:cubicBezTo>
                  <a:pt x="101605" y="360589"/>
                  <a:pt x="103718" y="361481"/>
                  <a:pt x="105502" y="363266"/>
                </a:cubicBezTo>
                <a:cubicBezTo>
                  <a:pt x="107286" y="365050"/>
                  <a:pt x="108178" y="367162"/>
                  <a:pt x="108178" y="369604"/>
                </a:cubicBezTo>
                <a:lnTo>
                  <a:pt x="108178" y="387634"/>
                </a:lnTo>
                <a:cubicBezTo>
                  <a:pt x="108178" y="390075"/>
                  <a:pt x="107286" y="392188"/>
                  <a:pt x="105502" y="393972"/>
                </a:cubicBezTo>
                <a:cubicBezTo>
                  <a:pt x="103718" y="395756"/>
                  <a:pt x="101605" y="396648"/>
                  <a:pt x="99164" y="396648"/>
                </a:cubicBezTo>
                <a:lnTo>
                  <a:pt x="81134" y="396648"/>
                </a:lnTo>
                <a:cubicBezTo>
                  <a:pt x="78692" y="396648"/>
                  <a:pt x="76579" y="395756"/>
                  <a:pt x="74796" y="393972"/>
                </a:cubicBezTo>
                <a:cubicBezTo>
                  <a:pt x="73011" y="392188"/>
                  <a:pt x="72119" y="390075"/>
                  <a:pt x="72119" y="387634"/>
                </a:cubicBezTo>
                <a:lnTo>
                  <a:pt x="72119" y="369604"/>
                </a:lnTo>
                <a:cubicBezTo>
                  <a:pt x="72119" y="367162"/>
                  <a:pt x="73011" y="365050"/>
                  <a:pt x="74796" y="363266"/>
                </a:cubicBezTo>
                <a:cubicBezTo>
                  <a:pt x="76579" y="361481"/>
                  <a:pt x="78692" y="360589"/>
                  <a:pt x="81134" y="360589"/>
                </a:cubicBezTo>
                <a:close/>
                <a:moveTo>
                  <a:pt x="297488" y="288471"/>
                </a:moveTo>
                <a:lnTo>
                  <a:pt x="315517" y="288471"/>
                </a:lnTo>
                <a:cubicBezTo>
                  <a:pt x="317958" y="288471"/>
                  <a:pt x="320071" y="289363"/>
                  <a:pt x="321855" y="291148"/>
                </a:cubicBezTo>
                <a:cubicBezTo>
                  <a:pt x="323639" y="292932"/>
                  <a:pt x="324532" y="295045"/>
                  <a:pt x="324532" y="297486"/>
                </a:cubicBezTo>
                <a:lnTo>
                  <a:pt x="324532" y="315516"/>
                </a:lnTo>
                <a:cubicBezTo>
                  <a:pt x="324532" y="317957"/>
                  <a:pt x="323639" y="320070"/>
                  <a:pt x="321855" y="321854"/>
                </a:cubicBezTo>
                <a:cubicBezTo>
                  <a:pt x="320071" y="323638"/>
                  <a:pt x="317958" y="324530"/>
                  <a:pt x="315517" y="324530"/>
                </a:cubicBezTo>
                <a:lnTo>
                  <a:pt x="297488" y="324530"/>
                </a:lnTo>
                <a:cubicBezTo>
                  <a:pt x="295046" y="324530"/>
                  <a:pt x="292933" y="323638"/>
                  <a:pt x="291149" y="321854"/>
                </a:cubicBezTo>
                <a:cubicBezTo>
                  <a:pt x="289365" y="320070"/>
                  <a:pt x="288473" y="317957"/>
                  <a:pt x="288473" y="315516"/>
                </a:cubicBezTo>
                <a:lnTo>
                  <a:pt x="288473" y="297486"/>
                </a:lnTo>
                <a:cubicBezTo>
                  <a:pt x="288473" y="295045"/>
                  <a:pt x="289365" y="292932"/>
                  <a:pt x="291149" y="291148"/>
                </a:cubicBezTo>
                <a:cubicBezTo>
                  <a:pt x="292933" y="289363"/>
                  <a:pt x="295046" y="288471"/>
                  <a:pt x="297488" y="288471"/>
                </a:cubicBezTo>
                <a:close/>
                <a:moveTo>
                  <a:pt x="225370" y="288471"/>
                </a:moveTo>
                <a:lnTo>
                  <a:pt x="243399" y="288471"/>
                </a:lnTo>
                <a:cubicBezTo>
                  <a:pt x="245840" y="288471"/>
                  <a:pt x="247953" y="289363"/>
                  <a:pt x="249738" y="291148"/>
                </a:cubicBezTo>
                <a:cubicBezTo>
                  <a:pt x="251521" y="292932"/>
                  <a:pt x="252414" y="295045"/>
                  <a:pt x="252414" y="297486"/>
                </a:cubicBezTo>
                <a:lnTo>
                  <a:pt x="252414" y="315516"/>
                </a:lnTo>
                <a:cubicBezTo>
                  <a:pt x="252414" y="317957"/>
                  <a:pt x="251521" y="320070"/>
                  <a:pt x="249738" y="321854"/>
                </a:cubicBezTo>
                <a:cubicBezTo>
                  <a:pt x="247953" y="323638"/>
                  <a:pt x="245840" y="324530"/>
                  <a:pt x="243399" y="324530"/>
                </a:cubicBezTo>
                <a:lnTo>
                  <a:pt x="225370" y="324530"/>
                </a:lnTo>
                <a:cubicBezTo>
                  <a:pt x="222928" y="324530"/>
                  <a:pt x="220815" y="323638"/>
                  <a:pt x="219031" y="321854"/>
                </a:cubicBezTo>
                <a:cubicBezTo>
                  <a:pt x="217247" y="320070"/>
                  <a:pt x="216355" y="317957"/>
                  <a:pt x="216355" y="315516"/>
                </a:cubicBezTo>
                <a:lnTo>
                  <a:pt x="216355" y="297486"/>
                </a:lnTo>
                <a:cubicBezTo>
                  <a:pt x="216355" y="295045"/>
                  <a:pt x="217247" y="292932"/>
                  <a:pt x="219031" y="291148"/>
                </a:cubicBezTo>
                <a:cubicBezTo>
                  <a:pt x="220815" y="289363"/>
                  <a:pt x="222928" y="288471"/>
                  <a:pt x="225370" y="288471"/>
                </a:cubicBezTo>
                <a:close/>
                <a:moveTo>
                  <a:pt x="153252" y="288471"/>
                </a:moveTo>
                <a:lnTo>
                  <a:pt x="171281" y="288471"/>
                </a:lnTo>
                <a:cubicBezTo>
                  <a:pt x="173723" y="288471"/>
                  <a:pt x="175835" y="289363"/>
                  <a:pt x="177620" y="291148"/>
                </a:cubicBezTo>
                <a:cubicBezTo>
                  <a:pt x="179404" y="292932"/>
                  <a:pt x="180296" y="295045"/>
                  <a:pt x="180296" y="297486"/>
                </a:cubicBezTo>
                <a:lnTo>
                  <a:pt x="180296" y="315516"/>
                </a:lnTo>
                <a:cubicBezTo>
                  <a:pt x="180296" y="317957"/>
                  <a:pt x="179404" y="320070"/>
                  <a:pt x="177620" y="321854"/>
                </a:cubicBezTo>
                <a:cubicBezTo>
                  <a:pt x="175835" y="323638"/>
                  <a:pt x="173723" y="324530"/>
                  <a:pt x="171281" y="324530"/>
                </a:cubicBezTo>
                <a:lnTo>
                  <a:pt x="153252" y="324530"/>
                </a:lnTo>
                <a:cubicBezTo>
                  <a:pt x="150810" y="324530"/>
                  <a:pt x="148697" y="323638"/>
                  <a:pt x="146913" y="321854"/>
                </a:cubicBezTo>
                <a:cubicBezTo>
                  <a:pt x="145129" y="320070"/>
                  <a:pt x="144237" y="317957"/>
                  <a:pt x="144237" y="315516"/>
                </a:cubicBezTo>
                <a:lnTo>
                  <a:pt x="144237" y="297486"/>
                </a:lnTo>
                <a:cubicBezTo>
                  <a:pt x="144237" y="295045"/>
                  <a:pt x="145129" y="292932"/>
                  <a:pt x="146913" y="291148"/>
                </a:cubicBezTo>
                <a:cubicBezTo>
                  <a:pt x="148697" y="289363"/>
                  <a:pt x="150810" y="288471"/>
                  <a:pt x="153252" y="288471"/>
                </a:cubicBezTo>
                <a:close/>
                <a:moveTo>
                  <a:pt x="81134" y="288471"/>
                </a:moveTo>
                <a:lnTo>
                  <a:pt x="99164" y="288471"/>
                </a:lnTo>
                <a:cubicBezTo>
                  <a:pt x="101605" y="288471"/>
                  <a:pt x="103718" y="289363"/>
                  <a:pt x="105502" y="291148"/>
                </a:cubicBezTo>
                <a:cubicBezTo>
                  <a:pt x="107286" y="292932"/>
                  <a:pt x="108178" y="295045"/>
                  <a:pt x="108178" y="297486"/>
                </a:cubicBezTo>
                <a:lnTo>
                  <a:pt x="108178" y="315516"/>
                </a:lnTo>
                <a:cubicBezTo>
                  <a:pt x="108178" y="317957"/>
                  <a:pt x="107286" y="320070"/>
                  <a:pt x="105502" y="321854"/>
                </a:cubicBezTo>
                <a:cubicBezTo>
                  <a:pt x="103718" y="323638"/>
                  <a:pt x="101605" y="324530"/>
                  <a:pt x="99164" y="324530"/>
                </a:cubicBezTo>
                <a:lnTo>
                  <a:pt x="81134" y="324530"/>
                </a:lnTo>
                <a:cubicBezTo>
                  <a:pt x="78692" y="324530"/>
                  <a:pt x="76579" y="323638"/>
                  <a:pt x="74796" y="321854"/>
                </a:cubicBezTo>
                <a:cubicBezTo>
                  <a:pt x="73011" y="320070"/>
                  <a:pt x="72119" y="317957"/>
                  <a:pt x="72119" y="315516"/>
                </a:cubicBezTo>
                <a:lnTo>
                  <a:pt x="72119" y="297486"/>
                </a:lnTo>
                <a:cubicBezTo>
                  <a:pt x="72119" y="295045"/>
                  <a:pt x="73011" y="292932"/>
                  <a:pt x="74796" y="291148"/>
                </a:cubicBezTo>
                <a:cubicBezTo>
                  <a:pt x="76579" y="289363"/>
                  <a:pt x="78692" y="288471"/>
                  <a:pt x="81134" y="288471"/>
                </a:cubicBezTo>
                <a:close/>
                <a:moveTo>
                  <a:pt x="297488" y="216353"/>
                </a:moveTo>
                <a:lnTo>
                  <a:pt x="315517" y="216353"/>
                </a:lnTo>
                <a:cubicBezTo>
                  <a:pt x="317958" y="216353"/>
                  <a:pt x="320071" y="217245"/>
                  <a:pt x="321855" y="219029"/>
                </a:cubicBezTo>
                <a:cubicBezTo>
                  <a:pt x="323639" y="220813"/>
                  <a:pt x="324532" y="222926"/>
                  <a:pt x="324532" y="225367"/>
                </a:cubicBezTo>
                <a:lnTo>
                  <a:pt x="324532" y="243397"/>
                </a:lnTo>
                <a:cubicBezTo>
                  <a:pt x="324532" y="245838"/>
                  <a:pt x="323639" y="247951"/>
                  <a:pt x="321855" y="249735"/>
                </a:cubicBezTo>
                <a:cubicBezTo>
                  <a:pt x="320071" y="251519"/>
                  <a:pt x="317958" y="252411"/>
                  <a:pt x="315517" y="252411"/>
                </a:cubicBezTo>
                <a:lnTo>
                  <a:pt x="297488" y="252411"/>
                </a:lnTo>
                <a:cubicBezTo>
                  <a:pt x="295046" y="252411"/>
                  <a:pt x="292933" y="251519"/>
                  <a:pt x="291149" y="249735"/>
                </a:cubicBezTo>
                <a:cubicBezTo>
                  <a:pt x="289365" y="247951"/>
                  <a:pt x="288473" y="245838"/>
                  <a:pt x="288473" y="243397"/>
                </a:cubicBezTo>
                <a:lnTo>
                  <a:pt x="288473" y="225367"/>
                </a:lnTo>
                <a:cubicBezTo>
                  <a:pt x="288473" y="222926"/>
                  <a:pt x="289365" y="220813"/>
                  <a:pt x="291149" y="219029"/>
                </a:cubicBezTo>
                <a:cubicBezTo>
                  <a:pt x="292933" y="217245"/>
                  <a:pt x="295046" y="216353"/>
                  <a:pt x="297488" y="216353"/>
                </a:cubicBezTo>
                <a:close/>
                <a:moveTo>
                  <a:pt x="225370" y="216353"/>
                </a:moveTo>
                <a:lnTo>
                  <a:pt x="243399" y="216353"/>
                </a:lnTo>
                <a:cubicBezTo>
                  <a:pt x="245840" y="216353"/>
                  <a:pt x="247953" y="217245"/>
                  <a:pt x="249738" y="219029"/>
                </a:cubicBezTo>
                <a:cubicBezTo>
                  <a:pt x="251521" y="220813"/>
                  <a:pt x="252414" y="222926"/>
                  <a:pt x="252414" y="225367"/>
                </a:cubicBezTo>
                <a:lnTo>
                  <a:pt x="252414" y="243397"/>
                </a:lnTo>
                <a:cubicBezTo>
                  <a:pt x="252414" y="245838"/>
                  <a:pt x="251521" y="247951"/>
                  <a:pt x="249738" y="249735"/>
                </a:cubicBezTo>
                <a:cubicBezTo>
                  <a:pt x="247953" y="251519"/>
                  <a:pt x="245840" y="252411"/>
                  <a:pt x="243399" y="252411"/>
                </a:cubicBezTo>
                <a:lnTo>
                  <a:pt x="225370" y="252411"/>
                </a:lnTo>
                <a:cubicBezTo>
                  <a:pt x="222928" y="252411"/>
                  <a:pt x="220815" y="251519"/>
                  <a:pt x="219031" y="249735"/>
                </a:cubicBezTo>
                <a:cubicBezTo>
                  <a:pt x="217247" y="247951"/>
                  <a:pt x="216355" y="245838"/>
                  <a:pt x="216355" y="243397"/>
                </a:cubicBezTo>
                <a:lnTo>
                  <a:pt x="216355" y="225367"/>
                </a:lnTo>
                <a:cubicBezTo>
                  <a:pt x="216355" y="222926"/>
                  <a:pt x="217247" y="220813"/>
                  <a:pt x="219031" y="219029"/>
                </a:cubicBezTo>
                <a:cubicBezTo>
                  <a:pt x="220815" y="217245"/>
                  <a:pt x="222928" y="216353"/>
                  <a:pt x="225370" y="216353"/>
                </a:cubicBezTo>
                <a:close/>
                <a:moveTo>
                  <a:pt x="153252" y="216353"/>
                </a:moveTo>
                <a:lnTo>
                  <a:pt x="171281" y="216353"/>
                </a:lnTo>
                <a:cubicBezTo>
                  <a:pt x="173723" y="216353"/>
                  <a:pt x="175835" y="217245"/>
                  <a:pt x="177620" y="219029"/>
                </a:cubicBezTo>
                <a:cubicBezTo>
                  <a:pt x="179404" y="220813"/>
                  <a:pt x="180296" y="222926"/>
                  <a:pt x="180296" y="225367"/>
                </a:cubicBezTo>
                <a:lnTo>
                  <a:pt x="180296" y="243397"/>
                </a:lnTo>
                <a:cubicBezTo>
                  <a:pt x="180296" y="245838"/>
                  <a:pt x="179404" y="247951"/>
                  <a:pt x="177620" y="249735"/>
                </a:cubicBezTo>
                <a:cubicBezTo>
                  <a:pt x="175835" y="251519"/>
                  <a:pt x="173723" y="252411"/>
                  <a:pt x="171281" y="252411"/>
                </a:cubicBezTo>
                <a:lnTo>
                  <a:pt x="153252" y="252411"/>
                </a:lnTo>
                <a:cubicBezTo>
                  <a:pt x="150810" y="252411"/>
                  <a:pt x="148697" y="251519"/>
                  <a:pt x="146913" y="249735"/>
                </a:cubicBezTo>
                <a:cubicBezTo>
                  <a:pt x="145129" y="247951"/>
                  <a:pt x="144237" y="245838"/>
                  <a:pt x="144237" y="243397"/>
                </a:cubicBezTo>
                <a:lnTo>
                  <a:pt x="144237" y="225367"/>
                </a:lnTo>
                <a:cubicBezTo>
                  <a:pt x="144237" y="222926"/>
                  <a:pt x="145129" y="220813"/>
                  <a:pt x="146913" y="219029"/>
                </a:cubicBezTo>
                <a:cubicBezTo>
                  <a:pt x="148697" y="217245"/>
                  <a:pt x="150810" y="216353"/>
                  <a:pt x="153252" y="216353"/>
                </a:cubicBezTo>
                <a:close/>
                <a:moveTo>
                  <a:pt x="81134" y="216353"/>
                </a:moveTo>
                <a:lnTo>
                  <a:pt x="99164" y="216353"/>
                </a:lnTo>
                <a:cubicBezTo>
                  <a:pt x="101605" y="216353"/>
                  <a:pt x="103718" y="217245"/>
                  <a:pt x="105502" y="219029"/>
                </a:cubicBezTo>
                <a:cubicBezTo>
                  <a:pt x="107286" y="220813"/>
                  <a:pt x="108178" y="222926"/>
                  <a:pt x="108178" y="225367"/>
                </a:cubicBezTo>
                <a:lnTo>
                  <a:pt x="108178" y="243397"/>
                </a:lnTo>
                <a:cubicBezTo>
                  <a:pt x="108178" y="245838"/>
                  <a:pt x="107286" y="247951"/>
                  <a:pt x="105502" y="249735"/>
                </a:cubicBezTo>
                <a:cubicBezTo>
                  <a:pt x="103718" y="251519"/>
                  <a:pt x="101605" y="252411"/>
                  <a:pt x="99164" y="252411"/>
                </a:cubicBezTo>
                <a:lnTo>
                  <a:pt x="81134" y="252411"/>
                </a:lnTo>
                <a:cubicBezTo>
                  <a:pt x="78692" y="252411"/>
                  <a:pt x="76579" y="251519"/>
                  <a:pt x="74796" y="249735"/>
                </a:cubicBezTo>
                <a:cubicBezTo>
                  <a:pt x="73011" y="247951"/>
                  <a:pt x="72119" y="245838"/>
                  <a:pt x="72119" y="243397"/>
                </a:cubicBezTo>
                <a:lnTo>
                  <a:pt x="72119" y="225367"/>
                </a:lnTo>
                <a:cubicBezTo>
                  <a:pt x="72119" y="222926"/>
                  <a:pt x="73011" y="220813"/>
                  <a:pt x="74796" y="219029"/>
                </a:cubicBezTo>
                <a:cubicBezTo>
                  <a:pt x="76579" y="217245"/>
                  <a:pt x="78692" y="216353"/>
                  <a:pt x="81134" y="216353"/>
                </a:cubicBezTo>
                <a:close/>
                <a:moveTo>
                  <a:pt x="36059" y="144236"/>
                </a:moveTo>
                <a:lnTo>
                  <a:pt x="36059" y="468766"/>
                </a:lnTo>
                <a:lnTo>
                  <a:pt x="144236" y="468766"/>
                </a:lnTo>
                <a:lnTo>
                  <a:pt x="144236" y="405663"/>
                </a:lnTo>
                <a:cubicBezTo>
                  <a:pt x="144236" y="403221"/>
                  <a:pt x="145128" y="401109"/>
                  <a:pt x="146912" y="399324"/>
                </a:cubicBezTo>
                <a:cubicBezTo>
                  <a:pt x="148696" y="397540"/>
                  <a:pt x="150809" y="396648"/>
                  <a:pt x="153251" y="396648"/>
                </a:cubicBezTo>
                <a:lnTo>
                  <a:pt x="243398" y="396648"/>
                </a:lnTo>
                <a:cubicBezTo>
                  <a:pt x="245839" y="396648"/>
                  <a:pt x="247952" y="397540"/>
                  <a:pt x="249737" y="399324"/>
                </a:cubicBezTo>
                <a:cubicBezTo>
                  <a:pt x="251520" y="401109"/>
                  <a:pt x="252413" y="403221"/>
                  <a:pt x="252413" y="405663"/>
                </a:cubicBezTo>
                <a:lnTo>
                  <a:pt x="252413" y="468766"/>
                </a:lnTo>
                <a:lnTo>
                  <a:pt x="360590" y="468766"/>
                </a:lnTo>
                <a:lnTo>
                  <a:pt x="360590" y="144236"/>
                </a:lnTo>
                <a:lnTo>
                  <a:pt x="288472" y="144236"/>
                </a:lnTo>
                <a:lnTo>
                  <a:pt x="288472" y="153251"/>
                </a:lnTo>
                <a:cubicBezTo>
                  <a:pt x="288472" y="160763"/>
                  <a:pt x="285842" y="167148"/>
                  <a:pt x="280584" y="172407"/>
                </a:cubicBezTo>
                <a:cubicBezTo>
                  <a:pt x="275325" y="177665"/>
                  <a:pt x="268940" y="180295"/>
                  <a:pt x="261428" y="180295"/>
                </a:cubicBezTo>
                <a:lnTo>
                  <a:pt x="135221" y="180295"/>
                </a:lnTo>
                <a:cubicBezTo>
                  <a:pt x="127709" y="180295"/>
                  <a:pt x="121323" y="177665"/>
                  <a:pt x="116065" y="172407"/>
                </a:cubicBezTo>
                <a:cubicBezTo>
                  <a:pt x="110806" y="167148"/>
                  <a:pt x="108177" y="160763"/>
                  <a:pt x="108177" y="153251"/>
                </a:cubicBezTo>
                <a:lnTo>
                  <a:pt x="108177" y="144236"/>
                </a:lnTo>
                <a:close/>
                <a:moveTo>
                  <a:pt x="153251" y="36059"/>
                </a:moveTo>
                <a:cubicBezTo>
                  <a:pt x="150809" y="36059"/>
                  <a:pt x="148696" y="36951"/>
                  <a:pt x="146912" y="38735"/>
                </a:cubicBezTo>
                <a:cubicBezTo>
                  <a:pt x="145128" y="40519"/>
                  <a:pt x="144236" y="42632"/>
                  <a:pt x="144236" y="45074"/>
                </a:cubicBezTo>
                <a:lnTo>
                  <a:pt x="144236" y="135221"/>
                </a:lnTo>
                <a:cubicBezTo>
                  <a:pt x="144236" y="137663"/>
                  <a:pt x="145128" y="139775"/>
                  <a:pt x="146912" y="141559"/>
                </a:cubicBezTo>
                <a:cubicBezTo>
                  <a:pt x="148696" y="143344"/>
                  <a:pt x="150809" y="144236"/>
                  <a:pt x="153251" y="144236"/>
                </a:cubicBezTo>
                <a:lnTo>
                  <a:pt x="171280" y="144236"/>
                </a:lnTo>
                <a:cubicBezTo>
                  <a:pt x="173722" y="144236"/>
                  <a:pt x="175834" y="143344"/>
                  <a:pt x="177619" y="141559"/>
                </a:cubicBezTo>
                <a:cubicBezTo>
                  <a:pt x="179403" y="139775"/>
                  <a:pt x="180295" y="137663"/>
                  <a:pt x="180295" y="135221"/>
                </a:cubicBezTo>
                <a:lnTo>
                  <a:pt x="180295" y="108177"/>
                </a:lnTo>
                <a:lnTo>
                  <a:pt x="216354" y="108177"/>
                </a:lnTo>
                <a:lnTo>
                  <a:pt x="216354" y="135221"/>
                </a:lnTo>
                <a:cubicBezTo>
                  <a:pt x="216354" y="137663"/>
                  <a:pt x="217246" y="139775"/>
                  <a:pt x="219030" y="141559"/>
                </a:cubicBezTo>
                <a:cubicBezTo>
                  <a:pt x="220814" y="143344"/>
                  <a:pt x="222927" y="144236"/>
                  <a:pt x="225369" y="144236"/>
                </a:cubicBezTo>
                <a:lnTo>
                  <a:pt x="243398" y="144236"/>
                </a:lnTo>
                <a:cubicBezTo>
                  <a:pt x="245839" y="144236"/>
                  <a:pt x="247952" y="143344"/>
                  <a:pt x="249737" y="141559"/>
                </a:cubicBezTo>
                <a:cubicBezTo>
                  <a:pt x="251520" y="139775"/>
                  <a:pt x="252413" y="137663"/>
                  <a:pt x="252413" y="135221"/>
                </a:cubicBezTo>
                <a:lnTo>
                  <a:pt x="252413" y="45074"/>
                </a:lnTo>
                <a:cubicBezTo>
                  <a:pt x="252413" y="42632"/>
                  <a:pt x="251520" y="40519"/>
                  <a:pt x="249737" y="38735"/>
                </a:cubicBezTo>
                <a:cubicBezTo>
                  <a:pt x="247952" y="36951"/>
                  <a:pt x="245839" y="36059"/>
                  <a:pt x="243398" y="36059"/>
                </a:cubicBezTo>
                <a:lnTo>
                  <a:pt x="225369" y="36059"/>
                </a:lnTo>
                <a:cubicBezTo>
                  <a:pt x="222927" y="36059"/>
                  <a:pt x="220814" y="36951"/>
                  <a:pt x="219030" y="38735"/>
                </a:cubicBezTo>
                <a:cubicBezTo>
                  <a:pt x="217246" y="40519"/>
                  <a:pt x="216354" y="42632"/>
                  <a:pt x="216354" y="45074"/>
                </a:cubicBezTo>
                <a:lnTo>
                  <a:pt x="216354" y="72118"/>
                </a:lnTo>
                <a:lnTo>
                  <a:pt x="180295" y="72118"/>
                </a:lnTo>
                <a:lnTo>
                  <a:pt x="180295" y="45074"/>
                </a:lnTo>
                <a:cubicBezTo>
                  <a:pt x="180295" y="42632"/>
                  <a:pt x="179403" y="40519"/>
                  <a:pt x="177619" y="38735"/>
                </a:cubicBezTo>
                <a:cubicBezTo>
                  <a:pt x="175834" y="36951"/>
                  <a:pt x="173722" y="36059"/>
                  <a:pt x="171280" y="36059"/>
                </a:cubicBezTo>
                <a:close/>
                <a:moveTo>
                  <a:pt x="135221" y="0"/>
                </a:moveTo>
                <a:lnTo>
                  <a:pt x="261428" y="0"/>
                </a:lnTo>
                <a:cubicBezTo>
                  <a:pt x="268940" y="0"/>
                  <a:pt x="275325" y="2629"/>
                  <a:pt x="280584" y="7888"/>
                </a:cubicBezTo>
                <a:cubicBezTo>
                  <a:pt x="285842" y="13147"/>
                  <a:pt x="288472" y="19532"/>
                  <a:pt x="288472" y="27044"/>
                </a:cubicBezTo>
                <a:lnTo>
                  <a:pt x="288472" y="108177"/>
                </a:lnTo>
                <a:lnTo>
                  <a:pt x="378619" y="108177"/>
                </a:lnTo>
                <a:cubicBezTo>
                  <a:pt x="383502" y="108177"/>
                  <a:pt x="387727" y="109961"/>
                  <a:pt x="391296" y="113529"/>
                </a:cubicBezTo>
                <a:cubicBezTo>
                  <a:pt x="394864" y="117097"/>
                  <a:pt x="396648" y="121323"/>
                  <a:pt x="396648" y="126206"/>
                </a:cubicBezTo>
                <a:lnTo>
                  <a:pt x="396648" y="486796"/>
                </a:lnTo>
                <a:cubicBezTo>
                  <a:pt x="396648" y="491679"/>
                  <a:pt x="394864" y="495904"/>
                  <a:pt x="391296" y="499473"/>
                </a:cubicBezTo>
                <a:cubicBezTo>
                  <a:pt x="387727" y="503041"/>
                  <a:pt x="383502" y="504825"/>
                  <a:pt x="378619" y="504825"/>
                </a:cubicBezTo>
                <a:lnTo>
                  <a:pt x="18030" y="504825"/>
                </a:lnTo>
                <a:cubicBezTo>
                  <a:pt x="13147" y="504825"/>
                  <a:pt x="8921" y="503041"/>
                  <a:pt x="5353" y="499473"/>
                </a:cubicBezTo>
                <a:cubicBezTo>
                  <a:pt x="1785" y="495904"/>
                  <a:pt x="0" y="491679"/>
                  <a:pt x="0" y="486796"/>
                </a:cubicBezTo>
                <a:lnTo>
                  <a:pt x="0" y="126206"/>
                </a:lnTo>
                <a:cubicBezTo>
                  <a:pt x="0" y="121323"/>
                  <a:pt x="1785" y="117097"/>
                  <a:pt x="5353" y="113529"/>
                </a:cubicBezTo>
                <a:cubicBezTo>
                  <a:pt x="8921" y="109961"/>
                  <a:pt x="13147" y="108177"/>
                  <a:pt x="18030" y="108177"/>
                </a:cubicBezTo>
                <a:lnTo>
                  <a:pt x="108177" y="108177"/>
                </a:lnTo>
                <a:lnTo>
                  <a:pt x="108177" y="27044"/>
                </a:lnTo>
                <a:cubicBezTo>
                  <a:pt x="108177" y="19532"/>
                  <a:pt x="110806" y="13147"/>
                  <a:pt x="116065" y="7888"/>
                </a:cubicBezTo>
                <a:cubicBezTo>
                  <a:pt x="121323" y="2629"/>
                  <a:pt x="127709" y="0"/>
                  <a:pt x="13522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1" name="Freeform 480"/>
          <p:cNvSpPr/>
          <p:nvPr/>
        </p:nvSpPr>
        <p:spPr>
          <a:xfrm>
            <a:off x="2816871" y="5362448"/>
            <a:ext cx="522185" cy="396465"/>
          </a:xfrm>
          <a:custGeom>
            <a:avLst/>
            <a:gdLst>
              <a:gd name="connsiteX0" fmla="*/ 0 w 522853"/>
              <a:gd name="connsiteY0" fmla="*/ 324529 h 396647"/>
              <a:gd name="connsiteX1" fmla="*/ 504825 w 522853"/>
              <a:gd name="connsiteY1" fmla="*/ 324529 h 396647"/>
              <a:gd name="connsiteX2" fmla="*/ 483696 w 522853"/>
              <a:gd name="connsiteY2" fmla="*/ 375519 h 396647"/>
              <a:gd name="connsiteX3" fmla="*/ 432707 w 522853"/>
              <a:gd name="connsiteY3" fmla="*/ 396647 h 396647"/>
              <a:gd name="connsiteX4" fmla="*/ 72118 w 522853"/>
              <a:gd name="connsiteY4" fmla="*/ 396647 h 396647"/>
              <a:gd name="connsiteX5" fmla="*/ 21128 w 522853"/>
              <a:gd name="connsiteY5" fmla="*/ 375519 h 396647"/>
              <a:gd name="connsiteX6" fmla="*/ 0 w 522853"/>
              <a:gd name="connsiteY6" fmla="*/ 324529 h 396647"/>
              <a:gd name="connsiteX7" fmla="*/ 396647 w 522853"/>
              <a:gd name="connsiteY7" fmla="*/ 54088 h 396647"/>
              <a:gd name="connsiteX8" fmla="*/ 396647 w 522853"/>
              <a:gd name="connsiteY8" fmla="*/ 162265 h 396647"/>
              <a:gd name="connsiteX9" fmla="*/ 414677 w 522853"/>
              <a:gd name="connsiteY9" fmla="*/ 162265 h 396647"/>
              <a:gd name="connsiteX10" fmla="*/ 452989 w 522853"/>
              <a:gd name="connsiteY10" fmla="*/ 146489 h 396647"/>
              <a:gd name="connsiteX11" fmla="*/ 468765 w 522853"/>
              <a:gd name="connsiteY11" fmla="*/ 108177 h 396647"/>
              <a:gd name="connsiteX12" fmla="*/ 452989 w 522853"/>
              <a:gd name="connsiteY12" fmla="*/ 69864 h 396647"/>
              <a:gd name="connsiteX13" fmla="*/ 414677 w 522853"/>
              <a:gd name="connsiteY13" fmla="*/ 54088 h 396647"/>
              <a:gd name="connsiteX14" fmla="*/ 90146 w 522853"/>
              <a:gd name="connsiteY14" fmla="*/ 0 h 396647"/>
              <a:gd name="connsiteX15" fmla="*/ 414677 w 522853"/>
              <a:gd name="connsiteY15" fmla="*/ 0 h 396647"/>
              <a:gd name="connsiteX16" fmla="*/ 491161 w 522853"/>
              <a:gd name="connsiteY16" fmla="*/ 31692 h 396647"/>
              <a:gd name="connsiteX17" fmla="*/ 522853 w 522853"/>
              <a:gd name="connsiteY17" fmla="*/ 108177 h 396647"/>
              <a:gd name="connsiteX18" fmla="*/ 491161 w 522853"/>
              <a:gd name="connsiteY18" fmla="*/ 184661 h 396647"/>
              <a:gd name="connsiteX19" fmla="*/ 414677 w 522853"/>
              <a:gd name="connsiteY19" fmla="*/ 216353 h 396647"/>
              <a:gd name="connsiteX20" fmla="*/ 396647 w 522853"/>
              <a:gd name="connsiteY20" fmla="*/ 216353 h 396647"/>
              <a:gd name="connsiteX21" fmla="*/ 396647 w 522853"/>
              <a:gd name="connsiteY21" fmla="*/ 225368 h 396647"/>
              <a:gd name="connsiteX22" fmla="*/ 378054 w 522853"/>
              <a:gd name="connsiteY22" fmla="*/ 269878 h 396647"/>
              <a:gd name="connsiteX23" fmla="*/ 333544 w 522853"/>
              <a:gd name="connsiteY23" fmla="*/ 288471 h 396647"/>
              <a:gd name="connsiteX24" fmla="*/ 135220 w 522853"/>
              <a:gd name="connsiteY24" fmla="*/ 288471 h 396647"/>
              <a:gd name="connsiteX25" fmla="*/ 90709 w 522853"/>
              <a:gd name="connsiteY25" fmla="*/ 269878 h 396647"/>
              <a:gd name="connsiteX26" fmla="*/ 72117 w 522853"/>
              <a:gd name="connsiteY26" fmla="*/ 225368 h 396647"/>
              <a:gd name="connsiteX27" fmla="*/ 72117 w 522853"/>
              <a:gd name="connsiteY27" fmla="*/ 18029 h 396647"/>
              <a:gd name="connsiteX28" fmla="*/ 77469 w 522853"/>
              <a:gd name="connsiteY28" fmla="*/ 5352 h 396647"/>
              <a:gd name="connsiteX29" fmla="*/ 90146 w 522853"/>
              <a:gd name="connsiteY29" fmla="*/ 0 h 396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22853" h="396647">
                <a:moveTo>
                  <a:pt x="0" y="324529"/>
                </a:moveTo>
                <a:lnTo>
                  <a:pt x="504825" y="324529"/>
                </a:lnTo>
                <a:cubicBezTo>
                  <a:pt x="504825" y="344437"/>
                  <a:pt x="497782" y="361433"/>
                  <a:pt x="483696" y="375519"/>
                </a:cubicBezTo>
                <a:cubicBezTo>
                  <a:pt x="469611" y="389604"/>
                  <a:pt x="452614" y="396647"/>
                  <a:pt x="432707" y="396647"/>
                </a:cubicBezTo>
                <a:lnTo>
                  <a:pt x="72118" y="396647"/>
                </a:lnTo>
                <a:cubicBezTo>
                  <a:pt x="52210" y="396647"/>
                  <a:pt x="35214" y="389604"/>
                  <a:pt x="21128" y="375519"/>
                </a:cubicBezTo>
                <a:cubicBezTo>
                  <a:pt x="7042" y="361433"/>
                  <a:pt x="0" y="344437"/>
                  <a:pt x="0" y="324529"/>
                </a:cubicBezTo>
                <a:close/>
                <a:moveTo>
                  <a:pt x="396647" y="54088"/>
                </a:moveTo>
                <a:lnTo>
                  <a:pt x="396647" y="162265"/>
                </a:lnTo>
                <a:lnTo>
                  <a:pt x="414677" y="162265"/>
                </a:lnTo>
                <a:cubicBezTo>
                  <a:pt x="429701" y="162265"/>
                  <a:pt x="442472" y="157006"/>
                  <a:pt x="452989" y="146489"/>
                </a:cubicBezTo>
                <a:cubicBezTo>
                  <a:pt x="463506" y="135972"/>
                  <a:pt x="468765" y="123201"/>
                  <a:pt x="468765" y="108177"/>
                </a:cubicBezTo>
                <a:cubicBezTo>
                  <a:pt x="468765" y="93152"/>
                  <a:pt x="463506" y="80381"/>
                  <a:pt x="452989" y="69864"/>
                </a:cubicBezTo>
                <a:cubicBezTo>
                  <a:pt x="442472" y="59347"/>
                  <a:pt x="429701" y="54088"/>
                  <a:pt x="414677" y="54088"/>
                </a:cubicBezTo>
                <a:close/>
                <a:moveTo>
                  <a:pt x="90146" y="0"/>
                </a:moveTo>
                <a:lnTo>
                  <a:pt x="414677" y="0"/>
                </a:lnTo>
                <a:cubicBezTo>
                  <a:pt x="444538" y="0"/>
                  <a:pt x="470032" y="10564"/>
                  <a:pt x="491161" y="31692"/>
                </a:cubicBezTo>
                <a:cubicBezTo>
                  <a:pt x="512289" y="52821"/>
                  <a:pt x="522853" y="78315"/>
                  <a:pt x="522853" y="108177"/>
                </a:cubicBezTo>
                <a:cubicBezTo>
                  <a:pt x="522853" y="138038"/>
                  <a:pt x="512289" y="163533"/>
                  <a:pt x="491161" y="184661"/>
                </a:cubicBezTo>
                <a:cubicBezTo>
                  <a:pt x="470032" y="205789"/>
                  <a:pt x="444538" y="216353"/>
                  <a:pt x="414677" y="216353"/>
                </a:cubicBezTo>
                <a:lnTo>
                  <a:pt x="396647" y="216353"/>
                </a:lnTo>
                <a:lnTo>
                  <a:pt x="396647" y="225368"/>
                </a:lnTo>
                <a:cubicBezTo>
                  <a:pt x="396647" y="242646"/>
                  <a:pt x="390449" y="257483"/>
                  <a:pt x="378054" y="269878"/>
                </a:cubicBezTo>
                <a:cubicBezTo>
                  <a:pt x="365659" y="282274"/>
                  <a:pt x="350822" y="288471"/>
                  <a:pt x="333544" y="288471"/>
                </a:cubicBezTo>
                <a:lnTo>
                  <a:pt x="135220" y="288471"/>
                </a:lnTo>
                <a:cubicBezTo>
                  <a:pt x="117941" y="288471"/>
                  <a:pt x="103105" y="282274"/>
                  <a:pt x="90709" y="269878"/>
                </a:cubicBezTo>
                <a:cubicBezTo>
                  <a:pt x="78314" y="257483"/>
                  <a:pt x="72117" y="242646"/>
                  <a:pt x="72117" y="225368"/>
                </a:cubicBezTo>
                <a:lnTo>
                  <a:pt x="72117" y="18029"/>
                </a:lnTo>
                <a:cubicBezTo>
                  <a:pt x="72117" y="13146"/>
                  <a:pt x="73900" y="8921"/>
                  <a:pt x="77469" y="5352"/>
                </a:cubicBezTo>
                <a:cubicBezTo>
                  <a:pt x="81037" y="1784"/>
                  <a:pt x="85263" y="0"/>
                  <a:pt x="901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2447853132"/>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Portfolio </a:t>
            </a:r>
            <a:r>
              <a:rPr lang="en-US" i="1" smtClean="0"/>
              <a:t>– 2 pictures with description</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18</a:t>
            </a:fld>
            <a:endParaRPr lang="en-US"/>
          </a:p>
        </p:txBody>
      </p:sp>
      <p:sp>
        <p:nvSpPr>
          <p:cNvPr id="3" name="Text Placeholder 2"/>
          <p:cNvSpPr>
            <a:spLocks noGrp="1"/>
          </p:cNvSpPr>
          <p:nvPr>
            <p:ph type="body" sz="quarter" idx="26"/>
          </p:nvPr>
        </p:nvSpPr>
        <p:spPr>
          <a:xfrm>
            <a:off x="482600" y="3959455"/>
            <a:ext cx="4684076" cy="978729"/>
          </a:xfrm>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9" name="Text Placeholder 8"/>
          <p:cNvSpPr>
            <a:spLocks noGrp="1"/>
          </p:cNvSpPr>
          <p:nvPr>
            <p:ph type="body" sz="quarter" idx="29"/>
          </p:nvPr>
        </p:nvSpPr>
        <p:spPr>
          <a:xfrm>
            <a:off x="7024197" y="3959453"/>
            <a:ext cx="4684076" cy="978729"/>
          </a:xfrm>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10" name="Text Placeholder 9"/>
          <p:cNvSpPr>
            <a:spLocks noGrp="1"/>
          </p:cNvSpPr>
          <p:nvPr>
            <p:ph type="body" sz="quarter" idx="30"/>
          </p:nvPr>
        </p:nvSpPr>
        <p:spPr/>
        <p:txBody>
          <a:bodyPr/>
          <a:lstStyle/>
          <a:p>
            <a:r>
              <a:rPr lang="en-US"/>
              <a:t>Project </a:t>
            </a:r>
            <a:r>
              <a:rPr lang="en-US" smtClean="0"/>
              <a:t>Name</a:t>
            </a:r>
            <a:endParaRPr lang="en-US"/>
          </a:p>
        </p:txBody>
      </p:sp>
      <p:sp>
        <p:nvSpPr>
          <p:cNvPr id="11" name="Text Placeholder 10"/>
          <p:cNvSpPr>
            <a:spLocks noGrp="1"/>
          </p:cNvSpPr>
          <p:nvPr>
            <p:ph type="body" sz="quarter" idx="31"/>
          </p:nvPr>
        </p:nvSpPr>
        <p:spPr/>
        <p:txBody>
          <a:bodyPr/>
          <a:lstStyle/>
          <a:p>
            <a:r>
              <a:rPr lang="en-US" smtClean="0"/>
              <a:t>Client</a:t>
            </a:r>
            <a:endParaRPr lang="en-US"/>
          </a:p>
        </p:txBody>
      </p:sp>
      <p:sp>
        <p:nvSpPr>
          <p:cNvPr id="12" name="Text Placeholder 11"/>
          <p:cNvSpPr>
            <a:spLocks noGrp="1"/>
          </p:cNvSpPr>
          <p:nvPr>
            <p:ph type="body" sz="quarter" idx="18"/>
          </p:nvPr>
        </p:nvSpPr>
        <p:spPr/>
        <p:txBody>
          <a:bodyPr/>
          <a:lstStyle/>
          <a:p>
            <a:r>
              <a:rPr lang="en-US"/>
              <a:t>Project </a:t>
            </a:r>
            <a:r>
              <a:rPr lang="en-US" smtClean="0"/>
              <a:t>Name</a:t>
            </a:r>
            <a:endParaRPr lang="en-US"/>
          </a:p>
        </p:txBody>
      </p:sp>
      <p:sp>
        <p:nvSpPr>
          <p:cNvPr id="13" name="Text Placeholder 12"/>
          <p:cNvSpPr>
            <a:spLocks noGrp="1"/>
          </p:cNvSpPr>
          <p:nvPr>
            <p:ph type="body" sz="quarter" idx="22"/>
          </p:nvPr>
        </p:nvSpPr>
        <p:spPr/>
        <p:txBody>
          <a:bodyPr/>
          <a:lstStyle/>
          <a:p>
            <a:r>
              <a:rPr lang="en-US" smtClean="0"/>
              <a:t>Client</a:t>
            </a:r>
            <a:endParaRPr lang="en-US"/>
          </a:p>
        </p:txBody>
      </p:sp>
      <p:sp>
        <p:nvSpPr>
          <p:cNvPr id="2" name="Picture Placeholder 1"/>
          <p:cNvSpPr>
            <a:spLocks noGrp="1"/>
          </p:cNvSpPr>
          <p:nvPr>
            <p:ph type="pic" sz="quarter" idx="14"/>
          </p:nvPr>
        </p:nvSpPr>
        <p:spPr/>
      </p:sp>
      <p:sp>
        <p:nvSpPr>
          <p:cNvPr id="8" name="Picture Placeholder 7"/>
          <p:cNvSpPr>
            <a:spLocks noGrp="1"/>
          </p:cNvSpPr>
          <p:nvPr>
            <p:ph type="pic" sz="quarter" idx="28"/>
          </p:nvPr>
        </p:nvSpPr>
        <p:spPr/>
      </p:sp>
    </p:spTree>
    <p:extLst>
      <p:ext uri="{BB962C8B-B14F-4D97-AF65-F5344CB8AC3E}">
        <p14:creationId xmlns:p14="http://schemas.microsoft.com/office/powerpoint/2010/main" val="2590037886"/>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Editable </a:t>
            </a:r>
            <a:r>
              <a:rPr lang="en-US" b="1">
                <a:latin typeface="+mn-lt"/>
              </a:rPr>
              <a:t>FontAwesome </a:t>
            </a:r>
            <a:r>
              <a:rPr lang="en-US" b="1" smtClean="0">
                <a:latin typeface="+mn-lt"/>
              </a:rPr>
              <a:t>Icon Pack</a:t>
            </a:r>
            <a:r>
              <a:rPr lang="en-US" b="1" smtClean="0"/>
              <a:t> </a:t>
            </a:r>
            <a:r>
              <a:rPr lang="en-US"/>
              <a:t>– </a:t>
            </a:r>
            <a:r>
              <a:rPr lang="en-US" smtClean="0"/>
              <a:t>3/5</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180</a:t>
            </a:fld>
            <a:endParaRPr lang="en-US"/>
          </a:p>
        </p:txBody>
      </p:sp>
      <p:grpSp>
        <p:nvGrpSpPr>
          <p:cNvPr id="399" name="Group 398"/>
          <p:cNvGrpSpPr/>
          <p:nvPr/>
        </p:nvGrpSpPr>
        <p:grpSpPr>
          <a:xfrm>
            <a:off x="9983101" y="137914"/>
            <a:ext cx="2208899" cy="1172990"/>
            <a:chOff x="2635516" y="1591382"/>
            <a:chExt cx="6920967" cy="3675237"/>
          </a:xfrm>
        </p:grpSpPr>
        <p:sp>
          <p:nvSpPr>
            <p:cNvPr id="400" name="Freeform 399"/>
            <p:cNvSpPr>
              <a:spLocks noChangeArrowheads="1"/>
            </p:cNvSpPr>
            <p:nvPr/>
          </p:nvSpPr>
          <p:spPr bwMode="auto">
            <a:xfrm>
              <a:off x="2635516" y="1591385"/>
              <a:ext cx="6920967" cy="3675234"/>
            </a:xfrm>
            <a:custGeom>
              <a:avLst/>
              <a:gdLst>
                <a:gd name="T0" fmla="*/ 0 w 5260"/>
                <a:gd name="T1" fmla="*/ 3425 h 3426"/>
                <a:gd name="T2" fmla="*/ 5259 w 5260"/>
                <a:gd name="T3" fmla="*/ 1353 h 3426"/>
                <a:gd name="T4" fmla="*/ 5259 w 5260"/>
                <a:gd name="T5" fmla="*/ 0 h 3426"/>
                <a:gd name="T6" fmla="*/ 0 w 5260"/>
                <a:gd name="T7" fmla="*/ 2074 h 3426"/>
                <a:gd name="T8" fmla="*/ 0 w 5260"/>
                <a:gd name="T9" fmla="*/ 3425 h 3426"/>
              </a:gdLst>
              <a:ahLst/>
              <a:cxnLst>
                <a:cxn ang="0">
                  <a:pos x="T0" y="T1"/>
                </a:cxn>
                <a:cxn ang="0">
                  <a:pos x="T2" y="T3"/>
                </a:cxn>
                <a:cxn ang="0">
                  <a:pos x="T4" y="T5"/>
                </a:cxn>
                <a:cxn ang="0">
                  <a:pos x="T6" y="T7"/>
                </a:cxn>
                <a:cxn ang="0">
                  <a:pos x="T8" y="T9"/>
                </a:cxn>
              </a:cxnLst>
              <a:rect l="0" t="0" r="r" b="b"/>
              <a:pathLst>
                <a:path w="5260" h="3426">
                  <a:moveTo>
                    <a:pt x="0" y="3425"/>
                  </a:moveTo>
                  <a:lnTo>
                    <a:pt x="5259" y="1353"/>
                  </a:lnTo>
                  <a:lnTo>
                    <a:pt x="5259" y="0"/>
                  </a:lnTo>
                  <a:lnTo>
                    <a:pt x="0" y="2074"/>
                  </a:lnTo>
                  <a:lnTo>
                    <a:pt x="0" y="3425"/>
                  </a:lnTo>
                </a:path>
              </a:pathLst>
            </a:custGeom>
            <a:solidFill>
              <a:schemeClr val="accent1">
                <a:lumMod val="75000"/>
              </a:schemeClr>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endParaRPr lang="en-US"/>
            </a:p>
          </p:txBody>
        </p:sp>
        <p:sp>
          <p:nvSpPr>
            <p:cNvPr id="401" name="Freeform 400"/>
            <p:cNvSpPr>
              <a:spLocks noChangeArrowheads="1"/>
            </p:cNvSpPr>
            <p:nvPr/>
          </p:nvSpPr>
          <p:spPr bwMode="auto">
            <a:xfrm>
              <a:off x="2635516" y="3814500"/>
              <a:ext cx="6920967" cy="1452119"/>
            </a:xfrm>
            <a:custGeom>
              <a:avLst/>
              <a:gdLst>
                <a:gd name="T0" fmla="*/ 5259 w 5260"/>
                <a:gd name="T1" fmla="*/ 1352 h 1353"/>
                <a:gd name="T2" fmla="*/ 0 w 5260"/>
                <a:gd name="T3" fmla="*/ 1352 h 1353"/>
                <a:gd name="T4" fmla="*/ 0 w 5260"/>
                <a:gd name="T5" fmla="*/ 0 h 1353"/>
                <a:gd name="T6" fmla="*/ 5259 w 5260"/>
                <a:gd name="T7" fmla="*/ 0 h 1353"/>
                <a:gd name="T8" fmla="*/ 5259 w 5260"/>
                <a:gd name="T9" fmla="*/ 1352 h 1353"/>
              </a:gdLst>
              <a:ahLst/>
              <a:cxnLst>
                <a:cxn ang="0">
                  <a:pos x="T0" y="T1"/>
                </a:cxn>
                <a:cxn ang="0">
                  <a:pos x="T2" y="T3"/>
                </a:cxn>
                <a:cxn ang="0">
                  <a:pos x="T4" y="T5"/>
                </a:cxn>
                <a:cxn ang="0">
                  <a:pos x="T6" y="T7"/>
                </a:cxn>
                <a:cxn ang="0">
                  <a:pos x="T8" y="T9"/>
                </a:cxn>
              </a:cxnLst>
              <a:rect l="0" t="0" r="r" b="b"/>
              <a:pathLst>
                <a:path w="5260" h="1353">
                  <a:moveTo>
                    <a:pt x="5259" y="1352"/>
                  </a:moveTo>
                  <a:lnTo>
                    <a:pt x="0" y="1352"/>
                  </a:lnTo>
                  <a:lnTo>
                    <a:pt x="0" y="0"/>
                  </a:lnTo>
                  <a:lnTo>
                    <a:pt x="5259" y="0"/>
                  </a:lnTo>
                  <a:lnTo>
                    <a:pt x="5259" y="1352"/>
                  </a:lnTo>
                </a:path>
              </a:pathLst>
            </a:custGeom>
            <a:solidFill>
              <a:schemeClr val="accent2"/>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ctr"/>
              <a:r>
                <a:rPr lang="en-US" sz="2400" smtClean="0">
                  <a:solidFill>
                    <a:schemeClr val="bg1"/>
                  </a:solidFill>
                </a:rPr>
                <a:t>Ready to use</a:t>
              </a:r>
              <a:endParaRPr lang="en-US" sz="2400">
                <a:solidFill>
                  <a:schemeClr val="bg1"/>
                </a:solidFill>
              </a:endParaRPr>
            </a:p>
          </p:txBody>
        </p:sp>
        <p:sp>
          <p:nvSpPr>
            <p:cNvPr id="402" name="Freeform 401"/>
            <p:cNvSpPr>
              <a:spLocks noChangeArrowheads="1"/>
            </p:cNvSpPr>
            <p:nvPr/>
          </p:nvSpPr>
          <p:spPr bwMode="auto">
            <a:xfrm>
              <a:off x="2635516" y="1591382"/>
              <a:ext cx="6920967" cy="1452119"/>
            </a:xfrm>
            <a:custGeom>
              <a:avLst/>
              <a:gdLst>
                <a:gd name="T0" fmla="*/ 5259 w 5260"/>
                <a:gd name="T1" fmla="*/ 1353 h 1354"/>
                <a:gd name="T2" fmla="*/ 0 w 5260"/>
                <a:gd name="T3" fmla="*/ 1353 h 1354"/>
                <a:gd name="T4" fmla="*/ 603 w 5260"/>
                <a:gd name="T5" fmla="*/ 677 h 1354"/>
                <a:gd name="T6" fmla="*/ 0 w 5260"/>
                <a:gd name="T7" fmla="*/ 0 h 1354"/>
                <a:gd name="T8" fmla="*/ 5259 w 5260"/>
                <a:gd name="T9" fmla="*/ 0 h 1354"/>
                <a:gd name="T10" fmla="*/ 5259 w 5260"/>
                <a:gd name="T11" fmla="*/ 1353 h 1354"/>
              </a:gdLst>
              <a:ahLst/>
              <a:cxnLst>
                <a:cxn ang="0">
                  <a:pos x="T0" y="T1"/>
                </a:cxn>
                <a:cxn ang="0">
                  <a:pos x="T2" y="T3"/>
                </a:cxn>
                <a:cxn ang="0">
                  <a:pos x="T4" y="T5"/>
                </a:cxn>
                <a:cxn ang="0">
                  <a:pos x="T6" y="T7"/>
                </a:cxn>
                <a:cxn ang="0">
                  <a:pos x="T8" y="T9"/>
                </a:cxn>
                <a:cxn ang="0">
                  <a:pos x="T10" y="T11"/>
                </a:cxn>
              </a:cxnLst>
              <a:rect l="0" t="0" r="r" b="b"/>
              <a:pathLst>
                <a:path w="5260" h="1354">
                  <a:moveTo>
                    <a:pt x="5259" y="1353"/>
                  </a:moveTo>
                  <a:lnTo>
                    <a:pt x="0" y="1353"/>
                  </a:lnTo>
                  <a:lnTo>
                    <a:pt x="603" y="677"/>
                  </a:lnTo>
                  <a:lnTo>
                    <a:pt x="0" y="0"/>
                  </a:lnTo>
                  <a:lnTo>
                    <a:pt x="5259" y="0"/>
                  </a:lnTo>
                  <a:lnTo>
                    <a:pt x="5259" y="1353"/>
                  </a:lnTo>
                </a:path>
              </a:pathLst>
            </a:custGeom>
            <a:solidFill>
              <a:schemeClr val="accent1"/>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r"/>
              <a:r>
                <a:rPr lang="en-US" sz="2400" smtClean="0"/>
                <a:t>Fully scalable</a:t>
              </a:r>
              <a:endParaRPr lang="en-US" sz="2400"/>
            </a:p>
          </p:txBody>
        </p:sp>
      </p:grpSp>
      <p:sp>
        <p:nvSpPr>
          <p:cNvPr id="312" name="Freeform 311"/>
          <p:cNvSpPr/>
          <p:nvPr/>
        </p:nvSpPr>
        <p:spPr>
          <a:xfrm>
            <a:off x="3112273" y="1643742"/>
            <a:ext cx="540792" cy="468550"/>
          </a:xfrm>
          <a:custGeom>
            <a:avLst/>
            <a:gdLst/>
            <a:ahLst/>
            <a:cxnLst/>
            <a:rect l="l" t="t" r="r" b="b"/>
            <a:pathLst>
              <a:path w="540884" h="468766">
                <a:moveTo>
                  <a:pt x="45073" y="0"/>
                </a:moveTo>
                <a:lnTo>
                  <a:pt x="495810" y="0"/>
                </a:lnTo>
                <a:cubicBezTo>
                  <a:pt x="508206" y="0"/>
                  <a:pt x="518816" y="4413"/>
                  <a:pt x="527643" y="13241"/>
                </a:cubicBezTo>
                <a:cubicBezTo>
                  <a:pt x="536471" y="22067"/>
                  <a:pt x="540884" y="32678"/>
                  <a:pt x="540884" y="45074"/>
                </a:cubicBezTo>
                <a:lnTo>
                  <a:pt x="540884" y="351575"/>
                </a:lnTo>
                <a:cubicBezTo>
                  <a:pt x="540884" y="363970"/>
                  <a:pt x="536471" y="374581"/>
                  <a:pt x="527643" y="383408"/>
                </a:cubicBezTo>
                <a:cubicBezTo>
                  <a:pt x="518816" y="392235"/>
                  <a:pt x="508206" y="396648"/>
                  <a:pt x="495810" y="396648"/>
                </a:cubicBezTo>
                <a:lnTo>
                  <a:pt x="342560" y="396648"/>
                </a:lnTo>
                <a:cubicBezTo>
                  <a:pt x="342560" y="403597"/>
                  <a:pt x="344062" y="410875"/>
                  <a:pt x="347067" y="418481"/>
                </a:cubicBezTo>
                <a:cubicBezTo>
                  <a:pt x="350072" y="426087"/>
                  <a:pt x="353077" y="432754"/>
                  <a:pt x="356082" y="438482"/>
                </a:cubicBezTo>
                <a:cubicBezTo>
                  <a:pt x="359087" y="444210"/>
                  <a:pt x="360589" y="448295"/>
                  <a:pt x="360589" y="450737"/>
                </a:cubicBezTo>
                <a:cubicBezTo>
                  <a:pt x="360589" y="455620"/>
                  <a:pt x="358805" y="459845"/>
                  <a:pt x="355236" y="463414"/>
                </a:cubicBezTo>
                <a:cubicBezTo>
                  <a:pt x="351668" y="466982"/>
                  <a:pt x="347443" y="468766"/>
                  <a:pt x="342560" y="468766"/>
                </a:cubicBezTo>
                <a:lnTo>
                  <a:pt x="198324" y="468766"/>
                </a:lnTo>
                <a:cubicBezTo>
                  <a:pt x="193441" y="468766"/>
                  <a:pt x="189215" y="466982"/>
                  <a:pt x="185647" y="463414"/>
                </a:cubicBezTo>
                <a:cubicBezTo>
                  <a:pt x="182079" y="459845"/>
                  <a:pt x="180294" y="455620"/>
                  <a:pt x="180294" y="450737"/>
                </a:cubicBezTo>
                <a:cubicBezTo>
                  <a:pt x="180294" y="448107"/>
                  <a:pt x="181797" y="443976"/>
                  <a:pt x="184802" y="438342"/>
                </a:cubicBezTo>
                <a:cubicBezTo>
                  <a:pt x="187807" y="432707"/>
                  <a:pt x="190812" y="426134"/>
                  <a:pt x="193817" y="418622"/>
                </a:cubicBezTo>
                <a:cubicBezTo>
                  <a:pt x="196822" y="411110"/>
                  <a:pt x="198324" y="403785"/>
                  <a:pt x="198324" y="396648"/>
                </a:cubicBezTo>
                <a:lnTo>
                  <a:pt x="45073" y="396648"/>
                </a:lnTo>
                <a:cubicBezTo>
                  <a:pt x="32678" y="396648"/>
                  <a:pt x="22067" y="392235"/>
                  <a:pt x="13240" y="383408"/>
                </a:cubicBezTo>
                <a:cubicBezTo>
                  <a:pt x="4413" y="374581"/>
                  <a:pt x="0" y="363970"/>
                  <a:pt x="0" y="351575"/>
                </a:cubicBezTo>
                <a:lnTo>
                  <a:pt x="0" y="45074"/>
                </a:lnTo>
                <a:cubicBezTo>
                  <a:pt x="0" y="32678"/>
                  <a:pt x="4413" y="22067"/>
                  <a:pt x="13240" y="13241"/>
                </a:cubicBezTo>
                <a:cubicBezTo>
                  <a:pt x="22067" y="4413"/>
                  <a:pt x="32678" y="0"/>
                  <a:pt x="45073" y="0"/>
                </a:cubicBezTo>
                <a:close/>
                <a:moveTo>
                  <a:pt x="45073" y="36059"/>
                </a:moveTo>
                <a:cubicBezTo>
                  <a:pt x="42632" y="36059"/>
                  <a:pt x="40519" y="36951"/>
                  <a:pt x="38735" y="38735"/>
                </a:cubicBezTo>
                <a:cubicBezTo>
                  <a:pt x="36951" y="40519"/>
                  <a:pt x="36059" y="42632"/>
                  <a:pt x="36059" y="45074"/>
                </a:cubicBezTo>
                <a:lnTo>
                  <a:pt x="36059" y="279457"/>
                </a:lnTo>
                <a:cubicBezTo>
                  <a:pt x="36059" y="281898"/>
                  <a:pt x="36951" y="284011"/>
                  <a:pt x="38735" y="285795"/>
                </a:cubicBezTo>
                <a:cubicBezTo>
                  <a:pt x="40519" y="287579"/>
                  <a:pt x="42632" y="288471"/>
                  <a:pt x="45073" y="288471"/>
                </a:cubicBezTo>
                <a:lnTo>
                  <a:pt x="495810" y="288471"/>
                </a:lnTo>
                <a:cubicBezTo>
                  <a:pt x="498251" y="288471"/>
                  <a:pt x="500364" y="287579"/>
                  <a:pt x="502148" y="285795"/>
                </a:cubicBezTo>
                <a:cubicBezTo>
                  <a:pt x="503933" y="284011"/>
                  <a:pt x="504825" y="281898"/>
                  <a:pt x="504825" y="279457"/>
                </a:cubicBezTo>
                <a:lnTo>
                  <a:pt x="504825" y="45074"/>
                </a:lnTo>
                <a:cubicBezTo>
                  <a:pt x="504825" y="42632"/>
                  <a:pt x="503933" y="40519"/>
                  <a:pt x="502148" y="38735"/>
                </a:cubicBezTo>
                <a:cubicBezTo>
                  <a:pt x="500364" y="36951"/>
                  <a:pt x="498251" y="36059"/>
                  <a:pt x="495810" y="36059"/>
                </a:cubicBezTo>
                <a:lnTo>
                  <a:pt x="45073"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3" name="Freeform 312"/>
          <p:cNvSpPr/>
          <p:nvPr/>
        </p:nvSpPr>
        <p:spPr>
          <a:xfrm>
            <a:off x="8750113" y="1661764"/>
            <a:ext cx="504739" cy="450528"/>
          </a:xfrm>
          <a:custGeom>
            <a:avLst/>
            <a:gdLst/>
            <a:ahLst/>
            <a:cxnLst/>
            <a:rect l="l" t="t" r="r" b="b"/>
            <a:pathLst>
              <a:path w="504825" h="450736">
                <a:moveTo>
                  <a:pt x="162265" y="0"/>
                </a:moveTo>
                <a:cubicBezTo>
                  <a:pt x="167147" y="0"/>
                  <a:pt x="171373" y="1784"/>
                  <a:pt x="174942" y="5352"/>
                </a:cubicBezTo>
                <a:cubicBezTo>
                  <a:pt x="178511" y="8920"/>
                  <a:pt x="180295" y="13146"/>
                  <a:pt x="180295" y="18029"/>
                </a:cubicBezTo>
                <a:lnTo>
                  <a:pt x="180295" y="90147"/>
                </a:lnTo>
                <a:lnTo>
                  <a:pt x="243397" y="90147"/>
                </a:lnTo>
                <a:cubicBezTo>
                  <a:pt x="377303" y="90147"/>
                  <a:pt x="459469" y="127990"/>
                  <a:pt x="489894" y="203676"/>
                </a:cubicBezTo>
                <a:cubicBezTo>
                  <a:pt x="499848" y="228842"/>
                  <a:pt x="504825" y="260112"/>
                  <a:pt x="504825" y="297486"/>
                </a:cubicBezTo>
                <a:cubicBezTo>
                  <a:pt x="504825" y="328662"/>
                  <a:pt x="492899" y="371012"/>
                  <a:pt x="469048" y="424537"/>
                </a:cubicBezTo>
                <a:cubicBezTo>
                  <a:pt x="468485" y="425852"/>
                  <a:pt x="467499" y="428105"/>
                  <a:pt x="466090" y="431298"/>
                </a:cubicBezTo>
                <a:cubicBezTo>
                  <a:pt x="464681" y="434491"/>
                  <a:pt x="463413" y="437308"/>
                  <a:pt x="462287" y="439749"/>
                </a:cubicBezTo>
                <a:cubicBezTo>
                  <a:pt x="461160" y="442191"/>
                  <a:pt x="459939" y="444257"/>
                  <a:pt x="458625" y="445947"/>
                </a:cubicBezTo>
                <a:cubicBezTo>
                  <a:pt x="456371" y="449140"/>
                  <a:pt x="453741" y="450736"/>
                  <a:pt x="450737" y="450736"/>
                </a:cubicBezTo>
                <a:cubicBezTo>
                  <a:pt x="447920" y="450736"/>
                  <a:pt x="445713" y="449797"/>
                  <a:pt x="444116" y="447919"/>
                </a:cubicBezTo>
                <a:cubicBezTo>
                  <a:pt x="442520" y="446041"/>
                  <a:pt x="441722" y="443693"/>
                  <a:pt x="441722" y="440876"/>
                </a:cubicBezTo>
                <a:cubicBezTo>
                  <a:pt x="441722" y="439186"/>
                  <a:pt x="441957" y="436697"/>
                  <a:pt x="442426" y="433411"/>
                </a:cubicBezTo>
                <a:cubicBezTo>
                  <a:pt x="442895" y="430124"/>
                  <a:pt x="443130" y="427918"/>
                  <a:pt x="443130" y="426791"/>
                </a:cubicBezTo>
                <a:cubicBezTo>
                  <a:pt x="444069" y="414020"/>
                  <a:pt x="444539" y="402470"/>
                  <a:pt x="444539" y="392141"/>
                </a:cubicBezTo>
                <a:cubicBezTo>
                  <a:pt x="444539" y="373172"/>
                  <a:pt x="442895" y="356175"/>
                  <a:pt x="439609" y="341151"/>
                </a:cubicBezTo>
                <a:cubicBezTo>
                  <a:pt x="436322" y="326126"/>
                  <a:pt x="431768" y="313121"/>
                  <a:pt x="425946" y="302134"/>
                </a:cubicBezTo>
                <a:cubicBezTo>
                  <a:pt x="420124" y="291147"/>
                  <a:pt x="412612" y="281663"/>
                  <a:pt x="403409" y="273681"/>
                </a:cubicBezTo>
                <a:cubicBezTo>
                  <a:pt x="394207" y="265699"/>
                  <a:pt x="384300" y="259173"/>
                  <a:pt x="373689" y="254102"/>
                </a:cubicBezTo>
                <a:cubicBezTo>
                  <a:pt x="363077" y="249031"/>
                  <a:pt x="350589" y="245040"/>
                  <a:pt x="336221" y="242130"/>
                </a:cubicBezTo>
                <a:cubicBezTo>
                  <a:pt x="321854" y="239218"/>
                  <a:pt x="307393" y="237200"/>
                  <a:pt x="292837" y="236073"/>
                </a:cubicBezTo>
                <a:cubicBezTo>
                  <a:pt x="278283" y="234946"/>
                  <a:pt x="261803" y="234383"/>
                  <a:pt x="243397" y="234383"/>
                </a:cubicBezTo>
                <a:lnTo>
                  <a:pt x="180295" y="234383"/>
                </a:lnTo>
                <a:lnTo>
                  <a:pt x="180295" y="306500"/>
                </a:lnTo>
                <a:cubicBezTo>
                  <a:pt x="180295" y="311384"/>
                  <a:pt x="178511" y="315609"/>
                  <a:pt x="174942" y="319177"/>
                </a:cubicBezTo>
                <a:cubicBezTo>
                  <a:pt x="171373" y="322746"/>
                  <a:pt x="167147" y="324530"/>
                  <a:pt x="162265" y="324530"/>
                </a:cubicBezTo>
                <a:cubicBezTo>
                  <a:pt x="157382" y="324530"/>
                  <a:pt x="153156" y="322746"/>
                  <a:pt x="149589" y="319177"/>
                </a:cubicBezTo>
                <a:lnTo>
                  <a:pt x="5353" y="174942"/>
                </a:lnTo>
                <a:cubicBezTo>
                  <a:pt x="1784" y="171373"/>
                  <a:pt x="0" y="167148"/>
                  <a:pt x="0" y="162265"/>
                </a:cubicBezTo>
                <a:cubicBezTo>
                  <a:pt x="0" y="157382"/>
                  <a:pt x="1784" y="153156"/>
                  <a:pt x="5353" y="149588"/>
                </a:cubicBezTo>
                <a:lnTo>
                  <a:pt x="149589" y="5352"/>
                </a:lnTo>
                <a:cubicBezTo>
                  <a:pt x="153156" y="1784"/>
                  <a:pt x="157382" y="0"/>
                  <a:pt x="1622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4" name="Freeform 313"/>
          <p:cNvSpPr/>
          <p:nvPr/>
        </p:nvSpPr>
        <p:spPr>
          <a:xfrm>
            <a:off x="4578874" y="1679785"/>
            <a:ext cx="324475" cy="396465"/>
          </a:xfrm>
          <a:custGeom>
            <a:avLst/>
            <a:gdLst/>
            <a:ahLst/>
            <a:cxnLst/>
            <a:rect l="l" t="t" r="r" b="b"/>
            <a:pathLst>
              <a:path w="324531" h="396648">
                <a:moveTo>
                  <a:pt x="45074" y="0"/>
                </a:moveTo>
                <a:lnTo>
                  <a:pt x="279457" y="0"/>
                </a:lnTo>
                <a:cubicBezTo>
                  <a:pt x="291852" y="0"/>
                  <a:pt x="302463" y="4413"/>
                  <a:pt x="311290" y="13240"/>
                </a:cubicBezTo>
                <a:cubicBezTo>
                  <a:pt x="320117" y="22067"/>
                  <a:pt x="324531" y="32678"/>
                  <a:pt x="324531" y="45074"/>
                </a:cubicBezTo>
                <a:lnTo>
                  <a:pt x="324531" y="351575"/>
                </a:lnTo>
                <a:cubicBezTo>
                  <a:pt x="324531" y="363970"/>
                  <a:pt x="320117" y="374581"/>
                  <a:pt x="311290" y="383408"/>
                </a:cubicBezTo>
                <a:cubicBezTo>
                  <a:pt x="302463" y="392235"/>
                  <a:pt x="291852" y="396648"/>
                  <a:pt x="279457" y="396648"/>
                </a:cubicBezTo>
                <a:lnTo>
                  <a:pt x="45074" y="396648"/>
                </a:lnTo>
                <a:cubicBezTo>
                  <a:pt x="32678" y="396648"/>
                  <a:pt x="22068" y="392235"/>
                  <a:pt x="13241" y="383408"/>
                </a:cubicBezTo>
                <a:cubicBezTo>
                  <a:pt x="4414" y="374581"/>
                  <a:pt x="0" y="363970"/>
                  <a:pt x="0" y="351575"/>
                </a:cubicBezTo>
                <a:lnTo>
                  <a:pt x="0" y="45074"/>
                </a:lnTo>
                <a:cubicBezTo>
                  <a:pt x="0" y="32678"/>
                  <a:pt x="4414" y="22067"/>
                  <a:pt x="13241" y="13240"/>
                </a:cubicBezTo>
                <a:cubicBezTo>
                  <a:pt x="22068" y="4413"/>
                  <a:pt x="32678" y="0"/>
                  <a:pt x="45074" y="0"/>
                </a:cubicBezTo>
                <a:close/>
                <a:moveTo>
                  <a:pt x="45074" y="36059"/>
                </a:moveTo>
                <a:cubicBezTo>
                  <a:pt x="42633" y="36059"/>
                  <a:pt x="40520" y="36951"/>
                  <a:pt x="38735" y="38735"/>
                </a:cubicBezTo>
                <a:cubicBezTo>
                  <a:pt x="36951" y="40519"/>
                  <a:pt x="36059" y="42632"/>
                  <a:pt x="36059" y="45074"/>
                </a:cubicBezTo>
                <a:lnTo>
                  <a:pt x="36059" y="315516"/>
                </a:lnTo>
                <a:cubicBezTo>
                  <a:pt x="36059" y="317957"/>
                  <a:pt x="36951" y="320070"/>
                  <a:pt x="38735" y="321854"/>
                </a:cubicBezTo>
                <a:cubicBezTo>
                  <a:pt x="40520" y="323638"/>
                  <a:pt x="42633" y="324530"/>
                  <a:pt x="45074" y="324530"/>
                </a:cubicBezTo>
                <a:lnTo>
                  <a:pt x="279457" y="324530"/>
                </a:lnTo>
                <a:cubicBezTo>
                  <a:pt x="281898" y="324530"/>
                  <a:pt x="284011" y="323638"/>
                  <a:pt x="285795" y="321854"/>
                </a:cubicBezTo>
                <a:cubicBezTo>
                  <a:pt x="287580" y="320070"/>
                  <a:pt x="288472" y="317957"/>
                  <a:pt x="288472" y="315516"/>
                </a:cubicBezTo>
                <a:lnTo>
                  <a:pt x="288472" y="45074"/>
                </a:lnTo>
                <a:cubicBezTo>
                  <a:pt x="288472" y="42632"/>
                  <a:pt x="287580" y="40519"/>
                  <a:pt x="285795" y="38735"/>
                </a:cubicBezTo>
                <a:cubicBezTo>
                  <a:pt x="284011" y="36951"/>
                  <a:pt x="281898" y="36059"/>
                  <a:pt x="279457" y="36059"/>
                </a:cubicBezTo>
                <a:lnTo>
                  <a:pt x="45074" y="36059"/>
                </a:lnTo>
                <a:close/>
                <a:moveTo>
                  <a:pt x="162265" y="342560"/>
                </a:moveTo>
                <a:cubicBezTo>
                  <a:pt x="157383" y="342560"/>
                  <a:pt x="153157" y="344344"/>
                  <a:pt x="149588" y="347912"/>
                </a:cubicBezTo>
                <a:cubicBezTo>
                  <a:pt x="146020" y="351481"/>
                  <a:pt x="144236" y="355706"/>
                  <a:pt x="144236" y="360589"/>
                </a:cubicBezTo>
                <a:cubicBezTo>
                  <a:pt x="144236" y="365472"/>
                  <a:pt x="146020" y="369698"/>
                  <a:pt x="149588" y="373266"/>
                </a:cubicBezTo>
                <a:cubicBezTo>
                  <a:pt x="153157" y="376835"/>
                  <a:pt x="157383" y="378619"/>
                  <a:pt x="162265" y="378619"/>
                </a:cubicBezTo>
                <a:cubicBezTo>
                  <a:pt x="167149" y="378619"/>
                  <a:pt x="171374" y="376835"/>
                  <a:pt x="174942" y="373266"/>
                </a:cubicBezTo>
                <a:cubicBezTo>
                  <a:pt x="178511" y="369698"/>
                  <a:pt x="180295" y="365472"/>
                  <a:pt x="180295" y="360589"/>
                </a:cubicBezTo>
                <a:cubicBezTo>
                  <a:pt x="180295" y="355706"/>
                  <a:pt x="178511" y="351481"/>
                  <a:pt x="174942" y="347912"/>
                </a:cubicBezTo>
                <a:cubicBezTo>
                  <a:pt x="171374" y="344344"/>
                  <a:pt x="167149" y="342560"/>
                  <a:pt x="162265" y="34256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5" name="Freeform 314"/>
          <p:cNvSpPr/>
          <p:nvPr/>
        </p:nvSpPr>
        <p:spPr>
          <a:xfrm>
            <a:off x="5502640" y="1679788"/>
            <a:ext cx="432633" cy="432507"/>
          </a:xfrm>
          <a:custGeom>
            <a:avLst/>
            <a:gdLst/>
            <a:ahLst/>
            <a:cxnLst/>
            <a:rect l="l" t="t" r="r" b="b"/>
            <a:pathLst>
              <a:path w="432706" h="432707">
                <a:moveTo>
                  <a:pt x="216353" y="0"/>
                </a:moveTo>
                <a:cubicBezTo>
                  <a:pt x="255604" y="0"/>
                  <a:pt x="291804" y="9672"/>
                  <a:pt x="324952" y="29016"/>
                </a:cubicBezTo>
                <a:cubicBezTo>
                  <a:pt x="358100" y="48360"/>
                  <a:pt x="384346" y="74606"/>
                  <a:pt x="403690" y="107754"/>
                </a:cubicBezTo>
                <a:cubicBezTo>
                  <a:pt x="423034" y="140902"/>
                  <a:pt x="432706" y="177102"/>
                  <a:pt x="432706" y="216354"/>
                </a:cubicBezTo>
                <a:cubicBezTo>
                  <a:pt x="432706" y="255605"/>
                  <a:pt x="423034" y="291805"/>
                  <a:pt x="403690" y="324953"/>
                </a:cubicBezTo>
                <a:cubicBezTo>
                  <a:pt x="384346" y="358101"/>
                  <a:pt x="358100" y="384347"/>
                  <a:pt x="324952" y="403691"/>
                </a:cubicBezTo>
                <a:cubicBezTo>
                  <a:pt x="291804" y="423035"/>
                  <a:pt x="255604" y="432707"/>
                  <a:pt x="216353" y="432707"/>
                </a:cubicBezTo>
                <a:cubicBezTo>
                  <a:pt x="177102" y="432707"/>
                  <a:pt x="140901" y="423035"/>
                  <a:pt x="107754" y="403691"/>
                </a:cubicBezTo>
                <a:cubicBezTo>
                  <a:pt x="74606" y="384347"/>
                  <a:pt x="48360" y="358101"/>
                  <a:pt x="29016" y="324953"/>
                </a:cubicBezTo>
                <a:cubicBezTo>
                  <a:pt x="9671" y="291805"/>
                  <a:pt x="0" y="255605"/>
                  <a:pt x="0" y="216354"/>
                </a:cubicBezTo>
                <a:cubicBezTo>
                  <a:pt x="0" y="177102"/>
                  <a:pt x="9671" y="140902"/>
                  <a:pt x="29016" y="107754"/>
                </a:cubicBezTo>
                <a:cubicBezTo>
                  <a:pt x="48360" y="74606"/>
                  <a:pt x="74606" y="48360"/>
                  <a:pt x="107754" y="29016"/>
                </a:cubicBezTo>
                <a:cubicBezTo>
                  <a:pt x="140901" y="9672"/>
                  <a:pt x="177102" y="0"/>
                  <a:pt x="216353" y="0"/>
                </a:cubicBezTo>
                <a:close/>
                <a:moveTo>
                  <a:pt x="216353" y="63103"/>
                </a:moveTo>
                <a:cubicBezTo>
                  <a:pt x="188557" y="63103"/>
                  <a:pt x="162922" y="69958"/>
                  <a:pt x="139446" y="83668"/>
                </a:cubicBezTo>
                <a:cubicBezTo>
                  <a:pt x="115970" y="97378"/>
                  <a:pt x="97378" y="115971"/>
                  <a:pt x="83668" y="139447"/>
                </a:cubicBezTo>
                <a:cubicBezTo>
                  <a:pt x="69958" y="162923"/>
                  <a:pt x="63103" y="188558"/>
                  <a:pt x="63103" y="216354"/>
                </a:cubicBezTo>
                <a:cubicBezTo>
                  <a:pt x="63103" y="244149"/>
                  <a:pt x="69958" y="269784"/>
                  <a:pt x="83668" y="293260"/>
                </a:cubicBezTo>
                <a:cubicBezTo>
                  <a:pt x="97378" y="316736"/>
                  <a:pt x="115970" y="335329"/>
                  <a:pt x="139446" y="349039"/>
                </a:cubicBezTo>
                <a:cubicBezTo>
                  <a:pt x="162922" y="362749"/>
                  <a:pt x="188557" y="369604"/>
                  <a:pt x="216353" y="369604"/>
                </a:cubicBezTo>
                <a:cubicBezTo>
                  <a:pt x="244148" y="369604"/>
                  <a:pt x="269784" y="362749"/>
                  <a:pt x="293260" y="349039"/>
                </a:cubicBezTo>
                <a:cubicBezTo>
                  <a:pt x="316735" y="335329"/>
                  <a:pt x="335328" y="316736"/>
                  <a:pt x="349038" y="293260"/>
                </a:cubicBezTo>
                <a:cubicBezTo>
                  <a:pt x="362748" y="269784"/>
                  <a:pt x="369603" y="244149"/>
                  <a:pt x="369603" y="216354"/>
                </a:cubicBezTo>
                <a:cubicBezTo>
                  <a:pt x="369603" y="188558"/>
                  <a:pt x="362748" y="162923"/>
                  <a:pt x="349038" y="139447"/>
                </a:cubicBezTo>
                <a:cubicBezTo>
                  <a:pt x="335328" y="115971"/>
                  <a:pt x="316735" y="97378"/>
                  <a:pt x="293260" y="83668"/>
                </a:cubicBezTo>
                <a:cubicBezTo>
                  <a:pt x="269784" y="69958"/>
                  <a:pt x="244148" y="63103"/>
                  <a:pt x="216353" y="6310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6" name="Freeform 315"/>
          <p:cNvSpPr/>
          <p:nvPr/>
        </p:nvSpPr>
        <p:spPr>
          <a:xfrm>
            <a:off x="6121657" y="1679785"/>
            <a:ext cx="468687" cy="396465"/>
          </a:xfrm>
          <a:custGeom>
            <a:avLst/>
            <a:gdLst>
              <a:gd name="connsiteX0" fmla="*/ 396648 w 468766"/>
              <a:gd name="connsiteY0" fmla="*/ 0 h 396648"/>
              <a:gd name="connsiteX1" fmla="*/ 414678 w 468766"/>
              <a:gd name="connsiteY1" fmla="*/ 0 h 396648"/>
              <a:gd name="connsiteX2" fmla="*/ 427355 w 468766"/>
              <a:gd name="connsiteY2" fmla="*/ 5352 h 396648"/>
              <a:gd name="connsiteX3" fmla="*/ 432707 w 468766"/>
              <a:gd name="connsiteY3" fmla="*/ 18029 h 396648"/>
              <a:gd name="connsiteX4" fmla="*/ 432707 w 468766"/>
              <a:gd name="connsiteY4" fmla="*/ 54088 h 396648"/>
              <a:gd name="connsiteX5" fmla="*/ 427355 w 468766"/>
              <a:gd name="connsiteY5" fmla="*/ 66765 h 396648"/>
              <a:gd name="connsiteX6" fmla="*/ 414678 w 468766"/>
              <a:gd name="connsiteY6" fmla="*/ 72118 h 396648"/>
              <a:gd name="connsiteX7" fmla="*/ 396648 w 468766"/>
              <a:gd name="connsiteY7" fmla="*/ 72118 h 396648"/>
              <a:gd name="connsiteX8" fmla="*/ 345659 w 468766"/>
              <a:gd name="connsiteY8" fmla="*/ 93246 h 396648"/>
              <a:gd name="connsiteX9" fmla="*/ 324530 w 468766"/>
              <a:gd name="connsiteY9" fmla="*/ 144236 h 396648"/>
              <a:gd name="connsiteX10" fmla="*/ 324530 w 468766"/>
              <a:gd name="connsiteY10" fmla="*/ 153250 h 396648"/>
              <a:gd name="connsiteX11" fmla="*/ 332418 w 468766"/>
              <a:gd name="connsiteY11" fmla="*/ 172407 h 396648"/>
              <a:gd name="connsiteX12" fmla="*/ 351574 w 468766"/>
              <a:gd name="connsiteY12" fmla="*/ 180295 h 396648"/>
              <a:gd name="connsiteX13" fmla="*/ 414678 w 468766"/>
              <a:gd name="connsiteY13" fmla="*/ 180295 h 396648"/>
              <a:gd name="connsiteX14" fmla="*/ 452990 w 468766"/>
              <a:gd name="connsiteY14" fmla="*/ 196070 h 396648"/>
              <a:gd name="connsiteX15" fmla="*/ 468766 w 468766"/>
              <a:gd name="connsiteY15" fmla="*/ 234383 h 396648"/>
              <a:gd name="connsiteX16" fmla="*/ 468766 w 468766"/>
              <a:gd name="connsiteY16" fmla="*/ 342560 h 396648"/>
              <a:gd name="connsiteX17" fmla="*/ 452990 w 468766"/>
              <a:gd name="connsiteY17" fmla="*/ 380873 h 396648"/>
              <a:gd name="connsiteX18" fmla="*/ 414678 w 468766"/>
              <a:gd name="connsiteY18" fmla="*/ 396648 h 396648"/>
              <a:gd name="connsiteX19" fmla="*/ 306500 w 468766"/>
              <a:gd name="connsiteY19" fmla="*/ 396648 h 396648"/>
              <a:gd name="connsiteX20" fmla="*/ 268188 w 468766"/>
              <a:gd name="connsiteY20" fmla="*/ 380873 h 396648"/>
              <a:gd name="connsiteX21" fmla="*/ 252413 w 468766"/>
              <a:gd name="connsiteY21" fmla="*/ 342560 h 396648"/>
              <a:gd name="connsiteX22" fmla="*/ 252413 w 468766"/>
              <a:gd name="connsiteY22" fmla="*/ 144236 h 396648"/>
              <a:gd name="connsiteX23" fmla="*/ 263822 w 468766"/>
              <a:gd name="connsiteY23" fmla="*/ 88316 h 396648"/>
              <a:gd name="connsiteX24" fmla="*/ 294669 w 468766"/>
              <a:gd name="connsiteY24" fmla="*/ 42256 h 396648"/>
              <a:gd name="connsiteX25" fmla="*/ 340729 w 468766"/>
              <a:gd name="connsiteY25" fmla="*/ 11409 h 396648"/>
              <a:gd name="connsiteX26" fmla="*/ 396648 w 468766"/>
              <a:gd name="connsiteY26" fmla="*/ 0 h 396648"/>
              <a:gd name="connsiteX27" fmla="*/ 144235 w 468766"/>
              <a:gd name="connsiteY27" fmla="*/ 0 h 396648"/>
              <a:gd name="connsiteX28" fmla="*/ 162265 w 468766"/>
              <a:gd name="connsiteY28" fmla="*/ 0 h 396648"/>
              <a:gd name="connsiteX29" fmla="*/ 174942 w 468766"/>
              <a:gd name="connsiteY29" fmla="*/ 5352 h 396648"/>
              <a:gd name="connsiteX30" fmla="*/ 180294 w 468766"/>
              <a:gd name="connsiteY30" fmla="*/ 18029 h 396648"/>
              <a:gd name="connsiteX31" fmla="*/ 180294 w 468766"/>
              <a:gd name="connsiteY31" fmla="*/ 54088 h 396648"/>
              <a:gd name="connsiteX32" fmla="*/ 174942 w 468766"/>
              <a:gd name="connsiteY32" fmla="*/ 66765 h 396648"/>
              <a:gd name="connsiteX33" fmla="*/ 162265 w 468766"/>
              <a:gd name="connsiteY33" fmla="*/ 72118 h 396648"/>
              <a:gd name="connsiteX34" fmla="*/ 144235 w 468766"/>
              <a:gd name="connsiteY34" fmla="*/ 72118 h 396648"/>
              <a:gd name="connsiteX35" fmla="*/ 93246 w 468766"/>
              <a:gd name="connsiteY35" fmla="*/ 93246 h 396648"/>
              <a:gd name="connsiteX36" fmla="*/ 72118 w 468766"/>
              <a:gd name="connsiteY36" fmla="*/ 144236 h 396648"/>
              <a:gd name="connsiteX37" fmla="*/ 72118 w 468766"/>
              <a:gd name="connsiteY37" fmla="*/ 153250 h 396648"/>
              <a:gd name="connsiteX38" fmla="*/ 80006 w 468766"/>
              <a:gd name="connsiteY38" fmla="*/ 172407 h 396648"/>
              <a:gd name="connsiteX39" fmla="*/ 99162 w 468766"/>
              <a:gd name="connsiteY39" fmla="*/ 180295 h 396648"/>
              <a:gd name="connsiteX40" fmla="*/ 162265 w 468766"/>
              <a:gd name="connsiteY40" fmla="*/ 180295 h 396648"/>
              <a:gd name="connsiteX41" fmla="*/ 200578 w 468766"/>
              <a:gd name="connsiteY41" fmla="*/ 196070 h 396648"/>
              <a:gd name="connsiteX42" fmla="*/ 216354 w 468766"/>
              <a:gd name="connsiteY42" fmla="*/ 234383 h 396648"/>
              <a:gd name="connsiteX43" fmla="*/ 216354 w 468766"/>
              <a:gd name="connsiteY43" fmla="*/ 342560 h 396648"/>
              <a:gd name="connsiteX44" fmla="*/ 200578 w 468766"/>
              <a:gd name="connsiteY44" fmla="*/ 380873 h 396648"/>
              <a:gd name="connsiteX45" fmla="*/ 162265 w 468766"/>
              <a:gd name="connsiteY45" fmla="*/ 396648 h 396648"/>
              <a:gd name="connsiteX46" fmla="*/ 54088 w 468766"/>
              <a:gd name="connsiteY46" fmla="*/ 396648 h 396648"/>
              <a:gd name="connsiteX47" fmla="*/ 15776 w 468766"/>
              <a:gd name="connsiteY47" fmla="*/ 380873 h 396648"/>
              <a:gd name="connsiteX48" fmla="*/ 0 w 468766"/>
              <a:gd name="connsiteY48" fmla="*/ 342560 h 396648"/>
              <a:gd name="connsiteX49" fmla="*/ 0 w 468766"/>
              <a:gd name="connsiteY49" fmla="*/ 144236 h 396648"/>
              <a:gd name="connsiteX50" fmla="*/ 11409 w 468766"/>
              <a:gd name="connsiteY50" fmla="*/ 88316 h 396648"/>
              <a:gd name="connsiteX51" fmla="*/ 42256 w 468766"/>
              <a:gd name="connsiteY51" fmla="*/ 42256 h 396648"/>
              <a:gd name="connsiteX52" fmla="*/ 88316 w 468766"/>
              <a:gd name="connsiteY52" fmla="*/ 11409 h 396648"/>
              <a:gd name="connsiteX53" fmla="*/ 144235 w 468766"/>
              <a:gd name="connsiteY5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68766" h="396648">
                <a:moveTo>
                  <a:pt x="396648" y="0"/>
                </a:moveTo>
                <a:lnTo>
                  <a:pt x="414678" y="0"/>
                </a:lnTo>
                <a:cubicBezTo>
                  <a:pt x="419560" y="0"/>
                  <a:pt x="423786" y="1784"/>
                  <a:pt x="427355" y="5352"/>
                </a:cubicBezTo>
                <a:cubicBezTo>
                  <a:pt x="430923" y="8921"/>
                  <a:pt x="432707" y="13146"/>
                  <a:pt x="432707" y="18029"/>
                </a:cubicBezTo>
                <a:lnTo>
                  <a:pt x="432707" y="54088"/>
                </a:lnTo>
                <a:cubicBezTo>
                  <a:pt x="432707" y="58971"/>
                  <a:pt x="430923" y="63197"/>
                  <a:pt x="427355" y="66765"/>
                </a:cubicBezTo>
                <a:cubicBezTo>
                  <a:pt x="423786" y="70334"/>
                  <a:pt x="419560" y="72118"/>
                  <a:pt x="414678" y="72118"/>
                </a:cubicBezTo>
                <a:lnTo>
                  <a:pt x="396648" y="72118"/>
                </a:lnTo>
                <a:cubicBezTo>
                  <a:pt x="376741" y="72118"/>
                  <a:pt x="359744" y="79161"/>
                  <a:pt x="345659" y="93246"/>
                </a:cubicBezTo>
                <a:cubicBezTo>
                  <a:pt x="331573" y="107332"/>
                  <a:pt x="324530" y="124328"/>
                  <a:pt x="324530" y="144236"/>
                </a:cubicBezTo>
                <a:lnTo>
                  <a:pt x="324530" y="153250"/>
                </a:lnTo>
                <a:cubicBezTo>
                  <a:pt x="324530" y="160763"/>
                  <a:pt x="327160" y="167148"/>
                  <a:pt x="332418" y="172407"/>
                </a:cubicBezTo>
                <a:cubicBezTo>
                  <a:pt x="337677" y="177665"/>
                  <a:pt x="344062" y="180295"/>
                  <a:pt x="351574" y="180295"/>
                </a:cubicBezTo>
                <a:lnTo>
                  <a:pt x="414678" y="180295"/>
                </a:lnTo>
                <a:cubicBezTo>
                  <a:pt x="429702" y="180295"/>
                  <a:pt x="442474" y="185553"/>
                  <a:pt x="452990" y="196070"/>
                </a:cubicBezTo>
                <a:cubicBezTo>
                  <a:pt x="463508" y="206588"/>
                  <a:pt x="468766" y="219358"/>
                  <a:pt x="468766" y="234383"/>
                </a:cubicBezTo>
                <a:lnTo>
                  <a:pt x="468766" y="342560"/>
                </a:lnTo>
                <a:cubicBezTo>
                  <a:pt x="468766" y="357585"/>
                  <a:pt x="463508" y="370355"/>
                  <a:pt x="452990" y="380873"/>
                </a:cubicBezTo>
                <a:cubicBezTo>
                  <a:pt x="442474" y="391390"/>
                  <a:pt x="429702" y="396648"/>
                  <a:pt x="414678" y="396648"/>
                </a:cubicBezTo>
                <a:lnTo>
                  <a:pt x="306500" y="396648"/>
                </a:lnTo>
                <a:cubicBezTo>
                  <a:pt x="291476" y="396648"/>
                  <a:pt x="278706" y="391390"/>
                  <a:pt x="268188" y="380873"/>
                </a:cubicBezTo>
                <a:cubicBezTo>
                  <a:pt x="257671" y="370355"/>
                  <a:pt x="252413" y="357585"/>
                  <a:pt x="252413" y="342560"/>
                </a:cubicBezTo>
                <a:lnTo>
                  <a:pt x="252413" y="144236"/>
                </a:lnTo>
                <a:cubicBezTo>
                  <a:pt x="252413" y="124704"/>
                  <a:pt x="256215" y="106064"/>
                  <a:pt x="263822" y="88316"/>
                </a:cubicBezTo>
                <a:cubicBezTo>
                  <a:pt x="271428" y="70568"/>
                  <a:pt x="281710" y="55215"/>
                  <a:pt x="294669" y="42256"/>
                </a:cubicBezTo>
                <a:cubicBezTo>
                  <a:pt x="307628" y="29298"/>
                  <a:pt x="322981" y="19015"/>
                  <a:pt x="340729" y="11409"/>
                </a:cubicBezTo>
                <a:cubicBezTo>
                  <a:pt x="358476" y="3803"/>
                  <a:pt x="377117" y="0"/>
                  <a:pt x="396648" y="0"/>
                </a:cubicBezTo>
                <a:close/>
                <a:moveTo>
                  <a:pt x="144235" y="0"/>
                </a:moveTo>
                <a:lnTo>
                  <a:pt x="162265" y="0"/>
                </a:lnTo>
                <a:cubicBezTo>
                  <a:pt x="167148" y="0"/>
                  <a:pt x="171374" y="1784"/>
                  <a:pt x="174942" y="5352"/>
                </a:cubicBezTo>
                <a:cubicBezTo>
                  <a:pt x="178511" y="8921"/>
                  <a:pt x="180294" y="13146"/>
                  <a:pt x="180294" y="18029"/>
                </a:cubicBezTo>
                <a:lnTo>
                  <a:pt x="180294" y="54088"/>
                </a:lnTo>
                <a:cubicBezTo>
                  <a:pt x="180294" y="58971"/>
                  <a:pt x="178511" y="63197"/>
                  <a:pt x="174942" y="66765"/>
                </a:cubicBezTo>
                <a:cubicBezTo>
                  <a:pt x="171374" y="70334"/>
                  <a:pt x="167148" y="72118"/>
                  <a:pt x="162265" y="72118"/>
                </a:cubicBezTo>
                <a:lnTo>
                  <a:pt x="144235" y="72118"/>
                </a:lnTo>
                <a:cubicBezTo>
                  <a:pt x="124328" y="72118"/>
                  <a:pt x="107331" y="79161"/>
                  <a:pt x="93246" y="93246"/>
                </a:cubicBezTo>
                <a:cubicBezTo>
                  <a:pt x="79160" y="107332"/>
                  <a:pt x="72118" y="124328"/>
                  <a:pt x="72118" y="144236"/>
                </a:cubicBezTo>
                <a:lnTo>
                  <a:pt x="72118" y="153250"/>
                </a:lnTo>
                <a:cubicBezTo>
                  <a:pt x="72118" y="160763"/>
                  <a:pt x="74747" y="167148"/>
                  <a:pt x="80006" y="172407"/>
                </a:cubicBezTo>
                <a:cubicBezTo>
                  <a:pt x="85265" y="177665"/>
                  <a:pt x="91650" y="180295"/>
                  <a:pt x="99162" y="180295"/>
                </a:cubicBezTo>
                <a:lnTo>
                  <a:pt x="162265" y="180295"/>
                </a:lnTo>
                <a:cubicBezTo>
                  <a:pt x="177290" y="180295"/>
                  <a:pt x="190061" y="185553"/>
                  <a:pt x="200578" y="196070"/>
                </a:cubicBezTo>
                <a:cubicBezTo>
                  <a:pt x="211095" y="206588"/>
                  <a:pt x="216354" y="219358"/>
                  <a:pt x="216354" y="234383"/>
                </a:cubicBezTo>
                <a:lnTo>
                  <a:pt x="216354" y="342560"/>
                </a:lnTo>
                <a:cubicBezTo>
                  <a:pt x="216354" y="357585"/>
                  <a:pt x="211095" y="370355"/>
                  <a:pt x="200578" y="380873"/>
                </a:cubicBezTo>
                <a:cubicBezTo>
                  <a:pt x="190061" y="391390"/>
                  <a:pt x="177290" y="396648"/>
                  <a:pt x="162265" y="396648"/>
                </a:cubicBezTo>
                <a:lnTo>
                  <a:pt x="54088" y="396648"/>
                </a:lnTo>
                <a:cubicBezTo>
                  <a:pt x="39064" y="396648"/>
                  <a:pt x="26293" y="391390"/>
                  <a:pt x="15776" y="380873"/>
                </a:cubicBezTo>
                <a:cubicBezTo>
                  <a:pt x="5259" y="370355"/>
                  <a:pt x="0" y="357585"/>
                  <a:pt x="0" y="342560"/>
                </a:cubicBezTo>
                <a:lnTo>
                  <a:pt x="0" y="144236"/>
                </a:lnTo>
                <a:cubicBezTo>
                  <a:pt x="0" y="124704"/>
                  <a:pt x="3803" y="106064"/>
                  <a:pt x="11409" y="88316"/>
                </a:cubicBezTo>
                <a:cubicBezTo>
                  <a:pt x="19015" y="70568"/>
                  <a:pt x="29298" y="55215"/>
                  <a:pt x="42256" y="42256"/>
                </a:cubicBezTo>
                <a:cubicBezTo>
                  <a:pt x="55215" y="29298"/>
                  <a:pt x="70568" y="19015"/>
                  <a:pt x="88316" y="11409"/>
                </a:cubicBezTo>
                <a:cubicBezTo>
                  <a:pt x="106064" y="3803"/>
                  <a:pt x="124704" y="0"/>
                  <a:pt x="1442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7" name="Freeform 316"/>
          <p:cNvSpPr/>
          <p:nvPr/>
        </p:nvSpPr>
        <p:spPr>
          <a:xfrm>
            <a:off x="6778771" y="1679785"/>
            <a:ext cx="468687" cy="396465"/>
          </a:xfrm>
          <a:custGeom>
            <a:avLst/>
            <a:gdLst>
              <a:gd name="connsiteX0" fmla="*/ 306501 w 468766"/>
              <a:gd name="connsiteY0" fmla="*/ 0 h 396648"/>
              <a:gd name="connsiteX1" fmla="*/ 414678 w 468766"/>
              <a:gd name="connsiteY1" fmla="*/ 0 h 396648"/>
              <a:gd name="connsiteX2" fmla="*/ 452990 w 468766"/>
              <a:gd name="connsiteY2" fmla="*/ 15776 h 396648"/>
              <a:gd name="connsiteX3" fmla="*/ 468766 w 468766"/>
              <a:gd name="connsiteY3" fmla="*/ 54088 h 396648"/>
              <a:gd name="connsiteX4" fmla="*/ 468766 w 468766"/>
              <a:gd name="connsiteY4" fmla="*/ 252412 h 396648"/>
              <a:gd name="connsiteX5" fmla="*/ 457357 w 468766"/>
              <a:gd name="connsiteY5" fmla="*/ 308332 h 396648"/>
              <a:gd name="connsiteX6" fmla="*/ 426509 w 468766"/>
              <a:gd name="connsiteY6" fmla="*/ 354392 h 396648"/>
              <a:gd name="connsiteX7" fmla="*/ 380450 w 468766"/>
              <a:gd name="connsiteY7" fmla="*/ 385239 h 396648"/>
              <a:gd name="connsiteX8" fmla="*/ 324531 w 468766"/>
              <a:gd name="connsiteY8" fmla="*/ 396648 h 396648"/>
              <a:gd name="connsiteX9" fmla="*/ 306501 w 468766"/>
              <a:gd name="connsiteY9" fmla="*/ 396648 h 396648"/>
              <a:gd name="connsiteX10" fmla="*/ 293824 w 468766"/>
              <a:gd name="connsiteY10" fmla="*/ 391296 h 396648"/>
              <a:gd name="connsiteX11" fmla="*/ 288471 w 468766"/>
              <a:gd name="connsiteY11" fmla="*/ 378619 h 396648"/>
              <a:gd name="connsiteX12" fmla="*/ 288471 w 468766"/>
              <a:gd name="connsiteY12" fmla="*/ 342560 h 396648"/>
              <a:gd name="connsiteX13" fmla="*/ 293824 w 468766"/>
              <a:gd name="connsiteY13" fmla="*/ 329883 h 396648"/>
              <a:gd name="connsiteX14" fmla="*/ 306501 w 468766"/>
              <a:gd name="connsiteY14" fmla="*/ 324530 h 396648"/>
              <a:gd name="connsiteX15" fmla="*/ 324531 w 468766"/>
              <a:gd name="connsiteY15" fmla="*/ 324530 h 396648"/>
              <a:gd name="connsiteX16" fmla="*/ 375520 w 468766"/>
              <a:gd name="connsiteY16" fmla="*/ 303402 h 396648"/>
              <a:gd name="connsiteX17" fmla="*/ 396648 w 468766"/>
              <a:gd name="connsiteY17" fmla="*/ 252412 h 396648"/>
              <a:gd name="connsiteX18" fmla="*/ 396648 w 468766"/>
              <a:gd name="connsiteY18" fmla="*/ 243398 h 396648"/>
              <a:gd name="connsiteX19" fmla="*/ 388761 w 468766"/>
              <a:gd name="connsiteY19" fmla="*/ 224242 h 396648"/>
              <a:gd name="connsiteX20" fmla="*/ 369604 w 468766"/>
              <a:gd name="connsiteY20" fmla="*/ 216354 h 396648"/>
              <a:gd name="connsiteX21" fmla="*/ 306501 w 468766"/>
              <a:gd name="connsiteY21" fmla="*/ 216354 h 396648"/>
              <a:gd name="connsiteX22" fmla="*/ 268188 w 468766"/>
              <a:gd name="connsiteY22" fmla="*/ 200578 h 396648"/>
              <a:gd name="connsiteX23" fmla="*/ 252413 w 468766"/>
              <a:gd name="connsiteY23" fmla="*/ 162265 h 396648"/>
              <a:gd name="connsiteX24" fmla="*/ 252413 w 468766"/>
              <a:gd name="connsiteY24" fmla="*/ 54088 h 396648"/>
              <a:gd name="connsiteX25" fmla="*/ 268188 w 468766"/>
              <a:gd name="connsiteY25" fmla="*/ 15776 h 396648"/>
              <a:gd name="connsiteX26" fmla="*/ 306501 w 468766"/>
              <a:gd name="connsiteY26" fmla="*/ 0 h 396648"/>
              <a:gd name="connsiteX27" fmla="*/ 54089 w 468766"/>
              <a:gd name="connsiteY27" fmla="*/ 0 h 396648"/>
              <a:gd name="connsiteX28" fmla="*/ 162265 w 468766"/>
              <a:gd name="connsiteY28" fmla="*/ 0 h 396648"/>
              <a:gd name="connsiteX29" fmla="*/ 200578 w 468766"/>
              <a:gd name="connsiteY29" fmla="*/ 15776 h 396648"/>
              <a:gd name="connsiteX30" fmla="*/ 216354 w 468766"/>
              <a:gd name="connsiteY30" fmla="*/ 54088 h 396648"/>
              <a:gd name="connsiteX31" fmla="*/ 216354 w 468766"/>
              <a:gd name="connsiteY31" fmla="*/ 252412 h 396648"/>
              <a:gd name="connsiteX32" fmla="*/ 204944 w 468766"/>
              <a:gd name="connsiteY32" fmla="*/ 308332 h 396648"/>
              <a:gd name="connsiteX33" fmla="*/ 174097 w 468766"/>
              <a:gd name="connsiteY33" fmla="*/ 354392 h 396648"/>
              <a:gd name="connsiteX34" fmla="*/ 128038 w 468766"/>
              <a:gd name="connsiteY34" fmla="*/ 385239 h 396648"/>
              <a:gd name="connsiteX35" fmla="*/ 72118 w 468766"/>
              <a:gd name="connsiteY35" fmla="*/ 396648 h 396648"/>
              <a:gd name="connsiteX36" fmla="*/ 54089 w 468766"/>
              <a:gd name="connsiteY36" fmla="*/ 396648 h 396648"/>
              <a:gd name="connsiteX37" fmla="*/ 41411 w 468766"/>
              <a:gd name="connsiteY37" fmla="*/ 391296 h 396648"/>
              <a:gd name="connsiteX38" fmla="*/ 36059 w 468766"/>
              <a:gd name="connsiteY38" fmla="*/ 378619 h 396648"/>
              <a:gd name="connsiteX39" fmla="*/ 36059 w 468766"/>
              <a:gd name="connsiteY39" fmla="*/ 342560 h 396648"/>
              <a:gd name="connsiteX40" fmla="*/ 41411 w 468766"/>
              <a:gd name="connsiteY40" fmla="*/ 329883 h 396648"/>
              <a:gd name="connsiteX41" fmla="*/ 54089 w 468766"/>
              <a:gd name="connsiteY41" fmla="*/ 324530 h 396648"/>
              <a:gd name="connsiteX42" fmla="*/ 72118 w 468766"/>
              <a:gd name="connsiteY42" fmla="*/ 324530 h 396648"/>
              <a:gd name="connsiteX43" fmla="*/ 123108 w 468766"/>
              <a:gd name="connsiteY43" fmla="*/ 303402 h 396648"/>
              <a:gd name="connsiteX44" fmla="*/ 144236 w 468766"/>
              <a:gd name="connsiteY44" fmla="*/ 252412 h 396648"/>
              <a:gd name="connsiteX45" fmla="*/ 144236 w 468766"/>
              <a:gd name="connsiteY45" fmla="*/ 243398 h 396648"/>
              <a:gd name="connsiteX46" fmla="*/ 136348 w 468766"/>
              <a:gd name="connsiteY46" fmla="*/ 224242 h 396648"/>
              <a:gd name="connsiteX47" fmla="*/ 117192 w 468766"/>
              <a:gd name="connsiteY47" fmla="*/ 216354 h 396648"/>
              <a:gd name="connsiteX48" fmla="*/ 54089 w 468766"/>
              <a:gd name="connsiteY48" fmla="*/ 216354 h 396648"/>
              <a:gd name="connsiteX49" fmla="*/ 15776 w 468766"/>
              <a:gd name="connsiteY49" fmla="*/ 200578 h 396648"/>
              <a:gd name="connsiteX50" fmla="*/ 0 w 468766"/>
              <a:gd name="connsiteY50" fmla="*/ 162265 h 396648"/>
              <a:gd name="connsiteX51" fmla="*/ 0 w 468766"/>
              <a:gd name="connsiteY51" fmla="*/ 54088 h 396648"/>
              <a:gd name="connsiteX52" fmla="*/ 15776 w 468766"/>
              <a:gd name="connsiteY52" fmla="*/ 15776 h 396648"/>
              <a:gd name="connsiteX53" fmla="*/ 54089 w 468766"/>
              <a:gd name="connsiteY5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68766" h="396648">
                <a:moveTo>
                  <a:pt x="306501" y="0"/>
                </a:moveTo>
                <a:lnTo>
                  <a:pt x="414678" y="0"/>
                </a:lnTo>
                <a:cubicBezTo>
                  <a:pt x="429702" y="0"/>
                  <a:pt x="442473" y="5259"/>
                  <a:pt x="452990" y="15776"/>
                </a:cubicBezTo>
                <a:cubicBezTo>
                  <a:pt x="463507" y="26293"/>
                  <a:pt x="468766" y="39064"/>
                  <a:pt x="468766" y="54088"/>
                </a:cubicBezTo>
                <a:lnTo>
                  <a:pt x="468766" y="252412"/>
                </a:lnTo>
                <a:cubicBezTo>
                  <a:pt x="468766" y="271945"/>
                  <a:pt x="464963" y="290584"/>
                  <a:pt x="457357" y="308332"/>
                </a:cubicBezTo>
                <a:cubicBezTo>
                  <a:pt x="449751" y="326080"/>
                  <a:pt x="439469" y="341433"/>
                  <a:pt x="426509" y="354392"/>
                </a:cubicBezTo>
                <a:cubicBezTo>
                  <a:pt x="413551" y="367350"/>
                  <a:pt x="398198" y="377633"/>
                  <a:pt x="380450" y="385239"/>
                </a:cubicBezTo>
                <a:cubicBezTo>
                  <a:pt x="362702" y="392845"/>
                  <a:pt x="344062" y="396648"/>
                  <a:pt x="324531" y="396648"/>
                </a:cubicBezTo>
                <a:lnTo>
                  <a:pt x="306501" y="396648"/>
                </a:lnTo>
                <a:cubicBezTo>
                  <a:pt x="301618" y="396648"/>
                  <a:pt x="297392" y="394864"/>
                  <a:pt x="293824" y="391296"/>
                </a:cubicBezTo>
                <a:cubicBezTo>
                  <a:pt x="290256" y="387727"/>
                  <a:pt x="288471" y="383502"/>
                  <a:pt x="288471" y="378619"/>
                </a:cubicBezTo>
                <a:lnTo>
                  <a:pt x="288471" y="342560"/>
                </a:lnTo>
                <a:cubicBezTo>
                  <a:pt x="288471" y="337677"/>
                  <a:pt x="290256" y="333451"/>
                  <a:pt x="293824" y="329883"/>
                </a:cubicBezTo>
                <a:cubicBezTo>
                  <a:pt x="297392" y="326314"/>
                  <a:pt x="301618" y="324530"/>
                  <a:pt x="306501" y="324530"/>
                </a:cubicBezTo>
                <a:lnTo>
                  <a:pt x="324531" y="324530"/>
                </a:lnTo>
                <a:cubicBezTo>
                  <a:pt x="344438" y="324530"/>
                  <a:pt x="361434" y="317487"/>
                  <a:pt x="375520" y="303402"/>
                </a:cubicBezTo>
                <a:cubicBezTo>
                  <a:pt x="389606" y="289316"/>
                  <a:pt x="396648" y="272320"/>
                  <a:pt x="396648" y="252412"/>
                </a:cubicBezTo>
                <a:lnTo>
                  <a:pt x="396648" y="243398"/>
                </a:lnTo>
                <a:cubicBezTo>
                  <a:pt x="396648" y="235886"/>
                  <a:pt x="394019" y="229500"/>
                  <a:pt x="388761" y="224242"/>
                </a:cubicBezTo>
                <a:cubicBezTo>
                  <a:pt x="383502" y="218983"/>
                  <a:pt x="377117" y="216354"/>
                  <a:pt x="369604" y="216354"/>
                </a:cubicBezTo>
                <a:lnTo>
                  <a:pt x="306501" y="216354"/>
                </a:lnTo>
                <a:cubicBezTo>
                  <a:pt x="291476" y="216354"/>
                  <a:pt x="278705" y="211095"/>
                  <a:pt x="268188" y="200578"/>
                </a:cubicBezTo>
                <a:cubicBezTo>
                  <a:pt x="257671" y="190061"/>
                  <a:pt x="252413" y="177290"/>
                  <a:pt x="252413" y="162265"/>
                </a:cubicBezTo>
                <a:lnTo>
                  <a:pt x="252413" y="54088"/>
                </a:lnTo>
                <a:cubicBezTo>
                  <a:pt x="252413" y="39064"/>
                  <a:pt x="257671" y="26293"/>
                  <a:pt x="268188" y="15776"/>
                </a:cubicBezTo>
                <a:cubicBezTo>
                  <a:pt x="278705" y="5259"/>
                  <a:pt x="291476" y="0"/>
                  <a:pt x="306501" y="0"/>
                </a:cubicBezTo>
                <a:close/>
                <a:moveTo>
                  <a:pt x="54089" y="0"/>
                </a:moveTo>
                <a:lnTo>
                  <a:pt x="162265" y="0"/>
                </a:lnTo>
                <a:cubicBezTo>
                  <a:pt x="177290" y="0"/>
                  <a:pt x="190061" y="5259"/>
                  <a:pt x="200578" y="15776"/>
                </a:cubicBezTo>
                <a:cubicBezTo>
                  <a:pt x="211095" y="26293"/>
                  <a:pt x="216354" y="39064"/>
                  <a:pt x="216354" y="54088"/>
                </a:cubicBezTo>
                <a:lnTo>
                  <a:pt x="216354" y="252412"/>
                </a:lnTo>
                <a:cubicBezTo>
                  <a:pt x="216354" y="271945"/>
                  <a:pt x="212550" y="290584"/>
                  <a:pt x="204944" y="308332"/>
                </a:cubicBezTo>
                <a:cubicBezTo>
                  <a:pt x="197339" y="326080"/>
                  <a:pt x="187056" y="341433"/>
                  <a:pt x="174097" y="354392"/>
                </a:cubicBezTo>
                <a:cubicBezTo>
                  <a:pt x="161138" y="367350"/>
                  <a:pt x="145785" y="377633"/>
                  <a:pt x="128038" y="385239"/>
                </a:cubicBezTo>
                <a:cubicBezTo>
                  <a:pt x="110290" y="392845"/>
                  <a:pt x="91650" y="396648"/>
                  <a:pt x="72118" y="396648"/>
                </a:cubicBezTo>
                <a:lnTo>
                  <a:pt x="54089" y="396648"/>
                </a:lnTo>
                <a:cubicBezTo>
                  <a:pt x="49205" y="396648"/>
                  <a:pt x="44980" y="394864"/>
                  <a:pt x="41411" y="391296"/>
                </a:cubicBezTo>
                <a:cubicBezTo>
                  <a:pt x="37843" y="387727"/>
                  <a:pt x="36059" y="383502"/>
                  <a:pt x="36059" y="378619"/>
                </a:cubicBezTo>
                <a:lnTo>
                  <a:pt x="36059" y="342560"/>
                </a:lnTo>
                <a:cubicBezTo>
                  <a:pt x="36059" y="337677"/>
                  <a:pt x="37843" y="333451"/>
                  <a:pt x="41411" y="329883"/>
                </a:cubicBezTo>
                <a:cubicBezTo>
                  <a:pt x="44980" y="326314"/>
                  <a:pt x="49205" y="324530"/>
                  <a:pt x="54089" y="324530"/>
                </a:cubicBezTo>
                <a:lnTo>
                  <a:pt x="72118" y="324530"/>
                </a:lnTo>
                <a:cubicBezTo>
                  <a:pt x="92025" y="324530"/>
                  <a:pt x="109022" y="317487"/>
                  <a:pt x="123108" y="303402"/>
                </a:cubicBezTo>
                <a:cubicBezTo>
                  <a:pt x="137193" y="289316"/>
                  <a:pt x="144236" y="272320"/>
                  <a:pt x="144236" y="252412"/>
                </a:cubicBezTo>
                <a:lnTo>
                  <a:pt x="144236" y="243398"/>
                </a:lnTo>
                <a:cubicBezTo>
                  <a:pt x="144236" y="235886"/>
                  <a:pt x="141606" y="229500"/>
                  <a:pt x="136348" y="224242"/>
                </a:cubicBezTo>
                <a:cubicBezTo>
                  <a:pt x="131089" y="218983"/>
                  <a:pt x="124704" y="216354"/>
                  <a:pt x="117192" y="216354"/>
                </a:cubicBezTo>
                <a:lnTo>
                  <a:pt x="54089" y="216354"/>
                </a:lnTo>
                <a:cubicBezTo>
                  <a:pt x="39064" y="216354"/>
                  <a:pt x="26293" y="211095"/>
                  <a:pt x="15776" y="200578"/>
                </a:cubicBezTo>
                <a:cubicBezTo>
                  <a:pt x="5258" y="190061"/>
                  <a:pt x="0" y="177290"/>
                  <a:pt x="0" y="162265"/>
                </a:cubicBezTo>
                <a:lnTo>
                  <a:pt x="0" y="54088"/>
                </a:lnTo>
                <a:cubicBezTo>
                  <a:pt x="0" y="39064"/>
                  <a:pt x="5258" y="26293"/>
                  <a:pt x="15776" y="15776"/>
                </a:cubicBezTo>
                <a:cubicBezTo>
                  <a:pt x="26293" y="5259"/>
                  <a:pt x="39064" y="0"/>
                  <a:pt x="5408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18" name="Freeform 317"/>
          <p:cNvSpPr/>
          <p:nvPr/>
        </p:nvSpPr>
        <p:spPr>
          <a:xfrm>
            <a:off x="8131093" y="1679788"/>
            <a:ext cx="432633" cy="432507"/>
          </a:xfrm>
          <a:custGeom>
            <a:avLst/>
            <a:gdLst/>
            <a:ahLst/>
            <a:cxnLst/>
            <a:rect l="l" t="t" r="r" b="b"/>
            <a:pathLst>
              <a:path w="432707" h="432707">
                <a:moveTo>
                  <a:pt x="216354" y="0"/>
                </a:moveTo>
                <a:cubicBezTo>
                  <a:pt x="255605" y="0"/>
                  <a:pt x="291805" y="9672"/>
                  <a:pt x="324952" y="29016"/>
                </a:cubicBezTo>
                <a:cubicBezTo>
                  <a:pt x="358100" y="48360"/>
                  <a:pt x="384346" y="74606"/>
                  <a:pt x="403691" y="107754"/>
                </a:cubicBezTo>
                <a:cubicBezTo>
                  <a:pt x="423035" y="140902"/>
                  <a:pt x="432707" y="177102"/>
                  <a:pt x="432707" y="216354"/>
                </a:cubicBezTo>
                <a:cubicBezTo>
                  <a:pt x="432707" y="255605"/>
                  <a:pt x="423035" y="291805"/>
                  <a:pt x="403691" y="324953"/>
                </a:cubicBezTo>
                <a:cubicBezTo>
                  <a:pt x="384346" y="358101"/>
                  <a:pt x="358100" y="384347"/>
                  <a:pt x="324952" y="403691"/>
                </a:cubicBezTo>
                <a:cubicBezTo>
                  <a:pt x="291805" y="423035"/>
                  <a:pt x="255605" y="432707"/>
                  <a:pt x="216354" y="432707"/>
                </a:cubicBezTo>
                <a:cubicBezTo>
                  <a:pt x="177102" y="432707"/>
                  <a:pt x="140902" y="423035"/>
                  <a:pt x="107754" y="403691"/>
                </a:cubicBezTo>
                <a:cubicBezTo>
                  <a:pt x="74607" y="384347"/>
                  <a:pt x="48360" y="358101"/>
                  <a:pt x="29016" y="324953"/>
                </a:cubicBezTo>
                <a:cubicBezTo>
                  <a:pt x="9672" y="291805"/>
                  <a:pt x="0" y="255605"/>
                  <a:pt x="0" y="216354"/>
                </a:cubicBezTo>
                <a:cubicBezTo>
                  <a:pt x="0" y="177102"/>
                  <a:pt x="9672" y="140902"/>
                  <a:pt x="29016" y="107754"/>
                </a:cubicBezTo>
                <a:cubicBezTo>
                  <a:pt x="48360" y="74606"/>
                  <a:pt x="74607"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9" name="Freeform 318"/>
          <p:cNvSpPr/>
          <p:nvPr/>
        </p:nvSpPr>
        <p:spPr>
          <a:xfrm>
            <a:off x="10111956" y="1679785"/>
            <a:ext cx="468687" cy="396465"/>
          </a:xfrm>
          <a:custGeom>
            <a:avLst/>
            <a:gdLst/>
            <a:ahLst/>
            <a:cxnLst/>
            <a:rect l="l" t="t" r="r" b="b"/>
            <a:pathLst>
              <a:path w="468767" h="396648">
                <a:moveTo>
                  <a:pt x="63103" y="0"/>
                </a:moveTo>
                <a:lnTo>
                  <a:pt x="153251" y="0"/>
                </a:lnTo>
                <a:cubicBezTo>
                  <a:pt x="170528" y="0"/>
                  <a:pt x="185366" y="6197"/>
                  <a:pt x="197761" y="18593"/>
                </a:cubicBezTo>
                <a:cubicBezTo>
                  <a:pt x="210156" y="30988"/>
                  <a:pt x="216354" y="45825"/>
                  <a:pt x="216354" y="63103"/>
                </a:cubicBezTo>
                <a:lnTo>
                  <a:pt x="216354" y="72118"/>
                </a:lnTo>
                <a:lnTo>
                  <a:pt x="405663" y="72118"/>
                </a:lnTo>
                <a:cubicBezTo>
                  <a:pt x="422941" y="72118"/>
                  <a:pt x="437779" y="78315"/>
                  <a:pt x="450173" y="90711"/>
                </a:cubicBezTo>
                <a:cubicBezTo>
                  <a:pt x="462569" y="103106"/>
                  <a:pt x="468767" y="117943"/>
                  <a:pt x="468767" y="135221"/>
                </a:cubicBezTo>
                <a:lnTo>
                  <a:pt x="468767" y="333545"/>
                </a:lnTo>
                <a:cubicBezTo>
                  <a:pt x="468767" y="350823"/>
                  <a:pt x="462569" y="365660"/>
                  <a:pt x="450173" y="378055"/>
                </a:cubicBezTo>
                <a:cubicBezTo>
                  <a:pt x="437779" y="390451"/>
                  <a:pt x="422941" y="396648"/>
                  <a:pt x="405663" y="396648"/>
                </a:cubicBezTo>
                <a:lnTo>
                  <a:pt x="63103" y="396648"/>
                </a:lnTo>
                <a:cubicBezTo>
                  <a:pt x="45824" y="396648"/>
                  <a:pt x="30989" y="390451"/>
                  <a:pt x="18593" y="378055"/>
                </a:cubicBezTo>
                <a:cubicBezTo>
                  <a:pt x="6198" y="365660"/>
                  <a:pt x="0" y="350823"/>
                  <a:pt x="0" y="333545"/>
                </a:cubicBezTo>
                <a:lnTo>
                  <a:pt x="0" y="63103"/>
                </a:lnTo>
                <a:cubicBezTo>
                  <a:pt x="0" y="45825"/>
                  <a:pt x="6198" y="30988"/>
                  <a:pt x="18593" y="18593"/>
                </a:cubicBezTo>
                <a:cubicBezTo>
                  <a:pt x="30989" y="6197"/>
                  <a:pt x="45824" y="0"/>
                  <a:pt x="63103" y="0"/>
                </a:cubicBezTo>
                <a:close/>
                <a:moveTo>
                  <a:pt x="63103" y="36059"/>
                </a:moveTo>
                <a:cubicBezTo>
                  <a:pt x="55591" y="36059"/>
                  <a:pt x="49205" y="38688"/>
                  <a:pt x="43947" y="43947"/>
                </a:cubicBezTo>
                <a:cubicBezTo>
                  <a:pt x="38688" y="49205"/>
                  <a:pt x="36059" y="55591"/>
                  <a:pt x="36059" y="63103"/>
                </a:cubicBezTo>
                <a:lnTo>
                  <a:pt x="36059" y="333545"/>
                </a:lnTo>
                <a:cubicBezTo>
                  <a:pt x="36059" y="341057"/>
                  <a:pt x="38688" y="347443"/>
                  <a:pt x="43947" y="352701"/>
                </a:cubicBezTo>
                <a:cubicBezTo>
                  <a:pt x="49205" y="357960"/>
                  <a:pt x="55591" y="360589"/>
                  <a:pt x="63103" y="360589"/>
                </a:cubicBezTo>
                <a:lnTo>
                  <a:pt x="405663" y="360589"/>
                </a:lnTo>
                <a:cubicBezTo>
                  <a:pt x="413175" y="360589"/>
                  <a:pt x="419560" y="357960"/>
                  <a:pt x="424819" y="352701"/>
                </a:cubicBezTo>
                <a:cubicBezTo>
                  <a:pt x="430077" y="347443"/>
                  <a:pt x="432707" y="341057"/>
                  <a:pt x="432707" y="333545"/>
                </a:cubicBezTo>
                <a:lnTo>
                  <a:pt x="432707" y="135221"/>
                </a:lnTo>
                <a:cubicBezTo>
                  <a:pt x="432707" y="127709"/>
                  <a:pt x="430077" y="121323"/>
                  <a:pt x="424819" y="116065"/>
                </a:cubicBezTo>
                <a:cubicBezTo>
                  <a:pt x="419560" y="110806"/>
                  <a:pt x="413175" y="108177"/>
                  <a:pt x="405663" y="108177"/>
                </a:cubicBezTo>
                <a:lnTo>
                  <a:pt x="207339" y="108177"/>
                </a:lnTo>
                <a:cubicBezTo>
                  <a:pt x="199827" y="108177"/>
                  <a:pt x="193440" y="105547"/>
                  <a:pt x="188182" y="100289"/>
                </a:cubicBezTo>
                <a:cubicBezTo>
                  <a:pt x="182923" y="95030"/>
                  <a:pt x="180295" y="88645"/>
                  <a:pt x="180295" y="81132"/>
                </a:cubicBezTo>
                <a:lnTo>
                  <a:pt x="180295" y="63103"/>
                </a:lnTo>
                <a:cubicBezTo>
                  <a:pt x="180295" y="55591"/>
                  <a:pt x="177665" y="49205"/>
                  <a:pt x="172407" y="43947"/>
                </a:cubicBezTo>
                <a:cubicBezTo>
                  <a:pt x="167148" y="38688"/>
                  <a:pt x="160762" y="36059"/>
                  <a:pt x="153251" y="36059"/>
                </a:cubicBezTo>
                <a:lnTo>
                  <a:pt x="63103"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0" name="Freeform 319"/>
          <p:cNvSpPr/>
          <p:nvPr/>
        </p:nvSpPr>
        <p:spPr>
          <a:xfrm>
            <a:off x="10769066" y="1679785"/>
            <a:ext cx="537695" cy="396465"/>
          </a:xfrm>
          <a:custGeom>
            <a:avLst/>
            <a:gdLst/>
            <a:ahLst/>
            <a:cxnLst/>
            <a:rect l="l" t="t" r="r" b="b"/>
            <a:pathLst>
              <a:path w="537786" h="396648">
                <a:moveTo>
                  <a:pt x="63103" y="0"/>
                </a:moveTo>
                <a:lnTo>
                  <a:pt x="153251" y="0"/>
                </a:lnTo>
                <a:cubicBezTo>
                  <a:pt x="170528" y="0"/>
                  <a:pt x="185365" y="6197"/>
                  <a:pt x="197761" y="18593"/>
                </a:cubicBezTo>
                <a:cubicBezTo>
                  <a:pt x="210156" y="30988"/>
                  <a:pt x="216354" y="45825"/>
                  <a:pt x="216354" y="63103"/>
                </a:cubicBezTo>
                <a:lnTo>
                  <a:pt x="216354" y="72118"/>
                </a:lnTo>
                <a:lnTo>
                  <a:pt x="369604" y="72118"/>
                </a:lnTo>
                <a:cubicBezTo>
                  <a:pt x="386882" y="72118"/>
                  <a:pt x="401719" y="78315"/>
                  <a:pt x="414114" y="90711"/>
                </a:cubicBezTo>
                <a:cubicBezTo>
                  <a:pt x="426510" y="103106"/>
                  <a:pt x="432707" y="117943"/>
                  <a:pt x="432707" y="135221"/>
                </a:cubicBezTo>
                <a:lnTo>
                  <a:pt x="432707" y="180295"/>
                </a:lnTo>
                <a:lnTo>
                  <a:pt x="486796" y="180295"/>
                </a:lnTo>
                <a:cubicBezTo>
                  <a:pt x="496937" y="180295"/>
                  <a:pt x="506234" y="182595"/>
                  <a:pt x="514685" y="187197"/>
                </a:cubicBezTo>
                <a:cubicBezTo>
                  <a:pt x="523136" y="191798"/>
                  <a:pt x="529427" y="198418"/>
                  <a:pt x="533559" y="207057"/>
                </a:cubicBezTo>
                <a:cubicBezTo>
                  <a:pt x="536376" y="213067"/>
                  <a:pt x="537786" y="219452"/>
                  <a:pt x="537786" y="226213"/>
                </a:cubicBezTo>
                <a:cubicBezTo>
                  <a:pt x="537786" y="237857"/>
                  <a:pt x="533465" y="249126"/>
                  <a:pt x="524826" y="260019"/>
                </a:cubicBezTo>
                <a:lnTo>
                  <a:pt x="441722" y="362279"/>
                </a:lnTo>
                <a:cubicBezTo>
                  <a:pt x="433645" y="372233"/>
                  <a:pt x="422753" y="380450"/>
                  <a:pt x="409043" y="386929"/>
                </a:cubicBezTo>
                <a:cubicBezTo>
                  <a:pt x="395333" y="393409"/>
                  <a:pt x="382186" y="396648"/>
                  <a:pt x="369604" y="396648"/>
                </a:cubicBezTo>
                <a:lnTo>
                  <a:pt x="63103" y="396648"/>
                </a:lnTo>
                <a:cubicBezTo>
                  <a:pt x="45824" y="396648"/>
                  <a:pt x="30989" y="390451"/>
                  <a:pt x="18593" y="378055"/>
                </a:cubicBezTo>
                <a:cubicBezTo>
                  <a:pt x="6197" y="365660"/>
                  <a:pt x="0" y="350823"/>
                  <a:pt x="0" y="333545"/>
                </a:cubicBezTo>
                <a:lnTo>
                  <a:pt x="0" y="63103"/>
                </a:lnTo>
                <a:cubicBezTo>
                  <a:pt x="0" y="45825"/>
                  <a:pt x="6197" y="30988"/>
                  <a:pt x="18593" y="18593"/>
                </a:cubicBezTo>
                <a:cubicBezTo>
                  <a:pt x="30989" y="6197"/>
                  <a:pt x="45824" y="0"/>
                  <a:pt x="63103" y="0"/>
                </a:cubicBezTo>
                <a:close/>
                <a:moveTo>
                  <a:pt x="63103" y="36059"/>
                </a:moveTo>
                <a:cubicBezTo>
                  <a:pt x="55591" y="36059"/>
                  <a:pt x="49205" y="38688"/>
                  <a:pt x="43947" y="43947"/>
                </a:cubicBezTo>
                <a:cubicBezTo>
                  <a:pt x="38688" y="49205"/>
                  <a:pt x="36059" y="55591"/>
                  <a:pt x="36059" y="63103"/>
                </a:cubicBezTo>
                <a:lnTo>
                  <a:pt x="36059" y="303402"/>
                </a:lnTo>
                <a:lnTo>
                  <a:pt x="108177" y="214663"/>
                </a:lnTo>
                <a:cubicBezTo>
                  <a:pt x="116440" y="204710"/>
                  <a:pt x="127333" y="196493"/>
                  <a:pt x="140855" y="190014"/>
                </a:cubicBezTo>
                <a:cubicBezTo>
                  <a:pt x="154378" y="183534"/>
                  <a:pt x="167524" y="180295"/>
                  <a:pt x="180295" y="180295"/>
                </a:cubicBezTo>
                <a:lnTo>
                  <a:pt x="396648" y="180295"/>
                </a:lnTo>
                <a:lnTo>
                  <a:pt x="396648" y="135221"/>
                </a:lnTo>
                <a:cubicBezTo>
                  <a:pt x="396648" y="127709"/>
                  <a:pt x="394018" y="121323"/>
                  <a:pt x="388760" y="116065"/>
                </a:cubicBezTo>
                <a:cubicBezTo>
                  <a:pt x="383501" y="110806"/>
                  <a:pt x="377115" y="108177"/>
                  <a:pt x="369604" y="108177"/>
                </a:cubicBezTo>
                <a:lnTo>
                  <a:pt x="207338" y="108177"/>
                </a:lnTo>
                <a:cubicBezTo>
                  <a:pt x="199826" y="108177"/>
                  <a:pt x="193441" y="105547"/>
                  <a:pt x="188182" y="100289"/>
                </a:cubicBezTo>
                <a:cubicBezTo>
                  <a:pt x="182923" y="95030"/>
                  <a:pt x="180295" y="88645"/>
                  <a:pt x="180295" y="81132"/>
                </a:cubicBezTo>
                <a:lnTo>
                  <a:pt x="180295" y="63103"/>
                </a:lnTo>
                <a:cubicBezTo>
                  <a:pt x="180295" y="55591"/>
                  <a:pt x="177666" y="49205"/>
                  <a:pt x="172407" y="43947"/>
                </a:cubicBezTo>
                <a:cubicBezTo>
                  <a:pt x="167148" y="38688"/>
                  <a:pt x="160763" y="36059"/>
                  <a:pt x="153251" y="36059"/>
                </a:cubicBezTo>
                <a:lnTo>
                  <a:pt x="63103" y="36059"/>
                </a:lnTo>
                <a:close/>
                <a:moveTo>
                  <a:pt x="180295" y="216354"/>
                </a:moveTo>
                <a:cubicBezTo>
                  <a:pt x="172782" y="216354"/>
                  <a:pt x="164754" y="218372"/>
                  <a:pt x="156209" y="222410"/>
                </a:cubicBezTo>
                <a:cubicBezTo>
                  <a:pt x="147664" y="226448"/>
                  <a:pt x="140948" y="231378"/>
                  <a:pt x="136066" y="237200"/>
                </a:cubicBezTo>
                <a:lnTo>
                  <a:pt x="53243" y="339461"/>
                </a:lnTo>
                <a:cubicBezTo>
                  <a:pt x="49863" y="343968"/>
                  <a:pt x="48172" y="347724"/>
                  <a:pt x="48172" y="350730"/>
                </a:cubicBezTo>
                <a:cubicBezTo>
                  <a:pt x="48172" y="357303"/>
                  <a:pt x="53149" y="360589"/>
                  <a:pt x="63103" y="360589"/>
                </a:cubicBezTo>
                <a:lnTo>
                  <a:pt x="369604" y="360589"/>
                </a:lnTo>
                <a:cubicBezTo>
                  <a:pt x="377115" y="360589"/>
                  <a:pt x="385191" y="358524"/>
                  <a:pt x="393832" y="354392"/>
                </a:cubicBezTo>
                <a:cubicBezTo>
                  <a:pt x="402469" y="350260"/>
                  <a:pt x="409136" y="345283"/>
                  <a:pt x="413833" y="339461"/>
                </a:cubicBezTo>
                <a:lnTo>
                  <a:pt x="496655" y="237200"/>
                </a:lnTo>
                <a:cubicBezTo>
                  <a:pt x="500036" y="233068"/>
                  <a:pt x="501726" y="229406"/>
                  <a:pt x="501726" y="226213"/>
                </a:cubicBezTo>
                <a:cubicBezTo>
                  <a:pt x="501726" y="219640"/>
                  <a:pt x="496749" y="216354"/>
                  <a:pt x="486796" y="216354"/>
                </a:cubicBezTo>
                <a:lnTo>
                  <a:pt x="180295" y="2163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1" name="Freeform 320"/>
          <p:cNvSpPr/>
          <p:nvPr/>
        </p:nvSpPr>
        <p:spPr>
          <a:xfrm>
            <a:off x="5093137" y="1715830"/>
            <a:ext cx="216316" cy="360423"/>
          </a:xfrm>
          <a:custGeom>
            <a:avLst/>
            <a:gdLst/>
            <a:ahLst/>
            <a:cxnLst/>
            <a:rect l="l" t="t" r="r" b="b"/>
            <a:pathLst>
              <a:path w="216353" h="360589">
                <a:moveTo>
                  <a:pt x="36058" y="0"/>
                </a:moveTo>
                <a:lnTo>
                  <a:pt x="180294" y="0"/>
                </a:lnTo>
                <a:cubicBezTo>
                  <a:pt x="190060" y="0"/>
                  <a:pt x="198512" y="3568"/>
                  <a:pt x="205648" y="10705"/>
                </a:cubicBezTo>
                <a:cubicBezTo>
                  <a:pt x="212785" y="17841"/>
                  <a:pt x="216353" y="26293"/>
                  <a:pt x="216353" y="36059"/>
                </a:cubicBezTo>
                <a:lnTo>
                  <a:pt x="216353" y="324530"/>
                </a:lnTo>
                <a:cubicBezTo>
                  <a:pt x="216353" y="334296"/>
                  <a:pt x="212785" y="342748"/>
                  <a:pt x="205648" y="349884"/>
                </a:cubicBezTo>
                <a:cubicBezTo>
                  <a:pt x="198512" y="357021"/>
                  <a:pt x="190060" y="360589"/>
                  <a:pt x="180294" y="360589"/>
                </a:cubicBezTo>
                <a:lnTo>
                  <a:pt x="36058" y="360589"/>
                </a:lnTo>
                <a:cubicBezTo>
                  <a:pt x="26292" y="360589"/>
                  <a:pt x="17841" y="357021"/>
                  <a:pt x="10704" y="349884"/>
                </a:cubicBezTo>
                <a:cubicBezTo>
                  <a:pt x="3568" y="342748"/>
                  <a:pt x="0" y="334296"/>
                  <a:pt x="0" y="324530"/>
                </a:cubicBezTo>
                <a:lnTo>
                  <a:pt x="0" y="36059"/>
                </a:lnTo>
                <a:cubicBezTo>
                  <a:pt x="0" y="26293"/>
                  <a:pt x="3568" y="17841"/>
                  <a:pt x="10704" y="10705"/>
                </a:cubicBezTo>
                <a:cubicBezTo>
                  <a:pt x="17841" y="3568"/>
                  <a:pt x="26292" y="0"/>
                  <a:pt x="36058" y="0"/>
                </a:cubicBezTo>
                <a:close/>
                <a:moveTo>
                  <a:pt x="85639" y="36059"/>
                </a:moveTo>
                <a:cubicBezTo>
                  <a:pt x="82635" y="36059"/>
                  <a:pt x="81132" y="37561"/>
                  <a:pt x="81132" y="40566"/>
                </a:cubicBezTo>
                <a:cubicBezTo>
                  <a:pt x="81132" y="43571"/>
                  <a:pt x="82635" y="45073"/>
                  <a:pt x="85639" y="45073"/>
                </a:cubicBezTo>
                <a:lnTo>
                  <a:pt x="130713" y="45073"/>
                </a:lnTo>
                <a:cubicBezTo>
                  <a:pt x="133718" y="45073"/>
                  <a:pt x="135220" y="43571"/>
                  <a:pt x="135220" y="40566"/>
                </a:cubicBezTo>
                <a:cubicBezTo>
                  <a:pt x="135220" y="37561"/>
                  <a:pt x="133718" y="36059"/>
                  <a:pt x="130713" y="36059"/>
                </a:cubicBezTo>
                <a:lnTo>
                  <a:pt x="85639" y="36059"/>
                </a:lnTo>
                <a:close/>
                <a:moveTo>
                  <a:pt x="36058" y="72118"/>
                </a:moveTo>
                <a:cubicBezTo>
                  <a:pt x="33617" y="72118"/>
                  <a:pt x="31504" y="73010"/>
                  <a:pt x="29720" y="74794"/>
                </a:cubicBezTo>
                <a:cubicBezTo>
                  <a:pt x="27936" y="76578"/>
                  <a:pt x="27044" y="78691"/>
                  <a:pt x="27044" y="81132"/>
                </a:cubicBezTo>
                <a:lnTo>
                  <a:pt x="27044" y="279457"/>
                </a:lnTo>
                <a:cubicBezTo>
                  <a:pt x="27044" y="281898"/>
                  <a:pt x="27936" y="284011"/>
                  <a:pt x="29720" y="285795"/>
                </a:cubicBezTo>
                <a:cubicBezTo>
                  <a:pt x="31504" y="287579"/>
                  <a:pt x="33617" y="288471"/>
                  <a:pt x="36058" y="288471"/>
                </a:cubicBezTo>
                <a:lnTo>
                  <a:pt x="180294" y="288471"/>
                </a:lnTo>
                <a:cubicBezTo>
                  <a:pt x="182736" y="288471"/>
                  <a:pt x="184848" y="287579"/>
                  <a:pt x="186632" y="285795"/>
                </a:cubicBezTo>
                <a:cubicBezTo>
                  <a:pt x="188417" y="284011"/>
                  <a:pt x="189309" y="281898"/>
                  <a:pt x="189309" y="279457"/>
                </a:cubicBezTo>
                <a:lnTo>
                  <a:pt x="189309" y="81132"/>
                </a:lnTo>
                <a:cubicBezTo>
                  <a:pt x="189309" y="78691"/>
                  <a:pt x="188417" y="76578"/>
                  <a:pt x="186632" y="74794"/>
                </a:cubicBezTo>
                <a:cubicBezTo>
                  <a:pt x="184848" y="73010"/>
                  <a:pt x="182736" y="72118"/>
                  <a:pt x="180294" y="72118"/>
                </a:cubicBezTo>
                <a:lnTo>
                  <a:pt x="36058" y="72118"/>
                </a:lnTo>
                <a:close/>
                <a:moveTo>
                  <a:pt x="108176" y="301994"/>
                </a:moveTo>
                <a:cubicBezTo>
                  <a:pt x="101979" y="301994"/>
                  <a:pt x="96673" y="304200"/>
                  <a:pt x="92260" y="308614"/>
                </a:cubicBezTo>
                <a:cubicBezTo>
                  <a:pt x="87846" y="313027"/>
                  <a:pt x="85639" y="318333"/>
                  <a:pt x="85639" y="324530"/>
                </a:cubicBezTo>
                <a:cubicBezTo>
                  <a:pt x="85639" y="330728"/>
                  <a:pt x="87846" y="336033"/>
                  <a:pt x="92260" y="340447"/>
                </a:cubicBezTo>
                <a:cubicBezTo>
                  <a:pt x="96673" y="344860"/>
                  <a:pt x="101979" y="347067"/>
                  <a:pt x="108176" y="347067"/>
                </a:cubicBezTo>
                <a:cubicBezTo>
                  <a:pt x="114374" y="347067"/>
                  <a:pt x="119679" y="344860"/>
                  <a:pt x="124093" y="340447"/>
                </a:cubicBezTo>
                <a:cubicBezTo>
                  <a:pt x="128507" y="336033"/>
                  <a:pt x="130713" y="330728"/>
                  <a:pt x="130713" y="324530"/>
                </a:cubicBezTo>
                <a:cubicBezTo>
                  <a:pt x="130713" y="318333"/>
                  <a:pt x="128507" y="313027"/>
                  <a:pt x="124093" y="308614"/>
                </a:cubicBezTo>
                <a:cubicBezTo>
                  <a:pt x="119679" y="304200"/>
                  <a:pt x="114374" y="301994"/>
                  <a:pt x="108176" y="30199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2" name="Freeform 321"/>
          <p:cNvSpPr/>
          <p:nvPr/>
        </p:nvSpPr>
        <p:spPr>
          <a:xfrm>
            <a:off x="1353599" y="1773553"/>
            <a:ext cx="163928" cy="281017"/>
          </a:xfrm>
          <a:custGeom>
            <a:avLst/>
            <a:gdLst/>
            <a:ahLst/>
            <a:cxnLst/>
            <a:rect l="l" t="t" r="r" b="b"/>
            <a:pathLst>
              <a:path w="163956" h="281147">
                <a:moveTo>
                  <a:pt x="140574" y="0"/>
                </a:moveTo>
                <a:cubicBezTo>
                  <a:pt x="143015" y="0"/>
                  <a:pt x="145175" y="939"/>
                  <a:pt x="147053" y="2817"/>
                </a:cubicBezTo>
                <a:lnTo>
                  <a:pt x="161138" y="16902"/>
                </a:lnTo>
                <a:cubicBezTo>
                  <a:pt x="163017" y="18780"/>
                  <a:pt x="163956" y="20940"/>
                  <a:pt x="163956" y="23381"/>
                </a:cubicBezTo>
                <a:cubicBezTo>
                  <a:pt x="163956" y="25823"/>
                  <a:pt x="163017" y="27983"/>
                  <a:pt x="161138" y="29861"/>
                </a:cubicBezTo>
                <a:lnTo>
                  <a:pt x="50426" y="140573"/>
                </a:lnTo>
                <a:lnTo>
                  <a:pt x="161138" y="251285"/>
                </a:lnTo>
                <a:cubicBezTo>
                  <a:pt x="163017" y="253163"/>
                  <a:pt x="163956" y="255323"/>
                  <a:pt x="163956" y="257765"/>
                </a:cubicBezTo>
                <a:cubicBezTo>
                  <a:pt x="163956" y="260206"/>
                  <a:pt x="163017" y="262366"/>
                  <a:pt x="161138" y="264244"/>
                </a:cubicBezTo>
                <a:lnTo>
                  <a:pt x="147053" y="278329"/>
                </a:lnTo>
                <a:cubicBezTo>
                  <a:pt x="145175" y="280207"/>
                  <a:pt x="143015" y="281147"/>
                  <a:pt x="140574" y="281147"/>
                </a:cubicBezTo>
                <a:cubicBezTo>
                  <a:pt x="138132" y="281147"/>
                  <a:pt x="135972" y="280207"/>
                  <a:pt x="134094" y="278329"/>
                </a:cubicBezTo>
                <a:lnTo>
                  <a:pt x="2817" y="147052"/>
                </a:lnTo>
                <a:cubicBezTo>
                  <a:pt x="939" y="145174"/>
                  <a:pt x="0" y="143014"/>
                  <a:pt x="0" y="140573"/>
                </a:cubicBezTo>
                <a:cubicBezTo>
                  <a:pt x="0" y="138132"/>
                  <a:pt x="939" y="135972"/>
                  <a:pt x="2817" y="134094"/>
                </a:cubicBezTo>
                <a:lnTo>
                  <a:pt x="134094" y="2817"/>
                </a:lnTo>
                <a:cubicBezTo>
                  <a:pt x="135972" y="939"/>
                  <a:pt x="138132" y="0"/>
                  <a:pt x="14057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3" name="Freeform 322"/>
          <p:cNvSpPr/>
          <p:nvPr/>
        </p:nvSpPr>
        <p:spPr>
          <a:xfrm>
            <a:off x="1716002" y="1773554"/>
            <a:ext cx="163927" cy="281017"/>
          </a:xfrm>
          <a:custGeom>
            <a:avLst/>
            <a:gdLst/>
            <a:ahLst/>
            <a:cxnLst/>
            <a:rect l="l" t="t" r="r" b="b"/>
            <a:pathLst>
              <a:path w="163955" h="281147">
                <a:moveTo>
                  <a:pt x="23381" y="0"/>
                </a:moveTo>
                <a:cubicBezTo>
                  <a:pt x="25823" y="0"/>
                  <a:pt x="27983" y="939"/>
                  <a:pt x="29861" y="2817"/>
                </a:cubicBezTo>
                <a:lnTo>
                  <a:pt x="161138" y="134094"/>
                </a:lnTo>
                <a:cubicBezTo>
                  <a:pt x="163016" y="135972"/>
                  <a:pt x="163955" y="138132"/>
                  <a:pt x="163955" y="140573"/>
                </a:cubicBezTo>
                <a:cubicBezTo>
                  <a:pt x="163955" y="143014"/>
                  <a:pt x="163016" y="145174"/>
                  <a:pt x="161138" y="147052"/>
                </a:cubicBezTo>
                <a:lnTo>
                  <a:pt x="29861" y="278329"/>
                </a:lnTo>
                <a:cubicBezTo>
                  <a:pt x="27983" y="280207"/>
                  <a:pt x="25823" y="281147"/>
                  <a:pt x="23381" y="281147"/>
                </a:cubicBezTo>
                <a:cubicBezTo>
                  <a:pt x="20940" y="281147"/>
                  <a:pt x="18780" y="280207"/>
                  <a:pt x="16902" y="278329"/>
                </a:cubicBezTo>
                <a:lnTo>
                  <a:pt x="2817" y="264244"/>
                </a:lnTo>
                <a:cubicBezTo>
                  <a:pt x="938" y="262366"/>
                  <a:pt x="0" y="260206"/>
                  <a:pt x="0" y="257765"/>
                </a:cubicBezTo>
                <a:cubicBezTo>
                  <a:pt x="0" y="255323"/>
                  <a:pt x="938" y="253163"/>
                  <a:pt x="2817" y="251285"/>
                </a:cubicBezTo>
                <a:lnTo>
                  <a:pt x="113529" y="140573"/>
                </a:lnTo>
                <a:lnTo>
                  <a:pt x="2817" y="29861"/>
                </a:lnTo>
                <a:cubicBezTo>
                  <a:pt x="938" y="27983"/>
                  <a:pt x="0" y="25823"/>
                  <a:pt x="0" y="23381"/>
                </a:cubicBezTo>
                <a:cubicBezTo>
                  <a:pt x="0" y="20940"/>
                  <a:pt x="938" y="18780"/>
                  <a:pt x="2817" y="16902"/>
                </a:cubicBezTo>
                <a:lnTo>
                  <a:pt x="16902" y="2817"/>
                </a:lnTo>
                <a:cubicBezTo>
                  <a:pt x="18780" y="939"/>
                  <a:pt x="20940" y="0"/>
                  <a:pt x="2338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4" name="Freeform 323"/>
          <p:cNvSpPr/>
          <p:nvPr/>
        </p:nvSpPr>
        <p:spPr>
          <a:xfrm>
            <a:off x="2619701" y="1827617"/>
            <a:ext cx="281099" cy="163879"/>
          </a:xfrm>
          <a:custGeom>
            <a:avLst/>
            <a:gdLst/>
            <a:ahLst/>
            <a:cxnLst/>
            <a:rect l="l" t="t" r="r" b="b"/>
            <a:pathLst>
              <a:path w="281147" h="163955">
                <a:moveTo>
                  <a:pt x="23382" y="0"/>
                </a:moveTo>
                <a:cubicBezTo>
                  <a:pt x="25824" y="0"/>
                  <a:pt x="27984" y="939"/>
                  <a:pt x="29861" y="2817"/>
                </a:cubicBezTo>
                <a:lnTo>
                  <a:pt x="140574" y="113529"/>
                </a:lnTo>
                <a:lnTo>
                  <a:pt x="251286" y="2817"/>
                </a:lnTo>
                <a:cubicBezTo>
                  <a:pt x="253164" y="939"/>
                  <a:pt x="255324" y="0"/>
                  <a:pt x="257765" y="0"/>
                </a:cubicBezTo>
                <a:cubicBezTo>
                  <a:pt x="260207" y="0"/>
                  <a:pt x="262367" y="939"/>
                  <a:pt x="264244" y="2817"/>
                </a:cubicBezTo>
                <a:lnTo>
                  <a:pt x="278330" y="16903"/>
                </a:lnTo>
                <a:cubicBezTo>
                  <a:pt x="280209" y="18781"/>
                  <a:pt x="281147" y="20940"/>
                  <a:pt x="281147" y="23382"/>
                </a:cubicBezTo>
                <a:cubicBezTo>
                  <a:pt x="281147" y="25823"/>
                  <a:pt x="280209" y="27983"/>
                  <a:pt x="278330" y="29861"/>
                </a:cubicBezTo>
                <a:lnTo>
                  <a:pt x="147053" y="161138"/>
                </a:lnTo>
                <a:cubicBezTo>
                  <a:pt x="145175" y="163016"/>
                  <a:pt x="143015" y="163955"/>
                  <a:pt x="140574" y="163955"/>
                </a:cubicBezTo>
                <a:cubicBezTo>
                  <a:pt x="138133" y="163955"/>
                  <a:pt x="135972" y="163016"/>
                  <a:pt x="134094" y="161138"/>
                </a:cubicBezTo>
                <a:lnTo>
                  <a:pt x="2817" y="29861"/>
                </a:lnTo>
                <a:cubicBezTo>
                  <a:pt x="939" y="27983"/>
                  <a:pt x="0" y="25823"/>
                  <a:pt x="0" y="23382"/>
                </a:cubicBezTo>
                <a:cubicBezTo>
                  <a:pt x="0" y="20940"/>
                  <a:pt x="939" y="18781"/>
                  <a:pt x="2817" y="16903"/>
                </a:cubicBezTo>
                <a:lnTo>
                  <a:pt x="16903" y="2817"/>
                </a:lnTo>
                <a:cubicBezTo>
                  <a:pt x="18781" y="939"/>
                  <a:pt x="20941" y="0"/>
                  <a:pt x="23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5" name="Freeform 324"/>
          <p:cNvSpPr/>
          <p:nvPr/>
        </p:nvSpPr>
        <p:spPr>
          <a:xfrm>
            <a:off x="2105437" y="1836629"/>
            <a:ext cx="281099" cy="163879"/>
          </a:xfrm>
          <a:custGeom>
            <a:avLst/>
            <a:gdLst/>
            <a:ahLst/>
            <a:cxnLst/>
            <a:rect l="l" t="t" r="r" b="b"/>
            <a:pathLst>
              <a:path w="281146" h="163955">
                <a:moveTo>
                  <a:pt x="140572" y="0"/>
                </a:moveTo>
                <a:cubicBezTo>
                  <a:pt x="143014" y="0"/>
                  <a:pt x="145174" y="939"/>
                  <a:pt x="147052" y="2817"/>
                </a:cubicBezTo>
                <a:lnTo>
                  <a:pt x="278329" y="134094"/>
                </a:lnTo>
                <a:cubicBezTo>
                  <a:pt x="280207" y="135972"/>
                  <a:pt x="281146" y="138132"/>
                  <a:pt x="281146" y="140573"/>
                </a:cubicBezTo>
                <a:cubicBezTo>
                  <a:pt x="281146" y="143015"/>
                  <a:pt x="280207" y="145174"/>
                  <a:pt x="278329" y="147052"/>
                </a:cubicBezTo>
                <a:lnTo>
                  <a:pt x="264243" y="161138"/>
                </a:lnTo>
                <a:cubicBezTo>
                  <a:pt x="262366" y="163016"/>
                  <a:pt x="260206" y="163955"/>
                  <a:pt x="257764" y="163955"/>
                </a:cubicBezTo>
                <a:cubicBezTo>
                  <a:pt x="255323" y="163955"/>
                  <a:pt x="253163" y="163016"/>
                  <a:pt x="251284" y="161138"/>
                </a:cubicBezTo>
                <a:lnTo>
                  <a:pt x="140572" y="50426"/>
                </a:lnTo>
                <a:lnTo>
                  <a:pt x="29861" y="161138"/>
                </a:lnTo>
                <a:cubicBezTo>
                  <a:pt x="27982" y="163016"/>
                  <a:pt x="25822" y="163955"/>
                  <a:pt x="23382" y="163955"/>
                </a:cubicBezTo>
                <a:cubicBezTo>
                  <a:pt x="20940" y="163955"/>
                  <a:pt x="18780" y="163016"/>
                  <a:pt x="16902" y="161138"/>
                </a:cubicBezTo>
                <a:lnTo>
                  <a:pt x="2817" y="147052"/>
                </a:lnTo>
                <a:cubicBezTo>
                  <a:pt x="938" y="145174"/>
                  <a:pt x="0" y="143015"/>
                  <a:pt x="0" y="140573"/>
                </a:cubicBezTo>
                <a:cubicBezTo>
                  <a:pt x="0" y="138132"/>
                  <a:pt x="938" y="135972"/>
                  <a:pt x="2817" y="134094"/>
                </a:cubicBezTo>
                <a:lnTo>
                  <a:pt x="134093" y="2817"/>
                </a:lnTo>
                <a:cubicBezTo>
                  <a:pt x="135971" y="939"/>
                  <a:pt x="138131" y="0"/>
                  <a:pt x="14057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6" name="Freeform 325"/>
          <p:cNvSpPr/>
          <p:nvPr/>
        </p:nvSpPr>
        <p:spPr>
          <a:xfrm>
            <a:off x="848351" y="1755529"/>
            <a:ext cx="281099" cy="272006"/>
          </a:xfrm>
          <a:custGeom>
            <a:avLst/>
            <a:gdLst>
              <a:gd name="connsiteX0" fmla="*/ 23382 w 281147"/>
              <a:gd name="connsiteY0" fmla="*/ 108177 h 272132"/>
              <a:gd name="connsiteX1" fmla="*/ 29861 w 281147"/>
              <a:gd name="connsiteY1" fmla="*/ 110994 h 272132"/>
              <a:gd name="connsiteX2" fmla="*/ 140573 w 281147"/>
              <a:gd name="connsiteY2" fmla="*/ 221706 h 272132"/>
              <a:gd name="connsiteX3" fmla="*/ 251286 w 281147"/>
              <a:gd name="connsiteY3" fmla="*/ 110994 h 272132"/>
              <a:gd name="connsiteX4" fmla="*/ 257765 w 281147"/>
              <a:gd name="connsiteY4" fmla="*/ 108177 h 272132"/>
              <a:gd name="connsiteX5" fmla="*/ 264244 w 281147"/>
              <a:gd name="connsiteY5" fmla="*/ 110994 h 272132"/>
              <a:gd name="connsiteX6" fmla="*/ 278330 w 281147"/>
              <a:gd name="connsiteY6" fmla="*/ 125079 h 272132"/>
              <a:gd name="connsiteX7" fmla="*/ 281147 w 281147"/>
              <a:gd name="connsiteY7" fmla="*/ 131559 h 272132"/>
              <a:gd name="connsiteX8" fmla="*/ 278330 w 281147"/>
              <a:gd name="connsiteY8" fmla="*/ 138038 h 272132"/>
              <a:gd name="connsiteX9" fmla="*/ 147053 w 281147"/>
              <a:gd name="connsiteY9" fmla="*/ 269315 h 272132"/>
              <a:gd name="connsiteX10" fmla="*/ 140573 w 281147"/>
              <a:gd name="connsiteY10" fmla="*/ 272132 h 272132"/>
              <a:gd name="connsiteX11" fmla="*/ 134094 w 281147"/>
              <a:gd name="connsiteY11" fmla="*/ 269315 h 272132"/>
              <a:gd name="connsiteX12" fmla="*/ 2817 w 281147"/>
              <a:gd name="connsiteY12" fmla="*/ 138038 h 272132"/>
              <a:gd name="connsiteX13" fmla="*/ 0 w 281147"/>
              <a:gd name="connsiteY13" fmla="*/ 131559 h 272132"/>
              <a:gd name="connsiteX14" fmla="*/ 2817 w 281147"/>
              <a:gd name="connsiteY14" fmla="*/ 125079 h 272132"/>
              <a:gd name="connsiteX15" fmla="*/ 16902 w 281147"/>
              <a:gd name="connsiteY15" fmla="*/ 110994 h 272132"/>
              <a:gd name="connsiteX16" fmla="*/ 23382 w 281147"/>
              <a:gd name="connsiteY16" fmla="*/ 108177 h 272132"/>
              <a:gd name="connsiteX17" fmla="*/ 23382 w 281147"/>
              <a:gd name="connsiteY17" fmla="*/ 0 h 272132"/>
              <a:gd name="connsiteX18" fmla="*/ 29861 w 281147"/>
              <a:gd name="connsiteY18" fmla="*/ 2817 h 272132"/>
              <a:gd name="connsiteX19" fmla="*/ 140573 w 281147"/>
              <a:gd name="connsiteY19" fmla="*/ 113529 h 272132"/>
              <a:gd name="connsiteX20" fmla="*/ 251286 w 281147"/>
              <a:gd name="connsiteY20" fmla="*/ 2817 h 272132"/>
              <a:gd name="connsiteX21" fmla="*/ 257765 w 281147"/>
              <a:gd name="connsiteY21" fmla="*/ 0 h 272132"/>
              <a:gd name="connsiteX22" fmla="*/ 264244 w 281147"/>
              <a:gd name="connsiteY22" fmla="*/ 2817 h 272132"/>
              <a:gd name="connsiteX23" fmla="*/ 278330 w 281147"/>
              <a:gd name="connsiteY23" fmla="*/ 16903 h 272132"/>
              <a:gd name="connsiteX24" fmla="*/ 281147 w 281147"/>
              <a:gd name="connsiteY24" fmla="*/ 23382 h 272132"/>
              <a:gd name="connsiteX25" fmla="*/ 278330 w 281147"/>
              <a:gd name="connsiteY25" fmla="*/ 29861 h 272132"/>
              <a:gd name="connsiteX26" fmla="*/ 147053 w 281147"/>
              <a:gd name="connsiteY26" fmla="*/ 161138 h 272132"/>
              <a:gd name="connsiteX27" fmla="*/ 140573 w 281147"/>
              <a:gd name="connsiteY27" fmla="*/ 163956 h 272132"/>
              <a:gd name="connsiteX28" fmla="*/ 134094 w 281147"/>
              <a:gd name="connsiteY28" fmla="*/ 161138 h 272132"/>
              <a:gd name="connsiteX29" fmla="*/ 2817 w 281147"/>
              <a:gd name="connsiteY29" fmla="*/ 29861 h 272132"/>
              <a:gd name="connsiteX30" fmla="*/ 0 w 281147"/>
              <a:gd name="connsiteY30" fmla="*/ 23382 h 272132"/>
              <a:gd name="connsiteX31" fmla="*/ 2817 w 281147"/>
              <a:gd name="connsiteY31" fmla="*/ 16903 h 272132"/>
              <a:gd name="connsiteX32" fmla="*/ 16902 w 281147"/>
              <a:gd name="connsiteY32" fmla="*/ 2817 h 272132"/>
              <a:gd name="connsiteX33" fmla="*/ 23382 w 281147"/>
              <a:gd name="connsiteY33" fmla="*/ 0 h 272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1147" h="272132">
                <a:moveTo>
                  <a:pt x="23382" y="108177"/>
                </a:moveTo>
                <a:cubicBezTo>
                  <a:pt x="25823" y="108177"/>
                  <a:pt x="27983" y="109116"/>
                  <a:pt x="29861" y="110994"/>
                </a:cubicBezTo>
                <a:lnTo>
                  <a:pt x="140573" y="221706"/>
                </a:lnTo>
                <a:lnTo>
                  <a:pt x="251286" y="110994"/>
                </a:lnTo>
                <a:cubicBezTo>
                  <a:pt x="253164" y="109116"/>
                  <a:pt x="255323" y="108177"/>
                  <a:pt x="257765" y="108177"/>
                </a:cubicBezTo>
                <a:cubicBezTo>
                  <a:pt x="260206" y="108177"/>
                  <a:pt x="262366" y="109116"/>
                  <a:pt x="264244" y="110994"/>
                </a:cubicBezTo>
                <a:lnTo>
                  <a:pt x="278330" y="125079"/>
                </a:lnTo>
                <a:cubicBezTo>
                  <a:pt x="280208" y="126958"/>
                  <a:pt x="281147" y="129117"/>
                  <a:pt x="281147" y="131559"/>
                </a:cubicBezTo>
                <a:cubicBezTo>
                  <a:pt x="281147" y="134000"/>
                  <a:pt x="280208" y="136160"/>
                  <a:pt x="278330" y="138038"/>
                </a:cubicBezTo>
                <a:lnTo>
                  <a:pt x="147053" y="269315"/>
                </a:lnTo>
                <a:cubicBezTo>
                  <a:pt x="145175" y="271193"/>
                  <a:pt x="143015" y="272132"/>
                  <a:pt x="140573" y="272132"/>
                </a:cubicBezTo>
                <a:cubicBezTo>
                  <a:pt x="138132" y="272132"/>
                  <a:pt x="135972" y="271193"/>
                  <a:pt x="134094" y="269315"/>
                </a:cubicBezTo>
                <a:lnTo>
                  <a:pt x="2817" y="138038"/>
                </a:lnTo>
                <a:cubicBezTo>
                  <a:pt x="939" y="136160"/>
                  <a:pt x="0" y="134000"/>
                  <a:pt x="0" y="131559"/>
                </a:cubicBezTo>
                <a:cubicBezTo>
                  <a:pt x="0" y="129117"/>
                  <a:pt x="939" y="126958"/>
                  <a:pt x="2817" y="125079"/>
                </a:cubicBezTo>
                <a:lnTo>
                  <a:pt x="16902" y="110994"/>
                </a:lnTo>
                <a:cubicBezTo>
                  <a:pt x="18780" y="109116"/>
                  <a:pt x="20940" y="108177"/>
                  <a:pt x="23382" y="108177"/>
                </a:cubicBezTo>
                <a:close/>
                <a:moveTo>
                  <a:pt x="23382" y="0"/>
                </a:moveTo>
                <a:cubicBezTo>
                  <a:pt x="25823" y="0"/>
                  <a:pt x="27983" y="939"/>
                  <a:pt x="29861" y="2817"/>
                </a:cubicBezTo>
                <a:lnTo>
                  <a:pt x="140573" y="113529"/>
                </a:lnTo>
                <a:lnTo>
                  <a:pt x="251286" y="2817"/>
                </a:lnTo>
                <a:cubicBezTo>
                  <a:pt x="253164" y="939"/>
                  <a:pt x="255323" y="0"/>
                  <a:pt x="257765" y="0"/>
                </a:cubicBezTo>
                <a:cubicBezTo>
                  <a:pt x="260206" y="0"/>
                  <a:pt x="262366" y="939"/>
                  <a:pt x="264244" y="2817"/>
                </a:cubicBezTo>
                <a:lnTo>
                  <a:pt x="278330" y="16903"/>
                </a:lnTo>
                <a:cubicBezTo>
                  <a:pt x="280208" y="18781"/>
                  <a:pt x="281147" y="20940"/>
                  <a:pt x="281147" y="23382"/>
                </a:cubicBezTo>
                <a:cubicBezTo>
                  <a:pt x="281147" y="25823"/>
                  <a:pt x="280208" y="27983"/>
                  <a:pt x="278330" y="29861"/>
                </a:cubicBezTo>
                <a:lnTo>
                  <a:pt x="147053" y="161138"/>
                </a:lnTo>
                <a:cubicBezTo>
                  <a:pt x="145175" y="163016"/>
                  <a:pt x="143015" y="163956"/>
                  <a:pt x="140573" y="163956"/>
                </a:cubicBezTo>
                <a:cubicBezTo>
                  <a:pt x="138132" y="163956"/>
                  <a:pt x="135972" y="163016"/>
                  <a:pt x="134094" y="161138"/>
                </a:cubicBezTo>
                <a:lnTo>
                  <a:pt x="2817" y="29861"/>
                </a:lnTo>
                <a:cubicBezTo>
                  <a:pt x="939" y="27983"/>
                  <a:pt x="0" y="25823"/>
                  <a:pt x="0" y="23382"/>
                </a:cubicBezTo>
                <a:cubicBezTo>
                  <a:pt x="0" y="20940"/>
                  <a:pt x="939" y="18781"/>
                  <a:pt x="2817" y="16903"/>
                </a:cubicBezTo>
                <a:lnTo>
                  <a:pt x="16902" y="2817"/>
                </a:lnTo>
                <a:cubicBezTo>
                  <a:pt x="18780" y="939"/>
                  <a:pt x="20940" y="0"/>
                  <a:pt x="23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7" name="Freeform 326"/>
          <p:cNvSpPr/>
          <p:nvPr/>
        </p:nvSpPr>
        <p:spPr>
          <a:xfrm>
            <a:off x="9445316" y="1715826"/>
            <a:ext cx="468687" cy="396465"/>
          </a:xfrm>
          <a:custGeom>
            <a:avLst/>
            <a:gdLst>
              <a:gd name="connsiteX0" fmla="*/ 324531 w 468766"/>
              <a:gd name="connsiteY0" fmla="*/ 216353 h 396648"/>
              <a:gd name="connsiteX1" fmla="*/ 344954 w 468766"/>
              <a:gd name="connsiteY1" fmla="*/ 225932 h 396648"/>
              <a:gd name="connsiteX2" fmla="*/ 357068 w 468766"/>
              <a:gd name="connsiteY2" fmla="*/ 247342 h 396648"/>
              <a:gd name="connsiteX3" fmla="*/ 360589 w 468766"/>
              <a:gd name="connsiteY3" fmla="*/ 270442 h 396648"/>
              <a:gd name="connsiteX4" fmla="*/ 357068 w 468766"/>
              <a:gd name="connsiteY4" fmla="*/ 293542 h 396648"/>
              <a:gd name="connsiteX5" fmla="*/ 344954 w 468766"/>
              <a:gd name="connsiteY5" fmla="*/ 314952 h 396648"/>
              <a:gd name="connsiteX6" fmla="*/ 324531 w 468766"/>
              <a:gd name="connsiteY6" fmla="*/ 324530 h 396648"/>
              <a:gd name="connsiteX7" fmla="*/ 304106 w 468766"/>
              <a:gd name="connsiteY7" fmla="*/ 314952 h 396648"/>
              <a:gd name="connsiteX8" fmla="*/ 291993 w 468766"/>
              <a:gd name="connsiteY8" fmla="*/ 293542 h 396648"/>
              <a:gd name="connsiteX9" fmla="*/ 288472 w 468766"/>
              <a:gd name="connsiteY9" fmla="*/ 270442 h 396648"/>
              <a:gd name="connsiteX10" fmla="*/ 291993 w 468766"/>
              <a:gd name="connsiteY10" fmla="*/ 247342 h 396648"/>
              <a:gd name="connsiteX11" fmla="*/ 304106 w 468766"/>
              <a:gd name="connsiteY11" fmla="*/ 225932 h 396648"/>
              <a:gd name="connsiteX12" fmla="*/ 324531 w 468766"/>
              <a:gd name="connsiteY12" fmla="*/ 216353 h 396648"/>
              <a:gd name="connsiteX13" fmla="*/ 144236 w 468766"/>
              <a:gd name="connsiteY13" fmla="*/ 216353 h 396648"/>
              <a:gd name="connsiteX14" fmla="*/ 164659 w 468766"/>
              <a:gd name="connsiteY14" fmla="*/ 225932 h 396648"/>
              <a:gd name="connsiteX15" fmla="*/ 176773 w 468766"/>
              <a:gd name="connsiteY15" fmla="*/ 247342 h 396648"/>
              <a:gd name="connsiteX16" fmla="*/ 180295 w 468766"/>
              <a:gd name="connsiteY16" fmla="*/ 270442 h 396648"/>
              <a:gd name="connsiteX17" fmla="*/ 176773 w 468766"/>
              <a:gd name="connsiteY17" fmla="*/ 293542 h 396648"/>
              <a:gd name="connsiteX18" fmla="*/ 164659 w 468766"/>
              <a:gd name="connsiteY18" fmla="*/ 314952 h 396648"/>
              <a:gd name="connsiteX19" fmla="*/ 144236 w 468766"/>
              <a:gd name="connsiteY19" fmla="*/ 324530 h 396648"/>
              <a:gd name="connsiteX20" fmla="*/ 123812 w 468766"/>
              <a:gd name="connsiteY20" fmla="*/ 314952 h 396648"/>
              <a:gd name="connsiteX21" fmla="*/ 111698 w 468766"/>
              <a:gd name="connsiteY21" fmla="*/ 293542 h 396648"/>
              <a:gd name="connsiteX22" fmla="*/ 108177 w 468766"/>
              <a:gd name="connsiteY22" fmla="*/ 270442 h 396648"/>
              <a:gd name="connsiteX23" fmla="*/ 111698 w 468766"/>
              <a:gd name="connsiteY23" fmla="*/ 247342 h 396648"/>
              <a:gd name="connsiteX24" fmla="*/ 123812 w 468766"/>
              <a:gd name="connsiteY24" fmla="*/ 225932 h 396648"/>
              <a:gd name="connsiteX25" fmla="*/ 144236 w 468766"/>
              <a:gd name="connsiteY25" fmla="*/ 216353 h 396648"/>
              <a:gd name="connsiteX26" fmla="*/ 135221 w 468766"/>
              <a:gd name="connsiteY26" fmla="*/ 189309 h 396648"/>
              <a:gd name="connsiteX27" fmla="*/ 82541 w 468766"/>
              <a:gd name="connsiteY27" fmla="*/ 212973 h 396648"/>
              <a:gd name="connsiteX28" fmla="*/ 63103 w 468766"/>
              <a:gd name="connsiteY28" fmla="*/ 270442 h 396648"/>
              <a:gd name="connsiteX29" fmla="*/ 72118 w 468766"/>
              <a:gd name="connsiteY29" fmla="*/ 313684 h 396648"/>
              <a:gd name="connsiteX30" fmla="*/ 94936 w 468766"/>
              <a:gd name="connsiteY30" fmla="*/ 342701 h 396648"/>
              <a:gd name="connsiteX31" fmla="*/ 129305 w 468766"/>
              <a:gd name="connsiteY31" fmla="*/ 359603 h 396648"/>
              <a:gd name="connsiteX32" fmla="*/ 168745 w 468766"/>
              <a:gd name="connsiteY32" fmla="*/ 367914 h 396648"/>
              <a:gd name="connsiteX33" fmla="*/ 210719 w 468766"/>
              <a:gd name="connsiteY33" fmla="*/ 369886 h 396648"/>
              <a:gd name="connsiteX34" fmla="*/ 258047 w 468766"/>
              <a:gd name="connsiteY34" fmla="*/ 369886 h 396648"/>
              <a:gd name="connsiteX35" fmla="*/ 300022 w 468766"/>
              <a:gd name="connsiteY35" fmla="*/ 367914 h 396648"/>
              <a:gd name="connsiteX36" fmla="*/ 339461 w 468766"/>
              <a:gd name="connsiteY36" fmla="*/ 359603 h 396648"/>
              <a:gd name="connsiteX37" fmla="*/ 373830 w 468766"/>
              <a:gd name="connsiteY37" fmla="*/ 342701 h 396648"/>
              <a:gd name="connsiteX38" fmla="*/ 396648 w 468766"/>
              <a:gd name="connsiteY38" fmla="*/ 313684 h 396648"/>
              <a:gd name="connsiteX39" fmla="*/ 405663 w 468766"/>
              <a:gd name="connsiteY39" fmla="*/ 270442 h 396648"/>
              <a:gd name="connsiteX40" fmla="*/ 386225 w 468766"/>
              <a:gd name="connsiteY40" fmla="*/ 212973 h 396648"/>
              <a:gd name="connsiteX41" fmla="*/ 333545 w 468766"/>
              <a:gd name="connsiteY41" fmla="*/ 189309 h 396648"/>
              <a:gd name="connsiteX42" fmla="*/ 278612 w 468766"/>
              <a:gd name="connsiteY42" fmla="*/ 195225 h 396648"/>
              <a:gd name="connsiteX43" fmla="*/ 234383 w 468766"/>
              <a:gd name="connsiteY43" fmla="*/ 198324 h 396648"/>
              <a:gd name="connsiteX44" fmla="*/ 190154 w 468766"/>
              <a:gd name="connsiteY44" fmla="*/ 195225 h 396648"/>
              <a:gd name="connsiteX45" fmla="*/ 135221 w 468766"/>
              <a:gd name="connsiteY45" fmla="*/ 189309 h 396648"/>
              <a:gd name="connsiteX46" fmla="*/ 45074 w 468766"/>
              <a:gd name="connsiteY46" fmla="*/ 0 h 396648"/>
              <a:gd name="connsiteX47" fmla="*/ 98598 w 468766"/>
              <a:gd name="connsiteY47" fmla="*/ 11127 h 396648"/>
              <a:gd name="connsiteX48" fmla="*/ 151842 w 468766"/>
              <a:gd name="connsiteY48" fmla="*/ 45919 h 396648"/>
              <a:gd name="connsiteX49" fmla="*/ 238890 w 468766"/>
              <a:gd name="connsiteY49" fmla="*/ 36059 h 396648"/>
              <a:gd name="connsiteX50" fmla="*/ 317769 w 468766"/>
              <a:gd name="connsiteY50" fmla="*/ 45073 h 396648"/>
              <a:gd name="connsiteX51" fmla="*/ 370449 w 468766"/>
              <a:gd name="connsiteY51" fmla="*/ 10987 h 396648"/>
              <a:gd name="connsiteX52" fmla="*/ 423693 w 468766"/>
              <a:gd name="connsiteY52" fmla="*/ 0 h 396648"/>
              <a:gd name="connsiteX53" fmla="*/ 438060 w 468766"/>
              <a:gd name="connsiteY53" fmla="*/ 61413 h 396648"/>
              <a:gd name="connsiteX54" fmla="*/ 430454 w 468766"/>
              <a:gd name="connsiteY54" fmla="*/ 108740 h 396648"/>
              <a:gd name="connsiteX55" fmla="*/ 468766 w 468766"/>
              <a:gd name="connsiteY55" fmla="*/ 220861 h 396648"/>
              <a:gd name="connsiteX56" fmla="*/ 451582 w 468766"/>
              <a:gd name="connsiteY56" fmla="*/ 314107 h 396648"/>
              <a:gd name="connsiteX57" fmla="*/ 421861 w 468766"/>
              <a:gd name="connsiteY57" fmla="*/ 351574 h 396648"/>
              <a:gd name="connsiteX58" fmla="*/ 382140 w 468766"/>
              <a:gd name="connsiteY58" fmla="*/ 375802 h 396648"/>
              <a:gd name="connsiteX59" fmla="*/ 334249 w 468766"/>
              <a:gd name="connsiteY59" fmla="*/ 389183 h 396648"/>
              <a:gd name="connsiteX60" fmla="*/ 285936 w 468766"/>
              <a:gd name="connsiteY60" fmla="*/ 395380 h 396648"/>
              <a:gd name="connsiteX61" fmla="*/ 238890 w 468766"/>
              <a:gd name="connsiteY61" fmla="*/ 396648 h 396648"/>
              <a:gd name="connsiteX62" fmla="*/ 198888 w 468766"/>
              <a:gd name="connsiteY62" fmla="*/ 395803 h 396648"/>
              <a:gd name="connsiteX63" fmla="*/ 157336 w 468766"/>
              <a:gd name="connsiteY63" fmla="*/ 392282 h 396648"/>
              <a:gd name="connsiteX64" fmla="*/ 114374 w 468766"/>
              <a:gd name="connsiteY64" fmla="*/ 383830 h 396648"/>
              <a:gd name="connsiteX65" fmla="*/ 75780 w 468766"/>
              <a:gd name="connsiteY65" fmla="*/ 369322 h 396648"/>
              <a:gd name="connsiteX66" fmla="*/ 41693 w 468766"/>
              <a:gd name="connsiteY66" fmla="*/ 346504 h 396648"/>
              <a:gd name="connsiteX67" fmla="*/ 17466 w 468766"/>
              <a:gd name="connsiteY67" fmla="*/ 314107 h 396648"/>
              <a:gd name="connsiteX68" fmla="*/ 0 w 468766"/>
              <a:gd name="connsiteY68" fmla="*/ 220861 h 396648"/>
              <a:gd name="connsiteX69" fmla="*/ 38313 w 468766"/>
              <a:gd name="connsiteY69" fmla="*/ 109304 h 396648"/>
              <a:gd name="connsiteX70" fmla="*/ 30707 w 468766"/>
              <a:gd name="connsiteY70" fmla="*/ 61413 h 396648"/>
              <a:gd name="connsiteX71" fmla="*/ 45074 w 468766"/>
              <a:gd name="connsiteY71"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68766" h="396648">
                <a:moveTo>
                  <a:pt x="324531" y="216353"/>
                </a:moveTo>
                <a:cubicBezTo>
                  <a:pt x="332418" y="216353"/>
                  <a:pt x="339226" y="219546"/>
                  <a:pt x="344954" y="225932"/>
                </a:cubicBezTo>
                <a:cubicBezTo>
                  <a:pt x="350682" y="232317"/>
                  <a:pt x="354720" y="239454"/>
                  <a:pt x="357068" y="247342"/>
                </a:cubicBezTo>
                <a:cubicBezTo>
                  <a:pt x="359415" y="255229"/>
                  <a:pt x="360589" y="262930"/>
                  <a:pt x="360589" y="270442"/>
                </a:cubicBezTo>
                <a:cubicBezTo>
                  <a:pt x="360589" y="277954"/>
                  <a:pt x="359415" y="285654"/>
                  <a:pt x="357068" y="293542"/>
                </a:cubicBezTo>
                <a:cubicBezTo>
                  <a:pt x="354720" y="301430"/>
                  <a:pt x="350682" y="308567"/>
                  <a:pt x="344954" y="314952"/>
                </a:cubicBezTo>
                <a:cubicBezTo>
                  <a:pt x="339226" y="321338"/>
                  <a:pt x="332418" y="324530"/>
                  <a:pt x="324531" y="324530"/>
                </a:cubicBezTo>
                <a:cubicBezTo>
                  <a:pt x="316643" y="324530"/>
                  <a:pt x="309834" y="321338"/>
                  <a:pt x="304106" y="314952"/>
                </a:cubicBezTo>
                <a:cubicBezTo>
                  <a:pt x="298378" y="308567"/>
                  <a:pt x="294340" y="301430"/>
                  <a:pt x="291993" y="293542"/>
                </a:cubicBezTo>
                <a:cubicBezTo>
                  <a:pt x="289645" y="285654"/>
                  <a:pt x="288472" y="277954"/>
                  <a:pt x="288472" y="270442"/>
                </a:cubicBezTo>
                <a:cubicBezTo>
                  <a:pt x="288472" y="262930"/>
                  <a:pt x="289645" y="255229"/>
                  <a:pt x="291993" y="247342"/>
                </a:cubicBezTo>
                <a:cubicBezTo>
                  <a:pt x="294340" y="239454"/>
                  <a:pt x="298378" y="232317"/>
                  <a:pt x="304106" y="225932"/>
                </a:cubicBezTo>
                <a:cubicBezTo>
                  <a:pt x="309834" y="219546"/>
                  <a:pt x="316643" y="216353"/>
                  <a:pt x="324531" y="216353"/>
                </a:cubicBezTo>
                <a:close/>
                <a:moveTo>
                  <a:pt x="144236" y="216353"/>
                </a:moveTo>
                <a:cubicBezTo>
                  <a:pt x="152124" y="216353"/>
                  <a:pt x="158931" y="219546"/>
                  <a:pt x="164659" y="225932"/>
                </a:cubicBezTo>
                <a:cubicBezTo>
                  <a:pt x="170388" y="232317"/>
                  <a:pt x="174426" y="239454"/>
                  <a:pt x="176773" y="247342"/>
                </a:cubicBezTo>
                <a:cubicBezTo>
                  <a:pt x="179120" y="255229"/>
                  <a:pt x="180295" y="262930"/>
                  <a:pt x="180295" y="270442"/>
                </a:cubicBezTo>
                <a:cubicBezTo>
                  <a:pt x="180295" y="277954"/>
                  <a:pt x="179120" y="285654"/>
                  <a:pt x="176773" y="293542"/>
                </a:cubicBezTo>
                <a:cubicBezTo>
                  <a:pt x="174426" y="301430"/>
                  <a:pt x="170388" y="308567"/>
                  <a:pt x="164659" y="314952"/>
                </a:cubicBezTo>
                <a:cubicBezTo>
                  <a:pt x="158931" y="321338"/>
                  <a:pt x="152124" y="324530"/>
                  <a:pt x="144236" y="324530"/>
                </a:cubicBezTo>
                <a:cubicBezTo>
                  <a:pt x="136348" y="324530"/>
                  <a:pt x="129540" y="321338"/>
                  <a:pt x="123812" y="314952"/>
                </a:cubicBezTo>
                <a:cubicBezTo>
                  <a:pt x="118083" y="308567"/>
                  <a:pt x="114045" y="301430"/>
                  <a:pt x="111698" y="293542"/>
                </a:cubicBezTo>
                <a:cubicBezTo>
                  <a:pt x="109351" y="285654"/>
                  <a:pt x="108177" y="277954"/>
                  <a:pt x="108177" y="270442"/>
                </a:cubicBezTo>
                <a:cubicBezTo>
                  <a:pt x="108177" y="262930"/>
                  <a:pt x="109351" y="255229"/>
                  <a:pt x="111698" y="247342"/>
                </a:cubicBezTo>
                <a:cubicBezTo>
                  <a:pt x="114045" y="239454"/>
                  <a:pt x="118083" y="232317"/>
                  <a:pt x="123812" y="225932"/>
                </a:cubicBezTo>
                <a:cubicBezTo>
                  <a:pt x="129540" y="219546"/>
                  <a:pt x="136348" y="216353"/>
                  <a:pt x="144236" y="216353"/>
                </a:cubicBezTo>
                <a:close/>
                <a:moveTo>
                  <a:pt x="135221" y="189309"/>
                </a:moveTo>
                <a:cubicBezTo>
                  <a:pt x="113059" y="189309"/>
                  <a:pt x="95500" y="197197"/>
                  <a:pt x="82541" y="212973"/>
                </a:cubicBezTo>
                <a:cubicBezTo>
                  <a:pt x="69583" y="228749"/>
                  <a:pt x="63103" y="247905"/>
                  <a:pt x="63103" y="270442"/>
                </a:cubicBezTo>
                <a:cubicBezTo>
                  <a:pt x="63103" y="286969"/>
                  <a:pt x="66108" y="301383"/>
                  <a:pt x="72118" y="313684"/>
                </a:cubicBezTo>
                <a:cubicBezTo>
                  <a:pt x="78128" y="325986"/>
                  <a:pt x="85733" y="335658"/>
                  <a:pt x="94936" y="342701"/>
                </a:cubicBezTo>
                <a:cubicBezTo>
                  <a:pt x="104139" y="349743"/>
                  <a:pt x="115595" y="355377"/>
                  <a:pt x="129305" y="359603"/>
                </a:cubicBezTo>
                <a:cubicBezTo>
                  <a:pt x="143015" y="363829"/>
                  <a:pt x="156161" y="366599"/>
                  <a:pt x="168745" y="367914"/>
                </a:cubicBezTo>
                <a:cubicBezTo>
                  <a:pt x="181328" y="369228"/>
                  <a:pt x="195319" y="369886"/>
                  <a:pt x="210719" y="369886"/>
                </a:cubicBezTo>
                <a:lnTo>
                  <a:pt x="258047" y="369886"/>
                </a:lnTo>
                <a:cubicBezTo>
                  <a:pt x="273446" y="369886"/>
                  <a:pt x="287438" y="369228"/>
                  <a:pt x="300022" y="367914"/>
                </a:cubicBezTo>
                <a:cubicBezTo>
                  <a:pt x="312605" y="366599"/>
                  <a:pt x="325751" y="363829"/>
                  <a:pt x="339461" y="359603"/>
                </a:cubicBezTo>
                <a:cubicBezTo>
                  <a:pt x="353171" y="355377"/>
                  <a:pt x="364627" y="349743"/>
                  <a:pt x="373830" y="342701"/>
                </a:cubicBezTo>
                <a:cubicBezTo>
                  <a:pt x="383032" y="335658"/>
                  <a:pt x="390638" y="325986"/>
                  <a:pt x="396648" y="313684"/>
                </a:cubicBezTo>
                <a:cubicBezTo>
                  <a:pt x="402658" y="301383"/>
                  <a:pt x="405663" y="286969"/>
                  <a:pt x="405663" y="270442"/>
                </a:cubicBezTo>
                <a:cubicBezTo>
                  <a:pt x="405663" y="247905"/>
                  <a:pt x="399184" y="228749"/>
                  <a:pt x="386225" y="212973"/>
                </a:cubicBezTo>
                <a:cubicBezTo>
                  <a:pt x="373267" y="197197"/>
                  <a:pt x="355706" y="189309"/>
                  <a:pt x="333545" y="189309"/>
                </a:cubicBezTo>
                <a:cubicBezTo>
                  <a:pt x="325845" y="189309"/>
                  <a:pt x="307534" y="191281"/>
                  <a:pt x="278612" y="195225"/>
                </a:cubicBezTo>
                <a:cubicBezTo>
                  <a:pt x="265277" y="197291"/>
                  <a:pt x="250534" y="198324"/>
                  <a:pt x="234383" y="198324"/>
                </a:cubicBezTo>
                <a:cubicBezTo>
                  <a:pt x="218231" y="198324"/>
                  <a:pt x="203489" y="197291"/>
                  <a:pt x="190154" y="195225"/>
                </a:cubicBezTo>
                <a:cubicBezTo>
                  <a:pt x="161608" y="191281"/>
                  <a:pt x="143296" y="189309"/>
                  <a:pt x="135221" y="189309"/>
                </a:cubicBezTo>
                <a:close/>
                <a:moveTo>
                  <a:pt x="45074" y="0"/>
                </a:moveTo>
                <a:cubicBezTo>
                  <a:pt x="65357" y="0"/>
                  <a:pt x="83198" y="3709"/>
                  <a:pt x="98598" y="11127"/>
                </a:cubicBezTo>
                <a:cubicBezTo>
                  <a:pt x="113999" y="18546"/>
                  <a:pt x="131746" y="30143"/>
                  <a:pt x="151842" y="45919"/>
                </a:cubicBezTo>
                <a:cubicBezTo>
                  <a:pt x="179449" y="39345"/>
                  <a:pt x="208466" y="36059"/>
                  <a:pt x="238890" y="36059"/>
                </a:cubicBezTo>
                <a:cubicBezTo>
                  <a:pt x="266686" y="36059"/>
                  <a:pt x="292979" y="39064"/>
                  <a:pt x="317769" y="45073"/>
                </a:cubicBezTo>
                <a:cubicBezTo>
                  <a:pt x="337489" y="29673"/>
                  <a:pt x="355048" y="18311"/>
                  <a:pt x="370449" y="10987"/>
                </a:cubicBezTo>
                <a:cubicBezTo>
                  <a:pt x="385849" y="3662"/>
                  <a:pt x="403597" y="0"/>
                  <a:pt x="423693" y="0"/>
                </a:cubicBezTo>
                <a:cubicBezTo>
                  <a:pt x="433270" y="19156"/>
                  <a:pt x="438060" y="39627"/>
                  <a:pt x="438060" y="61413"/>
                </a:cubicBezTo>
                <a:cubicBezTo>
                  <a:pt x="438060" y="77752"/>
                  <a:pt x="435524" y="93528"/>
                  <a:pt x="430454" y="108740"/>
                </a:cubicBezTo>
                <a:cubicBezTo>
                  <a:pt x="455995" y="138789"/>
                  <a:pt x="468766" y="176163"/>
                  <a:pt x="468766" y="220861"/>
                </a:cubicBezTo>
                <a:cubicBezTo>
                  <a:pt x="468766" y="259737"/>
                  <a:pt x="463038" y="290819"/>
                  <a:pt x="451582" y="314107"/>
                </a:cubicBezTo>
                <a:cubicBezTo>
                  <a:pt x="444445" y="328568"/>
                  <a:pt x="434538" y="341057"/>
                  <a:pt x="421861" y="351574"/>
                </a:cubicBezTo>
                <a:cubicBezTo>
                  <a:pt x="409184" y="362092"/>
                  <a:pt x="395944" y="370167"/>
                  <a:pt x="382140" y="375802"/>
                </a:cubicBezTo>
                <a:cubicBezTo>
                  <a:pt x="368337" y="381436"/>
                  <a:pt x="352372" y="385896"/>
                  <a:pt x="334249" y="389183"/>
                </a:cubicBezTo>
                <a:cubicBezTo>
                  <a:pt x="316126" y="392469"/>
                  <a:pt x="300022" y="394535"/>
                  <a:pt x="285936" y="395380"/>
                </a:cubicBezTo>
                <a:cubicBezTo>
                  <a:pt x="271851" y="396226"/>
                  <a:pt x="256168" y="396648"/>
                  <a:pt x="238890" y="396648"/>
                </a:cubicBezTo>
                <a:cubicBezTo>
                  <a:pt x="224241" y="396648"/>
                  <a:pt x="210907" y="396366"/>
                  <a:pt x="198888" y="395803"/>
                </a:cubicBezTo>
                <a:cubicBezTo>
                  <a:pt x="186867" y="395240"/>
                  <a:pt x="173017" y="394066"/>
                  <a:pt x="157336" y="392282"/>
                </a:cubicBezTo>
                <a:cubicBezTo>
                  <a:pt x="141653" y="390497"/>
                  <a:pt x="127333" y="387680"/>
                  <a:pt x="114374" y="383830"/>
                </a:cubicBezTo>
                <a:cubicBezTo>
                  <a:pt x="101416" y="379980"/>
                  <a:pt x="88551" y="375144"/>
                  <a:pt x="75780" y="369322"/>
                </a:cubicBezTo>
                <a:cubicBezTo>
                  <a:pt x="63009" y="363500"/>
                  <a:pt x="51647" y="355894"/>
                  <a:pt x="41693" y="346504"/>
                </a:cubicBezTo>
                <a:cubicBezTo>
                  <a:pt x="31739" y="337113"/>
                  <a:pt x="23663" y="326314"/>
                  <a:pt x="17466" y="314107"/>
                </a:cubicBezTo>
                <a:cubicBezTo>
                  <a:pt x="5822" y="291007"/>
                  <a:pt x="0" y="259925"/>
                  <a:pt x="0" y="220861"/>
                </a:cubicBezTo>
                <a:cubicBezTo>
                  <a:pt x="0" y="176351"/>
                  <a:pt x="12770" y="139165"/>
                  <a:pt x="38313" y="109304"/>
                </a:cubicBezTo>
                <a:cubicBezTo>
                  <a:pt x="33242" y="93903"/>
                  <a:pt x="30707" y="77940"/>
                  <a:pt x="30707" y="61413"/>
                </a:cubicBezTo>
                <a:cubicBezTo>
                  <a:pt x="30707" y="39627"/>
                  <a:pt x="35495" y="19156"/>
                  <a:pt x="4507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8" name="Freeform 327"/>
          <p:cNvSpPr/>
          <p:nvPr/>
        </p:nvSpPr>
        <p:spPr>
          <a:xfrm>
            <a:off x="3845573" y="1715830"/>
            <a:ext cx="540790" cy="360423"/>
          </a:xfrm>
          <a:custGeom>
            <a:avLst/>
            <a:gdLst>
              <a:gd name="connsiteX0" fmla="*/ 247905 w 540882"/>
              <a:gd name="connsiteY0" fmla="*/ 324530 h 360589"/>
              <a:gd name="connsiteX1" fmla="*/ 243397 w 540882"/>
              <a:gd name="connsiteY1" fmla="*/ 329038 h 360589"/>
              <a:gd name="connsiteX2" fmla="*/ 247905 w 540882"/>
              <a:gd name="connsiteY2" fmla="*/ 333545 h 360589"/>
              <a:gd name="connsiteX3" fmla="*/ 292978 w 540882"/>
              <a:gd name="connsiteY3" fmla="*/ 333545 h 360589"/>
              <a:gd name="connsiteX4" fmla="*/ 297486 w 540882"/>
              <a:gd name="connsiteY4" fmla="*/ 329038 h 360589"/>
              <a:gd name="connsiteX5" fmla="*/ 292978 w 540882"/>
              <a:gd name="connsiteY5" fmla="*/ 324530 h 360589"/>
              <a:gd name="connsiteX6" fmla="*/ 0 w 540882"/>
              <a:gd name="connsiteY6" fmla="*/ 306501 h 360589"/>
              <a:gd name="connsiteX7" fmla="*/ 45074 w 540882"/>
              <a:gd name="connsiteY7" fmla="*/ 306501 h 360589"/>
              <a:gd name="connsiteX8" fmla="*/ 495808 w 540882"/>
              <a:gd name="connsiteY8" fmla="*/ 306501 h 360589"/>
              <a:gd name="connsiteX9" fmla="*/ 540882 w 540882"/>
              <a:gd name="connsiteY9" fmla="*/ 306501 h 360589"/>
              <a:gd name="connsiteX10" fmla="*/ 540882 w 540882"/>
              <a:gd name="connsiteY10" fmla="*/ 333545 h 360589"/>
              <a:gd name="connsiteX11" fmla="*/ 527642 w 540882"/>
              <a:gd name="connsiteY11" fmla="*/ 352701 h 360589"/>
              <a:gd name="connsiteX12" fmla="*/ 495808 w 540882"/>
              <a:gd name="connsiteY12" fmla="*/ 360589 h 360589"/>
              <a:gd name="connsiteX13" fmla="*/ 45074 w 540882"/>
              <a:gd name="connsiteY13" fmla="*/ 360589 h 360589"/>
              <a:gd name="connsiteX14" fmla="*/ 13240 w 540882"/>
              <a:gd name="connsiteY14" fmla="*/ 352701 h 360589"/>
              <a:gd name="connsiteX15" fmla="*/ 0 w 540882"/>
              <a:gd name="connsiteY15" fmla="*/ 333545 h 360589"/>
              <a:gd name="connsiteX16" fmla="*/ 117191 w 540882"/>
              <a:gd name="connsiteY16" fmla="*/ 36059 h 360589"/>
              <a:gd name="connsiteX17" fmla="*/ 110853 w 540882"/>
              <a:gd name="connsiteY17" fmla="*/ 38735 h 360589"/>
              <a:gd name="connsiteX18" fmla="*/ 108177 w 540882"/>
              <a:gd name="connsiteY18" fmla="*/ 45073 h 360589"/>
              <a:gd name="connsiteX19" fmla="*/ 108177 w 540882"/>
              <a:gd name="connsiteY19" fmla="*/ 243398 h 360589"/>
              <a:gd name="connsiteX20" fmla="*/ 110853 w 540882"/>
              <a:gd name="connsiteY20" fmla="*/ 249736 h 360589"/>
              <a:gd name="connsiteX21" fmla="*/ 117191 w 540882"/>
              <a:gd name="connsiteY21" fmla="*/ 252412 h 360589"/>
              <a:gd name="connsiteX22" fmla="*/ 423691 w 540882"/>
              <a:gd name="connsiteY22" fmla="*/ 252412 h 360589"/>
              <a:gd name="connsiteX23" fmla="*/ 430029 w 540882"/>
              <a:gd name="connsiteY23" fmla="*/ 249736 h 360589"/>
              <a:gd name="connsiteX24" fmla="*/ 432705 w 540882"/>
              <a:gd name="connsiteY24" fmla="*/ 243398 h 360589"/>
              <a:gd name="connsiteX25" fmla="*/ 432705 w 540882"/>
              <a:gd name="connsiteY25" fmla="*/ 45073 h 360589"/>
              <a:gd name="connsiteX26" fmla="*/ 430029 w 540882"/>
              <a:gd name="connsiteY26" fmla="*/ 38735 h 360589"/>
              <a:gd name="connsiteX27" fmla="*/ 423691 w 540882"/>
              <a:gd name="connsiteY27" fmla="*/ 36059 h 360589"/>
              <a:gd name="connsiteX28" fmla="*/ 117191 w 540882"/>
              <a:gd name="connsiteY28" fmla="*/ 0 h 360589"/>
              <a:gd name="connsiteX29" fmla="*/ 423691 w 540882"/>
              <a:gd name="connsiteY29" fmla="*/ 0 h 360589"/>
              <a:gd name="connsiteX30" fmla="*/ 455524 w 540882"/>
              <a:gd name="connsiteY30" fmla="*/ 13240 h 360589"/>
              <a:gd name="connsiteX31" fmla="*/ 468765 w 540882"/>
              <a:gd name="connsiteY31" fmla="*/ 45073 h 360589"/>
              <a:gd name="connsiteX32" fmla="*/ 468765 w 540882"/>
              <a:gd name="connsiteY32" fmla="*/ 243398 h 360589"/>
              <a:gd name="connsiteX33" fmla="*/ 455524 w 540882"/>
              <a:gd name="connsiteY33" fmla="*/ 275231 h 360589"/>
              <a:gd name="connsiteX34" fmla="*/ 423691 w 540882"/>
              <a:gd name="connsiteY34" fmla="*/ 288471 h 360589"/>
              <a:gd name="connsiteX35" fmla="*/ 117191 w 540882"/>
              <a:gd name="connsiteY35" fmla="*/ 288471 h 360589"/>
              <a:gd name="connsiteX36" fmla="*/ 85357 w 540882"/>
              <a:gd name="connsiteY36" fmla="*/ 275231 h 360589"/>
              <a:gd name="connsiteX37" fmla="*/ 72117 w 540882"/>
              <a:gd name="connsiteY37" fmla="*/ 243398 h 360589"/>
              <a:gd name="connsiteX38" fmla="*/ 72117 w 540882"/>
              <a:gd name="connsiteY38" fmla="*/ 45073 h 360589"/>
              <a:gd name="connsiteX39" fmla="*/ 85357 w 540882"/>
              <a:gd name="connsiteY39" fmla="*/ 13240 h 360589"/>
              <a:gd name="connsiteX40" fmla="*/ 117191 w 540882"/>
              <a:gd name="connsiteY40"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40882" h="360589">
                <a:moveTo>
                  <a:pt x="247905" y="324530"/>
                </a:moveTo>
                <a:cubicBezTo>
                  <a:pt x="244900" y="324530"/>
                  <a:pt x="243397" y="326033"/>
                  <a:pt x="243397" y="329038"/>
                </a:cubicBezTo>
                <a:cubicBezTo>
                  <a:pt x="243397" y="332042"/>
                  <a:pt x="244900" y="333545"/>
                  <a:pt x="247905" y="333545"/>
                </a:cubicBezTo>
                <a:lnTo>
                  <a:pt x="292978" y="333545"/>
                </a:lnTo>
                <a:cubicBezTo>
                  <a:pt x="295983" y="333545"/>
                  <a:pt x="297486" y="332042"/>
                  <a:pt x="297486" y="329038"/>
                </a:cubicBezTo>
                <a:cubicBezTo>
                  <a:pt x="297486" y="326033"/>
                  <a:pt x="295983" y="324530"/>
                  <a:pt x="292978" y="324530"/>
                </a:cubicBezTo>
                <a:close/>
                <a:moveTo>
                  <a:pt x="0" y="306501"/>
                </a:moveTo>
                <a:lnTo>
                  <a:pt x="45074" y="306501"/>
                </a:lnTo>
                <a:lnTo>
                  <a:pt x="495808" y="306501"/>
                </a:lnTo>
                <a:lnTo>
                  <a:pt x="540882" y="306501"/>
                </a:lnTo>
                <a:lnTo>
                  <a:pt x="540882" y="333545"/>
                </a:lnTo>
                <a:cubicBezTo>
                  <a:pt x="540882" y="341057"/>
                  <a:pt x="536469" y="347443"/>
                  <a:pt x="527642" y="352701"/>
                </a:cubicBezTo>
                <a:cubicBezTo>
                  <a:pt x="518815" y="357960"/>
                  <a:pt x="508204" y="360589"/>
                  <a:pt x="495808" y="360589"/>
                </a:cubicBezTo>
                <a:lnTo>
                  <a:pt x="45074" y="360589"/>
                </a:lnTo>
                <a:cubicBezTo>
                  <a:pt x="32678" y="360589"/>
                  <a:pt x="22067" y="357960"/>
                  <a:pt x="13240" y="352701"/>
                </a:cubicBezTo>
                <a:cubicBezTo>
                  <a:pt x="4413" y="347443"/>
                  <a:pt x="0" y="341057"/>
                  <a:pt x="0" y="333545"/>
                </a:cubicBezTo>
                <a:close/>
                <a:moveTo>
                  <a:pt x="117191" y="36059"/>
                </a:moveTo>
                <a:cubicBezTo>
                  <a:pt x="114750" y="36059"/>
                  <a:pt x="112637" y="36951"/>
                  <a:pt x="110853" y="38735"/>
                </a:cubicBezTo>
                <a:cubicBezTo>
                  <a:pt x="109068" y="40519"/>
                  <a:pt x="108177" y="42632"/>
                  <a:pt x="108177" y="45073"/>
                </a:cubicBezTo>
                <a:lnTo>
                  <a:pt x="108177" y="243398"/>
                </a:lnTo>
                <a:cubicBezTo>
                  <a:pt x="108177" y="245839"/>
                  <a:pt x="109068" y="247952"/>
                  <a:pt x="110853" y="249736"/>
                </a:cubicBezTo>
                <a:cubicBezTo>
                  <a:pt x="112637" y="251520"/>
                  <a:pt x="114750" y="252412"/>
                  <a:pt x="117191" y="252412"/>
                </a:cubicBezTo>
                <a:lnTo>
                  <a:pt x="423691" y="252412"/>
                </a:lnTo>
                <a:cubicBezTo>
                  <a:pt x="426132" y="252412"/>
                  <a:pt x="428245" y="251520"/>
                  <a:pt x="430029" y="249736"/>
                </a:cubicBezTo>
                <a:cubicBezTo>
                  <a:pt x="431814" y="247952"/>
                  <a:pt x="432705" y="245839"/>
                  <a:pt x="432705" y="243398"/>
                </a:cubicBezTo>
                <a:lnTo>
                  <a:pt x="432705" y="45073"/>
                </a:lnTo>
                <a:cubicBezTo>
                  <a:pt x="432705" y="42632"/>
                  <a:pt x="431814" y="40519"/>
                  <a:pt x="430029" y="38735"/>
                </a:cubicBezTo>
                <a:cubicBezTo>
                  <a:pt x="428245" y="36951"/>
                  <a:pt x="426132" y="36059"/>
                  <a:pt x="423691" y="36059"/>
                </a:cubicBezTo>
                <a:close/>
                <a:moveTo>
                  <a:pt x="117191" y="0"/>
                </a:moveTo>
                <a:lnTo>
                  <a:pt x="423691" y="0"/>
                </a:lnTo>
                <a:cubicBezTo>
                  <a:pt x="436086" y="0"/>
                  <a:pt x="446697" y="4413"/>
                  <a:pt x="455524" y="13240"/>
                </a:cubicBezTo>
                <a:cubicBezTo>
                  <a:pt x="464351" y="22067"/>
                  <a:pt x="468765" y="32678"/>
                  <a:pt x="468765" y="45073"/>
                </a:cubicBezTo>
                <a:lnTo>
                  <a:pt x="468765" y="243398"/>
                </a:lnTo>
                <a:cubicBezTo>
                  <a:pt x="468765" y="255793"/>
                  <a:pt x="464351" y="266404"/>
                  <a:pt x="455524" y="275231"/>
                </a:cubicBezTo>
                <a:cubicBezTo>
                  <a:pt x="446697" y="284058"/>
                  <a:pt x="436086" y="288471"/>
                  <a:pt x="423691" y="288471"/>
                </a:cubicBezTo>
                <a:lnTo>
                  <a:pt x="117191" y="288471"/>
                </a:lnTo>
                <a:cubicBezTo>
                  <a:pt x="104796" y="288471"/>
                  <a:pt x="94185" y="284058"/>
                  <a:pt x="85357" y="275231"/>
                </a:cubicBezTo>
                <a:cubicBezTo>
                  <a:pt x="76531" y="266404"/>
                  <a:pt x="72117" y="255793"/>
                  <a:pt x="72117" y="243398"/>
                </a:cubicBezTo>
                <a:lnTo>
                  <a:pt x="72117" y="45073"/>
                </a:lnTo>
                <a:cubicBezTo>
                  <a:pt x="72117" y="32678"/>
                  <a:pt x="76531" y="22067"/>
                  <a:pt x="85357" y="13240"/>
                </a:cubicBezTo>
                <a:cubicBezTo>
                  <a:pt x="94185" y="4413"/>
                  <a:pt x="104796" y="0"/>
                  <a:pt x="11719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29" name="Freeform 328"/>
          <p:cNvSpPr/>
          <p:nvPr/>
        </p:nvSpPr>
        <p:spPr>
          <a:xfrm>
            <a:off x="7453914" y="1643743"/>
            <a:ext cx="468685" cy="486571"/>
          </a:xfrm>
          <a:custGeom>
            <a:avLst/>
            <a:gdLst>
              <a:gd name="connsiteX0" fmla="*/ 234383 w 468765"/>
              <a:gd name="connsiteY0" fmla="*/ 414678 h 486796"/>
              <a:gd name="connsiteX1" fmla="*/ 259877 w 468765"/>
              <a:gd name="connsiteY1" fmla="*/ 425242 h 486796"/>
              <a:gd name="connsiteX2" fmla="*/ 270441 w 468765"/>
              <a:gd name="connsiteY2" fmla="*/ 450737 h 486796"/>
              <a:gd name="connsiteX3" fmla="*/ 259877 w 468765"/>
              <a:gd name="connsiteY3" fmla="*/ 476231 h 486796"/>
              <a:gd name="connsiteX4" fmla="*/ 234383 w 468765"/>
              <a:gd name="connsiteY4" fmla="*/ 486796 h 486796"/>
              <a:gd name="connsiteX5" fmla="*/ 208888 w 468765"/>
              <a:gd name="connsiteY5" fmla="*/ 476231 h 486796"/>
              <a:gd name="connsiteX6" fmla="*/ 198324 w 468765"/>
              <a:gd name="connsiteY6" fmla="*/ 450737 h 486796"/>
              <a:gd name="connsiteX7" fmla="*/ 208888 w 468765"/>
              <a:gd name="connsiteY7" fmla="*/ 425242 h 486796"/>
              <a:gd name="connsiteX8" fmla="*/ 234383 w 468765"/>
              <a:gd name="connsiteY8" fmla="*/ 414678 h 486796"/>
              <a:gd name="connsiteX9" fmla="*/ 374675 w 468765"/>
              <a:gd name="connsiteY9" fmla="*/ 356645 h 486796"/>
              <a:gd name="connsiteX10" fmla="*/ 400169 w 468765"/>
              <a:gd name="connsiteY10" fmla="*/ 367209 h 486796"/>
              <a:gd name="connsiteX11" fmla="*/ 410733 w 468765"/>
              <a:gd name="connsiteY11" fmla="*/ 392704 h 486796"/>
              <a:gd name="connsiteX12" fmla="*/ 400028 w 468765"/>
              <a:gd name="connsiteY12" fmla="*/ 418058 h 486796"/>
              <a:gd name="connsiteX13" fmla="*/ 374675 w 468765"/>
              <a:gd name="connsiteY13" fmla="*/ 428763 h 486796"/>
              <a:gd name="connsiteX14" fmla="*/ 349180 w 468765"/>
              <a:gd name="connsiteY14" fmla="*/ 418199 h 486796"/>
              <a:gd name="connsiteX15" fmla="*/ 338615 w 468765"/>
              <a:gd name="connsiteY15" fmla="*/ 392704 h 486796"/>
              <a:gd name="connsiteX16" fmla="*/ 349180 w 468765"/>
              <a:gd name="connsiteY16" fmla="*/ 367209 h 486796"/>
              <a:gd name="connsiteX17" fmla="*/ 374675 w 468765"/>
              <a:gd name="connsiteY17" fmla="*/ 356645 h 486796"/>
              <a:gd name="connsiteX18" fmla="*/ 94090 w 468765"/>
              <a:gd name="connsiteY18" fmla="*/ 356645 h 486796"/>
              <a:gd name="connsiteX19" fmla="*/ 119585 w 468765"/>
              <a:gd name="connsiteY19" fmla="*/ 367209 h 486796"/>
              <a:gd name="connsiteX20" fmla="*/ 130150 w 468765"/>
              <a:gd name="connsiteY20" fmla="*/ 392704 h 486796"/>
              <a:gd name="connsiteX21" fmla="*/ 119585 w 468765"/>
              <a:gd name="connsiteY21" fmla="*/ 418199 h 486796"/>
              <a:gd name="connsiteX22" fmla="*/ 94090 w 468765"/>
              <a:gd name="connsiteY22" fmla="*/ 428763 h 486796"/>
              <a:gd name="connsiteX23" fmla="*/ 68737 w 468765"/>
              <a:gd name="connsiteY23" fmla="*/ 418058 h 486796"/>
              <a:gd name="connsiteX24" fmla="*/ 58032 w 468765"/>
              <a:gd name="connsiteY24" fmla="*/ 392704 h 486796"/>
              <a:gd name="connsiteX25" fmla="*/ 68596 w 468765"/>
              <a:gd name="connsiteY25" fmla="*/ 367209 h 486796"/>
              <a:gd name="connsiteX26" fmla="*/ 94090 w 468765"/>
              <a:gd name="connsiteY26" fmla="*/ 356645 h 486796"/>
              <a:gd name="connsiteX27" fmla="*/ 432706 w 468765"/>
              <a:gd name="connsiteY27" fmla="*/ 216354 h 486796"/>
              <a:gd name="connsiteX28" fmla="*/ 458201 w 468765"/>
              <a:gd name="connsiteY28" fmla="*/ 226918 h 486796"/>
              <a:gd name="connsiteX29" fmla="*/ 468765 w 468765"/>
              <a:gd name="connsiteY29" fmla="*/ 252413 h 486796"/>
              <a:gd name="connsiteX30" fmla="*/ 458201 w 468765"/>
              <a:gd name="connsiteY30" fmla="*/ 277907 h 486796"/>
              <a:gd name="connsiteX31" fmla="*/ 432706 w 468765"/>
              <a:gd name="connsiteY31" fmla="*/ 288471 h 486796"/>
              <a:gd name="connsiteX32" fmla="*/ 407212 w 468765"/>
              <a:gd name="connsiteY32" fmla="*/ 277907 h 486796"/>
              <a:gd name="connsiteX33" fmla="*/ 396648 w 468765"/>
              <a:gd name="connsiteY33" fmla="*/ 252413 h 486796"/>
              <a:gd name="connsiteX34" fmla="*/ 407212 w 468765"/>
              <a:gd name="connsiteY34" fmla="*/ 226918 h 486796"/>
              <a:gd name="connsiteX35" fmla="*/ 432706 w 468765"/>
              <a:gd name="connsiteY35" fmla="*/ 216354 h 486796"/>
              <a:gd name="connsiteX36" fmla="*/ 36059 w 468765"/>
              <a:gd name="connsiteY36" fmla="*/ 216354 h 486796"/>
              <a:gd name="connsiteX37" fmla="*/ 61553 w 468765"/>
              <a:gd name="connsiteY37" fmla="*/ 226918 h 486796"/>
              <a:gd name="connsiteX38" fmla="*/ 72117 w 468765"/>
              <a:gd name="connsiteY38" fmla="*/ 252413 h 486796"/>
              <a:gd name="connsiteX39" fmla="*/ 61553 w 468765"/>
              <a:gd name="connsiteY39" fmla="*/ 277907 h 486796"/>
              <a:gd name="connsiteX40" fmla="*/ 36059 w 468765"/>
              <a:gd name="connsiteY40" fmla="*/ 288471 h 486796"/>
              <a:gd name="connsiteX41" fmla="*/ 10564 w 468765"/>
              <a:gd name="connsiteY41" fmla="*/ 277907 h 486796"/>
              <a:gd name="connsiteX42" fmla="*/ 0 w 468765"/>
              <a:gd name="connsiteY42" fmla="*/ 252413 h 486796"/>
              <a:gd name="connsiteX43" fmla="*/ 10564 w 468765"/>
              <a:gd name="connsiteY43" fmla="*/ 226918 h 486796"/>
              <a:gd name="connsiteX44" fmla="*/ 36059 w 468765"/>
              <a:gd name="connsiteY44" fmla="*/ 216354 h 486796"/>
              <a:gd name="connsiteX45" fmla="*/ 94090 w 468765"/>
              <a:gd name="connsiteY45" fmla="*/ 67047 h 486796"/>
              <a:gd name="connsiteX46" fmla="*/ 125924 w 468765"/>
              <a:gd name="connsiteY46" fmla="*/ 80287 h 486796"/>
              <a:gd name="connsiteX47" fmla="*/ 139164 w 468765"/>
              <a:gd name="connsiteY47" fmla="*/ 112121 h 486796"/>
              <a:gd name="connsiteX48" fmla="*/ 125924 w 468765"/>
              <a:gd name="connsiteY48" fmla="*/ 143954 h 486796"/>
              <a:gd name="connsiteX49" fmla="*/ 94090 w 468765"/>
              <a:gd name="connsiteY49" fmla="*/ 157194 h 486796"/>
              <a:gd name="connsiteX50" fmla="*/ 62258 w 468765"/>
              <a:gd name="connsiteY50" fmla="*/ 143954 h 486796"/>
              <a:gd name="connsiteX51" fmla="*/ 49017 w 468765"/>
              <a:gd name="connsiteY51" fmla="*/ 112121 h 486796"/>
              <a:gd name="connsiteX52" fmla="*/ 62258 w 468765"/>
              <a:gd name="connsiteY52" fmla="*/ 80287 h 486796"/>
              <a:gd name="connsiteX53" fmla="*/ 94090 w 468765"/>
              <a:gd name="connsiteY53" fmla="*/ 67047 h 486796"/>
              <a:gd name="connsiteX54" fmla="*/ 374675 w 468765"/>
              <a:gd name="connsiteY54" fmla="*/ 49018 h 486796"/>
              <a:gd name="connsiteX55" fmla="*/ 419185 w 468765"/>
              <a:gd name="connsiteY55" fmla="*/ 67610 h 486796"/>
              <a:gd name="connsiteX56" fmla="*/ 437778 w 468765"/>
              <a:gd name="connsiteY56" fmla="*/ 112121 h 486796"/>
              <a:gd name="connsiteX57" fmla="*/ 419185 w 468765"/>
              <a:gd name="connsiteY57" fmla="*/ 156772 h 486796"/>
              <a:gd name="connsiteX58" fmla="*/ 374675 w 468765"/>
              <a:gd name="connsiteY58" fmla="*/ 175224 h 486796"/>
              <a:gd name="connsiteX59" fmla="*/ 330023 w 468765"/>
              <a:gd name="connsiteY59" fmla="*/ 156772 h 486796"/>
              <a:gd name="connsiteX60" fmla="*/ 311571 w 468765"/>
              <a:gd name="connsiteY60" fmla="*/ 112121 h 486796"/>
              <a:gd name="connsiteX61" fmla="*/ 330023 w 468765"/>
              <a:gd name="connsiteY61" fmla="*/ 67610 h 486796"/>
              <a:gd name="connsiteX62" fmla="*/ 374675 w 468765"/>
              <a:gd name="connsiteY62" fmla="*/ 49018 h 486796"/>
              <a:gd name="connsiteX63" fmla="*/ 234383 w 468765"/>
              <a:gd name="connsiteY63" fmla="*/ 0 h 486796"/>
              <a:gd name="connsiteX64" fmla="*/ 272695 w 468765"/>
              <a:gd name="connsiteY64" fmla="*/ 15776 h 486796"/>
              <a:gd name="connsiteX65" fmla="*/ 288471 w 468765"/>
              <a:gd name="connsiteY65" fmla="*/ 54088 h 486796"/>
              <a:gd name="connsiteX66" fmla="*/ 272695 w 468765"/>
              <a:gd name="connsiteY66" fmla="*/ 92401 h 486796"/>
              <a:gd name="connsiteX67" fmla="*/ 234383 w 468765"/>
              <a:gd name="connsiteY67" fmla="*/ 108177 h 486796"/>
              <a:gd name="connsiteX68" fmla="*/ 196070 w 468765"/>
              <a:gd name="connsiteY68" fmla="*/ 92401 h 486796"/>
              <a:gd name="connsiteX69" fmla="*/ 180294 w 468765"/>
              <a:gd name="connsiteY69" fmla="*/ 54088 h 486796"/>
              <a:gd name="connsiteX70" fmla="*/ 196070 w 468765"/>
              <a:gd name="connsiteY70" fmla="*/ 15776 h 486796"/>
              <a:gd name="connsiteX71" fmla="*/ 234383 w 468765"/>
              <a:gd name="connsiteY71" fmla="*/ 0 h 48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68765" h="486796">
                <a:moveTo>
                  <a:pt x="234383" y="414678"/>
                </a:moveTo>
                <a:cubicBezTo>
                  <a:pt x="244337" y="414678"/>
                  <a:pt x="252834" y="418199"/>
                  <a:pt x="259877" y="425242"/>
                </a:cubicBezTo>
                <a:cubicBezTo>
                  <a:pt x="266920" y="432285"/>
                  <a:pt x="270441" y="440783"/>
                  <a:pt x="270441" y="450737"/>
                </a:cubicBezTo>
                <a:cubicBezTo>
                  <a:pt x="270441" y="460690"/>
                  <a:pt x="266920" y="469189"/>
                  <a:pt x="259877" y="476231"/>
                </a:cubicBezTo>
                <a:cubicBezTo>
                  <a:pt x="252834" y="483274"/>
                  <a:pt x="244337" y="486796"/>
                  <a:pt x="234383" y="486796"/>
                </a:cubicBezTo>
                <a:cubicBezTo>
                  <a:pt x="224428" y="486796"/>
                  <a:pt x="215931" y="483274"/>
                  <a:pt x="208888" y="476231"/>
                </a:cubicBezTo>
                <a:cubicBezTo>
                  <a:pt x="201845" y="469189"/>
                  <a:pt x="198324" y="460690"/>
                  <a:pt x="198324" y="450737"/>
                </a:cubicBezTo>
                <a:cubicBezTo>
                  <a:pt x="198324" y="440783"/>
                  <a:pt x="201845" y="432285"/>
                  <a:pt x="208888" y="425242"/>
                </a:cubicBezTo>
                <a:cubicBezTo>
                  <a:pt x="215931" y="418199"/>
                  <a:pt x="224428" y="414678"/>
                  <a:pt x="234383" y="414678"/>
                </a:cubicBezTo>
                <a:close/>
                <a:moveTo>
                  <a:pt x="374675" y="356645"/>
                </a:moveTo>
                <a:cubicBezTo>
                  <a:pt x="384628" y="356645"/>
                  <a:pt x="393126" y="360167"/>
                  <a:pt x="400169" y="367209"/>
                </a:cubicBezTo>
                <a:cubicBezTo>
                  <a:pt x="407212" y="374252"/>
                  <a:pt x="410733" y="382751"/>
                  <a:pt x="410733" y="392704"/>
                </a:cubicBezTo>
                <a:cubicBezTo>
                  <a:pt x="410733" y="402470"/>
                  <a:pt x="407165" y="410922"/>
                  <a:pt x="400028" y="418058"/>
                </a:cubicBezTo>
                <a:cubicBezTo>
                  <a:pt x="392891" y="425195"/>
                  <a:pt x="384440" y="428763"/>
                  <a:pt x="374675" y="428763"/>
                </a:cubicBezTo>
                <a:cubicBezTo>
                  <a:pt x="364720" y="428763"/>
                  <a:pt x="356222" y="425242"/>
                  <a:pt x="349180" y="418199"/>
                </a:cubicBezTo>
                <a:cubicBezTo>
                  <a:pt x="342137" y="411156"/>
                  <a:pt x="338615" y="402658"/>
                  <a:pt x="338615" y="392704"/>
                </a:cubicBezTo>
                <a:cubicBezTo>
                  <a:pt x="338615" y="382751"/>
                  <a:pt x="342137" y="374252"/>
                  <a:pt x="349180" y="367209"/>
                </a:cubicBezTo>
                <a:cubicBezTo>
                  <a:pt x="356222" y="360167"/>
                  <a:pt x="364720" y="356645"/>
                  <a:pt x="374675" y="356645"/>
                </a:cubicBezTo>
                <a:close/>
                <a:moveTo>
                  <a:pt x="94090" y="356645"/>
                </a:moveTo>
                <a:cubicBezTo>
                  <a:pt x="104045" y="356645"/>
                  <a:pt x="112543" y="360167"/>
                  <a:pt x="119585" y="367209"/>
                </a:cubicBezTo>
                <a:cubicBezTo>
                  <a:pt x="126628" y="374252"/>
                  <a:pt x="130150" y="382751"/>
                  <a:pt x="130150" y="392704"/>
                </a:cubicBezTo>
                <a:cubicBezTo>
                  <a:pt x="130150" y="402658"/>
                  <a:pt x="126628" y="411156"/>
                  <a:pt x="119585" y="418199"/>
                </a:cubicBezTo>
                <a:cubicBezTo>
                  <a:pt x="112543" y="425242"/>
                  <a:pt x="104045" y="428763"/>
                  <a:pt x="94090" y="428763"/>
                </a:cubicBezTo>
                <a:cubicBezTo>
                  <a:pt x="84325" y="428763"/>
                  <a:pt x="75874" y="425195"/>
                  <a:pt x="68737" y="418058"/>
                </a:cubicBezTo>
                <a:cubicBezTo>
                  <a:pt x="61600" y="410922"/>
                  <a:pt x="58032" y="402470"/>
                  <a:pt x="58032" y="392704"/>
                </a:cubicBezTo>
                <a:cubicBezTo>
                  <a:pt x="58032" y="382751"/>
                  <a:pt x="61553" y="374252"/>
                  <a:pt x="68596" y="367209"/>
                </a:cubicBezTo>
                <a:cubicBezTo>
                  <a:pt x="75639" y="360167"/>
                  <a:pt x="84137" y="356645"/>
                  <a:pt x="94090" y="356645"/>
                </a:cubicBezTo>
                <a:close/>
                <a:moveTo>
                  <a:pt x="432706" y="216354"/>
                </a:moveTo>
                <a:cubicBezTo>
                  <a:pt x="442661" y="216354"/>
                  <a:pt x="451159" y="219875"/>
                  <a:pt x="458201" y="226918"/>
                </a:cubicBezTo>
                <a:cubicBezTo>
                  <a:pt x="465244" y="233960"/>
                  <a:pt x="468765" y="242459"/>
                  <a:pt x="468765" y="252413"/>
                </a:cubicBezTo>
                <a:cubicBezTo>
                  <a:pt x="468765" y="262366"/>
                  <a:pt x="465244" y="270865"/>
                  <a:pt x="458201" y="277907"/>
                </a:cubicBezTo>
                <a:cubicBezTo>
                  <a:pt x="451159" y="284950"/>
                  <a:pt x="442661" y="288471"/>
                  <a:pt x="432706" y="288471"/>
                </a:cubicBezTo>
                <a:cubicBezTo>
                  <a:pt x="422752" y="288471"/>
                  <a:pt x="414255" y="284950"/>
                  <a:pt x="407212" y="277907"/>
                </a:cubicBezTo>
                <a:cubicBezTo>
                  <a:pt x="400169" y="270865"/>
                  <a:pt x="396648" y="262366"/>
                  <a:pt x="396648" y="252413"/>
                </a:cubicBezTo>
                <a:cubicBezTo>
                  <a:pt x="396648" y="242459"/>
                  <a:pt x="400169" y="233960"/>
                  <a:pt x="407212" y="226918"/>
                </a:cubicBezTo>
                <a:cubicBezTo>
                  <a:pt x="414255" y="219875"/>
                  <a:pt x="422752" y="216354"/>
                  <a:pt x="432706" y="216354"/>
                </a:cubicBezTo>
                <a:close/>
                <a:moveTo>
                  <a:pt x="36059" y="216354"/>
                </a:moveTo>
                <a:cubicBezTo>
                  <a:pt x="46013" y="216354"/>
                  <a:pt x="54510" y="219875"/>
                  <a:pt x="61553" y="226918"/>
                </a:cubicBezTo>
                <a:cubicBezTo>
                  <a:pt x="68596" y="233960"/>
                  <a:pt x="72117" y="242459"/>
                  <a:pt x="72117" y="252413"/>
                </a:cubicBezTo>
                <a:cubicBezTo>
                  <a:pt x="72117" y="262366"/>
                  <a:pt x="68596" y="270865"/>
                  <a:pt x="61553" y="277907"/>
                </a:cubicBezTo>
                <a:cubicBezTo>
                  <a:pt x="54510" y="284950"/>
                  <a:pt x="46013" y="288471"/>
                  <a:pt x="36059" y="288471"/>
                </a:cubicBezTo>
                <a:cubicBezTo>
                  <a:pt x="26105" y="288471"/>
                  <a:pt x="17606" y="284950"/>
                  <a:pt x="10564" y="277907"/>
                </a:cubicBezTo>
                <a:cubicBezTo>
                  <a:pt x="3521" y="270865"/>
                  <a:pt x="0" y="262366"/>
                  <a:pt x="0" y="252413"/>
                </a:cubicBezTo>
                <a:cubicBezTo>
                  <a:pt x="0" y="242459"/>
                  <a:pt x="3521" y="233960"/>
                  <a:pt x="10564" y="226918"/>
                </a:cubicBezTo>
                <a:cubicBezTo>
                  <a:pt x="17606" y="219875"/>
                  <a:pt x="26105" y="216354"/>
                  <a:pt x="36059" y="216354"/>
                </a:cubicBezTo>
                <a:close/>
                <a:moveTo>
                  <a:pt x="94090" y="67047"/>
                </a:moveTo>
                <a:cubicBezTo>
                  <a:pt x="106486" y="67047"/>
                  <a:pt x="117097" y="71461"/>
                  <a:pt x="125924" y="80287"/>
                </a:cubicBezTo>
                <a:cubicBezTo>
                  <a:pt x="134751" y="89114"/>
                  <a:pt x="139164" y="99725"/>
                  <a:pt x="139164" y="112121"/>
                </a:cubicBezTo>
                <a:cubicBezTo>
                  <a:pt x="139164" y="124516"/>
                  <a:pt x="134751" y="135127"/>
                  <a:pt x="125924" y="143954"/>
                </a:cubicBezTo>
                <a:cubicBezTo>
                  <a:pt x="117097" y="152781"/>
                  <a:pt x="106486" y="157194"/>
                  <a:pt x="94090" y="157194"/>
                </a:cubicBezTo>
                <a:cubicBezTo>
                  <a:pt x="81695" y="157194"/>
                  <a:pt x="71084" y="152781"/>
                  <a:pt x="62258" y="143954"/>
                </a:cubicBezTo>
                <a:cubicBezTo>
                  <a:pt x="53430" y="135127"/>
                  <a:pt x="49017" y="124516"/>
                  <a:pt x="49017" y="112121"/>
                </a:cubicBezTo>
                <a:cubicBezTo>
                  <a:pt x="49017" y="99725"/>
                  <a:pt x="53430" y="89114"/>
                  <a:pt x="62258" y="80287"/>
                </a:cubicBezTo>
                <a:cubicBezTo>
                  <a:pt x="71084" y="71461"/>
                  <a:pt x="81695" y="67047"/>
                  <a:pt x="94090" y="67047"/>
                </a:cubicBezTo>
                <a:close/>
                <a:moveTo>
                  <a:pt x="374675" y="49018"/>
                </a:moveTo>
                <a:cubicBezTo>
                  <a:pt x="391953" y="49018"/>
                  <a:pt x="406789" y="55215"/>
                  <a:pt x="419185" y="67610"/>
                </a:cubicBezTo>
                <a:cubicBezTo>
                  <a:pt x="431580" y="80006"/>
                  <a:pt x="437778" y="94843"/>
                  <a:pt x="437778" y="112121"/>
                </a:cubicBezTo>
                <a:cubicBezTo>
                  <a:pt x="437778" y="129587"/>
                  <a:pt x="431580" y="144470"/>
                  <a:pt x="419185" y="156772"/>
                </a:cubicBezTo>
                <a:cubicBezTo>
                  <a:pt x="406789" y="169073"/>
                  <a:pt x="391953" y="175224"/>
                  <a:pt x="374675" y="175224"/>
                </a:cubicBezTo>
                <a:cubicBezTo>
                  <a:pt x="357208" y="175224"/>
                  <a:pt x="342324" y="169073"/>
                  <a:pt x="330023" y="156772"/>
                </a:cubicBezTo>
                <a:cubicBezTo>
                  <a:pt x="317722" y="144470"/>
                  <a:pt x="311571" y="129587"/>
                  <a:pt x="311571" y="112121"/>
                </a:cubicBezTo>
                <a:cubicBezTo>
                  <a:pt x="311571" y="94843"/>
                  <a:pt x="317722" y="80006"/>
                  <a:pt x="330023" y="67610"/>
                </a:cubicBezTo>
                <a:cubicBezTo>
                  <a:pt x="342324" y="55215"/>
                  <a:pt x="357208" y="49018"/>
                  <a:pt x="374675" y="49018"/>
                </a:cubicBezTo>
                <a:close/>
                <a:moveTo>
                  <a:pt x="234383" y="0"/>
                </a:moveTo>
                <a:cubicBezTo>
                  <a:pt x="249407" y="0"/>
                  <a:pt x="262178" y="5259"/>
                  <a:pt x="272695" y="15776"/>
                </a:cubicBezTo>
                <a:cubicBezTo>
                  <a:pt x="283213" y="26293"/>
                  <a:pt x="288471" y="39064"/>
                  <a:pt x="288471" y="54088"/>
                </a:cubicBezTo>
                <a:cubicBezTo>
                  <a:pt x="288471" y="69113"/>
                  <a:pt x="283213" y="81884"/>
                  <a:pt x="272695" y="92401"/>
                </a:cubicBezTo>
                <a:cubicBezTo>
                  <a:pt x="262178" y="102918"/>
                  <a:pt x="249407" y="108177"/>
                  <a:pt x="234383" y="108177"/>
                </a:cubicBezTo>
                <a:cubicBezTo>
                  <a:pt x="219358" y="108177"/>
                  <a:pt x="206587" y="102918"/>
                  <a:pt x="196070" y="92401"/>
                </a:cubicBezTo>
                <a:cubicBezTo>
                  <a:pt x="185552" y="81884"/>
                  <a:pt x="180294" y="69113"/>
                  <a:pt x="180294" y="54088"/>
                </a:cubicBezTo>
                <a:cubicBezTo>
                  <a:pt x="180294" y="39064"/>
                  <a:pt x="185552" y="26293"/>
                  <a:pt x="196070" y="15776"/>
                </a:cubicBezTo>
                <a:cubicBezTo>
                  <a:pt x="206587" y="5259"/>
                  <a:pt x="219358" y="0"/>
                  <a:pt x="23438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0" name="Freeform 329"/>
          <p:cNvSpPr/>
          <p:nvPr/>
        </p:nvSpPr>
        <p:spPr>
          <a:xfrm>
            <a:off x="7626358" y="2262072"/>
            <a:ext cx="468660" cy="446868"/>
          </a:xfrm>
          <a:custGeom>
            <a:avLst/>
            <a:gdLst/>
            <a:ahLst/>
            <a:cxnLst/>
            <a:rect l="l" t="t" r="r" b="b"/>
            <a:pathLst>
              <a:path w="468740" h="447074">
                <a:moveTo>
                  <a:pt x="234377" y="0"/>
                </a:moveTo>
                <a:cubicBezTo>
                  <a:pt x="239636" y="0"/>
                  <a:pt x="244237" y="3850"/>
                  <a:pt x="248181" y="11550"/>
                </a:cubicBezTo>
                <a:lnTo>
                  <a:pt x="311566" y="139728"/>
                </a:lnTo>
                <a:lnTo>
                  <a:pt x="452984" y="160293"/>
                </a:lnTo>
                <a:cubicBezTo>
                  <a:pt x="461436" y="161608"/>
                  <a:pt x="466506" y="164847"/>
                  <a:pt x="468197" y="170012"/>
                </a:cubicBezTo>
                <a:cubicBezTo>
                  <a:pt x="469887" y="175177"/>
                  <a:pt x="467633" y="180764"/>
                  <a:pt x="461436" y="186774"/>
                </a:cubicBezTo>
                <a:lnTo>
                  <a:pt x="359175" y="286499"/>
                </a:lnTo>
                <a:lnTo>
                  <a:pt x="383402" y="427354"/>
                </a:lnTo>
                <a:cubicBezTo>
                  <a:pt x="384341" y="433552"/>
                  <a:pt x="383778" y="438388"/>
                  <a:pt x="381711" y="441862"/>
                </a:cubicBezTo>
                <a:cubicBezTo>
                  <a:pt x="379646" y="445337"/>
                  <a:pt x="376453" y="447074"/>
                  <a:pt x="372134" y="447074"/>
                </a:cubicBezTo>
                <a:cubicBezTo>
                  <a:pt x="368941" y="447074"/>
                  <a:pt x="365185" y="445947"/>
                  <a:pt x="360865" y="443694"/>
                </a:cubicBezTo>
                <a:lnTo>
                  <a:pt x="234377" y="377210"/>
                </a:lnTo>
                <a:lnTo>
                  <a:pt x="107889" y="443694"/>
                </a:lnTo>
                <a:cubicBezTo>
                  <a:pt x="103570" y="445947"/>
                  <a:pt x="99814" y="447074"/>
                  <a:pt x="96621" y="447074"/>
                </a:cubicBezTo>
                <a:cubicBezTo>
                  <a:pt x="92301" y="447074"/>
                  <a:pt x="89108" y="445337"/>
                  <a:pt x="87043" y="441862"/>
                </a:cubicBezTo>
                <a:cubicBezTo>
                  <a:pt x="84977" y="438388"/>
                  <a:pt x="84413" y="433552"/>
                  <a:pt x="85352" y="427354"/>
                </a:cubicBezTo>
                <a:lnTo>
                  <a:pt x="109579" y="286499"/>
                </a:lnTo>
                <a:lnTo>
                  <a:pt x="7037" y="186774"/>
                </a:lnTo>
                <a:cubicBezTo>
                  <a:pt x="1027" y="180764"/>
                  <a:pt x="-1133" y="175177"/>
                  <a:pt x="557" y="170012"/>
                </a:cubicBezTo>
                <a:cubicBezTo>
                  <a:pt x="2248" y="164847"/>
                  <a:pt x="7319" y="161608"/>
                  <a:pt x="15770" y="160293"/>
                </a:cubicBezTo>
                <a:lnTo>
                  <a:pt x="157188" y="139728"/>
                </a:lnTo>
                <a:lnTo>
                  <a:pt x="220574" y="11550"/>
                </a:lnTo>
                <a:cubicBezTo>
                  <a:pt x="224330" y="3850"/>
                  <a:pt x="228931" y="0"/>
                  <a:pt x="234377" y="0"/>
                </a:cubicBezTo>
                <a:close/>
                <a:moveTo>
                  <a:pt x="234377" y="65075"/>
                </a:moveTo>
                <a:lnTo>
                  <a:pt x="234377" y="336362"/>
                </a:lnTo>
                <a:lnTo>
                  <a:pt x="250998" y="345095"/>
                </a:lnTo>
                <a:lnTo>
                  <a:pt x="340582" y="392422"/>
                </a:lnTo>
                <a:lnTo>
                  <a:pt x="323679" y="292415"/>
                </a:lnTo>
                <a:lnTo>
                  <a:pt x="320299" y="273822"/>
                </a:lnTo>
                <a:lnTo>
                  <a:pt x="334103" y="260582"/>
                </a:lnTo>
                <a:lnTo>
                  <a:pt x="406502" y="190154"/>
                </a:lnTo>
                <a:lnTo>
                  <a:pt x="306213" y="175505"/>
                </a:lnTo>
                <a:lnTo>
                  <a:pt x="287621" y="172688"/>
                </a:lnTo>
                <a:lnTo>
                  <a:pt x="279169" y="155786"/>
                </a:lnTo>
                <a:lnTo>
                  <a:pt x="234377" y="6507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1" name="Freeform 330"/>
          <p:cNvSpPr/>
          <p:nvPr/>
        </p:nvSpPr>
        <p:spPr>
          <a:xfrm>
            <a:off x="6931147" y="2270795"/>
            <a:ext cx="504739" cy="450816"/>
          </a:xfrm>
          <a:custGeom>
            <a:avLst/>
            <a:gdLst>
              <a:gd name="connsiteX0" fmla="*/ 266780 w 504825"/>
              <a:gd name="connsiteY0" fmla="*/ 288 h 451024"/>
              <a:gd name="connsiteX1" fmla="*/ 277485 w 504825"/>
              <a:gd name="connsiteY1" fmla="*/ 1696 h 451024"/>
              <a:gd name="connsiteX2" fmla="*/ 288471 w 504825"/>
              <a:gd name="connsiteY2" fmla="*/ 18317 h 451024"/>
              <a:gd name="connsiteX3" fmla="*/ 288471 w 504825"/>
              <a:gd name="connsiteY3" fmla="*/ 92125 h 451024"/>
              <a:gd name="connsiteX4" fmla="*/ 457216 w 504825"/>
              <a:gd name="connsiteY4" fmla="*/ 154383 h 451024"/>
              <a:gd name="connsiteX5" fmla="*/ 504825 w 504825"/>
              <a:gd name="connsiteY5" fmla="*/ 297774 h 451024"/>
              <a:gd name="connsiteX6" fmla="*/ 500036 w 504825"/>
              <a:gd name="connsiteY6" fmla="*/ 335382 h 451024"/>
              <a:gd name="connsiteX7" fmla="*/ 489190 w 504825"/>
              <a:gd name="connsiteY7" fmla="*/ 374258 h 451024"/>
              <a:gd name="connsiteX8" fmla="*/ 475668 w 504825"/>
              <a:gd name="connsiteY8" fmla="*/ 409472 h 451024"/>
              <a:gd name="connsiteX9" fmla="*/ 464259 w 504825"/>
              <a:gd name="connsiteY9" fmla="*/ 434967 h 451024"/>
              <a:gd name="connsiteX10" fmla="*/ 458624 w 504825"/>
              <a:gd name="connsiteY10" fmla="*/ 446235 h 451024"/>
              <a:gd name="connsiteX11" fmla="*/ 450736 w 504825"/>
              <a:gd name="connsiteY11" fmla="*/ 451024 h 451024"/>
              <a:gd name="connsiteX12" fmla="*/ 448201 w 504825"/>
              <a:gd name="connsiteY12" fmla="*/ 450742 h 451024"/>
              <a:gd name="connsiteX13" fmla="*/ 441722 w 504825"/>
              <a:gd name="connsiteY13" fmla="*/ 441164 h 451024"/>
              <a:gd name="connsiteX14" fmla="*/ 411860 w 504825"/>
              <a:gd name="connsiteY14" fmla="*/ 281998 h 451024"/>
              <a:gd name="connsiteX15" fmla="*/ 363829 w 504825"/>
              <a:gd name="connsiteY15" fmla="*/ 250869 h 451024"/>
              <a:gd name="connsiteX16" fmla="*/ 288471 w 504825"/>
              <a:gd name="connsiteY16" fmla="*/ 236079 h 451024"/>
              <a:gd name="connsiteX17" fmla="*/ 288471 w 504825"/>
              <a:gd name="connsiteY17" fmla="*/ 306788 h 451024"/>
              <a:gd name="connsiteX18" fmla="*/ 277485 w 504825"/>
              <a:gd name="connsiteY18" fmla="*/ 323409 h 451024"/>
              <a:gd name="connsiteX19" fmla="*/ 270442 w 504825"/>
              <a:gd name="connsiteY19" fmla="*/ 324818 h 451024"/>
              <a:gd name="connsiteX20" fmla="*/ 257765 w 504825"/>
              <a:gd name="connsiteY20" fmla="*/ 319465 h 451024"/>
              <a:gd name="connsiteX21" fmla="*/ 113529 w 504825"/>
              <a:gd name="connsiteY21" fmla="*/ 175230 h 451024"/>
              <a:gd name="connsiteX22" fmla="*/ 108177 w 504825"/>
              <a:gd name="connsiteY22" fmla="*/ 162553 h 451024"/>
              <a:gd name="connsiteX23" fmla="*/ 113529 w 504825"/>
              <a:gd name="connsiteY23" fmla="*/ 149876 h 451024"/>
              <a:gd name="connsiteX24" fmla="*/ 257765 w 504825"/>
              <a:gd name="connsiteY24" fmla="*/ 5640 h 451024"/>
              <a:gd name="connsiteX25" fmla="*/ 266780 w 504825"/>
              <a:gd name="connsiteY25" fmla="*/ 288 h 451024"/>
              <a:gd name="connsiteX26" fmla="*/ 158603 w 504825"/>
              <a:gd name="connsiteY26" fmla="*/ 288 h 451024"/>
              <a:gd name="connsiteX27" fmla="*/ 169308 w 504825"/>
              <a:gd name="connsiteY27" fmla="*/ 1696 h 451024"/>
              <a:gd name="connsiteX28" fmla="*/ 180295 w 504825"/>
              <a:gd name="connsiteY28" fmla="*/ 18317 h 451024"/>
              <a:gd name="connsiteX29" fmla="*/ 180295 w 504825"/>
              <a:gd name="connsiteY29" fmla="*/ 37755 h 451024"/>
              <a:gd name="connsiteX30" fmla="*/ 68456 w 504825"/>
              <a:gd name="connsiteY30" fmla="*/ 149876 h 451024"/>
              <a:gd name="connsiteX31" fmla="*/ 63103 w 504825"/>
              <a:gd name="connsiteY31" fmla="*/ 162553 h 451024"/>
              <a:gd name="connsiteX32" fmla="*/ 68456 w 504825"/>
              <a:gd name="connsiteY32" fmla="*/ 175230 h 451024"/>
              <a:gd name="connsiteX33" fmla="*/ 180295 w 504825"/>
              <a:gd name="connsiteY33" fmla="*/ 287069 h 451024"/>
              <a:gd name="connsiteX34" fmla="*/ 180295 w 504825"/>
              <a:gd name="connsiteY34" fmla="*/ 306788 h 451024"/>
              <a:gd name="connsiteX35" fmla="*/ 169308 w 504825"/>
              <a:gd name="connsiteY35" fmla="*/ 323409 h 451024"/>
              <a:gd name="connsiteX36" fmla="*/ 162265 w 504825"/>
              <a:gd name="connsiteY36" fmla="*/ 324818 h 451024"/>
              <a:gd name="connsiteX37" fmla="*/ 149588 w 504825"/>
              <a:gd name="connsiteY37" fmla="*/ 319465 h 451024"/>
              <a:gd name="connsiteX38" fmla="*/ 5353 w 504825"/>
              <a:gd name="connsiteY38" fmla="*/ 175230 h 451024"/>
              <a:gd name="connsiteX39" fmla="*/ 0 w 504825"/>
              <a:gd name="connsiteY39" fmla="*/ 162553 h 451024"/>
              <a:gd name="connsiteX40" fmla="*/ 5353 w 504825"/>
              <a:gd name="connsiteY40" fmla="*/ 149876 h 451024"/>
              <a:gd name="connsiteX41" fmla="*/ 149588 w 504825"/>
              <a:gd name="connsiteY41" fmla="*/ 5640 h 451024"/>
              <a:gd name="connsiteX42" fmla="*/ 158603 w 504825"/>
              <a:gd name="connsiteY42" fmla="*/ 288 h 451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04825" h="451024">
                <a:moveTo>
                  <a:pt x="266780" y="288"/>
                </a:moveTo>
                <a:cubicBezTo>
                  <a:pt x="270067" y="-370"/>
                  <a:pt x="273634" y="100"/>
                  <a:pt x="277485" y="1696"/>
                </a:cubicBezTo>
                <a:cubicBezTo>
                  <a:pt x="284809" y="4889"/>
                  <a:pt x="288471" y="10429"/>
                  <a:pt x="288471" y="18317"/>
                </a:cubicBezTo>
                <a:lnTo>
                  <a:pt x="288471" y="92125"/>
                </a:lnTo>
                <a:cubicBezTo>
                  <a:pt x="365660" y="97384"/>
                  <a:pt x="421908" y="118136"/>
                  <a:pt x="457216" y="154383"/>
                </a:cubicBezTo>
                <a:cubicBezTo>
                  <a:pt x="488955" y="186874"/>
                  <a:pt x="504825" y="234671"/>
                  <a:pt x="504825" y="297774"/>
                </a:cubicBezTo>
                <a:cubicBezTo>
                  <a:pt x="504825" y="308666"/>
                  <a:pt x="503229" y="321203"/>
                  <a:pt x="500036" y="335382"/>
                </a:cubicBezTo>
                <a:cubicBezTo>
                  <a:pt x="496843" y="349561"/>
                  <a:pt x="493228" y="362520"/>
                  <a:pt x="489190" y="374258"/>
                </a:cubicBezTo>
                <a:cubicBezTo>
                  <a:pt x="485152" y="385996"/>
                  <a:pt x="480645" y="397734"/>
                  <a:pt x="475668" y="409472"/>
                </a:cubicBezTo>
                <a:cubicBezTo>
                  <a:pt x="470691" y="421210"/>
                  <a:pt x="466888" y="429708"/>
                  <a:pt x="464259" y="434967"/>
                </a:cubicBezTo>
                <a:cubicBezTo>
                  <a:pt x="461629" y="440225"/>
                  <a:pt x="459752" y="443981"/>
                  <a:pt x="458624" y="446235"/>
                </a:cubicBezTo>
                <a:cubicBezTo>
                  <a:pt x="457122" y="449428"/>
                  <a:pt x="454493" y="451024"/>
                  <a:pt x="450736" y="451024"/>
                </a:cubicBezTo>
                <a:cubicBezTo>
                  <a:pt x="449610" y="451024"/>
                  <a:pt x="448764" y="450930"/>
                  <a:pt x="448201" y="450742"/>
                </a:cubicBezTo>
                <a:cubicBezTo>
                  <a:pt x="443506" y="449240"/>
                  <a:pt x="441346" y="446047"/>
                  <a:pt x="441722" y="441164"/>
                </a:cubicBezTo>
                <a:cubicBezTo>
                  <a:pt x="449798" y="366041"/>
                  <a:pt x="439844" y="312986"/>
                  <a:pt x="411860" y="281998"/>
                </a:cubicBezTo>
                <a:cubicBezTo>
                  <a:pt x="399841" y="268664"/>
                  <a:pt x="383831" y="258287"/>
                  <a:pt x="363829" y="250869"/>
                </a:cubicBezTo>
                <a:cubicBezTo>
                  <a:pt x="343827" y="243451"/>
                  <a:pt x="318708" y="238521"/>
                  <a:pt x="288471" y="236079"/>
                </a:cubicBezTo>
                <a:lnTo>
                  <a:pt x="288471" y="306788"/>
                </a:lnTo>
                <a:cubicBezTo>
                  <a:pt x="288471" y="314676"/>
                  <a:pt x="284809" y="320217"/>
                  <a:pt x="277485" y="323409"/>
                </a:cubicBezTo>
                <a:cubicBezTo>
                  <a:pt x="275044" y="324348"/>
                  <a:pt x="272696" y="324818"/>
                  <a:pt x="270442" y="324818"/>
                </a:cubicBezTo>
                <a:cubicBezTo>
                  <a:pt x="265371" y="324818"/>
                  <a:pt x="261146" y="323034"/>
                  <a:pt x="257765" y="319465"/>
                </a:cubicBezTo>
                <a:lnTo>
                  <a:pt x="113529" y="175230"/>
                </a:lnTo>
                <a:cubicBezTo>
                  <a:pt x="109961" y="171661"/>
                  <a:pt x="108177" y="167436"/>
                  <a:pt x="108177" y="162553"/>
                </a:cubicBezTo>
                <a:cubicBezTo>
                  <a:pt x="108177" y="157670"/>
                  <a:pt x="109961" y="153444"/>
                  <a:pt x="113529" y="149876"/>
                </a:cubicBezTo>
                <a:lnTo>
                  <a:pt x="257765" y="5640"/>
                </a:lnTo>
                <a:cubicBezTo>
                  <a:pt x="260489" y="2729"/>
                  <a:pt x="263493" y="945"/>
                  <a:pt x="266780" y="288"/>
                </a:cubicBezTo>
                <a:close/>
                <a:moveTo>
                  <a:pt x="158603" y="288"/>
                </a:moveTo>
                <a:cubicBezTo>
                  <a:pt x="161890" y="-370"/>
                  <a:pt x="165457" y="100"/>
                  <a:pt x="169308" y="1696"/>
                </a:cubicBezTo>
                <a:cubicBezTo>
                  <a:pt x="176632" y="4889"/>
                  <a:pt x="180295" y="10429"/>
                  <a:pt x="180295" y="18317"/>
                </a:cubicBezTo>
                <a:lnTo>
                  <a:pt x="180295" y="37755"/>
                </a:lnTo>
                <a:lnTo>
                  <a:pt x="68456" y="149876"/>
                </a:lnTo>
                <a:cubicBezTo>
                  <a:pt x="64887" y="153444"/>
                  <a:pt x="63103" y="157670"/>
                  <a:pt x="63103" y="162553"/>
                </a:cubicBezTo>
                <a:cubicBezTo>
                  <a:pt x="63103" y="167436"/>
                  <a:pt x="64887" y="171661"/>
                  <a:pt x="68456" y="175230"/>
                </a:cubicBezTo>
                <a:lnTo>
                  <a:pt x="180295" y="287069"/>
                </a:lnTo>
                <a:lnTo>
                  <a:pt x="180295" y="306788"/>
                </a:lnTo>
                <a:cubicBezTo>
                  <a:pt x="180295" y="314676"/>
                  <a:pt x="176632" y="320217"/>
                  <a:pt x="169308" y="323409"/>
                </a:cubicBezTo>
                <a:cubicBezTo>
                  <a:pt x="166867" y="324348"/>
                  <a:pt x="164519" y="324818"/>
                  <a:pt x="162265" y="324818"/>
                </a:cubicBezTo>
                <a:cubicBezTo>
                  <a:pt x="157194" y="324818"/>
                  <a:pt x="152969" y="323034"/>
                  <a:pt x="149588" y="319465"/>
                </a:cubicBezTo>
                <a:lnTo>
                  <a:pt x="5353" y="175230"/>
                </a:lnTo>
                <a:cubicBezTo>
                  <a:pt x="1784" y="171661"/>
                  <a:pt x="0" y="167436"/>
                  <a:pt x="0" y="162553"/>
                </a:cubicBezTo>
                <a:cubicBezTo>
                  <a:pt x="0" y="157670"/>
                  <a:pt x="1784" y="153444"/>
                  <a:pt x="5353" y="149876"/>
                </a:cubicBezTo>
                <a:lnTo>
                  <a:pt x="149588" y="5640"/>
                </a:lnTo>
                <a:cubicBezTo>
                  <a:pt x="152312" y="2729"/>
                  <a:pt x="155316" y="945"/>
                  <a:pt x="158603" y="28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3" name="Freeform 332"/>
          <p:cNvSpPr/>
          <p:nvPr/>
        </p:nvSpPr>
        <p:spPr>
          <a:xfrm>
            <a:off x="8873913" y="2289104"/>
            <a:ext cx="468687" cy="468550"/>
          </a:xfrm>
          <a:custGeom>
            <a:avLst/>
            <a:gdLst/>
            <a:ahLst/>
            <a:cxnLst/>
            <a:rect l="l" t="t" r="r" b="b"/>
            <a:pathLst>
              <a:path w="468766" h="468766">
                <a:moveTo>
                  <a:pt x="81132" y="0"/>
                </a:moveTo>
                <a:lnTo>
                  <a:pt x="135220" y="0"/>
                </a:lnTo>
                <a:cubicBezTo>
                  <a:pt x="137850" y="0"/>
                  <a:pt x="140010" y="845"/>
                  <a:pt x="141700" y="2535"/>
                </a:cubicBezTo>
                <a:cubicBezTo>
                  <a:pt x="143390" y="4226"/>
                  <a:pt x="144236" y="6385"/>
                  <a:pt x="144236" y="9015"/>
                </a:cubicBezTo>
                <a:lnTo>
                  <a:pt x="144236" y="72118"/>
                </a:lnTo>
                <a:lnTo>
                  <a:pt x="383971" y="72118"/>
                </a:lnTo>
                <a:lnTo>
                  <a:pt x="453272" y="2535"/>
                </a:lnTo>
                <a:cubicBezTo>
                  <a:pt x="455150" y="845"/>
                  <a:pt x="457309" y="0"/>
                  <a:pt x="459751" y="0"/>
                </a:cubicBezTo>
                <a:cubicBezTo>
                  <a:pt x="462192" y="0"/>
                  <a:pt x="464352" y="845"/>
                  <a:pt x="466231" y="2535"/>
                </a:cubicBezTo>
                <a:cubicBezTo>
                  <a:pt x="467921" y="4413"/>
                  <a:pt x="468766" y="6573"/>
                  <a:pt x="468766" y="9015"/>
                </a:cubicBezTo>
                <a:cubicBezTo>
                  <a:pt x="468766" y="11456"/>
                  <a:pt x="467921" y="13616"/>
                  <a:pt x="466231" y="15494"/>
                </a:cubicBezTo>
                <a:lnTo>
                  <a:pt x="396648" y="84795"/>
                </a:lnTo>
                <a:lnTo>
                  <a:pt x="396648" y="324530"/>
                </a:lnTo>
                <a:lnTo>
                  <a:pt x="459751" y="324530"/>
                </a:lnTo>
                <a:cubicBezTo>
                  <a:pt x="462380" y="324530"/>
                  <a:pt x="464540" y="325375"/>
                  <a:pt x="466231" y="327066"/>
                </a:cubicBezTo>
                <a:cubicBezTo>
                  <a:pt x="467921" y="328756"/>
                  <a:pt x="468766" y="330916"/>
                  <a:pt x="468766" y="333545"/>
                </a:cubicBezTo>
                <a:lnTo>
                  <a:pt x="468766" y="387633"/>
                </a:lnTo>
                <a:cubicBezTo>
                  <a:pt x="468766" y="390263"/>
                  <a:pt x="467921" y="392423"/>
                  <a:pt x="466231" y="394113"/>
                </a:cubicBezTo>
                <a:cubicBezTo>
                  <a:pt x="464540" y="395803"/>
                  <a:pt x="462380" y="396648"/>
                  <a:pt x="459751" y="396648"/>
                </a:cubicBezTo>
                <a:lnTo>
                  <a:pt x="396648" y="396648"/>
                </a:lnTo>
                <a:lnTo>
                  <a:pt x="396648" y="459751"/>
                </a:lnTo>
                <a:cubicBezTo>
                  <a:pt x="396648" y="462381"/>
                  <a:pt x="395803" y="464540"/>
                  <a:pt x="394113" y="466231"/>
                </a:cubicBezTo>
                <a:cubicBezTo>
                  <a:pt x="392422" y="467921"/>
                  <a:pt x="390262" y="468766"/>
                  <a:pt x="387633" y="468766"/>
                </a:cubicBezTo>
                <a:lnTo>
                  <a:pt x="333545" y="468766"/>
                </a:lnTo>
                <a:cubicBezTo>
                  <a:pt x="330916" y="468766"/>
                  <a:pt x="328756" y="467921"/>
                  <a:pt x="327066" y="466231"/>
                </a:cubicBezTo>
                <a:cubicBezTo>
                  <a:pt x="325375" y="464540"/>
                  <a:pt x="324530" y="462381"/>
                  <a:pt x="324530" y="459751"/>
                </a:cubicBezTo>
                <a:lnTo>
                  <a:pt x="324530" y="396648"/>
                </a:lnTo>
                <a:lnTo>
                  <a:pt x="81132" y="396648"/>
                </a:lnTo>
                <a:cubicBezTo>
                  <a:pt x="78503" y="396648"/>
                  <a:pt x="76344" y="395803"/>
                  <a:pt x="74654" y="394113"/>
                </a:cubicBezTo>
                <a:cubicBezTo>
                  <a:pt x="72963" y="392423"/>
                  <a:pt x="72118" y="390263"/>
                  <a:pt x="72118" y="387633"/>
                </a:cubicBezTo>
                <a:lnTo>
                  <a:pt x="72118" y="144236"/>
                </a:lnTo>
                <a:lnTo>
                  <a:pt x="9014" y="144236"/>
                </a:lnTo>
                <a:cubicBezTo>
                  <a:pt x="6385" y="144236"/>
                  <a:pt x="4226" y="143391"/>
                  <a:pt x="2535" y="141700"/>
                </a:cubicBezTo>
                <a:cubicBezTo>
                  <a:pt x="845" y="140010"/>
                  <a:pt x="0" y="137850"/>
                  <a:pt x="0" y="135221"/>
                </a:cubicBezTo>
                <a:lnTo>
                  <a:pt x="0" y="81133"/>
                </a:lnTo>
                <a:cubicBezTo>
                  <a:pt x="0" y="78503"/>
                  <a:pt x="845" y="76343"/>
                  <a:pt x="2535" y="74653"/>
                </a:cubicBezTo>
                <a:cubicBezTo>
                  <a:pt x="4226" y="72963"/>
                  <a:pt x="6385" y="72118"/>
                  <a:pt x="9014" y="72118"/>
                </a:cubicBezTo>
                <a:lnTo>
                  <a:pt x="72118" y="72118"/>
                </a:lnTo>
                <a:lnTo>
                  <a:pt x="72118" y="9015"/>
                </a:lnTo>
                <a:cubicBezTo>
                  <a:pt x="72118" y="6385"/>
                  <a:pt x="72963" y="4226"/>
                  <a:pt x="74654" y="2535"/>
                </a:cubicBezTo>
                <a:cubicBezTo>
                  <a:pt x="76344" y="845"/>
                  <a:pt x="78503" y="0"/>
                  <a:pt x="81132" y="0"/>
                </a:cubicBezTo>
                <a:close/>
                <a:moveTo>
                  <a:pt x="144236" y="144236"/>
                </a:moveTo>
                <a:lnTo>
                  <a:pt x="144236" y="311853"/>
                </a:lnTo>
                <a:lnTo>
                  <a:pt x="311853" y="144236"/>
                </a:lnTo>
                <a:lnTo>
                  <a:pt x="144236" y="144236"/>
                </a:lnTo>
                <a:close/>
                <a:moveTo>
                  <a:pt x="324530" y="156913"/>
                </a:moveTo>
                <a:lnTo>
                  <a:pt x="156912" y="324530"/>
                </a:lnTo>
                <a:lnTo>
                  <a:pt x="324530" y="324530"/>
                </a:lnTo>
                <a:lnTo>
                  <a:pt x="324530" y="15691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4" name="Freeform 333"/>
          <p:cNvSpPr/>
          <p:nvPr/>
        </p:nvSpPr>
        <p:spPr>
          <a:xfrm>
            <a:off x="9531029" y="2289106"/>
            <a:ext cx="288421" cy="432507"/>
          </a:xfrm>
          <a:custGeom>
            <a:avLst/>
            <a:gdLst/>
            <a:ahLst/>
            <a:cxnLst/>
            <a:rect l="l" t="t" r="r" b="b"/>
            <a:pathLst>
              <a:path w="288471" h="432707">
                <a:moveTo>
                  <a:pt x="54088" y="0"/>
                </a:moveTo>
                <a:cubicBezTo>
                  <a:pt x="69113" y="0"/>
                  <a:pt x="81883" y="5259"/>
                  <a:pt x="92401" y="15776"/>
                </a:cubicBezTo>
                <a:cubicBezTo>
                  <a:pt x="102918" y="26293"/>
                  <a:pt x="108176" y="39064"/>
                  <a:pt x="108176" y="54088"/>
                </a:cubicBezTo>
                <a:cubicBezTo>
                  <a:pt x="108176" y="63854"/>
                  <a:pt x="105735" y="72916"/>
                  <a:pt x="100852" y="81273"/>
                </a:cubicBezTo>
                <a:cubicBezTo>
                  <a:pt x="95969" y="89631"/>
                  <a:pt x="89396" y="96157"/>
                  <a:pt x="81132" y="100852"/>
                </a:cubicBezTo>
                <a:lnTo>
                  <a:pt x="81132" y="240862"/>
                </a:lnTo>
                <a:cubicBezTo>
                  <a:pt x="91274" y="235979"/>
                  <a:pt x="105735" y="230627"/>
                  <a:pt x="124515" y="224805"/>
                </a:cubicBezTo>
                <a:cubicBezTo>
                  <a:pt x="134845" y="221612"/>
                  <a:pt x="143062" y="218842"/>
                  <a:pt x="149165" y="216494"/>
                </a:cubicBezTo>
                <a:cubicBezTo>
                  <a:pt x="155269" y="214147"/>
                  <a:pt x="161889" y="211236"/>
                  <a:pt x="169026" y="207761"/>
                </a:cubicBezTo>
                <a:cubicBezTo>
                  <a:pt x="176163" y="204287"/>
                  <a:pt x="181703" y="200578"/>
                  <a:pt x="185647" y="196634"/>
                </a:cubicBezTo>
                <a:cubicBezTo>
                  <a:pt x="189591" y="192690"/>
                  <a:pt x="193394" y="187901"/>
                  <a:pt x="197056" y="182267"/>
                </a:cubicBezTo>
                <a:cubicBezTo>
                  <a:pt x="200718" y="176632"/>
                  <a:pt x="203348" y="170106"/>
                  <a:pt x="204944" y="162688"/>
                </a:cubicBezTo>
                <a:cubicBezTo>
                  <a:pt x="206540" y="155269"/>
                  <a:pt x="207338" y="146677"/>
                  <a:pt x="207338" y="136911"/>
                </a:cubicBezTo>
                <a:cubicBezTo>
                  <a:pt x="199075" y="132216"/>
                  <a:pt x="192502" y="125690"/>
                  <a:pt x="187619" y="117332"/>
                </a:cubicBezTo>
                <a:cubicBezTo>
                  <a:pt x="182736" y="108975"/>
                  <a:pt x="180295" y="99913"/>
                  <a:pt x="180295" y="90147"/>
                </a:cubicBezTo>
                <a:cubicBezTo>
                  <a:pt x="180295" y="75123"/>
                  <a:pt x="185553" y="62352"/>
                  <a:pt x="196070" y="51835"/>
                </a:cubicBezTo>
                <a:cubicBezTo>
                  <a:pt x="206588" y="41317"/>
                  <a:pt x="219358" y="36059"/>
                  <a:pt x="234383" y="36059"/>
                </a:cubicBezTo>
                <a:cubicBezTo>
                  <a:pt x="249407" y="36059"/>
                  <a:pt x="262178" y="41317"/>
                  <a:pt x="272695" y="51835"/>
                </a:cubicBezTo>
                <a:cubicBezTo>
                  <a:pt x="283213" y="62352"/>
                  <a:pt x="288471" y="75123"/>
                  <a:pt x="288471" y="90147"/>
                </a:cubicBezTo>
                <a:cubicBezTo>
                  <a:pt x="288471" y="99913"/>
                  <a:pt x="286030" y="108975"/>
                  <a:pt x="281147" y="117332"/>
                </a:cubicBezTo>
                <a:cubicBezTo>
                  <a:pt x="276264" y="125690"/>
                  <a:pt x="269691" y="132216"/>
                  <a:pt x="261427" y="136911"/>
                </a:cubicBezTo>
                <a:cubicBezTo>
                  <a:pt x="261051" y="190812"/>
                  <a:pt x="239829" y="229688"/>
                  <a:pt x="197760" y="253539"/>
                </a:cubicBezTo>
                <a:cubicBezTo>
                  <a:pt x="184989" y="260676"/>
                  <a:pt x="165927" y="268282"/>
                  <a:pt x="140573" y="276358"/>
                </a:cubicBezTo>
                <a:cubicBezTo>
                  <a:pt x="116534" y="283870"/>
                  <a:pt x="100617" y="290537"/>
                  <a:pt x="92823" y="296359"/>
                </a:cubicBezTo>
                <a:cubicBezTo>
                  <a:pt x="85029" y="302181"/>
                  <a:pt x="81132" y="311572"/>
                  <a:pt x="81132" y="324530"/>
                </a:cubicBezTo>
                <a:lnTo>
                  <a:pt x="81132" y="331855"/>
                </a:lnTo>
                <a:cubicBezTo>
                  <a:pt x="89396" y="336550"/>
                  <a:pt x="95969" y="343076"/>
                  <a:pt x="100852" y="351434"/>
                </a:cubicBezTo>
                <a:cubicBezTo>
                  <a:pt x="105735" y="359791"/>
                  <a:pt x="108176" y="368853"/>
                  <a:pt x="108176" y="378619"/>
                </a:cubicBezTo>
                <a:cubicBezTo>
                  <a:pt x="108176" y="393643"/>
                  <a:pt x="102918" y="406414"/>
                  <a:pt x="92401" y="416931"/>
                </a:cubicBezTo>
                <a:cubicBezTo>
                  <a:pt x="81883" y="427449"/>
                  <a:pt x="69113" y="432707"/>
                  <a:pt x="54088" y="432707"/>
                </a:cubicBezTo>
                <a:cubicBezTo>
                  <a:pt x="39063" y="432707"/>
                  <a:pt x="26293" y="427449"/>
                  <a:pt x="15776" y="416931"/>
                </a:cubicBezTo>
                <a:cubicBezTo>
                  <a:pt x="5258" y="406414"/>
                  <a:pt x="0" y="393643"/>
                  <a:pt x="0" y="378619"/>
                </a:cubicBezTo>
                <a:cubicBezTo>
                  <a:pt x="0" y="368853"/>
                  <a:pt x="2441" y="359791"/>
                  <a:pt x="7324" y="351434"/>
                </a:cubicBezTo>
                <a:cubicBezTo>
                  <a:pt x="12207" y="343076"/>
                  <a:pt x="18780" y="336550"/>
                  <a:pt x="27044" y="331855"/>
                </a:cubicBezTo>
                <a:lnTo>
                  <a:pt x="27044" y="100852"/>
                </a:lnTo>
                <a:cubicBezTo>
                  <a:pt x="18780" y="96157"/>
                  <a:pt x="12207" y="89631"/>
                  <a:pt x="7324" y="81273"/>
                </a:cubicBezTo>
                <a:cubicBezTo>
                  <a:pt x="2441" y="72916"/>
                  <a:pt x="0" y="63854"/>
                  <a:pt x="0" y="54088"/>
                </a:cubicBezTo>
                <a:cubicBezTo>
                  <a:pt x="0" y="39064"/>
                  <a:pt x="5258" y="26293"/>
                  <a:pt x="15776" y="15776"/>
                </a:cubicBezTo>
                <a:cubicBezTo>
                  <a:pt x="26293" y="5259"/>
                  <a:pt x="39063" y="0"/>
                  <a:pt x="54088" y="0"/>
                </a:cubicBezTo>
                <a:close/>
                <a:moveTo>
                  <a:pt x="54088" y="27044"/>
                </a:moveTo>
                <a:cubicBezTo>
                  <a:pt x="46576" y="27044"/>
                  <a:pt x="40190" y="29673"/>
                  <a:pt x="34932" y="34932"/>
                </a:cubicBezTo>
                <a:cubicBezTo>
                  <a:pt x="29674" y="40191"/>
                  <a:pt x="27044" y="46576"/>
                  <a:pt x="27044" y="54088"/>
                </a:cubicBezTo>
                <a:cubicBezTo>
                  <a:pt x="27044" y="61601"/>
                  <a:pt x="29674" y="67986"/>
                  <a:pt x="34932" y="73245"/>
                </a:cubicBezTo>
                <a:cubicBezTo>
                  <a:pt x="40190" y="78503"/>
                  <a:pt x="46576" y="81133"/>
                  <a:pt x="54088" y="81133"/>
                </a:cubicBezTo>
                <a:cubicBezTo>
                  <a:pt x="61600" y="81133"/>
                  <a:pt x="67986" y="78503"/>
                  <a:pt x="73244" y="73245"/>
                </a:cubicBezTo>
                <a:cubicBezTo>
                  <a:pt x="78503" y="67986"/>
                  <a:pt x="81132" y="61601"/>
                  <a:pt x="81132" y="54088"/>
                </a:cubicBezTo>
                <a:cubicBezTo>
                  <a:pt x="81132" y="46576"/>
                  <a:pt x="78503" y="40191"/>
                  <a:pt x="73244" y="34932"/>
                </a:cubicBezTo>
                <a:cubicBezTo>
                  <a:pt x="67986" y="29673"/>
                  <a:pt x="61600" y="27044"/>
                  <a:pt x="54088" y="27044"/>
                </a:cubicBezTo>
                <a:close/>
                <a:moveTo>
                  <a:pt x="54088" y="351575"/>
                </a:moveTo>
                <a:cubicBezTo>
                  <a:pt x="46576" y="351575"/>
                  <a:pt x="40190" y="354204"/>
                  <a:pt x="34932" y="359462"/>
                </a:cubicBezTo>
                <a:cubicBezTo>
                  <a:pt x="29674" y="364721"/>
                  <a:pt x="27044" y="371106"/>
                  <a:pt x="27044" y="378619"/>
                </a:cubicBezTo>
                <a:cubicBezTo>
                  <a:pt x="27044" y="386131"/>
                  <a:pt x="29674" y="392516"/>
                  <a:pt x="34932" y="397775"/>
                </a:cubicBezTo>
                <a:cubicBezTo>
                  <a:pt x="40190" y="403034"/>
                  <a:pt x="46576" y="405663"/>
                  <a:pt x="54088" y="405663"/>
                </a:cubicBezTo>
                <a:cubicBezTo>
                  <a:pt x="61600" y="405663"/>
                  <a:pt x="67986" y="403034"/>
                  <a:pt x="73244" y="397775"/>
                </a:cubicBezTo>
                <a:cubicBezTo>
                  <a:pt x="78503" y="392516"/>
                  <a:pt x="81132" y="386131"/>
                  <a:pt x="81132" y="378619"/>
                </a:cubicBezTo>
                <a:cubicBezTo>
                  <a:pt x="81132" y="371106"/>
                  <a:pt x="78503" y="364721"/>
                  <a:pt x="73244" y="359462"/>
                </a:cubicBezTo>
                <a:cubicBezTo>
                  <a:pt x="67986" y="354204"/>
                  <a:pt x="61600" y="351575"/>
                  <a:pt x="54088" y="351575"/>
                </a:cubicBezTo>
                <a:close/>
                <a:moveTo>
                  <a:pt x="234383" y="63103"/>
                </a:moveTo>
                <a:cubicBezTo>
                  <a:pt x="226871" y="63103"/>
                  <a:pt x="220485" y="65732"/>
                  <a:pt x="215226" y="70991"/>
                </a:cubicBezTo>
                <a:cubicBezTo>
                  <a:pt x="209968" y="76250"/>
                  <a:pt x="207338" y="82635"/>
                  <a:pt x="207338" y="90147"/>
                </a:cubicBezTo>
                <a:cubicBezTo>
                  <a:pt x="207338" y="97660"/>
                  <a:pt x="209968" y="104045"/>
                  <a:pt x="215226" y="109304"/>
                </a:cubicBezTo>
                <a:cubicBezTo>
                  <a:pt x="220485" y="114562"/>
                  <a:pt x="226871" y="117191"/>
                  <a:pt x="234383" y="117191"/>
                </a:cubicBezTo>
                <a:cubicBezTo>
                  <a:pt x="241895" y="117191"/>
                  <a:pt x="248281" y="114562"/>
                  <a:pt x="253539" y="109304"/>
                </a:cubicBezTo>
                <a:cubicBezTo>
                  <a:pt x="258797" y="104045"/>
                  <a:pt x="261427" y="97660"/>
                  <a:pt x="261427" y="90147"/>
                </a:cubicBezTo>
                <a:cubicBezTo>
                  <a:pt x="261427" y="82635"/>
                  <a:pt x="258797" y="76250"/>
                  <a:pt x="253539" y="70991"/>
                </a:cubicBezTo>
                <a:cubicBezTo>
                  <a:pt x="248281" y="65732"/>
                  <a:pt x="241895" y="63103"/>
                  <a:pt x="234383" y="6310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5" name="Freeform 334"/>
          <p:cNvSpPr/>
          <p:nvPr/>
        </p:nvSpPr>
        <p:spPr>
          <a:xfrm>
            <a:off x="4168350" y="2289106"/>
            <a:ext cx="486710" cy="432507"/>
          </a:xfrm>
          <a:custGeom>
            <a:avLst/>
            <a:gdLst>
              <a:gd name="connsiteX0" fmla="*/ 221704 w 486793"/>
              <a:gd name="connsiteY0" fmla="*/ 72118 h 432707"/>
              <a:gd name="connsiteX1" fmla="*/ 108175 w 486793"/>
              <a:gd name="connsiteY1" fmla="*/ 107895 h 432707"/>
              <a:gd name="connsiteX2" fmla="*/ 108175 w 486793"/>
              <a:gd name="connsiteY2" fmla="*/ 276640 h 432707"/>
              <a:gd name="connsiteX3" fmla="*/ 230155 w 486793"/>
              <a:gd name="connsiteY3" fmla="*/ 244806 h 432707"/>
              <a:gd name="connsiteX4" fmla="*/ 259312 w 486793"/>
              <a:gd name="connsiteY4" fmla="*/ 246919 h 432707"/>
              <a:gd name="connsiteX5" fmla="*/ 286920 w 486793"/>
              <a:gd name="connsiteY5" fmla="*/ 254244 h 432707"/>
              <a:gd name="connsiteX6" fmla="*/ 308612 w 486793"/>
              <a:gd name="connsiteY6" fmla="*/ 262977 h 432707"/>
              <a:gd name="connsiteX7" fmla="*/ 331853 w 486793"/>
              <a:gd name="connsiteY7" fmla="*/ 274104 h 432707"/>
              <a:gd name="connsiteX8" fmla="*/ 339741 w 486793"/>
              <a:gd name="connsiteY8" fmla="*/ 278048 h 432707"/>
              <a:gd name="connsiteX9" fmla="*/ 368193 w 486793"/>
              <a:gd name="connsiteY9" fmla="*/ 284246 h 432707"/>
              <a:gd name="connsiteX10" fmla="*/ 450735 w 486793"/>
              <a:gd name="connsiteY10" fmla="*/ 258328 h 432707"/>
              <a:gd name="connsiteX11" fmla="*/ 450735 w 486793"/>
              <a:gd name="connsiteY11" fmla="*/ 84795 h 432707"/>
              <a:gd name="connsiteX12" fmla="*/ 364531 w 486793"/>
              <a:gd name="connsiteY12" fmla="*/ 110430 h 432707"/>
              <a:gd name="connsiteX13" fmla="*/ 323683 w 486793"/>
              <a:gd name="connsiteY13" fmla="*/ 101416 h 432707"/>
              <a:gd name="connsiteX14" fmla="*/ 271848 w 486793"/>
              <a:gd name="connsiteY14" fmla="*/ 79865 h 432707"/>
              <a:gd name="connsiteX15" fmla="*/ 221704 w 486793"/>
              <a:gd name="connsiteY15" fmla="*/ 72118 h 432707"/>
              <a:gd name="connsiteX16" fmla="*/ 469327 w 486793"/>
              <a:gd name="connsiteY16" fmla="*/ 35918 h 432707"/>
              <a:gd name="connsiteX17" fmla="*/ 478061 w 486793"/>
              <a:gd name="connsiteY17" fmla="*/ 38594 h 432707"/>
              <a:gd name="connsiteX18" fmla="*/ 486793 w 486793"/>
              <a:gd name="connsiteY18" fmla="*/ 54088 h 432707"/>
              <a:gd name="connsiteX19" fmla="*/ 486793 w 486793"/>
              <a:gd name="connsiteY19" fmla="*/ 269033 h 432707"/>
              <a:gd name="connsiteX20" fmla="*/ 476934 w 486793"/>
              <a:gd name="connsiteY20" fmla="*/ 285091 h 432707"/>
              <a:gd name="connsiteX21" fmla="*/ 472145 w 486793"/>
              <a:gd name="connsiteY21" fmla="*/ 287626 h 432707"/>
              <a:gd name="connsiteX22" fmla="*/ 368193 w 486793"/>
              <a:gd name="connsiteY22" fmla="*/ 320305 h 432707"/>
              <a:gd name="connsiteX23" fmla="*/ 323683 w 486793"/>
              <a:gd name="connsiteY23" fmla="*/ 310445 h 432707"/>
              <a:gd name="connsiteX24" fmla="*/ 315795 w 486793"/>
              <a:gd name="connsiteY24" fmla="*/ 306501 h 432707"/>
              <a:gd name="connsiteX25" fmla="*/ 287906 w 486793"/>
              <a:gd name="connsiteY25" fmla="*/ 292979 h 432707"/>
              <a:gd name="connsiteX26" fmla="*/ 262271 w 486793"/>
              <a:gd name="connsiteY26" fmla="*/ 284809 h 432707"/>
              <a:gd name="connsiteX27" fmla="*/ 230155 w 486793"/>
              <a:gd name="connsiteY27" fmla="*/ 280865 h 432707"/>
              <a:gd name="connsiteX28" fmla="*/ 163813 w 486793"/>
              <a:gd name="connsiteY28" fmla="*/ 293260 h 432707"/>
              <a:gd name="connsiteX29" fmla="*/ 99442 w 486793"/>
              <a:gd name="connsiteY29" fmla="*/ 321995 h 432707"/>
              <a:gd name="connsiteX30" fmla="*/ 90145 w 486793"/>
              <a:gd name="connsiteY30" fmla="*/ 324530 h 432707"/>
              <a:gd name="connsiteX31" fmla="*/ 81131 w 486793"/>
              <a:gd name="connsiteY31" fmla="*/ 322277 h 432707"/>
              <a:gd name="connsiteX32" fmla="*/ 72116 w 486793"/>
              <a:gd name="connsiteY32" fmla="*/ 306501 h 432707"/>
              <a:gd name="connsiteX33" fmla="*/ 72116 w 486793"/>
              <a:gd name="connsiteY33" fmla="*/ 97472 h 432707"/>
              <a:gd name="connsiteX34" fmla="*/ 80849 w 486793"/>
              <a:gd name="connsiteY34" fmla="*/ 81978 h 432707"/>
              <a:gd name="connsiteX35" fmla="*/ 102963 w 486793"/>
              <a:gd name="connsiteY35" fmla="*/ 70005 h 432707"/>
              <a:gd name="connsiteX36" fmla="*/ 135078 w 486793"/>
              <a:gd name="connsiteY36" fmla="*/ 55356 h 432707"/>
              <a:gd name="connsiteX37" fmla="*/ 178039 w 486793"/>
              <a:gd name="connsiteY37" fmla="*/ 41411 h 432707"/>
              <a:gd name="connsiteX38" fmla="*/ 221704 w 486793"/>
              <a:gd name="connsiteY38" fmla="*/ 36059 h 432707"/>
              <a:gd name="connsiteX39" fmla="*/ 280582 w 486793"/>
              <a:gd name="connsiteY39" fmla="*/ 44792 h 432707"/>
              <a:gd name="connsiteX40" fmla="*/ 339459 w 486793"/>
              <a:gd name="connsiteY40" fmla="*/ 69019 h 432707"/>
              <a:gd name="connsiteX41" fmla="*/ 364531 w 486793"/>
              <a:gd name="connsiteY41" fmla="*/ 74371 h 432707"/>
              <a:gd name="connsiteX42" fmla="*/ 451862 w 486793"/>
              <a:gd name="connsiteY42" fmla="*/ 42820 h 432707"/>
              <a:gd name="connsiteX43" fmla="*/ 460594 w 486793"/>
              <a:gd name="connsiteY43" fmla="*/ 38031 h 432707"/>
              <a:gd name="connsiteX44" fmla="*/ 469327 w 486793"/>
              <a:gd name="connsiteY44" fmla="*/ 35918 h 432707"/>
              <a:gd name="connsiteX45" fmla="*/ 36057 w 486793"/>
              <a:gd name="connsiteY45" fmla="*/ 0 h 432707"/>
              <a:gd name="connsiteX46" fmla="*/ 61551 w 486793"/>
              <a:gd name="connsiteY46" fmla="*/ 10564 h 432707"/>
              <a:gd name="connsiteX47" fmla="*/ 72116 w 486793"/>
              <a:gd name="connsiteY47" fmla="*/ 36059 h 432707"/>
              <a:gd name="connsiteX48" fmla="*/ 67186 w 486793"/>
              <a:gd name="connsiteY48" fmla="*/ 54088 h 432707"/>
              <a:gd name="connsiteX49" fmla="*/ 54086 w 486793"/>
              <a:gd name="connsiteY49" fmla="*/ 67047 h 432707"/>
              <a:gd name="connsiteX50" fmla="*/ 54086 w 486793"/>
              <a:gd name="connsiteY50" fmla="*/ 423692 h 432707"/>
              <a:gd name="connsiteX51" fmla="*/ 51551 w 486793"/>
              <a:gd name="connsiteY51" fmla="*/ 430172 h 432707"/>
              <a:gd name="connsiteX52" fmla="*/ 45072 w 486793"/>
              <a:gd name="connsiteY52" fmla="*/ 432707 h 432707"/>
              <a:gd name="connsiteX53" fmla="*/ 27043 w 486793"/>
              <a:gd name="connsiteY53" fmla="*/ 432707 h 432707"/>
              <a:gd name="connsiteX54" fmla="*/ 20564 w 486793"/>
              <a:gd name="connsiteY54" fmla="*/ 430172 h 432707"/>
              <a:gd name="connsiteX55" fmla="*/ 18029 w 486793"/>
              <a:gd name="connsiteY55" fmla="*/ 423692 h 432707"/>
              <a:gd name="connsiteX56" fmla="*/ 18029 w 486793"/>
              <a:gd name="connsiteY56" fmla="*/ 67047 h 432707"/>
              <a:gd name="connsiteX57" fmla="*/ 4929 w 486793"/>
              <a:gd name="connsiteY57" fmla="*/ 54088 h 432707"/>
              <a:gd name="connsiteX58" fmla="*/ 0 w 486793"/>
              <a:gd name="connsiteY58" fmla="*/ 36059 h 432707"/>
              <a:gd name="connsiteX59" fmla="*/ 10564 w 486793"/>
              <a:gd name="connsiteY59" fmla="*/ 10564 h 432707"/>
              <a:gd name="connsiteX60" fmla="*/ 36057 w 486793"/>
              <a:gd name="connsiteY6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86793" h="432707">
                <a:moveTo>
                  <a:pt x="221704" y="72118"/>
                </a:moveTo>
                <a:cubicBezTo>
                  <a:pt x="189213" y="72118"/>
                  <a:pt x="151370" y="84044"/>
                  <a:pt x="108175" y="107895"/>
                </a:cubicBezTo>
                <a:lnTo>
                  <a:pt x="108175" y="276640"/>
                </a:lnTo>
                <a:cubicBezTo>
                  <a:pt x="154187" y="255417"/>
                  <a:pt x="194848" y="244806"/>
                  <a:pt x="230155" y="244806"/>
                </a:cubicBezTo>
                <a:cubicBezTo>
                  <a:pt x="240485" y="244806"/>
                  <a:pt x="250203" y="245511"/>
                  <a:pt x="259312" y="246919"/>
                </a:cubicBezTo>
                <a:cubicBezTo>
                  <a:pt x="268421" y="248328"/>
                  <a:pt x="277623" y="250769"/>
                  <a:pt x="286920" y="254244"/>
                </a:cubicBezTo>
                <a:cubicBezTo>
                  <a:pt x="296216" y="257718"/>
                  <a:pt x="303447" y="260629"/>
                  <a:pt x="308612" y="262977"/>
                </a:cubicBezTo>
                <a:cubicBezTo>
                  <a:pt x="313776" y="265324"/>
                  <a:pt x="321523" y="269033"/>
                  <a:pt x="331853" y="274104"/>
                </a:cubicBezTo>
                <a:lnTo>
                  <a:pt x="339741" y="278048"/>
                </a:lnTo>
                <a:cubicBezTo>
                  <a:pt x="348004" y="282180"/>
                  <a:pt x="357488" y="284246"/>
                  <a:pt x="368193" y="284246"/>
                </a:cubicBezTo>
                <a:cubicBezTo>
                  <a:pt x="390730" y="284246"/>
                  <a:pt x="418244" y="275607"/>
                  <a:pt x="450735" y="258328"/>
                </a:cubicBezTo>
                <a:lnTo>
                  <a:pt x="450735" y="84795"/>
                </a:lnTo>
                <a:cubicBezTo>
                  <a:pt x="418995" y="101885"/>
                  <a:pt x="390261" y="110430"/>
                  <a:pt x="364531" y="110430"/>
                </a:cubicBezTo>
                <a:cubicBezTo>
                  <a:pt x="349131" y="110430"/>
                  <a:pt x="335515" y="107426"/>
                  <a:pt x="323683" y="101416"/>
                </a:cubicBezTo>
                <a:cubicBezTo>
                  <a:pt x="304903" y="92213"/>
                  <a:pt x="287624" y="85030"/>
                  <a:pt x="271848" y="79865"/>
                </a:cubicBezTo>
                <a:cubicBezTo>
                  <a:pt x="256073" y="74700"/>
                  <a:pt x="239358" y="72118"/>
                  <a:pt x="221704" y="72118"/>
                </a:cubicBezTo>
                <a:close/>
                <a:moveTo>
                  <a:pt x="469327" y="35918"/>
                </a:moveTo>
                <a:cubicBezTo>
                  <a:pt x="472238" y="36012"/>
                  <a:pt x="475149" y="36904"/>
                  <a:pt x="478061" y="38594"/>
                </a:cubicBezTo>
                <a:cubicBezTo>
                  <a:pt x="483882" y="42350"/>
                  <a:pt x="486793" y="47515"/>
                  <a:pt x="486793" y="54088"/>
                </a:cubicBezTo>
                <a:lnTo>
                  <a:pt x="486793" y="269033"/>
                </a:lnTo>
                <a:cubicBezTo>
                  <a:pt x="486793" y="276358"/>
                  <a:pt x="483506" y="281710"/>
                  <a:pt x="476934" y="285091"/>
                </a:cubicBezTo>
                <a:cubicBezTo>
                  <a:pt x="475055" y="286030"/>
                  <a:pt x="473459" y="286875"/>
                  <a:pt x="472145" y="287626"/>
                </a:cubicBezTo>
                <a:cubicBezTo>
                  <a:pt x="431203" y="309412"/>
                  <a:pt x="396552" y="320305"/>
                  <a:pt x="368193" y="320305"/>
                </a:cubicBezTo>
                <a:cubicBezTo>
                  <a:pt x="351667" y="320305"/>
                  <a:pt x="336829" y="317018"/>
                  <a:pt x="323683" y="310445"/>
                </a:cubicBezTo>
                <a:lnTo>
                  <a:pt x="315795" y="306501"/>
                </a:lnTo>
                <a:cubicBezTo>
                  <a:pt x="303776" y="300303"/>
                  <a:pt x="294479" y="295796"/>
                  <a:pt x="287906" y="292979"/>
                </a:cubicBezTo>
                <a:cubicBezTo>
                  <a:pt x="281333" y="290162"/>
                  <a:pt x="272787" y="287438"/>
                  <a:pt x="262271" y="284809"/>
                </a:cubicBezTo>
                <a:cubicBezTo>
                  <a:pt x="251753" y="282180"/>
                  <a:pt x="241048" y="280865"/>
                  <a:pt x="230155" y="280865"/>
                </a:cubicBezTo>
                <a:cubicBezTo>
                  <a:pt x="210999" y="280865"/>
                  <a:pt x="188885" y="284997"/>
                  <a:pt x="163813" y="293260"/>
                </a:cubicBezTo>
                <a:cubicBezTo>
                  <a:pt x="138740" y="301524"/>
                  <a:pt x="117283" y="311102"/>
                  <a:pt x="99442" y="321995"/>
                </a:cubicBezTo>
                <a:cubicBezTo>
                  <a:pt x="96625" y="323685"/>
                  <a:pt x="93526" y="324530"/>
                  <a:pt x="90145" y="324530"/>
                </a:cubicBezTo>
                <a:cubicBezTo>
                  <a:pt x="87140" y="324530"/>
                  <a:pt x="84135" y="323779"/>
                  <a:pt x="81131" y="322277"/>
                </a:cubicBezTo>
                <a:cubicBezTo>
                  <a:pt x="75120" y="318708"/>
                  <a:pt x="72116" y="313450"/>
                  <a:pt x="72116" y="306501"/>
                </a:cubicBezTo>
                <a:lnTo>
                  <a:pt x="72116" y="97472"/>
                </a:lnTo>
                <a:cubicBezTo>
                  <a:pt x="72116" y="90898"/>
                  <a:pt x="75026" y="85734"/>
                  <a:pt x="80849" y="81978"/>
                </a:cubicBezTo>
                <a:cubicBezTo>
                  <a:pt x="87422" y="78034"/>
                  <a:pt x="94793" y="74043"/>
                  <a:pt x="102963" y="70005"/>
                </a:cubicBezTo>
                <a:cubicBezTo>
                  <a:pt x="111132" y="65967"/>
                  <a:pt x="121838" y="61084"/>
                  <a:pt x="135078" y="55356"/>
                </a:cubicBezTo>
                <a:cubicBezTo>
                  <a:pt x="148318" y="49628"/>
                  <a:pt x="162639" y="44980"/>
                  <a:pt x="178039" y="41411"/>
                </a:cubicBezTo>
                <a:cubicBezTo>
                  <a:pt x="193439" y="37843"/>
                  <a:pt x="207994" y="36059"/>
                  <a:pt x="221704" y="36059"/>
                </a:cubicBezTo>
                <a:cubicBezTo>
                  <a:pt x="242738" y="36059"/>
                  <a:pt x="262364" y="38970"/>
                  <a:pt x="280582" y="44792"/>
                </a:cubicBezTo>
                <a:cubicBezTo>
                  <a:pt x="298798" y="50614"/>
                  <a:pt x="318425" y="58690"/>
                  <a:pt x="339459" y="69019"/>
                </a:cubicBezTo>
                <a:cubicBezTo>
                  <a:pt x="346596" y="72587"/>
                  <a:pt x="354953" y="74371"/>
                  <a:pt x="364531" y="74371"/>
                </a:cubicBezTo>
                <a:cubicBezTo>
                  <a:pt x="387444" y="74371"/>
                  <a:pt x="416554" y="63854"/>
                  <a:pt x="451862" y="42820"/>
                </a:cubicBezTo>
                <a:cubicBezTo>
                  <a:pt x="455993" y="40566"/>
                  <a:pt x="458904" y="38970"/>
                  <a:pt x="460594" y="38031"/>
                </a:cubicBezTo>
                <a:cubicBezTo>
                  <a:pt x="463505" y="36528"/>
                  <a:pt x="466416" y="35824"/>
                  <a:pt x="469327" y="35918"/>
                </a:cubicBezTo>
                <a:close/>
                <a:moveTo>
                  <a:pt x="36057" y="0"/>
                </a:moveTo>
                <a:cubicBezTo>
                  <a:pt x="46010" y="0"/>
                  <a:pt x="54509" y="3521"/>
                  <a:pt x="61551" y="10564"/>
                </a:cubicBezTo>
                <a:cubicBezTo>
                  <a:pt x="68594" y="17607"/>
                  <a:pt x="72116" y="26105"/>
                  <a:pt x="72116" y="36059"/>
                </a:cubicBezTo>
                <a:cubicBezTo>
                  <a:pt x="72116" y="42632"/>
                  <a:pt x="70472" y="48642"/>
                  <a:pt x="67186" y="54088"/>
                </a:cubicBezTo>
                <a:cubicBezTo>
                  <a:pt x="63899" y="59535"/>
                  <a:pt x="59532" y="63854"/>
                  <a:pt x="54086" y="67047"/>
                </a:cubicBezTo>
                <a:lnTo>
                  <a:pt x="54086" y="423692"/>
                </a:lnTo>
                <a:cubicBezTo>
                  <a:pt x="54086" y="426322"/>
                  <a:pt x="53241" y="428481"/>
                  <a:pt x="51551" y="430172"/>
                </a:cubicBezTo>
                <a:cubicBezTo>
                  <a:pt x="49861" y="431862"/>
                  <a:pt x="47701" y="432707"/>
                  <a:pt x="45072" y="432707"/>
                </a:cubicBezTo>
                <a:lnTo>
                  <a:pt x="27043" y="432707"/>
                </a:lnTo>
                <a:cubicBezTo>
                  <a:pt x="24414" y="432707"/>
                  <a:pt x="22254" y="431862"/>
                  <a:pt x="20564" y="430172"/>
                </a:cubicBezTo>
                <a:cubicBezTo>
                  <a:pt x="18874" y="428481"/>
                  <a:pt x="18029" y="426322"/>
                  <a:pt x="18029" y="423692"/>
                </a:cubicBezTo>
                <a:lnTo>
                  <a:pt x="18029" y="67047"/>
                </a:lnTo>
                <a:cubicBezTo>
                  <a:pt x="12582" y="63854"/>
                  <a:pt x="8216" y="59535"/>
                  <a:pt x="4929" y="54088"/>
                </a:cubicBezTo>
                <a:cubicBezTo>
                  <a:pt x="1643" y="48642"/>
                  <a:pt x="0" y="42632"/>
                  <a:pt x="0" y="36059"/>
                </a:cubicBezTo>
                <a:cubicBezTo>
                  <a:pt x="0" y="26105"/>
                  <a:pt x="3520" y="17607"/>
                  <a:pt x="10564" y="10564"/>
                </a:cubicBezTo>
                <a:cubicBezTo>
                  <a:pt x="17606" y="3521"/>
                  <a:pt x="26104" y="0"/>
                  <a:pt x="360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6" name="Freeform 335"/>
          <p:cNvSpPr/>
          <p:nvPr/>
        </p:nvSpPr>
        <p:spPr>
          <a:xfrm>
            <a:off x="4863552" y="2289106"/>
            <a:ext cx="486713" cy="432507"/>
          </a:xfrm>
          <a:custGeom>
            <a:avLst/>
            <a:gdLst>
              <a:gd name="connsiteX0" fmla="*/ 216353 w 486796"/>
              <a:gd name="connsiteY0" fmla="*/ 191563 h 432707"/>
              <a:gd name="connsiteX1" fmla="*/ 108177 w 486796"/>
              <a:gd name="connsiteY1" fmla="*/ 224523 h 432707"/>
              <a:gd name="connsiteX2" fmla="*/ 108177 w 486796"/>
              <a:gd name="connsiteY2" fmla="*/ 276640 h 432707"/>
              <a:gd name="connsiteX3" fmla="*/ 216353 w 486796"/>
              <a:gd name="connsiteY3" fmla="*/ 245651 h 432707"/>
              <a:gd name="connsiteX4" fmla="*/ 450736 w 486796"/>
              <a:gd name="connsiteY4" fmla="*/ 84795 h 432707"/>
              <a:gd name="connsiteX5" fmla="*/ 364533 w 486796"/>
              <a:gd name="connsiteY5" fmla="*/ 110430 h 432707"/>
              <a:gd name="connsiteX6" fmla="*/ 342560 w 486796"/>
              <a:gd name="connsiteY6" fmla="*/ 108177 h 432707"/>
              <a:gd name="connsiteX7" fmla="*/ 342560 w 486796"/>
              <a:gd name="connsiteY7" fmla="*/ 163392 h 432707"/>
              <a:gd name="connsiteX8" fmla="*/ 331573 w 486796"/>
              <a:gd name="connsiteY8" fmla="*/ 159166 h 432707"/>
              <a:gd name="connsiteX9" fmla="*/ 322277 w 486796"/>
              <a:gd name="connsiteY9" fmla="*/ 154377 h 432707"/>
              <a:gd name="connsiteX10" fmla="*/ 312557 w 486796"/>
              <a:gd name="connsiteY10" fmla="*/ 149588 h 432707"/>
              <a:gd name="connsiteX11" fmla="*/ 303684 w 486796"/>
              <a:gd name="connsiteY11" fmla="*/ 145363 h 432707"/>
              <a:gd name="connsiteX12" fmla="*/ 293965 w 486796"/>
              <a:gd name="connsiteY12" fmla="*/ 140996 h 432707"/>
              <a:gd name="connsiteX13" fmla="*/ 284809 w 486796"/>
              <a:gd name="connsiteY13" fmla="*/ 137334 h 432707"/>
              <a:gd name="connsiteX14" fmla="*/ 274668 w 486796"/>
              <a:gd name="connsiteY14" fmla="*/ 133812 h 432707"/>
              <a:gd name="connsiteX15" fmla="*/ 264807 w 486796"/>
              <a:gd name="connsiteY15" fmla="*/ 131418 h 432707"/>
              <a:gd name="connsiteX16" fmla="*/ 253680 w 486796"/>
              <a:gd name="connsiteY16" fmla="*/ 129305 h 432707"/>
              <a:gd name="connsiteX17" fmla="*/ 242552 w 486796"/>
              <a:gd name="connsiteY17" fmla="*/ 128178 h 432707"/>
              <a:gd name="connsiteX18" fmla="*/ 230157 w 486796"/>
              <a:gd name="connsiteY18" fmla="*/ 127615 h 432707"/>
              <a:gd name="connsiteX19" fmla="*/ 216353 w 486796"/>
              <a:gd name="connsiteY19" fmla="*/ 128460 h 432707"/>
              <a:gd name="connsiteX20" fmla="*/ 216353 w 486796"/>
              <a:gd name="connsiteY20" fmla="*/ 191000 h 432707"/>
              <a:gd name="connsiteX21" fmla="*/ 221706 w 486796"/>
              <a:gd name="connsiteY21" fmla="*/ 191000 h 432707"/>
              <a:gd name="connsiteX22" fmla="*/ 275935 w 486796"/>
              <a:gd name="connsiteY22" fmla="*/ 199169 h 432707"/>
              <a:gd name="connsiteX23" fmla="*/ 331573 w 486796"/>
              <a:gd name="connsiteY23" fmla="*/ 222269 h 432707"/>
              <a:gd name="connsiteX24" fmla="*/ 342560 w 486796"/>
              <a:gd name="connsiteY24" fmla="*/ 226495 h 432707"/>
              <a:gd name="connsiteX25" fmla="*/ 342560 w 486796"/>
              <a:gd name="connsiteY25" fmla="*/ 279457 h 432707"/>
              <a:gd name="connsiteX26" fmla="*/ 368195 w 486796"/>
              <a:gd name="connsiteY26" fmla="*/ 284246 h 432707"/>
              <a:gd name="connsiteX27" fmla="*/ 450736 w 486796"/>
              <a:gd name="connsiteY27" fmla="*/ 258328 h 432707"/>
              <a:gd name="connsiteX28" fmla="*/ 450736 w 486796"/>
              <a:gd name="connsiteY28" fmla="*/ 206494 h 432707"/>
              <a:gd name="connsiteX29" fmla="*/ 342560 w 486796"/>
              <a:gd name="connsiteY29" fmla="*/ 226495 h 432707"/>
              <a:gd name="connsiteX30" fmla="*/ 342560 w 486796"/>
              <a:gd name="connsiteY30" fmla="*/ 163392 h 432707"/>
              <a:gd name="connsiteX31" fmla="*/ 450736 w 486796"/>
              <a:gd name="connsiteY31" fmla="*/ 138038 h 432707"/>
              <a:gd name="connsiteX32" fmla="*/ 216353 w 486796"/>
              <a:gd name="connsiteY32" fmla="*/ 72400 h 432707"/>
              <a:gd name="connsiteX33" fmla="*/ 108177 w 486796"/>
              <a:gd name="connsiteY33" fmla="*/ 107895 h 432707"/>
              <a:gd name="connsiteX34" fmla="*/ 108177 w 486796"/>
              <a:gd name="connsiteY34" fmla="*/ 161138 h 432707"/>
              <a:gd name="connsiteX35" fmla="*/ 216353 w 486796"/>
              <a:gd name="connsiteY35" fmla="*/ 127896 h 432707"/>
              <a:gd name="connsiteX36" fmla="*/ 469330 w 486796"/>
              <a:gd name="connsiteY36" fmla="*/ 35918 h 432707"/>
              <a:gd name="connsiteX37" fmla="*/ 478062 w 486796"/>
              <a:gd name="connsiteY37" fmla="*/ 38594 h 432707"/>
              <a:gd name="connsiteX38" fmla="*/ 486796 w 486796"/>
              <a:gd name="connsiteY38" fmla="*/ 54088 h 432707"/>
              <a:gd name="connsiteX39" fmla="*/ 486796 w 486796"/>
              <a:gd name="connsiteY39" fmla="*/ 269033 h 432707"/>
              <a:gd name="connsiteX40" fmla="*/ 476935 w 486796"/>
              <a:gd name="connsiteY40" fmla="*/ 285091 h 432707"/>
              <a:gd name="connsiteX41" fmla="*/ 472146 w 486796"/>
              <a:gd name="connsiteY41" fmla="*/ 287626 h 432707"/>
              <a:gd name="connsiteX42" fmla="*/ 368195 w 486796"/>
              <a:gd name="connsiteY42" fmla="*/ 320305 h 432707"/>
              <a:gd name="connsiteX43" fmla="*/ 323685 w 486796"/>
              <a:gd name="connsiteY43" fmla="*/ 310445 h 432707"/>
              <a:gd name="connsiteX44" fmla="*/ 315797 w 486796"/>
              <a:gd name="connsiteY44" fmla="*/ 306501 h 432707"/>
              <a:gd name="connsiteX45" fmla="*/ 287908 w 486796"/>
              <a:gd name="connsiteY45" fmla="*/ 292979 h 432707"/>
              <a:gd name="connsiteX46" fmla="*/ 262272 w 486796"/>
              <a:gd name="connsiteY46" fmla="*/ 284809 h 432707"/>
              <a:gd name="connsiteX47" fmla="*/ 230157 w 486796"/>
              <a:gd name="connsiteY47" fmla="*/ 280865 h 432707"/>
              <a:gd name="connsiteX48" fmla="*/ 163814 w 486796"/>
              <a:gd name="connsiteY48" fmla="*/ 293260 h 432707"/>
              <a:gd name="connsiteX49" fmla="*/ 99444 w 486796"/>
              <a:gd name="connsiteY49" fmla="*/ 321995 h 432707"/>
              <a:gd name="connsiteX50" fmla="*/ 90147 w 486796"/>
              <a:gd name="connsiteY50" fmla="*/ 324530 h 432707"/>
              <a:gd name="connsiteX51" fmla="*/ 81133 w 486796"/>
              <a:gd name="connsiteY51" fmla="*/ 322277 h 432707"/>
              <a:gd name="connsiteX52" fmla="*/ 72117 w 486796"/>
              <a:gd name="connsiteY52" fmla="*/ 306501 h 432707"/>
              <a:gd name="connsiteX53" fmla="*/ 72117 w 486796"/>
              <a:gd name="connsiteY53" fmla="*/ 97472 h 432707"/>
              <a:gd name="connsiteX54" fmla="*/ 80851 w 486796"/>
              <a:gd name="connsiteY54" fmla="*/ 81978 h 432707"/>
              <a:gd name="connsiteX55" fmla="*/ 102965 w 486796"/>
              <a:gd name="connsiteY55" fmla="*/ 70005 h 432707"/>
              <a:gd name="connsiteX56" fmla="*/ 135080 w 486796"/>
              <a:gd name="connsiteY56" fmla="*/ 55356 h 432707"/>
              <a:gd name="connsiteX57" fmla="*/ 178041 w 486796"/>
              <a:gd name="connsiteY57" fmla="*/ 41411 h 432707"/>
              <a:gd name="connsiteX58" fmla="*/ 221706 w 486796"/>
              <a:gd name="connsiteY58" fmla="*/ 36059 h 432707"/>
              <a:gd name="connsiteX59" fmla="*/ 280583 w 486796"/>
              <a:gd name="connsiteY59" fmla="*/ 44792 h 432707"/>
              <a:gd name="connsiteX60" fmla="*/ 339461 w 486796"/>
              <a:gd name="connsiteY60" fmla="*/ 69019 h 432707"/>
              <a:gd name="connsiteX61" fmla="*/ 364533 w 486796"/>
              <a:gd name="connsiteY61" fmla="*/ 74371 h 432707"/>
              <a:gd name="connsiteX62" fmla="*/ 451863 w 486796"/>
              <a:gd name="connsiteY62" fmla="*/ 42820 h 432707"/>
              <a:gd name="connsiteX63" fmla="*/ 460596 w 486796"/>
              <a:gd name="connsiteY63" fmla="*/ 38031 h 432707"/>
              <a:gd name="connsiteX64" fmla="*/ 469330 w 486796"/>
              <a:gd name="connsiteY64" fmla="*/ 35918 h 432707"/>
              <a:gd name="connsiteX65" fmla="*/ 36058 w 486796"/>
              <a:gd name="connsiteY65" fmla="*/ 0 h 432707"/>
              <a:gd name="connsiteX66" fmla="*/ 61553 w 486796"/>
              <a:gd name="connsiteY66" fmla="*/ 10564 h 432707"/>
              <a:gd name="connsiteX67" fmla="*/ 72117 w 486796"/>
              <a:gd name="connsiteY67" fmla="*/ 36059 h 432707"/>
              <a:gd name="connsiteX68" fmla="*/ 67188 w 486796"/>
              <a:gd name="connsiteY68" fmla="*/ 54088 h 432707"/>
              <a:gd name="connsiteX69" fmla="*/ 54088 w 486796"/>
              <a:gd name="connsiteY69" fmla="*/ 67047 h 432707"/>
              <a:gd name="connsiteX70" fmla="*/ 54088 w 486796"/>
              <a:gd name="connsiteY70" fmla="*/ 423692 h 432707"/>
              <a:gd name="connsiteX71" fmla="*/ 51553 w 486796"/>
              <a:gd name="connsiteY71" fmla="*/ 430172 h 432707"/>
              <a:gd name="connsiteX72" fmla="*/ 45073 w 486796"/>
              <a:gd name="connsiteY72" fmla="*/ 432707 h 432707"/>
              <a:gd name="connsiteX73" fmla="*/ 27044 w 486796"/>
              <a:gd name="connsiteY73" fmla="*/ 432707 h 432707"/>
              <a:gd name="connsiteX74" fmla="*/ 20564 w 486796"/>
              <a:gd name="connsiteY74" fmla="*/ 430172 h 432707"/>
              <a:gd name="connsiteX75" fmla="*/ 18029 w 486796"/>
              <a:gd name="connsiteY75" fmla="*/ 423692 h 432707"/>
              <a:gd name="connsiteX76" fmla="*/ 18029 w 486796"/>
              <a:gd name="connsiteY76" fmla="*/ 67047 h 432707"/>
              <a:gd name="connsiteX77" fmla="*/ 4930 w 486796"/>
              <a:gd name="connsiteY77" fmla="*/ 54088 h 432707"/>
              <a:gd name="connsiteX78" fmla="*/ 0 w 486796"/>
              <a:gd name="connsiteY78" fmla="*/ 36059 h 432707"/>
              <a:gd name="connsiteX79" fmla="*/ 10564 w 486796"/>
              <a:gd name="connsiteY79" fmla="*/ 10564 h 432707"/>
              <a:gd name="connsiteX80" fmla="*/ 36058 w 486796"/>
              <a:gd name="connsiteY8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86796" h="432707">
                <a:moveTo>
                  <a:pt x="216353" y="191563"/>
                </a:moveTo>
                <a:cubicBezTo>
                  <a:pt x="182361" y="194568"/>
                  <a:pt x="146302" y="205555"/>
                  <a:pt x="108177" y="224523"/>
                </a:cubicBezTo>
                <a:lnTo>
                  <a:pt x="108177" y="276640"/>
                </a:lnTo>
                <a:cubicBezTo>
                  <a:pt x="146677" y="258610"/>
                  <a:pt x="182736" y="248281"/>
                  <a:pt x="216353" y="245651"/>
                </a:cubicBezTo>
                <a:close/>
                <a:moveTo>
                  <a:pt x="450736" y="84795"/>
                </a:moveTo>
                <a:cubicBezTo>
                  <a:pt x="418997" y="101885"/>
                  <a:pt x="390263" y="110430"/>
                  <a:pt x="364533" y="110430"/>
                </a:cubicBezTo>
                <a:cubicBezTo>
                  <a:pt x="356082" y="110430"/>
                  <a:pt x="348758" y="109679"/>
                  <a:pt x="342560" y="108177"/>
                </a:cubicBezTo>
                <a:lnTo>
                  <a:pt x="342560" y="163392"/>
                </a:lnTo>
                <a:cubicBezTo>
                  <a:pt x="338803" y="162265"/>
                  <a:pt x="335141" y="160857"/>
                  <a:pt x="331573" y="159166"/>
                </a:cubicBezTo>
                <a:cubicBezTo>
                  <a:pt x="330634" y="158603"/>
                  <a:pt x="327535" y="157006"/>
                  <a:pt x="322277" y="154377"/>
                </a:cubicBezTo>
                <a:cubicBezTo>
                  <a:pt x="317018" y="151748"/>
                  <a:pt x="313779" y="150152"/>
                  <a:pt x="312557" y="149588"/>
                </a:cubicBezTo>
                <a:cubicBezTo>
                  <a:pt x="311337" y="149025"/>
                  <a:pt x="308379" y="147616"/>
                  <a:pt x="303684" y="145363"/>
                </a:cubicBezTo>
                <a:cubicBezTo>
                  <a:pt x="298988" y="143109"/>
                  <a:pt x="295749" y="141653"/>
                  <a:pt x="293965" y="140996"/>
                </a:cubicBezTo>
                <a:cubicBezTo>
                  <a:pt x="292180" y="140339"/>
                  <a:pt x="289129" y="139118"/>
                  <a:pt x="284809" y="137334"/>
                </a:cubicBezTo>
                <a:cubicBezTo>
                  <a:pt x="280490" y="135550"/>
                  <a:pt x="277109" y="134376"/>
                  <a:pt x="274668" y="133812"/>
                </a:cubicBezTo>
                <a:cubicBezTo>
                  <a:pt x="272226" y="133249"/>
                  <a:pt x="268939" y="132451"/>
                  <a:pt x="264807" y="131418"/>
                </a:cubicBezTo>
                <a:cubicBezTo>
                  <a:pt x="260676" y="130385"/>
                  <a:pt x="256967" y="129681"/>
                  <a:pt x="253680" y="129305"/>
                </a:cubicBezTo>
                <a:cubicBezTo>
                  <a:pt x="250394" y="128929"/>
                  <a:pt x="246684" y="128554"/>
                  <a:pt x="242552" y="128178"/>
                </a:cubicBezTo>
                <a:cubicBezTo>
                  <a:pt x="238421" y="127803"/>
                  <a:pt x="234289" y="127615"/>
                  <a:pt x="230157" y="127615"/>
                </a:cubicBezTo>
                <a:cubicBezTo>
                  <a:pt x="225838" y="127615"/>
                  <a:pt x="221237" y="127896"/>
                  <a:pt x="216353" y="128460"/>
                </a:cubicBezTo>
                <a:lnTo>
                  <a:pt x="216353" y="191000"/>
                </a:lnTo>
                <a:lnTo>
                  <a:pt x="221706" y="191000"/>
                </a:lnTo>
                <a:cubicBezTo>
                  <a:pt x="240862" y="191000"/>
                  <a:pt x="258939" y="193723"/>
                  <a:pt x="275935" y="199169"/>
                </a:cubicBezTo>
                <a:cubicBezTo>
                  <a:pt x="292932" y="204616"/>
                  <a:pt x="311478" y="212316"/>
                  <a:pt x="331573" y="222269"/>
                </a:cubicBezTo>
                <a:cubicBezTo>
                  <a:pt x="335141" y="223960"/>
                  <a:pt x="338803" y="225368"/>
                  <a:pt x="342560" y="226495"/>
                </a:cubicBezTo>
                <a:lnTo>
                  <a:pt x="342560" y="279457"/>
                </a:lnTo>
                <a:cubicBezTo>
                  <a:pt x="350448" y="282649"/>
                  <a:pt x="358993" y="284246"/>
                  <a:pt x="368195" y="284246"/>
                </a:cubicBezTo>
                <a:cubicBezTo>
                  <a:pt x="390732" y="284246"/>
                  <a:pt x="418246" y="275607"/>
                  <a:pt x="450736" y="258328"/>
                </a:cubicBezTo>
                <a:lnTo>
                  <a:pt x="450736" y="206494"/>
                </a:lnTo>
                <a:cubicBezTo>
                  <a:pt x="406602" y="228279"/>
                  <a:pt x="370543" y="234946"/>
                  <a:pt x="342560" y="226495"/>
                </a:cubicBezTo>
                <a:lnTo>
                  <a:pt x="342560" y="163392"/>
                </a:lnTo>
                <a:cubicBezTo>
                  <a:pt x="370355" y="171280"/>
                  <a:pt x="406414" y="162829"/>
                  <a:pt x="450736" y="138038"/>
                </a:cubicBezTo>
                <a:close/>
                <a:moveTo>
                  <a:pt x="216353" y="72400"/>
                </a:moveTo>
                <a:cubicBezTo>
                  <a:pt x="184051" y="73902"/>
                  <a:pt x="147992" y="85734"/>
                  <a:pt x="108177" y="107895"/>
                </a:cubicBezTo>
                <a:lnTo>
                  <a:pt x="108177" y="161138"/>
                </a:lnTo>
                <a:cubicBezTo>
                  <a:pt x="148555" y="140292"/>
                  <a:pt x="184614" y="129211"/>
                  <a:pt x="216353" y="127896"/>
                </a:cubicBezTo>
                <a:close/>
                <a:moveTo>
                  <a:pt x="469330" y="35918"/>
                </a:moveTo>
                <a:cubicBezTo>
                  <a:pt x="472240" y="36012"/>
                  <a:pt x="475152" y="36904"/>
                  <a:pt x="478062" y="38594"/>
                </a:cubicBezTo>
                <a:cubicBezTo>
                  <a:pt x="483884" y="42350"/>
                  <a:pt x="486796" y="47515"/>
                  <a:pt x="486796" y="54088"/>
                </a:cubicBezTo>
                <a:lnTo>
                  <a:pt x="486796" y="269033"/>
                </a:lnTo>
                <a:cubicBezTo>
                  <a:pt x="486796" y="276358"/>
                  <a:pt x="483509" y="281710"/>
                  <a:pt x="476935" y="285091"/>
                </a:cubicBezTo>
                <a:cubicBezTo>
                  <a:pt x="475057" y="286030"/>
                  <a:pt x="473461" y="286875"/>
                  <a:pt x="472146" y="287626"/>
                </a:cubicBezTo>
                <a:cubicBezTo>
                  <a:pt x="431205" y="309412"/>
                  <a:pt x="396554" y="320305"/>
                  <a:pt x="368195" y="320305"/>
                </a:cubicBezTo>
                <a:cubicBezTo>
                  <a:pt x="351669" y="320305"/>
                  <a:pt x="336832" y="317018"/>
                  <a:pt x="323685" y="310445"/>
                </a:cubicBezTo>
                <a:lnTo>
                  <a:pt x="315797" y="306501"/>
                </a:lnTo>
                <a:cubicBezTo>
                  <a:pt x="303777" y="300303"/>
                  <a:pt x="294481" y="295796"/>
                  <a:pt x="287908" y="292979"/>
                </a:cubicBezTo>
                <a:cubicBezTo>
                  <a:pt x="281335" y="290162"/>
                  <a:pt x="272789" y="287438"/>
                  <a:pt x="262272" y="284809"/>
                </a:cubicBezTo>
                <a:cubicBezTo>
                  <a:pt x="251755" y="282180"/>
                  <a:pt x="241050" y="280865"/>
                  <a:pt x="230157" y="280865"/>
                </a:cubicBezTo>
                <a:cubicBezTo>
                  <a:pt x="211001" y="280865"/>
                  <a:pt x="188886" y="284997"/>
                  <a:pt x="163814" y="293260"/>
                </a:cubicBezTo>
                <a:cubicBezTo>
                  <a:pt x="138742" y="301524"/>
                  <a:pt x="117286" y="311102"/>
                  <a:pt x="99444" y="321995"/>
                </a:cubicBezTo>
                <a:cubicBezTo>
                  <a:pt x="96627" y="323685"/>
                  <a:pt x="93528" y="324530"/>
                  <a:pt x="90147" y="324530"/>
                </a:cubicBezTo>
                <a:cubicBezTo>
                  <a:pt x="87142" y="324530"/>
                  <a:pt x="84138" y="323779"/>
                  <a:pt x="81133" y="322277"/>
                </a:cubicBezTo>
                <a:cubicBezTo>
                  <a:pt x="75123" y="318708"/>
                  <a:pt x="72117" y="313450"/>
                  <a:pt x="72117" y="306501"/>
                </a:cubicBezTo>
                <a:lnTo>
                  <a:pt x="72117" y="97472"/>
                </a:lnTo>
                <a:cubicBezTo>
                  <a:pt x="72117" y="90898"/>
                  <a:pt x="75029" y="85734"/>
                  <a:pt x="80851" y="81978"/>
                </a:cubicBezTo>
                <a:cubicBezTo>
                  <a:pt x="87424" y="78034"/>
                  <a:pt x="94795" y="74043"/>
                  <a:pt x="102965" y="70005"/>
                </a:cubicBezTo>
                <a:cubicBezTo>
                  <a:pt x="111135" y="65967"/>
                  <a:pt x="121839" y="61084"/>
                  <a:pt x="135080" y="55356"/>
                </a:cubicBezTo>
                <a:cubicBezTo>
                  <a:pt x="148320" y="49628"/>
                  <a:pt x="162641" y="44980"/>
                  <a:pt x="178041" y="41411"/>
                </a:cubicBezTo>
                <a:cubicBezTo>
                  <a:pt x="193441" y="37843"/>
                  <a:pt x="207996" y="36059"/>
                  <a:pt x="221706" y="36059"/>
                </a:cubicBezTo>
                <a:cubicBezTo>
                  <a:pt x="242740" y="36059"/>
                  <a:pt x="262366" y="38970"/>
                  <a:pt x="280583" y="44792"/>
                </a:cubicBezTo>
                <a:cubicBezTo>
                  <a:pt x="298801" y="50614"/>
                  <a:pt x="318427" y="58690"/>
                  <a:pt x="339461" y="69019"/>
                </a:cubicBezTo>
                <a:cubicBezTo>
                  <a:pt x="346597" y="72587"/>
                  <a:pt x="354955" y="74371"/>
                  <a:pt x="364533" y="74371"/>
                </a:cubicBezTo>
                <a:cubicBezTo>
                  <a:pt x="387446" y="74371"/>
                  <a:pt x="416555" y="63854"/>
                  <a:pt x="451863" y="42820"/>
                </a:cubicBezTo>
                <a:cubicBezTo>
                  <a:pt x="455995" y="40566"/>
                  <a:pt x="458906" y="38970"/>
                  <a:pt x="460596" y="38031"/>
                </a:cubicBezTo>
                <a:cubicBezTo>
                  <a:pt x="463507" y="36528"/>
                  <a:pt x="466418" y="35824"/>
                  <a:pt x="469330" y="35918"/>
                </a:cubicBezTo>
                <a:close/>
                <a:moveTo>
                  <a:pt x="36058" y="0"/>
                </a:moveTo>
                <a:cubicBezTo>
                  <a:pt x="46013" y="0"/>
                  <a:pt x="54511" y="3521"/>
                  <a:pt x="61553" y="10564"/>
                </a:cubicBezTo>
                <a:cubicBezTo>
                  <a:pt x="68596" y="17607"/>
                  <a:pt x="72117" y="26105"/>
                  <a:pt x="72117" y="36059"/>
                </a:cubicBezTo>
                <a:cubicBezTo>
                  <a:pt x="72117" y="42632"/>
                  <a:pt x="70474" y="48642"/>
                  <a:pt x="67188" y="54088"/>
                </a:cubicBezTo>
                <a:cubicBezTo>
                  <a:pt x="63901" y="59535"/>
                  <a:pt x="59535" y="63854"/>
                  <a:pt x="54088" y="67047"/>
                </a:cubicBezTo>
                <a:lnTo>
                  <a:pt x="54088" y="423692"/>
                </a:lnTo>
                <a:cubicBezTo>
                  <a:pt x="54088" y="426322"/>
                  <a:pt x="53243" y="428481"/>
                  <a:pt x="51553" y="430172"/>
                </a:cubicBezTo>
                <a:cubicBezTo>
                  <a:pt x="49862" y="431862"/>
                  <a:pt x="47703" y="432707"/>
                  <a:pt x="45073" y="432707"/>
                </a:cubicBezTo>
                <a:lnTo>
                  <a:pt x="27044" y="432707"/>
                </a:lnTo>
                <a:cubicBezTo>
                  <a:pt x="24414" y="432707"/>
                  <a:pt x="22255" y="431862"/>
                  <a:pt x="20564" y="430172"/>
                </a:cubicBezTo>
                <a:cubicBezTo>
                  <a:pt x="18874" y="428481"/>
                  <a:pt x="18029" y="426322"/>
                  <a:pt x="18029" y="423692"/>
                </a:cubicBezTo>
                <a:lnTo>
                  <a:pt x="18029" y="67047"/>
                </a:lnTo>
                <a:cubicBezTo>
                  <a:pt x="12583" y="63854"/>
                  <a:pt x="8216" y="59535"/>
                  <a:pt x="4930" y="54088"/>
                </a:cubicBezTo>
                <a:cubicBezTo>
                  <a:pt x="1643" y="48642"/>
                  <a:pt x="0" y="42632"/>
                  <a:pt x="0" y="36059"/>
                </a:cubicBezTo>
                <a:cubicBezTo>
                  <a:pt x="0" y="26105"/>
                  <a:pt x="3521" y="17607"/>
                  <a:pt x="10564" y="10564"/>
                </a:cubicBezTo>
                <a:cubicBezTo>
                  <a:pt x="17607" y="3521"/>
                  <a:pt x="26105" y="0"/>
                  <a:pt x="3605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37" name="Freeform 336"/>
          <p:cNvSpPr/>
          <p:nvPr/>
        </p:nvSpPr>
        <p:spPr>
          <a:xfrm>
            <a:off x="8283525" y="2325146"/>
            <a:ext cx="396635" cy="396465"/>
          </a:xfrm>
          <a:custGeom>
            <a:avLst/>
            <a:gdLst/>
            <a:ahLst/>
            <a:cxnLst/>
            <a:rect l="l" t="t" r="r" b="b"/>
            <a:pathLst>
              <a:path w="396702" h="396648">
                <a:moveTo>
                  <a:pt x="378558" y="0"/>
                </a:moveTo>
                <a:cubicBezTo>
                  <a:pt x="383629" y="0"/>
                  <a:pt x="387855" y="1784"/>
                  <a:pt x="391235" y="5352"/>
                </a:cubicBezTo>
                <a:cubicBezTo>
                  <a:pt x="394052" y="7982"/>
                  <a:pt x="395790" y="11221"/>
                  <a:pt x="396447" y="15071"/>
                </a:cubicBezTo>
                <a:cubicBezTo>
                  <a:pt x="397104" y="18921"/>
                  <a:pt x="396494" y="22631"/>
                  <a:pt x="394616" y="26199"/>
                </a:cubicBezTo>
                <a:lnTo>
                  <a:pt x="214322" y="386788"/>
                </a:lnTo>
                <a:cubicBezTo>
                  <a:pt x="211128" y="393361"/>
                  <a:pt x="205776" y="396648"/>
                  <a:pt x="198264" y="396648"/>
                </a:cubicBezTo>
                <a:cubicBezTo>
                  <a:pt x="197325" y="396648"/>
                  <a:pt x="195917" y="396460"/>
                  <a:pt x="194038" y="396085"/>
                </a:cubicBezTo>
                <a:cubicBezTo>
                  <a:pt x="189906" y="395146"/>
                  <a:pt x="186572" y="393033"/>
                  <a:pt x="184038" y="389746"/>
                </a:cubicBezTo>
                <a:cubicBezTo>
                  <a:pt x="181502" y="386460"/>
                  <a:pt x="180234" y="382750"/>
                  <a:pt x="180234" y="378619"/>
                </a:cubicBezTo>
                <a:lnTo>
                  <a:pt x="180234" y="216353"/>
                </a:lnTo>
                <a:lnTo>
                  <a:pt x="17969" y="216353"/>
                </a:lnTo>
                <a:cubicBezTo>
                  <a:pt x="13838" y="216353"/>
                  <a:pt x="10129" y="215086"/>
                  <a:pt x="6842" y="212550"/>
                </a:cubicBezTo>
                <a:cubicBezTo>
                  <a:pt x="3555" y="210015"/>
                  <a:pt x="1442" y="206681"/>
                  <a:pt x="503" y="202550"/>
                </a:cubicBezTo>
                <a:cubicBezTo>
                  <a:pt x="-436" y="198418"/>
                  <a:pt x="-60" y="194474"/>
                  <a:pt x="1630" y="190718"/>
                </a:cubicBezTo>
                <a:cubicBezTo>
                  <a:pt x="3321" y="186962"/>
                  <a:pt x="6044" y="184145"/>
                  <a:pt x="9800" y="182266"/>
                </a:cubicBezTo>
                <a:lnTo>
                  <a:pt x="370388" y="1972"/>
                </a:lnTo>
                <a:cubicBezTo>
                  <a:pt x="372830" y="657"/>
                  <a:pt x="375554" y="0"/>
                  <a:pt x="37855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8" name="Freeform 337"/>
          <p:cNvSpPr/>
          <p:nvPr/>
        </p:nvSpPr>
        <p:spPr>
          <a:xfrm>
            <a:off x="5544397" y="2382872"/>
            <a:ext cx="163927" cy="281017"/>
          </a:xfrm>
          <a:custGeom>
            <a:avLst/>
            <a:gdLst/>
            <a:ahLst/>
            <a:cxnLst/>
            <a:rect l="l" t="t" r="r" b="b"/>
            <a:pathLst>
              <a:path w="163955" h="281147">
                <a:moveTo>
                  <a:pt x="23382" y="0"/>
                </a:moveTo>
                <a:cubicBezTo>
                  <a:pt x="25823" y="0"/>
                  <a:pt x="27983" y="939"/>
                  <a:pt x="29861" y="2817"/>
                </a:cubicBezTo>
                <a:lnTo>
                  <a:pt x="161137" y="134094"/>
                </a:lnTo>
                <a:cubicBezTo>
                  <a:pt x="163015" y="135972"/>
                  <a:pt x="163955" y="138131"/>
                  <a:pt x="163955" y="140573"/>
                </a:cubicBezTo>
                <a:cubicBezTo>
                  <a:pt x="163955" y="143015"/>
                  <a:pt x="163015" y="145174"/>
                  <a:pt x="161137" y="147052"/>
                </a:cubicBezTo>
                <a:lnTo>
                  <a:pt x="29861" y="278329"/>
                </a:lnTo>
                <a:cubicBezTo>
                  <a:pt x="27983" y="280207"/>
                  <a:pt x="25823" y="281147"/>
                  <a:pt x="23382" y="281147"/>
                </a:cubicBezTo>
                <a:cubicBezTo>
                  <a:pt x="20940" y="281147"/>
                  <a:pt x="18780" y="280207"/>
                  <a:pt x="16902" y="278329"/>
                </a:cubicBezTo>
                <a:lnTo>
                  <a:pt x="2817" y="264244"/>
                </a:lnTo>
                <a:cubicBezTo>
                  <a:pt x="939" y="262366"/>
                  <a:pt x="0" y="260206"/>
                  <a:pt x="0" y="257765"/>
                </a:cubicBezTo>
                <a:cubicBezTo>
                  <a:pt x="0" y="255323"/>
                  <a:pt x="939" y="253163"/>
                  <a:pt x="2817" y="251285"/>
                </a:cubicBezTo>
                <a:lnTo>
                  <a:pt x="113529" y="140573"/>
                </a:lnTo>
                <a:lnTo>
                  <a:pt x="2817" y="29861"/>
                </a:lnTo>
                <a:cubicBezTo>
                  <a:pt x="939" y="27983"/>
                  <a:pt x="0" y="25823"/>
                  <a:pt x="0" y="23381"/>
                </a:cubicBezTo>
                <a:cubicBezTo>
                  <a:pt x="0" y="20940"/>
                  <a:pt x="939" y="18780"/>
                  <a:pt x="2817" y="16902"/>
                </a:cubicBezTo>
                <a:lnTo>
                  <a:pt x="16902" y="2817"/>
                </a:lnTo>
                <a:cubicBezTo>
                  <a:pt x="18780" y="939"/>
                  <a:pt x="20940" y="0"/>
                  <a:pt x="2338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9" name="Freeform 338"/>
          <p:cNvSpPr/>
          <p:nvPr/>
        </p:nvSpPr>
        <p:spPr>
          <a:xfrm>
            <a:off x="6210519" y="2330065"/>
            <a:ext cx="515443" cy="386624"/>
          </a:xfrm>
          <a:custGeom>
            <a:avLst/>
            <a:gdLst>
              <a:gd name="connsiteX0" fmla="*/ 374956 w 515530"/>
              <a:gd name="connsiteY0" fmla="*/ 52828 h 386802"/>
              <a:gd name="connsiteX1" fmla="*/ 381436 w 515530"/>
              <a:gd name="connsiteY1" fmla="*/ 55645 h 386802"/>
              <a:gd name="connsiteX2" fmla="*/ 512712 w 515530"/>
              <a:gd name="connsiteY2" fmla="*/ 186922 h 386802"/>
              <a:gd name="connsiteX3" fmla="*/ 515530 w 515530"/>
              <a:gd name="connsiteY3" fmla="*/ 193401 h 386802"/>
              <a:gd name="connsiteX4" fmla="*/ 512712 w 515530"/>
              <a:gd name="connsiteY4" fmla="*/ 199880 h 386802"/>
              <a:gd name="connsiteX5" fmla="*/ 381436 w 515530"/>
              <a:gd name="connsiteY5" fmla="*/ 331157 h 386802"/>
              <a:gd name="connsiteX6" fmla="*/ 374956 w 515530"/>
              <a:gd name="connsiteY6" fmla="*/ 333975 h 386802"/>
              <a:gd name="connsiteX7" fmla="*/ 368477 w 515530"/>
              <a:gd name="connsiteY7" fmla="*/ 331157 h 386802"/>
              <a:gd name="connsiteX8" fmla="*/ 354391 w 515530"/>
              <a:gd name="connsiteY8" fmla="*/ 317072 h 386802"/>
              <a:gd name="connsiteX9" fmla="*/ 351574 w 515530"/>
              <a:gd name="connsiteY9" fmla="*/ 310593 h 386802"/>
              <a:gd name="connsiteX10" fmla="*/ 354391 w 515530"/>
              <a:gd name="connsiteY10" fmla="*/ 304113 h 386802"/>
              <a:gd name="connsiteX11" fmla="*/ 465104 w 515530"/>
              <a:gd name="connsiteY11" fmla="*/ 193401 h 386802"/>
              <a:gd name="connsiteX12" fmla="*/ 354391 w 515530"/>
              <a:gd name="connsiteY12" fmla="*/ 82689 h 386802"/>
              <a:gd name="connsiteX13" fmla="*/ 351574 w 515530"/>
              <a:gd name="connsiteY13" fmla="*/ 76209 h 386802"/>
              <a:gd name="connsiteX14" fmla="*/ 354391 w 515530"/>
              <a:gd name="connsiteY14" fmla="*/ 69730 h 386802"/>
              <a:gd name="connsiteX15" fmla="*/ 368477 w 515530"/>
              <a:gd name="connsiteY15" fmla="*/ 55645 h 386802"/>
              <a:gd name="connsiteX16" fmla="*/ 374956 w 515530"/>
              <a:gd name="connsiteY16" fmla="*/ 52828 h 386802"/>
              <a:gd name="connsiteX17" fmla="*/ 140573 w 515530"/>
              <a:gd name="connsiteY17" fmla="*/ 52828 h 386802"/>
              <a:gd name="connsiteX18" fmla="*/ 147053 w 515530"/>
              <a:gd name="connsiteY18" fmla="*/ 55645 h 386802"/>
              <a:gd name="connsiteX19" fmla="*/ 161138 w 515530"/>
              <a:gd name="connsiteY19" fmla="*/ 69730 h 386802"/>
              <a:gd name="connsiteX20" fmla="*/ 163955 w 515530"/>
              <a:gd name="connsiteY20" fmla="*/ 76209 h 386802"/>
              <a:gd name="connsiteX21" fmla="*/ 161138 w 515530"/>
              <a:gd name="connsiteY21" fmla="*/ 82689 h 386802"/>
              <a:gd name="connsiteX22" fmla="*/ 50426 w 515530"/>
              <a:gd name="connsiteY22" fmla="*/ 193401 h 386802"/>
              <a:gd name="connsiteX23" fmla="*/ 161138 w 515530"/>
              <a:gd name="connsiteY23" fmla="*/ 304113 h 386802"/>
              <a:gd name="connsiteX24" fmla="*/ 163955 w 515530"/>
              <a:gd name="connsiteY24" fmla="*/ 310593 h 386802"/>
              <a:gd name="connsiteX25" fmla="*/ 161138 w 515530"/>
              <a:gd name="connsiteY25" fmla="*/ 317072 h 386802"/>
              <a:gd name="connsiteX26" fmla="*/ 147053 w 515530"/>
              <a:gd name="connsiteY26" fmla="*/ 331157 h 386802"/>
              <a:gd name="connsiteX27" fmla="*/ 140573 w 515530"/>
              <a:gd name="connsiteY27" fmla="*/ 333975 h 386802"/>
              <a:gd name="connsiteX28" fmla="*/ 134094 w 515530"/>
              <a:gd name="connsiteY28" fmla="*/ 331157 h 386802"/>
              <a:gd name="connsiteX29" fmla="*/ 2817 w 515530"/>
              <a:gd name="connsiteY29" fmla="*/ 199880 h 386802"/>
              <a:gd name="connsiteX30" fmla="*/ 0 w 515530"/>
              <a:gd name="connsiteY30" fmla="*/ 193401 h 386802"/>
              <a:gd name="connsiteX31" fmla="*/ 2817 w 515530"/>
              <a:gd name="connsiteY31" fmla="*/ 186922 h 386802"/>
              <a:gd name="connsiteX32" fmla="*/ 134094 w 515530"/>
              <a:gd name="connsiteY32" fmla="*/ 55645 h 386802"/>
              <a:gd name="connsiteX33" fmla="*/ 140573 w 515530"/>
              <a:gd name="connsiteY33" fmla="*/ 52828 h 386802"/>
              <a:gd name="connsiteX34" fmla="*/ 303965 w 515530"/>
              <a:gd name="connsiteY34" fmla="*/ 429 h 386802"/>
              <a:gd name="connsiteX35" fmla="*/ 321431 w 515530"/>
              <a:gd name="connsiteY35" fmla="*/ 5218 h 386802"/>
              <a:gd name="connsiteX36" fmla="*/ 326924 w 515530"/>
              <a:gd name="connsiteY36" fmla="*/ 9585 h 386802"/>
              <a:gd name="connsiteX37" fmla="*/ 327629 w 515530"/>
              <a:gd name="connsiteY37" fmla="*/ 16487 h 386802"/>
              <a:gd name="connsiteX38" fmla="*/ 222551 w 515530"/>
              <a:gd name="connsiteY38" fmla="*/ 380175 h 386802"/>
              <a:gd name="connsiteX39" fmla="*/ 218185 w 515530"/>
              <a:gd name="connsiteY39" fmla="*/ 385668 h 386802"/>
              <a:gd name="connsiteX40" fmla="*/ 211564 w 515530"/>
              <a:gd name="connsiteY40" fmla="*/ 386373 h 386802"/>
              <a:gd name="connsiteX41" fmla="*/ 194098 w 515530"/>
              <a:gd name="connsiteY41" fmla="*/ 381584 h 386802"/>
              <a:gd name="connsiteX42" fmla="*/ 188605 w 515530"/>
              <a:gd name="connsiteY42" fmla="*/ 377217 h 386802"/>
              <a:gd name="connsiteX43" fmla="*/ 187900 w 515530"/>
              <a:gd name="connsiteY43" fmla="*/ 370315 h 386802"/>
              <a:gd name="connsiteX44" fmla="*/ 292979 w 515530"/>
              <a:gd name="connsiteY44" fmla="*/ 6627 h 386802"/>
              <a:gd name="connsiteX45" fmla="*/ 297345 w 515530"/>
              <a:gd name="connsiteY45" fmla="*/ 1134 h 386802"/>
              <a:gd name="connsiteX46" fmla="*/ 303965 w 515530"/>
              <a:gd name="connsiteY46" fmla="*/ 429 h 38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15530" h="386802">
                <a:moveTo>
                  <a:pt x="374956" y="52828"/>
                </a:moveTo>
                <a:cubicBezTo>
                  <a:pt x="377398" y="52828"/>
                  <a:pt x="379558" y="53767"/>
                  <a:pt x="381436" y="55645"/>
                </a:cubicBezTo>
                <a:lnTo>
                  <a:pt x="512712" y="186922"/>
                </a:lnTo>
                <a:cubicBezTo>
                  <a:pt x="514591" y="188800"/>
                  <a:pt x="515530" y="190959"/>
                  <a:pt x="515530" y="193401"/>
                </a:cubicBezTo>
                <a:cubicBezTo>
                  <a:pt x="515530" y="195843"/>
                  <a:pt x="514591" y="198002"/>
                  <a:pt x="512712" y="199880"/>
                </a:cubicBezTo>
                <a:lnTo>
                  <a:pt x="381436" y="331157"/>
                </a:lnTo>
                <a:cubicBezTo>
                  <a:pt x="379558" y="333035"/>
                  <a:pt x="377398" y="333975"/>
                  <a:pt x="374956" y="333975"/>
                </a:cubicBezTo>
                <a:cubicBezTo>
                  <a:pt x="372515" y="333975"/>
                  <a:pt x="370355" y="333035"/>
                  <a:pt x="368477" y="331157"/>
                </a:cubicBezTo>
                <a:lnTo>
                  <a:pt x="354391" y="317072"/>
                </a:lnTo>
                <a:cubicBezTo>
                  <a:pt x="352514" y="315194"/>
                  <a:pt x="351574" y="313034"/>
                  <a:pt x="351574" y="310593"/>
                </a:cubicBezTo>
                <a:cubicBezTo>
                  <a:pt x="351574" y="308151"/>
                  <a:pt x="352514" y="305991"/>
                  <a:pt x="354391" y="304113"/>
                </a:cubicBezTo>
                <a:lnTo>
                  <a:pt x="465104" y="193401"/>
                </a:lnTo>
                <a:lnTo>
                  <a:pt x="354391" y="82689"/>
                </a:lnTo>
                <a:cubicBezTo>
                  <a:pt x="352514" y="80811"/>
                  <a:pt x="351574" y="78651"/>
                  <a:pt x="351574" y="76209"/>
                </a:cubicBezTo>
                <a:cubicBezTo>
                  <a:pt x="351574" y="73768"/>
                  <a:pt x="352514" y="71608"/>
                  <a:pt x="354391" y="69730"/>
                </a:cubicBezTo>
                <a:lnTo>
                  <a:pt x="368477" y="55645"/>
                </a:lnTo>
                <a:cubicBezTo>
                  <a:pt x="370355" y="53767"/>
                  <a:pt x="372515" y="52828"/>
                  <a:pt x="374956" y="52828"/>
                </a:cubicBezTo>
                <a:close/>
                <a:moveTo>
                  <a:pt x="140573" y="52828"/>
                </a:moveTo>
                <a:cubicBezTo>
                  <a:pt x="143015" y="52828"/>
                  <a:pt x="145174" y="53767"/>
                  <a:pt x="147053" y="55645"/>
                </a:cubicBezTo>
                <a:lnTo>
                  <a:pt x="161138" y="69730"/>
                </a:lnTo>
                <a:cubicBezTo>
                  <a:pt x="163016" y="71608"/>
                  <a:pt x="163955" y="73768"/>
                  <a:pt x="163955" y="76209"/>
                </a:cubicBezTo>
                <a:cubicBezTo>
                  <a:pt x="163955" y="78651"/>
                  <a:pt x="163016" y="80811"/>
                  <a:pt x="161138" y="82689"/>
                </a:cubicBezTo>
                <a:lnTo>
                  <a:pt x="50426" y="193401"/>
                </a:lnTo>
                <a:lnTo>
                  <a:pt x="161138" y="304113"/>
                </a:lnTo>
                <a:cubicBezTo>
                  <a:pt x="163016" y="305991"/>
                  <a:pt x="163955" y="308151"/>
                  <a:pt x="163955" y="310593"/>
                </a:cubicBezTo>
                <a:cubicBezTo>
                  <a:pt x="163955" y="313034"/>
                  <a:pt x="163016" y="315194"/>
                  <a:pt x="161138" y="317072"/>
                </a:cubicBezTo>
                <a:lnTo>
                  <a:pt x="147053" y="331157"/>
                </a:lnTo>
                <a:cubicBezTo>
                  <a:pt x="145174" y="333035"/>
                  <a:pt x="143015" y="333975"/>
                  <a:pt x="140573" y="333975"/>
                </a:cubicBezTo>
                <a:cubicBezTo>
                  <a:pt x="138132" y="333975"/>
                  <a:pt x="135972" y="333035"/>
                  <a:pt x="134094" y="331157"/>
                </a:cubicBezTo>
                <a:lnTo>
                  <a:pt x="2817" y="199880"/>
                </a:lnTo>
                <a:cubicBezTo>
                  <a:pt x="939" y="198002"/>
                  <a:pt x="0" y="195843"/>
                  <a:pt x="0" y="193401"/>
                </a:cubicBezTo>
                <a:cubicBezTo>
                  <a:pt x="0" y="190959"/>
                  <a:pt x="939" y="188800"/>
                  <a:pt x="2817" y="186922"/>
                </a:cubicBezTo>
                <a:lnTo>
                  <a:pt x="134094" y="55645"/>
                </a:lnTo>
                <a:cubicBezTo>
                  <a:pt x="135972" y="53767"/>
                  <a:pt x="138132" y="52828"/>
                  <a:pt x="140573" y="52828"/>
                </a:cubicBezTo>
                <a:close/>
                <a:moveTo>
                  <a:pt x="303965" y="429"/>
                </a:moveTo>
                <a:lnTo>
                  <a:pt x="321431" y="5218"/>
                </a:lnTo>
                <a:cubicBezTo>
                  <a:pt x="323873" y="5970"/>
                  <a:pt x="325704" y="7425"/>
                  <a:pt x="326924" y="9585"/>
                </a:cubicBezTo>
                <a:cubicBezTo>
                  <a:pt x="328146" y="11745"/>
                  <a:pt x="328381" y="14045"/>
                  <a:pt x="327629" y="16487"/>
                </a:cubicBezTo>
                <a:lnTo>
                  <a:pt x="222551" y="380175"/>
                </a:lnTo>
                <a:cubicBezTo>
                  <a:pt x="221800" y="382616"/>
                  <a:pt x="220345" y="384448"/>
                  <a:pt x="218185" y="385668"/>
                </a:cubicBezTo>
                <a:cubicBezTo>
                  <a:pt x="216025" y="386889"/>
                  <a:pt x="213818" y="387124"/>
                  <a:pt x="211564" y="386373"/>
                </a:cubicBezTo>
                <a:lnTo>
                  <a:pt x="194098" y="381584"/>
                </a:lnTo>
                <a:cubicBezTo>
                  <a:pt x="191657" y="380832"/>
                  <a:pt x="189826" y="379377"/>
                  <a:pt x="188605" y="377217"/>
                </a:cubicBezTo>
                <a:cubicBezTo>
                  <a:pt x="187385" y="375057"/>
                  <a:pt x="187150" y="372757"/>
                  <a:pt x="187900" y="370315"/>
                </a:cubicBezTo>
                <a:lnTo>
                  <a:pt x="292979" y="6627"/>
                </a:lnTo>
                <a:cubicBezTo>
                  <a:pt x="293730" y="4186"/>
                  <a:pt x="295186" y="2354"/>
                  <a:pt x="297345" y="1134"/>
                </a:cubicBezTo>
                <a:cubicBezTo>
                  <a:pt x="299505" y="-87"/>
                  <a:pt x="301711" y="-322"/>
                  <a:pt x="303965" y="42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0" name="Freeform 339"/>
          <p:cNvSpPr/>
          <p:nvPr/>
        </p:nvSpPr>
        <p:spPr>
          <a:xfrm>
            <a:off x="2683722" y="2397234"/>
            <a:ext cx="540792" cy="288337"/>
          </a:xfrm>
          <a:custGeom>
            <a:avLst/>
            <a:gdLst/>
            <a:ahLst/>
            <a:cxnLst/>
            <a:rect l="l" t="t" r="r" b="b"/>
            <a:pathLst>
              <a:path w="540884" h="288471">
                <a:moveTo>
                  <a:pt x="144235" y="0"/>
                </a:moveTo>
                <a:lnTo>
                  <a:pt x="396648" y="0"/>
                </a:lnTo>
                <a:cubicBezTo>
                  <a:pt x="436463" y="0"/>
                  <a:pt x="470456" y="14085"/>
                  <a:pt x="498627" y="42256"/>
                </a:cubicBezTo>
                <a:cubicBezTo>
                  <a:pt x="526798" y="70427"/>
                  <a:pt x="540884" y="104420"/>
                  <a:pt x="540884" y="144235"/>
                </a:cubicBezTo>
                <a:cubicBezTo>
                  <a:pt x="540884" y="184051"/>
                  <a:pt x="526798" y="218044"/>
                  <a:pt x="498627" y="246215"/>
                </a:cubicBezTo>
                <a:cubicBezTo>
                  <a:pt x="470456" y="274386"/>
                  <a:pt x="436463" y="288471"/>
                  <a:pt x="396648" y="288471"/>
                </a:cubicBezTo>
                <a:cubicBezTo>
                  <a:pt x="360589" y="288471"/>
                  <a:pt x="328850" y="276452"/>
                  <a:pt x="301429" y="252412"/>
                </a:cubicBezTo>
                <a:lnTo>
                  <a:pt x="239453" y="252412"/>
                </a:lnTo>
                <a:cubicBezTo>
                  <a:pt x="212034" y="276452"/>
                  <a:pt x="180294" y="288471"/>
                  <a:pt x="144235" y="288471"/>
                </a:cubicBezTo>
                <a:cubicBezTo>
                  <a:pt x="104420" y="288471"/>
                  <a:pt x="70427" y="274386"/>
                  <a:pt x="42256" y="246215"/>
                </a:cubicBezTo>
                <a:cubicBezTo>
                  <a:pt x="14085" y="218044"/>
                  <a:pt x="0" y="184051"/>
                  <a:pt x="0" y="144235"/>
                </a:cubicBezTo>
                <a:cubicBezTo>
                  <a:pt x="0" y="104420"/>
                  <a:pt x="14085" y="70427"/>
                  <a:pt x="42256" y="42256"/>
                </a:cubicBezTo>
                <a:cubicBezTo>
                  <a:pt x="70427" y="14085"/>
                  <a:pt x="104420" y="0"/>
                  <a:pt x="144235" y="0"/>
                </a:cubicBezTo>
                <a:close/>
                <a:moveTo>
                  <a:pt x="126206" y="54088"/>
                </a:moveTo>
                <a:cubicBezTo>
                  <a:pt x="123577" y="54088"/>
                  <a:pt x="121416" y="54933"/>
                  <a:pt x="119726" y="56623"/>
                </a:cubicBezTo>
                <a:cubicBezTo>
                  <a:pt x="118036" y="58314"/>
                  <a:pt x="117191" y="60474"/>
                  <a:pt x="117191" y="63103"/>
                </a:cubicBezTo>
                <a:lnTo>
                  <a:pt x="117191" y="117191"/>
                </a:lnTo>
                <a:lnTo>
                  <a:pt x="63102" y="117191"/>
                </a:lnTo>
                <a:cubicBezTo>
                  <a:pt x="60473" y="117191"/>
                  <a:pt x="58313" y="118036"/>
                  <a:pt x="56624" y="119727"/>
                </a:cubicBezTo>
                <a:cubicBezTo>
                  <a:pt x="54933" y="121417"/>
                  <a:pt x="54088" y="123577"/>
                  <a:pt x="54088" y="126206"/>
                </a:cubicBezTo>
                <a:lnTo>
                  <a:pt x="54088" y="162265"/>
                </a:lnTo>
                <a:cubicBezTo>
                  <a:pt x="54088" y="164894"/>
                  <a:pt x="54933" y="167054"/>
                  <a:pt x="56624" y="168744"/>
                </a:cubicBezTo>
                <a:cubicBezTo>
                  <a:pt x="58313" y="170435"/>
                  <a:pt x="60473" y="171280"/>
                  <a:pt x="63102" y="171280"/>
                </a:cubicBezTo>
                <a:lnTo>
                  <a:pt x="117191" y="171280"/>
                </a:lnTo>
                <a:lnTo>
                  <a:pt x="117191" y="225368"/>
                </a:lnTo>
                <a:cubicBezTo>
                  <a:pt x="117191" y="227997"/>
                  <a:pt x="118036" y="230157"/>
                  <a:pt x="119726" y="231847"/>
                </a:cubicBezTo>
                <a:cubicBezTo>
                  <a:pt x="121416" y="233538"/>
                  <a:pt x="123577" y="234383"/>
                  <a:pt x="126206" y="234383"/>
                </a:cubicBezTo>
                <a:lnTo>
                  <a:pt x="162265" y="234383"/>
                </a:lnTo>
                <a:cubicBezTo>
                  <a:pt x="164894" y="234383"/>
                  <a:pt x="167054" y="233538"/>
                  <a:pt x="168744" y="231847"/>
                </a:cubicBezTo>
                <a:cubicBezTo>
                  <a:pt x="170435" y="230157"/>
                  <a:pt x="171279" y="227997"/>
                  <a:pt x="171279" y="225368"/>
                </a:cubicBezTo>
                <a:lnTo>
                  <a:pt x="171279" y="171280"/>
                </a:lnTo>
                <a:lnTo>
                  <a:pt x="225367" y="171280"/>
                </a:lnTo>
                <a:cubicBezTo>
                  <a:pt x="227997" y="171280"/>
                  <a:pt x="230157" y="170435"/>
                  <a:pt x="231847" y="168744"/>
                </a:cubicBezTo>
                <a:cubicBezTo>
                  <a:pt x="233538" y="167054"/>
                  <a:pt x="234383" y="164894"/>
                  <a:pt x="234383" y="162265"/>
                </a:cubicBezTo>
                <a:lnTo>
                  <a:pt x="234383" y="126206"/>
                </a:lnTo>
                <a:cubicBezTo>
                  <a:pt x="234383" y="123577"/>
                  <a:pt x="233538" y="121417"/>
                  <a:pt x="231847" y="119727"/>
                </a:cubicBezTo>
                <a:cubicBezTo>
                  <a:pt x="230157" y="118036"/>
                  <a:pt x="227997" y="117191"/>
                  <a:pt x="225367" y="117191"/>
                </a:cubicBezTo>
                <a:lnTo>
                  <a:pt x="171279" y="117191"/>
                </a:lnTo>
                <a:lnTo>
                  <a:pt x="171279" y="63103"/>
                </a:lnTo>
                <a:cubicBezTo>
                  <a:pt x="171279" y="60474"/>
                  <a:pt x="170435" y="58314"/>
                  <a:pt x="168744" y="56623"/>
                </a:cubicBezTo>
                <a:cubicBezTo>
                  <a:pt x="167054" y="54933"/>
                  <a:pt x="164894" y="54088"/>
                  <a:pt x="162265" y="54088"/>
                </a:cubicBezTo>
                <a:lnTo>
                  <a:pt x="126206" y="54088"/>
                </a:lnTo>
                <a:close/>
                <a:moveTo>
                  <a:pt x="432707" y="72118"/>
                </a:moveTo>
                <a:cubicBezTo>
                  <a:pt x="422753" y="72118"/>
                  <a:pt x="414255" y="75639"/>
                  <a:pt x="407212" y="82682"/>
                </a:cubicBezTo>
                <a:cubicBezTo>
                  <a:pt x="400169" y="89724"/>
                  <a:pt x="396648" y="98223"/>
                  <a:pt x="396648" y="108177"/>
                </a:cubicBezTo>
                <a:cubicBezTo>
                  <a:pt x="396648" y="118130"/>
                  <a:pt x="400169" y="126629"/>
                  <a:pt x="407212" y="133671"/>
                </a:cubicBezTo>
                <a:cubicBezTo>
                  <a:pt x="414255" y="140714"/>
                  <a:pt x="422753" y="144235"/>
                  <a:pt x="432707" y="144235"/>
                </a:cubicBezTo>
                <a:cubicBezTo>
                  <a:pt x="442661" y="144235"/>
                  <a:pt x="451159" y="140714"/>
                  <a:pt x="458202" y="133671"/>
                </a:cubicBezTo>
                <a:cubicBezTo>
                  <a:pt x="465245" y="126629"/>
                  <a:pt x="468766" y="118130"/>
                  <a:pt x="468766" y="108177"/>
                </a:cubicBezTo>
                <a:cubicBezTo>
                  <a:pt x="468766" y="98223"/>
                  <a:pt x="465245" y="89724"/>
                  <a:pt x="458202" y="82682"/>
                </a:cubicBezTo>
                <a:cubicBezTo>
                  <a:pt x="451159" y="75639"/>
                  <a:pt x="442661" y="72118"/>
                  <a:pt x="432707" y="72118"/>
                </a:cubicBezTo>
                <a:close/>
                <a:moveTo>
                  <a:pt x="360589" y="144235"/>
                </a:moveTo>
                <a:cubicBezTo>
                  <a:pt x="350635" y="144235"/>
                  <a:pt x="342137" y="147757"/>
                  <a:pt x="335094" y="154800"/>
                </a:cubicBezTo>
                <a:cubicBezTo>
                  <a:pt x="328051" y="161842"/>
                  <a:pt x="324530" y="170341"/>
                  <a:pt x="324530" y="180294"/>
                </a:cubicBezTo>
                <a:cubicBezTo>
                  <a:pt x="324530" y="190248"/>
                  <a:pt x="328051" y="198746"/>
                  <a:pt x="335094" y="205789"/>
                </a:cubicBezTo>
                <a:cubicBezTo>
                  <a:pt x="342137" y="212832"/>
                  <a:pt x="350635" y="216353"/>
                  <a:pt x="360589" y="216353"/>
                </a:cubicBezTo>
                <a:cubicBezTo>
                  <a:pt x="370543" y="216353"/>
                  <a:pt x="379041" y="212832"/>
                  <a:pt x="386084" y="205789"/>
                </a:cubicBezTo>
                <a:cubicBezTo>
                  <a:pt x="393126" y="198746"/>
                  <a:pt x="396648" y="190248"/>
                  <a:pt x="396648" y="180294"/>
                </a:cubicBezTo>
                <a:cubicBezTo>
                  <a:pt x="396648" y="170341"/>
                  <a:pt x="393126" y="161842"/>
                  <a:pt x="386084" y="154800"/>
                </a:cubicBezTo>
                <a:cubicBezTo>
                  <a:pt x="379041" y="147757"/>
                  <a:pt x="370543" y="144235"/>
                  <a:pt x="360589" y="14423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2" name="Freeform 341"/>
          <p:cNvSpPr/>
          <p:nvPr/>
        </p:nvSpPr>
        <p:spPr>
          <a:xfrm>
            <a:off x="11150001" y="2289104"/>
            <a:ext cx="180264" cy="396465"/>
          </a:xfrm>
          <a:custGeom>
            <a:avLst/>
            <a:gdLst>
              <a:gd name="connsiteX0" fmla="*/ 18030 w 180295"/>
              <a:gd name="connsiteY0" fmla="*/ 144236 h 396648"/>
              <a:gd name="connsiteX1" fmla="*/ 126206 w 180295"/>
              <a:gd name="connsiteY1" fmla="*/ 144236 h 396648"/>
              <a:gd name="connsiteX2" fmla="*/ 138883 w 180295"/>
              <a:gd name="connsiteY2" fmla="*/ 149588 h 396648"/>
              <a:gd name="connsiteX3" fmla="*/ 144236 w 180295"/>
              <a:gd name="connsiteY3" fmla="*/ 162265 h 396648"/>
              <a:gd name="connsiteX4" fmla="*/ 144236 w 180295"/>
              <a:gd name="connsiteY4" fmla="*/ 324530 h 396648"/>
              <a:gd name="connsiteX5" fmla="*/ 162265 w 180295"/>
              <a:gd name="connsiteY5" fmla="*/ 324530 h 396648"/>
              <a:gd name="connsiteX6" fmla="*/ 174943 w 180295"/>
              <a:gd name="connsiteY6" fmla="*/ 329883 h 396648"/>
              <a:gd name="connsiteX7" fmla="*/ 180295 w 180295"/>
              <a:gd name="connsiteY7" fmla="*/ 342560 h 396648"/>
              <a:gd name="connsiteX8" fmla="*/ 180295 w 180295"/>
              <a:gd name="connsiteY8" fmla="*/ 378619 h 396648"/>
              <a:gd name="connsiteX9" fmla="*/ 174943 w 180295"/>
              <a:gd name="connsiteY9" fmla="*/ 391296 h 396648"/>
              <a:gd name="connsiteX10" fmla="*/ 162265 w 180295"/>
              <a:gd name="connsiteY10" fmla="*/ 396648 h 396648"/>
              <a:gd name="connsiteX11" fmla="*/ 18030 w 180295"/>
              <a:gd name="connsiteY11" fmla="*/ 396648 h 396648"/>
              <a:gd name="connsiteX12" fmla="*/ 5353 w 180295"/>
              <a:gd name="connsiteY12" fmla="*/ 391296 h 396648"/>
              <a:gd name="connsiteX13" fmla="*/ 0 w 180295"/>
              <a:gd name="connsiteY13" fmla="*/ 378619 h 396648"/>
              <a:gd name="connsiteX14" fmla="*/ 0 w 180295"/>
              <a:gd name="connsiteY14" fmla="*/ 342560 h 396648"/>
              <a:gd name="connsiteX15" fmla="*/ 5353 w 180295"/>
              <a:gd name="connsiteY15" fmla="*/ 329883 h 396648"/>
              <a:gd name="connsiteX16" fmla="*/ 18030 w 180295"/>
              <a:gd name="connsiteY16" fmla="*/ 324530 h 396648"/>
              <a:gd name="connsiteX17" fmla="*/ 36059 w 180295"/>
              <a:gd name="connsiteY17" fmla="*/ 324530 h 396648"/>
              <a:gd name="connsiteX18" fmla="*/ 36059 w 180295"/>
              <a:gd name="connsiteY18" fmla="*/ 216354 h 396648"/>
              <a:gd name="connsiteX19" fmla="*/ 18030 w 180295"/>
              <a:gd name="connsiteY19" fmla="*/ 216354 h 396648"/>
              <a:gd name="connsiteX20" fmla="*/ 5353 w 180295"/>
              <a:gd name="connsiteY20" fmla="*/ 211001 h 396648"/>
              <a:gd name="connsiteX21" fmla="*/ 0 w 180295"/>
              <a:gd name="connsiteY21" fmla="*/ 198324 h 396648"/>
              <a:gd name="connsiteX22" fmla="*/ 0 w 180295"/>
              <a:gd name="connsiteY22" fmla="*/ 162265 h 396648"/>
              <a:gd name="connsiteX23" fmla="*/ 5353 w 180295"/>
              <a:gd name="connsiteY23" fmla="*/ 149588 h 396648"/>
              <a:gd name="connsiteX24" fmla="*/ 18030 w 180295"/>
              <a:gd name="connsiteY24" fmla="*/ 144236 h 396648"/>
              <a:gd name="connsiteX25" fmla="*/ 54088 w 180295"/>
              <a:gd name="connsiteY25" fmla="*/ 0 h 396648"/>
              <a:gd name="connsiteX26" fmla="*/ 126206 w 180295"/>
              <a:gd name="connsiteY26" fmla="*/ 0 h 396648"/>
              <a:gd name="connsiteX27" fmla="*/ 138883 w 180295"/>
              <a:gd name="connsiteY27" fmla="*/ 5352 h 396648"/>
              <a:gd name="connsiteX28" fmla="*/ 144236 w 180295"/>
              <a:gd name="connsiteY28" fmla="*/ 18029 h 396648"/>
              <a:gd name="connsiteX29" fmla="*/ 144236 w 180295"/>
              <a:gd name="connsiteY29" fmla="*/ 72118 h 396648"/>
              <a:gd name="connsiteX30" fmla="*/ 138883 w 180295"/>
              <a:gd name="connsiteY30" fmla="*/ 84795 h 396648"/>
              <a:gd name="connsiteX31" fmla="*/ 126206 w 180295"/>
              <a:gd name="connsiteY31" fmla="*/ 90147 h 396648"/>
              <a:gd name="connsiteX32" fmla="*/ 54088 w 180295"/>
              <a:gd name="connsiteY32" fmla="*/ 90147 h 396648"/>
              <a:gd name="connsiteX33" fmla="*/ 41411 w 180295"/>
              <a:gd name="connsiteY33" fmla="*/ 84795 h 396648"/>
              <a:gd name="connsiteX34" fmla="*/ 36059 w 180295"/>
              <a:gd name="connsiteY34" fmla="*/ 72118 h 396648"/>
              <a:gd name="connsiteX35" fmla="*/ 36059 w 180295"/>
              <a:gd name="connsiteY35" fmla="*/ 18029 h 396648"/>
              <a:gd name="connsiteX36" fmla="*/ 41411 w 180295"/>
              <a:gd name="connsiteY36" fmla="*/ 5352 h 396648"/>
              <a:gd name="connsiteX37" fmla="*/ 54088 w 180295"/>
              <a:gd name="connsiteY37"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80295" h="396648">
                <a:moveTo>
                  <a:pt x="18030" y="144236"/>
                </a:moveTo>
                <a:lnTo>
                  <a:pt x="126206" y="144236"/>
                </a:lnTo>
                <a:cubicBezTo>
                  <a:pt x="131089" y="144236"/>
                  <a:pt x="135315" y="146020"/>
                  <a:pt x="138883" y="149588"/>
                </a:cubicBezTo>
                <a:cubicBezTo>
                  <a:pt x="142450" y="153157"/>
                  <a:pt x="144236" y="157382"/>
                  <a:pt x="144236" y="162265"/>
                </a:cubicBezTo>
                <a:lnTo>
                  <a:pt x="144236" y="324530"/>
                </a:lnTo>
                <a:lnTo>
                  <a:pt x="162265" y="324530"/>
                </a:lnTo>
                <a:cubicBezTo>
                  <a:pt x="167148" y="324530"/>
                  <a:pt x="171373" y="326315"/>
                  <a:pt x="174943" y="329883"/>
                </a:cubicBezTo>
                <a:cubicBezTo>
                  <a:pt x="178510" y="333451"/>
                  <a:pt x="180295" y="337677"/>
                  <a:pt x="180295" y="342560"/>
                </a:cubicBezTo>
                <a:lnTo>
                  <a:pt x="180295" y="378619"/>
                </a:lnTo>
                <a:cubicBezTo>
                  <a:pt x="180295" y="383502"/>
                  <a:pt x="178510" y="387727"/>
                  <a:pt x="174943" y="391296"/>
                </a:cubicBezTo>
                <a:cubicBezTo>
                  <a:pt x="171373" y="394864"/>
                  <a:pt x="167148" y="396648"/>
                  <a:pt x="162265" y="396648"/>
                </a:cubicBezTo>
                <a:lnTo>
                  <a:pt x="18030" y="396648"/>
                </a:lnTo>
                <a:cubicBezTo>
                  <a:pt x="13145" y="396648"/>
                  <a:pt x="8920" y="394864"/>
                  <a:pt x="5353" y="391296"/>
                </a:cubicBezTo>
                <a:cubicBezTo>
                  <a:pt x="1783" y="387727"/>
                  <a:pt x="0" y="383502"/>
                  <a:pt x="0" y="378619"/>
                </a:cubicBezTo>
                <a:lnTo>
                  <a:pt x="0" y="342560"/>
                </a:lnTo>
                <a:cubicBezTo>
                  <a:pt x="0" y="337677"/>
                  <a:pt x="1783" y="333451"/>
                  <a:pt x="5353" y="329883"/>
                </a:cubicBezTo>
                <a:cubicBezTo>
                  <a:pt x="8920" y="326315"/>
                  <a:pt x="13145" y="324530"/>
                  <a:pt x="18030" y="324530"/>
                </a:cubicBezTo>
                <a:lnTo>
                  <a:pt x="36059" y="324530"/>
                </a:lnTo>
                <a:lnTo>
                  <a:pt x="36059" y="216354"/>
                </a:lnTo>
                <a:lnTo>
                  <a:pt x="18030" y="216354"/>
                </a:lnTo>
                <a:cubicBezTo>
                  <a:pt x="13145" y="216354"/>
                  <a:pt x="8920" y="214569"/>
                  <a:pt x="5353" y="211001"/>
                </a:cubicBezTo>
                <a:cubicBezTo>
                  <a:pt x="1783" y="207433"/>
                  <a:pt x="0" y="203207"/>
                  <a:pt x="0" y="198324"/>
                </a:cubicBezTo>
                <a:lnTo>
                  <a:pt x="0" y="162265"/>
                </a:lnTo>
                <a:cubicBezTo>
                  <a:pt x="0" y="157382"/>
                  <a:pt x="1783" y="153157"/>
                  <a:pt x="5353" y="149588"/>
                </a:cubicBezTo>
                <a:cubicBezTo>
                  <a:pt x="8920" y="146020"/>
                  <a:pt x="13145" y="144236"/>
                  <a:pt x="18030" y="144236"/>
                </a:cubicBezTo>
                <a:close/>
                <a:moveTo>
                  <a:pt x="54088" y="0"/>
                </a:moveTo>
                <a:lnTo>
                  <a:pt x="126206" y="0"/>
                </a:lnTo>
                <a:cubicBezTo>
                  <a:pt x="131089" y="0"/>
                  <a:pt x="135315" y="1784"/>
                  <a:pt x="138883" y="5352"/>
                </a:cubicBezTo>
                <a:cubicBezTo>
                  <a:pt x="142450" y="8921"/>
                  <a:pt x="144236" y="13146"/>
                  <a:pt x="144236" y="18029"/>
                </a:cubicBezTo>
                <a:lnTo>
                  <a:pt x="144236" y="72118"/>
                </a:lnTo>
                <a:cubicBezTo>
                  <a:pt x="144236" y="77001"/>
                  <a:pt x="142450" y="81226"/>
                  <a:pt x="138883" y="84795"/>
                </a:cubicBezTo>
                <a:cubicBezTo>
                  <a:pt x="135315" y="88363"/>
                  <a:pt x="131089" y="90147"/>
                  <a:pt x="126206" y="90147"/>
                </a:cubicBezTo>
                <a:lnTo>
                  <a:pt x="54088" y="90147"/>
                </a:lnTo>
                <a:cubicBezTo>
                  <a:pt x="49205" y="90147"/>
                  <a:pt x="44980" y="88363"/>
                  <a:pt x="41411" y="84795"/>
                </a:cubicBezTo>
                <a:cubicBezTo>
                  <a:pt x="37843" y="81226"/>
                  <a:pt x="36059" y="77001"/>
                  <a:pt x="36059" y="72118"/>
                </a:cubicBezTo>
                <a:lnTo>
                  <a:pt x="36059" y="18029"/>
                </a:lnTo>
                <a:cubicBezTo>
                  <a:pt x="36059" y="13146"/>
                  <a:pt x="37843" y="8921"/>
                  <a:pt x="41411" y="5352"/>
                </a:cubicBezTo>
                <a:cubicBezTo>
                  <a:pt x="44980" y="1784"/>
                  <a:pt x="49205" y="0"/>
                  <a:pt x="5408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3" name="Freeform 342"/>
          <p:cNvSpPr/>
          <p:nvPr/>
        </p:nvSpPr>
        <p:spPr>
          <a:xfrm>
            <a:off x="1445681" y="2289104"/>
            <a:ext cx="432634" cy="432507"/>
          </a:xfrm>
          <a:custGeom>
            <a:avLst/>
            <a:gdLst>
              <a:gd name="connsiteX0" fmla="*/ 216354 w 432708"/>
              <a:gd name="connsiteY0" fmla="*/ 234383 h 432707"/>
              <a:gd name="connsiteX1" fmla="*/ 280583 w 432708"/>
              <a:gd name="connsiteY1" fmla="*/ 255230 h 432707"/>
              <a:gd name="connsiteX2" fmla="*/ 319460 w 432708"/>
              <a:gd name="connsiteY2" fmla="*/ 310163 h 432707"/>
              <a:gd name="connsiteX3" fmla="*/ 318333 w 432708"/>
              <a:gd name="connsiteY3" fmla="*/ 323826 h 432707"/>
              <a:gd name="connsiteX4" fmla="*/ 307910 w 432708"/>
              <a:gd name="connsiteY4" fmla="*/ 332700 h 432707"/>
              <a:gd name="connsiteX5" fmla="*/ 294106 w 432708"/>
              <a:gd name="connsiteY5" fmla="*/ 331573 h 432707"/>
              <a:gd name="connsiteX6" fmla="*/ 285091 w 432708"/>
              <a:gd name="connsiteY6" fmla="*/ 320868 h 432707"/>
              <a:gd name="connsiteX7" fmla="*/ 259033 w 432708"/>
              <a:gd name="connsiteY7" fmla="*/ 284387 h 432707"/>
              <a:gd name="connsiteX8" fmla="*/ 216354 w 432708"/>
              <a:gd name="connsiteY8" fmla="*/ 270442 h 432707"/>
              <a:gd name="connsiteX9" fmla="*/ 173675 w 432708"/>
              <a:gd name="connsiteY9" fmla="*/ 284387 h 432707"/>
              <a:gd name="connsiteX10" fmla="*/ 147617 w 432708"/>
              <a:gd name="connsiteY10" fmla="*/ 320868 h 432707"/>
              <a:gd name="connsiteX11" fmla="*/ 138742 w 432708"/>
              <a:gd name="connsiteY11" fmla="*/ 331573 h 432707"/>
              <a:gd name="connsiteX12" fmla="*/ 125079 w 432708"/>
              <a:gd name="connsiteY12" fmla="*/ 332700 h 432707"/>
              <a:gd name="connsiteX13" fmla="*/ 114374 w 432708"/>
              <a:gd name="connsiteY13" fmla="*/ 323826 h 432707"/>
              <a:gd name="connsiteX14" fmla="*/ 113248 w 432708"/>
              <a:gd name="connsiteY14" fmla="*/ 310163 h 432707"/>
              <a:gd name="connsiteX15" fmla="*/ 152124 w 432708"/>
              <a:gd name="connsiteY15" fmla="*/ 255230 h 432707"/>
              <a:gd name="connsiteX16" fmla="*/ 216354 w 432708"/>
              <a:gd name="connsiteY16" fmla="*/ 234383 h 432707"/>
              <a:gd name="connsiteX17" fmla="*/ 288471 w 432708"/>
              <a:gd name="connsiteY17" fmla="*/ 108177 h 432707"/>
              <a:gd name="connsiteX18" fmla="*/ 313967 w 432708"/>
              <a:gd name="connsiteY18" fmla="*/ 118741 h 432707"/>
              <a:gd name="connsiteX19" fmla="*/ 324531 w 432708"/>
              <a:gd name="connsiteY19" fmla="*/ 144236 h 432707"/>
              <a:gd name="connsiteX20" fmla="*/ 313967 w 432708"/>
              <a:gd name="connsiteY20" fmla="*/ 169730 h 432707"/>
              <a:gd name="connsiteX21" fmla="*/ 288471 w 432708"/>
              <a:gd name="connsiteY21" fmla="*/ 180295 h 432707"/>
              <a:gd name="connsiteX22" fmla="*/ 262977 w 432708"/>
              <a:gd name="connsiteY22" fmla="*/ 169730 h 432707"/>
              <a:gd name="connsiteX23" fmla="*/ 252413 w 432708"/>
              <a:gd name="connsiteY23" fmla="*/ 144236 h 432707"/>
              <a:gd name="connsiteX24" fmla="*/ 262977 w 432708"/>
              <a:gd name="connsiteY24" fmla="*/ 118741 h 432707"/>
              <a:gd name="connsiteX25" fmla="*/ 288471 w 432708"/>
              <a:gd name="connsiteY25" fmla="*/ 108177 h 432707"/>
              <a:gd name="connsiteX26" fmla="*/ 144236 w 432708"/>
              <a:gd name="connsiteY26" fmla="*/ 108177 h 432707"/>
              <a:gd name="connsiteX27" fmla="*/ 169731 w 432708"/>
              <a:gd name="connsiteY27" fmla="*/ 118741 h 432707"/>
              <a:gd name="connsiteX28" fmla="*/ 180295 w 432708"/>
              <a:gd name="connsiteY28" fmla="*/ 144236 h 432707"/>
              <a:gd name="connsiteX29" fmla="*/ 169731 w 432708"/>
              <a:gd name="connsiteY29" fmla="*/ 169730 h 432707"/>
              <a:gd name="connsiteX30" fmla="*/ 144236 w 432708"/>
              <a:gd name="connsiteY30" fmla="*/ 180295 h 432707"/>
              <a:gd name="connsiteX31" fmla="*/ 118741 w 432708"/>
              <a:gd name="connsiteY31" fmla="*/ 169730 h 432707"/>
              <a:gd name="connsiteX32" fmla="*/ 108177 w 432708"/>
              <a:gd name="connsiteY32" fmla="*/ 144236 h 432707"/>
              <a:gd name="connsiteX33" fmla="*/ 118741 w 432708"/>
              <a:gd name="connsiteY33" fmla="*/ 118741 h 432707"/>
              <a:gd name="connsiteX34" fmla="*/ 144236 w 432708"/>
              <a:gd name="connsiteY34" fmla="*/ 108177 h 432707"/>
              <a:gd name="connsiteX35" fmla="*/ 216354 w 432708"/>
              <a:gd name="connsiteY35" fmla="*/ 36059 h 432707"/>
              <a:gd name="connsiteX36" fmla="*/ 146348 w 432708"/>
              <a:gd name="connsiteY36" fmla="*/ 50426 h 432707"/>
              <a:gd name="connsiteX37" fmla="*/ 88880 w 432708"/>
              <a:gd name="connsiteY37" fmla="*/ 88880 h 432707"/>
              <a:gd name="connsiteX38" fmla="*/ 50426 w 432708"/>
              <a:gd name="connsiteY38" fmla="*/ 146348 h 432707"/>
              <a:gd name="connsiteX39" fmla="*/ 36059 w 432708"/>
              <a:gd name="connsiteY39" fmla="*/ 216354 h 432707"/>
              <a:gd name="connsiteX40" fmla="*/ 50426 w 432708"/>
              <a:gd name="connsiteY40" fmla="*/ 286359 h 432707"/>
              <a:gd name="connsiteX41" fmla="*/ 88880 w 432708"/>
              <a:gd name="connsiteY41" fmla="*/ 343828 h 432707"/>
              <a:gd name="connsiteX42" fmla="*/ 146348 w 432708"/>
              <a:gd name="connsiteY42" fmla="*/ 382281 h 432707"/>
              <a:gd name="connsiteX43" fmla="*/ 216354 w 432708"/>
              <a:gd name="connsiteY43" fmla="*/ 396648 h 432707"/>
              <a:gd name="connsiteX44" fmla="*/ 286359 w 432708"/>
              <a:gd name="connsiteY44" fmla="*/ 382281 h 432707"/>
              <a:gd name="connsiteX45" fmla="*/ 343828 w 432708"/>
              <a:gd name="connsiteY45" fmla="*/ 343828 h 432707"/>
              <a:gd name="connsiteX46" fmla="*/ 382281 w 432708"/>
              <a:gd name="connsiteY46" fmla="*/ 286359 h 432707"/>
              <a:gd name="connsiteX47" fmla="*/ 396648 w 432708"/>
              <a:gd name="connsiteY47" fmla="*/ 216354 h 432707"/>
              <a:gd name="connsiteX48" fmla="*/ 382281 w 432708"/>
              <a:gd name="connsiteY48" fmla="*/ 146348 h 432707"/>
              <a:gd name="connsiteX49" fmla="*/ 343828 w 432708"/>
              <a:gd name="connsiteY49" fmla="*/ 88880 h 432707"/>
              <a:gd name="connsiteX50" fmla="*/ 286359 w 432708"/>
              <a:gd name="connsiteY50" fmla="*/ 50426 h 432707"/>
              <a:gd name="connsiteX51" fmla="*/ 216354 w 432708"/>
              <a:gd name="connsiteY51" fmla="*/ 36059 h 432707"/>
              <a:gd name="connsiteX52" fmla="*/ 216354 w 432708"/>
              <a:gd name="connsiteY52" fmla="*/ 0 h 432707"/>
              <a:gd name="connsiteX53" fmla="*/ 324953 w 432708"/>
              <a:gd name="connsiteY53" fmla="*/ 29016 h 432707"/>
              <a:gd name="connsiteX54" fmla="*/ 403691 w 432708"/>
              <a:gd name="connsiteY54" fmla="*/ 107754 h 432707"/>
              <a:gd name="connsiteX55" fmla="*/ 432708 w 432708"/>
              <a:gd name="connsiteY55" fmla="*/ 216354 h 432707"/>
              <a:gd name="connsiteX56" fmla="*/ 403691 w 432708"/>
              <a:gd name="connsiteY56" fmla="*/ 324953 h 432707"/>
              <a:gd name="connsiteX57" fmla="*/ 324953 w 432708"/>
              <a:gd name="connsiteY57" fmla="*/ 403691 h 432707"/>
              <a:gd name="connsiteX58" fmla="*/ 216354 w 432708"/>
              <a:gd name="connsiteY58" fmla="*/ 432707 h 432707"/>
              <a:gd name="connsiteX59" fmla="*/ 107754 w 432708"/>
              <a:gd name="connsiteY59" fmla="*/ 403691 h 432707"/>
              <a:gd name="connsiteX60" fmla="*/ 29016 w 432708"/>
              <a:gd name="connsiteY60" fmla="*/ 324953 h 432707"/>
              <a:gd name="connsiteX61" fmla="*/ 0 w 432708"/>
              <a:gd name="connsiteY61" fmla="*/ 216354 h 432707"/>
              <a:gd name="connsiteX62" fmla="*/ 29016 w 432708"/>
              <a:gd name="connsiteY62" fmla="*/ 107754 h 432707"/>
              <a:gd name="connsiteX63" fmla="*/ 107754 w 432708"/>
              <a:gd name="connsiteY63" fmla="*/ 29016 h 432707"/>
              <a:gd name="connsiteX64" fmla="*/ 216354 w 432708"/>
              <a:gd name="connsiteY6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32708" h="432707">
                <a:moveTo>
                  <a:pt x="216354" y="234383"/>
                </a:moveTo>
                <a:cubicBezTo>
                  <a:pt x="240205" y="234383"/>
                  <a:pt x="261615" y="241332"/>
                  <a:pt x="280583" y="255230"/>
                </a:cubicBezTo>
                <a:cubicBezTo>
                  <a:pt x="299552" y="269127"/>
                  <a:pt x="312511" y="287438"/>
                  <a:pt x="319460" y="310163"/>
                </a:cubicBezTo>
                <a:cubicBezTo>
                  <a:pt x="320962" y="314858"/>
                  <a:pt x="320586" y="319413"/>
                  <a:pt x="318333" y="323826"/>
                </a:cubicBezTo>
                <a:cubicBezTo>
                  <a:pt x="316079" y="328240"/>
                  <a:pt x="312605" y="331197"/>
                  <a:pt x="307910" y="332700"/>
                </a:cubicBezTo>
                <a:cubicBezTo>
                  <a:pt x="303214" y="334202"/>
                  <a:pt x="298613" y="333827"/>
                  <a:pt x="294106" y="331573"/>
                </a:cubicBezTo>
                <a:cubicBezTo>
                  <a:pt x="289599" y="329319"/>
                  <a:pt x="286594" y="325751"/>
                  <a:pt x="285091" y="320868"/>
                </a:cubicBezTo>
                <a:cubicBezTo>
                  <a:pt x="280396" y="305844"/>
                  <a:pt x="271710" y="293683"/>
                  <a:pt x="259033" y="284387"/>
                </a:cubicBezTo>
                <a:cubicBezTo>
                  <a:pt x="246356" y="275090"/>
                  <a:pt x="232129" y="270442"/>
                  <a:pt x="216354" y="270442"/>
                </a:cubicBezTo>
                <a:cubicBezTo>
                  <a:pt x="200578" y="270442"/>
                  <a:pt x="186352" y="275090"/>
                  <a:pt x="173675" y="284387"/>
                </a:cubicBezTo>
                <a:cubicBezTo>
                  <a:pt x="160997" y="293683"/>
                  <a:pt x="152311" y="305844"/>
                  <a:pt x="147617" y="320868"/>
                </a:cubicBezTo>
                <a:cubicBezTo>
                  <a:pt x="146114" y="325751"/>
                  <a:pt x="143156" y="329319"/>
                  <a:pt x="138742" y="331573"/>
                </a:cubicBezTo>
                <a:cubicBezTo>
                  <a:pt x="134329" y="333827"/>
                  <a:pt x="129775" y="334202"/>
                  <a:pt x="125079" y="332700"/>
                </a:cubicBezTo>
                <a:cubicBezTo>
                  <a:pt x="120196" y="331197"/>
                  <a:pt x="116628" y="328240"/>
                  <a:pt x="114374" y="323826"/>
                </a:cubicBezTo>
                <a:cubicBezTo>
                  <a:pt x="112121" y="319413"/>
                  <a:pt x="111745" y="314858"/>
                  <a:pt x="113248" y="310163"/>
                </a:cubicBezTo>
                <a:cubicBezTo>
                  <a:pt x="120196" y="287438"/>
                  <a:pt x="133155" y="269127"/>
                  <a:pt x="152124" y="255230"/>
                </a:cubicBezTo>
                <a:cubicBezTo>
                  <a:pt x="171092" y="241332"/>
                  <a:pt x="192502" y="234383"/>
                  <a:pt x="216354" y="234383"/>
                </a:cubicBezTo>
                <a:close/>
                <a:moveTo>
                  <a:pt x="288471" y="108177"/>
                </a:moveTo>
                <a:cubicBezTo>
                  <a:pt x="298425" y="108177"/>
                  <a:pt x="306924" y="111698"/>
                  <a:pt x="313967" y="118741"/>
                </a:cubicBezTo>
                <a:cubicBezTo>
                  <a:pt x="321009" y="125784"/>
                  <a:pt x="324531" y="134282"/>
                  <a:pt x="324531" y="144236"/>
                </a:cubicBezTo>
                <a:cubicBezTo>
                  <a:pt x="324531" y="154189"/>
                  <a:pt x="321009" y="162688"/>
                  <a:pt x="313967" y="169730"/>
                </a:cubicBezTo>
                <a:cubicBezTo>
                  <a:pt x="306924" y="176773"/>
                  <a:pt x="298425" y="180295"/>
                  <a:pt x="288471" y="180295"/>
                </a:cubicBezTo>
                <a:cubicBezTo>
                  <a:pt x="278518" y="180295"/>
                  <a:pt x="270019" y="176773"/>
                  <a:pt x="262977" y="169730"/>
                </a:cubicBezTo>
                <a:cubicBezTo>
                  <a:pt x="255934" y="162688"/>
                  <a:pt x="252413" y="154189"/>
                  <a:pt x="252413" y="144236"/>
                </a:cubicBezTo>
                <a:cubicBezTo>
                  <a:pt x="252413" y="134282"/>
                  <a:pt x="255934" y="125784"/>
                  <a:pt x="262977" y="118741"/>
                </a:cubicBezTo>
                <a:cubicBezTo>
                  <a:pt x="270019" y="111698"/>
                  <a:pt x="278518" y="108177"/>
                  <a:pt x="288471" y="108177"/>
                </a:cubicBezTo>
                <a:close/>
                <a:moveTo>
                  <a:pt x="144236" y="108177"/>
                </a:moveTo>
                <a:cubicBezTo>
                  <a:pt x="154190" y="108177"/>
                  <a:pt x="162688" y="111698"/>
                  <a:pt x="169731" y="118741"/>
                </a:cubicBezTo>
                <a:cubicBezTo>
                  <a:pt x="176773" y="125784"/>
                  <a:pt x="180295" y="134282"/>
                  <a:pt x="180295" y="144236"/>
                </a:cubicBezTo>
                <a:cubicBezTo>
                  <a:pt x="180295" y="154189"/>
                  <a:pt x="176773" y="162688"/>
                  <a:pt x="169731" y="169730"/>
                </a:cubicBezTo>
                <a:cubicBezTo>
                  <a:pt x="162688" y="176773"/>
                  <a:pt x="154190" y="180295"/>
                  <a:pt x="144236" y="180295"/>
                </a:cubicBezTo>
                <a:cubicBezTo>
                  <a:pt x="134282" y="180295"/>
                  <a:pt x="125784" y="176773"/>
                  <a:pt x="118741" y="169730"/>
                </a:cubicBezTo>
                <a:cubicBezTo>
                  <a:pt x="111699" y="162688"/>
                  <a:pt x="108177" y="154189"/>
                  <a:pt x="108177" y="144236"/>
                </a:cubicBezTo>
                <a:cubicBezTo>
                  <a:pt x="108177" y="134282"/>
                  <a:pt x="111699" y="125784"/>
                  <a:pt x="118741" y="118741"/>
                </a:cubicBezTo>
                <a:cubicBezTo>
                  <a:pt x="125784" y="111698"/>
                  <a:pt x="134282" y="108177"/>
                  <a:pt x="144236" y="108177"/>
                </a:cubicBezTo>
                <a:close/>
                <a:moveTo>
                  <a:pt x="216354" y="36059"/>
                </a:moveTo>
                <a:cubicBezTo>
                  <a:pt x="191939" y="36059"/>
                  <a:pt x="168604" y="40848"/>
                  <a:pt x="146348" y="50426"/>
                </a:cubicBezTo>
                <a:cubicBezTo>
                  <a:pt x="124094" y="60004"/>
                  <a:pt x="104937" y="72822"/>
                  <a:pt x="88880" y="88880"/>
                </a:cubicBezTo>
                <a:cubicBezTo>
                  <a:pt x="72822" y="104937"/>
                  <a:pt x="60005" y="124093"/>
                  <a:pt x="50426" y="146348"/>
                </a:cubicBezTo>
                <a:cubicBezTo>
                  <a:pt x="40848" y="168604"/>
                  <a:pt x="36059" y="191939"/>
                  <a:pt x="36059" y="216354"/>
                </a:cubicBezTo>
                <a:cubicBezTo>
                  <a:pt x="36059" y="240768"/>
                  <a:pt x="40848" y="264103"/>
                  <a:pt x="50426" y="286359"/>
                </a:cubicBezTo>
                <a:cubicBezTo>
                  <a:pt x="60005" y="308614"/>
                  <a:pt x="72822" y="327770"/>
                  <a:pt x="88880" y="343828"/>
                </a:cubicBezTo>
                <a:cubicBezTo>
                  <a:pt x="104937" y="359885"/>
                  <a:pt x="124094" y="372703"/>
                  <a:pt x="146348" y="382281"/>
                </a:cubicBezTo>
                <a:cubicBezTo>
                  <a:pt x="168604" y="391859"/>
                  <a:pt x="191939" y="396648"/>
                  <a:pt x="216354" y="396648"/>
                </a:cubicBezTo>
                <a:cubicBezTo>
                  <a:pt x="240769" y="396648"/>
                  <a:pt x="264104" y="391859"/>
                  <a:pt x="286359" y="382281"/>
                </a:cubicBezTo>
                <a:cubicBezTo>
                  <a:pt x="308614" y="372703"/>
                  <a:pt x="327770" y="359885"/>
                  <a:pt x="343828" y="343828"/>
                </a:cubicBezTo>
                <a:cubicBezTo>
                  <a:pt x="359885" y="327770"/>
                  <a:pt x="372703" y="308614"/>
                  <a:pt x="382281" y="286359"/>
                </a:cubicBezTo>
                <a:cubicBezTo>
                  <a:pt x="391859" y="264103"/>
                  <a:pt x="396648" y="240768"/>
                  <a:pt x="396648" y="216354"/>
                </a:cubicBezTo>
                <a:cubicBezTo>
                  <a:pt x="396648" y="191939"/>
                  <a:pt x="391859" y="168604"/>
                  <a:pt x="382281" y="146348"/>
                </a:cubicBezTo>
                <a:cubicBezTo>
                  <a:pt x="372703" y="124093"/>
                  <a:pt x="359885" y="104937"/>
                  <a:pt x="343828" y="88880"/>
                </a:cubicBezTo>
                <a:cubicBezTo>
                  <a:pt x="327770" y="72822"/>
                  <a:pt x="308614" y="60004"/>
                  <a:pt x="286359" y="50426"/>
                </a:cubicBezTo>
                <a:cubicBezTo>
                  <a:pt x="264104" y="40848"/>
                  <a:pt x="240769" y="36059"/>
                  <a:pt x="216354" y="36059"/>
                </a:cubicBezTo>
                <a:close/>
                <a:moveTo>
                  <a:pt x="216354" y="0"/>
                </a:moveTo>
                <a:cubicBezTo>
                  <a:pt x="255605" y="0"/>
                  <a:pt x="291805" y="9672"/>
                  <a:pt x="324953" y="29016"/>
                </a:cubicBezTo>
                <a:cubicBezTo>
                  <a:pt x="358101" y="48360"/>
                  <a:pt x="384347" y="74606"/>
                  <a:pt x="403691" y="107754"/>
                </a:cubicBezTo>
                <a:cubicBezTo>
                  <a:pt x="423035" y="140902"/>
                  <a:pt x="432708" y="177102"/>
                  <a:pt x="432708" y="216354"/>
                </a:cubicBezTo>
                <a:cubicBezTo>
                  <a:pt x="432708"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4" name="Freeform 343"/>
          <p:cNvSpPr/>
          <p:nvPr/>
        </p:nvSpPr>
        <p:spPr>
          <a:xfrm>
            <a:off x="826663" y="2289104"/>
            <a:ext cx="432633" cy="432507"/>
          </a:xfrm>
          <a:custGeom>
            <a:avLst/>
            <a:gdLst>
              <a:gd name="connsiteX0" fmla="*/ 132017 w 432707"/>
              <a:gd name="connsiteY0" fmla="*/ 243398 h 432707"/>
              <a:gd name="connsiteX1" fmla="*/ 138742 w 432707"/>
              <a:gd name="connsiteY1" fmla="*/ 245370 h 432707"/>
              <a:gd name="connsiteX2" fmla="*/ 147616 w 432707"/>
              <a:gd name="connsiteY2" fmla="*/ 256075 h 432707"/>
              <a:gd name="connsiteX3" fmla="*/ 173675 w 432707"/>
              <a:gd name="connsiteY3" fmla="*/ 292556 h 432707"/>
              <a:gd name="connsiteX4" fmla="*/ 216354 w 432707"/>
              <a:gd name="connsiteY4" fmla="*/ 306501 h 432707"/>
              <a:gd name="connsiteX5" fmla="*/ 259033 w 432707"/>
              <a:gd name="connsiteY5" fmla="*/ 292556 h 432707"/>
              <a:gd name="connsiteX6" fmla="*/ 285091 w 432707"/>
              <a:gd name="connsiteY6" fmla="*/ 256075 h 432707"/>
              <a:gd name="connsiteX7" fmla="*/ 294106 w 432707"/>
              <a:gd name="connsiteY7" fmla="*/ 245370 h 432707"/>
              <a:gd name="connsiteX8" fmla="*/ 307909 w 432707"/>
              <a:gd name="connsiteY8" fmla="*/ 244243 h 432707"/>
              <a:gd name="connsiteX9" fmla="*/ 318333 w 432707"/>
              <a:gd name="connsiteY9" fmla="*/ 253117 h 432707"/>
              <a:gd name="connsiteX10" fmla="*/ 319460 w 432707"/>
              <a:gd name="connsiteY10" fmla="*/ 266780 h 432707"/>
              <a:gd name="connsiteX11" fmla="*/ 280583 w 432707"/>
              <a:gd name="connsiteY11" fmla="*/ 321713 h 432707"/>
              <a:gd name="connsiteX12" fmla="*/ 216354 w 432707"/>
              <a:gd name="connsiteY12" fmla="*/ 342560 h 432707"/>
              <a:gd name="connsiteX13" fmla="*/ 152124 w 432707"/>
              <a:gd name="connsiteY13" fmla="*/ 321713 h 432707"/>
              <a:gd name="connsiteX14" fmla="*/ 113248 w 432707"/>
              <a:gd name="connsiteY14" fmla="*/ 266780 h 432707"/>
              <a:gd name="connsiteX15" fmla="*/ 114375 w 432707"/>
              <a:gd name="connsiteY15" fmla="*/ 253117 h 432707"/>
              <a:gd name="connsiteX16" fmla="*/ 125079 w 432707"/>
              <a:gd name="connsiteY16" fmla="*/ 244243 h 432707"/>
              <a:gd name="connsiteX17" fmla="*/ 132017 w 432707"/>
              <a:gd name="connsiteY17" fmla="*/ 243398 h 432707"/>
              <a:gd name="connsiteX18" fmla="*/ 288472 w 432707"/>
              <a:gd name="connsiteY18" fmla="*/ 108177 h 432707"/>
              <a:gd name="connsiteX19" fmla="*/ 313966 w 432707"/>
              <a:gd name="connsiteY19" fmla="*/ 118741 h 432707"/>
              <a:gd name="connsiteX20" fmla="*/ 324531 w 432707"/>
              <a:gd name="connsiteY20" fmla="*/ 144236 h 432707"/>
              <a:gd name="connsiteX21" fmla="*/ 313966 w 432707"/>
              <a:gd name="connsiteY21" fmla="*/ 169730 h 432707"/>
              <a:gd name="connsiteX22" fmla="*/ 288472 w 432707"/>
              <a:gd name="connsiteY22" fmla="*/ 180295 h 432707"/>
              <a:gd name="connsiteX23" fmla="*/ 262977 w 432707"/>
              <a:gd name="connsiteY23" fmla="*/ 169730 h 432707"/>
              <a:gd name="connsiteX24" fmla="*/ 252413 w 432707"/>
              <a:gd name="connsiteY24" fmla="*/ 144236 h 432707"/>
              <a:gd name="connsiteX25" fmla="*/ 262977 w 432707"/>
              <a:gd name="connsiteY25" fmla="*/ 118741 h 432707"/>
              <a:gd name="connsiteX26" fmla="*/ 288472 w 432707"/>
              <a:gd name="connsiteY26" fmla="*/ 108177 h 432707"/>
              <a:gd name="connsiteX27" fmla="*/ 144236 w 432707"/>
              <a:gd name="connsiteY27" fmla="*/ 108177 h 432707"/>
              <a:gd name="connsiteX28" fmla="*/ 169731 w 432707"/>
              <a:gd name="connsiteY28" fmla="*/ 118741 h 432707"/>
              <a:gd name="connsiteX29" fmla="*/ 180295 w 432707"/>
              <a:gd name="connsiteY29" fmla="*/ 144236 h 432707"/>
              <a:gd name="connsiteX30" fmla="*/ 169731 w 432707"/>
              <a:gd name="connsiteY30" fmla="*/ 169730 h 432707"/>
              <a:gd name="connsiteX31" fmla="*/ 144236 w 432707"/>
              <a:gd name="connsiteY31" fmla="*/ 180295 h 432707"/>
              <a:gd name="connsiteX32" fmla="*/ 118741 w 432707"/>
              <a:gd name="connsiteY32" fmla="*/ 169730 h 432707"/>
              <a:gd name="connsiteX33" fmla="*/ 108177 w 432707"/>
              <a:gd name="connsiteY33" fmla="*/ 144236 h 432707"/>
              <a:gd name="connsiteX34" fmla="*/ 118741 w 432707"/>
              <a:gd name="connsiteY34" fmla="*/ 118741 h 432707"/>
              <a:gd name="connsiteX35" fmla="*/ 144236 w 432707"/>
              <a:gd name="connsiteY35" fmla="*/ 108177 h 432707"/>
              <a:gd name="connsiteX36" fmla="*/ 216354 w 432707"/>
              <a:gd name="connsiteY36" fmla="*/ 36059 h 432707"/>
              <a:gd name="connsiteX37" fmla="*/ 146349 w 432707"/>
              <a:gd name="connsiteY37" fmla="*/ 50426 h 432707"/>
              <a:gd name="connsiteX38" fmla="*/ 88880 w 432707"/>
              <a:gd name="connsiteY38" fmla="*/ 88880 h 432707"/>
              <a:gd name="connsiteX39" fmla="*/ 50426 w 432707"/>
              <a:gd name="connsiteY39" fmla="*/ 146348 h 432707"/>
              <a:gd name="connsiteX40" fmla="*/ 36059 w 432707"/>
              <a:gd name="connsiteY40" fmla="*/ 216354 h 432707"/>
              <a:gd name="connsiteX41" fmla="*/ 50426 w 432707"/>
              <a:gd name="connsiteY41" fmla="*/ 286359 h 432707"/>
              <a:gd name="connsiteX42" fmla="*/ 88880 w 432707"/>
              <a:gd name="connsiteY42" fmla="*/ 343828 h 432707"/>
              <a:gd name="connsiteX43" fmla="*/ 146349 w 432707"/>
              <a:gd name="connsiteY43" fmla="*/ 382281 h 432707"/>
              <a:gd name="connsiteX44" fmla="*/ 216354 w 432707"/>
              <a:gd name="connsiteY44" fmla="*/ 396648 h 432707"/>
              <a:gd name="connsiteX45" fmla="*/ 286359 w 432707"/>
              <a:gd name="connsiteY45" fmla="*/ 382281 h 432707"/>
              <a:gd name="connsiteX46" fmla="*/ 343828 w 432707"/>
              <a:gd name="connsiteY46" fmla="*/ 343828 h 432707"/>
              <a:gd name="connsiteX47" fmla="*/ 382281 w 432707"/>
              <a:gd name="connsiteY47" fmla="*/ 286359 h 432707"/>
              <a:gd name="connsiteX48" fmla="*/ 396648 w 432707"/>
              <a:gd name="connsiteY48" fmla="*/ 216354 h 432707"/>
              <a:gd name="connsiteX49" fmla="*/ 382281 w 432707"/>
              <a:gd name="connsiteY49" fmla="*/ 146348 h 432707"/>
              <a:gd name="connsiteX50" fmla="*/ 343828 w 432707"/>
              <a:gd name="connsiteY50" fmla="*/ 88880 h 432707"/>
              <a:gd name="connsiteX51" fmla="*/ 286359 w 432707"/>
              <a:gd name="connsiteY51" fmla="*/ 50426 h 432707"/>
              <a:gd name="connsiteX52" fmla="*/ 216354 w 432707"/>
              <a:gd name="connsiteY52" fmla="*/ 36059 h 432707"/>
              <a:gd name="connsiteX53" fmla="*/ 216354 w 432707"/>
              <a:gd name="connsiteY53" fmla="*/ 0 h 432707"/>
              <a:gd name="connsiteX54" fmla="*/ 324953 w 432707"/>
              <a:gd name="connsiteY54" fmla="*/ 29016 h 432707"/>
              <a:gd name="connsiteX55" fmla="*/ 403691 w 432707"/>
              <a:gd name="connsiteY55" fmla="*/ 107754 h 432707"/>
              <a:gd name="connsiteX56" fmla="*/ 432707 w 432707"/>
              <a:gd name="connsiteY56" fmla="*/ 216354 h 432707"/>
              <a:gd name="connsiteX57" fmla="*/ 403691 w 432707"/>
              <a:gd name="connsiteY57" fmla="*/ 324953 h 432707"/>
              <a:gd name="connsiteX58" fmla="*/ 324953 w 432707"/>
              <a:gd name="connsiteY58" fmla="*/ 403691 h 432707"/>
              <a:gd name="connsiteX59" fmla="*/ 216354 w 432707"/>
              <a:gd name="connsiteY59" fmla="*/ 432707 h 432707"/>
              <a:gd name="connsiteX60" fmla="*/ 107754 w 432707"/>
              <a:gd name="connsiteY60" fmla="*/ 403691 h 432707"/>
              <a:gd name="connsiteX61" fmla="*/ 29016 w 432707"/>
              <a:gd name="connsiteY61" fmla="*/ 324953 h 432707"/>
              <a:gd name="connsiteX62" fmla="*/ 0 w 432707"/>
              <a:gd name="connsiteY62" fmla="*/ 216354 h 432707"/>
              <a:gd name="connsiteX63" fmla="*/ 29016 w 432707"/>
              <a:gd name="connsiteY63" fmla="*/ 107754 h 432707"/>
              <a:gd name="connsiteX64" fmla="*/ 107754 w 432707"/>
              <a:gd name="connsiteY64" fmla="*/ 29016 h 432707"/>
              <a:gd name="connsiteX65" fmla="*/ 216354 w 432707"/>
              <a:gd name="connsiteY6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32707" h="432707">
                <a:moveTo>
                  <a:pt x="132017" y="243398"/>
                </a:moveTo>
                <a:cubicBezTo>
                  <a:pt x="134294" y="243586"/>
                  <a:pt x="136536" y="244243"/>
                  <a:pt x="138742" y="245370"/>
                </a:cubicBezTo>
                <a:cubicBezTo>
                  <a:pt x="143156" y="247623"/>
                  <a:pt x="146114" y="251192"/>
                  <a:pt x="147616" y="256075"/>
                </a:cubicBezTo>
                <a:cubicBezTo>
                  <a:pt x="152312" y="271099"/>
                  <a:pt x="160998" y="283260"/>
                  <a:pt x="173675" y="292556"/>
                </a:cubicBezTo>
                <a:cubicBezTo>
                  <a:pt x="186352" y="301853"/>
                  <a:pt x="200578" y="306501"/>
                  <a:pt x="216354" y="306501"/>
                </a:cubicBezTo>
                <a:cubicBezTo>
                  <a:pt x="232129" y="306501"/>
                  <a:pt x="246356" y="301853"/>
                  <a:pt x="259033" y="292556"/>
                </a:cubicBezTo>
                <a:cubicBezTo>
                  <a:pt x="271710" y="283260"/>
                  <a:pt x="280396" y="271099"/>
                  <a:pt x="285091" y="256075"/>
                </a:cubicBezTo>
                <a:cubicBezTo>
                  <a:pt x="286593" y="251192"/>
                  <a:pt x="289598" y="247623"/>
                  <a:pt x="294106" y="245370"/>
                </a:cubicBezTo>
                <a:cubicBezTo>
                  <a:pt x="298613" y="243116"/>
                  <a:pt x="303214" y="242740"/>
                  <a:pt x="307909" y="244243"/>
                </a:cubicBezTo>
                <a:cubicBezTo>
                  <a:pt x="312605" y="245745"/>
                  <a:pt x="316079" y="248703"/>
                  <a:pt x="318333" y="253117"/>
                </a:cubicBezTo>
                <a:cubicBezTo>
                  <a:pt x="320586" y="257530"/>
                  <a:pt x="320962" y="262085"/>
                  <a:pt x="319460" y="266780"/>
                </a:cubicBezTo>
                <a:cubicBezTo>
                  <a:pt x="312511" y="289504"/>
                  <a:pt x="299552" y="307815"/>
                  <a:pt x="280583" y="321713"/>
                </a:cubicBezTo>
                <a:cubicBezTo>
                  <a:pt x="261615" y="335611"/>
                  <a:pt x="240205" y="342560"/>
                  <a:pt x="216354" y="342560"/>
                </a:cubicBezTo>
                <a:cubicBezTo>
                  <a:pt x="192502" y="342560"/>
                  <a:pt x="171092" y="335611"/>
                  <a:pt x="152124" y="321713"/>
                </a:cubicBezTo>
                <a:cubicBezTo>
                  <a:pt x="133155" y="307815"/>
                  <a:pt x="120197" y="289504"/>
                  <a:pt x="113248" y="266780"/>
                </a:cubicBezTo>
                <a:cubicBezTo>
                  <a:pt x="111745" y="262085"/>
                  <a:pt x="112121" y="257530"/>
                  <a:pt x="114375" y="253117"/>
                </a:cubicBezTo>
                <a:cubicBezTo>
                  <a:pt x="116628" y="248703"/>
                  <a:pt x="120197" y="245745"/>
                  <a:pt x="125079" y="244243"/>
                </a:cubicBezTo>
                <a:cubicBezTo>
                  <a:pt x="127427" y="243492"/>
                  <a:pt x="129739" y="243210"/>
                  <a:pt x="132017" y="243398"/>
                </a:cubicBezTo>
                <a:close/>
                <a:moveTo>
                  <a:pt x="288472" y="108177"/>
                </a:moveTo>
                <a:cubicBezTo>
                  <a:pt x="298425" y="108177"/>
                  <a:pt x="306923" y="111698"/>
                  <a:pt x="313966" y="118741"/>
                </a:cubicBezTo>
                <a:cubicBezTo>
                  <a:pt x="321009" y="125784"/>
                  <a:pt x="324531" y="134282"/>
                  <a:pt x="324531" y="144236"/>
                </a:cubicBezTo>
                <a:cubicBezTo>
                  <a:pt x="324531" y="154189"/>
                  <a:pt x="321009" y="162688"/>
                  <a:pt x="313966" y="169730"/>
                </a:cubicBezTo>
                <a:cubicBezTo>
                  <a:pt x="306923" y="176773"/>
                  <a:pt x="298425" y="180295"/>
                  <a:pt x="288472" y="180295"/>
                </a:cubicBezTo>
                <a:cubicBezTo>
                  <a:pt x="278518" y="180295"/>
                  <a:pt x="270019" y="176773"/>
                  <a:pt x="262977" y="169730"/>
                </a:cubicBezTo>
                <a:cubicBezTo>
                  <a:pt x="255934" y="162688"/>
                  <a:pt x="252413" y="154189"/>
                  <a:pt x="252413" y="144236"/>
                </a:cubicBezTo>
                <a:cubicBezTo>
                  <a:pt x="252413" y="134282"/>
                  <a:pt x="255934" y="125784"/>
                  <a:pt x="262977" y="118741"/>
                </a:cubicBezTo>
                <a:cubicBezTo>
                  <a:pt x="270019" y="111698"/>
                  <a:pt x="278518" y="108177"/>
                  <a:pt x="288472" y="108177"/>
                </a:cubicBezTo>
                <a:close/>
                <a:moveTo>
                  <a:pt x="144236" y="108177"/>
                </a:moveTo>
                <a:cubicBezTo>
                  <a:pt x="154189" y="108177"/>
                  <a:pt x="162688" y="111698"/>
                  <a:pt x="169731" y="118741"/>
                </a:cubicBezTo>
                <a:cubicBezTo>
                  <a:pt x="176773" y="125784"/>
                  <a:pt x="180295" y="134282"/>
                  <a:pt x="180295" y="144236"/>
                </a:cubicBezTo>
                <a:cubicBezTo>
                  <a:pt x="180295" y="154189"/>
                  <a:pt x="176773" y="162688"/>
                  <a:pt x="169731" y="169730"/>
                </a:cubicBezTo>
                <a:cubicBezTo>
                  <a:pt x="162688" y="176773"/>
                  <a:pt x="154189" y="180295"/>
                  <a:pt x="144236" y="180295"/>
                </a:cubicBezTo>
                <a:cubicBezTo>
                  <a:pt x="134282" y="180295"/>
                  <a:pt x="125784" y="176773"/>
                  <a:pt x="118741" y="169730"/>
                </a:cubicBezTo>
                <a:cubicBezTo>
                  <a:pt x="111698" y="162688"/>
                  <a:pt x="108177" y="154189"/>
                  <a:pt x="108177" y="144236"/>
                </a:cubicBezTo>
                <a:cubicBezTo>
                  <a:pt x="108177" y="134282"/>
                  <a:pt x="111698" y="125784"/>
                  <a:pt x="118741" y="118741"/>
                </a:cubicBezTo>
                <a:cubicBezTo>
                  <a:pt x="125784" y="111698"/>
                  <a:pt x="134282" y="108177"/>
                  <a:pt x="144236" y="108177"/>
                </a:cubicBezTo>
                <a:close/>
                <a:moveTo>
                  <a:pt x="216354" y="36059"/>
                </a:moveTo>
                <a:cubicBezTo>
                  <a:pt x="191939" y="36059"/>
                  <a:pt x="168604" y="40848"/>
                  <a:pt x="146349" y="50426"/>
                </a:cubicBezTo>
                <a:cubicBezTo>
                  <a:pt x="124094" y="60004"/>
                  <a:pt x="104937" y="72822"/>
                  <a:pt x="88880" y="88880"/>
                </a:cubicBezTo>
                <a:cubicBezTo>
                  <a:pt x="72822" y="104937"/>
                  <a:pt x="60004" y="124093"/>
                  <a:pt x="50426" y="146348"/>
                </a:cubicBezTo>
                <a:cubicBezTo>
                  <a:pt x="40848" y="168604"/>
                  <a:pt x="36059" y="191939"/>
                  <a:pt x="36059" y="216354"/>
                </a:cubicBezTo>
                <a:cubicBezTo>
                  <a:pt x="36059" y="240768"/>
                  <a:pt x="40848" y="264103"/>
                  <a:pt x="50426" y="286359"/>
                </a:cubicBezTo>
                <a:cubicBezTo>
                  <a:pt x="60004" y="308614"/>
                  <a:pt x="72822" y="327770"/>
                  <a:pt x="88880" y="343828"/>
                </a:cubicBezTo>
                <a:cubicBezTo>
                  <a:pt x="104937" y="359885"/>
                  <a:pt x="124094" y="372703"/>
                  <a:pt x="146349" y="382281"/>
                </a:cubicBezTo>
                <a:cubicBezTo>
                  <a:pt x="168604" y="391859"/>
                  <a:pt x="191939" y="396648"/>
                  <a:pt x="216354" y="396648"/>
                </a:cubicBezTo>
                <a:cubicBezTo>
                  <a:pt x="240769" y="396648"/>
                  <a:pt x="264104" y="391859"/>
                  <a:pt x="286359" y="382281"/>
                </a:cubicBezTo>
                <a:cubicBezTo>
                  <a:pt x="308614" y="372703"/>
                  <a:pt x="327770" y="359885"/>
                  <a:pt x="343828" y="343828"/>
                </a:cubicBezTo>
                <a:cubicBezTo>
                  <a:pt x="359885" y="327770"/>
                  <a:pt x="372703" y="308614"/>
                  <a:pt x="382281" y="286359"/>
                </a:cubicBezTo>
                <a:cubicBezTo>
                  <a:pt x="391859" y="264103"/>
                  <a:pt x="396648" y="240768"/>
                  <a:pt x="396648" y="216354"/>
                </a:cubicBezTo>
                <a:cubicBezTo>
                  <a:pt x="396648" y="191939"/>
                  <a:pt x="391859" y="168604"/>
                  <a:pt x="382281" y="146348"/>
                </a:cubicBezTo>
                <a:cubicBezTo>
                  <a:pt x="372703" y="124093"/>
                  <a:pt x="359885" y="104937"/>
                  <a:pt x="343828" y="88880"/>
                </a:cubicBezTo>
                <a:cubicBezTo>
                  <a:pt x="327770" y="72822"/>
                  <a:pt x="308614" y="60004"/>
                  <a:pt x="286359" y="50426"/>
                </a:cubicBezTo>
                <a:cubicBezTo>
                  <a:pt x="264104" y="40848"/>
                  <a:pt x="240769" y="36059"/>
                  <a:pt x="216354" y="36059"/>
                </a:cubicBezTo>
                <a:close/>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6" name="Freeform 345"/>
          <p:cNvSpPr/>
          <p:nvPr/>
        </p:nvSpPr>
        <p:spPr>
          <a:xfrm>
            <a:off x="2064701" y="2289106"/>
            <a:ext cx="432634" cy="432507"/>
          </a:xfrm>
          <a:custGeom>
            <a:avLst/>
            <a:gdLst>
              <a:gd name="connsiteX0" fmla="*/ 126207 w 432708"/>
              <a:gd name="connsiteY0" fmla="*/ 252412 h 432707"/>
              <a:gd name="connsiteX1" fmla="*/ 306501 w 432708"/>
              <a:gd name="connsiteY1" fmla="*/ 252412 h 432707"/>
              <a:gd name="connsiteX2" fmla="*/ 319178 w 432708"/>
              <a:gd name="connsiteY2" fmla="*/ 257765 h 432707"/>
              <a:gd name="connsiteX3" fmla="*/ 324531 w 432708"/>
              <a:gd name="connsiteY3" fmla="*/ 270442 h 432707"/>
              <a:gd name="connsiteX4" fmla="*/ 319178 w 432708"/>
              <a:gd name="connsiteY4" fmla="*/ 283119 h 432707"/>
              <a:gd name="connsiteX5" fmla="*/ 306501 w 432708"/>
              <a:gd name="connsiteY5" fmla="*/ 288471 h 432707"/>
              <a:gd name="connsiteX6" fmla="*/ 126207 w 432708"/>
              <a:gd name="connsiteY6" fmla="*/ 288471 h 432707"/>
              <a:gd name="connsiteX7" fmla="*/ 113530 w 432708"/>
              <a:gd name="connsiteY7" fmla="*/ 283119 h 432707"/>
              <a:gd name="connsiteX8" fmla="*/ 108177 w 432708"/>
              <a:gd name="connsiteY8" fmla="*/ 270442 h 432707"/>
              <a:gd name="connsiteX9" fmla="*/ 113530 w 432708"/>
              <a:gd name="connsiteY9" fmla="*/ 257765 h 432707"/>
              <a:gd name="connsiteX10" fmla="*/ 126207 w 432708"/>
              <a:gd name="connsiteY10" fmla="*/ 252412 h 432707"/>
              <a:gd name="connsiteX11" fmla="*/ 288472 w 432708"/>
              <a:gd name="connsiteY11" fmla="*/ 108177 h 432707"/>
              <a:gd name="connsiteX12" fmla="*/ 313967 w 432708"/>
              <a:gd name="connsiteY12" fmla="*/ 118741 h 432707"/>
              <a:gd name="connsiteX13" fmla="*/ 324531 w 432708"/>
              <a:gd name="connsiteY13" fmla="*/ 144236 h 432707"/>
              <a:gd name="connsiteX14" fmla="*/ 313967 w 432708"/>
              <a:gd name="connsiteY14" fmla="*/ 169730 h 432707"/>
              <a:gd name="connsiteX15" fmla="*/ 288472 w 432708"/>
              <a:gd name="connsiteY15" fmla="*/ 180295 h 432707"/>
              <a:gd name="connsiteX16" fmla="*/ 262977 w 432708"/>
              <a:gd name="connsiteY16" fmla="*/ 169730 h 432707"/>
              <a:gd name="connsiteX17" fmla="*/ 252413 w 432708"/>
              <a:gd name="connsiteY17" fmla="*/ 144236 h 432707"/>
              <a:gd name="connsiteX18" fmla="*/ 262977 w 432708"/>
              <a:gd name="connsiteY18" fmla="*/ 118741 h 432707"/>
              <a:gd name="connsiteX19" fmla="*/ 288472 w 432708"/>
              <a:gd name="connsiteY19" fmla="*/ 108177 h 432707"/>
              <a:gd name="connsiteX20" fmla="*/ 144236 w 432708"/>
              <a:gd name="connsiteY20" fmla="*/ 108177 h 432707"/>
              <a:gd name="connsiteX21" fmla="*/ 169731 w 432708"/>
              <a:gd name="connsiteY21" fmla="*/ 118741 h 432707"/>
              <a:gd name="connsiteX22" fmla="*/ 180295 w 432708"/>
              <a:gd name="connsiteY22" fmla="*/ 144236 h 432707"/>
              <a:gd name="connsiteX23" fmla="*/ 169731 w 432708"/>
              <a:gd name="connsiteY23" fmla="*/ 169730 h 432707"/>
              <a:gd name="connsiteX24" fmla="*/ 144236 w 432708"/>
              <a:gd name="connsiteY24" fmla="*/ 180295 h 432707"/>
              <a:gd name="connsiteX25" fmla="*/ 118742 w 432708"/>
              <a:gd name="connsiteY25" fmla="*/ 169730 h 432707"/>
              <a:gd name="connsiteX26" fmla="*/ 108177 w 432708"/>
              <a:gd name="connsiteY26" fmla="*/ 144236 h 432707"/>
              <a:gd name="connsiteX27" fmla="*/ 118742 w 432708"/>
              <a:gd name="connsiteY27" fmla="*/ 118741 h 432707"/>
              <a:gd name="connsiteX28" fmla="*/ 144236 w 432708"/>
              <a:gd name="connsiteY28" fmla="*/ 108177 h 432707"/>
              <a:gd name="connsiteX29" fmla="*/ 216354 w 432708"/>
              <a:gd name="connsiteY29" fmla="*/ 36059 h 432707"/>
              <a:gd name="connsiteX30" fmla="*/ 146349 w 432708"/>
              <a:gd name="connsiteY30" fmla="*/ 50426 h 432707"/>
              <a:gd name="connsiteX31" fmla="*/ 88880 w 432708"/>
              <a:gd name="connsiteY31" fmla="*/ 88880 h 432707"/>
              <a:gd name="connsiteX32" fmla="*/ 50427 w 432708"/>
              <a:gd name="connsiteY32" fmla="*/ 146348 h 432707"/>
              <a:gd name="connsiteX33" fmla="*/ 36060 w 432708"/>
              <a:gd name="connsiteY33" fmla="*/ 216354 h 432707"/>
              <a:gd name="connsiteX34" fmla="*/ 50427 w 432708"/>
              <a:gd name="connsiteY34" fmla="*/ 286359 h 432707"/>
              <a:gd name="connsiteX35" fmla="*/ 88880 w 432708"/>
              <a:gd name="connsiteY35" fmla="*/ 343828 h 432707"/>
              <a:gd name="connsiteX36" fmla="*/ 146349 w 432708"/>
              <a:gd name="connsiteY36" fmla="*/ 382281 h 432707"/>
              <a:gd name="connsiteX37" fmla="*/ 216354 w 432708"/>
              <a:gd name="connsiteY37" fmla="*/ 396648 h 432707"/>
              <a:gd name="connsiteX38" fmla="*/ 286359 w 432708"/>
              <a:gd name="connsiteY38" fmla="*/ 382281 h 432707"/>
              <a:gd name="connsiteX39" fmla="*/ 343828 w 432708"/>
              <a:gd name="connsiteY39" fmla="*/ 343828 h 432707"/>
              <a:gd name="connsiteX40" fmla="*/ 382282 w 432708"/>
              <a:gd name="connsiteY40" fmla="*/ 286359 h 432707"/>
              <a:gd name="connsiteX41" fmla="*/ 396649 w 432708"/>
              <a:gd name="connsiteY41" fmla="*/ 216354 h 432707"/>
              <a:gd name="connsiteX42" fmla="*/ 382282 w 432708"/>
              <a:gd name="connsiteY42" fmla="*/ 146348 h 432707"/>
              <a:gd name="connsiteX43" fmla="*/ 343828 w 432708"/>
              <a:gd name="connsiteY43" fmla="*/ 88880 h 432707"/>
              <a:gd name="connsiteX44" fmla="*/ 286359 w 432708"/>
              <a:gd name="connsiteY44" fmla="*/ 50426 h 432707"/>
              <a:gd name="connsiteX45" fmla="*/ 216354 w 432708"/>
              <a:gd name="connsiteY45" fmla="*/ 36059 h 432707"/>
              <a:gd name="connsiteX46" fmla="*/ 216354 w 432708"/>
              <a:gd name="connsiteY46" fmla="*/ 0 h 432707"/>
              <a:gd name="connsiteX47" fmla="*/ 324953 w 432708"/>
              <a:gd name="connsiteY47" fmla="*/ 29016 h 432707"/>
              <a:gd name="connsiteX48" fmla="*/ 403692 w 432708"/>
              <a:gd name="connsiteY48" fmla="*/ 107754 h 432707"/>
              <a:gd name="connsiteX49" fmla="*/ 432708 w 432708"/>
              <a:gd name="connsiteY49" fmla="*/ 216354 h 432707"/>
              <a:gd name="connsiteX50" fmla="*/ 403692 w 432708"/>
              <a:gd name="connsiteY50" fmla="*/ 324953 h 432707"/>
              <a:gd name="connsiteX51" fmla="*/ 324953 w 432708"/>
              <a:gd name="connsiteY51" fmla="*/ 403691 h 432707"/>
              <a:gd name="connsiteX52" fmla="*/ 216354 w 432708"/>
              <a:gd name="connsiteY52" fmla="*/ 432707 h 432707"/>
              <a:gd name="connsiteX53" fmla="*/ 107755 w 432708"/>
              <a:gd name="connsiteY53" fmla="*/ 403691 h 432707"/>
              <a:gd name="connsiteX54" fmla="*/ 29016 w 432708"/>
              <a:gd name="connsiteY54" fmla="*/ 324953 h 432707"/>
              <a:gd name="connsiteX55" fmla="*/ 0 w 432708"/>
              <a:gd name="connsiteY55" fmla="*/ 216354 h 432707"/>
              <a:gd name="connsiteX56" fmla="*/ 29016 w 432708"/>
              <a:gd name="connsiteY56" fmla="*/ 107754 h 432707"/>
              <a:gd name="connsiteX57" fmla="*/ 107755 w 432708"/>
              <a:gd name="connsiteY57" fmla="*/ 29016 h 432707"/>
              <a:gd name="connsiteX58" fmla="*/ 216354 w 432708"/>
              <a:gd name="connsiteY58"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32708" h="432707">
                <a:moveTo>
                  <a:pt x="126207" y="252412"/>
                </a:moveTo>
                <a:lnTo>
                  <a:pt x="306501" y="252412"/>
                </a:lnTo>
                <a:cubicBezTo>
                  <a:pt x="311384" y="252412"/>
                  <a:pt x="315610" y="254197"/>
                  <a:pt x="319178" y="257765"/>
                </a:cubicBezTo>
                <a:cubicBezTo>
                  <a:pt x="322747" y="261333"/>
                  <a:pt x="324531" y="265559"/>
                  <a:pt x="324531" y="270442"/>
                </a:cubicBezTo>
                <a:cubicBezTo>
                  <a:pt x="324531" y="275325"/>
                  <a:pt x="322747" y="279551"/>
                  <a:pt x="319178" y="283119"/>
                </a:cubicBezTo>
                <a:cubicBezTo>
                  <a:pt x="315610" y="286687"/>
                  <a:pt x="311384" y="288471"/>
                  <a:pt x="306501" y="288471"/>
                </a:cubicBezTo>
                <a:lnTo>
                  <a:pt x="126207" y="288471"/>
                </a:lnTo>
                <a:cubicBezTo>
                  <a:pt x="121324" y="288471"/>
                  <a:pt x="117098" y="286687"/>
                  <a:pt x="113530" y="283119"/>
                </a:cubicBezTo>
                <a:cubicBezTo>
                  <a:pt x="109962" y="279551"/>
                  <a:pt x="108177" y="275325"/>
                  <a:pt x="108177" y="270442"/>
                </a:cubicBezTo>
                <a:cubicBezTo>
                  <a:pt x="108177" y="265559"/>
                  <a:pt x="109962" y="261333"/>
                  <a:pt x="113530" y="257765"/>
                </a:cubicBezTo>
                <a:cubicBezTo>
                  <a:pt x="117098" y="254197"/>
                  <a:pt x="121324" y="252412"/>
                  <a:pt x="126207" y="252412"/>
                </a:cubicBezTo>
                <a:close/>
                <a:moveTo>
                  <a:pt x="288472" y="108177"/>
                </a:moveTo>
                <a:cubicBezTo>
                  <a:pt x="298426" y="108177"/>
                  <a:pt x="306924" y="111698"/>
                  <a:pt x="313967" y="118741"/>
                </a:cubicBezTo>
                <a:cubicBezTo>
                  <a:pt x="321009" y="125784"/>
                  <a:pt x="324531" y="134282"/>
                  <a:pt x="324531" y="144236"/>
                </a:cubicBezTo>
                <a:cubicBezTo>
                  <a:pt x="324531" y="154189"/>
                  <a:pt x="321009" y="162688"/>
                  <a:pt x="313967" y="169730"/>
                </a:cubicBezTo>
                <a:cubicBezTo>
                  <a:pt x="306924" y="176773"/>
                  <a:pt x="298426" y="180295"/>
                  <a:pt x="288472" y="180295"/>
                </a:cubicBezTo>
                <a:cubicBezTo>
                  <a:pt x="278518" y="180295"/>
                  <a:pt x="270020" y="176773"/>
                  <a:pt x="262977" y="169730"/>
                </a:cubicBezTo>
                <a:cubicBezTo>
                  <a:pt x="255934" y="162688"/>
                  <a:pt x="252413" y="154189"/>
                  <a:pt x="252413" y="144236"/>
                </a:cubicBezTo>
                <a:cubicBezTo>
                  <a:pt x="252413" y="134282"/>
                  <a:pt x="255934" y="125784"/>
                  <a:pt x="262977" y="118741"/>
                </a:cubicBezTo>
                <a:cubicBezTo>
                  <a:pt x="270020" y="111698"/>
                  <a:pt x="278518" y="108177"/>
                  <a:pt x="288472" y="108177"/>
                </a:cubicBezTo>
                <a:close/>
                <a:moveTo>
                  <a:pt x="144236" y="108177"/>
                </a:moveTo>
                <a:cubicBezTo>
                  <a:pt x="154190" y="108177"/>
                  <a:pt x="162688" y="111698"/>
                  <a:pt x="169731" y="118741"/>
                </a:cubicBezTo>
                <a:cubicBezTo>
                  <a:pt x="176774" y="125784"/>
                  <a:pt x="180295" y="134282"/>
                  <a:pt x="180295" y="144236"/>
                </a:cubicBezTo>
                <a:cubicBezTo>
                  <a:pt x="180295" y="154189"/>
                  <a:pt x="176774" y="162688"/>
                  <a:pt x="169731" y="169730"/>
                </a:cubicBezTo>
                <a:cubicBezTo>
                  <a:pt x="162688" y="176773"/>
                  <a:pt x="154190" y="180295"/>
                  <a:pt x="144236" y="180295"/>
                </a:cubicBezTo>
                <a:cubicBezTo>
                  <a:pt x="134282" y="180295"/>
                  <a:pt x="125784" y="176773"/>
                  <a:pt x="118742" y="169730"/>
                </a:cubicBezTo>
                <a:cubicBezTo>
                  <a:pt x="111699" y="162688"/>
                  <a:pt x="108177" y="154189"/>
                  <a:pt x="108177" y="144236"/>
                </a:cubicBezTo>
                <a:cubicBezTo>
                  <a:pt x="108177" y="134282"/>
                  <a:pt x="111699" y="125784"/>
                  <a:pt x="118742" y="118741"/>
                </a:cubicBezTo>
                <a:cubicBezTo>
                  <a:pt x="125784" y="111698"/>
                  <a:pt x="134282" y="108177"/>
                  <a:pt x="144236" y="108177"/>
                </a:cubicBezTo>
                <a:close/>
                <a:moveTo>
                  <a:pt x="216354" y="36059"/>
                </a:moveTo>
                <a:cubicBezTo>
                  <a:pt x="191940" y="36059"/>
                  <a:pt x="168604" y="40848"/>
                  <a:pt x="146349" y="50426"/>
                </a:cubicBezTo>
                <a:cubicBezTo>
                  <a:pt x="124094" y="60004"/>
                  <a:pt x="104937" y="72822"/>
                  <a:pt x="88880" y="88880"/>
                </a:cubicBezTo>
                <a:cubicBezTo>
                  <a:pt x="72822" y="104937"/>
                  <a:pt x="60005" y="124093"/>
                  <a:pt x="50427" y="146348"/>
                </a:cubicBezTo>
                <a:cubicBezTo>
                  <a:pt x="40848" y="168604"/>
                  <a:pt x="36060" y="191939"/>
                  <a:pt x="36060" y="216354"/>
                </a:cubicBezTo>
                <a:cubicBezTo>
                  <a:pt x="36060" y="240768"/>
                  <a:pt x="40848" y="264103"/>
                  <a:pt x="50427" y="286359"/>
                </a:cubicBezTo>
                <a:cubicBezTo>
                  <a:pt x="60005" y="308614"/>
                  <a:pt x="72822" y="327770"/>
                  <a:pt x="88880" y="343828"/>
                </a:cubicBezTo>
                <a:cubicBezTo>
                  <a:pt x="104937" y="359885"/>
                  <a:pt x="124094" y="372703"/>
                  <a:pt x="146349" y="382281"/>
                </a:cubicBezTo>
                <a:cubicBezTo>
                  <a:pt x="168604" y="391859"/>
                  <a:pt x="191940" y="396648"/>
                  <a:pt x="216354" y="396648"/>
                </a:cubicBezTo>
                <a:cubicBezTo>
                  <a:pt x="240769" y="396648"/>
                  <a:pt x="264104" y="391859"/>
                  <a:pt x="286359" y="382281"/>
                </a:cubicBezTo>
                <a:cubicBezTo>
                  <a:pt x="308614" y="372703"/>
                  <a:pt x="327770" y="359885"/>
                  <a:pt x="343828" y="343828"/>
                </a:cubicBezTo>
                <a:cubicBezTo>
                  <a:pt x="359886" y="327770"/>
                  <a:pt x="372703" y="308614"/>
                  <a:pt x="382282" y="286359"/>
                </a:cubicBezTo>
                <a:cubicBezTo>
                  <a:pt x="391859" y="264103"/>
                  <a:pt x="396649" y="240768"/>
                  <a:pt x="396649" y="216354"/>
                </a:cubicBezTo>
                <a:cubicBezTo>
                  <a:pt x="396649" y="191939"/>
                  <a:pt x="391859" y="168604"/>
                  <a:pt x="382282" y="146348"/>
                </a:cubicBezTo>
                <a:cubicBezTo>
                  <a:pt x="372703" y="124093"/>
                  <a:pt x="359886" y="104937"/>
                  <a:pt x="343828" y="88880"/>
                </a:cubicBezTo>
                <a:cubicBezTo>
                  <a:pt x="327770" y="72822"/>
                  <a:pt x="308614" y="60004"/>
                  <a:pt x="286359" y="50426"/>
                </a:cubicBezTo>
                <a:cubicBezTo>
                  <a:pt x="264104" y="40848"/>
                  <a:pt x="240769" y="36059"/>
                  <a:pt x="216354" y="36059"/>
                </a:cubicBezTo>
                <a:close/>
                <a:moveTo>
                  <a:pt x="216354" y="0"/>
                </a:moveTo>
                <a:cubicBezTo>
                  <a:pt x="255606" y="0"/>
                  <a:pt x="291805" y="9672"/>
                  <a:pt x="324953" y="29016"/>
                </a:cubicBezTo>
                <a:cubicBezTo>
                  <a:pt x="358101" y="48360"/>
                  <a:pt x="384347" y="74606"/>
                  <a:pt x="403692" y="107754"/>
                </a:cubicBezTo>
                <a:cubicBezTo>
                  <a:pt x="423036" y="140902"/>
                  <a:pt x="432708" y="177102"/>
                  <a:pt x="432708" y="216354"/>
                </a:cubicBezTo>
                <a:cubicBezTo>
                  <a:pt x="432708" y="255605"/>
                  <a:pt x="423036" y="291805"/>
                  <a:pt x="403692" y="324953"/>
                </a:cubicBezTo>
                <a:cubicBezTo>
                  <a:pt x="384347" y="358101"/>
                  <a:pt x="358101" y="384347"/>
                  <a:pt x="324953" y="403691"/>
                </a:cubicBezTo>
                <a:cubicBezTo>
                  <a:pt x="291805" y="423035"/>
                  <a:pt x="255606" y="432707"/>
                  <a:pt x="216354" y="432707"/>
                </a:cubicBezTo>
                <a:cubicBezTo>
                  <a:pt x="177102" y="432707"/>
                  <a:pt x="140903" y="423035"/>
                  <a:pt x="107755" y="403691"/>
                </a:cubicBezTo>
                <a:cubicBezTo>
                  <a:pt x="74607" y="384347"/>
                  <a:pt x="48361" y="358101"/>
                  <a:pt x="29016" y="324953"/>
                </a:cubicBezTo>
                <a:cubicBezTo>
                  <a:pt x="9672" y="291805"/>
                  <a:pt x="0" y="255605"/>
                  <a:pt x="0" y="216354"/>
                </a:cubicBezTo>
                <a:cubicBezTo>
                  <a:pt x="0" y="177102"/>
                  <a:pt x="9672" y="140902"/>
                  <a:pt x="29016" y="107754"/>
                </a:cubicBezTo>
                <a:cubicBezTo>
                  <a:pt x="48361" y="74606"/>
                  <a:pt x="74607" y="48360"/>
                  <a:pt x="107755" y="29016"/>
                </a:cubicBezTo>
                <a:cubicBezTo>
                  <a:pt x="140903"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7" name="Freeform 346"/>
          <p:cNvSpPr/>
          <p:nvPr/>
        </p:nvSpPr>
        <p:spPr>
          <a:xfrm>
            <a:off x="3417021" y="2361186"/>
            <a:ext cx="540792" cy="324381"/>
          </a:xfrm>
          <a:custGeom>
            <a:avLst/>
            <a:gdLst>
              <a:gd name="connsiteX0" fmla="*/ 437214 w 540884"/>
              <a:gd name="connsiteY0" fmla="*/ 216353 h 324530"/>
              <a:gd name="connsiteX1" fmla="*/ 464258 w 540884"/>
              <a:gd name="connsiteY1" fmla="*/ 216353 h 324530"/>
              <a:gd name="connsiteX2" fmla="*/ 468766 w 540884"/>
              <a:gd name="connsiteY2" fmla="*/ 220861 h 324530"/>
              <a:gd name="connsiteX3" fmla="*/ 468766 w 540884"/>
              <a:gd name="connsiteY3" fmla="*/ 247905 h 324530"/>
              <a:gd name="connsiteX4" fmla="*/ 464258 w 540884"/>
              <a:gd name="connsiteY4" fmla="*/ 252412 h 324530"/>
              <a:gd name="connsiteX5" fmla="*/ 437214 w 540884"/>
              <a:gd name="connsiteY5" fmla="*/ 252412 h 324530"/>
              <a:gd name="connsiteX6" fmla="*/ 432707 w 540884"/>
              <a:gd name="connsiteY6" fmla="*/ 247905 h 324530"/>
              <a:gd name="connsiteX7" fmla="*/ 432707 w 540884"/>
              <a:gd name="connsiteY7" fmla="*/ 220861 h 324530"/>
              <a:gd name="connsiteX8" fmla="*/ 437214 w 540884"/>
              <a:gd name="connsiteY8" fmla="*/ 216353 h 324530"/>
              <a:gd name="connsiteX9" fmla="*/ 148743 w 540884"/>
              <a:gd name="connsiteY9" fmla="*/ 216353 h 324530"/>
              <a:gd name="connsiteX10" fmla="*/ 392141 w 540884"/>
              <a:gd name="connsiteY10" fmla="*/ 216353 h 324530"/>
              <a:gd name="connsiteX11" fmla="*/ 396648 w 540884"/>
              <a:gd name="connsiteY11" fmla="*/ 220861 h 324530"/>
              <a:gd name="connsiteX12" fmla="*/ 396648 w 540884"/>
              <a:gd name="connsiteY12" fmla="*/ 247905 h 324530"/>
              <a:gd name="connsiteX13" fmla="*/ 392141 w 540884"/>
              <a:gd name="connsiteY13" fmla="*/ 252412 h 324530"/>
              <a:gd name="connsiteX14" fmla="*/ 148743 w 540884"/>
              <a:gd name="connsiteY14" fmla="*/ 252412 h 324530"/>
              <a:gd name="connsiteX15" fmla="*/ 144235 w 540884"/>
              <a:gd name="connsiteY15" fmla="*/ 247905 h 324530"/>
              <a:gd name="connsiteX16" fmla="*/ 144235 w 540884"/>
              <a:gd name="connsiteY16" fmla="*/ 220861 h 324530"/>
              <a:gd name="connsiteX17" fmla="*/ 148743 w 540884"/>
              <a:gd name="connsiteY17" fmla="*/ 216353 h 324530"/>
              <a:gd name="connsiteX18" fmla="*/ 76625 w 540884"/>
              <a:gd name="connsiteY18" fmla="*/ 216353 h 324530"/>
              <a:gd name="connsiteX19" fmla="*/ 103669 w 540884"/>
              <a:gd name="connsiteY19" fmla="*/ 216353 h 324530"/>
              <a:gd name="connsiteX20" fmla="*/ 108176 w 540884"/>
              <a:gd name="connsiteY20" fmla="*/ 220861 h 324530"/>
              <a:gd name="connsiteX21" fmla="*/ 108176 w 540884"/>
              <a:gd name="connsiteY21" fmla="*/ 247905 h 324530"/>
              <a:gd name="connsiteX22" fmla="*/ 103669 w 540884"/>
              <a:gd name="connsiteY22" fmla="*/ 252412 h 324530"/>
              <a:gd name="connsiteX23" fmla="*/ 76625 w 540884"/>
              <a:gd name="connsiteY23" fmla="*/ 252412 h 324530"/>
              <a:gd name="connsiteX24" fmla="*/ 72117 w 540884"/>
              <a:gd name="connsiteY24" fmla="*/ 247905 h 324530"/>
              <a:gd name="connsiteX25" fmla="*/ 72117 w 540884"/>
              <a:gd name="connsiteY25" fmla="*/ 220861 h 324530"/>
              <a:gd name="connsiteX26" fmla="*/ 76625 w 540884"/>
              <a:gd name="connsiteY26" fmla="*/ 216353 h 324530"/>
              <a:gd name="connsiteX27" fmla="*/ 329037 w 540884"/>
              <a:gd name="connsiteY27" fmla="*/ 144236 h 324530"/>
              <a:gd name="connsiteX28" fmla="*/ 356082 w 540884"/>
              <a:gd name="connsiteY28" fmla="*/ 144236 h 324530"/>
              <a:gd name="connsiteX29" fmla="*/ 360589 w 540884"/>
              <a:gd name="connsiteY29" fmla="*/ 148743 h 324530"/>
              <a:gd name="connsiteX30" fmla="*/ 360589 w 540884"/>
              <a:gd name="connsiteY30" fmla="*/ 175787 h 324530"/>
              <a:gd name="connsiteX31" fmla="*/ 356082 w 540884"/>
              <a:gd name="connsiteY31" fmla="*/ 180294 h 324530"/>
              <a:gd name="connsiteX32" fmla="*/ 329037 w 540884"/>
              <a:gd name="connsiteY32" fmla="*/ 180294 h 324530"/>
              <a:gd name="connsiteX33" fmla="*/ 324530 w 540884"/>
              <a:gd name="connsiteY33" fmla="*/ 175787 h 324530"/>
              <a:gd name="connsiteX34" fmla="*/ 324530 w 540884"/>
              <a:gd name="connsiteY34" fmla="*/ 148743 h 324530"/>
              <a:gd name="connsiteX35" fmla="*/ 329037 w 540884"/>
              <a:gd name="connsiteY35" fmla="*/ 144236 h 324530"/>
              <a:gd name="connsiteX36" fmla="*/ 256920 w 540884"/>
              <a:gd name="connsiteY36" fmla="*/ 144236 h 324530"/>
              <a:gd name="connsiteX37" fmla="*/ 283964 w 540884"/>
              <a:gd name="connsiteY37" fmla="*/ 144236 h 324530"/>
              <a:gd name="connsiteX38" fmla="*/ 288471 w 540884"/>
              <a:gd name="connsiteY38" fmla="*/ 148743 h 324530"/>
              <a:gd name="connsiteX39" fmla="*/ 288471 w 540884"/>
              <a:gd name="connsiteY39" fmla="*/ 175787 h 324530"/>
              <a:gd name="connsiteX40" fmla="*/ 283964 w 540884"/>
              <a:gd name="connsiteY40" fmla="*/ 180294 h 324530"/>
              <a:gd name="connsiteX41" fmla="*/ 256920 w 540884"/>
              <a:gd name="connsiteY41" fmla="*/ 180294 h 324530"/>
              <a:gd name="connsiteX42" fmla="*/ 252412 w 540884"/>
              <a:gd name="connsiteY42" fmla="*/ 175787 h 324530"/>
              <a:gd name="connsiteX43" fmla="*/ 252412 w 540884"/>
              <a:gd name="connsiteY43" fmla="*/ 148743 h 324530"/>
              <a:gd name="connsiteX44" fmla="*/ 256920 w 540884"/>
              <a:gd name="connsiteY44" fmla="*/ 144236 h 324530"/>
              <a:gd name="connsiteX45" fmla="*/ 184802 w 540884"/>
              <a:gd name="connsiteY45" fmla="*/ 144236 h 324530"/>
              <a:gd name="connsiteX46" fmla="*/ 211846 w 540884"/>
              <a:gd name="connsiteY46" fmla="*/ 144236 h 324530"/>
              <a:gd name="connsiteX47" fmla="*/ 216353 w 540884"/>
              <a:gd name="connsiteY47" fmla="*/ 148743 h 324530"/>
              <a:gd name="connsiteX48" fmla="*/ 216353 w 540884"/>
              <a:gd name="connsiteY48" fmla="*/ 175787 h 324530"/>
              <a:gd name="connsiteX49" fmla="*/ 211846 w 540884"/>
              <a:gd name="connsiteY49" fmla="*/ 180294 h 324530"/>
              <a:gd name="connsiteX50" fmla="*/ 184802 w 540884"/>
              <a:gd name="connsiteY50" fmla="*/ 180294 h 324530"/>
              <a:gd name="connsiteX51" fmla="*/ 180294 w 540884"/>
              <a:gd name="connsiteY51" fmla="*/ 175787 h 324530"/>
              <a:gd name="connsiteX52" fmla="*/ 180294 w 540884"/>
              <a:gd name="connsiteY52" fmla="*/ 148743 h 324530"/>
              <a:gd name="connsiteX53" fmla="*/ 184802 w 540884"/>
              <a:gd name="connsiteY53" fmla="*/ 144236 h 324530"/>
              <a:gd name="connsiteX54" fmla="*/ 76625 w 540884"/>
              <a:gd name="connsiteY54" fmla="*/ 144236 h 324530"/>
              <a:gd name="connsiteX55" fmla="*/ 139728 w 540884"/>
              <a:gd name="connsiteY55" fmla="*/ 144236 h 324530"/>
              <a:gd name="connsiteX56" fmla="*/ 144235 w 540884"/>
              <a:gd name="connsiteY56" fmla="*/ 148743 h 324530"/>
              <a:gd name="connsiteX57" fmla="*/ 144235 w 540884"/>
              <a:gd name="connsiteY57" fmla="*/ 175787 h 324530"/>
              <a:gd name="connsiteX58" fmla="*/ 139728 w 540884"/>
              <a:gd name="connsiteY58" fmla="*/ 180294 h 324530"/>
              <a:gd name="connsiteX59" fmla="*/ 76625 w 540884"/>
              <a:gd name="connsiteY59" fmla="*/ 180294 h 324530"/>
              <a:gd name="connsiteX60" fmla="*/ 72117 w 540884"/>
              <a:gd name="connsiteY60" fmla="*/ 175787 h 324530"/>
              <a:gd name="connsiteX61" fmla="*/ 72117 w 540884"/>
              <a:gd name="connsiteY61" fmla="*/ 148743 h 324530"/>
              <a:gd name="connsiteX62" fmla="*/ 76625 w 540884"/>
              <a:gd name="connsiteY62" fmla="*/ 144236 h 324530"/>
              <a:gd name="connsiteX63" fmla="*/ 437214 w 540884"/>
              <a:gd name="connsiteY63" fmla="*/ 72118 h 324530"/>
              <a:gd name="connsiteX64" fmla="*/ 464258 w 540884"/>
              <a:gd name="connsiteY64" fmla="*/ 72118 h 324530"/>
              <a:gd name="connsiteX65" fmla="*/ 468766 w 540884"/>
              <a:gd name="connsiteY65" fmla="*/ 76625 h 324530"/>
              <a:gd name="connsiteX66" fmla="*/ 468766 w 540884"/>
              <a:gd name="connsiteY66" fmla="*/ 175787 h 324530"/>
              <a:gd name="connsiteX67" fmla="*/ 464258 w 540884"/>
              <a:gd name="connsiteY67" fmla="*/ 180294 h 324530"/>
              <a:gd name="connsiteX68" fmla="*/ 401155 w 540884"/>
              <a:gd name="connsiteY68" fmla="*/ 180294 h 324530"/>
              <a:gd name="connsiteX69" fmla="*/ 396648 w 540884"/>
              <a:gd name="connsiteY69" fmla="*/ 175787 h 324530"/>
              <a:gd name="connsiteX70" fmla="*/ 396648 w 540884"/>
              <a:gd name="connsiteY70" fmla="*/ 148743 h 324530"/>
              <a:gd name="connsiteX71" fmla="*/ 401155 w 540884"/>
              <a:gd name="connsiteY71" fmla="*/ 144236 h 324530"/>
              <a:gd name="connsiteX72" fmla="*/ 432707 w 540884"/>
              <a:gd name="connsiteY72" fmla="*/ 144236 h 324530"/>
              <a:gd name="connsiteX73" fmla="*/ 432707 w 540884"/>
              <a:gd name="connsiteY73" fmla="*/ 76625 h 324530"/>
              <a:gd name="connsiteX74" fmla="*/ 437214 w 540884"/>
              <a:gd name="connsiteY74" fmla="*/ 72118 h 324530"/>
              <a:gd name="connsiteX75" fmla="*/ 365097 w 540884"/>
              <a:gd name="connsiteY75" fmla="*/ 72118 h 324530"/>
              <a:gd name="connsiteX76" fmla="*/ 392141 w 540884"/>
              <a:gd name="connsiteY76" fmla="*/ 72118 h 324530"/>
              <a:gd name="connsiteX77" fmla="*/ 396648 w 540884"/>
              <a:gd name="connsiteY77" fmla="*/ 76625 h 324530"/>
              <a:gd name="connsiteX78" fmla="*/ 396648 w 540884"/>
              <a:gd name="connsiteY78" fmla="*/ 103669 h 324530"/>
              <a:gd name="connsiteX79" fmla="*/ 392141 w 540884"/>
              <a:gd name="connsiteY79" fmla="*/ 108177 h 324530"/>
              <a:gd name="connsiteX80" fmla="*/ 365097 w 540884"/>
              <a:gd name="connsiteY80" fmla="*/ 108177 h 324530"/>
              <a:gd name="connsiteX81" fmla="*/ 360589 w 540884"/>
              <a:gd name="connsiteY81" fmla="*/ 103669 h 324530"/>
              <a:gd name="connsiteX82" fmla="*/ 360589 w 540884"/>
              <a:gd name="connsiteY82" fmla="*/ 76625 h 324530"/>
              <a:gd name="connsiteX83" fmla="*/ 365097 w 540884"/>
              <a:gd name="connsiteY83" fmla="*/ 72118 h 324530"/>
              <a:gd name="connsiteX84" fmla="*/ 292978 w 540884"/>
              <a:gd name="connsiteY84" fmla="*/ 72118 h 324530"/>
              <a:gd name="connsiteX85" fmla="*/ 320023 w 540884"/>
              <a:gd name="connsiteY85" fmla="*/ 72118 h 324530"/>
              <a:gd name="connsiteX86" fmla="*/ 324530 w 540884"/>
              <a:gd name="connsiteY86" fmla="*/ 76625 h 324530"/>
              <a:gd name="connsiteX87" fmla="*/ 324530 w 540884"/>
              <a:gd name="connsiteY87" fmla="*/ 103669 h 324530"/>
              <a:gd name="connsiteX88" fmla="*/ 320023 w 540884"/>
              <a:gd name="connsiteY88" fmla="*/ 108177 h 324530"/>
              <a:gd name="connsiteX89" fmla="*/ 292978 w 540884"/>
              <a:gd name="connsiteY89" fmla="*/ 108177 h 324530"/>
              <a:gd name="connsiteX90" fmla="*/ 288471 w 540884"/>
              <a:gd name="connsiteY90" fmla="*/ 103669 h 324530"/>
              <a:gd name="connsiteX91" fmla="*/ 288471 w 540884"/>
              <a:gd name="connsiteY91" fmla="*/ 76625 h 324530"/>
              <a:gd name="connsiteX92" fmla="*/ 292978 w 540884"/>
              <a:gd name="connsiteY92" fmla="*/ 72118 h 324530"/>
              <a:gd name="connsiteX93" fmla="*/ 220861 w 540884"/>
              <a:gd name="connsiteY93" fmla="*/ 72118 h 324530"/>
              <a:gd name="connsiteX94" fmla="*/ 247905 w 540884"/>
              <a:gd name="connsiteY94" fmla="*/ 72118 h 324530"/>
              <a:gd name="connsiteX95" fmla="*/ 252412 w 540884"/>
              <a:gd name="connsiteY95" fmla="*/ 76625 h 324530"/>
              <a:gd name="connsiteX96" fmla="*/ 252412 w 540884"/>
              <a:gd name="connsiteY96" fmla="*/ 103669 h 324530"/>
              <a:gd name="connsiteX97" fmla="*/ 247905 w 540884"/>
              <a:gd name="connsiteY97" fmla="*/ 108177 h 324530"/>
              <a:gd name="connsiteX98" fmla="*/ 220861 w 540884"/>
              <a:gd name="connsiteY98" fmla="*/ 108177 h 324530"/>
              <a:gd name="connsiteX99" fmla="*/ 216353 w 540884"/>
              <a:gd name="connsiteY99" fmla="*/ 103669 h 324530"/>
              <a:gd name="connsiteX100" fmla="*/ 216353 w 540884"/>
              <a:gd name="connsiteY100" fmla="*/ 76625 h 324530"/>
              <a:gd name="connsiteX101" fmla="*/ 220861 w 540884"/>
              <a:gd name="connsiteY101" fmla="*/ 72118 h 324530"/>
              <a:gd name="connsiteX102" fmla="*/ 148743 w 540884"/>
              <a:gd name="connsiteY102" fmla="*/ 72118 h 324530"/>
              <a:gd name="connsiteX103" fmla="*/ 175787 w 540884"/>
              <a:gd name="connsiteY103" fmla="*/ 72118 h 324530"/>
              <a:gd name="connsiteX104" fmla="*/ 180294 w 540884"/>
              <a:gd name="connsiteY104" fmla="*/ 76625 h 324530"/>
              <a:gd name="connsiteX105" fmla="*/ 180294 w 540884"/>
              <a:gd name="connsiteY105" fmla="*/ 103669 h 324530"/>
              <a:gd name="connsiteX106" fmla="*/ 175787 w 540884"/>
              <a:gd name="connsiteY106" fmla="*/ 108177 h 324530"/>
              <a:gd name="connsiteX107" fmla="*/ 148743 w 540884"/>
              <a:gd name="connsiteY107" fmla="*/ 108177 h 324530"/>
              <a:gd name="connsiteX108" fmla="*/ 144235 w 540884"/>
              <a:gd name="connsiteY108" fmla="*/ 103669 h 324530"/>
              <a:gd name="connsiteX109" fmla="*/ 144235 w 540884"/>
              <a:gd name="connsiteY109" fmla="*/ 76625 h 324530"/>
              <a:gd name="connsiteX110" fmla="*/ 148743 w 540884"/>
              <a:gd name="connsiteY110" fmla="*/ 72118 h 324530"/>
              <a:gd name="connsiteX111" fmla="*/ 76625 w 540884"/>
              <a:gd name="connsiteY111" fmla="*/ 72118 h 324530"/>
              <a:gd name="connsiteX112" fmla="*/ 103669 w 540884"/>
              <a:gd name="connsiteY112" fmla="*/ 72118 h 324530"/>
              <a:gd name="connsiteX113" fmla="*/ 108176 w 540884"/>
              <a:gd name="connsiteY113" fmla="*/ 76625 h 324530"/>
              <a:gd name="connsiteX114" fmla="*/ 108176 w 540884"/>
              <a:gd name="connsiteY114" fmla="*/ 103669 h 324530"/>
              <a:gd name="connsiteX115" fmla="*/ 103669 w 540884"/>
              <a:gd name="connsiteY115" fmla="*/ 108177 h 324530"/>
              <a:gd name="connsiteX116" fmla="*/ 76625 w 540884"/>
              <a:gd name="connsiteY116" fmla="*/ 108177 h 324530"/>
              <a:gd name="connsiteX117" fmla="*/ 72117 w 540884"/>
              <a:gd name="connsiteY117" fmla="*/ 103669 h 324530"/>
              <a:gd name="connsiteX118" fmla="*/ 72117 w 540884"/>
              <a:gd name="connsiteY118" fmla="*/ 76625 h 324530"/>
              <a:gd name="connsiteX119" fmla="*/ 76625 w 540884"/>
              <a:gd name="connsiteY119" fmla="*/ 72118 h 324530"/>
              <a:gd name="connsiteX120" fmla="*/ 36059 w 540884"/>
              <a:gd name="connsiteY120" fmla="*/ 36059 h 324530"/>
              <a:gd name="connsiteX121" fmla="*/ 36059 w 540884"/>
              <a:gd name="connsiteY121" fmla="*/ 288471 h 324530"/>
              <a:gd name="connsiteX122" fmla="*/ 504824 w 540884"/>
              <a:gd name="connsiteY122" fmla="*/ 288471 h 324530"/>
              <a:gd name="connsiteX123" fmla="*/ 504824 w 540884"/>
              <a:gd name="connsiteY123" fmla="*/ 36059 h 324530"/>
              <a:gd name="connsiteX124" fmla="*/ 36059 w 540884"/>
              <a:gd name="connsiteY124" fmla="*/ 0 h 324530"/>
              <a:gd name="connsiteX125" fmla="*/ 504824 w 540884"/>
              <a:gd name="connsiteY125" fmla="*/ 0 h 324530"/>
              <a:gd name="connsiteX126" fmla="*/ 530319 w 540884"/>
              <a:gd name="connsiteY126" fmla="*/ 10564 h 324530"/>
              <a:gd name="connsiteX127" fmla="*/ 540884 w 540884"/>
              <a:gd name="connsiteY127" fmla="*/ 36059 h 324530"/>
              <a:gd name="connsiteX128" fmla="*/ 540884 w 540884"/>
              <a:gd name="connsiteY128" fmla="*/ 288471 h 324530"/>
              <a:gd name="connsiteX129" fmla="*/ 530319 w 540884"/>
              <a:gd name="connsiteY129" fmla="*/ 313966 h 324530"/>
              <a:gd name="connsiteX130" fmla="*/ 504824 w 540884"/>
              <a:gd name="connsiteY130" fmla="*/ 324530 h 324530"/>
              <a:gd name="connsiteX131" fmla="*/ 36059 w 540884"/>
              <a:gd name="connsiteY131" fmla="*/ 324530 h 324530"/>
              <a:gd name="connsiteX132" fmla="*/ 10564 w 540884"/>
              <a:gd name="connsiteY132" fmla="*/ 313966 h 324530"/>
              <a:gd name="connsiteX133" fmla="*/ 0 w 540884"/>
              <a:gd name="connsiteY133" fmla="*/ 288471 h 324530"/>
              <a:gd name="connsiteX134" fmla="*/ 0 w 540884"/>
              <a:gd name="connsiteY134" fmla="*/ 36059 h 324530"/>
              <a:gd name="connsiteX135" fmla="*/ 10564 w 540884"/>
              <a:gd name="connsiteY135" fmla="*/ 10564 h 324530"/>
              <a:gd name="connsiteX136" fmla="*/ 36059 w 540884"/>
              <a:gd name="connsiteY136" fmla="*/ 0 h 3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540884" h="324530">
                <a:moveTo>
                  <a:pt x="437214" y="216353"/>
                </a:moveTo>
                <a:lnTo>
                  <a:pt x="464258" y="216353"/>
                </a:lnTo>
                <a:cubicBezTo>
                  <a:pt x="467263" y="216353"/>
                  <a:pt x="468766" y="217856"/>
                  <a:pt x="468766" y="220861"/>
                </a:cubicBezTo>
                <a:lnTo>
                  <a:pt x="468766" y="247905"/>
                </a:lnTo>
                <a:cubicBezTo>
                  <a:pt x="468766" y="250910"/>
                  <a:pt x="467263" y="252412"/>
                  <a:pt x="464258" y="252412"/>
                </a:cubicBezTo>
                <a:lnTo>
                  <a:pt x="437214" y="252412"/>
                </a:lnTo>
                <a:cubicBezTo>
                  <a:pt x="434209" y="252412"/>
                  <a:pt x="432707" y="250910"/>
                  <a:pt x="432707" y="247905"/>
                </a:cubicBezTo>
                <a:lnTo>
                  <a:pt x="432707" y="220861"/>
                </a:lnTo>
                <a:cubicBezTo>
                  <a:pt x="432707" y="217856"/>
                  <a:pt x="434209" y="216353"/>
                  <a:pt x="437214" y="216353"/>
                </a:cubicBezTo>
                <a:close/>
                <a:moveTo>
                  <a:pt x="148743" y="216353"/>
                </a:moveTo>
                <a:lnTo>
                  <a:pt x="392141" y="216353"/>
                </a:lnTo>
                <a:cubicBezTo>
                  <a:pt x="395145" y="216353"/>
                  <a:pt x="396648" y="217856"/>
                  <a:pt x="396648" y="220861"/>
                </a:cubicBezTo>
                <a:lnTo>
                  <a:pt x="396648" y="247905"/>
                </a:lnTo>
                <a:cubicBezTo>
                  <a:pt x="396648" y="250910"/>
                  <a:pt x="395145" y="252412"/>
                  <a:pt x="392141" y="252412"/>
                </a:cubicBezTo>
                <a:lnTo>
                  <a:pt x="148743" y="252412"/>
                </a:lnTo>
                <a:cubicBezTo>
                  <a:pt x="145738" y="252412"/>
                  <a:pt x="144235" y="250910"/>
                  <a:pt x="144235" y="247905"/>
                </a:cubicBezTo>
                <a:lnTo>
                  <a:pt x="144235" y="220861"/>
                </a:lnTo>
                <a:cubicBezTo>
                  <a:pt x="144235" y="217856"/>
                  <a:pt x="145738" y="216353"/>
                  <a:pt x="148743" y="216353"/>
                </a:cubicBezTo>
                <a:close/>
                <a:moveTo>
                  <a:pt x="76625" y="216353"/>
                </a:moveTo>
                <a:lnTo>
                  <a:pt x="103669" y="216353"/>
                </a:lnTo>
                <a:cubicBezTo>
                  <a:pt x="106674" y="216353"/>
                  <a:pt x="108176" y="217856"/>
                  <a:pt x="108176" y="220861"/>
                </a:cubicBezTo>
                <a:lnTo>
                  <a:pt x="108176" y="247905"/>
                </a:lnTo>
                <a:cubicBezTo>
                  <a:pt x="108176" y="250910"/>
                  <a:pt x="106674" y="252412"/>
                  <a:pt x="103669" y="252412"/>
                </a:cubicBezTo>
                <a:lnTo>
                  <a:pt x="76625" y="252412"/>
                </a:lnTo>
                <a:cubicBezTo>
                  <a:pt x="73620" y="252412"/>
                  <a:pt x="72117" y="250910"/>
                  <a:pt x="72117" y="247905"/>
                </a:cubicBezTo>
                <a:lnTo>
                  <a:pt x="72117" y="220861"/>
                </a:lnTo>
                <a:cubicBezTo>
                  <a:pt x="72117" y="217856"/>
                  <a:pt x="73620" y="216353"/>
                  <a:pt x="76625" y="216353"/>
                </a:cubicBezTo>
                <a:close/>
                <a:moveTo>
                  <a:pt x="329037" y="144236"/>
                </a:moveTo>
                <a:lnTo>
                  <a:pt x="356082" y="144236"/>
                </a:lnTo>
                <a:cubicBezTo>
                  <a:pt x="359087" y="144236"/>
                  <a:pt x="360589" y="145738"/>
                  <a:pt x="360589" y="148743"/>
                </a:cubicBezTo>
                <a:lnTo>
                  <a:pt x="360589" y="175787"/>
                </a:lnTo>
                <a:cubicBezTo>
                  <a:pt x="360589" y="178792"/>
                  <a:pt x="359087" y="180294"/>
                  <a:pt x="356082" y="180294"/>
                </a:cubicBezTo>
                <a:lnTo>
                  <a:pt x="329037" y="180294"/>
                </a:lnTo>
                <a:cubicBezTo>
                  <a:pt x="326033" y="180294"/>
                  <a:pt x="324530" y="178792"/>
                  <a:pt x="324530" y="175787"/>
                </a:cubicBezTo>
                <a:lnTo>
                  <a:pt x="324530" y="148743"/>
                </a:lnTo>
                <a:cubicBezTo>
                  <a:pt x="324530" y="145738"/>
                  <a:pt x="326033" y="144236"/>
                  <a:pt x="329037" y="144236"/>
                </a:cubicBezTo>
                <a:close/>
                <a:moveTo>
                  <a:pt x="256920" y="144236"/>
                </a:moveTo>
                <a:lnTo>
                  <a:pt x="283964" y="144236"/>
                </a:lnTo>
                <a:cubicBezTo>
                  <a:pt x="286968" y="144236"/>
                  <a:pt x="288471" y="145738"/>
                  <a:pt x="288471" y="148743"/>
                </a:cubicBezTo>
                <a:lnTo>
                  <a:pt x="288471" y="175787"/>
                </a:lnTo>
                <a:cubicBezTo>
                  <a:pt x="288471" y="178792"/>
                  <a:pt x="286968" y="180294"/>
                  <a:pt x="283964" y="180294"/>
                </a:cubicBezTo>
                <a:lnTo>
                  <a:pt x="256920" y="180294"/>
                </a:lnTo>
                <a:cubicBezTo>
                  <a:pt x="253914" y="180294"/>
                  <a:pt x="252412" y="178792"/>
                  <a:pt x="252412" y="175787"/>
                </a:cubicBezTo>
                <a:lnTo>
                  <a:pt x="252412" y="148743"/>
                </a:lnTo>
                <a:cubicBezTo>
                  <a:pt x="252412" y="145738"/>
                  <a:pt x="253914" y="144236"/>
                  <a:pt x="256920" y="144236"/>
                </a:cubicBezTo>
                <a:close/>
                <a:moveTo>
                  <a:pt x="184802" y="144236"/>
                </a:moveTo>
                <a:lnTo>
                  <a:pt x="211846" y="144236"/>
                </a:lnTo>
                <a:cubicBezTo>
                  <a:pt x="214851" y="144236"/>
                  <a:pt x="216353" y="145738"/>
                  <a:pt x="216353" y="148743"/>
                </a:cubicBezTo>
                <a:lnTo>
                  <a:pt x="216353" y="175787"/>
                </a:lnTo>
                <a:cubicBezTo>
                  <a:pt x="216353" y="178792"/>
                  <a:pt x="214851" y="180294"/>
                  <a:pt x="211846" y="180294"/>
                </a:cubicBezTo>
                <a:lnTo>
                  <a:pt x="184802" y="180294"/>
                </a:lnTo>
                <a:cubicBezTo>
                  <a:pt x="181797" y="180294"/>
                  <a:pt x="180294" y="178792"/>
                  <a:pt x="180294" y="175787"/>
                </a:cubicBezTo>
                <a:lnTo>
                  <a:pt x="180294" y="148743"/>
                </a:lnTo>
                <a:cubicBezTo>
                  <a:pt x="180294" y="145738"/>
                  <a:pt x="181797" y="144236"/>
                  <a:pt x="184802" y="144236"/>
                </a:cubicBezTo>
                <a:close/>
                <a:moveTo>
                  <a:pt x="76625" y="144236"/>
                </a:moveTo>
                <a:lnTo>
                  <a:pt x="139728" y="144236"/>
                </a:lnTo>
                <a:cubicBezTo>
                  <a:pt x="142733" y="144236"/>
                  <a:pt x="144235" y="145738"/>
                  <a:pt x="144235" y="148743"/>
                </a:cubicBezTo>
                <a:lnTo>
                  <a:pt x="144235" y="175787"/>
                </a:lnTo>
                <a:cubicBezTo>
                  <a:pt x="144235" y="178792"/>
                  <a:pt x="142733" y="180294"/>
                  <a:pt x="139728" y="180294"/>
                </a:cubicBezTo>
                <a:lnTo>
                  <a:pt x="76625" y="180294"/>
                </a:lnTo>
                <a:cubicBezTo>
                  <a:pt x="73620" y="180294"/>
                  <a:pt x="72117" y="178792"/>
                  <a:pt x="72117" y="175787"/>
                </a:cubicBezTo>
                <a:lnTo>
                  <a:pt x="72117" y="148743"/>
                </a:lnTo>
                <a:cubicBezTo>
                  <a:pt x="72117" y="145738"/>
                  <a:pt x="73620" y="144236"/>
                  <a:pt x="76625" y="144236"/>
                </a:cubicBezTo>
                <a:close/>
                <a:moveTo>
                  <a:pt x="437214" y="72118"/>
                </a:moveTo>
                <a:lnTo>
                  <a:pt x="464258" y="72118"/>
                </a:lnTo>
                <a:cubicBezTo>
                  <a:pt x="467263" y="72118"/>
                  <a:pt x="468766" y="73620"/>
                  <a:pt x="468766" y="76625"/>
                </a:cubicBezTo>
                <a:lnTo>
                  <a:pt x="468766" y="175787"/>
                </a:lnTo>
                <a:cubicBezTo>
                  <a:pt x="468766" y="178792"/>
                  <a:pt x="467263" y="180294"/>
                  <a:pt x="464258" y="180294"/>
                </a:cubicBezTo>
                <a:lnTo>
                  <a:pt x="401155" y="180294"/>
                </a:lnTo>
                <a:cubicBezTo>
                  <a:pt x="398150" y="180294"/>
                  <a:pt x="396648" y="178792"/>
                  <a:pt x="396648" y="175787"/>
                </a:cubicBezTo>
                <a:lnTo>
                  <a:pt x="396648" y="148743"/>
                </a:lnTo>
                <a:cubicBezTo>
                  <a:pt x="396648" y="145738"/>
                  <a:pt x="398150" y="144236"/>
                  <a:pt x="401155" y="144236"/>
                </a:cubicBezTo>
                <a:lnTo>
                  <a:pt x="432707" y="144236"/>
                </a:lnTo>
                <a:lnTo>
                  <a:pt x="432707" y="76625"/>
                </a:lnTo>
                <a:cubicBezTo>
                  <a:pt x="432707" y="73620"/>
                  <a:pt x="434209" y="72118"/>
                  <a:pt x="437214" y="72118"/>
                </a:cubicBezTo>
                <a:close/>
                <a:moveTo>
                  <a:pt x="365097" y="72118"/>
                </a:moveTo>
                <a:lnTo>
                  <a:pt x="392141" y="72118"/>
                </a:lnTo>
                <a:cubicBezTo>
                  <a:pt x="395145" y="72118"/>
                  <a:pt x="396648" y="73620"/>
                  <a:pt x="396648" y="76625"/>
                </a:cubicBezTo>
                <a:lnTo>
                  <a:pt x="396648" y="103669"/>
                </a:lnTo>
                <a:cubicBezTo>
                  <a:pt x="396648" y="106674"/>
                  <a:pt x="395145" y="108177"/>
                  <a:pt x="392141" y="108177"/>
                </a:cubicBezTo>
                <a:lnTo>
                  <a:pt x="365097" y="108177"/>
                </a:lnTo>
                <a:cubicBezTo>
                  <a:pt x="362092" y="108177"/>
                  <a:pt x="360589" y="106674"/>
                  <a:pt x="360589" y="103669"/>
                </a:cubicBezTo>
                <a:lnTo>
                  <a:pt x="360589" y="76625"/>
                </a:lnTo>
                <a:cubicBezTo>
                  <a:pt x="360589" y="73620"/>
                  <a:pt x="362092" y="72118"/>
                  <a:pt x="365097" y="72118"/>
                </a:cubicBezTo>
                <a:close/>
                <a:moveTo>
                  <a:pt x="292978" y="72118"/>
                </a:moveTo>
                <a:lnTo>
                  <a:pt x="320023" y="72118"/>
                </a:lnTo>
                <a:cubicBezTo>
                  <a:pt x="323028" y="72118"/>
                  <a:pt x="324530" y="73620"/>
                  <a:pt x="324530" y="76625"/>
                </a:cubicBezTo>
                <a:lnTo>
                  <a:pt x="324530" y="103669"/>
                </a:lnTo>
                <a:cubicBezTo>
                  <a:pt x="324530" y="106674"/>
                  <a:pt x="323028" y="108177"/>
                  <a:pt x="320023" y="108177"/>
                </a:cubicBezTo>
                <a:lnTo>
                  <a:pt x="292978" y="108177"/>
                </a:lnTo>
                <a:cubicBezTo>
                  <a:pt x="289974" y="108177"/>
                  <a:pt x="288471" y="106674"/>
                  <a:pt x="288471" y="103669"/>
                </a:cubicBezTo>
                <a:lnTo>
                  <a:pt x="288471" y="76625"/>
                </a:lnTo>
                <a:cubicBezTo>
                  <a:pt x="288471" y="73620"/>
                  <a:pt x="289974" y="72118"/>
                  <a:pt x="292978" y="72118"/>
                </a:cubicBezTo>
                <a:close/>
                <a:moveTo>
                  <a:pt x="220861" y="72118"/>
                </a:moveTo>
                <a:lnTo>
                  <a:pt x="247905" y="72118"/>
                </a:lnTo>
                <a:cubicBezTo>
                  <a:pt x="250910" y="72118"/>
                  <a:pt x="252412" y="73620"/>
                  <a:pt x="252412" y="76625"/>
                </a:cubicBezTo>
                <a:lnTo>
                  <a:pt x="252412" y="103669"/>
                </a:lnTo>
                <a:cubicBezTo>
                  <a:pt x="252412" y="106674"/>
                  <a:pt x="250910" y="108177"/>
                  <a:pt x="247905" y="108177"/>
                </a:cubicBezTo>
                <a:lnTo>
                  <a:pt x="220861" y="108177"/>
                </a:lnTo>
                <a:cubicBezTo>
                  <a:pt x="217856" y="108177"/>
                  <a:pt x="216353" y="106674"/>
                  <a:pt x="216353" y="103669"/>
                </a:cubicBezTo>
                <a:lnTo>
                  <a:pt x="216353" y="76625"/>
                </a:lnTo>
                <a:cubicBezTo>
                  <a:pt x="216353" y="73620"/>
                  <a:pt x="217856" y="72118"/>
                  <a:pt x="220861" y="72118"/>
                </a:cubicBezTo>
                <a:close/>
                <a:moveTo>
                  <a:pt x="148743" y="72118"/>
                </a:moveTo>
                <a:lnTo>
                  <a:pt x="175787" y="72118"/>
                </a:lnTo>
                <a:cubicBezTo>
                  <a:pt x="178791" y="72118"/>
                  <a:pt x="180294" y="73620"/>
                  <a:pt x="180294" y="76625"/>
                </a:cubicBezTo>
                <a:lnTo>
                  <a:pt x="180294" y="103669"/>
                </a:lnTo>
                <a:cubicBezTo>
                  <a:pt x="180294" y="106674"/>
                  <a:pt x="178791" y="108177"/>
                  <a:pt x="175787" y="108177"/>
                </a:cubicBezTo>
                <a:lnTo>
                  <a:pt x="148743" y="108177"/>
                </a:lnTo>
                <a:cubicBezTo>
                  <a:pt x="145738" y="108177"/>
                  <a:pt x="144235" y="106674"/>
                  <a:pt x="144235" y="103669"/>
                </a:cubicBezTo>
                <a:lnTo>
                  <a:pt x="144235" y="76625"/>
                </a:lnTo>
                <a:cubicBezTo>
                  <a:pt x="144235" y="73620"/>
                  <a:pt x="145738" y="72118"/>
                  <a:pt x="148743" y="72118"/>
                </a:cubicBezTo>
                <a:close/>
                <a:moveTo>
                  <a:pt x="76625" y="72118"/>
                </a:moveTo>
                <a:lnTo>
                  <a:pt x="103669" y="72118"/>
                </a:lnTo>
                <a:cubicBezTo>
                  <a:pt x="106674" y="72118"/>
                  <a:pt x="108176" y="73620"/>
                  <a:pt x="108176" y="76625"/>
                </a:cubicBezTo>
                <a:lnTo>
                  <a:pt x="108176" y="103669"/>
                </a:lnTo>
                <a:cubicBezTo>
                  <a:pt x="108176" y="106674"/>
                  <a:pt x="106674" y="108177"/>
                  <a:pt x="103669" y="108177"/>
                </a:cubicBezTo>
                <a:lnTo>
                  <a:pt x="76625" y="108177"/>
                </a:lnTo>
                <a:cubicBezTo>
                  <a:pt x="73620" y="108177"/>
                  <a:pt x="72117" y="106674"/>
                  <a:pt x="72117" y="103669"/>
                </a:cubicBezTo>
                <a:lnTo>
                  <a:pt x="72117" y="76625"/>
                </a:lnTo>
                <a:cubicBezTo>
                  <a:pt x="72117" y="73620"/>
                  <a:pt x="73620" y="72118"/>
                  <a:pt x="76625" y="72118"/>
                </a:cubicBezTo>
                <a:close/>
                <a:moveTo>
                  <a:pt x="36059" y="36059"/>
                </a:moveTo>
                <a:lnTo>
                  <a:pt x="36059" y="288471"/>
                </a:lnTo>
                <a:lnTo>
                  <a:pt x="504824" y="288471"/>
                </a:lnTo>
                <a:lnTo>
                  <a:pt x="504824" y="36059"/>
                </a:lnTo>
                <a:close/>
                <a:moveTo>
                  <a:pt x="36059" y="0"/>
                </a:moveTo>
                <a:lnTo>
                  <a:pt x="504824" y="0"/>
                </a:lnTo>
                <a:cubicBezTo>
                  <a:pt x="514778" y="0"/>
                  <a:pt x="523277" y="3521"/>
                  <a:pt x="530319" y="10564"/>
                </a:cubicBezTo>
                <a:cubicBezTo>
                  <a:pt x="537363" y="17607"/>
                  <a:pt x="540884" y="26105"/>
                  <a:pt x="540884" y="36059"/>
                </a:cubicBezTo>
                <a:lnTo>
                  <a:pt x="540884" y="288471"/>
                </a:lnTo>
                <a:cubicBezTo>
                  <a:pt x="540884" y="298425"/>
                  <a:pt x="537363" y="306923"/>
                  <a:pt x="530319" y="313966"/>
                </a:cubicBezTo>
                <a:cubicBezTo>
                  <a:pt x="523277" y="321009"/>
                  <a:pt x="514778" y="324530"/>
                  <a:pt x="504824" y="324530"/>
                </a:cubicBezTo>
                <a:lnTo>
                  <a:pt x="36059" y="324530"/>
                </a:lnTo>
                <a:cubicBezTo>
                  <a:pt x="26105" y="324530"/>
                  <a:pt x="17607" y="321009"/>
                  <a:pt x="10564" y="313966"/>
                </a:cubicBezTo>
                <a:cubicBezTo>
                  <a:pt x="3521" y="306923"/>
                  <a:pt x="0" y="298425"/>
                  <a:pt x="0" y="288471"/>
                </a:cubicBezTo>
                <a:lnTo>
                  <a:pt x="0" y="36059"/>
                </a:lnTo>
                <a:cubicBezTo>
                  <a:pt x="0" y="26105"/>
                  <a:pt x="3521" y="17607"/>
                  <a:pt x="10564" y="10564"/>
                </a:cubicBezTo>
                <a:cubicBezTo>
                  <a:pt x="17607" y="3521"/>
                  <a:pt x="26105"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8" name="Freeform 347"/>
          <p:cNvSpPr/>
          <p:nvPr/>
        </p:nvSpPr>
        <p:spPr>
          <a:xfrm>
            <a:off x="10700846" y="2325146"/>
            <a:ext cx="260282" cy="360423"/>
          </a:xfrm>
          <a:custGeom>
            <a:avLst/>
            <a:gdLst>
              <a:gd name="connsiteX0" fmla="*/ 92427 w 260327"/>
              <a:gd name="connsiteY0" fmla="*/ 270442 h 360589"/>
              <a:gd name="connsiteX1" fmla="*/ 160038 w 260327"/>
              <a:gd name="connsiteY1" fmla="*/ 270442 h 360589"/>
              <a:gd name="connsiteX2" fmla="*/ 167926 w 260327"/>
              <a:gd name="connsiteY2" fmla="*/ 273822 h 360589"/>
              <a:gd name="connsiteX3" fmla="*/ 171306 w 260327"/>
              <a:gd name="connsiteY3" fmla="*/ 281710 h 360589"/>
              <a:gd name="connsiteX4" fmla="*/ 171306 w 260327"/>
              <a:gd name="connsiteY4" fmla="*/ 349321 h 360589"/>
              <a:gd name="connsiteX5" fmla="*/ 167926 w 260327"/>
              <a:gd name="connsiteY5" fmla="*/ 357209 h 360589"/>
              <a:gd name="connsiteX6" fmla="*/ 160038 w 260327"/>
              <a:gd name="connsiteY6" fmla="*/ 360589 h 360589"/>
              <a:gd name="connsiteX7" fmla="*/ 92427 w 260327"/>
              <a:gd name="connsiteY7" fmla="*/ 360589 h 360589"/>
              <a:gd name="connsiteX8" fmla="*/ 84539 w 260327"/>
              <a:gd name="connsiteY8" fmla="*/ 357209 h 360589"/>
              <a:gd name="connsiteX9" fmla="*/ 81159 w 260327"/>
              <a:gd name="connsiteY9" fmla="*/ 349321 h 360589"/>
              <a:gd name="connsiteX10" fmla="*/ 81159 w 260327"/>
              <a:gd name="connsiteY10" fmla="*/ 281710 h 360589"/>
              <a:gd name="connsiteX11" fmla="*/ 84539 w 260327"/>
              <a:gd name="connsiteY11" fmla="*/ 273822 h 360589"/>
              <a:gd name="connsiteX12" fmla="*/ 92427 w 260327"/>
              <a:gd name="connsiteY12" fmla="*/ 270442 h 360589"/>
              <a:gd name="connsiteX13" fmla="*/ 132430 w 260327"/>
              <a:gd name="connsiteY13" fmla="*/ 0 h 360589"/>
              <a:gd name="connsiteX14" fmla="*/ 177786 w 260327"/>
              <a:gd name="connsiteY14" fmla="*/ 8733 h 360589"/>
              <a:gd name="connsiteX15" fmla="*/ 218916 w 260327"/>
              <a:gd name="connsiteY15" fmla="*/ 32115 h 360589"/>
              <a:gd name="connsiteX16" fmla="*/ 248777 w 260327"/>
              <a:gd name="connsiteY16" fmla="*/ 68033 h 360589"/>
              <a:gd name="connsiteX17" fmla="*/ 260327 w 260327"/>
              <a:gd name="connsiteY17" fmla="*/ 112684 h 360589"/>
              <a:gd name="connsiteX18" fmla="*/ 255960 w 260327"/>
              <a:gd name="connsiteY18" fmla="*/ 141137 h 360589"/>
              <a:gd name="connsiteX19" fmla="*/ 246100 w 260327"/>
              <a:gd name="connsiteY19" fmla="*/ 162688 h 360589"/>
              <a:gd name="connsiteX20" fmla="*/ 230606 w 260327"/>
              <a:gd name="connsiteY20" fmla="*/ 179449 h 360589"/>
              <a:gd name="connsiteX21" fmla="*/ 214408 w 260327"/>
              <a:gd name="connsiteY21" fmla="*/ 191704 h 360589"/>
              <a:gd name="connsiteX22" fmla="*/ 197224 w 260327"/>
              <a:gd name="connsiteY22" fmla="*/ 201704 h 360589"/>
              <a:gd name="connsiteX23" fmla="*/ 177926 w 260327"/>
              <a:gd name="connsiteY23" fmla="*/ 220016 h 360589"/>
              <a:gd name="connsiteX24" fmla="*/ 170179 w 260327"/>
              <a:gd name="connsiteY24" fmla="*/ 238890 h 360589"/>
              <a:gd name="connsiteX25" fmla="*/ 166799 w 260327"/>
              <a:gd name="connsiteY25" fmla="*/ 248046 h 360589"/>
              <a:gd name="connsiteX26" fmla="*/ 158911 w 260327"/>
              <a:gd name="connsiteY26" fmla="*/ 252412 h 360589"/>
              <a:gd name="connsiteX27" fmla="*/ 91300 w 260327"/>
              <a:gd name="connsiteY27" fmla="*/ 252412 h 360589"/>
              <a:gd name="connsiteX28" fmla="*/ 84117 w 260327"/>
              <a:gd name="connsiteY28" fmla="*/ 247201 h 360589"/>
              <a:gd name="connsiteX29" fmla="*/ 81159 w 260327"/>
              <a:gd name="connsiteY29" fmla="*/ 236637 h 360589"/>
              <a:gd name="connsiteX30" fmla="*/ 81159 w 260327"/>
              <a:gd name="connsiteY30" fmla="*/ 223960 h 360589"/>
              <a:gd name="connsiteX31" fmla="*/ 99469 w 260327"/>
              <a:gd name="connsiteY31" fmla="*/ 179872 h 360589"/>
              <a:gd name="connsiteX32" fmla="*/ 139754 w 260327"/>
              <a:gd name="connsiteY32" fmla="*/ 149306 h 360589"/>
              <a:gd name="connsiteX33" fmla="*/ 163418 w 260327"/>
              <a:gd name="connsiteY33" fmla="*/ 133531 h 360589"/>
              <a:gd name="connsiteX34" fmla="*/ 170460 w 260327"/>
              <a:gd name="connsiteY34" fmla="*/ 112121 h 360589"/>
              <a:gd name="connsiteX35" fmla="*/ 157361 w 260327"/>
              <a:gd name="connsiteY35" fmla="*/ 91274 h 360589"/>
              <a:gd name="connsiteX36" fmla="*/ 127077 w 260327"/>
              <a:gd name="connsiteY36" fmla="*/ 82259 h 360589"/>
              <a:gd name="connsiteX37" fmla="*/ 96653 w 260327"/>
              <a:gd name="connsiteY37" fmla="*/ 90429 h 360589"/>
              <a:gd name="connsiteX38" fmla="*/ 66510 w 260327"/>
              <a:gd name="connsiteY38" fmla="*/ 122826 h 360589"/>
              <a:gd name="connsiteX39" fmla="*/ 57777 w 260327"/>
              <a:gd name="connsiteY39" fmla="*/ 127333 h 360589"/>
              <a:gd name="connsiteX40" fmla="*/ 50734 w 260327"/>
              <a:gd name="connsiteY40" fmla="*/ 125079 h 360589"/>
              <a:gd name="connsiteX41" fmla="*/ 4533 w 260327"/>
              <a:gd name="connsiteY41" fmla="*/ 89866 h 360589"/>
              <a:gd name="connsiteX42" fmla="*/ 167 w 260327"/>
              <a:gd name="connsiteY42" fmla="*/ 82823 h 360589"/>
              <a:gd name="connsiteX43" fmla="*/ 1716 w 260327"/>
              <a:gd name="connsiteY43" fmla="*/ 74935 h 360589"/>
              <a:gd name="connsiteX44" fmla="*/ 132430 w 260327"/>
              <a:gd name="connsiteY44"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0327" h="360589">
                <a:moveTo>
                  <a:pt x="92427" y="270442"/>
                </a:moveTo>
                <a:lnTo>
                  <a:pt x="160038" y="270442"/>
                </a:lnTo>
                <a:cubicBezTo>
                  <a:pt x="163043" y="270442"/>
                  <a:pt x="165672" y="271569"/>
                  <a:pt x="167926" y="273822"/>
                </a:cubicBezTo>
                <a:cubicBezTo>
                  <a:pt x="170179" y="276076"/>
                  <a:pt x="171306" y="278705"/>
                  <a:pt x="171306" y="281710"/>
                </a:cubicBezTo>
                <a:lnTo>
                  <a:pt x="171306" y="349321"/>
                </a:lnTo>
                <a:cubicBezTo>
                  <a:pt x="171306" y="352326"/>
                  <a:pt x="170179" y="354955"/>
                  <a:pt x="167926" y="357209"/>
                </a:cubicBezTo>
                <a:cubicBezTo>
                  <a:pt x="165672" y="359462"/>
                  <a:pt x="163043" y="360589"/>
                  <a:pt x="160038" y="360589"/>
                </a:cubicBezTo>
                <a:lnTo>
                  <a:pt x="92427" y="360589"/>
                </a:lnTo>
                <a:cubicBezTo>
                  <a:pt x="89422" y="360589"/>
                  <a:pt x="86793" y="359462"/>
                  <a:pt x="84539" y="357209"/>
                </a:cubicBezTo>
                <a:cubicBezTo>
                  <a:pt x="82286" y="354955"/>
                  <a:pt x="81159" y="352326"/>
                  <a:pt x="81159" y="349321"/>
                </a:cubicBezTo>
                <a:lnTo>
                  <a:pt x="81159" y="281710"/>
                </a:lnTo>
                <a:cubicBezTo>
                  <a:pt x="81159" y="278705"/>
                  <a:pt x="82286" y="276076"/>
                  <a:pt x="84539" y="273822"/>
                </a:cubicBezTo>
                <a:cubicBezTo>
                  <a:pt x="86793" y="271569"/>
                  <a:pt x="89422" y="270442"/>
                  <a:pt x="92427" y="270442"/>
                </a:cubicBezTo>
                <a:close/>
                <a:moveTo>
                  <a:pt x="132430" y="0"/>
                </a:moveTo>
                <a:cubicBezTo>
                  <a:pt x="147454" y="0"/>
                  <a:pt x="162573" y="2911"/>
                  <a:pt x="177786" y="8733"/>
                </a:cubicBezTo>
                <a:cubicBezTo>
                  <a:pt x="192997" y="14555"/>
                  <a:pt x="206708" y="22349"/>
                  <a:pt x="218916" y="32115"/>
                </a:cubicBezTo>
                <a:cubicBezTo>
                  <a:pt x="231122" y="41881"/>
                  <a:pt x="241077" y="53853"/>
                  <a:pt x="248777" y="68033"/>
                </a:cubicBezTo>
                <a:cubicBezTo>
                  <a:pt x="256476" y="82212"/>
                  <a:pt x="260327" y="97096"/>
                  <a:pt x="260327" y="112684"/>
                </a:cubicBezTo>
                <a:cubicBezTo>
                  <a:pt x="260327" y="122826"/>
                  <a:pt x="258870" y="132310"/>
                  <a:pt x="255960" y="141137"/>
                </a:cubicBezTo>
                <a:cubicBezTo>
                  <a:pt x="253050" y="149964"/>
                  <a:pt x="249763" y="157147"/>
                  <a:pt x="246100" y="162688"/>
                </a:cubicBezTo>
                <a:cubicBezTo>
                  <a:pt x="242437" y="168228"/>
                  <a:pt x="237274" y="173815"/>
                  <a:pt x="230606" y="179449"/>
                </a:cubicBezTo>
                <a:cubicBezTo>
                  <a:pt x="223939" y="185084"/>
                  <a:pt x="218540" y="189168"/>
                  <a:pt x="214408" y="191704"/>
                </a:cubicBezTo>
                <a:cubicBezTo>
                  <a:pt x="210275" y="194239"/>
                  <a:pt x="204548" y="197573"/>
                  <a:pt x="197224" y="201704"/>
                </a:cubicBezTo>
                <a:cubicBezTo>
                  <a:pt x="189523" y="206024"/>
                  <a:pt x="183091" y="212128"/>
                  <a:pt x="177926" y="220016"/>
                </a:cubicBezTo>
                <a:cubicBezTo>
                  <a:pt x="172761" y="227904"/>
                  <a:pt x="170179" y="234195"/>
                  <a:pt x="170179" y="238890"/>
                </a:cubicBezTo>
                <a:cubicBezTo>
                  <a:pt x="170179" y="242083"/>
                  <a:pt x="169052" y="245135"/>
                  <a:pt x="166799" y="248046"/>
                </a:cubicBezTo>
                <a:cubicBezTo>
                  <a:pt x="164544" y="250957"/>
                  <a:pt x="161916" y="252412"/>
                  <a:pt x="158911" y="252412"/>
                </a:cubicBezTo>
                <a:lnTo>
                  <a:pt x="91300" y="252412"/>
                </a:lnTo>
                <a:cubicBezTo>
                  <a:pt x="88483" y="252412"/>
                  <a:pt x="86089" y="250675"/>
                  <a:pt x="84117" y="247201"/>
                </a:cubicBezTo>
                <a:cubicBezTo>
                  <a:pt x="82145" y="243726"/>
                  <a:pt x="81159" y="240205"/>
                  <a:pt x="81159" y="236637"/>
                </a:cubicBezTo>
                <a:lnTo>
                  <a:pt x="81159" y="223960"/>
                </a:lnTo>
                <a:cubicBezTo>
                  <a:pt x="81159" y="208372"/>
                  <a:pt x="87263" y="193676"/>
                  <a:pt x="99469" y="179872"/>
                </a:cubicBezTo>
                <a:cubicBezTo>
                  <a:pt x="111677" y="166068"/>
                  <a:pt x="125105" y="155880"/>
                  <a:pt x="139754" y="149306"/>
                </a:cubicBezTo>
                <a:cubicBezTo>
                  <a:pt x="150835" y="144236"/>
                  <a:pt x="158723" y="138977"/>
                  <a:pt x="163418" y="133531"/>
                </a:cubicBezTo>
                <a:cubicBezTo>
                  <a:pt x="168114" y="128084"/>
                  <a:pt x="170460" y="120947"/>
                  <a:pt x="170460" y="112121"/>
                </a:cubicBezTo>
                <a:cubicBezTo>
                  <a:pt x="170460" y="104233"/>
                  <a:pt x="166094" y="97284"/>
                  <a:pt x="157361" y="91274"/>
                </a:cubicBezTo>
                <a:cubicBezTo>
                  <a:pt x="148628" y="85264"/>
                  <a:pt x="138534" y="82259"/>
                  <a:pt x="127077" y="82259"/>
                </a:cubicBezTo>
                <a:cubicBezTo>
                  <a:pt x="114871" y="82259"/>
                  <a:pt x="104728" y="84983"/>
                  <a:pt x="96653" y="90429"/>
                </a:cubicBezTo>
                <a:cubicBezTo>
                  <a:pt x="90080" y="95124"/>
                  <a:pt x="80032" y="105923"/>
                  <a:pt x="66510" y="122826"/>
                </a:cubicBezTo>
                <a:cubicBezTo>
                  <a:pt x="64068" y="125831"/>
                  <a:pt x="61158" y="127333"/>
                  <a:pt x="57777" y="127333"/>
                </a:cubicBezTo>
                <a:cubicBezTo>
                  <a:pt x="55523" y="127333"/>
                  <a:pt x="53176" y="126582"/>
                  <a:pt x="50734" y="125079"/>
                </a:cubicBezTo>
                <a:lnTo>
                  <a:pt x="4533" y="89866"/>
                </a:lnTo>
                <a:cubicBezTo>
                  <a:pt x="2092" y="87987"/>
                  <a:pt x="637" y="85640"/>
                  <a:pt x="167" y="82823"/>
                </a:cubicBezTo>
                <a:cubicBezTo>
                  <a:pt x="-302" y="80006"/>
                  <a:pt x="214" y="77376"/>
                  <a:pt x="1716" y="74935"/>
                </a:cubicBezTo>
                <a:cubicBezTo>
                  <a:pt x="31765" y="24978"/>
                  <a:pt x="75336" y="0"/>
                  <a:pt x="1324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49" name="Freeform 348"/>
          <p:cNvSpPr/>
          <p:nvPr/>
        </p:nvSpPr>
        <p:spPr>
          <a:xfrm>
            <a:off x="10016718" y="2253060"/>
            <a:ext cx="468687" cy="468550"/>
          </a:xfrm>
          <a:custGeom>
            <a:avLst/>
            <a:gdLst>
              <a:gd name="connsiteX0" fmla="*/ 162265 w 468766"/>
              <a:gd name="connsiteY0" fmla="*/ 360589 h 468766"/>
              <a:gd name="connsiteX1" fmla="*/ 168745 w 468766"/>
              <a:gd name="connsiteY1" fmla="*/ 363125 h 468766"/>
              <a:gd name="connsiteX2" fmla="*/ 171280 w 468766"/>
              <a:gd name="connsiteY2" fmla="*/ 369604 h 468766"/>
              <a:gd name="connsiteX3" fmla="*/ 171280 w 468766"/>
              <a:gd name="connsiteY3" fmla="*/ 459751 h 468766"/>
              <a:gd name="connsiteX4" fmla="*/ 168745 w 468766"/>
              <a:gd name="connsiteY4" fmla="*/ 466231 h 468766"/>
              <a:gd name="connsiteX5" fmla="*/ 162265 w 468766"/>
              <a:gd name="connsiteY5" fmla="*/ 468766 h 468766"/>
              <a:gd name="connsiteX6" fmla="*/ 155786 w 468766"/>
              <a:gd name="connsiteY6" fmla="*/ 466231 h 468766"/>
              <a:gd name="connsiteX7" fmla="*/ 153250 w 468766"/>
              <a:gd name="connsiteY7" fmla="*/ 459751 h 468766"/>
              <a:gd name="connsiteX8" fmla="*/ 153250 w 468766"/>
              <a:gd name="connsiteY8" fmla="*/ 369604 h 468766"/>
              <a:gd name="connsiteX9" fmla="*/ 155786 w 468766"/>
              <a:gd name="connsiteY9" fmla="*/ 363125 h 468766"/>
              <a:gd name="connsiteX10" fmla="*/ 162265 w 468766"/>
              <a:gd name="connsiteY10" fmla="*/ 360589 h 468766"/>
              <a:gd name="connsiteX11" fmla="*/ 117191 w 468766"/>
              <a:gd name="connsiteY11" fmla="*/ 342560 h 468766"/>
              <a:gd name="connsiteX12" fmla="*/ 123671 w 468766"/>
              <a:gd name="connsiteY12" fmla="*/ 345095 h 468766"/>
              <a:gd name="connsiteX13" fmla="*/ 126207 w 468766"/>
              <a:gd name="connsiteY13" fmla="*/ 351575 h 468766"/>
              <a:gd name="connsiteX14" fmla="*/ 123671 w 468766"/>
              <a:gd name="connsiteY14" fmla="*/ 358054 h 468766"/>
              <a:gd name="connsiteX15" fmla="*/ 51553 w 468766"/>
              <a:gd name="connsiteY15" fmla="*/ 430172 h 468766"/>
              <a:gd name="connsiteX16" fmla="*/ 45074 w 468766"/>
              <a:gd name="connsiteY16" fmla="*/ 432707 h 468766"/>
              <a:gd name="connsiteX17" fmla="*/ 38594 w 468766"/>
              <a:gd name="connsiteY17" fmla="*/ 430172 h 468766"/>
              <a:gd name="connsiteX18" fmla="*/ 36059 w 468766"/>
              <a:gd name="connsiteY18" fmla="*/ 423692 h 468766"/>
              <a:gd name="connsiteX19" fmla="*/ 38594 w 468766"/>
              <a:gd name="connsiteY19" fmla="*/ 417213 h 468766"/>
              <a:gd name="connsiteX20" fmla="*/ 110712 w 468766"/>
              <a:gd name="connsiteY20" fmla="*/ 345095 h 468766"/>
              <a:gd name="connsiteX21" fmla="*/ 117191 w 468766"/>
              <a:gd name="connsiteY21" fmla="*/ 342560 h 468766"/>
              <a:gd name="connsiteX22" fmla="*/ 9014 w 468766"/>
              <a:gd name="connsiteY22" fmla="*/ 297486 h 468766"/>
              <a:gd name="connsiteX23" fmla="*/ 99162 w 468766"/>
              <a:gd name="connsiteY23" fmla="*/ 297486 h 468766"/>
              <a:gd name="connsiteX24" fmla="*/ 105642 w 468766"/>
              <a:gd name="connsiteY24" fmla="*/ 300022 h 468766"/>
              <a:gd name="connsiteX25" fmla="*/ 108177 w 468766"/>
              <a:gd name="connsiteY25" fmla="*/ 306501 h 468766"/>
              <a:gd name="connsiteX26" fmla="*/ 105642 w 468766"/>
              <a:gd name="connsiteY26" fmla="*/ 312980 h 468766"/>
              <a:gd name="connsiteX27" fmla="*/ 99162 w 468766"/>
              <a:gd name="connsiteY27" fmla="*/ 315516 h 468766"/>
              <a:gd name="connsiteX28" fmla="*/ 9014 w 468766"/>
              <a:gd name="connsiteY28" fmla="*/ 315516 h 468766"/>
              <a:gd name="connsiteX29" fmla="*/ 2535 w 468766"/>
              <a:gd name="connsiteY29" fmla="*/ 312980 h 468766"/>
              <a:gd name="connsiteX30" fmla="*/ 0 w 468766"/>
              <a:gd name="connsiteY30" fmla="*/ 306501 h 468766"/>
              <a:gd name="connsiteX31" fmla="*/ 2535 w 468766"/>
              <a:gd name="connsiteY31" fmla="*/ 300022 h 468766"/>
              <a:gd name="connsiteX32" fmla="*/ 9014 w 468766"/>
              <a:gd name="connsiteY32" fmla="*/ 297486 h 468766"/>
              <a:gd name="connsiteX33" fmla="*/ 330164 w 468766"/>
              <a:gd name="connsiteY33" fmla="*/ 178604 h 468766"/>
              <a:gd name="connsiteX34" fmla="*/ 345940 w 468766"/>
              <a:gd name="connsiteY34" fmla="*/ 190436 h 468766"/>
              <a:gd name="connsiteX35" fmla="*/ 440595 w 468766"/>
              <a:gd name="connsiteY35" fmla="*/ 285091 h 468766"/>
              <a:gd name="connsiteX36" fmla="*/ 464259 w 468766"/>
              <a:gd name="connsiteY36" fmla="*/ 342560 h 468766"/>
              <a:gd name="connsiteX37" fmla="*/ 440314 w 468766"/>
              <a:gd name="connsiteY37" fmla="*/ 399747 h 468766"/>
              <a:gd name="connsiteX38" fmla="*/ 398902 w 468766"/>
              <a:gd name="connsiteY38" fmla="*/ 440877 h 468766"/>
              <a:gd name="connsiteX39" fmla="*/ 341715 w 468766"/>
              <a:gd name="connsiteY39" fmla="*/ 464259 h 468766"/>
              <a:gd name="connsiteX40" fmla="*/ 284246 w 468766"/>
              <a:gd name="connsiteY40" fmla="*/ 440313 h 468766"/>
              <a:gd name="connsiteX41" fmla="*/ 190154 w 468766"/>
              <a:gd name="connsiteY41" fmla="*/ 345940 h 468766"/>
              <a:gd name="connsiteX42" fmla="*/ 178323 w 468766"/>
              <a:gd name="connsiteY42" fmla="*/ 330165 h 468766"/>
              <a:gd name="connsiteX43" fmla="*/ 245652 w 468766"/>
              <a:gd name="connsiteY43" fmla="*/ 325094 h 468766"/>
              <a:gd name="connsiteX44" fmla="*/ 322559 w 468766"/>
              <a:gd name="connsiteY44" fmla="*/ 402282 h 468766"/>
              <a:gd name="connsiteX45" fmla="*/ 341715 w 468766"/>
              <a:gd name="connsiteY45" fmla="*/ 410030 h 468766"/>
              <a:gd name="connsiteX46" fmla="*/ 360871 w 468766"/>
              <a:gd name="connsiteY46" fmla="*/ 402564 h 468766"/>
              <a:gd name="connsiteX47" fmla="*/ 402283 w 468766"/>
              <a:gd name="connsiteY47" fmla="*/ 361434 h 468766"/>
              <a:gd name="connsiteX48" fmla="*/ 410171 w 468766"/>
              <a:gd name="connsiteY48" fmla="*/ 342560 h 468766"/>
              <a:gd name="connsiteX49" fmla="*/ 402283 w 468766"/>
              <a:gd name="connsiteY49" fmla="*/ 323404 h 468766"/>
              <a:gd name="connsiteX50" fmla="*/ 325094 w 468766"/>
              <a:gd name="connsiteY50" fmla="*/ 245933 h 468766"/>
              <a:gd name="connsiteX51" fmla="*/ 369604 w 468766"/>
              <a:gd name="connsiteY51" fmla="*/ 153250 h 468766"/>
              <a:gd name="connsiteX52" fmla="*/ 459751 w 468766"/>
              <a:gd name="connsiteY52" fmla="*/ 153250 h 468766"/>
              <a:gd name="connsiteX53" fmla="*/ 466231 w 468766"/>
              <a:gd name="connsiteY53" fmla="*/ 155786 h 468766"/>
              <a:gd name="connsiteX54" fmla="*/ 468766 w 468766"/>
              <a:gd name="connsiteY54" fmla="*/ 162265 h 468766"/>
              <a:gd name="connsiteX55" fmla="*/ 466231 w 468766"/>
              <a:gd name="connsiteY55" fmla="*/ 168745 h 468766"/>
              <a:gd name="connsiteX56" fmla="*/ 459751 w 468766"/>
              <a:gd name="connsiteY56" fmla="*/ 171280 h 468766"/>
              <a:gd name="connsiteX57" fmla="*/ 369604 w 468766"/>
              <a:gd name="connsiteY57" fmla="*/ 171280 h 468766"/>
              <a:gd name="connsiteX58" fmla="*/ 363125 w 468766"/>
              <a:gd name="connsiteY58" fmla="*/ 168745 h 468766"/>
              <a:gd name="connsiteX59" fmla="*/ 360589 w 468766"/>
              <a:gd name="connsiteY59" fmla="*/ 162265 h 468766"/>
              <a:gd name="connsiteX60" fmla="*/ 363125 w 468766"/>
              <a:gd name="connsiteY60" fmla="*/ 155786 h 468766"/>
              <a:gd name="connsiteX61" fmla="*/ 369604 w 468766"/>
              <a:gd name="connsiteY61" fmla="*/ 153250 h 468766"/>
              <a:gd name="connsiteX62" fmla="*/ 423693 w 468766"/>
              <a:gd name="connsiteY62" fmla="*/ 36059 h 468766"/>
              <a:gd name="connsiteX63" fmla="*/ 430172 w 468766"/>
              <a:gd name="connsiteY63" fmla="*/ 38594 h 468766"/>
              <a:gd name="connsiteX64" fmla="*/ 432707 w 468766"/>
              <a:gd name="connsiteY64" fmla="*/ 45074 h 468766"/>
              <a:gd name="connsiteX65" fmla="*/ 430172 w 468766"/>
              <a:gd name="connsiteY65" fmla="*/ 51553 h 468766"/>
              <a:gd name="connsiteX66" fmla="*/ 358054 w 468766"/>
              <a:gd name="connsiteY66" fmla="*/ 123671 h 468766"/>
              <a:gd name="connsiteX67" fmla="*/ 351575 w 468766"/>
              <a:gd name="connsiteY67" fmla="*/ 126206 h 468766"/>
              <a:gd name="connsiteX68" fmla="*/ 345096 w 468766"/>
              <a:gd name="connsiteY68" fmla="*/ 123671 h 468766"/>
              <a:gd name="connsiteX69" fmla="*/ 342560 w 468766"/>
              <a:gd name="connsiteY69" fmla="*/ 117192 h 468766"/>
              <a:gd name="connsiteX70" fmla="*/ 345096 w 468766"/>
              <a:gd name="connsiteY70" fmla="*/ 110712 h 468766"/>
              <a:gd name="connsiteX71" fmla="*/ 417213 w 468766"/>
              <a:gd name="connsiteY71" fmla="*/ 38594 h 468766"/>
              <a:gd name="connsiteX72" fmla="*/ 423693 w 468766"/>
              <a:gd name="connsiteY72" fmla="*/ 36059 h 468766"/>
              <a:gd name="connsiteX73" fmla="*/ 127051 w 468766"/>
              <a:gd name="connsiteY73" fmla="*/ 4507 h 468766"/>
              <a:gd name="connsiteX74" fmla="*/ 184520 w 468766"/>
              <a:gd name="connsiteY74" fmla="*/ 28453 h 468766"/>
              <a:gd name="connsiteX75" fmla="*/ 278612 w 468766"/>
              <a:gd name="connsiteY75" fmla="*/ 122826 h 468766"/>
              <a:gd name="connsiteX76" fmla="*/ 290444 w 468766"/>
              <a:gd name="connsiteY76" fmla="*/ 138602 h 468766"/>
              <a:gd name="connsiteX77" fmla="*/ 223115 w 468766"/>
              <a:gd name="connsiteY77" fmla="*/ 143672 h 468766"/>
              <a:gd name="connsiteX78" fmla="*/ 146208 w 468766"/>
              <a:gd name="connsiteY78" fmla="*/ 66484 h 468766"/>
              <a:gd name="connsiteX79" fmla="*/ 127051 w 468766"/>
              <a:gd name="connsiteY79" fmla="*/ 58596 h 468766"/>
              <a:gd name="connsiteX80" fmla="*/ 107895 w 468766"/>
              <a:gd name="connsiteY80" fmla="*/ 66202 h 468766"/>
              <a:gd name="connsiteX81" fmla="*/ 66484 w 468766"/>
              <a:gd name="connsiteY81" fmla="*/ 107332 h 468766"/>
              <a:gd name="connsiteX82" fmla="*/ 58596 w 468766"/>
              <a:gd name="connsiteY82" fmla="*/ 126206 h 468766"/>
              <a:gd name="connsiteX83" fmla="*/ 66484 w 468766"/>
              <a:gd name="connsiteY83" fmla="*/ 145363 h 468766"/>
              <a:gd name="connsiteX84" fmla="*/ 143672 w 468766"/>
              <a:gd name="connsiteY84" fmla="*/ 222551 h 468766"/>
              <a:gd name="connsiteX85" fmla="*/ 138602 w 468766"/>
              <a:gd name="connsiteY85" fmla="*/ 290162 h 468766"/>
              <a:gd name="connsiteX86" fmla="*/ 122826 w 468766"/>
              <a:gd name="connsiteY86" fmla="*/ 278330 h 468766"/>
              <a:gd name="connsiteX87" fmla="*/ 28171 w 468766"/>
              <a:gd name="connsiteY87" fmla="*/ 183675 h 468766"/>
              <a:gd name="connsiteX88" fmla="*/ 4507 w 468766"/>
              <a:gd name="connsiteY88" fmla="*/ 126206 h 468766"/>
              <a:gd name="connsiteX89" fmla="*/ 28452 w 468766"/>
              <a:gd name="connsiteY89" fmla="*/ 69019 h 468766"/>
              <a:gd name="connsiteX90" fmla="*/ 69864 w 468766"/>
              <a:gd name="connsiteY90" fmla="*/ 27889 h 468766"/>
              <a:gd name="connsiteX91" fmla="*/ 127051 w 468766"/>
              <a:gd name="connsiteY91" fmla="*/ 4507 h 468766"/>
              <a:gd name="connsiteX92" fmla="*/ 306501 w 468766"/>
              <a:gd name="connsiteY92" fmla="*/ 0 h 468766"/>
              <a:gd name="connsiteX93" fmla="*/ 312980 w 468766"/>
              <a:gd name="connsiteY93" fmla="*/ 2535 h 468766"/>
              <a:gd name="connsiteX94" fmla="*/ 315516 w 468766"/>
              <a:gd name="connsiteY94" fmla="*/ 9015 h 468766"/>
              <a:gd name="connsiteX95" fmla="*/ 315516 w 468766"/>
              <a:gd name="connsiteY95" fmla="*/ 99162 h 468766"/>
              <a:gd name="connsiteX96" fmla="*/ 312980 w 468766"/>
              <a:gd name="connsiteY96" fmla="*/ 105641 h 468766"/>
              <a:gd name="connsiteX97" fmla="*/ 306501 w 468766"/>
              <a:gd name="connsiteY97" fmla="*/ 108177 h 468766"/>
              <a:gd name="connsiteX98" fmla="*/ 300022 w 468766"/>
              <a:gd name="connsiteY98" fmla="*/ 105641 h 468766"/>
              <a:gd name="connsiteX99" fmla="*/ 297486 w 468766"/>
              <a:gd name="connsiteY99" fmla="*/ 99162 h 468766"/>
              <a:gd name="connsiteX100" fmla="*/ 297486 w 468766"/>
              <a:gd name="connsiteY100" fmla="*/ 9015 h 468766"/>
              <a:gd name="connsiteX101" fmla="*/ 300022 w 468766"/>
              <a:gd name="connsiteY101" fmla="*/ 2535 h 468766"/>
              <a:gd name="connsiteX102" fmla="*/ 306501 w 468766"/>
              <a:gd name="connsiteY102"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68766" h="468766">
                <a:moveTo>
                  <a:pt x="162265" y="360589"/>
                </a:moveTo>
                <a:cubicBezTo>
                  <a:pt x="164894" y="360589"/>
                  <a:pt x="167054" y="361434"/>
                  <a:pt x="168745" y="363125"/>
                </a:cubicBezTo>
                <a:cubicBezTo>
                  <a:pt x="170435" y="364815"/>
                  <a:pt x="171280" y="366975"/>
                  <a:pt x="171280" y="369604"/>
                </a:cubicBezTo>
                <a:lnTo>
                  <a:pt x="171280" y="459751"/>
                </a:lnTo>
                <a:cubicBezTo>
                  <a:pt x="171280" y="462381"/>
                  <a:pt x="170435" y="464540"/>
                  <a:pt x="168745" y="466231"/>
                </a:cubicBezTo>
                <a:cubicBezTo>
                  <a:pt x="167054" y="467921"/>
                  <a:pt x="164894" y="468766"/>
                  <a:pt x="162265" y="468766"/>
                </a:cubicBezTo>
                <a:cubicBezTo>
                  <a:pt x="159635" y="468766"/>
                  <a:pt x="157476" y="467921"/>
                  <a:pt x="155786" y="466231"/>
                </a:cubicBezTo>
                <a:cubicBezTo>
                  <a:pt x="154096" y="464540"/>
                  <a:pt x="153250" y="462381"/>
                  <a:pt x="153250" y="459751"/>
                </a:cubicBezTo>
                <a:lnTo>
                  <a:pt x="153250" y="369604"/>
                </a:lnTo>
                <a:cubicBezTo>
                  <a:pt x="153250" y="366975"/>
                  <a:pt x="154096" y="364815"/>
                  <a:pt x="155786" y="363125"/>
                </a:cubicBezTo>
                <a:cubicBezTo>
                  <a:pt x="157476" y="361434"/>
                  <a:pt x="159635" y="360589"/>
                  <a:pt x="162265" y="360589"/>
                </a:cubicBezTo>
                <a:close/>
                <a:moveTo>
                  <a:pt x="117191" y="342560"/>
                </a:moveTo>
                <a:cubicBezTo>
                  <a:pt x="119633" y="342560"/>
                  <a:pt x="121792" y="343405"/>
                  <a:pt x="123671" y="345095"/>
                </a:cubicBezTo>
                <a:cubicBezTo>
                  <a:pt x="125361" y="346973"/>
                  <a:pt x="126207" y="349133"/>
                  <a:pt x="126207" y="351575"/>
                </a:cubicBezTo>
                <a:cubicBezTo>
                  <a:pt x="126207" y="354016"/>
                  <a:pt x="125361" y="356176"/>
                  <a:pt x="123671" y="358054"/>
                </a:cubicBezTo>
                <a:lnTo>
                  <a:pt x="51553" y="430172"/>
                </a:lnTo>
                <a:cubicBezTo>
                  <a:pt x="49675" y="431862"/>
                  <a:pt x="47514" y="432707"/>
                  <a:pt x="45074" y="432707"/>
                </a:cubicBezTo>
                <a:cubicBezTo>
                  <a:pt x="42820" y="432707"/>
                  <a:pt x="40660" y="431862"/>
                  <a:pt x="38594" y="430172"/>
                </a:cubicBezTo>
                <a:cubicBezTo>
                  <a:pt x="36904" y="428294"/>
                  <a:pt x="36059" y="426134"/>
                  <a:pt x="36059" y="423692"/>
                </a:cubicBezTo>
                <a:cubicBezTo>
                  <a:pt x="36059" y="421251"/>
                  <a:pt x="36904" y="419091"/>
                  <a:pt x="38594" y="417213"/>
                </a:cubicBezTo>
                <a:lnTo>
                  <a:pt x="110712" y="345095"/>
                </a:lnTo>
                <a:cubicBezTo>
                  <a:pt x="112589" y="343405"/>
                  <a:pt x="114750" y="342560"/>
                  <a:pt x="117191" y="342560"/>
                </a:cubicBezTo>
                <a:close/>
                <a:moveTo>
                  <a:pt x="9014" y="297486"/>
                </a:moveTo>
                <a:lnTo>
                  <a:pt x="99162" y="297486"/>
                </a:lnTo>
                <a:cubicBezTo>
                  <a:pt x="101791" y="297486"/>
                  <a:pt x="103951" y="298331"/>
                  <a:pt x="105642" y="300022"/>
                </a:cubicBezTo>
                <a:cubicBezTo>
                  <a:pt x="107332" y="301712"/>
                  <a:pt x="108177" y="303872"/>
                  <a:pt x="108177" y="306501"/>
                </a:cubicBezTo>
                <a:cubicBezTo>
                  <a:pt x="108177" y="309130"/>
                  <a:pt x="107332" y="311290"/>
                  <a:pt x="105642" y="312980"/>
                </a:cubicBezTo>
                <a:cubicBezTo>
                  <a:pt x="103951" y="314671"/>
                  <a:pt x="101791" y="315516"/>
                  <a:pt x="99162" y="315516"/>
                </a:cubicBezTo>
                <a:lnTo>
                  <a:pt x="9014" y="315516"/>
                </a:lnTo>
                <a:cubicBezTo>
                  <a:pt x="6385" y="315516"/>
                  <a:pt x="4225" y="314671"/>
                  <a:pt x="2535" y="312980"/>
                </a:cubicBezTo>
                <a:cubicBezTo>
                  <a:pt x="844" y="311290"/>
                  <a:pt x="0" y="309130"/>
                  <a:pt x="0" y="306501"/>
                </a:cubicBezTo>
                <a:cubicBezTo>
                  <a:pt x="0" y="303872"/>
                  <a:pt x="844" y="301712"/>
                  <a:pt x="2535" y="300022"/>
                </a:cubicBezTo>
                <a:cubicBezTo>
                  <a:pt x="4225" y="298331"/>
                  <a:pt x="6385" y="297486"/>
                  <a:pt x="9014" y="297486"/>
                </a:cubicBezTo>
                <a:close/>
                <a:moveTo>
                  <a:pt x="330164" y="178604"/>
                </a:moveTo>
                <a:cubicBezTo>
                  <a:pt x="336737" y="182548"/>
                  <a:pt x="341996" y="186492"/>
                  <a:pt x="345940" y="190436"/>
                </a:cubicBezTo>
                <a:lnTo>
                  <a:pt x="440595" y="285091"/>
                </a:lnTo>
                <a:cubicBezTo>
                  <a:pt x="456371" y="301242"/>
                  <a:pt x="464259" y="320399"/>
                  <a:pt x="464259" y="342560"/>
                </a:cubicBezTo>
                <a:cubicBezTo>
                  <a:pt x="464259" y="365097"/>
                  <a:pt x="456277" y="384159"/>
                  <a:pt x="440314" y="399747"/>
                </a:cubicBezTo>
                <a:lnTo>
                  <a:pt x="398902" y="440877"/>
                </a:lnTo>
                <a:cubicBezTo>
                  <a:pt x="383314" y="456465"/>
                  <a:pt x="364251" y="464259"/>
                  <a:pt x="341715" y="464259"/>
                </a:cubicBezTo>
                <a:cubicBezTo>
                  <a:pt x="318990" y="464259"/>
                  <a:pt x="299834" y="456277"/>
                  <a:pt x="284246" y="440313"/>
                </a:cubicBezTo>
                <a:lnTo>
                  <a:pt x="190154" y="345940"/>
                </a:lnTo>
                <a:cubicBezTo>
                  <a:pt x="186210" y="341996"/>
                  <a:pt x="182267" y="336738"/>
                  <a:pt x="178323" y="330165"/>
                </a:cubicBezTo>
                <a:lnTo>
                  <a:pt x="245652" y="325094"/>
                </a:lnTo>
                <a:lnTo>
                  <a:pt x="322559" y="402282"/>
                </a:lnTo>
                <a:cubicBezTo>
                  <a:pt x="327629" y="407353"/>
                  <a:pt x="334014" y="409936"/>
                  <a:pt x="341715" y="410030"/>
                </a:cubicBezTo>
                <a:cubicBezTo>
                  <a:pt x="349414" y="410123"/>
                  <a:pt x="355800" y="407635"/>
                  <a:pt x="360871" y="402564"/>
                </a:cubicBezTo>
                <a:lnTo>
                  <a:pt x="402283" y="361434"/>
                </a:lnTo>
                <a:cubicBezTo>
                  <a:pt x="407541" y="356176"/>
                  <a:pt x="410171" y="349884"/>
                  <a:pt x="410171" y="342560"/>
                </a:cubicBezTo>
                <a:cubicBezTo>
                  <a:pt x="410171" y="335048"/>
                  <a:pt x="407541" y="328662"/>
                  <a:pt x="402283" y="323404"/>
                </a:cubicBezTo>
                <a:lnTo>
                  <a:pt x="325094" y="245933"/>
                </a:lnTo>
                <a:close/>
                <a:moveTo>
                  <a:pt x="369604" y="153250"/>
                </a:moveTo>
                <a:lnTo>
                  <a:pt x="459751" y="153250"/>
                </a:lnTo>
                <a:cubicBezTo>
                  <a:pt x="462380" y="153250"/>
                  <a:pt x="464541" y="154096"/>
                  <a:pt x="466231" y="155786"/>
                </a:cubicBezTo>
                <a:cubicBezTo>
                  <a:pt x="467921" y="157476"/>
                  <a:pt x="468766" y="159636"/>
                  <a:pt x="468766" y="162265"/>
                </a:cubicBezTo>
                <a:cubicBezTo>
                  <a:pt x="468766" y="164894"/>
                  <a:pt x="467921" y="167054"/>
                  <a:pt x="466231" y="168745"/>
                </a:cubicBezTo>
                <a:cubicBezTo>
                  <a:pt x="464541" y="170435"/>
                  <a:pt x="462380" y="171280"/>
                  <a:pt x="459751" y="171280"/>
                </a:cubicBezTo>
                <a:lnTo>
                  <a:pt x="369604" y="171280"/>
                </a:lnTo>
                <a:cubicBezTo>
                  <a:pt x="366974" y="171280"/>
                  <a:pt x="364815" y="170435"/>
                  <a:pt x="363125" y="168745"/>
                </a:cubicBezTo>
                <a:cubicBezTo>
                  <a:pt x="361435" y="167054"/>
                  <a:pt x="360589" y="164894"/>
                  <a:pt x="360589" y="162265"/>
                </a:cubicBezTo>
                <a:cubicBezTo>
                  <a:pt x="360589" y="159636"/>
                  <a:pt x="361435" y="157476"/>
                  <a:pt x="363125" y="155786"/>
                </a:cubicBezTo>
                <a:cubicBezTo>
                  <a:pt x="364815" y="154096"/>
                  <a:pt x="366974" y="153250"/>
                  <a:pt x="369604" y="153250"/>
                </a:cubicBezTo>
                <a:close/>
                <a:moveTo>
                  <a:pt x="423693" y="36059"/>
                </a:moveTo>
                <a:cubicBezTo>
                  <a:pt x="426133" y="36059"/>
                  <a:pt x="428293" y="36904"/>
                  <a:pt x="430172" y="38594"/>
                </a:cubicBezTo>
                <a:cubicBezTo>
                  <a:pt x="431862" y="40472"/>
                  <a:pt x="432707" y="42632"/>
                  <a:pt x="432707" y="45074"/>
                </a:cubicBezTo>
                <a:cubicBezTo>
                  <a:pt x="432707" y="47515"/>
                  <a:pt x="431862" y="49675"/>
                  <a:pt x="430172" y="51553"/>
                </a:cubicBezTo>
                <a:lnTo>
                  <a:pt x="358054" y="123671"/>
                </a:lnTo>
                <a:cubicBezTo>
                  <a:pt x="355987" y="125361"/>
                  <a:pt x="353828" y="126206"/>
                  <a:pt x="351575" y="126206"/>
                </a:cubicBezTo>
                <a:cubicBezTo>
                  <a:pt x="349321" y="126206"/>
                  <a:pt x="347161" y="125361"/>
                  <a:pt x="345096" y="123671"/>
                </a:cubicBezTo>
                <a:cubicBezTo>
                  <a:pt x="343405" y="121793"/>
                  <a:pt x="342560" y="119633"/>
                  <a:pt x="342560" y="117192"/>
                </a:cubicBezTo>
                <a:cubicBezTo>
                  <a:pt x="342560" y="114750"/>
                  <a:pt x="343405" y="112590"/>
                  <a:pt x="345096" y="110712"/>
                </a:cubicBezTo>
                <a:lnTo>
                  <a:pt x="417213" y="38594"/>
                </a:lnTo>
                <a:cubicBezTo>
                  <a:pt x="419090" y="36904"/>
                  <a:pt x="421251" y="36059"/>
                  <a:pt x="423693" y="36059"/>
                </a:cubicBezTo>
                <a:close/>
                <a:moveTo>
                  <a:pt x="127051" y="4507"/>
                </a:moveTo>
                <a:cubicBezTo>
                  <a:pt x="149776" y="4507"/>
                  <a:pt x="168932" y="12489"/>
                  <a:pt x="184520" y="28453"/>
                </a:cubicBezTo>
                <a:lnTo>
                  <a:pt x="278612" y="122826"/>
                </a:lnTo>
                <a:cubicBezTo>
                  <a:pt x="282556" y="126770"/>
                  <a:pt x="286500" y="132028"/>
                  <a:pt x="290444" y="138602"/>
                </a:cubicBezTo>
                <a:lnTo>
                  <a:pt x="223115" y="143672"/>
                </a:lnTo>
                <a:lnTo>
                  <a:pt x="146208" y="66484"/>
                </a:lnTo>
                <a:cubicBezTo>
                  <a:pt x="140949" y="61225"/>
                  <a:pt x="134563" y="58596"/>
                  <a:pt x="127051" y="58596"/>
                </a:cubicBezTo>
                <a:cubicBezTo>
                  <a:pt x="119727" y="58596"/>
                  <a:pt x="113341" y="61131"/>
                  <a:pt x="107895" y="66202"/>
                </a:cubicBezTo>
                <a:lnTo>
                  <a:pt x="66484" y="107332"/>
                </a:lnTo>
                <a:cubicBezTo>
                  <a:pt x="61225" y="112590"/>
                  <a:pt x="58596" y="118882"/>
                  <a:pt x="58596" y="126206"/>
                </a:cubicBezTo>
                <a:cubicBezTo>
                  <a:pt x="58596" y="133719"/>
                  <a:pt x="61225" y="140104"/>
                  <a:pt x="66484" y="145363"/>
                </a:cubicBezTo>
                <a:lnTo>
                  <a:pt x="143672" y="222551"/>
                </a:lnTo>
                <a:lnTo>
                  <a:pt x="138602" y="290162"/>
                </a:lnTo>
                <a:cubicBezTo>
                  <a:pt x="132028" y="286218"/>
                  <a:pt x="126770" y="282274"/>
                  <a:pt x="122826" y="278330"/>
                </a:cubicBezTo>
                <a:lnTo>
                  <a:pt x="28171" y="183675"/>
                </a:lnTo>
                <a:cubicBezTo>
                  <a:pt x="12395" y="167524"/>
                  <a:pt x="4507" y="148367"/>
                  <a:pt x="4507" y="126206"/>
                </a:cubicBezTo>
                <a:cubicBezTo>
                  <a:pt x="4507" y="103669"/>
                  <a:pt x="12489" y="84607"/>
                  <a:pt x="28452" y="69019"/>
                </a:cubicBezTo>
                <a:lnTo>
                  <a:pt x="69864" y="27889"/>
                </a:lnTo>
                <a:cubicBezTo>
                  <a:pt x="85452" y="12301"/>
                  <a:pt x="104515" y="4507"/>
                  <a:pt x="127051" y="4507"/>
                </a:cubicBezTo>
                <a:close/>
                <a:moveTo>
                  <a:pt x="306501" y="0"/>
                </a:moveTo>
                <a:cubicBezTo>
                  <a:pt x="309130" y="0"/>
                  <a:pt x="311290" y="845"/>
                  <a:pt x="312980" y="2535"/>
                </a:cubicBezTo>
                <a:cubicBezTo>
                  <a:pt x="314671" y="4226"/>
                  <a:pt x="315516" y="6385"/>
                  <a:pt x="315516" y="9015"/>
                </a:cubicBezTo>
                <a:lnTo>
                  <a:pt x="315516" y="99162"/>
                </a:lnTo>
                <a:cubicBezTo>
                  <a:pt x="315516" y="101791"/>
                  <a:pt x="314671" y="103951"/>
                  <a:pt x="312980" y="105641"/>
                </a:cubicBezTo>
                <a:cubicBezTo>
                  <a:pt x="311290" y="107332"/>
                  <a:pt x="309130" y="108177"/>
                  <a:pt x="306501" y="108177"/>
                </a:cubicBezTo>
                <a:cubicBezTo>
                  <a:pt x="303871" y="108177"/>
                  <a:pt x="301712" y="107332"/>
                  <a:pt x="300022" y="105641"/>
                </a:cubicBezTo>
                <a:cubicBezTo>
                  <a:pt x="298332" y="103951"/>
                  <a:pt x="297486" y="101791"/>
                  <a:pt x="297486" y="99162"/>
                </a:cubicBezTo>
                <a:lnTo>
                  <a:pt x="297486" y="9015"/>
                </a:lnTo>
                <a:cubicBezTo>
                  <a:pt x="297486" y="6385"/>
                  <a:pt x="298332" y="4226"/>
                  <a:pt x="300022" y="2535"/>
                </a:cubicBezTo>
                <a:cubicBezTo>
                  <a:pt x="301712" y="845"/>
                  <a:pt x="303871" y="0"/>
                  <a:pt x="3065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52" name="Freeform 351"/>
          <p:cNvSpPr/>
          <p:nvPr/>
        </p:nvSpPr>
        <p:spPr>
          <a:xfrm>
            <a:off x="5720999" y="2649529"/>
            <a:ext cx="288421" cy="36042"/>
          </a:xfrm>
          <a:custGeom>
            <a:avLst/>
            <a:gdLst/>
            <a:ahLst/>
            <a:cxnLst/>
            <a:rect l="l" t="t" r="r" b="b"/>
            <a:pathLst>
              <a:path w="288471" h="36059">
                <a:moveTo>
                  <a:pt x="9014" y="0"/>
                </a:moveTo>
                <a:lnTo>
                  <a:pt x="279456" y="0"/>
                </a:lnTo>
                <a:cubicBezTo>
                  <a:pt x="282086" y="0"/>
                  <a:pt x="284245" y="845"/>
                  <a:pt x="285936" y="2536"/>
                </a:cubicBezTo>
                <a:cubicBezTo>
                  <a:pt x="287626" y="4226"/>
                  <a:pt x="288471" y="6386"/>
                  <a:pt x="288471" y="9015"/>
                </a:cubicBezTo>
                <a:lnTo>
                  <a:pt x="288471" y="27044"/>
                </a:lnTo>
                <a:cubicBezTo>
                  <a:pt x="288471" y="29674"/>
                  <a:pt x="287626" y="31834"/>
                  <a:pt x="285936" y="33524"/>
                </a:cubicBezTo>
                <a:cubicBezTo>
                  <a:pt x="284245" y="35214"/>
                  <a:pt x="282086" y="36059"/>
                  <a:pt x="279456" y="36059"/>
                </a:cubicBezTo>
                <a:lnTo>
                  <a:pt x="9014" y="36059"/>
                </a:lnTo>
                <a:cubicBezTo>
                  <a:pt x="6385" y="36059"/>
                  <a:pt x="4225" y="35214"/>
                  <a:pt x="2535" y="33524"/>
                </a:cubicBezTo>
                <a:cubicBezTo>
                  <a:pt x="845" y="31834"/>
                  <a:pt x="0" y="29674"/>
                  <a:pt x="0" y="27044"/>
                </a:cubicBezTo>
                <a:lnTo>
                  <a:pt x="0" y="9015"/>
                </a:lnTo>
                <a:cubicBezTo>
                  <a:pt x="0" y="6386"/>
                  <a:pt x="845" y="4226"/>
                  <a:pt x="2535" y="2536"/>
                </a:cubicBezTo>
                <a:cubicBezTo>
                  <a:pt x="4225" y="845"/>
                  <a:pt x="6385" y="0"/>
                  <a:pt x="901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3" name="Freeform 352"/>
          <p:cNvSpPr/>
          <p:nvPr/>
        </p:nvSpPr>
        <p:spPr>
          <a:xfrm>
            <a:off x="3169414" y="2862381"/>
            <a:ext cx="468687" cy="442645"/>
          </a:xfrm>
          <a:custGeom>
            <a:avLst/>
            <a:gdLst/>
            <a:ahLst/>
            <a:cxnLst/>
            <a:rect l="l" t="t" r="r" b="b"/>
            <a:pathLst>
              <a:path w="468766" h="442849">
                <a:moveTo>
                  <a:pt x="165364" y="0"/>
                </a:moveTo>
                <a:cubicBezTo>
                  <a:pt x="180388" y="0"/>
                  <a:pt x="192971" y="4179"/>
                  <a:pt x="203113" y="12536"/>
                </a:cubicBezTo>
                <a:cubicBezTo>
                  <a:pt x="213254" y="20894"/>
                  <a:pt x="218325" y="32491"/>
                  <a:pt x="218325" y="47327"/>
                </a:cubicBezTo>
                <a:cubicBezTo>
                  <a:pt x="218325" y="55028"/>
                  <a:pt x="216682" y="62305"/>
                  <a:pt x="213395" y="69160"/>
                </a:cubicBezTo>
                <a:cubicBezTo>
                  <a:pt x="210108" y="76015"/>
                  <a:pt x="206540" y="81555"/>
                  <a:pt x="202690" y="85781"/>
                </a:cubicBezTo>
                <a:cubicBezTo>
                  <a:pt x="198840" y="90006"/>
                  <a:pt x="195272" y="95312"/>
                  <a:pt x="191985" y="101697"/>
                </a:cubicBezTo>
                <a:cubicBezTo>
                  <a:pt x="188698" y="108083"/>
                  <a:pt x="187055" y="114750"/>
                  <a:pt x="187055" y="121699"/>
                </a:cubicBezTo>
                <a:cubicBezTo>
                  <a:pt x="187055" y="132404"/>
                  <a:pt x="190999" y="140245"/>
                  <a:pt x="198887" y="145222"/>
                </a:cubicBezTo>
                <a:cubicBezTo>
                  <a:pt x="206775" y="150199"/>
                  <a:pt x="216446" y="152687"/>
                  <a:pt x="227903" y="152687"/>
                </a:cubicBezTo>
                <a:cubicBezTo>
                  <a:pt x="239923" y="152687"/>
                  <a:pt x="256826" y="151278"/>
                  <a:pt x="278611" y="148461"/>
                </a:cubicBezTo>
                <a:cubicBezTo>
                  <a:pt x="300397" y="145644"/>
                  <a:pt x="315703" y="144048"/>
                  <a:pt x="324530" y="143672"/>
                </a:cubicBezTo>
                <a:lnTo>
                  <a:pt x="324530" y="144236"/>
                </a:lnTo>
                <a:cubicBezTo>
                  <a:pt x="324342" y="144611"/>
                  <a:pt x="324013" y="146255"/>
                  <a:pt x="323544" y="149166"/>
                </a:cubicBezTo>
                <a:cubicBezTo>
                  <a:pt x="323074" y="152077"/>
                  <a:pt x="322605" y="155269"/>
                  <a:pt x="322136" y="158744"/>
                </a:cubicBezTo>
                <a:cubicBezTo>
                  <a:pt x="321665" y="162218"/>
                  <a:pt x="321337" y="164237"/>
                  <a:pt x="321149" y="164801"/>
                </a:cubicBezTo>
                <a:cubicBezTo>
                  <a:pt x="316642" y="192972"/>
                  <a:pt x="314388" y="215978"/>
                  <a:pt x="314388" y="233820"/>
                </a:cubicBezTo>
                <a:cubicBezTo>
                  <a:pt x="314388" y="248844"/>
                  <a:pt x="317675" y="259831"/>
                  <a:pt x="324248" y="266780"/>
                </a:cubicBezTo>
                <a:cubicBezTo>
                  <a:pt x="332511" y="275419"/>
                  <a:pt x="340869" y="279739"/>
                  <a:pt x="349320" y="279739"/>
                </a:cubicBezTo>
                <a:cubicBezTo>
                  <a:pt x="353452" y="279739"/>
                  <a:pt x="358194" y="278330"/>
                  <a:pt x="363546" y="275513"/>
                </a:cubicBezTo>
                <a:cubicBezTo>
                  <a:pt x="368899" y="272696"/>
                  <a:pt x="373876" y="269550"/>
                  <a:pt x="378477" y="266076"/>
                </a:cubicBezTo>
                <a:cubicBezTo>
                  <a:pt x="383078" y="262601"/>
                  <a:pt x="389135" y="259455"/>
                  <a:pt x="396647" y="256638"/>
                </a:cubicBezTo>
                <a:cubicBezTo>
                  <a:pt x="404160" y="253821"/>
                  <a:pt x="411954" y="252413"/>
                  <a:pt x="420029" y="252413"/>
                </a:cubicBezTo>
                <a:cubicBezTo>
                  <a:pt x="435430" y="252413"/>
                  <a:pt x="447403" y="257953"/>
                  <a:pt x="455948" y="269033"/>
                </a:cubicBezTo>
                <a:cubicBezTo>
                  <a:pt x="464492" y="280114"/>
                  <a:pt x="468766" y="293542"/>
                  <a:pt x="468766" y="309318"/>
                </a:cubicBezTo>
                <a:cubicBezTo>
                  <a:pt x="468766" y="324530"/>
                  <a:pt x="464587" y="337207"/>
                  <a:pt x="456229" y="347349"/>
                </a:cubicBezTo>
                <a:cubicBezTo>
                  <a:pt x="447872" y="357491"/>
                  <a:pt x="436275" y="362561"/>
                  <a:pt x="421438" y="362561"/>
                </a:cubicBezTo>
                <a:cubicBezTo>
                  <a:pt x="413737" y="362561"/>
                  <a:pt x="406460" y="360918"/>
                  <a:pt x="399606" y="357631"/>
                </a:cubicBezTo>
                <a:cubicBezTo>
                  <a:pt x="392751" y="354345"/>
                  <a:pt x="387210" y="350776"/>
                  <a:pt x="382985" y="346926"/>
                </a:cubicBezTo>
                <a:cubicBezTo>
                  <a:pt x="378759" y="343076"/>
                  <a:pt x="373454" y="339508"/>
                  <a:pt x="367068" y="336221"/>
                </a:cubicBezTo>
                <a:cubicBezTo>
                  <a:pt x="360682" y="332935"/>
                  <a:pt x="354015" y="331291"/>
                  <a:pt x="347067" y="331291"/>
                </a:cubicBezTo>
                <a:cubicBezTo>
                  <a:pt x="326407" y="331291"/>
                  <a:pt x="316078" y="342936"/>
                  <a:pt x="316078" y="366223"/>
                </a:cubicBezTo>
                <a:cubicBezTo>
                  <a:pt x="316078" y="373548"/>
                  <a:pt x="317581" y="384347"/>
                  <a:pt x="320586" y="398620"/>
                </a:cubicBezTo>
                <a:cubicBezTo>
                  <a:pt x="323591" y="412894"/>
                  <a:pt x="324999" y="423693"/>
                  <a:pt x="324812" y="431017"/>
                </a:cubicBezTo>
                <a:lnTo>
                  <a:pt x="324812" y="432426"/>
                </a:lnTo>
                <a:cubicBezTo>
                  <a:pt x="320679" y="432426"/>
                  <a:pt x="317581" y="432519"/>
                  <a:pt x="315515" y="432707"/>
                </a:cubicBezTo>
                <a:cubicBezTo>
                  <a:pt x="309130" y="433271"/>
                  <a:pt x="299974" y="434350"/>
                  <a:pt x="288048" y="435947"/>
                </a:cubicBezTo>
                <a:cubicBezTo>
                  <a:pt x="276123" y="437543"/>
                  <a:pt x="265277" y="438811"/>
                  <a:pt x="255510" y="439750"/>
                </a:cubicBezTo>
                <a:cubicBezTo>
                  <a:pt x="245745" y="440689"/>
                  <a:pt x="236542" y="441158"/>
                  <a:pt x="227903" y="441158"/>
                </a:cubicBezTo>
                <a:cubicBezTo>
                  <a:pt x="216446" y="441158"/>
                  <a:pt x="206775" y="438670"/>
                  <a:pt x="198887" y="433693"/>
                </a:cubicBezTo>
                <a:cubicBezTo>
                  <a:pt x="190999" y="428716"/>
                  <a:pt x="187055" y="420875"/>
                  <a:pt x="187055" y="410170"/>
                </a:cubicBezTo>
                <a:cubicBezTo>
                  <a:pt x="187055" y="403222"/>
                  <a:pt x="188698" y="396554"/>
                  <a:pt x="191985" y="390169"/>
                </a:cubicBezTo>
                <a:cubicBezTo>
                  <a:pt x="195272" y="383783"/>
                  <a:pt x="198840" y="378478"/>
                  <a:pt x="202690" y="374252"/>
                </a:cubicBezTo>
                <a:cubicBezTo>
                  <a:pt x="206540" y="370027"/>
                  <a:pt x="210108" y="364486"/>
                  <a:pt x="213395" y="357631"/>
                </a:cubicBezTo>
                <a:cubicBezTo>
                  <a:pt x="216682" y="350776"/>
                  <a:pt x="218325" y="343499"/>
                  <a:pt x="218325" y="335799"/>
                </a:cubicBezTo>
                <a:cubicBezTo>
                  <a:pt x="218325" y="320962"/>
                  <a:pt x="213254" y="309365"/>
                  <a:pt x="203113" y="301008"/>
                </a:cubicBezTo>
                <a:cubicBezTo>
                  <a:pt x="192971" y="292650"/>
                  <a:pt x="180294" y="288471"/>
                  <a:pt x="165082" y="288471"/>
                </a:cubicBezTo>
                <a:cubicBezTo>
                  <a:pt x="149306" y="288471"/>
                  <a:pt x="135878" y="292744"/>
                  <a:pt x="124797" y="301289"/>
                </a:cubicBezTo>
                <a:cubicBezTo>
                  <a:pt x="113717" y="309834"/>
                  <a:pt x="108176" y="321807"/>
                  <a:pt x="108176" y="337207"/>
                </a:cubicBezTo>
                <a:cubicBezTo>
                  <a:pt x="108176" y="345283"/>
                  <a:pt x="109584" y="353077"/>
                  <a:pt x="112402" y="360589"/>
                </a:cubicBezTo>
                <a:cubicBezTo>
                  <a:pt x="115219" y="368102"/>
                  <a:pt x="118365" y="374158"/>
                  <a:pt x="121839" y="378760"/>
                </a:cubicBezTo>
                <a:cubicBezTo>
                  <a:pt x="125314" y="383361"/>
                  <a:pt x="128459" y="388338"/>
                  <a:pt x="131276" y="393690"/>
                </a:cubicBezTo>
                <a:cubicBezTo>
                  <a:pt x="134093" y="399043"/>
                  <a:pt x="135502" y="403785"/>
                  <a:pt x="135502" y="407917"/>
                </a:cubicBezTo>
                <a:cubicBezTo>
                  <a:pt x="135502" y="416368"/>
                  <a:pt x="131182" y="424725"/>
                  <a:pt x="122543" y="432989"/>
                </a:cubicBezTo>
                <a:cubicBezTo>
                  <a:pt x="115594" y="439562"/>
                  <a:pt x="104608" y="442849"/>
                  <a:pt x="89583" y="442849"/>
                </a:cubicBezTo>
                <a:cubicBezTo>
                  <a:pt x="71742" y="442849"/>
                  <a:pt x="48735" y="440595"/>
                  <a:pt x="20564" y="436088"/>
                </a:cubicBezTo>
                <a:cubicBezTo>
                  <a:pt x="18874" y="435712"/>
                  <a:pt x="16291" y="435336"/>
                  <a:pt x="12817" y="434961"/>
                </a:cubicBezTo>
                <a:cubicBezTo>
                  <a:pt x="9343" y="434585"/>
                  <a:pt x="6760" y="434210"/>
                  <a:pt x="5070" y="433834"/>
                </a:cubicBezTo>
                <a:lnTo>
                  <a:pt x="1408" y="433271"/>
                </a:lnTo>
                <a:cubicBezTo>
                  <a:pt x="1220" y="433271"/>
                  <a:pt x="938" y="433177"/>
                  <a:pt x="563" y="432989"/>
                </a:cubicBezTo>
                <a:cubicBezTo>
                  <a:pt x="188" y="432989"/>
                  <a:pt x="0" y="432895"/>
                  <a:pt x="0" y="432707"/>
                </a:cubicBezTo>
                <a:lnTo>
                  <a:pt x="0" y="144236"/>
                </a:lnTo>
                <a:cubicBezTo>
                  <a:pt x="375" y="144424"/>
                  <a:pt x="2018" y="144752"/>
                  <a:pt x="4929" y="145222"/>
                </a:cubicBezTo>
                <a:cubicBezTo>
                  <a:pt x="7840" y="145691"/>
                  <a:pt x="11033" y="146161"/>
                  <a:pt x="14507" y="146630"/>
                </a:cubicBezTo>
                <a:cubicBezTo>
                  <a:pt x="17982" y="147100"/>
                  <a:pt x="20001" y="147429"/>
                  <a:pt x="20564" y="147616"/>
                </a:cubicBezTo>
                <a:cubicBezTo>
                  <a:pt x="48735" y="152124"/>
                  <a:pt x="71742" y="154377"/>
                  <a:pt x="89583" y="154377"/>
                </a:cubicBezTo>
                <a:cubicBezTo>
                  <a:pt x="104608" y="154377"/>
                  <a:pt x="115594" y="151091"/>
                  <a:pt x="122543" y="144518"/>
                </a:cubicBezTo>
                <a:cubicBezTo>
                  <a:pt x="131182" y="136254"/>
                  <a:pt x="135502" y="127897"/>
                  <a:pt x="135502" y="119445"/>
                </a:cubicBezTo>
                <a:cubicBezTo>
                  <a:pt x="135502" y="115314"/>
                  <a:pt x="134093" y="110571"/>
                  <a:pt x="131276" y="105219"/>
                </a:cubicBezTo>
                <a:cubicBezTo>
                  <a:pt x="128459" y="99866"/>
                  <a:pt x="125314" y="94889"/>
                  <a:pt x="121839" y="90288"/>
                </a:cubicBezTo>
                <a:cubicBezTo>
                  <a:pt x="118365" y="85687"/>
                  <a:pt x="115219" y="79630"/>
                  <a:pt x="112402" y="72118"/>
                </a:cubicBezTo>
                <a:cubicBezTo>
                  <a:pt x="109584" y="64606"/>
                  <a:pt x="108176" y="56812"/>
                  <a:pt x="108176" y="48736"/>
                </a:cubicBezTo>
                <a:cubicBezTo>
                  <a:pt x="108176" y="33336"/>
                  <a:pt x="113717" y="21363"/>
                  <a:pt x="124797" y="12818"/>
                </a:cubicBezTo>
                <a:cubicBezTo>
                  <a:pt x="135878" y="4273"/>
                  <a:pt x="149400" y="0"/>
                  <a:pt x="16536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4" name="Freeform 353"/>
          <p:cNvSpPr/>
          <p:nvPr/>
        </p:nvSpPr>
        <p:spPr>
          <a:xfrm>
            <a:off x="5483591" y="2862381"/>
            <a:ext cx="468687" cy="504592"/>
          </a:xfrm>
          <a:custGeom>
            <a:avLst/>
            <a:gdLst/>
            <a:ahLst/>
            <a:cxnLst/>
            <a:rect l="l" t="t" r="r" b="b"/>
            <a:pathLst>
              <a:path w="468766" h="504825">
                <a:moveTo>
                  <a:pt x="117192" y="0"/>
                </a:moveTo>
                <a:lnTo>
                  <a:pt x="135221" y="0"/>
                </a:lnTo>
                <a:cubicBezTo>
                  <a:pt x="147617" y="0"/>
                  <a:pt x="158228" y="4413"/>
                  <a:pt x="167054" y="13240"/>
                </a:cubicBezTo>
                <a:cubicBezTo>
                  <a:pt x="175881" y="22067"/>
                  <a:pt x="180295" y="32678"/>
                  <a:pt x="180295" y="45074"/>
                </a:cubicBezTo>
                <a:lnTo>
                  <a:pt x="180295" y="72118"/>
                </a:lnTo>
                <a:lnTo>
                  <a:pt x="288471" y="72118"/>
                </a:lnTo>
                <a:lnTo>
                  <a:pt x="288471" y="45074"/>
                </a:lnTo>
                <a:cubicBezTo>
                  <a:pt x="288471" y="32678"/>
                  <a:pt x="292885" y="22067"/>
                  <a:pt x="301712" y="13240"/>
                </a:cubicBezTo>
                <a:cubicBezTo>
                  <a:pt x="310539" y="4413"/>
                  <a:pt x="321150" y="0"/>
                  <a:pt x="333545" y="0"/>
                </a:cubicBezTo>
                <a:lnTo>
                  <a:pt x="351574" y="0"/>
                </a:lnTo>
                <a:cubicBezTo>
                  <a:pt x="363970" y="0"/>
                  <a:pt x="374581" y="4413"/>
                  <a:pt x="383408" y="13240"/>
                </a:cubicBezTo>
                <a:cubicBezTo>
                  <a:pt x="392235" y="22067"/>
                  <a:pt x="396648" y="32678"/>
                  <a:pt x="396648" y="45074"/>
                </a:cubicBezTo>
                <a:lnTo>
                  <a:pt x="396648" y="72118"/>
                </a:lnTo>
                <a:lnTo>
                  <a:pt x="432707" y="72118"/>
                </a:lnTo>
                <a:cubicBezTo>
                  <a:pt x="442473" y="72118"/>
                  <a:pt x="450924" y="75686"/>
                  <a:pt x="458061" y="82823"/>
                </a:cubicBezTo>
                <a:cubicBezTo>
                  <a:pt x="465198" y="89960"/>
                  <a:pt x="468766" y="98411"/>
                  <a:pt x="468766" y="108177"/>
                </a:cubicBezTo>
                <a:lnTo>
                  <a:pt x="468766" y="468766"/>
                </a:lnTo>
                <a:cubicBezTo>
                  <a:pt x="468766" y="478532"/>
                  <a:pt x="465198" y="486983"/>
                  <a:pt x="458061" y="494120"/>
                </a:cubicBezTo>
                <a:cubicBezTo>
                  <a:pt x="450924" y="501257"/>
                  <a:pt x="442473" y="504825"/>
                  <a:pt x="432707" y="504825"/>
                </a:cubicBezTo>
                <a:lnTo>
                  <a:pt x="36059" y="504825"/>
                </a:lnTo>
                <a:cubicBezTo>
                  <a:pt x="26293" y="504825"/>
                  <a:pt x="17842" y="501257"/>
                  <a:pt x="10706" y="494120"/>
                </a:cubicBezTo>
                <a:cubicBezTo>
                  <a:pt x="3569" y="486983"/>
                  <a:pt x="0" y="478532"/>
                  <a:pt x="0" y="468766"/>
                </a:cubicBezTo>
                <a:lnTo>
                  <a:pt x="0" y="108177"/>
                </a:lnTo>
                <a:cubicBezTo>
                  <a:pt x="0" y="98411"/>
                  <a:pt x="3569" y="89960"/>
                  <a:pt x="10706" y="82823"/>
                </a:cubicBezTo>
                <a:cubicBezTo>
                  <a:pt x="17842" y="75686"/>
                  <a:pt x="26293" y="72118"/>
                  <a:pt x="36059" y="72118"/>
                </a:cubicBezTo>
                <a:lnTo>
                  <a:pt x="72119" y="72118"/>
                </a:lnTo>
                <a:lnTo>
                  <a:pt x="72119" y="45074"/>
                </a:lnTo>
                <a:cubicBezTo>
                  <a:pt x="72119" y="32678"/>
                  <a:pt x="76532" y="22067"/>
                  <a:pt x="85359" y="13240"/>
                </a:cubicBezTo>
                <a:cubicBezTo>
                  <a:pt x="94185" y="4413"/>
                  <a:pt x="104797" y="0"/>
                  <a:pt x="117192" y="0"/>
                </a:cubicBezTo>
                <a:close/>
                <a:moveTo>
                  <a:pt x="117192" y="36059"/>
                </a:moveTo>
                <a:cubicBezTo>
                  <a:pt x="114563" y="36059"/>
                  <a:pt x="112403" y="36904"/>
                  <a:pt x="110713" y="38594"/>
                </a:cubicBezTo>
                <a:cubicBezTo>
                  <a:pt x="109023" y="40285"/>
                  <a:pt x="108177" y="42444"/>
                  <a:pt x="108177" y="45074"/>
                </a:cubicBezTo>
                <a:lnTo>
                  <a:pt x="108177" y="126206"/>
                </a:lnTo>
                <a:cubicBezTo>
                  <a:pt x="108177" y="128836"/>
                  <a:pt x="109023" y="130995"/>
                  <a:pt x="110713" y="132686"/>
                </a:cubicBezTo>
                <a:cubicBezTo>
                  <a:pt x="112403" y="134376"/>
                  <a:pt x="114563" y="135221"/>
                  <a:pt x="117192" y="135221"/>
                </a:cubicBezTo>
                <a:lnTo>
                  <a:pt x="135221" y="135221"/>
                </a:lnTo>
                <a:cubicBezTo>
                  <a:pt x="137850" y="135221"/>
                  <a:pt x="140010" y="134376"/>
                  <a:pt x="141701" y="132686"/>
                </a:cubicBezTo>
                <a:cubicBezTo>
                  <a:pt x="143391" y="130995"/>
                  <a:pt x="144237" y="128836"/>
                  <a:pt x="144237" y="126206"/>
                </a:cubicBezTo>
                <a:lnTo>
                  <a:pt x="144237" y="45074"/>
                </a:lnTo>
                <a:cubicBezTo>
                  <a:pt x="144237" y="42444"/>
                  <a:pt x="143391" y="40285"/>
                  <a:pt x="141701" y="38594"/>
                </a:cubicBezTo>
                <a:cubicBezTo>
                  <a:pt x="140010" y="36904"/>
                  <a:pt x="137850" y="36059"/>
                  <a:pt x="135221" y="36059"/>
                </a:cubicBezTo>
                <a:lnTo>
                  <a:pt x="117192" y="36059"/>
                </a:lnTo>
                <a:close/>
                <a:moveTo>
                  <a:pt x="36059" y="180295"/>
                </a:moveTo>
                <a:lnTo>
                  <a:pt x="36059" y="468766"/>
                </a:lnTo>
                <a:lnTo>
                  <a:pt x="432707" y="468766"/>
                </a:lnTo>
                <a:lnTo>
                  <a:pt x="432707" y="180295"/>
                </a:lnTo>
                <a:lnTo>
                  <a:pt x="36059" y="180295"/>
                </a:lnTo>
                <a:close/>
                <a:moveTo>
                  <a:pt x="333545" y="36059"/>
                </a:moveTo>
                <a:cubicBezTo>
                  <a:pt x="330916" y="36059"/>
                  <a:pt x="328756" y="36904"/>
                  <a:pt x="327066" y="38594"/>
                </a:cubicBezTo>
                <a:cubicBezTo>
                  <a:pt x="325376" y="40285"/>
                  <a:pt x="324531" y="42444"/>
                  <a:pt x="324531" y="45074"/>
                </a:cubicBezTo>
                <a:lnTo>
                  <a:pt x="324531" y="126206"/>
                </a:lnTo>
                <a:cubicBezTo>
                  <a:pt x="324531" y="128836"/>
                  <a:pt x="325376" y="130995"/>
                  <a:pt x="327066" y="132686"/>
                </a:cubicBezTo>
                <a:cubicBezTo>
                  <a:pt x="328756" y="134376"/>
                  <a:pt x="330916" y="135221"/>
                  <a:pt x="333545" y="135221"/>
                </a:cubicBezTo>
                <a:lnTo>
                  <a:pt x="351574" y="135221"/>
                </a:lnTo>
                <a:cubicBezTo>
                  <a:pt x="354203" y="135221"/>
                  <a:pt x="356364" y="134376"/>
                  <a:pt x="358054" y="132686"/>
                </a:cubicBezTo>
                <a:cubicBezTo>
                  <a:pt x="359744" y="130995"/>
                  <a:pt x="360590" y="128836"/>
                  <a:pt x="360590" y="126206"/>
                </a:cubicBezTo>
                <a:lnTo>
                  <a:pt x="360590" y="45074"/>
                </a:lnTo>
                <a:cubicBezTo>
                  <a:pt x="360590" y="42444"/>
                  <a:pt x="359744" y="40285"/>
                  <a:pt x="358054" y="38594"/>
                </a:cubicBezTo>
                <a:cubicBezTo>
                  <a:pt x="356364" y="36904"/>
                  <a:pt x="354203" y="36059"/>
                  <a:pt x="351574" y="36059"/>
                </a:cubicBezTo>
                <a:lnTo>
                  <a:pt x="333545"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5" name="Freeform 354"/>
          <p:cNvSpPr/>
          <p:nvPr/>
        </p:nvSpPr>
        <p:spPr>
          <a:xfrm>
            <a:off x="6140701" y="2871393"/>
            <a:ext cx="396587" cy="459538"/>
          </a:xfrm>
          <a:custGeom>
            <a:avLst/>
            <a:gdLst/>
            <a:ahLst/>
            <a:cxnLst/>
            <a:rect l="l" t="t" r="r" b="b"/>
            <a:pathLst>
              <a:path w="396655" h="459751">
                <a:moveTo>
                  <a:pt x="126213" y="0"/>
                </a:moveTo>
                <a:cubicBezTo>
                  <a:pt x="138608" y="0"/>
                  <a:pt x="149219" y="4413"/>
                  <a:pt x="158046" y="13240"/>
                </a:cubicBezTo>
                <a:cubicBezTo>
                  <a:pt x="166874" y="22067"/>
                  <a:pt x="171287" y="32678"/>
                  <a:pt x="171287" y="45073"/>
                </a:cubicBezTo>
                <a:cubicBezTo>
                  <a:pt x="171287" y="51271"/>
                  <a:pt x="169972" y="57281"/>
                  <a:pt x="167343" y="63103"/>
                </a:cubicBezTo>
                <a:lnTo>
                  <a:pt x="252420" y="63103"/>
                </a:lnTo>
                <a:cubicBezTo>
                  <a:pt x="252420" y="61037"/>
                  <a:pt x="253077" y="59159"/>
                  <a:pt x="254391" y="57469"/>
                </a:cubicBezTo>
                <a:cubicBezTo>
                  <a:pt x="255706" y="55778"/>
                  <a:pt x="257396" y="54746"/>
                  <a:pt x="259462" y="54370"/>
                </a:cubicBezTo>
                <a:lnTo>
                  <a:pt x="385668" y="27326"/>
                </a:lnTo>
                <a:cubicBezTo>
                  <a:pt x="386232" y="27138"/>
                  <a:pt x="386889" y="27044"/>
                  <a:pt x="387640" y="27044"/>
                </a:cubicBezTo>
                <a:cubicBezTo>
                  <a:pt x="389894" y="27044"/>
                  <a:pt x="391772" y="27701"/>
                  <a:pt x="393275" y="29016"/>
                </a:cubicBezTo>
                <a:cubicBezTo>
                  <a:pt x="395528" y="30706"/>
                  <a:pt x="396655" y="33054"/>
                  <a:pt x="396655" y="36059"/>
                </a:cubicBezTo>
                <a:lnTo>
                  <a:pt x="396655" y="126206"/>
                </a:lnTo>
                <a:cubicBezTo>
                  <a:pt x="396655" y="129211"/>
                  <a:pt x="395528" y="131559"/>
                  <a:pt x="393275" y="133249"/>
                </a:cubicBezTo>
                <a:cubicBezTo>
                  <a:pt x="391772" y="134563"/>
                  <a:pt x="389894" y="135221"/>
                  <a:pt x="387640" y="135221"/>
                </a:cubicBezTo>
                <a:cubicBezTo>
                  <a:pt x="386889" y="135221"/>
                  <a:pt x="386232" y="135127"/>
                  <a:pt x="385668" y="134939"/>
                </a:cubicBezTo>
                <a:lnTo>
                  <a:pt x="259462" y="107895"/>
                </a:lnTo>
                <a:cubicBezTo>
                  <a:pt x="257396" y="107519"/>
                  <a:pt x="255706" y="106486"/>
                  <a:pt x="254391" y="104796"/>
                </a:cubicBezTo>
                <a:cubicBezTo>
                  <a:pt x="253077" y="103106"/>
                  <a:pt x="252420" y="101228"/>
                  <a:pt x="252420" y="99162"/>
                </a:cubicBezTo>
                <a:lnTo>
                  <a:pt x="180302" y="99162"/>
                </a:lnTo>
                <a:lnTo>
                  <a:pt x="180302" y="127896"/>
                </a:lnTo>
                <a:cubicBezTo>
                  <a:pt x="201148" y="132216"/>
                  <a:pt x="218379" y="142639"/>
                  <a:pt x="231995" y="159166"/>
                </a:cubicBezTo>
                <a:cubicBezTo>
                  <a:pt x="245612" y="175693"/>
                  <a:pt x="252420" y="194756"/>
                  <a:pt x="252420" y="216353"/>
                </a:cubicBezTo>
                <a:lnTo>
                  <a:pt x="252420" y="441722"/>
                </a:lnTo>
                <a:cubicBezTo>
                  <a:pt x="252420" y="446605"/>
                  <a:pt x="250635" y="450830"/>
                  <a:pt x="247067" y="454399"/>
                </a:cubicBezTo>
                <a:cubicBezTo>
                  <a:pt x="243499" y="457967"/>
                  <a:pt x="239273" y="459751"/>
                  <a:pt x="234390" y="459751"/>
                </a:cubicBezTo>
                <a:lnTo>
                  <a:pt x="90154" y="459751"/>
                </a:lnTo>
                <a:cubicBezTo>
                  <a:pt x="85271" y="459751"/>
                  <a:pt x="81046" y="457967"/>
                  <a:pt x="77477" y="454399"/>
                </a:cubicBezTo>
                <a:cubicBezTo>
                  <a:pt x="73909" y="450830"/>
                  <a:pt x="72125" y="446605"/>
                  <a:pt x="72125" y="441722"/>
                </a:cubicBezTo>
                <a:lnTo>
                  <a:pt x="72125" y="216353"/>
                </a:lnTo>
                <a:cubicBezTo>
                  <a:pt x="72125" y="196446"/>
                  <a:pt x="77994" y="178557"/>
                  <a:pt x="89732" y="162688"/>
                </a:cubicBezTo>
                <a:cubicBezTo>
                  <a:pt x="101469" y="146818"/>
                  <a:pt x="116635" y="136066"/>
                  <a:pt x="135228" y="130432"/>
                </a:cubicBezTo>
                <a:lnTo>
                  <a:pt x="135228" y="99162"/>
                </a:lnTo>
                <a:lnTo>
                  <a:pt x="126213" y="99162"/>
                </a:lnTo>
                <a:cubicBezTo>
                  <a:pt x="115133" y="99162"/>
                  <a:pt x="104334" y="101369"/>
                  <a:pt x="93816" y="105782"/>
                </a:cubicBezTo>
                <a:cubicBezTo>
                  <a:pt x="83299" y="110196"/>
                  <a:pt x="74707" y="115172"/>
                  <a:pt x="68040" y="120713"/>
                </a:cubicBezTo>
                <a:cubicBezTo>
                  <a:pt x="61373" y="126253"/>
                  <a:pt x="55175" y="132498"/>
                  <a:pt x="49447" y="139446"/>
                </a:cubicBezTo>
                <a:cubicBezTo>
                  <a:pt x="43719" y="146395"/>
                  <a:pt x="39916" y="151419"/>
                  <a:pt x="38038" y="154518"/>
                </a:cubicBezTo>
                <a:cubicBezTo>
                  <a:pt x="36160" y="157617"/>
                  <a:pt x="34845" y="159917"/>
                  <a:pt x="34094" y="161420"/>
                </a:cubicBezTo>
                <a:cubicBezTo>
                  <a:pt x="30901" y="167993"/>
                  <a:pt x="25548" y="171280"/>
                  <a:pt x="18036" y="171280"/>
                </a:cubicBezTo>
                <a:cubicBezTo>
                  <a:pt x="15032" y="171280"/>
                  <a:pt x="12308" y="170622"/>
                  <a:pt x="9867" y="169308"/>
                </a:cubicBezTo>
                <a:cubicBezTo>
                  <a:pt x="5547" y="167054"/>
                  <a:pt x="2589" y="163580"/>
                  <a:pt x="993" y="158884"/>
                </a:cubicBezTo>
                <a:cubicBezTo>
                  <a:pt x="-603" y="154189"/>
                  <a:pt x="-275" y="149588"/>
                  <a:pt x="1979" y="145081"/>
                </a:cubicBezTo>
                <a:cubicBezTo>
                  <a:pt x="2918" y="143203"/>
                  <a:pt x="4279" y="140761"/>
                  <a:pt x="6064" y="137756"/>
                </a:cubicBezTo>
                <a:cubicBezTo>
                  <a:pt x="7848" y="134751"/>
                  <a:pt x="11370" y="129727"/>
                  <a:pt x="16628" y="122685"/>
                </a:cubicBezTo>
                <a:cubicBezTo>
                  <a:pt x="21886" y="115642"/>
                  <a:pt x="27568" y="109069"/>
                  <a:pt x="33671" y="102965"/>
                </a:cubicBezTo>
                <a:cubicBezTo>
                  <a:pt x="39775" y="96861"/>
                  <a:pt x="47757" y="90570"/>
                  <a:pt x="57617" y="84090"/>
                </a:cubicBezTo>
                <a:cubicBezTo>
                  <a:pt x="67477" y="77611"/>
                  <a:pt x="77665" y="72681"/>
                  <a:pt x="88182" y="69300"/>
                </a:cubicBezTo>
                <a:cubicBezTo>
                  <a:pt x="83487" y="61413"/>
                  <a:pt x="81139" y="53337"/>
                  <a:pt x="81139" y="45073"/>
                </a:cubicBezTo>
                <a:cubicBezTo>
                  <a:pt x="81139" y="32678"/>
                  <a:pt x="85553" y="22067"/>
                  <a:pt x="94380" y="13240"/>
                </a:cubicBezTo>
                <a:cubicBezTo>
                  <a:pt x="103207" y="4413"/>
                  <a:pt x="113818" y="0"/>
                  <a:pt x="126213" y="0"/>
                </a:cubicBezTo>
                <a:close/>
                <a:moveTo>
                  <a:pt x="126213" y="27044"/>
                </a:moveTo>
                <a:cubicBezTo>
                  <a:pt x="121330" y="27044"/>
                  <a:pt x="117105" y="28828"/>
                  <a:pt x="113536" y="32396"/>
                </a:cubicBezTo>
                <a:cubicBezTo>
                  <a:pt x="109968" y="35965"/>
                  <a:pt x="108184" y="40190"/>
                  <a:pt x="108184" y="45073"/>
                </a:cubicBezTo>
                <a:cubicBezTo>
                  <a:pt x="108184" y="49956"/>
                  <a:pt x="109968" y="54182"/>
                  <a:pt x="113536" y="57750"/>
                </a:cubicBezTo>
                <a:cubicBezTo>
                  <a:pt x="117105" y="61319"/>
                  <a:pt x="121330" y="63103"/>
                  <a:pt x="126213" y="63103"/>
                </a:cubicBezTo>
                <a:cubicBezTo>
                  <a:pt x="131096" y="63103"/>
                  <a:pt x="135322" y="61319"/>
                  <a:pt x="138890" y="57750"/>
                </a:cubicBezTo>
                <a:cubicBezTo>
                  <a:pt x="142458" y="54182"/>
                  <a:pt x="144242" y="49956"/>
                  <a:pt x="144242" y="45073"/>
                </a:cubicBezTo>
                <a:cubicBezTo>
                  <a:pt x="144242" y="40190"/>
                  <a:pt x="142458" y="35965"/>
                  <a:pt x="138890" y="32396"/>
                </a:cubicBezTo>
                <a:cubicBezTo>
                  <a:pt x="135322" y="28828"/>
                  <a:pt x="131096" y="27044"/>
                  <a:pt x="126213" y="2704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6" name="Freeform 355"/>
          <p:cNvSpPr/>
          <p:nvPr/>
        </p:nvSpPr>
        <p:spPr>
          <a:xfrm>
            <a:off x="4931240" y="2898424"/>
            <a:ext cx="360528" cy="432507"/>
          </a:xfrm>
          <a:custGeom>
            <a:avLst/>
            <a:gdLst/>
            <a:ahLst/>
            <a:cxnLst/>
            <a:rect l="l" t="t" r="r" b="b"/>
            <a:pathLst>
              <a:path w="360589" h="432707">
                <a:moveTo>
                  <a:pt x="18029" y="0"/>
                </a:moveTo>
                <a:lnTo>
                  <a:pt x="342559" y="0"/>
                </a:lnTo>
                <a:cubicBezTo>
                  <a:pt x="347442" y="0"/>
                  <a:pt x="351668" y="1784"/>
                  <a:pt x="355236" y="5352"/>
                </a:cubicBezTo>
                <a:cubicBezTo>
                  <a:pt x="358805" y="8921"/>
                  <a:pt x="360589" y="13146"/>
                  <a:pt x="360589" y="18029"/>
                </a:cubicBezTo>
                <a:lnTo>
                  <a:pt x="360589" y="234383"/>
                </a:lnTo>
                <a:cubicBezTo>
                  <a:pt x="360589" y="250534"/>
                  <a:pt x="357443" y="266545"/>
                  <a:pt x="351152" y="282415"/>
                </a:cubicBezTo>
                <a:cubicBezTo>
                  <a:pt x="344860" y="298284"/>
                  <a:pt x="337066" y="312370"/>
                  <a:pt x="327770" y="324671"/>
                </a:cubicBezTo>
                <a:cubicBezTo>
                  <a:pt x="318473" y="336972"/>
                  <a:pt x="307392" y="348945"/>
                  <a:pt x="294528" y="360589"/>
                </a:cubicBezTo>
                <a:cubicBezTo>
                  <a:pt x="281663" y="372233"/>
                  <a:pt x="269784" y="381905"/>
                  <a:pt x="258892" y="389605"/>
                </a:cubicBezTo>
                <a:cubicBezTo>
                  <a:pt x="247998" y="397305"/>
                  <a:pt x="236636" y="404583"/>
                  <a:pt x="224804" y="411438"/>
                </a:cubicBezTo>
                <a:cubicBezTo>
                  <a:pt x="212973" y="418293"/>
                  <a:pt x="204568" y="422941"/>
                  <a:pt x="199591" y="425383"/>
                </a:cubicBezTo>
                <a:cubicBezTo>
                  <a:pt x="194614" y="427824"/>
                  <a:pt x="190623" y="429702"/>
                  <a:pt x="187619" y="431017"/>
                </a:cubicBezTo>
                <a:cubicBezTo>
                  <a:pt x="185365" y="432144"/>
                  <a:pt x="182924" y="432707"/>
                  <a:pt x="180294" y="432707"/>
                </a:cubicBezTo>
                <a:cubicBezTo>
                  <a:pt x="177665" y="432707"/>
                  <a:pt x="175223" y="432144"/>
                  <a:pt x="172970" y="431017"/>
                </a:cubicBezTo>
                <a:cubicBezTo>
                  <a:pt x="169965" y="429702"/>
                  <a:pt x="165974" y="427824"/>
                  <a:pt x="160997" y="425383"/>
                </a:cubicBezTo>
                <a:cubicBezTo>
                  <a:pt x="156020" y="422941"/>
                  <a:pt x="147616" y="418293"/>
                  <a:pt x="135784" y="411438"/>
                </a:cubicBezTo>
                <a:cubicBezTo>
                  <a:pt x="123952" y="404583"/>
                  <a:pt x="112590" y="397305"/>
                  <a:pt x="101697" y="389605"/>
                </a:cubicBezTo>
                <a:cubicBezTo>
                  <a:pt x="90804" y="381905"/>
                  <a:pt x="78925" y="372233"/>
                  <a:pt x="66060" y="360589"/>
                </a:cubicBezTo>
                <a:cubicBezTo>
                  <a:pt x="53196" y="348945"/>
                  <a:pt x="42115" y="336972"/>
                  <a:pt x="32819" y="324671"/>
                </a:cubicBezTo>
                <a:cubicBezTo>
                  <a:pt x="23522" y="312370"/>
                  <a:pt x="15729" y="298284"/>
                  <a:pt x="9437" y="282415"/>
                </a:cubicBezTo>
                <a:cubicBezTo>
                  <a:pt x="3145" y="266545"/>
                  <a:pt x="0" y="250534"/>
                  <a:pt x="0" y="234383"/>
                </a:cubicBezTo>
                <a:lnTo>
                  <a:pt x="0" y="18029"/>
                </a:lnTo>
                <a:cubicBezTo>
                  <a:pt x="0" y="13146"/>
                  <a:pt x="1784" y="8921"/>
                  <a:pt x="5352" y="5352"/>
                </a:cubicBezTo>
                <a:cubicBezTo>
                  <a:pt x="8920" y="1784"/>
                  <a:pt x="13146" y="0"/>
                  <a:pt x="18029" y="0"/>
                </a:cubicBezTo>
                <a:close/>
                <a:moveTo>
                  <a:pt x="180294" y="54088"/>
                </a:moveTo>
                <a:lnTo>
                  <a:pt x="180294" y="374393"/>
                </a:lnTo>
                <a:cubicBezTo>
                  <a:pt x="202643" y="362561"/>
                  <a:pt x="222645" y="349696"/>
                  <a:pt x="240299" y="335799"/>
                </a:cubicBezTo>
                <a:cubicBezTo>
                  <a:pt x="284433" y="301242"/>
                  <a:pt x="306500" y="267437"/>
                  <a:pt x="306500" y="234383"/>
                </a:cubicBezTo>
                <a:lnTo>
                  <a:pt x="306500" y="54088"/>
                </a:lnTo>
                <a:lnTo>
                  <a:pt x="180294" y="5408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7" name="Freeform 356"/>
          <p:cNvSpPr/>
          <p:nvPr/>
        </p:nvSpPr>
        <p:spPr>
          <a:xfrm>
            <a:off x="6739898" y="2898424"/>
            <a:ext cx="459944" cy="459538"/>
          </a:xfrm>
          <a:custGeom>
            <a:avLst/>
            <a:gdLst/>
            <a:ahLst/>
            <a:cxnLst/>
            <a:rect l="l" t="t" r="r" b="b"/>
            <a:pathLst>
              <a:path w="460023" h="459751">
                <a:moveTo>
                  <a:pt x="450445" y="0"/>
                </a:moveTo>
                <a:cubicBezTo>
                  <a:pt x="453074" y="0"/>
                  <a:pt x="455328" y="892"/>
                  <a:pt x="457206" y="2676"/>
                </a:cubicBezTo>
                <a:cubicBezTo>
                  <a:pt x="459084" y="4460"/>
                  <a:pt x="460023" y="6573"/>
                  <a:pt x="460023" y="9015"/>
                </a:cubicBezTo>
                <a:cubicBezTo>
                  <a:pt x="460023" y="55779"/>
                  <a:pt x="452933" y="96204"/>
                  <a:pt x="438754" y="130291"/>
                </a:cubicBezTo>
                <a:cubicBezTo>
                  <a:pt x="424575" y="164378"/>
                  <a:pt x="400770" y="198230"/>
                  <a:pt x="367340" y="231848"/>
                </a:cubicBezTo>
                <a:cubicBezTo>
                  <a:pt x="352128" y="246872"/>
                  <a:pt x="333817" y="263399"/>
                  <a:pt x="312407" y="281429"/>
                </a:cubicBezTo>
                <a:lnTo>
                  <a:pt x="306773" y="388197"/>
                </a:lnTo>
                <a:cubicBezTo>
                  <a:pt x="306397" y="391202"/>
                  <a:pt x="304894" y="393643"/>
                  <a:pt x="302265" y="395521"/>
                </a:cubicBezTo>
                <a:lnTo>
                  <a:pt x="194089" y="458625"/>
                </a:lnTo>
                <a:cubicBezTo>
                  <a:pt x="192774" y="459376"/>
                  <a:pt x="191272" y="459751"/>
                  <a:pt x="189582" y="459751"/>
                </a:cubicBezTo>
                <a:cubicBezTo>
                  <a:pt x="187328" y="459751"/>
                  <a:pt x="185167" y="458906"/>
                  <a:pt x="183102" y="457216"/>
                </a:cubicBezTo>
                <a:lnTo>
                  <a:pt x="165073" y="439186"/>
                </a:lnTo>
                <a:cubicBezTo>
                  <a:pt x="162631" y="436557"/>
                  <a:pt x="161880" y="433552"/>
                  <a:pt x="162819" y="430172"/>
                </a:cubicBezTo>
                <a:lnTo>
                  <a:pt x="186764" y="352420"/>
                </a:lnTo>
                <a:lnTo>
                  <a:pt x="107603" y="273259"/>
                </a:lnTo>
                <a:lnTo>
                  <a:pt x="29852" y="297204"/>
                </a:lnTo>
                <a:cubicBezTo>
                  <a:pt x="29288" y="297392"/>
                  <a:pt x="28443" y="297486"/>
                  <a:pt x="27316" y="297486"/>
                </a:cubicBezTo>
                <a:cubicBezTo>
                  <a:pt x="24686" y="297486"/>
                  <a:pt x="22527" y="296641"/>
                  <a:pt x="20837" y="294951"/>
                </a:cubicBezTo>
                <a:lnTo>
                  <a:pt x="2807" y="276921"/>
                </a:lnTo>
                <a:cubicBezTo>
                  <a:pt x="-385" y="273353"/>
                  <a:pt x="-855" y="269691"/>
                  <a:pt x="1399" y="265935"/>
                </a:cubicBezTo>
                <a:lnTo>
                  <a:pt x="64502" y="157758"/>
                </a:lnTo>
                <a:cubicBezTo>
                  <a:pt x="66380" y="155129"/>
                  <a:pt x="68821" y="153626"/>
                  <a:pt x="71827" y="153250"/>
                </a:cubicBezTo>
                <a:lnTo>
                  <a:pt x="178594" y="147616"/>
                </a:lnTo>
                <a:cubicBezTo>
                  <a:pt x="196624" y="126206"/>
                  <a:pt x="213151" y="107895"/>
                  <a:pt x="228176" y="92683"/>
                </a:cubicBezTo>
                <a:cubicBezTo>
                  <a:pt x="263483" y="57563"/>
                  <a:pt x="297101" y="33336"/>
                  <a:pt x="329028" y="20001"/>
                </a:cubicBezTo>
                <a:cubicBezTo>
                  <a:pt x="360955" y="6667"/>
                  <a:pt x="401427" y="0"/>
                  <a:pt x="450445" y="0"/>
                </a:cubicBezTo>
                <a:close/>
                <a:moveTo>
                  <a:pt x="369876" y="63103"/>
                </a:moveTo>
                <a:cubicBezTo>
                  <a:pt x="362363" y="63103"/>
                  <a:pt x="355978" y="65732"/>
                  <a:pt x="350719" y="70991"/>
                </a:cubicBezTo>
                <a:cubicBezTo>
                  <a:pt x="345461" y="76250"/>
                  <a:pt x="342831" y="82635"/>
                  <a:pt x="342831" y="90147"/>
                </a:cubicBezTo>
                <a:cubicBezTo>
                  <a:pt x="342831" y="97660"/>
                  <a:pt x="345461" y="104045"/>
                  <a:pt x="350719" y="109304"/>
                </a:cubicBezTo>
                <a:cubicBezTo>
                  <a:pt x="355978" y="114562"/>
                  <a:pt x="362363" y="117191"/>
                  <a:pt x="369876" y="117191"/>
                </a:cubicBezTo>
                <a:cubicBezTo>
                  <a:pt x="377388" y="117191"/>
                  <a:pt x="383773" y="114562"/>
                  <a:pt x="389032" y="109304"/>
                </a:cubicBezTo>
                <a:cubicBezTo>
                  <a:pt x="394291" y="104045"/>
                  <a:pt x="396920" y="97660"/>
                  <a:pt x="396920" y="90147"/>
                </a:cubicBezTo>
                <a:cubicBezTo>
                  <a:pt x="396920" y="82635"/>
                  <a:pt x="394291" y="76250"/>
                  <a:pt x="389032" y="70991"/>
                </a:cubicBezTo>
                <a:cubicBezTo>
                  <a:pt x="383773" y="65732"/>
                  <a:pt x="377388" y="63103"/>
                  <a:pt x="369876" y="6310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8" name="Freeform 357"/>
          <p:cNvSpPr/>
          <p:nvPr/>
        </p:nvSpPr>
        <p:spPr>
          <a:xfrm>
            <a:off x="8083476" y="2898424"/>
            <a:ext cx="432633" cy="432507"/>
          </a:xfrm>
          <a:custGeom>
            <a:avLst/>
            <a:gdLst/>
            <a:ahLst/>
            <a:cxnLst/>
            <a:rect l="l" t="t" r="r" b="b"/>
            <a:pathLst>
              <a:path w="432707" h="432707">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7" y="384347"/>
                  <a:pt x="48360" y="358101"/>
                  <a:pt x="29016" y="324953"/>
                </a:cubicBezTo>
                <a:cubicBezTo>
                  <a:pt x="9672" y="291805"/>
                  <a:pt x="0" y="255605"/>
                  <a:pt x="0" y="216354"/>
                </a:cubicBezTo>
                <a:cubicBezTo>
                  <a:pt x="0" y="177102"/>
                  <a:pt x="9672" y="140902"/>
                  <a:pt x="29016" y="107754"/>
                </a:cubicBezTo>
                <a:cubicBezTo>
                  <a:pt x="48360" y="74606"/>
                  <a:pt x="74607" y="48360"/>
                  <a:pt x="107754" y="29016"/>
                </a:cubicBezTo>
                <a:cubicBezTo>
                  <a:pt x="140902" y="9672"/>
                  <a:pt x="177102" y="0"/>
                  <a:pt x="216354" y="0"/>
                </a:cubicBezTo>
                <a:close/>
                <a:moveTo>
                  <a:pt x="243398" y="70428"/>
                </a:moveTo>
                <a:cubicBezTo>
                  <a:pt x="238515" y="70428"/>
                  <a:pt x="234289" y="72212"/>
                  <a:pt x="230721" y="75780"/>
                </a:cubicBezTo>
                <a:lnTo>
                  <a:pt x="102825" y="203677"/>
                </a:lnTo>
                <a:cubicBezTo>
                  <a:pt x="99256" y="207245"/>
                  <a:pt x="97472" y="211471"/>
                  <a:pt x="97472" y="216354"/>
                </a:cubicBezTo>
                <a:cubicBezTo>
                  <a:pt x="97472" y="221237"/>
                  <a:pt x="99256" y="225462"/>
                  <a:pt x="102825" y="229031"/>
                </a:cubicBezTo>
                <a:lnTo>
                  <a:pt x="230721" y="356927"/>
                </a:lnTo>
                <a:cubicBezTo>
                  <a:pt x="234289" y="360495"/>
                  <a:pt x="238515" y="362280"/>
                  <a:pt x="243398" y="362280"/>
                </a:cubicBezTo>
                <a:cubicBezTo>
                  <a:pt x="248281" y="362280"/>
                  <a:pt x="252507" y="360495"/>
                  <a:pt x="256075" y="356927"/>
                </a:cubicBezTo>
                <a:lnTo>
                  <a:pt x="284809" y="328193"/>
                </a:lnTo>
                <a:cubicBezTo>
                  <a:pt x="288377" y="324624"/>
                  <a:pt x="290162" y="320399"/>
                  <a:pt x="290162" y="315516"/>
                </a:cubicBezTo>
                <a:cubicBezTo>
                  <a:pt x="290162" y="310633"/>
                  <a:pt x="288377" y="306407"/>
                  <a:pt x="284809" y="302839"/>
                </a:cubicBezTo>
                <a:lnTo>
                  <a:pt x="198324" y="216354"/>
                </a:lnTo>
                <a:lnTo>
                  <a:pt x="284809" y="129868"/>
                </a:lnTo>
                <a:cubicBezTo>
                  <a:pt x="288377" y="126300"/>
                  <a:pt x="290162" y="122074"/>
                  <a:pt x="290162" y="117191"/>
                </a:cubicBezTo>
                <a:cubicBezTo>
                  <a:pt x="290162" y="112308"/>
                  <a:pt x="288377" y="108083"/>
                  <a:pt x="284809" y="104515"/>
                </a:cubicBezTo>
                <a:lnTo>
                  <a:pt x="256075" y="75780"/>
                </a:lnTo>
                <a:cubicBezTo>
                  <a:pt x="252507" y="72212"/>
                  <a:pt x="248281" y="70428"/>
                  <a:pt x="243398" y="7042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0" name="Freeform 359"/>
          <p:cNvSpPr/>
          <p:nvPr/>
        </p:nvSpPr>
        <p:spPr>
          <a:xfrm>
            <a:off x="8702496" y="2898424"/>
            <a:ext cx="432633" cy="432507"/>
          </a:xfrm>
          <a:custGeom>
            <a:avLst/>
            <a:gdLst/>
            <a:ahLst/>
            <a:cxnLst/>
            <a:rect l="l" t="t" r="r" b="b"/>
            <a:pathLst>
              <a:path w="432707" h="432707">
                <a:moveTo>
                  <a:pt x="216354" y="0"/>
                </a:moveTo>
                <a:cubicBezTo>
                  <a:pt x="255604" y="0"/>
                  <a:pt x="291804" y="9672"/>
                  <a:pt x="324952" y="29016"/>
                </a:cubicBezTo>
                <a:cubicBezTo>
                  <a:pt x="358100" y="48360"/>
                  <a:pt x="384346" y="74606"/>
                  <a:pt x="403691" y="107754"/>
                </a:cubicBezTo>
                <a:cubicBezTo>
                  <a:pt x="423035" y="140902"/>
                  <a:pt x="432707" y="177102"/>
                  <a:pt x="432707" y="216354"/>
                </a:cubicBezTo>
                <a:cubicBezTo>
                  <a:pt x="432707" y="255605"/>
                  <a:pt x="423035" y="291805"/>
                  <a:pt x="403691" y="324953"/>
                </a:cubicBezTo>
                <a:cubicBezTo>
                  <a:pt x="384346" y="358101"/>
                  <a:pt x="358100" y="384347"/>
                  <a:pt x="324952" y="403691"/>
                </a:cubicBezTo>
                <a:cubicBezTo>
                  <a:pt x="291804" y="423035"/>
                  <a:pt x="255604" y="432707"/>
                  <a:pt x="216354" y="432707"/>
                </a:cubicBezTo>
                <a:cubicBezTo>
                  <a:pt x="177102"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2" y="0"/>
                  <a:pt x="216354" y="0"/>
                </a:cubicBezTo>
                <a:close/>
                <a:moveTo>
                  <a:pt x="189309" y="70428"/>
                </a:moveTo>
                <a:cubicBezTo>
                  <a:pt x="184426" y="70428"/>
                  <a:pt x="180200" y="72212"/>
                  <a:pt x="176632" y="75780"/>
                </a:cubicBezTo>
                <a:lnTo>
                  <a:pt x="147898" y="104515"/>
                </a:lnTo>
                <a:cubicBezTo>
                  <a:pt x="144330" y="108083"/>
                  <a:pt x="142545" y="112308"/>
                  <a:pt x="142545" y="117191"/>
                </a:cubicBezTo>
                <a:cubicBezTo>
                  <a:pt x="142545" y="122074"/>
                  <a:pt x="144330" y="126300"/>
                  <a:pt x="147898" y="129868"/>
                </a:cubicBezTo>
                <a:lnTo>
                  <a:pt x="234383" y="216354"/>
                </a:lnTo>
                <a:lnTo>
                  <a:pt x="147898" y="302839"/>
                </a:lnTo>
                <a:cubicBezTo>
                  <a:pt x="144330" y="306407"/>
                  <a:pt x="142545" y="310633"/>
                  <a:pt x="142545" y="315516"/>
                </a:cubicBezTo>
                <a:cubicBezTo>
                  <a:pt x="142545" y="320399"/>
                  <a:pt x="144330" y="324624"/>
                  <a:pt x="147898" y="328193"/>
                </a:cubicBezTo>
                <a:lnTo>
                  <a:pt x="176632" y="356927"/>
                </a:lnTo>
                <a:cubicBezTo>
                  <a:pt x="180200" y="360495"/>
                  <a:pt x="184426" y="362280"/>
                  <a:pt x="189309" y="362280"/>
                </a:cubicBezTo>
                <a:cubicBezTo>
                  <a:pt x="194192" y="362280"/>
                  <a:pt x="198418" y="360495"/>
                  <a:pt x="201986" y="356927"/>
                </a:cubicBezTo>
                <a:lnTo>
                  <a:pt x="329882" y="229031"/>
                </a:lnTo>
                <a:cubicBezTo>
                  <a:pt x="333451" y="225462"/>
                  <a:pt x="335235" y="221237"/>
                  <a:pt x="335235" y="216354"/>
                </a:cubicBezTo>
                <a:cubicBezTo>
                  <a:pt x="335235" y="211471"/>
                  <a:pt x="333451" y="207245"/>
                  <a:pt x="329882" y="203677"/>
                </a:cubicBezTo>
                <a:lnTo>
                  <a:pt x="201986" y="75780"/>
                </a:lnTo>
                <a:cubicBezTo>
                  <a:pt x="198418" y="72212"/>
                  <a:pt x="194192" y="70428"/>
                  <a:pt x="189309" y="7042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1" name="Freeform 360"/>
          <p:cNvSpPr/>
          <p:nvPr/>
        </p:nvSpPr>
        <p:spPr>
          <a:xfrm>
            <a:off x="9321513" y="2898424"/>
            <a:ext cx="432633" cy="432507"/>
          </a:xfrm>
          <a:custGeom>
            <a:avLst/>
            <a:gdLst/>
            <a:ahLst/>
            <a:cxnLst/>
            <a:rect l="l" t="t" r="r" b="b"/>
            <a:pathLst>
              <a:path w="432706" h="432707">
                <a:moveTo>
                  <a:pt x="216353" y="0"/>
                </a:moveTo>
                <a:cubicBezTo>
                  <a:pt x="255605" y="0"/>
                  <a:pt x="291805" y="9672"/>
                  <a:pt x="324953" y="29016"/>
                </a:cubicBezTo>
                <a:cubicBezTo>
                  <a:pt x="358101" y="48360"/>
                  <a:pt x="384347" y="74606"/>
                  <a:pt x="403690" y="107754"/>
                </a:cubicBezTo>
                <a:cubicBezTo>
                  <a:pt x="423035" y="140902"/>
                  <a:pt x="432706" y="177102"/>
                  <a:pt x="432706" y="216354"/>
                </a:cubicBezTo>
                <a:cubicBezTo>
                  <a:pt x="432706" y="255605"/>
                  <a:pt x="423035" y="291805"/>
                  <a:pt x="403690"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5" y="324953"/>
                </a:cubicBezTo>
                <a:cubicBezTo>
                  <a:pt x="9672" y="291805"/>
                  <a:pt x="0" y="255605"/>
                  <a:pt x="0" y="216354"/>
                </a:cubicBezTo>
                <a:cubicBezTo>
                  <a:pt x="0" y="177102"/>
                  <a:pt x="9672" y="140902"/>
                  <a:pt x="29015" y="107754"/>
                </a:cubicBezTo>
                <a:cubicBezTo>
                  <a:pt x="48360" y="74606"/>
                  <a:pt x="74606" y="48360"/>
                  <a:pt x="107754" y="29016"/>
                </a:cubicBezTo>
                <a:cubicBezTo>
                  <a:pt x="140902" y="9672"/>
                  <a:pt x="177102" y="0"/>
                  <a:pt x="216353" y="0"/>
                </a:cubicBezTo>
                <a:close/>
                <a:moveTo>
                  <a:pt x="216353" y="97472"/>
                </a:moveTo>
                <a:cubicBezTo>
                  <a:pt x="211471" y="97472"/>
                  <a:pt x="207245" y="99256"/>
                  <a:pt x="203676" y="102824"/>
                </a:cubicBezTo>
                <a:lnTo>
                  <a:pt x="75779" y="230721"/>
                </a:lnTo>
                <a:cubicBezTo>
                  <a:pt x="72212" y="234289"/>
                  <a:pt x="70427" y="238515"/>
                  <a:pt x="70427" y="243398"/>
                </a:cubicBezTo>
                <a:cubicBezTo>
                  <a:pt x="70427" y="248281"/>
                  <a:pt x="72212" y="252506"/>
                  <a:pt x="75779" y="256075"/>
                </a:cubicBezTo>
                <a:lnTo>
                  <a:pt x="104514" y="284809"/>
                </a:lnTo>
                <a:cubicBezTo>
                  <a:pt x="108083" y="288377"/>
                  <a:pt x="112309" y="290162"/>
                  <a:pt x="117191" y="290162"/>
                </a:cubicBezTo>
                <a:cubicBezTo>
                  <a:pt x="122074" y="290162"/>
                  <a:pt x="126300" y="288377"/>
                  <a:pt x="129868" y="284809"/>
                </a:cubicBezTo>
                <a:lnTo>
                  <a:pt x="216353" y="198324"/>
                </a:lnTo>
                <a:lnTo>
                  <a:pt x="302838" y="284809"/>
                </a:lnTo>
                <a:cubicBezTo>
                  <a:pt x="306407" y="288377"/>
                  <a:pt x="310633" y="290162"/>
                  <a:pt x="315515" y="290162"/>
                </a:cubicBezTo>
                <a:cubicBezTo>
                  <a:pt x="320398" y="290162"/>
                  <a:pt x="324624" y="288377"/>
                  <a:pt x="328192" y="284809"/>
                </a:cubicBezTo>
                <a:lnTo>
                  <a:pt x="356927" y="256075"/>
                </a:lnTo>
                <a:cubicBezTo>
                  <a:pt x="360495" y="252506"/>
                  <a:pt x="362279" y="248281"/>
                  <a:pt x="362279" y="243398"/>
                </a:cubicBezTo>
                <a:cubicBezTo>
                  <a:pt x="362279" y="238515"/>
                  <a:pt x="360495" y="234289"/>
                  <a:pt x="356927" y="230721"/>
                </a:cubicBezTo>
                <a:lnTo>
                  <a:pt x="229030" y="102824"/>
                </a:lnTo>
                <a:cubicBezTo>
                  <a:pt x="225462" y="99256"/>
                  <a:pt x="221236" y="97472"/>
                  <a:pt x="216353" y="9747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2" name="Freeform 361"/>
          <p:cNvSpPr/>
          <p:nvPr/>
        </p:nvSpPr>
        <p:spPr>
          <a:xfrm>
            <a:off x="9950058" y="2898424"/>
            <a:ext cx="432633" cy="432507"/>
          </a:xfrm>
          <a:custGeom>
            <a:avLst/>
            <a:gdLst/>
            <a:ahLst/>
            <a:cxnLst/>
            <a:rect l="l" t="t" r="r" b="b"/>
            <a:pathLst>
              <a:path w="432707" h="432707">
                <a:moveTo>
                  <a:pt x="216353" y="0"/>
                </a:moveTo>
                <a:cubicBezTo>
                  <a:pt x="255605" y="0"/>
                  <a:pt x="291805" y="9672"/>
                  <a:pt x="324953" y="29016"/>
                </a:cubicBezTo>
                <a:cubicBezTo>
                  <a:pt x="358100" y="48360"/>
                  <a:pt x="384347" y="74606"/>
                  <a:pt x="403691" y="107754"/>
                </a:cubicBezTo>
                <a:cubicBezTo>
                  <a:pt x="423034" y="140902"/>
                  <a:pt x="432707" y="177102"/>
                  <a:pt x="432707" y="216354"/>
                </a:cubicBezTo>
                <a:cubicBezTo>
                  <a:pt x="432707" y="255605"/>
                  <a:pt x="423034" y="291805"/>
                  <a:pt x="403691" y="324953"/>
                </a:cubicBezTo>
                <a:cubicBezTo>
                  <a:pt x="384347" y="358101"/>
                  <a:pt x="358100" y="384347"/>
                  <a:pt x="324953" y="403691"/>
                </a:cubicBezTo>
                <a:cubicBezTo>
                  <a:pt x="291805" y="423035"/>
                  <a:pt x="255605" y="432707"/>
                  <a:pt x="216353" y="432707"/>
                </a:cubicBezTo>
                <a:cubicBezTo>
                  <a:pt x="177101" y="432707"/>
                  <a:pt x="140902" y="423035"/>
                  <a:pt x="107754" y="403691"/>
                </a:cubicBezTo>
                <a:cubicBezTo>
                  <a:pt x="74606" y="384347"/>
                  <a:pt x="48360" y="358101"/>
                  <a:pt x="29016" y="324953"/>
                </a:cubicBezTo>
                <a:cubicBezTo>
                  <a:pt x="9672" y="291805"/>
                  <a:pt x="0" y="255605"/>
                  <a:pt x="0" y="216354"/>
                </a:cubicBezTo>
                <a:cubicBezTo>
                  <a:pt x="0" y="177102"/>
                  <a:pt x="9672" y="140902"/>
                  <a:pt x="29016" y="107754"/>
                </a:cubicBezTo>
                <a:cubicBezTo>
                  <a:pt x="48360" y="74606"/>
                  <a:pt x="74606" y="48360"/>
                  <a:pt x="107754" y="29016"/>
                </a:cubicBezTo>
                <a:cubicBezTo>
                  <a:pt x="140902" y="9672"/>
                  <a:pt x="177101" y="0"/>
                  <a:pt x="216353" y="0"/>
                </a:cubicBezTo>
                <a:close/>
                <a:moveTo>
                  <a:pt x="117191" y="142545"/>
                </a:moveTo>
                <a:cubicBezTo>
                  <a:pt x="112308" y="142545"/>
                  <a:pt x="108082" y="144330"/>
                  <a:pt x="104514" y="147898"/>
                </a:cubicBezTo>
                <a:lnTo>
                  <a:pt x="75780" y="176632"/>
                </a:lnTo>
                <a:cubicBezTo>
                  <a:pt x="72212" y="180201"/>
                  <a:pt x="70427" y="184426"/>
                  <a:pt x="70427" y="189309"/>
                </a:cubicBezTo>
                <a:cubicBezTo>
                  <a:pt x="70427" y="194192"/>
                  <a:pt x="72212" y="198418"/>
                  <a:pt x="75780" y="201986"/>
                </a:cubicBezTo>
                <a:lnTo>
                  <a:pt x="203677" y="329883"/>
                </a:lnTo>
                <a:cubicBezTo>
                  <a:pt x="207244" y="333451"/>
                  <a:pt x="211470" y="335235"/>
                  <a:pt x="216353" y="335235"/>
                </a:cubicBezTo>
                <a:cubicBezTo>
                  <a:pt x="221236" y="335235"/>
                  <a:pt x="225462" y="333451"/>
                  <a:pt x="229031" y="329883"/>
                </a:cubicBezTo>
                <a:lnTo>
                  <a:pt x="356927" y="201986"/>
                </a:lnTo>
                <a:cubicBezTo>
                  <a:pt x="360495" y="198418"/>
                  <a:pt x="362279" y="194192"/>
                  <a:pt x="362279" y="189309"/>
                </a:cubicBezTo>
                <a:cubicBezTo>
                  <a:pt x="362279" y="184426"/>
                  <a:pt x="360495" y="180201"/>
                  <a:pt x="356927" y="176632"/>
                </a:cubicBezTo>
                <a:lnTo>
                  <a:pt x="328193" y="147898"/>
                </a:lnTo>
                <a:cubicBezTo>
                  <a:pt x="324624" y="144330"/>
                  <a:pt x="320398" y="142545"/>
                  <a:pt x="315515" y="142545"/>
                </a:cubicBezTo>
                <a:cubicBezTo>
                  <a:pt x="310632" y="142545"/>
                  <a:pt x="306406" y="144330"/>
                  <a:pt x="302839" y="147898"/>
                </a:cubicBezTo>
                <a:lnTo>
                  <a:pt x="216353" y="234383"/>
                </a:lnTo>
                <a:lnTo>
                  <a:pt x="129869" y="147898"/>
                </a:lnTo>
                <a:cubicBezTo>
                  <a:pt x="126300" y="144330"/>
                  <a:pt x="122074" y="142545"/>
                  <a:pt x="117191" y="14254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3" name="Freeform 362"/>
          <p:cNvSpPr/>
          <p:nvPr/>
        </p:nvSpPr>
        <p:spPr>
          <a:xfrm>
            <a:off x="10569075" y="2898424"/>
            <a:ext cx="396580" cy="450529"/>
          </a:xfrm>
          <a:custGeom>
            <a:avLst/>
            <a:gdLst/>
            <a:ahLst/>
            <a:cxnLst/>
            <a:rect l="l" t="t" r="r" b="b"/>
            <a:pathLst>
              <a:path w="396648" h="450737">
                <a:moveTo>
                  <a:pt x="0" y="0"/>
                </a:moveTo>
                <a:lnTo>
                  <a:pt x="396648" y="0"/>
                </a:lnTo>
                <a:lnTo>
                  <a:pt x="360589" y="405099"/>
                </a:lnTo>
                <a:lnTo>
                  <a:pt x="197760" y="450737"/>
                </a:lnTo>
                <a:lnTo>
                  <a:pt x="36058" y="405099"/>
                </a:lnTo>
                <a:lnTo>
                  <a:pt x="0" y="0"/>
                </a:lnTo>
                <a:close/>
                <a:moveTo>
                  <a:pt x="73808" y="82823"/>
                </a:moveTo>
                <a:lnTo>
                  <a:pt x="87048" y="233256"/>
                </a:lnTo>
                <a:lnTo>
                  <a:pt x="259455" y="233256"/>
                </a:lnTo>
                <a:lnTo>
                  <a:pt x="253258" y="297486"/>
                </a:lnTo>
                <a:lnTo>
                  <a:pt x="197760" y="312417"/>
                </a:lnTo>
                <a:lnTo>
                  <a:pt x="142545" y="297486"/>
                </a:lnTo>
                <a:lnTo>
                  <a:pt x="138883" y="258047"/>
                </a:lnTo>
                <a:lnTo>
                  <a:pt x="89584" y="258047"/>
                </a:lnTo>
                <a:lnTo>
                  <a:pt x="95781" y="336362"/>
                </a:lnTo>
                <a:lnTo>
                  <a:pt x="197760" y="364533"/>
                </a:lnTo>
                <a:lnTo>
                  <a:pt x="198888" y="364533"/>
                </a:lnTo>
                <a:lnTo>
                  <a:pt x="198888" y="364252"/>
                </a:lnTo>
                <a:lnTo>
                  <a:pt x="300021" y="336362"/>
                </a:lnTo>
                <a:lnTo>
                  <a:pt x="314106" y="183112"/>
                </a:lnTo>
                <a:lnTo>
                  <a:pt x="132685" y="183112"/>
                </a:lnTo>
                <a:lnTo>
                  <a:pt x="128459" y="132122"/>
                </a:lnTo>
                <a:lnTo>
                  <a:pt x="318333" y="132122"/>
                </a:lnTo>
                <a:lnTo>
                  <a:pt x="322839" y="82823"/>
                </a:lnTo>
                <a:lnTo>
                  <a:pt x="73808" y="8282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4" name="Freeform 363"/>
          <p:cNvSpPr/>
          <p:nvPr/>
        </p:nvSpPr>
        <p:spPr>
          <a:xfrm>
            <a:off x="2436119" y="2934466"/>
            <a:ext cx="540778" cy="360423"/>
          </a:xfrm>
          <a:custGeom>
            <a:avLst/>
            <a:gdLst/>
            <a:ahLst/>
            <a:cxnLst/>
            <a:rect l="l" t="t" r="r" b="b"/>
            <a:pathLst>
              <a:path w="540870" h="360589">
                <a:moveTo>
                  <a:pt x="288465" y="0"/>
                </a:moveTo>
                <a:lnTo>
                  <a:pt x="504818" y="0"/>
                </a:lnTo>
                <a:cubicBezTo>
                  <a:pt x="511955" y="0"/>
                  <a:pt x="518481" y="1925"/>
                  <a:pt x="524397" y="5775"/>
                </a:cubicBezTo>
                <a:cubicBezTo>
                  <a:pt x="530313" y="9625"/>
                  <a:pt x="534774" y="14743"/>
                  <a:pt x="537779" y="21128"/>
                </a:cubicBezTo>
                <a:cubicBezTo>
                  <a:pt x="540596" y="27514"/>
                  <a:pt x="541488" y="34228"/>
                  <a:pt x="540455" y="41270"/>
                </a:cubicBezTo>
                <a:cubicBezTo>
                  <a:pt x="539422" y="48313"/>
                  <a:pt x="536558" y="54464"/>
                  <a:pt x="531863" y="59723"/>
                </a:cubicBezTo>
                <a:lnTo>
                  <a:pt x="279450" y="348194"/>
                </a:lnTo>
                <a:cubicBezTo>
                  <a:pt x="272313" y="356457"/>
                  <a:pt x="263299" y="360589"/>
                  <a:pt x="252406" y="360589"/>
                </a:cubicBezTo>
                <a:lnTo>
                  <a:pt x="36052" y="360589"/>
                </a:lnTo>
                <a:cubicBezTo>
                  <a:pt x="28915" y="360589"/>
                  <a:pt x="22389" y="358664"/>
                  <a:pt x="16473" y="354814"/>
                </a:cubicBezTo>
                <a:cubicBezTo>
                  <a:pt x="10557" y="350964"/>
                  <a:pt x="6097" y="345846"/>
                  <a:pt x="3092" y="339461"/>
                </a:cubicBezTo>
                <a:cubicBezTo>
                  <a:pt x="275" y="333075"/>
                  <a:pt x="-617" y="326361"/>
                  <a:pt x="416" y="319319"/>
                </a:cubicBezTo>
                <a:cubicBezTo>
                  <a:pt x="1449" y="312276"/>
                  <a:pt x="4313" y="306125"/>
                  <a:pt x="9008" y="300867"/>
                </a:cubicBezTo>
                <a:lnTo>
                  <a:pt x="261421" y="12395"/>
                </a:lnTo>
                <a:cubicBezTo>
                  <a:pt x="268557" y="4132"/>
                  <a:pt x="277572" y="0"/>
                  <a:pt x="288465" y="0"/>
                </a:cubicBezTo>
                <a:close/>
                <a:moveTo>
                  <a:pt x="130707" y="216353"/>
                </a:moveTo>
                <a:lnTo>
                  <a:pt x="36052" y="324530"/>
                </a:lnTo>
                <a:lnTo>
                  <a:pt x="252406" y="324530"/>
                </a:lnTo>
                <a:lnTo>
                  <a:pt x="347061" y="216353"/>
                </a:lnTo>
                <a:lnTo>
                  <a:pt x="130707" y="21635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5" name="Freeform 364"/>
          <p:cNvSpPr/>
          <p:nvPr/>
        </p:nvSpPr>
        <p:spPr>
          <a:xfrm>
            <a:off x="7388267" y="2934466"/>
            <a:ext cx="494458" cy="360423"/>
          </a:xfrm>
          <a:custGeom>
            <a:avLst/>
            <a:gdLst/>
            <a:ahLst/>
            <a:cxnLst/>
            <a:rect l="l" t="t" r="r" b="b"/>
            <a:pathLst>
              <a:path w="494542" h="360589">
                <a:moveTo>
                  <a:pt x="14367" y="0"/>
                </a:moveTo>
                <a:lnTo>
                  <a:pt x="373830" y="0"/>
                </a:lnTo>
                <a:cubicBezTo>
                  <a:pt x="392798" y="0"/>
                  <a:pt x="410593" y="3803"/>
                  <a:pt x="427214" y="11409"/>
                </a:cubicBezTo>
                <a:cubicBezTo>
                  <a:pt x="443835" y="19015"/>
                  <a:pt x="457685" y="29673"/>
                  <a:pt x="468766" y="43383"/>
                </a:cubicBezTo>
                <a:cubicBezTo>
                  <a:pt x="480035" y="57093"/>
                  <a:pt x="487641" y="72916"/>
                  <a:pt x="491585" y="90851"/>
                </a:cubicBezTo>
                <a:cubicBezTo>
                  <a:pt x="495528" y="108787"/>
                  <a:pt x="495528" y="127051"/>
                  <a:pt x="491585" y="145644"/>
                </a:cubicBezTo>
                <a:lnTo>
                  <a:pt x="445384" y="360589"/>
                </a:lnTo>
                <a:lnTo>
                  <a:pt x="351293" y="360589"/>
                </a:lnTo>
                <a:lnTo>
                  <a:pt x="401437" y="126206"/>
                </a:lnTo>
                <a:cubicBezTo>
                  <a:pt x="403879" y="115689"/>
                  <a:pt x="402470" y="107425"/>
                  <a:pt x="397212" y="101416"/>
                </a:cubicBezTo>
                <a:cubicBezTo>
                  <a:pt x="392141" y="95218"/>
                  <a:pt x="384347" y="92119"/>
                  <a:pt x="373830" y="92119"/>
                </a:cubicBezTo>
                <a:lnTo>
                  <a:pt x="326221" y="92119"/>
                </a:lnTo>
                <a:lnTo>
                  <a:pt x="268752" y="360589"/>
                </a:lnTo>
                <a:lnTo>
                  <a:pt x="174660" y="360589"/>
                </a:lnTo>
                <a:lnTo>
                  <a:pt x="232129" y="92119"/>
                </a:lnTo>
                <a:lnTo>
                  <a:pt x="151560" y="92119"/>
                </a:lnTo>
                <a:lnTo>
                  <a:pt x="94091" y="360589"/>
                </a:lnTo>
                <a:lnTo>
                  <a:pt x="0" y="360589"/>
                </a:lnTo>
                <a:lnTo>
                  <a:pt x="57469" y="92119"/>
                </a:lnTo>
                <a:lnTo>
                  <a:pt x="1436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6" name="Freeform 365"/>
          <p:cNvSpPr/>
          <p:nvPr/>
        </p:nvSpPr>
        <p:spPr>
          <a:xfrm>
            <a:off x="1199482" y="2904335"/>
            <a:ext cx="430663" cy="390551"/>
          </a:xfrm>
          <a:custGeom>
            <a:avLst/>
            <a:gdLst>
              <a:gd name="connsiteX0" fmla="*/ 846 w 430736"/>
              <a:gd name="connsiteY0" fmla="*/ 137756 h 390732"/>
              <a:gd name="connsiteX1" fmla="*/ 78598 w 430736"/>
              <a:gd name="connsiteY1" fmla="*/ 137756 h 390732"/>
              <a:gd name="connsiteX2" fmla="*/ 117755 w 430736"/>
              <a:gd name="connsiteY2" fmla="*/ 201986 h 390732"/>
              <a:gd name="connsiteX3" fmla="*/ 124235 w 430736"/>
              <a:gd name="connsiteY3" fmla="*/ 213818 h 390732"/>
              <a:gd name="connsiteX4" fmla="*/ 127334 w 430736"/>
              <a:gd name="connsiteY4" fmla="*/ 219734 h 390732"/>
              <a:gd name="connsiteX5" fmla="*/ 128178 w 430736"/>
              <a:gd name="connsiteY5" fmla="*/ 219734 h 390732"/>
              <a:gd name="connsiteX6" fmla="*/ 131278 w 430736"/>
              <a:gd name="connsiteY6" fmla="*/ 213818 h 390732"/>
              <a:gd name="connsiteX7" fmla="*/ 138320 w 430736"/>
              <a:gd name="connsiteY7" fmla="*/ 201986 h 390732"/>
              <a:gd name="connsiteX8" fmla="*/ 177760 w 430736"/>
              <a:gd name="connsiteY8" fmla="*/ 137756 h 390732"/>
              <a:gd name="connsiteX9" fmla="*/ 250159 w 430736"/>
              <a:gd name="connsiteY9" fmla="*/ 137756 h 390732"/>
              <a:gd name="connsiteX10" fmla="*/ 250159 w 430736"/>
              <a:gd name="connsiteY10" fmla="*/ 185084 h 390732"/>
              <a:gd name="connsiteX11" fmla="*/ 214946 w 430736"/>
              <a:gd name="connsiteY11" fmla="*/ 185084 h 390732"/>
              <a:gd name="connsiteX12" fmla="*/ 163111 w 430736"/>
              <a:gd name="connsiteY12" fmla="*/ 260300 h 390732"/>
              <a:gd name="connsiteX13" fmla="*/ 220580 w 430736"/>
              <a:gd name="connsiteY13" fmla="*/ 343687 h 390732"/>
              <a:gd name="connsiteX14" fmla="*/ 251286 w 430736"/>
              <a:gd name="connsiteY14" fmla="*/ 343687 h 390732"/>
              <a:gd name="connsiteX15" fmla="*/ 251286 w 430736"/>
              <a:gd name="connsiteY15" fmla="*/ 390732 h 390732"/>
              <a:gd name="connsiteX16" fmla="*/ 181422 w 430736"/>
              <a:gd name="connsiteY16" fmla="*/ 390732 h 390732"/>
              <a:gd name="connsiteX17" fmla="*/ 136630 w 430736"/>
              <a:gd name="connsiteY17" fmla="*/ 319741 h 390732"/>
              <a:gd name="connsiteX18" fmla="*/ 129869 w 430736"/>
              <a:gd name="connsiteY18" fmla="*/ 307909 h 390732"/>
              <a:gd name="connsiteX19" fmla="*/ 126770 w 430736"/>
              <a:gd name="connsiteY19" fmla="*/ 301993 h 390732"/>
              <a:gd name="connsiteX20" fmla="*/ 125925 w 430736"/>
              <a:gd name="connsiteY20" fmla="*/ 301993 h 390732"/>
              <a:gd name="connsiteX21" fmla="*/ 123390 w 430736"/>
              <a:gd name="connsiteY21" fmla="*/ 307909 h 390732"/>
              <a:gd name="connsiteX22" fmla="*/ 116347 w 430736"/>
              <a:gd name="connsiteY22" fmla="*/ 320305 h 390732"/>
              <a:gd name="connsiteX23" fmla="*/ 72682 w 430736"/>
              <a:gd name="connsiteY23" fmla="*/ 390732 h 390732"/>
              <a:gd name="connsiteX24" fmla="*/ 0 w 430736"/>
              <a:gd name="connsiteY24" fmla="*/ 390732 h 390732"/>
              <a:gd name="connsiteX25" fmla="*/ 0 w 430736"/>
              <a:gd name="connsiteY25" fmla="*/ 343687 h 390732"/>
              <a:gd name="connsiteX26" fmla="*/ 36059 w 430736"/>
              <a:gd name="connsiteY26" fmla="*/ 343687 h 390732"/>
              <a:gd name="connsiteX27" fmla="*/ 91556 w 430736"/>
              <a:gd name="connsiteY27" fmla="*/ 261709 h 390732"/>
              <a:gd name="connsiteX28" fmla="*/ 39440 w 430736"/>
              <a:gd name="connsiteY28" fmla="*/ 185084 h 390732"/>
              <a:gd name="connsiteX29" fmla="*/ 846 w 430736"/>
              <a:gd name="connsiteY29" fmla="*/ 185084 h 390732"/>
              <a:gd name="connsiteX30" fmla="*/ 358055 w 430736"/>
              <a:gd name="connsiteY30" fmla="*/ 0 h 390732"/>
              <a:gd name="connsiteX31" fmla="*/ 408199 w 430736"/>
              <a:gd name="connsiteY31" fmla="*/ 16762 h 390732"/>
              <a:gd name="connsiteX32" fmla="*/ 427355 w 430736"/>
              <a:gd name="connsiteY32" fmla="*/ 61413 h 390732"/>
              <a:gd name="connsiteX33" fmla="*/ 420453 w 430736"/>
              <a:gd name="connsiteY33" fmla="*/ 90429 h 390732"/>
              <a:gd name="connsiteX34" fmla="*/ 402987 w 430736"/>
              <a:gd name="connsiteY34" fmla="*/ 111980 h 390732"/>
              <a:gd name="connsiteX35" fmla="*/ 380028 w 430736"/>
              <a:gd name="connsiteY35" fmla="*/ 128460 h 390732"/>
              <a:gd name="connsiteX36" fmla="*/ 356928 w 430736"/>
              <a:gd name="connsiteY36" fmla="*/ 142686 h 390732"/>
              <a:gd name="connsiteX37" fmla="*/ 338476 w 430736"/>
              <a:gd name="connsiteY37" fmla="*/ 157194 h 390732"/>
              <a:gd name="connsiteX38" fmla="*/ 329883 w 430736"/>
              <a:gd name="connsiteY38" fmla="*/ 174942 h 390732"/>
              <a:gd name="connsiteX39" fmla="*/ 395240 w 430736"/>
              <a:gd name="connsiteY39" fmla="*/ 174942 h 390732"/>
              <a:gd name="connsiteX40" fmla="*/ 395240 w 430736"/>
              <a:gd name="connsiteY40" fmla="*/ 152405 h 390732"/>
              <a:gd name="connsiteX41" fmla="*/ 430736 w 430736"/>
              <a:gd name="connsiteY41" fmla="*/ 152405 h 390732"/>
              <a:gd name="connsiteX42" fmla="*/ 430736 w 430736"/>
              <a:gd name="connsiteY42" fmla="*/ 210438 h 390732"/>
              <a:gd name="connsiteX43" fmla="*/ 285936 w 430736"/>
              <a:gd name="connsiteY43" fmla="*/ 210438 h 390732"/>
              <a:gd name="connsiteX44" fmla="*/ 285092 w 430736"/>
              <a:gd name="connsiteY44" fmla="*/ 202831 h 390732"/>
              <a:gd name="connsiteX45" fmla="*/ 283965 w 430736"/>
              <a:gd name="connsiteY45" fmla="*/ 189873 h 390732"/>
              <a:gd name="connsiteX46" fmla="*/ 291289 w 430736"/>
              <a:gd name="connsiteY46" fmla="*/ 156913 h 390732"/>
              <a:gd name="connsiteX47" fmla="*/ 309600 w 430736"/>
              <a:gd name="connsiteY47" fmla="*/ 132545 h 390732"/>
              <a:gd name="connsiteX48" fmla="*/ 333264 w 430736"/>
              <a:gd name="connsiteY48" fmla="*/ 114233 h 390732"/>
              <a:gd name="connsiteX49" fmla="*/ 356928 w 430736"/>
              <a:gd name="connsiteY49" fmla="*/ 98880 h 390732"/>
              <a:gd name="connsiteX50" fmla="*/ 375239 w 430736"/>
              <a:gd name="connsiteY50" fmla="*/ 83668 h 390732"/>
              <a:gd name="connsiteX51" fmla="*/ 382563 w 430736"/>
              <a:gd name="connsiteY51" fmla="*/ 65638 h 390732"/>
              <a:gd name="connsiteX52" fmla="*/ 374253 w 430736"/>
              <a:gd name="connsiteY52" fmla="*/ 48031 h 390732"/>
              <a:gd name="connsiteX53" fmla="*/ 354392 w 430736"/>
              <a:gd name="connsiteY53" fmla="*/ 41130 h 390732"/>
              <a:gd name="connsiteX54" fmla="*/ 327066 w 430736"/>
              <a:gd name="connsiteY54" fmla="*/ 52116 h 390732"/>
              <a:gd name="connsiteX55" fmla="*/ 316925 w 430736"/>
              <a:gd name="connsiteY55" fmla="*/ 62821 h 390732"/>
              <a:gd name="connsiteX56" fmla="*/ 287345 w 430736"/>
              <a:gd name="connsiteY56" fmla="*/ 36904 h 390732"/>
              <a:gd name="connsiteX57" fmla="*/ 305093 w 430736"/>
              <a:gd name="connsiteY57" fmla="*/ 18311 h 390732"/>
              <a:gd name="connsiteX58" fmla="*/ 358055 w 430736"/>
              <a:gd name="connsiteY58" fmla="*/ 0 h 390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30736" h="390732">
                <a:moveTo>
                  <a:pt x="846" y="137756"/>
                </a:moveTo>
                <a:lnTo>
                  <a:pt x="78598" y="137756"/>
                </a:lnTo>
                <a:lnTo>
                  <a:pt x="117755" y="201986"/>
                </a:lnTo>
                <a:cubicBezTo>
                  <a:pt x="118131" y="202737"/>
                  <a:pt x="120291" y="206681"/>
                  <a:pt x="124235" y="213818"/>
                </a:cubicBezTo>
                <a:cubicBezTo>
                  <a:pt x="125737" y="215508"/>
                  <a:pt x="126770" y="217480"/>
                  <a:pt x="127334" y="219734"/>
                </a:cubicBezTo>
                <a:lnTo>
                  <a:pt x="128178" y="219734"/>
                </a:lnTo>
                <a:cubicBezTo>
                  <a:pt x="128742" y="218044"/>
                  <a:pt x="129775" y="216072"/>
                  <a:pt x="131278" y="213818"/>
                </a:cubicBezTo>
                <a:lnTo>
                  <a:pt x="138320" y="201986"/>
                </a:lnTo>
                <a:lnTo>
                  <a:pt x="177760" y="137756"/>
                </a:lnTo>
                <a:lnTo>
                  <a:pt x="250159" y="137756"/>
                </a:lnTo>
                <a:lnTo>
                  <a:pt x="250159" y="185084"/>
                </a:lnTo>
                <a:lnTo>
                  <a:pt x="214946" y="185084"/>
                </a:lnTo>
                <a:lnTo>
                  <a:pt x="163111" y="260300"/>
                </a:lnTo>
                <a:lnTo>
                  <a:pt x="220580" y="343687"/>
                </a:lnTo>
                <a:lnTo>
                  <a:pt x="251286" y="343687"/>
                </a:lnTo>
                <a:lnTo>
                  <a:pt x="251286" y="390732"/>
                </a:lnTo>
                <a:lnTo>
                  <a:pt x="181422" y="390732"/>
                </a:lnTo>
                <a:lnTo>
                  <a:pt x="136630" y="319741"/>
                </a:lnTo>
                <a:lnTo>
                  <a:pt x="129869" y="307909"/>
                </a:lnTo>
                <a:cubicBezTo>
                  <a:pt x="128367" y="306219"/>
                  <a:pt x="127334" y="304247"/>
                  <a:pt x="126770" y="301993"/>
                </a:cubicBezTo>
                <a:lnTo>
                  <a:pt x="125925" y="301993"/>
                </a:lnTo>
                <a:lnTo>
                  <a:pt x="123390" y="307909"/>
                </a:lnTo>
                <a:cubicBezTo>
                  <a:pt x="121512" y="311666"/>
                  <a:pt x="119164" y="315797"/>
                  <a:pt x="116347" y="320305"/>
                </a:cubicBezTo>
                <a:lnTo>
                  <a:pt x="72682" y="390732"/>
                </a:lnTo>
                <a:lnTo>
                  <a:pt x="0" y="390732"/>
                </a:lnTo>
                <a:lnTo>
                  <a:pt x="0" y="343687"/>
                </a:lnTo>
                <a:lnTo>
                  <a:pt x="36059" y="343687"/>
                </a:lnTo>
                <a:lnTo>
                  <a:pt x="91556" y="261709"/>
                </a:lnTo>
                <a:lnTo>
                  <a:pt x="39440" y="185084"/>
                </a:lnTo>
                <a:lnTo>
                  <a:pt x="846" y="185084"/>
                </a:lnTo>
                <a:close/>
                <a:moveTo>
                  <a:pt x="358055" y="0"/>
                </a:moveTo>
                <a:cubicBezTo>
                  <a:pt x="378713" y="0"/>
                  <a:pt x="395428" y="5587"/>
                  <a:pt x="408199" y="16762"/>
                </a:cubicBezTo>
                <a:cubicBezTo>
                  <a:pt x="420970" y="27936"/>
                  <a:pt x="427355" y="42820"/>
                  <a:pt x="427355" y="61413"/>
                </a:cubicBezTo>
                <a:cubicBezTo>
                  <a:pt x="427355" y="71930"/>
                  <a:pt x="425055" y="81602"/>
                  <a:pt x="420453" y="90429"/>
                </a:cubicBezTo>
                <a:cubicBezTo>
                  <a:pt x="415852" y="99256"/>
                  <a:pt x="410030" y="106440"/>
                  <a:pt x="402987" y="111980"/>
                </a:cubicBezTo>
                <a:cubicBezTo>
                  <a:pt x="395945" y="117520"/>
                  <a:pt x="388291" y="123013"/>
                  <a:pt x="380028" y="128460"/>
                </a:cubicBezTo>
                <a:cubicBezTo>
                  <a:pt x="371764" y="133906"/>
                  <a:pt x="364064" y="138648"/>
                  <a:pt x="356928" y="142686"/>
                </a:cubicBezTo>
                <a:cubicBezTo>
                  <a:pt x="349791" y="146724"/>
                  <a:pt x="343640" y="151560"/>
                  <a:pt x="338476" y="157194"/>
                </a:cubicBezTo>
                <a:cubicBezTo>
                  <a:pt x="333311" y="162829"/>
                  <a:pt x="330447" y="168744"/>
                  <a:pt x="329883" y="174942"/>
                </a:cubicBezTo>
                <a:lnTo>
                  <a:pt x="395240" y="174942"/>
                </a:lnTo>
                <a:lnTo>
                  <a:pt x="395240" y="152405"/>
                </a:lnTo>
                <a:lnTo>
                  <a:pt x="430736" y="152405"/>
                </a:lnTo>
                <a:lnTo>
                  <a:pt x="430736" y="210438"/>
                </a:lnTo>
                <a:lnTo>
                  <a:pt x="285936" y="210438"/>
                </a:lnTo>
                <a:lnTo>
                  <a:pt x="285092" y="202831"/>
                </a:lnTo>
                <a:cubicBezTo>
                  <a:pt x="284340" y="197573"/>
                  <a:pt x="283965" y="193253"/>
                  <a:pt x="283965" y="189873"/>
                </a:cubicBezTo>
                <a:cubicBezTo>
                  <a:pt x="283965" y="177853"/>
                  <a:pt x="286406" y="166866"/>
                  <a:pt x="291289" y="156913"/>
                </a:cubicBezTo>
                <a:cubicBezTo>
                  <a:pt x="296172" y="146959"/>
                  <a:pt x="302276" y="138836"/>
                  <a:pt x="309600" y="132545"/>
                </a:cubicBezTo>
                <a:cubicBezTo>
                  <a:pt x="316925" y="126253"/>
                  <a:pt x="324812" y="120149"/>
                  <a:pt x="333264" y="114233"/>
                </a:cubicBezTo>
                <a:cubicBezTo>
                  <a:pt x="341715" y="108317"/>
                  <a:pt x="349603" y="103200"/>
                  <a:pt x="356928" y="98880"/>
                </a:cubicBezTo>
                <a:cubicBezTo>
                  <a:pt x="364252" y="94561"/>
                  <a:pt x="370356" y="89490"/>
                  <a:pt x="375239" y="83668"/>
                </a:cubicBezTo>
                <a:cubicBezTo>
                  <a:pt x="380122" y="77846"/>
                  <a:pt x="382563" y="71836"/>
                  <a:pt x="382563" y="65638"/>
                </a:cubicBezTo>
                <a:cubicBezTo>
                  <a:pt x="382563" y="58502"/>
                  <a:pt x="379793" y="52633"/>
                  <a:pt x="374253" y="48031"/>
                </a:cubicBezTo>
                <a:cubicBezTo>
                  <a:pt x="368713" y="43430"/>
                  <a:pt x="362092" y="41130"/>
                  <a:pt x="354392" y="41130"/>
                </a:cubicBezTo>
                <a:cubicBezTo>
                  <a:pt x="344814" y="41130"/>
                  <a:pt x="335705" y="44792"/>
                  <a:pt x="327066" y="52116"/>
                </a:cubicBezTo>
                <a:cubicBezTo>
                  <a:pt x="324437" y="54182"/>
                  <a:pt x="321056" y="57751"/>
                  <a:pt x="316925" y="62821"/>
                </a:cubicBezTo>
                <a:lnTo>
                  <a:pt x="287345" y="36904"/>
                </a:lnTo>
                <a:cubicBezTo>
                  <a:pt x="292228" y="29955"/>
                  <a:pt x="298144" y="23758"/>
                  <a:pt x="305093" y="18311"/>
                </a:cubicBezTo>
                <a:cubicBezTo>
                  <a:pt x="320681" y="6104"/>
                  <a:pt x="338335" y="0"/>
                  <a:pt x="35805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67" name="Freeform 366"/>
          <p:cNvSpPr/>
          <p:nvPr/>
        </p:nvSpPr>
        <p:spPr>
          <a:xfrm>
            <a:off x="3826529" y="2862378"/>
            <a:ext cx="324475" cy="468550"/>
          </a:xfrm>
          <a:custGeom>
            <a:avLst/>
            <a:gdLst>
              <a:gd name="connsiteX0" fmla="*/ 18030 w 324531"/>
              <a:gd name="connsiteY0" fmla="*/ 180295 h 468766"/>
              <a:gd name="connsiteX1" fmla="*/ 30707 w 324531"/>
              <a:gd name="connsiteY1" fmla="*/ 185647 h 468766"/>
              <a:gd name="connsiteX2" fmla="*/ 36059 w 324531"/>
              <a:gd name="connsiteY2" fmla="*/ 198324 h 468766"/>
              <a:gd name="connsiteX3" fmla="*/ 36059 w 324531"/>
              <a:gd name="connsiteY3" fmla="*/ 234383 h 468766"/>
              <a:gd name="connsiteX4" fmla="*/ 73104 w 324531"/>
              <a:gd name="connsiteY4" fmla="*/ 323544 h 468766"/>
              <a:gd name="connsiteX5" fmla="*/ 162266 w 324531"/>
              <a:gd name="connsiteY5" fmla="*/ 360589 h 468766"/>
              <a:gd name="connsiteX6" fmla="*/ 251427 w 324531"/>
              <a:gd name="connsiteY6" fmla="*/ 323544 h 468766"/>
              <a:gd name="connsiteX7" fmla="*/ 288472 w 324531"/>
              <a:gd name="connsiteY7" fmla="*/ 234383 h 468766"/>
              <a:gd name="connsiteX8" fmla="*/ 288472 w 324531"/>
              <a:gd name="connsiteY8" fmla="*/ 198324 h 468766"/>
              <a:gd name="connsiteX9" fmla="*/ 293824 w 324531"/>
              <a:gd name="connsiteY9" fmla="*/ 185647 h 468766"/>
              <a:gd name="connsiteX10" fmla="*/ 306502 w 324531"/>
              <a:gd name="connsiteY10" fmla="*/ 180295 h 468766"/>
              <a:gd name="connsiteX11" fmla="*/ 319178 w 324531"/>
              <a:gd name="connsiteY11" fmla="*/ 185647 h 468766"/>
              <a:gd name="connsiteX12" fmla="*/ 324531 w 324531"/>
              <a:gd name="connsiteY12" fmla="*/ 198324 h 468766"/>
              <a:gd name="connsiteX13" fmla="*/ 324531 w 324531"/>
              <a:gd name="connsiteY13" fmla="*/ 234383 h 468766"/>
              <a:gd name="connsiteX14" fmla="*/ 282978 w 324531"/>
              <a:gd name="connsiteY14" fmla="*/ 342701 h 468766"/>
              <a:gd name="connsiteX15" fmla="*/ 180295 w 324531"/>
              <a:gd name="connsiteY15" fmla="*/ 395521 h 468766"/>
              <a:gd name="connsiteX16" fmla="*/ 180295 w 324531"/>
              <a:gd name="connsiteY16" fmla="*/ 432707 h 468766"/>
              <a:gd name="connsiteX17" fmla="*/ 252413 w 324531"/>
              <a:gd name="connsiteY17" fmla="*/ 432707 h 468766"/>
              <a:gd name="connsiteX18" fmla="*/ 265089 w 324531"/>
              <a:gd name="connsiteY18" fmla="*/ 438060 h 468766"/>
              <a:gd name="connsiteX19" fmla="*/ 270443 w 324531"/>
              <a:gd name="connsiteY19" fmla="*/ 450737 h 468766"/>
              <a:gd name="connsiteX20" fmla="*/ 265089 w 324531"/>
              <a:gd name="connsiteY20" fmla="*/ 463414 h 468766"/>
              <a:gd name="connsiteX21" fmla="*/ 252413 w 324531"/>
              <a:gd name="connsiteY21" fmla="*/ 468766 h 468766"/>
              <a:gd name="connsiteX22" fmla="*/ 72119 w 324531"/>
              <a:gd name="connsiteY22" fmla="*/ 468766 h 468766"/>
              <a:gd name="connsiteX23" fmla="*/ 59441 w 324531"/>
              <a:gd name="connsiteY23" fmla="*/ 463414 h 468766"/>
              <a:gd name="connsiteX24" fmla="*/ 54089 w 324531"/>
              <a:gd name="connsiteY24" fmla="*/ 450737 h 468766"/>
              <a:gd name="connsiteX25" fmla="*/ 59441 w 324531"/>
              <a:gd name="connsiteY25" fmla="*/ 438060 h 468766"/>
              <a:gd name="connsiteX26" fmla="*/ 72119 w 324531"/>
              <a:gd name="connsiteY26" fmla="*/ 432707 h 468766"/>
              <a:gd name="connsiteX27" fmla="*/ 144236 w 324531"/>
              <a:gd name="connsiteY27" fmla="*/ 432707 h 468766"/>
              <a:gd name="connsiteX28" fmla="*/ 144236 w 324531"/>
              <a:gd name="connsiteY28" fmla="*/ 395521 h 468766"/>
              <a:gd name="connsiteX29" fmla="*/ 41553 w 324531"/>
              <a:gd name="connsiteY29" fmla="*/ 342701 h 468766"/>
              <a:gd name="connsiteX30" fmla="*/ 0 w 324531"/>
              <a:gd name="connsiteY30" fmla="*/ 234383 h 468766"/>
              <a:gd name="connsiteX31" fmla="*/ 0 w 324531"/>
              <a:gd name="connsiteY31" fmla="*/ 198324 h 468766"/>
              <a:gd name="connsiteX32" fmla="*/ 5353 w 324531"/>
              <a:gd name="connsiteY32" fmla="*/ 185647 h 468766"/>
              <a:gd name="connsiteX33" fmla="*/ 18030 w 324531"/>
              <a:gd name="connsiteY33" fmla="*/ 180295 h 468766"/>
              <a:gd name="connsiteX34" fmla="*/ 162266 w 324531"/>
              <a:gd name="connsiteY34" fmla="*/ 0 h 468766"/>
              <a:gd name="connsiteX35" fmla="*/ 225932 w 324531"/>
              <a:gd name="connsiteY35" fmla="*/ 26481 h 468766"/>
              <a:gd name="connsiteX36" fmla="*/ 252413 w 324531"/>
              <a:gd name="connsiteY36" fmla="*/ 90147 h 468766"/>
              <a:gd name="connsiteX37" fmla="*/ 252413 w 324531"/>
              <a:gd name="connsiteY37" fmla="*/ 234383 h 468766"/>
              <a:gd name="connsiteX38" fmla="*/ 225932 w 324531"/>
              <a:gd name="connsiteY38" fmla="*/ 298050 h 468766"/>
              <a:gd name="connsiteX39" fmla="*/ 162266 w 324531"/>
              <a:gd name="connsiteY39" fmla="*/ 324530 h 468766"/>
              <a:gd name="connsiteX40" fmla="*/ 98599 w 324531"/>
              <a:gd name="connsiteY40" fmla="*/ 298050 h 468766"/>
              <a:gd name="connsiteX41" fmla="*/ 72119 w 324531"/>
              <a:gd name="connsiteY41" fmla="*/ 234383 h 468766"/>
              <a:gd name="connsiteX42" fmla="*/ 72119 w 324531"/>
              <a:gd name="connsiteY42" fmla="*/ 90147 h 468766"/>
              <a:gd name="connsiteX43" fmla="*/ 98599 w 324531"/>
              <a:gd name="connsiteY43" fmla="*/ 26481 h 468766"/>
              <a:gd name="connsiteX44" fmla="*/ 162266 w 324531"/>
              <a:gd name="connsiteY44"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24531" h="468766">
                <a:moveTo>
                  <a:pt x="18030" y="180295"/>
                </a:moveTo>
                <a:cubicBezTo>
                  <a:pt x="22913" y="180295"/>
                  <a:pt x="27138" y="182079"/>
                  <a:pt x="30707" y="185647"/>
                </a:cubicBezTo>
                <a:cubicBezTo>
                  <a:pt x="34275" y="189216"/>
                  <a:pt x="36059" y="193441"/>
                  <a:pt x="36059" y="198324"/>
                </a:cubicBezTo>
                <a:lnTo>
                  <a:pt x="36059" y="234383"/>
                </a:lnTo>
                <a:cubicBezTo>
                  <a:pt x="36059" y="269127"/>
                  <a:pt x="48408" y="298848"/>
                  <a:pt x="73104" y="323544"/>
                </a:cubicBezTo>
                <a:cubicBezTo>
                  <a:pt x="97801" y="348241"/>
                  <a:pt x="127521" y="360589"/>
                  <a:pt x="162266" y="360589"/>
                </a:cubicBezTo>
                <a:cubicBezTo>
                  <a:pt x="197010" y="360589"/>
                  <a:pt x="226730" y="348241"/>
                  <a:pt x="251427" y="323544"/>
                </a:cubicBezTo>
                <a:cubicBezTo>
                  <a:pt x="276123" y="298848"/>
                  <a:pt x="288472" y="269127"/>
                  <a:pt x="288472" y="234383"/>
                </a:cubicBezTo>
                <a:lnTo>
                  <a:pt x="288472" y="198324"/>
                </a:lnTo>
                <a:cubicBezTo>
                  <a:pt x="288472" y="193441"/>
                  <a:pt x="290256" y="189216"/>
                  <a:pt x="293824" y="185647"/>
                </a:cubicBezTo>
                <a:cubicBezTo>
                  <a:pt x="297393" y="182079"/>
                  <a:pt x="301618" y="180295"/>
                  <a:pt x="306502" y="180295"/>
                </a:cubicBezTo>
                <a:cubicBezTo>
                  <a:pt x="311384" y="180295"/>
                  <a:pt x="315610" y="182079"/>
                  <a:pt x="319178" y="185647"/>
                </a:cubicBezTo>
                <a:cubicBezTo>
                  <a:pt x="322746" y="189216"/>
                  <a:pt x="324531" y="193441"/>
                  <a:pt x="324531" y="198324"/>
                </a:cubicBezTo>
                <a:lnTo>
                  <a:pt x="324531" y="234383"/>
                </a:lnTo>
                <a:cubicBezTo>
                  <a:pt x="324531" y="275888"/>
                  <a:pt x="310680" y="311994"/>
                  <a:pt x="282978" y="342701"/>
                </a:cubicBezTo>
                <a:cubicBezTo>
                  <a:pt x="255277" y="373407"/>
                  <a:pt x="221049" y="391014"/>
                  <a:pt x="180295" y="395521"/>
                </a:cubicBezTo>
                <a:lnTo>
                  <a:pt x="180295" y="432707"/>
                </a:lnTo>
                <a:lnTo>
                  <a:pt x="252413" y="432707"/>
                </a:lnTo>
                <a:cubicBezTo>
                  <a:pt x="257296" y="432707"/>
                  <a:pt x="261522" y="434491"/>
                  <a:pt x="265089" y="438060"/>
                </a:cubicBezTo>
                <a:cubicBezTo>
                  <a:pt x="268658" y="441628"/>
                  <a:pt x="270443" y="445854"/>
                  <a:pt x="270443" y="450737"/>
                </a:cubicBezTo>
                <a:cubicBezTo>
                  <a:pt x="270443" y="455620"/>
                  <a:pt x="268658" y="459845"/>
                  <a:pt x="265089" y="463414"/>
                </a:cubicBezTo>
                <a:cubicBezTo>
                  <a:pt x="261522" y="466982"/>
                  <a:pt x="257296" y="468766"/>
                  <a:pt x="252413" y="468766"/>
                </a:cubicBezTo>
                <a:lnTo>
                  <a:pt x="72119" y="468766"/>
                </a:lnTo>
                <a:cubicBezTo>
                  <a:pt x="67235" y="468766"/>
                  <a:pt x="63010" y="466982"/>
                  <a:pt x="59441" y="463414"/>
                </a:cubicBezTo>
                <a:cubicBezTo>
                  <a:pt x="55873" y="459845"/>
                  <a:pt x="54089" y="455620"/>
                  <a:pt x="54089" y="450737"/>
                </a:cubicBezTo>
                <a:cubicBezTo>
                  <a:pt x="54089" y="445854"/>
                  <a:pt x="55873" y="441628"/>
                  <a:pt x="59441" y="438060"/>
                </a:cubicBezTo>
                <a:cubicBezTo>
                  <a:pt x="63010" y="434491"/>
                  <a:pt x="67235" y="432707"/>
                  <a:pt x="72119" y="432707"/>
                </a:cubicBezTo>
                <a:lnTo>
                  <a:pt x="144236" y="432707"/>
                </a:lnTo>
                <a:lnTo>
                  <a:pt x="144236" y="395521"/>
                </a:lnTo>
                <a:cubicBezTo>
                  <a:pt x="103482" y="391014"/>
                  <a:pt x="69254" y="373407"/>
                  <a:pt x="41553" y="342701"/>
                </a:cubicBezTo>
                <a:cubicBezTo>
                  <a:pt x="13851" y="311994"/>
                  <a:pt x="0" y="275888"/>
                  <a:pt x="0" y="234383"/>
                </a:cubicBezTo>
                <a:lnTo>
                  <a:pt x="0" y="198324"/>
                </a:lnTo>
                <a:cubicBezTo>
                  <a:pt x="0" y="193441"/>
                  <a:pt x="1784" y="189216"/>
                  <a:pt x="5353" y="185647"/>
                </a:cubicBezTo>
                <a:cubicBezTo>
                  <a:pt x="8921" y="182079"/>
                  <a:pt x="13147" y="180295"/>
                  <a:pt x="18030" y="180295"/>
                </a:cubicBezTo>
                <a:close/>
                <a:moveTo>
                  <a:pt x="162266" y="0"/>
                </a:moveTo>
                <a:cubicBezTo>
                  <a:pt x="187056" y="0"/>
                  <a:pt x="208278" y="8827"/>
                  <a:pt x="225932" y="26481"/>
                </a:cubicBezTo>
                <a:cubicBezTo>
                  <a:pt x="243585" y="44135"/>
                  <a:pt x="252413" y="65357"/>
                  <a:pt x="252413" y="90147"/>
                </a:cubicBezTo>
                <a:lnTo>
                  <a:pt x="252413" y="234383"/>
                </a:lnTo>
                <a:cubicBezTo>
                  <a:pt x="252413" y="259174"/>
                  <a:pt x="243585" y="280396"/>
                  <a:pt x="225932" y="298050"/>
                </a:cubicBezTo>
                <a:cubicBezTo>
                  <a:pt x="208278" y="315703"/>
                  <a:pt x="187056" y="324530"/>
                  <a:pt x="162266" y="324530"/>
                </a:cubicBezTo>
                <a:cubicBezTo>
                  <a:pt x="137475" y="324530"/>
                  <a:pt x="116253" y="315703"/>
                  <a:pt x="98599" y="298050"/>
                </a:cubicBezTo>
                <a:cubicBezTo>
                  <a:pt x="80945" y="280396"/>
                  <a:pt x="72119" y="259174"/>
                  <a:pt x="72119" y="234383"/>
                </a:cubicBezTo>
                <a:lnTo>
                  <a:pt x="72119" y="90147"/>
                </a:lnTo>
                <a:cubicBezTo>
                  <a:pt x="72119" y="65357"/>
                  <a:pt x="80945" y="44135"/>
                  <a:pt x="98599" y="26481"/>
                </a:cubicBezTo>
                <a:cubicBezTo>
                  <a:pt x="116253" y="8827"/>
                  <a:pt x="137475" y="0"/>
                  <a:pt x="16226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68" name="Freeform 367"/>
          <p:cNvSpPr/>
          <p:nvPr/>
        </p:nvSpPr>
        <p:spPr>
          <a:xfrm>
            <a:off x="4344448" y="2862378"/>
            <a:ext cx="389258" cy="468550"/>
          </a:xfrm>
          <a:custGeom>
            <a:avLst/>
            <a:gdLst>
              <a:gd name="connsiteX0" fmla="*/ 50427 w 389324"/>
              <a:gd name="connsiteY0" fmla="*/ 180295 h 468766"/>
              <a:gd name="connsiteX1" fmla="*/ 63104 w 389324"/>
              <a:gd name="connsiteY1" fmla="*/ 185647 h 468766"/>
              <a:gd name="connsiteX2" fmla="*/ 68456 w 389324"/>
              <a:gd name="connsiteY2" fmla="*/ 198324 h 468766"/>
              <a:gd name="connsiteX3" fmla="*/ 68456 w 389324"/>
              <a:gd name="connsiteY3" fmla="*/ 234383 h 468766"/>
              <a:gd name="connsiteX4" fmla="*/ 72681 w 389324"/>
              <a:gd name="connsiteY4" fmla="*/ 266216 h 468766"/>
              <a:gd name="connsiteX5" fmla="*/ 44229 w 389324"/>
              <a:gd name="connsiteY5" fmla="*/ 294669 h 468766"/>
              <a:gd name="connsiteX6" fmla="*/ 32397 w 389324"/>
              <a:gd name="connsiteY6" fmla="*/ 234383 h 468766"/>
              <a:gd name="connsiteX7" fmla="*/ 32397 w 389324"/>
              <a:gd name="connsiteY7" fmla="*/ 198324 h 468766"/>
              <a:gd name="connsiteX8" fmla="*/ 37750 w 389324"/>
              <a:gd name="connsiteY8" fmla="*/ 185647 h 468766"/>
              <a:gd name="connsiteX9" fmla="*/ 50427 w 389324"/>
              <a:gd name="connsiteY9" fmla="*/ 180295 h 468766"/>
              <a:gd name="connsiteX10" fmla="*/ 356927 w 389324"/>
              <a:gd name="connsiteY10" fmla="*/ 57751 h 468766"/>
              <a:gd name="connsiteX11" fmla="*/ 363407 w 389324"/>
              <a:gd name="connsiteY11" fmla="*/ 60568 h 468766"/>
              <a:gd name="connsiteX12" fmla="*/ 386507 w 389324"/>
              <a:gd name="connsiteY12" fmla="*/ 83668 h 468766"/>
              <a:gd name="connsiteX13" fmla="*/ 389324 w 389324"/>
              <a:gd name="connsiteY13" fmla="*/ 90147 h 468766"/>
              <a:gd name="connsiteX14" fmla="*/ 386507 w 389324"/>
              <a:gd name="connsiteY14" fmla="*/ 96627 h 468766"/>
              <a:gd name="connsiteX15" fmla="*/ 284810 w 389324"/>
              <a:gd name="connsiteY15" fmla="*/ 198324 h 468766"/>
              <a:gd name="connsiteX16" fmla="*/ 284810 w 389324"/>
              <a:gd name="connsiteY16" fmla="*/ 234383 h 468766"/>
              <a:gd name="connsiteX17" fmla="*/ 258329 w 389324"/>
              <a:gd name="connsiteY17" fmla="*/ 298050 h 468766"/>
              <a:gd name="connsiteX18" fmla="*/ 194662 w 389324"/>
              <a:gd name="connsiteY18" fmla="*/ 324530 h 468766"/>
              <a:gd name="connsiteX19" fmla="*/ 163956 w 389324"/>
              <a:gd name="connsiteY19" fmla="*/ 319178 h 468766"/>
              <a:gd name="connsiteX20" fmla="*/ 136912 w 389324"/>
              <a:gd name="connsiteY20" fmla="*/ 346222 h 468766"/>
              <a:gd name="connsiteX21" fmla="*/ 194662 w 389324"/>
              <a:gd name="connsiteY21" fmla="*/ 360589 h 468766"/>
              <a:gd name="connsiteX22" fmla="*/ 283824 w 389324"/>
              <a:gd name="connsiteY22" fmla="*/ 323544 h 468766"/>
              <a:gd name="connsiteX23" fmla="*/ 320869 w 389324"/>
              <a:gd name="connsiteY23" fmla="*/ 234383 h 468766"/>
              <a:gd name="connsiteX24" fmla="*/ 320869 w 389324"/>
              <a:gd name="connsiteY24" fmla="*/ 198324 h 468766"/>
              <a:gd name="connsiteX25" fmla="*/ 326221 w 389324"/>
              <a:gd name="connsiteY25" fmla="*/ 185647 h 468766"/>
              <a:gd name="connsiteX26" fmla="*/ 338898 w 389324"/>
              <a:gd name="connsiteY26" fmla="*/ 180295 h 468766"/>
              <a:gd name="connsiteX27" fmla="*/ 351575 w 389324"/>
              <a:gd name="connsiteY27" fmla="*/ 185647 h 468766"/>
              <a:gd name="connsiteX28" fmla="*/ 356927 w 389324"/>
              <a:gd name="connsiteY28" fmla="*/ 198324 h 468766"/>
              <a:gd name="connsiteX29" fmla="*/ 356927 w 389324"/>
              <a:gd name="connsiteY29" fmla="*/ 234383 h 468766"/>
              <a:gd name="connsiteX30" fmla="*/ 315375 w 389324"/>
              <a:gd name="connsiteY30" fmla="*/ 342701 h 468766"/>
              <a:gd name="connsiteX31" fmla="*/ 212692 w 389324"/>
              <a:gd name="connsiteY31" fmla="*/ 395521 h 468766"/>
              <a:gd name="connsiteX32" fmla="*/ 212692 w 389324"/>
              <a:gd name="connsiteY32" fmla="*/ 432707 h 468766"/>
              <a:gd name="connsiteX33" fmla="*/ 284810 w 389324"/>
              <a:gd name="connsiteY33" fmla="*/ 432707 h 468766"/>
              <a:gd name="connsiteX34" fmla="*/ 297487 w 389324"/>
              <a:gd name="connsiteY34" fmla="*/ 438060 h 468766"/>
              <a:gd name="connsiteX35" fmla="*/ 302839 w 389324"/>
              <a:gd name="connsiteY35" fmla="*/ 450737 h 468766"/>
              <a:gd name="connsiteX36" fmla="*/ 297487 w 389324"/>
              <a:gd name="connsiteY36" fmla="*/ 463414 h 468766"/>
              <a:gd name="connsiteX37" fmla="*/ 284810 w 389324"/>
              <a:gd name="connsiteY37" fmla="*/ 468766 h 468766"/>
              <a:gd name="connsiteX38" fmla="*/ 104515 w 389324"/>
              <a:gd name="connsiteY38" fmla="*/ 468766 h 468766"/>
              <a:gd name="connsiteX39" fmla="*/ 91838 w 389324"/>
              <a:gd name="connsiteY39" fmla="*/ 463414 h 468766"/>
              <a:gd name="connsiteX40" fmla="*/ 86486 w 389324"/>
              <a:gd name="connsiteY40" fmla="*/ 450737 h 468766"/>
              <a:gd name="connsiteX41" fmla="*/ 91838 w 389324"/>
              <a:gd name="connsiteY41" fmla="*/ 438060 h 468766"/>
              <a:gd name="connsiteX42" fmla="*/ 104515 w 389324"/>
              <a:gd name="connsiteY42" fmla="*/ 432707 h 468766"/>
              <a:gd name="connsiteX43" fmla="*/ 176633 w 389324"/>
              <a:gd name="connsiteY43" fmla="*/ 432707 h 468766"/>
              <a:gd name="connsiteX44" fmla="*/ 176633 w 389324"/>
              <a:gd name="connsiteY44" fmla="*/ 395521 h 468766"/>
              <a:gd name="connsiteX45" fmla="*/ 110431 w 389324"/>
              <a:gd name="connsiteY45" fmla="*/ 372703 h 468766"/>
              <a:gd name="connsiteX46" fmla="*/ 38877 w 389324"/>
              <a:gd name="connsiteY46" fmla="*/ 444257 h 468766"/>
              <a:gd name="connsiteX47" fmla="*/ 32397 w 389324"/>
              <a:gd name="connsiteY47" fmla="*/ 447074 h 468766"/>
              <a:gd name="connsiteX48" fmla="*/ 25918 w 389324"/>
              <a:gd name="connsiteY48" fmla="*/ 444257 h 468766"/>
              <a:gd name="connsiteX49" fmla="*/ 2817 w 389324"/>
              <a:gd name="connsiteY49" fmla="*/ 421157 h 468766"/>
              <a:gd name="connsiteX50" fmla="*/ 0 w 389324"/>
              <a:gd name="connsiteY50" fmla="*/ 414678 h 468766"/>
              <a:gd name="connsiteX51" fmla="*/ 2817 w 389324"/>
              <a:gd name="connsiteY51" fmla="*/ 408198 h 468766"/>
              <a:gd name="connsiteX52" fmla="*/ 350448 w 389324"/>
              <a:gd name="connsiteY52" fmla="*/ 60568 h 468766"/>
              <a:gd name="connsiteX53" fmla="*/ 356927 w 389324"/>
              <a:gd name="connsiteY53" fmla="*/ 57751 h 468766"/>
              <a:gd name="connsiteX54" fmla="*/ 194662 w 389324"/>
              <a:gd name="connsiteY54" fmla="*/ 0 h 468766"/>
              <a:gd name="connsiteX55" fmla="*/ 246638 w 389324"/>
              <a:gd name="connsiteY55" fmla="*/ 16621 h 468766"/>
              <a:gd name="connsiteX56" fmla="*/ 279457 w 389324"/>
              <a:gd name="connsiteY56" fmla="*/ 59441 h 468766"/>
              <a:gd name="connsiteX57" fmla="*/ 104515 w 389324"/>
              <a:gd name="connsiteY57" fmla="*/ 234383 h 468766"/>
              <a:gd name="connsiteX58" fmla="*/ 104515 w 389324"/>
              <a:gd name="connsiteY58" fmla="*/ 90147 h 468766"/>
              <a:gd name="connsiteX59" fmla="*/ 130996 w 389324"/>
              <a:gd name="connsiteY59" fmla="*/ 26481 h 468766"/>
              <a:gd name="connsiteX60" fmla="*/ 194662 w 389324"/>
              <a:gd name="connsiteY60"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89324" h="468766">
                <a:moveTo>
                  <a:pt x="50427" y="180295"/>
                </a:moveTo>
                <a:cubicBezTo>
                  <a:pt x="55310" y="180295"/>
                  <a:pt x="59535" y="182079"/>
                  <a:pt x="63104" y="185647"/>
                </a:cubicBezTo>
                <a:cubicBezTo>
                  <a:pt x="66672" y="189216"/>
                  <a:pt x="68456" y="193441"/>
                  <a:pt x="68456" y="198324"/>
                </a:cubicBezTo>
                <a:lnTo>
                  <a:pt x="68456" y="234383"/>
                </a:lnTo>
                <a:cubicBezTo>
                  <a:pt x="68456" y="244337"/>
                  <a:pt x="69865" y="254948"/>
                  <a:pt x="72681" y="266216"/>
                </a:cubicBezTo>
                <a:lnTo>
                  <a:pt x="44229" y="294669"/>
                </a:lnTo>
                <a:cubicBezTo>
                  <a:pt x="36341" y="275325"/>
                  <a:pt x="32397" y="255230"/>
                  <a:pt x="32397" y="234383"/>
                </a:cubicBezTo>
                <a:lnTo>
                  <a:pt x="32397" y="198324"/>
                </a:lnTo>
                <a:cubicBezTo>
                  <a:pt x="32397" y="193441"/>
                  <a:pt x="34181" y="189216"/>
                  <a:pt x="37750" y="185647"/>
                </a:cubicBezTo>
                <a:cubicBezTo>
                  <a:pt x="41318" y="182079"/>
                  <a:pt x="45544" y="180295"/>
                  <a:pt x="50427" y="180295"/>
                </a:cubicBezTo>
                <a:close/>
                <a:moveTo>
                  <a:pt x="356927" y="57751"/>
                </a:moveTo>
                <a:cubicBezTo>
                  <a:pt x="359369" y="57751"/>
                  <a:pt x="361529" y="58690"/>
                  <a:pt x="363407" y="60568"/>
                </a:cubicBezTo>
                <a:lnTo>
                  <a:pt x="386507" y="83668"/>
                </a:lnTo>
                <a:cubicBezTo>
                  <a:pt x="388385" y="85546"/>
                  <a:pt x="389324" y="87706"/>
                  <a:pt x="389324" y="90147"/>
                </a:cubicBezTo>
                <a:cubicBezTo>
                  <a:pt x="389324" y="92589"/>
                  <a:pt x="388385" y="94749"/>
                  <a:pt x="386507" y="96627"/>
                </a:cubicBezTo>
                <a:lnTo>
                  <a:pt x="284810" y="198324"/>
                </a:lnTo>
                <a:lnTo>
                  <a:pt x="284810" y="234383"/>
                </a:lnTo>
                <a:cubicBezTo>
                  <a:pt x="284810" y="259174"/>
                  <a:pt x="275983" y="280396"/>
                  <a:pt x="258329" y="298050"/>
                </a:cubicBezTo>
                <a:cubicBezTo>
                  <a:pt x="240675" y="315703"/>
                  <a:pt x="219453" y="324530"/>
                  <a:pt x="194662" y="324530"/>
                </a:cubicBezTo>
                <a:cubicBezTo>
                  <a:pt x="184333" y="324530"/>
                  <a:pt x="174097" y="322746"/>
                  <a:pt x="163956" y="319178"/>
                </a:cubicBezTo>
                <a:lnTo>
                  <a:pt x="136912" y="346222"/>
                </a:lnTo>
                <a:cubicBezTo>
                  <a:pt x="155129" y="355800"/>
                  <a:pt x="174379" y="360589"/>
                  <a:pt x="194662" y="360589"/>
                </a:cubicBezTo>
                <a:cubicBezTo>
                  <a:pt x="229407" y="360589"/>
                  <a:pt x="259127" y="348241"/>
                  <a:pt x="283824" y="323544"/>
                </a:cubicBezTo>
                <a:cubicBezTo>
                  <a:pt x="308521" y="298848"/>
                  <a:pt x="320869" y="269127"/>
                  <a:pt x="320869" y="234383"/>
                </a:cubicBezTo>
                <a:lnTo>
                  <a:pt x="320869" y="198324"/>
                </a:lnTo>
                <a:cubicBezTo>
                  <a:pt x="320869" y="193441"/>
                  <a:pt x="322653" y="189216"/>
                  <a:pt x="326221" y="185647"/>
                </a:cubicBezTo>
                <a:cubicBezTo>
                  <a:pt x="329789" y="182079"/>
                  <a:pt x="334015" y="180295"/>
                  <a:pt x="338898" y="180295"/>
                </a:cubicBezTo>
                <a:cubicBezTo>
                  <a:pt x="343781" y="180295"/>
                  <a:pt x="348007" y="182079"/>
                  <a:pt x="351575" y="185647"/>
                </a:cubicBezTo>
                <a:cubicBezTo>
                  <a:pt x="355144" y="189216"/>
                  <a:pt x="356927" y="193441"/>
                  <a:pt x="356927" y="198324"/>
                </a:cubicBezTo>
                <a:lnTo>
                  <a:pt x="356927" y="234383"/>
                </a:lnTo>
                <a:cubicBezTo>
                  <a:pt x="356927" y="275888"/>
                  <a:pt x="343077" y="311994"/>
                  <a:pt x="315375" y="342701"/>
                </a:cubicBezTo>
                <a:cubicBezTo>
                  <a:pt x="287674" y="373407"/>
                  <a:pt x="253446" y="391014"/>
                  <a:pt x="212692" y="395521"/>
                </a:cubicBezTo>
                <a:lnTo>
                  <a:pt x="212692" y="432707"/>
                </a:lnTo>
                <a:lnTo>
                  <a:pt x="284810" y="432707"/>
                </a:lnTo>
                <a:cubicBezTo>
                  <a:pt x="289693" y="432707"/>
                  <a:pt x="293919" y="434491"/>
                  <a:pt x="297487" y="438060"/>
                </a:cubicBezTo>
                <a:cubicBezTo>
                  <a:pt x="301055" y="441628"/>
                  <a:pt x="302839" y="445854"/>
                  <a:pt x="302839" y="450737"/>
                </a:cubicBezTo>
                <a:cubicBezTo>
                  <a:pt x="302839" y="455620"/>
                  <a:pt x="301055" y="459845"/>
                  <a:pt x="297487" y="463414"/>
                </a:cubicBezTo>
                <a:cubicBezTo>
                  <a:pt x="293919" y="466982"/>
                  <a:pt x="289693" y="468766"/>
                  <a:pt x="284810" y="468766"/>
                </a:cubicBezTo>
                <a:lnTo>
                  <a:pt x="104515" y="468766"/>
                </a:lnTo>
                <a:cubicBezTo>
                  <a:pt x="99632" y="468766"/>
                  <a:pt x="95407" y="466982"/>
                  <a:pt x="91838" y="463414"/>
                </a:cubicBezTo>
                <a:cubicBezTo>
                  <a:pt x="88270" y="459845"/>
                  <a:pt x="86486" y="455620"/>
                  <a:pt x="86486" y="450737"/>
                </a:cubicBezTo>
                <a:cubicBezTo>
                  <a:pt x="86486" y="445854"/>
                  <a:pt x="88270" y="441628"/>
                  <a:pt x="91838" y="438060"/>
                </a:cubicBezTo>
                <a:cubicBezTo>
                  <a:pt x="95407" y="434491"/>
                  <a:pt x="99632" y="432707"/>
                  <a:pt x="104515" y="432707"/>
                </a:cubicBezTo>
                <a:lnTo>
                  <a:pt x="176633" y="432707"/>
                </a:lnTo>
                <a:lnTo>
                  <a:pt x="176633" y="395521"/>
                </a:lnTo>
                <a:cubicBezTo>
                  <a:pt x="153157" y="393080"/>
                  <a:pt x="131090" y="385474"/>
                  <a:pt x="110431" y="372703"/>
                </a:cubicBezTo>
                <a:lnTo>
                  <a:pt x="38877" y="444257"/>
                </a:lnTo>
                <a:cubicBezTo>
                  <a:pt x="36998" y="446135"/>
                  <a:pt x="34839" y="447074"/>
                  <a:pt x="32397" y="447074"/>
                </a:cubicBezTo>
                <a:cubicBezTo>
                  <a:pt x="29956" y="447074"/>
                  <a:pt x="27796" y="446135"/>
                  <a:pt x="25918" y="444257"/>
                </a:cubicBezTo>
                <a:lnTo>
                  <a:pt x="2817" y="421157"/>
                </a:lnTo>
                <a:cubicBezTo>
                  <a:pt x="940" y="419279"/>
                  <a:pt x="0" y="417119"/>
                  <a:pt x="0" y="414678"/>
                </a:cubicBezTo>
                <a:cubicBezTo>
                  <a:pt x="0" y="412236"/>
                  <a:pt x="940" y="410076"/>
                  <a:pt x="2817" y="408198"/>
                </a:cubicBezTo>
                <a:lnTo>
                  <a:pt x="350448" y="60568"/>
                </a:lnTo>
                <a:cubicBezTo>
                  <a:pt x="352326" y="58690"/>
                  <a:pt x="354486" y="57751"/>
                  <a:pt x="356927" y="57751"/>
                </a:cubicBezTo>
                <a:close/>
                <a:moveTo>
                  <a:pt x="194662" y="0"/>
                </a:moveTo>
                <a:cubicBezTo>
                  <a:pt x="213819" y="0"/>
                  <a:pt x="231144" y="5540"/>
                  <a:pt x="246638" y="16621"/>
                </a:cubicBezTo>
                <a:cubicBezTo>
                  <a:pt x="262132" y="27702"/>
                  <a:pt x="273072" y="41975"/>
                  <a:pt x="279457" y="59441"/>
                </a:cubicBezTo>
                <a:lnTo>
                  <a:pt x="104515" y="234383"/>
                </a:lnTo>
                <a:lnTo>
                  <a:pt x="104515" y="90147"/>
                </a:lnTo>
                <a:cubicBezTo>
                  <a:pt x="104515" y="65357"/>
                  <a:pt x="113342" y="44135"/>
                  <a:pt x="130996" y="26481"/>
                </a:cubicBezTo>
                <a:cubicBezTo>
                  <a:pt x="148650" y="8827"/>
                  <a:pt x="169872" y="0"/>
                  <a:pt x="19466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69" name="Freeform 368"/>
          <p:cNvSpPr/>
          <p:nvPr/>
        </p:nvSpPr>
        <p:spPr>
          <a:xfrm>
            <a:off x="1818504" y="3042027"/>
            <a:ext cx="431225" cy="324944"/>
          </a:xfrm>
          <a:custGeom>
            <a:avLst/>
            <a:gdLst>
              <a:gd name="connsiteX0" fmla="*/ 358617 w 431299"/>
              <a:gd name="connsiteY0" fmla="*/ 114656 h 325094"/>
              <a:gd name="connsiteX1" fmla="*/ 408762 w 431299"/>
              <a:gd name="connsiteY1" fmla="*/ 131418 h 325094"/>
              <a:gd name="connsiteX2" fmla="*/ 427918 w 431299"/>
              <a:gd name="connsiteY2" fmla="*/ 176069 h 325094"/>
              <a:gd name="connsiteX3" fmla="*/ 418199 w 431299"/>
              <a:gd name="connsiteY3" fmla="*/ 209452 h 325094"/>
              <a:gd name="connsiteX4" fmla="*/ 394535 w 431299"/>
              <a:gd name="connsiteY4" fmla="*/ 233679 h 325094"/>
              <a:gd name="connsiteX5" fmla="*/ 366505 w 431299"/>
              <a:gd name="connsiteY5" fmla="*/ 251286 h 325094"/>
              <a:gd name="connsiteX6" fmla="*/ 341996 w 431299"/>
              <a:gd name="connsiteY6" fmla="*/ 269034 h 325094"/>
              <a:gd name="connsiteX7" fmla="*/ 330446 w 431299"/>
              <a:gd name="connsiteY7" fmla="*/ 289599 h 325094"/>
              <a:gd name="connsiteX8" fmla="*/ 395803 w 431299"/>
              <a:gd name="connsiteY8" fmla="*/ 289599 h 325094"/>
              <a:gd name="connsiteX9" fmla="*/ 395803 w 431299"/>
              <a:gd name="connsiteY9" fmla="*/ 267062 h 325094"/>
              <a:gd name="connsiteX10" fmla="*/ 431299 w 431299"/>
              <a:gd name="connsiteY10" fmla="*/ 267062 h 325094"/>
              <a:gd name="connsiteX11" fmla="*/ 431299 w 431299"/>
              <a:gd name="connsiteY11" fmla="*/ 325094 h 325094"/>
              <a:gd name="connsiteX12" fmla="*/ 286499 w 431299"/>
              <a:gd name="connsiteY12" fmla="*/ 325094 h 325094"/>
              <a:gd name="connsiteX13" fmla="*/ 285372 w 431299"/>
              <a:gd name="connsiteY13" fmla="*/ 317488 h 325094"/>
              <a:gd name="connsiteX14" fmla="*/ 284527 w 431299"/>
              <a:gd name="connsiteY14" fmla="*/ 304529 h 325094"/>
              <a:gd name="connsiteX15" fmla="*/ 291852 w 431299"/>
              <a:gd name="connsiteY15" fmla="*/ 271569 h 325094"/>
              <a:gd name="connsiteX16" fmla="*/ 310163 w 431299"/>
              <a:gd name="connsiteY16" fmla="*/ 247201 h 325094"/>
              <a:gd name="connsiteX17" fmla="*/ 333826 w 431299"/>
              <a:gd name="connsiteY17" fmla="*/ 228890 h 325094"/>
              <a:gd name="connsiteX18" fmla="*/ 357491 w 431299"/>
              <a:gd name="connsiteY18" fmla="*/ 213537 h 325094"/>
              <a:gd name="connsiteX19" fmla="*/ 375802 w 431299"/>
              <a:gd name="connsiteY19" fmla="*/ 198324 h 325094"/>
              <a:gd name="connsiteX20" fmla="*/ 383126 w 431299"/>
              <a:gd name="connsiteY20" fmla="*/ 180295 h 325094"/>
              <a:gd name="connsiteX21" fmla="*/ 374815 w 431299"/>
              <a:gd name="connsiteY21" fmla="*/ 162688 h 325094"/>
              <a:gd name="connsiteX22" fmla="*/ 354955 w 431299"/>
              <a:gd name="connsiteY22" fmla="*/ 155786 h 325094"/>
              <a:gd name="connsiteX23" fmla="*/ 327629 w 431299"/>
              <a:gd name="connsiteY23" fmla="*/ 166773 h 325094"/>
              <a:gd name="connsiteX24" fmla="*/ 317488 w 431299"/>
              <a:gd name="connsiteY24" fmla="*/ 177478 h 325094"/>
              <a:gd name="connsiteX25" fmla="*/ 287908 w 431299"/>
              <a:gd name="connsiteY25" fmla="*/ 151560 h 325094"/>
              <a:gd name="connsiteX26" fmla="*/ 305656 w 431299"/>
              <a:gd name="connsiteY26" fmla="*/ 132968 h 325094"/>
              <a:gd name="connsiteX27" fmla="*/ 358617 w 431299"/>
              <a:gd name="connsiteY27" fmla="*/ 114656 h 325094"/>
              <a:gd name="connsiteX28" fmla="*/ 845 w 431299"/>
              <a:gd name="connsiteY28" fmla="*/ 0 h 325094"/>
              <a:gd name="connsiteX29" fmla="*/ 78597 w 431299"/>
              <a:gd name="connsiteY29" fmla="*/ 0 h 325094"/>
              <a:gd name="connsiteX30" fmla="*/ 117755 w 431299"/>
              <a:gd name="connsiteY30" fmla="*/ 64230 h 325094"/>
              <a:gd name="connsiteX31" fmla="*/ 124234 w 431299"/>
              <a:gd name="connsiteY31" fmla="*/ 76062 h 325094"/>
              <a:gd name="connsiteX32" fmla="*/ 127333 w 431299"/>
              <a:gd name="connsiteY32" fmla="*/ 81978 h 325094"/>
              <a:gd name="connsiteX33" fmla="*/ 128178 w 431299"/>
              <a:gd name="connsiteY33" fmla="*/ 81978 h 325094"/>
              <a:gd name="connsiteX34" fmla="*/ 131277 w 431299"/>
              <a:gd name="connsiteY34" fmla="*/ 76062 h 325094"/>
              <a:gd name="connsiteX35" fmla="*/ 138319 w 431299"/>
              <a:gd name="connsiteY35" fmla="*/ 64230 h 325094"/>
              <a:gd name="connsiteX36" fmla="*/ 177759 w 431299"/>
              <a:gd name="connsiteY36" fmla="*/ 0 h 325094"/>
              <a:gd name="connsiteX37" fmla="*/ 250158 w 431299"/>
              <a:gd name="connsiteY37" fmla="*/ 0 h 325094"/>
              <a:gd name="connsiteX38" fmla="*/ 250158 w 431299"/>
              <a:gd name="connsiteY38" fmla="*/ 47328 h 325094"/>
              <a:gd name="connsiteX39" fmla="*/ 214944 w 431299"/>
              <a:gd name="connsiteY39" fmla="*/ 47328 h 325094"/>
              <a:gd name="connsiteX40" fmla="*/ 163110 w 431299"/>
              <a:gd name="connsiteY40" fmla="*/ 122544 h 325094"/>
              <a:gd name="connsiteX41" fmla="*/ 220579 w 431299"/>
              <a:gd name="connsiteY41" fmla="*/ 205931 h 325094"/>
              <a:gd name="connsiteX42" fmla="*/ 251285 w 431299"/>
              <a:gd name="connsiteY42" fmla="*/ 205931 h 325094"/>
              <a:gd name="connsiteX43" fmla="*/ 251285 w 431299"/>
              <a:gd name="connsiteY43" fmla="*/ 252976 h 325094"/>
              <a:gd name="connsiteX44" fmla="*/ 181421 w 431299"/>
              <a:gd name="connsiteY44" fmla="*/ 252976 h 325094"/>
              <a:gd name="connsiteX45" fmla="*/ 136629 w 431299"/>
              <a:gd name="connsiteY45" fmla="*/ 181985 h 325094"/>
              <a:gd name="connsiteX46" fmla="*/ 129868 w 431299"/>
              <a:gd name="connsiteY46" fmla="*/ 170153 h 325094"/>
              <a:gd name="connsiteX47" fmla="*/ 126769 w 431299"/>
              <a:gd name="connsiteY47" fmla="*/ 164237 h 325094"/>
              <a:gd name="connsiteX48" fmla="*/ 125924 w 431299"/>
              <a:gd name="connsiteY48" fmla="*/ 164237 h 325094"/>
              <a:gd name="connsiteX49" fmla="*/ 123389 w 431299"/>
              <a:gd name="connsiteY49" fmla="*/ 170153 h 325094"/>
              <a:gd name="connsiteX50" fmla="*/ 116346 w 431299"/>
              <a:gd name="connsiteY50" fmla="*/ 182549 h 325094"/>
              <a:gd name="connsiteX51" fmla="*/ 72681 w 431299"/>
              <a:gd name="connsiteY51" fmla="*/ 252976 h 325094"/>
              <a:gd name="connsiteX52" fmla="*/ 0 w 431299"/>
              <a:gd name="connsiteY52" fmla="*/ 252976 h 325094"/>
              <a:gd name="connsiteX53" fmla="*/ 0 w 431299"/>
              <a:gd name="connsiteY53" fmla="*/ 205931 h 325094"/>
              <a:gd name="connsiteX54" fmla="*/ 36058 w 431299"/>
              <a:gd name="connsiteY54" fmla="*/ 205931 h 325094"/>
              <a:gd name="connsiteX55" fmla="*/ 91556 w 431299"/>
              <a:gd name="connsiteY55" fmla="*/ 123953 h 325094"/>
              <a:gd name="connsiteX56" fmla="*/ 39439 w 431299"/>
              <a:gd name="connsiteY56" fmla="*/ 47328 h 325094"/>
              <a:gd name="connsiteX57" fmla="*/ 845 w 431299"/>
              <a:gd name="connsiteY57" fmla="*/ 47328 h 3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31299" h="325094">
                <a:moveTo>
                  <a:pt x="358617" y="114656"/>
                </a:moveTo>
                <a:cubicBezTo>
                  <a:pt x="379276" y="114656"/>
                  <a:pt x="395990" y="120244"/>
                  <a:pt x="408762" y="131418"/>
                </a:cubicBezTo>
                <a:cubicBezTo>
                  <a:pt x="421532" y="142593"/>
                  <a:pt x="427918" y="157476"/>
                  <a:pt x="427918" y="176069"/>
                </a:cubicBezTo>
                <a:cubicBezTo>
                  <a:pt x="427918" y="188464"/>
                  <a:pt x="424678" y="199592"/>
                  <a:pt x="418199" y="209452"/>
                </a:cubicBezTo>
                <a:cubicBezTo>
                  <a:pt x="411720" y="219312"/>
                  <a:pt x="403832" y="227388"/>
                  <a:pt x="394535" y="233679"/>
                </a:cubicBezTo>
                <a:cubicBezTo>
                  <a:pt x="385239" y="239971"/>
                  <a:pt x="375896" y="245840"/>
                  <a:pt x="366505" y="251286"/>
                </a:cubicBezTo>
                <a:cubicBezTo>
                  <a:pt x="357115" y="256732"/>
                  <a:pt x="348945" y="262648"/>
                  <a:pt x="341996" y="269034"/>
                </a:cubicBezTo>
                <a:cubicBezTo>
                  <a:pt x="335048" y="275419"/>
                  <a:pt x="331197" y="282274"/>
                  <a:pt x="330446" y="289599"/>
                </a:cubicBezTo>
                <a:lnTo>
                  <a:pt x="395803" y="289599"/>
                </a:lnTo>
                <a:lnTo>
                  <a:pt x="395803" y="267062"/>
                </a:lnTo>
                <a:lnTo>
                  <a:pt x="431299" y="267062"/>
                </a:lnTo>
                <a:lnTo>
                  <a:pt x="431299" y="325094"/>
                </a:lnTo>
                <a:lnTo>
                  <a:pt x="286499" y="325094"/>
                </a:lnTo>
                <a:lnTo>
                  <a:pt x="285372" y="317488"/>
                </a:lnTo>
                <a:cubicBezTo>
                  <a:pt x="284809" y="309037"/>
                  <a:pt x="284527" y="304717"/>
                  <a:pt x="284527" y="304529"/>
                </a:cubicBezTo>
                <a:cubicBezTo>
                  <a:pt x="284527" y="292510"/>
                  <a:pt x="286969" y="281523"/>
                  <a:pt x="291852" y="271569"/>
                </a:cubicBezTo>
                <a:cubicBezTo>
                  <a:pt x="296735" y="261615"/>
                  <a:pt x="302838" y="253493"/>
                  <a:pt x="310163" y="247201"/>
                </a:cubicBezTo>
                <a:cubicBezTo>
                  <a:pt x="317488" y="240910"/>
                  <a:pt x="325376" y="234806"/>
                  <a:pt x="333826" y="228890"/>
                </a:cubicBezTo>
                <a:cubicBezTo>
                  <a:pt x="342278" y="222974"/>
                  <a:pt x="350166" y="217856"/>
                  <a:pt x="357491" y="213537"/>
                </a:cubicBezTo>
                <a:cubicBezTo>
                  <a:pt x="364815" y="209217"/>
                  <a:pt x="370919" y="204146"/>
                  <a:pt x="375802" y="198324"/>
                </a:cubicBezTo>
                <a:cubicBezTo>
                  <a:pt x="380685" y="192502"/>
                  <a:pt x="383126" y="186492"/>
                  <a:pt x="383126" y="180295"/>
                </a:cubicBezTo>
                <a:cubicBezTo>
                  <a:pt x="383126" y="173158"/>
                  <a:pt x="380356" y="167289"/>
                  <a:pt x="374815" y="162688"/>
                </a:cubicBezTo>
                <a:cubicBezTo>
                  <a:pt x="369275" y="158087"/>
                  <a:pt x="362655" y="155786"/>
                  <a:pt x="354955" y="155786"/>
                </a:cubicBezTo>
                <a:cubicBezTo>
                  <a:pt x="345377" y="155786"/>
                  <a:pt x="336268" y="159448"/>
                  <a:pt x="327629" y="166773"/>
                </a:cubicBezTo>
                <a:cubicBezTo>
                  <a:pt x="325000" y="168839"/>
                  <a:pt x="321619" y="172407"/>
                  <a:pt x="317488" y="177478"/>
                </a:cubicBezTo>
                <a:lnTo>
                  <a:pt x="287908" y="151560"/>
                </a:lnTo>
                <a:cubicBezTo>
                  <a:pt x="292791" y="144612"/>
                  <a:pt x="298707" y="138414"/>
                  <a:pt x="305656" y="132968"/>
                </a:cubicBezTo>
                <a:cubicBezTo>
                  <a:pt x="320680" y="120760"/>
                  <a:pt x="338334" y="114656"/>
                  <a:pt x="358617" y="114656"/>
                </a:cubicBezTo>
                <a:close/>
                <a:moveTo>
                  <a:pt x="845" y="0"/>
                </a:moveTo>
                <a:lnTo>
                  <a:pt x="78597" y="0"/>
                </a:lnTo>
                <a:lnTo>
                  <a:pt x="117755" y="64230"/>
                </a:lnTo>
                <a:cubicBezTo>
                  <a:pt x="118130" y="64981"/>
                  <a:pt x="120290" y="68925"/>
                  <a:pt x="124234" y="76062"/>
                </a:cubicBezTo>
                <a:cubicBezTo>
                  <a:pt x="125736" y="77752"/>
                  <a:pt x="126769" y="79724"/>
                  <a:pt x="127333" y="81978"/>
                </a:cubicBezTo>
                <a:lnTo>
                  <a:pt x="128178" y="81978"/>
                </a:lnTo>
                <a:cubicBezTo>
                  <a:pt x="128741" y="80288"/>
                  <a:pt x="129774" y="78316"/>
                  <a:pt x="131277" y="76062"/>
                </a:cubicBezTo>
                <a:lnTo>
                  <a:pt x="138319" y="64230"/>
                </a:lnTo>
                <a:lnTo>
                  <a:pt x="177759" y="0"/>
                </a:lnTo>
                <a:lnTo>
                  <a:pt x="250158" y="0"/>
                </a:lnTo>
                <a:lnTo>
                  <a:pt x="250158" y="47328"/>
                </a:lnTo>
                <a:lnTo>
                  <a:pt x="214944" y="47328"/>
                </a:lnTo>
                <a:lnTo>
                  <a:pt x="163110" y="122544"/>
                </a:lnTo>
                <a:lnTo>
                  <a:pt x="220579" y="205931"/>
                </a:lnTo>
                <a:lnTo>
                  <a:pt x="251285" y="205931"/>
                </a:lnTo>
                <a:lnTo>
                  <a:pt x="251285" y="252976"/>
                </a:lnTo>
                <a:lnTo>
                  <a:pt x="181421" y="252976"/>
                </a:lnTo>
                <a:lnTo>
                  <a:pt x="136629" y="181985"/>
                </a:lnTo>
                <a:lnTo>
                  <a:pt x="129868" y="170153"/>
                </a:lnTo>
                <a:cubicBezTo>
                  <a:pt x="128365" y="168463"/>
                  <a:pt x="127333" y="166491"/>
                  <a:pt x="126769" y="164237"/>
                </a:cubicBezTo>
                <a:lnTo>
                  <a:pt x="125924" y="164237"/>
                </a:lnTo>
                <a:lnTo>
                  <a:pt x="123389" y="170153"/>
                </a:lnTo>
                <a:cubicBezTo>
                  <a:pt x="121510" y="173910"/>
                  <a:pt x="119163" y="178041"/>
                  <a:pt x="116346" y="182549"/>
                </a:cubicBezTo>
                <a:lnTo>
                  <a:pt x="72681" y="252976"/>
                </a:lnTo>
                <a:lnTo>
                  <a:pt x="0" y="252976"/>
                </a:lnTo>
                <a:lnTo>
                  <a:pt x="0" y="205931"/>
                </a:lnTo>
                <a:lnTo>
                  <a:pt x="36058" y="205931"/>
                </a:lnTo>
                <a:lnTo>
                  <a:pt x="91556" y="123953"/>
                </a:lnTo>
                <a:lnTo>
                  <a:pt x="39439" y="47328"/>
                </a:lnTo>
                <a:lnTo>
                  <a:pt x="845" y="4732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70" name="Freeform 369"/>
          <p:cNvSpPr/>
          <p:nvPr/>
        </p:nvSpPr>
        <p:spPr>
          <a:xfrm>
            <a:off x="854253" y="2898422"/>
            <a:ext cx="125085" cy="396465"/>
          </a:xfrm>
          <a:custGeom>
            <a:avLst/>
            <a:gdLst>
              <a:gd name="connsiteX0" fmla="*/ 26494 w 125107"/>
              <a:gd name="connsiteY0" fmla="*/ 297486 h 396648"/>
              <a:gd name="connsiteX1" fmla="*/ 98612 w 125107"/>
              <a:gd name="connsiteY1" fmla="*/ 297486 h 396648"/>
              <a:gd name="connsiteX2" fmla="*/ 111289 w 125107"/>
              <a:gd name="connsiteY2" fmla="*/ 302839 h 396648"/>
              <a:gd name="connsiteX3" fmla="*/ 116642 w 125107"/>
              <a:gd name="connsiteY3" fmla="*/ 315516 h 396648"/>
              <a:gd name="connsiteX4" fmla="*/ 116642 w 125107"/>
              <a:gd name="connsiteY4" fmla="*/ 378619 h 396648"/>
              <a:gd name="connsiteX5" fmla="*/ 111289 w 125107"/>
              <a:gd name="connsiteY5" fmla="*/ 391296 h 396648"/>
              <a:gd name="connsiteX6" fmla="*/ 98612 w 125107"/>
              <a:gd name="connsiteY6" fmla="*/ 396648 h 396648"/>
              <a:gd name="connsiteX7" fmla="*/ 26494 w 125107"/>
              <a:gd name="connsiteY7" fmla="*/ 396648 h 396648"/>
              <a:gd name="connsiteX8" fmla="*/ 13817 w 125107"/>
              <a:gd name="connsiteY8" fmla="*/ 391296 h 396648"/>
              <a:gd name="connsiteX9" fmla="*/ 8465 w 125107"/>
              <a:gd name="connsiteY9" fmla="*/ 378619 h 396648"/>
              <a:gd name="connsiteX10" fmla="*/ 8465 w 125107"/>
              <a:gd name="connsiteY10" fmla="*/ 315516 h 396648"/>
              <a:gd name="connsiteX11" fmla="*/ 13817 w 125107"/>
              <a:gd name="connsiteY11" fmla="*/ 302839 h 396648"/>
              <a:gd name="connsiteX12" fmla="*/ 26494 w 125107"/>
              <a:gd name="connsiteY12" fmla="*/ 297486 h 396648"/>
              <a:gd name="connsiteX13" fmla="*/ 17480 w 125107"/>
              <a:gd name="connsiteY13" fmla="*/ 0 h 396648"/>
              <a:gd name="connsiteX14" fmla="*/ 107627 w 125107"/>
              <a:gd name="connsiteY14" fmla="*/ 0 h 396648"/>
              <a:gd name="connsiteX15" fmla="*/ 120163 w 125107"/>
              <a:gd name="connsiteY15" fmla="*/ 5352 h 396648"/>
              <a:gd name="connsiteX16" fmla="*/ 125093 w 125107"/>
              <a:gd name="connsiteY16" fmla="*/ 18029 h 396648"/>
              <a:gd name="connsiteX17" fmla="*/ 117205 w 125107"/>
              <a:gd name="connsiteY17" fmla="*/ 234383 h 396648"/>
              <a:gd name="connsiteX18" fmla="*/ 111430 w 125107"/>
              <a:gd name="connsiteY18" fmla="*/ 247060 h 396648"/>
              <a:gd name="connsiteX19" fmla="*/ 98612 w 125107"/>
              <a:gd name="connsiteY19" fmla="*/ 252412 h 396648"/>
              <a:gd name="connsiteX20" fmla="*/ 26494 w 125107"/>
              <a:gd name="connsiteY20" fmla="*/ 252412 h 396648"/>
              <a:gd name="connsiteX21" fmla="*/ 13676 w 125107"/>
              <a:gd name="connsiteY21" fmla="*/ 247060 h 396648"/>
              <a:gd name="connsiteX22" fmla="*/ 7901 w 125107"/>
              <a:gd name="connsiteY22" fmla="*/ 234383 h 396648"/>
              <a:gd name="connsiteX23" fmla="*/ 14 w 125107"/>
              <a:gd name="connsiteY23" fmla="*/ 18029 h 396648"/>
              <a:gd name="connsiteX24" fmla="*/ 4943 w 125107"/>
              <a:gd name="connsiteY24" fmla="*/ 5352 h 396648"/>
              <a:gd name="connsiteX25" fmla="*/ 17480 w 125107"/>
              <a:gd name="connsiteY25"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107" h="396648">
                <a:moveTo>
                  <a:pt x="26494" y="297486"/>
                </a:moveTo>
                <a:lnTo>
                  <a:pt x="98612" y="297486"/>
                </a:lnTo>
                <a:cubicBezTo>
                  <a:pt x="103495" y="297486"/>
                  <a:pt x="107721" y="299270"/>
                  <a:pt x="111289" y="302839"/>
                </a:cubicBezTo>
                <a:cubicBezTo>
                  <a:pt x="114858" y="306407"/>
                  <a:pt x="116642" y="310633"/>
                  <a:pt x="116642" y="315516"/>
                </a:cubicBezTo>
                <a:lnTo>
                  <a:pt x="116642" y="378619"/>
                </a:lnTo>
                <a:cubicBezTo>
                  <a:pt x="116642" y="383502"/>
                  <a:pt x="114858" y="387727"/>
                  <a:pt x="111289" y="391296"/>
                </a:cubicBezTo>
                <a:cubicBezTo>
                  <a:pt x="107721" y="394864"/>
                  <a:pt x="103495" y="396648"/>
                  <a:pt x="98612" y="396648"/>
                </a:cubicBezTo>
                <a:lnTo>
                  <a:pt x="26494" y="396648"/>
                </a:lnTo>
                <a:cubicBezTo>
                  <a:pt x="21611" y="396648"/>
                  <a:pt x="17386" y="394864"/>
                  <a:pt x="13817" y="391296"/>
                </a:cubicBezTo>
                <a:cubicBezTo>
                  <a:pt x="10249" y="387727"/>
                  <a:pt x="8465" y="383502"/>
                  <a:pt x="8465" y="378619"/>
                </a:cubicBezTo>
                <a:lnTo>
                  <a:pt x="8465" y="315516"/>
                </a:lnTo>
                <a:cubicBezTo>
                  <a:pt x="8465" y="310633"/>
                  <a:pt x="10249" y="306407"/>
                  <a:pt x="13817" y="302839"/>
                </a:cubicBezTo>
                <a:cubicBezTo>
                  <a:pt x="17386" y="299270"/>
                  <a:pt x="21611" y="297486"/>
                  <a:pt x="26494" y="297486"/>
                </a:cubicBezTo>
                <a:close/>
                <a:moveTo>
                  <a:pt x="17480" y="0"/>
                </a:moveTo>
                <a:lnTo>
                  <a:pt x="107627" y="0"/>
                </a:lnTo>
                <a:cubicBezTo>
                  <a:pt x="112510" y="0"/>
                  <a:pt x="116689" y="1784"/>
                  <a:pt x="120163" y="5352"/>
                </a:cubicBezTo>
                <a:cubicBezTo>
                  <a:pt x="123638" y="8921"/>
                  <a:pt x="125281" y="13146"/>
                  <a:pt x="125093" y="18029"/>
                </a:cubicBezTo>
                <a:lnTo>
                  <a:pt x="117205" y="234383"/>
                </a:lnTo>
                <a:cubicBezTo>
                  <a:pt x="117017" y="239266"/>
                  <a:pt x="115092" y="243492"/>
                  <a:pt x="111430" y="247060"/>
                </a:cubicBezTo>
                <a:cubicBezTo>
                  <a:pt x="107768" y="250628"/>
                  <a:pt x="103495" y="252412"/>
                  <a:pt x="98612" y="252412"/>
                </a:cubicBezTo>
                <a:lnTo>
                  <a:pt x="26494" y="252412"/>
                </a:lnTo>
                <a:cubicBezTo>
                  <a:pt x="21611" y="252412"/>
                  <a:pt x="17339" y="250628"/>
                  <a:pt x="13676" y="247060"/>
                </a:cubicBezTo>
                <a:cubicBezTo>
                  <a:pt x="10014" y="243492"/>
                  <a:pt x="8089" y="239266"/>
                  <a:pt x="7901" y="234383"/>
                </a:cubicBezTo>
                <a:lnTo>
                  <a:pt x="14" y="18029"/>
                </a:lnTo>
                <a:cubicBezTo>
                  <a:pt x="-174" y="13146"/>
                  <a:pt x="1469" y="8921"/>
                  <a:pt x="4943" y="5352"/>
                </a:cubicBezTo>
                <a:cubicBezTo>
                  <a:pt x="8418" y="1784"/>
                  <a:pt x="12597" y="0"/>
                  <a:pt x="1748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375" name="Freeform 374"/>
          <p:cNvSpPr/>
          <p:nvPr/>
        </p:nvSpPr>
        <p:spPr>
          <a:xfrm>
            <a:off x="1521869" y="3471697"/>
            <a:ext cx="504739" cy="500087"/>
          </a:xfrm>
          <a:custGeom>
            <a:avLst/>
            <a:gdLst/>
            <a:ahLst/>
            <a:cxnLst/>
            <a:rect l="l" t="t" r="r" b="b"/>
            <a:pathLst>
              <a:path w="504825" h="500318">
                <a:moveTo>
                  <a:pt x="252412" y="0"/>
                </a:moveTo>
                <a:cubicBezTo>
                  <a:pt x="272320" y="0"/>
                  <a:pt x="289317" y="7043"/>
                  <a:pt x="303402" y="21128"/>
                </a:cubicBezTo>
                <a:cubicBezTo>
                  <a:pt x="317488" y="35214"/>
                  <a:pt x="324530" y="52210"/>
                  <a:pt x="324530" y="72118"/>
                </a:cubicBezTo>
                <a:cubicBezTo>
                  <a:pt x="324530" y="85264"/>
                  <a:pt x="321244" y="97331"/>
                  <a:pt x="314670" y="108318"/>
                </a:cubicBezTo>
                <a:cubicBezTo>
                  <a:pt x="308097" y="119304"/>
                  <a:pt x="299364" y="127990"/>
                  <a:pt x="288471" y="134376"/>
                </a:cubicBezTo>
                <a:lnTo>
                  <a:pt x="288471" y="180295"/>
                </a:lnTo>
                <a:lnTo>
                  <a:pt x="342560" y="180295"/>
                </a:lnTo>
                <a:cubicBezTo>
                  <a:pt x="347443" y="180295"/>
                  <a:pt x="351668" y="182079"/>
                  <a:pt x="355236" y="185647"/>
                </a:cubicBezTo>
                <a:cubicBezTo>
                  <a:pt x="358805" y="189215"/>
                  <a:pt x="360589" y="193441"/>
                  <a:pt x="360589" y="198324"/>
                </a:cubicBezTo>
                <a:lnTo>
                  <a:pt x="360589" y="234383"/>
                </a:lnTo>
                <a:cubicBezTo>
                  <a:pt x="360589" y="239266"/>
                  <a:pt x="358805" y="243492"/>
                  <a:pt x="355236" y="247060"/>
                </a:cubicBezTo>
                <a:cubicBezTo>
                  <a:pt x="351668" y="250628"/>
                  <a:pt x="347443" y="252412"/>
                  <a:pt x="342560" y="252412"/>
                </a:cubicBezTo>
                <a:lnTo>
                  <a:pt x="288471" y="252412"/>
                </a:lnTo>
                <a:lnTo>
                  <a:pt x="288471" y="434679"/>
                </a:lnTo>
                <a:cubicBezTo>
                  <a:pt x="316455" y="430923"/>
                  <a:pt x="341949" y="423176"/>
                  <a:pt x="364956" y="411438"/>
                </a:cubicBezTo>
                <a:cubicBezTo>
                  <a:pt x="387962" y="399700"/>
                  <a:pt x="405757" y="385286"/>
                  <a:pt x="418340" y="368195"/>
                </a:cubicBezTo>
                <a:lnTo>
                  <a:pt x="390169" y="340024"/>
                </a:lnTo>
                <a:cubicBezTo>
                  <a:pt x="387352" y="337020"/>
                  <a:pt x="386694" y="333733"/>
                  <a:pt x="388197" y="330165"/>
                </a:cubicBezTo>
                <a:cubicBezTo>
                  <a:pt x="389699" y="326408"/>
                  <a:pt x="392516" y="324530"/>
                  <a:pt x="396648" y="324530"/>
                </a:cubicBezTo>
                <a:lnTo>
                  <a:pt x="495810" y="324530"/>
                </a:lnTo>
                <a:cubicBezTo>
                  <a:pt x="498440" y="324530"/>
                  <a:pt x="500599" y="325375"/>
                  <a:pt x="502290" y="327066"/>
                </a:cubicBezTo>
                <a:cubicBezTo>
                  <a:pt x="503980" y="328756"/>
                  <a:pt x="504825" y="330916"/>
                  <a:pt x="504825" y="333545"/>
                </a:cubicBezTo>
                <a:lnTo>
                  <a:pt x="504825" y="432707"/>
                </a:lnTo>
                <a:cubicBezTo>
                  <a:pt x="504825" y="436839"/>
                  <a:pt x="502947" y="439656"/>
                  <a:pt x="499191" y="441158"/>
                </a:cubicBezTo>
                <a:cubicBezTo>
                  <a:pt x="497688" y="441534"/>
                  <a:pt x="496561" y="441722"/>
                  <a:pt x="495810" y="441722"/>
                </a:cubicBezTo>
                <a:cubicBezTo>
                  <a:pt x="493368" y="441722"/>
                  <a:pt x="491209" y="440877"/>
                  <a:pt x="489331" y="439186"/>
                </a:cubicBezTo>
                <a:lnTo>
                  <a:pt x="463132" y="412987"/>
                </a:lnTo>
                <a:cubicBezTo>
                  <a:pt x="440783" y="439844"/>
                  <a:pt x="410874" y="461113"/>
                  <a:pt x="373407" y="476795"/>
                </a:cubicBezTo>
                <a:cubicBezTo>
                  <a:pt x="335940" y="492477"/>
                  <a:pt x="295608" y="500318"/>
                  <a:pt x="252412" y="500318"/>
                </a:cubicBezTo>
                <a:cubicBezTo>
                  <a:pt x="209217" y="500318"/>
                  <a:pt x="168885" y="492477"/>
                  <a:pt x="131418" y="476795"/>
                </a:cubicBezTo>
                <a:cubicBezTo>
                  <a:pt x="93950" y="461113"/>
                  <a:pt x="64042" y="439844"/>
                  <a:pt x="41693" y="412987"/>
                </a:cubicBezTo>
                <a:lnTo>
                  <a:pt x="15494" y="439186"/>
                </a:lnTo>
                <a:cubicBezTo>
                  <a:pt x="13804" y="440877"/>
                  <a:pt x="11644" y="441722"/>
                  <a:pt x="9014" y="441722"/>
                </a:cubicBezTo>
                <a:cubicBezTo>
                  <a:pt x="8264" y="441722"/>
                  <a:pt x="7136" y="441534"/>
                  <a:pt x="5634" y="441158"/>
                </a:cubicBezTo>
                <a:cubicBezTo>
                  <a:pt x="1878" y="439656"/>
                  <a:pt x="0" y="436839"/>
                  <a:pt x="0" y="432707"/>
                </a:cubicBezTo>
                <a:lnTo>
                  <a:pt x="0" y="333545"/>
                </a:lnTo>
                <a:cubicBezTo>
                  <a:pt x="0" y="330916"/>
                  <a:pt x="845" y="328756"/>
                  <a:pt x="2535" y="327066"/>
                </a:cubicBezTo>
                <a:cubicBezTo>
                  <a:pt x="4225" y="325375"/>
                  <a:pt x="6385" y="324530"/>
                  <a:pt x="9014" y="324530"/>
                </a:cubicBezTo>
                <a:lnTo>
                  <a:pt x="108176" y="324530"/>
                </a:lnTo>
                <a:cubicBezTo>
                  <a:pt x="112308" y="324530"/>
                  <a:pt x="115125" y="326408"/>
                  <a:pt x="116628" y="330165"/>
                </a:cubicBezTo>
                <a:cubicBezTo>
                  <a:pt x="118130" y="333733"/>
                  <a:pt x="117473" y="337020"/>
                  <a:pt x="114656" y="340024"/>
                </a:cubicBezTo>
                <a:lnTo>
                  <a:pt x="86485" y="368195"/>
                </a:lnTo>
                <a:cubicBezTo>
                  <a:pt x="99068" y="385286"/>
                  <a:pt x="116863" y="399700"/>
                  <a:pt x="139869" y="411438"/>
                </a:cubicBezTo>
                <a:cubicBezTo>
                  <a:pt x="162875" y="423176"/>
                  <a:pt x="188370" y="430923"/>
                  <a:pt x="216353" y="434679"/>
                </a:cubicBezTo>
                <a:lnTo>
                  <a:pt x="216353" y="252412"/>
                </a:lnTo>
                <a:lnTo>
                  <a:pt x="162265" y="252412"/>
                </a:lnTo>
                <a:cubicBezTo>
                  <a:pt x="157382" y="252412"/>
                  <a:pt x="153157" y="250628"/>
                  <a:pt x="149588" y="247060"/>
                </a:cubicBezTo>
                <a:cubicBezTo>
                  <a:pt x="146020" y="243492"/>
                  <a:pt x="144235" y="239266"/>
                  <a:pt x="144235" y="234383"/>
                </a:cubicBezTo>
                <a:lnTo>
                  <a:pt x="144235" y="198324"/>
                </a:lnTo>
                <a:cubicBezTo>
                  <a:pt x="144235" y="193441"/>
                  <a:pt x="146020" y="189215"/>
                  <a:pt x="149588" y="185647"/>
                </a:cubicBezTo>
                <a:cubicBezTo>
                  <a:pt x="153157" y="182079"/>
                  <a:pt x="157382" y="180295"/>
                  <a:pt x="162265" y="180295"/>
                </a:cubicBezTo>
                <a:lnTo>
                  <a:pt x="216353" y="180295"/>
                </a:lnTo>
                <a:lnTo>
                  <a:pt x="216353" y="134376"/>
                </a:lnTo>
                <a:cubicBezTo>
                  <a:pt x="205461" y="127990"/>
                  <a:pt x="196728" y="119304"/>
                  <a:pt x="190154" y="108318"/>
                </a:cubicBezTo>
                <a:cubicBezTo>
                  <a:pt x="183581" y="97331"/>
                  <a:pt x="180294" y="85264"/>
                  <a:pt x="180294" y="72118"/>
                </a:cubicBezTo>
                <a:cubicBezTo>
                  <a:pt x="180294" y="52210"/>
                  <a:pt x="187337" y="35214"/>
                  <a:pt x="201423" y="21128"/>
                </a:cubicBezTo>
                <a:cubicBezTo>
                  <a:pt x="215508" y="7043"/>
                  <a:pt x="232505" y="0"/>
                  <a:pt x="252412" y="0"/>
                </a:cubicBezTo>
                <a:close/>
                <a:moveTo>
                  <a:pt x="252412" y="54088"/>
                </a:moveTo>
                <a:cubicBezTo>
                  <a:pt x="247529" y="54088"/>
                  <a:pt x="243304" y="55873"/>
                  <a:pt x="239735" y="59441"/>
                </a:cubicBezTo>
                <a:cubicBezTo>
                  <a:pt x="236167" y="63009"/>
                  <a:pt x="234383" y="67235"/>
                  <a:pt x="234383" y="72118"/>
                </a:cubicBezTo>
                <a:cubicBezTo>
                  <a:pt x="234383" y="77001"/>
                  <a:pt x="236167" y="81226"/>
                  <a:pt x="239735" y="84795"/>
                </a:cubicBezTo>
                <a:cubicBezTo>
                  <a:pt x="243304" y="88363"/>
                  <a:pt x="247529" y="90147"/>
                  <a:pt x="252412" y="90147"/>
                </a:cubicBezTo>
                <a:cubicBezTo>
                  <a:pt x="257296" y="90147"/>
                  <a:pt x="261521" y="88363"/>
                  <a:pt x="265089" y="84795"/>
                </a:cubicBezTo>
                <a:cubicBezTo>
                  <a:pt x="268658" y="81226"/>
                  <a:pt x="270442" y="77001"/>
                  <a:pt x="270442" y="72118"/>
                </a:cubicBezTo>
                <a:cubicBezTo>
                  <a:pt x="270442" y="67235"/>
                  <a:pt x="268658" y="63009"/>
                  <a:pt x="265089" y="59441"/>
                </a:cubicBezTo>
                <a:cubicBezTo>
                  <a:pt x="261521" y="55873"/>
                  <a:pt x="257296" y="54088"/>
                  <a:pt x="252412" y="5408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6" name="Freeform 375"/>
          <p:cNvSpPr/>
          <p:nvPr/>
        </p:nvSpPr>
        <p:spPr>
          <a:xfrm>
            <a:off x="2217075" y="3471701"/>
            <a:ext cx="324475" cy="432507"/>
          </a:xfrm>
          <a:custGeom>
            <a:avLst/>
            <a:gdLst/>
            <a:ahLst/>
            <a:cxnLst/>
            <a:rect l="l" t="t" r="r" b="b"/>
            <a:pathLst>
              <a:path w="324530" h="432707">
                <a:moveTo>
                  <a:pt x="162265" y="0"/>
                </a:moveTo>
                <a:cubicBezTo>
                  <a:pt x="197010" y="0"/>
                  <a:pt x="226730" y="12348"/>
                  <a:pt x="251427" y="37045"/>
                </a:cubicBezTo>
                <a:cubicBezTo>
                  <a:pt x="276123" y="61742"/>
                  <a:pt x="288472" y="91462"/>
                  <a:pt x="288472" y="126206"/>
                </a:cubicBezTo>
                <a:cubicBezTo>
                  <a:pt x="288472" y="131089"/>
                  <a:pt x="286688" y="135315"/>
                  <a:pt x="283119" y="138883"/>
                </a:cubicBezTo>
                <a:cubicBezTo>
                  <a:pt x="279551" y="142451"/>
                  <a:pt x="275325" y="144236"/>
                  <a:pt x="270442" y="144236"/>
                </a:cubicBezTo>
                <a:lnTo>
                  <a:pt x="252413" y="144236"/>
                </a:lnTo>
                <a:cubicBezTo>
                  <a:pt x="247530" y="144236"/>
                  <a:pt x="243304" y="142451"/>
                  <a:pt x="239736" y="138883"/>
                </a:cubicBezTo>
                <a:cubicBezTo>
                  <a:pt x="236168" y="135315"/>
                  <a:pt x="234383" y="131089"/>
                  <a:pt x="234383" y="126206"/>
                </a:cubicBezTo>
                <a:cubicBezTo>
                  <a:pt x="234383" y="106299"/>
                  <a:pt x="227341" y="89302"/>
                  <a:pt x="213255" y="75217"/>
                </a:cubicBezTo>
                <a:cubicBezTo>
                  <a:pt x="199169" y="61131"/>
                  <a:pt x="182173" y="54088"/>
                  <a:pt x="162265" y="54088"/>
                </a:cubicBezTo>
                <a:cubicBezTo>
                  <a:pt x="142358" y="54088"/>
                  <a:pt x="125361" y="61131"/>
                  <a:pt x="111275" y="75217"/>
                </a:cubicBezTo>
                <a:cubicBezTo>
                  <a:pt x="97190" y="89302"/>
                  <a:pt x="90148" y="106299"/>
                  <a:pt x="90148" y="126206"/>
                </a:cubicBezTo>
                <a:lnTo>
                  <a:pt x="90148" y="216354"/>
                </a:lnTo>
                <a:lnTo>
                  <a:pt x="297486" y="216354"/>
                </a:lnTo>
                <a:cubicBezTo>
                  <a:pt x="304999" y="216354"/>
                  <a:pt x="311384" y="218983"/>
                  <a:pt x="316642" y="224241"/>
                </a:cubicBezTo>
                <a:cubicBezTo>
                  <a:pt x="321901" y="229500"/>
                  <a:pt x="324530" y="235885"/>
                  <a:pt x="324530" y="243398"/>
                </a:cubicBezTo>
                <a:lnTo>
                  <a:pt x="324530" y="405663"/>
                </a:lnTo>
                <a:cubicBezTo>
                  <a:pt x="324530" y="413175"/>
                  <a:pt x="321901" y="419561"/>
                  <a:pt x="316642" y="424819"/>
                </a:cubicBezTo>
                <a:cubicBezTo>
                  <a:pt x="311384" y="430078"/>
                  <a:pt x="304999" y="432707"/>
                  <a:pt x="297486" y="432707"/>
                </a:cubicBezTo>
                <a:lnTo>
                  <a:pt x="27044" y="432707"/>
                </a:lnTo>
                <a:cubicBezTo>
                  <a:pt x="19532" y="432707"/>
                  <a:pt x="13147" y="430078"/>
                  <a:pt x="7888" y="424819"/>
                </a:cubicBezTo>
                <a:cubicBezTo>
                  <a:pt x="2629" y="419561"/>
                  <a:pt x="0" y="413175"/>
                  <a:pt x="0" y="405663"/>
                </a:cubicBezTo>
                <a:lnTo>
                  <a:pt x="0" y="243398"/>
                </a:lnTo>
                <a:cubicBezTo>
                  <a:pt x="0" y="235885"/>
                  <a:pt x="2629" y="229500"/>
                  <a:pt x="7888" y="224241"/>
                </a:cubicBezTo>
                <a:cubicBezTo>
                  <a:pt x="13147" y="218983"/>
                  <a:pt x="19532" y="216354"/>
                  <a:pt x="27044" y="216354"/>
                </a:cubicBezTo>
                <a:lnTo>
                  <a:pt x="36059" y="216354"/>
                </a:lnTo>
                <a:lnTo>
                  <a:pt x="36059" y="126206"/>
                </a:lnTo>
                <a:cubicBezTo>
                  <a:pt x="36059" y="91462"/>
                  <a:pt x="48408" y="61742"/>
                  <a:pt x="73104" y="37045"/>
                </a:cubicBezTo>
                <a:cubicBezTo>
                  <a:pt x="97801" y="12348"/>
                  <a:pt x="127521" y="0"/>
                  <a:pt x="1622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8" name="Freeform 377"/>
          <p:cNvSpPr/>
          <p:nvPr/>
        </p:nvSpPr>
        <p:spPr>
          <a:xfrm>
            <a:off x="830042" y="3507740"/>
            <a:ext cx="497979" cy="450529"/>
          </a:xfrm>
          <a:custGeom>
            <a:avLst/>
            <a:gdLst/>
            <a:ahLst/>
            <a:cxnLst/>
            <a:rect l="l" t="t" r="r" b="b"/>
            <a:pathLst>
              <a:path w="498064" h="450737">
                <a:moveTo>
                  <a:pt x="74090" y="0"/>
                </a:moveTo>
                <a:lnTo>
                  <a:pt x="498064" y="0"/>
                </a:lnTo>
                <a:lnTo>
                  <a:pt x="423129" y="375520"/>
                </a:lnTo>
                <a:lnTo>
                  <a:pt x="196634" y="450737"/>
                </a:lnTo>
                <a:lnTo>
                  <a:pt x="0" y="375520"/>
                </a:lnTo>
                <a:lnTo>
                  <a:pt x="20002" y="275231"/>
                </a:lnTo>
                <a:lnTo>
                  <a:pt x="103670" y="275231"/>
                </a:lnTo>
                <a:lnTo>
                  <a:pt x="95500" y="316642"/>
                </a:lnTo>
                <a:lnTo>
                  <a:pt x="214382" y="361998"/>
                </a:lnTo>
                <a:lnTo>
                  <a:pt x="351293" y="316642"/>
                </a:lnTo>
                <a:lnTo>
                  <a:pt x="370449" y="221143"/>
                </a:lnTo>
                <a:lnTo>
                  <a:pt x="30143" y="221143"/>
                </a:lnTo>
                <a:lnTo>
                  <a:pt x="46482" y="137475"/>
                </a:lnTo>
                <a:lnTo>
                  <a:pt x="387070" y="137475"/>
                </a:lnTo>
                <a:lnTo>
                  <a:pt x="397775" y="83668"/>
                </a:lnTo>
                <a:lnTo>
                  <a:pt x="57469" y="83668"/>
                </a:lnTo>
                <a:lnTo>
                  <a:pt x="7409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9" name="Freeform 378"/>
          <p:cNvSpPr/>
          <p:nvPr/>
        </p:nvSpPr>
        <p:spPr>
          <a:xfrm>
            <a:off x="4236032" y="3507743"/>
            <a:ext cx="432633" cy="432507"/>
          </a:xfrm>
          <a:custGeom>
            <a:avLst/>
            <a:gdLst/>
            <a:ahLst/>
            <a:cxnLst/>
            <a:rect l="l" t="t" r="r" b="b"/>
            <a:pathLst>
              <a:path w="432707" h="432707">
                <a:moveTo>
                  <a:pt x="81133" y="0"/>
                </a:moveTo>
                <a:lnTo>
                  <a:pt x="351575" y="0"/>
                </a:lnTo>
                <a:cubicBezTo>
                  <a:pt x="373924" y="0"/>
                  <a:pt x="393033" y="7935"/>
                  <a:pt x="408903" y="23805"/>
                </a:cubicBezTo>
                <a:cubicBezTo>
                  <a:pt x="424773" y="39674"/>
                  <a:pt x="432707" y="58784"/>
                  <a:pt x="432707" y="81133"/>
                </a:cubicBezTo>
                <a:lnTo>
                  <a:pt x="432707" y="351574"/>
                </a:lnTo>
                <a:cubicBezTo>
                  <a:pt x="432707" y="373924"/>
                  <a:pt x="424773" y="393033"/>
                  <a:pt x="408903" y="408902"/>
                </a:cubicBezTo>
                <a:cubicBezTo>
                  <a:pt x="393033" y="424772"/>
                  <a:pt x="373924" y="432707"/>
                  <a:pt x="351575" y="432707"/>
                </a:cubicBezTo>
                <a:lnTo>
                  <a:pt x="81133" y="432707"/>
                </a:lnTo>
                <a:cubicBezTo>
                  <a:pt x="58784" y="432707"/>
                  <a:pt x="39675" y="424772"/>
                  <a:pt x="23805" y="408902"/>
                </a:cubicBezTo>
                <a:cubicBezTo>
                  <a:pt x="7935" y="393033"/>
                  <a:pt x="0" y="373924"/>
                  <a:pt x="0" y="351574"/>
                </a:cubicBezTo>
                <a:lnTo>
                  <a:pt x="0" y="81133"/>
                </a:lnTo>
                <a:cubicBezTo>
                  <a:pt x="0" y="58784"/>
                  <a:pt x="7935" y="39674"/>
                  <a:pt x="23805" y="23805"/>
                </a:cubicBezTo>
                <a:cubicBezTo>
                  <a:pt x="39675" y="7935"/>
                  <a:pt x="58784" y="0"/>
                  <a:pt x="81133" y="0"/>
                </a:cubicBezTo>
                <a:close/>
                <a:moveTo>
                  <a:pt x="81415" y="81414"/>
                </a:moveTo>
                <a:cubicBezTo>
                  <a:pt x="78785" y="81226"/>
                  <a:pt x="76626" y="82072"/>
                  <a:pt x="74935" y="83950"/>
                </a:cubicBezTo>
                <a:cubicBezTo>
                  <a:pt x="73057" y="85828"/>
                  <a:pt x="72118" y="87988"/>
                  <a:pt x="72118" y="90429"/>
                </a:cubicBezTo>
                <a:lnTo>
                  <a:pt x="72118" y="126488"/>
                </a:lnTo>
                <a:cubicBezTo>
                  <a:pt x="72118" y="128929"/>
                  <a:pt x="72963" y="130995"/>
                  <a:pt x="74654" y="132685"/>
                </a:cubicBezTo>
                <a:cubicBezTo>
                  <a:pt x="76344" y="134376"/>
                  <a:pt x="78410" y="135315"/>
                  <a:pt x="80851" y="135503"/>
                </a:cubicBezTo>
                <a:cubicBezTo>
                  <a:pt x="119164" y="136817"/>
                  <a:pt x="154660" y="147288"/>
                  <a:pt x="187338" y="166913"/>
                </a:cubicBezTo>
                <a:cubicBezTo>
                  <a:pt x="220016" y="186539"/>
                  <a:pt x="246168" y="212691"/>
                  <a:pt x="265794" y="245370"/>
                </a:cubicBezTo>
                <a:cubicBezTo>
                  <a:pt x="285420" y="278048"/>
                  <a:pt x="295890" y="313543"/>
                  <a:pt x="297205" y="351856"/>
                </a:cubicBezTo>
                <a:cubicBezTo>
                  <a:pt x="297392" y="354298"/>
                  <a:pt x="298332" y="356364"/>
                  <a:pt x="300022" y="358054"/>
                </a:cubicBezTo>
                <a:cubicBezTo>
                  <a:pt x="301712" y="359744"/>
                  <a:pt x="303778" y="360589"/>
                  <a:pt x="306220" y="360589"/>
                </a:cubicBezTo>
                <a:lnTo>
                  <a:pt x="342279" y="360589"/>
                </a:lnTo>
                <a:cubicBezTo>
                  <a:pt x="344720" y="360589"/>
                  <a:pt x="346880" y="359650"/>
                  <a:pt x="348758" y="357772"/>
                </a:cubicBezTo>
                <a:cubicBezTo>
                  <a:pt x="350824" y="356082"/>
                  <a:pt x="351669" y="353922"/>
                  <a:pt x="351293" y="351293"/>
                </a:cubicBezTo>
                <a:cubicBezTo>
                  <a:pt x="350354" y="322371"/>
                  <a:pt x="345096" y="294434"/>
                  <a:pt x="335517" y="267484"/>
                </a:cubicBezTo>
                <a:cubicBezTo>
                  <a:pt x="325939" y="240534"/>
                  <a:pt x="312840" y="216119"/>
                  <a:pt x="296219" y="194239"/>
                </a:cubicBezTo>
                <a:cubicBezTo>
                  <a:pt x="279598" y="172360"/>
                  <a:pt x="260347" y="153110"/>
                  <a:pt x="238468" y="136489"/>
                </a:cubicBezTo>
                <a:cubicBezTo>
                  <a:pt x="216588" y="119868"/>
                  <a:pt x="192174" y="106768"/>
                  <a:pt x="165224" y="97190"/>
                </a:cubicBezTo>
                <a:cubicBezTo>
                  <a:pt x="138273" y="87612"/>
                  <a:pt x="110337" y="82353"/>
                  <a:pt x="81415" y="81414"/>
                </a:cubicBezTo>
                <a:close/>
                <a:moveTo>
                  <a:pt x="81697" y="189591"/>
                </a:moveTo>
                <a:cubicBezTo>
                  <a:pt x="79067" y="189403"/>
                  <a:pt x="76814" y="190248"/>
                  <a:pt x="74935" y="192126"/>
                </a:cubicBezTo>
                <a:cubicBezTo>
                  <a:pt x="73057" y="194004"/>
                  <a:pt x="72118" y="196164"/>
                  <a:pt x="72118" y="198606"/>
                </a:cubicBezTo>
                <a:lnTo>
                  <a:pt x="72118" y="234665"/>
                </a:lnTo>
                <a:cubicBezTo>
                  <a:pt x="72118" y="237106"/>
                  <a:pt x="72916" y="239172"/>
                  <a:pt x="74513" y="240862"/>
                </a:cubicBezTo>
                <a:cubicBezTo>
                  <a:pt x="76109" y="242553"/>
                  <a:pt x="78128" y="243492"/>
                  <a:pt x="80569" y="243679"/>
                </a:cubicBezTo>
                <a:cubicBezTo>
                  <a:pt x="109492" y="245745"/>
                  <a:pt x="134282" y="257108"/>
                  <a:pt x="154941" y="277766"/>
                </a:cubicBezTo>
                <a:cubicBezTo>
                  <a:pt x="175600" y="298425"/>
                  <a:pt x="186962" y="323216"/>
                  <a:pt x="189028" y="352138"/>
                </a:cubicBezTo>
                <a:cubicBezTo>
                  <a:pt x="189216" y="354579"/>
                  <a:pt x="190155" y="356598"/>
                  <a:pt x="191845" y="358195"/>
                </a:cubicBezTo>
                <a:cubicBezTo>
                  <a:pt x="193535" y="359791"/>
                  <a:pt x="195601" y="360589"/>
                  <a:pt x="198043" y="360589"/>
                </a:cubicBezTo>
                <a:lnTo>
                  <a:pt x="234102" y="360589"/>
                </a:lnTo>
                <a:cubicBezTo>
                  <a:pt x="236543" y="360589"/>
                  <a:pt x="238703" y="359650"/>
                  <a:pt x="240581" y="357772"/>
                </a:cubicBezTo>
                <a:cubicBezTo>
                  <a:pt x="242459" y="355894"/>
                  <a:pt x="243304" y="353640"/>
                  <a:pt x="243117" y="351011"/>
                </a:cubicBezTo>
                <a:cubicBezTo>
                  <a:pt x="240675" y="307440"/>
                  <a:pt x="224054" y="270254"/>
                  <a:pt x="193254" y="239454"/>
                </a:cubicBezTo>
                <a:cubicBezTo>
                  <a:pt x="162453" y="208653"/>
                  <a:pt x="125268" y="192032"/>
                  <a:pt x="81697" y="189591"/>
                </a:cubicBezTo>
                <a:close/>
                <a:moveTo>
                  <a:pt x="108177" y="288471"/>
                </a:moveTo>
                <a:cubicBezTo>
                  <a:pt x="98223" y="288471"/>
                  <a:pt x="89725" y="291993"/>
                  <a:pt x="82682" y="299036"/>
                </a:cubicBezTo>
                <a:cubicBezTo>
                  <a:pt x="75640" y="306078"/>
                  <a:pt x="72118" y="314577"/>
                  <a:pt x="72118" y="324530"/>
                </a:cubicBezTo>
                <a:cubicBezTo>
                  <a:pt x="72118" y="334484"/>
                  <a:pt x="75640" y="342982"/>
                  <a:pt x="82682" y="350025"/>
                </a:cubicBezTo>
                <a:cubicBezTo>
                  <a:pt x="89725" y="357068"/>
                  <a:pt x="98223" y="360589"/>
                  <a:pt x="108177" y="360589"/>
                </a:cubicBezTo>
                <a:cubicBezTo>
                  <a:pt x="118131" y="360589"/>
                  <a:pt x="126629" y="357068"/>
                  <a:pt x="133672" y="350025"/>
                </a:cubicBezTo>
                <a:cubicBezTo>
                  <a:pt x="140715" y="342982"/>
                  <a:pt x="144236" y="334484"/>
                  <a:pt x="144236" y="324530"/>
                </a:cubicBezTo>
                <a:cubicBezTo>
                  <a:pt x="144236" y="314577"/>
                  <a:pt x="140715" y="306078"/>
                  <a:pt x="133672" y="299036"/>
                </a:cubicBezTo>
                <a:cubicBezTo>
                  <a:pt x="126629" y="291993"/>
                  <a:pt x="118131" y="288471"/>
                  <a:pt x="108177" y="28847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0" name="Freeform 379"/>
          <p:cNvSpPr/>
          <p:nvPr/>
        </p:nvSpPr>
        <p:spPr>
          <a:xfrm>
            <a:off x="4855052" y="3507743"/>
            <a:ext cx="432633" cy="432507"/>
          </a:xfrm>
          <a:custGeom>
            <a:avLst/>
            <a:gdLst/>
            <a:ahLst/>
            <a:cxnLst/>
            <a:rect l="l" t="t" r="r" b="b"/>
            <a:pathLst>
              <a:path w="432707" h="432707">
                <a:moveTo>
                  <a:pt x="216354" y="0"/>
                </a:moveTo>
                <a:cubicBezTo>
                  <a:pt x="255606" y="0"/>
                  <a:pt x="291805" y="9672"/>
                  <a:pt x="324953" y="29016"/>
                </a:cubicBezTo>
                <a:cubicBezTo>
                  <a:pt x="358101" y="48360"/>
                  <a:pt x="384347" y="74606"/>
                  <a:pt x="403692" y="107754"/>
                </a:cubicBezTo>
                <a:cubicBezTo>
                  <a:pt x="423036" y="140902"/>
                  <a:pt x="432707" y="177102"/>
                  <a:pt x="432707" y="216353"/>
                </a:cubicBezTo>
                <a:cubicBezTo>
                  <a:pt x="432707" y="255605"/>
                  <a:pt x="423036" y="291805"/>
                  <a:pt x="403692" y="324953"/>
                </a:cubicBezTo>
                <a:cubicBezTo>
                  <a:pt x="384347" y="358101"/>
                  <a:pt x="358101" y="384347"/>
                  <a:pt x="324953" y="403691"/>
                </a:cubicBezTo>
                <a:cubicBezTo>
                  <a:pt x="291805" y="423035"/>
                  <a:pt x="255606" y="432707"/>
                  <a:pt x="216354" y="432707"/>
                </a:cubicBezTo>
                <a:cubicBezTo>
                  <a:pt x="177102" y="432707"/>
                  <a:pt x="140902" y="423035"/>
                  <a:pt x="107755" y="403691"/>
                </a:cubicBezTo>
                <a:cubicBezTo>
                  <a:pt x="74607" y="384347"/>
                  <a:pt x="48361" y="358101"/>
                  <a:pt x="29016" y="324953"/>
                </a:cubicBezTo>
                <a:cubicBezTo>
                  <a:pt x="9673" y="291805"/>
                  <a:pt x="0" y="255605"/>
                  <a:pt x="0" y="216353"/>
                </a:cubicBezTo>
                <a:cubicBezTo>
                  <a:pt x="0" y="177102"/>
                  <a:pt x="9673" y="140902"/>
                  <a:pt x="29016" y="107754"/>
                </a:cubicBezTo>
                <a:cubicBezTo>
                  <a:pt x="48361" y="74606"/>
                  <a:pt x="74607" y="48360"/>
                  <a:pt x="107755" y="29016"/>
                </a:cubicBezTo>
                <a:cubicBezTo>
                  <a:pt x="140902" y="9672"/>
                  <a:pt x="177102" y="0"/>
                  <a:pt x="216354" y="0"/>
                </a:cubicBezTo>
                <a:close/>
                <a:moveTo>
                  <a:pt x="162406" y="107965"/>
                </a:moveTo>
                <a:cubicBezTo>
                  <a:pt x="159402" y="107919"/>
                  <a:pt x="156350" y="108740"/>
                  <a:pt x="153251" y="110430"/>
                </a:cubicBezTo>
                <a:cubicBezTo>
                  <a:pt x="147241" y="113999"/>
                  <a:pt x="144236" y="119257"/>
                  <a:pt x="144236" y="126206"/>
                </a:cubicBezTo>
                <a:lnTo>
                  <a:pt x="144236" y="306501"/>
                </a:lnTo>
                <a:cubicBezTo>
                  <a:pt x="144236" y="313450"/>
                  <a:pt x="147241" y="318708"/>
                  <a:pt x="153251" y="322277"/>
                </a:cubicBezTo>
                <a:cubicBezTo>
                  <a:pt x="156256" y="323779"/>
                  <a:pt x="159261" y="324530"/>
                  <a:pt x="162266" y="324530"/>
                </a:cubicBezTo>
                <a:cubicBezTo>
                  <a:pt x="165459" y="324530"/>
                  <a:pt x="168463" y="323685"/>
                  <a:pt x="171280" y="321995"/>
                </a:cubicBezTo>
                <a:lnTo>
                  <a:pt x="324531" y="231848"/>
                </a:lnTo>
                <a:cubicBezTo>
                  <a:pt x="330541" y="228467"/>
                  <a:pt x="333545" y="223302"/>
                  <a:pt x="333545" y="216353"/>
                </a:cubicBezTo>
                <a:cubicBezTo>
                  <a:pt x="333545" y="209405"/>
                  <a:pt x="330541" y="204240"/>
                  <a:pt x="324531" y="200859"/>
                </a:cubicBezTo>
                <a:lnTo>
                  <a:pt x="171280" y="110712"/>
                </a:lnTo>
                <a:cubicBezTo>
                  <a:pt x="168369" y="108928"/>
                  <a:pt x="165411" y="108012"/>
                  <a:pt x="162406" y="10796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4" name="Freeform 383"/>
          <p:cNvSpPr/>
          <p:nvPr/>
        </p:nvSpPr>
        <p:spPr>
          <a:xfrm>
            <a:off x="6169278" y="3507743"/>
            <a:ext cx="432633" cy="432507"/>
          </a:xfrm>
          <a:custGeom>
            <a:avLst/>
            <a:gdLst/>
            <a:ahLst/>
            <a:cxnLst/>
            <a:rect l="l" t="t" r="r" b="b"/>
            <a:pathLst>
              <a:path w="432707" h="432707">
                <a:moveTo>
                  <a:pt x="81132" y="0"/>
                </a:moveTo>
                <a:lnTo>
                  <a:pt x="351574" y="0"/>
                </a:lnTo>
                <a:cubicBezTo>
                  <a:pt x="373924" y="0"/>
                  <a:pt x="393033" y="7935"/>
                  <a:pt x="408902" y="23805"/>
                </a:cubicBezTo>
                <a:cubicBezTo>
                  <a:pt x="424772" y="39674"/>
                  <a:pt x="432707" y="58784"/>
                  <a:pt x="432707" y="81133"/>
                </a:cubicBezTo>
                <a:lnTo>
                  <a:pt x="432707" y="351574"/>
                </a:lnTo>
                <a:cubicBezTo>
                  <a:pt x="432707" y="373924"/>
                  <a:pt x="424772" y="393033"/>
                  <a:pt x="408902" y="408902"/>
                </a:cubicBezTo>
                <a:cubicBezTo>
                  <a:pt x="393033" y="424772"/>
                  <a:pt x="373924" y="432707"/>
                  <a:pt x="351574" y="432707"/>
                </a:cubicBezTo>
                <a:lnTo>
                  <a:pt x="81132" y="432707"/>
                </a:lnTo>
                <a:cubicBezTo>
                  <a:pt x="58784" y="432707"/>
                  <a:pt x="39674" y="424772"/>
                  <a:pt x="23804" y="408902"/>
                </a:cubicBezTo>
                <a:cubicBezTo>
                  <a:pt x="7935" y="393033"/>
                  <a:pt x="0" y="373924"/>
                  <a:pt x="0" y="351574"/>
                </a:cubicBezTo>
                <a:lnTo>
                  <a:pt x="0" y="81133"/>
                </a:lnTo>
                <a:cubicBezTo>
                  <a:pt x="0" y="58784"/>
                  <a:pt x="7935" y="39674"/>
                  <a:pt x="23804" y="23805"/>
                </a:cubicBezTo>
                <a:cubicBezTo>
                  <a:pt x="39674" y="7935"/>
                  <a:pt x="58784" y="0"/>
                  <a:pt x="81132" y="0"/>
                </a:cubicBezTo>
                <a:close/>
                <a:moveTo>
                  <a:pt x="90147" y="180295"/>
                </a:moveTo>
                <a:cubicBezTo>
                  <a:pt x="85265" y="180295"/>
                  <a:pt x="81039" y="182079"/>
                  <a:pt x="77470" y="185647"/>
                </a:cubicBezTo>
                <a:cubicBezTo>
                  <a:pt x="73902" y="189215"/>
                  <a:pt x="72118" y="193441"/>
                  <a:pt x="72118" y="198324"/>
                </a:cubicBezTo>
                <a:lnTo>
                  <a:pt x="72118" y="234383"/>
                </a:lnTo>
                <a:cubicBezTo>
                  <a:pt x="72118" y="239266"/>
                  <a:pt x="73902" y="243492"/>
                  <a:pt x="77470" y="247060"/>
                </a:cubicBezTo>
                <a:cubicBezTo>
                  <a:pt x="81039" y="250628"/>
                  <a:pt x="85265" y="252412"/>
                  <a:pt x="90147" y="252412"/>
                </a:cubicBezTo>
                <a:lnTo>
                  <a:pt x="342560" y="252412"/>
                </a:lnTo>
                <a:cubicBezTo>
                  <a:pt x="347443" y="252412"/>
                  <a:pt x="351669" y="250628"/>
                  <a:pt x="355236" y="247060"/>
                </a:cubicBezTo>
                <a:cubicBezTo>
                  <a:pt x="358805" y="243492"/>
                  <a:pt x="360589" y="239266"/>
                  <a:pt x="360589" y="234383"/>
                </a:cubicBezTo>
                <a:lnTo>
                  <a:pt x="360589" y="198324"/>
                </a:lnTo>
                <a:cubicBezTo>
                  <a:pt x="360589" y="193441"/>
                  <a:pt x="358805" y="189215"/>
                  <a:pt x="355236" y="185647"/>
                </a:cubicBezTo>
                <a:cubicBezTo>
                  <a:pt x="351669" y="182079"/>
                  <a:pt x="347443" y="180295"/>
                  <a:pt x="342560" y="180295"/>
                </a:cubicBezTo>
                <a:lnTo>
                  <a:pt x="90147" y="1802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5" name="Freeform 384"/>
          <p:cNvSpPr/>
          <p:nvPr/>
        </p:nvSpPr>
        <p:spPr>
          <a:xfrm>
            <a:off x="8340608" y="3507743"/>
            <a:ext cx="432633" cy="432507"/>
          </a:xfrm>
          <a:custGeom>
            <a:avLst/>
            <a:gdLst/>
            <a:ahLst/>
            <a:cxnLst/>
            <a:rect l="l" t="t" r="r" b="b"/>
            <a:pathLst>
              <a:path w="432707" h="432707">
                <a:moveTo>
                  <a:pt x="81132" y="0"/>
                </a:moveTo>
                <a:lnTo>
                  <a:pt x="351575" y="0"/>
                </a:lnTo>
                <a:cubicBezTo>
                  <a:pt x="373924" y="0"/>
                  <a:pt x="393033" y="7935"/>
                  <a:pt x="408902" y="23805"/>
                </a:cubicBezTo>
                <a:cubicBezTo>
                  <a:pt x="424772" y="39674"/>
                  <a:pt x="432707" y="58784"/>
                  <a:pt x="432707" y="81133"/>
                </a:cubicBezTo>
                <a:lnTo>
                  <a:pt x="432707" y="351574"/>
                </a:lnTo>
                <a:cubicBezTo>
                  <a:pt x="432707" y="373924"/>
                  <a:pt x="424772" y="393033"/>
                  <a:pt x="408902" y="408902"/>
                </a:cubicBezTo>
                <a:cubicBezTo>
                  <a:pt x="393033" y="424772"/>
                  <a:pt x="373924" y="432707"/>
                  <a:pt x="351575" y="432707"/>
                </a:cubicBezTo>
                <a:lnTo>
                  <a:pt x="81132" y="432707"/>
                </a:lnTo>
                <a:cubicBezTo>
                  <a:pt x="58784" y="432707"/>
                  <a:pt x="39674" y="424772"/>
                  <a:pt x="23805" y="408902"/>
                </a:cubicBezTo>
                <a:cubicBezTo>
                  <a:pt x="7935" y="393033"/>
                  <a:pt x="0" y="373924"/>
                  <a:pt x="0" y="351574"/>
                </a:cubicBezTo>
                <a:lnTo>
                  <a:pt x="0" y="81133"/>
                </a:lnTo>
                <a:cubicBezTo>
                  <a:pt x="0" y="58784"/>
                  <a:pt x="7935" y="39674"/>
                  <a:pt x="23805" y="23805"/>
                </a:cubicBezTo>
                <a:cubicBezTo>
                  <a:pt x="39674" y="7935"/>
                  <a:pt x="58784" y="0"/>
                  <a:pt x="81132" y="0"/>
                </a:cubicBezTo>
                <a:close/>
                <a:moveTo>
                  <a:pt x="324530" y="97472"/>
                </a:moveTo>
                <a:cubicBezTo>
                  <a:pt x="319647" y="97472"/>
                  <a:pt x="315422" y="99256"/>
                  <a:pt x="311854" y="102824"/>
                </a:cubicBezTo>
                <a:lnTo>
                  <a:pt x="180294" y="234383"/>
                </a:lnTo>
                <a:lnTo>
                  <a:pt x="120854" y="174942"/>
                </a:lnTo>
                <a:cubicBezTo>
                  <a:pt x="117285" y="171374"/>
                  <a:pt x="113059" y="169590"/>
                  <a:pt x="108177" y="169590"/>
                </a:cubicBezTo>
                <a:cubicBezTo>
                  <a:pt x="103294" y="169590"/>
                  <a:pt x="99068" y="171374"/>
                  <a:pt x="95500" y="174942"/>
                </a:cubicBezTo>
                <a:lnTo>
                  <a:pt x="66766" y="203677"/>
                </a:lnTo>
                <a:cubicBezTo>
                  <a:pt x="63196" y="207245"/>
                  <a:pt x="61413" y="211471"/>
                  <a:pt x="61413" y="216353"/>
                </a:cubicBezTo>
                <a:cubicBezTo>
                  <a:pt x="61413" y="221236"/>
                  <a:pt x="63196" y="225462"/>
                  <a:pt x="66766" y="229030"/>
                </a:cubicBezTo>
                <a:lnTo>
                  <a:pt x="167618" y="329883"/>
                </a:lnTo>
                <a:cubicBezTo>
                  <a:pt x="171186" y="333451"/>
                  <a:pt x="175412" y="335235"/>
                  <a:pt x="180294" y="335235"/>
                </a:cubicBezTo>
                <a:cubicBezTo>
                  <a:pt x="185178" y="335235"/>
                  <a:pt x="189402" y="333451"/>
                  <a:pt x="192972" y="329883"/>
                </a:cubicBezTo>
                <a:lnTo>
                  <a:pt x="365942" y="156913"/>
                </a:lnTo>
                <a:cubicBezTo>
                  <a:pt x="369510" y="153344"/>
                  <a:pt x="371294" y="149119"/>
                  <a:pt x="371294" y="144236"/>
                </a:cubicBezTo>
                <a:cubicBezTo>
                  <a:pt x="371294" y="139353"/>
                  <a:pt x="369510" y="135127"/>
                  <a:pt x="365942" y="131559"/>
                </a:cubicBezTo>
                <a:lnTo>
                  <a:pt x="337207" y="102824"/>
                </a:lnTo>
                <a:cubicBezTo>
                  <a:pt x="333638" y="99256"/>
                  <a:pt x="329413" y="97472"/>
                  <a:pt x="324530" y="9747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6" name="Freeform 385"/>
          <p:cNvSpPr/>
          <p:nvPr/>
        </p:nvSpPr>
        <p:spPr>
          <a:xfrm>
            <a:off x="9588170" y="3507743"/>
            <a:ext cx="432633" cy="432507"/>
          </a:xfrm>
          <a:custGeom>
            <a:avLst/>
            <a:gdLst/>
            <a:ahLst/>
            <a:cxnLst/>
            <a:rect l="l" t="t" r="r" b="b"/>
            <a:pathLst>
              <a:path w="432707" h="432707">
                <a:moveTo>
                  <a:pt x="81133" y="0"/>
                </a:moveTo>
                <a:lnTo>
                  <a:pt x="351575" y="0"/>
                </a:lnTo>
                <a:cubicBezTo>
                  <a:pt x="373923" y="0"/>
                  <a:pt x="393033" y="7935"/>
                  <a:pt x="408903" y="23805"/>
                </a:cubicBezTo>
                <a:cubicBezTo>
                  <a:pt x="424772" y="39674"/>
                  <a:pt x="432707" y="58784"/>
                  <a:pt x="432707" y="81133"/>
                </a:cubicBezTo>
                <a:lnTo>
                  <a:pt x="432707" y="351574"/>
                </a:lnTo>
                <a:cubicBezTo>
                  <a:pt x="432707" y="373924"/>
                  <a:pt x="424772" y="393033"/>
                  <a:pt x="408903" y="408902"/>
                </a:cubicBezTo>
                <a:cubicBezTo>
                  <a:pt x="393033" y="424772"/>
                  <a:pt x="373923" y="432707"/>
                  <a:pt x="351575" y="432707"/>
                </a:cubicBezTo>
                <a:lnTo>
                  <a:pt x="81133" y="432707"/>
                </a:lnTo>
                <a:cubicBezTo>
                  <a:pt x="58783" y="432707"/>
                  <a:pt x="39674" y="424772"/>
                  <a:pt x="23805" y="408902"/>
                </a:cubicBezTo>
                <a:cubicBezTo>
                  <a:pt x="7935" y="393033"/>
                  <a:pt x="0" y="373924"/>
                  <a:pt x="0" y="351574"/>
                </a:cubicBezTo>
                <a:lnTo>
                  <a:pt x="0" y="81133"/>
                </a:lnTo>
                <a:cubicBezTo>
                  <a:pt x="0" y="58784"/>
                  <a:pt x="7935" y="39674"/>
                  <a:pt x="23805" y="23805"/>
                </a:cubicBezTo>
                <a:cubicBezTo>
                  <a:pt x="39674" y="7935"/>
                  <a:pt x="58783" y="0"/>
                  <a:pt x="81133" y="0"/>
                </a:cubicBezTo>
                <a:close/>
                <a:moveTo>
                  <a:pt x="207339" y="72118"/>
                </a:moveTo>
                <a:cubicBezTo>
                  <a:pt x="199451" y="72118"/>
                  <a:pt x="193910" y="75780"/>
                  <a:pt x="190718" y="83105"/>
                </a:cubicBezTo>
                <a:cubicBezTo>
                  <a:pt x="187525" y="90805"/>
                  <a:pt x="188839" y="97378"/>
                  <a:pt x="194662" y="102824"/>
                </a:cubicBezTo>
                <a:lnTo>
                  <a:pt x="235228" y="143391"/>
                </a:lnTo>
                <a:lnTo>
                  <a:pt x="84795" y="293824"/>
                </a:lnTo>
                <a:cubicBezTo>
                  <a:pt x="81226" y="297392"/>
                  <a:pt x="79443" y="301618"/>
                  <a:pt x="79443" y="306501"/>
                </a:cubicBezTo>
                <a:cubicBezTo>
                  <a:pt x="79443" y="311384"/>
                  <a:pt x="81226" y="315609"/>
                  <a:pt x="84795" y="319178"/>
                </a:cubicBezTo>
                <a:lnTo>
                  <a:pt x="113529" y="347912"/>
                </a:lnTo>
                <a:cubicBezTo>
                  <a:pt x="117097" y="351481"/>
                  <a:pt x="121323" y="353265"/>
                  <a:pt x="126206" y="353265"/>
                </a:cubicBezTo>
                <a:cubicBezTo>
                  <a:pt x="131089" y="353265"/>
                  <a:pt x="135315" y="351481"/>
                  <a:pt x="138883" y="347912"/>
                </a:cubicBezTo>
                <a:lnTo>
                  <a:pt x="289316" y="197479"/>
                </a:lnTo>
                <a:lnTo>
                  <a:pt x="329883" y="238045"/>
                </a:lnTo>
                <a:cubicBezTo>
                  <a:pt x="333263" y="241614"/>
                  <a:pt x="337489" y="243398"/>
                  <a:pt x="342560" y="243398"/>
                </a:cubicBezTo>
                <a:cubicBezTo>
                  <a:pt x="344814" y="243398"/>
                  <a:pt x="347161" y="242928"/>
                  <a:pt x="349603" y="241989"/>
                </a:cubicBezTo>
                <a:cubicBezTo>
                  <a:pt x="356927" y="238796"/>
                  <a:pt x="360589" y="233256"/>
                  <a:pt x="360589" y="225368"/>
                </a:cubicBezTo>
                <a:lnTo>
                  <a:pt x="360589" y="90147"/>
                </a:lnTo>
                <a:cubicBezTo>
                  <a:pt x="360589" y="85264"/>
                  <a:pt x="358805" y="81039"/>
                  <a:pt x="355237" y="77470"/>
                </a:cubicBezTo>
                <a:cubicBezTo>
                  <a:pt x="351668" y="73902"/>
                  <a:pt x="347443" y="72118"/>
                  <a:pt x="342560" y="72118"/>
                </a:cubicBezTo>
                <a:lnTo>
                  <a:pt x="207339" y="721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7" name="Freeform 386"/>
          <p:cNvSpPr/>
          <p:nvPr/>
        </p:nvSpPr>
        <p:spPr>
          <a:xfrm>
            <a:off x="10216710" y="3507743"/>
            <a:ext cx="432634" cy="432507"/>
          </a:xfrm>
          <a:custGeom>
            <a:avLst/>
            <a:gdLst/>
            <a:ahLst/>
            <a:cxnLst/>
            <a:rect l="l" t="t" r="r" b="b"/>
            <a:pathLst>
              <a:path w="432708" h="432707">
                <a:moveTo>
                  <a:pt x="81133" y="0"/>
                </a:moveTo>
                <a:lnTo>
                  <a:pt x="351575" y="0"/>
                </a:lnTo>
                <a:cubicBezTo>
                  <a:pt x="373924" y="0"/>
                  <a:pt x="393034" y="7935"/>
                  <a:pt x="408903" y="23805"/>
                </a:cubicBezTo>
                <a:cubicBezTo>
                  <a:pt x="424774" y="39674"/>
                  <a:pt x="432708" y="58784"/>
                  <a:pt x="432708" y="81133"/>
                </a:cubicBezTo>
                <a:lnTo>
                  <a:pt x="432708" y="351574"/>
                </a:lnTo>
                <a:cubicBezTo>
                  <a:pt x="432708" y="373924"/>
                  <a:pt x="424774" y="393033"/>
                  <a:pt x="408903" y="408902"/>
                </a:cubicBezTo>
                <a:cubicBezTo>
                  <a:pt x="393034" y="424772"/>
                  <a:pt x="373924" y="432707"/>
                  <a:pt x="351575" y="432707"/>
                </a:cubicBezTo>
                <a:lnTo>
                  <a:pt x="81133" y="432707"/>
                </a:lnTo>
                <a:cubicBezTo>
                  <a:pt x="58784" y="432707"/>
                  <a:pt x="39675" y="424772"/>
                  <a:pt x="23805" y="408902"/>
                </a:cubicBezTo>
                <a:cubicBezTo>
                  <a:pt x="7936" y="393033"/>
                  <a:pt x="0" y="373924"/>
                  <a:pt x="0" y="351574"/>
                </a:cubicBezTo>
                <a:lnTo>
                  <a:pt x="0" y="81133"/>
                </a:lnTo>
                <a:cubicBezTo>
                  <a:pt x="0" y="58784"/>
                  <a:pt x="7936" y="39674"/>
                  <a:pt x="23805" y="23805"/>
                </a:cubicBezTo>
                <a:cubicBezTo>
                  <a:pt x="39675" y="7935"/>
                  <a:pt x="58784" y="0"/>
                  <a:pt x="81133" y="0"/>
                </a:cubicBezTo>
                <a:close/>
                <a:moveTo>
                  <a:pt x="274034" y="45074"/>
                </a:moveTo>
                <a:cubicBezTo>
                  <a:pt x="270795" y="44416"/>
                  <a:pt x="267343" y="44886"/>
                  <a:pt x="263681" y="46482"/>
                </a:cubicBezTo>
                <a:cubicBezTo>
                  <a:pt x="256170" y="49675"/>
                  <a:pt x="252413" y="55215"/>
                  <a:pt x="252413" y="63103"/>
                </a:cubicBezTo>
                <a:lnTo>
                  <a:pt x="252413" y="108177"/>
                </a:lnTo>
                <a:cubicBezTo>
                  <a:pt x="230064" y="108177"/>
                  <a:pt x="209781" y="110008"/>
                  <a:pt x="191563" y="113670"/>
                </a:cubicBezTo>
                <a:cubicBezTo>
                  <a:pt x="173347" y="117332"/>
                  <a:pt x="158087" y="122121"/>
                  <a:pt x="145785" y="128037"/>
                </a:cubicBezTo>
                <a:cubicBezTo>
                  <a:pt x="133485" y="133953"/>
                  <a:pt x="122780" y="141372"/>
                  <a:pt x="113671" y="150292"/>
                </a:cubicBezTo>
                <a:cubicBezTo>
                  <a:pt x="104562" y="159213"/>
                  <a:pt x="97379" y="168181"/>
                  <a:pt x="92120" y="177196"/>
                </a:cubicBezTo>
                <a:cubicBezTo>
                  <a:pt x="86862" y="186211"/>
                  <a:pt x="82682" y="196446"/>
                  <a:pt x="79584" y="207902"/>
                </a:cubicBezTo>
                <a:cubicBezTo>
                  <a:pt x="76484" y="219358"/>
                  <a:pt x="74467" y="229829"/>
                  <a:pt x="73527" y="239313"/>
                </a:cubicBezTo>
                <a:cubicBezTo>
                  <a:pt x="72588" y="248797"/>
                  <a:pt x="72118" y="259173"/>
                  <a:pt x="72118" y="270442"/>
                </a:cubicBezTo>
                <a:cubicBezTo>
                  <a:pt x="72118" y="304435"/>
                  <a:pt x="87801" y="342372"/>
                  <a:pt x="119164" y="384253"/>
                </a:cubicBezTo>
                <a:cubicBezTo>
                  <a:pt x="121042" y="386507"/>
                  <a:pt x="123390" y="387633"/>
                  <a:pt x="126206" y="387633"/>
                </a:cubicBezTo>
                <a:cubicBezTo>
                  <a:pt x="127521" y="387633"/>
                  <a:pt x="128742" y="387352"/>
                  <a:pt x="129869" y="386788"/>
                </a:cubicBezTo>
                <a:cubicBezTo>
                  <a:pt x="134001" y="385098"/>
                  <a:pt x="135785" y="381999"/>
                  <a:pt x="135222" y="377492"/>
                </a:cubicBezTo>
                <a:cubicBezTo>
                  <a:pt x="126958" y="311008"/>
                  <a:pt x="132780" y="266592"/>
                  <a:pt x="152687" y="244243"/>
                </a:cubicBezTo>
                <a:cubicBezTo>
                  <a:pt x="161327" y="234477"/>
                  <a:pt x="173534" y="227387"/>
                  <a:pt x="189310" y="222974"/>
                </a:cubicBezTo>
                <a:cubicBezTo>
                  <a:pt x="205085" y="218560"/>
                  <a:pt x="226120" y="216353"/>
                  <a:pt x="252413" y="216353"/>
                </a:cubicBezTo>
                <a:lnTo>
                  <a:pt x="252413" y="261427"/>
                </a:lnTo>
                <a:cubicBezTo>
                  <a:pt x="252413" y="269315"/>
                  <a:pt x="256170" y="274855"/>
                  <a:pt x="263681" y="278048"/>
                </a:cubicBezTo>
                <a:cubicBezTo>
                  <a:pt x="265935" y="278987"/>
                  <a:pt x="268188" y="279457"/>
                  <a:pt x="270442" y="279457"/>
                </a:cubicBezTo>
                <a:cubicBezTo>
                  <a:pt x="275326" y="279457"/>
                  <a:pt x="279552" y="277672"/>
                  <a:pt x="283120" y="274104"/>
                </a:cubicBezTo>
                <a:lnTo>
                  <a:pt x="382281" y="174942"/>
                </a:lnTo>
                <a:cubicBezTo>
                  <a:pt x="385850" y="171374"/>
                  <a:pt x="387634" y="167148"/>
                  <a:pt x="387634" y="162265"/>
                </a:cubicBezTo>
                <a:cubicBezTo>
                  <a:pt x="387634" y="157382"/>
                  <a:pt x="385850" y="153156"/>
                  <a:pt x="382281" y="149588"/>
                </a:cubicBezTo>
                <a:lnTo>
                  <a:pt x="283120" y="50426"/>
                </a:lnTo>
                <a:cubicBezTo>
                  <a:pt x="280302" y="47515"/>
                  <a:pt x="277275" y="45731"/>
                  <a:pt x="274034" y="4507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1" name="Freeform 390"/>
          <p:cNvSpPr/>
          <p:nvPr/>
        </p:nvSpPr>
        <p:spPr>
          <a:xfrm>
            <a:off x="7378687" y="3508021"/>
            <a:ext cx="288817" cy="396183"/>
          </a:xfrm>
          <a:custGeom>
            <a:avLst/>
            <a:gdLst/>
            <a:ahLst/>
            <a:cxnLst/>
            <a:rect l="l" t="t" r="r" b="b"/>
            <a:pathLst>
              <a:path w="288866" h="396366">
                <a:moveTo>
                  <a:pt x="180352" y="0"/>
                </a:moveTo>
                <a:cubicBezTo>
                  <a:pt x="186174" y="0"/>
                  <a:pt x="190775" y="2066"/>
                  <a:pt x="194156" y="6197"/>
                </a:cubicBezTo>
                <a:lnTo>
                  <a:pt x="284303" y="114374"/>
                </a:lnTo>
                <a:cubicBezTo>
                  <a:pt x="289374" y="120384"/>
                  <a:pt x="290219" y="126769"/>
                  <a:pt x="286838" y="133530"/>
                </a:cubicBezTo>
                <a:cubicBezTo>
                  <a:pt x="283458" y="140479"/>
                  <a:pt x="278012" y="143954"/>
                  <a:pt x="270499" y="143954"/>
                </a:cubicBezTo>
                <a:lnTo>
                  <a:pt x="216411" y="143954"/>
                </a:lnTo>
                <a:lnTo>
                  <a:pt x="216411" y="387351"/>
                </a:lnTo>
                <a:cubicBezTo>
                  <a:pt x="216411" y="389981"/>
                  <a:pt x="215566" y="392141"/>
                  <a:pt x="213875" y="393831"/>
                </a:cubicBezTo>
                <a:cubicBezTo>
                  <a:pt x="212185" y="395521"/>
                  <a:pt x="210025" y="396366"/>
                  <a:pt x="207396" y="396366"/>
                </a:cubicBezTo>
                <a:lnTo>
                  <a:pt x="9072" y="396366"/>
                </a:lnTo>
                <a:cubicBezTo>
                  <a:pt x="5128" y="396366"/>
                  <a:pt x="2405" y="394676"/>
                  <a:pt x="902" y="391295"/>
                </a:cubicBezTo>
                <a:cubicBezTo>
                  <a:pt x="-601" y="387539"/>
                  <a:pt x="-224" y="384253"/>
                  <a:pt x="2029" y="381436"/>
                </a:cubicBezTo>
                <a:lnTo>
                  <a:pt x="47103" y="327347"/>
                </a:lnTo>
                <a:cubicBezTo>
                  <a:pt x="48793" y="325281"/>
                  <a:pt x="51141" y="324248"/>
                  <a:pt x="54146" y="324248"/>
                </a:cubicBezTo>
                <a:lnTo>
                  <a:pt x="144293" y="324248"/>
                </a:lnTo>
                <a:lnTo>
                  <a:pt x="144293" y="143954"/>
                </a:lnTo>
                <a:lnTo>
                  <a:pt x="90204" y="143954"/>
                </a:lnTo>
                <a:cubicBezTo>
                  <a:pt x="82692" y="143954"/>
                  <a:pt x="77246" y="140479"/>
                  <a:pt x="73865" y="133530"/>
                </a:cubicBezTo>
                <a:cubicBezTo>
                  <a:pt x="70672" y="126581"/>
                  <a:pt x="71518" y="120196"/>
                  <a:pt x="76401" y="114374"/>
                </a:cubicBezTo>
                <a:lnTo>
                  <a:pt x="166548" y="6197"/>
                </a:lnTo>
                <a:cubicBezTo>
                  <a:pt x="169929" y="2066"/>
                  <a:pt x="174530" y="0"/>
                  <a:pt x="18035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3" name="Freeform 452"/>
          <p:cNvSpPr/>
          <p:nvPr/>
        </p:nvSpPr>
        <p:spPr>
          <a:xfrm>
            <a:off x="7854722" y="3543782"/>
            <a:ext cx="288952" cy="396465"/>
          </a:xfrm>
          <a:custGeom>
            <a:avLst/>
            <a:gdLst/>
            <a:ahLst/>
            <a:cxnLst/>
            <a:rect l="l" t="t" r="r" b="b"/>
            <a:pathLst>
              <a:path w="289001" h="396648">
                <a:moveTo>
                  <a:pt x="9208" y="0"/>
                </a:moveTo>
                <a:lnTo>
                  <a:pt x="207532" y="0"/>
                </a:lnTo>
                <a:cubicBezTo>
                  <a:pt x="209973" y="0"/>
                  <a:pt x="212086" y="892"/>
                  <a:pt x="213870" y="2676"/>
                </a:cubicBezTo>
                <a:cubicBezTo>
                  <a:pt x="215654" y="4460"/>
                  <a:pt x="216546" y="6667"/>
                  <a:pt x="216546" y="9296"/>
                </a:cubicBezTo>
                <a:lnTo>
                  <a:pt x="216546" y="252412"/>
                </a:lnTo>
                <a:lnTo>
                  <a:pt x="270635" y="252412"/>
                </a:lnTo>
                <a:cubicBezTo>
                  <a:pt x="278148" y="252412"/>
                  <a:pt x="283593" y="255887"/>
                  <a:pt x="286974" y="262836"/>
                </a:cubicBezTo>
                <a:cubicBezTo>
                  <a:pt x="290354" y="269785"/>
                  <a:pt x="289509" y="276264"/>
                  <a:pt x="284438" y="282274"/>
                </a:cubicBezTo>
                <a:lnTo>
                  <a:pt x="194291" y="390450"/>
                </a:lnTo>
                <a:cubicBezTo>
                  <a:pt x="190910" y="394582"/>
                  <a:pt x="186310" y="396648"/>
                  <a:pt x="180487" y="396648"/>
                </a:cubicBezTo>
                <a:cubicBezTo>
                  <a:pt x="174666" y="396648"/>
                  <a:pt x="170064" y="394582"/>
                  <a:pt x="166683" y="390450"/>
                </a:cubicBezTo>
                <a:lnTo>
                  <a:pt x="76536" y="282274"/>
                </a:lnTo>
                <a:cubicBezTo>
                  <a:pt x="71654" y="276452"/>
                  <a:pt x="70808" y="269972"/>
                  <a:pt x="74001" y="262836"/>
                </a:cubicBezTo>
                <a:cubicBezTo>
                  <a:pt x="77381" y="255887"/>
                  <a:pt x="82828" y="252412"/>
                  <a:pt x="90340" y="252412"/>
                </a:cubicBezTo>
                <a:lnTo>
                  <a:pt x="144428" y="252412"/>
                </a:lnTo>
                <a:lnTo>
                  <a:pt x="144428" y="72118"/>
                </a:lnTo>
                <a:lnTo>
                  <a:pt x="54281" y="72118"/>
                </a:lnTo>
                <a:cubicBezTo>
                  <a:pt x="51652" y="72118"/>
                  <a:pt x="49305" y="71085"/>
                  <a:pt x="47238" y="69019"/>
                </a:cubicBezTo>
                <a:lnTo>
                  <a:pt x="2165" y="14931"/>
                </a:lnTo>
                <a:cubicBezTo>
                  <a:pt x="-277" y="12301"/>
                  <a:pt x="-652" y="9108"/>
                  <a:pt x="1038" y="5352"/>
                </a:cubicBezTo>
                <a:cubicBezTo>
                  <a:pt x="2728" y="1784"/>
                  <a:pt x="5452" y="0"/>
                  <a:pt x="920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4" name="Freeform 453"/>
          <p:cNvSpPr/>
          <p:nvPr/>
        </p:nvSpPr>
        <p:spPr>
          <a:xfrm>
            <a:off x="5489278" y="3486902"/>
            <a:ext cx="474602" cy="474463"/>
          </a:xfrm>
          <a:custGeom>
            <a:avLst/>
            <a:gdLst>
              <a:gd name="connsiteX0" fmla="*/ 273259 w 474682"/>
              <a:gd name="connsiteY0" fmla="*/ 112121 h 474682"/>
              <a:gd name="connsiteX1" fmla="*/ 362280 w 474682"/>
              <a:gd name="connsiteY1" fmla="*/ 201142 h 474682"/>
              <a:gd name="connsiteX2" fmla="*/ 201142 w 474682"/>
              <a:gd name="connsiteY2" fmla="*/ 362280 h 474682"/>
              <a:gd name="connsiteX3" fmla="*/ 112122 w 474682"/>
              <a:gd name="connsiteY3" fmla="*/ 273259 h 474682"/>
              <a:gd name="connsiteX4" fmla="*/ 273259 w 474682"/>
              <a:gd name="connsiteY4" fmla="*/ 81415 h 474682"/>
              <a:gd name="connsiteX5" fmla="*/ 260582 w 474682"/>
              <a:gd name="connsiteY5" fmla="*/ 86485 h 474682"/>
              <a:gd name="connsiteX6" fmla="*/ 86486 w 474682"/>
              <a:gd name="connsiteY6" fmla="*/ 260582 h 474682"/>
              <a:gd name="connsiteX7" fmla="*/ 81133 w 474682"/>
              <a:gd name="connsiteY7" fmla="*/ 273259 h 474682"/>
              <a:gd name="connsiteX8" fmla="*/ 86486 w 474682"/>
              <a:gd name="connsiteY8" fmla="*/ 285936 h 474682"/>
              <a:gd name="connsiteX9" fmla="*/ 188465 w 474682"/>
              <a:gd name="connsiteY9" fmla="*/ 387916 h 474682"/>
              <a:gd name="connsiteX10" fmla="*/ 201142 w 474682"/>
              <a:gd name="connsiteY10" fmla="*/ 392986 h 474682"/>
              <a:gd name="connsiteX11" fmla="*/ 213818 w 474682"/>
              <a:gd name="connsiteY11" fmla="*/ 387916 h 474682"/>
              <a:gd name="connsiteX12" fmla="*/ 387915 w 474682"/>
              <a:gd name="connsiteY12" fmla="*/ 213818 h 474682"/>
              <a:gd name="connsiteX13" fmla="*/ 393268 w 474682"/>
              <a:gd name="connsiteY13" fmla="*/ 201142 h 474682"/>
              <a:gd name="connsiteX14" fmla="*/ 387915 w 474682"/>
              <a:gd name="connsiteY14" fmla="*/ 188465 h 474682"/>
              <a:gd name="connsiteX15" fmla="*/ 285936 w 474682"/>
              <a:gd name="connsiteY15" fmla="*/ 86485 h 474682"/>
              <a:gd name="connsiteX16" fmla="*/ 273259 w 474682"/>
              <a:gd name="connsiteY16" fmla="*/ 81415 h 474682"/>
              <a:gd name="connsiteX17" fmla="*/ 291430 w 474682"/>
              <a:gd name="connsiteY17" fmla="*/ 0 h 474682"/>
              <a:gd name="connsiteX18" fmla="*/ 316924 w 474682"/>
              <a:gd name="connsiteY18" fmla="*/ 10424 h 474682"/>
              <a:gd name="connsiteX19" fmla="*/ 352138 w 474682"/>
              <a:gd name="connsiteY19" fmla="*/ 45638 h 474682"/>
              <a:gd name="connsiteX20" fmla="*/ 336362 w 474682"/>
              <a:gd name="connsiteY20" fmla="*/ 83950 h 474682"/>
              <a:gd name="connsiteX21" fmla="*/ 352138 w 474682"/>
              <a:gd name="connsiteY21" fmla="*/ 122263 h 474682"/>
              <a:gd name="connsiteX22" fmla="*/ 390451 w 474682"/>
              <a:gd name="connsiteY22" fmla="*/ 138038 h 474682"/>
              <a:gd name="connsiteX23" fmla="*/ 428763 w 474682"/>
              <a:gd name="connsiteY23" fmla="*/ 122263 h 474682"/>
              <a:gd name="connsiteX24" fmla="*/ 464259 w 474682"/>
              <a:gd name="connsiteY24" fmla="*/ 157476 h 474682"/>
              <a:gd name="connsiteX25" fmla="*/ 474682 w 474682"/>
              <a:gd name="connsiteY25" fmla="*/ 182971 h 474682"/>
              <a:gd name="connsiteX26" fmla="*/ 464259 w 474682"/>
              <a:gd name="connsiteY26" fmla="*/ 208466 h 474682"/>
              <a:gd name="connsiteX27" fmla="*/ 208748 w 474682"/>
              <a:gd name="connsiteY27" fmla="*/ 464259 h 474682"/>
              <a:gd name="connsiteX28" fmla="*/ 183253 w 474682"/>
              <a:gd name="connsiteY28" fmla="*/ 474682 h 474682"/>
              <a:gd name="connsiteX29" fmla="*/ 157758 w 474682"/>
              <a:gd name="connsiteY29" fmla="*/ 464259 h 474682"/>
              <a:gd name="connsiteX30" fmla="*/ 122263 w 474682"/>
              <a:gd name="connsiteY30" fmla="*/ 428764 h 474682"/>
              <a:gd name="connsiteX31" fmla="*/ 138039 w 474682"/>
              <a:gd name="connsiteY31" fmla="*/ 390451 h 474682"/>
              <a:gd name="connsiteX32" fmla="*/ 122263 w 474682"/>
              <a:gd name="connsiteY32" fmla="*/ 352138 h 474682"/>
              <a:gd name="connsiteX33" fmla="*/ 83950 w 474682"/>
              <a:gd name="connsiteY33" fmla="*/ 336362 h 474682"/>
              <a:gd name="connsiteX34" fmla="*/ 45638 w 474682"/>
              <a:gd name="connsiteY34" fmla="*/ 352138 h 474682"/>
              <a:gd name="connsiteX35" fmla="*/ 10424 w 474682"/>
              <a:gd name="connsiteY35" fmla="*/ 316643 h 474682"/>
              <a:gd name="connsiteX36" fmla="*/ 0 w 474682"/>
              <a:gd name="connsiteY36" fmla="*/ 291148 h 474682"/>
              <a:gd name="connsiteX37" fmla="*/ 10424 w 474682"/>
              <a:gd name="connsiteY37" fmla="*/ 265653 h 474682"/>
              <a:gd name="connsiteX38" fmla="*/ 265935 w 474682"/>
              <a:gd name="connsiteY38" fmla="*/ 10424 h 474682"/>
              <a:gd name="connsiteX39" fmla="*/ 291430 w 474682"/>
              <a:gd name="connsiteY39" fmla="*/ 0 h 474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74682" h="474682">
                <a:moveTo>
                  <a:pt x="273259" y="112121"/>
                </a:moveTo>
                <a:lnTo>
                  <a:pt x="362280" y="201142"/>
                </a:lnTo>
                <a:lnTo>
                  <a:pt x="201142" y="362280"/>
                </a:lnTo>
                <a:lnTo>
                  <a:pt x="112122" y="273259"/>
                </a:lnTo>
                <a:close/>
                <a:moveTo>
                  <a:pt x="273259" y="81415"/>
                </a:moveTo>
                <a:cubicBezTo>
                  <a:pt x="268189" y="81415"/>
                  <a:pt x="263963" y="83105"/>
                  <a:pt x="260582" y="86485"/>
                </a:cubicBezTo>
                <a:lnTo>
                  <a:pt x="86486" y="260582"/>
                </a:lnTo>
                <a:cubicBezTo>
                  <a:pt x="82918" y="264151"/>
                  <a:pt x="81133" y="268376"/>
                  <a:pt x="81133" y="273259"/>
                </a:cubicBezTo>
                <a:cubicBezTo>
                  <a:pt x="81133" y="278142"/>
                  <a:pt x="82918" y="282368"/>
                  <a:pt x="86486" y="285936"/>
                </a:cubicBezTo>
                <a:lnTo>
                  <a:pt x="188465" y="387916"/>
                </a:lnTo>
                <a:cubicBezTo>
                  <a:pt x="191845" y="391296"/>
                  <a:pt x="196071" y="392986"/>
                  <a:pt x="201142" y="392986"/>
                </a:cubicBezTo>
                <a:cubicBezTo>
                  <a:pt x="206213" y="392986"/>
                  <a:pt x="210438" y="391296"/>
                  <a:pt x="213818" y="387916"/>
                </a:cubicBezTo>
                <a:lnTo>
                  <a:pt x="387915" y="213818"/>
                </a:lnTo>
                <a:cubicBezTo>
                  <a:pt x="391484" y="210250"/>
                  <a:pt x="393268" y="206024"/>
                  <a:pt x="393268" y="201142"/>
                </a:cubicBezTo>
                <a:cubicBezTo>
                  <a:pt x="393268" y="196259"/>
                  <a:pt x="391484" y="192033"/>
                  <a:pt x="387915" y="188465"/>
                </a:cubicBezTo>
                <a:lnTo>
                  <a:pt x="285936" y="86485"/>
                </a:lnTo>
                <a:cubicBezTo>
                  <a:pt x="282556" y="83105"/>
                  <a:pt x="278330" y="81415"/>
                  <a:pt x="273259" y="81415"/>
                </a:cubicBezTo>
                <a:close/>
                <a:moveTo>
                  <a:pt x="291430" y="0"/>
                </a:moveTo>
                <a:cubicBezTo>
                  <a:pt x="301477" y="0"/>
                  <a:pt x="309976" y="3475"/>
                  <a:pt x="316924" y="10424"/>
                </a:cubicBezTo>
                <a:lnTo>
                  <a:pt x="352138" y="45638"/>
                </a:lnTo>
                <a:cubicBezTo>
                  <a:pt x="341621" y="56155"/>
                  <a:pt x="336362" y="68926"/>
                  <a:pt x="336362" y="83950"/>
                </a:cubicBezTo>
                <a:cubicBezTo>
                  <a:pt x="336362" y="98975"/>
                  <a:pt x="341621" y="111746"/>
                  <a:pt x="352138" y="122263"/>
                </a:cubicBezTo>
                <a:cubicBezTo>
                  <a:pt x="362656" y="132780"/>
                  <a:pt x="375426" y="138038"/>
                  <a:pt x="390451" y="138038"/>
                </a:cubicBezTo>
                <a:cubicBezTo>
                  <a:pt x="405476" y="138038"/>
                  <a:pt x="418246" y="132780"/>
                  <a:pt x="428763" y="122263"/>
                </a:cubicBezTo>
                <a:lnTo>
                  <a:pt x="464259" y="157476"/>
                </a:lnTo>
                <a:cubicBezTo>
                  <a:pt x="471208" y="164425"/>
                  <a:pt x="474682" y="172924"/>
                  <a:pt x="474682" y="182971"/>
                </a:cubicBezTo>
                <a:cubicBezTo>
                  <a:pt x="474682" y="193019"/>
                  <a:pt x="471208" y="201517"/>
                  <a:pt x="464259" y="208466"/>
                </a:cubicBezTo>
                <a:lnTo>
                  <a:pt x="208748" y="464259"/>
                </a:lnTo>
                <a:cubicBezTo>
                  <a:pt x="201799" y="471208"/>
                  <a:pt x="193301" y="474682"/>
                  <a:pt x="183253" y="474682"/>
                </a:cubicBezTo>
                <a:cubicBezTo>
                  <a:pt x="173206" y="474682"/>
                  <a:pt x="164708" y="471208"/>
                  <a:pt x="157758" y="464259"/>
                </a:cubicBezTo>
                <a:lnTo>
                  <a:pt x="122263" y="428764"/>
                </a:lnTo>
                <a:cubicBezTo>
                  <a:pt x="132780" y="418246"/>
                  <a:pt x="138039" y="405476"/>
                  <a:pt x="138039" y="390451"/>
                </a:cubicBezTo>
                <a:cubicBezTo>
                  <a:pt x="138039" y="375426"/>
                  <a:pt x="132780" y="362655"/>
                  <a:pt x="122263" y="352138"/>
                </a:cubicBezTo>
                <a:cubicBezTo>
                  <a:pt x="111746" y="341621"/>
                  <a:pt x="98975" y="336362"/>
                  <a:pt x="83950" y="336362"/>
                </a:cubicBezTo>
                <a:cubicBezTo>
                  <a:pt x="68926" y="336362"/>
                  <a:pt x="56155" y="341621"/>
                  <a:pt x="45638" y="352138"/>
                </a:cubicBezTo>
                <a:lnTo>
                  <a:pt x="10424" y="316643"/>
                </a:lnTo>
                <a:cubicBezTo>
                  <a:pt x="3475" y="309694"/>
                  <a:pt x="0" y="301196"/>
                  <a:pt x="0" y="291148"/>
                </a:cubicBezTo>
                <a:cubicBezTo>
                  <a:pt x="0" y="281100"/>
                  <a:pt x="3475" y="272602"/>
                  <a:pt x="10424" y="265653"/>
                </a:cubicBezTo>
                <a:lnTo>
                  <a:pt x="265935" y="10424"/>
                </a:lnTo>
                <a:cubicBezTo>
                  <a:pt x="272884" y="3475"/>
                  <a:pt x="281382" y="0"/>
                  <a:pt x="2914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5" name="Freeform 454"/>
          <p:cNvSpPr/>
          <p:nvPr/>
        </p:nvSpPr>
        <p:spPr>
          <a:xfrm>
            <a:off x="10845253" y="3507740"/>
            <a:ext cx="432633" cy="432507"/>
          </a:xfrm>
          <a:custGeom>
            <a:avLst/>
            <a:gdLst>
              <a:gd name="connsiteX0" fmla="*/ 180293 w 432706"/>
              <a:gd name="connsiteY0" fmla="*/ 198324 h 432707"/>
              <a:gd name="connsiteX1" fmla="*/ 180293 w 432706"/>
              <a:gd name="connsiteY1" fmla="*/ 270442 h 432707"/>
              <a:gd name="connsiteX2" fmla="*/ 252412 w 432706"/>
              <a:gd name="connsiteY2" fmla="*/ 234383 h 432707"/>
              <a:gd name="connsiteX3" fmla="*/ 288471 w 432706"/>
              <a:gd name="connsiteY3" fmla="*/ 103951 h 432707"/>
              <a:gd name="connsiteX4" fmla="*/ 288471 w 432706"/>
              <a:gd name="connsiteY4" fmla="*/ 256638 h 432707"/>
              <a:gd name="connsiteX5" fmla="*/ 144235 w 432706"/>
              <a:gd name="connsiteY5" fmla="*/ 328756 h 432707"/>
              <a:gd name="connsiteX6" fmla="*/ 144235 w 432706"/>
              <a:gd name="connsiteY6" fmla="*/ 176069 h 432707"/>
              <a:gd name="connsiteX7" fmla="*/ 216353 w 432706"/>
              <a:gd name="connsiteY7" fmla="*/ 63103 h 432707"/>
              <a:gd name="connsiteX8" fmla="*/ 139446 w 432706"/>
              <a:gd name="connsiteY8" fmla="*/ 83668 h 432707"/>
              <a:gd name="connsiteX9" fmla="*/ 83667 w 432706"/>
              <a:gd name="connsiteY9" fmla="*/ 139447 h 432707"/>
              <a:gd name="connsiteX10" fmla="*/ 63103 w 432706"/>
              <a:gd name="connsiteY10" fmla="*/ 216353 h 432707"/>
              <a:gd name="connsiteX11" fmla="*/ 83667 w 432706"/>
              <a:gd name="connsiteY11" fmla="*/ 293260 h 432707"/>
              <a:gd name="connsiteX12" fmla="*/ 139446 w 432706"/>
              <a:gd name="connsiteY12" fmla="*/ 349039 h 432707"/>
              <a:gd name="connsiteX13" fmla="*/ 216353 w 432706"/>
              <a:gd name="connsiteY13" fmla="*/ 369604 h 432707"/>
              <a:gd name="connsiteX14" fmla="*/ 293260 w 432706"/>
              <a:gd name="connsiteY14" fmla="*/ 349039 h 432707"/>
              <a:gd name="connsiteX15" fmla="*/ 349039 w 432706"/>
              <a:gd name="connsiteY15" fmla="*/ 293260 h 432707"/>
              <a:gd name="connsiteX16" fmla="*/ 369603 w 432706"/>
              <a:gd name="connsiteY16" fmla="*/ 216353 h 432707"/>
              <a:gd name="connsiteX17" fmla="*/ 349039 w 432706"/>
              <a:gd name="connsiteY17" fmla="*/ 139447 h 432707"/>
              <a:gd name="connsiteX18" fmla="*/ 293260 w 432706"/>
              <a:gd name="connsiteY18" fmla="*/ 83668 h 432707"/>
              <a:gd name="connsiteX19" fmla="*/ 216353 w 432706"/>
              <a:gd name="connsiteY19" fmla="*/ 63103 h 432707"/>
              <a:gd name="connsiteX20" fmla="*/ 216353 w 432706"/>
              <a:gd name="connsiteY20" fmla="*/ 0 h 432707"/>
              <a:gd name="connsiteX21" fmla="*/ 324952 w 432706"/>
              <a:gd name="connsiteY21" fmla="*/ 29016 h 432707"/>
              <a:gd name="connsiteX22" fmla="*/ 403690 w 432706"/>
              <a:gd name="connsiteY22" fmla="*/ 107754 h 432707"/>
              <a:gd name="connsiteX23" fmla="*/ 432706 w 432706"/>
              <a:gd name="connsiteY23" fmla="*/ 216353 h 432707"/>
              <a:gd name="connsiteX24" fmla="*/ 403690 w 432706"/>
              <a:gd name="connsiteY24" fmla="*/ 324953 h 432707"/>
              <a:gd name="connsiteX25" fmla="*/ 324952 w 432706"/>
              <a:gd name="connsiteY25" fmla="*/ 403691 h 432707"/>
              <a:gd name="connsiteX26" fmla="*/ 216353 w 432706"/>
              <a:gd name="connsiteY26" fmla="*/ 432707 h 432707"/>
              <a:gd name="connsiteX27" fmla="*/ 107754 w 432706"/>
              <a:gd name="connsiteY27" fmla="*/ 403691 h 432707"/>
              <a:gd name="connsiteX28" fmla="*/ 29015 w 432706"/>
              <a:gd name="connsiteY28" fmla="*/ 324953 h 432707"/>
              <a:gd name="connsiteX29" fmla="*/ 0 w 432706"/>
              <a:gd name="connsiteY29" fmla="*/ 216353 h 432707"/>
              <a:gd name="connsiteX30" fmla="*/ 29015 w 432706"/>
              <a:gd name="connsiteY30" fmla="*/ 107754 h 432707"/>
              <a:gd name="connsiteX31" fmla="*/ 107754 w 432706"/>
              <a:gd name="connsiteY31" fmla="*/ 29016 h 432707"/>
              <a:gd name="connsiteX32" fmla="*/ 216353 w 432706"/>
              <a:gd name="connsiteY3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32706" h="432707">
                <a:moveTo>
                  <a:pt x="180293" y="198324"/>
                </a:moveTo>
                <a:lnTo>
                  <a:pt x="180293" y="270442"/>
                </a:lnTo>
                <a:lnTo>
                  <a:pt x="252412" y="234383"/>
                </a:lnTo>
                <a:close/>
                <a:moveTo>
                  <a:pt x="288471" y="103951"/>
                </a:moveTo>
                <a:lnTo>
                  <a:pt x="288471" y="256638"/>
                </a:lnTo>
                <a:lnTo>
                  <a:pt x="144235" y="328756"/>
                </a:lnTo>
                <a:lnTo>
                  <a:pt x="144235" y="176069"/>
                </a:lnTo>
                <a:close/>
                <a:moveTo>
                  <a:pt x="216353" y="63103"/>
                </a:moveTo>
                <a:cubicBezTo>
                  <a:pt x="188558" y="63103"/>
                  <a:pt x="162922" y="69958"/>
                  <a:pt x="139446" y="83668"/>
                </a:cubicBezTo>
                <a:cubicBezTo>
                  <a:pt x="115971" y="97378"/>
                  <a:pt x="97378" y="115971"/>
                  <a:pt x="83667" y="139447"/>
                </a:cubicBezTo>
                <a:cubicBezTo>
                  <a:pt x="69958" y="162922"/>
                  <a:pt x="63103" y="188558"/>
                  <a:pt x="63103" y="216353"/>
                </a:cubicBezTo>
                <a:cubicBezTo>
                  <a:pt x="63103" y="244149"/>
                  <a:pt x="69958" y="269785"/>
                  <a:pt x="83667" y="293260"/>
                </a:cubicBezTo>
                <a:cubicBezTo>
                  <a:pt x="97378" y="316736"/>
                  <a:pt x="115971" y="335329"/>
                  <a:pt x="139446" y="349039"/>
                </a:cubicBezTo>
                <a:cubicBezTo>
                  <a:pt x="162922" y="362749"/>
                  <a:pt x="188558" y="369604"/>
                  <a:pt x="216353" y="369604"/>
                </a:cubicBezTo>
                <a:cubicBezTo>
                  <a:pt x="244149" y="369604"/>
                  <a:pt x="269784" y="362749"/>
                  <a:pt x="293260" y="349039"/>
                </a:cubicBezTo>
                <a:cubicBezTo>
                  <a:pt x="316736" y="335329"/>
                  <a:pt x="335329" y="316736"/>
                  <a:pt x="349039" y="293260"/>
                </a:cubicBezTo>
                <a:cubicBezTo>
                  <a:pt x="362749" y="269785"/>
                  <a:pt x="369603" y="244149"/>
                  <a:pt x="369603" y="216353"/>
                </a:cubicBezTo>
                <a:cubicBezTo>
                  <a:pt x="369603" y="188558"/>
                  <a:pt x="362749" y="162922"/>
                  <a:pt x="349039" y="139447"/>
                </a:cubicBezTo>
                <a:cubicBezTo>
                  <a:pt x="335329" y="115971"/>
                  <a:pt x="316736" y="97378"/>
                  <a:pt x="293260" y="83668"/>
                </a:cubicBezTo>
                <a:cubicBezTo>
                  <a:pt x="269784" y="69958"/>
                  <a:pt x="244149" y="63103"/>
                  <a:pt x="216353" y="63103"/>
                </a:cubicBezTo>
                <a:close/>
                <a:moveTo>
                  <a:pt x="216353" y="0"/>
                </a:moveTo>
                <a:cubicBezTo>
                  <a:pt x="255605" y="0"/>
                  <a:pt x="291805" y="9672"/>
                  <a:pt x="324952" y="29016"/>
                </a:cubicBezTo>
                <a:cubicBezTo>
                  <a:pt x="358100" y="48360"/>
                  <a:pt x="384347" y="74606"/>
                  <a:pt x="403690" y="107754"/>
                </a:cubicBezTo>
                <a:cubicBezTo>
                  <a:pt x="423034" y="140902"/>
                  <a:pt x="432706" y="177102"/>
                  <a:pt x="432706" y="216353"/>
                </a:cubicBezTo>
                <a:cubicBezTo>
                  <a:pt x="432706" y="255605"/>
                  <a:pt x="423034" y="291805"/>
                  <a:pt x="403690" y="324953"/>
                </a:cubicBezTo>
                <a:cubicBezTo>
                  <a:pt x="384347" y="358101"/>
                  <a:pt x="358100" y="384347"/>
                  <a:pt x="324952" y="403691"/>
                </a:cubicBezTo>
                <a:cubicBezTo>
                  <a:pt x="291805" y="423035"/>
                  <a:pt x="255605" y="432707"/>
                  <a:pt x="216353" y="432707"/>
                </a:cubicBezTo>
                <a:cubicBezTo>
                  <a:pt x="177102" y="432707"/>
                  <a:pt x="140902" y="423035"/>
                  <a:pt x="107754" y="403691"/>
                </a:cubicBezTo>
                <a:cubicBezTo>
                  <a:pt x="74607" y="384347"/>
                  <a:pt x="48360" y="358101"/>
                  <a:pt x="29015" y="324953"/>
                </a:cubicBezTo>
                <a:cubicBezTo>
                  <a:pt x="9672" y="291805"/>
                  <a:pt x="0" y="255605"/>
                  <a:pt x="0" y="216353"/>
                </a:cubicBezTo>
                <a:cubicBezTo>
                  <a:pt x="0" y="177102"/>
                  <a:pt x="9672" y="140902"/>
                  <a:pt x="29015" y="107754"/>
                </a:cubicBezTo>
                <a:cubicBezTo>
                  <a:pt x="48360" y="74606"/>
                  <a:pt x="74607" y="48360"/>
                  <a:pt x="107754" y="29016"/>
                </a:cubicBezTo>
                <a:cubicBezTo>
                  <a:pt x="140902" y="9672"/>
                  <a:pt x="177102"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6" name="Freeform 455"/>
          <p:cNvSpPr/>
          <p:nvPr/>
        </p:nvSpPr>
        <p:spPr>
          <a:xfrm>
            <a:off x="2731341" y="3507743"/>
            <a:ext cx="432633" cy="432507"/>
          </a:xfrm>
          <a:custGeom>
            <a:avLst/>
            <a:gdLst>
              <a:gd name="connsiteX0" fmla="*/ 216354 w 432707"/>
              <a:gd name="connsiteY0" fmla="*/ 144236 h 432707"/>
              <a:gd name="connsiteX1" fmla="*/ 267343 w 432707"/>
              <a:gd name="connsiteY1" fmla="*/ 165364 h 432707"/>
              <a:gd name="connsiteX2" fmla="*/ 288472 w 432707"/>
              <a:gd name="connsiteY2" fmla="*/ 216353 h 432707"/>
              <a:gd name="connsiteX3" fmla="*/ 267343 w 432707"/>
              <a:gd name="connsiteY3" fmla="*/ 267343 h 432707"/>
              <a:gd name="connsiteX4" fmla="*/ 216354 w 432707"/>
              <a:gd name="connsiteY4" fmla="*/ 288471 h 432707"/>
              <a:gd name="connsiteX5" fmla="*/ 165364 w 432707"/>
              <a:gd name="connsiteY5" fmla="*/ 267343 h 432707"/>
              <a:gd name="connsiteX6" fmla="*/ 144236 w 432707"/>
              <a:gd name="connsiteY6" fmla="*/ 216353 h 432707"/>
              <a:gd name="connsiteX7" fmla="*/ 165364 w 432707"/>
              <a:gd name="connsiteY7" fmla="*/ 165364 h 432707"/>
              <a:gd name="connsiteX8" fmla="*/ 216354 w 432707"/>
              <a:gd name="connsiteY8" fmla="*/ 144236 h 432707"/>
              <a:gd name="connsiteX9" fmla="*/ 216354 w 432707"/>
              <a:gd name="connsiteY9" fmla="*/ 108177 h 432707"/>
              <a:gd name="connsiteX10" fmla="*/ 139869 w 432707"/>
              <a:gd name="connsiteY10" fmla="*/ 139869 h 432707"/>
              <a:gd name="connsiteX11" fmla="*/ 108177 w 432707"/>
              <a:gd name="connsiteY11" fmla="*/ 216353 h 432707"/>
              <a:gd name="connsiteX12" fmla="*/ 139869 w 432707"/>
              <a:gd name="connsiteY12" fmla="*/ 292838 h 432707"/>
              <a:gd name="connsiteX13" fmla="*/ 216354 w 432707"/>
              <a:gd name="connsiteY13" fmla="*/ 324530 h 432707"/>
              <a:gd name="connsiteX14" fmla="*/ 292838 w 432707"/>
              <a:gd name="connsiteY14" fmla="*/ 292838 h 432707"/>
              <a:gd name="connsiteX15" fmla="*/ 324530 w 432707"/>
              <a:gd name="connsiteY15" fmla="*/ 216353 h 432707"/>
              <a:gd name="connsiteX16" fmla="*/ 292838 w 432707"/>
              <a:gd name="connsiteY16" fmla="*/ 139869 h 432707"/>
              <a:gd name="connsiteX17" fmla="*/ 216354 w 432707"/>
              <a:gd name="connsiteY17" fmla="*/ 108177 h 432707"/>
              <a:gd name="connsiteX18" fmla="*/ 216354 w 432707"/>
              <a:gd name="connsiteY18" fmla="*/ 72118 h 432707"/>
              <a:gd name="connsiteX19" fmla="*/ 318333 w 432707"/>
              <a:gd name="connsiteY19" fmla="*/ 114374 h 432707"/>
              <a:gd name="connsiteX20" fmla="*/ 360589 w 432707"/>
              <a:gd name="connsiteY20" fmla="*/ 216353 h 432707"/>
              <a:gd name="connsiteX21" fmla="*/ 318333 w 432707"/>
              <a:gd name="connsiteY21" fmla="*/ 318333 h 432707"/>
              <a:gd name="connsiteX22" fmla="*/ 216354 w 432707"/>
              <a:gd name="connsiteY22" fmla="*/ 360589 h 432707"/>
              <a:gd name="connsiteX23" fmla="*/ 114374 w 432707"/>
              <a:gd name="connsiteY23" fmla="*/ 318333 h 432707"/>
              <a:gd name="connsiteX24" fmla="*/ 72118 w 432707"/>
              <a:gd name="connsiteY24" fmla="*/ 216353 h 432707"/>
              <a:gd name="connsiteX25" fmla="*/ 114374 w 432707"/>
              <a:gd name="connsiteY25" fmla="*/ 114374 h 432707"/>
              <a:gd name="connsiteX26" fmla="*/ 216354 w 432707"/>
              <a:gd name="connsiteY26" fmla="*/ 72118 h 432707"/>
              <a:gd name="connsiteX27" fmla="*/ 216354 w 432707"/>
              <a:gd name="connsiteY27" fmla="*/ 36059 h 432707"/>
              <a:gd name="connsiteX28" fmla="*/ 146349 w 432707"/>
              <a:gd name="connsiteY28" fmla="*/ 50426 h 432707"/>
              <a:gd name="connsiteX29" fmla="*/ 88880 w 432707"/>
              <a:gd name="connsiteY29" fmla="*/ 88880 h 432707"/>
              <a:gd name="connsiteX30" fmla="*/ 50427 w 432707"/>
              <a:gd name="connsiteY30" fmla="*/ 146348 h 432707"/>
              <a:gd name="connsiteX31" fmla="*/ 36059 w 432707"/>
              <a:gd name="connsiteY31" fmla="*/ 216353 h 432707"/>
              <a:gd name="connsiteX32" fmla="*/ 50427 w 432707"/>
              <a:gd name="connsiteY32" fmla="*/ 286359 h 432707"/>
              <a:gd name="connsiteX33" fmla="*/ 88880 w 432707"/>
              <a:gd name="connsiteY33" fmla="*/ 343827 h 432707"/>
              <a:gd name="connsiteX34" fmla="*/ 146349 w 432707"/>
              <a:gd name="connsiteY34" fmla="*/ 382281 h 432707"/>
              <a:gd name="connsiteX35" fmla="*/ 216354 w 432707"/>
              <a:gd name="connsiteY35" fmla="*/ 396648 h 432707"/>
              <a:gd name="connsiteX36" fmla="*/ 286359 w 432707"/>
              <a:gd name="connsiteY36" fmla="*/ 382281 h 432707"/>
              <a:gd name="connsiteX37" fmla="*/ 343828 w 432707"/>
              <a:gd name="connsiteY37" fmla="*/ 343827 h 432707"/>
              <a:gd name="connsiteX38" fmla="*/ 382281 w 432707"/>
              <a:gd name="connsiteY38" fmla="*/ 286359 h 432707"/>
              <a:gd name="connsiteX39" fmla="*/ 396648 w 432707"/>
              <a:gd name="connsiteY39" fmla="*/ 216353 h 432707"/>
              <a:gd name="connsiteX40" fmla="*/ 382281 w 432707"/>
              <a:gd name="connsiteY40" fmla="*/ 146348 h 432707"/>
              <a:gd name="connsiteX41" fmla="*/ 343828 w 432707"/>
              <a:gd name="connsiteY41" fmla="*/ 88880 h 432707"/>
              <a:gd name="connsiteX42" fmla="*/ 286359 w 432707"/>
              <a:gd name="connsiteY42" fmla="*/ 50426 h 432707"/>
              <a:gd name="connsiteX43" fmla="*/ 216354 w 432707"/>
              <a:gd name="connsiteY43" fmla="*/ 36059 h 432707"/>
              <a:gd name="connsiteX44" fmla="*/ 216354 w 432707"/>
              <a:gd name="connsiteY44" fmla="*/ 0 h 432707"/>
              <a:gd name="connsiteX45" fmla="*/ 324953 w 432707"/>
              <a:gd name="connsiteY45" fmla="*/ 29016 h 432707"/>
              <a:gd name="connsiteX46" fmla="*/ 403691 w 432707"/>
              <a:gd name="connsiteY46" fmla="*/ 107754 h 432707"/>
              <a:gd name="connsiteX47" fmla="*/ 432707 w 432707"/>
              <a:gd name="connsiteY47" fmla="*/ 216353 h 432707"/>
              <a:gd name="connsiteX48" fmla="*/ 403691 w 432707"/>
              <a:gd name="connsiteY48" fmla="*/ 324953 h 432707"/>
              <a:gd name="connsiteX49" fmla="*/ 324953 w 432707"/>
              <a:gd name="connsiteY49" fmla="*/ 403691 h 432707"/>
              <a:gd name="connsiteX50" fmla="*/ 216354 w 432707"/>
              <a:gd name="connsiteY50" fmla="*/ 432707 h 432707"/>
              <a:gd name="connsiteX51" fmla="*/ 107754 w 432707"/>
              <a:gd name="connsiteY51" fmla="*/ 403691 h 432707"/>
              <a:gd name="connsiteX52" fmla="*/ 29016 w 432707"/>
              <a:gd name="connsiteY52" fmla="*/ 324953 h 432707"/>
              <a:gd name="connsiteX53" fmla="*/ 0 w 432707"/>
              <a:gd name="connsiteY53" fmla="*/ 216353 h 432707"/>
              <a:gd name="connsiteX54" fmla="*/ 29016 w 432707"/>
              <a:gd name="connsiteY54" fmla="*/ 107754 h 432707"/>
              <a:gd name="connsiteX55" fmla="*/ 107754 w 432707"/>
              <a:gd name="connsiteY55" fmla="*/ 29016 h 432707"/>
              <a:gd name="connsiteX56" fmla="*/ 216354 w 432707"/>
              <a:gd name="connsiteY5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32707" h="432707">
                <a:moveTo>
                  <a:pt x="216354" y="144236"/>
                </a:moveTo>
                <a:cubicBezTo>
                  <a:pt x="236261" y="144236"/>
                  <a:pt x="253258" y="151278"/>
                  <a:pt x="267343" y="165364"/>
                </a:cubicBezTo>
                <a:cubicBezTo>
                  <a:pt x="281429" y="179449"/>
                  <a:pt x="288472" y="196446"/>
                  <a:pt x="288472" y="216353"/>
                </a:cubicBezTo>
                <a:cubicBezTo>
                  <a:pt x="288472" y="236261"/>
                  <a:pt x="281429" y="253257"/>
                  <a:pt x="267343" y="267343"/>
                </a:cubicBezTo>
                <a:cubicBezTo>
                  <a:pt x="253258" y="281429"/>
                  <a:pt x="236261" y="288471"/>
                  <a:pt x="216354" y="288471"/>
                </a:cubicBezTo>
                <a:cubicBezTo>
                  <a:pt x="196446" y="288471"/>
                  <a:pt x="179450" y="281429"/>
                  <a:pt x="165364" y="267343"/>
                </a:cubicBezTo>
                <a:cubicBezTo>
                  <a:pt x="151278" y="253257"/>
                  <a:pt x="144236" y="236261"/>
                  <a:pt x="144236" y="216353"/>
                </a:cubicBezTo>
                <a:cubicBezTo>
                  <a:pt x="144236" y="196446"/>
                  <a:pt x="151278" y="179449"/>
                  <a:pt x="165364" y="165364"/>
                </a:cubicBezTo>
                <a:cubicBezTo>
                  <a:pt x="179450" y="151278"/>
                  <a:pt x="196446" y="144236"/>
                  <a:pt x="216354" y="144236"/>
                </a:cubicBezTo>
                <a:close/>
                <a:moveTo>
                  <a:pt x="216354" y="108177"/>
                </a:moveTo>
                <a:cubicBezTo>
                  <a:pt x="186493" y="108177"/>
                  <a:pt x="160998" y="118741"/>
                  <a:pt x="139869" y="139869"/>
                </a:cubicBezTo>
                <a:cubicBezTo>
                  <a:pt x="118741" y="160997"/>
                  <a:pt x="108177" y="186492"/>
                  <a:pt x="108177" y="216353"/>
                </a:cubicBezTo>
                <a:cubicBezTo>
                  <a:pt x="108177" y="246215"/>
                  <a:pt x="118741" y="271710"/>
                  <a:pt x="139869" y="292838"/>
                </a:cubicBezTo>
                <a:cubicBezTo>
                  <a:pt x="160998" y="313966"/>
                  <a:pt x="186493" y="324530"/>
                  <a:pt x="216354" y="324530"/>
                </a:cubicBezTo>
                <a:cubicBezTo>
                  <a:pt x="246215" y="324530"/>
                  <a:pt x="271710" y="313966"/>
                  <a:pt x="292838" y="292838"/>
                </a:cubicBezTo>
                <a:cubicBezTo>
                  <a:pt x="313966" y="271710"/>
                  <a:pt x="324530" y="246215"/>
                  <a:pt x="324530" y="216353"/>
                </a:cubicBezTo>
                <a:cubicBezTo>
                  <a:pt x="324530" y="186492"/>
                  <a:pt x="313966" y="160997"/>
                  <a:pt x="292838" y="139869"/>
                </a:cubicBezTo>
                <a:cubicBezTo>
                  <a:pt x="271710" y="118741"/>
                  <a:pt x="246215" y="108177"/>
                  <a:pt x="216354" y="108177"/>
                </a:cubicBezTo>
                <a:close/>
                <a:moveTo>
                  <a:pt x="216354" y="72118"/>
                </a:moveTo>
                <a:cubicBezTo>
                  <a:pt x="256169" y="72118"/>
                  <a:pt x="290162" y="86203"/>
                  <a:pt x="318333" y="114374"/>
                </a:cubicBezTo>
                <a:cubicBezTo>
                  <a:pt x="346504" y="142545"/>
                  <a:pt x="360589" y="176538"/>
                  <a:pt x="360589" y="216353"/>
                </a:cubicBezTo>
                <a:cubicBezTo>
                  <a:pt x="360589" y="256169"/>
                  <a:pt x="346504" y="290162"/>
                  <a:pt x="318333" y="318333"/>
                </a:cubicBezTo>
                <a:cubicBezTo>
                  <a:pt x="290162" y="346504"/>
                  <a:pt x="256169" y="360589"/>
                  <a:pt x="216354" y="360589"/>
                </a:cubicBezTo>
                <a:cubicBezTo>
                  <a:pt x="176539" y="360589"/>
                  <a:pt x="142545" y="346504"/>
                  <a:pt x="114374" y="318333"/>
                </a:cubicBezTo>
                <a:cubicBezTo>
                  <a:pt x="86203" y="290162"/>
                  <a:pt x="72118" y="256169"/>
                  <a:pt x="72118" y="216353"/>
                </a:cubicBezTo>
                <a:cubicBezTo>
                  <a:pt x="72118" y="176538"/>
                  <a:pt x="86203" y="142545"/>
                  <a:pt x="114374" y="114374"/>
                </a:cubicBezTo>
                <a:cubicBezTo>
                  <a:pt x="142545" y="86203"/>
                  <a:pt x="176539" y="72118"/>
                  <a:pt x="216354" y="72118"/>
                </a:cubicBezTo>
                <a:close/>
                <a:moveTo>
                  <a:pt x="216354" y="36059"/>
                </a:moveTo>
                <a:cubicBezTo>
                  <a:pt x="191939" y="36059"/>
                  <a:pt x="168604" y="40848"/>
                  <a:pt x="146349" y="50426"/>
                </a:cubicBezTo>
                <a:cubicBezTo>
                  <a:pt x="124094" y="60004"/>
                  <a:pt x="104937" y="72822"/>
                  <a:pt x="88880" y="88880"/>
                </a:cubicBezTo>
                <a:cubicBezTo>
                  <a:pt x="72822" y="104937"/>
                  <a:pt x="60004" y="124093"/>
                  <a:pt x="50427" y="146348"/>
                </a:cubicBezTo>
                <a:cubicBezTo>
                  <a:pt x="40848" y="168604"/>
                  <a:pt x="36059" y="191939"/>
                  <a:pt x="36059" y="216353"/>
                </a:cubicBezTo>
                <a:cubicBezTo>
                  <a:pt x="36059" y="240768"/>
                  <a:pt x="40848" y="264103"/>
                  <a:pt x="50427" y="286359"/>
                </a:cubicBezTo>
                <a:cubicBezTo>
                  <a:pt x="60004" y="308614"/>
                  <a:pt x="72822" y="327770"/>
                  <a:pt x="88880" y="343827"/>
                </a:cubicBezTo>
                <a:cubicBezTo>
                  <a:pt x="104937" y="359885"/>
                  <a:pt x="124094" y="372703"/>
                  <a:pt x="146349" y="382281"/>
                </a:cubicBezTo>
                <a:cubicBezTo>
                  <a:pt x="168604" y="391859"/>
                  <a:pt x="191939" y="396648"/>
                  <a:pt x="216354" y="396648"/>
                </a:cubicBezTo>
                <a:cubicBezTo>
                  <a:pt x="240769" y="396648"/>
                  <a:pt x="264104" y="391859"/>
                  <a:pt x="286359" y="382281"/>
                </a:cubicBezTo>
                <a:cubicBezTo>
                  <a:pt x="308614" y="372703"/>
                  <a:pt x="327770" y="359885"/>
                  <a:pt x="343828" y="343827"/>
                </a:cubicBezTo>
                <a:cubicBezTo>
                  <a:pt x="359885" y="327770"/>
                  <a:pt x="372703" y="308614"/>
                  <a:pt x="382281" y="286359"/>
                </a:cubicBezTo>
                <a:cubicBezTo>
                  <a:pt x="391859" y="264103"/>
                  <a:pt x="396648" y="240768"/>
                  <a:pt x="396648" y="216353"/>
                </a:cubicBezTo>
                <a:cubicBezTo>
                  <a:pt x="396648" y="191939"/>
                  <a:pt x="391859" y="168604"/>
                  <a:pt x="382281" y="146348"/>
                </a:cubicBezTo>
                <a:cubicBezTo>
                  <a:pt x="372703" y="124093"/>
                  <a:pt x="359885" y="104937"/>
                  <a:pt x="343828" y="88880"/>
                </a:cubicBezTo>
                <a:cubicBezTo>
                  <a:pt x="327770" y="72822"/>
                  <a:pt x="308614" y="60004"/>
                  <a:pt x="286359" y="50426"/>
                </a:cubicBezTo>
                <a:cubicBezTo>
                  <a:pt x="264104" y="40848"/>
                  <a:pt x="240769" y="36059"/>
                  <a:pt x="216354" y="36059"/>
                </a:cubicBezTo>
                <a:close/>
                <a:moveTo>
                  <a:pt x="216354" y="0"/>
                </a:moveTo>
                <a:cubicBezTo>
                  <a:pt x="255605" y="0"/>
                  <a:pt x="291805" y="9672"/>
                  <a:pt x="324953" y="29016"/>
                </a:cubicBezTo>
                <a:cubicBezTo>
                  <a:pt x="358101" y="48360"/>
                  <a:pt x="384347" y="74606"/>
                  <a:pt x="403691" y="107754"/>
                </a:cubicBezTo>
                <a:cubicBezTo>
                  <a:pt x="423035" y="140902"/>
                  <a:pt x="432707" y="177102"/>
                  <a:pt x="432707" y="216353"/>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3"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3"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7" name="Freeform 456"/>
          <p:cNvSpPr/>
          <p:nvPr/>
        </p:nvSpPr>
        <p:spPr>
          <a:xfrm>
            <a:off x="3350356" y="3651909"/>
            <a:ext cx="396580" cy="108126"/>
          </a:xfrm>
          <a:custGeom>
            <a:avLst/>
            <a:gdLst>
              <a:gd name="connsiteX0" fmla="*/ 315516 w 396648"/>
              <a:gd name="connsiteY0" fmla="*/ 0 h 108176"/>
              <a:gd name="connsiteX1" fmla="*/ 369604 w 396648"/>
              <a:gd name="connsiteY1" fmla="*/ 0 h 108176"/>
              <a:gd name="connsiteX2" fmla="*/ 388760 w 396648"/>
              <a:gd name="connsiteY2" fmla="*/ 7888 h 108176"/>
              <a:gd name="connsiteX3" fmla="*/ 396648 w 396648"/>
              <a:gd name="connsiteY3" fmla="*/ 27044 h 108176"/>
              <a:gd name="connsiteX4" fmla="*/ 396648 w 396648"/>
              <a:gd name="connsiteY4" fmla="*/ 81132 h 108176"/>
              <a:gd name="connsiteX5" fmla="*/ 388760 w 396648"/>
              <a:gd name="connsiteY5" fmla="*/ 100288 h 108176"/>
              <a:gd name="connsiteX6" fmla="*/ 369604 w 396648"/>
              <a:gd name="connsiteY6" fmla="*/ 108176 h 108176"/>
              <a:gd name="connsiteX7" fmla="*/ 315516 w 396648"/>
              <a:gd name="connsiteY7" fmla="*/ 108176 h 108176"/>
              <a:gd name="connsiteX8" fmla="*/ 296359 w 396648"/>
              <a:gd name="connsiteY8" fmla="*/ 100288 h 108176"/>
              <a:gd name="connsiteX9" fmla="*/ 288471 w 396648"/>
              <a:gd name="connsiteY9" fmla="*/ 81132 h 108176"/>
              <a:gd name="connsiteX10" fmla="*/ 288471 w 396648"/>
              <a:gd name="connsiteY10" fmla="*/ 27044 h 108176"/>
              <a:gd name="connsiteX11" fmla="*/ 296359 w 396648"/>
              <a:gd name="connsiteY11" fmla="*/ 7888 h 108176"/>
              <a:gd name="connsiteX12" fmla="*/ 315516 w 396648"/>
              <a:gd name="connsiteY12" fmla="*/ 0 h 108176"/>
              <a:gd name="connsiteX13" fmla="*/ 171280 w 396648"/>
              <a:gd name="connsiteY13" fmla="*/ 0 h 108176"/>
              <a:gd name="connsiteX14" fmla="*/ 225368 w 396648"/>
              <a:gd name="connsiteY14" fmla="*/ 0 h 108176"/>
              <a:gd name="connsiteX15" fmla="*/ 244525 w 396648"/>
              <a:gd name="connsiteY15" fmla="*/ 7888 h 108176"/>
              <a:gd name="connsiteX16" fmla="*/ 252412 w 396648"/>
              <a:gd name="connsiteY16" fmla="*/ 27044 h 108176"/>
              <a:gd name="connsiteX17" fmla="*/ 252412 w 396648"/>
              <a:gd name="connsiteY17" fmla="*/ 81132 h 108176"/>
              <a:gd name="connsiteX18" fmla="*/ 244525 w 396648"/>
              <a:gd name="connsiteY18" fmla="*/ 100288 h 108176"/>
              <a:gd name="connsiteX19" fmla="*/ 225368 w 396648"/>
              <a:gd name="connsiteY19" fmla="*/ 108176 h 108176"/>
              <a:gd name="connsiteX20" fmla="*/ 171280 w 396648"/>
              <a:gd name="connsiteY20" fmla="*/ 108176 h 108176"/>
              <a:gd name="connsiteX21" fmla="*/ 152124 w 396648"/>
              <a:gd name="connsiteY21" fmla="*/ 100288 h 108176"/>
              <a:gd name="connsiteX22" fmla="*/ 144236 w 396648"/>
              <a:gd name="connsiteY22" fmla="*/ 81132 h 108176"/>
              <a:gd name="connsiteX23" fmla="*/ 144236 w 396648"/>
              <a:gd name="connsiteY23" fmla="*/ 27044 h 108176"/>
              <a:gd name="connsiteX24" fmla="*/ 152124 w 396648"/>
              <a:gd name="connsiteY24" fmla="*/ 7888 h 108176"/>
              <a:gd name="connsiteX25" fmla="*/ 171280 w 396648"/>
              <a:gd name="connsiteY25" fmla="*/ 0 h 108176"/>
              <a:gd name="connsiteX26" fmla="*/ 27044 w 396648"/>
              <a:gd name="connsiteY26" fmla="*/ 0 h 108176"/>
              <a:gd name="connsiteX27" fmla="*/ 81132 w 396648"/>
              <a:gd name="connsiteY27" fmla="*/ 0 h 108176"/>
              <a:gd name="connsiteX28" fmla="*/ 100289 w 396648"/>
              <a:gd name="connsiteY28" fmla="*/ 7888 h 108176"/>
              <a:gd name="connsiteX29" fmla="*/ 108177 w 396648"/>
              <a:gd name="connsiteY29" fmla="*/ 27044 h 108176"/>
              <a:gd name="connsiteX30" fmla="*/ 108177 w 396648"/>
              <a:gd name="connsiteY30" fmla="*/ 81132 h 108176"/>
              <a:gd name="connsiteX31" fmla="*/ 100289 w 396648"/>
              <a:gd name="connsiteY31" fmla="*/ 100288 h 108176"/>
              <a:gd name="connsiteX32" fmla="*/ 81132 w 396648"/>
              <a:gd name="connsiteY32" fmla="*/ 108176 h 108176"/>
              <a:gd name="connsiteX33" fmla="*/ 27044 w 396648"/>
              <a:gd name="connsiteY33" fmla="*/ 108176 h 108176"/>
              <a:gd name="connsiteX34" fmla="*/ 7888 w 396648"/>
              <a:gd name="connsiteY34" fmla="*/ 100288 h 108176"/>
              <a:gd name="connsiteX35" fmla="*/ 0 w 396648"/>
              <a:gd name="connsiteY35" fmla="*/ 81132 h 108176"/>
              <a:gd name="connsiteX36" fmla="*/ 0 w 396648"/>
              <a:gd name="connsiteY36" fmla="*/ 27044 h 108176"/>
              <a:gd name="connsiteX37" fmla="*/ 7888 w 396648"/>
              <a:gd name="connsiteY37" fmla="*/ 7888 h 108176"/>
              <a:gd name="connsiteX38" fmla="*/ 27044 w 396648"/>
              <a:gd name="connsiteY38" fmla="*/ 0 h 108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6648" h="108176">
                <a:moveTo>
                  <a:pt x="315516" y="0"/>
                </a:moveTo>
                <a:lnTo>
                  <a:pt x="369604" y="0"/>
                </a:lnTo>
                <a:cubicBezTo>
                  <a:pt x="377117" y="0"/>
                  <a:pt x="383502" y="2629"/>
                  <a:pt x="388760" y="7888"/>
                </a:cubicBezTo>
                <a:cubicBezTo>
                  <a:pt x="394019" y="13146"/>
                  <a:pt x="396648" y="19532"/>
                  <a:pt x="396648" y="27044"/>
                </a:cubicBezTo>
                <a:lnTo>
                  <a:pt x="396648" y="81132"/>
                </a:lnTo>
                <a:cubicBezTo>
                  <a:pt x="396648" y="88645"/>
                  <a:pt x="394019" y="95030"/>
                  <a:pt x="388760" y="100288"/>
                </a:cubicBezTo>
                <a:cubicBezTo>
                  <a:pt x="383502" y="105547"/>
                  <a:pt x="377117" y="108176"/>
                  <a:pt x="369604" y="108176"/>
                </a:cubicBezTo>
                <a:lnTo>
                  <a:pt x="315516" y="108176"/>
                </a:lnTo>
                <a:cubicBezTo>
                  <a:pt x="308004" y="108176"/>
                  <a:pt x="301618" y="105547"/>
                  <a:pt x="296359" y="100288"/>
                </a:cubicBezTo>
                <a:cubicBezTo>
                  <a:pt x="291101" y="95030"/>
                  <a:pt x="288471" y="88645"/>
                  <a:pt x="288471" y="81132"/>
                </a:cubicBezTo>
                <a:lnTo>
                  <a:pt x="288471" y="27044"/>
                </a:lnTo>
                <a:cubicBezTo>
                  <a:pt x="288471" y="19532"/>
                  <a:pt x="291101" y="13146"/>
                  <a:pt x="296359" y="7888"/>
                </a:cubicBezTo>
                <a:cubicBezTo>
                  <a:pt x="301618" y="2629"/>
                  <a:pt x="308004" y="0"/>
                  <a:pt x="315516" y="0"/>
                </a:cubicBezTo>
                <a:close/>
                <a:moveTo>
                  <a:pt x="171280" y="0"/>
                </a:moveTo>
                <a:lnTo>
                  <a:pt x="225368" y="0"/>
                </a:lnTo>
                <a:cubicBezTo>
                  <a:pt x="232881" y="0"/>
                  <a:pt x="239266" y="2629"/>
                  <a:pt x="244525" y="7888"/>
                </a:cubicBezTo>
                <a:cubicBezTo>
                  <a:pt x="249783" y="13146"/>
                  <a:pt x="252412" y="19532"/>
                  <a:pt x="252412" y="27044"/>
                </a:cubicBezTo>
                <a:lnTo>
                  <a:pt x="252412" y="81132"/>
                </a:lnTo>
                <a:cubicBezTo>
                  <a:pt x="252412" y="88645"/>
                  <a:pt x="249783" y="95030"/>
                  <a:pt x="244525" y="100288"/>
                </a:cubicBezTo>
                <a:cubicBezTo>
                  <a:pt x="239266" y="105547"/>
                  <a:pt x="232881" y="108176"/>
                  <a:pt x="225368" y="108176"/>
                </a:cubicBezTo>
                <a:lnTo>
                  <a:pt x="171280" y="108176"/>
                </a:lnTo>
                <a:cubicBezTo>
                  <a:pt x="163768" y="108176"/>
                  <a:pt x="157382" y="105547"/>
                  <a:pt x="152124" y="100288"/>
                </a:cubicBezTo>
                <a:cubicBezTo>
                  <a:pt x="146865" y="95030"/>
                  <a:pt x="144236" y="88645"/>
                  <a:pt x="144236" y="81132"/>
                </a:cubicBezTo>
                <a:lnTo>
                  <a:pt x="144236" y="27044"/>
                </a:lnTo>
                <a:cubicBezTo>
                  <a:pt x="144236" y="19532"/>
                  <a:pt x="146865" y="13146"/>
                  <a:pt x="152124" y="7888"/>
                </a:cubicBezTo>
                <a:cubicBezTo>
                  <a:pt x="157382" y="2629"/>
                  <a:pt x="163768" y="0"/>
                  <a:pt x="171280" y="0"/>
                </a:cubicBezTo>
                <a:close/>
                <a:moveTo>
                  <a:pt x="27044" y="0"/>
                </a:moveTo>
                <a:lnTo>
                  <a:pt x="81132" y="0"/>
                </a:lnTo>
                <a:cubicBezTo>
                  <a:pt x="88645" y="0"/>
                  <a:pt x="95030" y="2629"/>
                  <a:pt x="100289" y="7888"/>
                </a:cubicBezTo>
                <a:cubicBezTo>
                  <a:pt x="105548" y="13146"/>
                  <a:pt x="108177" y="19532"/>
                  <a:pt x="108177" y="27044"/>
                </a:cubicBezTo>
                <a:lnTo>
                  <a:pt x="108177" y="81132"/>
                </a:lnTo>
                <a:cubicBezTo>
                  <a:pt x="108177" y="88645"/>
                  <a:pt x="105548" y="95030"/>
                  <a:pt x="100289" y="100288"/>
                </a:cubicBezTo>
                <a:cubicBezTo>
                  <a:pt x="95030" y="105547"/>
                  <a:pt x="88645" y="108176"/>
                  <a:pt x="81132" y="108176"/>
                </a:cubicBezTo>
                <a:lnTo>
                  <a:pt x="27044" y="108176"/>
                </a:lnTo>
                <a:cubicBezTo>
                  <a:pt x="19532" y="108176"/>
                  <a:pt x="13147" y="105547"/>
                  <a:pt x="7888" y="100288"/>
                </a:cubicBezTo>
                <a:cubicBezTo>
                  <a:pt x="2629" y="95030"/>
                  <a:pt x="0" y="88645"/>
                  <a:pt x="0" y="81132"/>
                </a:cubicBezTo>
                <a:lnTo>
                  <a:pt x="0" y="27044"/>
                </a:lnTo>
                <a:cubicBezTo>
                  <a:pt x="0" y="19532"/>
                  <a:pt x="2629" y="13146"/>
                  <a:pt x="7888" y="7888"/>
                </a:cubicBezTo>
                <a:cubicBezTo>
                  <a:pt x="13147"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8" name="Freeform 457"/>
          <p:cNvSpPr/>
          <p:nvPr/>
        </p:nvSpPr>
        <p:spPr>
          <a:xfrm>
            <a:off x="6788294" y="3507740"/>
            <a:ext cx="396580" cy="396465"/>
          </a:xfrm>
          <a:custGeom>
            <a:avLst/>
            <a:gdLst>
              <a:gd name="connsiteX0" fmla="*/ 81133 w 396648"/>
              <a:gd name="connsiteY0" fmla="*/ 180295 h 396648"/>
              <a:gd name="connsiteX1" fmla="*/ 315516 w 396648"/>
              <a:gd name="connsiteY1" fmla="*/ 180295 h 396648"/>
              <a:gd name="connsiteX2" fmla="*/ 321995 w 396648"/>
              <a:gd name="connsiteY2" fmla="*/ 182830 h 396648"/>
              <a:gd name="connsiteX3" fmla="*/ 324530 w 396648"/>
              <a:gd name="connsiteY3" fmla="*/ 189309 h 396648"/>
              <a:gd name="connsiteX4" fmla="*/ 324530 w 396648"/>
              <a:gd name="connsiteY4" fmla="*/ 207339 h 396648"/>
              <a:gd name="connsiteX5" fmla="*/ 321995 w 396648"/>
              <a:gd name="connsiteY5" fmla="*/ 213818 h 396648"/>
              <a:gd name="connsiteX6" fmla="*/ 315516 w 396648"/>
              <a:gd name="connsiteY6" fmla="*/ 216353 h 396648"/>
              <a:gd name="connsiteX7" fmla="*/ 81133 w 396648"/>
              <a:gd name="connsiteY7" fmla="*/ 216353 h 396648"/>
              <a:gd name="connsiteX8" fmla="*/ 74653 w 396648"/>
              <a:gd name="connsiteY8" fmla="*/ 213818 h 396648"/>
              <a:gd name="connsiteX9" fmla="*/ 72118 w 396648"/>
              <a:gd name="connsiteY9" fmla="*/ 207339 h 396648"/>
              <a:gd name="connsiteX10" fmla="*/ 72118 w 396648"/>
              <a:gd name="connsiteY10" fmla="*/ 189309 h 396648"/>
              <a:gd name="connsiteX11" fmla="*/ 74653 w 396648"/>
              <a:gd name="connsiteY11" fmla="*/ 182830 h 396648"/>
              <a:gd name="connsiteX12" fmla="*/ 81133 w 396648"/>
              <a:gd name="connsiteY12" fmla="*/ 180295 h 396648"/>
              <a:gd name="connsiteX13" fmla="*/ 81133 w 396648"/>
              <a:gd name="connsiteY13" fmla="*/ 36059 h 396648"/>
              <a:gd name="connsiteX14" fmla="*/ 49299 w 396648"/>
              <a:gd name="connsiteY14" fmla="*/ 49299 h 396648"/>
              <a:gd name="connsiteX15" fmla="*/ 36059 w 396648"/>
              <a:gd name="connsiteY15" fmla="*/ 81133 h 396648"/>
              <a:gd name="connsiteX16" fmla="*/ 36059 w 396648"/>
              <a:gd name="connsiteY16" fmla="*/ 315515 h 396648"/>
              <a:gd name="connsiteX17" fmla="*/ 49299 w 396648"/>
              <a:gd name="connsiteY17" fmla="*/ 347349 h 396648"/>
              <a:gd name="connsiteX18" fmla="*/ 81133 w 396648"/>
              <a:gd name="connsiteY18" fmla="*/ 360589 h 396648"/>
              <a:gd name="connsiteX19" fmla="*/ 315516 w 396648"/>
              <a:gd name="connsiteY19" fmla="*/ 360589 h 396648"/>
              <a:gd name="connsiteX20" fmla="*/ 347349 w 396648"/>
              <a:gd name="connsiteY20" fmla="*/ 347349 h 396648"/>
              <a:gd name="connsiteX21" fmla="*/ 360589 w 396648"/>
              <a:gd name="connsiteY21" fmla="*/ 315515 h 396648"/>
              <a:gd name="connsiteX22" fmla="*/ 360589 w 396648"/>
              <a:gd name="connsiteY22" fmla="*/ 81133 h 396648"/>
              <a:gd name="connsiteX23" fmla="*/ 347349 w 396648"/>
              <a:gd name="connsiteY23" fmla="*/ 49299 h 396648"/>
              <a:gd name="connsiteX24" fmla="*/ 315516 w 396648"/>
              <a:gd name="connsiteY24" fmla="*/ 36059 h 396648"/>
              <a:gd name="connsiteX25" fmla="*/ 81133 w 396648"/>
              <a:gd name="connsiteY25" fmla="*/ 0 h 396648"/>
              <a:gd name="connsiteX26" fmla="*/ 315516 w 396648"/>
              <a:gd name="connsiteY26" fmla="*/ 0 h 396648"/>
              <a:gd name="connsiteX27" fmla="*/ 372844 w 396648"/>
              <a:gd name="connsiteY27" fmla="*/ 23805 h 396648"/>
              <a:gd name="connsiteX28" fmla="*/ 396648 w 396648"/>
              <a:gd name="connsiteY28" fmla="*/ 81133 h 396648"/>
              <a:gd name="connsiteX29" fmla="*/ 396648 w 396648"/>
              <a:gd name="connsiteY29" fmla="*/ 315515 h 396648"/>
              <a:gd name="connsiteX30" fmla="*/ 372844 w 396648"/>
              <a:gd name="connsiteY30" fmla="*/ 372844 h 396648"/>
              <a:gd name="connsiteX31" fmla="*/ 315516 w 396648"/>
              <a:gd name="connsiteY31" fmla="*/ 396648 h 396648"/>
              <a:gd name="connsiteX32" fmla="*/ 81133 w 396648"/>
              <a:gd name="connsiteY32" fmla="*/ 396648 h 396648"/>
              <a:gd name="connsiteX33" fmla="*/ 23804 w 396648"/>
              <a:gd name="connsiteY33" fmla="*/ 372844 h 396648"/>
              <a:gd name="connsiteX34" fmla="*/ 0 w 396648"/>
              <a:gd name="connsiteY34" fmla="*/ 315515 h 396648"/>
              <a:gd name="connsiteX35" fmla="*/ 0 w 396648"/>
              <a:gd name="connsiteY35" fmla="*/ 81133 h 396648"/>
              <a:gd name="connsiteX36" fmla="*/ 23804 w 396648"/>
              <a:gd name="connsiteY36" fmla="*/ 23805 h 396648"/>
              <a:gd name="connsiteX37" fmla="*/ 81133 w 396648"/>
              <a:gd name="connsiteY37"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6648" h="396648">
                <a:moveTo>
                  <a:pt x="81133" y="180295"/>
                </a:moveTo>
                <a:lnTo>
                  <a:pt x="315516" y="180295"/>
                </a:lnTo>
                <a:cubicBezTo>
                  <a:pt x="318145" y="180295"/>
                  <a:pt x="320305" y="181140"/>
                  <a:pt x="321995" y="182830"/>
                </a:cubicBezTo>
                <a:cubicBezTo>
                  <a:pt x="323685" y="184520"/>
                  <a:pt x="324530" y="186680"/>
                  <a:pt x="324530" y="189309"/>
                </a:cubicBezTo>
                <a:lnTo>
                  <a:pt x="324530" y="207339"/>
                </a:lnTo>
                <a:cubicBezTo>
                  <a:pt x="324530" y="209968"/>
                  <a:pt x="323685" y="212128"/>
                  <a:pt x="321995" y="213818"/>
                </a:cubicBezTo>
                <a:cubicBezTo>
                  <a:pt x="320305" y="215508"/>
                  <a:pt x="318145" y="216353"/>
                  <a:pt x="315516" y="216353"/>
                </a:cubicBezTo>
                <a:lnTo>
                  <a:pt x="81133" y="216353"/>
                </a:lnTo>
                <a:cubicBezTo>
                  <a:pt x="78503" y="216353"/>
                  <a:pt x="76344" y="215508"/>
                  <a:pt x="74653" y="213818"/>
                </a:cubicBezTo>
                <a:cubicBezTo>
                  <a:pt x="72963" y="212128"/>
                  <a:pt x="72118" y="209968"/>
                  <a:pt x="72118" y="207339"/>
                </a:cubicBezTo>
                <a:lnTo>
                  <a:pt x="72118" y="189309"/>
                </a:lnTo>
                <a:cubicBezTo>
                  <a:pt x="72118" y="186680"/>
                  <a:pt x="72963" y="184520"/>
                  <a:pt x="74653" y="182830"/>
                </a:cubicBezTo>
                <a:cubicBezTo>
                  <a:pt x="76344" y="181140"/>
                  <a:pt x="78503" y="180295"/>
                  <a:pt x="81133" y="180295"/>
                </a:cubicBezTo>
                <a:close/>
                <a:moveTo>
                  <a:pt x="81133" y="36059"/>
                </a:moveTo>
                <a:cubicBezTo>
                  <a:pt x="68737" y="36059"/>
                  <a:pt x="58127" y="40472"/>
                  <a:pt x="49299" y="49299"/>
                </a:cubicBezTo>
                <a:cubicBezTo>
                  <a:pt x="40472" y="58126"/>
                  <a:pt x="36059" y="68737"/>
                  <a:pt x="36059" y="81133"/>
                </a:cubicBezTo>
                <a:lnTo>
                  <a:pt x="36059" y="315515"/>
                </a:lnTo>
                <a:cubicBezTo>
                  <a:pt x="36059" y="327911"/>
                  <a:pt x="40472" y="338522"/>
                  <a:pt x="49299" y="347349"/>
                </a:cubicBezTo>
                <a:cubicBezTo>
                  <a:pt x="58127" y="356176"/>
                  <a:pt x="68737" y="360589"/>
                  <a:pt x="81133" y="360589"/>
                </a:cubicBezTo>
                <a:lnTo>
                  <a:pt x="315516" y="360589"/>
                </a:lnTo>
                <a:cubicBezTo>
                  <a:pt x="327911" y="360589"/>
                  <a:pt x="338522" y="356176"/>
                  <a:pt x="347349" y="347349"/>
                </a:cubicBezTo>
                <a:cubicBezTo>
                  <a:pt x="356176" y="338522"/>
                  <a:pt x="360589" y="327911"/>
                  <a:pt x="360589" y="315515"/>
                </a:cubicBezTo>
                <a:lnTo>
                  <a:pt x="360589" y="81133"/>
                </a:lnTo>
                <a:cubicBezTo>
                  <a:pt x="360589" y="68737"/>
                  <a:pt x="356176" y="58126"/>
                  <a:pt x="347349" y="49299"/>
                </a:cubicBezTo>
                <a:cubicBezTo>
                  <a:pt x="338522" y="40472"/>
                  <a:pt x="327911" y="36059"/>
                  <a:pt x="315516" y="36059"/>
                </a:cubicBezTo>
                <a:close/>
                <a:moveTo>
                  <a:pt x="81133" y="0"/>
                </a:moveTo>
                <a:lnTo>
                  <a:pt x="315516" y="0"/>
                </a:lnTo>
                <a:cubicBezTo>
                  <a:pt x="337865" y="0"/>
                  <a:pt x="356974" y="7935"/>
                  <a:pt x="372844" y="23805"/>
                </a:cubicBezTo>
                <a:cubicBezTo>
                  <a:pt x="388714" y="39674"/>
                  <a:pt x="396648" y="58784"/>
                  <a:pt x="396648" y="81133"/>
                </a:cubicBezTo>
                <a:lnTo>
                  <a:pt x="396648" y="315515"/>
                </a:lnTo>
                <a:cubicBezTo>
                  <a:pt x="396648" y="337865"/>
                  <a:pt x="388714" y="356974"/>
                  <a:pt x="372844" y="372844"/>
                </a:cubicBezTo>
                <a:cubicBezTo>
                  <a:pt x="356974" y="388713"/>
                  <a:pt x="337865" y="396648"/>
                  <a:pt x="315516" y="396648"/>
                </a:cubicBezTo>
                <a:lnTo>
                  <a:pt x="81133" y="396648"/>
                </a:lnTo>
                <a:cubicBezTo>
                  <a:pt x="58784" y="396648"/>
                  <a:pt x="39674" y="388713"/>
                  <a:pt x="23804" y="372844"/>
                </a:cubicBezTo>
                <a:cubicBezTo>
                  <a:pt x="7934" y="356974"/>
                  <a:pt x="0" y="337865"/>
                  <a:pt x="0" y="315515"/>
                </a:cubicBezTo>
                <a:lnTo>
                  <a:pt x="0" y="81133"/>
                </a:lnTo>
                <a:cubicBezTo>
                  <a:pt x="0" y="58784"/>
                  <a:pt x="7934" y="39674"/>
                  <a:pt x="23804" y="23805"/>
                </a:cubicBezTo>
                <a:cubicBezTo>
                  <a:pt x="39674"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59" name="Freeform 458"/>
          <p:cNvSpPr/>
          <p:nvPr/>
        </p:nvSpPr>
        <p:spPr>
          <a:xfrm>
            <a:off x="8959624" y="3507743"/>
            <a:ext cx="432633" cy="432507"/>
          </a:xfrm>
          <a:custGeom>
            <a:avLst/>
            <a:gdLst>
              <a:gd name="connsiteX0" fmla="*/ 113811 w 432706"/>
              <a:gd name="connsiteY0" fmla="*/ 276076 h 432707"/>
              <a:gd name="connsiteX1" fmla="*/ 156631 w 432706"/>
              <a:gd name="connsiteY1" fmla="*/ 318896 h 432707"/>
              <a:gd name="connsiteX2" fmla="*/ 141982 w 432706"/>
              <a:gd name="connsiteY2" fmla="*/ 333545 h 432707"/>
              <a:gd name="connsiteX3" fmla="*/ 126206 w 432706"/>
              <a:gd name="connsiteY3" fmla="*/ 333545 h 432707"/>
              <a:gd name="connsiteX4" fmla="*/ 126206 w 432706"/>
              <a:gd name="connsiteY4" fmla="*/ 306501 h 432707"/>
              <a:gd name="connsiteX5" fmla="*/ 99161 w 432706"/>
              <a:gd name="connsiteY5" fmla="*/ 306501 h 432707"/>
              <a:gd name="connsiteX6" fmla="*/ 99161 w 432706"/>
              <a:gd name="connsiteY6" fmla="*/ 290725 h 432707"/>
              <a:gd name="connsiteX7" fmla="*/ 226495 w 432706"/>
              <a:gd name="connsiteY7" fmla="*/ 164448 h 432707"/>
              <a:gd name="connsiteX8" fmla="*/ 230439 w 432706"/>
              <a:gd name="connsiteY8" fmla="*/ 166209 h 432707"/>
              <a:gd name="connsiteX9" fmla="*/ 229593 w 432706"/>
              <a:gd name="connsiteY9" fmla="*/ 174660 h 432707"/>
              <a:gd name="connsiteX10" fmla="*/ 147616 w 432706"/>
              <a:gd name="connsiteY10" fmla="*/ 256638 h 432707"/>
              <a:gd name="connsiteX11" fmla="*/ 139165 w 432706"/>
              <a:gd name="connsiteY11" fmla="*/ 257483 h 432707"/>
              <a:gd name="connsiteX12" fmla="*/ 140010 w 432706"/>
              <a:gd name="connsiteY12" fmla="*/ 249032 h 432707"/>
              <a:gd name="connsiteX13" fmla="*/ 221987 w 432706"/>
              <a:gd name="connsiteY13" fmla="*/ 167054 h 432707"/>
              <a:gd name="connsiteX14" fmla="*/ 226495 w 432706"/>
              <a:gd name="connsiteY14" fmla="*/ 164448 h 432707"/>
              <a:gd name="connsiteX15" fmla="*/ 225368 w 432706"/>
              <a:gd name="connsiteY15" fmla="*/ 126206 h 432707"/>
              <a:gd name="connsiteX16" fmla="*/ 72117 w 432706"/>
              <a:gd name="connsiteY16" fmla="*/ 279457 h 432707"/>
              <a:gd name="connsiteX17" fmla="*/ 72117 w 432706"/>
              <a:gd name="connsiteY17" fmla="*/ 360589 h 432707"/>
              <a:gd name="connsiteX18" fmla="*/ 153249 w 432706"/>
              <a:gd name="connsiteY18" fmla="*/ 360589 h 432707"/>
              <a:gd name="connsiteX19" fmla="*/ 306500 w 432706"/>
              <a:gd name="connsiteY19" fmla="*/ 207339 h 432707"/>
              <a:gd name="connsiteX20" fmla="*/ 288471 w 432706"/>
              <a:gd name="connsiteY20" fmla="*/ 74372 h 432707"/>
              <a:gd name="connsiteX21" fmla="*/ 269315 w 432706"/>
              <a:gd name="connsiteY21" fmla="*/ 82259 h 432707"/>
              <a:gd name="connsiteX22" fmla="*/ 243397 w 432706"/>
              <a:gd name="connsiteY22" fmla="*/ 108177 h 432707"/>
              <a:gd name="connsiteX23" fmla="*/ 324530 w 432706"/>
              <a:gd name="connsiteY23" fmla="*/ 189309 h 432707"/>
              <a:gd name="connsiteX24" fmla="*/ 350447 w 432706"/>
              <a:gd name="connsiteY24" fmla="*/ 163392 h 432707"/>
              <a:gd name="connsiteX25" fmla="*/ 358335 w 432706"/>
              <a:gd name="connsiteY25" fmla="*/ 144236 h 432707"/>
              <a:gd name="connsiteX26" fmla="*/ 350447 w 432706"/>
              <a:gd name="connsiteY26" fmla="*/ 125079 h 432707"/>
              <a:gd name="connsiteX27" fmla="*/ 307628 w 432706"/>
              <a:gd name="connsiteY27" fmla="*/ 82259 h 432707"/>
              <a:gd name="connsiteX28" fmla="*/ 288471 w 432706"/>
              <a:gd name="connsiteY28" fmla="*/ 74372 h 432707"/>
              <a:gd name="connsiteX29" fmla="*/ 81132 w 432706"/>
              <a:gd name="connsiteY29" fmla="*/ 0 h 432707"/>
              <a:gd name="connsiteX30" fmla="*/ 351574 w 432706"/>
              <a:gd name="connsiteY30" fmla="*/ 0 h 432707"/>
              <a:gd name="connsiteX31" fmla="*/ 408902 w 432706"/>
              <a:gd name="connsiteY31" fmla="*/ 23805 h 432707"/>
              <a:gd name="connsiteX32" fmla="*/ 432706 w 432706"/>
              <a:gd name="connsiteY32" fmla="*/ 81133 h 432707"/>
              <a:gd name="connsiteX33" fmla="*/ 432706 w 432706"/>
              <a:gd name="connsiteY33" fmla="*/ 351574 h 432707"/>
              <a:gd name="connsiteX34" fmla="*/ 408902 w 432706"/>
              <a:gd name="connsiteY34" fmla="*/ 408902 h 432707"/>
              <a:gd name="connsiteX35" fmla="*/ 351574 w 432706"/>
              <a:gd name="connsiteY35" fmla="*/ 432707 h 432707"/>
              <a:gd name="connsiteX36" fmla="*/ 81132 w 432706"/>
              <a:gd name="connsiteY36" fmla="*/ 432707 h 432707"/>
              <a:gd name="connsiteX37" fmla="*/ 23804 w 432706"/>
              <a:gd name="connsiteY37" fmla="*/ 408902 h 432707"/>
              <a:gd name="connsiteX38" fmla="*/ 0 w 432706"/>
              <a:gd name="connsiteY38" fmla="*/ 351574 h 432707"/>
              <a:gd name="connsiteX39" fmla="*/ 0 w 432706"/>
              <a:gd name="connsiteY39" fmla="*/ 81133 h 432707"/>
              <a:gd name="connsiteX40" fmla="*/ 23804 w 432706"/>
              <a:gd name="connsiteY40" fmla="*/ 23805 h 432707"/>
              <a:gd name="connsiteX41" fmla="*/ 81132 w 432706"/>
              <a:gd name="connsiteY4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32706" h="432707">
                <a:moveTo>
                  <a:pt x="113811" y="276076"/>
                </a:moveTo>
                <a:lnTo>
                  <a:pt x="156631" y="318896"/>
                </a:lnTo>
                <a:lnTo>
                  <a:pt x="141982" y="333545"/>
                </a:lnTo>
                <a:lnTo>
                  <a:pt x="126206" y="333545"/>
                </a:lnTo>
                <a:lnTo>
                  <a:pt x="126206" y="306501"/>
                </a:lnTo>
                <a:lnTo>
                  <a:pt x="99161" y="306501"/>
                </a:lnTo>
                <a:lnTo>
                  <a:pt x="99161" y="290725"/>
                </a:lnTo>
                <a:close/>
                <a:moveTo>
                  <a:pt x="226495" y="164448"/>
                </a:moveTo>
                <a:cubicBezTo>
                  <a:pt x="227903" y="164308"/>
                  <a:pt x="229218" y="164894"/>
                  <a:pt x="230439" y="166209"/>
                </a:cubicBezTo>
                <a:cubicBezTo>
                  <a:pt x="233068" y="168651"/>
                  <a:pt x="232786" y="171468"/>
                  <a:pt x="229593" y="174660"/>
                </a:cubicBezTo>
                <a:lnTo>
                  <a:pt x="147616" y="256638"/>
                </a:lnTo>
                <a:cubicBezTo>
                  <a:pt x="144423" y="259831"/>
                  <a:pt x="141606" y="260112"/>
                  <a:pt x="139165" y="257483"/>
                </a:cubicBezTo>
                <a:cubicBezTo>
                  <a:pt x="136535" y="255042"/>
                  <a:pt x="136817" y="252225"/>
                  <a:pt x="140010" y="249032"/>
                </a:cubicBezTo>
                <a:lnTo>
                  <a:pt x="221987" y="167054"/>
                </a:lnTo>
                <a:cubicBezTo>
                  <a:pt x="223584" y="165458"/>
                  <a:pt x="225086" y="164589"/>
                  <a:pt x="226495" y="164448"/>
                </a:cubicBezTo>
                <a:close/>
                <a:moveTo>
                  <a:pt x="225368" y="126206"/>
                </a:moveTo>
                <a:lnTo>
                  <a:pt x="72117" y="279457"/>
                </a:lnTo>
                <a:lnTo>
                  <a:pt x="72117" y="360589"/>
                </a:lnTo>
                <a:lnTo>
                  <a:pt x="153249" y="360589"/>
                </a:lnTo>
                <a:lnTo>
                  <a:pt x="306500" y="207339"/>
                </a:lnTo>
                <a:close/>
                <a:moveTo>
                  <a:pt x="288471" y="74372"/>
                </a:moveTo>
                <a:cubicBezTo>
                  <a:pt x="280959" y="74372"/>
                  <a:pt x="274574" y="77001"/>
                  <a:pt x="269315" y="82259"/>
                </a:cubicBezTo>
                <a:lnTo>
                  <a:pt x="243397" y="108177"/>
                </a:lnTo>
                <a:lnTo>
                  <a:pt x="324530" y="189309"/>
                </a:lnTo>
                <a:lnTo>
                  <a:pt x="350447" y="163392"/>
                </a:lnTo>
                <a:cubicBezTo>
                  <a:pt x="355706" y="158133"/>
                  <a:pt x="358335" y="151748"/>
                  <a:pt x="358335" y="144236"/>
                </a:cubicBezTo>
                <a:cubicBezTo>
                  <a:pt x="358335" y="136723"/>
                  <a:pt x="355706" y="130338"/>
                  <a:pt x="350447" y="125079"/>
                </a:cubicBezTo>
                <a:lnTo>
                  <a:pt x="307628" y="82259"/>
                </a:lnTo>
                <a:cubicBezTo>
                  <a:pt x="302369" y="77001"/>
                  <a:pt x="295983" y="74372"/>
                  <a:pt x="288471" y="74372"/>
                </a:cubicBezTo>
                <a:close/>
                <a:moveTo>
                  <a:pt x="81132" y="0"/>
                </a:moveTo>
                <a:lnTo>
                  <a:pt x="351574" y="0"/>
                </a:lnTo>
                <a:cubicBezTo>
                  <a:pt x="373923" y="0"/>
                  <a:pt x="393033" y="7935"/>
                  <a:pt x="408902" y="23805"/>
                </a:cubicBezTo>
                <a:cubicBezTo>
                  <a:pt x="424772" y="39674"/>
                  <a:pt x="432706" y="58784"/>
                  <a:pt x="432706" y="81133"/>
                </a:cubicBezTo>
                <a:lnTo>
                  <a:pt x="432706" y="351574"/>
                </a:lnTo>
                <a:cubicBezTo>
                  <a:pt x="432706" y="373924"/>
                  <a:pt x="424772" y="393033"/>
                  <a:pt x="408902" y="408902"/>
                </a:cubicBezTo>
                <a:cubicBezTo>
                  <a:pt x="393033" y="424772"/>
                  <a:pt x="373923" y="432707"/>
                  <a:pt x="351574" y="432707"/>
                </a:cubicBezTo>
                <a:lnTo>
                  <a:pt x="81132" y="432707"/>
                </a:lnTo>
                <a:cubicBezTo>
                  <a:pt x="58783" y="432707"/>
                  <a:pt x="39674" y="424772"/>
                  <a:pt x="23804" y="408902"/>
                </a:cubicBezTo>
                <a:cubicBezTo>
                  <a:pt x="7935" y="393033"/>
                  <a:pt x="0" y="373924"/>
                  <a:pt x="0" y="351574"/>
                </a:cubicBezTo>
                <a:lnTo>
                  <a:pt x="0" y="81133"/>
                </a:lnTo>
                <a:cubicBezTo>
                  <a:pt x="0" y="58784"/>
                  <a:pt x="7935" y="39674"/>
                  <a:pt x="23804" y="23805"/>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0" name="Freeform 459"/>
          <p:cNvSpPr/>
          <p:nvPr/>
        </p:nvSpPr>
        <p:spPr>
          <a:xfrm>
            <a:off x="3940809" y="3507739"/>
            <a:ext cx="108159" cy="396465"/>
          </a:xfrm>
          <a:custGeom>
            <a:avLst/>
            <a:gdLst>
              <a:gd name="connsiteX0" fmla="*/ 27045 w 108177"/>
              <a:gd name="connsiteY0" fmla="*/ 288471 h 396648"/>
              <a:gd name="connsiteX1" fmla="*/ 81133 w 108177"/>
              <a:gd name="connsiteY1" fmla="*/ 288471 h 396648"/>
              <a:gd name="connsiteX2" fmla="*/ 100289 w 108177"/>
              <a:gd name="connsiteY2" fmla="*/ 296359 h 396648"/>
              <a:gd name="connsiteX3" fmla="*/ 108177 w 108177"/>
              <a:gd name="connsiteY3" fmla="*/ 315515 h 396648"/>
              <a:gd name="connsiteX4" fmla="*/ 108177 w 108177"/>
              <a:gd name="connsiteY4" fmla="*/ 369604 h 396648"/>
              <a:gd name="connsiteX5" fmla="*/ 100289 w 108177"/>
              <a:gd name="connsiteY5" fmla="*/ 388760 h 396648"/>
              <a:gd name="connsiteX6" fmla="*/ 81133 w 108177"/>
              <a:gd name="connsiteY6" fmla="*/ 396648 h 396648"/>
              <a:gd name="connsiteX7" fmla="*/ 27045 w 108177"/>
              <a:gd name="connsiteY7" fmla="*/ 396648 h 396648"/>
              <a:gd name="connsiteX8" fmla="*/ 7888 w 108177"/>
              <a:gd name="connsiteY8" fmla="*/ 388760 h 396648"/>
              <a:gd name="connsiteX9" fmla="*/ 0 w 108177"/>
              <a:gd name="connsiteY9" fmla="*/ 369604 h 396648"/>
              <a:gd name="connsiteX10" fmla="*/ 0 w 108177"/>
              <a:gd name="connsiteY10" fmla="*/ 315515 h 396648"/>
              <a:gd name="connsiteX11" fmla="*/ 7888 w 108177"/>
              <a:gd name="connsiteY11" fmla="*/ 296359 h 396648"/>
              <a:gd name="connsiteX12" fmla="*/ 27045 w 108177"/>
              <a:gd name="connsiteY12" fmla="*/ 288471 h 396648"/>
              <a:gd name="connsiteX13" fmla="*/ 27045 w 108177"/>
              <a:gd name="connsiteY13" fmla="*/ 144236 h 396648"/>
              <a:gd name="connsiteX14" fmla="*/ 81133 w 108177"/>
              <a:gd name="connsiteY14" fmla="*/ 144236 h 396648"/>
              <a:gd name="connsiteX15" fmla="*/ 100289 w 108177"/>
              <a:gd name="connsiteY15" fmla="*/ 152124 h 396648"/>
              <a:gd name="connsiteX16" fmla="*/ 108177 w 108177"/>
              <a:gd name="connsiteY16" fmla="*/ 171280 h 396648"/>
              <a:gd name="connsiteX17" fmla="*/ 108177 w 108177"/>
              <a:gd name="connsiteY17" fmla="*/ 225368 h 396648"/>
              <a:gd name="connsiteX18" fmla="*/ 100289 w 108177"/>
              <a:gd name="connsiteY18" fmla="*/ 244524 h 396648"/>
              <a:gd name="connsiteX19" fmla="*/ 81133 w 108177"/>
              <a:gd name="connsiteY19" fmla="*/ 252412 h 396648"/>
              <a:gd name="connsiteX20" fmla="*/ 27045 w 108177"/>
              <a:gd name="connsiteY20" fmla="*/ 252412 h 396648"/>
              <a:gd name="connsiteX21" fmla="*/ 7888 w 108177"/>
              <a:gd name="connsiteY21" fmla="*/ 244524 h 396648"/>
              <a:gd name="connsiteX22" fmla="*/ 0 w 108177"/>
              <a:gd name="connsiteY22" fmla="*/ 225368 h 396648"/>
              <a:gd name="connsiteX23" fmla="*/ 0 w 108177"/>
              <a:gd name="connsiteY23" fmla="*/ 171280 h 396648"/>
              <a:gd name="connsiteX24" fmla="*/ 7888 w 108177"/>
              <a:gd name="connsiteY24" fmla="*/ 152124 h 396648"/>
              <a:gd name="connsiteX25" fmla="*/ 27045 w 108177"/>
              <a:gd name="connsiteY25" fmla="*/ 144236 h 396648"/>
              <a:gd name="connsiteX26" fmla="*/ 27045 w 108177"/>
              <a:gd name="connsiteY26" fmla="*/ 0 h 396648"/>
              <a:gd name="connsiteX27" fmla="*/ 81133 w 108177"/>
              <a:gd name="connsiteY27" fmla="*/ 0 h 396648"/>
              <a:gd name="connsiteX28" fmla="*/ 100289 w 108177"/>
              <a:gd name="connsiteY28" fmla="*/ 7888 h 396648"/>
              <a:gd name="connsiteX29" fmla="*/ 108177 w 108177"/>
              <a:gd name="connsiteY29" fmla="*/ 27044 h 396648"/>
              <a:gd name="connsiteX30" fmla="*/ 108177 w 108177"/>
              <a:gd name="connsiteY30" fmla="*/ 81133 h 396648"/>
              <a:gd name="connsiteX31" fmla="*/ 100289 w 108177"/>
              <a:gd name="connsiteY31" fmla="*/ 100289 h 396648"/>
              <a:gd name="connsiteX32" fmla="*/ 81133 w 108177"/>
              <a:gd name="connsiteY32" fmla="*/ 108177 h 396648"/>
              <a:gd name="connsiteX33" fmla="*/ 27045 w 108177"/>
              <a:gd name="connsiteY33" fmla="*/ 108177 h 396648"/>
              <a:gd name="connsiteX34" fmla="*/ 7888 w 108177"/>
              <a:gd name="connsiteY34" fmla="*/ 100289 h 396648"/>
              <a:gd name="connsiteX35" fmla="*/ 0 w 108177"/>
              <a:gd name="connsiteY35" fmla="*/ 81133 h 396648"/>
              <a:gd name="connsiteX36" fmla="*/ 0 w 108177"/>
              <a:gd name="connsiteY36" fmla="*/ 27044 h 396648"/>
              <a:gd name="connsiteX37" fmla="*/ 7888 w 108177"/>
              <a:gd name="connsiteY37" fmla="*/ 7888 h 396648"/>
              <a:gd name="connsiteX38" fmla="*/ 27045 w 108177"/>
              <a:gd name="connsiteY38"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08177" h="396648">
                <a:moveTo>
                  <a:pt x="27045" y="288471"/>
                </a:moveTo>
                <a:lnTo>
                  <a:pt x="81133" y="288471"/>
                </a:lnTo>
                <a:cubicBezTo>
                  <a:pt x="88645" y="288471"/>
                  <a:pt x="95030" y="291101"/>
                  <a:pt x="100289" y="296359"/>
                </a:cubicBezTo>
                <a:cubicBezTo>
                  <a:pt x="105548" y="301618"/>
                  <a:pt x="108177" y="308003"/>
                  <a:pt x="108177" y="315515"/>
                </a:cubicBezTo>
                <a:lnTo>
                  <a:pt x="108177" y="369604"/>
                </a:lnTo>
                <a:cubicBezTo>
                  <a:pt x="108177" y="377116"/>
                  <a:pt x="105548" y="383502"/>
                  <a:pt x="100289" y="388760"/>
                </a:cubicBezTo>
                <a:cubicBezTo>
                  <a:pt x="95030" y="394019"/>
                  <a:pt x="88645" y="396648"/>
                  <a:pt x="81133" y="396648"/>
                </a:cubicBezTo>
                <a:lnTo>
                  <a:pt x="27045" y="396648"/>
                </a:lnTo>
                <a:cubicBezTo>
                  <a:pt x="19532" y="396648"/>
                  <a:pt x="13147" y="394019"/>
                  <a:pt x="7888" y="388760"/>
                </a:cubicBezTo>
                <a:cubicBezTo>
                  <a:pt x="2630" y="383502"/>
                  <a:pt x="0" y="377116"/>
                  <a:pt x="0" y="369604"/>
                </a:cubicBezTo>
                <a:lnTo>
                  <a:pt x="0" y="315515"/>
                </a:lnTo>
                <a:cubicBezTo>
                  <a:pt x="0" y="308003"/>
                  <a:pt x="2630" y="301618"/>
                  <a:pt x="7888" y="296359"/>
                </a:cubicBezTo>
                <a:cubicBezTo>
                  <a:pt x="13147" y="291101"/>
                  <a:pt x="19532" y="288471"/>
                  <a:pt x="27045" y="288471"/>
                </a:cubicBezTo>
                <a:close/>
                <a:moveTo>
                  <a:pt x="27045" y="144236"/>
                </a:moveTo>
                <a:lnTo>
                  <a:pt x="81133" y="144236"/>
                </a:lnTo>
                <a:cubicBezTo>
                  <a:pt x="88645" y="144236"/>
                  <a:pt x="95030" y="146865"/>
                  <a:pt x="100289" y="152124"/>
                </a:cubicBezTo>
                <a:cubicBezTo>
                  <a:pt x="105548" y="157382"/>
                  <a:pt x="108177" y="163768"/>
                  <a:pt x="108177" y="171280"/>
                </a:cubicBezTo>
                <a:lnTo>
                  <a:pt x="108177" y="225368"/>
                </a:lnTo>
                <a:cubicBezTo>
                  <a:pt x="108177" y="232881"/>
                  <a:pt x="105548" y="239266"/>
                  <a:pt x="100289" y="244524"/>
                </a:cubicBezTo>
                <a:cubicBezTo>
                  <a:pt x="95030" y="249783"/>
                  <a:pt x="88645" y="252412"/>
                  <a:pt x="81133" y="252412"/>
                </a:cubicBezTo>
                <a:lnTo>
                  <a:pt x="27045" y="252412"/>
                </a:lnTo>
                <a:cubicBezTo>
                  <a:pt x="19532" y="252412"/>
                  <a:pt x="13147" y="249783"/>
                  <a:pt x="7888" y="244524"/>
                </a:cubicBezTo>
                <a:cubicBezTo>
                  <a:pt x="2630" y="239266"/>
                  <a:pt x="0" y="232881"/>
                  <a:pt x="0" y="225368"/>
                </a:cubicBezTo>
                <a:lnTo>
                  <a:pt x="0" y="171280"/>
                </a:lnTo>
                <a:cubicBezTo>
                  <a:pt x="0" y="163768"/>
                  <a:pt x="2630" y="157382"/>
                  <a:pt x="7888" y="152124"/>
                </a:cubicBezTo>
                <a:cubicBezTo>
                  <a:pt x="13147" y="146865"/>
                  <a:pt x="19532" y="144236"/>
                  <a:pt x="27045" y="144236"/>
                </a:cubicBezTo>
                <a:close/>
                <a:moveTo>
                  <a:pt x="27045" y="0"/>
                </a:moveTo>
                <a:lnTo>
                  <a:pt x="81133" y="0"/>
                </a:lnTo>
                <a:cubicBezTo>
                  <a:pt x="88645" y="0"/>
                  <a:pt x="95030" y="2629"/>
                  <a:pt x="100289" y="7888"/>
                </a:cubicBezTo>
                <a:cubicBezTo>
                  <a:pt x="105548" y="13146"/>
                  <a:pt x="108177" y="19532"/>
                  <a:pt x="108177" y="27044"/>
                </a:cubicBezTo>
                <a:lnTo>
                  <a:pt x="108177" y="81133"/>
                </a:lnTo>
                <a:cubicBezTo>
                  <a:pt x="108177" y="88645"/>
                  <a:pt x="105548" y="95030"/>
                  <a:pt x="100289" y="100289"/>
                </a:cubicBezTo>
                <a:cubicBezTo>
                  <a:pt x="95030" y="105547"/>
                  <a:pt x="88645" y="108177"/>
                  <a:pt x="81133" y="108177"/>
                </a:cubicBezTo>
                <a:lnTo>
                  <a:pt x="27045" y="108177"/>
                </a:lnTo>
                <a:cubicBezTo>
                  <a:pt x="19532" y="108177"/>
                  <a:pt x="13147" y="105547"/>
                  <a:pt x="7888" y="100289"/>
                </a:cubicBezTo>
                <a:cubicBezTo>
                  <a:pt x="2630" y="95030"/>
                  <a:pt x="0" y="88645"/>
                  <a:pt x="0" y="81133"/>
                </a:cubicBezTo>
                <a:lnTo>
                  <a:pt x="0" y="27044"/>
                </a:lnTo>
                <a:cubicBezTo>
                  <a:pt x="0" y="19532"/>
                  <a:pt x="2630" y="13146"/>
                  <a:pt x="7888" y="7888"/>
                </a:cubicBezTo>
                <a:cubicBezTo>
                  <a:pt x="13147" y="2629"/>
                  <a:pt x="19532" y="0"/>
                  <a:pt x="270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1" name="Freeform 460"/>
          <p:cNvSpPr/>
          <p:nvPr/>
        </p:nvSpPr>
        <p:spPr>
          <a:xfrm>
            <a:off x="3648727" y="4081018"/>
            <a:ext cx="262801" cy="504592"/>
          </a:xfrm>
          <a:custGeom>
            <a:avLst/>
            <a:gdLst/>
            <a:ahLst/>
            <a:cxnLst/>
            <a:rect l="l" t="t" r="r" b="b"/>
            <a:pathLst>
              <a:path w="262845" h="504825">
                <a:moveTo>
                  <a:pt x="114947" y="0"/>
                </a:moveTo>
                <a:lnTo>
                  <a:pt x="152977" y="0"/>
                </a:lnTo>
                <a:cubicBezTo>
                  <a:pt x="155607" y="0"/>
                  <a:pt x="157767" y="845"/>
                  <a:pt x="159457" y="2535"/>
                </a:cubicBezTo>
                <a:cubicBezTo>
                  <a:pt x="161147" y="4226"/>
                  <a:pt x="161992" y="6385"/>
                  <a:pt x="161992" y="9015"/>
                </a:cubicBezTo>
                <a:lnTo>
                  <a:pt x="161992" y="58596"/>
                </a:lnTo>
                <a:cubicBezTo>
                  <a:pt x="172698" y="59723"/>
                  <a:pt x="183073" y="61882"/>
                  <a:pt x="193121" y="65075"/>
                </a:cubicBezTo>
                <a:cubicBezTo>
                  <a:pt x="203169" y="68268"/>
                  <a:pt x="211338" y="71414"/>
                  <a:pt x="217630" y="74512"/>
                </a:cubicBezTo>
                <a:cubicBezTo>
                  <a:pt x="223921" y="77611"/>
                  <a:pt x="229885" y="81133"/>
                  <a:pt x="235519" y="85076"/>
                </a:cubicBezTo>
                <a:cubicBezTo>
                  <a:pt x="241153" y="89020"/>
                  <a:pt x="244815" y="91744"/>
                  <a:pt x="246506" y="93246"/>
                </a:cubicBezTo>
                <a:cubicBezTo>
                  <a:pt x="248195" y="94749"/>
                  <a:pt x="249604" y="96063"/>
                  <a:pt x="250731" y="97190"/>
                </a:cubicBezTo>
                <a:cubicBezTo>
                  <a:pt x="253924" y="100571"/>
                  <a:pt x="254394" y="104139"/>
                  <a:pt x="252139" y="107895"/>
                </a:cubicBezTo>
                <a:lnTo>
                  <a:pt x="229321" y="149025"/>
                </a:lnTo>
                <a:cubicBezTo>
                  <a:pt x="227819" y="151842"/>
                  <a:pt x="225659" y="153344"/>
                  <a:pt x="222842" y="153532"/>
                </a:cubicBezTo>
                <a:cubicBezTo>
                  <a:pt x="220212" y="154096"/>
                  <a:pt x="217677" y="153438"/>
                  <a:pt x="215236" y="151560"/>
                </a:cubicBezTo>
                <a:cubicBezTo>
                  <a:pt x="214672" y="150997"/>
                  <a:pt x="213310" y="149870"/>
                  <a:pt x="211151" y="148180"/>
                </a:cubicBezTo>
                <a:cubicBezTo>
                  <a:pt x="208991" y="146489"/>
                  <a:pt x="205329" y="144001"/>
                  <a:pt x="200165" y="140714"/>
                </a:cubicBezTo>
                <a:cubicBezTo>
                  <a:pt x="194999" y="137428"/>
                  <a:pt x="189505" y="134423"/>
                  <a:pt x="183684" y="131700"/>
                </a:cubicBezTo>
                <a:cubicBezTo>
                  <a:pt x="177862" y="128976"/>
                  <a:pt x="170867" y="126535"/>
                  <a:pt x="162697" y="124375"/>
                </a:cubicBezTo>
                <a:cubicBezTo>
                  <a:pt x="154527" y="122215"/>
                  <a:pt x="146498" y="121135"/>
                  <a:pt x="138610" y="121135"/>
                </a:cubicBezTo>
                <a:cubicBezTo>
                  <a:pt x="120769" y="121135"/>
                  <a:pt x="106213" y="125173"/>
                  <a:pt x="94946" y="133249"/>
                </a:cubicBezTo>
                <a:cubicBezTo>
                  <a:pt x="83677" y="141325"/>
                  <a:pt x="78042" y="151748"/>
                  <a:pt x="78042" y="164519"/>
                </a:cubicBezTo>
                <a:cubicBezTo>
                  <a:pt x="78042" y="169402"/>
                  <a:pt x="78841" y="173909"/>
                  <a:pt x="80438" y="178041"/>
                </a:cubicBezTo>
                <a:cubicBezTo>
                  <a:pt x="82033" y="182173"/>
                  <a:pt x="84804" y="186070"/>
                  <a:pt x="88748" y="189732"/>
                </a:cubicBezTo>
                <a:cubicBezTo>
                  <a:pt x="92692" y="193394"/>
                  <a:pt x="96401" y="196493"/>
                  <a:pt x="99875" y="199028"/>
                </a:cubicBezTo>
                <a:cubicBezTo>
                  <a:pt x="103350" y="201564"/>
                  <a:pt x="108609" y="204475"/>
                  <a:pt x="115651" y="207761"/>
                </a:cubicBezTo>
                <a:cubicBezTo>
                  <a:pt x="122694" y="211048"/>
                  <a:pt x="128375" y="213583"/>
                  <a:pt x="132695" y="215368"/>
                </a:cubicBezTo>
                <a:cubicBezTo>
                  <a:pt x="137014" y="217152"/>
                  <a:pt x="143588" y="219734"/>
                  <a:pt x="152414" y="223115"/>
                </a:cubicBezTo>
                <a:cubicBezTo>
                  <a:pt x="162368" y="226871"/>
                  <a:pt x="169975" y="229829"/>
                  <a:pt x="175232" y="231988"/>
                </a:cubicBezTo>
                <a:cubicBezTo>
                  <a:pt x="180492" y="234148"/>
                  <a:pt x="187628" y="237435"/>
                  <a:pt x="196643" y="241848"/>
                </a:cubicBezTo>
                <a:cubicBezTo>
                  <a:pt x="205658" y="246262"/>
                  <a:pt x="212747" y="250253"/>
                  <a:pt x="217912" y="253821"/>
                </a:cubicBezTo>
                <a:cubicBezTo>
                  <a:pt x="223077" y="257390"/>
                  <a:pt x="228899" y="262085"/>
                  <a:pt x="235378" y="267907"/>
                </a:cubicBezTo>
                <a:cubicBezTo>
                  <a:pt x="241857" y="273729"/>
                  <a:pt x="246834" y="279691"/>
                  <a:pt x="250308" y="285795"/>
                </a:cubicBezTo>
                <a:cubicBezTo>
                  <a:pt x="253783" y="291899"/>
                  <a:pt x="256741" y="299083"/>
                  <a:pt x="259183" y="307346"/>
                </a:cubicBezTo>
                <a:cubicBezTo>
                  <a:pt x="261624" y="315610"/>
                  <a:pt x="262845" y="324436"/>
                  <a:pt x="262845" y="333827"/>
                </a:cubicBezTo>
                <a:cubicBezTo>
                  <a:pt x="262845" y="362561"/>
                  <a:pt x="253501" y="387305"/>
                  <a:pt x="234814" y="408057"/>
                </a:cubicBezTo>
                <a:cubicBezTo>
                  <a:pt x="216128" y="428810"/>
                  <a:pt x="191853" y="441628"/>
                  <a:pt x="161992" y="446511"/>
                </a:cubicBezTo>
                <a:lnTo>
                  <a:pt x="161992" y="495810"/>
                </a:lnTo>
                <a:cubicBezTo>
                  <a:pt x="161992" y="498440"/>
                  <a:pt x="161147" y="500599"/>
                  <a:pt x="159457" y="502290"/>
                </a:cubicBezTo>
                <a:cubicBezTo>
                  <a:pt x="157767" y="503980"/>
                  <a:pt x="155607" y="504825"/>
                  <a:pt x="152977" y="504825"/>
                </a:cubicBezTo>
                <a:lnTo>
                  <a:pt x="114947" y="504825"/>
                </a:lnTo>
                <a:cubicBezTo>
                  <a:pt x="112505" y="504825"/>
                  <a:pt x="110392" y="503933"/>
                  <a:pt x="108609" y="502149"/>
                </a:cubicBezTo>
                <a:cubicBezTo>
                  <a:pt x="106824" y="500365"/>
                  <a:pt x="105932" y="498252"/>
                  <a:pt x="105932" y="495810"/>
                </a:cubicBezTo>
                <a:lnTo>
                  <a:pt x="105932" y="446511"/>
                </a:lnTo>
                <a:cubicBezTo>
                  <a:pt x="93537" y="444821"/>
                  <a:pt x="81564" y="441910"/>
                  <a:pt x="70014" y="437778"/>
                </a:cubicBezTo>
                <a:cubicBezTo>
                  <a:pt x="58464" y="433646"/>
                  <a:pt x="48933" y="429467"/>
                  <a:pt x="41421" y="425242"/>
                </a:cubicBezTo>
                <a:cubicBezTo>
                  <a:pt x="33908" y="421016"/>
                  <a:pt x="26959" y="416509"/>
                  <a:pt x="20574" y="411720"/>
                </a:cubicBezTo>
                <a:cubicBezTo>
                  <a:pt x="14188" y="406931"/>
                  <a:pt x="9822" y="403409"/>
                  <a:pt x="7474" y="401155"/>
                </a:cubicBezTo>
                <a:cubicBezTo>
                  <a:pt x="5126" y="398902"/>
                  <a:pt x="3484" y="397212"/>
                  <a:pt x="2545" y="396085"/>
                </a:cubicBezTo>
                <a:cubicBezTo>
                  <a:pt x="-649" y="392141"/>
                  <a:pt x="-836" y="388291"/>
                  <a:pt x="1981" y="384535"/>
                </a:cubicBezTo>
                <a:lnTo>
                  <a:pt x="30997" y="346504"/>
                </a:lnTo>
                <a:cubicBezTo>
                  <a:pt x="32311" y="344626"/>
                  <a:pt x="34472" y="343499"/>
                  <a:pt x="37476" y="343123"/>
                </a:cubicBezTo>
                <a:cubicBezTo>
                  <a:pt x="40294" y="342748"/>
                  <a:pt x="42547" y="343593"/>
                  <a:pt x="44238" y="345659"/>
                </a:cubicBezTo>
                <a:cubicBezTo>
                  <a:pt x="44238" y="345659"/>
                  <a:pt x="44425" y="345846"/>
                  <a:pt x="44801" y="346222"/>
                </a:cubicBezTo>
                <a:cubicBezTo>
                  <a:pt x="66023" y="364815"/>
                  <a:pt x="88841" y="376553"/>
                  <a:pt x="113257" y="381436"/>
                </a:cubicBezTo>
                <a:cubicBezTo>
                  <a:pt x="120206" y="382938"/>
                  <a:pt x="127154" y="383690"/>
                  <a:pt x="134103" y="383690"/>
                </a:cubicBezTo>
                <a:cubicBezTo>
                  <a:pt x="149315" y="383690"/>
                  <a:pt x="162697" y="379652"/>
                  <a:pt x="174246" y="371576"/>
                </a:cubicBezTo>
                <a:cubicBezTo>
                  <a:pt x="185797" y="363500"/>
                  <a:pt x="191572" y="352044"/>
                  <a:pt x="191572" y="337207"/>
                </a:cubicBezTo>
                <a:cubicBezTo>
                  <a:pt x="191572" y="331949"/>
                  <a:pt x="190163" y="326972"/>
                  <a:pt x="187347" y="322277"/>
                </a:cubicBezTo>
                <a:cubicBezTo>
                  <a:pt x="184529" y="317581"/>
                  <a:pt x="181384" y="313638"/>
                  <a:pt x="177909" y="310445"/>
                </a:cubicBezTo>
                <a:cubicBezTo>
                  <a:pt x="174434" y="307252"/>
                  <a:pt x="168941" y="303731"/>
                  <a:pt x="161429" y="299881"/>
                </a:cubicBezTo>
                <a:cubicBezTo>
                  <a:pt x="153917" y="296031"/>
                  <a:pt x="147719" y="293026"/>
                  <a:pt x="142836" y="290866"/>
                </a:cubicBezTo>
                <a:cubicBezTo>
                  <a:pt x="137953" y="288706"/>
                  <a:pt x="130441" y="285654"/>
                  <a:pt x="120299" y="281710"/>
                </a:cubicBezTo>
                <a:cubicBezTo>
                  <a:pt x="112975" y="278705"/>
                  <a:pt x="107200" y="276358"/>
                  <a:pt x="102974" y="274668"/>
                </a:cubicBezTo>
                <a:cubicBezTo>
                  <a:pt x="98749" y="272977"/>
                  <a:pt x="92973" y="270489"/>
                  <a:pt x="85649" y="267202"/>
                </a:cubicBezTo>
                <a:cubicBezTo>
                  <a:pt x="78324" y="263916"/>
                  <a:pt x="72455" y="261005"/>
                  <a:pt x="68042" y="258469"/>
                </a:cubicBezTo>
                <a:cubicBezTo>
                  <a:pt x="63628" y="255934"/>
                  <a:pt x="58323" y="252600"/>
                  <a:pt x="52125" y="248469"/>
                </a:cubicBezTo>
                <a:cubicBezTo>
                  <a:pt x="45928" y="244337"/>
                  <a:pt x="40903" y="240346"/>
                  <a:pt x="37054" y="236496"/>
                </a:cubicBezTo>
                <a:cubicBezTo>
                  <a:pt x="33204" y="232646"/>
                  <a:pt x="29119" y="228045"/>
                  <a:pt x="24799" y="222692"/>
                </a:cubicBezTo>
                <a:cubicBezTo>
                  <a:pt x="20480" y="217340"/>
                  <a:pt x="17147" y="211893"/>
                  <a:pt x="14799" y="206353"/>
                </a:cubicBezTo>
                <a:cubicBezTo>
                  <a:pt x="12451" y="200812"/>
                  <a:pt x="10479" y="194568"/>
                  <a:pt x="8883" y="187619"/>
                </a:cubicBezTo>
                <a:cubicBezTo>
                  <a:pt x="7287" y="180670"/>
                  <a:pt x="6488" y="173346"/>
                  <a:pt x="6488" y="165646"/>
                </a:cubicBezTo>
                <a:cubicBezTo>
                  <a:pt x="6488" y="139728"/>
                  <a:pt x="15691" y="117004"/>
                  <a:pt x="34096" y="97472"/>
                </a:cubicBezTo>
                <a:cubicBezTo>
                  <a:pt x="52501" y="77940"/>
                  <a:pt x="76446" y="65357"/>
                  <a:pt x="105932" y="59723"/>
                </a:cubicBezTo>
                <a:lnTo>
                  <a:pt x="105932" y="9015"/>
                </a:lnTo>
                <a:cubicBezTo>
                  <a:pt x="105932" y="6573"/>
                  <a:pt x="106824" y="4460"/>
                  <a:pt x="108609" y="2676"/>
                </a:cubicBezTo>
                <a:cubicBezTo>
                  <a:pt x="110392" y="892"/>
                  <a:pt x="112505" y="0"/>
                  <a:pt x="1149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2" name="Freeform 461"/>
          <p:cNvSpPr/>
          <p:nvPr/>
        </p:nvSpPr>
        <p:spPr>
          <a:xfrm>
            <a:off x="6835914" y="4081018"/>
            <a:ext cx="432633" cy="504592"/>
          </a:xfrm>
          <a:custGeom>
            <a:avLst/>
            <a:gdLst>
              <a:gd name="connsiteX0" fmla="*/ 288471 w 432707"/>
              <a:gd name="connsiteY0" fmla="*/ 11268 h 504825"/>
              <a:gd name="connsiteX1" fmla="*/ 298613 w 432707"/>
              <a:gd name="connsiteY1" fmla="*/ 19156 h 504825"/>
              <a:gd name="connsiteX2" fmla="*/ 413551 w 432707"/>
              <a:gd name="connsiteY2" fmla="*/ 134094 h 504825"/>
              <a:gd name="connsiteX3" fmla="*/ 421439 w 432707"/>
              <a:gd name="connsiteY3" fmla="*/ 144236 h 504825"/>
              <a:gd name="connsiteX4" fmla="*/ 288471 w 432707"/>
              <a:gd name="connsiteY4" fmla="*/ 144236 h 504825"/>
              <a:gd name="connsiteX5" fmla="*/ 27044 w 432707"/>
              <a:gd name="connsiteY5" fmla="*/ 0 h 504825"/>
              <a:gd name="connsiteX6" fmla="*/ 252413 w 432707"/>
              <a:gd name="connsiteY6" fmla="*/ 0 h 504825"/>
              <a:gd name="connsiteX7" fmla="*/ 252413 w 432707"/>
              <a:gd name="connsiteY7" fmla="*/ 153251 h 504825"/>
              <a:gd name="connsiteX8" fmla="*/ 260300 w 432707"/>
              <a:gd name="connsiteY8" fmla="*/ 172407 h 504825"/>
              <a:gd name="connsiteX9" fmla="*/ 279457 w 432707"/>
              <a:gd name="connsiteY9" fmla="*/ 180295 h 504825"/>
              <a:gd name="connsiteX10" fmla="*/ 432707 w 432707"/>
              <a:gd name="connsiteY10" fmla="*/ 180295 h 504825"/>
              <a:gd name="connsiteX11" fmla="*/ 432707 w 432707"/>
              <a:gd name="connsiteY11" fmla="*/ 477781 h 504825"/>
              <a:gd name="connsiteX12" fmla="*/ 424819 w 432707"/>
              <a:gd name="connsiteY12" fmla="*/ 496937 h 504825"/>
              <a:gd name="connsiteX13" fmla="*/ 405663 w 432707"/>
              <a:gd name="connsiteY13" fmla="*/ 504825 h 504825"/>
              <a:gd name="connsiteX14" fmla="*/ 27044 w 432707"/>
              <a:gd name="connsiteY14" fmla="*/ 504825 h 504825"/>
              <a:gd name="connsiteX15" fmla="*/ 7888 w 432707"/>
              <a:gd name="connsiteY15" fmla="*/ 496937 h 504825"/>
              <a:gd name="connsiteX16" fmla="*/ 0 w 432707"/>
              <a:gd name="connsiteY16" fmla="*/ 477781 h 504825"/>
              <a:gd name="connsiteX17" fmla="*/ 0 w 432707"/>
              <a:gd name="connsiteY17" fmla="*/ 27044 h 504825"/>
              <a:gd name="connsiteX18" fmla="*/ 7888 w 432707"/>
              <a:gd name="connsiteY18" fmla="*/ 7888 h 504825"/>
              <a:gd name="connsiteX19" fmla="*/ 27044 w 432707"/>
              <a:gd name="connsiteY19"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2707" h="504825">
                <a:moveTo>
                  <a:pt x="288471" y="11268"/>
                </a:moveTo>
                <a:cubicBezTo>
                  <a:pt x="292603" y="13898"/>
                  <a:pt x="295984" y="16527"/>
                  <a:pt x="298613" y="19156"/>
                </a:cubicBezTo>
                <a:lnTo>
                  <a:pt x="413551" y="134094"/>
                </a:lnTo>
                <a:cubicBezTo>
                  <a:pt x="416180" y="136723"/>
                  <a:pt x="418809" y="140104"/>
                  <a:pt x="421439" y="144236"/>
                </a:cubicBezTo>
                <a:lnTo>
                  <a:pt x="288471" y="144236"/>
                </a:lnTo>
                <a:close/>
                <a:moveTo>
                  <a:pt x="27044" y="0"/>
                </a:moveTo>
                <a:lnTo>
                  <a:pt x="252413" y="0"/>
                </a:lnTo>
                <a:lnTo>
                  <a:pt x="252413" y="153251"/>
                </a:lnTo>
                <a:cubicBezTo>
                  <a:pt x="252413" y="160763"/>
                  <a:pt x="255042" y="167148"/>
                  <a:pt x="260300" y="172407"/>
                </a:cubicBezTo>
                <a:cubicBezTo>
                  <a:pt x="265559" y="177665"/>
                  <a:pt x="271944" y="180295"/>
                  <a:pt x="279457" y="180295"/>
                </a:cubicBezTo>
                <a:lnTo>
                  <a:pt x="432707" y="180295"/>
                </a:lnTo>
                <a:lnTo>
                  <a:pt x="432707" y="477781"/>
                </a:lnTo>
                <a:cubicBezTo>
                  <a:pt x="432707" y="485293"/>
                  <a:pt x="430078" y="491678"/>
                  <a:pt x="424819" y="496937"/>
                </a:cubicBezTo>
                <a:cubicBezTo>
                  <a:pt x="419561" y="502196"/>
                  <a:pt x="413175" y="504825"/>
                  <a:pt x="405663" y="504825"/>
                </a:cubicBezTo>
                <a:lnTo>
                  <a:pt x="27044" y="504825"/>
                </a:lnTo>
                <a:cubicBezTo>
                  <a:pt x="19532" y="504825"/>
                  <a:pt x="13146" y="502196"/>
                  <a:pt x="7888" y="496937"/>
                </a:cubicBezTo>
                <a:cubicBezTo>
                  <a:pt x="2630" y="491678"/>
                  <a:pt x="0" y="485293"/>
                  <a:pt x="0" y="477781"/>
                </a:cubicBezTo>
                <a:lnTo>
                  <a:pt x="0" y="27044"/>
                </a:lnTo>
                <a:cubicBezTo>
                  <a:pt x="0" y="19532"/>
                  <a:pt x="2630" y="13147"/>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3" name="Freeform 462"/>
          <p:cNvSpPr/>
          <p:nvPr/>
        </p:nvSpPr>
        <p:spPr>
          <a:xfrm>
            <a:off x="7464458" y="4081018"/>
            <a:ext cx="432633" cy="504592"/>
          </a:xfrm>
          <a:custGeom>
            <a:avLst/>
            <a:gdLst>
              <a:gd name="connsiteX0" fmla="*/ 117192 w 432707"/>
              <a:gd name="connsiteY0" fmla="*/ 360589 h 504825"/>
              <a:gd name="connsiteX1" fmla="*/ 110712 w 432707"/>
              <a:gd name="connsiteY1" fmla="*/ 363125 h 504825"/>
              <a:gd name="connsiteX2" fmla="*/ 108177 w 432707"/>
              <a:gd name="connsiteY2" fmla="*/ 369604 h 504825"/>
              <a:gd name="connsiteX3" fmla="*/ 108177 w 432707"/>
              <a:gd name="connsiteY3" fmla="*/ 387634 h 504825"/>
              <a:gd name="connsiteX4" fmla="*/ 110712 w 432707"/>
              <a:gd name="connsiteY4" fmla="*/ 394113 h 504825"/>
              <a:gd name="connsiteX5" fmla="*/ 117192 w 432707"/>
              <a:gd name="connsiteY5" fmla="*/ 396648 h 504825"/>
              <a:gd name="connsiteX6" fmla="*/ 315516 w 432707"/>
              <a:gd name="connsiteY6" fmla="*/ 396648 h 504825"/>
              <a:gd name="connsiteX7" fmla="*/ 321995 w 432707"/>
              <a:gd name="connsiteY7" fmla="*/ 394113 h 504825"/>
              <a:gd name="connsiteX8" fmla="*/ 324530 w 432707"/>
              <a:gd name="connsiteY8" fmla="*/ 387634 h 504825"/>
              <a:gd name="connsiteX9" fmla="*/ 324530 w 432707"/>
              <a:gd name="connsiteY9" fmla="*/ 369604 h 504825"/>
              <a:gd name="connsiteX10" fmla="*/ 321995 w 432707"/>
              <a:gd name="connsiteY10" fmla="*/ 363125 h 504825"/>
              <a:gd name="connsiteX11" fmla="*/ 315516 w 432707"/>
              <a:gd name="connsiteY11" fmla="*/ 360589 h 504825"/>
              <a:gd name="connsiteX12" fmla="*/ 117192 w 432707"/>
              <a:gd name="connsiteY12" fmla="*/ 288471 h 504825"/>
              <a:gd name="connsiteX13" fmla="*/ 110712 w 432707"/>
              <a:gd name="connsiteY13" fmla="*/ 291007 h 504825"/>
              <a:gd name="connsiteX14" fmla="*/ 108177 w 432707"/>
              <a:gd name="connsiteY14" fmla="*/ 297486 h 504825"/>
              <a:gd name="connsiteX15" fmla="*/ 108177 w 432707"/>
              <a:gd name="connsiteY15" fmla="*/ 315516 h 504825"/>
              <a:gd name="connsiteX16" fmla="*/ 110712 w 432707"/>
              <a:gd name="connsiteY16" fmla="*/ 321995 h 504825"/>
              <a:gd name="connsiteX17" fmla="*/ 117192 w 432707"/>
              <a:gd name="connsiteY17" fmla="*/ 324530 h 504825"/>
              <a:gd name="connsiteX18" fmla="*/ 315516 w 432707"/>
              <a:gd name="connsiteY18" fmla="*/ 324530 h 504825"/>
              <a:gd name="connsiteX19" fmla="*/ 321995 w 432707"/>
              <a:gd name="connsiteY19" fmla="*/ 321995 h 504825"/>
              <a:gd name="connsiteX20" fmla="*/ 324530 w 432707"/>
              <a:gd name="connsiteY20" fmla="*/ 315516 h 504825"/>
              <a:gd name="connsiteX21" fmla="*/ 324530 w 432707"/>
              <a:gd name="connsiteY21" fmla="*/ 297486 h 504825"/>
              <a:gd name="connsiteX22" fmla="*/ 321995 w 432707"/>
              <a:gd name="connsiteY22" fmla="*/ 291007 h 504825"/>
              <a:gd name="connsiteX23" fmla="*/ 315516 w 432707"/>
              <a:gd name="connsiteY23" fmla="*/ 288471 h 504825"/>
              <a:gd name="connsiteX24" fmla="*/ 117192 w 432707"/>
              <a:gd name="connsiteY24" fmla="*/ 216354 h 504825"/>
              <a:gd name="connsiteX25" fmla="*/ 110712 w 432707"/>
              <a:gd name="connsiteY25" fmla="*/ 218889 h 504825"/>
              <a:gd name="connsiteX26" fmla="*/ 108177 w 432707"/>
              <a:gd name="connsiteY26" fmla="*/ 225368 h 504825"/>
              <a:gd name="connsiteX27" fmla="*/ 108177 w 432707"/>
              <a:gd name="connsiteY27" fmla="*/ 243398 h 504825"/>
              <a:gd name="connsiteX28" fmla="*/ 110712 w 432707"/>
              <a:gd name="connsiteY28" fmla="*/ 249877 h 504825"/>
              <a:gd name="connsiteX29" fmla="*/ 117192 w 432707"/>
              <a:gd name="connsiteY29" fmla="*/ 252412 h 504825"/>
              <a:gd name="connsiteX30" fmla="*/ 315516 w 432707"/>
              <a:gd name="connsiteY30" fmla="*/ 252412 h 504825"/>
              <a:gd name="connsiteX31" fmla="*/ 321995 w 432707"/>
              <a:gd name="connsiteY31" fmla="*/ 249877 h 504825"/>
              <a:gd name="connsiteX32" fmla="*/ 324530 w 432707"/>
              <a:gd name="connsiteY32" fmla="*/ 243398 h 504825"/>
              <a:gd name="connsiteX33" fmla="*/ 324530 w 432707"/>
              <a:gd name="connsiteY33" fmla="*/ 225368 h 504825"/>
              <a:gd name="connsiteX34" fmla="*/ 321995 w 432707"/>
              <a:gd name="connsiteY34" fmla="*/ 218889 h 504825"/>
              <a:gd name="connsiteX35" fmla="*/ 315516 w 432707"/>
              <a:gd name="connsiteY35" fmla="*/ 216354 h 504825"/>
              <a:gd name="connsiteX36" fmla="*/ 288471 w 432707"/>
              <a:gd name="connsiteY36" fmla="*/ 11268 h 504825"/>
              <a:gd name="connsiteX37" fmla="*/ 298613 w 432707"/>
              <a:gd name="connsiteY37" fmla="*/ 19156 h 504825"/>
              <a:gd name="connsiteX38" fmla="*/ 413551 w 432707"/>
              <a:gd name="connsiteY38" fmla="*/ 134094 h 504825"/>
              <a:gd name="connsiteX39" fmla="*/ 421439 w 432707"/>
              <a:gd name="connsiteY39" fmla="*/ 144236 h 504825"/>
              <a:gd name="connsiteX40" fmla="*/ 288471 w 432707"/>
              <a:gd name="connsiteY40" fmla="*/ 144236 h 504825"/>
              <a:gd name="connsiteX41" fmla="*/ 27044 w 432707"/>
              <a:gd name="connsiteY41" fmla="*/ 0 h 504825"/>
              <a:gd name="connsiteX42" fmla="*/ 252413 w 432707"/>
              <a:gd name="connsiteY42" fmla="*/ 0 h 504825"/>
              <a:gd name="connsiteX43" fmla="*/ 252413 w 432707"/>
              <a:gd name="connsiteY43" fmla="*/ 153251 h 504825"/>
              <a:gd name="connsiteX44" fmla="*/ 260300 w 432707"/>
              <a:gd name="connsiteY44" fmla="*/ 172407 h 504825"/>
              <a:gd name="connsiteX45" fmla="*/ 279457 w 432707"/>
              <a:gd name="connsiteY45" fmla="*/ 180295 h 504825"/>
              <a:gd name="connsiteX46" fmla="*/ 432707 w 432707"/>
              <a:gd name="connsiteY46" fmla="*/ 180295 h 504825"/>
              <a:gd name="connsiteX47" fmla="*/ 432707 w 432707"/>
              <a:gd name="connsiteY47" fmla="*/ 477781 h 504825"/>
              <a:gd name="connsiteX48" fmla="*/ 424819 w 432707"/>
              <a:gd name="connsiteY48" fmla="*/ 496937 h 504825"/>
              <a:gd name="connsiteX49" fmla="*/ 405663 w 432707"/>
              <a:gd name="connsiteY49" fmla="*/ 504825 h 504825"/>
              <a:gd name="connsiteX50" fmla="*/ 27044 w 432707"/>
              <a:gd name="connsiteY50" fmla="*/ 504825 h 504825"/>
              <a:gd name="connsiteX51" fmla="*/ 7888 w 432707"/>
              <a:gd name="connsiteY51" fmla="*/ 496937 h 504825"/>
              <a:gd name="connsiteX52" fmla="*/ 0 w 432707"/>
              <a:gd name="connsiteY52" fmla="*/ 477781 h 504825"/>
              <a:gd name="connsiteX53" fmla="*/ 0 w 432707"/>
              <a:gd name="connsiteY53" fmla="*/ 27044 h 504825"/>
              <a:gd name="connsiteX54" fmla="*/ 7888 w 432707"/>
              <a:gd name="connsiteY54" fmla="*/ 7888 h 504825"/>
              <a:gd name="connsiteX55" fmla="*/ 27044 w 432707"/>
              <a:gd name="connsiteY55"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2707" h="504825">
                <a:moveTo>
                  <a:pt x="117192" y="360589"/>
                </a:moveTo>
                <a:cubicBezTo>
                  <a:pt x="114562" y="360589"/>
                  <a:pt x="112402" y="361434"/>
                  <a:pt x="110712" y="363125"/>
                </a:cubicBezTo>
                <a:cubicBezTo>
                  <a:pt x="109022" y="364815"/>
                  <a:pt x="108177" y="366975"/>
                  <a:pt x="108177" y="369604"/>
                </a:cubicBezTo>
                <a:lnTo>
                  <a:pt x="108177" y="387634"/>
                </a:lnTo>
                <a:cubicBezTo>
                  <a:pt x="108177" y="390263"/>
                  <a:pt x="109022" y="392423"/>
                  <a:pt x="110712" y="394113"/>
                </a:cubicBezTo>
                <a:cubicBezTo>
                  <a:pt x="112402" y="395803"/>
                  <a:pt x="114562" y="396648"/>
                  <a:pt x="117192" y="396648"/>
                </a:cubicBezTo>
                <a:lnTo>
                  <a:pt x="315516" y="396648"/>
                </a:lnTo>
                <a:cubicBezTo>
                  <a:pt x="318145" y="396648"/>
                  <a:pt x="320305" y="395803"/>
                  <a:pt x="321995" y="394113"/>
                </a:cubicBezTo>
                <a:cubicBezTo>
                  <a:pt x="323685" y="392423"/>
                  <a:pt x="324530" y="390263"/>
                  <a:pt x="324530" y="387634"/>
                </a:cubicBezTo>
                <a:lnTo>
                  <a:pt x="324530" y="369604"/>
                </a:lnTo>
                <a:cubicBezTo>
                  <a:pt x="324530" y="366975"/>
                  <a:pt x="323685" y="364815"/>
                  <a:pt x="321995" y="363125"/>
                </a:cubicBezTo>
                <a:cubicBezTo>
                  <a:pt x="320305" y="361434"/>
                  <a:pt x="318145" y="360589"/>
                  <a:pt x="315516" y="360589"/>
                </a:cubicBezTo>
                <a:close/>
                <a:moveTo>
                  <a:pt x="117192" y="288471"/>
                </a:moveTo>
                <a:cubicBezTo>
                  <a:pt x="114562" y="288471"/>
                  <a:pt x="112402" y="289317"/>
                  <a:pt x="110712" y="291007"/>
                </a:cubicBezTo>
                <a:cubicBezTo>
                  <a:pt x="109022" y="292697"/>
                  <a:pt x="108177" y="294857"/>
                  <a:pt x="108177" y="297486"/>
                </a:cubicBezTo>
                <a:lnTo>
                  <a:pt x="108177" y="315516"/>
                </a:lnTo>
                <a:cubicBezTo>
                  <a:pt x="108177" y="318145"/>
                  <a:pt x="109022" y="320305"/>
                  <a:pt x="110712" y="321995"/>
                </a:cubicBezTo>
                <a:cubicBezTo>
                  <a:pt x="112402" y="323685"/>
                  <a:pt x="114562" y="324530"/>
                  <a:pt x="117192" y="324530"/>
                </a:cubicBezTo>
                <a:lnTo>
                  <a:pt x="315516" y="324530"/>
                </a:lnTo>
                <a:cubicBezTo>
                  <a:pt x="318145" y="324530"/>
                  <a:pt x="320305" y="323685"/>
                  <a:pt x="321995" y="321995"/>
                </a:cubicBezTo>
                <a:cubicBezTo>
                  <a:pt x="323685" y="320305"/>
                  <a:pt x="324530" y="318145"/>
                  <a:pt x="324530" y="315516"/>
                </a:cubicBezTo>
                <a:lnTo>
                  <a:pt x="324530" y="297486"/>
                </a:lnTo>
                <a:cubicBezTo>
                  <a:pt x="324530" y="294857"/>
                  <a:pt x="323685" y="292697"/>
                  <a:pt x="321995" y="291007"/>
                </a:cubicBezTo>
                <a:cubicBezTo>
                  <a:pt x="320305" y="289317"/>
                  <a:pt x="318145" y="288471"/>
                  <a:pt x="315516" y="288471"/>
                </a:cubicBezTo>
                <a:close/>
                <a:moveTo>
                  <a:pt x="117192" y="216354"/>
                </a:moveTo>
                <a:cubicBezTo>
                  <a:pt x="114562" y="216354"/>
                  <a:pt x="112402" y="217199"/>
                  <a:pt x="110712" y="218889"/>
                </a:cubicBezTo>
                <a:cubicBezTo>
                  <a:pt x="109022" y="220579"/>
                  <a:pt x="108177" y="222739"/>
                  <a:pt x="108177" y="225368"/>
                </a:cubicBezTo>
                <a:lnTo>
                  <a:pt x="108177" y="243398"/>
                </a:lnTo>
                <a:cubicBezTo>
                  <a:pt x="108177" y="246027"/>
                  <a:pt x="109022" y="248187"/>
                  <a:pt x="110712" y="249877"/>
                </a:cubicBezTo>
                <a:cubicBezTo>
                  <a:pt x="112402" y="251567"/>
                  <a:pt x="114562" y="252412"/>
                  <a:pt x="117192" y="252412"/>
                </a:cubicBezTo>
                <a:lnTo>
                  <a:pt x="315516" y="252412"/>
                </a:lnTo>
                <a:cubicBezTo>
                  <a:pt x="318145" y="252412"/>
                  <a:pt x="320305" y="251567"/>
                  <a:pt x="321995" y="249877"/>
                </a:cubicBezTo>
                <a:cubicBezTo>
                  <a:pt x="323685" y="248187"/>
                  <a:pt x="324530" y="246027"/>
                  <a:pt x="324530" y="243398"/>
                </a:cubicBezTo>
                <a:lnTo>
                  <a:pt x="324530" y="225368"/>
                </a:lnTo>
                <a:cubicBezTo>
                  <a:pt x="324530" y="222739"/>
                  <a:pt x="323685" y="220579"/>
                  <a:pt x="321995" y="218889"/>
                </a:cubicBezTo>
                <a:cubicBezTo>
                  <a:pt x="320305" y="217199"/>
                  <a:pt x="318145" y="216354"/>
                  <a:pt x="315516" y="216354"/>
                </a:cubicBezTo>
                <a:close/>
                <a:moveTo>
                  <a:pt x="288471" y="11268"/>
                </a:moveTo>
                <a:cubicBezTo>
                  <a:pt x="292603" y="13898"/>
                  <a:pt x="295984" y="16527"/>
                  <a:pt x="298613" y="19156"/>
                </a:cubicBezTo>
                <a:lnTo>
                  <a:pt x="413551" y="134094"/>
                </a:lnTo>
                <a:cubicBezTo>
                  <a:pt x="416180" y="136723"/>
                  <a:pt x="418809" y="140104"/>
                  <a:pt x="421439" y="144236"/>
                </a:cubicBezTo>
                <a:lnTo>
                  <a:pt x="288471" y="144236"/>
                </a:lnTo>
                <a:close/>
                <a:moveTo>
                  <a:pt x="27044" y="0"/>
                </a:moveTo>
                <a:lnTo>
                  <a:pt x="252413" y="0"/>
                </a:lnTo>
                <a:lnTo>
                  <a:pt x="252413" y="153251"/>
                </a:lnTo>
                <a:cubicBezTo>
                  <a:pt x="252413" y="160763"/>
                  <a:pt x="255042" y="167148"/>
                  <a:pt x="260300" y="172407"/>
                </a:cubicBezTo>
                <a:cubicBezTo>
                  <a:pt x="265559" y="177665"/>
                  <a:pt x="271944" y="180295"/>
                  <a:pt x="279457" y="180295"/>
                </a:cubicBezTo>
                <a:lnTo>
                  <a:pt x="432707" y="180295"/>
                </a:lnTo>
                <a:lnTo>
                  <a:pt x="432707" y="477781"/>
                </a:lnTo>
                <a:cubicBezTo>
                  <a:pt x="432707" y="485293"/>
                  <a:pt x="430078" y="491678"/>
                  <a:pt x="424819" y="496937"/>
                </a:cubicBezTo>
                <a:cubicBezTo>
                  <a:pt x="419561" y="502196"/>
                  <a:pt x="413175" y="504825"/>
                  <a:pt x="405663" y="504825"/>
                </a:cubicBezTo>
                <a:lnTo>
                  <a:pt x="27044" y="504825"/>
                </a:lnTo>
                <a:cubicBezTo>
                  <a:pt x="19532" y="504825"/>
                  <a:pt x="13147" y="502196"/>
                  <a:pt x="7888" y="496937"/>
                </a:cubicBezTo>
                <a:cubicBezTo>
                  <a:pt x="2630" y="491678"/>
                  <a:pt x="0" y="485293"/>
                  <a:pt x="0" y="477781"/>
                </a:cubicBezTo>
                <a:lnTo>
                  <a:pt x="0" y="27044"/>
                </a:lnTo>
                <a:cubicBezTo>
                  <a:pt x="0" y="19532"/>
                  <a:pt x="2630" y="13147"/>
                  <a:pt x="7888" y="7888"/>
                </a:cubicBezTo>
                <a:cubicBezTo>
                  <a:pt x="13147"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64" name="Freeform 463"/>
          <p:cNvSpPr/>
          <p:nvPr/>
        </p:nvSpPr>
        <p:spPr>
          <a:xfrm>
            <a:off x="2683723" y="4117058"/>
            <a:ext cx="285042" cy="396465"/>
          </a:xfrm>
          <a:custGeom>
            <a:avLst/>
            <a:gdLst/>
            <a:ahLst/>
            <a:cxnLst/>
            <a:rect l="l" t="t" r="r" b="b"/>
            <a:pathLst>
              <a:path w="285091" h="396648">
                <a:moveTo>
                  <a:pt x="218044" y="0"/>
                </a:moveTo>
                <a:cubicBezTo>
                  <a:pt x="237200" y="0"/>
                  <a:pt x="255417" y="2160"/>
                  <a:pt x="272696" y="6479"/>
                </a:cubicBezTo>
                <a:cubicBezTo>
                  <a:pt x="274761" y="7043"/>
                  <a:pt x="276640" y="8451"/>
                  <a:pt x="278329" y="10705"/>
                </a:cubicBezTo>
                <a:cubicBezTo>
                  <a:pt x="279457" y="12771"/>
                  <a:pt x="279738" y="15025"/>
                  <a:pt x="279175" y="17466"/>
                </a:cubicBezTo>
                <a:lnTo>
                  <a:pt x="267061" y="62258"/>
                </a:lnTo>
                <a:cubicBezTo>
                  <a:pt x="266498" y="64699"/>
                  <a:pt x="265183" y="66530"/>
                  <a:pt x="263118" y="67751"/>
                </a:cubicBezTo>
                <a:cubicBezTo>
                  <a:pt x="261051" y="68972"/>
                  <a:pt x="258798" y="69207"/>
                  <a:pt x="256356" y="68456"/>
                </a:cubicBezTo>
                <a:lnTo>
                  <a:pt x="255230" y="68174"/>
                </a:lnTo>
                <a:cubicBezTo>
                  <a:pt x="254478" y="67986"/>
                  <a:pt x="253398" y="67751"/>
                  <a:pt x="251990" y="67470"/>
                </a:cubicBezTo>
                <a:cubicBezTo>
                  <a:pt x="250581" y="67188"/>
                  <a:pt x="248938" y="66859"/>
                  <a:pt x="247060" y="66484"/>
                </a:cubicBezTo>
                <a:cubicBezTo>
                  <a:pt x="245182" y="66108"/>
                  <a:pt x="243069" y="65779"/>
                  <a:pt x="240721" y="65498"/>
                </a:cubicBezTo>
                <a:cubicBezTo>
                  <a:pt x="238374" y="65216"/>
                  <a:pt x="235932" y="64934"/>
                  <a:pt x="233397" y="64653"/>
                </a:cubicBezTo>
                <a:cubicBezTo>
                  <a:pt x="230861" y="64371"/>
                  <a:pt x="228138" y="64136"/>
                  <a:pt x="225227" y="63948"/>
                </a:cubicBezTo>
                <a:cubicBezTo>
                  <a:pt x="222316" y="63760"/>
                  <a:pt x="219547" y="63667"/>
                  <a:pt x="216917" y="63667"/>
                </a:cubicBezTo>
                <a:cubicBezTo>
                  <a:pt x="193253" y="63667"/>
                  <a:pt x="172031" y="69676"/>
                  <a:pt x="153250" y="81696"/>
                </a:cubicBezTo>
                <a:cubicBezTo>
                  <a:pt x="134470" y="93716"/>
                  <a:pt x="120384" y="110243"/>
                  <a:pt x="110994" y="131277"/>
                </a:cubicBezTo>
                <a:lnTo>
                  <a:pt x="242834" y="131277"/>
                </a:lnTo>
                <a:cubicBezTo>
                  <a:pt x="245839" y="131277"/>
                  <a:pt x="248187" y="132404"/>
                  <a:pt x="249877" y="134658"/>
                </a:cubicBezTo>
                <a:cubicBezTo>
                  <a:pt x="251755" y="136911"/>
                  <a:pt x="252413" y="139353"/>
                  <a:pt x="251849" y="141982"/>
                </a:cubicBezTo>
                <a:lnTo>
                  <a:pt x="245088" y="174097"/>
                </a:lnTo>
                <a:cubicBezTo>
                  <a:pt x="244149" y="178980"/>
                  <a:pt x="241144" y="181421"/>
                  <a:pt x="236073" y="181421"/>
                </a:cubicBezTo>
                <a:lnTo>
                  <a:pt x="98599" y="181421"/>
                </a:lnTo>
                <a:cubicBezTo>
                  <a:pt x="98035" y="188370"/>
                  <a:pt x="98035" y="198230"/>
                  <a:pt x="98599" y="211001"/>
                </a:cubicBezTo>
                <a:lnTo>
                  <a:pt x="227904" y="211001"/>
                </a:lnTo>
                <a:cubicBezTo>
                  <a:pt x="230721" y="211001"/>
                  <a:pt x="233069" y="212128"/>
                  <a:pt x="234946" y="214382"/>
                </a:cubicBezTo>
                <a:cubicBezTo>
                  <a:pt x="236637" y="216635"/>
                  <a:pt x="237200" y="219170"/>
                  <a:pt x="236637" y="221988"/>
                </a:cubicBezTo>
                <a:lnTo>
                  <a:pt x="229875" y="253539"/>
                </a:lnTo>
                <a:cubicBezTo>
                  <a:pt x="229500" y="255605"/>
                  <a:pt x="228467" y="257342"/>
                  <a:pt x="226777" y="258751"/>
                </a:cubicBezTo>
                <a:cubicBezTo>
                  <a:pt x="225086" y="260160"/>
                  <a:pt x="223209" y="260864"/>
                  <a:pt x="221143" y="260864"/>
                </a:cubicBezTo>
                <a:lnTo>
                  <a:pt x="112121" y="260864"/>
                </a:lnTo>
                <a:cubicBezTo>
                  <a:pt x="121135" y="282837"/>
                  <a:pt x="135174" y="300256"/>
                  <a:pt x="154236" y="313121"/>
                </a:cubicBezTo>
                <a:cubicBezTo>
                  <a:pt x="173298" y="325986"/>
                  <a:pt x="194755" y="332418"/>
                  <a:pt x="218607" y="332418"/>
                </a:cubicBezTo>
                <a:cubicBezTo>
                  <a:pt x="221987" y="332418"/>
                  <a:pt x="225368" y="332277"/>
                  <a:pt x="228749" y="331996"/>
                </a:cubicBezTo>
                <a:cubicBezTo>
                  <a:pt x="232129" y="331714"/>
                  <a:pt x="235275" y="331385"/>
                  <a:pt x="238186" y="331010"/>
                </a:cubicBezTo>
                <a:cubicBezTo>
                  <a:pt x="241097" y="330634"/>
                  <a:pt x="243867" y="330211"/>
                  <a:pt x="246496" y="329742"/>
                </a:cubicBezTo>
                <a:cubicBezTo>
                  <a:pt x="249126" y="329272"/>
                  <a:pt x="251426" y="328803"/>
                  <a:pt x="253398" y="328333"/>
                </a:cubicBezTo>
                <a:cubicBezTo>
                  <a:pt x="255371" y="327864"/>
                  <a:pt x="257107" y="327441"/>
                  <a:pt x="258610" y="327066"/>
                </a:cubicBezTo>
                <a:cubicBezTo>
                  <a:pt x="260113" y="326690"/>
                  <a:pt x="261240" y="326408"/>
                  <a:pt x="261991" y="326221"/>
                </a:cubicBezTo>
                <a:lnTo>
                  <a:pt x="263399" y="325657"/>
                </a:lnTo>
                <a:cubicBezTo>
                  <a:pt x="265840" y="324718"/>
                  <a:pt x="268282" y="324906"/>
                  <a:pt x="270724" y="326221"/>
                </a:cubicBezTo>
                <a:cubicBezTo>
                  <a:pt x="272977" y="327535"/>
                  <a:pt x="274386" y="329507"/>
                  <a:pt x="274949" y="332137"/>
                </a:cubicBezTo>
                <a:lnTo>
                  <a:pt x="284809" y="376928"/>
                </a:lnTo>
                <a:cubicBezTo>
                  <a:pt x="285373" y="379182"/>
                  <a:pt x="285091" y="381295"/>
                  <a:pt x="283964" y="383267"/>
                </a:cubicBezTo>
                <a:cubicBezTo>
                  <a:pt x="282837" y="385239"/>
                  <a:pt x="281241" y="386600"/>
                  <a:pt x="279175" y="387352"/>
                </a:cubicBezTo>
                <a:lnTo>
                  <a:pt x="277766" y="387633"/>
                </a:lnTo>
                <a:cubicBezTo>
                  <a:pt x="277015" y="388009"/>
                  <a:pt x="276029" y="388338"/>
                  <a:pt x="274808" y="388619"/>
                </a:cubicBezTo>
                <a:cubicBezTo>
                  <a:pt x="273587" y="388901"/>
                  <a:pt x="272085" y="389324"/>
                  <a:pt x="270301" y="389887"/>
                </a:cubicBezTo>
                <a:cubicBezTo>
                  <a:pt x="268517" y="390450"/>
                  <a:pt x="266498" y="390967"/>
                  <a:pt x="264244" y="391436"/>
                </a:cubicBezTo>
                <a:cubicBezTo>
                  <a:pt x="261991" y="391906"/>
                  <a:pt x="259596" y="392376"/>
                  <a:pt x="257061" y="392845"/>
                </a:cubicBezTo>
                <a:cubicBezTo>
                  <a:pt x="254525" y="393314"/>
                  <a:pt x="251708" y="393784"/>
                  <a:pt x="248609" y="394254"/>
                </a:cubicBezTo>
                <a:cubicBezTo>
                  <a:pt x="245511" y="394723"/>
                  <a:pt x="242365" y="395146"/>
                  <a:pt x="239172" y="395521"/>
                </a:cubicBezTo>
                <a:cubicBezTo>
                  <a:pt x="235979" y="395897"/>
                  <a:pt x="232552" y="396179"/>
                  <a:pt x="228890" y="396366"/>
                </a:cubicBezTo>
                <a:cubicBezTo>
                  <a:pt x="225227" y="396554"/>
                  <a:pt x="221612" y="396648"/>
                  <a:pt x="218044" y="396648"/>
                </a:cubicBezTo>
                <a:cubicBezTo>
                  <a:pt x="174097" y="396648"/>
                  <a:pt x="135690" y="384394"/>
                  <a:pt x="102824" y="359885"/>
                </a:cubicBezTo>
                <a:cubicBezTo>
                  <a:pt x="69958" y="335376"/>
                  <a:pt x="47609" y="302369"/>
                  <a:pt x="35777" y="260864"/>
                </a:cubicBezTo>
                <a:lnTo>
                  <a:pt x="9015" y="260864"/>
                </a:lnTo>
                <a:cubicBezTo>
                  <a:pt x="6573" y="260864"/>
                  <a:pt x="4461" y="259972"/>
                  <a:pt x="2676" y="258188"/>
                </a:cubicBezTo>
                <a:cubicBezTo>
                  <a:pt x="892" y="256403"/>
                  <a:pt x="0" y="254290"/>
                  <a:pt x="0" y="251849"/>
                </a:cubicBezTo>
                <a:lnTo>
                  <a:pt x="0" y="220016"/>
                </a:lnTo>
                <a:cubicBezTo>
                  <a:pt x="0" y="217574"/>
                  <a:pt x="892" y="215461"/>
                  <a:pt x="2676" y="213677"/>
                </a:cubicBezTo>
                <a:cubicBezTo>
                  <a:pt x="4461" y="211893"/>
                  <a:pt x="6573" y="211001"/>
                  <a:pt x="9015" y="211001"/>
                </a:cubicBezTo>
                <a:lnTo>
                  <a:pt x="27608" y="211001"/>
                </a:lnTo>
                <a:cubicBezTo>
                  <a:pt x="27232" y="200296"/>
                  <a:pt x="27326" y="190436"/>
                  <a:pt x="27889" y="181421"/>
                </a:cubicBezTo>
                <a:lnTo>
                  <a:pt x="9015" y="181421"/>
                </a:lnTo>
                <a:cubicBezTo>
                  <a:pt x="6385" y="181421"/>
                  <a:pt x="4226" y="180576"/>
                  <a:pt x="2535" y="178886"/>
                </a:cubicBezTo>
                <a:cubicBezTo>
                  <a:pt x="845" y="177196"/>
                  <a:pt x="0" y="175036"/>
                  <a:pt x="0" y="172407"/>
                </a:cubicBezTo>
                <a:lnTo>
                  <a:pt x="0" y="140292"/>
                </a:lnTo>
                <a:cubicBezTo>
                  <a:pt x="0" y="137662"/>
                  <a:pt x="845" y="135503"/>
                  <a:pt x="2535" y="133812"/>
                </a:cubicBezTo>
                <a:cubicBezTo>
                  <a:pt x="4226" y="132122"/>
                  <a:pt x="6385" y="131277"/>
                  <a:pt x="9015" y="131277"/>
                </a:cubicBezTo>
                <a:lnTo>
                  <a:pt x="36622" y="131277"/>
                </a:lnTo>
                <a:cubicBezTo>
                  <a:pt x="49205" y="91838"/>
                  <a:pt x="72071" y="60098"/>
                  <a:pt x="105219" y="36059"/>
                </a:cubicBezTo>
                <a:cubicBezTo>
                  <a:pt x="138367" y="12019"/>
                  <a:pt x="175975" y="0"/>
                  <a:pt x="218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5" name="Freeform 464"/>
          <p:cNvSpPr/>
          <p:nvPr/>
        </p:nvSpPr>
        <p:spPr>
          <a:xfrm>
            <a:off x="3159892" y="4117058"/>
            <a:ext cx="287296" cy="396465"/>
          </a:xfrm>
          <a:custGeom>
            <a:avLst/>
            <a:gdLst/>
            <a:ahLst/>
            <a:cxnLst/>
            <a:rect l="l" t="t" r="r" b="b"/>
            <a:pathLst>
              <a:path w="287345" h="396648">
                <a:moveTo>
                  <a:pt x="159730" y="0"/>
                </a:moveTo>
                <a:cubicBezTo>
                  <a:pt x="194474" y="0"/>
                  <a:pt x="225932" y="11738"/>
                  <a:pt x="254103" y="35214"/>
                </a:cubicBezTo>
                <a:cubicBezTo>
                  <a:pt x="255793" y="36716"/>
                  <a:pt x="256732" y="38641"/>
                  <a:pt x="256920" y="40989"/>
                </a:cubicBezTo>
                <a:cubicBezTo>
                  <a:pt x="257108" y="43336"/>
                  <a:pt x="256450" y="45449"/>
                  <a:pt x="254948" y="47327"/>
                </a:cubicBezTo>
                <a:lnTo>
                  <a:pt x="225932" y="83104"/>
                </a:lnTo>
                <a:cubicBezTo>
                  <a:pt x="224241" y="85171"/>
                  <a:pt x="222176" y="86297"/>
                  <a:pt x="219734" y="86485"/>
                </a:cubicBezTo>
                <a:cubicBezTo>
                  <a:pt x="217293" y="86861"/>
                  <a:pt x="215133" y="86203"/>
                  <a:pt x="213255" y="84513"/>
                </a:cubicBezTo>
                <a:cubicBezTo>
                  <a:pt x="212316" y="83574"/>
                  <a:pt x="209874" y="81790"/>
                  <a:pt x="205930" y="79160"/>
                </a:cubicBezTo>
                <a:cubicBezTo>
                  <a:pt x="201986" y="76531"/>
                  <a:pt x="195507" y="73526"/>
                  <a:pt x="186492" y="70146"/>
                </a:cubicBezTo>
                <a:cubicBezTo>
                  <a:pt x="177478" y="66765"/>
                  <a:pt x="168745" y="65075"/>
                  <a:pt x="160293" y="65075"/>
                </a:cubicBezTo>
                <a:cubicBezTo>
                  <a:pt x="144329" y="65075"/>
                  <a:pt x="131464" y="69488"/>
                  <a:pt x="121699" y="78315"/>
                </a:cubicBezTo>
                <a:cubicBezTo>
                  <a:pt x="111932" y="87142"/>
                  <a:pt x="107050" y="98692"/>
                  <a:pt x="107050" y="112966"/>
                </a:cubicBezTo>
                <a:lnTo>
                  <a:pt x="107050" y="173533"/>
                </a:lnTo>
                <a:lnTo>
                  <a:pt x="192972" y="173533"/>
                </a:lnTo>
                <a:cubicBezTo>
                  <a:pt x="195413" y="173533"/>
                  <a:pt x="197526" y="174379"/>
                  <a:pt x="199310" y="176069"/>
                </a:cubicBezTo>
                <a:cubicBezTo>
                  <a:pt x="201094" y="177759"/>
                  <a:pt x="201986" y="179919"/>
                  <a:pt x="201986" y="182548"/>
                </a:cubicBezTo>
                <a:lnTo>
                  <a:pt x="201986" y="219452"/>
                </a:lnTo>
                <a:cubicBezTo>
                  <a:pt x="201986" y="221894"/>
                  <a:pt x="201094" y="224007"/>
                  <a:pt x="199310" y="225791"/>
                </a:cubicBezTo>
                <a:cubicBezTo>
                  <a:pt x="197526" y="227575"/>
                  <a:pt x="195413" y="228467"/>
                  <a:pt x="192972" y="228467"/>
                </a:cubicBezTo>
                <a:lnTo>
                  <a:pt x="107050" y="228467"/>
                </a:lnTo>
                <a:lnTo>
                  <a:pt x="107050" y="335235"/>
                </a:lnTo>
                <a:lnTo>
                  <a:pt x="223678" y="335235"/>
                </a:lnTo>
                <a:lnTo>
                  <a:pt x="223678" y="284246"/>
                </a:lnTo>
                <a:cubicBezTo>
                  <a:pt x="223678" y="281804"/>
                  <a:pt x="224523" y="279691"/>
                  <a:pt x="226213" y="277907"/>
                </a:cubicBezTo>
                <a:cubicBezTo>
                  <a:pt x="227904" y="276123"/>
                  <a:pt x="230064" y="275231"/>
                  <a:pt x="232693" y="275231"/>
                </a:cubicBezTo>
                <a:lnTo>
                  <a:pt x="278329" y="275231"/>
                </a:lnTo>
                <a:cubicBezTo>
                  <a:pt x="280959" y="275231"/>
                  <a:pt x="283118" y="276123"/>
                  <a:pt x="284809" y="277907"/>
                </a:cubicBezTo>
                <a:cubicBezTo>
                  <a:pt x="286500" y="279691"/>
                  <a:pt x="287345" y="281804"/>
                  <a:pt x="287345" y="284246"/>
                </a:cubicBezTo>
                <a:lnTo>
                  <a:pt x="287345" y="387633"/>
                </a:lnTo>
                <a:cubicBezTo>
                  <a:pt x="287345" y="390263"/>
                  <a:pt x="286500" y="392422"/>
                  <a:pt x="284809" y="394113"/>
                </a:cubicBezTo>
                <a:cubicBezTo>
                  <a:pt x="283118" y="395803"/>
                  <a:pt x="280959" y="396648"/>
                  <a:pt x="278329" y="396648"/>
                </a:cubicBezTo>
                <a:lnTo>
                  <a:pt x="9015" y="396648"/>
                </a:lnTo>
                <a:cubicBezTo>
                  <a:pt x="6385" y="396648"/>
                  <a:pt x="4225" y="395803"/>
                  <a:pt x="2535" y="394113"/>
                </a:cubicBezTo>
                <a:cubicBezTo>
                  <a:pt x="845" y="392422"/>
                  <a:pt x="0" y="390263"/>
                  <a:pt x="0" y="387633"/>
                </a:cubicBezTo>
                <a:lnTo>
                  <a:pt x="0" y="345377"/>
                </a:lnTo>
                <a:cubicBezTo>
                  <a:pt x="0" y="342935"/>
                  <a:pt x="892" y="340823"/>
                  <a:pt x="2676" y="339038"/>
                </a:cubicBezTo>
                <a:cubicBezTo>
                  <a:pt x="4460" y="337254"/>
                  <a:pt x="6573" y="336362"/>
                  <a:pt x="9015" y="336362"/>
                </a:cubicBezTo>
                <a:lnTo>
                  <a:pt x="36340" y="336362"/>
                </a:lnTo>
                <a:lnTo>
                  <a:pt x="36340" y="228467"/>
                </a:lnTo>
                <a:lnTo>
                  <a:pt x="9578" y="228467"/>
                </a:lnTo>
                <a:cubicBezTo>
                  <a:pt x="6949" y="228467"/>
                  <a:pt x="4789" y="227575"/>
                  <a:pt x="3099" y="225791"/>
                </a:cubicBezTo>
                <a:cubicBezTo>
                  <a:pt x="1409" y="224007"/>
                  <a:pt x="563" y="221894"/>
                  <a:pt x="563" y="219452"/>
                </a:cubicBezTo>
                <a:lnTo>
                  <a:pt x="563" y="182548"/>
                </a:lnTo>
                <a:cubicBezTo>
                  <a:pt x="563" y="179919"/>
                  <a:pt x="1409" y="177759"/>
                  <a:pt x="3099" y="176069"/>
                </a:cubicBezTo>
                <a:cubicBezTo>
                  <a:pt x="4789" y="174379"/>
                  <a:pt x="6949" y="173533"/>
                  <a:pt x="9578" y="173533"/>
                </a:cubicBezTo>
                <a:lnTo>
                  <a:pt x="36340" y="173533"/>
                </a:lnTo>
                <a:lnTo>
                  <a:pt x="36340" y="110712"/>
                </a:lnTo>
                <a:cubicBezTo>
                  <a:pt x="36340" y="78597"/>
                  <a:pt x="47938" y="52116"/>
                  <a:pt x="71132" y="31270"/>
                </a:cubicBezTo>
                <a:cubicBezTo>
                  <a:pt x="94326" y="10423"/>
                  <a:pt x="123859" y="0"/>
                  <a:pt x="1597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6" name="Freeform 465"/>
          <p:cNvSpPr/>
          <p:nvPr/>
        </p:nvSpPr>
        <p:spPr>
          <a:xfrm>
            <a:off x="4112229" y="4117058"/>
            <a:ext cx="252932" cy="396465"/>
          </a:xfrm>
          <a:custGeom>
            <a:avLst/>
            <a:gdLst/>
            <a:ahLst/>
            <a:cxnLst/>
            <a:rect l="l" t="t" r="r" b="b"/>
            <a:pathLst>
              <a:path w="252975" h="396648">
                <a:moveTo>
                  <a:pt x="9014" y="0"/>
                </a:moveTo>
                <a:lnTo>
                  <a:pt x="243397" y="0"/>
                </a:lnTo>
                <a:cubicBezTo>
                  <a:pt x="246027" y="0"/>
                  <a:pt x="248186" y="845"/>
                  <a:pt x="249876" y="2535"/>
                </a:cubicBezTo>
                <a:cubicBezTo>
                  <a:pt x="251567" y="4225"/>
                  <a:pt x="252412" y="6385"/>
                  <a:pt x="252412" y="9015"/>
                </a:cubicBezTo>
                <a:lnTo>
                  <a:pt x="252412" y="37749"/>
                </a:lnTo>
                <a:cubicBezTo>
                  <a:pt x="252412" y="40378"/>
                  <a:pt x="251567" y="42538"/>
                  <a:pt x="249876" y="44229"/>
                </a:cubicBezTo>
                <a:cubicBezTo>
                  <a:pt x="248186" y="45919"/>
                  <a:pt x="246027" y="46764"/>
                  <a:pt x="243397" y="46764"/>
                </a:cubicBezTo>
                <a:lnTo>
                  <a:pt x="177759" y="46764"/>
                </a:lnTo>
                <a:cubicBezTo>
                  <a:pt x="186586" y="58220"/>
                  <a:pt x="192596" y="71742"/>
                  <a:pt x="195788" y="87330"/>
                </a:cubicBezTo>
                <a:lnTo>
                  <a:pt x="243960" y="87330"/>
                </a:lnTo>
                <a:cubicBezTo>
                  <a:pt x="246590" y="87330"/>
                  <a:pt x="248750" y="88175"/>
                  <a:pt x="250440" y="89866"/>
                </a:cubicBezTo>
                <a:cubicBezTo>
                  <a:pt x="252130" y="91556"/>
                  <a:pt x="252975" y="93716"/>
                  <a:pt x="252975" y="96345"/>
                </a:cubicBezTo>
                <a:lnTo>
                  <a:pt x="252975" y="125079"/>
                </a:lnTo>
                <a:cubicBezTo>
                  <a:pt x="252975" y="127709"/>
                  <a:pt x="252130" y="129868"/>
                  <a:pt x="250440" y="131559"/>
                </a:cubicBezTo>
                <a:cubicBezTo>
                  <a:pt x="248750" y="133249"/>
                  <a:pt x="246590" y="134094"/>
                  <a:pt x="243960" y="134094"/>
                </a:cubicBezTo>
                <a:lnTo>
                  <a:pt x="196633" y="134094"/>
                </a:lnTo>
                <a:cubicBezTo>
                  <a:pt x="192313" y="161138"/>
                  <a:pt x="180200" y="183112"/>
                  <a:pt x="160292" y="200014"/>
                </a:cubicBezTo>
                <a:cubicBezTo>
                  <a:pt x="140385" y="216917"/>
                  <a:pt x="114467" y="227246"/>
                  <a:pt x="82541" y="231002"/>
                </a:cubicBezTo>
                <a:cubicBezTo>
                  <a:pt x="113904" y="264432"/>
                  <a:pt x="157006" y="314764"/>
                  <a:pt x="211846" y="381999"/>
                </a:cubicBezTo>
                <a:cubicBezTo>
                  <a:pt x="214475" y="385004"/>
                  <a:pt x="214851" y="388197"/>
                  <a:pt x="212973" y="391577"/>
                </a:cubicBezTo>
                <a:cubicBezTo>
                  <a:pt x="211470" y="394958"/>
                  <a:pt x="208746" y="396648"/>
                  <a:pt x="204803" y="396648"/>
                </a:cubicBezTo>
                <a:lnTo>
                  <a:pt x="149869" y="396648"/>
                </a:lnTo>
                <a:cubicBezTo>
                  <a:pt x="146864" y="396648"/>
                  <a:pt x="144517" y="395521"/>
                  <a:pt x="142826" y="393268"/>
                </a:cubicBezTo>
                <a:cubicBezTo>
                  <a:pt x="85358" y="324343"/>
                  <a:pt x="38594" y="270724"/>
                  <a:pt x="2535" y="232411"/>
                </a:cubicBezTo>
                <a:cubicBezTo>
                  <a:pt x="845" y="230721"/>
                  <a:pt x="0" y="228655"/>
                  <a:pt x="0" y="226213"/>
                </a:cubicBezTo>
                <a:lnTo>
                  <a:pt x="0" y="190436"/>
                </a:lnTo>
                <a:cubicBezTo>
                  <a:pt x="0" y="187995"/>
                  <a:pt x="892" y="185882"/>
                  <a:pt x="2676" y="184098"/>
                </a:cubicBezTo>
                <a:cubicBezTo>
                  <a:pt x="4461" y="182313"/>
                  <a:pt x="6574" y="181421"/>
                  <a:pt x="9014" y="181421"/>
                </a:cubicBezTo>
                <a:lnTo>
                  <a:pt x="40566" y="181421"/>
                </a:lnTo>
                <a:cubicBezTo>
                  <a:pt x="65356" y="181421"/>
                  <a:pt x="85311" y="177383"/>
                  <a:pt x="100429" y="169308"/>
                </a:cubicBezTo>
                <a:cubicBezTo>
                  <a:pt x="115548" y="161232"/>
                  <a:pt x="125173" y="149494"/>
                  <a:pt x="129304" y="134094"/>
                </a:cubicBezTo>
                <a:lnTo>
                  <a:pt x="9014" y="134094"/>
                </a:lnTo>
                <a:cubicBezTo>
                  <a:pt x="6385" y="134094"/>
                  <a:pt x="4226" y="133249"/>
                  <a:pt x="2535" y="131559"/>
                </a:cubicBezTo>
                <a:cubicBezTo>
                  <a:pt x="845" y="129868"/>
                  <a:pt x="0" y="127709"/>
                  <a:pt x="0" y="125079"/>
                </a:cubicBezTo>
                <a:lnTo>
                  <a:pt x="0" y="96345"/>
                </a:lnTo>
                <a:cubicBezTo>
                  <a:pt x="0" y="93716"/>
                  <a:pt x="845" y="91556"/>
                  <a:pt x="2535" y="89866"/>
                </a:cubicBezTo>
                <a:cubicBezTo>
                  <a:pt x="4226" y="88175"/>
                  <a:pt x="6385" y="87330"/>
                  <a:pt x="9014" y="87330"/>
                </a:cubicBezTo>
                <a:lnTo>
                  <a:pt x="125360" y="87330"/>
                </a:lnTo>
                <a:cubicBezTo>
                  <a:pt x="114656" y="66108"/>
                  <a:pt x="89489" y="55497"/>
                  <a:pt x="49862" y="55497"/>
                </a:cubicBezTo>
                <a:lnTo>
                  <a:pt x="9014" y="55497"/>
                </a:lnTo>
                <a:cubicBezTo>
                  <a:pt x="6574" y="55497"/>
                  <a:pt x="4461" y="54605"/>
                  <a:pt x="2676" y="52821"/>
                </a:cubicBezTo>
                <a:cubicBezTo>
                  <a:pt x="892" y="51037"/>
                  <a:pt x="0" y="48924"/>
                  <a:pt x="0" y="46482"/>
                </a:cubicBezTo>
                <a:lnTo>
                  <a:pt x="0" y="9015"/>
                </a:lnTo>
                <a:cubicBezTo>
                  <a:pt x="0" y="6385"/>
                  <a:pt x="845" y="4225"/>
                  <a:pt x="2535" y="2535"/>
                </a:cubicBezTo>
                <a:cubicBezTo>
                  <a:pt x="4226" y="845"/>
                  <a:pt x="6385" y="0"/>
                  <a:pt x="901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7" name="Freeform 466"/>
          <p:cNvSpPr/>
          <p:nvPr/>
        </p:nvSpPr>
        <p:spPr>
          <a:xfrm>
            <a:off x="4559825" y="4117058"/>
            <a:ext cx="289201" cy="396465"/>
          </a:xfrm>
          <a:custGeom>
            <a:avLst/>
            <a:gdLst/>
            <a:ahLst/>
            <a:cxnLst/>
            <a:rect l="l" t="t" r="r" b="b"/>
            <a:pathLst>
              <a:path w="289250" h="396648">
                <a:moveTo>
                  <a:pt x="9015" y="0"/>
                </a:moveTo>
                <a:lnTo>
                  <a:pt x="63667" y="0"/>
                </a:lnTo>
                <a:cubicBezTo>
                  <a:pt x="67235" y="0"/>
                  <a:pt x="69958" y="1690"/>
                  <a:pt x="71836" y="5071"/>
                </a:cubicBezTo>
                <a:lnTo>
                  <a:pt x="132404" y="124798"/>
                </a:lnTo>
                <a:cubicBezTo>
                  <a:pt x="135972" y="131934"/>
                  <a:pt x="141231" y="143672"/>
                  <a:pt x="148180" y="160011"/>
                </a:cubicBezTo>
                <a:cubicBezTo>
                  <a:pt x="150058" y="155504"/>
                  <a:pt x="152922" y="149119"/>
                  <a:pt x="156772" y="140855"/>
                </a:cubicBezTo>
                <a:cubicBezTo>
                  <a:pt x="160622" y="132592"/>
                  <a:pt x="163205" y="126864"/>
                  <a:pt x="164520" y="123671"/>
                </a:cubicBezTo>
                <a:lnTo>
                  <a:pt x="218326" y="5352"/>
                </a:lnTo>
                <a:cubicBezTo>
                  <a:pt x="219828" y="1784"/>
                  <a:pt x="222552" y="0"/>
                  <a:pt x="226495" y="0"/>
                </a:cubicBezTo>
                <a:lnTo>
                  <a:pt x="280302" y="0"/>
                </a:lnTo>
                <a:cubicBezTo>
                  <a:pt x="283495" y="0"/>
                  <a:pt x="286030" y="1502"/>
                  <a:pt x="287908" y="4507"/>
                </a:cubicBezTo>
                <a:cubicBezTo>
                  <a:pt x="289598" y="7137"/>
                  <a:pt x="289692" y="10047"/>
                  <a:pt x="288190" y="13240"/>
                </a:cubicBezTo>
                <a:lnTo>
                  <a:pt x="200015" y="176351"/>
                </a:lnTo>
                <a:lnTo>
                  <a:pt x="260583" y="176351"/>
                </a:lnTo>
                <a:cubicBezTo>
                  <a:pt x="263024" y="176351"/>
                  <a:pt x="265137" y="177243"/>
                  <a:pt x="266921" y="179027"/>
                </a:cubicBezTo>
                <a:cubicBezTo>
                  <a:pt x="268705" y="180811"/>
                  <a:pt x="269597" y="182924"/>
                  <a:pt x="269597" y="185365"/>
                </a:cubicBezTo>
                <a:lnTo>
                  <a:pt x="269597" y="214663"/>
                </a:lnTo>
                <a:cubicBezTo>
                  <a:pt x="269597" y="217292"/>
                  <a:pt x="268705" y="219452"/>
                  <a:pt x="266921" y="221142"/>
                </a:cubicBezTo>
                <a:cubicBezTo>
                  <a:pt x="265137" y="222833"/>
                  <a:pt x="263024" y="223678"/>
                  <a:pt x="260583" y="223678"/>
                </a:cubicBezTo>
                <a:lnTo>
                  <a:pt x="178886" y="223678"/>
                </a:lnTo>
                <a:lnTo>
                  <a:pt x="178886" y="247623"/>
                </a:lnTo>
                <a:lnTo>
                  <a:pt x="260583" y="247623"/>
                </a:lnTo>
                <a:cubicBezTo>
                  <a:pt x="263024" y="247623"/>
                  <a:pt x="265137" y="248515"/>
                  <a:pt x="266921" y="250300"/>
                </a:cubicBezTo>
                <a:cubicBezTo>
                  <a:pt x="268705" y="252084"/>
                  <a:pt x="269597" y="254197"/>
                  <a:pt x="269597" y="256638"/>
                </a:cubicBezTo>
                <a:lnTo>
                  <a:pt x="269597" y="285654"/>
                </a:lnTo>
                <a:cubicBezTo>
                  <a:pt x="269597" y="288283"/>
                  <a:pt x="268705" y="290443"/>
                  <a:pt x="266921" y="292133"/>
                </a:cubicBezTo>
                <a:cubicBezTo>
                  <a:pt x="265137" y="293824"/>
                  <a:pt x="263024" y="294669"/>
                  <a:pt x="260583" y="294669"/>
                </a:cubicBezTo>
                <a:lnTo>
                  <a:pt x="178886" y="294669"/>
                </a:lnTo>
                <a:lnTo>
                  <a:pt x="178886" y="387633"/>
                </a:lnTo>
                <a:cubicBezTo>
                  <a:pt x="178886" y="390075"/>
                  <a:pt x="177994" y="392188"/>
                  <a:pt x="176210" y="393972"/>
                </a:cubicBezTo>
                <a:cubicBezTo>
                  <a:pt x="174426" y="395756"/>
                  <a:pt x="172313" y="396648"/>
                  <a:pt x="169872" y="396648"/>
                </a:cubicBezTo>
                <a:lnTo>
                  <a:pt x="121418" y="396648"/>
                </a:lnTo>
                <a:cubicBezTo>
                  <a:pt x="118976" y="396648"/>
                  <a:pt x="116863" y="395803"/>
                  <a:pt x="115079" y="394113"/>
                </a:cubicBezTo>
                <a:cubicBezTo>
                  <a:pt x="113295" y="392422"/>
                  <a:pt x="112403" y="390263"/>
                  <a:pt x="112403" y="387633"/>
                </a:cubicBezTo>
                <a:lnTo>
                  <a:pt x="112403" y="294669"/>
                </a:lnTo>
                <a:lnTo>
                  <a:pt x="31270" y="294669"/>
                </a:lnTo>
                <a:cubicBezTo>
                  <a:pt x="28829" y="294669"/>
                  <a:pt x="26716" y="293824"/>
                  <a:pt x="24932" y="292133"/>
                </a:cubicBezTo>
                <a:cubicBezTo>
                  <a:pt x="23148" y="290443"/>
                  <a:pt x="22256" y="288283"/>
                  <a:pt x="22256" y="285654"/>
                </a:cubicBezTo>
                <a:lnTo>
                  <a:pt x="22256" y="256638"/>
                </a:lnTo>
                <a:cubicBezTo>
                  <a:pt x="22256" y="254197"/>
                  <a:pt x="23148" y="252084"/>
                  <a:pt x="24932" y="250300"/>
                </a:cubicBezTo>
                <a:cubicBezTo>
                  <a:pt x="26716" y="248515"/>
                  <a:pt x="28829" y="247623"/>
                  <a:pt x="31270" y="247623"/>
                </a:cubicBezTo>
                <a:lnTo>
                  <a:pt x="112403" y="247623"/>
                </a:lnTo>
                <a:lnTo>
                  <a:pt x="112403" y="223678"/>
                </a:lnTo>
                <a:lnTo>
                  <a:pt x="31270" y="223678"/>
                </a:lnTo>
                <a:cubicBezTo>
                  <a:pt x="28829" y="223678"/>
                  <a:pt x="26716" y="222833"/>
                  <a:pt x="24932" y="221142"/>
                </a:cubicBezTo>
                <a:cubicBezTo>
                  <a:pt x="23148" y="219452"/>
                  <a:pt x="22256" y="217292"/>
                  <a:pt x="22256" y="214663"/>
                </a:cubicBezTo>
                <a:lnTo>
                  <a:pt x="22256" y="185365"/>
                </a:lnTo>
                <a:cubicBezTo>
                  <a:pt x="22256" y="182924"/>
                  <a:pt x="23148" y="180811"/>
                  <a:pt x="24932" y="179027"/>
                </a:cubicBezTo>
                <a:cubicBezTo>
                  <a:pt x="26716" y="177243"/>
                  <a:pt x="28829" y="176351"/>
                  <a:pt x="31270" y="176351"/>
                </a:cubicBezTo>
                <a:lnTo>
                  <a:pt x="91556" y="176351"/>
                </a:lnTo>
                <a:lnTo>
                  <a:pt x="1127" y="13522"/>
                </a:lnTo>
                <a:cubicBezTo>
                  <a:pt x="-375" y="10517"/>
                  <a:pt x="-375" y="7512"/>
                  <a:pt x="1127" y="4507"/>
                </a:cubicBezTo>
                <a:cubicBezTo>
                  <a:pt x="3005" y="1502"/>
                  <a:pt x="5635" y="0"/>
                  <a:pt x="90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8" name="Freeform 467"/>
          <p:cNvSpPr/>
          <p:nvPr/>
        </p:nvSpPr>
        <p:spPr>
          <a:xfrm>
            <a:off x="5035997" y="4117058"/>
            <a:ext cx="360528" cy="396465"/>
          </a:xfrm>
          <a:custGeom>
            <a:avLst/>
            <a:gdLst/>
            <a:ahLst/>
            <a:cxnLst/>
            <a:rect l="l" t="t" r="r" b="b"/>
            <a:pathLst>
              <a:path w="360589" h="396648">
                <a:moveTo>
                  <a:pt x="81132" y="0"/>
                </a:moveTo>
                <a:lnTo>
                  <a:pt x="232974" y="0"/>
                </a:lnTo>
                <a:cubicBezTo>
                  <a:pt x="270535" y="0"/>
                  <a:pt x="301195" y="11456"/>
                  <a:pt x="324952" y="34369"/>
                </a:cubicBezTo>
                <a:cubicBezTo>
                  <a:pt x="348710" y="57281"/>
                  <a:pt x="360589" y="86861"/>
                  <a:pt x="360589" y="123107"/>
                </a:cubicBezTo>
                <a:cubicBezTo>
                  <a:pt x="360589" y="159354"/>
                  <a:pt x="348710" y="188934"/>
                  <a:pt x="324952" y="211846"/>
                </a:cubicBezTo>
                <a:cubicBezTo>
                  <a:pt x="301195" y="234758"/>
                  <a:pt x="270535" y="246215"/>
                  <a:pt x="232974" y="246215"/>
                </a:cubicBezTo>
                <a:lnTo>
                  <a:pt x="137192" y="246215"/>
                </a:lnTo>
                <a:lnTo>
                  <a:pt x="137192" y="279457"/>
                </a:lnTo>
                <a:lnTo>
                  <a:pt x="279456" y="279457"/>
                </a:lnTo>
                <a:cubicBezTo>
                  <a:pt x="282085" y="279457"/>
                  <a:pt x="284245" y="280302"/>
                  <a:pt x="285936" y="281992"/>
                </a:cubicBezTo>
                <a:cubicBezTo>
                  <a:pt x="287626" y="283682"/>
                  <a:pt x="288471" y="285842"/>
                  <a:pt x="288471" y="288471"/>
                </a:cubicBezTo>
                <a:lnTo>
                  <a:pt x="288471" y="324530"/>
                </a:lnTo>
                <a:cubicBezTo>
                  <a:pt x="288471" y="327160"/>
                  <a:pt x="287626" y="329319"/>
                  <a:pt x="285936" y="331010"/>
                </a:cubicBezTo>
                <a:cubicBezTo>
                  <a:pt x="284245" y="332700"/>
                  <a:pt x="282085" y="333545"/>
                  <a:pt x="279456" y="333545"/>
                </a:cubicBezTo>
                <a:lnTo>
                  <a:pt x="137192" y="333545"/>
                </a:lnTo>
                <a:lnTo>
                  <a:pt x="137192" y="387633"/>
                </a:lnTo>
                <a:cubicBezTo>
                  <a:pt x="137192" y="390263"/>
                  <a:pt x="136301" y="392422"/>
                  <a:pt x="134516" y="394113"/>
                </a:cubicBezTo>
                <a:cubicBezTo>
                  <a:pt x="132732" y="395803"/>
                  <a:pt x="130619" y="396648"/>
                  <a:pt x="128178" y="396648"/>
                </a:cubicBezTo>
                <a:lnTo>
                  <a:pt x="81132" y="396648"/>
                </a:lnTo>
                <a:cubicBezTo>
                  <a:pt x="78503" y="396648"/>
                  <a:pt x="76343" y="395803"/>
                  <a:pt x="74653" y="394113"/>
                </a:cubicBezTo>
                <a:cubicBezTo>
                  <a:pt x="72962" y="392422"/>
                  <a:pt x="72117" y="390263"/>
                  <a:pt x="72117" y="387633"/>
                </a:cubicBezTo>
                <a:lnTo>
                  <a:pt x="72117" y="333545"/>
                </a:lnTo>
                <a:lnTo>
                  <a:pt x="9014" y="333545"/>
                </a:lnTo>
                <a:cubicBezTo>
                  <a:pt x="6385" y="333545"/>
                  <a:pt x="4225" y="332700"/>
                  <a:pt x="2535" y="331010"/>
                </a:cubicBezTo>
                <a:cubicBezTo>
                  <a:pt x="845" y="329319"/>
                  <a:pt x="0" y="327160"/>
                  <a:pt x="0" y="324530"/>
                </a:cubicBezTo>
                <a:lnTo>
                  <a:pt x="0" y="288471"/>
                </a:lnTo>
                <a:cubicBezTo>
                  <a:pt x="0" y="285842"/>
                  <a:pt x="845" y="283682"/>
                  <a:pt x="2535" y="281992"/>
                </a:cubicBezTo>
                <a:cubicBezTo>
                  <a:pt x="4225" y="280302"/>
                  <a:pt x="6385" y="279457"/>
                  <a:pt x="9014" y="279457"/>
                </a:cubicBezTo>
                <a:lnTo>
                  <a:pt x="72117" y="279457"/>
                </a:lnTo>
                <a:lnTo>
                  <a:pt x="72117" y="246215"/>
                </a:lnTo>
                <a:lnTo>
                  <a:pt x="9014" y="246215"/>
                </a:lnTo>
                <a:cubicBezTo>
                  <a:pt x="6385" y="246215"/>
                  <a:pt x="4225" y="245370"/>
                  <a:pt x="2535" y="243679"/>
                </a:cubicBezTo>
                <a:cubicBezTo>
                  <a:pt x="845" y="241989"/>
                  <a:pt x="0" y="239829"/>
                  <a:pt x="0" y="237200"/>
                </a:cubicBezTo>
                <a:lnTo>
                  <a:pt x="0" y="195225"/>
                </a:lnTo>
                <a:cubicBezTo>
                  <a:pt x="0" y="192784"/>
                  <a:pt x="845" y="190671"/>
                  <a:pt x="2535" y="188887"/>
                </a:cubicBezTo>
                <a:cubicBezTo>
                  <a:pt x="4225" y="187103"/>
                  <a:pt x="6385" y="186211"/>
                  <a:pt x="9014" y="186211"/>
                </a:cubicBezTo>
                <a:lnTo>
                  <a:pt x="72117" y="186211"/>
                </a:lnTo>
                <a:lnTo>
                  <a:pt x="72117" y="9015"/>
                </a:lnTo>
                <a:cubicBezTo>
                  <a:pt x="72117" y="6385"/>
                  <a:pt x="72962" y="4225"/>
                  <a:pt x="74653" y="2535"/>
                </a:cubicBezTo>
                <a:cubicBezTo>
                  <a:pt x="76343" y="845"/>
                  <a:pt x="78503" y="0"/>
                  <a:pt x="81132" y="0"/>
                </a:cubicBezTo>
                <a:close/>
                <a:moveTo>
                  <a:pt x="137192" y="60004"/>
                </a:moveTo>
                <a:lnTo>
                  <a:pt x="137192" y="186211"/>
                </a:lnTo>
                <a:lnTo>
                  <a:pt x="227340" y="186211"/>
                </a:lnTo>
                <a:cubicBezTo>
                  <a:pt x="247247" y="186211"/>
                  <a:pt x="263305" y="180389"/>
                  <a:pt x="275512" y="168744"/>
                </a:cubicBezTo>
                <a:cubicBezTo>
                  <a:pt x="287720" y="157100"/>
                  <a:pt x="293824" y="141888"/>
                  <a:pt x="293824" y="123107"/>
                </a:cubicBezTo>
                <a:cubicBezTo>
                  <a:pt x="293824" y="104327"/>
                  <a:pt x="287720" y="89114"/>
                  <a:pt x="275512" y="77470"/>
                </a:cubicBezTo>
                <a:cubicBezTo>
                  <a:pt x="263305" y="65826"/>
                  <a:pt x="247247" y="60004"/>
                  <a:pt x="227340" y="60004"/>
                </a:cubicBezTo>
                <a:lnTo>
                  <a:pt x="137192" y="6000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9" name="Freeform 468"/>
          <p:cNvSpPr/>
          <p:nvPr/>
        </p:nvSpPr>
        <p:spPr>
          <a:xfrm>
            <a:off x="5588351" y="4117058"/>
            <a:ext cx="504738" cy="396465"/>
          </a:xfrm>
          <a:custGeom>
            <a:avLst/>
            <a:gdLst/>
            <a:ahLst/>
            <a:cxnLst/>
            <a:rect l="l" t="t" r="r" b="b"/>
            <a:pathLst>
              <a:path w="504824" h="396648">
                <a:moveTo>
                  <a:pt x="23381" y="0"/>
                </a:moveTo>
                <a:lnTo>
                  <a:pt x="61975" y="0"/>
                </a:lnTo>
                <a:cubicBezTo>
                  <a:pt x="66859" y="0"/>
                  <a:pt x="69769" y="2253"/>
                  <a:pt x="70709" y="6761"/>
                </a:cubicBezTo>
                <a:lnTo>
                  <a:pt x="96063" y="108177"/>
                </a:lnTo>
                <a:lnTo>
                  <a:pt x="197196" y="108177"/>
                </a:lnTo>
                <a:lnTo>
                  <a:pt x="224522" y="6761"/>
                </a:lnTo>
                <a:cubicBezTo>
                  <a:pt x="225836" y="2253"/>
                  <a:pt x="228748" y="0"/>
                  <a:pt x="233255" y="0"/>
                </a:cubicBezTo>
                <a:lnTo>
                  <a:pt x="268751" y="0"/>
                </a:lnTo>
                <a:cubicBezTo>
                  <a:pt x="273258" y="0"/>
                  <a:pt x="276169" y="2253"/>
                  <a:pt x="277484" y="6761"/>
                </a:cubicBezTo>
                <a:lnTo>
                  <a:pt x="305091" y="108177"/>
                </a:lnTo>
                <a:lnTo>
                  <a:pt x="407915" y="108177"/>
                </a:lnTo>
                <a:lnTo>
                  <a:pt x="434114" y="6761"/>
                </a:lnTo>
                <a:cubicBezTo>
                  <a:pt x="435054" y="2253"/>
                  <a:pt x="437965" y="0"/>
                  <a:pt x="442848" y="0"/>
                </a:cubicBezTo>
                <a:lnTo>
                  <a:pt x="481442" y="0"/>
                </a:lnTo>
                <a:cubicBezTo>
                  <a:pt x="484447" y="0"/>
                  <a:pt x="486888" y="1127"/>
                  <a:pt x="488766" y="3380"/>
                </a:cubicBezTo>
                <a:cubicBezTo>
                  <a:pt x="490644" y="5822"/>
                  <a:pt x="491114" y="8451"/>
                  <a:pt x="490175" y="11268"/>
                </a:cubicBezTo>
                <a:lnTo>
                  <a:pt x="464539" y="108177"/>
                </a:lnTo>
                <a:lnTo>
                  <a:pt x="495809" y="108177"/>
                </a:lnTo>
                <a:cubicBezTo>
                  <a:pt x="498439" y="108177"/>
                  <a:pt x="500598" y="109022"/>
                  <a:pt x="502289" y="110712"/>
                </a:cubicBezTo>
                <a:cubicBezTo>
                  <a:pt x="503979" y="112402"/>
                  <a:pt x="504824" y="114562"/>
                  <a:pt x="504824" y="117192"/>
                </a:cubicBezTo>
                <a:lnTo>
                  <a:pt x="504824" y="135221"/>
                </a:lnTo>
                <a:cubicBezTo>
                  <a:pt x="504824" y="137850"/>
                  <a:pt x="503979" y="140010"/>
                  <a:pt x="502289" y="141700"/>
                </a:cubicBezTo>
                <a:cubicBezTo>
                  <a:pt x="500598" y="143391"/>
                  <a:pt x="498439" y="144236"/>
                  <a:pt x="495809" y="144236"/>
                </a:cubicBezTo>
                <a:lnTo>
                  <a:pt x="454961" y="144236"/>
                </a:lnTo>
                <a:lnTo>
                  <a:pt x="445383" y="180295"/>
                </a:lnTo>
                <a:lnTo>
                  <a:pt x="495809" y="180295"/>
                </a:lnTo>
                <a:cubicBezTo>
                  <a:pt x="498439" y="180295"/>
                  <a:pt x="500598" y="181140"/>
                  <a:pt x="502289" y="182830"/>
                </a:cubicBezTo>
                <a:cubicBezTo>
                  <a:pt x="503979" y="184520"/>
                  <a:pt x="504824" y="186680"/>
                  <a:pt x="504824" y="189309"/>
                </a:cubicBezTo>
                <a:lnTo>
                  <a:pt x="504824" y="207339"/>
                </a:lnTo>
                <a:cubicBezTo>
                  <a:pt x="504824" y="209968"/>
                  <a:pt x="503979" y="212128"/>
                  <a:pt x="502289" y="213818"/>
                </a:cubicBezTo>
                <a:cubicBezTo>
                  <a:pt x="500598" y="215508"/>
                  <a:pt x="498439" y="216353"/>
                  <a:pt x="495809" y="216353"/>
                </a:cubicBezTo>
                <a:lnTo>
                  <a:pt x="435805" y="216353"/>
                </a:lnTo>
                <a:lnTo>
                  <a:pt x="389604" y="389887"/>
                </a:lnTo>
                <a:cubicBezTo>
                  <a:pt x="388290" y="394394"/>
                  <a:pt x="385379" y="396648"/>
                  <a:pt x="380871" y="396648"/>
                </a:cubicBezTo>
                <a:lnTo>
                  <a:pt x="336080" y="396648"/>
                </a:lnTo>
                <a:cubicBezTo>
                  <a:pt x="331572" y="396648"/>
                  <a:pt x="328661" y="394394"/>
                  <a:pt x="327346" y="389887"/>
                </a:cubicBezTo>
                <a:lnTo>
                  <a:pt x="280582" y="216353"/>
                </a:lnTo>
                <a:lnTo>
                  <a:pt x="221705" y="216353"/>
                </a:lnTo>
                <a:lnTo>
                  <a:pt x="174659" y="389887"/>
                </a:lnTo>
                <a:cubicBezTo>
                  <a:pt x="173345" y="394394"/>
                  <a:pt x="170434" y="396648"/>
                  <a:pt x="165926" y="396648"/>
                </a:cubicBezTo>
                <a:lnTo>
                  <a:pt x="121135" y="396648"/>
                </a:lnTo>
                <a:cubicBezTo>
                  <a:pt x="119068" y="396648"/>
                  <a:pt x="117237" y="395991"/>
                  <a:pt x="115641" y="394676"/>
                </a:cubicBezTo>
                <a:cubicBezTo>
                  <a:pt x="114045" y="393362"/>
                  <a:pt x="113059" y="391765"/>
                  <a:pt x="112683" y="389887"/>
                </a:cubicBezTo>
                <a:lnTo>
                  <a:pt x="67610" y="216353"/>
                </a:lnTo>
                <a:lnTo>
                  <a:pt x="9014" y="216353"/>
                </a:lnTo>
                <a:cubicBezTo>
                  <a:pt x="6385" y="216353"/>
                  <a:pt x="4225" y="215508"/>
                  <a:pt x="2535" y="213818"/>
                </a:cubicBezTo>
                <a:cubicBezTo>
                  <a:pt x="845" y="212128"/>
                  <a:pt x="0" y="209968"/>
                  <a:pt x="0" y="207339"/>
                </a:cubicBezTo>
                <a:lnTo>
                  <a:pt x="0" y="189309"/>
                </a:lnTo>
                <a:cubicBezTo>
                  <a:pt x="0" y="186680"/>
                  <a:pt x="845" y="184520"/>
                  <a:pt x="2535" y="182830"/>
                </a:cubicBezTo>
                <a:cubicBezTo>
                  <a:pt x="4225" y="181140"/>
                  <a:pt x="6385" y="180295"/>
                  <a:pt x="9014" y="180295"/>
                </a:cubicBezTo>
                <a:lnTo>
                  <a:pt x="58313" y="180295"/>
                </a:lnTo>
                <a:lnTo>
                  <a:pt x="49017" y="144236"/>
                </a:lnTo>
                <a:lnTo>
                  <a:pt x="9014" y="144236"/>
                </a:lnTo>
                <a:cubicBezTo>
                  <a:pt x="6385" y="144236"/>
                  <a:pt x="4225" y="143391"/>
                  <a:pt x="2535" y="141700"/>
                </a:cubicBezTo>
                <a:cubicBezTo>
                  <a:pt x="845" y="140010"/>
                  <a:pt x="0" y="137850"/>
                  <a:pt x="0" y="135221"/>
                </a:cubicBezTo>
                <a:lnTo>
                  <a:pt x="0" y="117192"/>
                </a:lnTo>
                <a:cubicBezTo>
                  <a:pt x="0" y="114562"/>
                  <a:pt x="845" y="112402"/>
                  <a:pt x="2535" y="110712"/>
                </a:cubicBezTo>
                <a:cubicBezTo>
                  <a:pt x="4225" y="109022"/>
                  <a:pt x="6385" y="108177"/>
                  <a:pt x="9014" y="108177"/>
                </a:cubicBezTo>
                <a:lnTo>
                  <a:pt x="39720" y="108177"/>
                </a:lnTo>
                <a:lnTo>
                  <a:pt x="14648" y="11268"/>
                </a:lnTo>
                <a:cubicBezTo>
                  <a:pt x="13709" y="8451"/>
                  <a:pt x="14179" y="5822"/>
                  <a:pt x="16057" y="3380"/>
                </a:cubicBezTo>
                <a:cubicBezTo>
                  <a:pt x="17935" y="1127"/>
                  <a:pt x="20377" y="0"/>
                  <a:pt x="23381" y="0"/>
                </a:cubicBezTo>
                <a:close/>
                <a:moveTo>
                  <a:pt x="105077" y="144236"/>
                </a:moveTo>
                <a:lnTo>
                  <a:pt x="114092" y="180295"/>
                </a:lnTo>
                <a:lnTo>
                  <a:pt x="177477" y="180295"/>
                </a:lnTo>
                <a:lnTo>
                  <a:pt x="187336" y="144236"/>
                </a:lnTo>
                <a:lnTo>
                  <a:pt x="105077" y="144236"/>
                </a:lnTo>
                <a:close/>
                <a:moveTo>
                  <a:pt x="241143" y="144236"/>
                </a:moveTo>
                <a:lnTo>
                  <a:pt x="231565" y="180295"/>
                </a:lnTo>
                <a:lnTo>
                  <a:pt x="270723" y="180295"/>
                </a:lnTo>
                <a:lnTo>
                  <a:pt x="260863" y="144236"/>
                </a:lnTo>
                <a:lnTo>
                  <a:pt x="241143" y="144236"/>
                </a:lnTo>
                <a:close/>
                <a:moveTo>
                  <a:pt x="314951" y="144236"/>
                </a:moveTo>
                <a:lnTo>
                  <a:pt x="324529" y="180295"/>
                </a:lnTo>
                <a:lnTo>
                  <a:pt x="389323" y="180295"/>
                </a:lnTo>
                <a:lnTo>
                  <a:pt x="398619" y="144236"/>
                </a:lnTo>
                <a:lnTo>
                  <a:pt x="314951" y="144236"/>
                </a:lnTo>
                <a:close/>
                <a:moveTo>
                  <a:pt x="122825" y="216353"/>
                </a:moveTo>
                <a:lnTo>
                  <a:pt x="143953" y="300867"/>
                </a:lnTo>
                <a:cubicBezTo>
                  <a:pt x="144141" y="301054"/>
                  <a:pt x="144234" y="301336"/>
                  <a:pt x="144234" y="301712"/>
                </a:cubicBezTo>
                <a:cubicBezTo>
                  <a:pt x="144234" y="302087"/>
                  <a:pt x="144329" y="302369"/>
                  <a:pt x="144516" y="302557"/>
                </a:cubicBezTo>
                <a:cubicBezTo>
                  <a:pt x="144516" y="302369"/>
                  <a:pt x="144563" y="302040"/>
                  <a:pt x="144657" y="301571"/>
                </a:cubicBezTo>
                <a:cubicBezTo>
                  <a:pt x="144751" y="301101"/>
                  <a:pt x="144798" y="300773"/>
                  <a:pt x="144798" y="300585"/>
                </a:cubicBezTo>
                <a:lnTo>
                  <a:pt x="167617" y="216353"/>
                </a:lnTo>
                <a:lnTo>
                  <a:pt x="122825" y="216353"/>
                </a:lnTo>
                <a:close/>
                <a:moveTo>
                  <a:pt x="334389" y="216353"/>
                </a:moveTo>
                <a:lnTo>
                  <a:pt x="357207" y="300585"/>
                </a:lnTo>
                <a:cubicBezTo>
                  <a:pt x="357207" y="300773"/>
                  <a:pt x="357255" y="301101"/>
                  <a:pt x="357349" y="301571"/>
                </a:cubicBezTo>
                <a:cubicBezTo>
                  <a:pt x="357443" y="302040"/>
                  <a:pt x="357584" y="302369"/>
                  <a:pt x="357771" y="302557"/>
                </a:cubicBezTo>
                <a:cubicBezTo>
                  <a:pt x="357771" y="302369"/>
                  <a:pt x="357818" y="302087"/>
                  <a:pt x="357912" y="301712"/>
                </a:cubicBezTo>
                <a:cubicBezTo>
                  <a:pt x="358006" y="301336"/>
                  <a:pt x="358053" y="301054"/>
                  <a:pt x="358053" y="300867"/>
                </a:cubicBezTo>
                <a:lnTo>
                  <a:pt x="380026" y="216353"/>
                </a:lnTo>
                <a:lnTo>
                  <a:pt x="334389" y="21635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0" name="Freeform 469"/>
          <p:cNvSpPr/>
          <p:nvPr/>
        </p:nvSpPr>
        <p:spPr>
          <a:xfrm>
            <a:off x="6299328" y="4117058"/>
            <a:ext cx="338665" cy="468550"/>
          </a:xfrm>
          <a:custGeom>
            <a:avLst/>
            <a:gdLst/>
            <a:ahLst/>
            <a:cxnLst/>
            <a:rect l="l" t="t" r="r" b="b"/>
            <a:pathLst>
              <a:path w="338722" h="468766">
                <a:moveTo>
                  <a:pt x="87049" y="0"/>
                </a:moveTo>
                <a:lnTo>
                  <a:pt x="130432" y="0"/>
                </a:lnTo>
                <a:lnTo>
                  <a:pt x="130432" y="69583"/>
                </a:lnTo>
                <a:cubicBezTo>
                  <a:pt x="145832" y="69207"/>
                  <a:pt x="157288" y="69019"/>
                  <a:pt x="164800" y="69019"/>
                </a:cubicBezTo>
                <a:lnTo>
                  <a:pt x="164800" y="0"/>
                </a:lnTo>
                <a:lnTo>
                  <a:pt x="208184" y="0"/>
                </a:lnTo>
                <a:lnTo>
                  <a:pt x="208184" y="70991"/>
                </a:lnTo>
                <a:cubicBezTo>
                  <a:pt x="223020" y="72306"/>
                  <a:pt x="236167" y="74418"/>
                  <a:pt x="247623" y="77329"/>
                </a:cubicBezTo>
                <a:cubicBezTo>
                  <a:pt x="259079" y="80241"/>
                  <a:pt x="269691" y="84466"/>
                  <a:pt x="279457" y="90006"/>
                </a:cubicBezTo>
                <a:cubicBezTo>
                  <a:pt x="289222" y="95547"/>
                  <a:pt x="296969" y="102871"/>
                  <a:pt x="302698" y="111980"/>
                </a:cubicBezTo>
                <a:cubicBezTo>
                  <a:pt x="308426" y="121088"/>
                  <a:pt x="311853" y="131840"/>
                  <a:pt x="312980" y="144236"/>
                </a:cubicBezTo>
                <a:cubicBezTo>
                  <a:pt x="316361" y="178417"/>
                  <a:pt x="304059" y="202644"/>
                  <a:pt x="276076" y="216917"/>
                </a:cubicBezTo>
                <a:cubicBezTo>
                  <a:pt x="298050" y="222176"/>
                  <a:pt x="314483" y="231848"/>
                  <a:pt x="325375" y="245933"/>
                </a:cubicBezTo>
                <a:cubicBezTo>
                  <a:pt x="336268" y="260019"/>
                  <a:pt x="340494" y="280114"/>
                  <a:pt x="338052" y="306219"/>
                </a:cubicBezTo>
                <a:cubicBezTo>
                  <a:pt x="336738" y="319553"/>
                  <a:pt x="333686" y="331291"/>
                  <a:pt x="328897" y="341433"/>
                </a:cubicBezTo>
                <a:cubicBezTo>
                  <a:pt x="324107" y="351575"/>
                  <a:pt x="318051" y="359932"/>
                  <a:pt x="310726" y="366505"/>
                </a:cubicBezTo>
                <a:cubicBezTo>
                  <a:pt x="303402" y="373078"/>
                  <a:pt x="294293" y="378572"/>
                  <a:pt x="283401" y="382985"/>
                </a:cubicBezTo>
                <a:cubicBezTo>
                  <a:pt x="272508" y="387399"/>
                  <a:pt x="261098" y="390638"/>
                  <a:pt x="249172" y="392704"/>
                </a:cubicBezTo>
                <a:cubicBezTo>
                  <a:pt x="237247" y="394770"/>
                  <a:pt x="223584" y="396179"/>
                  <a:pt x="208184" y="396930"/>
                </a:cubicBezTo>
                <a:lnTo>
                  <a:pt x="208184" y="468766"/>
                </a:lnTo>
                <a:lnTo>
                  <a:pt x="164800" y="468766"/>
                </a:lnTo>
                <a:lnTo>
                  <a:pt x="164800" y="398057"/>
                </a:lnTo>
                <a:cubicBezTo>
                  <a:pt x="149776" y="398057"/>
                  <a:pt x="138320" y="397963"/>
                  <a:pt x="130432" y="397775"/>
                </a:cubicBezTo>
                <a:lnTo>
                  <a:pt x="130432" y="468766"/>
                </a:lnTo>
                <a:lnTo>
                  <a:pt x="87049" y="468766"/>
                </a:lnTo>
                <a:lnTo>
                  <a:pt x="87049" y="396930"/>
                </a:lnTo>
                <a:cubicBezTo>
                  <a:pt x="83668" y="396930"/>
                  <a:pt x="78597" y="396883"/>
                  <a:pt x="71836" y="396789"/>
                </a:cubicBezTo>
                <a:cubicBezTo>
                  <a:pt x="65075" y="396695"/>
                  <a:pt x="59910" y="396648"/>
                  <a:pt x="56342" y="396648"/>
                </a:cubicBezTo>
                <a:lnTo>
                  <a:pt x="0" y="396648"/>
                </a:lnTo>
                <a:lnTo>
                  <a:pt x="8733" y="345095"/>
                </a:lnTo>
                <a:lnTo>
                  <a:pt x="40003" y="345095"/>
                </a:lnTo>
                <a:cubicBezTo>
                  <a:pt x="49393" y="345095"/>
                  <a:pt x="54839" y="340306"/>
                  <a:pt x="56342" y="330728"/>
                </a:cubicBezTo>
                <a:lnTo>
                  <a:pt x="56342" y="217480"/>
                </a:lnTo>
                <a:lnTo>
                  <a:pt x="60849" y="217480"/>
                </a:lnTo>
                <a:cubicBezTo>
                  <a:pt x="59722" y="217292"/>
                  <a:pt x="58220" y="217198"/>
                  <a:pt x="56342" y="217198"/>
                </a:cubicBezTo>
                <a:lnTo>
                  <a:pt x="56342" y="136348"/>
                </a:lnTo>
                <a:cubicBezTo>
                  <a:pt x="53901" y="123577"/>
                  <a:pt x="45543" y="117192"/>
                  <a:pt x="31269" y="117192"/>
                </a:cubicBezTo>
                <a:lnTo>
                  <a:pt x="0" y="117192"/>
                </a:lnTo>
                <a:lnTo>
                  <a:pt x="0" y="70991"/>
                </a:lnTo>
                <a:lnTo>
                  <a:pt x="59722" y="71273"/>
                </a:lnTo>
                <a:cubicBezTo>
                  <a:pt x="71742" y="71273"/>
                  <a:pt x="80851" y="71179"/>
                  <a:pt x="87049" y="70991"/>
                </a:cubicBezTo>
                <a:lnTo>
                  <a:pt x="87049" y="0"/>
                </a:lnTo>
                <a:close/>
                <a:moveTo>
                  <a:pt x="157617" y="119868"/>
                </a:moveTo>
                <a:cubicBezTo>
                  <a:pt x="153579" y="119962"/>
                  <a:pt x="148508" y="120056"/>
                  <a:pt x="142404" y="120149"/>
                </a:cubicBezTo>
                <a:cubicBezTo>
                  <a:pt x="136301" y="120243"/>
                  <a:pt x="132591" y="120290"/>
                  <a:pt x="131277" y="120290"/>
                </a:cubicBezTo>
                <a:lnTo>
                  <a:pt x="131277" y="206775"/>
                </a:lnTo>
                <a:cubicBezTo>
                  <a:pt x="132216" y="206775"/>
                  <a:pt x="135455" y="206822"/>
                  <a:pt x="140996" y="206916"/>
                </a:cubicBezTo>
                <a:cubicBezTo>
                  <a:pt x="146536" y="207010"/>
                  <a:pt x="150902" y="207010"/>
                  <a:pt x="154096" y="206916"/>
                </a:cubicBezTo>
                <a:cubicBezTo>
                  <a:pt x="157288" y="206822"/>
                  <a:pt x="161984" y="206635"/>
                  <a:pt x="168181" y="206353"/>
                </a:cubicBezTo>
                <a:cubicBezTo>
                  <a:pt x="174379" y="206071"/>
                  <a:pt x="179543" y="205555"/>
                  <a:pt x="183675" y="204803"/>
                </a:cubicBezTo>
                <a:cubicBezTo>
                  <a:pt x="187806" y="204052"/>
                  <a:pt x="192643" y="203019"/>
                  <a:pt x="198183" y="201705"/>
                </a:cubicBezTo>
                <a:cubicBezTo>
                  <a:pt x="203723" y="200390"/>
                  <a:pt x="208278" y="198653"/>
                  <a:pt x="211846" y="196493"/>
                </a:cubicBezTo>
                <a:cubicBezTo>
                  <a:pt x="215414" y="194333"/>
                  <a:pt x="218889" y="191798"/>
                  <a:pt x="222269" y="188887"/>
                </a:cubicBezTo>
                <a:cubicBezTo>
                  <a:pt x="225650" y="185976"/>
                  <a:pt x="228185" y="182361"/>
                  <a:pt x="229875" y="178041"/>
                </a:cubicBezTo>
                <a:cubicBezTo>
                  <a:pt x="231566" y="173721"/>
                  <a:pt x="232411" y="168932"/>
                  <a:pt x="232411" y="163674"/>
                </a:cubicBezTo>
                <a:cubicBezTo>
                  <a:pt x="232411" y="157476"/>
                  <a:pt x="231237" y="151983"/>
                  <a:pt x="228889" y="147193"/>
                </a:cubicBezTo>
                <a:cubicBezTo>
                  <a:pt x="226542" y="142405"/>
                  <a:pt x="223678" y="138461"/>
                  <a:pt x="220297" y="135362"/>
                </a:cubicBezTo>
                <a:cubicBezTo>
                  <a:pt x="216917" y="132263"/>
                  <a:pt x="212410" y="129634"/>
                  <a:pt x="206775" y="127474"/>
                </a:cubicBezTo>
                <a:cubicBezTo>
                  <a:pt x="201141" y="125314"/>
                  <a:pt x="195976" y="123765"/>
                  <a:pt x="191281" y="122826"/>
                </a:cubicBezTo>
                <a:cubicBezTo>
                  <a:pt x="186586" y="121887"/>
                  <a:pt x="180811" y="121135"/>
                  <a:pt x="173956" y="120572"/>
                </a:cubicBezTo>
                <a:cubicBezTo>
                  <a:pt x="167101" y="120008"/>
                  <a:pt x="161655" y="119774"/>
                  <a:pt x="157617" y="119868"/>
                </a:cubicBezTo>
                <a:close/>
                <a:moveTo>
                  <a:pt x="162828" y="249595"/>
                </a:moveTo>
                <a:cubicBezTo>
                  <a:pt x="158133" y="249595"/>
                  <a:pt x="152077" y="249689"/>
                  <a:pt x="144658" y="249877"/>
                </a:cubicBezTo>
                <a:cubicBezTo>
                  <a:pt x="137240" y="250065"/>
                  <a:pt x="132779" y="250159"/>
                  <a:pt x="131277" y="250159"/>
                </a:cubicBezTo>
                <a:lnTo>
                  <a:pt x="131277" y="345377"/>
                </a:lnTo>
                <a:cubicBezTo>
                  <a:pt x="132779" y="345377"/>
                  <a:pt x="136254" y="345424"/>
                  <a:pt x="141700" y="345518"/>
                </a:cubicBezTo>
                <a:cubicBezTo>
                  <a:pt x="147147" y="345612"/>
                  <a:pt x="151654" y="345659"/>
                  <a:pt x="155222" y="345659"/>
                </a:cubicBezTo>
                <a:cubicBezTo>
                  <a:pt x="158790" y="345659"/>
                  <a:pt x="163768" y="345518"/>
                  <a:pt x="170153" y="345236"/>
                </a:cubicBezTo>
                <a:cubicBezTo>
                  <a:pt x="176538" y="344954"/>
                  <a:pt x="182032" y="344579"/>
                  <a:pt x="186633" y="344109"/>
                </a:cubicBezTo>
                <a:cubicBezTo>
                  <a:pt x="191235" y="343640"/>
                  <a:pt x="196587" y="342841"/>
                  <a:pt x="202690" y="341715"/>
                </a:cubicBezTo>
                <a:cubicBezTo>
                  <a:pt x="208794" y="340588"/>
                  <a:pt x="214005" y="339273"/>
                  <a:pt x="218325" y="337771"/>
                </a:cubicBezTo>
                <a:cubicBezTo>
                  <a:pt x="222645" y="336268"/>
                  <a:pt x="227105" y="334296"/>
                  <a:pt x="231707" y="331855"/>
                </a:cubicBezTo>
                <a:cubicBezTo>
                  <a:pt x="236308" y="329413"/>
                  <a:pt x="240017" y="326596"/>
                  <a:pt x="242834" y="323403"/>
                </a:cubicBezTo>
                <a:cubicBezTo>
                  <a:pt x="245651" y="320211"/>
                  <a:pt x="247952" y="316455"/>
                  <a:pt x="249736" y="312135"/>
                </a:cubicBezTo>
                <a:cubicBezTo>
                  <a:pt x="251520" y="307815"/>
                  <a:pt x="252412" y="303026"/>
                  <a:pt x="252412" y="297768"/>
                </a:cubicBezTo>
                <a:cubicBezTo>
                  <a:pt x="252412" y="291007"/>
                  <a:pt x="251004" y="284997"/>
                  <a:pt x="248186" y="279738"/>
                </a:cubicBezTo>
                <a:cubicBezTo>
                  <a:pt x="245370" y="274480"/>
                  <a:pt x="241895" y="270160"/>
                  <a:pt x="237763" y="266780"/>
                </a:cubicBezTo>
                <a:cubicBezTo>
                  <a:pt x="233632" y="263399"/>
                  <a:pt x="228232" y="260535"/>
                  <a:pt x="221565" y="258188"/>
                </a:cubicBezTo>
                <a:cubicBezTo>
                  <a:pt x="214898" y="255840"/>
                  <a:pt x="208747" y="254103"/>
                  <a:pt x="203113" y="252976"/>
                </a:cubicBezTo>
                <a:cubicBezTo>
                  <a:pt x="197479" y="251849"/>
                  <a:pt x="190530" y="251004"/>
                  <a:pt x="182267" y="250440"/>
                </a:cubicBezTo>
                <a:cubicBezTo>
                  <a:pt x="174003" y="249877"/>
                  <a:pt x="167523" y="249595"/>
                  <a:pt x="162828" y="24959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1" name="Freeform 470"/>
          <p:cNvSpPr/>
          <p:nvPr/>
        </p:nvSpPr>
        <p:spPr>
          <a:xfrm>
            <a:off x="2064704" y="4117061"/>
            <a:ext cx="432633" cy="432507"/>
          </a:xfrm>
          <a:custGeom>
            <a:avLst/>
            <a:gdLst>
              <a:gd name="connsiteX0" fmla="*/ 163673 w 432707"/>
              <a:gd name="connsiteY0" fmla="*/ 107965 h 432707"/>
              <a:gd name="connsiteX1" fmla="*/ 172688 w 432707"/>
              <a:gd name="connsiteY1" fmla="*/ 111557 h 432707"/>
              <a:gd name="connsiteX2" fmla="*/ 298895 w 432707"/>
              <a:gd name="connsiteY2" fmla="*/ 201705 h 432707"/>
              <a:gd name="connsiteX3" fmla="*/ 306501 w 432707"/>
              <a:gd name="connsiteY3" fmla="*/ 216353 h 432707"/>
              <a:gd name="connsiteX4" fmla="*/ 298895 w 432707"/>
              <a:gd name="connsiteY4" fmla="*/ 231002 h 432707"/>
              <a:gd name="connsiteX5" fmla="*/ 172688 w 432707"/>
              <a:gd name="connsiteY5" fmla="*/ 321150 h 432707"/>
              <a:gd name="connsiteX6" fmla="*/ 154096 w 432707"/>
              <a:gd name="connsiteY6" fmla="*/ 322558 h 432707"/>
              <a:gd name="connsiteX7" fmla="*/ 144236 w 432707"/>
              <a:gd name="connsiteY7" fmla="*/ 306501 h 432707"/>
              <a:gd name="connsiteX8" fmla="*/ 144236 w 432707"/>
              <a:gd name="connsiteY8" fmla="*/ 126206 h 432707"/>
              <a:gd name="connsiteX9" fmla="*/ 154096 w 432707"/>
              <a:gd name="connsiteY9" fmla="*/ 110149 h 432707"/>
              <a:gd name="connsiteX10" fmla="*/ 163673 w 432707"/>
              <a:gd name="connsiteY10" fmla="*/ 107965 h 432707"/>
              <a:gd name="connsiteX11" fmla="*/ 81132 w 432707"/>
              <a:gd name="connsiteY11" fmla="*/ 72118 h 432707"/>
              <a:gd name="connsiteX12" fmla="*/ 74653 w 432707"/>
              <a:gd name="connsiteY12" fmla="*/ 74653 h 432707"/>
              <a:gd name="connsiteX13" fmla="*/ 72118 w 432707"/>
              <a:gd name="connsiteY13" fmla="*/ 81132 h 432707"/>
              <a:gd name="connsiteX14" fmla="*/ 72118 w 432707"/>
              <a:gd name="connsiteY14" fmla="*/ 351575 h 432707"/>
              <a:gd name="connsiteX15" fmla="*/ 74653 w 432707"/>
              <a:gd name="connsiteY15" fmla="*/ 358054 h 432707"/>
              <a:gd name="connsiteX16" fmla="*/ 81132 w 432707"/>
              <a:gd name="connsiteY16" fmla="*/ 360589 h 432707"/>
              <a:gd name="connsiteX17" fmla="*/ 351575 w 432707"/>
              <a:gd name="connsiteY17" fmla="*/ 360589 h 432707"/>
              <a:gd name="connsiteX18" fmla="*/ 358054 w 432707"/>
              <a:gd name="connsiteY18" fmla="*/ 358054 h 432707"/>
              <a:gd name="connsiteX19" fmla="*/ 360589 w 432707"/>
              <a:gd name="connsiteY19" fmla="*/ 351575 h 432707"/>
              <a:gd name="connsiteX20" fmla="*/ 360589 w 432707"/>
              <a:gd name="connsiteY20" fmla="*/ 81132 h 432707"/>
              <a:gd name="connsiteX21" fmla="*/ 358054 w 432707"/>
              <a:gd name="connsiteY21" fmla="*/ 74653 h 432707"/>
              <a:gd name="connsiteX22" fmla="*/ 351575 w 432707"/>
              <a:gd name="connsiteY22" fmla="*/ 72118 h 432707"/>
              <a:gd name="connsiteX23" fmla="*/ 81132 w 432707"/>
              <a:gd name="connsiteY23" fmla="*/ 0 h 432707"/>
              <a:gd name="connsiteX24" fmla="*/ 351575 w 432707"/>
              <a:gd name="connsiteY24" fmla="*/ 0 h 432707"/>
              <a:gd name="connsiteX25" fmla="*/ 408903 w 432707"/>
              <a:gd name="connsiteY25" fmla="*/ 23804 h 432707"/>
              <a:gd name="connsiteX26" fmla="*/ 432707 w 432707"/>
              <a:gd name="connsiteY26" fmla="*/ 81132 h 432707"/>
              <a:gd name="connsiteX27" fmla="*/ 432707 w 432707"/>
              <a:gd name="connsiteY27" fmla="*/ 351575 h 432707"/>
              <a:gd name="connsiteX28" fmla="*/ 408903 w 432707"/>
              <a:gd name="connsiteY28" fmla="*/ 408902 h 432707"/>
              <a:gd name="connsiteX29" fmla="*/ 351575 w 432707"/>
              <a:gd name="connsiteY29" fmla="*/ 432707 h 432707"/>
              <a:gd name="connsiteX30" fmla="*/ 81132 w 432707"/>
              <a:gd name="connsiteY30" fmla="*/ 432707 h 432707"/>
              <a:gd name="connsiteX31" fmla="*/ 23804 w 432707"/>
              <a:gd name="connsiteY31" fmla="*/ 408902 h 432707"/>
              <a:gd name="connsiteX32" fmla="*/ 0 w 432707"/>
              <a:gd name="connsiteY32" fmla="*/ 351575 h 432707"/>
              <a:gd name="connsiteX33" fmla="*/ 0 w 432707"/>
              <a:gd name="connsiteY33" fmla="*/ 81132 h 432707"/>
              <a:gd name="connsiteX34" fmla="*/ 23804 w 432707"/>
              <a:gd name="connsiteY34" fmla="*/ 23804 h 432707"/>
              <a:gd name="connsiteX35" fmla="*/ 81132 w 432707"/>
              <a:gd name="connsiteY3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32707" h="432707">
                <a:moveTo>
                  <a:pt x="163673" y="107965"/>
                </a:moveTo>
                <a:cubicBezTo>
                  <a:pt x="166773" y="108200"/>
                  <a:pt x="169777" y="109398"/>
                  <a:pt x="172688" y="111557"/>
                </a:cubicBezTo>
                <a:lnTo>
                  <a:pt x="298895" y="201705"/>
                </a:lnTo>
                <a:cubicBezTo>
                  <a:pt x="303965" y="205273"/>
                  <a:pt x="306501" y="210156"/>
                  <a:pt x="306501" y="216353"/>
                </a:cubicBezTo>
                <a:cubicBezTo>
                  <a:pt x="306501" y="222551"/>
                  <a:pt x="303965" y="227434"/>
                  <a:pt x="298895" y="231002"/>
                </a:cubicBezTo>
                <a:lnTo>
                  <a:pt x="172688" y="321150"/>
                </a:lnTo>
                <a:cubicBezTo>
                  <a:pt x="166867" y="325469"/>
                  <a:pt x="160669" y="325939"/>
                  <a:pt x="154096" y="322558"/>
                </a:cubicBezTo>
                <a:cubicBezTo>
                  <a:pt x="147522" y="319366"/>
                  <a:pt x="144236" y="314013"/>
                  <a:pt x="144236" y="306501"/>
                </a:cubicBezTo>
                <a:lnTo>
                  <a:pt x="144236" y="126206"/>
                </a:lnTo>
                <a:cubicBezTo>
                  <a:pt x="144236" y="118694"/>
                  <a:pt x="147522" y="113341"/>
                  <a:pt x="154096" y="110149"/>
                </a:cubicBezTo>
                <a:cubicBezTo>
                  <a:pt x="157382" y="108458"/>
                  <a:pt x="160575" y="107731"/>
                  <a:pt x="163673" y="107965"/>
                </a:cubicBezTo>
                <a:close/>
                <a:moveTo>
                  <a:pt x="81132" y="72118"/>
                </a:moveTo>
                <a:cubicBezTo>
                  <a:pt x="78503" y="72118"/>
                  <a:pt x="76343" y="72963"/>
                  <a:pt x="74653" y="74653"/>
                </a:cubicBezTo>
                <a:cubicBezTo>
                  <a:pt x="72963" y="76343"/>
                  <a:pt x="72118" y="78503"/>
                  <a:pt x="72118" y="81132"/>
                </a:cubicBezTo>
                <a:lnTo>
                  <a:pt x="72118" y="351575"/>
                </a:lnTo>
                <a:cubicBezTo>
                  <a:pt x="72118" y="354204"/>
                  <a:pt x="72963" y="356364"/>
                  <a:pt x="74653" y="358054"/>
                </a:cubicBezTo>
                <a:cubicBezTo>
                  <a:pt x="76343" y="359744"/>
                  <a:pt x="78503" y="360589"/>
                  <a:pt x="81132" y="360589"/>
                </a:cubicBezTo>
                <a:lnTo>
                  <a:pt x="351575" y="360589"/>
                </a:lnTo>
                <a:cubicBezTo>
                  <a:pt x="354204" y="360589"/>
                  <a:pt x="356364" y="359744"/>
                  <a:pt x="358054" y="358054"/>
                </a:cubicBezTo>
                <a:cubicBezTo>
                  <a:pt x="359744" y="356364"/>
                  <a:pt x="360589" y="354204"/>
                  <a:pt x="360589" y="351575"/>
                </a:cubicBezTo>
                <a:lnTo>
                  <a:pt x="360589" y="81132"/>
                </a:lnTo>
                <a:cubicBezTo>
                  <a:pt x="360589" y="78503"/>
                  <a:pt x="359744" y="76343"/>
                  <a:pt x="358054" y="74653"/>
                </a:cubicBezTo>
                <a:cubicBezTo>
                  <a:pt x="356364" y="72963"/>
                  <a:pt x="354204" y="72118"/>
                  <a:pt x="351575" y="72118"/>
                </a:cubicBezTo>
                <a:close/>
                <a:moveTo>
                  <a:pt x="81132" y="0"/>
                </a:moveTo>
                <a:lnTo>
                  <a:pt x="351575" y="0"/>
                </a:lnTo>
                <a:cubicBezTo>
                  <a:pt x="373924" y="0"/>
                  <a:pt x="393032" y="7935"/>
                  <a:pt x="408903" y="23804"/>
                </a:cubicBezTo>
                <a:cubicBezTo>
                  <a:pt x="424772" y="39674"/>
                  <a:pt x="432707" y="58783"/>
                  <a:pt x="432707" y="81132"/>
                </a:cubicBezTo>
                <a:lnTo>
                  <a:pt x="432707" y="351575"/>
                </a:lnTo>
                <a:cubicBezTo>
                  <a:pt x="432707" y="373924"/>
                  <a:pt x="424772" y="393033"/>
                  <a:pt x="408903" y="408902"/>
                </a:cubicBezTo>
                <a:cubicBezTo>
                  <a:pt x="393032" y="424772"/>
                  <a:pt x="373924" y="432707"/>
                  <a:pt x="351575" y="432707"/>
                </a:cubicBezTo>
                <a:lnTo>
                  <a:pt x="81132" y="432707"/>
                </a:lnTo>
                <a:cubicBezTo>
                  <a:pt x="58783" y="432707"/>
                  <a:pt x="39674" y="424772"/>
                  <a:pt x="23804" y="408902"/>
                </a:cubicBezTo>
                <a:cubicBezTo>
                  <a:pt x="7935" y="393033"/>
                  <a:pt x="0" y="373924"/>
                  <a:pt x="0" y="351575"/>
                </a:cubicBezTo>
                <a:lnTo>
                  <a:pt x="0" y="81132"/>
                </a:lnTo>
                <a:cubicBezTo>
                  <a:pt x="0" y="58783"/>
                  <a:pt x="7935"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2" name="Freeform 471"/>
          <p:cNvSpPr/>
          <p:nvPr/>
        </p:nvSpPr>
        <p:spPr>
          <a:xfrm>
            <a:off x="1445682" y="4117058"/>
            <a:ext cx="432633" cy="432507"/>
          </a:xfrm>
          <a:custGeom>
            <a:avLst/>
            <a:gdLst>
              <a:gd name="connsiteX0" fmla="*/ 216353 w 432707"/>
              <a:gd name="connsiteY0" fmla="*/ 126206 h 432707"/>
              <a:gd name="connsiteX1" fmla="*/ 231002 w 432707"/>
              <a:gd name="connsiteY1" fmla="*/ 133812 h 432707"/>
              <a:gd name="connsiteX2" fmla="*/ 321150 w 432707"/>
              <a:gd name="connsiteY2" fmla="*/ 260019 h 432707"/>
              <a:gd name="connsiteX3" fmla="*/ 322558 w 432707"/>
              <a:gd name="connsiteY3" fmla="*/ 278612 h 432707"/>
              <a:gd name="connsiteX4" fmla="*/ 306500 w 432707"/>
              <a:gd name="connsiteY4" fmla="*/ 288471 h 432707"/>
              <a:gd name="connsiteX5" fmla="*/ 126206 w 432707"/>
              <a:gd name="connsiteY5" fmla="*/ 288471 h 432707"/>
              <a:gd name="connsiteX6" fmla="*/ 110148 w 432707"/>
              <a:gd name="connsiteY6" fmla="*/ 278612 h 432707"/>
              <a:gd name="connsiteX7" fmla="*/ 111557 w 432707"/>
              <a:gd name="connsiteY7" fmla="*/ 260019 h 432707"/>
              <a:gd name="connsiteX8" fmla="*/ 201704 w 432707"/>
              <a:gd name="connsiteY8" fmla="*/ 133812 h 432707"/>
              <a:gd name="connsiteX9" fmla="*/ 216353 w 432707"/>
              <a:gd name="connsiteY9" fmla="*/ 126206 h 432707"/>
              <a:gd name="connsiteX10" fmla="*/ 81132 w 432707"/>
              <a:gd name="connsiteY10" fmla="*/ 72118 h 432707"/>
              <a:gd name="connsiteX11" fmla="*/ 74794 w 432707"/>
              <a:gd name="connsiteY11" fmla="*/ 74794 h 432707"/>
              <a:gd name="connsiteX12" fmla="*/ 72117 w 432707"/>
              <a:gd name="connsiteY12" fmla="*/ 81132 h 432707"/>
              <a:gd name="connsiteX13" fmla="*/ 72117 w 432707"/>
              <a:gd name="connsiteY13" fmla="*/ 351575 h 432707"/>
              <a:gd name="connsiteX14" fmla="*/ 74794 w 432707"/>
              <a:gd name="connsiteY14" fmla="*/ 357913 h 432707"/>
              <a:gd name="connsiteX15" fmla="*/ 81132 w 432707"/>
              <a:gd name="connsiteY15" fmla="*/ 360589 h 432707"/>
              <a:gd name="connsiteX16" fmla="*/ 351574 w 432707"/>
              <a:gd name="connsiteY16" fmla="*/ 360589 h 432707"/>
              <a:gd name="connsiteX17" fmla="*/ 357913 w 432707"/>
              <a:gd name="connsiteY17" fmla="*/ 357913 h 432707"/>
              <a:gd name="connsiteX18" fmla="*/ 360589 w 432707"/>
              <a:gd name="connsiteY18" fmla="*/ 351575 h 432707"/>
              <a:gd name="connsiteX19" fmla="*/ 360589 w 432707"/>
              <a:gd name="connsiteY19" fmla="*/ 81132 h 432707"/>
              <a:gd name="connsiteX20" fmla="*/ 357913 w 432707"/>
              <a:gd name="connsiteY20" fmla="*/ 74794 h 432707"/>
              <a:gd name="connsiteX21" fmla="*/ 351574 w 432707"/>
              <a:gd name="connsiteY21" fmla="*/ 72118 h 432707"/>
              <a:gd name="connsiteX22" fmla="*/ 81132 w 432707"/>
              <a:gd name="connsiteY22" fmla="*/ 0 h 432707"/>
              <a:gd name="connsiteX23" fmla="*/ 351574 w 432707"/>
              <a:gd name="connsiteY23" fmla="*/ 0 h 432707"/>
              <a:gd name="connsiteX24" fmla="*/ 408902 w 432707"/>
              <a:gd name="connsiteY24" fmla="*/ 23804 h 432707"/>
              <a:gd name="connsiteX25" fmla="*/ 432707 w 432707"/>
              <a:gd name="connsiteY25" fmla="*/ 81132 h 432707"/>
              <a:gd name="connsiteX26" fmla="*/ 432707 w 432707"/>
              <a:gd name="connsiteY26" fmla="*/ 351575 h 432707"/>
              <a:gd name="connsiteX27" fmla="*/ 408902 w 432707"/>
              <a:gd name="connsiteY27" fmla="*/ 408902 h 432707"/>
              <a:gd name="connsiteX28" fmla="*/ 351574 w 432707"/>
              <a:gd name="connsiteY28" fmla="*/ 432707 h 432707"/>
              <a:gd name="connsiteX29" fmla="*/ 81132 w 432707"/>
              <a:gd name="connsiteY29" fmla="*/ 432707 h 432707"/>
              <a:gd name="connsiteX30" fmla="*/ 23804 w 432707"/>
              <a:gd name="connsiteY30" fmla="*/ 408902 h 432707"/>
              <a:gd name="connsiteX31" fmla="*/ 0 w 432707"/>
              <a:gd name="connsiteY31" fmla="*/ 351575 h 432707"/>
              <a:gd name="connsiteX32" fmla="*/ 0 w 432707"/>
              <a:gd name="connsiteY32" fmla="*/ 81132 h 432707"/>
              <a:gd name="connsiteX33" fmla="*/ 23804 w 432707"/>
              <a:gd name="connsiteY33" fmla="*/ 23804 h 432707"/>
              <a:gd name="connsiteX34" fmla="*/ 81132 w 432707"/>
              <a:gd name="connsiteY3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32707" h="432707">
                <a:moveTo>
                  <a:pt x="216353" y="126206"/>
                </a:moveTo>
                <a:cubicBezTo>
                  <a:pt x="222551" y="126206"/>
                  <a:pt x="227434" y="128742"/>
                  <a:pt x="231002" y="133812"/>
                </a:cubicBezTo>
                <a:lnTo>
                  <a:pt x="321150" y="260019"/>
                </a:lnTo>
                <a:cubicBezTo>
                  <a:pt x="325469" y="265841"/>
                  <a:pt x="325939" y="272038"/>
                  <a:pt x="322558" y="278612"/>
                </a:cubicBezTo>
                <a:cubicBezTo>
                  <a:pt x="319365" y="285185"/>
                  <a:pt x="314013" y="288471"/>
                  <a:pt x="306500" y="288471"/>
                </a:cubicBezTo>
                <a:lnTo>
                  <a:pt x="126206" y="288471"/>
                </a:lnTo>
                <a:cubicBezTo>
                  <a:pt x="118694" y="288471"/>
                  <a:pt x="113341" y="285185"/>
                  <a:pt x="110148" y="278612"/>
                </a:cubicBezTo>
                <a:cubicBezTo>
                  <a:pt x="106768" y="272038"/>
                  <a:pt x="107237" y="265841"/>
                  <a:pt x="111557" y="260019"/>
                </a:cubicBezTo>
                <a:lnTo>
                  <a:pt x="201704" y="133812"/>
                </a:lnTo>
                <a:cubicBezTo>
                  <a:pt x="205273" y="128742"/>
                  <a:pt x="210156" y="126206"/>
                  <a:pt x="216353" y="126206"/>
                </a:cubicBezTo>
                <a:close/>
                <a:moveTo>
                  <a:pt x="81132" y="72118"/>
                </a:moveTo>
                <a:cubicBezTo>
                  <a:pt x="78691" y="72118"/>
                  <a:pt x="76578" y="73010"/>
                  <a:pt x="74794" y="74794"/>
                </a:cubicBezTo>
                <a:cubicBezTo>
                  <a:pt x="73010" y="76578"/>
                  <a:pt x="72117" y="78691"/>
                  <a:pt x="72117" y="81132"/>
                </a:cubicBezTo>
                <a:lnTo>
                  <a:pt x="72117" y="351575"/>
                </a:lnTo>
                <a:cubicBezTo>
                  <a:pt x="72117" y="354016"/>
                  <a:pt x="73010" y="356129"/>
                  <a:pt x="74794" y="357913"/>
                </a:cubicBezTo>
                <a:cubicBezTo>
                  <a:pt x="76578" y="359697"/>
                  <a:pt x="78691" y="360589"/>
                  <a:pt x="81132" y="360589"/>
                </a:cubicBezTo>
                <a:lnTo>
                  <a:pt x="351574" y="360589"/>
                </a:lnTo>
                <a:cubicBezTo>
                  <a:pt x="354016" y="360589"/>
                  <a:pt x="356128" y="359697"/>
                  <a:pt x="357913" y="357913"/>
                </a:cubicBezTo>
                <a:cubicBezTo>
                  <a:pt x="359697" y="356129"/>
                  <a:pt x="360589" y="354016"/>
                  <a:pt x="360589" y="351575"/>
                </a:cubicBezTo>
                <a:lnTo>
                  <a:pt x="360589" y="81132"/>
                </a:lnTo>
                <a:cubicBezTo>
                  <a:pt x="360589" y="78691"/>
                  <a:pt x="359697" y="76578"/>
                  <a:pt x="357913" y="74794"/>
                </a:cubicBezTo>
                <a:cubicBezTo>
                  <a:pt x="356128" y="73010"/>
                  <a:pt x="354016" y="72118"/>
                  <a:pt x="351574" y="72118"/>
                </a:cubicBezTo>
                <a:close/>
                <a:moveTo>
                  <a:pt x="81132" y="0"/>
                </a:moveTo>
                <a:lnTo>
                  <a:pt x="351574" y="0"/>
                </a:lnTo>
                <a:cubicBezTo>
                  <a:pt x="373923" y="0"/>
                  <a:pt x="393033" y="7935"/>
                  <a:pt x="408902" y="23804"/>
                </a:cubicBezTo>
                <a:cubicBezTo>
                  <a:pt x="424772" y="39674"/>
                  <a:pt x="432707" y="58783"/>
                  <a:pt x="432707" y="81132"/>
                </a:cubicBezTo>
                <a:lnTo>
                  <a:pt x="432707" y="351575"/>
                </a:lnTo>
                <a:cubicBezTo>
                  <a:pt x="432707" y="373924"/>
                  <a:pt x="424772" y="393033"/>
                  <a:pt x="408902" y="408902"/>
                </a:cubicBezTo>
                <a:cubicBezTo>
                  <a:pt x="393033" y="424772"/>
                  <a:pt x="373923" y="432707"/>
                  <a:pt x="351574" y="432707"/>
                </a:cubicBezTo>
                <a:lnTo>
                  <a:pt x="81132" y="432707"/>
                </a:lnTo>
                <a:cubicBezTo>
                  <a:pt x="58783" y="432707"/>
                  <a:pt x="39674" y="424772"/>
                  <a:pt x="23804" y="408902"/>
                </a:cubicBezTo>
                <a:cubicBezTo>
                  <a:pt x="7934" y="393033"/>
                  <a:pt x="0" y="373924"/>
                  <a:pt x="0" y="351575"/>
                </a:cubicBezTo>
                <a:lnTo>
                  <a:pt x="0" y="81132"/>
                </a:lnTo>
                <a:cubicBezTo>
                  <a:pt x="0" y="58783"/>
                  <a:pt x="7934"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3" name="Freeform 472"/>
          <p:cNvSpPr/>
          <p:nvPr/>
        </p:nvSpPr>
        <p:spPr>
          <a:xfrm>
            <a:off x="826663" y="4117058"/>
            <a:ext cx="432633" cy="432507"/>
          </a:xfrm>
          <a:custGeom>
            <a:avLst/>
            <a:gdLst>
              <a:gd name="connsiteX0" fmla="*/ 126206 w 432707"/>
              <a:gd name="connsiteY0" fmla="*/ 144236 h 432707"/>
              <a:gd name="connsiteX1" fmla="*/ 306500 w 432707"/>
              <a:gd name="connsiteY1" fmla="*/ 144236 h 432707"/>
              <a:gd name="connsiteX2" fmla="*/ 322558 w 432707"/>
              <a:gd name="connsiteY2" fmla="*/ 154095 h 432707"/>
              <a:gd name="connsiteX3" fmla="*/ 321150 w 432707"/>
              <a:gd name="connsiteY3" fmla="*/ 172688 h 432707"/>
              <a:gd name="connsiteX4" fmla="*/ 231002 w 432707"/>
              <a:gd name="connsiteY4" fmla="*/ 298895 h 432707"/>
              <a:gd name="connsiteX5" fmla="*/ 216353 w 432707"/>
              <a:gd name="connsiteY5" fmla="*/ 306501 h 432707"/>
              <a:gd name="connsiteX6" fmla="*/ 201704 w 432707"/>
              <a:gd name="connsiteY6" fmla="*/ 298895 h 432707"/>
              <a:gd name="connsiteX7" fmla="*/ 111557 w 432707"/>
              <a:gd name="connsiteY7" fmla="*/ 172688 h 432707"/>
              <a:gd name="connsiteX8" fmla="*/ 110148 w 432707"/>
              <a:gd name="connsiteY8" fmla="*/ 154095 h 432707"/>
              <a:gd name="connsiteX9" fmla="*/ 126206 w 432707"/>
              <a:gd name="connsiteY9" fmla="*/ 144236 h 432707"/>
              <a:gd name="connsiteX10" fmla="*/ 81132 w 432707"/>
              <a:gd name="connsiteY10" fmla="*/ 72118 h 432707"/>
              <a:gd name="connsiteX11" fmla="*/ 74794 w 432707"/>
              <a:gd name="connsiteY11" fmla="*/ 74794 h 432707"/>
              <a:gd name="connsiteX12" fmla="*/ 72118 w 432707"/>
              <a:gd name="connsiteY12" fmla="*/ 81132 h 432707"/>
              <a:gd name="connsiteX13" fmla="*/ 72118 w 432707"/>
              <a:gd name="connsiteY13" fmla="*/ 351575 h 432707"/>
              <a:gd name="connsiteX14" fmla="*/ 74794 w 432707"/>
              <a:gd name="connsiteY14" fmla="*/ 357913 h 432707"/>
              <a:gd name="connsiteX15" fmla="*/ 81132 w 432707"/>
              <a:gd name="connsiteY15" fmla="*/ 360589 h 432707"/>
              <a:gd name="connsiteX16" fmla="*/ 351574 w 432707"/>
              <a:gd name="connsiteY16" fmla="*/ 360589 h 432707"/>
              <a:gd name="connsiteX17" fmla="*/ 357913 w 432707"/>
              <a:gd name="connsiteY17" fmla="*/ 357913 h 432707"/>
              <a:gd name="connsiteX18" fmla="*/ 360589 w 432707"/>
              <a:gd name="connsiteY18" fmla="*/ 351575 h 432707"/>
              <a:gd name="connsiteX19" fmla="*/ 360589 w 432707"/>
              <a:gd name="connsiteY19" fmla="*/ 81132 h 432707"/>
              <a:gd name="connsiteX20" fmla="*/ 357913 w 432707"/>
              <a:gd name="connsiteY20" fmla="*/ 74794 h 432707"/>
              <a:gd name="connsiteX21" fmla="*/ 351574 w 432707"/>
              <a:gd name="connsiteY21" fmla="*/ 72118 h 432707"/>
              <a:gd name="connsiteX22" fmla="*/ 81132 w 432707"/>
              <a:gd name="connsiteY22" fmla="*/ 0 h 432707"/>
              <a:gd name="connsiteX23" fmla="*/ 351574 w 432707"/>
              <a:gd name="connsiteY23" fmla="*/ 0 h 432707"/>
              <a:gd name="connsiteX24" fmla="*/ 408902 w 432707"/>
              <a:gd name="connsiteY24" fmla="*/ 23804 h 432707"/>
              <a:gd name="connsiteX25" fmla="*/ 432707 w 432707"/>
              <a:gd name="connsiteY25" fmla="*/ 81132 h 432707"/>
              <a:gd name="connsiteX26" fmla="*/ 432707 w 432707"/>
              <a:gd name="connsiteY26" fmla="*/ 351575 h 432707"/>
              <a:gd name="connsiteX27" fmla="*/ 408902 w 432707"/>
              <a:gd name="connsiteY27" fmla="*/ 408902 h 432707"/>
              <a:gd name="connsiteX28" fmla="*/ 351574 w 432707"/>
              <a:gd name="connsiteY28" fmla="*/ 432707 h 432707"/>
              <a:gd name="connsiteX29" fmla="*/ 81132 w 432707"/>
              <a:gd name="connsiteY29" fmla="*/ 432707 h 432707"/>
              <a:gd name="connsiteX30" fmla="*/ 23804 w 432707"/>
              <a:gd name="connsiteY30" fmla="*/ 408902 h 432707"/>
              <a:gd name="connsiteX31" fmla="*/ 0 w 432707"/>
              <a:gd name="connsiteY31" fmla="*/ 351575 h 432707"/>
              <a:gd name="connsiteX32" fmla="*/ 0 w 432707"/>
              <a:gd name="connsiteY32" fmla="*/ 81132 h 432707"/>
              <a:gd name="connsiteX33" fmla="*/ 23804 w 432707"/>
              <a:gd name="connsiteY33" fmla="*/ 23804 h 432707"/>
              <a:gd name="connsiteX34" fmla="*/ 81132 w 432707"/>
              <a:gd name="connsiteY3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32707" h="432707">
                <a:moveTo>
                  <a:pt x="126206" y="144236"/>
                </a:moveTo>
                <a:lnTo>
                  <a:pt x="306500" y="144236"/>
                </a:lnTo>
                <a:cubicBezTo>
                  <a:pt x="314013" y="144236"/>
                  <a:pt x="319365" y="147522"/>
                  <a:pt x="322558" y="154095"/>
                </a:cubicBezTo>
                <a:cubicBezTo>
                  <a:pt x="325939" y="160669"/>
                  <a:pt x="325469" y="166866"/>
                  <a:pt x="321150" y="172688"/>
                </a:cubicBezTo>
                <a:lnTo>
                  <a:pt x="231002" y="298895"/>
                </a:lnTo>
                <a:cubicBezTo>
                  <a:pt x="227434" y="303965"/>
                  <a:pt x="222551" y="306501"/>
                  <a:pt x="216353" y="306501"/>
                </a:cubicBezTo>
                <a:cubicBezTo>
                  <a:pt x="210156" y="306501"/>
                  <a:pt x="205273" y="303965"/>
                  <a:pt x="201704" y="298895"/>
                </a:cubicBezTo>
                <a:lnTo>
                  <a:pt x="111557" y="172688"/>
                </a:lnTo>
                <a:cubicBezTo>
                  <a:pt x="107237" y="166866"/>
                  <a:pt x="106768" y="160669"/>
                  <a:pt x="110148" y="154095"/>
                </a:cubicBezTo>
                <a:cubicBezTo>
                  <a:pt x="113341" y="147522"/>
                  <a:pt x="118694" y="144236"/>
                  <a:pt x="126206" y="144236"/>
                </a:cubicBezTo>
                <a:close/>
                <a:moveTo>
                  <a:pt x="81132" y="72118"/>
                </a:moveTo>
                <a:cubicBezTo>
                  <a:pt x="78691" y="72118"/>
                  <a:pt x="76578" y="73010"/>
                  <a:pt x="74794" y="74794"/>
                </a:cubicBezTo>
                <a:cubicBezTo>
                  <a:pt x="73009" y="76578"/>
                  <a:pt x="72118" y="78691"/>
                  <a:pt x="72118" y="81132"/>
                </a:cubicBezTo>
                <a:lnTo>
                  <a:pt x="72118" y="351575"/>
                </a:lnTo>
                <a:cubicBezTo>
                  <a:pt x="72118" y="354016"/>
                  <a:pt x="73009" y="356129"/>
                  <a:pt x="74794" y="357913"/>
                </a:cubicBezTo>
                <a:cubicBezTo>
                  <a:pt x="76578" y="359697"/>
                  <a:pt x="78691" y="360589"/>
                  <a:pt x="81132" y="360589"/>
                </a:cubicBezTo>
                <a:lnTo>
                  <a:pt x="351574" y="360589"/>
                </a:lnTo>
                <a:cubicBezTo>
                  <a:pt x="354016" y="360589"/>
                  <a:pt x="356129" y="359697"/>
                  <a:pt x="357913" y="357913"/>
                </a:cubicBezTo>
                <a:cubicBezTo>
                  <a:pt x="359697" y="356129"/>
                  <a:pt x="360589" y="354016"/>
                  <a:pt x="360589" y="351575"/>
                </a:cubicBezTo>
                <a:lnTo>
                  <a:pt x="360589" y="81132"/>
                </a:lnTo>
                <a:cubicBezTo>
                  <a:pt x="360589" y="78691"/>
                  <a:pt x="359697" y="76578"/>
                  <a:pt x="357913" y="74794"/>
                </a:cubicBezTo>
                <a:cubicBezTo>
                  <a:pt x="356129" y="73010"/>
                  <a:pt x="354016" y="72118"/>
                  <a:pt x="351574" y="72118"/>
                </a:cubicBezTo>
                <a:close/>
                <a:moveTo>
                  <a:pt x="81132" y="0"/>
                </a:moveTo>
                <a:lnTo>
                  <a:pt x="351574" y="0"/>
                </a:lnTo>
                <a:cubicBezTo>
                  <a:pt x="373923" y="0"/>
                  <a:pt x="393033" y="7935"/>
                  <a:pt x="408902" y="23804"/>
                </a:cubicBezTo>
                <a:cubicBezTo>
                  <a:pt x="424772" y="39674"/>
                  <a:pt x="432707" y="58783"/>
                  <a:pt x="432707" y="81132"/>
                </a:cubicBezTo>
                <a:lnTo>
                  <a:pt x="432707" y="351575"/>
                </a:lnTo>
                <a:cubicBezTo>
                  <a:pt x="432707" y="373924"/>
                  <a:pt x="424772" y="393033"/>
                  <a:pt x="408902" y="408902"/>
                </a:cubicBezTo>
                <a:cubicBezTo>
                  <a:pt x="393033" y="424772"/>
                  <a:pt x="373923" y="432707"/>
                  <a:pt x="351574" y="432707"/>
                </a:cubicBezTo>
                <a:lnTo>
                  <a:pt x="81132" y="432707"/>
                </a:lnTo>
                <a:cubicBezTo>
                  <a:pt x="58783" y="432707"/>
                  <a:pt x="39674" y="424772"/>
                  <a:pt x="23804" y="408902"/>
                </a:cubicBezTo>
                <a:cubicBezTo>
                  <a:pt x="7935" y="393033"/>
                  <a:pt x="0" y="373924"/>
                  <a:pt x="0" y="351575"/>
                </a:cubicBezTo>
                <a:lnTo>
                  <a:pt x="0" y="81132"/>
                </a:lnTo>
                <a:cubicBezTo>
                  <a:pt x="0" y="58783"/>
                  <a:pt x="7935"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4" name="Freeform 473"/>
          <p:cNvSpPr/>
          <p:nvPr/>
        </p:nvSpPr>
        <p:spPr>
          <a:xfrm>
            <a:off x="8092267" y="4081018"/>
            <a:ext cx="459048" cy="504592"/>
          </a:xfrm>
          <a:custGeom>
            <a:avLst/>
            <a:gdLst>
              <a:gd name="connsiteX0" fmla="*/ 270944 w 459126"/>
              <a:gd name="connsiteY0" fmla="*/ 288471 h 504825"/>
              <a:gd name="connsiteX1" fmla="*/ 430674 w 459126"/>
              <a:gd name="connsiteY1" fmla="*/ 288471 h 504825"/>
              <a:gd name="connsiteX2" fmla="*/ 430674 w 459126"/>
              <a:gd name="connsiteY2" fmla="*/ 313544 h 504825"/>
              <a:gd name="connsiteX3" fmla="*/ 326722 w 459126"/>
              <a:gd name="connsiteY3" fmla="*/ 462850 h 504825"/>
              <a:gd name="connsiteX4" fmla="*/ 320806 w 459126"/>
              <a:gd name="connsiteY4" fmla="*/ 470174 h 504825"/>
              <a:gd name="connsiteX5" fmla="*/ 317707 w 459126"/>
              <a:gd name="connsiteY5" fmla="*/ 473273 h 504825"/>
              <a:gd name="connsiteX6" fmla="*/ 317707 w 459126"/>
              <a:gd name="connsiteY6" fmla="*/ 473837 h 504825"/>
              <a:gd name="connsiteX7" fmla="*/ 321651 w 459126"/>
              <a:gd name="connsiteY7" fmla="*/ 473273 h 504825"/>
              <a:gd name="connsiteX8" fmla="*/ 330102 w 459126"/>
              <a:gd name="connsiteY8" fmla="*/ 472710 h 504825"/>
              <a:gd name="connsiteX9" fmla="*/ 399966 w 459126"/>
              <a:gd name="connsiteY9" fmla="*/ 472710 h 504825"/>
              <a:gd name="connsiteX10" fmla="*/ 399966 w 459126"/>
              <a:gd name="connsiteY10" fmla="*/ 439187 h 504825"/>
              <a:gd name="connsiteX11" fmla="*/ 434054 w 459126"/>
              <a:gd name="connsiteY11" fmla="*/ 439187 h 504825"/>
              <a:gd name="connsiteX12" fmla="*/ 434054 w 459126"/>
              <a:gd name="connsiteY12" fmla="*/ 504825 h 504825"/>
              <a:gd name="connsiteX13" fmla="*/ 269535 w 459126"/>
              <a:gd name="connsiteY13" fmla="*/ 504825 h 504825"/>
              <a:gd name="connsiteX14" fmla="*/ 269535 w 459126"/>
              <a:gd name="connsiteY14" fmla="*/ 479471 h 504825"/>
              <a:gd name="connsiteX15" fmla="*/ 373486 w 459126"/>
              <a:gd name="connsiteY15" fmla="*/ 330446 h 504825"/>
              <a:gd name="connsiteX16" fmla="*/ 379402 w 459126"/>
              <a:gd name="connsiteY16" fmla="*/ 322840 h 504825"/>
              <a:gd name="connsiteX17" fmla="*/ 382500 w 459126"/>
              <a:gd name="connsiteY17" fmla="*/ 320305 h 504825"/>
              <a:gd name="connsiteX18" fmla="*/ 382500 w 459126"/>
              <a:gd name="connsiteY18" fmla="*/ 319460 h 504825"/>
              <a:gd name="connsiteX19" fmla="*/ 380670 w 459126"/>
              <a:gd name="connsiteY19" fmla="*/ 319601 h 504825"/>
              <a:gd name="connsiteX20" fmla="*/ 378556 w 459126"/>
              <a:gd name="connsiteY20" fmla="*/ 319741 h 504825"/>
              <a:gd name="connsiteX21" fmla="*/ 370106 w 459126"/>
              <a:gd name="connsiteY21" fmla="*/ 320587 h 504825"/>
              <a:gd name="connsiteX22" fmla="*/ 304748 w 459126"/>
              <a:gd name="connsiteY22" fmla="*/ 320587 h 504825"/>
              <a:gd name="connsiteX23" fmla="*/ 304748 w 459126"/>
              <a:gd name="connsiteY23" fmla="*/ 352983 h 504825"/>
              <a:gd name="connsiteX24" fmla="*/ 270944 w 459126"/>
              <a:gd name="connsiteY24" fmla="*/ 352983 h 504825"/>
              <a:gd name="connsiteX25" fmla="*/ 351230 w 459126"/>
              <a:gd name="connsiteY25" fmla="*/ 34650 h 504825"/>
              <a:gd name="connsiteX26" fmla="*/ 350386 w 459126"/>
              <a:gd name="connsiteY26" fmla="*/ 40284 h 504825"/>
              <a:gd name="connsiteX27" fmla="*/ 349400 w 459126"/>
              <a:gd name="connsiteY27" fmla="*/ 45355 h 504825"/>
              <a:gd name="connsiteX28" fmla="*/ 347286 w 459126"/>
              <a:gd name="connsiteY28" fmla="*/ 53525 h 504825"/>
              <a:gd name="connsiteX29" fmla="*/ 326722 w 459126"/>
              <a:gd name="connsiteY29" fmla="*/ 114938 h 504825"/>
              <a:gd name="connsiteX30" fmla="*/ 376584 w 459126"/>
              <a:gd name="connsiteY30" fmla="*/ 114938 h 504825"/>
              <a:gd name="connsiteX31" fmla="*/ 356302 w 459126"/>
              <a:gd name="connsiteY31" fmla="*/ 53525 h 504825"/>
              <a:gd name="connsiteX32" fmla="*/ 352921 w 459126"/>
              <a:gd name="connsiteY32" fmla="*/ 40284 h 504825"/>
              <a:gd name="connsiteX33" fmla="*/ 352358 w 459126"/>
              <a:gd name="connsiteY33" fmla="*/ 34650 h 504825"/>
              <a:gd name="connsiteX34" fmla="*/ 328976 w 459126"/>
              <a:gd name="connsiteY34" fmla="*/ 0 h 504825"/>
              <a:gd name="connsiteX35" fmla="*/ 374613 w 459126"/>
              <a:gd name="connsiteY35" fmla="*/ 0 h 504825"/>
              <a:gd name="connsiteX36" fmla="*/ 439406 w 459126"/>
              <a:gd name="connsiteY36" fmla="*/ 186492 h 504825"/>
              <a:gd name="connsiteX37" fmla="*/ 459126 w 459126"/>
              <a:gd name="connsiteY37" fmla="*/ 186492 h 504825"/>
              <a:gd name="connsiteX38" fmla="*/ 459126 w 459126"/>
              <a:gd name="connsiteY38" fmla="*/ 216354 h 504825"/>
              <a:gd name="connsiteX39" fmla="*/ 377994 w 459126"/>
              <a:gd name="connsiteY39" fmla="*/ 216354 h 504825"/>
              <a:gd name="connsiteX40" fmla="*/ 377994 w 459126"/>
              <a:gd name="connsiteY40" fmla="*/ 186492 h 504825"/>
              <a:gd name="connsiteX41" fmla="*/ 399122 w 459126"/>
              <a:gd name="connsiteY41" fmla="*/ 186492 h 504825"/>
              <a:gd name="connsiteX42" fmla="*/ 385882 w 459126"/>
              <a:gd name="connsiteY42" fmla="*/ 145926 h 504825"/>
              <a:gd name="connsiteX43" fmla="*/ 317426 w 459126"/>
              <a:gd name="connsiteY43" fmla="*/ 145926 h 504825"/>
              <a:gd name="connsiteX44" fmla="*/ 304185 w 459126"/>
              <a:gd name="connsiteY44" fmla="*/ 186492 h 504825"/>
              <a:gd name="connsiteX45" fmla="*/ 325314 w 459126"/>
              <a:gd name="connsiteY45" fmla="*/ 186492 h 504825"/>
              <a:gd name="connsiteX46" fmla="*/ 325314 w 459126"/>
              <a:gd name="connsiteY46" fmla="*/ 216354 h 504825"/>
              <a:gd name="connsiteX47" fmla="*/ 244463 w 459126"/>
              <a:gd name="connsiteY47" fmla="*/ 216354 h 504825"/>
              <a:gd name="connsiteX48" fmla="*/ 244463 w 459126"/>
              <a:gd name="connsiteY48" fmla="*/ 186492 h 504825"/>
              <a:gd name="connsiteX49" fmla="*/ 264183 w 459126"/>
              <a:gd name="connsiteY49" fmla="*/ 186492 h 504825"/>
              <a:gd name="connsiteX50" fmla="*/ 72338 w 459126"/>
              <a:gd name="connsiteY50" fmla="*/ 0 h 504825"/>
              <a:gd name="connsiteX51" fmla="*/ 126426 w 459126"/>
              <a:gd name="connsiteY51" fmla="*/ 0 h 504825"/>
              <a:gd name="connsiteX52" fmla="*/ 132906 w 459126"/>
              <a:gd name="connsiteY52" fmla="*/ 2535 h 504825"/>
              <a:gd name="connsiteX53" fmla="*/ 135441 w 459126"/>
              <a:gd name="connsiteY53" fmla="*/ 9015 h 504825"/>
              <a:gd name="connsiteX54" fmla="*/ 135441 w 459126"/>
              <a:gd name="connsiteY54" fmla="*/ 396648 h 504825"/>
              <a:gd name="connsiteX55" fmla="*/ 189529 w 459126"/>
              <a:gd name="connsiteY55" fmla="*/ 396648 h 504825"/>
              <a:gd name="connsiteX56" fmla="*/ 196009 w 459126"/>
              <a:gd name="connsiteY56" fmla="*/ 399183 h 504825"/>
              <a:gd name="connsiteX57" fmla="*/ 198544 w 459126"/>
              <a:gd name="connsiteY57" fmla="*/ 405663 h 504825"/>
              <a:gd name="connsiteX58" fmla="*/ 195727 w 459126"/>
              <a:gd name="connsiteY58" fmla="*/ 412424 h 504825"/>
              <a:gd name="connsiteX59" fmla="*/ 105861 w 459126"/>
              <a:gd name="connsiteY59" fmla="*/ 502290 h 504825"/>
              <a:gd name="connsiteX60" fmla="*/ 99382 w 459126"/>
              <a:gd name="connsiteY60" fmla="*/ 504825 h 504825"/>
              <a:gd name="connsiteX61" fmla="*/ 92902 w 459126"/>
              <a:gd name="connsiteY61" fmla="*/ 502290 h 504825"/>
              <a:gd name="connsiteX62" fmla="*/ 2755 w 459126"/>
              <a:gd name="connsiteY62" fmla="*/ 412142 h 504825"/>
              <a:gd name="connsiteX63" fmla="*/ 784 w 459126"/>
              <a:gd name="connsiteY63" fmla="*/ 402282 h 504825"/>
              <a:gd name="connsiteX64" fmla="*/ 9235 w 459126"/>
              <a:gd name="connsiteY64" fmla="*/ 396648 h 504825"/>
              <a:gd name="connsiteX65" fmla="*/ 63323 w 459126"/>
              <a:gd name="connsiteY65" fmla="*/ 396648 h 504825"/>
              <a:gd name="connsiteX66" fmla="*/ 63323 w 459126"/>
              <a:gd name="connsiteY66" fmla="*/ 9015 h 504825"/>
              <a:gd name="connsiteX67" fmla="*/ 65859 w 459126"/>
              <a:gd name="connsiteY67" fmla="*/ 2535 h 504825"/>
              <a:gd name="connsiteX68" fmla="*/ 72338 w 459126"/>
              <a:gd name="connsiteY6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59126" h="504825">
                <a:moveTo>
                  <a:pt x="270944" y="288471"/>
                </a:moveTo>
                <a:lnTo>
                  <a:pt x="430674" y="288471"/>
                </a:lnTo>
                <a:lnTo>
                  <a:pt x="430674" y="313544"/>
                </a:lnTo>
                <a:lnTo>
                  <a:pt x="326722" y="462850"/>
                </a:lnTo>
                <a:cubicBezTo>
                  <a:pt x="325595" y="464352"/>
                  <a:pt x="323623" y="466794"/>
                  <a:pt x="320806" y="470174"/>
                </a:cubicBezTo>
                <a:lnTo>
                  <a:pt x="317707" y="473273"/>
                </a:lnTo>
                <a:lnTo>
                  <a:pt x="317707" y="473837"/>
                </a:lnTo>
                <a:lnTo>
                  <a:pt x="321651" y="473273"/>
                </a:lnTo>
                <a:cubicBezTo>
                  <a:pt x="323342" y="472898"/>
                  <a:pt x="326158" y="472710"/>
                  <a:pt x="330102" y="472710"/>
                </a:cubicBezTo>
                <a:lnTo>
                  <a:pt x="399966" y="472710"/>
                </a:lnTo>
                <a:lnTo>
                  <a:pt x="399966" y="439187"/>
                </a:lnTo>
                <a:lnTo>
                  <a:pt x="434054" y="439187"/>
                </a:lnTo>
                <a:lnTo>
                  <a:pt x="434054" y="504825"/>
                </a:lnTo>
                <a:lnTo>
                  <a:pt x="269535" y="504825"/>
                </a:lnTo>
                <a:lnTo>
                  <a:pt x="269535" y="479471"/>
                </a:lnTo>
                <a:lnTo>
                  <a:pt x="373486" y="330446"/>
                </a:lnTo>
                <a:cubicBezTo>
                  <a:pt x="375740" y="327066"/>
                  <a:pt x="377712" y="324530"/>
                  <a:pt x="379402" y="322840"/>
                </a:cubicBezTo>
                <a:lnTo>
                  <a:pt x="382500" y="320305"/>
                </a:lnTo>
                <a:lnTo>
                  <a:pt x="382500" y="319460"/>
                </a:lnTo>
                <a:cubicBezTo>
                  <a:pt x="382124" y="319460"/>
                  <a:pt x="381514" y="319506"/>
                  <a:pt x="380670" y="319601"/>
                </a:cubicBezTo>
                <a:cubicBezTo>
                  <a:pt x="379824" y="319694"/>
                  <a:pt x="379120" y="319741"/>
                  <a:pt x="378556" y="319741"/>
                </a:cubicBezTo>
                <a:cubicBezTo>
                  <a:pt x="376303" y="320305"/>
                  <a:pt x="373486" y="320587"/>
                  <a:pt x="370106" y="320587"/>
                </a:cubicBezTo>
                <a:lnTo>
                  <a:pt x="304748" y="320587"/>
                </a:lnTo>
                <a:lnTo>
                  <a:pt x="304748" y="352983"/>
                </a:lnTo>
                <a:lnTo>
                  <a:pt x="270944" y="352983"/>
                </a:lnTo>
                <a:close/>
                <a:moveTo>
                  <a:pt x="351230" y="34650"/>
                </a:moveTo>
                <a:lnTo>
                  <a:pt x="350386" y="40284"/>
                </a:lnTo>
                <a:cubicBezTo>
                  <a:pt x="350386" y="40472"/>
                  <a:pt x="350058" y="42163"/>
                  <a:pt x="349400" y="45355"/>
                </a:cubicBezTo>
                <a:cubicBezTo>
                  <a:pt x="348742" y="48548"/>
                  <a:pt x="348038" y="51271"/>
                  <a:pt x="347286" y="53525"/>
                </a:cubicBezTo>
                <a:lnTo>
                  <a:pt x="326722" y="114938"/>
                </a:lnTo>
                <a:lnTo>
                  <a:pt x="376584" y="114938"/>
                </a:lnTo>
                <a:lnTo>
                  <a:pt x="356302" y="53525"/>
                </a:lnTo>
                <a:lnTo>
                  <a:pt x="352921" y="40284"/>
                </a:lnTo>
                <a:cubicBezTo>
                  <a:pt x="352545" y="37280"/>
                  <a:pt x="352358" y="35402"/>
                  <a:pt x="352358" y="34650"/>
                </a:cubicBezTo>
                <a:close/>
                <a:moveTo>
                  <a:pt x="328976" y="0"/>
                </a:moveTo>
                <a:lnTo>
                  <a:pt x="374613" y="0"/>
                </a:lnTo>
                <a:lnTo>
                  <a:pt x="439406" y="186492"/>
                </a:lnTo>
                <a:lnTo>
                  <a:pt x="459126" y="186492"/>
                </a:lnTo>
                <a:lnTo>
                  <a:pt x="459126" y="216354"/>
                </a:lnTo>
                <a:lnTo>
                  <a:pt x="377994" y="216354"/>
                </a:lnTo>
                <a:lnTo>
                  <a:pt x="377994" y="186492"/>
                </a:lnTo>
                <a:lnTo>
                  <a:pt x="399122" y="186492"/>
                </a:lnTo>
                <a:lnTo>
                  <a:pt x="385882" y="145926"/>
                </a:lnTo>
                <a:lnTo>
                  <a:pt x="317426" y="145926"/>
                </a:lnTo>
                <a:lnTo>
                  <a:pt x="304185" y="186492"/>
                </a:lnTo>
                <a:lnTo>
                  <a:pt x="325314" y="186492"/>
                </a:lnTo>
                <a:lnTo>
                  <a:pt x="325314" y="216354"/>
                </a:lnTo>
                <a:lnTo>
                  <a:pt x="244463" y="216354"/>
                </a:lnTo>
                <a:lnTo>
                  <a:pt x="244463" y="186492"/>
                </a:lnTo>
                <a:lnTo>
                  <a:pt x="264183" y="186492"/>
                </a:lnTo>
                <a:close/>
                <a:moveTo>
                  <a:pt x="72338" y="0"/>
                </a:moveTo>
                <a:lnTo>
                  <a:pt x="126426" y="0"/>
                </a:lnTo>
                <a:cubicBezTo>
                  <a:pt x="129055" y="0"/>
                  <a:pt x="131215" y="845"/>
                  <a:pt x="132906" y="2535"/>
                </a:cubicBezTo>
                <a:cubicBezTo>
                  <a:pt x="134596" y="4226"/>
                  <a:pt x="135441" y="6385"/>
                  <a:pt x="135441" y="9015"/>
                </a:cubicBezTo>
                <a:lnTo>
                  <a:pt x="135441" y="396648"/>
                </a:lnTo>
                <a:lnTo>
                  <a:pt x="189529" y="396648"/>
                </a:lnTo>
                <a:cubicBezTo>
                  <a:pt x="192158" y="396648"/>
                  <a:pt x="194318" y="397493"/>
                  <a:pt x="196009" y="399183"/>
                </a:cubicBezTo>
                <a:cubicBezTo>
                  <a:pt x="197699" y="400874"/>
                  <a:pt x="198544" y="403034"/>
                  <a:pt x="198544" y="405663"/>
                </a:cubicBezTo>
                <a:cubicBezTo>
                  <a:pt x="198544" y="407917"/>
                  <a:pt x="197605" y="410170"/>
                  <a:pt x="195727" y="412424"/>
                </a:cubicBezTo>
                <a:lnTo>
                  <a:pt x="105861" y="502290"/>
                </a:lnTo>
                <a:cubicBezTo>
                  <a:pt x="103983" y="503980"/>
                  <a:pt x="101823" y="504825"/>
                  <a:pt x="99382" y="504825"/>
                </a:cubicBezTo>
                <a:cubicBezTo>
                  <a:pt x="97128" y="504825"/>
                  <a:pt x="94968" y="503980"/>
                  <a:pt x="92902" y="502290"/>
                </a:cubicBezTo>
                <a:lnTo>
                  <a:pt x="2755" y="412142"/>
                </a:lnTo>
                <a:cubicBezTo>
                  <a:pt x="-62" y="409137"/>
                  <a:pt x="-719" y="405851"/>
                  <a:pt x="784" y="402282"/>
                </a:cubicBezTo>
                <a:cubicBezTo>
                  <a:pt x="2286" y="398526"/>
                  <a:pt x="5103" y="396648"/>
                  <a:pt x="9235" y="396648"/>
                </a:cubicBezTo>
                <a:lnTo>
                  <a:pt x="63323" y="396648"/>
                </a:lnTo>
                <a:lnTo>
                  <a:pt x="63323" y="9015"/>
                </a:lnTo>
                <a:cubicBezTo>
                  <a:pt x="63323" y="6385"/>
                  <a:pt x="64168" y="4226"/>
                  <a:pt x="65859" y="2535"/>
                </a:cubicBezTo>
                <a:cubicBezTo>
                  <a:pt x="67549" y="845"/>
                  <a:pt x="69708" y="0"/>
                  <a:pt x="723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5" name="Freeform 474"/>
          <p:cNvSpPr/>
          <p:nvPr/>
        </p:nvSpPr>
        <p:spPr>
          <a:xfrm>
            <a:off x="8758904" y="4081018"/>
            <a:ext cx="459048" cy="504592"/>
          </a:xfrm>
          <a:custGeom>
            <a:avLst/>
            <a:gdLst>
              <a:gd name="connsiteX0" fmla="*/ 351231 w 459126"/>
              <a:gd name="connsiteY0" fmla="*/ 323122 h 504825"/>
              <a:gd name="connsiteX1" fmla="*/ 350386 w 459126"/>
              <a:gd name="connsiteY1" fmla="*/ 328756 h 504825"/>
              <a:gd name="connsiteX2" fmla="*/ 349400 w 459126"/>
              <a:gd name="connsiteY2" fmla="*/ 333827 h 504825"/>
              <a:gd name="connsiteX3" fmla="*/ 347287 w 459126"/>
              <a:gd name="connsiteY3" fmla="*/ 341996 h 504825"/>
              <a:gd name="connsiteX4" fmla="*/ 326722 w 459126"/>
              <a:gd name="connsiteY4" fmla="*/ 403409 h 504825"/>
              <a:gd name="connsiteX5" fmla="*/ 376585 w 459126"/>
              <a:gd name="connsiteY5" fmla="*/ 403409 h 504825"/>
              <a:gd name="connsiteX6" fmla="*/ 356302 w 459126"/>
              <a:gd name="connsiteY6" fmla="*/ 341996 h 504825"/>
              <a:gd name="connsiteX7" fmla="*/ 352921 w 459126"/>
              <a:gd name="connsiteY7" fmla="*/ 328756 h 504825"/>
              <a:gd name="connsiteX8" fmla="*/ 352358 w 459126"/>
              <a:gd name="connsiteY8" fmla="*/ 323122 h 504825"/>
              <a:gd name="connsiteX9" fmla="*/ 328976 w 459126"/>
              <a:gd name="connsiteY9" fmla="*/ 288471 h 504825"/>
              <a:gd name="connsiteX10" fmla="*/ 374613 w 459126"/>
              <a:gd name="connsiteY10" fmla="*/ 288471 h 504825"/>
              <a:gd name="connsiteX11" fmla="*/ 439406 w 459126"/>
              <a:gd name="connsiteY11" fmla="*/ 474964 h 504825"/>
              <a:gd name="connsiteX12" fmla="*/ 459126 w 459126"/>
              <a:gd name="connsiteY12" fmla="*/ 474964 h 504825"/>
              <a:gd name="connsiteX13" fmla="*/ 459126 w 459126"/>
              <a:gd name="connsiteY13" fmla="*/ 504825 h 504825"/>
              <a:gd name="connsiteX14" fmla="*/ 377993 w 459126"/>
              <a:gd name="connsiteY14" fmla="*/ 504825 h 504825"/>
              <a:gd name="connsiteX15" fmla="*/ 377993 w 459126"/>
              <a:gd name="connsiteY15" fmla="*/ 474964 h 504825"/>
              <a:gd name="connsiteX16" fmla="*/ 399122 w 459126"/>
              <a:gd name="connsiteY16" fmla="*/ 474964 h 504825"/>
              <a:gd name="connsiteX17" fmla="*/ 385881 w 459126"/>
              <a:gd name="connsiteY17" fmla="*/ 434397 h 504825"/>
              <a:gd name="connsiteX18" fmla="*/ 317426 w 459126"/>
              <a:gd name="connsiteY18" fmla="*/ 434397 h 504825"/>
              <a:gd name="connsiteX19" fmla="*/ 304185 w 459126"/>
              <a:gd name="connsiteY19" fmla="*/ 474964 h 504825"/>
              <a:gd name="connsiteX20" fmla="*/ 325314 w 459126"/>
              <a:gd name="connsiteY20" fmla="*/ 474964 h 504825"/>
              <a:gd name="connsiteX21" fmla="*/ 325314 w 459126"/>
              <a:gd name="connsiteY21" fmla="*/ 504825 h 504825"/>
              <a:gd name="connsiteX22" fmla="*/ 244462 w 459126"/>
              <a:gd name="connsiteY22" fmla="*/ 504825 h 504825"/>
              <a:gd name="connsiteX23" fmla="*/ 244462 w 459126"/>
              <a:gd name="connsiteY23" fmla="*/ 474964 h 504825"/>
              <a:gd name="connsiteX24" fmla="*/ 264182 w 459126"/>
              <a:gd name="connsiteY24" fmla="*/ 474964 h 504825"/>
              <a:gd name="connsiteX25" fmla="*/ 270944 w 459126"/>
              <a:gd name="connsiteY25" fmla="*/ 0 h 504825"/>
              <a:gd name="connsiteX26" fmla="*/ 430673 w 459126"/>
              <a:gd name="connsiteY26" fmla="*/ 0 h 504825"/>
              <a:gd name="connsiteX27" fmla="*/ 430673 w 459126"/>
              <a:gd name="connsiteY27" fmla="*/ 25072 h 504825"/>
              <a:gd name="connsiteX28" fmla="*/ 326722 w 459126"/>
              <a:gd name="connsiteY28" fmla="*/ 174379 h 504825"/>
              <a:gd name="connsiteX29" fmla="*/ 320806 w 459126"/>
              <a:gd name="connsiteY29" fmla="*/ 181703 h 504825"/>
              <a:gd name="connsiteX30" fmla="*/ 317708 w 459126"/>
              <a:gd name="connsiteY30" fmla="*/ 184520 h 504825"/>
              <a:gd name="connsiteX31" fmla="*/ 317708 w 459126"/>
              <a:gd name="connsiteY31" fmla="*/ 185365 h 504825"/>
              <a:gd name="connsiteX32" fmla="*/ 321652 w 459126"/>
              <a:gd name="connsiteY32" fmla="*/ 184520 h 504825"/>
              <a:gd name="connsiteX33" fmla="*/ 330102 w 459126"/>
              <a:gd name="connsiteY33" fmla="*/ 184238 h 504825"/>
              <a:gd name="connsiteX34" fmla="*/ 399966 w 459126"/>
              <a:gd name="connsiteY34" fmla="*/ 184238 h 504825"/>
              <a:gd name="connsiteX35" fmla="*/ 399966 w 459126"/>
              <a:gd name="connsiteY35" fmla="*/ 150715 h 504825"/>
              <a:gd name="connsiteX36" fmla="*/ 434054 w 459126"/>
              <a:gd name="connsiteY36" fmla="*/ 150715 h 504825"/>
              <a:gd name="connsiteX37" fmla="*/ 434054 w 459126"/>
              <a:gd name="connsiteY37" fmla="*/ 216354 h 504825"/>
              <a:gd name="connsiteX38" fmla="*/ 269535 w 459126"/>
              <a:gd name="connsiteY38" fmla="*/ 216354 h 504825"/>
              <a:gd name="connsiteX39" fmla="*/ 269535 w 459126"/>
              <a:gd name="connsiteY39" fmla="*/ 191000 h 504825"/>
              <a:gd name="connsiteX40" fmla="*/ 373486 w 459126"/>
              <a:gd name="connsiteY40" fmla="*/ 41975 h 504825"/>
              <a:gd name="connsiteX41" fmla="*/ 379402 w 459126"/>
              <a:gd name="connsiteY41" fmla="*/ 34369 h 504825"/>
              <a:gd name="connsiteX42" fmla="*/ 382501 w 459126"/>
              <a:gd name="connsiteY42" fmla="*/ 31833 h 504825"/>
              <a:gd name="connsiteX43" fmla="*/ 382501 w 459126"/>
              <a:gd name="connsiteY43" fmla="*/ 30988 h 504825"/>
              <a:gd name="connsiteX44" fmla="*/ 380669 w 459126"/>
              <a:gd name="connsiteY44" fmla="*/ 31129 h 504825"/>
              <a:gd name="connsiteX45" fmla="*/ 378557 w 459126"/>
              <a:gd name="connsiteY45" fmla="*/ 31270 h 504825"/>
              <a:gd name="connsiteX46" fmla="*/ 370105 w 459126"/>
              <a:gd name="connsiteY46" fmla="*/ 32115 h 504825"/>
              <a:gd name="connsiteX47" fmla="*/ 304748 w 459126"/>
              <a:gd name="connsiteY47" fmla="*/ 32115 h 504825"/>
              <a:gd name="connsiteX48" fmla="*/ 304748 w 459126"/>
              <a:gd name="connsiteY48" fmla="*/ 64512 h 504825"/>
              <a:gd name="connsiteX49" fmla="*/ 270944 w 459126"/>
              <a:gd name="connsiteY49" fmla="*/ 64512 h 504825"/>
              <a:gd name="connsiteX50" fmla="*/ 72338 w 459126"/>
              <a:gd name="connsiteY50" fmla="*/ 0 h 504825"/>
              <a:gd name="connsiteX51" fmla="*/ 126426 w 459126"/>
              <a:gd name="connsiteY51" fmla="*/ 0 h 504825"/>
              <a:gd name="connsiteX52" fmla="*/ 132906 w 459126"/>
              <a:gd name="connsiteY52" fmla="*/ 2535 h 504825"/>
              <a:gd name="connsiteX53" fmla="*/ 135440 w 459126"/>
              <a:gd name="connsiteY53" fmla="*/ 9015 h 504825"/>
              <a:gd name="connsiteX54" fmla="*/ 135440 w 459126"/>
              <a:gd name="connsiteY54" fmla="*/ 396648 h 504825"/>
              <a:gd name="connsiteX55" fmla="*/ 189530 w 459126"/>
              <a:gd name="connsiteY55" fmla="*/ 396648 h 504825"/>
              <a:gd name="connsiteX56" fmla="*/ 196008 w 459126"/>
              <a:gd name="connsiteY56" fmla="*/ 399183 h 504825"/>
              <a:gd name="connsiteX57" fmla="*/ 198544 w 459126"/>
              <a:gd name="connsiteY57" fmla="*/ 405663 h 504825"/>
              <a:gd name="connsiteX58" fmla="*/ 195726 w 459126"/>
              <a:gd name="connsiteY58" fmla="*/ 412424 h 504825"/>
              <a:gd name="connsiteX59" fmla="*/ 105861 w 459126"/>
              <a:gd name="connsiteY59" fmla="*/ 502290 h 504825"/>
              <a:gd name="connsiteX60" fmla="*/ 99382 w 459126"/>
              <a:gd name="connsiteY60" fmla="*/ 504825 h 504825"/>
              <a:gd name="connsiteX61" fmla="*/ 92902 w 459126"/>
              <a:gd name="connsiteY61" fmla="*/ 502290 h 504825"/>
              <a:gd name="connsiteX62" fmla="*/ 2755 w 459126"/>
              <a:gd name="connsiteY62" fmla="*/ 412142 h 504825"/>
              <a:gd name="connsiteX63" fmla="*/ 784 w 459126"/>
              <a:gd name="connsiteY63" fmla="*/ 402282 h 504825"/>
              <a:gd name="connsiteX64" fmla="*/ 9234 w 459126"/>
              <a:gd name="connsiteY64" fmla="*/ 396648 h 504825"/>
              <a:gd name="connsiteX65" fmla="*/ 63323 w 459126"/>
              <a:gd name="connsiteY65" fmla="*/ 396648 h 504825"/>
              <a:gd name="connsiteX66" fmla="*/ 63323 w 459126"/>
              <a:gd name="connsiteY66" fmla="*/ 9015 h 504825"/>
              <a:gd name="connsiteX67" fmla="*/ 65858 w 459126"/>
              <a:gd name="connsiteY67" fmla="*/ 2535 h 504825"/>
              <a:gd name="connsiteX68" fmla="*/ 72338 w 459126"/>
              <a:gd name="connsiteY6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59126" h="504825">
                <a:moveTo>
                  <a:pt x="351231" y="323122"/>
                </a:moveTo>
                <a:lnTo>
                  <a:pt x="350386" y="328756"/>
                </a:lnTo>
                <a:cubicBezTo>
                  <a:pt x="350386" y="328944"/>
                  <a:pt x="350056" y="330634"/>
                  <a:pt x="349400" y="333827"/>
                </a:cubicBezTo>
                <a:cubicBezTo>
                  <a:pt x="348742" y="337020"/>
                  <a:pt x="348038" y="339743"/>
                  <a:pt x="347287" y="341996"/>
                </a:cubicBezTo>
                <a:lnTo>
                  <a:pt x="326722" y="403409"/>
                </a:lnTo>
                <a:lnTo>
                  <a:pt x="376585" y="403409"/>
                </a:lnTo>
                <a:lnTo>
                  <a:pt x="356302" y="341996"/>
                </a:lnTo>
                <a:lnTo>
                  <a:pt x="352921" y="328756"/>
                </a:lnTo>
                <a:cubicBezTo>
                  <a:pt x="352546" y="325751"/>
                  <a:pt x="352358" y="323873"/>
                  <a:pt x="352358" y="323122"/>
                </a:cubicBezTo>
                <a:close/>
                <a:moveTo>
                  <a:pt x="328976" y="288471"/>
                </a:moveTo>
                <a:lnTo>
                  <a:pt x="374613" y="288471"/>
                </a:lnTo>
                <a:lnTo>
                  <a:pt x="439406" y="474964"/>
                </a:lnTo>
                <a:lnTo>
                  <a:pt x="459126" y="474964"/>
                </a:lnTo>
                <a:lnTo>
                  <a:pt x="459126" y="504825"/>
                </a:lnTo>
                <a:lnTo>
                  <a:pt x="377993" y="504825"/>
                </a:lnTo>
                <a:lnTo>
                  <a:pt x="377993" y="474964"/>
                </a:lnTo>
                <a:lnTo>
                  <a:pt x="399122" y="474964"/>
                </a:lnTo>
                <a:lnTo>
                  <a:pt x="385881" y="434397"/>
                </a:lnTo>
                <a:lnTo>
                  <a:pt x="317426" y="434397"/>
                </a:lnTo>
                <a:lnTo>
                  <a:pt x="304185" y="474964"/>
                </a:lnTo>
                <a:lnTo>
                  <a:pt x="325314" y="474964"/>
                </a:lnTo>
                <a:lnTo>
                  <a:pt x="325314" y="504825"/>
                </a:lnTo>
                <a:lnTo>
                  <a:pt x="244462" y="504825"/>
                </a:lnTo>
                <a:lnTo>
                  <a:pt x="244462" y="474964"/>
                </a:lnTo>
                <a:lnTo>
                  <a:pt x="264182" y="474964"/>
                </a:lnTo>
                <a:close/>
                <a:moveTo>
                  <a:pt x="270944" y="0"/>
                </a:moveTo>
                <a:lnTo>
                  <a:pt x="430673" y="0"/>
                </a:lnTo>
                <a:lnTo>
                  <a:pt x="430673" y="25072"/>
                </a:lnTo>
                <a:lnTo>
                  <a:pt x="326722" y="174379"/>
                </a:lnTo>
                <a:cubicBezTo>
                  <a:pt x="325596" y="175881"/>
                  <a:pt x="323624" y="178323"/>
                  <a:pt x="320806" y="181703"/>
                </a:cubicBezTo>
                <a:lnTo>
                  <a:pt x="317708" y="184520"/>
                </a:lnTo>
                <a:lnTo>
                  <a:pt x="317708" y="185365"/>
                </a:lnTo>
                <a:lnTo>
                  <a:pt x="321652" y="184520"/>
                </a:lnTo>
                <a:cubicBezTo>
                  <a:pt x="323342" y="184332"/>
                  <a:pt x="326158" y="184238"/>
                  <a:pt x="330102" y="184238"/>
                </a:cubicBezTo>
                <a:lnTo>
                  <a:pt x="399966" y="184238"/>
                </a:lnTo>
                <a:lnTo>
                  <a:pt x="399966" y="150715"/>
                </a:lnTo>
                <a:lnTo>
                  <a:pt x="434054" y="150715"/>
                </a:lnTo>
                <a:lnTo>
                  <a:pt x="434054" y="216354"/>
                </a:lnTo>
                <a:lnTo>
                  <a:pt x="269535" y="216354"/>
                </a:lnTo>
                <a:lnTo>
                  <a:pt x="269535" y="191000"/>
                </a:lnTo>
                <a:lnTo>
                  <a:pt x="373486" y="41975"/>
                </a:lnTo>
                <a:cubicBezTo>
                  <a:pt x="375739" y="38594"/>
                  <a:pt x="377711" y="36059"/>
                  <a:pt x="379402" y="34369"/>
                </a:cubicBezTo>
                <a:lnTo>
                  <a:pt x="382501" y="31833"/>
                </a:lnTo>
                <a:lnTo>
                  <a:pt x="382501" y="30988"/>
                </a:lnTo>
                <a:cubicBezTo>
                  <a:pt x="382125" y="30988"/>
                  <a:pt x="381515" y="31035"/>
                  <a:pt x="380669" y="31129"/>
                </a:cubicBezTo>
                <a:cubicBezTo>
                  <a:pt x="379825" y="31223"/>
                  <a:pt x="379120" y="31270"/>
                  <a:pt x="378557" y="31270"/>
                </a:cubicBezTo>
                <a:cubicBezTo>
                  <a:pt x="376303" y="31833"/>
                  <a:pt x="373486" y="32115"/>
                  <a:pt x="370105" y="32115"/>
                </a:cubicBezTo>
                <a:lnTo>
                  <a:pt x="304748" y="32115"/>
                </a:lnTo>
                <a:lnTo>
                  <a:pt x="304748" y="64512"/>
                </a:lnTo>
                <a:lnTo>
                  <a:pt x="270944" y="64512"/>
                </a:lnTo>
                <a:close/>
                <a:moveTo>
                  <a:pt x="72338" y="0"/>
                </a:moveTo>
                <a:lnTo>
                  <a:pt x="126426" y="0"/>
                </a:lnTo>
                <a:cubicBezTo>
                  <a:pt x="129055" y="0"/>
                  <a:pt x="131215" y="845"/>
                  <a:pt x="132906" y="2535"/>
                </a:cubicBezTo>
                <a:cubicBezTo>
                  <a:pt x="134596" y="4226"/>
                  <a:pt x="135440" y="6385"/>
                  <a:pt x="135440" y="9015"/>
                </a:cubicBezTo>
                <a:lnTo>
                  <a:pt x="135440" y="396648"/>
                </a:lnTo>
                <a:lnTo>
                  <a:pt x="189530" y="396648"/>
                </a:lnTo>
                <a:cubicBezTo>
                  <a:pt x="192158" y="396648"/>
                  <a:pt x="194318" y="397493"/>
                  <a:pt x="196008" y="399183"/>
                </a:cubicBezTo>
                <a:cubicBezTo>
                  <a:pt x="197698" y="400874"/>
                  <a:pt x="198544" y="403034"/>
                  <a:pt x="198544" y="405663"/>
                </a:cubicBezTo>
                <a:cubicBezTo>
                  <a:pt x="198544" y="407917"/>
                  <a:pt x="197604" y="410170"/>
                  <a:pt x="195726" y="412424"/>
                </a:cubicBezTo>
                <a:lnTo>
                  <a:pt x="105861" y="502290"/>
                </a:lnTo>
                <a:cubicBezTo>
                  <a:pt x="103983" y="503980"/>
                  <a:pt x="101823" y="504825"/>
                  <a:pt x="99382" y="504825"/>
                </a:cubicBezTo>
                <a:cubicBezTo>
                  <a:pt x="97128" y="504825"/>
                  <a:pt x="94968" y="503980"/>
                  <a:pt x="92902" y="502290"/>
                </a:cubicBezTo>
                <a:lnTo>
                  <a:pt x="2755" y="412142"/>
                </a:lnTo>
                <a:cubicBezTo>
                  <a:pt x="-62" y="409137"/>
                  <a:pt x="-720" y="405851"/>
                  <a:pt x="784" y="402282"/>
                </a:cubicBezTo>
                <a:cubicBezTo>
                  <a:pt x="2286" y="398526"/>
                  <a:pt x="5102" y="396648"/>
                  <a:pt x="9234" y="396648"/>
                </a:cubicBezTo>
                <a:lnTo>
                  <a:pt x="63323" y="396648"/>
                </a:lnTo>
                <a:lnTo>
                  <a:pt x="63323" y="9015"/>
                </a:lnTo>
                <a:cubicBezTo>
                  <a:pt x="63323" y="6385"/>
                  <a:pt x="64168" y="4226"/>
                  <a:pt x="65858" y="2535"/>
                </a:cubicBezTo>
                <a:cubicBezTo>
                  <a:pt x="67548" y="845"/>
                  <a:pt x="69708" y="0"/>
                  <a:pt x="723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6" name="Freeform 475"/>
          <p:cNvSpPr/>
          <p:nvPr/>
        </p:nvSpPr>
        <p:spPr>
          <a:xfrm>
            <a:off x="10815952" y="4081016"/>
            <a:ext cx="409758" cy="504592"/>
          </a:xfrm>
          <a:custGeom>
            <a:avLst/>
            <a:gdLst>
              <a:gd name="connsiteX0" fmla="*/ 328977 w 409828"/>
              <a:gd name="connsiteY0" fmla="*/ 322277 h 504825"/>
              <a:gd name="connsiteX1" fmla="*/ 305595 w 409828"/>
              <a:gd name="connsiteY1" fmla="*/ 332700 h 504825"/>
              <a:gd name="connsiteX2" fmla="*/ 296862 w 409828"/>
              <a:gd name="connsiteY2" fmla="*/ 359181 h 504825"/>
              <a:gd name="connsiteX3" fmla="*/ 307145 w 409828"/>
              <a:gd name="connsiteY3" fmla="*/ 385943 h 504825"/>
              <a:gd name="connsiteX4" fmla="*/ 336584 w 409828"/>
              <a:gd name="connsiteY4" fmla="*/ 396648 h 504825"/>
              <a:gd name="connsiteX5" fmla="*/ 360529 w 409828"/>
              <a:gd name="connsiteY5" fmla="*/ 389042 h 504825"/>
              <a:gd name="connsiteX6" fmla="*/ 370388 w 409828"/>
              <a:gd name="connsiteY6" fmla="*/ 369886 h 504825"/>
              <a:gd name="connsiteX7" fmla="*/ 357993 w 409828"/>
              <a:gd name="connsiteY7" fmla="*/ 337207 h 504825"/>
              <a:gd name="connsiteX8" fmla="*/ 328977 w 409828"/>
              <a:gd name="connsiteY8" fmla="*/ 322277 h 504825"/>
              <a:gd name="connsiteX9" fmla="*/ 328977 w 409828"/>
              <a:gd name="connsiteY9" fmla="*/ 288471 h 504825"/>
              <a:gd name="connsiteX10" fmla="*/ 386728 w 409828"/>
              <a:gd name="connsiteY10" fmla="*/ 315093 h 504825"/>
              <a:gd name="connsiteX11" fmla="*/ 409828 w 409828"/>
              <a:gd name="connsiteY11" fmla="*/ 386225 h 504825"/>
              <a:gd name="connsiteX12" fmla="*/ 406165 w 409828"/>
              <a:gd name="connsiteY12" fmla="*/ 420453 h 504825"/>
              <a:gd name="connsiteX13" fmla="*/ 394616 w 409828"/>
              <a:gd name="connsiteY13" fmla="*/ 452568 h 504825"/>
              <a:gd name="connsiteX14" fmla="*/ 375459 w 409828"/>
              <a:gd name="connsiteY14" fmla="*/ 479471 h 504825"/>
              <a:gd name="connsiteX15" fmla="*/ 347711 w 409828"/>
              <a:gd name="connsiteY15" fmla="*/ 497923 h 504825"/>
              <a:gd name="connsiteX16" fmla="*/ 311793 w 409828"/>
              <a:gd name="connsiteY16" fmla="*/ 504825 h 504825"/>
              <a:gd name="connsiteX17" fmla="*/ 281368 w 409828"/>
              <a:gd name="connsiteY17" fmla="*/ 500318 h 504825"/>
              <a:gd name="connsiteX18" fmla="*/ 269536 w 409828"/>
              <a:gd name="connsiteY18" fmla="*/ 496092 h 504825"/>
              <a:gd name="connsiteX19" fmla="*/ 280523 w 409828"/>
              <a:gd name="connsiteY19" fmla="*/ 464259 h 504825"/>
              <a:gd name="connsiteX20" fmla="*/ 289256 w 409828"/>
              <a:gd name="connsiteY20" fmla="*/ 467358 h 504825"/>
              <a:gd name="connsiteX21" fmla="*/ 310384 w 409828"/>
              <a:gd name="connsiteY21" fmla="*/ 471020 h 504825"/>
              <a:gd name="connsiteX22" fmla="*/ 348275 w 409828"/>
              <a:gd name="connsiteY22" fmla="*/ 454540 h 504825"/>
              <a:gd name="connsiteX23" fmla="*/ 367008 w 409828"/>
              <a:gd name="connsiteY23" fmla="*/ 413551 h 504825"/>
              <a:gd name="connsiteX24" fmla="*/ 366444 w 409828"/>
              <a:gd name="connsiteY24" fmla="*/ 413551 h 504825"/>
              <a:gd name="connsiteX25" fmla="*/ 349119 w 409828"/>
              <a:gd name="connsiteY25" fmla="*/ 423974 h 504825"/>
              <a:gd name="connsiteX26" fmla="*/ 325314 w 409828"/>
              <a:gd name="connsiteY26" fmla="*/ 427918 h 504825"/>
              <a:gd name="connsiteX27" fmla="*/ 276579 w 409828"/>
              <a:gd name="connsiteY27" fmla="*/ 407776 h 504825"/>
              <a:gd name="connsiteX28" fmla="*/ 257705 w 409828"/>
              <a:gd name="connsiteY28" fmla="*/ 359181 h 504825"/>
              <a:gd name="connsiteX29" fmla="*/ 277987 w 409828"/>
              <a:gd name="connsiteY29" fmla="*/ 309036 h 504825"/>
              <a:gd name="connsiteX30" fmla="*/ 328977 w 409828"/>
              <a:gd name="connsiteY30" fmla="*/ 288471 h 504825"/>
              <a:gd name="connsiteX31" fmla="*/ 320244 w 409828"/>
              <a:gd name="connsiteY31" fmla="*/ 0 h 504825"/>
              <a:gd name="connsiteX32" fmla="*/ 354894 w 409828"/>
              <a:gd name="connsiteY32" fmla="*/ 0 h 504825"/>
              <a:gd name="connsiteX33" fmla="*/ 354894 w 409828"/>
              <a:gd name="connsiteY33" fmla="*/ 184238 h 504825"/>
              <a:gd name="connsiteX34" fmla="*/ 401376 w 409828"/>
              <a:gd name="connsiteY34" fmla="*/ 184238 h 504825"/>
              <a:gd name="connsiteX35" fmla="*/ 401376 w 409828"/>
              <a:gd name="connsiteY35" fmla="*/ 216354 h 504825"/>
              <a:gd name="connsiteX36" fmla="*/ 269254 w 409828"/>
              <a:gd name="connsiteY36" fmla="*/ 216354 h 504825"/>
              <a:gd name="connsiteX37" fmla="*/ 269254 w 409828"/>
              <a:gd name="connsiteY37" fmla="*/ 184238 h 504825"/>
              <a:gd name="connsiteX38" fmla="*/ 316300 w 409828"/>
              <a:gd name="connsiteY38" fmla="*/ 184238 h 504825"/>
              <a:gd name="connsiteX39" fmla="*/ 316300 w 409828"/>
              <a:gd name="connsiteY39" fmla="*/ 62540 h 504825"/>
              <a:gd name="connsiteX40" fmla="*/ 316441 w 409828"/>
              <a:gd name="connsiteY40" fmla="*/ 57187 h 504825"/>
              <a:gd name="connsiteX41" fmla="*/ 316581 w 409828"/>
              <a:gd name="connsiteY41" fmla="*/ 52398 h 504825"/>
              <a:gd name="connsiteX42" fmla="*/ 316581 w 409828"/>
              <a:gd name="connsiteY42" fmla="*/ 47891 h 504825"/>
              <a:gd name="connsiteX43" fmla="*/ 316018 w 409828"/>
              <a:gd name="connsiteY43" fmla="*/ 47891 h 504825"/>
              <a:gd name="connsiteX44" fmla="*/ 314047 w 409828"/>
              <a:gd name="connsiteY44" fmla="*/ 51271 h 504825"/>
              <a:gd name="connsiteX45" fmla="*/ 306721 w 409828"/>
              <a:gd name="connsiteY45" fmla="*/ 60004 h 504825"/>
              <a:gd name="connsiteX46" fmla="*/ 289256 w 409828"/>
              <a:gd name="connsiteY46" fmla="*/ 76344 h 504825"/>
              <a:gd name="connsiteX47" fmla="*/ 266155 w 409828"/>
              <a:gd name="connsiteY47" fmla="*/ 52116 h 504825"/>
              <a:gd name="connsiteX48" fmla="*/ 72339 w 409828"/>
              <a:gd name="connsiteY48" fmla="*/ 0 h 504825"/>
              <a:gd name="connsiteX49" fmla="*/ 126428 w 409828"/>
              <a:gd name="connsiteY49" fmla="*/ 0 h 504825"/>
              <a:gd name="connsiteX50" fmla="*/ 132906 w 409828"/>
              <a:gd name="connsiteY50" fmla="*/ 2535 h 504825"/>
              <a:gd name="connsiteX51" fmla="*/ 135442 w 409828"/>
              <a:gd name="connsiteY51" fmla="*/ 9015 h 504825"/>
              <a:gd name="connsiteX52" fmla="*/ 135442 w 409828"/>
              <a:gd name="connsiteY52" fmla="*/ 396648 h 504825"/>
              <a:gd name="connsiteX53" fmla="*/ 189531 w 409828"/>
              <a:gd name="connsiteY53" fmla="*/ 396648 h 504825"/>
              <a:gd name="connsiteX54" fmla="*/ 196010 w 409828"/>
              <a:gd name="connsiteY54" fmla="*/ 399183 h 504825"/>
              <a:gd name="connsiteX55" fmla="*/ 198545 w 409828"/>
              <a:gd name="connsiteY55" fmla="*/ 405663 h 504825"/>
              <a:gd name="connsiteX56" fmla="*/ 195728 w 409828"/>
              <a:gd name="connsiteY56" fmla="*/ 412424 h 504825"/>
              <a:gd name="connsiteX57" fmla="*/ 105863 w 409828"/>
              <a:gd name="connsiteY57" fmla="*/ 502290 h 504825"/>
              <a:gd name="connsiteX58" fmla="*/ 99383 w 409828"/>
              <a:gd name="connsiteY58" fmla="*/ 504825 h 504825"/>
              <a:gd name="connsiteX59" fmla="*/ 92904 w 409828"/>
              <a:gd name="connsiteY59" fmla="*/ 502290 h 504825"/>
              <a:gd name="connsiteX60" fmla="*/ 2756 w 409828"/>
              <a:gd name="connsiteY60" fmla="*/ 412142 h 504825"/>
              <a:gd name="connsiteX61" fmla="*/ 784 w 409828"/>
              <a:gd name="connsiteY61" fmla="*/ 402282 h 504825"/>
              <a:gd name="connsiteX62" fmla="*/ 9236 w 409828"/>
              <a:gd name="connsiteY62" fmla="*/ 396648 h 504825"/>
              <a:gd name="connsiteX63" fmla="*/ 63325 w 409828"/>
              <a:gd name="connsiteY63" fmla="*/ 396648 h 504825"/>
              <a:gd name="connsiteX64" fmla="*/ 63325 w 409828"/>
              <a:gd name="connsiteY64" fmla="*/ 9015 h 504825"/>
              <a:gd name="connsiteX65" fmla="*/ 65859 w 409828"/>
              <a:gd name="connsiteY65" fmla="*/ 2535 h 504825"/>
              <a:gd name="connsiteX66" fmla="*/ 72339 w 409828"/>
              <a:gd name="connsiteY66"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09828" h="504825">
                <a:moveTo>
                  <a:pt x="328977" y="322277"/>
                </a:moveTo>
                <a:cubicBezTo>
                  <a:pt x="319210" y="322277"/>
                  <a:pt x="311416" y="325751"/>
                  <a:pt x="305595" y="332700"/>
                </a:cubicBezTo>
                <a:cubicBezTo>
                  <a:pt x="299773" y="339649"/>
                  <a:pt x="296862" y="348476"/>
                  <a:pt x="296862" y="359181"/>
                </a:cubicBezTo>
                <a:cubicBezTo>
                  <a:pt x="296862" y="369886"/>
                  <a:pt x="300289" y="378807"/>
                  <a:pt x="307145" y="385943"/>
                </a:cubicBezTo>
                <a:cubicBezTo>
                  <a:pt x="313999" y="393080"/>
                  <a:pt x="323811" y="396648"/>
                  <a:pt x="336584" y="396648"/>
                </a:cubicBezTo>
                <a:cubicBezTo>
                  <a:pt x="345974" y="396648"/>
                  <a:pt x="353955" y="394113"/>
                  <a:pt x="360529" y="389042"/>
                </a:cubicBezTo>
                <a:cubicBezTo>
                  <a:pt x="367101" y="383971"/>
                  <a:pt x="370388" y="377586"/>
                  <a:pt x="370388" y="369886"/>
                </a:cubicBezTo>
                <a:cubicBezTo>
                  <a:pt x="370388" y="358054"/>
                  <a:pt x="366256" y="347161"/>
                  <a:pt x="357993" y="337207"/>
                </a:cubicBezTo>
                <a:cubicBezTo>
                  <a:pt x="349729" y="327254"/>
                  <a:pt x="340058" y="322277"/>
                  <a:pt x="328977" y="322277"/>
                </a:cubicBezTo>
                <a:close/>
                <a:moveTo>
                  <a:pt x="328977" y="288471"/>
                </a:moveTo>
                <a:cubicBezTo>
                  <a:pt x="352077" y="288471"/>
                  <a:pt x="371327" y="297345"/>
                  <a:pt x="386728" y="315093"/>
                </a:cubicBezTo>
                <a:cubicBezTo>
                  <a:pt x="402127" y="332841"/>
                  <a:pt x="409828" y="356551"/>
                  <a:pt x="409828" y="386225"/>
                </a:cubicBezTo>
                <a:cubicBezTo>
                  <a:pt x="409828" y="397869"/>
                  <a:pt x="408606" y="409278"/>
                  <a:pt x="406165" y="420453"/>
                </a:cubicBezTo>
                <a:cubicBezTo>
                  <a:pt x="403724" y="431627"/>
                  <a:pt x="399874" y="442332"/>
                  <a:pt x="394616" y="452568"/>
                </a:cubicBezTo>
                <a:cubicBezTo>
                  <a:pt x="389357" y="462803"/>
                  <a:pt x="382970" y="471771"/>
                  <a:pt x="375459" y="479471"/>
                </a:cubicBezTo>
                <a:cubicBezTo>
                  <a:pt x="367947" y="487171"/>
                  <a:pt x="358697" y="493322"/>
                  <a:pt x="347711" y="497923"/>
                </a:cubicBezTo>
                <a:cubicBezTo>
                  <a:pt x="336724" y="502524"/>
                  <a:pt x="324752" y="504825"/>
                  <a:pt x="311793" y="504825"/>
                </a:cubicBezTo>
                <a:cubicBezTo>
                  <a:pt x="300147" y="504825"/>
                  <a:pt x="290006" y="503322"/>
                  <a:pt x="281368" y="500318"/>
                </a:cubicBezTo>
                <a:cubicBezTo>
                  <a:pt x="276860" y="498815"/>
                  <a:pt x="272916" y="497407"/>
                  <a:pt x="269536" y="496092"/>
                </a:cubicBezTo>
                <a:lnTo>
                  <a:pt x="280523" y="464259"/>
                </a:lnTo>
                <a:cubicBezTo>
                  <a:pt x="283340" y="465573"/>
                  <a:pt x="286251" y="466606"/>
                  <a:pt x="289256" y="467358"/>
                </a:cubicBezTo>
                <a:cubicBezTo>
                  <a:pt x="296203" y="469799"/>
                  <a:pt x="303247" y="471020"/>
                  <a:pt x="310384" y="471020"/>
                </a:cubicBezTo>
                <a:cubicBezTo>
                  <a:pt x="326160" y="471020"/>
                  <a:pt x="338789" y="465527"/>
                  <a:pt x="348275" y="454540"/>
                </a:cubicBezTo>
                <a:cubicBezTo>
                  <a:pt x="357758" y="443553"/>
                  <a:pt x="364003" y="429890"/>
                  <a:pt x="367008" y="413551"/>
                </a:cubicBezTo>
                <a:lnTo>
                  <a:pt x="366444" y="413551"/>
                </a:lnTo>
                <a:cubicBezTo>
                  <a:pt x="362501" y="417870"/>
                  <a:pt x="356725" y="421345"/>
                  <a:pt x="349119" y="423974"/>
                </a:cubicBezTo>
                <a:cubicBezTo>
                  <a:pt x="341513" y="426603"/>
                  <a:pt x="333578" y="427918"/>
                  <a:pt x="325314" y="427918"/>
                </a:cubicBezTo>
                <a:cubicBezTo>
                  <a:pt x="305406" y="427918"/>
                  <a:pt x="289161" y="421204"/>
                  <a:pt x="276579" y="407776"/>
                </a:cubicBezTo>
                <a:cubicBezTo>
                  <a:pt x="263995" y="394347"/>
                  <a:pt x="257705" y="378149"/>
                  <a:pt x="257705" y="359181"/>
                </a:cubicBezTo>
                <a:cubicBezTo>
                  <a:pt x="257705" y="339461"/>
                  <a:pt x="264466" y="322746"/>
                  <a:pt x="277987" y="309036"/>
                </a:cubicBezTo>
                <a:cubicBezTo>
                  <a:pt x="291510" y="295326"/>
                  <a:pt x="308506" y="288471"/>
                  <a:pt x="328977" y="288471"/>
                </a:cubicBezTo>
                <a:close/>
                <a:moveTo>
                  <a:pt x="320244" y="0"/>
                </a:moveTo>
                <a:lnTo>
                  <a:pt x="354894" y="0"/>
                </a:lnTo>
                <a:lnTo>
                  <a:pt x="354894" y="184238"/>
                </a:lnTo>
                <a:lnTo>
                  <a:pt x="401376" y="184238"/>
                </a:lnTo>
                <a:lnTo>
                  <a:pt x="401376" y="216354"/>
                </a:lnTo>
                <a:lnTo>
                  <a:pt x="269254" y="216354"/>
                </a:lnTo>
                <a:lnTo>
                  <a:pt x="269254" y="184238"/>
                </a:lnTo>
                <a:lnTo>
                  <a:pt x="316300" y="184238"/>
                </a:lnTo>
                <a:lnTo>
                  <a:pt x="316300" y="62540"/>
                </a:lnTo>
                <a:cubicBezTo>
                  <a:pt x="316300" y="61225"/>
                  <a:pt x="316346" y="59441"/>
                  <a:pt x="316441" y="57187"/>
                </a:cubicBezTo>
                <a:cubicBezTo>
                  <a:pt x="316535" y="54934"/>
                  <a:pt x="316581" y="53337"/>
                  <a:pt x="316581" y="52398"/>
                </a:cubicBezTo>
                <a:lnTo>
                  <a:pt x="316581" y="47891"/>
                </a:lnTo>
                <a:lnTo>
                  <a:pt x="316018" y="47891"/>
                </a:lnTo>
                <a:lnTo>
                  <a:pt x="314047" y="51271"/>
                </a:lnTo>
                <a:cubicBezTo>
                  <a:pt x="312543" y="53713"/>
                  <a:pt x="310103" y="56624"/>
                  <a:pt x="306721" y="60004"/>
                </a:cubicBezTo>
                <a:lnTo>
                  <a:pt x="289256" y="76344"/>
                </a:lnTo>
                <a:lnTo>
                  <a:pt x="266155" y="52116"/>
                </a:lnTo>
                <a:close/>
                <a:moveTo>
                  <a:pt x="72339" y="0"/>
                </a:moveTo>
                <a:lnTo>
                  <a:pt x="126428" y="0"/>
                </a:lnTo>
                <a:cubicBezTo>
                  <a:pt x="129057" y="0"/>
                  <a:pt x="131216" y="845"/>
                  <a:pt x="132906" y="2535"/>
                </a:cubicBezTo>
                <a:cubicBezTo>
                  <a:pt x="134597" y="4226"/>
                  <a:pt x="135442" y="6385"/>
                  <a:pt x="135442" y="9015"/>
                </a:cubicBezTo>
                <a:lnTo>
                  <a:pt x="135442" y="396648"/>
                </a:lnTo>
                <a:lnTo>
                  <a:pt x="189531" y="396648"/>
                </a:lnTo>
                <a:cubicBezTo>
                  <a:pt x="192160" y="396648"/>
                  <a:pt x="194319" y="397493"/>
                  <a:pt x="196010" y="399183"/>
                </a:cubicBezTo>
                <a:cubicBezTo>
                  <a:pt x="197700" y="400874"/>
                  <a:pt x="198545" y="403034"/>
                  <a:pt x="198545" y="405663"/>
                </a:cubicBezTo>
                <a:cubicBezTo>
                  <a:pt x="198545" y="407917"/>
                  <a:pt x="197605" y="410170"/>
                  <a:pt x="195728" y="412424"/>
                </a:cubicBezTo>
                <a:lnTo>
                  <a:pt x="105863" y="502290"/>
                </a:lnTo>
                <a:cubicBezTo>
                  <a:pt x="103984" y="503980"/>
                  <a:pt x="101823" y="504825"/>
                  <a:pt x="99383" y="504825"/>
                </a:cubicBezTo>
                <a:cubicBezTo>
                  <a:pt x="97130" y="504825"/>
                  <a:pt x="94969" y="503980"/>
                  <a:pt x="92904" y="502290"/>
                </a:cubicBezTo>
                <a:lnTo>
                  <a:pt x="2756" y="412142"/>
                </a:lnTo>
                <a:cubicBezTo>
                  <a:pt x="-61" y="409137"/>
                  <a:pt x="-719" y="405851"/>
                  <a:pt x="784" y="402282"/>
                </a:cubicBezTo>
                <a:cubicBezTo>
                  <a:pt x="2286" y="398526"/>
                  <a:pt x="5104" y="396648"/>
                  <a:pt x="9236" y="396648"/>
                </a:cubicBezTo>
                <a:lnTo>
                  <a:pt x="63325" y="396648"/>
                </a:lnTo>
                <a:lnTo>
                  <a:pt x="63325" y="9015"/>
                </a:lnTo>
                <a:cubicBezTo>
                  <a:pt x="63325" y="6385"/>
                  <a:pt x="64169" y="4226"/>
                  <a:pt x="65859" y="2535"/>
                </a:cubicBezTo>
                <a:cubicBezTo>
                  <a:pt x="67550" y="845"/>
                  <a:pt x="69709" y="0"/>
                  <a:pt x="7233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7" name="Freeform 476"/>
          <p:cNvSpPr/>
          <p:nvPr/>
        </p:nvSpPr>
        <p:spPr>
          <a:xfrm>
            <a:off x="9416018" y="4081018"/>
            <a:ext cx="495946" cy="504592"/>
          </a:xfrm>
          <a:custGeom>
            <a:avLst/>
            <a:gdLst>
              <a:gd name="connsiteX0" fmla="*/ 252633 w 496031"/>
              <a:gd name="connsiteY0" fmla="*/ 432707 h 504825"/>
              <a:gd name="connsiteX1" fmla="*/ 487016 w 496031"/>
              <a:gd name="connsiteY1" fmla="*/ 432707 h 504825"/>
              <a:gd name="connsiteX2" fmla="*/ 493495 w 496031"/>
              <a:gd name="connsiteY2" fmla="*/ 435243 h 504825"/>
              <a:gd name="connsiteX3" fmla="*/ 496031 w 496031"/>
              <a:gd name="connsiteY3" fmla="*/ 441722 h 504825"/>
              <a:gd name="connsiteX4" fmla="*/ 496031 w 496031"/>
              <a:gd name="connsiteY4" fmla="*/ 495810 h 504825"/>
              <a:gd name="connsiteX5" fmla="*/ 493495 w 496031"/>
              <a:gd name="connsiteY5" fmla="*/ 502290 h 504825"/>
              <a:gd name="connsiteX6" fmla="*/ 487016 w 496031"/>
              <a:gd name="connsiteY6" fmla="*/ 504825 h 504825"/>
              <a:gd name="connsiteX7" fmla="*/ 252633 w 496031"/>
              <a:gd name="connsiteY7" fmla="*/ 504825 h 504825"/>
              <a:gd name="connsiteX8" fmla="*/ 246154 w 496031"/>
              <a:gd name="connsiteY8" fmla="*/ 502290 h 504825"/>
              <a:gd name="connsiteX9" fmla="*/ 243618 w 496031"/>
              <a:gd name="connsiteY9" fmla="*/ 495810 h 504825"/>
              <a:gd name="connsiteX10" fmla="*/ 243618 w 496031"/>
              <a:gd name="connsiteY10" fmla="*/ 441722 h 504825"/>
              <a:gd name="connsiteX11" fmla="*/ 246154 w 496031"/>
              <a:gd name="connsiteY11" fmla="*/ 435243 h 504825"/>
              <a:gd name="connsiteX12" fmla="*/ 252633 w 496031"/>
              <a:gd name="connsiteY12" fmla="*/ 432707 h 504825"/>
              <a:gd name="connsiteX13" fmla="*/ 252633 w 496031"/>
              <a:gd name="connsiteY13" fmla="*/ 288471 h 504825"/>
              <a:gd name="connsiteX14" fmla="*/ 432928 w 496031"/>
              <a:gd name="connsiteY14" fmla="*/ 288471 h 504825"/>
              <a:gd name="connsiteX15" fmla="*/ 439407 w 496031"/>
              <a:gd name="connsiteY15" fmla="*/ 291007 h 504825"/>
              <a:gd name="connsiteX16" fmla="*/ 441942 w 496031"/>
              <a:gd name="connsiteY16" fmla="*/ 297486 h 504825"/>
              <a:gd name="connsiteX17" fmla="*/ 441942 w 496031"/>
              <a:gd name="connsiteY17" fmla="*/ 351574 h 504825"/>
              <a:gd name="connsiteX18" fmla="*/ 439407 w 496031"/>
              <a:gd name="connsiteY18" fmla="*/ 358054 h 504825"/>
              <a:gd name="connsiteX19" fmla="*/ 432928 w 496031"/>
              <a:gd name="connsiteY19" fmla="*/ 360589 h 504825"/>
              <a:gd name="connsiteX20" fmla="*/ 252633 w 496031"/>
              <a:gd name="connsiteY20" fmla="*/ 360589 h 504825"/>
              <a:gd name="connsiteX21" fmla="*/ 246154 w 496031"/>
              <a:gd name="connsiteY21" fmla="*/ 358054 h 504825"/>
              <a:gd name="connsiteX22" fmla="*/ 243618 w 496031"/>
              <a:gd name="connsiteY22" fmla="*/ 351574 h 504825"/>
              <a:gd name="connsiteX23" fmla="*/ 243618 w 496031"/>
              <a:gd name="connsiteY23" fmla="*/ 297486 h 504825"/>
              <a:gd name="connsiteX24" fmla="*/ 246154 w 496031"/>
              <a:gd name="connsiteY24" fmla="*/ 291007 h 504825"/>
              <a:gd name="connsiteX25" fmla="*/ 252633 w 496031"/>
              <a:gd name="connsiteY25" fmla="*/ 288471 h 504825"/>
              <a:gd name="connsiteX26" fmla="*/ 252633 w 496031"/>
              <a:gd name="connsiteY26" fmla="*/ 144236 h 504825"/>
              <a:gd name="connsiteX27" fmla="*/ 378839 w 496031"/>
              <a:gd name="connsiteY27" fmla="*/ 144236 h 504825"/>
              <a:gd name="connsiteX28" fmla="*/ 385318 w 496031"/>
              <a:gd name="connsiteY28" fmla="*/ 146771 h 504825"/>
              <a:gd name="connsiteX29" fmla="*/ 387854 w 496031"/>
              <a:gd name="connsiteY29" fmla="*/ 153251 h 504825"/>
              <a:gd name="connsiteX30" fmla="*/ 387854 w 496031"/>
              <a:gd name="connsiteY30" fmla="*/ 207339 h 504825"/>
              <a:gd name="connsiteX31" fmla="*/ 385318 w 496031"/>
              <a:gd name="connsiteY31" fmla="*/ 213818 h 504825"/>
              <a:gd name="connsiteX32" fmla="*/ 378839 w 496031"/>
              <a:gd name="connsiteY32" fmla="*/ 216354 h 504825"/>
              <a:gd name="connsiteX33" fmla="*/ 252633 w 496031"/>
              <a:gd name="connsiteY33" fmla="*/ 216354 h 504825"/>
              <a:gd name="connsiteX34" fmla="*/ 246154 w 496031"/>
              <a:gd name="connsiteY34" fmla="*/ 213818 h 504825"/>
              <a:gd name="connsiteX35" fmla="*/ 243618 w 496031"/>
              <a:gd name="connsiteY35" fmla="*/ 207339 h 504825"/>
              <a:gd name="connsiteX36" fmla="*/ 243618 w 496031"/>
              <a:gd name="connsiteY36" fmla="*/ 153251 h 504825"/>
              <a:gd name="connsiteX37" fmla="*/ 246154 w 496031"/>
              <a:gd name="connsiteY37" fmla="*/ 146771 h 504825"/>
              <a:gd name="connsiteX38" fmla="*/ 252633 w 496031"/>
              <a:gd name="connsiteY38" fmla="*/ 144236 h 504825"/>
              <a:gd name="connsiteX39" fmla="*/ 252633 w 496031"/>
              <a:gd name="connsiteY39" fmla="*/ 0 h 504825"/>
              <a:gd name="connsiteX40" fmla="*/ 324751 w 496031"/>
              <a:gd name="connsiteY40" fmla="*/ 0 h 504825"/>
              <a:gd name="connsiteX41" fmla="*/ 331230 w 496031"/>
              <a:gd name="connsiteY41" fmla="*/ 2535 h 504825"/>
              <a:gd name="connsiteX42" fmla="*/ 333766 w 496031"/>
              <a:gd name="connsiteY42" fmla="*/ 9015 h 504825"/>
              <a:gd name="connsiteX43" fmla="*/ 333766 w 496031"/>
              <a:gd name="connsiteY43" fmla="*/ 63103 h 504825"/>
              <a:gd name="connsiteX44" fmla="*/ 331230 w 496031"/>
              <a:gd name="connsiteY44" fmla="*/ 69582 h 504825"/>
              <a:gd name="connsiteX45" fmla="*/ 324751 w 496031"/>
              <a:gd name="connsiteY45" fmla="*/ 72118 h 504825"/>
              <a:gd name="connsiteX46" fmla="*/ 252633 w 496031"/>
              <a:gd name="connsiteY46" fmla="*/ 72118 h 504825"/>
              <a:gd name="connsiteX47" fmla="*/ 246154 w 496031"/>
              <a:gd name="connsiteY47" fmla="*/ 69582 h 504825"/>
              <a:gd name="connsiteX48" fmla="*/ 243618 w 496031"/>
              <a:gd name="connsiteY48" fmla="*/ 63103 h 504825"/>
              <a:gd name="connsiteX49" fmla="*/ 243618 w 496031"/>
              <a:gd name="connsiteY49" fmla="*/ 9015 h 504825"/>
              <a:gd name="connsiteX50" fmla="*/ 246154 w 496031"/>
              <a:gd name="connsiteY50" fmla="*/ 2535 h 504825"/>
              <a:gd name="connsiteX51" fmla="*/ 252633 w 496031"/>
              <a:gd name="connsiteY51" fmla="*/ 0 h 504825"/>
              <a:gd name="connsiteX52" fmla="*/ 72339 w 496031"/>
              <a:gd name="connsiteY52" fmla="*/ 0 h 504825"/>
              <a:gd name="connsiteX53" fmla="*/ 126427 w 496031"/>
              <a:gd name="connsiteY53" fmla="*/ 0 h 504825"/>
              <a:gd name="connsiteX54" fmla="*/ 132906 w 496031"/>
              <a:gd name="connsiteY54" fmla="*/ 2535 h 504825"/>
              <a:gd name="connsiteX55" fmla="*/ 135442 w 496031"/>
              <a:gd name="connsiteY55" fmla="*/ 9015 h 504825"/>
              <a:gd name="connsiteX56" fmla="*/ 135442 w 496031"/>
              <a:gd name="connsiteY56" fmla="*/ 396648 h 504825"/>
              <a:gd name="connsiteX57" fmla="*/ 189530 w 496031"/>
              <a:gd name="connsiteY57" fmla="*/ 396648 h 504825"/>
              <a:gd name="connsiteX58" fmla="*/ 196009 w 496031"/>
              <a:gd name="connsiteY58" fmla="*/ 399183 h 504825"/>
              <a:gd name="connsiteX59" fmla="*/ 198545 w 496031"/>
              <a:gd name="connsiteY59" fmla="*/ 405663 h 504825"/>
              <a:gd name="connsiteX60" fmla="*/ 195728 w 496031"/>
              <a:gd name="connsiteY60" fmla="*/ 412424 h 504825"/>
              <a:gd name="connsiteX61" fmla="*/ 105862 w 496031"/>
              <a:gd name="connsiteY61" fmla="*/ 502290 h 504825"/>
              <a:gd name="connsiteX62" fmla="*/ 99382 w 496031"/>
              <a:gd name="connsiteY62" fmla="*/ 504825 h 504825"/>
              <a:gd name="connsiteX63" fmla="*/ 92903 w 496031"/>
              <a:gd name="connsiteY63" fmla="*/ 502290 h 504825"/>
              <a:gd name="connsiteX64" fmla="*/ 2756 w 496031"/>
              <a:gd name="connsiteY64" fmla="*/ 412142 h 504825"/>
              <a:gd name="connsiteX65" fmla="*/ 784 w 496031"/>
              <a:gd name="connsiteY65" fmla="*/ 402282 h 504825"/>
              <a:gd name="connsiteX66" fmla="*/ 9235 w 496031"/>
              <a:gd name="connsiteY66" fmla="*/ 396648 h 504825"/>
              <a:gd name="connsiteX67" fmla="*/ 63323 w 496031"/>
              <a:gd name="connsiteY67" fmla="*/ 396648 h 504825"/>
              <a:gd name="connsiteX68" fmla="*/ 63323 w 496031"/>
              <a:gd name="connsiteY68" fmla="*/ 9015 h 504825"/>
              <a:gd name="connsiteX69" fmla="*/ 65859 w 496031"/>
              <a:gd name="connsiteY69" fmla="*/ 2535 h 504825"/>
              <a:gd name="connsiteX70" fmla="*/ 72339 w 496031"/>
              <a:gd name="connsiteY70"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96031" h="504825">
                <a:moveTo>
                  <a:pt x="252633" y="432707"/>
                </a:moveTo>
                <a:lnTo>
                  <a:pt x="487016" y="432707"/>
                </a:lnTo>
                <a:cubicBezTo>
                  <a:pt x="489646" y="432707"/>
                  <a:pt x="491805" y="433552"/>
                  <a:pt x="493495" y="435243"/>
                </a:cubicBezTo>
                <a:cubicBezTo>
                  <a:pt x="495185" y="436933"/>
                  <a:pt x="496031" y="439093"/>
                  <a:pt x="496031" y="441722"/>
                </a:cubicBezTo>
                <a:lnTo>
                  <a:pt x="496031" y="495810"/>
                </a:lnTo>
                <a:cubicBezTo>
                  <a:pt x="496031" y="498440"/>
                  <a:pt x="495185" y="500599"/>
                  <a:pt x="493495" y="502290"/>
                </a:cubicBezTo>
                <a:cubicBezTo>
                  <a:pt x="491805" y="503980"/>
                  <a:pt x="489646" y="504825"/>
                  <a:pt x="487016" y="504825"/>
                </a:cubicBezTo>
                <a:lnTo>
                  <a:pt x="252633" y="504825"/>
                </a:lnTo>
                <a:cubicBezTo>
                  <a:pt x="250003" y="504825"/>
                  <a:pt x="247844" y="503980"/>
                  <a:pt x="246154" y="502290"/>
                </a:cubicBezTo>
                <a:cubicBezTo>
                  <a:pt x="244464" y="500599"/>
                  <a:pt x="243618" y="498440"/>
                  <a:pt x="243618" y="495810"/>
                </a:cubicBezTo>
                <a:lnTo>
                  <a:pt x="243618" y="441722"/>
                </a:lnTo>
                <a:cubicBezTo>
                  <a:pt x="243618" y="439093"/>
                  <a:pt x="244464" y="436933"/>
                  <a:pt x="246154" y="435243"/>
                </a:cubicBezTo>
                <a:cubicBezTo>
                  <a:pt x="247844" y="433552"/>
                  <a:pt x="250003" y="432707"/>
                  <a:pt x="252633" y="432707"/>
                </a:cubicBezTo>
                <a:close/>
                <a:moveTo>
                  <a:pt x="252633" y="288471"/>
                </a:moveTo>
                <a:lnTo>
                  <a:pt x="432928" y="288471"/>
                </a:lnTo>
                <a:cubicBezTo>
                  <a:pt x="435557" y="288471"/>
                  <a:pt x="437717" y="289317"/>
                  <a:pt x="439407" y="291007"/>
                </a:cubicBezTo>
                <a:cubicBezTo>
                  <a:pt x="441097" y="292697"/>
                  <a:pt x="441942" y="294857"/>
                  <a:pt x="441942" y="297486"/>
                </a:cubicBezTo>
                <a:lnTo>
                  <a:pt x="441942" y="351574"/>
                </a:lnTo>
                <a:cubicBezTo>
                  <a:pt x="441942" y="354204"/>
                  <a:pt x="441097" y="356364"/>
                  <a:pt x="439407" y="358054"/>
                </a:cubicBezTo>
                <a:cubicBezTo>
                  <a:pt x="437717" y="359744"/>
                  <a:pt x="435557" y="360589"/>
                  <a:pt x="432928" y="360589"/>
                </a:cubicBezTo>
                <a:lnTo>
                  <a:pt x="252633" y="360589"/>
                </a:lnTo>
                <a:cubicBezTo>
                  <a:pt x="250003" y="360589"/>
                  <a:pt x="247844" y="359744"/>
                  <a:pt x="246154" y="358054"/>
                </a:cubicBezTo>
                <a:cubicBezTo>
                  <a:pt x="244464" y="356364"/>
                  <a:pt x="243618" y="354204"/>
                  <a:pt x="243618" y="351574"/>
                </a:cubicBezTo>
                <a:lnTo>
                  <a:pt x="243618" y="297486"/>
                </a:lnTo>
                <a:cubicBezTo>
                  <a:pt x="243618" y="294857"/>
                  <a:pt x="244464" y="292697"/>
                  <a:pt x="246154" y="291007"/>
                </a:cubicBezTo>
                <a:cubicBezTo>
                  <a:pt x="247844" y="289317"/>
                  <a:pt x="250003" y="288471"/>
                  <a:pt x="252633" y="288471"/>
                </a:cubicBezTo>
                <a:close/>
                <a:moveTo>
                  <a:pt x="252633" y="144236"/>
                </a:moveTo>
                <a:lnTo>
                  <a:pt x="378839" y="144236"/>
                </a:lnTo>
                <a:cubicBezTo>
                  <a:pt x="381469" y="144236"/>
                  <a:pt x="383628" y="145081"/>
                  <a:pt x="385318" y="146771"/>
                </a:cubicBezTo>
                <a:cubicBezTo>
                  <a:pt x="387009" y="148461"/>
                  <a:pt x="387854" y="150621"/>
                  <a:pt x="387854" y="153251"/>
                </a:cubicBezTo>
                <a:lnTo>
                  <a:pt x="387854" y="207339"/>
                </a:lnTo>
                <a:cubicBezTo>
                  <a:pt x="387854" y="209968"/>
                  <a:pt x="387009" y="212128"/>
                  <a:pt x="385318" y="213818"/>
                </a:cubicBezTo>
                <a:cubicBezTo>
                  <a:pt x="383628" y="215508"/>
                  <a:pt x="381469" y="216354"/>
                  <a:pt x="378839" y="216354"/>
                </a:cubicBezTo>
                <a:lnTo>
                  <a:pt x="252633" y="216354"/>
                </a:lnTo>
                <a:cubicBezTo>
                  <a:pt x="250003" y="216354"/>
                  <a:pt x="247844" y="215508"/>
                  <a:pt x="246154" y="213818"/>
                </a:cubicBezTo>
                <a:cubicBezTo>
                  <a:pt x="244464" y="212128"/>
                  <a:pt x="243618" y="209968"/>
                  <a:pt x="243618" y="207339"/>
                </a:cubicBezTo>
                <a:lnTo>
                  <a:pt x="243618" y="153251"/>
                </a:lnTo>
                <a:cubicBezTo>
                  <a:pt x="243618" y="150621"/>
                  <a:pt x="244464" y="148461"/>
                  <a:pt x="246154" y="146771"/>
                </a:cubicBezTo>
                <a:cubicBezTo>
                  <a:pt x="247844" y="145081"/>
                  <a:pt x="250003" y="144236"/>
                  <a:pt x="252633" y="144236"/>
                </a:cubicBezTo>
                <a:close/>
                <a:moveTo>
                  <a:pt x="252633" y="0"/>
                </a:moveTo>
                <a:lnTo>
                  <a:pt x="324751" y="0"/>
                </a:lnTo>
                <a:cubicBezTo>
                  <a:pt x="327381" y="0"/>
                  <a:pt x="329540" y="845"/>
                  <a:pt x="331230" y="2535"/>
                </a:cubicBezTo>
                <a:cubicBezTo>
                  <a:pt x="332920" y="4226"/>
                  <a:pt x="333766" y="6385"/>
                  <a:pt x="333766" y="9015"/>
                </a:cubicBezTo>
                <a:lnTo>
                  <a:pt x="333766" y="63103"/>
                </a:lnTo>
                <a:cubicBezTo>
                  <a:pt x="333766" y="65732"/>
                  <a:pt x="332920" y="67892"/>
                  <a:pt x="331230" y="69582"/>
                </a:cubicBezTo>
                <a:cubicBezTo>
                  <a:pt x="329540" y="71273"/>
                  <a:pt x="327381" y="72118"/>
                  <a:pt x="324751" y="72118"/>
                </a:cubicBezTo>
                <a:lnTo>
                  <a:pt x="252633" y="72118"/>
                </a:lnTo>
                <a:cubicBezTo>
                  <a:pt x="250003" y="72118"/>
                  <a:pt x="247844" y="71273"/>
                  <a:pt x="246154" y="69582"/>
                </a:cubicBezTo>
                <a:cubicBezTo>
                  <a:pt x="244464" y="67892"/>
                  <a:pt x="243618" y="65732"/>
                  <a:pt x="243618" y="63103"/>
                </a:cubicBezTo>
                <a:lnTo>
                  <a:pt x="243618" y="9015"/>
                </a:lnTo>
                <a:cubicBezTo>
                  <a:pt x="243618" y="6385"/>
                  <a:pt x="244464" y="4226"/>
                  <a:pt x="246154" y="2535"/>
                </a:cubicBezTo>
                <a:cubicBezTo>
                  <a:pt x="247844" y="845"/>
                  <a:pt x="250003" y="0"/>
                  <a:pt x="252633" y="0"/>
                </a:cubicBezTo>
                <a:close/>
                <a:moveTo>
                  <a:pt x="72339" y="0"/>
                </a:moveTo>
                <a:lnTo>
                  <a:pt x="126427" y="0"/>
                </a:lnTo>
                <a:cubicBezTo>
                  <a:pt x="129056" y="0"/>
                  <a:pt x="131216" y="845"/>
                  <a:pt x="132906" y="2535"/>
                </a:cubicBezTo>
                <a:cubicBezTo>
                  <a:pt x="134596" y="4226"/>
                  <a:pt x="135442" y="6385"/>
                  <a:pt x="135442" y="9015"/>
                </a:cubicBezTo>
                <a:lnTo>
                  <a:pt x="135442" y="396648"/>
                </a:lnTo>
                <a:lnTo>
                  <a:pt x="189530" y="396648"/>
                </a:lnTo>
                <a:cubicBezTo>
                  <a:pt x="192159" y="396648"/>
                  <a:pt x="194319" y="397493"/>
                  <a:pt x="196009" y="399183"/>
                </a:cubicBezTo>
                <a:cubicBezTo>
                  <a:pt x="197700" y="400874"/>
                  <a:pt x="198545" y="403034"/>
                  <a:pt x="198545" y="405663"/>
                </a:cubicBezTo>
                <a:cubicBezTo>
                  <a:pt x="198545" y="407917"/>
                  <a:pt x="197605" y="410170"/>
                  <a:pt x="195728" y="412424"/>
                </a:cubicBezTo>
                <a:lnTo>
                  <a:pt x="105862" y="502290"/>
                </a:lnTo>
                <a:cubicBezTo>
                  <a:pt x="103984" y="503980"/>
                  <a:pt x="101824" y="504825"/>
                  <a:pt x="99382" y="504825"/>
                </a:cubicBezTo>
                <a:cubicBezTo>
                  <a:pt x="97129" y="504825"/>
                  <a:pt x="94969" y="503980"/>
                  <a:pt x="92903" y="502290"/>
                </a:cubicBezTo>
                <a:lnTo>
                  <a:pt x="2756" y="412142"/>
                </a:lnTo>
                <a:cubicBezTo>
                  <a:pt x="-61" y="409137"/>
                  <a:pt x="-719" y="405851"/>
                  <a:pt x="784" y="402282"/>
                </a:cubicBezTo>
                <a:cubicBezTo>
                  <a:pt x="2286" y="398526"/>
                  <a:pt x="5104" y="396648"/>
                  <a:pt x="9235" y="396648"/>
                </a:cubicBezTo>
                <a:lnTo>
                  <a:pt x="63323" y="396648"/>
                </a:lnTo>
                <a:lnTo>
                  <a:pt x="63323" y="9015"/>
                </a:lnTo>
                <a:cubicBezTo>
                  <a:pt x="63323" y="6385"/>
                  <a:pt x="64169" y="4226"/>
                  <a:pt x="65859" y="2535"/>
                </a:cubicBezTo>
                <a:cubicBezTo>
                  <a:pt x="67549" y="845"/>
                  <a:pt x="69709" y="0"/>
                  <a:pt x="7233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8" name="Freeform 477"/>
          <p:cNvSpPr/>
          <p:nvPr/>
        </p:nvSpPr>
        <p:spPr>
          <a:xfrm>
            <a:off x="10111222" y="4081018"/>
            <a:ext cx="495946" cy="504592"/>
          </a:xfrm>
          <a:custGeom>
            <a:avLst/>
            <a:gdLst>
              <a:gd name="connsiteX0" fmla="*/ 252632 w 496030"/>
              <a:gd name="connsiteY0" fmla="*/ 432707 h 504825"/>
              <a:gd name="connsiteX1" fmla="*/ 324750 w 496030"/>
              <a:gd name="connsiteY1" fmla="*/ 432707 h 504825"/>
              <a:gd name="connsiteX2" fmla="*/ 331229 w 496030"/>
              <a:gd name="connsiteY2" fmla="*/ 435243 h 504825"/>
              <a:gd name="connsiteX3" fmla="*/ 333765 w 496030"/>
              <a:gd name="connsiteY3" fmla="*/ 441722 h 504825"/>
              <a:gd name="connsiteX4" fmla="*/ 333765 w 496030"/>
              <a:gd name="connsiteY4" fmla="*/ 495810 h 504825"/>
              <a:gd name="connsiteX5" fmla="*/ 331229 w 496030"/>
              <a:gd name="connsiteY5" fmla="*/ 502290 h 504825"/>
              <a:gd name="connsiteX6" fmla="*/ 324750 w 496030"/>
              <a:gd name="connsiteY6" fmla="*/ 504825 h 504825"/>
              <a:gd name="connsiteX7" fmla="*/ 252632 w 496030"/>
              <a:gd name="connsiteY7" fmla="*/ 504825 h 504825"/>
              <a:gd name="connsiteX8" fmla="*/ 246153 w 496030"/>
              <a:gd name="connsiteY8" fmla="*/ 502290 h 504825"/>
              <a:gd name="connsiteX9" fmla="*/ 243617 w 496030"/>
              <a:gd name="connsiteY9" fmla="*/ 495810 h 504825"/>
              <a:gd name="connsiteX10" fmla="*/ 243617 w 496030"/>
              <a:gd name="connsiteY10" fmla="*/ 441722 h 504825"/>
              <a:gd name="connsiteX11" fmla="*/ 246153 w 496030"/>
              <a:gd name="connsiteY11" fmla="*/ 435243 h 504825"/>
              <a:gd name="connsiteX12" fmla="*/ 252632 w 496030"/>
              <a:gd name="connsiteY12" fmla="*/ 432707 h 504825"/>
              <a:gd name="connsiteX13" fmla="*/ 252632 w 496030"/>
              <a:gd name="connsiteY13" fmla="*/ 288471 h 504825"/>
              <a:gd name="connsiteX14" fmla="*/ 378838 w 496030"/>
              <a:gd name="connsiteY14" fmla="*/ 288471 h 504825"/>
              <a:gd name="connsiteX15" fmla="*/ 385318 w 496030"/>
              <a:gd name="connsiteY15" fmla="*/ 291007 h 504825"/>
              <a:gd name="connsiteX16" fmla="*/ 387854 w 496030"/>
              <a:gd name="connsiteY16" fmla="*/ 297486 h 504825"/>
              <a:gd name="connsiteX17" fmla="*/ 387854 w 496030"/>
              <a:gd name="connsiteY17" fmla="*/ 351574 h 504825"/>
              <a:gd name="connsiteX18" fmla="*/ 385318 w 496030"/>
              <a:gd name="connsiteY18" fmla="*/ 358054 h 504825"/>
              <a:gd name="connsiteX19" fmla="*/ 378838 w 496030"/>
              <a:gd name="connsiteY19" fmla="*/ 360589 h 504825"/>
              <a:gd name="connsiteX20" fmla="*/ 252632 w 496030"/>
              <a:gd name="connsiteY20" fmla="*/ 360589 h 504825"/>
              <a:gd name="connsiteX21" fmla="*/ 246153 w 496030"/>
              <a:gd name="connsiteY21" fmla="*/ 358054 h 504825"/>
              <a:gd name="connsiteX22" fmla="*/ 243617 w 496030"/>
              <a:gd name="connsiteY22" fmla="*/ 351574 h 504825"/>
              <a:gd name="connsiteX23" fmla="*/ 243617 w 496030"/>
              <a:gd name="connsiteY23" fmla="*/ 297486 h 504825"/>
              <a:gd name="connsiteX24" fmla="*/ 246153 w 496030"/>
              <a:gd name="connsiteY24" fmla="*/ 291007 h 504825"/>
              <a:gd name="connsiteX25" fmla="*/ 252632 w 496030"/>
              <a:gd name="connsiteY25" fmla="*/ 288471 h 504825"/>
              <a:gd name="connsiteX26" fmla="*/ 252632 w 496030"/>
              <a:gd name="connsiteY26" fmla="*/ 144236 h 504825"/>
              <a:gd name="connsiteX27" fmla="*/ 432927 w 496030"/>
              <a:gd name="connsiteY27" fmla="*/ 144236 h 504825"/>
              <a:gd name="connsiteX28" fmla="*/ 439406 w 496030"/>
              <a:gd name="connsiteY28" fmla="*/ 146771 h 504825"/>
              <a:gd name="connsiteX29" fmla="*/ 441941 w 496030"/>
              <a:gd name="connsiteY29" fmla="*/ 153251 h 504825"/>
              <a:gd name="connsiteX30" fmla="*/ 441941 w 496030"/>
              <a:gd name="connsiteY30" fmla="*/ 207339 h 504825"/>
              <a:gd name="connsiteX31" fmla="*/ 439406 w 496030"/>
              <a:gd name="connsiteY31" fmla="*/ 213818 h 504825"/>
              <a:gd name="connsiteX32" fmla="*/ 432927 w 496030"/>
              <a:gd name="connsiteY32" fmla="*/ 216354 h 504825"/>
              <a:gd name="connsiteX33" fmla="*/ 252632 w 496030"/>
              <a:gd name="connsiteY33" fmla="*/ 216354 h 504825"/>
              <a:gd name="connsiteX34" fmla="*/ 246153 w 496030"/>
              <a:gd name="connsiteY34" fmla="*/ 213818 h 504825"/>
              <a:gd name="connsiteX35" fmla="*/ 243617 w 496030"/>
              <a:gd name="connsiteY35" fmla="*/ 207339 h 504825"/>
              <a:gd name="connsiteX36" fmla="*/ 243617 w 496030"/>
              <a:gd name="connsiteY36" fmla="*/ 153251 h 504825"/>
              <a:gd name="connsiteX37" fmla="*/ 246153 w 496030"/>
              <a:gd name="connsiteY37" fmla="*/ 146771 h 504825"/>
              <a:gd name="connsiteX38" fmla="*/ 252632 w 496030"/>
              <a:gd name="connsiteY38" fmla="*/ 144236 h 504825"/>
              <a:gd name="connsiteX39" fmla="*/ 252632 w 496030"/>
              <a:gd name="connsiteY39" fmla="*/ 0 h 504825"/>
              <a:gd name="connsiteX40" fmla="*/ 487015 w 496030"/>
              <a:gd name="connsiteY40" fmla="*/ 0 h 504825"/>
              <a:gd name="connsiteX41" fmla="*/ 493494 w 496030"/>
              <a:gd name="connsiteY41" fmla="*/ 2535 h 504825"/>
              <a:gd name="connsiteX42" fmla="*/ 496030 w 496030"/>
              <a:gd name="connsiteY42" fmla="*/ 9015 h 504825"/>
              <a:gd name="connsiteX43" fmla="*/ 496030 w 496030"/>
              <a:gd name="connsiteY43" fmla="*/ 63103 h 504825"/>
              <a:gd name="connsiteX44" fmla="*/ 493494 w 496030"/>
              <a:gd name="connsiteY44" fmla="*/ 69582 h 504825"/>
              <a:gd name="connsiteX45" fmla="*/ 487015 w 496030"/>
              <a:gd name="connsiteY45" fmla="*/ 72118 h 504825"/>
              <a:gd name="connsiteX46" fmla="*/ 252632 w 496030"/>
              <a:gd name="connsiteY46" fmla="*/ 72118 h 504825"/>
              <a:gd name="connsiteX47" fmla="*/ 246153 w 496030"/>
              <a:gd name="connsiteY47" fmla="*/ 69582 h 504825"/>
              <a:gd name="connsiteX48" fmla="*/ 243617 w 496030"/>
              <a:gd name="connsiteY48" fmla="*/ 63103 h 504825"/>
              <a:gd name="connsiteX49" fmla="*/ 243617 w 496030"/>
              <a:gd name="connsiteY49" fmla="*/ 9015 h 504825"/>
              <a:gd name="connsiteX50" fmla="*/ 246153 w 496030"/>
              <a:gd name="connsiteY50" fmla="*/ 2535 h 504825"/>
              <a:gd name="connsiteX51" fmla="*/ 252632 w 496030"/>
              <a:gd name="connsiteY51" fmla="*/ 0 h 504825"/>
              <a:gd name="connsiteX52" fmla="*/ 72338 w 496030"/>
              <a:gd name="connsiteY52" fmla="*/ 0 h 504825"/>
              <a:gd name="connsiteX53" fmla="*/ 126426 w 496030"/>
              <a:gd name="connsiteY53" fmla="*/ 0 h 504825"/>
              <a:gd name="connsiteX54" fmla="*/ 132905 w 496030"/>
              <a:gd name="connsiteY54" fmla="*/ 2535 h 504825"/>
              <a:gd name="connsiteX55" fmla="*/ 135441 w 496030"/>
              <a:gd name="connsiteY55" fmla="*/ 9015 h 504825"/>
              <a:gd name="connsiteX56" fmla="*/ 135441 w 496030"/>
              <a:gd name="connsiteY56" fmla="*/ 396648 h 504825"/>
              <a:gd name="connsiteX57" fmla="*/ 189529 w 496030"/>
              <a:gd name="connsiteY57" fmla="*/ 396648 h 504825"/>
              <a:gd name="connsiteX58" fmla="*/ 196009 w 496030"/>
              <a:gd name="connsiteY58" fmla="*/ 399183 h 504825"/>
              <a:gd name="connsiteX59" fmla="*/ 198544 w 496030"/>
              <a:gd name="connsiteY59" fmla="*/ 405663 h 504825"/>
              <a:gd name="connsiteX60" fmla="*/ 195727 w 496030"/>
              <a:gd name="connsiteY60" fmla="*/ 412424 h 504825"/>
              <a:gd name="connsiteX61" fmla="*/ 105861 w 496030"/>
              <a:gd name="connsiteY61" fmla="*/ 502290 h 504825"/>
              <a:gd name="connsiteX62" fmla="*/ 99382 w 496030"/>
              <a:gd name="connsiteY62" fmla="*/ 504825 h 504825"/>
              <a:gd name="connsiteX63" fmla="*/ 92902 w 496030"/>
              <a:gd name="connsiteY63" fmla="*/ 502290 h 504825"/>
              <a:gd name="connsiteX64" fmla="*/ 2755 w 496030"/>
              <a:gd name="connsiteY64" fmla="*/ 412142 h 504825"/>
              <a:gd name="connsiteX65" fmla="*/ 783 w 496030"/>
              <a:gd name="connsiteY65" fmla="*/ 402282 h 504825"/>
              <a:gd name="connsiteX66" fmla="*/ 9234 w 496030"/>
              <a:gd name="connsiteY66" fmla="*/ 396648 h 504825"/>
              <a:gd name="connsiteX67" fmla="*/ 63322 w 496030"/>
              <a:gd name="connsiteY67" fmla="*/ 396648 h 504825"/>
              <a:gd name="connsiteX68" fmla="*/ 63322 w 496030"/>
              <a:gd name="connsiteY68" fmla="*/ 9015 h 504825"/>
              <a:gd name="connsiteX69" fmla="*/ 65858 w 496030"/>
              <a:gd name="connsiteY69" fmla="*/ 2535 h 504825"/>
              <a:gd name="connsiteX70" fmla="*/ 72338 w 496030"/>
              <a:gd name="connsiteY70"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96030" h="504825">
                <a:moveTo>
                  <a:pt x="252632" y="432707"/>
                </a:moveTo>
                <a:lnTo>
                  <a:pt x="324750" y="432707"/>
                </a:lnTo>
                <a:cubicBezTo>
                  <a:pt x="327379" y="432707"/>
                  <a:pt x="329539" y="433552"/>
                  <a:pt x="331229" y="435243"/>
                </a:cubicBezTo>
                <a:cubicBezTo>
                  <a:pt x="332919" y="436933"/>
                  <a:pt x="333765" y="439093"/>
                  <a:pt x="333765" y="441722"/>
                </a:cubicBezTo>
                <a:lnTo>
                  <a:pt x="333765" y="495810"/>
                </a:lnTo>
                <a:cubicBezTo>
                  <a:pt x="333765" y="498440"/>
                  <a:pt x="332919" y="500599"/>
                  <a:pt x="331229" y="502290"/>
                </a:cubicBezTo>
                <a:cubicBezTo>
                  <a:pt x="329539" y="503980"/>
                  <a:pt x="327379" y="504825"/>
                  <a:pt x="324750" y="504825"/>
                </a:cubicBezTo>
                <a:lnTo>
                  <a:pt x="252632" y="504825"/>
                </a:lnTo>
                <a:cubicBezTo>
                  <a:pt x="250003" y="504825"/>
                  <a:pt x="247843" y="503980"/>
                  <a:pt x="246153" y="502290"/>
                </a:cubicBezTo>
                <a:cubicBezTo>
                  <a:pt x="244463" y="500599"/>
                  <a:pt x="243617" y="498440"/>
                  <a:pt x="243617" y="495810"/>
                </a:cubicBezTo>
                <a:lnTo>
                  <a:pt x="243617" y="441722"/>
                </a:lnTo>
                <a:cubicBezTo>
                  <a:pt x="243617" y="439093"/>
                  <a:pt x="244463" y="436933"/>
                  <a:pt x="246153" y="435243"/>
                </a:cubicBezTo>
                <a:cubicBezTo>
                  <a:pt x="247843" y="433552"/>
                  <a:pt x="250003" y="432707"/>
                  <a:pt x="252632" y="432707"/>
                </a:cubicBezTo>
                <a:close/>
                <a:moveTo>
                  <a:pt x="252632" y="288471"/>
                </a:moveTo>
                <a:lnTo>
                  <a:pt x="378838" y="288471"/>
                </a:lnTo>
                <a:cubicBezTo>
                  <a:pt x="381467" y="288471"/>
                  <a:pt x="383627" y="289317"/>
                  <a:pt x="385318" y="291007"/>
                </a:cubicBezTo>
                <a:cubicBezTo>
                  <a:pt x="387009" y="292697"/>
                  <a:pt x="387854" y="294857"/>
                  <a:pt x="387854" y="297486"/>
                </a:cubicBezTo>
                <a:lnTo>
                  <a:pt x="387854" y="351574"/>
                </a:lnTo>
                <a:cubicBezTo>
                  <a:pt x="387854" y="354204"/>
                  <a:pt x="387009" y="356364"/>
                  <a:pt x="385318" y="358054"/>
                </a:cubicBezTo>
                <a:cubicBezTo>
                  <a:pt x="383627" y="359744"/>
                  <a:pt x="381467" y="360589"/>
                  <a:pt x="378838" y="360589"/>
                </a:cubicBezTo>
                <a:lnTo>
                  <a:pt x="252632" y="360589"/>
                </a:lnTo>
                <a:cubicBezTo>
                  <a:pt x="250003" y="360589"/>
                  <a:pt x="247843" y="359744"/>
                  <a:pt x="246153" y="358054"/>
                </a:cubicBezTo>
                <a:cubicBezTo>
                  <a:pt x="244463" y="356364"/>
                  <a:pt x="243617" y="354204"/>
                  <a:pt x="243617" y="351574"/>
                </a:cubicBezTo>
                <a:lnTo>
                  <a:pt x="243617" y="297486"/>
                </a:lnTo>
                <a:cubicBezTo>
                  <a:pt x="243617" y="294857"/>
                  <a:pt x="244463" y="292697"/>
                  <a:pt x="246153" y="291007"/>
                </a:cubicBezTo>
                <a:cubicBezTo>
                  <a:pt x="247843" y="289317"/>
                  <a:pt x="250003" y="288471"/>
                  <a:pt x="252632" y="288471"/>
                </a:cubicBezTo>
                <a:close/>
                <a:moveTo>
                  <a:pt x="252632" y="144236"/>
                </a:moveTo>
                <a:lnTo>
                  <a:pt x="432927" y="144236"/>
                </a:lnTo>
                <a:cubicBezTo>
                  <a:pt x="435556" y="144236"/>
                  <a:pt x="437716" y="145081"/>
                  <a:pt x="439406" y="146771"/>
                </a:cubicBezTo>
                <a:cubicBezTo>
                  <a:pt x="441097" y="148461"/>
                  <a:pt x="441941" y="150621"/>
                  <a:pt x="441941" y="153251"/>
                </a:cubicBezTo>
                <a:lnTo>
                  <a:pt x="441941" y="207339"/>
                </a:lnTo>
                <a:cubicBezTo>
                  <a:pt x="441941" y="209968"/>
                  <a:pt x="441097" y="212128"/>
                  <a:pt x="439406" y="213818"/>
                </a:cubicBezTo>
                <a:cubicBezTo>
                  <a:pt x="437716" y="215508"/>
                  <a:pt x="435556" y="216354"/>
                  <a:pt x="432927" y="216354"/>
                </a:cubicBezTo>
                <a:lnTo>
                  <a:pt x="252632" y="216354"/>
                </a:lnTo>
                <a:cubicBezTo>
                  <a:pt x="250003" y="216354"/>
                  <a:pt x="247843" y="215508"/>
                  <a:pt x="246153" y="213818"/>
                </a:cubicBezTo>
                <a:cubicBezTo>
                  <a:pt x="244463" y="212128"/>
                  <a:pt x="243617" y="209968"/>
                  <a:pt x="243617" y="207339"/>
                </a:cubicBezTo>
                <a:lnTo>
                  <a:pt x="243617" y="153251"/>
                </a:lnTo>
                <a:cubicBezTo>
                  <a:pt x="243617" y="150621"/>
                  <a:pt x="244463" y="148461"/>
                  <a:pt x="246153" y="146771"/>
                </a:cubicBezTo>
                <a:cubicBezTo>
                  <a:pt x="247843" y="145081"/>
                  <a:pt x="250003" y="144236"/>
                  <a:pt x="252632" y="144236"/>
                </a:cubicBezTo>
                <a:close/>
                <a:moveTo>
                  <a:pt x="252632" y="0"/>
                </a:moveTo>
                <a:lnTo>
                  <a:pt x="487015" y="0"/>
                </a:lnTo>
                <a:cubicBezTo>
                  <a:pt x="489644" y="0"/>
                  <a:pt x="491804" y="845"/>
                  <a:pt x="493494" y="2535"/>
                </a:cubicBezTo>
                <a:cubicBezTo>
                  <a:pt x="495184" y="4226"/>
                  <a:pt x="496030" y="6385"/>
                  <a:pt x="496030" y="9015"/>
                </a:cubicBezTo>
                <a:lnTo>
                  <a:pt x="496030" y="63103"/>
                </a:lnTo>
                <a:cubicBezTo>
                  <a:pt x="496030" y="65732"/>
                  <a:pt x="495184" y="67892"/>
                  <a:pt x="493494" y="69582"/>
                </a:cubicBezTo>
                <a:cubicBezTo>
                  <a:pt x="491804" y="71273"/>
                  <a:pt x="489644" y="72118"/>
                  <a:pt x="487015" y="72118"/>
                </a:cubicBezTo>
                <a:lnTo>
                  <a:pt x="252632" y="72118"/>
                </a:lnTo>
                <a:cubicBezTo>
                  <a:pt x="250003" y="72118"/>
                  <a:pt x="247843" y="71273"/>
                  <a:pt x="246153" y="69582"/>
                </a:cubicBezTo>
                <a:cubicBezTo>
                  <a:pt x="244463" y="67892"/>
                  <a:pt x="243617" y="65732"/>
                  <a:pt x="243617" y="63103"/>
                </a:cubicBezTo>
                <a:lnTo>
                  <a:pt x="243617" y="9015"/>
                </a:lnTo>
                <a:cubicBezTo>
                  <a:pt x="243617" y="6385"/>
                  <a:pt x="244463" y="4226"/>
                  <a:pt x="246153" y="2535"/>
                </a:cubicBezTo>
                <a:cubicBezTo>
                  <a:pt x="247843" y="845"/>
                  <a:pt x="250003" y="0"/>
                  <a:pt x="252632" y="0"/>
                </a:cubicBezTo>
                <a:close/>
                <a:moveTo>
                  <a:pt x="72338" y="0"/>
                </a:moveTo>
                <a:lnTo>
                  <a:pt x="126426" y="0"/>
                </a:lnTo>
                <a:cubicBezTo>
                  <a:pt x="129054" y="0"/>
                  <a:pt x="131215" y="845"/>
                  <a:pt x="132905" y="2535"/>
                </a:cubicBezTo>
                <a:cubicBezTo>
                  <a:pt x="134595" y="4226"/>
                  <a:pt x="135441" y="6385"/>
                  <a:pt x="135441" y="9015"/>
                </a:cubicBezTo>
                <a:lnTo>
                  <a:pt x="135441" y="396648"/>
                </a:lnTo>
                <a:lnTo>
                  <a:pt x="189529" y="396648"/>
                </a:lnTo>
                <a:cubicBezTo>
                  <a:pt x="192158" y="396648"/>
                  <a:pt x="194318" y="397493"/>
                  <a:pt x="196009" y="399183"/>
                </a:cubicBezTo>
                <a:cubicBezTo>
                  <a:pt x="197699" y="400874"/>
                  <a:pt x="198544" y="403034"/>
                  <a:pt x="198544" y="405663"/>
                </a:cubicBezTo>
                <a:cubicBezTo>
                  <a:pt x="198544" y="407917"/>
                  <a:pt x="197605" y="410170"/>
                  <a:pt x="195727" y="412424"/>
                </a:cubicBezTo>
                <a:lnTo>
                  <a:pt x="105861" y="502290"/>
                </a:lnTo>
                <a:cubicBezTo>
                  <a:pt x="103983" y="503980"/>
                  <a:pt x="101824" y="504825"/>
                  <a:pt x="99382" y="504825"/>
                </a:cubicBezTo>
                <a:cubicBezTo>
                  <a:pt x="97128" y="504825"/>
                  <a:pt x="94968" y="503980"/>
                  <a:pt x="92902" y="502290"/>
                </a:cubicBezTo>
                <a:lnTo>
                  <a:pt x="2755" y="412142"/>
                </a:lnTo>
                <a:cubicBezTo>
                  <a:pt x="-62" y="409137"/>
                  <a:pt x="-719" y="405851"/>
                  <a:pt x="783" y="402282"/>
                </a:cubicBezTo>
                <a:cubicBezTo>
                  <a:pt x="2285" y="398526"/>
                  <a:pt x="5102" y="396648"/>
                  <a:pt x="9234" y="396648"/>
                </a:cubicBezTo>
                <a:lnTo>
                  <a:pt x="63322" y="396648"/>
                </a:lnTo>
                <a:lnTo>
                  <a:pt x="63322" y="9015"/>
                </a:lnTo>
                <a:cubicBezTo>
                  <a:pt x="63322" y="6385"/>
                  <a:pt x="64168" y="4226"/>
                  <a:pt x="65858" y="2535"/>
                </a:cubicBezTo>
                <a:cubicBezTo>
                  <a:pt x="67548" y="845"/>
                  <a:pt x="69709" y="0"/>
                  <a:pt x="723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9" name="Freeform 478"/>
          <p:cNvSpPr/>
          <p:nvPr/>
        </p:nvSpPr>
        <p:spPr>
          <a:xfrm>
            <a:off x="10293007" y="4690337"/>
            <a:ext cx="269269" cy="468586"/>
          </a:xfrm>
          <a:custGeom>
            <a:avLst/>
            <a:gdLst/>
            <a:ahLst/>
            <a:cxnLst/>
            <a:rect l="l" t="t" r="r" b="b"/>
            <a:pathLst>
              <a:path w="269315" h="468803">
                <a:moveTo>
                  <a:pt x="95499" y="0"/>
                </a:moveTo>
                <a:lnTo>
                  <a:pt x="164237" y="0"/>
                </a:lnTo>
                <a:lnTo>
                  <a:pt x="164237" y="119445"/>
                </a:lnTo>
                <a:lnTo>
                  <a:pt x="258047" y="119445"/>
                </a:lnTo>
                <a:lnTo>
                  <a:pt x="258047" y="190436"/>
                </a:lnTo>
                <a:lnTo>
                  <a:pt x="163955" y="190436"/>
                </a:lnTo>
                <a:lnTo>
                  <a:pt x="163955" y="336362"/>
                </a:lnTo>
                <a:cubicBezTo>
                  <a:pt x="163955" y="341996"/>
                  <a:pt x="164565" y="347255"/>
                  <a:pt x="165786" y="352138"/>
                </a:cubicBezTo>
                <a:cubicBezTo>
                  <a:pt x="167006" y="357021"/>
                  <a:pt x="169120" y="361951"/>
                  <a:pt x="172125" y="366928"/>
                </a:cubicBezTo>
                <a:cubicBezTo>
                  <a:pt x="175129" y="371905"/>
                  <a:pt x="179777" y="375802"/>
                  <a:pt x="186069" y="378619"/>
                </a:cubicBezTo>
                <a:cubicBezTo>
                  <a:pt x="192361" y="381436"/>
                  <a:pt x="200014" y="382750"/>
                  <a:pt x="209029" y="382563"/>
                </a:cubicBezTo>
                <a:cubicBezTo>
                  <a:pt x="223678" y="382187"/>
                  <a:pt x="236260" y="379464"/>
                  <a:pt x="246778" y="374393"/>
                </a:cubicBezTo>
                <a:lnTo>
                  <a:pt x="269315" y="441159"/>
                </a:lnTo>
                <a:cubicBezTo>
                  <a:pt x="264995" y="447732"/>
                  <a:pt x="254571" y="453929"/>
                  <a:pt x="238046" y="459751"/>
                </a:cubicBezTo>
                <a:cubicBezTo>
                  <a:pt x="221518" y="465573"/>
                  <a:pt x="204897" y="468578"/>
                  <a:pt x="188182" y="468766"/>
                </a:cubicBezTo>
                <a:cubicBezTo>
                  <a:pt x="168649" y="469142"/>
                  <a:pt x="150761" y="466700"/>
                  <a:pt x="134517" y="461442"/>
                </a:cubicBezTo>
                <a:cubicBezTo>
                  <a:pt x="118270" y="456183"/>
                  <a:pt x="104889" y="449234"/>
                  <a:pt x="94372" y="440595"/>
                </a:cubicBezTo>
                <a:cubicBezTo>
                  <a:pt x="83855" y="431956"/>
                  <a:pt x="74935" y="422002"/>
                  <a:pt x="67610" y="410734"/>
                </a:cubicBezTo>
                <a:cubicBezTo>
                  <a:pt x="60286" y="399465"/>
                  <a:pt x="55074" y="388197"/>
                  <a:pt x="51975" y="376928"/>
                </a:cubicBezTo>
                <a:cubicBezTo>
                  <a:pt x="48876" y="365660"/>
                  <a:pt x="47327" y="354580"/>
                  <a:pt x="47327" y="343687"/>
                </a:cubicBezTo>
                <a:lnTo>
                  <a:pt x="47327" y="190436"/>
                </a:lnTo>
                <a:lnTo>
                  <a:pt x="0" y="190436"/>
                </a:lnTo>
                <a:lnTo>
                  <a:pt x="0" y="129869"/>
                </a:lnTo>
                <a:cubicBezTo>
                  <a:pt x="13522" y="124985"/>
                  <a:pt x="25635" y="118459"/>
                  <a:pt x="36340" y="110289"/>
                </a:cubicBezTo>
                <a:cubicBezTo>
                  <a:pt x="47045" y="102120"/>
                  <a:pt x="55590" y="93669"/>
                  <a:pt x="61976" y="84936"/>
                </a:cubicBezTo>
                <a:cubicBezTo>
                  <a:pt x="68361" y="76203"/>
                  <a:pt x="73807" y="66624"/>
                  <a:pt x="78315" y="56201"/>
                </a:cubicBezTo>
                <a:cubicBezTo>
                  <a:pt x="82823" y="45778"/>
                  <a:pt x="86015" y="36481"/>
                  <a:pt x="87893" y="28312"/>
                </a:cubicBezTo>
                <a:cubicBezTo>
                  <a:pt x="89770" y="20142"/>
                  <a:pt x="91179" y="11832"/>
                  <a:pt x="92119" y="3381"/>
                </a:cubicBezTo>
                <a:cubicBezTo>
                  <a:pt x="92306" y="2441"/>
                  <a:pt x="92728" y="1643"/>
                  <a:pt x="93386" y="986"/>
                </a:cubicBezTo>
                <a:cubicBezTo>
                  <a:pt x="94043" y="329"/>
                  <a:pt x="94748" y="0"/>
                  <a:pt x="9549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0" name="Freeform 479"/>
          <p:cNvSpPr/>
          <p:nvPr/>
        </p:nvSpPr>
        <p:spPr>
          <a:xfrm>
            <a:off x="4588395" y="4726379"/>
            <a:ext cx="432634" cy="432507"/>
          </a:xfrm>
          <a:custGeom>
            <a:avLst/>
            <a:gdLst/>
            <a:ahLst/>
            <a:cxnLst/>
            <a:rect l="l" t="t" r="r" b="b"/>
            <a:pathLst>
              <a:path w="432708" h="432707">
                <a:moveTo>
                  <a:pt x="81133" y="0"/>
                </a:moveTo>
                <a:lnTo>
                  <a:pt x="351575" y="0"/>
                </a:lnTo>
                <a:cubicBezTo>
                  <a:pt x="373924" y="0"/>
                  <a:pt x="393034" y="7935"/>
                  <a:pt x="408903" y="23804"/>
                </a:cubicBezTo>
                <a:cubicBezTo>
                  <a:pt x="424773" y="39674"/>
                  <a:pt x="432708" y="58783"/>
                  <a:pt x="432708" y="81132"/>
                </a:cubicBezTo>
                <a:lnTo>
                  <a:pt x="432708" y="351575"/>
                </a:lnTo>
                <a:cubicBezTo>
                  <a:pt x="432708" y="373924"/>
                  <a:pt x="424773" y="393033"/>
                  <a:pt x="408903" y="408902"/>
                </a:cubicBezTo>
                <a:cubicBezTo>
                  <a:pt x="393034" y="424772"/>
                  <a:pt x="373924" y="432707"/>
                  <a:pt x="351575" y="432707"/>
                </a:cubicBezTo>
                <a:lnTo>
                  <a:pt x="81133" y="432707"/>
                </a:lnTo>
                <a:cubicBezTo>
                  <a:pt x="58784" y="432707"/>
                  <a:pt x="39674" y="424772"/>
                  <a:pt x="23805" y="408902"/>
                </a:cubicBezTo>
                <a:cubicBezTo>
                  <a:pt x="7935" y="393033"/>
                  <a:pt x="0" y="373924"/>
                  <a:pt x="0" y="351575"/>
                </a:cubicBezTo>
                <a:lnTo>
                  <a:pt x="0" y="81132"/>
                </a:lnTo>
                <a:cubicBezTo>
                  <a:pt x="0" y="58783"/>
                  <a:pt x="7935" y="39674"/>
                  <a:pt x="23805" y="23804"/>
                </a:cubicBezTo>
                <a:cubicBezTo>
                  <a:pt x="39674" y="7935"/>
                  <a:pt x="58784" y="0"/>
                  <a:pt x="81133" y="0"/>
                </a:cubicBezTo>
                <a:close/>
                <a:moveTo>
                  <a:pt x="309318" y="36059"/>
                </a:moveTo>
                <a:cubicBezTo>
                  <a:pt x="303684" y="36059"/>
                  <a:pt x="299083" y="39345"/>
                  <a:pt x="295515" y="45919"/>
                </a:cubicBezTo>
                <a:lnTo>
                  <a:pt x="179731" y="251286"/>
                </a:lnTo>
                <a:cubicBezTo>
                  <a:pt x="179920" y="251661"/>
                  <a:pt x="204522" y="296829"/>
                  <a:pt x="253540" y="386788"/>
                </a:cubicBezTo>
                <a:cubicBezTo>
                  <a:pt x="257296" y="393362"/>
                  <a:pt x="262179" y="396648"/>
                  <a:pt x="268189" y="396648"/>
                </a:cubicBezTo>
                <a:lnTo>
                  <a:pt x="320023" y="396648"/>
                </a:lnTo>
                <a:cubicBezTo>
                  <a:pt x="323404" y="396648"/>
                  <a:pt x="325752" y="395521"/>
                  <a:pt x="327066" y="393268"/>
                </a:cubicBezTo>
                <a:cubicBezTo>
                  <a:pt x="328568" y="390826"/>
                  <a:pt x="328475" y="388197"/>
                  <a:pt x="326785" y="385380"/>
                </a:cubicBezTo>
                <a:lnTo>
                  <a:pt x="253540" y="251286"/>
                </a:lnTo>
                <a:lnTo>
                  <a:pt x="253540" y="251004"/>
                </a:lnTo>
                <a:lnTo>
                  <a:pt x="368759" y="47327"/>
                </a:lnTo>
                <a:cubicBezTo>
                  <a:pt x="370261" y="44322"/>
                  <a:pt x="370261" y="41693"/>
                  <a:pt x="368759" y="39439"/>
                </a:cubicBezTo>
                <a:cubicBezTo>
                  <a:pt x="367444" y="37186"/>
                  <a:pt x="365191" y="36059"/>
                  <a:pt x="361998" y="36059"/>
                </a:cubicBezTo>
                <a:lnTo>
                  <a:pt x="309318" y="36059"/>
                </a:lnTo>
                <a:close/>
                <a:moveTo>
                  <a:pt x="90993" y="107332"/>
                </a:moveTo>
                <a:cubicBezTo>
                  <a:pt x="87612" y="107332"/>
                  <a:pt x="85171" y="108364"/>
                  <a:pt x="83668" y="110430"/>
                </a:cubicBezTo>
                <a:cubicBezTo>
                  <a:pt x="82353" y="112684"/>
                  <a:pt x="82448" y="115407"/>
                  <a:pt x="83950" y="118600"/>
                </a:cubicBezTo>
                <a:lnTo>
                  <a:pt x="119164" y="179449"/>
                </a:lnTo>
                <a:lnTo>
                  <a:pt x="119164" y="179731"/>
                </a:lnTo>
                <a:lnTo>
                  <a:pt x="63948" y="277203"/>
                </a:lnTo>
                <a:cubicBezTo>
                  <a:pt x="62258" y="279832"/>
                  <a:pt x="62258" y="282461"/>
                  <a:pt x="63948" y="285091"/>
                </a:cubicBezTo>
                <a:cubicBezTo>
                  <a:pt x="65451" y="287532"/>
                  <a:pt x="67704" y="288753"/>
                  <a:pt x="70710" y="288753"/>
                </a:cubicBezTo>
                <a:lnTo>
                  <a:pt x="122826" y="288753"/>
                </a:lnTo>
                <a:cubicBezTo>
                  <a:pt x="128648" y="288753"/>
                  <a:pt x="133343" y="285373"/>
                  <a:pt x="136912" y="278612"/>
                </a:cubicBezTo>
                <a:lnTo>
                  <a:pt x="192972" y="179449"/>
                </a:lnTo>
                <a:cubicBezTo>
                  <a:pt x="192972" y="179262"/>
                  <a:pt x="181140" y="158415"/>
                  <a:pt x="157476" y="116910"/>
                </a:cubicBezTo>
                <a:cubicBezTo>
                  <a:pt x="153533" y="110524"/>
                  <a:pt x="148650" y="107332"/>
                  <a:pt x="142828" y="107332"/>
                </a:cubicBezTo>
                <a:lnTo>
                  <a:pt x="90993" y="10733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1" name="Freeform 480"/>
          <p:cNvSpPr/>
          <p:nvPr/>
        </p:nvSpPr>
        <p:spPr>
          <a:xfrm>
            <a:off x="7188279" y="4726379"/>
            <a:ext cx="432633" cy="432507"/>
          </a:xfrm>
          <a:custGeom>
            <a:avLst/>
            <a:gdLst/>
            <a:ahLst/>
            <a:cxnLst/>
            <a:rect l="l" t="t" r="r" b="b"/>
            <a:pathLst>
              <a:path w="432707" h="432707">
                <a:moveTo>
                  <a:pt x="55497" y="0"/>
                </a:moveTo>
                <a:lnTo>
                  <a:pt x="377210" y="0"/>
                </a:lnTo>
                <a:cubicBezTo>
                  <a:pt x="392423" y="0"/>
                  <a:pt x="405475" y="5446"/>
                  <a:pt x="416368" y="16339"/>
                </a:cubicBezTo>
                <a:cubicBezTo>
                  <a:pt x="427261" y="27232"/>
                  <a:pt x="432707" y="40285"/>
                  <a:pt x="432707" y="55497"/>
                </a:cubicBezTo>
                <a:lnTo>
                  <a:pt x="432707" y="377210"/>
                </a:lnTo>
                <a:cubicBezTo>
                  <a:pt x="432707" y="392422"/>
                  <a:pt x="427261" y="405475"/>
                  <a:pt x="416368" y="416368"/>
                </a:cubicBezTo>
                <a:cubicBezTo>
                  <a:pt x="405475" y="427261"/>
                  <a:pt x="392423" y="432707"/>
                  <a:pt x="377210" y="432707"/>
                </a:cubicBezTo>
                <a:lnTo>
                  <a:pt x="55497" y="432707"/>
                </a:lnTo>
                <a:cubicBezTo>
                  <a:pt x="40285" y="432707"/>
                  <a:pt x="27232" y="427261"/>
                  <a:pt x="16339" y="416368"/>
                </a:cubicBezTo>
                <a:cubicBezTo>
                  <a:pt x="5446" y="405475"/>
                  <a:pt x="0" y="392422"/>
                  <a:pt x="0" y="377210"/>
                </a:cubicBezTo>
                <a:lnTo>
                  <a:pt x="0" y="55497"/>
                </a:lnTo>
                <a:cubicBezTo>
                  <a:pt x="0" y="40285"/>
                  <a:pt x="5446" y="27232"/>
                  <a:pt x="16339" y="16339"/>
                </a:cubicBezTo>
                <a:cubicBezTo>
                  <a:pt x="27232" y="5446"/>
                  <a:pt x="40285" y="0"/>
                  <a:pt x="55497" y="0"/>
                </a:cubicBezTo>
                <a:close/>
                <a:moveTo>
                  <a:pt x="315234" y="48172"/>
                </a:moveTo>
                <a:cubicBezTo>
                  <a:pt x="309788" y="48172"/>
                  <a:pt x="305186" y="50097"/>
                  <a:pt x="301430" y="53947"/>
                </a:cubicBezTo>
                <a:cubicBezTo>
                  <a:pt x="297674" y="57797"/>
                  <a:pt x="295796" y="62352"/>
                  <a:pt x="295796" y="67611"/>
                </a:cubicBezTo>
                <a:lnTo>
                  <a:pt x="295796" y="114093"/>
                </a:lnTo>
                <a:cubicBezTo>
                  <a:pt x="295796" y="119539"/>
                  <a:pt x="297674" y="124140"/>
                  <a:pt x="301430" y="127896"/>
                </a:cubicBezTo>
                <a:cubicBezTo>
                  <a:pt x="305186" y="131653"/>
                  <a:pt x="309788" y="133531"/>
                  <a:pt x="315234" y="133531"/>
                </a:cubicBezTo>
                <a:lnTo>
                  <a:pt x="364252" y="133531"/>
                </a:lnTo>
                <a:cubicBezTo>
                  <a:pt x="369698" y="133531"/>
                  <a:pt x="374299" y="131653"/>
                  <a:pt x="378055" y="127896"/>
                </a:cubicBezTo>
                <a:cubicBezTo>
                  <a:pt x="381811" y="124140"/>
                  <a:pt x="383690" y="119539"/>
                  <a:pt x="383690" y="114093"/>
                </a:cubicBezTo>
                <a:lnTo>
                  <a:pt x="383690" y="67611"/>
                </a:lnTo>
                <a:cubicBezTo>
                  <a:pt x="383690" y="62352"/>
                  <a:pt x="381811" y="57797"/>
                  <a:pt x="378055" y="53947"/>
                </a:cubicBezTo>
                <a:cubicBezTo>
                  <a:pt x="374299" y="50097"/>
                  <a:pt x="369698" y="48172"/>
                  <a:pt x="364252" y="48172"/>
                </a:cubicBezTo>
                <a:lnTo>
                  <a:pt x="315234" y="48172"/>
                </a:lnTo>
                <a:close/>
                <a:moveTo>
                  <a:pt x="216636" y="131277"/>
                </a:moveTo>
                <a:cubicBezTo>
                  <a:pt x="192784" y="131277"/>
                  <a:pt x="172360" y="139494"/>
                  <a:pt x="155363" y="155927"/>
                </a:cubicBezTo>
                <a:cubicBezTo>
                  <a:pt x="138367" y="172360"/>
                  <a:pt x="129869" y="192220"/>
                  <a:pt x="129869" y="215508"/>
                </a:cubicBezTo>
                <a:cubicBezTo>
                  <a:pt x="129869" y="238796"/>
                  <a:pt x="138367" y="258657"/>
                  <a:pt x="155363" y="275090"/>
                </a:cubicBezTo>
                <a:cubicBezTo>
                  <a:pt x="172360" y="291523"/>
                  <a:pt x="192784" y="299740"/>
                  <a:pt x="216636" y="299740"/>
                </a:cubicBezTo>
                <a:cubicBezTo>
                  <a:pt x="240674" y="299740"/>
                  <a:pt x="261192" y="291523"/>
                  <a:pt x="278189" y="275090"/>
                </a:cubicBezTo>
                <a:cubicBezTo>
                  <a:pt x="295185" y="258657"/>
                  <a:pt x="303684" y="238796"/>
                  <a:pt x="303684" y="215508"/>
                </a:cubicBezTo>
                <a:cubicBezTo>
                  <a:pt x="303684" y="192220"/>
                  <a:pt x="295185" y="172360"/>
                  <a:pt x="278189" y="155927"/>
                </a:cubicBezTo>
                <a:cubicBezTo>
                  <a:pt x="261192" y="139494"/>
                  <a:pt x="240674" y="131277"/>
                  <a:pt x="216636" y="131277"/>
                </a:cubicBezTo>
                <a:close/>
                <a:moveTo>
                  <a:pt x="48173" y="183112"/>
                </a:moveTo>
                <a:lnTo>
                  <a:pt x="48173" y="365660"/>
                </a:lnTo>
                <a:cubicBezTo>
                  <a:pt x="48173" y="370543"/>
                  <a:pt x="49816" y="374628"/>
                  <a:pt x="53103" y="377914"/>
                </a:cubicBezTo>
                <a:cubicBezTo>
                  <a:pt x="56389" y="381201"/>
                  <a:pt x="60474" y="382844"/>
                  <a:pt x="65357" y="382844"/>
                </a:cubicBezTo>
                <a:lnTo>
                  <a:pt x="366506" y="382844"/>
                </a:lnTo>
                <a:cubicBezTo>
                  <a:pt x="371201" y="382844"/>
                  <a:pt x="375238" y="381201"/>
                  <a:pt x="378619" y="377914"/>
                </a:cubicBezTo>
                <a:cubicBezTo>
                  <a:pt x="381999" y="374628"/>
                  <a:pt x="383690" y="370543"/>
                  <a:pt x="383690" y="365660"/>
                </a:cubicBezTo>
                <a:lnTo>
                  <a:pt x="383690" y="183112"/>
                </a:lnTo>
                <a:lnTo>
                  <a:pt x="345659" y="183112"/>
                </a:lnTo>
                <a:cubicBezTo>
                  <a:pt x="349415" y="194943"/>
                  <a:pt x="351293" y="207245"/>
                  <a:pt x="351293" y="220016"/>
                </a:cubicBezTo>
                <a:cubicBezTo>
                  <a:pt x="351293" y="243679"/>
                  <a:pt x="345283" y="265512"/>
                  <a:pt x="333263" y="285514"/>
                </a:cubicBezTo>
                <a:cubicBezTo>
                  <a:pt x="321244" y="305515"/>
                  <a:pt x="304904" y="321337"/>
                  <a:pt x="284246" y="332982"/>
                </a:cubicBezTo>
                <a:cubicBezTo>
                  <a:pt x="263587" y="344626"/>
                  <a:pt x="241050" y="350448"/>
                  <a:pt x="216636" y="350448"/>
                </a:cubicBezTo>
                <a:cubicBezTo>
                  <a:pt x="179637" y="350448"/>
                  <a:pt x="147992" y="337724"/>
                  <a:pt x="121699" y="312276"/>
                </a:cubicBezTo>
                <a:cubicBezTo>
                  <a:pt x="95406" y="286828"/>
                  <a:pt x="82260" y="256075"/>
                  <a:pt x="82260" y="220016"/>
                </a:cubicBezTo>
                <a:cubicBezTo>
                  <a:pt x="82260" y="207245"/>
                  <a:pt x="84137" y="194943"/>
                  <a:pt x="87894" y="183112"/>
                </a:cubicBezTo>
                <a:lnTo>
                  <a:pt x="48173" y="18311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2" name="Freeform 481"/>
          <p:cNvSpPr/>
          <p:nvPr/>
        </p:nvSpPr>
        <p:spPr>
          <a:xfrm>
            <a:off x="7807299" y="4726379"/>
            <a:ext cx="432633" cy="432507"/>
          </a:xfrm>
          <a:custGeom>
            <a:avLst/>
            <a:gdLst/>
            <a:ahLst/>
            <a:cxnLst/>
            <a:rect l="l" t="t" r="r" b="b"/>
            <a:pathLst>
              <a:path w="432707" h="432707">
                <a:moveTo>
                  <a:pt x="81132" y="0"/>
                </a:moveTo>
                <a:lnTo>
                  <a:pt x="351574" y="0"/>
                </a:lnTo>
                <a:cubicBezTo>
                  <a:pt x="373924" y="0"/>
                  <a:pt x="393033" y="7935"/>
                  <a:pt x="408902" y="23804"/>
                </a:cubicBezTo>
                <a:cubicBezTo>
                  <a:pt x="424772" y="39674"/>
                  <a:pt x="432707" y="58783"/>
                  <a:pt x="432707" y="81132"/>
                </a:cubicBezTo>
                <a:lnTo>
                  <a:pt x="432707" y="351575"/>
                </a:lnTo>
                <a:cubicBezTo>
                  <a:pt x="432707" y="373924"/>
                  <a:pt x="424772" y="393033"/>
                  <a:pt x="408902" y="408902"/>
                </a:cubicBezTo>
                <a:cubicBezTo>
                  <a:pt x="393033" y="424772"/>
                  <a:pt x="373924" y="432707"/>
                  <a:pt x="351574" y="432707"/>
                </a:cubicBezTo>
                <a:lnTo>
                  <a:pt x="81132" y="432707"/>
                </a:lnTo>
                <a:cubicBezTo>
                  <a:pt x="58784" y="432707"/>
                  <a:pt x="39674" y="424772"/>
                  <a:pt x="23804" y="408902"/>
                </a:cubicBezTo>
                <a:cubicBezTo>
                  <a:pt x="7935" y="393033"/>
                  <a:pt x="0" y="373924"/>
                  <a:pt x="0" y="351575"/>
                </a:cubicBezTo>
                <a:lnTo>
                  <a:pt x="0" y="81132"/>
                </a:lnTo>
                <a:cubicBezTo>
                  <a:pt x="0" y="58783"/>
                  <a:pt x="7935" y="39674"/>
                  <a:pt x="23804" y="23804"/>
                </a:cubicBezTo>
                <a:cubicBezTo>
                  <a:pt x="39674" y="7935"/>
                  <a:pt x="58784" y="0"/>
                  <a:pt x="81132" y="0"/>
                </a:cubicBezTo>
                <a:close/>
                <a:moveTo>
                  <a:pt x="136911" y="156631"/>
                </a:moveTo>
                <a:cubicBezTo>
                  <a:pt x="120384" y="156631"/>
                  <a:pt x="106299" y="162453"/>
                  <a:pt x="94655" y="174097"/>
                </a:cubicBezTo>
                <a:cubicBezTo>
                  <a:pt x="83011" y="185741"/>
                  <a:pt x="77188" y="199827"/>
                  <a:pt x="77188" y="216353"/>
                </a:cubicBezTo>
                <a:cubicBezTo>
                  <a:pt x="77188" y="232880"/>
                  <a:pt x="83011" y="246966"/>
                  <a:pt x="94655" y="258610"/>
                </a:cubicBezTo>
                <a:cubicBezTo>
                  <a:pt x="106299" y="270254"/>
                  <a:pt x="120384" y="276076"/>
                  <a:pt x="136911" y="276076"/>
                </a:cubicBezTo>
                <a:cubicBezTo>
                  <a:pt x="153438" y="276076"/>
                  <a:pt x="167524" y="270254"/>
                  <a:pt x="179168" y="258610"/>
                </a:cubicBezTo>
                <a:cubicBezTo>
                  <a:pt x="190812" y="246966"/>
                  <a:pt x="196633" y="232880"/>
                  <a:pt x="196633" y="216353"/>
                </a:cubicBezTo>
                <a:cubicBezTo>
                  <a:pt x="196633" y="199827"/>
                  <a:pt x="190812" y="185741"/>
                  <a:pt x="179168" y="174097"/>
                </a:cubicBezTo>
                <a:cubicBezTo>
                  <a:pt x="167524" y="162453"/>
                  <a:pt x="153438" y="156631"/>
                  <a:pt x="136911" y="156631"/>
                </a:cubicBezTo>
                <a:close/>
                <a:moveTo>
                  <a:pt x="295796" y="156631"/>
                </a:moveTo>
                <a:cubicBezTo>
                  <a:pt x="279269" y="156631"/>
                  <a:pt x="265183" y="162453"/>
                  <a:pt x="253539" y="174097"/>
                </a:cubicBezTo>
                <a:cubicBezTo>
                  <a:pt x="241896" y="185741"/>
                  <a:pt x="236073" y="199827"/>
                  <a:pt x="236073" y="216353"/>
                </a:cubicBezTo>
                <a:cubicBezTo>
                  <a:pt x="236073" y="232880"/>
                  <a:pt x="241896" y="246966"/>
                  <a:pt x="253539" y="258610"/>
                </a:cubicBezTo>
                <a:cubicBezTo>
                  <a:pt x="265183" y="270254"/>
                  <a:pt x="279269" y="276076"/>
                  <a:pt x="295796" y="276076"/>
                </a:cubicBezTo>
                <a:cubicBezTo>
                  <a:pt x="312323" y="276076"/>
                  <a:pt x="326409" y="270254"/>
                  <a:pt x="338052" y="258610"/>
                </a:cubicBezTo>
                <a:cubicBezTo>
                  <a:pt x="349697" y="246966"/>
                  <a:pt x="355518" y="232880"/>
                  <a:pt x="355518" y="216353"/>
                </a:cubicBezTo>
                <a:cubicBezTo>
                  <a:pt x="355518" y="199827"/>
                  <a:pt x="349697" y="185741"/>
                  <a:pt x="338052" y="174097"/>
                </a:cubicBezTo>
                <a:cubicBezTo>
                  <a:pt x="326409" y="162453"/>
                  <a:pt x="312323" y="156631"/>
                  <a:pt x="295796" y="15663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3" name="Freeform 482"/>
          <p:cNvSpPr/>
          <p:nvPr/>
        </p:nvSpPr>
        <p:spPr>
          <a:xfrm>
            <a:off x="10759544" y="4726376"/>
            <a:ext cx="432633" cy="432507"/>
          </a:xfrm>
          <a:custGeom>
            <a:avLst/>
            <a:gdLst/>
            <a:ahLst/>
            <a:cxnLst/>
            <a:rect l="l" t="t" r="r" b="b"/>
            <a:pathLst>
              <a:path w="432707" h="432707">
                <a:moveTo>
                  <a:pt x="81132" y="0"/>
                </a:moveTo>
                <a:lnTo>
                  <a:pt x="351574" y="0"/>
                </a:lnTo>
                <a:cubicBezTo>
                  <a:pt x="373922" y="0"/>
                  <a:pt x="393033" y="7935"/>
                  <a:pt x="408903" y="23804"/>
                </a:cubicBezTo>
                <a:cubicBezTo>
                  <a:pt x="424772" y="39674"/>
                  <a:pt x="432707" y="58783"/>
                  <a:pt x="432707" y="81132"/>
                </a:cubicBezTo>
                <a:lnTo>
                  <a:pt x="432707" y="351575"/>
                </a:lnTo>
                <a:cubicBezTo>
                  <a:pt x="432707" y="373924"/>
                  <a:pt x="424772" y="393033"/>
                  <a:pt x="408903" y="408902"/>
                </a:cubicBezTo>
                <a:cubicBezTo>
                  <a:pt x="393033" y="424772"/>
                  <a:pt x="373922" y="432707"/>
                  <a:pt x="351574" y="432707"/>
                </a:cubicBezTo>
                <a:lnTo>
                  <a:pt x="81132" y="432707"/>
                </a:lnTo>
                <a:cubicBezTo>
                  <a:pt x="58783" y="432707"/>
                  <a:pt x="39673" y="424772"/>
                  <a:pt x="23804" y="408902"/>
                </a:cubicBezTo>
                <a:cubicBezTo>
                  <a:pt x="7935" y="393033"/>
                  <a:pt x="0" y="373924"/>
                  <a:pt x="0" y="351575"/>
                </a:cubicBezTo>
                <a:lnTo>
                  <a:pt x="0" y="81132"/>
                </a:lnTo>
                <a:cubicBezTo>
                  <a:pt x="0" y="58783"/>
                  <a:pt x="7935" y="39674"/>
                  <a:pt x="23804" y="23804"/>
                </a:cubicBezTo>
                <a:cubicBezTo>
                  <a:pt x="39673" y="7935"/>
                  <a:pt x="58783" y="0"/>
                  <a:pt x="81132" y="0"/>
                </a:cubicBezTo>
                <a:close/>
                <a:moveTo>
                  <a:pt x="186210" y="36059"/>
                </a:moveTo>
                <a:cubicBezTo>
                  <a:pt x="184708" y="36059"/>
                  <a:pt x="183863" y="36998"/>
                  <a:pt x="183675" y="38876"/>
                </a:cubicBezTo>
                <a:cubicBezTo>
                  <a:pt x="182736" y="47139"/>
                  <a:pt x="181092" y="55309"/>
                  <a:pt x="178745" y="63385"/>
                </a:cubicBezTo>
                <a:cubicBezTo>
                  <a:pt x="176397" y="71460"/>
                  <a:pt x="172736" y="80381"/>
                  <a:pt x="167758" y="90147"/>
                </a:cubicBezTo>
                <a:cubicBezTo>
                  <a:pt x="162781" y="99913"/>
                  <a:pt x="155551" y="108834"/>
                  <a:pt x="146066" y="116910"/>
                </a:cubicBezTo>
                <a:cubicBezTo>
                  <a:pt x="136582" y="124986"/>
                  <a:pt x="125454" y="131371"/>
                  <a:pt x="112684" y="136066"/>
                </a:cubicBezTo>
                <a:lnTo>
                  <a:pt x="112684" y="182548"/>
                </a:lnTo>
                <a:lnTo>
                  <a:pt x="149306" y="182548"/>
                </a:lnTo>
                <a:lnTo>
                  <a:pt x="149306" y="300303"/>
                </a:lnTo>
                <a:cubicBezTo>
                  <a:pt x="149306" y="311008"/>
                  <a:pt x="151325" y="321807"/>
                  <a:pt x="155362" y="332700"/>
                </a:cubicBezTo>
                <a:cubicBezTo>
                  <a:pt x="159401" y="343593"/>
                  <a:pt x="165505" y="354016"/>
                  <a:pt x="173674" y="363970"/>
                </a:cubicBezTo>
                <a:cubicBezTo>
                  <a:pt x="181843" y="373924"/>
                  <a:pt x="193205" y="381952"/>
                  <a:pt x="207762" y="388056"/>
                </a:cubicBezTo>
                <a:cubicBezTo>
                  <a:pt x="222316" y="394160"/>
                  <a:pt x="238890" y="397024"/>
                  <a:pt x="257483" y="396648"/>
                </a:cubicBezTo>
                <a:cubicBezTo>
                  <a:pt x="270441" y="396460"/>
                  <a:pt x="283259" y="394113"/>
                  <a:pt x="295936" y="389605"/>
                </a:cubicBezTo>
                <a:cubicBezTo>
                  <a:pt x="308613" y="385098"/>
                  <a:pt x="316642" y="380403"/>
                  <a:pt x="320022" y="375520"/>
                </a:cubicBezTo>
                <a:lnTo>
                  <a:pt x="302557" y="323967"/>
                </a:lnTo>
                <a:cubicBezTo>
                  <a:pt x="294293" y="328099"/>
                  <a:pt x="284621" y="330165"/>
                  <a:pt x="273540" y="330165"/>
                </a:cubicBezTo>
                <a:cubicBezTo>
                  <a:pt x="266779" y="330352"/>
                  <a:pt x="260957" y="329366"/>
                  <a:pt x="256075" y="327207"/>
                </a:cubicBezTo>
                <a:cubicBezTo>
                  <a:pt x="251191" y="325047"/>
                  <a:pt x="247575" y="322089"/>
                  <a:pt x="245229" y="318333"/>
                </a:cubicBezTo>
                <a:cubicBezTo>
                  <a:pt x="242881" y="314577"/>
                  <a:pt x="241237" y="310773"/>
                  <a:pt x="240299" y="306923"/>
                </a:cubicBezTo>
                <a:cubicBezTo>
                  <a:pt x="239360" y="303073"/>
                  <a:pt x="238890" y="298989"/>
                  <a:pt x="238890" y="294669"/>
                </a:cubicBezTo>
                <a:lnTo>
                  <a:pt x="238890" y="182548"/>
                </a:lnTo>
                <a:lnTo>
                  <a:pt x="311290" y="182548"/>
                </a:lnTo>
                <a:lnTo>
                  <a:pt x="311290" y="127896"/>
                </a:lnTo>
                <a:lnTo>
                  <a:pt x="239171" y="127896"/>
                </a:lnTo>
                <a:lnTo>
                  <a:pt x="239171" y="36059"/>
                </a:lnTo>
                <a:lnTo>
                  <a:pt x="186210"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4" name="Freeform 483"/>
          <p:cNvSpPr/>
          <p:nvPr/>
        </p:nvSpPr>
        <p:spPr>
          <a:xfrm>
            <a:off x="5207416" y="4762421"/>
            <a:ext cx="504738" cy="360423"/>
          </a:xfrm>
          <a:custGeom>
            <a:avLst/>
            <a:gdLst/>
            <a:ahLst/>
            <a:cxnLst/>
            <a:rect l="l" t="t" r="r" b="b"/>
            <a:pathLst>
              <a:path w="504824" h="360589">
                <a:moveTo>
                  <a:pt x="252412" y="0"/>
                </a:moveTo>
                <a:cubicBezTo>
                  <a:pt x="336737" y="0"/>
                  <a:pt x="399746" y="2348"/>
                  <a:pt x="441440" y="7043"/>
                </a:cubicBezTo>
                <a:cubicBezTo>
                  <a:pt x="454774" y="8545"/>
                  <a:pt x="466465" y="13992"/>
                  <a:pt x="476512" y="23382"/>
                </a:cubicBezTo>
                <a:cubicBezTo>
                  <a:pt x="486561" y="32772"/>
                  <a:pt x="493086" y="44322"/>
                  <a:pt x="496091" y="58032"/>
                </a:cubicBezTo>
                <a:cubicBezTo>
                  <a:pt x="498720" y="70240"/>
                  <a:pt x="500739" y="84090"/>
                  <a:pt x="502147" y="99585"/>
                </a:cubicBezTo>
                <a:cubicBezTo>
                  <a:pt x="503556" y="115078"/>
                  <a:pt x="504354" y="127896"/>
                  <a:pt x="504542" y="138038"/>
                </a:cubicBezTo>
                <a:cubicBezTo>
                  <a:pt x="504730" y="148180"/>
                  <a:pt x="504824" y="162265"/>
                  <a:pt x="504824" y="180294"/>
                </a:cubicBezTo>
                <a:cubicBezTo>
                  <a:pt x="504824" y="198324"/>
                  <a:pt x="504730" y="212409"/>
                  <a:pt x="504542" y="222551"/>
                </a:cubicBezTo>
                <a:cubicBezTo>
                  <a:pt x="504354" y="232693"/>
                  <a:pt x="503556" y="245511"/>
                  <a:pt x="502147" y="261004"/>
                </a:cubicBezTo>
                <a:cubicBezTo>
                  <a:pt x="500739" y="276499"/>
                  <a:pt x="498626" y="290349"/>
                  <a:pt x="495809" y="302557"/>
                </a:cubicBezTo>
                <a:cubicBezTo>
                  <a:pt x="492805" y="316267"/>
                  <a:pt x="486325" y="327817"/>
                  <a:pt x="476371" y="337207"/>
                </a:cubicBezTo>
                <a:cubicBezTo>
                  <a:pt x="466418" y="346597"/>
                  <a:pt x="454774" y="352044"/>
                  <a:pt x="441440" y="353546"/>
                </a:cubicBezTo>
                <a:cubicBezTo>
                  <a:pt x="399746" y="358241"/>
                  <a:pt x="336737" y="360589"/>
                  <a:pt x="252412" y="360589"/>
                </a:cubicBezTo>
                <a:cubicBezTo>
                  <a:pt x="168087" y="360589"/>
                  <a:pt x="105078" y="358241"/>
                  <a:pt x="63384" y="353546"/>
                </a:cubicBezTo>
                <a:cubicBezTo>
                  <a:pt x="50050" y="352044"/>
                  <a:pt x="38359" y="346597"/>
                  <a:pt x="28311" y="337207"/>
                </a:cubicBezTo>
                <a:cubicBezTo>
                  <a:pt x="18264" y="327817"/>
                  <a:pt x="11737" y="316267"/>
                  <a:pt x="8733" y="302557"/>
                </a:cubicBezTo>
                <a:cubicBezTo>
                  <a:pt x="6103" y="290349"/>
                  <a:pt x="4084" y="276499"/>
                  <a:pt x="2676" y="261004"/>
                </a:cubicBezTo>
                <a:cubicBezTo>
                  <a:pt x="1267" y="245511"/>
                  <a:pt x="469" y="232693"/>
                  <a:pt x="281" y="222551"/>
                </a:cubicBezTo>
                <a:cubicBezTo>
                  <a:pt x="93" y="212409"/>
                  <a:pt x="0" y="198324"/>
                  <a:pt x="0" y="180294"/>
                </a:cubicBezTo>
                <a:cubicBezTo>
                  <a:pt x="0" y="162265"/>
                  <a:pt x="93" y="148180"/>
                  <a:pt x="281" y="138038"/>
                </a:cubicBezTo>
                <a:cubicBezTo>
                  <a:pt x="469" y="127896"/>
                  <a:pt x="1267" y="115078"/>
                  <a:pt x="2676" y="99585"/>
                </a:cubicBezTo>
                <a:cubicBezTo>
                  <a:pt x="4084" y="84090"/>
                  <a:pt x="6197" y="70240"/>
                  <a:pt x="9014" y="58032"/>
                </a:cubicBezTo>
                <a:cubicBezTo>
                  <a:pt x="12019" y="44322"/>
                  <a:pt x="18498" y="32772"/>
                  <a:pt x="28453" y="23382"/>
                </a:cubicBezTo>
                <a:cubicBezTo>
                  <a:pt x="38406" y="13992"/>
                  <a:pt x="50050" y="8545"/>
                  <a:pt x="63384" y="7043"/>
                </a:cubicBezTo>
                <a:cubicBezTo>
                  <a:pt x="105078" y="2348"/>
                  <a:pt x="168087" y="0"/>
                  <a:pt x="252412" y="0"/>
                </a:cubicBezTo>
                <a:close/>
                <a:moveTo>
                  <a:pt x="198958" y="71977"/>
                </a:moveTo>
                <a:cubicBezTo>
                  <a:pt x="195906" y="71883"/>
                  <a:pt x="192783" y="72681"/>
                  <a:pt x="189591" y="74371"/>
                </a:cubicBezTo>
                <a:cubicBezTo>
                  <a:pt x="183393" y="77752"/>
                  <a:pt x="180294" y="83011"/>
                  <a:pt x="180294" y="90147"/>
                </a:cubicBezTo>
                <a:lnTo>
                  <a:pt x="180294" y="270442"/>
                </a:lnTo>
                <a:cubicBezTo>
                  <a:pt x="180294" y="277578"/>
                  <a:pt x="183393" y="282837"/>
                  <a:pt x="189591" y="286218"/>
                </a:cubicBezTo>
                <a:cubicBezTo>
                  <a:pt x="192595" y="287720"/>
                  <a:pt x="195507" y="288471"/>
                  <a:pt x="198324" y="288471"/>
                </a:cubicBezTo>
                <a:cubicBezTo>
                  <a:pt x="202080" y="288471"/>
                  <a:pt x="205273" y="287532"/>
                  <a:pt x="207902" y="285654"/>
                </a:cubicBezTo>
                <a:lnTo>
                  <a:pt x="352137" y="195507"/>
                </a:lnTo>
                <a:cubicBezTo>
                  <a:pt x="357771" y="192314"/>
                  <a:pt x="360588" y="187243"/>
                  <a:pt x="360588" y="180294"/>
                </a:cubicBezTo>
                <a:cubicBezTo>
                  <a:pt x="360588" y="173345"/>
                  <a:pt x="357771" y="168275"/>
                  <a:pt x="352137" y="165082"/>
                </a:cubicBezTo>
                <a:lnTo>
                  <a:pt x="207902" y="74935"/>
                </a:lnTo>
                <a:cubicBezTo>
                  <a:pt x="204991" y="73057"/>
                  <a:pt x="202009" y="72071"/>
                  <a:pt x="198958" y="7197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5" name="Freeform 484"/>
          <p:cNvSpPr/>
          <p:nvPr/>
        </p:nvSpPr>
        <p:spPr>
          <a:xfrm>
            <a:off x="3997947" y="4693152"/>
            <a:ext cx="396722" cy="465734"/>
          </a:xfrm>
          <a:custGeom>
            <a:avLst/>
            <a:gdLst>
              <a:gd name="connsiteX0" fmla="*/ 36060 w 396789"/>
              <a:gd name="connsiteY0" fmla="*/ 91838 h 465949"/>
              <a:gd name="connsiteX1" fmla="*/ 103389 w 396789"/>
              <a:gd name="connsiteY1" fmla="*/ 91838 h 465949"/>
              <a:gd name="connsiteX2" fmla="*/ 121981 w 396789"/>
              <a:gd name="connsiteY2" fmla="*/ 104515 h 465949"/>
              <a:gd name="connsiteX3" fmla="*/ 168182 w 396789"/>
              <a:gd name="connsiteY3" fmla="*/ 185084 h 465949"/>
              <a:gd name="connsiteX4" fmla="*/ 95782 w 396789"/>
              <a:gd name="connsiteY4" fmla="*/ 313544 h 465949"/>
              <a:gd name="connsiteX5" fmla="*/ 77471 w 396789"/>
              <a:gd name="connsiteY5" fmla="*/ 326502 h 465949"/>
              <a:gd name="connsiteX6" fmla="*/ 10142 w 396789"/>
              <a:gd name="connsiteY6" fmla="*/ 326502 h 465949"/>
              <a:gd name="connsiteX7" fmla="*/ 1410 w 396789"/>
              <a:gd name="connsiteY7" fmla="*/ 321713 h 465949"/>
              <a:gd name="connsiteX8" fmla="*/ 1410 w 396789"/>
              <a:gd name="connsiteY8" fmla="*/ 311572 h 465949"/>
              <a:gd name="connsiteX9" fmla="*/ 72682 w 396789"/>
              <a:gd name="connsiteY9" fmla="*/ 185365 h 465949"/>
              <a:gd name="connsiteX10" fmla="*/ 72682 w 396789"/>
              <a:gd name="connsiteY10" fmla="*/ 185084 h 465949"/>
              <a:gd name="connsiteX11" fmla="*/ 27327 w 396789"/>
              <a:gd name="connsiteY11" fmla="*/ 106486 h 465949"/>
              <a:gd name="connsiteX12" fmla="*/ 27045 w 396789"/>
              <a:gd name="connsiteY12" fmla="*/ 96063 h 465949"/>
              <a:gd name="connsiteX13" fmla="*/ 36060 w 396789"/>
              <a:gd name="connsiteY13" fmla="*/ 91838 h 465949"/>
              <a:gd name="connsiteX14" fmla="*/ 318615 w 396789"/>
              <a:gd name="connsiteY14" fmla="*/ 0 h 465949"/>
              <a:gd name="connsiteX15" fmla="*/ 386507 w 396789"/>
              <a:gd name="connsiteY15" fmla="*/ 0 h 465949"/>
              <a:gd name="connsiteX16" fmla="*/ 395240 w 396789"/>
              <a:gd name="connsiteY16" fmla="*/ 4226 h 465949"/>
              <a:gd name="connsiteX17" fmla="*/ 395240 w 396789"/>
              <a:gd name="connsiteY17" fmla="*/ 14649 h 465949"/>
              <a:gd name="connsiteX18" fmla="*/ 246497 w 396789"/>
              <a:gd name="connsiteY18" fmla="*/ 277766 h 465949"/>
              <a:gd name="connsiteX19" fmla="*/ 246497 w 396789"/>
              <a:gd name="connsiteY19" fmla="*/ 278048 h 465949"/>
              <a:gd name="connsiteX20" fmla="*/ 341151 w 396789"/>
              <a:gd name="connsiteY20" fmla="*/ 451300 h 465949"/>
              <a:gd name="connsiteX21" fmla="*/ 341433 w 396789"/>
              <a:gd name="connsiteY21" fmla="*/ 461724 h 465949"/>
              <a:gd name="connsiteX22" fmla="*/ 332419 w 396789"/>
              <a:gd name="connsiteY22" fmla="*/ 465949 h 465949"/>
              <a:gd name="connsiteX23" fmla="*/ 265090 w 396789"/>
              <a:gd name="connsiteY23" fmla="*/ 465949 h 465949"/>
              <a:gd name="connsiteX24" fmla="*/ 246497 w 396789"/>
              <a:gd name="connsiteY24" fmla="*/ 453272 h 465949"/>
              <a:gd name="connsiteX25" fmla="*/ 150998 w 396789"/>
              <a:gd name="connsiteY25" fmla="*/ 278048 h 465949"/>
              <a:gd name="connsiteX26" fmla="*/ 300585 w 396789"/>
              <a:gd name="connsiteY26" fmla="*/ 12677 h 465949"/>
              <a:gd name="connsiteX27" fmla="*/ 318615 w 396789"/>
              <a:gd name="connsiteY27" fmla="*/ 0 h 465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96789" h="465949">
                <a:moveTo>
                  <a:pt x="36060" y="91838"/>
                </a:moveTo>
                <a:lnTo>
                  <a:pt x="103389" y="91838"/>
                </a:lnTo>
                <a:cubicBezTo>
                  <a:pt x="110901" y="91838"/>
                  <a:pt x="117099" y="96063"/>
                  <a:pt x="121981" y="104515"/>
                </a:cubicBezTo>
                <a:lnTo>
                  <a:pt x="168182" y="185084"/>
                </a:lnTo>
                <a:cubicBezTo>
                  <a:pt x="166304" y="188464"/>
                  <a:pt x="142171" y="231284"/>
                  <a:pt x="95782" y="313544"/>
                </a:cubicBezTo>
                <a:cubicBezTo>
                  <a:pt x="90711" y="322183"/>
                  <a:pt x="84608" y="326502"/>
                  <a:pt x="77471" y="326502"/>
                </a:cubicBezTo>
                <a:lnTo>
                  <a:pt x="10142" y="326502"/>
                </a:lnTo>
                <a:cubicBezTo>
                  <a:pt x="6198" y="326502"/>
                  <a:pt x="3287" y="324906"/>
                  <a:pt x="1410" y="321713"/>
                </a:cubicBezTo>
                <a:cubicBezTo>
                  <a:pt x="-469" y="318521"/>
                  <a:pt x="-469" y="315140"/>
                  <a:pt x="1410" y="311572"/>
                </a:cubicBezTo>
                <a:lnTo>
                  <a:pt x="72682" y="185365"/>
                </a:lnTo>
                <a:cubicBezTo>
                  <a:pt x="72870" y="185365"/>
                  <a:pt x="72870" y="185272"/>
                  <a:pt x="72682" y="185084"/>
                </a:cubicBezTo>
                <a:lnTo>
                  <a:pt x="27327" y="106486"/>
                </a:lnTo>
                <a:cubicBezTo>
                  <a:pt x="25073" y="102355"/>
                  <a:pt x="24979" y="98881"/>
                  <a:pt x="27045" y="96063"/>
                </a:cubicBezTo>
                <a:cubicBezTo>
                  <a:pt x="28735" y="93246"/>
                  <a:pt x="31740" y="91838"/>
                  <a:pt x="36060" y="91838"/>
                </a:cubicBezTo>
                <a:close/>
                <a:moveTo>
                  <a:pt x="318615" y="0"/>
                </a:moveTo>
                <a:lnTo>
                  <a:pt x="386507" y="0"/>
                </a:lnTo>
                <a:cubicBezTo>
                  <a:pt x="390639" y="0"/>
                  <a:pt x="393550" y="1409"/>
                  <a:pt x="395240" y="4226"/>
                </a:cubicBezTo>
                <a:cubicBezTo>
                  <a:pt x="397306" y="7231"/>
                  <a:pt x="397306" y="10705"/>
                  <a:pt x="395240" y="14649"/>
                </a:cubicBezTo>
                <a:lnTo>
                  <a:pt x="246497" y="277766"/>
                </a:lnTo>
                <a:lnTo>
                  <a:pt x="246497" y="278048"/>
                </a:lnTo>
                <a:lnTo>
                  <a:pt x="341151" y="451300"/>
                </a:lnTo>
                <a:cubicBezTo>
                  <a:pt x="343217" y="455056"/>
                  <a:pt x="343311" y="458531"/>
                  <a:pt x="341433" y="461724"/>
                </a:cubicBezTo>
                <a:cubicBezTo>
                  <a:pt x="339555" y="464541"/>
                  <a:pt x="336551" y="465949"/>
                  <a:pt x="332419" y="465949"/>
                </a:cubicBezTo>
                <a:lnTo>
                  <a:pt x="265090" y="465949"/>
                </a:lnTo>
                <a:cubicBezTo>
                  <a:pt x="257202" y="465949"/>
                  <a:pt x="251004" y="461724"/>
                  <a:pt x="246497" y="453272"/>
                </a:cubicBezTo>
                <a:lnTo>
                  <a:pt x="150998" y="278048"/>
                </a:lnTo>
                <a:cubicBezTo>
                  <a:pt x="154378" y="272038"/>
                  <a:pt x="204240" y="183581"/>
                  <a:pt x="300585" y="12677"/>
                </a:cubicBezTo>
                <a:cubicBezTo>
                  <a:pt x="305281" y="4226"/>
                  <a:pt x="311290" y="0"/>
                  <a:pt x="3186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6" name="Freeform 485"/>
          <p:cNvSpPr/>
          <p:nvPr/>
        </p:nvSpPr>
        <p:spPr>
          <a:xfrm>
            <a:off x="2102793" y="4762421"/>
            <a:ext cx="450659" cy="432507"/>
          </a:xfrm>
          <a:custGeom>
            <a:avLst/>
            <a:gdLst>
              <a:gd name="connsiteX0" fmla="*/ 54088 w 450736"/>
              <a:gd name="connsiteY0" fmla="*/ 72118 h 432707"/>
              <a:gd name="connsiteX1" fmla="*/ 41270 w 450736"/>
              <a:gd name="connsiteY1" fmla="*/ 77329 h 432707"/>
              <a:gd name="connsiteX2" fmla="*/ 36058 w 450736"/>
              <a:gd name="connsiteY2" fmla="*/ 90147 h 432707"/>
              <a:gd name="connsiteX3" fmla="*/ 41270 w 450736"/>
              <a:gd name="connsiteY3" fmla="*/ 102824 h 432707"/>
              <a:gd name="connsiteX4" fmla="*/ 54088 w 450736"/>
              <a:gd name="connsiteY4" fmla="*/ 108177 h 432707"/>
              <a:gd name="connsiteX5" fmla="*/ 66765 w 450736"/>
              <a:gd name="connsiteY5" fmla="*/ 102824 h 432707"/>
              <a:gd name="connsiteX6" fmla="*/ 72118 w 450736"/>
              <a:gd name="connsiteY6" fmla="*/ 90147 h 432707"/>
              <a:gd name="connsiteX7" fmla="*/ 66765 w 450736"/>
              <a:gd name="connsiteY7" fmla="*/ 77329 h 432707"/>
              <a:gd name="connsiteX8" fmla="*/ 54088 w 450736"/>
              <a:gd name="connsiteY8" fmla="*/ 72118 h 432707"/>
              <a:gd name="connsiteX9" fmla="*/ 18029 w 450736"/>
              <a:gd name="connsiteY9" fmla="*/ 36059 h 432707"/>
              <a:gd name="connsiteX10" fmla="*/ 99162 w 450736"/>
              <a:gd name="connsiteY10" fmla="*/ 36059 h 432707"/>
              <a:gd name="connsiteX11" fmla="*/ 111839 w 450736"/>
              <a:gd name="connsiteY11" fmla="*/ 41411 h 432707"/>
              <a:gd name="connsiteX12" fmla="*/ 117191 w 450736"/>
              <a:gd name="connsiteY12" fmla="*/ 54088 h 432707"/>
              <a:gd name="connsiteX13" fmla="*/ 117191 w 450736"/>
              <a:gd name="connsiteY13" fmla="*/ 234383 h 432707"/>
              <a:gd name="connsiteX14" fmla="*/ 111839 w 450736"/>
              <a:gd name="connsiteY14" fmla="*/ 247060 h 432707"/>
              <a:gd name="connsiteX15" fmla="*/ 99162 w 450736"/>
              <a:gd name="connsiteY15" fmla="*/ 252412 h 432707"/>
              <a:gd name="connsiteX16" fmla="*/ 18029 w 450736"/>
              <a:gd name="connsiteY16" fmla="*/ 252412 h 432707"/>
              <a:gd name="connsiteX17" fmla="*/ 5352 w 450736"/>
              <a:gd name="connsiteY17" fmla="*/ 247060 h 432707"/>
              <a:gd name="connsiteX18" fmla="*/ 0 w 450736"/>
              <a:gd name="connsiteY18" fmla="*/ 234383 h 432707"/>
              <a:gd name="connsiteX19" fmla="*/ 0 w 450736"/>
              <a:gd name="connsiteY19" fmla="*/ 54088 h 432707"/>
              <a:gd name="connsiteX20" fmla="*/ 5352 w 450736"/>
              <a:gd name="connsiteY20" fmla="*/ 41411 h 432707"/>
              <a:gd name="connsiteX21" fmla="*/ 18029 w 450736"/>
              <a:gd name="connsiteY21" fmla="*/ 36059 h 432707"/>
              <a:gd name="connsiteX22" fmla="*/ 306500 w 450736"/>
              <a:gd name="connsiteY22" fmla="*/ 0 h 432707"/>
              <a:gd name="connsiteX23" fmla="*/ 311289 w 450736"/>
              <a:gd name="connsiteY23" fmla="*/ 0 h 432707"/>
              <a:gd name="connsiteX24" fmla="*/ 332699 w 450736"/>
              <a:gd name="connsiteY24" fmla="*/ 0 h 432707"/>
              <a:gd name="connsiteX25" fmla="*/ 342841 w 450736"/>
              <a:gd name="connsiteY25" fmla="*/ 0 h 432707"/>
              <a:gd name="connsiteX26" fmla="*/ 398338 w 450736"/>
              <a:gd name="connsiteY26" fmla="*/ 21973 h 432707"/>
              <a:gd name="connsiteX27" fmla="*/ 412142 w 450736"/>
              <a:gd name="connsiteY27" fmla="*/ 72963 h 432707"/>
              <a:gd name="connsiteX28" fmla="*/ 427354 w 450736"/>
              <a:gd name="connsiteY28" fmla="*/ 99444 h 432707"/>
              <a:gd name="connsiteX29" fmla="*/ 427354 w 450736"/>
              <a:gd name="connsiteY29" fmla="*/ 132404 h 432707"/>
              <a:gd name="connsiteX30" fmla="*/ 439468 w 450736"/>
              <a:gd name="connsiteY30" fmla="*/ 170998 h 432707"/>
              <a:gd name="connsiteX31" fmla="*/ 435242 w 450736"/>
              <a:gd name="connsiteY31" fmla="*/ 192408 h 432707"/>
              <a:gd name="connsiteX32" fmla="*/ 450736 w 450736"/>
              <a:gd name="connsiteY32" fmla="*/ 234383 h 432707"/>
              <a:gd name="connsiteX33" fmla="*/ 434538 w 450736"/>
              <a:gd name="connsiteY33" fmla="*/ 272414 h 432707"/>
              <a:gd name="connsiteX34" fmla="*/ 396648 w 450736"/>
              <a:gd name="connsiteY34" fmla="*/ 288471 h 432707"/>
              <a:gd name="connsiteX35" fmla="*/ 318614 w 450736"/>
              <a:gd name="connsiteY35" fmla="*/ 288471 h 432707"/>
              <a:gd name="connsiteX36" fmla="*/ 320868 w 450736"/>
              <a:gd name="connsiteY36" fmla="*/ 295232 h 432707"/>
              <a:gd name="connsiteX37" fmla="*/ 323967 w 450736"/>
              <a:gd name="connsiteY37" fmla="*/ 301430 h 432707"/>
              <a:gd name="connsiteX38" fmla="*/ 326783 w 450736"/>
              <a:gd name="connsiteY38" fmla="*/ 306501 h 432707"/>
              <a:gd name="connsiteX39" fmla="*/ 334390 w 450736"/>
              <a:gd name="connsiteY39" fmla="*/ 322558 h 432707"/>
              <a:gd name="connsiteX40" fmla="*/ 339742 w 450736"/>
              <a:gd name="connsiteY40" fmla="*/ 339038 h 432707"/>
              <a:gd name="connsiteX41" fmla="*/ 342559 w 450736"/>
              <a:gd name="connsiteY41" fmla="*/ 360589 h 432707"/>
              <a:gd name="connsiteX42" fmla="*/ 342419 w 450736"/>
              <a:gd name="connsiteY42" fmla="*/ 371576 h 432707"/>
              <a:gd name="connsiteX43" fmla="*/ 341010 w 450736"/>
              <a:gd name="connsiteY43" fmla="*/ 384253 h 432707"/>
              <a:gd name="connsiteX44" fmla="*/ 337629 w 450736"/>
              <a:gd name="connsiteY44" fmla="*/ 398338 h 432707"/>
              <a:gd name="connsiteX45" fmla="*/ 330868 w 450736"/>
              <a:gd name="connsiteY45" fmla="*/ 411015 h 432707"/>
              <a:gd name="connsiteX46" fmla="*/ 319600 w 450736"/>
              <a:gd name="connsiteY46" fmla="*/ 422424 h 432707"/>
              <a:gd name="connsiteX47" fmla="*/ 302697 w 450736"/>
              <a:gd name="connsiteY47" fmla="*/ 429749 h 432707"/>
              <a:gd name="connsiteX48" fmla="*/ 279457 w 450736"/>
              <a:gd name="connsiteY48" fmla="*/ 432707 h 432707"/>
              <a:gd name="connsiteX49" fmla="*/ 266779 w 450736"/>
              <a:gd name="connsiteY49" fmla="*/ 427354 h 432707"/>
              <a:gd name="connsiteX50" fmla="*/ 257201 w 450736"/>
              <a:gd name="connsiteY50" fmla="*/ 413269 h 432707"/>
              <a:gd name="connsiteX51" fmla="*/ 251708 w 450736"/>
              <a:gd name="connsiteY51" fmla="*/ 398620 h 432707"/>
              <a:gd name="connsiteX52" fmla="*/ 248187 w 450736"/>
              <a:gd name="connsiteY52" fmla="*/ 381436 h 432707"/>
              <a:gd name="connsiteX53" fmla="*/ 244383 w 450736"/>
              <a:gd name="connsiteY53" fmla="*/ 364392 h 432707"/>
              <a:gd name="connsiteX54" fmla="*/ 239453 w 450736"/>
              <a:gd name="connsiteY54" fmla="*/ 350729 h 432707"/>
              <a:gd name="connsiteX55" fmla="*/ 230720 w 450736"/>
              <a:gd name="connsiteY55" fmla="*/ 337207 h 432707"/>
              <a:gd name="connsiteX56" fmla="*/ 202268 w 450736"/>
              <a:gd name="connsiteY56" fmla="*/ 303402 h 432707"/>
              <a:gd name="connsiteX57" fmla="*/ 173815 w 450736"/>
              <a:gd name="connsiteY57" fmla="*/ 269315 h 432707"/>
              <a:gd name="connsiteX58" fmla="*/ 152405 w 450736"/>
              <a:gd name="connsiteY58" fmla="*/ 252694 h 432707"/>
              <a:gd name="connsiteX59" fmla="*/ 140291 w 450736"/>
              <a:gd name="connsiteY59" fmla="*/ 246919 h 432707"/>
              <a:gd name="connsiteX60" fmla="*/ 135221 w 450736"/>
              <a:gd name="connsiteY60" fmla="*/ 234665 h 432707"/>
              <a:gd name="connsiteX61" fmla="*/ 135221 w 450736"/>
              <a:gd name="connsiteY61" fmla="*/ 54088 h 432707"/>
              <a:gd name="connsiteX62" fmla="*/ 140573 w 450736"/>
              <a:gd name="connsiteY62" fmla="*/ 41552 h 432707"/>
              <a:gd name="connsiteX63" fmla="*/ 153250 w 450736"/>
              <a:gd name="connsiteY63" fmla="*/ 36059 h 432707"/>
              <a:gd name="connsiteX64" fmla="*/ 197760 w 450736"/>
              <a:gd name="connsiteY64" fmla="*/ 23664 h 432707"/>
              <a:gd name="connsiteX65" fmla="*/ 231707 w 450736"/>
              <a:gd name="connsiteY65" fmla="*/ 12536 h 432707"/>
              <a:gd name="connsiteX66" fmla="*/ 265934 w 450736"/>
              <a:gd name="connsiteY66" fmla="*/ 4366 h 432707"/>
              <a:gd name="connsiteX67" fmla="*/ 306500 w 450736"/>
              <a:gd name="connsiteY67"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50736" h="432707">
                <a:moveTo>
                  <a:pt x="54088" y="72118"/>
                </a:moveTo>
                <a:cubicBezTo>
                  <a:pt x="49017" y="72118"/>
                  <a:pt x="44745" y="73855"/>
                  <a:pt x="41270" y="77329"/>
                </a:cubicBezTo>
                <a:cubicBezTo>
                  <a:pt x="37796" y="80804"/>
                  <a:pt x="36058" y="85076"/>
                  <a:pt x="36058" y="90147"/>
                </a:cubicBezTo>
                <a:cubicBezTo>
                  <a:pt x="36058" y="95030"/>
                  <a:pt x="37796" y="99256"/>
                  <a:pt x="41270" y="102824"/>
                </a:cubicBezTo>
                <a:cubicBezTo>
                  <a:pt x="44745" y="106393"/>
                  <a:pt x="49017" y="108177"/>
                  <a:pt x="54088" y="108177"/>
                </a:cubicBezTo>
                <a:cubicBezTo>
                  <a:pt x="58971" y="108177"/>
                  <a:pt x="63196" y="106393"/>
                  <a:pt x="66765" y="102824"/>
                </a:cubicBezTo>
                <a:cubicBezTo>
                  <a:pt x="70333" y="99256"/>
                  <a:pt x="72118" y="95030"/>
                  <a:pt x="72118" y="90147"/>
                </a:cubicBezTo>
                <a:cubicBezTo>
                  <a:pt x="72118" y="85076"/>
                  <a:pt x="70333" y="80804"/>
                  <a:pt x="66765" y="77329"/>
                </a:cubicBezTo>
                <a:cubicBezTo>
                  <a:pt x="63196" y="73855"/>
                  <a:pt x="58971" y="72118"/>
                  <a:pt x="54088" y="72118"/>
                </a:cubicBezTo>
                <a:close/>
                <a:moveTo>
                  <a:pt x="18029" y="36059"/>
                </a:moveTo>
                <a:lnTo>
                  <a:pt x="99162" y="36059"/>
                </a:lnTo>
                <a:cubicBezTo>
                  <a:pt x="104044" y="36059"/>
                  <a:pt x="108270" y="37843"/>
                  <a:pt x="111839" y="41411"/>
                </a:cubicBezTo>
                <a:cubicBezTo>
                  <a:pt x="115407" y="44979"/>
                  <a:pt x="117191" y="49205"/>
                  <a:pt x="117191" y="54088"/>
                </a:cubicBezTo>
                <a:lnTo>
                  <a:pt x="117191" y="234383"/>
                </a:lnTo>
                <a:cubicBezTo>
                  <a:pt x="117191" y="239266"/>
                  <a:pt x="115407" y="243492"/>
                  <a:pt x="111839" y="247060"/>
                </a:cubicBezTo>
                <a:cubicBezTo>
                  <a:pt x="108270" y="250628"/>
                  <a:pt x="104044" y="252412"/>
                  <a:pt x="99162" y="252412"/>
                </a:cubicBezTo>
                <a:lnTo>
                  <a:pt x="18029" y="252412"/>
                </a:lnTo>
                <a:cubicBezTo>
                  <a:pt x="13146" y="252412"/>
                  <a:pt x="8921" y="250628"/>
                  <a:pt x="5352" y="247060"/>
                </a:cubicBezTo>
                <a:cubicBezTo>
                  <a:pt x="1784" y="243492"/>
                  <a:pt x="0" y="239266"/>
                  <a:pt x="0" y="234383"/>
                </a:cubicBezTo>
                <a:lnTo>
                  <a:pt x="0" y="54088"/>
                </a:lnTo>
                <a:cubicBezTo>
                  <a:pt x="0" y="49205"/>
                  <a:pt x="1784" y="44979"/>
                  <a:pt x="5352" y="41411"/>
                </a:cubicBezTo>
                <a:cubicBezTo>
                  <a:pt x="8921" y="37843"/>
                  <a:pt x="13146" y="36059"/>
                  <a:pt x="18029" y="36059"/>
                </a:cubicBezTo>
                <a:close/>
                <a:moveTo>
                  <a:pt x="306500" y="0"/>
                </a:moveTo>
                <a:lnTo>
                  <a:pt x="311289" y="0"/>
                </a:lnTo>
                <a:lnTo>
                  <a:pt x="332699" y="0"/>
                </a:lnTo>
                <a:lnTo>
                  <a:pt x="342841" y="0"/>
                </a:lnTo>
                <a:cubicBezTo>
                  <a:pt x="367819" y="376"/>
                  <a:pt x="386319" y="7700"/>
                  <a:pt x="398338" y="21973"/>
                </a:cubicBezTo>
                <a:cubicBezTo>
                  <a:pt x="409231" y="34932"/>
                  <a:pt x="413832" y="51928"/>
                  <a:pt x="412142" y="72963"/>
                </a:cubicBezTo>
                <a:cubicBezTo>
                  <a:pt x="419466" y="79912"/>
                  <a:pt x="424537" y="88739"/>
                  <a:pt x="427354" y="99444"/>
                </a:cubicBezTo>
                <a:cubicBezTo>
                  <a:pt x="430547" y="110900"/>
                  <a:pt x="430547" y="121886"/>
                  <a:pt x="427354" y="132404"/>
                </a:cubicBezTo>
                <a:cubicBezTo>
                  <a:pt x="435993" y="143860"/>
                  <a:pt x="440031" y="156725"/>
                  <a:pt x="439468" y="170998"/>
                </a:cubicBezTo>
                <a:cubicBezTo>
                  <a:pt x="439468" y="177008"/>
                  <a:pt x="438059" y="184145"/>
                  <a:pt x="435242" y="192408"/>
                </a:cubicBezTo>
                <a:cubicBezTo>
                  <a:pt x="445572" y="203864"/>
                  <a:pt x="450736" y="217856"/>
                  <a:pt x="450736" y="234383"/>
                </a:cubicBezTo>
                <a:cubicBezTo>
                  <a:pt x="450548" y="249032"/>
                  <a:pt x="445149" y="261709"/>
                  <a:pt x="434538" y="272414"/>
                </a:cubicBezTo>
                <a:cubicBezTo>
                  <a:pt x="423927" y="283119"/>
                  <a:pt x="411297" y="288471"/>
                  <a:pt x="396648" y="288471"/>
                </a:cubicBezTo>
                <a:lnTo>
                  <a:pt x="318614" y="288471"/>
                </a:lnTo>
                <a:cubicBezTo>
                  <a:pt x="319365" y="291101"/>
                  <a:pt x="320117" y="293354"/>
                  <a:pt x="320868" y="295232"/>
                </a:cubicBezTo>
                <a:cubicBezTo>
                  <a:pt x="321619" y="297110"/>
                  <a:pt x="322652" y="299176"/>
                  <a:pt x="323967" y="301430"/>
                </a:cubicBezTo>
                <a:cubicBezTo>
                  <a:pt x="325281" y="303684"/>
                  <a:pt x="326220" y="305374"/>
                  <a:pt x="326783" y="306501"/>
                </a:cubicBezTo>
                <a:cubicBezTo>
                  <a:pt x="330164" y="313449"/>
                  <a:pt x="332699" y="318802"/>
                  <a:pt x="334390" y="322558"/>
                </a:cubicBezTo>
                <a:cubicBezTo>
                  <a:pt x="336080" y="326314"/>
                  <a:pt x="337865" y="331808"/>
                  <a:pt x="339742" y="339038"/>
                </a:cubicBezTo>
                <a:cubicBezTo>
                  <a:pt x="341621" y="346269"/>
                  <a:pt x="342559" y="353453"/>
                  <a:pt x="342559" y="360589"/>
                </a:cubicBezTo>
                <a:cubicBezTo>
                  <a:pt x="342559" y="365097"/>
                  <a:pt x="342513" y="368759"/>
                  <a:pt x="342419" y="371576"/>
                </a:cubicBezTo>
                <a:cubicBezTo>
                  <a:pt x="342325" y="374393"/>
                  <a:pt x="341855" y="378619"/>
                  <a:pt x="341010" y="384253"/>
                </a:cubicBezTo>
                <a:cubicBezTo>
                  <a:pt x="340165" y="389887"/>
                  <a:pt x="339038" y="394582"/>
                  <a:pt x="337629" y="398338"/>
                </a:cubicBezTo>
                <a:cubicBezTo>
                  <a:pt x="336221" y="402094"/>
                  <a:pt x="333967" y="406320"/>
                  <a:pt x="330868" y="411015"/>
                </a:cubicBezTo>
                <a:cubicBezTo>
                  <a:pt x="327769" y="415710"/>
                  <a:pt x="324013" y="419514"/>
                  <a:pt x="319600" y="422424"/>
                </a:cubicBezTo>
                <a:cubicBezTo>
                  <a:pt x="315187" y="425336"/>
                  <a:pt x="309552" y="427777"/>
                  <a:pt x="302697" y="429749"/>
                </a:cubicBezTo>
                <a:cubicBezTo>
                  <a:pt x="295842" y="431721"/>
                  <a:pt x="288095" y="432707"/>
                  <a:pt x="279457" y="432707"/>
                </a:cubicBezTo>
                <a:cubicBezTo>
                  <a:pt x="274573" y="432707"/>
                  <a:pt x="270348" y="430923"/>
                  <a:pt x="266779" y="427354"/>
                </a:cubicBezTo>
                <a:cubicBezTo>
                  <a:pt x="263023" y="423598"/>
                  <a:pt x="259830" y="418903"/>
                  <a:pt x="257201" y="413269"/>
                </a:cubicBezTo>
                <a:cubicBezTo>
                  <a:pt x="254572" y="407635"/>
                  <a:pt x="252741" y="402752"/>
                  <a:pt x="251708" y="398620"/>
                </a:cubicBezTo>
                <a:cubicBezTo>
                  <a:pt x="250675" y="394488"/>
                  <a:pt x="249501" y="388760"/>
                  <a:pt x="248187" y="381436"/>
                </a:cubicBezTo>
                <a:cubicBezTo>
                  <a:pt x="246496" y="373548"/>
                  <a:pt x="245228" y="367867"/>
                  <a:pt x="244383" y="364392"/>
                </a:cubicBezTo>
                <a:cubicBezTo>
                  <a:pt x="243538" y="360918"/>
                  <a:pt x="241895" y="356363"/>
                  <a:pt x="239453" y="350729"/>
                </a:cubicBezTo>
                <a:cubicBezTo>
                  <a:pt x="237012" y="345095"/>
                  <a:pt x="234101" y="340588"/>
                  <a:pt x="230720" y="337207"/>
                </a:cubicBezTo>
                <a:cubicBezTo>
                  <a:pt x="224523" y="331009"/>
                  <a:pt x="215039" y="319741"/>
                  <a:pt x="202268" y="303402"/>
                </a:cubicBezTo>
                <a:cubicBezTo>
                  <a:pt x="193065" y="291382"/>
                  <a:pt x="183581" y="280020"/>
                  <a:pt x="173815" y="269315"/>
                </a:cubicBezTo>
                <a:cubicBezTo>
                  <a:pt x="164049" y="258610"/>
                  <a:pt x="156912" y="253070"/>
                  <a:pt x="152405" y="252694"/>
                </a:cubicBezTo>
                <a:cubicBezTo>
                  <a:pt x="147710" y="252318"/>
                  <a:pt x="143672" y="250393"/>
                  <a:pt x="140291" y="246919"/>
                </a:cubicBezTo>
                <a:cubicBezTo>
                  <a:pt x="136911" y="243444"/>
                  <a:pt x="135221" y="239360"/>
                  <a:pt x="135221" y="234665"/>
                </a:cubicBezTo>
                <a:lnTo>
                  <a:pt x="135221" y="54088"/>
                </a:lnTo>
                <a:cubicBezTo>
                  <a:pt x="135221" y="49205"/>
                  <a:pt x="137005" y="45027"/>
                  <a:pt x="140573" y="41552"/>
                </a:cubicBezTo>
                <a:cubicBezTo>
                  <a:pt x="144142" y="38078"/>
                  <a:pt x="148367" y="36247"/>
                  <a:pt x="153250" y="36059"/>
                </a:cubicBezTo>
                <a:cubicBezTo>
                  <a:pt x="159824" y="35871"/>
                  <a:pt x="174660" y="31739"/>
                  <a:pt x="197760" y="23664"/>
                </a:cubicBezTo>
                <a:cubicBezTo>
                  <a:pt x="212221" y="18781"/>
                  <a:pt x="223537" y="15071"/>
                  <a:pt x="231707" y="12536"/>
                </a:cubicBezTo>
                <a:cubicBezTo>
                  <a:pt x="239876" y="10001"/>
                  <a:pt x="251285" y="7277"/>
                  <a:pt x="265934" y="4366"/>
                </a:cubicBezTo>
                <a:cubicBezTo>
                  <a:pt x="280583" y="1455"/>
                  <a:pt x="294105" y="0"/>
                  <a:pt x="3065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7" name="Freeform 486"/>
          <p:cNvSpPr/>
          <p:nvPr/>
        </p:nvSpPr>
        <p:spPr>
          <a:xfrm>
            <a:off x="8435841" y="4726379"/>
            <a:ext cx="432633" cy="432507"/>
          </a:xfrm>
          <a:custGeom>
            <a:avLst/>
            <a:gdLst>
              <a:gd name="connsiteX0" fmla="*/ 216354 w 432707"/>
              <a:gd name="connsiteY0" fmla="*/ 139165 h 432707"/>
              <a:gd name="connsiteX1" fmla="*/ 272978 w 432707"/>
              <a:gd name="connsiteY1" fmla="*/ 225368 h 432707"/>
              <a:gd name="connsiteX2" fmla="*/ 159730 w 432707"/>
              <a:gd name="connsiteY2" fmla="*/ 225368 h 432707"/>
              <a:gd name="connsiteX3" fmla="*/ 216354 w 432707"/>
              <a:gd name="connsiteY3" fmla="*/ 93810 h 432707"/>
              <a:gd name="connsiteX4" fmla="*/ 87048 w 432707"/>
              <a:gd name="connsiteY4" fmla="*/ 288471 h 432707"/>
              <a:gd name="connsiteX5" fmla="*/ 113530 w 432707"/>
              <a:gd name="connsiteY5" fmla="*/ 288471 h 432707"/>
              <a:gd name="connsiteX6" fmla="*/ 142827 w 432707"/>
              <a:gd name="connsiteY6" fmla="*/ 243398 h 432707"/>
              <a:gd name="connsiteX7" fmla="*/ 289880 w 432707"/>
              <a:gd name="connsiteY7" fmla="*/ 243398 h 432707"/>
              <a:gd name="connsiteX8" fmla="*/ 319178 w 432707"/>
              <a:gd name="connsiteY8" fmla="*/ 288471 h 432707"/>
              <a:gd name="connsiteX9" fmla="*/ 345659 w 432707"/>
              <a:gd name="connsiteY9" fmla="*/ 288471 h 432707"/>
              <a:gd name="connsiteX10" fmla="*/ 216354 w 432707"/>
              <a:gd name="connsiteY10" fmla="*/ 0 h 432707"/>
              <a:gd name="connsiteX11" fmla="*/ 324953 w 432707"/>
              <a:gd name="connsiteY11" fmla="*/ 29016 h 432707"/>
              <a:gd name="connsiteX12" fmla="*/ 403691 w 432707"/>
              <a:gd name="connsiteY12" fmla="*/ 107754 h 432707"/>
              <a:gd name="connsiteX13" fmla="*/ 432707 w 432707"/>
              <a:gd name="connsiteY13" fmla="*/ 216353 h 432707"/>
              <a:gd name="connsiteX14" fmla="*/ 403691 w 432707"/>
              <a:gd name="connsiteY14" fmla="*/ 324953 h 432707"/>
              <a:gd name="connsiteX15" fmla="*/ 324953 w 432707"/>
              <a:gd name="connsiteY15" fmla="*/ 403691 h 432707"/>
              <a:gd name="connsiteX16" fmla="*/ 216354 w 432707"/>
              <a:gd name="connsiteY16" fmla="*/ 432707 h 432707"/>
              <a:gd name="connsiteX17" fmla="*/ 107754 w 432707"/>
              <a:gd name="connsiteY17" fmla="*/ 403691 h 432707"/>
              <a:gd name="connsiteX18" fmla="*/ 29016 w 432707"/>
              <a:gd name="connsiteY18" fmla="*/ 324953 h 432707"/>
              <a:gd name="connsiteX19" fmla="*/ 0 w 432707"/>
              <a:gd name="connsiteY19" fmla="*/ 216353 h 432707"/>
              <a:gd name="connsiteX20" fmla="*/ 29016 w 432707"/>
              <a:gd name="connsiteY20" fmla="*/ 107754 h 432707"/>
              <a:gd name="connsiteX21" fmla="*/ 107754 w 432707"/>
              <a:gd name="connsiteY21" fmla="*/ 29016 h 432707"/>
              <a:gd name="connsiteX22" fmla="*/ 216354 w 432707"/>
              <a:gd name="connsiteY2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2707" h="432707">
                <a:moveTo>
                  <a:pt x="216354" y="139165"/>
                </a:moveTo>
                <a:lnTo>
                  <a:pt x="272978" y="225368"/>
                </a:lnTo>
                <a:lnTo>
                  <a:pt x="159730" y="225368"/>
                </a:lnTo>
                <a:close/>
                <a:moveTo>
                  <a:pt x="216354" y="93810"/>
                </a:moveTo>
                <a:lnTo>
                  <a:pt x="87048" y="288471"/>
                </a:lnTo>
                <a:lnTo>
                  <a:pt x="113530" y="288471"/>
                </a:lnTo>
                <a:lnTo>
                  <a:pt x="142827" y="243398"/>
                </a:lnTo>
                <a:lnTo>
                  <a:pt x="289880" y="243398"/>
                </a:lnTo>
                <a:lnTo>
                  <a:pt x="319178" y="288471"/>
                </a:lnTo>
                <a:lnTo>
                  <a:pt x="345659" y="288471"/>
                </a:lnTo>
                <a:close/>
                <a:moveTo>
                  <a:pt x="216354" y="0"/>
                </a:moveTo>
                <a:cubicBezTo>
                  <a:pt x="255605" y="0"/>
                  <a:pt x="291804" y="9672"/>
                  <a:pt x="324953" y="29016"/>
                </a:cubicBezTo>
                <a:cubicBezTo>
                  <a:pt x="358100" y="48360"/>
                  <a:pt x="384346" y="74606"/>
                  <a:pt x="403691" y="107754"/>
                </a:cubicBezTo>
                <a:cubicBezTo>
                  <a:pt x="423035" y="140902"/>
                  <a:pt x="432707" y="177102"/>
                  <a:pt x="432707" y="216353"/>
                </a:cubicBezTo>
                <a:cubicBezTo>
                  <a:pt x="432707" y="255605"/>
                  <a:pt x="423035" y="291805"/>
                  <a:pt x="403691" y="324953"/>
                </a:cubicBezTo>
                <a:cubicBezTo>
                  <a:pt x="384346" y="358101"/>
                  <a:pt x="358100" y="384347"/>
                  <a:pt x="324953" y="403691"/>
                </a:cubicBezTo>
                <a:cubicBezTo>
                  <a:pt x="291804" y="423035"/>
                  <a:pt x="255605" y="432707"/>
                  <a:pt x="216354"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8" name="Freeform 487"/>
          <p:cNvSpPr/>
          <p:nvPr/>
        </p:nvSpPr>
        <p:spPr>
          <a:xfrm>
            <a:off x="9645307" y="4726379"/>
            <a:ext cx="432633" cy="432507"/>
          </a:xfrm>
          <a:custGeom>
            <a:avLst/>
            <a:gdLst>
              <a:gd name="connsiteX0" fmla="*/ 113248 w 432706"/>
              <a:gd name="connsiteY0" fmla="*/ 283401 h 432707"/>
              <a:gd name="connsiteX1" fmla="*/ 109867 w 432706"/>
              <a:gd name="connsiteY1" fmla="*/ 285091 h 432707"/>
              <a:gd name="connsiteX2" fmla="*/ 108458 w 432706"/>
              <a:gd name="connsiteY2" fmla="*/ 288471 h 432707"/>
              <a:gd name="connsiteX3" fmla="*/ 120009 w 432706"/>
              <a:gd name="connsiteY3" fmla="*/ 347631 h 432707"/>
              <a:gd name="connsiteX4" fmla="*/ 177477 w 432706"/>
              <a:gd name="connsiteY4" fmla="*/ 378055 h 432707"/>
              <a:gd name="connsiteX5" fmla="*/ 298050 w 432706"/>
              <a:gd name="connsiteY5" fmla="*/ 363124 h 432707"/>
              <a:gd name="connsiteX6" fmla="*/ 311853 w 432706"/>
              <a:gd name="connsiteY6" fmla="*/ 348617 h 432707"/>
              <a:gd name="connsiteX7" fmla="*/ 318192 w 432706"/>
              <a:gd name="connsiteY7" fmla="*/ 324530 h 432707"/>
              <a:gd name="connsiteX8" fmla="*/ 321713 w 432706"/>
              <a:gd name="connsiteY8" fmla="*/ 304529 h 432707"/>
              <a:gd name="connsiteX9" fmla="*/ 323263 w 432706"/>
              <a:gd name="connsiteY9" fmla="*/ 297063 h 432707"/>
              <a:gd name="connsiteX10" fmla="*/ 324108 w 432706"/>
              <a:gd name="connsiteY10" fmla="*/ 288049 h 432707"/>
              <a:gd name="connsiteX11" fmla="*/ 319178 w 432706"/>
              <a:gd name="connsiteY11" fmla="*/ 283401 h 432707"/>
              <a:gd name="connsiteX12" fmla="*/ 216353 w 432706"/>
              <a:gd name="connsiteY12" fmla="*/ 313262 h 432707"/>
              <a:gd name="connsiteX13" fmla="*/ 113248 w 432706"/>
              <a:gd name="connsiteY13" fmla="*/ 283401 h 432707"/>
              <a:gd name="connsiteX14" fmla="*/ 216142 w 432706"/>
              <a:gd name="connsiteY14" fmla="*/ 187126 h 432707"/>
              <a:gd name="connsiteX15" fmla="*/ 205648 w 432706"/>
              <a:gd name="connsiteY15" fmla="*/ 190155 h 432707"/>
              <a:gd name="connsiteX16" fmla="*/ 193676 w 432706"/>
              <a:gd name="connsiteY16" fmla="*/ 210579 h 432707"/>
              <a:gd name="connsiteX17" fmla="*/ 205930 w 432706"/>
              <a:gd name="connsiteY17" fmla="*/ 230439 h 432707"/>
              <a:gd name="connsiteX18" fmla="*/ 228749 w 432706"/>
              <a:gd name="connsiteY18" fmla="*/ 229312 h 432707"/>
              <a:gd name="connsiteX19" fmla="*/ 238890 w 432706"/>
              <a:gd name="connsiteY19" fmla="*/ 209029 h 432707"/>
              <a:gd name="connsiteX20" fmla="*/ 227340 w 432706"/>
              <a:gd name="connsiteY20" fmla="*/ 190436 h 432707"/>
              <a:gd name="connsiteX21" fmla="*/ 216142 w 432706"/>
              <a:gd name="connsiteY21" fmla="*/ 187126 h 432707"/>
              <a:gd name="connsiteX22" fmla="*/ 218431 w 432706"/>
              <a:gd name="connsiteY22" fmla="*/ 164801 h 432707"/>
              <a:gd name="connsiteX23" fmla="*/ 238468 w 432706"/>
              <a:gd name="connsiteY23" fmla="*/ 171280 h 432707"/>
              <a:gd name="connsiteX24" fmla="*/ 261427 w 432706"/>
              <a:gd name="connsiteY24" fmla="*/ 204522 h 432707"/>
              <a:gd name="connsiteX25" fmla="*/ 251286 w 432706"/>
              <a:gd name="connsiteY25" fmla="*/ 238609 h 432707"/>
              <a:gd name="connsiteX26" fmla="*/ 220297 w 432706"/>
              <a:gd name="connsiteY26" fmla="*/ 255793 h 432707"/>
              <a:gd name="connsiteX27" fmla="*/ 186774 w 432706"/>
              <a:gd name="connsiteY27" fmla="*/ 244524 h 432707"/>
              <a:gd name="connsiteX28" fmla="*/ 170998 w 432706"/>
              <a:gd name="connsiteY28" fmla="*/ 212691 h 432707"/>
              <a:gd name="connsiteX29" fmla="*/ 178182 w 432706"/>
              <a:gd name="connsiteY29" fmla="*/ 186492 h 432707"/>
              <a:gd name="connsiteX30" fmla="*/ 198606 w 432706"/>
              <a:gd name="connsiteY30" fmla="*/ 168463 h 432707"/>
              <a:gd name="connsiteX31" fmla="*/ 218431 w 432706"/>
              <a:gd name="connsiteY31" fmla="*/ 164801 h 432707"/>
              <a:gd name="connsiteX32" fmla="*/ 214099 w 432706"/>
              <a:gd name="connsiteY32" fmla="*/ 73878 h 432707"/>
              <a:gd name="connsiteX33" fmla="*/ 272414 w 432706"/>
              <a:gd name="connsiteY33" fmla="*/ 78597 h 432707"/>
              <a:gd name="connsiteX34" fmla="*/ 286781 w 432706"/>
              <a:gd name="connsiteY34" fmla="*/ 80992 h 432707"/>
              <a:gd name="connsiteX35" fmla="*/ 298894 w 432706"/>
              <a:gd name="connsiteY35" fmla="*/ 85499 h 432707"/>
              <a:gd name="connsiteX36" fmla="*/ 309881 w 432706"/>
              <a:gd name="connsiteY36" fmla="*/ 94373 h 432707"/>
              <a:gd name="connsiteX37" fmla="*/ 294810 w 432706"/>
              <a:gd name="connsiteY37" fmla="*/ 103951 h 432707"/>
              <a:gd name="connsiteX38" fmla="*/ 279879 w 432706"/>
              <a:gd name="connsiteY38" fmla="*/ 108458 h 432707"/>
              <a:gd name="connsiteX39" fmla="*/ 261991 w 432706"/>
              <a:gd name="connsiteY39" fmla="*/ 110712 h 432707"/>
              <a:gd name="connsiteX40" fmla="*/ 170716 w 432706"/>
              <a:gd name="connsiteY40" fmla="*/ 110712 h 432707"/>
              <a:gd name="connsiteX41" fmla="*/ 152968 w 432706"/>
              <a:gd name="connsiteY41" fmla="*/ 108036 h 432707"/>
              <a:gd name="connsiteX42" fmla="*/ 138179 w 432706"/>
              <a:gd name="connsiteY42" fmla="*/ 103528 h 432707"/>
              <a:gd name="connsiteX43" fmla="*/ 122825 w 432706"/>
              <a:gd name="connsiteY43" fmla="*/ 94373 h 432707"/>
              <a:gd name="connsiteX44" fmla="*/ 132967 w 432706"/>
              <a:gd name="connsiteY44" fmla="*/ 85640 h 432707"/>
              <a:gd name="connsiteX45" fmla="*/ 144236 w 432706"/>
              <a:gd name="connsiteY45" fmla="*/ 81273 h 432707"/>
              <a:gd name="connsiteX46" fmla="*/ 157476 w 432706"/>
              <a:gd name="connsiteY46" fmla="*/ 78879 h 432707"/>
              <a:gd name="connsiteX47" fmla="*/ 214099 w 432706"/>
              <a:gd name="connsiteY47" fmla="*/ 73878 h 432707"/>
              <a:gd name="connsiteX48" fmla="*/ 212427 w 432706"/>
              <a:gd name="connsiteY48" fmla="*/ 51025 h 432707"/>
              <a:gd name="connsiteX49" fmla="*/ 175224 w 432706"/>
              <a:gd name="connsiteY49" fmla="*/ 53243 h 432707"/>
              <a:gd name="connsiteX50" fmla="*/ 111557 w 432706"/>
              <a:gd name="connsiteY50" fmla="*/ 66202 h 432707"/>
              <a:gd name="connsiteX51" fmla="*/ 94795 w 432706"/>
              <a:gd name="connsiteY51" fmla="*/ 73244 h 432707"/>
              <a:gd name="connsiteX52" fmla="*/ 81555 w 432706"/>
              <a:gd name="connsiteY52" fmla="*/ 82823 h 432707"/>
              <a:gd name="connsiteX53" fmla="*/ 73245 w 432706"/>
              <a:gd name="connsiteY53" fmla="*/ 98035 h 432707"/>
              <a:gd name="connsiteX54" fmla="*/ 78597 w 432706"/>
              <a:gd name="connsiteY54" fmla="*/ 136911 h 432707"/>
              <a:gd name="connsiteX55" fmla="*/ 86767 w 432706"/>
              <a:gd name="connsiteY55" fmla="*/ 185084 h 432707"/>
              <a:gd name="connsiteX56" fmla="*/ 93528 w 432706"/>
              <a:gd name="connsiteY56" fmla="*/ 223678 h 432707"/>
              <a:gd name="connsiteX57" fmla="*/ 94936 w 432706"/>
              <a:gd name="connsiteY57" fmla="*/ 232411 h 432707"/>
              <a:gd name="connsiteX58" fmla="*/ 96908 w 432706"/>
              <a:gd name="connsiteY58" fmla="*/ 242552 h 432707"/>
              <a:gd name="connsiteX59" fmla="*/ 100289 w 432706"/>
              <a:gd name="connsiteY59" fmla="*/ 250159 h 432707"/>
              <a:gd name="connsiteX60" fmla="*/ 106486 w 432706"/>
              <a:gd name="connsiteY60" fmla="*/ 258047 h 432707"/>
              <a:gd name="connsiteX61" fmla="*/ 186492 w 432706"/>
              <a:gd name="connsiteY61" fmla="*/ 286218 h 432707"/>
              <a:gd name="connsiteX62" fmla="*/ 310445 w 432706"/>
              <a:gd name="connsiteY62" fmla="*/ 268470 h 432707"/>
              <a:gd name="connsiteX63" fmla="*/ 321572 w 432706"/>
              <a:gd name="connsiteY63" fmla="*/ 261991 h 432707"/>
              <a:gd name="connsiteX64" fmla="*/ 330305 w 432706"/>
              <a:gd name="connsiteY64" fmla="*/ 253821 h 432707"/>
              <a:gd name="connsiteX65" fmla="*/ 335798 w 432706"/>
              <a:gd name="connsiteY65" fmla="*/ 242552 h 432707"/>
              <a:gd name="connsiteX66" fmla="*/ 358335 w 432706"/>
              <a:gd name="connsiteY66" fmla="*/ 109304 h 432707"/>
              <a:gd name="connsiteX67" fmla="*/ 356082 w 432706"/>
              <a:gd name="connsiteY67" fmla="*/ 88175 h 432707"/>
              <a:gd name="connsiteX68" fmla="*/ 312417 w 432706"/>
              <a:gd name="connsiteY68" fmla="*/ 63385 h 432707"/>
              <a:gd name="connsiteX69" fmla="*/ 212427 w 432706"/>
              <a:gd name="connsiteY69" fmla="*/ 51025 h 432707"/>
              <a:gd name="connsiteX70" fmla="*/ 81133 w 432706"/>
              <a:gd name="connsiteY70" fmla="*/ 0 h 432707"/>
              <a:gd name="connsiteX71" fmla="*/ 351574 w 432706"/>
              <a:gd name="connsiteY71" fmla="*/ 0 h 432707"/>
              <a:gd name="connsiteX72" fmla="*/ 408903 w 432706"/>
              <a:gd name="connsiteY72" fmla="*/ 23804 h 432707"/>
              <a:gd name="connsiteX73" fmla="*/ 432706 w 432706"/>
              <a:gd name="connsiteY73" fmla="*/ 81132 h 432707"/>
              <a:gd name="connsiteX74" fmla="*/ 432706 w 432706"/>
              <a:gd name="connsiteY74" fmla="*/ 351575 h 432707"/>
              <a:gd name="connsiteX75" fmla="*/ 408903 w 432706"/>
              <a:gd name="connsiteY75" fmla="*/ 408902 h 432707"/>
              <a:gd name="connsiteX76" fmla="*/ 351574 w 432706"/>
              <a:gd name="connsiteY76" fmla="*/ 432707 h 432707"/>
              <a:gd name="connsiteX77" fmla="*/ 81133 w 432706"/>
              <a:gd name="connsiteY77" fmla="*/ 432707 h 432707"/>
              <a:gd name="connsiteX78" fmla="*/ 23804 w 432706"/>
              <a:gd name="connsiteY78" fmla="*/ 408902 h 432707"/>
              <a:gd name="connsiteX79" fmla="*/ 0 w 432706"/>
              <a:gd name="connsiteY79" fmla="*/ 351575 h 432707"/>
              <a:gd name="connsiteX80" fmla="*/ 0 w 432706"/>
              <a:gd name="connsiteY80" fmla="*/ 81132 h 432707"/>
              <a:gd name="connsiteX81" fmla="*/ 23804 w 432706"/>
              <a:gd name="connsiteY81" fmla="*/ 23804 h 432707"/>
              <a:gd name="connsiteX82" fmla="*/ 81133 w 432706"/>
              <a:gd name="connsiteY8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32706" h="432707">
                <a:moveTo>
                  <a:pt x="113248" y="283401"/>
                </a:moveTo>
                <a:lnTo>
                  <a:pt x="109867" y="285091"/>
                </a:lnTo>
                <a:lnTo>
                  <a:pt x="108458" y="288471"/>
                </a:lnTo>
                <a:cubicBezTo>
                  <a:pt x="113342" y="317394"/>
                  <a:pt x="117191" y="337113"/>
                  <a:pt x="120009" y="347631"/>
                </a:cubicBezTo>
                <a:cubicBezTo>
                  <a:pt x="128836" y="362843"/>
                  <a:pt x="147992" y="372984"/>
                  <a:pt x="177477" y="378055"/>
                </a:cubicBezTo>
                <a:cubicBezTo>
                  <a:pt x="224241" y="386694"/>
                  <a:pt x="264432" y="381718"/>
                  <a:pt x="298050" y="363124"/>
                </a:cubicBezTo>
                <a:cubicBezTo>
                  <a:pt x="304435" y="359556"/>
                  <a:pt x="309036" y="354720"/>
                  <a:pt x="311853" y="348617"/>
                </a:cubicBezTo>
                <a:cubicBezTo>
                  <a:pt x="314670" y="342513"/>
                  <a:pt x="316783" y="334484"/>
                  <a:pt x="318192" y="324530"/>
                </a:cubicBezTo>
                <a:cubicBezTo>
                  <a:pt x="319600" y="314577"/>
                  <a:pt x="320774" y="307909"/>
                  <a:pt x="321713" y="304529"/>
                </a:cubicBezTo>
                <a:cubicBezTo>
                  <a:pt x="321713" y="303214"/>
                  <a:pt x="322230" y="300726"/>
                  <a:pt x="323263" y="297063"/>
                </a:cubicBezTo>
                <a:cubicBezTo>
                  <a:pt x="324295" y="293401"/>
                  <a:pt x="324577" y="290396"/>
                  <a:pt x="324108" y="288049"/>
                </a:cubicBezTo>
                <a:cubicBezTo>
                  <a:pt x="323638" y="285701"/>
                  <a:pt x="321995" y="284152"/>
                  <a:pt x="319178" y="283401"/>
                </a:cubicBezTo>
                <a:cubicBezTo>
                  <a:pt x="288941" y="303308"/>
                  <a:pt x="254666" y="313262"/>
                  <a:pt x="216353" y="313262"/>
                </a:cubicBezTo>
                <a:cubicBezTo>
                  <a:pt x="178041" y="313262"/>
                  <a:pt x="143672" y="303308"/>
                  <a:pt x="113248" y="283401"/>
                </a:cubicBezTo>
                <a:close/>
                <a:moveTo>
                  <a:pt x="216142" y="187126"/>
                </a:moveTo>
                <a:cubicBezTo>
                  <a:pt x="212527" y="187079"/>
                  <a:pt x="209029" y="188089"/>
                  <a:pt x="205648" y="190155"/>
                </a:cubicBezTo>
                <a:cubicBezTo>
                  <a:pt x="197573" y="193911"/>
                  <a:pt x="193582" y="200719"/>
                  <a:pt x="193676" y="210579"/>
                </a:cubicBezTo>
                <a:cubicBezTo>
                  <a:pt x="193770" y="220438"/>
                  <a:pt x="197855" y="227058"/>
                  <a:pt x="205930" y="230439"/>
                </a:cubicBezTo>
                <a:cubicBezTo>
                  <a:pt x="213255" y="234758"/>
                  <a:pt x="220861" y="234383"/>
                  <a:pt x="228749" y="229312"/>
                </a:cubicBezTo>
                <a:cubicBezTo>
                  <a:pt x="236636" y="224241"/>
                  <a:pt x="240017" y="217480"/>
                  <a:pt x="238890" y="209029"/>
                </a:cubicBezTo>
                <a:cubicBezTo>
                  <a:pt x="238890" y="200953"/>
                  <a:pt x="235040" y="194756"/>
                  <a:pt x="227340" y="190436"/>
                </a:cubicBezTo>
                <a:cubicBezTo>
                  <a:pt x="223490" y="188276"/>
                  <a:pt x="219757" y="187173"/>
                  <a:pt x="216142" y="187126"/>
                </a:cubicBezTo>
                <a:close/>
                <a:moveTo>
                  <a:pt x="218431" y="164801"/>
                </a:moveTo>
                <a:cubicBezTo>
                  <a:pt x="225075" y="165270"/>
                  <a:pt x="231754" y="167430"/>
                  <a:pt x="238468" y="171280"/>
                </a:cubicBezTo>
                <a:cubicBezTo>
                  <a:pt x="251895" y="178980"/>
                  <a:pt x="259549" y="190061"/>
                  <a:pt x="261427" y="204522"/>
                </a:cubicBezTo>
                <a:cubicBezTo>
                  <a:pt x="262930" y="216917"/>
                  <a:pt x="259549" y="228279"/>
                  <a:pt x="251286" y="238609"/>
                </a:cubicBezTo>
                <a:cubicBezTo>
                  <a:pt x="243022" y="248938"/>
                  <a:pt x="232693" y="254666"/>
                  <a:pt x="220297" y="255793"/>
                </a:cubicBezTo>
                <a:cubicBezTo>
                  <a:pt x="207902" y="256920"/>
                  <a:pt x="196728" y="253164"/>
                  <a:pt x="186774" y="244524"/>
                </a:cubicBezTo>
                <a:cubicBezTo>
                  <a:pt x="176820" y="235885"/>
                  <a:pt x="171561" y="225274"/>
                  <a:pt x="170998" y="212691"/>
                </a:cubicBezTo>
                <a:cubicBezTo>
                  <a:pt x="170622" y="203489"/>
                  <a:pt x="173017" y="194756"/>
                  <a:pt x="178182" y="186492"/>
                </a:cubicBezTo>
                <a:cubicBezTo>
                  <a:pt x="183347" y="178229"/>
                  <a:pt x="190154" y="172219"/>
                  <a:pt x="198606" y="168463"/>
                </a:cubicBezTo>
                <a:cubicBezTo>
                  <a:pt x="205179" y="165552"/>
                  <a:pt x="211787" y="164331"/>
                  <a:pt x="218431" y="164801"/>
                </a:cubicBezTo>
                <a:close/>
                <a:moveTo>
                  <a:pt x="214099" y="73878"/>
                </a:moveTo>
                <a:cubicBezTo>
                  <a:pt x="233256" y="73832"/>
                  <a:pt x="252694" y="75405"/>
                  <a:pt x="272414" y="78597"/>
                </a:cubicBezTo>
                <a:cubicBezTo>
                  <a:pt x="278611" y="79536"/>
                  <a:pt x="283400" y="80334"/>
                  <a:pt x="286781" y="80992"/>
                </a:cubicBezTo>
                <a:cubicBezTo>
                  <a:pt x="290162" y="81649"/>
                  <a:pt x="294199" y="83151"/>
                  <a:pt x="298894" y="85499"/>
                </a:cubicBezTo>
                <a:cubicBezTo>
                  <a:pt x="303589" y="87847"/>
                  <a:pt x="307252" y="90804"/>
                  <a:pt x="309881" y="94373"/>
                </a:cubicBezTo>
                <a:cubicBezTo>
                  <a:pt x="306125" y="98317"/>
                  <a:pt x="301101" y="101510"/>
                  <a:pt x="294810" y="103951"/>
                </a:cubicBezTo>
                <a:cubicBezTo>
                  <a:pt x="288518" y="106392"/>
                  <a:pt x="283541" y="107895"/>
                  <a:pt x="279879" y="108458"/>
                </a:cubicBezTo>
                <a:cubicBezTo>
                  <a:pt x="276217" y="109022"/>
                  <a:pt x="270254" y="109773"/>
                  <a:pt x="261991" y="110712"/>
                </a:cubicBezTo>
                <a:cubicBezTo>
                  <a:pt x="232880" y="114468"/>
                  <a:pt x="202455" y="114468"/>
                  <a:pt x="170716" y="110712"/>
                </a:cubicBezTo>
                <a:cubicBezTo>
                  <a:pt x="162453" y="109585"/>
                  <a:pt x="156537" y="108693"/>
                  <a:pt x="152968" y="108036"/>
                </a:cubicBezTo>
                <a:cubicBezTo>
                  <a:pt x="149401" y="107378"/>
                  <a:pt x="144471" y="105876"/>
                  <a:pt x="138179" y="103528"/>
                </a:cubicBezTo>
                <a:cubicBezTo>
                  <a:pt x="131887" y="101181"/>
                  <a:pt x="126769" y="98129"/>
                  <a:pt x="122825" y="94373"/>
                </a:cubicBezTo>
                <a:cubicBezTo>
                  <a:pt x="125267" y="90804"/>
                  <a:pt x="128647" y="87894"/>
                  <a:pt x="132967" y="85640"/>
                </a:cubicBezTo>
                <a:cubicBezTo>
                  <a:pt x="137287" y="83386"/>
                  <a:pt x="141043" y="81931"/>
                  <a:pt x="144236" y="81273"/>
                </a:cubicBezTo>
                <a:cubicBezTo>
                  <a:pt x="147429" y="80616"/>
                  <a:pt x="151842" y="79818"/>
                  <a:pt x="157476" y="78879"/>
                </a:cubicBezTo>
                <a:cubicBezTo>
                  <a:pt x="176069" y="75592"/>
                  <a:pt x="194944" y="73926"/>
                  <a:pt x="214099" y="73878"/>
                </a:cubicBezTo>
                <a:close/>
                <a:moveTo>
                  <a:pt x="212427" y="51025"/>
                </a:moveTo>
                <a:cubicBezTo>
                  <a:pt x="200349" y="51236"/>
                  <a:pt x="187948" y="51975"/>
                  <a:pt x="175224" y="53243"/>
                </a:cubicBezTo>
                <a:cubicBezTo>
                  <a:pt x="150433" y="55497"/>
                  <a:pt x="129211" y="59817"/>
                  <a:pt x="111557" y="66202"/>
                </a:cubicBezTo>
                <a:cubicBezTo>
                  <a:pt x="104420" y="69019"/>
                  <a:pt x="98833" y="71367"/>
                  <a:pt x="94795" y="73244"/>
                </a:cubicBezTo>
                <a:cubicBezTo>
                  <a:pt x="90758" y="75123"/>
                  <a:pt x="86344" y="78315"/>
                  <a:pt x="81555" y="82823"/>
                </a:cubicBezTo>
                <a:cubicBezTo>
                  <a:pt x="76766" y="87330"/>
                  <a:pt x="73996" y="92401"/>
                  <a:pt x="73245" y="98035"/>
                </a:cubicBezTo>
                <a:cubicBezTo>
                  <a:pt x="74747" y="110806"/>
                  <a:pt x="76531" y="123765"/>
                  <a:pt x="78597" y="136911"/>
                </a:cubicBezTo>
                <a:cubicBezTo>
                  <a:pt x="80663" y="150058"/>
                  <a:pt x="83386" y="166115"/>
                  <a:pt x="86767" y="185084"/>
                </a:cubicBezTo>
                <a:cubicBezTo>
                  <a:pt x="90147" y="204052"/>
                  <a:pt x="92401" y="216917"/>
                  <a:pt x="93528" y="223678"/>
                </a:cubicBezTo>
                <a:cubicBezTo>
                  <a:pt x="93716" y="224617"/>
                  <a:pt x="94185" y="227528"/>
                  <a:pt x="94936" y="232411"/>
                </a:cubicBezTo>
                <a:cubicBezTo>
                  <a:pt x="95688" y="237294"/>
                  <a:pt x="96345" y="240674"/>
                  <a:pt x="96908" y="242552"/>
                </a:cubicBezTo>
                <a:cubicBezTo>
                  <a:pt x="97472" y="244431"/>
                  <a:pt x="98598" y="246966"/>
                  <a:pt x="100289" y="250159"/>
                </a:cubicBezTo>
                <a:cubicBezTo>
                  <a:pt x="101979" y="253352"/>
                  <a:pt x="104045" y="255981"/>
                  <a:pt x="106486" y="258047"/>
                </a:cubicBezTo>
                <a:cubicBezTo>
                  <a:pt x="126206" y="273071"/>
                  <a:pt x="152875" y="282461"/>
                  <a:pt x="186492" y="286218"/>
                </a:cubicBezTo>
                <a:cubicBezTo>
                  <a:pt x="235134" y="291476"/>
                  <a:pt x="276451" y="285560"/>
                  <a:pt x="310445" y="268470"/>
                </a:cubicBezTo>
                <a:cubicBezTo>
                  <a:pt x="314952" y="266028"/>
                  <a:pt x="318661" y="263869"/>
                  <a:pt x="321572" y="261991"/>
                </a:cubicBezTo>
                <a:cubicBezTo>
                  <a:pt x="324483" y="260112"/>
                  <a:pt x="327394" y="257389"/>
                  <a:pt x="330305" y="253821"/>
                </a:cubicBezTo>
                <a:cubicBezTo>
                  <a:pt x="333217" y="250253"/>
                  <a:pt x="335047" y="246496"/>
                  <a:pt x="335798" y="242552"/>
                </a:cubicBezTo>
                <a:cubicBezTo>
                  <a:pt x="344814" y="192408"/>
                  <a:pt x="352325" y="147992"/>
                  <a:pt x="358335" y="109304"/>
                </a:cubicBezTo>
                <a:cubicBezTo>
                  <a:pt x="360025" y="99350"/>
                  <a:pt x="359274" y="92307"/>
                  <a:pt x="356082" y="88175"/>
                </a:cubicBezTo>
                <a:cubicBezTo>
                  <a:pt x="348006" y="77846"/>
                  <a:pt x="333451" y="69583"/>
                  <a:pt x="312417" y="63385"/>
                </a:cubicBezTo>
                <a:cubicBezTo>
                  <a:pt x="281992" y="54511"/>
                  <a:pt x="248662" y="50391"/>
                  <a:pt x="212427" y="51025"/>
                </a:cubicBezTo>
                <a:close/>
                <a:moveTo>
                  <a:pt x="81133" y="0"/>
                </a:moveTo>
                <a:lnTo>
                  <a:pt x="351574" y="0"/>
                </a:lnTo>
                <a:cubicBezTo>
                  <a:pt x="373923" y="0"/>
                  <a:pt x="393033" y="7935"/>
                  <a:pt x="408903" y="23804"/>
                </a:cubicBezTo>
                <a:cubicBezTo>
                  <a:pt x="424772" y="39674"/>
                  <a:pt x="432706" y="58783"/>
                  <a:pt x="432706" y="81132"/>
                </a:cubicBezTo>
                <a:lnTo>
                  <a:pt x="432706" y="351575"/>
                </a:lnTo>
                <a:cubicBezTo>
                  <a:pt x="432706" y="373924"/>
                  <a:pt x="424772" y="393033"/>
                  <a:pt x="408903" y="408902"/>
                </a:cubicBezTo>
                <a:cubicBezTo>
                  <a:pt x="393033" y="424772"/>
                  <a:pt x="373923" y="432707"/>
                  <a:pt x="351574" y="432707"/>
                </a:cubicBezTo>
                <a:lnTo>
                  <a:pt x="81133" y="432707"/>
                </a:lnTo>
                <a:cubicBezTo>
                  <a:pt x="58783" y="432707"/>
                  <a:pt x="39674" y="424772"/>
                  <a:pt x="23804" y="408902"/>
                </a:cubicBezTo>
                <a:cubicBezTo>
                  <a:pt x="7935" y="393033"/>
                  <a:pt x="0" y="373924"/>
                  <a:pt x="0" y="351575"/>
                </a:cubicBezTo>
                <a:lnTo>
                  <a:pt x="0" y="81132"/>
                </a:lnTo>
                <a:cubicBezTo>
                  <a:pt x="0" y="58783"/>
                  <a:pt x="7935" y="39674"/>
                  <a:pt x="23804" y="23804"/>
                </a:cubicBezTo>
                <a:cubicBezTo>
                  <a:pt x="39674" y="7935"/>
                  <a:pt x="58783"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89" name="Freeform 488"/>
          <p:cNvSpPr/>
          <p:nvPr/>
        </p:nvSpPr>
        <p:spPr>
          <a:xfrm>
            <a:off x="1445681" y="4726376"/>
            <a:ext cx="450659" cy="432507"/>
          </a:xfrm>
          <a:custGeom>
            <a:avLst/>
            <a:gdLst>
              <a:gd name="connsiteX0" fmla="*/ 54088 w 450736"/>
              <a:gd name="connsiteY0" fmla="*/ 324530 h 432707"/>
              <a:gd name="connsiteX1" fmla="*/ 41270 w 450736"/>
              <a:gd name="connsiteY1" fmla="*/ 329883 h 432707"/>
              <a:gd name="connsiteX2" fmla="*/ 36059 w 450736"/>
              <a:gd name="connsiteY2" fmla="*/ 342560 h 432707"/>
              <a:gd name="connsiteX3" fmla="*/ 41270 w 450736"/>
              <a:gd name="connsiteY3" fmla="*/ 355378 h 432707"/>
              <a:gd name="connsiteX4" fmla="*/ 54088 w 450736"/>
              <a:gd name="connsiteY4" fmla="*/ 360589 h 432707"/>
              <a:gd name="connsiteX5" fmla="*/ 66765 w 450736"/>
              <a:gd name="connsiteY5" fmla="*/ 355378 h 432707"/>
              <a:gd name="connsiteX6" fmla="*/ 72117 w 450736"/>
              <a:gd name="connsiteY6" fmla="*/ 342560 h 432707"/>
              <a:gd name="connsiteX7" fmla="*/ 66765 w 450736"/>
              <a:gd name="connsiteY7" fmla="*/ 329883 h 432707"/>
              <a:gd name="connsiteX8" fmla="*/ 54088 w 450736"/>
              <a:gd name="connsiteY8" fmla="*/ 324530 h 432707"/>
              <a:gd name="connsiteX9" fmla="*/ 18029 w 450736"/>
              <a:gd name="connsiteY9" fmla="*/ 180295 h 432707"/>
              <a:gd name="connsiteX10" fmla="*/ 99162 w 450736"/>
              <a:gd name="connsiteY10" fmla="*/ 180295 h 432707"/>
              <a:gd name="connsiteX11" fmla="*/ 111839 w 450736"/>
              <a:gd name="connsiteY11" fmla="*/ 185647 h 432707"/>
              <a:gd name="connsiteX12" fmla="*/ 117191 w 450736"/>
              <a:gd name="connsiteY12" fmla="*/ 198324 h 432707"/>
              <a:gd name="connsiteX13" fmla="*/ 117191 w 450736"/>
              <a:gd name="connsiteY13" fmla="*/ 378619 h 432707"/>
              <a:gd name="connsiteX14" fmla="*/ 111839 w 450736"/>
              <a:gd name="connsiteY14" fmla="*/ 391296 h 432707"/>
              <a:gd name="connsiteX15" fmla="*/ 99162 w 450736"/>
              <a:gd name="connsiteY15" fmla="*/ 396648 h 432707"/>
              <a:gd name="connsiteX16" fmla="*/ 18029 w 450736"/>
              <a:gd name="connsiteY16" fmla="*/ 396648 h 432707"/>
              <a:gd name="connsiteX17" fmla="*/ 5352 w 450736"/>
              <a:gd name="connsiteY17" fmla="*/ 391296 h 432707"/>
              <a:gd name="connsiteX18" fmla="*/ 0 w 450736"/>
              <a:gd name="connsiteY18" fmla="*/ 378619 h 432707"/>
              <a:gd name="connsiteX19" fmla="*/ 0 w 450736"/>
              <a:gd name="connsiteY19" fmla="*/ 198324 h 432707"/>
              <a:gd name="connsiteX20" fmla="*/ 5352 w 450736"/>
              <a:gd name="connsiteY20" fmla="*/ 185647 h 432707"/>
              <a:gd name="connsiteX21" fmla="*/ 18029 w 450736"/>
              <a:gd name="connsiteY21" fmla="*/ 180295 h 432707"/>
              <a:gd name="connsiteX22" fmla="*/ 279456 w 450736"/>
              <a:gd name="connsiteY22" fmla="*/ 0 h 432707"/>
              <a:gd name="connsiteX23" fmla="*/ 302697 w 450736"/>
              <a:gd name="connsiteY23" fmla="*/ 2958 h 432707"/>
              <a:gd name="connsiteX24" fmla="*/ 319600 w 450736"/>
              <a:gd name="connsiteY24" fmla="*/ 10282 h 432707"/>
              <a:gd name="connsiteX25" fmla="*/ 330868 w 450736"/>
              <a:gd name="connsiteY25" fmla="*/ 21692 h 432707"/>
              <a:gd name="connsiteX26" fmla="*/ 337629 w 450736"/>
              <a:gd name="connsiteY26" fmla="*/ 34369 h 432707"/>
              <a:gd name="connsiteX27" fmla="*/ 341010 w 450736"/>
              <a:gd name="connsiteY27" fmla="*/ 48454 h 432707"/>
              <a:gd name="connsiteX28" fmla="*/ 342419 w 450736"/>
              <a:gd name="connsiteY28" fmla="*/ 61131 h 432707"/>
              <a:gd name="connsiteX29" fmla="*/ 342559 w 450736"/>
              <a:gd name="connsiteY29" fmla="*/ 72118 h 432707"/>
              <a:gd name="connsiteX30" fmla="*/ 339883 w 450736"/>
              <a:gd name="connsiteY30" fmla="*/ 93528 h 432707"/>
              <a:gd name="connsiteX31" fmla="*/ 334531 w 450736"/>
              <a:gd name="connsiteY31" fmla="*/ 110430 h 432707"/>
              <a:gd name="connsiteX32" fmla="*/ 326784 w 450736"/>
              <a:gd name="connsiteY32" fmla="*/ 126206 h 432707"/>
              <a:gd name="connsiteX33" fmla="*/ 323966 w 450736"/>
              <a:gd name="connsiteY33" fmla="*/ 131277 h 432707"/>
              <a:gd name="connsiteX34" fmla="*/ 320868 w 450736"/>
              <a:gd name="connsiteY34" fmla="*/ 137475 h 432707"/>
              <a:gd name="connsiteX35" fmla="*/ 318614 w 450736"/>
              <a:gd name="connsiteY35" fmla="*/ 144236 h 432707"/>
              <a:gd name="connsiteX36" fmla="*/ 396648 w 450736"/>
              <a:gd name="connsiteY36" fmla="*/ 144236 h 432707"/>
              <a:gd name="connsiteX37" fmla="*/ 434679 w 450736"/>
              <a:gd name="connsiteY37" fmla="*/ 160293 h 432707"/>
              <a:gd name="connsiteX38" fmla="*/ 450736 w 450736"/>
              <a:gd name="connsiteY38" fmla="*/ 198324 h 432707"/>
              <a:gd name="connsiteX39" fmla="*/ 435242 w 450736"/>
              <a:gd name="connsiteY39" fmla="*/ 240299 h 432707"/>
              <a:gd name="connsiteX40" fmla="*/ 439468 w 450736"/>
              <a:gd name="connsiteY40" fmla="*/ 261709 h 432707"/>
              <a:gd name="connsiteX41" fmla="*/ 427354 w 450736"/>
              <a:gd name="connsiteY41" fmla="*/ 300303 h 432707"/>
              <a:gd name="connsiteX42" fmla="*/ 427354 w 450736"/>
              <a:gd name="connsiteY42" fmla="*/ 333263 h 432707"/>
              <a:gd name="connsiteX43" fmla="*/ 412142 w 450736"/>
              <a:gd name="connsiteY43" fmla="*/ 359744 h 432707"/>
              <a:gd name="connsiteX44" fmla="*/ 398338 w 450736"/>
              <a:gd name="connsiteY44" fmla="*/ 410734 h 432707"/>
              <a:gd name="connsiteX45" fmla="*/ 342841 w 450736"/>
              <a:gd name="connsiteY45" fmla="*/ 432707 h 432707"/>
              <a:gd name="connsiteX46" fmla="*/ 332700 w 450736"/>
              <a:gd name="connsiteY46" fmla="*/ 432707 h 432707"/>
              <a:gd name="connsiteX47" fmla="*/ 311289 w 450736"/>
              <a:gd name="connsiteY47" fmla="*/ 432707 h 432707"/>
              <a:gd name="connsiteX48" fmla="*/ 306500 w 450736"/>
              <a:gd name="connsiteY48" fmla="*/ 432707 h 432707"/>
              <a:gd name="connsiteX49" fmla="*/ 265934 w 450736"/>
              <a:gd name="connsiteY49" fmla="*/ 428341 h 432707"/>
              <a:gd name="connsiteX50" fmla="*/ 231707 w 450736"/>
              <a:gd name="connsiteY50" fmla="*/ 420171 h 432707"/>
              <a:gd name="connsiteX51" fmla="*/ 197760 w 450736"/>
              <a:gd name="connsiteY51" fmla="*/ 409043 h 432707"/>
              <a:gd name="connsiteX52" fmla="*/ 153250 w 450736"/>
              <a:gd name="connsiteY52" fmla="*/ 396648 h 432707"/>
              <a:gd name="connsiteX53" fmla="*/ 140573 w 450736"/>
              <a:gd name="connsiteY53" fmla="*/ 391155 h 432707"/>
              <a:gd name="connsiteX54" fmla="*/ 135220 w 450736"/>
              <a:gd name="connsiteY54" fmla="*/ 378619 h 432707"/>
              <a:gd name="connsiteX55" fmla="*/ 135220 w 450736"/>
              <a:gd name="connsiteY55" fmla="*/ 198042 h 432707"/>
              <a:gd name="connsiteX56" fmla="*/ 140291 w 450736"/>
              <a:gd name="connsiteY56" fmla="*/ 185788 h 432707"/>
              <a:gd name="connsiteX57" fmla="*/ 152405 w 450736"/>
              <a:gd name="connsiteY57" fmla="*/ 180013 h 432707"/>
              <a:gd name="connsiteX58" fmla="*/ 173815 w 450736"/>
              <a:gd name="connsiteY58" fmla="*/ 163392 h 432707"/>
              <a:gd name="connsiteX59" fmla="*/ 202268 w 450736"/>
              <a:gd name="connsiteY59" fmla="*/ 129305 h 432707"/>
              <a:gd name="connsiteX60" fmla="*/ 230720 w 450736"/>
              <a:gd name="connsiteY60" fmla="*/ 95500 h 432707"/>
              <a:gd name="connsiteX61" fmla="*/ 239453 w 450736"/>
              <a:gd name="connsiteY61" fmla="*/ 81978 h 432707"/>
              <a:gd name="connsiteX62" fmla="*/ 244383 w 450736"/>
              <a:gd name="connsiteY62" fmla="*/ 68315 h 432707"/>
              <a:gd name="connsiteX63" fmla="*/ 248187 w 450736"/>
              <a:gd name="connsiteY63" fmla="*/ 51271 h 432707"/>
              <a:gd name="connsiteX64" fmla="*/ 251708 w 450736"/>
              <a:gd name="connsiteY64" fmla="*/ 34087 h 432707"/>
              <a:gd name="connsiteX65" fmla="*/ 257201 w 450736"/>
              <a:gd name="connsiteY65" fmla="*/ 19438 h 432707"/>
              <a:gd name="connsiteX66" fmla="*/ 266779 w 450736"/>
              <a:gd name="connsiteY66" fmla="*/ 5352 h 432707"/>
              <a:gd name="connsiteX67" fmla="*/ 279456 w 450736"/>
              <a:gd name="connsiteY67"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50736" h="432707">
                <a:moveTo>
                  <a:pt x="54088" y="324530"/>
                </a:moveTo>
                <a:cubicBezTo>
                  <a:pt x="49017" y="324530"/>
                  <a:pt x="44744" y="326315"/>
                  <a:pt x="41270" y="329883"/>
                </a:cubicBezTo>
                <a:cubicBezTo>
                  <a:pt x="37796" y="333451"/>
                  <a:pt x="36059" y="337677"/>
                  <a:pt x="36059" y="342560"/>
                </a:cubicBezTo>
                <a:cubicBezTo>
                  <a:pt x="36059" y="347631"/>
                  <a:pt x="37796" y="351903"/>
                  <a:pt x="41270" y="355378"/>
                </a:cubicBezTo>
                <a:cubicBezTo>
                  <a:pt x="44744" y="358852"/>
                  <a:pt x="49017" y="360589"/>
                  <a:pt x="54088" y="360589"/>
                </a:cubicBezTo>
                <a:cubicBezTo>
                  <a:pt x="58971" y="360589"/>
                  <a:pt x="63196" y="358852"/>
                  <a:pt x="66765" y="355378"/>
                </a:cubicBezTo>
                <a:cubicBezTo>
                  <a:pt x="70333" y="351903"/>
                  <a:pt x="72117" y="347631"/>
                  <a:pt x="72117" y="342560"/>
                </a:cubicBezTo>
                <a:cubicBezTo>
                  <a:pt x="72117" y="337677"/>
                  <a:pt x="70333" y="333451"/>
                  <a:pt x="66765" y="329883"/>
                </a:cubicBezTo>
                <a:cubicBezTo>
                  <a:pt x="63196" y="326315"/>
                  <a:pt x="58971" y="324530"/>
                  <a:pt x="54088" y="324530"/>
                </a:cubicBezTo>
                <a:close/>
                <a:moveTo>
                  <a:pt x="18029" y="180295"/>
                </a:moveTo>
                <a:lnTo>
                  <a:pt x="99162" y="180295"/>
                </a:lnTo>
                <a:cubicBezTo>
                  <a:pt x="104045" y="180295"/>
                  <a:pt x="108270" y="182079"/>
                  <a:pt x="111839" y="185647"/>
                </a:cubicBezTo>
                <a:cubicBezTo>
                  <a:pt x="115407" y="189215"/>
                  <a:pt x="117191" y="193441"/>
                  <a:pt x="117191" y="198324"/>
                </a:cubicBezTo>
                <a:lnTo>
                  <a:pt x="117191" y="378619"/>
                </a:lnTo>
                <a:cubicBezTo>
                  <a:pt x="117191" y="383502"/>
                  <a:pt x="115407" y="387727"/>
                  <a:pt x="111839" y="391296"/>
                </a:cubicBezTo>
                <a:cubicBezTo>
                  <a:pt x="108270" y="394864"/>
                  <a:pt x="104045" y="396648"/>
                  <a:pt x="99162" y="396648"/>
                </a:cubicBezTo>
                <a:lnTo>
                  <a:pt x="18029" y="396648"/>
                </a:lnTo>
                <a:cubicBezTo>
                  <a:pt x="13146" y="396648"/>
                  <a:pt x="8920" y="394864"/>
                  <a:pt x="5352" y="391296"/>
                </a:cubicBezTo>
                <a:cubicBezTo>
                  <a:pt x="1784" y="387727"/>
                  <a:pt x="0" y="383502"/>
                  <a:pt x="0" y="378619"/>
                </a:cubicBezTo>
                <a:lnTo>
                  <a:pt x="0" y="198324"/>
                </a:lnTo>
                <a:cubicBezTo>
                  <a:pt x="0" y="193441"/>
                  <a:pt x="1784" y="189215"/>
                  <a:pt x="5352" y="185647"/>
                </a:cubicBezTo>
                <a:cubicBezTo>
                  <a:pt x="8920" y="182079"/>
                  <a:pt x="13146" y="180295"/>
                  <a:pt x="18029" y="180295"/>
                </a:cubicBezTo>
                <a:close/>
                <a:moveTo>
                  <a:pt x="279456" y="0"/>
                </a:moveTo>
                <a:cubicBezTo>
                  <a:pt x="288095" y="0"/>
                  <a:pt x="295842" y="986"/>
                  <a:pt x="302697" y="2958"/>
                </a:cubicBezTo>
                <a:cubicBezTo>
                  <a:pt x="309552" y="4930"/>
                  <a:pt x="315187" y="7371"/>
                  <a:pt x="319600" y="10282"/>
                </a:cubicBezTo>
                <a:cubicBezTo>
                  <a:pt x="324013" y="13194"/>
                  <a:pt x="327770" y="16996"/>
                  <a:pt x="330868" y="21692"/>
                </a:cubicBezTo>
                <a:cubicBezTo>
                  <a:pt x="333967" y="26387"/>
                  <a:pt x="336221" y="30613"/>
                  <a:pt x="337629" y="34369"/>
                </a:cubicBezTo>
                <a:cubicBezTo>
                  <a:pt x="339038" y="38125"/>
                  <a:pt x="340165" y="42820"/>
                  <a:pt x="341010" y="48454"/>
                </a:cubicBezTo>
                <a:cubicBezTo>
                  <a:pt x="341855" y="54088"/>
                  <a:pt x="342324" y="58314"/>
                  <a:pt x="342419" y="61131"/>
                </a:cubicBezTo>
                <a:cubicBezTo>
                  <a:pt x="342513" y="63948"/>
                  <a:pt x="342559" y="67611"/>
                  <a:pt x="342559" y="72118"/>
                </a:cubicBezTo>
                <a:cubicBezTo>
                  <a:pt x="342559" y="79255"/>
                  <a:pt x="341667" y="86391"/>
                  <a:pt x="339883" y="93528"/>
                </a:cubicBezTo>
                <a:cubicBezTo>
                  <a:pt x="338099" y="100664"/>
                  <a:pt x="336315" y="106299"/>
                  <a:pt x="334531" y="110430"/>
                </a:cubicBezTo>
                <a:cubicBezTo>
                  <a:pt x="332746" y="114562"/>
                  <a:pt x="330164" y="119821"/>
                  <a:pt x="326784" y="126206"/>
                </a:cubicBezTo>
                <a:cubicBezTo>
                  <a:pt x="326220" y="127333"/>
                  <a:pt x="325281" y="129023"/>
                  <a:pt x="323966" y="131277"/>
                </a:cubicBezTo>
                <a:cubicBezTo>
                  <a:pt x="322652" y="133531"/>
                  <a:pt x="321619" y="135597"/>
                  <a:pt x="320868" y="137475"/>
                </a:cubicBezTo>
                <a:cubicBezTo>
                  <a:pt x="320116" y="139353"/>
                  <a:pt x="319365" y="141606"/>
                  <a:pt x="318614" y="144236"/>
                </a:cubicBezTo>
                <a:lnTo>
                  <a:pt x="396648" y="144236"/>
                </a:lnTo>
                <a:cubicBezTo>
                  <a:pt x="411297" y="144236"/>
                  <a:pt x="423974" y="149588"/>
                  <a:pt x="434679" y="160293"/>
                </a:cubicBezTo>
                <a:cubicBezTo>
                  <a:pt x="445384" y="170998"/>
                  <a:pt x="450736" y="183675"/>
                  <a:pt x="450736" y="198324"/>
                </a:cubicBezTo>
                <a:cubicBezTo>
                  <a:pt x="450736" y="214475"/>
                  <a:pt x="445571" y="228467"/>
                  <a:pt x="435242" y="240299"/>
                </a:cubicBezTo>
                <a:cubicBezTo>
                  <a:pt x="438059" y="248562"/>
                  <a:pt x="439468" y="255699"/>
                  <a:pt x="439468" y="261709"/>
                </a:cubicBezTo>
                <a:cubicBezTo>
                  <a:pt x="440031" y="275982"/>
                  <a:pt x="435993" y="288847"/>
                  <a:pt x="427354" y="300303"/>
                </a:cubicBezTo>
                <a:cubicBezTo>
                  <a:pt x="430547" y="310820"/>
                  <a:pt x="430547" y="321807"/>
                  <a:pt x="427354" y="333263"/>
                </a:cubicBezTo>
                <a:cubicBezTo>
                  <a:pt x="424537" y="343968"/>
                  <a:pt x="419466" y="352795"/>
                  <a:pt x="412142" y="359744"/>
                </a:cubicBezTo>
                <a:cubicBezTo>
                  <a:pt x="413832" y="380778"/>
                  <a:pt x="409231" y="397775"/>
                  <a:pt x="398338" y="410734"/>
                </a:cubicBezTo>
                <a:cubicBezTo>
                  <a:pt x="386318" y="425007"/>
                  <a:pt x="367819" y="432331"/>
                  <a:pt x="342841" y="432707"/>
                </a:cubicBezTo>
                <a:lnTo>
                  <a:pt x="332700" y="432707"/>
                </a:lnTo>
                <a:lnTo>
                  <a:pt x="311289" y="432707"/>
                </a:lnTo>
                <a:lnTo>
                  <a:pt x="306500" y="432707"/>
                </a:lnTo>
                <a:cubicBezTo>
                  <a:pt x="294105" y="432707"/>
                  <a:pt x="280583" y="431251"/>
                  <a:pt x="265934" y="428341"/>
                </a:cubicBezTo>
                <a:cubicBezTo>
                  <a:pt x="251285" y="425429"/>
                  <a:pt x="239876" y="422706"/>
                  <a:pt x="231707" y="420171"/>
                </a:cubicBezTo>
                <a:cubicBezTo>
                  <a:pt x="223537" y="417636"/>
                  <a:pt x="212221" y="413926"/>
                  <a:pt x="197760" y="409043"/>
                </a:cubicBezTo>
                <a:cubicBezTo>
                  <a:pt x="174660" y="400968"/>
                  <a:pt x="159823" y="396836"/>
                  <a:pt x="153250" y="396648"/>
                </a:cubicBezTo>
                <a:cubicBezTo>
                  <a:pt x="148367" y="396460"/>
                  <a:pt x="144141" y="394629"/>
                  <a:pt x="140573" y="391155"/>
                </a:cubicBezTo>
                <a:cubicBezTo>
                  <a:pt x="137005" y="387680"/>
                  <a:pt x="135220" y="383502"/>
                  <a:pt x="135220" y="378619"/>
                </a:cubicBezTo>
                <a:lnTo>
                  <a:pt x="135220" y="198042"/>
                </a:lnTo>
                <a:cubicBezTo>
                  <a:pt x="135220" y="193347"/>
                  <a:pt x="136911" y="189262"/>
                  <a:pt x="140291" y="185788"/>
                </a:cubicBezTo>
                <a:cubicBezTo>
                  <a:pt x="143672" y="182313"/>
                  <a:pt x="147710" y="180389"/>
                  <a:pt x="152405" y="180013"/>
                </a:cubicBezTo>
                <a:cubicBezTo>
                  <a:pt x="156912" y="179637"/>
                  <a:pt x="164049" y="174097"/>
                  <a:pt x="173815" y="163392"/>
                </a:cubicBezTo>
                <a:cubicBezTo>
                  <a:pt x="183581" y="152687"/>
                  <a:pt x="193065" y="141325"/>
                  <a:pt x="202268" y="129305"/>
                </a:cubicBezTo>
                <a:cubicBezTo>
                  <a:pt x="215039" y="112966"/>
                  <a:pt x="224523" y="101697"/>
                  <a:pt x="230720" y="95500"/>
                </a:cubicBezTo>
                <a:cubicBezTo>
                  <a:pt x="234101" y="92119"/>
                  <a:pt x="237012" y="87612"/>
                  <a:pt x="239453" y="81978"/>
                </a:cubicBezTo>
                <a:cubicBezTo>
                  <a:pt x="241895" y="76343"/>
                  <a:pt x="243538" y="71789"/>
                  <a:pt x="244383" y="68315"/>
                </a:cubicBezTo>
                <a:cubicBezTo>
                  <a:pt x="245228" y="64840"/>
                  <a:pt x="246496" y="59159"/>
                  <a:pt x="248187" y="51271"/>
                </a:cubicBezTo>
                <a:cubicBezTo>
                  <a:pt x="249501" y="43947"/>
                  <a:pt x="250675" y="38219"/>
                  <a:pt x="251708" y="34087"/>
                </a:cubicBezTo>
                <a:cubicBezTo>
                  <a:pt x="252741" y="29955"/>
                  <a:pt x="254572" y="25072"/>
                  <a:pt x="257201" y="19438"/>
                </a:cubicBezTo>
                <a:cubicBezTo>
                  <a:pt x="259830" y="13804"/>
                  <a:pt x="263023" y="9109"/>
                  <a:pt x="266779" y="5352"/>
                </a:cubicBezTo>
                <a:cubicBezTo>
                  <a:pt x="270348" y="1784"/>
                  <a:pt x="274573" y="0"/>
                  <a:pt x="2794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0" name="Freeform 489"/>
          <p:cNvSpPr/>
          <p:nvPr/>
        </p:nvSpPr>
        <p:spPr>
          <a:xfrm>
            <a:off x="835456" y="4690334"/>
            <a:ext cx="409757" cy="504592"/>
          </a:xfrm>
          <a:custGeom>
            <a:avLst/>
            <a:gdLst>
              <a:gd name="connsiteX0" fmla="*/ 320243 w 409827"/>
              <a:gd name="connsiteY0" fmla="*/ 288471 h 504825"/>
              <a:gd name="connsiteX1" fmla="*/ 354894 w 409827"/>
              <a:gd name="connsiteY1" fmla="*/ 288471 h 504825"/>
              <a:gd name="connsiteX2" fmla="*/ 354894 w 409827"/>
              <a:gd name="connsiteY2" fmla="*/ 472710 h 504825"/>
              <a:gd name="connsiteX3" fmla="*/ 401376 w 409827"/>
              <a:gd name="connsiteY3" fmla="*/ 472710 h 504825"/>
              <a:gd name="connsiteX4" fmla="*/ 401376 w 409827"/>
              <a:gd name="connsiteY4" fmla="*/ 504825 h 504825"/>
              <a:gd name="connsiteX5" fmla="*/ 269254 w 409827"/>
              <a:gd name="connsiteY5" fmla="*/ 504825 h 504825"/>
              <a:gd name="connsiteX6" fmla="*/ 269254 w 409827"/>
              <a:gd name="connsiteY6" fmla="*/ 472710 h 504825"/>
              <a:gd name="connsiteX7" fmla="*/ 316299 w 409827"/>
              <a:gd name="connsiteY7" fmla="*/ 472710 h 504825"/>
              <a:gd name="connsiteX8" fmla="*/ 316299 w 409827"/>
              <a:gd name="connsiteY8" fmla="*/ 351011 h 504825"/>
              <a:gd name="connsiteX9" fmla="*/ 316440 w 409827"/>
              <a:gd name="connsiteY9" fmla="*/ 345659 h 504825"/>
              <a:gd name="connsiteX10" fmla="*/ 316581 w 409827"/>
              <a:gd name="connsiteY10" fmla="*/ 340870 h 504825"/>
              <a:gd name="connsiteX11" fmla="*/ 316581 w 409827"/>
              <a:gd name="connsiteY11" fmla="*/ 336362 h 504825"/>
              <a:gd name="connsiteX12" fmla="*/ 316018 w 409827"/>
              <a:gd name="connsiteY12" fmla="*/ 336362 h 504825"/>
              <a:gd name="connsiteX13" fmla="*/ 314046 w 409827"/>
              <a:gd name="connsiteY13" fmla="*/ 339743 h 504825"/>
              <a:gd name="connsiteX14" fmla="*/ 306721 w 409827"/>
              <a:gd name="connsiteY14" fmla="*/ 348476 h 504825"/>
              <a:gd name="connsiteX15" fmla="*/ 289255 w 409827"/>
              <a:gd name="connsiteY15" fmla="*/ 364815 h 504825"/>
              <a:gd name="connsiteX16" fmla="*/ 266155 w 409827"/>
              <a:gd name="connsiteY16" fmla="*/ 340588 h 504825"/>
              <a:gd name="connsiteX17" fmla="*/ 328976 w 409827"/>
              <a:gd name="connsiteY17" fmla="*/ 33805 h 504825"/>
              <a:gd name="connsiteX18" fmla="*/ 305594 w 409827"/>
              <a:gd name="connsiteY18" fmla="*/ 44228 h 504825"/>
              <a:gd name="connsiteX19" fmla="*/ 296861 w 409827"/>
              <a:gd name="connsiteY19" fmla="*/ 70709 h 504825"/>
              <a:gd name="connsiteX20" fmla="*/ 307144 w 409827"/>
              <a:gd name="connsiteY20" fmla="*/ 97472 h 504825"/>
              <a:gd name="connsiteX21" fmla="*/ 336583 w 409827"/>
              <a:gd name="connsiteY21" fmla="*/ 108177 h 504825"/>
              <a:gd name="connsiteX22" fmla="*/ 360528 w 409827"/>
              <a:gd name="connsiteY22" fmla="*/ 100571 h 504825"/>
              <a:gd name="connsiteX23" fmla="*/ 370388 w 409827"/>
              <a:gd name="connsiteY23" fmla="*/ 81414 h 504825"/>
              <a:gd name="connsiteX24" fmla="*/ 357992 w 409827"/>
              <a:gd name="connsiteY24" fmla="*/ 48736 h 504825"/>
              <a:gd name="connsiteX25" fmla="*/ 328976 w 409827"/>
              <a:gd name="connsiteY25" fmla="*/ 33805 h 504825"/>
              <a:gd name="connsiteX26" fmla="*/ 328976 w 409827"/>
              <a:gd name="connsiteY26" fmla="*/ 0 h 504825"/>
              <a:gd name="connsiteX27" fmla="*/ 386727 w 409827"/>
              <a:gd name="connsiteY27" fmla="*/ 26622 h 504825"/>
              <a:gd name="connsiteX28" fmla="*/ 409827 w 409827"/>
              <a:gd name="connsiteY28" fmla="*/ 97754 h 504825"/>
              <a:gd name="connsiteX29" fmla="*/ 406165 w 409827"/>
              <a:gd name="connsiteY29" fmla="*/ 131981 h 504825"/>
              <a:gd name="connsiteX30" fmla="*/ 394615 w 409827"/>
              <a:gd name="connsiteY30" fmla="*/ 164096 h 504825"/>
              <a:gd name="connsiteX31" fmla="*/ 375458 w 409827"/>
              <a:gd name="connsiteY31" fmla="*/ 191000 h 504825"/>
              <a:gd name="connsiteX32" fmla="*/ 347710 w 409827"/>
              <a:gd name="connsiteY32" fmla="*/ 209452 h 504825"/>
              <a:gd name="connsiteX33" fmla="*/ 311792 w 409827"/>
              <a:gd name="connsiteY33" fmla="*/ 216354 h 504825"/>
              <a:gd name="connsiteX34" fmla="*/ 281367 w 409827"/>
              <a:gd name="connsiteY34" fmla="*/ 211846 h 504825"/>
              <a:gd name="connsiteX35" fmla="*/ 269536 w 409827"/>
              <a:gd name="connsiteY35" fmla="*/ 207620 h 504825"/>
              <a:gd name="connsiteX36" fmla="*/ 280522 w 409827"/>
              <a:gd name="connsiteY36" fmla="*/ 175787 h 504825"/>
              <a:gd name="connsiteX37" fmla="*/ 289255 w 409827"/>
              <a:gd name="connsiteY37" fmla="*/ 178886 h 504825"/>
              <a:gd name="connsiteX38" fmla="*/ 310383 w 409827"/>
              <a:gd name="connsiteY38" fmla="*/ 182548 h 504825"/>
              <a:gd name="connsiteX39" fmla="*/ 348273 w 409827"/>
              <a:gd name="connsiteY39" fmla="*/ 166068 h 504825"/>
              <a:gd name="connsiteX40" fmla="*/ 367007 w 409827"/>
              <a:gd name="connsiteY40" fmla="*/ 125079 h 504825"/>
              <a:gd name="connsiteX41" fmla="*/ 366444 w 409827"/>
              <a:gd name="connsiteY41" fmla="*/ 125079 h 504825"/>
              <a:gd name="connsiteX42" fmla="*/ 349119 w 409827"/>
              <a:gd name="connsiteY42" fmla="*/ 135503 h 504825"/>
              <a:gd name="connsiteX43" fmla="*/ 325314 w 409827"/>
              <a:gd name="connsiteY43" fmla="*/ 139447 h 504825"/>
              <a:gd name="connsiteX44" fmla="*/ 276578 w 409827"/>
              <a:gd name="connsiteY44" fmla="*/ 119304 h 504825"/>
              <a:gd name="connsiteX45" fmla="*/ 257703 w 409827"/>
              <a:gd name="connsiteY45" fmla="*/ 70709 h 504825"/>
              <a:gd name="connsiteX46" fmla="*/ 277987 w 409827"/>
              <a:gd name="connsiteY46" fmla="*/ 20565 h 504825"/>
              <a:gd name="connsiteX47" fmla="*/ 328976 w 409827"/>
              <a:gd name="connsiteY47" fmla="*/ 0 h 504825"/>
              <a:gd name="connsiteX48" fmla="*/ 72338 w 409827"/>
              <a:gd name="connsiteY48" fmla="*/ 0 h 504825"/>
              <a:gd name="connsiteX49" fmla="*/ 126427 w 409827"/>
              <a:gd name="connsiteY49" fmla="*/ 0 h 504825"/>
              <a:gd name="connsiteX50" fmla="*/ 132906 w 409827"/>
              <a:gd name="connsiteY50" fmla="*/ 2535 h 504825"/>
              <a:gd name="connsiteX51" fmla="*/ 135441 w 409827"/>
              <a:gd name="connsiteY51" fmla="*/ 9015 h 504825"/>
              <a:gd name="connsiteX52" fmla="*/ 135441 w 409827"/>
              <a:gd name="connsiteY52" fmla="*/ 396648 h 504825"/>
              <a:gd name="connsiteX53" fmla="*/ 189530 w 409827"/>
              <a:gd name="connsiteY53" fmla="*/ 396648 h 504825"/>
              <a:gd name="connsiteX54" fmla="*/ 196009 w 409827"/>
              <a:gd name="connsiteY54" fmla="*/ 399183 h 504825"/>
              <a:gd name="connsiteX55" fmla="*/ 198544 w 409827"/>
              <a:gd name="connsiteY55" fmla="*/ 405663 h 504825"/>
              <a:gd name="connsiteX56" fmla="*/ 195727 w 409827"/>
              <a:gd name="connsiteY56" fmla="*/ 412424 h 504825"/>
              <a:gd name="connsiteX57" fmla="*/ 105862 w 409827"/>
              <a:gd name="connsiteY57" fmla="*/ 502290 h 504825"/>
              <a:gd name="connsiteX58" fmla="*/ 99382 w 409827"/>
              <a:gd name="connsiteY58" fmla="*/ 504825 h 504825"/>
              <a:gd name="connsiteX59" fmla="*/ 92903 w 409827"/>
              <a:gd name="connsiteY59" fmla="*/ 502290 h 504825"/>
              <a:gd name="connsiteX60" fmla="*/ 2756 w 409827"/>
              <a:gd name="connsiteY60" fmla="*/ 412142 h 504825"/>
              <a:gd name="connsiteX61" fmla="*/ 783 w 409827"/>
              <a:gd name="connsiteY61" fmla="*/ 402282 h 504825"/>
              <a:gd name="connsiteX62" fmla="*/ 9235 w 409827"/>
              <a:gd name="connsiteY62" fmla="*/ 396648 h 504825"/>
              <a:gd name="connsiteX63" fmla="*/ 63323 w 409827"/>
              <a:gd name="connsiteY63" fmla="*/ 396648 h 504825"/>
              <a:gd name="connsiteX64" fmla="*/ 63323 w 409827"/>
              <a:gd name="connsiteY64" fmla="*/ 9015 h 504825"/>
              <a:gd name="connsiteX65" fmla="*/ 65859 w 409827"/>
              <a:gd name="connsiteY65" fmla="*/ 2535 h 504825"/>
              <a:gd name="connsiteX66" fmla="*/ 72338 w 409827"/>
              <a:gd name="connsiteY66"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409827" h="504825">
                <a:moveTo>
                  <a:pt x="320243" y="288471"/>
                </a:moveTo>
                <a:lnTo>
                  <a:pt x="354894" y="288471"/>
                </a:lnTo>
                <a:lnTo>
                  <a:pt x="354894" y="472710"/>
                </a:lnTo>
                <a:lnTo>
                  <a:pt x="401376" y="472710"/>
                </a:lnTo>
                <a:lnTo>
                  <a:pt x="401376" y="504825"/>
                </a:lnTo>
                <a:lnTo>
                  <a:pt x="269254" y="504825"/>
                </a:lnTo>
                <a:lnTo>
                  <a:pt x="269254" y="472710"/>
                </a:lnTo>
                <a:lnTo>
                  <a:pt x="316299" y="472710"/>
                </a:lnTo>
                <a:lnTo>
                  <a:pt x="316299" y="351011"/>
                </a:lnTo>
                <a:cubicBezTo>
                  <a:pt x="316299" y="349696"/>
                  <a:pt x="316346" y="347912"/>
                  <a:pt x="316440" y="345659"/>
                </a:cubicBezTo>
                <a:cubicBezTo>
                  <a:pt x="316534" y="343405"/>
                  <a:pt x="316581" y="341808"/>
                  <a:pt x="316581" y="340870"/>
                </a:cubicBezTo>
                <a:lnTo>
                  <a:pt x="316581" y="336362"/>
                </a:lnTo>
                <a:lnTo>
                  <a:pt x="316018" y="336362"/>
                </a:lnTo>
                <a:lnTo>
                  <a:pt x="314046" y="339743"/>
                </a:lnTo>
                <a:cubicBezTo>
                  <a:pt x="312543" y="342184"/>
                  <a:pt x="310102" y="345095"/>
                  <a:pt x="306721" y="348476"/>
                </a:cubicBezTo>
                <a:lnTo>
                  <a:pt x="289255" y="364815"/>
                </a:lnTo>
                <a:lnTo>
                  <a:pt x="266155" y="340588"/>
                </a:lnTo>
                <a:close/>
                <a:moveTo>
                  <a:pt x="328976" y="33805"/>
                </a:moveTo>
                <a:cubicBezTo>
                  <a:pt x="319210" y="33805"/>
                  <a:pt x="311416" y="37280"/>
                  <a:pt x="305594" y="44228"/>
                </a:cubicBezTo>
                <a:cubicBezTo>
                  <a:pt x="299772" y="51177"/>
                  <a:pt x="296861" y="60004"/>
                  <a:pt x="296861" y="70709"/>
                </a:cubicBezTo>
                <a:cubicBezTo>
                  <a:pt x="296861" y="81414"/>
                  <a:pt x="300289" y="90335"/>
                  <a:pt x="307144" y="97472"/>
                </a:cubicBezTo>
                <a:cubicBezTo>
                  <a:pt x="313999" y="104608"/>
                  <a:pt x="323812" y="108177"/>
                  <a:pt x="336583" y="108177"/>
                </a:cubicBezTo>
                <a:cubicBezTo>
                  <a:pt x="345973" y="108177"/>
                  <a:pt x="353955" y="105642"/>
                  <a:pt x="360528" y="100571"/>
                </a:cubicBezTo>
                <a:cubicBezTo>
                  <a:pt x="367101" y="95500"/>
                  <a:pt x="370388" y="89114"/>
                  <a:pt x="370388" y="81414"/>
                </a:cubicBezTo>
                <a:cubicBezTo>
                  <a:pt x="370388" y="69582"/>
                  <a:pt x="366256" y="58690"/>
                  <a:pt x="357992" y="48736"/>
                </a:cubicBezTo>
                <a:cubicBezTo>
                  <a:pt x="349729" y="38782"/>
                  <a:pt x="340057" y="33805"/>
                  <a:pt x="328976" y="33805"/>
                </a:cubicBezTo>
                <a:close/>
                <a:moveTo>
                  <a:pt x="328976" y="0"/>
                </a:moveTo>
                <a:cubicBezTo>
                  <a:pt x="352076" y="0"/>
                  <a:pt x="371327" y="8874"/>
                  <a:pt x="386727" y="26622"/>
                </a:cubicBezTo>
                <a:cubicBezTo>
                  <a:pt x="402127" y="44369"/>
                  <a:pt x="409827" y="68080"/>
                  <a:pt x="409827" y="97754"/>
                </a:cubicBezTo>
                <a:cubicBezTo>
                  <a:pt x="409827" y="109398"/>
                  <a:pt x="408606" y="120807"/>
                  <a:pt x="406165" y="131981"/>
                </a:cubicBezTo>
                <a:cubicBezTo>
                  <a:pt x="403723" y="143156"/>
                  <a:pt x="399873" y="153861"/>
                  <a:pt x="394615" y="164096"/>
                </a:cubicBezTo>
                <a:cubicBezTo>
                  <a:pt x="389356" y="174332"/>
                  <a:pt x="382971" y="183300"/>
                  <a:pt x="375458" y="191000"/>
                </a:cubicBezTo>
                <a:cubicBezTo>
                  <a:pt x="367946" y="198700"/>
                  <a:pt x="358697" y="204850"/>
                  <a:pt x="347710" y="209452"/>
                </a:cubicBezTo>
                <a:cubicBezTo>
                  <a:pt x="336723" y="214053"/>
                  <a:pt x="324751" y="216354"/>
                  <a:pt x="311792" y="216354"/>
                </a:cubicBezTo>
                <a:cubicBezTo>
                  <a:pt x="300148" y="216354"/>
                  <a:pt x="290006" y="214851"/>
                  <a:pt x="281367" y="211846"/>
                </a:cubicBezTo>
                <a:cubicBezTo>
                  <a:pt x="276860" y="210344"/>
                  <a:pt x="272916" y="208935"/>
                  <a:pt x="269536" y="207620"/>
                </a:cubicBezTo>
                <a:lnTo>
                  <a:pt x="280522" y="175787"/>
                </a:lnTo>
                <a:cubicBezTo>
                  <a:pt x="283339" y="177102"/>
                  <a:pt x="286250" y="178135"/>
                  <a:pt x="289255" y="178886"/>
                </a:cubicBezTo>
                <a:cubicBezTo>
                  <a:pt x="296204" y="181328"/>
                  <a:pt x="303247" y="182548"/>
                  <a:pt x="310383" y="182548"/>
                </a:cubicBezTo>
                <a:cubicBezTo>
                  <a:pt x="326159" y="182548"/>
                  <a:pt x="338789" y="177055"/>
                  <a:pt x="348273" y="166068"/>
                </a:cubicBezTo>
                <a:cubicBezTo>
                  <a:pt x="357758" y="155082"/>
                  <a:pt x="364002" y="141419"/>
                  <a:pt x="367007" y="125079"/>
                </a:cubicBezTo>
                <a:lnTo>
                  <a:pt x="366444" y="125079"/>
                </a:lnTo>
                <a:cubicBezTo>
                  <a:pt x="362500" y="129399"/>
                  <a:pt x="356725" y="132873"/>
                  <a:pt x="349119" y="135503"/>
                </a:cubicBezTo>
                <a:cubicBezTo>
                  <a:pt x="341512" y="138132"/>
                  <a:pt x="333578" y="139447"/>
                  <a:pt x="325314" y="139447"/>
                </a:cubicBezTo>
                <a:cubicBezTo>
                  <a:pt x="305407" y="139447"/>
                  <a:pt x="289161" y="132733"/>
                  <a:pt x="276578" y="119304"/>
                </a:cubicBezTo>
                <a:cubicBezTo>
                  <a:pt x="263995" y="105876"/>
                  <a:pt x="257703" y="89678"/>
                  <a:pt x="257703" y="70709"/>
                </a:cubicBezTo>
                <a:cubicBezTo>
                  <a:pt x="257703" y="50990"/>
                  <a:pt x="264465" y="34275"/>
                  <a:pt x="277987" y="20565"/>
                </a:cubicBezTo>
                <a:cubicBezTo>
                  <a:pt x="291509" y="6855"/>
                  <a:pt x="308505" y="0"/>
                  <a:pt x="328976" y="0"/>
                </a:cubicBezTo>
                <a:close/>
                <a:moveTo>
                  <a:pt x="72338" y="0"/>
                </a:moveTo>
                <a:lnTo>
                  <a:pt x="126427" y="0"/>
                </a:lnTo>
                <a:cubicBezTo>
                  <a:pt x="129056" y="0"/>
                  <a:pt x="131216" y="845"/>
                  <a:pt x="132906" y="2535"/>
                </a:cubicBezTo>
                <a:cubicBezTo>
                  <a:pt x="134596" y="4226"/>
                  <a:pt x="135441" y="6385"/>
                  <a:pt x="135441" y="9015"/>
                </a:cubicBezTo>
                <a:lnTo>
                  <a:pt x="135441" y="396648"/>
                </a:lnTo>
                <a:lnTo>
                  <a:pt x="189530" y="396648"/>
                </a:lnTo>
                <a:cubicBezTo>
                  <a:pt x="192159" y="396648"/>
                  <a:pt x="194319" y="397493"/>
                  <a:pt x="196009" y="399183"/>
                </a:cubicBezTo>
                <a:cubicBezTo>
                  <a:pt x="197699" y="400874"/>
                  <a:pt x="198544" y="403034"/>
                  <a:pt x="198544" y="405663"/>
                </a:cubicBezTo>
                <a:cubicBezTo>
                  <a:pt x="198544" y="407917"/>
                  <a:pt x="197605" y="410170"/>
                  <a:pt x="195727" y="412424"/>
                </a:cubicBezTo>
                <a:lnTo>
                  <a:pt x="105862" y="502290"/>
                </a:lnTo>
                <a:cubicBezTo>
                  <a:pt x="103984" y="503980"/>
                  <a:pt x="101824" y="504825"/>
                  <a:pt x="99382" y="504825"/>
                </a:cubicBezTo>
                <a:cubicBezTo>
                  <a:pt x="97129" y="504825"/>
                  <a:pt x="94969" y="503980"/>
                  <a:pt x="92903" y="502290"/>
                </a:cubicBezTo>
                <a:lnTo>
                  <a:pt x="2756" y="412142"/>
                </a:lnTo>
                <a:cubicBezTo>
                  <a:pt x="-61" y="409137"/>
                  <a:pt x="-719" y="405851"/>
                  <a:pt x="783" y="402282"/>
                </a:cubicBezTo>
                <a:cubicBezTo>
                  <a:pt x="2286" y="398526"/>
                  <a:pt x="5103" y="396648"/>
                  <a:pt x="9235" y="396648"/>
                </a:cubicBezTo>
                <a:lnTo>
                  <a:pt x="63323" y="396648"/>
                </a:lnTo>
                <a:lnTo>
                  <a:pt x="63323" y="9015"/>
                </a:lnTo>
                <a:cubicBezTo>
                  <a:pt x="63323" y="6385"/>
                  <a:pt x="64169" y="4226"/>
                  <a:pt x="65859" y="2535"/>
                </a:cubicBezTo>
                <a:cubicBezTo>
                  <a:pt x="67549" y="845"/>
                  <a:pt x="69709" y="0"/>
                  <a:pt x="723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1" name="Freeform 490"/>
          <p:cNvSpPr/>
          <p:nvPr/>
        </p:nvSpPr>
        <p:spPr>
          <a:xfrm>
            <a:off x="2759910" y="4726379"/>
            <a:ext cx="432633" cy="432507"/>
          </a:xfrm>
          <a:custGeom>
            <a:avLst/>
            <a:gdLst>
              <a:gd name="connsiteX0" fmla="*/ 320022 w 432707"/>
              <a:gd name="connsiteY0" fmla="*/ 272696 h 432707"/>
              <a:gd name="connsiteX1" fmla="*/ 310726 w 432707"/>
              <a:gd name="connsiteY1" fmla="*/ 287063 h 432707"/>
              <a:gd name="connsiteX2" fmla="*/ 310726 w 432707"/>
              <a:gd name="connsiteY2" fmla="*/ 296641 h 432707"/>
              <a:gd name="connsiteX3" fmla="*/ 329319 w 432707"/>
              <a:gd name="connsiteY3" fmla="*/ 296641 h 432707"/>
              <a:gd name="connsiteX4" fmla="*/ 329319 w 432707"/>
              <a:gd name="connsiteY4" fmla="*/ 287063 h 432707"/>
              <a:gd name="connsiteX5" fmla="*/ 320022 w 432707"/>
              <a:gd name="connsiteY5" fmla="*/ 272696 h 432707"/>
              <a:gd name="connsiteX6" fmla="*/ 250722 w 432707"/>
              <a:gd name="connsiteY6" fmla="*/ 272696 h 432707"/>
              <a:gd name="connsiteX7" fmla="*/ 241426 w 432707"/>
              <a:gd name="connsiteY7" fmla="*/ 277203 h 432707"/>
              <a:gd name="connsiteX8" fmla="*/ 241426 w 432707"/>
              <a:gd name="connsiteY8" fmla="*/ 340306 h 432707"/>
              <a:gd name="connsiteX9" fmla="*/ 250722 w 432707"/>
              <a:gd name="connsiteY9" fmla="*/ 344813 h 432707"/>
              <a:gd name="connsiteX10" fmla="*/ 258891 w 432707"/>
              <a:gd name="connsiteY10" fmla="*/ 331010 h 432707"/>
              <a:gd name="connsiteX11" fmla="*/ 258891 w 432707"/>
              <a:gd name="connsiteY11" fmla="*/ 286781 h 432707"/>
              <a:gd name="connsiteX12" fmla="*/ 250722 w 432707"/>
              <a:gd name="connsiteY12" fmla="*/ 272696 h 432707"/>
              <a:gd name="connsiteX13" fmla="*/ 152687 w 432707"/>
              <a:gd name="connsiteY13" fmla="*/ 257202 h 432707"/>
              <a:gd name="connsiteX14" fmla="*/ 171280 w 432707"/>
              <a:gd name="connsiteY14" fmla="*/ 257202 h 432707"/>
              <a:gd name="connsiteX15" fmla="*/ 171280 w 432707"/>
              <a:gd name="connsiteY15" fmla="*/ 333263 h 432707"/>
              <a:gd name="connsiteX16" fmla="*/ 171561 w 432707"/>
              <a:gd name="connsiteY16" fmla="*/ 340588 h 432707"/>
              <a:gd name="connsiteX17" fmla="*/ 175787 w 432707"/>
              <a:gd name="connsiteY17" fmla="*/ 344813 h 432707"/>
              <a:gd name="connsiteX18" fmla="*/ 187619 w 432707"/>
              <a:gd name="connsiteY18" fmla="*/ 336080 h 432707"/>
              <a:gd name="connsiteX19" fmla="*/ 187619 w 432707"/>
              <a:gd name="connsiteY19" fmla="*/ 257202 h 432707"/>
              <a:gd name="connsiteX20" fmla="*/ 206494 w 432707"/>
              <a:gd name="connsiteY20" fmla="*/ 257202 h 432707"/>
              <a:gd name="connsiteX21" fmla="*/ 206494 w 432707"/>
              <a:gd name="connsiteY21" fmla="*/ 360589 h 432707"/>
              <a:gd name="connsiteX22" fmla="*/ 187619 w 432707"/>
              <a:gd name="connsiteY22" fmla="*/ 360589 h 432707"/>
              <a:gd name="connsiteX23" fmla="*/ 187619 w 432707"/>
              <a:gd name="connsiteY23" fmla="*/ 349321 h 432707"/>
              <a:gd name="connsiteX24" fmla="*/ 166209 w 432707"/>
              <a:gd name="connsiteY24" fmla="*/ 361998 h 432707"/>
              <a:gd name="connsiteX25" fmla="*/ 154377 w 432707"/>
              <a:gd name="connsiteY25" fmla="*/ 354110 h 432707"/>
              <a:gd name="connsiteX26" fmla="*/ 152687 w 432707"/>
              <a:gd name="connsiteY26" fmla="*/ 338897 h 432707"/>
              <a:gd name="connsiteX27" fmla="*/ 320305 w 432707"/>
              <a:gd name="connsiteY27" fmla="*/ 255793 h 432707"/>
              <a:gd name="connsiteX28" fmla="*/ 342278 w 432707"/>
              <a:gd name="connsiteY28" fmla="*/ 266498 h 432707"/>
              <a:gd name="connsiteX29" fmla="*/ 348194 w 432707"/>
              <a:gd name="connsiteY29" fmla="*/ 290725 h 432707"/>
              <a:gd name="connsiteX30" fmla="*/ 348194 w 432707"/>
              <a:gd name="connsiteY30" fmla="*/ 312135 h 432707"/>
              <a:gd name="connsiteX31" fmla="*/ 310726 w 432707"/>
              <a:gd name="connsiteY31" fmla="*/ 312135 h 432707"/>
              <a:gd name="connsiteX32" fmla="*/ 310726 w 432707"/>
              <a:gd name="connsiteY32" fmla="*/ 330446 h 432707"/>
              <a:gd name="connsiteX33" fmla="*/ 320305 w 432707"/>
              <a:gd name="connsiteY33" fmla="*/ 344813 h 432707"/>
              <a:gd name="connsiteX34" fmla="*/ 328756 w 432707"/>
              <a:gd name="connsiteY34" fmla="*/ 337489 h 432707"/>
              <a:gd name="connsiteX35" fmla="*/ 328897 w 432707"/>
              <a:gd name="connsiteY35" fmla="*/ 335517 h 432707"/>
              <a:gd name="connsiteX36" fmla="*/ 329038 w 432707"/>
              <a:gd name="connsiteY36" fmla="*/ 330869 h 432707"/>
              <a:gd name="connsiteX37" fmla="*/ 329038 w 432707"/>
              <a:gd name="connsiteY37" fmla="*/ 324812 h 432707"/>
              <a:gd name="connsiteX38" fmla="*/ 348194 w 432707"/>
              <a:gd name="connsiteY38" fmla="*/ 324812 h 432707"/>
              <a:gd name="connsiteX39" fmla="*/ 348194 w 432707"/>
              <a:gd name="connsiteY39" fmla="*/ 327347 h 432707"/>
              <a:gd name="connsiteX40" fmla="*/ 347630 w 432707"/>
              <a:gd name="connsiteY40" fmla="*/ 339461 h 432707"/>
              <a:gd name="connsiteX41" fmla="*/ 343405 w 432707"/>
              <a:gd name="connsiteY41" fmla="*/ 350729 h 432707"/>
              <a:gd name="connsiteX42" fmla="*/ 320868 w 432707"/>
              <a:gd name="connsiteY42" fmla="*/ 361998 h 432707"/>
              <a:gd name="connsiteX43" fmla="*/ 298049 w 432707"/>
              <a:gd name="connsiteY43" fmla="*/ 351293 h 432707"/>
              <a:gd name="connsiteX44" fmla="*/ 292134 w 432707"/>
              <a:gd name="connsiteY44" fmla="*/ 327066 h 432707"/>
              <a:gd name="connsiteX45" fmla="*/ 292134 w 432707"/>
              <a:gd name="connsiteY45" fmla="*/ 290725 h 432707"/>
              <a:gd name="connsiteX46" fmla="*/ 297767 w 432707"/>
              <a:gd name="connsiteY46" fmla="*/ 266498 h 432707"/>
              <a:gd name="connsiteX47" fmla="*/ 320305 w 432707"/>
              <a:gd name="connsiteY47" fmla="*/ 255793 h 432707"/>
              <a:gd name="connsiteX48" fmla="*/ 222551 w 432707"/>
              <a:gd name="connsiteY48" fmla="*/ 221706 h 432707"/>
              <a:gd name="connsiteX49" fmla="*/ 241426 w 432707"/>
              <a:gd name="connsiteY49" fmla="*/ 221706 h 432707"/>
              <a:gd name="connsiteX50" fmla="*/ 241426 w 432707"/>
              <a:gd name="connsiteY50" fmla="*/ 267061 h 432707"/>
              <a:gd name="connsiteX51" fmla="*/ 260582 w 432707"/>
              <a:gd name="connsiteY51" fmla="*/ 255793 h 432707"/>
              <a:gd name="connsiteX52" fmla="*/ 275512 w 432707"/>
              <a:gd name="connsiteY52" fmla="*/ 267625 h 432707"/>
              <a:gd name="connsiteX53" fmla="*/ 277484 w 432707"/>
              <a:gd name="connsiteY53" fmla="*/ 288471 h 432707"/>
              <a:gd name="connsiteX54" fmla="*/ 277484 w 432707"/>
              <a:gd name="connsiteY54" fmla="*/ 329601 h 432707"/>
              <a:gd name="connsiteX55" fmla="*/ 275512 w 432707"/>
              <a:gd name="connsiteY55" fmla="*/ 350166 h 432707"/>
              <a:gd name="connsiteX56" fmla="*/ 260582 w 432707"/>
              <a:gd name="connsiteY56" fmla="*/ 361998 h 432707"/>
              <a:gd name="connsiteX57" fmla="*/ 241426 w 432707"/>
              <a:gd name="connsiteY57" fmla="*/ 350448 h 432707"/>
              <a:gd name="connsiteX58" fmla="*/ 241426 w 432707"/>
              <a:gd name="connsiteY58" fmla="*/ 360589 h 432707"/>
              <a:gd name="connsiteX59" fmla="*/ 222551 w 432707"/>
              <a:gd name="connsiteY59" fmla="*/ 360589 h 432707"/>
              <a:gd name="connsiteX60" fmla="*/ 84513 w 432707"/>
              <a:gd name="connsiteY60" fmla="*/ 221706 h 432707"/>
              <a:gd name="connsiteX61" fmla="*/ 149869 w 432707"/>
              <a:gd name="connsiteY61" fmla="*/ 221706 h 432707"/>
              <a:gd name="connsiteX62" fmla="*/ 149869 w 432707"/>
              <a:gd name="connsiteY62" fmla="*/ 241426 h 432707"/>
              <a:gd name="connsiteX63" fmla="*/ 127333 w 432707"/>
              <a:gd name="connsiteY63" fmla="*/ 241426 h 432707"/>
              <a:gd name="connsiteX64" fmla="*/ 127333 w 432707"/>
              <a:gd name="connsiteY64" fmla="*/ 360589 h 432707"/>
              <a:gd name="connsiteX65" fmla="*/ 106486 w 432707"/>
              <a:gd name="connsiteY65" fmla="*/ 360589 h 432707"/>
              <a:gd name="connsiteX66" fmla="*/ 106486 w 432707"/>
              <a:gd name="connsiteY66" fmla="*/ 241426 h 432707"/>
              <a:gd name="connsiteX67" fmla="*/ 84513 w 432707"/>
              <a:gd name="connsiteY67" fmla="*/ 241426 h 432707"/>
              <a:gd name="connsiteX68" fmla="*/ 216353 w 432707"/>
              <a:gd name="connsiteY68" fmla="*/ 185647 h 432707"/>
              <a:gd name="connsiteX69" fmla="*/ 100570 w 432707"/>
              <a:gd name="connsiteY69" fmla="*/ 189873 h 432707"/>
              <a:gd name="connsiteX70" fmla="*/ 79019 w 432707"/>
              <a:gd name="connsiteY70" fmla="*/ 199592 h 432707"/>
              <a:gd name="connsiteX71" fmla="*/ 67047 w 432707"/>
              <a:gd name="connsiteY71" fmla="*/ 220297 h 432707"/>
              <a:gd name="connsiteX72" fmla="*/ 61412 w 432707"/>
              <a:gd name="connsiteY72" fmla="*/ 293542 h 432707"/>
              <a:gd name="connsiteX73" fmla="*/ 67047 w 432707"/>
              <a:gd name="connsiteY73" fmla="*/ 366787 h 432707"/>
              <a:gd name="connsiteX74" fmla="*/ 79019 w 432707"/>
              <a:gd name="connsiteY74" fmla="*/ 387352 h 432707"/>
              <a:gd name="connsiteX75" fmla="*/ 100289 w 432707"/>
              <a:gd name="connsiteY75" fmla="*/ 397212 h 432707"/>
              <a:gd name="connsiteX76" fmla="*/ 216353 w 432707"/>
              <a:gd name="connsiteY76" fmla="*/ 401437 h 432707"/>
              <a:gd name="connsiteX77" fmla="*/ 332418 w 432707"/>
              <a:gd name="connsiteY77" fmla="*/ 397212 h 432707"/>
              <a:gd name="connsiteX78" fmla="*/ 353687 w 432707"/>
              <a:gd name="connsiteY78" fmla="*/ 387352 h 432707"/>
              <a:gd name="connsiteX79" fmla="*/ 365660 w 432707"/>
              <a:gd name="connsiteY79" fmla="*/ 366787 h 432707"/>
              <a:gd name="connsiteX80" fmla="*/ 371294 w 432707"/>
              <a:gd name="connsiteY80" fmla="*/ 293542 h 432707"/>
              <a:gd name="connsiteX81" fmla="*/ 365941 w 432707"/>
              <a:gd name="connsiteY81" fmla="*/ 220297 h 432707"/>
              <a:gd name="connsiteX82" fmla="*/ 353828 w 432707"/>
              <a:gd name="connsiteY82" fmla="*/ 199592 h 432707"/>
              <a:gd name="connsiteX83" fmla="*/ 332418 w 432707"/>
              <a:gd name="connsiteY83" fmla="*/ 189873 h 432707"/>
              <a:gd name="connsiteX84" fmla="*/ 216353 w 432707"/>
              <a:gd name="connsiteY84" fmla="*/ 185647 h 432707"/>
              <a:gd name="connsiteX85" fmla="*/ 212127 w 432707"/>
              <a:gd name="connsiteY85" fmla="*/ 78034 h 432707"/>
              <a:gd name="connsiteX86" fmla="*/ 221142 w 432707"/>
              <a:gd name="connsiteY86" fmla="*/ 92683 h 432707"/>
              <a:gd name="connsiteX87" fmla="*/ 221142 w 432707"/>
              <a:gd name="connsiteY87" fmla="*/ 136630 h 432707"/>
              <a:gd name="connsiteX88" fmla="*/ 212127 w 432707"/>
              <a:gd name="connsiteY88" fmla="*/ 150997 h 432707"/>
              <a:gd name="connsiteX89" fmla="*/ 203113 w 432707"/>
              <a:gd name="connsiteY89" fmla="*/ 136630 h 432707"/>
              <a:gd name="connsiteX90" fmla="*/ 203113 w 432707"/>
              <a:gd name="connsiteY90" fmla="*/ 92683 h 432707"/>
              <a:gd name="connsiteX91" fmla="*/ 212127 w 432707"/>
              <a:gd name="connsiteY91" fmla="*/ 78034 h 432707"/>
              <a:gd name="connsiteX92" fmla="*/ 255511 w 432707"/>
              <a:gd name="connsiteY92" fmla="*/ 62540 h 432707"/>
              <a:gd name="connsiteX93" fmla="*/ 255511 w 432707"/>
              <a:gd name="connsiteY93" fmla="*/ 145081 h 432707"/>
              <a:gd name="connsiteX94" fmla="*/ 257201 w 432707"/>
              <a:gd name="connsiteY94" fmla="*/ 160575 h 432707"/>
              <a:gd name="connsiteX95" fmla="*/ 269315 w 432707"/>
              <a:gd name="connsiteY95" fmla="*/ 168181 h 432707"/>
              <a:gd name="connsiteX96" fmla="*/ 291006 w 432707"/>
              <a:gd name="connsiteY96" fmla="*/ 155504 h 432707"/>
              <a:gd name="connsiteX97" fmla="*/ 291006 w 432707"/>
              <a:gd name="connsiteY97" fmla="*/ 166773 h 432707"/>
              <a:gd name="connsiteX98" fmla="*/ 309881 w 432707"/>
              <a:gd name="connsiteY98" fmla="*/ 166773 h 432707"/>
              <a:gd name="connsiteX99" fmla="*/ 309881 w 432707"/>
              <a:gd name="connsiteY99" fmla="*/ 62540 h 432707"/>
              <a:gd name="connsiteX100" fmla="*/ 291006 w 432707"/>
              <a:gd name="connsiteY100" fmla="*/ 62540 h 432707"/>
              <a:gd name="connsiteX101" fmla="*/ 291006 w 432707"/>
              <a:gd name="connsiteY101" fmla="*/ 142264 h 432707"/>
              <a:gd name="connsiteX102" fmla="*/ 279175 w 432707"/>
              <a:gd name="connsiteY102" fmla="*/ 150997 h 432707"/>
              <a:gd name="connsiteX103" fmla="*/ 274668 w 432707"/>
              <a:gd name="connsiteY103" fmla="*/ 146489 h 432707"/>
              <a:gd name="connsiteX104" fmla="*/ 274386 w 432707"/>
              <a:gd name="connsiteY104" fmla="*/ 139165 h 432707"/>
              <a:gd name="connsiteX105" fmla="*/ 274386 w 432707"/>
              <a:gd name="connsiteY105" fmla="*/ 62540 h 432707"/>
              <a:gd name="connsiteX106" fmla="*/ 212127 w 432707"/>
              <a:gd name="connsiteY106" fmla="*/ 61131 h 432707"/>
              <a:gd name="connsiteX107" fmla="*/ 190154 w 432707"/>
              <a:gd name="connsiteY107" fmla="*/ 71836 h 432707"/>
              <a:gd name="connsiteX108" fmla="*/ 184238 w 432707"/>
              <a:gd name="connsiteY108" fmla="*/ 96345 h 432707"/>
              <a:gd name="connsiteX109" fmla="*/ 184238 w 432707"/>
              <a:gd name="connsiteY109" fmla="*/ 132967 h 432707"/>
              <a:gd name="connsiteX110" fmla="*/ 190154 w 432707"/>
              <a:gd name="connsiteY110" fmla="*/ 157476 h 432707"/>
              <a:gd name="connsiteX111" fmla="*/ 212127 w 432707"/>
              <a:gd name="connsiteY111" fmla="*/ 168181 h 432707"/>
              <a:gd name="connsiteX112" fmla="*/ 234101 w 432707"/>
              <a:gd name="connsiteY112" fmla="*/ 157476 h 432707"/>
              <a:gd name="connsiteX113" fmla="*/ 240017 w 432707"/>
              <a:gd name="connsiteY113" fmla="*/ 132967 h 432707"/>
              <a:gd name="connsiteX114" fmla="*/ 240017 w 432707"/>
              <a:gd name="connsiteY114" fmla="*/ 96345 h 432707"/>
              <a:gd name="connsiteX115" fmla="*/ 234101 w 432707"/>
              <a:gd name="connsiteY115" fmla="*/ 71836 h 432707"/>
              <a:gd name="connsiteX116" fmla="*/ 212127 w 432707"/>
              <a:gd name="connsiteY116" fmla="*/ 61131 h 432707"/>
              <a:gd name="connsiteX117" fmla="*/ 111557 w 432707"/>
              <a:gd name="connsiteY117" fmla="*/ 26762 h 432707"/>
              <a:gd name="connsiteX118" fmla="*/ 118318 w 432707"/>
              <a:gd name="connsiteY118" fmla="*/ 46201 h 432707"/>
              <a:gd name="connsiteX119" fmla="*/ 124798 w 432707"/>
              <a:gd name="connsiteY119" fmla="*/ 65639 h 432707"/>
              <a:gd name="connsiteX120" fmla="*/ 137756 w 432707"/>
              <a:gd name="connsiteY120" fmla="*/ 110149 h 432707"/>
              <a:gd name="connsiteX121" fmla="*/ 137756 w 432707"/>
              <a:gd name="connsiteY121" fmla="*/ 166773 h 432707"/>
              <a:gd name="connsiteX122" fmla="*/ 158603 w 432707"/>
              <a:gd name="connsiteY122" fmla="*/ 166773 h 432707"/>
              <a:gd name="connsiteX123" fmla="*/ 158603 w 432707"/>
              <a:gd name="connsiteY123" fmla="*/ 110149 h 432707"/>
              <a:gd name="connsiteX124" fmla="*/ 183956 w 432707"/>
              <a:gd name="connsiteY124" fmla="*/ 26762 h 432707"/>
              <a:gd name="connsiteX125" fmla="*/ 162828 w 432707"/>
              <a:gd name="connsiteY125" fmla="*/ 26762 h 432707"/>
              <a:gd name="connsiteX126" fmla="*/ 148461 w 432707"/>
              <a:gd name="connsiteY126" fmla="*/ 81696 h 432707"/>
              <a:gd name="connsiteX127" fmla="*/ 133530 w 432707"/>
              <a:gd name="connsiteY127" fmla="*/ 26762 h 432707"/>
              <a:gd name="connsiteX128" fmla="*/ 81133 w 432707"/>
              <a:gd name="connsiteY128" fmla="*/ 0 h 432707"/>
              <a:gd name="connsiteX129" fmla="*/ 351574 w 432707"/>
              <a:gd name="connsiteY129" fmla="*/ 0 h 432707"/>
              <a:gd name="connsiteX130" fmla="*/ 408902 w 432707"/>
              <a:gd name="connsiteY130" fmla="*/ 23804 h 432707"/>
              <a:gd name="connsiteX131" fmla="*/ 432707 w 432707"/>
              <a:gd name="connsiteY131" fmla="*/ 81132 h 432707"/>
              <a:gd name="connsiteX132" fmla="*/ 432707 w 432707"/>
              <a:gd name="connsiteY132" fmla="*/ 351575 h 432707"/>
              <a:gd name="connsiteX133" fmla="*/ 408902 w 432707"/>
              <a:gd name="connsiteY133" fmla="*/ 408902 h 432707"/>
              <a:gd name="connsiteX134" fmla="*/ 351574 w 432707"/>
              <a:gd name="connsiteY134" fmla="*/ 432707 h 432707"/>
              <a:gd name="connsiteX135" fmla="*/ 81133 w 432707"/>
              <a:gd name="connsiteY135" fmla="*/ 432707 h 432707"/>
              <a:gd name="connsiteX136" fmla="*/ 23805 w 432707"/>
              <a:gd name="connsiteY136" fmla="*/ 408902 h 432707"/>
              <a:gd name="connsiteX137" fmla="*/ 0 w 432707"/>
              <a:gd name="connsiteY137" fmla="*/ 351575 h 432707"/>
              <a:gd name="connsiteX138" fmla="*/ 0 w 432707"/>
              <a:gd name="connsiteY138" fmla="*/ 81132 h 432707"/>
              <a:gd name="connsiteX139" fmla="*/ 23805 w 432707"/>
              <a:gd name="connsiteY139" fmla="*/ 23804 h 432707"/>
              <a:gd name="connsiteX140" fmla="*/ 81133 w 432707"/>
              <a:gd name="connsiteY14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432707" h="432707">
                <a:moveTo>
                  <a:pt x="320022" y="272696"/>
                </a:moveTo>
                <a:cubicBezTo>
                  <a:pt x="313825" y="272696"/>
                  <a:pt x="310726" y="277485"/>
                  <a:pt x="310726" y="287063"/>
                </a:cubicBezTo>
                <a:lnTo>
                  <a:pt x="310726" y="296641"/>
                </a:lnTo>
                <a:lnTo>
                  <a:pt x="329319" y="296641"/>
                </a:lnTo>
                <a:lnTo>
                  <a:pt x="329319" y="287063"/>
                </a:lnTo>
                <a:cubicBezTo>
                  <a:pt x="329319" y="277485"/>
                  <a:pt x="326220" y="272696"/>
                  <a:pt x="320022" y="272696"/>
                </a:cubicBezTo>
                <a:close/>
                <a:moveTo>
                  <a:pt x="250722" y="272696"/>
                </a:moveTo>
                <a:cubicBezTo>
                  <a:pt x="247529" y="272696"/>
                  <a:pt x="244431" y="274198"/>
                  <a:pt x="241426" y="277203"/>
                </a:cubicBezTo>
                <a:lnTo>
                  <a:pt x="241426" y="340306"/>
                </a:lnTo>
                <a:cubicBezTo>
                  <a:pt x="244431" y="343311"/>
                  <a:pt x="247529" y="344813"/>
                  <a:pt x="250722" y="344813"/>
                </a:cubicBezTo>
                <a:cubicBezTo>
                  <a:pt x="256168" y="344813"/>
                  <a:pt x="258891" y="340212"/>
                  <a:pt x="258891" y="331010"/>
                </a:cubicBezTo>
                <a:lnTo>
                  <a:pt x="258891" y="286781"/>
                </a:lnTo>
                <a:cubicBezTo>
                  <a:pt x="258891" y="277391"/>
                  <a:pt x="256168" y="272696"/>
                  <a:pt x="250722" y="272696"/>
                </a:cubicBezTo>
                <a:close/>
                <a:moveTo>
                  <a:pt x="152687" y="257202"/>
                </a:moveTo>
                <a:lnTo>
                  <a:pt x="171280" y="257202"/>
                </a:lnTo>
                <a:lnTo>
                  <a:pt x="171280" y="333263"/>
                </a:lnTo>
                <a:cubicBezTo>
                  <a:pt x="171280" y="337771"/>
                  <a:pt x="171374" y="340212"/>
                  <a:pt x="171561" y="340588"/>
                </a:cubicBezTo>
                <a:cubicBezTo>
                  <a:pt x="171749" y="343405"/>
                  <a:pt x="173158" y="344813"/>
                  <a:pt x="175787" y="344813"/>
                </a:cubicBezTo>
                <a:cubicBezTo>
                  <a:pt x="179543" y="344813"/>
                  <a:pt x="183487" y="341903"/>
                  <a:pt x="187619" y="336080"/>
                </a:cubicBezTo>
                <a:lnTo>
                  <a:pt x="187619" y="257202"/>
                </a:lnTo>
                <a:lnTo>
                  <a:pt x="206494" y="257202"/>
                </a:lnTo>
                <a:lnTo>
                  <a:pt x="206494" y="360589"/>
                </a:lnTo>
                <a:lnTo>
                  <a:pt x="187619" y="360589"/>
                </a:lnTo>
                <a:lnTo>
                  <a:pt x="187619" y="349321"/>
                </a:lnTo>
                <a:cubicBezTo>
                  <a:pt x="180294" y="357772"/>
                  <a:pt x="173158" y="361998"/>
                  <a:pt x="166209" y="361998"/>
                </a:cubicBezTo>
                <a:cubicBezTo>
                  <a:pt x="160011" y="361998"/>
                  <a:pt x="156067" y="359368"/>
                  <a:pt x="154377" y="354110"/>
                </a:cubicBezTo>
                <a:cubicBezTo>
                  <a:pt x="153250" y="351105"/>
                  <a:pt x="152687" y="346034"/>
                  <a:pt x="152687" y="338897"/>
                </a:cubicBezTo>
                <a:close/>
                <a:moveTo>
                  <a:pt x="320305" y="255793"/>
                </a:moveTo>
                <a:cubicBezTo>
                  <a:pt x="329882" y="255793"/>
                  <a:pt x="337207" y="259361"/>
                  <a:pt x="342278" y="266498"/>
                </a:cubicBezTo>
                <a:cubicBezTo>
                  <a:pt x="346221" y="271757"/>
                  <a:pt x="348194" y="279832"/>
                  <a:pt x="348194" y="290725"/>
                </a:cubicBezTo>
                <a:lnTo>
                  <a:pt x="348194" y="312135"/>
                </a:lnTo>
                <a:lnTo>
                  <a:pt x="310726" y="312135"/>
                </a:lnTo>
                <a:lnTo>
                  <a:pt x="310726" y="330446"/>
                </a:lnTo>
                <a:cubicBezTo>
                  <a:pt x="310726" y="340024"/>
                  <a:pt x="313919" y="344813"/>
                  <a:pt x="320305" y="344813"/>
                </a:cubicBezTo>
                <a:cubicBezTo>
                  <a:pt x="324812" y="344813"/>
                  <a:pt x="327629" y="342372"/>
                  <a:pt x="328756" y="337489"/>
                </a:cubicBezTo>
                <a:cubicBezTo>
                  <a:pt x="328756" y="337301"/>
                  <a:pt x="328803" y="336644"/>
                  <a:pt x="328897" y="335517"/>
                </a:cubicBezTo>
                <a:cubicBezTo>
                  <a:pt x="328991" y="334390"/>
                  <a:pt x="329038" y="332841"/>
                  <a:pt x="329038" y="330869"/>
                </a:cubicBezTo>
                <a:cubicBezTo>
                  <a:pt x="329038" y="328897"/>
                  <a:pt x="329038" y="326878"/>
                  <a:pt x="329038" y="324812"/>
                </a:cubicBezTo>
                <a:lnTo>
                  <a:pt x="348194" y="324812"/>
                </a:lnTo>
                <a:lnTo>
                  <a:pt x="348194" y="327347"/>
                </a:lnTo>
                <a:cubicBezTo>
                  <a:pt x="348194" y="332794"/>
                  <a:pt x="348006" y="336832"/>
                  <a:pt x="347630" y="339461"/>
                </a:cubicBezTo>
                <a:cubicBezTo>
                  <a:pt x="347067" y="343593"/>
                  <a:pt x="345658" y="347349"/>
                  <a:pt x="343405" y="350729"/>
                </a:cubicBezTo>
                <a:cubicBezTo>
                  <a:pt x="338334" y="358242"/>
                  <a:pt x="330821" y="361998"/>
                  <a:pt x="320868" y="361998"/>
                </a:cubicBezTo>
                <a:cubicBezTo>
                  <a:pt x="311102" y="361998"/>
                  <a:pt x="303496" y="358429"/>
                  <a:pt x="298049" y="351293"/>
                </a:cubicBezTo>
                <a:cubicBezTo>
                  <a:pt x="294106" y="346222"/>
                  <a:pt x="292134" y="338146"/>
                  <a:pt x="292134" y="327066"/>
                </a:cubicBezTo>
                <a:lnTo>
                  <a:pt x="292134" y="290725"/>
                </a:lnTo>
                <a:cubicBezTo>
                  <a:pt x="292134" y="279644"/>
                  <a:pt x="294011" y="271569"/>
                  <a:pt x="297767" y="266498"/>
                </a:cubicBezTo>
                <a:cubicBezTo>
                  <a:pt x="303214" y="259361"/>
                  <a:pt x="310726" y="255793"/>
                  <a:pt x="320305" y="255793"/>
                </a:cubicBezTo>
                <a:close/>
                <a:moveTo>
                  <a:pt x="222551" y="221706"/>
                </a:moveTo>
                <a:lnTo>
                  <a:pt x="241426" y="221706"/>
                </a:lnTo>
                <a:lnTo>
                  <a:pt x="241426" y="267061"/>
                </a:lnTo>
                <a:cubicBezTo>
                  <a:pt x="247435" y="259549"/>
                  <a:pt x="253820" y="255793"/>
                  <a:pt x="260582" y="255793"/>
                </a:cubicBezTo>
                <a:cubicBezTo>
                  <a:pt x="268282" y="255793"/>
                  <a:pt x="273259" y="259737"/>
                  <a:pt x="275512" y="267625"/>
                </a:cubicBezTo>
                <a:cubicBezTo>
                  <a:pt x="276827" y="271569"/>
                  <a:pt x="277484" y="278517"/>
                  <a:pt x="277484" y="288471"/>
                </a:cubicBezTo>
                <a:lnTo>
                  <a:pt x="277484" y="329601"/>
                </a:lnTo>
                <a:cubicBezTo>
                  <a:pt x="277484" y="339367"/>
                  <a:pt x="276827" y="346222"/>
                  <a:pt x="275512" y="350166"/>
                </a:cubicBezTo>
                <a:cubicBezTo>
                  <a:pt x="273259" y="358054"/>
                  <a:pt x="268282" y="361998"/>
                  <a:pt x="260582" y="361998"/>
                </a:cubicBezTo>
                <a:cubicBezTo>
                  <a:pt x="254009" y="361998"/>
                  <a:pt x="247623" y="358148"/>
                  <a:pt x="241426" y="350448"/>
                </a:cubicBezTo>
                <a:lnTo>
                  <a:pt x="241426" y="360589"/>
                </a:lnTo>
                <a:lnTo>
                  <a:pt x="222551" y="360589"/>
                </a:lnTo>
                <a:close/>
                <a:moveTo>
                  <a:pt x="84513" y="221706"/>
                </a:moveTo>
                <a:lnTo>
                  <a:pt x="149869" y="221706"/>
                </a:lnTo>
                <a:lnTo>
                  <a:pt x="149869" y="241426"/>
                </a:lnTo>
                <a:lnTo>
                  <a:pt x="127333" y="241426"/>
                </a:lnTo>
                <a:lnTo>
                  <a:pt x="127333" y="360589"/>
                </a:lnTo>
                <a:lnTo>
                  <a:pt x="106486" y="360589"/>
                </a:lnTo>
                <a:lnTo>
                  <a:pt x="106486" y="241426"/>
                </a:lnTo>
                <a:lnTo>
                  <a:pt x="84513" y="241426"/>
                </a:lnTo>
                <a:close/>
                <a:moveTo>
                  <a:pt x="216353" y="185647"/>
                </a:moveTo>
                <a:cubicBezTo>
                  <a:pt x="164706" y="185647"/>
                  <a:pt x="126112" y="187056"/>
                  <a:pt x="100570" y="189873"/>
                </a:cubicBezTo>
                <a:cubicBezTo>
                  <a:pt x="92307" y="190812"/>
                  <a:pt x="85123" y="194051"/>
                  <a:pt x="79019" y="199592"/>
                </a:cubicBezTo>
                <a:cubicBezTo>
                  <a:pt x="72916" y="205132"/>
                  <a:pt x="68925" y="212034"/>
                  <a:pt x="67047" y="220297"/>
                </a:cubicBezTo>
                <a:cubicBezTo>
                  <a:pt x="63290" y="236637"/>
                  <a:pt x="61412" y="261052"/>
                  <a:pt x="61412" y="293542"/>
                </a:cubicBezTo>
                <a:cubicBezTo>
                  <a:pt x="61412" y="326596"/>
                  <a:pt x="63290" y="351011"/>
                  <a:pt x="67047" y="366787"/>
                </a:cubicBezTo>
                <a:cubicBezTo>
                  <a:pt x="68925" y="374862"/>
                  <a:pt x="72916" y="381718"/>
                  <a:pt x="79019" y="387352"/>
                </a:cubicBezTo>
                <a:cubicBezTo>
                  <a:pt x="85123" y="392986"/>
                  <a:pt x="92213" y="396272"/>
                  <a:pt x="100289" y="397212"/>
                </a:cubicBezTo>
                <a:cubicBezTo>
                  <a:pt x="126018" y="400029"/>
                  <a:pt x="164706" y="401437"/>
                  <a:pt x="216353" y="401437"/>
                </a:cubicBezTo>
                <a:cubicBezTo>
                  <a:pt x="268000" y="401437"/>
                  <a:pt x="306689" y="400029"/>
                  <a:pt x="332418" y="397212"/>
                </a:cubicBezTo>
                <a:cubicBezTo>
                  <a:pt x="340494" y="396272"/>
                  <a:pt x="347583" y="392986"/>
                  <a:pt x="353687" y="387352"/>
                </a:cubicBezTo>
                <a:cubicBezTo>
                  <a:pt x="359791" y="381718"/>
                  <a:pt x="363782" y="374862"/>
                  <a:pt x="365660" y="366787"/>
                </a:cubicBezTo>
                <a:cubicBezTo>
                  <a:pt x="369416" y="351011"/>
                  <a:pt x="371294" y="326596"/>
                  <a:pt x="371294" y="293542"/>
                </a:cubicBezTo>
                <a:cubicBezTo>
                  <a:pt x="371294" y="260300"/>
                  <a:pt x="369510" y="235885"/>
                  <a:pt x="365941" y="220297"/>
                </a:cubicBezTo>
                <a:cubicBezTo>
                  <a:pt x="364063" y="212034"/>
                  <a:pt x="360025" y="205132"/>
                  <a:pt x="353828" y="199592"/>
                </a:cubicBezTo>
                <a:cubicBezTo>
                  <a:pt x="347630" y="194051"/>
                  <a:pt x="340494" y="190812"/>
                  <a:pt x="332418" y="189873"/>
                </a:cubicBezTo>
                <a:cubicBezTo>
                  <a:pt x="306876" y="187056"/>
                  <a:pt x="268188" y="185647"/>
                  <a:pt x="216353" y="185647"/>
                </a:cubicBezTo>
                <a:close/>
                <a:moveTo>
                  <a:pt x="212127" y="78034"/>
                </a:moveTo>
                <a:cubicBezTo>
                  <a:pt x="218137" y="78034"/>
                  <a:pt x="221142" y="82917"/>
                  <a:pt x="221142" y="92683"/>
                </a:cubicBezTo>
                <a:lnTo>
                  <a:pt x="221142" y="136630"/>
                </a:lnTo>
                <a:cubicBezTo>
                  <a:pt x="221142" y="146207"/>
                  <a:pt x="218137" y="150997"/>
                  <a:pt x="212127" y="150997"/>
                </a:cubicBezTo>
                <a:cubicBezTo>
                  <a:pt x="206118" y="150997"/>
                  <a:pt x="203113" y="146207"/>
                  <a:pt x="203113" y="136630"/>
                </a:cubicBezTo>
                <a:lnTo>
                  <a:pt x="203113" y="92683"/>
                </a:lnTo>
                <a:cubicBezTo>
                  <a:pt x="203113" y="82917"/>
                  <a:pt x="206118" y="78034"/>
                  <a:pt x="212127" y="78034"/>
                </a:cubicBezTo>
                <a:close/>
                <a:moveTo>
                  <a:pt x="255511" y="62540"/>
                </a:moveTo>
                <a:lnTo>
                  <a:pt x="255511" y="145081"/>
                </a:lnTo>
                <a:cubicBezTo>
                  <a:pt x="255511" y="152030"/>
                  <a:pt x="256074" y="157194"/>
                  <a:pt x="257201" y="160575"/>
                </a:cubicBezTo>
                <a:cubicBezTo>
                  <a:pt x="259267" y="165646"/>
                  <a:pt x="263305" y="168181"/>
                  <a:pt x="269315" y="168181"/>
                </a:cubicBezTo>
                <a:cubicBezTo>
                  <a:pt x="276076" y="168181"/>
                  <a:pt x="283306" y="163955"/>
                  <a:pt x="291006" y="155504"/>
                </a:cubicBezTo>
                <a:lnTo>
                  <a:pt x="291006" y="166773"/>
                </a:lnTo>
                <a:lnTo>
                  <a:pt x="309881" y="166773"/>
                </a:lnTo>
                <a:lnTo>
                  <a:pt x="309881" y="62540"/>
                </a:lnTo>
                <a:lnTo>
                  <a:pt x="291006" y="62540"/>
                </a:lnTo>
                <a:lnTo>
                  <a:pt x="291006" y="142264"/>
                </a:lnTo>
                <a:cubicBezTo>
                  <a:pt x="286875" y="148086"/>
                  <a:pt x="282931" y="150997"/>
                  <a:pt x="279175" y="150997"/>
                </a:cubicBezTo>
                <a:cubicBezTo>
                  <a:pt x="276358" y="150997"/>
                  <a:pt x="274855" y="149494"/>
                  <a:pt x="274668" y="146489"/>
                </a:cubicBezTo>
                <a:cubicBezTo>
                  <a:pt x="274479" y="146114"/>
                  <a:pt x="274386" y="143672"/>
                  <a:pt x="274386" y="139165"/>
                </a:cubicBezTo>
                <a:lnTo>
                  <a:pt x="274386" y="62540"/>
                </a:lnTo>
                <a:close/>
                <a:moveTo>
                  <a:pt x="212127" y="61131"/>
                </a:moveTo>
                <a:cubicBezTo>
                  <a:pt x="202550" y="61131"/>
                  <a:pt x="195225" y="64699"/>
                  <a:pt x="190154" y="71836"/>
                </a:cubicBezTo>
                <a:cubicBezTo>
                  <a:pt x="186210" y="77283"/>
                  <a:pt x="184238" y="85452"/>
                  <a:pt x="184238" y="96345"/>
                </a:cubicBezTo>
                <a:lnTo>
                  <a:pt x="184238" y="132967"/>
                </a:lnTo>
                <a:cubicBezTo>
                  <a:pt x="184238" y="143860"/>
                  <a:pt x="186210" y="152030"/>
                  <a:pt x="190154" y="157476"/>
                </a:cubicBezTo>
                <a:cubicBezTo>
                  <a:pt x="195225" y="164613"/>
                  <a:pt x="202550" y="168181"/>
                  <a:pt x="212127" y="168181"/>
                </a:cubicBezTo>
                <a:cubicBezTo>
                  <a:pt x="221330" y="168181"/>
                  <a:pt x="228655" y="164613"/>
                  <a:pt x="234101" y="157476"/>
                </a:cubicBezTo>
                <a:cubicBezTo>
                  <a:pt x="238045" y="152405"/>
                  <a:pt x="240017" y="144236"/>
                  <a:pt x="240017" y="132967"/>
                </a:cubicBezTo>
                <a:lnTo>
                  <a:pt x="240017" y="96345"/>
                </a:lnTo>
                <a:cubicBezTo>
                  <a:pt x="240017" y="85452"/>
                  <a:pt x="238045" y="77283"/>
                  <a:pt x="234101" y="71836"/>
                </a:cubicBezTo>
                <a:cubicBezTo>
                  <a:pt x="228655" y="64699"/>
                  <a:pt x="221330" y="61131"/>
                  <a:pt x="212127" y="61131"/>
                </a:cubicBezTo>
                <a:close/>
                <a:moveTo>
                  <a:pt x="111557" y="26762"/>
                </a:moveTo>
                <a:cubicBezTo>
                  <a:pt x="113059" y="31082"/>
                  <a:pt x="115313" y="37561"/>
                  <a:pt x="118318" y="46201"/>
                </a:cubicBezTo>
                <a:cubicBezTo>
                  <a:pt x="121323" y="54840"/>
                  <a:pt x="123483" y="61319"/>
                  <a:pt x="124798" y="65639"/>
                </a:cubicBezTo>
                <a:cubicBezTo>
                  <a:pt x="131370" y="84982"/>
                  <a:pt x="135690" y="99819"/>
                  <a:pt x="137756" y="110149"/>
                </a:cubicBezTo>
                <a:lnTo>
                  <a:pt x="137756" y="166773"/>
                </a:lnTo>
                <a:lnTo>
                  <a:pt x="158603" y="166773"/>
                </a:lnTo>
                <a:lnTo>
                  <a:pt x="158603" y="110149"/>
                </a:lnTo>
                <a:lnTo>
                  <a:pt x="183956" y="26762"/>
                </a:lnTo>
                <a:lnTo>
                  <a:pt x="162828" y="26762"/>
                </a:lnTo>
                <a:lnTo>
                  <a:pt x="148461" y="81696"/>
                </a:lnTo>
                <a:lnTo>
                  <a:pt x="133530" y="26762"/>
                </a:lnTo>
                <a:close/>
                <a:moveTo>
                  <a:pt x="81133" y="0"/>
                </a:moveTo>
                <a:lnTo>
                  <a:pt x="351574" y="0"/>
                </a:lnTo>
                <a:cubicBezTo>
                  <a:pt x="373923" y="0"/>
                  <a:pt x="393032" y="7935"/>
                  <a:pt x="408902" y="23804"/>
                </a:cubicBezTo>
                <a:cubicBezTo>
                  <a:pt x="424772" y="39674"/>
                  <a:pt x="432707" y="58783"/>
                  <a:pt x="432707" y="81132"/>
                </a:cubicBezTo>
                <a:lnTo>
                  <a:pt x="432707" y="351575"/>
                </a:lnTo>
                <a:cubicBezTo>
                  <a:pt x="432707" y="373924"/>
                  <a:pt x="424772" y="393033"/>
                  <a:pt x="408902" y="408902"/>
                </a:cubicBezTo>
                <a:cubicBezTo>
                  <a:pt x="393032" y="424772"/>
                  <a:pt x="373923" y="432707"/>
                  <a:pt x="351574" y="432707"/>
                </a:cubicBezTo>
                <a:lnTo>
                  <a:pt x="81133" y="432707"/>
                </a:lnTo>
                <a:cubicBezTo>
                  <a:pt x="58783" y="432707"/>
                  <a:pt x="39674" y="424772"/>
                  <a:pt x="23805" y="408902"/>
                </a:cubicBezTo>
                <a:cubicBezTo>
                  <a:pt x="7935" y="393033"/>
                  <a:pt x="0" y="373924"/>
                  <a:pt x="0" y="351575"/>
                </a:cubicBezTo>
                <a:lnTo>
                  <a:pt x="0" y="81132"/>
                </a:lnTo>
                <a:cubicBezTo>
                  <a:pt x="0" y="58783"/>
                  <a:pt x="7935" y="39674"/>
                  <a:pt x="23805" y="23804"/>
                </a:cubicBezTo>
                <a:cubicBezTo>
                  <a:pt x="39674" y="7935"/>
                  <a:pt x="58783"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2" name="Freeform 491"/>
          <p:cNvSpPr/>
          <p:nvPr/>
        </p:nvSpPr>
        <p:spPr>
          <a:xfrm>
            <a:off x="5920646" y="4723559"/>
            <a:ext cx="468687" cy="435323"/>
          </a:xfrm>
          <a:custGeom>
            <a:avLst/>
            <a:gdLst>
              <a:gd name="connsiteX0" fmla="*/ 234384 w 468766"/>
              <a:gd name="connsiteY0" fmla="*/ 268751 h 435524"/>
              <a:gd name="connsiteX1" fmla="*/ 234665 w 468766"/>
              <a:gd name="connsiteY1" fmla="*/ 269033 h 435524"/>
              <a:gd name="connsiteX2" fmla="*/ 234947 w 468766"/>
              <a:gd name="connsiteY2" fmla="*/ 268751 h 435524"/>
              <a:gd name="connsiteX3" fmla="*/ 234947 w 468766"/>
              <a:gd name="connsiteY3" fmla="*/ 269315 h 435524"/>
              <a:gd name="connsiteX4" fmla="*/ 331574 w 468766"/>
              <a:gd name="connsiteY4" fmla="*/ 349321 h 435524"/>
              <a:gd name="connsiteX5" fmla="*/ 372985 w 468766"/>
              <a:gd name="connsiteY5" fmla="*/ 322276 h 435524"/>
              <a:gd name="connsiteX6" fmla="*/ 372985 w 468766"/>
              <a:gd name="connsiteY6" fmla="*/ 352701 h 435524"/>
              <a:gd name="connsiteX7" fmla="*/ 234947 w 468766"/>
              <a:gd name="connsiteY7" fmla="*/ 435242 h 435524"/>
              <a:gd name="connsiteX8" fmla="*/ 234947 w 468766"/>
              <a:gd name="connsiteY8" fmla="*/ 435524 h 435524"/>
              <a:gd name="connsiteX9" fmla="*/ 234665 w 468766"/>
              <a:gd name="connsiteY9" fmla="*/ 435242 h 435524"/>
              <a:gd name="connsiteX10" fmla="*/ 234384 w 468766"/>
              <a:gd name="connsiteY10" fmla="*/ 435524 h 435524"/>
              <a:gd name="connsiteX11" fmla="*/ 234384 w 468766"/>
              <a:gd name="connsiteY11" fmla="*/ 435242 h 435524"/>
              <a:gd name="connsiteX12" fmla="*/ 96627 w 468766"/>
              <a:gd name="connsiteY12" fmla="*/ 352701 h 435524"/>
              <a:gd name="connsiteX13" fmla="*/ 96627 w 468766"/>
              <a:gd name="connsiteY13" fmla="*/ 322276 h 435524"/>
              <a:gd name="connsiteX14" fmla="*/ 138038 w 468766"/>
              <a:gd name="connsiteY14" fmla="*/ 349321 h 435524"/>
              <a:gd name="connsiteX15" fmla="*/ 234384 w 468766"/>
              <a:gd name="connsiteY15" fmla="*/ 269315 h 435524"/>
              <a:gd name="connsiteX16" fmla="*/ 373548 w 468766"/>
              <a:gd name="connsiteY16" fmla="*/ 165927 h 435524"/>
              <a:gd name="connsiteX17" fmla="*/ 468766 w 468766"/>
              <a:gd name="connsiteY17" fmla="*/ 242271 h 435524"/>
              <a:gd name="connsiteX18" fmla="*/ 331010 w 468766"/>
              <a:gd name="connsiteY18" fmla="*/ 332136 h 435524"/>
              <a:gd name="connsiteX19" fmla="*/ 234384 w 468766"/>
              <a:gd name="connsiteY19" fmla="*/ 251849 h 435524"/>
              <a:gd name="connsiteX20" fmla="*/ 95219 w 468766"/>
              <a:gd name="connsiteY20" fmla="*/ 165927 h 435524"/>
              <a:gd name="connsiteX21" fmla="*/ 234384 w 468766"/>
              <a:gd name="connsiteY21" fmla="*/ 251849 h 435524"/>
              <a:gd name="connsiteX22" fmla="*/ 138038 w 468766"/>
              <a:gd name="connsiteY22" fmla="*/ 332136 h 435524"/>
              <a:gd name="connsiteX23" fmla="*/ 0 w 468766"/>
              <a:gd name="connsiteY23" fmla="*/ 242271 h 435524"/>
              <a:gd name="connsiteX24" fmla="*/ 331010 w 468766"/>
              <a:gd name="connsiteY24" fmla="*/ 0 h 435524"/>
              <a:gd name="connsiteX25" fmla="*/ 468766 w 468766"/>
              <a:gd name="connsiteY25" fmla="*/ 89865 h 435524"/>
              <a:gd name="connsiteX26" fmla="*/ 373548 w 468766"/>
              <a:gd name="connsiteY26" fmla="*/ 165927 h 435524"/>
              <a:gd name="connsiteX27" fmla="*/ 234384 w 468766"/>
              <a:gd name="connsiteY27" fmla="*/ 80287 h 435524"/>
              <a:gd name="connsiteX28" fmla="*/ 138038 w 468766"/>
              <a:gd name="connsiteY28" fmla="*/ 0 h 435524"/>
              <a:gd name="connsiteX29" fmla="*/ 234384 w 468766"/>
              <a:gd name="connsiteY29" fmla="*/ 80287 h 435524"/>
              <a:gd name="connsiteX30" fmla="*/ 95219 w 468766"/>
              <a:gd name="connsiteY30" fmla="*/ 165927 h 435524"/>
              <a:gd name="connsiteX31" fmla="*/ 0 w 468766"/>
              <a:gd name="connsiteY31" fmla="*/ 89865 h 43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68766" h="435524">
                <a:moveTo>
                  <a:pt x="234384" y="268751"/>
                </a:moveTo>
                <a:lnTo>
                  <a:pt x="234665" y="269033"/>
                </a:lnTo>
                <a:lnTo>
                  <a:pt x="234947" y="268751"/>
                </a:lnTo>
                <a:lnTo>
                  <a:pt x="234947" y="269315"/>
                </a:lnTo>
                <a:lnTo>
                  <a:pt x="331574" y="349321"/>
                </a:lnTo>
                <a:lnTo>
                  <a:pt x="372985" y="322276"/>
                </a:lnTo>
                <a:lnTo>
                  <a:pt x="372985" y="352701"/>
                </a:lnTo>
                <a:lnTo>
                  <a:pt x="234947" y="435242"/>
                </a:lnTo>
                <a:lnTo>
                  <a:pt x="234947" y="435524"/>
                </a:lnTo>
                <a:lnTo>
                  <a:pt x="234665" y="435242"/>
                </a:lnTo>
                <a:lnTo>
                  <a:pt x="234384" y="435524"/>
                </a:lnTo>
                <a:lnTo>
                  <a:pt x="234384" y="435242"/>
                </a:lnTo>
                <a:lnTo>
                  <a:pt x="96627" y="352701"/>
                </a:lnTo>
                <a:lnTo>
                  <a:pt x="96627" y="322276"/>
                </a:lnTo>
                <a:lnTo>
                  <a:pt x="138038" y="349321"/>
                </a:lnTo>
                <a:lnTo>
                  <a:pt x="234384" y="269315"/>
                </a:lnTo>
                <a:close/>
                <a:moveTo>
                  <a:pt x="373548" y="165927"/>
                </a:moveTo>
                <a:lnTo>
                  <a:pt x="468766" y="242271"/>
                </a:lnTo>
                <a:lnTo>
                  <a:pt x="331010" y="332136"/>
                </a:lnTo>
                <a:lnTo>
                  <a:pt x="234384" y="251849"/>
                </a:lnTo>
                <a:close/>
                <a:moveTo>
                  <a:pt x="95219" y="165927"/>
                </a:moveTo>
                <a:lnTo>
                  <a:pt x="234384" y="251849"/>
                </a:lnTo>
                <a:lnTo>
                  <a:pt x="138038" y="332136"/>
                </a:lnTo>
                <a:lnTo>
                  <a:pt x="0" y="242271"/>
                </a:lnTo>
                <a:close/>
                <a:moveTo>
                  <a:pt x="331010" y="0"/>
                </a:moveTo>
                <a:lnTo>
                  <a:pt x="468766" y="89865"/>
                </a:lnTo>
                <a:lnTo>
                  <a:pt x="373548" y="165927"/>
                </a:lnTo>
                <a:lnTo>
                  <a:pt x="234384" y="80287"/>
                </a:lnTo>
                <a:close/>
                <a:moveTo>
                  <a:pt x="138038" y="0"/>
                </a:moveTo>
                <a:lnTo>
                  <a:pt x="234384" y="80287"/>
                </a:lnTo>
                <a:lnTo>
                  <a:pt x="95219" y="165927"/>
                </a:lnTo>
                <a:lnTo>
                  <a:pt x="0" y="8986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3" name="Freeform 492"/>
          <p:cNvSpPr/>
          <p:nvPr/>
        </p:nvSpPr>
        <p:spPr>
          <a:xfrm>
            <a:off x="3386534" y="4690336"/>
            <a:ext cx="417423" cy="504592"/>
          </a:xfrm>
          <a:custGeom>
            <a:avLst/>
            <a:gdLst>
              <a:gd name="connsiteX0" fmla="*/ 348475 w 417495"/>
              <a:gd name="connsiteY0" fmla="*/ 331573 h 504825"/>
              <a:gd name="connsiteX1" fmla="*/ 361153 w 417495"/>
              <a:gd name="connsiteY1" fmla="*/ 350729 h 504825"/>
              <a:gd name="connsiteX2" fmla="*/ 361153 w 417495"/>
              <a:gd name="connsiteY2" fmla="*/ 363688 h 504825"/>
              <a:gd name="connsiteX3" fmla="*/ 335799 w 417495"/>
              <a:gd name="connsiteY3" fmla="*/ 363688 h 504825"/>
              <a:gd name="connsiteX4" fmla="*/ 335799 w 417495"/>
              <a:gd name="connsiteY4" fmla="*/ 350729 h 504825"/>
              <a:gd name="connsiteX5" fmla="*/ 348475 w 417495"/>
              <a:gd name="connsiteY5" fmla="*/ 331573 h 504825"/>
              <a:gd name="connsiteX6" fmla="*/ 254948 w 417495"/>
              <a:gd name="connsiteY6" fmla="*/ 331573 h 504825"/>
              <a:gd name="connsiteX7" fmla="*/ 265934 w 417495"/>
              <a:gd name="connsiteY7" fmla="*/ 350448 h 504825"/>
              <a:gd name="connsiteX8" fmla="*/ 265934 w 417495"/>
              <a:gd name="connsiteY8" fmla="*/ 409889 h 504825"/>
              <a:gd name="connsiteX9" fmla="*/ 254948 w 417495"/>
              <a:gd name="connsiteY9" fmla="*/ 428763 h 504825"/>
              <a:gd name="connsiteX10" fmla="*/ 242271 w 417495"/>
              <a:gd name="connsiteY10" fmla="*/ 422565 h 504825"/>
              <a:gd name="connsiteX11" fmla="*/ 242271 w 417495"/>
              <a:gd name="connsiteY11" fmla="*/ 337771 h 504825"/>
              <a:gd name="connsiteX12" fmla="*/ 254948 w 417495"/>
              <a:gd name="connsiteY12" fmla="*/ 331573 h 504825"/>
              <a:gd name="connsiteX13" fmla="*/ 122825 w 417495"/>
              <a:gd name="connsiteY13" fmla="*/ 310445 h 504825"/>
              <a:gd name="connsiteX14" fmla="*/ 122825 w 417495"/>
              <a:gd name="connsiteY14" fmla="*/ 420594 h 504825"/>
              <a:gd name="connsiteX15" fmla="*/ 125079 w 417495"/>
              <a:gd name="connsiteY15" fmla="*/ 441159 h 504825"/>
              <a:gd name="connsiteX16" fmla="*/ 141419 w 417495"/>
              <a:gd name="connsiteY16" fmla="*/ 451582 h 504825"/>
              <a:gd name="connsiteX17" fmla="*/ 170153 w 417495"/>
              <a:gd name="connsiteY17" fmla="*/ 434397 h 504825"/>
              <a:gd name="connsiteX18" fmla="*/ 170153 w 417495"/>
              <a:gd name="connsiteY18" fmla="*/ 449610 h 504825"/>
              <a:gd name="connsiteX19" fmla="*/ 195225 w 417495"/>
              <a:gd name="connsiteY19" fmla="*/ 449610 h 504825"/>
              <a:gd name="connsiteX20" fmla="*/ 195225 w 417495"/>
              <a:gd name="connsiteY20" fmla="*/ 310445 h 504825"/>
              <a:gd name="connsiteX21" fmla="*/ 170153 w 417495"/>
              <a:gd name="connsiteY21" fmla="*/ 310445 h 504825"/>
              <a:gd name="connsiteX22" fmla="*/ 170153 w 417495"/>
              <a:gd name="connsiteY22" fmla="*/ 416931 h 504825"/>
              <a:gd name="connsiteX23" fmla="*/ 154095 w 417495"/>
              <a:gd name="connsiteY23" fmla="*/ 428763 h 504825"/>
              <a:gd name="connsiteX24" fmla="*/ 148180 w 417495"/>
              <a:gd name="connsiteY24" fmla="*/ 422847 h 504825"/>
              <a:gd name="connsiteX25" fmla="*/ 147898 w 417495"/>
              <a:gd name="connsiteY25" fmla="*/ 412987 h 504825"/>
              <a:gd name="connsiteX26" fmla="*/ 147898 w 417495"/>
              <a:gd name="connsiteY26" fmla="*/ 310445 h 504825"/>
              <a:gd name="connsiteX27" fmla="*/ 348757 w 417495"/>
              <a:gd name="connsiteY27" fmla="*/ 308755 h 504825"/>
              <a:gd name="connsiteX28" fmla="*/ 318614 w 417495"/>
              <a:gd name="connsiteY28" fmla="*/ 323122 h 504825"/>
              <a:gd name="connsiteX29" fmla="*/ 310726 w 417495"/>
              <a:gd name="connsiteY29" fmla="*/ 355800 h 504825"/>
              <a:gd name="connsiteX30" fmla="*/ 310726 w 417495"/>
              <a:gd name="connsiteY30" fmla="*/ 404536 h 504825"/>
              <a:gd name="connsiteX31" fmla="*/ 318896 w 417495"/>
              <a:gd name="connsiteY31" fmla="*/ 437215 h 504825"/>
              <a:gd name="connsiteX32" fmla="*/ 349321 w 417495"/>
              <a:gd name="connsiteY32" fmla="*/ 451582 h 504825"/>
              <a:gd name="connsiteX33" fmla="*/ 379746 w 417495"/>
              <a:gd name="connsiteY33" fmla="*/ 436651 h 504825"/>
              <a:gd name="connsiteX34" fmla="*/ 385662 w 417495"/>
              <a:gd name="connsiteY34" fmla="*/ 421439 h 504825"/>
              <a:gd name="connsiteX35" fmla="*/ 386224 w 417495"/>
              <a:gd name="connsiteY35" fmla="*/ 405099 h 504825"/>
              <a:gd name="connsiteX36" fmla="*/ 386224 w 417495"/>
              <a:gd name="connsiteY36" fmla="*/ 401437 h 504825"/>
              <a:gd name="connsiteX37" fmla="*/ 360589 w 417495"/>
              <a:gd name="connsiteY37" fmla="*/ 401437 h 504825"/>
              <a:gd name="connsiteX38" fmla="*/ 360026 w 417495"/>
              <a:gd name="connsiteY38" fmla="*/ 418622 h 504825"/>
              <a:gd name="connsiteX39" fmla="*/ 348757 w 417495"/>
              <a:gd name="connsiteY39" fmla="*/ 428763 h 504825"/>
              <a:gd name="connsiteX40" fmla="*/ 335799 w 417495"/>
              <a:gd name="connsiteY40" fmla="*/ 409325 h 504825"/>
              <a:gd name="connsiteX41" fmla="*/ 335799 w 417495"/>
              <a:gd name="connsiteY41" fmla="*/ 384816 h 504825"/>
              <a:gd name="connsiteX42" fmla="*/ 386224 w 417495"/>
              <a:gd name="connsiteY42" fmla="*/ 384816 h 504825"/>
              <a:gd name="connsiteX43" fmla="*/ 386224 w 417495"/>
              <a:gd name="connsiteY43" fmla="*/ 355800 h 504825"/>
              <a:gd name="connsiteX44" fmla="*/ 378618 w 417495"/>
              <a:gd name="connsiteY44" fmla="*/ 323122 h 504825"/>
              <a:gd name="connsiteX45" fmla="*/ 348757 w 417495"/>
              <a:gd name="connsiteY45" fmla="*/ 308755 h 504825"/>
              <a:gd name="connsiteX46" fmla="*/ 217199 w 417495"/>
              <a:gd name="connsiteY46" fmla="*/ 262836 h 504825"/>
              <a:gd name="connsiteX47" fmla="*/ 217199 w 417495"/>
              <a:gd name="connsiteY47" fmla="*/ 449610 h 504825"/>
              <a:gd name="connsiteX48" fmla="*/ 242271 w 417495"/>
              <a:gd name="connsiteY48" fmla="*/ 449610 h 504825"/>
              <a:gd name="connsiteX49" fmla="*/ 242271 w 417495"/>
              <a:gd name="connsiteY49" fmla="*/ 436088 h 504825"/>
              <a:gd name="connsiteX50" fmla="*/ 268470 w 417495"/>
              <a:gd name="connsiteY50" fmla="*/ 451582 h 504825"/>
              <a:gd name="connsiteX51" fmla="*/ 288471 w 417495"/>
              <a:gd name="connsiteY51" fmla="*/ 436088 h 504825"/>
              <a:gd name="connsiteX52" fmla="*/ 291007 w 417495"/>
              <a:gd name="connsiteY52" fmla="*/ 407917 h 504825"/>
              <a:gd name="connsiteX53" fmla="*/ 291007 w 417495"/>
              <a:gd name="connsiteY53" fmla="*/ 352420 h 504825"/>
              <a:gd name="connsiteX54" fmla="*/ 288471 w 417495"/>
              <a:gd name="connsiteY54" fmla="*/ 324530 h 504825"/>
              <a:gd name="connsiteX55" fmla="*/ 268470 w 417495"/>
              <a:gd name="connsiteY55" fmla="*/ 308755 h 504825"/>
              <a:gd name="connsiteX56" fmla="*/ 242271 w 417495"/>
              <a:gd name="connsiteY56" fmla="*/ 323967 h 504825"/>
              <a:gd name="connsiteX57" fmla="*/ 242271 w 417495"/>
              <a:gd name="connsiteY57" fmla="*/ 262836 h 504825"/>
              <a:gd name="connsiteX58" fmla="*/ 31270 w 417495"/>
              <a:gd name="connsiteY58" fmla="*/ 262836 h 504825"/>
              <a:gd name="connsiteX59" fmla="*/ 31270 w 417495"/>
              <a:gd name="connsiteY59" fmla="*/ 289317 h 504825"/>
              <a:gd name="connsiteX60" fmla="*/ 60849 w 417495"/>
              <a:gd name="connsiteY60" fmla="*/ 289317 h 504825"/>
              <a:gd name="connsiteX61" fmla="*/ 60849 w 417495"/>
              <a:gd name="connsiteY61" fmla="*/ 449610 h 504825"/>
              <a:gd name="connsiteX62" fmla="*/ 89021 w 417495"/>
              <a:gd name="connsiteY62" fmla="*/ 449610 h 504825"/>
              <a:gd name="connsiteX63" fmla="*/ 89021 w 417495"/>
              <a:gd name="connsiteY63" fmla="*/ 289317 h 504825"/>
              <a:gd name="connsiteX64" fmla="*/ 119163 w 417495"/>
              <a:gd name="connsiteY64" fmla="*/ 289317 h 504825"/>
              <a:gd name="connsiteX65" fmla="*/ 119163 w 417495"/>
              <a:gd name="connsiteY65" fmla="*/ 262836 h 504825"/>
              <a:gd name="connsiteX66" fmla="*/ 208747 w 417495"/>
              <a:gd name="connsiteY66" fmla="*/ 214100 h 504825"/>
              <a:gd name="connsiteX67" fmla="*/ 365097 w 417495"/>
              <a:gd name="connsiteY67" fmla="*/ 219734 h 504825"/>
              <a:gd name="connsiteX68" fmla="*/ 393972 w 417495"/>
              <a:gd name="connsiteY68" fmla="*/ 232974 h 504825"/>
              <a:gd name="connsiteX69" fmla="*/ 410170 w 417495"/>
              <a:gd name="connsiteY69" fmla="*/ 260864 h 504825"/>
              <a:gd name="connsiteX70" fmla="*/ 417495 w 417495"/>
              <a:gd name="connsiteY70" fmla="*/ 359462 h 504825"/>
              <a:gd name="connsiteX71" fmla="*/ 410170 w 417495"/>
              <a:gd name="connsiteY71" fmla="*/ 458061 h 504825"/>
              <a:gd name="connsiteX72" fmla="*/ 393831 w 417495"/>
              <a:gd name="connsiteY72" fmla="*/ 485950 h 504825"/>
              <a:gd name="connsiteX73" fmla="*/ 365097 w 417495"/>
              <a:gd name="connsiteY73" fmla="*/ 498909 h 504825"/>
              <a:gd name="connsiteX74" fmla="*/ 208747 w 417495"/>
              <a:gd name="connsiteY74" fmla="*/ 504825 h 504825"/>
              <a:gd name="connsiteX75" fmla="*/ 52398 w 417495"/>
              <a:gd name="connsiteY75" fmla="*/ 498909 h 504825"/>
              <a:gd name="connsiteX76" fmla="*/ 23523 w 417495"/>
              <a:gd name="connsiteY76" fmla="*/ 485950 h 504825"/>
              <a:gd name="connsiteX77" fmla="*/ 7324 w 417495"/>
              <a:gd name="connsiteY77" fmla="*/ 458061 h 504825"/>
              <a:gd name="connsiteX78" fmla="*/ 0 w 417495"/>
              <a:gd name="connsiteY78" fmla="*/ 359462 h 504825"/>
              <a:gd name="connsiteX79" fmla="*/ 7324 w 417495"/>
              <a:gd name="connsiteY79" fmla="*/ 260864 h 504825"/>
              <a:gd name="connsiteX80" fmla="*/ 23663 w 417495"/>
              <a:gd name="connsiteY80" fmla="*/ 232974 h 504825"/>
              <a:gd name="connsiteX81" fmla="*/ 52680 w 417495"/>
              <a:gd name="connsiteY81" fmla="*/ 219734 h 504825"/>
              <a:gd name="connsiteX82" fmla="*/ 208747 w 417495"/>
              <a:gd name="connsiteY82" fmla="*/ 214100 h 504825"/>
              <a:gd name="connsiteX83" fmla="*/ 202831 w 417495"/>
              <a:gd name="connsiteY83" fmla="*/ 69301 h 504825"/>
              <a:gd name="connsiteX84" fmla="*/ 190717 w 417495"/>
              <a:gd name="connsiteY84" fmla="*/ 88739 h 504825"/>
              <a:gd name="connsiteX85" fmla="*/ 190717 w 417495"/>
              <a:gd name="connsiteY85" fmla="*/ 147898 h 504825"/>
              <a:gd name="connsiteX86" fmla="*/ 202831 w 417495"/>
              <a:gd name="connsiteY86" fmla="*/ 167618 h 504825"/>
              <a:gd name="connsiteX87" fmla="*/ 214944 w 417495"/>
              <a:gd name="connsiteY87" fmla="*/ 147898 h 504825"/>
              <a:gd name="connsiteX88" fmla="*/ 214944 w 417495"/>
              <a:gd name="connsiteY88" fmla="*/ 88739 h 504825"/>
              <a:gd name="connsiteX89" fmla="*/ 202831 w 417495"/>
              <a:gd name="connsiteY89" fmla="*/ 69301 h 504825"/>
              <a:gd name="connsiteX90" fmla="*/ 261427 w 417495"/>
              <a:gd name="connsiteY90" fmla="*/ 48172 h 504825"/>
              <a:gd name="connsiteX91" fmla="*/ 287062 w 417495"/>
              <a:gd name="connsiteY91" fmla="*/ 48172 h 504825"/>
              <a:gd name="connsiteX92" fmla="*/ 287062 w 417495"/>
              <a:gd name="connsiteY92" fmla="*/ 151560 h 504825"/>
              <a:gd name="connsiteX93" fmla="*/ 287344 w 417495"/>
              <a:gd name="connsiteY93" fmla="*/ 161420 h 504825"/>
              <a:gd name="connsiteX94" fmla="*/ 293260 w 417495"/>
              <a:gd name="connsiteY94" fmla="*/ 167618 h 504825"/>
              <a:gd name="connsiteX95" fmla="*/ 309318 w 417495"/>
              <a:gd name="connsiteY95" fmla="*/ 155504 h 504825"/>
              <a:gd name="connsiteX96" fmla="*/ 309318 w 417495"/>
              <a:gd name="connsiteY96" fmla="*/ 48172 h 504825"/>
              <a:gd name="connsiteX97" fmla="*/ 334953 w 417495"/>
              <a:gd name="connsiteY97" fmla="*/ 48172 h 504825"/>
              <a:gd name="connsiteX98" fmla="*/ 334953 w 417495"/>
              <a:gd name="connsiteY98" fmla="*/ 188746 h 504825"/>
              <a:gd name="connsiteX99" fmla="*/ 309318 w 417495"/>
              <a:gd name="connsiteY99" fmla="*/ 188746 h 504825"/>
              <a:gd name="connsiteX100" fmla="*/ 309318 w 417495"/>
              <a:gd name="connsiteY100" fmla="*/ 173252 h 504825"/>
              <a:gd name="connsiteX101" fmla="*/ 280302 w 417495"/>
              <a:gd name="connsiteY101" fmla="*/ 190718 h 504825"/>
              <a:gd name="connsiteX102" fmla="*/ 263681 w 417495"/>
              <a:gd name="connsiteY102" fmla="*/ 180295 h 504825"/>
              <a:gd name="connsiteX103" fmla="*/ 261427 w 417495"/>
              <a:gd name="connsiteY103" fmla="*/ 159166 h 504825"/>
              <a:gd name="connsiteX104" fmla="*/ 202831 w 417495"/>
              <a:gd name="connsiteY104" fmla="*/ 46482 h 504825"/>
              <a:gd name="connsiteX105" fmla="*/ 232692 w 417495"/>
              <a:gd name="connsiteY105" fmla="*/ 60849 h 504825"/>
              <a:gd name="connsiteX106" fmla="*/ 240580 w 417495"/>
              <a:gd name="connsiteY106" fmla="*/ 93810 h 504825"/>
              <a:gd name="connsiteX107" fmla="*/ 240580 w 417495"/>
              <a:gd name="connsiteY107" fmla="*/ 143109 h 504825"/>
              <a:gd name="connsiteX108" fmla="*/ 232692 w 417495"/>
              <a:gd name="connsiteY108" fmla="*/ 176351 h 504825"/>
              <a:gd name="connsiteX109" fmla="*/ 202831 w 417495"/>
              <a:gd name="connsiteY109" fmla="*/ 190718 h 504825"/>
              <a:gd name="connsiteX110" fmla="*/ 173252 w 417495"/>
              <a:gd name="connsiteY110" fmla="*/ 176351 h 504825"/>
              <a:gd name="connsiteX111" fmla="*/ 165364 w 417495"/>
              <a:gd name="connsiteY111" fmla="*/ 143109 h 504825"/>
              <a:gd name="connsiteX112" fmla="*/ 165364 w 417495"/>
              <a:gd name="connsiteY112" fmla="*/ 93810 h 504825"/>
              <a:gd name="connsiteX113" fmla="*/ 173252 w 417495"/>
              <a:gd name="connsiteY113" fmla="*/ 60849 h 504825"/>
              <a:gd name="connsiteX114" fmla="*/ 202831 w 417495"/>
              <a:gd name="connsiteY114" fmla="*/ 46482 h 504825"/>
              <a:gd name="connsiteX115" fmla="*/ 67329 w 417495"/>
              <a:gd name="connsiteY115" fmla="*/ 0 h 504825"/>
              <a:gd name="connsiteX116" fmla="*/ 97190 w 417495"/>
              <a:gd name="connsiteY116" fmla="*/ 0 h 504825"/>
              <a:gd name="connsiteX117" fmla="*/ 117192 w 417495"/>
              <a:gd name="connsiteY117" fmla="*/ 74090 h 504825"/>
              <a:gd name="connsiteX118" fmla="*/ 136347 w 417495"/>
              <a:gd name="connsiteY118" fmla="*/ 0 h 504825"/>
              <a:gd name="connsiteX119" fmla="*/ 165082 w 417495"/>
              <a:gd name="connsiteY119" fmla="*/ 0 h 504825"/>
              <a:gd name="connsiteX120" fmla="*/ 130995 w 417495"/>
              <a:gd name="connsiteY120" fmla="*/ 112402 h 504825"/>
              <a:gd name="connsiteX121" fmla="*/ 130995 w 417495"/>
              <a:gd name="connsiteY121" fmla="*/ 188746 h 504825"/>
              <a:gd name="connsiteX122" fmla="*/ 102824 w 417495"/>
              <a:gd name="connsiteY122" fmla="*/ 188746 h 504825"/>
              <a:gd name="connsiteX123" fmla="*/ 102824 w 417495"/>
              <a:gd name="connsiteY123" fmla="*/ 112402 h 504825"/>
              <a:gd name="connsiteX124" fmla="*/ 85640 w 417495"/>
              <a:gd name="connsiteY124" fmla="*/ 52680 h 504825"/>
              <a:gd name="connsiteX125" fmla="*/ 67329 w 417495"/>
              <a:gd name="connsiteY125"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417495" h="504825">
                <a:moveTo>
                  <a:pt x="348475" y="331573"/>
                </a:moveTo>
                <a:cubicBezTo>
                  <a:pt x="356927" y="331573"/>
                  <a:pt x="361153" y="337958"/>
                  <a:pt x="361153" y="350729"/>
                </a:cubicBezTo>
                <a:lnTo>
                  <a:pt x="361153" y="363688"/>
                </a:lnTo>
                <a:lnTo>
                  <a:pt x="335799" y="363688"/>
                </a:lnTo>
                <a:lnTo>
                  <a:pt x="335799" y="350729"/>
                </a:lnTo>
                <a:cubicBezTo>
                  <a:pt x="335799" y="337958"/>
                  <a:pt x="340024" y="331573"/>
                  <a:pt x="348475" y="331573"/>
                </a:cubicBezTo>
                <a:close/>
                <a:moveTo>
                  <a:pt x="254948" y="331573"/>
                </a:moveTo>
                <a:cubicBezTo>
                  <a:pt x="262272" y="331573"/>
                  <a:pt x="265934" y="337865"/>
                  <a:pt x="265934" y="350448"/>
                </a:cubicBezTo>
                <a:lnTo>
                  <a:pt x="265934" y="409889"/>
                </a:lnTo>
                <a:cubicBezTo>
                  <a:pt x="265934" y="422472"/>
                  <a:pt x="262272" y="428763"/>
                  <a:pt x="254948" y="428763"/>
                </a:cubicBezTo>
                <a:cubicBezTo>
                  <a:pt x="250629" y="428763"/>
                  <a:pt x="246403" y="426697"/>
                  <a:pt x="242271" y="422565"/>
                </a:cubicBezTo>
                <a:lnTo>
                  <a:pt x="242271" y="337771"/>
                </a:lnTo>
                <a:cubicBezTo>
                  <a:pt x="246403" y="333639"/>
                  <a:pt x="250629" y="331573"/>
                  <a:pt x="254948" y="331573"/>
                </a:cubicBezTo>
                <a:close/>
                <a:moveTo>
                  <a:pt x="122825" y="310445"/>
                </a:moveTo>
                <a:lnTo>
                  <a:pt x="122825" y="420594"/>
                </a:lnTo>
                <a:cubicBezTo>
                  <a:pt x="122825" y="429796"/>
                  <a:pt x="123577" y="436651"/>
                  <a:pt x="125079" y="441159"/>
                </a:cubicBezTo>
                <a:cubicBezTo>
                  <a:pt x="127333" y="448107"/>
                  <a:pt x="132779" y="451582"/>
                  <a:pt x="141419" y="451582"/>
                </a:cubicBezTo>
                <a:cubicBezTo>
                  <a:pt x="150433" y="451582"/>
                  <a:pt x="160012" y="445854"/>
                  <a:pt x="170153" y="434397"/>
                </a:cubicBezTo>
                <a:lnTo>
                  <a:pt x="170153" y="449610"/>
                </a:lnTo>
                <a:lnTo>
                  <a:pt x="195225" y="449610"/>
                </a:lnTo>
                <a:lnTo>
                  <a:pt x="195225" y="310445"/>
                </a:lnTo>
                <a:lnTo>
                  <a:pt x="170153" y="310445"/>
                </a:lnTo>
                <a:lnTo>
                  <a:pt x="170153" y="416931"/>
                </a:lnTo>
                <a:cubicBezTo>
                  <a:pt x="164518" y="424819"/>
                  <a:pt x="159166" y="428763"/>
                  <a:pt x="154095" y="428763"/>
                </a:cubicBezTo>
                <a:cubicBezTo>
                  <a:pt x="150715" y="428763"/>
                  <a:pt x="148743" y="426791"/>
                  <a:pt x="148180" y="422847"/>
                </a:cubicBezTo>
                <a:cubicBezTo>
                  <a:pt x="147992" y="422284"/>
                  <a:pt x="147898" y="418997"/>
                  <a:pt x="147898" y="412987"/>
                </a:cubicBezTo>
                <a:lnTo>
                  <a:pt x="147898" y="310445"/>
                </a:lnTo>
                <a:close/>
                <a:moveTo>
                  <a:pt x="348757" y="308755"/>
                </a:moveTo>
                <a:cubicBezTo>
                  <a:pt x="335986" y="308755"/>
                  <a:pt x="325939" y="313544"/>
                  <a:pt x="318614" y="323122"/>
                </a:cubicBezTo>
                <a:cubicBezTo>
                  <a:pt x="313356" y="330071"/>
                  <a:pt x="310726" y="340963"/>
                  <a:pt x="310726" y="355800"/>
                </a:cubicBezTo>
                <a:lnTo>
                  <a:pt x="310726" y="404536"/>
                </a:lnTo>
                <a:cubicBezTo>
                  <a:pt x="310726" y="419373"/>
                  <a:pt x="313450" y="430266"/>
                  <a:pt x="318896" y="437215"/>
                </a:cubicBezTo>
                <a:cubicBezTo>
                  <a:pt x="326220" y="446793"/>
                  <a:pt x="336362" y="451582"/>
                  <a:pt x="349321" y="451582"/>
                </a:cubicBezTo>
                <a:cubicBezTo>
                  <a:pt x="362843" y="451582"/>
                  <a:pt x="372984" y="446605"/>
                  <a:pt x="379746" y="436651"/>
                </a:cubicBezTo>
                <a:cubicBezTo>
                  <a:pt x="383125" y="431580"/>
                  <a:pt x="385098" y="426509"/>
                  <a:pt x="385662" y="421439"/>
                </a:cubicBezTo>
                <a:cubicBezTo>
                  <a:pt x="386037" y="419748"/>
                  <a:pt x="386224" y="414302"/>
                  <a:pt x="386224" y="405099"/>
                </a:cubicBezTo>
                <a:lnTo>
                  <a:pt x="386224" y="401437"/>
                </a:lnTo>
                <a:lnTo>
                  <a:pt x="360589" y="401437"/>
                </a:lnTo>
                <a:cubicBezTo>
                  <a:pt x="360589" y="411015"/>
                  <a:pt x="360402" y="416743"/>
                  <a:pt x="360026" y="418622"/>
                </a:cubicBezTo>
                <a:cubicBezTo>
                  <a:pt x="358711" y="425383"/>
                  <a:pt x="354954" y="428763"/>
                  <a:pt x="348757" y="428763"/>
                </a:cubicBezTo>
                <a:cubicBezTo>
                  <a:pt x="340118" y="428763"/>
                  <a:pt x="335799" y="422284"/>
                  <a:pt x="335799" y="409325"/>
                </a:cubicBezTo>
                <a:lnTo>
                  <a:pt x="335799" y="384816"/>
                </a:lnTo>
                <a:lnTo>
                  <a:pt x="386224" y="384816"/>
                </a:lnTo>
                <a:lnTo>
                  <a:pt x="386224" y="355800"/>
                </a:lnTo>
                <a:cubicBezTo>
                  <a:pt x="386224" y="340963"/>
                  <a:pt x="383689" y="330071"/>
                  <a:pt x="378618" y="323122"/>
                </a:cubicBezTo>
                <a:cubicBezTo>
                  <a:pt x="371294" y="313544"/>
                  <a:pt x="361340" y="308755"/>
                  <a:pt x="348757" y="308755"/>
                </a:cubicBezTo>
                <a:close/>
                <a:moveTo>
                  <a:pt x="217199" y="262836"/>
                </a:moveTo>
                <a:lnTo>
                  <a:pt x="217199" y="449610"/>
                </a:lnTo>
                <a:lnTo>
                  <a:pt x="242271" y="449610"/>
                </a:lnTo>
                <a:lnTo>
                  <a:pt x="242271" y="436088"/>
                </a:lnTo>
                <a:cubicBezTo>
                  <a:pt x="250722" y="446417"/>
                  <a:pt x="259455" y="451582"/>
                  <a:pt x="268470" y="451582"/>
                </a:cubicBezTo>
                <a:cubicBezTo>
                  <a:pt x="278611" y="451582"/>
                  <a:pt x="285278" y="446417"/>
                  <a:pt x="288471" y="436088"/>
                </a:cubicBezTo>
                <a:cubicBezTo>
                  <a:pt x="290162" y="431017"/>
                  <a:pt x="291007" y="421627"/>
                  <a:pt x="291007" y="407917"/>
                </a:cubicBezTo>
                <a:lnTo>
                  <a:pt x="291007" y="352420"/>
                </a:lnTo>
                <a:cubicBezTo>
                  <a:pt x="291007" y="338710"/>
                  <a:pt x="290162" y="329413"/>
                  <a:pt x="288471" y="324530"/>
                </a:cubicBezTo>
                <a:cubicBezTo>
                  <a:pt x="285278" y="314013"/>
                  <a:pt x="278611" y="308755"/>
                  <a:pt x="268470" y="308755"/>
                </a:cubicBezTo>
                <a:cubicBezTo>
                  <a:pt x="259079" y="308755"/>
                  <a:pt x="250346" y="313825"/>
                  <a:pt x="242271" y="323967"/>
                </a:cubicBezTo>
                <a:lnTo>
                  <a:pt x="242271" y="262836"/>
                </a:lnTo>
                <a:close/>
                <a:moveTo>
                  <a:pt x="31270" y="262836"/>
                </a:moveTo>
                <a:lnTo>
                  <a:pt x="31270" y="289317"/>
                </a:lnTo>
                <a:lnTo>
                  <a:pt x="60849" y="289317"/>
                </a:lnTo>
                <a:lnTo>
                  <a:pt x="60849" y="449610"/>
                </a:lnTo>
                <a:lnTo>
                  <a:pt x="89021" y="449610"/>
                </a:lnTo>
                <a:lnTo>
                  <a:pt x="89021" y="289317"/>
                </a:lnTo>
                <a:lnTo>
                  <a:pt x="119163" y="289317"/>
                </a:lnTo>
                <a:lnTo>
                  <a:pt x="119163" y="262836"/>
                </a:lnTo>
                <a:close/>
                <a:moveTo>
                  <a:pt x="208747" y="214100"/>
                </a:moveTo>
                <a:cubicBezTo>
                  <a:pt x="278423" y="214100"/>
                  <a:pt x="330540" y="215978"/>
                  <a:pt x="365097" y="219734"/>
                </a:cubicBezTo>
                <a:cubicBezTo>
                  <a:pt x="375989" y="221049"/>
                  <a:pt x="385614" y="225462"/>
                  <a:pt x="393972" y="232974"/>
                </a:cubicBezTo>
                <a:cubicBezTo>
                  <a:pt x="402329" y="240487"/>
                  <a:pt x="407728" y="249783"/>
                  <a:pt x="410170" y="260864"/>
                </a:cubicBezTo>
                <a:cubicBezTo>
                  <a:pt x="415053" y="281898"/>
                  <a:pt x="417495" y="314764"/>
                  <a:pt x="417495" y="359462"/>
                </a:cubicBezTo>
                <a:cubicBezTo>
                  <a:pt x="417495" y="403409"/>
                  <a:pt x="415053" y="436275"/>
                  <a:pt x="410170" y="458061"/>
                </a:cubicBezTo>
                <a:cubicBezTo>
                  <a:pt x="407541" y="469142"/>
                  <a:pt x="402094" y="478438"/>
                  <a:pt x="393831" y="485950"/>
                </a:cubicBezTo>
                <a:cubicBezTo>
                  <a:pt x="385567" y="493463"/>
                  <a:pt x="375989" y="497782"/>
                  <a:pt x="365097" y="498909"/>
                </a:cubicBezTo>
                <a:cubicBezTo>
                  <a:pt x="330540" y="502853"/>
                  <a:pt x="278423" y="504825"/>
                  <a:pt x="208747" y="504825"/>
                </a:cubicBezTo>
                <a:cubicBezTo>
                  <a:pt x="139071" y="504825"/>
                  <a:pt x="86955" y="502853"/>
                  <a:pt x="52398" y="498909"/>
                </a:cubicBezTo>
                <a:cubicBezTo>
                  <a:pt x="41505" y="497782"/>
                  <a:pt x="31880" y="493463"/>
                  <a:pt x="23523" y="485950"/>
                </a:cubicBezTo>
                <a:cubicBezTo>
                  <a:pt x="15165" y="478438"/>
                  <a:pt x="9766" y="469142"/>
                  <a:pt x="7324" y="458061"/>
                </a:cubicBezTo>
                <a:cubicBezTo>
                  <a:pt x="2442" y="437027"/>
                  <a:pt x="0" y="404160"/>
                  <a:pt x="0" y="359462"/>
                </a:cubicBezTo>
                <a:cubicBezTo>
                  <a:pt x="0" y="315516"/>
                  <a:pt x="2442" y="282649"/>
                  <a:pt x="7324" y="260864"/>
                </a:cubicBezTo>
                <a:cubicBezTo>
                  <a:pt x="9954" y="249783"/>
                  <a:pt x="15400" y="240487"/>
                  <a:pt x="23663" y="232974"/>
                </a:cubicBezTo>
                <a:cubicBezTo>
                  <a:pt x="31927" y="225462"/>
                  <a:pt x="41599" y="221049"/>
                  <a:pt x="52680" y="219734"/>
                </a:cubicBezTo>
                <a:cubicBezTo>
                  <a:pt x="87048" y="215978"/>
                  <a:pt x="139071" y="214100"/>
                  <a:pt x="208747" y="214100"/>
                </a:cubicBezTo>
                <a:close/>
                <a:moveTo>
                  <a:pt x="202831" y="69301"/>
                </a:moveTo>
                <a:cubicBezTo>
                  <a:pt x="194756" y="69301"/>
                  <a:pt x="190717" y="75780"/>
                  <a:pt x="190717" y="88739"/>
                </a:cubicBezTo>
                <a:lnTo>
                  <a:pt x="190717" y="147898"/>
                </a:lnTo>
                <a:cubicBezTo>
                  <a:pt x="190717" y="161045"/>
                  <a:pt x="194756" y="167618"/>
                  <a:pt x="202831" y="167618"/>
                </a:cubicBezTo>
                <a:cubicBezTo>
                  <a:pt x="210907" y="167618"/>
                  <a:pt x="214944" y="161045"/>
                  <a:pt x="214944" y="147898"/>
                </a:cubicBezTo>
                <a:lnTo>
                  <a:pt x="214944" y="88739"/>
                </a:lnTo>
                <a:cubicBezTo>
                  <a:pt x="214944" y="75780"/>
                  <a:pt x="210907" y="69301"/>
                  <a:pt x="202831" y="69301"/>
                </a:cubicBezTo>
                <a:close/>
                <a:moveTo>
                  <a:pt x="261427" y="48172"/>
                </a:moveTo>
                <a:lnTo>
                  <a:pt x="287062" y="48172"/>
                </a:lnTo>
                <a:lnTo>
                  <a:pt x="287062" y="151560"/>
                </a:lnTo>
                <a:cubicBezTo>
                  <a:pt x="287062" y="157758"/>
                  <a:pt x="287157" y="161045"/>
                  <a:pt x="287344" y="161420"/>
                </a:cubicBezTo>
                <a:cubicBezTo>
                  <a:pt x="287908" y="165552"/>
                  <a:pt x="289880" y="167618"/>
                  <a:pt x="293260" y="167618"/>
                </a:cubicBezTo>
                <a:cubicBezTo>
                  <a:pt x="298331" y="167618"/>
                  <a:pt x="303683" y="163580"/>
                  <a:pt x="309318" y="155504"/>
                </a:cubicBezTo>
                <a:lnTo>
                  <a:pt x="309318" y="48172"/>
                </a:lnTo>
                <a:lnTo>
                  <a:pt x="334953" y="48172"/>
                </a:lnTo>
                <a:lnTo>
                  <a:pt x="334953" y="188746"/>
                </a:lnTo>
                <a:lnTo>
                  <a:pt x="309318" y="188746"/>
                </a:lnTo>
                <a:lnTo>
                  <a:pt x="309318" y="173252"/>
                </a:lnTo>
                <a:cubicBezTo>
                  <a:pt x="299364" y="184896"/>
                  <a:pt x="289692" y="190718"/>
                  <a:pt x="280302" y="190718"/>
                </a:cubicBezTo>
                <a:cubicBezTo>
                  <a:pt x="271663" y="190718"/>
                  <a:pt x="266123" y="187244"/>
                  <a:pt x="263681" y="180295"/>
                </a:cubicBezTo>
                <a:cubicBezTo>
                  <a:pt x="262178" y="175787"/>
                  <a:pt x="261427" y="168745"/>
                  <a:pt x="261427" y="159166"/>
                </a:cubicBezTo>
                <a:close/>
                <a:moveTo>
                  <a:pt x="202831" y="46482"/>
                </a:moveTo>
                <a:cubicBezTo>
                  <a:pt x="215790" y="46482"/>
                  <a:pt x="225744" y="51271"/>
                  <a:pt x="232692" y="60849"/>
                </a:cubicBezTo>
                <a:cubicBezTo>
                  <a:pt x="237951" y="67798"/>
                  <a:pt x="240580" y="78785"/>
                  <a:pt x="240580" y="93810"/>
                </a:cubicBezTo>
                <a:lnTo>
                  <a:pt x="240580" y="143109"/>
                </a:lnTo>
                <a:cubicBezTo>
                  <a:pt x="240580" y="158321"/>
                  <a:pt x="237951" y="169402"/>
                  <a:pt x="232692" y="176351"/>
                </a:cubicBezTo>
                <a:cubicBezTo>
                  <a:pt x="225744" y="185929"/>
                  <a:pt x="215790" y="190718"/>
                  <a:pt x="202831" y="190718"/>
                </a:cubicBezTo>
                <a:cubicBezTo>
                  <a:pt x="190249" y="190718"/>
                  <a:pt x="180389" y="185929"/>
                  <a:pt x="173252" y="176351"/>
                </a:cubicBezTo>
                <a:cubicBezTo>
                  <a:pt x="167993" y="169214"/>
                  <a:pt x="165364" y="158133"/>
                  <a:pt x="165364" y="143109"/>
                </a:cubicBezTo>
                <a:lnTo>
                  <a:pt x="165364" y="93810"/>
                </a:lnTo>
                <a:cubicBezTo>
                  <a:pt x="165364" y="78785"/>
                  <a:pt x="167993" y="67798"/>
                  <a:pt x="173252" y="60849"/>
                </a:cubicBezTo>
                <a:cubicBezTo>
                  <a:pt x="180389" y="51271"/>
                  <a:pt x="190249" y="46482"/>
                  <a:pt x="202831" y="46482"/>
                </a:cubicBezTo>
                <a:close/>
                <a:moveTo>
                  <a:pt x="67329" y="0"/>
                </a:moveTo>
                <a:lnTo>
                  <a:pt x="97190" y="0"/>
                </a:lnTo>
                <a:lnTo>
                  <a:pt x="117192" y="74090"/>
                </a:lnTo>
                <a:lnTo>
                  <a:pt x="136347" y="0"/>
                </a:lnTo>
                <a:lnTo>
                  <a:pt x="165082" y="0"/>
                </a:lnTo>
                <a:lnTo>
                  <a:pt x="130995" y="112402"/>
                </a:lnTo>
                <a:lnTo>
                  <a:pt x="130995" y="188746"/>
                </a:lnTo>
                <a:lnTo>
                  <a:pt x="102824" y="188746"/>
                </a:lnTo>
                <a:lnTo>
                  <a:pt x="102824" y="112402"/>
                </a:lnTo>
                <a:cubicBezTo>
                  <a:pt x="100195" y="98505"/>
                  <a:pt x="94467" y="78597"/>
                  <a:pt x="85640" y="52680"/>
                </a:cubicBezTo>
                <a:cubicBezTo>
                  <a:pt x="78691" y="33336"/>
                  <a:pt x="72587" y="15776"/>
                  <a:pt x="673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4" name="Freeform 493"/>
          <p:cNvSpPr/>
          <p:nvPr/>
        </p:nvSpPr>
        <p:spPr>
          <a:xfrm>
            <a:off x="9054861" y="4713412"/>
            <a:ext cx="396731" cy="458870"/>
          </a:xfrm>
          <a:custGeom>
            <a:avLst/>
            <a:gdLst>
              <a:gd name="connsiteX0" fmla="*/ 55497 w 396799"/>
              <a:gd name="connsiteY0" fmla="*/ 322287 h 459082"/>
              <a:gd name="connsiteX1" fmla="*/ 198183 w 396799"/>
              <a:gd name="connsiteY1" fmla="*/ 363980 h 459082"/>
              <a:gd name="connsiteX2" fmla="*/ 341151 w 396799"/>
              <a:gd name="connsiteY2" fmla="*/ 322287 h 459082"/>
              <a:gd name="connsiteX3" fmla="*/ 347912 w 396799"/>
              <a:gd name="connsiteY3" fmla="*/ 328766 h 459082"/>
              <a:gd name="connsiteX4" fmla="*/ 346504 w 396799"/>
              <a:gd name="connsiteY4" fmla="*/ 341443 h 459082"/>
              <a:gd name="connsiteX5" fmla="*/ 344250 w 396799"/>
              <a:gd name="connsiteY5" fmla="*/ 351866 h 459082"/>
              <a:gd name="connsiteX6" fmla="*/ 339883 w 396799"/>
              <a:gd name="connsiteY6" fmla="*/ 373417 h 459082"/>
              <a:gd name="connsiteX7" fmla="*/ 335939 w 396799"/>
              <a:gd name="connsiteY7" fmla="*/ 397081 h 459082"/>
              <a:gd name="connsiteX8" fmla="*/ 327911 w 396799"/>
              <a:gd name="connsiteY8" fmla="*/ 416801 h 459082"/>
              <a:gd name="connsiteX9" fmla="*/ 311571 w 396799"/>
              <a:gd name="connsiteY9" fmla="*/ 432717 h 459082"/>
              <a:gd name="connsiteX10" fmla="*/ 258187 w 396799"/>
              <a:gd name="connsiteY10" fmla="*/ 452860 h 459082"/>
              <a:gd name="connsiteX11" fmla="*/ 201282 w 396799"/>
              <a:gd name="connsiteY11" fmla="*/ 459057 h 459082"/>
              <a:gd name="connsiteX12" fmla="*/ 144517 w 396799"/>
              <a:gd name="connsiteY12" fmla="*/ 453846 h 459082"/>
              <a:gd name="connsiteX13" fmla="*/ 121557 w 396799"/>
              <a:gd name="connsiteY13" fmla="*/ 448775 h 459082"/>
              <a:gd name="connsiteX14" fmla="*/ 100007 w 396799"/>
              <a:gd name="connsiteY14" fmla="*/ 441169 h 459082"/>
              <a:gd name="connsiteX15" fmla="*/ 79442 w 396799"/>
              <a:gd name="connsiteY15" fmla="*/ 428914 h 459082"/>
              <a:gd name="connsiteX16" fmla="*/ 64793 w 396799"/>
              <a:gd name="connsiteY16" fmla="*/ 411589 h 459082"/>
              <a:gd name="connsiteX17" fmla="*/ 48735 w 396799"/>
              <a:gd name="connsiteY17" fmla="*/ 329330 h 459082"/>
              <a:gd name="connsiteX18" fmla="*/ 50426 w 396799"/>
              <a:gd name="connsiteY18" fmla="*/ 324822 h 459082"/>
              <a:gd name="connsiteX19" fmla="*/ 203817 w 396799"/>
              <a:gd name="connsiteY19" fmla="*/ 189883 h 459082"/>
              <a:gd name="connsiteX20" fmla="*/ 221847 w 396799"/>
              <a:gd name="connsiteY20" fmla="*/ 199884 h 459082"/>
              <a:gd name="connsiteX21" fmla="*/ 229593 w 396799"/>
              <a:gd name="connsiteY21" fmla="*/ 218899 h 459082"/>
              <a:gd name="connsiteX22" fmla="*/ 215367 w 396799"/>
              <a:gd name="connsiteY22" fmla="*/ 247352 h 459082"/>
              <a:gd name="connsiteX23" fmla="*/ 183957 w 396799"/>
              <a:gd name="connsiteY23" fmla="*/ 249042 h 459082"/>
              <a:gd name="connsiteX24" fmla="*/ 168885 w 396799"/>
              <a:gd name="connsiteY24" fmla="*/ 232703 h 459082"/>
              <a:gd name="connsiteX25" fmla="*/ 168744 w 396799"/>
              <a:gd name="connsiteY25" fmla="*/ 209603 h 459082"/>
              <a:gd name="connsiteX26" fmla="*/ 183393 w 396799"/>
              <a:gd name="connsiteY26" fmla="*/ 193264 h 459082"/>
              <a:gd name="connsiteX27" fmla="*/ 203817 w 396799"/>
              <a:gd name="connsiteY27" fmla="*/ 189883 h 459082"/>
              <a:gd name="connsiteX28" fmla="*/ 201211 w 396799"/>
              <a:gd name="connsiteY28" fmla="*/ 157838 h 459082"/>
              <a:gd name="connsiteX29" fmla="*/ 173533 w 396799"/>
              <a:gd name="connsiteY29" fmla="*/ 163120 h 459082"/>
              <a:gd name="connsiteX30" fmla="*/ 145221 w 396799"/>
              <a:gd name="connsiteY30" fmla="*/ 188052 h 459082"/>
              <a:gd name="connsiteX31" fmla="*/ 135503 w 396799"/>
              <a:gd name="connsiteY31" fmla="*/ 224534 h 459082"/>
              <a:gd name="connsiteX32" fmla="*/ 157335 w 396799"/>
              <a:gd name="connsiteY32" fmla="*/ 268199 h 459082"/>
              <a:gd name="connsiteX33" fmla="*/ 203958 w 396799"/>
              <a:gd name="connsiteY33" fmla="*/ 283974 h 459082"/>
              <a:gd name="connsiteX34" fmla="*/ 246778 w 396799"/>
              <a:gd name="connsiteY34" fmla="*/ 260311 h 459082"/>
              <a:gd name="connsiteX35" fmla="*/ 260863 w 396799"/>
              <a:gd name="connsiteY35" fmla="*/ 212983 h 459082"/>
              <a:gd name="connsiteX36" fmla="*/ 229030 w 396799"/>
              <a:gd name="connsiteY36" fmla="*/ 166783 h 459082"/>
              <a:gd name="connsiteX37" fmla="*/ 201211 w 396799"/>
              <a:gd name="connsiteY37" fmla="*/ 157838 h 459082"/>
              <a:gd name="connsiteX38" fmla="*/ 195225 w 396799"/>
              <a:gd name="connsiteY38" fmla="*/ 31562 h 459082"/>
              <a:gd name="connsiteX39" fmla="*/ 116628 w 396799"/>
              <a:gd name="connsiteY39" fmla="*/ 38604 h 459082"/>
              <a:gd name="connsiteX40" fmla="*/ 98035 w 396799"/>
              <a:gd name="connsiteY40" fmla="*/ 41985 h 459082"/>
              <a:gd name="connsiteX41" fmla="*/ 82541 w 396799"/>
              <a:gd name="connsiteY41" fmla="*/ 48183 h 459082"/>
              <a:gd name="connsiteX42" fmla="*/ 68455 w 396799"/>
              <a:gd name="connsiteY42" fmla="*/ 60296 h 459082"/>
              <a:gd name="connsiteX43" fmla="*/ 89865 w 396799"/>
              <a:gd name="connsiteY43" fmla="*/ 73114 h 459082"/>
              <a:gd name="connsiteX44" fmla="*/ 110571 w 396799"/>
              <a:gd name="connsiteY44" fmla="*/ 79312 h 459082"/>
              <a:gd name="connsiteX45" fmla="*/ 135221 w 396799"/>
              <a:gd name="connsiteY45" fmla="*/ 82552 h 459082"/>
              <a:gd name="connsiteX46" fmla="*/ 261427 w 396799"/>
              <a:gd name="connsiteY46" fmla="*/ 82833 h 459082"/>
              <a:gd name="connsiteX47" fmla="*/ 286640 w 396799"/>
              <a:gd name="connsiteY47" fmla="*/ 79453 h 459082"/>
              <a:gd name="connsiteX48" fmla="*/ 307064 w 396799"/>
              <a:gd name="connsiteY48" fmla="*/ 73396 h 459082"/>
              <a:gd name="connsiteX49" fmla="*/ 328192 w 396799"/>
              <a:gd name="connsiteY49" fmla="*/ 60296 h 459082"/>
              <a:gd name="connsiteX50" fmla="*/ 312416 w 396799"/>
              <a:gd name="connsiteY50" fmla="*/ 47760 h 459082"/>
              <a:gd name="connsiteX51" fmla="*/ 296077 w 396799"/>
              <a:gd name="connsiteY51" fmla="*/ 41562 h 459082"/>
              <a:gd name="connsiteX52" fmla="*/ 276076 w 396799"/>
              <a:gd name="connsiteY52" fmla="*/ 38041 h 459082"/>
              <a:gd name="connsiteX53" fmla="*/ 195225 w 396799"/>
              <a:gd name="connsiteY53" fmla="*/ 31562 h 459082"/>
              <a:gd name="connsiteX54" fmla="*/ 193077 w 396799"/>
              <a:gd name="connsiteY54" fmla="*/ 81 h 459082"/>
              <a:gd name="connsiteX55" fmla="*/ 331573 w 396799"/>
              <a:gd name="connsiteY55" fmla="*/ 17194 h 459082"/>
              <a:gd name="connsiteX56" fmla="*/ 392140 w 396799"/>
              <a:gd name="connsiteY56" fmla="*/ 51563 h 459082"/>
              <a:gd name="connsiteX57" fmla="*/ 396789 w 396799"/>
              <a:gd name="connsiteY57" fmla="*/ 65930 h 459082"/>
              <a:gd name="connsiteX58" fmla="*/ 395239 w 396799"/>
              <a:gd name="connsiteY58" fmla="*/ 81143 h 459082"/>
              <a:gd name="connsiteX59" fmla="*/ 363969 w 396799"/>
              <a:gd name="connsiteY59" fmla="*/ 265663 h 459082"/>
              <a:gd name="connsiteX60" fmla="*/ 356363 w 396799"/>
              <a:gd name="connsiteY60" fmla="*/ 281439 h 459082"/>
              <a:gd name="connsiteX61" fmla="*/ 344109 w 396799"/>
              <a:gd name="connsiteY61" fmla="*/ 292707 h 459082"/>
              <a:gd name="connsiteX62" fmla="*/ 328756 w 396799"/>
              <a:gd name="connsiteY62" fmla="*/ 301440 h 459082"/>
              <a:gd name="connsiteX63" fmla="*/ 156912 w 396799"/>
              <a:gd name="connsiteY63" fmla="*/ 326231 h 459082"/>
              <a:gd name="connsiteX64" fmla="*/ 45919 w 396799"/>
              <a:gd name="connsiteY64" fmla="*/ 287073 h 459082"/>
              <a:gd name="connsiteX65" fmla="*/ 38735 w 396799"/>
              <a:gd name="connsiteY65" fmla="*/ 279608 h 459082"/>
              <a:gd name="connsiteX66" fmla="*/ 33946 w 396799"/>
              <a:gd name="connsiteY66" fmla="*/ 269748 h 459082"/>
              <a:gd name="connsiteX67" fmla="*/ 31410 w 396799"/>
              <a:gd name="connsiteY67" fmla="*/ 260170 h 459082"/>
              <a:gd name="connsiteX68" fmla="*/ 29720 w 396799"/>
              <a:gd name="connsiteY68" fmla="*/ 249042 h 459082"/>
              <a:gd name="connsiteX69" fmla="*/ 28171 w 396799"/>
              <a:gd name="connsiteY69" fmla="*/ 239182 h 459082"/>
              <a:gd name="connsiteX70" fmla="*/ 20705 w 396799"/>
              <a:gd name="connsiteY70" fmla="*/ 196926 h 459082"/>
              <a:gd name="connsiteX71" fmla="*/ 12817 w 396799"/>
              <a:gd name="connsiteY71" fmla="*/ 151430 h 459082"/>
              <a:gd name="connsiteX72" fmla="*/ 6197 w 396799"/>
              <a:gd name="connsiteY72" fmla="*/ 109877 h 459082"/>
              <a:gd name="connsiteX73" fmla="*/ 0 w 396799"/>
              <a:gd name="connsiteY73" fmla="*/ 65367 h 459082"/>
              <a:gd name="connsiteX74" fmla="*/ 4929 w 396799"/>
              <a:gd name="connsiteY74" fmla="*/ 51704 h 459082"/>
              <a:gd name="connsiteX75" fmla="*/ 13803 w 396799"/>
              <a:gd name="connsiteY75" fmla="*/ 41140 h 459082"/>
              <a:gd name="connsiteX76" fmla="*/ 26480 w 396799"/>
              <a:gd name="connsiteY76" fmla="*/ 32689 h 459082"/>
              <a:gd name="connsiteX77" fmla="*/ 39439 w 396799"/>
              <a:gd name="connsiteY77" fmla="*/ 26350 h 459082"/>
              <a:gd name="connsiteX78" fmla="*/ 52961 w 396799"/>
              <a:gd name="connsiteY78" fmla="*/ 21138 h 459082"/>
              <a:gd name="connsiteX79" fmla="*/ 141137 w 396799"/>
              <a:gd name="connsiteY79" fmla="*/ 3109 h 459082"/>
              <a:gd name="connsiteX80" fmla="*/ 193077 w 396799"/>
              <a:gd name="connsiteY80" fmla="*/ 81 h 45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396799" h="459082">
                <a:moveTo>
                  <a:pt x="55497" y="322287"/>
                </a:moveTo>
                <a:cubicBezTo>
                  <a:pt x="97378" y="350082"/>
                  <a:pt x="144940" y="363980"/>
                  <a:pt x="198183" y="363980"/>
                </a:cubicBezTo>
                <a:cubicBezTo>
                  <a:pt x="251426" y="363980"/>
                  <a:pt x="299083" y="350082"/>
                  <a:pt x="341151" y="322287"/>
                </a:cubicBezTo>
                <a:cubicBezTo>
                  <a:pt x="345095" y="323414"/>
                  <a:pt x="347348" y="325574"/>
                  <a:pt x="347912" y="328766"/>
                </a:cubicBezTo>
                <a:cubicBezTo>
                  <a:pt x="348476" y="331959"/>
                  <a:pt x="348006" y="336185"/>
                  <a:pt x="346504" y="341443"/>
                </a:cubicBezTo>
                <a:cubicBezTo>
                  <a:pt x="345001" y="346702"/>
                  <a:pt x="344250" y="350176"/>
                  <a:pt x="344250" y="351866"/>
                </a:cubicBezTo>
                <a:cubicBezTo>
                  <a:pt x="342747" y="356750"/>
                  <a:pt x="341292" y="363933"/>
                  <a:pt x="339883" y="373417"/>
                </a:cubicBezTo>
                <a:cubicBezTo>
                  <a:pt x="338474" y="382901"/>
                  <a:pt x="337160" y="390789"/>
                  <a:pt x="335939" y="397081"/>
                </a:cubicBezTo>
                <a:cubicBezTo>
                  <a:pt x="334719" y="403373"/>
                  <a:pt x="332042" y="409946"/>
                  <a:pt x="327911" y="416801"/>
                </a:cubicBezTo>
                <a:cubicBezTo>
                  <a:pt x="323779" y="423656"/>
                  <a:pt x="318332" y="428961"/>
                  <a:pt x="311571" y="432717"/>
                </a:cubicBezTo>
                <a:cubicBezTo>
                  <a:pt x="295420" y="441732"/>
                  <a:pt x="277625" y="448446"/>
                  <a:pt x="258187" y="452860"/>
                </a:cubicBezTo>
                <a:cubicBezTo>
                  <a:pt x="238749" y="457273"/>
                  <a:pt x="219781" y="459339"/>
                  <a:pt x="201282" y="459057"/>
                </a:cubicBezTo>
                <a:cubicBezTo>
                  <a:pt x="182783" y="458776"/>
                  <a:pt x="163861" y="457038"/>
                  <a:pt x="144517" y="453846"/>
                </a:cubicBezTo>
                <a:cubicBezTo>
                  <a:pt x="135878" y="452343"/>
                  <a:pt x="128225" y="450653"/>
                  <a:pt x="121557" y="448775"/>
                </a:cubicBezTo>
                <a:cubicBezTo>
                  <a:pt x="114890" y="446897"/>
                  <a:pt x="107707" y="444361"/>
                  <a:pt x="100007" y="441169"/>
                </a:cubicBezTo>
                <a:cubicBezTo>
                  <a:pt x="92307" y="437976"/>
                  <a:pt x="85452" y="433891"/>
                  <a:pt x="79442" y="428914"/>
                </a:cubicBezTo>
                <a:cubicBezTo>
                  <a:pt x="73432" y="423937"/>
                  <a:pt x="68549" y="418162"/>
                  <a:pt x="64793" y="411589"/>
                </a:cubicBezTo>
                <a:cubicBezTo>
                  <a:pt x="60098" y="393560"/>
                  <a:pt x="54745" y="366140"/>
                  <a:pt x="48735" y="329330"/>
                </a:cubicBezTo>
                <a:lnTo>
                  <a:pt x="50426" y="324822"/>
                </a:lnTo>
                <a:close/>
                <a:moveTo>
                  <a:pt x="203817" y="189883"/>
                </a:moveTo>
                <a:cubicBezTo>
                  <a:pt x="210672" y="191010"/>
                  <a:pt x="216682" y="194344"/>
                  <a:pt x="221847" y="199884"/>
                </a:cubicBezTo>
                <a:cubicBezTo>
                  <a:pt x="227011" y="205424"/>
                  <a:pt x="229593" y="211763"/>
                  <a:pt x="229593" y="218899"/>
                </a:cubicBezTo>
                <a:cubicBezTo>
                  <a:pt x="231096" y="230731"/>
                  <a:pt x="226354" y="240215"/>
                  <a:pt x="215367" y="247352"/>
                </a:cubicBezTo>
                <a:cubicBezTo>
                  <a:pt x="204380" y="254489"/>
                  <a:pt x="193911" y="255052"/>
                  <a:pt x="183957" y="249042"/>
                </a:cubicBezTo>
                <a:cubicBezTo>
                  <a:pt x="176632" y="245849"/>
                  <a:pt x="171608" y="240403"/>
                  <a:pt x="168885" y="232703"/>
                </a:cubicBezTo>
                <a:cubicBezTo>
                  <a:pt x="166162" y="225003"/>
                  <a:pt x="166115" y="217303"/>
                  <a:pt x="168744" y="209603"/>
                </a:cubicBezTo>
                <a:cubicBezTo>
                  <a:pt x="171374" y="201903"/>
                  <a:pt x="176256" y="196456"/>
                  <a:pt x="183393" y="193264"/>
                </a:cubicBezTo>
                <a:cubicBezTo>
                  <a:pt x="190154" y="189883"/>
                  <a:pt x="196962" y="188756"/>
                  <a:pt x="203817" y="189883"/>
                </a:cubicBezTo>
                <a:close/>
                <a:moveTo>
                  <a:pt x="201211" y="157838"/>
                </a:moveTo>
                <a:cubicBezTo>
                  <a:pt x="191962" y="157228"/>
                  <a:pt x="182736" y="158989"/>
                  <a:pt x="173533" y="163120"/>
                </a:cubicBezTo>
                <a:cubicBezTo>
                  <a:pt x="161702" y="168379"/>
                  <a:pt x="152264" y="176690"/>
                  <a:pt x="145221" y="188052"/>
                </a:cubicBezTo>
                <a:cubicBezTo>
                  <a:pt x="138179" y="199414"/>
                  <a:pt x="134939" y="211575"/>
                  <a:pt x="135503" y="224534"/>
                </a:cubicBezTo>
                <a:cubicBezTo>
                  <a:pt x="136254" y="241624"/>
                  <a:pt x="143531" y="256179"/>
                  <a:pt x="157335" y="268199"/>
                </a:cubicBezTo>
                <a:cubicBezTo>
                  <a:pt x="171139" y="280218"/>
                  <a:pt x="186680" y="285477"/>
                  <a:pt x="203958" y="283974"/>
                </a:cubicBezTo>
                <a:cubicBezTo>
                  <a:pt x="221048" y="282472"/>
                  <a:pt x="235322" y="274584"/>
                  <a:pt x="246778" y="260311"/>
                </a:cubicBezTo>
                <a:cubicBezTo>
                  <a:pt x="258235" y="246037"/>
                  <a:pt x="262930" y="230261"/>
                  <a:pt x="260863" y="212983"/>
                </a:cubicBezTo>
                <a:cubicBezTo>
                  <a:pt x="258235" y="192888"/>
                  <a:pt x="247623" y="177488"/>
                  <a:pt x="229030" y="166783"/>
                </a:cubicBezTo>
                <a:cubicBezTo>
                  <a:pt x="219734" y="161430"/>
                  <a:pt x="210461" y="158449"/>
                  <a:pt x="201211" y="157838"/>
                </a:cubicBezTo>
                <a:close/>
                <a:moveTo>
                  <a:pt x="195225" y="31562"/>
                </a:moveTo>
                <a:cubicBezTo>
                  <a:pt x="168651" y="31656"/>
                  <a:pt x="142452" y="34003"/>
                  <a:pt x="116628" y="38604"/>
                </a:cubicBezTo>
                <a:cubicBezTo>
                  <a:pt x="108552" y="39919"/>
                  <a:pt x="102355" y="41046"/>
                  <a:pt x="98035" y="41985"/>
                </a:cubicBezTo>
                <a:cubicBezTo>
                  <a:pt x="93716" y="42924"/>
                  <a:pt x="88551" y="44990"/>
                  <a:pt x="82541" y="48183"/>
                </a:cubicBezTo>
                <a:cubicBezTo>
                  <a:pt x="76531" y="51376"/>
                  <a:pt x="71835" y="55413"/>
                  <a:pt x="68455" y="60296"/>
                </a:cubicBezTo>
                <a:cubicBezTo>
                  <a:pt x="74089" y="65555"/>
                  <a:pt x="81226" y="69828"/>
                  <a:pt x="89865" y="73114"/>
                </a:cubicBezTo>
                <a:cubicBezTo>
                  <a:pt x="98505" y="76401"/>
                  <a:pt x="105407" y="78467"/>
                  <a:pt x="110571" y="79312"/>
                </a:cubicBezTo>
                <a:cubicBezTo>
                  <a:pt x="115736" y="80157"/>
                  <a:pt x="123952" y="81237"/>
                  <a:pt x="135221" y="82552"/>
                </a:cubicBezTo>
                <a:cubicBezTo>
                  <a:pt x="178041" y="87998"/>
                  <a:pt x="220110" y="88092"/>
                  <a:pt x="261427" y="82833"/>
                </a:cubicBezTo>
                <a:cubicBezTo>
                  <a:pt x="273259" y="81331"/>
                  <a:pt x="281663" y="80204"/>
                  <a:pt x="286640" y="79453"/>
                </a:cubicBezTo>
                <a:cubicBezTo>
                  <a:pt x="291617" y="78701"/>
                  <a:pt x="298425" y="76682"/>
                  <a:pt x="307064" y="73396"/>
                </a:cubicBezTo>
                <a:cubicBezTo>
                  <a:pt x="315703" y="70109"/>
                  <a:pt x="322746" y="65743"/>
                  <a:pt x="328192" y="60296"/>
                </a:cubicBezTo>
                <a:cubicBezTo>
                  <a:pt x="324436" y="55226"/>
                  <a:pt x="319177" y="51047"/>
                  <a:pt x="312416" y="47760"/>
                </a:cubicBezTo>
                <a:cubicBezTo>
                  <a:pt x="305656" y="44474"/>
                  <a:pt x="300209" y="42408"/>
                  <a:pt x="296077" y="41562"/>
                </a:cubicBezTo>
                <a:cubicBezTo>
                  <a:pt x="291946" y="40717"/>
                  <a:pt x="285279" y="39544"/>
                  <a:pt x="276076" y="38041"/>
                </a:cubicBezTo>
                <a:cubicBezTo>
                  <a:pt x="248750" y="33628"/>
                  <a:pt x="221800" y="31468"/>
                  <a:pt x="195225" y="31562"/>
                </a:cubicBezTo>
                <a:close/>
                <a:moveTo>
                  <a:pt x="193077" y="81"/>
                </a:moveTo>
                <a:cubicBezTo>
                  <a:pt x="243574" y="-764"/>
                  <a:pt x="289738" y="4940"/>
                  <a:pt x="331573" y="17194"/>
                </a:cubicBezTo>
                <a:cubicBezTo>
                  <a:pt x="360683" y="25834"/>
                  <a:pt x="380872" y="37290"/>
                  <a:pt x="392140" y="51563"/>
                </a:cubicBezTo>
                <a:cubicBezTo>
                  <a:pt x="395145" y="55319"/>
                  <a:pt x="396695" y="60108"/>
                  <a:pt x="396789" y="65930"/>
                </a:cubicBezTo>
                <a:cubicBezTo>
                  <a:pt x="396883" y="71752"/>
                  <a:pt x="396366" y="76823"/>
                  <a:pt x="395239" y="81143"/>
                </a:cubicBezTo>
                <a:cubicBezTo>
                  <a:pt x="390357" y="112507"/>
                  <a:pt x="379934" y="174013"/>
                  <a:pt x="363969" y="265663"/>
                </a:cubicBezTo>
                <a:cubicBezTo>
                  <a:pt x="363031" y="271297"/>
                  <a:pt x="360495" y="276556"/>
                  <a:pt x="356363" y="281439"/>
                </a:cubicBezTo>
                <a:cubicBezTo>
                  <a:pt x="352232" y="286322"/>
                  <a:pt x="348147" y="290078"/>
                  <a:pt x="344109" y="292707"/>
                </a:cubicBezTo>
                <a:cubicBezTo>
                  <a:pt x="340071" y="295336"/>
                  <a:pt x="334953" y="298248"/>
                  <a:pt x="328756" y="301440"/>
                </a:cubicBezTo>
                <a:cubicBezTo>
                  <a:pt x="281429" y="325104"/>
                  <a:pt x="224148" y="333368"/>
                  <a:pt x="156912" y="326231"/>
                </a:cubicBezTo>
                <a:cubicBezTo>
                  <a:pt x="110337" y="321160"/>
                  <a:pt x="73338" y="308108"/>
                  <a:pt x="45919" y="287073"/>
                </a:cubicBezTo>
                <a:cubicBezTo>
                  <a:pt x="43101" y="284819"/>
                  <a:pt x="40707" y="282331"/>
                  <a:pt x="38735" y="279608"/>
                </a:cubicBezTo>
                <a:cubicBezTo>
                  <a:pt x="36763" y="276885"/>
                  <a:pt x="35167" y="273598"/>
                  <a:pt x="33946" y="269748"/>
                </a:cubicBezTo>
                <a:cubicBezTo>
                  <a:pt x="32725" y="265898"/>
                  <a:pt x="31881" y="262705"/>
                  <a:pt x="31410" y="260170"/>
                </a:cubicBezTo>
                <a:cubicBezTo>
                  <a:pt x="30941" y="257634"/>
                  <a:pt x="30377" y="253925"/>
                  <a:pt x="29720" y="249042"/>
                </a:cubicBezTo>
                <a:cubicBezTo>
                  <a:pt x="29063" y="244159"/>
                  <a:pt x="28547" y="240873"/>
                  <a:pt x="28171" y="239182"/>
                </a:cubicBezTo>
                <a:cubicBezTo>
                  <a:pt x="26480" y="229792"/>
                  <a:pt x="23993" y="215706"/>
                  <a:pt x="20705" y="196926"/>
                </a:cubicBezTo>
                <a:cubicBezTo>
                  <a:pt x="17419" y="178145"/>
                  <a:pt x="14789" y="162980"/>
                  <a:pt x="12817" y="151430"/>
                </a:cubicBezTo>
                <a:cubicBezTo>
                  <a:pt x="10845" y="139879"/>
                  <a:pt x="8639" y="126029"/>
                  <a:pt x="6197" y="109877"/>
                </a:cubicBezTo>
                <a:cubicBezTo>
                  <a:pt x="3756" y="93726"/>
                  <a:pt x="1690" y="78889"/>
                  <a:pt x="0" y="65367"/>
                </a:cubicBezTo>
                <a:cubicBezTo>
                  <a:pt x="563" y="60484"/>
                  <a:pt x="2207" y="55930"/>
                  <a:pt x="4929" y="51704"/>
                </a:cubicBezTo>
                <a:cubicBezTo>
                  <a:pt x="7653" y="47478"/>
                  <a:pt x="10611" y="43957"/>
                  <a:pt x="13803" y="41140"/>
                </a:cubicBezTo>
                <a:cubicBezTo>
                  <a:pt x="16997" y="38323"/>
                  <a:pt x="21221" y="35506"/>
                  <a:pt x="26480" y="32689"/>
                </a:cubicBezTo>
                <a:cubicBezTo>
                  <a:pt x="31739" y="29872"/>
                  <a:pt x="36059" y="27759"/>
                  <a:pt x="39439" y="26350"/>
                </a:cubicBezTo>
                <a:cubicBezTo>
                  <a:pt x="42820" y="24942"/>
                  <a:pt x="47327" y="23205"/>
                  <a:pt x="52961" y="21138"/>
                </a:cubicBezTo>
                <a:cubicBezTo>
                  <a:pt x="76437" y="12499"/>
                  <a:pt x="105829" y="6490"/>
                  <a:pt x="141137" y="3109"/>
                </a:cubicBezTo>
                <a:cubicBezTo>
                  <a:pt x="158931" y="1372"/>
                  <a:pt x="176245" y="362"/>
                  <a:pt x="193077" y="8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5" name="Freeform 494"/>
          <p:cNvSpPr/>
          <p:nvPr/>
        </p:nvSpPr>
        <p:spPr>
          <a:xfrm>
            <a:off x="6597829" y="4690336"/>
            <a:ext cx="396018" cy="504592"/>
          </a:xfrm>
          <a:custGeom>
            <a:avLst/>
            <a:gdLst>
              <a:gd name="connsiteX0" fmla="*/ 261427 w 396085"/>
              <a:gd name="connsiteY0" fmla="*/ 394676 h 504825"/>
              <a:gd name="connsiteX1" fmla="*/ 261427 w 396085"/>
              <a:gd name="connsiteY1" fmla="*/ 437215 h 504825"/>
              <a:gd name="connsiteX2" fmla="*/ 62258 w 396085"/>
              <a:gd name="connsiteY2" fmla="*/ 437496 h 504825"/>
              <a:gd name="connsiteX3" fmla="*/ 62258 w 396085"/>
              <a:gd name="connsiteY3" fmla="*/ 394958 h 504825"/>
              <a:gd name="connsiteX4" fmla="*/ 67892 w 396085"/>
              <a:gd name="connsiteY4" fmla="*/ 321995 h 504825"/>
              <a:gd name="connsiteX5" fmla="*/ 266216 w 396085"/>
              <a:gd name="connsiteY5" fmla="*/ 340306 h 504825"/>
              <a:gd name="connsiteX6" fmla="*/ 262554 w 396085"/>
              <a:gd name="connsiteY6" fmla="*/ 382563 h 504825"/>
              <a:gd name="connsiteX7" fmla="*/ 63948 w 396085"/>
              <a:gd name="connsiteY7" fmla="*/ 364252 h 504825"/>
              <a:gd name="connsiteX8" fmla="*/ 0 w 396085"/>
              <a:gd name="connsiteY8" fmla="*/ 297205 h 504825"/>
              <a:gd name="connsiteX9" fmla="*/ 34087 w 396085"/>
              <a:gd name="connsiteY9" fmla="*/ 297205 h 504825"/>
              <a:gd name="connsiteX10" fmla="*/ 34087 w 396085"/>
              <a:gd name="connsiteY10" fmla="*/ 471301 h 504825"/>
              <a:gd name="connsiteX11" fmla="*/ 295514 w 396085"/>
              <a:gd name="connsiteY11" fmla="*/ 471301 h 504825"/>
              <a:gd name="connsiteX12" fmla="*/ 295514 w 396085"/>
              <a:gd name="connsiteY12" fmla="*/ 297205 h 504825"/>
              <a:gd name="connsiteX13" fmla="*/ 329319 w 396085"/>
              <a:gd name="connsiteY13" fmla="*/ 297205 h 504825"/>
              <a:gd name="connsiteX14" fmla="*/ 329319 w 396085"/>
              <a:gd name="connsiteY14" fmla="*/ 494683 h 504825"/>
              <a:gd name="connsiteX15" fmla="*/ 329037 w 396085"/>
              <a:gd name="connsiteY15" fmla="*/ 504543 h 504825"/>
              <a:gd name="connsiteX16" fmla="*/ 329037 w 396085"/>
              <a:gd name="connsiteY16" fmla="*/ 504825 h 504825"/>
              <a:gd name="connsiteX17" fmla="*/ 10141 w 396085"/>
              <a:gd name="connsiteY17" fmla="*/ 504825 h 504825"/>
              <a:gd name="connsiteX18" fmla="*/ 281 w 396085"/>
              <a:gd name="connsiteY18" fmla="*/ 504543 h 504825"/>
              <a:gd name="connsiteX19" fmla="*/ 0 w 396085"/>
              <a:gd name="connsiteY19" fmla="*/ 504543 h 504825"/>
              <a:gd name="connsiteX20" fmla="*/ 87048 w 396085"/>
              <a:gd name="connsiteY20" fmla="*/ 232974 h 504825"/>
              <a:gd name="connsiteX21" fmla="*/ 279457 w 396085"/>
              <a:gd name="connsiteY21" fmla="*/ 284527 h 504825"/>
              <a:gd name="connsiteX22" fmla="*/ 268470 w 396085"/>
              <a:gd name="connsiteY22" fmla="*/ 325657 h 504825"/>
              <a:gd name="connsiteX23" fmla="*/ 76062 w 396085"/>
              <a:gd name="connsiteY23" fmla="*/ 274104 h 504825"/>
              <a:gd name="connsiteX24" fmla="*/ 132967 w 396085"/>
              <a:gd name="connsiteY24" fmla="*/ 134657 h 504825"/>
              <a:gd name="connsiteX25" fmla="*/ 304529 w 396085"/>
              <a:gd name="connsiteY25" fmla="*/ 236073 h 504825"/>
              <a:gd name="connsiteX26" fmla="*/ 282837 w 396085"/>
              <a:gd name="connsiteY26" fmla="*/ 272696 h 504825"/>
              <a:gd name="connsiteX27" fmla="*/ 111276 w 396085"/>
              <a:gd name="connsiteY27" fmla="*/ 171280 h 504825"/>
              <a:gd name="connsiteX28" fmla="*/ 234383 w 396085"/>
              <a:gd name="connsiteY28" fmla="*/ 41411 h 504825"/>
              <a:gd name="connsiteX29" fmla="*/ 346504 w 396085"/>
              <a:gd name="connsiteY29" fmla="*/ 206212 h 504825"/>
              <a:gd name="connsiteX30" fmla="*/ 311572 w 396085"/>
              <a:gd name="connsiteY30" fmla="*/ 230157 h 504825"/>
              <a:gd name="connsiteX31" fmla="*/ 199169 w 396085"/>
              <a:gd name="connsiteY31" fmla="*/ 65638 h 504825"/>
              <a:gd name="connsiteX32" fmla="*/ 361998 w 396085"/>
              <a:gd name="connsiteY32" fmla="*/ 0 h 504825"/>
              <a:gd name="connsiteX33" fmla="*/ 396085 w 396085"/>
              <a:gd name="connsiteY33" fmla="*/ 196352 h 504825"/>
              <a:gd name="connsiteX34" fmla="*/ 354110 w 396085"/>
              <a:gd name="connsiteY34" fmla="*/ 203677 h 504825"/>
              <a:gd name="connsiteX35" fmla="*/ 320023 w 396085"/>
              <a:gd name="connsiteY35" fmla="*/ 73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96085" h="504825">
                <a:moveTo>
                  <a:pt x="261427" y="394676"/>
                </a:moveTo>
                <a:lnTo>
                  <a:pt x="261427" y="437215"/>
                </a:lnTo>
                <a:lnTo>
                  <a:pt x="62258" y="437496"/>
                </a:lnTo>
                <a:lnTo>
                  <a:pt x="62258" y="394958"/>
                </a:lnTo>
                <a:close/>
                <a:moveTo>
                  <a:pt x="67892" y="321995"/>
                </a:moveTo>
                <a:lnTo>
                  <a:pt x="266216" y="340306"/>
                </a:lnTo>
                <a:lnTo>
                  <a:pt x="262554" y="382563"/>
                </a:lnTo>
                <a:lnTo>
                  <a:pt x="63948" y="364252"/>
                </a:lnTo>
                <a:close/>
                <a:moveTo>
                  <a:pt x="0" y="297205"/>
                </a:moveTo>
                <a:lnTo>
                  <a:pt x="34087" y="297205"/>
                </a:lnTo>
                <a:lnTo>
                  <a:pt x="34087" y="471301"/>
                </a:lnTo>
                <a:lnTo>
                  <a:pt x="295514" y="471301"/>
                </a:lnTo>
                <a:lnTo>
                  <a:pt x="295514" y="297205"/>
                </a:lnTo>
                <a:lnTo>
                  <a:pt x="329319" y="297205"/>
                </a:lnTo>
                <a:lnTo>
                  <a:pt x="329319" y="494683"/>
                </a:lnTo>
                <a:lnTo>
                  <a:pt x="329037" y="504543"/>
                </a:lnTo>
                <a:lnTo>
                  <a:pt x="329037" y="504825"/>
                </a:lnTo>
                <a:lnTo>
                  <a:pt x="10141" y="504825"/>
                </a:lnTo>
                <a:lnTo>
                  <a:pt x="281" y="504543"/>
                </a:lnTo>
                <a:lnTo>
                  <a:pt x="0" y="504543"/>
                </a:lnTo>
                <a:close/>
                <a:moveTo>
                  <a:pt x="87048" y="232974"/>
                </a:moveTo>
                <a:lnTo>
                  <a:pt x="279457" y="284527"/>
                </a:lnTo>
                <a:lnTo>
                  <a:pt x="268470" y="325657"/>
                </a:lnTo>
                <a:lnTo>
                  <a:pt x="76062" y="274104"/>
                </a:lnTo>
                <a:close/>
                <a:moveTo>
                  <a:pt x="132967" y="134657"/>
                </a:moveTo>
                <a:lnTo>
                  <a:pt x="304529" y="236073"/>
                </a:lnTo>
                <a:lnTo>
                  <a:pt x="282837" y="272696"/>
                </a:lnTo>
                <a:lnTo>
                  <a:pt x="111276" y="171280"/>
                </a:lnTo>
                <a:close/>
                <a:moveTo>
                  <a:pt x="234383" y="41411"/>
                </a:moveTo>
                <a:lnTo>
                  <a:pt x="346504" y="206212"/>
                </a:lnTo>
                <a:lnTo>
                  <a:pt x="311572" y="230157"/>
                </a:lnTo>
                <a:lnTo>
                  <a:pt x="199169" y="65638"/>
                </a:lnTo>
                <a:close/>
                <a:moveTo>
                  <a:pt x="361998" y="0"/>
                </a:moveTo>
                <a:lnTo>
                  <a:pt x="396085" y="196352"/>
                </a:lnTo>
                <a:lnTo>
                  <a:pt x="354110" y="203677"/>
                </a:lnTo>
                <a:lnTo>
                  <a:pt x="320023" y="732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96" name="Freeform 495"/>
          <p:cNvSpPr/>
          <p:nvPr/>
        </p:nvSpPr>
        <p:spPr>
          <a:xfrm>
            <a:off x="826648" y="5299653"/>
            <a:ext cx="216344" cy="486571"/>
          </a:xfrm>
          <a:custGeom>
            <a:avLst/>
            <a:gdLst/>
            <a:ahLst/>
            <a:cxnLst/>
            <a:rect l="l" t="t" r="r" b="b"/>
            <a:pathLst>
              <a:path w="216381" h="486796">
                <a:moveTo>
                  <a:pt x="81147" y="0"/>
                </a:moveTo>
                <a:lnTo>
                  <a:pt x="135235" y="0"/>
                </a:lnTo>
                <a:cubicBezTo>
                  <a:pt x="137865" y="0"/>
                  <a:pt x="140024" y="845"/>
                  <a:pt x="141715" y="2535"/>
                </a:cubicBezTo>
                <a:cubicBezTo>
                  <a:pt x="143405" y="4226"/>
                  <a:pt x="144250" y="6385"/>
                  <a:pt x="144250" y="9015"/>
                </a:cubicBezTo>
                <a:lnTo>
                  <a:pt x="144250" y="360589"/>
                </a:lnTo>
                <a:lnTo>
                  <a:pt x="207353" y="360589"/>
                </a:lnTo>
                <a:cubicBezTo>
                  <a:pt x="211297" y="360589"/>
                  <a:pt x="214020" y="362374"/>
                  <a:pt x="215523" y="365942"/>
                </a:cubicBezTo>
                <a:cubicBezTo>
                  <a:pt x="217025" y="369510"/>
                  <a:pt x="216556" y="372797"/>
                  <a:pt x="214114" y="375802"/>
                </a:cubicBezTo>
                <a:lnTo>
                  <a:pt x="115516" y="483978"/>
                </a:lnTo>
                <a:cubicBezTo>
                  <a:pt x="113638" y="485857"/>
                  <a:pt x="111478" y="486796"/>
                  <a:pt x="109036" y="486796"/>
                </a:cubicBezTo>
                <a:cubicBezTo>
                  <a:pt x="106407" y="486796"/>
                  <a:pt x="104153" y="485857"/>
                  <a:pt x="102275" y="483978"/>
                </a:cubicBezTo>
                <a:lnTo>
                  <a:pt x="2268" y="375802"/>
                </a:lnTo>
                <a:cubicBezTo>
                  <a:pt x="-173" y="372797"/>
                  <a:pt x="-643" y="369510"/>
                  <a:pt x="859" y="365942"/>
                </a:cubicBezTo>
                <a:cubicBezTo>
                  <a:pt x="2550" y="362374"/>
                  <a:pt x="5273" y="360589"/>
                  <a:pt x="9029" y="360589"/>
                </a:cubicBezTo>
                <a:lnTo>
                  <a:pt x="72132" y="360589"/>
                </a:lnTo>
                <a:lnTo>
                  <a:pt x="72132" y="9015"/>
                </a:lnTo>
                <a:cubicBezTo>
                  <a:pt x="72132" y="6385"/>
                  <a:pt x="72977" y="4226"/>
                  <a:pt x="74668" y="2535"/>
                </a:cubicBezTo>
                <a:cubicBezTo>
                  <a:pt x="76358" y="845"/>
                  <a:pt x="78518" y="0"/>
                  <a:pt x="811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97" name="Freeform 496"/>
          <p:cNvSpPr/>
          <p:nvPr/>
        </p:nvSpPr>
        <p:spPr>
          <a:xfrm>
            <a:off x="6743547" y="5299654"/>
            <a:ext cx="335731" cy="468685"/>
          </a:xfrm>
          <a:custGeom>
            <a:avLst/>
            <a:gdLst/>
            <a:ahLst/>
            <a:cxnLst/>
            <a:rect l="l" t="t" r="r" b="b"/>
            <a:pathLst>
              <a:path w="335788" h="468901">
                <a:moveTo>
                  <a:pt x="44511" y="0"/>
                </a:moveTo>
                <a:lnTo>
                  <a:pt x="294669" y="0"/>
                </a:lnTo>
                <a:cubicBezTo>
                  <a:pt x="312511" y="0"/>
                  <a:pt x="324437" y="4977"/>
                  <a:pt x="330447" y="14931"/>
                </a:cubicBezTo>
                <a:cubicBezTo>
                  <a:pt x="336456" y="24885"/>
                  <a:pt x="337395" y="39815"/>
                  <a:pt x="333264" y="59723"/>
                </a:cubicBezTo>
                <a:lnTo>
                  <a:pt x="309032" y="180881"/>
                </a:lnTo>
                <a:lnTo>
                  <a:pt x="288753" y="282274"/>
                </a:lnTo>
                <a:cubicBezTo>
                  <a:pt x="287627" y="286405"/>
                  <a:pt x="286782" y="289457"/>
                  <a:pt x="286218" y="291429"/>
                </a:cubicBezTo>
                <a:cubicBezTo>
                  <a:pt x="285655" y="293401"/>
                  <a:pt x="284340" y="296453"/>
                  <a:pt x="282274" y="300585"/>
                </a:cubicBezTo>
                <a:cubicBezTo>
                  <a:pt x="280208" y="304717"/>
                  <a:pt x="277908" y="307816"/>
                  <a:pt x="275372" y="309881"/>
                </a:cubicBezTo>
                <a:cubicBezTo>
                  <a:pt x="272837" y="311947"/>
                  <a:pt x="269222" y="313919"/>
                  <a:pt x="264526" y="315797"/>
                </a:cubicBezTo>
                <a:cubicBezTo>
                  <a:pt x="259831" y="317675"/>
                  <a:pt x="254385" y="318615"/>
                  <a:pt x="248187" y="318615"/>
                </a:cubicBezTo>
                <a:lnTo>
                  <a:pt x="171844" y="318615"/>
                </a:lnTo>
                <a:cubicBezTo>
                  <a:pt x="169402" y="318615"/>
                  <a:pt x="167336" y="319553"/>
                  <a:pt x="165646" y="321432"/>
                </a:cubicBezTo>
                <a:cubicBezTo>
                  <a:pt x="164144" y="323122"/>
                  <a:pt x="124141" y="369510"/>
                  <a:pt x="45638" y="460597"/>
                </a:cubicBezTo>
                <a:cubicBezTo>
                  <a:pt x="41505" y="465292"/>
                  <a:pt x="36012" y="467968"/>
                  <a:pt x="29158" y="468625"/>
                </a:cubicBezTo>
                <a:cubicBezTo>
                  <a:pt x="22302" y="469283"/>
                  <a:pt x="17748" y="468766"/>
                  <a:pt x="15495" y="467076"/>
                </a:cubicBezTo>
                <a:cubicBezTo>
                  <a:pt x="5165" y="462944"/>
                  <a:pt x="0" y="453742"/>
                  <a:pt x="0" y="439468"/>
                </a:cubicBezTo>
                <a:lnTo>
                  <a:pt x="0" y="42256"/>
                </a:lnTo>
                <a:cubicBezTo>
                  <a:pt x="0" y="31927"/>
                  <a:pt x="3569" y="22302"/>
                  <a:pt x="10705" y="13381"/>
                </a:cubicBezTo>
                <a:cubicBezTo>
                  <a:pt x="17842" y="4460"/>
                  <a:pt x="29110" y="0"/>
                  <a:pt x="44511" y="0"/>
                </a:cubicBezTo>
                <a:close/>
                <a:moveTo>
                  <a:pt x="66766" y="51553"/>
                </a:moveTo>
                <a:cubicBezTo>
                  <a:pt x="62446" y="51553"/>
                  <a:pt x="58831" y="53149"/>
                  <a:pt x="55920" y="56342"/>
                </a:cubicBezTo>
                <a:cubicBezTo>
                  <a:pt x="53009" y="59535"/>
                  <a:pt x="51553" y="63009"/>
                  <a:pt x="51553" y="66765"/>
                </a:cubicBezTo>
                <a:lnTo>
                  <a:pt x="51553" y="376928"/>
                </a:lnTo>
                <a:cubicBezTo>
                  <a:pt x="51553" y="378243"/>
                  <a:pt x="52117" y="378337"/>
                  <a:pt x="53243" y="377210"/>
                </a:cubicBezTo>
                <a:lnTo>
                  <a:pt x="135222" y="278048"/>
                </a:lnTo>
                <a:cubicBezTo>
                  <a:pt x="139541" y="273165"/>
                  <a:pt x="143109" y="270019"/>
                  <a:pt x="145926" y="268611"/>
                </a:cubicBezTo>
                <a:cubicBezTo>
                  <a:pt x="148743" y="267202"/>
                  <a:pt x="153251" y="266498"/>
                  <a:pt x="159449" y="266498"/>
                </a:cubicBezTo>
                <a:lnTo>
                  <a:pt x="226777" y="266498"/>
                </a:lnTo>
                <a:cubicBezTo>
                  <a:pt x="230909" y="266498"/>
                  <a:pt x="234384" y="265136"/>
                  <a:pt x="237201" y="262413"/>
                </a:cubicBezTo>
                <a:cubicBezTo>
                  <a:pt x="240018" y="259690"/>
                  <a:pt x="241708" y="256920"/>
                  <a:pt x="242271" y="254103"/>
                </a:cubicBezTo>
                <a:cubicBezTo>
                  <a:pt x="246779" y="229688"/>
                  <a:pt x="250253" y="211752"/>
                  <a:pt x="252695" y="200296"/>
                </a:cubicBezTo>
                <a:cubicBezTo>
                  <a:pt x="253446" y="196352"/>
                  <a:pt x="252366" y="192596"/>
                  <a:pt x="249455" y="189028"/>
                </a:cubicBezTo>
                <a:cubicBezTo>
                  <a:pt x="246544" y="185459"/>
                  <a:pt x="243117" y="183675"/>
                  <a:pt x="239173" y="183675"/>
                </a:cubicBezTo>
                <a:lnTo>
                  <a:pt x="156350" y="183675"/>
                </a:lnTo>
                <a:cubicBezTo>
                  <a:pt x="150903" y="183675"/>
                  <a:pt x="146396" y="181891"/>
                  <a:pt x="142828" y="178323"/>
                </a:cubicBezTo>
                <a:cubicBezTo>
                  <a:pt x="139259" y="174754"/>
                  <a:pt x="137475" y="170247"/>
                  <a:pt x="137475" y="164801"/>
                </a:cubicBezTo>
                <a:lnTo>
                  <a:pt x="137475" y="152969"/>
                </a:lnTo>
                <a:cubicBezTo>
                  <a:pt x="137475" y="147522"/>
                  <a:pt x="139259" y="143062"/>
                  <a:pt x="142828" y="139587"/>
                </a:cubicBezTo>
                <a:cubicBezTo>
                  <a:pt x="146396" y="136113"/>
                  <a:pt x="150903" y="134376"/>
                  <a:pt x="156350" y="134376"/>
                </a:cubicBezTo>
                <a:lnTo>
                  <a:pt x="253821" y="134376"/>
                </a:lnTo>
                <a:cubicBezTo>
                  <a:pt x="257202" y="134376"/>
                  <a:pt x="260488" y="133108"/>
                  <a:pt x="263681" y="130573"/>
                </a:cubicBezTo>
                <a:cubicBezTo>
                  <a:pt x="266874" y="128037"/>
                  <a:pt x="268752" y="125267"/>
                  <a:pt x="269316" y="122262"/>
                </a:cubicBezTo>
                <a:lnTo>
                  <a:pt x="279739" y="67610"/>
                </a:lnTo>
                <a:cubicBezTo>
                  <a:pt x="280678" y="63291"/>
                  <a:pt x="279833" y="59535"/>
                  <a:pt x="277204" y="56342"/>
                </a:cubicBezTo>
                <a:cubicBezTo>
                  <a:pt x="274574" y="53149"/>
                  <a:pt x="271288" y="51553"/>
                  <a:pt x="267344" y="51553"/>
                </a:cubicBezTo>
                <a:lnTo>
                  <a:pt x="66766" y="5155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98" name="Freeform 497"/>
          <p:cNvSpPr/>
          <p:nvPr/>
        </p:nvSpPr>
        <p:spPr>
          <a:xfrm>
            <a:off x="9561964" y="5299937"/>
            <a:ext cx="480958" cy="504309"/>
          </a:xfrm>
          <a:custGeom>
            <a:avLst/>
            <a:gdLst/>
            <a:ahLst/>
            <a:cxnLst/>
            <a:rect l="l" t="t" r="r" b="b"/>
            <a:pathLst>
              <a:path w="481040" h="504543">
                <a:moveTo>
                  <a:pt x="240520" y="0"/>
                </a:moveTo>
                <a:cubicBezTo>
                  <a:pt x="243713" y="0"/>
                  <a:pt x="246154" y="1127"/>
                  <a:pt x="247845" y="3380"/>
                </a:cubicBezTo>
                <a:lnTo>
                  <a:pt x="298553" y="73244"/>
                </a:lnTo>
                <a:lnTo>
                  <a:pt x="380812" y="46764"/>
                </a:lnTo>
                <a:cubicBezTo>
                  <a:pt x="383442" y="45637"/>
                  <a:pt x="386164" y="46013"/>
                  <a:pt x="388982" y="47890"/>
                </a:cubicBezTo>
                <a:cubicBezTo>
                  <a:pt x="391423" y="49768"/>
                  <a:pt x="392644" y="52210"/>
                  <a:pt x="392644" y="55215"/>
                </a:cubicBezTo>
                <a:lnTo>
                  <a:pt x="392644" y="141418"/>
                </a:lnTo>
                <a:lnTo>
                  <a:pt x="474903" y="168463"/>
                </a:lnTo>
                <a:cubicBezTo>
                  <a:pt x="477908" y="169402"/>
                  <a:pt x="479786" y="171280"/>
                  <a:pt x="480538" y="174097"/>
                </a:cubicBezTo>
                <a:cubicBezTo>
                  <a:pt x="481476" y="177102"/>
                  <a:pt x="481101" y="179825"/>
                  <a:pt x="479411" y="182266"/>
                </a:cubicBezTo>
                <a:lnTo>
                  <a:pt x="428703" y="252130"/>
                </a:lnTo>
                <a:lnTo>
                  <a:pt x="479411" y="321995"/>
                </a:lnTo>
                <a:cubicBezTo>
                  <a:pt x="481101" y="324248"/>
                  <a:pt x="481476" y="326972"/>
                  <a:pt x="480538" y="330164"/>
                </a:cubicBezTo>
                <a:cubicBezTo>
                  <a:pt x="479786" y="332981"/>
                  <a:pt x="477908" y="334859"/>
                  <a:pt x="474903" y="335798"/>
                </a:cubicBezTo>
                <a:lnTo>
                  <a:pt x="392644" y="362843"/>
                </a:lnTo>
                <a:lnTo>
                  <a:pt x="392644" y="449046"/>
                </a:lnTo>
                <a:cubicBezTo>
                  <a:pt x="392644" y="452051"/>
                  <a:pt x="391423" y="454493"/>
                  <a:pt x="388982" y="456371"/>
                </a:cubicBezTo>
                <a:cubicBezTo>
                  <a:pt x="386164" y="458249"/>
                  <a:pt x="383442" y="458624"/>
                  <a:pt x="380812" y="457497"/>
                </a:cubicBezTo>
                <a:lnTo>
                  <a:pt x="298553" y="431017"/>
                </a:lnTo>
                <a:lnTo>
                  <a:pt x="247845" y="500881"/>
                </a:lnTo>
                <a:cubicBezTo>
                  <a:pt x="245967" y="503322"/>
                  <a:pt x="243525" y="504543"/>
                  <a:pt x="240520" y="504543"/>
                </a:cubicBezTo>
                <a:cubicBezTo>
                  <a:pt x="237516" y="504543"/>
                  <a:pt x="235074" y="503322"/>
                  <a:pt x="233196" y="500881"/>
                </a:cubicBezTo>
                <a:lnTo>
                  <a:pt x="182488" y="431017"/>
                </a:lnTo>
                <a:lnTo>
                  <a:pt x="100228" y="457497"/>
                </a:lnTo>
                <a:cubicBezTo>
                  <a:pt x="97599" y="458624"/>
                  <a:pt x="94876" y="458249"/>
                  <a:pt x="92059" y="456371"/>
                </a:cubicBezTo>
                <a:cubicBezTo>
                  <a:pt x="89618" y="454493"/>
                  <a:pt x="88396" y="452051"/>
                  <a:pt x="88396" y="449046"/>
                </a:cubicBezTo>
                <a:lnTo>
                  <a:pt x="88396" y="362843"/>
                </a:lnTo>
                <a:lnTo>
                  <a:pt x="6137" y="335798"/>
                </a:lnTo>
                <a:cubicBezTo>
                  <a:pt x="3132" y="334859"/>
                  <a:pt x="1254" y="332981"/>
                  <a:pt x="503" y="330164"/>
                </a:cubicBezTo>
                <a:cubicBezTo>
                  <a:pt x="-436" y="326972"/>
                  <a:pt x="-60" y="324248"/>
                  <a:pt x="1630" y="321995"/>
                </a:cubicBezTo>
                <a:lnTo>
                  <a:pt x="52338" y="252130"/>
                </a:lnTo>
                <a:lnTo>
                  <a:pt x="1630" y="182266"/>
                </a:lnTo>
                <a:cubicBezTo>
                  <a:pt x="-60" y="179825"/>
                  <a:pt x="-436" y="177102"/>
                  <a:pt x="503" y="174097"/>
                </a:cubicBezTo>
                <a:cubicBezTo>
                  <a:pt x="1254" y="171280"/>
                  <a:pt x="3132" y="169402"/>
                  <a:pt x="6137" y="168463"/>
                </a:cubicBezTo>
                <a:lnTo>
                  <a:pt x="88396" y="141418"/>
                </a:lnTo>
                <a:lnTo>
                  <a:pt x="88396" y="55215"/>
                </a:lnTo>
                <a:cubicBezTo>
                  <a:pt x="88396" y="52210"/>
                  <a:pt x="89618" y="49768"/>
                  <a:pt x="92059" y="47890"/>
                </a:cubicBezTo>
                <a:cubicBezTo>
                  <a:pt x="94876" y="46013"/>
                  <a:pt x="97599" y="45637"/>
                  <a:pt x="100228" y="46764"/>
                </a:cubicBezTo>
                <a:lnTo>
                  <a:pt x="182488" y="73244"/>
                </a:lnTo>
                <a:lnTo>
                  <a:pt x="233196" y="3380"/>
                </a:lnTo>
                <a:cubicBezTo>
                  <a:pt x="234886" y="1127"/>
                  <a:pt x="237327" y="0"/>
                  <a:pt x="240520" y="0"/>
                </a:cubicBezTo>
                <a:close/>
                <a:moveTo>
                  <a:pt x="240520" y="89865"/>
                </a:moveTo>
                <a:cubicBezTo>
                  <a:pt x="218547" y="89865"/>
                  <a:pt x="197560" y="94138"/>
                  <a:pt x="177558" y="102683"/>
                </a:cubicBezTo>
                <a:cubicBezTo>
                  <a:pt x="157557" y="111228"/>
                  <a:pt x="140278" y="122779"/>
                  <a:pt x="125723" y="137333"/>
                </a:cubicBezTo>
                <a:cubicBezTo>
                  <a:pt x="111168" y="151889"/>
                  <a:pt x="99618" y="169167"/>
                  <a:pt x="91073" y="189168"/>
                </a:cubicBezTo>
                <a:cubicBezTo>
                  <a:pt x="82528" y="209170"/>
                  <a:pt x="78255" y="230157"/>
                  <a:pt x="78255" y="252130"/>
                </a:cubicBezTo>
                <a:cubicBezTo>
                  <a:pt x="78255" y="274104"/>
                  <a:pt x="82528" y="295091"/>
                  <a:pt x="91073" y="315093"/>
                </a:cubicBezTo>
                <a:cubicBezTo>
                  <a:pt x="99618" y="335094"/>
                  <a:pt x="111168" y="352372"/>
                  <a:pt x="125723" y="366928"/>
                </a:cubicBezTo>
                <a:cubicBezTo>
                  <a:pt x="140278" y="381482"/>
                  <a:pt x="157557" y="393033"/>
                  <a:pt x="177558" y="401578"/>
                </a:cubicBezTo>
                <a:cubicBezTo>
                  <a:pt x="197560" y="410123"/>
                  <a:pt x="218547" y="414396"/>
                  <a:pt x="240520" y="414396"/>
                </a:cubicBezTo>
                <a:cubicBezTo>
                  <a:pt x="262494" y="414396"/>
                  <a:pt x="283481" y="410123"/>
                  <a:pt x="303483" y="401578"/>
                </a:cubicBezTo>
                <a:cubicBezTo>
                  <a:pt x="323484" y="393033"/>
                  <a:pt x="340762" y="381482"/>
                  <a:pt x="355317" y="366928"/>
                </a:cubicBezTo>
                <a:cubicBezTo>
                  <a:pt x="369872" y="352372"/>
                  <a:pt x="381422" y="335094"/>
                  <a:pt x="389968" y="315093"/>
                </a:cubicBezTo>
                <a:cubicBezTo>
                  <a:pt x="398513" y="295091"/>
                  <a:pt x="402785" y="274104"/>
                  <a:pt x="402785" y="252130"/>
                </a:cubicBezTo>
                <a:cubicBezTo>
                  <a:pt x="402785" y="230157"/>
                  <a:pt x="398513" y="209170"/>
                  <a:pt x="389968" y="189168"/>
                </a:cubicBezTo>
                <a:cubicBezTo>
                  <a:pt x="381422" y="169167"/>
                  <a:pt x="369872" y="151889"/>
                  <a:pt x="355317" y="137333"/>
                </a:cubicBezTo>
                <a:cubicBezTo>
                  <a:pt x="340762" y="122779"/>
                  <a:pt x="323484" y="111228"/>
                  <a:pt x="303483" y="102683"/>
                </a:cubicBezTo>
                <a:cubicBezTo>
                  <a:pt x="283481" y="94138"/>
                  <a:pt x="262494" y="89865"/>
                  <a:pt x="240520" y="8986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99" name="Freeform 498"/>
          <p:cNvSpPr/>
          <p:nvPr/>
        </p:nvSpPr>
        <p:spPr>
          <a:xfrm>
            <a:off x="1236153" y="5317672"/>
            <a:ext cx="216344" cy="486571"/>
          </a:xfrm>
          <a:custGeom>
            <a:avLst/>
            <a:gdLst/>
            <a:ahLst/>
            <a:cxnLst/>
            <a:rect l="l" t="t" r="r" b="b"/>
            <a:pathLst>
              <a:path w="216381" h="486796">
                <a:moveTo>
                  <a:pt x="107346" y="0"/>
                </a:moveTo>
                <a:cubicBezTo>
                  <a:pt x="109975" y="0"/>
                  <a:pt x="112229" y="940"/>
                  <a:pt x="114107" y="2818"/>
                </a:cubicBezTo>
                <a:lnTo>
                  <a:pt x="214114" y="110994"/>
                </a:lnTo>
                <a:cubicBezTo>
                  <a:pt x="216556" y="113999"/>
                  <a:pt x="217025" y="117286"/>
                  <a:pt x="215523" y="120854"/>
                </a:cubicBezTo>
                <a:cubicBezTo>
                  <a:pt x="213833" y="124422"/>
                  <a:pt x="211109" y="126207"/>
                  <a:pt x="207353" y="126207"/>
                </a:cubicBezTo>
                <a:lnTo>
                  <a:pt x="144250" y="126207"/>
                </a:lnTo>
                <a:lnTo>
                  <a:pt x="144250" y="477781"/>
                </a:lnTo>
                <a:cubicBezTo>
                  <a:pt x="144250" y="480411"/>
                  <a:pt x="143405" y="482571"/>
                  <a:pt x="141715" y="484261"/>
                </a:cubicBezTo>
                <a:cubicBezTo>
                  <a:pt x="140025" y="485951"/>
                  <a:pt x="137865" y="486796"/>
                  <a:pt x="135235" y="486796"/>
                </a:cubicBezTo>
                <a:lnTo>
                  <a:pt x="81147" y="486796"/>
                </a:lnTo>
                <a:cubicBezTo>
                  <a:pt x="78518" y="486796"/>
                  <a:pt x="76358" y="485951"/>
                  <a:pt x="74668" y="484261"/>
                </a:cubicBezTo>
                <a:cubicBezTo>
                  <a:pt x="72977" y="482571"/>
                  <a:pt x="72132" y="480411"/>
                  <a:pt x="72132" y="477781"/>
                </a:cubicBezTo>
                <a:lnTo>
                  <a:pt x="72132" y="126207"/>
                </a:lnTo>
                <a:lnTo>
                  <a:pt x="9029" y="126207"/>
                </a:lnTo>
                <a:cubicBezTo>
                  <a:pt x="5085" y="126207"/>
                  <a:pt x="2362" y="124422"/>
                  <a:pt x="859" y="120854"/>
                </a:cubicBezTo>
                <a:cubicBezTo>
                  <a:pt x="-643" y="117286"/>
                  <a:pt x="-173" y="113999"/>
                  <a:pt x="2268" y="110994"/>
                </a:cubicBezTo>
                <a:lnTo>
                  <a:pt x="100867" y="2818"/>
                </a:lnTo>
                <a:cubicBezTo>
                  <a:pt x="102745" y="940"/>
                  <a:pt x="104905" y="0"/>
                  <a:pt x="10734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0" name="Freeform 499"/>
          <p:cNvSpPr/>
          <p:nvPr/>
        </p:nvSpPr>
        <p:spPr>
          <a:xfrm>
            <a:off x="5493118" y="5335697"/>
            <a:ext cx="432633" cy="432507"/>
          </a:xfrm>
          <a:custGeom>
            <a:avLst/>
            <a:gdLst/>
            <a:ahLst/>
            <a:cxnLst/>
            <a:rect l="l" t="t" r="r" b="b"/>
            <a:pathLst>
              <a:path w="432707" h="432707">
                <a:moveTo>
                  <a:pt x="216354" y="0"/>
                </a:moveTo>
                <a:cubicBezTo>
                  <a:pt x="255605" y="0"/>
                  <a:pt x="291805" y="9672"/>
                  <a:pt x="324953" y="29016"/>
                </a:cubicBezTo>
                <a:cubicBezTo>
                  <a:pt x="358101" y="48360"/>
                  <a:pt x="384347" y="74606"/>
                  <a:pt x="403691" y="107754"/>
                </a:cubicBezTo>
                <a:cubicBezTo>
                  <a:pt x="423035" y="140902"/>
                  <a:pt x="432707" y="177102"/>
                  <a:pt x="432707" y="216353"/>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7" y="384347"/>
                  <a:pt x="48361" y="358101"/>
                  <a:pt x="29017" y="324953"/>
                </a:cubicBezTo>
                <a:cubicBezTo>
                  <a:pt x="9672" y="291805"/>
                  <a:pt x="0" y="255605"/>
                  <a:pt x="0" y="216353"/>
                </a:cubicBezTo>
                <a:cubicBezTo>
                  <a:pt x="0" y="177102"/>
                  <a:pt x="9672" y="140902"/>
                  <a:pt x="29017" y="107754"/>
                </a:cubicBezTo>
                <a:cubicBezTo>
                  <a:pt x="48361" y="74606"/>
                  <a:pt x="74607" y="48360"/>
                  <a:pt x="107754" y="29016"/>
                </a:cubicBezTo>
                <a:cubicBezTo>
                  <a:pt x="140902" y="9672"/>
                  <a:pt x="177102" y="0"/>
                  <a:pt x="216354" y="0"/>
                </a:cubicBezTo>
                <a:close/>
                <a:moveTo>
                  <a:pt x="216354" y="31551"/>
                </a:moveTo>
                <a:cubicBezTo>
                  <a:pt x="202081" y="31551"/>
                  <a:pt x="187525" y="33336"/>
                  <a:pt x="172688" y="36904"/>
                </a:cubicBezTo>
                <a:cubicBezTo>
                  <a:pt x="197291" y="68831"/>
                  <a:pt x="220392" y="104702"/>
                  <a:pt x="241989" y="144517"/>
                </a:cubicBezTo>
                <a:cubicBezTo>
                  <a:pt x="254948" y="139634"/>
                  <a:pt x="267155" y="133953"/>
                  <a:pt x="278611" y="127474"/>
                </a:cubicBezTo>
                <a:cubicBezTo>
                  <a:pt x="290068" y="120994"/>
                  <a:pt x="299129" y="115220"/>
                  <a:pt x="305796" y="110149"/>
                </a:cubicBezTo>
                <a:cubicBezTo>
                  <a:pt x="312464" y="105078"/>
                  <a:pt x="318614" y="99725"/>
                  <a:pt x="324249" y="94091"/>
                </a:cubicBezTo>
                <a:cubicBezTo>
                  <a:pt x="329883" y="88457"/>
                  <a:pt x="333404" y="84654"/>
                  <a:pt x="334813" y="82682"/>
                </a:cubicBezTo>
                <a:cubicBezTo>
                  <a:pt x="336221" y="80710"/>
                  <a:pt x="337395" y="79067"/>
                  <a:pt x="338334" y="77752"/>
                </a:cubicBezTo>
                <a:cubicBezTo>
                  <a:pt x="303590" y="46952"/>
                  <a:pt x="262930" y="31551"/>
                  <a:pt x="216354" y="31551"/>
                </a:cubicBezTo>
                <a:close/>
                <a:moveTo>
                  <a:pt x="359180" y="98880"/>
                </a:moveTo>
                <a:lnTo>
                  <a:pt x="358899" y="99162"/>
                </a:lnTo>
                <a:cubicBezTo>
                  <a:pt x="357208" y="101416"/>
                  <a:pt x="355424" y="103716"/>
                  <a:pt x="353546" y="106064"/>
                </a:cubicBezTo>
                <a:cubicBezTo>
                  <a:pt x="351669" y="108412"/>
                  <a:pt x="347584" y="112590"/>
                  <a:pt x="341292" y="118600"/>
                </a:cubicBezTo>
                <a:cubicBezTo>
                  <a:pt x="335000" y="124610"/>
                  <a:pt x="328333" y="130291"/>
                  <a:pt x="321291" y="135644"/>
                </a:cubicBezTo>
                <a:cubicBezTo>
                  <a:pt x="314248" y="140996"/>
                  <a:pt x="304858" y="147100"/>
                  <a:pt x="293119" y="153955"/>
                </a:cubicBezTo>
                <a:cubicBezTo>
                  <a:pt x="281382" y="160809"/>
                  <a:pt x="269034" y="166866"/>
                  <a:pt x="256075" y="172125"/>
                </a:cubicBezTo>
                <a:cubicBezTo>
                  <a:pt x="260770" y="182079"/>
                  <a:pt x="264902" y="191000"/>
                  <a:pt x="268470" y="198887"/>
                </a:cubicBezTo>
                <a:cubicBezTo>
                  <a:pt x="268846" y="200014"/>
                  <a:pt x="269456" y="201658"/>
                  <a:pt x="270301" y="203817"/>
                </a:cubicBezTo>
                <a:cubicBezTo>
                  <a:pt x="271146" y="205977"/>
                  <a:pt x="271850" y="207527"/>
                  <a:pt x="272414" y="208466"/>
                </a:cubicBezTo>
                <a:cubicBezTo>
                  <a:pt x="279175" y="207527"/>
                  <a:pt x="286171" y="206869"/>
                  <a:pt x="293401" y="206494"/>
                </a:cubicBezTo>
                <a:cubicBezTo>
                  <a:pt x="300632" y="206118"/>
                  <a:pt x="307534" y="205930"/>
                  <a:pt x="314107" y="205930"/>
                </a:cubicBezTo>
                <a:cubicBezTo>
                  <a:pt x="320680" y="205930"/>
                  <a:pt x="327160" y="206071"/>
                  <a:pt x="333545" y="206353"/>
                </a:cubicBezTo>
                <a:cubicBezTo>
                  <a:pt x="339930" y="206635"/>
                  <a:pt x="345941" y="207010"/>
                  <a:pt x="351574" y="207480"/>
                </a:cubicBezTo>
                <a:cubicBezTo>
                  <a:pt x="357208" y="207949"/>
                  <a:pt x="362515" y="208466"/>
                  <a:pt x="367491" y="209029"/>
                </a:cubicBezTo>
                <a:cubicBezTo>
                  <a:pt x="372468" y="209593"/>
                  <a:pt x="376975" y="210203"/>
                  <a:pt x="381013" y="210860"/>
                </a:cubicBezTo>
                <a:cubicBezTo>
                  <a:pt x="385052" y="211517"/>
                  <a:pt x="388479" y="212081"/>
                  <a:pt x="391296" y="212551"/>
                </a:cubicBezTo>
                <a:cubicBezTo>
                  <a:pt x="394113" y="213020"/>
                  <a:pt x="396461" y="213443"/>
                  <a:pt x="398338" y="213818"/>
                </a:cubicBezTo>
                <a:lnTo>
                  <a:pt x="401156" y="214382"/>
                </a:lnTo>
                <a:cubicBezTo>
                  <a:pt x="400592" y="170810"/>
                  <a:pt x="386601" y="132310"/>
                  <a:pt x="359180" y="98880"/>
                </a:cubicBezTo>
                <a:close/>
                <a:moveTo>
                  <a:pt x="137475" y="49299"/>
                </a:moveTo>
                <a:cubicBezTo>
                  <a:pt x="111558" y="61507"/>
                  <a:pt x="89584" y="78973"/>
                  <a:pt x="71555" y="101697"/>
                </a:cubicBezTo>
                <a:cubicBezTo>
                  <a:pt x="53526" y="124422"/>
                  <a:pt x="41506" y="149964"/>
                  <a:pt x="35496" y="178323"/>
                </a:cubicBezTo>
                <a:cubicBezTo>
                  <a:pt x="92214" y="178323"/>
                  <a:pt x="149119" y="170810"/>
                  <a:pt x="206212" y="155786"/>
                </a:cubicBezTo>
                <a:cubicBezTo>
                  <a:pt x="183675" y="115783"/>
                  <a:pt x="160763" y="80287"/>
                  <a:pt x="137475" y="49299"/>
                </a:cubicBezTo>
                <a:close/>
                <a:moveTo>
                  <a:pt x="221424" y="184239"/>
                </a:moveTo>
                <a:cubicBezTo>
                  <a:pt x="163016" y="201705"/>
                  <a:pt x="99820" y="210438"/>
                  <a:pt x="31834" y="210438"/>
                </a:cubicBezTo>
                <a:cubicBezTo>
                  <a:pt x="31646" y="211752"/>
                  <a:pt x="31552" y="213724"/>
                  <a:pt x="31552" y="216353"/>
                </a:cubicBezTo>
                <a:cubicBezTo>
                  <a:pt x="31552" y="239642"/>
                  <a:pt x="35683" y="261850"/>
                  <a:pt x="43947" y="282978"/>
                </a:cubicBezTo>
                <a:cubicBezTo>
                  <a:pt x="52211" y="304106"/>
                  <a:pt x="63854" y="323028"/>
                  <a:pt x="78879" y="339743"/>
                </a:cubicBezTo>
                <a:cubicBezTo>
                  <a:pt x="88270" y="323028"/>
                  <a:pt x="99867" y="307393"/>
                  <a:pt x="113671" y="292838"/>
                </a:cubicBezTo>
                <a:cubicBezTo>
                  <a:pt x="127474" y="278283"/>
                  <a:pt x="140855" y="266592"/>
                  <a:pt x="153814" y="257765"/>
                </a:cubicBezTo>
                <a:cubicBezTo>
                  <a:pt x="166773" y="248938"/>
                  <a:pt x="179027" y="241332"/>
                  <a:pt x="190577" y="234946"/>
                </a:cubicBezTo>
                <a:cubicBezTo>
                  <a:pt x="202128" y="228561"/>
                  <a:pt x="211470" y="224054"/>
                  <a:pt x="218607" y="221424"/>
                </a:cubicBezTo>
                <a:lnTo>
                  <a:pt x="229030" y="217762"/>
                </a:lnTo>
                <a:cubicBezTo>
                  <a:pt x="229781" y="217574"/>
                  <a:pt x="231002" y="217246"/>
                  <a:pt x="232693" y="216776"/>
                </a:cubicBezTo>
                <a:cubicBezTo>
                  <a:pt x="234383" y="216306"/>
                  <a:pt x="235604" y="215884"/>
                  <a:pt x="236355" y="215508"/>
                </a:cubicBezTo>
                <a:cubicBezTo>
                  <a:pt x="232411" y="206306"/>
                  <a:pt x="227434" y="195883"/>
                  <a:pt x="221424" y="184239"/>
                </a:cubicBezTo>
                <a:close/>
                <a:moveTo>
                  <a:pt x="311906" y="234717"/>
                </a:moveTo>
                <a:cubicBezTo>
                  <a:pt x="302433" y="235105"/>
                  <a:pt x="293026" y="236026"/>
                  <a:pt x="283682" y="237482"/>
                </a:cubicBezTo>
                <a:cubicBezTo>
                  <a:pt x="300021" y="282367"/>
                  <a:pt x="312041" y="326408"/>
                  <a:pt x="319741" y="369604"/>
                </a:cubicBezTo>
                <a:cubicBezTo>
                  <a:pt x="340588" y="355519"/>
                  <a:pt x="357960" y="337724"/>
                  <a:pt x="371858" y="316220"/>
                </a:cubicBezTo>
                <a:cubicBezTo>
                  <a:pt x="385756" y="294716"/>
                  <a:pt x="394770" y="271193"/>
                  <a:pt x="398902" y="245651"/>
                </a:cubicBezTo>
                <a:cubicBezTo>
                  <a:pt x="369322" y="237200"/>
                  <a:pt x="340323" y="233555"/>
                  <a:pt x="311906" y="234717"/>
                </a:cubicBezTo>
                <a:close/>
                <a:moveTo>
                  <a:pt x="248469" y="246215"/>
                </a:moveTo>
                <a:lnTo>
                  <a:pt x="247905" y="246496"/>
                </a:lnTo>
                <a:cubicBezTo>
                  <a:pt x="244900" y="247623"/>
                  <a:pt x="240862" y="249173"/>
                  <a:pt x="235791" y="251145"/>
                </a:cubicBezTo>
                <a:cubicBezTo>
                  <a:pt x="230721" y="253117"/>
                  <a:pt x="221237" y="257718"/>
                  <a:pt x="207339" y="264948"/>
                </a:cubicBezTo>
                <a:cubicBezTo>
                  <a:pt x="193441" y="272179"/>
                  <a:pt x="180577" y="279879"/>
                  <a:pt x="168745" y="288049"/>
                </a:cubicBezTo>
                <a:cubicBezTo>
                  <a:pt x="156913" y="296218"/>
                  <a:pt x="144612" y="306970"/>
                  <a:pt x="131841" y="320305"/>
                </a:cubicBezTo>
                <a:lnTo>
                  <a:pt x="102911" y="361874"/>
                </a:lnTo>
                <a:lnTo>
                  <a:pt x="125396" y="377386"/>
                </a:lnTo>
                <a:cubicBezTo>
                  <a:pt x="153074" y="393233"/>
                  <a:pt x="183393" y="401156"/>
                  <a:pt x="216354" y="401156"/>
                </a:cubicBezTo>
                <a:cubicBezTo>
                  <a:pt x="241144" y="401156"/>
                  <a:pt x="265183" y="396273"/>
                  <a:pt x="288471" y="386507"/>
                </a:cubicBezTo>
                <a:cubicBezTo>
                  <a:pt x="280583" y="341245"/>
                  <a:pt x="267437" y="294481"/>
                  <a:pt x="249032" y="246215"/>
                </a:cubicBezTo>
                <a:lnTo>
                  <a:pt x="248469" y="24621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1" name="Freeform 500"/>
          <p:cNvSpPr/>
          <p:nvPr/>
        </p:nvSpPr>
        <p:spPr>
          <a:xfrm>
            <a:off x="6112138" y="5335697"/>
            <a:ext cx="432633" cy="432507"/>
          </a:xfrm>
          <a:custGeom>
            <a:avLst/>
            <a:gdLst/>
            <a:ahLst/>
            <a:cxnLst/>
            <a:rect l="l" t="t" r="r" b="b"/>
            <a:pathLst>
              <a:path w="432707" h="432707">
                <a:moveTo>
                  <a:pt x="108177" y="0"/>
                </a:moveTo>
                <a:cubicBezTo>
                  <a:pt x="132591" y="0"/>
                  <a:pt x="154565" y="7512"/>
                  <a:pt x="174097" y="22537"/>
                </a:cubicBezTo>
                <a:cubicBezTo>
                  <a:pt x="188558" y="19532"/>
                  <a:pt x="202644" y="18029"/>
                  <a:pt x="216354" y="18029"/>
                </a:cubicBezTo>
                <a:cubicBezTo>
                  <a:pt x="243210" y="18029"/>
                  <a:pt x="268893" y="23241"/>
                  <a:pt x="293401" y="33664"/>
                </a:cubicBezTo>
                <a:cubicBezTo>
                  <a:pt x="317910" y="44088"/>
                  <a:pt x="339039" y="58173"/>
                  <a:pt x="356786" y="75921"/>
                </a:cubicBezTo>
                <a:cubicBezTo>
                  <a:pt x="374534" y="93669"/>
                  <a:pt x="388619" y="114797"/>
                  <a:pt x="399043" y="139306"/>
                </a:cubicBezTo>
                <a:cubicBezTo>
                  <a:pt x="409466" y="163815"/>
                  <a:pt x="414678" y="189497"/>
                  <a:pt x="414678" y="216353"/>
                </a:cubicBezTo>
                <a:cubicBezTo>
                  <a:pt x="414678" y="230063"/>
                  <a:pt x="413175" y="244149"/>
                  <a:pt x="410170" y="258610"/>
                </a:cubicBezTo>
                <a:cubicBezTo>
                  <a:pt x="425195" y="278142"/>
                  <a:pt x="432707" y="300115"/>
                  <a:pt x="432707" y="324530"/>
                </a:cubicBezTo>
                <a:cubicBezTo>
                  <a:pt x="432707" y="354392"/>
                  <a:pt x="422143" y="379886"/>
                  <a:pt x="401015" y="401015"/>
                </a:cubicBezTo>
                <a:cubicBezTo>
                  <a:pt x="379887" y="422143"/>
                  <a:pt x="354392" y="432707"/>
                  <a:pt x="324530" y="432707"/>
                </a:cubicBezTo>
                <a:cubicBezTo>
                  <a:pt x="300115" y="432707"/>
                  <a:pt x="278142" y="425195"/>
                  <a:pt x="258610" y="410170"/>
                </a:cubicBezTo>
                <a:cubicBezTo>
                  <a:pt x="244149" y="413175"/>
                  <a:pt x="230063" y="414678"/>
                  <a:pt x="216354" y="414678"/>
                </a:cubicBezTo>
                <a:cubicBezTo>
                  <a:pt x="189497" y="414678"/>
                  <a:pt x="163814" y="409466"/>
                  <a:pt x="139306" y="399043"/>
                </a:cubicBezTo>
                <a:cubicBezTo>
                  <a:pt x="114797" y="388620"/>
                  <a:pt x="93669" y="374534"/>
                  <a:pt x="75921" y="356786"/>
                </a:cubicBezTo>
                <a:cubicBezTo>
                  <a:pt x="58173" y="339038"/>
                  <a:pt x="44088" y="317910"/>
                  <a:pt x="33664" y="293401"/>
                </a:cubicBezTo>
                <a:cubicBezTo>
                  <a:pt x="23241" y="268892"/>
                  <a:pt x="18030" y="243210"/>
                  <a:pt x="18030" y="216353"/>
                </a:cubicBezTo>
                <a:cubicBezTo>
                  <a:pt x="18030" y="202644"/>
                  <a:pt x="19532" y="188558"/>
                  <a:pt x="22537" y="174097"/>
                </a:cubicBezTo>
                <a:cubicBezTo>
                  <a:pt x="7512" y="154565"/>
                  <a:pt x="0" y="132592"/>
                  <a:pt x="0" y="108177"/>
                </a:cubicBezTo>
                <a:cubicBezTo>
                  <a:pt x="0" y="78315"/>
                  <a:pt x="10564" y="52821"/>
                  <a:pt x="31692" y="31692"/>
                </a:cubicBezTo>
                <a:cubicBezTo>
                  <a:pt x="52821" y="10564"/>
                  <a:pt x="78316" y="0"/>
                  <a:pt x="108177" y="0"/>
                </a:cubicBezTo>
                <a:close/>
                <a:moveTo>
                  <a:pt x="211283" y="83104"/>
                </a:moveTo>
                <a:cubicBezTo>
                  <a:pt x="198512" y="83104"/>
                  <a:pt x="186117" y="84560"/>
                  <a:pt x="174097" y="87471"/>
                </a:cubicBezTo>
                <a:cubicBezTo>
                  <a:pt x="162077" y="90382"/>
                  <a:pt x="150856" y="94796"/>
                  <a:pt x="140433" y="100711"/>
                </a:cubicBezTo>
                <a:cubicBezTo>
                  <a:pt x="130010" y="106627"/>
                  <a:pt x="121652" y="114797"/>
                  <a:pt x="115360" y="125220"/>
                </a:cubicBezTo>
                <a:cubicBezTo>
                  <a:pt x="109069" y="135644"/>
                  <a:pt x="105923" y="147710"/>
                  <a:pt x="105923" y="161420"/>
                </a:cubicBezTo>
                <a:cubicBezTo>
                  <a:pt x="105923" y="172876"/>
                  <a:pt x="107707" y="182877"/>
                  <a:pt x="111276" y="191422"/>
                </a:cubicBezTo>
                <a:cubicBezTo>
                  <a:pt x="114844" y="199967"/>
                  <a:pt x="120103" y="207057"/>
                  <a:pt x="127052" y="212691"/>
                </a:cubicBezTo>
                <a:cubicBezTo>
                  <a:pt x="134000" y="218325"/>
                  <a:pt x="141513" y="222880"/>
                  <a:pt x="149589" y="226354"/>
                </a:cubicBezTo>
                <a:cubicBezTo>
                  <a:pt x="157664" y="229829"/>
                  <a:pt x="167336" y="232880"/>
                  <a:pt x="178604" y="235510"/>
                </a:cubicBezTo>
                <a:lnTo>
                  <a:pt x="219734" y="245651"/>
                </a:lnTo>
                <a:cubicBezTo>
                  <a:pt x="236637" y="249783"/>
                  <a:pt x="247154" y="253164"/>
                  <a:pt x="251286" y="255793"/>
                </a:cubicBezTo>
                <a:cubicBezTo>
                  <a:pt x="257296" y="259549"/>
                  <a:pt x="260300" y="265183"/>
                  <a:pt x="260300" y="272696"/>
                </a:cubicBezTo>
                <a:cubicBezTo>
                  <a:pt x="260300" y="280020"/>
                  <a:pt x="256544" y="286077"/>
                  <a:pt x="249032" y="290866"/>
                </a:cubicBezTo>
                <a:cubicBezTo>
                  <a:pt x="241520" y="295655"/>
                  <a:pt x="231660" y="298049"/>
                  <a:pt x="219452" y="298049"/>
                </a:cubicBezTo>
                <a:cubicBezTo>
                  <a:pt x="209874" y="298049"/>
                  <a:pt x="201282" y="296547"/>
                  <a:pt x="193676" y="293542"/>
                </a:cubicBezTo>
                <a:cubicBezTo>
                  <a:pt x="186070" y="290537"/>
                  <a:pt x="179966" y="286922"/>
                  <a:pt x="175365" y="282696"/>
                </a:cubicBezTo>
                <a:cubicBezTo>
                  <a:pt x="170763" y="278471"/>
                  <a:pt x="166491" y="274245"/>
                  <a:pt x="162547" y="270019"/>
                </a:cubicBezTo>
                <a:cubicBezTo>
                  <a:pt x="158603" y="265794"/>
                  <a:pt x="154283" y="262178"/>
                  <a:pt x="149589" y="259174"/>
                </a:cubicBezTo>
                <a:cubicBezTo>
                  <a:pt x="144893" y="256169"/>
                  <a:pt x="139822" y="254666"/>
                  <a:pt x="134376" y="254666"/>
                </a:cubicBezTo>
                <a:cubicBezTo>
                  <a:pt x="124985" y="254666"/>
                  <a:pt x="117896" y="257483"/>
                  <a:pt x="113107" y="263117"/>
                </a:cubicBezTo>
                <a:cubicBezTo>
                  <a:pt x="108318" y="268752"/>
                  <a:pt x="105923" y="275794"/>
                  <a:pt x="105923" y="284246"/>
                </a:cubicBezTo>
                <a:cubicBezTo>
                  <a:pt x="105923" y="301524"/>
                  <a:pt x="117379" y="316314"/>
                  <a:pt x="140292" y="328615"/>
                </a:cubicBezTo>
                <a:cubicBezTo>
                  <a:pt x="163205" y="340917"/>
                  <a:pt x="190530" y="347067"/>
                  <a:pt x="222270" y="347067"/>
                </a:cubicBezTo>
                <a:cubicBezTo>
                  <a:pt x="235979" y="347067"/>
                  <a:pt x="249126" y="345330"/>
                  <a:pt x="261709" y="341855"/>
                </a:cubicBezTo>
                <a:cubicBezTo>
                  <a:pt x="274292" y="338381"/>
                  <a:pt x="285795" y="333357"/>
                  <a:pt x="296219" y="326784"/>
                </a:cubicBezTo>
                <a:cubicBezTo>
                  <a:pt x="306642" y="320211"/>
                  <a:pt x="314952" y="311431"/>
                  <a:pt x="321150" y="300444"/>
                </a:cubicBezTo>
                <a:cubicBezTo>
                  <a:pt x="327347" y="289457"/>
                  <a:pt x="330446" y="277109"/>
                  <a:pt x="330446" y="263399"/>
                </a:cubicBezTo>
                <a:cubicBezTo>
                  <a:pt x="330446" y="254009"/>
                  <a:pt x="328615" y="245417"/>
                  <a:pt x="324953" y="237623"/>
                </a:cubicBezTo>
                <a:cubicBezTo>
                  <a:pt x="321291" y="229829"/>
                  <a:pt x="316736" y="223396"/>
                  <a:pt x="311290" y="218325"/>
                </a:cubicBezTo>
                <a:cubicBezTo>
                  <a:pt x="305844" y="213255"/>
                  <a:pt x="298989" y="208653"/>
                  <a:pt x="290725" y="204522"/>
                </a:cubicBezTo>
                <a:cubicBezTo>
                  <a:pt x="282461" y="200390"/>
                  <a:pt x="274715" y="197197"/>
                  <a:pt x="267484" y="194943"/>
                </a:cubicBezTo>
                <a:cubicBezTo>
                  <a:pt x="260254" y="192690"/>
                  <a:pt x="252037" y="190530"/>
                  <a:pt x="242835" y="188464"/>
                </a:cubicBezTo>
                <a:lnTo>
                  <a:pt x="213536" y="181703"/>
                </a:lnTo>
                <a:cubicBezTo>
                  <a:pt x="207902" y="180389"/>
                  <a:pt x="203771" y="179403"/>
                  <a:pt x="201141" y="178745"/>
                </a:cubicBezTo>
                <a:cubicBezTo>
                  <a:pt x="198512" y="178088"/>
                  <a:pt x="195225" y="177008"/>
                  <a:pt x="191281" y="175505"/>
                </a:cubicBezTo>
                <a:cubicBezTo>
                  <a:pt x="187337" y="174003"/>
                  <a:pt x="184520" y="172501"/>
                  <a:pt x="182830" y="170998"/>
                </a:cubicBezTo>
                <a:cubicBezTo>
                  <a:pt x="181140" y="169496"/>
                  <a:pt x="179590" y="167524"/>
                  <a:pt x="178182" y="165082"/>
                </a:cubicBezTo>
                <a:cubicBezTo>
                  <a:pt x="176774" y="162641"/>
                  <a:pt x="176069" y="159824"/>
                  <a:pt x="176069" y="156631"/>
                </a:cubicBezTo>
                <a:cubicBezTo>
                  <a:pt x="176069" y="142170"/>
                  <a:pt x="189591" y="134939"/>
                  <a:pt x="216636" y="134939"/>
                </a:cubicBezTo>
                <a:cubicBezTo>
                  <a:pt x="224711" y="134939"/>
                  <a:pt x="231942" y="136066"/>
                  <a:pt x="238327" y="138320"/>
                </a:cubicBezTo>
                <a:cubicBezTo>
                  <a:pt x="244712" y="140574"/>
                  <a:pt x="249783" y="143250"/>
                  <a:pt x="253539" y="146348"/>
                </a:cubicBezTo>
                <a:cubicBezTo>
                  <a:pt x="257296" y="149447"/>
                  <a:pt x="260864" y="152593"/>
                  <a:pt x="264244" y="155786"/>
                </a:cubicBezTo>
                <a:cubicBezTo>
                  <a:pt x="267625" y="158979"/>
                  <a:pt x="271381" y="161702"/>
                  <a:pt x="275513" y="163955"/>
                </a:cubicBezTo>
                <a:cubicBezTo>
                  <a:pt x="279645" y="166209"/>
                  <a:pt x="284152" y="167336"/>
                  <a:pt x="289035" y="167336"/>
                </a:cubicBezTo>
                <a:cubicBezTo>
                  <a:pt x="297862" y="167336"/>
                  <a:pt x="304952" y="164331"/>
                  <a:pt x="310304" y="158321"/>
                </a:cubicBezTo>
                <a:cubicBezTo>
                  <a:pt x="315656" y="152311"/>
                  <a:pt x="318333" y="145081"/>
                  <a:pt x="318333" y="136630"/>
                </a:cubicBezTo>
                <a:cubicBezTo>
                  <a:pt x="318333" y="126300"/>
                  <a:pt x="313075" y="116957"/>
                  <a:pt x="302557" y="108599"/>
                </a:cubicBezTo>
                <a:cubicBezTo>
                  <a:pt x="292040" y="100242"/>
                  <a:pt x="278706" y="93903"/>
                  <a:pt x="262554" y="89584"/>
                </a:cubicBezTo>
                <a:cubicBezTo>
                  <a:pt x="246402" y="85264"/>
                  <a:pt x="229312" y="83104"/>
                  <a:pt x="211283" y="8310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2" name="Freeform 501"/>
          <p:cNvSpPr/>
          <p:nvPr/>
        </p:nvSpPr>
        <p:spPr>
          <a:xfrm>
            <a:off x="7283512" y="5335697"/>
            <a:ext cx="432633" cy="432507"/>
          </a:xfrm>
          <a:custGeom>
            <a:avLst/>
            <a:gdLst/>
            <a:ahLst/>
            <a:cxnLst/>
            <a:rect l="l" t="t" r="r" b="b"/>
            <a:pathLst>
              <a:path w="432707" h="432707">
                <a:moveTo>
                  <a:pt x="18030" y="0"/>
                </a:moveTo>
                <a:lnTo>
                  <a:pt x="414678" y="0"/>
                </a:lnTo>
                <a:cubicBezTo>
                  <a:pt x="419560" y="0"/>
                  <a:pt x="423786" y="1784"/>
                  <a:pt x="427355" y="5352"/>
                </a:cubicBezTo>
                <a:cubicBezTo>
                  <a:pt x="430923" y="8921"/>
                  <a:pt x="432707" y="13146"/>
                  <a:pt x="432707" y="18029"/>
                </a:cubicBezTo>
                <a:lnTo>
                  <a:pt x="432707" y="414678"/>
                </a:lnTo>
                <a:cubicBezTo>
                  <a:pt x="432707" y="419561"/>
                  <a:pt x="430923" y="423786"/>
                  <a:pt x="427355" y="427355"/>
                </a:cubicBezTo>
                <a:cubicBezTo>
                  <a:pt x="423786" y="430923"/>
                  <a:pt x="419560" y="432707"/>
                  <a:pt x="414678" y="432707"/>
                </a:cubicBezTo>
                <a:lnTo>
                  <a:pt x="18030" y="432707"/>
                </a:lnTo>
                <a:cubicBezTo>
                  <a:pt x="13146" y="432707"/>
                  <a:pt x="8921" y="430923"/>
                  <a:pt x="5353" y="427355"/>
                </a:cubicBezTo>
                <a:cubicBezTo>
                  <a:pt x="1784" y="423786"/>
                  <a:pt x="0" y="419561"/>
                  <a:pt x="0" y="414678"/>
                </a:cubicBezTo>
                <a:lnTo>
                  <a:pt x="0" y="18029"/>
                </a:lnTo>
                <a:cubicBezTo>
                  <a:pt x="0" y="13146"/>
                  <a:pt x="1784" y="8921"/>
                  <a:pt x="5353" y="5352"/>
                </a:cubicBezTo>
                <a:cubicBezTo>
                  <a:pt x="8921" y="1784"/>
                  <a:pt x="13146" y="0"/>
                  <a:pt x="18030" y="0"/>
                </a:cubicBezTo>
                <a:close/>
                <a:moveTo>
                  <a:pt x="54089" y="45074"/>
                </a:moveTo>
                <a:cubicBezTo>
                  <a:pt x="51459" y="45074"/>
                  <a:pt x="49299" y="45919"/>
                  <a:pt x="47609" y="47609"/>
                </a:cubicBezTo>
                <a:cubicBezTo>
                  <a:pt x="45919" y="49299"/>
                  <a:pt x="45074" y="51459"/>
                  <a:pt x="45074" y="54088"/>
                </a:cubicBezTo>
                <a:lnTo>
                  <a:pt x="45074" y="342560"/>
                </a:lnTo>
                <a:cubicBezTo>
                  <a:pt x="45074" y="345189"/>
                  <a:pt x="45919" y="347349"/>
                  <a:pt x="47609" y="349039"/>
                </a:cubicBezTo>
                <a:cubicBezTo>
                  <a:pt x="49299" y="350729"/>
                  <a:pt x="51459" y="351575"/>
                  <a:pt x="54089" y="351575"/>
                </a:cubicBezTo>
                <a:lnTo>
                  <a:pt x="189309" y="351575"/>
                </a:lnTo>
                <a:cubicBezTo>
                  <a:pt x="191938" y="351575"/>
                  <a:pt x="194099" y="350729"/>
                  <a:pt x="195789" y="349039"/>
                </a:cubicBezTo>
                <a:cubicBezTo>
                  <a:pt x="197479" y="347349"/>
                  <a:pt x="198325" y="345189"/>
                  <a:pt x="198325" y="342560"/>
                </a:cubicBezTo>
                <a:lnTo>
                  <a:pt x="198325" y="54088"/>
                </a:lnTo>
                <a:cubicBezTo>
                  <a:pt x="198325" y="51459"/>
                  <a:pt x="197479" y="49299"/>
                  <a:pt x="195789" y="47609"/>
                </a:cubicBezTo>
                <a:cubicBezTo>
                  <a:pt x="194099" y="45919"/>
                  <a:pt x="191938" y="45074"/>
                  <a:pt x="189309" y="45074"/>
                </a:cubicBezTo>
                <a:lnTo>
                  <a:pt x="54089" y="45074"/>
                </a:lnTo>
                <a:close/>
                <a:moveTo>
                  <a:pt x="243398" y="45074"/>
                </a:moveTo>
                <a:cubicBezTo>
                  <a:pt x="240768" y="45074"/>
                  <a:pt x="238609" y="45919"/>
                  <a:pt x="236919" y="47609"/>
                </a:cubicBezTo>
                <a:cubicBezTo>
                  <a:pt x="235228" y="49299"/>
                  <a:pt x="234383" y="51459"/>
                  <a:pt x="234383" y="54088"/>
                </a:cubicBezTo>
                <a:lnTo>
                  <a:pt x="234383" y="234383"/>
                </a:lnTo>
                <a:cubicBezTo>
                  <a:pt x="234383" y="237012"/>
                  <a:pt x="235228" y="239172"/>
                  <a:pt x="236919" y="240862"/>
                </a:cubicBezTo>
                <a:cubicBezTo>
                  <a:pt x="238609" y="242552"/>
                  <a:pt x="240768" y="243398"/>
                  <a:pt x="243398" y="243398"/>
                </a:cubicBezTo>
                <a:lnTo>
                  <a:pt x="378619" y="243398"/>
                </a:lnTo>
                <a:cubicBezTo>
                  <a:pt x="381248" y="243398"/>
                  <a:pt x="383408" y="242552"/>
                  <a:pt x="385098" y="240862"/>
                </a:cubicBezTo>
                <a:cubicBezTo>
                  <a:pt x="386789" y="239172"/>
                  <a:pt x="387634" y="237012"/>
                  <a:pt x="387634" y="234383"/>
                </a:cubicBezTo>
                <a:lnTo>
                  <a:pt x="387634" y="54088"/>
                </a:lnTo>
                <a:cubicBezTo>
                  <a:pt x="387634" y="51459"/>
                  <a:pt x="386789" y="49299"/>
                  <a:pt x="385098" y="47609"/>
                </a:cubicBezTo>
                <a:cubicBezTo>
                  <a:pt x="383408" y="45919"/>
                  <a:pt x="381248" y="45074"/>
                  <a:pt x="378619" y="45074"/>
                </a:cubicBezTo>
                <a:lnTo>
                  <a:pt x="243398" y="4507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3" name="Freeform 502"/>
          <p:cNvSpPr/>
          <p:nvPr/>
        </p:nvSpPr>
        <p:spPr>
          <a:xfrm>
            <a:off x="8931057" y="5335697"/>
            <a:ext cx="432633" cy="432507"/>
          </a:xfrm>
          <a:custGeom>
            <a:avLst/>
            <a:gdLst/>
            <a:ahLst/>
            <a:cxnLst/>
            <a:rect l="l" t="t" r="r" b="b"/>
            <a:pathLst>
              <a:path w="432707" h="432707">
                <a:moveTo>
                  <a:pt x="216353" y="0"/>
                </a:moveTo>
                <a:cubicBezTo>
                  <a:pt x="255605" y="0"/>
                  <a:pt x="291805" y="9672"/>
                  <a:pt x="324953" y="29016"/>
                </a:cubicBezTo>
                <a:cubicBezTo>
                  <a:pt x="358101" y="48360"/>
                  <a:pt x="384347" y="74606"/>
                  <a:pt x="403691" y="107754"/>
                </a:cubicBezTo>
                <a:cubicBezTo>
                  <a:pt x="423035" y="140902"/>
                  <a:pt x="432707" y="177102"/>
                  <a:pt x="432707" y="216353"/>
                </a:cubicBezTo>
                <a:cubicBezTo>
                  <a:pt x="432707" y="255605"/>
                  <a:pt x="423035" y="291805"/>
                  <a:pt x="403691" y="324953"/>
                </a:cubicBezTo>
                <a:cubicBezTo>
                  <a:pt x="384347"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moveTo>
                  <a:pt x="154940" y="127474"/>
                </a:moveTo>
                <a:cubicBezTo>
                  <a:pt x="146864" y="127380"/>
                  <a:pt x="138976" y="129774"/>
                  <a:pt x="131276" y="134658"/>
                </a:cubicBezTo>
                <a:cubicBezTo>
                  <a:pt x="122638" y="140480"/>
                  <a:pt x="116956" y="147898"/>
                  <a:pt x="114234" y="156913"/>
                </a:cubicBezTo>
                <a:cubicBezTo>
                  <a:pt x="111510" y="165927"/>
                  <a:pt x="110947" y="173909"/>
                  <a:pt x="112543" y="180858"/>
                </a:cubicBezTo>
                <a:cubicBezTo>
                  <a:pt x="114140" y="187807"/>
                  <a:pt x="116440" y="193347"/>
                  <a:pt x="119445" y="197479"/>
                </a:cubicBezTo>
                <a:lnTo>
                  <a:pt x="217762" y="330728"/>
                </a:lnTo>
                <a:lnTo>
                  <a:pt x="316361" y="197479"/>
                </a:lnTo>
                <a:cubicBezTo>
                  <a:pt x="319366" y="193347"/>
                  <a:pt x="321666" y="187807"/>
                  <a:pt x="323263" y="180858"/>
                </a:cubicBezTo>
                <a:cubicBezTo>
                  <a:pt x="324859" y="173909"/>
                  <a:pt x="324296" y="165927"/>
                  <a:pt x="321572" y="156913"/>
                </a:cubicBezTo>
                <a:cubicBezTo>
                  <a:pt x="318849" y="147898"/>
                  <a:pt x="313074" y="140480"/>
                  <a:pt x="304247" y="134658"/>
                </a:cubicBezTo>
                <a:cubicBezTo>
                  <a:pt x="296735" y="129774"/>
                  <a:pt x="288941" y="127380"/>
                  <a:pt x="280865" y="127474"/>
                </a:cubicBezTo>
                <a:cubicBezTo>
                  <a:pt x="272790" y="127568"/>
                  <a:pt x="265888" y="129211"/>
                  <a:pt x="260159" y="132404"/>
                </a:cubicBezTo>
                <a:cubicBezTo>
                  <a:pt x="254431" y="135597"/>
                  <a:pt x="249314" y="139822"/>
                  <a:pt x="244806" y="145081"/>
                </a:cubicBezTo>
                <a:cubicBezTo>
                  <a:pt x="238045" y="152593"/>
                  <a:pt x="229030" y="156349"/>
                  <a:pt x="217762" y="156349"/>
                </a:cubicBezTo>
                <a:cubicBezTo>
                  <a:pt x="206681" y="156349"/>
                  <a:pt x="197760" y="152593"/>
                  <a:pt x="190999" y="145081"/>
                </a:cubicBezTo>
                <a:cubicBezTo>
                  <a:pt x="186492" y="139822"/>
                  <a:pt x="181374" y="135597"/>
                  <a:pt x="175646" y="132404"/>
                </a:cubicBezTo>
                <a:cubicBezTo>
                  <a:pt x="169918" y="129211"/>
                  <a:pt x="163016" y="127568"/>
                  <a:pt x="154940" y="12747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4" name="Freeform 503"/>
          <p:cNvSpPr/>
          <p:nvPr/>
        </p:nvSpPr>
        <p:spPr>
          <a:xfrm>
            <a:off x="10254803" y="5335949"/>
            <a:ext cx="414201" cy="432252"/>
          </a:xfrm>
          <a:custGeom>
            <a:avLst/>
            <a:gdLst/>
            <a:ahLst/>
            <a:cxnLst/>
            <a:rect l="l" t="t" r="r" b="b"/>
            <a:pathLst>
              <a:path w="414272" h="432452">
                <a:moveTo>
                  <a:pt x="208184" y="27"/>
                </a:moveTo>
                <a:cubicBezTo>
                  <a:pt x="216447" y="-349"/>
                  <a:pt x="222176" y="3313"/>
                  <a:pt x="225368" y="11013"/>
                </a:cubicBezTo>
                <a:cubicBezTo>
                  <a:pt x="228749" y="18713"/>
                  <a:pt x="227340" y="25474"/>
                  <a:pt x="221142" y="31296"/>
                </a:cubicBezTo>
                <a:cubicBezTo>
                  <a:pt x="204991" y="45946"/>
                  <a:pt x="192642" y="62989"/>
                  <a:pt x="184097" y="82427"/>
                </a:cubicBezTo>
                <a:cubicBezTo>
                  <a:pt x="175552" y="101865"/>
                  <a:pt x="171279" y="122383"/>
                  <a:pt x="171279" y="143981"/>
                </a:cubicBezTo>
                <a:cubicBezTo>
                  <a:pt x="171279" y="171776"/>
                  <a:pt x="178134" y="197412"/>
                  <a:pt x="191844" y="220887"/>
                </a:cubicBezTo>
                <a:cubicBezTo>
                  <a:pt x="205555" y="244363"/>
                  <a:pt x="224148" y="262956"/>
                  <a:pt x="247623" y="276666"/>
                </a:cubicBezTo>
                <a:cubicBezTo>
                  <a:pt x="271098" y="290376"/>
                  <a:pt x="296734" y="297231"/>
                  <a:pt x="324530" y="297231"/>
                </a:cubicBezTo>
                <a:cubicBezTo>
                  <a:pt x="346691" y="297231"/>
                  <a:pt x="368102" y="292442"/>
                  <a:pt x="388760" y="282864"/>
                </a:cubicBezTo>
                <a:cubicBezTo>
                  <a:pt x="396459" y="279483"/>
                  <a:pt x="403221" y="280704"/>
                  <a:pt x="409043" y="286526"/>
                </a:cubicBezTo>
                <a:cubicBezTo>
                  <a:pt x="411672" y="289155"/>
                  <a:pt x="413316" y="292348"/>
                  <a:pt x="413973" y="296104"/>
                </a:cubicBezTo>
                <a:cubicBezTo>
                  <a:pt x="414630" y="299860"/>
                  <a:pt x="414207" y="303429"/>
                  <a:pt x="412705" y="306809"/>
                </a:cubicBezTo>
                <a:cubicBezTo>
                  <a:pt x="395051" y="344934"/>
                  <a:pt x="368430" y="375406"/>
                  <a:pt x="332840" y="398224"/>
                </a:cubicBezTo>
                <a:cubicBezTo>
                  <a:pt x="297251" y="421043"/>
                  <a:pt x="258422" y="432452"/>
                  <a:pt x="216353" y="432452"/>
                </a:cubicBezTo>
                <a:cubicBezTo>
                  <a:pt x="187055" y="432452"/>
                  <a:pt x="159073" y="426724"/>
                  <a:pt x="132403" y="415268"/>
                </a:cubicBezTo>
                <a:cubicBezTo>
                  <a:pt x="105735" y="403812"/>
                  <a:pt x="82729" y="388411"/>
                  <a:pt x="63384" y="369067"/>
                </a:cubicBezTo>
                <a:cubicBezTo>
                  <a:pt x="44040" y="349723"/>
                  <a:pt x="28640" y="326717"/>
                  <a:pt x="17184" y="300048"/>
                </a:cubicBezTo>
                <a:cubicBezTo>
                  <a:pt x="5727" y="273380"/>
                  <a:pt x="0" y="245396"/>
                  <a:pt x="0" y="216098"/>
                </a:cubicBezTo>
                <a:cubicBezTo>
                  <a:pt x="0" y="187364"/>
                  <a:pt x="5399" y="159897"/>
                  <a:pt x="16198" y="133698"/>
                </a:cubicBezTo>
                <a:cubicBezTo>
                  <a:pt x="26996" y="107499"/>
                  <a:pt x="41645" y="84821"/>
                  <a:pt x="60145" y="65665"/>
                </a:cubicBezTo>
                <a:cubicBezTo>
                  <a:pt x="78644" y="46509"/>
                  <a:pt x="100758" y="31062"/>
                  <a:pt x="126487" y="19324"/>
                </a:cubicBezTo>
                <a:cubicBezTo>
                  <a:pt x="152217" y="7586"/>
                  <a:pt x="179449" y="1153"/>
                  <a:pt x="208184" y="27"/>
                </a:cubicBezTo>
                <a:close/>
                <a:moveTo>
                  <a:pt x="164518" y="43410"/>
                </a:moveTo>
                <a:cubicBezTo>
                  <a:pt x="126769" y="54678"/>
                  <a:pt x="95922" y="76182"/>
                  <a:pt x="71977" y="107922"/>
                </a:cubicBezTo>
                <a:cubicBezTo>
                  <a:pt x="48031" y="139661"/>
                  <a:pt x="36059" y="175720"/>
                  <a:pt x="36059" y="216098"/>
                </a:cubicBezTo>
                <a:cubicBezTo>
                  <a:pt x="36059" y="240513"/>
                  <a:pt x="40848" y="263848"/>
                  <a:pt x="50426" y="286104"/>
                </a:cubicBezTo>
                <a:cubicBezTo>
                  <a:pt x="60004" y="308359"/>
                  <a:pt x="72821" y="327515"/>
                  <a:pt x="88879" y="343572"/>
                </a:cubicBezTo>
                <a:cubicBezTo>
                  <a:pt x="104937" y="359630"/>
                  <a:pt x="124093" y="372448"/>
                  <a:pt x="146348" y="382026"/>
                </a:cubicBezTo>
                <a:cubicBezTo>
                  <a:pt x="168603" y="391604"/>
                  <a:pt x="191938" y="396393"/>
                  <a:pt x="216353" y="396393"/>
                </a:cubicBezTo>
                <a:cubicBezTo>
                  <a:pt x="243398" y="396393"/>
                  <a:pt x="269081" y="390618"/>
                  <a:pt x="293402" y="379068"/>
                </a:cubicBezTo>
                <a:cubicBezTo>
                  <a:pt x="317722" y="367518"/>
                  <a:pt x="338427" y="351413"/>
                  <a:pt x="355518" y="330755"/>
                </a:cubicBezTo>
                <a:cubicBezTo>
                  <a:pt x="345376" y="332445"/>
                  <a:pt x="335047" y="333290"/>
                  <a:pt x="324530" y="333290"/>
                </a:cubicBezTo>
                <a:cubicBezTo>
                  <a:pt x="290349" y="333290"/>
                  <a:pt x="258704" y="324839"/>
                  <a:pt x="229593" y="307936"/>
                </a:cubicBezTo>
                <a:cubicBezTo>
                  <a:pt x="200484" y="291033"/>
                  <a:pt x="177477" y="268027"/>
                  <a:pt x="160574" y="238917"/>
                </a:cubicBezTo>
                <a:cubicBezTo>
                  <a:pt x="143672" y="209807"/>
                  <a:pt x="135221" y="178162"/>
                  <a:pt x="135221" y="143981"/>
                </a:cubicBezTo>
                <a:cubicBezTo>
                  <a:pt x="135221" y="107922"/>
                  <a:pt x="144987" y="74398"/>
                  <a:pt x="164518" y="4341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5" name="Freeform 504"/>
          <p:cNvSpPr/>
          <p:nvPr/>
        </p:nvSpPr>
        <p:spPr>
          <a:xfrm>
            <a:off x="3036087" y="5299654"/>
            <a:ext cx="392356" cy="468550"/>
          </a:xfrm>
          <a:custGeom>
            <a:avLst/>
            <a:gdLst>
              <a:gd name="connsiteX0" fmla="*/ 217199 w 294317"/>
              <a:gd name="connsiteY0" fmla="*/ 79443 h 351575"/>
              <a:gd name="connsiteX1" fmla="*/ 262202 w 294317"/>
              <a:gd name="connsiteY1" fmla="*/ 93176 h 351575"/>
              <a:gd name="connsiteX2" fmla="*/ 284176 w 294317"/>
              <a:gd name="connsiteY2" fmla="*/ 114305 h 351575"/>
              <a:gd name="connsiteX3" fmla="*/ 260089 w 294317"/>
              <a:gd name="connsiteY3" fmla="*/ 139236 h 351575"/>
              <a:gd name="connsiteX4" fmla="*/ 246356 w 294317"/>
              <a:gd name="connsiteY4" fmla="*/ 182972 h 351575"/>
              <a:gd name="connsiteX5" fmla="*/ 260935 w 294317"/>
              <a:gd name="connsiteY5" fmla="*/ 230088 h 351575"/>
              <a:gd name="connsiteX6" fmla="*/ 294317 w 294317"/>
              <a:gd name="connsiteY6" fmla="*/ 256709 h 351575"/>
              <a:gd name="connsiteX7" fmla="*/ 268330 w 294317"/>
              <a:gd name="connsiteY7" fmla="*/ 309530 h 351575"/>
              <a:gd name="connsiteX8" fmla="*/ 214030 w 294317"/>
              <a:gd name="connsiteY8" fmla="*/ 350941 h 351575"/>
              <a:gd name="connsiteX9" fmla="*/ 184450 w 294317"/>
              <a:gd name="connsiteY9" fmla="*/ 344180 h 351575"/>
              <a:gd name="connsiteX10" fmla="*/ 152547 w 294317"/>
              <a:gd name="connsiteY10" fmla="*/ 337420 h 351575"/>
              <a:gd name="connsiteX11" fmla="*/ 122544 w 294317"/>
              <a:gd name="connsiteY11" fmla="*/ 344392 h 351575"/>
              <a:gd name="connsiteX12" fmla="*/ 94655 w 294317"/>
              <a:gd name="connsiteY12" fmla="*/ 351575 h 351575"/>
              <a:gd name="connsiteX13" fmla="*/ 31059 w 294317"/>
              <a:gd name="connsiteY13" fmla="*/ 296853 h 351575"/>
              <a:gd name="connsiteX14" fmla="*/ 0 w 294317"/>
              <a:gd name="connsiteY14" fmla="*/ 190578 h 351575"/>
              <a:gd name="connsiteX15" fmla="*/ 23876 w 294317"/>
              <a:gd name="connsiteY15" fmla="*/ 111558 h 351575"/>
              <a:gd name="connsiteX16" fmla="*/ 83879 w 294317"/>
              <a:gd name="connsiteY16" fmla="*/ 81134 h 351575"/>
              <a:gd name="connsiteX17" fmla="*/ 121277 w 294317"/>
              <a:gd name="connsiteY17" fmla="*/ 87472 h 351575"/>
              <a:gd name="connsiteX18" fmla="*/ 150434 w 294317"/>
              <a:gd name="connsiteY18" fmla="*/ 93810 h 351575"/>
              <a:gd name="connsiteX19" fmla="*/ 180647 w 294317"/>
              <a:gd name="connsiteY19" fmla="*/ 86627 h 351575"/>
              <a:gd name="connsiteX20" fmla="*/ 217199 w 294317"/>
              <a:gd name="connsiteY20" fmla="*/ 79443 h 351575"/>
              <a:gd name="connsiteX21" fmla="*/ 213606 w 294317"/>
              <a:gd name="connsiteY21" fmla="*/ 0 h 351575"/>
              <a:gd name="connsiteX22" fmla="*/ 214134 w 294317"/>
              <a:gd name="connsiteY22" fmla="*/ 2324 h 351575"/>
              <a:gd name="connsiteX23" fmla="*/ 214662 w 294317"/>
              <a:gd name="connsiteY23" fmla="*/ 4648 h 351575"/>
              <a:gd name="connsiteX24" fmla="*/ 214767 w 294317"/>
              <a:gd name="connsiteY24" fmla="*/ 6761 h 351575"/>
              <a:gd name="connsiteX25" fmla="*/ 214873 w 294317"/>
              <a:gd name="connsiteY25" fmla="*/ 8874 h 351575"/>
              <a:gd name="connsiteX26" fmla="*/ 208746 w 294317"/>
              <a:gd name="connsiteY26" fmla="*/ 37608 h 351575"/>
              <a:gd name="connsiteX27" fmla="*/ 189096 w 294317"/>
              <a:gd name="connsiteY27" fmla="*/ 66765 h 351575"/>
              <a:gd name="connsiteX28" fmla="*/ 166278 w 294317"/>
              <a:gd name="connsiteY28" fmla="*/ 81978 h 351575"/>
              <a:gd name="connsiteX29" fmla="*/ 144304 w 294317"/>
              <a:gd name="connsiteY29" fmla="*/ 85570 h 351575"/>
              <a:gd name="connsiteX30" fmla="*/ 160785 w 294317"/>
              <a:gd name="connsiteY30" fmla="*/ 31270 h 351575"/>
              <a:gd name="connsiteX31" fmla="*/ 213606 w 294317"/>
              <a:gd name="connsiteY31" fmla="*/ 0 h 35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4317" h="351575">
                <a:moveTo>
                  <a:pt x="217199" y="79443"/>
                </a:moveTo>
                <a:cubicBezTo>
                  <a:pt x="233961" y="79443"/>
                  <a:pt x="248962" y="84021"/>
                  <a:pt x="262202" y="93176"/>
                </a:cubicBezTo>
                <a:cubicBezTo>
                  <a:pt x="269527" y="98247"/>
                  <a:pt x="276851" y="105290"/>
                  <a:pt x="284176" y="114305"/>
                </a:cubicBezTo>
                <a:cubicBezTo>
                  <a:pt x="273048" y="123742"/>
                  <a:pt x="265019" y="132053"/>
                  <a:pt x="260089" y="139236"/>
                </a:cubicBezTo>
                <a:cubicBezTo>
                  <a:pt x="250934" y="152477"/>
                  <a:pt x="246356" y="167055"/>
                  <a:pt x="246356" y="182972"/>
                </a:cubicBezTo>
                <a:cubicBezTo>
                  <a:pt x="246356" y="200438"/>
                  <a:pt x="251215" y="216143"/>
                  <a:pt x="260935" y="230088"/>
                </a:cubicBezTo>
                <a:cubicBezTo>
                  <a:pt x="270654" y="244032"/>
                  <a:pt x="281781" y="252906"/>
                  <a:pt x="294317" y="256709"/>
                </a:cubicBezTo>
                <a:cubicBezTo>
                  <a:pt x="288824" y="274316"/>
                  <a:pt x="280162" y="291923"/>
                  <a:pt x="268330" y="309530"/>
                </a:cubicBezTo>
                <a:cubicBezTo>
                  <a:pt x="250159" y="337138"/>
                  <a:pt x="232059" y="350941"/>
                  <a:pt x="214030" y="350941"/>
                </a:cubicBezTo>
                <a:cubicBezTo>
                  <a:pt x="207127" y="350941"/>
                  <a:pt x="197268" y="348688"/>
                  <a:pt x="184450" y="344180"/>
                </a:cubicBezTo>
                <a:cubicBezTo>
                  <a:pt x="172337" y="339674"/>
                  <a:pt x="161702" y="337420"/>
                  <a:pt x="152547" y="337420"/>
                </a:cubicBezTo>
                <a:cubicBezTo>
                  <a:pt x="143954" y="337420"/>
                  <a:pt x="133954" y="339743"/>
                  <a:pt x="122544" y="344392"/>
                </a:cubicBezTo>
                <a:cubicBezTo>
                  <a:pt x="111135" y="349180"/>
                  <a:pt x="101839" y="351575"/>
                  <a:pt x="94655" y="351575"/>
                </a:cubicBezTo>
                <a:cubicBezTo>
                  <a:pt x="73245" y="351575"/>
                  <a:pt x="52046" y="333335"/>
                  <a:pt x="31059" y="296853"/>
                </a:cubicBezTo>
                <a:cubicBezTo>
                  <a:pt x="10353" y="260090"/>
                  <a:pt x="0" y="224665"/>
                  <a:pt x="0" y="190578"/>
                </a:cubicBezTo>
                <a:cubicBezTo>
                  <a:pt x="0" y="158463"/>
                  <a:pt x="7959" y="132123"/>
                  <a:pt x="23876" y="111558"/>
                </a:cubicBezTo>
                <a:cubicBezTo>
                  <a:pt x="39651" y="91275"/>
                  <a:pt x="59653" y="81134"/>
                  <a:pt x="83879" y="81134"/>
                </a:cubicBezTo>
                <a:cubicBezTo>
                  <a:pt x="94022" y="81134"/>
                  <a:pt x="106487" y="83246"/>
                  <a:pt x="121277" y="87472"/>
                </a:cubicBezTo>
                <a:cubicBezTo>
                  <a:pt x="135926" y="91697"/>
                  <a:pt x="145645" y="93810"/>
                  <a:pt x="150434" y="93810"/>
                </a:cubicBezTo>
                <a:cubicBezTo>
                  <a:pt x="156772" y="93810"/>
                  <a:pt x="166843" y="91416"/>
                  <a:pt x="180647" y="86627"/>
                </a:cubicBezTo>
                <a:cubicBezTo>
                  <a:pt x="195014" y="81838"/>
                  <a:pt x="207199" y="79443"/>
                  <a:pt x="217199" y="79443"/>
                </a:cubicBezTo>
                <a:close/>
                <a:moveTo>
                  <a:pt x="213606" y="0"/>
                </a:moveTo>
                <a:cubicBezTo>
                  <a:pt x="213747" y="422"/>
                  <a:pt x="213922" y="1197"/>
                  <a:pt x="214134" y="2324"/>
                </a:cubicBezTo>
                <a:cubicBezTo>
                  <a:pt x="214345" y="3451"/>
                  <a:pt x="214521" y="4225"/>
                  <a:pt x="214662" y="4648"/>
                </a:cubicBezTo>
                <a:cubicBezTo>
                  <a:pt x="214662" y="5212"/>
                  <a:pt x="214698" y="5916"/>
                  <a:pt x="214767" y="6761"/>
                </a:cubicBezTo>
                <a:cubicBezTo>
                  <a:pt x="214838" y="7606"/>
                  <a:pt x="214873" y="8311"/>
                  <a:pt x="214873" y="8874"/>
                </a:cubicBezTo>
                <a:cubicBezTo>
                  <a:pt x="214873" y="17466"/>
                  <a:pt x="212831" y="27044"/>
                  <a:pt x="208746" y="37608"/>
                </a:cubicBezTo>
                <a:cubicBezTo>
                  <a:pt x="204520" y="48172"/>
                  <a:pt x="197970" y="57892"/>
                  <a:pt x="189096" y="66765"/>
                </a:cubicBezTo>
                <a:cubicBezTo>
                  <a:pt x="181490" y="74371"/>
                  <a:pt x="173884" y="79442"/>
                  <a:pt x="166278" y="81978"/>
                </a:cubicBezTo>
                <a:cubicBezTo>
                  <a:pt x="161066" y="83528"/>
                  <a:pt x="153742" y="84725"/>
                  <a:pt x="144304" y="85570"/>
                </a:cubicBezTo>
                <a:cubicBezTo>
                  <a:pt x="144727" y="64582"/>
                  <a:pt x="150220" y="46482"/>
                  <a:pt x="160785" y="31270"/>
                </a:cubicBezTo>
                <a:cubicBezTo>
                  <a:pt x="171208" y="16198"/>
                  <a:pt x="188814" y="5775"/>
                  <a:pt x="21360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06" name="Freeform 505"/>
          <p:cNvSpPr/>
          <p:nvPr/>
        </p:nvSpPr>
        <p:spPr>
          <a:xfrm>
            <a:off x="7902532" y="5308662"/>
            <a:ext cx="360528" cy="495581"/>
          </a:xfrm>
          <a:custGeom>
            <a:avLst/>
            <a:gdLst>
              <a:gd name="connsiteX0" fmla="*/ 126206 w 360589"/>
              <a:gd name="connsiteY0" fmla="*/ 135221 h 495810"/>
              <a:gd name="connsiteX1" fmla="*/ 234383 w 360589"/>
              <a:gd name="connsiteY1" fmla="*/ 135221 h 495810"/>
              <a:gd name="connsiteX2" fmla="*/ 283964 w 360589"/>
              <a:gd name="connsiteY2" fmla="*/ 165364 h 495810"/>
              <a:gd name="connsiteX3" fmla="*/ 356082 w 360589"/>
              <a:gd name="connsiteY3" fmla="*/ 273540 h 495810"/>
              <a:gd name="connsiteX4" fmla="*/ 360589 w 360589"/>
              <a:gd name="connsiteY4" fmla="*/ 288471 h 495810"/>
              <a:gd name="connsiteX5" fmla="*/ 352701 w 360589"/>
              <a:gd name="connsiteY5" fmla="*/ 307628 h 495810"/>
              <a:gd name="connsiteX6" fmla="*/ 333545 w 360589"/>
              <a:gd name="connsiteY6" fmla="*/ 315515 h 495810"/>
              <a:gd name="connsiteX7" fmla="*/ 311008 w 360589"/>
              <a:gd name="connsiteY7" fmla="*/ 303402 h 495810"/>
              <a:gd name="connsiteX8" fmla="*/ 247060 w 360589"/>
              <a:gd name="connsiteY8" fmla="*/ 207339 h 495810"/>
              <a:gd name="connsiteX9" fmla="*/ 234383 w 360589"/>
              <a:gd name="connsiteY9" fmla="*/ 207339 h 495810"/>
              <a:gd name="connsiteX10" fmla="*/ 234383 w 360589"/>
              <a:gd name="connsiteY10" fmla="*/ 244524 h 495810"/>
              <a:gd name="connsiteX11" fmla="*/ 303965 w 360589"/>
              <a:gd name="connsiteY11" fmla="*/ 360307 h 495810"/>
              <a:gd name="connsiteX12" fmla="*/ 306500 w 360589"/>
              <a:gd name="connsiteY12" fmla="*/ 369604 h 495810"/>
              <a:gd name="connsiteX13" fmla="*/ 301148 w 360589"/>
              <a:gd name="connsiteY13" fmla="*/ 382281 h 495810"/>
              <a:gd name="connsiteX14" fmla="*/ 288471 w 360589"/>
              <a:gd name="connsiteY14" fmla="*/ 387633 h 495810"/>
              <a:gd name="connsiteX15" fmla="*/ 234383 w 360589"/>
              <a:gd name="connsiteY15" fmla="*/ 387633 h 495810"/>
              <a:gd name="connsiteX16" fmla="*/ 234383 w 360589"/>
              <a:gd name="connsiteY16" fmla="*/ 464259 h 495810"/>
              <a:gd name="connsiteX17" fmla="*/ 225086 w 360589"/>
              <a:gd name="connsiteY17" fmla="*/ 486514 h 495810"/>
              <a:gd name="connsiteX18" fmla="*/ 202831 w 360589"/>
              <a:gd name="connsiteY18" fmla="*/ 495810 h 495810"/>
              <a:gd name="connsiteX19" fmla="*/ 157758 w 360589"/>
              <a:gd name="connsiteY19" fmla="*/ 495810 h 495810"/>
              <a:gd name="connsiteX20" fmla="*/ 135502 w 360589"/>
              <a:gd name="connsiteY20" fmla="*/ 486514 h 495810"/>
              <a:gd name="connsiteX21" fmla="*/ 126206 w 360589"/>
              <a:gd name="connsiteY21" fmla="*/ 464259 h 495810"/>
              <a:gd name="connsiteX22" fmla="*/ 126206 w 360589"/>
              <a:gd name="connsiteY22" fmla="*/ 387633 h 495810"/>
              <a:gd name="connsiteX23" fmla="*/ 72118 w 360589"/>
              <a:gd name="connsiteY23" fmla="*/ 387633 h 495810"/>
              <a:gd name="connsiteX24" fmla="*/ 59441 w 360589"/>
              <a:gd name="connsiteY24" fmla="*/ 382281 h 495810"/>
              <a:gd name="connsiteX25" fmla="*/ 54088 w 360589"/>
              <a:gd name="connsiteY25" fmla="*/ 369604 h 495810"/>
              <a:gd name="connsiteX26" fmla="*/ 56623 w 360589"/>
              <a:gd name="connsiteY26" fmla="*/ 360307 h 495810"/>
              <a:gd name="connsiteX27" fmla="*/ 126206 w 360589"/>
              <a:gd name="connsiteY27" fmla="*/ 244524 h 495810"/>
              <a:gd name="connsiteX28" fmla="*/ 126206 w 360589"/>
              <a:gd name="connsiteY28" fmla="*/ 207339 h 495810"/>
              <a:gd name="connsiteX29" fmla="*/ 113529 w 360589"/>
              <a:gd name="connsiteY29" fmla="*/ 207339 h 495810"/>
              <a:gd name="connsiteX30" fmla="*/ 49581 w 360589"/>
              <a:gd name="connsiteY30" fmla="*/ 303402 h 495810"/>
              <a:gd name="connsiteX31" fmla="*/ 27044 w 360589"/>
              <a:gd name="connsiteY31" fmla="*/ 315515 h 495810"/>
              <a:gd name="connsiteX32" fmla="*/ 7888 w 360589"/>
              <a:gd name="connsiteY32" fmla="*/ 307628 h 495810"/>
              <a:gd name="connsiteX33" fmla="*/ 0 w 360589"/>
              <a:gd name="connsiteY33" fmla="*/ 288471 h 495810"/>
              <a:gd name="connsiteX34" fmla="*/ 4507 w 360589"/>
              <a:gd name="connsiteY34" fmla="*/ 273540 h 495810"/>
              <a:gd name="connsiteX35" fmla="*/ 76625 w 360589"/>
              <a:gd name="connsiteY35" fmla="*/ 165364 h 495810"/>
              <a:gd name="connsiteX36" fmla="*/ 126206 w 360589"/>
              <a:gd name="connsiteY36" fmla="*/ 135221 h 495810"/>
              <a:gd name="connsiteX37" fmla="*/ 180294 w 360589"/>
              <a:gd name="connsiteY37" fmla="*/ 0 h 495810"/>
              <a:gd name="connsiteX38" fmla="*/ 224946 w 360589"/>
              <a:gd name="connsiteY38" fmla="*/ 18452 h 495810"/>
              <a:gd name="connsiteX39" fmla="*/ 243397 w 360589"/>
              <a:gd name="connsiteY39" fmla="*/ 63103 h 495810"/>
              <a:gd name="connsiteX40" fmla="*/ 224946 w 360589"/>
              <a:gd name="connsiteY40" fmla="*/ 107754 h 495810"/>
              <a:gd name="connsiteX41" fmla="*/ 180294 w 360589"/>
              <a:gd name="connsiteY41" fmla="*/ 126206 h 495810"/>
              <a:gd name="connsiteX42" fmla="*/ 135643 w 360589"/>
              <a:gd name="connsiteY42" fmla="*/ 107754 h 495810"/>
              <a:gd name="connsiteX43" fmla="*/ 117191 w 360589"/>
              <a:gd name="connsiteY43" fmla="*/ 63103 h 495810"/>
              <a:gd name="connsiteX44" fmla="*/ 135643 w 360589"/>
              <a:gd name="connsiteY44" fmla="*/ 18452 h 495810"/>
              <a:gd name="connsiteX45" fmla="*/ 180294 w 360589"/>
              <a:gd name="connsiteY45" fmla="*/ 0 h 49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60589" h="495810">
                <a:moveTo>
                  <a:pt x="126206" y="135221"/>
                </a:moveTo>
                <a:lnTo>
                  <a:pt x="234383" y="135221"/>
                </a:lnTo>
                <a:cubicBezTo>
                  <a:pt x="253728" y="135221"/>
                  <a:pt x="270254" y="145268"/>
                  <a:pt x="283964" y="165364"/>
                </a:cubicBezTo>
                <a:lnTo>
                  <a:pt x="356082" y="273540"/>
                </a:lnTo>
                <a:cubicBezTo>
                  <a:pt x="359087" y="278048"/>
                  <a:pt x="360589" y="283025"/>
                  <a:pt x="360589" y="288471"/>
                </a:cubicBezTo>
                <a:cubicBezTo>
                  <a:pt x="360589" y="295984"/>
                  <a:pt x="357960" y="302369"/>
                  <a:pt x="352701" y="307628"/>
                </a:cubicBezTo>
                <a:cubicBezTo>
                  <a:pt x="347443" y="312886"/>
                  <a:pt x="341058" y="315515"/>
                  <a:pt x="333545" y="315515"/>
                </a:cubicBezTo>
                <a:cubicBezTo>
                  <a:pt x="323967" y="315515"/>
                  <a:pt x="316455" y="311477"/>
                  <a:pt x="311008" y="303402"/>
                </a:cubicBezTo>
                <a:lnTo>
                  <a:pt x="247060" y="207339"/>
                </a:lnTo>
                <a:lnTo>
                  <a:pt x="234383" y="207339"/>
                </a:lnTo>
                <a:lnTo>
                  <a:pt x="234383" y="244524"/>
                </a:lnTo>
                <a:lnTo>
                  <a:pt x="303965" y="360307"/>
                </a:lnTo>
                <a:cubicBezTo>
                  <a:pt x="305656" y="363124"/>
                  <a:pt x="306500" y="366223"/>
                  <a:pt x="306500" y="369604"/>
                </a:cubicBezTo>
                <a:cubicBezTo>
                  <a:pt x="306500" y="374487"/>
                  <a:pt x="304717" y="378712"/>
                  <a:pt x="301148" y="382281"/>
                </a:cubicBezTo>
                <a:cubicBezTo>
                  <a:pt x="297580" y="385849"/>
                  <a:pt x="293354" y="387633"/>
                  <a:pt x="288471" y="387633"/>
                </a:cubicBezTo>
                <a:lnTo>
                  <a:pt x="234383" y="387633"/>
                </a:lnTo>
                <a:lnTo>
                  <a:pt x="234383" y="464259"/>
                </a:lnTo>
                <a:cubicBezTo>
                  <a:pt x="234383" y="472898"/>
                  <a:pt x="231284" y="480316"/>
                  <a:pt x="225086" y="486514"/>
                </a:cubicBezTo>
                <a:cubicBezTo>
                  <a:pt x="218889" y="492711"/>
                  <a:pt x="211471" y="495810"/>
                  <a:pt x="202831" y="495810"/>
                </a:cubicBezTo>
                <a:lnTo>
                  <a:pt x="157758" y="495810"/>
                </a:lnTo>
                <a:cubicBezTo>
                  <a:pt x="149119" y="495810"/>
                  <a:pt x="141700" y="492711"/>
                  <a:pt x="135502" y="486514"/>
                </a:cubicBezTo>
                <a:cubicBezTo>
                  <a:pt x="129305" y="480316"/>
                  <a:pt x="126206" y="472898"/>
                  <a:pt x="126206" y="464259"/>
                </a:cubicBezTo>
                <a:lnTo>
                  <a:pt x="126206" y="387633"/>
                </a:lnTo>
                <a:lnTo>
                  <a:pt x="72118" y="387633"/>
                </a:lnTo>
                <a:cubicBezTo>
                  <a:pt x="67235" y="387633"/>
                  <a:pt x="63010" y="385849"/>
                  <a:pt x="59441" y="382281"/>
                </a:cubicBezTo>
                <a:cubicBezTo>
                  <a:pt x="55873" y="378712"/>
                  <a:pt x="54088" y="374487"/>
                  <a:pt x="54088" y="369604"/>
                </a:cubicBezTo>
                <a:cubicBezTo>
                  <a:pt x="54088" y="366223"/>
                  <a:pt x="54933" y="363124"/>
                  <a:pt x="56623" y="360307"/>
                </a:cubicBezTo>
                <a:lnTo>
                  <a:pt x="126206" y="244524"/>
                </a:lnTo>
                <a:lnTo>
                  <a:pt x="126206" y="207339"/>
                </a:lnTo>
                <a:lnTo>
                  <a:pt x="113529" y="207339"/>
                </a:lnTo>
                <a:lnTo>
                  <a:pt x="49581" y="303402"/>
                </a:lnTo>
                <a:cubicBezTo>
                  <a:pt x="44135" y="311477"/>
                  <a:pt x="36622" y="315515"/>
                  <a:pt x="27044" y="315515"/>
                </a:cubicBezTo>
                <a:cubicBezTo>
                  <a:pt x="19532" y="315515"/>
                  <a:pt x="13147" y="312886"/>
                  <a:pt x="7888" y="307628"/>
                </a:cubicBezTo>
                <a:cubicBezTo>
                  <a:pt x="2630" y="302369"/>
                  <a:pt x="0" y="295984"/>
                  <a:pt x="0" y="288471"/>
                </a:cubicBezTo>
                <a:cubicBezTo>
                  <a:pt x="0" y="283025"/>
                  <a:pt x="1502" y="278048"/>
                  <a:pt x="4507" y="273540"/>
                </a:cubicBezTo>
                <a:lnTo>
                  <a:pt x="76625" y="165364"/>
                </a:lnTo>
                <a:cubicBezTo>
                  <a:pt x="90335" y="145268"/>
                  <a:pt x="106862" y="135221"/>
                  <a:pt x="126206" y="135221"/>
                </a:cubicBezTo>
                <a:close/>
                <a:moveTo>
                  <a:pt x="180294" y="0"/>
                </a:moveTo>
                <a:cubicBezTo>
                  <a:pt x="197761" y="0"/>
                  <a:pt x="212645" y="6150"/>
                  <a:pt x="224946" y="18452"/>
                </a:cubicBezTo>
                <a:cubicBezTo>
                  <a:pt x="237247" y="30753"/>
                  <a:pt x="243397" y="45637"/>
                  <a:pt x="243397" y="63103"/>
                </a:cubicBezTo>
                <a:cubicBezTo>
                  <a:pt x="243397" y="80569"/>
                  <a:pt x="237247" y="95453"/>
                  <a:pt x="224946" y="107754"/>
                </a:cubicBezTo>
                <a:cubicBezTo>
                  <a:pt x="212645" y="120055"/>
                  <a:pt x="197761" y="126206"/>
                  <a:pt x="180294" y="126206"/>
                </a:cubicBezTo>
                <a:cubicBezTo>
                  <a:pt x="162828" y="126206"/>
                  <a:pt x="147945" y="120055"/>
                  <a:pt x="135643" y="107754"/>
                </a:cubicBezTo>
                <a:cubicBezTo>
                  <a:pt x="123342" y="95453"/>
                  <a:pt x="117191" y="80569"/>
                  <a:pt x="117191" y="63103"/>
                </a:cubicBezTo>
                <a:cubicBezTo>
                  <a:pt x="117191" y="45637"/>
                  <a:pt x="123342" y="30753"/>
                  <a:pt x="135643" y="18452"/>
                </a:cubicBezTo>
                <a:cubicBezTo>
                  <a:pt x="147945" y="6150"/>
                  <a:pt x="162828" y="0"/>
                  <a:pt x="18029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07" name="Freeform 506"/>
          <p:cNvSpPr/>
          <p:nvPr/>
        </p:nvSpPr>
        <p:spPr>
          <a:xfrm>
            <a:off x="8454889" y="5308662"/>
            <a:ext cx="288421" cy="495581"/>
          </a:xfrm>
          <a:custGeom>
            <a:avLst/>
            <a:gdLst>
              <a:gd name="connsiteX0" fmla="*/ 54088 w 288471"/>
              <a:gd name="connsiteY0" fmla="*/ 135221 h 495810"/>
              <a:gd name="connsiteX1" fmla="*/ 234382 w 288471"/>
              <a:gd name="connsiteY1" fmla="*/ 135221 h 495810"/>
              <a:gd name="connsiteX2" fmla="*/ 272696 w 288471"/>
              <a:gd name="connsiteY2" fmla="*/ 150996 h 495810"/>
              <a:gd name="connsiteX3" fmla="*/ 288471 w 288471"/>
              <a:gd name="connsiteY3" fmla="*/ 189309 h 495810"/>
              <a:gd name="connsiteX4" fmla="*/ 288471 w 288471"/>
              <a:gd name="connsiteY4" fmla="*/ 306501 h 495810"/>
              <a:gd name="connsiteX5" fmla="*/ 280583 w 288471"/>
              <a:gd name="connsiteY5" fmla="*/ 325657 h 495810"/>
              <a:gd name="connsiteX6" fmla="*/ 261427 w 288471"/>
              <a:gd name="connsiteY6" fmla="*/ 333545 h 495810"/>
              <a:gd name="connsiteX7" fmla="*/ 242270 w 288471"/>
              <a:gd name="connsiteY7" fmla="*/ 325657 h 495810"/>
              <a:gd name="connsiteX8" fmla="*/ 234382 w 288471"/>
              <a:gd name="connsiteY8" fmla="*/ 306501 h 495810"/>
              <a:gd name="connsiteX9" fmla="*/ 234382 w 288471"/>
              <a:gd name="connsiteY9" fmla="*/ 207339 h 495810"/>
              <a:gd name="connsiteX10" fmla="*/ 216353 w 288471"/>
              <a:gd name="connsiteY10" fmla="*/ 207339 h 495810"/>
              <a:gd name="connsiteX11" fmla="*/ 216353 w 288471"/>
              <a:gd name="connsiteY11" fmla="*/ 464259 h 495810"/>
              <a:gd name="connsiteX12" fmla="*/ 207057 w 288471"/>
              <a:gd name="connsiteY12" fmla="*/ 486514 h 495810"/>
              <a:gd name="connsiteX13" fmla="*/ 184802 w 288471"/>
              <a:gd name="connsiteY13" fmla="*/ 495810 h 495810"/>
              <a:gd name="connsiteX14" fmla="*/ 162546 w 288471"/>
              <a:gd name="connsiteY14" fmla="*/ 486514 h 495810"/>
              <a:gd name="connsiteX15" fmla="*/ 153250 w 288471"/>
              <a:gd name="connsiteY15" fmla="*/ 464259 h 495810"/>
              <a:gd name="connsiteX16" fmla="*/ 153250 w 288471"/>
              <a:gd name="connsiteY16" fmla="*/ 333545 h 495810"/>
              <a:gd name="connsiteX17" fmla="*/ 135220 w 288471"/>
              <a:gd name="connsiteY17" fmla="*/ 333545 h 495810"/>
              <a:gd name="connsiteX18" fmla="*/ 135220 w 288471"/>
              <a:gd name="connsiteY18" fmla="*/ 464259 h 495810"/>
              <a:gd name="connsiteX19" fmla="*/ 125924 w 288471"/>
              <a:gd name="connsiteY19" fmla="*/ 486514 h 495810"/>
              <a:gd name="connsiteX20" fmla="*/ 103669 w 288471"/>
              <a:gd name="connsiteY20" fmla="*/ 495810 h 495810"/>
              <a:gd name="connsiteX21" fmla="*/ 81414 w 288471"/>
              <a:gd name="connsiteY21" fmla="*/ 486514 h 495810"/>
              <a:gd name="connsiteX22" fmla="*/ 72118 w 288471"/>
              <a:gd name="connsiteY22" fmla="*/ 464259 h 495810"/>
              <a:gd name="connsiteX23" fmla="*/ 72118 w 288471"/>
              <a:gd name="connsiteY23" fmla="*/ 207339 h 495810"/>
              <a:gd name="connsiteX24" fmla="*/ 54088 w 288471"/>
              <a:gd name="connsiteY24" fmla="*/ 207339 h 495810"/>
              <a:gd name="connsiteX25" fmla="*/ 54088 w 288471"/>
              <a:gd name="connsiteY25" fmla="*/ 306501 h 495810"/>
              <a:gd name="connsiteX26" fmla="*/ 46200 w 288471"/>
              <a:gd name="connsiteY26" fmla="*/ 325657 h 495810"/>
              <a:gd name="connsiteX27" fmla="*/ 27044 w 288471"/>
              <a:gd name="connsiteY27" fmla="*/ 333545 h 495810"/>
              <a:gd name="connsiteX28" fmla="*/ 7888 w 288471"/>
              <a:gd name="connsiteY28" fmla="*/ 325657 h 495810"/>
              <a:gd name="connsiteX29" fmla="*/ 0 w 288471"/>
              <a:gd name="connsiteY29" fmla="*/ 306501 h 495810"/>
              <a:gd name="connsiteX30" fmla="*/ 0 w 288471"/>
              <a:gd name="connsiteY30" fmla="*/ 189309 h 495810"/>
              <a:gd name="connsiteX31" fmla="*/ 15776 w 288471"/>
              <a:gd name="connsiteY31" fmla="*/ 150996 h 495810"/>
              <a:gd name="connsiteX32" fmla="*/ 54088 w 288471"/>
              <a:gd name="connsiteY32" fmla="*/ 135221 h 495810"/>
              <a:gd name="connsiteX33" fmla="*/ 144235 w 288471"/>
              <a:gd name="connsiteY33" fmla="*/ 0 h 495810"/>
              <a:gd name="connsiteX34" fmla="*/ 188886 w 288471"/>
              <a:gd name="connsiteY34" fmla="*/ 18452 h 495810"/>
              <a:gd name="connsiteX35" fmla="*/ 207338 w 288471"/>
              <a:gd name="connsiteY35" fmla="*/ 63103 h 495810"/>
              <a:gd name="connsiteX36" fmla="*/ 188886 w 288471"/>
              <a:gd name="connsiteY36" fmla="*/ 107754 h 495810"/>
              <a:gd name="connsiteX37" fmla="*/ 144235 w 288471"/>
              <a:gd name="connsiteY37" fmla="*/ 126206 h 495810"/>
              <a:gd name="connsiteX38" fmla="*/ 99584 w 288471"/>
              <a:gd name="connsiteY38" fmla="*/ 107754 h 495810"/>
              <a:gd name="connsiteX39" fmla="*/ 81132 w 288471"/>
              <a:gd name="connsiteY39" fmla="*/ 63103 h 495810"/>
              <a:gd name="connsiteX40" fmla="*/ 99584 w 288471"/>
              <a:gd name="connsiteY40" fmla="*/ 18452 h 495810"/>
              <a:gd name="connsiteX41" fmla="*/ 144235 w 288471"/>
              <a:gd name="connsiteY41" fmla="*/ 0 h 49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88471" h="495810">
                <a:moveTo>
                  <a:pt x="54088" y="135221"/>
                </a:moveTo>
                <a:lnTo>
                  <a:pt x="234382" y="135221"/>
                </a:lnTo>
                <a:cubicBezTo>
                  <a:pt x="249407" y="135221"/>
                  <a:pt x="262178" y="140479"/>
                  <a:pt x="272696" y="150996"/>
                </a:cubicBezTo>
                <a:cubicBezTo>
                  <a:pt x="283212" y="161514"/>
                  <a:pt x="288471" y="174285"/>
                  <a:pt x="288471" y="189309"/>
                </a:cubicBezTo>
                <a:lnTo>
                  <a:pt x="288471" y="306501"/>
                </a:lnTo>
                <a:cubicBezTo>
                  <a:pt x="288471" y="314013"/>
                  <a:pt x="285842" y="320398"/>
                  <a:pt x="280583" y="325657"/>
                </a:cubicBezTo>
                <a:cubicBezTo>
                  <a:pt x="275325" y="330915"/>
                  <a:pt x="268939" y="333545"/>
                  <a:pt x="261427" y="333545"/>
                </a:cubicBezTo>
                <a:cubicBezTo>
                  <a:pt x="253914" y="333545"/>
                  <a:pt x="247530" y="330915"/>
                  <a:pt x="242270" y="325657"/>
                </a:cubicBezTo>
                <a:cubicBezTo>
                  <a:pt x="237012" y="320398"/>
                  <a:pt x="234382" y="314013"/>
                  <a:pt x="234382" y="306501"/>
                </a:cubicBezTo>
                <a:lnTo>
                  <a:pt x="234382" y="207339"/>
                </a:lnTo>
                <a:lnTo>
                  <a:pt x="216353" y="207339"/>
                </a:lnTo>
                <a:lnTo>
                  <a:pt x="216353" y="464259"/>
                </a:lnTo>
                <a:cubicBezTo>
                  <a:pt x="216353" y="472898"/>
                  <a:pt x="213254" y="480316"/>
                  <a:pt x="207057" y="486514"/>
                </a:cubicBezTo>
                <a:cubicBezTo>
                  <a:pt x="200859" y="492711"/>
                  <a:pt x="193441" y="495810"/>
                  <a:pt x="184802" y="495810"/>
                </a:cubicBezTo>
                <a:cubicBezTo>
                  <a:pt x="176163" y="495810"/>
                  <a:pt x="168744" y="492711"/>
                  <a:pt x="162546" y="486514"/>
                </a:cubicBezTo>
                <a:cubicBezTo>
                  <a:pt x="156349" y="480316"/>
                  <a:pt x="153250" y="472898"/>
                  <a:pt x="153250" y="464259"/>
                </a:cubicBezTo>
                <a:lnTo>
                  <a:pt x="153250" y="333545"/>
                </a:lnTo>
                <a:lnTo>
                  <a:pt x="135220" y="333545"/>
                </a:lnTo>
                <a:lnTo>
                  <a:pt x="135220" y="464259"/>
                </a:lnTo>
                <a:cubicBezTo>
                  <a:pt x="135220" y="472898"/>
                  <a:pt x="132122" y="480316"/>
                  <a:pt x="125924" y="486514"/>
                </a:cubicBezTo>
                <a:cubicBezTo>
                  <a:pt x="119726" y="492711"/>
                  <a:pt x="112308" y="495810"/>
                  <a:pt x="103669" y="495810"/>
                </a:cubicBezTo>
                <a:cubicBezTo>
                  <a:pt x="95030" y="495810"/>
                  <a:pt x="87612" y="492711"/>
                  <a:pt x="81414" y="486514"/>
                </a:cubicBezTo>
                <a:cubicBezTo>
                  <a:pt x="75216" y="480316"/>
                  <a:pt x="72118" y="472898"/>
                  <a:pt x="72118" y="464259"/>
                </a:cubicBezTo>
                <a:lnTo>
                  <a:pt x="72118" y="207339"/>
                </a:lnTo>
                <a:lnTo>
                  <a:pt x="54088" y="207339"/>
                </a:lnTo>
                <a:lnTo>
                  <a:pt x="54088" y="306501"/>
                </a:lnTo>
                <a:cubicBezTo>
                  <a:pt x="54088" y="314013"/>
                  <a:pt x="51459" y="320398"/>
                  <a:pt x="46200" y="325657"/>
                </a:cubicBezTo>
                <a:cubicBezTo>
                  <a:pt x="40942" y="330915"/>
                  <a:pt x="34556" y="333545"/>
                  <a:pt x="27044" y="333545"/>
                </a:cubicBezTo>
                <a:cubicBezTo>
                  <a:pt x="19532" y="333545"/>
                  <a:pt x="13146" y="330915"/>
                  <a:pt x="7888" y="325657"/>
                </a:cubicBezTo>
                <a:cubicBezTo>
                  <a:pt x="2630" y="320398"/>
                  <a:pt x="0" y="314013"/>
                  <a:pt x="0" y="306501"/>
                </a:cubicBezTo>
                <a:lnTo>
                  <a:pt x="0" y="189309"/>
                </a:lnTo>
                <a:cubicBezTo>
                  <a:pt x="0" y="174285"/>
                  <a:pt x="5258" y="161514"/>
                  <a:pt x="15776" y="150996"/>
                </a:cubicBezTo>
                <a:cubicBezTo>
                  <a:pt x="26293" y="140479"/>
                  <a:pt x="39064" y="135221"/>
                  <a:pt x="54088" y="135221"/>
                </a:cubicBezTo>
                <a:close/>
                <a:moveTo>
                  <a:pt x="144235" y="0"/>
                </a:moveTo>
                <a:cubicBezTo>
                  <a:pt x="161702" y="0"/>
                  <a:pt x="176585" y="6150"/>
                  <a:pt x="188886" y="18452"/>
                </a:cubicBezTo>
                <a:cubicBezTo>
                  <a:pt x="201188" y="30753"/>
                  <a:pt x="207338" y="45637"/>
                  <a:pt x="207338" y="63103"/>
                </a:cubicBezTo>
                <a:cubicBezTo>
                  <a:pt x="207338" y="80569"/>
                  <a:pt x="201188" y="95453"/>
                  <a:pt x="188886" y="107754"/>
                </a:cubicBezTo>
                <a:cubicBezTo>
                  <a:pt x="176585" y="120055"/>
                  <a:pt x="161702" y="126206"/>
                  <a:pt x="144235" y="126206"/>
                </a:cubicBezTo>
                <a:cubicBezTo>
                  <a:pt x="126770" y="126206"/>
                  <a:pt x="111886" y="120055"/>
                  <a:pt x="99584" y="107754"/>
                </a:cubicBezTo>
                <a:cubicBezTo>
                  <a:pt x="87283" y="95453"/>
                  <a:pt x="81132" y="80569"/>
                  <a:pt x="81132" y="63103"/>
                </a:cubicBezTo>
                <a:cubicBezTo>
                  <a:pt x="81132" y="45637"/>
                  <a:pt x="87283" y="30753"/>
                  <a:pt x="99584" y="18452"/>
                </a:cubicBezTo>
                <a:cubicBezTo>
                  <a:pt x="111886" y="6150"/>
                  <a:pt x="126770" y="0"/>
                  <a:pt x="1442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08" name="Freeform 507"/>
          <p:cNvSpPr/>
          <p:nvPr/>
        </p:nvSpPr>
        <p:spPr>
          <a:xfrm>
            <a:off x="2340882" y="5443810"/>
            <a:ext cx="486712" cy="216241"/>
          </a:xfrm>
          <a:custGeom>
            <a:avLst/>
            <a:gdLst/>
            <a:ahLst/>
            <a:cxnLst/>
            <a:rect l="l" t="t" r="r" b="b"/>
            <a:pathLst>
              <a:path w="486795" h="216341">
                <a:moveTo>
                  <a:pt x="371083" y="84"/>
                </a:moveTo>
                <a:cubicBezTo>
                  <a:pt x="372726" y="319"/>
                  <a:pt x="374299" y="1047"/>
                  <a:pt x="375801" y="2267"/>
                </a:cubicBezTo>
                <a:lnTo>
                  <a:pt x="483978" y="100866"/>
                </a:lnTo>
                <a:cubicBezTo>
                  <a:pt x="485856" y="102744"/>
                  <a:pt x="486795" y="104904"/>
                  <a:pt x="486795" y="107345"/>
                </a:cubicBezTo>
                <a:cubicBezTo>
                  <a:pt x="486795" y="109975"/>
                  <a:pt x="485856" y="112228"/>
                  <a:pt x="483978" y="114106"/>
                </a:cubicBezTo>
                <a:lnTo>
                  <a:pt x="375801" y="213832"/>
                </a:lnTo>
                <a:cubicBezTo>
                  <a:pt x="372796" y="216461"/>
                  <a:pt x="369509" y="217025"/>
                  <a:pt x="365941" y="215522"/>
                </a:cubicBezTo>
                <a:cubicBezTo>
                  <a:pt x="362373" y="213832"/>
                  <a:pt x="360589" y="211109"/>
                  <a:pt x="360589" y="207352"/>
                </a:cubicBezTo>
                <a:lnTo>
                  <a:pt x="360589" y="144249"/>
                </a:lnTo>
                <a:lnTo>
                  <a:pt x="9014" y="144249"/>
                </a:lnTo>
                <a:cubicBezTo>
                  <a:pt x="6385" y="144249"/>
                  <a:pt x="4225" y="143404"/>
                  <a:pt x="2535" y="141714"/>
                </a:cubicBezTo>
                <a:cubicBezTo>
                  <a:pt x="845" y="140024"/>
                  <a:pt x="0" y="137864"/>
                  <a:pt x="0" y="135235"/>
                </a:cubicBezTo>
                <a:lnTo>
                  <a:pt x="0" y="81146"/>
                </a:lnTo>
                <a:cubicBezTo>
                  <a:pt x="0" y="78517"/>
                  <a:pt x="845" y="76357"/>
                  <a:pt x="2535" y="74667"/>
                </a:cubicBezTo>
                <a:cubicBezTo>
                  <a:pt x="4225" y="72977"/>
                  <a:pt x="6385" y="72132"/>
                  <a:pt x="9014" y="72132"/>
                </a:cubicBezTo>
                <a:lnTo>
                  <a:pt x="360589" y="72132"/>
                </a:lnTo>
                <a:lnTo>
                  <a:pt x="360589" y="9029"/>
                </a:lnTo>
                <a:cubicBezTo>
                  <a:pt x="360589" y="5085"/>
                  <a:pt x="362373" y="2361"/>
                  <a:pt x="365941" y="859"/>
                </a:cubicBezTo>
                <a:cubicBezTo>
                  <a:pt x="367725" y="108"/>
                  <a:pt x="369439" y="-151"/>
                  <a:pt x="371083" y="8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09" name="Freeform 508"/>
          <p:cNvSpPr/>
          <p:nvPr/>
        </p:nvSpPr>
        <p:spPr>
          <a:xfrm>
            <a:off x="1663699" y="5443849"/>
            <a:ext cx="486713" cy="216241"/>
          </a:xfrm>
          <a:custGeom>
            <a:avLst/>
            <a:gdLst/>
            <a:ahLst/>
            <a:cxnLst/>
            <a:rect l="l" t="t" r="r" b="b"/>
            <a:pathLst>
              <a:path w="486796" h="216341">
                <a:moveTo>
                  <a:pt x="115712" y="116"/>
                </a:moveTo>
                <a:cubicBezTo>
                  <a:pt x="117356" y="-166"/>
                  <a:pt x="119069" y="69"/>
                  <a:pt x="120853" y="820"/>
                </a:cubicBezTo>
                <a:cubicBezTo>
                  <a:pt x="124422" y="2510"/>
                  <a:pt x="126206" y="5233"/>
                  <a:pt x="126206" y="8990"/>
                </a:cubicBezTo>
                <a:lnTo>
                  <a:pt x="126206" y="72093"/>
                </a:lnTo>
                <a:lnTo>
                  <a:pt x="477781" y="72093"/>
                </a:lnTo>
                <a:cubicBezTo>
                  <a:pt x="480410" y="72093"/>
                  <a:pt x="482570" y="72938"/>
                  <a:pt x="484260" y="74628"/>
                </a:cubicBezTo>
                <a:cubicBezTo>
                  <a:pt x="485950" y="76318"/>
                  <a:pt x="486796" y="78478"/>
                  <a:pt x="486796" y="81107"/>
                </a:cubicBezTo>
                <a:lnTo>
                  <a:pt x="486796" y="135196"/>
                </a:lnTo>
                <a:cubicBezTo>
                  <a:pt x="486796" y="137825"/>
                  <a:pt x="485950" y="139985"/>
                  <a:pt x="484260" y="141675"/>
                </a:cubicBezTo>
                <a:cubicBezTo>
                  <a:pt x="482570" y="143365"/>
                  <a:pt x="480410" y="144210"/>
                  <a:pt x="477781" y="144210"/>
                </a:cubicBezTo>
                <a:lnTo>
                  <a:pt x="126206" y="144210"/>
                </a:lnTo>
                <a:lnTo>
                  <a:pt x="126206" y="207313"/>
                </a:lnTo>
                <a:cubicBezTo>
                  <a:pt x="126206" y="211257"/>
                  <a:pt x="124422" y="213981"/>
                  <a:pt x="120853" y="215483"/>
                </a:cubicBezTo>
                <a:cubicBezTo>
                  <a:pt x="117285" y="216986"/>
                  <a:pt x="113999" y="216516"/>
                  <a:pt x="110994" y="214075"/>
                </a:cubicBezTo>
                <a:lnTo>
                  <a:pt x="2817" y="115476"/>
                </a:lnTo>
                <a:cubicBezTo>
                  <a:pt x="939" y="113598"/>
                  <a:pt x="0" y="111438"/>
                  <a:pt x="0" y="108996"/>
                </a:cubicBezTo>
                <a:cubicBezTo>
                  <a:pt x="0" y="106367"/>
                  <a:pt x="939" y="104114"/>
                  <a:pt x="2817" y="102236"/>
                </a:cubicBezTo>
                <a:lnTo>
                  <a:pt x="110994" y="2510"/>
                </a:lnTo>
                <a:cubicBezTo>
                  <a:pt x="112496" y="1196"/>
                  <a:pt x="114069" y="397"/>
                  <a:pt x="115712" y="11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10" name="Freeform 509"/>
          <p:cNvSpPr/>
          <p:nvPr/>
        </p:nvSpPr>
        <p:spPr>
          <a:xfrm>
            <a:off x="10891849" y="5335695"/>
            <a:ext cx="468687" cy="432507"/>
          </a:xfrm>
          <a:custGeom>
            <a:avLst/>
            <a:gdLst>
              <a:gd name="connsiteX0" fmla="*/ 198324 w 468766"/>
              <a:gd name="connsiteY0" fmla="*/ 180295 h 432707"/>
              <a:gd name="connsiteX1" fmla="*/ 185647 w 468766"/>
              <a:gd name="connsiteY1" fmla="*/ 185647 h 432707"/>
              <a:gd name="connsiteX2" fmla="*/ 180295 w 468766"/>
              <a:gd name="connsiteY2" fmla="*/ 198324 h 432707"/>
              <a:gd name="connsiteX3" fmla="*/ 185647 w 468766"/>
              <a:gd name="connsiteY3" fmla="*/ 211001 h 432707"/>
              <a:gd name="connsiteX4" fmla="*/ 198324 w 468766"/>
              <a:gd name="connsiteY4" fmla="*/ 216353 h 432707"/>
              <a:gd name="connsiteX5" fmla="*/ 270442 w 468766"/>
              <a:gd name="connsiteY5" fmla="*/ 216353 h 432707"/>
              <a:gd name="connsiteX6" fmla="*/ 283119 w 468766"/>
              <a:gd name="connsiteY6" fmla="*/ 211001 h 432707"/>
              <a:gd name="connsiteX7" fmla="*/ 288471 w 468766"/>
              <a:gd name="connsiteY7" fmla="*/ 198324 h 432707"/>
              <a:gd name="connsiteX8" fmla="*/ 283119 w 468766"/>
              <a:gd name="connsiteY8" fmla="*/ 185647 h 432707"/>
              <a:gd name="connsiteX9" fmla="*/ 270442 w 468766"/>
              <a:gd name="connsiteY9" fmla="*/ 180295 h 432707"/>
              <a:gd name="connsiteX10" fmla="*/ 36058 w 468766"/>
              <a:gd name="connsiteY10" fmla="*/ 126206 h 432707"/>
              <a:gd name="connsiteX11" fmla="*/ 432707 w 468766"/>
              <a:gd name="connsiteY11" fmla="*/ 126206 h 432707"/>
              <a:gd name="connsiteX12" fmla="*/ 445383 w 468766"/>
              <a:gd name="connsiteY12" fmla="*/ 131559 h 432707"/>
              <a:gd name="connsiteX13" fmla="*/ 450737 w 468766"/>
              <a:gd name="connsiteY13" fmla="*/ 144236 h 432707"/>
              <a:gd name="connsiteX14" fmla="*/ 450737 w 468766"/>
              <a:gd name="connsiteY14" fmla="*/ 414678 h 432707"/>
              <a:gd name="connsiteX15" fmla="*/ 445383 w 468766"/>
              <a:gd name="connsiteY15" fmla="*/ 427355 h 432707"/>
              <a:gd name="connsiteX16" fmla="*/ 432707 w 468766"/>
              <a:gd name="connsiteY16" fmla="*/ 432707 h 432707"/>
              <a:gd name="connsiteX17" fmla="*/ 36058 w 468766"/>
              <a:gd name="connsiteY17" fmla="*/ 432707 h 432707"/>
              <a:gd name="connsiteX18" fmla="*/ 23381 w 468766"/>
              <a:gd name="connsiteY18" fmla="*/ 427355 h 432707"/>
              <a:gd name="connsiteX19" fmla="*/ 18029 w 468766"/>
              <a:gd name="connsiteY19" fmla="*/ 414678 h 432707"/>
              <a:gd name="connsiteX20" fmla="*/ 18029 w 468766"/>
              <a:gd name="connsiteY20" fmla="*/ 144236 h 432707"/>
              <a:gd name="connsiteX21" fmla="*/ 23381 w 468766"/>
              <a:gd name="connsiteY21" fmla="*/ 131559 h 432707"/>
              <a:gd name="connsiteX22" fmla="*/ 36058 w 468766"/>
              <a:gd name="connsiteY22" fmla="*/ 126206 h 432707"/>
              <a:gd name="connsiteX23" fmla="*/ 18029 w 468766"/>
              <a:gd name="connsiteY23" fmla="*/ 0 h 432707"/>
              <a:gd name="connsiteX24" fmla="*/ 450737 w 468766"/>
              <a:gd name="connsiteY24" fmla="*/ 0 h 432707"/>
              <a:gd name="connsiteX25" fmla="*/ 463414 w 468766"/>
              <a:gd name="connsiteY25" fmla="*/ 5352 h 432707"/>
              <a:gd name="connsiteX26" fmla="*/ 468766 w 468766"/>
              <a:gd name="connsiteY26" fmla="*/ 18029 h 432707"/>
              <a:gd name="connsiteX27" fmla="*/ 468766 w 468766"/>
              <a:gd name="connsiteY27" fmla="*/ 90147 h 432707"/>
              <a:gd name="connsiteX28" fmla="*/ 463414 w 468766"/>
              <a:gd name="connsiteY28" fmla="*/ 102824 h 432707"/>
              <a:gd name="connsiteX29" fmla="*/ 450737 w 468766"/>
              <a:gd name="connsiteY29" fmla="*/ 108177 h 432707"/>
              <a:gd name="connsiteX30" fmla="*/ 18029 w 468766"/>
              <a:gd name="connsiteY30" fmla="*/ 108177 h 432707"/>
              <a:gd name="connsiteX31" fmla="*/ 5352 w 468766"/>
              <a:gd name="connsiteY31" fmla="*/ 102824 h 432707"/>
              <a:gd name="connsiteX32" fmla="*/ 0 w 468766"/>
              <a:gd name="connsiteY32" fmla="*/ 90147 h 432707"/>
              <a:gd name="connsiteX33" fmla="*/ 0 w 468766"/>
              <a:gd name="connsiteY33" fmla="*/ 18029 h 432707"/>
              <a:gd name="connsiteX34" fmla="*/ 5352 w 468766"/>
              <a:gd name="connsiteY34" fmla="*/ 5352 h 432707"/>
              <a:gd name="connsiteX35" fmla="*/ 18029 w 468766"/>
              <a:gd name="connsiteY3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68766" h="432707">
                <a:moveTo>
                  <a:pt x="198324" y="180295"/>
                </a:moveTo>
                <a:cubicBezTo>
                  <a:pt x="193441" y="180295"/>
                  <a:pt x="189214" y="182079"/>
                  <a:pt x="185647" y="185647"/>
                </a:cubicBezTo>
                <a:cubicBezTo>
                  <a:pt x="182078" y="189215"/>
                  <a:pt x="180295" y="193441"/>
                  <a:pt x="180295" y="198324"/>
                </a:cubicBezTo>
                <a:cubicBezTo>
                  <a:pt x="180295" y="203207"/>
                  <a:pt x="182078" y="207433"/>
                  <a:pt x="185647" y="211001"/>
                </a:cubicBezTo>
                <a:cubicBezTo>
                  <a:pt x="189214" y="214569"/>
                  <a:pt x="193441" y="216353"/>
                  <a:pt x="198324" y="216353"/>
                </a:cubicBezTo>
                <a:lnTo>
                  <a:pt x="270442" y="216353"/>
                </a:lnTo>
                <a:cubicBezTo>
                  <a:pt x="275324" y="216353"/>
                  <a:pt x="279550" y="214569"/>
                  <a:pt x="283119" y="211001"/>
                </a:cubicBezTo>
                <a:cubicBezTo>
                  <a:pt x="286686" y="207433"/>
                  <a:pt x="288471" y="203207"/>
                  <a:pt x="288471" y="198324"/>
                </a:cubicBezTo>
                <a:cubicBezTo>
                  <a:pt x="288471" y="193441"/>
                  <a:pt x="286686" y="189215"/>
                  <a:pt x="283119" y="185647"/>
                </a:cubicBezTo>
                <a:cubicBezTo>
                  <a:pt x="279550" y="182079"/>
                  <a:pt x="275324" y="180295"/>
                  <a:pt x="270442" y="180295"/>
                </a:cubicBezTo>
                <a:close/>
                <a:moveTo>
                  <a:pt x="36058" y="126206"/>
                </a:moveTo>
                <a:lnTo>
                  <a:pt x="432707" y="126206"/>
                </a:lnTo>
                <a:cubicBezTo>
                  <a:pt x="437590" y="126206"/>
                  <a:pt x="441815" y="127990"/>
                  <a:pt x="445383" y="131559"/>
                </a:cubicBezTo>
                <a:cubicBezTo>
                  <a:pt x="448952" y="135127"/>
                  <a:pt x="450737" y="139353"/>
                  <a:pt x="450737" y="144236"/>
                </a:cubicBezTo>
                <a:lnTo>
                  <a:pt x="450737" y="414678"/>
                </a:lnTo>
                <a:cubicBezTo>
                  <a:pt x="450737" y="419561"/>
                  <a:pt x="448952" y="423786"/>
                  <a:pt x="445383" y="427355"/>
                </a:cubicBezTo>
                <a:cubicBezTo>
                  <a:pt x="441815" y="430923"/>
                  <a:pt x="437590" y="432707"/>
                  <a:pt x="432707" y="432707"/>
                </a:cubicBezTo>
                <a:lnTo>
                  <a:pt x="36058" y="432707"/>
                </a:lnTo>
                <a:cubicBezTo>
                  <a:pt x="31175" y="432707"/>
                  <a:pt x="26950" y="430923"/>
                  <a:pt x="23381" y="427355"/>
                </a:cubicBezTo>
                <a:cubicBezTo>
                  <a:pt x="19813" y="423786"/>
                  <a:pt x="18029" y="419561"/>
                  <a:pt x="18029" y="414678"/>
                </a:cubicBezTo>
                <a:lnTo>
                  <a:pt x="18029" y="144236"/>
                </a:lnTo>
                <a:cubicBezTo>
                  <a:pt x="18029" y="139353"/>
                  <a:pt x="19813" y="135127"/>
                  <a:pt x="23381" y="131559"/>
                </a:cubicBezTo>
                <a:cubicBezTo>
                  <a:pt x="26950" y="127990"/>
                  <a:pt x="31175" y="126206"/>
                  <a:pt x="36058" y="126206"/>
                </a:cubicBezTo>
                <a:close/>
                <a:moveTo>
                  <a:pt x="18029" y="0"/>
                </a:moveTo>
                <a:lnTo>
                  <a:pt x="450737" y="0"/>
                </a:lnTo>
                <a:cubicBezTo>
                  <a:pt x="455619" y="0"/>
                  <a:pt x="459844" y="1784"/>
                  <a:pt x="463414" y="5352"/>
                </a:cubicBezTo>
                <a:cubicBezTo>
                  <a:pt x="466981" y="8921"/>
                  <a:pt x="468766" y="13146"/>
                  <a:pt x="468766" y="18029"/>
                </a:cubicBezTo>
                <a:lnTo>
                  <a:pt x="468766" y="90147"/>
                </a:lnTo>
                <a:cubicBezTo>
                  <a:pt x="468766" y="95030"/>
                  <a:pt x="466981" y="99256"/>
                  <a:pt x="463414" y="102824"/>
                </a:cubicBezTo>
                <a:cubicBezTo>
                  <a:pt x="459844" y="106392"/>
                  <a:pt x="455619" y="108177"/>
                  <a:pt x="450737" y="108177"/>
                </a:cubicBezTo>
                <a:lnTo>
                  <a:pt x="18029" y="108177"/>
                </a:lnTo>
                <a:cubicBezTo>
                  <a:pt x="13146" y="108177"/>
                  <a:pt x="8919" y="106392"/>
                  <a:pt x="5352" y="102824"/>
                </a:cubicBezTo>
                <a:cubicBezTo>
                  <a:pt x="1784" y="99256"/>
                  <a:pt x="0" y="95030"/>
                  <a:pt x="0" y="90147"/>
                </a:cubicBezTo>
                <a:lnTo>
                  <a:pt x="0" y="18029"/>
                </a:lnTo>
                <a:cubicBezTo>
                  <a:pt x="0" y="13146"/>
                  <a:pt x="1784" y="8921"/>
                  <a:pt x="5352" y="5352"/>
                </a:cubicBezTo>
                <a:cubicBezTo>
                  <a:pt x="8919"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11" name="Freeform 510"/>
          <p:cNvSpPr/>
          <p:nvPr/>
        </p:nvSpPr>
        <p:spPr>
          <a:xfrm>
            <a:off x="4283647" y="5335695"/>
            <a:ext cx="396580" cy="468550"/>
          </a:xfrm>
          <a:custGeom>
            <a:avLst/>
            <a:gdLst>
              <a:gd name="connsiteX0" fmla="*/ 69020 w 396648"/>
              <a:gd name="connsiteY0" fmla="*/ 157194 h 468766"/>
              <a:gd name="connsiteX1" fmla="*/ 327630 w 396648"/>
              <a:gd name="connsiteY1" fmla="*/ 157194 h 468766"/>
              <a:gd name="connsiteX2" fmla="*/ 327630 w 396648"/>
              <a:gd name="connsiteY2" fmla="*/ 344813 h 468766"/>
              <a:gd name="connsiteX3" fmla="*/ 318615 w 396648"/>
              <a:gd name="connsiteY3" fmla="*/ 366787 h 468766"/>
              <a:gd name="connsiteX4" fmla="*/ 296923 w 396648"/>
              <a:gd name="connsiteY4" fmla="*/ 375802 h 468766"/>
              <a:gd name="connsiteX5" fmla="*/ 275795 w 396648"/>
              <a:gd name="connsiteY5" fmla="*/ 375802 h 468766"/>
              <a:gd name="connsiteX6" fmla="*/ 275795 w 396648"/>
              <a:gd name="connsiteY6" fmla="*/ 439750 h 468766"/>
              <a:gd name="connsiteX7" fmla="*/ 267343 w 396648"/>
              <a:gd name="connsiteY7" fmla="*/ 460315 h 468766"/>
              <a:gd name="connsiteX8" fmla="*/ 246779 w 396648"/>
              <a:gd name="connsiteY8" fmla="*/ 468766 h 468766"/>
              <a:gd name="connsiteX9" fmla="*/ 226214 w 396648"/>
              <a:gd name="connsiteY9" fmla="*/ 460315 h 468766"/>
              <a:gd name="connsiteX10" fmla="*/ 217763 w 396648"/>
              <a:gd name="connsiteY10" fmla="*/ 439750 h 468766"/>
              <a:gd name="connsiteX11" fmla="*/ 217763 w 396648"/>
              <a:gd name="connsiteY11" fmla="*/ 375802 h 468766"/>
              <a:gd name="connsiteX12" fmla="*/ 178887 w 396648"/>
              <a:gd name="connsiteY12" fmla="*/ 375802 h 468766"/>
              <a:gd name="connsiteX13" fmla="*/ 178887 w 396648"/>
              <a:gd name="connsiteY13" fmla="*/ 439750 h 468766"/>
              <a:gd name="connsiteX14" fmla="*/ 170435 w 396648"/>
              <a:gd name="connsiteY14" fmla="*/ 460315 h 468766"/>
              <a:gd name="connsiteX15" fmla="*/ 149870 w 396648"/>
              <a:gd name="connsiteY15" fmla="*/ 468766 h 468766"/>
              <a:gd name="connsiteX16" fmla="*/ 129587 w 396648"/>
              <a:gd name="connsiteY16" fmla="*/ 460315 h 468766"/>
              <a:gd name="connsiteX17" fmla="*/ 121136 w 396648"/>
              <a:gd name="connsiteY17" fmla="*/ 439750 h 468766"/>
              <a:gd name="connsiteX18" fmla="*/ 120854 w 396648"/>
              <a:gd name="connsiteY18" fmla="*/ 375802 h 468766"/>
              <a:gd name="connsiteX19" fmla="*/ 100008 w 396648"/>
              <a:gd name="connsiteY19" fmla="*/ 375802 h 468766"/>
              <a:gd name="connsiteX20" fmla="*/ 78034 w 396648"/>
              <a:gd name="connsiteY20" fmla="*/ 366787 h 468766"/>
              <a:gd name="connsiteX21" fmla="*/ 69020 w 396648"/>
              <a:gd name="connsiteY21" fmla="*/ 344813 h 468766"/>
              <a:gd name="connsiteX22" fmla="*/ 367632 w 396648"/>
              <a:gd name="connsiteY22" fmla="*/ 151842 h 468766"/>
              <a:gd name="connsiteX23" fmla="*/ 388197 w 396648"/>
              <a:gd name="connsiteY23" fmla="*/ 160152 h 468766"/>
              <a:gd name="connsiteX24" fmla="*/ 396648 w 396648"/>
              <a:gd name="connsiteY24" fmla="*/ 180576 h 468766"/>
              <a:gd name="connsiteX25" fmla="*/ 396648 w 396648"/>
              <a:gd name="connsiteY25" fmla="*/ 301712 h 468766"/>
              <a:gd name="connsiteX26" fmla="*/ 388197 w 396648"/>
              <a:gd name="connsiteY26" fmla="*/ 322277 h 468766"/>
              <a:gd name="connsiteX27" fmla="*/ 367632 w 396648"/>
              <a:gd name="connsiteY27" fmla="*/ 330728 h 468766"/>
              <a:gd name="connsiteX28" fmla="*/ 347349 w 396648"/>
              <a:gd name="connsiteY28" fmla="*/ 322277 h 468766"/>
              <a:gd name="connsiteX29" fmla="*/ 338898 w 396648"/>
              <a:gd name="connsiteY29" fmla="*/ 301712 h 468766"/>
              <a:gd name="connsiteX30" fmla="*/ 338898 w 396648"/>
              <a:gd name="connsiteY30" fmla="*/ 180576 h 468766"/>
              <a:gd name="connsiteX31" fmla="*/ 347349 w 396648"/>
              <a:gd name="connsiteY31" fmla="*/ 160152 h 468766"/>
              <a:gd name="connsiteX32" fmla="*/ 367632 w 396648"/>
              <a:gd name="connsiteY32" fmla="*/ 151842 h 468766"/>
              <a:gd name="connsiteX33" fmla="*/ 29016 w 396648"/>
              <a:gd name="connsiteY33" fmla="*/ 151842 h 468766"/>
              <a:gd name="connsiteX34" fmla="*/ 49300 w 396648"/>
              <a:gd name="connsiteY34" fmla="*/ 160293 h 468766"/>
              <a:gd name="connsiteX35" fmla="*/ 57751 w 396648"/>
              <a:gd name="connsiteY35" fmla="*/ 180576 h 468766"/>
              <a:gd name="connsiteX36" fmla="*/ 57751 w 396648"/>
              <a:gd name="connsiteY36" fmla="*/ 301712 h 468766"/>
              <a:gd name="connsiteX37" fmla="*/ 49441 w 396648"/>
              <a:gd name="connsiteY37" fmla="*/ 322277 h 468766"/>
              <a:gd name="connsiteX38" fmla="*/ 29016 w 396648"/>
              <a:gd name="connsiteY38" fmla="*/ 330728 h 468766"/>
              <a:gd name="connsiteX39" fmla="*/ 8452 w 396648"/>
              <a:gd name="connsiteY39" fmla="*/ 322277 h 468766"/>
              <a:gd name="connsiteX40" fmla="*/ 0 w 396648"/>
              <a:gd name="connsiteY40" fmla="*/ 301712 h 468766"/>
              <a:gd name="connsiteX41" fmla="*/ 0 w 396648"/>
              <a:gd name="connsiteY41" fmla="*/ 180576 h 468766"/>
              <a:gd name="connsiteX42" fmla="*/ 8452 w 396648"/>
              <a:gd name="connsiteY42" fmla="*/ 160293 h 468766"/>
              <a:gd name="connsiteX43" fmla="*/ 29016 w 396648"/>
              <a:gd name="connsiteY43" fmla="*/ 151842 h 468766"/>
              <a:gd name="connsiteX44" fmla="*/ 257765 w 396648"/>
              <a:gd name="connsiteY44" fmla="*/ 78034 h 468766"/>
              <a:gd name="connsiteX45" fmla="*/ 250018 w 396648"/>
              <a:gd name="connsiteY45" fmla="*/ 81273 h 468766"/>
              <a:gd name="connsiteX46" fmla="*/ 246779 w 396648"/>
              <a:gd name="connsiteY46" fmla="*/ 89020 h 468766"/>
              <a:gd name="connsiteX47" fmla="*/ 250018 w 396648"/>
              <a:gd name="connsiteY47" fmla="*/ 96767 h 468766"/>
              <a:gd name="connsiteX48" fmla="*/ 257765 w 396648"/>
              <a:gd name="connsiteY48" fmla="*/ 100007 h 468766"/>
              <a:gd name="connsiteX49" fmla="*/ 265372 w 396648"/>
              <a:gd name="connsiteY49" fmla="*/ 96767 h 468766"/>
              <a:gd name="connsiteX50" fmla="*/ 268470 w 396648"/>
              <a:gd name="connsiteY50" fmla="*/ 89020 h 468766"/>
              <a:gd name="connsiteX51" fmla="*/ 265372 w 396648"/>
              <a:gd name="connsiteY51" fmla="*/ 81273 h 468766"/>
              <a:gd name="connsiteX52" fmla="*/ 257765 w 396648"/>
              <a:gd name="connsiteY52" fmla="*/ 78034 h 468766"/>
              <a:gd name="connsiteX53" fmla="*/ 138884 w 396648"/>
              <a:gd name="connsiteY53" fmla="*/ 78034 h 468766"/>
              <a:gd name="connsiteX54" fmla="*/ 131278 w 396648"/>
              <a:gd name="connsiteY54" fmla="*/ 81273 h 468766"/>
              <a:gd name="connsiteX55" fmla="*/ 128179 w 396648"/>
              <a:gd name="connsiteY55" fmla="*/ 89020 h 468766"/>
              <a:gd name="connsiteX56" fmla="*/ 131278 w 396648"/>
              <a:gd name="connsiteY56" fmla="*/ 96767 h 468766"/>
              <a:gd name="connsiteX57" fmla="*/ 138884 w 396648"/>
              <a:gd name="connsiteY57" fmla="*/ 100007 h 468766"/>
              <a:gd name="connsiteX58" fmla="*/ 146630 w 396648"/>
              <a:gd name="connsiteY58" fmla="*/ 96767 h 468766"/>
              <a:gd name="connsiteX59" fmla="*/ 149870 w 396648"/>
              <a:gd name="connsiteY59" fmla="*/ 89020 h 468766"/>
              <a:gd name="connsiteX60" fmla="*/ 146630 w 396648"/>
              <a:gd name="connsiteY60" fmla="*/ 81273 h 468766"/>
              <a:gd name="connsiteX61" fmla="*/ 138884 w 396648"/>
              <a:gd name="connsiteY61" fmla="*/ 78034 h 468766"/>
              <a:gd name="connsiteX62" fmla="*/ 119023 w 396648"/>
              <a:gd name="connsiteY62" fmla="*/ 141 h 468766"/>
              <a:gd name="connsiteX63" fmla="*/ 121418 w 396648"/>
              <a:gd name="connsiteY63" fmla="*/ 2253 h 468766"/>
              <a:gd name="connsiteX64" fmla="*/ 141701 w 396648"/>
              <a:gd name="connsiteY64" fmla="*/ 39439 h 468766"/>
              <a:gd name="connsiteX65" fmla="*/ 198325 w 396648"/>
              <a:gd name="connsiteY65" fmla="*/ 27607 h 468766"/>
              <a:gd name="connsiteX66" fmla="*/ 254948 w 396648"/>
              <a:gd name="connsiteY66" fmla="*/ 39439 h 468766"/>
              <a:gd name="connsiteX67" fmla="*/ 275232 w 396648"/>
              <a:gd name="connsiteY67" fmla="*/ 2253 h 468766"/>
              <a:gd name="connsiteX68" fmla="*/ 280866 w 396648"/>
              <a:gd name="connsiteY68" fmla="*/ 563 h 468766"/>
              <a:gd name="connsiteX69" fmla="*/ 282274 w 396648"/>
              <a:gd name="connsiteY69" fmla="*/ 6197 h 468766"/>
              <a:gd name="connsiteX70" fmla="*/ 262273 w 396648"/>
              <a:gd name="connsiteY70" fmla="*/ 43102 h 468766"/>
              <a:gd name="connsiteX71" fmla="*/ 310445 w 396648"/>
              <a:gd name="connsiteY71" fmla="*/ 86344 h 468766"/>
              <a:gd name="connsiteX72" fmla="*/ 328475 w 396648"/>
              <a:gd name="connsiteY72" fmla="*/ 147053 h 468766"/>
              <a:gd name="connsiteX73" fmla="*/ 67893 w 396648"/>
              <a:gd name="connsiteY73" fmla="*/ 147053 h 468766"/>
              <a:gd name="connsiteX74" fmla="*/ 85922 w 396648"/>
              <a:gd name="connsiteY74" fmla="*/ 86344 h 468766"/>
              <a:gd name="connsiteX75" fmla="*/ 134376 w 396648"/>
              <a:gd name="connsiteY75" fmla="*/ 43102 h 468766"/>
              <a:gd name="connsiteX76" fmla="*/ 114375 w 396648"/>
              <a:gd name="connsiteY76" fmla="*/ 6197 h 468766"/>
              <a:gd name="connsiteX77" fmla="*/ 115783 w 396648"/>
              <a:gd name="connsiteY77" fmla="*/ 563 h 468766"/>
              <a:gd name="connsiteX78" fmla="*/ 119023 w 396648"/>
              <a:gd name="connsiteY78" fmla="*/ 141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96648" h="468766">
                <a:moveTo>
                  <a:pt x="69020" y="157194"/>
                </a:moveTo>
                <a:lnTo>
                  <a:pt x="327630" y="157194"/>
                </a:lnTo>
                <a:lnTo>
                  <a:pt x="327630" y="344813"/>
                </a:lnTo>
                <a:cubicBezTo>
                  <a:pt x="327630" y="353452"/>
                  <a:pt x="324625" y="360777"/>
                  <a:pt x="318615" y="366787"/>
                </a:cubicBezTo>
                <a:cubicBezTo>
                  <a:pt x="312605" y="372797"/>
                  <a:pt x="305374" y="375802"/>
                  <a:pt x="296923" y="375802"/>
                </a:cubicBezTo>
                <a:lnTo>
                  <a:pt x="275795" y="375802"/>
                </a:lnTo>
                <a:lnTo>
                  <a:pt x="275795" y="439750"/>
                </a:lnTo>
                <a:cubicBezTo>
                  <a:pt x="275795" y="447826"/>
                  <a:pt x="272978" y="454681"/>
                  <a:pt x="267343" y="460315"/>
                </a:cubicBezTo>
                <a:cubicBezTo>
                  <a:pt x="261709" y="465949"/>
                  <a:pt x="254854" y="468766"/>
                  <a:pt x="246779" y="468766"/>
                </a:cubicBezTo>
                <a:cubicBezTo>
                  <a:pt x="238703" y="468766"/>
                  <a:pt x="231848" y="465949"/>
                  <a:pt x="226214" y="460315"/>
                </a:cubicBezTo>
                <a:cubicBezTo>
                  <a:pt x="220580" y="454681"/>
                  <a:pt x="217763" y="447826"/>
                  <a:pt x="217763" y="439750"/>
                </a:cubicBezTo>
                <a:lnTo>
                  <a:pt x="217763" y="375802"/>
                </a:lnTo>
                <a:lnTo>
                  <a:pt x="178887" y="375802"/>
                </a:lnTo>
                <a:lnTo>
                  <a:pt x="178887" y="439750"/>
                </a:lnTo>
                <a:cubicBezTo>
                  <a:pt x="178887" y="447826"/>
                  <a:pt x="176069" y="454681"/>
                  <a:pt x="170435" y="460315"/>
                </a:cubicBezTo>
                <a:cubicBezTo>
                  <a:pt x="164801" y="465949"/>
                  <a:pt x="157946" y="468766"/>
                  <a:pt x="149870" y="468766"/>
                </a:cubicBezTo>
                <a:cubicBezTo>
                  <a:pt x="141982" y="468766"/>
                  <a:pt x="135221" y="465949"/>
                  <a:pt x="129587" y="460315"/>
                </a:cubicBezTo>
                <a:cubicBezTo>
                  <a:pt x="123953" y="454681"/>
                  <a:pt x="121136" y="447826"/>
                  <a:pt x="121136" y="439750"/>
                </a:cubicBezTo>
                <a:lnTo>
                  <a:pt x="120854" y="375802"/>
                </a:lnTo>
                <a:lnTo>
                  <a:pt x="100008" y="375802"/>
                </a:lnTo>
                <a:cubicBezTo>
                  <a:pt x="91368" y="375802"/>
                  <a:pt x="84044" y="372797"/>
                  <a:pt x="78034" y="366787"/>
                </a:cubicBezTo>
                <a:cubicBezTo>
                  <a:pt x="72024" y="360777"/>
                  <a:pt x="69020" y="353452"/>
                  <a:pt x="69020" y="344813"/>
                </a:cubicBezTo>
                <a:close/>
                <a:moveTo>
                  <a:pt x="367632" y="151842"/>
                </a:moveTo>
                <a:cubicBezTo>
                  <a:pt x="375708" y="151842"/>
                  <a:pt x="382563" y="154612"/>
                  <a:pt x="388197" y="160152"/>
                </a:cubicBezTo>
                <a:cubicBezTo>
                  <a:pt x="393831" y="165693"/>
                  <a:pt x="396648" y="172501"/>
                  <a:pt x="396648" y="180576"/>
                </a:cubicBezTo>
                <a:lnTo>
                  <a:pt x="396648" y="301712"/>
                </a:lnTo>
                <a:cubicBezTo>
                  <a:pt x="396648" y="309787"/>
                  <a:pt x="393831" y="316642"/>
                  <a:pt x="388197" y="322277"/>
                </a:cubicBezTo>
                <a:cubicBezTo>
                  <a:pt x="382563" y="327911"/>
                  <a:pt x="375708" y="330728"/>
                  <a:pt x="367632" y="330728"/>
                </a:cubicBezTo>
                <a:cubicBezTo>
                  <a:pt x="359745" y="330728"/>
                  <a:pt x="352983" y="327911"/>
                  <a:pt x="347349" y="322277"/>
                </a:cubicBezTo>
                <a:cubicBezTo>
                  <a:pt x="341715" y="316642"/>
                  <a:pt x="338898" y="309787"/>
                  <a:pt x="338898" y="301712"/>
                </a:cubicBezTo>
                <a:lnTo>
                  <a:pt x="338898" y="180576"/>
                </a:lnTo>
                <a:cubicBezTo>
                  <a:pt x="338898" y="172501"/>
                  <a:pt x="341715" y="165693"/>
                  <a:pt x="347349" y="160152"/>
                </a:cubicBezTo>
                <a:cubicBezTo>
                  <a:pt x="352983" y="154612"/>
                  <a:pt x="359745" y="151842"/>
                  <a:pt x="367632" y="151842"/>
                </a:cubicBezTo>
                <a:close/>
                <a:moveTo>
                  <a:pt x="29016" y="151842"/>
                </a:moveTo>
                <a:cubicBezTo>
                  <a:pt x="36905" y="151842"/>
                  <a:pt x="43665" y="154659"/>
                  <a:pt x="49300" y="160293"/>
                </a:cubicBezTo>
                <a:cubicBezTo>
                  <a:pt x="54934" y="165927"/>
                  <a:pt x="57751" y="172688"/>
                  <a:pt x="57751" y="180576"/>
                </a:cubicBezTo>
                <a:lnTo>
                  <a:pt x="57751" y="301712"/>
                </a:lnTo>
                <a:cubicBezTo>
                  <a:pt x="57751" y="309787"/>
                  <a:pt x="54981" y="316642"/>
                  <a:pt x="49441" y="322277"/>
                </a:cubicBezTo>
                <a:cubicBezTo>
                  <a:pt x="43900" y="327911"/>
                  <a:pt x="37092" y="330728"/>
                  <a:pt x="29016" y="330728"/>
                </a:cubicBezTo>
                <a:cubicBezTo>
                  <a:pt x="20941" y="330728"/>
                  <a:pt x="14086" y="327911"/>
                  <a:pt x="8452" y="322277"/>
                </a:cubicBezTo>
                <a:cubicBezTo>
                  <a:pt x="2817" y="316642"/>
                  <a:pt x="0" y="309787"/>
                  <a:pt x="0" y="301712"/>
                </a:cubicBezTo>
                <a:lnTo>
                  <a:pt x="0" y="180576"/>
                </a:lnTo>
                <a:cubicBezTo>
                  <a:pt x="0" y="172688"/>
                  <a:pt x="2817" y="165927"/>
                  <a:pt x="8452" y="160293"/>
                </a:cubicBezTo>
                <a:cubicBezTo>
                  <a:pt x="14086" y="154659"/>
                  <a:pt x="20941" y="151842"/>
                  <a:pt x="29016" y="151842"/>
                </a:cubicBezTo>
                <a:close/>
                <a:moveTo>
                  <a:pt x="257765" y="78034"/>
                </a:moveTo>
                <a:cubicBezTo>
                  <a:pt x="254760" y="78034"/>
                  <a:pt x="252178" y="79114"/>
                  <a:pt x="250018" y="81273"/>
                </a:cubicBezTo>
                <a:cubicBezTo>
                  <a:pt x="247858" y="83433"/>
                  <a:pt x="246779" y="86016"/>
                  <a:pt x="246779" y="89020"/>
                </a:cubicBezTo>
                <a:cubicBezTo>
                  <a:pt x="246779" y="92025"/>
                  <a:pt x="247858" y="94608"/>
                  <a:pt x="250018" y="96767"/>
                </a:cubicBezTo>
                <a:cubicBezTo>
                  <a:pt x="252178" y="98927"/>
                  <a:pt x="254760" y="100007"/>
                  <a:pt x="257765" y="100007"/>
                </a:cubicBezTo>
                <a:cubicBezTo>
                  <a:pt x="260770" y="100007"/>
                  <a:pt x="263306" y="98927"/>
                  <a:pt x="265372" y="96767"/>
                </a:cubicBezTo>
                <a:cubicBezTo>
                  <a:pt x="267438" y="94608"/>
                  <a:pt x="268470" y="92025"/>
                  <a:pt x="268470" y="89020"/>
                </a:cubicBezTo>
                <a:cubicBezTo>
                  <a:pt x="268470" y="86016"/>
                  <a:pt x="267438" y="83433"/>
                  <a:pt x="265372" y="81273"/>
                </a:cubicBezTo>
                <a:cubicBezTo>
                  <a:pt x="263306" y="79114"/>
                  <a:pt x="260770" y="78034"/>
                  <a:pt x="257765" y="78034"/>
                </a:cubicBezTo>
                <a:close/>
                <a:moveTo>
                  <a:pt x="138884" y="78034"/>
                </a:moveTo>
                <a:cubicBezTo>
                  <a:pt x="135879" y="78034"/>
                  <a:pt x="133343" y="79114"/>
                  <a:pt x="131278" y="81273"/>
                </a:cubicBezTo>
                <a:cubicBezTo>
                  <a:pt x="129211" y="83433"/>
                  <a:pt x="128179" y="86016"/>
                  <a:pt x="128179" y="89020"/>
                </a:cubicBezTo>
                <a:cubicBezTo>
                  <a:pt x="128179" y="92025"/>
                  <a:pt x="129211" y="94608"/>
                  <a:pt x="131278" y="96767"/>
                </a:cubicBezTo>
                <a:cubicBezTo>
                  <a:pt x="133343" y="98927"/>
                  <a:pt x="135879" y="100007"/>
                  <a:pt x="138884" y="100007"/>
                </a:cubicBezTo>
                <a:cubicBezTo>
                  <a:pt x="141888" y="100007"/>
                  <a:pt x="144471" y="98927"/>
                  <a:pt x="146630" y="96767"/>
                </a:cubicBezTo>
                <a:cubicBezTo>
                  <a:pt x="148790" y="94608"/>
                  <a:pt x="149870" y="92025"/>
                  <a:pt x="149870" y="89020"/>
                </a:cubicBezTo>
                <a:cubicBezTo>
                  <a:pt x="149870" y="86016"/>
                  <a:pt x="148790" y="83433"/>
                  <a:pt x="146630" y="81273"/>
                </a:cubicBezTo>
                <a:cubicBezTo>
                  <a:pt x="144471" y="79114"/>
                  <a:pt x="141888" y="78034"/>
                  <a:pt x="138884" y="78034"/>
                </a:cubicBezTo>
                <a:close/>
                <a:moveTo>
                  <a:pt x="119023" y="141"/>
                </a:moveTo>
                <a:cubicBezTo>
                  <a:pt x="119962" y="422"/>
                  <a:pt x="120760" y="1127"/>
                  <a:pt x="121418" y="2253"/>
                </a:cubicBezTo>
                <a:lnTo>
                  <a:pt x="141701" y="39439"/>
                </a:lnTo>
                <a:cubicBezTo>
                  <a:pt x="159542" y="31551"/>
                  <a:pt x="178417" y="27607"/>
                  <a:pt x="198325" y="27607"/>
                </a:cubicBezTo>
                <a:cubicBezTo>
                  <a:pt x="218232" y="27607"/>
                  <a:pt x="237107" y="31551"/>
                  <a:pt x="254948" y="39439"/>
                </a:cubicBezTo>
                <a:lnTo>
                  <a:pt x="275232" y="2253"/>
                </a:lnTo>
                <a:cubicBezTo>
                  <a:pt x="276546" y="0"/>
                  <a:pt x="278424" y="-564"/>
                  <a:pt x="280866" y="563"/>
                </a:cubicBezTo>
                <a:cubicBezTo>
                  <a:pt x="283120" y="1878"/>
                  <a:pt x="283589" y="3756"/>
                  <a:pt x="282274" y="6197"/>
                </a:cubicBezTo>
                <a:lnTo>
                  <a:pt x="262273" y="43102"/>
                </a:lnTo>
                <a:cubicBezTo>
                  <a:pt x="282368" y="53431"/>
                  <a:pt x="298426" y="67845"/>
                  <a:pt x="310445" y="86344"/>
                </a:cubicBezTo>
                <a:cubicBezTo>
                  <a:pt x="322465" y="104843"/>
                  <a:pt x="328475" y="125079"/>
                  <a:pt x="328475" y="147053"/>
                </a:cubicBezTo>
                <a:lnTo>
                  <a:pt x="67893" y="147053"/>
                </a:lnTo>
                <a:cubicBezTo>
                  <a:pt x="67893" y="125079"/>
                  <a:pt x="73902" y="104843"/>
                  <a:pt x="85922" y="86344"/>
                </a:cubicBezTo>
                <a:cubicBezTo>
                  <a:pt x="97941" y="67845"/>
                  <a:pt x="114093" y="53431"/>
                  <a:pt x="134376" y="43102"/>
                </a:cubicBezTo>
                <a:lnTo>
                  <a:pt x="114375" y="6197"/>
                </a:lnTo>
                <a:cubicBezTo>
                  <a:pt x="113060" y="3756"/>
                  <a:pt x="113530" y="1878"/>
                  <a:pt x="115783" y="563"/>
                </a:cubicBezTo>
                <a:cubicBezTo>
                  <a:pt x="117004" y="0"/>
                  <a:pt x="118084" y="-141"/>
                  <a:pt x="119023" y="14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12" name="Freeform 511"/>
          <p:cNvSpPr/>
          <p:nvPr/>
        </p:nvSpPr>
        <p:spPr>
          <a:xfrm>
            <a:off x="3626535" y="5335695"/>
            <a:ext cx="468687" cy="468550"/>
          </a:xfrm>
          <a:custGeom>
            <a:avLst/>
            <a:gdLst>
              <a:gd name="connsiteX0" fmla="*/ 213254 w 468766"/>
              <a:gd name="connsiteY0" fmla="*/ 247342 h 468766"/>
              <a:gd name="connsiteX1" fmla="*/ 468766 w 468766"/>
              <a:gd name="connsiteY1" fmla="*/ 247342 h 468766"/>
              <a:gd name="connsiteX2" fmla="*/ 468766 w 468766"/>
              <a:gd name="connsiteY2" fmla="*/ 468766 h 468766"/>
              <a:gd name="connsiteX3" fmla="*/ 213254 w 468766"/>
              <a:gd name="connsiteY3" fmla="*/ 433552 h 468766"/>
              <a:gd name="connsiteX4" fmla="*/ 0 w 468766"/>
              <a:gd name="connsiteY4" fmla="*/ 247342 h 468766"/>
              <a:gd name="connsiteX5" fmla="*/ 192126 w 468766"/>
              <a:gd name="connsiteY5" fmla="*/ 247342 h 468766"/>
              <a:gd name="connsiteX6" fmla="*/ 192126 w 468766"/>
              <a:gd name="connsiteY6" fmla="*/ 430735 h 468766"/>
              <a:gd name="connsiteX7" fmla="*/ 0 w 468766"/>
              <a:gd name="connsiteY7" fmla="*/ 404254 h 468766"/>
              <a:gd name="connsiteX8" fmla="*/ 192126 w 468766"/>
              <a:gd name="connsiteY8" fmla="*/ 38031 h 468766"/>
              <a:gd name="connsiteX9" fmla="*/ 192126 w 468766"/>
              <a:gd name="connsiteY9" fmla="*/ 223678 h 468766"/>
              <a:gd name="connsiteX10" fmla="*/ 0 w 468766"/>
              <a:gd name="connsiteY10" fmla="*/ 223678 h 468766"/>
              <a:gd name="connsiteX11" fmla="*/ 0 w 468766"/>
              <a:gd name="connsiteY11" fmla="*/ 64512 h 468766"/>
              <a:gd name="connsiteX12" fmla="*/ 468766 w 468766"/>
              <a:gd name="connsiteY12" fmla="*/ 0 h 468766"/>
              <a:gd name="connsiteX13" fmla="*/ 468766 w 468766"/>
              <a:gd name="connsiteY13" fmla="*/ 223678 h 468766"/>
              <a:gd name="connsiteX14" fmla="*/ 213254 w 468766"/>
              <a:gd name="connsiteY14" fmla="*/ 223678 h 468766"/>
              <a:gd name="connsiteX15" fmla="*/ 213254 w 468766"/>
              <a:gd name="connsiteY15" fmla="*/ 35214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8766" h="468766">
                <a:moveTo>
                  <a:pt x="213254" y="247342"/>
                </a:moveTo>
                <a:lnTo>
                  <a:pt x="468766" y="247342"/>
                </a:lnTo>
                <a:lnTo>
                  <a:pt x="468766" y="468766"/>
                </a:lnTo>
                <a:lnTo>
                  <a:pt x="213254" y="433552"/>
                </a:lnTo>
                <a:close/>
                <a:moveTo>
                  <a:pt x="0" y="247342"/>
                </a:moveTo>
                <a:lnTo>
                  <a:pt x="192126" y="247342"/>
                </a:lnTo>
                <a:lnTo>
                  <a:pt x="192126" y="430735"/>
                </a:lnTo>
                <a:lnTo>
                  <a:pt x="0" y="404254"/>
                </a:lnTo>
                <a:close/>
                <a:moveTo>
                  <a:pt x="192126" y="38031"/>
                </a:moveTo>
                <a:lnTo>
                  <a:pt x="192126" y="223678"/>
                </a:lnTo>
                <a:lnTo>
                  <a:pt x="0" y="223678"/>
                </a:lnTo>
                <a:lnTo>
                  <a:pt x="0" y="64512"/>
                </a:lnTo>
                <a:close/>
                <a:moveTo>
                  <a:pt x="468766" y="0"/>
                </a:moveTo>
                <a:lnTo>
                  <a:pt x="468766" y="223678"/>
                </a:lnTo>
                <a:lnTo>
                  <a:pt x="213254" y="223678"/>
                </a:lnTo>
                <a:lnTo>
                  <a:pt x="213254" y="3521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13" name="Freeform 512"/>
          <p:cNvSpPr/>
          <p:nvPr/>
        </p:nvSpPr>
        <p:spPr>
          <a:xfrm>
            <a:off x="4876151" y="5299633"/>
            <a:ext cx="428670" cy="504629"/>
          </a:xfrm>
          <a:custGeom>
            <a:avLst/>
            <a:gdLst>
              <a:gd name="connsiteX0" fmla="*/ 54005 w 428742"/>
              <a:gd name="connsiteY0" fmla="*/ 358354 h 504862"/>
              <a:gd name="connsiteX1" fmla="*/ 50624 w 428742"/>
              <a:gd name="connsiteY1" fmla="*/ 372721 h 504862"/>
              <a:gd name="connsiteX2" fmla="*/ 49346 w 428742"/>
              <a:gd name="connsiteY2" fmla="*/ 373786 h 504862"/>
              <a:gd name="connsiteX3" fmla="*/ 181901 w 428742"/>
              <a:gd name="connsiteY3" fmla="*/ 115801 h 504862"/>
              <a:gd name="connsiteX4" fmla="*/ 184718 w 428742"/>
              <a:gd name="connsiteY4" fmla="*/ 115801 h 504862"/>
              <a:gd name="connsiteX5" fmla="*/ 180352 w 428742"/>
              <a:gd name="connsiteY5" fmla="*/ 118759 h 504862"/>
              <a:gd name="connsiteX6" fmla="*/ 177957 w 428742"/>
              <a:gd name="connsiteY6" fmla="*/ 121435 h 504862"/>
              <a:gd name="connsiteX7" fmla="*/ 176549 w 428742"/>
              <a:gd name="connsiteY7" fmla="*/ 120027 h 504862"/>
              <a:gd name="connsiteX8" fmla="*/ 181901 w 428742"/>
              <a:gd name="connsiteY8" fmla="*/ 115801 h 504862"/>
              <a:gd name="connsiteX9" fmla="*/ 206692 w 428742"/>
              <a:gd name="connsiteY9" fmla="*/ 115237 h 504862"/>
              <a:gd name="connsiteX10" fmla="*/ 210073 w 428742"/>
              <a:gd name="connsiteY10" fmla="*/ 117209 h 504862"/>
              <a:gd name="connsiteX11" fmla="*/ 209227 w 428742"/>
              <a:gd name="connsiteY11" fmla="*/ 119745 h 504862"/>
              <a:gd name="connsiteX12" fmla="*/ 205987 w 428742"/>
              <a:gd name="connsiteY12" fmla="*/ 117914 h 504862"/>
              <a:gd name="connsiteX13" fmla="*/ 201057 w 428742"/>
              <a:gd name="connsiteY13" fmla="*/ 116646 h 504862"/>
              <a:gd name="connsiteX14" fmla="*/ 206692 w 428742"/>
              <a:gd name="connsiteY14" fmla="*/ 115237 h 504862"/>
              <a:gd name="connsiteX15" fmla="*/ 233455 w 428742"/>
              <a:gd name="connsiteY15" fmla="*/ 71572 h 504862"/>
              <a:gd name="connsiteX16" fmla="*/ 208382 w 428742"/>
              <a:gd name="connsiteY16" fmla="*/ 109321 h 504862"/>
              <a:gd name="connsiteX17" fmla="*/ 208101 w 428742"/>
              <a:gd name="connsiteY17" fmla="*/ 113547 h 504862"/>
              <a:gd name="connsiteX18" fmla="*/ 199790 w 428742"/>
              <a:gd name="connsiteY18" fmla="*/ 110589 h 504862"/>
              <a:gd name="connsiteX19" fmla="*/ 190494 w 428742"/>
              <a:gd name="connsiteY19" fmla="*/ 110730 h 504862"/>
              <a:gd name="connsiteX20" fmla="*/ 186127 w 428742"/>
              <a:gd name="connsiteY20" fmla="*/ 109321 h 504862"/>
              <a:gd name="connsiteX21" fmla="*/ 181619 w 428742"/>
              <a:gd name="connsiteY21" fmla="*/ 83968 h 504862"/>
              <a:gd name="connsiteX22" fmla="*/ 168943 w 428742"/>
              <a:gd name="connsiteY22" fmla="*/ 74390 h 504862"/>
              <a:gd name="connsiteX23" fmla="*/ 157252 w 428742"/>
              <a:gd name="connsiteY23" fmla="*/ 82137 h 504862"/>
              <a:gd name="connsiteX24" fmla="*/ 152604 w 428742"/>
              <a:gd name="connsiteY24" fmla="*/ 98898 h 504862"/>
              <a:gd name="connsiteX25" fmla="*/ 153589 w 428742"/>
              <a:gd name="connsiteY25" fmla="*/ 109321 h 504862"/>
              <a:gd name="connsiteX26" fmla="*/ 157252 w 428742"/>
              <a:gd name="connsiteY26" fmla="*/ 119886 h 504862"/>
              <a:gd name="connsiteX27" fmla="*/ 161618 w 428742"/>
              <a:gd name="connsiteY27" fmla="*/ 123689 h 504862"/>
              <a:gd name="connsiteX28" fmla="*/ 166126 w 428742"/>
              <a:gd name="connsiteY28" fmla="*/ 119745 h 504862"/>
              <a:gd name="connsiteX29" fmla="*/ 164154 w 428742"/>
              <a:gd name="connsiteY29" fmla="*/ 117491 h 504862"/>
              <a:gd name="connsiteX30" fmla="*/ 159787 w 428742"/>
              <a:gd name="connsiteY30" fmla="*/ 113406 h 504862"/>
              <a:gd name="connsiteX31" fmla="*/ 157111 w 428742"/>
              <a:gd name="connsiteY31" fmla="*/ 103969 h 504862"/>
              <a:gd name="connsiteX32" fmla="*/ 159646 w 428742"/>
              <a:gd name="connsiteY32" fmla="*/ 93546 h 504862"/>
              <a:gd name="connsiteX33" fmla="*/ 169225 w 428742"/>
              <a:gd name="connsiteY33" fmla="*/ 89602 h 504862"/>
              <a:gd name="connsiteX34" fmla="*/ 176831 w 428742"/>
              <a:gd name="connsiteY34" fmla="*/ 95518 h 504862"/>
              <a:gd name="connsiteX35" fmla="*/ 179507 w 428742"/>
              <a:gd name="connsiteY35" fmla="*/ 106505 h 504862"/>
              <a:gd name="connsiteX36" fmla="*/ 179084 w 428742"/>
              <a:gd name="connsiteY36" fmla="*/ 112702 h 504862"/>
              <a:gd name="connsiteX37" fmla="*/ 170351 w 428742"/>
              <a:gd name="connsiteY37" fmla="*/ 120872 h 504862"/>
              <a:gd name="connsiteX38" fmla="*/ 162604 w 428742"/>
              <a:gd name="connsiteY38" fmla="*/ 127492 h 504862"/>
              <a:gd name="connsiteX39" fmla="*/ 156829 w 428742"/>
              <a:gd name="connsiteY39" fmla="*/ 131013 h 504862"/>
              <a:gd name="connsiteX40" fmla="*/ 152463 w 428742"/>
              <a:gd name="connsiteY40" fmla="*/ 138619 h 504862"/>
              <a:gd name="connsiteX41" fmla="*/ 154576 w 428742"/>
              <a:gd name="connsiteY41" fmla="*/ 143690 h 504862"/>
              <a:gd name="connsiteX42" fmla="*/ 161618 w 428742"/>
              <a:gd name="connsiteY42" fmla="*/ 149184 h 504862"/>
              <a:gd name="connsiteX43" fmla="*/ 166126 w 428742"/>
              <a:gd name="connsiteY43" fmla="*/ 154536 h 504862"/>
              <a:gd name="connsiteX44" fmla="*/ 171338 w 428742"/>
              <a:gd name="connsiteY44" fmla="*/ 158198 h 504862"/>
              <a:gd name="connsiteX45" fmla="*/ 181338 w 428742"/>
              <a:gd name="connsiteY45" fmla="*/ 160029 h 504862"/>
              <a:gd name="connsiteX46" fmla="*/ 210073 w 428742"/>
              <a:gd name="connsiteY46" fmla="*/ 155804 h 504862"/>
              <a:gd name="connsiteX47" fmla="*/ 216552 w 428742"/>
              <a:gd name="connsiteY47" fmla="*/ 153832 h 504862"/>
              <a:gd name="connsiteX48" fmla="*/ 226271 w 428742"/>
              <a:gd name="connsiteY48" fmla="*/ 150874 h 504862"/>
              <a:gd name="connsiteX49" fmla="*/ 234581 w 428742"/>
              <a:gd name="connsiteY49" fmla="*/ 147212 h 504862"/>
              <a:gd name="connsiteX50" fmla="*/ 240497 w 428742"/>
              <a:gd name="connsiteY50" fmla="*/ 142282 h 504862"/>
              <a:gd name="connsiteX51" fmla="*/ 246131 w 428742"/>
              <a:gd name="connsiteY51" fmla="*/ 140028 h 504862"/>
              <a:gd name="connsiteX52" fmla="*/ 247962 w 428742"/>
              <a:gd name="connsiteY52" fmla="*/ 142423 h 504862"/>
              <a:gd name="connsiteX53" fmla="*/ 247117 w 428742"/>
              <a:gd name="connsiteY53" fmla="*/ 145803 h 504862"/>
              <a:gd name="connsiteX54" fmla="*/ 242469 w 428742"/>
              <a:gd name="connsiteY54" fmla="*/ 148479 h 504862"/>
              <a:gd name="connsiteX55" fmla="*/ 226553 w 428742"/>
              <a:gd name="connsiteY55" fmla="*/ 154536 h 504862"/>
              <a:gd name="connsiteX56" fmla="*/ 213735 w 428742"/>
              <a:gd name="connsiteY56" fmla="*/ 160029 h 504862"/>
              <a:gd name="connsiteX57" fmla="*/ 194015 w 428742"/>
              <a:gd name="connsiteY57" fmla="*/ 166509 h 504862"/>
              <a:gd name="connsiteX58" fmla="*/ 171760 w 428742"/>
              <a:gd name="connsiteY58" fmla="*/ 165945 h 504862"/>
              <a:gd name="connsiteX59" fmla="*/ 169225 w 428742"/>
              <a:gd name="connsiteY59" fmla="*/ 166509 h 504862"/>
              <a:gd name="connsiteX60" fmla="*/ 174014 w 428742"/>
              <a:gd name="connsiteY60" fmla="*/ 171861 h 504862"/>
              <a:gd name="connsiteX61" fmla="*/ 192888 w 428742"/>
              <a:gd name="connsiteY61" fmla="*/ 178059 h 504862"/>
              <a:gd name="connsiteX62" fmla="*/ 203030 w 428742"/>
              <a:gd name="connsiteY62" fmla="*/ 176087 h 504862"/>
              <a:gd name="connsiteX63" fmla="*/ 213171 w 428742"/>
              <a:gd name="connsiteY63" fmla="*/ 172143 h 504862"/>
              <a:gd name="connsiteX64" fmla="*/ 222609 w 428742"/>
              <a:gd name="connsiteY64" fmla="*/ 167213 h 504862"/>
              <a:gd name="connsiteX65" fmla="*/ 231060 w 428742"/>
              <a:gd name="connsiteY65" fmla="*/ 162424 h 504862"/>
              <a:gd name="connsiteX66" fmla="*/ 237962 w 428742"/>
              <a:gd name="connsiteY66" fmla="*/ 159043 h 504862"/>
              <a:gd name="connsiteX67" fmla="*/ 242892 w 428742"/>
              <a:gd name="connsiteY67" fmla="*/ 158339 h 504862"/>
              <a:gd name="connsiteX68" fmla="*/ 245286 w 428742"/>
              <a:gd name="connsiteY68" fmla="*/ 161438 h 504862"/>
              <a:gd name="connsiteX69" fmla="*/ 245005 w 428742"/>
              <a:gd name="connsiteY69" fmla="*/ 162706 h 504862"/>
              <a:gd name="connsiteX70" fmla="*/ 243878 w 428742"/>
              <a:gd name="connsiteY70" fmla="*/ 164114 h 504862"/>
              <a:gd name="connsiteX71" fmla="*/ 242187 w 428742"/>
              <a:gd name="connsiteY71" fmla="*/ 165382 h 504862"/>
              <a:gd name="connsiteX72" fmla="*/ 239793 w 428742"/>
              <a:gd name="connsiteY72" fmla="*/ 166791 h 504862"/>
              <a:gd name="connsiteX73" fmla="*/ 237257 w 428742"/>
              <a:gd name="connsiteY73" fmla="*/ 168058 h 504862"/>
              <a:gd name="connsiteX74" fmla="*/ 234441 w 428742"/>
              <a:gd name="connsiteY74" fmla="*/ 169467 h 504862"/>
              <a:gd name="connsiteX75" fmla="*/ 231764 w 428742"/>
              <a:gd name="connsiteY75" fmla="*/ 170735 h 504862"/>
              <a:gd name="connsiteX76" fmla="*/ 212749 w 428742"/>
              <a:gd name="connsiteY76" fmla="*/ 183130 h 504862"/>
              <a:gd name="connsiteX77" fmla="*/ 194015 w 428742"/>
              <a:gd name="connsiteY77" fmla="*/ 195243 h 504862"/>
              <a:gd name="connsiteX78" fmla="*/ 180211 w 428742"/>
              <a:gd name="connsiteY78" fmla="*/ 195525 h 504862"/>
              <a:gd name="connsiteX79" fmla="*/ 162464 w 428742"/>
              <a:gd name="connsiteY79" fmla="*/ 174960 h 504862"/>
              <a:gd name="connsiteX80" fmla="*/ 155420 w 428742"/>
              <a:gd name="connsiteY80" fmla="*/ 168763 h 504862"/>
              <a:gd name="connsiteX81" fmla="*/ 155139 w 428742"/>
              <a:gd name="connsiteY81" fmla="*/ 171580 h 504862"/>
              <a:gd name="connsiteX82" fmla="*/ 150913 w 428742"/>
              <a:gd name="connsiteY82" fmla="*/ 187496 h 504862"/>
              <a:gd name="connsiteX83" fmla="*/ 142603 w 428742"/>
              <a:gd name="connsiteY83" fmla="*/ 203131 h 504862"/>
              <a:gd name="connsiteX84" fmla="*/ 136687 w 428742"/>
              <a:gd name="connsiteY84" fmla="*/ 219470 h 504862"/>
              <a:gd name="connsiteX85" fmla="*/ 139927 w 428742"/>
              <a:gd name="connsiteY85" fmla="*/ 237218 h 504862"/>
              <a:gd name="connsiteX86" fmla="*/ 122320 w 428742"/>
              <a:gd name="connsiteY86" fmla="*/ 262572 h 504862"/>
              <a:gd name="connsiteX87" fmla="*/ 108938 w 428742"/>
              <a:gd name="connsiteY87" fmla="*/ 302293 h 504862"/>
              <a:gd name="connsiteX88" fmla="*/ 108516 w 428742"/>
              <a:gd name="connsiteY88" fmla="*/ 321731 h 504862"/>
              <a:gd name="connsiteX89" fmla="*/ 106966 w 428742"/>
              <a:gd name="connsiteY89" fmla="*/ 338352 h 504862"/>
              <a:gd name="connsiteX90" fmla="*/ 98797 w 428742"/>
              <a:gd name="connsiteY90" fmla="*/ 339197 h 504862"/>
              <a:gd name="connsiteX91" fmla="*/ 89710 w 428742"/>
              <a:gd name="connsiteY91" fmla="*/ 315471 h 504862"/>
              <a:gd name="connsiteX92" fmla="*/ 91190 w 428742"/>
              <a:gd name="connsiteY92" fmla="*/ 340042 h 504862"/>
              <a:gd name="connsiteX93" fmla="*/ 98233 w 428742"/>
              <a:gd name="connsiteY93" fmla="*/ 347930 h 504862"/>
              <a:gd name="connsiteX94" fmla="*/ 104994 w 428742"/>
              <a:gd name="connsiteY94" fmla="*/ 353564 h 504862"/>
              <a:gd name="connsiteX95" fmla="*/ 134292 w 428742"/>
              <a:gd name="connsiteY95" fmla="*/ 379059 h 504862"/>
              <a:gd name="connsiteX96" fmla="*/ 160491 w 428742"/>
              <a:gd name="connsiteY96" fmla="*/ 400610 h 504862"/>
              <a:gd name="connsiteX97" fmla="*/ 165421 w 428742"/>
              <a:gd name="connsiteY97" fmla="*/ 411315 h 504862"/>
              <a:gd name="connsiteX98" fmla="*/ 161478 w 428742"/>
              <a:gd name="connsiteY98" fmla="*/ 423429 h 504862"/>
              <a:gd name="connsiteX99" fmla="*/ 148660 w 428742"/>
              <a:gd name="connsiteY99" fmla="*/ 429908 h 504862"/>
              <a:gd name="connsiteX100" fmla="*/ 156829 w 428742"/>
              <a:gd name="connsiteY100" fmla="*/ 442444 h 504862"/>
              <a:gd name="connsiteX101" fmla="*/ 164717 w 428742"/>
              <a:gd name="connsiteY101" fmla="*/ 457657 h 504862"/>
              <a:gd name="connsiteX102" fmla="*/ 166689 w 428742"/>
              <a:gd name="connsiteY102" fmla="*/ 477517 h 504862"/>
              <a:gd name="connsiteX103" fmla="*/ 168661 w 428742"/>
              <a:gd name="connsiteY103" fmla="*/ 451600 h 504862"/>
              <a:gd name="connsiteX104" fmla="*/ 165703 w 428742"/>
              <a:gd name="connsiteY104" fmla="*/ 447093 h 504862"/>
              <a:gd name="connsiteX105" fmla="*/ 163027 w 428742"/>
              <a:gd name="connsiteY105" fmla="*/ 443712 h 504862"/>
              <a:gd name="connsiteX106" fmla="*/ 162464 w 428742"/>
              <a:gd name="connsiteY106" fmla="*/ 442022 h 504862"/>
              <a:gd name="connsiteX107" fmla="*/ 166126 w 428742"/>
              <a:gd name="connsiteY107" fmla="*/ 439345 h 504862"/>
              <a:gd name="connsiteX108" fmla="*/ 171760 w 428742"/>
              <a:gd name="connsiteY108" fmla="*/ 440050 h 504862"/>
              <a:gd name="connsiteX109" fmla="*/ 218524 w 428742"/>
              <a:gd name="connsiteY109" fmla="*/ 450191 h 504862"/>
              <a:gd name="connsiteX110" fmla="*/ 268386 w 428742"/>
              <a:gd name="connsiteY110" fmla="*/ 425683 h 504862"/>
              <a:gd name="connsiteX111" fmla="*/ 277964 w 428742"/>
              <a:gd name="connsiteY111" fmla="*/ 417231 h 504862"/>
              <a:gd name="connsiteX112" fmla="*/ 280782 w 428742"/>
              <a:gd name="connsiteY112" fmla="*/ 431880 h 504862"/>
              <a:gd name="connsiteX113" fmla="*/ 274302 w 428742"/>
              <a:gd name="connsiteY113" fmla="*/ 457797 h 504862"/>
              <a:gd name="connsiteX114" fmla="*/ 272612 w 428742"/>
              <a:gd name="connsiteY114" fmla="*/ 468362 h 504862"/>
              <a:gd name="connsiteX115" fmla="*/ 279373 w 428742"/>
              <a:gd name="connsiteY115" fmla="*/ 472728 h 504862"/>
              <a:gd name="connsiteX116" fmla="*/ 283458 w 428742"/>
              <a:gd name="connsiteY116" fmla="*/ 451037 h 504862"/>
              <a:gd name="connsiteX117" fmla="*/ 287261 w 428742"/>
              <a:gd name="connsiteY117" fmla="*/ 425683 h 504862"/>
              <a:gd name="connsiteX118" fmla="*/ 285430 w 428742"/>
              <a:gd name="connsiteY118" fmla="*/ 404977 h 504862"/>
              <a:gd name="connsiteX119" fmla="*/ 283317 w 428742"/>
              <a:gd name="connsiteY119" fmla="*/ 377651 h 504862"/>
              <a:gd name="connsiteX120" fmla="*/ 289796 w 428742"/>
              <a:gd name="connsiteY120" fmla="*/ 357790 h 504862"/>
              <a:gd name="connsiteX121" fmla="*/ 304163 w 428742"/>
              <a:gd name="connsiteY121" fmla="*/ 352719 h 504862"/>
              <a:gd name="connsiteX122" fmla="*/ 313883 w 428742"/>
              <a:gd name="connsiteY122" fmla="*/ 337789 h 504862"/>
              <a:gd name="connsiteX123" fmla="*/ 334307 w 428742"/>
              <a:gd name="connsiteY123" fmla="*/ 334831 h 504862"/>
              <a:gd name="connsiteX124" fmla="*/ 351209 w 428742"/>
              <a:gd name="connsiteY124" fmla="*/ 341169 h 504862"/>
              <a:gd name="connsiteX125" fmla="*/ 335715 w 428742"/>
              <a:gd name="connsiteY125" fmla="*/ 329337 h 504862"/>
              <a:gd name="connsiteX126" fmla="*/ 337828 w 428742"/>
              <a:gd name="connsiteY126" fmla="*/ 321591 h 504862"/>
              <a:gd name="connsiteX127" fmla="*/ 339237 w 428742"/>
              <a:gd name="connsiteY127" fmla="*/ 314266 h 504862"/>
              <a:gd name="connsiteX128" fmla="*/ 340082 w 428742"/>
              <a:gd name="connsiteY128" fmla="*/ 308209 h 504862"/>
              <a:gd name="connsiteX129" fmla="*/ 340223 w 428742"/>
              <a:gd name="connsiteY129" fmla="*/ 301871 h 504862"/>
              <a:gd name="connsiteX130" fmla="*/ 339941 w 428742"/>
              <a:gd name="connsiteY130" fmla="*/ 296377 h 504862"/>
              <a:gd name="connsiteX131" fmla="*/ 338955 w 428742"/>
              <a:gd name="connsiteY131" fmla="*/ 290180 h 504862"/>
              <a:gd name="connsiteX132" fmla="*/ 337828 w 428742"/>
              <a:gd name="connsiteY132" fmla="*/ 284405 h 504862"/>
              <a:gd name="connsiteX133" fmla="*/ 336420 w 428742"/>
              <a:gd name="connsiteY133" fmla="*/ 277362 h 504862"/>
              <a:gd name="connsiteX134" fmla="*/ 334870 w 428742"/>
              <a:gd name="connsiteY134" fmla="*/ 269897 h 504862"/>
              <a:gd name="connsiteX135" fmla="*/ 321629 w 428742"/>
              <a:gd name="connsiteY135" fmla="*/ 240880 h 504862"/>
              <a:gd name="connsiteX136" fmla="*/ 301347 w 428742"/>
              <a:gd name="connsiteY136" fmla="*/ 219752 h 504862"/>
              <a:gd name="connsiteX137" fmla="*/ 317404 w 428742"/>
              <a:gd name="connsiteY137" fmla="*/ 243134 h 504862"/>
              <a:gd name="connsiteX138" fmla="*/ 332617 w 428742"/>
              <a:gd name="connsiteY138" fmla="*/ 321450 h 504862"/>
              <a:gd name="connsiteX139" fmla="*/ 318531 w 428742"/>
              <a:gd name="connsiteY139" fmla="*/ 333281 h 504862"/>
              <a:gd name="connsiteX140" fmla="*/ 307685 w 428742"/>
              <a:gd name="connsiteY140" fmla="*/ 328070 h 504862"/>
              <a:gd name="connsiteX141" fmla="*/ 305432 w 428742"/>
              <a:gd name="connsiteY141" fmla="*/ 304547 h 504862"/>
              <a:gd name="connsiteX142" fmla="*/ 302191 w 428742"/>
              <a:gd name="connsiteY142" fmla="*/ 274404 h 504862"/>
              <a:gd name="connsiteX143" fmla="*/ 296698 w 428742"/>
              <a:gd name="connsiteY143" fmla="*/ 254966 h 504862"/>
              <a:gd name="connsiteX144" fmla="*/ 291205 w 428742"/>
              <a:gd name="connsiteY144" fmla="*/ 242148 h 504862"/>
              <a:gd name="connsiteX145" fmla="*/ 286839 w 428742"/>
              <a:gd name="connsiteY145" fmla="*/ 235246 h 504862"/>
              <a:gd name="connsiteX146" fmla="*/ 283176 w 428742"/>
              <a:gd name="connsiteY146" fmla="*/ 231020 h 504862"/>
              <a:gd name="connsiteX147" fmla="*/ 281063 w 428742"/>
              <a:gd name="connsiteY147" fmla="*/ 229048 h 504862"/>
              <a:gd name="connsiteX148" fmla="*/ 272330 w 428742"/>
              <a:gd name="connsiteY148" fmla="*/ 200032 h 504862"/>
              <a:gd name="connsiteX149" fmla="*/ 264020 w 428742"/>
              <a:gd name="connsiteY149" fmla="*/ 184256 h 504862"/>
              <a:gd name="connsiteX150" fmla="*/ 257400 w 428742"/>
              <a:gd name="connsiteY150" fmla="*/ 174960 h 504862"/>
              <a:gd name="connsiteX151" fmla="*/ 253174 w 428742"/>
              <a:gd name="connsiteY151" fmla="*/ 163692 h 504862"/>
              <a:gd name="connsiteX152" fmla="*/ 254864 w 428742"/>
              <a:gd name="connsiteY152" fmla="*/ 148620 h 504862"/>
              <a:gd name="connsiteX153" fmla="*/ 256132 w 428742"/>
              <a:gd name="connsiteY153" fmla="*/ 134675 h 504862"/>
              <a:gd name="connsiteX154" fmla="*/ 243596 w 428742"/>
              <a:gd name="connsiteY154" fmla="*/ 127633 h 504862"/>
              <a:gd name="connsiteX155" fmla="*/ 231060 w 428742"/>
              <a:gd name="connsiteY155" fmla="*/ 122562 h 504862"/>
              <a:gd name="connsiteX156" fmla="*/ 221059 w 428742"/>
              <a:gd name="connsiteY156" fmla="*/ 118055 h 504862"/>
              <a:gd name="connsiteX157" fmla="*/ 217960 w 428742"/>
              <a:gd name="connsiteY157" fmla="*/ 110730 h 504862"/>
              <a:gd name="connsiteX158" fmla="*/ 220214 w 428742"/>
              <a:gd name="connsiteY158" fmla="*/ 96363 h 504862"/>
              <a:gd name="connsiteX159" fmla="*/ 230355 w 428742"/>
              <a:gd name="connsiteY159" fmla="*/ 88757 h 504862"/>
              <a:gd name="connsiteX160" fmla="*/ 244723 w 428742"/>
              <a:gd name="connsiteY160" fmla="*/ 97208 h 504862"/>
              <a:gd name="connsiteX161" fmla="*/ 245850 w 428742"/>
              <a:gd name="connsiteY161" fmla="*/ 113547 h 504862"/>
              <a:gd name="connsiteX162" fmla="*/ 245286 w 428742"/>
              <a:gd name="connsiteY162" fmla="*/ 121013 h 504862"/>
              <a:gd name="connsiteX163" fmla="*/ 253737 w 428742"/>
              <a:gd name="connsiteY163" fmla="*/ 121153 h 504862"/>
              <a:gd name="connsiteX164" fmla="*/ 257400 w 428742"/>
              <a:gd name="connsiteY164" fmla="*/ 111012 h 504862"/>
              <a:gd name="connsiteX165" fmla="*/ 257400 w 428742"/>
              <a:gd name="connsiteY165" fmla="*/ 100589 h 504862"/>
              <a:gd name="connsiteX166" fmla="*/ 253596 w 428742"/>
              <a:gd name="connsiteY166" fmla="*/ 86503 h 504862"/>
              <a:gd name="connsiteX167" fmla="*/ 247681 w 428742"/>
              <a:gd name="connsiteY167" fmla="*/ 77911 h 504862"/>
              <a:gd name="connsiteX168" fmla="*/ 241061 w 428742"/>
              <a:gd name="connsiteY168" fmla="*/ 73685 h 504862"/>
              <a:gd name="connsiteX169" fmla="*/ 233455 w 428742"/>
              <a:gd name="connsiteY169" fmla="*/ 71572 h 504862"/>
              <a:gd name="connsiteX170" fmla="*/ 205002 w 428742"/>
              <a:gd name="connsiteY170" fmla="*/ 18 h 504862"/>
              <a:gd name="connsiteX171" fmla="*/ 234863 w 428742"/>
              <a:gd name="connsiteY171" fmla="*/ 3821 h 504862"/>
              <a:gd name="connsiteX172" fmla="*/ 259935 w 428742"/>
              <a:gd name="connsiteY172" fmla="*/ 15512 h 504862"/>
              <a:gd name="connsiteX173" fmla="*/ 285712 w 428742"/>
              <a:gd name="connsiteY173" fmla="*/ 49740 h 504862"/>
              <a:gd name="connsiteX174" fmla="*/ 294022 w 428742"/>
              <a:gd name="connsiteY174" fmla="*/ 91292 h 504862"/>
              <a:gd name="connsiteX175" fmla="*/ 302473 w 428742"/>
              <a:gd name="connsiteY175" fmla="*/ 151578 h 504862"/>
              <a:gd name="connsiteX176" fmla="*/ 339941 w 428742"/>
              <a:gd name="connsiteY176" fmla="*/ 212991 h 504862"/>
              <a:gd name="connsiteX177" fmla="*/ 367971 w 428742"/>
              <a:gd name="connsiteY177" fmla="*/ 258910 h 504862"/>
              <a:gd name="connsiteX178" fmla="*/ 384733 w 428742"/>
              <a:gd name="connsiteY178" fmla="*/ 312717 h 504862"/>
              <a:gd name="connsiteX179" fmla="*/ 386141 w 428742"/>
              <a:gd name="connsiteY179" fmla="*/ 336521 h 504862"/>
              <a:gd name="connsiteX180" fmla="*/ 382761 w 428742"/>
              <a:gd name="connsiteY180" fmla="*/ 352156 h 504862"/>
              <a:gd name="connsiteX181" fmla="*/ 377127 w 428742"/>
              <a:gd name="connsiteY181" fmla="*/ 358354 h 504862"/>
              <a:gd name="connsiteX182" fmla="*/ 370507 w 428742"/>
              <a:gd name="connsiteY182" fmla="*/ 363706 h 504862"/>
              <a:gd name="connsiteX183" fmla="*/ 362901 w 428742"/>
              <a:gd name="connsiteY183" fmla="*/ 373707 h 504862"/>
              <a:gd name="connsiteX184" fmla="*/ 351491 w 428742"/>
              <a:gd name="connsiteY184" fmla="*/ 383144 h 504862"/>
              <a:gd name="connsiteX185" fmla="*/ 334307 w 428742"/>
              <a:gd name="connsiteY185" fmla="*/ 387088 h 504862"/>
              <a:gd name="connsiteX186" fmla="*/ 325433 w 428742"/>
              <a:gd name="connsiteY186" fmla="*/ 385680 h 504862"/>
              <a:gd name="connsiteX187" fmla="*/ 319094 w 428742"/>
              <a:gd name="connsiteY187" fmla="*/ 381876 h 504862"/>
              <a:gd name="connsiteX188" fmla="*/ 315292 w 428742"/>
              <a:gd name="connsiteY188" fmla="*/ 377510 h 504862"/>
              <a:gd name="connsiteX189" fmla="*/ 312051 w 428742"/>
              <a:gd name="connsiteY189" fmla="*/ 371735 h 504862"/>
              <a:gd name="connsiteX190" fmla="*/ 309516 w 428742"/>
              <a:gd name="connsiteY190" fmla="*/ 366242 h 504862"/>
              <a:gd name="connsiteX191" fmla="*/ 297966 w 428742"/>
              <a:gd name="connsiteY191" fmla="*/ 357790 h 504862"/>
              <a:gd name="connsiteX192" fmla="*/ 290078 w 428742"/>
              <a:gd name="connsiteY192" fmla="*/ 371594 h 504862"/>
              <a:gd name="connsiteX193" fmla="*/ 292050 w 428742"/>
              <a:gd name="connsiteY193" fmla="*/ 398920 h 504862"/>
              <a:gd name="connsiteX194" fmla="*/ 292332 w 428742"/>
              <a:gd name="connsiteY194" fmla="*/ 453853 h 504862"/>
              <a:gd name="connsiteX195" fmla="*/ 297402 w 428742"/>
              <a:gd name="connsiteY195" fmla="*/ 482165 h 504862"/>
              <a:gd name="connsiteX196" fmla="*/ 317968 w 428742"/>
              <a:gd name="connsiteY196" fmla="*/ 491462 h 504862"/>
              <a:gd name="connsiteX197" fmla="*/ 341913 w 428742"/>
              <a:gd name="connsiteY197" fmla="*/ 481461 h 504862"/>
              <a:gd name="connsiteX198" fmla="*/ 367126 w 428742"/>
              <a:gd name="connsiteY198" fmla="*/ 462727 h 504862"/>
              <a:gd name="connsiteX199" fmla="*/ 396283 w 428742"/>
              <a:gd name="connsiteY199" fmla="*/ 450755 h 504862"/>
              <a:gd name="connsiteX200" fmla="*/ 417975 w 428742"/>
              <a:gd name="connsiteY200" fmla="*/ 440472 h 504862"/>
              <a:gd name="connsiteX201" fmla="*/ 423186 w 428742"/>
              <a:gd name="connsiteY201" fmla="*/ 430753 h 504862"/>
              <a:gd name="connsiteX202" fmla="*/ 416144 w 428742"/>
              <a:gd name="connsiteY202" fmla="*/ 422725 h 504862"/>
              <a:gd name="connsiteX203" fmla="*/ 401636 w 428742"/>
              <a:gd name="connsiteY203" fmla="*/ 416104 h 504862"/>
              <a:gd name="connsiteX204" fmla="*/ 387691 w 428742"/>
              <a:gd name="connsiteY204" fmla="*/ 402582 h 504862"/>
              <a:gd name="connsiteX205" fmla="*/ 383465 w 428742"/>
              <a:gd name="connsiteY205" fmla="*/ 382158 h 504862"/>
              <a:gd name="connsiteX206" fmla="*/ 387832 w 428742"/>
              <a:gd name="connsiteY206" fmla="*/ 368777 h 504862"/>
              <a:gd name="connsiteX207" fmla="*/ 390085 w 428742"/>
              <a:gd name="connsiteY207" fmla="*/ 384694 h 504862"/>
              <a:gd name="connsiteX208" fmla="*/ 394170 w 428742"/>
              <a:gd name="connsiteY208" fmla="*/ 396103 h 504862"/>
              <a:gd name="connsiteX209" fmla="*/ 399945 w 428742"/>
              <a:gd name="connsiteY209" fmla="*/ 404132 h 504862"/>
              <a:gd name="connsiteX210" fmla="*/ 405861 w 428742"/>
              <a:gd name="connsiteY210" fmla="*/ 409484 h 504862"/>
              <a:gd name="connsiteX211" fmla="*/ 411918 w 428742"/>
              <a:gd name="connsiteY211" fmla="*/ 413146 h 504862"/>
              <a:gd name="connsiteX212" fmla="*/ 416566 w 428742"/>
              <a:gd name="connsiteY212" fmla="*/ 415823 h 504862"/>
              <a:gd name="connsiteX213" fmla="*/ 425299 w 428742"/>
              <a:gd name="connsiteY213" fmla="*/ 422725 h 504862"/>
              <a:gd name="connsiteX214" fmla="*/ 428680 w 428742"/>
              <a:gd name="connsiteY214" fmla="*/ 429486 h 504862"/>
              <a:gd name="connsiteX215" fmla="*/ 427976 w 428742"/>
              <a:gd name="connsiteY215" fmla="*/ 435824 h 504862"/>
              <a:gd name="connsiteX216" fmla="*/ 423609 w 428742"/>
              <a:gd name="connsiteY216" fmla="*/ 442022 h 504862"/>
              <a:gd name="connsiteX217" fmla="*/ 416988 w 428742"/>
              <a:gd name="connsiteY217" fmla="*/ 447515 h 504862"/>
              <a:gd name="connsiteX218" fmla="*/ 408538 w 428742"/>
              <a:gd name="connsiteY218" fmla="*/ 452727 h 504862"/>
              <a:gd name="connsiteX219" fmla="*/ 399664 w 428742"/>
              <a:gd name="connsiteY219" fmla="*/ 457375 h 504862"/>
              <a:gd name="connsiteX220" fmla="*/ 390649 w 428742"/>
              <a:gd name="connsiteY220" fmla="*/ 461741 h 504862"/>
              <a:gd name="connsiteX221" fmla="*/ 383043 w 428742"/>
              <a:gd name="connsiteY221" fmla="*/ 465404 h 504862"/>
              <a:gd name="connsiteX222" fmla="*/ 358957 w 428742"/>
              <a:gd name="connsiteY222" fmla="*/ 481179 h 504862"/>
              <a:gd name="connsiteX223" fmla="*/ 337687 w 428742"/>
              <a:gd name="connsiteY223" fmla="*/ 499209 h 504862"/>
              <a:gd name="connsiteX224" fmla="*/ 318531 w 428742"/>
              <a:gd name="connsiteY224" fmla="*/ 504702 h 504862"/>
              <a:gd name="connsiteX225" fmla="*/ 293459 w 428742"/>
              <a:gd name="connsiteY225" fmla="*/ 500618 h 504862"/>
              <a:gd name="connsiteX226" fmla="*/ 285148 w 428742"/>
              <a:gd name="connsiteY226" fmla="*/ 493997 h 504862"/>
              <a:gd name="connsiteX227" fmla="*/ 280500 w 428742"/>
              <a:gd name="connsiteY227" fmla="*/ 486814 h 504862"/>
              <a:gd name="connsiteX228" fmla="*/ 274302 w 428742"/>
              <a:gd name="connsiteY228" fmla="*/ 481320 h 504862"/>
              <a:gd name="connsiteX229" fmla="*/ 261062 w 428742"/>
              <a:gd name="connsiteY229" fmla="*/ 478644 h 504862"/>
              <a:gd name="connsiteX230" fmla="*/ 224440 w 428742"/>
              <a:gd name="connsiteY230" fmla="*/ 478362 h 504862"/>
              <a:gd name="connsiteX231" fmla="*/ 208382 w 428742"/>
              <a:gd name="connsiteY231" fmla="*/ 478785 h 504862"/>
              <a:gd name="connsiteX232" fmla="*/ 192043 w 428742"/>
              <a:gd name="connsiteY232" fmla="*/ 479489 h 504862"/>
              <a:gd name="connsiteX233" fmla="*/ 169647 w 428742"/>
              <a:gd name="connsiteY233" fmla="*/ 483715 h 504862"/>
              <a:gd name="connsiteX234" fmla="*/ 154576 w 428742"/>
              <a:gd name="connsiteY234" fmla="*/ 492166 h 504862"/>
              <a:gd name="connsiteX235" fmla="*/ 142321 w 428742"/>
              <a:gd name="connsiteY235" fmla="*/ 500195 h 504862"/>
              <a:gd name="connsiteX236" fmla="*/ 127249 w 428742"/>
              <a:gd name="connsiteY236" fmla="*/ 503434 h 504862"/>
              <a:gd name="connsiteX237" fmla="*/ 95980 w 428742"/>
              <a:gd name="connsiteY237" fmla="*/ 494702 h 504862"/>
              <a:gd name="connsiteX238" fmla="*/ 54850 w 428742"/>
              <a:gd name="connsiteY238" fmla="*/ 482588 h 504862"/>
              <a:gd name="connsiteX239" fmla="*/ 40483 w 428742"/>
              <a:gd name="connsiteY239" fmla="*/ 479912 h 504862"/>
              <a:gd name="connsiteX240" fmla="*/ 26397 w 428742"/>
              <a:gd name="connsiteY240" fmla="*/ 477376 h 504862"/>
              <a:gd name="connsiteX241" fmla="*/ 15270 w 428742"/>
              <a:gd name="connsiteY241" fmla="*/ 474700 h 504862"/>
              <a:gd name="connsiteX242" fmla="*/ 5832 w 428742"/>
              <a:gd name="connsiteY242" fmla="*/ 470615 h 504862"/>
              <a:gd name="connsiteX243" fmla="*/ 1043 w 428742"/>
              <a:gd name="connsiteY243" fmla="*/ 465122 h 504862"/>
              <a:gd name="connsiteX244" fmla="*/ 3015 w 428742"/>
              <a:gd name="connsiteY244" fmla="*/ 446388 h 504862"/>
              <a:gd name="connsiteX245" fmla="*/ 8086 w 428742"/>
              <a:gd name="connsiteY245" fmla="*/ 431035 h 504862"/>
              <a:gd name="connsiteX246" fmla="*/ 6959 w 428742"/>
              <a:gd name="connsiteY246" fmla="*/ 419767 h 504862"/>
              <a:gd name="connsiteX247" fmla="*/ 4142 w 428742"/>
              <a:gd name="connsiteY247" fmla="*/ 407794 h 504862"/>
              <a:gd name="connsiteX248" fmla="*/ 2874 w 428742"/>
              <a:gd name="connsiteY248" fmla="*/ 397511 h 504862"/>
              <a:gd name="connsiteX249" fmla="*/ 5832 w 428742"/>
              <a:gd name="connsiteY249" fmla="*/ 389905 h 504862"/>
              <a:gd name="connsiteX250" fmla="*/ 21890 w 428742"/>
              <a:gd name="connsiteY250" fmla="*/ 385961 h 504862"/>
              <a:gd name="connsiteX251" fmla="*/ 38793 w 428742"/>
              <a:gd name="connsiteY251" fmla="*/ 382581 h 504862"/>
              <a:gd name="connsiteX252" fmla="*/ 49346 w 428742"/>
              <a:gd name="connsiteY252" fmla="*/ 373786 h 504862"/>
              <a:gd name="connsiteX253" fmla="*/ 44990 w 428742"/>
              <a:gd name="connsiteY253" fmla="*/ 388215 h 504862"/>
              <a:gd name="connsiteX254" fmla="*/ 21608 w 428742"/>
              <a:gd name="connsiteY254" fmla="*/ 392441 h 504862"/>
              <a:gd name="connsiteX255" fmla="*/ 9494 w 428742"/>
              <a:gd name="connsiteY255" fmla="*/ 395258 h 504862"/>
              <a:gd name="connsiteX256" fmla="*/ 10903 w 428742"/>
              <a:gd name="connsiteY256" fmla="*/ 411315 h 504862"/>
              <a:gd name="connsiteX257" fmla="*/ 13157 w 428742"/>
              <a:gd name="connsiteY257" fmla="*/ 416386 h 504862"/>
              <a:gd name="connsiteX258" fmla="*/ 15552 w 428742"/>
              <a:gd name="connsiteY258" fmla="*/ 421457 h 504862"/>
              <a:gd name="connsiteX259" fmla="*/ 16819 w 428742"/>
              <a:gd name="connsiteY259" fmla="*/ 426246 h 504862"/>
              <a:gd name="connsiteX260" fmla="*/ 17101 w 428742"/>
              <a:gd name="connsiteY260" fmla="*/ 432443 h 504862"/>
              <a:gd name="connsiteX261" fmla="*/ 12312 w 428742"/>
              <a:gd name="connsiteY261" fmla="*/ 446247 h 504862"/>
              <a:gd name="connsiteX262" fmla="*/ 8368 w 428742"/>
              <a:gd name="connsiteY262" fmla="*/ 459769 h 504862"/>
              <a:gd name="connsiteX263" fmla="*/ 18791 w 428742"/>
              <a:gd name="connsiteY263" fmla="*/ 467094 h 504862"/>
              <a:gd name="connsiteX264" fmla="*/ 42595 w 428742"/>
              <a:gd name="connsiteY264" fmla="*/ 472306 h 504862"/>
              <a:gd name="connsiteX265" fmla="*/ 70626 w 428742"/>
              <a:gd name="connsiteY265" fmla="*/ 478081 h 504862"/>
              <a:gd name="connsiteX266" fmla="*/ 91472 w 428742"/>
              <a:gd name="connsiteY266" fmla="*/ 484278 h 504862"/>
              <a:gd name="connsiteX267" fmla="*/ 114713 w 428742"/>
              <a:gd name="connsiteY267" fmla="*/ 490758 h 504862"/>
              <a:gd name="connsiteX268" fmla="*/ 130348 w 428742"/>
              <a:gd name="connsiteY268" fmla="*/ 491884 h 504862"/>
              <a:gd name="connsiteX269" fmla="*/ 148519 w 428742"/>
              <a:gd name="connsiteY269" fmla="*/ 483996 h 504862"/>
              <a:gd name="connsiteX270" fmla="*/ 154998 w 428742"/>
              <a:gd name="connsiteY270" fmla="*/ 470475 h 504862"/>
              <a:gd name="connsiteX271" fmla="*/ 152885 w 428742"/>
              <a:gd name="connsiteY271" fmla="*/ 453994 h 504862"/>
              <a:gd name="connsiteX272" fmla="*/ 147533 w 428742"/>
              <a:gd name="connsiteY272" fmla="*/ 439345 h 504862"/>
              <a:gd name="connsiteX273" fmla="*/ 141899 w 428742"/>
              <a:gd name="connsiteY273" fmla="*/ 429063 h 504862"/>
              <a:gd name="connsiteX274" fmla="*/ 94290 w 428742"/>
              <a:gd name="connsiteY274" fmla="*/ 360889 h 504862"/>
              <a:gd name="connsiteX275" fmla="*/ 62456 w 428742"/>
              <a:gd name="connsiteY275" fmla="*/ 349620 h 504862"/>
              <a:gd name="connsiteX276" fmla="*/ 58231 w 428742"/>
              <a:gd name="connsiteY276" fmla="*/ 345395 h 504862"/>
              <a:gd name="connsiteX277" fmla="*/ 57667 w 428742"/>
              <a:gd name="connsiteY277" fmla="*/ 334690 h 504862"/>
              <a:gd name="connsiteX278" fmla="*/ 60484 w 428742"/>
              <a:gd name="connsiteY278" fmla="*/ 320041 h 504862"/>
              <a:gd name="connsiteX279" fmla="*/ 67245 w 428742"/>
              <a:gd name="connsiteY279" fmla="*/ 306801 h 504862"/>
              <a:gd name="connsiteX280" fmla="*/ 73443 w 428742"/>
              <a:gd name="connsiteY280" fmla="*/ 294969 h 504862"/>
              <a:gd name="connsiteX281" fmla="*/ 80908 w 428742"/>
              <a:gd name="connsiteY281" fmla="*/ 274686 h 504862"/>
              <a:gd name="connsiteX282" fmla="*/ 89219 w 428742"/>
              <a:gd name="connsiteY282" fmla="*/ 252712 h 504862"/>
              <a:gd name="connsiteX283" fmla="*/ 97670 w 428742"/>
              <a:gd name="connsiteY283" fmla="*/ 235528 h 504862"/>
              <a:gd name="connsiteX284" fmla="*/ 108657 w 428742"/>
              <a:gd name="connsiteY284" fmla="*/ 220316 h 504862"/>
              <a:gd name="connsiteX285" fmla="*/ 143589 w 428742"/>
              <a:gd name="connsiteY285" fmla="*/ 165382 h 504862"/>
              <a:gd name="connsiteX286" fmla="*/ 139081 w 428742"/>
              <a:gd name="connsiteY286" fmla="*/ 78052 h 504862"/>
              <a:gd name="connsiteX287" fmla="*/ 145842 w 428742"/>
              <a:gd name="connsiteY287" fmla="*/ 35373 h 504862"/>
              <a:gd name="connsiteX288" fmla="*/ 175704 w 428742"/>
              <a:gd name="connsiteY288" fmla="*/ 5934 h 504862"/>
              <a:gd name="connsiteX289" fmla="*/ 205002 w 428742"/>
              <a:gd name="connsiteY289" fmla="*/ 18 h 50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Lst>
            <a:rect l="l" t="t" r="r" b="b"/>
            <a:pathLst>
              <a:path w="428742" h="504862">
                <a:moveTo>
                  <a:pt x="54005" y="358354"/>
                </a:moveTo>
                <a:cubicBezTo>
                  <a:pt x="54005" y="364739"/>
                  <a:pt x="52878" y="369528"/>
                  <a:pt x="50624" y="372721"/>
                </a:cubicBezTo>
                <a:lnTo>
                  <a:pt x="49346" y="373786"/>
                </a:lnTo>
                <a:close/>
                <a:moveTo>
                  <a:pt x="181901" y="115801"/>
                </a:moveTo>
                <a:cubicBezTo>
                  <a:pt x="182841" y="115801"/>
                  <a:pt x="183779" y="115801"/>
                  <a:pt x="184718" y="115801"/>
                </a:cubicBezTo>
                <a:cubicBezTo>
                  <a:pt x="182653" y="115989"/>
                  <a:pt x="181197" y="116975"/>
                  <a:pt x="180352" y="118759"/>
                </a:cubicBezTo>
                <a:cubicBezTo>
                  <a:pt x="179507" y="120543"/>
                  <a:pt x="178709" y="121435"/>
                  <a:pt x="177957" y="121435"/>
                </a:cubicBezTo>
                <a:cubicBezTo>
                  <a:pt x="177018" y="121623"/>
                  <a:pt x="176549" y="121153"/>
                  <a:pt x="176549" y="120027"/>
                </a:cubicBezTo>
                <a:cubicBezTo>
                  <a:pt x="176549" y="117773"/>
                  <a:pt x="178333" y="116364"/>
                  <a:pt x="181901" y="115801"/>
                </a:cubicBezTo>
                <a:close/>
                <a:moveTo>
                  <a:pt x="206692" y="115237"/>
                </a:moveTo>
                <a:cubicBezTo>
                  <a:pt x="208194" y="115331"/>
                  <a:pt x="209321" y="115989"/>
                  <a:pt x="210073" y="117209"/>
                </a:cubicBezTo>
                <a:cubicBezTo>
                  <a:pt x="210636" y="118336"/>
                  <a:pt x="210354" y="119181"/>
                  <a:pt x="209227" y="119745"/>
                </a:cubicBezTo>
                <a:cubicBezTo>
                  <a:pt x="208476" y="119933"/>
                  <a:pt x="207396" y="119322"/>
                  <a:pt x="205987" y="117914"/>
                </a:cubicBezTo>
                <a:cubicBezTo>
                  <a:pt x="204579" y="116505"/>
                  <a:pt x="202936" y="116083"/>
                  <a:pt x="201057" y="116646"/>
                </a:cubicBezTo>
                <a:cubicBezTo>
                  <a:pt x="203311" y="115613"/>
                  <a:pt x="205189" y="115144"/>
                  <a:pt x="206692" y="115237"/>
                </a:cubicBezTo>
                <a:close/>
                <a:moveTo>
                  <a:pt x="233455" y="71572"/>
                </a:moveTo>
                <a:cubicBezTo>
                  <a:pt x="213359" y="73075"/>
                  <a:pt x="205002" y="85658"/>
                  <a:pt x="208382" y="109321"/>
                </a:cubicBezTo>
                <a:cubicBezTo>
                  <a:pt x="208382" y="112139"/>
                  <a:pt x="208288" y="113547"/>
                  <a:pt x="208101" y="113547"/>
                </a:cubicBezTo>
                <a:cubicBezTo>
                  <a:pt x="206410" y="111857"/>
                  <a:pt x="203640" y="110871"/>
                  <a:pt x="199790" y="110589"/>
                </a:cubicBezTo>
                <a:cubicBezTo>
                  <a:pt x="195940" y="110307"/>
                  <a:pt x="192841" y="110355"/>
                  <a:pt x="190494" y="110730"/>
                </a:cubicBezTo>
                <a:cubicBezTo>
                  <a:pt x="188146" y="111106"/>
                  <a:pt x="186690" y="110636"/>
                  <a:pt x="186127" y="109321"/>
                </a:cubicBezTo>
                <a:cubicBezTo>
                  <a:pt x="186314" y="98617"/>
                  <a:pt x="184812" y="90165"/>
                  <a:pt x="181619" y="83968"/>
                </a:cubicBezTo>
                <a:cubicBezTo>
                  <a:pt x="178427" y="77770"/>
                  <a:pt x="174201" y="74577"/>
                  <a:pt x="168943" y="74390"/>
                </a:cubicBezTo>
                <a:cubicBezTo>
                  <a:pt x="163872" y="74202"/>
                  <a:pt x="159975" y="76784"/>
                  <a:pt x="157252" y="82137"/>
                </a:cubicBezTo>
                <a:cubicBezTo>
                  <a:pt x="154529" y="87489"/>
                  <a:pt x="152979" y="93076"/>
                  <a:pt x="152604" y="98898"/>
                </a:cubicBezTo>
                <a:cubicBezTo>
                  <a:pt x="152416" y="101716"/>
                  <a:pt x="152744" y="105190"/>
                  <a:pt x="153589" y="109321"/>
                </a:cubicBezTo>
                <a:cubicBezTo>
                  <a:pt x="154435" y="113453"/>
                  <a:pt x="155655" y="116975"/>
                  <a:pt x="157252" y="119886"/>
                </a:cubicBezTo>
                <a:cubicBezTo>
                  <a:pt x="158848" y="122797"/>
                  <a:pt x="160303" y="124064"/>
                  <a:pt x="161618" y="123689"/>
                </a:cubicBezTo>
                <a:cubicBezTo>
                  <a:pt x="163496" y="123125"/>
                  <a:pt x="164999" y="121811"/>
                  <a:pt x="166126" y="119745"/>
                </a:cubicBezTo>
                <a:cubicBezTo>
                  <a:pt x="166877" y="118055"/>
                  <a:pt x="166220" y="117304"/>
                  <a:pt x="164154" y="117491"/>
                </a:cubicBezTo>
                <a:cubicBezTo>
                  <a:pt x="162839" y="117491"/>
                  <a:pt x="161383" y="116130"/>
                  <a:pt x="159787" y="113406"/>
                </a:cubicBezTo>
                <a:cubicBezTo>
                  <a:pt x="158191" y="110683"/>
                  <a:pt x="157298" y="107537"/>
                  <a:pt x="157111" y="103969"/>
                </a:cubicBezTo>
                <a:cubicBezTo>
                  <a:pt x="156923" y="99837"/>
                  <a:pt x="157768" y="96363"/>
                  <a:pt x="159646" y="93546"/>
                </a:cubicBezTo>
                <a:cubicBezTo>
                  <a:pt x="161524" y="90729"/>
                  <a:pt x="164717" y="89414"/>
                  <a:pt x="169225" y="89602"/>
                </a:cubicBezTo>
                <a:cubicBezTo>
                  <a:pt x="172417" y="89602"/>
                  <a:pt x="174952" y="91574"/>
                  <a:pt x="176831" y="95518"/>
                </a:cubicBezTo>
                <a:cubicBezTo>
                  <a:pt x="178709" y="99462"/>
                  <a:pt x="179601" y="103124"/>
                  <a:pt x="179507" y="106505"/>
                </a:cubicBezTo>
                <a:cubicBezTo>
                  <a:pt x="179413" y="109885"/>
                  <a:pt x="179272" y="111951"/>
                  <a:pt x="179084" y="112702"/>
                </a:cubicBezTo>
                <a:cubicBezTo>
                  <a:pt x="174952" y="115519"/>
                  <a:pt x="172041" y="118242"/>
                  <a:pt x="170351" y="120872"/>
                </a:cubicBezTo>
                <a:cubicBezTo>
                  <a:pt x="168849" y="123125"/>
                  <a:pt x="166267" y="125332"/>
                  <a:pt x="162604" y="127492"/>
                </a:cubicBezTo>
                <a:cubicBezTo>
                  <a:pt x="158942" y="129652"/>
                  <a:pt x="157017" y="130825"/>
                  <a:pt x="156829" y="131013"/>
                </a:cubicBezTo>
                <a:cubicBezTo>
                  <a:pt x="154388" y="133643"/>
                  <a:pt x="152932" y="136178"/>
                  <a:pt x="152463" y="138619"/>
                </a:cubicBezTo>
                <a:cubicBezTo>
                  <a:pt x="151993" y="141061"/>
                  <a:pt x="152697" y="142751"/>
                  <a:pt x="154576" y="143690"/>
                </a:cubicBezTo>
                <a:cubicBezTo>
                  <a:pt x="157205" y="145193"/>
                  <a:pt x="159552" y="147024"/>
                  <a:pt x="161618" y="149184"/>
                </a:cubicBezTo>
                <a:cubicBezTo>
                  <a:pt x="163684" y="151343"/>
                  <a:pt x="165186" y="153128"/>
                  <a:pt x="166126" y="154536"/>
                </a:cubicBezTo>
                <a:cubicBezTo>
                  <a:pt x="167065" y="155945"/>
                  <a:pt x="168802" y="157165"/>
                  <a:pt x="171338" y="158198"/>
                </a:cubicBezTo>
                <a:cubicBezTo>
                  <a:pt x="173873" y="159231"/>
                  <a:pt x="177206" y="159842"/>
                  <a:pt x="181338" y="160029"/>
                </a:cubicBezTo>
                <a:cubicBezTo>
                  <a:pt x="190165" y="160405"/>
                  <a:pt x="199743" y="158997"/>
                  <a:pt x="210073" y="155804"/>
                </a:cubicBezTo>
                <a:cubicBezTo>
                  <a:pt x="210448" y="155616"/>
                  <a:pt x="212608" y="154959"/>
                  <a:pt x="216552" y="153832"/>
                </a:cubicBezTo>
                <a:cubicBezTo>
                  <a:pt x="220496" y="152705"/>
                  <a:pt x="223735" y="151719"/>
                  <a:pt x="226271" y="150874"/>
                </a:cubicBezTo>
                <a:cubicBezTo>
                  <a:pt x="228806" y="150029"/>
                  <a:pt x="231576" y="148808"/>
                  <a:pt x="234581" y="147212"/>
                </a:cubicBezTo>
                <a:cubicBezTo>
                  <a:pt x="237586" y="145615"/>
                  <a:pt x="239558" y="143972"/>
                  <a:pt x="240497" y="142282"/>
                </a:cubicBezTo>
                <a:cubicBezTo>
                  <a:pt x="242187" y="139652"/>
                  <a:pt x="244065" y="138901"/>
                  <a:pt x="246131" y="140028"/>
                </a:cubicBezTo>
                <a:cubicBezTo>
                  <a:pt x="247070" y="140591"/>
                  <a:pt x="247681" y="141390"/>
                  <a:pt x="247962" y="142423"/>
                </a:cubicBezTo>
                <a:cubicBezTo>
                  <a:pt x="248244" y="143455"/>
                  <a:pt x="247962" y="144582"/>
                  <a:pt x="247117" y="145803"/>
                </a:cubicBezTo>
                <a:cubicBezTo>
                  <a:pt x="246272" y="147024"/>
                  <a:pt x="244723" y="147916"/>
                  <a:pt x="242469" y="148479"/>
                </a:cubicBezTo>
                <a:cubicBezTo>
                  <a:pt x="238713" y="149606"/>
                  <a:pt x="233408" y="151625"/>
                  <a:pt x="226553" y="154536"/>
                </a:cubicBezTo>
                <a:cubicBezTo>
                  <a:pt x="219698" y="157447"/>
                  <a:pt x="215425" y="159278"/>
                  <a:pt x="213735" y="160029"/>
                </a:cubicBezTo>
                <a:cubicBezTo>
                  <a:pt x="205471" y="163598"/>
                  <a:pt x="198898" y="165758"/>
                  <a:pt x="194015" y="166509"/>
                </a:cubicBezTo>
                <a:cubicBezTo>
                  <a:pt x="189320" y="167448"/>
                  <a:pt x="181901" y="167260"/>
                  <a:pt x="171760" y="165945"/>
                </a:cubicBezTo>
                <a:cubicBezTo>
                  <a:pt x="169881" y="165570"/>
                  <a:pt x="169037" y="165758"/>
                  <a:pt x="169225" y="166509"/>
                </a:cubicBezTo>
                <a:cubicBezTo>
                  <a:pt x="169412" y="167260"/>
                  <a:pt x="171009" y="169044"/>
                  <a:pt x="174014" y="171861"/>
                </a:cubicBezTo>
                <a:cubicBezTo>
                  <a:pt x="178709" y="176181"/>
                  <a:pt x="185000" y="178247"/>
                  <a:pt x="192888" y="178059"/>
                </a:cubicBezTo>
                <a:cubicBezTo>
                  <a:pt x="196080" y="177871"/>
                  <a:pt x="199461" y="177214"/>
                  <a:pt x="203030" y="176087"/>
                </a:cubicBezTo>
                <a:cubicBezTo>
                  <a:pt x="206598" y="174960"/>
                  <a:pt x="209978" y="173645"/>
                  <a:pt x="213171" y="172143"/>
                </a:cubicBezTo>
                <a:cubicBezTo>
                  <a:pt x="216364" y="170641"/>
                  <a:pt x="219510" y="168997"/>
                  <a:pt x="222609" y="167213"/>
                </a:cubicBezTo>
                <a:cubicBezTo>
                  <a:pt x="225707" y="165429"/>
                  <a:pt x="228525" y="163833"/>
                  <a:pt x="231060" y="162424"/>
                </a:cubicBezTo>
                <a:cubicBezTo>
                  <a:pt x="233595" y="161015"/>
                  <a:pt x="235896" y="159889"/>
                  <a:pt x="237962" y="159043"/>
                </a:cubicBezTo>
                <a:cubicBezTo>
                  <a:pt x="240027" y="158198"/>
                  <a:pt x="241671" y="157964"/>
                  <a:pt x="242892" y="158339"/>
                </a:cubicBezTo>
                <a:cubicBezTo>
                  <a:pt x="244112" y="158715"/>
                  <a:pt x="244910" y="159748"/>
                  <a:pt x="245286" y="161438"/>
                </a:cubicBezTo>
                <a:cubicBezTo>
                  <a:pt x="245286" y="161814"/>
                  <a:pt x="245192" y="162236"/>
                  <a:pt x="245005" y="162706"/>
                </a:cubicBezTo>
                <a:cubicBezTo>
                  <a:pt x="244816" y="163175"/>
                  <a:pt x="244441" y="163645"/>
                  <a:pt x="243878" y="164114"/>
                </a:cubicBezTo>
                <a:cubicBezTo>
                  <a:pt x="243315" y="164584"/>
                  <a:pt x="242751" y="165006"/>
                  <a:pt x="242187" y="165382"/>
                </a:cubicBezTo>
                <a:cubicBezTo>
                  <a:pt x="241624" y="165758"/>
                  <a:pt x="240826" y="166227"/>
                  <a:pt x="239793" y="166791"/>
                </a:cubicBezTo>
                <a:cubicBezTo>
                  <a:pt x="238760" y="167354"/>
                  <a:pt x="237915" y="167777"/>
                  <a:pt x="237257" y="168058"/>
                </a:cubicBezTo>
                <a:cubicBezTo>
                  <a:pt x="236600" y="168340"/>
                  <a:pt x="235661" y="168809"/>
                  <a:pt x="234441" y="169467"/>
                </a:cubicBezTo>
                <a:cubicBezTo>
                  <a:pt x="233219" y="170124"/>
                  <a:pt x="232327" y="170547"/>
                  <a:pt x="231764" y="170735"/>
                </a:cubicBezTo>
                <a:cubicBezTo>
                  <a:pt x="226506" y="173364"/>
                  <a:pt x="220167" y="177496"/>
                  <a:pt x="212749" y="183130"/>
                </a:cubicBezTo>
                <a:cubicBezTo>
                  <a:pt x="205330" y="188764"/>
                  <a:pt x="199086" y="192802"/>
                  <a:pt x="194015" y="195243"/>
                </a:cubicBezTo>
                <a:cubicBezTo>
                  <a:pt x="188944" y="197685"/>
                  <a:pt x="184343" y="197779"/>
                  <a:pt x="180211" y="195525"/>
                </a:cubicBezTo>
                <a:cubicBezTo>
                  <a:pt x="176267" y="193459"/>
                  <a:pt x="170351" y="186604"/>
                  <a:pt x="162464" y="174960"/>
                </a:cubicBezTo>
                <a:cubicBezTo>
                  <a:pt x="158331" y="169138"/>
                  <a:pt x="155984" y="167072"/>
                  <a:pt x="155420" y="168763"/>
                </a:cubicBezTo>
                <a:cubicBezTo>
                  <a:pt x="155233" y="169326"/>
                  <a:pt x="155139" y="170265"/>
                  <a:pt x="155139" y="171580"/>
                </a:cubicBezTo>
                <a:cubicBezTo>
                  <a:pt x="155139" y="176275"/>
                  <a:pt x="153730" y="181580"/>
                  <a:pt x="150913" y="187496"/>
                </a:cubicBezTo>
                <a:cubicBezTo>
                  <a:pt x="148096" y="193412"/>
                  <a:pt x="145326" y="198624"/>
                  <a:pt x="142603" y="203131"/>
                </a:cubicBezTo>
                <a:cubicBezTo>
                  <a:pt x="139880" y="207638"/>
                  <a:pt x="137908" y="213085"/>
                  <a:pt x="136687" y="219470"/>
                </a:cubicBezTo>
                <a:cubicBezTo>
                  <a:pt x="135466" y="225856"/>
                  <a:pt x="136546" y="231772"/>
                  <a:pt x="139927" y="237218"/>
                </a:cubicBezTo>
                <a:cubicBezTo>
                  <a:pt x="135607" y="238345"/>
                  <a:pt x="129738" y="246796"/>
                  <a:pt x="122320" y="262572"/>
                </a:cubicBezTo>
                <a:cubicBezTo>
                  <a:pt x="114901" y="278348"/>
                  <a:pt x="110441" y="291588"/>
                  <a:pt x="108938" y="302293"/>
                </a:cubicBezTo>
                <a:cubicBezTo>
                  <a:pt x="108563" y="305674"/>
                  <a:pt x="108422" y="312153"/>
                  <a:pt x="108516" y="321731"/>
                </a:cubicBezTo>
                <a:cubicBezTo>
                  <a:pt x="108610" y="331309"/>
                  <a:pt x="108093" y="336850"/>
                  <a:pt x="106966" y="338352"/>
                </a:cubicBezTo>
                <a:cubicBezTo>
                  <a:pt x="105464" y="342860"/>
                  <a:pt x="102741" y="343141"/>
                  <a:pt x="98797" y="339197"/>
                </a:cubicBezTo>
                <a:lnTo>
                  <a:pt x="89710" y="315471"/>
                </a:lnTo>
                <a:lnTo>
                  <a:pt x="91190" y="340042"/>
                </a:lnTo>
                <a:cubicBezTo>
                  <a:pt x="92130" y="342296"/>
                  <a:pt x="94477" y="344925"/>
                  <a:pt x="98233" y="347930"/>
                </a:cubicBezTo>
                <a:cubicBezTo>
                  <a:pt x="101990" y="350935"/>
                  <a:pt x="104243" y="352813"/>
                  <a:pt x="104994" y="353564"/>
                </a:cubicBezTo>
                <a:cubicBezTo>
                  <a:pt x="108751" y="357884"/>
                  <a:pt x="118517" y="366382"/>
                  <a:pt x="134292" y="379059"/>
                </a:cubicBezTo>
                <a:cubicBezTo>
                  <a:pt x="150068" y="391736"/>
                  <a:pt x="158801" y="398920"/>
                  <a:pt x="160491" y="400610"/>
                </a:cubicBezTo>
                <a:cubicBezTo>
                  <a:pt x="163496" y="403428"/>
                  <a:pt x="165139" y="406996"/>
                  <a:pt x="165421" y="411315"/>
                </a:cubicBezTo>
                <a:cubicBezTo>
                  <a:pt x="165703" y="415635"/>
                  <a:pt x="164389" y="419673"/>
                  <a:pt x="161478" y="423429"/>
                </a:cubicBezTo>
                <a:cubicBezTo>
                  <a:pt x="158566" y="427185"/>
                  <a:pt x="154294" y="429345"/>
                  <a:pt x="148660" y="429908"/>
                </a:cubicBezTo>
                <a:cubicBezTo>
                  <a:pt x="150162" y="432725"/>
                  <a:pt x="152885" y="436904"/>
                  <a:pt x="156829" y="442444"/>
                </a:cubicBezTo>
                <a:cubicBezTo>
                  <a:pt x="160773" y="447985"/>
                  <a:pt x="163402" y="453055"/>
                  <a:pt x="164717" y="457657"/>
                </a:cubicBezTo>
                <a:cubicBezTo>
                  <a:pt x="166032" y="462258"/>
                  <a:pt x="166689" y="468878"/>
                  <a:pt x="166689" y="477517"/>
                </a:cubicBezTo>
                <a:cubicBezTo>
                  <a:pt x="175328" y="473010"/>
                  <a:pt x="175985" y="464371"/>
                  <a:pt x="168661" y="451600"/>
                </a:cubicBezTo>
                <a:cubicBezTo>
                  <a:pt x="167910" y="450097"/>
                  <a:pt x="166924" y="448595"/>
                  <a:pt x="165703" y="447093"/>
                </a:cubicBezTo>
                <a:cubicBezTo>
                  <a:pt x="164482" y="445590"/>
                  <a:pt x="163590" y="444463"/>
                  <a:pt x="163027" y="443712"/>
                </a:cubicBezTo>
                <a:cubicBezTo>
                  <a:pt x="162464" y="442961"/>
                  <a:pt x="162275" y="442397"/>
                  <a:pt x="162464" y="442022"/>
                </a:cubicBezTo>
                <a:cubicBezTo>
                  <a:pt x="163027" y="441083"/>
                  <a:pt x="164248" y="440191"/>
                  <a:pt x="166126" y="439345"/>
                </a:cubicBezTo>
                <a:cubicBezTo>
                  <a:pt x="168003" y="438500"/>
                  <a:pt x="169881" y="438735"/>
                  <a:pt x="171760" y="440050"/>
                </a:cubicBezTo>
                <a:cubicBezTo>
                  <a:pt x="180399" y="449816"/>
                  <a:pt x="195987" y="453196"/>
                  <a:pt x="218524" y="450191"/>
                </a:cubicBezTo>
                <a:cubicBezTo>
                  <a:pt x="243502" y="447374"/>
                  <a:pt x="260123" y="439205"/>
                  <a:pt x="268386" y="425683"/>
                </a:cubicBezTo>
                <a:cubicBezTo>
                  <a:pt x="272706" y="418546"/>
                  <a:pt x="275899" y="415729"/>
                  <a:pt x="277964" y="417231"/>
                </a:cubicBezTo>
                <a:cubicBezTo>
                  <a:pt x="280218" y="418358"/>
                  <a:pt x="281157" y="423241"/>
                  <a:pt x="280782" y="431880"/>
                </a:cubicBezTo>
                <a:cubicBezTo>
                  <a:pt x="280594" y="436575"/>
                  <a:pt x="278434" y="445214"/>
                  <a:pt x="274302" y="457797"/>
                </a:cubicBezTo>
                <a:cubicBezTo>
                  <a:pt x="272612" y="462117"/>
                  <a:pt x="272049" y="465639"/>
                  <a:pt x="272612" y="468362"/>
                </a:cubicBezTo>
                <a:cubicBezTo>
                  <a:pt x="273175" y="471085"/>
                  <a:pt x="275429" y="472540"/>
                  <a:pt x="279373" y="472728"/>
                </a:cubicBezTo>
                <a:cubicBezTo>
                  <a:pt x="279937" y="469160"/>
                  <a:pt x="281298" y="461929"/>
                  <a:pt x="283458" y="451037"/>
                </a:cubicBezTo>
                <a:cubicBezTo>
                  <a:pt x="285617" y="440144"/>
                  <a:pt x="286885" y="431692"/>
                  <a:pt x="287261" y="425683"/>
                </a:cubicBezTo>
                <a:cubicBezTo>
                  <a:pt x="287637" y="421739"/>
                  <a:pt x="287026" y="414837"/>
                  <a:pt x="285430" y="404977"/>
                </a:cubicBezTo>
                <a:cubicBezTo>
                  <a:pt x="283834" y="395117"/>
                  <a:pt x="283129" y="386008"/>
                  <a:pt x="283317" y="377651"/>
                </a:cubicBezTo>
                <a:cubicBezTo>
                  <a:pt x="283505" y="369293"/>
                  <a:pt x="285665" y="362673"/>
                  <a:pt x="289796" y="357790"/>
                </a:cubicBezTo>
                <a:cubicBezTo>
                  <a:pt x="292614" y="354410"/>
                  <a:pt x="297402" y="352719"/>
                  <a:pt x="304163" y="352719"/>
                </a:cubicBezTo>
                <a:cubicBezTo>
                  <a:pt x="304351" y="345770"/>
                  <a:pt x="307591" y="340794"/>
                  <a:pt x="313883" y="337789"/>
                </a:cubicBezTo>
                <a:cubicBezTo>
                  <a:pt x="320174" y="334784"/>
                  <a:pt x="326982" y="333798"/>
                  <a:pt x="334307" y="334831"/>
                </a:cubicBezTo>
                <a:cubicBezTo>
                  <a:pt x="341631" y="335864"/>
                  <a:pt x="347265" y="337976"/>
                  <a:pt x="351209" y="341169"/>
                </a:cubicBezTo>
                <a:cubicBezTo>
                  <a:pt x="351209" y="337789"/>
                  <a:pt x="346045" y="333845"/>
                  <a:pt x="335715" y="329337"/>
                </a:cubicBezTo>
                <a:cubicBezTo>
                  <a:pt x="336466" y="326520"/>
                  <a:pt x="337171" y="323938"/>
                  <a:pt x="337828" y="321591"/>
                </a:cubicBezTo>
                <a:cubicBezTo>
                  <a:pt x="338485" y="319243"/>
                  <a:pt x="338955" y="316801"/>
                  <a:pt x="339237" y="314266"/>
                </a:cubicBezTo>
                <a:cubicBezTo>
                  <a:pt x="339519" y="311731"/>
                  <a:pt x="339800" y="309712"/>
                  <a:pt x="340082" y="308209"/>
                </a:cubicBezTo>
                <a:cubicBezTo>
                  <a:pt x="340363" y="306707"/>
                  <a:pt x="340410" y="304594"/>
                  <a:pt x="340223" y="301871"/>
                </a:cubicBezTo>
                <a:cubicBezTo>
                  <a:pt x="340034" y="299147"/>
                  <a:pt x="339941" y="297316"/>
                  <a:pt x="339941" y="296377"/>
                </a:cubicBezTo>
                <a:cubicBezTo>
                  <a:pt x="339941" y="295438"/>
                  <a:pt x="339612" y="293372"/>
                  <a:pt x="338955" y="290180"/>
                </a:cubicBezTo>
                <a:cubicBezTo>
                  <a:pt x="338297" y="286987"/>
                  <a:pt x="337922" y="285062"/>
                  <a:pt x="337828" y="284405"/>
                </a:cubicBezTo>
                <a:cubicBezTo>
                  <a:pt x="337734" y="283747"/>
                  <a:pt x="337265" y="281400"/>
                  <a:pt x="336420" y="277362"/>
                </a:cubicBezTo>
                <a:cubicBezTo>
                  <a:pt x="335574" y="273324"/>
                  <a:pt x="335058" y="270835"/>
                  <a:pt x="334870" y="269897"/>
                </a:cubicBezTo>
                <a:cubicBezTo>
                  <a:pt x="332992" y="260882"/>
                  <a:pt x="328578" y="251210"/>
                  <a:pt x="321629" y="240880"/>
                </a:cubicBezTo>
                <a:cubicBezTo>
                  <a:pt x="314681" y="230551"/>
                  <a:pt x="307920" y="223508"/>
                  <a:pt x="301347" y="219752"/>
                </a:cubicBezTo>
                <a:cubicBezTo>
                  <a:pt x="305854" y="223508"/>
                  <a:pt x="311207" y="231302"/>
                  <a:pt x="317404" y="243134"/>
                </a:cubicBezTo>
                <a:cubicBezTo>
                  <a:pt x="333743" y="273559"/>
                  <a:pt x="338814" y="299664"/>
                  <a:pt x="332617" y="321450"/>
                </a:cubicBezTo>
                <a:cubicBezTo>
                  <a:pt x="330550" y="328962"/>
                  <a:pt x="325855" y="332906"/>
                  <a:pt x="318531" y="333281"/>
                </a:cubicBezTo>
                <a:cubicBezTo>
                  <a:pt x="312709" y="334032"/>
                  <a:pt x="309093" y="332295"/>
                  <a:pt x="307685" y="328070"/>
                </a:cubicBezTo>
                <a:cubicBezTo>
                  <a:pt x="306277" y="323844"/>
                  <a:pt x="305525" y="316003"/>
                  <a:pt x="305432" y="304547"/>
                </a:cubicBezTo>
                <a:cubicBezTo>
                  <a:pt x="305337" y="293091"/>
                  <a:pt x="304257" y="283043"/>
                  <a:pt x="302191" y="274404"/>
                </a:cubicBezTo>
                <a:cubicBezTo>
                  <a:pt x="300502" y="267079"/>
                  <a:pt x="298670" y="260600"/>
                  <a:pt x="296698" y="254966"/>
                </a:cubicBezTo>
                <a:cubicBezTo>
                  <a:pt x="294726" y="249332"/>
                  <a:pt x="292895" y="245059"/>
                  <a:pt x="291205" y="242148"/>
                </a:cubicBezTo>
                <a:cubicBezTo>
                  <a:pt x="289515" y="239237"/>
                  <a:pt x="288059" y="236936"/>
                  <a:pt x="286839" y="235246"/>
                </a:cubicBezTo>
                <a:cubicBezTo>
                  <a:pt x="285617" y="233556"/>
                  <a:pt x="284397" y="232147"/>
                  <a:pt x="283176" y="231020"/>
                </a:cubicBezTo>
                <a:cubicBezTo>
                  <a:pt x="281955" y="229894"/>
                  <a:pt x="281251" y="229236"/>
                  <a:pt x="281063" y="229048"/>
                </a:cubicBezTo>
                <a:cubicBezTo>
                  <a:pt x="278434" y="217404"/>
                  <a:pt x="275523" y="207732"/>
                  <a:pt x="272330" y="200032"/>
                </a:cubicBezTo>
                <a:cubicBezTo>
                  <a:pt x="269138" y="192332"/>
                  <a:pt x="266367" y="187074"/>
                  <a:pt x="264020" y="184256"/>
                </a:cubicBezTo>
                <a:cubicBezTo>
                  <a:pt x="261672" y="181439"/>
                  <a:pt x="259466" y="178341"/>
                  <a:pt x="257400" y="174960"/>
                </a:cubicBezTo>
                <a:cubicBezTo>
                  <a:pt x="255334" y="171580"/>
                  <a:pt x="253925" y="167823"/>
                  <a:pt x="253174" y="163692"/>
                </a:cubicBezTo>
                <a:cubicBezTo>
                  <a:pt x="252423" y="159748"/>
                  <a:pt x="252986" y="154724"/>
                  <a:pt x="254864" y="148620"/>
                </a:cubicBezTo>
                <a:cubicBezTo>
                  <a:pt x="256742" y="142517"/>
                  <a:pt x="257165" y="137868"/>
                  <a:pt x="256132" y="134675"/>
                </a:cubicBezTo>
                <a:cubicBezTo>
                  <a:pt x="255099" y="131483"/>
                  <a:pt x="250920" y="129135"/>
                  <a:pt x="243596" y="127633"/>
                </a:cubicBezTo>
                <a:cubicBezTo>
                  <a:pt x="240779" y="127069"/>
                  <a:pt x="236600" y="125379"/>
                  <a:pt x="231060" y="122562"/>
                </a:cubicBezTo>
                <a:cubicBezTo>
                  <a:pt x="225519" y="119745"/>
                  <a:pt x="222186" y="118242"/>
                  <a:pt x="221059" y="118055"/>
                </a:cubicBezTo>
                <a:cubicBezTo>
                  <a:pt x="219557" y="117867"/>
                  <a:pt x="218524" y="115425"/>
                  <a:pt x="217960" y="110730"/>
                </a:cubicBezTo>
                <a:cubicBezTo>
                  <a:pt x="217397" y="106035"/>
                  <a:pt x="218148" y="101246"/>
                  <a:pt x="220214" y="96363"/>
                </a:cubicBezTo>
                <a:cubicBezTo>
                  <a:pt x="222280" y="91480"/>
                  <a:pt x="225660" y="88945"/>
                  <a:pt x="230355" y="88757"/>
                </a:cubicBezTo>
                <a:cubicBezTo>
                  <a:pt x="237304" y="88193"/>
                  <a:pt x="242093" y="91010"/>
                  <a:pt x="244723" y="97208"/>
                </a:cubicBezTo>
                <a:cubicBezTo>
                  <a:pt x="247352" y="103406"/>
                  <a:pt x="247728" y="108852"/>
                  <a:pt x="245850" y="113547"/>
                </a:cubicBezTo>
                <a:cubicBezTo>
                  <a:pt x="243783" y="117115"/>
                  <a:pt x="243596" y="119604"/>
                  <a:pt x="245286" y="121013"/>
                </a:cubicBezTo>
                <a:cubicBezTo>
                  <a:pt x="246976" y="122421"/>
                  <a:pt x="249793" y="122468"/>
                  <a:pt x="253737" y="121153"/>
                </a:cubicBezTo>
                <a:cubicBezTo>
                  <a:pt x="256179" y="120402"/>
                  <a:pt x="257400" y="117022"/>
                  <a:pt x="257400" y="111012"/>
                </a:cubicBezTo>
                <a:cubicBezTo>
                  <a:pt x="257400" y="105002"/>
                  <a:pt x="257400" y="101528"/>
                  <a:pt x="257400" y="100589"/>
                </a:cubicBezTo>
                <a:cubicBezTo>
                  <a:pt x="256461" y="94954"/>
                  <a:pt x="255193" y="90259"/>
                  <a:pt x="253596" y="86503"/>
                </a:cubicBezTo>
                <a:cubicBezTo>
                  <a:pt x="252000" y="82747"/>
                  <a:pt x="250028" y="79883"/>
                  <a:pt x="247681" y="77911"/>
                </a:cubicBezTo>
                <a:cubicBezTo>
                  <a:pt x="245333" y="75939"/>
                  <a:pt x="243126" y="74530"/>
                  <a:pt x="241061" y="73685"/>
                </a:cubicBezTo>
                <a:cubicBezTo>
                  <a:pt x="238995" y="72840"/>
                  <a:pt x="236459" y="72136"/>
                  <a:pt x="233455" y="71572"/>
                </a:cubicBezTo>
                <a:close/>
                <a:moveTo>
                  <a:pt x="205002" y="18"/>
                </a:moveTo>
                <a:cubicBezTo>
                  <a:pt x="214955" y="-170"/>
                  <a:pt x="224909" y="1098"/>
                  <a:pt x="234863" y="3821"/>
                </a:cubicBezTo>
                <a:cubicBezTo>
                  <a:pt x="244816" y="6544"/>
                  <a:pt x="253174" y="10441"/>
                  <a:pt x="259935" y="15512"/>
                </a:cubicBezTo>
                <a:cubicBezTo>
                  <a:pt x="270640" y="23400"/>
                  <a:pt x="279232" y="34809"/>
                  <a:pt x="285712" y="49740"/>
                </a:cubicBezTo>
                <a:cubicBezTo>
                  <a:pt x="292191" y="64670"/>
                  <a:pt x="294961" y="78521"/>
                  <a:pt x="294022" y="91292"/>
                </a:cubicBezTo>
                <a:cubicBezTo>
                  <a:pt x="293083" y="109134"/>
                  <a:pt x="295900" y="129229"/>
                  <a:pt x="302473" y="151578"/>
                </a:cubicBezTo>
                <a:cubicBezTo>
                  <a:pt x="308858" y="172800"/>
                  <a:pt x="321348" y="193271"/>
                  <a:pt x="339941" y="212991"/>
                </a:cubicBezTo>
                <a:cubicBezTo>
                  <a:pt x="350270" y="224072"/>
                  <a:pt x="359614" y="239378"/>
                  <a:pt x="367971" y="258910"/>
                </a:cubicBezTo>
                <a:cubicBezTo>
                  <a:pt x="376328" y="278442"/>
                  <a:pt x="381916" y="296377"/>
                  <a:pt x="384733" y="312717"/>
                </a:cubicBezTo>
                <a:cubicBezTo>
                  <a:pt x="386235" y="321919"/>
                  <a:pt x="386705" y="329854"/>
                  <a:pt x="386141" y="336521"/>
                </a:cubicBezTo>
                <a:cubicBezTo>
                  <a:pt x="385578" y="343188"/>
                  <a:pt x="384451" y="348400"/>
                  <a:pt x="382761" y="352156"/>
                </a:cubicBezTo>
                <a:cubicBezTo>
                  <a:pt x="381070" y="355912"/>
                  <a:pt x="379192" y="357978"/>
                  <a:pt x="377127" y="358354"/>
                </a:cubicBezTo>
                <a:cubicBezTo>
                  <a:pt x="375249" y="358729"/>
                  <a:pt x="373042" y="360513"/>
                  <a:pt x="370507" y="363706"/>
                </a:cubicBezTo>
                <a:cubicBezTo>
                  <a:pt x="367971" y="366899"/>
                  <a:pt x="365436" y="370232"/>
                  <a:pt x="362901" y="373707"/>
                </a:cubicBezTo>
                <a:cubicBezTo>
                  <a:pt x="360365" y="377181"/>
                  <a:pt x="356562" y="380327"/>
                  <a:pt x="351491" y="383144"/>
                </a:cubicBezTo>
                <a:cubicBezTo>
                  <a:pt x="346420" y="385961"/>
                  <a:pt x="340692" y="387276"/>
                  <a:pt x="334307" y="387088"/>
                </a:cubicBezTo>
                <a:cubicBezTo>
                  <a:pt x="330926" y="386900"/>
                  <a:pt x="327968" y="386431"/>
                  <a:pt x="325433" y="385680"/>
                </a:cubicBezTo>
                <a:cubicBezTo>
                  <a:pt x="322897" y="384928"/>
                  <a:pt x="320785" y="383661"/>
                  <a:pt x="319094" y="381876"/>
                </a:cubicBezTo>
                <a:cubicBezTo>
                  <a:pt x="317404" y="380092"/>
                  <a:pt x="316136" y="378637"/>
                  <a:pt x="315292" y="377510"/>
                </a:cubicBezTo>
                <a:cubicBezTo>
                  <a:pt x="314446" y="376383"/>
                  <a:pt x="313366" y="374458"/>
                  <a:pt x="312051" y="371735"/>
                </a:cubicBezTo>
                <a:cubicBezTo>
                  <a:pt x="310737" y="369012"/>
                  <a:pt x="309892" y="367180"/>
                  <a:pt x="309516" y="366242"/>
                </a:cubicBezTo>
                <a:cubicBezTo>
                  <a:pt x="305385" y="359293"/>
                  <a:pt x="301534" y="356476"/>
                  <a:pt x="297966" y="357790"/>
                </a:cubicBezTo>
                <a:cubicBezTo>
                  <a:pt x="294397" y="359105"/>
                  <a:pt x="291769" y="363706"/>
                  <a:pt x="290078" y="371594"/>
                </a:cubicBezTo>
                <a:cubicBezTo>
                  <a:pt x="288388" y="379482"/>
                  <a:pt x="289045" y="388590"/>
                  <a:pt x="292050" y="398920"/>
                </a:cubicBezTo>
                <a:cubicBezTo>
                  <a:pt x="295806" y="412067"/>
                  <a:pt x="295900" y="430378"/>
                  <a:pt x="292332" y="453853"/>
                </a:cubicBezTo>
                <a:cubicBezTo>
                  <a:pt x="290453" y="466061"/>
                  <a:pt x="292144" y="475498"/>
                  <a:pt x="297402" y="482165"/>
                </a:cubicBezTo>
                <a:cubicBezTo>
                  <a:pt x="302661" y="488832"/>
                  <a:pt x="309516" y="491931"/>
                  <a:pt x="317968" y="491462"/>
                </a:cubicBezTo>
                <a:cubicBezTo>
                  <a:pt x="326419" y="490992"/>
                  <a:pt x="334401" y="487659"/>
                  <a:pt x="341913" y="481461"/>
                </a:cubicBezTo>
                <a:cubicBezTo>
                  <a:pt x="352993" y="472258"/>
                  <a:pt x="361398" y="466014"/>
                  <a:pt x="367126" y="462727"/>
                </a:cubicBezTo>
                <a:cubicBezTo>
                  <a:pt x="372854" y="459441"/>
                  <a:pt x="382573" y="455450"/>
                  <a:pt x="396283" y="450755"/>
                </a:cubicBezTo>
                <a:cubicBezTo>
                  <a:pt x="406237" y="447374"/>
                  <a:pt x="413467" y="443947"/>
                  <a:pt x="417975" y="440472"/>
                </a:cubicBezTo>
                <a:cubicBezTo>
                  <a:pt x="422482" y="436998"/>
                  <a:pt x="424219" y="433758"/>
                  <a:pt x="423186" y="430753"/>
                </a:cubicBezTo>
                <a:cubicBezTo>
                  <a:pt x="422153" y="427748"/>
                  <a:pt x="419806" y="425072"/>
                  <a:pt x="416144" y="422725"/>
                </a:cubicBezTo>
                <a:cubicBezTo>
                  <a:pt x="412481" y="420377"/>
                  <a:pt x="407645" y="418170"/>
                  <a:pt x="401636" y="416104"/>
                </a:cubicBezTo>
                <a:cubicBezTo>
                  <a:pt x="395438" y="414038"/>
                  <a:pt x="390790" y="409531"/>
                  <a:pt x="387691" y="402582"/>
                </a:cubicBezTo>
                <a:cubicBezTo>
                  <a:pt x="384592" y="395633"/>
                  <a:pt x="383184" y="388825"/>
                  <a:pt x="383465" y="382158"/>
                </a:cubicBezTo>
                <a:cubicBezTo>
                  <a:pt x="383747" y="375491"/>
                  <a:pt x="385202" y="371031"/>
                  <a:pt x="387832" y="368777"/>
                </a:cubicBezTo>
                <a:cubicBezTo>
                  <a:pt x="388019" y="374599"/>
                  <a:pt x="388770" y="379904"/>
                  <a:pt x="390085" y="384694"/>
                </a:cubicBezTo>
                <a:cubicBezTo>
                  <a:pt x="391400" y="389483"/>
                  <a:pt x="392762" y="393286"/>
                  <a:pt x="394170" y="396103"/>
                </a:cubicBezTo>
                <a:cubicBezTo>
                  <a:pt x="395578" y="398920"/>
                  <a:pt x="397504" y="401596"/>
                  <a:pt x="399945" y="404132"/>
                </a:cubicBezTo>
                <a:cubicBezTo>
                  <a:pt x="402387" y="406667"/>
                  <a:pt x="404359" y="408451"/>
                  <a:pt x="405861" y="409484"/>
                </a:cubicBezTo>
                <a:cubicBezTo>
                  <a:pt x="407364" y="410517"/>
                  <a:pt x="409383" y="411738"/>
                  <a:pt x="411918" y="413146"/>
                </a:cubicBezTo>
                <a:cubicBezTo>
                  <a:pt x="414453" y="414555"/>
                  <a:pt x="416003" y="415447"/>
                  <a:pt x="416566" y="415823"/>
                </a:cubicBezTo>
                <a:cubicBezTo>
                  <a:pt x="420322" y="418076"/>
                  <a:pt x="423233" y="420377"/>
                  <a:pt x="425299" y="422725"/>
                </a:cubicBezTo>
                <a:cubicBezTo>
                  <a:pt x="427365" y="425072"/>
                  <a:pt x="428492" y="427326"/>
                  <a:pt x="428680" y="429486"/>
                </a:cubicBezTo>
                <a:cubicBezTo>
                  <a:pt x="428867" y="431645"/>
                  <a:pt x="428633" y="433758"/>
                  <a:pt x="427976" y="435824"/>
                </a:cubicBezTo>
                <a:cubicBezTo>
                  <a:pt x="427318" y="437890"/>
                  <a:pt x="425863" y="439956"/>
                  <a:pt x="423609" y="442022"/>
                </a:cubicBezTo>
                <a:cubicBezTo>
                  <a:pt x="421355" y="444088"/>
                  <a:pt x="419149" y="445919"/>
                  <a:pt x="416988" y="447515"/>
                </a:cubicBezTo>
                <a:cubicBezTo>
                  <a:pt x="414829" y="449111"/>
                  <a:pt x="412011" y="450849"/>
                  <a:pt x="408538" y="452727"/>
                </a:cubicBezTo>
                <a:cubicBezTo>
                  <a:pt x="405063" y="454605"/>
                  <a:pt x="402105" y="456154"/>
                  <a:pt x="399664" y="457375"/>
                </a:cubicBezTo>
                <a:cubicBezTo>
                  <a:pt x="397222" y="458596"/>
                  <a:pt x="394217" y="460051"/>
                  <a:pt x="390649" y="461741"/>
                </a:cubicBezTo>
                <a:cubicBezTo>
                  <a:pt x="387080" y="463432"/>
                  <a:pt x="384545" y="464653"/>
                  <a:pt x="383043" y="465404"/>
                </a:cubicBezTo>
                <a:cubicBezTo>
                  <a:pt x="375906" y="468972"/>
                  <a:pt x="367877" y="474230"/>
                  <a:pt x="358957" y="481179"/>
                </a:cubicBezTo>
                <a:cubicBezTo>
                  <a:pt x="350035" y="488128"/>
                  <a:pt x="342946" y="494138"/>
                  <a:pt x="337687" y="499209"/>
                </a:cubicBezTo>
                <a:cubicBezTo>
                  <a:pt x="334494" y="502214"/>
                  <a:pt x="328109" y="504045"/>
                  <a:pt x="318531" y="504702"/>
                </a:cubicBezTo>
                <a:cubicBezTo>
                  <a:pt x="308953" y="505360"/>
                  <a:pt x="300595" y="503998"/>
                  <a:pt x="293459" y="500618"/>
                </a:cubicBezTo>
                <a:cubicBezTo>
                  <a:pt x="290078" y="498927"/>
                  <a:pt x="287308" y="496720"/>
                  <a:pt x="285148" y="493997"/>
                </a:cubicBezTo>
                <a:cubicBezTo>
                  <a:pt x="282988" y="491274"/>
                  <a:pt x="281439" y="488880"/>
                  <a:pt x="280500" y="486814"/>
                </a:cubicBezTo>
                <a:cubicBezTo>
                  <a:pt x="279561" y="484748"/>
                  <a:pt x="277495" y="482917"/>
                  <a:pt x="274302" y="481320"/>
                </a:cubicBezTo>
                <a:cubicBezTo>
                  <a:pt x="271109" y="479724"/>
                  <a:pt x="266696" y="478832"/>
                  <a:pt x="261062" y="478644"/>
                </a:cubicBezTo>
                <a:cubicBezTo>
                  <a:pt x="252799" y="478456"/>
                  <a:pt x="240591" y="478362"/>
                  <a:pt x="224440" y="478362"/>
                </a:cubicBezTo>
                <a:cubicBezTo>
                  <a:pt x="220871" y="478362"/>
                  <a:pt x="215519" y="478503"/>
                  <a:pt x="208382" y="478785"/>
                </a:cubicBezTo>
                <a:cubicBezTo>
                  <a:pt x="201245" y="479066"/>
                  <a:pt x="195799" y="479301"/>
                  <a:pt x="192043" y="479489"/>
                </a:cubicBezTo>
                <a:cubicBezTo>
                  <a:pt x="183779" y="479677"/>
                  <a:pt x="176314" y="481086"/>
                  <a:pt x="169647" y="483715"/>
                </a:cubicBezTo>
                <a:cubicBezTo>
                  <a:pt x="162980" y="486344"/>
                  <a:pt x="157956" y="489161"/>
                  <a:pt x="154576" y="492166"/>
                </a:cubicBezTo>
                <a:cubicBezTo>
                  <a:pt x="151195" y="495171"/>
                  <a:pt x="147110" y="497847"/>
                  <a:pt x="142321" y="500195"/>
                </a:cubicBezTo>
                <a:cubicBezTo>
                  <a:pt x="137532" y="502542"/>
                  <a:pt x="132508" y="503622"/>
                  <a:pt x="127249" y="503434"/>
                </a:cubicBezTo>
                <a:cubicBezTo>
                  <a:pt x="121803" y="503247"/>
                  <a:pt x="111380" y="500336"/>
                  <a:pt x="95980" y="494702"/>
                </a:cubicBezTo>
                <a:cubicBezTo>
                  <a:pt x="80580" y="489067"/>
                  <a:pt x="66869" y="485029"/>
                  <a:pt x="54850" y="482588"/>
                </a:cubicBezTo>
                <a:cubicBezTo>
                  <a:pt x="51282" y="481837"/>
                  <a:pt x="46493" y="480945"/>
                  <a:pt x="40483" y="479912"/>
                </a:cubicBezTo>
                <a:cubicBezTo>
                  <a:pt x="34473" y="478879"/>
                  <a:pt x="29778" y="478034"/>
                  <a:pt x="26397" y="477376"/>
                </a:cubicBezTo>
                <a:cubicBezTo>
                  <a:pt x="23017" y="476719"/>
                  <a:pt x="19307" y="475827"/>
                  <a:pt x="15270" y="474700"/>
                </a:cubicBezTo>
                <a:cubicBezTo>
                  <a:pt x="11231" y="473573"/>
                  <a:pt x="8086" y="472212"/>
                  <a:pt x="5832" y="470615"/>
                </a:cubicBezTo>
                <a:cubicBezTo>
                  <a:pt x="3579" y="469019"/>
                  <a:pt x="1982" y="467188"/>
                  <a:pt x="1043" y="465122"/>
                </a:cubicBezTo>
                <a:cubicBezTo>
                  <a:pt x="-835" y="460802"/>
                  <a:pt x="-178" y="454558"/>
                  <a:pt x="3015" y="446388"/>
                </a:cubicBezTo>
                <a:cubicBezTo>
                  <a:pt x="6208" y="438219"/>
                  <a:pt x="7898" y="433101"/>
                  <a:pt x="8086" y="431035"/>
                </a:cubicBezTo>
                <a:cubicBezTo>
                  <a:pt x="8274" y="428030"/>
                  <a:pt x="7898" y="424274"/>
                  <a:pt x="6959" y="419767"/>
                </a:cubicBezTo>
                <a:cubicBezTo>
                  <a:pt x="6020" y="415259"/>
                  <a:pt x="5081" y="411268"/>
                  <a:pt x="4142" y="407794"/>
                </a:cubicBezTo>
                <a:cubicBezTo>
                  <a:pt x="3203" y="404319"/>
                  <a:pt x="2781" y="400892"/>
                  <a:pt x="2874" y="397511"/>
                </a:cubicBezTo>
                <a:cubicBezTo>
                  <a:pt x="2968" y="394131"/>
                  <a:pt x="3954" y="391596"/>
                  <a:pt x="5832" y="389905"/>
                </a:cubicBezTo>
                <a:cubicBezTo>
                  <a:pt x="8462" y="387652"/>
                  <a:pt x="13814" y="386337"/>
                  <a:pt x="21890" y="385961"/>
                </a:cubicBezTo>
                <a:cubicBezTo>
                  <a:pt x="29965" y="385585"/>
                  <a:pt x="35599" y="384459"/>
                  <a:pt x="38793" y="382581"/>
                </a:cubicBezTo>
                <a:lnTo>
                  <a:pt x="49346" y="373786"/>
                </a:lnTo>
                <a:lnTo>
                  <a:pt x="44990" y="388215"/>
                </a:lnTo>
                <a:cubicBezTo>
                  <a:pt x="38980" y="391971"/>
                  <a:pt x="31186" y="393379"/>
                  <a:pt x="21608" y="392441"/>
                </a:cubicBezTo>
                <a:cubicBezTo>
                  <a:pt x="15223" y="391877"/>
                  <a:pt x="11185" y="392816"/>
                  <a:pt x="9494" y="395258"/>
                </a:cubicBezTo>
                <a:cubicBezTo>
                  <a:pt x="7053" y="398075"/>
                  <a:pt x="7523" y="403428"/>
                  <a:pt x="10903" y="411315"/>
                </a:cubicBezTo>
                <a:cubicBezTo>
                  <a:pt x="11279" y="412442"/>
                  <a:pt x="12030" y="414132"/>
                  <a:pt x="13157" y="416386"/>
                </a:cubicBezTo>
                <a:cubicBezTo>
                  <a:pt x="14283" y="418640"/>
                  <a:pt x="15082" y="420330"/>
                  <a:pt x="15552" y="421457"/>
                </a:cubicBezTo>
                <a:cubicBezTo>
                  <a:pt x="16020" y="422584"/>
                  <a:pt x="16443" y="424180"/>
                  <a:pt x="16819" y="426246"/>
                </a:cubicBezTo>
                <a:cubicBezTo>
                  <a:pt x="17195" y="428312"/>
                  <a:pt x="17288" y="430378"/>
                  <a:pt x="17101" y="432443"/>
                </a:cubicBezTo>
                <a:cubicBezTo>
                  <a:pt x="17101" y="435261"/>
                  <a:pt x="15504" y="439862"/>
                  <a:pt x="12312" y="446247"/>
                </a:cubicBezTo>
                <a:cubicBezTo>
                  <a:pt x="9119" y="452633"/>
                  <a:pt x="7804" y="457140"/>
                  <a:pt x="8368" y="459769"/>
                </a:cubicBezTo>
                <a:cubicBezTo>
                  <a:pt x="8931" y="462962"/>
                  <a:pt x="12406" y="465404"/>
                  <a:pt x="18791" y="467094"/>
                </a:cubicBezTo>
                <a:cubicBezTo>
                  <a:pt x="22547" y="468221"/>
                  <a:pt x="30482" y="469958"/>
                  <a:pt x="42595" y="472306"/>
                </a:cubicBezTo>
                <a:cubicBezTo>
                  <a:pt x="54709" y="474653"/>
                  <a:pt x="64052" y="476578"/>
                  <a:pt x="70626" y="478081"/>
                </a:cubicBezTo>
                <a:cubicBezTo>
                  <a:pt x="75133" y="479207"/>
                  <a:pt x="82082" y="481273"/>
                  <a:pt x="91472" y="484278"/>
                </a:cubicBezTo>
                <a:cubicBezTo>
                  <a:pt x="100863" y="487283"/>
                  <a:pt x="108610" y="489443"/>
                  <a:pt x="114713" y="490758"/>
                </a:cubicBezTo>
                <a:cubicBezTo>
                  <a:pt x="120817" y="492072"/>
                  <a:pt x="126029" y="492448"/>
                  <a:pt x="130348" y="491884"/>
                </a:cubicBezTo>
                <a:cubicBezTo>
                  <a:pt x="138424" y="490758"/>
                  <a:pt x="144481" y="488128"/>
                  <a:pt x="148519" y="483996"/>
                </a:cubicBezTo>
                <a:cubicBezTo>
                  <a:pt x="152557" y="479865"/>
                  <a:pt x="154716" y="475357"/>
                  <a:pt x="154998" y="470475"/>
                </a:cubicBezTo>
                <a:cubicBezTo>
                  <a:pt x="155279" y="465591"/>
                  <a:pt x="154576" y="460098"/>
                  <a:pt x="152885" y="453994"/>
                </a:cubicBezTo>
                <a:cubicBezTo>
                  <a:pt x="151195" y="447891"/>
                  <a:pt x="149411" y="443008"/>
                  <a:pt x="147533" y="439345"/>
                </a:cubicBezTo>
                <a:cubicBezTo>
                  <a:pt x="145654" y="435683"/>
                  <a:pt x="143776" y="432256"/>
                  <a:pt x="141899" y="429063"/>
                </a:cubicBezTo>
                <a:cubicBezTo>
                  <a:pt x="119174" y="393379"/>
                  <a:pt x="103304" y="370655"/>
                  <a:pt x="94290" y="360889"/>
                </a:cubicBezTo>
                <a:cubicBezTo>
                  <a:pt x="81518" y="346991"/>
                  <a:pt x="70908" y="343235"/>
                  <a:pt x="62456" y="349620"/>
                </a:cubicBezTo>
                <a:cubicBezTo>
                  <a:pt x="60390" y="351311"/>
                  <a:pt x="58982" y="349902"/>
                  <a:pt x="58231" y="345395"/>
                </a:cubicBezTo>
                <a:cubicBezTo>
                  <a:pt x="57667" y="342390"/>
                  <a:pt x="57479" y="338822"/>
                  <a:pt x="57667" y="334690"/>
                </a:cubicBezTo>
                <a:cubicBezTo>
                  <a:pt x="57855" y="329244"/>
                  <a:pt x="58794" y="324360"/>
                  <a:pt x="60484" y="320041"/>
                </a:cubicBezTo>
                <a:cubicBezTo>
                  <a:pt x="62174" y="315721"/>
                  <a:pt x="64428" y="311308"/>
                  <a:pt x="67245" y="306801"/>
                </a:cubicBezTo>
                <a:cubicBezTo>
                  <a:pt x="70063" y="302293"/>
                  <a:pt x="72128" y="298349"/>
                  <a:pt x="73443" y="294969"/>
                </a:cubicBezTo>
                <a:cubicBezTo>
                  <a:pt x="74945" y="291025"/>
                  <a:pt x="77434" y="284264"/>
                  <a:pt x="80908" y="274686"/>
                </a:cubicBezTo>
                <a:cubicBezTo>
                  <a:pt x="84383" y="265107"/>
                  <a:pt x="87153" y="257783"/>
                  <a:pt x="89219" y="252712"/>
                </a:cubicBezTo>
                <a:cubicBezTo>
                  <a:pt x="91285" y="247642"/>
                  <a:pt x="94102" y="241913"/>
                  <a:pt x="97670" y="235528"/>
                </a:cubicBezTo>
                <a:cubicBezTo>
                  <a:pt x="101238" y="229142"/>
                  <a:pt x="104900" y="224072"/>
                  <a:pt x="108657" y="220316"/>
                </a:cubicBezTo>
                <a:cubicBezTo>
                  <a:pt x="129315" y="193459"/>
                  <a:pt x="140959" y="175148"/>
                  <a:pt x="143589" y="165382"/>
                </a:cubicBezTo>
                <a:cubicBezTo>
                  <a:pt x="141335" y="144348"/>
                  <a:pt x="139833" y="115237"/>
                  <a:pt x="139081" y="78052"/>
                </a:cubicBezTo>
                <a:cubicBezTo>
                  <a:pt x="138705" y="61149"/>
                  <a:pt x="140959" y="46923"/>
                  <a:pt x="145842" y="35373"/>
                </a:cubicBezTo>
                <a:cubicBezTo>
                  <a:pt x="150725" y="23823"/>
                  <a:pt x="160679" y="14010"/>
                  <a:pt x="175704" y="5934"/>
                </a:cubicBezTo>
                <a:cubicBezTo>
                  <a:pt x="183028" y="1990"/>
                  <a:pt x="192794" y="18"/>
                  <a:pt x="205002" y="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Tree>
    <p:extLst>
      <p:ext uri="{BB962C8B-B14F-4D97-AF65-F5344CB8AC3E}">
        <p14:creationId xmlns:p14="http://schemas.microsoft.com/office/powerpoint/2010/main" val="322598921"/>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 name="Freeform 528"/>
          <p:cNvSpPr/>
          <p:nvPr/>
        </p:nvSpPr>
        <p:spPr>
          <a:xfrm>
            <a:off x="3529965" y="1641838"/>
            <a:ext cx="394958" cy="504825"/>
          </a:xfrm>
          <a:custGeom>
            <a:avLst/>
            <a:gdLst/>
            <a:ahLst/>
            <a:cxnLst/>
            <a:rect l="l" t="t" r="r" b="b"/>
            <a:pathLst>
              <a:path w="394958" h="504825">
                <a:moveTo>
                  <a:pt x="181141" y="0"/>
                </a:moveTo>
                <a:cubicBezTo>
                  <a:pt x="194851" y="4695"/>
                  <a:pt x="206823" y="10470"/>
                  <a:pt x="217059" y="17325"/>
                </a:cubicBezTo>
                <a:cubicBezTo>
                  <a:pt x="227294" y="24180"/>
                  <a:pt x="235229" y="31364"/>
                  <a:pt x="240863" y="38876"/>
                </a:cubicBezTo>
                <a:cubicBezTo>
                  <a:pt x="246498" y="46388"/>
                  <a:pt x="251005" y="54370"/>
                  <a:pt x="254385" y="62821"/>
                </a:cubicBezTo>
                <a:cubicBezTo>
                  <a:pt x="257767" y="71273"/>
                  <a:pt x="259690" y="79630"/>
                  <a:pt x="260160" y="87894"/>
                </a:cubicBezTo>
                <a:cubicBezTo>
                  <a:pt x="260630" y="96157"/>
                  <a:pt x="260583" y="104186"/>
                  <a:pt x="260020" y="111980"/>
                </a:cubicBezTo>
                <a:cubicBezTo>
                  <a:pt x="259456" y="119774"/>
                  <a:pt x="258235" y="126957"/>
                  <a:pt x="256357" y="133531"/>
                </a:cubicBezTo>
                <a:cubicBezTo>
                  <a:pt x="254479" y="140104"/>
                  <a:pt x="252695" y="145926"/>
                  <a:pt x="251005" y="150997"/>
                </a:cubicBezTo>
                <a:cubicBezTo>
                  <a:pt x="249315" y="156068"/>
                  <a:pt x="247718" y="160012"/>
                  <a:pt x="246216" y="162829"/>
                </a:cubicBezTo>
                <a:lnTo>
                  <a:pt x="244244" y="167054"/>
                </a:lnTo>
                <a:cubicBezTo>
                  <a:pt x="244432" y="167993"/>
                  <a:pt x="244526" y="172735"/>
                  <a:pt x="244526" y="181281"/>
                </a:cubicBezTo>
                <a:cubicBezTo>
                  <a:pt x="244526" y="189826"/>
                  <a:pt x="244432" y="196540"/>
                  <a:pt x="244244" y="201423"/>
                </a:cubicBezTo>
                <a:cubicBezTo>
                  <a:pt x="244807" y="200108"/>
                  <a:pt x="245746" y="198371"/>
                  <a:pt x="247061" y="196211"/>
                </a:cubicBezTo>
                <a:cubicBezTo>
                  <a:pt x="248376" y="194051"/>
                  <a:pt x="251239" y="190014"/>
                  <a:pt x="255653" y="184098"/>
                </a:cubicBezTo>
                <a:cubicBezTo>
                  <a:pt x="260066" y="178182"/>
                  <a:pt x="264809" y="172735"/>
                  <a:pt x="269880" y="167758"/>
                </a:cubicBezTo>
                <a:cubicBezTo>
                  <a:pt x="274950" y="162782"/>
                  <a:pt x="281618" y="157570"/>
                  <a:pt x="289881" y="152124"/>
                </a:cubicBezTo>
                <a:cubicBezTo>
                  <a:pt x="298145" y="146677"/>
                  <a:pt x="306738" y="142499"/>
                  <a:pt x="315657" y="139587"/>
                </a:cubicBezTo>
                <a:cubicBezTo>
                  <a:pt x="324579" y="136677"/>
                  <a:pt x="335095" y="135315"/>
                  <a:pt x="347210" y="135503"/>
                </a:cubicBezTo>
                <a:cubicBezTo>
                  <a:pt x="359323" y="135691"/>
                  <a:pt x="371765" y="137944"/>
                  <a:pt x="384536" y="142264"/>
                </a:cubicBezTo>
                <a:cubicBezTo>
                  <a:pt x="384160" y="156913"/>
                  <a:pt x="382141" y="170200"/>
                  <a:pt x="378478" y="182126"/>
                </a:cubicBezTo>
                <a:cubicBezTo>
                  <a:pt x="374817" y="194051"/>
                  <a:pt x="370122" y="203864"/>
                  <a:pt x="364393" y="211564"/>
                </a:cubicBezTo>
                <a:cubicBezTo>
                  <a:pt x="358666" y="219265"/>
                  <a:pt x="352139" y="225979"/>
                  <a:pt x="344814" y="231707"/>
                </a:cubicBezTo>
                <a:cubicBezTo>
                  <a:pt x="337490" y="237435"/>
                  <a:pt x="329836" y="241708"/>
                  <a:pt x="321855" y="244525"/>
                </a:cubicBezTo>
                <a:cubicBezTo>
                  <a:pt x="313874" y="247342"/>
                  <a:pt x="305939" y="249595"/>
                  <a:pt x="298050" y="251286"/>
                </a:cubicBezTo>
                <a:cubicBezTo>
                  <a:pt x="290163" y="252976"/>
                  <a:pt x="282650" y="253868"/>
                  <a:pt x="275514" y="253962"/>
                </a:cubicBezTo>
                <a:cubicBezTo>
                  <a:pt x="268377" y="254056"/>
                  <a:pt x="262038" y="253962"/>
                  <a:pt x="256498" y="253680"/>
                </a:cubicBezTo>
                <a:cubicBezTo>
                  <a:pt x="250958" y="253399"/>
                  <a:pt x="246592" y="252976"/>
                  <a:pt x="243398" y="252413"/>
                </a:cubicBezTo>
                <a:lnTo>
                  <a:pt x="238610" y="251567"/>
                </a:lnTo>
                <a:cubicBezTo>
                  <a:pt x="234290" y="279175"/>
                  <a:pt x="227435" y="305750"/>
                  <a:pt x="218045" y="331291"/>
                </a:cubicBezTo>
                <a:cubicBezTo>
                  <a:pt x="219172" y="329977"/>
                  <a:pt x="220862" y="328239"/>
                  <a:pt x="223115" y="326080"/>
                </a:cubicBezTo>
                <a:cubicBezTo>
                  <a:pt x="225369" y="323920"/>
                  <a:pt x="230018" y="320070"/>
                  <a:pt x="237060" y="314530"/>
                </a:cubicBezTo>
                <a:cubicBezTo>
                  <a:pt x="244103" y="308990"/>
                  <a:pt x="251380" y="304059"/>
                  <a:pt x="258893" y="299740"/>
                </a:cubicBezTo>
                <a:cubicBezTo>
                  <a:pt x="266405" y="295420"/>
                  <a:pt x="275748" y="291476"/>
                  <a:pt x="286923" y="287908"/>
                </a:cubicBezTo>
                <a:cubicBezTo>
                  <a:pt x="298097" y="284340"/>
                  <a:pt x="309131" y="282462"/>
                  <a:pt x="320023" y="282274"/>
                </a:cubicBezTo>
                <a:cubicBezTo>
                  <a:pt x="330917" y="282086"/>
                  <a:pt x="343031" y="284293"/>
                  <a:pt x="356365" y="288894"/>
                </a:cubicBezTo>
                <a:cubicBezTo>
                  <a:pt x="369699" y="293495"/>
                  <a:pt x="382564" y="300773"/>
                  <a:pt x="394958" y="310727"/>
                </a:cubicBezTo>
                <a:cubicBezTo>
                  <a:pt x="388949" y="325751"/>
                  <a:pt x="381812" y="338710"/>
                  <a:pt x="373549" y="349603"/>
                </a:cubicBezTo>
                <a:cubicBezTo>
                  <a:pt x="365286" y="360495"/>
                  <a:pt x="356740" y="368806"/>
                  <a:pt x="347913" y="374534"/>
                </a:cubicBezTo>
                <a:cubicBezTo>
                  <a:pt x="339086" y="380262"/>
                  <a:pt x="329790" y="384629"/>
                  <a:pt x="320023" y="387633"/>
                </a:cubicBezTo>
                <a:cubicBezTo>
                  <a:pt x="310258" y="390639"/>
                  <a:pt x="300727" y="392000"/>
                  <a:pt x="291430" y="391718"/>
                </a:cubicBezTo>
                <a:cubicBezTo>
                  <a:pt x="282134" y="391437"/>
                  <a:pt x="273072" y="390639"/>
                  <a:pt x="264246" y="389324"/>
                </a:cubicBezTo>
                <a:cubicBezTo>
                  <a:pt x="255419" y="388009"/>
                  <a:pt x="247296" y="385943"/>
                  <a:pt x="239877" y="383126"/>
                </a:cubicBezTo>
                <a:cubicBezTo>
                  <a:pt x="232460" y="380309"/>
                  <a:pt x="225933" y="377727"/>
                  <a:pt x="220299" y="375379"/>
                </a:cubicBezTo>
                <a:cubicBezTo>
                  <a:pt x="214665" y="373031"/>
                  <a:pt x="210345" y="370919"/>
                  <a:pt x="207340" y="369041"/>
                </a:cubicBezTo>
                <a:lnTo>
                  <a:pt x="202551" y="366223"/>
                </a:lnTo>
                <a:cubicBezTo>
                  <a:pt x="181329" y="409043"/>
                  <a:pt x="154143" y="442802"/>
                  <a:pt x="120996" y="467498"/>
                </a:cubicBezTo>
                <a:cubicBezTo>
                  <a:pt x="87848" y="492195"/>
                  <a:pt x="51742" y="504637"/>
                  <a:pt x="12678" y="504825"/>
                </a:cubicBezTo>
                <a:cubicBezTo>
                  <a:pt x="9109" y="504825"/>
                  <a:pt x="6105" y="503604"/>
                  <a:pt x="3663" y="501163"/>
                </a:cubicBezTo>
                <a:cubicBezTo>
                  <a:pt x="1221" y="498721"/>
                  <a:pt x="0" y="495716"/>
                  <a:pt x="0" y="492148"/>
                </a:cubicBezTo>
                <a:cubicBezTo>
                  <a:pt x="0" y="488580"/>
                  <a:pt x="1221" y="485622"/>
                  <a:pt x="3663" y="483274"/>
                </a:cubicBezTo>
                <a:cubicBezTo>
                  <a:pt x="6105" y="480927"/>
                  <a:pt x="9109" y="479753"/>
                  <a:pt x="12678" y="479753"/>
                </a:cubicBezTo>
                <a:cubicBezTo>
                  <a:pt x="45168" y="479565"/>
                  <a:pt x="75452" y="469470"/>
                  <a:pt x="103530" y="449469"/>
                </a:cubicBezTo>
                <a:cubicBezTo>
                  <a:pt x="131607" y="429467"/>
                  <a:pt x="155223" y="401813"/>
                  <a:pt x="174379" y="366505"/>
                </a:cubicBezTo>
                <a:cubicBezTo>
                  <a:pt x="167619" y="369135"/>
                  <a:pt x="160858" y="371294"/>
                  <a:pt x="154096" y="372985"/>
                </a:cubicBezTo>
                <a:cubicBezTo>
                  <a:pt x="147336" y="374675"/>
                  <a:pt x="139541" y="375896"/>
                  <a:pt x="130715" y="376647"/>
                </a:cubicBezTo>
                <a:cubicBezTo>
                  <a:pt x="121888" y="377398"/>
                  <a:pt x="113342" y="377163"/>
                  <a:pt x="105079" y="375942"/>
                </a:cubicBezTo>
                <a:cubicBezTo>
                  <a:pt x="96815" y="374722"/>
                  <a:pt x="88083" y="372045"/>
                  <a:pt x="78880" y="367914"/>
                </a:cubicBezTo>
                <a:cubicBezTo>
                  <a:pt x="69677" y="363782"/>
                  <a:pt x="61039" y="358242"/>
                  <a:pt x="52963" y="351293"/>
                </a:cubicBezTo>
                <a:cubicBezTo>
                  <a:pt x="44887" y="344344"/>
                  <a:pt x="36952" y="334954"/>
                  <a:pt x="29158" y="323122"/>
                </a:cubicBezTo>
                <a:cubicBezTo>
                  <a:pt x="21364" y="311290"/>
                  <a:pt x="14368" y="297580"/>
                  <a:pt x="8172" y="281992"/>
                </a:cubicBezTo>
                <a:cubicBezTo>
                  <a:pt x="29581" y="273165"/>
                  <a:pt x="49676" y="267813"/>
                  <a:pt x="68456" y="265935"/>
                </a:cubicBezTo>
                <a:cubicBezTo>
                  <a:pt x="87238" y="264056"/>
                  <a:pt x="102966" y="264761"/>
                  <a:pt x="115643" y="268047"/>
                </a:cubicBezTo>
                <a:cubicBezTo>
                  <a:pt x="128320" y="271334"/>
                  <a:pt x="140011" y="276640"/>
                  <a:pt x="150716" y="283964"/>
                </a:cubicBezTo>
                <a:cubicBezTo>
                  <a:pt x="161421" y="291289"/>
                  <a:pt x="169732" y="298519"/>
                  <a:pt x="175648" y="305656"/>
                </a:cubicBezTo>
                <a:cubicBezTo>
                  <a:pt x="181564" y="312793"/>
                  <a:pt x="186869" y="320493"/>
                  <a:pt x="191564" y="328756"/>
                </a:cubicBezTo>
                <a:cubicBezTo>
                  <a:pt x="201518" y="304153"/>
                  <a:pt x="208936" y="276827"/>
                  <a:pt x="213819" y="246778"/>
                </a:cubicBezTo>
                <a:cubicBezTo>
                  <a:pt x="212505" y="246966"/>
                  <a:pt x="210814" y="247201"/>
                  <a:pt x="208748" y="247483"/>
                </a:cubicBezTo>
                <a:cubicBezTo>
                  <a:pt x="206683" y="247764"/>
                  <a:pt x="202316" y="247999"/>
                  <a:pt x="195649" y="248187"/>
                </a:cubicBezTo>
                <a:cubicBezTo>
                  <a:pt x="188982" y="248375"/>
                  <a:pt x="182456" y="248328"/>
                  <a:pt x="176070" y="248046"/>
                </a:cubicBezTo>
                <a:cubicBezTo>
                  <a:pt x="169685" y="247764"/>
                  <a:pt x="162031" y="246825"/>
                  <a:pt x="153110" y="245229"/>
                </a:cubicBezTo>
                <a:cubicBezTo>
                  <a:pt x="144190" y="243633"/>
                  <a:pt x="135879" y="241473"/>
                  <a:pt x="128179" y="238750"/>
                </a:cubicBezTo>
                <a:cubicBezTo>
                  <a:pt x="120479" y="236026"/>
                  <a:pt x="112591" y="232035"/>
                  <a:pt x="104516" y="226777"/>
                </a:cubicBezTo>
                <a:cubicBezTo>
                  <a:pt x="96440" y="221518"/>
                  <a:pt x="89396" y="215415"/>
                  <a:pt x="83387" y="208466"/>
                </a:cubicBezTo>
                <a:cubicBezTo>
                  <a:pt x="77378" y="201517"/>
                  <a:pt x="72260" y="192643"/>
                  <a:pt x="68034" y="181844"/>
                </a:cubicBezTo>
                <a:cubicBezTo>
                  <a:pt x="63808" y="171045"/>
                  <a:pt x="61133" y="159073"/>
                  <a:pt x="60005" y="145926"/>
                </a:cubicBezTo>
                <a:cubicBezTo>
                  <a:pt x="73152" y="140667"/>
                  <a:pt x="85687" y="137240"/>
                  <a:pt x="97614" y="135644"/>
                </a:cubicBezTo>
                <a:cubicBezTo>
                  <a:pt x="109539" y="134047"/>
                  <a:pt x="120103" y="134141"/>
                  <a:pt x="129306" y="135925"/>
                </a:cubicBezTo>
                <a:cubicBezTo>
                  <a:pt x="138509" y="137709"/>
                  <a:pt x="147148" y="140526"/>
                  <a:pt x="155223" y="144377"/>
                </a:cubicBezTo>
                <a:cubicBezTo>
                  <a:pt x="163299" y="148227"/>
                  <a:pt x="170201" y="152922"/>
                  <a:pt x="175929" y="158462"/>
                </a:cubicBezTo>
                <a:cubicBezTo>
                  <a:pt x="181657" y="164003"/>
                  <a:pt x="186916" y="169731"/>
                  <a:pt x="191704" y="175647"/>
                </a:cubicBezTo>
                <a:cubicBezTo>
                  <a:pt x="196494" y="181563"/>
                  <a:pt x="200438" y="187478"/>
                  <a:pt x="203537" y="193394"/>
                </a:cubicBezTo>
                <a:cubicBezTo>
                  <a:pt x="206635" y="199310"/>
                  <a:pt x="209218" y="204569"/>
                  <a:pt x="211284" y="209170"/>
                </a:cubicBezTo>
                <a:cubicBezTo>
                  <a:pt x="213350" y="213771"/>
                  <a:pt x="214851" y="217480"/>
                  <a:pt x="215791" y="220297"/>
                </a:cubicBezTo>
                <a:lnTo>
                  <a:pt x="216917" y="224805"/>
                </a:lnTo>
                <a:cubicBezTo>
                  <a:pt x="219172" y="201892"/>
                  <a:pt x="220299" y="183581"/>
                  <a:pt x="220299" y="169871"/>
                </a:cubicBezTo>
                <a:cubicBezTo>
                  <a:pt x="218796" y="168745"/>
                  <a:pt x="216777" y="167242"/>
                  <a:pt x="214241" y="165364"/>
                </a:cubicBezTo>
                <a:cubicBezTo>
                  <a:pt x="211706" y="163486"/>
                  <a:pt x="207105" y="159307"/>
                  <a:pt x="200438" y="152828"/>
                </a:cubicBezTo>
                <a:cubicBezTo>
                  <a:pt x="193770" y="146349"/>
                  <a:pt x="187808" y="139634"/>
                  <a:pt x="182550" y="132686"/>
                </a:cubicBezTo>
                <a:cubicBezTo>
                  <a:pt x="177291" y="125737"/>
                  <a:pt x="172220" y="117004"/>
                  <a:pt x="167337" y="106487"/>
                </a:cubicBezTo>
                <a:cubicBezTo>
                  <a:pt x="162454" y="95969"/>
                  <a:pt x="159356" y="85405"/>
                  <a:pt x="158041" y="74794"/>
                </a:cubicBezTo>
                <a:cubicBezTo>
                  <a:pt x="156725" y="64183"/>
                  <a:pt x="157853" y="52257"/>
                  <a:pt x="161421" y="39017"/>
                </a:cubicBezTo>
                <a:cubicBezTo>
                  <a:pt x="164990" y="25777"/>
                  <a:pt x="171563" y="12771"/>
                  <a:pt x="181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527"/>
          <p:cNvSpPr/>
          <p:nvPr/>
        </p:nvSpPr>
        <p:spPr>
          <a:xfrm>
            <a:off x="10349866" y="1641838"/>
            <a:ext cx="468765" cy="468766"/>
          </a:xfrm>
          <a:custGeom>
            <a:avLst/>
            <a:gdLst/>
            <a:ahLst/>
            <a:cxnLst/>
            <a:rect l="l" t="t" r="r" b="b"/>
            <a:pathLst>
              <a:path w="468765" h="468766">
                <a:moveTo>
                  <a:pt x="260019" y="0"/>
                </a:moveTo>
                <a:cubicBezTo>
                  <a:pt x="268845" y="0"/>
                  <a:pt x="276874" y="2582"/>
                  <a:pt x="284105" y="7747"/>
                </a:cubicBezTo>
                <a:cubicBezTo>
                  <a:pt x="291335" y="12912"/>
                  <a:pt x="296358" y="19626"/>
                  <a:pt x="299176" y="27889"/>
                </a:cubicBezTo>
                <a:lnTo>
                  <a:pt x="314106" y="73245"/>
                </a:lnTo>
                <a:lnTo>
                  <a:pt x="359744" y="57751"/>
                </a:lnTo>
                <a:cubicBezTo>
                  <a:pt x="363688" y="56624"/>
                  <a:pt x="367725" y="56060"/>
                  <a:pt x="371857" y="56060"/>
                </a:cubicBezTo>
                <a:cubicBezTo>
                  <a:pt x="383125" y="56060"/>
                  <a:pt x="392751" y="59769"/>
                  <a:pt x="400732" y="67188"/>
                </a:cubicBezTo>
                <a:cubicBezTo>
                  <a:pt x="408714" y="74606"/>
                  <a:pt x="412705" y="83856"/>
                  <a:pt x="412705" y="94936"/>
                </a:cubicBezTo>
                <a:cubicBezTo>
                  <a:pt x="412705" y="103388"/>
                  <a:pt x="409889" y="111041"/>
                  <a:pt x="404254" y="117896"/>
                </a:cubicBezTo>
                <a:cubicBezTo>
                  <a:pt x="398620" y="124751"/>
                  <a:pt x="391670" y="129587"/>
                  <a:pt x="383408" y="132404"/>
                </a:cubicBezTo>
                <a:lnTo>
                  <a:pt x="339179" y="147616"/>
                </a:lnTo>
                <a:lnTo>
                  <a:pt x="368759" y="236637"/>
                </a:lnTo>
                <a:lnTo>
                  <a:pt x="414959" y="220861"/>
                </a:lnTo>
                <a:cubicBezTo>
                  <a:pt x="419466" y="219359"/>
                  <a:pt x="423786" y="218607"/>
                  <a:pt x="427918" y="218607"/>
                </a:cubicBezTo>
                <a:cubicBezTo>
                  <a:pt x="439561" y="218607"/>
                  <a:pt x="449280" y="222410"/>
                  <a:pt x="457074" y="230016"/>
                </a:cubicBezTo>
                <a:cubicBezTo>
                  <a:pt x="464869" y="237623"/>
                  <a:pt x="468765" y="247154"/>
                  <a:pt x="468765" y="258610"/>
                </a:cubicBezTo>
                <a:cubicBezTo>
                  <a:pt x="468765" y="276827"/>
                  <a:pt x="460032" y="289035"/>
                  <a:pt x="442567" y="295232"/>
                </a:cubicBezTo>
                <a:lnTo>
                  <a:pt x="394113" y="311853"/>
                </a:lnTo>
                <a:lnTo>
                  <a:pt x="409889" y="358899"/>
                </a:lnTo>
                <a:cubicBezTo>
                  <a:pt x="411204" y="362843"/>
                  <a:pt x="411861" y="367256"/>
                  <a:pt x="411861" y="372139"/>
                </a:cubicBezTo>
                <a:cubicBezTo>
                  <a:pt x="411861" y="383220"/>
                  <a:pt x="407917" y="392798"/>
                  <a:pt x="400029" y="400874"/>
                </a:cubicBezTo>
                <a:cubicBezTo>
                  <a:pt x="392141" y="408950"/>
                  <a:pt x="382655" y="412987"/>
                  <a:pt x="371576" y="412987"/>
                </a:cubicBezTo>
                <a:cubicBezTo>
                  <a:pt x="362749" y="412987"/>
                  <a:pt x="354720" y="410452"/>
                  <a:pt x="347489" y="405381"/>
                </a:cubicBezTo>
                <a:cubicBezTo>
                  <a:pt x="340258" y="400310"/>
                  <a:pt x="335235" y="393549"/>
                  <a:pt x="332418" y="385098"/>
                </a:cubicBezTo>
                <a:lnTo>
                  <a:pt x="316923" y="338616"/>
                </a:lnTo>
                <a:lnTo>
                  <a:pt x="229594" y="368477"/>
                </a:lnTo>
                <a:lnTo>
                  <a:pt x="245087" y="414678"/>
                </a:lnTo>
                <a:cubicBezTo>
                  <a:pt x="246589" y="419185"/>
                  <a:pt x="247342" y="423599"/>
                  <a:pt x="247342" y="427918"/>
                </a:cubicBezTo>
                <a:cubicBezTo>
                  <a:pt x="247342" y="438999"/>
                  <a:pt x="243398" y="448577"/>
                  <a:pt x="235510" y="456653"/>
                </a:cubicBezTo>
                <a:cubicBezTo>
                  <a:pt x="227622" y="464728"/>
                  <a:pt x="218043" y="468766"/>
                  <a:pt x="206776" y="468766"/>
                </a:cubicBezTo>
                <a:cubicBezTo>
                  <a:pt x="197949" y="468766"/>
                  <a:pt x="189966" y="466231"/>
                  <a:pt x="182830" y="461160"/>
                </a:cubicBezTo>
                <a:cubicBezTo>
                  <a:pt x="175694" y="456089"/>
                  <a:pt x="170716" y="449328"/>
                  <a:pt x="167899" y="440877"/>
                </a:cubicBezTo>
                <a:lnTo>
                  <a:pt x="152406" y="394958"/>
                </a:lnTo>
                <a:lnTo>
                  <a:pt x="109304" y="409889"/>
                </a:lnTo>
                <a:cubicBezTo>
                  <a:pt x="103857" y="411579"/>
                  <a:pt x="99162" y="412424"/>
                  <a:pt x="95218" y="412424"/>
                </a:cubicBezTo>
                <a:cubicBezTo>
                  <a:pt x="83761" y="412424"/>
                  <a:pt x="74230" y="408668"/>
                  <a:pt x="66624" y="401156"/>
                </a:cubicBezTo>
                <a:cubicBezTo>
                  <a:pt x="59018" y="393643"/>
                  <a:pt x="55215" y="384159"/>
                  <a:pt x="55215" y="372703"/>
                </a:cubicBezTo>
                <a:cubicBezTo>
                  <a:pt x="55215" y="363876"/>
                  <a:pt x="57797" y="355894"/>
                  <a:pt x="62962" y="348757"/>
                </a:cubicBezTo>
                <a:cubicBezTo>
                  <a:pt x="68126" y="341621"/>
                  <a:pt x="74841" y="336644"/>
                  <a:pt x="83104" y="333827"/>
                </a:cubicBezTo>
                <a:lnTo>
                  <a:pt x="127051" y="318896"/>
                </a:lnTo>
                <a:lnTo>
                  <a:pt x="97472" y="230721"/>
                </a:lnTo>
                <a:lnTo>
                  <a:pt x="53524" y="245933"/>
                </a:lnTo>
                <a:cubicBezTo>
                  <a:pt x="48642" y="247436"/>
                  <a:pt x="44135" y="248187"/>
                  <a:pt x="40003" y="248187"/>
                </a:cubicBezTo>
                <a:cubicBezTo>
                  <a:pt x="28734" y="248187"/>
                  <a:pt x="19250" y="244384"/>
                  <a:pt x="11550" y="236778"/>
                </a:cubicBezTo>
                <a:cubicBezTo>
                  <a:pt x="3850" y="229172"/>
                  <a:pt x="0" y="219734"/>
                  <a:pt x="0" y="208466"/>
                </a:cubicBezTo>
                <a:cubicBezTo>
                  <a:pt x="0" y="199639"/>
                  <a:pt x="2582" y="191657"/>
                  <a:pt x="7747" y="184520"/>
                </a:cubicBezTo>
                <a:cubicBezTo>
                  <a:pt x="12911" y="177384"/>
                  <a:pt x="19626" y="172407"/>
                  <a:pt x="27889" y="169590"/>
                </a:cubicBezTo>
                <a:lnTo>
                  <a:pt x="72117" y="154659"/>
                </a:lnTo>
                <a:lnTo>
                  <a:pt x="57187" y="109867"/>
                </a:lnTo>
                <a:cubicBezTo>
                  <a:pt x="55685" y="105360"/>
                  <a:pt x="54933" y="100946"/>
                  <a:pt x="54933" y="96627"/>
                </a:cubicBezTo>
                <a:cubicBezTo>
                  <a:pt x="54933" y="85358"/>
                  <a:pt x="58877" y="75733"/>
                  <a:pt x="66765" y="67751"/>
                </a:cubicBezTo>
                <a:cubicBezTo>
                  <a:pt x="74653" y="59769"/>
                  <a:pt x="84231" y="55779"/>
                  <a:pt x="95500" y="55779"/>
                </a:cubicBezTo>
                <a:cubicBezTo>
                  <a:pt x="104326" y="55779"/>
                  <a:pt x="112309" y="58314"/>
                  <a:pt x="119445" y="63385"/>
                </a:cubicBezTo>
                <a:cubicBezTo>
                  <a:pt x="126581" y="68456"/>
                  <a:pt x="131559" y="75217"/>
                  <a:pt x="134375" y="83668"/>
                </a:cubicBezTo>
                <a:lnTo>
                  <a:pt x="149588" y="128742"/>
                </a:lnTo>
                <a:lnTo>
                  <a:pt x="236918" y="99162"/>
                </a:lnTo>
                <a:lnTo>
                  <a:pt x="221706" y="54088"/>
                </a:lnTo>
                <a:cubicBezTo>
                  <a:pt x="220204" y="49581"/>
                  <a:pt x="219453" y="45168"/>
                  <a:pt x="219453" y="40848"/>
                </a:cubicBezTo>
                <a:cubicBezTo>
                  <a:pt x="219453" y="29767"/>
                  <a:pt x="223443" y="20189"/>
                  <a:pt x="231425" y="12113"/>
                </a:cubicBezTo>
                <a:cubicBezTo>
                  <a:pt x="239406" y="4038"/>
                  <a:pt x="248938" y="0"/>
                  <a:pt x="260019" y="0"/>
                </a:cubicBezTo>
                <a:close/>
                <a:moveTo>
                  <a:pt x="261991" y="174097"/>
                </a:moveTo>
                <a:lnTo>
                  <a:pt x="174660" y="204240"/>
                </a:lnTo>
                <a:lnTo>
                  <a:pt x="204240" y="292415"/>
                </a:lnTo>
                <a:lnTo>
                  <a:pt x="291570" y="262836"/>
                </a:lnTo>
                <a:lnTo>
                  <a:pt x="261991" y="17409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Freeform 520"/>
          <p:cNvSpPr/>
          <p:nvPr/>
        </p:nvSpPr>
        <p:spPr>
          <a:xfrm>
            <a:off x="7806691" y="1677897"/>
            <a:ext cx="432707" cy="432707"/>
          </a:xfrm>
          <a:custGeom>
            <a:avLst/>
            <a:gdLst/>
            <a:ahLst/>
            <a:cxnLst/>
            <a:rect l="l" t="t" r="r" b="b"/>
            <a:pathLst>
              <a:path w="432707" h="432707">
                <a:moveTo>
                  <a:pt x="81132" y="0"/>
                </a:moveTo>
                <a:lnTo>
                  <a:pt x="351574" y="0"/>
                </a:lnTo>
                <a:cubicBezTo>
                  <a:pt x="373924" y="0"/>
                  <a:pt x="393033" y="7935"/>
                  <a:pt x="408902" y="23804"/>
                </a:cubicBezTo>
                <a:cubicBezTo>
                  <a:pt x="424772" y="39674"/>
                  <a:pt x="432707" y="58783"/>
                  <a:pt x="432707" y="81133"/>
                </a:cubicBezTo>
                <a:lnTo>
                  <a:pt x="432707" y="351574"/>
                </a:lnTo>
                <a:cubicBezTo>
                  <a:pt x="432707" y="373924"/>
                  <a:pt x="424772" y="393033"/>
                  <a:pt x="408902" y="408903"/>
                </a:cubicBezTo>
                <a:cubicBezTo>
                  <a:pt x="393033" y="424772"/>
                  <a:pt x="373924" y="432707"/>
                  <a:pt x="351574" y="432707"/>
                </a:cubicBezTo>
                <a:lnTo>
                  <a:pt x="81132" y="432707"/>
                </a:lnTo>
                <a:cubicBezTo>
                  <a:pt x="58784" y="432707"/>
                  <a:pt x="39674" y="424772"/>
                  <a:pt x="23804" y="408903"/>
                </a:cubicBezTo>
                <a:cubicBezTo>
                  <a:pt x="7935" y="393033"/>
                  <a:pt x="0" y="373924"/>
                  <a:pt x="0" y="351574"/>
                </a:cubicBezTo>
                <a:lnTo>
                  <a:pt x="0" y="81133"/>
                </a:lnTo>
                <a:cubicBezTo>
                  <a:pt x="0" y="58783"/>
                  <a:pt x="7935" y="39674"/>
                  <a:pt x="23804" y="23804"/>
                </a:cubicBezTo>
                <a:cubicBezTo>
                  <a:pt x="39674" y="7935"/>
                  <a:pt x="58784" y="0"/>
                  <a:pt x="81132" y="0"/>
                </a:cubicBezTo>
                <a:close/>
                <a:moveTo>
                  <a:pt x="312223" y="92207"/>
                </a:moveTo>
                <a:cubicBezTo>
                  <a:pt x="306859" y="92149"/>
                  <a:pt x="301007" y="92589"/>
                  <a:pt x="294669" y="93528"/>
                </a:cubicBezTo>
                <a:cubicBezTo>
                  <a:pt x="291476" y="94091"/>
                  <a:pt x="287626" y="95265"/>
                  <a:pt x="283119" y="97049"/>
                </a:cubicBezTo>
                <a:cubicBezTo>
                  <a:pt x="278611" y="98833"/>
                  <a:pt x="273212" y="101697"/>
                  <a:pt x="266920" y="105641"/>
                </a:cubicBezTo>
                <a:cubicBezTo>
                  <a:pt x="260629" y="109585"/>
                  <a:pt x="254572" y="114140"/>
                  <a:pt x="248750" y="119304"/>
                </a:cubicBezTo>
                <a:cubicBezTo>
                  <a:pt x="242928" y="124469"/>
                  <a:pt x="237341" y="131042"/>
                  <a:pt x="231988" y="139024"/>
                </a:cubicBezTo>
                <a:cubicBezTo>
                  <a:pt x="226636" y="147006"/>
                  <a:pt x="222457" y="155598"/>
                  <a:pt x="219452" y="164800"/>
                </a:cubicBezTo>
                <a:cubicBezTo>
                  <a:pt x="234477" y="163486"/>
                  <a:pt x="245135" y="164988"/>
                  <a:pt x="251427" y="169308"/>
                </a:cubicBezTo>
                <a:cubicBezTo>
                  <a:pt x="257718" y="173627"/>
                  <a:pt x="260207" y="182924"/>
                  <a:pt x="258892" y="197197"/>
                </a:cubicBezTo>
                <a:cubicBezTo>
                  <a:pt x="257953" y="206963"/>
                  <a:pt x="253070" y="220391"/>
                  <a:pt x="244243" y="237482"/>
                </a:cubicBezTo>
                <a:cubicBezTo>
                  <a:pt x="236167" y="252131"/>
                  <a:pt x="229500" y="261427"/>
                  <a:pt x="224241" y="265371"/>
                </a:cubicBezTo>
                <a:cubicBezTo>
                  <a:pt x="215978" y="271381"/>
                  <a:pt x="207808" y="270066"/>
                  <a:pt x="199733" y="261427"/>
                </a:cubicBezTo>
                <a:cubicBezTo>
                  <a:pt x="195413" y="256920"/>
                  <a:pt x="191892" y="250863"/>
                  <a:pt x="189168" y="243257"/>
                </a:cubicBezTo>
                <a:cubicBezTo>
                  <a:pt x="186445" y="235651"/>
                  <a:pt x="184661" y="228796"/>
                  <a:pt x="183816" y="222692"/>
                </a:cubicBezTo>
                <a:cubicBezTo>
                  <a:pt x="182971" y="216588"/>
                  <a:pt x="182032" y="208701"/>
                  <a:pt x="180999" y="199029"/>
                </a:cubicBezTo>
                <a:cubicBezTo>
                  <a:pt x="179966" y="189356"/>
                  <a:pt x="179168" y="182642"/>
                  <a:pt x="178604" y="178886"/>
                </a:cubicBezTo>
                <a:cubicBezTo>
                  <a:pt x="174285" y="154659"/>
                  <a:pt x="171092" y="139259"/>
                  <a:pt x="169026" y="132686"/>
                </a:cubicBezTo>
                <a:cubicBezTo>
                  <a:pt x="166772" y="125737"/>
                  <a:pt x="163439" y="119257"/>
                  <a:pt x="159025" y="113247"/>
                </a:cubicBezTo>
                <a:cubicBezTo>
                  <a:pt x="154612" y="107238"/>
                  <a:pt x="149870" y="103481"/>
                  <a:pt x="144799" y="101979"/>
                </a:cubicBezTo>
                <a:cubicBezTo>
                  <a:pt x="134094" y="98974"/>
                  <a:pt x="122169" y="101322"/>
                  <a:pt x="109022" y="109022"/>
                </a:cubicBezTo>
                <a:cubicBezTo>
                  <a:pt x="98880" y="115032"/>
                  <a:pt x="86062" y="124985"/>
                  <a:pt x="70568" y="138883"/>
                </a:cubicBezTo>
                <a:cubicBezTo>
                  <a:pt x="55074" y="152781"/>
                  <a:pt x="43571" y="162359"/>
                  <a:pt x="36059" y="167618"/>
                </a:cubicBezTo>
                <a:lnTo>
                  <a:pt x="36059" y="169590"/>
                </a:lnTo>
                <a:cubicBezTo>
                  <a:pt x="39064" y="171092"/>
                  <a:pt x="41459" y="173533"/>
                  <a:pt x="43242" y="176914"/>
                </a:cubicBezTo>
                <a:cubicBezTo>
                  <a:pt x="45027" y="180295"/>
                  <a:pt x="47045" y="182173"/>
                  <a:pt x="49299" y="182548"/>
                </a:cubicBezTo>
                <a:cubicBezTo>
                  <a:pt x="53243" y="183112"/>
                  <a:pt x="58361" y="182314"/>
                  <a:pt x="64652" y="180154"/>
                </a:cubicBezTo>
                <a:cubicBezTo>
                  <a:pt x="70944" y="177994"/>
                  <a:pt x="76391" y="177008"/>
                  <a:pt x="80992" y="177196"/>
                </a:cubicBezTo>
                <a:cubicBezTo>
                  <a:pt x="85593" y="177384"/>
                  <a:pt x="89490" y="180201"/>
                  <a:pt x="92683" y="185647"/>
                </a:cubicBezTo>
                <a:cubicBezTo>
                  <a:pt x="94748" y="189028"/>
                  <a:pt x="96485" y="192643"/>
                  <a:pt x="97894" y="196493"/>
                </a:cubicBezTo>
                <a:cubicBezTo>
                  <a:pt x="99303" y="200343"/>
                  <a:pt x="100711" y="204850"/>
                  <a:pt x="102120" y="210015"/>
                </a:cubicBezTo>
                <a:cubicBezTo>
                  <a:pt x="103529" y="215180"/>
                  <a:pt x="104702" y="218983"/>
                  <a:pt x="105641" y="221424"/>
                </a:cubicBezTo>
                <a:cubicBezTo>
                  <a:pt x="108834" y="230063"/>
                  <a:pt x="113811" y="247623"/>
                  <a:pt x="120572" y="274104"/>
                </a:cubicBezTo>
                <a:cubicBezTo>
                  <a:pt x="127333" y="301524"/>
                  <a:pt x="132686" y="320023"/>
                  <a:pt x="136629" y="329601"/>
                </a:cubicBezTo>
                <a:cubicBezTo>
                  <a:pt x="144517" y="348194"/>
                  <a:pt x="154189" y="359932"/>
                  <a:pt x="165646" y="364815"/>
                </a:cubicBezTo>
                <a:cubicBezTo>
                  <a:pt x="173721" y="367068"/>
                  <a:pt x="181703" y="367209"/>
                  <a:pt x="189591" y="365237"/>
                </a:cubicBezTo>
                <a:cubicBezTo>
                  <a:pt x="197479" y="363265"/>
                  <a:pt x="204615" y="360308"/>
                  <a:pt x="211001" y="356364"/>
                </a:cubicBezTo>
                <a:cubicBezTo>
                  <a:pt x="235604" y="341902"/>
                  <a:pt x="259080" y="319647"/>
                  <a:pt x="281428" y="289598"/>
                </a:cubicBezTo>
                <a:cubicBezTo>
                  <a:pt x="300961" y="263493"/>
                  <a:pt x="317159" y="236026"/>
                  <a:pt x="330023" y="207198"/>
                </a:cubicBezTo>
                <a:cubicBezTo>
                  <a:pt x="342888" y="178370"/>
                  <a:pt x="350636" y="157100"/>
                  <a:pt x="353265" y="143391"/>
                </a:cubicBezTo>
                <a:cubicBezTo>
                  <a:pt x="356270" y="127427"/>
                  <a:pt x="354298" y="115032"/>
                  <a:pt x="347349" y="106205"/>
                </a:cubicBezTo>
                <a:cubicBezTo>
                  <a:pt x="340025" y="97049"/>
                  <a:pt x="328316" y="92383"/>
                  <a:pt x="312223" y="9220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Freeform 519"/>
          <p:cNvSpPr/>
          <p:nvPr/>
        </p:nvSpPr>
        <p:spPr>
          <a:xfrm>
            <a:off x="8435340" y="1677897"/>
            <a:ext cx="324530" cy="396648"/>
          </a:xfrm>
          <a:custGeom>
            <a:avLst/>
            <a:gdLst/>
            <a:ahLst/>
            <a:cxnLst/>
            <a:rect l="l" t="t" r="r" b="b"/>
            <a:pathLst>
              <a:path w="324530" h="396648">
                <a:moveTo>
                  <a:pt x="81132" y="0"/>
                </a:moveTo>
                <a:lnTo>
                  <a:pt x="126206" y="0"/>
                </a:lnTo>
                <a:cubicBezTo>
                  <a:pt x="128835" y="0"/>
                  <a:pt x="130996" y="845"/>
                  <a:pt x="132686" y="2535"/>
                </a:cubicBezTo>
                <a:cubicBezTo>
                  <a:pt x="134376" y="4226"/>
                  <a:pt x="135221" y="6385"/>
                  <a:pt x="135221" y="9015"/>
                </a:cubicBezTo>
                <a:lnTo>
                  <a:pt x="135221" y="60004"/>
                </a:lnTo>
                <a:lnTo>
                  <a:pt x="240862" y="27326"/>
                </a:lnTo>
                <a:cubicBezTo>
                  <a:pt x="243680" y="26387"/>
                  <a:pt x="246308" y="26856"/>
                  <a:pt x="248750" y="28734"/>
                </a:cubicBezTo>
                <a:cubicBezTo>
                  <a:pt x="251192" y="30613"/>
                  <a:pt x="252412" y="33054"/>
                  <a:pt x="252412" y="36059"/>
                </a:cubicBezTo>
                <a:lnTo>
                  <a:pt x="252412" y="72118"/>
                </a:lnTo>
                <a:cubicBezTo>
                  <a:pt x="252412" y="76437"/>
                  <a:pt x="250252" y="79348"/>
                  <a:pt x="245933" y="80851"/>
                </a:cubicBezTo>
                <a:lnTo>
                  <a:pt x="135221" y="114938"/>
                </a:lnTo>
                <a:lnTo>
                  <a:pt x="135221" y="141137"/>
                </a:lnTo>
                <a:lnTo>
                  <a:pt x="240862" y="108458"/>
                </a:lnTo>
                <a:cubicBezTo>
                  <a:pt x="243680" y="107519"/>
                  <a:pt x="246308" y="107989"/>
                  <a:pt x="248750" y="109867"/>
                </a:cubicBezTo>
                <a:cubicBezTo>
                  <a:pt x="251192" y="111745"/>
                  <a:pt x="252412" y="114186"/>
                  <a:pt x="252412" y="117191"/>
                </a:cubicBezTo>
                <a:lnTo>
                  <a:pt x="252412" y="153250"/>
                </a:lnTo>
                <a:cubicBezTo>
                  <a:pt x="252412" y="157570"/>
                  <a:pt x="250252" y="160481"/>
                  <a:pt x="245933" y="161983"/>
                </a:cubicBezTo>
                <a:lnTo>
                  <a:pt x="135221" y="196070"/>
                </a:lnTo>
                <a:lnTo>
                  <a:pt x="135221" y="333263"/>
                </a:lnTo>
                <a:cubicBezTo>
                  <a:pt x="170528" y="330822"/>
                  <a:pt x="200390" y="316642"/>
                  <a:pt x="224804" y="290725"/>
                </a:cubicBezTo>
                <a:cubicBezTo>
                  <a:pt x="249220" y="264808"/>
                  <a:pt x="261428" y="234007"/>
                  <a:pt x="261428" y="198324"/>
                </a:cubicBezTo>
                <a:cubicBezTo>
                  <a:pt x="261428" y="195695"/>
                  <a:pt x="262272" y="193535"/>
                  <a:pt x="263962" y="191845"/>
                </a:cubicBezTo>
                <a:cubicBezTo>
                  <a:pt x="265652" y="190154"/>
                  <a:pt x="267812" y="189309"/>
                  <a:pt x="270442" y="189309"/>
                </a:cubicBezTo>
                <a:lnTo>
                  <a:pt x="315516" y="189309"/>
                </a:lnTo>
                <a:cubicBezTo>
                  <a:pt x="318144" y="189309"/>
                  <a:pt x="320304" y="190154"/>
                  <a:pt x="321995" y="191845"/>
                </a:cubicBezTo>
                <a:cubicBezTo>
                  <a:pt x="323685" y="193535"/>
                  <a:pt x="324530" y="195695"/>
                  <a:pt x="324530" y="198324"/>
                </a:cubicBezTo>
                <a:cubicBezTo>
                  <a:pt x="324530" y="234195"/>
                  <a:pt x="315656" y="267343"/>
                  <a:pt x="297909" y="297768"/>
                </a:cubicBezTo>
                <a:cubicBezTo>
                  <a:pt x="280161" y="328192"/>
                  <a:pt x="256075" y="352279"/>
                  <a:pt x="225650" y="370027"/>
                </a:cubicBezTo>
                <a:cubicBezTo>
                  <a:pt x="195225" y="387774"/>
                  <a:pt x="162077" y="396648"/>
                  <a:pt x="126206" y="396648"/>
                </a:cubicBezTo>
                <a:lnTo>
                  <a:pt x="81132" y="396648"/>
                </a:lnTo>
                <a:cubicBezTo>
                  <a:pt x="78503" y="396648"/>
                  <a:pt x="76344" y="395803"/>
                  <a:pt x="74654" y="394113"/>
                </a:cubicBezTo>
                <a:cubicBezTo>
                  <a:pt x="72963" y="392422"/>
                  <a:pt x="72118" y="390263"/>
                  <a:pt x="72118" y="387633"/>
                </a:cubicBezTo>
                <a:lnTo>
                  <a:pt x="72118" y="215508"/>
                </a:lnTo>
                <a:lnTo>
                  <a:pt x="11550" y="234101"/>
                </a:lnTo>
                <a:cubicBezTo>
                  <a:pt x="10987" y="234289"/>
                  <a:pt x="10142" y="234383"/>
                  <a:pt x="9015" y="234383"/>
                </a:cubicBezTo>
                <a:cubicBezTo>
                  <a:pt x="7136" y="234383"/>
                  <a:pt x="5352" y="233820"/>
                  <a:pt x="3662" y="232693"/>
                </a:cubicBezTo>
                <a:cubicBezTo>
                  <a:pt x="1220" y="230815"/>
                  <a:pt x="0" y="228373"/>
                  <a:pt x="0" y="225368"/>
                </a:cubicBezTo>
                <a:lnTo>
                  <a:pt x="0" y="189309"/>
                </a:lnTo>
                <a:cubicBezTo>
                  <a:pt x="0" y="184990"/>
                  <a:pt x="2160" y="182079"/>
                  <a:pt x="6480" y="180576"/>
                </a:cubicBezTo>
                <a:lnTo>
                  <a:pt x="72118" y="160575"/>
                </a:lnTo>
                <a:lnTo>
                  <a:pt x="72118" y="134376"/>
                </a:lnTo>
                <a:lnTo>
                  <a:pt x="11550" y="152969"/>
                </a:lnTo>
                <a:cubicBezTo>
                  <a:pt x="10987" y="153157"/>
                  <a:pt x="10142" y="153250"/>
                  <a:pt x="9015" y="153250"/>
                </a:cubicBezTo>
                <a:cubicBezTo>
                  <a:pt x="7136" y="153250"/>
                  <a:pt x="5352" y="152687"/>
                  <a:pt x="3662" y="151560"/>
                </a:cubicBezTo>
                <a:cubicBezTo>
                  <a:pt x="1220" y="149682"/>
                  <a:pt x="0" y="147241"/>
                  <a:pt x="0" y="144236"/>
                </a:cubicBezTo>
                <a:lnTo>
                  <a:pt x="0" y="108177"/>
                </a:lnTo>
                <a:cubicBezTo>
                  <a:pt x="0" y="103857"/>
                  <a:pt x="2160" y="100946"/>
                  <a:pt x="6480" y="99444"/>
                </a:cubicBezTo>
                <a:lnTo>
                  <a:pt x="72118" y="79442"/>
                </a:lnTo>
                <a:lnTo>
                  <a:pt x="72118" y="9015"/>
                </a:lnTo>
                <a:cubicBezTo>
                  <a:pt x="72118" y="6385"/>
                  <a:pt x="72963" y="4226"/>
                  <a:pt x="74654" y="2535"/>
                </a:cubicBezTo>
                <a:cubicBezTo>
                  <a:pt x="76344" y="845"/>
                  <a:pt x="7850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461"/>
          <p:cNvSpPr/>
          <p:nvPr/>
        </p:nvSpPr>
        <p:spPr>
          <a:xfrm>
            <a:off x="833881" y="1659868"/>
            <a:ext cx="450736" cy="441721"/>
          </a:xfrm>
          <a:custGeom>
            <a:avLst/>
            <a:gdLst>
              <a:gd name="connsiteX0" fmla="*/ 45073 w 450736"/>
              <a:gd name="connsiteY0" fmla="*/ 72117 h 441721"/>
              <a:gd name="connsiteX1" fmla="*/ 57750 w 450736"/>
              <a:gd name="connsiteY1" fmla="*/ 77470 h 441721"/>
              <a:gd name="connsiteX2" fmla="*/ 106486 w 450736"/>
              <a:gd name="connsiteY2" fmla="*/ 126206 h 441721"/>
              <a:gd name="connsiteX3" fmla="*/ 344250 w 450736"/>
              <a:gd name="connsiteY3" fmla="*/ 126206 h 441721"/>
              <a:gd name="connsiteX4" fmla="*/ 392986 w 450736"/>
              <a:gd name="connsiteY4" fmla="*/ 77470 h 441721"/>
              <a:gd name="connsiteX5" fmla="*/ 405663 w 450736"/>
              <a:gd name="connsiteY5" fmla="*/ 72117 h 441721"/>
              <a:gd name="connsiteX6" fmla="*/ 418340 w 450736"/>
              <a:gd name="connsiteY6" fmla="*/ 77470 h 441721"/>
              <a:gd name="connsiteX7" fmla="*/ 423692 w 450736"/>
              <a:gd name="connsiteY7" fmla="*/ 90147 h 441721"/>
              <a:gd name="connsiteX8" fmla="*/ 418340 w 450736"/>
              <a:gd name="connsiteY8" fmla="*/ 102824 h 441721"/>
              <a:gd name="connsiteX9" fmla="*/ 369604 w 450736"/>
              <a:gd name="connsiteY9" fmla="*/ 151560 h 441721"/>
              <a:gd name="connsiteX10" fmla="*/ 369604 w 450736"/>
              <a:gd name="connsiteY10" fmla="*/ 234383 h 441721"/>
              <a:gd name="connsiteX11" fmla="*/ 432707 w 450736"/>
              <a:gd name="connsiteY11" fmla="*/ 234383 h 441721"/>
              <a:gd name="connsiteX12" fmla="*/ 445384 w 450736"/>
              <a:gd name="connsiteY12" fmla="*/ 239735 h 441721"/>
              <a:gd name="connsiteX13" fmla="*/ 450736 w 450736"/>
              <a:gd name="connsiteY13" fmla="*/ 252412 h 441721"/>
              <a:gd name="connsiteX14" fmla="*/ 445384 w 450736"/>
              <a:gd name="connsiteY14" fmla="*/ 265089 h 441721"/>
              <a:gd name="connsiteX15" fmla="*/ 432707 w 450736"/>
              <a:gd name="connsiteY15" fmla="*/ 270441 h 441721"/>
              <a:gd name="connsiteX16" fmla="*/ 369604 w 450736"/>
              <a:gd name="connsiteY16" fmla="*/ 270441 h 441721"/>
              <a:gd name="connsiteX17" fmla="*/ 350729 w 450736"/>
              <a:gd name="connsiteY17" fmla="*/ 352137 h 441721"/>
              <a:gd name="connsiteX18" fmla="*/ 409325 w 450736"/>
              <a:gd name="connsiteY18" fmla="*/ 411015 h 441721"/>
              <a:gd name="connsiteX19" fmla="*/ 414678 w 450736"/>
              <a:gd name="connsiteY19" fmla="*/ 423692 h 441721"/>
              <a:gd name="connsiteX20" fmla="*/ 409325 w 450736"/>
              <a:gd name="connsiteY20" fmla="*/ 436369 h 441721"/>
              <a:gd name="connsiteX21" fmla="*/ 396648 w 450736"/>
              <a:gd name="connsiteY21" fmla="*/ 441721 h 441721"/>
              <a:gd name="connsiteX22" fmla="*/ 383971 w 450736"/>
              <a:gd name="connsiteY22" fmla="*/ 436369 h 441721"/>
              <a:gd name="connsiteX23" fmla="*/ 328192 w 450736"/>
              <a:gd name="connsiteY23" fmla="*/ 380872 h 441721"/>
              <a:gd name="connsiteX24" fmla="*/ 323967 w 450736"/>
              <a:gd name="connsiteY24" fmla="*/ 384534 h 441721"/>
              <a:gd name="connsiteX25" fmla="*/ 312135 w 450736"/>
              <a:gd name="connsiteY25" fmla="*/ 392563 h 441721"/>
              <a:gd name="connsiteX26" fmla="*/ 293824 w 450736"/>
              <a:gd name="connsiteY26" fmla="*/ 402845 h 441721"/>
              <a:gd name="connsiteX27" fmla="*/ 270724 w 450736"/>
              <a:gd name="connsiteY27" fmla="*/ 411015 h 441721"/>
              <a:gd name="connsiteX28" fmla="*/ 243398 w 450736"/>
              <a:gd name="connsiteY28" fmla="*/ 414677 h 441721"/>
              <a:gd name="connsiteX29" fmla="*/ 243398 w 450736"/>
              <a:gd name="connsiteY29" fmla="*/ 162265 h 441721"/>
              <a:gd name="connsiteX30" fmla="*/ 207339 w 450736"/>
              <a:gd name="connsiteY30" fmla="*/ 162265 h 441721"/>
              <a:gd name="connsiteX31" fmla="*/ 207339 w 450736"/>
              <a:gd name="connsiteY31" fmla="*/ 414677 h 441721"/>
              <a:gd name="connsiteX32" fmla="*/ 178745 w 450736"/>
              <a:gd name="connsiteY32" fmla="*/ 410874 h 441721"/>
              <a:gd name="connsiteX33" fmla="*/ 154236 w 450736"/>
              <a:gd name="connsiteY33" fmla="*/ 401578 h 441721"/>
              <a:gd name="connsiteX34" fmla="*/ 135643 w 450736"/>
              <a:gd name="connsiteY34" fmla="*/ 390591 h 441721"/>
              <a:gd name="connsiteX35" fmla="*/ 123389 w 450736"/>
              <a:gd name="connsiteY35" fmla="*/ 381435 h 441721"/>
              <a:gd name="connsiteX36" fmla="*/ 119163 w 450736"/>
              <a:gd name="connsiteY36" fmla="*/ 377491 h 441721"/>
              <a:gd name="connsiteX37" fmla="*/ 67610 w 450736"/>
              <a:gd name="connsiteY37" fmla="*/ 435805 h 441721"/>
              <a:gd name="connsiteX38" fmla="*/ 54088 w 450736"/>
              <a:gd name="connsiteY38" fmla="*/ 441721 h 441721"/>
              <a:gd name="connsiteX39" fmla="*/ 41975 w 450736"/>
              <a:gd name="connsiteY39" fmla="*/ 437214 h 441721"/>
              <a:gd name="connsiteX40" fmla="*/ 36200 w 450736"/>
              <a:gd name="connsiteY40" fmla="*/ 424678 h 441721"/>
              <a:gd name="connsiteX41" fmla="*/ 40566 w 450736"/>
              <a:gd name="connsiteY41" fmla="*/ 411578 h 441721"/>
              <a:gd name="connsiteX42" fmla="*/ 97472 w 450736"/>
              <a:gd name="connsiteY42" fmla="*/ 347630 h 441721"/>
              <a:gd name="connsiteX43" fmla="*/ 81132 w 450736"/>
              <a:gd name="connsiteY43" fmla="*/ 270441 h 441721"/>
              <a:gd name="connsiteX44" fmla="*/ 18029 w 450736"/>
              <a:gd name="connsiteY44" fmla="*/ 270441 h 441721"/>
              <a:gd name="connsiteX45" fmla="*/ 5352 w 450736"/>
              <a:gd name="connsiteY45" fmla="*/ 265089 h 441721"/>
              <a:gd name="connsiteX46" fmla="*/ 0 w 450736"/>
              <a:gd name="connsiteY46" fmla="*/ 252412 h 441721"/>
              <a:gd name="connsiteX47" fmla="*/ 5352 w 450736"/>
              <a:gd name="connsiteY47" fmla="*/ 239735 h 441721"/>
              <a:gd name="connsiteX48" fmla="*/ 18029 w 450736"/>
              <a:gd name="connsiteY48" fmla="*/ 234383 h 441721"/>
              <a:gd name="connsiteX49" fmla="*/ 81132 w 450736"/>
              <a:gd name="connsiteY49" fmla="*/ 234383 h 441721"/>
              <a:gd name="connsiteX50" fmla="*/ 81132 w 450736"/>
              <a:gd name="connsiteY50" fmla="*/ 151560 h 441721"/>
              <a:gd name="connsiteX51" fmla="*/ 32396 w 450736"/>
              <a:gd name="connsiteY51" fmla="*/ 102824 h 441721"/>
              <a:gd name="connsiteX52" fmla="*/ 27044 w 450736"/>
              <a:gd name="connsiteY52" fmla="*/ 90147 h 441721"/>
              <a:gd name="connsiteX53" fmla="*/ 32396 w 450736"/>
              <a:gd name="connsiteY53" fmla="*/ 77470 h 441721"/>
              <a:gd name="connsiteX54" fmla="*/ 45073 w 450736"/>
              <a:gd name="connsiteY54" fmla="*/ 72117 h 441721"/>
              <a:gd name="connsiteX55" fmla="*/ 225369 w 450736"/>
              <a:gd name="connsiteY55" fmla="*/ 0 h 441721"/>
              <a:gd name="connsiteX56" fmla="*/ 289177 w 450736"/>
              <a:gd name="connsiteY56" fmla="*/ 26339 h 441721"/>
              <a:gd name="connsiteX57" fmla="*/ 315517 w 450736"/>
              <a:gd name="connsiteY57" fmla="*/ 90147 h 441721"/>
              <a:gd name="connsiteX58" fmla="*/ 135222 w 450736"/>
              <a:gd name="connsiteY58" fmla="*/ 90147 h 441721"/>
              <a:gd name="connsiteX59" fmla="*/ 161562 w 450736"/>
              <a:gd name="connsiteY59" fmla="*/ 26339 h 441721"/>
              <a:gd name="connsiteX60" fmla="*/ 225369 w 450736"/>
              <a:gd name="connsiteY60" fmla="*/ 0 h 441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50736" h="441721">
                <a:moveTo>
                  <a:pt x="45073" y="72117"/>
                </a:moveTo>
                <a:cubicBezTo>
                  <a:pt x="49957" y="72117"/>
                  <a:pt x="54182" y="73902"/>
                  <a:pt x="57750" y="77470"/>
                </a:cubicBezTo>
                <a:lnTo>
                  <a:pt x="106486" y="126206"/>
                </a:lnTo>
                <a:lnTo>
                  <a:pt x="344250" y="126206"/>
                </a:lnTo>
                <a:lnTo>
                  <a:pt x="392986" y="77470"/>
                </a:lnTo>
                <a:cubicBezTo>
                  <a:pt x="396554" y="73902"/>
                  <a:pt x="400780" y="72117"/>
                  <a:pt x="405663" y="72117"/>
                </a:cubicBezTo>
                <a:cubicBezTo>
                  <a:pt x="410546" y="72117"/>
                  <a:pt x="414771" y="73902"/>
                  <a:pt x="418340" y="77470"/>
                </a:cubicBezTo>
                <a:cubicBezTo>
                  <a:pt x="421908" y="81038"/>
                  <a:pt x="423692" y="85264"/>
                  <a:pt x="423692" y="90147"/>
                </a:cubicBezTo>
                <a:cubicBezTo>
                  <a:pt x="423692" y="95030"/>
                  <a:pt x="421908" y="99255"/>
                  <a:pt x="418340" y="102824"/>
                </a:cubicBezTo>
                <a:lnTo>
                  <a:pt x="369604" y="151560"/>
                </a:lnTo>
                <a:lnTo>
                  <a:pt x="369604" y="234383"/>
                </a:lnTo>
                <a:lnTo>
                  <a:pt x="432707" y="234383"/>
                </a:lnTo>
                <a:cubicBezTo>
                  <a:pt x="437590" y="234383"/>
                  <a:pt x="441816" y="236167"/>
                  <a:pt x="445384" y="239735"/>
                </a:cubicBezTo>
                <a:cubicBezTo>
                  <a:pt x="448952" y="243304"/>
                  <a:pt x="450736" y="247529"/>
                  <a:pt x="450736" y="252412"/>
                </a:cubicBezTo>
                <a:cubicBezTo>
                  <a:pt x="450736" y="257295"/>
                  <a:pt x="448952" y="261521"/>
                  <a:pt x="445384" y="265089"/>
                </a:cubicBezTo>
                <a:cubicBezTo>
                  <a:pt x="441816" y="268657"/>
                  <a:pt x="437590" y="270441"/>
                  <a:pt x="432707" y="270441"/>
                </a:cubicBezTo>
                <a:lnTo>
                  <a:pt x="369604" y="270441"/>
                </a:lnTo>
                <a:cubicBezTo>
                  <a:pt x="369604" y="302556"/>
                  <a:pt x="363313" y="329788"/>
                  <a:pt x="350729" y="352137"/>
                </a:cubicBezTo>
                <a:lnTo>
                  <a:pt x="409325" y="411015"/>
                </a:lnTo>
                <a:cubicBezTo>
                  <a:pt x="412893" y="414583"/>
                  <a:pt x="414678" y="418809"/>
                  <a:pt x="414678" y="423692"/>
                </a:cubicBezTo>
                <a:cubicBezTo>
                  <a:pt x="414678" y="428575"/>
                  <a:pt x="412893" y="432801"/>
                  <a:pt x="409325" y="436369"/>
                </a:cubicBezTo>
                <a:cubicBezTo>
                  <a:pt x="405945" y="439937"/>
                  <a:pt x="401719" y="441721"/>
                  <a:pt x="396648" y="441721"/>
                </a:cubicBezTo>
                <a:cubicBezTo>
                  <a:pt x="391577" y="441721"/>
                  <a:pt x="387352" y="439937"/>
                  <a:pt x="383971" y="436369"/>
                </a:cubicBezTo>
                <a:lnTo>
                  <a:pt x="328192" y="380872"/>
                </a:lnTo>
                <a:cubicBezTo>
                  <a:pt x="327253" y="381811"/>
                  <a:pt x="325845" y="383032"/>
                  <a:pt x="323967" y="384534"/>
                </a:cubicBezTo>
                <a:cubicBezTo>
                  <a:pt x="322089" y="386037"/>
                  <a:pt x="318145" y="388713"/>
                  <a:pt x="312135" y="392563"/>
                </a:cubicBezTo>
                <a:cubicBezTo>
                  <a:pt x="306125" y="396413"/>
                  <a:pt x="300021" y="399840"/>
                  <a:pt x="293824" y="402845"/>
                </a:cubicBezTo>
                <a:cubicBezTo>
                  <a:pt x="287626" y="405850"/>
                  <a:pt x="279926" y="408574"/>
                  <a:pt x="270724" y="411015"/>
                </a:cubicBezTo>
                <a:cubicBezTo>
                  <a:pt x="261521" y="413456"/>
                  <a:pt x="252413" y="414677"/>
                  <a:pt x="243398" y="414677"/>
                </a:cubicBezTo>
                <a:lnTo>
                  <a:pt x="243398" y="162265"/>
                </a:lnTo>
                <a:lnTo>
                  <a:pt x="207339" y="162265"/>
                </a:lnTo>
                <a:lnTo>
                  <a:pt x="207339" y="414677"/>
                </a:lnTo>
                <a:cubicBezTo>
                  <a:pt x="197760" y="414677"/>
                  <a:pt x="188229" y="413409"/>
                  <a:pt x="178745" y="410874"/>
                </a:cubicBezTo>
                <a:cubicBezTo>
                  <a:pt x="169261" y="408339"/>
                  <a:pt x="161091" y="405240"/>
                  <a:pt x="154236" y="401578"/>
                </a:cubicBezTo>
                <a:cubicBezTo>
                  <a:pt x="147381" y="397915"/>
                  <a:pt x="141184" y="394253"/>
                  <a:pt x="135643" y="390591"/>
                </a:cubicBezTo>
                <a:cubicBezTo>
                  <a:pt x="130103" y="386929"/>
                  <a:pt x="126018" y="383877"/>
                  <a:pt x="123389" y="381435"/>
                </a:cubicBezTo>
                <a:lnTo>
                  <a:pt x="119163" y="377491"/>
                </a:lnTo>
                <a:lnTo>
                  <a:pt x="67610" y="435805"/>
                </a:lnTo>
                <a:cubicBezTo>
                  <a:pt x="63854" y="439749"/>
                  <a:pt x="59347" y="441721"/>
                  <a:pt x="54088" y="441721"/>
                </a:cubicBezTo>
                <a:cubicBezTo>
                  <a:pt x="49581" y="441721"/>
                  <a:pt x="45543" y="440219"/>
                  <a:pt x="41975" y="437214"/>
                </a:cubicBezTo>
                <a:cubicBezTo>
                  <a:pt x="38406" y="433833"/>
                  <a:pt x="36481" y="429655"/>
                  <a:pt x="36200" y="424678"/>
                </a:cubicBezTo>
                <a:cubicBezTo>
                  <a:pt x="35918" y="419701"/>
                  <a:pt x="37374" y="415334"/>
                  <a:pt x="40566" y="411578"/>
                </a:cubicBezTo>
                <a:lnTo>
                  <a:pt x="97472" y="347630"/>
                </a:lnTo>
                <a:cubicBezTo>
                  <a:pt x="86579" y="326220"/>
                  <a:pt x="81132" y="300491"/>
                  <a:pt x="81132" y="270441"/>
                </a:cubicBezTo>
                <a:lnTo>
                  <a:pt x="18029" y="270441"/>
                </a:lnTo>
                <a:cubicBezTo>
                  <a:pt x="13146" y="270441"/>
                  <a:pt x="8921" y="268657"/>
                  <a:pt x="5352" y="265089"/>
                </a:cubicBezTo>
                <a:cubicBezTo>
                  <a:pt x="1784" y="261521"/>
                  <a:pt x="0" y="257295"/>
                  <a:pt x="0" y="252412"/>
                </a:cubicBezTo>
                <a:cubicBezTo>
                  <a:pt x="0" y="247529"/>
                  <a:pt x="1784" y="243304"/>
                  <a:pt x="5352" y="239735"/>
                </a:cubicBezTo>
                <a:cubicBezTo>
                  <a:pt x="8921" y="236167"/>
                  <a:pt x="13146" y="234383"/>
                  <a:pt x="18029" y="234383"/>
                </a:cubicBezTo>
                <a:lnTo>
                  <a:pt x="81132" y="234383"/>
                </a:lnTo>
                <a:lnTo>
                  <a:pt x="81132" y="151560"/>
                </a:lnTo>
                <a:lnTo>
                  <a:pt x="32396" y="102824"/>
                </a:lnTo>
                <a:cubicBezTo>
                  <a:pt x="28828" y="99255"/>
                  <a:pt x="27044" y="95030"/>
                  <a:pt x="27044" y="90147"/>
                </a:cubicBezTo>
                <a:cubicBezTo>
                  <a:pt x="27044" y="85264"/>
                  <a:pt x="28828" y="81038"/>
                  <a:pt x="32396" y="77470"/>
                </a:cubicBezTo>
                <a:cubicBezTo>
                  <a:pt x="35965" y="73902"/>
                  <a:pt x="40190" y="72117"/>
                  <a:pt x="45073" y="72117"/>
                </a:cubicBezTo>
                <a:close/>
                <a:moveTo>
                  <a:pt x="225369" y="0"/>
                </a:moveTo>
                <a:cubicBezTo>
                  <a:pt x="250348" y="0"/>
                  <a:pt x="271617" y="8779"/>
                  <a:pt x="289177" y="26339"/>
                </a:cubicBezTo>
                <a:cubicBezTo>
                  <a:pt x="306736" y="43899"/>
                  <a:pt x="315517" y="65168"/>
                  <a:pt x="315517" y="90147"/>
                </a:cubicBezTo>
                <a:lnTo>
                  <a:pt x="135222" y="90147"/>
                </a:lnTo>
                <a:cubicBezTo>
                  <a:pt x="135222" y="65168"/>
                  <a:pt x="144002" y="43899"/>
                  <a:pt x="161562" y="26339"/>
                </a:cubicBezTo>
                <a:cubicBezTo>
                  <a:pt x="179122" y="8779"/>
                  <a:pt x="200391" y="0"/>
                  <a:pt x="22536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4" name="Freeform 543"/>
          <p:cNvSpPr/>
          <p:nvPr/>
        </p:nvSpPr>
        <p:spPr>
          <a:xfrm>
            <a:off x="8949690" y="1677897"/>
            <a:ext cx="396648" cy="396648"/>
          </a:xfrm>
          <a:custGeom>
            <a:avLst/>
            <a:gdLst>
              <a:gd name="connsiteX0" fmla="*/ 189309 w 396648"/>
              <a:gd name="connsiteY0" fmla="*/ 72118 h 396648"/>
              <a:gd name="connsiteX1" fmla="*/ 207339 w 396648"/>
              <a:gd name="connsiteY1" fmla="*/ 72118 h 396648"/>
              <a:gd name="connsiteX2" fmla="*/ 213818 w 396648"/>
              <a:gd name="connsiteY2" fmla="*/ 74653 h 396648"/>
              <a:gd name="connsiteX3" fmla="*/ 216353 w 396648"/>
              <a:gd name="connsiteY3" fmla="*/ 81133 h 396648"/>
              <a:gd name="connsiteX4" fmla="*/ 216353 w 396648"/>
              <a:gd name="connsiteY4" fmla="*/ 180295 h 396648"/>
              <a:gd name="connsiteX5" fmla="*/ 315515 w 396648"/>
              <a:gd name="connsiteY5" fmla="*/ 180295 h 396648"/>
              <a:gd name="connsiteX6" fmla="*/ 321995 w 396648"/>
              <a:gd name="connsiteY6" fmla="*/ 182830 h 396648"/>
              <a:gd name="connsiteX7" fmla="*/ 324530 w 396648"/>
              <a:gd name="connsiteY7" fmla="*/ 189309 h 396648"/>
              <a:gd name="connsiteX8" fmla="*/ 324530 w 396648"/>
              <a:gd name="connsiteY8" fmla="*/ 207339 h 396648"/>
              <a:gd name="connsiteX9" fmla="*/ 321995 w 396648"/>
              <a:gd name="connsiteY9" fmla="*/ 213818 h 396648"/>
              <a:gd name="connsiteX10" fmla="*/ 315515 w 396648"/>
              <a:gd name="connsiteY10" fmla="*/ 216354 h 396648"/>
              <a:gd name="connsiteX11" fmla="*/ 216353 w 396648"/>
              <a:gd name="connsiteY11" fmla="*/ 216354 h 396648"/>
              <a:gd name="connsiteX12" fmla="*/ 216353 w 396648"/>
              <a:gd name="connsiteY12" fmla="*/ 315516 h 396648"/>
              <a:gd name="connsiteX13" fmla="*/ 213818 w 396648"/>
              <a:gd name="connsiteY13" fmla="*/ 321995 h 396648"/>
              <a:gd name="connsiteX14" fmla="*/ 207339 w 396648"/>
              <a:gd name="connsiteY14" fmla="*/ 324530 h 396648"/>
              <a:gd name="connsiteX15" fmla="*/ 189309 w 396648"/>
              <a:gd name="connsiteY15" fmla="*/ 324530 h 396648"/>
              <a:gd name="connsiteX16" fmla="*/ 182830 w 396648"/>
              <a:gd name="connsiteY16" fmla="*/ 321995 h 396648"/>
              <a:gd name="connsiteX17" fmla="*/ 180295 w 396648"/>
              <a:gd name="connsiteY17" fmla="*/ 315516 h 396648"/>
              <a:gd name="connsiteX18" fmla="*/ 180295 w 396648"/>
              <a:gd name="connsiteY18" fmla="*/ 216354 h 396648"/>
              <a:gd name="connsiteX19" fmla="*/ 81132 w 396648"/>
              <a:gd name="connsiteY19" fmla="*/ 216354 h 396648"/>
              <a:gd name="connsiteX20" fmla="*/ 74653 w 396648"/>
              <a:gd name="connsiteY20" fmla="*/ 213818 h 396648"/>
              <a:gd name="connsiteX21" fmla="*/ 72118 w 396648"/>
              <a:gd name="connsiteY21" fmla="*/ 207339 h 396648"/>
              <a:gd name="connsiteX22" fmla="*/ 72118 w 396648"/>
              <a:gd name="connsiteY22" fmla="*/ 189309 h 396648"/>
              <a:gd name="connsiteX23" fmla="*/ 74653 w 396648"/>
              <a:gd name="connsiteY23" fmla="*/ 182830 h 396648"/>
              <a:gd name="connsiteX24" fmla="*/ 81132 w 396648"/>
              <a:gd name="connsiteY24" fmla="*/ 180295 h 396648"/>
              <a:gd name="connsiteX25" fmla="*/ 180295 w 396648"/>
              <a:gd name="connsiteY25" fmla="*/ 180295 h 396648"/>
              <a:gd name="connsiteX26" fmla="*/ 180295 w 396648"/>
              <a:gd name="connsiteY26" fmla="*/ 81133 h 396648"/>
              <a:gd name="connsiteX27" fmla="*/ 182830 w 396648"/>
              <a:gd name="connsiteY27" fmla="*/ 74653 h 396648"/>
              <a:gd name="connsiteX28" fmla="*/ 189309 w 396648"/>
              <a:gd name="connsiteY28" fmla="*/ 72118 h 396648"/>
              <a:gd name="connsiteX29" fmla="*/ 81132 w 396648"/>
              <a:gd name="connsiteY29" fmla="*/ 36059 h 396648"/>
              <a:gd name="connsiteX30" fmla="*/ 49299 w 396648"/>
              <a:gd name="connsiteY30" fmla="*/ 49299 h 396648"/>
              <a:gd name="connsiteX31" fmla="*/ 36058 w 396648"/>
              <a:gd name="connsiteY31" fmla="*/ 81133 h 396648"/>
              <a:gd name="connsiteX32" fmla="*/ 36058 w 396648"/>
              <a:gd name="connsiteY32" fmla="*/ 315516 h 396648"/>
              <a:gd name="connsiteX33" fmla="*/ 49299 w 396648"/>
              <a:gd name="connsiteY33" fmla="*/ 347349 h 396648"/>
              <a:gd name="connsiteX34" fmla="*/ 81132 w 396648"/>
              <a:gd name="connsiteY34" fmla="*/ 360589 h 396648"/>
              <a:gd name="connsiteX35" fmla="*/ 315515 w 396648"/>
              <a:gd name="connsiteY35" fmla="*/ 360589 h 396648"/>
              <a:gd name="connsiteX36" fmla="*/ 347349 w 396648"/>
              <a:gd name="connsiteY36" fmla="*/ 347349 h 396648"/>
              <a:gd name="connsiteX37" fmla="*/ 360589 w 396648"/>
              <a:gd name="connsiteY37" fmla="*/ 315516 h 396648"/>
              <a:gd name="connsiteX38" fmla="*/ 360589 w 396648"/>
              <a:gd name="connsiteY38" fmla="*/ 81133 h 396648"/>
              <a:gd name="connsiteX39" fmla="*/ 347349 w 396648"/>
              <a:gd name="connsiteY39" fmla="*/ 49299 h 396648"/>
              <a:gd name="connsiteX40" fmla="*/ 315515 w 396648"/>
              <a:gd name="connsiteY40" fmla="*/ 36059 h 396648"/>
              <a:gd name="connsiteX41" fmla="*/ 81132 w 396648"/>
              <a:gd name="connsiteY41" fmla="*/ 0 h 396648"/>
              <a:gd name="connsiteX42" fmla="*/ 315515 w 396648"/>
              <a:gd name="connsiteY42" fmla="*/ 0 h 396648"/>
              <a:gd name="connsiteX43" fmla="*/ 372843 w 396648"/>
              <a:gd name="connsiteY43" fmla="*/ 23804 h 396648"/>
              <a:gd name="connsiteX44" fmla="*/ 396648 w 396648"/>
              <a:gd name="connsiteY44" fmla="*/ 81133 h 396648"/>
              <a:gd name="connsiteX45" fmla="*/ 396648 w 396648"/>
              <a:gd name="connsiteY45" fmla="*/ 315516 h 396648"/>
              <a:gd name="connsiteX46" fmla="*/ 372843 w 396648"/>
              <a:gd name="connsiteY46" fmla="*/ 372844 h 396648"/>
              <a:gd name="connsiteX47" fmla="*/ 315515 w 396648"/>
              <a:gd name="connsiteY47" fmla="*/ 396648 h 396648"/>
              <a:gd name="connsiteX48" fmla="*/ 81132 w 396648"/>
              <a:gd name="connsiteY48" fmla="*/ 396648 h 396648"/>
              <a:gd name="connsiteX49" fmla="*/ 23804 w 396648"/>
              <a:gd name="connsiteY49" fmla="*/ 372844 h 396648"/>
              <a:gd name="connsiteX50" fmla="*/ 0 w 396648"/>
              <a:gd name="connsiteY50" fmla="*/ 315516 h 396648"/>
              <a:gd name="connsiteX51" fmla="*/ 0 w 396648"/>
              <a:gd name="connsiteY51" fmla="*/ 81133 h 396648"/>
              <a:gd name="connsiteX52" fmla="*/ 23804 w 396648"/>
              <a:gd name="connsiteY52" fmla="*/ 23804 h 396648"/>
              <a:gd name="connsiteX53" fmla="*/ 81132 w 396648"/>
              <a:gd name="connsiteY53"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6648" h="396648">
                <a:moveTo>
                  <a:pt x="189309" y="72118"/>
                </a:moveTo>
                <a:lnTo>
                  <a:pt x="207339" y="72118"/>
                </a:lnTo>
                <a:cubicBezTo>
                  <a:pt x="209968" y="72118"/>
                  <a:pt x="212128" y="72963"/>
                  <a:pt x="213818" y="74653"/>
                </a:cubicBezTo>
                <a:cubicBezTo>
                  <a:pt x="215508" y="76343"/>
                  <a:pt x="216353" y="78503"/>
                  <a:pt x="216353" y="81133"/>
                </a:cubicBezTo>
                <a:lnTo>
                  <a:pt x="216353" y="180295"/>
                </a:lnTo>
                <a:lnTo>
                  <a:pt x="315515" y="180295"/>
                </a:lnTo>
                <a:cubicBezTo>
                  <a:pt x="318145" y="180295"/>
                  <a:pt x="320305" y="181140"/>
                  <a:pt x="321995" y="182830"/>
                </a:cubicBezTo>
                <a:cubicBezTo>
                  <a:pt x="323685" y="184520"/>
                  <a:pt x="324530" y="186680"/>
                  <a:pt x="324530" y="189309"/>
                </a:cubicBezTo>
                <a:lnTo>
                  <a:pt x="324530" y="207339"/>
                </a:lnTo>
                <a:cubicBezTo>
                  <a:pt x="324530" y="209968"/>
                  <a:pt x="323685" y="212128"/>
                  <a:pt x="321995" y="213818"/>
                </a:cubicBezTo>
                <a:cubicBezTo>
                  <a:pt x="320305" y="215508"/>
                  <a:pt x="318145" y="216354"/>
                  <a:pt x="315515" y="216354"/>
                </a:cubicBezTo>
                <a:lnTo>
                  <a:pt x="216353" y="216354"/>
                </a:lnTo>
                <a:lnTo>
                  <a:pt x="216353" y="315516"/>
                </a:lnTo>
                <a:cubicBezTo>
                  <a:pt x="216353" y="318145"/>
                  <a:pt x="215508" y="320305"/>
                  <a:pt x="213818" y="321995"/>
                </a:cubicBezTo>
                <a:cubicBezTo>
                  <a:pt x="212128" y="323685"/>
                  <a:pt x="209968" y="324530"/>
                  <a:pt x="207339" y="324530"/>
                </a:cubicBezTo>
                <a:lnTo>
                  <a:pt x="189309" y="324530"/>
                </a:lnTo>
                <a:cubicBezTo>
                  <a:pt x="186680" y="324530"/>
                  <a:pt x="184520" y="323685"/>
                  <a:pt x="182830" y="321995"/>
                </a:cubicBezTo>
                <a:cubicBezTo>
                  <a:pt x="181139" y="320305"/>
                  <a:pt x="180295" y="318145"/>
                  <a:pt x="180295" y="315516"/>
                </a:cubicBezTo>
                <a:lnTo>
                  <a:pt x="180295" y="216354"/>
                </a:lnTo>
                <a:lnTo>
                  <a:pt x="81132" y="216354"/>
                </a:lnTo>
                <a:cubicBezTo>
                  <a:pt x="78503" y="216354"/>
                  <a:pt x="76344" y="215508"/>
                  <a:pt x="74653" y="213818"/>
                </a:cubicBezTo>
                <a:cubicBezTo>
                  <a:pt x="72963" y="212128"/>
                  <a:pt x="72118" y="209968"/>
                  <a:pt x="72118" y="207339"/>
                </a:cubicBezTo>
                <a:lnTo>
                  <a:pt x="72118" y="189309"/>
                </a:lnTo>
                <a:cubicBezTo>
                  <a:pt x="72118" y="186680"/>
                  <a:pt x="72963" y="184520"/>
                  <a:pt x="74653" y="182830"/>
                </a:cubicBezTo>
                <a:cubicBezTo>
                  <a:pt x="76344" y="181140"/>
                  <a:pt x="78503" y="180295"/>
                  <a:pt x="81132" y="180295"/>
                </a:cubicBezTo>
                <a:lnTo>
                  <a:pt x="180295" y="180295"/>
                </a:lnTo>
                <a:lnTo>
                  <a:pt x="180295" y="81133"/>
                </a:lnTo>
                <a:cubicBezTo>
                  <a:pt x="180295" y="78503"/>
                  <a:pt x="181139" y="76343"/>
                  <a:pt x="182830" y="74653"/>
                </a:cubicBezTo>
                <a:cubicBezTo>
                  <a:pt x="184520" y="72963"/>
                  <a:pt x="186680" y="72118"/>
                  <a:pt x="189309" y="72118"/>
                </a:cubicBezTo>
                <a:close/>
                <a:moveTo>
                  <a:pt x="81132" y="36059"/>
                </a:moveTo>
                <a:cubicBezTo>
                  <a:pt x="68737" y="36059"/>
                  <a:pt x="58126" y="40472"/>
                  <a:pt x="49299" y="49299"/>
                </a:cubicBezTo>
                <a:cubicBezTo>
                  <a:pt x="40472" y="58126"/>
                  <a:pt x="36058" y="68737"/>
                  <a:pt x="36058" y="81133"/>
                </a:cubicBezTo>
                <a:lnTo>
                  <a:pt x="36058" y="315516"/>
                </a:lnTo>
                <a:cubicBezTo>
                  <a:pt x="36058" y="327911"/>
                  <a:pt x="40472" y="338522"/>
                  <a:pt x="49299" y="347349"/>
                </a:cubicBezTo>
                <a:cubicBezTo>
                  <a:pt x="58126" y="356176"/>
                  <a:pt x="68737" y="360589"/>
                  <a:pt x="81132" y="360589"/>
                </a:cubicBezTo>
                <a:lnTo>
                  <a:pt x="315515" y="360589"/>
                </a:lnTo>
                <a:cubicBezTo>
                  <a:pt x="327911" y="360589"/>
                  <a:pt x="338522" y="356176"/>
                  <a:pt x="347349" y="347349"/>
                </a:cubicBezTo>
                <a:cubicBezTo>
                  <a:pt x="356176" y="338522"/>
                  <a:pt x="360589" y="327911"/>
                  <a:pt x="360589" y="315516"/>
                </a:cubicBezTo>
                <a:lnTo>
                  <a:pt x="360589" y="81133"/>
                </a:lnTo>
                <a:cubicBezTo>
                  <a:pt x="360589" y="68737"/>
                  <a:pt x="356176" y="58126"/>
                  <a:pt x="347349" y="49299"/>
                </a:cubicBezTo>
                <a:cubicBezTo>
                  <a:pt x="338522" y="40472"/>
                  <a:pt x="327911" y="36059"/>
                  <a:pt x="315515" y="36059"/>
                </a:cubicBezTo>
                <a:close/>
                <a:moveTo>
                  <a:pt x="81132" y="0"/>
                </a:moveTo>
                <a:lnTo>
                  <a:pt x="315515" y="0"/>
                </a:lnTo>
                <a:cubicBezTo>
                  <a:pt x="337865" y="0"/>
                  <a:pt x="356973" y="7935"/>
                  <a:pt x="372843" y="23804"/>
                </a:cubicBezTo>
                <a:cubicBezTo>
                  <a:pt x="388713" y="39674"/>
                  <a:pt x="396648" y="58783"/>
                  <a:pt x="396648" y="81133"/>
                </a:cubicBezTo>
                <a:lnTo>
                  <a:pt x="396648" y="315516"/>
                </a:lnTo>
                <a:cubicBezTo>
                  <a:pt x="396648" y="337865"/>
                  <a:pt x="388713" y="356974"/>
                  <a:pt x="372843" y="372844"/>
                </a:cubicBezTo>
                <a:cubicBezTo>
                  <a:pt x="356973" y="388713"/>
                  <a:pt x="337865" y="396648"/>
                  <a:pt x="315515" y="396648"/>
                </a:cubicBezTo>
                <a:lnTo>
                  <a:pt x="81132" y="396648"/>
                </a:lnTo>
                <a:cubicBezTo>
                  <a:pt x="58784" y="396648"/>
                  <a:pt x="39674" y="388713"/>
                  <a:pt x="23804" y="372844"/>
                </a:cubicBezTo>
                <a:cubicBezTo>
                  <a:pt x="7934" y="356974"/>
                  <a:pt x="0" y="337865"/>
                  <a:pt x="0" y="315516"/>
                </a:cubicBezTo>
                <a:lnTo>
                  <a:pt x="0" y="81133"/>
                </a:lnTo>
                <a:cubicBezTo>
                  <a:pt x="0" y="58783"/>
                  <a:pt x="7934" y="39674"/>
                  <a:pt x="23804" y="23804"/>
                </a:cubicBezTo>
                <a:cubicBezTo>
                  <a:pt x="39674" y="7935"/>
                  <a:pt x="58784"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09" name="Freeform 508"/>
          <p:cNvSpPr/>
          <p:nvPr/>
        </p:nvSpPr>
        <p:spPr>
          <a:xfrm>
            <a:off x="1481810" y="1766031"/>
            <a:ext cx="541080" cy="308701"/>
          </a:xfrm>
          <a:custGeom>
            <a:avLst/>
            <a:gdLst/>
            <a:ahLst/>
            <a:cxnLst/>
            <a:rect l="l" t="t" r="r" b="b"/>
            <a:pathLst>
              <a:path w="541080" h="308701">
                <a:moveTo>
                  <a:pt x="260300" y="41"/>
                </a:moveTo>
                <a:cubicBezTo>
                  <a:pt x="275700" y="229"/>
                  <a:pt x="288377" y="1450"/>
                  <a:pt x="298331" y="3703"/>
                </a:cubicBezTo>
                <a:cubicBezTo>
                  <a:pt x="302087" y="4643"/>
                  <a:pt x="305233" y="5910"/>
                  <a:pt x="307768" y="7507"/>
                </a:cubicBezTo>
                <a:cubicBezTo>
                  <a:pt x="310303" y="9103"/>
                  <a:pt x="312228" y="11357"/>
                  <a:pt x="313543" y="14268"/>
                </a:cubicBezTo>
                <a:cubicBezTo>
                  <a:pt x="314858" y="17179"/>
                  <a:pt x="315844" y="20184"/>
                  <a:pt x="316501" y="23282"/>
                </a:cubicBezTo>
                <a:cubicBezTo>
                  <a:pt x="317158" y="26381"/>
                  <a:pt x="317487" y="30654"/>
                  <a:pt x="317487" y="36100"/>
                </a:cubicBezTo>
                <a:cubicBezTo>
                  <a:pt x="317487" y="41547"/>
                  <a:pt x="317393" y="46712"/>
                  <a:pt x="317205" y="51594"/>
                </a:cubicBezTo>
                <a:cubicBezTo>
                  <a:pt x="317018" y="56477"/>
                  <a:pt x="316783" y="63097"/>
                  <a:pt x="316501" y="71455"/>
                </a:cubicBezTo>
                <a:cubicBezTo>
                  <a:pt x="316219" y="79812"/>
                  <a:pt x="316078" y="87559"/>
                  <a:pt x="316078" y="94696"/>
                </a:cubicBezTo>
                <a:cubicBezTo>
                  <a:pt x="316078" y="96762"/>
                  <a:pt x="315985" y="100706"/>
                  <a:pt x="315797" y="106528"/>
                </a:cubicBezTo>
                <a:cubicBezTo>
                  <a:pt x="315609" y="112350"/>
                  <a:pt x="315562" y="116857"/>
                  <a:pt x="315656" y="120050"/>
                </a:cubicBezTo>
                <a:cubicBezTo>
                  <a:pt x="315750" y="123243"/>
                  <a:pt x="316078" y="127046"/>
                  <a:pt x="316642" y="131459"/>
                </a:cubicBezTo>
                <a:cubicBezTo>
                  <a:pt x="317205" y="135873"/>
                  <a:pt x="318285" y="139535"/>
                  <a:pt x="319882" y="142446"/>
                </a:cubicBezTo>
                <a:cubicBezTo>
                  <a:pt x="321478" y="145357"/>
                  <a:pt x="323591" y="147658"/>
                  <a:pt x="326220" y="149348"/>
                </a:cubicBezTo>
                <a:cubicBezTo>
                  <a:pt x="327722" y="149724"/>
                  <a:pt x="329319" y="150099"/>
                  <a:pt x="331009" y="150475"/>
                </a:cubicBezTo>
                <a:cubicBezTo>
                  <a:pt x="332699" y="150850"/>
                  <a:pt x="335141" y="149817"/>
                  <a:pt x="338334" y="147376"/>
                </a:cubicBezTo>
                <a:cubicBezTo>
                  <a:pt x="341526" y="144934"/>
                  <a:pt x="345094" y="141695"/>
                  <a:pt x="349039" y="137657"/>
                </a:cubicBezTo>
                <a:cubicBezTo>
                  <a:pt x="352983" y="133619"/>
                  <a:pt x="357866" y="127327"/>
                  <a:pt x="363687" y="118782"/>
                </a:cubicBezTo>
                <a:cubicBezTo>
                  <a:pt x="369510" y="110237"/>
                  <a:pt x="375895" y="100142"/>
                  <a:pt x="382844" y="88498"/>
                </a:cubicBezTo>
                <a:cubicBezTo>
                  <a:pt x="394112" y="68966"/>
                  <a:pt x="404160" y="47838"/>
                  <a:pt x="412987" y="25113"/>
                </a:cubicBezTo>
                <a:cubicBezTo>
                  <a:pt x="413738" y="23235"/>
                  <a:pt x="414677" y="21592"/>
                  <a:pt x="415804" y="20184"/>
                </a:cubicBezTo>
                <a:cubicBezTo>
                  <a:pt x="416931" y="18775"/>
                  <a:pt x="417964" y="17789"/>
                  <a:pt x="418903" y="17226"/>
                </a:cubicBezTo>
                <a:lnTo>
                  <a:pt x="420029" y="16381"/>
                </a:lnTo>
                <a:cubicBezTo>
                  <a:pt x="420405" y="16193"/>
                  <a:pt x="420875" y="15958"/>
                  <a:pt x="421438" y="15676"/>
                </a:cubicBezTo>
                <a:cubicBezTo>
                  <a:pt x="422002" y="15394"/>
                  <a:pt x="423222" y="15113"/>
                  <a:pt x="425100" y="14831"/>
                </a:cubicBezTo>
                <a:cubicBezTo>
                  <a:pt x="426978" y="14549"/>
                  <a:pt x="428856" y="14502"/>
                  <a:pt x="430734" y="14690"/>
                </a:cubicBezTo>
                <a:lnTo>
                  <a:pt x="511867" y="14127"/>
                </a:lnTo>
                <a:cubicBezTo>
                  <a:pt x="519192" y="13188"/>
                  <a:pt x="525201" y="13422"/>
                  <a:pt x="529897" y="14831"/>
                </a:cubicBezTo>
                <a:cubicBezTo>
                  <a:pt x="534592" y="16240"/>
                  <a:pt x="537503" y="17789"/>
                  <a:pt x="538630" y="19479"/>
                </a:cubicBezTo>
                <a:lnTo>
                  <a:pt x="540320" y="22296"/>
                </a:lnTo>
                <a:cubicBezTo>
                  <a:pt x="544639" y="34316"/>
                  <a:pt x="530554" y="61924"/>
                  <a:pt x="498063" y="105119"/>
                </a:cubicBezTo>
                <a:cubicBezTo>
                  <a:pt x="493556" y="111129"/>
                  <a:pt x="487453" y="119111"/>
                  <a:pt x="479752" y="129065"/>
                </a:cubicBezTo>
                <a:cubicBezTo>
                  <a:pt x="465103" y="147845"/>
                  <a:pt x="456652" y="160147"/>
                  <a:pt x="454398" y="165969"/>
                </a:cubicBezTo>
                <a:cubicBezTo>
                  <a:pt x="451206" y="173669"/>
                  <a:pt x="452520" y="181275"/>
                  <a:pt x="458342" y="188787"/>
                </a:cubicBezTo>
                <a:cubicBezTo>
                  <a:pt x="461535" y="192731"/>
                  <a:pt x="469141" y="200431"/>
                  <a:pt x="481161" y="211888"/>
                </a:cubicBezTo>
                <a:lnTo>
                  <a:pt x="481442" y="211888"/>
                </a:lnTo>
                <a:lnTo>
                  <a:pt x="481724" y="212169"/>
                </a:lnTo>
                <a:lnTo>
                  <a:pt x="482006" y="212451"/>
                </a:lnTo>
                <a:lnTo>
                  <a:pt x="482569" y="213014"/>
                </a:lnTo>
                <a:cubicBezTo>
                  <a:pt x="509050" y="237617"/>
                  <a:pt x="526986" y="258370"/>
                  <a:pt x="536376" y="275272"/>
                </a:cubicBezTo>
                <a:cubicBezTo>
                  <a:pt x="536939" y="276211"/>
                  <a:pt x="537550" y="277385"/>
                  <a:pt x="538207" y="278794"/>
                </a:cubicBezTo>
                <a:cubicBezTo>
                  <a:pt x="538864" y="280202"/>
                  <a:pt x="539522" y="282691"/>
                  <a:pt x="540179" y="286259"/>
                </a:cubicBezTo>
                <a:cubicBezTo>
                  <a:pt x="540836" y="289827"/>
                  <a:pt x="540789" y="293020"/>
                  <a:pt x="540038" y="295837"/>
                </a:cubicBezTo>
                <a:cubicBezTo>
                  <a:pt x="539287" y="298654"/>
                  <a:pt x="536939" y="301237"/>
                  <a:pt x="532995" y="303584"/>
                </a:cubicBezTo>
                <a:cubicBezTo>
                  <a:pt x="529051" y="305932"/>
                  <a:pt x="523511" y="307106"/>
                  <a:pt x="516374" y="307106"/>
                </a:cubicBezTo>
                <a:lnTo>
                  <a:pt x="444257" y="308232"/>
                </a:lnTo>
                <a:cubicBezTo>
                  <a:pt x="439750" y="309171"/>
                  <a:pt x="434491" y="308702"/>
                  <a:pt x="428481" y="306824"/>
                </a:cubicBezTo>
                <a:cubicBezTo>
                  <a:pt x="422471" y="304946"/>
                  <a:pt x="417588" y="302880"/>
                  <a:pt x="413832" y="300626"/>
                </a:cubicBezTo>
                <a:lnTo>
                  <a:pt x="408198" y="297246"/>
                </a:lnTo>
                <a:cubicBezTo>
                  <a:pt x="402563" y="293302"/>
                  <a:pt x="395990" y="287292"/>
                  <a:pt x="388478" y="279216"/>
                </a:cubicBezTo>
                <a:cubicBezTo>
                  <a:pt x="380966" y="271141"/>
                  <a:pt x="374533" y="263863"/>
                  <a:pt x="369181" y="257384"/>
                </a:cubicBezTo>
                <a:cubicBezTo>
                  <a:pt x="363828" y="250904"/>
                  <a:pt x="358100" y="245458"/>
                  <a:pt x="351997" y="241044"/>
                </a:cubicBezTo>
                <a:cubicBezTo>
                  <a:pt x="345893" y="236631"/>
                  <a:pt x="340587" y="235175"/>
                  <a:pt x="336080" y="236678"/>
                </a:cubicBezTo>
                <a:cubicBezTo>
                  <a:pt x="335517" y="236866"/>
                  <a:pt x="334765" y="237194"/>
                  <a:pt x="333826" y="237664"/>
                </a:cubicBezTo>
                <a:cubicBezTo>
                  <a:pt x="332887" y="238134"/>
                  <a:pt x="331291" y="239495"/>
                  <a:pt x="329037" y="241749"/>
                </a:cubicBezTo>
                <a:cubicBezTo>
                  <a:pt x="326784" y="244002"/>
                  <a:pt x="324765" y="246773"/>
                  <a:pt x="322980" y="250059"/>
                </a:cubicBezTo>
                <a:cubicBezTo>
                  <a:pt x="321196" y="253346"/>
                  <a:pt x="319600" y="258229"/>
                  <a:pt x="318191" y="264708"/>
                </a:cubicBezTo>
                <a:cubicBezTo>
                  <a:pt x="316783" y="271188"/>
                  <a:pt x="316172" y="278465"/>
                  <a:pt x="316360" y="286541"/>
                </a:cubicBezTo>
                <a:cubicBezTo>
                  <a:pt x="316360" y="289358"/>
                  <a:pt x="316032" y="291940"/>
                  <a:pt x="315374" y="294288"/>
                </a:cubicBezTo>
                <a:cubicBezTo>
                  <a:pt x="314717" y="296635"/>
                  <a:pt x="314012" y="298373"/>
                  <a:pt x="313261" y="299499"/>
                </a:cubicBezTo>
                <a:lnTo>
                  <a:pt x="312134" y="300908"/>
                </a:lnTo>
                <a:cubicBezTo>
                  <a:pt x="308754" y="304476"/>
                  <a:pt x="303777" y="306542"/>
                  <a:pt x="297204" y="307106"/>
                </a:cubicBezTo>
                <a:lnTo>
                  <a:pt x="264807" y="307106"/>
                </a:lnTo>
                <a:cubicBezTo>
                  <a:pt x="251473" y="307857"/>
                  <a:pt x="237763" y="306308"/>
                  <a:pt x="223677" y="302457"/>
                </a:cubicBezTo>
                <a:cubicBezTo>
                  <a:pt x="209592" y="298607"/>
                  <a:pt x="197244" y="293630"/>
                  <a:pt x="186633" y="287527"/>
                </a:cubicBezTo>
                <a:cubicBezTo>
                  <a:pt x="176022" y="281423"/>
                  <a:pt x="166349" y="275225"/>
                  <a:pt x="157617" y="268934"/>
                </a:cubicBezTo>
                <a:cubicBezTo>
                  <a:pt x="148883" y="262642"/>
                  <a:pt x="142263" y="257243"/>
                  <a:pt x="137756" y="252736"/>
                </a:cubicBezTo>
                <a:lnTo>
                  <a:pt x="130713" y="245974"/>
                </a:lnTo>
                <a:cubicBezTo>
                  <a:pt x="128835" y="244096"/>
                  <a:pt x="126253" y="241279"/>
                  <a:pt x="122966" y="237523"/>
                </a:cubicBezTo>
                <a:cubicBezTo>
                  <a:pt x="119679" y="233767"/>
                  <a:pt x="112965" y="225222"/>
                  <a:pt x="102824" y="211888"/>
                </a:cubicBezTo>
                <a:cubicBezTo>
                  <a:pt x="92682" y="198553"/>
                  <a:pt x="82728" y="184374"/>
                  <a:pt x="72962" y="169349"/>
                </a:cubicBezTo>
                <a:cubicBezTo>
                  <a:pt x="63196" y="154325"/>
                  <a:pt x="51693" y="134511"/>
                  <a:pt x="38453" y="109909"/>
                </a:cubicBezTo>
                <a:cubicBezTo>
                  <a:pt x="25213" y="85306"/>
                  <a:pt x="12958" y="59764"/>
                  <a:pt x="1690" y="33283"/>
                </a:cubicBezTo>
                <a:cubicBezTo>
                  <a:pt x="563" y="30278"/>
                  <a:pt x="0" y="27743"/>
                  <a:pt x="0" y="25677"/>
                </a:cubicBezTo>
                <a:cubicBezTo>
                  <a:pt x="0" y="23611"/>
                  <a:pt x="281" y="22109"/>
                  <a:pt x="845" y="21170"/>
                </a:cubicBezTo>
                <a:lnTo>
                  <a:pt x="1971" y="19479"/>
                </a:lnTo>
                <a:cubicBezTo>
                  <a:pt x="4789" y="15911"/>
                  <a:pt x="10141" y="14127"/>
                  <a:pt x="18029" y="14127"/>
                </a:cubicBezTo>
                <a:lnTo>
                  <a:pt x="95217" y="13563"/>
                </a:lnTo>
                <a:cubicBezTo>
                  <a:pt x="97471" y="13939"/>
                  <a:pt x="99631" y="14549"/>
                  <a:pt x="101697" y="15394"/>
                </a:cubicBezTo>
                <a:cubicBezTo>
                  <a:pt x="103763" y="16240"/>
                  <a:pt x="105265" y="17038"/>
                  <a:pt x="106204" y="17789"/>
                </a:cubicBezTo>
                <a:lnTo>
                  <a:pt x="107613" y="18634"/>
                </a:lnTo>
                <a:cubicBezTo>
                  <a:pt x="110618" y="20700"/>
                  <a:pt x="112871" y="23705"/>
                  <a:pt x="114374" y="27649"/>
                </a:cubicBezTo>
                <a:cubicBezTo>
                  <a:pt x="118130" y="37039"/>
                  <a:pt x="122449" y="46758"/>
                  <a:pt x="127333" y="56806"/>
                </a:cubicBezTo>
                <a:cubicBezTo>
                  <a:pt x="132215" y="66854"/>
                  <a:pt x="136065" y="74507"/>
                  <a:pt x="138883" y="79765"/>
                </a:cubicBezTo>
                <a:lnTo>
                  <a:pt x="143390" y="87935"/>
                </a:lnTo>
                <a:cubicBezTo>
                  <a:pt x="148836" y="99203"/>
                  <a:pt x="154095" y="108969"/>
                  <a:pt x="159166" y="117233"/>
                </a:cubicBezTo>
                <a:cubicBezTo>
                  <a:pt x="164236" y="125496"/>
                  <a:pt x="168791" y="131929"/>
                  <a:pt x="172829" y="136530"/>
                </a:cubicBezTo>
                <a:cubicBezTo>
                  <a:pt x="176866" y="141131"/>
                  <a:pt x="180763" y="144747"/>
                  <a:pt x="184520" y="147376"/>
                </a:cubicBezTo>
                <a:cubicBezTo>
                  <a:pt x="188276" y="150005"/>
                  <a:pt x="191468" y="151320"/>
                  <a:pt x="194098" y="151320"/>
                </a:cubicBezTo>
                <a:cubicBezTo>
                  <a:pt x="196727" y="151320"/>
                  <a:pt x="199263" y="150850"/>
                  <a:pt x="201704" y="149911"/>
                </a:cubicBezTo>
                <a:cubicBezTo>
                  <a:pt x="202079" y="149724"/>
                  <a:pt x="202549" y="149254"/>
                  <a:pt x="203112" y="148503"/>
                </a:cubicBezTo>
                <a:cubicBezTo>
                  <a:pt x="203676" y="147751"/>
                  <a:pt x="204803" y="145686"/>
                  <a:pt x="206493" y="142305"/>
                </a:cubicBezTo>
                <a:cubicBezTo>
                  <a:pt x="208184" y="138925"/>
                  <a:pt x="209451" y="134511"/>
                  <a:pt x="210296" y="129065"/>
                </a:cubicBezTo>
                <a:cubicBezTo>
                  <a:pt x="211141" y="123618"/>
                  <a:pt x="212033" y="116012"/>
                  <a:pt x="212973" y="106246"/>
                </a:cubicBezTo>
                <a:cubicBezTo>
                  <a:pt x="213911" y="96480"/>
                  <a:pt x="213911" y="84742"/>
                  <a:pt x="212973" y="71032"/>
                </a:cubicBezTo>
                <a:cubicBezTo>
                  <a:pt x="212597" y="63520"/>
                  <a:pt x="211752" y="56665"/>
                  <a:pt x="210437" y="50468"/>
                </a:cubicBezTo>
                <a:cubicBezTo>
                  <a:pt x="209123" y="44270"/>
                  <a:pt x="207808" y="39950"/>
                  <a:pt x="206493" y="37509"/>
                </a:cubicBezTo>
                <a:lnTo>
                  <a:pt x="204803" y="34128"/>
                </a:lnTo>
                <a:cubicBezTo>
                  <a:pt x="200108" y="27743"/>
                  <a:pt x="192126" y="23705"/>
                  <a:pt x="180857" y="22015"/>
                </a:cubicBezTo>
                <a:cubicBezTo>
                  <a:pt x="178416" y="21639"/>
                  <a:pt x="178885" y="19385"/>
                  <a:pt x="182266" y="15254"/>
                </a:cubicBezTo>
                <a:cubicBezTo>
                  <a:pt x="185459" y="11685"/>
                  <a:pt x="189027" y="8868"/>
                  <a:pt x="192971" y="6802"/>
                </a:cubicBezTo>
                <a:cubicBezTo>
                  <a:pt x="202925" y="1920"/>
                  <a:pt x="225368" y="-334"/>
                  <a:pt x="260300" y="4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Freeform 540"/>
          <p:cNvSpPr/>
          <p:nvPr/>
        </p:nvSpPr>
        <p:spPr>
          <a:xfrm>
            <a:off x="5911216" y="1677897"/>
            <a:ext cx="432707" cy="432707"/>
          </a:xfrm>
          <a:custGeom>
            <a:avLst/>
            <a:gdLst>
              <a:gd name="connsiteX0" fmla="*/ 270441 w 432707"/>
              <a:gd name="connsiteY0" fmla="*/ 108177 h 432707"/>
              <a:gd name="connsiteX1" fmla="*/ 283118 w 432707"/>
              <a:gd name="connsiteY1" fmla="*/ 113529 h 432707"/>
              <a:gd name="connsiteX2" fmla="*/ 288471 w 432707"/>
              <a:gd name="connsiteY2" fmla="*/ 126206 h 432707"/>
              <a:gd name="connsiteX3" fmla="*/ 288471 w 432707"/>
              <a:gd name="connsiteY3" fmla="*/ 306501 h 432707"/>
              <a:gd name="connsiteX4" fmla="*/ 283118 w 432707"/>
              <a:gd name="connsiteY4" fmla="*/ 319178 h 432707"/>
              <a:gd name="connsiteX5" fmla="*/ 270441 w 432707"/>
              <a:gd name="connsiteY5" fmla="*/ 324530 h 432707"/>
              <a:gd name="connsiteX6" fmla="*/ 260018 w 432707"/>
              <a:gd name="connsiteY6" fmla="*/ 321150 h 432707"/>
              <a:gd name="connsiteX7" fmla="*/ 133812 w 432707"/>
              <a:gd name="connsiteY7" fmla="*/ 231002 h 432707"/>
              <a:gd name="connsiteX8" fmla="*/ 126205 w 432707"/>
              <a:gd name="connsiteY8" fmla="*/ 216354 h 432707"/>
              <a:gd name="connsiteX9" fmla="*/ 133812 w 432707"/>
              <a:gd name="connsiteY9" fmla="*/ 201705 h 432707"/>
              <a:gd name="connsiteX10" fmla="*/ 260018 w 432707"/>
              <a:gd name="connsiteY10" fmla="*/ 111557 h 432707"/>
              <a:gd name="connsiteX11" fmla="*/ 270441 w 432707"/>
              <a:gd name="connsiteY11" fmla="*/ 108177 h 432707"/>
              <a:gd name="connsiteX12" fmla="*/ 81133 w 432707"/>
              <a:gd name="connsiteY12" fmla="*/ 72118 h 432707"/>
              <a:gd name="connsiteX13" fmla="*/ 74794 w 432707"/>
              <a:gd name="connsiteY13" fmla="*/ 74794 h 432707"/>
              <a:gd name="connsiteX14" fmla="*/ 72118 w 432707"/>
              <a:gd name="connsiteY14" fmla="*/ 81133 h 432707"/>
              <a:gd name="connsiteX15" fmla="*/ 72118 w 432707"/>
              <a:gd name="connsiteY15" fmla="*/ 351574 h 432707"/>
              <a:gd name="connsiteX16" fmla="*/ 74794 w 432707"/>
              <a:gd name="connsiteY16" fmla="*/ 357913 h 432707"/>
              <a:gd name="connsiteX17" fmla="*/ 81133 w 432707"/>
              <a:gd name="connsiteY17" fmla="*/ 360589 h 432707"/>
              <a:gd name="connsiteX18" fmla="*/ 351575 w 432707"/>
              <a:gd name="connsiteY18" fmla="*/ 360589 h 432707"/>
              <a:gd name="connsiteX19" fmla="*/ 357913 w 432707"/>
              <a:gd name="connsiteY19" fmla="*/ 357913 h 432707"/>
              <a:gd name="connsiteX20" fmla="*/ 360590 w 432707"/>
              <a:gd name="connsiteY20" fmla="*/ 351574 h 432707"/>
              <a:gd name="connsiteX21" fmla="*/ 360590 w 432707"/>
              <a:gd name="connsiteY21" fmla="*/ 81133 h 432707"/>
              <a:gd name="connsiteX22" fmla="*/ 357913 w 432707"/>
              <a:gd name="connsiteY22" fmla="*/ 74794 h 432707"/>
              <a:gd name="connsiteX23" fmla="*/ 351575 w 432707"/>
              <a:gd name="connsiteY23" fmla="*/ 72118 h 432707"/>
              <a:gd name="connsiteX24" fmla="*/ 81133 w 432707"/>
              <a:gd name="connsiteY24" fmla="*/ 0 h 432707"/>
              <a:gd name="connsiteX25" fmla="*/ 351575 w 432707"/>
              <a:gd name="connsiteY25" fmla="*/ 0 h 432707"/>
              <a:gd name="connsiteX26" fmla="*/ 408903 w 432707"/>
              <a:gd name="connsiteY26" fmla="*/ 23804 h 432707"/>
              <a:gd name="connsiteX27" fmla="*/ 432707 w 432707"/>
              <a:gd name="connsiteY27" fmla="*/ 81133 h 432707"/>
              <a:gd name="connsiteX28" fmla="*/ 432707 w 432707"/>
              <a:gd name="connsiteY28" fmla="*/ 351574 h 432707"/>
              <a:gd name="connsiteX29" fmla="*/ 408903 w 432707"/>
              <a:gd name="connsiteY29" fmla="*/ 408903 h 432707"/>
              <a:gd name="connsiteX30" fmla="*/ 351575 w 432707"/>
              <a:gd name="connsiteY30" fmla="*/ 432707 h 432707"/>
              <a:gd name="connsiteX31" fmla="*/ 81133 w 432707"/>
              <a:gd name="connsiteY31" fmla="*/ 432707 h 432707"/>
              <a:gd name="connsiteX32" fmla="*/ 23805 w 432707"/>
              <a:gd name="connsiteY32" fmla="*/ 408903 h 432707"/>
              <a:gd name="connsiteX33" fmla="*/ 0 w 432707"/>
              <a:gd name="connsiteY33" fmla="*/ 351574 h 432707"/>
              <a:gd name="connsiteX34" fmla="*/ 0 w 432707"/>
              <a:gd name="connsiteY34" fmla="*/ 81133 h 432707"/>
              <a:gd name="connsiteX35" fmla="*/ 23805 w 432707"/>
              <a:gd name="connsiteY35" fmla="*/ 23804 h 432707"/>
              <a:gd name="connsiteX36" fmla="*/ 81133 w 432707"/>
              <a:gd name="connsiteY3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2707" h="432707">
                <a:moveTo>
                  <a:pt x="270441" y="108177"/>
                </a:moveTo>
                <a:cubicBezTo>
                  <a:pt x="275324" y="108177"/>
                  <a:pt x="279549" y="109961"/>
                  <a:pt x="283118" y="113529"/>
                </a:cubicBezTo>
                <a:cubicBezTo>
                  <a:pt x="286686" y="117098"/>
                  <a:pt x="288471" y="121323"/>
                  <a:pt x="288471" y="126206"/>
                </a:cubicBezTo>
                <a:lnTo>
                  <a:pt x="288471" y="306501"/>
                </a:lnTo>
                <a:cubicBezTo>
                  <a:pt x="288471" y="311384"/>
                  <a:pt x="286686" y="315609"/>
                  <a:pt x="283118" y="319178"/>
                </a:cubicBezTo>
                <a:cubicBezTo>
                  <a:pt x="279549" y="322746"/>
                  <a:pt x="275324" y="324530"/>
                  <a:pt x="270441" y="324530"/>
                </a:cubicBezTo>
                <a:cubicBezTo>
                  <a:pt x="266685" y="324530"/>
                  <a:pt x="263210" y="323403"/>
                  <a:pt x="260018" y="321150"/>
                </a:cubicBezTo>
                <a:lnTo>
                  <a:pt x="133812" y="231002"/>
                </a:lnTo>
                <a:cubicBezTo>
                  <a:pt x="128741" y="227434"/>
                  <a:pt x="126205" y="222551"/>
                  <a:pt x="126205" y="216354"/>
                </a:cubicBezTo>
                <a:cubicBezTo>
                  <a:pt x="126205" y="210156"/>
                  <a:pt x="128741" y="205273"/>
                  <a:pt x="133812" y="201705"/>
                </a:cubicBezTo>
                <a:lnTo>
                  <a:pt x="260018" y="111557"/>
                </a:lnTo>
                <a:cubicBezTo>
                  <a:pt x="263210" y="109304"/>
                  <a:pt x="266685" y="108177"/>
                  <a:pt x="270441" y="108177"/>
                </a:cubicBezTo>
                <a:close/>
                <a:moveTo>
                  <a:pt x="81133" y="72118"/>
                </a:moveTo>
                <a:cubicBezTo>
                  <a:pt x="78691" y="72118"/>
                  <a:pt x="76578" y="73010"/>
                  <a:pt x="74794" y="74794"/>
                </a:cubicBezTo>
                <a:cubicBezTo>
                  <a:pt x="73010" y="76578"/>
                  <a:pt x="72118" y="78691"/>
                  <a:pt x="72118" y="81133"/>
                </a:cubicBezTo>
                <a:lnTo>
                  <a:pt x="72118" y="351574"/>
                </a:lnTo>
                <a:cubicBezTo>
                  <a:pt x="72118" y="354016"/>
                  <a:pt x="73010" y="356129"/>
                  <a:pt x="74794" y="357913"/>
                </a:cubicBezTo>
                <a:cubicBezTo>
                  <a:pt x="76578" y="359697"/>
                  <a:pt x="78691" y="360589"/>
                  <a:pt x="81133" y="360589"/>
                </a:cubicBezTo>
                <a:lnTo>
                  <a:pt x="351575" y="360589"/>
                </a:lnTo>
                <a:cubicBezTo>
                  <a:pt x="354016" y="360589"/>
                  <a:pt x="356129" y="359697"/>
                  <a:pt x="357913" y="357913"/>
                </a:cubicBezTo>
                <a:cubicBezTo>
                  <a:pt x="359697" y="356129"/>
                  <a:pt x="360590" y="354016"/>
                  <a:pt x="360590" y="351574"/>
                </a:cubicBezTo>
                <a:lnTo>
                  <a:pt x="360590" y="81133"/>
                </a:lnTo>
                <a:cubicBezTo>
                  <a:pt x="360590" y="78691"/>
                  <a:pt x="359697" y="76578"/>
                  <a:pt x="357913" y="74794"/>
                </a:cubicBezTo>
                <a:cubicBezTo>
                  <a:pt x="356129" y="73010"/>
                  <a:pt x="354016" y="72118"/>
                  <a:pt x="351575" y="72118"/>
                </a:cubicBezTo>
                <a:close/>
                <a:moveTo>
                  <a:pt x="81133" y="0"/>
                </a:moveTo>
                <a:lnTo>
                  <a:pt x="351575" y="0"/>
                </a:lnTo>
                <a:cubicBezTo>
                  <a:pt x="373924" y="0"/>
                  <a:pt x="393033" y="7935"/>
                  <a:pt x="408903" y="23804"/>
                </a:cubicBezTo>
                <a:cubicBezTo>
                  <a:pt x="424772" y="39674"/>
                  <a:pt x="432707" y="58783"/>
                  <a:pt x="432707" y="81133"/>
                </a:cubicBezTo>
                <a:lnTo>
                  <a:pt x="432707" y="351574"/>
                </a:lnTo>
                <a:cubicBezTo>
                  <a:pt x="432707" y="373924"/>
                  <a:pt x="424772" y="393033"/>
                  <a:pt x="408903" y="408903"/>
                </a:cubicBezTo>
                <a:cubicBezTo>
                  <a:pt x="393033" y="424772"/>
                  <a:pt x="373924" y="432707"/>
                  <a:pt x="351575" y="432707"/>
                </a:cubicBezTo>
                <a:lnTo>
                  <a:pt x="81133" y="432707"/>
                </a:lnTo>
                <a:cubicBezTo>
                  <a:pt x="58784" y="432707"/>
                  <a:pt x="39674" y="424772"/>
                  <a:pt x="23805" y="408903"/>
                </a:cubicBezTo>
                <a:cubicBezTo>
                  <a:pt x="7935" y="393033"/>
                  <a:pt x="0" y="373924"/>
                  <a:pt x="0" y="351574"/>
                </a:cubicBezTo>
                <a:lnTo>
                  <a:pt x="0" y="81133"/>
                </a:lnTo>
                <a:cubicBezTo>
                  <a:pt x="0" y="58783"/>
                  <a:pt x="7935" y="39674"/>
                  <a:pt x="23805" y="23804"/>
                </a:cubicBezTo>
                <a:cubicBezTo>
                  <a:pt x="39674" y="7935"/>
                  <a:pt x="58784" y="0"/>
                  <a:pt x="8113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5" name="Freeform 534"/>
          <p:cNvSpPr/>
          <p:nvPr/>
        </p:nvSpPr>
        <p:spPr>
          <a:xfrm>
            <a:off x="4672966" y="1677897"/>
            <a:ext cx="432707" cy="432707"/>
          </a:xfrm>
          <a:custGeom>
            <a:avLst/>
            <a:gdLst>
              <a:gd name="connsiteX0" fmla="*/ 225368 w 432707"/>
              <a:gd name="connsiteY0" fmla="*/ 117191 h 432707"/>
              <a:gd name="connsiteX1" fmla="*/ 232130 w 432707"/>
              <a:gd name="connsiteY1" fmla="*/ 120009 h 432707"/>
              <a:gd name="connsiteX2" fmla="*/ 321995 w 432707"/>
              <a:gd name="connsiteY2" fmla="*/ 209874 h 432707"/>
              <a:gd name="connsiteX3" fmla="*/ 324530 w 432707"/>
              <a:gd name="connsiteY3" fmla="*/ 216354 h 432707"/>
              <a:gd name="connsiteX4" fmla="*/ 321995 w 432707"/>
              <a:gd name="connsiteY4" fmla="*/ 222833 h 432707"/>
              <a:gd name="connsiteX5" fmla="*/ 231848 w 432707"/>
              <a:gd name="connsiteY5" fmla="*/ 312980 h 432707"/>
              <a:gd name="connsiteX6" fmla="*/ 225368 w 432707"/>
              <a:gd name="connsiteY6" fmla="*/ 315516 h 432707"/>
              <a:gd name="connsiteX7" fmla="*/ 219030 w 432707"/>
              <a:gd name="connsiteY7" fmla="*/ 312839 h 432707"/>
              <a:gd name="connsiteX8" fmla="*/ 216354 w 432707"/>
              <a:gd name="connsiteY8" fmla="*/ 306501 h 432707"/>
              <a:gd name="connsiteX9" fmla="*/ 216354 w 432707"/>
              <a:gd name="connsiteY9" fmla="*/ 252412 h 432707"/>
              <a:gd name="connsiteX10" fmla="*/ 117192 w 432707"/>
              <a:gd name="connsiteY10" fmla="*/ 252412 h 432707"/>
              <a:gd name="connsiteX11" fmla="*/ 110854 w 432707"/>
              <a:gd name="connsiteY11" fmla="*/ 249736 h 432707"/>
              <a:gd name="connsiteX12" fmla="*/ 108177 w 432707"/>
              <a:gd name="connsiteY12" fmla="*/ 243398 h 432707"/>
              <a:gd name="connsiteX13" fmla="*/ 108177 w 432707"/>
              <a:gd name="connsiteY13" fmla="*/ 189309 h 432707"/>
              <a:gd name="connsiteX14" fmla="*/ 110854 w 432707"/>
              <a:gd name="connsiteY14" fmla="*/ 182971 h 432707"/>
              <a:gd name="connsiteX15" fmla="*/ 117192 w 432707"/>
              <a:gd name="connsiteY15" fmla="*/ 180295 h 432707"/>
              <a:gd name="connsiteX16" fmla="*/ 216354 w 432707"/>
              <a:gd name="connsiteY16" fmla="*/ 180295 h 432707"/>
              <a:gd name="connsiteX17" fmla="*/ 216354 w 432707"/>
              <a:gd name="connsiteY17" fmla="*/ 126206 h 432707"/>
              <a:gd name="connsiteX18" fmla="*/ 218889 w 432707"/>
              <a:gd name="connsiteY18" fmla="*/ 119727 h 432707"/>
              <a:gd name="connsiteX19" fmla="*/ 225368 w 432707"/>
              <a:gd name="connsiteY19" fmla="*/ 117191 h 432707"/>
              <a:gd name="connsiteX20" fmla="*/ 216354 w 432707"/>
              <a:gd name="connsiteY20" fmla="*/ 63103 h 432707"/>
              <a:gd name="connsiteX21" fmla="*/ 139447 w 432707"/>
              <a:gd name="connsiteY21" fmla="*/ 83668 h 432707"/>
              <a:gd name="connsiteX22" fmla="*/ 83668 w 432707"/>
              <a:gd name="connsiteY22" fmla="*/ 139447 h 432707"/>
              <a:gd name="connsiteX23" fmla="*/ 63103 w 432707"/>
              <a:gd name="connsiteY23" fmla="*/ 216354 h 432707"/>
              <a:gd name="connsiteX24" fmla="*/ 83668 w 432707"/>
              <a:gd name="connsiteY24" fmla="*/ 293260 h 432707"/>
              <a:gd name="connsiteX25" fmla="*/ 139447 w 432707"/>
              <a:gd name="connsiteY25" fmla="*/ 349039 h 432707"/>
              <a:gd name="connsiteX26" fmla="*/ 216354 w 432707"/>
              <a:gd name="connsiteY26" fmla="*/ 369604 h 432707"/>
              <a:gd name="connsiteX27" fmla="*/ 293261 w 432707"/>
              <a:gd name="connsiteY27" fmla="*/ 349039 h 432707"/>
              <a:gd name="connsiteX28" fmla="*/ 349039 w 432707"/>
              <a:gd name="connsiteY28" fmla="*/ 293260 h 432707"/>
              <a:gd name="connsiteX29" fmla="*/ 369604 w 432707"/>
              <a:gd name="connsiteY29" fmla="*/ 216354 h 432707"/>
              <a:gd name="connsiteX30" fmla="*/ 349039 w 432707"/>
              <a:gd name="connsiteY30" fmla="*/ 139447 h 432707"/>
              <a:gd name="connsiteX31" fmla="*/ 293261 w 432707"/>
              <a:gd name="connsiteY31" fmla="*/ 83668 h 432707"/>
              <a:gd name="connsiteX32" fmla="*/ 216354 w 432707"/>
              <a:gd name="connsiteY32" fmla="*/ 63103 h 432707"/>
              <a:gd name="connsiteX33" fmla="*/ 216354 w 432707"/>
              <a:gd name="connsiteY33" fmla="*/ 0 h 432707"/>
              <a:gd name="connsiteX34" fmla="*/ 324953 w 432707"/>
              <a:gd name="connsiteY34" fmla="*/ 29016 h 432707"/>
              <a:gd name="connsiteX35" fmla="*/ 403691 w 432707"/>
              <a:gd name="connsiteY35" fmla="*/ 107754 h 432707"/>
              <a:gd name="connsiteX36" fmla="*/ 432707 w 432707"/>
              <a:gd name="connsiteY36" fmla="*/ 216354 h 432707"/>
              <a:gd name="connsiteX37" fmla="*/ 403691 w 432707"/>
              <a:gd name="connsiteY37" fmla="*/ 324953 h 432707"/>
              <a:gd name="connsiteX38" fmla="*/ 324953 w 432707"/>
              <a:gd name="connsiteY38" fmla="*/ 403691 h 432707"/>
              <a:gd name="connsiteX39" fmla="*/ 216354 w 432707"/>
              <a:gd name="connsiteY39" fmla="*/ 432707 h 432707"/>
              <a:gd name="connsiteX40" fmla="*/ 107754 w 432707"/>
              <a:gd name="connsiteY40" fmla="*/ 403691 h 432707"/>
              <a:gd name="connsiteX41" fmla="*/ 29017 w 432707"/>
              <a:gd name="connsiteY41" fmla="*/ 324953 h 432707"/>
              <a:gd name="connsiteX42" fmla="*/ 0 w 432707"/>
              <a:gd name="connsiteY42" fmla="*/ 216354 h 432707"/>
              <a:gd name="connsiteX43" fmla="*/ 29017 w 432707"/>
              <a:gd name="connsiteY43" fmla="*/ 107754 h 432707"/>
              <a:gd name="connsiteX44" fmla="*/ 107754 w 432707"/>
              <a:gd name="connsiteY44" fmla="*/ 29016 h 432707"/>
              <a:gd name="connsiteX45" fmla="*/ 216354 w 432707"/>
              <a:gd name="connsiteY4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2707" h="432707">
                <a:moveTo>
                  <a:pt x="225368" y="117191"/>
                </a:moveTo>
                <a:cubicBezTo>
                  <a:pt x="227622" y="117191"/>
                  <a:pt x="229876" y="118130"/>
                  <a:pt x="232130" y="120009"/>
                </a:cubicBezTo>
                <a:lnTo>
                  <a:pt x="321995" y="209874"/>
                </a:lnTo>
                <a:cubicBezTo>
                  <a:pt x="323686" y="211565"/>
                  <a:pt x="324530" y="213724"/>
                  <a:pt x="324530" y="216354"/>
                </a:cubicBezTo>
                <a:cubicBezTo>
                  <a:pt x="324530" y="218983"/>
                  <a:pt x="323686" y="221143"/>
                  <a:pt x="321995" y="222833"/>
                </a:cubicBezTo>
                <a:lnTo>
                  <a:pt x="231848" y="312980"/>
                </a:lnTo>
                <a:cubicBezTo>
                  <a:pt x="230158" y="314670"/>
                  <a:pt x="227998" y="315516"/>
                  <a:pt x="225368" y="315516"/>
                </a:cubicBezTo>
                <a:cubicBezTo>
                  <a:pt x="222927" y="315516"/>
                  <a:pt x="220814" y="314624"/>
                  <a:pt x="219030" y="312839"/>
                </a:cubicBezTo>
                <a:cubicBezTo>
                  <a:pt x="217246" y="311055"/>
                  <a:pt x="216354" y="308942"/>
                  <a:pt x="216354" y="306501"/>
                </a:cubicBezTo>
                <a:lnTo>
                  <a:pt x="216354" y="252412"/>
                </a:lnTo>
                <a:lnTo>
                  <a:pt x="117192" y="252412"/>
                </a:lnTo>
                <a:cubicBezTo>
                  <a:pt x="114750" y="252412"/>
                  <a:pt x="112637" y="251520"/>
                  <a:pt x="110854" y="249736"/>
                </a:cubicBezTo>
                <a:cubicBezTo>
                  <a:pt x="109069" y="247952"/>
                  <a:pt x="108177" y="245839"/>
                  <a:pt x="108177" y="243398"/>
                </a:cubicBezTo>
                <a:lnTo>
                  <a:pt x="108177" y="189309"/>
                </a:lnTo>
                <a:cubicBezTo>
                  <a:pt x="108177" y="186868"/>
                  <a:pt x="109069" y="184755"/>
                  <a:pt x="110854" y="182971"/>
                </a:cubicBezTo>
                <a:cubicBezTo>
                  <a:pt x="112637" y="181187"/>
                  <a:pt x="114750" y="180295"/>
                  <a:pt x="117192" y="180295"/>
                </a:cubicBezTo>
                <a:lnTo>
                  <a:pt x="216354" y="180295"/>
                </a:lnTo>
                <a:lnTo>
                  <a:pt x="216354" y="126206"/>
                </a:lnTo>
                <a:cubicBezTo>
                  <a:pt x="216354" y="123577"/>
                  <a:pt x="217199" y="121417"/>
                  <a:pt x="218889" y="119727"/>
                </a:cubicBezTo>
                <a:cubicBezTo>
                  <a:pt x="220580" y="118037"/>
                  <a:pt x="222739" y="117191"/>
                  <a:pt x="225368" y="117191"/>
                </a:cubicBezTo>
                <a:close/>
                <a:moveTo>
                  <a:pt x="216354" y="63103"/>
                </a:moveTo>
                <a:cubicBezTo>
                  <a:pt x="188558" y="63103"/>
                  <a:pt x="162923" y="69958"/>
                  <a:pt x="139447" y="83668"/>
                </a:cubicBezTo>
                <a:cubicBezTo>
                  <a:pt x="115971" y="97378"/>
                  <a:pt x="97379" y="115971"/>
                  <a:pt x="83668" y="139447"/>
                </a:cubicBezTo>
                <a:cubicBezTo>
                  <a:pt x="69958" y="162922"/>
                  <a:pt x="63103" y="188558"/>
                  <a:pt x="63103" y="216354"/>
                </a:cubicBezTo>
                <a:cubicBezTo>
                  <a:pt x="63103" y="244149"/>
                  <a:pt x="69958" y="269784"/>
                  <a:pt x="83668" y="293260"/>
                </a:cubicBezTo>
                <a:cubicBezTo>
                  <a:pt x="97379" y="316736"/>
                  <a:pt x="115971" y="335329"/>
                  <a:pt x="139447" y="349039"/>
                </a:cubicBezTo>
                <a:cubicBezTo>
                  <a:pt x="162923" y="362749"/>
                  <a:pt x="188558" y="369604"/>
                  <a:pt x="216354" y="369604"/>
                </a:cubicBezTo>
                <a:cubicBezTo>
                  <a:pt x="244150" y="369604"/>
                  <a:pt x="269785" y="362749"/>
                  <a:pt x="293261" y="349039"/>
                </a:cubicBezTo>
                <a:cubicBezTo>
                  <a:pt x="316737" y="335329"/>
                  <a:pt x="335330" y="316736"/>
                  <a:pt x="349039" y="293260"/>
                </a:cubicBezTo>
                <a:cubicBezTo>
                  <a:pt x="362750" y="269784"/>
                  <a:pt x="369604" y="244149"/>
                  <a:pt x="369604" y="216354"/>
                </a:cubicBezTo>
                <a:cubicBezTo>
                  <a:pt x="369604" y="188558"/>
                  <a:pt x="362750" y="162922"/>
                  <a:pt x="349039" y="139447"/>
                </a:cubicBezTo>
                <a:cubicBezTo>
                  <a:pt x="335330" y="115971"/>
                  <a:pt x="316737" y="97378"/>
                  <a:pt x="293261" y="83668"/>
                </a:cubicBezTo>
                <a:cubicBezTo>
                  <a:pt x="269785" y="69958"/>
                  <a:pt x="244150" y="63103"/>
                  <a:pt x="216354" y="63103"/>
                </a:cubicBezTo>
                <a:close/>
                <a:moveTo>
                  <a:pt x="216354" y="0"/>
                </a:moveTo>
                <a:cubicBezTo>
                  <a:pt x="255606" y="0"/>
                  <a:pt x="291806" y="9672"/>
                  <a:pt x="324953" y="29016"/>
                </a:cubicBezTo>
                <a:cubicBezTo>
                  <a:pt x="358101" y="48360"/>
                  <a:pt x="384347" y="74606"/>
                  <a:pt x="403691" y="107754"/>
                </a:cubicBezTo>
                <a:cubicBezTo>
                  <a:pt x="423036" y="140902"/>
                  <a:pt x="432707" y="177102"/>
                  <a:pt x="432707" y="216354"/>
                </a:cubicBezTo>
                <a:cubicBezTo>
                  <a:pt x="432707" y="255605"/>
                  <a:pt x="423036" y="291805"/>
                  <a:pt x="403691" y="324953"/>
                </a:cubicBezTo>
                <a:cubicBezTo>
                  <a:pt x="384347" y="358101"/>
                  <a:pt x="358101" y="384347"/>
                  <a:pt x="324953" y="403691"/>
                </a:cubicBezTo>
                <a:cubicBezTo>
                  <a:pt x="291806" y="423035"/>
                  <a:pt x="255606" y="432707"/>
                  <a:pt x="216354" y="432707"/>
                </a:cubicBezTo>
                <a:cubicBezTo>
                  <a:pt x="177102" y="432707"/>
                  <a:pt x="140902" y="423035"/>
                  <a:pt x="107754" y="403691"/>
                </a:cubicBezTo>
                <a:cubicBezTo>
                  <a:pt x="74606" y="384347"/>
                  <a:pt x="48361" y="358101"/>
                  <a:pt x="29017" y="324953"/>
                </a:cubicBezTo>
                <a:cubicBezTo>
                  <a:pt x="9672" y="291805"/>
                  <a:pt x="0" y="255605"/>
                  <a:pt x="0" y="216354"/>
                </a:cubicBezTo>
                <a:cubicBezTo>
                  <a:pt x="0" y="177102"/>
                  <a:pt x="9672" y="140902"/>
                  <a:pt x="29017" y="107754"/>
                </a:cubicBezTo>
                <a:cubicBezTo>
                  <a:pt x="48361" y="74606"/>
                  <a:pt x="74606"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6" name="Freeform 535"/>
          <p:cNvSpPr/>
          <p:nvPr/>
        </p:nvSpPr>
        <p:spPr>
          <a:xfrm>
            <a:off x="5292091" y="1677897"/>
            <a:ext cx="432706" cy="432707"/>
          </a:xfrm>
          <a:custGeom>
            <a:avLst/>
            <a:gdLst>
              <a:gd name="connsiteX0" fmla="*/ 207338 w 432706"/>
              <a:gd name="connsiteY0" fmla="*/ 117191 h 432707"/>
              <a:gd name="connsiteX1" fmla="*/ 213677 w 432706"/>
              <a:gd name="connsiteY1" fmla="*/ 119868 h 432707"/>
              <a:gd name="connsiteX2" fmla="*/ 216353 w 432706"/>
              <a:gd name="connsiteY2" fmla="*/ 126206 h 432707"/>
              <a:gd name="connsiteX3" fmla="*/ 216353 w 432706"/>
              <a:gd name="connsiteY3" fmla="*/ 180295 h 432707"/>
              <a:gd name="connsiteX4" fmla="*/ 315515 w 432706"/>
              <a:gd name="connsiteY4" fmla="*/ 180295 h 432707"/>
              <a:gd name="connsiteX5" fmla="*/ 321853 w 432706"/>
              <a:gd name="connsiteY5" fmla="*/ 182971 h 432707"/>
              <a:gd name="connsiteX6" fmla="*/ 324530 w 432706"/>
              <a:gd name="connsiteY6" fmla="*/ 189309 h 432707"/>
              <a:gd name="connsiteX7" fmla="*/ 324530 w 432706"/>
              <a:gd name="connsiteY7" fmla="*/ 243398 h 432707"/>
              <a:gd name="connsiteX8" fmla="*/ 321853 w 432706"/>
              <a:gd name="connsiteY8" fmla="*/ 249736 h 432707"/>
              <a:gd name="connsiteX9" fmla="*/ 315515 w 432706"/>
              <a:gd name="connsiteY9" fmla="*/ 252412 h 432707"/>
              <a:gd name="connsiteX10" fmla="*/ 216353 w 432706"/>
              <a:gd name="connsiteY10" fmla="*/ 252412 h 432707"/>
              <a:gd name="connsiteX11" fmla="*/ 216353 w 432706"/>
              <a:gd name="connsiteY11" fmla="*/ 306501 h 432707"/>
              <a:gd name="connsiteX12" fmla="*/ 213818 w 432706"/>
              <a:gd name="connsiteY12" fmla="*/ 312980 h 432707"/>
              <a:gd name="connsiteX13" fmla="*/ 207338 w 432706"/>
              <a:gd name="connsiteY13" fmla="*/ 315516 h 432707"/>
              <a:gd name="connsiteX14" fmla="*/ 200577 w 432706"/>
              <a:gd name="connsiteY14" fmla="*/ 312698 h 432707"/>
              <a:gd name="connsiteX15" fmla="*/ 110711 w 432706"/>
              <a:gd name="connsiteY15" fmla="*/ 222833 h 432707"/>
              <a:gd name="connsiteX16" fmla="*/ 108176 w 432706"/>
              <a:gd name="connsiteY16" fmla="*/ 216354 h 432707"/>
              <a:gd name="connsiteX17" fmla="*/ 110711 w 432706"/>
              <a:gd name="connsiteY17" fmla="*/ 209874 h 432707"/>
              <a:gd name="connsiteX18" fmla="*/ 200859 w 432706"/>
              <a:gd name="connsiteY18" fmla="*/ 119727 h 432707"/>
              <a:gd name="connsiteX19" fmla="*/ 207338 w 432706"/>
              <a:gd name="connsiteY19" fmla="*/ 117191 h 432707"/>
              <a:gd name="connsiteX20" fmla="*/ 216353 w 432706"/>
              <a:gd name="connsiteY20" fmla="*/ 63103 h 432707"/>
              <a:gd name="connsiteX21" fmla="*/ 139446 w 432706"/>
              <a:gd name="connsiteY21" fmla="*/ 83668 h 432707"/>
              <a:gd name="connsiteX22" fmla="*/ 83668 w 432706"/>
              <a:gd name="connsiteY22" fmla="*/ 139447 h 432707"/>
              <a:gd name="connsiteX23" fmla="*/ 63102 w 432706"/>
              <a:gd name="connsiteY23" fmla="*/ 216354 h 432707"/>
              <a:gd name="connsiteX24" fmla="*/ 83668 w 432706"/>
              <a:gd name="connsiteY24" fmla="*/ 293260 h 432707"/>
              <a:gd name="connsiteX25" fmla="*/ 139446 w 432706"/>
              <a:gd name="connsiteY25" fmla="*/ 349039 h 432707"/>
              <a:gd name="connsiteX26" fmla="*/ 216353 w 432706"/>
              <a:gd name="connsiteY26" fmla="*/ 369604 h 432707"/>
              <a:gd name="connsiteX27" fmla="*/ 293260 w 432706"/>
              <a:gd name="connsiteY27" fmla="*/ 349039 h 432707"/>
              <a:gd name="connsiteX28" fmla="*/ 349038 w 432706"/>
              <a:gd name="connsiteY28" fmla="*/ 293260 h 432707"/>
              <a:gd name="connsiteX29" fmla="*/ 369604 w 432706"/>
              <a:gd name="connsiteY29" fmla="*/ 216354 h 432707"/>
              <a:gd name="connsiteX30" fmla="*/ 349038 w 432706"/>
              <a:gd name="connsiteY30" fmla="*/ 139447 h 432707"/>
              <a:gd name="connsiteX31" fmla="*/ 293260 w 432706"/>
              <a:gd name="connsiteY31" fmla="*/ 83668 h 432707"/>
              <a:gd name="connsiteX32" fmla="*/ 216353 w 432706"/>
              <a:gd name="connsiteY32" fmla="*/ 63103 h 432707"/>
              <a:gd name="connsiteX33" fmla="*/ 216353 w 432706"/>
              <a:gd name="connsiteY33" fmla="*/ 0 h 432707"/>
              <a:gd name="connsiteX34" fmla="*/ 324952 w 432706"/>
              <a:gd name="connsiteY34" fmla="*/ 29016 h 432707"/>
              <a:gd name="connsiteX35" fmla="*/ 403690 w 432706"/>
              <a:gd name="connsiteY35" fmla="*/ 107754 h 432707"/>
              <a:gd name="connsiteX36" fmla="*/ 432706 w 432706"/>
              <a:gd name="connsiteY36" fmla="*/ 216354 h 432707"/>
              <a:gd name="connsiteX37" fmla="*/ 403690 w 432706"/>
              <a:gd name="connsiteY37" fmla="*/ 324953 h 432707"/>
              <a:gd name="connsiteX38" fmla="*/ 324952 w 432706"/>
              <a:gd name="connsiteY38" fmla="*/ 403691 h 432707"/>
              <a:gd name="connsiteX39" fmla="*/ 216353 w 432706"/>
              <a:gd name="connsiteY39" fmla="*/ 432707 h 432707"/>
              <a:gd name="connsiteX40" fmla="*/ 107753 w 432706"/>
              <a:gd name="connsiteY40" fmla="*/ 403691 h 432707"/>
              <a:gd name="connsiteX41" fmla="*/ 29016 w 432706"/>
              <a:gd name="connsiteY41" fmla="*/ 324953 h 432707"/>
              <a:gd name="connsiteX42" fmla="*/ 0 w 432706"/>
              <a:gd name="connsiteY42" fmla="*/ 216354 h 432707"/>
              <a:gd name="connsiteX43" fmla="*/ 29016 w 432706"/>
              <a:gd name="connsiteY43" fmla="*/ 107754 h 432707"/>
              <a:gd name="connsiteX44" fmla="*/ 107753 w 432706"/>
              <a:gd name="connsiteY44" fmla="*/ 29016 h 432707"/>
              <a:gd name="connsiteX45" fmla="*/ 216353 w 432706"/>
              <a:gd name="connsiteY45"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2706" h="432707">
                <a:moveTo>
                  <a:pt x="207338" y="117191"/>
                </a:moveTo>
                <a:cubicBezTo>
                  <a:pt x="209780" y="117191"/>
                  <a:pt x="211893" y="118084"/>
                  <a:pt x="213677" y="119868"/>
                </a:cubicBezTo>
                <a:cubicBezTo>
                  <a:pt x="215461" y="121652"/>
                  <a:pt x="216353" y="123765"/>
                  <a:pt x="216353" y="126206"/>
                </a:cubicBezTo>
                <a:lnTo>
                  <a:pt x="216353" y="180295"/>
                </a:lnTo>
                <a:lnTo>
                  <a:pt x="315515" y="180295"/>
                </a:lnTo>
                <a:cubicBezTo>
                  <a:pt x="317956" y="180295"/>
                  <a:pt x="320070" y="181187"/>
                  <a:pt x="321853" y="182971"/>
                </a:cubicBezTo>
                <a:cubicBezTo>
                  <a:pt x="323638" y="184755"/>
                  <a:pt x="324530" y="186868"/>
                  <a:pt x="324530" y="189309"/>
                </a:cubicBezTo>
                <a:lnTo>
                  <a:pt x="324530" y="243398"/>
                </a:lnTo>
                <a:cubicBezTo>
                  <a:pt x="324530" y="245839"/>
                  <a:pt x="323638" y="247952"/>
                  <a:pt x="321853" y="249736"/>
                </a:cubicBezTo>
                <a:cubicBezTo>
                  <a:pt x="320070" y="251520"/>
                  <a:pt x="317956" y="252412"/>
                  <a:pt x="315515" y="252412"/>
                </a:cubicBezTo>
                <a:lnTo>
                  <a:pt x="216353" y="252412"/>
                </a:lnTo>
                <a:lnTo>
                  <a:pt x="216353" y="306501"/>
                </a:lnTo>
                <a:cubicBezTo>
                  <a:pt x="216353" y="309130"/>
                  <a:pt x="215508" y="311290"/>
                  <a:pt x="213818" y="312980"/>
                </a:cubicBezTo>
                <a:cubicBezTo>
                  <a:pt x="212127" y="314670"/>
                  <a:pt x="209967" y="315516"/>
                  <a:pt x="207338" y="315516"/>
                </a:cubicBezTo>
                <a:cubicBezTo>
                  <a:pt x="205085" y="315516"/>
                  <a:pt x="202831" y="314577"/>
                  <a:pt x="200577" y="312698"/>
                </a:cubicBezTo>
                <a:lnTo>
                  <a:pt x="110711" y="222833"/>
                </a:lnTo>
                <a:cubicBezTo>
                  <a:pt x="109021" y="221143"/>
                  <a:pt x="108176" y="218983"/>
                  <a:pt x="108176" y="216354"/>
                </a:cubicBezTo>
                <a:cubicBezTo>
                  <a:pt x="108176" y="213724"/>
                  <a:pt x="109021" y="211565"/>
                  <a:pt x="110711" y="209874"/>
                </a:cubicBezTo>
                <a:lnTo>
                  <a:pt x="200859" y="119727"/>
                </a:lnTo>
                <a:cubicBezTo>
                  <a:pt x="202549" y="118037"/>
                  <a:pt x="204709" y="117191"/>
                  <a:pt x="207338" y="117191"/>
                </a:cubicBezTo>
                <a:close/>
                <a:moveTo>
                  <a:pt x="216353" y="63103"/>
                </a:moveTo>
                <a:cubicBezTo>
                  <a:pt x="188557" y="63103"/>
                  <a:pt x="162922" y="69958"/>
                  <a:pt x="139446" y="83668"/>
                </a:cubicBezTo>
                <a:cubicBezTo>
                  <a:pt x="115970" y="97378"/>
                  <a:pt x="97377" y="115971"/>
                  <a:pt x="83668" y="139447"/>
                </a:cubicBezTo>
                <a:cubicBezTo>
                  <a:pt x="69958" y="162922"/>
                  <a:pt x="63102" y="188558"/>
                  <a:pt x="63102" y="216354"/>
                </a:cubicBezTo>
                <a:cubicBezTo>
                  <a:pt x="63102" y="244149"/>
                  <a:pt x="69958" y="269784"/>
                  <a:pt x="83668" y="293260"/>
                </a:cubicBezTo>
                <a:cubicBezTo>
                  <a:pt x="97377" y="316736"/>
                  <a:pt x="115970" y="335329"/>
                  <a:pt x="139446" y="349039"/>
                </a:cubicBezTo>
                <a:cubicBezTo>
                  <a:pt x="162922" y="362749"/>
                  <a:pt x="188557" y="369604"/>
                  <a:pt x="216353" y="369604"/>
                </a:cubicBezTo>
                <a:cubicBezTo>
                  <a:pt x="244149" y="369604"/>
                  <a:pt x="269784" y="362749"/>
                  <a:pt x="293260" y="349039"/>
                </a:cubicBezTo>
                <a:cubicBezTo>
                  <a:pt x="316736" y="335329"/>
                  <a:pt x="335329" y="316736"/>
                  <a:pt x="349038" y="293260"/>
                </a:cubicBezTo>
                <a:cubicBezTo>
                  <a:pt x="362748" y="269784"/>
                  <a:pt x="369604" y="244149"/>
                  <a:pt x="369604" y="216354"/>
                </a:cubicBezTo>
                <a:cubicBezTo>
                  <a:pt x="369604" y="188558"/>
                  <a:pt x="362748" y="162922"/>
                  <a:pt x="349038" y="139447"/>
                </a:cubicBezTo>
                <a:cubicBezTo>
                  <a:pt x="335329" y="115971"/>
                  <a:pt x="316736" y="97378"/>
                  <a:pt x="293260" y="83668"/>
                </a:cubicBezTo>
                <a:cubicBezTo>
                  <a:pt x="269784" y="69958"/>
                  <a:pt x="244149" y="63103"/>
                  <a:pt x="216353" y="63103"/>
                </a:cubicBezTo>
                <a:close/>
                <a:moveTo>
                  <a:pt x="216353" y="0"/>
                </a:moveTo>
                <a:cubicBezTo>
                  <a:pt x="255605" y="0"/>
                  <a:pt x="291805" y="9672"/>
                  <a:pt x="324952" y="29016"/>
                </a:cubicBezTo>
                <a:cubicBezTo>
                  <a:pt x="358100" y="48360"/>
                  <a:pt x="384346" y="74606"/>
                  <a:pt x="403690" y="107754"/>
                </a:cubicBezTo>
                <a:cubicBezTo>
                  <a:pt x="423034" y="140902"/>
                  <a:pt x="432706" y="177102"/>
                  <a:pt x="432706" y="216354"/>
                </a:cubicBezTo>
                <a:cubicBezTo>
                  <a:pt x="432706" y="255605"/>
                  <a:pt x="423034" y="291805"/>
                  <a:pt x="403690" y="324953"/>
                </a:cubicBezTo>
                <a:cubicBezTo>
                  <a:pt x="384346" y="358101"/>
                  <a:pt x="358100" y="384347"/>
                  <a:pt x="324952" y="403691"/>
                </a:cubicBezTo>
                <a:cubicBezTo>
                  <a:pt x="291805" y="423035"/>
                  <a:pt x="255605" y="432707"/>
                  <a:pt x="216353" y="432707"/>
                </a:cubicBezTo>
                <a:cubicBezTo>
                  <a:pt x="177101" y="432707"/>
                  <a:pt x="140901" y="423035"/>
                  <a:pt x="107753" y="403691"/>
                </a:cubicBezTo>
                <a:cubicBezTo>
                  <a:pt x="74606" y="384347"/>
                  <a:pt x="48360" y="358101"/>
                  <a:pt x="29016" y="324953"/>
                </a:cubicBezTo>
                <a:cubicBezTo>
                  <a:pt x="9671" y="291805"/>
                  <a:pt x="0" y="255605"/>
                  <a:pt x="0" y="216354"/>
                </a:cubicBezTo>
                <a:cubicBezTo>
                  <a:pt x="0" y="177102"/>
                  <a:pt x="9671" y="140902"/>
                  <a:pt x="29016" y="107754"/>
                </a:cubicBezTo>
                <a:cubicBezTo>
                  <a:pt x="48360" y="74606"/>
                  <a:pt x="74606" y="48360"/>
                  <a:pt x="107753" y="29016"/>
                </a:cubicBezTo>
                <a:cubicBezTo>
                  <a:pt x="140901" y="9672"/>
                  <a:pt x="177101"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2" name="Freeform 541"/>
          <p:cNvSpPr/>
          <p:nvPr/>
        </p:nvSpPr>
        <p:spPr>
          <a:xfrm>
            <a:off x="6530341" y="1677897"/>
            <a:ext cx="432707" cy="432707"/>
          </a:xfrm>
          <a:custGeom>
            <a:avLst/>
            <a:gdLst>
              <a:gd name="connsiteX0" fmla="*/ 216353 w 432707"/>
              <a:gd name="connsiteY0" fmla="*/ 144236 h 432707"/>
              <a:gd name="connsiteX1" fmla="*/ 267342 w 432707"/>
              <a:gd name="connsiteY1" fmla="*/ 165364 h 432707"/>
              <a:gd name="connsiteX2" fmla="*/ 288470 w 432707"/>
              <a:gd name="connsiteY2" fmla="*/ 216354 h 432707"/>
              <a:gd name="connsiteX3" fmla="*/ 267342 w 432707"/>
              <a:gd name="connsiteY3" fmla="*/ 267343 h 432707"/>
              <a:gd name="connsiteX4" fmla="*/ 216353 w 432707"/>
              <a:gd name="connsiteY4" fmla="*/ 288471 h 432707"/>
              <a:gd name="connsiteX5" fmla="*/ 165363 w 432707"/>
              <a:gd name="connsiteY5" fmla="*/ 267343 h 432707"/>
              <a:gd name="connsiteX6" fmla="*/ 144234 w 432707"/>
              <a:gd name="connsiteY6" fmla="*/ 216354 h 432707"/>
              <a:gd name="connsiteX7" fmla="*/ 165363 w 432707"/>
              <a:gd name="connsiteY7" fmla="*/ 165364 h 432707"/>
              <a:gd name="connsiteX8" fmla="*/ 216353 w 432707"/>
              <a:gd name="connsiteY8" fmla="*/ 144236 h 432707"/>
              <a:gd name="connsiteX9" fmla="*/ 216354 w 432707"/>
              <a:gd name="connsiteY9" fmla="*/ 63103 h 432707"/>
              <a:gd name="connsiteX10" fmla="*/ 139447 w 432707"/>
              <a:gd name="connsiteY10" fmla="*/ 83668 h 432707"/>
              <a:gd name="connsiteX11" fmla="*/ 83668 w 432707"/>
              <a:gd name="connsiteY11" fmla="*/ 139447 h 432707"/>
              <a:gd name="connsiteX12" fmla="*/ 63103 w 432707"/>
              <a:gd name="connsiteY12" fmla="*/ 216354 h 432707"/>
              <a:gd name="connsiteX13" fmla="*/ 83668 w 432707"/>
              <a:gd name="connsiteY13" fmla="*/ 293260 h 432707"/>
              <a:gd name="connsiteX14" fmla="*/ 139447 w 432707"/>
              <a:gd name="connsiteY14" fmla="*/ 349039 h 432707"/>
              <a:gd name="connsiteX15" fmla="*/ 216354 w 432707"/>
              <a:gd name="connsiteY15" fmla="*/ 369604 h 432707"/>
              <a:gd name="connsiteX16" fmla="*/ 293261 w 432707"/>
              <a:gd name="connsiteY16" fmla="*/ 349039 h 432707"/>
              <a:gd name="connsiteX17" fmla="*/ 349039 w 432707"/>
              <a:gd name="connsiteY17" fmla="*/ 293260 h 432707"/>
              <a:gd name="connsiteX18" fmla="*/ 369604 w 432707"/>
              <a:gd name="connsiteY18" fmla="*/ 216354 h 432707"/>
              <a:gd name="connsiteX19" fmla="*/ 349039 w 432707"/>
              <a:gd name="connsiteY19" fmla="*/ 139447 h 432707"/>
              <a:gd name="connsiteX20" fmla="*/ 293261 w 432707"/>
              <a:gd name="connsiteY20" fmla="*/ 83668 h 432707"/>
              <a:gd name="connsiteX21" fmla="*/ 216354 w 432707"/>
              <a:gd name="connsiteY21" fmla="*/ 63103 h 432707"/>
              <a:gd name="connsiteX22" fmla="*/ 216354 w 432707"/>
              <a:gd name="connsiteY22" fmla="*/ 0 h 432707"/>
              <a:gd name="connsiteX23" fmla="*/ 324953 w 432707"/>
              <a:gd name="connsiteY23" fmla="*/ 29016 h 432707"/>
              <a:gd name="connsiteX24" fmla="*/ 403691 w 432707"/>
              <a:gd name="connsiteY24" fmla="*/ 107754 h 432707"/>
              <a:gd name="connsiteX25" fmla="*/ 432707 w 432707"/>
              <a:gd name="connsiteY25" fmla="*/ 216354 h 432707"/>
              <a:gd name="connsiteX26" fmla="*/ 403691 w 432707"/>
              <a:gd name="connsiteY26" fmla="*/ 324953 h 432707"/>
              <a:gd name="connsiteX27" fmla="*/ 324953 w 432707"/>
              <a:gd name="connsiteY27" fmla="*/ 403691 h 432707"/>
              <a:gd name="connsiteX28" fmla="*/ 216354 w 432707"/>
              <a:gd name="connsiteY28" fmla="*/ 432707 h 432707"/>
              <a:gd name="connsiteX29" fmla="*/ 107754 w 432707"/>
              <a:gd name="connsiteY29" fmla="*/ 403691 h 432707"/>
              <a:gd name="connsiteX30" fmla="*/ 29016 w 432707"/>
              <a:gd name="connsiteY30" fmla="*/ 324953 h 432707"/>
              <a:gd name="connsiteX31" fmla="*/ 0 w 432707"/>
              <a:gd name="connsiteY31" fmla="*/ 216354 h 432707"/>
              <a:gd name="connsiteX32" fmla="*/ 29016 w 432707"/>
              <a:gd name="connsiteY32" fmla="*/ 107754 h 432707"/>
              <a:gd name="connsiteX33" fmla="*/ 107754 w 432707"/>
              <a:gd name="connsiteY33" fmla="*/ 29016 h 432707"/>
              <a:gd name="connsiteX34" fmla="*/ 216354 w 432707"/>
              <a:gd name="connsiteY3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32707" h="432707">
                <a:moveTo>
                  <a:pt x="216353" y="144236"/>
                </a:moveTo>
                <a:cubicBezTo>
                  <a:pt x="236260" y="144236"/>
                  <a:pt x="253256" y="151278"/>
                  <a:pt x="267342" y="165364"/>
                </a:cubicBezTo>
                <a:cubicBezTo>
                  <a:pt x="281428" y="179449"/>
                  <a:pt x="288470" y="196446"/>
                  <a:pt x="288470" y="216354"/>
                </a:cubicBezTo>
                <a:cubicBezTo>
                  <a:pt x="288470" y="236261"/>
                  <a:pt x="281428" y="253258"/>
                  <a:pt x="267342" y="267343"/>
                </a:cubicBezTo>
                <a:cubicBezTo>
                  <a:pt x="253256" y="281429"/>
                  <a:pt x="236260" y="288471"/>
                  <a:pt x="216353" y="288471"/>
                </a:cubicBezTo>
                <a:cubicBezTo>
                  <a:pt x="196445" y="288471"/>
                  <a:pt x="179449" y="281429"/>
                  <a:pt x="165363" y="267343"/>
                </a:cubicBezTo>
                <a:cubicBezTo>
                  <a:pt x="151278" y="253258"/>
                  <a:pt x="144234" y="236261"/>
                  <a:pt x="144234" y="216354"/>
                </a:cubicBezTo>
                <a:cubicBezTo>
                  <a:pt x="144234" y="196446"/>
                  <a:pt x="151278" y="179449"/>
                  <a:pt x="165363" y="165364"/>
                </a:cubicBezTo>
                <a:cubicBezTo>
                  <a:pt x="179449" y="151278"/>
                  <a:pt x="196445" y="144236"/>
                  <a:pt x="216353" y="144236"/>
                </a:cubicBezTo>
                <a:close/>
                <a:moveTo>
                  <a:pt x="216354" y="63103"/>
                </a:moveTo>
                <a:cubicBezTo>
                  <a:pt x="188558" y="63103"/>
                  <a:pt x="162923" y="69958"/>
                  <a:pt x="139447" y="83668"/>
                </a:cubicBezTo>
                <a:cubicBezTo>
                  <a:pt x="115971" y="97378"/>
                  <a:pt x="97378" y="115971"/>
                  <a:pt x="83668" y="139447"/>
                </a:cubicBezTo>
                <a:cubicBezTo>
                  <a:pt x="69958" y="162922"/>
                  <a:pt x="63103" y="188558"/>
                  <a:pt x="63103" y="216354"/>
                </a:cubicBezTo>
                <a:cubicBezTo>
                  <a:pt x="63103" y="244149"/>
                  <a:pt x="69958" y="269784"/>
                  <a:pt x="83668" y="293260"/>
                </a:cubicBezTo>
                <a:cubicBezTo>
                  <a:pt x="97378" y="316736"/>
                  <a:pt x="115971" y="335329"/>
                  <a:pt x="139447" y="349039"/>
                </a:cubicBezTo>
                <a:cubicBezTo>
                  <a:pt x="162923" y="362749"/>
                  <a:pt x="188558" y="369604"/>
                  <a:pt x="216354" y="369604"/>
                </a:cubicBezTo>
                <a:cubicBezTo>
                  <a:pt x="244149" y="369604"/>
                  <a:pt x="269785" y="362749"/>
                  <a:pt x="293261" y="349039"/>
                </a:cubicBezTo>
                <a:cubicBezTo>
                  <a:pt x="316736" y="335329"/>
                  <a:pt x="335330" y="316736"/>
                  <a:pt x="349039" y="293260"/>
                </a:cubicBezTo>
                <a:cubicBezTo>
                  <a:pt x="362749" y="269784"/>
                  <a:pt x="369604" y="244149"/>
                  <a:pt x="369604" y="216354"/>
                </a:cubicBezTo>
                <a:cubicBezTo>
                  <a:pt x="369604" y="188558"/>
                  <a:pt x="362749" y="162922"/>
                  <a:pt x="349039" y="139447"/>
                </a:cubicBezTo>
                <a:cubicBezTo>
                  <a:pt x="335330" y="115971"/>
                  <a:pt x="316736" y="97378"/>
                  <a:pt x="293261" y="83668"/>
                </a:cubicBezTo>
                <a:cubicBezTo>
                  <a:pt x="269785" y="69958"/>
                  <a:pt x="244149" y="63103"/>
                  <a:pt x="216354" y="63103"/>
                </a:cubicBezTo>
                <a:close/>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7" y="384347"/>
                  <a:pt x="48360" y="358101"/>
                  <a:pt x="29016" y="324953"/>
                </a:cubicBezTo>
                <a:cubicBezTo>
                  <a:pt x="9672" y="291805"/>
                  <a:pt x="0" y="255605"/>
                  <a:pt x="0" y="216354"/>
                </a:cubicBezTo>
                <a:cubicBezTo>
                  <a:pt x="0" y="177102"/>
                  <a:pt x="9672" y="140902"/>
                  <a:pt x="29016" y="107754"/>
                </a:cubicBezTo>
                <a:cubicBezTo>
                  <a:pt x="48360" y="74606"/>
                  <a:pt x="74607" y="48360"/>
                  <a:pt x="107754" y="29016"/>
                </a:cubicBezTo>
                <a:cubicBezTo>
                  <a:pt x="140902" y="9672"/>
                  <a:pt x="177102"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3" name="Freeform 542"/>
          <p:cNvSpPr/>
          <p:nvPr/>
        </p:nvSpPr>
        <p:spPr>
          <a:xfrm>
            <a:off x="7149465" y="1650853"/>
            <a:ext cx="458907" cy="495810"/>
          </a:xfrm>
          <a:custGeom>
            <a:avLst/>
            <a:gdLst>
              <a:gd name="connsiteX0" fmla="*/ 106768 w 458907"/>
              <a:gd name="connsiteY0" fmla="*/ 181140 h 495810"/>
              <a:gd name="connsiteX1" fmla="*/ 111557 w 458907"/>
              <a:gd name="connsiteY1" fmla="*/ 218044 h 495810"/>
              <a:gd name="connsiteX2" fmla="*/ 56624 w 458907"/>
              <a:gd name="connsiteY2" fmla="*/ 264667 h 495810"/>
              <a:gd name="connsiteX3" fmla="*/ 36059 w 458907"/>
              <a:gd name="connsiteY3" fmla="*/ 333545 h 495810"/>
              <a:gd name="connsiteX4" fmla="*/ 73104 w 458907"/>
              <a:gd name="connsiteY4" fmla="*/ 422706 h 495810"/>
              <a:gd name="connsiteX5" fmla="*/ 162265 w 458907"/>
              <a:gd name="connsiteY5" fmla="*/ 459751 h 495810"/>
              <a:gd name="connsiteX6" fmla="*/ 227763 w 458907"/>
              <a:gd name="connsiteY6" fmla="*/ 441440 h 495810"/>
              <a:gd name="connsiteX7" fmla="*/ 274245 w 458907"/>
              <a:gd name="connsiteY7" fmla="*/ 392000 h 495810"/>
              <a:gd name="connsiteX8" fmla="*/ 288189 w 458907"/>
              <a:gd name="connsiteY8" fmla="*/ 325375 h 495810"/>
              <a:gd name="connsiteX9" fmla="*/ 316924 w 458907"/>
              <a:gd name="connsiteY9" fmla="*/ 382844 h 495810"/>
              <a:gd name="connsiteX10" fmla="*/ 257765 w 458907"/>
              <a:gd name="connsiteY10" fmla="*/ 464540 h 495810"/>
              <a:gd name="connsiteX11" fmla="*/ 162265 w 458907"/>
              <a:gd name="connsiteY11" fmla="*/ 495810 h 495810"/>
              <a:gd name="connsiteX12" fmla="*/ 80992 w 458907"/>
              <a:gd name="connsiteY12" fmla="*/ 473977 h 495810"/>
              <a:gd name="connsiteX13" fmla="*/ 21832 w 458907"/>
              <a:gd name="connsiteY13" fmla="*/ 414818 h 495810"/>
              <a:gd name="connsiteX14" fmla="*/ 0 w 458907"/>
              <a:gd name="connsiteY14" fmla="*/ 333545 h 495810"/>
              <a:gd name="connsiteX15" fmla="*/ 29439 w 458907"/>
              <a:gd name="connsiteY15" fmla="*/ 240580 h 495810"/>
              <a:gd name="connsiteX16" fmla="*/ 106768 w 458907"/>
              <a:gd name="connsiteY16" fmla="*/ 181140 h 495810"/>
              <a:gd name="connsiteX17" fmla="*/ 162266 w 458907"/>
              <a:gd name="connsiteY17" fmla="*/ 0 h 495810"/>
              <a:gd name="connsiteX18" fmla="*/ 194100 w 458907"/>
              <a:gd name="connsiteY18" fmla="*/ 13240 h 495810"/>
              <a:gd name="connsiteX19" fmla="*/ 207340 w 458907"/>
              <a:gd name="connsiteY19" fmla="*/ 45073 h 495810"/>
              <a:gd name="connsiteX20" fmla="*/ 192691 w 458907"/>
              <a:gd name="connsiteY20" fmla="*/ 78174 h 495810"/>
              <a:gd name="connsiteX21" fmla="*/ 158886 w 458907"/>
              <a:gd name="connsiteY21" fmla="*/ 89865 h 495810"/>
              <a:gd name="connsiteX22" fmla="*/ 169309 w 458907"/>
              <a:gd name="connsiteY22" fmla="*/ 171280 h 495810"/>
              <a:gd name="connsiteX23" fmla="*/ 288472 w 458907"/>
              <a:gd name="connsiteY23" fmla="*/ 171280 h 495810"/>
              <a:gd name="connsiteX24" fmla="*/ 288472 w 458907"/>
              <a:gd name="connsiteY24" fmla="*/ 207339 h 495810"/>
              <a:gd name="connsiteX25" fmla="*/ 173816 w 458907"/>
              <a:gd name="connsiteY25" fmla="*/ 207339 h 495810"/>
              <a:gd name="connsiteX26" fmla="*/ 178324 w 458907"/>
              <a:gd name="connsiteY26" fmla="*/ 243398 h 495810"/>
              <a:gd name="connsiteX27" fmla="*/ 306502 w 458907"/>
              <a:gd name="connsiteY27" fmla="*/ 243398 h 495810"/>
              <a:gd name="connsiteX28" fmla="*/ 322559 w 458907"/>
              <a:gd name="connsiteY28" fmla="*/ 253258 h 495810"/>
              <a:gd name="connsiteX29" fmla="*/ 386789 w 458907"/>
              <a:gd name="connsiteY29" fmla="*/ 381436 h 495810"/>
              <a:gd name="connsiteX30" fmla="*/ 442568 w 458907"/>
              <a:gd name="connsiteY30" fmla="*/ 353546 h 495810"/>
              <a:gd name="connsiteX31" fmla="*/ 458907 w 458907"/>
              <a:gd name="connsiteY31" fmla="*/ 385661 h 495810"/>
              <a:gd name="connsiteX32" fmla="*/ 386789 w 458907"/>
              <a:gd name="connsiteY32" fmla="*/ 421720 h 495810"/>
              <a:gd name="connsiteX33" fmla="*/ 378620 w 458907"/>
              <a:gd name="connsiteY33" fmla="*/ 423692 h 495810"/>
              <a:gd name="connsiteX34" fmla="*/ 362562 w 458907"/>
              <a:gd name="connsiteY34" fmla="*/ 413832 h 495810"/>
              <a:gd name="connsiteX35" fmla="*/ 295234 w 458907"/>
              <a:gd name="connsiteY35" fmla="*/ 279456 h 495810"/>
              <a:gd name="connsiteX36" fmla="*/ 162266 w 458907"/>
              <a:gd name="connsiteY36" fmla="*/ 279456 h 495810"/>
              <a:gd name="connsiteX37" fmla="*/ 150294 w 458907"/>
              <a:gd name="connsiteY37" fmla="*/ 274808 h 495810"/>
              <a:gd name="connsiteX38" fmla="*/ 144236 w 458907"/>
              <a:gd name="connsiteY38" fmla="*/ 263399 h 495810"/>
              <a:gd name="connsiteX39" fmla="*/ 117193 w 458907"/>
              <a:gd name="connsiteY39" fmla="*/ 43947 h 495810"/>
              <a:gd name="connsiteX40" fmla="*/ 118883 w 458907"/>
              <a:gd name="connsiteY40" fmla="*/ 32115 h 495810"/>
              <a:gd name="connsiteX41" fmla="*/ 134940 w 458907"/>
              <a:gd name="connsiteY41" fmla="*/ 8874 h 495810"/>
              <a:gd name="connsiteX42" fmla="*/ 162266 w 458907"/>
              <a:gd name="connsiteY42" fmla="*/ 0 h 49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58907" h="495810">
                <a:moveTo>
                  <a:pt x="106768" y="181140"/>
                </a:moveTo>
                <a:lnTo>
                  <a:pt x="111557" y="218044"/>
                </a:lnTo>
                <a:cubicBezTo>
                  <a:pt x="88645" y="228185"/>
                  <a:pt x="70334" y="243726"/>
                  <a:pt x="56624" y="264667"/>
                </a:cubicBezTo>
                <a:cubicBezTo>
                  <a:pt x="42914" y="285607"/>
                  <a:pt x="36059" y="308566"/>
                  <a:pt x="36059" y="333545"/>
                </a:cubicBezTo>
                <a:cubicBezTo>
                  <a:pt x="36059" y="368289"/>
                  <a:pt x="48408" y="398010"/>
                  <a:pt x="73104" y="422706"/>
                </a:cubicBezTo>
                <a:cubicBezTo>
                  <a:pt x="97800" y="447403"/>
                  <a:pt x="127521" y="459751"/>
                  <a:pt x="162265" y="459751"/>
                </a:cubicBezTo>
                <a:cubicBezTo>
                  <a:pt x="185929" y="459751"/>
                  <a:pt x="207761" y="453647"/>
                  <a:pt x="227763" y="441440"/>
                </a:cubicBezTo>
                <a:cubicBezTo>
                  <a:pt x="247764" y="429233"/>
                  <a:pt x="263258" y="412752"/>
                  <a:pt x="274245" y="392000"/>
                </a:cubicBezTo>
                <a:cubicBezTo>
                  <a:pt x="285231" y="371247"/>
                  <a:pt x="289880" y="349039"/>
                  <a:pt x="288189" y="325375"/>
                </a:cubicBezTo>
                <a:lnTo>
                  <a:pt x="316924" y="382844"/>
                </a:lnTo>
                <a:cubicBezTo>
                  <a:pt x="306031" y="416462"/>
                  <a:pt x="286312" y="443694"/>
                  <a:pt x="257765" y="464540"/>
                </a:cubicBezTo>
                <a:cubicBezTo>
                  <a:pt x="229218" y="485387"/>
                  <a:pt x="197385" y="495810"/>
                  <a:pt x="162265" y="495810"/>
                </a:cubicBezTo>
                <a:cubicBezTo>
                  <a:pt x="132967" y="495810"/>
                  <a:pt x="105876" y="488532"/>
                  <a:pt x="80992" y="473977"/>
                </a:cubicBezTo>
                <a:cubicBezTo>
                  <a:pt x="56107" y="459422"/>
                  <a:pt x="36387" y="439703"/>
                  <a:pt x="21832" y="414818"/>
                </a:cubicBezTo>
                <a:cubicBezTo>
                  <a:pt x="7277" y="389934"/>
                  <a:pt x="0" y="362843"/>
                  <a:pt x="0" y="333545"/>
                </a:cubicBezTo>
                <a:cubicBezTo>
                  <a:pt x="0" y="299552"/>
                  <a:pt x="9813" y="268564"/>
                  <a:pt x="29439" y="240580"/>
                </a:cubicBezTo>
                <a:cubicBezTo>
                  <a:pt x="49064" y="212597"/>
                  <a:pt x="74841" y="192783"/>
                  <a:pt x="106768" y="181140"/>
                </a:cubicBezTo>
                <a:close/>
                <a:moveTo>
                  <a:pt x="162266" y="0"/>
                </a:moveTo>
                <a:cubicBezTo>
                  <a:pt x="174661" y="0"/>
                  <a:pt x="185272" y="4413"/>
                  <a:pt x="194100" y="13240"/>
                </a:cubicBezTo>
                <a:cubicBezTo>
                  <a:pt x="202926" y="22067"/>
                  <a:pt x="207340" y="32678"/>
                  <a:pt x="207340" y="45073"/>
                </a:cubicBezTo>
                <a:cubicBezTo>
                  <a:pt x="207340" y="58032"/>
                  <a:pt x="202457" y="69066"/>
                  <a:pt x="192691" y="78174"/>
                </a:cubicBezTo>
                <a:cubicBezTo>
                  <a:pt x="182925" y="87283"/>
                  <a:pt x="171657" y="91180"/>
                  <a:pt x="158886" y="89865"/>
                </a:cubicBezTo>
                <a:lnTo>
                  <a:pt x="169309" y="171280"/>
                </a:lnTo>
                <a:lnTo>
                  <a:pt x="288472" y="171280"/>
                </a:lnTo>
                <a:lnTo>
                  <a:pt x="288472" y="207339"/>
                </a:lnTo>
                <a:lnTo>
                  <a:pt x="173816" y="207339"/>
                </a:lnTo>
                <a:lnTo>
                  <a:pt x="178324" y="243398"/>
                </a:lnTo>
                <a:lnTo>
                  <a:pt x="306502" y="243398"/>
                </a:lnTo>
                <a:cubicBezTo>
                  <a:pt x="314014" y="243398"/>
                  <a:pt x="319366" y="246684"/>
                  <a:pt x="322559" y="253258"/>
                </a:cubicBezTo>
                <a:lnTo>
                  <a:pt x="386789" y="381436"/>
                </a:lnTo>
                <a:lnTo>
                  <a:pt x="442568" y="353546"/>
                </a:lnTo>
                <a:lnTo>
                  <a:pt x="458907" y="385661"/>
                </a:lnTo>
                <a:lnTo>
                  <a:pt x="386789" y="421720"/>
                </a:lnTo>
                <a:cubicBezTo>
                  <a:pt x="384348" y="423035"/>
                  <a:pt x="381624" y="423692"/>
                  <a:pt x="378620" y="423692"/>
                </a:cubicBezTo>
                <a:cubicBezTo>
                  <a:pt x="371107" y="423692"/>
                  <a:pt x="365755" y="420406"/>
                  <a:pt x="362562" y="413832"/>
                </a:cubicBezTo>
                <a:lnTo>
                  <a:pt x="295234" y="279456"/>
                </a:lnTo>
                <a:lnTo>
                  <a:pt x="162266" y="279456"/>
                </a:lnTo>
                <a:cubicBezTo>
                  <a:pt x="157759" y="279456"/>
                  <a:pt x="153768" y="277907"/>
                  <a:pt x="150294" y="274808"/>
                </a:cubicBezTo>
                <a:cubicBezTo>
                  <a:pt x="146819" y="271709"/>
                  <a:pt x="144800" y="267906"/>
                  <a:pt x="144236" y="263399"/>
                </a:cubicBezTo>
                <a:lnTo>
                  <a:pt x="117193" y="43947"/>
                </a:lnTo>
                <a:cubicBezTo>
                  <a:pt x="116817" y="40942"/>
                  <a:pt x="117380" y="36998"/>
                  <a:pt x="118883" y="32115"/>
                </a:cubicBezTo>
                <a:cubicBezTo>
                  <a:pt x="121512" y="22536"/>
                  <a:pt x="126865" y="14789"/>
                  <a:pt x="134940" y="8874"/>
                </a:cubicBezTo>
                <a:cubicBezTo>
                  <a:pt x="143016" y="2958"/>
                  <a:pt x="152124" y="0"/>
                  <a:pt x="16226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63" name="Freeform 462"/>
          <p:cNvSpPr/>
          <p:nvPr/>
        </p:nvSpPr>
        <p:spPr>
          <a:xfrm>
            <a:off x="2215515" y="1689829"/>
            <a:ext cx="504988" cy="408943"/>
          </a:xfrm>
          <a:custGeom>
            <a:avLst/>
            <a:gdLst>
              <a:gd name="connsiteX0" fmla="*/ 170647 w 504988"/>
              <a:gd name="connsiteY0" fmla="*/ 278159 h 408943"/>
              <a:gd name="connsiteX1" fmla="*/ 160013 w 504988"/>
              <a:gd name="connsiteY1" fmla="*/ 279920 h 408943"/>
              <a:gd name="connsiteX2" fmla="*/ 143110 w 504988"/>
              <a:gd name="connsiteY2" fmla="*/ 292879 h 408943"/>
              <a:gd name="connsiteX3" fmla="*/ 139447 w 504988"/>
              <a:gd name="connsiteY3" fmla="*/ 312176 h 408943"/>
              <a:gd name="connsiteX4" fmla="*/ 151561 w 504988"/>
              <a:gd name="connsiteY4" fmla="*/ 326402 h 408943"/>
              <a:gd name="connsiteX5" fmla="*/ 172549 w 504988"/>
              <a:gd name="connsiteY5" fmla="*/ 327106 h 408943"/>
              <a:gd name="connsiteX6" fmla="*/ 190155 w 504988"/>
              <a:gd name="connsiteY6" fmla="*/ 313725 h 408943"/>
              <a:gd name="connsiteX7" fmla="*/ 193254 w 504988"/>
              <a:gd name="connsiteY7" fmla="*/ 294287 h 408943"/>
              <a:gd name="connsiteX8" fmla="*/ 180577 w 504988"/>
              <a:gd name="connsiteY8" fmla="*/ 280202 h 408943"/>
              <a:gd name="connsiteX9" fmla="*/ 170647 w 504988"/>
              <a:gd name="connsiteY9" fmla="*/ 278159 h 408943"/>
              <a:gd name="connsiteX10" fmla="*/ 212692 w 504988"/>
              <a:gd name="connsiteY10" fmla="*/ 266961 h 408943"/>
              <a:gd name="connsiteX11" fmla="*/ 204664 w 504988"/>
              <a:gd name="connsiteY11" fmla="*/ 267102 h 408943"/>
              <a:gd name="connsiteX12" fmla="*/ 198606 w 504988"/>
              <a:gd name="connsiteY12" fmla="*/ 272314 h 408943"/>
              <a:gd name="connsiteX13" fmla="*/ 202269 w 504988"/>
              <a:gd name="connsiteY13" fmla="*/ 284991 h 408943"/>
              <a:gd name="connsiteX14" fmla="*/ 210439 w 504988"/>
              <a:gd name="connsiteY14" fmla="*/ 284850 h 408943"/>
              <a:gd name="connsiteX15" fmla="*/ 216637 w 504988"/>
              <a:gd name="connsiteY15" fmla="*/ 279638 h 408943"/>
              <a:gd name="connsiteX16" fmla="*/ 217623 w 504988"/>
              <a:gd name="connsiteY16" fmla="*/ 272173 h 408943"/>
              <a:gd name="connsiteX17" fmla="*/ 212692 w 504988"/>
              <a:gd name="connsiteY17" fmla="*/ 266961 h 408943"/>
              <a:gd name="connsiteX18" fmla="*/ 205394 w 504988"/>
              <a:gd name="connsiteY18" fmla="*/ 219933 h 408943"/>
              <a:gd name="connsiteX19" fmla="*/ 220298 w 504988"/>
              <a:gd name="connsiteY19" fmla="*/ 222451 h 408943"/>
              <a:gd name="connsiteX20" fmla="*/ 264950 w 504988"/>
              <a:gd name="connsiteY20" fmla="*/ 256115 h 408943"/>
              <a:gd name="connsiteX21" fmla="*/ 265654 w 504988"/>
              <a:gd name="connsiteY21" fmla="*/ 309781 h 408943"/>
              <a:gd name="connsiteX22" fmla="*/ 221144 w 504988"/>
              <a:gd name="connsiteY22" fmla="*/ 352038 h 408943"/>
              <a:gd name="connsiteX23" fmla="*/ 158040 w 504988"/>
              <a:gd name="connsiteY23" fmla="*/ 355418 h 408943"/>
              <a:gd name="connsiteX24" fmla="*/ 116488 w 504988"/>
              <a:gd name="connsiteY24" fmla="*/ 319782 h 408943"/>
              <a:gd name="connsiteX25" fmla="*/ 118319 w 504988"/>
              <a:gd name="connsiteY25" fmla="*/ 266961 h 408943"/>
              <a:gd name="connsiteX26" fmla="*/ 160999 w 504988"/>
              <a:gd name="connsiteY26" fmla="*/ 227804 h 408943"/>
              <a:gd name="connsiteX27" fmla="*/ 205394 w 504988"/>
              <a:gd name="connsiteY27" fmla="*/ 219933 h 408943"/>
              <a:gd name="connsiteX28" fmla="*/ 232305 w 504988"/>
              <a:gd name="connsiteY28" fmla="*/ 179701 h 408943"/>
              <a:gd name="connsiteX29" fmla="*/ 192408 w 504988"/>
              <a:gd name="connsiteY29" fmla="*/ 180195 h 408943"/>
              <a:gd name="connsiteX30" fmla="*/ 88316 w 504988"/>
              <a:gd name="connsiteY30" fmla="*/ 220056 h 408943"/>
              <a:gd name="connsiteX31" fmla="*/ 50990 w 504988"/>
              <a:gd name="connsiteY31" fmla="*/ 294569 h 408943"/>
              <a:gd name="connsiteX32" fmla="*/ 76061 w 504988"/>
              <a:gd name="connsiteY32" fmla="*/ 342460 h 408943"/>
              <a:gd name="connsiteX33" fmla="*/ 134798 w 504988"/>
              <a:gd name="connsiteY33" fmla="*/ 373166 h 408943"/>
              <a:gd name="connsiteX34" fmla="*/ 212128 w 504988"/>
              <a:gd name="connsiteY34" fmla="*/ 379082 h 408943"/>
              <a:gd name="connsiteX35" fmla="*/ 316220 w 504988"/>
              <a:gd name="connsiteY35" fmla="*/ 339220 h 408943"/>
              <a:gd name="connsiteX36" fmla="*/ 353547 w 504988"/>
              <a:gd name="connsiteY36" fmla="*/ 264708 h 408943"/>
              <a:gd name="connsiteX37" fmla="*/ 328475 w 504988"/>
              <a:gd name="connsiteY37" fmla="*/ 216817 h 408943"/>
              <a:gd name="connsiteX38" fmla="*/ 269737 w 504988"/>
              <a:gd name="connsiteY38" fmla="*/ 186111 h 408943"/>
              <a:gd name="connsiteX39" fmla="*/ 232305 w 504988"/>
              <a:gd name="connsiteY39" fmla="*/ 179701 h 408943"/>
              <a:gd name="connsiteX40" fmla="*/ 374323 w 504988"/>
              <a:gd name="connsiteY40" fmla="*/ 68602 h 408943"/>
              <a:gd name="connsiteX41" fmla="*/ 391014 w 504988"/>
              <a:gd name="connsiteY41" fmla="*/ 71595 h 408943"/>
              <a:gd name="connsiteX42" fmla="*/ 419467 w 504988"/>
              <a:gd name="connsiteY42" fmla="*/ 90047 h 408943"/>
              <a:gd name="connsiteX43" fmla="*/ 434820 w 504988"/>
              <a:gd name="connsiteY43" fmla="*/ 120613 h 408943"/>
              <a:gd name="connsiteX44" fmla="*/ 432989 w 504988"/>
              <a:gd name="connsiteY44" fmla="*/ 153714 h 408943"/>
              <a:gd name="connsiteX45" fmla="*/ 424678 w 504988"/>
              <a:gd name="connsiteY45" fmla="*/ 163292 h 408943"/>
              <a:gd name="connsiteX46" fmla="*/ 412142 w 504988"/>
              <a:gd name="connsiteY46" fmla="*/ 164419 h 408943"/>
              <a:gd name="connsiteX47" fmla="*/ 402564 w 504988"/>
              <a:gd name="connsiteY47" fmla="*/ 156108 h 408943"/>
              <a:gd name="connsiteX48" fmla="*/ 401437 w 504988"/>
              <a:gd name="connsiteY48" fmla="*/ 143572 h 408943"/>
              <a:gd name="connsiteX49" fmla="*/ 394677 w 504988"/>
              <a:gd name="connsiteY49" fmla="*/ 112302 h 408943"/>
              <a:gd name="connsiteX50" fmla="*/ 364533 w 504988"/>
              <a:gd name="connsiteY50" fmla="*/ 102442 h 408943"/>
              <a:gd name="connsiteX51" fmla="*/ 351856 w 504988"/>
              <a:gd name="connsiteY51" fmla="*/ 100189 h 408943"/>
              <a:gd name="connsiteX52" fmla="*/ 344813 w 504988"/>
              <a:gd name="connsiteY52" fmla="*/ 89765 h 408943"/>
              <a:gd name="connsiteX53" fmla="*/ 347067 w 504988"/>
              <a:gd name="connsiteY53" fmla="*/ 77229 h 408943"/>
              <a:gd name="connsiteX54" fmla="*/ 357490 w 504988"/>
              <a:gd name="connsiteY54" fmla="*/ 70046 h 408943"/>
              <a:gd name="connsiteX55" fmla="*/ 374323 w 504988"/>
              <a:gd name="connsiteY55" fmla="*/ 68602 h 408943"/>
              <a:gd name="connsiteX56" fmla="*/ 213078 w 504988"/>
              <a:gd name="connsiteY56" fmla="*/ 57439 h 408943"/>
              <a:gd name="connsiteX57" fmla="*/ 240862 w 504988"/>
              <a:gd name="connsiteY57" fmla="*/ 68355 h 408943"/>
              <a:gd name="connsiteX58" fmla="*/ 246496 w 504988"/>
              <a:gd name="connsiteY58" fmla="*/ 127233 h 408943"/>
              <a:gd name="connsiteX59" fmla="*/ 246215 w 504988"/>
              <a:gd name="connsiteY59" fmla="*/ 132867 h 408943"/>
              <a:gd name="connsiteX60" fmla="*/ 249032 w 504988"/>
              <a:gd name="connsiteY60" fmla="*/ 134839 h 408943"/>
              <a:gd name="connsiteX61" fmla="*/ 253117 w 504988"/>
              <a:gd name="connsiteY61" fmla="*/ 134698 h 408943"/>
              <a:gd name="connsiteX62" fmla="*/ 256919 w 504988"/>
              <a:gd name="connsiteY62" fmla="*/ 133712 h 408943"/>
              <a:gd name="connsiteX63" fmla="*/ 258610 w 504988"/>
              <a:gd name="connsiteY63" fmla="*/ 133149 h 408943"/>
              <a:gd name="connsiteX64" fmla="*/ 327911 w 504988"/>
              <a:gd name="connsiteY64" fmla="*/ 116528 h 408943"/>
              <a:gd name="connsiteX65" fmla="*/ 371012 w 504988"/>
              <a:gd name="connsiteY65" fmla="*/ 133712 h 408943"/>
              <a:gd name="connsiteX66" fmla="*/ 371012 w 504988"/>
              <a:gd name="connsiteY66" fmla="*/ 183857 h 408943"/>
              <a:gd name="connsiteX67" fmla="*/ 369745 w 504988"/>
              <a:gd name="connsiteY67" fmla="*/ 189491 h 408943"/>
              <a:gd name="connsiteX68" fmla="*/ 371012 w 504988"/>
              <a:gd name="connsiteY68" fmla="*/ 193012 h 408943"/>
              <a:gd name="connsiteX69" fmla="*/ 374393 w 504988"/>
              <a:gd name="connsiteY69" fmla="*/ 195125 h 408943"/>
              <a:gd name="connsiteX70" fmla="*/ 379182 w 504988"/>
              <a:gd name="connsiteY70" fmla="*/ 196816 h 408943"/>
              <a:gd name="connsiteX71" fmla="*/ 408198 w 504988"/>
              <a:gd name="connsiteY71" fmla="*/ 210056 h 408943"/>
              <a:gd name="connsiteX72" fmla="*/ 430735 w 504988"/>
              <a:gd name="connsiteY72" fmla="*/ 233015 h 408943"/>
              <a:gd name="connsiteX73" fmla="*/ 440314 w 504988"/>
              <a:gd name="connsiteY73" fmla="*/ 265835 h 408943"/>
              <a:gd name="connsiteX74" fmla="*/ 429890 w 504988"/>
              <a:gd name="connsiteY74" fmla="*/ 305133 h 408943"/>
              <a:gd name="connsiteX75" fmla="*/ 399184 w 504988"/>
              <a:gd name="connsiteY75" fmla="*/ 343727 h 408943"/>
              <a:gd name="connsiteX76" fmla="*/ 351715 w 504988"/>
              <a:gd name="connsiteY76" fmla="*/ 376828 h 408943"/>
              <a:gd name="connsiteX77" fmla="*/ 288049 w 504988"/>
              <a:gd name="connsiteY77" fmla="*/ 400210 h 408943"/>
              <a:gd name="connsiteX78" fmla="*/ 211846 w 504988"/>
              <a:gd name="connsiteY78" fmla="*/ 408943 h 408943"/>
              <a:gd name="connsiteX79" fmla="*/ 134376 w 504988"/>
              <a:gd name="connsiteY79" fmla="*/ 399506 h 408943"/>
              <a:gd name="connsiteX80" fmla="*/ 66624 w 504988"/>
              <a:gd name="connsiteY80" fmla="*/ 373307 h 408943"/>
              <a:gd name="connsiteX81" fmla="*/ 18311 w 504988"/>
              <a:gd name="connsiteY81" fmla="*/ 330769 h 408943"/>
              <a:gd name="connsiteX82" fmla="*/ 0 w 504988"/>
              <a:gd name="connsiteY82" fmla="*/ 274567 h 408943"/>
              <a:gd name="connsiteX83" fmla="*/ 19578 w 504988"/>
              <a:gd name="connsiteY83" fmla="*/ 205549 h 408943"/>
              <a:gd name="connsiteX84" fmla="*/ 75217 w 504988"/>
              <a:gd name="connsiteY84" fmla="*/ 132867 h 408943"/>
              <a:gd name="connsiteX85" fmla="*/ 171421 w 504988"/>
              <a:gd name="connsiteY85" fmla="*/ 66383 h 408943"/>
              <a:gd name="connsiteX86" fmla="*/ 213078 w 504988"/>
              <a:gd name="connsiteY86" fmla="*/ 57439 h 408943"/>
              <a:gd name="connsiteX87" fmla="*/ 377633 w 504988"/>
              <a:gd name="connsiteY87" fmla="*/ 146 h 408943"/>
              <a:gd name="connsiteX88" fmla="*/ 411861 w 504988"/>
              <a:gd name="connsiteY88" fmla="*/ 6238 h 408943"/>
              <a:gd name="connsiteX89" fmla="*/ 470456 w 504988"/>
              <a:gd name="connsiteY89" fmla="*/ 44128 h 408943"/>
              <a:gd name="connsiteX90" fmla="*/ 502149 w 504988"/>
              <a:gd name="connsiteY90" fmla="*/ 106809 h 408943"/>
              <a:gd name="connsiteX91" fmla="*/ 498346 w 504988"/>
              <a:gd name="connsiteY91" fmla="*/ 174842 h 408943"/>
              <a:gd name="connsiteX92" fmla="*/ 488767 w 504988"/>
              <a:gd name="connsiteY92" fmla="*/ 186111 h 408943"/>
              <a:gd name="connsiteX93" fmla="*/ 474119 w 504988"/>
              <a:gd name="connsiteY93" fmla="*/ 187237 h 408943"/>
              <a:gd name="connsiteX94" fmla="*/ 462850 w 504988"/>
              <a:gd name="connsiteY94" fmla="*/ 177659 h 408943"/>
              <a:gd name="connsiteX95" fmla="*/ 461441 w 504988"/>
              <a:gd name="connsiteY95" fmla="*/ 163010 h 408943"/>
              <a:gd name="connsiteX96" fmla="*/ 464258 w 504988"/>
              <a:gd name="connsiteY96" fmla="*/ 114556 h 408943"/>
              <a:gd name="connsiteX97" fmla="*/ 441722 w 504988"/>
              <a:gd name="connsiteY97" fmla="*/ 70046 h 408943"/>
              <a:gd name="connsiteX98" fmla="*/ 400028 w 504988"/>
              <a:gd name="connsiteY98" fmla="*/ 43142 h 408943"/>
              <a:gd name="connsiteX99" fmla="*/ 351293 w 504988"/>
              <a:gd name="connsiteY99" fmla="*/ 40748 h 408943"/>
              <a:gd name="connsiteX100" fmla="*/ 336643 w 504988"/>
              <a:gd name="connsiteY100" fmla="*/ 38071 h 408943"/>
              <a:gd name="connsiteX101" fmla="*/ 328192 w 504988"/>
              <a:gd name="connsiteY101" fmla="*/ 25817 h 408943"/>
              <a:gd name="connsiteX102" fmla="*/ 330869 w 504988"/>
              <a:gd name="connsiteY102" fmla="*/ 11309 h 408943"/>
              <a:gd name="connsiteX103" fmla="*/ 343123 w 504988"/>
              <a:gd name="connsiteY103" fmla="*/ 2998 h 408943"/>
              <a:gd name="connsiteX104" fmla="*/ 377633 w 504988"/>
              <a:gd name="connsiteY104" fmla="*/ 146 h 40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04988" h="408943">
                <a:moveTo>
                  <a:pt x="170647" y="278159"/>
                </a:moveTo>
                <a:cubicBezTo>
                  <a:pt x="167220" y="278112"/>
                  <a:pt x="163675" y="278699"/>
                  <a:pt x="160013" y="279920"/>
                </a:cubicBezTo>
                <a:cubicBezTo>
                  <a:pt x="152688" y="282361"/>
                  <a:pt x="147055" y="286681"/>
                  <a:pt x="143110" y="292879"/>
                </a:cubicBezTo>
                <a:cubicBezTo>
                  <a:pt x="138978" y="299264"/>
                  <a:pt x="137757" y="305696"/>
                  <a:pt x="139447" y="312176"/>
                </a:cubicBezTo>
                <a:cubicBezTo>
                  <a:pt x="141138" y="318655"/>
                  <a:pt x="145176" y="323397"/>
                  <a:pt x="151561" y="326402"/>
                </a:cubicBezTo>
                <a:cubicBezTo>
                  <a:pt x="157947" y="329407"/>
                  <a:pt x="164943" y="329642"/>
                  <a:pt x="172549" y="327106"/>
                </a:cubicBezTo>
                <a:cubicBezTo>
                  <a:pt x="180155" y="324571"/>
                  <a:pt x="186024" y="320110"/>
                  <a:pt x="190155" y="313725"/>
                </a:cubicBezTo>
                <a:cubicBezTo>
                  <a:pt x="194099" y="307340"/>
                  <a:pt x="195132" y="300860"/>
                  <a:pt x="193254" y="294287"/>
                </a:cubicBezTo>
                <a:cubicBezTo>
                  <a:pt x="191376" y="287714"/>
                  <a:pt x="187151" y="283019"/>
                  <a:pt x="180577" y="280202"/>
                </a:cubicBezTo>
                <a:cubicBezTo>
                  <a:pt x="177385" y="278887"/>
                  <a:pt x="174074" y="278206"/>
                  <a:pt x="170647" y="278159"/>
                </a:cubicBezTo>
                <a:close/>
                <a:moveTo>
                  <a:pt x="212692" y="266961"/>
                </a:moveTo>
                <a:cubicBezTo>
                  <a:pt x="210063" y="266022"/>
                  <a:pt x="207388" y="266069"/>
                  <a:pt x="204664" y="267102"/>
                </a:cubicBezTo>
                <a:cubicBezTo>
                  <a:pt x="201941" y="268135"/>
                  <a:pt x="199922" y="269872"/>
                  <a:pt x="198606" y="272314"/>
                </a:cubicBezTo>
                <a:cubicBezTo>
                  <a:pt x="195414" y="278136"/>
                  <a:pt x="196635" y="282361"/>
                  <a:pt x="202269" y="284991"/>
                </a:cubicBezTo>
                <a:cubicBezTo>
                  <a:pt x="204898" y="285930"/>
                  <a:pt x="207622" y="285883"/>
                  <a:pt x="210439" y="284850"/>
                </a:cubicBezTo>
                <a:cubicBezTo>
                  <a:pt x="213256" y="283817"/>
                  <a:pt x="215322" y="282080"/>
                  <a:pt x="216637" y="279638"/>
                </a:cubicBezTo>
                <a:cubicBezTo>
                  <a:pt x="218139" y="277197"/>
                  <a:pt x="218467" y="274708"/>
                  <a:pt x="217623" y="272173"/>
                </a:cubicBezTo>
                <a:cubicBezTo>
                  <a:pt x="216777" y="269637"/>
                  <a:pt x="215134" y="267900"/>
                  <a:pt x="212692" y="266961"/>
                </a:cubicBezTo>
                <a:close/>
                <a:moveTo>
                  <a:pt x="205394" y="219933"/>
                </a:moveTo>
                <a:cubicBezTo>
                  <a:pt x="210353" y="220344"/>
                  <a:pt x="215322" y="221183"/>
                  <a:pt x="220298" y="222451"/>
                </a:cubicBezTo>
                <a:cubicBezTo>
                  <a:pt x="241145" y="227897"/>
                  <a:pt x="256028" y="239119"/>
                  <a:pt x="264950" y="256115"/>
                </a:cubicBezTo>
                <a:cubicBezTo>
                  <a:pt x="273870" y="273112"/>
                  <a:pt x="274105" y="291000"/>
                  <a:pt x="265654" y="309781"/>
                </a:cubicBezTo>
                <a:cubicBezTo>
                  <a:pt x="257202" y="328938"/>
                  <a:pt x="242367" y="343023"/>
                  <a:pt x="221144" y="352038"/>
                </a:cubicBezTo>
                <a:cubicBezTo>
                  <a:pt x="199922" y="361052"/>
                  <a:pt x="178888" y="362180"/>
                  <a:pt x="158040" y="355418"/>
                </a:cubicBezTo>
                <a:cubicBezTo>
                  <a:pt x="137945" y="349033"/>
                  <a:pt x="124094" y="337154"/>
                  <a:pt x="116488" y="319782"/>
                </a:cubicBezTo>
                <a:cubicBezTo>
                  <a:pt x="108882" y="302410"/>
                  <a:pt x="109492" y="284803"/>
                  <a:pt x="118319" y="266961"/>
                </a:cubicBezTo>
                <a:cubicBezTo>
                  <a:pt x="127146" y="249495"/>
                  <a:pt x="141372" y="236443"/>
                  <a:pt x="160999" y="227804"/>
                </a:cubicBezTo>
                <a:cubicBezTo>
                  <a:pt x="175719" y="221324"/>
                  <a:pt x="190516" y="218701"/>
                  <a:pt x="205394" y="219933"/>
                </a:cubicBezTo>
                <a:close/>
                <a:moveTo>
                  <a:pt x="232305" y="179701"/>
                </a:moveTo>
                <a:cubicBezTo>
                  <a:pt x="219417" y="178715"/>
                  <a:pt x="206118" y="178880"/>
                  <a:pt x="192408" y="180195"/>
                </a:cubicBezTo>
                <a:cubicBezTo>
                  <a:pt x="150528" y="184514"/>
                  <a:pt x="115830" y="197801"/>
                  <a:pt x="88316" y="220056"/>
                </a:cubicBezTo>
                <a:cubicBezTo>
                  <a:pt x="60802" y="242312"/>
                  <a:pt x="48360" y="267149"/>
                  <a:pt x="50990" y="294569"/>
                </a:cubicBezTo>
                <a:cubicBezTo>
                  <a:pt x="52680" y="312598"/>
                  <a:pt x="61037" y="328562"/>
                  <a:pt x="76061" y="342460"/>
                </a:cubicBezTo>
                <a:cubicBezTo>
                  <a:pt x="91086" y="356358"/>
                  <a:pt x="110666" y="366593"/>
                  <a:pt x="134798" y="373166"/>
                </a:cubicBezTo>
                <a:cubicBezTo>
                  <a:pt x="158932" y="379739"/>
                  <a:pt x="184709" y="381711"/>
                  <a:pt x="212128" y="379082"/>
                </a:cubicBezTo>
                <a:cubicBezTo>
                  <a:pt x="254009" y="374762"/>
                  <a:pt x="288706" y="361475"/>
                  <a:pt x="316220" y="339220"/>
                </a:cubicBezTo>
                <a:cubicBezTo>
                  <a:pt x="343734" y="316965"/>
                  <a:pt x="356175" y="292127"/>
                  <a:pt x="353547" y="264708"/>
                </a:cubicBezTo>
                <a:cubicBezTo>
                  <a:pt x="351856" y="246678"/>
                  <a:pt x="343498" y="230715"/>
                  <a:pt x="328475" y="216817"/>
                </a:cubicBezTo>
                <a:cubicBezTo>
                  <a:pt x="313450" y="202919"/>
                  <a:pt x="293871" y="192683"/>
                  <a:pt x="269737" y="186111"/>
                </a:cubicBezTo>
                <a:cubicBezTo>
                  <a:pt x="257671" y="182824"/>
                  <a:pt x="245194" y="180687"/>
                  <a:pt x="232305" y="179701"/>
                </a:cubicBezTo>
                <a:close/>
                <a:moveTo>
                  <a:pt x="374323" y="68602"/>
                </a:moveTo>
                <a:cubicBezTo>
                  <a:pt x="379910" y="68860"/>
                  <a:pt x="385474" y="69858"/>
                  <a:pt x="391014" y="71595"/>
                </a:cubicBezTo>
                <a:cubicBezTo>
                  <a:pt x="402095" y="75070"/>
                  <a:pt x="411579" y="81220"/>
                  <a:pt x="419467" y="90047"/>
                </a:cubicBezTo>
                <a:cubicBezTo>
                  <a:pt x="427354" y="98874"/>
                  <a:pt x="432472" y="109062"/>
                  <a:pt x="434820" y="120613"/>
                </a:cubicBezTo>
                <a:cubicBezTo>
                  <a:pt x="437167" y="132163"/>
                  <a:pt x="436557" y="143196"/>
                  <a:pt x="432989" y="153714"/>
                </a:cubicBezTo>
                <a:cubicBezTo>
                  <a:pt x="431486" y="158033"/>
                  <a:pt x="428716" y="161226"/>
                  <a:pt x="424678" y="163292"/>
                </a:cubicBezTo>
                <a:cubicBezTo>
                  <a:pt x="420640" y="165358"/>
                  <a:pt x="416462" y="165733"/>
                  <a:pt x="412142" y="164419"/>
                </a:cubicBezTo>
                <a:cubicBezTo>
                  <a:pt x="407823" y="162916"/>
                  <a:pt x="404629" y="160146"/>
                  <a:pt x="402564" y="156108"/>
                </a:cubicBezTo>
                <a:cubicBezTo>
                  <a:pt x="400498" y="152071"/>
                  <a:pt x="400123" y="147892"/>
                  <a:pt x="401437" y="143572"/>
                </a:cubicBezTo>
                <a:cubicBezTo>
                  <a:pt x="405193" y="131740"/>
                  <a:pt x="402940" y="121317"/>
                  <a:pt x="394677" y="112302"/>
                </a:cubicBezTo>
                <a:cubicBezTo>
                  <a:pt x="386413" y="103288"/>
                  <a:pt x="376365" y="100001"/>
                  <a:pt x="364533" y="102442"/>
                </a:cubicBezTo>
                <a:cubicBezTo>
                  <a:pt x="360026" y="103381"/>
                  <a:pt x="355801" y="102630"/>
                  <a:pt x="351856" y="100189"/>
                </a:cubicBezTo>
                <a:cubicBezTo>
                  <a:pt x="347912" y="97747"/>
                  <a:pt x="345565" y="94273"/>
                  <a:pt x="344813" y="89765"/>
                </a:cubicBezTo>
                <a:cubicBezTo>
                  <a:pt x="343874" y="85258"/>
                  <a:pt x="344626" y="81079"/>
                  <a:pt x="347067" y="77229"/>
                </a:cubicBezTo>
                <a:cubicBezTo>
                  <a:pt x="349509" y="73379"/>
                  <a:pt x="352983" y="70985"/>
                  <a:pt x="357490" y="70046"/>
                </a:cubicBezTo>
                <a:cubicBezTo>
                  <a:pt x="363125" y="68825"/>
                  <a:pt x="368735" y="68344"/>
                  <a:pt x="374323" y="68602"/>
                </a:cubicBezTo>
                <a:close/>
                <a:moveTo>
                  <a:pt x="213078" y="57439"/>
                </a:moveTo>
                <a:cubicBezTo>
                  <a:pt x="224653" y="57768"/>
                  <a:pt x="233914" y="61407"/>
                  <a:pt x="240862" y="68355"/>
                </a:cubicBezTo>
                <a:cubicBezTo>
                  <a:pt x="253070" y="80375"/>
                  <a:pt x="254947" y="100001"/>
                  <a:pt x="246496" y="127233"/>
                </a:cubicBezTo>
                <a:cubicBezTo>
                  <a:pt x="245745" y="129862"/>
                  <a:pt x="245651" y="131740"/>
                  <a:pt x="246215" y="132867"/>
                </a:cubicBezTo>
                <a:cubicBezTo>
                  <a:pt x="246778" y="133994"/>
                  <a:pt x="247717" y="134651"/>
                  <a:pt x="249032" y="134839"/>
                </a:cubicBezTo>
                <a:cubicBezTo>
                  <a:pt x="250346" y="135027"/>
                  <a:pt x="251709" y="134980"/>
                  <a:pt x="253117" y="134698"/>
                </a:cubicBezTo>
                <a:cubicBezTo>
                  <a:pt x="254525" y="134416"/>
                  <a:pt x="255793" y="134088"/>
                  <a:pt x="256919" y="133712"/>
                </a:cubicBezTo>
                <a:lnTo>
                  <a:pt x="258610" y="133149"/>
                </a:lnTo>
                <a:cubicBezTo>
                  <a:pt x="284715" y="122068"/>
                  <a:pt x="307815" y="116528"/>
                  <a:pt x="327911" y="116528"/>
                </a:cubicBezTo>
                <a:cubicBezTo>
                  <a:pt x="348007" y="116528"/>
                  <a:pt x="362373" y="122256"/>
                  <a:pt x="371012" y="133712"/>
                </a:cubicBezTo>
                <a:cubicBezTo>
                  <a:pt x="379464" y="145544"/>
                  <a:pt x="379464" y="162259"/>
                  <a:pt x="371012" y="183857"/>
                </a:cubicBezTo>
                <a:cubicBezTo>
                  <a:pt x="370636" y="186298"/>
                  <a:pt x="370214" y="188176"/>
                  <a:pt x="369745" y="189491"/>
                </a:cubicBezTo>
                <a:cubicBezTo>
                  <a:pt x="369276" y="190806"/>
                  <a:pt x="369698" y="191979"/>
                  <a:pt x="371012" y="193012"/>
                </a:cubicBezTo>
                <a:cubicBezTo>
                  <a:pt x="372328" y="194045"/>
                  <a:pt x="373454" y="194749"/>
                  <a:pt x="374393" y="195125"/>
                </a:cubicBezTo>
                <a:cubicBezTo>
                  <a:pt x="375332" y="195501"/>
                  <a:pt x="376929" y="196064"/>
                  <a:pt x="379182" y="196816"/>
                </a:cubicBezTo>
                <a:cubicBezTo>
                  <a:pt x="389887" y="200196"/>
                  <a:pt x="399559" y="204609"/>
                  <a:pt x="408198" y="210056"/>
                </a:cubicBezTo>
                <a:cubicBezTo>
                  <a:pt x="416838" y="215502"/>
                  <a:pt x="424349" y="223155"/>
                  <a:pt x="430735" y="233015"/>
                </a:cubicBezTo>
                <a:cubicBezTo>
                  <a:pt x="437121" y="242875"/>
                  <a:pt x="440314" y="253815"/>
                  <a:pt x="440314" y="265835"/>
                </a:cubicBezTo>
                <a:cubicBezTo>
                  <a:pt x="440314" y="278605"/>
                  <a:pt x="436839" y="291705"/>
                  <a:pt x="429890" y="305133"/>
                </a:cubicBezTo>
                <a:cubicBezTo>
                  <a:pt x="422942" y="318561"/>
                  <a:pt x="412706" y="331426"/>
                  <a:pt x="399184" y="343727"/>
                </a:cubicBezTo>
                <a:cubicBezTo>
                  <a:pt x="385661" y="356029"/>
                  <a:pt x="369839" y="367062"/>
                  <a:pt x="351715" y="376828"/>
                </a:cubicBezTo>
                <a:cubicBezTo>
                  <a:pt x="333592" y="386594"/>
                  <a:pt x="312370" y="394388"/>
                  <a:pt x="288049" y="400210"/>
                </a:cubicBezTo>
                <a:cubicBezTo>
                  <a:pt x="263728" y="406032"/>
                  <a:pt x="238327" y="408943"/>
                  <a:pt x="211846" y="408943"/>
                </a:cubicBezTo>
                <a:cubicBezTo>
                  <a:pt x="185366" y="408943"/>
                  <a:pt x="159541" y="405797"/>
                  <a:pt x="134376" y="399506"/>
                </a:cubicBezTo>
                <a:cubicBezTo>
                  <a:pt x="109210" y="393214"/>
                  <a:pt x="86626" y="384481"/>
                  <a:pt x="66624" y="373307"/>
                </a:cubicBezTo>
                <a:cubicBezTo>
                  <a:pt x="46623" y="362132"/>
                  <a:pt x="30519" y="347953"/>
                  <a:pt x="18311" y="330769"/>
                </a:cubicBezTo>
                <a:cubicBezTo>
                  <a:pt x="6103" y="313584"/>
                  <a:pt x="0" y="294851"/>
                  <a:pt x="0" y="274567"/>
                </a:cubicBezTo>
                <a:cubicBezTo>
                  <a:pt x="0" y="252970"/>
                  <a:pt x="6526" y="229963"/>
                  <a:pt x="19578" y="205549"/>
                </a:cubicBezTo>
                <a:cubicBezTo>
                  <a:pt x="32631" y="181133"/>
                  <a:pt x="51177" y="156906"/>
                  <a:pt x="75217" y="132867"/>
                </a:cubicBezTo>
                <a:cubicBezTo>
                  <a:pt x="106956" y="101128"/>
                  <a:pt x="139025" y="78966"/>
                  <a:pt x="171421" y="66383"/>
                </a:cubicBezTo>
                <a:cubicBezTo>
                  <a:pt x="187619" y="60092"/>
                  <a:pt x="201505" y="57110"/>
                  <a:pt x="213078" y="57439"/>
                </a:cubicBezTo>
                <a:close/>
                <a:moveTo>
                  <a:pt x="377633" y="146"/>
                </a:moveTo>
                <a:cubicBezTo>
                  <a:pt x="389089" y="686"/>
                  <a:pt x="400498" y="2717"/>
                  <a:pt x="411861" y="6238"/>
                </a:cubicBezTo>
                <a:cubicBezTo>
                  <a:pt x="434586" y="13281"/>
                  <a:pt x="454117" y="25911"/>
                  <a:pt x="470456" y="44128"/>
                </a:cubicBezTo>
                <a:cubicBezTo>
                  <a:pt x="486795" y="62158"/>
                  <a:pt x="497360" y="83051"/>
                  <a:pt x="502149" y="106809"/>
                </a:cubicBezTo>
                <a:cubicBezTo>
                  <a:pt x="506938" y="130566"/>
                  <a:pt x="505670" y="153244"/>
                  <a:pt x="498346" y="174842"/>
                </a:cubicBezTo>
                <a:cubicBezTo>
                  <a:pt x="496655" y="179913"/>
                  <a:pt x="493462" y="183669"/>
                  <a:pt x="488767" y="186111"/>
                </a:cubicBezTo>
                <a:cubicBezTo>
                  <a:pt x="484072" y="188552"/>
                  <a:pt x="479189" y="188927"/>
                  <a:pt x="474119" y="187237"/>
                </a:cubicBezTo>
                <a:cubicBezTo>
                  <a:pt x="469048" y="185547"/>
                  <a:pt x="465291" y="182354"/>
                  <a:pt x="462850" y="177659"/>
                </a:cubicBezTo>
                <a:cubicBezTo>
                  <a:pt x="460409" y="172964"/>
                  <a:pt x="459939" y="168081"/>
                  <a:pt x="461441" y="163010"/>
                </a:cubicBezTo>
                <a:cubicBezTo>
                  <a:pt x="466700" y="147610"/>
                  <a:pt x="467639" y="131459"/>
                  <a:pt x="464258" y="114556"/>
                </a:cubicBezTo>
                <a:cubicBezTo>
                  <a:pt x="460878" y="97653"/>
                  <a:pt x="453366" y="82816"/>
                  <a:pt x="441722" y="70046"/>
                </a:cubicBezTo>
                <a:cubicBezTo>
                  <a:pt x="430078" y="57087"/>
                  <a:pt x="416180" y="48119"/>
                  <a:pt x="400028" y="43142"/>
                </a:cubicBezTo>
                <a:cubicBezTo>
                  <a:pt x="383877" y="38165"/>
                  <a:pt x="367633" y="37367"/>
                  <a:pt x="351293" y="40748"/>
                </a:cubicBezTo>
                <a:cubicBezTo>
                  <a:pt x="346034" y="41875"/>
                  <a:pt x="341151" y="40983"/>
                  <a:pt x="336643" y="38071"/>
                </a:cubicBezTo>
                <a:cubicBezTo>
                  <a:pt x="332136" y="35160"/>
                  <a:pt x="329320" y="31076"/>
                  <a:pt x="328192" y="25817"/>
                </a:cubicBezTo>
                <a:cubicBezTo>
                  <a:pt x="327066" y="20559"/>
                  <a:pt x="327958" y="15722"/>
                  <a:pt x="330869" y="11309"/>
                </a:cubicBezTo>
                <a:cubicBezTo>
                  <a:pt x="333780" y="6896"/>
                  <a:pt x="337865" y="4125"/>
                  <a:pt x="343123" y="2998"/>
                </a:cubicBezTo>
                <a:cubicBezTo>
                  <a:pt x="354673" y="557"/>
                  <a:pt x="366177" y="-394"/>
                  <a:pt x="377633" y="14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3" name="Freeform 532"/>
          <p:cNvSpPr/>
          <p:nvPr/>
        </p:nvSpPr>
        <p:spPr>
          <a:xfrm>
            <a:off x="2910842" y="1681841"/>
            <a:ext cx="432707" cy="428763"/>
          </a:xfrm>
          <a:custGeom>
            <a:avLst/>
            <a:gdLst>
              <a:gd name="connsiteX0" fmla="*/ 215508 w 432707"/>
              <a:gd name="connsiteY0" fmla="*/ 267343 h 428763"/>
              <a:gd name="connsiteX1" fmla="*/ 252835 w 432707"/>
              <a:gd name="connsiteY1" fmla="*/ 342841 h 428763"/>
              <a:gd name="connsiteX2" fmla="*/ 319178 w 432707"/>
              <a:gd name="connsiteY2" fmla="*/ 402282 h 428763"/>
              <a:gd name="connsiteX3" fmla="*/ 215508 w 432707"/>
              <a:gd name="connsiteY3" fmla="*/ 428763 h 428763"/>
              <a:gd name="connsiteX4" fmla="*/ 112121 w 432707"/>
              <a:gd name="connsiteY4" fmla="*/ 402282 h 428763"/>
              <a:gd name="connsiteX5" fmla="*/ 178463 w 432707"/>
              <a:gd name="connsiteY5" fmla="*/ 342841 h 428763"/>
              <a:gd name="connsiteX6" fmla="*/ 215508 w 432707"/>
              <a:gd name="connsiteY6" fmla="*/ 267343 h 428763"/>
              <a:gd name="connsiteX7" fmla="*/ 252976 w 432707"/>
              <a:gd name="connsiteY7" fmla="*/ 0 h 428763"/>
              <a:gd name="connsiteX8" fmla="*/ 344531 w 432707"/>
              <a:gd name="connsiteY8" fmla="*/ 38594 h 428763"/>
              <a:gd name="connsiteX9" fmla="*/ 409184 w 432707"/>
              <a:gd name="connsiteY9" fmla="*/ 114515 h 428763"/>
              <a:gd name="connsiteX10" fmla="*/ 432707 w 432707"/>
              <a:gd name="connsiteY10" fmla="*/ 212973 h 428763"/>
              <a:gd name="connsiteX11" fmla="*/ 381717 w 432707"/>
              <a:gd name="connsiteY11" fmla="*/ 352420 h 428763"/>
              <a:gd name="connsiteX12" fmla="*/ 288612 w 432707"/>
              <a:gd name="connsiteY12" fmla="*/ 266075 h 428763"/>
              <a:gd name="connsiteX13" fmla="*/ 252976 w 432707"/>
              <a:gd name="connsiteY13" fmla="*/ 136630 h 428763"/>
              <a:gd name="connsiteX14" fmla="*/ 179731 w 432707"/>
              <a:gd name="connsiteY14" fmla="*/ 0 h 428763"/>
              <a:gd name="connsiteX15" fmla="*/ 179731 w 432707"/>
              <a:gd name="connsiteY15" fmla="*/ 136630 h 428763"/>
              <a:gd name="connsiteX16" fmla="*/ 144095 w 432707"/>
              <a:gd name="connsiteY16" fmla="*/ 266075 h 428763"/>
              <a:gd name="connsiteX17" fmla="*/ 50990 w 432707"/>
              <a:gd name="connsiteY17" fmla="*/ 352420 h 428763"/>
              <a:gd name="connsiteX18" fmla="*/ 0 w 432707"/>
              <a:gd name="connsiteY18" fmla="*/ 212973 h 428763"/>
              <a:gd name="connsiteX19" fmla="*/ 23523 w 432707"/>
              <a:gd name="connsiteY19" fmla="*/ 114515 h 428763"/>
              <a:gd name="connsiteX20" fmla="*/ 88175 w 432707"/>
              <a:gd name="connsiteY20" fmla="*/ 38594 h 428763"/>
              <a:gd name="connsiteX21" fmla="*/ 179731 w 432707"/>
              <a:gd name="connsiteY21" fmla="*/ 0 h 42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2707" h="428763">
                <a:moveTo>
                  <a:pt x="215508" y="267343"/>
                </a:moveTo>
                <a:cubicBezTo>
                  <a:pt x="222081" y="294387"/>
                  <a:pt x="234524" y="319553"/>
                  <a:pt x="252835" y="342841"/>
                </a:cubicBezTo>
                <a:cubicBezTo>
                  <a:pt x="271146" y="366130"/>
                  <a:pt x="293261" y="385943"/>
                  <a:pt x="319178" y="402282"/>
                </a:cubicBezTo>
                <a:cubicBezTo>
                  <a:pt x="287063" y="419936"/>
                  <a:pt x="252506" y="428763"/>
                  <a:pt x="215508" y="428763"/>
                </a:cubicBezTo>
                <a:cubicBezTo>
                  <a:pt x="178699" y="428763"/>
                  <a:pt x="144235" y="419936"/>
                  <a:pt x="112121" y="402282"/>
                </a:cubicBezTo>
                <a:cubicBezTo>
                  <a:pt x="138039" y="385943"/>
                  <a:pt x="160152" y="366130"/>
                  <a:pt x="178463" y="342841"/>
                </a:cubicBezTo>
                <a:cubicBezTo>
                  <a:pt x="196775" y="319553"/>
                  <a:pt x="209123" y="294387"/>
                  <a:pt x="215508" y="267343"/>
                </a:cubicBezTo>
                <a:close/>
                <a:moveTo>
                  <a:pt x="252976" y="0"/>
                </a:moveTo>
                <a:cubicBezTo>
                  <a:pt x="286593" y="5634"/>
                  <a:pt x="317112" y="18499"/>
                  <a:pt x="344531" y="38594"/>
                </a:cubicBezTo>
                <a:cubicBezTo>
                  <a:pt x="371952" y="58690"/>
                  <a:pt x="393503" y="83997"/>
                  <a:pt x="409184" y="114515"/>
                </a:cubicBezTo>
                <a:cubicBezTo>
                  <a:pt x="424866" y="145034"/>
                  <a:pt x="432707" y="177853"/>
                  <a:pt x="432707" y="212973"/>
                </a:cubicBezTo>
                <a:cubicBezTo>
                  <a:pt x="432707" y="265559"/>
                  <a:pt x="415711" y="312041"/>
                  <a:pt x="381717" y="352420"/>
                </a:cubicBezTo>
                <a:cubicBezTo>
                  <a:pt x="343405" y="333827"/>
                  <a:pt x="312370" y="305045"/>
                  <a:pt x="288612" y="266075"/>
                </a:cubicBezTo>
                <a:cubicBezTo>
                  <a:pt x="264855" y="227105"/>
                  <a:pt x="252976" y="183957"/>
                  <a:pt x="252976" y="136630"/>
                </a:cubicBezTo>
                <a:close/>
                <a:moveTo>
                  <a:pt x="179731" y="0"/>
                </a:moveTo>
                <a:lnTo>
                  <a:pt x="179731" y="136630"/>
                </a:lnTo>
                <a:cubicBezTo>
                  <a:pt x="179731" y="183957"/>
                  <a:pt x="167852" y="227105"/>
                  <a:pt x="144095" y="266075"/>
                </a:cubicBezTo>
                <a:cubicBezTo>
                  <a:pt x="120338" y="305045"/>
                  <a:pt x="89302" y="333827"/>
                  <a:pt x="50990" y="352420"/>
                </a:cubicBezTo>
                <a:cubicBezTo>
                  <a:pt x="16997" y="312041"/>
                  <a:pt x="0" y="265559"/>
                  <a:pt x="0" y="212973"/>
                </a:cubicBezTo>
                <a:cubicBezTo>
                  <a:pt x="0" y="177853"/>
                  <a:pt x="7841" y="145034"/>
                  <a:pt x="23523" y="114515"/>
                </a:cubicBezTo>
                <a:cubicBezTo>
                  <a:pt x="39205" y="83997"/>
                  <a:pt x="60755" y="58690"/>
                  <a:pt x="88175" y="38594"/>
                </a:cubicBezTo>
                <a:cubicBezTo>
                  <a:pt x="115595" y="18499"/>
                  <a:pt x="146114" y="5634"/>
                  <a:pt x="17973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5" name="Freeform 544"/>
          <p:cNvSpPr/>
          <p:nvPr/>
        </p:nvSpPr>
        <p:spPr>
          <a:xfrm>
            <a:off x="9540239" y="1713955"/>
            <a:ext cx="613002" cy="396648"/>
          </a:xfrm>
          <a:custGeom>
            <a:avLst/>
            <a:gdLst>
              <a:gd name="connsiteX0" fmla="*/ 176070 w 613002"/>
              <a:gd name="connsiteY0" fmla="*/ 247905 h 396648"/>
              <a:gd name="connsiteX1" fmla="*/ 462006 w 613002"/>
              <a:gd name="connsiteY1" fmla="*/ 247905 h 396648"/>
              <a:gd name="connsiteX2" fmla="*/ 333546 w 613002"/>
              <a:gd name="connsiteY2" fmla="*/ 270442 h 396648"/>
              <a:gd name="connsiteX3" fmla="*/ 301713 w 613002"/>
              <a:gd name="connsiteY3" fmla="*/ 277203 h 396648"/>
              <a:gd name="connsiteX4" fmla="*/ 278331 w 613002"/>
              <a:gd name="connsiteY4" fmla="*/ 290725 h 396648"/>
              <a:gd name="connsiteX5" fmla="*/ 270443 w 613002"/>
              <a:gd name="connsiteY5" fmla="*/ 297486 h 396648"/>
              <a:gd name="connsiteX6" fmla="*/ 189310 w 613002"/>
              <a:gd name="connsiteY6" fmla="*/ 378619 h 396648"/>
              <a:gd name="connsiteX7" fmla="*/ 169450 w 613002"/>
              <a:gd name="connsiteY7" fmla="*/ 391296 h 396648"/>
              <a:gd name="connsiteX8" fmla="*/ 144237 w 613002"/>
              <a:gd name="connsiteY8" fmla="*/ 396648 h 396648"/>
              <a:gd name="connsiteX9" fmla="*/ 117192 w 613002"/>
              <a:gd name="connsiteY9" fmla="*/ 396648 h 396648"/>
              <a:gd name="connsiteX10" fmla="*/ 90993 w 613002"/>
              <a:gd name="connsiteY10" fmla="*/ 265935 h 396648"/>
              <a:gd name="connsiteX11" fmla="*/ 99163 w 613002"/>
              <a:gd name="connsiteY11" fmla="*/ 265935 h 396648"/>
              <a:gd name="connsiteX12" fmla="*/ 176070 w 613002"/>
              <a:gd name="connsiteY12" fmla="*/ 247905 h 396648"/>
              <a:gd name="connsiteX13" fmla="*/ 512713 w 613002"/>
              <a:gd name="connsiteY13" fmla="*/ 163955 h 396648"/>
              <a:gd name="connsiteX14" fmla="*/ 489894 w 613002"/>
              <a:gd name="connsiteY14" fmla="*/ 172407 h 396648"/>
              <a:gd name="connsiteX15" fmla="*/ 504825 w 613002"/>
              <a:gd name="connsiteY15" fmla="*/ 198324 h 396648"/>
              <a:gd name="connsiteX16" fmla="*/ 489894 w 613002"/>
              <a:gd name="connsiteY16" fmla="*/ 224241 h 396648"/>
              <a:gd name="connsiteX17" fmla="*/ 512713 w 613002"/>
              <a:gd name="connsiteY17" fmla="*/ 232693 h 396648"/>
              <a:gd name="connsiteX18" fmla="*/ 531869 w 613002"/>
              <a:gd name="connsiteY18" fmla="*/ 198324 h 396648"/>
              <a:gd name="connsiteX19" fmla="*/ 512713 w 613002"/>
              <a:gd name="connsiteY19" fmla="*/ 163955 h 396648"/>
              <a:gd name="connsiteX20" fmla="*/ 63103 w 613002"/>
              <a:gd name="connsiteY20" fmla="*/ 135221 h 396648"/>
              <a:gd name="connsiteX21" fmla="*/ 99162 w 613002"/>
              <a:gd name="connsiteY21" fmla="*/ 135221 h 396648"/>
              <a:gd name="connsiteX22" fmla="*/ 174661 w 613002"/>
              <a:gd name="connsiteY22" fmla="*/ 153250 h 396648"/>
              <a:gd name="connsiteX23" fmla="*/ 488204 w 613002"/>
              <a:gd name="connsiteY23" fmla="*/ 153250 h 396648"/>
              <a:gd name="connsiteX24" fmla="*/ 518207 w 613002"/>
              <a:gd name="connsiteY24" fmla="*/ 158321 h 396648"/>
              <a:gd name="connsiteX25" fmla="*/ 540884 w 613002"/>
              <a:gd name="connsiteY25" fmla="*/ 162265 h 396648"/>
              <a:gd name="connsiteX26" fmla="*/ 583140 w 613002"/>
              <a:gd name="connsiteY26" fmla="*/ 173674 h 396648"/>
              <a:gd name="connsiteX27" fmla="*/ 606663 w 613002"/>
              <a:gd name="connsiteY27" fmla="*/ 187056 h 396648"/>
              <a:gd name="connsiteX28" fmla="*/ 613002 w 613002"/>
              <a:gd name="connsiteY28" fmla="*/ 198324 h 396648"/>
              <a:gd name="connsiteX29" fmla="*/ 606663 w 613002"/>
              <a:gd name="connsiteY29" fmla="*/ 209592 h 396648"/>
              <a:gd name="connsiteX30" fmla="*/ 583140 w 613002"/>
              <a:gd name="connsiteY30" fmla="*/ 222974 h 396648"/>
              <a:gd name="connsiteX31" fmla="*/ 540884 w 613002"/>
              <a:gd name="connsiteY31" fmla="*/ 234383 h 396648"/>
              <a:gd name="connsiteX32" fmla="*/ 518207 w 613002"/>
              <a:gd name="connsiteY32" fmla="*/ 238327 h 396648"/>
              <a:gd name="connsiteX33" fmla="*/ 488204 w 613002"/>
              <a:gd name="connsiteY33" fmla="*/ 243398 h 396648"/>
              <a:gd name="connsiteX34" fmla="*/ 174661 w 613002"/>
              <a:gd name="connsiteY34" fmla="*/ 243398 h 396648"/>
              <a:gd name="connsiteX35" fmla="*/ 99162 w 613002"/>
              <a:gd name="connsiteY35" fmla="*/ 261427 h 396648"/>
              <a:gd name="connsiteX36" fmla="*/ 63103 w 613002"/>
              <a:gd name="connsiteY36" fmla="*/ 261427 h 396648"/>
              <a:gd name="connsiteX37" fmla="*/ 63103 w 613002"/>
              <a:gd name="connsiteY37" fmla="*/ 243398 h 396648"/>
              <a:gd name="connsiteX38" fmla="*/ 45074 w 613002"/>
              <a:gd name="connsiteY38" fmla="*/ 243398 h 396648"/>
              <a:gd name="connsiteX39" fmla="*/ 38735 w 613002"/>
              <a:gd name="connsiteY39" fmla="*/ 236777 h 396648"/>
              <a:gd name="connsiteX40" fmla="*/ 36059 w 613002"/>
              <a:gd name="connsiteY40" fmla="*/ 220861 h 396648"/>
              <a:gd name="connsiteX41" fmla="*/ 38031 w 613002"/>
              <a:gd name="connsiteY41" fmla="*/ 207057 h 396648"/>
              <a:gd name="connsiteX42" fmla="*/ 10846 w 613002"/>
              <a:gd name="connsiteY42" fmla="*/ 204099 h 396648"/>
              <a:gd name="connsiteX43" fmla="*/ 0 w 613002"/>
              <a:gd name="connsiteY43" fmla="*/ 198324 h 396648"/>
              <a:gd name="connsiteX44" fmla="*/ 10846 w 613002"/>
              <a:gd name="connsiteY44" fmla="*/ 192549 h 396648"/>
              <a:gd name="connsiteX45" fmla="*/ 38031 w 613002"/>
              <a:gd name="connsiteY45" fmla="*/ 189591 h 396648"/>
              <a:gd name="connsiteX46" fmla="*/ 36059 w 613002"/>
              <a:gd name="connsiteY46" fmla="*/ 175787 h 396648"/>
              <a:gd name="connsiteX47" fmla="*/ 38735 w 613002"/>
              <a:gd name="connsiteY47" fmla="*/ 159871 h 396648"/>
              <a:gd name="connsiteX48" fmla="*/ 45074 w 613002"/>
              <a:gd name="connsiteY48" fmla="*/ 153250 h 396648"/>
              <a:gd name="connsiteX49" fmla="*/ 63103 w 613002"/>
              <a:gd name="connsiteY49" fmla="*/ 153250 h 396648"/>
              <a:gd name="connsiteX50" fmla="*/ 117192 w 613002"/>
              <a:gd name="connsiteY50" fmla="*/ 0 h 396648"/>
              <a:gd name="connsiteX51" fmla="*/ 144237 w 613002"/>
              <a:gd name="connsiteY51" fmla="*/ 0 h 396648"/>
              <a:gd name="connsiteX52" fmla="*/ 169590 w 613002"/>
              <a:gd name="connsiteY52" fmla="*/ 5352 h 396648"/>
              <a:gd name="connsiteX53" fmla="*/ 189310 w 613002"/>
              <a:gd name="connsiteY53" fmla="*/ 18029 h 396648"/>
              <a:gd name="connsiteX54" fmla="*/ 270443 w 613002"/>
              <a:gd name="connsiteY54" fmla="*/ 99162 h 396648"/>
              <a:gd name="connsiteX55" fmla="*/ 273542 w 613002"/>
              <a:gd name="connsiteY55" fmla="*/ 102120 h 396648"/>
              <a:gd name="connsiteX56" fmla="*/ 282134 w 613002"/>
              <a:gd name="connsiteY56" fmla="*/ 108599 h 396648"/>
              <a:gd name="connsiteX57" fmla="*/ 295797 w 613002"/>
              <a:gd name="connsiteY57" fmla="*/ 116769 h 396648"/>
              <a:gd name="connsiteX58" fmla="*/ 313122 w 613002"/>
              <a:gd name="connsiteY58" fmla="*/ 123248 h 396648"/>
              <a:gd name="connsiteX59" fmla="*/ 333546 w 613002"/>
              <a:gd name="connsiteY59" fmla="*/ 126206 h 396648"/>
              <a:gd name="connsiteX60" fmla="*/ 462006 w 613002"/>
              <a:gd name="connsiteY60" fmla="*/ 148743 h 396648"/>
              <a:gd name="connsiteX61" fmla="*/ 176070 w 613002"/>
              <a:gd name="connsiteY61" fmla="*/ 148743 h 396648"/>
              <a:gd name="connsiteX62" fmla="*/ 99163 w 613002"/>
              <a:gd name="connsiteY62" fmla="*/ 130714 h 396648"/>
              <a:gd name="connsiteX63" fmla="*/ 90993 w 613002"/>
              <a:gd name="connsiteY63" fmla="*/ 130714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13002" h="396648">
                <a:moveTo>
                  <a:pt x="176070" y="247905"/>
                </a:moveTo>
                <a:lnTo>
                  <a:pt x="462006" y="247905"/>
                </a:lnTo>
                <a:cubicBezTo>
                  <a:pt x="421252" y="255042"/>
                  <a:pt x="378432" y="262554"/>
                  <a:pt x="333546" y="270442"/>
                </a:cubicBezTo>
                <a:cubicBezTo>
                  <a:pt x="322841" y="270442"/>
                  <a:pt x="312229" y="272696"/>
                  <a:pt x="301713" y="277203"/>
                </a:cubicBezTo>
                <a:cubicBezTo>
                  <a:pt x="291195" y="281710"/>
                  <a:pt x="283401" y="286218"/>
                  <a:pt x="278331" y="290725"/>
                </a:cubicBezTo>
                <a:lnTo>
                  <a:pt x="270443" y="297486"/>
                </a:lnTo>
                <a:lnTo>
                  <a:pt x="189310" y="378619"/>
                </a:lnTo>
                <a:cubicBezTo>
                  <a:pt x="184427" y="383502"/>
                  <a:pt x="177807" y="387727"/>
                  <a:pt x="169450" y="391296"/>
                </a:cubicBezTo>
                <a:cubicBezTo>
                  <a:pt x="161092" y="394864"/>
                  <a:pt x="152688" y="396648"/>
                  <a:pt x="144237" y="396648"/>
                </a:cubicBezTo>
                <a:lnTo>
                  <a:pt x="117192" y="396648"/>
                </a:lnTo>
                <a:lnTo>
                  <a:pt x="90993" y="265935"/>
                </a:lnTo>
                <a:lnTo>
                  <a:pt x="99163" y="265935"/>
                </a:lnTo>
                <a:cubicBezTo>
                  <a:pt x="128649" y="265935"/>
                  <a:pt x="154284" y="259925"/>
                  <a:pt x="176070" y="247905"/>
                </a:cubicBezTo>
                <a:close/>
                <a:moveTo>
                  <a:pt x="512713" y="163955"/>
                </a:moveTo>
                <a:lnTo>
                  <a:pt x="489894" y="172407"/>
                </a:lnTo>
                <a:cubicBezTo>
                  <a:pt x="499848" y="179168"/>
                  <a:pt x="504825" y="187807"/>
                  <a:pt x="504825" y="198324"/>
                </a:cubicBezTo>
                <a:cubicBezTo>
                  <a:pt x="504825" y="208841"/>
                  <a:pt x="499848" y="217480"/>
                  <a:pt x="489894" y="224241"/>
                </a:cubicBezTo>
                <a:lnTo>
                  <a:pt x="512713" y="232693"/>
                </a:lnTo>
                <a:cubicBezTo>
                  <a:pt x="525483" y="223678"/>
                  <a:pt x="531869" y="212222"/>
                  <a:pt x="531869" y="198324"/>
                </a:cubicBezTo>
                <a:cubicBezTo>
                  <a:pt x="531869" y="184426"/>
                  <a:pt x="525483" y="172970"/>
                  <a:pt x="512713" y="163955"/>
                </a:cubicBezTo>
                <a:close/>
                <a:moveTo>
                  <a:pt x="63103" y="135221"/>
                </a:moveTo>
                <a:lnTo>
                  <a:pt x="99162" y="135221"/>
                </a:lnTo>
                <a:cubicBezTo>
                  <a:pt x="128835" y="135221"/>
                  <a:pt x="154001" y="141231"/>
                  <a:pt x="174661" y="153250"/>
                </a:cubicBezTo>
                <a:lnTo>
                  <a:pt x="488204" y="153250"/>
                </a:lnTo>
                <a:cubicBezTo>
                  <a:pt x="496092" y="154565"/>
                  <a:pt x="506093" y="156255"/>
                  <a:pt x="518207" y="158321"/>
                </a:cubicBezTo>
                <a:cubicBezTo>
                  <a:pt x="530320" y="160387"/>
                  <a:pt x="537879" y="161702"/>
                  <a:pt x="540884" y="162265"/>
                </a:cubicBezTo>
                <a:cubicBezTo>
                  <a:pt x="557598" y="165082"/>
                  <a:pt x="571684" y="168885"/>
                  <a:pt x="583140" y="173674"/>
                </a:cubicBezTo>
                <a:cubicBezTo>
                  <a:pt x="594596" y="178463"/>
                  <a:pt x="602437" y="182924"/>
                  <a:pt x="606663" y="187056"/>
                </a:cubicBezTo>
                <a:cubicBezTo>
                  <a:pt x="610889" y="191187"/>
                  <a:pt x="613002" y="194943"/>
                  <a:pt x="613002" y="198324"/>
                </a:cubicBezTo>
                <a:cubicBezTo>
                  <a:pt x="613002" y="201705"/>
                  <a:pt x="610889" y="205461"/>
                  <a:pt x="606663" y="209592"/>
                </a:cubicBezTo>
                <a:cubicBezTo>
                  <a:pt x="602437" y="213724"/>
                  <a:pt x="594596" y="218185"/>
                  <a:pt x="583140" y="222974"/>
                </a:cubicBezTo>
                <a:cubicBezTo>
                  <a:pt x="571684" y="227763"/>
                  <a:pt x="557598" y="231566"/>
                  <a:pt x="540884" y="234383"/>
                </a:cubicBezTo>
                <a:cubicBezTo>
                  <a:pt x="537879" y="234946"/>
                  <a:pt x="530320" y="236261"/>
                  <a:pt x="518207" y="238327"/>
                </a:cubicBezTo>
                <a:cubicBezTo>
                  <a:pt x="506093" y="240393"/>
                  <a:pt x="496092" y="242083"/>
                  <a:pt x="488204" y="243398"/>
                </a:cubicBezTo>
                <a:lnTo>
                  <a:pt x="174661" y="243398"/>
                </a:lnTo>
                <a:cubicBezTo>
                  <a:pt x="154001" y="255417"/>
                  <a:pt x="128835" y="261427"/>
                  <a:pt x="99162" y="261427"/>
                </a:cubicBezTo>
                <a:lnTo>
                  <a:pt x="63103" y="261427"/>
                </a:lnTo>
                <a:lnTo>
                  <a:pt x="63103" y="243398"/>
                </a:lnTo>
                <a:lnTo>
                  <a:pt x="45074" y="243398"/>
                </a:lnTo>
                <a:cubicBezTo>
                  <a:pt x="42632" y="243398"/>
                  <a:pt x="40519" y="241191"/>
                  <a:pt x="38735" y="236777"/>
                </a:cubicBezTo>
                <a:cubicBezTo>
                  <a:pt x="36951" y="232364"/>
                  <a:pt x="36059" y="227058"/>
                  <a:pt x="36059" y="220861"/>
                </a:cubicBezTo>
                <a:cubicBezTo>
                  <a:pt x="36059" y="216353"/>
                  <a:pt x="36716" y="211752"/>
                  <a:pt x="38031" y="207057"/>
                </a:cubicBezTo>
                <a:cubicBezTo>
                  <a:pt x="27138" y="206681"/>
                  <a:pt x="18076" y="205695"/>
                  <a:pt x="10846" y="204099"/>
                </a:cubicBezTo>
                <a:cubicBezTo>
                  <a:pt x="3615" y="202503"/>
                  <a:pt x="0" y="200578"/>
                  <a:pt x="0" y="198324"/>
                </a:cubicBezTo>
                <a:cubicBezTo>
                  <a:pt x="0" y="196070"/>
                  <a:pt x="3615" y="194145"/>
                  <a:pt x="10846" y="192549"/>
                </a:cubicBezTo>
                <a:cubicBezTo>
                  <a:pt x="18076" y="190953"/>
                  <a:pt x="27138" y="189967"/>
                  <a:pt x="38031" y="189591"/>
                </a:cubicBezTo>
                <a:cubicBezTo>
                  <a:pt x="36716" y="184896"/>
                  <a:pt x="36059" y="180295"/>
                  <a:pt x="36059" y="175787"/>
                </a:cubicBezTo>
                <a:cubicBezTo>
                  <a:pt x="36059" y="169590"/>
                  <a:pt x="36951" y="164284"/>
                  <a:pt x="38735" y="159871"/>
                </a:cubicBezTo>
                <a:cubicBezTo>
                  <a:pt x="40519" y="155457"/>
                  <a:pt x="42632" y="153250"/>
                  <a:pt x="45074" y="153250"/>
                </a:cubicBezTo>
                <a:lnTo>
                  <a:pt x="63103" y="153250"/>
                </a:lnTo>
                <a:close/>
                <a:moveTo>
                  <a:pt x="117192" y="0"/>
                </a:moveTo>
                <a:lnTo>
                  <a:pt x="144237" y="0"/>
                </a:lnTo>
                <a:cubicBezTo>
                  <a:pt x="152876" y="0"/>
                  <a:pt x="161327" y="1784"/>
                  <a:pt x="169590" y="5352"/>
                </a:cubicBezTo>
                <a:cubicBezTo>
                  <a:pt x="177854" y="8921"/>
                  <a:pt x="184427" y="13146"/>
                  <a:pt x="189310" y="18029"/>
                </a:cubicBezTo>
                <a:lnTo>
                  <a:pt x="270443" y="99162"/>
                </a:lnTo>
                <a:cubicBezTo>
                  <a:pt x="271194" y="99913"/>
                  <a:pt x="272227" y="100899"/>
                  <a:pt x="273542" y="102120"/>
                </a:cubicBezTo>
                <a:cubicBezTo>
                  <a:pt x="274856" y="103341"/>
                  <a:pt x="277720" y="105500"/>
                  <a:pt x="282134" y="108599"/>
                </a:cubicBezTo>
                <a:cubicBezTo>
                  <a:pt x="286547" y="111698"/>
                  <a:pt x="291102" y="114421"/>
                  <a:pt x="295797" y="116769"/>
                </a:cubicBezTo>
                <a:cubicBezTo>
                  <a:pt x="300492" y="119116"/>
                  <a:pt x="306267" y="121276"/>
                  <a:pt x="313122" y="123248"/>
                </a:cubicBezTo>
                <a:cubicBezTo>
                  <a:pt x="319977" y="125220"/>
                  <a:pt x="326785" y="126206"/>
                  <a:pt x="333546" y="126206"/>
                </a:cubicBezTo>
                <a:lnTo>
                  <a:pt x="462006" y="148743"/>
                </a:lnTo>
                <a:lnTo>
                  <a:pt x="176070" y="148743"/>
                </a:lnTo>
                <a:cubicBezTo>
                  <a:pt x="154284" y="136723"/>
                  <a:pt x="128649" y="130714"/>
                  <a:pt x="99163" y="130714"/>
                </a:cubicBezTo>
                <a:lnTo>
                  <a:pt x="90993" y="13071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34" name="Freeform 533"/>
          <p:cNvSpPr/>
          <p:nvPr/>
        </p:nvSpPr>
        <p:spPr>
          <a:xfrm>
            <a:off x="4126433" y="1713956"/>
            <a:ext cx="348757" cy="432707"/>
          </a:xfrm>
          <a:custGeom>
            <a:avLst/>
            <a:gdLst>
              <a:gd name="connsiteX0" fmla="*/ 0 w 348757"/>
              <a:gd name="connsiteY0" fmla="*/ 280865 h 432707"/>
              <a:gd name="connsiteX1" fmla="*/ 348757 w 348757"/>
              <a:gd name="connsiteY1" fmla="*/ 280865 h 432707"/>
              <a:gd name="connsiteX2" fmla="*/ 348757 w 348757"/>
              <a:gd name="connsiteY2" fmla="*/ 299458 h 432707"/>
              <a:gd name="connsiteX3" fmla="*/ 332558 w 348757"/>
              <a:gd name="connsiteY3" fmla="*/ 340165 h 432707"/>
              <a:gd name="connsiteX4" fmla="*/ 293541 w 348757"/>
              <a:gd name="connsiteY4" fmla="*/ 356927 h 432707"/>
              <a:gd name="connsiteX5" fmla="*/ 277484 w 348757"/>
              <a:gd name="connsiteY5" fmla="*/ 356927 h 432707"/>
              <a:gd name="connsiteX6" fmla="*/ 204239 w 348757"/>
              <a:gd name="connsiteY6" fmla="*/ 432707 h 432707"/>
              <a:gd name="connsiteX7" fmla="*/ 204239 w 348757"/>
              <a:gd name="connsiteY7" fmla="*/ 356927 h 432707"/>
              <a:gd name="connsiteX8" fmla="*/ 55215 w 348757"/>
              <a:gd name="connsiteY8" fmla="*/ 356927 h 432707"/>
              <a:gd name="connsiteX9" fmla="*/ 16198 w 348757"/>
              <a:gd name="connsiteY9" fmla="*/ 340165 h 432707"/>
              <a:gd name="connsiteX10" fmla="*/ 0 w 348757"/>
              <a:gd name="connsiteY10" fmla="*/ 299458 h 432707"/>
              <a:gd name="connsiteX11" fmla="*/ 0 w 348757"/>
              <a:gd name="connsiteY11" fmla="*/ 189028 h 432707"/>
              <a:gd name="connsiteX12" fmla="*/ 348757 w 348757"/>
              <a:gd name="connsiteY12" fmla="*/ 189028 h 432707"/>
              <a:gd name="connsiteX13" fmla="*/ 348757 w 348757"/>
              <a:gd name="connsiteY13" fmla="*/ 260864 h 432707"/>
              <a:gd name="connsiteX14" fmla="*/ 0 w 348757"/>
              <a:gd name="connsiteY14" fmla="*/ 260864 h 432707"/>
              <a:gd name="connsiteX15" fmla="*/ 0 w 348757"/>
              <a:gd name="connsiteY15" fmla="*/ 96627 h 432707"/>
              <a:gd name="connsiteX16" fmla="*/ 348757 w 348757"/>
              <a:gd name="connsiteY16" fmla="*/ 96627 h 432707"/>
              <a:gd name="connsiteX17" fmla="*/ 348757 w 348757"/>
              <a:gd name="connsiteY17" fmla="*/ 168463 h 432707"/>
              <a:gd name="connsiteX18" fmla="*/ 0 w 348757"/>
              <a:gd name="connsiteY18" fmla="*/ 168463 h 432707"/>
              <a:gd name="connsiteX19" fmla="*/ 55215 w 348757"/>
              <a:gd name="connsiteY19" fmla="*/ 0 h 432707"/>
              <a:gd name="connsiteX20" fmla="*/ 293541 w 348757"/>
              <a:gd name="connsiteY20" fmla="*/ 0 h 432707"/>
              <a:gd name="connsiteX21" fmla="*/ 332558 w 348757"/>
              <a:gd name="connsiteY21" fmla="*/ 16762 h 432707"/>
              <a:gd name="connsiteX22" fmla="*/ 348757 w 348757"/>
              <a:gd name="connsiteY22" fmla="*/ 57187 h 432707"/>
              <a:gd name="connsiteX23" fmla="*/ 348757 w 348757"/>
              <a:gd name="connsiteY23" fmla="*/ 76062 h 432707"/>
              <a:gd name="connsiteX24" fmla="*/ 0 w 348757"/>
              <a:gd name="connsiteY24" fmla="*/ 76062 h 432707"/>
              <a:gd name="connsiteX25" fmla="*/ 0 w 348757"/>
              <a:gd name="connsiteY25" fmla="*/ 57187 h 432707"/>
              <a:gd name="connsiteX26" fmla="*/ 16198 w 348757"/>
              <a:gd name="connsiteY26" fmla="*/ 16762 h 432707"/>
              <a:gd name="connsiteX27" fmla="*/ 55215 w 348757"/>
              <a:gd name="connsiteY27"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8757" h="432707">
                <a:moveTo>
                  <a:pt x="0" y="280865"/>
                </a:moveTo>
                <a:lnTo>
                  <a:pt x="348757" y="280865"/>
                </a:lnTo>
                <a:lnTo>
                  <a:pt x="348757" y="299458"/>
                </a:lnTo>
                <a:cubicBezTo>
                  <a:pt x="348757" y="315422"/>
                  <a:pt x="343358" y="328991"/>
                  <a:pt x="332558" y="340165"/>
                </a:cubicBezTo>
                <a:cubicBezTo>
                  <a:pt x="321760" y="351340"/>
                  <a:pt x="308754" y="356927"/>
                  <a:pt x="293541" y="356927"/>
                </a:cubicBezTo>
                <a:lnTo>
                  <a:pt x="277484" y="356927"/>
                </a:lnTo>
                <a:lnTo>
                  <a:pt x="204239" y="432707"/>
                </a:lnTo>
                <a:lnTo>
                  <a:pt x="204239" y="356927"/>
                </a:lnTo>
                <a:lnTo>
                  <a:pt x="55215" y="356927"/>
                </a:lnTo>
                <a:cubicBezTo>
                  <a:pt x="40002" y="356927"/>
                  <a:pt x="26998" y="351340"/>
                  <a:pt x="16198" y="340165"/>
                </a:cubicBezTo>
                <a:cubicBezTo>
                  <a:pt x="5399" y="328991"/>
                  <a:pt x="0" y="315422"/>
                  <a:pt x="0" y="299458"/>
                </a:cubicBezTo>
                <a:close/>
                <a:moveTo>
                  <a:pt x="0" y="189028"/>
                </a:moveTo>
                <a:lnTo>
                  <a:pt x="348757" y="189028"/>
                </a:lnTo>
                <a:lnTo>
                  <a:pt x="348757" y="260864"/>
                </a:lnTo>
                <a:lnTo>
                  <a:pt x="0" y="260864"/>
                </a:lnTo>
                <a:close/>
                <a:moveTo>
                  <a:pt x="0" y="96627"/>
                </a:moveTo>
                <a:lnTo>
                  <a:pt x="348757" y="96627"/>
                </a:lnTo>
                <a:lnTo>
                  <a:pt x="348757" y="168463"/>
                </a:lnTo>
                <a:lnTo>
                  <a:pt x="0" y="168463"/>
                </a:lnTo>
                <a:close/>
                <a:moveTo>
                  <a:pt x="55215" y="0"/>
                </a:moveTo>
                <a:lnTo>
                  <a:pt x="293541" y="0"/>
                </a:lnTo>
                <a:cubicBezTo>
                  <a:pt x="308754" y="0"/>
                  <a:pt x="321760" y="5587"/>
                  <a:pt x="332558" y="16762"/>
                </a:cubicBezTo>
                <a:cubicBezTo>
                  <a:pt x="343358" y="27936"/>
                  <a:pt x="348757" y="41411"/>
                  <a:pt x="348757" y="57187"/>
                </a:cubicBezTo>
                <a:lnTo>
                  <a:pt x="348757" y="76062"/>
                </a:lnTo>
                <a:lnTo>
                  <a:pt x="0" y="76062"/>
                </a:lnTo>
                <a:lnTo>
                  <a:pt x="0" y="57187"/>
                </a:lnTo>
                <a:cubicBezTo>
                  <a:pt x="0" y="41411"/>
                  <a:pt x="5399" y="27936"/>
                  <a:pt x="16198" y="16762"/>
                </a:cubicBezTo>
                <a:cubicBezTo>
                  <a:pt x="26998" y="5587"/>
                  <a:pt x="40002" y="0"/>
                  <a:pt x="552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93" name="Freeform 492"/>
          <p:cNvSpPr/>
          <p:nvPr/>
        </p:nvSpPr>
        <p:spPr>
          <a:xfrm>
            <a:off x="4475072" y="2251438"/>
            <a:ext cx="371295" cy="468766"/>
          </a:xfrm>
          <a:custGeom>
            <a:avLst/>
            <a:gdLst/>
            <a:ahLst/>
            <a:cxnLst/>
            <a:rect l="l" t="t" r="r" b="b"/>
            <a:pathLst>
              <a:path w="371295" h="468766">
                <a:moveTo>
                  <a:pt x="0" y="0"/>
                </a:moveTo>
                <a:cubicBezTo>
                  <a:pt x="10894" y="2817"/>
                  <a:pt x="21035" y="4226"/>
                  <a:pt x="30426" y="4226"/>
                </a:cubicBezTo>
                <a:cubicBezTo>
                  <a:pt x="38501" y="4226"/>
                  <a:pt x="48925" y="2817"/>
                  <a:pt x="61695" y="0"/>
                </a:cubicBezTo>
                <a:cubicBezTo>
                  <a:pt x="73527" y="20847"/>
                  <a:pt x="86064" y="42397"/>
                  <a:pt x="99303" y="64653"/>
                </a:cubicBezTo>
                <a:cubicBezTo>
                  <a:pt x="112544" y="86908"/>
                  <a:pt x="128226" y="112872"/>
                  <a:pt x="146349" y="142545"/>
                </a:cubicBezTo>
                <a:cubicBezTo>
                  <a:pt x="164473" y="172219"/>
                  <a:pt x="177478" y="193535"/>
                  <a:pt x="185366" y="206494"/>
                </a:cubicBezTo>
                <a:cubicBezTo>
                  <a:pt x="192315" y="195037"/>
                  <a:pt x="202598" y="178370"/>
                  <a:pt x="216214" y="156490"/>
                </a:cubicBezTo>
                <a:cubicBezTo>
                  <a:pt x="229829" y="134611"/>
                  <a:pt x="240863" y="116769"/>
                  <a:pt x="249315" y="102965"/>
                </a:cubicBezTo>
                <a:cubicBezTo>
                  <a:pt x="257766" y="89161"/>
                  <a:pt x="267626" y="72634"/>
                  <a:pt x="278894" y="53384"/>
                </a:cubicBezTo>
                <a:cubicBezTo>
                  <a:pt x="290162" y="34134"/>
                  <a:pt x="300210" y="16339"/>
                  <a:pt x="309037" y="0"/>
                </a:cubicBezTo>
                <a:cubicBezTo>
                  <a:pt x="319178" y="2629"/>
                  <a:pt x="329226" y="3944"/>
                  <a:pt x="339180" y="3944"/>
                </a:cubicBezTo>
                <a:cubicBezTo>
                  <a:pt x="349697" y="3944"/>
                  <a:pt x="360403" y="2629"/>
                  <a:pt x="371295" y="0"/>
                </a:cubicBezTo>
                <a:cubicBezTo>
                  <a:pt x="366037" y="7325"/>
                  <a:pt x="360403" y="15635"/>
                  <a:pt x="354392" y="24931"/>
                </a:cubicBezTo>
                <a:cubicBezTo>
                  <a:pt x="348383" y="34228"/>
                  <a:pt x="343734" y="41599"/>
                  <a:pt x="340448" y="47046"/>
                </a:cubicBezTo>
                <a:cubicBezTo>
                  <a:pt x="337161" y="52492"/>
                  <a:pt x="331856" y="61507"/>
                  <a:pt x="324531" y="74090"/>
                </a:cubicBezTo>
                <a:cubicBezTo>
                  <a:pt x="317207" y="86673"/>
                  <a:pt x="312605" y="94561"/>
                  <a:pt x="310727" y="97754"/>
                </a:cubicBezTo>
                <a:cubicBezTo>
                  <a:pt x="283308" y="144330"/>
                  <a:pt x="250160" y="201611"/>
                  <a:pt x="211284" y="269597"/>
                </a:cubicBezTo>
                <a:lnTo>
                  <a:pt x="214945" y="468766"/>
                </a:lnTo>
                <a:cubicBezTo>
                  <a:pt x="203302" y="466700"/>
                  <a:pt x="193442" y="465667"/>
                  <a:pt x="185366" y="465667"/>
                </a:cubicBezTo>
                <a:cubicBezTo>
                  <a:pt x="177666" y="465667"/>
                  <a:pt x="167806" y="466700"/>
                  <a:pt x="155786" y="468766"/>
                </a:cubicBezTo>
                <a:lnTo>
                  <a:pt x="159449" y="269597"/>
                </a:lnTo>
                <a:cubicBezTo>
                  <a:pt x="151937" y="256638"/>
                  <a:pt x="136114" y="228890"/>
                  <a:pt x="111981" y="186351"/>
                </a:cubicBezTo>
                <a:cubicBezTo>
                  <a:pt x="87847" y="143813"/>
                  <a:pt x="67518" y="108646"/>
                  <a:pt x="50990" y="80851"/>
                </a:cubicBezTo>
                <a:cubicBezTo>
                  <a:pt x="34463" y="53056"/>
                  <a:pt x="17467" y="26105"/>
                  <a:pt x="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Freeform 491"/>
          <p:cNvSpPr/>
          <p:nvPr/>
        </p:nvSpPr>
        <p:spPr>
          <a:xfrm>
            <a:off x="5094760" y="2251438"/>
            <a:ext cx="298050" cy="468766"/>
          </a:xfrm>
          <a:custGeom>
            <a:avLst/>
            <a:gdLst/>
            <a:ahLst/>
            <a:cxnLst/>
            <a:rect l="l" t="t" r="r" b="b"/>
            <a:pathLst>
              <a:path w="298050" h="468766">
                <a:moveTo>
                  <a:pt x="180577" y="0"/>
                </a:moveTo>
                <a:lnTo>
                  <a:pt x="298050" y="0"/>
                </a:lnTo>
                <a:lnTo>
                  <a:pt x="259456" y="24791"/>
                </a:lnTo>
                <a:lnTo>
                  <a:pt x="222270" y="24791"/>
                </a:lnTo>
                <a:cubicBezTo>
                  <a:pt x="236355" y="36622"/>
                  <a:pt x="246967" y="49112"/>
                  <a:pt x="254103" y="62258"/>
                </a:cubicBezTo>
                <a:cubicBezTo>
                  <a:pt x="261239" y="75405"/>
                  <a:pt x="264808" y="90429"/>
                  <a:pt x="264808" y="107332"/>
                </a:cubicBezTo>
                <a:cubicBezTo>
                  <a:pt x="264808" y="120854"/>
                  <a:pt x="262507" y="133014"/>
                  <a:pt x="257906" y="143813"/>
                </a:cubicBezTo>
                <a:cubicBezTo>
                  <a:pt x="253305" y="154612"/>
                  <a:pt x="247717" y="163345"/>
                  <a:pt x="241144" y="170012"/>
                </a:cubicBezTo>
                <a:cubicBezTo>
                  <a:pt x="234571" y="176679"/>
                  <a:pt x="228045" y="182783"/>
                  <a:pt x="221566" y="188323"/>
                </a:cubicBezTo>
                <a:cubicBezTo>
                  <a:pt x="215086" y="193864"/>
                  <a:pt x="209546" y="199639"/>
                  <a:pt x="204945" y="205649"/>
                </a:cubicBezTo>
                <a:cubicBezTo>
                  <a:pt x="200343" y="211658"/>
                  <a:pt x="198043" y="217856"/>
                  <a:pt x="198043" y="224241"/>
                </a:cubicBezTo>
                <a:cubicBezTo>
                  <a:pt x="198043" y="231002"/>
                  <a:pt x="201048" y="237623"/>
                  <a:pt x="207058" y="244102"/>
                </a:cubicBezTo>
                <a:cubicBezTo>
                  <a:pt x="213067" y="250581"/>
                  <a:pt x="220298" y="256967"/>
                  <a:pt x="228749" y="263258"/>
                </a:cubicBezTo>
                <a:cubicBezTo>
                  <a:pt x="237200" y="269550"/>
                  <a:pt x="245699" y="276452"/>
                  <a:pt x="254244" y="283964"/>
                </a:cubicBezTo>
                <a:cubicBezTo>
                  <a:pt x="262789" y="291476"/>
                  <a:pt x="270067" y="301242"/>
                  <a:pt x="276077" y="313262"/>
                </a:cubicBezTo>
                <a:cubicBezTo>
                  <a:pt x="282086" y="325282"/>
                  <a:pt x="285092" y="338616"/>
                  <a:pt x="285092" y="353265"/>
                </a:cubicBezTo>
                <a:cubicBezTo>
                  <a:pt x="285092" y="370355"/>
                  <a:pt x="280490" y="386601"/>
                  <a:pt x="271287" y="402001"/>
                </a:cubicBezTo>
                <a:cubicBezTo>
                  <a:pt x="257953" y="424913"/>
                  <a:pt x="238280" y="441769"/>
                  <a:pt x="212269" y="452568"/>
                </a:cubicBezTo>
                <a:cubicBezTo>
                  <a:pt x="186258" y="463367"/>
                  <a:pt x="158227" y="468766"/>
                  <a:pt x="128178" y="468766"/>
                </a:cubicBezTo>
                <a:cubicBezTo>
                  <a:pt x="103388" y="468766"/>
                  <a:pt x="80241" y="464869"/>
                  <a:pt x="58737" y="457075"/>
                </a:cubicBezTo>
                <a:cubicBezTo>
                  <a:pt x="37233" y="449281"/>
                  <a:pt x="21035" y="436369"/>
                  <a:pt x="10142" y="418340"/>
                </a:cubicBezTo>
                <a:cubicBezTo>
                  <a:pt x="3381" y="407259"/>
                  <a:pt x="0" y="394958"/>
                  <a:pt x="0" y="381436"/>
                </a:cubicBezTo>
                <a:cubicBezTo>
                  <a:pt x="0" y="366224"/>
                  <a:pt x="4179" y="352138"/>
                  <a:pt x="12537" y="339179"/>
                </a:cubicBezTo>
                <a:cubicBezTo>
                  <a:pt x="20894" y="326221"/>
                  <a:pt x="32021" y="315422"/>
                  <a:pt x="45919" y="306783"/>
                </a:cubicBezTo>
                <a:cubicBezTo>
                  <a:pt x="70522" y="291382"/>
                  <a:pt x="108459" y="281992"/>
                  <a:pt x="159730" y="278612"/>
                </a:cubicBezTo>
                <a:cubicBezTo>
                  <a:pt x="153720" y="270912"/>
                  <a:pt x="149260" y="264010"/>
                  <a:pt x="146349" y="257906"/>
                </a:cubicBezTo>
                <a:cubicBezTo>
                  <a:pt x="143438" y="251802"/>
                  <a:pt x="141983" y="244900"/>
                  <a:pt x="141983" y="237200"/>
                </a:cubicBezTo>
                <a:cubicBezTo>
                  <a:pt x="141983" y="229688"/>
                  <a:pt x="143954" y="221706"/>
                  <a:pt x="147898" y="213255"/>
                </a:cubicBezTo>
                <a:cubicBezTo>
                  <a:pt x="139259" y="214006"/>
                  <a:pt x="132874" y="214382"/>
                  <a:pt x="128742" y="214382"/>
                </a:cubicBezTo>
                <a:cubicBezTo>
                  <a:pt x="100946" y="214382"/>
                  <a:pt x="77517" y="205320"/>
                  <a:pt x="58455" y="187197"/>
                </a:cubicBezTo>
                <a:cubicBezTo>
                  <a:pt x="39393" y="169073"/>
                  <a:pt x="29861" y="146114"/>
                  <a:pt x="29861" y="118318"/>
                </a:cubicBezTo>
                <a:cubicBezTo>
                  <a:pt x="29861" y="102918"/>
                  <a:pt x="33242" y="87988"/>
                  <a:pt x="40003" y="73526"/>
                </a:cubicBezTo>
                <a:cubicBezTo>
                  <a:pt x="46764" y="59065"/>
                  <a:pt x="56061" y="46764"/>
                  <a:pt x="67893" y="36622"/>
                </a:cubicBezTo>
                <a:cubicBezTo>
                  <a:pt x="82166" y="24227"/>
                  <a:pt x="99256" y="15025"/>
                  <a:pt x="119164" y="9015"/>
                </a:cubicBezTo>
                <a:cubicBezTo>
                  <a:pt x="139071" y="3005"/>
                  <a:pt x="159542" y="0"/>
                  <a:pt x="180577" y="0"/>
                </a:cubicBezTo>
                <a:close/>
                <a:moveTo>
                  <a:pt x="137193" y="23100"/>
                </a:moveTo>
                <a:cubicBezTo>
                  <a:pt x="129306" y="23100"/>
                  <a:pt x="121558" y="24931"/>
                  <a:pt x="113952" y="28594"/>
                </a:cubicBezTo>
                <a:cubicBezTo>
                  <a:pt x="106346" y="32256"/>
                  <a:pt x="100101" y="37186"/>
                  <a:pt x="95219" y="43383"/>
                </a:cubicBezTo>
                <a:cubicBezTo>
                  <a:pt x="86579" y="54464"/>
                  <a:pt x="82260" y="69489"/>
                  <a:pt x="82260" y="88457"/>
                </a:cubicBezTo>
                <a:cubicBezTo>
                  <a:pt x="82260" y="97096"/>
                  <a:pt x="83199" y="106252"/>
                  <a:pt x="85077" y="115924"/>
                </a:cubicBezTo>
                <a:cubicBezTo>
                  <a:pt x="86955" y="125596"/>
                  <a:pt x="89913" y="135268"/>
                  <a:pt x="93951" y="144940"/>
                </a:cubicBezTo>
                <a:cubicBezTo>
                  <a:pt x="97988" y="154612"/>
                  <a:pt x="102872" y="163298"/>
                  <a:pt x="108600" y="170998"/>
                </a:cubicBezTo>
                <a:cubicBezTo>
                  <a:pt x="114328" y="178698"/>
                  <a:pt x="121371" y="184990"/>
                  <a:pt x="129728" y="189873"/>
                </a:cubicBezTo>
                <a:cubicBezTo>
                  <a:pt x="138085" y="194756"/>
                  <a:pt x="147147" y="197197"/>
                  <a:pt x="156913" y="197197"/>
                </a:cubicBezTo>
                <a:cubicBezTo>
                  <a:pt x="163862" y="197197"/>
                  <a:pt x="171139" y="195648"/>
                  <a:pt x="178745" y="192549"/>
                </a:cubicBezTo>
                <a:cubicBezTo>
                  <a:pt x="186352" y="189450"/>
                  <a:pt x="192502" y="185365"/>
                  <a:pt x="197197" y="180295"/>
                </a:cubicBezTo>
                <a:cubicBezTo>
                  <a:pt x="207151" y="169778"/>
                  <a:pt x="212129" y="154847"/>
                  <a:pt x="212129" y="135503"/>
                </a:cubicBezTo>
                <a:cubicBezTo>
                  <a:pt x="212129" y="124422"/>
                  <a:pt x="210532" y="112637"/>
                  <a:pt x="207339" y="100148"/>
                </a:cubicBezTo>
                <a:cubicBezTo>
                  <a:pt x="204146" y="87659"/>
                  <a:pt x="199639" y="75545"/>
                  <a:pt x="193817" y="63807"/>
                </a:cubicBezTo>
                <a:cubicBezTo>
                  <a:pt x="187995" y="52070"/>
                  <a:pt x="180107" y="42350"/>
                  <a:pt x="170153" y="34650"/>
                </a:cubicBezTo>
                <a:cubicBezTo>
                  <a:pt x="160199" y="26950"/>
                  <a:pt x="149213" y="23100"/>
                  <a:pt x="137193" y="23100"/>
                </a:cubicBezTo>
                <a:close/>
                <a:moveTo>
                  <a:pt x="166209" y="295796"/>
                </a:moveTo>
                <a:cubicBezTo>
                  <a:pt x="156256" y="295796"/>
                  <a:pt x="146443" y="296453"/>
                  <a:pt x="136771" y="297768"/>
                </a:cubicBezTo>
                <a:cubicBezTo>
                  <a:pt x="127099" y="299082"/>
                  <a:pt x="117051" y="301430"/>
                  <a:pt x="106628" y="304811"/>
                </a:cubicBezTo>
                <a:cubicBezTo>
                  <a:pt x="96205" y="308191"/>
                  <a:pt x="87095" y="312511"/>
                  <a:pt x="79302" y="317769"/>
                </a:cubicBezTo>
                <a:cubicBezTo>
                  <a:pt x="71508" y="323028"/>
                  <a:pt x="65075" y="330024"/>
                  <a:pt x="60005" y="338757"/>
                </a:cubicBezTo>
                <a:cubicBezTo>
                  <a:pt x="54934" y="347490"/>
                  <a:pt x="52398" y="357397"/>
                  <a:pt x="52398" y="368477"/>
                </a:cubicBezTo>
                <a:cubicBezTo>
                  <a:pt x="52398" y="378994"/>
                  <a:pt x="54605" y="388573"/>
                  <a:pt x="59019" y="397212"/>
                </a:cubicBezTo>
                <a:cubicBezTo>
                  <a:pt x="63432" y="405851"/>
                  <a:pt x="69161" y="412940"/>
                  <a:pt x="76203" y="418481"/>
                </a:cubicBezTo>
                <a:cubicBezTo>
                  <a:pt x="83246" y="424021"/>
                  <a:pt x="91416" y="428716"/>
                  <a:pt x="100712" y="432566"/>
                </a:cubicBezTo>
                <a:cubicBezTo>
                  <a:pt x="110008" y="436416"/>
                  <a:pt x="119399" y="439140"/>
                  <a:pt x="128883" y="440736"/>
                </a:cubicBezTo>
                <a:cubicBezTo>
                  <a:pt x="138367" y="442332"/>
                  <a:pt x="147898" y="443130"/>
                  <a:pt x="157477" y="443130"/>
                </a:cubicBezTo>
                <a:cubicBezTo>
                  <a:pt x="168369" y="443130"/>
                  <a:pt x="178840" y="441910"/>
                  <a:pt x="188887" y="439468"/>
                </a:cubicBezTo>
                <a:cubicBezTo>
                  <a:pt x="198935" y="437027"/>
                  <a:pt x="208231" y="433365"/>
                  <a:pt x="216777" y="428482"/>
                </a:cubicBezTo>
                <a:cubicBezTo>
                  <a:pt x="225322" y="423599"/>
                  <a:pt x="232176" y="416744"/>
                  <a:pt x="237341" y="407917"/>
                </a:cubicBezTo>
                <a:cubicBezTo>
                  <a:pt x="242506" y="399090"/>
                  <a:pt x="245088" y="388854"/>
                  <a:pt x="245088" y="377210"/>
                </a:cubicBezTo>
                <a:cubicBezTo>
                  <a:pt x="245088" y="372515"/>
                  <a:pt x="244431" y="367914"/>
                  <a:pt x="243116" y="363406"/>
                </a:cubicBezTo>
                <a:cubicBezTo>
                  <a:pt x="241801" y="358899"/>
                  <a:pt x="240440" y="354955"/>
                  <a:pt x="239032" y="351575"/>
                </a:cubicBezTo>
                <a:cubicBezTo>
                  <a:pt x="237623" y="348194"/>
                  <a:pt x="235088" y="344297"/>
                  <a:pt x="231426" y="339884"/>
                </a:cubicBezTo>
                <a:cubicBezTo>
                  <a:pt x="227763" y="335470"/>
                  <a:pt x="224993" y="332184"/>
                  <a:pt x="223115" y="330024"/>
                </a:cubicBezTo>
                <a:cubicBezTo>
                  <a:pt x="221237" y="327864"/>
                  <a:pt x="217622" y="324624"/>
                  <a:pt x="212269" y="320305"/>
                </a:cubicBezTo>
                <a:cubicBezTo>
                  <a:pt x="206917" y="315985"/>
                  <a:pt x="203489" y="313262"/>
                  <a:pt x="201987" y="312135"/>
                </a:cubicBezTo>
                <a:cubicBezTo>
                  <a:pt x="200484" y="311008"/>
                  <a:pt x="196587" y="308191"/>
                  <a:pt x="190296" y="303684"/>
                </a:cubicBezTo>
                <a:cubicBezTo>
                  <a:pt x="184004" y="299176"/>
                  <a:pt x="180577" y="296735"/>
                  <a:pt x="180013" y="296359"/>
                </a:cubicBezTo>
                <a:cubicBezTo>
                  <a:pt x="177009" y="295984"/>
                  <a:pt x="172407" y="295796"/>
                  <a:pt x="166209" y="29579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Freeform 486"/>
          <p:cNvSpPr/>
          <p:nvPr/>
        </p:nvSpPr>
        <p:spPr>
          <a:xfrm>
            <a:off x="824867" y="2287497"/>
            <a:ext cx="432707" cy="432707"/>
          </a:xfrm>
          <a:custGeom>
            <a:avLst/>
            <a:gdLst/>
            <a:ahLst/>
            <a:cxnLst/>
            <a:rect l="l" t="t" r="r" b="b"/>
            <a:pathLst>
              <a:path w="432707" h="432707">
                <a:moveTo>
                  <a:pt x="81133" y="0"/>
                </a:moveTo>
                <a:lnTo>
                  <a:pt x="351575" y="0"/>
                </a:lnTo>
                <a:cubicBezTo>
                  <a:pt x="373924" y="0"/>
                  <a:pt x="393033" y="7935"/>
                  <a:pt x="408903" y="23804"/>
                </a:cubicBezTo>
                <a:cubicBezTo>
                  <a:pt x="424772" y="39674"/>
                  <a:pt x="432707" y="58783"/>
                  <a:pt x="432707" y="81133"/>
                </a:cubicBezTo>
                <a:lnTo>
                  <a:pt x="432707" y="351575"/>
                </a:lnTo>
                <a:cubicBezTo>
                  <a:pt x="432707" y="373924"/>
                  <a:pt x="424772" y="393033"/>
                  <a:pt x="408903" y="408903"/>
                </a:cubicBezTo>
                <a:cubicBezTo>
                  <a:pt x="393033" y="424772"/>
                  <a:pt x="373924" y="432707"/>
                  <a:pt x="351575" y="432707"/>
                </a:cubicBezTo>
                <a:lnTo>
                  <a:pt x="81133" y="432707"/>
                </a:lnTo>
                <a:cubicBezTo>
                  <a:pt x="58784" y="432707"/>
                  <a:pt x="39674" y="424772"/>
                  <a:pt x="23805" y="408903"/>
                </a:cubicBezTo>
                <a:cubicBezTo>
                  <a:pt x="7935" y="393033"/>
                  <a:pt x="0" y="373924"/>
                  <a:pt x="0" y="351575"/>
                </a:cubicBezTo>
                <a:lnTo>
                  <a:pt x="0" y="81133"/>
                </a:lnTo>
                <a:cubicBezTo>
                  <a:pt x="0" y="58783"/>
                  <a:pt x="7935" y="39674"/>
                  <a:pt x="23805" y="23804"/>
                </a:cubicBezTo>
                <a:cubicBezTo>
                  <a:pt x="39674" y="7935"/>
                  <a:pt x="58784" y="0"/>
                  <a:pt x="81133" y="0"/>
                </a:cubicBezTo>
                <a:close/>
                <a:moveTo>
                  <a:pt x="99162" y="108177"/>
                </a:moveTo>
                <a:cubicBezTo>
                  <a:pt x="91650" y="108177"/>
                  <a:pt x="85264" y="110806"/>
                  <a:pt x="80006" y="116065"/>
                </a:cubicBezTo>
                <a:cubicBezTo>
                  <a:pt x="74747" y="121323"/>
                  <a:pt x="72118" y="127709"/>
                  <a:pt x="72118" y="135221"/>
                </a:cubicBezTo>
                <a:cubicBezTo>
                  <a:pt x="72118" y="142170"/>
                  <a:pt x="74982" y="149353"/>
                  <a:pt x="80710" y="156772"/>
                </a:cubicBezTo>
                <a:cubicBezTo>
                  <a:pt x="86438" y="164190"/>
                  <a:pt x="92777" y="170247"/>
                  <a:pt x="99725" y="174942"/>
                </a:cubicBezTo>
                <a:cubicBezTo>
                  <a:pt x="108552" y="180952"/>
                  <a:pt x="121464" y="189309"/>
                  <a:pt x="138461" y="200014"/>
                </a:cubicBezTo>
                <a:cubicBezTo>
                  <a:pt x="155457" y="210719"/>
                  <a:pt x="167618" y="218513"/>
                  <a:pt x="174942" y="223396"/>
                </a:cubicBezTo>
                <a:cubicBezTo>
                  <a:pt x="175505" y="223772"/>
                  <a:pt x="177102" y="224852"/>
                  <a:pt x="179731" y="226636"/>
                </a:cubicBezTo>
                <a:cubicBezTo>
                  <a:pt x="182361" y="228420"/>
                  <a:pt x="184333" y="229735"/>
                  <a:pt x="185647" y="230580"/>
                </a:cubicBezTo>
                <a:cubicBezTo>
                  <a:pt x="186962" y="231425"/>
                  <a:pt x="188934" y="232646"/>
                  <a:pt x="191563" y="234242"/>
                </a:cubicBezTo>
                <a:cubicBezTo>
                  <a:pt x="194193" y="235839"/>
                  <a:pt x="196399" y="237059"/>
                  <a:pt x="198183" y="237904"/>
                </a:cubicBezTo>
                <a:cubicBezTo>
                  <a:pt x="199968" y="238749"/>
                  <a:pt x="201987" y="239642"/>
                  <a:pt x="204240" y="240581"/>
                </a:cubicBezTo>
                <a:cubicBezTo>
                  <a:pt x="206494" y="241520"/>
                  <a:pt x="208607" y="242224"/>
                  <a:pt x="210579" y="242693"/>
                </a:cubicBezTo>
                <a:cubicBezTo>
                  <a:pt x="212550" y="243163"/>
                  <a:pt x="214476" y="243398"/>
                  <a:pt x="216354" y="243398"/>
                </a:cubicBezTo>
                <a:cubicBezTo>
                  <a:pt x="218232" y="243398"/>
                  <a:pt x="220157" y="243163"/>
                  <a:pt x="222129" y="242693"/>
                </a:cubicBezTo>
                <a:cubicBezTo>
                  <a:pt x="224101" y="242224"/>
                  <a:pt x="226213" y="241520"/>
                  <a:pt x="228467" y="240581"/>
                </a:cubicBezTo>
                <a:cubicBezTo>
                  <a:pt x="230721" y="239642"/>
                  <a:pt x="232740" y="238749"/>
                  <a:pt x="234524" y="237904"/>
                </a:cubicBezTo>
                <a:cubicBezTo>
                  <a:pt x="236308" y="237059"/>
                  <a:pt x="238515" y="235839"/>
                  <a:pt x="241144" y="234242"/>
                </a:cubicBezTo>
                <a:cubicBezTo>
                  <a:pt x="243773" y="232646"/>
                  <a:pt x="245745" y="231425"/>
                  <a:pt x="247060" y="230580"/>
                </a:cubicBezTo>
                <a:cubicBezTo>
                  <a:pt x="248375" y="229735"/>
                  <a:pt x="250347" y="228420"/>
                  <a:pt x="252976" y="226636"/>
                </a:cubicBezTo>
                <a:cubicBezTo>
                  <a:pt x="255605" y="224852"/>
                  <a:pt x="257202" y="223772"/>
                  <a:pt x="257765" y="223396"/>
                </a:cubicBezTo>
                <a:lnTo>
                  <a:pt x="332982" y="174379"/>
                </a:lnTo>
                <a:cubicBezTo>
                  <a:pt x="339555" y="170059"/>
                  <a:pt x="345800" y="164190"/>
                  <a:pt x="351715" y="156772"/>
                </a:cubicBezTo>
                <a:cubicBezTo>
                  <a:pt x="357631" y="149353"/>
                  <a:pt x="360590" y="142451"/>
                  <a:pt x="360590" y="136066"/>
                </a:cubicBezTo>
                <a:cubicBezTo>
                  <a:pt x="360590" y="128366"/>
                  <a:pt x="358007" y="121793"/>
                  <a:pt x="352843" y="116346"/>
                </a:cubicBezTo>
                <a:cubicBezTo>
                  <a:pt x="347678" y="110900"/>
                  <a:pt x="341245" y="108177"/>
                  <a:pt x="333545" y="108177"/>
                </a:cubicBezTo>
                <a:lnTo>
                  <a:pt x="99162" y="108177"/>
                </a:lnTo>
                <a:close/>
                <a:moveTo>
                  <a:pt x="72118" y="174660"/>
                </a:moveTo>
                <a:lnTo>
                  <a:pt x="72118" y="297486"/>
                </a:lnTo>
                <a:cubicBezTo>
                  <a:pt x="72118" y="304998"/>
                  <a:pt x="74747" y="311384"/>
                  <a:pt x="80006" y="316642"/>
                </a:cubicBezTo>
                <a:cubicBezTo>
                  <a:pt x="85264" y="321901"/>
                  <a:pt x="91650" y="324530"/>
                  <a:pt x="99162" y="324530"/>
                </a:cubicBezTo>
                <a:lnTo>
                  <a:pt x="333545" y="324530"/>
                </a:lnTo>
                <a:cubicBezTo>
                  <a:pt x="341058" y="324530"/>
                  <a:pt x="347443" y="321901"/>
                  <a:pt x="352702" y="316642"/>
                </a:cubicBezTo>
                <a:cubicBezTo>
                  <a:pt x="357960" y="311384"/>
                  <a:pt x="360590" y="304998"/>
                  <a:pt x="360590" y="297486"/>
                </a:cubicBezTo>
                <a:lnTo>
                  <a:pt x="360590" y="174660"/>
                </a:lnTo>
                <a:cubicBezTo>
                  <a:pt x="354767" y="181234"/>
                  <a:pt x="348758" y="186398"/>
                  <a:pt x="342560" y="190154"/>
                </a:cubicBezTo>
                <a:cubicBezTo>
                  <a:pt x="336174" y="194286"/>
                  <a:pt x="323732" y="202268"/>
                  <a:pt x="305233" y="214100"/>
                </a:cubicBezTo>
                <a:cubicBezTo>
                  <a:pt x="286734" y="225932"/>
                  <a:pt x="272508" y="235228"/>
                  <a:pt x="262554" y="241989"/>
                </a:cubicBezTo>
                <a:cubicBezTo>
                  <a:pt x="244149" y="254948"/>
                  <a:pt x="228749" y="261427"/>
                  <a:pt x="216354" y="261427"/>
                </a:cubicBezTo>
                <a:cubicBezTo>
                  <a:pt x="203959" y="261427"/>
                  <a:pt x="188558" y="254948"/>
                  <a:pt x="170153" y="241989"/>
                </a:cubicBezTo>
                <a:cubicBezTo>
                  <a:pt x="161514" y="235979"/>
                  <a:pt x="148227" y="227293"/>
                  <a:pt x="130291" y="215931"/>
                </a:cubicBezTo>
                <a:cubicBezTo>
                  <a:pt x="112356" y="204569"/>
                  <a:pt x="98974" y="195883"/>
                  <a:pt x="90147" y="189873"/>
                </a:cubicBezTo>
                <a:cubicBezTo>
                  <a:pt x="87894" y="188370"/>
                  <a:pt x="84795" y="185835"/>
                  <a:pt x="80851" y="182267"/>
                </a:cubicBezTo>
                <a:cubicBezTo>
                  <a:pt x="76907" y="178698"/>
                  <a:pt x="73996" y="176163"/>
                  <a:pt x="72118" y="17466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483"/>
          <p:cNvSpPr/>
          <p:nvPr/>
        </p:nvSpPr>
        <p:spPr>
          <a:xfrm>
            <a:off x="7073266" y="2287497"/>
            <a:ext cx="432707" cy="432707"/>
          </a:xfrm>
          <a:custGeom>
            <a:avLst/>
            <a:gdLst/>
            <a:ahLst/>
            <a:cxnLst/>
            <a:rect l="l" t="t" r="r" b="b"/>
            <a:pathLst>
              <a:path w="432707" h="432707">
                <a:moveTo>
                  <a:pt x="216354" y="0"/>
                </a:moveTo>
                <a:cubicBezTo>
                  <a:pt x="255605" y="0"/>
                  <a:pt x="291805" y="9672"/>
                  <a:pt x="324953" y="29016"/>
                </a:cubicBezTo>
                <a:cubicBezTo>
                  <a:pt x="358101" y="48360"/>
                  <a:pt x="384347" y="74606"/>
                  <a:pt x="403691" y="107754"/>
                </a:cubicBezTo>
                <a:cubicBezTo>
                  <a:pt x="423035" y="140902"/>
                  <a:pt x="432707" y="177102"/>
                  <a:pt x="432707" y="216354"/>
                </a:cubicBezTo>
                <a:cubicBezTo>
                  <a:pt x="432707" y="255605"/>
                  <a:pt x="423035" y="291805"/>
                  <a:pt x="403691" y="324953"/>
                </a:cubicBezTo>
                <a:cubicBezTo>
                  <a:pt x="384347" y="358101"/>
                  <a:pt x="358101" y="384347"/>
                  <a:pt x="324953" y="403691"/>
                </a:cubicBezTo>
                <a:cubicBezTo>
                  <a:pt x="291805" y="423035"/>
                  <a:pt x="255605" y="432707"/>
                  <a:pt x="216354" y="432707"/>
                </a:cubicBezTo>
                <a:cubicBezTo>
                  <a:pt x="177102" y="432707"/>
                  <a:pt x="140902" y="423035"/>
                  <a:pt x="107754" y="403691"/>
                </a:cubicBezTo>
                <a:cubicBezTo>
                  <a:pt x="74607" y="384347"/>
                  <a:pt x="48360" y="358101"/>
                  <a:pt x="29016" y="324953"/>
                </a:cubicBezTo>
                <a:cubicBezTo>
                  <a:pt x="9672" y="291805"/>
                  <a:pt x="0" y="255605"/>
                  <a:pt x="0" y="216354"/>
                </a:cubicBezTo>
                <a:cubicBezTo>
                  <a:pt x="0" y="177102"/>
                  <a:pt x="9672" y="140902"/>
                  <a:pt x="29016" y="107754"/>
                </a:cubicBezTo>
                <a:cubicBezTo>
                  <a:pt x="48360" y="74606"/>
                  <a:pt x="74607" y="48360"/>
                  <a:pt x="107754" y="29016"/>
                </a:cubicBezTo>
                <a:cubicBezTo>
                  <a:pt x="140902" y="9672"/>
                  <a:pt x="177102" y="0"/>
                  <a:pt x="216354" y="0"/>
                </a:cubicBezTo>
                <a:close/>
                <a:moveTo>
                  <a:pt x="214100" y="121417"/>
                </a:moveTo>
                <a:cubicBezTo>
                  <a:pt x="199075" y="121417"/>
                  <a:pt x="186117" y="126629"/>
                  <a:pt x="175224" y="137052"/>
                </a:cubicBezTo>
                <a:cubicBezTo>
                  <a:pt x="164331" y="147475"/>
                  <a:pt x="158885" y="160105"/>
                  <a:pt x="158885" y="174942"/>
                </a:cubicBezTo>
                <a:lnTo>
                  <a:pt x="158885" y="254666"/>
                </a:lnTo>
                <a:cubicBezTo>
                  <a:pt x="158885" y="258422"/>
                  <a:pt x="157570" y="261568"/>
                  <a:pt x="154941" y="264103"/>
                </a:cubicBezTo>
                <a:cubicBezTo>
                  <a:pt x="152311" y="266639"/>
                  <a:pt x="149212" y="267907"/>
                  <a:pt x="145645" y="267907"/>
                </a:cubicBezTo>
                <a:cubicBezTo>
                  <a:pt x="142076" y="267907"/>
                  <a:pt x="139024" y="266639"/>
                  <a:pt x="136489" y="264103"/>
                </a:cubicBezTo>
                <a:cubicBezTo>
                  <a:pt x="133953" y="261568"/>
                  <a:pt x="132686" y="258422"/>
                  <a:pt x="132686" y="254666"/>
                </a:cubicBezTo>
                <a:lnTo>
                  <a:pt x="132686" y="220861"/>
                </a:lnTo>
                <a:lnTo>
                  <a:pt x="90147" y="220861"/>
                </a:lnTo>
                <a:lnTo>
                  <a:pt x="90147" y="255230"/>
                </a:lnTo>
                <a:cubicBezTo>
                  <a:pt x="90147" y="270630"/>
                  <a:pt x="95547" y="283682"/>
                  <a:pt x="106346" y="294387"/>
                </a:cubicBezTo>
                <a:cubicBezTo>
                  <a:pt x="117145" y="305092"/>
                  <a:pt x="130244" y="310445"/>
                  <a:pt x="145645" y="310445"/>
                </a:cubicBezTo>
                <a:cubicBezTo>
                  <a:pt x="160856" y="310445"/>
                  <a:pt x="173862" y="305139"/>
                  <a:pt x="184661" y="294528"/>
                </a:cubicBezTo>
                <a:cubicBezTo>
                  <a:pt x="195460" y="283917"/>
                  <a:pt x="200860" y="271099"/>
                  <a:pt x="200860" y="256075"/>
                </a:cubicBezTo>
                <a:lnTo>
                  <a:pt x="200860" y="177196"/>
                </a:lnTo>
                <a:cubicBezTo>
                  <a:pt x="200860" y="173627"/>
                  <a:pt x="202127" y="170529"/>
                  <a:pt x="204663" y="167899"/>
                </a:cubicBezTo>
                <a:cubicBezTo>
                  <a:pt x="207198" y="165270"/>
                  <a:pt x="210344" y="163955"/>
                  <a:pt x="214100" y="163955"/>
                </a:cubicBezTo>
                <a:cubicBezTo>
                  <a:pt x="217668" y="163955"/>
                  <a:pt x="220720" y="165270"/>
                  <a:pt x="223256" y="167899"/>
                </a:cubicBezTo>
                <a:cubicBezTo>
                  <a:pt x="225791" y="170529"/>
                  <a:pt x="227059" y="173627"/>
                  <a:pt x="227059" y="177196"/>
                </a:cubicBezTo>
                <a:lnTo>
                  <a:pt x="227059" y="192408"/>
                </a:lnTo>
                <a:lnTo>
                  <a:pt x="243961" y="200296"/>
                </a:lnTo>
                <a:lnTo>
                  <a:pt x="269315" y="192690"/>
                </a:lnTo>
                <a:lnTo>
                  <a:pt x="269315" y="175224"/>
                </a:lnTo>
                <a:cubicBezTo>
                  <a:pt x="269315" y="160387"/>
                  <a:pt x="263869" y="147710"/>
                  <a:pt x="252976" y="137193"/>
                </a:cubicBezTo>
                <a:cubicBezTo>
                  <a:pt x="242083" y="126676"/>
                  <a:pt x="229124" y="121417"/>
                  <a:pt x="214100" y="121417"/>
                </a:cubicBezTo>
                <a:close/>
                <a:moveTo>
                  <a:pt x="295515" y="220861"/>
                </a:moveTo>
                <a:lnTo>
                  <a:pt x="295515" y="256356"/>
                </a:lnTo>
                <a:cubicBezTo>
                  <a:pt x="295515" y="260113"/>
                  <a:pt x="294247" y="263258"/>
                  <a:pt x="291711" y="265794"/>
                </a:cubicBezTo>
                <a:cubicBezTo>
                  <a:pt x="289176" y="268329"/>
                  <a:pt x="286030" y="269597"/>
                  <a:pt x="282274" y="269597"/>
                </a:cubicBezTo>
                <a:cubicBezTo>
                  <a:pt x="278706" y="269597"/>
                  <a:pt x="275654" y="268282"/>
                  <a:pt x="273118" y="265653"/>
                </a:cubicBezTo>
                <a:cubicBezTo>
                  <a:pt x="270583" y="263023"/>
                  <a:pt x="269315" y="259925"/>
                  <a:pt x="269315" y="256356"/>
                </a:cubicBezTo>
                <a:lnTo>
                  <a:pt x="269315" y="221706"/>
                </a:lnTo>
                <a:lnTo>
                  <a:pt x="243961" y="229031"/>
                </a:lnTo>
                <a:lnTo>
                  <a:pt x="227059" y="221143"/>
                </a:lnTo>
                <a:lnTo>
                  <a:pt x="227059" y="255793"/>
                </a:lnTo>
                <a:cubicBezTo>
                  <a:pt x="227059" y="270818"/>
                  <a:pt x="232505" y="283682"/>
                  <a:pt x="243398" y="294387"/>
                </a:cubicBezTo>
                <a:cubicBezTo>
                  <a:pt x="254290" y="305092"/>
                  <a:pt x="267343" y="310445"/>
                  <a:pt x="282555" y="310445"/>
                </a:cubicBezTo>
                <a:cubicBezTo>
                  <a:pt x="297768" y="310445"/>
                  <a:pt x="310773" y="305092"/>
                  <a:pt x="321572" y="294387"/>
                </a:cubicBezTo>
                <a:cubicBezTo>
                  <a:pt x="332372" y="283682"/>
                  <a:pt x="337771" y="270630"/>
                  <a:pt x="337771" y="255230"/>
                </a:cubicBezTo>
                <a:lnTo>
                  <a:pt x="337771" y="220861"/>
                </a:lnTo>
                <a:lnTo>
                  <a:pt x="295515" y="22086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482"/>
          <p:cNvSpPr/>
          <p:nvPr/>
        </p:nvSpPr>
        <p:spPr>
          <a:xfrm>
            <a:off x="8425816" y="2287497"/>
            <a:ext cx="432707" cy="432707"/>
          </a:xfrm>
          <a:custGeom>
            <a:avLst/>
            <a:gdLst/>
            <a:ahLst/>
            <a:cxnLst/>
            <a:rect l="l" t="t" r="r" b="b"/>
            <a:pathLst>
              <a:path w="432707" h="432707">
                <a:moveTo>
                  <a:pt x="81132" y="0"/>
                </a:moveTo>
                <a:lnTo>
                  <a:pt x="351574" y="0"/>
                </a:lnTo>
                <a:cubicBezTo>
                  <a:pt x="373923" y="0"/>
                  <a:pt x="393033" y="7935"/>
                  <a:pt x="408902" y="23804"/>
                </a:cubicBezTo>
                <a:cubicBezTo>
                  <a:pt x="424772" y="39674"/>
                  <a:pt x="432707" y="58783"/>
                  <a:pt x="432707" y="81133"/>
                </a:cubicBezTo>
                <a:lnTo>
                  <a:pt x="432707" y="351575"/>
                </a:lnTo>
                <a:cubicBezTo>
                  <a:pt x="432707" y="373924"/>
                  <a:pt x="424772" y="393033"/>
                  <a:pt x="408902" y="408903"/>
                </a:cubicBezTo>
                <a:cubicBezTo>
                  <a:pt x="393033" y="424772"/>
                  <a:pt x="373923" y="432707"/>
                  <a:pt x="351574" y="432707"/>
                </a:cubicBezTo>
                <a:lnTo>
                  <a:pt x="81132" y="432707"/>
                </a:lnTo>
                <a:cubicBezTo>
                  <a:pt x="58783" y="432707"/>
                  <a:pt x="39674" y="424772"/>
                  <a:pt x="23804" y="408903"/>
                </a:cubicBezTo>
                <a:cubicBezTo>
                  <a:pt x="7935" y="393033"/>
                  <a:pt x="0" y="373924"/>
                  <a:pt x="0" y="351575"/>
                </a:cubicBezTo>
                <a:lnTo>
                  <a:pt x="0" y="81133"/>
                </a:lnTo>
                <a:cubicBezTo>
                  <a:pt x="0" y="58783"/>
                  <a:pt x="7935" y="39674"/>
                  <a:pt x="23804" y="23804"/>
                </a:cubicBezTo>
                <a:cubicBezTo>
                  <a:pt x="39674" y="7935"/>
                  <a:pt x="58783" y="0"/>
                  <a:pt x="81132" y="0"/>
                </a:cubicBezTo>
                <a:close/>
                <a:moveTo>
                  <a:pt x="81132" y="18029"/>
                </a:moveTo>
                <a:cubicBezTo>
                  <a:pt x="63666" y="18029"/>
                  <a:pt x="48783" y="24180"/>
                  <a:pt x="36481" y="36481"/>
                </a:cubicBezTo>
                <a:cubicBezTo>
                  <a:pt x="24181" y="48783"/>
                  <a:pt x="18029" y="63666"/>
                  <a:pt x="18029" y="81133"/>
                </a:cubicBezTo>
                <a:lnTo>
                  <a:pt x="18029" y="216354"/>
                </a:lnTo>
                <a:lnTo>
                  <a:pt x="216353" y="216354"/>
                </a:lnTo>
                <a:lnTo>
                  <a:pt x="216353" y="414678"/>
                </a:lnTo>
                <a:lnTo>
                  <a:pt x="351574" y="414678"/>
                </a:lnTo>
                <a:cubicBezTo>
                  <a:pt x="369040" y="414678"/>
                  <a:pt x="383924" y="408527"/>
                  <a:pt x="396225" y="396226"/>
                </a:cubicBezTo>
                <a:cubicBezTo>
                  <a:pt x="408527" y="383924"/>
                  <a:pt x="414677" y="369041"/>
                  <a:pt x="414677" y="351575"/>
                </a:cubicBezTo>
                <a:lnTo>
                  <a:pt x="414677" y="216354"/>
                </a:lnTo>
                <a:lnTo>
                  <a:pt x="216353" y="216354"/>
                </a:lnTo>
                <a:lnTo>
                  <a:pt x="216353" y="18029"/>
                </a:lnTo>
                <a:lnTo>
                  <a:pt x="81132" y="1802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Freeform 546"/>
          <p:cNvSpPr/>
          <p:nvPr/>
        </p:nvSpPr>
        <p:spPr>
          <a:xfrm>
            <a:off x="2139315" y="2251438"/>
            <a:ext cx="504826" cy="468766"/>
          </a:xfrm>
          <a:custGeom>
            <a:avLst/>
            <a:gdLst>
              <a:gd name="connsiteX0" fmla="*/ 319461 w 504826"/>
              <a:gd name="connsiteY0" fmla="*/ 141982 h 468766"/>
              <a:gd name="connsiteX1" fmla="*/ 454964 w 504826"/>
              <a:gd name="connsiteY1" fmla="*/ 186211 h 468766"/>
              <a:gd name="connsiteX2" fmla="*/ 494403 w 504826"/>
              <a:gd name="connsiteY2" fmla="*/ 163955 h 468766"/>
              <a:gd name="connsiteX3" fmla="*/ 504826 w 504826"/>
              <a:gd name="connsiteY3" fmla="*/ 273822 h 468766"/>
              <a:gd name="connsiteX4" fmla="*/ 356928 w 504826"/>
              <a:gd name="connsiteY4" fmla="*/ 241708 h 468766"/>
              <a:gd name="connsiteX5" fmla="*/ 398339 w 504826"/>
              <a:gd name="connsiteY5" fmla="*/ 218326 h 468766"/>
              <a:gd name="connsiteX6" fmla="*/ 319461 w 504826"/>
              <a:gd name="connsiteY6" fmla="*/ 190436 h 468766"/>
              <a:gd name="connsiteX7" fmla="*/ 305938 w 504826"/>
              <a:gd name="connsiteY7" fmla="*/ 0 h 468766"/>
              <a:gd name="connsiteX8" fmla="*/ 305938 w 504826"/>
              <a:gd name="connsiteY8" fmla="*/ 432707 h 468766"/>
              <a:gd name="connsiteX9" fmla="*/ 229313 w 504826"/>
              <a:gd name="connsiteY9" fmla="*/ 468766 h 468766"/>
              <a:gd name="connsiteX10" fmla="*/ 112685 w 504826"/>
              <a:gd name="connsiteY10" fmla="*/ 440032 h 468766"/>
              <a:gd name="connsiteX11" fmla="*/ 30143 w 504826"/>
              <a:gd name="connsiteY11" fmla="*/ 381295 h 468766"/>
              <a:gd name="connsiteX12" fmla="*/ 0 w 504826"/>
              <a:gd name="connsiteY12" fmla="*/ 304529 h 468766"/>
              <a:gd name="connsiteX13" fmla="*/ 28312 w 504826"/>
              <a:gd name="connsiteY13" fmla="*/ 230298 h 468766"/>
              <a:gd name="connsiteX14" fmla="*/ 105782 w 504826"/>
              <a:gd name="connsiteY14" fmla="*/ 172407 h 468766"/>
              <a:gd name="connsiteX15" fmla="*/ 216072 w 504826"/>
              <a:gd name="connsiteY15" fmla="*/ 141982 h 468766"/>
              <a:gd name="connsiteX16" fmla="*/ 216072 w 504826"/>
              <a:gd name="connsiteY16" fmla="*/ 190436 h 468766"/>
              <a:gd name="connsiteX17" fmla="*/ 115642 w 504826"/>
              <a:gd name="connsiteY17" fmla="*/ 232693 h 468766"/>
              <a:gd name="connsiteX18" fmla="*/ 76344 w 504826"/>
              <a:gd name="connsiteY18" fmla="*/ 304529 h 468766"/>
              <a:gd name="connsiteX19" fmla="*/ 119868 w 504826"/>
              <a:gd name="connsiteY19" fmla="*/ 379746 h 468766"/>
              <a:gd name="connsiteX20" fmla="*/ 229313 w 504826"/>
              <a:gd name="connsiteY20" fmla="*/ 420594 h 468766"/>
              <a:gd name="connsiteX21" fmla="*/ 229313 w 504826"/>
              <a:gd name="connsiteY21" fmla="*/ 37468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04826" h="468766">
                <a:moveTo>
                  <a:pt x="319461" y="141982"/>
                </a:moveTo>
                <a:cubicBezTo>
                  <a:pt x="371483" y="148180"/>
                  <a:pt x="416651" y="162922"/>
                  <a:pt x="454964" y="186211"/>
                </a:cubicBezTo>
                <a:lnTo>
                  <a:pt x="494403" y="163955"/>
                </a:lnTo>
                <a:lnTo>
                  <a:pt x="504826" y="273822"/>
                </a:lnTo>
                <a:lnTo>
                  <a:pt x="356928" y="241708"/>
                </a:lnTo>
                <a:lnTo>
                  <a:pt x="398339" y="218326"/>
                </a:lnTo>
                <a:cubicBezTo>
                  <a:pt x="375990" y="205179"/>
                  <a:pt x="349697" y="195883"/>
                  <a:pt x="319461" y="190436"/>
                </a:cubicBezTo>
                <a:close/>
                <a:moveTo>
                  <a:pt x="305938" y="0"/>
                </a:moveTo>
                <a:lnTo>
                  <a:pt x="305938" y="432707"/>
                </a:lnTo>
                <a:lnTo>
                  <a:pt x="229313" y="468766"/>
                </a:lnTo>
                <a:cubicBezTo>
                  <a:pt x="186492" y="465010"/>
                  <a:pt x="147616" y="455432"/>
                  <a:pt x="112685" y="440032"/>
                </a:cubicBezTo>
                <a:cubicBezTo>
                  <a:pt x="77752" y="424631"/>
                  <a:pt x="50238" y="405053"/>
                  <a:pt x="30143" y="381295"/>
                </a:cubicBezTo>
                <a:cubicBezTo>
                  <a:pt x="10048" y="357537"/>
                  <a:pt x="0" y="331949"/>
                  <a:pt x="0" y="304529"/>
                </a:cubicBezTo>
                <a:cubicBezTo>
                  <a:pt x="0" y="278236"/>
                  <a:pt x="9438" y="253492"/>
                  <a:pt x="28312" y="230298"/>
                </a:cubicBezTo>
                <a:cubicBezTo>
                  <a:pt x="47187" y="207104"/>
                  <a:pt x="73009" y="187807"/>
                  <a:pt x="105782" y="172407"/>
                </a:cubicBezTo>
                <a:cubicBezTo>
                  <a:pt x="138554" y="157007"/>
                  <a:pt x="175318" y="146865"/>
                  <a:pt x="216072" y="141982"/>
                </a:cubicBezTo>
                <a:lnTo>
                  <a:pt x="216072" y="190436"/>
                </a:lnTo>
                <a:cubicBezTo>
                  <a:pt x="175318" y="197573"/>
                  <a:pt x="141841" y="211658"/>
                  <a:pt x="115642" y="232693"/>
                </a:cubicBezTo>
                <a:cubicBezTo>
                  <a:pt x="89443" y="253727"/>
                  <a:pt x="76344" y="277673"/>
                  <a:pt x="76344" y="304529"/>
                </a:cubicBezTo>
                <a:cubicBezTo>
                  <a:pt x="76344" y="333076"/>
                  <a:pt x="90852" y="358148"/>
                  <a:pt x="119868" y="379746"/>
                </a:cubicBezTo>
                <a:cubicBezTo>
                  <a:pt x="148883" y="401343"/>
                  <a:pt x="185366" y="414959"/>
                  <a:pt x="229313" y="420594"/>
                </a:cubicBezTo>
                <a:lnTo>
                  <a:pt x="229313" y="3746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3" name="Freeform 552"/>
          <p:cNvSpPr/>
          <p:nvPr/>
        </p:nvSpPr>
        <p:spPr>
          <a:xfrm>
            <a:off x="9044940" y="2330880"/>
            <a:ext cx="576943" cy="345941"/>
          </a:xfrm>
          <a:custGeom>
            <a:avLst/>
            <a:gdLst>
              <a:gd name="connsiteX0" fmla="*/ 484543 w 576943"/>
              <a:gd name="connsiteY0" fmla="*/ 126770 h 345941"/>
              <a:gd name="connsiteX1" fmla="*/ 484543 w 576943"/>
              <a:gd name="connsiteY1" fmla="*/ 230721 h 345941"/>
              <a:gd name="connsiteX2" fmla="*/ 519193 w 576943"/>
              <a:gd name="connsiteY2" fmla="*/ 230721 h 345941"/>
              <a:gd name="connsiteX3" fmla="*/ 519193 w 576943"/>
              <a:gd name="connsiteY3" fmla="*/ 126770 h 345941"/>
              <a:gd name="connsiteX4" fmla="*/ 311572 w 576943"/>
              <a:gd name="connsiteY4" fmla="*/ 126770 h 345941"/>
              <a:gd name="connsiteX5" fmla="*/ 311572 w 576943"/>
              <a:gd name="connsiteY5" fmla="*/ 230721 h 345941"/>
              <a:gd name="connsiteX6" fmla="*/ 346223 w 576943"/>
              <a:gd name="connsiteY6" fmla="*/ 230721 h 345941"/>
              <a:gd name="connsiteX7" fmla="*/ 346223 w 576943"/>
              <a:gd name="connsiteY7" fmla="*/ 126770 h 345941"/>
              <a:gd name="connsiteX8" fmla="*/ 57750 w 576943"/>
              <a:gd name="connsiteY8" fmla="*/ 126770 h 345941"/>
              <a:gd name="connsiteX9" fmla="*/ 57750 w 576943"/>
              <a:gd name="connsiteY9" fmla="*/ 230721 h 345941"/>
              <a:gd name="connsiteX10" fmla="*/ 92401 w 576943"/>
              <a:gd name="connsiteY10" fmla="*/ 230721 h 345941"/>
              <a:gd name="connsiteX11" fmla="*/ 92401 w 576943"/>
              <a:gd name="connsiteY11" fmla="*/ 126770 h 345941"/>
              <a:gd name="connsiteX12" fmla="*/ 427074 w 576943"/>
              <a:gd name="connsiteY12" fmla="*/ 80570 h 345941"/>
              <a:gd name="connsiteX13" fmla="*/ 576943 w 576943"/>
              <a:gd name="connsiteY13" fmla="*/ 80570 h 345941"/>
              <a:gd name="connsiteX14" fmla="*/ 576943 w 576943"/>
              <a:gd name="connsiteY14" fmla="*/ 345941 h 345941"/>
              <a:gd name="connsiteX15" fmla="*/ 427074 w 576943"/>
              <a:gd name="connsiteY15" fmla="*/ 345941 h 345941"/>
              <a:gd name="connsiteX16" fmla="*/ 427074 w 576943"/>
              <a:gd name="connsiteY16" fmla="*/ 300022 h 345941"/>
              <a:gd name="connsiteX17" fmla="*/ 519193 w 576943"/>
              <a:gd name="connsiteY17" fmla="*/ 300022 h 345941"/>
              <a:gd name="connsiteX18" fmla="*/ 519193 w 576943"/>
              <a:gd name="connsiteY18" fmla="*/ 276922 h 345941"/>
              <a:gd name="connsiteX19" fmla="*/ 427074 w 576943"/>
              <a:gd name="connsiteY19" fmla="*/ 276922 h 345941"/>
              <a:gd name="connsiteX20" fmla="*/ 253822 w 576943"/>
              <a:gd name="connsiteY20" fmla="*/ 80570 h 345941"/>
              <a:gd name="connsiteX21" fmla="*/ 403973 w 576943"/>
              <a:gd name="connsiteY21" fmla="*/ 80570 h 345941"/>
              <a:gd name="connsiteX22" fmla="*/ 403973 w 576943"/>
              <a:gd name="connsiteY22" fmla="*/ 345941 h 345941"/>
              <a:gd name="connsiteX23" fmla="*/ 253822 w 576943"/>
              <a:gd name="connsiteY23" fmla="*/ 345941 h 345941"/>
              <a:gd name="connsiteX24" fmla="*/ 253822 w 576943"/>
              <a:gd name="connsiteY24" fmla="*/ 300022 h 345941"/>
              <a:gd name="connsiteX25" fmla="*/ 346223 w 576943"/>
              <a:gd name="connsiteY25" fmla="*/ 300022 h 345941"/>
              <a:gd name="connsiteX26" fmla="*/ 346223 w 576943"/>
              <a:gd name="connsiteY26" fmla="*/ 276922 h 345941"/>
              <a:gd name="connsiteX27" fmla="*/ 253822 w 576943"/>
              <a:gd name="connsiteY27" fmla="*/ 276922 h 345941"/>
              <a:gd name="connsiteX28" fmla="*/ 172971 w 576943"/>
              <a:gd name="connsiteY28" fmla="*/ 80570 h 345941"/>
              <a:gd name="connsiteX29" fmla="*/ 230722 w 576943"/>
              <a:gd name="connsiteY29" fmla="*/ 80570 h 345941"/>
              <a:gd name="connsiteX30" fmla="*/ 230722 w 576943"/>
              <a:gd name="connsiteY30" fmla="*/ 276922 h 345941"/>
              <a:gd name="connsiteX31" fmla="*/ 172971 w 576943"/>
              <a:gd name="connsiteY31" fmla="*/ 276922 h 345941"/>
              <a:gd name="connsiteX32" fmla="*/ 172971 w 576943"/>
              <a:gd name="connsiteY32" fmla="*/ 0 h 345941"/>
              <a:gd name="connsiteX33" fmla="*/ 230722 w 576943"/>
              <a:gd name="connsiteY33" fmla="*/ 0 h 345941"/>
              <a:gd name="connsiteX34" fmla="*/ 230722 w 576943"/>
              <a:gd name="connsiteY34" fmla="*/ 57469 h 345941"/>
              <a:gd name="connsiteX35" fmla="*/ 172971 w 576943"/>
              <a:gd name="connsiteY35" fmla="*/ 57469 h 345941"/>
              <a:gd name="connsiteX36" fmla="*/ 92401 w 576943"/>
              <a:gd name="connsiteY36" fmla="*/ 0 h 345941"/>
              <a:gd name="connsiteX37" fmla="*/ 149870 w 576943"/>
              <a:gd name="connsiteY37" fmla="*/ 0 h 345941"/>
              <a:gd name="connsiteX38" fmla="*/ 149870 w 576943"/>
              <a:gd name="connsiteY38" fmla="*/ 276922 h 345941"/>
              <a:gd name="connsiteX39" fmla="*/ 0 w 576943"/>
              <a:gd name="connsiteY39" fmla="*/ 276922 h 345941"/>
              <a:gd name="connsiteX40" fmla="*/ 0 w 576943"/>
              <a:gd name="connsiteY40" fmla="*/ 80570 h 345941"/>
              <a:gd name="connsiteX41" fmla="*/ 92401 w 576943"/>
              <a:gd name="connsiteY41" fmla="*/ 80570 h 34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76943" h="345941">
                <a:moveTo>
                  <a:pt x="484543" y="126770"/>
                </a:moveTo>
                <a:lnTo>
                  <a:pt x="484543" y="230721"/>
                </a:lnTo>
                <a:lnTo>
                  <a:pt x="519193" y="230721"/>
                </a:lnTo>
                <a:lnTo>
                  <a:pt x="519193" y="126770"/>
                </a:lnTo>
                <a:close/>
                <a:moveTo>
                  <a:pt x="311572" y="126770"/>
                </a:moveTo>
                <a:lnTo>
                  <a:pt x="311572" y="230721"/>
                </a:lnTo>
                <a:lnTo>
                  <a:pt x="346223" y="230721"/>
                </a:lnTo>
                <a:lnTo>
                  <a:pt x="346223" y="126770"/>
                </a:lnTo>
                <a:close/>
                <a:moveTo>
                  <a:pt x="57750" y="126770"/>
                </a:moveTo>
                <a:lnTo>
                  <a:pt x="57750" y="230721"/>
                </a:lnTo>
                <a:lnTo>
                  <a:pt x="92401" y="230721"/>
                </a:lnTo>
                <a:lnTo>
                  <a:pt x="92401" y="126770"/>
                </a:lnTo>
                <a:close/>
                <a:moveTo>
                  <a:pt x="427074" y="80570"/>
                </a:moveTo>
                <a:lnTo>
                  <a:pt x="576943" y="80570"/>
                </a:lnTo>
                <a:lnTo>
                  <a:pt x="576943" y="345941"/>
                </a:lnTo>
                <a:lnTo>
                  <a:pt x="427074" y="345941"/>
                </a:lnTo>
                <a:lnTo>
                  <a:pt x="427074" y="300022"/>
                </a:lnTo>
                <a:lnTo>
                  <a:pt x="519193" y="300022"/>
                </a:lnTo>
                <a:lnTo>
                  <a:pt x="519193" y="276922"/>
                </a:lnTo>
                <a:lnTo>
                  <a:pt x="427074" y="276922"/>
                </a:lnTo>
                <a:close/>
                <a:moveTo>
                  <a:pt x="253822" y="80570"/>
                </a:moveTo>
                <a:lnTo>
                  <a:pt x="403973" y="80570"/>
                </a:lnTo>
                <a:lnTo>
                  <a:pt x="403973" y="345941"/>
                </a:lnTo>
                <a:lnTo>
                  <a:pt x="253822" y="345941"/>
                </a:lnTo>
                <a:lnTo>
                  <a:pt x="253822" y="300022"/>
                </a:lnTo>
                <a:lnTo>
                  <a:pt x="346223" y="300022"/>
                </a:lnTo>
                <a:lnTo>
                  <a:pt x="346223" y="276922"/>
                </a:lnTo>
                <a:lnTo>
                  <a:pt x="253822" y="276922"/>
                </a:lnTo>
                <a:close/>
                <a:moveTo>
                  <a:pt x="172971" y="80570"/>
                </a:moveTo>
                <a:lnTo>
                  <a:pt x="230722" y="80570"/>
                </a:lnTo>
                <a:lnTo>
                  <a:pt x="230722" y="276922"/>
                </a:lnTo>
                <a:lnTo>
                  <a:pt x="172971" y="276922"/>
                </a:lnTo>
                <a:close/>
                <a:moveTo>
                  <a:pt x="172971" y="0"/>
                </a:moveTo>
                <a:lnTo>
                  <a:pt x="230722" y="0"/>
                </a:lnTo>
                <a:lnTo>
                  <a:pt x="230722" y="57469"/>
                </a:lnTo>
                <a:lnTo>
                  <a:pt x="172971" y="57469"/>
                </a:lnTo>
                <a:close/>
                <a:moveTo>
                  <a:pt x="92401" y="0"/>
                </a:moveTo>
                <a:lnTo>
                  <a:pt x="149870" y="0"/>
                </a:lnTo>
                <a:lnTo>
                  <a:pt x="149870" y="276922"/>
                </a:lnTo>
                <a:lnTo>
                  <a:pt x="0" y="276922"/>
                </a:lnTo>
                <a:lnTo>
                  <a:pt x="0" y="80570"/>
                </a:lnTo>
                <a:lnTo>
                  <a:pt x="92401" y="8057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9" name="Freeform 548"/>
          <p:cNvSpPr/>
          <p:nvPr/>
        </p:nvSpPr>
        <p:spPr>
          <a:xfrm>
            <a:off x="3606165" y="2287497"/>
            <a:ext cx="649060" cy="432707"/>
          </a:xfrm>
          <a:custGeom>
            <a:avLst/>
            <a:gdLst>
              <a:gd name="connsiteX0" fmla="*/ 149308 w 649060"/>
              <a:gd name="connsiteY0" fmla="*/ 199451 h 432707"/>
              <a:gd name="connsiteX1" fmla="*/ 311010 w 649060"/>
              <a:gd name="connsiteY1" fmla="*/ 250440 h 432707"/>
              <a:gd name="connsiteX2" fmla="*/ 324531 w 649060"/>
              <a:gd name="connsiteY2" fmla="*/ 252412 h 432707"/>
              <a:gd name="connsiteX3" fmla="*/ 338053 w 649060"/>
              <a:gd name="connsiteY3" fmla="*/ 250440 h 432707"/>
              <a:gd name="connsiteX4" fmla="*/ 499755 w 649060"/>
              <a:gd name="connsiteY4" fmla="*/ 199451 h 432707"/>
              <a:gd name="connsiteX5" fmla="*/ 504825 w 649060"/>
              <a:gd name="connsiteY5" fmla="*/ 288471 h 432707"/>
              <a:gd name="connsiteX6" fmla="*/ 481726 w 649060"/>
              <a:gd name="connsiteY6" fmla="*/ 324530 h 432707"/>
              <a:gd name="connsiteX7" fmla="*/ 415524 w 649060"/>
              <a:gd name="connsiteY7" fmla="*/ 350870 h 432707"/>
              <a:gd name="connsiteX8" fmla="*/ 324531 w 649060"/>
              <a:gd name="connsiteY8" fmla="*/ 360589 h 432707"/>
              <a:gd name="connsiteX9" fmla="*/ 233539 w 649060"/>
              <a:gd name="connsiteY9" fmla="*/ 350870 h 432707"/>
              <a:gd name="connsiteX10" fmla="*/ 167337 w 649060"/>
              <a:gd name="connsiteY10" fmla="*/ 324530 h 432707"/>
              <a:gd name="connsiteX11" fmla="*/ 144237 w 649060"/>
              <a:gd name="connsiteY11" fmla="*/ 288471 h 432707"/>
              <a:gd name="connsiteX12" fmla="*/ 324530 w 649060"/>
              <a:gd name="connsiteY12" fmla="*/ 0 h 432707"/>
              <a:gd name="connsiteX13" fmla="*/ 327347 w 649060"/>
              <a:gd name="connsiteY13" fmla="*/ 282 h 432707"/>
              <a:gd name="connsiteX14" fmla="*/ 642862 w 649060"/>
              <a:gd name="connsiteY14" fmla="*/ 99444 h 432707"/>
              <a:gd name="connsiteX15" fmla="*/ 649060 w 649060"/>
              <a:gd name="connsiteY15" fmla="*/ 108177 h 432707"/>
              <a:gd name="connsiteX16" fmla="*/ 642862 w 649060"/>
              <a:gd name="connsiteY16" fmla="*/ 116910 h 432707"/>
              <a:gd name="connsiteX17" fmla="*/ 327347 w 649060"/>
              <a:gd name="connsiteY17" fmla="*/ 216072 h 432707"/>
              <a:gd name="connsiteX18" fmla="*/ 324530 w 649060"/>
              <a:gd name="connsiteY18" fmla="*/ 216354 h 432707"/>
              <a:gd name="connsiteX19" fmla="*/ 321714 w 649060"/>
              <a:gd name="connsiteY19" fmla="*/ 216072 h 432707"/>
              <a:gd name="connsiteX20" fmla="*/ 138038 w 649060"/>
              <a:gd name="connsiteY20" fmla="*/ 158039 h 432707"/>
              <a:gd name="connsiteX21" fmla="*/ 118037 w 649060"/>
              <a:gd name="connsiteY21" fmla="*/ 189450 h 432707"/>
              <a:gd name="connsiteX22" fmla="*/ 108458 w 649060"/>
              <a:gd name="connsiteY22" fmla="*/ 239735 h 432707"/>
              <a:gd name="connsiteX23" fmla="*/ 126206 w 649060"/>
              <a:gd name="connsiteY23" fmla="*/ 270442 h 432707"/>
              <a:gd name="connsiteX24" fmla="*/ 109867 w 649060"/>
              <a:gd name="connsiteY24" fmla="*/ 300585 h 432707"/>
              <a:gd name="connsiteX25" fmla="*/ 126206 w 649060"/>
              <a:gd name="connsiteY25" fmla="*/ 422566 h 432707"/>
              <a:gd name="connsiteX26" fmla="*/ 123952 w 649060"/>
              <a:gd name="connsiteY26" fmla="*/ 429608 h 432707"/>
              <a:gd name="connsiteX27" fmla="*/ 117192 w 649060"/>
              <a:gd name="connsiteY27" fmla="*/ 432707 h 432707"/>
              <a:gd name="connsiteX28" fmla="*/ 63104 w 649060"/>
              <a:gd name="connsiteY28" fmla="*/ 432707 h 432707"/>
              <a:gd name="connsiteX29" fmla="*/ 56342 w 649060"/>
              <a:gd name="connsiteY29" fmla="*/ 429608 h 432707"/>
              <a:gd name="connsiteX30" fmla="*/ 54088 w 649060"/>
              <a:gd name="connsiteY30" fmla="*/ 422566 h 432707"/>
              <a:gd name="connsiteX31" fmla="*/ 70427 w 649060"/>
              <a:gd name="connsiteY31" fmla="*/ 300585 h 432707"/>
              <a:gd name="connsiteX32" fmla="*/ 54088 w 649060"/>
              <a:gd name="connsiteY32" fmla="*/ 270442 h 432707"/>
              <a:gd name="connsiteX33" fmla="*/ 72399 w 649060"/>
              <a:gd name="connsiteY33" fmla="*/ 239172 h 432707"/>
              <a:gd name="connsiteX34" fmla="*/ 100007 w 649060"/>
              <a:gd name="connsiteY34" fmla="*/ 146208 h 432707"/>
              <a:gd name="connsiteX35" fmla="*/ 6198 w 649060"/>
              <a:gd name="connsiteY35" fmla="*/ 116910 h 432707"/>
              <a:gd name="connsiteX36" fmla="*/ 0 w 649060"/>
              <a:gd name="connsiteY36" fmla="*/ 108177 h 432707"/>
              <a:gd name="connsiteX37" fmla="*/ 6198 w 649060"/>
              <a:gd name="connsiteY37" fmla="*/ 99444 h 432707"/>
              <a:gd name="connsiteX38" fmla="*/ 321714 w 649060"/>
              <a:gd name="connsiteY38" fmla="*/ 282 h 432707"/>
              <a:gd name="connsiteX39" fmla="*/ 324530 w 649060"/>
              <a:gd name="connsiteY39"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49060" h="432707">
                <a:moveTo>
                  <a:pt x="149308" y="199451"/>
                </a:moveTo>
                <a:lnTo>
                  <a:pt x="311010" y="250440"/>
                </a:lnTo>
                <a:cubicBezTo>
                  <a:pt x="315141" y="251755"/>
                  <a:pt x="319649" y="252412"/>
                  <a:pt x="324531" y="252412"/>
                </a:cubicBezTo>
                <a:cubicBezTo>
                  <a:pt x="329414" y="252412"/>
                  <a:pt x="333921" y="251755"/>
                  <a:pt x="338053" y="250440"/>
                </a:cubicBezTo>
                <a:lnTo>
                  <a:pt x="499755" y="199451"/>
                </a:lnTo>
                <a:lnTo>
                  <a:pt x="504825" y="288471"/>
                </a:lnTo>
                <a:cubicBezTo>
                  <a:pt x="505577" y="301430"/>
                  <a:pt x="497878" y="313450"/>
                  <a:pt x="481726" y="324530"/>
                </a:cubicBezTo>
                <a:cubicBezTo>
                  <a:pt x="465575" y="335611"/>
                  <a:pt x="443507" y="344391"/>
                  <a:pt x="415524" y="350870"/>
                </a:cubicBezTo>
                <a:cubicBezTo>
                  <a:pt x="387540" y="357350"/>
                  <a:pt x="357210" y="360589"/>
                  <a:pt x="324531" y="360589"/>
                </a:cubicBezTo>
                <a:cubicBezTo>
                  <a:pt x="291852" y="360589"/>
                  <a:pt x="261522" y="357350"/>
                  <a:pt x="233539" y="350870"/>
                </a:cubicBezTo>
                <a:cubicBezTo>
                  <a:pt x="205556" y="344391"/>
                  <a:pt x="183488" y="335611"/>
                  <a:pt x="167337" y="324530"/>
                </a:cubicBezTo>
                <a:cubicBezTo>
                  <a:pt x="151186" y="313450"/>
                  <a:pt x="143485" y="301430"/>
                  <a:pt x="144237" y="288471"/>
                </a:cubicBezTo>
                <a:close/>
                <a:moveTo>
                  <a:pt x="324530" y="0"/>
                </a:moveTo>
                <a:cubicBezTo>
                  <a:pt x="325658" y="0"/>
                  <a:pt x="326596" y="94"/>
                  <a:pt x="327347" y="282"/>
                </a:cubicBezTo>
                <a:lnTo>
                  <a:pt x="642862" y="99444"/>
                </a:lnTo>
                <a:cubicBezTo>
                  <a:pt x="646994" y="100946"/>
                  <a:pt x="649060" y="103857"/>
                  <a:pt x="649060" y="108177"/>
                </a:cubicBezTo>
                <a:cubicBezTo>
                  <a:pt x="649060" y="112496"/>
                  <a:pt x="646994" y="115407"/>
                  <a:pt x="642862" y="116910"/>
                </a:cubicBezTo>
                <a:lnTo>
                  <a:pt x="327347" y="216072"/>
                </a:lnTo>
                <a:cubicBezTo>
                  <a:pt x="326596" y="216260"/>
                  <a:pt x="325658" y="216354"/>
                  <a:pt x="324530" y="216354"/>
                </a:cubicBezTo>
                <a:cubicBezTo>
                  <a:pt x="323403" y="216354"/>
                  <a:pt x="322465" y="216260"/>
                  <a:pt x="321714" y="216072"/>
                </a:cubicBezTo>
                <a:lnTo>
                  <a:pt x="138038" y="158039"/>
                </a:lnTo>
                <a:cubicBezTo>
                  <a:pt x="129962" y="164425"/>
                  <a:pt x="123295" y="174895"/>
                  <a:pt x="118037" y="189450"/>
                </a:cubicBezTo>
                <a:cubicBezTo>
                  <a:pt x="112778" y="204005"/>
                  <a:pt x="109585" y="220767"/>
                  <a:pt x="108458" y="239735"/>
                </a:cubicBezTo>
                <a:cubicBezTo>
                  <a:pt x="120291" y="246497"/>
                  <a:pt x="126206" y="256732"/>
                  <a:pt x="126206" y="270442"/>
                </a:cubicBezTo>
                <a:cubicBezTo>
                  <a:pt x="126206" y="283401"/>
                  <a:pt x="120761" y="293448"/>
                  <a:pt x="109867" y="300585"/>
                </a:cubicBezTo>
                <a:lnTo>
                  <a:pt x="126206" y="422566"/>
                </a:lnTo>
                <a:cubicBezTo>
                  <a:pt x="126582" y="425195"/>
                  <a:pt x="125831" y="427542"/>
                  <a:pt x="123952" y="429608"/>
                </a:cubicBezTo>
                <a:cubicBezTo>
                  <a:pt x="122263" y="431674"/>
                  <a:pt x="120009" y="432707"/>
                  <a:pt x="117192" y="432707"/>
                </a:cubicBezTo>
                <a:lnTo>
                  <a:pt x="63104" y="432707"/>
                </a:lnTo>
                <a:cubicBezTo>
                  <a:pt x="60286" y="432707"/>
                  <a:pt x="58032" y="431674"/>
                  <a:pt x="56342" y="429608"/>
                </a:cubicBezTo>
                <a:cubicBezTo>
                  <a:pt x="54464" y="427542"/>
                  <a:pt x="53713" y="425195"/>
                  <a:pt x="54088" y="422566"/>
                </a:cubicBezTo>
                <a:lnTo>
                  <a:pt x="70427" y="300585"/>
                </a:lnTo>
                <a:cubicBezTo>
                  <a:pt x="59535" y="293448"/>
                  <a:pt x="54088" y="283401"/>
                  <a:pt x="54088" y="270442"/>
                </a:cubicBezTo>
                <a:cubicBezTo>
                  <a:pt x="54088" y="256732"/>
                  <a:pt x="60192" y="246309"/>
                  <a:pt x="72399" y="239172"/>
                </a:cubicBezTo>
                <a:cubicBezTo>
                  <a:pt x="74465" y="200296"/>
                  <a:pt x="83668" y="169308"/>
                  <a:pt x="100007" y="146208"/>
                </a:cubicBezTo>
                <a:lnTo>
                  <a:pt x="6198" y="116910"/>
                </a:lnTo>
                <a:cubicBezTo>
                  <a:pt x="2066" y="115407"/>
                  <a:pt x="0" y="112496"/>
                  <a:pt x="0" y="108177"/>
                </a:cubicBezTo>
                <a:cubicBezTo>
                  <a:pt x="0" y="103857"/>
                  <a:pt x="2066" y="100946"/>
                  <a:pt x="6198" y="99444"/>
                </a:cubicBezTo>
                <a:lnTo>
                  <a:pt x="321714" y="282"/>
                </a:lnTo>
                <a:cubicBezTo>
                  <a:pt x="322465" y="94"/>
                  <a:pt x="323403" y="0"/>
                  <a:pt x="3245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4" name="Freeform 553"/>
          <p:cNvSpPr/>
          <p:nvPr/>
        </p:nvSpPr>
        <p:spPr>
          <a:xfrm>
            <a:off x="9825991" y="2287497"/>
            <a:ext cx="432707" cy="432707"/>
          </a:xfrm>
          <a:custGeom>
            <a:avLst/>
            <a:gdLst>
              <a:gd name="connsiteX0" fmla="*/ 258328 w 432707"/>
              <a:gd name="connsiteY0" fmla="*/ 207620 h 432707"/>
              <a:gd name="connsiteX1" fmla="*/ 283963 w 432707"/>
              <a:gd name="connsiteY1" fmla="*/ 220438 h 432707"/>
              <a:gd name="connsiteX2" fmla="*/ 294668 w 432707"/>
              <a:gd name="connsiteY2" fmla="*/ 251286 h 432707"/>
              <a:gd name="connsiteX3" fmla="*/ 283963 w 432707"/>
              <a:gd name="connsiteY3" fmla="*/ 281992 h 432707"/>
              <a:gd name="connsiteX4" fmla="*/ 258328 w 432707"/>
              <a:gd name="connsiteY4" fmla="*/ 294669 h 432707"/>
              <a:gd name="connsiteX5" fmla="*/ 238608 w 432707"/>
              <a:gd name="connsiteY5" fmla="*/ 290443 h 432707"/>
              <a:gd name="connsiteX6" fmla="*/ 238608 w 432707"/>
              <a:gd name="connsiteY6" fmla="*/ 212410 h 432707"/>
              <a:gd name="connsiteX7" fmla="*/ 258328 w 432707"/>
              <a:gd name="connsiteY7" fmla="*/ 207620 h 432707"/>
              <a:gd name="connsiteX8" fmla="*/ 271569 w 432707"/>
              <a:gd name="connsiteY8" fmla="*/ 160857 h 432707"/>
              <a:gd name="connsiteX9" fmla="*/ 260582 w 432707"/>
              <a:gd name="connsiteY9" fmla="*/ 161702 h 432707"/>
              <a:gd name="connsiteX10" fmla="*/ 238609 w 432707"/>
              <a:gd name="connsiteY10" fmla="*/ 200014 h 432707"/>
              <a:gd name="connsiteX11" fmla="*/ 179167 w 432707"/>
              <a:gd name="connsiteY11" fmla="*/ 228467 h 432707"/>
              <a:gd name="connsiteX12" fmla="*/ 179167 w 432707"/>
              <a:gd name="connsiteY12" fmla="*/ 407635 h 432707"/>
              <a:gd name="connsiteX13" fmla="*/ 238609 w 432707"/>
              <a:gd name="connsiteY13" fmla="*/ 396085 h 432707"/>
              <a:gd name="connsiteX14" fmla="*/ 238609 w 432707"/>
              <a:gd name="connsiteY14" fmla="*/ 338052 h 432707"/>
              <a:gd name="connsiteX15" fmla="*/ 271569 w 432707"/>
              <a:gd name="connsiteY15" fmla="*/ 343405 h 432707"/>
              <a:gd name="connsiteX16" fmla="*/ 331573 w 432707"/>
              <a:gd name="connsiteY16" fmla="*/ 316642 h 432707"/>
              <a:gd name="connsiteX17" fmla="*/ 356363 w 432707"/>
              <a:gd name="connsiteY17" fmla="*/ 252131 h 432707"/>
              <a:gd name="connsiteX18" fmla="*/ 331573 w 432707"/>
              <a:gd name="connsiteY18" fmla="*/ 187619 h 432707"/>
              <a:gd name="connsiteX19" fmla="*/ 271569 w 432707"/>
              <a:gd name="connsiteY19" fmla="*/ 160857 h 432707"/>
              <a:gd name="connsiteX20" fmla="*/ 161701 w 432707"/>
              <a:gd name="connsiteY20" fmla="*/ 87330 h 432707"/>
              <a:gd name="connsiteX21" fmla="*/ 187336 w 432707"/>
              <a:gd name="connsiteY21" fmla="*/ 100007 h 432707"/>
              <a:gd name="connsiteX22" fmla="*/ 198041 w 432707"/>
              <a:gd name="connsiteY22" fmla="*/ 130714 h 432707"/>
              <a:gd name="connsiteX23" fmla="*/ 187336 w 432707"/>
              <a:gd name="connsiteY23" fmla="*/ 161561 h 432707"/>
              <a:gd name="connsiteX24" fmla="*/ 161701 w 432707"/>
              <a:gd name="connsiteY24" fmla="*/ 174379 h 432707"/>
              <a:gd name="connsiteX25" fmla="*/ 141981 w 432707"/>
              <a:gd name="connsiteY25" fmla="*/ 170153 h 432707"/>
              <a:gd name="connsiteX26" fmla="*/ 141981 w 432707"/>
              <a:gd name="connsiteY26" fmla="*/ 92119 h 432707"/>
              <a:gd name="connsiteX27" fmla="*/ 161701 w 432707"/>
              <a:gd name="connsiteY27" fmla="*/ 87330 h 432707"/>
              <a:gd name="connsiteX28" fmla="*/ 174660 w 432707"/>
              <a:gd name="connsiteY28" fmla="*/ 40566 h 432707"/>
              <a:gd name="connsiteX29" fmla="*/ 134939 w 432707"/>
              <a:gd name="connsiteY29" fmla="*/ 50708 h 432707"/>
              <a:gd name="connsiteX30" fmla="*/ 82541 w 432707"/>
              <a:gd name="connsiteY30" fmla="*/ 50708 h 432707"/>
              <a:gd name="connsiteX31" fmla="*/ 82541 w 432707"/>
              <a:gd name="connsiteY31" fmla="*/ 287345 h 432707"/>
              <a:gd name="connsiteX32" fmla="*/ 141982 w 432707"/>
              <a:gd name="connsiteY32" fmla="*/ 275794 h 432707"/>
              <a:gd name="connsiteX33" fmla="*/ 141982 w 432707"/>
              <a:gd name="connsiteY33" fmla="*/ 217762 h 432707"/>
              <a:gd name="connsiteX34" fmla="*/ 174660 w 432707"/>
              <a:gd name="connsiteY34" fmla="*/ 223115 h 432707"/>
              <a:gd name="connsiteX35" fmla="*/ 234806 w 432707"/>
              <a:gd name="connsiteY35" fmla="*/ 196352 h 432707"/>
              <a:gd name="connsiteX36" fmla="*/ 259737 w 432707"/>
              <a:gd name="connsiteY36" fmla="*/ 131840 h 432707"/>
              <a:gd name="connsiteX37" fmla="*/ 234806 w 432707"/>
              <a:gd name="connsiteY37" fmla="*/ 67329 h 432707"/>
              <a:gd name="connsiteX38" fmla="*/ 174660 w 432707"/>
              <a:gd name="connsiteY38" fmla="*/ 40566 h 432707"/>
              <a:gd name="connsiteX39" fmla="*/ 81132 w 432707"/>
              <a:gd name="connsiteY39" fmla="*/ 0 h 432707"/>
              <a:gd name="connsiteX40" fmla="*/ 351575 w 432707"/>
              <a:gd name="connsiteY40" fmla="*/ 0 h 432707"/>
              <a:gd name="connsiteX41" fmla="*/ 408903 w 432707"/>
              <a:gd name="connsiteY41" fmla="*/ 23804 h 432707"/>
              <a:gd name="connsiteX42" fmla="*/ 432707 w 432707"/>
              <a:gd name="connsiteY42" fmla="*/ 81133 h 432707"/>
              <a:gd name="connsiteX43" fmla="*/ 432707 w 432707"/>
              <a:gd name="connsiteY43" fmla="*/ 351575 h 432707"/>
              <a:gd name="connsiteX44" fmla="*/ 408903 w 432707"/>
              <a:gd name="connsiteY44" fmla="*/ 408903 h 432707"/>
              <a:gd name="connsiteX45" fmla="*/ 351575 w 432707"/>
              <a:gd name="connsiteY45" fmla="*/ 432707 h 432707"/>
              <a:gd name="connsiteX46" fmla="*/ 81132 w 432707"/>
              <a:gd name="connsiteY46" fmla="*/ 432707 h 432707"/>
              <a:gd name="connsiteX47" fmla="*/ 23804 w 432707"/>
              <a:gd name="connsiteY47" fmla="*/ 408903 h 432707"/>
              <a:gd name="connsiteX48" fmla="*/ 0 w 432707"/>
              <a:gd name="connsiteY48" fmla="*/ 351575 h 432707"/>
              <a:gd name="connsiteX49" fmla="*/ 0 w 432707"/>
              <a:gd name="connsiteY49" fmla="*/ 81133 h 432707"/>
              <a:gd name="connsiteX50" fmla="*/ 23804 w 432707"/>
              <a:gd name="connsiteY50" fmla="*/ 23804 h 432707"/>
              <a:gd name="connsiteX51" fmla="*/ 81132 w 432707"/>
              <a:gd name="connsiteY5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32707" h="432707">
                <a:moveTo>
                  <a:pt x="258328" y="207620"/>
                </a:moveTo>
                <a:cubicBezTo>
                  <a:pt x="268281" y="207620"/>
                  <a:pt x="276825" y="211893"/>
                  <a:pt x="283963" y="220438"/>
                </a:cubicBezTo>
                <a:cubicBezTo>
                  <a:pt x="291100" y="228983"/>
                  <a:pt x="294668" y="239266"/>
                  <a:pt x="294668" y="251286"/>
                </a:cubicBezTo>
                <a:cubicBezTo>
                  <a:pt x="294668" y="263305"/>
                  <a:pt x="291100" y="273541"/>
                  <a:pt x="283963" y="281992"/>
                </a:cubicBezTo>
                <a:cubicBezTo>
                  <a:pt x="276825" y="290443"/>
                  <a:pt x="268281" y="294669"/>
                  <a:pt x="258328" y="294669"/>
                </a:cubicBezTo>
                <a:cubicBezTo>
                  <a:pt x="250252" y="294669"/>
                  <a:pt x="243679" y="293260"/>
                  <a:pt x="238608" y="290443"/>
                </a:cubicBezTo>
                <a:lnTo>
                  <a:pt x="238608" y="212410"/>
                </a:lnTo>
                <a:cubicBezTo>
                  <a:pt x="243866" y="209217"/>
                  <a:pt x="250440" y="207620"/>
                  <a:pt x="258328" y="207620"/>
                </a:cubicBezTo>
                <a:close/>
                <a:moveTo>
                  <a:pt x="271569" y="160857"/>
                </a:moveTo>
                <a:cubicBezTo>
                  <a:pt x="267812" y="160857"/>
                  <a:pt x="264150" y="161138"/>
                  <a:pt x="260582" y="161702"/>
                </a:cubicBezTo>
                <a:cubicBezTo>
                  <a:pt x="256262" y="176351"/>
                  <a:pt x="248937" y="189122"/>
                  <a:pt x="238609" y="200014"/>
                </a:cubicBezTo>
                <a:cubicBezTo>
                  <a:pt x="222269" y="217856"/>
                  <a:pt x="202456" y="227340"/>
                  <a:pt x="179167" y="228467"/>
                </a:cubicBezTo>
                <a:lnTo>
                  <a:pt x="179167" y="407635"/>
                </a:lnTo>
                <a:lnTo>
                  <a:pt x="238609" y="396085"/>
                </a:lnTo>
                <a:lnTo>
                  <a:pt x="238609" y="338052"/>
                </a:lnTo>
                <a:cubicBezTo>
                  <a:pt x="248187" y="341621"/>
                  <a:pt x="259173" y="343405"/>
                  <a:pt x="271569" y="343405"/>
                </a:cubicBezTo>
                <a:cubicBezTo>
                  <a:pt x="295045" y="343405"/>
                  <a:pt x="315046" y="334484"/>
                  <a:pt x="331573" y="316642"/>
                </a:cubicBezTo>
                <a:cubicBezTo>
                  <a:pt x="348099" y="298801"/>
                  <a:pt x="356363" y="277297"/>
                  <a:pt x="356363" y="252131"/>
                </a:cubicBezTo>
                <a:cubicBezTo>
                  <a:pt x="356363" y="226965"/>
                  <a:pt x="348099" y="205461"/>
                  <a:pt x="331573" y="187619"/>
                </a:cubicBezTo>
                <a:cubicBezTo>
                  <a:pt x="315046" y="169777"/>
                  <a:pt x="295045" y="160857"/>
                  <a:pt x="271569" y="160857"/>
                </a:cubicBezTo>
                <a:close/>
                <a:moveTo>
                  <a:pt x="161701" y="87330"/>
                </a:moveTo>
                <a:cubicBezTo>
                  <a:pt x="171654" y="87330"/>
                  <a:pt x="180199" y="91556"/>
                  <a:pt x="187336" y="100007"/>
                </a:cubicBezTo>
                <a:cubicBezTo>
                  <a:pt x="194473" y="108458"/>
                  <a:pt x="198041" y="118694"/>
                  <a:pt x="198041" y="130714"/>
                </a:cubicBezTo>
                <a:cubicBezTo>
                  <a:pt x="198041" y="142733"/>
                  <a:pt x="194473" y="153016"/>
                  <a:pt x="187336" y="161561"/>
                </a:cubicBezTo>
                <a:cubicBezTo>
                  <a:pt x="180199" y="170106"/>
                  <a:pt x="171654" y="174379"/>
                  <a:pt x="161701" y="174379"/>
                </a:cubicBezTo>
                <a:cubicBezTo>
                  <a:pt x="153625" y="174379"/>
                  <a:pt x="147051" y="172970"/>
                  <a:pt x="141981" y="170153"/>
                </a:cubicBezTo>
                <a:lnTo>
                  <a:pt x="141981" y="92119"/>
                </a:lnTo>
                <a:cubicBezTo>
                  <a:pt x="147240" y="88926"/>
                  <a:pt x="153813" y="87330"/>
                  <a:pt x="161701" y="87330"/>
                </a:cubicBezTo>
                <a:close/>
                <a:moveTo>
                  <a:pt x="174660" y="40566"/>
                </a:moveTo>
                <a:cubicBezTo>
                  <a:pt x="160763" y="40566"/>
                  <a:pt x="147522" y="43947"/>
                  <a:pt x="134939" y="50708"/>
                </a:cubicBezTo>
                <a:lnTo>
                  <a:pt x="82541" y="50708"/>
                </a:lnTo>
                <a:lnTo>
                  <a:pt x="82541" y="287345"/>
                </a:lnTo>
                <a:lnTo>
                  <a:pt x="141982" y="275794"/>
                </a:lnTo>
                <a:lnTo>
                  <a:pt x="141982" y="217762"/>
                </a:lnTo>
                <a:cubicBezTo>
                  <a:pt x="152311" y="221330"/>
                  <a:pt x="163204" y="223115"/>
                  <a:pt x="174660" y="223115"/>
                </a:cubicBezTo>
                <a:cubicBezTo>
                  <a:pt x="198136" y="223115"/>
                  <a:pt x="218184" y="214194"/>
                  <a:pt x="234806" y="196352"/>
                </a:cubicBezTo>
                <a:cubicBezTo>
                  <a:pt x="251427" y="178510"/>
                  <a:pt x="259737" y="157006"/>
                  <a:pt x="259737" y="131840"/>
                </a:cubicBezTo>
                <a:cubicBezTo>
                  <a:pt x="259737" y="106674"/>
                  <a:pt x="251427" y="85170"/>
                  <a:pt x="234806" y="67329"/>
                </a:cubicBezTo>
                <a:cubicBezTo>
                  <a:pt x="218184" y="49487"/>
                  <a:pt x="198136" y="40566"/>
                  <a:pt x="174660" y="40566"/>
                </a:cubicBezTo>
                <a:close/>
                <a:moveTo>
                  <a:pt x="81132" y="0"/>
                </a:moveTo>
                <a:lnTo>
                  <a:pt x="351575" y="0"/>
                </a:lnTo>
                <a:cubicBezTo>
                  <a:pt x="373923" y="0"/>
                  <a:pt x="393032" y="7935"/>
                  <a:pt x="408903" y="23804"/>
                </a:cubicBezTo>
                <a:cubicBezTo>
                  <a:pt x="424772" y="39674"/>
                  <a:pt x="432707" y="58783"/>
                  <a:pt x="432707" y="81133"/>
                </a:cubicBezTo>
                <a:lnTo>
                  <a:pt x="432707" y="351575"/>
                </a:lnTo>
                <a:cubicBezTo>
                  <a:pt x="432707" y="373924"/>
                  <a:pt x="424772" y="393033"/>
                  <a:pt x="408903" y="408903"/>
                </a:cubicBezTo>
                <a:cubicBezTo>
                  <a:pt x="393032" y="424772"/>
                  <a:pt x="373923" y="432707"/>
                  <a:pt x="351575" y="432707"/>
                </a:cubicBezTo>
                <a:lnTo>
                  <a:pt x="81132" y="432707"/>
                </a:lnTo>
                <a:cubicBezTo>
                  <a:pt x="58783" y="432707"/>
                  <a:pt x="39674" y="424772"/>
                  <a:pt x="23804" y="408903"/>
                </a:cubicBezTo>
                <a:cubicBezTo>
                  <a:pt x="7935" y="393033"/>
                  <a:pt x="0" y="373924"/>
                  <a:pt x="0" y="351575"/>
                </a:cubicBezTo>
                <a:lnTo>
                  <a:pt x="0" y="81133"/>
                </a:lnTo>
                <a:cubicBezTo>
                  <a:pt x="0" y="58783"/>
                  <a:pt x="7935"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2" name="Freeform 551"/>
          <p:cNvSpPr/>
          <p:nvPr/>
        </p:nvSpPr>
        <p:spPr>
          <a:xfrm>
            <a:off x="7692390" y="2297357"/>
            <a:ext cx="540885" cy="412987"/>
          </a:xfrm>
          <a:custGeom>
            <a:avLst/>
            <a:gdLst>
              <a:gd name="connsiteX0" fmla="*/ 448484 w 540885"/>
              <a:gd name="connsiteY0" fmla="*/ 217199 h 412987"/>
              <a:gd name="connsiteX1" fmla="*/ 540885 w 540885"/>
              <a:gd name="connsiteY1" fmla="*/ 217199 h 412987"/>
              <a:gd name="connsiteX2" fmla="*/ 540885 w 540885"/>
              <a:gd name="connsiteY2" fmla="*/ 292134 h 412987"/>
              <a:gd name="connsiteX3" fmla="*/ 505531 w 540885"/>
              <a:gd name="connsiteY3" fmla="*/ 377633 h 412987"/>
              <a:gd name="connsiteX4" fmla="*/ 420031 w 540885"/>
              <a:gd name="connsiteY4" fmla="*/ 412987 h 412987"/>
              <a:gd name="connsiteX5" fmla="*/ 334673 w 540885"/>
              <a:gd name="connsiteY5" fmla="*/ 377914 h 412987"/>
              <a:gd name="connsiteX6" fmla="*/ 299178 w 540885"/>
              <a:gd name="connsiteY6" fmla="*/ 293260 h 412987"/>
              <a:gd name="connsiteX7" fmla="*/ 299178 w 540885"/>
              <a:gd name="connsiteY7" fmla="*/ 217762 h 412987"/>
              <a:gd name="connsiteX8" fmla="*/ 336082 w 540885"/>
              <a:gd name="connsiteY8" fmla="*/ 234946 h 412987"/>
              <a:gd name="connsiteX9" fmla="*/ 391015 w 540885"/>
              <a:gd name="connsiteY9" fmla="*/ 218607 h 412987"/>
              <a:gd name="connsiteX10" fmla="*/ 391015 w 540885"/>
              <a:gd name="connsiteY10" fmla="*/ 294669 h 412987"/>
              <a:gd name="connsiteX11" fmla="*/ 399467 w 540885"/>
              <a:gd name="connsiteY11" fmla="*/ 314811 h 412987"/>
              <a:gd name="connsiteX12" fmla="*/ 419750 w 540885"/>
              <a:gd name="connsiteY12" fmla="*/ 323122 h 412987"/>
              <a:gd name="connsiteX13" fmla="*/ 440033 w 540885"/>
              <a:gd name="connsiteY13" fmla="*/ 314811 h 412987"/>
              <a:gd name="connsiteX14" fmla="*/ 448484 w 540885"/>
              <a:gd name="connsiteY14" fmla="*/ 294669 h 412987"/>
              <a:gd name="connsiteX15" fmla="*/ 270442 w 540885"/>
              <a:gd name="connsiteY15" fmla="*/ 0 h 412987"/>
              <a:gd name="connsiteX16" fmla="*/ 355518 w 540885"/>
              <a:gd name="connsiteY16" fmla="*/ 34368 h 412987"/>
              <a:gd name="connsiteX17" fmla="*/ 391014 w 540885"/>
              <a:gd name="connsiteY17" fmla="*/ 117191 h 412987"/>
              <a:gd name="connsiteX18" fmla="*/ 391014 w 540885"/>
              <a:gd name="connsiteY18" fmla="*/ 155504 h 412987"/>
              <a:gd name="connsiteX19" fmla="*/ 336081 w 540885"/>
              <a:gd name="connsiteY19" fmla="*/ 171843 h 412987"/>
              <a:gd name="connsiteX20" fmla="*/ 299177 w 540885"/>
              <a:gd name="connsiteY20" fmla="*/ 154659 h 412987"/>
              <a:gd name="connsiteX21" fmla="*/ 299177 w 540885"/>
              <a:gd name="connsiteY21" fmla="*/ 121417 h 412987"/>
              <a:gd name="connsiteX22" fmla="*/ 290725 w 540885"/>
              <a:gd name="connsiteY22" fmla="*/ 101134 h 412987"/>
              <a:gd name="connsiteX23" fmla="*/ 270442 w 540885"/>
              <a:gd name="connsiteY23" fmla="*/ 92683 h 412987"/>
              <a:gd name="connsiteX24" fmla="*/ 250159 w 540885"/>
              <a:gd name="connsiteY24" fmla="*/ 101134 h 412987"/>
              <a:gd name="connsiteX25" fmla="*/ 241708 w 540885"/>
              <a:gd name="connsiteY25" fmla="*/ 121417 h 412987"/>
              <a:gd name="connsiteX26" fmla="*/ 241708 w 540885"/>
              <a:gd name="connsiteY26" fmla="*/ 293824 h 412987"/>
              <a:gd name="connsiteX27" fmla="*/ 206212 w 540885"/>
              <a:gd name="connsiteY27" fmla="*/ 378055 h 412987"/>
              <a:gd name="connsiteX28" fmla="*/ 120854 w 540885"/>
              <a:gd name="connsiteY28" fmla="*/ 412987 h 412987"/>
              <a:gd name="connsiteX29" fmla="*/ 35355 w 540885"/>
              <a:gd name="connsiteY29" fmla="*/ 377633 h 412987"/>
              <a:gd name="connsiteX30" fmla="*/ 0 w 540885"/>
              <a:gd name="connsiteY30" fmla="*/ 292134 h 412987"/>
              <a:gd name="connsiteX31" fmla="*/ 0 w 540885"/>
              <a:gd name="connsiteY31" fmla="*/ 217199 h 412987"/>
              <a:gd name="connsiteX32" fmla="*/ 92401 w 540885"/>
              <a:gd name="connsiteY32" fmla="*/ 217199 h 412987"/>
              <a:gd name="connsiteX33" fmla="*/ 92401 w 540885"/>
              <a:gd name="connsiteY33" fmla="*/ 291007 h 412987"/>
              <a:gd name="connsiteX34" fmla="*/ 100853 w 540885"/>
              <a:gd name="connsiteY34" fmla="*/ 311431 h 412987"/>
              <a:gd name="connsiteX35" fmla="*/ 121136 w 540885"/>
              <a:gd name="connsiteY35" fmla="*/ 319741 h 412987"/>
              <a:gd name="connsiteX36" fmla="*/ 141419 w 540885"/>
              <a:gd name="connsiteY36" fmla="*/ 311431 h 412987"/>
              <a:gd name="connsiteX37" fmla="*/ 149870 w 540885"/>
              <a:gd name="connsiteY37" fmla="*/ 291007 h 412987"/>
              <a:gd name="connsiteX38" fmla="*/ 149870 w 540885"/>
              <a:gd name="connsiteY38" fmla="*/ 116346 h 412987"/>
              <a:gd name="connsiteX39" fmla="*/ 185507 w 540885"/>
              <a:gd name="connsiteY39" fmla="*/ 34087 h 412987"/>
              <a:gd name="connsiteX40" fmla="*/ 270442 w 540885"/>
              <a:gd name="connsiteY40" fmla="*/ 0 h 41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40885" h="412987">
                <a:moveTo>
                  <a:pt x="448484" y="217199"/>
                </a:moveTo>
                <a:lnTo>
                  <a:pt x="540885" y="217199"/>
                </a:lnTo>
                <a:lnTo>
                  <a:pt x="540885" y="292134"/>
                </a:lnTo>
                <a:cubicBezTo>
                  <a:pt x="540885" y="325563"/>
                  <a:pt x="529100" y="354063"/>
                  <a:pt x="505531" y="377633"/>
                </a:cubicBezTo>
                <a:cubicBezTo>
                  <a:pt x="481961" y="401202"/>
                  <a:pt x="453461" y="412987"/>
                  <a:pt x="420031" y="412987"/>
                </a:cubicBezTo>
                <a:cubicBezTo>
                  <a:pt x="386790" y="412987"/>
                  <a:pt x="358337" y="401296"/>
                  <a:pt x="334673" y="377914"/>
                </a:cubicBezTo>
                <a:cubicBezTo>
                  <a:pt x="311009" y="354532"/>
                  <a:pt x="299178" y="326314"/>
                  <a:pt x="299178" y="293260"/>
                </a:cubicBezTo>
                <a:lnTo>
                  <a:pt x="299178" y="217762"/>
                </a:lnTo>
                <a:lnTo>
                  <a:pt x="336082" y="234946"/>
                </a:lnTo>
                <a:lnTo>
                  <a:pt x="391015" y="218607"/>
                </a:lnTo>
                <a:lnTo>
                  <a:pt x="391015" y="294669"/>
                </a:lnTo>
                <a:cubicBezTo>
                  <a:pt x="391015" y="302557"/>
                  <a:pt x="393832" y="309271"/>
                  <a:pt x="399467" y="314811"/>
                </a:cubicBezTo>
                <a:cubicBezTo>
                  <a:pt x="405101" y="320352"/>
                  <a:pt x="411862" y="323122"/>
                  <a:pt x="419750" y="323122"/>
                </a:cubicBezTo>
                <a:cubicBezTo>
                  <a:pt x="427638" y="323122"/>
                  <a:pt x="434398" y="320352"/>
                  <a:pt x="440033" y="314811"/>
                </a:cubicBezTo>
                <a:cubicBezTo>
                  <a:pt x="445667" y="309271"/>
                  <a:pt x="448484" y="302557"/>
                  <a:pt x="448484" y="294669"/>
                </a:cubicBezTo>
                <a:close/>
                <a:moveTo>
                  <a:pt x="270442" y="0"/>
                </a:moveTo>
                <a:cubicBezTo>
                  <a:pt x="303496" y="0"/>
                  <a:pt x="331855" y="11456"/>
                  <a:pt x="355518" y="34368"/>
                </a:cubicBezTo>
                <a:cubicBezTo>
                  <a:pt x="379182" y="57281"/>
                  <a:pt x="391014" y="84889"/>
                  <a:pt x="391014" y="117191"/>
                </a:cubicBezTo>
                <a:lnTo>
                  <a:pt x="391014" y="155504"/>
                </a:lnTo>
                <a:lnTo>
                  <a:pt x="336081" y="171843"/>
                </a:lnTo>
                <a:lnTo>
                  <a:pt x="299177" y="154659"/>
                </a:lnTo>
                <a:lnTo>
                  <a:pt x="299177" y="121417"/>
                </a:lnTo>
                <a:cubicBezTo>
                  <a:pt x="299177" y="113529"/>
                  <a:pt x="296359" y="106768"/>
                  <a:pt x="290725" y="101134"/>
                </a:cubicBezTo>
                <a:cubicBezTo>
                  <a:pt x="285091" y="95500"/>
                  <a:pt x="278330" y="92683"/>
                  <a:pt x="270442" y="92683"/>
                </a:cubicBezTo>
                <a:cubicBezTo>
                  <a:pt x="262554" y="92683"/>
                  <a:pt x="255793" y="95500"/>
                  <a:pt x="250159" y="101134"/>
                </a:cubicBezTo>
                <a:cubicBezTo>
                  <a:pt x="244525" y="106768"/>
                  <a:pt x="241708" y="113529"/>
                  <a:pt x="241708" y="121417"/>
                </a:cubicBezTo>
                <a:lnTo>
                  <a:pt x="241708" y="293824"/>
                </a:lnTo>
                <a:cubicBezTo>
                  <a:pt x="241708" y="326690"/>
                  <a:pt x="229876" y="354767"/>
                  <a:pt x="206212" y="378055"/>
                </a:cubicBezTo>
                <a:cubicBezTo>
                  <a:pt x="182549" y="401343"/>
                  <a:pt x="154096" y="412987"/>
                  <a:pt x="120854" y="412987"/>
                </a:cubicBezTo>
                <a:cubicBezTo>
                  <a:pt x="87424" y="412987"/>
                  <a:pt x="58924" y="401202"/>
                  <a:pt x="35355" y="377633"/>
                </a:cubicBezTo>
                <a:cubicBezTo>
                  <a:pt x="11785" y="354063"/>
                  <a:pt x="0" y="325563"/>
                  <a:pt x="0" y="292134"/>
                </a:cubicBezTo>
                <a:lnTo>
                  <a:pt x="0" y="217199"/>
                </a:lnTo>
                <a:lnTo>
                  <a:pt x="92401" y="217199"/>
                </a:lnTo>
                <a:lnTo>
                  <a:pt x="92401" y="291007"/>
                </a:lnTo>
                <a:cubicBezTo>
                  <a:pt x="92401" y="299082"/>
                  <a:pt x="95218" y="305890"/>
                  <a:pt x="100853" y="311431"/>
                </a:cubicBezTo>
                <a:cubicBezTo>
                  <a:pt x="106487" y="316971"/>
                  <a:pt x="113248" y="319741"/>
                  <a:pt x="121136" y="319741"/>
                </a:cubicBezTo>
                <a:cubicBezTo>
                  <a:pt x="129024" y="319741"/>
                  <a:pt x="135785" y="316971"/>
                  <a:pt x="141419" y="311431"/>
                </a:cubicBezTo>
                <a:cubicBezTo>
                  <a:pt x="147053" y="305890"/>
                  <a:pt x="149870" y="299082"/>
                  <a:pt x="149870" y="291007"/>
                </a:cubicBezTo>
                <a:lnTo>
                  <a:pt x="149870" y="116346"/>
                </a:lnTo>
                <a:cubicBezTo>
                  <a:pt x="149870" y="84231"/>
                  <a:pt x="161749" y="56811"/>
                  <a:pt x="185507" y="34087"/>
                </a:cubicBezTo>
                <a:cubicBezTo>
                  <a:pt x="209263" y="11362"/>
                  <a:pt x="237576" y="0"/>
                  <a:pt x="27044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6" name="Freeform 545"/>
          <p:cNvSpPr/>
          <p:nvPr/>
        </p:nvSpPr>
        <p:spPr>
          <a:xfrm>
            <a:off x="1443992" y="2251438"/>
            <a:ext cx="504825" cy="504825"/>
          </a:xfrm>
          <a:custGeom>
            <a:avLst/>
            <a:gdLst>
              <a:gd name="connsiteX0" fmla="*/ 256075 w 504825"/>
              <a:gd name="connsiteY0" fmla="*/ 271287 h 504825"/>
              <a:gd name="connsiteX1" fmla="*/ 322840 w 504825"/>
              <a:gd name="connsiteY1" fmla="*/ 453554 h 504825"/>
              <a:gd name="connsiteX2" fmla="*/ 324249 w 504825"/>
              <a:gd name="connsiteY2" fmla="*/ 456653 h 504825"/>
              <a:gd name="connsiteX3" fmla="*/ 252413 w 504825"/>
              <a:gd name="connsiteY3" fmla="*/ 469048 h 504825"/>
              <a:gd name="connsiteX4" fmla="*/ 191282 w 504825"/>
              <a:gd name="connsiteY4" fmla="*/ 460033 h 504825"/>
              <a:gd name="connsiteX5" fmla="*/ 54652 w 504825"/>
              <a:gd name="connsiteY5" fmla="*/ 164237 h 504825"/>
              <a:gd name="connsiteX6" fmla="*/ 158040 w 504825"/>
              <a:gd name="connsiteY6" fmla="*/ 447356 h 504825"/>
              <a:gd name="connsiteX7" fmla="*/ 69301 w 504825"/>
              <a:gd name="connsiteY7" fmla="*/ 368196 h 504825"/>
              <a:gd name="connsiteX8" fmla="*/ 35777 w 504825"/>
              <a:gd name="connsiteY8" fmla="*/ 252413 h 504825"/>
              <a:gd name="connsiteX9" fmla="*/ 54652 w 504825"/>
              <a:gd name="connsiteY9" fmla="*/ 164237 h 504825"/>
              <a:gd name="connsiteX10" fmla="*/ 442285 w 504825"/>
              <a:gd name="connsiteY10" fmla="*/ 148461 h 504825"/>
              <a:gd name="connsiteX11" fmla="*/ 469048 w 504825"/>
              <a:gd name="connsiteY11" fmla="*/ 252413 h 504825"/>
              <a:gd name="connsiteX12" fmla="*/ 439750 w 504825"/>
              <a:gd name="connsiteY12" fmla="*/ 361012 h 504825"/>
              <a:gd name="connsiteX13" fmla="*/ 361153 w 504825"/>
              <a:gd name="connsiteY13" fmla="*/ 439468 h 504825"/>
              <a:gd name="connsiteX14" fmla="*/ 427355 w 504825"/>
              <a:gd name="connsiteY14" fmla="*/ 248469 h 504825"/>
              <a:gd name="connsiteX15" fmla="*/ 443976 w 504825"/>
              <a:gd name="connsiteY15" fmla="*/ 170716 h 504825"/>
              <a:gd name="connsiteX16" fmla="*/ 442285 w 504825"/>
              <a:gd name="connsiteY16" fmla="*/ 148461 h 504825"/>
              <a:gd name="connsiteX17" fmla="*/ 252413 w 504825"/>
              <a:gd name="connsiteY17" fmla="*/ 35777 h 504825"/>
              <a:gd name="connsiteX18" fmla="*/ 331432 w 504825"/>
              <a:gd name="connsiteY18" fmla="*/ 50708 h 504825"/>
              <a:gd name="connsiteX19" fmla="*/ 398620 w 504825"/>
              <a:gd name="connsiteY19" fmla="*/ 92683 h 504825"/>
              <a:gd name="connsiteX20" fmla="*/ 395803 w 504825"/>
              <a:gd name="connsiteY20" fmla="*/ 92683 h 504825"/>
              <a:gd name="connsiteX21" fmla="*/ 369886 w 504825"/>
              <a:gd name="connsiteY21" fmla="*/ 104092 h 504825"/>
              <a:gd name="connsiteX22" fmla="*/ 359463 w 504825"/>
              <a:gd name="connsiteY22" fmla="*/ 130995 h 504825"/>
              <a:gd name="connsiteX23" fmla="*/ 360026 w 504825"/>
              <a:gd name="connsiteY23" fmla="*/ 137756 h 504825"/>
              <a:gd name="connsiteX24" fmla="*/ 361153 w 504825"/>
              <a:gd name="connsiteY24" fmla="*/ 143813 h 504825"/>
              <a:gd name="connsiteX25" fmla="*/ 363406 w 504825"/>
              <a:gd name="connsiteY25" fmla="*/ 150293 h 504825"/>
              <a:gd name="connsiteX26" fmla="*/ 365942 w 504825"/>
              <a:gd name="connsiteY26" fmla="*/ 156208 h 504825"/>
              <a:gd name="connsiteX27" fmla="*/ 369322 w 504825"/>
              <a:gd name="connsiteY27" fmla="*/ 162547 h 504825"/>
              <a:gd name="connsiteX28" fmla="*/ 372844 w 504825"/>
              <a:gd name="connsiteY28" fmla="*/ 168463 h 504825"/>
              <a:gd name="connsiteX29" fmla="*/ 376929 w 504825"/>
              <a:gd name="connsiteY29" fmla="*/ 175224 h 504825"/>
              <a:gd name="connsiteX30" fmla="*/ 380873 w 504825"/>
              <a:gd name="connsiteY30" fmla="*/ 181703 h 504825"/>
              <a:gd name="connsiteX31" fmla="*/ 398620 w 504825"/>
              <a:gd name="connsiteY31" fmla="*/ 241426 h 504825"/>
              <a:gd name="connsiteX32" fmla="*/ 397916 w 504825"/>
              <a:gd name="connsiteY32" fmla="*/ 252272 h 504825"/>
              <a:gd name="connsiteX33" fmla="*/ 395099 w 504825"/>
              <a:gd name="connsiteY33" fmla="*/ 266216 h 504825"/>
              <a:gd name="connsiteX34" fmla="*/ 391859 w 504825"/>
              <a:gd name="connsiteY34" fmla="*/ 278612 h 504825"/>
              <a:gd name="connsiteX35" fmla="*/ 386929 w 504825"/>
              <a:gd name="connsiteY35" fmla="*/ 295233 h 504825"/>
              <a:gd name="connsiteX36" fmla="*/ 381999 w 504825"/>
              <a:gd name="connsiteY36" fmla="*/ 311572 h 504825"/>
              <a:gd name="connsiteX37" fmla="*/ 360589 w 504825"/>
              <a:gd name="connsiteY37" fmla="*/ 383690 h 504825"/>
              <a:gd name="connsiteX38" fmla="*/ 282274 w 504825"/>
              <a:gd name="connsiteY38" fmla="*/ 150997 h 504825"/>
              <a:gd name="connsiteX39" fmla="*/ 307065 w 504825"/>
              <a:gd name="connsiteY39" fmla="*/ 148743 h 504825"/>
              <a:gd name="connsiteX40" fmla="*/ 314389 w 504825"/>
              <a:gd name="connsiteY40" fmla="*/ 143531 h 504825"/>
              <a:gd name="connsiteX41" fmla="*/ 313685 w 504825"/>
              <a:gd name="connsiteY41" fmla="*/ 134798 h 504825"/>
              <a:gd name="connsiteX42" fmla="*/ 305656 w 504825"/>
              <a:gd name="connsiteY42" fmla="*/ 130995 h 504825"/>
              <a:gd name="connsiteX43" fmla="*/ 247905 w 504825"/>
              <a:gd name="connsiteY43" fmla="*/ 133812 h 504825"/>
              <a:gd name="connsiteX44" fmla="*/ 191000 w 504825"/>
              <a:gd name="connsiteY44" fmla="*/ 130995 h 504825"/>
              <a:gd name="connsiteX45" fmla="*/ 185225 w 504825"/>
              <a:gd name="connsiteY45" fmla="*/ 132404 h 504825"/>
              <a:gd name="connsiteX46" fmla="*/ 181985 w 504825"/>
              <a:gd name="connsiteY46" fmla="*/ 136630 h 504825"/>
              <a:gd name="connsiteX47" fmla="*/ 181563 w 504825"/>
              <a:gd name="connsiteY47" fmla="*/ 141841 h 504825"/>
              <a:gd name="connsiteX48" fmla="*/ 184098 w 504825"/>
              <a:gd name="connsiteY48" fmla="*/ 146489 h 504825"/>
              <a:gd name="connsiteX49" fmla="*/ 189591 w 504825"/>
              <a:gd name="connsiteY49" fmla="*/ 148743 h 504825"/>
              <a:gd name="connsiteX50" fmla="*/ 212128 w 504825"/>
              <a:gd name="connsiteY50" fmla="*/ 150997 h 504825"/>
              <a:gd name="connsiteX51" fmla="*/ 245933 w 504825"/>
              <a:gd name="connsiteY51" fmla="*/ 243398 h 504825"/>
              <a:gd name="connsiteX52" fmla="*/ 198606 w 504825"/>
              <a:gd name="connsiteY52" fmla="*/ 385380 h 504825"/>
              <a:gd name="connsiteX53" fmla="*/ 119727 w 504825"/>
              <a:gd name="connsiteY53" fmla="*/ 150997 h 504825"/>
              <a:gd name="connsiteX54" fmla="*/ 144517 w 504825"/>
              <a:gd name="connsiteY54" fmla="*/ 148743 h 504825"/>
              <a:gd name="connsiteX55" fmla="*/ 151842 w 504825"/>
              <a:gd name="connsiteY55" fmla="*/ 143531 h 504825"/>
              <a:gd name="connsiteX56" fmla="*/ 151138 w 504825"/>
              <a:gd name="connsiteY56" fmla="*/ 134798 h 504825"/>
              <a:gd name="connsiteX57" fmla="*/ 143109 w 504825"/>
              <a:gd name="connsiteY57" fmla="*/ 130995 h 504825"/>
              <a:gd name="connsiteX58" fmla="*/ 85358 w 504825"/>
              <a:gd name="connsiteY58" fmla="*/ 133812 h 504825"/>
              <a:gd name="connsiteX59" fmla="*/ 78879 w 504825"/>
              <a:gd name="connsiteY59" fmla="*/ 133672 h 504825"/>
              <a:gd name="connsiteX60" fmla="*/ 71555 w 504825"/>
              <a:gd name="connsiteY60" fmla="*/ 133531 h 504825"/>
              <a:gd name="connsiteX61" fmla="*/ 148884 w 504825"/>
              <a:gd name="connsiteY61" fmla="*/ 62117 h 504825"/>
              <a:gd name="connsiteX62" fmla="*/ 252413 w 504825"/>
              <a:gd name="connsiteY62" fmla="*/ 35777 h 504825"/>
              <a:gd name="connsiteX63" fmla="*/ 252413 w 504825"/>
              <a:gd name="connsiteY63" fmla="*/ 11550 h 504825"/>
              <a:gd name="connsiteX64" fmla="*/ 159026 w 504825"/>
              <a:gd name="connsiteY64" fmla="*/ 30706 h 504825"/>
              <a:gd name="connsiteX65" fmla="*/ 82119 w 504825"/>
              <a:gd name="connsiteY65" fmla="*/ 82119 h 504825"/>
              <a:gd name="connsiteX66" fmla="*/ 30707 w 504825"/>
              <a:gd name="connsiteY66" fmla="*/ 159026 h 504825"/>
              <a:gd name="connsiteX67" fmla="*/ 11550 w 504825"/>
              <a:gd name="connsiteY67" fmla="*/ 252413 h 504825"/>
              <a:gd name="connsiteX68" fmla="*/ 30707 w 504825"/>
              <a:gd name="connsiteY68" fmla="*/ 345800 h 504825"/>
              <a:gd name="connsiteX69" fmla="*/ 82119 w 504825"/>
              <a:gd name="connsiteY69" fmla="*/ 422706 h 504825"/>
              <a:gd name="connsiteX70" fmla="*/ 159026 w 504825"/>
              <a:gd name="connsiteY70" fmla="*/ 474119 h 504825"/>
              <a:gd name="connsiteX71" fmla="*/ 252413 w 504825"/>
              <a:gd name="connsiteY71" fmla="*/ 493275 h 504825"/>
              <a:gd name="connsiteX72" fmla="*/ 345800 w 504825"/>
              <a:gd name="connsiteY72" fmla="*/ 474119 h 504825"/>
              <a:gd name="connsiteX73" fmla="*/ 422707 w 504825"/>
              <a:gd name="connsiteY73" fmla="*/ 422706 h 504825"/>
              <a:gd name="connsiteX74" fmla="*/ 474119 w 504825"/>
              <a:gd name="connsiteY74" fmla="*/ 345800 h 504825"/>
              <a:gd name="connsiteX75" fmla="*/ 493275 w 504825"/>
              <a:gd name="connsiteY75" fmla="*/ 252413 h 504825"/>
              <a:gd name="connsiteX76" fmla="*/ 474119 w 504825"/>
              <a:gd name="connsiteY76" fmla="*/ 159026 h 504825"/>
              <a:gd name="connsiteX77" fmla="*/ 422707 w 504825"/>
              <a:gd name="connsiteY77" fmla="*/ 82119 h 504825"/>
              <a:gd name="connsiteX78" fmla="*/ 345800 w 504825"/>
              <a:gd name="connsiteY78" fmla="*/ 30706 h 504825"/>
              <a:gd name="connsiteX79" fmla="*/ 252413 w 504825"/>
              <a:gd name="connsiteY79" fmla="*/ 11550 h 504825"/>
              <a:gd name="connsiteX80" fmla="*/ 252413 w 504825"/>
              <a:gd name="connsiteY80" fmla="*/ 0 h 504825"/>
              <a:gd name="connsiteX81" fmla="*/ 350448 w 504825"/>
              <a:gd name="connsiteY81" fmla="*/ 20001 h 504825"/>
              <a:gd name="connsiteX82" fmla="*/ 431017 w 504825"/>
              <a:gd name="connsiteY82" fmla="*/ 73808 h 504825"/>
              <a:gd name="connsiteX83" fmla="*/ 484824 w 504825"/>
              <a:gd name="connsiteY83" fmla="*/ 154377 h 504825"/>
              <a:gd name="connsiteX84" fmla="*/ 504825 w 504825"/>
              <a:gd name="connsiteY84" fmla="*/ 252413 h 504825"/>
              <a:gd name="connsiteX85" fmla="*/ 484824 w 504825"/>
              <a:gd name="connsiteY85" fmla="*/ 350448 h 504825"/>
              <a:gd name="connsiteX86" fmla="*/ 431017 w 504825"/>
              <a:gd name="connsiteY86" fmla="*/ 431017 h 504825"/>
              <a:gd name="connsiteX87" fmla="*/ 350448 w 504825"/>
              <a:gd name="connsiteY87" fmla="*/ 484824 h 504825"/>
              <a:gd name="connsiteX88" fmla="*/ 252413 w 504825"/>
              <a:gd name="connsiteY88" fmla="*/ 504825 h 504825"/>
              <a:gd name="connsiteX89" fmla="*/ 154377 w 504825"/>
              <a:gd name="connsiteY89" fmla="*/ 484824 h 504825"/>
              <a:gd name="connsiteX90" fmla="*/ 73808 w 504825"/>
              <a:gd name="connsiteY90" fmla="*/ 431017 h 504825"/>
              <a:gd name="connsiteX91" fmla="*/ 20002 w 504825"/>
              <a:gd name="connsiteY91" fmla="*/ 350448 h 504825"/>
              <a:gd name="connsiteX92" fmla="*/ 0 w 504825"/>
              <a:gd name="connsiteY92" fmla="*/ 252413 h 504825"/>
              <a:gd name="connsiteX93" fmla="*/ 20002 w 504825"/>
              <a:gd name="connsiteY93" fmla="*/ 154377 h 504825"/>
              <a:gd name="connsiteX94" fmla="*/ 73808 w 504825"/>
              <a:gd name="connsiteY94" fmla="*/ 73808 h 504825"/>
              <a:gd name="connsiteX95" fmla="*/ 154377 w 504825"/>
              <a:gd name="connsiteY95" fmla="*/ 20001 h 504825"/>
              <a:gd name="connsiteX96" fmla="*/ 252413 w 504825"/>
              <a:gd name="connsiteY96"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504825" h="504825">
                <a:moveTo>
                  <a:pt x="256075" y="271287"/>
                </a:moveTo>
                <a:lnTo>
                  <a:pt x="322840" y="453554"/>
                </a:lnTo>
                <a:cubicBezTo>
                  <a:pt x="323028" y="454681"/>
                  <a:pt x="323498" y="455714"/>
                  <a:pt x="324249" y="456653"/>
                </a:cubicBezTo>
                <a:cubicBezTo>
                  <a:pt x="300585" y="464916"/>
                  <a:pt x="276640" y="469048"/>
                  <a:pt x="252413" y="469048"/>
                </a:cubicBezTo>
                <a:cubicBezTo>
                  <a:pt x="231378" y="469048"/>
                  <a:pt x="211001" y="466043"/>
                  <a:pt x="191282" y="460033"/>
                </a:cubicBezTo>
                <a:close/>
                <a:moveTo>
                  <a:pt x="54652" y="164237"/>
                </a:moveTo>
                <a:lnTo>
                  <a:pt x="158040" y="447356"/>
                </a:lnTo>
                <a:cubicBezTo>
                  <a:pt x="121229" y="429514"/>
                  <a:pt x="91650" y="403128"/>
                  <a:pt x="69301" y="368196"/>
                </a:cubicBezTo>
                <a:cubicBezTo>
                  <a:pt x="46952" y="333263"/>
                  <a:pt x="35777" y="294669"/>
                  <a:pt x="35777" y="252413"/>
                </a:cubicBezTo>
                <a:cubicBezTo>
                  <a:pt x="35777" y="221800"/>
                  <a:pt x="42069" y="192408"/>
                  <a:pt x="54652" y="164237"/>
                </a:cubicBezTo>
                <a:close/>
                <a:moveTo>
                  <a:pt x="442285" y="148461"/>
                </a:moveTo>
                <a:cubicBezTo>
                  <a:pt x="460127" y="181140"/>
                  <a:pt x="469048" y="215790"/>
                  <a:pt x="469048" y="252413"/>
                </a:cubicBezTo>
                <a:cubicBezTo>
                  <a:pt x="469048" y="291664"/>
                  <a:pt x="459282" y="327864"/>
                  <a:pt x="439750" y="361012"/>
                </a:cubicBezTo>
                <a:cubicBezTo>
                  <a:pt x="420218" y="394160"/>
                  <a:pt x="394019" y="420312"/>
                  <a:pt x="361153" y="439468"/>
                </a:cubicBezTo>
                <a:lnTo>
                  <a:pt x="427355" y="248469"/>
                </a:lnTo>
                <a:cubicBezTo>
                  <a:pt x="438436" y="216729"/>
                  <a:pt x="443976" y="190812"/>
                  <a:pt x="443976" y="170716"/>
                </a:cubicBezTo>
                <a:cubicBezTo>
                  <a:pt x="443976" y="162829"/>
                  <a:pt x="443412" y="155410"/>
                  <a:pt x="442285" y="148461"/>
                </a:cubicBezTo>
                <a:close/>
                <a:moveTo>
                  <a:pt x="252413" y="35777"/>
                </a:moveTo>
                <a:cubicBezTo>
                  <a:pt x="280020" y="35777"/>
                  <a:pt x="306360" y="40754"/>
                  <a:pt x="331432" y="50708"/>
                </a:cubicBezTo>
                <a:cubicBezTo>
                  <a:pt x="356505" y="60662"/>
                  <a:pt x="378901" y="74653"/>
                  <a:pt x="398620" y="92683"/>
                </a:cubicBezTo>
                <a:lnTo>
                  <a:pt x="395803" y="92683"/>
                </a:lnTo>
                <a:cubicBezTo>
                  <a:pt x="385474" y="92683"/>
                  <a:pt x="376835" y="96486"/>
                  <a:pt x="369886" y="104092"/>
                </a:cubicBezTo>
                <a:cubicBezTo>
                  <a:pt x="362937" y="111698"/>
                  <a:pt x="359463" y="120666"/>
                  <a:pt x="359463" y="130995"/>
                </a:cubicBezTo>
                <a:cubicBezTo>
                  <a:pt x="359463" y="133249"/>
                  <a:pt x="359651" y="135503"/>
                  <a:pt x="360026" y="137756"/>
                </a:cubicBezTo>
                <a:cubicBezTo>
                  <a:pt x="360402" y="140010"/>
                  <a:pt x="360777" y="142029"/>
                  <a:pt x="361153" y="143813"/>
                </a:cubicBezTo>
                <a:cubicBezTo>
                  <a:pt x="361529" y="145597"/>
                  <a:pt x="362280" y="147757"/>
                  <a:pt x="363406" y="150293"/>
                </a:cubicBezTo>
                <a:cubicBezTo>
                  <a:pt x="364533" y="152828"/>
                  <a:pt x="365379" y="154800"/>
                  <a:pt x="365942" y="156208"/>
                </a:cubicBezTo>
                <a:cubicBezTo>
                  <a:pt x="366505" y="157617"/>
                  <a:pt x="367632" y="159730"/>
                  <a:pt x="369322" y="162547"/>
                </a:cubicBezTo>
                <a:cubicBezTo>
                  <a:pt x="371013" y="165364"/>
                  <a:pt x="372186" y="167336"/>
                  <a:pt x="372844" y="168463"/>
                </a:cubicBezTo>
                <a:cubicBezTo>
                  <a:pt x="373501" y="169590"/>
                  <a:pt x="374863" y="171843"/>
                  <a:pt x="376929" y="175224"/>
                </a:cubicBezTo>
                <a:cubicBezTo>
                  <a:pt x="378994" y="178604"/>
                  <a:pt x="380309" y="180764"/>
                  <a:pt x="380873" y="181703"/>
                </a:cubicBezTo>
                <a:cubicBezTo>
                  <a:pt x="392705" y="201799"/>
                  <a:pt x="398620" y="221706"/>
                  <a:pt x="398620" y="241426"/>
                </a:cubicBezTo>
                <a:cubicBezTo>
                  <a:pt x="398620" y="244994"/>
                  <a:pt x="398386" y="248609"/>
                  <a:pt x="397916" y="252272"/>
                </a:cubicBezTo>
                <a:cubicBezTo>
                  <a:pt x="397446" y="255934"/>
                  <a:pt x="396508" y="260582"/>
                  <a:pt x="395099" y="266216"/>
                </a:cubicBezTo>
                <a:cubicBezTo>
                  <a:pt x="393690" y="271851"/>
                  <a:pt x="392611" y="275982"/>
                  <a:pt x="391859" y="278612"/>
                </a:cubicBezTo>
                <a:cubicBezTo>
                  <a:pt x="391108" y="281241"/>
                  <a:pt x="389465" y="286781"/>
                  <a:pt x="386929" y="295233"/>
                </a:cubicBezTo>
                <a:cubicBezTo>
                  <a:pt x="384394" y="303684"/>
                  <a:pt x="382751" y="309130"/>
                  <a:pt x="381999" y="311572"/>
                </a:cubicBezTo>
                <a:lnTo>
                  <a:pt x="360589" y="383690"/>
                </a:lnTo>
                <a:lnTo>
                  <a:pt x="282274" y="150997"/>
                </a:lnTo>
                <a:cubicBezTo>
                  <a:pt x="290913" y="150433"/>
                  <a:pt x="299176" y="149682"/>
                  <a:pt x="307065" y="148743"/>
                </a:cubicBezTo>
                <a:cubicBezTo>
                  <a:pt x="310633" y="148367"/>
                  <a:pt x="313074" y="146630"/>
                  <a:pt x="314389" y="143531"/>
                </a:cubicBezTo>
                <a:cubicBezTo>
                  <a:pt x="315704" y="140433"/>
                  <a:pt x="315469" y="137522"/>
                  <a:pt x="313685" y="134798"/>
                </a:cubicBezTo>
                <a:cubicBezTo>
                  <a:pt x="311900" y="132075"/>
                  <a:pt x="309224" y="130808"/>
                  <a:pt x="305656" y="130995"/>
                </a:cubicBezTo>
                <a:lnTo>
                  <a:pt x="247905" y="133812"/>
                </a:lnTo>
                <a:cubicBezTo>
                  <a:pt x="233820" y="133625"/>
                  <a:pt x="214851" y="132686"/>
                  <a:pt x="191000" y="130995"/>
                </a:cubicBezTo>
                <a:cubicBezTo>
                  <a:pt x="188746" y="130808"/>
                  <a:pt x="186821" y="131277"/>
                  <a:pt x="185225" y="132404"/>
                </a:cubicBezTo>
                <a:cubicBezTo>
                  <a:pt x="183628" y="133531"/>
                  <a:pt x="182548" y="134939"/>
                  <a:pt x="181985" y="136630"/>
                </a:cubicBezTo>
                <a:cubicBezTo>
                  <a:pt x="181421" y="138320"/>
                  <a:pt x="181281" y="140057"/>
                  <a:pt x="181563" y="141841"/>
                </a:cubicBezTo>
                <a:cubicBezTo>
                  <a:pt x="181844" y="143625"/>
                  <a:pt x="182689" y="145175"/>
                  <a:pt x="184098" y="146489"/>
                </a:cubicBezTo>
                <a:cubicBezTo>
                  <a:pt x="185507" y="147804"/>
                  <a:pt x="187338" y="148555"/>
                  <a:pt x="189591" y="148743"/>
                </a:cubicBezTo>
                <a:lnTo>
                  <a:pt x="212128" y="150997"/>
                </a:lnTo>
                <a:lnTo>
                  <a:pt x="245933" y="243398"/>
                </a:lnTo>
                <a:lnTo>
                  <a:pt x="198606" y="385380"/>
                </a:lnTo>
                <a:lnTo>
                  <a:pt x="119727" y="150997"/>
                </a:lnTo>
                <a:cubicBezTo>
                  <a:pt x="128366" y="150433"/>
                  <a:pt x="136630" y="149682"/>
                  <a:pt x="144517" y="148743"/>
                </a:cubicBezTo>
                <a:cubicBezTo>
                  <a:pt x="148086" y="148367"/>
                  <a:pt x="150527" y="146630"/>
                  <a:pt x="151842" y="143531"/>
                </a:cubicBezTo>
                <a:cubicBezTo>
                  <a:pt x="153157" y="140433"/>
                  <a:pt x="152922" y="137522"/>
                  <a:pt x="151138" y="134798"/>
                </a:cubicBezTo>
                <a:cubicBezTo>
                  <a:pt x="149354" y="132075"/>
                  <a:pt x="146677" y="130808"/>
                  <a:pt x="143109" y="130995"/>
                </a:cubicBezTo>
                <a:lnTo>
                  <a:pt x="85358" y="133812"/>
                </a:lnTo>
                <a:cubicBezTo>
                  <a:pt x="84044" y="133812"/>
                  <a:pt x="81884" y="133765"/>
                  <a:pt x="78879" y="133672"/>
                </a:cubicBezTo>
                <a:cubicBezTo>
                  <a:pt x="75874" y="133578"/>
                  <a:pt x="73433" y="133531"/>
                  <a:pt x="71555" y="133531"/>
                </a:cubicBezTo>
                <a:cubicBezTo>
                  <a:pt x="91274" y="103482"/>
                  <a:pt x="117051" y="79677"/>
                  <a:pt x="148884" y="62117"/>
                </a:cubicBezTo>
                <a:cubicBezTo>
                  <a:pt x="180717" y="44557"/>
                  <a:pt x="215227" y="35777"/>
                  <a:pt x="252413" y="35777"/>
                </a:cubicBezTo>
                <a:close/>
                <a:moveTo>
                  <a:pt x="252413" y="11550"/>
                </a:moveTo>
                <a:cubicBezTo>
                  <a:pt x="219922" y="11550"/>
                  <a:pt x="188793" y="17936"/>
                  <a:pt x="159026" y="30706"/>
                </a:cubicBezTo>
                <a:cubicBezTo>
                  <a:pt x="129258" y="43477"/>
                  <a:pt x="103622" y="60615"/>
                  <a:pt x="82119" y="82119"/>
                </a:cubicBezTo>
                <a:cubicBezTo>
                  <a:pt x="60615" y="103622"/>
                  <a:pt x="43477" y="129258"/>
                  <a:pt x="30707" y="159026"/>
                </a:cubicBezTo>
                <a:cubicBezTo>
                  <a:pt x="17936" y="188793"/>
                  <a:pt x="11550" y="219922"/>
                  <a:pt x="11550" y="252413"/>
                </a:cubicBezTo>
                <a:cubicBezTo>
                  <a:pt x="11550" y="284903"/>
                  <a:pt x="17936" y="316032"/>
                  <a:pt x="30707" y="345800"/>
                </a:cubicBezTo>
                <a:cubicBezTo>
                  <a:pt x="43477" y="375567"/>
                  <a:pt x="60615" y="401203"/>
                  <a:pt x="82119" y="422706"/>
                </a:cubicBezTo>
                <a:cubicBezTo>
                  <a:pt x="103622" y="444210"/>
                  <a:pt x="129258" y="461348"/>
                  <a:pt x="159026" y="474119"/>
                </a:cubicBezTo>
                <a:cubicBezTo>
                  <a:pt x="188793" y="486890"/>
                  <a:pt x="219922" y="493275"/>
                  <a:pt x="252413" y="493275"/>
                </a:cubicBezTo>
                <a:cubicBezTo>
                  <a:pt x="284903" y="493275"/>
                  <a:pt x="316032" y="486890"/>
                  <a:pt x="345800" y="474119"/>
                </a:cubicBezTo>
                <a:cubicBezTo>
                  <a:pt x="375567" y="461348"/>
                  <a:pt x="401203" y="444210"/>
                  <a:pt x="422707" y="422706"/>
                </a:cubicBezTo>
                <a:cubicBezTo>
                  <a:pt x="444210" y="401203"/>
                  <a:pt x="461348" y="375567"/>
                  <a:pt x="474119" y="345800"/>
                </a:cubicBezTo>
                <a:cubicBezTo>
                  <a:pt x="486889" y="316032"/>
                  <a:pt x="493275" y="284903"/>
                  <a:pt x="493275" y="252413"/>
                </a:cubicBezTo>
                <a:cubicBezTo>
                  <a:pt x="493275" y="219922"/>
                  <a:pt x="486889" y="188793"/>
                  <a:pt x="474119" y="159026"/>
                </a:cubicBezTo>
                <a:cubicBezTo>
                  <a:pt x="461348" y="129258"/>
                  <a:pt x="444210" y="103622"/>
                  <a:pt x="422707" y="82119"/>
                </a:cubicBezTo>
                <a:cubicBezTo>
                  <a:pt x="401203" y="60615"/>
                  <a:pt x="375567" y="43477"/>
                  <a:pt x="345800" y="30706"/>
                </a:cubicBezTo>
                <a:cubicBezTo>
                  <a:pt x="316032" y="17936"/>
                  <a:pt x="284903" y="11550"/>
                  <a:pt x="252413" y="11550"/>
                </a:cubicBezTo>
                <a:close/>
                <a:moveTo>
                  <a:pt x="252413" y="0"/>
                </a:moveTo>
                <a:cubicBezTo>
                  <a:pt x="286594" y="0"/>
                  <a:pt x="319272" y="6667"/>
                  <a:pt x="350448" y="20001"/>
                </a:cubicBezTo>
                <a:cubicBezTo>
                  <a:pt x="381624" y="33336"/>
                  <a:pt x="408480" y="51271"/>
                  <a:pt x="431017" y="73808"/>
                </a:cubicBezTo>
                <a:cubicBezTo>
                  <a:pt x="453554" y="96345"/>
                  <a:pt x="471489" y="123201"/>
                  <a:pt x="484824" y="154377"/>
                </a:cubicBezTo>
                <a:cubicBezTo>
                  <a:pt x="498158" y="185553"/>
                  <a:pt x="504825" y="218232"/>
                  <a:pt x="504825" y="252413"/>
                </a:cubicBezTo>
                <a:cubicBezTo>
                  <a:pt x="504825" y="286593"/>
                  <a:pt x="498158" y="319272"/>
                  <a:pt x="484824" y="350448"/>
                </a:cubicBezTo>
                <a:cubicBezTo>
                  <a:pt x="471489" y="381624"/>
                  <a:pt x="453554" y="408480"/>
                  <a:pt x="431017" y="431017"/>
                </a:cubicBezTo>
                <a:cubicBezTo>
                  <a:pt x="408480" y="453554"/>
                  <a:pt x="381624" y="471489"/>
                  <a:pt x="350448" y="484824"/>
                </a:cubicBezTo>
                <a:cubicBezTo>
                  <a:pt x="319272" y="498158"/>
                  <a:pt x="286594" y="504825"/>
                  <a:pt x="252413" y="504825"/>
                </a:cubicBezTo>
                <a:cubicBezTo>
                  <a:pt x="218232" y="504825"/>
                  <a:pt x="185553" y="498158"/>
                  <a:pt x="154377" y="484824"/>
                </a:cubicBezTo>
                <a:cubicBezTo>
                  <a:pt x="123201" y="471489"/>
                  <a:pt x="96345" y="453554"/>
                  <a:pt x="73808" y="431017"/>
                </a:cubicBezTo>
                <a:cubicBezTo>
                  <a:pt x="51272" y="408480"/>
                  <a:pt x="33336" y="381624"/>
                  <a:pt x="20002" y="350448"/>
                </a:cubicBezTo>
                <a:cubicBezTo>
                  <a:pt x="6667" y="319272"/>
                  <a:pt x="0" y="286593"/>
                  <a:pt x="0" y="252413"/>
                </a:cubicBezTo>
                <a:cubicBezTo>
                  <a:pt x="0" y="218232"/>
                  <a:pt x="6667" y="185553"/>
                  <a:pt x="20002" y="154377"/>
                </a:cubicBezTo>
                <a:cubicBezTo>
                  <a:pt x="33336" y="123201"/>
                  <a:pt x="51272" y="96345"/>
                  <a:pt x="73808" y="73808"/>
                </a:cubicBezTo>
                <a:cubicBezTo>
                  <a:pt x="96345" y="51271"/>
                  <a:pt x="123201" y="33336"/>
                  <a:pt x="154377" y="20001"/>
                </a:cubicBezTo>
                <a:cubicBezTo>
                  <a:pt x="185553" y="6667"/>
                  <a:pt x="218232" y="0"/>
                  <a:pt x="25241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1" name="Freeform 550"/>
          <p:cNvSpPr/>
          <p:nvPr/>
        </p:nvSpPr>
        <p:spPr>
          <a:xfrm>
            <a:off x="6454141" y="2287497"/>
            <a:ext cx="432707" cy="432707"/>
          </a:xfrm>
          <a:custGeom>
            <a:avLst/>
            <a:gdLst>
              <a:gd name="connsiteX0" fmla="*/ 164941 w 432707"/>
              <a:gd name="connsiteY0" fmla="*/ 283964 h 432707"/>
              <a:gd name="connsiteX1" fmla="*/ 169871 w 432707"/>
              <a:gd name="connsiteY1" fmla="*/ 285936 h 432707"/>
              <a:gd name="connsiteX2" fmla="*/ 218326 w 432707"/>
              <a:gd name="connsiteY2" fmla="*/ 300303 h 432707"/>
              <a:gd name="connsiteX3" fmla="*/ 218607 w 432707"/>
              <a:gd name="connsiteY3" fmla="*/ 300303 h 432707"/>
              <a:gd name="connsiteX4" fmla="*/ 218889 w 432707"/>
              <a:gd name="connsiteY4" fmla="*/ 300303 h 432707"/>
              <a:gd name="connsiteX5" fmla="*/ 267625 w 432707"/>
              <a:gd name="connsiteY5" fmla="*/ 285936 h 432707"/>
              <a:gd name="connsiteX6" fmla="*/ 272555 w 432707"/>
              <a:gd name="connsiteY6" fmla="*/ 283964 h 432707"/>
              <a:gd name="connsiteX7" fmla="*/ 277485 w 432707"/>
              <a:gd name="connsiteY7" fmla="*/ 285936 h 432707"/>
              <a:gd name="connsiteX8" fmla="*/ 279457 w 432707"/>
              <a:gd name="connsiteY8" fmla="*/ 291007 h 432707"/>
              <a:gd name="connsiteX9" fmla="*/ 277485 w 432707"/>
              <a:gd name="connsiteY9" fmla="*/ 296078 h 432707"/>
              <a:gd name="connsiteX10" fmla="*/ 218889 w 432707"/>
              <a:gd name="connsiteY10" fmla="*/ 314107 h 432707"/>
              <a:gd name="connsiteX11" fmla="*/ 218607 w 432707"/>
              <a:gd name="connsiteY11" fmla="*/ 314107 h 432707"/>
              <a:gd name="connsiteX12" fmla="*/ 218326 w 432707"/>
              <a:gd name="connsiteY12" fmla="*/ 314107 h 432707"/>
              <a:gd name="connsiteX13" fmla="*/ 160011 w 432707"/>
              <a:gd name="connsiteY13" fmla="*/ 296078 h 432707"/>
              <a:gd name="connsiteX14" fmla="*/ 157758 w 432707"/>
              <a:gd name="connsiteY14" fmla="*/ 291007 h 432707"/>
              <a:gd name="connsiteX15" fmla="*/ 160011 w 432707"/>
              <a:gd name="connsiteY15" fmla="*/ 285936 h 432707"/>
              <a:gd name="connsiteX16" fmla="*/ 164941 w 432707"/>
              <a:gd name="connsiteY16" fmla="*/ 283964 h 432707"/>
              <a:gd name="connsiteX17" fmla="*/ 273540 w 432707"/>
              <a:gd name="connsiteY17" fmla="*/ 198887 h 432707"/>
              <a:gd name="connsiteX18" fmla="*/ 291288 w 432707"/>
              <a:gd name="connsiteY18" fmla="*/ 206212 h 432707"/>
              <a:gd name="connsiteX19" fmla="*/ 298612 w 432707"/>
              <a:gd name="connsiteY19" fmla="*/ 223960 h 432707"/>
              <a:gd name="connsiteX20" fmla="*/ 291288 w 432707"/>
              <a:gd name="connsiteY20" fmla="*/ 241989 h 432707"/>
              <a:gd name="connsiteX21" fmla="*/ 273540 w 432707"/>
              <a:gd name="connsiteY21" fmla="*/ 249595 h 432707"/>
              <a:gd name="connsiteX22" fmla="*/ 255792 w 432707"/>
              <a:gd name="connsiteY22" fmla="*/ 241989 h 432707"/>
              <a:gd name="connsiteX23" fmla="*/ 248468 w 432707"/>
              <a:gd name="connsiteY23" fmla="*/ 223960 h 432707"/>
              <a:gd name="connsiteX24" fmla="*/ 255792 w 432707"/>
              <a:gd name="connsiteY24" fmla="*/ 206212 h 432707"/>
              <a:gd name="connsiteX25" fmla="*/ 273540 w 432707"/>
              <a:gd name="connsiteY25" fmla="*/ 198887 h 432707"/>
              <a:gd name="connsiteX26" fmla="*/ 163954 w 432707"/>
              <a:gd name="connsiteY26" fmla="*/ 198887 h 432707"/>
              <a:gd name="connsiteX27" fmla="*/ 181702 w 432707"/>
              <a:gd name="connsiteY27" fmla="*/ 206212 h 432707"/>
              <a:gd name="connsiteX28" fmla="*/ 189026 w 432707"/>
              <a:gd name="connsiteY28" fmla="*/ 223960 h 432707"/>
              <a:gd name="connsiteX29" fmla="*/ 181702 w 432707"/>
              <a:gd name="connsiteY29" fmla="*/ 241989 h 432707"/>
              <a:gd name="connsiteX30" fmla="*/ 163954 w 432707"/>
              <a:gd name="connsiteY30" fmla="*/ 249595 h 432707"/>
              <a:gd name="connsiteX31" fmla="*/ 146206 w 432707"/>
              <a:gd name="connsiteY31" fmla="*/ 241989 h 432707"/>
              <a:gd name="connsiteX32" fmla="*/ 138882 w 432707"/>
              <a:gd name="connsiteY32" fmla="*/ 223960 h 432707"/>
              <a:gd name="connsiteX33" fmla="*/ 146206 w 432707"/>
              <a:gd name="connsiteY33" fmla="*/ 206212 h 432707"/>
              <a:gd name="connsiteX34" fmla="*/ 163954 w 432707"/>
              <a:gd name="connsiteY34" fmla="*/ 198887 h 432707"/>
              <a:gd name="connsiteX35" fmla="*/ 341997 w 432707"/>
              <a:gd name="connsiteY35" fmla="*/ 60849 h 432707"/>
              <a:gd name="connsiteX36" fmla="*/ 356364 w 432707"/>
              <a:gd name="connsiteY36" fmla="*/ 66765 h 432707"/>
              <a:gd name="connsiteX37" fmla="*/ 362280 w 432707"/>
              <a:gd name="connsiteY37" fmla="*/ 81133 h 432707"/>
              <a:gd name="connsiteX38" fmla="*/ 356364 w 432707"/>
              <a:gd name="connsiteY38" fmla="*/ 95218 h 432707"/>
              <a:gd name="connsiteX39" fmla="*/ 341997 w 432707"/>
              <a:gd name="connsiteY39" fmla="*/ 101134 h 432707"/>
              <a:gd name="connsiteX40" fmla="*/ 327911 w 432707"/>
              <a:gd name="connsiteY40" fmla="*/ 95218 h 432707"/>
              <a:gd name="connsiteX41" fmla="*/ 321995 w 432707"/>
              <a:gd name="connsiteY41" fmla="*/ 81133 h 432707"/>
              <a:gd name="connsiteX42" fmla="*/ 327911 w 432707"/>
              <a:gd name="connsiteY42" fmla="*/ 66765 h 432707"/>
              <a:gd name="connsiteX43" fmla="*/ 341997 w 432707"/>
              <a:gd name="connsiteY43" fmla="*/ 60849 h 432707"/>
              <a:gd name="connsiteX44" fmla="*/ 341997 w 432707"/>
              <a:gd name="connsiteY44" fmla="*/ 46764 h 432707"/>
              <a:gd name="connsiteX45" fmla="*/ 323404 w 432707"/>
              <a:gd name="connsiteY45" fmla="*/ 52539 h 432707"/>
              <a:gd name="connsiteX46" fmla="*/ 310726 w 432707"/>
              <a:gd name="connsiteY46" fmla="*/ 67610 h 432707"/>
              <a:gd name="connsiteX47" fmla="*/ 246778 w 432707"/>
              <a:gd name="connsiteY47" fmla="*/ 52398 h 432707"/>
              <a:gd name="connsiteX48" fmla="*/ 241848 w 432707"/>
              <a:gd name="connsiteY48" fmla="*/ 53102 h 432707"/>
              <a:gd name="connsiteX49" fmla="*/ 238609 w 432707"/>
              <a:gd name="connsiteY49" fmla="*/ 57187 h 432707"/>
              <a:gd name="connsiteX50" fmla="*/ 211846 w 432707"/>
              <a:gd name="connsiteY50" fmla="*/ 142264 h 432707"/>
              <a:gd name="connsiteX51" fmla="*/ 104515 w 432707"/>
              <a:gd name="connsiteY51" fmla="*/ 174097 h 432707"/>
              <a:gd name="connsiteX52" fmla="*/ 78316 w 432707"/>
              <a:gd name="connsiteY52" fmla="*/ 161983 h 432707"/>
              <a:gd name="connsiteX53" fmla="*/ 53807 w 432707"/>
              <a:gd name="connsiteY53" fmla="*/ 172266 h 432707"/>
              <a:gd name="connsiteX54" fmla="*/ 43665 w 432707"/>
              <a:gd name="connsiteY54" fmla="*/ 196915 h 432707"/>
              <a:gd name="connsiteX55" fmla="*/ 49159 w 432707"/>
              <a:gd name="connsiteY55" fmla="*/ 215931 h 432707"/>
              <a:gd name="connsiteX56" fmla="*/ 63948 w 432707"/>
              <a:gd name="connsiteY56" fmla="*/ 228749 h 432707"/>
              <a:gd name="connsiteX57" fmla="*/ 61976 w 432707"/>
              <a:gd name="connsiteY57" fmla="*/ 243961 h 432707"/>
              <a:gd name="connsiteX58" fmla="*/ 82823 w 432707"/>
              <a:gd name="connsiteY58" fmla="*/ 295092 h 432707"/>
              <a:gd name="connsiteX59" fmla="*/ 139587 w 432707"/>
              <a:gd name="connsiteY59" fmla="*/ 332277 h 432707"/>
              <a:gd name="connsiteX60" fmla="*/ 218044 w 432707"/>
              <a:gd name="connsiteY60" fmla="*/ 345940 h 432707"/>
              <a:gd name="connsiteX61" fmla="*/ 296219 w 432707"/>
              <a:gd name="connsiteY61" fmla="*/ 332277 h 432707"/>
              <a:gd name="connsiteX62" fmla="*/ 352983 w 432707"/>
              <a:gd name="connsiteY62" fmla="*/ 295092 h 432707"/>
              <a:gd name="connsiteX63" fmla="*/ 373830 w 432707"/>
              <a:gd name="connsiteY63" fmla="*/ 243961 h 432707"/>
              <a:gd name="connsiteX64" fmla="*/ 372140 w 432707"/>
              <a:gd name="connsiteY64" fmla="*/ 228749 h 432707"/>
              <a:gd name="connsiteX65" fmla="*/ 388197 w 432707"/>
              <a:gd name="connsiteY65" fmla="*/ 215931 h 432707"/>
              <a:gd name="connsiteX66" fmla="*/ 394395 w 432707"/>
              <a:gd name="connsiteY66" fmla="*/ 196070 h 432707"/>
              <a:gd name="connsiteX67" fmla="*/ 384253 w 432707"/>
              <a:gd name="connsiteY67" fmla="*/ 171421 h 432707"/>
              <a:gd name="connsiteX68" fmla="*/ 359744 w 432707"/>
              <a:gd name="connsiteY68" fmla="*/ 161138 h 432707"/>
              <a:gd name="connsiteX69" fmla="*/ 332137 w 432707"/>
              <a:gd name="connsiteY69" fmla="*/ 174660 h 432707"/>
              <a:gd name="connsiteX70" fmla="*/ 226495 w 432707"/>
              <a:gd name="connsiteY70" fmla="*/ 142264 h 432707"/>
              <a:gd name="connsiteX71" fmla="*/ 249877 w 432707"/>
              <a:gd name="connsiteY71" fmla="*/ 67610 h 432707"/>
              <a:gd name="connsiteX72" fmla="*/ 307909 w 432707"/>
              <a:gd name="connsiteY72" fmla="*/ 81414 h 432707"/>
              <a:gd name="connsiteX73" fmla="*/ 318192 w 432707"/>
              <a:gd name="connsiteY73" fmla="*/ 105360 h 432707"/>
              <a:gd name="connsiteX74" fmla="*/ 341997 w 432707"/>
              <a:gd name="connsiteY74" fmla="*/ 115220 h 432707"/>
              <a:gd name="connsiteX75" fmla="*/ 366224 w 432707"/>
              <a:gd name="connsiteY75" fmla="*/ 105219 h 432707"/>
              <a:gd name="connsiteX76" fmla="*/ 376365 w 432707"/>
              <a:gd name="connsiteY76" fmla="*/ 81133 h 432707"/>
              <a:gd name="connsiteX77" fmla="*/ 366224 w 432707"/>
              <a:gd name="connsiteY77" fmla="*/ 56905 h 432707"/>
              <a:gd name="connsiteX78" fmla="*/ 341997 w 432707"/>
              <a:gd name="connsiteY78" fmla="*/ 46764 h 432707"/>
              <a:gd name="connsiteX79" fmla="*/ 90147 w 432707"/>
              <a:gd name="connsiteY79" fmla="*/ 0 h 432707"/>
              <a:gd name="connsiteX80" fmla="*/ 342560 w 432707"/>
              <a:gd name="connsiteY80" fmla="*/ 0 h 432707"/>
              <a:gd name="connsiteX81" fmla="*/ 406226 w 432707"/>
              <a:gd name="connsiteY81" fmla="*/ 26481 h 432707"/>
              <a:gd name="connsiteX82" fmla="*/ 432707 w 432707"/>
              <a:gd name="connsiteY82" fmla="*/ 90429 h 432707"/>
              <a:gd name="connsiteX83" fmla="*/ 432707 w 432707"/>
              <a:gd name="connsiteY83" fmla="*/ 342278 h 432707"/>
              <a:gd name="connsiteX84" fmla="*/ 406226 w 432707"/>
              <a:gd name="connsiteY84" fmla="*/ 406226 h 432707"/>
              <a:gd name="connsiteX85" fmla="*/ 342560 w 432707"/>
              <a:gd name="connsiteY85" fmla="*/ 432707 h 432707"/>
              <a:gd name="connsiteX86" fmla="*/ 90147 w 432707"/>
              <a:gd name="connsiteY86" fmla="*/ 432707 h 432707"/>
              <a:gd name="connsiteX87" fmla="*/ 26481 w 432707"/>
              <a:gd name="connsiteY87" fmla="*/ 406226 h 432707"/>
              <a:gd name="connsiteX88" fmla="*/ 0 w 432707"/>
              <a:gd name="connsiteY88" fmla="*/ 342278 h 432707"/>
              <a:gd name="connsiteX89" fmla="*/ 0 w 432707"/>
              <a:gd name="connsiteY89" fmla="*/ 90429 h 432707"/>
              <a:gd name="connsiteX90" fmla="*/ 26481 w 432707"/>
              <a:gd name="connsiteY90" fmla="*/ 26481 h 432707"/>
              <a:gd name="connsiteX91" fmla="*/ 90147 w 432707"/>
              <a:gd name="connsiteY9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32707" h="432707">
                <a:moveTo>
                  <a:pt x="164941" y="283964"/>
                </a:moveTo>
                <a:cubicBezTo>
                  <a:pt x="166913" y="283964"/>
                  <a:pt x="168557" y="284621"/>
                  <a:pt x="169871" y="285936"/>
                </a:cubicBezTo>
                <a:cubicBezTo>
                  <a:pt x="179074" y="295514"/>
                  <a:pt x="195225" y="300303"/>
                  <a:pt x="218326" y="300303"/>
                </a:cubicBezTo>
                <a:lnTo>
                  <a:pt x="218607" y="300303"/>
                </a:lnTo>
                <a:lnTo>
                  <a:pt x="218889" y="300303"/>
                </a:lnTo>
                <a:cubicBezTo>
                  <a:pt x="241802" y="300303"/>
                  <a:pt x="258046" y="295514"/>
                  <a:pt x="267625" y="285936"/>
                </a:cubicBezTo>
                <a:cubicBezTo>
                  <a:pt x="268940" y="284621"/>
                  <a:pt x="270583" y="283964"/>
                  <a:pt x="272555" y="283964"/>
                </a:cubicBezTo>
                <a:cubicBezTo>
                  <a:pt x="274527" y="283964"/>
                  <a:pt x="276170" y="284621"/>
                  <a:pt x="277485" y="285936"/>
                </a:cubicBezTo>
                <a:cubicBezTo>
                  <a:pt x="278800" y="287251"/>
                  <a:pt x="279457" y="288941"/>
                  <a:pt x="279457" y="291007"/>
                </a:cubicBezTo>
                <a:cubicBezTo>
                  <a:pt x="279457" y="293073"/>
                  <a:pt x="278800" y="294763"/>
                  <a:pt x="277485" y="296078"/>
                </a:cubicBezTo>
                <a:cubicBezTo>
                  <a:pt x="265277" y="308097"/>
                  <a:pt x="245745" y="314107"/>
                  <a:pt x="218889" y="314107"/>
                </a:cubicBezTo>
                <a:lnTo>
                  <a:pt x="218607" y="314107"/>
                </a:lnTo>
                <a:lnTo>
                  <a:pt x="218326" y="314107"/>
                </a:lnTo>
                <a:cubicBezTo>
                  <a:pt x="191470" y="314107"/>
                  <a:pt x="172031" y="308097"/>
                  <a:pt x="160011" y="296078"/>
                </a:cubicBezTo>
                <a:cubicBezTo>
                  <a:pt x="158510" y="294763"/>
                  <a:pt x="157758" y="293073"/>
                  <a:pt x="157758" y="291007"/>
                </a:cubicBezTo>
                <a:cubicBezTo>
                  <a:pt x="157758" y="288941"/>
                  <a:pt x="158510" y="287251"/>
                  <a:pt x="160011" y="285936"/>
                </a:cubicBezTo>
                <a:cubicBezTo>
                  <a:pt x="161326" y="284621"/>
                  <a:pt x="162969" y="283964"/>
                  <a:pt x="164941" y="283964"/>
                </a:cubicBezTo>
                <a:close/>
                <a:moveTo>
                  <a:pt x="273540" y="198887"/>
                </a:moveTo>
                <a:cubicBezTo>
                  <a:pt x="280489" y="198887"/>
                  <a:pt x="286405" y="201329"/>
                  <a:pt x="291288" y="206212"/>
                </a:cubicBezTo>
                <a:cubicBezTo>
                  <a:pt x="296170" y="211095"/>
                  <a:pt x="298612" y="217011"/>
                  <a:pt x="298612" y="223960"/>
                </a:cubicBezTo>
                <a:cubicBezTo>
                  <a:pt x="298612" y="230909"/>
                  <a:pt x="296170" y="236918"/>
                  <a:pt x="291288" y="241989"/>
                </a:cubicBezTo>
                <a:cubicBezTo>
                  <a:pt x="286405" y="247060"/>
                  <a:pt x="280489" y="249595"/>
                  <a:pt x="273540" y="249595"/>
                </a:cubicBezTo>
                <a:cubicBezTo>
                  <a:pt x="266591" y="249595"/>
                  <a:pt x="260675" y="247060"/>
                  <a:pt x="255792" y="241989"/>
                </a:cubicBezTo>
                <a:cubicBezTo>
                  <a:pt x="250909" y="236918"/>
                  <a:pt x="248468" y="230909"/>
                  <a:pt x="248468" y="223960"/>
                </a:cubicBezTo>
                <a:cubicBezTo>
                  <a:pt x="248468" y="217011"/>
                  <a:pt x="250909" y="211095"/>
                  <a:pt x="255792" y="206212"/>
                </a:cubicBezTo>
                <a:cubicBezTo>
                  <a:pt x="260675" y="201329"/>
                  <a:pt x="266591" y="198887"/>
                  <a:pt x="273540" y="198887"/>
                </a:cubicBezTo>
                <a:close/>
                <a:moveTo>
                  <a:pt x="163954" y="198887"/>
                </a:moveTo>
                <a:cubicBezTo>
                  <a:pt x="170904" y="198887"/>
                  <a:pt x="176820" y="201329"/>
                  <a:pt x="181702" y="206212"/>
                </a:cubicBezTo>
                <a:cubicBezTo>
                  <a:pt x="186585" y="211095"/>
                  <a:pt x="189026" y="217011"/>
                  <a:pt x="189026" y="223960"/>
                </a:cubicBezTo>
                <a:cubicBezTo>
                  <a:pt x="189026" y="230909"/>
                  <a:pt x="186585" y="236918"/>
                  <a:pt x="181702" y="241989"/>
                </a:cubicBezTo>
                <a:cubicBezTo>
                  <a:pt x="176820" y="247060"/>
                  <a:pt x="170904" y="249595"/>
                  <a:pt x="163954" y="249595"/>
                </a:cubicBezTo>
                <a:cubicBezTo>
                  <a:pt x="157006" y="249595"/>
                  <a:pt x="151090" y="247060"/>
                  <a:pt x="146206" y="241989"/>
                </a:cubicBezTo>
                <a:cubicBezTo>
                  <a:pt x="141324" y="236918"/>
                  <a:pt x="138882" y="230909"/>
                  <a:pt x="138882" y="223960"/>
                </a:cubicBezTo>
                <a:cubicBezTo>
                  <a:pt x="138882" y="217011"/>
                  <a:pt x="141324" y="211095"/>
                  <a:pt x="146206" y="206212"/>
                </a:cubicBezTo>
                <a:cubicBezTo>
                  <a:pt x="151090" y="201329"/>
                  <a:pt x="157006" y="198887"/>
                  <a:pt x="163954" y="198887"/>
                </a:cubicBezTo>
                <a:close/>
                <a:moveTo>
                  <a:pt x="341997" y="60849"/>
                </a:moveTo>
                <a:cubicBezTo>
                  <a:pt x="347631" y="60849"/>
                  <a:pt x="352420" y="62821"/>
                  <a:pt x="356364" y="66765"/>
                </a:cubicBezTo>
                <a:cubicBezTo>
                  <a:pt x="360308" y="70709"/>
                  <a:pt x="362280" y="75498"/>
                  <a:pt x="362280" y="81133"/>
                </a:cubicBezTo>
                <a:cubicBezTo>
                  <a:pt x="362280" y="86579"/>
                  <a:pt x="360308" y="91274"/>
                  <a:pt x="356364" y="95218"/>
                </a:cubicBezTo>
                <a:cubicBezTo>
                  <a:pt x="352420" y="99162"/>
                  <a:pt x="347631" y="101134"/>
                  <a:pt x="341997" y="101134"/>
                </a:cubicBezTo>
                <a:cubicBezTo>
                  <a:pt x="336550" y="101134"/>
                  <a:pt x="331855" y="99162"/>
                  <a:pt x="327911" y="95218"/>
                </a:cubicBezTo>
                <a:cubicBezTo>
                  <a:pt x="323967" y="91274"/>
                  <a:pt x="321995" y="86579"/>
                  <a:pt x="321995" y="81133"/>
                </a:cubicBezTo>
                <a:cubicBezTo>
                  <a:pt x="321995" y="75498"/>
                  <a:pt x="323967" y="70709"/>
                  <a:pt x="327911" y="66765"/>
                </a:cubicBezTo>
                <a:cubicBezTo>
                  <a:pt x="331855" y="62821"/>
                  <a:pt x="336550" y="60849"/>
                  <a:pt x="341997" y="60849"/>
                </a:cubicBezTo>
                <a:close/>
                <a:moveTo>
                  <a:pt x="341997" y="46764"/>
                </a:moveTo>
                <a:cubicBezTo>
                  <a:pt x="335235" y="46764"/>
                  <a:pt x="329037" y="48689"/>
                  <a:pt x="323404" y="52539"/>
                </a:cubicBezTo>
                <a:cubicBezTo>
                  <a:pt x="317769" y="56389"/>
                  <a:pt x="313544" y="61413"/>
                  <a:pt x="310726" y="67610"/>
                </a:cubicBezTo>
                <a:lnTo>
                  <a:pt x="246778" y="52398"/>
                </a:lnTo>
                <a:cubicBezTo>
                  <a:pt x="245088" y="52022"/>
                  <a:pt x="243445" y="52257"/>
                  <a:pt x="241848" y="53102"/>
                </a:cubicBezTo>
                <a:cubicBezTo>
                  <a:pt x="240252" y="53948"/>
                  <a:pt x="239172" y="55309"/>
                  <a:pt x="238609" y="57187"/>
                </a:cubicBezTo>
                <a:lnTo>
                  <a:pt x="211846" y="142264"/>
                </a:lnTo>
                <a:cubicBezTo>
                  <a:pt x="169778" y="143015"/>
                  <a:pt x="134000" y="153626"/>
                  <a:pt x="104515" y="174097"/>
                </a:cubicBezTo>
                <a:cubicBezTo>
                  <a:pt x="97753" y="166021"/>
                  <a:pt x="89020" y="161983"/>
                  <a:pt x="78316" y="161983"/>
                </a:cubicBezTo>
                <a:cubicBezTo>
                  <a:pt x="68737" y="161983"/>
                  <a:pt x="60568" y="165411"/>
                  <a:pt x="53807" y="172266"/>
                </a:cubicBezTo>
                <a:cubicBezTo>
                  <a:pt x="47045" y="179121"/>
                  <a:pt x="43665" y="187337"/>
                  <a:pt x="43665" y="196915"/>
                </a:cubicBezTo>
                <a:cubicBezTo>
                  <a:pt x="43665" y="203864"/>
                  <a:pt x="45496" y="210203"/>
                  <a:pt x="49159" y="215931"/>
                </a:cubicBezTo>
                <a:cubicBezTo>
                  <a:pt x="52821" y="221659"/>
                  <a:pt x="57751" y="225932"/>
                  <a:pt x="63948" y="228749"/>
                </a:cubicBezTo>
                <a:cubicBezTo>
                  <a:pt x="62634" y="233444"/>
                  <a:pt x="61976" y="238515"/>
                  <a:pt x="61976" y="243961"/>
                </a:cubicBezTo>
                <a:cubicBezTo>
                  <a:pt x="61976" y="262366"/>
                  <a:pt x="68925" y="279410"/>
                  <a:pt x="82823" y="295092"/>
                </a:cubicBezTo>
                <a:cubicBezTo>
                  <a:pt x="96721" y="310773"/>
                  <a:pt x="115642" y="323169"/>
                  <a:pt x="139587" y="332277"/>
                </a:cubicBezTo>
                <a:cubicBezTo>
                  <a:pt x="163533" y="341386"/>
                  <a:pt x="189685" y="345940"/>
                  <a:pt x="218044" y="345940"/>
                </a:cubicBezTo>
                <a:cubicBezTo>
                  <a:pt x="246215" y="345940"/>
                  <a:pt x="272273" y="341386"/>
                  <a:pt x="296219" y="332277"/>
                </a:cubicBezTo>
                <a:cubicBezTo>
                  <a:pt x="320164" y="323169"/>
                  <a:pt x="339085" y="310773"/>
                  <a:pt x="352983" y="295092"/>
                </a:cubicBezTo>
                <a:cubicBezTo>
                  <a:pt x="366881" y="279410"/>
                  <a:pt x="373830" y="262366"/>
                  <a:pt x="373830" y="243961"/>
                </a:cubicBezTo>
                <a:cubicBezTo>
                  <a:pt x="373830" y="238890"/>
                  <a:pt x="373266" y="233820"/>
                  <a:pt x="372140" y="228749"/>
                </a:cubicBezTo>
                <a:cubicBezTo>
                  <a:pt x="378713" y="226119"/>
                  <a:pt x="384066" y="221847"/>
                  <a:pt x="388197" y="215931"/>
                </a:cubicBezTo>
                <a:cubicBezTo>
                  <a:pt x="392328" y="210015"/>
                  <a:pt x="394395" y="203395"/>
                  <a:pt x="394395" y="196070"/>
                </a:cubicBezTo>
                <a:cubicBezTo>
                  <a:pt x="394395" y="186492"/>
                  <a:pt x="391014" y="178276"/>
                  <a:pt x="384253" y="171421"/>
                </a:cubicBezTo>
                <a:cubicBezTo>
                  <a:pt x="377492" y="164566"/>
                  <a:pt x="369322" y="161138"/>
                  <a:pt x="359744" y="161138"/>
                </a:cubicBezTo>
                <a:cubicBezTo>
                  <a:pt x="348476" y="161138"/>
                  <a:pt x="339273" y="165646"/>
                  <a:pt x="332137" y="174660"/>
                </a:cubicBezTo>
                <a:cubicBezTo>
                  <a:pt x="303778" y="154565"/>
                  <a:pt x="268564" y="143766"/>
                  <a:pt x="226495" y="142264"/>
                </a:cubicBezTo>
                <a:lnTo>
                  <a:pt x="249877" y="67610"/>
                </a:lnTo>
                <a:lnTo>
                  <a:pt x="307909" y="81414"/>
                </a:lnTo>
                <a:cubicBezTo>
                  <a:pt x="308097" y="90805"/>
                  <a:pt x="311525" y="98786"/>
                  <a:pt x="318192" y="105360"/>
                </a:cubicBezTo>
                <a:cubicBezTo>
                  <a:pt x="324859" y="111933"/>
                  <a:pt x="332794" y="115220"/>
                  <a:pt x="341997" y="115220"/>
                </a:cubicBezTo>
                <a:cubicBezTo>
                  <a:pt x="351387" y="115220"/>
                  <a:pt x="359462" y="111886"/>
                  <a:pt x="366224" y="105219"/>
                </a:cubicBezTo>
                <a:cubicBezTo>
                  <a:pt x="372984" y="98552"/>
                  <a:pt x="376365" y="90523"/>
                  <a:pt x="376365" y="81133"/>
                </a:cubicBezTo>
                <a:cubicBezTo>
                  <a:pt x="376365" y="71742"/>
                  <a:pt x="372984" y="63666"/>
                  <a:pt x="366224" y="56905"/>
                </a:cubicBezTo>
                <a:cubicBezTo>
                  <a:pt x="359462" y="50144"/>
                  <a:pt x="351387" y="46764"/>
                  <a:pt x="341997" y="46764"/>
                </a:cubicBezTo>
                <a:close/>
                <a:moveTo>
                  <a:pt x="90147" y="0"/>
                </a:moveTo>
                <a:lnTo>
                  <a:pt x="342560" y="0"/>
                </a:lnTo>
                <a:cubicBezTo>
                  <a:pt x="367350" y="0"/>
                  <a:pt x="388573" y="8827"/>
                  <a:pt x="406226" y="26481"/>
                </a:cubicBezTo>
                <a:cubicBezTo>
                  <a:pt x="423880" y="44135"/>
                  <a:pt x="432707" y="65451"/>
                  <a:pt x="432707" y="90429"/>
                </a:cubicBezTo>
                <a:lnTo>
                  <a:pt x="432707" y="342278"/>
                </a:lnTo>
                <a:cubicBezTo>
                  <a:pt x="432707" y="367256"/>
                  <a:pt x="423880" y="388572"/>
                  <a:pt x="406226" y="406226"/>
                </a:cubicBezTo>
                <a:cubicBezTo>
                  <a:pt x="388573" y="423880"/>
                  <a:pt x="367350" y="432707"/>
                  <a:pt x="342560" y="432707"/>
                </a:cubicBezTo>
                <a:lnTo>
                  <a:pt x="90147" y="432707"/>
                </a:lnTo>
                <a:cubicBezTo>
                  <a:pt x="65356" y="432707"/>
                  <a:pt x="44135" y="423880"/>
                  <a:pt x="26481" y="406226"/>
                </a:cubicBezTo>
                <a:cubicBezTo>
                  <a:pt x="8827" y="388572"/>
                  <a:pt x="0" y="367256"/>
                  <a:pt x="0" y="342278"/>
                </a:cubicBezTo>
                <a:lnTo>
                  <a:pt x="0" y="90429"/>
                </a:lnTo>
                <a:cubicBezTo>
                  <a:pt x="0" y="65451"/>
                  <a:pt x="8827" y="44135"/>
                  <a:pt x="26481" y="26481"/>
                </a:cubicBezTo>
                <a:cubicBezTo>
                  <a:pt x="44135" y="8827"/>
                  <a:pt x="65356" y="0"/>
                  <a:pt x="901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5" name="Freeform 554"/>
          <p:cNvSpPr/>
          <p:nvPr/>
        </p:nvSpPr>
        <p:spPr>
          <a:xfrm>
            <a:off x="10466189" y="2251720"/>
            <a:ext cx="551026" cy="502008"/>
          </a:xfrm>
          <a:custGeom>
            <a:avLst/>
            <a:gdLst>
              <a:gd name="connsiteX0" fmla="*/ 365661 w 551026"/>
              <a:gd name="connsiteY0" fmla="*/ 435242 h 502008"/>
              <a:gd name="connsiteX1" fmla="*/ 371999 w 551026"/>
              <a:gd name="connsiteY1" fmla="*/ 439609 h 502008"/>
              <a:gd name="connsiteX2" fmla="*/ 379887 w 551026"/>
              <a:gd name="connsiteY2" fmla="*/ 451581 h 502008"/>
              <a:gd name="connsiteX3" fmla="*/ 387212 w 551026"/>
              <a:gd name="connsiteY3" fmla="*/ 465667 h 502008"/>
              <a:gd name="connsiteX4" fmla="*/ 393973 w 551026"/>
              <a:gd name="connsiteY4" fmla="*/ 480034 h 502008"/>
              <a:gd name="connsiteX5" fmla="*/ 398058 w 551026"/>
              <a:gd name="connsiteY5" fmla="*/ 489331 h 502008"/>
              <a:gd name="connsiteX6" fmla="*/ 329321 w 551026"/>
              <a:gd name="connsiteY6" fmla="*/ 502008 h 502008"/>
              <a:gd name="connsiteX7" fmla="*/ 294107 w 551026"/>
              <a:gd name="connsiteY7" fmla="*/ 498909 h 502008"/>
              <a:gd name="connsiteX8" fmla="*/ 287345 w 551026"/>
              <a:gd name="connsiteY8" fmla="*/ 454680 h 502008"/>
              <a:gd name="connsiteX9" fmla="*/ 324391 w 551026"/>
              <a:gd name="connsiteY9" fmla="*/ 441299 h 502008"/>
              <a:gd name="connsiteX10" fmla="*/ 365661 w 551026"/>
              <a:gd name="connsiteY10" fmla="*/ 435242 h 502008"/>
              <a:gd name="connsiteX11" fmla="*/ 287345 w 551026"/>
              <a:gd name="connsiteY11" fmla="*/ 419748 h 502008"/>
              <a:gd name="connsiteX12" fmla="*/ 296079 w 551026"/>
              <a:gd name="connsiteY12" fmla="*/ 419748 h 502008"/>
              <a:gd name="connsiteX13" fmla="*/ 298896 w 551026"/>
              <a:gd name="connsiteY13" fmla="*/ 443130 h 502008"/>
              <a:gd name="connsiteX14" fmla="*/ 287345 w 551026"/>
              <a:gd name="connsiteY14" fmla="*/ 446511 h 502008"/>
              <a:gd name="connsiteX15" fmla="*/ 357210 w 551026"/>
              <a:gd name="connsiteY15" fmla="*/ 418058 h 502008"/>
              <a:gd name="connsiteX16" fmla="*/ 361154 w 551026"/>
              <a:gd name="connsiteY16" fmla="*/ 418058 h 502008"/>
              <a:gd name="connsiteX17" fmla="*/ 361999 w 551026"/>
              <a:gd name="connsiteY17" fmla="*/ 422565 h 502008"/>
              <a:gd name="connsiteX18" fmla="*/ 357069 w 551026"/>
              <a:gd name="connsiteY18" fmla="*/ 426650 h 502008"/>
              <a:gd name="connsiteX19" fmla="*/ 344110 w 551026"/>
              <a:gd name="connsiteY19" fmla="*/ 430312 h 502008"/>
              <a:gd name="connsiteX20" fmla="*/ 328897 w 551026"/>
              <a:gd name="connsiteY20" fmla="*/ 432989 h 502008"/>
              <a:gd name="connsiteX21" fmla="*/ 313826 w 551026"/>
              <a:gd name="connsiteY21" fmla="*/ 435101 h 502008"/>
              <a:gd name="connsiteX22" fmla="*/ 304812 w 551026"/>
              <a:gd name="connsiteY22" fmla="*/ 436369 h 502008"/>
              <a:gd name="connsiteX23" fmla="*/ 302840 w 551026"/>
              <a:gd name="connsiteY23" fmla="*/ 424256 h 502008"/>
              <a:gd name="connsiteX24" fmla="*/ 319883 w 551026"/>
              <a:gd name="connsiteY24" fmla="*/ 421861 h 502008"/>
              <a:gd name="connsiteX25" fmla="*/ 340167 w 551026"/>
              <a:gd name="connsiteY25" fmla="*/ 419044 h 502008"/>
              <a:gd name="connsiteX26" fmla="*/ 357210 w 551026"/>
              <a:gd name="connsiteY26" fmla="*/ 418058 h 502008"/>
              <a:gd name="connsiteX27" fmla="*/ 233539 w 551026"/>
              <a:gd name="connsiteY27" fmla="*/ 269033 h 502008"/>
              <a:gd name="connsiteX28" fmla="*/ 264246 w 551026"/>
              <a:gd name="connsiteY28" fmla="*/ 318896 h 502008"/>
              <a:gd name="connsiteX29" fmla="*/ 243681 w 551026"/>
              <a:gd name="connsiteY29" fmla="*/ 332418 h 502008"/>
              <a:gd name="connsiteX30" fmla="*/ 220017 w 551026"/>
              <a:gd name="connsiteY30" fmla="*/ 272414 h 502008"/>
              <a:gd name="connsiteX31" fmla="*/ 222552 w 551026"/>
              <a:gd name="connsiteY31" fmla="*/ 238327 h 502008"/>
              <a:gd name="connsiteX32" fmla="*/ 232412 w 551026"/>
              <a:gd name="connsiteY32" fmla="*/ 241144 h 502008"/>
              <a:gd name="connsiteX33" fmla="*/ 205367 w 551026"/>
              <a:gd name="connsiteY33" fmla="*/ 246778 h 502008"/>
              <a:gd name="connsiteX34" fmla="*/ 203676 w 551026"/>
              <a:gd name="connsiteY34" fmla="*/ 241989 h 502008"/>
              <a:gd name="connsiteX35" fmla="*/ 212833 w 551026"/>
              <a:gd name="connsiteY35" fmla="*/ 240017 h 502008"/>
              <a:gd name="connsiteX36" fmla="*/ 222552 w 551026"/>
              <a:gd name="connsiteY36" fmla="*/ 238327 h 502008"/>
              <a:gd name="connsiteX37" fmla="*/ 288471 w 551026"/>
              <a:gd name="connsiteY37" fmla="*/ 178886 h 502008"/>
              <a:gd name="connsiteX38" fmla="*/ 308614 w 551026"/>
              <a:gd name="connsiteY38" fmla="*/ 179308 h 502008"/>
              <a:gd name="connsiteX39" fmla="*/ 322277 w 551026"/>
              <a:gd name="connsiteY39" fmla="*/ 181703 h 502008"/>
              <a:gd name="connsiteX40" fmla="*/ 331010 w 551026"/>
              <a:gd name="connsiteY40" fmla="*/ 185506 h 502008"/>
              <a:gd name="connsiteX41" fmla="*/ 336784 w 551026"/>
              <a:gd name="connsiteY41" fmla="*/ 192408 h 502008"/>
              <a:gd name="connsiteX42" fmla="*/ 341151 w 551026"/>
              <a:gd name="connsiteY42" fmla="*/ 201845 h 502008"/>
              <a:gd name="connsiteX43" fmla="*/ 345941 w 551026"/>
              <a:gd name="connsiteY43" fmla="*/ 215226 h 502008"/>
              <a:gd name="connsiteX44" fmla="*/ 352702 w 551026"/>
              <a:gd name="connsiteY44" fmla="*/ 232129 h 502008"/>
              <a:gd name="connsiteX45" fmla="*/ 366787 w 551026"/>
              <a:gd name="connsiteY45" fmla="*/ 225086 h 502008"/>
              <a:gd name="connsiteX46" fmla="*/ 360307 w 551026"/>
              <a:gd name="connsiteY46" fmla="*/ 241989 h 502008"/>
              <a:gd name="connsiteX47" fmla="*/ 348335 w 551026"/>
              <a:gd name="connsiteY47" fmla="*/ 247905 h 502008"/>
              <a:gd name="connsiteX48" fmla="*/ 337067 w 551026"/>
              <a:gd name="connsiteY48" fmla="*/ 249736 h 502008"/>
              <a:gd name="connsiteX49" fmla="*/ 332418 w 551026"/>
              <a:gd name="connsiteY49" fmla="*/ 255511 h 502008"/>
              <a:gd name="connsiteX50" fmla="*/ 332700 w 551026"/>
              <a:gd name="connsiteY50" fmla="*/ 261427 h 502008"/>
              <a:gd name="connsiteX51" fmla="*/ 373125 w 551026"/>
              <a:gd name="connsiteY51" fmla="*/ 267202 h 502008"/>
              <a:gd name="connsiteX52" fmla="*/ 406367 w 551026"/>
              <a:gd name="connsiteY52" fmla="*/ 283682 h 502008"/>
              <a:gd name="connsiteX53" fmla="*/ 434820 w 551026"/>
              <a:gd name="connsiteY53" fmla="*/ 310304 h 502008"/>
              <a:gd name="connsiteX54" fmla="*/ 458484 w 551026"/>
              <a:gd name="connsiteY54" fmla="*/ 340728 h 502008"/>
              <a:gd name="connsiteX55" fmla="*/ 479752 w 551026"/>
              <a:gd name="connsiteY55" fmla="*/ 374675 h 502008"/>
              <a:gd name="connsiteX56" fmla="*/ 501867 w 551026"/>
              <a:gd name="connsiteY56" fmla="*/ 405381 h 502008"/>
              <a:gd name="connsiteX57" fmla="*/ 523136 w 551026"/>
              <a:gd name="connsiteY57" fmla="*/ 428059 h 502008"/>
              <a:gd name="connsiteX58" fmla="*/ 551026 w 551026"/>
              <a:gd name="connsiteY58" fmla="*/ 452990 h 502008"/>
              <a:gd name="connsiteX59" fmla="*/ 520460 w 551026"/>
              <a:gd name="connsiteY59" fmla="*/ 469188 h 502008"/>
              <a:gd name="connsiteX60" fmla="*/ 481443 w 551026"/>
              <a:gd name="connsiteY60" fmla="*/ 485809 h 502008"/>
              <a:gd name="connsiteX61" fmla="*/ 449329 w 551026"/>
              <a:gd name="connsiteY61" fmla="*/ 499191 h 502008"/>
              <a:gd name="connsiteX62" fmla="*/ 428481 w 551026"/>
              <a:gd name="connsiteY62" fmla="*/ 466794 h 502008"/>
              <a:gd name="connsiteX63" fmla="*/ 416227 w 551026"/>
              <a:gd name="connsiteY63" fmla="*/ 420452 h 502008"/>
              <a:gd name="connsiteX64" fmla="*/ 406931 w 551026"/>
              <a:gd name="connsiteY64" fmla="*/ 369604 h 502008"/>
              <a:gd name="connsiteX65" fmla="*/ 394958 w 551026"/>
              <a:gd name="connsiteY65" fmla="*/ 322136 h 502008"/>
              <a:gd name="connsiteX66" fmla="*/ 374534 w 551026"/>
              <a:gd name="connsiteY66" fmla="*/ 287485 h 502008"/>
              <a:gd name="connsiteX67" fmla="*/ 340025 w 551026"/>
              <a:gd name="connsiteY67" fmla="*/ 273822 h 502008"/>
              <a:gd name="connsiteX68" fmla="*/ 337208 w 551026"/>
              <a:gd name="connsiteY68" fmla="*/ 274386 h 502008"/>
              <a:gd name="connsiteX69" fmla="*/ 335517 w 551026"/>
              <a:gd name="connsiteY69" fmla="*/ 275512 h 502008"/>
              <a:gd name="connsiteX70" fmla="*/ 339180 w 551026"/>
              <a:gd name="connsiteY70" fmla="*/ 279456 h 502008"/>
              <a:gd name="connsiteX71" fmla="*/ 347067 w 551026"/>
              <a:gd name="connsiteY71" fmla="*/ 286077 h 502008"/>
              <a:gd name="connsiteX72" fmla="*/ 354251 w 551026"/>
              <a:gd name="connsiteY72" fmla="*/ 292274 h 502008"/>
              <a:gd name="connsiteX73" fmla="*/ 359604 w 551026"/>
              <a:gd name="connsiteY73" fmla="*/ 297345 h 502008"/>
              <a:gd name="connsiteX74" fmla="*/ 364674 w 551026"/>
              <a:gd name="connsiteY74" fmla="*/ 303120 h 502008"/>
              <a:gd name="connsiteX75" fmla="*/ 367914 w 551026"/>
              <a:gd name="connsiteY75" fmla="*/ 309036 h 502008"/>
              <a:gd name="connsiteX76" fmla="*/ 370872 w 551026"/>
              <a:gd name="connsiteY76" fmla="*/ 316783 h 502008"/>
              <a:gd name="connsiteX77" fmla="*/ 372139 w 551026"/>
              <a:gd name="connsiteY77" fmla="*/ 325516 h 502008"/>
              <a:gd name="connsiteX78" fmla="*/ 373266 w 551026"/>
              <a:gd name="connsiteY78" fmla="*/ 336925 h 502008"/>
              <a:gd name="connsiteX79" fmla="*/ 373548 w 551026"/>
              <a:gd name="connsiteY79" fmla="*/ 346222 h 502008"/>
              <a:gd name="connsiteX80" fmla="*/ 372844 w 551026"/>
              <a:gd name="connsiteY80" fmla="*/ 362420 h 502008"/>
              <a:gd name="connsiteX81" fmla="*/ 370731 w 551026"/>
              <a:gd name="connsiteY81" fmla="*/ 377069 h 502008"/>
              <a:gd name="connsiteX82" fmla="*/ 367209 w 551026"/>
              <a:gd name="connsiteY82" fmla="*/ 393549 h 502008"/>
              <a:gd name="connsiteX83" fmla="*/ 363970 w 551026"/>
              <a:gd name="connsiteY83" fmla="*/ 408480 h 502008"/>
              <a:gd name="connsiteX84" fmla="*/ 335517 w 551026"/>
              <a:gd name="connsiteY84" fmla="*/ 411156 h 502008"/>
              <a:gd name="connsiteX85" fmla="*/ 307909 w 551026"/>
              <a:gd name="connsiteY85" fmla="*/ 414114 h 502008"/>
              <a:gd name="connsiteX86" fmla="*/ 287627 w 551026"/>
              <a:gd name="connsiteY86" fmla="*/ 411297 h 502008"/>
              <a:gd name="connsiteX87" fmla="*/ 287063 w 551026"/>
              <a:gd name="connsiteY87" fmla="*/ 398057 h 502008"/>
              <a:gd name="connsiteX88" fmla="*/ 287908 w 551026"/>
              <a:gd name="connsiteY88" fmla="*/ 371012 h 502008"/>
              <a:gd name="connsiteX89" fmla="*/ 296782 w 551026"/>
              <a:gd name="connsiteY89" fmla="*/ 359321 h 502008"/>
              <a:gd name="connsiteX90" fmla="*/ 312839 w 551026"/>
              <a:gd name="connsiteY90" fmla="*/ 342700 h 502008"/>
              <a:gd name="connsiteX91" fmla="*/ 320305 w 551026"/>
              <a:gd name="connsiteY91" fmla="*/ 328192 h 502008"/>
              <a:gd name="connsiteX92" fmla="*/ 308191 w 551026"/>
              <a:gd name="connsiteY92" fmla="*/ 334953 h 502008"/>
              <a:gd name="connsiteX93" fmla="*/ 276781 w 551026"/>
              <a:gd name="connsiteY93" fmla="*/ 362984 h 502008"/>
              <a:gd name="connsiteX94" fmla="*/ 238328 w 551026"/>
              <a:gd name="connsiteY94" fmla="*/ 376083 h 502008"/>
              <a:gd name="connsiteX95" fmla="*/ 217058 w 551026"/>
              <a:gd name="connsiteY95" fmla="*/ 358335 h 502008"/>
              <a:gd name="connsiteX96" fmla="*/ 187056 w 551026"/>
              <a:gd name="connsiteY96" fmla="*/ 319037 h 502008"/>
              <a:gd name="connsiteX97" fmla="*/ 163393 w 551026"/>
              <a:gd name="connsiteY97" fmla="*/ 291852 h 502008"/>
              <a:gd name="connsiteX98" fmla="*/ 155786 w 551026"/>
              <a:gd name="connsiteY98" fmla="*/ 283400 h 502008"/>
              <a:gd name="connsiteX99" fmla="*/ 11269 w 551026"/>
              <a:gd name="connsiteY99" fmla="*/ 314952 h 502008"/>
              <a:gd name="connsiteX100" fmla="*/ 3381 w 551026"/>
              <a:gd name="connsiteY100" fmla="*/ 311853 h 502008"/>
              <a:gd name="connsiteX101" fmla="*/ 0 w 551026"/>
              <a:gd name="connsiteY101" fmla="*/ 304247 h 502008"/>
              <a:gd name="connsiteX102" fmla="*/ 2395 w 551026"/>
              <a:gd name="connsiteY102" fmla="*/ 296782 h 502008"/>
              <a:gd name="connsiteX103" fmla="*/ 8733 w 551026"/>
              <a:gd name="connsiteY103" fmla="*/ 292697 h 502008"/>
              <a:gd name="connsiteX104" fmla="*/ 145645 w 551026"/>
              <a:gd name="connsiteY104" fmla="*/ 262836 h 502008"/>
              <a:gd name="connsiteX105" fmla="*/ 143390 w 551026"/>
              <a:gd name="connsiteY105" fmla="*/ 255793 h 502008"/>
              <a:gd name="connsiteX106" fmla="*/ 144940 w 551026"/>
              <a:gd name="connsiteY106" fmla="*/ 250863 h 502008"/>
              <a:gd name="connsiteX107" fmla="*/ 149447 w 551026"/>
              <a:gd name="connsiteY107" fmla="*/ 247623 h 502008"/>
              <a:gd name="connsiteX108" fmla="*/ 155081 w 551026"/>
              <a:gd name="connsiteY108" fmla="*/ 245651 h 502008"/>
              <a:gd name="connsiteX109" fmla="*/ 161561 w 551026"/>
              <a:gd name="connsiteY109" fmla="*/ 244383 h 502008"/>
              <a:gd name="connsiteX110" fmla="*/ 166773 w 551026"/>
              <a:gd name="connsiteY110" fmla="*/ 243116 h 502008"/>
              <a:gd name="connsiteX111" fmla="*/ 171139 w 551026"/>
              <a:gd name="connsiteY111" fmla="*/ 241003 h 502008"/>
              <a:gd name="connsiteX112" fmla="*/ 176069 w 551026"/>
              <a:gd name="connsiteY112" fmla="*/ 239172 h 502008"/>
              <a:gd name="connsiteX113" fmla="*/ 183956 w 551026"/>
              <a:gd name="connsiteY113" fmla="*/ 243679 h 502008"/>
              <a:gd name="connsiteX114" fmla="*/ 189591 w 551026"/>
              <a:gd name="connsiteY114" fmla="*/ 252976 h 502008"/>
              <a:gd name="connsiteX115" fmla="*/ 238045 w 551026"/>
              <a:gd name="connsiteY115" fmla="*/ 242552 h 502008"/>
              <a:gd name="connsiteX116" fmla="*/ 246356 w 551026"/>
              <a:gd name="connsiteY116" fmla="*/ 245651 h 502008"/>
              <a:gd name="connsiteX117" fmla="*/ 249877 w 551026"/>
              <a:gd name="connsiteY117" fmla="*/ 253539 h 502008"/>
              <a:gd name="connsiteX118" fmla="*/ 247483 w 551026"/>
              <a:gd name="connsiteY118" fmla="*/ 260864 h 502008"/>
              <a:gd name="connsiteX119" fmla="*/ 240862 w 551026"/>
              <a:gd name="connsiteY119" fmla="*/ 264808 h 502008"/>
              <a:gd name="connsiteX120" fmla="*/ 189591 w 551026"/>
              <a:gd name="connsiteY120" fmla="*/ 276076 h 502008"/>
              <a:gd name="connsiteX121" fmla="*/ 189310 w 551026"/>
              <a:gd name="connsiteY121" fmla="*/ 280583 h 502008"/>
              <a:gd name="connsiteX122" fmla="*/ 212269 w 551026"/>
              <a:gd name="connsiteY122" fmla="*/ 313684 h 502008"/>
              <a:gd name="connsiteX123" fmla="*/ 241708 w 551026"/>
              <a:gd name="connsiteY123" fmla="*/ 339461 h 502008"/>
              <a:gd name="connsiteX124" fmla="*/ 275231 w 551026"/>
              <a:gd name="connsiteY124" fmla="*/ 316924 h 502008"/>
              <a:gd name="connsiteX125" fmla="*/ 295515 w 551026"/>
              <a:gd name="connsiteY125" fmla="*/ 280583 h 502008"/>
              <a:gd name="connsiteX126" fmla="*/ 288894 w 551026"/>
              <a:gd name="connsiteY126" fmla="*/ 265653 h 502008"/>
              <a:gd name="connsiteX127" fmla="*/ 274526 w 551026"/>
              <a:gd name="connsiteY127" fmla="*/ 260441 h 502008"/>
              <a:gd name="connsiteX128" fmla="*/ 260160 w 551026"/>
              <a:gd name="connsiteY128" fmla="*/ 257201 h 502008"/>
              <a:gd name="connsiteX129" fmla="*/ 253539 w 551026"/>
              <a:gd name="connsiteY129" fmla="*/ 247623 h 502008"/>
              <a:gd name="connsiteX130" fmla="*/ 256357 w 551026"/>
              <a:gd name="connsiteY130" fmla="*/ 238045 h 502008"/>
              <a:gd name="connsiteX131" fmla="*/ 237200 w 551026"/>
              <a:gd name="connsiteY131" fmla="*/ 232692 h 502008"/>
              <a:gd name="connsiteX132" fmla="*/ 249314 w 551026"/>
              <a:gd name="connsiteY132" fmla="*/ 199732 h 502008"/>
              <a:gd name="connsiteX133" fmla="*/ 247905 w 551026"/>
              <a:gd name="connsiteY133" fmla="*/ 183393 h 502008"/>
              <a:gd name="connsiteX134" fmla="*/ 288471 w 551026"/>
              <a:gd name="connsiteY134" fmla="*/ 178886 h 502008"/>
              <a:gd name="connsiteX135" fmla="*/ 536940 w 551026"/>
              <a:gd name="connsiteY135" fmla="*/ 1972 h 502008"/>
              <a:gd name="connsiteX136" fmla="*/ 524826 w 551026"/>
              <a:gd name="connsiteY136" fmla="*/ 41129 h 502008"/>
              <a:gd name="connsiteX137" fmla="*/ 467076 w 551026"/>
              <a:gd name="connsiteY137" fmla="*/ 115501 h 502008"/>
              <a:gd name="connsiteX138" fmla="*/ 380872 w 551026"/>
              <a:gd name="connsiteY138" fmla="*/ 155504 h 502008"/>
              <a:gd name="connsiteX139" fmla="*/ 369040 w 551026"/>
              <a:gd name="connsiteY139" fmla="*/ 157617 h 502008"/>
              <a:gd name="connsiteX140" fmla="*/ 354955 w 551026"/>
              <a:gd name="connsiteY140" fmla="*/ 160293 h 502008"/>
              <a:gd name="connsiteX141" fmla="*/ 343969 w 551026"/>
              <a:gd name="connsiteY141" fmla="*/ 164237 h 502008"/>
              <a:gd name="connsiteX142" fmla="*/ 350871 w 551026"/>
              <a:gd name="connsiteY142" fmla="*/ 177196 h 502008"/>
              <a:gd name="connsiteX143" fmla="*/ 356927 w 551026"/>
              <a:gd name="connsiteY143" fmla="*/ 186774 h 502008"/>
              <a:gd name="connsiteX144" fmla="*/ 349602 w 551026"/>
              <a:gd name="connsiteY144" fmla="*/ 195225 h 502008"/>
              <a:gd name="connsiteX145" fmla="*/ 345800 w 551026"/>
              <a:gd name="connsiteY145" fmla="*/ 190859 h 502008"/>
              <a:gd name="connsiteX146" fmla="*/ 342419 w 551026"/>
              <a:gd name="connsiteY146" fmla="*/ 186774 h 502008"/>
              <a:gd name="connsiteX147" fmla="*/ 339461 w 551026"/>
              <a:gd name="connsiteY147" fmla="*/ 183534 h 502008"/>
              <a:gd name="connsiteX148" fmla="*/ 336644 w 551026"/>
              <a:gd name="connsiteY148" fmla="*/ 180576 h 502008"/>
              <a:gd name="connsiteX149" fmla="*/ 334390 w 551026"/>
              <a:gd name="connsiteY149" fmla="*/ 178322 h 502008"/>
              <a:gd name="connsiteX150" fmla="*/ 331996 w 551026"/>
              <a:gd name="connsiteY150" fmla="*/ 176210 h 502008"/>
              <a:gd name="connsiteX151" fmla="*/ 329742 w 551026"/>
              <a:gd name="connsiteY151" fmla="*/ 174801 h 502008"/>
              <a:gd name="connsiteX152" fmla="*/ 327348 w 551026"/>
              <a:gd name="connsiteY152" fmla="*/ 173533 h 502008"/>
              <a:gd name="connsiteX153" fmla="*/ 323263 w 551026"/>
              <a:gd name="connsiteY153" fmla="*/ 172125 h 502008"/>
              <a:gd name="connsiteX154" fmla="*/ 317488 w 551026"/>
              <a:gd name="connsiteY154" fmla="*/ 171420 h 502008"/>
              <a:gd name="connsiteX155" fmla="*/ 311291 w 551026"/>
              <a:gd name="connsiteY155" fmla="*/ 171280 h 502008"/>
              <a:gd name="connsiteX156" fmla="*/ 302134 w 551026"/>
              <a:gd name="connsiteY156" fmla="*/ 171280 h 502008"/>
              <a:gd name="connsiteX157" fmla="*/ 291571 w 551026"/>
              <a:gd name="connsiteY157" fmla="*/ 171280 h 502008"/>
              <a:gd name="connsiteX158" fmla="*/ 230440 w 551026"/>
              <a:gd name="connsiteY158" fmla="*/ 183393 h 502008"/>
              <a:gd name="connsiteX159" fmla="*/ 240581 w 551026"/>
              <a:gd name="connsiteY159" fmla="*/ 170294 h 502008"/>
              <a:gd name="connsiteX160" fmla="*/ 255793 w 551026"/>
              <a:gd name="connsiteY160" fmla="*/ 161983 h 502008"/>
              <a:gd name="connsiteX161" fmla="*/ 274245 w 551026"/>
              <a:gd name="connsiteY161" fmla="*/ 151842 h 502008"/>
              <a:gd name="connsiteX162" fmla="*/ 287204 w 551026"/>
              <a:gd name="connsiteY162" fmla="*/ 141559 h 502008"/>
              <a:gd name="connsiteX163" fmla="*/ 301289 w 551026"/>
              <a:gd name="connsiteY163" fmla="*/ 126065 h 502008"/>
              <a:gd name="connsiteX164" fmla="*/ 313544 w 551026"/>
              <a:gd name="connsiteY164" fmla="*/ 111839 h 502008"/>
              <a:gd name="connsiteX165" fmla="*/ 321432 w 551026"/>
              <a:gd name="connsiteY165" fmla="*/ 120713 h 502008"/>
              <a:gd name="connsiteX166" fmla="*/ 330446 w 551026"/>
              <a:gd name="connsiteY166" fmla="*/ 130995 h 502008"/>
              <a:gd name="connsiteX167" fmla="*/ 341151 w 551026"/>
              <a:gd name="connsiteY167" fmla="*/ 134657 h 502008"/>
              <a:gd name="connsiteX168" fmla="*/ 344532 w 551026"/>
              <a:gd name="connsiteY168" fmla="*/ 134376 h 502008"/>
              <a:gd name="connsiteX169" fmla="*/ 344532 w 551026"/>
              <a:gd name="connsiteY169" fmla="*/ 155786 h 502008"/>
              <a:gd name="connsiteX170" fmla="*/ 350730 w 551026"/>
              <a:gd name="connsiteY170" fmla="*/ 156067 h 502008"/>
              <a:gd name="connsiteX171" fmla="*/ 455245 w 551026"/>
              <a:gd name="connsiteY171" fmla="*/ 102542 h 502008"/>
              <a:gd name="connsiteX172" fmla="*/ 469330 w 551026"/>
              <a:gd name="connsiteY172" fmla="*/ 91556 h 502008"/>
              <a:gd name="connsiteX173" fmla="*/ 481302 w 551026"/>
              <a:gd name="connsiteY173" fmla="*/ 80991 h 502008"/>
              <a:gd name="connsiteX174" fmla="*/ 490598 w 551026"/>
              <a:gd name="connsiteY174" fmla="*/ 72258 h 502008"/>
              <a:gd name="connsiteX175" fmla="*/ 498909 w 551026"/>
              <a:gd name="connsiteY175" fmla="*/ 62680 h 502008"/>
              <a:gd name="connsiteX176" fmla="*/ 505671 w 551026"/>
              <a:gd name="connsiteY176" fmla="*/ 53947 h 502008"/>
              <a:gd name="connsiteX177" fmla="*/ 512572 w 551026"/>
              <a:gd name="connsiteY177" fmla="*/ 43524 h 502008"/>
              <a:gd name="connsiteX178" fmla="*/ 519051 w 551026"/>
              <a:gd name="connsiteY178" fmla="*/ 32819 h 502008"/>
              <a:gd name="connsiteX179" fmla="*/ 526658 w 551026"/>
              <a:gd name="connsiteY179" fmla="*/ 19438 h 502008"/>
              <a:gd name="connsiteX180" fmla="*/ 534968 w 551026"/>
              <a:gd name="connsiteY180" fmla="*/ 4507 h 502008"/>
              <a:gd name="connsiteX181" fmla="*/ 537786 w 551026"/>
              <a:gd name="connsiteY181" fmla="*/ 0 h 502008"/>
              <a:gd name="connsiteX182" fmla="*/ 537504 w 551026"/>
              <a:gd name="connsiteY182" fmla="*/ 1408 h 502008"/>
              <a:gd name="connsiteX183" fmla="*/ 536941 w 551026"/>
              <a:gd name="connsiteY183" fmla="*/ 1972 h 502008"/>
              <a:gd name="connsiteX184" fmla="*/ 537223 w 551026"/>
              <a:gd name="connsiteY184" fmla="*/ 1127 h 502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51026" h="502008">
                <a:moveTo>
                  <a:pt x="365661" y="435242"/>
                </a:moveTo>
                <a:cubicBezTo>
                  <a:pt x="367351" y="435242"/>
                  <a:pt x="369465" y="436698"/>
                  <a:pt x="371999" y="439609"/>
                </a:cubicBezTo>
                <a:cubicBezTo>
                  <a:pt x="374535" y="442520"/>
                  <a:pt x="377164" y="446511"/>
                  <a:pt x="379887" y="451581"/>
                </a:cubicBezTo>
                <a:cubicBezTo>
                  <a:pt x="382610" y="456652"/>
                  <a:pt x="385052" y="461347"/>
                  <a:pt x="387212" y="465667"/>
                </a:cubicBezTo>
                <a:cubicBezTo>
                  <a:pt x="389372" y="469987"/>
                  <a:pt x="391625" y="474776"/>
                  <a:pt x="393973" y="480034"/>
                </a:cubicBezTo>
                <a:cubicBezTo>
                  <a:pt x="396320" y="485293"/>
                  <a:pt x="397682" y="488392"/>
                  <a:pt x="398058" y="489331"/>
                </a:cubicBezTo>
                <a:cubicBezTo>
                  <a:pt x="375333" y="497782"/>
                  <a:pt x="352420" y="502008"/>
                  <a:pt x="329321" y="502008"/>
                </a:cubicBezTo>
                <a:cubicBezTo>
                  <a:pt x="317864" y="502008"/>
                  <a:pt x="306126" y="500975"/>
                  <a:pt x="294107" y="498909"/>
                </a:cubicBezTo>
                <a:lnTo>
                  <a:pt x="287345" y="454680"/>
                </a:lnTo>
                <a:cubicBezTo>
                  <a:pt x="294670" y="449797"/>
                  <a:pt x="307019" y="445337"/>
                  <a:pt x="324391" y="441299"/>
                </a:cubicBezTo>
                <a:cubicBezTo>
                  <a:pt x="341762" y="437261"/>
                  <a:pt x="355519" y="435242"/>
                  <a:pt x="365661" y="435242"/>
                </a:cubicBezTo>
                <a:close/>
                <a:moveTo>
                  <a:pt x="287345" y="419748"/>
                </a:moveTo>
                <a:lnTo>
                  <a:pt x="296079" y="419748"/>
                </a:lnTo>
                <a:lnTo>
                  <a:pt x="298896" y="443130"/>
                </a:lnTo>
                <a:lnTo>
                  <a:pt x="287345" y="446511"/>
                </a:lnTo>
                <a:close/>
                <a:moveTo>
                  <a:pt x="357210" y="418058"/>
                </a:moveTo>
                <a:lnTo>
                  <a:pt x="361154" y="418058"/>
                </a:lnTo>
                <a:cubicBezTo>
                  <a:pt x="361718" y="420875"/>
                  <a:pt x="361999" y="422378"/>
                  <a:pt x="361999" y="422565"/>
                </a:cubicBezTo>
                <a:cubicBezTo>
                  <a:pt x="361999" y="423880"/>
                  <a:pt x="360355" y="425242"/>
                  <a:pt x="357069" y="426650"/>
                </a:cubicBezTo>
                <a:cubicBezTo>
                  <a:pt x="353782" y="428059"/>
                  <a:pt x="349462" y="429279"/>
                  <a:pt x="344110" y="430312"/>
                </a:cubicBezTo>
                <a:cubicBezTo>
                  <a:pt x="338757" y="431345"/>
                  <a:pt x="333687" y="432237"/>
                  <a:pt x="328897" y="432989"/>
                </a:cubicBezTo>
                <a:cubicBezTo>
                  <a:pt x="324109" y="433740"/>
                  <a:pt x="319084" y="434444"/>
                  <a:pt x="313826" y="435101"/>
                </a:cubicBezTo>
                <a:cubicBezTo>
                  <a:pt x="308567" y="435759"/>
                  <a:pt x="305563" y="436181"/>
                  <a:pt x="304812" y="436369"/>
                </a:cubicBezTo>
                <a:lnTo>
                  <a:pt x="302840" y="424256"/>
                </a:lnTo>
                <a:cubicBezTo>
                  <a:pt x="306784" y="423880"/>
                  <a:pt x="312465" y="423082"/>
                  <a:pt x="319883" y="421861"/>
                </a:cubicBezTo>
                <a:cubicBezTo>
                  <a:pt x="327301" y="420640"/>
                  <a:pt x="334062" y="419701"/>
                  <a:pt x="340167" y="419044"/>
                </a:cubicBezTo>
                <a:cubicBezTo>
                  <a:pt x="346270" y="418387"/>
                  <a:pt x="351951" y="418058"/>
                  <a:pt x="357210" y="418058"/>
                </a:cubicBezTo>
                <a:close/>
                <a:moveTo>
                  <a:pt x="233539" y="269033"/>
                </a:moveTo>
                <a:lnTo>
                  <a:pt x="264246" y="318896"/>
                </a:lnTo>
                <a:lnTo>
                  <a:pt x="243681" y="332418"/>
                </a:lnTo>
                <a:lnTo>
                  <a:pt x="220017" y="272414"/>
                </a:lnTo>
                <a:close/>
                <a:moveTo>
                  <a:pt x="222552" y="238327"/>
                </a:moveTo>
                <a:cubicBezTo>
                  <a:pt x="226119" y="238327"/>
                  <a:pt x="229406" y="239266"/>
                  <a:pt x="232412" y="241144"/>
                </a:cubicBezTo>
                <a:lnTo>
                  <a:pt x="205367" y="246778"/>
                </a:lnTo>
                <a:lnTo>
                  <a:pt x="203676" y="241989"/>
                </a:lnTo>
                <a:cubicBezTo>
                  <a:pt x="205554" y="241801"/>
                  <a:pt x="208606" y="241144"/>
                  <a:pt x="212833" y="240017"/>
                </a:cubicBezTo>
                <a:cubicBezTo>
                  <a:pt x="217058" y="238890"/>
                  <a:pt x="220297" y="238327"/>
                  <a:pt x="222552" y="238327"/>
                </a:cubicBezTo>
                <a:close/>
                <a:moveTo>
                  <a:pt x="288471" y="178886"/>
                </a:moveTo>
                <a:cubicBezTo>
                  <a:pt x="296734" y="178886"/>
                  <a:pt x="303448" y="179027"/>
                  <a:pt x="308614" y="179308"/>
                </a:cubicBezTo>
                <a:cubicBezTo>
                  <a:pt x="313779" y="179590"/>
                  <a:pt x="318333" y="180388"/>
                  <a:pt x="322277" y="181703"/>
                </a:cubicBezTo>
                <a:cubicBezTo>
                  <a:pt x="326221" y="183018"/>
                  <a:pt x="329131" y="184285"/>
                  <a:pt x="331010" y="185506"/>
                </a:cubicBezTo>
                <a:cubicBezTo>
                  <a:pt x="332887" y="186727"/>
                  <a:pt x="334812" y="189027"/>
                  <a:pt x="336784" y="192408"/>
                </a:cubicBezTo>
                <a:cubicBezTo>
                  <a:pt x="338756" y="195788"/>
                  <a:pt x="340212" y="198934"/>
                  <a:pt x="341151" y="201845"/>
                </a:cubicBezTo>
                <a:cubicBezTo>
                  <a:pt x="342090" y="204756"/>
                  <a:pt x="343686" y="209217"/>
                  <a:pt x="345941" y="215226"/>
                </a:cubicBezTo>
                <a:cubicBezTo>
                  <a:pt x="348194" y="221236"/>
                  <a:pt x="350447" y="226871"/>
                  <a:pt x="352702" y="232129"/>
                </a:cubicBezTo>
                <a:lnTo>
                  <a:pt x="366787" y="225086"/>
                </a:lnTo>
                <a:cubicBezTo>
                  <a:pt x="366223" y="232599"/>
                  <a:pt x="364064" y="238233"/>
                  <a:pt x="360307" y="241989"/>
                </a:cubicBezTo>
                <a:cubicBezTo>
                  <a:pt x="356551" y="245745"/>
                  <a:pt x="352560" y="247717"/>
                  <a:pt x="348335" y="247905"/>
                </a:cubicBezTo>
                <a:cubicBezTo>
                  <a:pt x="344109" y="248093"/>
                  <a:pt x="340353" y="248703"/>
                  <a:pt x="337067" y="249736"/>
                </a:cubicBezTo>
                <a:cubicBezTo>
                  <a:pt x="333780" y="250769"/>
                  <a:pt x="332230" y="252694"/>
                  <a:pt x="332418" y="255511"/>
                </a:cubicBezTo>
                <a:lnTo>
                  <a:pt x="332700" y="261427"/>
                </a:lnTo>
                <a:cubicBezTo>
                  <a:pt x="346786" y="260864"/>
                  <a:pt x="360261" y="262789"/>
                  <a:pt x="373125" y="267202"/>
                </a:cubicBezTo>
                <a:cubicBezTo>
                  <a:pt x="385989" y="271616"/>
                  <a:pt x="397071" y="277109"/>
                  <a:pt x="406367" y="283682"/>
                </a:cubicBezTo>
                <a:cubicBezTo>
                  <a:pt x="415663" y="290255"/>
                  <a:pt x="425148" y="299129"/>
                  <a:pt x="434820" y="310304"/>
                </a:cubicBezTo>
                <a:cubicBezTo>
                  <a:pt x="444492" y="321478"/>
                  <a:pt x="452380" y="331620"/>
                  <a:pt x="458484" y="340728"/>
                </a:cubicBezTo>
                <a:cubicBezTo>
                  <a:pt x="464587" y="349837"/>
                  <a:pt x="471677" y="361152"/>
                  <a:pt x="479752" y="374675"/>
                </a:cubicBezTo>
                <a:cubicBezTo>
                  <a:pt x="485951" y="385192"/>
                  <a:pt x="493321" y="395427"/>
                  <a:pt x="501867" y="405381"/>
                </a:cubicBezTo>
                <a:cubicBezTo>
                  <a:pt x="510412" y="415335"/>
                  <a:pt x="517502" y="422894"/>
                  <a:pt x="523136" y="428059"/>
                </a:cubicBezTo>
                <a:cubicBezTo>
                  <a:pt x="528770" y="433223"/>
                  <a:pt x="538067" y="441534"/>
                  <a:pt x="551026" y="452990"/>
                </a:cubicBezTo>
                <a:cubicBezTo>
                  <a:pt x="542011" y="458624"/>
                  <a:pt x="531822" y="464024"/>
                  <a:pt x="520460" y="469188"/>
                </a:cubicBezTo>
                <a:cubicBezTo>
                  <a:pt x="509097" y="474353"/>
                  <a:pt x="496092" y="479893"/>
                  <a:pt x="481443" y="485809"/>
                </a:cubicBezTo>
                <a:cubicBezTo>
                  <a:pt x="466794" y="491725"/>
                  <a:pt x="456089" y="496186"/>
                  <a:pt x="449329" y="499191"/>
                </a:cubicBezTo>
                <a:cubicBezTo>
                  <a:pt x="441064" y="492242"/>
                  <a:pt x="434116" y="481443"/>
                  <a:pt x="428481" y="466794"/>
                </a:cubicBezTo>
                <a:cubicBezTo>
                  <a:pt x="422848" y="452145"/>
                  <a:pt x="418763" y="436698"/>
                  <a:pt x="416227" y="420452"/>
                </a:cubicBezTo>
                <a:cubicBezTo>
                  <a:pt x="413691" y="404207"/>
                  <a:pt x="410593" y="387258"/>
                  <a:pt x="406931" y="369604"/>
                </a:cubicBezTo>
                <a:cubicBezTo>
                  <a:pt x="403269" y="351950"/>
                  <a:pt x="399277" y="336127"/>
                  <a:pt x="394958" y="322136"/>
                </a:cubicBezTo>
                <a:cubicBezTo>
                  <a:pt x="390638" y="308144"/>
                  <a:pt x="383830" y="296594"/>
                  <a:pt x="374534" y="287485"/>
                </a:cubicBezTo>
                <a:cubicBezTo>
                  <a:pt x="365237" y="278377"/>
                  <a:pt x="353733" y="273822"/>
                  <a:pt x="340025" y="273822"/>
                </a:cubicBezTo>
                <a:lnTo>
                  <a:pt x="337208" y="274386"/>
                </a:lnTo>
                <a:lnTo>
                  <a:pt x="335517" y="275512"/>
                </a:lnTo>
                <a:cubicBezTo>
                  <a:pt x="336268" y="276451"/>
                  <a:pt x="337489" y="277766"/>
                  <a:pt x="339180" y="279456"/>
                </a:cubicBezTo>
                <a:cubicBezTo>
                  <a:pt x="340306" y="280395"/>
                  <a:pt x="342935" y="282602"/>
                  <a:pt x="347067" y="286077"/>
                </a:cubicBezTo>
                <a:cubicBezTo>
                  <a:pt x="351199" y="289551"/>
                  <a:pt x="353593" y="291617"/>
                  <a:pt x="354251" y="292274"/>
                </a:cubicBezTo>
                <a:cubicBezTo>
                  <a:pt x="354908" y="292932"/>
                  <a:pt x="356691" y="294622"/>
                  <a:pt x="359604" y="297345"/>
                </a:cubicBezTo>
                <a:cubicBezTo>
                  <a:pt x="362514" y="300068"/>
                  <a:pt x="364205" y="301993"/>
                  <a:pt x="364674" y="303120"/>
                </a:cubicBezTo>
                <a:cubicBezTo>
                  <a:pt x="365143" y="304247"/>
                  <a:pt x="366223" y="306219"/>
                  <a:pt x="367914" y="309036"/>
                </a:cubicBezTo>
                <a:cubicBezTo>
                  <a:pt x="369604" y="311853"/>
                  <a:pt x="370590" y="314435"/>
                  <a:pt x="370872" y="316783"/>
                </a:cubicBezTo>
                <a:cubicBezTo>
                  <a:pt x="371153" y="319131"/>
                  <a:pt x="371576" y="322042"/>
                  <a:pt x="372139" y="325516"/>
                </a:cubicBezTo>
                <a:cubicBezTo>
                  <a:pt x="372703" y="328991"/>
                  <a:pt x="373079" y="332794"/>
                  <a:pt x="373266" y="336925"/>
                </a:cubicBezTo>
                <a:lnTo>
                  <a:pt x="373548" y="346222"/>
                </a:lnTo>
                <a:cubicBezTo>
                  <a:pt x="373736" y="351105"/>
                  <a:pt x="373501" y="356504"/>
                  <a:pt x="372844" y="362420"/>
                </a:cubicBezTo>
                <a:cubicBezTo>
                  <a:pt x="372186" y="368336"/>
                  <a:pt x="371481" y="373219"/>
                  <a:pt x="370731" y="377069"/>
                </a:cubicBezTo>
                <a:cubicBezTo>
                  <a:pt x="369980" y="380919"/>
                  <a:pt x="368806" y="386412"/>
                  <a:pt x="367209" y="393549"/>
                </a:cubicBezTo>
                <a:cubicBezTo>
                  <a:pt x="365613" y="400686"/>
                  <a:pt x="364534" y="405663"/>
                  <a:pt x="363970" y="408480"/>
                </a:cubicBezTo>
                <a:cubicBezTo>
                  <a:pt x="357396" y="408292"/>
                  <a:pt x="347913" y="409184"/>
                  <a:pt x="335517" y="411156"/>
                </a:cubicBezTo>
                <a:cubicBezTo>
                  <a:pt x="323122" y="413128"/>
                  <a:pt x="313919" y="414114"/>
                  <a:pt x="307909" y="414114"/>
                </a:cubicBezTo>
                <a:cubicBezTo>
                  <a:pt x="300585" y="414114"/>
                  <a:pt x="293824" y="413175"/>
                  <a:pt x="287627" y="411297"/>
                </a:cubicBezTo>
                <a:cubicBezTo>
                  <a:pt x="287250" y="408292"/>
                  <a:pt x="287063" y="403879"/>
                  <a:pt x="287063" y="398057"/>
                </a:cubicBezTo>
                <a:cubicBezTo>
                  <a:pt x="287063" y="384159"/>
                  <a:pt x="287344" y="375144"/>
                  <a:pt x="287908" y="371012"/>
                </a:cubicBezTo>
                <a:cubicBezTo>
                  <a:pt x="288284" y="368571"/>
                  <a:pt x="291242" y="364674"/>
                  <a:pt x="296782" y="359321"/>
                </a:cubicBezTo>
                <a:cubicBezTo>
                  <a:pt x="302321" y="353969"/>
                  <a:pt x="307674" y="348429"/>
                  <a:pt x="312839" y="342700"/>
                </a:cubicBezTo>
                <a:cubicBezTo>
                  <a:pt x="318004" y="336972"/>
                  <a:pt x="320492" y="332136"/>
                  <a:pt x="320305" y="328192"/>
                </a:cubicBezTo>
                <a:cubicBezTo>
                  <a:pt x="315797" y="327817"/>
                  <a:pt x="311759" y="330070"/>
                  <a:pt x="308191" y="334953"/>
                </a:cubicBezTo>
                <a:cubicBezTo>
                  <a:pt x="301431" y="344907"/>
                  <a:pt x="290959" y="354251"/>
                  <a:pt x="276781" y="362984"/>
                </a:cubicBezTo>
                <a:cubicBezTo>
                  <a:pt x="262600" y="371717"/>
                  <a:pt x="249783" y="376083"/>
                  <a:pt x="238328" y="376083"/>
                </a:cubicBezTo>
                <a:cubicBezTo>
                  <a:pt x="233631" y="376083"/>
                  <a:pt x="226541" y="370167"/>
                  <a:pt x="217058" y="358335"/>
                </a:cubicBezTo>
                <a:cubicBezTo>
                  <a:pt x="207574" y="346503"/>
                  <a:pt x="197573" y="333404"/>
                  <a:pt x="187056" y="319037"/>
                </a:cubicBezTo>
                <a:cubicBezTo>
                  <a:pt x="176538" y="304669"/>
                  <a:pt x="168650" y="295608"/>
                  <a:pt x="163393" y="291852"/>
                </a:cubicBezTo>
                <a:cubicBezTo>
                  <a:pt x="162265" y="291100"/>
                  <a:pt x="159730" y="288283"/>
                  <a:pt x="155786" y="283400"/>
                </a:cubicBezTo>
                <a:cubicBezTo>
                  <a:pt x="65263" y="304435"/>
                  <a:pt x="17090" y="314952"/>
                  <a:pt x="11269" y="314952"/>
                </a:cubicBezTo>
                <a:cubicBezTo>
                  <a:pt x="8263" y="314952"/>
                  <a:pt x="5634" y="313919"/>
                  <a:pt x="3381" y="311853"/>
                </a:cubicBezTo>
                <a:cubicBezTo>
                  <a:pt x="1127" y="309787"/>
                  <a:pt x="0" y="307252"/>
                  <a:pt x="0" y="304247"/>
                </a:cubicBezTo>
                <a:cubicBezTo>
                  <a:pt x="0" y="301430"/>
                  <a:pt x="798" y="298941"/>
                  <a:pt x="2395" y="296782"/>
                </a:cubicBezTo>
                <a:cubicBezTo>
                  <a:pt x="3990" y="294622"/>
                  <a:pt x="6103" y="293260"/>
                  <a:pt x="8733" y="292697"/>
                </a:cubicBezTo>
                <a:lnTo>
                  <a:pt x="145645" y="262836"/>
                </a:lnTo>
                <a:cubicBezTo>
                  <a:pt x="144141" y="260206"/>
                  <a:pt x="143390" y="257859"/>
                  <a:pt x="143390" y="255793"/>
                </a:cubicBezTo>
                <a:cubicBezTo>
                  <a:pt x="143390" y="253727"/>
                  <a:pt x="143907" y="252084"/>
                  <a:pt x="144940" y="250863"/>
                </a:cubicBezTo>
                <a:cubicBezTo>
                  <a:pt x="145973" y="249642"/>
                  <a:pt x="147475" y="248562"/>
                  <a:pt x="149447" y="247623"/>
                </a:cubicBezTo>
                <a:cubicBezTo>
                  <a:pt x="151419" y="246684"/>
                  <a:pt x="153297" y="246027"/>
                  <a:pt x="155081" y="245651"/>
                </a:cubicBezTo>
                <a:cubicBezTo>
                  <a:pt x="156865" y="245276"/>
                  <a:pt x="159025" y="244853"/>
                  <a:pt x="161561" y="244383"/>
                </a:cubicBezTo>
                <a:cubicBezTo>
                  <a:pt x="164096" y="243914"/>
                  <a:pt x="165833" y="243491"/>
                  <a:pt x="166773" y="243116"/>
                </a:cubicBezTo>
                <a:cubicBezTo>
                  <a:pt x="167524" y="242928"/>
                  <a:pt x="168979" y="242224"/>
                  <a:pt x="171139" y="241003"/>
                </a:cubicBezTo>
                <a:cubicBezTo>
                  <a:pt x="173298" y="239782"/>
                  <a:pt x="174942" y="239172"/>
                  <a:pt x="176069" y="239172"/>
                </a:cubicBezTo>
                <a:cubicBezTo>
                  <a:pt x="178886" y="239172"/>
                  <a:pt x="181515" y="240674"/>
                  <a:pt x="183956" y="243679"/>
                </a:cubicBezTo>
                <a:cubicBezTo>
                  <a:pt x="186398" y="246684"/>
                  <a:pt x="188276" y="249783"/>
                  <a:pt x="189591" y="252976"/>
                </a:cubicBezTo>
                <a:cubicBezTo>
                  <a:pt x="220203" y="246027"/>
                  <a:pt x="236356" y="242552"/>
                  <a:pt x="238045" y="242552"/>
                </a:cubicBezTo>
                <a:cubicBezTo>
                  <a:pt x="241238" y="242552"/>
                  <a:pt x="244007" y="243585"/>
                  <a:pt x="246356" y="245651"/>
                </a:cubicBezTo>
                <a:cubicBezTo>
                  <a:pt x="248704" y="247717"/>
                  <a:pt x="249877" y="250346"/>
                  <a:pt x="249877" y="253539"/>
                </a:cubicBezTo>
                <a:cubicBezTo>
                  <a:pt x="249877" y="256356"/>
                  <a:pt x="249078" y="258798"/>
                  <a:pt x="247483" y="260864"/>
                </a:cubicBezTo>
                <a:cubicBezTo>
                  <a:pt x="245886" y="262929"/>
                  <a:pt x="243680" y="264244"/>
                  <a:pt x="240862" y="264808"/>
                </a:cubicBezTo>
                <a:lnTo>
                  <a:pt x="189591" y="276076"/>
                </a:lnTo>
                <a:lnTo>
                  <a:pt x="189310" y="280583"/>
                </a:lnTo>
                <a:cubicBezTo>
                  <a:pt x="189121" y="285466"/>
                  <a:pt x="196774" y="296500"/>
                  <a:pt x="212269" y="313684"/>
                </a:cubicBezTo>
                <a:cubicBezTo>
                  <a:pt x="227763" y="330869"/>
                  <a:pt x="237575" y="339461"/>
                  <a:pt x="241708" y="339461"/>
                </a:cubicBezTo>
                <a:cubicBezTo>
                  <a:pt x="250534" y="339461"/>
                  <a:pt x="261709" y="331949"/>
                  <a:pt x="275231" y="316924"/>
                </a:cubicBezTo>
                <a:cubicBezTo>
                  <a:pt x="288754" y="301899"/>
                  <a:pt x="295515" y="289786"/>
                  <a:pt x="295515" y="280583"/>
                </a:cubicBezTo>
                <a:cubicBezTo>
                  <a:pt x="295515" y="273822"/>
                  <a:pt x="293307" y="268845"/>
                  <a:pt x="288894" y="265653"/>
                </a:cubicBezTo>
                <a:cubicBezTo>
                  <a:pt x="284481" y="262460"/>
                  <a:pt x="279691" y="260723"/>
                  <a:pt x="274526" y="260441"/>
                </a:cubicBezTo>
                <a:cubicBezTo>
                  <a:pt x="269362" y="260159"/>
                  <a:pt x="264572" y="259079"/>
                  <a:pt x="260160" y="257201"/>
                </a:cubicBezTo>
                <a:cubicBezTo>
                  <a:pt x="255746" y="255323"/>
                  <a:pt x="253539" y="252131"/>
                  <a:pt x="253539" y="247623"/>
                </a:cubicBezTo>
                <a:cubicBezTo>
                  <a:pt x="253539" y="244618"/>
                  <a:pt x="254478" y="241426"/>
                  <a:pt x="256357" y="238045"/>
                </a:cubicBezTo>
                <a:lnTo>
                  <a:pt x="237200" y="232692"/>
                </a:lnTo>
                <a:cubicBezTo>
                  <a:pt x="245275" y="224429"/>
                  <a:pt x="249314" y="213442"/>
                  <a:pt x="249314" y="199732"/>
                </a:cubicBezTo>
                <a:cubicBezTo>
                  <a:pt x="249314" y="194849"/>
                  <a:pt x="248844" y="189403"/>
                  <a:pt x="247905" y="183393"/>
                </a:cubicBezTo>
                <a:cubicBezTo>
                  <a:pt x="263305" y="180388"/>
                  <a:pt x="276826" y="178886"/>
                  <a:pt x="288471" y="178886"/>
                </a:cubicBezTo>
                <a:close/>
                <a:moveTo>
                  <a:pt x="536940" y="1972"/>
                </a:moveTo>
                <a:cubicBezTo>
                  <a:pt x="536564" y="11925"/>
                  <a:pt x="532526" y="24978"/>
                  <a:pt x="524826" y="41129"/>
                </a:cubicBezTo>
                <a:cubicBezTo>
                  <a:pt x="509990" y="72118"/>
                  <a:pt x="490740" y="96908"/>
                  <a:pt x="467076" y="115501"/>
                </a:cubicBezTo>
                <a:cubicBezTo>
                  <a:pt x="443413" y="134094"/>
                  <a:pt x="414677" y="147428"/>
                  <a:pt x="380872" y="155504"/>
                </a:cubicBezTo>
                <a:cubicBezTo>
                  <a:pt x="378242" y="156067"/>
                  <a:pt x="374298" y="156772"/>
                  <a:pt x="369040" y="157617"/>
                </a:cubicBezTo>
                <a:cubicBezTo>
                  <a:pt x="363782" y="158462"/>
                  <a:pt x="359086" y="159354"/>
                  <a:pt x="354955" y="160293"/>
                </a:cubicBezTo>
                <a:cubicBezTo>
                  <a:pt x="350823" y="161232"/>
                  <a:pt x="347160" y="162547"/>
                  <a:pt x="343969" y="164237"/>
                </a:cubicBezTo>
                <a:cubicBezTo>
                  <a:pt x="344532" y="167805"/>
                  <a:pt x="346831" y="172125"/>
                  <a:pt x="350871" y="177196"/>
                </a:cubicBezTo>
                <a:cubicBezTo>
                  <a:pt x="354908" y="182266"/>
                  <a:pt x="356927" y="185459"/>
                  <a:pt x="356927" y="186774"/>
                </a:cubicBezTo>
                <a:cubicBezTo>
                  <a:pt x="356927" y="188840"/>
                  <a:pt x="354486" y="191657"/>
                  <a:pt x="349602" y="195225"/>
                </a:cubicBezTo>
                <a:cubicBezTo>
                  <a:pt x="348663" y="194286"/>
                  <a:pt x="347395" y="192831"/>
                  <a:pt x="345800" y="190859"/>
                </a:cubicBezTo>
                <a:cubicBezTo>
                  <a:pt x="344202" y="188887"/>
                  <a:pt x="343076" y="187525"/>
                  <a:pt x="342419" y="186774"/>
                </a:cubicBezTo>
                <a:cubicBezTo>
                  <a:pt x="341761" y="186022"/>
                  <a:pt x="340775" y="184943"/>
                  <a:pt x="339461" y="183534"/>
                </a:cubicBezTo>
                <a:cubicBezTo>
                  <a:pt x="338146" y="182125"/>
                  <a:pt x="337208" y="181140"/>
                  <a:pt x="336644" y="180576"/>
                </a:cubicBezTo>
                <a:cubicBezTo>
                  <a:pt x="336081" y="180013"/>
                  <a:pt x="335329" y="179261"/>
                  <a:pt x="334390" y="178322"/>
                </a:cubicBezTo>
                <a:cubicBezTo>
                  <a:pt x="333451" y="177383"/>
                  <a:pt x="332653" y="176679"/>
                  <a:pt x="331996" y="176210"/>
                </a:cubicBezTo>
                <a:cubicBezTo>
                  <a:pt x="331338" y="175740"/>
                  <a:pt x="330587" y="175271"/>
                  <a:pt x="329742" y="174801"/>
                </a:cubicBezTo>
                <a:cubicBezTo>
                  <a:pt x="328896" y="174331"/>
                  <a:pt x="328098" y="173909"/>
                  <a:pt x="327348" y="173533"/>
                </a:cubicBezTo>
                <a:cubicBezTo>
                  <a:pt x="326033" y="172970"/>
                  <a:pt x="324671" y="172500"/>
                  <a:pt x="323263" y="172125"/>
                </a:cubicBezTo>
                <a:cubicBezTo>
                  <a:pt x="321854" y="171749"/>
                  <a:pt x="319928" y="171514"/>
                  <a:pt x="317488" y="171420"/>
                </a:cubicBezTo>
                <a:cubicBezTo>
                  <a:pt x="315046" y="171327"/>
                  <a:pt x="312980" y="171280"/>
                  <a:pt x="311291" y="171280"/>
                </a:cubicBezTo>
                <a:cubicBezTo>
                  <a:pt x="309600" y="171280"/>
                  <a:pt x="306548" y="171280"/>
                  <a:pt x="302134" y="171280"/>
                </a:cubicBezTo>
                <a:cubicBezTo>
                  <a:pt x="297720" y="171280"/>
                  <a:pt x="294200" y="171280"/>
                  <a:pt x="291571" y="171280"/>
                </a:cubicBezTo>
                <a:cubicBezTo>
                  <a:pt x="267907" y="171280"/>
                  <a:pt x="247529" y="175317"/>
                  <a:pt x="230440" y="183393"/>
                </a:cubicBezTo>
                <a:cubicBezTo>
                  <a:pt x="233443" y="177759"/>
                  <a:pt x="236824" y="173392"/>
                  <a:pt x="240581" y="170294"/>
                </a:cubicBezTo>
                <a:cubicBezTo>
                  <a:pt x="244336" y="167195"/>
                  <a:pt x="249407" y="164425"/>
                  <a:pt x="255793" y="161983"/>
                </a:cubicBezTo>
                <a:cubicBezTo>
                  <a:pt x="262178" y="159542"/>
                  <a:pt x="268329" y="156161"/>
                  <a:pt x="274245" y="151842"/>
                </a:cubicBezTo>
                <a:cubicBezTo>
                  <a:pt x="280161" y="147522"/>
                  <a:pt x="284481" y="144095"/>
                  <a:pt x="287204" y="141559"/>
                </a:cubicBezTo>
                <a:cubicBezTo>
                  <a:pt x="289927" y="139024"/>
                  <a:pt x="294622" y="133859"/>
                  <a:pt x="301289" y="126065"/>
                </a:cubicBezTo>
                <a:cubicBezTo>
                  <a:pt x="307956" y="118271"/>
                  <a:pt x="312040" y="113529"/>
                  <a:pt x="313544" y="111839"/>
                </a:cubicBezTo>
                <a:cubicBezTo>
                  <a:pt x="315797" y="113529"/>
                  <a:pt x="318426" y="116487"/>
                  <a:pt x="321432" y="120713"/>
                </a:cubicBezTo>
                <a:cubicBezTo>
                  <a:pt x="324436" y="124938"/>
                  <a:pt x="327441" y="128366"/>
                  <a:pt x="330446" y="130995"/>
                </a:cubicBezTo>
                <a:cubicBezTo>
                  <a:pt x="333451" y="133624"/>
                  <a:pt x="337019" y="134845"/>
                  <a:pt x="341151" y="134657"/>
                </a:cubicBezTo>
                <a:lnTo>
                  <a:pt x="344532" y="134376"/>
                </a:lnTo>
                <a:lnTo>
                  <a:pt x="344532" y="155786"/>
                </a:lnTo>
                <a:lnTo>
                  <a:pt x="350730" y="156067"/>
                </a:lnTo>
                <a:cubicBezTo>
                  <a:pt x="397117" y="138226"/>
                  <a:pt x="431955" y="120384"/>
                  <a:pt x="455245" y="102542"/>
                </a:cubicBezTo>
                <a:cubicBezTo>
                  <a:pt x="460502" y="98598"/>
                  <a:pt x="465197" y="94936"/>
                  <a:pt x="469330" y="91556"/>
                </a:cubicBezTo>
                <a:cubicBezTo>
                  <a:pt x="473461" y="88175"/>
                  <a:pt x="477452" y="84654"/>
                  <a:pt x="481302" y="80991"/>
                </a:cubicBezTo>
                <a:cubicBezTo>
                  <a:pt x="485152" y="77329"/>
                  <a:pt x="488251" y="74418"/>
                  <a:pt x="490598" y="72258"/>
                </a:cubicBezTo>
                <a:cubicBezTo>
                  <a:pt x="492946" y="70099"/>
                  <a:pt x="495715" y="66906"/>
                  <a:pt x="498909" y="62680"/>
                </a:cubicBezTo>
                <a:cubicBezTo>
                  <a:pt x="502102" y="58455"/>
                  <a:pt x="504355" y="55544"/>
                  <a:pt x="505671" y="53947"/>
                </a:cubicBezTo>
                <a:cubicBezTo>
                  <a:pt x="506984" y="52351"/>
                  <a:pt x="509285" y="48877"/>
                  <a:pt x="512572" y="43524"/>
                </a:cubicBezTo>
                <a:cubicBezTo>
                  <a:pt x="515858" y="38171"/>
                  <a:pt x="518019" y="34603"/>
                  <a:pt x="519051" y="32819"/>
                </a:cubicBezTo>
                <a:cubicBezTo>
                  <a:pt x="520084" y="31035"/>
                  <a:pt x="522619" y="26574"/>
                  <a:pt x="526658" y="19438"/>
                </a:cubicBezTo>
                <a:cubicBezTo>
                  <a:pt x="530696" y="12301"/>
                  <a:pt x="533465" y="7324"/>
                  <a:pt x="534968" y="4507"/>
                </a:cubicBezTo>
                <a:close/>
                <a:moveTo>
                  <a:pt x="537786" y="0"/>
                </a:moveTo>
                <a:lnTo>
                  <a:pt x="537504" y="1408"/>
                </a:lnTo>
                <a:lnTo>
                  <a:pt x="536941" y="1972"/>
                </a:lnTo>
                <a:lnTo>
                  <a:pt x="537223" y="112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48" name="Freeform 547"/>
          <p:cNvSpPr/>
          <p:nvPr/>
        </p:nvSpPr>
        <p:spPr>
          <a:xfrm>
            <a:off x="2834642" y="2251438"/>
            <a:ext cx="540883" cy="504825"/>
          </a:xfrm>
          <a:custGeom>
            <a:avLst/>
            <a:gdLst>
              <a:gd name="connsiteX0" fmla="*/ 19438 w 540883"/>
              <a:gd name="connsiteY0" fmla="*/ 450737 h 504825"/>
              <a:gd name="connsiteX1" fmla="*/ 521446 w 540883"/>
              <a:gd name="connsiteY1" fmla="*/ 450737 h 504825"/>
              <a:gd name="connsiteX2" fmla="*/ 535109 w 540883"/>
              <a:gd name="connsiteY2" fmla="*/ 456089 h 504825"/>
              <a:gd name="connsiteX3" fmla="*/ 540883 w 540883"/>
              <a:gd name="connsiteY3" fmla="*/ 468766 h 504825"/>
              <a:gd name="connsiteX4" fmla="*/ 540883 w 540883"/>
              <a:gd name="connsiteY4" fmla="*/ 504825 h 504825"/>
              <a:gd name="connsiteX5" fmla="*/ 0 w 540883"/>
              <a:gd name="connsiteY5" fmla="*/ 504825 h 504825"/>
              <a:gd name="connsiteX6" fmla="*/ 0 w 540883"/>
              <a:gd name="connsiteY6" fmla="*/ 468766 h 504825"/>
              <a:gd name="connsiteX7" fmla="*/ 5775 w 540883"/>
              <a:gd name="connsiteY7" fmla="*/ 456089 h 504825"/>
              <a:gd name="connsiteX8" fmla="*/ 19438 w 540883"/>
              <a:gd name="connsiteY8" fmla="*/ 450737 h 504825"/>
              <a:gd name="connsiteX9" fmla="*/ 72117 w 540883"/>
              <a:gd name="connsiteY9" fmla="*/ 180295 h 504825"/>
              <a:gd name="connsiteX10" fmla="*/ 144236 w 540883"/>
              <a:gd name="connsiteY10" fmla="*/ 180295 h 504825"/>
              <a:gd name="connsiteX11" fmla="*/ 144236 w 540883"/>
              <a:gd name="connsiteY11" fmla="*/ 396648 h 504825"/>
              <a:gd name="connsiteX12" fmla="*/ 180295 w 540883"/>
              <a:gd name="connsiteY12" fmla="*/ 396648 h 504825"/>
              <a:gd name="connsiteX13" fmla="*/ 180295 w 540883"/>
              <a:gd name="connsiteY13" fmla="*/ 180295 h 504825"/>
              <a:gd name="connsiteX14" fmla="*/ 252412 w 540883"/>
              <a:gd name="connsiteY14" fmla="*/ 180295 h 504825"/>
              <a:gd name="connsiteX15" fmla="*/ 252412 w 540883"/>
              <a:gd name="connsiteY15" fmla="*/ 396648 h 504825"/>
              <a:gd name="connsiteX16" fmla="*/ 288472 w 540883"/>
              <a:gd name="connsiteY16" fmla="*/ 396648 h 504825"/>
              <a:gd name="connsiteX17" fmla="*/ 288472 w 540883"/>
              <a:gd name="connsiteY17" fmla="*/ 180295 h 504825"/>
              <a:gd name="connsiteX18" fmla="*/ 360589 w 540883"/>
              <a:gd name="connsiteY18" fmla="*/ 180295 h 504825"/>
              <a:gd name="connsiteX19" fmla="*/ 360589 w 540883"/>
              <a:gd name="connsiteY19" fmla="*/ 396648 h 504825"/>
              <a:gd name="connsiteX20" fmla="*/ 396648 w 540883"/>
              <a:gd name="connsiteY20" fmla="*/ 396648 h 504825"/>
              <a:gd name="connsiteX21" fmla="*/ 396648 w 540883"/>
              <a:gd name="connsiteY21" fmla="*/ 180295 h 504825"/>
              <a:gd name="connsiteX22" fmla="*/ 468766 w 540883"/>
              <a:gd name="connsiteY22" fmla="*/ 180295 h 504825"/>
              <a:gd name="connsiteX23" fmla="*/ 468766 w 540883"/>
              <a:gd name="connsiteY23" fmla="*/ 396648 h 504825"/>
              <a:gd name="connsiteX24" fmla="*/ 485387 w 540883"/>
              <a:gd name="connsiteY24" fmla="*/ 396648 h 504825"/>
              <a:gd name="connsiteX25" fmla="*/ 499050 w 540883"/>
              <a:gd name="connsiteY25" fmla="*/ 402001 h 504825"/>
              <a:gd name="connsiteX26" fmla="*/ 504825 w 540883"/>
              <a:gd name="connsiteY26" fmla="*/ 414678 h 504825"/>
              <a:gd name="connsiteX27" fmla="*/ 504825 w 540883"/>
              <a:gd name="connsiteY27" fmla="*/ 432707 h 504825"/>
              <a:gd name="connsiteX28" fmla="*/ 36058 w 540883"/>
              <a:gd name="connsiteY28" fmla="*/ 432707 h 504825"/>
              <a:gd name="connsiteX29" fmla="*/ 36058 w 540883"/>
              <a:gd name="connsiteY29" fmla="*/ 414678 h 504825"/>
              <a:gd name="connsiteX30" fmla="*/ 41834 w 540883"/>
              <a:gd name="connsiteY30" fmla="*/ 402001 h 504825"/>
              <a:gd name="connsiteX31" fmla="*/ 55497 w 540883"/>
              <a:gd name="connsiteY31" fmla="*/ 396648 h 504825"/>
              <a:gd name="connsiteX32" fmla="*/ 72117 w 540883"/>
              <a:gd name="connsiteY32" fmla="*/ 396648 h 504825"/>
              <a:gd name="connsiteX33" fmla="*/ 270442 w 540883"/>
              <a:gd name="connsiteY33" fmla="*/ 0 h 504825"/>
              <a:gd name="connsiteX34" fmla="*/ 540883 w 540883"/>
              <a:gd name="connsiteY34" fmla="*/ 108177 h 504825"/>
              <a:gd name="connsiteX35" fmla="*/ 540883 w 540883"/>
              <a:gd name="connsiteY35" fmla="*/ 144236 h 504825"/>
              <a:gd name="connsiteX36" fmla="*/ 504825 w 540883"/>
              <a:gd name="connsiteY36" fmla="*/ 144236 h 504825"/>
              <a:gd name="connsiteX37" fmla="*/ 499050 w 540883"/>
              <a:gd name="connsiteY37" fmla="*/ 156913 h 504825"/>
              <a:gd name="connsiteX38" fmla="*/ 485387 w 540883"/>
              <a:gd name="connsiteY38" fmla="*/ 162265 h 504825"/>
              <a:gd name="connsiteX39" fmla="*/ 55497 w 540883"/>
              <a:gd name="connsiteY39" fmla="*/ 162265 h 504825"/>
              <a:gd name="connsiteX40" fmla="*/ 41834 w 540883"/>
              <a:gd name="connsiteY40" fmla="*/ 156913 h 504825"/>
              <a:gd name="connsiteX41" fmla="*/ 36058 w 540883"/>
              <a:gd name="connsiteY41" fmla="*/ 144236 h 504825"/>
              <a:gd name="connsiteX42" fmla="*/ 0 w 540883"/>
              <a:gd name="connsiteY42" fmla="*/ 144236 h 504825"/>
              <a:gd name="connsiteX43" fmla="*/ 0 w 540883"/>
              <a:gd name="connsiteY43" fmla="*/ 108177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540883" h="504825">
                <a:moveTo>
                  <a:pt x="19438" y="450737"/>
                </a:moveTo>
                <a:lnTo>
                  <a:pt x="521446" y="450737"/>
                </a:lnTo>
                <a:cubicBezTo>
                  <a:pt x="526704" y="450737"/>
                  <a:pt x="531259" y="452521"/>
                  <a:pt x="535109" y="456089"/>
                </a:cubicBezTo>
                <a:cubicBezTo>
                  <a:pt x="538960" y="459657"/>
                  <a:pt x="540883" y="463883"/>
                  <a:pt x="540883" y="468766"/>
                </a:cubicBezTo>
                <a:lnTo>
                  <a:pt x="540883" y="504825"/>
                </a:lnTo>
                <a:lnTo>
                  <a:pt x="0" y="504825"/>
                </a:lnTo>
                <a:lnTo>
                  <a:pt x="0" y="468766"/>
                </a:lnTo>
                <a:cubicBezTo>
                  <a:pt x="0" y="463883"/>
                  <a:pt x="1925" y="459657"/>
                  <a:pt x="5775" y="456089"/>
                </a:cubicBezTo>
                <a:cubicBezTo>
                  <a:pt x="9624" y="452521"/>
                  <a:pt x="14179" y="450737"/>
                  <a:pt x="19438" y="450737"/>
                </a:cubicBezTo>
                <a:close/>
                <a:moveTo>
                  <a:pt x="72117" y="180295"/>
                </a:moveTo>
                <a:lnTo>
                  <a:pt x="144236" y="180295"/>
                </a:lnTo>
                <a:lnTo>
                  <a:pt x="144236" y="396648"/>
                </a:lnTo>
                <a:lnTo>
                  <a:pt x="180295" y="396648"/>
                </a:lnTo>
                <a:lnTo>
                  <a:pt x="180295" y="180295"/>
                </a:lnTo>
                <a:lnTo>
                  <a:pt x="252412" y="180295"/>
                </a:lnTo>
                <a:lnTo>
                  <a:pt x="252412" y="396648"/>
                </a:lnTo>
                <a:lnTo>
                  <a:pt x="288472" y="396648"/>
                </a:lnTo>
                <a:lnTo>
                  <a:pt x="288472" y="180295"/>
                </a:lnTo>
                <a:lnTo>
                  <a:pt x="360589" y="180295"/>
                </a:lnTo>
                <a:lnTo>
                  <a:pt x="360589" y="396648"/>
                </a:lnTo>
                <a:lnTo>
                  <a:pt x="396648" y="396648"/>
                </a:lnTo>
                <a:lnTo>
                  <a:pt x="396648" y="180295"/>
                </a:lnTo>
                <a:lnTo>
                  <a:pt x="468766" y="180295"/>
                </a:lnTo>
                <a:lnTo>
                  <a:pt x="468766" y="396648"/>
                </a:lnTo>
                <a:lnTo>
                  <a:pt x="485387" y="396648"/>
                </a:lnTo>
                <a:cubicBezTo>
                  <a:pt x="490645" y="396648"/>
                  <a:pt x="495200" y="398432"/>
                  <a:pt x="499050" y="402001"/>
                </a:cubicBezTo>
                <a:cubicBezTo>
                  <a:pt x="502900" y="405569"/>
                  <a:pt x="504825" y="409795"/>
                  <a:pt x="504825" y="414678"/>
                </a:cubicBezTo>
                <a:lnTo>
                  <a:pt x="504825" y="432707"/>
                </a:lnTo>
                <a:lnTo>
                  <a:pt x="36058" y="432707"/>
                </a:lnTo>
                <a:lnTo>
                  <a:pt x="36058" y="414678"/>
                </a:lnTo>
                <a:cubicBezTo>
                  <a:pt x="36058" y="409795"/>
                  <a:pt x="37984" y="405569"/>
                  <a:pt x="41834" y="402001"/>
                </a:cubicBezTo>
                <a:cubicBezTo>
                  <a:pt x="45684" y="398432"/>
                  <a:pt x="50238" y="396648"/>
                  <a:pt x="55497" y="396648"/>
                </a:cubicBezTo>
                <a:lnTo>
                  <a:pt x="72117" y="396648"/>
                </a:lnTo>
                <a:close/>
                <a:moveTo>
                  <a:pt x="270442" y="0"/>
                </a:moveTo>
                <a:lnTo>
                  <a:pt x="540883" y="108177"/>
                </a:lnTo>
                <a:lnTo>
                  <a:pt x="540883" y="144236"/>
                </a:lnTo>
                <a:lnTo>
                  <a:pt x="504825" y="144236"/>
                </a:lnTo>
                <a:cubicBezTo>
                  <a:pt x="504825" y="149119"/>
                  <a:pt x="502900" y="153344"/>
                  <a:pt x="499050" y="156913"/>
                </a:cubicBezTo>
                <a:cubicBezTo>
                  <a:pt x="495200" y="160481"/>
                  <a:pt x="490645" y="162265"/>
                  <a:pt x="485387" y="162265"/>
                </a:cubicBezTo>
                <a:lnTo>
                  <a:pt x="55497" y="162265"/>
                </a:lnTo>
                <a:cubicBezTo>
                  <a:pt x="50238" y="162265"/>
                  <a:pt x="45684" y="160481"/>
                  <a:pt x="41834" y="156913"/>
                </a:cubicBezTo>
                <a:cubicBezTo>
                  <a:pt x="37984" y="153344"/>
                  <a:pt x="36058" y="149119"/>
                  <a:pt x="36058" y="144236"/>
                </a:cubicBezTo>
                <a:lnTo>
                  <a:pt x="0" y="144236"/>
                </a:lnTo>
                <a:lnTo>
                  <a:pt x="0"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50" name="Freeform 449"/>
          <p:cNvSpPr/>
          <p:nvPr/>
        </p:nvSpPr>
        <p:spPr>
          <a:xfrm>
            <a:off x="3377566" y="2861038"/>
            <a:ext cx="396648" cy="504825"/>
          </a:xfrm>
          <a:custGeom>
            <a:avLst/>
            <a:gdLst/>
            <a:ahLst/>
            <a:cxnLst/>
            <a:rect l="l" t="t" r="r" b="b"/>
            <a:pathLst>
              <a:path w="396648" h="504825">
                <a:moveTo>
                  <a:pt x="18030" y="0"/>
                </a:moveTo>
                <a:lnTo>
                  <a:pt x="378619" y="0"/>
                </a:lnTo>
                <a:cubicBezTo>
                  <a:pt x="383502" y="0"/>
                  <a:pt x="387727" y="1784"/>
                  <a:pt x="391296" y="5352"/>
                </a:cubicBezTo>
                <a:cubicBezTo>
                  <a:pt x="394863" y="8921"/>
                  <a:pt x="396648" y="13146"/>
                  <a:pt x="396648" y="18029"/>
                </a:cubicBezTo>
                <a:lnTo>
                  <a:pt x="396648" y="486796"/>
                </a:lnTo>
                <a:cubicBezTo>
                  <a:pt x="396648" y="491679"/>
                  <a:pt x="394863" y="495904"/>
                  <a:pt x="391296" y="499473"/>
                </a:cubicBezTo>
                <a:cubicBezTo>
                  <a:pt x="387727" y="503041"/>
                  <a:pt x="383502" y="504825"/>
                  <a:pt x="378619" y="504825"/>
                </a:cubicBezTo>
                <a:lnTo>
                  <a:pt x="18030" y="504825"/>
                </a:lnTo>
                <a:cubicBezTo>
                  <a:pt x="13146" y="504825"/>
                  <a:pt x="8920" y="503041"/>
                  <a:pt x="5352" y="499473"/>
                </a:cubicBezTo>
                <a:cubicBezTo>
                  <a:pt x="1784" y="495904"/>
                  <a:pt x="0" y="491679"/>
                  <a:pt x="0" y="486796"/>
                </a:cubicBezTo>
                <a:lnTo>
                  <a:pt x="0" y="18029"/>
                </a:lnTo>
                <a:cubicBezTo>
                  <a:pt x="0" y="13146"/>
                  <a:pt x="1784" y="8921"/>
                  <a:pt x="5352" y="5352"/>
                </a:cubicBezTo>
                <a:cubicBezTo>
                  <a:pt x="8920" y="1784"/>
                  <a:pt x="13146" y="0"/>
                  <a:pt x="18030" y="0"/>
                </a:cubicBezTo>
                <a:close/>
                <a:moveTo>
                  <a:pt x="81132" y="72118"/>
                </a:moveTo>
                <a:cubicBezTo>
                  <a:pt x="78503" y="72118"/>
                  <a:pt x="76344" y="72963"/>
                  <a:pt x="74653" y="74653"/>
                </a:cubicBezTo>
                <a:cubicBezTo>
                  <a:pt x="72963" y="76344"/>
                  <a:pt x="72117" y="78503"/>
                  <a:pt x="72117" y="81133"/>
                </a:cubicBezTo>
                <a:lnTo>
                  <a:pt x="72117" y="99162"/>
                </a:lnTo>
                <a:cubicBezTo>
                  <a:pt x="72117" y="101791"/>
                  <a:pt x="72963" y="103951"/>
                  <a:pt x="74653" y="105641"/>
                </a:cubicBezTo>
                <a:cubicBezTo>
                  <a:pt x="76344" y="107332"/>
                  <a:pt x="78503" y="108177"/>
                  <a:pt x="81132" y="108177"/>
                </a:cubicBezTo>
                <a:lnTo>
                  <a:pt x="99162" y="108177"/>
                </a:lnTo>
                <a:cubicBezTo>
                  <a:pt x="101791" y="108177"/>
                  <a:pt x="103950" y="107332"/>
                  <a:pt x="105641" y="105641"/>
                </a:cubicBezTo>
                <a:cubicBezTo>
                  <a:pt x="107331" y="103951"/>
                  <a:pt x="108176" y="101791"/>
                  <a:pt x="108176" y="99162"/>
                </a:cubicBezTo>
                <a:lnTo>
                  <a:pt x="108176" y="81133"/>
                </a:lnTo>
                <a:cubicBezTo>
                  <a:pt x="108176" y="78503"/>
                  <a:pt x="107331" y="76344"/>
                  <a:pt x="105641" y="74653"/>
                </a:cubicBezTo>
                <a:cubicBezTo>
                  <a:pt x="103950" y="72963"/>
                  <a:pt x="101791" y="72118"/>
                  <a:pt x="99162" y="72118"/>
                </a:cubicBezTo>
                <a:lnTo>
                  <a:pt x="81132" y="72118"/>
                </a:lnTo>
                <a:close/>
                <a:moveTo>
                  <a:pt x="153250" y="72118"/>
                </a:moveTo>
                <a:cubicBezTo>
                  <a:pt x="150621" y="72118"/>
                  <a:pt x="148461" y="72963"/>
                  <a:pt x="146771" y="74653"/>
                </a:cubicBezTo>
                <a:cubicBezTo>
                  <a:pt x="145080" y="76344"/>
                  <a:pt x="144236" y="78503"/>
                  <a:pt x="144236" y="81133"/>
                </a:cubicBezTo>
                <a:lnTo>
                  <a:pt x="144236" y="99162"/>
                </a:lnTo>
                <a:cubicBezTo>
                  <a:pt x="144236" y="101791"/>
                  <a:pt x="145080" y="103951"/>
                  <a:pt x="146771" y="105641"/>
                </a:cubicBezTo>
                <a:cubicBezTo>
                  <a:pt x="148461" y="107332"/>
                  <a:pt x="150621" y="108177"/>
                  <a:pt x="153250" y="108177"/>
                </a:cubicBezTo>
                <a:lnTo>
                  <a:pt x="171280" y="108177"/>
                </a:lnTo>
                <a:cubicBezTo>
                  <a:pt x="173910" y="108177"/>
                  <a:pt x="176070" y="107332"/>
                  <a:pt x="177759" y="105641"/>
                </a:cubicBezTo>
                <a:cubicBezTo>
                  <a:pt x="179449" y="103951"/>
                  <a:pt x="180295" y="101791"/>
                  <a:pt x="180295" y="99162"/>
                </a:cubicBezTo>
                <a:lnTo>
                  <a:pt x="180295" y="81133"/>
                </a:lnTo>
                <a:cubicBezTo>
                  <a:pt x="180295" y="78503"/>
                  <a:pt x="179449" y="76344"/>
                  <a:pt x="177759" y="74653"/>
                </a:cubicBezTo>
                <a:cubicBezTo>
                  <a:pt x="176070" y="72963"/>
                  <a:pt x="173910" y="72118"/>
                  <a:pt x="171280" y="72118"/>
                </a:cubicBezTo>
                <a:lnTo>
                  <a:pt x="153250" y="72118"/>
                </a:lnTo>
                <a:close/>
                <a:moveTo>
                  <a:pt x="225368" y="72118"/>
                </a:moveTo>
                <a:cubicBezTo>
                  <a:pt x="222739" y="72118"/>
                  <a:pt x="220578" y="72963"/>
                  <a:pt x="218888" y="74653"/>
                </a:cubicBezTo>
                <a:cubicBezTo>
                  <a:pt x="217199" y="76344"/>
                  <a:pt x="216354" y="78503"/>
                  <a:pt x="216354" y="81133"/>
                </a:cubicBezTo>
                <a:lnTo>
                  <a:pt x="216354" y="99162"/>
                </a:lnTo>
                <a:cubicBezTo>
                  <a:pt x="216354" y="101791"/>
                  <a:pt x="217199" y="103951"/>
                  <a:pt x="218888" y="105641"/>
                </a:cubicBezTo>
                <a:cubicBezTo>
                  <a:pt x="220578" y="107332"/>
                  <a:pt x="222739" y="108177"/>
                  <a:pt x="225368" y="108177"/>
                </a:cubicBezTo>
                <a:lnTo>
                  <a:pt x="243397" y="108177"/>
                </a:lnTo>
                <a:cubicBezTo>
                  <a:pt x="246027" y="108177"/>
                  <a:pt x="248186" y="107332"/>
                  <a:pt x="249877" y="105641"/>
                </a:cubicBezTo>
                <a:cubicBezTo>
                  <a:pt x="251567" y="103951"/>
                  <a:pt x="252412" y="101791"/>
                  <a:pt x="252412" y="99162"/>
                </a:cubicBezTo>
                <a:lnTo>
                  <a:pt x="252412" y="81133"/>
                </a:lnTo>
                <a:cubicBezTo>
                  <a:pt x="252412" y="78503"/>
                  <a:pt x="251567" y="76344"/>
                  <a:pt x="249877" y="74653"/>
                </a:cubicBezTo>
                <a:cubicBezTo>
                  <a:pt x="248186" y="72963"/>
                  <a:pt x="246027" y="72118"/>
                  <a:pt x="243397" y="72118"/>
                </a:cubicBezTo>
                <a:lnTo>
                  <a:pt x="225368" y="72118"/>
                </a:lnTo>
                <a:close/>
                <a:moveTo>
                  <a:pt x="297485" y="72118"/>
                </a:moveTo>
                <a:cubicBezTo>
                  <a:pt x="294856" y="72118"/>
                  <a:pt x="292696" y="72963"/>
                  <a:pt x="291006" y="74653"/>
                </a:cubicBezTo>
                <a:cubicBezTo>
                  <a:pt x="289317" y="76344"/>
                  <a:pt x="288471" y="78503"/>
                  <a:pt x="288471" y="81133"/>
                </a:cubicBezTo>
                <a:lnTo>
                  <a:pt x="288471" y="99162"/>
                </a:lnTo>
                <a:cubicBezTo>
                  <a:pt x="288471" y="101791"/>
                  <a:pt x="289317" y="103951"/>
                  <a:pt x="291006" y="105641"/>
                </a:cubicBezTo>
                <a:cubicBezTo>
                  <a:pt x="292696" y="107332"/>
                  <a:pt x="294856" y="108177"/>
                  <a:pt x="297485" y="108177"/>
                </a:cubicBezTo>
                <a:lnTo>
                  <a:pt x="315516" y="108177"/>
                </a:lnTo>
                <a:cubicBezTo>
                  <a:pt x="318145" y="108177"/>
                  <a:pt x="320305" y="107332"/>
                  <a:pt x="321995" y="105641"/>
                </a:cubicBezTo>
                <a:cubicBezTo>
                  <a:pt x="323685" y="103951"/>
                  <a:pt x="324530" y="101791"/>
                  <a:pt x="324530" y="99162"/>
                </a:cubicBezTo>
                <a:lnTo>
                  <a:pt x="324530" y="81133"/>
                </a:lnTo>
                <a:cubicBezTo>
                  <a:pt x="324530" y="78503"/>
                  <a:pt x="323685" y="76344"/>
                  <a:pt x="321995" y="74653"/>
                </a:cubicBezTo>
                <a:cubicBezTo>
                  <a:pt x="320305" y="72963"/>
                  <a:pt x="318145" y="72118"/>
                  <a:pt x="315516" y="72118"/>
                </a:cubicBezTo>
                <a:lnTo>
                  <a:pt x="297485" y="72118"/>
                </a:lnTo>
                <a:close/>
                <a:moveTo>
                  <a:pt x="81132" y="144236"/>
                </a:moveTo>
                <a:cubicBezTo>
                  <a:pt x="78503" y="144236"/>
                  <a:pt x="76344" y="145081"/>
                  <a:pt x="74653" y="146771"/>
                </a:cubicBezTo>
                <a:cubicBezTo>
                  <a:pt x="72963" y="148461"/>
                  <a:pt x="72117" y="150621"/>
                  <a:pt x="72117" y="153250"/>
                </a:cubicBezTo>
                <a:lnTo>
                  <a:pt x="72117" y="171280"/>
                </a:lnTo>
                <a:cubicBezTo>
                  <a:pt x="72117" y="173909"/>
                  <a:pt x="72963" y="176069"/>
                  <a:pt x="74653" y="177759"/>
                </a:cubicBezTo>
                <a:cubicBezTo>
                  <a:pt x="76344" y="179450"/>
                  <a:pt x="78503" y="180295"/>
                  <a:pt x="81132" y="180295"/>
                </a:cubicBezTo>
                <a:lnTo>
                  <a:pt x="99162" y="180295"/>
                </a:lnTo>
                <a:cubicBezTo>
                  <a:pt x="101791" y="180295"/>
                  <a:pt x="103950" y="179450"/>
                  <a:pt x="105641" y="177759"/>
                </a:cubicBezTo>
                <a:cubicBezTo>
                  <a:pt x="107331" y="176069"/>
                  <a:pt x="108176" y="173909"/>
                  <a:pt x="108176" y="171280"/>
                </a:cubicBezTo>
                <a:lnTo>
                  <a:pt x="108176" y="153250"/>
                </a:lnTo>
                <a:cubicBezTo>
                  <a:pt x="108176" y="150621"/>
                  <a:pt x="107331" y="148461"/>
                  <a:pt x="105641" y="146771"/>
                </a:cubicBezTo>
                <a:cubicBezTo>
                  <a:pt x="103950" y="145081"/>
                  <a:pt x="101791" y="144236"/>
                  <a:pt x="99162" y="144236"/>
                </a:cubicBezTo>
                <a:lnTo>
                  <a:pt x="81132" y="144236"/>
                </a:lnTo>
                <a:close/>
                <a:moveTo>
                  <a:pt x="153250" y="144236"/>
                </a:moveTo>
                <a:cubicBezTo>
                  <a:pt x="150621" y="144236"/>
                  <a:pt x="148461" y="145081"/>
                  <a:pt x="146771" y="146771"/>
                </a:cubicBezTo>
                <a:cubicBezTo>
                  <a:pt x="145080" y="148461"/>
                  <a:pt x="144236" y="150621"/>
                  <a:pt x="144236" y="153250"/>
                </a:cubicBezTo>
                <a:lnTo>
                  <a:pt x="144236" y="171280"/>
                </a:lnTo>
                <a:cubicBezTo>
                  <a:pt x="144236" y="173909"/>
                  <a:pt x="145080" y="176069"/>
                  <a:pt x="146771" y="177759"/>
                </a:cubicBezTo>
                <a:cubicBezTo>
                  <a:pt x="148461" y="179450"/>
                  <a:pt x="150621" y="180295"/>
                  <a:pt x="153250" y="180295"/>
                </a:cubicBezTo>
                <a:lnTo>
                  <a:pt x="171280" y="180295"/>
                </a:lnTo>
                <a:cubicBezTo>
                  <a:pt x="173910" y="180295"/>
                  <a:pt x="176070" y="179450"/>
                  <a:pt x="177759" y="177759"/>
                </a:cubicBezTo>
                <a:cubicBezTo>
                  <a:pt x="179449" y="176069"/>
                  <a:pt x="180295" y="173909"/>
                  <a:pt x="180295" y="171280"/>
                </a:cubicBezTo>
                <a:lnTo>
                  <a:pt x="180295" y="153250"/>
                </a:lnTo>
                <a:cubicBezTo>
                  <a:pt x="180295" y="150621"/>
                  <a:pt x="179449" y="148461"/>
                  <a:pt x="177759" y="146771"/>
                </a:cubicBezTo>
                <a:cubicBezTo>
                  <a:pt x="176070" y="145081"/>
                  <a:pt x="173910" y="144236"/>
                  <a:pt x="171280" y="144236"/>
                </a:cubicBezTo>
                <a:lnTo>
                  <a:pt x="153250" y="144236"/>
                </a:lnTo>
                <a:close/>
                <a:moveTo>
                  <a:pt x="225368" y="144236"/>
                </a:moveTo>
                <a:cubicBezTo>
                  <a:pt x="222739" y="144236"/>
                  <a:pt x="220578" y="145081"/>
                  <a:pt x="218888" y="146771"/>
                </a:cubicBezTo>
                <a:cubicBezTo>
                  <a:pt x="217199" y="148461"/>
                  <a:pt x="216354" y="150621"/>
                  <a:pt x="216354" y="153250"/>
                </a:cubicBezTo>
                <a:lnTo>
                  <a:pt x="216354" y="171280"/>
                </a:lnTo>
                <a:cubicBezTo>
                  <a:pt x="216354" y="173909"/>
                  <a:pt x="217199" y="176069"/>
                  <a:pt x="218888" y="177759"/>
                </a:cubicBezTo>
                <a:cubicBezTo>
                  <a:pt x="220578" y="179450"/>
                  <a:pt x="222739" y="180295"/>
                  <a:pt x="225368" y="180295"/>
                </a:cubicBezTo>
                <a:lnTo>
                  <a:pt x="243397" y="180295"/>
                </a:lnTo>
                <a:cubicBezTo>
                  <a:pt x="246027" y="180295"/>
                  <a:pt x="248186" y="179450"/>
                  <a:pt x="249877" y="177759"/>
                </a:cubicBezTo>
                <a:cubicBezTo>
                  <a:pt x="251567" y="176069"/>
                  <a:pt x="252412" y="173909"/>
                  <a:pt x="252412" y="171280"/>
                </a:cubicBezTo>
                <a:lnTo>
                  <a:pt x="252412" y="153250"/>
                </a:lnTo>
                <a:cubicBezTo>
                  <a:pt x="252412" y="150621"/>
                  <a:pt x="251567" y="148461"/>
                  <a:pt x="249877" y="146771"/>
                </a:cubicBezTo>
                <a:cubicBezTo>
                  <a:pt x="248186" y="145081"/>
                  <a:pt x="246027" y="144236"/>
                  <a:pt x="243397" y="144236"/>
                </a:cubicBezTo>
                <a:lnTo>
                  <a:pt x="225368" y="144236"/>
                </a:lnTo>
                <a:close/>
                <a:moveTo>
                  <a:pt x="297485" y="144236"/>
                </a:moveTo>
                <a:cubicBezTo>
                  <a:pt x="294856" y="144236"/>
                  <a:pt x="292696" y="145081"/>
                  <a:pt x="291006" y="146771"/>
                </a:cubicBezTo>
                <a:cubicBezTo>
                  <a:pt x="289317" y="148461"/>
                  <a:pt x="288471" y="150621"/>
                  <a:pt x="288471" y="153250"/>
                </a:cubicBezTo>
                <a:lnTo>
                  <a:pt x="288471" y="171280"/>
                </a:lnTo>
                <a:cubicBezTo>
                  <a:pt x="288471" y="173909"/>
                  <a:pt x="289317" y="176069"/>
                  <a:pt x="291006" y="177759"/>
                </a:cubicBezTo>
                <a:cubicBezTo>
                  <a:pt x="292696" y="179450"/>
                  <a:pt x="294856" y="180295"/>
                  <a:pt x="297485" y="180295"/>
                </a:cubicBezTo>
                <a:lnTo>
                  <a:pt x="315516" y="180295"/>
                </a:lnTo>
                <a:cubicBezTo>
                  <a:pt x="318145" y="180295"/>
                  <a:pt x="320305" y="179450"/>
                  <a:pt x="321995" y="177759"/>
                </a:cubicBezTo>
                <a:cubicBezTo>
                  <a:pt x="323685" y="176069"/>
                  <a:pt x="324530" y="173909"/>
                  <a:pt x="324530" y="171280"/>
                </a:cubicBezTo>
                <a:lnTo>
                  <a:pt x="324530" y="153250"/>
                </a:lnTo>
                <a:cubicBezTo>
                  <a:pt x="324530" y="150621"/>
                  <a:pt x="323685" y="148461"/>
                  <a:pt x="321995" y="146771"/>
                </a:cubicBezTo>
                <a:cubicBezTo>
                  <a:pt x="320305" y="145081"/>
                  <a:pt x="318145" y="144236"/>
                  <a:pt x="315516" y="144236"/>
                </a:cubicBezTo>
                <a:lnTo>
                  <a:pt x="297485" y="144236"/>
                </a:lnTo>
                <a:close/>
                <a:moveTo>
                  <a:pt x="81132" y="216354"/>
                </a:moveTo>
                <a:cubicBezTo>
                  <a:pt x="78503" y="216354"/>
                  <a:pt x="76344" y="217199"/>
                  <a:pt x="74653" y="218889"/>
                </a:cubicBezTo>
                <a:cubicBezTo>
                  <a:pt x="72963" y="220579"/>
                  <a:pt x="72117" y="222739"/>
                  <a:pt x="72117" y="225368"/>
                </a:cubicBezTo>
                <a:lnTo>
                  <a:pt x="72117" y="243398"/>
                </a:lnTo>
                <a:cubicBezTo>
                  <a:pt x="72117" y="246027"/>
                  <a:pt x="72963" y="248187"/>
                  <a:pt x="74653" y="249877"/>
                </a:cubicBezTo>
                <a:cubicBezTo>
                  <a:pt x="76344" y="251567"/>
                  <a:pt x="78503" y="252413"/>
                  <a:pt x="81132" y="252413"/>
                </a:cubicBezTo>
                <a:lnTo>
                  <a:pt x="99162" y="252413"/>
                </a:lnTo>
                <a:cubicBezTo>
                  <a:pt x="101791" y="252413"/>
                  <a:pt x="103950" y="251567"/>
                  <a:pt x="105641" y="249877"/>
                </a:cubicBezTo>
                <a:cubicBezTo>
                  <a:pt x="107331" y="248187"/>
                  <a:pt x="108176" y="246027"/>
                  <a:pt x="108176" y="243398"/>
                </a:cubicBezTo>
                <a:lnTo>
                  <a:pt x="108176" y="225368"/>
                </a:lnTo>
                <a:cubicBezTo>
                  <a:pt x="108176" y="222739"/>
                  <a:pt x="107331" y="220579"/>
                  <a:pt x="105641" y="218889"/>
                </a:cubicBezTo>
                <a:cubicBezTo>
                  <a:pt x="103950" y="217199"/>
                  <a:pt x="101791" y="216354"/>
                  <a:pt x="99162" y="216354"/>
                </a:cubicBezTo>
                <a:lnTo>
                  <a:pt x="81132" y="216354"/>
                </a:lnTo>
                <a:close/>
                <a:moveTo>
                  <a:pt x="153250" y="216354"/>
                </a:moveTo>
                <a:cubicBezTo>
                  <a:pt x="150621" y="216354"/>
                  <a:pt x="148461" y="217199"/>
                  <a:pt x="146771" y="218889"/>
                </a:cubicBezTo>
                <a:cubicBezTo>
                  <a:pt x="145080" y="220579"/>
                  <a:pt x="144236" y="222739"/>
                  <a:pt x="144236" y="225368"/>
                </a:cubicBezTo>
                <a:lnTo>
                  <a:pt x="144236" y="243398"/>
                </a:lnTo>
                <a:cubicBezTo>
                  <a:pt x="144236" y="246027"/>
                  <a:pt x="145080" y="248187"/>
                  <a:pt x="146771" y="249877"/>
                </a:cubicBezTo>
                <a:cubicBezTo>
                  <a:pt x="148461" y="251567"/>
                  <a:pt x="150621" y="252413"/>
                  <a:pt x="153250" y="252413"/>
                </a:cubicBezTo>
                <a:lnTo>
                  <a:pt x="171280" y="252413"/>
                </a:lnTo>
                <a:cubicBezTo>
                  <a:pt x="173910" y="252413"/>
                  <a:pt x="176070" y="251567"/>
                  <a:pt x="177759" y="249877"/>
                </a:cubicBezTo>
                <a:cubicBezTo>
                  <a:pt x="179449" y="248187"/>
                  <a:pt x="180295" y="246027"/>
                  <a:pt x="180295" y="243398"/>
                </a:cubicBezTo>
                <a:lnTo>
                  <a:pt x="180295" y="225368"/>
                </a:lnTo>
                <a:cubicBezTo>
                  <a:pt x="180295" y="222739"/>
                  <a:pt x="179449" y="220579"/>
                  <a:pt x="177759" y="218889"/>
                </a:cubicBezTo>
                <a:cubicBezTo>
                  <a:pt x="176070" y="217199"/>
                  <a:pt x="173910" y="216354"/>
                  <a:pt x="171280" y="216354"/>
                </a:cubicBezTo>
                <a:lnTo>
                  <a:pt x="153250" y="216354"/>
                </a:lnTo>
                <a:close/>
                <a:moveTo>
                  <a:pt x="225368" y="216354"/>
                </a:moveTo>
                <a:cubicBezTo>
                  <a:pt x="222739" y="216354"/>
                  <a:pt x="220578" y="217199"/>
                  <a:pt x="218888" y="218889"/>
                </a:cubicBezTo>
                <a:cubicBezTo>
                  <a:pt x="217199" y="220579"/>
                  <a:pt x="216354" y="222739"/>
                  <a:pt x="216354" y="225368"/>
                </a:cubicBezTo>
                <a:lnTo>
                  <a:pt x="216354" y="243398"/>
                </a:lnTo>
                <a:cubicBezTo>
                  <a:pt x="216354" y="246027"/>
                  <a:pt x="217199" y="248187"/>
                  <a:pt x="218888" y="249877"/>
                </a:cubicBezTo>
                <a:cubicBezTo>
                  <a:pt x="220578" y="251567"/>
                  <a:pt x="222739" y="252413"/>
                  <a:pt x="225368" y="252413"/>
                </a:cubicBezTo>
                <a:lnTo>
                  <a:pt x="243397" y="252413"/>
                </a:lnTo>
                <a:cubicBezTo>
                  <a:pt x="246027" y="252413"/>
                  <a:pt x="248186" y="251567"/>
                  <a:pt x="249877" y="249877"/>
                </a:cubicBezTo>
                <a:cubicBezTo>
                  <a:pt x="251567" y="248187"/>
                  <a:pt x="252412" y="246027"/>
                  <a:pt x="252412" y="243398"/>
                </a:cubicBezTo>
                <a:lnTo>
                  <a:pt x="252412" y="225368"/>
                </a:lnTo>
                <a:cubicBezTo>
                  <a:pt x="252412" y="222739"/>
                  <a:pt x="251567" y="220579"/>
                  <a:pt x="249877" y="218889"/>
                </a:cubicBezTo>
                <a:cubicBezTo>
                  <a:pt x="248186" y="217199"/>
                  <a:pt x="246027" y="216354"/>
                  <a:pt x="243397" y="216354"/>
                </a:cubicBezTo>
                <a:lnTo>
                  <a:pt x="225368" y="216354"/>
                </a:lnTo>
                <a:close/>
                <a:moveTo>
                  <a:pt x="297485" y="216354"/>
                </a:moveTo>
                <a:cubicBezTo>
                  <a:pt x="294856" y="216354"/>
                  <a:pt x="292696" y="217199"/>
                  <a:pt x="291006" y="218889"/>
                </a:cubicBezTo>
                <a:cubicBezTo>
                  <a:pt x="289317" y="220579"/>
                  <a:pt x="288471" y="222739"/>
                  <a:pt x="288471" y="225368"/>
                </a:cubicBezTo>
                <a:lnTo>
                  <a:pt x="288471" y="243398"/>
                </a:lnTo>
                <a:cubicBezTo>
                  <a:pt x="288471" y="246027"/>
                  <a:pt x="289317" y="248187"/>
                  <a:pt x="291006" y="249877"/>
                </a:cubicBezTo>
                <a:cubicBezTo>
                  <a:pt x="292696" y="251567"/>
                  <a:pt x="294856" y="252413"/>
                  <a:pt x="297485" y="252413"/>
                </a:cubicBezTo>
                <a:lnTo>
                  <a:pt x="315516" y="252413"/>
                </a:lnTo>
                <a:cubicBezTo>
                  <a:pt x="318145" y="252413"/>
                  <a:pt x="320305" y="251567"/>
                  <a:pt x="321995" y="249877"/>
                </a:cubicBezTo>
                <a:cubicBezTo>
                  <a:pt x="323685" y="248187"/>
                  <a:pt x="324530" y="246027"/>
                  <a:pt x="324530" y="243398"/>
                </a:cubicBezTo>
                <a:lnTo>
                  <a:pt x="324530" y="225368"/>
                </a:lnTo>
                <a:cubicBezTo>
                  <a:pt x="324530" y="222739"/>
                  <a:pt x="323685" y="220579"/>
                  <a:pt x="321995" y="218889"/>
                </a:cubicBezTo>
                <a:cubicBezTo>
                  <a:pt x="320305" y="217199"/>
                  <a:pt x="318145" y="216354"/>
                  <a:pt x="315516" y="216354"/>
                </a:cubicBezTo>
                <a:lnTo>
                  <a:pt x="297485" y="216354"/>
                </a:lnTo>
                <a:close/>
                <a:moveTo>
                  <a:pt x="81132" y="288471"/>
                </a:moveTo>
                <a:cubicBezTo>
                  <a:pt x="78503" y="288471"/>
                  <a:pt x="76344" y="289317"/>
                  <a:pt x="74653" y="291007"/>
                </a:cubicBezTo>
                <a:cubicBezTo>
                  <a:pt x="72963" y="292697"/>
                  <a:pt x="72117" y="294857"/>
                  <a:pt x="72117" y="297486"/>
                </a:cubicBezTo>
                <a:lnTo>
                  <a:pt x="72117" y="315516"/>
                </a:lnTo>
                <a:cubicBezTo>
                  <a:pt x="72117" y="318145"/>
                  <a:pt x="72963" y="320305"/>
                  <a:pt x="74653" y="321995"/>
                </a:cubicBezTo>
                <a:cubicBezTo>
                  <a:pt x="76344" y="323685"/>
                  <a:pt x="78503" y="324530"/>
                  <a:pt x="81132" y="324530"/>
                </a:cubicBezTo>
                <a:lnTo>
                  <a:pt x="99162" y="324530"/>
                </a:lnTo>
                <a:cubicBezTo>
                  <a:pt x="101791" y="324530"/>
                  <a:pt x="103950" y="323685"/>
                  <a:pt x="105641" y="321995"/>
                </a:cubicBezTo>
                <a:cubicBezTo>
                  <a:pt x="107331" y="320305"/>
                  <a:pt x="108176" y="318145"/>
                  <a:pt x="108176" y="315516"/>
                </a:cubicBezTo>
                <a:lnTo>
                  <a:pt x="108176" y="297486"/>
                </a:lnTo>
                <a:cubicBezTo>
                  <a:pt x="108176" y="294857"/>
                  <a:pt x="107331" y="292697"/>
                  <a:pt x="105641" y="291007"/>
                </a:cubicBezTo>
                <a:cubicBezTo>
                  <a:pt x="103950" y="289317"/>
                  <a:pt x="101791" y="288471"/>
                  <a:pt x="99162" y="288471"/>
                </a:cubicBezTo>
                <a:lnTo>
                  <a:pt x="81132" y="288471"/>
                </a:lnTo>
                <a:close/>
                <a:moveTo>
                  <a:pt x="153250" y="288471"/>
                </a:moveTo>
                <a:cubicBezTo>
                  <a:pt x="150621" y="288471"/>
                  <a:pt x="148461" y="289317"/>
                  <a:pt x="146771" y="291007"/>
                </a:cubicBezTo>
                <a:cubicBezTo>
                  <a:pt x="145080" y="292697"/>
                  <a:pt x="144236" y="294857"/>
                  <a:pt x="144236" y="297486"/>
                </a:cubicBezTo>
                <a:lnTo>
                  <a:pt x="144236" y="315516"/>
                </a:lnTo>
                <a:cubicBezTo>
                  <a:pt x="144236" y="318145"/>
                  <a:pt x="145080" y="320305"/>
                  <a:pt x="146771" y="321995"/>
                </a:cubicBezTo>
                <a:cubicBezTo>
                  <a:pt x="148461" y="323685"/>
                  <a:pt x="150621" y="324530"/>
                  <a:pt x="153250" y="324530"/>
                </a:cubicBezTo>
                <a:lnTo>
                  <a:pt x="171280" y="324530"/>
                </a:lnTo>
                <a:cubicBezTo>
                  <a:pt x="173910" y="324530"/>
                  <a:pt x="176070" y="323685"/>
                  <a:pt x="177759" y="321995"/>
                </a:cubicBezTo>
                <a:cubicBezTo>
                  <a:pt x="179449" y="320305"/>
                  <a:pt x="180295" y="318145"/>
                  <a:pt x="180295" y="315516"/>
                </a:cubicBezTo>
                <a:lnTo>
                  <a:pt x="180295" y="297486"/>
                </a:lnTo>
                <a:cubicBezTo>
                  <a:pt x="180295" y="294857"/>
                  <a:pt x="179449" y="292697"/>
                  <a:pt x="177759" y="291007"/>
                </a:cubicBezTo>
                <a:cubicBezTo>
                  <a:pt x="176070" y="289317"/>
                  <a:pt x="173910" y="288471"/>
                  <a:pt x="171280" y="288471"/>
                </a:cubicBezTo>
                <a:lnTo>
                  <a:pt x="153250" y="288471"/>
                </a:lnTo>
                <a:close/>
                <a:moveTo>
                  <a:pt x="225368" y="288471"/>
                </a:moveTo>
                <a:cubicBezTo>
                  <a:pt x="222739" y="288471"/>
                  <a:pt x="220578" y="289317"/>
                  <a:pt x="218888" y="291007"/>
                </a:cubicBezTo>
                <a:cubicBezTo>
                  <a:pt x="217199" y="292697"/>
                  <a:pt x="216354" y="294857"/>
                  <a:pt x="216354" y="297486"/>
                </a:cubicBezTo>
                <a:lnTo>
                  <a:pt x="216354" y="315516"/>
                </a:lnTo>
                <a:cubicBezTo>
                  <a:pt x="216354" y="318145"/>
                  <a:pt x="217199" y="320305"/>
                  <a:pt x="218888" y="321995"/>
                </a:cubicBezTo>
                <a:cubicBezTo>
                  <a:pt x="220578" y="323685"/>
                  <a:pt x="222739" y="324530"/>
                  <a:pt x="225368" y="324530"/>
                </a:cubicBezTo>
                <a:lnTo>
                  <a:pt x="243397" y="324530"/>
                </a:lnTo>
                <a:cubicBezTo>
                  <a:pt x="246027" y="324530"/>
                  <a:pt x="248186" y="323685"/>
                  <a:pt x="249877" y="321995"/>
                </a:cubicBezTo>
                <a:cubicBezTo>
                  <a:pt x="251567" y="320305"/>
                  <a:pt x="252412" y="318145"/>
                  <a:pt x="252412" y="315516"/>
                </a:cubicBezTo>
                <a:lnTo>
                  <a:pt x="252412" y="297486"/>
                </a:lnTo>
                <a:cubicBezTo>
                  <a:pt x="252412" y="294857"/>
                  <a:pt x="251567" y="292697"/>
                  <a:pt x="249877" y="291007"/>
                </a:cubicBezTo>
                <a:cubicBezTo>
                  <a:pt x="248186" y="289317"/>
                  <a:pt x="246027" y="288471"/>
                  <a:pt x="243397" y="288471"/>
                </a:cubicBezTo>
                <a:lnTo>
                  <a:pt x="225368" y="288471"/>
                </a:lnTo>
                <a:close/>
                <a:moveTo>
                  <a:pt x="297485" y="288471"/>
                </a:moveTo>
                <a:cubicBezTo>
                  <a:pt x="294856" y="288471"/>
                  <a:pt x="292696" y="289317"/>
                  <a:pt x="291006" y="291007"/>
                </a:cubicBezTo>
                <a:cubicBezTo>
                  <a:pt x="289317" y="292697"/>
                  <a:pt x="288471" y="294857"/>
                  <a:pt x="288471" y="297486"/>
                </a:cubicBezTo>
                <a:lnTo>
                  <a:pt x="288471" y="315516"/>
                </a:lnTo>
                <a:cubicBezTo>
                  <a:pt x="288471" y="318145"/>
                  <a:pt x="289317" y="320305"/>
                  <a:pt x="291006" y="321995"/>
                </a:cubicBezTo>
                <a:cubicBezTo>
                  <a:pt x="292696" y="323685"/>
                  <a:pt x="294856" y="324530"/>
                  <a:pt x="297485" y="324530"/>
                </a:cubicBezTo>
                <a:lnTo>
                  <a:pt x="315516" y="324530"/>
                </a:lnTo>
                <a:cubicBezTo>
                  <a:pt x="318145" y="324530"/>
                  <a:pt x="320305" y="323685"/>
                  <a:pt x="321995" y="321995"/>
                </a:cubicBezTo>
                <a:cubicBezTo>
                  <a:pt x="323685" y="320305"/>
                  <a:pt x="324530" y="318145"/>
                  <a:pt x="324530" y="315516"/>
                </a:cubicBezTo>
                <a:lnTo>
                  <a:pt x="324530" y="297486"/>
                </a:lnTo>
                <a:cubicBezTo>
                  <a:pt x="324530" y="294857"/>
                  <a:pt x="323685" y="292697"/>
                  <a:pt x="321995" y="291007"/>
                </a:cubicBezTo>
                <a:cubicBezTo>
                  <a:pt x="320305" y="289317"/>
                  <a:pt x="318145" y="288471"/>
                  <a:pt x="315516" y="288471"/>
                </a:cubicBezTo>
                <a:lnTo>
                  <a:pt x="297485" y="288471"/>
                </a:lnTo>
                <a:close/>
                <a:moveTo>
                  <a:pt x="81132" y="360589"/>
                </a:moveTo>
                <a:cubicBezTo>
                  <a:pt x="78503" y="360589"/>
                  <a:pt x="76344" y="361435"/>
                  <a:pt x="74653" y="363125"/>
                </a:cubicBezTo>
                <a:cubicBezTo>
                  <a:pt x="72963" y="364815"/>
                  <a:pt x="72117" y="366975"/>
                  <a:pt x="72117" y="369604"/>
                </a:cubicBezTo>
                <a:lnTo>
                  <a:pt x="72117" y="387634"/>
                </a:lnTo>
                <a:cubicBezTo>
                  <a:pt x="72117" y="390263"/>
                  <a:pt x="72963" y="392423"/>
                  <a:pt x="74653" y="394113"/>
                </a:cubicBezTo>
                <a:cubicBezTo>
                  <a:pt x="76344" y="395803"/>
                  <a:pt x="78503" y="396648"/>
                  <a:pt x="81132" y="396648"/>
                </a:cubicBezTo>
                <a:lnTo>
                  <a:pt x="99162" y="396648"/>
                </a:lnTo>
                <a:cubicBezTo>
                  <a:pt x="101791" y="396648"/>
                  <a:pt x="103950" y="395803"/>
                  <a:pt x="105641" y="394113"/>
                </a:cubicBezTo>
                <a:cubicBezTo>
                  <a:pt x="107331" y="392423"/>
                  <a:pt x="108176" y="390263"/>
                  <a:pt x="108176" y="387634"/>
                </a:cubicBezTo>
                <a:lnTo>
                  <a:pt x="108176" y="369604"/>
                </a:lnTo>
                <a:cubicBezTo>
                  <a:pt x="108176" y="366975"/>
                  <a:pt x="107331" y="364815"/>
                  <a:pt x="105641" y="363125"/>
                </a:cubicBezTo>
                <a:cubicBezTo>
                  <a:pt x="103950" y="361435"/>
                  <a:pt x="101791" y="360589"/>
                  <a:pt x="99162" y="360589"/>
                </a:cubicBezTo>
                <a:lnTo>
                  <a:pt x="81132" y="360589"/>
                </a:lnTo>
                <a:close/>
                <a:moveTo>
                  <a:pt x="297485" y="360589"/>
                </a:moveTo>
                <a:cubicBezTo>
                  <a:pt x="294856" y="360589"/>
                  <a:pt x="292696" y="361435"/>
                  <a:pt x="291006" y="363125"/>
                </a:cubicBezTo>
                <a:cubicBezTo>
                  <a:pt x="289317" y="364815"/>
                  <a:pt x="288471" y="366975"/>
                  <a:pt x="288471" y="369604"/>
                </a:cubicBezTo>
                <a:lnTo>
                  <a:pt x="288471" y="387634"/>
                </a:lnTo>
                <a:cubicBezTo>
                  <a:pt x="288471" y="390263"/>
                  <a:pt x="289317" y="392423"/>
                  <a:pt x="291006" y="394113"/>
                </a:cubicBezTo>
                <a:cubicBezTo>
                  <a:pt x="292696" y="395803"/>
                  <a:pt x="294856" y="396648"/>
                  <a:pt x="297485" y="396648"/>
                </a:cubicBezTo>
                <a:lnTo>
                  <a:pt x="315516" y="396648"/>
                </a:lnTo>
                <a:cubicBezTo>
                  <a:pt x="318145" y="396648"/>
                  <a:pt x="320305" y="395803"/>
                  <a:pt x="321995" y="394113"/>
                </a:cubicBezTo>
                <a:cubicBezTo>
                  <a:pt x="323685" y="392423"/>
                  <a:pt x="324530" y="390263"/>
                  <a:pt x="324530" y="387634"/>
                </a:cubicBezTo>
                <a:lnTo>
                  <a:pt x="324530" y="369604"/>
                </a:lnTo>
                <a:cubicBezTo>
                  <a:pt x="324530" y="366975"/>
                  <a:pt x="323685" y="364815"/>
                  <a:pt x="321995" y="363125"/>
                </a:cubicBezTo>
                <a:cubicBezTo>
                  <a:pt x="320305" y="361435"/>
                  <a:pt x="318145" y="360589"/>
                  <a:pt x="315516" y="360589"/>
                </a:cubicBezTo>
                <a:lnTo>
                  <a:pt x="297485" y="360589"/>
                </a:lnTo>
                <a:close/>
                <a:moveTo>
                  <a:pt x="153250" y="396648"/>
                </a:moveTo>
                <a:cubicBezTo>
                  <a:pt x="150621" y="396648"/>
                  <a:pt x="148461" y="397493"/>
                  <a:pt x="146771" y="399184"/>
                </a:cubicBezTo>
                <a:cubicBezTo>
                  <a:pt x="145080" y="400874"/>
                  <a:pt x="144236" y="403034"/>
                  <a:pt x="144236" y="405663"/>
                </a:cubicBezTo>
                <a:lnTo>
                  <a:pt x="144236" y="459751"/>
                </a:lnTo>
                <a:cubicBezTo>
                  <a:pt x="144236" y="462381"/>
                  <a:pt x="145080" y="464540"/>
                  <a:pt x="146771" y="466231"/>
                </a:cubicBezTo>
                <a:cubicBezTo>
                  <a:pt x="148461" y="467921"/>
                  <a:pt x="150621" y="468766"/>
                  <a:pt x="153250" y="468766"/>
                </a:cubicBezTo>
                <a:lnTo>
                  <a:pt x="243397" y="468766"/>
                </a:lnTo>
                <a:cubicBezTo>
                  <a:pt x="246027" y="468766"/>
                  <a:pt x="248186" y="467921"/>
                  <a:pt x="249877" y="466231"/>
                </a:cubicBezTo>
                <a:cubicBezTo>
                  <a:pt x="251567" y="464540"/>
                  <a:pt x="252412" y="462381"/>
                  <a:pt x="252412" y="459751"/>
                </a:cubicBezTo>
                <a:lnTo>
                  <a:pt x="252412" y="405663"/>
                </a:lnTo>
                <a:cubicBezTo>
                  <a:pt x="252412" y="403034"/>
                  <a:pt x="251567" y="400874"/>
                  <a:pt x="249877" y="399184"/>
                </a:cubicBezTo>
                <a:cubicBezTo>
                  <a:pt x="248186" y="397493"/>
                  <a:pt x="246027" y="396648"/>
                  <a:pt x="243397" y="396648"/>
                </a:cubicBezTo>
                <a:lnTo>
                  <a:pt x="153250" y="39664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448"/>
          <p:cNvSpPr/>
          <p:nvPr/>
        </p:nvSpPr>
        <p:spPr>
          <a:xfrm>
            <a:off x="5224396" y="2861038"/>
            <a:ext cx="180295" cy="504825"/>
          </a:xfrm>
          <a:custGeom>
            <a:avLst/>
            <a:gdLst/>
            <a:ahLst/>
            <a:cxnLst/>
            <a:rect l="l" t="t" r="r" b="b"/>
            <a:pathLst>
              <a:path w="180295" h="504825">
                <a:moveTo>
                  <a:pt x="90147" y="0"/>
                </a:moveTo>
                <a:cubicBezTo>
                  <a:pt x="106111" y="0"/>
                  <a:pt x="121135" y="7371"/>
                  <a:pt x="135221" y="22114"/>
                </a:cubicBezTo>
                <a:cubicBezTo>
                  <a:pt x="149306" y="36857"/>
                  <a:pt x="160340" y="55638"/>
                  <a:pt x="168322" y="78456"/>
                </a:cubicBezTo>
                <a:cubicBezTo>
                  <a:pt x="176304" y="101275"/>
                  <a:pt x="180295" y="124704"/>
                  <a:pt x="180295" y="148743"/>
                </a:cubicBezTo>
                <a:cubicBezTo>
                  <a:pt x="180295" y="175975"/>
                  <a:pt x="174942" y="198841"/>
                  <a:pt x="164237" y="217340"/>
                </a:cubicBezTo>
                <a:cubicBezTo>
                  <a:pt x="153532" y="235839"/>
                  <a:pt x="139259" y="248562"/>
                  <a:pt x="121417" y="255511"/>
                </a:cubicBezTo>
                <a:lnTo>
                  <a:pt x="134094" y="486796"/>
                </a:lnTo>
                <a:cubicBezTo>
                  <a:pt x="134469" y="491679"/>
                  <a:pt x="132967" y="495904"/>
                  <a:pt x="129587" y="499473"/>
                </a:cubicBezTo>
                <a:cubicBezTo>
                  <a:pt x="126206" y="503041"/>
                  <a:pt x="122075" y="504825"/>
                  <a:pt x="117191" y="504825"/>
                </a:cubicBezTo>
                <a:lnTo>
                  <a:pt x="63103" y="504825"/>
                </a:lnTo>
                <a:cubicBezTo>
                  <a:pt x="58220" y="504825"/>
                  <a:pt x="54089" y="503041"/>
                  <a:pt x="50708" y="499473"/>
                </a:cubicBezTo>
                <a:cubicBezTo>
                  <a:pt x="47328" y="495904"/>
                  <a:pt x="45825" y="491679"/>
                  <a:pt x="46200" y="486796"/>
                </a:cubicBezTo>
                <a:lnTo>
                  <a:pt x="58877" y="255511"/>
                </a:lnTo>
                <a:cubicBezTo>
                  <a:pt x="41036" y="248562"/>
                  <a:pt x="26762" y="235839"/>
                  <a:pt x="16057" y="217340"/>
                </a:cubicBezTo>
                <a:cubicBezTo>
                  <a:pt x="5352" y="198841"/>
                  <a:pt x="0" y="175975"/>
                  <a:pt x="0" y="148743"/>
                </a:cubicBezTo>
                <a:cubicBezTo>
                  <a:pt x="0" y="124704"/>
                  <a:pt x="3990" y="101275"/>
                  <a:pt x="11973" y="78456"/>
                </a:cubicBezTo>
                <a:cubicBezTo>
                  <a:pt x="19955" y="55638"/>
                  <a:pt x="30988" y="36857"/>
                  <a:pt x="45074" y="22114"/>
                </a:cubicBezTo>
                <a:cubicBezTo>
                  <a:pt x="59159" y="7371"/>
                  <a:pt x="74184" y="0"/>
                  <a:pt x="901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447"/>
          <p:cNvSpPr/>
          <p:nvPr/>
        </p:nvSpPr>
        <p:spPr>
          <a:xfrm>
            <a:off x="6311265" y="2861038"/>
            <a:ext cx="613002" cy="504825"/>
          </a:xfrm>
          <a:custGeom>
            <a:avLst/>
            <a:gdLst/>
            <a:ahLst/>
            <a:cxnLst/>
            <a:rect l="l" t="t" r="r" b="b"/>
            <a:pathLst>
              <a:path w="613002" h="504825">
                <a:moveTo>
                  <a:pt x="306501" y="0"/>
                </a:moveTo>
                <a:cubicBezTo>
                  <a:pt x="311572" y="0"/>
                  <a:pt x="316267" y="939"/>
                  <a:pt x="320586" y="2817"/>
                </a:cubicBezTo>
                <a:lnTo>
                  <a:pt x="446793" y="56906"/>
                </a:lnTo>
                <a:cubicBezTo>
                  <a:pt x="453366" y="59910"/>
                  <a:pt x="458671" y="64418"/>
                  <a:pt x="462709" y="70428"/>
                </a:cubicBezTo>
                <a:cubicBezTo>
                  <a:pt x="466747" y="76438"/>
                  <a:pt x="468766" y="83011"/>
                  <a:pt x="468766" y="90147"/>
                </a:cubicBezTo>
                <a:lnTo>
                  <a:pt x="468766" y="202832"/>
                </a:lnTo>
                <a:lnTo>
                  <a:pt x="591028" y="255230"/>
                </a:lnTo>
                <a:cubicBezTo>
                  <a:pt x="597789" y="258235"/>
                  <a:pt x="603142" y="262742"/>
                  <a:pt x="607086" y="268752"/>
                </a:cubicBezTo>
                <a:cubicBezTo>
                  <a:pt x="611030" y="274762"/>
                  <a:pt x="613002" y="281335"/>
                  <a:pt x="613002" y="288471"/>
                </a:cubicBezTo>
                <a:lnTo>
                  <a:pt x="613002" y="405663"/>
                </a:lnTo>
                <a:cubicBezTo>
                  <a:pt x="613002" y="412424"/>
                  <a:pt x="611218" y="418716"/>
                  <a:pt x="607649" y="424538"/>
                </a:cubicBezTo>
                <a:cubicBezTo>
                  <a:pt x="604081" y="430360"/>
                  <a:pt x="599198" y="434773"/>
                  <a:pt x="593000" y="437778"/>
                </a:cubicBezTo>
                <a:lnTo>
                  <a:pt x="466794" y="500881"/>
                </a:lnTo>
                <a:cubicBezTo>
                  <a:pt x="462099" y="503510"/>
                  <a:pt x="456747" y="504825"/>
                  <a:pt x="450736" y="504825"/>
                </a:cubicBezTo>
                <a:cubicBezTo>
                  <a:pt x="444727" y="504825"/>
                  <a:pt x="439374" y="503510"/>
                  <a:pt x="434679" y="500881"/>
                </a:cubicBezTo>
                <a:lnTo>
                  <a:pt x="308473" y="437778"/>
                </a:lnTo>
                <a:cubicBezTo>
                  <a:pt x="307534" y="437402"/>
                  <a:pt x="306877" y="437027"/>
                  <a:pt x="306501" y="436651"/>
                </a:cubicBezTo>
                <a:cubicBezTo>
                  <a:pt x="306126" y="437027"/>
                  <a:pt x="305468" y="437402"/>
                  <a:pt x="304529" y="437778"/>
                </a:cubicBezTo>
                <a:lnTo>
                  <a:pt x="178323" y="500881"/>
                </a:lnTo>
                <a:cubicBezTo>
                  <a:pt x="173628" y="503510"/>
                  <a:pt x="168275" y="504825"/>
                  <a:pt x="162265" y="504825"/>
                </a:cubicBezTo>
                <a:cubicBezTo>
                  <a:pt x="156256" y="504825"/>
                  <a:pt x="150903" y="503510"/>
                  <a:pt x="146207" y="500881"/>
                </a:cubicBezTo>
                <a:lnTo>
                  <a:pt x="20001" y="437778"/>
                </a:lnTo>
                <a:cubicBezTo>
                  <a:pt x="13804" y="434773"/>
                  <a:pt x="8921" y="430360"/>
                  <a:pt x="5353" y="424538"/>
                </a:cubicBezTo>
                <a:cubicBezTo>
                  <a:pt x="1784" y="418716"/>
                  <a:pt x="0" y="412424"/>
                  <a:pt x="0" y="405663"/>
                </a:cubicBezTo>
                <a:lnTo>
                  <a:pt x="0" y="288471"/>
                </a:lnTo>
                <a:cubicBezTo>
                  <a:pt x="0" y="281335"/>
                  <a:pt x="2019" y="274762"/>
                  <a:pt x="6057" y="268752"/>
                </a:cubicBezTo>
                <a:cubicBezTo>
                  <a:pt x="10095" y="262742"/>
                  <a:pt x="15400" y="258235"/>
                  <a:pt x="21973" y="255230"/>
                </a:cubicBezTo>
                <a:lnTo>
                  <a:pt x="144235" y="202832"/>
                </a:lnTo>
                <a:lnTo>
                  <a:pt x="144235" y="90147"/>
                </a:lnTo>
                <a:cubicBezTo>
                  <a:pt x="144235" y="83011"/>
                  <a:pt x="146255" y="76438"/>
                  <a:pt x="150293" y="70428"/>
                </a:cubicBezTo>
                <a:cubicBezTo>
                  <a:pt x="154330" y="64418"/>
                  <a:pt x="159636" y="59910"/>
                  <a:pt x="166209" y="56906"/>
                </a:cubicBezTo>
                <a:lnTo>
                  <a:pt x="292415" y="2817"/>
                </a:lnTo>
                <a:cubicBezTo>
                  <a:pt x="296735" y="939"/>
                  <a:pt x="301430" y="0"/>
                  <a:pt x="306501" y="0"/>
                </a:cubicBezTo>
                <a:close/>
                <a:moveTo>
                  <a:pt x="306501" y="36059"/>
                </a:moveTo>
                <a:lnTo>
                  <a:pt x="182267" y="89302"/>
                </a:lnTo>
                <a:lnTo>
                  <a:pt x="306501" y="142546"/>
                </a:lnTo>
                <a:lnTo>
                  <a:pt x="430735" y="89302"/>
                </a:lnTo>
                <a:lnTo>
                  <a:pt x="306501" y="36059"/>
                </a:lnTo>
                <a:close/>
                <a:moveTo>
                  <a:pt x="432707" y="127897"/>
                </a:moveTo>
                <a:lnTo>
                  <a:pt x="324530" y="174097"/>
                </a:lnTo>
                <a:lnTo>
                  <a:pt x="324530" y="249314"/>
                </a:lnTo>
                <a:lnTo>
                  <a:pt x="432707" y="202832"/>
                </a:lnTo>
                <a:lnTo>
                  <a:pt x="432707" y="127897"/>
                </a:lnTo>
                <a:close/>
                <a:moveTo>
                  <a:pt x="450736" y="234383"/>
                </a:moveTo>
                <a:lnTo>
                  <a:pt x="336925" y="283119"/>
                </a:lnTo>
                <a:lnTo>
                  <a:pt x="450736" y="331855"/>
                </a:lnTo>
                <a:lnTo>
                  <a:pt x="564548" y="283119"/>
                </a:lnTo>
                <a:lnTo>
                  <a:pt x="450736" y="234383"/>
                </a:lnTo>
                <a:close/>
                <a:moveTo>
                  <a:pt x="576943" y="317206"/>
                </a:moveTo>
                <a:lnTo>
                  <a:pt x="468766" y="363407"/>
                </a:lnTo>
                <a:lnTo>
                  <a:pt x="468766" y="459751"/>
                </a:lnTo>
                <a:lnTo>
                  <a:pt x="576943" y="405663"/>
                </a:lnTo>
                <a:lnTo>
                  <a:pt x="576943" y="317206"/>
                </a:lnTo>
                <a:close/>
                <a:moveTo>
                  <a:pt x="162265" y="234383"/>
                </a:moveTo>
                <a:lnTo>
                  <a:pt x="48454" y="283119"/>
                </a:lnTo>
                <a:lnTo>
                  <a:pt x="162265" y="331855"/>
                </a:lnTo>
                <a:lnTo>
                  <a:pt x="276076" y="283119"/>
                </a:lnTo>
                <a:lnTo>
                  <a:pt x="162265" y="234383"/>
                </a:lnTo>
                <a:close/>
                <a:moveTo>
                  <a:pt x="288471" y="317206"/>
                </a:moveTo>
                <a:lnTo>
                  <a:pt x="180295" y="363407"/>
                </a:lnTo>
                <a:lnTo>
                  <a:pt x="180295" y="459751"/>
                </a:lnTo>
                <a:lnTo>
                  <a:pt x="288471" y="405663"/>
                </a:lnTo>
                <a:lnTo>
                  <a:pt x="288471" y="31720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Freeform 444"/>
          <p:cNvSpPr/>
          <p:nvPr/>
        </p:nvSpPr>
        <p:spPr>
          <a:xfrm>
            <a:off x="824867" y="2866109"/>
            <a:ext cx="432707" cy="494683"/>
          </a:xfrm>
          <a:custGeom>
            <a:avLst/>
            <a:gdLst/>
            <a:ahLst/>
            <a:cxnLst/>
            <a:rect l="l" t="t" r="r" b="b"/>
            <a:pathLst>
              <a:path w="432707" h="494683">
                <a:moveTo>
                  <a:pt x="198606" y="0"/>
                </a:moveTo>
                <a:cubicBezTo>
                  <a:pt x="222833" y="29110"/>
                  <a:pt x="240299" y="47233"/>
                  <a:pt x="251004" y="54370"/>
                </a:cubicBezTo>
                <a:cubicBezTo>
                  <a:pt x="259267" y="59816"/>
                  <a:pt x="271475" y="66202"/>
                  <a:pt x="287626" y="73526"/>
                </a:cubicBezTo>
                <a:cubicBezTo>
                  <a:pt x="303777" y="80851"/>
                  <a:pt x="315891" y="87048"/>
                  <a:pt x="323967" y="92119"/>
                </a:cubicBezTo>
                <a:cubicBezTo>
                  <a:pt x="327911" y="94561"/>
                  <a:pt x="331573" y="96908"/>
                  <a:pt x="334954" y="99162"/>
                </a:cubicBezTo>
                <a:cubicBezTo>
                  <a:pt x="338334" y="101416"/>
                  <a:pt x="344015" y="105782"/>
                  <a:pt x="351997" y="112261"/>
                </a:cubicBezTo>
                <a:cubicBezTo>
                  <a:pt x="359979" y="118741"/>
                  <a:pt x="367116" y="125361"/>
                  <a:pt x="373407" y="132122"/>
                </a:cubicBezTo>
                <a:cubicBezTo>
                  <a:pt x="379699" y="138883"/>
                  <a:pt x="386741" y="147804"/>
                  <a:pt x="394535" y="158884"/>
                </a:cubicBezTo>
                <a:cubicBezTo>
                  <a:pt x="402329" y="169965"/>
                  <a:pt x="408809" y="181421"/>
                  <a:pt x="413973" y="193253"/>
                </a:cubicBezTo>
                <a:cubicBezTo>
                  <a:pt x="419138" y="205085"/>
                  <a:pt x="423552" y="219030"/>
                  <a:pt x="427214" y="235087"/>
                </a:cubicBezTo>
                <a:cubicBezTo>
                  <a:pt x="430876" y="251145"/>
                  <a:pt x="432707" y="267813"/>
                  <a:pt x="432707" y="285091"/>
                </a:cubicBezTo>
                <a:cubicBezTo>
                  <a:pt x="432707" y="315891"/>
                  <a:pt x="426885" y="344485"/>
                  <a:pt x="415241" y="370872"/>
                </a:cubicBezTo>
                <a:cubicBezTo>
                  <a:pt x="403597" y="397258"/>
                  <a:pt x="388009" y="419420"/>
                  <a:pt x="368477" y="437355"/>
                </a:cubicBezTo>
                <a:cubicBezTo>
                  <a:pt x="348945" y="455291"/>
                  <a:pt x="326174" y="469329"/>
                  <a:pt x="300163" y="479471"/>
                </a:cubicBezTo>
                <a:cubicBezTo>
                  <a:pt x="274151" y="489613"/>
                  <a:pt x="246872" y="494683"/>
                  <a:pt x="218325" y="494683"/>
                </a:cubicBezTo>
                <a:cubicBezTo>
                  <a:pt x="189779" y="494683"/>
                  <a:pt x="162265" y="489284"/>
                  <a:pt x="135784" y="478485"/>
                </a:cubicBezTo>
                <a:cubicBezTo>
                  <a:pt x="109304" y="467686"/>
                  <a:pt x="86062" y="452943"/>
                  <a:pt x="66061" y="434256"/>
                </a:cubicBezTo>
                <a:cubicBezTo>
                  <a:pt x="46060" y="415570"/>
                  <a:pt x="30049" y="392892"/>
                  <a:pt x="18030" y="366223"/>
                </a:cubicBezTo>
                <a:cubicBezTo>
                  <a:pt x="6010" y="339555"/>
                  <a:pt x="0" y="311196"/>
                  <a:pt x="0" y="281147"/>
                </a:cubicBezTo>
                <a:cubicBezTo>
                  <a:pt x="0" y="264432"/>
                  <a:pt x="1831" y="248234"/>
                  <a:pt x="5493" y="232552"/>
                </a:cubicBezTo>
                <a:cubicBezTo>
                  <a:pt x="9156" y="216870"/>
                  <a:pt x="13757" y="203207"/>
                  <a:pt x="19297" y="191563"/>
                </a:cubicBezTo>
                <a:cubicBezTo>
                  <a:pt x="24837" y="179919"/>
                  <a:pt x="31458" y="168791"/>
                  <a:pt x="39158" y="158180"/>
                </a:cubicBezTo>
                <a:cubicBezTo>
                  <a:pt x="46858" y="147569"/>
                  <a:pt x="54229" y="138742"/>
                  <a:pt x="61272" y="131699"/>
                </a:cubicBezTo>
                <a:cubicBezTo>
                  <a:pt x="68315" y="124657"/>
                  <a:pt x="75686" y="118130"/>
                  <a:pt x="83386" y="112121"/>
                </a:cubicBezTo>
                <a:cubicBezTo>
                  <a:pt x="91086" y="106111"/>
                  <a:pt x="97143" y="101744"/>
                  <a:pt x="101557" y="99021"/>
                </a:cubicBezTo>
                <a:cubicBezTo>
                  <a:pt x="105970" y="96298"/>
                  <a:pt x="109961" y="93997"/>
                  <a:pt x="113529" y="92119"/>
                </a:cubicBezTo>
                <a:cubicBezTo>
                  <a:pt x="116158" y="90617"/>
                  <a:pt x="120948" y="88128"/>
                  <a:pt x="127896" y="84654"/>
                </a:cubicBezTo>
                <a:cubicBezTo>
                  <a:pt x="134845" y="81179"/>
                  <a:pt x="139963" y="78503"/>
                  <a:pt x="143250" y="76625"/>
                </a:cubicBezTo>
                <a:cubicBezTo>
                  <a:pt x="146536" y="74747"/>
                  <a:pt x="151044" y="71930"/>
                  <a:pt x="156772" y="68174"/>
                </a:cubicBezTo>
                <a:cubicBezTo>
                  <a:pt x="162500" y="64418"/>
                  <a:pt x="168181" y="60286"/>
                  <a:pt x="173815" y="55779"/>
                </a:cubicBezTo>
                <a:cubicBezTo>
                  <a:pt x="180576" y="50520"/>
                  <a:pt x="186023" y="43712"/>
                  <a:pt x="190154" y="35354"/>
                </a:cubicBezTo>
                <a:cubicBezTo>
                  <a:pt x="194286" y="26997"/>
                  <a:pt x="197103" y="15212"/>
                  <a:pt x="198606" y="0"/>
                </a:cubicBezTo>
                <a:close/>
                <a:moveTo>
                  <a:pt x="172970" y="283119"/>
                </a:moveTo>
                <a:cubicBezTo>
                  <a:pt x="151373" y="283307"/>
                  <a:pt x="132873" y="290678"/>
                  <a:pt x="117473" y="305233"/>
                </a:cubicBezTo>
                <a:cubicBezTo>
                  <a:pt x="102073" y="319788"/>
                  <a:pt x="94185" y="336550"/>
                  <a:pt x="93809" y="355518"/>
                </a:cubicBezTo>
                <a:cubicBezTo>
                  <a:pt x="93434" y="376553"/>
                  <a:pt x="100383" y="391953"/>
                  <a:pt x="114656" y="401719"/>
                </a:cubicBezTo>
                <a:cubicBezTo>
                  <a:pt x="120103" y="405475"/>
                  <a:pt x="125971" y="408151"/>
                  <a:pt x="132263" y="409748"/>
                </a:cubicBezTo>
                <a:cubicBezTo>
                  <a:pt x="138555" y="411344"/>
                  <a:pt x="148273" y="412142"/>
                  <a:pt x="161420" y="412142"/>
                </a:cubicBezTo>
                <a:cubicBezTo>
                  <a:pt x="172125" y="412142"/>
                  <a:pt x="184520" y="409090"/>
                  <a:pt x="198606" y="402987"/>
                </a:cubicBezTo>
                <a:cubicBezTo>
                  <a:pt x="212691" y="396883"/>
                  <a:pt x="225274" y="390216"/>
                  <a:pt x="236355" y="382985"/>
                </a:cubicBezTo>
                <a:cubicBezTo>
                  <a:pt x="247435" y="375754"/>
                  <a:pt x="258704" y="369134"/>
                  <a:pt x="270160" y="363124"/>
                </a:cubicBezTo>
                <a:cubicBezTo>
                  <a:pt x="281617" y="357115"/>
                  <a:pt x="290349" y="354204"/>
                  <a:pt x="296359" y="354392"/>
                </a:cubicBezTo>
                <a:cubicBezTo>
                  <a:pt x="301242" y="354579"/>
                  <a:pt x="307346" y="357537"/>
                  <a:pt x="314671" y="363265"/>
                </a:cubicBezTo>
                <a:cubicBezTo>
                  <a:pt x="321995" y="368993"/>
                  <a:pt x="328709" y="375285"/>
                  <a:pt x="334813" y="382140"/>
                </a:cubicBezTo>
                <a:cubicBezTo>
                  <a:pt x="340917" y="388995"/>
                  <a:pt x="347302" y="395333"/>
                  <a:pt x="353969" y="401155"/>
                </a:cubicBezTo>
                <a:cubicBezTo>
                  <a:pt x="360636" y="406977"/>
                  <a:pt x="365848" y="409982"/>
                  <a:pt x="369604" y="410170"/>
                </a:cubicBezTo>
                <a:cubicBezTo>
                  <a:pt x="376177" y="410734"/>
                  <a:pt x="381671" y="409419"/>
                  <a:pt x="386084" y="406226"/>
                </a:cubicBezTo>
                <a:cubicBezTo>
                  <a:pt x="390497" y="403034"/>
                  <a:pt x="395709" y="397118"/>
                  <a:pt x="401719" y="388478"/>
                </a:cubicBezTo>
                <a:cubicBezTo>
                  <a:pt x="406978" y="380778"/>
                  <a:pt x="410969" y="371294"/>
                  <a:pt x="413692" y="360026"/>
                </a:cubicBezTo>
                <a:cubicBezTo>
                  <a:pt x="416415" y="348757"/>
                  <a:pt x="417777" y="338804"/>
                  <a:pt x="417777" y="330164"/>
                </a:cubicBezTo>
                <a:cubicBezTo>
                  <a:pt x="417777" y="326033"/>
                  <a:pt x="417307" y="321854"/>
                  <a:pt x="416368" y="317628"/>
                </a:cubicBezTo>
                <a:cubicBezTo>
                  <a:pt x="415429" y="313403"/>
                  <a:pt x="413880" y="309177"/>
                  <a:pt x="411720" y="304951"/>
                </a:cubicBezTo>
                <a:cubicBezTo>
                  <a:pt x="409560" y="300726"/>
                  <a:pt x="406367" y="297298"/>
                  <a:pt x="402141" y="294669"/>
                </a:cubicBezTo>
                <a:cubicBezTo>
                  <a:pt x="397916" y="292040"/>
                  <a:pt x="392986" y="290725"/>
                  <a:pt x="387352" y="290725"/>
                </a:cubicBezTo>
                <a:cubicBezTo>
                  <a:pt x="381154" y="290725"/>
                  <a:pt x="372045" y="294622"/>
                  <a:pt x="360026" y="302416"/>
                </a:cubicBezTo>
                <a:cubicBezTo>
                  <a:pt x="348006" y="310210"/>
                  <a:pt x="335893" y="318051"/>
                  <a:pt x="323685" y="325939"/>
                </a:cubicBezTo>
                <a:cubicBezTo>
                  <a:pt x="311478" y="333827"/>
                  <a:pt x="301994" y="337771"/>
                  <a:pt x="295233" y="337771"/>
                </a:cubicBezTo>
                <a:cubicBezTo>
                  <a:pt x="290162" y="337958"/>
                  <a:pt x="284199" y="336174"/>
                  <a:pt x="277344" y="332418"/>
                </a:cubicBezTo>
                <a:cubicBezTo>
                  <a:pt x="270489" y="328662"/>
                  <a:pt x="263352" y="324061"/>
                  <a:pt x="255934" y="318614"/>
                </a:cubicBezTo>
                <a:cubicBezTo>
                  <a:pt x="248515" y="313168"/>
                  <a:pt x="240675" y="307721"/>
                  <a:pt x="232411" y="302275"/>
                </a:cubicBezTo>
                <a:cubicBezTo>
                  <a:pt x="224147" y="296829"/>
                  <a:pt x="214757" y="292227"/>
                  <a:pt x="204240" y="288471"/>
                </a:cubicBezTo>
                <a:cubicBezTo>
                  <a:pt x="193723" y="284715"/>
                  <a:pt x="183299" y="282931"/>
                  <a:pt x="172970" y="283119"/>
                </a:cubicBezTo>
                <a:close/>
                <a:moveTo>
                  <a:pt x="285373" y="387915"/>
                </a:moveTo>
                <a:cubicBezTo>
                  <a:pt x="276546" y="387915"/>
                  <a:pt x="269878" y="388854"/>
                  <a:pt x="265371" y="390732"/>
                </a:cubicBezTo>
                <a:cubicBezTo>
                  <a:pt x="259925" y="392986"/>
                  <a:pt x="252600" y="398244"/>
                  <a:pt x="243398" y="406508"/>
                </a:cubicBezTo>
                <a:cubicBezTo>
                  <a:pt x="238515" y="411015"/>
                  <a:pt x="237388" y="415147"/>
                  <a:pt x="240017" y="418903"/>
                </a:cubicBezTo>
                <a:cubicBezTo>
                  <a:pt x="241708" y="420406"/>
                  <a:pt x="243351" y="420828"/>
                  <a:pt x="244947" y="420171"/>
                </a:cubicBezTo>
                <a:cubicBezTo>
                  <a:pt x="246543" y="419514"/>
                  <a:pt x="249502" y="417307"/>
                  <a:pt x="253821" y="413551"/>
                </a:cubicBezTo>
                <a:cubicBezTo>
                  <a:pt x="254384" y="413175"/>
                  <a:pt x="255370" y="412377"/>
                  <a:pt x="256779" y="411156"/>
                </a:cubicBezTo>
                <a:cubicBezTo>
                  <a:pt x="258187" y="409935"/>
                  <a:pt x="259173" y="409137"/>
                  <a:pt x="259737" y="408762"/>
                </a:cubicBezTo>
                <a:cubicBezTo>
                  <a:pt x="260300" y="408386"/>
                  <a:pt x="261240" y="407729"/>
                  <a:pt x="262554" y="406790"/>
                </a:cubicBezTo>
                <a:cubicBezTo>
                  <a:pt x="263869" y="405851"/>
                  <a:pt x="264949" y="405193"/>
                  <a:pt x="265794" y="404818"/>
                </a:cubicBezTo>
                <a:cubicBezTo>
                  <a:pt x="266639" y="404442"/>
                  <a:pt x="267813" y="403973"/>
                  <a:pt x="269315" y="403409"/>
                </a:cubicBezTo>
                <a:cubicBezTo>
                  <a:pt x="270818" y="402846"/>
                  <a:pt x="272226" y="402423"/>
                  <a:pt x="273541" y="402141"/>
                </a:cubicBezTo>
                <a:cubicBezTo>
                  <a:pt x="274855" y="401860"/>
                  <a:pt x="276405" y="401625"/>
                  <a:pt x="278189" y="401437"/>
                </a:cubicBezTo>
                <a:cubicBezTo>
                  <a:pt x="279973" y="401249"/>
                  <a:pt x="281898" y="401155"/>
                  <a:pt x="283964" y="401155"/>
                </a:cubicBezTo>
                <a:cubicBezTo>
                  <a:pt x="289035" y="401155"/>
                  <a:pt x="293213" y="401860"/>
                  <a:pt x="296500" y="403268"/>
                </a:cubicBezTo>
                <a:cubicBezTo>
                  <a:pt x="299787" y="404677"/>
                  <a:pt x="301947" y="406038"/>
                  <a:pt x="302980" y="407353"/>
                </a:cubicBezTo>
                <a:cubicBezTo>
                  <a:pt x="304012" y="408668"/>
                  <a:pt x="305280" y="410734"/>
                  <a:pt x="306782" y="413551"/>
                </a:cubicBezTo>
                <a:cubicBezTo>
                  <a:pt x="308661" y="416743"/>
                  <a:pt x="309834" y="418622"/>
                  <a:pt x="310304" y="419185"/>
                </a:cubicBezTo>
                <a:cubicBezTo>
                  <a:pt x="310774" y="419748"/>
                  <a:pt x="311947" y="419654"/>
                  <a:pt x="313825" y="418903"/>
                </a:cubicBezTo>
                <a:cubicBezTo>
                  <a:pt x="318145" y="416650"/>
                  <a:pt x="319459" y="413457"/>
                  <a:pt x="317769" y="409325"/>
                </a:cubicBezTo>
                <a:cubicBezTo>
                  <a:pt x="314201" y="400498"/>
                  <a:pt x="310539" y="394770"/>
                  <a:pt x="306782" y="392141"/>
                </a:cubicBezTo>
                <a:cubicBezTo>
                  <a:pt x="302463" y="389324"/>
                  <a:pt x="295326" y="387915"/>
                  <a:pt x="285373" y="387915"/>
                </a:cubicBezTo>
                <a:close/>
                <a:moveTo>
                  <a:pt x="326361" y="438693"/>
                </a:moveTo>
                <a:cubicBezTo>
                  <a:pt x="325235" y="438459"/>
                  <a:pt x="323779" y="438998"/>
                  <a:pt x="321995" y="440313"/>
                </a:cubicBezTo>
                <a:cubicBezTo>
                  <a:pt x="316361" y="444445"/>
                  <a:pt x="308191" y="448107"/>
                  <a:pt x="297486" y="451300"/>
                </a:cubicBezTo>
                <a:cubicBezTo>
                  <a:pt x="286781" y="454493"/>
                  <a:pt x="274480" y="456089"/>
                  <a:pt x="260582" y="456089"/>
                </a:cubicBezTo>
                <a:cubicBezTo>
                  <a:pt x="236355" y="456089"/>
                  <a:pt x="218232" y="451488"/>
                  <a:pt x="206212" y="442285"/>
                </a:cubicBezTo>
                <a:cubicBezTo>
                  <a:pt x="205273" y="441534"/>
                  <a:pt x="204052" y="441158"/>
                  <a:pt x="202550" y="441158"/>
                </a:cubicBezTo>
                <a:cubicBezTo>
                  <a:pt x="200484" y="441158"/>
                  <a:pt x="198042" y="442285"/>
                  <a:pt x="195225" y="444539"/>
                </a:cubicBezTo>
                <a:cubicBezTo>
                  <a:pt x="193911" y="445666"/>
                  <a:pt x="193206" y="447168"/>
                  <a:pt x="193113" y="449046"/>
                </a:cubicBezTo>
                <a:cubicBezTo>
                  <a:pt x="193019" y="450924"/>
                  <a:pt x="193723" y="452802"/>
                  <a:pt x="195225" y="454680"/>
                </a:cubicBezTo>
                <a:cubicBezTo>
                  <a:pt x="201611" y="460690"/>
                  <a:pt x="209827" y="465010"/>
                  <a:pt x="219875" y="467639"/>
                </a:cubicBezTo>
                <a:cubicBezTo>
                  <a:pt x="229923" y="470268"/>
                  <a:pt x="239548" y="471442"/>
                  <a:pt x="248750" y="471160"/>
                </a:cubicBezTo>
                <a:cubicBezTo>
                  <a:pt x="257953" y="470879"/>
                  <a:pt x="267249" y="470456"/>
                  <a:pt x="276640" y="469893"/>
                </a:cubicBezTo>
                <a:cubicBezTo>
                  <a:pt x="284340" y="469142"/>
                  <a:pt x="292275" y="467217"/>
                  <a:pt x="300444" y="464118"/>
                </a:cubicBezTo>
                <a:cubicBezTo>
                  <a:pt x="308614" y="461019"/>
                  <a:pt x="314717" y="458202"/>
                  <a:pt x="318755" y="455666"/>
                </a:cubicBezTo>
                <a:cubicBezTo>
                  <a:pt x="322793" y="453131"/>
                  <a:pt x="325470" y="451206"/>
                  <a:pt x="326784" y="449891"/>
                </a:cubicBezTo>
                <a:cubicBezTo>
                  <a:pt x="329038" y="447638"/>
                  <a:pt x="329695" y="444914"/>
                  <a:pt x="328756" y="441722"/>
                </a:cubicBezTo>
                <a:cubicBezTo>
                  <a:pt x="328286" y="439938"/>
                  <a:pt x="327488" y="438928"/>
                  <a:pt x="326361" y="43869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439"/>
          <p:cNvSpPr/>
          <p:nvPr/>
        </p:nvSpPr>
        <p:spPr>
          <a:xfrm>
            <a:off x="5615940" y="2897097"/>
            <a:ext cx="468766" cy="468766"/>
          </a:xfrm>
          <a:custGeom>
            <a:avLst/>
            <a:gdLst/>
            <a:ahLst/>
            <a:cxnLst/>
            <a:rect l="l" t="t" r="r" b="b"/>
            <a:pathLst>
              <a:path w="468766" h="468766">
                <a:moveTo>
                  <a:pt x="234383" y="0"/>
                </a:moveTo>
                <a:cubicBezTo>
                  <a:pt x="238515" y="0"/>
                  <a:pt x="242647" y="751"/>
                  <a:pt x="246778" y="2254"/>
                </a:cubicBezTo>
                <a:lnTo>
                  <a:pt x="445103" y="74372"/>
                </a:lnTo>
                <a:cubicBezTo>
                  <a:pt x="452239" y="77001"/>
                  <a:pt x="457967" y="81414"/>
                  <a:pt x="462286" y="87612"/>
                </a:cubicBezTo>
                <a:cubicBezTo>
                  <a:pt x="466606" y="93810"/>
                  <a:pt x="468766" y="100665"/>
                  <a:pt x="468766" y="108177"/>
                </a:cubicBezTo>
                <a:lnTo>
                  <a:pt x="468766" y="324530"/>
                </a:lnTo>
                <a:cubicBezTo>
                  <a:pt x="468766" y="331104"/>
                  <a:pt x="467076" y="337207"/>
                  <a:pt x="463695" y="342841"/>
                </a:cubicBezTo>
                <a:cubicBezTo>
                  <a:pt x="460314" y="348476"/>
                  <a:pt x="455713" y="352889"/>
                  <a:pt x="449891" y="356082"/>
                </a:cubicBezTo>
                <a:lnTo>
                  <a:pt x="251567" y="464259"/>
                </a:lnTo>
                <a:cubicBezTo>
                  <a:pt x="246309" y="467264"/>
                  <a:pt x="240581" y="468766"/>
                  <a:pt x="234383" y="468766"/>
                </a:cubicBezTo>
                <a:cubicBezTo>
                  <a:pt x="228186" y="468766"/>
                  <a:pt x="222457" y="467264"/>
                  <a:pt x="217198" y="464259"/>
                </a:cubicBezTo>
                <a:lnTo>
                  <a:pt x="18875" y="356082"/>
                </a:lnTo>
                <a:cubicBezTo>
                  <a:pt x="13053" y="352889"/>
                  <a:pt x="8452" y="348476"/>
                  <a:pt x="5071" y="342841"/>
                </a:cubicBezTo>
                <a:cubicBezTo>
                  <a:pt x="1691" y="337207"/>
                  <a:pt x="0" y="331104"/>
                  <a:pt x="0" y="324530"/>
                </a:cubicBezTo>
                <a:lnTo>
                  <a:pt x="0" y="108177"/>
                </a:lnTo>
                <a:cubicBezTo>
                  <a:pt x="0" y="100665"/>
                  <a:pt x="2160" y="93810"/>
                  <a:pt x="6480" y="87612"/>
                </a:cubicBezTo>
                <a:cubicBezTo>
                  <a:pt x="10799" y="81414"/>
                  <a:pt x="16527" y="77001"/>
                  <a:pt x="23664" y="74372"/>
                </a:cubicBezTo>
                <a:lnTo>
                  <a:pt x="221988" y="2254"/>
                </a:lnTo>
                <a:cubicBezTo>
                  <a:pt x="226120" y="751"/>
                  <a:pt x="230251" y="0"/>
                  <a:pt x="234383" y="0"/>
                </a:cubicBezTo>
                <a:close/>
                <a:moveTo>
                  <a:pt x="234383" y="36059"/>
                </a:moveTo>
                <a:lnTo>
                  <a:pt x="37749" y="107613"/>
                </a:lnTo>
                <a:lnTo>
                  <a:pt x="234383" y="179168"/>
                </a:lnTo>
                <a:lnTo>
                  <a:pt x="431017" y="107613"/>
                </a:lnTo>
                <a:lnTo>
                  <a:pt x="234383" y="36059"/>
                </a:lnTo>
                <a:close/>
                <a:moveTo>
                  <a:pt x="432707" y="145363"/>
                </a:moveTo>
                <a:lnTo>
                  <a:pt x="252413" y="211001"/>
                </a:lnTo>
                <a:lnTo>
                  <a:pt x="252413" y="422847"/>
                </a:lnTo>
                <a:lnTo>
                  <a:pt x="432707" y="324530"/>
                </a:lnTo>
                <a:lnTo>
                  <a:pt x="432707" y="14536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435"/>
          <p:cNvSpPr/>
          <p:nvPr/>
        </p:nvSpPr>
        <p:spPr>
          <a:xfrm>
            <a:off x="10559415" y="2897097"/>
            <a:ext cx="576942" cy="450737"/>
          </a:xfrm>
          <a:custGeom>
            <a:avLst/>
            <a:gdLst/>
            <a:ahLst/>
            <a:cxnLst/>
            <a:rect l="l" t="t" r="r" b="b"/>
            <a:pathLst>
              <a:path w="576942" h="450737">
                <a:moveTo>
                  <a:pt x="180293" y="0"/>
                </a:moveTo>
                <a:lnTo>
                  <a:pt x="396648" y="0"/>
                </a:lnTo>
                <a:cubicBezTo>
                  <a:pt x="415054" y="0"/>
                  <a:pt x="431862" y="5963"/>
                  <a:pt x="447074" y="17889"/>
                </a:cubicBezTo>
                <a:cubicBezTo>
                  <a:pt x="462286" y="29814"/>
                  <a:pt x="472052" y="44604"/>
                  <a:pt x="476372" y="62258"/>
                </a:cubicBezTo>
                <a:lnTo>
                  <a:pt x="505951" y="180295"/>
                </a:lnTo>
                <a:lnTo>
                  <a:pt x="513839" y="180295"/>
                </a:lnTo>
                <a:cubicBezTo>
                  <a:pt x="531305" y="180295"/>
                  <a:pt x="546190" y="186445"/>
                  <a:pt x="558490" y="198747"/>
                </a:cubicBezTo>
                <a:cubicBezTo>
                  <a:pt x="570792" y="211048"/>
                  <a:pt x="576942" y="225932"/>
                  <a:pt x="576942" y="243398"/>
                </a:cubicBezTo>
                <a:lnTo>
                  <a:pt x="576942" y="351575"/>
                </a:lnTo>
                <a:cubicBezTo>
                  <a:pt x="576942" y="354204"/>
                  <a:pt x="576097" y="356364"/>
                  <a:pt x="574407" y="358054"/>
                </a:cubicBezTo>
                <a:cubicBezTo>
                  <a:pt x="572716" y="359744"/>
                  <a:pt x="570558" y="360589"/>
                  <a:pt x="567928" y="360589"/>
                </a:cubicBezTo>
                <a:lnTo>
                  <a:pt x="540883" y="360589"/>
                </a:lnTo>
                <a:lnTo>
                  <a:pt x="540883" y="396648"/>
                </a:lnTo>
                <a:cubicBezTo>
                  <a:pt x="540883" y="411673"/>
                  <a:pt x="535625" y="424444"/>
                  <a:pt x="525107" y="434961"/>
                </a:cubicBezTo>
                <a:cubicBezTo>
                  <a:pt x="514590" y="445478"/>
                  <a:pt x="501820" y="450737"/>
                  <a:pt x="486794" y="450737"/>
                </a:cubicBezTo>
                <a:cubicBezTo>
                  <a:pt x="471771" y="450737"/>
                  <a:pt x="459000" y="445478"/>
                  <a:pt x="448482" y="434961"/>
                </a:cubicBezTo>
                <a:cubicBezTo>
                  <a:pt x="437965" y="424444"/>
                  <a:pt x="432706" y="411673"/>
                  <a:pt x="432706" y="396648"/>
                </a:cubicBezTo>
                <a:lnTo>
                  <a:pt x="432706" y="360589"/>
                </a:lnTo>
                <a:lnTo>
                  <a:pt x="144235" y="360589"/>
                </a:lnTo>
                <a:lnTo>
                  <a:pt x="144235" y="396648"/>
                </a:lnTo>
                <a:cubicBezTo>
                  <a:pt x="144235" y="411673"/>
                  <a:pt x="138977" y="424444"/>
                  <a:pt x="128459" y="434961"/>
                </a:cubicBezTo>
                <a:cubicBezTo>
                  <a:pt x="117943" y="445478"/>
                  <a:pt x="105172" y="450737"/>
                  <a:pt x="90147" y="450737"/>
                </a:cubicBezTo>
                <a:cubicBezTo>
                  <a:pt x="75122" y="450737"/>
                  <a:pt x="62352" y="445478"/>
                  <a:pt x="51834" y="434961"/>
                </a:cubicBezTo>
                <a:cubicBezTo>
                  <a:pt x="41317" y="424444"/>
                  <a:pt x="36058" y="411673"/>
                  <a:pt x="36058" y="396648"/>
                </a:cubicBezTo>
                <a:lnTo>
                  <a:pt x="36058" y="360589"/>
                </a:lnTo>
                <a:lnTo>
                  <a:pt x="9014" y="360589"/>
                </a:lnTo>
                <a:cubicBezTo>
                  <a:pt x="6385" y="360589"/>
                  <a:pt x="4225" y="359744"/>
                  <a:pt x="2534" y="358054"/>
                </a:cubicBezTo>
                <a:cubicBezTo>
                  <a:pt x="845" y="356364"/>
                  <a:pt x="0" y="354204"/>
                  <a:pt x="0" y="351575"/>
                </a:cubicBezTo>
                <a:lnTo>
                  <a:pt x="0" y="243398"/>
                </a:lnTo>
                <a:cubicBezTo>
                  <a:pt x="0" y="225932"/>
                  <a:pt x="6151" y="211048"/>
                  <a:pt x="18452" y="198747"/>
                </a:cubicBezTo>
                <a:cubicBezTo>
                  <a:pt x="30753" y="186445"/>
                  <a:pt x="45637" y="180295"/>
                  <a:pt x="63103" y="180295"/>
                </a:cubicBezTo>
                <a:lnTo>
                  <a:pt x="70991" y="180295"/>
                </a:lnTo>
                <a:lnTo>
                  <a:pt x="100570" y="62258"/>
                </a:lnTo>
                <a:cubicBezTo>
                  <a:pt x="104890" y="44604"/>
                  <a:pt x="114656" y="29814"/>
                  <a:pt x="129867" y="17889"/>
                </a:cubicBezTo>
                <a:cubicBezTo>
                  <a:pt x="145080" y="5963"/>
                  <a:pt x="161889" y="0"/>
                  <a:pt x="180293" y="0"/>
                </a:cubicBezTo>
                <a:close/>
                <a:moveTo>
                  <a:pt x="180293" y="72118"/>
                </a:moveTo>
                <a:cubicBezTo>
                  <a:pt x="178604" y="72118"/>
                  <a:pt x="176632" y="73010"/>
                  <a:pt x="174377" y="74794"/>
                </a:cubicBezTo>
                <a:cubicBezTo>
                  <a:pt x="172124" y="76578"/>
                  <a:pt x="170810" y="78222"/>
                  <a:pt x="170434" y="79724"/>
                </a:cubicBezTo>
                <a:lnTo>
                  <a:pt x="145362" y="180295"/>
                </a:lnTo>
                <a:lnTo>
                  <a:pt x="431579" y="180295"/>
                </a:lnTo>
                <a:lnTo>
                  <a:pt x="406508" y="79724"/>
                </a:lnTo>
                <a:cubicBezTo>
                  <a:pt x="406132" y="78222"/>
                  <a:pt x="404817" y="76578"/>
                  <a:pt x="402564" y="74794"/>
                </a:cubicBezTo>
                <a:cubicBezTo>
                  <a:pt x="400310" y="73010"/>
                  <a:pt x="398338" y="72118"/>
                  <a:pt x="396648" y="72118"/>
                </a:cubicBezTo>
                <a:lnTo>
                  <a:pt x="180293" y="72118"/>
                </a:lnTo>
                <a:close/>
                <a:moveTo>
                  <a:pt x="90147" y="225368"/>
                </a:moveTo>
                <a:cubicBezTo>
                  <a:pt x="77751" y="225368"/>
                  <a:pt x="67141" y="229782"/>
                  <a:pt x="58314" y="238609"/>
                </a:cubicBezTo>
                <a:cubicBezTo>
                  <a:pt x="49486" y="247436"/>
                  <a:pt x="45073" y="258047"/>
                  <a:pt x="45073" y="270442"/>
                </a:cubicBezTo>
                <a:cubicBezTo>
                  <a:pt x="45073" y="282837"/>
                  <a:pt x="49486" y="293448"/>
                  <a:pt x="58314" y="302275"/>
                </a:cubicBezTo>
                <a:cubicBezTo>
                  <a:pt x="67141" y="311102"/>
                  <a:pt x="77751" y="315516"/>
                  <a:pt x="90147" y="315516"/>
                </a:cubicBezTo>
                <a:cubicBezTo>
                  <a:pt x="102542" y="315516"/>
                  <a:pt x="113153" y="311102"/>
                  <a:pt x="121980" y="302275"/>
                </a:cubicBezTo>
                <a:cubicBezTo>
                  <a:pt x="130808" y="293448"/>
                  <a:pt x="135221" y="282837"/>
                  <a:pt x="135221" y="270442"/>
                </a:cubicBezTo>
                <a:cubicBezTo>
                  <a:pt x="135221" y="258047"/>
                  <a:pt x="130808" y="247436"/>
                  <a:pt x="121980" y="238609"/>
                </a:cubicBezTo>
                <a:cubicBezTo>
                  <a:pt x="113153" y="229782"/>
                  <a:pt x="102542" y="225368"/>
                  <a:pt x="90147" y="225368"/>
                </a:cubicBezTo>
                <a:close/>
                <a:moveTo>
                  <a:pt x="486794" y="225368"/>
                </a:moveTo>
                <a:cubicBezTo>
                  <a:pt x="474400" y="225368"/>
                  <a:pt x="463789" y="229782"/>
                  <a:pt x="454962" y="238609"/>
                </a:cubicBezTo>
                <a:cubicBezTo>
                  <a:pt x="446135" y="247436"/>
                  <a:pt x="441722" y="258047"/>
                  <a:pt x="441722" y="270442"/>
                </a:cubicBezTo>
                <a:cubicBezTo>
                  <a:pt x="441722" y="282837"/>
                  <a:pt x="446135" y="293448"/>
                  <a:pt x="454962" y="302275"/>
                </a:cubicBezTo>
                <a:cubicBezTo>
                  <a:pt x="463789" y="311102"/>
                  <a:pt x="474400" y="315516"/>
                  <a:pt x="486794" y="315516"/>
                </a:cubicBezTo>
                <a:cubicBezTo>
                  <a:pt x="499190" y="315516"/>
                  <a:pt x="509801" y="311102"/>
                  <a:pt x="518629" y="302275"/>
                </a:cubicBezTo>
                <a:cubicBezTo>
                  <a:pt x="527456" y="293448"/>
                  <a:pt x="531868" y="282837"/>
                  <a:pt x="531868" y="270442"/>
                </a:cubicBezTo>
                <a:cubicBezTo>
                  <a:pt x="531868" y="258047"/>
                  <a:pt x="527456" y="247436"/>
                  <a:pt x="518629" y="238609"/>
                </a:cubicBezTo>
                <a:cubicBezTo>
                  <a:pt x="509801" y="229782"/>
                  <a:pt x="499190" y="225368"/>
                  <a:pt x="486794" y="22536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Freeform 562"/>
          <p:cNvSpPr/>
          <p:nvPr/>
        </p:nvSpPr>
        <p:spPr>
          <a:xfrm>
            <a:off x="8540116" y="2897097"/>
            <a:ext cx="504825" cy="432707"/>
          </a:xfrm>
          <a:custGeom>
            <a:avLst/>
            <a:gdLst>
              <a:gd name="connsiteX0" fmla="*/ 158321 w 504825"/>
              <a:gd name="connsiteY0" fmla="*/ 266498 h 432707"/>
              <a:gd name="connsiteX1" fmla="*/ 143109 w 504825"/>
              <a:gd name="connsiteY1" fmla="*/ 268188 h 432707"/>
              <a:gd name="connsiteX2" fmla="*/ 172407 w 504825"/>
              <a:gd name="connsiteY2" fmla="*/ 280020 h 432707"/>
              <a:gd name="connsiteX3" fmla="*/ 203253 w 504825"/>
              <a:gd name="connsiteY3" fmla="*/ 310022 h 432707"/>
              <a:gd name="connsiteX4" fmla="*/ 203677 w 504825"/>
              <a:gd name="connsiteY4" fmla="*/ 352701 h 432707"/>
              <a:gd name="connsiteX5" fmla="*/ 173533 w 504825"/>
              <a:gd name="connsiteY5" fmla="*/ 383408 h 432707"/>
              <a:gd name="connsiteX6" fmla="*/ 130713 w 504825"/>
              <a:gd name="connsiteY6" fmla="*/ 383690 h 432707"/>
              <a:gd name="connsiteX7" fmla="*/ 113247 w 504825"/>
              <a:gd name="connsiteY7" fmla="*/ 376788 h 432707"/>
              <a:gd name="connsiteX8" fmla="*/ 96063 w 504825"/>
              <a:gd name="connsiteY8" fmla="*/ 369886 h 432707"/>
              <a:gd name="connsiteX9" fmla="*/ 121699 w 504825"/>
              <a:gd name="connsiteY9" fmla="*/ 397071 h 432707"/>
              <a:gd name="connsiteX10" fmla="*/ 158321 w 504825"/>
              <a:gd name="connsiteY10" fmla="*/ 407353 h 432707"/>
              <a:gd name="connsiteX11" fmla="*/ 208183 w 504825"/>
              <a:gd name="connsiteY11" fmla="*/ 386788 h 432707"/>
              <a:gd name="connsiteX12" fmla="*/ 228749 w 504825"/>
              <a:gd name="connsiteY12" fmla="*/ 336926 h 432707"/>
              <a:gd name="connsiteX13" fmla="*/ 208183 w 504825"/>
              <a:gd name="connsiteY13" fmla="*/ 287063 h 432707"/>
              <a:gd name="connsiteX14" fmla="*/ 158321 w 504825"/>
              <a:gd name="connsiteY14" fmla="*/ 266498 h 432707"/>
              <a:gd name="connsiteX15" fmla="*/ 376928 w 504825"/>
              <a:gd name="connsiteY15" fmla="*/ 59159 h 432707"/>
              <a:gd name="connsiteX16" fmla="*/ 425522 w 504825"/>
              <a:gd name="connsiteY16" fmla="*/ 79301 h 432707"/>
              <a:gd name="connsiteX17" fmla="*/ 445664 w 504825"/>
              <a:gd name="connsiteY17" fmla="*/ 127896 h 432707"/>
              <a:gd name="connsiteX18" fmla="*/ 425522 w 504825"/>
              <a:gd name="connsiteY18" fmla="*/ 176492 h 432707"/>
              <a:gd name="connsiteX19" fmla="*/ 376928 w 504825"/>
              <a:gd name="connsiteY19" fmla="*/ 196634 h 432707"/>
              <a:gd name="connsiteX20" fmla="*/ 328332 w 504825"/>
              <a:gd name="connsiteY20" fmla="*/ 176492 h 432707"/>
              <a:gd name="connsiteX21" fmla="*/ 308190 w 504825"/>
              <a:gd name="connsiteY21" fmla="*/ 127896 h 432707"/>
              <a:gd name="connsiteX22" fmla="*/ 328332 w 504825"/>
              <a:gd name="connsiteY22" fmla="*/ 79301 h 432707"/>
              <a:gd name="connsiteX23" fmla="*/ 376928 w 504825"/>
              <a:gd name="connsiteY23" fmla="*/ 59159 h 432707"/>
              <a:gd name="connsiteX24" fmla="*/ 376647 w 504825"/>
              <a:gd name="connsiteY24" fmla="*/ 42256 h 432707"/>
              <a:gd name="connsiteX25" fmla="*/ 315656 w 504825"/>
              <a:gd name="connsiteY25" fmla="*/ 67470 h 432707"/>
              <a:gd name="connsiteX26" fmla="*/ 290443 w 504825"/>
              <a:gd name="connsiteY26" fmla="*/ 128178 h 432707"/>
              <a:gd name="connsiteX27" fmla="*/ 315656 w 504825"/>
              <a:gd name="connsiteY27" fmla="*/ 189028 h 432707"/>
              <a:gd name="connsiteX28" fmla="*/ 376647 w 504825"/>
              <a:gd name="connsiteY28" fmla="*/ 214100 h 432707"/>
              <a:gd name="connsiteX29" fmla="*/ 437355 w 504825"/>
              <a:gd name="connsiteY29" fmla="*/ 189028 h 432707"/>
              <a:gd name="connsiteX30" fmla="*/ 462568 w 504825"/>
              <a:gd name="connsiteY30" fmla="*/ 128178 h 432707"/>
              <a:gd name="connsiteX31" fmla="*/ 437355 w 504825"/>
              <a:gd name="connsiteY31" fmla="*/ 67470 h 432707"/>
              <a:gd name="connsiteX32" fmla="*/ 376647 w 504825"/>
              <a:gd name="connsiteY32" fmla="*/ 42256 h 432707"/>
              <a:gd name="connsiteX33" fmla="*/ 376647 w 504825"/>
              <a:gd name="connsiteY33" fmla="*/ 0 h 432707"/>
              <a:gd name="connsiteX34" fmla="*/ 467217 w 504825"/>
              <a:gd name="connsiteY34" fmla="*/ 37608 h 432707"/>
              <a:gd name="connsiteX35" fmla="*/ 504825 w 504825"/>
              <a:gd name="connsiteY35" fmla="*/ 128178 h 432707"/>
              <a:gd name="connsiteX36" fmla="*/ 467217 w 504825"/>
              <a:gd name="connsiteY36" fmla="*/ 218889 h 432707"/>
              <a:gd name="connsiteX37" fmla="*/ 376647 w 504825"/>
              <a:gd name="connsiteY37" fmla="*/ 256356 h 432707"/>
              <a:gd name="connsiteX38" fmla="*/ 253539 w 504825"/>
              <a:gd name="connsiteY38" fmla="*/ 346222 h 432707"/>
              <a:gd name="connsiteX39" fmla="*/ 222833 w 504825"/>
              <a:gd name="connsiteY39" fmla="*/ 407635 h 432707"/>
              <a:gd name="connsiteX40" fmla="*/ 158321 w 504825"/>
              <a:gd name="connsiteY40" fmla="*/ 432707 h 432707"/>
              <a:gd name="connsiteX41" fmla="*/ 98035 w 504825"/>
              <a:gd name="connsiteY41" fmla="*/ 411297 h 432707"/>
              <a:gd name="connsiteX42" fmla="*/ 64793 w 504825"/>
              <a:gd name="connsiteY42" fmla="*/ 357209 h 432707"/>
              <a:gd name="connsiteX43" fmla="*/ 0 w 504825"/>
              <a:gd name="connsiteY43" fmla="*/ 331291 h 432707"/>
              <a:gd name="connsiteX44" fmla="*/ 0 w 504825"/>
              <a:gd name="connsiteY44" fmla="*/ 210438 h 432707"/>
              <a:gd name="connsiteX45" fmla="*/ 109585 w 504825"/>
              <a:gd name="connsiteY45" fmla="*/ 254666 h 432707"/>
              <a:gd name="connsiteX46" fmla="*/ 158321 w 504825"/>
              <a:gd name="connsiteY46" fmla="*/ 241144 h 432707"/>
              <a:gd name="connsiteX47" fmla="*/ 168181 w 504825"/>
              <a:gd name="connsiteY47" fmla="*/ 241708 h 432707"/>
              <a:gd name="connsiteX48" fmla="*/ 248187 w 504825"/>
              <a:gd name="connsiteY48" fmla="*/ 127051 h 432707"/>
              <a:gd name="connsiteX49" fmla="*/ 286359 w 504825"/>
              <a:gd name="connsiteY49" fmla="*/ 37186 h 432707"/>
              <a:gd name="connsiteX50" fmla="*/ 376647 w 504825"/>
              <a:gd name="connsiteY5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4825" h="432707">
                <a:moveTo>
                  <a:pt x="158321" y="266498"/>
                </a:moveTo>
                <a:cubicBezTo>
                  <a:pt x="153251" y="266498"/>
                  <a:pt x="148179" y="267061"/>
                  <a:pt x="143109" y="268188"/>
                </a:cubicBezTo>
                <a:lnTo>
                  <a:pt x="172407" y="280020"/>
                </a:lnTo>
                <a:cubicBezTo>
                  <a:pt x="186868" y="285842"/>
                  <a:pt x="197151" y="295843"/>
                  <a:pt x="203253" y="310022"/>
                </a:cubicBezTo>
                <a:cubicBezTo>
                  <a:pt x="209357" y="324202"/>
                  <a:pt x="209498" y="338428"/>
                  <a:pt x="203677" y="352701"/>
                </a:cubicBezTo>
                <a:cubicBezTo>
                  <a:pt x="197855" y="367163"/>
                  <a:pt x="187807" y="377398"/>
                  <a:pt x="173533" y="383408"/>
                </a:cubicBezTo>
                <a:cubicBezTo>
                  <a:pt x="159261" y="389418"/>
                  <a:pt x="144987" y="389512"/>
                  <a:pt x="130713" y="383690"/>
                </a:cubicBezTo>
                <a:cubicBezTo>
                  <a:pt x="126769" y="382187"/>
                  <a:pt x="120947" y="379886"/>
                  <a:pt x="113247" y="376788"/>
                </a:cubicBezTo>
                <a:cubicBezTo>
                  <a:pt x="105547" y="373689"/>
                  <a:pt x="99819" y="371388"/>
                  <a:pt x="96063" y="369886"/>
                </a:cubicBezTo>
                <a:cubicBezTo>
                  <a:pt x="102073" y="381154"/>
                  <a:pt x="110618" y="390216"/>
                  <a:pt x="121699" y="397071"/>
                </a:cubicBezTo>
                <a:cubicBezTo>
                  <a:pt x="132779" y="403926"/>
                  <a:pt x="144987" y="407353"/>
                  <a:pt x="158321" y="407353"/>
                </a:cubicBezTo>
                <a:cubicBezTo>
                  <a:pt x="177853" y="407353"/>
                  <a:pt x="194474" y="400498"/>
                  <a:pt x="208183" y="386788"/>
                </a:cubicBezTo>
                <a:cubicBezTo>
                  <a:pt x="221893" y="373078"/>
                  <a:pt x="228749" y="356458"/>
                  <a:pt x="228749" y="336926"/>
                </a:cubicBezTo>
                <a:cubicBezTo>
                  <a:pt x="228749" y="317394"/>
                  <a:pt x="221893" y="300773"/>
                  <a:pt x="208183" y="287063"/>
                </a:cubicBezTo>
                <a:cubicBezTo>
                  <a:pt x="194474" y="273353"/>
                  <a:pt x="177853" y="266498"/>
                  <a:pt x="158321" y="266498"/>
                </a:cubicBezTo>
                <a:close/>
                <a:moveTo>
                  <a:pt x="376928" y="59159"/>
                </a:moveTo>
                <a:cubicBezTo>
                  <a:pt x="395896" y="59159"/>
                  <a:pt x="412094" y="65873"/>
                  <a:pt x="425522" y="79301"/>
                </a:cubicBezTo>
                <a:cubicBezTo>
                  <a:pt x="438950" y="92730"/>
                  <a:pt x="445664" y="108928"/>
                  <a:pt x="445664" y="127896"/>
                </a:cubicBezTo>
                <a:cubicBezTo>
                  <a:pt x="445664" y="146865"/>
                  <a:pt x="438950" y="163063"/>
                  <a:pt x="425522" y="176492"/>
                </a:cubicBezTo>
                <a:cubicBezTo>
                  <a:pt x="412094" y="189920"/>
                  <a:pt x="395896" y="196634"/>
                  <a:pt x="376928" y="196634"/>
                </a:cubicBezTo>
                <a:cubicBezTo>
                  <a:pt x="357958" y="196634"/>
                  <a:pt x="341760" y="189920"/>
                  <a:pt x="328332" y="176492"/>
                </a:cubicBezTo>
                <a:cubicBezTo>
                  <a:pt x="314904" y="163063"/>
                  <a:pt x="308190" y="146865"/>
                  <a:pt x="308190" y="127896"/>
                </a:cubicBezTo>
                <a:cubicBezTo>
                  <a:pt x="308190" y="108928"/>
                  <a:pt x="314904" y="92730"/>
                  <a:pt x="328332" y="79301"/>
                </a:cubicBezTo>
                <a:cubicBezTo>
                  <a:pt x="341760" y="65873"/>
                  <a:pt x="357958" y="59159"/>
                  <a:pt x="376928" y="59159"/>
                </a:cubicBezTo>
                <a:close/>
                <a:moveTo>
                  <a:pt x="376647" y="42256"/>
                </a:moveTo>
                <a:cubicBezTo>
                  <a:pt x="352795" y="42256"/>
                  <a:pt x="332465" y="50661"/>
                  <a:pt x="315656" y="67470"/>
                </a:cubicBezTo>
                <a:cubicBezTo>
                  <a:pt x="298848" y="84278"/>
                  <a:pt x="290443" y="104515"/>
                  <a:pt x="290443" y="128178"/>
                </a:cubicBezTo>
                <a:cubicBezTo>
                  <a:pt x="290443" y="152030"/>
                  <a:pt x="298848" y="172313"/>
                  <a:pt x="315656" y="189028"/>
                </a:cubicBezTo>
                <a:cubicBezTo>
                  <a:pt x="332465" y="205742"/>
                  <a:pt x="352795" y="214100"/>
                  <a:pt x="376647" y="214100"/>
                </a:cubicBezTo>
                <a:cubicBezTo>
                  <a:pt x="400310" y="214100"/>
                  <a:pt x="420547" y="205742"/>
                  <a:pt x="437355" y="189028"/>
                </a:cubicBezTo>
                <a:cubicBezTo>
                  <a:pt x="454164" y="172313"/>
                  <a:pt x="462568" y="152030"/>
                  <a:pt x="462568" y="128178"/>
                </a:cubicBezTo>
                <a:cubicBezTo>
                  <a:pt x="462568" y="104515"/>
                  <a:pt x="454164" y="84278"/>
                  <a:pt x="437355" y="67470"/>
                </a:cubicBezTo>
                <a:cubicBezTo>
                  <a:pt x="420547" y="50661"/>
                  <a:pt x="400310" y="42256"/>
                  <a:pt x="376647" y="42256"/>
                </a:cubicBezTo>
                <a:close/>
                <a:moveTo>
                  <a:pt x="376647" y="0"/>
                </a:moveTo>
                <a:cubicBezTo>
                  <a:pt x="411955" y="0"/>
                  <a:pt x="442145" y="12536"/>
                  <a:pt x="467217" y="37608"/>
                </a:cubicBezTo>
                <a:cubicBezTo>
                  <a:pt x="492289" y="62681"/>
                  <a:pt x="504825" y="92871"/>
                  <a:pt x="504825" y="128178"/>
                </a:cubicBezTo>
                <a:cubicBezTo>
                  <a:pt x="504825" y="163674"/>
                  <a:pt x="492289" y="193911"/>
                  <a:pt x="467217" y="218889"/>
                </a:cubicBezTo>
                <a:cubicBezTo>
                  <a:pt x="442145" y="243867"/>
                  <a:pt x="411955" y="256356"/>
                  <a:pt x="376647" y="256356"/>
                </a:cubicBezTo>
                <a:lnTo>
                  <a:pt x="253539" y="346222"/>
                </a:lnTo>
                <a:cubicBezTo>
                  <a:pt x="251285" y="370449"/>
                  <a:pt x="241049" y="390920"/>
                  <a:pt x="222833" y="407635"/>
                </a:cubicBezTo>
                <a:cubicBezTo>
                  <a:pt x="204616" y="424350"/>
                  <a:pt x="183111" y="432707"/>
                  <a:pt x="158321" y="432707"/>
                </a:cubicBezTo>
                <a:cubicBezTo>
                  <a:pt x="135597" y="432707"/>
                  <a:pt x="115501" y="425570"/>
                  <a:pt x="98035" y="411297"/>
                </a:cubicBezTo>
                <a:cubicBezTo>
                  <a:pt x="80569" y="397024"/>
                  <a:pt x="69488" y="378994"/>
                  <a:pt x="64793" y="357209"/>
                </a:cubicBezTo>
                <a:lnTo>
                  <a:pt x="0" y="331291"/>
                </a:lnTo>
                <a:lnTo>
                  <a:pt x="0" y="210438"/>
                </a:lnTo>
                <a:lnTo>
                  <a:pt x="109585" y="254666"/>
                </a:lnTo>
                <a:cubicBezTo>
                  <a:pt x="124422" y="245651"/>
                  <a:pt x="140667" y="241144"/>
                  <a:pt x="158321" y="241144"/>
                </a:cubicBezTo>
                <a:cubicBezTo>
                  <a:pt x="160762" y="241144"/>
                  <a:pt x="164049" y="241332"/>
                  <a:pt x="168181" y="241708"/>
                </a:cubicBezTo>
                <a:lnTo>
                  <a:pt x="248187" y="127051"/>
                </a:lnTo>
                <a:cubicBezTo>
                  <a:pt x="248563" y="91931"/>
                  <a:pt x="261286" y="61976"/>
                  <a:pt x="286359" y="37186"/>
                </a:cubicBezTo>
                <a:cubicBezTo>
                  <a:pt x="311431" y="12395"/>
                  <a:pt x="341527" y="0"/>
                  <a:pt x="37664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8" name="Freeform 557"/>
          <p:cNvSpPr/>
          <p:nvPr/>
        </p:nvSpPr>
        <p:spPr>
          <a:xfrm>
            <a:off x="2682241" y="2861038"/>
            <a:ext cx="504826" cy="504825"/>
          </a:xfrm>
          <a:custGeom>
            <a:avLst/>
            <a:gdLst>
              <a:gd name="connsiteX0" fmla="*/ 360590 w 504826"/>
              <a:gd name="connsiteY0" fmla="*/ 387634 h 504825"/>
              <a:gd name="connsiteX1" fmla="*/ 354111 w 504826"/>
              <a:gd name="connsiteY1" fmla="*/ 390169 h 504825"/>
              <a:gd name="connsiteX2" fmla="*/ 351575 w 504826"/>
              <a:gd name="connsiteY2" fmla="*/ 396648 h 504825"/>
              <a:gd name="connsiteX3" fmla="*/ 351575 w 504826"/>
              <a:gd name="connsiteY3" fmla="*/ 432707 h 504825"/>
              <a:gd name="connsiteX4" fmla="*/ 354111 w 504826"/>
              <a:gd name="connsiteY4" fmla="*/ 439186 h 504825"/>
              <a:gd name="connsiteX5" fmla="*/ 360590 w 504826"/>
              <a:gd name="connsiteY5" fmla="*/ 441722 h 504825"/>
              <a:gd name="connsiteX6" fmla="*/ 396649 w 504826"/>
              <a:gd name="connsiteY6" fmla="*/ 441722 h 504825"/>
              <a:gd name="connsiteX7" fmla="*/ 403128 w 504826"/>
              <a:gd name="connsiteY7" fmla="*/ 439186 h 504825"/>
              <a:gd name="connsiteX8" fmla="*/ 405663 w 504826"/>
              <a:gd name="connsiteY8" fmla="*/ 432707 h 504825"/>
              <a:gd name="connsiteX9" fmla="*/ 405663 w 504826"/>
              <a:gd name="connsiteY9" fmla="*/ 396648 h 504825"/>
              <a:gd name="connsiteX10" fmla="*/ 403128 w 504826"/>
              <a:gd name="connsiteY10" fmla="*/ 390169 h 504825"/>
              <a:gd name="connsiteX11" fmla="*/ 396649 w 504826"/>
              <a:gd name="connsiteY11" fmla="*/ 387634 h 504825"/>
              <a:gd name="connsiteX12" fmla="*/ 288472 w 504826"/>
              <a:gd name="connsiteY12" fmla="*/ 387634 h 504825"/>
              <a:gd name="connsiteX13" fmla="*/ 281993 w 504826"/>
              <a:gd name="connsiteY13" fmla="*/ 390169 h 504825"/>
              <a:gd name="connsiteX14" fmla="*/ 279458 w 504826"/>
              <a:gd name="connsiteY14" fmla="*/ 396648 h 504825"/>
              <a:gd name="connsiteX15" fmla="*/ 279458 w 504826"/>
              <a:gd name="connsiteY15" fmla="*/ 432707 h 504825"/>
              <a:gd name="connsiteX16" fmla="*/ 281993 w 504826"/>
              <a:gd name="connsiteY16" fmla="*/ 439186 h 504825"/>
              <a:gd name="connsiteX17" fmla="*/ 288472 w 504826"/>
              <a:gd name="connsiteY17" fmla="*/ 441722 h 504825"/>
              <a:gd name="connsiteX18" fmla="*/ 324531 w 504826"/>
              <a:gd name="connsiteY18" fmla="*/ 441722 h 504825"/>
              <a:gd name="connsiteX19" fmla="*/ 331010 w 504826"/>
              <a:gd name="connsiteY19" fmla="*/ 439186 h 504825"/>
              <a:gd name="connsiteX20" fmla="*/ 333546 w 504826"/>
              <a:gd name="connsiteY20" fmla="*/ 432707 h 504825"/>
              <a:gd name="connsiteX21" fmla="*/ 333546 w 504826"/>
              <a:gd name="connsiteY21" fmla="*/ 396648 h 504825"/>
              <a:gd name="connsiteX22" fmla="*/ 331010 w 504826"/>
              <a:gd name="connsiteY22" fmla="*/ 390169 h 504825"/>
              <a:gd name="connsiteX23" fmla="*/ 324531 w 504826"/>
              <a:gd name="connsiteY23" fmla="*/ 387634 h 504825"/>
              <a:gd name="connsiteX24" fmla="*/ 216354 w 504826"/>
              <a:gd name="connsiteY24" fmla="*/ 387634 h 504825"/>
              <a:gd name="connsiteX25" fmla="*/ 209876 w 504826"/>
              <a:gd name="connsiteY25" fmla="*/ 390169 h 504825"/>
              <a:gd name="connsiteX26" fmla="*/ 207339 w 504826"/>
              <a:gd name="connsiteY26" fmla="*/ 396648 h 504825"/>
              <a:gd name="connsiteX27" fmla="*/ 207339 w 504826"/>
              <a:gd name="connsiteY27" fmla="*/ 432707 h 504825"/>
              <a:gd name="connsiteX28" fmla="*/ 209876 w 504826"/>
              <a:gd name="connsiteY28" fmla="*/ 439186 h 504825"/>
              <a:gd name="connsiteX29" fmla="*/ 216354 w 504826"/>
              <a:gd name="connsiteY29" fmla="*/ 441722 h 504825"/>
              <a:gd name="connsiteX30" fmla="*/ 252413 w 504826"/>
              <a:gd name="connsiteY30" fmla="*/ 441722 h 504825"/>
              <a:gd name="connsiteX31" fmla="*/ 258893 w 504826"/>
              <a:gd name="connsiteY31" fmla="*/ 439186 h 504825"/>
              <a:gd name="connsiteX32" fmla="*/ 261428 w 504826"/>
              <a:gd name="connsiteY32" fmla="*/ 432707 h 504825"/>
              <a:gd name="connsiteX33" fmla="*/ 261428 w 504826"/>
              <a:gd name="connsiteY33" fmla="*/ 396648 h 504825"/>
              <a:gd name="connsiteX34" fmla="*/ 258893 w 504826"/>
              <a:gd name="connsiteY34" fmla="*/ 390169 h 504825"/>
              <a:gd name="connsiteX35" fmla="*/ 252413 w 504826"/>
              <a:gd name="connsiteY35" fmla="*/ 387634 h 504825"/>
              <a:gd name="connsiteX36" fmla="*/ 360590 w 504826"/>
              <a:gd name="connsiteY36" fmla="*/ 315516 h 504825"/>
              <a:gd name="connsiteX37" fmla="*/ 354111 w 504826"/>
              <a:gd name="connsiteY37" fmla="*/ 318051 h 504825"/>
              <a:gd name="connsiteX38" fmla="*/ 351575 w 504826"/>
              <a:gd name="connsiteY38" fmla="*/ 324530 h 504825"/>
              <a:gd name="connsiteX39" fmla="*/ 351575 w 504826"/>
              <a:gd name="connsiteY39" fmla="*/ 360589 h 504825"/>
              <a:gd name="connsiteX40" fmla="*/ 354111 w 504826"/>
              <a:gd name="connsiteY40" fmla="*/ 367069 h 504825"/>
              <a:gd name="connsiteX41" fmla="*/ 360590 w 504826"/>
              <a:gd name="connsiteY41" fmla="*/ 369604 h 504825"/>
              <a:gd name="connsiteX42" fmla="*/ 396649 w 504826"/>
              <a:gd name="connsiteY42" fmla="*/ 369604 h 504825"/>
              <a:gd name="connsiteX43" fmla="*/ 403128 w 504826"/>
              <a:gd name="connsiteY43" fmla="*/ 367069 h 504825"/>
              <a:gd name="connsiteX44" fmla="*/ 405663 w 504826"/>
              <a:gd name="connsiteY44" fmla="*/ 360589 h 504825"/>
              <a:gd name="connsiteX45" fmla="*/ 405663 w 504826"/>
              <a:gd name="connsiteY45" fmla="*/ 324530 h 504825"/>
              <a:gd name="connsiteX46" fmla="*/ 403128 w 504826"/>
              <a:gd name="connsiteY46" fmla="*/ 318051 h 504825"/>
              <a:gd name="connsiteX47" fmla="*/ 396649 w 504826"/>
              <a:gd name="connsiteY47" fmla="*/ 315516 h 504825"/>
              <a:gd name="connsiteX48" fmla="*/ 288472 w 504826"/>
              <a:gd name="connsiteY48" fmla="*/ 315516 h 504825"/>
              <a:gd name="connsiteX49" fmla="*/ 281993 w 504826"/>
              <a:gd name="connsiteY49" fmla="*/ 318051 h 504825"/>
              <a:gd name="connsiteX50" fmla="*/ 279458 w 504826"/>
              <a:gd name="connsiteY50" fmla="*/ 324530 h 504825"/>
              <a:gd name="connsiteX51" fmla="*/ 279458 w 504826"/>
              <a:gd name="connsiteY51" fmla="*/ 360589 h 504825"/>
              <a:gd name="connsiteX52" fmla="*/ 281993 w 504826"/>
              <a:gd name="connsiteY52" fmla="*/ 367069 h 504825"/>
              <a:gd name="connsiteX53" fmla="*/ 288472 w 504826"/>
              <a:gd name="connsiteY53" fmla="*/ 369604 h 504825"/>
              <a:gd name="connsiteX54" fmla="*/ 324531 w 504826"/>
              <a:gd name="connsiteY54" fmla="*/ 369604 h 504825"/>
              <a:gd name="connsiteX55" fmla="*/ 331010 w 504826"/>
              <a:gd name="connsiteY55" fmla="*/ 367069 h 504825"/>
              <a:gd name="connsiteX56" fmla="*/ 333546 w 504826"/>
              <a:gd name="connsiteY56" fmla="*/ 360589 h 504825"/>
              <a:gd name="connsiteX57" fmla="*/ 333546 w 504826"/>
              <a:gd name="connsiteY57" fmla="*/ 324530 h 504825"/>
              <a:gd name="connsiteX58" fmla="*/ 331010 w 504826"/>
              <a:gd name="connsiteY58" fmla="*/ 318051 h 504825"/>
              <a:gd name="connsiteX59" fmla="*/ 324531 w 504826"/>
              <a:gd name="connsiteY59" fmla="*/ 315516 h 504825"/>
              <a:gd name="connsiteX60" fmla="*/ 216354 w 504826"/>
              <a:gd name="connsiteY60" fmla="*/ 315516 h 504825"/>
              <a:gd name="connsiteX61" fmla="*/ 209876 w 504826"/>
              <a:gd name="connsiteY61" fmla="*/ 318051 h 504825"/>
              <a:gd name="connsiteX62" fmla="*/ 207339 w 504826"/>
              <a:gd name="connsiteY62" fmla="*/ 324530 h 504825"/>
              <a:gd name="connsiteX63" fmla="*/ 207339 w 504826"/>
              <a:gd name="connsiteY63" fmla="*/ 360589 h 504825"/>
              <a:gd name="connsiteX64" fmla="*/ 209876 w 504826"/>
              <a:gd name="connsiteY64" fmla="*/ 367069 h 504825"/>
              <a:gd name="connsiteX65" fmla="*/ 216354 w 504826"/>
              <a:gd name="connsiteY65" fmla="*/ 369604 h 504825"/>
              <a:gd name="connsiteX66" fmla="*/ 252413 w 504826"/>
              <a:gd name="connsiteY66" fmla="*/ 369604 h 504825"/>
              <a:gd name="connsiteX67" fmla="*/ 258893 w 504826"/>
              <a:gd name="connsiteY67" fmla="*/ 367069 h 504825"/>
              <a:gd name="connsiteX68" fmla="*/ 261428 w 504826"/>
              <a:gd name="connsiteY68" fmla="*/ 360589 h 504825"/>
              <a:gd name="connsiteX69" fmla="*/ 261428 w 504826"/>
              <a:gd name="connsiteY69" fmla="*/ 324530 h 504825"/>
              <a:gd name="connsiteX70" fmla="*/ 258893 w 504826"/>
              <a:gd name="connsiteY70" fmla="*/ 318051 h 504825"/>
              <a:gd name="connsiteX71" fmla="*/ 252413 w 504826"/>
              <a:gd name="connsiteY71" fmla="*/ 315516 h 504825"/>
              <a:gd name="connsiteX72" fmla="*/ 360590 w 504826"/>
              <a:gd name="connsiteY72" fmla="*/ 243398 h 504825"/>
              <a:gd name="connsiteX73" fmla="*/ 354111 w 504826"/>
              <a:gd name="connsiteY73" fmla="*/ 245933 h 504825"/>
              <a:gd name="connsiteX74" fmla="*/ 351575 w 504826"/>
              <a:gd name="connsiteY74" fmla="*/ 252413 h 504825"/>
              <a:gd name="connsiteX75" fmla="*/ 351575 w 504826"/>
              <a:gd name="connsiteY75" fmla="*/ 288471 h 504825"/>
              <a:gd name="connsiteX76" fmla="*/ 354111 w 504826"/>
              <a:gd name="connsiteY76" fmla="*/ 294951 h 504825"/>
              <a:gd name="connsiteX77" fmla="*/ 360590 w 504826"/>
              <a:gd name="connsiteY77" fmla="*/ 297486 h 504825"/>
              <a:gd name="connsiteX78" fmla="*/ 396649 w 504826"/>
              <a:gd name="connsiteY78" fmla="*/ 297486 h 504825"/>
              <a:gd name="connsiteX79" fmla="*/ 403128 w 504826"/>
              <a:gd name="connsiteY79" fmla="*/ 294951 h 504825"/>
              <a:gd name="connsiteX80" fmla="*/ 405663 w 504826"/>
              <a:gd name="connsiteY80" fmla="*/ 288471 h 504825"/>
              <a:gd name="connsiteX81" fmla="*/ 405663 w 504826"/>
              <a:gd name="connsiteY81" fmla="*/ 252413 h 504825"/>
              <a:gd name="connsiteX82" fmla="*/ 403128 w 504826"/>
              <a:gd name="connsiteY82" fmla="*/ 245933 h 504825"/>
              <a:gd name="connsiteX83" fmla="*/ 396649 w 504826"/>
              <a:gd name="connsiteY83" fmla="*/ 243398 h 504825"/>
              <a:gd name="connsiteX84" fmla="*/ 288472 w 504826"/>
              <a:gd name="connsiteY84" fmla="*/ 243398 h 504825"/>
              <a:gd name="connsiteX85" fmla="*/ 281993 w 504826"/>
              <a:gd name="connsiteY85" fmla="*/ 245933 h 504825"/>
              <a:gd name="connsiteX86" fmla="*/ 279458 w 504826"/>
              <a:gd name="connsiteY86" fmla="*/ 252413 h 504825"/>
              <a:gd name="connsiteX87" fmla="*/ 279458 w 504826"/>
              <a:gd name="connsiteY87" fmla="*/ 288471 h 504825"/>
              <a:gd name="connsiteX88" fmla="*/ 281993 w 504826"/>
              <a:gd name="connsiteY88" fmla="*/ 294951 h 504825"/>
              <a:gd name="connsiteX89" fmla="*/ 288472 w 504826"/>
              <a:gd name="connsiteY89" fmla="*/ 297486 h 504825"/>
              <a:gd name="connsiteX90" fmla="*/ 324531 w 504826"/>
              <a:gd name="connsiteY90" fmla="*/ 297486 h 504825"/>
              <a:gd name="connsiteX91" fmla="*/ 331010 w 504826"/>
              <a:gd name="connsiteY91" fmla="*/ 294951 h 504825"/>
              <a:gd name="connsiteX92" fmla="*/ 333546 w 504826"/>
              <a:gd name="connsiteY92" fmla="*/ 288471 h 504825"/>
              <a:gd name="connsiteX93" fmla="*/ 333546 w 504826"/>
              <a:gd name="connsiteY93" fmla="*/ 252413 h 504825"/>
              <a:gd name="connsiteX94" fmla="*/ 331010 w 504826"/>
              <a:gd name="connsiteY94" fmla="*/ 245933 h 504825"/>
              <a:gd name="connsiteX95" fmla="*/ 324531 w 504826"/>
              <a:gd name="connsiteY95" fmla="*/ 243398 h 504825"/>
              <a:gd name="connsiteX96" fmla="*/ 216354 w 504826"/>
              <a:gd name="connsiteY96" fmla="*/ 243398 h 504825"/>
              <a:gd name="connsiteX97" fmla="*/ 209876 w 504826"/>
              <a:gd name="connsiteY97" fmla="*/ 245933 h 504825"/>
              <a:gd name="connsiteX98" fmla="*/ 207339 w 504826"/>
              <a:gd name="connsiteY98" fmla="*/ 252413 h 504825"/>
              <a:gd name="connsiteX99" fmla="*/ 207339 w 504826"/>
              <a:gd name="connsiteY99" fmla="*/ 288471 h 504825"/>
              <a:gd name="connsiteX100" fmla="*/ 209876 w 504826"/>
              <a:gd name="connsiteY100" fmla="*/ 294951 h 504825"/>
              <a:gd name="connsiteX101" fmla="*/ 216354 w 504826"/>
              <a:gd name="connsiteY101" fmla="*/ 297486 h 504825"/>
              <a:gd name="connsiteX102" fmla="*/ 252413 w 504826"/>
              <a:gd name="connsiteY102" fmla="*/ 297486 h 504825"/>
              <a:gd name="connsiteX103" fmla="*/ 258893 w 504826"/>
              <a:gd name="connsiteY103" fmla="*/ 294951 h 504825"/>
              <a:gd name="connsiteX104" fmla="*/ 261428 w 504826"/>
              <a:gd name="connsiteY104" fmla="*/ 288471 h 504825"/>
              <a:gd name="connsiteX105" fmla="*/ 261428 w 504826"/>
              <a:gd name="connsiteY105" fmla="*/ 252413 h 504825"/>
              <a:gd name="connsiteX106" fmla="*/ 258893 w 504826"/>
              <a:gd name="connsiteY106" fmla="*/ 245933 h 504825"/>
              <a:gd name="connsiteX107" fmla="*/ 252413 w 504826"/>
              <a:gd name="connsiteY107" fmla="*/ 243398 h 504825"/>
              <a:gd name="connsiteX108" fmla="*/ 45074 w 504826"/>
              <a:gd name="connsiteY108" fmla="*/ 108177 h 504825"/>
              <a:gd name="connsiteX109" fmla="*/ 81132 w 504826"/>
              <a:gd name="connsiteY109" fmla="*/ 108177 h 504825"/>
              <a:gd name="connsiteX110" fmla="*/ 112966 w 504826"/>
              <a:gd name="connsiteY110" fmla="*/ 121417 h 504825"/>
              <a:gd name="connsiteX111" fmla="*/ 126206 w 504826"/>
              <a:gd name="connsiteY111" fmla="*/ 153250 h 504825"/>
              <a:gd name="connsiteX112" fmla="*/ 126206 w 504826"/>
              <a:gd name="connsiteY112" fmla="*/ 459751 h 504825"/>
              <a:gd name="connsiteX113" fmla="*/ 112966 w 504826"/>
              <a:gd name="connsiteY113" fmla="*/ 491585 h 504825"/>
              <a:gd name="connsiteX114" fmla="*/ 81132 w 504826"/>
              <a:gd name="connsiteY114" fmla="*/ 504825 h 504825"/>
              <a:gd name="connsiteX115" fmla="*/ 45074 w 504826"/>
              <a:gd name="connsiteY115" fmla="*/ 504825 h 504825"/>
              <a:gd name="connsiteX116" fmla="*/ 13241 w 504826"/>
              <a:gd name="connsiteY116" fmla="*/ 491585 h 504825"/>
              <a:gd name="connsiteX117" fmla="*/ 0 w 504826"/>
              <a:gd name="connsiteY117" fmla="*/ 459751 h 504825"/>
              <a:gd name="connsiteX118" fmla="*/ 0 w 504826"/>
              <a:gd name="connsiteY118" fmla="*/ 153250 h 504825"/>
              <a:gd name="connsiteX119" fmla="*/ 13241 w 504826"/>
              <a:gd name="connsiteY119" fmla="*/ 121417 h 504825"/>
              <a:gd name="connsiteX120" fmla="*/ 45074 w 504826"/>
              <a:gd name="connsiteY120" fmla="*/ 108177 h 504825"/>
              <a:gd name="connsiteX121" fmla="*/ 180296 w 504826"/>
              <a:gd name="connsiteY121" fmla="*/ 36059 h 504825"/>
              <a:gd name="connsiteX122" fmla="*/ 180296 w 504826"/>
              <a:gd name="connsiteY122" fmla="*/ 180295 h 504825"/>
              <a:gd name="connsiteX123" fmla="*/ 432708 w 504826"/>
              <a:gd name="connsiteY123" fmla="*/ 180295 h 504825"/>
              <a:gd name="connsiteX124" fmla="*/ 432708 w 504826"/>
              <a:gd name="connsiteY124" fmla="*/ 108177 h 504825"/>
              <a:gd name="connsiteX125" fmla="*/ 387634 w 504826"/>
              <a:gd name="connsiteY125" fmla="*/ 108177 h 504825"/>
              <a:gd name="connsiteX126" fmla="*/ 368478 w 504826"/>
              <a:gd name="connsiteY126" fmla="*/ 100289 h 504825"/>
              <a:gd name="connsiteX127" fmla="*/ 360590 w 504826"/>
              <a:gd name="connsiteY127" fmla="*/ 81133 h 504825"/>
              <a:gd name="connsiteX128" fmla="*/ 360590 w 504826"/>
              <a:gd name="connsiteY128" fmla="*/ 36059 h 504825"/>
              <a:gd name="connsiteX129" fmla="*/ 171281 w 504826"/>
              <a:gd name="connsiteY129" fmla="*/ 0 h 504825"/>
              <a:gd name="connsiteX130" fmla="*/ 360590 w 504826"/>
              <a:gd name="connsiteY130" fmla="*/ 0 h 504825"/>
              <a:gd name="connsiteX131" fmla="*/ 385380 w 504826"/>
              <a:gd name="connsiteY131" fmla="*/ 5634 h 504825"/>
              <a:gd name="connsiteX132" fmla="*/ 406791 w 504826"/>
              <a:gd name="connsiteY132" fmla="*/ 19156 h 504825"/>
              <a:gd name="connsiteX133" fmla="*/ 449611 w 504826"/>
              <a:gd name="connsiteY133" fmla="*/ 61976 h 504825"/>
              <a:gd name="connsiteX134" fmla="*/ 463133 w 504826"/>
              <a:gd name="connsiteY134" fmla="*/ 83386 h 504825"/>
              <a:gd name="connsiteX135" fmla="*/ 468767 w 504826"/>
              <a:gd name="connsiteY135" fmla="*/ 108177 h 504825"/>
              <a:gd name="connsiteX136" fmla="*/ 468767 w 504826"/>
              <a:gd name="connsiteY136" fmla="*/ 154096 h 504825"/>
              <a:gd name="connsiteX137" fmla="*/ 494966 w 504826"/>
              <a:gd name="connsiteY137" fmla="*/ 180295 h 504825"/>
              <a:gd name="connsiteX138" fmla="*/ 504826 w 504826"/>
              <a:gd name="connsiteY138" fmla="*/ 216354 h 504825"/>
              <a:gd name="connsiteX139" fmla="*/ 504826 w 504826"/>
              <a:gd name="connsiteY139" fmla="*/ 432707 h 504825"/>
              <a:gd name="connsiteX140" fmla="*/ 483697 w 504826"/>
              <a:gd name="connsiteY140" fmla="*/ 483697 h 504825"/>
              <a:gd name="connsiteX141" fmla="*/ 432708 w 504826"/>
              <a:gd name="connsiteY141" fmla="*/ 504825 h 504825"/>
              <a:gd name="connsiteX142" fmla="*/ 189310 w 504826"/>
              <a:gd name="connsiteY142" fmla="*/ 504825 h 504825"/>
              <a:gd name="connsiteX143" fmla="*/ 157477 w 504826"/>
              <a:gd name="connsiteY143" fmla="*/ 491585 h 504825"/>
              <a:gd name="connsiteX144" fmla="*/ 144237 w 504826"/>
              <a:gd name="connsiteY144" fmla="*/ 459751 h 504825"/>
              <a:gd name="connsiteX145" fmla="*/ 144237 w 504826"/>
              <a:gd name="connsiteY145" fmla="*/ 27044 h 504825"/>
              <a:gd name="connsiteX146" fmla="*/ 152124 w 504826"/>
              <a:gd name="connsiteY146" fmla="*/ 7888 h 504825"/>
              <a:gd name="connsiteX147" fmla="*/ 171281 w 504826"/>
              <a:gd name="connsiteY147"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504826" h="504825">
                <a:moveTo>
                  <a:pt x="360590" y="387634"/>
                </a:moveTo>
                <a:cubicBezTo>
                  <a:pt x="357961" y="387634"/>
                  <a:pt x="355801" y="388479"/>
                  <a:pt x="354111" y="390169"/>
                </a:cubicBezTo>
                <a:cubicBezTo>
                  <a:pt x="352420" y="391859"/>
                  <a:pt x="351575" y="394019"/>
                  <a:pt x="351575" y="396648"/>
                </a:cubicBezTo>
                <a:lnTo>
                  <a:pt x="351575" y="432707"/>
                </a:lnTo>
                <a:cubicBezTo>
                  <a:pt x="351575" y="435336"/>
                  <a:pt x="352420" y="437496"/>
                  <a:pt x="354111" y="439186"/>
                </a:cubicBezTo>
                <a:cubicBezTo>
                  <a:pt x="355801" y="440877"/>
                  <a:pt x="357961" y="441722"/>
                  <a:pt x="360590" y="441722"/>
                </a:cubicBezTo>
                <a:lnTo>
                  <a:pt x="396649" y="441722"/>
                </a:lnTo>
                <a:cubicBezTo>
                  <a:pt x="399278" y="441722"/>
                  <a:pt x="401438" y="440877"/>
                  <a:pt x="403128" y="439186"/>
                </a:cubicBezTo>
                <a:cubicBezTo>
                  <a:pt x="404819" y="437496"/>
                  <a:pt x="405663" y="435336"/>
                  <a:pt x="405663" y="432707"/>
                </a:cubicBezTo>
                <a:lnTo>
                  <a:pt x="405663" y="396648"/>
                </a:lnTo>
                <a:cubicBezTo>
                  <a:pt x="405663" y="394019"/>
                  <a:pt x="404819" y="391859"/>
                  <a:pt x="403128" y="390169"/>
                </a:cubicBezTo>
                <a:cubicBezTo>
                  <a:pt x="401438" y="388479"/>
                  <a:pt x="399278" y="387634"/>
                  <a:pt x="396649" y="387634"/>
                </a:cubicBezTo>
                <a:close/>
                <a:moveTo>
                  <a:pt x="288472" y="387634"/>
                </a:moveTo>
                <a:cubicBezTo>
                  <a:pt x="285843" y="387634"/>
                  <a:pt x="283683" y="388479"/>
                  <a:pt x="281993" y="390169"/>
                </a:cubicBezTo>
                <a:cubicBezTo>
                  <a:pt x="280303" y="391859"/>
                  <a:pt x="279458" y="394019"/>
                  <a:pt x="279458" y="396648"/>
                </a:cubicBezTo>
                <a:lnTo>
                  <a:pt x="279458" y="432707"/>
                </a:lnTo>
                <a:cubicBezTo>
                  <a:pt x="279458" y="435336"/>
                  <a:pt x="280303" y="437496"/>
                  <a:pt x="281993" y="439186"/>
                </a:cubicBezTo>
                <a:cubicBezTo>
                  <a:pt x="283683" y="440877"/>
                  <a:pt x="285843" y="441722"/>
                  <a:pt x="288472" y="441722"/>
                </a:cubicBezTo>
                <a:lnTo>
                  <a:pt x="324531" y="441722"/>
                </a:lnTo>
                <a:cubicBezTo>
                  <a:pt x="327161" y="441722"/>
                  <a:pt x="329321" y="440877"/>
                  <a:pt x="331010" y="439186"/>
                </a:cubicBezTo>
                <a:cubicBezTo>
                  <a:pt x="332700" y="437496"/>
                  <a:pt x="333546" y="435336"/>
                  <a:pt x="333546" y="432707"/>
                </a:cubicBezTo>
                <a:lnTo>
                  <a:pt x="333546" y="396648"/>
                </a:lnTo>
                <a:cubicBezTo>
                  <a:pt x="333546" y="394019"/>
                  <a:pt x="332700" y="391859"/>
                  <a:pt x="331010" y="390169"/>
                </a:cubicBezTo>
                <a:cubicBezTo>
                  <a:pt x="329321" y="388479"/>
                  <a:pt x="327161" y="387634"/>
                  <a:pt x="324531" y="387634"/>
                </a:cubicBezTo>
                <a:close/>
                <a:moveTo>
                  <a:pt x="216354" y="387634"/>
                </a:moveTo>
                <a:cubicBezTo>
                  <a:pt x="213725" y="387634"/>
                  <a:pt x="211565" y="388479"/>
                  <a:pt x="209876" y="390169"/>
                </a:cubicBezTo>
                <a:cubicBezTo>
                  <a:pt x="208185" y="391859"/>
                  <a:pt x="207339" y="394019"/>
                  <a:pt x="207339" y="396648"/>
                </a:cubicBezTo>
                <a:lnTo>
                  <a:pt x="207339" y="432707"/>
                </a:lnTo>
                <a:cubicBezTo>
                  <a:pt x="207339" y="435336"/>
                  <a:pt x="208185" y="437496"/>
                  <a:pt x="209876" y="439186"/>
                </a:cubicBezTo>
                <a:cubicBezTo>
                  <a:pt x="211565" y="440877"/>
                  <a:pt x="213725" y="441722"/>
                  <a:pt x="216354" y="441722"/>
                </a:cubicBezTo>
                <a:lnTo>
                  <a:pt x="252413" y="441722"/>
                </a:lnTo>
                <a:cubicBezTo>
                  <a:pt x="255042" y="441722"/>
                  <a:pt x="257202" y="440877"/>
                  <a:pt x="258893" y="439186"/>
                </a:cubicBezTo>
                <a:cubicBezTo>
                  <a:pt x="260582" y="437496"/>
                  <a:pt x="261428" y="435336"/>
                  <a:pt x="261428" y="432707"/>
                </a:cubicBezTo>
                <a:lnTo>
                  <a:pt x="261428" y="396648"/>
                </a:lnTo>
                <a:cubicBezTo>
                  <a:pt x="261428" y="394019"/>
                  <a:pt x="260582" y="391859"/>
                  <a:pt x="258893" y="390169"/>
                </a:cubicBezTo>
                <a:cubicBezTo>
                  <a:pt x="257202" y="388479"/>
                  <a:pt x="255042" y="387634"/>
                  <a:pt x="252413" y="387634"/>
                </a:cubicBezTo>
                <a:close/>
                <a:moveTo>
                  <a:pt x="360590" y="315516"/>
                </a:moveTo>
                <a:cubicBezTo>
                  <a:pt x="357961" y="315516"/>
                  <a:pt x="355801" y="316361"/>
                  <a:pt x="354111" y="318051"/>
                </a:cubicBezTo>
                <a:cubicBezTo>
                  <a:pt x="352420" y="319741"/>
                  <a:pt x="351575" y="321901"/>
                  <a:pt x="351575" y="324530"/>
                </a:cubicBezTo>
                <a:lnTo>
                  <a:pt x="351575" y="360589"/>
                </a:lnTo>
                <a:cubicBezTo>
                  <a:pt x="351575" y="363219"/>
                  <a:pt x="352420" y="365378"/>
                  <a:pt x="354111" y="367069"/>
                </a:cubicBezTo>
                <a:cubicBezTo>
                  <a:pt x="355801" y="368759"/>
                  <a:pt x="357961" y="369604"/>
                  <a:pt x="360590" y="369604"/>
                </a:cubicBezTo>
                <a:lnTo>
                  <a:pt x="396649" y="369604"/>
                </a:lnTo>
                <a:cubicBezTo>
                  <a:pt x="399278" y="369604"/>
                  <a:pt x="401438" y="368759"/>
                  <a:pt x="403128" y="367069"/>
                </a:cubicBezTo>
                <a:cubicBezTo>
                  <a:pt x="404819" y="365378"/>
                  <a:pt x="405663" y="363219"/>
                  <a:pt x="405663" y="360589"/>
                </a:cubicBezTo>
                <a:lnTo>
                  <a:pt x="405663" y="324530"/>
                </a:lnTo>
                <a:cubicBezTo>
                  <a:pt x="405663" y="321901"/>
                  <a:pt x="404819" y="319741"/>
                  <a:pt x="403128" y="318051"/>
                </a:cubicBezTo>
                <a:cubicBezTo>
                  <a:pt x="401438" y="316361"/>
                  <a:pt x="399278" y="315516"/>
                  <a:pt x="396649" y="315516"/>
                </a:cubicBezTo>
                <a:close/>
                <a:moveTo>
                  <a:pt x="288472" y="315516"/>
                </a:moveTo>
                <a:cubicBezTo>
                  <a:pt x="285843" y="315516"/>
                  <a:pt x="283683" y="316361"/>
                  <a:pt x="281993" y="318051"/>
                </a:cubicBezTo>
                <a:cubicBezTo>
                  <a:pt x="280303" y="319741"/>
                  <a:pt x="279458" y="321901"/>
                  <a:pt x="279458" y="324530"/>
                </a:cubicBezTo>
                <a:lnTo>
                  <a:pt x="279458" y="360589"/>
                </a:lnTo>
                <a:cubicBezTo>
                  <a:pt x="279458" y="363219"/>
                  <a:pt x="280303" y="365378"/>
                  <a:pt x="281993" y="367069"/>
                </a:cubicBezTo>
                <a:cubicBezTo>
                  <a:pt x="283683" y="368759"/>
                  <a:pt x="285843" y="369604"/>
                  <a:pt x="288472" y="369604"/>
                </a:cubicBezTo>
                <a:lnTo>
                  <a:pt x="324531" y="369604"/>
                </a:lnTo>
                <a:cubicBezTo>
                  <a:pt x="327161" y="369604"/>
                  <a:pt x="329321" y="368759"/>
                  <a:pt x="331010" y="367069"/>
                </a:cubicBezTo>
                <a:cubicBezTo>
                  <a:pt x="332700" y="365378"/>
                  <a:pt x="333546" y="363219"/>
                  <a:pt x="333546" y="360589"/>
                </a:cubicBezTo>
                <a:lnTo>
                  <a:pt x="333546" y="324530"/>
                </a:lnTo>
                <a:cubicBezTo>
                  <a:pt x="333546" y="321901"/>
                  <a:pt x="332700" y="319741"/>
                  <a:pt x="331010" y="318051"/>
                </a:cubicBezTo>
                <a:cubicBezTo>
                  <a:pt x="329321" y="316361"/>
                  <a:pt x="327161" y="315516"/>
                  <a:pt x="324531" y="315516"/>
                </a:cubicBezTo>
                <a:close/>
                <a:moveTo>
                  <a:pt x="216354" y="315516"/>
                </a:moveTo>
                <a:cubicBezTo>
                  <a:pt x="213725" y="315516"/>
                  <a:pt x="211565" y="316361"/>
                  <a:pt x="209876" y="318051"/>
                </a:cubicBezTo>
                <a:cubicBezTo>
                  <a:pt x="208185" y="319741"/>
                  <a:pt x="207339" y="321901"/>
                  <a:pt x="207339" y="324530"/>
                </a:cubicBezTo>
                <a:lnTo>
                  <a:pt x="207339" y="360589"/>
                </a:lnTo>
                <a:cubicBezTo>
                  <a:pt x="207339" y="363219"/>
                  <a:pt x="208185" y="365378"/>
                  <a:pt x="209876" y="367069"/>
                </a:cubicBezTo>
                <a:cubicBezTo>
                  <a:pt x="211565" y="368759"/>
                  <a:pt x="213725" y="369604"/>
                  <a:pt x="216354" y="369604"/>
                </a:cubicBezTo>
                <a:lnTo>
                  <a:pt x="252413" y="369604"/>
                </a:lnTo>
                <a:cubicBezTo>
                  <a:pt x="255042" y="369604"/>
                  <a:pt x="257202" y="368759"/>
                  <a:pt x="258893" y="367069"/>
                </a:cubicBezTo>
                <a:cubicBezTo>
                  <a:pt x="260582" y="365378"/>
                  <a:pt x="261428" y="363219"/>
                  <a:pt x="261428" y="360589"/>
                </a:cubicBezTo>
                <a:lnTo>
                  <a:pt x="261428" y="324530"/>
                </a:lnTo>
                <a:cubicBezTo>
                  <a:pt x="261428" y="321901"/>
                  <a:pt x="260582" y="319741"/>
                  <a:pt x="258893" y="318051"/>
                </a:cubicBezTo>
                <a:cubicBezTo>
                  <a:pt x="257202" y="316361"/>
                  <a:pt x="255042" y="315516"/>
                  <a:pt x="252413" y="315516"/>
                </a:cubicBezTo>
                <a:close/>
                <a:moveTo>
                  <a:pt x="360590" y="243398"/>
                </a:moveTo>
                <a:cubicBezTo>
                  <a:pt x="357961" y="243398"/>
                  <a:pt x="355801" y="244243"/>
                  <a:pt x="354111" y="245933"/>
                </a:cubicBezTo>
                <a:cubicBezTo>
                  <a:pt x="352420" y="247623"/>
                  <a:pt x="351575" y="249783"/>
                  <a:pt x="351575" y="252413"/>
                </a:cubicBezTo>
                <a:lnTo>
                  <a:pt x="351575" y="288471"/>
                </a:lnTo>
                <a:cubicBezTo>
                  <a:pt x="351575" y="291101"/>
                  <a:pt x="352420" y="293260"/>
                  <a:pt x="354111" y="294951"/>
                </a:cubicBezTo>
                <a:cubicBezTo>
                  <a:pt x="355801" y="296641"/>
                  <a:pt x="357961" y="297486"/>
                  <a:pt x="360590" y="297486"/>
                </a:cubicBezTo>
                <a:lnTo>
                  <a:pt x="396649" y="297486"/>
                </a:lnTo>
                <a:cubicBezTo>
                  <a:pt x="399278" y="297486"/>
                  <a:pt x="401438" y="296641"/>
                  <a:pt x="403128" y="294951"/>
                </a:cubicBezTo>
                <a:cubicBezTo>
                  <a:pt x="404819" y="293260"/>
                  <a:pt x="405663" y="291101"/>
                  <a:pt x="405663" y="288471"/>
                </a:cubicBezTo>
                <a:lnTo>
                  <a:pt x="405663" y="252413"/>
                </a:lnTo>
                <a:cubicBezTo>
                  <a:pt x="405663" y="249783"/>
                  <a:pt x="404819" y="247623"/>
                  <a:pt x="403128" y="245933"/>
                </a:cubicBezTo>
                <a:cubicBezTo>
                  <a:pt x="401438" y="244243"/>
                  <a:pt x="399278" y="243398"/>
                  <a:pt x="396649" y="243398"/>
                </a:cubicBezTo>
                <a:close/>
                <a:moveTo>
                  <a:pt x="288472" y="243398"/>
                </a:moveTo>
                <a:cubicBezTo>
                  <a:pt x="285843" y="243398"/>
                  <a:pt x="283683" y="244243"/>
                  <a:pt x="281993" y="245933"/>
                </a:cubicBezTo>
                <a:cubicBezTo>
                  <a:pt x="280303" y="247623"/>
                  <a:pt x="279458" y="249783"/>
                  <a:pt x="279458" y="252413"/>
                </a:cubicBezTo>
                <a:lnTo>
                  <a:pt x="279458" y="288471"/>
                </a:lnTo>
                <a:cubicBezTo>
                  <a:pt x="279458" y="291101"/>
                  <a:pt x="280303" y="293260"/>
                  <a:pt x="281993" y="294951"/>
                </a:cubicBezTo>
                <a:cubicBezTo>
                  <a:pt x="283683" y="296641"/>
                  <a:pt x="285843" y="297486"/>
                  <a:pt x="288472" y="297486"/>
                </a:cubicBezTo>
                <a:lnTo>
                  <a:pt x="324531" y="297486"/>
                </a:lnTo>
                <a:cubicBezTo>
                  <a:pt x="327161" y="297486"/>
                  <a:pt x="329321" y="296641"/>
                  <a:pt x="331010" y="294951"/>
                </a:cubicBezTo>
                <a:cubicBezTo>
                  <a:pt x="332700" y="293260"/>
                  <a:pt x="333546" y="291101"/>
                  <a:pt x="333546" y="288471"/>
                </a:cubicBezTo>
                <a:lnTo>
                  <a:pt x="333546" y="252413"/>
                </a:lnTo>
                <a:cubicBezTo>
                  <a:pt x="333546" y="249783"/>
                  <a:pt x="332700" y="247623"/>
                  <a:pt x="331010" y="245933"/>
                </a:cubicBezTo>
                <a:cubicBezTo>
                  <a:pt x="329321" y="244243"/>
                  <a:pt x="327161" y="243398"/>
                  <a:pt x="324531" y="243398"/>
                </a:cubicBezTo>
                <a:close/>
                <a:moveTo>
                  <a:pt x="216354" y="243398"/>
                </a:moveTo>
                <a:cubicBezTo>
                  <a:pt x="213725" y="243398"/>
                  <a:pt x="211565" y="244243"/>
                  <a:pt x="209876" y="245933"/>
                </a:cubicBezTo>
                <a:cubicBezTo>
                  <a:pt x="208185" y="247623"/>
                  <a:pt x="207339" y="249783"/>
                  <a:pt x="207339" y="252413"/>
                </a:cubicBezTo>
                <a:lnTo>
                  <a:pt x="207339" y="288471"/>
                </a:lnTo>
                <a:cubicBezTo>
                  <a:pt x="207339" y="291101"/>
                  <a:pt x="208185" y="293260"/>
                  <a:pt x="209876" y="294951"/>
                </a:cubicBezTo>
                <a:cubicBezTo>
                  <a:pt x="211565" y="296641"/>
                  <a:pt x="213725" y="297486"/>
                  <a:pt x="216354" y="297486"/>
                </a:cubicBezTo>
                <a:lnTo>
                  <a:pt x="252413" y="297486"/>
                </a:lnTo>
                <a:cubicBezTo>
                  <a:pt x="255042" y="297486"/>
                  <a:pt x="257202" y="296641"/>
                  <a:pt x="258893" y="294951"/>
                </a:cubicBezTo>
                <a:cubicBezTo>
                  <a:pt x="260582" y="293260"/>
                  <a:pt x="261428" y="291101"/>
                  <a:pt x="261428" y="288471"/>
                </a:cubicBezTo>
                <a:lnTo>
                  <a:pt x="261428" y="252413"/>
                </a:lnTo>
                <a:cubicBezTo>
                  <a:pt x="261428" y="249783"/>
                  <a:pt x="260582" y="247623"/>
                  <a:pt x="258893" y="245933"/>
                </a:cubicBezTo>
                <a:cubicBezTo>
                  <a:pt x="257202" y="244243"/>
                  <a:pt x="255042" y="243398"/>
                  <a:pt x="252413" y="243398"/>
                </a:cubicBezTo>
                <a:close/>
                <a:moveTo>
                  <a:pt x="45074" y="108177"/>
                </a:moveTo>
                <a:lnTo>
                  <a:pt x="81132" y="108177"/>
                </a:lnTo>
                <a:cubicBezTo>
                  <a:pt x="93528" y="108177"/>
                  <a:pt x="104139" y="112590"/>
                  <a:pt x="112966" y="121417"/>
                </a:cubicBezTo>
                <a:cubicBezTo>
                  <a:pt x="121792" y="130244"/>
                  <a:pt x="126206" y="140855"/>
                  <a:pt x="126206" y="153250"/>
                </a:cubicBezTo>
                <a:lnTo>
                  <a:pt x="126206" y="459751"/>
                </a:lnTo>
                <a:cubicBezTo>
                  <a:pt x="126206" y="472147"/>
                  <a:pt x="121792" y="482758"/>
                  <a:pt x="112966" y="491585"/>
                </a:cubicBezTo>
                <a:cubicBezTo>
                  <a:pt x="104139" y="500412"/>
                  <a:pt x="93528" y="504825"/>
                  <a:pt x="81132" y="504825"/>
                </a:cubicBezTo>
                <a:lnTo>
                  <a:pt x="45074" y="504825"/>
                </a:lnTo>
                <a:cubicBezTo>
                  <a:pt x="32678" y="504825"/>
                  <a:pt x="22067" y="500412"/>
                  <a:pt x="13241" y="491585"/>
                </a:cubicBezTo>
                <a:cubicBezTo>
                  <a:pt x="4413" y="482758"/>
                  <a:pt x="0" y="472147"/>
                  <a:pt x="0" y="459751"/>
                </a:cubicBezTo>
                <a:lnTo>
                  <a:pt x="0" y="153250"/>
                </a:lnTo>
                <a:cubicBezTo>
                  <a:pt x="0" y="140855"/>
                  <a:pt x="4413" y="130244"/>
                  <a:pt x="13241" y="121417"/>
                </a:cubicBezTo>
                <a:cubicBezTo>
                  <a:pt x="22067" y="112590"/>
                  <a:pt x="32678" y="108177"/>
                  <a:pt x="45074" y="108177"/>
                </a:cubicBezTo>
                <a:close/>
                <a:moveTo>
                  <a:pt x="180296" y="36059"/>
                </a:moveTo>
                <a:lnTo>
                  <a:pt x="180296" y="180295"/>
                </a:lnTo>
                <a:lnTo>
                  <a:pt x="432708" y="180295"/>
                </a:lnTo>
                <a:lnTo>
                  <a:pt x="432708" y="108177"/>
                </a:lnTo>
                <a:lnTo>
                  <a:pt x="387634" y="108177"/>
                </a:lnTo>
                <a:cubicBezTo>
                  <a:pt x="380122" y="108177"/>
                  <a:pt x="373737" y="105548"/>
                  <a:pt x="368478" y="100289"/>
                </a:cubicBezTo>
                <a:cubicBezTo>
                  <a:pt x="363220" y="95030"/>
                  <a:pt x="360590" y="88645"/>
                  <a:pt x="360590" y="81133"/>
                </a:cubicBezTo>
                <a:lnTo>
                  <a:pt x="360590" y="36059"/>
                </a:lnTo>
                <a:close/>
                <a:moveTo>
                  <a:pt x="171281" y="0"/>
                </a:moveTo>
                <a:lnTo>
                  <a:pt x="360590" y="0"/>
                </a:lnTo>
                <a:cubicBezTo>
                  <a:pt x="368102" y="0"/>
                  <a:pt x="376366" y="1878"/>
                  <a:pt x="385380" y="5634"/>
                </a:cubicBezTo>
                <a:cubicBezTo>
                  <a:pt x="394395" y="9390"/>
                  <a:pt x="401532" y="13898"/>
                  <a:pt x="406791" y="19156"/>
                </a:cubicBezTo>
                <a:lnTo>
                  <a:pt x="449611" y="61976"/>
                </a:lnTo>
                <a:cubicBezTo>
                  <a:pt x="454869" y="67235"/>
                  <a:pt x="459376" y="74372"/>
                  <a:pt x="463133" y="83386"/>
                </a:cubicBezTo>
                <a:cubicBezTo>
                  <a:pt x="466889" y="92401"/>
                  <a:pt x="468767" y="100665"/>
                  <a:pt x="468767" y="108177"/>
                </a:cubicBezTo>
                <a:lnTo>
                  <a:pt x="468767" y="154096"/>
                </a:lnTo>
                <a:cubicBezTo>
                  <a:pt x="479659" y="160481"/>
                  <a:pt x="488393" y="169214"/>
                  <a:pt x="494966" y="180295"/>
                </a:cubicBezTo>
                <a:cubicBezTo>
                  <a:pt x="501539" y="191375"/>
                  <a:pt x="504826" y="203395"/>
                  <a:pt x="504826" y="216354"/>
                </a:cubicBezTo>
                <a:lnTo>
                  <a:pt x="504826" y="432707"/>
                </a:lnTo>
                <a:cubicBezTo>
                  <a:pt x="504826" y="452615"/>
                  <a:pt x="497783" y="469611"/>
                  <a:pt x="483697" y="483697"/>
                </a:cubicBezTo>
                <a:cubicBezTo>
                  <a:pt x="469612" y="497782"/>
                  <a:pt x="452616" y="504825"/>
                  <a:pt x="432708" y="504825"/>
                </a:cubicBezTo>
                <a:lnTo>
                  <a:pt x="189310" y="504825"/>
                </a:lnTo>
                <a:cubicBezTo>
                  <a:pt x="176916" y="504825"/>
                  <a:pt x="166304" y="500412"/>
                  <a:pt x="157477" y="491585"/>
                </a:cubicBezTo>
                <a:cubicBezTo>
                  <a:pt x="148650" y="482758"/>
                  <a:pt x="144237" y="472147"/>
                  <a:pt x="144237" y="459751"/>
                </a:cubicBezTo>
                <a:lnTo>
                  <a:pt x="144237" y="27044"/>
                </a:lnTo>
                <a:cubicBezTo>
                  <a:pt x="144237" y="19532"/>
                  <a:pt x="146866" y="13146"/>
                  <a:pt x="152124" y="7888"/>
                </a:cubicBezTo>
                <a:cubicBezTo>
                  <a:pt x="157383" y="2629"/>
                  <a:pt x="163768" y="0"/>
                  <a:pt x="17128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9" name="Freeform 558"/>
          <p:cNvSpPr/>
          <p:nvPr/>
        </p:nvSpPr>
        <p:spPr>
          <a:xfrm>
            <a:off x="4014720" y="2906111"/>
            <a:ext cx="324530" cy="455244"/>
          </a:xfrm>
          <a:custGeom>
            <a:avLst/>
            <a:gdLst>
              <a:gd name="connsiteX0" fmla="*/ 27045 w 324530"/>
              <a:gd name="connsiteY0" fmla="*/ 63103 h 455244"/>
              <a:gd name="connsiteX1" fmla="*/ 46201 w 324530"/>
              <a:gd name="connsiteY1" fmla="*/ 70991 h 455244"/>
              <a:gd name="connsiteX2" fmla="*/ 110430 w 324530"/>
              <a:gd name="connsiteY2" fmla="*/ 135221 h 455244"/>
              <a:gd name="connsiteX3" fmla="*/ 214100 w 324530"/>
              <a:gd name="connsiteY3" fmla="*/ 135221 h 455244"/>
              <a:gd name="connsiteX4" fmla="*/ 278330 w 324530"/>
              <a:gd name="connsiteY4" fmla="*/ 70991 h 455244"/>
              <a:gd name="connsiteX5" fmla="*/ 297486 w 324530"/>
              <a:gd name="connsiteY5" fmla="*/ 63103 h 455244"/>
              <a:gd name="connsiteX6" fmla="*/ 316642 w 324530"/>
              <a:gd name="connsiteY6" fmla="*/ 70991 h 455244"/>
              <a:gd name="connsiteX7" fmla="*/ 324530 w 324530"/>
              <a:gd name="connsiteY7" fmla="*/ 90147 h 455244"/>
              <a:gd name="connsiteX8" fmla="*/ 316642 w 324530"/>
              <a:gd name="connsiteY8" fmla="*/ 109303 h 455244"/>
              <a:gd name="connsiteX9" fmla="*/ 234383 w 324530"/>
              <a:gd name="connsiteY9" fmla="*/ 191563 h 455244"/>
              <a:gd name="connsiteX10" fmla="*/ 234383 w 324530"/>
              <a:gd name="connsiteY10" fmla="*/ 423692 h 455244"/>
              <a:gd name="connsiteX11" fmla="*/ 225086 w 324530"/>
              <a:gd name="connsiteY11" fmla="*/ 445947 h 455244"/>
              <a:gd name="connsiteX12" fmla="*/ 202831 w 324530"/>
              <a:gd name="connsiteY12" fmla="*/ 455244 h 455244"/>
              <a:gd name="connsiteX13" fmla="*/ 180576 w 324530"/>
              <a:gd name="connsiteY13" fmla="*/ 445947 h 455244"/>
              <a:gd name="connsiteX14" fmla="*/ 171280 w 324530"/>
              <a:gd name="connsiteY14" fmla="*/ 423692 h 455244"/>
              <a:gd name="connsiteX15" fmla="*/ 171280 w 324530"/>
              <a:gd name="connsiteY15" fmla="*/ 315515 h 455244"/>
              <a:gd name="connsiteX16" fmla="*/ 153251 w 324530"/>
              <a:gd name="connsiteY16" fmla="*/ 315515 h 455244"/>
              <a:gd name="connsiteX17" fmla="*/ 153251 w 324530"/>
              <a:gd name="connsiteY17" fmla="*/ 423692 h 455244"/>
              <a:gd name="connsiteX18" fmla="*/ 143954 w 324530"/>
              <a:gd name="connsiteY18" fmla="*/ 445947 h 455244"/>
              <a:gd name="connsiteX19" fmla="*/ 121700 w 324530"/>
              <a:gd name="connsiteY19" fmla="*/ 455244 h 455244"/>
              <a:gd name="connsiteX20" fmla="*/ 99444 w 324530"/>
              <a:gd name="connsiteY20" fmla="*/ 445947 h 455244"/>
              <a:gd name="connsiteX21" fmla="*/ 90148 w 324530"/>
              <a:gd name="connsiteY21" fmla="*/ 423692 h 455244"/>
              <a:gd name="connsiteX22" fmla="*/ 90148 w 324530"/>
              <a:gd name="connsiteY22" fmla="*/ 191563 h 455244"/>
              <a:gd name="connsiteX23" fmla="*/ 7888 w 324530"/>
              <a:gd name="connsiteY23" fmla="*/ 109303 h 455244"/>
              <a:gd name="connsiteX24" fmla="*/ 0 w 324530"/>
              <a:gd name="connsiteY24" fmla="*/ 90147 h 455244"/>
              <a:gd name="connsiteX25" fmla="*/ 7888 w 324530"/>
              <a:gd name="connsiteY25" fmla="*/ 70991 h 455244"/>
              <a:gd name="connsiteX26" fmla="*/ 27045 w 324530"/>
              <a:gd name="connsiteY26" fmla="*/ 63103 h 455244"/>
              <a:gd name="connsiteX27" fmla="*/ 162265 w 324530"/>
              <a:gd name="connsiteY27" fmla="*/ 0 h 455244"/>
              <a:gd name="connsiteX28" fmla="*/ 206916 w 324530"/>
              <a:gd name="connsiteY28" fmla="*/ 18452 h 455244"/>
              <a:gd name="connsiteX29" fmla="*/ 225368 w 324530"/>
              <a:gd name="connsiteY29" fmla="*/ 63103 h 455244"/>
              <a:gd name="connsiteX30" fmla="*/ 206916 w 324530"/>
              <a:gd name="connsiteY30" fmla="*/ 107754 h 455244"/>
              <a:gd name="connsiteX31" fmla="*/ 162265 w 324530"/>
              <a:gd name="connsiteY31" fmla="*/ 126206 h 455244"/>
              <a:gd name="connsiteX32" fmla="*/ 117614 w 324530"/>
              <a:gd name="connsiteY32" fmla="*/ 107754 h 455244"/>
              <a:gd name="connsiteX33" fmla="*/ 99162 w 324530"/>
              <a:gd name="connsiteY33" fmla="*/ 63103 h 455244"/>
              <a:gd name="connsiteX34" fmla="*/ 117614 w 324530"/>
              <a:gd name="connsiteY34" fmla="*/ 18452 h 455244"/>
              <a:gd name="connsiteX35" fmla="*/ 162265 w 324530"/>
              <a:gd name="connsiteY35" fmla="*/ 0 h 45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4530" h="455244">
                <a:moveTo>
                  <a:pt x="27045" y="63103"/>
                </a:moveTo>
                <a:cubicBezTo>
                  <a:pt x="34557" y="63103"/>
                  <a:pt x="40942" y="65732"/>
                  <a:pt x="46201" y="70991"/>
                </a:cubicBezTo>
                <a:lnTo>
                  <a:pt x="110430" y="135221"/>
                </a:lnTo>
                <a:lnTo>
                  <a:pt x="214100" y="135221"/>
                </a:lnTo>
                <a:lnTo>
                  <a:pt x="278330" y="70991"/>
                </a:lnTo>
                <a:cubicBezTo>
                  <a:pt x="283588" y="65732"/>
                  <a:pt x="289974" y="63103"/>
                  <a:pt x="297486" y="63103"/>
                </a:cubicBezTo>
                <a:cubicBezTo>
                  <a:pt x="304998" y="63103"/>
                  <a:pt x="311384" y="65732"/>
                  <a:pt x="316642" y="70991"/>
                </a:cubicBezTo>
                <a:cubicBezTo>
                  <a:pt x="321901" y="76249"/>
                  <a:pt x="324530" y="82635"/>
                  <a:pt x="324530" y="90147"/>
                </a:cubicBezTo>
                <a:cubicBezTo>
                  <a:pt x="324530" y="97659"/>
                  <a:pt x="321901" y="104045"/>
                  <a:pt x="316642" y="109303"/>
                </a:cubicBezTo>
                <a:lnTo>
                  <a:pt x="234383" y="191563"/>
                </a:lnTo>
                <a:lnTo>
                  <a:pt x="234383" y="423692"/>
                </a:lnTo>
                <a:cubicBezTo>
                  <a:pt x="234383" y="432331"/>
                  <a:pt x="231284" y="439750"/>
                  <a:pt x="225086" y="445947"/>
                </a:cubicBezTo>
                <a:cubicBezTo>
                  <a:pt x="218889" y="452145"/>
                  <a:pt x="211470" y="455244"/>
                  <a:pt x="202831" y="455244"/>
                </a:cubicBezTo>
                <a:cubicBezTo>
                  <a:pt x="194192" y="455244"/>
                  <a:pt x="186774" y="452145"/>
                  <a:pt x="180576" y="445947"/>
                </a:cubicBezTo>
                <a:cubicBezTo>
                  <a:pt x="174379" y="439750"/>
                  <a:pt x="171280" y="432331"/>
                  <a:pt x="171280" y="423692"/>
                </a:cubicBezTo>
                <a:lnTo>
                  <a:pt x="171280" y="315515"/>
                </a:lnTo>
                <a:lnTo>
                  <a:pt x="153251" y="315515"/>
                </a:lnTo>
                <a:lnTo>
                  <a:pt x="153251" y="423692"/>
                </a:lnTo>
                <a:cubicBezTo>
                  <a:pt x="153251" y="432331"/>
                  <a:pt x="150152" y="439750"/>
                  <a:pt x="143954" y="445947"/>
                </a:cubicBezTo>
                <a:cubicBezTo>
                  <a:pt x="137756" y="452145"/>
                  <a:pt x="130339" y="455244"/>
                  <a:pt x="121700" y="455244"/>
                </a:cubicBezTo>
                <a:cubicBezTo>
                  <a:pt x="113060" y="455244"/>
                  <a:pt x="105642" y="452145"/>
                  <a:pt x="99444" y="445947"/>
                </a:cubicBezTo>
                <a:cubicBezTo>
                  <a:pt x="93246" y="439750"/>
                  <a:pt x="90148" y="432331"/>
                  <a:pt x="90148" y="423692"/>
                </a:cubicBezTo>
                <a:lnTo>
                  <a:pt x="90148" y="191563"/>
                </a:lnTo>
                <a:lnTo>
                  <a:pt x="7888" y="109303"/>
                </a:lnTo>
                <a:cubicBezTo>
                  <a:pt x="2629" y="104045"/>
                  <a:pt x="0" y="97659"/>
                  <a:pt x="0" y="90147"/>
                </a:cubicBezTo>
                <a:cubicBezTo>
                  <a:pt x="0" y="82635"/>
                  <a:pt x="2629" y="76249"/>
                  <a:pt x="7888" y="70991"/>
                </a:cubicBezTo>
                <a:cubicBezTo>
                  <a:pt x="13147" y="65732"/>
                  <a:pt x="19532" y="63103"/>
                  <a:pt x="27045" y="63103"/>
                </a:cubicBezTo>
                <a:close/>
                <a:moveTo>
                  <a:pt x="162265" y="0"/>
                </a:moveTo>
                <a:cubicBezTo>
                  <a:pt x="179731" y="0"/>
                  <a:pt x="194614" y="6150"/>
                  <a:pt x="206916" y="18452"/>
                </a:cubicBezTo>
                <a:cubicBezTo>
                  <a:pt x="219218" y="30753"/>
                  <a:pt x="225368" y="45637"/>
                  <a:pt x="225368" y="63103"/>
                </a:cubicBezTo>
                <a:cubicBezTo>
                  <a:pt x="225368" y="80569"/>
                  <a:pt x="219218" y="95453"/>
                  <a:pt x="206916" y="107754"/>
                </a:cubicBezTo>
                <a:cubicBezTo>
                  <a:pt x="194614" y="120055"/>
                  <a:pt x="179731" y="126206"/>
                  <a:pt x="162265" y="126206"/>
                </a:cubicBezTo>
                <a:cubicBezTo>
                  <a:pt x="144799" y="126206"/>
                  <a:pt x="129916" y="120055"/>
                  <a:pt x="117614" y="107754"/>
                </a:cubicBezTo>
                <a:cubicBezTo>
                  <a:pt x="105313" y="95453"/>
                  <a:pt x="99162" y="80569"/>
                  <a:pt x="99162" y="63103"/>
                </a:cubicBezTo>
                <a:cubicBezTo>
                  <a:pt x="99162" y="45637"/>
                  <a:pt x="105313" y="30753"/>
                  <a:pt x="117614" y="18452"/>
                </a:cubicBezTo>
                <a:cubicBezTo>
                  <a:pt x="129916" y="6150"/>
                  <a:pt x="144799" y="0"/>
                  <a:pt x="1622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1" name="Freeform 560"/>
          <p:cNvSpPr/>
          <p:nvPr/>
        </p:nvSpPr>
        <p:spPr>
          <a:xfrm>
            <a:off x="7149466" y="2932593"/>
            <a:ext cx="576942" cy="361716"/>
          </a:xfrm>
          <a:custGeom>
            <a:avLst/>
            <a:gdLst>
              <a:gd name="connsiteX0" fmla="*/ 78034 w 576942"/>
              <a:gd name="connsiteY0" fmla="*/ 196915 h 361716"/>
              <a:gd name="connsiteX1" fmla="*/ 78034 w 576942"/>
              <a:gd name="connsiteY1" fmla="*/ 294668 h 361716"/>
              <a:gd name="connsiteX2" fmla="*/ 161420 w 576942"/>
              <a:gd name="connsiteY2" fmla="*/ 294668 h 361716"/>
              <a:gd name="connsiteX3" fmla="*/ 219170 w 576942"/>
              <a:gd name="connsiteY3" fmla="*/ 247623 h 361716"/>
              <a:gd name="connsiteX4" fmla="*/ 163110 w 576942"/>
              <a:gd name="connsiteY4" fmla="*/ 196915 h 361716"/>
              <a:gd name="connsiteX5" fmla="*/ 449609 w 576942"/>
              <a:gd name="connsiteY5" fmla="*/ 143954 h 361716"/>
              <a:gd name="connsiteX6" fmla="*/ 408479 w 576942"/>
              <a:gd name="connsiteY6" fmla="*/ 158743 h 361716"/>
              <a:gd name="connsiteX7" fmla="*/ 391013 w 576942"/>
              <a:gd name="connsiteY7" fmla="*/ 198887 h 361716"/>
              <a:gd name="connsiteX8" fmla="*/ 505951 w 576942"/>
              <a:gd name="connsiteY8" fmla="*/ 198887 h 361716"/>
              <a:gd name="connsiteX9" fmla="*/ 449609 w 576942"/>
              <a:gd name="connsiteY9" fmla="*/ 143954 h 361716"/>
              <a:gd name="connsiteX10" fmla="*/ 451862 w 576942"/>
              <a:gd name="connsiteY10" fmla="*/ 90710 h 361716"/>
              <a:gd name="connsiteX11" fmla="*/ 519614 w 576942"/>
              <a:gd name="connsiteY11" fmla="*/ 109867 h 361716"/>
              <a:gd name="connsiteX12" fmla="*/ 562715 w 576942"/>
              <a:gd name="connsiteY12" fmla="*/ 160293 h 361716"/>
              <a:gd name="connsiteX13" fmla="*/ 576942 w 576942"/>
              <a:gd name="connsiteY13" fmla="*/ 230157 h 361716"/>
              <a:gd name="connsiteX14" fmla="*/ 576378 w 576942"/>
              <a:gd name="connsiteY14" fmla="*/ 243397 h 361716"/>
              <a:gd name="connsiteX15" fmla="*/ 391013 w 576942"/>
              <a:gd name="connsiteY15" fmla="*/ 243397 h 361716"/>
              <a:gd name="connsiteX16" fmla="*/ 407211 w 576942"/>
              <a:gd name="connsiteY16" fmla="*/ 291711 h 361716"/>
              <a:gd name="connsiteX17" fmla="*/ 454116 w 576942"/>
              <a:gd name="connsiteY17" fmla="*/ 308754 h 361716"/>
              <a:gd name="connsiteX18" fmla="*/ 488485 w 576942"/>
              <a:gd name="connsiteY18" fmla="*/ 299739 h 361716"/>
              <a:gd name="connsiteX19" fmla="*/ 509895 w 576942"/>
              <a:gd name="connsiteY19" fmla="*/ 275231 h 361716"/>
              <a:gd name="connsiteX20" fmla="*/ 572152 w 576942"/>
              <a:gd name="connsiteY20" fmla="*/ 275231 h 361716"/>
              <a:gd name="connsiteX21" fmla="*/ 451862 w 576942"/>
              <a:gd name="connsiteY21" fmla="*/ 361716 h 361716"/>
              <a:gd name="connsiteX22" fmla="*/ 355940 w 576942"/>
              <a:gd name="connsiteY22" fmla="*/ 324530 h 361716"/>
              <a:gd name="connsiteX23" fmla="*/ 320304 w 576942"/>
              <a:gd name="connsiteY23" fmla="*/ 226776 h 361716"/>
              <a:gd name="connsiteX24" fmla="*/ 357067 w 576942"/>
              <a:gd name="connsiteY24" fmla="*/ 129445 h 361716"/>
              <a:gd name="connsiteX25" fmla="*/ 451862 w 576942"/>
              <a:gd name="connsiteY25" fmla="*/ 90710 h 361716"/>
              <a:gd name="connsiteX26" fmla="*/ 78034 w 576942"/>
              <a:gd name="connsiteY26" fmla="*/ 60567 h 361716"/>
              <a:gd name="connsiteX27" fmla="*/ 78034 w 576942"/>
              <a:gd name="connsiteY27" fmla="*/ 143390 h 361716"/>
              <a:gd name="connsiteX28" fmla="*/ 157194 w 576942"/>
              <a:gd name="connsiteY28" fmla="*/ 143390 h 361716"/>
              <a:gd name="connsiteX29" fmla="*/ 191985 w 576942"/>
              <a:gd name="connsiteY29" fmla="*/ 133108 h 361716"/>
              <a:gd name="connsiteX30" fmla="*/ 204803 w 576942"/>
              <a:gd name="connsiteY30" fmla="*/ 101133 h 361716"/>
              <a:gd name="connsiteX31" fmla="*/ 151279 w 576942"/>
              <a:gd name="connsiteY31" fmla="*/ 60567 h 361716"/>
              <a:gd name="connsiteX32" fmla="*/ 376646 w 576942"/>
              <a:gd name="connsiteY32" fmla="*/ 23945 h 361716"/>
              <a:gd name="connsiteX33" fmla="*/ 520600 w 576942"/>
              <a:gd name="connsiteY33" fmla="*/ 23945 h 361716"/>
              <a:gd name="connsiteX34" fmla="*/ 520600 w 576942"/>
              <a:gd name="connsiteY34" fmla="*/ 58877 h 361716"/>
              <a:gd name="connsiteX35" fmla="*/ 376646 w 576942"/>
              <a:gd name="connsiteY35" fmla="*/ 58877 h 361716"/>
              <a:gd name="connsiteX36" fmla="*/ 0 w 576942"/>
              <a:gd name="connsiteY36" fmla="*/ 0 h 361716"/>
              <a:gd name="connsiteX37" fmla="*/ 167336 w 576942"/>
              <a:gd name="connsiteY37" fmla="*/ 0 h 361716"/>
              <a:gd name="connsiteX38" fmla="*/ 211001 w 576942"/>
              <a:gd name="connsiteY38" fmla="*/ 3943 h 361716"/>
              <a:gd name="connsiteX39" fmla="*/ 246637 w 576942"/>
              <a:gd name="connsiteY39" fmla="*/ 17325 h 361716"/>
              <a:gd name="connsiteX40" fmla="*/ 271992 w 576942"/>
              <a:gd name="connsiteY40" fmla="*/ 44510 h 361716"/>
              <a:gd name="connsiteX41" fmla="*/ 280865 w 576942"/>
              <a:gd name="connsiteY41" fmla="*/ 87893 h 361716"/>
              <a:gd name="connsiteX42" fmla="*/ 232411 w 576942"/>
              <a:gd name="connsiteY42" fmla="*/ 161983 h 361716"/>
              <a:gd name="connsiteX43" fmla="*/ 280865 w 576942"/>
              <a:gd name="connsiteY43" fmla="*/ 194380 h 361716"/>
              <a:gd name="connsiteX44" fmla="*/ 297205 w 576942"/>
              <a:gd name="connsiteY44" fmla="*/ 251849 h 361716"/>
              <a:gd name="connsiteX45" fmla="*/ 290303 w 576942"/>
              <a:gd name="connsiteY45" fmla="*/ 290302 h 361716"/>
              <a:gd name="connsiteX46" fmla="*/ 271710 w 576942"/>
              <a:gd name="connsiteY46" fmla="*/ 319459 h 361716"/>
              <a:gd name="connsiteX47" fmla="*/ 243961 w 576942"/>
              <a:gd name="connsiteY47" fmla="*/ 339461 h 361716"/>
              <a:gd name="connsiteX48" fmla="*/ 209874 w 576942"/>
              <a:gd name="connsiteY48" fmla="*/ 351292 h 361716"/>
              <a:gd name="connsiteX49" fmla="*/ 172125 w 576942"/>
              <a:gd name="connsiteY49" fmla="*/ 354955 h 361716"/>
              <a:gd name="connsiteX50" fmla="*/ 0 w 576942"/>
              <a:gd name="connsiteY50" fmla="*/ 354955 h 361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76942" h="361716">
                <a:moveTo>
                  <a:pt x="78034" y="196915"/>
                </a:moveTo>
                <a:lnTo>
                  <a:pt x="78034" y="294668"/>
                </a:lnTo>
                <a:lnTo>
                  <a:pt x="161420" y="294668"/>
                </a:lnTo>
                <a:cubicBezTo>
                  <a:pt x="199920" y="294668"/>
                  <a:pt x="219170" y="278987"/>
                  <a:pt x="219170" y="247623"/>
                </a:cubicBezTo>
                <a:cubicBezTo>
                  <a:pt x="219170" y="213818"/>
                  <a:pt x="200484" y="196915"/>
                  <a:pt x="163110" y="196915"/>
                </a:cubicBezTo>
                <a:close/>
                <a:moveTo>
                  <a:pt x="449609" y="143954"/>
                </a:moveTo>
                <a:cubicBezTo>
                  <a:pt x="432706" y="143954"/>
                  <a:pt x="418996" y="148883"/>
                  <a:pt x="408479" y="158743"/>
                </a:cubicBezTo>
                <a:cubicBezTo>
                  <a:pt x="397962" y="168603"/>
                  <a:pt x="392140" y="181984"/>
                  <a:pt x="391013" y="198887"/>
                </a:cubicBezTo>
                <a:lnTo>
                  <a:pt x="505951" y="198887"/>
                </a:lnTo>
                <a:cubicBezTo>
                  <a:pt x="502570" y="162265"/>
                  <a:pt x="483790" y="143954"/>
                  <a:pt x="449609" y="143954"/>
                </a:cubicBezTo>
                <a:close/>
                <a:moveTo>
                  <a:pt x="451862" y="90710"/>
                </a:moveTo>
                <a:cubicBezTo>
                  <a:pt x="477780" y="90710"/>
                  <a:pt x="500363" y="97096"/>
                  <a:pt x="519614" y="109867"/>
                </a:cubicBezTo>
                <a:cubicBezTo>
                  <a:pt x="538864" y="122637"/>
                  <a:pt x="553232" y="139446"/>
                  <a:pt x="562715" y="160293"/>
                </a:cubicBezTo>
                <a:cubicBezTo>
                  <a:pt x="572200" y="181139"/>
                  <a:pt x="576942" y="204427"/>
                  <a:pt x="576942" y="230157"/>
                </a:cubicBezTo>
                <a:cubicBezTo>
                  <a:pt x="576942" y="233350"/>
                  <a:pt x="576754" y="237763"/>
                  <a:pt x="576378" y="243397"/>
                </a:cubicBezTo>
                <a:lnTo>
                  <a:pt x="391013" y="243397"/>
                </a:lnTo>
                <a:cubicBezTo>
                  <a:pt x="391013" y="264244"/>
                  <a:pt x="396412" y="280348"/>
                  <a:pt x="407211" y="291711"/>
                </a:cubicBezTo>
                <a:cubicBezTo>
                  <a:pt x="418010" y="303073"/>
                  <a:pt x="433645" y="308754"/>
                  <a:pt x="454116" y="308754"/>
                </a:cubicBezTo>
                <a:cubicBezTo>
                  <a:pt x="465948" y="308754"/>
                  <a:pt x="477404" y="305749"/>
                  <a:pt x="488485" y="299739"/>
                </a:cubicBezTo>
                <a:cubicBezTo>
                  <a:pt x="499566" y="293729"/>
                  <a:pt x="506702" y="285560"/>
                  <a:pt x="509895" y="275231"/>
                </a:cubicBezTo>
                <a:lnTo>
                  <a:pt x="572152" y="275231"/>
                </a:lnTo>
                <a:cubicBezTo>
                  <a:pt x="553372" y="332887"/>
                  <a:pt x="513275" y="361716"/>
                  <a:pt x="451862" y="361716"/>
                </a:cubicBezTo>
                <a:cubicBezTo>
                  <a:pt x="411672" y="361716"/>
                  <a:pt x="379698" y="349320"/>
                  <a:pt x="355940" y="324530"/>
                </a:cubicBezTo>
                <a:cubicBezTo>
                  <a:pt x="332182" y="299739"/>
                  <a:pt x="320304" y="267155"/>
                  <a:pt x="320304" y="226776"/>
                </a:cubicBezTo>
                <a:cubicBezTo>
                  <a:pt x="320304" y="187713"/>
                  <a:pt x="332558" y="155269"/>
                  <a:pt x="357067" y="129445"/>
                </a:cubicBezTo>
                <a:cubicBezTo>
                  <a:pt x="381576" y="103622"/>
                  <a:pt x="413174" y="90710"/>
                  <a:pt x="451862" y="90710"/>
                </a:cubicBezTo>
                <a:close/>
                <a:moveTo>
                  <a:pt x="78034" y="60567"/>
                </a:moveTo>
                <a:lnTo>
                  <a:pt x="78034" y="143390"/>
                </a:lnTo>
                <a:lnTo>
                  <a:pt x="157194" y="143390"/>
                </a:lnTo>
                <a:cubicBezTo>
                  <a:pt x="171843" y="143390"/>
                  <a:pt x="183440" y="139963"/>
                  <a:pt x="191985" y="133108"/>
                </a:cubicBezTo>
                <a:cubicBezTo>
                  <a:pt x="200531" y="126253"/>
                  <a:pt x="204803" y="115595"/>
                  <a:pt x="204803" y="101133"/>
                </a:cubicBezTo>
                <a:cubicBezTo>
                  <a:pt x="204803" y="74089"/>
                  <a:pt x="186962" y="60567"/>
                  <a:pt x="151279" y="60567"/>
                </a:cubicBezTo>
                <a:close/>
                <a:moveTo>
                  <a:pt x="376646" y="23945"/>
                </a:moveTo>
                <a:lnTo>
                  <a:pt x="520600" y="23945"/>
                </a:lnTo>
                <a:lnTo>
                  <a:pt x="520600" y="58877"/>
                </a:lnTo>
                <a:lnTo>
                  <a:pt x="376646" y="58877"/>
                </a:lnTo>
                <a:close/>
                <a:moveTo>
                  <a:pt x="0" y="0"/>
                </a:moveTo>
                <a:lnTo>
                  <a:pt x="167336" y="0"/>
                </a:lnTo>
                <a:cubicBezTo>
                  <a:pt x="183675" y="0"/>
                  <a:pt x="198230" y="1314"/>
                  <a:pt x="211001" y="3943"/>
                </a:cubicBezTo>
                <a:cubicBezTo>
                  <a:pt x="223772" y="6573"/>
                  <a:pt x="235651" y="11033"/>
                  <a:pt x="246637" y="17325"/>
                </a:cubicBezTo>
                <a:cubicBezTo>
                  <a:pt x="257624" y="23616"/>
                  <a:pt x="266076" y="32678"/>
                  <a:pt x="271992" y="44510"/>
                </a:cubicBezTo>
                <a:cubicBezTo>
                  <a:pt x="277907" y="56342"/>
                  <a:pt x="280865" y="70803"/>
                  <a:pt x="280865" y="87893"/>
                </a:cubicBezTo>
                <a:cubicBezTo>
                  <a:pt x="280865" y="121886"/>
                  <a:pt x="264714" y="146583"/>
                  <a:pt x="232411" y="161983"/>
                </a:cubicBezTo>
                <a:cubicBezTo>
                  <a:pt x="253821" y="167993"/>
                  <a:pt x="269972" y="178792"/>
                  <a:pt x="280865" y="194380"/>
                </a:cubicBezTo>
                <a:cubicBezTo>
                  <a:pt x="291758" y="209968"/>
                  <a:pt x="297205" y="229124"/>
                  <a:pt x="297205" y="251849"/>
                </a:cubicBezTo>
                <a:cubicBezTo>
                  <a:pt x="297205" y="265934"/>
                  <a:pt x="294904" y="278752"/>
                  <a:pt x="290303" y="290302"/>
                </a:cubicBezTo>
                <a:cubicBezTo>
                  <a:pt x="285701" y="301852"/>
                  <a:pt x="279503" y="311571"/>
                  <a:pt x="271710" y="319459"/>
                </a:cubicBezTo>
                <a:cubicBezTo>
                  <a:pt x="263916" y="327347"/>
                  <a:pt x="254666" y="334014"/>
                  <a:pt x="243961" y="339461"/>
                </a:cubicBezTo>
                <a:cubicBezTo>
                  <a:pt x="233256" y="344907"/>
                  <a:pt x="221893" y="348851"/>
                  <a:pt x="209874" y="351292"/>
                </a:cubicBezTo>
                <a:cubicBezTo>
                  <a:pt x="197855" y="353734"/>
                  <a:pt x="185271" y="354955"/>
                  <a:pt x="172125" y="354955"/>
                </a:cubicBezTo>
                <a:lnTo>
                  <a:pt x="0" y="35495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6" name="Freeform 555"/>
          <p:cNvSpPr/>
          <p:nvPr/>
        </p:nvSpPr>
        <p:spPr>
          <a:xfrm>
            <a:off x="1443991" y="2897097"/>
            <a:ext cx="432707" cy="432707"/>
          </a:xfrm>
          <a:custGeom>
            <a:avLst/>
            <a:gdLst>
              <a:gd name="connsiteX0" fmla="*/ 72963 w 432707"/>
              <a:gd name="connsiteY0" fmla="*/ 223396 h 432707"/>
              <a:gd name="connsiteX1" fmla="*/ 115501 w 432707"/>
              <a:gd name="connsiteY1" fmla="*/ 266216 h 432707"/>
              <a:gd name="connsiteX2" fmla="*/ 112402 w 432707"/>
              <a:gd name="connsiteY2" fmla="*/ 269315 h 432707"/>
              <a:gd name="connsiteX3" fmla="*/ 101979 w 432707"/>
              <a:gd name="connsiteY3" fmla="*/ 294387 h 432707"/>
              <a:gd name="connsiteX4" fmla="*/ 112402 w 432707"/>
              <a:gd name="connsiteY4" fmla="*/ 319741 h 432707"/>
              <a:gd name="connsiteX5" fmla="*/ 137475 w 432707"/>
              <a:gd name="connsiteY5" fmla="*/ 330164 h 432707"/>
              <a:gd name="connsiteX6" fmla="*/ 162547 w 432707"/>
              <a:gd name="connsiteY6" fmla="*/ 319741 h 432707"/>
              <a:gd name="connsiteX7" fmla="*/ 170998 w 432707"/>
              <a:gd name="connsiteY7" fmla="*/ 311290 h 432707"/>
              <a:gd name="connsiteX8" fmla="*/ 213537 w 432707"/>
              <a:gd name="connsiteY8" fmla="*/ 268470 h 432707"/>
              <a:gd name="connsiteX9" fmla="*/ 258892 w 432707"/>
              <a:gd name="connsiteY9" fmla="*/ 223396 h 432707"/>
              <a:gd name="connsiteX10" fmla="*/ 301430 w 432707"/>
              <a:gd name="connsiteY10" fmla="*/ 266216 h 432707"/>
              <a:gd name="connsiteX11" fmla="*/ 256356 w 432707"/>
              <a:gd name="connsiteY11" fmla="*/ 311290 h 432707"/>
              <a:gd name="connsiteX12" fmla="*/ 213818 w 432707"/>
              <a:gd name="connsiteY12" fmla="*/ 354110 h 432707"/>
              <a:gd name="connsiteX13" fmla="*/ 205367 w 432707"/>
              <a:gd name="connsiteY13" fmla="*/ 362561 h 432707"/>
              <a:gd name="connsiteX14" fmla="*/ 162688 w 432707"/>
              <a:gd name="connsiteY14" fmla="*/ 387070 h 432707"/>
              <a:gd name="connsiteX15" fmla="*/ 114374 w 432707"/>
              <a:gd name="connsiteY15" fmla="*/ 387634 h 432707"/>
              <a:gd name="connsiteX16" fmla="*/ 94091 w 432707"/>
              <a:gd name="connsiteY16" fmla="*/ 420030 h 432707"/>
              <a:gd name="connsiteX17" fmla="*/ 57751 w 432707"/>
              <a:gd name="connsiteY17" fmla="*/ 432707 h 432707"/>
              <a:gd name="connsiteX18" fmla="*/ 16903 w 432707"/>
              <a:gd name="connsiteY18" fmla="*/ 415664 h 432707"/>
              <a:gd name="connsiteX19" fmla="*/ 0 w 432707"/>
              <a:gd name="connsiteY19" fmla="*/ 374675 h 432707"/>
              <a:gd name="connsiteX20" fmla="*/ 12536 w 432707"/>
              <a:gd name="connsiteY20" fmla="*/ 338616 h 432707"/>
              <a:gd name="connsiteX21" fmla="*/ 44510 w 432707"/>
              <a:gd name="connsiteY21" fmla="*/ 318333 h 432707"/>
              <a:gd name="connsiteX22" fmla="*/ 44792 w 432707"/>
              <a:gd name="connsiteY22" fmla="*/ 269597 h 432707"/>
              <a:gd name="connsiteX23" fmla="*/ 69583 w 432707"/>
              <a:gd name="connsiteY23" fmla="*/ 226777 h 432707"/>
              <a:gd name="connsiteX24" fmla="*/ 261427 w 432707"/>
              <a:gd name="connsiteY24" fmla="*/ 130432 h 432707"/>
              <a:gd name="connsiteX25" fmla="*/ 306501 w 432707"/>
              <a:gd name="connsiteY25" fmla="*/ 175506 h 432707"/>
              <a:gd name="connsiteX26" fmla="*/ 349321 w 432707"/>
              <a:gd name="connsiteY26" fmla="*/ 218326 h 432707"/>
              <a:gd name="connsiteX27" fmla="*/ 357491 w 432707"/>
              <a:gd name="connsiteY27" fmla="*/ 226777 h 432707"/>
              <a:gd name="connsiteX28" fmla="*/ 382140 w 432707"/>
              <a:gd name="connsiteY28" fmla="*/ 269174 h 432707"/>
              <a:gd name="connsiteX29" fmla="*/ 382844 w 432707"/>
              <a:gd name="connsiteY29" fmla="*/ 317487 h 432707"/>
              <a:gd name="connsiteX30" fmla="*/ 418481 w 432707"/>
              <a:gd name="connsiteY30" fmla="*/ 336785 h 432707"/>
              <a:gd name="connsiteX31" fmla="*/ 432707 w 432707"/>
              <a:gd name="connsiteY31" fmla="*/ 374675 h 432707"/>
              <a:gd name="connsiteX32" fmla="*/ 415805 w 432707"/>
              <a:gd name="connsiteY32" fmla="*/ 415664 h 432707"/>
              <a:gd name="connsiteX33" fmla="*/ 374957 w 432707"/>
              <a:gd name="connsiteY33" fmla="*/ 432707 h 432707"/>
              <a:gd name="connsiteX34" fmla="*/ 338052 w 432707"/>
              <a:gd name="connsiteY34" fmla="*/ 419467 h 432707"/>
              <a:gd name="connsiteX35" fmla="*/ 318051 w 432707"/>
              <a:gd name="connsiteY35" fmla="*/ 386225 h 432707"/>
              <a:gd name="connsiteX36" fmla="*/ 267484 w 432707"/>
              <a:gd name="connsiteY36" fmla="*/ 387915 h 432707"/>
              <a:gd name="connsiteX37" fmla="*/ 221988 w 432707"/>
              <a:gd name="connsiteY37" fmla="*/ 362561 h 432707"/>
              <a:gd name="connsiteX38" fmla="*/ 218889 w 432707"/>
              <a:gd name="connsiteY38" fmla="*/ 359181 h 432707"/>
              <a:gd name="connsiteX39" fmla="*/ 261427 w 432707"/>
              <a:gd name="connsiteY39" fmla="*/ 316361 h 432707"/>
              <a:gd name="connsiteX40" fmla="*/ 264808 w 432707"/>
              <a:gd name="connsiteY40" fmla="*/ 319741 h 432707"/>
              <a:gd name="connsiteX41" fmla="*/ 289880 w 432707"/>
              <a:gd name="connsiteY41" fmla="*/ 330164 h 432707"/>
              <a:gd name="connsiteX42" fmla="*/ 314952 w 432707"/>
              <a:gd name="connsiteY42" fmla="*/ 319741 h 432707"/>
              <a:gd name="connsiteX43" fmla="*/ 325375 w 432707"/>
              <a:gd name="connsiteY43" fmla="*/ 294669 h 432707"/>
              <a:gd name="connsiteX44" fmla="*/ 314952 w 432707"/>
              <a:gd name="connsiteY44" fmla="*/ 269597 h 432707"/>
              <a:gd name="connsiteX45" fmla="*/ 306501 w 432707"/>
              <a:gd name="connsiteY45" fmla="*/ 261145 h 432707"/>
              <a:gd name="connsiteX46" fmla="*/ 263681 w 432707"/>
              <a:gd name="connsiteY46" fmla="*/ 218326 h 432707"/>
              <a:gd name="connsiteX47" fmla="*/ 218607 w 432707"/>
              <a:gd name="connsiteY47" fmla="*/ 173252 h 432707"/>
              <a:gd name="connsiteX48" fmla="*/ 374394 w 432707"/>
              <a:gd name="connsiteY48" fmla="*/ 0 h 432707"/>
              <a:gd name="connsiteX49" fmla="*/ 415242 w 432707"/>
              <a:gd name="connsiteY49" fmla="*/ 17043 h 432707"/>
              <a:gd name="connsiteX50" fmla="*/ 432145 w 432707"/>
              <a:gd name="connsiteY50" fmla="*/ 58032 h 432707"/>
              <a:gd name="connsiteX51" fmla="*/ 417778 w 432707"/>
              <a:gd name="connsiteY51" fmla="*/ 96063 h 432707"/>
              <a:gd name="connsiteX52" fmla="*/ 382000 w 432707"/>
              <a:gd name="connsiteY52" fmla="*/ 115501 h 432707"/>
              <a:gd name="connsiteX53" fmla="*/ 382845 w 432707"/>
              <a:gd name="connsiteY53" fmla="*/ 165223 h 432707"/>
              <a:gd name="connsiteX54" fmla="*/ 357492 w 432707"/>
              <a:gd name="connsiteY54" fmla="*/ 209874 h 432707"/>
              <a:gd name="connsiteX55" fmla="*/ 354111 w 432707"/>
              <a:gd name="connsiteY55" fmla="*/ 213255 h 432707"/>
              <a:gd name="connsiteX56" fmla="*/ 311573 w 432707"/>
              <a:gd name="connsiteY56" fmla="*/ 170435 h 432707"/>
              <a:gd name="connsiteX57" fmla="*/ 314953 w 432707"/>
              <a:gd name="connsiteY57" fmla="*/ 167054 h 432707"/>
              <a:gd name="connsiteX58" fmla="*/ 325376 w 432707"/>
              <a:gd name="connsiteY58" fmla="*/ 141982 h 432707"/>
              <a:gd name="connsiteX59" fmla="*/ 314953 w 432707"/>
              <a:gd name="connsiteY59" fmla="*/ 116910 h 432707"/>
              <a:gd name="connsiteX60" fmla="*/ 289881 w 432707"/>
              <a:gd name="connsiteY60" fmla="*/ 106487 h 432707"/>
              <a:gd name="connsiteX61" fmla="*/ 264809 w 432707"/>
              <a:gd name="connsiteY61" fmla="*/ 116910 h 432707"/>
              <a:gd name="connsiteX62" fmla="*/ 256357 w 432707"/>
              <a:gd name="connsiteY62" fmla="*/ 125361 h 432707"/>
              <a:gd name="connsiteX63" fmla="*/ 213538 w 432707"/>
              <a:gd name="connsiteY63" fmla="*/ 168181 h 432707"/>
              <a:gd name="connsiteX64" fmla="*/ 168464 w 432707"/>
              <a:gd name="connsiteY64" fmla="*/ 213255 h 432707"/>
              <a:gd name="connsiteX65" fmla="*/ 125644 w 432707"/>
              <a:gd name="connsiteY65" fmla="*/ 170435 h 432707"/>
              <a:gd name="connsiteX66" fmla="*/ 170999 w 432707"/>
              <a:gd name="connsiteY66" fmla="*/ 125361 h 432707"/>
              <a:gd name="connsiteX67" fmla="*/ 213819 w 432707"/>
              <a:gd name="connsiteY67" fmla="*/ 82541 h 432707"/>
              <a:gd name="connsiteX68" fmla="*/ 221989 w 432707"/>
              <a:gd name="connsiteY68" fmla="*/ 74090 h 432707"/>
              <a:gd name="connsiteX69" fmla="*/ 266780 w 432707"/>
              <a:gd name="connsiteY69" fmla="*/ 48877 h 432707"/>
              <a:gd name="connsiteX70" fmla="*/ 316925 w 432707"/>
              <a:gd name="connsiteY70" fmla="*/ 49863 h 432707"/>
              <a:gd name="connsiteX71" fmla="*/ 336222 w 432707"/>
              <a:gd name="connsiteY71" fmla="*/ 14367 h 432707"/>
              <a:gd name="connsiteX72" fmla="*/ 374394 w 432707"/>
              <a:gd name="connsiteY72" fmla="*/ 0 h 432707"/>
              <a:gd name="connsiteX73" fmla="*/ 58315 w 432707"/>
              <a:gd name="connsiteY73" fmla="*/ 0 h 432707"/>
              <a:gd name="connsiteX74" fmla="*/ 95923 w 432707"/>
              <a:gd name="connsiteY74" fmla="*/ 13804 h 432707"/>
              <a:gd name="connsiteX75" fmla="*/ 115502 w 432707"/>
              <a:gd name="connsiteY75" fmla="*/ 48454 h 432707"/>
              <a:gd name="connsiteX76" fmla="*/ 163252 w 432707"/>
              <a:gd name="connsiteY76" fmla="*/ 49440 h 432707"/>
              <a:gd name="connsiteX77" fmla="*/ 205368 w 432707"/>
              <a:gd name="connsiteY77" fmla="*/ 74090 h 432707"/>
              <a:gd name="connsiteX78" fmla="*/ 208748 w 432707"/>
              <a:gd name="connsiteY78" fmla="*/ 77470 h 432707"/>
              <a:gd name="connsiteX79" fmla="*/ 165928 w 432707"/>
              <a:gd name="connsiteY79" fmla="*/ 120290 h 432707"/>
              <a:gd name="connsiteX80" fmla="*/ 162548 w 432707"/>
              <a:gd name="connsiteY80" fmla="*/ 116910 h 432707"/>
              <a:gd name="connsiteX81" fmla="*/ 137476 w 432707"/>
              <a:gd name="connsiteY81" fmla="*/ 106487 h 432707"/>
              <a:gd name="connsiteX82" fmla="*/ 112403 w 432707"/>
              <a:gd name="connsiteY82" fmla="*/ 116910 h 432707"/>
              <a:gd name="connsiteX83" fmla="*/ 101980 w 432707"/>
              <a:gd name="connsiteY83" fmla="*/ 142123 h 432707"/>
              <a:gd name="connsiteX84" fmla="*/ 112403 w 432707"/>
              <a:gd name="connsiteY84" fmla="*/ 167336 h 432707"/>
              <a:gd name="connsiteX85" fmla="*/ 120573 w 432707"/>
              <a:gd name="connsiteY85" fmla="*/ 175506 h 432707"/>
              <a:gd name="connsiteX86" fmla="*/ 163393 w 432707"/>
              <a:gd name="connsiteY86" fmla="*/ 218326 h 432707"/>
              <a:gd name="connsiteX87" fmla="*/ 208467 w 432707"/>
              <a:gd name="connsiteY87" fmla="*/ 263399 h 432707"/>
              <a:gd name="connsiteX88" fmla="*/ 165928 w 432707"/>
              <a:gd name="connsiteY88" fmla="*/ 306219 h 432707"/>
              <a:gd name="connsiteX89" fmla="*/ 120573 w 432707"/>
              <a:gd name="connsiteY89" fmla="*/ 261145 h 432707"/>
              <a:gd name="connsiteX90" fmla="*/ 78035 w 432707"/>
              <a:gd name="connsiteY90" fmla="*/ 218326 h 432707"/>
              <a:gd name="connsiteX91" fmla="*/ 69584 w 432707"/>
              <a:gd name="connsiteY91" fmla="*/ 209874 h 432707"/>
              <a:gd name="connsiteX92" fmla="*/ 44229 w 432707"/>
              <a:gd name="connsiteY92" fmla="*/ 164941 h 432707"/>
              <a:gd name="connsiteX93" fmla="*/ 45638 w 432707"/>
              <a:gd name="connsiteY93" fmla="*/ 114374 h 432707"/>
              <a:gd name="connsiteX94" fmla="*/ 13241 w 432707"/>
              <a:gd name="connsiteY94" fmla="*/ 94373 h 432707"/>
              <a:gd name="connsiteX95" fmla="*/ 565 w 432707"/>
              <a:gd name="connsiteY95" fmla="*/ 58032 h 432707"/>
              <a:gd name="connsiteX96" fmla="*/ 17467 w 432707"/>
              <a:gd name="connsiteY96" fmla="*/ 17043 h 432707"/>
              <a:gd name="connsiteX97" fmla="*/ 58315 w 432707"/>
              <a:gd name="connsiteY97"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2707" h="432707">
                <a:moveTo>
                  <a:pt x="72963" y="223396"/>
                </a:moveTo>
                <a:lnTo>
                  <a:pt x="115501" y="266216"/>
                </a:lnTo>
                <a:lnTo>
                  <a:pt x="112402" y="269315"/>
                </a:lnTo>
                <a:cubicBezTo>
                  <a:pt x="105454" y="276264"/>
                  <a:pt x="101979" y="284621"/>
                  <a:pt x="101979" y="294387"/>
                </a:cubicBezTo>
                <a:cubicBezTo>
                  <a:pt x="101979" y="304153"/>
                  <a:pt x="105454" y="312605"/>
                  <a:pt x="112402" y="319741"/>
                </a:cubicBezTo>
                <a:cubicBezTo>
                  <a:pt x="119351" y="326690"/>
                  <a:pt x="127709" y="330164"/>
                  <a:pt x="137475" y="330164"/>
                </a:cubicBezTo>
                <a:cubicBezTo>
                  <a:pt x="147241" y="330164"/>
                  <a:pt x="155598" y="326690"/>
                  <a:pt x="162547" y="319741"/>
                </a:cubicBezTo>
                <a:lnTo>
                  <a:pt x="170998" y="311290"/>
                </a:lnTo>
                <a:lnTo>
                  <a:pt x="213537" y="268470"/>
                </a:lnTo>
                <a:lnTo>
                  <a:pt x="258892" y="223396"/>
                </a:lnTo>
                <a:lnTo>
                  <a:pt x="301430" y="266216"/>
                </a:lnTo>
                <a:lnTo>
                  <a:pt x="256356" y="311290"/>
                </a:lnTo>
                <a:lnTo>
                  <a:pt x="213818" y="354110"/>
                </a:lnTo>
                <a:lnTo>
                  <a:pt x="205367" y="362561"/>
                </a:lnTo>
                <a:cubicBezTo>
                  <a:pt x="193159" y="374581"/>
                  <a:pt x="178933" y="382751"/>
                  <a:pt x="162688" y="387070"/>
                </a:cubicBezTo>
                <a:cubicBezTo>
                  <a:pt x="146442" y="391390"/>
                  <a:pt x="130338" y="391577"/>
                  <a:pt x="114374" y="387634"/>
                </a:cubicBezTo>
                <a:cubicBezTo>
                  <a:pt x="111370" y="400780"/>
                  <a:pt x="104608" y="411579"/>
                  <a:pt x="94091" y="420030"/>
                </a:cubicBezTo>
                <a:cubicBezTo>
                  <a:pt x="83574" y="428481"/>
                  <a:pt x="71460" y="432707"/>
                  <a:pt x="57751" y="432707"/>
                </a:cubicBezTo>
                <a:cubicBezTo>
                  <a:pt x="41787" y="432707"/>
                  <a:pt x="28171" y="427026"/>
                  <a:pt x="16903" y="415664"/>
                </a:cubicBezTo>
                <a:cubicBezTo>
                  <a:pt x="5634" y="404301"/>
                  <a:pt x="0" y="390638"/>
                  <a:pt x="0" y="374675"/>
                </a:cubicBezTo>
                <a:cubicBezTo>
                  <a:pt x="0" y="361153"/>
                  <a:pt x="4178" y="349133"/>
                  <a:pt x="12536" y="338616"/>
                </a:cubicBezTo>
                <a:cubicBezTo>
                  <a:pt x="20893" y="328099"/>
                  <a:pt x="31551" y="321338"/>
                  <a:pt x="44510" y="318333"/>
                </a:cubicBezTo>
                <a:cubicBezTo>
                  <a:pt x="40379" y="302181"/>
                  <a:pt x="40472" y="285936"/>
                  <a:pt x="44792" y="269597"/>
                </a:cubicBezTo>
                <a:cubicBezTo>
                  <a:pt x="49111" y="253258"/>
                  <a:pt x="57375" y="238984"/>
                  <a:pt x="69583" y="226777"/>
                </a:cubicBezTo>
                <a:close/>
                <a:moveTo>
                  <a:pt x="261427" y="130432"/>
                </a:moveTo>
                <a:lnTo>
                  <a:pt x="306501" y="175506"/>
                </a:lnTo>
                <a:lnTo>
                  <a:pt x="349321" y="218326"/>
                </a:lnTo>
                <a:lnTo>
                  <a:pt x="357491" y="226777"/>
                </a:lnTo>
                <a:cubicBezTo>
                  <a:pt x="369510" y="238797"/>
                  <a:pt x="377727" y="252929"/>
                  <a:pt x="382140" y="269174"/>
                </a:cubicBezTo>
                <a:cubicBezTo>
                  <a:pt x="386554" y="285420"/>
                  <a:pt x="386788" y="301524"/>
                  <a:pt x="382844" y="317487"/>
                </a:cubicBezTo>
                <a:cubicBezTo>
                  <a:pt x="397118" y="319554"/>
                  <a:pt x="408997" y="325986"/>
                  <a:pt x="418481" y="336785"/>
                </a:cubicBezTo>
                <a:cubicBezTo>
                  <a:pt x="427965" y="347584"/>
                  <a:pt x="432707" y="360214"/>
                  <a:pt x="432707" y="374675"/>
                </a:cubicBezTo>
                <a:cubicBezTo>
                  <a:pt x="432707" y="390638"/>
                  <a:pt x="427073" y="404301"/>
                  <a:pt x="415805" y="415664"/>
                </a:cubicBezTo>
                <a:cubicBezTo>
                  <a:pt x="404536" y="427026"/>
                  <a:pt x="390920" y="432707"/>
                  <a:pt x="374957" y="432707"/>
                </a:cubicBezTo>
                <a:cubicBezTo>
                  <a:pt x="361059" y="432707"/>
                  <a:pt x="348757" y="428294"/>
                  <a:pt x="338052" y="419467"/>
                </a:cubicBezTo>
                <a:cubicBezTo>
                  <a:pt x="327347" y="410640"/>
                  <a:pt x="320680" y="399559"/>
                  <a:pt x="318051" y="386225"/>
                </a:cubicBezTo>
                <a:cubicBezTo>
                  <a:pt x="301900" y="391484"/>
                  <a:pt x="285044" y="392047"/>
                  <a:pt x="267484" y="387915"/>
                </a:cubicBezTo>
                <a:cubicBezTo>
                  <a:pt x="249924" y="383783"/>
                  <a:pt x="234759" y="375332"/>
                  <a:pt x="221988" y="362561"/>
                </a:cubicBezTo>
                <a:lnTo>
                  <a:pt x="218889" y="359181"/>
                </a:lnTo>
                <a:lnTo>
                  <a:pt x="261427" y="316361"/>
                </a:lnTo>
                <a:lnTo>
                  <a:pt x="264808" y="319741"/>
                </a:lnTo>
                <a:cubicBezTo>
                  <a:pt x="271757" y="326690"/>
                  <a:pt x="280114" y="330164"/>
                  <a:pt x="289880" y="330164"/>
                </a:cubicBezTo>
                <a:cubicBezTo>
                  <a:pt x="299646" y="330164"/>
                  <a:pt x="308003" y="326690"/>
                  <a:pt x="314952" y="319741"/>
                </a:cubicBezTo>
                <a:cubicBezTo>
                  <a:pt x="321901" y="312792"/>
                  <a:pt x="325375" y="304435"/>
                  <a:pt x="325375" y="294669"/>
                </a:cubicBezTo>
                <a:cubicBezTo>
                  <a:pt x="325375" y="284903"/>
                  <a:pt x="321901" y="276546"/>
                  <a:pt x="314952" y="269597"/>
                </a:cubicBezTo>
                <a:lnTo>
                  <a:pt x="306501" y="261145"/>
                </a:lnTo>
                <a:lnTo>
                  <a:pt x="263681" y="218326"/>
                </a:lnTo>
                <a:lnTo>
                  <a:pt x="218607" y="173252"/>
                </a:lnTo>
                <a:close/>
                <a:moveTo>
                  <a:pt x="374394" y="0"/>
                </a:moveTo>
                <a:cubicBezTo>
                  <a:pt x="390358" y="0"/>
                  <a:pt x="403974" y="5681"/>
                  <a:pt x="415242" y="17043"/>
                </a:cubicBezTo>
                <a:cubicBezTo>
                  <a:pt x="426511" y="28406"/>
                  <a:pt x="432145" y="42069"/>
                  <a:pt x="432145" y="58032"/>
                </a:cubicBezTo>
                <a:cubicBezTo>
                  <a:pt x="432145" y="72493"/>
                  <a:pt x="427356" y="85170"/>
                  <a:pt x="417778" y="96063"/>
                </a:cubicBezTo>
                <a:cubicBezTo>
                  <a:pt x="408199" y="106956"/>
                  <a:pt x="396274" y="113435"/>
                  <a:pt x="382000" y="115501"/>
                </a:cubicBezTo>
                <a:cubicBezTo>
                  <a:pt x="386883" y="131465"/>
                  <a:pt x="387165" y="148039"/>
                  <a:pt x="382845" y="165223"/>
                </a:cubicBezTo>
                <a:cubicBezTo>
                  <a:pt x="378526" y="182408"/>
                  <a:pt x="370074" y="197291"/>
                  <a:pt x="357492" y="209874"/>
                </a:cubicBezTo>
                <a:lnTo>
                  <a:pt x="354111" y="213255"/>
                </a:lnTo>
                <a:lnTo>
                  <a:pt x="311573" y="170435"/>
                </a:lnTo>
                <a:lnTo>
                  <a:pt x="314953" y="167054"/>
                </a:lnTo>
                <a:cubicBezTo>
                  <a:pt x="321902" y="160105"/>
                  <a:pt x="325376" y="151748"/>
                  <a:pt x="325376" y="141982"/>
                </a:cubicBezTo>
                <a:cubicBezTo>
                  <a:pt x="325376" y="132216"/>
                  <a:pt x="321902" y="123859"/>
                  <a:pt x="314953" y="116910"/>
                </a:cubicBezTo>
                <a:cubicBezTo>
                  <a:pt x="308004" y="109961"/>
                  <a:pt x="299647" y="106487"/>
                  <a:pt x="289881" y="106487"/>
                </a:cubicBezTo>
                <a:cubicBezTo>
                  <a:pt x="280115" y="106487"/>
                  <a:pt x="271758" y="109961"/>
                  <a:pt x="264809" y="116910"/>
                </a:cubicBezTo>
                <a:lnTo>
                  <a:pt x="256357" y="125361"/>
                </a:lnTo>
                <a:lnTo>
                  <a:pt x="213538" y="168181"/>
                </a:lnTo>
                <a:lnTo>
                  <a:pt x="168464" y="213255"/>
                </a:lnTo>
                <a:lnTo>
                  <a:pt x="125644" y="170435"/>
                </a:lnTo>
                <a:lnTo>
                  <a:pt x="170999" y="125361"/>
                </a:lnTo>
                <a:lnTo>
                  <a:pt x="213819" y="82541"/>
                </a:lnTo>
                <a:lnTo>
                  <a:pt x="221989" y="74090"/>
                </a:lnTo>
                <a:cubicBezTo>
                  <a:pt x="234572" y="61507"/>
                  <a:pt x="249502" y="53102"/>
                  <a:pt x="266780" y="48877"/>
                </a:cubicBezTo>
                <a:cubicBezTo>
                  <a:pt x="284059" y="44651"/>
                  <a:pt x="300774" y="44980"/>
                  <a:pt x="316925" y="49863"/>
                </a:cubicBezTo>
                <a:cubicBezTo>
                  <a:pt x="318991" y="35777"/>
                  <a:pt x="325423" y="23945"/>
                  <a:pt x="336222" y="14367"/>
                </a:cubicBezTo>
                <a:cubicBezTo>
                  <a:pt x="347021" y="4789"/>
                  <a:pt x="359745" y="0"/>
                  <a:pt x="374394" y="0"/>
                </a:cubicBezTo>
                <a:close/>
                <a:moveTo>
                  <a:pt x="58315" y="0"/>
                </a:moveTo>
                <a:cubicBezTo>
                  <a:pt x="72588" y="0"/>
                  <a:pt x="85124" y="4601"/>
                  <a:pt x="95923" y="13804"/>
                </a:cubicBezTo>
                <a:cubicBezTo>
                  <a:pt x="106722" y="23006"/>
                  <a:pt x="113248" y="34557"/>
                  <a:pt x="115502" y="48454"/>
                </a:cubicBezTo>
                <a:cubicBezTo>
                  <a:pt x="131278" y="44698"/>
                  <a:pt x="147195" y="45027"/>
                  <a:pt x="163252" y="49440"/>
                </a:cubicBezTo>
                <a:cubicBezTo>
                  <a:pt x="179310" y="53854"/>
                  <a:pt x="193348" y="62070"/>
                  <a:pt x="205368" y="74090"/>
                </a:cubicBezTo>
                <a:lnTo>
                  <a:pt x="208748" y="77470"/>
                </a:lnTo>
                <a:lnTo>
                  <a:pt x="165928" y="120290"/>
                </a:lnTo>
                <a:lnTo>
                  <a:pt x="162548" y="116910"/>
                </a:lnTo>
                <a:cubicBezTo>
                  <a:pt x="155599" y="109961"/>
                  <a:pt x="147242" y="106487"/>
                  <a:pt x="137476" y="106487"/>
                </a:cubicBezTo>
                <a:cubicBezTo>
                  <a:pt x="127710" y="106487"/>
                  <a:pt x="119352" y="109961"/>
                  <a:pt x="112403" y="116910"/>
                </a:cubicBezTo>
                <a:cubicBezTo>
                  <a:pt x="105455" y="123859"/>
                  <a:pt x="101980" y="132263"/>
                  <a:pt x="101980" y="142123"/>
                </a:cubicBezTo>
                <a:cubicBezTo>
                  <a:pt x="101980" y="151983"/>
                  <a:pt x="105455" y="160387"/>
                  <a:pt x="112403" y="167336"/>
                </a:cubicBezTo>
                <a:lnTo>
                  <a:pt x="120573" y="175506"/>
                </a:lnTo>
                <a:lnTo>
                  <a:pt x="163393" y="218326"/>
                </a:lnTo>
                <a:lnTo>
                  <a:pt x="208467" y="263399"/>
                </a:lnTo>
                <a:lnTo>
                  <a:pt x="165928" y="306219"/>
                </a:lnTo>
                <a:lnTo>
                  <a:pt x="120573" y="261145"/>
                </a:lnTo>
                <a:lnTo>
                  <a:pt x="78035" y="218326"/>
                </a:lnTo>
                <a:lnTo>
                  <a:pt x="69584" y="209874"/>
                </a:lnTo>
                <a:cubicBezTo>
                  <a:pt x="56813" y="197291"/>
                  <a:pt x="48361" y="182313"/>
                  <a:pt x="44229" y="164941"/>
                </a:cubicBezTo>
                <a:cubicBezTo>
                  <a:pt x="40098" y="147569"/>
                  <a:pt x="40567" y="130714"/>
                  <a:pt x="45638" y="114374"/>
                </a:cubicBezTo>
                <a:cubicBezTo>
                  <a:pt x="32492" y="111557"/>
                  <a:pt x="21693" y="104890"/>
                  <a:pt x="13241" y="94373"/>
                </a:cubicBezTo>
                <a:cubicBezTo>
                  <a:pt x="4790" y="83856"/>
                  <a:pt x="565" y="71742"/>
                  <a:pt x="565" y="58032"/>
                </a:cubicBezTo>
                <a:cubicBezTo>
                  <a:pt x="565" y="42069"/>
                  <a:pt x="6198" y="28406"/>
                  <a:pt x="17467" y="17043"/>
                </a:cubicBezTo>
                <a:cubicBezTo>
                  <a:pt x="28735" y="5681"/>
                  <a:pt x="42351" y="0"/>
                  <a:pt x="5831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0" name="Freeform 559"/>
          <p:cNvSpPr/>
          <p:nvPr/>
        </p:nvSpPr>
        <p:spPr>
          <a:xfrm>
            <a:off x="4549141" y="2897097"/>
            <a:ext cx="468766" cy="432707"/>
          </a:xfrm>
          <a:custGeom>
            <a:avLst/>
            <a:gdLst>
              <a:gd name="connsiteX0" fmla="*/ 234383 w 468766"/>
              <a:gd name="connsiteY0" fmla="*/ 225368 h 432707"/>
              <a:gd name="connsiteX1" fmla="*/ 306218 w 468766"/>
              <a:gd name="connsiteY1" fmla="*/ 252835 h 432707"/>
              <a:gd name="connsiteX2" fmla="*/ 370730 w 468766"/>
              <a:gd name="connsiteY2" fmla="*/ 319600 h 432707"/>
              <a:gd name="connsiteX3" fmla="*/ 396647 w 468766"/>
              <a:gd name="connsiteY3" fmla="*/ 391296 h 432707"/>
              <a:gd name="connsiteX4" fmla="*/ 391859 w 468766"/>
              <a:gd name="connsiteY4" fmla="*/ 412847 h 432707"/>
              <a:gd name="connsiteX5" fmla="*/ 378195 w 468766"/>
              <a:gd name="connsiteY5" fmla="*/ 425523 h 432707"/>
              <a:gd name="connsiteX6" fmla="*/ 360025 w 468766"/>
              <a:gd name="connsiteY6" fmla="*/ 431158 h 432707"/>
              <a:gd name="connsiteX7" fmla="*/ 338615 w 468766"/>
              <a:gd name="connsiteY7" fmla="*/ 432707 h 432707"/>
              <a:gd name="connsiteX8" fmla="*/ 285795 w 468766"/>
              <a:gd name="connsiteY8" fmla="*/ 420030 h 432707"/>
              <a:gd name="connsiteX9" fmla="*/ 234383 w 468766"/>
              <a:gd name="connsiteY9" fmla="*/ 407353 h 432707"/>
              <a:gd name="connsiteX10" fmla="*/ 180153 w 468766"/>
              <a:gd name="connsiteY10" fmla="*/ 419889 h 432707"/>
              <a:gd name="connsiteX11" fmla="*/ 123670 w 468766"/>
              <a:gd name="connsiteY11" fmla="*/ 432425 h 432707"/>
              <a:gd name="connsiteX12" fmla="*/ 72117 w 468766"/>
              <a:gd name="connsiteY12" fmla="*/ 391296 h 432707"/>
              <a:gd name="connsiteX13" fmla="*/ 87893 w 468766"/>
              <a:gd name="connsiteY13" fmla="*/ 337348 h 432707"/>
              <a:gd name="connsiteX14" fmla="*/ 127191 w 468766"/>
              <a:gd name="connsiteY14" fmla="*/ 283119 h 432707"/>
              <a:gd name="connsiteX15" fmla="*/ 180012 w 468766"/>
              <a:gd name="connsiteY15" fmla="*/ 241989 h 432707"/>
              <a:gd name="connsiteX16" fmla="*/ 234383 w 468766"/>
              <a:gd name="connsiteY16" fmla="*/ 225368 h 432707"/>
              <a:gd name="connsiteX17" fmla="*/ 423410 w 468766"/>
              <a:gd name="connsiteY17" fmla="*/ 136629 h 432707"/>
              <a:gd name="connsiteX18" fmla="*/ 456934 w 468766"/>
              <a:gd name="connsiteY18" fmla="*/ 153391 h 432707"/>
              <a:gd name="connsiteX19" fmla="*/ 468766 w 468766"/>
              <a:gd name="connsiteY19" fmla="*/ 192690 h 432707"/>
              <a:gd name="connsiteX20" fmla="*/ 458906 w 468766"/>
              <a:gd name="connsiteY20" fmla="*/ 235510 h 432707"/>
              <a:gd name="connsiteX21" fmla="*/ 430594 w 468766"/>
              <a:gd name="connsiteY21" fmla="*/ 273118 h 432707"/>
              <a:gd name="connsiteX22" fmla="*/ 390732 w 468766"/>
              <a:gd name="connsiteY22" fmla="*/ 288753 h 432707"/>
              <a:gd name="connsiteX23" fmla="*/ 357208 w 468766"/>
              <a:gd name="connsiteY23" fmla="*/ 272132 h 432707"/>
              <a:gd name="connsiteX24" fmla="*/ 345376 w 468766"/>
              <a:gd name="connsiteY24" fmla="*/ 232974 h 432707"/>
              <a:gd name="connsiteX25" fmla="*/ 355236 w 468766"/>
              <a:gd name="connsiteY25" fmla="*/ 190014 h 432707"/>
              <a:gd name="connsiteX26" fmla="*/ 383548 w 468766"/>
              <a:gd name="connsiteY26" fmla="*/ 152264 h 432707"/>
              <a:gd name="connsiteX27" fmla="*/ 423410 w 468766"/>
              <a:gd name="connsiteY27" fmla="*/ 136629 h 432707"/>
              <a:gd name="connsiteX28" fmla="*/ 45356 w 468766"/>
              <a:gd name="connsiteY28" fmla="*/ 136629 h 432707"/>
              <a:gd name="connsiteX29" fmla="*/ 85218 w 468766"/>
              <a:gd name="connsiteY29" fmla="*/ 152264 h 432707"/>
              <a:gd name="connsiteX30" fmla="*/ 113530 w 468766"/>
              <a:gd name="connsiteY30" fmla="*/ 190014 h 432707"/>
              <a:gd name="connsiteX31" fmla="*/ 123389 w 468766"/>
              <a:gd name="connsiteY31" fmla="*/ 232974 h 432707"/>
              <a:gd name="connsiteX32" fmla="*/ 111558 w 468766"/>
              <a:gd name="connsiteY32" fmla="*/ 272132 h 432707"/>
              <a:gd name="connsiteX33" fmla="*/ 78034 w 468766"/>
              <a:gd name="connsiteY33" fmla="*/ 288753 h 432707"/>
              <a:gd name="connsiteX34" fmla="*/ 38172 w 468766"/>
              <a:gd name="connsiteY34" fmla="*/ 273118 h 432707"/>
              <a:gd name="connsiteX35" fmla="*/ 9860 w 468766"/>
              <a:gd name="connsiteY35" fmla="*/ 235510 h 432707"/>
              <a:gd name="connsiteX36" fmla="*/ 0 w 468766"/>
              <a:gd name="connsiteY36" fmla="*/ 192690 h 432707"/>
              <a:gd name="connsiteX37" fmla="*/ 11832 w 468766"/>
              <a:gd name="connsiteY37" fmla="*/ 153391 h 432707"/>
              <a:gd name="connsiteX38" fmla="*/ 45356 w 468766"/>
              <a:gd name="connsiteY38" fmla="*/ 136629 h 432707"/>
              <a:gd name="connsiteX39" fmla="*/ 322277 w 468766"/>
              <a:gd name="connsiteY39" fmla="*/ 0 h 432707"/>
              <a:gd name="connsiteX40" fmla="*/ 351857 w 468766"/>
              <a:gd name="connsiteY40" fmla="*/ 10987 h 432707"/>
              <a:gd name="connsiteX41" fmla="*/ 369605 w 468766"/>
              <a:gd name="connsiteY41" fmla="*/ 37045 h 432707"/>
              <a:gd name="connsiteX42" fmla="*/ 374957 w 468766"/>
              <a:gd name="connsiteY42" fmla="*/ 69019 h 432707"/>
              <a:gd name="connsiteX43" fmla="*/ 366505 w 468766"/>
              <a:gd name="connsiteY43" fmla="*/ 111557 h 432707"/>
              <a:gd name="connsiteX44" fmla="*/ 340588 w 468766"/>
              <a:gd name="connsiteY44" fmla="*/ 149729 h 432707"/>
              <a:gd name="connsiteX45" fmla="*/ 301712 w 468766"/>
              <a:gd name="connsiteY45" fmla="*/ 165927 h 432707"/>
              <a:gd name="connsiteX46" fmla="*/ 272132 w 468766"/>
              <a:gd name="connsiteY46" fmla="*/ 154941 h 432707"/>
              <a:gd name="connsiteX47" fmla="*/ 254385 w 468766"/>
              <a:gd name="connsiteY47" fmla="*/ 128882 h 432707"/>
              <a:gd name="connsiteX48" fmla="*/ 249032 w 468766"/>
              <a:gd name="connsiteY48" fmla="*/ 96908 h 432707"/>
              <a:gd name="connsiteX49" fmla="*/ 257484 w 468766"/>
              <a:gd name="connsiteY49" fmla="*/ 54229 h 432707"/>
              <a:gd name="connsiteX50" fmla="*/ 283260 w 468766"/>
              <a:gd name="connsiteY50" fmla="*/ 16198 h 432707"/>
              <a:gd name="connsiteX51" fmla="*/ 322277 w 468766"/>
              <a:gd name="connsiteY51" fmla="*/ 0 h 432707"/>
              <a:gd name="connsiteX52" fmla="*/ 146490 w 468766"/>
              <a:gd name="connsiteY52" fmla="*/ 0 h 432707"/>
              <a:gd name="connsiteX53" fmla="*/ 185507 w 468766"/>
              <a:gd name="connsiteY53" fmla="*/ 16198 h 432707"/>
              <a:gd name="connsiteX54" fmla="*/ 211283 w 468766"/>
              <a:gd name="connsiteY54" fmla="*/ 54229 h 432707"/>
              <a:gd name="connsiteX55" fmla="*/ 219735 w 468766"/>
              <a:gd name="connsiteY55" fmla="*/ 96908 h 432707"/>
              <a:gd name="connsiteX56" fmla="*/ 214382 w 468766"/>
              <a:gd name="connsiteY56" fmla="*/ 128882 h 432707"/>
              <a:gd name="connsiteX57" fmla="*/ 196634 w 468766"/>
              <a:gd name="connsiteY57" fmla="*/ 154941 h 432707"/>
              <a:gd name="connsiteX58" fmla="*/ 167055 w 468766"/>
              <a:gd name="connsiteY58" fmla="*/ 165927 h 432707"/>
              <a:gd name="connsiteX59" fmla="*/ 128178 w 468766"/>
              <a:gd name="connsiteY59" fmla="*/ 149729 h 432707"/>
              <a:gd name="connsiteX60" fmla="*/ 102261 w 468766"/>
              <a:gd name="connsiteY60" fmla="*/ 111557 h 432707"/>
              <a:gd name="connsiteX61" fmla="*/ 93810 w 468766"/>
              <a:gd name="connsiteY61" fmla="*/ 69019 h 432707"/>
              <a:gd name="connsiteX62" fmla="*/ 99162 w 468766"/>
              <a:gd name="connsiteY62" fmla="*/ 37045 h 432707"/>
              <a:gd name="connsiteX63" fmla="*/ 116910 w 468766"/>
              <a:gd name="connsiteY63" fmla="*/ 10987 h 432707"/>
              <a:gd name="connsiteX64" fmla="*/ 146490 w 468766"/>
              <a:gd name="connsiteY6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8766" h="432707">
                <a:moveTo>
                  <a:pt x="234383" y="225368"/>
                </a:moveTo>
                <a:cubicBezTo>
                  <a:pt x="256544" y="225368"/>
                  <a:pt x="280489" y="234524"/>
                  <a:pt x="306218" y="252835"/>
                </a:cubicBezTo>
                <a:cubicBezTo>
                  <a:pt x="331948" y="271146"/>
                  <a:pt x="353452" y="293401"/>
                  <a:pt x="370730" y="319600"/>
                </a:cubicBezTo>
                <a:cubicBezTo>
                  <a:pt x="388008" y="345799"/>
                  <a:pt x="396647" y="369698"/>
                  <a:pt x="396647" y="391296"/>
                </a:cubicBezTo>
                <a:cubicBezTo>
                  <a:pt x="396647" y="399935"/>
                  <a:pt x="395051" y="407118"/>
                  <a:pt x="391859" y="412847"/>
                </a:cubicBezTo>
                <a:cubicBezTo>
                  <a:pt x="388666" y="418575"/>
                  <a:pt x="384112" y="422800"/>
                  <a:pt x="378195" y="425523"/>
                </a:cubicBezTo>
                <a:cubicBezTo>
                  <a:pt x="372279" y="428247"/>
                  <a:pt x="366223" y="430125"/>
                  <a:pt x="360025" y="431158"/>
                </a:cubicBezTo>
                <a:cubicBezTo>
                  <a:pt x="353828" y="432191"/>
                  <a:pt x="346691" y="432707"/>
                  <a:pt x="338615" y="432707"/>
                </a:cubicBezTo>
                <a:cubicBezTo>
                  <a:pt x="325844" y="432707"/>
                  <a:pt x="308237" y="428481"/>
                  <a:pt x="285795" y="420030"/>
                </a:cubicBezTo>
                <a:cubicBezTo>
                  <a:pt x="263352" y="411579"/>
                  <a:pt x="246214" y="407353"/>
                  <a:pt x="234383" y="407353"/>
                </a:cubicBezTo>
                <a:cubicBezTo>
                  <a:pt x="221987" y="407353"/>
                  <a:pt x="203911" y="411532"/>
                  <a:pt x="180153" y="419889"/>
                </a:cubicBezTo>
                <a:cubicBezTo>
                  <a:pt x="156396" y="428247"/>
                  <a:pt x="137568" y="432425"/>
                  <a:pt x="123670" y="432425"/>
                </a:cubicBezTo>
                <a:cubicBezTo>
                  <a:pt x="89301" y="432425"/>
                  <a:pt x="72117" y="418715"/>
                  <a:pt x="72117" y="391296"/>
                </a:cubicBezTo>
                <a:cubicBezTo>
                  <a:pt x="72117" y="375144"/>
                  <a:pt x="77376" y="357162"/>
                  <a:pt x="87893" y="337348"/>
                </a:cubicBezTo>
                <a:cubicBezTo>
                  <a:pt x="98410" y="317535"/>
                  <a:pt x="111510" y="299458"/>
                  <a:pt x="127191" y="283119"/>
                </a:cubicBezTo>
                <a:cubicBezTo>
                  <a:pt x="142874" y="266780"/>
                  <a:pt x="160480" y="253070"/>
                  <a:pt x="180012" y="241989"/>
                </a:cubicBezTo>
                <a:cubicBezTo>
                  <a:pt x="199544" y="230909"/>
                  <a:pt x="217668" y="225368"/>
                  <a:pt x="234383" y="225368"/>
                </a:cubicBezTo>
                <a:close/>
                <a:moveTo>
                  <a:pt x="423410" y="136629"/>
                </a:moveTo>
                <a:cubicBezTo>
                  <a:pt x="437871" y="136629"/>
                  <a:pt x="449046" y="142217"/>
                  <a:pt x="456934" y="153391"/>
                </a:cubicBezTo>
                <a:cubicBezTo>
                  <a:pt x="464822" y="164566"/>
                  <a:pt x="468766" y="177665"/>
                  <a:pt x="468766" y="192690"/>
                </a:cubicBezTo>
                <a:cubicBezTo>
                  <a:pt x="468766" y="206588"/>
                  <a:pt x="465479" y="220861"/>
                  <a:pt x="458906" y="235510"/>
                </a:cubicBezTo>
                <a:cubicBezTo>
                  <a:pt x="452332" y="250159"/>
                  <a:pt x="442895" y="262695"/>
                  <a:pt x="430594" y="273118"/>
                </a:cubicBezTo>
                <a:cubicBezTo>
                  <a:pt x="418292" y="283541"/>
                  <a:pt x="405005" y="288753"/>
                  <a:pt x="390732" y="288753"/>
                </a:cubicBezTo>
                <a:cubicBezTo>
                  <a:pt x="376270" y="288753"/>
                  <a:pt x="365096" y="283213"/>
                  <a:pt x="357208" y="272132"/>
                </a:cubicBezTo>
                <a:cubicBezTo>
                  <a:pt x="349320" y="261052"/>
                  <a:pt x="345376" y="247999"/>
                  <a:pt x="345376" y="232974"/>
                </a:cubicBezTo>
                <a:cubicBezTo>
                  <a:pt x="345376" y="219077"/>
                  <a:pt x="348663" y="204756"/>
                  <a:pt x="355236" y="190014"/>
                </a:cubicBezTo>
                <a:cubicBezTo>
                  <a:pt x="361809" y="175271"/>
                  <a:pt x="371247" y="162688"/>
                  <a:pt x="383548" y="152264"/>
                </a:cubicBezTo>
                <a:cubicBezTo>
                  <a:pt x="395849" y="141841"/>
                  <a:pt x="409137" y="136629"/>
                  <a:pt x="423410" y="136629"/>
                </a:cubicBezTo>
                <a:close/>
                <a:moveTo>
                  <a:pt x="45356" y="136629"/>
                </a:moveTo>
                <a:cubicBezTo>
                  <a:pt x="59629" y="136629"/>
                  <a:pt x="72916" y="141841"/>
                  <a:pt x="85218" y="152264"/>
                </a:cubicBezTo>
                <a:cubicBezTo>
                  <a:pt x="97519" y="162688"/>
                  <a:pt x="106956" y="175271"/>
                  <a:pt x="113530" y="190014"/>
                </a:cubicBezTo>
                <a:cubicBezTo>
                  <a:pt x="120103" y="204756"/>
                  <a:pt x="123389" y="219077"/>
                  <a:pt x="123389" y="232974"/>
                </a:cubicBezTo>
                <a:cubicBezTo>
                  <a:pt x="123389" y="247999"/>
                  <a:pt x="119446" y="261052"/>
                  <a:pt x="111558" y="272132"/>
                </a:cubicBezTo>
                <a:cubicBezTo>
                  <a:pt x="103670" y="283213"/>
                  <a:pt x="92495" y="288753"/>
                  <a:pt x="78034" y="288753"/>
                </a:cubicBezTo>
                <a:cubicBezTo>
                  <a:pt x="63761" y="288753"/>
                  <a:pt x="50474" y="283541"/>
                  <a:pt x="38172" y="273118"/>
                </a:cubicBezTo>
                <a:cubicBezTo>
                  <a:pt x="25870" y="262695"/>
                  <a:pt x="16433" y="250159"/>
                  <a:pt x="9860" y="235510"/>
                </a:cubicBezTo>
                <a:cubicBezTo>
                  <a:pt x="3287" y="220861"/>
                  <a:pt x="0" y="206588"/>
                  <a:pt x="0" y="192690"/>
                </a:cubicBezTo>
                <a:cubicBezTo>
                  <a:pt x="0" y="177665"/>
                  <a:pt x="3944" y="164566"/>
                  <a:pt x="11832" y="153391"/>
                </a:cubicBezTo>
                <a:cubicBezTo>
                  <a:pt x="19720" y="142217"/>
                  <a:pt x="30895" y="136629"/>
                  <a:pt x="45356" y="136629"/>
                </a:cubicBezTo>
                <a:close/>
                <a:moveTo>
                  <a:pt x="322277" y="0"/>
                </a:moveTo>
                <a:cubicBezTo>
                  <a:pt x="333733" y="0"/>
                  <a:pt x="343593" y="3662"/>
                  <a:pt x="351857" y="10987"/>
                </a:cubicBezTo>
                <a:cubicBezTo>
                  <a:pt x="360120" y="18311"/>
                  <a:pt x="366036" y="26997"/>
                  <a:pt x="369605" y="37045"/>
                </a:cubicBezTo>
                <a:cubicBezTo>
                  <a:pt x="373172" y="47093"/>
                  <a:pt x="374957" y="57751"/>
                  <a:pt x="374957" y="69019"/>
                </a:cubicBezTo>
                <a:cubicBezTo>
                  <a:pt x="374957" y="82729"/>
                  <a:pt x="372140" y="96908"/>
                  <a:pt x="366505" y="111557"/>
                </a:cubicBezTo>
                <a:cubicBezTo>
                  <a:pt x="360871" y="126206"/>
                  <a:pt x="352232" y="138930"/>
                  <a:pt x="340588" y="149729"/>
                </a:cubicBezTo>
                <a:cubicBezTo>
                  <a:pt x="328944" y="160528"/>
                  <a:pt x="315986" y="165927"/>
                  <a:pt x="301712" y="165927"/>
                </a:cubicBezTo>
                <a:cubicBezTo>
                  <a:pt x="290256" y="165927"/>
                  <a:pt x="280396" y="162265"/>
                  <a:pt x="272132" y="154941"/>
                </a:cubicBezTo>
                <a:cubicBezTo>
                  <a:pt x="263869" y="147616"/>
                  <a:pt x="257953" y="138930"/>
                  <a:pt x="254385" y="128882"/>
                </a:cubicBezTo>
                <a:cubicBezTo>
                  <a:pt x="250816" y="118835"/>
                  <a:pt x="249032" y="108177"/>
                  <a:pt x="249032" y="96908"/>
                </a:cubicBezTo>
                <a:cubicBezTo>
                  <a:pt x="249032" y="83011"/>
                  <a:pt x="251850" y="68784"/>
                  <a:pt x="257484" y="54229"/>
                </a:cubicBezTo>
                <a:cubicBezTo>
                  <a:pt x="263118" y="39674"/>
                  <a:pt x="271710" y="26997"/>
                  <a:pt x="283260" y="16198"/>
                </a:cubicBezTo>
                <a:cubicBezTo>
                  <a:pt x="294810" y="5399"/>
                  <a:pt x="307816" y="0"/>
                  <a:pt x="322277" y="0"/>
                </a:cubicBezTo>
                <a:close/>
                <a:moveTo>
                  <a:pt x="146490" y="0"/>
                </a:moveTo>
                <a:cubicBezTo>
                  <a:pt x="160951" y="0"/>
                  <a:pt x="173956" y="5399"/>
                  <a:pt x="185507" y="16198"/>
                </a:cubicBezTo>
                <a:cubicBezTo>
                  <a:pt x="197057" y="26997"/>
                  <a:pt x="205649" y="39674"/>
                  <a:pt x="211283" y="54229"/>
                </a:cubicBezTo>
                <a:cubicBezTo>
                  <a:pt x="216917" y="68784"/>
                  <a:pt x="219735" y="83011"/>
                  <a:pt x="219735" y="96908"/>
                </a:cubicBezTo>
                <a:cubicBezTo>
                  <a:pt x="219735" y="108177"/>
                  <a:pt x="217951" y="118835"/>
                  <a:pt x="214382" y="128882"/>
                </a:cubicBezTo>
                <a:cubicBezTo>
                  <a:pt x="210814" y="138930"/>
                  <a:pt x="204898" y="147616"/>
                  <a:pt x="196634" y="154941"/>
                </a:cubicBezTo>
                <a:cubicBezTo>
                  <a:pt x="188371" y="162265"/>
                  <a:pt x="178511" y="165927"/>
                  <a:pt x="167055" y="165927"/>
                </a:cubicBezTo>
                <a:cubicBezTo>
                  <a:pt x="152781" y="165927"/>
                  <a:pt x="139823" y="160528"/>
                  <a:pt x="128178" y="149729"/>
                </a:cubicBezTo>
                <a:cubicBezTo>
                  <a:pt x="116535" y="138930"/>
                  <a:pt x="107896" y="126206"/>
                  <a:pt x="102261" y="111557"/>
                </a:cubicBezTo>
                <a:cubicBezTo>
                  <a:pt x="96627" y="96908"/>
                  <a:pt x="93810" y="82729"/>
                  <a:pt x="93810" y="69019"/>
                </a:cubicBezTo>
                <a:cubicBezTo>
                  <a:pt x="93810" y="57751"/>
                  <a:pt x="95594" y="47093"/>
                  <a:pt x="99162" y="37045"/>
                </a:cubicBezTo>
                <a:cubicBezTo>
                  <a:pt x="102731" y="26997"/>
                  <a:pt x="108647" y="18311"/>
                  <a:pt x="116910" y="10987"/>
                </a:cubicBezTo>
                <a:cubicBezTo>
                  <a:pt x="125174" y="3662"/>
                  <a:pt x="135034" y="0"/>
                  <a:pt x="14649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2" name="Freeform 561"/>
          <p:cNvSpPr/>
          <p:nvPr/>
        </p:nvSpPr>
        <p:spPr>
          <a:xfrm>
            <a:off x="7920991" y="2897097"/>
            <a:ext cx="432707" cy="432707"/>
          </a:xfrm>
          <a:custGeom>
            <a:avLst/>
            <a:gdLst>
              <a:gd name="connsiteX0" fmla="*/ 84795 w 432707"/>
              <a:gd name="connsiteY0" fmla="*/ 226213 h 432707"/>
              <a:gd name="connsiteX1" fmla="*/ 138038 w 432707"/>
              <a:gd name="connsiteY1" fmla="*/ 226213 h 432707"/>
              <a:gd name="connsiteX2" fmla="*/ 172970 w 432707"/>
              <a:gd name="connsiteY2" fmla="*/ 258047 h 432707"/>
              <a:gd name="connsiteX3" fmla="*/ 136911 w 432707"/>
              <a:gd name="connsiteY3" fmla="*/ 287345 h 432707"/>
              <a:gd name="connsiteX4" fmla="*/ 84795 w 432707"/>
              <a:gd name="connsiteY4" fmla="*/ 287345 h 432707"/>
              <a:gd name="connsiteX5" fmla="*/ 317206 w 432707"/>
              <a:gd name="connsiteY5" fmla="*/ 193253 h 432707"/>
              <a:gd name="connsiteX6" fmla="*/ 352138 w 432707"/>
              <a:gd name="connsiteY6" fmla="*/ 227622 h 432707"/>
              <a:gd name="connsiteX7" fmla="*/ 280583 w 432707"/>
              <a:gd name="connsiteY7" fmla="*/ 227622 h 432707"/>
              <a:gd name="connsiteX8" fmla="*/ 291570 w 432707"/>
              <a:gd name="connsiteY8" fmla="*/ 202550 h 432707"/>
              <a:gd name="connsiteX9" fmla="*/ 317206 w 432707"/>
              <a:gd name="connsiteY9" fmla="*/ 193253 h 432707"/>
              <a:gd name="connsiteX10" fmla="*/ 318333 w 432707"/>
              <a:gd name="connsiteY10" fmla="*/ 160011 h 432707"/>
              <a:gd name="connsiteX11" fmla="*/ 259174 w 432707"/>
              <a:gd name="connsiteY11" fmla="*/ 184239 h 432707"/>
              <a:gd name="connsiteX12" fmla="*/ 236073 w 432707"/>
              <a:gd name="connsiteY12" fmla="*/ 245088 h 432707"/>
              <a:gd name="connsiteX13" fmla="*/ 258328 w 432707"/>
              <a:gd name="connsiteY13" fmla="*/ 306219 h 432707"/>
              <a:gd name="connsiteX14" fmla="*/ 318333 w 432707"/>
              <a:gd name="connsiteY14" fmla="*/ 329319 h 432707"/>
              <a:gd name="connsiteX15" fmla="*/ 393549 w 432707"/>
              <a:gd name="connsiteY15" fmla="*/ 275513 h 432707"/>
              <a:gd name="connsiteX16" fmla="*/ 354673 w 432707"/>
              <a:gd name="connsiteY16" fmla="*/ 275513 h 432707"/>
              <a:gd name="connsiteX17" fmla="*/ 341292 w 432707"/>
              <a:gd name="connsiteY17" fmla="*/ 290725 h 432707"/>
              <a:gd name="connsiteX18" fmla="*/ 320023 w 432707"/>
              <a:gd name="connsiteY18" fmla="*/ 296359 h 432707"/>
              <a:gd name="connsiteX19" fmla="*/ 290725 w 432707"/>
              <a:gd name="connsiteY19" fmla="*/ 285654 h 432707"/>
              <a:gd name="connsiteX20" fmla="*/ 280583 w 432707"/>
              <a:gd name="connsiteY20" fmla="*/ 255511 h 432707"/>
              <a:gd name="connsiteX21" fmla="*/ 396367 w 432707"/>
              <a:gd name="connsiteY21" fmla="*/ 255511 h 432707"/>
              <a:gd name="connsiteX22" fmla="*/ 396648 w 432707"/>
              <a:gd name="connsiteY22" fmla="*/ 247060 h 432707"/>
              <a:gd name="connsiteX23" fmla="*/ 375661 w 432707"/>
              <a:gd name="connsiteY23" fmla="*/ 184943 h 432707"/>
              <a:gd name="connsiteX24" fmla="*/ 318333 w 432707"/>
              <a:gd name="connsiteY24" fmla="*/ 160011 h 432707"/>
              <a:gd name="connsiteX25" fmla="*/ 84794 w 432707"/>
              <a:gd name="connsiteY25" fmla="*/ 141137 h 432707"/>
              <a:gd name="connsiteX26" fmla="*/ 130713 w 432707"/>
              <a:gd name="connsiteY26" fmla="*/ 141137 h 432707"/>
              <a:gd name="connsiteX27" fmla="*/ 164236 w 432707"/>
              <a:gd name="connsiteY27" fmla="*/ 166491 h 432707"/>
              <a:gd name="connsiteX28" fmla="*/ 134375 w 432707"/>
              <a:gd name="connsiteY28" fmla="*/ 192972 h 432707"/>
              <a:gd name="connsiteX29" fmla="*/ 84794 w 432707"/>
              <a:gd name="connsiteY29" fmla="*/ 192972 h 432707"/>
              <a:gd name="connsiteX30" fmla="*/ 36059 w 432707"/>
              <a:gd name="connsiteY30" fmla="*/ 103388 h 432707"/>
              <a:gd name="connsiteX31" fmla="*/ 36059 w 432707"/>
              <a:gd name="connsiteY31" fmla="*/ 325094 h 432707"/>
              <a:gd name="connsiteX32" fmla="*/ 143672 w 432707"/>
              <a:gd name="connsiteY32" fmla="*/ 325094 h 432707"/>
              <a:gd name="connsiteX33" fmla="*/ 199169 w 432707"/>
              <a:gd name="connsiteY33" fmla="*/ 308895 h 432707"/>
              <a:gd name="connsiteX34" fmla="*/ 221706 w 432707"/>
              <a:gd name="connsiteY34" fmla="*/ 260864 h 432707"/>
              <a:gd name="connsiteX35" fmla="*/ 181422 w 432707"/>
              <a:gd name="connsiteY35" fmla="*/ 204522 h 432707"/>
              <a:gd name="connsiteX36" fmla="*/ 211564 w 432707"/>
              <a:gd name="connsiteY36" fmla="*/ 158321 h 432707"/>
              <a:gd name="connsiteX37" fmla="*/ 206071 w 432707"/>
              <a:gd name="connsiteY37" fmla="*/ 131136 h 432707"/>
              <a:gd name="connsiteX38" fmla="*/ 190155 w 432707"/>
              <a:gd name="connsiteY38" fmla="*/ 114093 h 432707"/>
              <a:gd name="connsiteX39" fmla="*/ 167899 w 432707"/>
              <a:gd name="connsiteY39" fmla="*/ 105782 h 432707"/>
              <a:gd name="connsiteX40" fmla="*/ 140573 w 432707"/>
              <a:gd name="connsiteY40" fmla="*/ 103388 h 432707"/>
              <a:gd name="connsiteX41" fmla="*/ 81132 w 432707"/>
              <a:gd name="connsiteY41" fmla="*/ 0 h 432707"/>
              <a:gd name="connsiteX42" fmla="*/ 351574 w 432707"/>
              <a:gd name="connsiteY42" fmla="*/ 0 h 432707"/>
              <a:gd name="connsiteX43" fmla="*/ 408902 w 432707"/>
              <a:gd name="connsiteY43" fmla="*/ 23805 h 432707"/>
              <a:gd name="connsiteX44" fmla="*/ 432707 w 432707"/>
              <a:gd name="connsiteY44" fmla="*/ 81133 h 432707"/>
              <a:gd name="connsiteX45" fmla="*/ 432707 w 432707"/>
              <a:gd name="connsiteY45" fmla="*/ 351575 h 432707"/>
              <a:gd name="connsiteX46" fmla="*/ 408902 w 432707"/>
              <a:gd name="connsiteY46" fmla="*/ 408903 h 432707"/>
              <a:gd name="connsiteX47" fmla="*/ 351574 w 432707"/>
              <a:gd name="connsiteY47" fmla="*/ 432707 h 432707"/>
              <a:gd name="connsiteX48" fmla="*/ 81132 w 432707"/>
              <a:gd name="connsiteY48" fmla="*/ 432707 h 432707"/>
              <a:gd name="connsiteX49" fmla="*/ 23804 w 432707"/>
              <a:gd name="connsiteY49" fmla="*/ 408903 h 432707"/>
              <a:gd name="connsiteX50" fmla="*/ 0 w 432707"/>
              <a:gd name="connsiteY50" fmla="*/ 351575 h 432707"/>
              <a:gd name="connsiteX51" fmla="*/ 0 w 432707"/>
              <a:gd name="connsiteY51" fmla="*/ 81133 h 432707"/>
              <a:gd name="connsiteX52" fmla="*/ 23804 w 432707"/>
              <a:gd name="connsiteY52" fmla="*/ 23805 h 432707"/>
              <a:gd name="connsiteX53" fmla="*/ 81132 w 432707"/>
              <a:gd name="connsiteY5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32707" h="432707">
                <a:moveTo>
                  <a:pt x="84795" y="226213"/>
                </a:moveTo>
                <a:lnTo>
                  <a:pt x="138038" y="226213"/>
                </a:lnTo>
                <a:cubicBezTo>
                  <a:pt x="161326" y="226213"/>
                  <a:pt x="172970" y="236825"/>
                  <a:pt x="172970" y="258047"/>
                </a:cubicBezTo>
                <a:cubicBezTo>
                  <a:pt x="172970" y="277579"/>
                  <a:pt x="160951" y="287345"/>
                  <a:pt x="136911" y="287345"/>
                </a:cubicBezTo>
                <a:lnTo>
                  <a:pt x="84795" y="287345"/>
                </a:lnTo>
                <a:close/>
                <a:moveTo>
                  <a:pt x="317206" y="193253"/>
                </a:moveTo>
                <a:cubicBezTo>
                  <a:pt x="338428" y="193253"/>
                  <a:pt x="350072" y="204709"/>
                  <a:pt x="352138" y="227622"/>
                </a:cubicBezTo>
                <a:lnTo>
                  <a:pt x="280583" y="227622"/>
                </a:lnTo>
                <a:cubicBezTo>
                  <a:pt x="281335" y="217105"/>
                  <a:pt x="284997" y="208747"/>
                  <a:pt x="291570" y="202550"/>
                </a:cubicBezTo>
                <a:cubicBezTo>
                  <a:pt x="298143" y="196352"/>
                  <a:pt x="306689" y="193253"/>
                  <a:pt x="317206" y="193253"/>
                </a:cubicBezTo>
                <a:close/>
                <a:moveTo>
                  <a:pt x="318333" y="160011"/>
                </a:moveTo>
                <a:cubicBezTo>
                  <a:pt x="294294" y="160011"/>
                  <a:pt x="274574" y="168087"/>
                  <a:pt x="259174" y="184239"/>
                </a:cubicBezTo>
                <a:cubicBezTo>
                  <a:pt x="243774" y="200390"/>
                  <a:pt x="236073" y="220673"/>
                  <a:pt x="236073" y="245088"/>
                </a:cubicBezTo>
                <a:cubicBezTo>
                  <a:pt x="236073" y="270442"/>
                  <a:pt x="243492" y="290819"/>
                  <a:pt x="258328" y="306219"/>
                </a:cubicBezTo>
                <a:cubicBezTo>
                  <a:pt x="273165" y="321619"/>
                  <a:pt x="293167" y="329319"/>
                  <a:pt x="318333" y="329319"/>
                </a:cubicBezTo>
                <a:cubicBezTo>
                  <a:pt x="356833" y="329319"/>
                  <a:pt x="381906" y="311384"/>
                  <a:pt x="393549" y="275513"/>
                </a:cubicBezTo>
                <a:lnTo>
                  <a:pt x="354673" y="275513"/>
                </a:lnTo>
                <a:cubicBezTo>
                  <a:pt x="352608" y="281898"/>
                  <a:pt x="348147" y="286969"/>
                  <a:pt x="341292" y="290725"/>
                </a:cubicBezTo>
                <a:cubicBezTo>
                  <a:pt x="334438" y="294481"/>
                  <a:pt x="327347" y="296359"/>
                  <a:pt x="320023" y="296359"/>
                </a:cubicBezTo>
                <a:cubicBezTo>
                  <a:pt x="307252" y="296359"/>
                  <a:pt x="297486" y="292791"/>
                  <a:pt x="290725" y="285654"/>
                </a:cubicBezTo>
                <a:cubicBezTo>
                  <a:pt x="283964" y="278518"/>
                  <a:pt x="280583" y="268470"/>
                  <a:pt x="280583" y="255511"/>
                </a:cubicBezTo>
                <a:lnTo>
                  <a:pt x="396367" y="255511"/>
                </a:lnTo>
                <a:cubicBezTo>
                  <a:pt x="396555" y="253633"/>
                  <a:pt x="396648" y="250816"/>
                  <a:pt x="396648" y="247060"/>
                </a:cubicBezTo>
                <a:cubicBezTo>
                  <a:pt x="396648" y="222269"/>
                  <a:pt x="389653" y="201564"/>
                  <a:pt x="375661" y="184943"/>
                </a:cubicBezTo>
                <a:cubicBezTo>
                  <a:pt x="361669" y="168322"/>
                  <a:pt x="342560" y="160011"/>
                  <a:pt x="318333" y="160011"/>
                </a:cubicBezTo>
                <a:close/>
                <a:moveTo>
                  <a:pt x="84794" y="141137"/>
                </a:moveTo>
                <a:lnTo>
                  <a:pt x="130713" y="141137"/>
                </a:lnTo>
                <a:cubicBezTo>
                  <a:pt x="153062" y="141137"/>
                  <a:pt x="164236" y="149588"/>
                  <a:pt x="164236" y="166491"/>
                </a:cubicBezTo>
                <a:cubicBezTo>
                  <a:pt x="164236" y="184145"/>
                  <a:pt x="154283" y="192972"/>
                  <a:pt x="134375" y="192972"/>
                </a:cubicBezTo>
                <a:lnTo>
                  <a:pt x="84794" y="192972"/>
                </a:lnTo>
                <a:close/>
                <a:moveTo>
                  <a:pt x="36059" y="103388"/>
                </a:moveTo>
                <a:lnTo>
                  <a:pt x="36059" y="325094"/>
                </a:lnTo>
                <a:lnTo>
                  <a:pt x="143672" y="325094"/>
                </a:lnTo>
                <a:cubicBezTo>
                  <a:pt x="165646" y="325094"/>
                  <a:pt x="184145" y="319694"/>
                  <a:pt x="199169" y="308895"/>
                </a:cubicBezTo>
                <a:cubicBezTo>
                  <a:pt x="214194" y="298097"/>
                  <a:pt x="221706" y="282086"/>
                  <a:pt x="221706" y="260864"/>
                </a:cubicBezTo>
                <a:cubicBezTo>
                  <a:pt x="221706" y="231190"/>
                  <a:pt x="208278" y="212410"/>
                  <a:pt x="181422" y="204522"/>
                </a:cubicBezTo>
                <a:cubicBezTo>
                  <a:pt x="201517" y="194756"/>
                  <a:pt x="211564" y="179356"/>
                  <a:pt x="211564" y="158321"/>
                </a:cubicBezTo>
                <a:cubicBezTo>
                  <a:pt x="211564" y="147616"/>
                  <a:pt x="209733" y="138555"/>
                  <a:pt x="206071" y="131136"/>
                </a:cubicBezTo>
                <a:cubicBezTo>
                  <a:pt x="202409" y="123718"/>
                  <a:pt x="197104" y="118037"/>
                  <a:pt x="190155" y="114093"/>
                </a:cubicBezTo>
                <a:cubicBezTo>
                  <a:pt x="183206" y="110149"/>
                  <a:pt x="175787" y="107379"/>
                  <a:pt x="167899" y="105782"/>
                </a:cubicBezTo>
                <a:cubicBezTo>
                  <a:pt x="160011" y="104186"/>
                  <a:pt x="150903" y="103388"/>
                  <a:pt x="140573" y="103388"/>
                </a:cubicBezTo>
                <a:close/>
                <a:moveTo>
                  <a:pt x="81132" y="0"/>
                </a:moveTo>
                <a:lnTo>
                  <a:pt x="351574" y="0"/>
                </a:lnTo>
                <a:cubicBezTo>
                  <a:pt x="373924" y="0"/>
                  <a:pt x="393033" y="7935"/>
                  <a:pt x="408902" y="23805"/>
                </a:cubicBezTo>
                <a:cubicBezTo>
                  <a:pt x="424772" y="39674"/>
                  <a:pt x="432707" y="58784"/>
                  <a:pt x="432707" y="81133"/>
                </a:cubicBezTo>
                <a:lnTo>
                  <a:pt x="432707" y="351575"/>
                </a:lnTo>
                <a:cubicBezTo>
                  <a:pt x="432707" y="373924"/>
                  <a:pt x="424772" y="393033"/>
                  <a:pt x="408902" y="408903"/>
                </a:cubicBezTo>
                <a:cubicBezTo>
                  <a:pt x="393033" y="424772"/>
                  <a:pt x="373924" y="432707"/>
                  <a:pt x="351574" y="432707"/>
                </a:cubicBezTo>
                <a:lnTo>
                  <a:pt x="81132" y="432707"/>
                </a:lnTo>
                <a:cubicBezTo>
                  <a:pt x="58784" y="432707"/>
                  <a:pt x="39674" y="424772"/>
                  <a:pt x="23804" y="408903"/>
                </a:cubicBezTo>
                <a:cubicBezTo>
                  <a:pt x="7935" y="393033"/>
                  <a:pt x="0" y="373924"/>
                  <a:pt x="0" y="351575"/>
                </a:cubicBezTo>
                <a:lnTo>
                  <a:pt x="0" y="81133"/>
                </a:lnTo>
                <a:cubicBezTo>
                  <a:pt x="0" y="58784"/>
                  <a:pt x="7935" y="39674"/>
                  <a:pt x="23804" y="23805"/>
                </a:cubicBezTo>
                <a:cubicBezTo>
                  <a:pt x="39674" y="7935"/>
                  <a:pt x="58784"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5" name="Freeform 564"/>
          <p:cNvSpPr/>
          <p:nvPr/>
        </p:nvSpPr>
        <p:spPr>
          <a:xfrm>
            <a:off x="9868597" y="2861070"/>
            <a:ext cx="495751" cy="480566"/>
          </a:xfrm>
          <a:custGeom>
            <a:avLst/>
            <a:gdLst>
              <a:gd name="connsiteX0" fmla="*/ 87612 w 495751"/>
              <a:gd name="connsiteY0" fmla="*/ 321400 h 480566"/>
              <a:gd name="connsiteX1" fmla="*/ 231003 w 495751"/>
              <a:gd name="connsiteY1" fmla="*/ 329287 h 480566"/>
              <a:gd name="connsiteX2" fmla="*/ 226777 w 495751"/>
              <a:gd name="connsiteY2" fmla="*/ 432957 h 480566"/>
              <a:gd name="connsiteX3" fmla="*/ 226214 w 495751"/>
              <a:gd name="connsiteY3" fmla="*/ 439154 h 480566"/>
              <a:gd name="connsiteX4" fmla="*/ 107895 w 495751"/>
              <a:gd name="connsiteY4" fmla="*/ 430985 h 480566"/>
              <a:gd name="connsiteX5" fmla="*/ 89021 w 495751"/>
              <a:gd name="connsiteY5" fmla="*/ 422111 h 480566"/>
              <a:gd name="connsiteX6" fmla="*/ 75780 w 495751"/>
              <a:gd name="connsiteY6" fmla="*/ 403659 h 480566"/>
              <a:gd name="connsiteX7" fmla="*/ 71696 w 495751"/>
              <a:gd name="connsiteY7" fmla="*/ 388165 h 480566"/>
              <a:gd name="connsiteX8" fmla="*/ 72822 w 495751"/>
              <a:gd name="connsiteY8" fmla="*/ 369854 h 480566"/>
              <a:gd name="connsiteX9" fmla="*/ 76203 w 495751"/>
              <a:gd name="connsiteY9" fmla="*/ 354360 h 480566"/>
              <a:gd name="connsiteX10" fmla="*/ 82260 w 495751"/>
              <a:gd name="connsiteY10" fmla="*/ 336330 h 480566"/>
              <a:gd name="connsiteX11" fmla="*/ 87612 w 495751"/>
              <a:gd name="connsiteY11" fmla="*/ 321400 h 480566"/>
              <a:gd name="connsiteX12" fmla="*/ 323405 w 495751"/>
              <a:gd name="connsiteY12" fmla="*/ 275199 h 480566"/>
              <a:gd name="connsiteX13" fmla="*/ 325377 w 495751"/>
              <a:gd name="connsiteY13" fmla="*/ 323935 h 480566"/>
              <a:gd name="connsiteX14" fmla="*/ 405101 w 495751"/>
              <a:gd name="connsiteY14" fmla="*/ 325344 h 480566"/>
              <a:gd name="connsiteX15" fmla="*/ 452992 w 495751"/>
              <a:gd name="connsiteY15" fmla="*/ 316047 h 480566"/>
              <a:gd name="connsiteX16" fmla="*/ 468768 w 495751"/>
              <a:gd name="connsiteY16" fmla="*/ 309849 h 480566"/>
              <a:gd name="connsiteX17" fmla="*/ 415806 w 495751"/>
              <a:gd name="connsiteY17" fmla="*/ 410984 h 480566"/>
              <a:gd name="connsiteX18" fmla="*/ 405524 w 495751"/>
              <a:gd name="connsiteY18" fmla="*/ 424083 h 480566"/>
              <a:gd name="connsiteX19" fmla="*/ 393269 w 495751"/>
              <a:gd name="connsiteY19" fmla="*/ 429858 h 480566"/>
              <a:gd name="connsiteX20" fmla="*/ 388199 w 495751"/>
              <a:gd name="connsiteY20" fmla="*/ 430985 h 480566"/>
              <a:gd name="connsiteX21" fmla="*/ 326504 w 495751"/>
              <a:gd name="connsiteY21" fmla="*/ 434366 h 480566"/>
              <a:gd name="connsiteX22" fmla="*/ 328758 w 495751"/>
              <a:gd name="connsiteY22" fmla="*/ 480566 h 480566"/>
              <a:gd name="connsiteX23" fmla="*/ 263965 w 495751"/>
              <a:gd name="connsiteY23" fmla="*/ 377178 h 480566"/>
              <a:gd name="connsiteX24" fmla="*/ 0 w 495751"/>
              <a:gd name="connsiteY24" fmla="*/ 159416 h 480566"/>
              <a:gd name="connsiteX25" fmla="*/ 121981 w 495751"/>
              <a:gd name="connsiteY25" fmla="*/ 164205 h 480566"/>
              <a:gd name="connsiteX26" fmla="*/ 172688 w 495751"/>
              <a:gd name="connsiteY26" fmla="*/ 270973 h 480566"/>
              <a:gd name="connsiteX27" fmla="*/ 131277 w 495751"/>
              <a:gd name="connsiteY27" fmla="*/ 245056 h 480566"/>
              <a:gd name="connsiteX28" fmla="*/ 99867 w 495751"/>
              <a:gd name="connsiteY28" fmla="*/ 285763 h 480566"/>
              <a:gd name="connsiteX29" fmla="*/ 79442 w 495751"/>
              <a:gd name="connsiteY29" fmla="*/ 320977 h 480566"/>
              <a:gd name="connsiteX30" fmla="*/ 68315 w 495751"/>
              <a:gd name="connsiteY30" fmla="*/ 347599 h 480566"/>
              <a:gd name="connsiteX31" fmla="*/ 63103 w 495751"/>
              <a:gd name="connsiteY31" fmla="*/ 365346 h 480566"/>
              <a:gd name="connsiteX32" fmla="*/ 61977 w 495751"/>
              <a:gd name="connsiteY32" fmla="*/ 371262 h 480566"/>
              <a:gd name="connsiteX33" fmla="*/ 8451 w 495751"/>
              <a:gd name="connsiteY33" fmla="*/ 270692 h 480566"/>
              <a:gd name="connsiteX34" fmla="*/ 3381 w 495751"/>
              <a:gd name="connsiteY34" fmla="*/ 254916 h 480566"/>
              <a:gd name="connsiteX35" fmla="*/ 5071 w 495751"/>
              <a:gd name="connsiteY35" fmla="*/ 241676 h 480566"/>
              <a:gd name="connsiteX36" fmla="*/ 7325 w 495751"/>
              <a:gd name="connsiteY36" fmla="*/ 236605 h 480566"/>
              <a:gd name="connsiteX37" fmla="*/ 39440 w 495751"/>
              <a:gd name="connsiteY37" fmla="*/ 183643 h 480566"/>
              <a:gd name="connsiteX38" fmla="*/ 432146 w 495751"/>
              <a:gd name="connsiteY38" fmla="*/ 136034 h 480566"/>
              <a:gd name="connsiteX39" fmla="*/ 491868 w 495751"/>
              <a:gd name="connsiteY39" fmla="*/ 238295 h 480566"/>
              <a:gd name="connsiteX40" fmla="*/ 495389 w 495751"/>
              <a:gd name="connsiteY40" fmla="*/ 259705 h 480566"/>
              <a:gd name="connsiteX41" fmla="*/ 487642 w 495751"/>
              <a:gd name="connsiteY41" fmla="*/ 280552 h 480566"/>
              <a:gd name="connsiteX42" fmla="*/ 478346 w 495751"/>
              <a:gd name="connsiteY42" fmla="*/ 290975 h 480566"/>
              <a:gd name="connsiteX43" fmla="*/ 467641 w 495751"/>
              <a:gd name="connsiteY43" fmla="*/ 298863 h 480566"/>
              <a:gd name="connsiteX44" fmla="*/ 453978 w 495751"/>
              <a:gd name="connsiteY44" fmla="*/ 305060 h 480566"/>
              <a:gd name="connsiteX45" fmla="*/ 440738 w 495751"/>
              <a:gd name="connsiteY45" fmla="*/ 309568 h 480566"/>
              <a:gd name="connsiteX46" fmla="*/ 426230 w 495751"/>
              <a:gd name="connsiteY46" fmla="*/ 313512 h 480566"/>
              <a:gd name="connsiteX47" fmla="*/ 413271 w 495751"/>
              <a:gd name="connsiteY47" fmla="*/ 316892 h 480566"/>
              <a:gd name="connsiteX48" fmla="*/ 338618 w 495751"/>
              <a:gd name="connsiteY48" fmla="*/ 194067 h 480566"/>
              <a:gd name="connsiteX49" fmla="*/ 426793 w 495751"/>
              <a:gd name="connsiteY49" fmla="*/ 139133 h 480566"/>
              <a:gd name="connsiteX50" fmla="*/ 215791 w 495751"/>
              <a:gd name="connsiteY50" fmla="*/ 3349 h 480566"/>
              <a:gd name="connsiteX51" fmla="*/ 329883 w 495751"/>
              <a:gd name="connsiteY51" fmla="*/ 3630 h 480566"/>
              <a:gd name="connsiteX52" fmla="*/ 346223 w 495751"/>
              <a:gd name="connsiteY52" fmla="*/ 6588 h 480566"/>
              <a:gd name="connsiteX53" fmla="*/ 357210 w 495751"/>
              <a:gd name="connsiteY53" fmla="*/ 14617 h 480566"/>
              <a:gd name="connsiteX54" fmla="*/ 360308 w 495751"/>
              <a:gd name="connsiteY54" fmla="*/ 18843 h 480566"/>
              <a:gd name="connsiteX55" fmla="*/ 391860 w 495751"/>
              <a:gd name="connsiteY55" fmla="*/ 72368 h 480566"/>
              <a:gd name="connsiteX56" fmla="*/ 431863 w 495751"/>
              <a:gd name="connsiteY56" fmla="*/ 48986 h 480566"/>
              <a:gd name="connsiteX57" fmla="*/ 369886 w 495751"/>
              <a:gd name="connsiteY57" fmla="*/ 154064 h 480566"/>
              <a:gd name="connsiteX58" fmla="*/ 251850 w 495751"/>
              <a:gd name="connsiteY58" fmla="*/ 148429 h 480566"/>
              <a:gd name="connsiteX59" fmla="*/ 294388 w 495751"/>
              <a:gd name="connsiteY59" fmla="*/ 124202 h 480566"/>
              <a:gd name="connsiteX60" fmla="*/ 273260 w 495751"/>
              <a:gd name="connsiteY60" fmla="*/ 77438 h 480566"/>
              <a:gd name="connsiteX61" fmla="*/ 251990 w 495751"/>
              <a:gd name="connsiteY61" fmla="*/ 42647 h 480566"/>
              <a:gd name="connsiteX62" fmla="*/ 233820 w 495751"/>
              <a:gd name="connsiteY62" fmla="*/ 20110 h 480566"/>
              <a:gd name="connsiteX63" fmla="*/ 220580 w 495751"/>
              <a:gd name="connsiteY63" fmla="*/ 7011 h 480566"/>
              <a:gd name="connsiteX64" fmla="*/ 181140 w 495751"/>
              <a:gd name="connsiteY64" fmla="*/ 250 h 480566"/>
              <a:gd name="connsiteX65" fmla="*/ 194803 w 495751"/>
              <a:gd name="connsiteY65" fmla="*/ 3630 h 480566"/>
              <a:gd name="connsiteX66" fmla="*/ 206635 w 495751"/>
              <a:gd name="connsiteY66" fmla="*/ 9546 h 480566"/>
              <a:gd name="connsiteX67" fmla="*/ 218326 w 495751"/>
              <a:gd name="connsiteY67" fmla="*/ 18843 h 480566"/>
              <a:gd name="connsiteX68" fmla="*/ 228468 w 495751"/>
              <a:gd name="connsiteY68" fmla="*/ 28562 h 480566"/>
              <a:gd name="connsiteX69" fmla="*/ 238609 w 495751"/>
              <a:gd name="connsiteY69" fmla="*/ 39689 h 480566"/>
              <a:gd name="connsiteX70" fmla="*/ 247624 w 495751"/>
              <a:gd name="connsiteY70" fmla="*/ 49549 h 480566"/>
              <a:gd name="connsiteX71" fmla="*/ 172970 w 495751"/>
              <a:gd name="connsiteY71" fmla="*/ 172093 h 480566"/>
              <a:gd name="connsiteX72" fmla="*/ 83668 w 495751"/>
              <a:gd name="connsiteY72" fmla="*/ 119413 h 480566"/>
              <a:gd name="connsiteX73" fmla="*/ 78316 w 495751"/>
              <a:gd name="connsiteY73" fmla="*/ 116033 h 480566"/>
              <a:gd name="connsiteX74" fmla="*/ 141701 w 495751"/>
              <a:gd name="connsiteY74" fmla="*/ 15744 h 480566"/>
              <a:gd name="connsiteX75" fmla="*/ 158603 w 495751"/>
              <a:gd name="connsiteY75" fmla="*/ 3067 h 480566"/>
              <a:gd name="connsiteX76" fmla="*/ 181140 w 495751"/>
              <a:gd name="connsiteY76" fmla="*/ 250 h 480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95751" h="480566">
                <a:moveTo>
                  <a:pt x="87612" y="321400"/>
                </a:moveTo>
                <a:cubicBezTo>
                  <a:pt x="102261" y="323653"/>
                  <a:pt x="150058" y="326283"/>
                  <a:pt x="231003" y="329287"/>
                </a:cubicBezTo>
                <a:lnTo>
                  <a:pt x="226777" y="432957"/>
                </a:lnTo>
                <a:lnTo>
                  <a:pt x="226214" y="439154"/>
                </a:lnTo>
                <a:lnTo>
                  <a:pt x="107895" y="430985"/>
                </a:lnTo>
                <a:cubicBezTo>
                  <a:pt x="101134" y="430422"/>
                  <a:pt x="94843" y="427464"/>
                  <a:pt x="89021" y="422111"/>
                </a:cubicBezTo>
                <a:cubicBezTo>
                  <a:pt x="83199" y="416759"/>
                  <a:pt x="78785" y="410608"/>
                  <a:pt x="75780" y="403659"/>
                </a:cubicBezTo>
                <a:cubicBezTo>
                  <a:pt x="73714" y="398588"/>
                  <a:pt x="72353" y="393424"/>
                  <a:pt x="71696" y="388165"/>
                </a:cubicBezTo>
                <a:cubicBezTo>
                  <a:pt x="71038" y="382906"/>
                  <a:pt x="71414" y="376803"/>
                  <a:pt x="72822" y="369854"/>
                </a:cubicBezTo>
                <a:cubicBezTo>
                  <a:pt x="74231" y="362905"/>
                  <a:pt x="75358" y="357740"/>
                  <a:pt x="76203" y="354360"/>
                </a:cubicBezTo>
                <a:cubicBezTo>
                  <a:pt x="77048" y="350979"/>
                  <a:pt x="79067" y="344969"/>
                  <a:pt x="82260" y="336330"/>
                </a:cubicBezTo>
                <a:cubicBezTo>
                  <a:pt x="85452" y="327691"/>
                  <a:pt x="87236" y="322714"/>
                  <a:pt x="87612" y="321400"/>
                </a:cubicBezTo>
                <a:close/>
                <a:moveTo>
                  <a:pt x="323405" y="275199"/>
                </a:moveTo>
                <a:lnTo>
                  <a:pt x="325377" y="323935"/>
                </a:lnTo>
                <a:cubicBezTo>
                  <a:pt x="357304" y="326940"/>
                  <a:pt x="383878" y="327409"/>
                  <a:pt x="405101" y="325344"/>
                </a:cubicBezTo>
                <a:cubicBezTo>
                  <a:pt x="426323" y="323278"/>
                  <a:pt x="442287" y="320179"/>
                  <a:pt x="452992" y="316047"/>
                </a:cubicBezTo>
                <a:lnTo>
                  <a:pt x="468768" y="309849"/>
                </a:lnTo>
                <a:lnTo>
                  <a:pt x="415806" y="410984"/>
                </a:lnTo>
                <a:cubicBezTo>
                  <a:pt x="413553" y="416430"/>
                  <a:pt x="410125" y="420796"/>
                  <a:pt x="405524" y="424083"/>
                </a:cubicBezTo>
                <a:cubicBezTo>
                  <a:pt x="400922" y="427370"/>
                  <a:pt x="396837" y="429295"/>
                  <a:pt x="393269" y="429858"/>
                </a:cubicBezTo>
                <a:lnTo>
                  <a:pt x="388199" y="430985"/>
                </a:lnTo>
                <a:cubicBezTo>
                  <a:pt x="374864" y="432300"/>
                  <a:pt x="354299" y="433426"/>
                  <a:pt x="326504" y="434366"/>
                </a:cubicBezTo>
                <a:lnTo>
                  <a:pt x="328758" y="480566"/>
                </a:lnTo>
                <a:lnTo>
                  <a:pt x="263965" y="377178"/>
                </a:lnTo>
                <a:close/>
                <a:moveTo>
                  <a:pt x="0" y="159416"/>
                </a:moveTo>
                <a:lnTo>
                  <a:pt x="121981" y="164205"/>
                </a:lnTo>
                <a:lnTo>
                  <a:pt x="172688" y="270973"/>
                </a:lnTo>
                <a:lnTo>
                  <a:pt x="131277" y="245056"/>
                </a:lnTo>
                <a:cubicBezTo>
                  <a:pt x="119445" y="258578"/>
                  <a:pt x="108975" y="272147"/>
                  <a:pt x="99867" y="285763"/>
                </a:cubicBezTo>
                <a:cubicBezTo>
                  <a:pt x="90758" y="299379"/>
                  <a:pt x="83950" y="311117"/>
                  <a:pt x="79442" y="320977"/>
                </a:cubicBezTo>
                <a:cubicBezTo>
                  <a:pt x="74935" y="330837"/>
                  <a:pt x="71226" y="339711"/>
                  <a:pt x="68315" y="347599"/>
                </a:cubicBezTo>
                <a:cubicBezTo>
                  <a:pt x="65404" y="355486"/>
                  <a:pt x="63667" y="361403"/>
                  <a:pt x="63103" y="365346"/>
                </a:cubicBezTo>
                <a:lnTo>
                  <a:pt x="61977" y="371262"/>
                </a:lnTo>
                <a:lnTo>
                  <a:pt x="8451" y="270692"/>
                </a:lnTo>
                <a:cubicBezTo>
                  <a:pt x="5258" y="265809"/>
                  <a:pt x="3568" y="260550"/>
                  <a:pt x="3381" y="254916"/>
                </a:cubicBezTo>
                <a:cubicBezTo>
                  <a:pt x="3193" y="249282"/>
                  <a:pt x="3756" y="244868"/>
                  <a:pt x="5071" y="241676"/>
                </a:cubicBezTo>
                <a:lnTo>
                  <a:pt x="7325" y="236605"/>
                </a:lnTo>
                <a:cubicBezTo>
                  <a:pt x="13898" y="224773"/>
                  <a:pt x="24603" y="207119"/>
                  <a:pt x="39440" y="183643"/>
                </a:cubicBezTo>
                <a:close/>
                <a:moveTo>
                  <a:pt x="432146" y="136034"/>
                </a:moveTo>
                <a:lnTo>
                  <a:pt x="491868" y="238295"/>
                </a:lnTo>
                <a:cubicBezTo>
                  <a:pt x="495249" y="245244"/>
                  <a:pt x="496421" y="252381"/>
                  <a:pt x="495389" y="259705"/>
                </a:cubicBezTo>
                <a:cubicBezTo>
                  <a:pt x="494356" y="267030"/>
                  <a:pt x="491773" y="273978"/>
                  <a:pt x="487642" y="280552"/>
                </a:cubicBezTo>
                <a:cubicBezTo>
                  <a:pt x="485201" y="284308"/>
                  <a:pt x="482102" y="287782"/>
                  <a:pt x="478346" y="290975"/>
                </a:cubicBezTo>
                <a:cubicBezTo>
                  <a:pt x="474589" y="294168"/>
                  <a:pt x="471022" y="296797"/>
                  <a:pt x="467641" y="298863"/>
                </a:cubicBezTo>
                <a:cubicBezTo>
                  <a:pt x="464261" y="300929"/>
                  <a:pt x="459706" y="302994"/>
                  <a:pt x="453978" y="305060"/>
                </a:cubicBezTo>
                <a:cubicBezTo>
                  <a:pt x="448249" y="307126"/>
                  <a:pt x="443836" y="308629"/>
                  <a:pt x="440738" y="309568"/>
                </a:cubicBezTo>
                <a:cubicBezTo>
                  <a:pt x="437639" y="310507"/>
                  <a:pt x="432803" y="311821"/>
                  <a:pt x="426230" y="313512"/>
                </a:cubicBezTo>
                <a:cubicBezTo>
                  <a:pt x="419656" y="315202"/>
                  <a:pt x="415336" y="316329"/>
                  <a:pt x="413271" y="316892"/>
                </a:cubicBezTo>
                <a:cubicBezTo>
                  <a:pt x="406885" y="303370"/>
                  <a:pt x="382001" y="262428"/>
                  <a:pt x="338618" y="194067"/>
                </a:cubicBezTo>
                <a:lnTo>
                  <a:pt x="426793" y="139133"/>
                </a:lnTo>
                <a:close/>
                <a:moveTo>
                  <a:pt x="215791" y="3349"/>
                </a:moveTo>
                <a:lnTo>
                  <a:pt x="329883" y="3630"/>
                </a:lnTo>
                <a:cubicBezTo>
                  <a:pt x="335705" y="3067"/>
                  <a:pt x="341152" y="4053"/>
                  <a:pt x="346223" y="6588"/>
                </a:cubicBezTo>
                <a:cubicBezTo>
                  <a:pt x="351294" y="9124"/>
                  <a:pt x="354956" y="11800"/>
                  <a:pt x="357210" y="14617"/>
                </a:cubicBezTo>
                <a:lnTo>
                  <a:pt x="360308" y="18843"/>
                </a:lnTo>
                <a:cubicBezTo>
                  <a:pt x="367633" y="30299"/>
                  <a:pt x="378150" y="48141"/>
                  <a:pt x="391860" y="72368"/>
                </a:cubicBezTo>
                <a:lnTo>
                  <a:pt x="431863" y="48986"/>
                </a:lnTo>
                <a:lnTo>
                  <a:pt x="369886" y="154064"/>
                </a:lnTo>
                <a:lnTo>
                  <a:pt x="251850" y="148429"/>
                </a:lnTo>
                <a:lnTo>
                  <a:pt x="294388" y="124202"/>
                </a:lnTo>
                <a:cubicBezTo>
                  <a:pt x="288002" y="107488"/>
                  <a:pt x="280960" y="91900"/>
                  <a:pt x="273260" y="77438"/>
                </a:cubicBezTo>
                <a:cubicBezTo>
                  <a:pt x="265559" y="62977"/>
                  <a:pt x="258470" y="51380"/>
                  <a:pt x="251990" y="42647"/>
                </a:cubicBezTo>
                <a:cubicBezTo>
                  <a:pt x="245511" y="33914"/>
                  <a:pt x="239455" y="26402"/>
                  <a:pt x="233820" y="20110"/>
                </a:cubicBezTo>
                <a:cubicBezTo>
                  <a:pt x="228186" y="13819"/>
                  <a:pt x="223772" y="9452"/>
                  <a:pt x="220580" y="7011"/>
                </a:cubicBezTo>
                <a:close/>
                <a:moveTo>
                  <a:pt x="181140" y="250"/>
                </a:moveTo>
                <a:cubicBezTo>
                  <a:pt x="185647" y="625"/>
                  <a:pt x="190201" y="1752"/>
                  <a:pt x="194803" y="3630"/>
                </a:cubicBezTo>
                <a:cubicBezTo>
                  <a:pt x="199404" y="5508"/>
                  <a:pt x="203348" y="7480"/>
                  <a:pt x="206635" y="9546"/>
                </a:cubicBezTo>
                <a:cubicBezTo>
                  <a:pt x="209921" y="11612"/>
                  <a:pt x="213819" y="14711"/>
                  <a:pt x="218326" y="18843"/>
                </a:cubicBezTo>
                <a:cubicBezTo>
                  <a:pt x="222834" y="22974"/>
                  <a:pt x="226214" y="26214"/>
                  <a:pt x="228468" y="28562"/>
                </a:cubicBezTo>
                <a:cubicBezTo>
                  <a:pt x="230721" y="30909"/>
                  <a:pt x="234102" y="34618"/>
                  <a:pt x="238609" y="39689"/>
                </a:cubicBezTo>
                <a:cubicBezTo>
                  <a:pt x="243117" y="44760"/>
                  <a:pt x="246121" y="48047"/>
                  <a:pt x="247624" y="49549"/>
                </a:cubicBezTo>
                <a:cubicBezTo>
                  <a:pt x="238797" y="61381"/>
                  <a:pt x="213913" y="102229"/>
                  <a:pt x="172970" y="172093"/>
                </a:cubicBezTo>
                <a:lnTo>
                  <a:pt x="83668" y="119413"/>
                </a:lnTo>
                <a:lnTo>
                  <a:pt x="78316" y="116033"/>
                </a:lnTo>
                <a:lnTo>
                  <a:pt x="141701" y="15744"/>
                </a:lnTo>
                <a:cubicBezTo>
                  <a:pt x="145457" y="9922"/>
                  <a:pt x="151091" y="5696"/>
                  <a:pt x="158603" y="3067"/>
                </a:cubicBezTo>
                <a:cubicBezTo>
                  <a:pt x="166115" y="438"/>
                  <a:pt x="173628" y="-501"/>
                  <a:pt x="181140" y="25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57" name="Freeform 556"/>
          <p:cNvSpPr/>
          <p:nvPr/>
        </p:nvSpPr>
        <p:spPr>
          <a:xfrm>
            <a:off x="2063117" y="2861038"/>
            <a:ext cx="432707" cy="504825"/>
          </a:xfrm>
          <a:custGeom>
            <a:avLst/>
            <a:gdLst>
              <a:gd name="connsiteX0" fmla="*/ 306501 w 432707"/>
              <a:gd name="connsiteY0" fmla="*/ 440877 h 504825"/>
              <a:gd name="connsiteX1" fmla="*/ 351011 w 432707"/>
              <a:gd name="connsiteY1" fmla="*/ 444539 h 504825"/>
              <a:gd name="connsiteX2" fmla="*/ 335799 w 432707"/>
              <a:gd name="connsiteY2" fmla="*/ 489613 h 504825"/>
              <a:gd name="connsiteX3" fmla="*/ 324530 w 432707"/>
              <a:gd name="connsiteY3" fmla="*/ 471020 h 504825"/>
              <a:gd name="connsiteX4" fmla="*/ 246778 w 432707"/>
              <a:gd name="connsiteY4" fmla="*/ 501445 h 504825"/>
              <a:gd name="connsiteX5" fmla="*/ 221142 w 432707"/>
              <a:gd name="connsiteY5" fmla="*/ 504825 h 504825"/>
              <a:gd name="connsiteX6" fmla="*/ 197479 w 432707"/>
              <a:gd name="connsiteY6" fmla="*/ 504825 h 504825"/>
              <a:gd name="connsiteX7" fmla="*/ 141277 w 432707"/>
              <a:gd name="connsiteY7" fmla="*/ 493838 h 504825"/>
              <a:gd name="connsiteX8" fmla="*/ 89584 w 432707"/>
              <a:gd name="connsiteY8" fmla="*/ 469893 h 504825"/>
              <a:gd name="connsiteX9" fmla="*/ 87330 w 432707"/>
              <a:gd name="connsiteY9" fmla="*/ 465386 h 504825"/>
              <a:gd name="connsiteX10" fmla="*/ 88738 w 432707"/>
              <a:gd name="connsiteY10" fmla="*/ 461582 h 504825"/>
              <a:gd name="connsiteX11" fmla="*/ 92401 w 432707"/>
              <a:gd name="connsiteY11" fmla="*/ 460033 h 504825"/>
              <a:gd name="connsiteX12" fmla="*/ 97472 w 432707"/>
              <a:gd name="connsiteY12" fmla="*/ 462146 h 504825"/>
              <a:gd name="connsiteX13" fmla="*/ 106065 w 432707"/>
              <a:gd name="connsiteY13" fmla="*/ 466794 h 504825"/>
              <a:gd name="connsiteX14" fmla="*/ 111839 w 432707"/>
              <a:gd name="connsiteY14" fmla="*/ 469893 h 504825"/>
              <a:gd name="connsiteX15" fmla="*/ 156772 w 432707"/>
              <a:gd name="connsiteY15" fmla="*/ 487218 h 504825"/>
              <a:gd name="connsiteX16" fmla="*/ 201141 w 432707"/>
              <a:gd name="connsiteY16" fmla="*/ 494120 h 504825"/>
              <a:gd name="connsiteX17" fmla="*/ 248187 w 432707"/>
              <a:gd name="connsiteY17" fmla="*/ 490035 h 504825"/>
              <a:gd name="connsiteX18" fmla="*/ 292415 w 432707"/>
              <a:gd name="connsiteY18" fmla="*/ 475809 h 504825"/>
              <a:gd name="connsiteX19" fmla="*/ 301007 w 432707"/>
              <a:gd name="connsiteY19" fmla="*/ 471442 h 504825"/>
              <a:gd name="connsiteX20" fmla="*/ 310586 w 432707"/>
              <a:gd name="connsiteY20" fmla="*/ 466090 h 504825"/>
              <a:gd name="connsiteX21" fmla="*/ 318614 w 432707"/>
              <a:gd name="connsiteY21" fmla="*/ 461442 h 504825"/>
              <a:gd name="connsiteX22" fmla="*/ 323121 w 432707"/>
              <a:gd name="connsiteY22" fmla="*/ 203113 h 504825"/>
              <a:gd name="connsiteX23" fmla="*/ 340868 w 432707"/>
              <a:gd name="connsiteY23" fmla="*/ 267062 h 504825"/>
              <a:gd name="connsiteX24" fmla="*/ 301710 w 432707"/>
              <a:gd name="connsiteY24" fmla="*/ 255230 h 504825"/>
              <a:gd name="connsiteX25" fmla="*/ 158039 w 432707"/>
              <a:gd name="connsiteY25" fmla="*/ 184661 h 504825"/>
              <a:gd name="connsiteX26" fmla="*/ 159729 w 432707"/>
              <a:gd name="connsiteY26" fmla="*/ 184802 h 504825"/>
              <a:gd name="connsiteX27" fmla="*/ 159448 w 432707"/>
              <a:gd name="connsiteY27" fmla="*/ 194099 h 504825"/>
              <a:gd name="connsiteX28" fmla="*/ 155927 w 432707"/>
              <a:gd name="connsiteY28" fmla="*/ 201705 h 504825"/>
              <a:gd name="connsiteX29" fmla="*/ 148461 w 432707"/>
              <a:gd name="connsiteY29" fmla="*/ 216776 h 504825"/>
              <a:gd name="connsiteX30" fmla="*/ 143672 w 432707"/>
              <a:gd name="connsiteY30" fmla="*/ 226214 h 504825"/>
              <a:gd name="connsiteX31" fmla="*/ 121980 w 432707"/>
              <a:gd name="connsiteY31" fmla="*/ 263118 h 504825"/>
              <a:gd name="connsiteX32" fmla="*/ 140010 w 432707"/>
              <a:gd name="connsiteY32" fmla="*/ 271005 h 504825"/>
              <a:gd name="connsiteX33" fmla="*/ 160997 w 432707"/>
              <a:gd name="connsiteY33" fmla="*/ 280020 h 504825"/>
              <a:gd name="connsiteX34" fmla="*/ 180013 w 432707"/>
              <a:gd name="connsiteY34" fmla="*/ 287908 h 504825"/>
              <a:gd name="connsiteX35" fmla="*/ 182971 w 432707"/>
              <a:gd name="connsiteY35" fmla="*/ 295092 h 504825"/>
              <a:gd name="connsiteX36" fmla="*/ 184238 w 432707"/>
              <a:gd name="connsiteY36" fmla="*/ 303684 h 504825"/>
              <a:gd name="connsiteX37" fmla="*/ 180717 w 432707"/>
              <a:gd name="connsiteY37" fmla="*/ 303543 h 504825"/>
              <a:gd name="connsiteX38" fmla="*/ 171843 w 432707"/>
              <a:gd name="connsiteY38" fmla="*/ 300303 h 504825"/>
              <a:gd name="connsiteX39" fmla="*/ 166209 w 432707"/>
              <a:gd name="connsiteY39" fmla="*/ 297768 h 504825"/>
              <a:gd name="connsiteX40" fmla="*/ 141700 w 432707"/>
              <a:gd name="connsiteY40" fmla="*/ 283964 h 504825"/>
              <a:gd name="connsiteX41" fmla="*/ 130150 w 432707"/>
              <a:gd name="connsiteY41" fmla="*/ 275090 h 504825"/>
              <a:gd name="connsiteX42" fmla="*/ 119445 w 432707"/>
              <a:gd name="connsiteY42" fmla="*/ 267062 h 504825"/>
              <a:gd name="connsiteX43" fmla="*/ 81696 w 432707"/>
              <a:gd name="connsiteY43" fmla="*/ 318051 h 504825"/>
              <a:gd name="connsiteX44" fmla="*/ 52116 w 432707"/>
              <a:gd name="connsiteY44" fmla="*/ 349039 h 504825"/>
              <a:gd name="connsiteX45" fmla="*/ 46623 w 432707"/>
              <a:gd name="connsiteY45" fmla="*/ 350166 h 504825"/>
              <a:gd name="connsiteX46" fmla="*/ 41411 w 432707"/>
              <a:gd name="connsiteY46" fmla="*/ 350166 h 504825"/>
              <a:gd name="connsiteX47" fmla="*/ 64512 w 432707"/>
              <a:gd name="connsiteY47" fmla="*/ 324249 h 504825"/>
              <a:gd name="connsiteX48" fmla="*/ 88598 w 432707"/>
              <a:gd name="connsiteY48" fmla="*/ 291852 h 504825"/>
              <a:gd name="connsiteX49" fmla="*/ 110712 w 432707"/>
              <a:gd name="connsiteY49" fmla="*/ 258610 h 504825"/>
              <a:gd name="connsiteX50" fmla="*/ 125079 w 432707"/>
              <a:gd name="connsiteY50" fmla="*/ 230862 h 504825"/>
              <a:gd name="connsiteX51" fmla="*/ 135221 w 432707"/>
              <a:gd name="connsiteY51" fmla="*/ 209029 h 504825"/>
              <a:gd name="connsiteX52" fmla="*/ 104232 w 432707"/>
              <a:gd name="connsiteY52" fmla="*/ 218326 h 504825"/>
              <a:gd name="connsiteX53" fmla="*/ 96486 w 432707"/>
              <a:gd name="connsiteY53" fmla="*/ 220438 h 504825"/>
              <a:gd name="connsiteX54" fmla="*/ 86766 w 432707"/>
              <a:gd name="connsiteY54" fmla="*/ 223115 h 504825"/>
              <a:gd name="connsiteX55" fmla="*/ 81978 w 432707"/>
              <a:gd name="connsiteY55" fmla="*/ 224523 h 504825"/>
              <a:gd name="connsiteX56" fmla="*/ 81414 w 432707"/>
              <a:gd name="connsiteY56" fmla="*/ 227481 h 504825"/>
              <a:gd name="connsiteX57" fmla="*/ 81132 w 432707"/>
              <a:gd name="connsiteY57" fmla="*/ 230158 h 504825"/>
              <a:gd name="connsiteX58" fmla="*/ 72399 w 432707"/>
              <a:gd name="connsiteY58" fmla="*/ 234383 h 504825"/>
              <a:gd name="connsiteX59" fmla="*/ 59159 w 432707"/>
              <a:gd name="connsiteY59" fmla="*/ 234383 h 504825"/>
              <a:gd name="connsiteX60" fmla="*/ 51271 w 432707"/>
              <a:gd name="connsiteY60" fmla="*/ 228467 h 504825"/>
              <a:gd name="connsiteX61" fmla="*/ 49863 w 432707"/>
              <a:gd name="connsiteY61" fmla="*/ 221988 h 504825"/>
              <a:gd name="connsiteX62" fmla="*/ 56764 w 432707"/>
              <a:gd name="connsiteY62" fmla="*/ 220579 h 504825"/>
              <a:gd name="connsiteX63" fmla="*/ 65075 w 432707"/>
              <a:gd name="connsiteY63" fmla="*/ 218889 h 504825"/>
              <a:gd name="connsiteX64" fmla="*/ 94655 w 432707"/>
              <a:gd name="connsiteY64" fmla="*/ 209874 h 504825"/>
              <a:gd name="connsiteX65" fmla="*/ 123389 w 432707"/>
              <a:gd name="connsiteY65" fmla="*/ 200014 h 504825"/>
              <a:gd name="connsiteX66" fmla="*/ 135503 w 432707"/>
              <a:gd name="connsiteY66" fmla="*/ 194521 h 504825"/>
              <a:gd name="connsiteX67" fmla="*/ 147898 w 432707"/>
              <a:gd name="connsiteY67" fmla="*/ 188464 h 504825"/>
              <a:gd name="connsiteX68" fmla="*/ 153954 w 432707"/>
              <a:gd name="connsiteY68" fmla="*/ 186211 h 504825"/>
              <a:gd name="connsiteX69" fmla="*/ 158039 w 432707"/>
              <a:gd name="connsiteY69" fmla="*/ 184661 h 504825"/>
              <a:gd name="connsiteX70" fmla="*/ 120572 w 432707"/>
              <a:gd name="connsiteY70" fmla="*/ 161983 h 504825"/>
              <a:gd name="connsiteX71" fmla="*/ 126488 w 432707"/>
              <a:gd name="connsiteY71" fmla="*/ 166773 h 504825"/>
              <a:gd name="connsiteX72" fmla="*/ 125362 w 432707"/>
              <a:gd name="connsiteY72" fmla="*/ 174660 h 504825"/>
              <a:gd name="connsiteX73" fmla="*/ 111276 w 432707"/>
              <a:gd name="connsiteY73" fmla="*/ 185365 h 504825"/>
              <a:gd name="connsiteX74" fmla="*/ 94373 w 432707"/>
              <a:gd name="connsiteY74" fmla="*/ 188746 h 504825"/>
              <a:gd name="connsiteX75" fmla="*/ 80570 w 432707"/>
              <a:gd name="connsiteY75" fmla="*/ 181422 h 504825"/>
              <a:gd name="connsiteX76" fmla="*/ 75498 w 432707"/>
              <a:gd name="connsiteY76" fmla="*/ 169871 h 504825"/>
              <a:gd name="connsiteX77" fmla="*/ 75780 w 432707"/>
              <a:gd name="connsiteY77" fmla="*/ 169026 h 504825"/>
              <a:gd name="connsiteX78" fmla="*/ 81273 w 432707"/>
              <a:gd name="connsiteY78" fmla="*/ 170435 h 504825"/>
              <a:gd name="connsiteX79" fmla="*/ 88738 w 432707"/>
              <a:gd name="connsiteY79" fmla="*/ 170435 h 504825"/>
              <a:gd name="connsiteX80" fmla="*/ 105078 w 432707"/>
              <a:gd name="connsiteY80" fmla="*/ 165927 h 504825"/>
              <a:gd name="connsiteX81" fmla="*/ 120572 w 432707"/>
              <a:gd name="connsiteY81" fmla="*/ 161983 h 504825"/>
              <a:gd name="connsiteX82" fmla="*/ 310163 w 432707"/>
              <a:gd name="connsiteY82" fmla="*/ 154096 h 504825"/>
              <a:gd name="connsiteX83" fmla="*/ 249314 w 432707"/>
              <a:gd name="connsiteY83" fmla="*/ 305092 h 504825"/>
              <a:gd name="connsiteX84" fmla="*/ 278048 w 432707"/>
              <a:gd name="connsiteY84" fmla="*/ 313825 h 504825"/>
              <a:gd name="connsiteX85" fmla="*/ 290725 w 432707"/>
              <a:gd name="connsiteY85" fmla="*/ 282837 h 504825"/>
              <a:gd name="connsiteX86" fmla="*/ 350166 w 432707"/>
              <a:gd name="connsiteY86" fmla="*/ 301148 h 504825"/>
              <a:gd name="connsiteX87" fmla="*/ 360589 w 432707"/>
              <a:gd name="connsiteY87" fmla="*/ 339179 h 504825"/>
              <a:gd name="connsiteX88" fmla="*/ 389323 w 432707"/>
              <a:gd name="connsiteY88" fmla="*/ 347912 h 504825"/>
              <a:gd name="connsiteX89" fmla="*/ 338334 w 432707"/>
              <a:gd name="connsiteY89" fmla="*/ 162829 h 504825"/>
              <a:gd name="connsiteX90" fmla="*/ 206494 w 432707"/>
              <a:gd name="connsiteY90" fmla="*/ 72400 h 504825"/>
              <a:gd name="connsiteX91" fmla="*/ 10987 w 432707"/>
              <a:gd name="connsiteY91" fmla="*/ 138038 h 504825"/>
              <a:gd name="connsiteX92" fmla="*/ 10987 w 432707"/>
              <a:gd name="connsiteY92" fmla="*/ 428482 h 504825"/>
              <a:gd name="connsiteX93" fmla="*/ 206494 w 432707"/>
              <a:gd name="connsiteY93" fmla="*/ 363125 h 504825"/>
              <a:gd name="connsiteX94" fmla="*/ 380310 w 432707"/>
              <a:gd name="connsiteY94" fmla="*/ 12959 h 504825"/>
              <a:gd name="connsiteX95" fmla="*/ 218889 w 432707"/>
              <a:gd name="connsiteY95" fmla="*/ 68174 h 504825"/>
              <a:gd name="connsiteX96" fmla="*/ 380310 w 432707"/>
              <a:gd name="connsiteY96" fmla="*/ 120009 h 504825"/>
              <a:gd name="connsiteX97" fmla="*/ 385661 w 432707"/>
              <a:gd name="connsiteY97" fmla="*/ 0 h 504825"/>
              <a:gd name="connsiteX98" fmla="*/ 391295 w 432707"/>
              <a:gd name="connsiteY98" fmla="*/ 5916 h 504825"/>
              <a:gd name="connsiteX99" fmla="*/ 391295 w 432707"/>
              <a:gd name="connsiteY99" fmla="*/ 123671 h 504825"/>
              <a:gd name="connsiteX100" fmla="*/ 432707 w 432707"/>
              <a:gd name="connsiteY100" fmla="*/ 136911 h 504825"/>
              <a:gd name="connsiteX101" fmla="*/ 432707 w 432707"/>
              <a:gd name="connsiteY101" fmla="*/ 440877 h 504825"/>
              <a:gd name="connsiteX102" fmla="*/ 214663 w 432707"/>
              <a:gd name="connsiteY102" fmla="*/ 371576 h 504825"/>
              <a:gd name="connsiteX103" fmla="*/ 109021 w 432707"/>
              <a:gd name="connsiteY103" fmla="*/ 407494 h 504825"/>
              <a:gd name="connsiteX104" fmla="*/ 5352 w 432707"/>
              <a:gd name="connsiteY104" fmla="*/ 441722 h 504825"/>
              <a:gd name="connsiteX105" fmla="*/ 282 w 432707"/>
              <a:gd name="connsiteY105" fmla="*/ 438060 h 504825"/>
              <a:gd name="connsiteX106" fmla="*/ 0 w 432707"/>
              <a:gd name="connsiteY106" fmla="*/ 437214 h 504825"/>
              <a:gd name="connsiteX107" fmla="*/ 0 w 432707"/>
              <a:gd name="connsiteY107" fmla="*/ 133531 h 504825"/>
              <a:gd name="connsiteX108" fmla="*/ 1127 w 432707"/>
              <a:gd name="connsiteY108" fmla="*/ 130714 h 504825"/>
              <a:gd name="connsiteX109" fmla="*/ 6761 w 432707"/>
              <a:gd name="connsiteY109" fmla="*/ 127615 h 504825"/>
              <a:gd name="connsiteX110" fmla="*/ 48735 w 432707"/>
              <a:gd name="connsiteY110" fmla="*/ 113529 h 504825"/>
              <a:gd name="connsiteX111" fmla="*/ 48735 w 432707"/>
              <a:gd name="connsiteY111" fmla="*/ 5352 h 504825"/>
              <a:gd name="connsiteX112" fmla="*/ 205930 w 432707"/>
              <a:gd name="connsiteY112" fmla="*/ 61131 h 504825"/>
              <a:gd name="connsiteX113" fmla="*/ 251145 w 432707"/>
              <a:gd name="connsiteY113" fmla="*/ 45637 h 504825"/>
              <a:gd name="connsiteX114" fmla="*/ 340165 w 432707"/>
              <a:gd name="connsiteY114" fmla="*/ 15072 h 504825"/>
              <a:gd name="connsiteX115" fmla="*/ 385661 w 432707"/>
              <a:gd name="connsiteY115"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432707" h="504825">
                <a:moveTo>
                  <a:pt x="306501" y="440877"/>
                </a:moveTo>
                <a:lnTo>
                  <a:pt x="351011" y="444539"/>
                </a:lnTo>
                <a:lnTo>
                  <a:pt x="335799" y="489613"/>
                </a:lnTo>
                <a:lnTo>
                  <a:pt x="324530" y="471020"/>
                </a:lnTo>
                <a:cubicBezTo>
                  <a:pt x="300115" y="486608"/>
                  <a:pt x="274198" y="496749"/>
                  <a:pt x="246778" y="501445"/>
                </a:cubicBezTo>
                <a:cubicBezTo>
                  <a:pt x="235885" y="503698"/>
                  <a:pt x="227340" y="504825"/>
                  <a:pt x="221142" y="504825"/>
                </a:cubicBezTo>
                <a:lnTo>
                  <a:pt x="197479" y="504825"/>
                </a:lnTo>
                <a:cubicBezTo>
                  <a:pt x="182642" y="504825"/>
                  <a:pt x="163908" y="501163"/>
                  <a:pt x="141277" y="493838"/>
                </a:cubicBezTo>
                <a:cubicBezTo>
                  <a:pt x="118646" y="486514"/>
                  <a:pt x="101415" y="478532"/>
                  <a:pt x="89584" y="469893"/>
                </a:cubicBezTo>
                <a:cubicBezTo>
                  <a:pt x="88081" y="468578"/>
                  <a:pt x="87330" y="467076"/>
                  <a:pt x="87330" y="465386"/>
                </a:cubicBezTo>
                <a:cubicBezTo>
                  <a:pt x="87330" y="463883"/>
                  <a:pt x="87799" y="462615"/>
                  <a:pt x="88738" y="461582"/>
                </a:cubicBezTo>
                <a:cubicBezTo>
                  <a:pt x="89678" y="460550"/>
                  <a:pt x="90898" y="460033"/>
                  <a:pt x="92401" y="460033"/>
                </a:cubicBezTo>
                <a:cubicBezTo>
                  <a:pt x="93152" y="460033"/>
                  <a:pt x="94843" y="460737"/>
                  <a:pt x="97472" y="462146"/>
                </a:cubicBezTo>
                <a:cubicBezTo>
                  <a:pt x="100101" y="463554"/>
                  <a:pt x="102965" y="465104"/>
                  <a:pt x="106065" y="466794"/>
                </a:cubicBezTo>
                <a:cubicBezTo>
                  <a:pt x="109163" y="468484"/>
                  <a:pt x="111087" y="469517"/>
                  <a:pt x="111839" y="469893"/>
                </a:cubicBezTo>
                <a:cubicBezTo>
                  <a:pt x="125548" y="476842"/>
                  <a:pt x="140526" y="482617"/>
                  <a:pt x="156772" y="487218"/>
                </a:cubicBezTo>
                <a:cubicBezTo>
                  <a:pt x="173018" y="491819"/>
                  <a:pt x="187807" y="494120"/>
                  <a:pt x="201141" y="494120"/>
                </a:cubicBezTo>
                <a:cubicBezTo>
                  <a:pt x="218982" y="494120"/>
                  <a:pt x="234664" y="492758"/>
                  <a:pt x="248187" y="490035"/>
                </a:cubicBezTo>
                <a:cubicBezTo>
                  <a:pt x="261708" y="487312"/>
                  <a:pt x="276452" y="482570"/>
                  <a:pt x="292415" y="475809"/>
                </a:cubicBezTo>
                <a:cubicBezTo>
                  <a:pt x="295232" y="474494"/>
                  <a:pt x="298096" y="473039"/>
                  <a:pt x="301007" y="471442"/>
                </a:cubicBezTo>
                <a:cubicBezTo>
                  <a:pt x="303918" y="469846"/>
                  <a:pt x="307111" y="468062"/>
                  <a:pt x="310586" y="466090"/>
                </a:cubicBezTo>
                <a:cubicBezTo>
                  <a:pt x="314060" y="464118"/>
                  <a:pt x="316736" y="462568"/>
                  <a:pt x="318614" y="461442"/>
                </a:cubicBezTo>
                <a:close/>
                <a:moveTo>
                  <a:pt x="323121" y="203113"/>
                </a:moveTo>
                <a:lnTo>
                  <a:pt x="340868" y="267062"/>
                </a:lnTo>
                <a:lnTo>
                  <a:pt x="301710" y="255230"/>
                </a:lnTo>
                <a:close/>
                <a:moveTo>
                  <a:pt x="158039" y="184661"/>
                </a:moveTo>
                <a:cubicBezTo>
                  <a:pt x="158415" y="184567"/>
                  <a:pt x="158979" y="184614"/>
                  <a:pt x="159729" y="184802"/>
                </a:cubicBezTo>
                <a:cubicBezTo>
                  <a:pt x="160105" y="187056"/>
                  <a:pt x="160011" y="190155"/>
                  <a:pt x="159448" y="194099"/>
                </a:cubicBezTo>
                <a:cubicBezTo>
                  <a:pt x="159448" y="194474"/>
                  <a:pt x="158274" y="197010"/>
                  <a:pt x="155927" y="201705"/>
                </a:cubicBezTo>
                <a:cubicBezTo>
                  <a:pt x="153578" y="206400"/>
                  <a:pt x="151090" y="211424"/>
                  <a:pt x="148461" y="216776"/>
                </a:cubicBezTo>
                <a:cubicBezTo>
                  <a:pt x="145832" y="222129"/>
                  <a:pt x="144236" y="225274"/>
                  <a:pt x="143672" y="226214"/>
                </a:cubicBezTo>
                <a:cubicBezTo>
                  <a:pt x="138977" y="235604"/>
                  <a:pt x="131746" y="247905"/>
                  <a:pt x="121980" y="263118"/>
                </a:cubicBezTo>
                <a:lnTo>
                  <a:pt x="140010" y="271005"/>
                </a:lnTo>
                <a:cubicBezTo>
                  <a:pt x="142263" y="272132"/>
                  <a:pt x="149260" y="275137"/>
                  <a:pt x="160997" y="280020"/>
                </a:cubicBezTo>
                <a:cubicBezTo>
                  <a:pt x="172735" y="284903"/>
                  <a:pt x="179073" y="287533"/>
                  <a:pt x="180013" y="287908"/>
                </a:cubicBezTo>
                <a:cubicBezTo>
                  <a:pt x="180764" y="288096"/>
                  <a:pt x="181750" y="290490"/>
                  <a:pt x="182971" y="295092"/>
                </a:cubicBezTo>
                <a:cubicBezTo>
                  <a:pt x="184192" y="299693"/>
                  <a:pt x="184614" y="302557"/>
                  <a:pt x="184238" y="303684"/>
                </a:cubicBezTo>
                <a:cubicBezTo>
                  <a:pt x="184050" y="304247"/>
                  <a:pt x="182877" y="304200"/>
                  <a:pt x="180717" y="303543"/>
                </a:cubicBezTo>
                <a:cubicBezTo>
                  <a:pt x="178557" y="302886"/>
                  <a:pt x="175599" y="301806"/>
                  <a:pt x="171843" y="300303"/>
                </a:cubicBezTo>
                <a:lnTo>
                  <a:pt x="166209" y="297768"/>
                </a:lnTo>
                <a:cubicBezTo>
                  <a:pt x="157946" y="294012"/>
                  <a:pt x="149776" y="289410"/>
                  <a:pt x="141700" y="283964"/>
                </a:cubicBezTo>
                <a:cubicBezTo>
                  <a:pt x="140385" y="283025"/>
                  <a:pt x="136535" y="280067"/>
                  <a:pt x="130150" y="275090"/>
                </a:cubicBezTo>
                <a:cubicBezTo>
                  <a:pt x="123764" y="270113"/>
                  <a:pt x="120197" y="267437"/>
                  <a:pt x="119445" y="267062"/>
                </a:cubicBezTo>
                <a:cubicBezTo>
                  <a:pt x="106862" y="286406"/>
                  <a:pt x="94279" y="303402"/>
                  <a:pt x="81696" y="318051"/>
                </a:cubicBezTo>
                <a:cubicBezTo>
                  <a:pt x="66483" y="335893"/>
                  <a:pt x="56624" y="346222"/>
                  <a:pt x="52116" y="349039"/>
                </a:cubicBezTo>
                <a:cubicBezTo>
                  <a:pt x="51365" y="349415"/>
                  <a:pt x="49534" y="349790"/>
                  <a:pt x="46623" y="350166"/>
                </a:cubicBezTo>
                <a:cubicBezTo>
                  <a:pt x="43712" y="350542"/>
                  <a:pt x="41975" y="350542"/>
                  <a:pt x="41411" y="350166"/>
                </a:cubicBezTo>
                <a:cubicBezTo>
                  <a:pt x="42538" y="349415"/>
                  <a:pt x="50238" y="340776"/>
                  <a:pt x="64512" y="324249"/>
                </a:cubicBezTo>
                <a:cubicBezTo>
                  <a:pt x="68455" y="319741"/>
                  <a:pt x="76484" y="308942"/>
                  <a:pt x="88598" y="291852"/>
                </a:cubicBezTo>
                <a:cubicBezTo>
                  <a:pt x="100711" y="274762"/>
                  <a:pt x="108082" y="263681"/>
                  <a:pt x="110712" y="258610"/>
                </a:cubicBezTo>
                <a:cubicBezTo>
                  <a:pt x="113905" y="252976"/>
                  <a:pt x="118694" y="243726"/>
                  <a:pt x="125079" y="230862"/>
                </a:cubicBezTo>
                <a:cubicBezTo>
                  <a:pt x="131465" y="217997"/>
                  <a:pt x="134845" y="210719"/>
                  <a:pt x="135221" y="209029"/>
                </a:cubicBezTo>
                <a:cubicBezTo>
                  <a:pt x="133718" y="208841"/>
                  <a:pt x="123389" y="211940"/>
                  <a:pt x="104232" y="218326"/>
                </a:cubicBezTo>
                <a:cubicBezTo>
                  <a:pt x="102730" y="218701"/>
                  <a:pt x="100148" y="219406"/>
                  <a:pt x="96486" y="220438"/>
                </a:cubicBezTo>
                <a:cubicBezTo>
                  <a:pt x="92823" y="221471"/>
                  <a:pt x="89584" y="222364"/>
                  <a:pt x="86766" y="223115"/>
                </a:cubicBezTo>
                <a:cubicBezTo>
                  <a:pt x="83949" y="223866"/>
                  <a:pt x="82353" y="224335"/>
                  <a:pt x="81978" y="224523"/>
                </a:cubicBezTo>
                <a:cubicBezTo>
                  <a:pt x="81602" y="224899"/>
                  <a:pt x="81414" y="225885"/>
                  <a:pt x="81414" y="227481"/>
                </a:cubicBezTo>
                <a:cubicBezTo>
                  <a:pt x="81414" y="229077"/>
                  <a:pt x="81321" y="229970"/>
                  <a:pt x="81132" y="230158"/>
                </a:cubicBezTo>
                <a:cubicBezTo>
                  <a:pt x="80193" y="232035"/>
                  <a:pt x="77283" y="233444"/>
                  <a:pt x="72399" y="234383"/>
                </a:cubicBezTo>
                <a:cubicBezTo>
                  <a:pt x="68080" y="235698"/>
                  <a:pt x="63666" y="235698"/>
                  <a:pt x="59159" y="234383"/>
                </a:cubicBezTo>
                <a:cubicBezTo>
                  <a:pt x="55778" y="233632"/>
                  <a:pt x="53149" y="231660"/>
                  <a:pt x="51271" y="228467"/>
                </a:cubicBezTo>
                <a:cubicBezTo>
                  <a:pt x="50520" y="227340"/>
                  <a:pt x="50050" y="225180"/>
                  <a:pt x="49863" y="221988"/>
                </a:cubicBezTo>
                <a:cubicBezTo>
                  <a:pt x="50989" y="221612"/>
                  <a:pt x="53290" y="221143"/>
                  <a:pt x="56764" y="220579"/>
                </a:cubicBezTo>
                <a:cubicBezTo>
                  <a:pt x="60238" y="220016"/>
                  <a:pt x="63009" y="219453"/>
                  <a:pt x="65075" y="218889"/>
                </a:cubicBezTo>
                <a:cubicBezTo>
                  <a:pt x="75968" y="215884"/>
                  <a:pt x="85828" y="212879"/>
                  <a:pt x="94655" y="209874"/>
                </a:cubicBezTo>
                <a:cubicBezTo>
                  <a:pt x="113435" y="203301"/>
                  <a:pt x="123013" y="200014"/>
                  <a:pt x="123389" y="200014"/>
                </a:cubicBezTo>
                <a:cubicBezTo>
                  <a:pt x="125267" y="199639"/>
                  <a:pt x="129305" y="197808"/>
                  <a:pt x="135503" y="194521"/>
                </a:cubicBezTo>
                <a:cubicBezTo>
                  <a:pt x="141700" y="191234"/>
                  <a:pt x="145832" y="189216"/>
                  <a:pt x="147898" y="188464"/>
                </a:cubicBezTo>
                <a:cubicBezTo>
                  <a:pt x="149588" y="187901"/>
                  <a:pt x="151607" y="187150"/>
                  <a:pt x="153954" y="186211"/>
                </a:cubicBezTo>
                <a:cubicBezTo>
                  <a:pt x="156302" y="185272"/>
                  <a:pt x="157663" y="184755"/>
                  <a:pt x="158039" y="184661"/>
                </a:cubicBezTo>
                <a:close/>
                <a:moveTo>
                  <a:pt x="120572" y="161983"/>
                </a:moveTo>
                <a:cubicBezTo>
                  <a:pt x="123764" y="161983"/>
                  <a:pt x="125736" y="163580"/>
                  <a:pt x="126488" y="166773"/>
                </a:cubicBezTo>
                <a:cubicBezTo>
                  <a:pt x="127051" y="169590"/>
                  <a:pt x="126676" y="172219"/>
                  <a:pt x="125362" y="174660"/>
                </a:cubicBezTo>
                <a:cubicBezTo>
                  <a:pt x="123107" y="178980"/>
                  <a:pt x="118412" y="182548"/>
                  <a:pt x="111276" y="185365"/>
                </a:cubicBezTo>
                <a:cubicBezTo>
                  <a:pt x="105641" y="187619"/>
                  <a:pt x="100007" y="188746"/>
                  <a:pt x="94373" y="188746"/>
                </a:cubicBezTo>
                <a:cubicBezTo>
                  <a:pt x="89490" y="188183"/>
                  <a:pt x="84889" y="185741"/>
                  <a:pt x="80570" y="181422"/>
                </a:cubicBezTo>
                <a:cubicBezTo>
                  <a:pt x="77940" y="178604"/>
                  <a:pt x="76249" y="174754"/>
                  <a:pt x="75498" y="169871"/>
                </a:cubicBezTo>
                <a:lnTo>
                  <a:pt x="75780" y="169026"/>
                </a:lnTo>
                <a:cubicBezTo>
                  <a:pt x="76343" y="169590"/>
                  <a:pt x="78174" y="170059"/>
                  <a:pt x="81273" y="170435"/>
                </a:cubicBezTo>
                <a:cubicBezTo>
                  <a:pt x="84372" y="170810"/>
                  <a:pt x="86861" y="170810"/>
                  <a:pt x="88738" y="170435"/>
                </a:cubicBezTo>
                <a:cubicBezTo>
                  <a:pt x="90617" y="170059"/>
                  <a:pt x="96063" y="168557"/>
                  <a:pt x="105078" y="165927"/>
                </a:cubicBezTo>
                <a:cubicBezTo>
                  <a:pt x="111839" y="163674"/>
                  <a:pt x="117004" y="162359"/>
                  <a:pt x="120572" y="161983"/>
                </a:cubicBezTo>
                <a:close/>
                <a:moveTo>
                  <a:pt x="310163" y="154096"/>
                </a:moveTo>
                <a:lnTo>
                  <a:pt x="249314" y="305092"/>
                </a:lnTo>
                <a:lnTo>
                  <a:pt x="278048" y="313825"/>
                </a:lnTo>
                <a:lnTo>
                  <a:pt x="290725" y="282837"/>
                </a:lnTo>
                <a:lnTo>
                  <a:pt x="350166" y="301148"/>
                </a:lnTo>
                <a:lnTo>
                  <a:pt x="360589" y="339179"/>
                </a:lnTo>
                <a:lnTo>
                  <a:pt x="389323" y="347912"/>
                </a:lnTo>
                <a:lnTo>
                  <a:pt x="338334" y="162829"/>
                </a:lnTo>
                <a:close/>
                <a:moveTo>
                  <a:pt x="206494" y="72400"/>
                </a:moveTo>
                <a:lnTo>
                  <a:pt x="10987" y="138038"/>
                </a:lnTo>
                <a:lnTo>
                  <a:pt x="10987" y="428482"/>
                </a:lnTo>
                <a:lnTo>
                  <a:pt x="206494" y="363125"/>
                </a:lnTo>
                <a:close/>
                <a:moveTo>
                  <a:pt x="380310" y="12959"/>
                </a:moveTo>
                <a:lnTo>
                  <a:pt x="218889" y="68174"/>
                </a:lnTo>
                <a:lnTo>
                  <a:pt x="380310" y="120009"/>
                </a:lnTo>
                <a:close/>
                <a:moveTo>
                  <a:pt x="385661" y="0"/>
                </a:moveTo>
                <a:cubicBezTo>
                  <a:pt x="389418" y="0"/>
                  <a:pt x="391295" y="1972"/>
                  <a:pt x="391295" y="5916"/>
                </a:cubicBezTo>
                <a:lnTo>
                  <a:pt x="391295" y="123671"/>
                </a:lnTo>
                <a:lnTo>
                  <a:pt x="432707" y="136911"/>
                </a:lnTo>
                <a:lnTo>
                  <a:pt x="432707" y="440877"/>
                </a:lnTo>
                <a:lnTo>
                  <a:pt x="214663" y="371576"/>
                </a:lnTo>
                <a:cubicBezTo>
                  <a:pt x="212034" y="372703"/>
                  <a:pt x="176820" y="384676"/>
                  <a:pt x="109021" y="407494"/>
                </a:cubicBezTo>
                <a:cubicBezTo>
                  <a:pt x="41224" y="430313"/>
                  <a:pt x="6667" y="441722"/>
                  <a:pt x="5352" y="441722"/>
                </a:cubicBezTo>
                <a:cubicBezTo>
                  <a:pt x="2911" y="441722"/>
                  <a:pt x="1221" y="440501"/>
                  <a:pt x="282" y="438060"/>
                </a:cubicBezTo>
                <a:cubicBezTo>
                  <a:pt x="282" y="437872"/>
                  <a:pt x="188" y="437590"/>
                  <a:pt x="0" y="437214"/>
                </a:cubicBezTo>
                <a:lnTo>
                  <a:pt x="0" y="133531"/>
                </a:lnTo>
                <a:cubicBezTo>
                  <a:pt x="564" y="131841"/>
                  <a:pt x="939" y="130902"/>
                  <a:pt x="1127" y="130714"/>
                </a:cubicBezTo>
                <a:cubicBezTo>
                  <a:pt x="2066" y="129587"/>
                  <a:pt x="3944" y="128554"/>
                  <a:pt x="6761" y="127615"/>
                </a:cubicBezTo>
                <a:cubicBezTo>
                  <a:pt x="26669" y="121042"/>
                  <a:pt x="40660" y="116346"/>
                  <a:pt x="48735" y="113529"/>
                </a:cubicBezTo>
                <a:lnTo>
                  <a:pt x="48735" y="5352"/>
                </a:lnTo>
                <a:lnTo>
                  <a:pt x="205930" y="61131"/>
                </a:lnTo>
                <a:cubicBezTo>
                  <a:pt x="206306" y="61131"/>
                  <a:pt x="221377" y="55967"/>
                  <a:pt x="251145" y="45637"/>
                </a:cubicBezTo>
                <a:cubicBezTo>
                  <a:pt x="280912" y="35308"/>
                  <a:pt x="310586" y="25119"/>
                  <a:pt x="340165" y="15072"/>
                </a:cubicBezTo>
                <a:cubicBezTo>
                  <a:pt x="369745" y="5024"/>
                  <a:pt x="384910" y="0"/>
                  <a:pt x="38566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10" name="Freeform 409"/>
          <p:cNvSpPr/>
          <p:nvPr/>
        </p:nvSpPr>
        <p:spPr>
          <a:xfrm>
            <a:off x="824867" y="3470638"/>
            <a:ext cx="576943" cy="504825"/>
          </a:xfrm>
          <a:custGeom>
            <a:avLst/>
            <a:gdLst/>
            <a:ahLst/>
            <a:cxnLst/>
            <a:rect l="l" t="t" r="r" b="b"/>
            <a:pathLst>
              <a:path w="576943" h="504825">
                <a:moveTo>
                  <a:pt x="225368" y="0"/>
                </a:moveTo>
                <a:lnTo>
                  <a:pt x="351574" y="0"/>
                </a:lnTo>
                <a:cubicBezTo>
                  <a:pt x="354204" y="0"/>
                  <a:pt x="356363" y="845"/>
                  <a:pt x="358054" y="2536"/>
                </a:cubicBezTo>
                <a:cubicBezTo>
                  <a:pt x="359744" y="4226"/>
                  <a:pt x="360589" y="6385"/>
                  <a:pt x="360589" y="9015"/>
                </a:cubicBezTo>
                <a:lnTo>
                  <a:pt x="360589" y="72118"/>
                </a:lnTo>
                <a:lnTo>
                  <a:pt x="396648" y="72118"/>
                </a:lnTo>
                <a:cubicBezTo>
                  <a:pt x="415053" y="72118"/>
                  <a:pt x="431862" y="78081"/>
                  <a:pt x="447074" y="90006"/>
                </a:cubicBezTo>
                <a:cubicBezTo>
                  <a:pt x="462286" y="101932"/>
                  <a:pt x="472052" y="116722"/>
                  <a:pt x="476372" y="134376"/>
                </a:cubicBezTo>
                <a:lnTo>
                  <a:pt x="505952" y="252412"/>
                </a:lnTo>
                <a:lnTo>
                  <a:pt x="513839" y="252412"/>
                </a:lnTo>
                <a:cubicBezTo>
                  <a:pt x="531306" y="252412"/>
                  <a:pt x="546189" y="258563"/>
                  <a:pt x="558491" y="270865"/>
                </a:cubicBezTo>
                <a:cubicBezTo>
                  <a:pt x="570792" y="283166"/>
                  <a:pt x="576943" y="298050"/>
                  <a:pt x="576943" y="315516"/>
                </a:cubicBezTo>
                <a:lnTo>
                  <a:pt x="576943" y="423692"/>
                </a:lnTo>
                <a:cubicBezTo>
                  <a:pt x="576943" y="426322"/>
                  <a:pt x="576098" y="428482"/>
                  <a:pt x="574407" y="430172"/>
                </a:cubicBezTo>
                <a:cubicBezTo>
                  <a:pt x="572717" y="431862"/>
                  <a:pt x="570557" y="432707"/>
                  <a:pt x="567928" y="432707"/>
                </a:cubicBezTo>
                <a:lnTo>
                  <a:pt x="540884" y="432707"/>
                </a:lnTo>
                <a:lnTo>
                  <a:pt x="540884" y="450737"/>
                </a:lnTo>
                <a:cubicBezTo>
                  <a:pt x="540884" y="465761"/>
                  <a:pt x="535625" y="478532"/>
                  <a:pt x="525108" y="489049"/>
                </a:cubicBezTo>
                <a:cubicBezTo>
                  <a:pt x="514591" y="499566"/>
                  <a:pt x="501820" y="504825"/>
                  <a:pt x="486795" y="504825"/>
                </a:cubicBezTo>
                <a:cubicBezTo>
                  <a:pt x="471771" y="504825"/>
                  <a:pt x="459000" y="499566"/>
                  <a:pt x="448483" y="489049"/>
                </a:cubicBezTo>
                <a:cubicBezTo>
                  <a:pt x="437965" y="478532"/>
                  <a:pt x="432707" y="465761"/>
                  <a:pt x="432707" y="450737"/>
                </a:cubicBezTo>
                <a:lnTo>
                  <a:pt x="432707" y="432707"/>
                </a:lnTo>
                <a:lnTo>
                  <a:pt x="144235" y="432707"/>
                </a:lnTo>
                <a:lnTo>
                  <a:pt x="144235" y="450737"/>
                </a:lnTo>
                <a:cubicBezTo>
                  <a:pt x="144235" y="465761"/>
                  <a:pt x="138977" y="478532"/>
                  <a:pt x="128460" y="489049"/>
                </a:cubicBezTo>
                <a:cubicBezTo>
                  <a:pt x="117943" y="499566"/>
                  <a:pt x="105171" y="504825"/>
                  <a:pt x="90147" y="504825"/>
                </a:cubicBezTo>
                <a:cubicBezTo>
                  <a:pt x="75123" y="504825"/>
                  <a:pt x="62352" y="499566"/>
                  <a:pt x="51835" y="489049"/>
                </a:cubicBezTo>
                <a:cubicBezTo>
                  <a:pt x="41317" y="478532"/>
                  <a:pt x="36059" y="465761"/>
                  <a:pt x="36059" y="450737"/>
                </a:cubicBezTo>
                <a:lnTo>
                  <a:pt x="36059" y="432707"/>
                </a:lnTo>
                <a:lnTo>
                  <a:pt x="9015" y="432707"/>
                </a:lnTo>
                <a:cubicBezTo>
                  <a:pt x="6385" y="432707"/>
                  <a:pt x="4225" y="431862"/>
                  <a:pt x="2535" y="430172"/>
                </a:cubicBezTo>
                <a:cubicBezTo>
                  <a:pt x="845" y="428482"/>
                  <a:pt x="0" y="426322"/>
                  <a:pt x="0" y="423692"/>
                </a:cubicBezTo>
                <a:lnTo>
                  <a:pt x="0" y="315516"/>
                </a:lnTo>
                <a:cubicBezTo>
                  <a:pt x="0" y="298050"/>
                  <a:pt x="6151" y="283166"/>
                  <a:pt x="18452" y="270865"/>
                </a:cubicBezTo>
                <a:cubicBezTo>
                  <a:pt x="30753" y="258563"/>
                  <a:pt x="45637" y="252412"/>
                  <a:pt x="63103" y="252412"/>
                </a:cubicBezTo>
                <a:lnTo>
                  <a:pt x="70991" y="252412"/>
                </a:lnTo>
                <a:lnTo>
                  <a:pt x="100570" y="134376"/>
                </a:lnTo>
                <a:cubicBezTo>
                  <a:pt x="104890" y="116722"/>
                  <a:pt x="114656" y="101932"/>
                  <a:pt x="129868" y="90006"/>
                </a:cubicBezTo>
                <a:cubicBezTo>
                  <a:pt x="145081" y="78081"/>
                  <a:pt x="161889" y="72118"/>
                  <a:pt x="180294" y="72118"/>
                </a:cubicBezTo>
                <a:lnTo>
                  <a:pt x="216353" y="72118"/>
                </a:lnTo>
                <a:lnTo>
                  <a:pt x="216353" y="9015"/>
                </a:lnTo>
                <a:cubicBezTo>
                  <a:pt x="216353" y="6385"/>
                  <a:pt x="217198" y="4226"/>
                  <a:pt x="218889" y="2536"/>
                </a:cubicBezTo>
                <a:cubicBezTo>
                  <a:pt x="220579" y="845"/>
                  <a:pt x="222739" y="0"/>
                  <a:pt x="225368" y="0"/>
                </a:cubicBezTo>
                <a:close/>
                <a:moveTo>
                  <a:pt x="180294" y="144236"/>
                </a:moveTo>
                <a:cubicBezTo>
                  <a:pt x="178604" y="144236"/>
                  <a:pt x="176632" y="145128"/>
                  <a:pt x="174378" y="146912"/>
                </a:cubicBezTo>
                <a:cubicBezTo>
                  <a:pt x="172125" y="148696"/>
                  <a:pt x="170810" y="150339"/>
                  <a:pt x="170434" y="151842"/>
                </a:cubicBezTo>
                <a:lnTo>
                  <a:pt x="145362" y="252412"/>
                </a:lnTo>
                <a:lnTo>
                  <a:pt x="431580" y="252412"/>
                </a:lnTo>
                <a:lnTo>
                  <a:pt x="406508" y="151842"/>
                </a:lnTo>
                <a:cubicBezTo>
                  <a:pt x="406132" y="150339"/>
                  <a:pt x="404818" y="148696"/>
                  <a:pt x="402564" y="146912"/>
                </a:cubicBezTo>
                <a:cubicBezTo>
                  <a:pt x="400310" y="145128"/>
                  <a:pt x="398338" y="144236"/>
                  <a:pt x="396648" y="144236"/>
                </a:cubicBezTo>
                <a:lnTo>
                  <a:pt x="180294" y="144236"/>
                </a:lnTo>
                <a:close/>
                <a:moveTo>
                  <a:pt x="90147" y="297486"/>
                </a:moveTo>
                <a:cubicBezTo>
                  <a:pt x="77752" y="297486"/>
                  <a:pt x="67141" y="301900"/>
                  <a:pt x="58314" y="310727"/>
                </a:cubicBezTo>
                <a:cubicBezTo>
                  <a:pt x="49487" y="319553"/>
                  <a:pt x="45073" y="330165"/>
                  <a:pt x="45073" y="342560"/>
                </a:cubicBezTo>
                <a:cubicBezTo>
                  <a:pt x="45073" y="354955"/>
                  <a:pt x="49487" y="365566"/>
                  <a:pt x="58314" y="374393"/>
                </a:cubicBezTo>
                <a:cubicBezTo>
                  <a:pt x="67141" y="383220"/>
                  <a:pt x="77752" y="387633"/>
                  <a:pt x="90147" y="387633"/>
                </a:cubicBezTo>
                <a:cubicBezTo>
                  <a:pt x="102542" y="387633"/>
                  <a:pt x="113154" y="383220"/>
                  <a:pt x="121980" y="374393"/>
                </a:cubicBezTo>
                <a:cubicBezTo>
                  <a:pt x="130807" y="365566"/>
                  <a:pt x="135221" y="354955"/>
                  <a:pt x="135221" y="342560"/>
                </a:cubicBezTo>
                <a:cubicBezTo>
                  <a:pt x="135221" y="330165"/>
                  <a:pt x="130807" y="319553"/>
                  <a:pt x="121980" y="310727"/>
                </a:cubicBezTo>
                <a:cubicBezTo>
                  <a:pt x="113154" y="301900"/>
                  <a:pt x="102542" y="297486"/>
                  <a:pt x="90147" y="297486"/>
                </a:cubicBezTo>
                <a:close/>
                <a:moveTo>
                  <a:pt x="486795" y="297486"/>
                </a:moveTo>
                <a:cubicBezTo>
                  <a:pt x="474400" y="297486"/>
                  <a:pt x="463789" y="301900"/>
                  <a:pt x="454962" y="310727"/>
                </a:cubicBezTo>
                <a:cubicBezTo>
                  <a:pt x="446135" y="319553"/>
                  <a:pt x="441722" y="330165"/>
                  <a:pt x="441722" y="342560"/>
                </a:cubicBezTo>
                <a:cubicBezTo>
                  <a:pt x="441722" y="354955"/>
                  <a:pt x="446135" y="365566"/>
                  <a:pt x="454962" y="374393"/>
                </a:cubicBezTo>
                <a:cubicBezTo>
                  <a:pt x="463789" y="383220"/>
                  <a:pt x="474400" y="387633"/>
                  <a:pt x="486795" y="387633"/>
                </a:cubicBezTo>
                <a:cubicBezTo>
                  <a:pt x="499191" y="387633"/>
                  <a:pt x="509802" y="383220"/>
                  <a:pt x="518629" y="374393"/>
                </a:cubicBezTo>
                <a:cubicBezTo>
                  <a:pt x="527456" y="365566"/>
                  <a:pt x="531869" y="354955"/>
                  <a:pt x="531869" y="342560"/>
                </a:cubicBezTo>
                <a:cubicBezTo>
                  <a:pt x="531869" y="330165"/>
                  <a:pt x="527456" y="319553"/>
                  <a:pt x="518629" y="310727"/>
                </a:cubicBezTo>
                <a:cubicBezTo>
                  <a:pt x="509802" y="301900"/>
                  <a:pt x="499191" y="297486"/>
                  <a:pt x="486795" y="29748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Freeform 408"/>
          <p:cNvSpPr/>
          <p:nvPr/>
        </p:nvSpPr>
        <p:spPr>
          <a:xfrm>
            <a:off x="1605407" y="3470638"/>
            <a:ext cx="414677" cy="504825"/>
          </a:xfrm>
          <a:custGeom>
            <a:avLst/>
            <a:gdLst/>
            <a:ahLst/>
            <a:cxnLst/>
            <a:rect l="l" t="t" r="r" b="b"/>
            <a:pathLst>
              <a:path w="414677" h="504825">
                <a:moveTo>
                  <a:pt x="207338" y="0"/>
                </a:moveTo>
                <a:cubicBezTo>
                  <a:pt x="212221" y="0"/>
                  <a:pt x="216447" y="1784"/>
                  <a:pt x="220015" y="5352"/>
                </a:cubicBezTo>
                <a:lnTo>
                  <a:pt x="328192" y="113529"/>
                </a:lnTo>
                <a:cubicBezTo>
                  <a:pt x="331760" y="117098"/>
                  <a:pt x="333545" y="121323"/>
                  <a:pt x="333545" y="126206"/>
                </a:cubicBezTo>
                <a:cubicBezTo>
                  <a:pt x="333545" y="131089"/>
                  <a:pt x="331760" y="135315"/>
                  <a:pt x="328192" y="138883"/>
                </a:cubicBezTo>
                <a:cubicBezTo>
                  <a:pt x="324624" y="142451"/>
                  <a:pt x="320398" y="144236"/>
                  <a:pt x="315515" y="144236"/>
                </a:cubicBezTo>
                <a:lnTo>
                  <a:pt x="260018" y="144236"/>
                </a:lnTo>
                <a:lnTo>
                  <a:pt x="373266" y="257765"/>
                </a:lnTo>
                <a:cubicBezTo>
                  <a:pt x="376834" y="261333"/>
                  <a:pt x="378618" y="265559"/>
                  <a:pt x="378618" y="270442"/>
                </a:cubicBezTo>
                <a:cubicBezTo>
                  <a:pt x="378618" y="275325"/>
                  <a:pt x="376834" y="279551"/>
                  <a:pt x="373266" y="283119"/>
                </a:cubicBezTo>
                <a:cubicBezTo>
                  <a:pt x="369697" y="286687"/>
                  <a:pt x="365472" y="288471"/>
                  <a:pt x="360589" y="288471"/>
                </a:cubicBezTo>
                <a:lnTo>
                  <a:pt x="296077" y="288471"/>
                </a:lnTo>
                <a:lnTo>
                  <a:pt x="409325" y="402001"/>
                </a:lnTo>
                <a:cubicBezTo>
                  <a:pt x="412893" y="405569"/>
                  <a:pt x="414677" y="409795"/>
                  <a:pt x="414677" y="414678"/>
                </a:cubicBezTo>
                <a:cubicBezTo>
                  <a:pt x="414677" y="419561"/>
                  <a:pt x="412893" y="423786"/>
                  <a:pt x="409325" y="427355"/>
                </a:cubicBezTo>
                <a:cubicBezTo>
                  <a:pt x="405756" y="430923"/>
                  <a:pt x="401531" y="432707"/>
                  <a:pt x="396648" y="432707"/>
                </a:cubicBezTo>
                <a:lnTo>
                  <a:pt x="266498" y="432707"/>
                </a:lnTo>
                <a:cubicBezTo>
                  <a:pt x="266685" y="435900"/>
                  <a:pt x="267249" y="444116"/>
                  <a:pt x="268188" y="457357"/>
                </a:cubicBezTo>
                <a:cubicBezTo>
                  <a:pt x="269127" y="470597"/>
                  <a:pt x="269596" y="480786"/>
                  <a:pt x="269596" y="487922"/>
                </a:cubicBezTo>
                <a:cubicBezTo>
                  <a:pt x="269596" y="492618"/>
                  <a:pt x="267906" y="496608"/>
                  <a:pt x="264526" y="499895"/>
                </a:cubicBezTo>
                <a:cubicBezTo>
                  <a:pt x="261145" y="503182"/>
                  <a:pt x="257107" y="504825"/>
                  <a:pt x="252412" y="504825"/>
                </a:cubicBezTo>
                <a:lnTo>
                  <a:pt x="162265" y="504825"/>
                </a:lnTo>
                <a:cubicBezTo>
                  <a:pt x="157570" y="504825"/>
                  <a:pt x="153532" y="503182"/>
                  <a:pt x="150151" y="499895"/>
                </a:cubicBezTo>
                <a:cubicBezTo>
                  <a:pt x="146771" y="496608"/>
                  <a:pt x="145081" y="492618"/>
                  <a:pt x="145081" y="487922"/>
                </a:cubicBezTo>
                <a:cubicBezTo>
                  <a:pt x="145081" y="480786"/>
                  <a:pt x="145550" y="470597"/>
                  <a:pt x="146489" y="457357"/>
                </a:cubicBezTo>
                <a:cubicBezTo>
                  <a:pt x="147428" y="444116"/>
                  <a:pt x="147991" y="435900"/>
                  <a:pt x="148179" y="432707"/>
                </a:cubicBezTo>
                <a:lnTo>
                  <a:pt x="18029" y="432707"/>
                </a:lnTo>
                <a:cubicBezTo>
                  <a:pt x="13146" y="432707"/>
                  <a:pt x="8920" y="430923"/>
                  <a:pt x="5352" y="427355"/>
                </a:cubicBezTo>
                <a:cubicBezTo>
                  <a:pt x="1784" y="423786"/>
                  <a:pt x="0" y="419561"/>
                  <a:pt x="0" y="414678"/>
                </a:cubicBezTo>
                <a:cubicBezTo>
                  <a:pt x="0" y="409795"/>
                  <a:pt x="1784" y="405569"/>
                  <a:pt x="5352" y="402001"/>
                </a:cubicBezTo>
                <a:lnTo>
                  <a:pt x="118600" y="288471"/>
                </a:lnTo>
                <a:lnTo>
                  <a:pt x="54088" y="288471"/>
                </a:lnTo>
                <a:cubicBezTo>
                  <a:pt x="49205" y="288471"/>
                  <a:pt x="44979" y="286687"/>
                  <a:pt x="41411" y="283119"/>
                </a:cubicBezTo>
                <a:cubicBezTo>
                  <a:pt x="37843" y="279551"/>
                  <a:pt x="36059" y="275325"/>
                  <a:pt x="36059" y="270442"/>
                </a:cubicBezTo>
                <a:cubicBezTo>
                  <a:pt x="36059" y="265559"/>
                  <a:pt x="37843" y="261333"/>
                  <a:pt x="41411" y="257765"/>
                </a:cubicBezTo>
                <a:lnTo>
                  <a:pt x="154658" y="144236"/>
                </a:lnTo>
                <a:lnTo>
                  <a:pt x="99162" y="144236"/>
                </a:lnTo>
                <a:cubicBezTo>
                  <a:pt x="94278" y="144236"/>
                  <a:pt x="90053" y="142451"/>
                  <a:pt x="86485" y="138883"/>
                </a:cubicBezTo>
                <a:cubicBezTo>
                  <a:pt x="82916" y="135315"/>
                  <a:pt x="81132" y="131089"/>
                  <a:pt x="81132" y="126206"/>
                </a:cubicBezTo>
                <a:cubicBezTo>
                  <a:pt x="81132" y="121323"/>
                  <a:pt x="82916" y="117098"/>
                  <a:pt x="86485" y="113529"/>
                </a:cubicBezTo>
                <a:lnTo>
                  <a:pt x="194661" y="5352"/>
                </a:lnTo>
                <a:cubicBezTo>
                  <a:pt x="198230" y="1784"/>
                  <a:pt x="202455" y="0"/>
                  <a:pt x="2073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Freeform 407"/>
          <p:cNvSpPr/>
          <p:nvPr/>
        </p:nvSpPr>
        <p:spPr>
          <a:xfrm>
            <a:off x="2834641" y="3470638"/>
            <a:ext cx="288472" cy="468766"/>
          </a:xfrm>
          <a:custGeom>
            <a:avLst/>
            <a:gdLst/>
            <a:ahLst/>
            <a:cxnLst/>
            <a:rect l="l" t="t" r="r" b="b"/>
            <a:pathLst>
              <a:path w="288472" h="468766">
                <a:moveTo>
                  <a:pt x="203677" y="0"/>
                </a:moveTo>
                <a:lnTo>
                  <a:pt x="288472" y="0"/>
                </a:lnTo>
                <a:lnTo>
                  <a:pt x="288472" y="85358"/>
                </a:lnTo>
                <a:lnTo>
                  <a:pt x="203113" y="249314"/>
                </a:lnTo>
                <a:lnTo>
                  <a:pt x="209874" y="258047"/>
                </a:lnTo>
                <a:lnTo>
                  <a:pt x="288472" y="258047"/>
                </a:lnTo>
                <a:lnTo>
                  <a:pt x="288472" y="374956"/>
                </a:lnTo>
                <a:lnTo>
                  <a:pt x="145644" y="374956"/>
                </a:lnTo>
                <a:lnTo>
                  <a:pt x="133249" y="383408"/>
                </a:lnTo>
                <a:lnTo>
                  <a:pt x="93246" y="460315"/>
                </a:lnTo>
                <a:lnTo>
                  <a:pt x="84795" y="468766"/>
                </a:lnTo>
                <a:lnTo>
                  <a:pt x="0" y="468766"/>
                </a:lnTo>
                <a:lnTo>
                  <a:pt x="0" y="383408"/>
                </a:lnTo>
                <a:lnTo>
                  <a:pt x="85358" y="219171"/>
                </a:lnTo>
                <a:lnTo>
                  <a:pt x="78597" y="210719"/>
                </a:lnTo>
                <a:lnTo>
                  <a:pt x="0" y="210719"/>
                </a:lnTo>
                <a:lnTo>
                  <a:pt x="0" y="93810"/>
                </a:lnTo>
                <a:lnTo>
                  <a:pt x="142826" y="93810"/>
                </a:lnTo>
                <a:lnTo>
                  <a:pt x="155222" y="85358"/>
                </a:lnTo>
                <a:lnTo>
                  <a:pt x="195225" y="8451"/>
                </a:lnTo>
                <a:lnTo>
                  <a:pt x="20367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Freeform 396"/>
          <p:cNvSpPr/>
          <p:nvPr/>
        </p:nvSpPr>
        <p:spPr>
          <a:xfrm>
            <a:off x="10398952" y="3470638"/>
            <a:ext cx="410735" cy="468420"/>
          </a:xfrm>
          <a:custGeom>
            <a:avLst/>
            <a:gdLst/>
            <a:ahLst/>
            <a:cxnLst/>
            <a:rect l="l" t="t" r="r" b="b"/>
            <a:pathLst>
              <a:path w="410735" h="468420">
                <a:moveTo>
                  <a:pt x="307065" y="0"/>
                </a:moveTo>
                <a:cubicBezTo>
                  <a:pt x="340495" y="0"/>
                  <a:pt x="366130" y="9907"/>
                  <a:pt x="383972" y="29720"/>
                </a:cubicBezTo>
                <a:cubicBezTo>
                  <a:pt x="401813" y="49534"/>
                  <a:pt x="410735" y="77470"/>
                  <a:pt x="410735" y="113529"/>
                </a:cubicBezTo>
                <a:cubicBezTo>
                  <a:pt x="410735" y="143391"/>
                  <a:pt x="405288" y="170247"/>
                  <a:pt x="394395" y="194098"/>
                </a:cubicBezTo>
                <a:cubicBezTo>
                  <a:pt x="393080" y="194286"/>
                  <a:pt x="391249" y="194568"/>
                  <a:pt x="388902" y="194944"/>
                </a:cubicBezTo>
                <a:cubicBezTo>
                  <a:pt x="386555" y="195319"/>
                  <a:pt x="382234" y="195507"/>
                  <a:pt x="375944" y="195507"/>
                </a:cubicBezTo>
                <a:cubicBezTo>
                  <a:pt x="369652" y="195507"/>
                  <a:pt x="363736" y="194944"/>
                  <a:pt x="358196" y="193817"/>
                </a:cubicBezTo>
                <a:cubicBezTo>
                  <a:pt x="352654" y="192690"/>
                  <a:pt x="346834" y="190295"/>
                  <a:pt x="340730" y="186633"/>
                </a:cubicBezTo>
                <a:cubicBezTo>
                  <a:pt x="334625" y="182971"/>
                  <a:pt x="329884" y="178135"/>
                  <a:pt x="326502" y="172125"/>
                </a:cubicBezTo>
                <a:cubicBezTo>
                  <a:pt x="332325" y="152781"/>
                  <a:pt x="335236" y="135503"/>
                  <a:pt x="335236" y="120290"/>
                </a:cubicBezTo>
                <a:cubicBezTo>
                  <a:pt x="335236" y="103951"/>
                  <a:pt x="332513" y="91556"/>
                  <a:pt x="327066" y="83105"/>
                </a:cubicBezTo>
                <a:cubicBezTo>
                  <a:pt x="321620" y="74653"/>
                  <a:pt x="314201" y="70428"/>
                  <a:pt x="304811" y="70428"/>
                </a:cubicBezTo>
                <a:cubicBezTo>
                  <a:pt x="294858" y="70428"/>
                  <a:pt x="286876" y="75076"/>
                  <a:pt x="280866" y="84372"/>
                </a:cubicBezTo>
                <a:cubicBezTo>
                  <a:pt x="274857" y="93669"/>
                  <a:pt x="271851" y="106862"/>
                  <a:pt x="271851" y="123953"/>
                </a:cubicBezTo>
                <a:cubicBezTo>
                  <a:pt x="271851" y="158885"/>
                  <a:pt x="281711" y="186445"/>
                  <a:pt x="301431" y="206635"/>
                </a:cubicBezTo>
                <a:cubicBezTo>
                  <a:pt x="321150" y="226824"/>
                  <a:pt x="346222" y="236918"/>
                  <a:pt x="376647" y="236918"/>
                </a:cubicBezTo>
                <a:cubicBezTo>
                  <a:pt x="388291" y="236918"/>
                  <a:pt x="399654" y="235604"/>
                  <a:pt x="410735" y="232974"/>
                </a:cubicBezTo>
                <a:lnTo>
                  <a:pt x="410735" y="288753"/>
                </a:lnTo>
                <a:cubicBezTo>
                  <a:pt x="391766" y="293073"/>
                  <a:pt x="373173" y="295232"/>
                  <a:pt x="354955" y="295232"/>
                </a:cubicBezTo>
                <a:cubicBezTo>
                  <a:pt x="342748" y="320774"/>
                  <a:pt x="327207" y="346222"/>
                  <a:pt x="308333" y="371576"/>
                </a:cubicBezTo>
                <a:cubicBezTo>
                  <a:pt x="289458" y="396930"/>
                  <a:pt x="272415" y="417166"/>
                  <a:pt x="257202" y="432285"/>
                </a:cubicBezTo>
                <a:cubicBezTo>
                  <a:pt x="241990" y="447403"/>
                  <a:pt x="229970" y="457404"/>
                  <a:pt x="221144" y="462287"/>
                </a:cubicBezTo>
                <a:cubicBezTo>
                  <a:pt x="206119" y="470738"/>
                  <a:pt x="190906" y="470456"/>
                  <a:pt x="175506" y="461442"/>
                </a:cubicBezTo>
                <a:cubicBezTo>
                  <a:pt x="170247" y="458249"/>
                  <a:pt x="164567" y="454164"/>
                  <a:pt x="158463" y="449187"/>
                </a:cubicBezTo>
                <a:cubicBezTo>
                  <a:pt x="152358" y="444210"/>
                  <a:pt x="144378" y="436369"/>
                  <a:pt x="134518" y="425664"/>
                </a:cubicBezTo>
                <a:cubicBezTo>
                  <a:pt x="124658" y="414959"/>
                  <a:pt x="115032" y="402893"/>
                  <a:pt x="105643" y="389465"/>
                </a:cubicBezTo>
                <a:cubicBezTo>
                  <a:pt x="96253" y="376036"/>
                  <a:pt x="86157" y="358758"/>
                  <a:pt x="75358" y="337630"/>
                </a:cubicBezTo>
                <a:cubicBezTo>
                  <a:pt x="64560" y="316502"/>
                  <a:pt x="54652" y="293589"/>
                  <a:pt x="45638" y="268893"/>
                </a:cubicBezTo>
                <a:cubicBezTo>
                  <a:pt x="36623" y="244196"/>
                  <a:pt x="28031" y="214663"/>
                  <a:pt x="19861" y="180295"/>
                </a:cubicBezTo>
                <a:cubicBezTo>
                  <a:pt x="11691" y="145926"/>
                  <a:pt x="5072" y="109304"/>
                  <a:pt x="0" y="70428"/>
                </a:cubicBezTo>
                <a:lnTo>
                  <a:pt x="79725" y="70428"/>
                </a:lnTo>
                <a:cubicBezTo>
                  <a:pt x="84607" y="111370"/>
                  <a:pt x="91182" y="148790"/>
                  <a:pt x="99444" y="182689"/>
                </a:cubicBezTo>
                <a:cubicBezTo>
                  <a:pt x="107708" y="216588"/>
                  <a:pt x="117521" y="246356"/>
                  <a:pt x="128883" y="271991"/>
                </a:cubicBezTo>
                <a:cubicBezTo>
                  <a:pt x="140245" y="297627"/>
                  <a:pt x="151655" y="319741"/>
                  <a:pt x="163111" y="338334"/>
                </a:cubicBezTo>
                <a:cubicBezTo>
                  <a:pt x="174568" y="356927"/>
                  <a:pt x="187713" y="375238"/>
                  <a:pt x="202551" y="393268"/>
                </a:cubicBezTo>
                <a:cubicBezTo>
                  <a:pt x="234289" y="361528"/>
                  <a:pt x="261240" y="323404"/>
                  <a:pt x="283402" y="278893"/>
                </a:cubicBezTo>
                <a:cubicBezTo>
                  <a:pt x="256732" y="265371"/>
                  <a:pt x="235792" y="244712"/>
                  <a:pt x="220580" y="216917"/>
                </a:cubicBezTo>
                <a:cubicBezTo>
                  <a:pt x="205368" y="189122"/>
                  <a:pt x="197761" y="157852"/>
                  <a:pt x="197761" y="123108"/>
                </a:cubicBezTo>
                <a:cubicBezTo>
                  <a:pt x="197761" y="87049"/>
                  <a:pt x="207527" y="57516"/>
                  <a:pt x="227060" y="34510"/>
                </a:cubicBezTo>
                <a:cubicBezTo>
                  <a:pt x="246591" y="11503"/>
                  <a:pt x="273259" y="0"/>
                  <a:pt x="30706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Freeform 395"/>
          <p:cNvSpPr/>
          <p:nvPr/>
        </p:nvSpPr>
        <p:spPr>
          <a:xfrm>
            <a:off x="2215517" y="3506697"/>
            <a:ext cx="432707" cy="432707"/>
          </a:xfrm>
          <a:custGeom>
            <a:avLst/>
            <a:gdLst/>
            <a:ahLst/>
            <a:cxnLst/>
            <a:rect l="l" t="t" r="r" b="b"/>
            <a:pathLst>
              <a:path w="432707" h="432707">
                <a:moveTo>
                  <a:pt x="216353" y="0"/>
                </a:moveTo>
                <a:cubicBezTo>
                  <a:pt x="255605" y="0"/>
                  <a:pt x="291805" y="9672"/>
                  <a:pt x="324953" y="29016"/>
                </a:cubicBezTo>
                <a:cubicBezTo>
                  <a:pt x="358101" y="48360"/>
                  <a:pt x="384346" y="74606"/>
                  <a:pt x="403691" y="107754"/>
                </a:cubicBezTo>
                <a:cubicBezTo>
                  <a:pt x="423035" y="140902"/>
                  <a:pt x="432707" y="177102"/>
                  <a:pt x="432707" y="216353"/>
                </a:cubicBezTo>
                <a:cubicBezTo>
                  <a:pt x="432707" y="255605"/>
                  <a:pt x="423035" y="291805"/>
                  <a:pt x="403691" y="324953"/>
                </a:cubicBezTo>
                <a:cubicBezTo>
                  <a:pt x="384346" y="358101"/>
                  <a:pt x="358101" y="384347"/>
                  <a:pt x="324953" y="403691"/>
                </a:cubicBezTo>
                <a:cubicBezTo>
                  <a:pt x="291805" y="423035"/>
                  <a:pt x="255605" y="432707"/>
                  <a:pt x="216353" y="432707"/>
                </a:cubicBezTo>
                <a:cubicBezTo>
                  <a:pt x="177102" y="432707"/>
                  <a:pt x="140902" y="423035"/>
                  <a:pt x="107754" y="403691"/>
                </a:cubicBezTo>
                <a:cubicBezTo>
                  <a:pt x="74606" y="384347"/>
                  <a:pt x="48360" y="358101"/>
                  <a:pt x="29016" y="324953"/>
                </a:cubicBezTo>
                <a:cubicBezTo>
                  <a:pt x="9672" y="291805"/>
                  <a:pt x="0" y="255605"/>
                  <a:pt x="0" y="216353"/>
                </a:cubicBezTo>
                <a:cubicBezTo>
                  <a:pt x="0" y="177102"/>
                  <a:pt x="9672" y="140902"/>
                  <a:pt x="29016" y="107754"/>
                </a:cubicBezTo>
                <a:cubicBezTo>
                  <a:pt x="48360" y="74606"/>
                  <a:pt x="74606" y="48360"/>
                  <a:pt x="107754" y="29016"/>
                </a:cubicBezTo>
                <a:cubicBezTo>
                  <a:pt x="140902" y="9672"/>
                  <a:pt x="177102" y="0"/>
                  <a:pt x="216353" y="0"/>
                </a:cubicBezTo>
                <a:close/>
                <a:moveTo>
                  <a:pt x="184520" y="112966"/>
                </a:moveTo>
                <a:cubicBezTo>
                  <a:pt x="146208" y="112966"/>
                  <a:pt x="112026" y="117379"/>
                  <a:pt x="81977" y="126206"/>
                </a:cubicBezTo>
                <a:cubicBezTo>
                  <a:pt x="77658" y="127521"/>
                  <a:pt x="74042" y="129915"/>
                  <a:pt x="71132" y="133390"/>
                </a:cubicBezTo>
                <a:cubicBezTo>
                  <a:pt x="68221" y="136864"/>
                  <a:pt x="66765" y="141419"/>
                  <a:pt x="66765" y="147053"/>
                </a:cubicBezTo>
                <a:cubicBezTo>
                  <a:pt x="66765" y="152875"/>
                  <a:pt x="68690" y="157758"/>
                  <a:pt x="72540" y="161702"/>
                </a:cubicBezTo>
                <a:cubicBezTo>
                  <a:pt x="76391" y="165646"/>
                  <a:pt x="81226" y="167618"/>
                  <a:pt x="87048" y="167618"/>
                </a:cubicBezTo>
                <a:cubicBezTo>
                  <a:pt x="89114" y="167618"/>
                  <a:pt x="92871" y="166866"/>
                  <a:pt x="98316" y="165364"/>
                </a:cubicBezTo>
                <a:cubicBezTo>
                  <a:pt x="123295" y="158415"/>
                  <a:pt x="152124" y="154941"/>
                  <a:pt x="184802" y="154941"/>
                </a:cubicBezTo>
                <a:cubicBezTo>
                  <a:pt x="214663" y="154941"/>
                  <a:pt x="243726" y="158133"/>
                  <a:pt x="271991" y="164519"/>
                </a:cubicBezTo>
                <a:cubicBezTo>
                  <a:pt x="300256" y="170904"/>
                  <a:pt x="324061" y="179825"/>
                  <a:pt x="343405" y="191281"/>
                </a:cubicBezTo>
                <a:cubicBezTo>
                  <a:pt x="347348" y="193535"/>
                  <a:pt x="351104" y="194662"/>
                  <a:pt x="354673" y="194662"/>
                </a:cubicBezTo>
                <a:cubicBezTo>
                  <a:pt x="360120" y="194662"/>
                  <a:pt x="364862" y="192737"/>
                  <a:pt x="368900" y="188887"/>
                </a:cubicBezTo>
                <a:cubicBezTo>
                  <a:pt x="372937" y="185037"/>
                  <a:pt x="374956" y="180201"/>
                  <a:pt x="374956" y="174379"/>
                </a:cubicBezTo>
                <a:cubicBezTo>
                  <a:pt x="374956" y="165552"/>
                  <a:pt x="371200" y="158979"/>
                  <a:pt x="363688" y="154659"/>
                </a:cubicBezTo>
                <a:cubicBezTo>
                  <a:pt x="340024" y="140949"/>
                  <a:pt x="312511" y="130573"/>
                  <a:pt x="281147" y="123530"/>
                </a:cubicBezTo>
                <a:cubicBezTo>
                  <a:pt x="249783" y="116487"/>
                  <a:pt x="217574" y="112966"/>
                  <a:pt x="184520" y="112966"/>
                </a:cubicBezTo>
                <a:close/>
                <a:moveTo>
                  <a:pt x="180295" y="187337"/>
                </a:moveTo>
                <a:cubicBezTo>
                  <a:pt x="151560" y="187337"/>
                  <a:pt x="123107" y="191281"/>
                  <a:pt x="94936" y="199169"/>
                </a:cubicBezTo>
                <a:cubicBezTo>
                  <a:pt x="85922" y="201611"/>
                  <a:pt x="81414" y="207620"/>
                  <a:pt x="81414" y="217199"/>
                </a:cubicBezTo>
                <a:cubicBezTo>
                  <a:pt x="81414" y="221894"/>
                  <a:pt x="83057" y="225885"/>
                  <a:pt x="86345" y="229171"/>
                </a:cubicBezTo>
                <a:cubicBezTo>
                  <a:pt x="89631" y="232458"/>
                  <a:pt x="93621" y="234101"/>
                  <a:pt x="98316" y="234101"/>
                </a:cubicBezTo>
                <a:cubicBezTo>
                  <a:pt x="99632" y="234101"/>
                  <a:pt x="103106" y="233350"/>
                  <a:pt x="108740" y="231848"/>
                </a:cubicBezTo>
                <a:cubicBezTo>
                  <a:pt x="131653" y="225650"/>
                  <a:pt x="155222" y="222551"/>
                  <a:pt x="179449" y="222551"/>
                </a:cubicBezTo>
                <a:cubicBezTo>
                  <a:pt x="231848" y="222551"/>
                  <a:pt x="277672" y="234195"/>
                  <a:pt x="316924" y="257483"/>
                </a:cubicBezTo>
                <a:cubicBezTo>
                  <a:pt x="321432" y="259925"/>
                  <a:pt x="324999" y="261145"/>
                  <a:pt x="327629" y="261145"/>
                </a:cubicBezTo>
                <a:cubicBezTo>
                  <a:pt x="332324" y="261145"/>
                  <a:pt x="336315" y="259502"/>
                  <a:pt x="339601" y="256215"/>
                </a:cubicBezTo>
                <a:cubicBezTo>
                  <a:pt x="342889" y="252929"/>
                  <a:pt x="344531" y="248938"/>
                  <a:pt x="344531" y="244243"/>
                </a:cubicBezTo>
                <a:cubicBezTo>
                  <a:pt x="344531" y="236731"/>
                  <a:pt x="341245" y="231002"/>
                  <a:pt x="334671" y="227059"/>
                </a:cubicBezTo>
                <a:cubicBezTo>
                  <a:pt x="290162" y="200578"/>
                  <a:pt x="238702" y="187337"/>
                  <a:pt x="180295" y="187337"/>
                </a:cubicBezTo>
                <a:close/>
                <a:moveTo>
                  <a:pt x="183112" y="258047"/>
                </a:moveTo>
                <a:cubicBezTo>
                  <a:pt x="158133" y="258047"/>
                  <a:pt x="131183" y="261239"/>
                  <a:pt x="102260" y="267625"/>
                </a:cubicBezTo>
                <a:cubicBezTo>
                  <a:pt x="94372" y="269315"/>
                  <a:pt x="90429" y="274198"/>
                  <a:pt x="90429" y="282274"/>
                </a:cubicBezTo>
                <a:cubicBezTo>
                  <a:pt x="90429" y="286030"/>
                  <a:pt x="91696" y="289270"/>
                  <a:pt x="94232" y="291993"/>
                </a:cubicBezTo>
                <a:cubicBezTo>
                  <a:pt x="96767" y="294716"/>
                  <a:pt x="100101" y="296078"/>
                  <a:pt x="104233" y="296078"/>
                </a:cubicBezTo>
                <a:cubicBezTo>
                  <a:pt x="105172" y="296078"/>
                  <a:pt x="108647" y="295326"/>
                  <a:pt x="114656" y="293824"/>
                </a:cubicBezTo>
                <a:cubicBezTo>
                  <a:pt x="139446" y="288753"/>
                  <a:pt x="162265" y="286218"/>
                  <a:pt x="183112" y="286218"/>
                </a:cubicBezTo>
                <a:cubicBezTo>
                  <a:pt x="225556" y="286218"/>
                  <a:pt x="262835" y="295890"/>
                  <a:pt x="294950" y="315234"/>
                </a:cubicBezTo>
                <a:cubicBezTo>
                  <a:pt x="298520" y="317300"/>
                  <a:pt x="301617" y="318333"/>
                  <a:pt x="304247" y="318333"/>
                </a:cubicBezTo>
                <a:cubicBezTo>
                  <a:pt x="307815" y="318333"/>
                  <a:pt x="310914" y="317065"/>
                  <a:pt x="313544" y="314529"/>
                </a:cubicBezTo>
                <a:cubicBezTo>
                  <a:pt x="316173" y="311994"/>
                  <a:pt x="317487" y="308755"/>
                  <a:pt x="317487" y="304811"/>
                </a:cubicBezTo>
                <a:cubicBezTo>
                  <a:pt x="317487" y="298801"/>
                  <a:pt x="314670" y="294012"/>
                  <a:pt x="309036" y="290443"/>
                </a:cubicBezTo>
                <a:cubicBezTo>
                  <a:pt x="272789" y="268845"/>
                  <a:pt x="230815" y="258047"/>
                  <a:pt x="183112" y="25804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Freeform 575"/>
          <p:cNvSpPr/>
          <p:nvPr/>
        </p:nvSpPr>
        <p:spPr>
          <a:xfrm>
            <a:off x="9759316" y="3470638"/>
            <a:ext cx="432707" cy="504825"/>
          </a:xfrm>
          <a:custGeom>
            <a:avLst/>
            <a:gdLst>
              <a:gd name="connsiteX0" fmla="*/ 291569 w 432707"/>
              <a:gd name="connsiteY0" fmla="*/ 212832 h 504825"/>
              <a:gd name="connsiteX1" fmla="*/ 297485 w 432707"/>
              <a:gd name="connsiteY1" fmla="*/ 216354 h 504825"/>
              <a:gd name="connsiteX2" fmla="*/ 361152 w 432707"/>
              <a:gd name="connsiteY2" fmla="*/ 301148 h 504825"/>
              <a:gd name="connsiteX3" fmla="*/ 361152 w 432707"/>
              <a:gd name="connsiteY3" fmla="*/ 311853 h 504825"/>
              <a:gd name="connsiteX4" fmla="*/ 297485 w 432707"/>
              <a:gd name="connsiteY4" fmla="*/ 396648 h 504825"/>
              <a:gd name="connsiteX5" fmla="*/ 291569 w 432707"/>
              <a:gd name="connsiteY5" fmla="*/ 400170 h 504825"/>
              <a:gd name="connsiteX6" fmla="*/ 284808 w 432707"/>
              <a:gd name="connsiteY6" fmla="*/ 398338 h 504825"/>
              <a:gd name="connsiteX7" fmla="*/ 270441 w 432707"/>
              <a:gd name="connsiteY7" fmla="*/ 387633 h 504825"/>
              <a:gd name="connsiteX8" fmla="*/ 266920 w 432707"/>
              <a:gd name="connsiteY8" fmla="*/ 381718 h 504825"/>
              <a:gd name="connsiteX9" fmla="*/ 268750 w 432707"/>
              <a:gd name="connsiteY9" fmla="*/ 374956 h 504825"/>
              <a:gd name="connsiteX10" fmla="*/ 320022 w 432707"/>
              <a:gd name="connsiteY10" fmla="*/ 306501 h 504825"/>
              <a:gd name="connsiteX11" fmla="*/ 268750 w 432707"/>
              <a:gd name="connsiteY11" fmla="*/ 238045 h 504825"/>
              <a:gd name="connsiteX12" fmla="*/ 266920 w 432707"/>
              <a:gd name="connsiteY12" fmla="*/ 231284 h 504825"/>
              <a:gd name="connsiteX13" fmla="*/ 270441 w 432707"/>
              <a:gd name="connsiteY13" fmla="*/ 225368 h 504825"/>
              <a:gd name="connsiteX14" fmla="*/ 284808 w 432707"/>
              <a:gd name="connsiteY14" fmla="*/ 214663 h 504825"/>
              <a:gd name="connsiteX15" fmla="*/ 291569 w 432707"/>
              <a:gd name="connsiteY15" fmla="*/ 212832 h 504825"/>
              <a:gd name="connsiteX16" fmla="*/ 141137 w 432707"/>
              <a:gd name="connsiteY16" fmla="*/ 212832 h 504825"/>
              <a:gd name="connsiteX17" fmla="*/ 147898 w 432707"/>
              <a:gd name="connsiteY17" fmla="*/ 214663 h 504825"/>
              <a:gd name="connsiteX18" fmla="*/ 162265 w 432707"/>
              <a:gd name="connsiteY18" fmla="*/ 225368 h 504825"/>
              <a:gd name="connsiteX19" fmla="*/ 165787 w 432707"/>
              <a:gd name="connsiteY19" fmla="*/ 231284 h 504825"/>
              <a:gd name="connsiteX20" fmla="*/ 163955 w 432707"/>
              <a:gd name="connsiteY20" fmla="*/ 238045 h 504825"/>
              <a:gd name="connsiteX21" fmla="*/ 112684 w 432707"/>
              <a:gd name="connsiteY21" fmla="*/ 306501 h 504825"/>
              <a:gd name="connsiteX22" fmla="*/ 163955 w 432707"/>
              <a:gd name="connsiteY22" fmla="*/ 374956 h 504825"/>
              <a:gd name="connsiteX23" fmla="*/ 165787 w 432707"/>
              <a:gd name="connsiteY23" fmla="*/ 381718 h 504825"/>
              <a:gd name="connsiteX24" fmla="*/ 162265 w 432707"/>
              <a:gd name="connsiteY24" fmla="*/ 387633 h 504825"/>
              <a:gd name="connsiteX25" fmla="*/ 147898 w 432707"/>
              <a:gd name="connsiteY25" fmla="*/ 398338 h 504825"/>
              <a:gd name="connsiteX26" fmla="*/ 141137 w 432707"/>
              <a:gd name="connsiteY26" fmla="*/ 400170 h 504825"/>
              <a:gd name="connsiteX27" fmla="*/ 135221 w 432707"/>
              <a:gd name="connsiteY27" fmla="*/ 396648 h 504825"/>
              <a:gd name="connsiteX28" fmla="*/ 71554 w 432707"/>
              <a:gd name="connsiteY28" fmla="*/ 311853 h 504825"/>
              <a:gd name="connsiteX29" fmla="*/ 71554 w 432707"/>
              <a:gd name="connsiteY29" fmla="*/ 301148 h 504825"/>
              <a:gd name="connsiteX30" fmla="*/ 135221 w 432707"/>
              <a:gd name="connsiteY30" fmla="*/ 216354 h 504825"/>
              <a:gd name="connsiteX31" fmla="*/ 141137 w 432707"/>
              <a:gd name="connsiteY31" fmla="*/ 212832 h 504825"/>
              <a:gd name="connsiteX32" fmla="*/ 228467 w 432707"/>
              <a:gd name="connsiteY32" fmla="*/ 179168 h 504825"/>
              <a:gd name="connsiteX33" fmla="*/ 246215 w 432707"/>
              <a:gd name="connsiteY33" fmla="*/ 181985 h 504825"/>
              <a:gd name="connsiteX34" fmla="*/ 251990 w 432707"/>
              <a:gd name="connsiteY34" fmla="*/ 185647 h 504825"/>
              <a:gd name="connsiteX35" fmla="*/ 253540 w 432707"/>
              <a:gd name="connsiteY35" fmla="*/ 192408 h 504825"/>
              <a:gd name="connsiteX36" fmla="*/ 214663 w 432707"/>
              <a:gd name="connsiteY36" fmla="*/ 426510 h 504825"/>
              <a:gd name="connsiteX37" fmla="*/ 211001 w 432707"/>
              <a:gd name="connsiteY37" fmla="*/ 432285 h 504825"/>
              <a:gd name="connsiteX38" fmla="*/ 204240 w 432707"/>
              <a:gd name="connsiteY38" fmla="*/ 433834 h 504825"/>
              <a:gd name="connsiteX39" fmla="*/ 186492 w 432707"/>
              <a:gd name="connsiteY39" fmla="*/ 431017 h 504825"/>
              <a:gd name="connsiteX40" fmla="*/ 180717 w 432707"/>
              <a:gd name="connsiteY40" fmla="*/ 427355 h 504825"/>
              <a:gd name="connsiteX41" fmla="*/ 179168 w 432707"/>
              <a:gd name="connsiteY41" fmla="*/ 420594 h 504825"/>
              <a:gd name="connsiteX42" fmla="*/ 218044 w 432707"/>
              <a:gd name="connsiteY42" fmla="*/ 186492 h 504825"/>
              <a:gd name="connsiteX43" fmla="*/ 221706 w 432707"/>
              <a:gd name="connsiteY43" fmla="*/ 180717 h 504825"/>
              <a:gd name="connsiteX44" fmla="*/ 228467 w 432707"/>
              <a:gd name="connsiteY44" fmla="*/ 179168 h 504825"/>
              <a:gd name="connsiteX45" fmla="*/ 288471 w 432707"/>
              <a:gd name="connsiteY45" fmla="*/ 38313 h 504825"/>
              <a:gd name="connsiteX46" fmla="*/ 288471 w 432707"/>
              <a:gd name="connsiteY46" fmla="*/ 144236 h 504825"/>
              <a:gd name="connsiteX47" fmla="*/ 394394 w 432707"/>
              <a:gd name="connsiteY47" fmla="*/ 144236 h 504825"/>
              <a:gd name="connsiteX48" fmla="*/ 388197 w 432707"/>
              <a:gd name="connsiteY48" fmla="*/ 132686 h 504825"/>
              <a:gd name="connsiteX49" fmla="*/ 300022 w 432707"/>
              <a:gd name="connsiteY49" fmla="*/ 44510 h 504825"/>
              <a:gd name="connsiteX50" fmla="*/ 288471 w 432707"/>
              <a:gd name="connsiteY50" fmla="*/ 38313 h 504825"/>
              <a:gd name="connsiteX51" fmla="*/ 36059 w 432707"/>
              <a:gd name="connsiteY51" fmla="*/ 36059 h 504825"/>
              <a:gd name="connsiteX52" fmla="*/ 36059 w 432707"/>
              <a:gd name="connsiteY52" fmla="*/ 468766 h 504825"/>
              <a:gd name="connsiteX53" fmla="*/ 396648 w 432707"/>
              <a:gd name="connsiteY53" fmla="*/ 468766 h 504825"/>
              <a:gd name="connsiteX54" fmla="*/ 396648 w 432707"/>
              <a:gd name="connsiteY54" fmla="*/ 180295 h 504825"/>
              <a:gd name="connsiteX55" fmla="*/ 279457 w 432707"/>
              <a:gd name="connsiteY55" fmla="*/ 180295 h 504825"/>
              <a:gd name="connsiteX56" fmla="*/ 260300 w 432707"/>
              <a:gd name="connsiteY56" fmla="*/ 172407 h 504825"/>
              <a:gd name="connsiteX57" fmla="*/ 252412 w 432707"/>
              <a:gd name="connsiteY57" fmla="*/ 153250 h 504825"/>
              <a:gd name="connsiteX58" fmla="*/ 252412 w 432707"/>
              <a:gd name="connsiteY58" fmla="*/ 36059 h 504825"/>
              <a:gd name="connsiteX59" fmla="*/ 27044 w 432707"/>
              <a:gd name="connsiteY59" fmla="*/ 0 h 504825"/>
              <a:gd name="connsiteX60" fmla="*/ 279457 w 432707"/>
              <a:gd name="connsiteY60" fmla="*/ 0 h 504825"/>
              <a:gd name="connsiteX61" fmla="*/ 304247 w 432707"/>
              <a:gd name="connsiteY61" fmla="*/ 5634 h 504825"/>
              <a:gd name="connsiteX62" fmla="*/ 325657 w 432707"/>
              <a:gd name="connsiteY62" fmla="*/ 19156 h 504825"/>
              <a:gd name="connsiteX63" fmla="*/ 413551 w 432707"/>
              <a:gd name="connsiteY63" fmla="*/ 107050 h 504825"/>
              <a:gd name="connsiteX64" fmla="*/ 427073 w 432707"/>
              <a:gd name="connsiteY64" fmla="*/ 128460 h 504825"/>
              <a:gd name="connsiteX65" fmla="*/ 432707 w 432707"/>
              <a:gd name="connsiteY65" fmla="*/ 153250 h 504825"/>
              <a:gd name="connsiteX66" fmla="*/ 432707 w 432707"/>
              <a:gd name="connsiteY66" fmla="*/ 477781 h 504825"/>
              <a:gd name="connsiteX67" fmla="*/ 424819 w 432707"/>
              <a:gd name="connsiteY67" fmla="*/ 496937 h 504825"/>
              <a:gd name="connsiteX68" fmla="*/ 405663 w 432707"/>
              <a:gd name="connsiteY68" fmla="*/ 504825 h 504825"/>
              <a:gd name="connsiteX69" fmla="*/ 27044 w 432707"/>
              <a:gd name="connsiteY69" fmla="*/ 504825 h 504825"/>
              <a:gd name="connsiteX70" fmla="*/ 7888 w 432707"/>
              <a:gd name="connsiteY70" fmla="*/ 496937 h 504825"/>
              <a:gd name="connsiteX71" fmla="*/ 0 w 432707"/>
              <a:gd name="connsiteY71" fmla="*/ 477781 h 504825"/>
              <a:gd name="connsiteX72" fmla="*/ 0 w 432707"/>
              <a:gd name="connsiteY72" fmla="*/ 27044 h 504825"/>
              <a:gd name="connsiteX73" fmla="*/ 7888 w 432707"/>
              <a:gd name="connsiteY73" fmla="*/ 7888 h 504825"/>
              <a:gd name="connsiteX74" fmla="*/ 27044 w 432707"/>
              <a:gd name="connsiteY7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2707" h="504825">
                <a:moveTo>
                  <a:pt x="291569" y="212832"/>
                </a:moveTo>
                <a:cubicBezTo>
                  <a:pt x="294010" y="213114"/>
                  <a:pt x="295982" y="214288"/>
                  <a:pt x="297485" y="216354"/>
                </a:cubicBezTo>
                <a:lnTo>
                  <a:pt x="361152" y="301148"/>
                </a:lnTo>
                <a:cubicBezTo>
                  <a:pt x="363781" y="304717"/>
                  <a:pt x="363781" y="308285"/>
                  <a:pt x="361152" y="311853"/>
                </a:cubicBezTo>
                <a:lnTo>
                  <a:pt x="297485" y="396648"/>
                </a:lnTo>
                <a:cubicBezTo>
                  <a:pt x="295982" y="398714"/>
                  <a:pt x="294010" y="399888"/>
                  <a:pt x="291569" y="400170"/>
                </a:cubicBezTo>
                <a:cubicBezTo>
                  <a:pt x="289128" y="400451"/>
                  <a:pt x="286874" y="399841"/>
                  <a:pt x="284808" y="398338"/>
                </a:cubicBezTo>
                <a:lnTo>
                  <a:pt x="270441" y="387633"/>
                </a:lnTo>
                <a:cubicBezTo>
                  <a:pt x="268375" y="386131"/>
                  <a:pt x="267201" y="384159"/>
                  <a:pt x="266920" y="381718"/>
                </a:cubicBezTo>
                <a:cubicBezTo>
                  <a:pt x="266638" y="379276"/>
                  <a:pt x="267248" y="377022"/>
                  <a:pt x="268750" y="374956"/>
                </a:cubicBezTo>
                <a:lnTo>
                  <a:pt x="320022" y="306501"/>
                </a:lnTo>
                <a:lnTo>
                  <a:pt x="268750" y="238045"/>
                </a:lnTo>
                <a:cubicBezTo>
                  <a:pt x="267248" y="235979"/>
                  <a:pt x="266638" y="233726"/>
                  <a:pt x="266920" y="231284"/>
                </a:cubicBezTo>
                <a:cubicBezTo>
                  <a:pt x="267201" y="228843"/>
                  <a:pt x="268375" y="226871"/>
                  <a:pt x="270441" y="225368"/>
                </a:cubicBezTo>
                <a:lnTo>
                  <a:pt x="284808" y="214663"/>
                </a:lnTo>
                <a:cubicBezTo>
                  <a:pt x="286874" y="213161"/>
                  <a:pt x="289128" y="212551"/>
                  <a:pt x="291569" y="212832"/>
                </a:cubicBezTo>
                <a:close/>
                <a:moveTo>
                  <a:pt x="141137" y="212832"/>
                </a:moveTo>
                <a:cubicBezTo>
                  <a:pt x="143578" y="212551"/>
                  <a:pt x="145832" y="213161"/>
                  <a:pt x="147898" y="214663"/>
                </a:cubicBezTo>
                <a:lnTo>
                  <a:pt x="162265" y="225368"/>
                </a:lnTo>
                <a:cubicBezTo>
                  <a:pt x="164330" y="226871"/>
                  <a:pt x="165505" y="228843"/>
                  <a:pt x="165787" y="231284"/>
                </a:cubicBezTo>
                <a:cubicBezTo>
                  <a:pt x="166068" y="233726"/>
                  <a:pt x="165458" y="235979"/>
                  <a:pt x="163955" y="238045"/>
                </a:cubicBezTo>
                <a:lnTo>
                  <a:pt x="112684" y="306501"/>
                </a:lnTo>
                <a:lnTo>
                  <a:pt x="163955" y="374956"/>
                </a:lnTo>
                <a:cubicBezTo>
                  <a:pt x="165458" y="377022"/>
                  <a:pt x="166068" y="379276"/>
                  <a:pt x="165787" y="381718"/>
                </a:cubicBezTo>
                <a:cubicBezTo>
                  <a:pt x="165505" y="384159"/>
                  <a:pt x="164330" y="386131"/>
                  <a:pt x="162265" y="387633"/>
                </a:cubicBezTo>
                <a:lnTo>
                  <a:pt x="147898" y="398338"/>
                </a:lnTo>
                <a:cubicBezTo>
                  <a:pt x="145832" y="399841"/>
                  <a:pt x="143578" y="400451"/>
                  <a:pt x="141137" y="400170"/>
                </a:cubicBezTo>
                <a:cubicBezTo>
                  <a:pt x="138695" y="399888"/>
                  <a:pt x="136723" y="398714"/>
                  <a:pt x="135221" y="396648"/>
                </a:cubicBezTo>
                <a:lnTo>
                  <a:pt x="71554" y="311853"/>
                </a:lnTo>
                <a:cubicBezTo>
                  <a:pt x="68925" y="308285"/>
                  <a:pt x="68925" y="304717"/>
                  <a:pt x="71554" y="301148"/>
                </a:cubicBezTo>
                <a:lnTo>
                  <a:pt x="135221" y="216354"/>
                </a:lnTo>
                <a:cubicBezTo>
                  <a:pt x="136723" y="214288"/>
                  <a:pt x="138695" y="213114"/>
                  <a:pt x="141137" y="212832"/>
                </a:cubicBezTo>
                <a:close/>
                <a:moveTo>
                  <a:pt x="228467" y="179168"/>
                </a:moveTo>
                <a:lnTo>
                  <a:pt x="246215" y="181985"/>
                </a:lnTo>
                <a:cubicBezTo>
                  <a:pt x="248656" y="182361"/>
                  <a:pt x="250582" y="183581"/>
                  <a:pt x="251990" y="185647"/>
                </a:cubicBezTo>
                <a:cubicBezTo>
                  <a:pt x="253398" y="187713"/>
                  <a:pt x="253915" y="189967"/>
                  <a:pt x="253540" y="192408"/>
                </a:cubicBezTo>
                <a:lnTo>
                  <a:pt x="214663" y="426510"/>
                </a:lnTo>
                <a:cubicBezTo>
                  <a:pt x="214287" y="428951"/>
                  <a:pt x="213066" y="430876"/>
                  <a:pt x="211001" y="432285"/>
                </a:cubicBezTo>
                <a:cubicBezTo>
                  <a:pt x="208935" y="433693"/>
                  <a:pt x="206681" y="434210"/>
                  <a:pt x="204240" y="433834"/>
                </a:cubicBezTo>
                <a:lnTo>
                  <a:pt x="186492" y="431017"/>
                </a:lnTo>
                <a:cubicBezTo>
                  <a:pt x="184050" y="430641"/>
                  <a:pt x="182126" y="429420"/>
                  <a:pt x="180717" y="427355"/>
                </a:cubicBezTo>
                <a:cubicBezTo>
                  <a:pt x="179309" y="425289"/>
                  <a:pt x="178792" y="423035"/>
                  <a:pt x="179168" y="420594"/>
                </a:cubicBezTo>
                <a:lnTo>
                  <a:pt x="218044" y="186492"/>
                </a:lnTo>
                <a:cubicBezTo>
                  <a:pt x="218419" y="184051"/>
                  <a:pt x="219640" y="182126"/>
                  <a:pt x="221706" y="180717"/>
                </a:cubicBezTo>
                <a:cubicBezTo>
                  <a:pt x="223772" y="179309"/>
                  <a:pt x="226026" y="178792"/>
                  <a:pt x="228467" y="179168"/>
                </a:cubicBezTo>
                <a:close/>
                <a:moveTo>
                  <a:pt x="288471" y="38313"/>
                </a:moveTo>
                <a:lnTo>
                  <a:pt x="288471" y="144236"/>
                </a:lnTo>
                <a:lnTo>
                  <a:pt x="394394" y="144236"/>
                </a:lnTo>
                <a:cubicBezTo>
                  <a:pt x="392516" y="138789"/>
                  <a:pt x="390450" y="134939"/>
                  <a:pt x="388197" y="132686"/>
                </a:cubicBezTo>
                <a:lnTo>
                  <a:pt x="300022" y="44510"/>
                </a:lnTo>
                <a:cubicBezTo>
                  <a:pt x="297768" y="42257"/>
                  <a:pt x="293917" y="40191"/>
                  <a:pt x="288471" y="38313"/>
                </a:cubicBezTo>
                <a:close/>
                <a:moveTo>
                  <a:pt x="36059" y="36059"/>
                </a:moveTo>
                <a:lnTo>
                  <a:pt x="36059" y="468766"/>
                </a:lnTo>
                <a:lnTo>
                  <a:pt x="396648" y="468766"/>
                </a:lnTo>
                <a:lnTo>
                  <a:pt x="396648" y="180295"/>
                </a:lnTo>
                <a:lnTo>
                  <a:pt x="279457" y="180295"/>
                </a:lnTo>
                <a:cubicBezTo>
                  <a:pt x="271944" y="180295"/>
                  <a:pt x="265559" y="177665"/>
                  <a:pt x="260300" y="172407"/>
                </a:cubicBezTo>
                <a:cubicBezTo>
                  <a:pt x="255041" y="167148"/>
                  <a:pt x="252412" y="160763"/>
                  <a:pt x="252412" y="153250"/>
                </a:cubicBezTo>
                <a:lnTo>
                  <a:pt x="252412" y="36059"/>
                </a:lnTo>
                <a:close/>
                <a:moveTo>
                  <a:pt x="27044" y="0"/>
                </a:moveTo>
                <a:lnTo>
                  <a:pt x="279457" y="0"/>
                </a:lnTo>
                <a:cubicBezTo>
                  <a:pt x="286969" y="0"/>
                  <a:pt x="295232" y="1878"/>
                  <a:pt x="304247" y="5634"/>
                </a:cubicBezTo>
                <a:cubicBezTo>
                  <a:pt x="313262" y="9390"/>
                  <a:pt x="320398" y="13898"/>
                  <a:pt x="325657" y="19156"/>
                </a:cubicBezTo>
                <a:lnTo>
                  <a:pt x="413551" y="107050"/>
                </a:lnTo>
                <a:cubicBezTo>
                  <a:pt x="418809" y="112309"/>
                  <a:pt x="423316" y="119445"/>
                  <a:pt x="427073" y="128460"/>
                </a:cubicBezTo>
                <a:cubicBezTo>
                  <a:pt x="430829" y="137475"/>
                  <a:pt x="432707" y="145738"/>
                  <a:pt x="432707" y="153250"/>
                </a:cubicBezTo>
                <a:lnTo>
                  <a:pt x="432707" y="477781"/>
                </a:lnTo>
                <a:cubicBezTo>
                  <a:pt x="432707" y="485293"/>
                  <a:pt x="430077" y="491678"/>
                  <a:pt x="424819" y="496937"/>
                </a:cubicBezTo>
                <a:cubicBezTo>
                  <a:pt x="419560" y="502196"/>
                  <a:pt x="413175" y="504825"/>
                  <a:pt x="405663" y="504825"/>
                </a:cubicBezTo>
                <a:lnTo>
                  <a:pt x="27044" y="504825"/>
                </a:lnTo>
                <a:cubicBezTo>
                  <a:pt x="19532" y="504825"/>
                  <a:pt x="13146" y="502196"/>
                  <a:pt x="7888" y="496937"/>
                </a:cubicBezTo>
                <a:cubicBezTo>
                  <a:pt x="2629" y="491678"/>
                  <a:pt x="0" y="485293"/>
                  <a:pt x="0" y="477781"/>
                </a:cubicBezTo>
                <a:lnTo>
                  <a:pt x="0" y="27044"/>
                </a:lnTo>
                <a:cubicBezTo>
                  <a:pt x="0" y="19532"/>
                  <a:pt x="2629"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9" name="Freeform 568"/>
          <p:cNvSpPr/>
          <p:nvPr/>
        </p:nvSpPr>
        <p:spPr>
          <a:xfrm>
            <a:off x="5387341" y="3470638"/>
            <a:ext cx="432707" cy="504825"/>
          </a:xfrm>
          <a:custGeom>
            <a:avLst/>
            <a:gdLst>
              <a:gd name="connsiteX0" fmla="*/ 65638 w 432707"/>
              <a:gd name="connsiteY0" fmla="*/ 216354 h 504825"/>
              <a:gd name="connsiteX1" fmla="*/ 150151 w 432707"/>
              <a:gd name="connsiteY1" fmla="*/ 216354 h 504825"/>
              <a:gd name="connsiteX2" fmla="*/ 150151 w 432707"/>
              <a:gd name="connsiteY2" fmla="*/ 246497 h 504825"/>
              <a:gd name="connsiteX3" fmla="*/ 124798 w 432707"/>
              <a:gd name="connsiteY3" fmla="*/ 246497 h 504825"/>
              <a:gd name="connsiteX4" fmla="*/ 152686 w 432707"/>
              <a:gd name="connsiteY4" fmla="*/ 369886 h 504825"/>
              <a:gd name="connsiteX5" fmla="*/ 154658 w 432707"/>
              <a:gd name="connsiteY5" fmla="*/ 382844 h 504825"/>
              <a:gd name="connsiteX6" fmla="*/ 155222 w 432707"/>
              <a:gd name="connsiteY6" fmla="*/ 388760 h 504825"/>
              <a:gd name="connsiteX7" fmla="*/ 156349 w 432707"/>
              <a:gd name="connsiteY7" fmla="*/ 388760 h 504825"/>
              <a:gd name="connsiteX8" fmla="*/ 157475 w 432707"/>
              <a:gd name="connsiteY8" fmla="*/ 382844 h 504825"/>
              <a:gd name="connsiteX9" fmla="*/ 158461 w 432707"/>
              <a:gd name="connsiteY9" fmla="*/ 376788 h 504825"/>
              <a:gd name="connsiteX10" fmla="*/ 159729 w 432707"/>
              <a:gd name="connsiteY10" fmla="*/ 369886 h 504825"/>
              <a:gd name="connsiteX11" fmla="*/ 200296 w 432707"/>
              <a:gd name="connsiteY11" fmla="*/ 216354 h 504825"/>
              <a:gd name="connsiteX12" fmla="*/ 232410 w 432707"/>
              <a:gd name="connsiteY12" fmla="*/ 216354 h 504825"/>
              <a:gd name="connsiteX13" fmla="*/ 272977 w 432707"/>
              <a:gd name="connsiteY13" fmla="*/ 369886 h 504825"/>
              <a:gd name="connsiteX14" fmla="*/ 274386 w 432707"/>
              <a:gd name="connsiteY14" fmla="*/ 376928 h 504825"/>
              <a:gd name="connsiteX15" fmla="*/ 275512 w 432707"/>
              <a:gd name="connsiteY15" fmla="*/ 382844 h 504825"/>
              <a:gd name="connsiteX16" fmla="*/ 276358 w 432707"/>
              <a:gd name="connsiteY16" fmla="*/ 388760 h 504825"/>
              <a:gd name="connsiteX17" fmla="*/ 277484 w 432707"/>
              <a:gd name="connsiteY17" fmla="*/ 388760 h 504825"/>
              <a:gd name="connsiteX18" fmla="*/ 278047 w 432707"/>
              <a:gd name="connsiteY18" fmla="*/ 382844 h 504825"/>
              <a:gd name="connsiteX19" fmla="*/ 280019 w 432707"/>
              <a:gd name="connsiteY19" fmla="*/ 369886 h 504825"/>
              <a:gd name="connsiteX20" fmla="*/ 307909 w 432707"/>
              <a:gd name="connsiteY20" fmla="*/ 246497 h 504825"/>
              <a:gd name="connsiteX21" fmla="*/ 282555 w 432707"/>
              <a:gd name="connsiteY21" fmla="*/ 246497 h 504825"/>
              <a:gd name="connsiteX22" fmla="*/ 282555 w 432707"/>
              <a:gd name="connsiteY22" fmla="*/ 216354 h 504825"/>
              <a:gd name="connsiteX23" fmla="*/ 367068 w 432707"/>
              <a:gd name="connsiteY23" fmla="*/ 216354 h 504825"/>
              <a:gd name="connsiteX24" fmla="*/ 367068 w 432707"/>
              <a:gd name="connsiteY24" fmla="*/ 246497 h 504825"/>
              <a:gd name="connsiteX25" fmla="*/ 347348 w 432707"/>
              <a:gd name="connsiteY25" fmla="*/ 246497 h 504825"/>
              <a:gd name="connsiteX26" fmla="*/ 301148 w 432707"/>
              <a:gd name="connsiteY26" fmla="*/ 432707 h 504825"/>
              <a:gd name="connsiteX27" fmla="*/ 256356 w 432707"/>
              <a:gd name="connsiteY27" fmla="*/ 432707 h 504825"/>
              <a:gd name="connsiteX28" fmla="*/ 220297 w 432707"/>
              <a:gd name="connsiteY28" fmla="*/ 296078 h 504825"/>
              <a:gd name="connsiteX29" fmla="*/ 218748 w 432707"/>
              <a:gd name="connsiteY29" fmla="*/ 288753 h 504825"/>
              <a:gd name="connsiteX30" fmla="*/ 217762 w 432707"/>
              <a:gd name="connsiteY30" fmla="*/ 283119 h 504825"/>
              <a:gd name="connsiteX31" fmla="*/ 216917 w 432707"/>
              <a:gd name="connsiteY31" fmla="*/ 276358 h 504825"/>
              <a:gd name="connsiteX32" fmla="*/ 215790 w 432707"/>
              <a:gd name="connsiteY32" fmla="*/ 276358 h 504825"/>
              <a:gd name="connsiteX33" fmla="*/ 215227 w 432707"/>
              <a:gd name="connsiteY33" fmla="*/ 283119 h 504825"/>
              <a:gd name="connsiteX34" fmla="*/ 212409 w 432707"/>
              <a:gd name="connsiteY34" fmla="*/ 296078 h 504825"/>
              <a:gd name="connsiteX35" fmla="*/ 176350 w 432707"/>
              <a:gd name="connsiteY35" fmla="*/ 432707 h 504825"/>
              <a:gd name="connsiteX36" fmla="*/ 131558 w 432707"/>
              <a:gd name="connsiteY36" fmla="*/ 432707 h 504825"/>
              <a:gd name="connsiteX37" fmla="*/ 85358 w 432707"/>
              <a:gd name="connsiteY37" fmla="*/ 246497 h 504825"/>
              <a:gd name="connsiteX38" fmla="*/ 65638 w 432707"/>
              <a:gd name="connsiteY38" fmla="*/ 246497 h 504825"/>
              <a:gd name="connsiteX39" fmla="*/ 288472 w 432707"/>
              <a:gd name="connsiteY39" fmla="*/ 38313 h 504825"/>
              <a:gd name="connsiteX40" fmla="*/ 288472 w 432707"/>
              <a:gd name="connsiteY40" fmla="*/ 144236 h 504825"/>
              <a:gd name="connsiteX41" fmla="*/ 394395 w 432707"/>
              <a:gd name="connsiteY41" fmla="*/ 144236 h 504825"/>
              <a:gd name="connsiteX42" fmla="*/ 388197 w 432707"/>
              <a:gd name="connsiteY42" fmla="*/ 132686 h 504825"/>
              <a:gd name="connsiteX43" fmla="*/ 300022 w 432707"/>
              <a:gd name="connsiteY43" fmla="*/ 44510 h 504825"/>
              <a:gd name="connsiteX44" fmla="*/ 288472 w 432707"/>
              <a:gd name="connsiteY44" fmla="*/ 38313 h 504825"/>
              <a:gd name="connsiteX45" fmla="*/ 36060 w 432707"/>
              <a:gd name="connsiteY45" fmla="*/ 36059 h 504825"/>
              <a:gd name="connsiteX46" fmla="*/ 36060 w 432707"/>
              <a:gd name="connsiteY46" fmla="*/ 468766 h 504825"/>
              <a:gd name="connsiteX47" fmla="*/ 396648 w 432707"/>
              <a:gd name="connsiteY47" fmla="*/ 468766 h 504825"/>
              <a:gd name="connsiteX48" fmla="*/ 396648 w 432707"/>
              <a:gd name="connsiteY48" fmla="*/ 180295 h 504825"/>
              <a:gd name="connsiteX49" fmla="*/ 279457 w 432707"/>
              <a:gd name="connsiteY49" fmla="*/ 180295 h 504825"/>
              <a:gd name="connsiteX50" fmla="*/ 260300 w 432707"/>
              <a:gd name="connsiteY50" fmla="*/ 172407 h 504825"/>
              <a:gd name="connsiteX51" fmla="*/ 252413 w 432707"/>
              <a:gd name="connsiteY51" fmla="*/ 153250 h 504825"/>
              <a:gd name="connsiteX52" fmla="*/ 252413 w 432707"/>
              <a:gd name="connsiteY52" fmla="*/ 36059 h 504825"/>
              <a:gd name="connsiteX53" fmla="*/ 27045 w 432707"/>
              <a:gd name="connsiteY53" fmla="*/ 0 h 504825"/>
              <a:gd name="connsiteX54" fmla="*/ 279457 w 432707"/>
              <a:gd name="connsiteY54" fmla="*/ 0 h 504825"/>
              <a:gd name="connsiteX55" fmla="*/ 304248 w 432707"/>
              <a:gd name="connsiteY55" fmla="*/ 5634 h 504825"/>
              <a:gd name="connsiteX56" fmla="*/ 325657 w 432707"/>
              <a:gd name="connsiteY56" fmla="*/ 19156 h 504825"/>
              <a:gd name="connsiteX57" fmla="*/ 413551 w 432707"/>
              <a:gd name="connsiteY57" fmla="*/ 107050 h 504825"/>
              <a:gd name="connsiteX58" fmla="*/ 427073 w 432707"/>
              <a:gd name="connsiteY58" fmla="*/ 128460 h 504825"/>
              <a:gd name="connsiteX59" fmla="*/ 432707 w 432707"/>
              <a:gd name="connsiteY59" fmla="*/ 153250 h 504825"/>
              <a:gd name="connsiteX60" fmla="*/ 432707 w 432707"/>
              <a:gd name="connsiteY60" fmla="*/ 477781 h 504825"/>
              <a:gd name="connsiteX61" fmla="*/ 424819 w 432707"/>
              <a:gd name="connsiteY61" fmla="*/ 496937 h 504825"/>
              <a:gd name="connsiteX62" fmla="*/ 405663 w 432707"/>
              <a:gd name="connsiteY62" fmla="*/ 504825 h 504825"/>
              <a:gd name="connsiteX63" fmla="*/ 27045 w 432707"/>
              <a:gd name="connsiteY63" fmla="*/ 504825 h 504825"/>
              <a:gd name="connsiteX64" fmla="*/ 7888 w 432707"/>
              <a:gd name="connsiteY64" fmla="*/ 496937 h 504825"/>
              <a:gd name="connsiteX65" fmla="*/ 0 w 432707"/>
              <a:gd name="connsiteY65" fmla="*/ 477781 h 504825"/>
              <a:gd name="connsiteX66" fmla="*/ 0 w 432707"/>
              <a:gd name="connsiteY66" fmla="*/ 27044 h 504825"/>
              <a:gd name="connsiteX67" fmla="*/ 7888 w 432707"/>
              <a:gd name="connsiteY67" fmla="*/ 7888 h 504825"/>
              <a:gd name="connsiteX68" fmla="*/ 27045 w 432707"/>
              <a:gd name="connsiteY6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32707" h="504825">
                <a:moveTo>
                  <a:pt x="65638" y="216354"/>
                </a:moveTo>
                <a:lnTo>
                  <a:pt x="150151" y="216354"/>
                </a:lnTo>
                <a:lnTo>
                  <a:pt x="150151" y="246497"/>
                </a:lnTo>
                <a:lnTo>
                  <a:pt x="124798" y="246497"/>
                </a:lnTo>
                <a:lnTo>
                  <a:pt x="152686" y="369886"/>
                </a:lnTo>
                <a:cubicBezTo>
                  <a:pt x="153625" y="373642"/>
                  <a:pt x="154283" y="377961"/>
                  <a:pt x="154658" y="382844"/>
                </a:cubicBezTo>
                <a:lnTo>
                  <a:pt x="155222" y="388760"/>
                </a:lnTo>
                <a:lnTo>
                  <a:pt x="156349" y="388760"/>
                </a:lnTo>
                <a:lnTo>
                  <a:pt x="157475" y="382844"/>
                </a:lnTo>
                <a:cubicBezTo>
                  <a:pt x="157663" y="381718"/>
                  <a:pt x="157992" y="379699"/>
                  <a:pt x="158461" y="376788"/>
                </a:cubicBezTo>
                <a:cubicBezTo>
                  <a:pt x="158931" y="373877"/>
                  <a:pt x="159354" y="371576"/>
                  <a:pt x="159729" y="369886"/>
                </a:cubicBezTo>
                <a:lnTo>
                  <a:pt x="200296" y="216354"/>
                </a:lnTo>
                <a:lnTo>
                  <a:pt x="232410" y="216354"/>
                </a:lnTo>
                <a:lnTo>
                  <a:pt x="272977" y="369886"/>
                </a:lnTo>
                <a:cubicBezTo>
                  <a:pt x="273352" y="371576"/>
                  <a:pt x="273822" y="373924"/>
                  <a:pt x="274386" y="376928"/>
                </a:cubicBezTo>
                <a:cubicBezTo>
                  <a:pt x="274949" y="379933"/>
                  <a:pt x="275324" y="381905"/>
                  <a:pt x="275512" y="382844"/>
                </a:cubicBezTo>
                <a:lnTo>
                  <a:pt x="276358" y="388760"/>
                </a:lnTo>
                <a:lnTo>
                  <a:pt x="277484" y="388760"/>
                </a:lnTo>
                <a:lnTo>
                  <a:pt x="278047" y="382844"/>
                </a:lnTo>
                <a:cubicBezTo>
                  <a:pt x="278423" y="377961"/>
                  <a:pt x="279080" y="373642"/>
                  <a:pt x="280019" y="369886"/>
                </a:cubicBezTo>
                <a:lnTo>
                  <a:pt x="307909" y="246497"/>
                </a:lnTo>
                <a:lnTo>
                  <a:pt x="282555" y="246497"/>
                </a:lnTo>
                <a:lnTo>
                  <a:pt x="282555" y="216354"/>
                </a:lnTo>
                <a:lnTo>
                  <a:pt x="367068" y="216354"/>
                </a:lnTo>
                <a:lnTo>
                  <a:pt x="367068" y="246497"/>
                </a:lnTo>
                <a:lnTo>
                  <a:pt x="347348" y="246497"/>
                </a:lnTo>
                <a:lnTo>
                  <a:pt x="301148" y="432707"/>
                </a:lnTo>
                <a:lnTo>
                  <a:pt x="256356" y="432707"/>
                </a:lnTo>
                <a:lnTo>
                  <a:pt x="220297" y="296078"/>
                </a:lnTo>
                <a:cubicBezTo>
                  <a:pt x="219734" y="294387"/>
                  <a:pt x="219217" y="291946"/>
                  <a:pt x="218748" y="288753"/>
                </a:cubicBezTo>
                <a:cubicBezTo>
                  <a:pt x="218278" y="285560"/>
                  <a:pt x="217949" y="283682"/>
                  <a:pt x="217762" y="283119"/>
                </a:cubicBezTo>
                <a:lnTo>
                  <a:pt x="216917" y="276358"/>
                </a:lnTo>
                <a:lnTo>
                  <a:pt x="215790" y="276358"/>
                </a:lnTo>
                <a:cubicBezTo>
                  <a:pt x="215790" y="277860"/>
                  <a:pt x="215601" y="280114"/>
                  <a:pt x="215227" y="283119"/>
                </a:cubicBezTo>
                <a:cubicBezTo>
                  <a:pt x="214663" y="288002"/>
                  <a:pt x="213723" y="292321"/>
                  <a:pt x="212409" y="296078"/>
                </a:cubicBezTo>
                <a:lnTo>
                  <a:pt x="176350" y="432707"/>
                </a:lnTo>
                <a:lnTo>
                  <a:pt x="131558" y="432707"/>
                </a:lnTo>
                <a:lnTo>
                  <a:pt x="85358" y="246497"/>
                </a:lnTo>
                <a:lnTo>
                  <a:pt x="65638" y="246497"/>
                </a:lnTo>
                <a:close/>
                <a:moveTo>
                  <a:pt x="288472" y="38313"/>
                </a:moveTo>
                <a:lnTo>
                  <a:pt x="288472" y="144236"/>
                </a:lnTo>
                <a:lnTo>
                  <a:pt x="394395" y="144236"/>
                </a:lnTo>
                <a:cubicBezTo>
                  <a:pt x="392516" y="138789"/>
                  <a:pt x="390451" y="134939"/>
                  <a:pt x="388197" y="132686"/>
                </a:cubicBezTo>
                <a:lnTo>
                  <a:pt x="300022" y="44510"/>
                </a:lnTo>
                <a:cubicBezTo>
                  <a:pt x="297768" y="42257"/>
                  <a:pt x="293918" y="40191"/>
                  <a:pt x="288472" y="38313"/>
                </a:cubicBezTo>
                <a:close/>
                <a:moveTo>
                  <a:pt x="36060" y="36059"/>
                </a:moveTo>
                <a:lnTo>
                  <a:pt x="36060" y="468766"/>
                </a:lnTo>
                <a:lnTo>
                  <a:pt x="396648" y="468766"/>
                </a:lnTo>
                <a:lnTo>
                  <a:pt x="396648" y="180295"/>
                </a:lnTo>
                <a:lnTo>
                  <a:pt x="279457" y="180295"/>
                </a:lnTo>
                <a:cubicBezTo>
                  <a:pt x="271944" y="180295"/>
                  <a:pt x="265559" y="177665"/>
                  <a:pt x="260300" y="172407"/>
                </a:cubicBezTo>
                <a:cubicBezTo>
                  <a:pt x="255041" y="167148"/>
                  <a:pt x="252413" y="160763"/>
                  <a:pt x="252413" y="153250"/>
                </a:cubicBezTo>
                <a:lnTo>
                  <a:pt x="252413" y="36059"/>
                </a:lnTo>
                <a:close/>
                <a:moveTo>
                  <a:pt x="27045" y="0"/>
                </a:moveTo>
                <a:lnTo>
                  <a:pt x="279457" y="0"/>
                </a:lnTo>
                <a:cubicBezTo>
                  <a:pt x="286969" y="0"/>
                  <a:pt x="295233" y="1878"/>
                  <a:pt x="304248" y="5634"/>
                </a:cubicBezTo>
                <a:cubicBezTo>
                  <a:pt x="313262" y="9390"/>
                  <a:pt x="320398" y="13898"/>
                  <a:pt x="325657" y="19156"/>
                </a:cubicBezTo>
                <a:lnTo>
                  <a:pt x="413551" y="107050"/>
                </a:lnTo>
                <a:cubicBezTo>
                  <a:pt x="418809" y="112309"/>
                  <a:pt x="423317"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3" y="504825"/>
                </a:cubicBezTo>
                <a:lnTo>
                  <a:pt x="27045" y="504825"/>
                </a:lnTo>
                <a:cubicBezTo>
                  <a:pt x="19532" y="504825"/>
                  <a:pt x="13147" y="502196"/>
                  <a:pt x="7888" y="496937"/>
                </a:cubicBezTo>
                <a:cubicBezTo>
                  <a:pt x="2630" y="491678"/>
                  <a:pt x="0" y="485293"/>
                  <a:pt x="0" y="477781"/>
                </a:cubicBezTo>
                <a:lnTo>
                  <a:pt x="0" y="27044"/>
                </a:lnTo>
                <a:cubicBezTo>
                  <a:pt x="0" y="19532"/>
                  <a:pt x="2630" y="13146"/>
                  <a:pt x="7888" y="7888"/>
                </a:cubicBezTo>
                <a:cubicBezTo>
                  <a:pt x="13147" y="2629"/>
                  <a:pt x="19532" y="0"/>
                  <a:pt x="270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0" name="Freeform 569"/>
          <p:cNvSpPr/>
          <p:nvPr/>
        </p:nvSpPr>
        <p:spPr>
          <a:xfrm>
            <a:off x="6006466" y="3470638"/>
            <a:ext cx="432707" cy="504825"/>
          </a:xfrm>
          <a:custGeom>
            <a:avLst/>
            <a:gdLst>
              <a:gd name="connsiteX0" fmla="*/ 122261 w 432707"/>
              <a:gd name="connsiteY0" fmla="*/ 216354 h 504825"/>
              <a:gd name="connsiteX1" fmla="*/ 203957 w 432707"/>
              <a:gd name="connsiteY1" fmla="*/ 216354 h 504825"/>
              <a:gd name="connsiteX2" fmla="*/ 203957 w 432707"/>
              <a:gd name="connsiteY2" fmla="*/ 246497 h 504825"/>
              <a:gd name="connsiteX3" fmla="*/ 182548 w 432707"/>
              <a:gd name="connsiteY3" fmla="*/ 246497 h 504825"/>
              <a:gd name="connsiteX4" fmla="*/ 212409 w 432707"/>
              <a:gd name="connsiteY4" fmla="*/ 291288 h 504825"/>
              <a:gd name="connsiteX5" fmla="*/ 217198 w 432707"/>
              <a:gd name="connsiteY5" fmla="*/ 297768 h 504825"/>
              <a:gd name="connsiteX6" fmla="*/ 218607 w 432707"/>
              <a:gd name="connsiteY6" fmla="*/ 300585 h 504825"/>
              <a:gd name="connsiteX7" fmla="*/ 219170 w 432707"/>
              <a:gd name="connsiteY7" fmla="*/ 300585 h 504825"/>
              <a:gd name="connsiteX8" fmla="*/ 219733 w 432707"/>
              <a:gd name="connsiteY8" fmla="*/ 299740 h 504825"/>
              <a:gd name="connsiteX9" fmla="*/ 222269 w 432707"/>
              <a:gd name="connsiteY9" fmla="*/ 295937 h 504825"/>
              <a:gd name="connsiteX10" fmla="*/ 225086 w 432707"/>
              <a:gd name="connsiteY10" fmla="*/ 291288 h 504825"/>
              <a:gd name="connsiteX11" fmla="*/ 254102 w 432707"/>
              <a:gd name="connsiteY11" fmla="*/ 246497 h 504825"/>
              <a:gd name="connsiteX12" fmla="*/ 233256 w 432707"/>
              <a:gd name="connsiteY12" fmla="*/ 246497 h 504825"/>
              <a:gd name="connsiteX13" fmla="*/ 233256 w 432707"/>
              <a:gd name="connsiteY13" fmla="*/ 216354 h 504825"/>
              <a:gd name="connsiteX14" fmla="*/ 311853 w 432707"/>
              <a:gd name="connsiteY14" fmla="*/ 216354 h 504825"/>
              <a:gd name="connsiteX15" fmla="*/ 311853 w 432707"/>
              <a:gd name="connsiteY15" fmla="*/ 246497 h 504825"/>
              <a:gd name="connsiteX16" fmla="*/ 292978 w 432707"/>
              <a:gd name="connsiteY16" fmla="*/ 246497 h 504825"/>
              <a:gd name="connsiteX17" fmla="*/ 238044 w 432707"/>
              <a:gd name="connsiteY17" fmla="*/ 325939 h 504825"/>
              <a:gd name="connsiteX18" fmla="*/ 292133 w 432707"/>
              <a:gd name="connsiteY18" fmla="*/ 402846 h 504825"/>
              <a:gd name="connsiteX19" fmla="*/ 311289 w 432707"/>
              <a:gd name="connsiteY19" fmla="*/ 402846 h 504825"/>
              <a:gd name="connsiteX20" fmla="*/ 311289 w 432707"/>
              <a:gd name="connsiteY20" fmla="*/ 432707 h 504825"/>
              <a:gd name="connsiteX21" fmla="*/ 229312 w 432707"/>
              <a:gd name="connsiteY21" fmla="*/ 432707 h 504825"/>
              <a:gd name="connsiteX22" fmla="*/ 229312 w 432707"/>
              <a:gd name="connsiteY22" fmla="*/ 402846 h 504825"/>
              <a:gd name="connsiteX23" fmla="*/ 250722 w 432707"/>
              <a:gd name="connsiteY23" fmla="*/ 402846 h 504825"/>
              <a:gd name="connsiteX24" fmla="*/ 220579 w 432707"/>
              <a:gd name="connsiteY24" fmla="*/ 357491 h 504825"/>
              <a:gd name="connsiteX25" fmla="*/ 218747 w 432707"/>
              <a:gd name="connsiteY25" fmla="*/ 355096 h 504825"/>
              <a:gd name="connsiteX26" fmla="*/ 217057 w 432707"/>
              <a:gd name="connsiteY26" fmla="*/ 352842 h 504825"/>
              <a:gd name="connsiteX27" fmla="*/ 215789 w 432707"/>
              <a:gd name="connsiteY27" fmla="*/ 350729 h 504825"/>
              <a:gd name="connsiteX28" fmla="*/ 214381 w 432707"/>
              <a:gd name="connsiteY28" fmla="*/ 347912 h 504825"/>
              <a:gd name="connsiteX29" fmla="*/ 213817 w 432707"/>
              <a:gd name="connsiteY29" fmla="*/ 347912 h 504825"/>
              <a:gd name="connsiteX30" fmla="*/ 212831 w 432707"/>
              <a:gd name="connsiteY30" fmla="*/ 349039 h 504825"/>
              <a:gd name="connsiteX31" fmla="*/ 210719 w 432707"/>
              <a:gd name="connsiteY31" fmla="*/ 352842 h 504825"/>
              <a:gd name="connsiteX32" fmla="*/ 207901 w 432707"/>
              <a:gd name="connsiteY32" fmla="*/ 357491 h 504825"/>
              <a:gd name="connsiteX33" fmla="*/ 178885 w 432707"/>
              <a:gd name="connsiteY33" fmla="*/ 402846 h 504825"/>
              <a:gd name="connsiteX34" fmla="*/ 200014 w 432707"/>
              <a:gd name="connsiteY34" fmla="*/ 402846 h 504825"/>
              <a:gd name="connsiteX35" fmla="*/ 200014 w 432707"/>
              <a:gd name="connsiteY35" fmla="*/ 432707 h 504825"/>
              <a:gd name="connsiteX36" fmla="*/ 120853 w 432707"/>
              <a:gd name="connsiteY36" fmla="*/ 432707 h 504825"/>
              <a:gd name="connsiteX37" fmla="*/ 120853 w 432707"/>
              <a:gd name="connsiteY37" fmla="*/ 402846 h 504825"/>
              <a:gd name="connsiteX38" fmla="*/ 140009 w 432707"/>
              <a:gd name="connsiteY38" fmla="*/ 402846 h 504825"/>
              <a:gd name="connsiteX39" fmla="*/ 194661 w 432707"/>
              <a:gd name="connsiteY39" fmla="*/ 323122 h 504825"/>
              <a:gd name="connsiteX40" fmla="*/ 141418 w 432707"/>
              <a:gd name="connsiteY40" fmla="*/ 246497 h 504825"/>
              <a:gd name="connsiteX41" fmla="*/ 122261 w 432707"/>
              <a:gd name="connsiteY41" fmla="*/ 246497 h 504825"/>
              <a:gd name="connsiteX42" fmla="*/ 288472 w 432707"/>
              <a:gd name="connsiteY42" fmla="*/ 38313 h 504825"/>
              <a:gd name="connsiteX43" fmla="*/ 288472 w 432707"/>
              <a:gd name="connsiteY43" fmla="*/ 144236 h 504825"/>
              <a:gd name="connsiteX44" fmla="*/ 394395 w 432707"/>
              <a:gd name="connsiteY44" fmla="*/ 144236 h 504825"/>
              <a:gd name="connsiteX45" fmla="*/ 388197 w 432707"/>
              <a:gd name="connsiteY45" fmla="*/ 132686 h 504825"/>
              <a:gd name="connsiteX46" fmla="*/ 300022 w 432707"/>
              <a:gd name="connsiteY46" fmla="*/ 44510 h 504825"/>
              <a:gd name="connsiteX47" fmla="*/ 288472 w 432707"/>
              <a:gd name="connsiteY47" fmla="*/ 38313 h 504825"/>
              <a:gd name="connsiteX48" fmla="*/ 36059 w 432707"/>
              <a:gd name="connsiteY48" fmla="*/ 36059 h 504825"/>
              <a:gd name="connsiteX49" fmla="*/ 36059 w 432707"/>
              <a:gd name="connsiteY49" fmla="*/ 468766 h 504825"/>
              <a:gd name="connsiteX50" fmla="*/ 396648 w 432707"/>
              <a:gd name="connsiteY50" fmla="*/ 468766 h 504825"/>
              <a:gd name="connsiteX51" fmla="*/ 396648 w 432707"/>
              <a:gd name="connsiteY51" fmla="*/ 180295 h 504825"/>
              <a:gd name="connsiteX52" fmla="*/ 279457 w 432707"/>
              <a:gd name="connsiteY52" fmla="*/ 180295 h 504825"/>
              <a:gd name="connsiteX53" fmla="*/ 260300 w 432707"/>
              <a:gd name="connsiteY53" fmla="*/ 172407 h 504825"/>
              <a:gd name="connsiteX54" fmla="*/ 252413 w 432707"/>
              <a:gd name="connsiteY54" fmla="*/ 153250 h 504825"/>
              <a:gd name="connsiteX55" fmla="*/ 252413 w 432707"/>
              <a:gd name="connsiteY55" fmla="*/ 36059 h 504825"/>
              <a:gd name="connsiteX56" fmla="*/ 27044 w 432707"/>
              <a:gd name="connsiteY56" fmla="*/ 0 h 504825"/>
              <a:gd name="connsiteX57" fmla="*/ 279457 w 432707"/>
              <a:gd name="connsiteY57" fmla="*/ 0 h 504825"/>
              <a:gd name="connsiteX58" fmla="*/ 304248 w 432707"/>
              <a:gd name="connsiteY58" fmla="*/ 5634 h 504825"/>
              <a:gd name="connsiteX59" fmla="*/ 325657 w 432707"/>
              <a:gd name="connsiteY59" fmla="*/ 19156 h 504825"/>
              <a:gd name="connsiteX60" fmla="*/ 413551 w 432707"/>
              <a:gd name="connsiteY60" fmla="*/ 107050 h 504825"/>
              <a:gd name="connsiteX61" fmla="*/ 427073 w 432707"/>
              <a:gd name="connsiteY61" fmla="*/ 128460 h 504825"/>
              <a:gd name="connsiteX62" fmla="*/ 432707 w 432707"/>
              <a:gd name="connsiteY62" fmla="*/ 153250 h 504825"/>
              <a:gd name="connsiteX63" fmla="*/ 432707 w 432707"/>
              <a:gd name="connsiteY63" fmla="*/ 477781 h 504825"/>
              <a:gd name="connsiteX64" fmla="*/ 424819 w 432707"/>
              <a:gd name="connsiteY64" fmla="*/ 496937 h 504825"/>
              <a:gd name="connsiteX65" fmla="*/ 405663 w 432707"/>
              <a:gd name="connsiteY65" fmla="*/ 504825 h 504825"/>
              <a:gd name="connsiteX66" fmla="*/ 27044 w 432707"/>
              <a:gd name="connsiteY66" fmla="*/ 504825 h 504825"/>
              <a:gd name="connsiteX67" fmla="*/ 7888 w 432707"/>
              <a:gd name="connsiteY67" fmla="*/ 496937 h 504825"/>
              <a:gd name="connsiteX68" fmla="*/ 0 w 432707"/>
              <a:gd name="connsiteY68" fmla="*/ 477781 h 504825"/>
              <a:gd name="connsiteX69" fmla="*/ 0 w 432707"/>
              <a:gd name="connsiteY69" fmla="*/ 27044 h 504825"/>
              <a:gd name="connsiteX70" fmla="*/ 7888 w 432707"/>
              <a:gd name="connsiteY70" fmla="*/ 7888 h 504825"/>
              <a:gd name="connsiteX71" fmla="*/ 27044 w 432707"/>
              <a:gd name="connsiteY71"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32707" h="504825">
                <a:moveTo>
                  <a:pt x="122261" y="216354"/>
                </a:moveTo>
                <a:lnTo>
                  <a:pt x="203957" y="216354"/>
                </a:lnTo>
                <a:lnTo>
                  <a:pt x="203957" y="246497"/>
                </a:lnTo>
                <a:lnTo>
                  <a:pt x="182548" y="246497"/>
                </a:lnTo>
                <a:lnTo>
                  <a:pt x="212409" y="291288"/>
                </a:lnTo>
                <a:cubicBezTo>
                  <a:pt x="214474" y="293542"/>
                  <a:pt x="216071" y="295702"/>
                  <a:pt x="217198" y="297768"/>
                </a:cubicBezTo>
                <a:cubicBezTo>
                  <a:pt x="217949" y="298895"/>
                  <a:pt x="218418" y="299834"/>
                  <a:pt x="218607" y="300585"/>
                </a:cubicBezTo>
                <a:lnTo>
                  <a:pt x="219170" y="300585"/>
                </a:lnTo>
                <a:lnTo>
                  <a:pt x="219733" y="299740"/>
                </a:lnTo>
                <a:cubicBezTo>
                  <a:pt x="220297" y="298989"/>
                  <a:pt x="221142" y="297721"/>
                  <a:pt x="222269" y="295937"/>
                </a:cubicBezTo>
                <a:cubicBezTo>
                  <a:pt x="223396" y="294153"/>
                  <a:pt x="224334" y="292603"/>
                  <a:pt x="225086" y="291288"/>
                </a:cubicBezTo>
                <a:lnTo>
                  <a:pt x="254102" y="246497"/>
                </a:lnTo>
                <a:lnTo>
                  <a:pt x="233256" y="246497"/>
                </a:lnTo>
                <a:lnTo>
                  <a:pt x="233256" y="216354"/>
                </a:lnTo>
                <a:lnTo>
                  <a:pt x="311853" y="216354"/>
                </a:lnTo>
                <a:lnTo>
                  <a:pt x="311853" y="246497"/>
                </a:lnTo>
                <a:lnTo>
                  <a:pt x="292978" y="246497"/>
                </a:lnTo>
                <a:lnTo>
                  <a:pt x="238044" y="325939"/>
                </a:lnTo>
                <a:lnTo>
                  <a:pt x="292133" y="402846"/>
                </a:lnTo>
                <a:lnTo>
                  <a:pt x="311289" y="402846"/>
                </a:lnTo>
                <a:lnTo>
                  <a:pt x="311289" y="432707"/>
                </a:lnTo>
                <a:lnTo>
                  <a:pt x="229312" y="432707"/>
                </a:lnTo>
                <a:lnTo>
                  <a:pt x="229312" y="402846"/>
                </a:lnTo>
                <a:lnTo>
                  <a:pt x="250722" y="402846"/>
                </a:lnTo>
                <a:lnTo>
                  <a:pt x="220579" y="357491"/>
                </a:lnTo>
                <a:cubicBezTo>
                  <a:pt x="220015" y="356739"/>
                  <a:pt x="219404" y="355941"/>
                  <a:pt x="218747" y="355096"/>
                </a:cubicBezTo>
                <a:cubicBezTo>
                  <a:pt x="218090" y="354251"/>
                  <a:pt x="217526" y="353499"/>
                  <a:pt x="217057" y="352842"/>
                </a:cubicBezTo>
                <a:cubicBezTo>
                  <a:pt x="216587" y="352185"/>
                  <a:pt x="216165" y="351481"/>
                  <a:pt x="215789" y="350729"/>
                </a:cubicBezTo>
                <a:cubicBezTo>
                  <a:pt x="215038" y="349602"/>
                  <a:pt x="214568" y="348664"/>
                  <a:pt x="214381" y="347912"/>
                </a:cubicBezTo>
                <a:lnTo>
                  <a:pt x="213817" y="347912"/>
                </a:lnTo>
                <a:cubicBezTo>
                  <a:pt x="213629" y="347912"/>
                  <a:pt x="213301" y="348288"/>
                  <a:pt x="212831" y="349039"/>
                </a:cubicBezTo>
                <a:cubicBezTo>
                  <a:pt x="212362" y="349790"/>
                  <a:pt x="211657" y="351058"/>
                  <a:pt x="210719" y="352842"/>
                </a:cubicBezTo>
                <a:cubicBezTo>
                  <a:pt x="209779" y="354626"/>
                  <a:pt x="208840" y="356176"/>
                  <a:pt x="207901" y="357491"/>
                </a:cubicBezTo>
                <a:lnTo>
                  <a:pt x="178885" y="402846"/>
                </a:lnTo>
                <a:lnTo>
                  <a:pt x="200014" y="402846"/>
                </a:lnTo>
                <a:lnTo>
                  <a:pt x="200014" y="432707"/>
                </a:lnTo>
                <a:lnTo>
                  <a:pt x="120853" y="432707"/>
                </a:lnTo>
                <a:lnTo>
                  <a:pt x="120853" y="402846"/>
                </a:lnTo>
                <a:lnTo>
                  <a:pt x="140009" y="402846"/>
                </a:lnTo>
                <a:lnTo>
                  <a:pt x="194661" y="323122"/>
                </a:lnTo>
                <a:lnTo>
                  <a:pt x="141418" y="246497"/>
                </a:lnTo>
                <a:lnTo>
                  <a:pt x="122261" y="246497"/>
                </a:lnTo>
                <a:close/>
                <a:moveTo>
                  <a:pt x="288472" y="38313"/>
                </a:moveTo>
                <a:lnTo>
                  <a:pt x="288472" y="144236"/>
                </a:lnTo>
                <a:lnTo>
                  <a:pt x="394395" y="144236"/>
                </a:lnTo>
                <a:cubicBezTo>
                  <a:pt x="392516" y="138789"/>
                  <a:pt x="390451" y="134939"/>
                  <a:pt x="388197" y="132686"/>
                </a:cubicBezTo>
                <a:lnTo>
                  <a:pt x="300022" y="44510"/>
                </a:lnTo>
                <a:cubicBezTo>
                  <a:pt x="297768" y="42257"/>
                  <a:pt x="293918" y="40191"/>
                  <a:pt x="288472" y="38313"/>
                </a:cubicBezTo>
                <a:close/>
                <a:moveTo>
                  <a:pt x="36059" y="36059"/>
                </a:moveTo>
                <a:lnTo>
                  <a:pt x="36059" y="468766"/>
                </a:lnTo>
                <a:lnTo>
                  <a:pt x="396648" y="468766"/>
                </a:lnTo>
                <a:lnTo>
                  <a:pt x="396648" y="180295"/>
                </a:lnTo>
                <a:lnTo>
                  <a:pt x="279457" y="180295"/>
                </a:lnTo>
                <a:cubicBezTo>
                  <a:pt x="271944" y="180295"/>
                  <a:pt x="265559" y="177665"/>
                  <a:pt x="260300" y="172407"/>
                </a:cubicBezTo>
                <a:cubicBezTo>
                  <a:pt x="255041" y="167148"/>
                  <a:pt x="252413" y="160763"/>
                  <a:pt x="252413" y="153250"/>
                </a:cubicBezTo>
                <a:lnTo>
                  <a:pt x="252413" y="36059"/>
                </a:lnTo>
                <a:close/>
                <a:moveTo>
                  <a:pt x="27044" y="0"/>
                </a:moveTo>
                <a:lnTo>
                  <a:pt x="279457" y="0"/>
                </a:lnTo>
                <a:cubicBezTo>
                  <a:pt x="286969" y="0"/>
                  <a:pt x="295233" y="1878"/>
                  <a:pt x="304248" y="5634"/>
                </a:cubicBezTo>
                <a:cubicBezTo>
                  <a:pt x="313262" y="9390"/>
                  <a:pt x="320398" y="13898"/>
                  <a:pt x="325657" y="19156"/>
                </a:cubicBezTo>
                <a:lnTo>
                  <a:pt x="413551" y="107050"/>
                </a:lnTo>
                <a:cubicBezTo>
                  <a:pt x="418809" y="112309"/>
                  <a:pt x="423317"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3" y="504825"/>
                </a:cubicBezTo>
                <a:lnTo>
                  <a:pt x="27044" y="504825"/>
                </a:lnTo>
                <a:cubicBezTo>
                  <a:pt x="19532" y="504825"/>
                  <a:pt x="13146" y="502196"/>
                  <a:pt x="7888" y="496937"/>
                </a:cubicBezTo>
                <a:cubicBezTo>
                  <a:pt x="2629" y="491678"/>
                  <a:pt x="0" y="485293"/>
                  <a:pt x="0" y="477781"/>
                </a:cubicBezTo>
                <a:lnTo>
                  <a:pt x="0" y="27044"/>
                </a:lnTo>
                <a:cubicBezTo>
                  <a:pt x="0" y="19532"/>
                  <a:pt x="2629"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1" name="Freeform 570"/>
          <p:cNvSpPr/>
          <p:nvPr/>
        </p:nvSpPr>
        <p:spPr>
          <a:xfrm>
            <a:off x="6635116" y="3470638"/>
            <a:ext cx="432707" cy="504825"/>
          </a:xfrm>
          <a:custGeom>
            <a:avLst/>
            <a:gdLst>
              <a:gd name="connsiteX0" fmla="*/ 183111 w 432707"/>
              <a:gd name="connsiteY0" fmla="*/ 248469 h 504825"/>
              <a:gd name="connsiteX1" fmla="*/ 183111 w 432707"/>
              <a:gd name="connsiteY1" fmla="*/ 323967 h 504825"/>
              <a:gd name="connsiteX2" fmla="*/ 216635 w 432707"/>
              <a:gd name="connsiteY2" fmla="*/ 323967 h 504825"/>
              <a:gd name="connsiteX3" fmla="*/ 238608 w 432707"/>
              <a:gd name="connsiteY3" fmla="*/ 319741 h 504825"/>
              <a:gd name="connsiteX4" fmla="*/ 256074 w 432707"/>
              <a:gd name="connsiteY4" fmla="*/ 285936 h 504825"/>
              <a:gd name="connsiteX5" fmla="*/ 240298 w 432707"/>
              <a:gd name="connsiteY5" fmla="*/ 253539 h 504825"/>
              <a:gd name="connsiteX6" fmla="*/ 216916 w 432707"/>
              <a:gd name="connsiteY6" fmla="*/ 248469 h 504825"/>
              <a:gd name="connsiteX7" fmla="*/ 117191 w 432707"/>
              <a:gd name="connsiteY7" fmla="*/ 216354 h 504825"/>
              <a:gd name="connsiteX8" fmla="*/ 220860 w 432707"/>
              <a:gd name="connsiteY8" fmla="*/ 216354 h 504825"/>
              <a:gd name="connsiteX9" fmla="*/ 257483 w 432707"/>
              <a:gd name="connsiteY9" fmla="*/ 221706 h 504825"/>
              <a:gd name="connsiteX10" fmla="*/ 285654 w 432707"/>
              <a:gd name="connsiteY10" fmla="*/ 246215 h 504825"/>
              <a:gd name="connsiteX11" fmla="*/ 296077 w 432707"/>
              <a:gd name="connsiteY11" fmla="*/ 285936 h 504825"/>
              <a:gd name="connsiteX12" fmla="*/ 284949 w 432707"/>
              <a:gd name="connsiteY12" fmla="*/ 327066 h 504825"/>
              <a:gd name="connsiteX13" fmla="*/ 254947 w 432707"/>
              <a:gd name="connsiteY13" fmla="*/ 351574 h 504825"/>
              <a:gd name="connsiteX14" fmla="*/ 221705 w 432707"/>
              <a:gd name="connsiteY14" fmla="*/ 355800 h 504825"/>
              <a:gd name="connsiteX15" fmla="*/ 183111 w 432707"/>
              <a:gd name="connsiteY15" fmla="*/ 355800 h 504825"/>
              <a:gd name="connsiteX16" fmla="*/ 183111 w 432707"/>
              <a:gd name="connsiteY16" fmla="*/ 402846 h 504825"/>
              <a:gd name="connsiteX17" fmla="*/ 209310 w 432707"/>
              <a:gd name="connsiteY17" fmla="*/ 402846 h 504825"/>
              <a:gd name="connsiteX18" fmla="*/ 209310 w 432707"/>
              <a:gd name="connsiteY18" fmla="*/ 432707 h 504825"/>
              <a:gd name="connsiteX19" fmla="*/ 117191 w 432707"/>
              <a:gd name="connsiteY19" fmla="*/ 432707 h 504825"/>
              <a:gd name="connsiteX20" fmla="*/ 117191 w 432707"/>
              <a:gd name="connsiteY20" fmla="*/ 402846 h 504825"/>
              <a:gd name="connsiteX21" fmla="*/ 143108 w 432707"/>
              <a:gd name="connsiteY21" fmla="*/ 402846 h 504825"/>
              <a:gd name="connsiteX22" fmla="*/ 143108 w 432707"/>
              <a:gd name="connsiteY22" fmla="*/ 246497 h 504825"/>
              <a:gd name="connsiteX23" fmla="*/ 117191 w 432707"/>
              <a:gd name="connsiteY23" fmla="*/ 246497 h 504825"/>
              <a:gd name="connsiteX24" fmla="*/ 288471 w 432707"/>
              <a:gd name="connsiteY24" fmla="*/ 38313 h 504825"/>
              <a:gd name="connsiteX25" fmla="*/ 288471 w 432707"/>
              <a:gd name="connsiteY25" fmla="*/ 144236 h 504825"/>
              <a:gd name="connsiteX26" fmla="*/ 394395 w 432707"/>
              <a:gd name="connsiteY26" fmla="*/ 144236 h 504825"/>
              <a:gd name="connsiteX27" fmla="*/ 388197 w 432707"/>
              <a:gd name="connsiteY27" fmla="*/ 132686 h 504825"/>
              <a:gd name="connsiteX28" fmla="*/ 300022 w 432707"/>
              <a:gd name="connsiteY28" fmla="*/ 44510 h 504825"/>
              <a:gd name="connsiteX29" fmla="*/ 288471 w 432707"/>
              <a:gd name="connsiteY29" fmla="*/ 38313 h 504825"/>
              <a:gd name="connsiteX30" fmla="*/ 36059 w 432707"/>
              <a:gd name="connsiteY30" fmla="*/ 36059 h 504825"/>
              <a:gd name="connsiteX31" fmla="*/ 36059 w 432707"/>
              <a:gd name="connsiteY31" fmla="*/ 468766 h 504825"/>
              <a:gd name="connsiteX32" fmla="*/ 396648 w 432707"/>
              <a:gd name="connsiteY32" fmla="*/ 468766 h 504825"/>
              <a:gd name="connsiteX33" fmla="*/ 396648 w 432707"/>
              <a:gd name="connsiteY33" fmla="*/ 180295 h 504825"/>
              <a:gd name="connsiteX34" fmla="*/ 279457 w 432707"/>
              <a:gd name="connsiteY34" fmla="*/ 180295 h 504825"/>
              <a:gd name="connsiteX35" fmla="*/ 260300 w 432707"/>
              <a:gd name="connsiteY35" fmla="*/ 172407 h 504825"/>
              <a:gd name="connsiteX36" fmla="*/ 252413 w 432707"/>
              <a:gd name="connsiteY36" fmla="*/ 153250 h 504825"/>
              <a:gd name="connsiteX37" fmla="*/ 252413 w 432707"/>
              <a:gd name="connsiteY37" fmla="*/ 36059 h 504825"/>
              <a:gd name="connsiteX38" fmla="*/ 27044 w 432707"/>
              <a:gd name="connsiteY38" fmla="*/ 0 h 504825"/>
              <a:gd name="connsiteX39" fmla="*/ 279457 w 432707"/>
              <a:gd name="connsiteY39" fmla="*/ 0 h 504825"/>
              <a:gd name="connsiteX40" fmla="*/ 304247 w 432707"/>
              <a:gd name="connsiteY40" fmla="*/ 5634 h 504825"/>
              <a:gd name="connsiteX41" fmla="*/ 325657 w 432707"/>
              <a:gd name="connsiteY41" fmla="*/ 19156 h 504825"/>
              <a:gd name="connsiteX42" fmla="*/ 413551 w 432707"/>
              <a:gd name="connsiteY42" fmla="*/ 107050 h 504825"/>
              <a:gd name="connsiteX43" fmla="*/ 427073 w 432707"/>
              <a:gd name="connsiteY43" fmla="*/ 128460 h 504825"/>
              <a:gd name="connsiteX44" fmla="*/ 432707 w 432707"/>
              <a:gd name="connsiteY44" fmla="*/ 153250 h 504825"/>
              <a:gd name="connsiteX45" fmla="*/ 432707 w 432707"/>
              <a:gd name="connsiteY45" fmla="*/ 477781 h 504825"/>
              <a:gd name="connsiteX46" fmla="*/ 424819 w 432707"/>
              <a:gd name="connsiteY46" fmla="*/ 496937 h 504825"/>
              <a:gd name="connsiteX47" fmla="*/ 405663 w 432707"/>
              <a:gd name="connsiteY47" fmla="*/ 504825 h 504825"/>
              <a:gd name="connsiteX48" fmla="*/ 27044 w 432707"/>
              <a:gd name="connsiteY48" fmla="*/ 504825 h 504825"/>
              <a:gd name="connsiteX49" fmla="*/ 7888 w 432707"/>
              <a:gd name="connsiteY49" fmla="*/ 496937 h 504825"/>
              <a:gd name="connsiteX50" fmla="*/ 0 w 432707"/>
              <a:gd name="connsiteY50" fmla="*/ 477781 h 504825"/>
              <a:gd name="connsiteX51" fmla="*/ 0 w 432707"/>
              <a:gd name="connsiteY51" fmla="*/ 27044 h 504825"/>
              <a:gd name="connsiteX52" fmla="*/ 7888 w 432707"/>
              <a:gd name="connsiteY52" fmla="*/ 7888 h 504825"/>
              <a:gd name="connsiteX53" fmla="*/ 27044 w 432707"/>
              <a:gd name="connsiteY53"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32707" h="504825">
                <a:moveTo>
                  <a:pt x="183111" y="248469"/>
                </a:moveTo>
                <a:lnTo>
                  <a:pt x="183111" y="323967"/>
                </a:lnTo>
                <a:lnTo>
                  <a:pt x="216635" y="323967"/>
                </a:lnTo>
                <a:cubicBezTo>
                  <a:pt x="225461" y="323967"/>
                  <a:pt x="232785" y="322558"/>
                  <a:pt x="238608" y="319741"/>
                </a:cubicBezTo>
                <a:cubicBezTo>
                  <a:pt x="250252" y="313919"/>
                  <a:pt x="256074" y="302651"/>
                  <a:pt x="256074" y="285936"/>
                </a:cubicBezTo>
                <a:cubicBezTo>
                  <a:pt x="256074" y="270536"/>
                  <a:pt x="250815" y="259737"/>
                  <a:pt x="240298" y="253539"/>
                </a:cubicBezTo>
                <a:cubicBezTo>
                  <a:pt x="234476" y="250159"/>
                  <a:pt x="226682" y="248469"/>
                  <a:pt x="216916" y="248469"/>
                </a:cubicBezTo>
                <a:close/>
                <a:moveTo>
                  <a:pt x="117191" y="216354"/>
                </a:moveTo>
                <a:lnTo>
                  <a:pt x="220860" y="216354"/>
                </a:lnTo>
                <a:cubicBezTo>
                  <a:pt x="236260" y="216354"/>
                  <a:pt x="248468" y="218138"/>
                  <a:pt x="257483" y="221706"/>
                </a:cubicBezTo>
                <a:cubicBezTo>
                  <a:pt x="269315" y="226777"/>
                  <a:pt x="278704" y="234946"/>
                  <a:pt x="285654" y="246215"/>
                </a:cubicBezTo>
                <a:cubicBezTo>
                  <a:pt x="292602" y="257483"/>
                  <a:pt x="296077" y="270724"/>
                  <a:pt x="296077" y="285936"/>
                </a:cubicBezTo>
                <a:cubicBezTo>
                  <a:pt x="296077" y="301336"/>
                  <a:pt x="292367" y="315046"/>
                  <a:pt x="284949" y="327066"/>
                </a:cubicBezTo>
                <a:cubicBezTo>
                  <a:pt x="277531" y="339085"/>
                  <a:pt x="267530" y="347255"/>
                  <a:pt x="254947" y="351574"/>
                </a:cubicBezTo>
                <a:cubicBezTo>
                  <a:pt x="247059" y="354392"/>
                  <a:pt x="235978" y="355800"/>
                  <a:pt x="221705" y="355800"/>
                </a:cubicBezTo>
                <a:lnTo>
                  <a:pt x="183111" y="355800"/>
                </a:lnTo>
                <a:lnTo>
                  <a:pt x="183111" y="402846"/>
                </a:lnTo>
                <a:lnTo>
                  <a:pt x="209310" y="402846"/>
                </a:lnTo>
                <a:lnTo>
                  <a:pt x="209310" y="432707"/>
                </a:lnTo>
                <a:lnTo>
                  <a:pt x="117191" y="432707"/>
                </a:lnTo>
                <a:lnTo>
                  <a:pt x="117191" y="402846"/>
                </a:lnTo>
                <a:lnTo>
                  <a:pt x="143108" y="402846"/>
                </a:lnTo>
                <a:lnTo>
                  <a:pt x="143108" y="246497"/>
                </a:lnTo>
                <a:lnTo>
                  <a:pt x="117191" y="246497"/>
                </a:lnTo>
                <a:close/>
                <a:moveTo>
                  <a:pt x="288471" y="38313"/>
                </a:moveTo>
                <a:lnTo>
                  <a:pt x="288471" y="144236"/>
                </a:lnTo>
                <a:lnTo>
                  <a:pt x="394395" y="144236"/>
                </a:lnTo>
                <a:cubicBezTo>
                  <a:pt x="392516" y="138789"/>
                  <a:pt x="390451" y="134939"/>
                  <a:pt x="388197" y="132686"/>
                </a:cubicBezTo>
                <a:lnTo>
                  <a:pt x="300022" y="44510"/>
                </a:lnTo>
                <a:cubicBezTo>
                  <a:pt x="297768" y="42257"/>
                  <a:pt x="293918" y="40191"/>
                  <a:pt x="288471" y="38313"/>
                </a:cubicBezTo>
                <a:close/>
                <a:moveTo>
                  <a:pt x="36059" y="36059"/>
                </a:moveTo>
                <a:lnTo>
                  <a:pt x="36059" y="468766"/>
                </a:lnTo>
                <a:lnTo>
                  <a:pt x="396648" y="468766"/>
                </a:lnTo>
                <a:lnTo>
                  <a:pt x="396648" y="180295"/>
                </a:lnTo>
                <a:lnTo>
                  <a:pt x="279457" y="180295"/>
                </a:lnTo>
                <a:cubicBezTo>
                  <a:pt x="271944" y="180295"/>
                  <a:pt x="265559" y="177665"/>
                  <a:pt x="260300" y="172407"/>
                </a:cubicBezTo>
                <a:cubicBezTo>
                  <a:pt x="255041" y="167148"/>
                  <a:pt x="252413" y="160763"/>
                  <a:pt x="252413" y="153250"/>
                </a:cubicBezTo>
                <a:lnTo>
                  <a:pt x="252413" y="36059"/>
                </a:lnTo>
                <a:close/>
                <a:moveTo>
                  <a:pt x="27044" y="0"/>
                </a:moveTo>
                <a:lnTo>
                  <a:pt x="279457" y="0"/>
                </a:lnTo>
                <a:cubicBezTo>
                  <a:pt x="286969" y="0"/>
                  <a:pt x="295233" y="1878"/>
                  <a:pt x="304247" y="5634"/>
                </a:cubicBezTo>
                <a:cubicBezTo>
                  <a:pt x="313262" y="9390"/>
                  <a:pt x="320398" y="13898"/>
                  <a:pt x="325657" y="19156"/>
                </a:cubicBezTo>
                <a:lnTo>
                  <a:pt x="413551" y="107050"/>
                </a:lnTo>
                <a:cubicBezTo>
                  <a:pt x="418809" y="112309"/>
                  <a:pt x="423317"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3" y="504825"/>
                </a:cubicBezTo>
                <a:lnTo>
                  <a:pt x="27044" y="504825"/>
                </a:lnTo>
                <a:cubicBezTo>
                  <a:pt x="19532" y="504825"/>
                  <a:pt x="13146" y="502196"/>
                  <a:pt x="7888" y="496937"/>
                </a:cubicBezTo>
                <a:cubicBezTo>
                  <a:pt x="2629" y="491678"/>
                  <a:pt x="0" y="485293"/>
                  <a:pt x="0" y="477781"/>
                </a:cubicBezTo>
                <a:lnTo>
                  <a:pt x="0" y="27044"/>
                </a:lnTo>
                <a:cubicBezTo>
                  <a:pt x="0" y="19532"/>
                  <a:pt x="2629"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3" name="Freeform 572"/>
          <p:cNvSpPr/>
          <p:nvPr/>
        </p:nvSpPr>
        <p:spPr>
          <a:xfrm>
            <a:off x="7882891" y="3470638"/>
            <a:ext cx="432707" cy="504825"/>
          </a:xfrm>
          <a:custGeom>
            <a:avLst/>
            <a:gdLst>
              <a:gd name="connsiteX0" fmla="*/ 180294 w 432707"/>
              <a:gd name="connsiteY0" fmla="*/ 360589 h 504825"/>
              <a:gd name="connsiteX1" fmla="*/ 154799 w 432707"/>
              <a:gd name="connsiteY1" fmla="*/ 365942 h 504825"/>
              <a:gd name="connsiteX2" fmla="*/ 144235 w 432707"/>
              <a:gd name="connsiteY2" fmla="*/ 378619 h 504825"/>
              <a:gd name="connsiteX3" fmla="*/ 154799 w 432707"/>
              <a:gd name="connsiteY3" fmla="*/ 391296 h 504825"/>
              <a:gd name="connsiteX4" fmla="*/ 180294 w 432707"/>
              <a:gd name="connsiteY4" fmla="*/ 396648 h 504825"/>
              <a:gd name="connsiteX5" fmla="*/ 205789 w 432707"/>
              <a:gd name="connsiteY5" fmla="*/ 391296 h 504825"/>
              <a:gd name="connsiteX6" fmla="*/ 216353 w 432707"/>
              <a:gd name="connsiteY6" fmla="*/ 378619 h 504825"/>
              <a:gd name="connsiteX7" fmla="*/ 205789 w 432707"/>
              <a:gd name="connsiteY7" fmla="*/ 365942 h 504825"/>
              <a:gd name="connsiteX8" fmla="*/ 180294 w 432707"/>
              <a:gd name="connsiteY8" fmla="*/ 360589 h 504825"/>
              <a:gd name="connsiteX9" fmla="*/ 144235 w 432707"/>
              <a:gd name="connsiteY9" fmla="*/ 216354 h 504825"/>
              <a:gd name="connsiteX10" fmla="*/ 180294 w 432707"/>
              <a:gd name="connsiteY10" fmla="*/ 216354 h 504825"/>
              <a:gd name="connsiteX11" fmla="*/ 180294 w 432707"/>
              <a:gd name="connsiteY11" fmla="*/ 252412 h 504825"/>
              <a:gd name="connsiteX12" fmla="*/ 202549 w 432707"/>
              <a:gd name="connsiteY12" fmla="*/ 252412 h 504825"/>
              <a:gd name="connsiteX13" fmla="*/ 213536 w 432707"/>
              <a:gd name="connsiteY13" fmla="*/ 256075 h 504825"/>
              <a:gd name="connsiteX14" fmla="*/ 220015 w 432707"/>
              <a:gd name="connsiteY14" fmla="*/ 265653 h 504825"/>
              <a:gd name="connsiteX15" fmla="*/ 250158 w 432707"/>
              <a:gd name="connsiteY15" fmla="*/ 363970 h 504825"/>
              <a:gd name="connsiteX16" fmla="*/ 252412 w 432707"/>
              <a:gd name="connsiteY16" fmla="*/ 378619 h 504825"/>
              <a:gd name="connsiteX17" fmla="*/ 231988 w 432707"/>
              <a:gd name="connsiteY17" fmla="*/ 417354 h 504825"/>
              <a:gd name="connsiteX18" fmla="*/ 180294 w 432707"/>
              <a:gd name="connsiteY18" fmla="*/ 432707 h 504825"/>
              <a:gd name="connsiteX19" fmla="*/ 128600 w 432707"/>
              <a:gd name="connsiteY19" fmla="*/ 417354 h 504825"/>
              <a:gd name="connsiteX20" fmla="*/ 108176 w 432707"/>
              <a:gd name="connsiteY20" fmla="*/ 378619 h 504825"/>
              <a:gd name="connsiteX21" fmla="*/ 110429 w 432707"/>
              <a:gd name="connsiteY21" fmla="*/ 363970 h 504825"/>
              <a:gd name="connsiteX22" fmla="*/ 144235 w 432707"/>
              <a:gd name="connsiteY22" fmla="*/ 252412 h 504825"/>
              <a:gd name="connsiteX23" fmla="*/ 180295 w 432707"/>
              <a:gd name="connsiteY23" fmla="*/ 180295 h 504825"/>
              <a:gd name="connsiteX24" fmla="*/ 216354 w 432707"/>
              <a:gd name="connsiteY24" fmla="*/ 180295 h 504825"/>
              <a:gd name="connsiteX25" fmla="*/ 216354 w 432707"/>
              <a:gd name="connsiteY25" fmla="*/ 216354 h 504825"/>
              <a:gd name="connsiteX26" fmla="*/ 180295 w 432707"/>
              <a:gd name="connsiteY26" fmla="*/ 216354 h 504825"/>
              <a:gd name="connsiteX27" fmla="*/ 144236 w 432707"/>
              <a:gd name="connsiteY27" fmla="*/ 144236 h 504825"/>
              <a:gd name="connsiteX28" fmla="*/ 180295 w 432707"/>
              <a:gd name="connsiteY28" fmla="*/ 144236 h 504825"/>
              <a:gd name="connsiteX29" fmla="*/ 180295 w 432707"/>
              <a:gd name="connsiteY29" fmla="*/ 180295 h 504825"/>
              <a:gd name="connsiteX30" fmla="*/ 144236 w 432707"/>
              <a:gd name="connsiteY30" fmla="*/ 180295 h 504825"/>
              <a:gd name="connsiteX31" fmla="*/ 180295 w 432707"/>
              <a:gd name="connsiteY31" fmla="*/ 108177 h 504825"/>
              <a:gd name="connsiteX32" fmla="*/ 216354 w 432707"/>
              <a:gd name="connsiteY32" fmla="*/ 108177 h 504825"/>
              <a:gd name="connsiteX33" fmla="*/ 216354 w 432707"/>
              <a:gd name="connsiteY33" fmla="*/ 144236 h 504825"/>
              <a:gd name="connsiteX34" fmla="*/ 180295 w 432707"/>
              <a:gd name="connsiteY34" fmla="*/ 144236 h 504825"/>
              <a:gd name="connsiteX35" fmla="*/ 144236 w 432707"/>
              <a:gd name="connsiteY35" fmla="*/ 72118 h 504825"/>
              <a:gd name="connsiteX36" fmla="*/ 180295 w 432707"/>
              <a:gd name="connsiteY36" fmla="*/ 72118 h 504825"/>
              <a:gd name="connsiteX37" fmla="*/ 180295 w 432707"/>
              <a:gd name="connsiteY37" fmla="*/ 108177 h 504825"/>
              <a:gd name="connsiteX38" fmla="*/ 144236 w 432707"/>
              <a:gd name="connsiteY38" fmla="*/ 108177 h 504825"/>
              <a:gd name="connsiteX39" fmla="*/ 288472 w 432707"/>
              <a:gd name="connsiteY39" fmla="*/ 38313 h 504825"/>
              <a:gd name="connsiteX40" fmla="*/ 288472 w 432707"/>
              <a:gd name="connsiteY40" fmla="*/ 144236 h 504825"/>
              <a:gd name="connsiteX41" fmla="*/ 394395 w 432707"/>
              <a:gd name="connsiteY41" fmla="*/ 144236 h 504825"/>
              <a:gd name="connsiteX42" fmla="*/ 388197 w 432707"/>
              <a:gd name="connsiteY42" fmla="*/ 132686 h 504825"/>
              <a:gd name="connsiteX43" fmla="*/ 300022 w 432707"/>
              <a:gd name="connsiteY43" fmla="*/ 44510 h 504825"/>
              <a:gd name="connsiteX44" fmla="*/ 288472 w 432707"/>
              <a:gd name="connsiteY44" fmla="*/ 38313 h 504825"/>
              <a:gd name="connsiteX45" fmla="*/ 36059 w 432707"/>
              <a:gd name="connsiteY45" fmla="*/ 36059 h 504825"/>
              <a:gd name="connsiteX46" fmla="*/ 36059 w 432707"/>
              <a:gd name="connsiteY46" fmla="*/ 468766 h 504825"/>
              <a:gd name="connsiteX47" fmla="*/ 396648 w 432707"/>
              <a:gd name="connsiteY47" fmla="*/ 468766 h 504825"/>
              <a:gd name="connsiteX48" fmla="*/ 396648 w 432707"/>
              <a:gd name="connsiteY48" fmla="*/ 180295 h 504825"/>
              <a:gd name="connsiteX49" fmla="*/ 279457 w 432707"/>
              <a:gd name="connsiteY49" fmla="*/ 180295 h 504825"/>
              <a:gd name="connsiteX50" fmla="*/ 260300 w 432707"/>
              <a:gd name="connsiteY50" fmla="*/ 172407 h 504825"/>
              <a:gd name="connsiteX51" fmla="*/ 252413 w 432707"/>
              <a:gd name="connsiteY51" fmla="*/ 153250 h 504825"/>
              <a:gd name="connsiteX52" fmla="*/ 252413 w 432707"/>
              <a:gd name="connsiteY52" fmla="*/ 36059 h 504825"/>
              <a:gd name="connsiteX53" fmla="*/ 216354 w 432707"/>
              <a:gd name="connsiteY53" fmla="*/ 36059 h 504825"/>
              <a:gd name="connsiteX54" fmla="*/ 216354 w 432707"/>
              <a:gd name="connsiteY54" fmla="*/ 72118 h 504825"/>
              <a:gd name="connsiteX55" fmla="*/ 180295 w 432707"/>
              <a:gd name="connsiteY55" fmla="*/ 72118 h 504825"/>
              <a:gd name="connsiteX56" fmla="*/ 180295 w 432707"/>
              <a:gd name="connsiteY56" fmla="*/ 36059 h 504825"/>
              <a:gd name="connsiteX57" fmla="*/ 27044 w 432707"/>
              <a:gd name="connsiteY57" fmla="*/ 0 h 504825"/>
              <a:gd name="connsiteX58" fmla="*/ 279457 w 432707"/>
              <a:gd name="connsiteY58" fmla="*/ 0 h 504825"/>
              <a:gd name="connsiteX59" fmla="*/ 304248 w 432707"/>
              <a:gd name="connsiteY59" fmla="*/ 5634 h 504825"/>
              <a:gd name="connsiteX60" fmla="*/ 325657 w 432707"/>
              <a:gd name="connsiteY60" fmla="*/ 19156 h 504825"/>
              <a:gd name="connsiteX61" fmla="*/ 413551 w 432707"/>
              <a:gd name="connsiteY61" fmla="*/ 107050 h 504825"/>
              <a:gd name="connsiteX62" fmla="*/ 427073 w 432707"/>
              <a:gd name="connsiteY62" fmla="*/ 128460 h 504825"/>
              <a:gd name="connsiteX63" fmla="*/ 432707 w 432707"/>
              <a:gd name="connsiteY63" fmla="*/ 153250 h 504825"/>
              <a:gd name="connsiteX64" fmla="*/ 432707 w 432707"/>
              <a:gd name="connsiteY64" fmla="*/ 477781 h 504825"/>
              <a:gd name="connsiteX65" fmla="*/ 424819 w 432707"/>
              <a:gd name="connsiteY65" fmla="*/ 496937 h 504825"/>
              <a:gd name="connsiteX66" fmla="*/ 405663 w 432707"/>
              <a:gd name="connsiteY66" fmla="*/ 504825 h 504825"/>
              <a:gd name="connsiteX67" fmla="*/ 27044 w 432707"/>
              <a:gd name="connsiteY67" fmla="*/ 504825 h 504825"/>
              <a:gd name="connsiteX68" fmla="*/ 7888 w 432707"/>
              <a:gd name="connsiteY68" fmla="*/ 496937 h 504825"/>
              <a:gd name="connsiteX69" fmla="*/ 0 w 432707"/>
              <a:gd name="connsiteY69" fmla="*/ 477781 h 504825"/>
              <a:gd name="connsiteX70" fmla="*/ 0 w 432707"/>
              <a:gd name="connsiteY70" fmla="*/ 27044 h 504825"/>
              <a:gd name="connsiteX71" fmla="*/ 7888 w 432707"/>
              <a:gd name="connsiteY71" fmla="*/ 7888 h 504825"/>
              <a:gd name="connsiteX72" fmla="*/ 27044 w 432707"/>
              <a:gd name="connsiteY72"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32707" h="504825">
                <a:moveTo>
                  <a:pt x="180294" y="360589"/>
                </a:moveTo>
                <a:cubicBezTo>
                  <a:pt x="170340" y="360589"/>
                  <a:pt x="161842" y="362373"/>
                  <a:pt x="154799" y="365942"/>
                </a:cubicBezTo>
                <a:cubicBezTo>
                  <a:pt x="147756" y="369510"/>
                  <a:pt x="144235" y="373736"/>
                  <a:pt x="144235" y="378619"/>
                </a:cubicBezTo>
                <a:cubicBezTo>
                  <a:pt x="144235" y="383502"/>
                  <a:pt x="147756" y="387727"/>
                  <a:pt x="154799" y="391296"/>
                </a:cubicBezTo>
                <a:cubicBezTo>
                  <a:pt x="161842" y="394864"/>
                  <a:pt x="170340" y="396648"/>
                  <a:pt x="180294" y="396648"/>
                </a:cubicBezTo>
                <a:cubicBezTo>
                  <a:pt x="190247" y="396648"/>
                  <a:pt x="198746" y="394864"/>
                  <a:pt x="205789" y="391296"/>
                </a:cubicBezTo>
                <a:cubicBezTo>
                  <a:pt x="212831" y="387727"/>
                  <a:pt x="216353" y="383502"/>
                  <a:pt x="216353" y="378619"/>
                </a:cubicBezTo>
                <a:cubicBezTo>
                  <a:pt x="216353" y="373736"/>
                  <a:pt x="212831" y="369510"/>
                  <a:pt x="205789" y="365942"/>
                </a:cubicBezTo>
                <a:cubicBezTo>
                  <a:pt x="198746" y="362373"/>
                  <a:pt x="190247" y="360589"/>
                  <a:pt x="180294" y="360589"/>
                </a:cubicBezTo>
                <a:close/>
                <a:moveTo>
                  <a:pt x="144235" y="216354"/>
                </a:moveTo>
                <a:lnTo>
                  <a:pt x="180294" y="216354"/>
                </a:lnTo>
                <a:lnTo>
                  <a:pt x="180294" y="252412"/>
                </a:lnTo>
                <a:lnTo>
                  <a:pt x="202549" y="252412"/>
                </a:lnTo>
                <a:cubicBezTo>
                  <a:pt x="206681" y="252412"/>
                  <a:pt x="210343" y="253633"/>
                  <a:pt x="213536" y="256075"/>
                </a:cubicBezTo>
                <a:cubicBezTo>
                  <a:pt x="216728" y="258516"/>
                  <a:pt x="218888" y="261709"/>
                  <a:pt x="220015" y="265653"/>
                </a:cubicBezTo>
                <a:lnTo>
                  <a:pt x="250158" y="363970"/>
                </a:lnTo>
                <a:cubicBezTo>
                  <a:pt x="251660" y="369041"/>
                  <a:pt x="252412" y="373924"/>
                  <a:pt x="252412" y="378619"/>
                </a:cubicBezTo>
                <a:cubicBezTo>
                  <a:pt x="252412" y="394207"/>
                  <a:pt x="245603" y="407118"/>
                  <a:pt x="231988" y="417354"/>
                </a:cubicBezTo>
                <a:cubicBezTo>
                  <a:pt x="218372" y="427589"/>
                  <a:pt x="201140" y="432707"/>
                  <a:pt x="180294" y="432707"/>
                </a:cubicBezTo>
                <a:cubicBezTo>
                  <a:pt x="159447" y="432707"/>
                  <a:pt x="142216" y="427589"/>
                  <a:pt x="128600" y="417354"/>
                </a:cubicBezTo>
                <a:cubicBezTo>
                  <a:pt x="114984" y="407118"/>
                  <a:pt x="108176" y="394207"/>
                  <a:pt x="108176" y="378619"/>
                </a:cubicBezTo>
                <a:cubicBezTo>
                  <a:pt x="108176" y="373924"/>
                  <a:pt x="108927" y="369041"/>
                  <a:pt x="110429" y="363970"/>
                </a:cubicBezTo>
                <a:cubicBezTo>
                  <a:pt x="114373" y="352138"/>
                  <a:pt x="125642" y="314952"/>
                  <a:pt x="144235" y="252412"/>
                </a:cubicBezTo>
                <a:close/>
                <a:moveTo>
                  <a:pt x="180295" y="180295"/>
                </a:moveTo>
                <a:lnTo>
                  <a:pt x="216354" y="180295"/>
                </a:lnTo>
                <a:lnTo>
                  <a:pt x="216354" y="216354"/>
                </a:lnTo>
                <a:lnTo>
                  <a:pt x="180295" y="216354"/>
                </a:lnTo>
                <a:close/>
                <a:moveTo>
                  <a:pt x="144236" y="144236"/>
                </a:moveTo>
                <a:lnTo>
                  <a:pt x="180295" y="144236"/>
                </a:lnTo>
                <a:lnTo>
                  <a:pt x="180295" y="180295"/>
                </a:lnTo>
                <a:lnTo>
                  <a:pt x="144236" y="180295"/>
                </a:lnTo>
                <a:close/>
                <a:moveTo>
                  <a:pt x="180295" y="108177"/>
                </a:moveTo>
                <a:lnTo>
                  <a:pt x="216354" y="108177"/>
                </a:lnTo>
                <a:lnTo>
                  <a:pt x="216354" y="144236"/>
                </a:lnTo>
                <a:lnTo>
                  <a:pt x="180295" y="144236"/>
                </a:lnTo>
                <a:close/>
                <a:moveTo>
                  <a:pt x="144236" y="72118"/>
                </a:moveTo>
                <a:lnTo>
                  <a:pt x="180295" y="72118"/>
                </a:lnTo>
                <a:lnTo>
                  <a:pt x="180295" y="108177"/>
                </a:lnTo>
                <a:lnTo>
                  <a:pt x="144236" y="108177"/>
                </a:lnTo>
                <a:close/>
                <a:moveTo>
                  <a:pt x="288472" y="38313"/>
                </a:moveTo>
                <a:lnTo>
                  <a:pt x="288472" y="144236"/>
                </a:lnTo>
                <a:lnTo>
                  <a:pt x="394395" y="144236"/>
                </a:lnTo>
                <a:cubicBezTo>
                  <a:pt x="392516" y="138789"/>
                  <a:pt x="390451" y="134939"/>
                  <a:pt x="388197" y="132686"/>
                </a:cubicBezTo>
                <a:lnTo>
                  <a:pt x="300022" y="44510"/>
                </a:lnTo>
                <a:cubicBezTo>
                  <a:pt x="297768" y="42257"/>
                  <a:pt x="293918" y="40191"/>
                  <a:pt x="288472" y="38313"/>
                </a:cubicBezTo>
                <a:close/>
                <a:moveTo>
                  <a:pt x="36059" y="36059"/>
                </a:moveTo>
                <a:lnTo>
                  <a:pt x="36059" y="468766"/>
                </a:lnTo>
                <a:lnTo>
                  <a:pt x="396648" y="468766"/>
                </a:lnTo>
                <a:lnTo>
                  <a:pt x="396648" y="180295"/>
                </a:lnTo>
                <a:lnTo>
                  <a:pt x="279457" y="180295"/>
                </a:lnTo>
                <a:cubicBezTo>
                  <a:pt x="271944" y="180295"/>
                  <a:pt x="265559" y="177665"/>
                  <a:pt x="260300" y="172407"/>
                </a:cubicBezTo>
                <a:cubicBezTo>
                  <a:pt x="255041" y="167148"/>
                  <a:pt x="252413" y="160763"/>
                  <a:pt x="252413" y="153250"/>
                </a:cubicBezTo>
                <a:lnTo>
                  <a:pt x="252413" y="36059"/>
                </a:lnTo>
                <a:lnTo>
                  <a:pt x="216354" y="36059"/>
                </a:lnTo>
                <a:lnTo>
                  <a:pt x="216354" y="72118"/>
                </a:lnTo>
                <a:lnTo>
                  <a:pt x="180295" y="72118"/>
                </a:lnTo>
                <a:lnTo>
                  <a:pt x="180295" y="36059"/>
                </a:lnTo>
                <a:close/>
                <a:moveTo>
                  <a:pt x="27044" y="0"/>
                </a:moveTo>
                <a:lnTo>
                  <a:pt x="279457" y="0"/>
                </a:lnTo>
                <a:cubicBezTo>
                  <a:pt x="286969" y="0"/>
                  <a:pt x="295233" y="1878"/>
                  <a:pt x="304248" y="5634"/>
                </a:cubicBezTo>
                <a:cubicBezTo>
                  <a:pt x="313262" y="9390"/>
                  <a:pt x="320398" y="13898"/>
                  <a:pt x="325657" y="19156"/>
                </a:cubicBezTo>
                <a:lnTo>
                  <a:pt x="413551" y="107050"/>
                </a:lnTo>
                <a:cubicBezTo>
                  <a:pt x="418809" y="112309"/>
                  <a:pt x="423317"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3" y="504825"/>
                </a:cubicBezTo>
                <a:lnTo>
                  <a:pt x="27044" y="504825"/>
                </a:lnTo>
                <a:cubicBezTo>
                  <a:pt x="19532" y="504825"/>
                  <a:pt x="13146" y="502196"/>
                  <a:pt x="7888" y="496937"/>
                </a:cubicBezTo>
                <a:cubicBezTo>
                  <a:pt x="2629" y="491678"/>
                  <a:pt x="0" y="485293"/>
                  <a:pt x="0" y="477781"/>
                </a:cubicBezTo>
                <a:lnTo>
                  <a:pt x="0" y="27044"/>
                </a:lnTo>
                <a:cubicBezTo>
                  <a:pt x="0" y="19532"/>
                  <a:pt x="2629"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5" name="Freeform 574"/>
          <p:cNvSpPr/>
          <p:nvPr/>
        </p:nvSpPr>
        <p:spPr>
          <a:xfrm>
            <a:off x="9130666" y="3470638"/>
            <a:ext cx="432707" cy="504825"/>
          </a:xfrm>
          <a:custGeom>
            <a:avLst/>
            <a:gdLst>
              <a:gd name="connsiteX0" fmla="*/ 351575 w 432707"/>
              <a:gd name="connsiteY0" fmla="*/ 216354 h 504825"/>
              <a:gd name="connsiteX1" fmla="*/ 354955 w 432707"/>
              <a:gd name="connsiteY1" fmla="*/ 216917 h 504825"/>
              <a:gd name="connsiteX2" fmla="*/ 360589 w 432707"/>
              <a:gd name="connsiteY2" fmla="*/ 225368 h 504825"/>
              <a:gd name="connsiteX3" fmla="*/ 360589 w 432707"/>
              <a:gd name="connsiteY3" fmla="*/ 387633 h 504825"/>
              <a:gd name="connsiteX4" fmla="*/ 354955 w 432707"/>
              <a:gd name="connsiteY4" fmla="*/ 396085 h 504825"/>
              <a:gd name="connsiteX5" fmla="*/ 351575 w 432707"/>
              <a:gd name="connsiteY5" fmla="*/ 396648 h 504825"/>
              <a:gd name="connsiteX6" fmla="*/ 345095 w 432707"/>
              <a:gd name="connsiteY6" fmla="*/ 394113 h 504825"/>
              <a:gd name="connsiteX7" fmla="*/ 270442 w 432707"/>
              <a:gd name="connsiteY7" fmla="*/ 319178 h 504825"/>
              <a:gd name="connsiteX8" fmla="*/ 270442 w 432707"/>
              <a:gd name="connsiteY8" fmla="*/ 293824 h 504825"/>
              <a:gd name="connsiteX9" fmla="*/ 345095 w 432707"/>
              <a:gd name="connsiteY9" fmla="*/ 218889 h 504825"/>
              <a:gd name="connsiteX10" fmla="*/ 351575 w 432707"/>
              <a:gd name="connsiteY10" fmla="*/ 216354 h 504825"/>
              <a:gd name="connsiteX11" fmla="*/ 108176 w 432707"/>
              <a:gd name="connsiteY11" fmla="*/ 216354 h 504825"/>
              <a:gd name="connsiteX12" fmla="*/ 216352 w 432707"/>
              <a:gd name="connsiteY12" fmla="*/ 216354 h 504825"/>
              <a:gd name="connsiteX13" fmla="*/ 241707 w 432707"/>
              <a:gd name="connsiteY13" fmla="*/ 227059 h 504825"/>
              <a:gd name="connsiteX14" fmla="*/ 252411 w 432707"/>
              <a:gd name="connsiteY14" fmla="*/ 252412 h 504825"/>
              <a:gd name="connsiteX15" fmla="*/ 252411 w 432707"/>
              <a:gd name="connsiteY15" fmla="*/ 360589 h 504825"/>
              <a:gd name="connsiteX16" fmla="*/ 241707 w 432707"/>
              <a:gd name="connsiteY16" fmla="*/ 385943 h 504825"/>
              <a:gd name="connsiteX17" fmla="*/ 216352 w 432707"/>
              <a:gd name="connsiteY17" fmla="*/ 396648 h 504825"/>
              <a:gd name="connsiteX18" fmla="*/ 108176 w 432707"/>
              <a:gd name="connsiteY18" fmla="*/ 396648 h 504825"/>
              <a:gd name="connsiteX19" fmla="*/ 82822 w 432707"/>
              <a:gd name="connsiteY19" fmla="*/ 385943 h 504825"/>
              <a:gd name="connsiteX20" fmla="*/ 72117 w 432707"/>
              <a:gd name="connsiteY20" fmla="*/ 360589 h 504825"/>
              <a:gd name="connsiteX21" fmla="*/ 72117 w 432707"/>
              <a:gd name="connsiteY21" fmla="*/ 252412 h 504825"/>
              <a:gd name="connsiteX22" fmla="*/ 82822 w 432707"/>
              <a:gd name="connsiteY22" fmla="*/ 227059 h 504825"/>
              <a:gd name="connsiteX23" fmla="*/ 108176 w 432707"/>
              <a:gd name="connsiteY23" fmla="*/ 216354 h 504825"/>
              <a:gd name="connsiteX24" fmla="*/ 288472 w 432707"/>
              <a:gd name="connsiteY24" fmla="*/ 38313 h 504825"/>
              <a:gd name="connsiteX25" fmla="*/ 288472 w 432707"/>
              <a:gd name="connsiteY25" fmla="*/ 144236 h 504825"/>
              <a:gd name="connsiteX26" fmla="*/ 394394 w 432707"/>
              <a:gd name="connsiteY26" fmla="*/ 144236 h 504825"/>
              <a:gd name="connsiteX27" fmla="*/ 388197 w 432707"/>
              <a:gd name="connsiteY27" fmla="*/ 132686 h 504825"/>
              <a:gd name="connsiteX28" fmla="*/ 300022 w 432707"/>
              <a:gd name="connsiteY28" fmla="*/ 44510 h 504825"/>
              <a:gd name="connsiteX29" fmla="*/ 288472 w 432707"/>
              <a:gd name="connsiteY29" fmla="*/ 38313 h 504825"/>
              <a:gd name="connsiteX30" fmla="*/ 36059 w 432707"/>
              <a:gd name="connsiteY30" fmla="*/ 36059 h 504825"/>
              <a:gd name="connsiteX31" fmla="*/ 36059 w 432707"/>
              <a:gd name="connsiteY31" fmla="*/ 468766 h 504825"/>
              <a:gd name="connsiteX32" fmla="*/ 396648 w 432707"/>
              <a:gd name="connsiteY32" fmla="*/ 468766 h 504825"/>
              <a:gd name="connsiteX33" fmla="*/ 396648 w 432707"/>
              <a:gd name="connsiteY33" fmla="*/ 180295 h 504825"/>
              <a:gd name="connsiteX34" fmla="*/ 279457 w 432707"/>
              <a:gd name="connsiteY34" fmla="*/ 180295 h 504825"/>
              <a:gd name="connsiteX35" fmla="*/ 260300 w 432707"/>
              <a:gd name="connsiteY35" fmla="*/ 172407 h 504825"/>
              <a:gd name="connsiteX36" fmla="*/ 252412 w 432707"/>
              <a:gd name="connsiteY36" fmla="*/ 153250 h 504825"/>
              <a:gd name="connsiteX37" fmla="*/ 252412 w 432707"/>
              <a:gd name="connsiteY37" fmla="*/ 36059 h 504825"/>
              <a:gd name="connsiteX38" fmla="*/ 27044 w 432707"/>
              <a:gd name="connsiteY38" fmla="*/ 0 h 504825"/>
              <a:gd name="connsiteX39" fmla="*/ 279457 w 432707"/>
              <a:gd name="connsiteY39" fmla="*/ 0 h 504825"/>
              <a:gd name="connsiteX40" fmla="*/ 304247 w 432707"/>
              <a:gd name="connsiteY40" fmla="*/ 5634 h 504825"/>
              <a:gd name="connsiteX41" fmla="*/ 325657 w 432707"/>
              <a:gd name="connsiteY41" fmla="*/ 19156 h 504825"/>
              <a:gd name="connsiteX42" fmla="*/ 413551 w 432707"/>
              <a:gd name="connsiteY42" fmla="*/ 107050 h 504825"/>
              <a:gd name="connsiteX43" fmla="*/ 427073 w 432707"/>
              <a:gd name="connsiteY43" fmla="*/ 128460 h 504825"/>
              <a:gd name="connsiteX44" fmla="*/ 432707 w 432707"/>
              <a:gd name="connsiteY44" fmla="*/ 153250 h 504825"/>
              <a:gd name="connsiteX45" fmla="*/ 432707 w 432707"/>
              <a:gd name="connsiteY45" fmla="*/ 477781 h 504825"/>
              <a:gd name="connsiteX46" fmla="*/ 424819 w 432707"/>
              <a:gd name="connsiteY46" fmla="*/ 496937 h 504825"/>
              <a:gd name="connsiteX47" fmla="*/ 405663 w 432707"/>
              <a:gd name="connsiteY47" fmla="*/ 504825 h 504825"/>
              <a:gd name="connsiteX48" fmla="*/ 27044 w 432707"/>
              <a:gd name="connsiteY48" fmla="*/ 504825 h 504825"/>
              <a:gd name="connsiteX49" fmla="*/ 7888 w 432707"/>
              <a:gd name="connsiteY49" fmla="*/ 496937 h 504825"/>
              <a:gd name="connsiteX50" fmla="*/ 0 w 432707"/>
              <a:gd name="connsiteY50" fmla="*/ 477781 h 504825"/>
              <a:gd name="connsiteX51" fmla="*/ 0 w 432707"/>
              <a:gd name="connsiteY51" fmla="*/ 27044 h 504825"/>
              <a:gd name="connsiteX52" fmla="*/ 7888 w 432707"/>
              <a:gd name="connsiteY52" fmla="*/ 7888 h 504825"/>
              <a:gd name="connsiteX53" fmla="*/ 27044 w 432707"/>
              <a:gd name="connsiteY53"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32707" h="504825">
                <a:moveTo>
                  <a:pt x="351575" y="216354"/>
                </a:moveTo>
                <a:cubicBezTo>
                  <a:pt x="352325" y="216354"/>
                  <a:pt x="353453" y="216541"/>
                  <a:pt x="354955" y="216917"/>
                </a:cubicBezTo>
                <a:cubicBezTo>
                  <a:pt x="358711" y="218420"/>
                  <a:pt x="360589" y="221236"/>
                  <a:pt x="360589" y="225368"/>
                </a:cubicBezTo>
                <a:lnTo>
                  <a:pt x="360589" y="387633"/>
                </a:lnTo>
                <a:cubicBezTo>
                  <a:pt x="360589" y="391765"/>
                  <a:pt x="358711" y="394582"/>
                  <a:pt x="354955" y="396085"/>
                </a:cubicBezTo>
                <a:cubicBezTo>
                  <a:pt x="353453" y="396460"/>
                  <a:pt x="352325" y="396648"/>
                  <a:pt x="351575" y="396648"/>
                </a:cubicBezTo>
                <a:cubicBezTo>
                  <a:pt x="348945" y="396648"/>
                  <a:pt x="346786" y="395803"/>
                  <a:pt x="345095" y="394113"/>
                </a:cubicBezTo>
                <a:lnTo>
                  <a:pt x="270442" y="319178"/>
                </a:lnTo>
                <a:lnTo>
                  <a:pt x="270442" y="293824"/>
                </a:lnTo>
                <a:lnTo>
                  <a:pt x="345095" y="218889"/>
                </a:lnTo>
                <a:cubicBezTo>
                  <a:pt x="346786" y="217199"/>
                  <a:pt x="348945" y="216354"/>
                  <a:pt x="351575" y="216354"/>
                </a:cubicBezTo>
                <a:close/>
                <a:moveTo>
                  <a:pt x="108176" y="216354"/>
                </a:moveTo>
                <a:lnTo>
                  <a:pt x="216352" y="216354"/>
                </a:lnTo>
                <a:cubicBezTo>
                  <a:pt x="226118" y="216354"/>
                  <a:pt x="234570" y="219922"/>
                  <a:pt x="241707" y="227059"/>
                </a:cubicBezTo>
                <a:cubicBezTo>
                  <a:pt x="248843" y="234195"/>
                  <a:pt x="252411" y="242647"/>
                  <a:pt x="252411" y="252412"/>
                </a:cubicBezTo>
                <a:lnTo>
                  <a:pt x="252411" y="360589"/>
                </a:lnTo>
                <a:cubicBezTo>
                  <a:pt x="252411" y="370355"/>
                  <a:pt x="248843" y="378807"/>
                  <a:pt x="241707" y="385943"/>
                </a:cubicBezTo>
                <a:cubicBezTo>
                  <a:pt x="234570" y="393080"/>
                  <a:pt x="226118" y="396648"/>
                  <a:pt x="216352" y="396648"/>
                </a:cubicBezTo>
                <a:lnTo>
                  <a:pt x="108176" y="396648"/>
                </a:lnTo>
                <a:cubicBezTo>
                  <a:pt x="98410" y="396648"/>
                  <a:pt x="89958" y="393080"/>
                  <a:pt x="82822" y="385943"/>
                </a:cubicBezTo>
                <a:cubicBezTo>
                  <a:pt x="75685" y="378807"/>
                  <a:pt x="72117" y="370355"/>
                  <a:pt x="72117" y="360589"/>
                </a:cubicBezTo>
                <a:lnTo>
                  <a:pt x="72117" y="252412"/>
                </a:lnTo>
                <a:cubicBezTo>
                  <a:pt x="72117" y="242647"/>
                  <a:pt x="75685" y="234195"/>
                  <a:pt x="82822" y="227059"/>
                </a:cubicBezTo>
                <a:cubicBezTo>
                  <a:pt x="89958" y="219922"/>
                  <a:pt x="98410" y="216354"/>
                  <a:pt x="108176" y="216354"/>
                </a:cubicBezTo>
                <a:close/>
                <a:moveTo>
                  <a:pt x="288472" y="38313"/>
                </a:moveTo>
                <a:lnTo>
                  <a:pt x="288472" y="144236"/>
                </a:lnTo>
                <a:lnTo>
                  <a:pt x="394394" y="144236"/>
                </a:lnTo>
                <a:cubicBezTo>
                  <a:pt x="392516" y="138789"/>
                  <a:pt x="390450" y="134939"/>
                  <a:pt x="388197" y="132686"/>
                </a:cubicBezTo>
                <a:lnTo>
                  <a:pt x="300022" y="44510"/>
                </a:lnTo>
                <a:cubicBezTo>
                  <a:pt x="297768" y="42257"/>
                  <a:pt x="293917" y="40191"/>
                  <a:pt x="288472" y="38313"/>
                </a:cubicBezTo>
                <a:close/>
                <a:moveTo>
                  <a:pt x="36059" y="36059"/>
                </a:moveTo>
                <a:lnTo>
                  <a:pt x="36059" y="468766"/>
                </a:lnTo>
                <a:lnTo>
                  <a:pt x="396648" y="468766"/>
                </a:lnTo>
                <a:lnTo>
                  <a:pt x="396648" y="180295"/>
                </a:lnTo>
                <a:lnTo>
                  <a:pt x="279457" y="180295"/>
                </a:lnTo>
                <a:cubicBezTo>
                  <a:pt x="271944" y="180295"/>
                  <a:pt x="265559" y="177665"/>
                  <a:pt x="260300" y="172407"/>
                </a:cubicBezTo>
                <a:cubicBezTo>
                  <a:pt x="255041" y="167148"/>
                  <a:pt x="252412" y="160763"/>
                  <a:pt x="252412" y="153250"/>
                </a:cubicBezTo>
                <a:lnTo>
                  <a:pt x="252412" y="36059"/>
                </a:lnTo>
                <a:close/>
                <a:moveTo>
                  <a:pt x="27044" y="0"/>
                </a:moveTo>
                <a:lnTo>
                  <a:pt x="279457" y="0"/>
                </a:lnTo>
                <a:cubicBezTo>
                  <a:pt x="286969" y="0"/>
                  <a:pt x="295232" y="1878"/>
                  <a:pt x="304247" y="5634"/>
                </a:cubicBezTo>
                <a:cubicBezTo>
                  <a:pt x="313262" y="9390"/>
                  <a:pt x="320398" y="13898"/>
                  <a:pt x="325657" y="19156"/>
                </a:cubicBezTo>
                <a:lnTo>
                  <a:pt x="413551" y="107050"/>
                </a:lnTo>
                <a:cubicBezTo>
                  <a:pt x="418809" y="112309"/>
                  <a:pt x="423316"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3" y="504825"/>
                </a:cubicBezTo>
                <a:lnTo>
                  <a:pt x="27044" y="504825"/>
                </a:lnTo>
                <a:cubicBezTo>
                  <a:pt x="19532" y="504825"/>
                  <a:pt x="13146" y="502196"/>
                  <a:pt x="7888" y="496937"/>
                </a:cubicBezTo>
                <a:cubicBezTo>
                  <a:pt x="2629" y="491678"/>
                  <a:pt x="0" y="485293"/>
                  <a:pt x="0" y="477781"/>
                </a:cubicBezTo>
                <a:lnTo>
                  <a:pt x="0" y="27044"/>
                </a:lnTo>
                <a:cubicBezTo>
                  <a:pt x="0" y="19532"/>
                  <a:pt x="2629"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2" name="Freeform 571"/>
          <p:cNvSpPr/>
          <p:nvPr/>
        </p:nvSpPr>
        <p:spPr>
          <a:xfrm>
            <a:off x="7254241" y="3470638"/>
            <a:ext cx="432707" cy="504825"/>
          </a:xfrm>
          <a:custGeom>
            <a:avLst/>
            <a:gdLst>
              <a:gd name="connsiteX0" fmla="*/ 270442 w 432707"/>
              <a:gd name="connsiteY0" fmla="*/ 252412 h 504825"/>
              <a:gd name="connsiteX1" fmla="*/ 360589 w 432707"/>
              <a:gd name="connsiteY1" fmla="*/ 342560 h 504825"/>
              <a:gd name="connsiteX2" fmla="*/ 360589 w 432707"/>
              <a:gd name="connsiteY2" fmla="*/ 432707 h 504825"/>
              <a:gd name="connsiteX3" fmla="*/ 72118 w 432707"/>
              <a:gd name="connsiteY3" fmla="*/ 432707 h 504825"/>
              <a:gd name="connsiteX4" fmla="*/ 72118 w 432707"/>
              <a:gd name="connsiteY4" fmla="*/ 378619 h 504825"/>
              <a:gd name="connsiteX5" fmla="*/ 126206 w 432707"/>
              <a:gd name="connsiteY5" fmla="*/ 324530 h 504825"/>
              <a:gd name="connsiteX6" fmla="*/ 162265 w 432707"/>
              <a:gd name="connsiteY6" fmla="*/ 360589 h 504825"/>
              <a:gd name="connsiteX7" fmla="*/ 126205 w 432707"/>
              <a:gd name="connsiteY7" fmla="*/ 180295 h 504825"/>
              <a:gd name="connsiteX8" fmla="*/ 164517 w 432707"/>
              <a:gd name="connsiteY8" fmla="*/ 196070 h 504825"/>
              <a:gd name="connsiteX9" fmla="*/ 180293 w 432707"/>
              <a:gd name="connsiteY9" fmla="*/ 234383 h 504825"/>
              <a:gd name="connsiteX10" fmla="*/ 164517 w 432707"/>
              <a:gd name="connsiteY10" fmla="*/ 272696 h 504825"/>
              <a:gd name="connsiteX11" fmla="*/ 126205 w 432707"/>
              <a:gd name="connsiteY11" fmla="*/ 288471 h 504825"/>
              <a:gd name="connsiteX12" fmla="*/ 87892 w 432707"/>
              <a:gd name="connsiteY12" fmla="*/ 272696 h 504825"/>
              <a:gd name="connsiteX13" fmla="*/ 72117 w 432707"/>
              <a:gd name="connsiteY13" fmla="*/ 234383 h 504825"/>
              <a:gd name="connsiteX14" fmla="*/ 87892 w 432707"/>
              <a:gd name="connsiteY14" fmla="*/ 196070 h 504825"/>
              <a:gd name="connsiteX15" fmla="*/ 126205 w 432707"/>
              <a:gd name="connsiteY15" fmla="*/ 180295 h 504825"/>
              <a:gd name="connsiteX16" fmla="*/ 288471 w 432707"/>
              <a:gd name="connsiteY16" fmla="*/ 38313 h 504825"/>
              <a:gd name="connsiteX17" fmla="*/ 288471 w 432707"/>
              <a:gd name="connsiteY17" fmla="*/ 144236 h 504825"/>
              <a:gd name="connsiteX18" fmla="*/ 394395 w 432707"/>
              <a:gd name="connsiteY18" fmla="*/ 144236 h 504825"/>
              <a:gd name="connsiteX19" fmla="*/ 388197 w 432707"/>
              <a:gd name="connsiteY19" fmla="*/ 132686 h 504825"/>
              <a:gd name="connsiteX20" fmla="*/ 300021 w 432707"/>
              <a:gd name="connsiteY20" fmla="*/ 44510 h 504825"/>
              <a:gd name="connsiteX21" fmla="*/ 288471 w 432707"/>
              <a:gd name="connsiteY21" fmla="*/ 38313 h 504825"/>
              <a:gd name="connsiteX22" fmla="*/ 36059 w 432707"/>
              <a:gd name="connsiteY22" fmla="*/ 36059 h 504825"/>
              <a:gd name="connsiteX23" fmla="*/ 36059 w 432707"/>
              <a:gd name="connsiteY23" fmla="*/ 468766 h 504825"/>
              <a:gd name="connsiteX24" fmla="*/ 396648 w 432707"/>
              <a:gd name="connsiteY24" fmla="*/ 468766 h 504825"/>
              <a:gd name="connsiteX25" fmla="*/ 396648 w 432707"/>
              <a:gd name="connsiteY25" fmla="*/ 180295 h 504825"/>
              <a:gd name="connsiteX26" fmla="*/ 279456 w 432707"/>
              <a:gd name="connsiteY26" fmla="*/ 180295 h 504825"/>
              <a:gd name="connsiteX27" fmla="*/ 260300 w 432707"/>
              <a:gd name="connsiteY27" fmla="*/ 172407 h 504825"/>
              <a:gd name="connsiteX28" fmla="*/ 252413 w 432707"/>
              <a:gd name="connsiteY28" fmla="*/ 153250 h 504825"/>
              <a:gd name="connsiteX29" fmla="*/ 252413 w 432707"/>
              <a:gd name="connsiteY29" fmla="*/ 36059 h 504825"/>
              <a:gd name="connsiteX30" fmla="*/ 27044 w 432707"/>
              <a:gd name="connsiteY30" fmla="*/ 0 h 504825"/>
              <a:gd name="connsiteX31" fmla="*/ 279456 w 432707"/>
              <a:gd name="connsiteY31" fmla="*/ 0 h 504825"/>
              <a:gd name="connsiteX32" fmla="*/ 304247 w 432707"/>
              <a:gd name="connsiteY32" fmla="*/ 5634 h 504825"/>
              <a:gd name="connsiteX33" fmla="*/ 325657 w 432707"/>
              <a:gd name="connsiteY33" fmla="*/ 19156 h 504825"/>
              <a:gd name="connsiteX34" fmla="*/ 413550 w 432707"/>
              <a:gd name="connsiteY34" fmla="*/ 107050 h 504825"/>
              <a:gd name="connsiteX35" fmla="*/ 427073 w 432707"/>
              <a:gd name="connsiteY35" fmla="*/ 128460 h 504825"/>
              <a:gd name="connsiteX36" fmla="*/ 432707 w 432707"/>
              <a:gd name="connsiteY36" fmla="*/ 153250 h 504825"/>
              <a:gd name="connsiteX37" fmla="*/ 432707 w 432707"/>
              <a:gd name="connsiteY37" fmla="*/ 477781 h 504825"/>
              <a:gd name="connsiteX38" fmla="*/ 424819 w 432707"/>
              <a:gd name="connsiteY38" fmla="*/ 496937 h 504825"/>
              <a:gd name="connsiteX39" fmla="*/ 405662 w 432707"/>
              <a:gd name="connsiteY39" fmla="*/ 504825 h 504825"/>
              <a:gd name="connsiteX40" fmla="*/ 27044 w 432707"/>
              <a:gd name="connsiteY40" fmla="*/ 504825 h 504825"/>
              <a:gd name="connsiteX41" fmla="*/ 7888 w 432707"/>
              <a:gd name="connsiteY41" fmla="*/ 496937 h 504825"/>
              <a:gd name="connsiteX42" fmla="*/ 0 w 432707"/>
              <a:gd name="connsiteY42" fmla="*/ 477781 h 504825"/>
              <a:gd name="connsiteX43" fmla="*/ 0 w 432707"/>
              <a:gd name="connsiteY43" fmla="*/ 27044 h 504825"/>
              <a:gd name="connsiteX44" fmla="*/ 7888 w 432707"/>
              <a:gd name="connsiteY44" fmla="*/ 7888 h 504825"/>
              <a:gd name="connsiteX45" fmla="*/ 27044 w 432707"/>
              <a:gd name="connsiteY45"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32707" h="504825">
                <a:moveTo>
                  <a:pt x="270442" y="252412"/>
                </a:moveTo>
                <a:lnTo>
                  <a:pt x="360589" y="342560"/>
                </a:lnTo>
                <a:lnTo>
                  <a:pt x="360589" y="432707"/>
                </a:lnTo>
                <a:lnTo>
                  <a:pt x="72118" y="432707"/>
                </a:lnTo>
                <a:lnTo>
                  <a:pt x="72118" y="378619"/>
                </a:lnTo>
                <a:lnTo>
                  <a:pt x="126206" y="324530"/>
                </a:lnTo>
                <a:lnTo>
                  <a:pt x="162265" y="360589"/>
                </a:lnTo>
                <a:close/>
                <a:moveTo>
                  <a:pt x="126205" y="180295"/>
                </a:moveTo>
                <a:cubicBezTo>
                  <a:pt x="141230" y="180295"/>
                  <a:pt x="154001" y="185553"/>
                  <a:pt x="164517" y="196070"/>
                </a:cubicBezTo>
                <a:cubicBezTo>
                  <a:pt x="175035" y="206588"/>
                  <a:pt x="180293" y="219358"/>
                  <a:pt x="180293" y="234383"/>
                </a:cubicBezTo>
                <a:cubicBezTo>
                  <a:pt x="180293" y="249408"/>
                  <a:pt x="175035" y="262178"/>
                  <a:pt x="164517" y="272696"/>
                </a:cubicBezTo>
                <a:cubicBezTo>
                  <a:pt x="154001" y="283213"/>
                  <a:pt x="141230" y="288471"/>
                  <a:pt x="126205" y="288471"/>
                </a:cubicBezTo>
                <a:cubicBezTo>
                  <a:pt x="111181" y="288471"/>
                  <a:pt x="98410" y="283213"/>
                  <a:pt x="87892" y="272696"/>
                </a:cubicBezTo>
                <a:cubicBezTo>
                  <a:pt x="77376" y="262178"/>
                  <a:pt x="72117" y="249408"/>
                  <a:pt x="72117" y="234383"/>
                </a:cubicBezTo>
                <a:cubicBezTo>
                  <a:pt x="72117" y="219358"/>
                  <a:pt x="77376" y="206588"/>
                  <a:pt x="87892" y="196070"/>
                </a:cubicBezTo>
                <a:cubicBezTo>
                  <a:pt x="98410" y="185553"/>
                  <a:pt x="111181" y="180295"/>
                  <a:pt x="126205" y="180295"/>
                </a:cubicBezTo>
                <a:close/>
                <a:moveTo>
                  <a:pt x="288471" y="38313"/>
                </a:moveTo>
                <a:lnTo>
                  <a:pt x="288471" y="144236"/>
                </a:lnTo>
                <a:lnTo>
                  <a:pt x="394395" y="144236"/>
                </a:lnTo>
                <a:cubicBezTo>
                  <a:pt x="392516" y="138789"/>
                  <a:pt x="390451" y="134939"/>
                  <a:pt x="388197" y="132686"/>
                </a:cubicBezTo>
                <a:lnTo>
                  <a:pt x="300021" y="44510"/>
                </a:lnTo>
                <a:cubicBezTo>
                  <a:pt x="297768" y="42257"/>
                  <a:pt x="293918" y="40191"/>
                  <a:pt x="288471" y="38313"/>
                </a:cubicBezTo>
                <a:close/>
                <a:moveTo>
                  <a:pt x="36059" y="36059"/>
                </a:moveTo>
                <a:lnTo>
                  <a:pt x="36059" y="468766"/>
                </a:lnTo>
                <a:lnTo>
                  <a:pt x="396648" y="468766"/>
                </a:lnTo>
                <a:lnTo>
                  <a:pt x="396648" y="180295"/>
                </a:lnTo>
                <a:lnTo>
                  <a:pt x="279456" y="180295"/>
                </a:lnTo>
                <a:cubicBezTo>
                  <a:pt x="271944" y="180295"/>
                  <a:pt x="265559" y="177665"/>
                  <a:pt x="260300" y="172407"/>
                </a:cubicBezTo>
                <a:cubicBezTo>
                  <a:pt x="255042" y="167148"/>
                  <a:pt x="252413" y="160763"/>
                  <a:pt x="252413" y="153250"/>
                </a:cubicBezTo>
                <a:lnTo>
                  <a:pt x="252413" y="36059"/>
                </a:lnTo>
                <a:close/>
                <a:moveTo>
                  <a:pt x="27044" y="0"/>
                </a:moveTo>
                <a:lnTo>
                  <a:pt x="279456" y="0"/>
                </a:lnTo>
                <a:cubicBezTo>
                  <a:pt x="286969" y="0"/>
                  <a:pt x="295232" y="1878"/>
                  <a:pt x="304247" y="5634"/>
                </a:cubicBezTo>
                <a:cubicBezTo>
                  <a:pt x="313262" y="9390"/>
                  <a:pt x="320398" y="13898"/>
                  <a:pt x="325657" y="19156"/>
                </a:cubicBezTo>
                <a:lnTo>
                  <a:pt x="413550" y="107050"/>
                </a:lnTo>
                <a:cubicBezTo>
                  <a:pt x="418809" y="112309"/>
                  <a:pt x="423317" y="119445"/>
                  <a:pt x="427073" y="128460"/>
                </a:cubicBezTo>
                <a:cubicBezTo>
                  <a:pt x="430829" y="137475"/>
                  <a:pt x="432707" y="145738"/>
                  <a:pt x="432707" y="153250"/>
                </a:cubicBezTo>
                <a:lnTo>
                  <a:pt x="432707" y="477781"/>
                </a:lnTo>
                <a:cubicBezTo>
                  <a:pt x="432707" y="485293"/>
                  <a:pt x="430078" y="491678"/>
                  <a:pt x="424819" y="496937"/>
                </a:cubicBezTo>
                <a:cubicBezTo>
                  <a:pt x="419560" y="502196"/>
                  <a:pt x="413175" y="504825"/>
                  <a:pt x="405662" y="504825"/>
                </a:cubicBezTo>
                <a:lnTo>
                  <a:pt x="27044" y="504825"/>
                </a:lnTo>
                <a:cubicBezTo>
                  <a:pt x="19532" y="504825"/>
                  <a:pt x="13147" y="502196"/>
                  <a:pt x="7888" y="496937"/>
                </a:cubicBezTo>
                <a:cubicBezTo>
                  <a:pt x="2630" y="491678"/>
                  <a:pt x="0" y="485293"/>
                  <a:pt x="0" y="477781"/>
                </a:cubicBezTo>
                <a:lnTo>
                  <a:pt x="0" y="27044"/>
                </a:lnTo>
                <a:cubicBezTo>
                  <a:pt x="0" y="19532"/>
                  <a:pt x="2630" y="13146"/>
                  <a:pt x="7888" y="7888"/>
                </a:cubicBezTo>
                <a:cubicBezTo>
                  <a:pt x="13147"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4" name="Freeform 573"/>
          <p:cNvSpPr/>
          <p:nvPr/>
        </p:nvSpPr>
        <p:spPr>
          <a:xfrm>
            <a:off x="8511541" y="3470638"/>
            <a:ext cx="432707" cy="504825"/>
          </a:xfrm>
          <a:custGeom>
            <a:avLst/>
            <a:gdLst>
              <a:gd name="connsiteX0" fmla="*/ 233256 w 432707"/>
              <a:gd name="connsiteY0" fmla="*/ 257202 h 504825"/>
              <a:gd name="connsiteX1" fmla="*/ 245933 w 432707"/>
              <a:gd name="connsiteY1" fmla="*/ 262836 h 504825"/>
              <a:gd name="connsiteX2" fmla="*/ 270442 w 432707"/>
              <a:gd name="connsiteY2" fmla="*/ 324530 h 504825"/>
              <a:gd name="connsiteX3" fmla="*/ 245933 w 432707"/>
              <a:gd name="connsiteY3" fmla="*/ 386225 h 504825"/>
              <a:gd name="connsiteX4" fmla="*/ 232692 w 432707"/>
              <a:gd name="connsiteY4" fmla="*/ 391859 h 504825"/>
              <a:gd name="connsiteX5" fmla="*/ 220298 w 432707"/>
              <a:gd name="connsiteY5" fmla="*/ 387070 h 504825"/>
              <a:gd name="connsiteX6" fmla="*/ 214664 w 432707"/>
              <a:gd name="connsiteY6" fmla="*/ 374534 h 504825"/>
              <a:gd name="connsiteX7" fmla="*/ 219734 w 432707"/>
              <a:gd name="connsiteY7" fmla="*/ 361434 h 504825"/>
              <a:gd name="connsiteX8" fmla="*/ 234383 w 432707"/>
              <a:gd name="connsiteY8" fmla="*/ 324530 h 504825"/>
              <a:gd name="connsiteX9" fmla="*/ 219734 w 432707"/>
              <a:gd name="connsiteY9" fmla="*/ 287626 h 504825"/>
              <a:gd name="connsiteX10" fmla="*/ 214664 w 432707"/>
              <a:gd name="connsiteY10" fmla="*/ 274527 h 504825"/>
              <a:gd name="connsiteX11" fmla="*/ 220298 w 432707"/>
              <a:gd name="connsiteY11" fmla="*/ 261991 h 504825"/>
              <a:gd name="connsiteX12" fmla="*/ 233256 w 432707"/>
              <a:gd name="connsiteY12" fmla="*/ 257202 h 504825"/>
              <a:gd name="connsiteX13" fmla="*/ 169518 w 432707"/>
              <a:gd name="connsiteY13" fmla="*/ 238820 h 504825"/>
              <a:gd name="connsiteX14" fmla="*/ 174659 w 432707"/>
              <a:gd name="connsiteY14" fmla="*/ 239454 h 504825"/>
              <a:gd name="connsiteX15" fmla="*/ 180293 w 432707"/>
              <a:gd name="connsiteY15" fmla="*/ 247905 h 504825"/>
              <a:gd name="connsiteX16" fmla="*/ 180293 w 432707"/>
              <a:gd name="connsiteY16" fmla="*/ 401156 h 504825"/>
              <a:gd name="connsiteX17" fmla="*/ 174659 w 432707"/>
              <a:gd name="connsiteY17" fmla="*/ 409607 h 504825"/>
              <a:gd name="connsiteX18" fmla="*/ 171279 w 432707"/>
              <a:gd name="connsiteY18" fmla="*/ 410170 h 504825"/>
              <a:gd name="connsiteX19" fmla="*/ 164800 w 432707"/>
              <a:gd name="connsiteY19" fmla="*/ 407635 h 504825"/>
              <a:gd name="connsiteX20" fmla="*/ 118035 w 432707"/>
              <a:gd name="connsiteY20" fmla="*/ 360589 h 504825"/>
              <a:gd name="connsiteX21" fmla="*/ 81131 w 432707"/>
              <a:gd name="connsiteY21" fmla="*/ 360589 h 504825"/>
              <a:gd name="connsiteX22" fmla="*/ 74653 w 432707"/>
              <a:gd name="connsiteY22" fmla="*/ 358054 h 504825"/>
              <a:gd name="connsiteX23" fmla="*/ 72117 w 432707"/>
              <a:gd name="connsiteY23" fmla="*/ 351574 h 504825"/>
              <a:gd name="connsiteX24" fmla="*/ 72117 w 432707"/>
              <a:gd name="connsiteY24" fmla="*/ 297486 h 504825"/>
              <a:gd name="connsiteX25" fmla="*/ 74653 w 432707"/>
              <a:gd name="connsiteY25" fmla="*/ 291007 h 504825"/>
              <a:gd name="connsiteX26" fmla="*/ 81131 w 432707"/>
              <a:gd name="connsiteY26" fmla="*/ 288471 h 504825"/>
              <a:gd name="connsiteX27" fmla="*/ 118035 w 432707"/>
              <a:gd name="connsiteY27" fmla="*/ 288471 h 504825"/>
              <a:gd name="connsiteX28" fmla="*/ 164800 w 432707"/>
              <a:gd name="connsiteY28" fmla="*/ 241426 h 504825"/>
              <a:gd name="connsiteX29" fmla="*/ 169518 w 432707"/>
              <a:gd name="connsiteY29" fmla="*/ 238820 h 504825"/>
              <a:gd name="connsiteX30" fmla="*/ 294105 w 432707"/>
              <a:gd name="connsiteY30" fmla="*/ 215508 h 504825"/>
              <a:gd name="connsiteX31" fmla="*/ 306218 w 432707"/>
              <a:gd name="connsiteY31" fmla="*/ 222270 h 504825"/>
              <a:gd name="connsiteX32" fmla="*/ 342559 w 432707"/>
              <a:gd name="connsiteY32" fmla="*/ 324530 h 504825"/>
              <a:gd name="connsiteX33" fmla="*/ 306218 w 432707"/>
              <a:gd name="connsiteY33" fmla="*/ 426791 h 504825"/>
              <a:gd name="connsiteX34" fmla="*/ 292133 w 432707"/>
              <a:gd name="connsiteY34" fmla="*/ 433552 h 504825"/>
              <a:gd name="connsiteX35" fmla="*/ 280864 w 432707"/>
              <a:gd name="connsiteY35" fmla="*/ 429327 h 504825"/>
              <a:gd name="connsiteX36" fmla="*/ 274244 w 432707"/>
              <a:gd name="connsiteY36" fmla="*/ 417354 h 504825"/>
              <a:gd name="connsiteX37" fmla="*/ 278329 w 432707"/>
              <a:gd name="connsiteY37" fmla="*/ 403973 h 504825"/>
              <a:gd name="connsiteX38" fmla="*/ 306500 w 432707"/>
              <a:gd name="connsiteY38" fmla="*/ 324530 h 504825"/>
              <a:gd name="connsiteX39" fmla="*/ 278329 w 432707"/>
              <a:gd name="connsiteY39" fmla="*/ 245088 h 504825"/>
              <a:gd name="connsiteX40" fmla="*/ 274244 w 432707"/>
              <a:gd name="connsiteY40" fmla="*/ 231707 h 504825"/>
              <a:gd name="connsiteX41" fmla="*/ 280864 w 432707"/>
              <a:gd name="connsiteY41" fmla="*/ 219452 h 504825"/>
              <a:gd name="connsiteX42" fmla="*/ 294105 w 432707"/>
              <a:gd name="connsiteY42" fmla="*/ 215508 h 504825"/>
              <a:gd name="connsiteX43" fmla="*/ 288471 w 432707"/>
              <a:gd name="connsiteY43" fmla="*/ 38313 h 504825"/>
              <a:gd name="connsiteX44" fmla="*/ 288471 w 432707"/>
              <a:gd name="connsiteY44" fmla="*/ 144236 h 504825"/>
              <a:gd name="connsiteX45" fmla="*/ 394394 w 432707"/>
              <a:gd name="connsiteY45" fmla="*/ 144236 h 504825"/>
              <a:gd name="connsiteX46" fmla="*/ 388197 w 432707"/>
              <a:gd name="connsiteY46" fmla="*/ 132686 h 504825"/>
              <a:gd name="connsiteX47" fmla="*/ 300022 w 432707"/>
              <a:gd name="connsiteY47" fmla="*/ 44510 h 504825"/>
              <a:gd name="connsiteX48" fmla="*/ 288471 w 432707"/>
              <a:gd name="connsiteY48" fmla="*/ 38313 h 504825"/>
              <a:gd name="connsiteX49" fmla="*/ 36058 w 432707"/>
              <a:gd name="connsiteY49" fmla="*/ 36059 h 504825"/>
              <a:gd name="connsiteX50" fmla="*/ 36058 w 432707"/>
              <a:gd name="connsiteY50" fmla="*/ 468766 h 504825"/>
              <a:gd name="connsiteX51" fmla="*/ 396648 w 432707"/>
              <a:gd name="connsiteY51" fmla="*/ 468766 h 504825"/>
              <a:gd name="connsiteX52" fmla="*/ 396648 w 432707"/>
              <a:gd name="connsiteY52" fmla="*/ 180295 h 504825"/>
              <a:gd name="connsiteX53" fmla="*/ 279456 w 432707"/>
              <a:gd name="connsiteY53" fmla="*/ 180295 h 504825"/>
              <a:gd name="connsiteX54" fmla="*/ 260300 w 432707"/>
              <a:gd name="connsiteY54" fmla="*/ 172407 h 504825"/>
              <a:gd name="connsiteX55" fmla="*/ 252412 w 432707"/>
              <a:gd name="connsiteY55" fmla="*/ 153250 h 504825"/>
              <a:gd name="connsiteX56" fmla="*/ 252412 w 432707"/>
              <a:gd name="connsiteY56" fmla="*/ 36059 h 504825"/>
              <a:gd name="connsiteX57" fmla="*/ 27044 w 432707"/>
              <a:gd name="connsiteY57" fmla="*/ 0 h 504825"/>
              <a:gd name="connsiteX58" fmla="*/ 279456 w 432707"/>
              <a:gd name="connsiteY58" fmla="*/ 0 h 504825"/>
              <a:gd name="connsiteX59" fmla="*/ 304247 w 432707"/>
              <a:gd name="connsiteY59" fmla="*/ 5634 h 504825"/>
              <a:gd name="connsiteX60" fmla="*/ 325657 w 432707"/>
              <a:gd name="connsiteY60" fmla="*/ 19156 h 504825"/>
              <a:gd name="connsiteX61" fmla="*/ 413550 w 432707"/>
              <a:gd name="connsiteY61" fmla="*/ 107050 h 504825"/>
              <a:gd name="connsiteX62" fmla="*/ 427073 w 432707"/>
              <a:gd name="connsiteY62" fmla="*/ 128460 h 504825"/>
              <a:gd name="connsiteX63" fmla="*/ 432707 w 432707"/>
              <a:gd name="connsiteY63" fmla="*/ 153250 h 504825"/>
              <a:gd name="connsiteX64" fmla="*/ 432707 w 432707"/>
              <a:gd name="connsiteY64" fmla="*/ 477781 h 504825"/>
              <a:gd name="connsiteX65" fmla="*/ 424819 w 432707"/>
              <a:gd name="connsiteY65" fmla="*/ 496937 h 504825"/>
              <a:gd name="connsiteX66" fmla="*/ 405663 w 432707"/>
              <a:gd name="connsiteY66" fmla="*/ 504825 h 504825"/>
              <a:gd name="connsiteX67" fmla="*/ 27044 w 432707"/>
              <a:gd name="connsiteY67" fmla="*/ 504825 h 504825"/>
              <a:gd name="connsiteX68" fmla="*/ 7888 w 432707"/>
              <a:gd name="connsiteY68" fmla="*/ 496937 h 504825"/>
              <a:gd name="connsiteX69" fmla="*/ 0 w 432707"/>
              <a:gd name="connsiteY69" fmla="*/ 477781 h 504825"/>
              <a:gd name="connsiteX70" fmla="*/ 0 w 432707"/>
              <a:gd name="connsiteY70" fmla="*/ 27044 h 504825"/>
              <a:gd name="connsiteX71" fmla="*/ 7888 w 432707"/>
              <a:gd name="connsiteY71" fmla="*/ 7888 h 504825"/>
              <a:gd name="connsiteX72" fmla="*/ 27044 w 432707"/>
              <a:gd name="connsiteY72"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32707" h="504825">
                <a:moveTo>
                  <a:pt x="233256" y="257202"/>
                </a:moveTo>
                <a:cubicBezTo>
                  <a:pt x="238327" y="257389"/>
                  <a:pt x="242552" y="259267"/>
                  <a:pt x="245933" y="262836"/>
                </a:cubicBezTo>
                <a:cubicBezTo>
                  <a:pt x="262272" y="280302"/>
                  <a:pt x="270442" y="300867"/>
                  <a:pt x="270442" y="324530"/>
                </a:cubicBezTo>
                <a:cubicBezTo>
                  <a:pt x="270442" y="348194"/>
                  <a:pt x="262272" y="368759"/>
                  <a:pt x="245933" y="386225"/>
                </a:cubicBezTo>
                <a:cubicBezTo>
                  <a:pt x="242177" y="389981"/>
                  <a:pt x="237764" y="391859"/>
                  <a:pt x="232692" y="391859"/>
                </a:cubicBezTo>
                <a:cubicBezTo>
                  <a:pt x="228186" y="391859"/>
                  <a:pt x="224053" y="390263"/>
                  <a:pt x="220298" y="387070"/>
                </a:cubicBezTo>
                <a:cubicBezTo>
                  <a:pt x="216729" y="383690"/>
                  <a:pt x="214850" y="379511"/>
                  <a:pt x="214664" y="374534"/>
                </a:cubicBezTo>
                <a:cubicBezTo>
                  <a:pt x="214475" y="369557"/>
                  <a:pt x="216165" y="365190"/>
                  <a:pt x="219734" y="361434"/>
                </a:cubicBezTo>
                <a:cubicBezTo>
                  <a:pt x="229500" y="350729"/>
                  <a:pt x="234383" y="338428"/>
                  <a:pt x="234383" y="324530"/>
                </a:cubicBezTo>
                <a:cubicBezTo>
                  <a:pt x="234383" y="310633"/>
                  <a:pt x="229500" y="298331"/>
                  <a:pt x="219734" y="287626"/>
                </a:cubicBezTo>
                <a:cubicBezTo>
                  <a:pt x="216165" y="283870"/>
                  <a:pt x="214475" y="279504"/>
                  <a:pt x="214664" y="274527"/>
                </a:cubicBezTo>
                <a:cubicBezTo>
                  <a:pt x="214850" y="269550"/>
                  <a:pt x="216729" y="265371"/>
                  <a:pt x="220298" y="261991"/>
                </a:cubicBezTo>
                <a:cubicBezTo>
                  <a:pt x="223866" y="258610"/>
                  <a:pt x="228186" y="257014"/>
                  <a:pt x="233256" y="257202"/>
                </a:cubicBezTo>
                <a:close/>
                <a:moveTo>
                  <a:pt x="169518" y="238820"/>
                </a:moveTo>
                <a:cubicBezTo>
                  <a:pt x="171161" y="238491"/>
                  <a:pt x="172875" y="238703"/>
                  <a:pt x="174659" y="239454"/>
                </a:cubicBezTo>
                <a:cubicBezTo>
                  <a:pt x="178415" y="240956"/>
                  <a:pt x="180293" y="243773"/>
                  <a:pt x="180293" y="247905"/>
                </a:cubicBezTo>
                <a:lnTo>
                  <a:pt x="180293" y="401156"/>
                </a:lnTo>
                <a:cubicBezTo>
                  <a:pt x="180293" y="405287"/>
                  <a:pt x="178415" y="408104"/>
                  <a:pt x="174659" y="409607"/>
                </a:cubicBezTo>
                <a:cubicBezTo>
                  <a:pt x="173157" y="409983"/>
                  <a:pt x="172030" y="410170"/>
                  <a:pt x="171279" y="410170"/>
                </a:cubicBezTo>
                <a:cubicBezTo>
                  <a:pt x="169025" y="410170"/>
                  <a:pt x="166865" y="409325"/>
                  <a:pt x="164800" y="407635"/>
                </a:cubicBezTo>
                <a:lnTo>
                  <a:pt x="118035" y="360589"/>
                </a:lnTo>
                <a:lnTo>
                  <a:pt x="81131" y="360589"/>
                </a:lnTo>
                <a:cubicBezTo>
                  <a:pt x="78502" y="360589"/>
                  <a:pt x="76343" y="359744"/>
                  <a:pt x="74653" y="358054"/>
                </a:cubicBezTo>
                <a:cubicBezTo>
                  <a:pt x="72962" y="356364"/>
                  <a:pt x="72117" y="354204"/>
                  <a:pt x="72117" y="351574"/>
                </a:cubicBezTo>
                <a:lnTo>
                  <a:pt x="72117" y="297486"/>
                </a:lnTo>
                <a:cubicBezTo>
                  <a:pt x="72117" y="294857"/>
                  <a:pt x="72962" y="292697"/>
                  <a:pt x="74653" y="291007"/>
                </a:cubicBezTo>
                <a:cubicBezTo>
                  <a:pt x="76343" y="289316"/>
                  <a:pt x="78502" y="288471"/>
                  <a:pt x="81131" y="288471"/>
                </a:cubicBezTo>
                <a:lnTo>
                  <a:pt x="118035" y="288471"/>
                </a:lnTo>
                <a:lnTo>
                  <a:pt x="164800" y="241426"/>
                </a:lnTo>
                <a:cubicBezTo>
                  <a:pt x="166302" y="240017"/>
                  <a:pt x="167875" y="239149"/>
                  <a:pt x="169518" y="238820"/>
                </a:cubicBezTo>
                <a:close/>
                <a:moveTo>
                  <a:pt x="294105" y="215508"/>
                </a:moveTo>
                <a:cubicBezTo>
                  <a:pt x="299175" y="216072"/>
                  <a:pt x="303213" y="218326"/>
                  <a:pt x="306218" y="222270"/>
                </a:cubicBezTo>
                <a:cubicBezTo>
                  <a:pt x="330445" y="252131"/>
                  <a:pt x="342559" y="286218"/>
                  <a:pt x="342559" y="324530"/>
                </a:cubicBezTo>
                <a:cubicBezTo>
                  <a:pt x="342559" y="362843"/>
                  <a:pt x="330445" y="396930"/>
                  <a:pt x="306218" y="426791"/>
                </a:cubicBezTo>
                <a:cubicBezTo>
                  <a:pt x="302649" y="431299"/>
                  <a:pt x="297955" y="433552"/>
                  <a:pt x="292133" y="433552"/>
                </a:cubicBezTo>
                <a:cubicBezTo>
                  <a:pt x="288001" y="433552"/>
                  <a:pt x="284245" y="432144"/>
                  <a:pt x="280864" y="429327"/>
                </a:cubicBezTo>
                <a:cubicBezTo>
                  <a:pt x="276920" y="426322"/>
                  <a:pt x="274713" y="422331"/>
                  <a:pt x="274244" y="417354"/>
                </a:cubicBezTo>
                <a:cubicBezTo>
                  <a:pt x="273774" y="412377"/>
                  <a:pt x="275136" y="407917"/>
                  <a:pt x="278329" y="403973"/>
                </a:cubicBezTo>
                <a:cubicBezTo>
                  <a:pt x="297109" y="380872"/>
                  <a:pt x="306500" y="354392"/>
                  <a:pt x="306500" y="324530"/>
                </a:cubicBezTo>
                <a:cubicBezTo>
                  <a:pt x="306500" y="294669"/>
                  <a:pt x="297109" y="268188"/>
                  <a:pt x="278329" y="245088"/>
                </a:cubicBezTo>
                <a:cubicBezTo>
                  <a:pt x="275136" y="241144"/>
                  <a:pt x="273774" y="236684"/>
                  <a:pt x="274244" y="231707"/>
                </a:cubicBezTo>
                <a:cubicBezTo>
                  <a:pt x="274713" y="226730"/>
                  <a:pt x="276920" y="222645"/>
                  <a:pt x="280864" y="219452"/>
                </a:cubicBezTo>
                <a:cubicBezTo>
                  <a:pt x="284620" y="216260"/>
                  <a:pt x="289034" y="214945"/>
                  <a:pt x="294105" y="215508"/>
                </a:cubicBezTo>
                <a:close/>
                <a:moveTo>
                  <a:pt x="288471" y="38313"/>
                </a:moveTo>
                <a:lnTo>
                  <a:pt x="288471" y="144236"/>
                </a:lnTo>
                <a:lnTo>
                  <a:pt x="394394" y="144236"/>
                </a:lnTo>
                <a:cubicBezTo>
                  <a:pt x="392516" y="138789"/>
                  <a:pt x="390450" y="134939"/>
                  <a:pt x="388197" y="132686"/>
                </a:cubicBezTo>
                <a:lnTo>
                  <a:pt x="300022" y="44510"/>
                </a:lnTo>
                <a:cubicBezTo>
                  <a:pt x="297768" y="42257"/>
                  <a:pt x="293918" y="40191"/>
                  <a:pt x="288471" y="38313"/>
                </a:cubicBezTo>
                <a:close/>
                <a:moveTo>
                  <a:pt x="36058" y="36059"/>
                </a:moveTo>
                <a:lnTo>
                  <a:pt x="36058" y="468766"/>
                </a:lnTo>
                <a:lnTo>
                  <a:pt x="396648" y="468766"/>
                </a:lnTo>
                <a:lnTo>
                  <a:pt x="396648" y="180295"/>
                </a:lnTo>
                <a:lnTo>
                  <a:pt x="279456" y="180295"/>
                </a:lnTo>
                <a:cubicBezTo>
                  <a:pt x="271944" y="180295"/>
                  <a:pt x="265558" y="177665"/>
                  <a:pt x="260300" y="172407"/>
                </a:cubicBezTo>
                <a:cubicBezTo>
                  <a:pt x="255041" y="167148"/>
                  <a:pt x="252412" y="160763"/>
                  <a:pt x="252412" y="153250"/>
                </a:cubicBezTo>
                <a:lnTo>
                  <a:pt x="252412" y="36059"/>
                </a:lnTo>
                <a:close/>
                <a:moveTo>
                  <a:pt x="27044" y="0"/>
                </a:moveTo>
                <a:lnTo>
                  <a:pt x="279456" y="0"/>
                </a:lnTo>
                <a:cubicBezTo>
                  <a:pt x="286969" y="0"/>
                  <a:pt x="295232" y="1878"/>
                  <a:pt x="304247" y="5634"/>
                </a:cubicBezTo>
                <a:cubicBezTo>
                  <a:pt x="313262" y="9390"/>
                  <a:pt x="320398" y="13898"/>
                  <a:pt x="325657" y="19156"/>
                </a:cubicBezTo>
                <a:lnTo>
                  <a:pt x="413550" y="107050"/>
                </a:lnTo>
                <a:cubicBezTo>
                  <a:pt x="418809" y="112309"/>
                  <a:pt x="423316" y="119445"/>
                  <a:pt x="427073" y="128460"/>
                </a:cubicBezTo>
                <a:cubicBezTo>
                  <a:pt x="430828" y="137475"/>
                  <a:pt x="432707" y="145738"/>
                  <a:pt x="432707" y="153250"/>
                </a:cubicBezTo>
                <a:lnTo>
                  <a:pt x="432707" y="477781"/>
                </a:lnTo>
                <a:cubicBezTo>
                  <a:pt x="432707" y="485293"/>
                  <a:pt x="430078" y="491678"/>
                  <a:pt x="424819" y="496937"/>
                </a:cubicBezTo>
                <a:cubicBezTo>
                  <a:pt x="419560" y="502196"/>
                  <a:pt x="413175" y="504825"/>
                  <a:pt x="405663" y="504825"/>
                </a:cubicBezTo>
                <a:lnTo>
                  <a:pt x="27044" y="504825"/>
                </a:lnTo>
                <a:cubicBezTo>
                  <a:pt x="19532" y="504825"/>
                  <a:pt x="13146" y="502196"/>
                  <a:pt x="7888" y="496937"/>
                </a:cubicBezTo>
                <a:cubicBezTo>
                  <a:pt x="2628" y="491678"/>
                  <a:pt x="0" y="485293"/>
                  <a:pt x="0" y="477781"/>
                </a:cubicBezTo>
                <a:lnTo>
                  <a:pt x="0" y="27044"/>
                </a:lnTo>
                <a:cubicBezTo>
                  <a:pt x="0" y="19532"/>
                  <a:pt x="2628" y="13146"/>
                  <a:pt x="7888" y="7888"/>
                </a:cubicBezTo>
                <a:cubicBezTo>
                  <a:pt x="13146"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6" name="Freeform 565"/>
          <p:cNvSpPr/>
          <p:nvPr/>
        </p:nvSpPr>
        <p:spPr>
          <a:xfrm>
            <a:off x="3310891" y="3582195"/>
            <a:ext cx="649061" cy="281711"/>
          </a:xfrm>
          <a:custGeom>
            <a:avLst/>
            <a:gdLst>
              <a:gd name="connsiteX0" fmla="*/ 7324 w 649061"/>
              <a:gd name="connsiteY0" fmla="*/ 168463 h 281711"/>
              <a:gd name="connsiteX1" fmla="*/ 9859 w 649061"/>
              <a:gd name="connsiteY1" fmla="*/ 170998 h 281711"/>
              <a:gd name="connsiteX2" fmla="*/ 15494 w 649061"/>
              <a:gd name="connsiteY2" fmla="*/ 207057 h 281711"/>
              <a:gd name="connsiteX3" fmla="*/ 9859 w 649061"/>
              <a:gd name="connsiteY3" fmla="*/ 242553 h 281711"/>
              <a:gd name="connsiteX4" fmla="*/ 7324 w 649061"/>
              <a:gd name="connsiteY4" fmla="*/ 245088 h 281711"/>
              <a:gd name="connsiteX5" fmla="*/ 4789 w 649061"/>
              <a:gd name="connsiteY5" fmla="*/ 242553 h 281711"/>
              <a:gd name="connsiteX6" fmla="*/ 0 w 649061"/>
              <a:gd name="connsiteY6" fmla="*/ 207057 h 281711"/>
              <a:gd name="connsiteX7" fmla="*/ 4789 w 649061"/>
              <a:gd name="connsiteY7" fmla="*/ 170998 h 281711"/>
              <a:gd name="connsiteX8" fmla="*/ 7324 w 649061"/>
              <a:gd name="connsiteY8" fmla="*/ 168463 h 281711"/>
              <a:gd name="connsiteX9" fmla="*/ 31270 w 649061"/>
              <a:gd name="connsiteY9" fmla="*/ 146208 h 281711"/>
              <a:gd name="connsiteX10" fmla="*/ 34086 w 649061"/>
              <a:gd name="connsiteY10" fmla="*/ 148743 h 281711"/>
              <a:gd name="connsiteX11" fmla="*/ 41411 w 649061"/>
              <a:gd name="connsiteY11" fmla="*/ 207057 h 281711"/>
              <a:gd name="connsiteX12" fmla="*/ 34086 w 649061"/>
              <a:gd name="connsiteY12" fmla="*/ 264245 h 281711"/>
              <a:gd name="connsiteX13" fmla="*/ 31270 w 649061"/>
              <a:gd name="connsiteY13" fmla="*/ 266780 h 281711"/>
              <a:gd name="connsiteX14" fmla="*/ 28735 w 649061"/>
              <a:gd name="connsiteY14" fmla="*/ 263963 h 281711"/>
              <a:gd name="connsiteX15" fmla="*/ 22255 w 649061"/>
              <a:gd name="connsiteY15" fmla="*/ 207057 h 281711"/>
              <a:gd name="connsiteX16" fmla="*/ 28735 w 649061"/>
              <a:gd name="connsiteY16" fmla="*/ 148743 h 281711"/>
              <a:gd name="connsiteX17" fmla="*/ 31270 w 649061"/>
              <a:gd name="connsiteY17" fmla="*/ 146208 h 281711"/>
              <a:gd name="connsiteX18" fmla="*/ 108459 w 649061"/>
              <a:gd name="connsiteY18" fmla="*/ 136912 h 281711"/>
              <a:gd name="connsiteX19" fmla="*/ 112966 w 649061"/>
              <a:gd name="connsiteY19" fmla="*/ 141137 h 281711"/>
              <a:gd name="connsiteX20" fmla="*/ 118882 w 649061"/>
              <a:gd name="connsiteY20" fmla="*/ 207057 h 281711"/>
              <a:gd name="connsiteX21" fmla="*/ 112966 w 649061"/>
              <a:gd name="connsiteY21" fmla="*/ 276358 h 281711"/>
              <a:gd name="connsiteX22" fmla="*/ 108459 w 649061"/>
              <a:gd name="connsiteY22" fmla="*/ 280866 h 281711"/>
              <a:gd name="connsiteX23" fmla="*/ 105501 w 649061"/>
              <a:gd name="connsiteY23" fmla="*/ 279598 h 281711"/>
              <a:gd name="connsiteX24" fmla="*/ 104233 w 649061"/>
              <a:gd name="connsiteY24" fmla="*/ 276358 h 281711"/>
              <a:gd name="connsiteX25" fmla="*/ 98599 w 649061"/>
              <a:gd name="connsiteY25" fmla="*/ 207057 h 281711"/>
              <a:gd name="connsiteX26" fmla="*/ 104233 w 649061"/>
              <a:gd name="connsiteY26" fmla="*/ 141137 h 281711"/>
              <a:gd name="connsiteX27" fmla="*/ 105501 w 649061"/>
              <a:gd name="connsiteY27" fmla="*/ 138179 h 281711"/>
              <a:gd name="connsiteX28" fmla="*/ 108459 w 649061"/>
              <a:gd name="connsiteY28" fmla="*/ 136912 h 281711"/>
              <a:gd name="connsiteX29" fmla="*/ 56906 w 649061"/>
              <a:gd name="connsiteY29" fmla="*/ 134658 h 281711"/>
              <a:gd name="connsiteX30" fmla="*/ 60005 w 649061"/>
              <a:gd name="connsiteY30" fmla="*/ 138038 h 281711"/>
              <a:gd name="connsiteX31" fmla="*/ 67047 w 649061"/>
              <a:gd name="connsiteY31" fmla="*/ 207057 h 281711"/>
              <a:gd name="connsiteX32" fmla="*/ 60005 w 649061"/>
              <a:gd name="connsiteY32" fmla="*/ 273823 h 281711"/>
              <a:gd name="connsiteX33" fmla="*/ 56906 w 649061"/>
              <a:gd name="connsiteY33" fmla="*/ 276922 h 281711"/>
              <a:gd name="connsiteX34" fmla="*/ 53526 w 649061"/>
              <a:gd name="connsiteY34" fmla="*/ 273823 h 281711"/>
              <a:gd name="connsiteX35" fmla="*/ 47610 w 649061"/>
              <a:gd name="connsiteY35" fmla="*/ 207057 h 281711"/>
              <a:gd name="connsiteX36" fmla="*/ 53526 w 649061"/>
              <a:gd name="connsiteY36" fmla="*/ 138038 h 281711"/>
              <a:gd name="connsiteX37" fmla="*/ 56906 w 649061"/>
              <a:gd name="connsiteY37" fmla="*/ 134658 h 281711"/>
              <a:gd name="connsiteX38" fmla="*/ 82542 w 649061"/>
              <a:gd name="connsiteY38" fmla="*/ 132404 h 281711"/>
              <a:gd name="connsiteX39" fmla="*/ 86486 w 649061"/>
              <a:gd name="connsiteY39" fmla="*/ 136066 h 281711"/>
              <a:gd name="connsiteX40" fmla="*/ 92965 w 649061"/>
              <a:gd name="connsiteY40" fmla="*/ 207057 h 281711"/>
              <a:gd name="connsiteX41" fmla="*/ 86486 w 649061"/>
              <a:gd name="connsiteY41" fmla="*/ 275795 h 281711"/>
              <a:gd name="connsiteX42" fmla="*/ 82542 w 649061"/>
              <a:gd name="connsiteY42" fmla="*/ 279457 h 281711"/>
              <a:gd name="connsiteX43" fmla="*/ 78879 w 649061"/>
              <a:gd name="connsiteY43" fmla="*/ 275795 h 281711"/>
              <a:gd name="connsiteX44" fmla="*/ 72964 w 649061"/>
              <a:gd name="connsiteY44" fmla="*/ 207057 h 281711"/>
              <a:gd name="connsiteX45" fmla="*/ 78879 w 649061"/>
              <a:gd name="connsiteY45" fmla="*/ 136066 h 281711"/>
              <a:gd name="connsiteX46" fmla="*/ 82542 w 649061"/>
              <a:gd name="connsiteY46" fmla="*/ 132404 h 281711"/>
              <a:gd name="connsiteX47" fmla="*/ 134657 w 649061"/>
              <a:gd name="connsiteY47" fmla="*/ 94937 h 281711"/>
              <a:gd name="connsiteX48" fmla="*/ 138037 w 649061"/>
              <a:gd name="connsiteY48" fmla="*/ 96486 h 281711"/>
              <a:gd name="connsiteX49" fmla="*/ 139446 w 649061"/>
              <a:gd name="connsiteY49" fmla="*/ 100008 h 281711"/>
              <a:gd name="connsiteX50" fmla="*/ 145362 w 649061"/>
              <a:gd name="connsiteY50" fmla="*/ 207057 h 281711"/>
              <a:gd name="connsiteX51" fmla="*/ 139446 w 649061"/>
              <a:gd name="connsiteY51" fmla="*/ 276358 h 281711"/>
              <a:gd name="connsiteX52" fmla="*/ 138037 w 649061"/>
              <a:gd name="connsiteY52" fmla="*/ 279880 h 281711"/>
              <a:gd name="connsiteX53" fmla="*/ 134657 w 649061"/>
              <a:gd name="connsiteY53" fmla="*/ 281429 h 281711"/>
              <a:gd name="connsiteX54" fmla="*/ 129587 w 649061"/>
              <a:gd name="connsiteY54" fmla="*/ 276358 h 281711"/>
              <a:gd name="connsiteX55" fmla="*/ 124516 w 649061"/>
              <a:gd name="connsiteY55" fmla="*/ 207057 h 281711"/>
              <a:gd name="connsiteX56" fmla="*/ 129587 w 649061"/>
              <a:gd name="connsiteY56" fmla="*/ 100008 h 281711"/>
              <a:gd name="connsiteX57" fmla="*/ 134657 w 649061"/>
              <a:gd name="connsiteY57" fmla="*/ 94937 h 281711"/>
              <a:gd name="connsiteX58" fmla="*/ 160576 w 649061"/>
              <a:gd name="connsiteY58" fmla="*/ 70428 h 281711"/>
              <a:gd name="connsiteX59" fmla="*/ 164379 w 649061"/>
              <a:gd name="connsiteY59" fmla="*/ 71977 h 281711"/>
              <a:gd name="connsiteX60" fmla="*/ 165928 w 649061"/>
              <a:gd name="connsiteY60" fmla="*/ 75780 h 281711"/>
              <a:gd name="connsiteX61" fmla="*/ 171281 w 649061"/>
              <a:gd name="connsiteY61" fmla="*/ 207621 h 281711"/>
              <a:gd name="connsiteX62" fmla="*/ 165928 w 649061"/>
              <a:gd name="connsiteY62" fmla="*/ 276358 h 281711"/>
              <a:gd name="connsiteX63" fmla="*/ 164379 w 649061"/>
              <a:gd name="connsiteY63" fmla="*/ 280161 h 281711"/>
              <a:gd name="connsiteX64" fmla="*/ 160576 w 649061"/>
              <a:gd name="connsiteY64" fmla="*/ 281711 h 281711"/>
              <a:gd name="connsiteX65" fmla="*/ 154942 w 649061"/>
              <a:gd name="connsiteY65" fmla="*/ 276358 h 281711"/>
              <a:gd name="connsiteX66" fmla="*/ 150434 w 649061"/>
              <a:gd name="connsiteY66" fmla="*/ 207621 h 281711"/>
              <a:gd name="connsiteX67" fmla="*/ 154942 w 649061"/>
              <a:gd name="connsiteY67" fmla="*/ 75780 h 281711"/>
              <a:gd name="connsiteX68" fmla="*/ 160576 w 649061"/>
              <a:gd name="connsiteY68" fmla="*/ 70428 h 281711"/>
              <a:gd name="connsiteX69" fmla="*/ 268470 w 649061"/>
              <a:gd name="connsiteY69" fmla="*/ 60850 h 281711"/>
              <a:gd name="connsiteX70" fmla="*/ 273682 w 649061"/>
              <a:gd name="connsiteY70" fmla="*/ 63103 h 281711"/>
              <a:gd name="connsiteX71" fmla="*/ 276077 w 649061"/>
              <a:gd name="connsiteY71" fmla="*/ 68738 h 281711"/>
              <a:gd name="connsiteX72" fmla="*/ 280021 w 649061"/>
              <a:gd name="connsiteY72" fmla="*/ 207339 h 281711"/>
              <a:gd name="connsiteX73" fmla="*/ 276077 w 649061"/>
              <a:gd name="connsiteY73" fmla="*/ 273823 h 281711"/>
              <a:gd name="connsiteX74" fmla="*/ 273823 w 649061"/>
              <a:gd name="connsiteY74" fmla="*/ 279175 h 281711"/>
              <a:gd name="connsiteX75" fmla="*/ 268470 w 649061"/>
              <a:gd name="connsiteY75" fmla="*/ 281429 h 281711"/>
              <a:gd name="connsiteX76" fmla="*/ 263119 w 649061"/>
              <a:gd name="connsiteY76" fmla="*/ 279175 h 281711"/>
              <a:gd name="connsiteX77" fmla="*/ 260583 w 649061"/>
              <a:gd name="connsiteY77" fmla="*/ 273823 h 281711"/>
              <a:gd name="connsiteX78" fmla="*/ 257202 w 649061"/>
              <a:gd name="connsiteY78" fmla="*/ 207339 h 281711"/>
              <a:gd name="connsiteX79" fmla="*/ 260583 w 649061"/>
              <a:gd name="connsiteY79" fmla="*/ 68738 h 281711"/>
              <a:gd name="connsiteX80" fmla="*/ 263119 w 649061"/>
              <a:gd name="connsiteY80" fmla="*/ 63103 h 281711"/>
              <a:gd name="connsiteX81" fmla="*/ 268470 w 649061"/>
              <a:gd name="connsiteY81" fmla="*/ 60850 h 281711"/>
              <a:gd name="connsiteX82" fmla="*/ 187337 w 649061"/>
              <a:gd name="connsiteY82" fmla="*/ 58314 h 281711"/>
              <a:gd name="connsiteX83" fmla="*/ 191563 w 649061"/>
              <a:gd name="connsiteY83" fmla="*/ 60145 h 281711"/>
              <a:gd name="connsiteX84" fmla="*/ 193535 w 649061"/>
              <a:gd name="connsiteY84" fmla="*/ 64512 h 281711"/>
              <a:gd name="connsiteX85" fmla="*/ 198606 w 649061"/>
              <a:gd name="connsiteY85" fmla="*/ 207057 h 281711"/>
              <a:gd name="connsiteX86" fmla="*/ 193535 w 649061"/>
              <a:gd name="connsiteY86" fmla="*/ 275231 h 281711"/>
              <a:gd name="connsiteX87" fmla="*/ 187337 w 649061"/>
              <a:gd name="connsiteY87" fmla="*/ 281147 h 281711"/>
              <a:gd name="connsiteX88" fmla="*/ 181422 w 649061"/>
              <a:gd name="connsiteY88" fmla="*/ 275231 h 281711"/>
              <a:gd name="connsiteX89" fmla="*/ 176914 w 649061"/>
              <a:gd name="connsiteY89" fmla="*/ 207057 h 281711"/>
              <a:gd name="connsiteX90" fmla="*/ 181422 w 649061"/>
              <a:gd name="connsiteY90" fmla="*/ 64512 h 281711"/>
              <a:gd name="connsiteX91" fmla="*/ 183252 w 649061"/>
              <a:gd name="connsiteY91" fmla="*/ 60145 h 281711"/>
              <a:gd name="connsiteX92" fmla="*/ 187337 w 649061"/>
              <a:gd name="connsiteY92" fmla="*/ 58314 h 281711"/>
              <a:gd name="connsiteX93" fmla="*/ 241144 w 649061"/>
              <a:gd name="connsiteY93" fmla="*/ 56342 h 281711"/>
              <a:gd name="connsiteX94" fmla="*/ 246075 w 649061"/>
              <a:gd name="connsiteY94" fmla="*/ 58314 h 281711"/>
              <a:gd name="connsiteX95" fmla="*/ 248187 w 649061"/>
              <a:gd name="connsiteY95" fmla="*/ 63385 h 281711"/>
              <a:gd name="connsiteX96" fmla="*/ 252414 w 649061"/>
              <a:gd name="connsiteY96" fmla="*/ 207057 h 281711"/>
              <a:gd name="connsiteX97" fmla="*/ 248187 w 649061"/>
              <a:gd name="connsiteY97" fmla="*/ 274386 h 281711"/>
              <a:gd name="connsiteX98" fmla="*/ 246075 w 649061"/>
              <a:gd name="connsiteY98" fmla="*/ 279316 h 281711"/>
              <a:gd name="connsiteX99" fmla="*/ 241144 w 649061"/>
              <a:gd name="connsiteY99" fmla="*/ 281429 h 281711"/>
              <a:gd name="connsiteX100" fmla="*/ 236356 w 649061"/>
              <a:gd name="connsiteY100" fmla="*/ 279457 h 281711"/>
              <a:gd name="connsiteX101" fmla="*/ 234102 w 649061"/>
              <a:gd name="connsiteY101" fmla="*/ 274386 h 281711"/>
              <a:gd name="connsiteX102" fmla="*/ 230159 w 649061"/>
              <a:gd name="connsiteY102" fmla="*/ 207057 h 281711"/>
              <a:gd name="connsiteX103" fmla="*/ 234102 w 649061"/>
              <a:gd name="connsiteY103" fmla="*/ 63385 h 281711"/>
              <a:gd name="connsiteX104" fmla="*/ 236215 w 649061"/>
              <a:gd name="connsiteY104" fmla="*/ 58314 h 281711"/>
              <a:gd name="connsiteX105" fmla="*/ 241144 w 649061"/>
              <a:gd name="connsiteY105" fmla="*/ 56342 h 281711"/>
              <a:gd name="connsiteX106" fmla="*/ 214099 w 649061"/>
              <a:gd name="connsiteY106" fmla="*/ 52962 h 281711"/>
              <a:gd name="connsiteX107" fmla="*/ 218748 w 649061"/>
              <a:gd name="connsiteY107" fmla="*/ 54934 h 281711"/>
              <a:gd name="connsiteX108" fmla="*/ 220861 w 649061"/>
              <a:gd name="connsiteY108" fmla="*/ 59723 h 281711"/>
              <a:gd name="connsiteX109" fmla="*/ 225368 w 649061"/>
              <a:gd name="connsiteY109" fmla="*/ 207057 h 281711"/>
              <a:gd name="connsiteX110" fmla="*/ 220861 w 649061"/>
              <a:gd name="connsiteY110" fmla="*/ 274950 h 281711"/>
              <a:gd name="connsiteX111" fmla="*/ 214099 w 649061"/>
              <a:gd name="connsiteY111" fmla="*/ 281429 h 281711"/>
              <a:gd name="connsiteX112" fmla="*/ 209733 w 649061"/>
              <a:gd name="connsiteY112" fmla="*/ 279598 h 281711"/>
              <a:gd name="connsiteX113" fmla="*/ 207620 w 649061"/>
              <a:gd name="connsiteY113" fmla="*/ 274950 h 281711"/>
              <a:gd name="connsiteX114" fmla="*/ 203676 w 649061"/>
              <a:gd name="connsiteY114" fmla="*/ 207057 h 281711"/>
              <a:gd name="connsiteX115" fmla="*/ 207620 w 649061"/>
              <a:gd name="connsiteY115" fmla="*/ 59723 h 281711"/>
              <a:gd name="connsiteX116" fmla="*/ 209592 w 649061"/>
              <a:gd name="connsiteY116" fmla="*/ 54934 h 281711"/>
              <a:gd name="connsiteX117" fmla="*/ 214099 w 649061"/>
              <a:gd name="connsiteY117" fmla="*/ 52962 h 281711"/>
              <a:gd name="connsiteX118" fmla="*/ 295796 w 649061"/>
              <a:gd name="connsiteY118" fmla="*/ 34087 h 281711"/>
              <a:gd name="connsiteX119" fmla="*/ 300304 w 649061"/>
              <a:gd name="connsiteY119" fmla="*/ 35496 h 281711"/>
              <a:gd name="connsiteX120" fmla="*/ 303966 w 649061"/>
              <a:gd name="connsiteY120" fmla="*/ 42257 h 281711"/>
              <a:gd name="connsiteX121" fmla="*/ 307347 w 649061"/>
              <a:gd name="connsiteY121" fmla="*/ 207339 h 281711"/>
              <a:gd name="connsiteX122" fmla="*/ 304248 w 649061"/>
              <a:gd name="connsiteY122" fmla="*/ 266780 h 281711"/>
              <a:gd name="connsiteX123" fmla="*/ 303966 w 649061"/>
              <a:gd name="connsiteY123" fmla="*/ 273541 h 281711"/>
              <a:gd name="connsiteX124" fmla="*/ 301431 w 649061"/>
              <a:gd name="connsiteY124" fmla="*/ 279175 h 281711"/>
              <a:gd name="connsiteX125" fmla="*/ 295796 w 649061"/>
              <a:gd name="connsiteY125" fmla="*/ 281711 h 281711"/>
              <a:gd name="connsiteX126" fmla="*/ 289318 w 649061"/>
              <a:gd name="connsiteY126" fmla="*/ 278612 h 281711"/>
              <a:gd name="connsiteX127" fmla="*/ 287628 w 649061"/>
              <a:gd name="connsiteY127" fmla="*/ 273823 h 281711"/>
              <a:gd name="connsiteX128" fmla="*/ 287628 w 649061"/>
              <a:gd name="connsiteY128" fmla="*/ 273541 h 281711"/>
              <a:gd name="connsiteX129" fmla="*/ 284528 w 649061"/>
              <a:gd name="connsiteY129" fmla="*/ 207057 h 281711"/>
              <a:gd name="connsiteX130" fmla="*/ 287346 w 649061"/>
              <a:gd name="connsiteY130" fmla="*/ 43947 h 281711"/>
              <a:gd name="connsiteX131" fmla="*/ 287628 w 649061"/>
              <a:gd name="connsiteY131" fmla="*/ 42257 h 281711"/>
              <a:gd name="connsiteX132" fmla="*/ 291290 w 649061"/>
              <a:gd name="connsiteY132" fmla="*/ 35496 h 281711"/>
              <a:gd name="connsiteX133" fmla="*/ 295796 w 649061"/>
              <a:gd name="connsiteY133" fmla="*/ 34087 h 281711"/>
              <a:gd name="connsiteX134" fmla="*/ 323122 w 649061"/>
              <a:gd name="connsiteY134" fmla="*/ 18593 h 281711"/>
              <a:gd name="connsiteX135" fmla="*/ 327347 w 649061"/>
              <a:gd name="connsiteY135" fmla="*/ 20002 h 281711"/>
              <a:gd name="connsiteX136" fmla="*/ 331855 w 649061"/>
              <a:gd name="connsiteY136" fmla="*/ 27326 h 281711"/>
              <a:gd name="connsiteX137" fmla="*/ 335798 w 649061"/>
              <a:gd name="connsiteY137" fmla="*/ 207339 h 281711"/>
              <a:gd name="connsiteX138" fmla="*/ 331855 w 649061"/>
              <a:gd name="connsiteY138" fmla="*/ 272414 h 281711"/>
              <a:gd name="connsiteX139" fmla="*/ 329319 w 649061"/>
              <a:gd name="connsiteY139" fmla="*/ 278612 h 281711"/>
              <a:gd name="connsiteX140" fmla="*/ 323122 w 649061"/>
              <a:gd name="connsiteY140" fmla="*/ 281147 h 281711"/>
              <a:gd name="connsiteX141" fmla="*/ 316924 w 649061"/>
              <a:gd name="connsiteY141" fmla="*/ 278612 h 281711"/>
              <a:gd name="connsiteX142" fmla="*/ 314107 w 649061"/>
              <a:gd name="connsiteY142" fmla="*/ 272414 h 281711"/>
              <a:gd name="connsiteX143" fmla="*/ 312416 w 649061"/>
              <a:gd name="connsiteY143" fmla="*/ 240299 h 281711"/>
              <a:gd name="connsiteX144" fmla="*/ 310726 w 649061"/>
              <a:gd name="connsiteY144" fmla="*/ 207339 h 281711"/>
              <a:gd name="connsiteX145" fmla="*/ 314107 w 649061"/>
              <a:gd name="connsiteY145" fmla="*/ 28171 h 281711"/>
              <a:gd name="connsiteX146" fmla="*/ 314107 w 649061"/>
              <a:gd name="connsiteY146" fmla="*/ 27326 h 281711"/>
              <a:gd name="connsiteX147" fmla="*/ 317487 w 649061"/>
              <a:gd name="connsiteY147" fmla="*/ 20565 h 281711"/>
              <a:gd name="connsiteX148" fmla="*/ 323122 w 649061"/>
              <a:gd name="connsiteY148" fmla="*/ 18593 h 281711"/>
              <a:gd name="connsiteX149" fmla="*/ 398058 w 649061"/>
              <a:gd name="connsiteY149" fmla="*/ 0 h 281711"/>
              <a:gd name="connsiteX150" fmla="*/ 493275 w 649061"/>
              <a:gd name="connsiteY150" fmla="*/ 37045 h 281711"/>
              <a:gd name="connsiteX151" fmla="*/ 538349 w 649061"/>
              <a:gd name="connsiteY151" fmla="*/ 128179 h 281711"/>
              <a:gd name="connsiteX152" fmla="*/ 569337 w 649061"/>
              <a:gd name="connsiteY152" fmla="*/ 121981 h 281711"/>
              <a:gd name="connsiteX153" fmla="*/ 625679 w 649061"/>
              <a:gd name="connsiteY153" fmla="*/ 145363 h 281711"/>
              <a:gd name="connsiteX154" fmla="*/ 649061 w 649061"/>
              <a:gd name="connsiteY154" fmla="*/ 201987 h 281711"/>
              <a:gd name="connsiteX155" fmla="*/ 625679 w 649061"/>
              <a:gd name="connsiteY155" fmla="*/ 258188 h 281711"/>
              <a:gd name="connsiteX156" fmla="*/ 569337 w 649061"/>
              <a:gd name="connsiteY156" fmla="*/ 281429 h 281711"/>
              <a:gd name="connsiteX157" fmla="*/ 347913 w 649061"/>
              <a:gd name="connsiteY157" fmla="*/ 281429 h 281711"/>
              <a:gd name="connsiteX158" fmla="*/ 341716 w 649061"/>
              <a:gd name="connsiteY158" fmla="*/ 278330 h 281711"/>
              <a:gd name="connsiteX159" fmla="*/ 339180 w 649061"/>
              <a:gd name="connsiteY159" fmla="*/ 272133 h 281711"/>
              <a:gd name="connsiteX160" fmla="*/ 339180 w 649061"/>
              <a:gd name="connsiteY160" fmla="*/ 18875 h 281711"/>
              <a:gd name="connsiteX161" fmla="*/ 347068 w 649061"/>
              <a:gd name="connsiteY161" fmla="*/ 9579 h 281711"/>
              <a:gd name="connsiteX162" fmla="*/ 398058 w 649061"/>
              <a:gd name="connsiteY162" fmla="*/ 0 h 281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649061" h="281711">
                <a:moveTo>
                  <a:pt x="7324" y="168463"/>
                </a:moveTo>
                <a:cubicBezTo>
                  <a:pt x="8639" y="168463"/>
                  <a:pt x="9484" y="169308"/>
                  <a:pt x="9859" y="170998"/>
                </a:cubicBezTo>
                <a:lnTo>
                  <a:pt x="15494" y="207057"/>
                </a:lnTo>
                <a:lnTo>
                  <a:pt x="9859" y="242553"/>
                </a:lnTo>
                <a:cubicBezTo>
                  <a:pt x="9484" y="244243"/>
                  <a:pt x="8639" y="245088"/>
                  <a:pt x="7324" y="245088"/>
                </a:cubicBezTo>
                <a:cubicBezTo>
                  <a:pt x="6009" y="245088"/>
                  <a:pt x="5164" y="244243"/>
                  <a:pt x="4789" y="242553"/>
                </a:cubicBezTo>
                <a:lnTo>
                  <a:pt x="0" y="207057"/>
                </a:lnTo>
                <a:lnTo>
                  <a:pt x="4789" y="170998"/>
                </a:lnTo>
                <a:cubicBezTo>
                  <a:pt x="5164" y="169308"/>
                  <a:pt x="6009" y="168463"/>
                  <a:pt x="7324" y="168463"/>
                </a:cubicBezTo>
                <a:close/>
                <a:moveTo>
                  <a:pt x="31270" y="146208"/>
                </a:moveTo>
                <a:cubicBezTo>
                  <a:pt x="32772" y="146208"/>
                  <a:pt x="33711" y="147053"/>
                  <a:pt x="34086" y="148743"/>
                </a:cubicBezTo>
                <a:lnTo>
                  <a:pt x="41411" y="207057"/>
                </a:lnTo>
                <a:lnTo>
                  <a:pt x="34086" y="264245"/>
                </a:lnTo>
                <a:cubicBezTo>
                  <a:pt x="33711" y="265935"/>
                  <a:pt x="32772" y="266780"/>
                  <a:pt x="31270" y="266780"/>
                </a:cubicBezTo>
                <a:cubicBezTo>
                  <a:pt x="29579" y="266780"/>
                  <a:pt x="28735" y="265841"/>
                  <a:pt x="28735" y="263963"/>
                </a:cubicBezTo>
                <a:lnTo>
                  <a:pt x="22255" y="207057"/>
                </a:lnTo>
                <a:lnTo>
                  <a:pt x="28735" y="148743"/>
                </a:lnTo>
                <a:cubicBezTo>
                  <a:pt x="28735" y="147053"/>
                  <a:pt x="29579" y="146208"/>
                  <a:pt x="31270" y="146208"/>
                </a:cubicBezTo>
                <a:close/>
                <a:moveTo>
                  <a:pt x="108459" y="136912"/>
                </a:moveTo>
                <a:cubicBezTo>
                  <a:pt x="111089" y="136912"/>
                  <a:pt x="112591" y="138320"/>
                  <a:pt x="112966" y="141137"/>
                </a:cubicBezTo>
                <a:lnTo>
                  <a:pt x="118882" y="207057"/>
                </a:lnTo>
                <a:lnTo>
                  <a:pt x="112966" y="276358"/>
                </a:lnTo>
                <a:cubicBezTo>
                  <a:pt x="112591" y="279363"/>
                  <a:pt x="111089" y="280866"/>
                  <a:pt x="108459" y="280866"/>
                </a:cubicBezTo>
                <a:cubicBezTo>
                  <a:pt x="107333" y="280866"/>
                  <a:pt x="106347" y="280443"/>
                  <a:pt x="105501" y="279598"/>
                </a:cubicBezTo>
                <a:cubicBezTo>
                  <a:pt x="104656" y="278753"/>
                  <a:pt x="104233" y="277673"/>
                  <a:pt x="104233" y="276358"/>
                </a:cubicBezTo>
                <a:lnTo>
                  <a:pt x="98599" y="207057"/>
                </a:lnTo>
                <a:lnTo>
                  <a:pt x="104233" y="141137"/>
                </a:lnTo>
                <a:cubicBezTo>
                  <a:pt x="104233" y="140010"/>
                  <a:pt x="104656" y="139024"/>
                  <a:pt x="105501" y="138179"/>
                </a:cubicBezTo>
                <a:cubicBezTo>
                  <a:pt x="106347" y="137334"/>
                  <a:pt x="107333" y="136912"/>
                  <a:pt x="108459" y="136912"/>
                </a:cubicBezTo>
                <a:close/>
                <a:moveTo>
                  <a:pt x="56906" y="134658"/>
                </a:moveTo>
                <a:cubicBezTo>
                  <a:pt x="58972" y="134658"/>
                  <a:pt x="60005" y="135785"/>
                  <a:pt x="60005" y="138038"/>
                </a:cubicBezTo>
                <a:lnTo>
                  <a:pt x="67047" y="207057"/>
                </a:lnTo>
                <a:lnTo>
                  <a:pt x="60005" y="273823"/>
                </a:lnTo>
                <a:cubicBezTo>
                  <a:pt x="60005" y="275889"/>
                  <a:pt x="58972" y="276922"/>
                  <a:pt x="56906" y="276922"/>
                </a:cubicBezTo>
                <a:cubicBezTo>
                  <a:pt x="55028" y="276922"/>
                  <a:pt x="53901" y="275889"/>
                  <a:pt x="53526" y="273823"/>
                </a:cubicBezTo>
                <a:lnTo>
                  <a:pt x="47610" y="207057"/>
                </a:lnTo>
                <a:lnTo>
                  <a:pt x="53526" y="138038"/>
                </a:lnTo>
                <a:cubicBezTo>
                  <a:pt x="53901" y="135785"/>
                  <a:pt x="55028" y="134658"/>
                  <a:pt x="56906" y="134658"/>
                </a:cubicBezTo>
                <a:close/>
                <a:moveTo>
                  <a:pt x="82542" y="132404"/>
                </a:moveTo>
                <a:cubicBezTo>
                  <a:pt x="84796" y="132404"/>
                  <a:pt x="86110" y="133625"/>
                  <a:pt x="86486" y="136066"/>
                </a:cubicBezTo>
                <a:lnTo>
                  <a:pt x="92965" y="207057"/>
                </a:lnTo>
                <a:lnTo>
                  <a:pt x="86486" y="275795"/>
                </a:lnTo>
                <a:cubicBezTo>
                  <a:pt x="86110" y="278236"/>
                  <a:pt x="84796" y="279457"/>
                  <a:pt x="82542" y="279457"/>
                </a:cubicBezTo>
                <a:cubicBezTo>
                  <a:pt x="80100" y="279457"/>
                  <a:pt x="78879" y="278236"/>
                  <a:pt x="78879" y="275795"/>
                </a:cubicBezTo>
                <a:lnTo>
                  <a:pt x="72964" y="207057"/>
                </a:lnTo>
                <a:lnTo>
                  <a:pt x="78879" y="136066"/>
                </a:lnTo>
                <a:cubicBezTo>
                  <a:pt x="78879" y="133625"/>
                  <a:pt x="80100" y="132404"/>
                  <a:pt x="82542" y="132404"/>
                </a:cubicBezTo>
                <a:close/>
                <a:moveTo>
                  <a:pt x="134657" y="94937"/>
                </a:moveTo>
                <a:cubicBezTo>
                  <a:pt x="135972" y="94937"/>
                  <a:pt x="137099" y="95453"/>
                  <a:pt x="138037" y="96486"/>
                </a:cubicBezTo>
                <a:cubicBezTo>
                  <a:pt x="138977" y="97519"/>
                  <a:pt x="139446" y="98693"/>
                  <a:pt x="139446" y="100008"/>
                </a:cubicBezTo>
                <a:lnTo>
                  <a:pt x="145362" y="207057"/>
                </a:lnTo>
                <a:lnTo>
                  <a:pt x="139446" y="276358"/>
                </a:lnTo>
                <a:cubicBezTo>
                  <a:pt x="139446" y="277673"/>
                  <a:pt x="138977" y="278847"/>
                  <a:pt x="138037" y="279880"/>
                </a:cubicBezTo>
                <a:cubicBezTo>
                  <a:pt x="137099" y="280912"/>
                  <a:pt x="135972" y="281429"/>
                  <a:pt x="134657" y="281429"/>
                </a:cubicBezTo>
                <a:cubicBezTo>
                  <a:pt x="131653" y="281429"/>
                  <a:pt x="129962" y="279739"/>
                  <a:pt x="129587" y="276358"/>
                </a:cubicBezTo>
                <a:lnTo>
                  <a:pt x="124516" y="207057"/>
                </a:lnTo>
                <a:lnTo>
                  <a:pt x="129587" y="100008"/>
                </a:lnTo>
                <a:cubicBezTo>
                  <a:pt x="129962" y="96627"/>
                  <a:pt x="131653" y="94937"/>
                  <a:pt x="134657" y="94937"/>
                </a:cubicBezTo>
                <a:close/>
                <a:moveTo>
                  <a:pt x="160576" y="70428"/>
                </a:moveTo>
                <a:cubicBezTo>
                  <a:pt x="162078" y="70428"/>
                  <a:pt x="163346" y="70944"/>
                  <a:pt x="164379" y="71977"/>
                </a:cubicBezTo>
                <a:cubicBezTo>
                  <a:pt x="165412" y="73010"/>
                  <a:pt x="165928" y="74278"/>
                  <a:pt x="165928" y="75780"/>
                </a:cubicBezTo>
                <a:lnTo>
                  <a:pt x="171281" y="207621"/>
                </a:lnTo>
                <a:lnTo>
                  <a:pt x="165928" y="276358"/>
                </a:lnTo>
                <a:cubicBezTo>
                  <a:pt x="165928" y="277861"/>
                  <a:pt x="165412" y="279128"/>
                  <a:pt x="164379" y="280161"/>
                </a:cubicBezTo>
                <a:cubicBezTo>
                  <a:pt x="163346" y="281194"/>
                  <a:pt x="162078" y="281711"/>
                  <a:pt x="160576" y="281711"/>
                </a:cubicBezTo>
                <a:cubicBezTo>
                  <a:pt x="157195" y="281711"/>
                  <a:pt x="155318" y="279927"/>
                  <a:pt x="154942" y="276358"/>
                </a:cubicBezTo>
                <a:lnTo>
                  <a:pt x="150434" y="207621"/>
                </a:lnTo>
                <a:lnTo>
                  <a:pt x="154942" y="75780"/>
                </a:lnTo>
                <a:cubicBezTo>
                  <a:pt x="155318" y="72212"/>
                  <a:pt x="157195" y="70428"/>
                  <a:pt x="160576" y="70428"/>
                </a:cubicBezTo>
                <a:close/>
                <a:moveTo>
                  <a:pt x="268470" y="60850"/>
                </a:moveTo>
                <a:cubicBezTo>
                  <a:pt x="270537" y="60850"/>
                  <a:pt x="272273" y="61601"/>
                  <a:pt x="273682" y="63103"/>
                </a:cubicBezTo>
                <a:cubicBezTo>
                  <a:pt x="275092" y="64606"/>
                  <a:pt x="275889" y="66484"/>
                  <a:pt x="276077" y="68738"/>
                </a:cubicBezTo>
                <a:lnTo>
                  <a:pt x="280021" y="207339"/>
                </a:lnTo>
                <a:lnTo>
                  <a:pt x="276077" y="273823"/>
                </a:lnTo>
                <a:cubicBezTo>
                  <a:pt x="276077" y="275889"/>
                  <a:pt x="275325" y="277673"/>
                  <a:pt x="273823" y="279175"/>
                </a:cubicBezTo>
                <a:cubicBezTo>
                  <a:pt x="272321" y="280678"/>
                  <a:pt x="270537" y="281429"/>
                  <a:pt x="268470" y="281429"/>
                </a:cubicBezTo>
                <a:cubicBezTo>
                  <a:pt x="266405" y="281429"/>
                  <a:pt x="264621" y="280678"/>
                  <a:pt x="263119" y="279175"/>
                </a:cubicBezTo>
                <a:cubicBezTo>
                  <a:pt x="261616" y="277673"/>
                  <a:pt x="260771" y="275889"/>
                  <a:pt x="260583" y="273823"/>
                </a:cubicBezTo>
                <a:lnTo>
                  <a:pt x="257202" y="207339"/>
                </a:lnTo>
                <a:lnTo>
                  <a:pt x="260583" y="68738"/>
                </a:lnTo>
                <a:cubicBezTo>
                  <a:pt x="260771" y="66484"/>
                  <a:pt x="261616" y="64606"/>
                  <a:pt x="263119" y="63103"/>
                </a:cubicBezTo>
                <a:cubicBezTo>
                  <a:pt x="264621" y="61601"/>
                  <a:pt x="266405" y="60850"/>
                  <a:pt x="268470" y="60850"/>
                </a:cubicBezTo>
                <a:close/>
                <a:moveTo>
                  <a:pt x="187337" y="58314"/>
                </a:moveTo>
                <a:cubicBezTo>
                  <a:pt x="189028" y="58314"/>
                  <a:pt x="190436" y="58925"/>
                  <a:pt x="191563" y="60145"/>
                </a:cubicBezTo>
                <a:cubicBezTo>
                  <a:pt x="192689" y="61366"/>
                  <a:pt x="193347" y="62822"/>
                  <a:pt x="193535" y="64512"/>
                </a:cubicBezTo>
                <a:lnTo>
                  <a:pt x="198606" y="207057"/>
                </a:lnTo>
                <a:lnTo>
                  <a:pt x="193535" y="275231"/>
                </a:lnTo>
                <a:cubicBezTo>
                  <a:pt x="193160" y="279175"/>
                  <a:pt x="191094" y="281147"/>
                  <a:pt x="187337" y="281147"/>
                </a:cubicBezTo>
                <a:cubicBezTo>
                  <a:pt x="183769" y="281147"/>
                  <a:pt x="181796" y="279175"/>
                  <a:pt x="181422" y="275231"/>
                </a:cubicBezTo>
                <a:lnTo>
                  <a:pt x="176914" y="207057"/>
                </a:lnTo>
                <a:lnTo>
                  <a:pt x="181422" y="64512"/>
                </a:lnTo>
                <a:cubicBezTo>
                  <a:pt x="181422" y="62822"/>
                  <a:pt x="182031" y="61366"/>
                  <a:pt x="183252" y="60145"/>
                </a:cubicBezTo>
                <a:cubicBezTo>
                  <a:pt x="184474" y="58925"/>
                  <a:pt x="185835" y="58314"/>
                  <a:pt x="187337" y="58314"/>
                </a:cubicBezTo>
                <a:close/>
                <a:moveTo>
                  <a:pt x="241144" y="56342"/>
                </a:moveTo>
                <a:cubicBezTo>
                  <a:pt x="243023" y="56342"/>
                  <a:pt x="244666" y="57000"/>
                  <a:pt x="246075" y="58314"/>
                </a:cubicBezTo>
                <a:cubicBezTo>
                  <a:pt x="247483" y="59629"/>
                  <a:pt x="248187" y="61319"/>
                  <a:pt x="248187" y="63385"/>
                </a:cubicBezTo>
                <a:lnTo>
                  <a:pt x="252414" y="207057"/>
                </a:lnTo>
                <a:lnTo>
                  <a:pt x="248187" y="274386"/>
                </a:lnTo>
                <a:cubicBezTo>
                  <a:pt x="248187" y="276264"/>
                  <a:pt x="247483" y="277908"/>
                  <a:pt x="246075" y="279316"/>
                </a:cubicBezTo>
                <a:cubicBezTo>
                  <a:pt x="244666" y="280725"/>
                  <a:pt x="243023" y="281429"/>
                  <a:pt x="241144" y="281429"/>
                </a:cubicBezTo>
                <a:cubicBezTo>
                  <a:pt x="239267" y="281429"/>
                  <a:pt x="237670" y="280772"/>
                  <a:pt x="236356" y="279457"/>
                </a:cubicBezTo>
                <a:cubicBezTo>
                  <a:pt x="235041" y="278142"/>
                  <a:pt x="234290" y="276452"/>
                  <a:pt x="234102" y="274386"/>
                </a:cubicBezTo>
                <a:lnTo>
                  <a:pt x="230159" y="207057"/>
                </a:lnTo>
                <a:lnTo>
                  <a:pt x="234102" y="63385"/>
                </a:lnTo>
                <a:cubicBezTo>
                  <a:pt x="234102" y="61319"/>
                  <a:pt x="234806" y="59629"/>
                  <a:pt x="236215" y="58314"/>
                </a:cubicBezTo>
                <a:cubicBezTo>
                  <a:pt x="237623" y="57000"/>
                  <a:pt x="239267" y="56342"/>
                  <a:pt x="241144" y="56342"/>
                </a:cubicBezTo>
                <a:close/>
                <a:moveTo>
                  <a:pt x="214099" y="52962"/>
                </a:moveTo>
                <a:cubicBezTo>
                  <a:pt x="215978" y="52962"/>
                  <a:pt x="217527" y="53619"/>
                  <a:pt x="218748" y="54934"/>
                </a:cubicBezTo>
                <a:cubicBezTo>
                  <a:pt x="219969" y="56248"/>
                  <a:pt x="220674" y="57845"/>
                  <a:pt x="220861" y="59723"/>
                </a:cubicBezTo>
                <a:lnTo>
                  <a:pt x="225368" y="207057"/>
                </a:lnTo>
                <a:lnTo>
                  <a:pt x="220861" y="274950"/>
                </a:lnTo>
                <a:cubicBezTo>
                  <a:pt x="220486" y="279269"/>
                  <a:pt x="218231" y="281429"/>
                  <a:pt x="214099" y="281429"/>
                </a:cubicBezTo>
                <a:cubicBezTo>
                  <a:pt x="212410" y="281429"/>
                  <a:pt x="210954" y="280819"/>
                  <a:pt x="209733" y="279598"/>
                </a:cubicBezTo>
                <a:cubicBezTo>
                  <a:pt x="208512" y="278377"/>
                  <a:pt x="207809" y="276828"/>
                  <a:pt x="207620" y="274950"/>
                </a:cubicBezTo>
                <a:lnTo>
                  <a:pt x="203676" y="207057"/>
                </a:lnTo>
                <a:lnTo>
                  <a:pt x="207620" y="59723"/>
                </a:lnTo>
                <a:cubicBezTo>
                  <a:pt x="207620" y="57845"/>
                  <a:pt x="208278" y="56248"/>
                  <a:pt x="209592" y="54934"/>
                </a:cubicBezTo>
                <a:cubicBezTo>
                  <a:pt x="210907" y="53619"/>
                  <a:pt x="212410" y="52962"/>
                  <a:pt x="214099" y="52962"/>
                </a:cubicBezTo>
                <a:close/>
                <a:moveTo>
                  <a:pt x="295796" y="34087"/>
                </a:moveTo>
                <a:cubicBezTo>
                  <a:pt x="297299" y="34087"/>
                  <a:pt x="298801" y="34557"/>
                  <a:pt x="300304" y="35496"/>
                </a:cubicBezTo>
                <a:cubicBezTo>
                  <a:pt x="302746" y="36998"/>
                  <a:pt x="303966" y="39252"/>
                  <a:pt x="303966" y="42257"/>
                </a:cubicBezTo>
                <a:lnTo>
                  <a:pt x="307347" y="207339"/>
                </a:lnTo>
                <a:lnTo>
                  <a:pt x="304248" y="266780"/>
                </a:lnTo>
                <a:lnTo>
                  <a:pt x="303966" y="273541"/>
                </a:lnTo>
                <a:cubicBezTo>
                  <a:pt x="303966" y="275983"/>
                  <a:pt x="303121" y="277861"/>
                  <a:pt x="301431" y="279175"/>
                </a:cubicBezTo>
                <a:cubicBezTo>
                  <a:pt x="299741" y="280866"/>
                  <a:pt x="297863" y="281711"/>
                  <a:pt x="295796" y="281711"/>
                </a:cubicBezTo>
                <a:cubicBezTo>
                  <a:pt x="293167" y="281711"/>
                  <a:pt x="291008" y="280678"/>
                  <a:pt x="289318" y="278612"/>
                </a:cubicBezTo>
                <a:cubicBezTo>
                  <a:pt x="288190" y="277297"/>
                  <a:pt x="287628" y="275701"/>
                  <a:pt x="287628" y="273823"/>
                </a:cubicBezTo>
                <a:lnTo>
                  <a:pt x="287628" y="273541"/>
                </a:lnTo>
                <a:cubicBezTo>
                  <a:pt x="285561" y="229406"/>
                  <a:pt x="284528" y="207245"/>
                  <a:pt x="284528" y="207057"/>
                </a:cubicBezTo>
                <a:lnTo>
                  <a:pt x="287346" y="43947"/>
                </a:lnTo>
                <a:lnTo>
                  <a:pt x="287628" y="42257"/>
                </a:lnTo>
                <a:cubicBezTo>
                  <a:pt x="287628" y="39252"/>
                  <a:pt x="288848" y="36998"/>
                  <a:pt x="291290" y="35496"/>
                </a:cubicBezTo>
                <a:cubicBezTo>
                  <a:pt x="292791" y="34557"/>
                  <a:pt x="294294" y="34087"/>
                  <a:pt x="295796" y="34087"/>
                </a:cubicBezTo>
                <a:close/>
                <a:moveTo>
                  <a:pt x="323122" y="18593"/>
                </a:moveTo>
                <a:cubicBezTo>
                  <a:pt x="324624" y="18593"/>
                  <a:pt x="326033" y="19063"/>
                  <a:pt x="327347" y="20002"/>
                </a:cubicBezTo>
                <a:cubicBezTo>
                  <a:pt x="329976" y="21504"/>
                  <a:pt x="331479" y="23946"/>
                  <a:pt x="331855" y="27326"/>
                </a:cubicBezTo>
                <a:lnTo>
                  <a:pt x="335798" y="207339"/>
                </a:lnTo>
                <a:lnTo>
                  <a:pt x="331855" y="272414"/>
                </a:lnTo>
                <a:cubicBezTo>
                  <a:pt x="331855" y="274856"/>
                  <a:pt x="331010" y="276922"/>
                  <a:pt x="329319" y="278612"/>
                </a:cubicBezTo>
                <a:cubicBezTo>
                  <a:pt x="327629" y="280302"/>
                  <a:pt x="325563" y="281147"/>
                  <a:pt x="323122" y="281147"/>
                </a:cubicBezTo>
                <a:cubicBezTo>
                  <a:pt x="320680" y="281147"/>
                  <a:pt x="318615" y="280302"/>
                  <a:pt x="316924" y="278612"/>
                </a:cubicBezTo>
                <a:cubicBezTo>
                  <a:pt x="315234" y="276922"/>
                  <a:pt x="314295" y="274856"/>
                  <a:pt x="314107" y="272414"/>
                </a:cubicBezTo>
                <a:lnTo>
                  <a:pt x="312416" y="240299"/>
                </a:lnTo>
                <a:lnTo>
                  <a:pt x="310726" y="207339"/>
                </a:lnTo>
                <a:lnTo>
                  <a:pt x="314107" y="28171"/>
                </a:lnTo>
                <a:lnTo>
                  <a:pt x="314107" y="27326"/>
                </a:lnTo>
                <a:cubicBezTo>
                  <a:pt x="314482" y="24509"/>
                  <a:pt x="315609" y="22255"/>
                  <a:pt x="317487" y="20565"/>
                </a:cubicBezTo>
                <a:cubicBezTo>
                  <a:pt x="319178" y="19251"/>
                  <a:pt x="321055" y="18593"/>
                  <a:pt x="323122" y="18593"/>
                </a:cubicBezTo>
                <a:close/>
                <a:moveTo>
                  <a:pt x="398058" y="0"/>
                </a:moveTo>
                <a:cubicBezTo>
                  <a:pt x="434680" y="0"/>
                  <a:pt x="466420" y="12349"/>
                  <a:pt x="493275" y="37045"/>
                </a:cubicBezTo>
                <a:cubicBezTo>
                  <a:pt x="520132" y="61742"/>
                  <a:pt x="535157" y="92120"/>
                  <a:pt x="538349" y="128179"/>
                </a:cubicBezTo>
                <a:cubicBezTo>
                  <a:pt x="548303" y="124047"/>
                  <a:pt x="558633" y="121981"/>
                  <a:pt x="569337" y="121981"/>
                </a:cubicBezTo>
                <a:cubicBezTo>
                  <a:pt x="591311" y="121981"/>
                  <a:pt x="610091" y="129775"/>
                  <a:pt x="625679" y="145363"/>
                </a:cubicBezTo>
                <a:cubicBezTo>
                  <a:pt x="641268" y="160951"/>
                  <a:pt x="649061" y="179825"/>
                  <a:pt x="649061" y="201987"/>
                </a:cubicBezTo>
                <a:cubicBezTo>
                  <a:pt x="649061" y="223960"/>
                  <a:pt x="641268" y="242694"/>
                  <a:pt x="625679" y="258188"/>
                </a:cubicBezTo>
                <a:cubicBezTo>
                  <a:pt x="610091" y="273682"/>
                  <a:pt x="591311" y="281429"/>
                  <a:pt x="569337" y="281429"/>
                </a:cubicBezTo>
                <a:lnTo>
                  <a:pt x="347913" y="281429"/>
                </a:lnTo>
                <a:cubicBezTo>
                  <a:pt x="345471" y="281053"/>
                  <a:pt x="343406" y="280020"/>
                  <a:pt x="341716" y="278330"/>
                </a:cubicBezTo>
                <a:cubicBezTo>
                  <a:pt x="340025" y="276640"/>
                  <a:pt x="339180" y="274574"/>
                  <a:pt x="339180" y="272133"/>
                </a:cubicBezTo>
                <a:lnTo>
                  <a:pt x="339180" y="18875"/>
                </a:lnTo>
                <a:cubicBezTo>
                  <a:pt x="339180" y="14555"/>
                  <a:pt x="341809" y="11457"/>
                  <a:pt x="347068" y="9579"/>
                </a:cubicBezTo>
                <a:cubicBezTo>
                  <a:pt x="363032" y="3193"/>
                  <a:pt x="380028" y="0"/>
                  <a:pt x="39805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7" name="Freeform 566"/>
          <p:cNvSpPr/>
          <p:nvPr/>
        </p:nvSpPr>
        <p:spPr>
          <a:xfrm>
            <a:off x="4149090" y="3470638"/>
            <a:ext cx="432708" cy="504825"/>
          </a:xfrm>
          <a:custGeom>
            <a:avLst/>
            <a:gdLst>
              <a:gd name="connsiteX0" fmla="*/ 0 w 432708"/>
              <a:gd name="connsiteY0" fmla="*/ 384816 h 504825"/>
              <a:gd name="connsiteX1" fmla="*/ 91557 w 432708"/>
              <a:gd name="connsiteY1" fmla="*/ 420594 h 504825"/>
              <a:gd name="connsiteX2" fmla="*/ 216354 w 432708"/>
              <a:gd name="connsiteY2" fmla="*/ 432707 h 504825"/>
              <a:gd name="connsiteX3" fmla="*/ 341151 w 432708"/>
              <a:gd name="connsiteY3" fmla="*/ 420594 h 504825"/>
              <a:gd name="connsiteX4" fmla="*/ 432708 w 432708"/>
              <a:gd name="connsiteY4" fmla="*/ 384816 h 504825"/>
              <a:gd name="connsiteX5" fmla="*/ 432708 w 432708"/>
              <a:gd name="connsiteY5" fmla="*/ 432707 h 504825"/>
              <a:gd name="connsiteX6" fmla="*/ 403692 w 432708"/>
              <a:gd name="connsiteY6" fmla="*/ 468766 h 504825"/>
              <a:gd name="connsiteX7" fmla="*/ 324813 w 432708"/>
              <a:gd name="connsiteY7" fmla="*/ 495106 h 504825"/>
              <a:gd name="connsiteX8" fmla="*/ 216354 w 432708"/>
              <a:gd name="connsiteY8" fmla="*/ 504825 h 504825"/>
              <a:gd name="connsiteX9" fmla="*/ 107895 w 432708"/>
              <a:gd name="connsiteY9" fmla="*/ 495106 h 504825"/>
              <a:gd name="connsiteX10" fmla="*/ 29017 w 432708"/>
              <a:gd name="connsiteY10" fmla="*/ 468766 h 504825"/>
              <a:gd name="connsiteX11" fmla="*/ 0 w 432708"/>
              <a:gd name="connsiteY11" fmla="*/ 432707 h 504825"/>
              <a:gd name="connsiteX12" fmla="*/ 0 w 432708"/>
              <a:gd name="connsiteY12" fmla="*/ 276640 h 504825"/>
              <a:gd name="connsiteX13" fmla="*/ 91557 w 432708"/>
              <a:gd name="connsiteY13" fmla="*/ 312417 h 504825"/>
              <a:gd name="connsiteX14" fmla="*/ 216354 w 432708"/>
              <a:gd name="connsiteY14" fmla="*/ 324530 h 504825"/>
              <a:gd name="connsiteX15" fmla="*/ 341151 w 432708"/>
              <a:gd name="connsiteY15" fmla="*/ 312417 h 504825"/>
              <a:gd name="connsiteX16" fmla="*/ 432708 w 432708"/>
              <a:gd name="connsiteY16" fmla="*/ 276640 h 504825"/>
              <a:gd name="connsiteX17" fmla="*/ 432708 w 432708"/>
              <a:gd name="connsiteY17" fmla="*/ 324530 h 504825"/>
              <a:gd name="connsiteX18" fmla="*/ 403692 w 432708"/>
              <a:gd name="connsiteY18" fmla="*/ 360589 h 504825"/>
              <a:gd name="connsiteX19" fmla="*/ 324813 w 432708"/>
              <a:gd name="connsiteY19" fmla="*/ 386929 h 504825"/>
              <a:gd name="connsiteX20" fmla="*/ 216354 w 432708"/>
              <a:gd name="connsiteY20" fmla="*/ 396648 h 504825"/>
              <a:gd name="connsiteX21" fmla="*/ 107895 w 432708"/>
              <a:gd name="connsiteY21" fmla="*/ 386929 h 504825"/>
              <a:gd name="connsiteX22" fmla="*/ 29017 w 432708"/>
              <a:gd name="connsiteY22" fmla="*/ 360589 h 504825"/>
              <a:gd name="connsiteX23" fmla="*/ 0 w 432708"/>
              <a:gd name="connsiteY23" fmla="*/ 324530 h 504825"/>
              <a:gd name="connsiteX24" fmla="*/ 0 w 432708"/>
              <a:gd name="connsiteY24" fmla="*/ 168463 h 504825"/>
              <a:gd name="connsiteX25" fmla="*/ 91557 w 432708"/>
              <a:gd name="connsiteY25" fmla="*/ 204240 h 504825"/>
              <a:gd name="connsiteX26" fmla="*/ 216354 w 432708"/>
              <a:gd name="connsiteY26" fmla="*/ 216354 h 504825"/>
              <a:gd name="connsiteX27" fmla="*/ 341151 w 432708"/>
              <a:gd name="connsiteY27" fmla="*/ 204240 h 504825"/>
              <a:gd name="connsiteX28" fmla="*/ 432708 w 432708"/>
              <a:gd name="connsiteY28" fmla="*/ 168463 h 504825"/>
              <a:gd name="connsiteX29" fmla="*/ 432708 w 432708"/>
              <a:gd name="connsiteY29" fmla="*/ 216354 h 504825"/>
              <a:gd name="connsiteX30" fmla="*/ 403692 w 432708"/>
              <a:gd name="connsiteY30" fmla="*/ 252412 h 504825"/>
              <a:gd name="connsiteX31" fmla="*/ 324813 w 432708"/>
              <a:gd name="connsiteY31" fmla="*/ 278752 h 504825"/>
              <a:gd name="connsiteX32" fmla="*/ 216354 w 432708"/>
              <a:gd name="connsiteY32" fmla="*/ 288471 h 504825"/>
              <a:gd name="connsiteX33" fmla="*/ 107895 w 432708"/>
              <a:gd name="connsiteY33" fmla="*/ 278752 h 504825"/>
              <a:gd name="connsiteX34" fmla="*/ 29017 w 432708"/>
              <a:gd name="connsiteY34" fmla="*/ 252412 h 504825"/>
              <a:gd name="connsiteX35" fmla="*/ 0 w 432708"/>
              <a:gd name="connsiteY35" fmla="*/ 216354 h 504825"/>
              <a:gd name="connsiteX36" fmla="*/ 216354 w 432708"/>
              <a:gd name="connsiteY36" fmla="*/ 0 h 504825"/>
              <a:gd name="connsiteX37" fmla="*/ 324813 w 432708"/>
              <a:gd name="connsiteY37" fmla="*/ 9719 h 504825"/>
              <a:gd name="connsiteX38" fmla="*/ 403692 w 432708"/>
              <a:gd name="connsiteY38" fmla="*/ 36059 h 504825"/>
              <a:gd name="connsiteX39" fmla="*/ 432708 w 432708"/>
              <a:gd name="connsiteY39" fmla="*/ 72118 h 504825"/>
              <a:gd name="connsiteX40" fmla="*/ 432708 w 432708"/>
              <a:gd name="connsiteY40" fmla="*/ 108177 h 504825"/>
              <a:gd name="connsiteX41" fmla="*/ 403692 w 432708"/>
              <a:gd name="connsiteY41" fmla="*/ 144236 h 504825"/>
              <a:gd name="connsiteX42" fmla="*/ 324813 w 432708"/>
              <a:gd name="connsiteY42" fmla="*/ 170576 h 504825"/>
              <a:gd name="connsiteX43" fmla="*/ 216354 w 432708"/>
              <a:gd name="connsiteY43" fmla="*/ 180295 h 504825"/>
              <a:gd name="connsiteX44" fmla="*/ 107895 w 432708"/>
              <a:gd name="connsiteY44" fmla="*/ 170576 h 504825"/>
              <a:gd name="connsiteX45" fmla="*/ 29017 w 432708"/>
              <a:gd name="connsiteY45" fmla="*/ 144236 h 504825"/>
              <a:gd name="connsiteX46" fmla="*/ 0 w 432708"/>
              <a:gd name="connsiteY46" fmla="*/ 108177 h 504825"/>
              <a:gd name="connsiteX47" fmla="*/ 0 w 432708"/>
              <a:gd name="connsiteY47" fmla="*/ 72118 h 504825"/>
              <a:gd name="connsiteX48" fmla="*/ 29017 w 432708"/>
              <a:gd name="connsiteY48" fmla="*/ 36059 h 504825"/>
              <a:gd name="connsiteX49" fmla="*/ 107895 w 432708"/>
              <a:gd name="connsiteY49" fmla="*/ 9719 h 504825"/>
              <a:gd name="connsiteX50" fmla="*/ 216354 w 432708"/>
              <a:gd name="connsiteY50"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32708" h="504825">
                <a:moveTo>
                  <a:pt x="0" y="384816"/>
                </a:moveTo>
                <a:cubicBezTo>
                  <a:pt x="22349" y="400592"/>
                  <a:pt x="52868" y="412518"/>
                  <a:pt x="91557" y="420594"/>
                </a:cubicBezTo>
                <a:cubicBezTo>
                  <a:pt x="130244" y="428669"/>
                  <a:pt x="171844" y="432707"/>
                  <a:pt x="216354" y="432707"/>
                </a:cubicBezTo>
                <a:cubicBezTo>
                  <a:pt x="260864" y="432707"/>
                  <a:pt x="302463" y="428669"/>
                  <a:pt x="341151" y="420594"/>
                </a:cubicBezTo>
                <a:cubicBezTo>
                  <a:pt x="379840" y="412518"/>
                  <a:pt x="410358" y="400592"/>
                  <a:pt x="432708" y="384816"/>
                </a:cubicBezTo>
                <a:lnTo>
                  <a:pt x="432708" y="432707"/>
                </a:lnTo>
                <a:cubicBezTo>
                  <a:pt x="432708" y="445666"/>
                  <a:pt x="423035" y="457685"/>
                  <a:pt x="403692" y="468766"/>
                </a:cubicBezTo>
                <a:cubicBezTo>
                  <a:pt x="384347" y="479847"/>
                  <a:pt x="358054" y="488627"/>
                  <a:pt x="324813" y="495106"/>
                </a:cubicBezTo>
                <a:cubicBezTo>
                  <a:pt x="291570" y="501585"/>
                  <a:pt x="255417" y="504825"/>
                  <a:pt x="216354" y="504825"/>
                </a:cubicBezTo>
                <a:cubicBezTo>
                  <a:pt x="177290" y="504825"/>
                  <a:pt x="141137" y="501585"/>
                  <a:pt x="107895" y="495106"/>
                </a:cubicBezTo>
                <a:cubicBezTo>
                  <a:pt x="74654" y="488627"/>
                  <a:pt x="48360" y="479847"/>
                  <a:pt x="29017" y="468766"/>
                </a:cubicBezTo>
                <a:cubicBezTo>
                  <a:pt x="9672" y="457685"/>
                  <a:pt x="0" y="445666"/>
                  <a:pt x="0" y="432707"/>
                </a:cubicBezTo>
                <a:close/>
                <a:moveTo>
                  <a:pt x="0" y="276640"/>
                </a:moveTo>
                <a:cubicBezTo>
                  <a:pt x="22349" y="292415"/>
                  <a:pt x="52868" y="304341"/>
                  <a:pt x="91557" y="312417"/>
                </a:cubicBezTo>
                <a:cubicBezTo>
                  <a:pt x="130244" y="320492"/>
                  <a:pt x="171844" y="324530"/>
                  <a:pt x="216354" y="324530"/>
                </a:cubicBezTo>
                <a:cubicBezTo>
                  <a:pt x="260864" y="324530"/>
                  <a:pt x="302463" y="320492"/>
                  <a:pt x="341151" y="312417"/>
                </a:cubicBezTo>
                <a:cubicBezTo>
                  <a:pt x="379840" y="304341"/>
                  <a:pt x="410358" y="292415"/>
                  <a:pt x="432708" y="276640"/>
                </a:cubicBezTo>
                <a:lnTo>
                  <a:pt x="432708" y="324530"/>
                </a:lnTo>
                <a:cubicBezTo>
                  <a:pt x="432708" y="337489"/>
                  <a:pt x="423035" y="349509"/>
                  <a:pt x="403692" y="360589"/>
                </a:cubicBezTo>
                <a:cubicBezTo>
                  <a:pt x="384347" y="371670"/>
                  <a:pt x="358054" y="380450"/>
                  <a:pt x="324813" y="386929"/>
                </a:cubicBezTo>
                <a:cubicBezTo>
                  <a:pt x="291570" y="393409"/>
                  <a:pt x="255417" y="396648"/>
                  <a:pt x="216354" y="396648"/>
                </a:cubicBezTo>
                <a:cubicBezTo>
                  <a:pt x="177290" y="396648"/>
                  <a:pt x="141137" y="393409"/>
                  <a:pt x="107895" y="386929"/>
                </a:cubicBezTo>
                <a:cubicBezTo>
                  <a:pt x="74654" y="380450"/>
                  <a:pt x="48360" y="371670"/>
                  <a:pt x="29017" y="360589"/>
                </a:cubicBezTo>
                <a:cubicBezTo>
                  <a:pt x="9672" y="349509"/>
                  <a:pt x="0" y="337489"/>
                  <a:pt x="0" y="324530"/>
                </a:cubicBezTo>
                <a:close/>
                <a:moveTo>
                  <a:pt x="0" y="168463"/>
                </a:moveTo>
                <a:cubicBezTo>
                  <a:pt x="22349" y="184239"/>
                  <a:pt x="52868" y="196164"/>
                  <a:pt x="91557" y="204240"/>
                </a:cubicBezTo>
                <a:cubicBezTo>
                  <a:pt x="130244" y="212316"/>
                  <a:pt x="171844" y="216354"/>
                  <a:pt x="216354" y="216354"/>
                </a:cubicBezTo>
                <a:cubicBezTo>
                  <a:pt x="260864" y="216354"/>
                  <a:pt x="302463" y="212316"/>
                  <a:pt x="341151" y="204240"/>
                </a:cubicBezTo>
                <a:cubicBezTo>
                  <a:pt x="379840" y="196164"/>
                  <a:pt x="410358" y="184239"/>
                  <a:pt x="432708" y="168463"/>
                </a:cubicBezTo>
                <a:lnTo>
                  <a:pt x="432708" y="216354"/>
                </a:lnTo>
                <a:cubicBezTo>
                  <a:pt x="432708" y="229312"/>
                  <a:pt x="423035" y="241332"/>
                  <a:pt x="403692" y="252412"/>
                </a:cubicBezTo>
                <a:cubicBezTo>
                  <a:pt x="384347" y="263493"/>
                  <a:pt x="358054" y="272273"/>
                  <a:pt x="324813" y="278752"/>
                </a:cubicBezTo>
                <a:cubicBezTo>
                  <a:pt x="291570" y="285232"/>
                  <a:pt x="255417" y="288471"/>
                  <a:pt x="216354" y="288471"/>
                </a:cubicBezTo>
                <a:cubicBezTo>
                  <a:pt x="177290" y="288471"/>
                  <a:pt x="141137" y="285232"/>
                  <a:pt x="107895" y="278752"/>
                </a:cubicBezTo>
                <a:cubicBezTo>
                  <a:pt x="74654" y="272273"/>
                  <a:pt x="48360" y="263493"/>
                  <a:pt x="29017" y="252412"/>
                </a:cubicBezTo>
                <a:cubicBezTo>
                  <a:pt x="9672" y="241332"/>
                  <a:pt x="0" y="229312"/>
                  <a:pt x="0" y="216354"/>
                </a:cubicBezTo>
                <a:close/>
                <a:moveTo>
                  <a:pt x="216354" y="0"/>
                </a:moveTo>
                <a:cubicBezTo>
                  <a:pt x="255417" y="0"/>
                  <a:pt x="291570" y="3240"/>
                  <a:pt x="324813" y="9719"/>
                </a:cubicBezTo>
                <a:cubicBezTo>
                  <a:pt x="358054" y="16198"/>
                  <a:pt x="384347" y="24978"/>
                  <a:pt x="403692" y="36059"/>
                </a:cubicBezTo>
                <a:cubicBezTo>
                  <a:pt x="423035" y="47140"/>
                  <a:pt x="432708" y="59159"/>
                  <a:pt x="432708" y="72118"/>
                </a:cubicBezTo>
                <a:lnTo>
                  <a:pt x="432708" y="108177"/>
                </a:lnTo>
                <a:cubicBezTo>
                  <a:pt x="432708" y="121136"/>
                  <a:pt x="423035" y="133155"/>
                  <a:pt x="403692" y="144236"/>
                </a:cubicBezTo>
                <a:cubicBezTo>
                  <a:pt x="384347" y="155316"/>
                  <a:pt x="358054" y="164096"/>
                  <a:pt x="324813" y="170576"/>
                </a:cubicBezTo>
                <a:cubicBezTo>
                  <a:pt x="291570" y="177055"/>
                  <a:pt x="255417" y="180295"/>
                  <a:pt x="216354" y="180295"/>
                </a:cubicBezTo>
                <a:cubicBezTo>
                  <a:pt x="177290" y="180295"/>
                  <a:pt x="141137" y="177055"/>
                  <a:pt x="107895" y="170576"/>
                </a:cubicBezTo>
                <a:cubicBezTo>
                  <a:pt x="74654" y="164096"/>
                  <a:pt x="48360" y="155316"/>
                  <a:pt x="29017" y="144236"/>
                </a:cubicBezTo>
                <a:cubicBezTo>
                  <a:pt x="9672" y="133155"/>
                  <a:pt x="0" y="121136"/>
                  <a:pt x="0" y="108177"/>
                </a:cubicBezTo>
                <a:lnTo>
                  <a:pt x="0" y="72118"/>
                </a:lnTo>
                <a:cubicBezTo>
                  <a:pt x="0" y="59159"/>
                  <a:pt x="9672" y="47140"/>
                  <a:pt x="29017" y="36059"/>
                </a:cubicBezTo>
                <a:cubicBezTo>
                  <a:pt x="48360" y="24978"/>
                  <a:pt x="74654" y="16198"/>
                  <a:pt x="107895" y="9719"/>
                </a:cubicBezTo>
                <a:cubicBezTo>
                  <a:pt x="141137" y="3240"/>
                  <a:pt x="177290" y="0"/>
                  <a:pt x="2163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59" name="Freeform 358"/>
          <p:cNvSpPr/>
          <p:nvPr/>
        </p:nvSpPr>
        <p:spPr>
          <a:xfrm>
            <a:off x="9721148" y="4079949"/>
            <a:ext cx="504870" cy="505114"/>
          </a:xfrm>
          <a:custGeom>
            <a:avLst/>
            <a:gdLst/>
            <a:ahLst/>
            <a:cxnLst/>
            <a:rect l="l" t="t" r="r" b="b"/>
            <a:pathLst>
              <a:path w="504870" h="505114">
                <a:moveTo>
                  <a:pt x="487566" y="7"/>
                </a:moveTo>
                <a:cubicBezTo>
                  <a:pt x="490759" y="101"/>
                  <a:pt x="493905" y="1228"/>
                  <a:pt x="497004" y="3388"/>
                </a:cubicBezTo>
                <a:cubicBezTo>
                  <a:pt x="503201" y="7895"/>
                  <a:pt x="505737" y="13905"/>
                  <a:pt x="504610" y="21417"/>
                </a:cubicBezTo>
                <a:lnTo>
                  <a:pt x="432492" y="454124"/>
                </a:lnTo>
                <a:cubicBezTo>
                  <a:pt x="431553" y="459571"/>
                  <a:pt x="428548" y="463796"/>
                  <a:pt x="423478" y="466802"/>
                </a:cubicBezTo>
                <a:cubicBezTo>
                  <a:pt x="420849" y="468304"/>
                  <a:pt x="417937" y="469055"/>
                  <a:pt x="414744" y="469055"/>
                </a:cubicBezTo>
                <a:cubicBezTo>
                  <a:pt x="412679" y="469055"/>
                  <a:pt x="410425" y="468585"/>
                  <a:pt x="407983" y="467647"/>
                </a:cubicBezTo>
                <a:lnTo>
                  <a:pt x="259522" y="407079"/>
                </a:lnTo>
                <a:lnTo>
                  <a:pt x="175572" y="499198"/>
                </a:lnTo>
                <a:cubicBezTo>
                  <a:pt x="172192" y="503142"/>
                  <a:pt x="167779" y="505114"/>
                  <a:pt x="162332" y="505114"/>
                </a:cubicBezTo>
                <a:cubicBezTo>
                  <a:pt x="159702" y="505114"/>
                  <a:pt x="157543" y="504738"/>
                  <a:pt x="155853" y="503987"/>
                </a:cubicBezTo>
                <a:cubicBezTo>
                  <a:pt x="152284" y="502673"/>
                  <a:pt x="149468" y="500466"/>
                  <a:pt x="147401" y="497367"/>
                </a:cubicBezTo>
                <a:cubicBezTo>
                  <a:pt x="145335" y="494268"/>
                  <a:pt x="144302" y="490841"/>
                  <a:pt x="144302" y="487085"/>
                </a:cubicBezTo>
                <a:lnTo>
                  <a:pt x="144302" y="359751"/>
                </a:lnTo>
                <a:lnTo>
                  <a:pt x="11335" y="305381"/>
                </a:lnTo>
                <a:cubicBezTo>
                  <a:pt x="4386" y="302752"/>
                  <a:pt x="630" y="297587"/>
                  <a:pt x="67" y="289887"/>
                </a:cubicBezTo>
                <a:cubicBezTo>
                  <a:pt x="-497" y="282563"/>
                  <a:pt x="2508" y="277022"/>
                  <a:pt x="9081" y="273266"/>
                </a:cubicBezTo>
                <a:lnTo>
                  <a:pt x="477847" y="2824"/>
                </a:lnTo>
                <a:cubicBezTo>
                  <a:pt x="481134" y="852"/>
                  <a:pt x="484373" y="-87"/>
                  <a:pt x="487566" y="7"/>
                </a:cubicBezTo>
                <a:close/>
                <a:moveTo>
                  <a:pt x="462917" y="52969"/>
                </a:moveTo>
                <a:lnTo>
                  <a:pt x="58944" y="285943"/>
                </a:lnTo>
                <a:lnTo>
                  <a:pt x="153599" y="324538"/>
                </a:lnTo>
                <a:lnTo>
                  <a:pt x="396715" y="144525"/>
                </a:lnTo>
                <a:lnTo>
                  <a:pt x="262057" y="369048"/>
                </a:lnTo>
                <a:lnTo>
                  <a:pt x="400659" y="425672"/>
                </a:lnTo>
                <a:lnTo>
                  <a:pt x="462917" y="5296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Freeform 357"/>
          <p:cNvSpPr/>
          <p:nvPr/>
        </p:nvSpPr>
        <p:spPr>
          <a:xfrm>
            <a:off x="824865" y="4080238"/>
            <a:ext cx="504826" cy="504825"/>
          </a:xfrm>
          <a:custGeom>
            <a:avLst/>
            <a:gdLst/>
            <a:ahLst/>
            <a:cxnLst/>
            <a:rect l="l" t="t" r="r" b="b"/>
            <a:pathLst>
              <a:path w="504826" h="504825">
                <a:moveTo>
                  <a:pt x="252413" y="0"/>
                </a:moveTo>
                <a:cubicBezTo>
                  <a:pt x="256545" y="0"/>
                  <a:pt x="260583" y="1221"/>
                  <a:pt x="264527" y="3662"/>
                </a:cubicBezTo>
                <a:lnTo>
                  <a:pt x="495247" y="157476"/>
                </a:lnTo>
                <a:cubicBezTo>
                  <a:pt x="501633" y="161796"/>
                  <a:pt x="504826" y="167805"/>
                  <a:pt x="504826" y="175506"/>
                </a:cubicBezTo>
                <a:lnTo>
                  <a:pt x="504826" y="329319"/>
                </a:lnTo>
                <a:cubicBezTo>
                  <a:pt x="504826" y="337020"/>
                  <a:pt x="501633" y="343029"/>
                  <a:pt x="495247" y="347349"/>
                </a:cubicBezTo>
                <a:lnTo>
                  <a:pt x="264527" y="501163"/>
                </a:lnTo>
                <a:cubicBezTo>
                  <a:pt x="260583" y="503604"/>
                  <a:pt x="256545" y="504825"/>
                  <a:pt x="252413" y="504825"/>
                </a:cubicBezTo>
                <a:cubicBezTo>
                  <a:pt x="248281" y="504825"/>
                  <a:pt x="244244" y="503604"/>
                  <a:pt x="240300" y="501163"/>
                </a:cubicBezTo>
                <a:lnTo>
                  <a:pt x="9579" y="347349"/>
                </a:lnTo>
                <a:cubicBezTo>
                  <a:pt x="3193" y="343029"/>
                  <a:pt x="0" y="337020"/>
                  <a:pt x="0" y="329319"/>
                </a:cubicBezTo>
                <a:lnTo>
                  <a:pt x="0" y="175506"/>
                </a:lnTo>
                <a:cubicBezTo>
                  <a:pt x="0" y="167805"/>
                  <a:pt x="3193" y="161796"/>
                  <a:pt x="9579" y="157476"/>
                </a:cubicBezTo>
                <a:lnTo>
                  <a:pt x="240300" y="3662"/>
                </a:lnTo>
                <a:cubicBezTo>
                  <a:pt x="244244" y="1221"/>
                  <a:pt x="248281" y="0"/>
                  <a:pt x="252413" y="0"/>
                </a:cubicBezTo>
                <a:close/>
                <a:moveTo>
                  <a:pt x="230721" y="62258"/>
                </a:moveTo>
                <a:lnTo>
                  <a:pt x="60850" y="175506"/>
                </a:lnTo>
                <a:lnTo>
                  <a:pt x="136630" y="226214"/>
                </a:lnTo>
                <a:lnTo>
                  <a:pt x="230721" y="163392"/>
                </a:lnTo>
                <a:lnTo>
                  <a:pt x="230721" y="62258"/>
                </a:lnTo>
                <a:close/>
                <a:moveTo>
                  <a:pt x="274105" y="62258"/>
                </a:moveTo>
                <a:lnTo>
                  <a:pt x="274105" y="163392"/>
                </a:lnTo>
                <a:lnTo>
                  <a:pt x="368196" y="226214"/>
                </a:lnTo>
                <a:lnTo>
                  <a:pt x="443976" y="175506"/>
                </a:lnTo>
                <a:lnTo>
                  <a:pt x="274105" y="62258"/>
                </a:lnTo>
                <a:close/>
                <a:moveTo>
                  <a:pt x="461442" y="216072"/>
                </a:moveTo>
                <a:lnTo>
                  <a:pt x="407072" y="252412"/>
                </a:lnTo>
                <a:lnTo>
                  <a:pt x="461442" y="288753"/>
                </a:lnTo>
                <a:lnTo>
                  <a:pt x="461442" y="216072"/>
                </a:lnTo>
                <a:close/>
                <a:moveTo>
                  <a:pt x="252413" y="201141"/>
                </a:moveTo>
                <a:lnTo>
                  <a:pt x="175788" y="252412"/>
                </a:lnTo>
                <a:lnTo>
                  <a:pt x="252413" y="303684"/>
                </a:lnTo>
                <a:lnTo>
                  <a:pt x="329038" y="252412"/>
                </a:lnTo>
                <a:lnTo>
                  <a:pt x="252413" y="201141"/>
                </a:lnTo>
                <a:close/>
                <a:moveTo>
                  <a:pt x="368196" y="278611"/>
                </a:moveTo>
                <a:lnTo>
                  <a:pt x="274105" y="341433"/>
                </a:lnTo>
                <a:lnTo>
                  <a:pt x="274105" y="442567"/>
                </a:lnTo>
                <a:lnTo>
                  <a:pt x="443976" y="329319"/>
                </a:lnTo>
                <a:lnTo>
                  <a:pt x="368196" y="278611"/>
                </a:lnTo>
                <a:close/>
                <a:moveTo>
                  <a:pt x="43384" y="216072"/>
                </a:moveTo>
                <a:lnTo>
                  <a:pt x="43384" y="288753"/>
                </a:lnTo>
                <a:lnTo>
                  <a:pt x="97754" y="252412"/>
                </a:lnTo>
                <a:lnTo>
                  <a:pt x="43384" y="216072"/>
                </a:lnTo>
                <a:close/>
                <a:moveTo>
                  <a:pt x="136630" y="278611"/>
                </a:moveTo>
                <a:lnTo>
                  <a:pt x="60850" y="329319"/>
                </a:lnTo>
                <a:lnTo>
                  <a:pt x="230721" y="442567"/>
                </a:lnTo>
                <a:lnTo>
                  <a:pt x="230721" y="341433"/>
                </a:lnTo>
                <a:lnTo>
                  <a:pt x="136630" y="27861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Freeform 356"/>
          <p:cNvSpPr/>
          <p:nvPr/>
        </p:nvSpPr>
        <p:spPr>
          <a:xfrm>
            <a:off x="2291717" y="4080238"/>
            <a:ext cx="504825" cy="504825"/>
          </a:xfrm>
          <a:custGeom>
            <a:avLst/>
            <a:gdLst/>
            <a:ahLst/>
            <a:cxnLst/>
            <a:rect l="l" t="t" r="r" b="b"/>
            <a:pathLst>
              <a:path w="504825" h="504825">
                <a:moveTo>
                  <a:pt x="252412" y="0"/>
                </a:moveTo>
                <a:cubicBezTo>
                  <a:pt x="286593" y="0"/>
                  <a:pt x="319271" y="6667"/>
                  <a:pt x="350448" y="20001"/>
                </a:cubicBezTo>
                <a:cubicBezTo>
                  <a:pt x="381623" y="33336"/>
                  <a:pt x="408480" y="51271"/>
                  <a:pt x="431017" y="73808"/>
                </a:cubicBezTo>
                <a:cubicBezTo>
                  <a:pt x="453554" y="96345"/>
                  <a:pt x="471489" y="123201"/>
                  <a:pt x="484824" y="154377"/>
                </a:cubicBezTo>
                <a:cubicBezTo>
                  <a:pt x="498158" y="185553"/>
                  <a:pt x="504825" y="218232"/>
                  <a:pt x="504825" y="252412"/>
                </a:cubicBezTo>
                <a:cubicBezTo>
                  <a:pt x="504825" y="286593"/>
                  <a:pt x="498158" y="319272"/>
                  <a:pt x="484824" y="350448"/>
                </a:cubicBezTo>
                <a:cubicBezTo>
                  <a:pt x="471489" y="381624"/>
                  <a:pt x="453554" y="408480"/>
                  <a:pt x="431017" y="431017"/>
                </a:cubicBezTo>
                <a:cubicBezTo>
                  <a:pt x="408480" y="453554"/>
                  <a:pt x="381623" y="471489"/>
                  <a:pt x="350448" y="484824"/>
                </a:cubicBezTo>
                <a:cubicBezTo>
                  <a:pt x="319271" y="498158"/>
                  <a:pt x="286593" y="504825"/>
                  <a:pt x="252412" y="504825"/>
                </a:cubicBezTo>
                <a:cubicBezTo>
                  <a:pt x="218232" y="504825"/>
                  <a:pt x="185553" y="498158"/>
                  <a:pt x="154377" y="484824"/>
                </a:cubicBezTo>
                <a:cubicBezTo>
                  <a:pt x="123201" y="471489"/>
                  <a:pt x="96345" y="453554"/>
                  <a:pt x="73808" y="431017"/>
                </a:cubicBezTo>
                <a:cubicBezTo>
                  <a:pt x="51271" y="408480"/>
                  <a:pt x="33336" y="381624"/>
                  <a:pt x="20001" y="350448"/>
                </a:cubicBezTo>
                <a:cubicBezTo>
                  <a:pt x="6667" y="319272"/>
                  <a:pt x="0" y="286593"/>
                  <a:pt x="0" y="252412"/>
                </a:cubicBezTo>
                <a:cubicBezTo>
                  <a:pt x="0" y="218232"/>
                  <a:pt x="6667" y="185553"/>
                  <a:pt x="20001" y="154377"/>
                </a:cubicBezTo>
                <a:cubicBezTo>
                  <a:pt x="33336" y="123201"/>
                  <a:pt x="51271" y="96345"/>
                  <a:pt x="73808" y="73808"/>
                </a:cubicBezTo>
                <a:cubicBezTo>
                  <a:pt x="96345" y="51271"/>
                  <a:pt x="123201" y="33336"/>
                  <a:pt x="154377" y="20001"/>
                </a:cubicBezTo>
                <a:cubicBezTo>
                  <a:pt x="185553" y="6667"/>
                  <a:pt x="218232" y="0"/>
                  <a:pt x="252412" y="0"/>
                </a:cubicBezTo>
                <a:close/>
                <a:moveTo>
                  <a:pt x="252412" y="36059"/>
                </a:moveTo>
                <a:cubicBezTo>
                  <a:pt x="216729" y="36059"/>
                  <a:pt x="182830" y="44510"/>
                  <a:pt x="150715" y="61413"/>
                </a:cubicBezTo>
                <a:lnTo>
                  <a:pt x="205366" y="116065"/>
                </a:lnTo>
                <a:cubicBezTo>
                  <a:pt x="220767" y="110806"/>
                  <a:pt x="236449" y="108177"/>
                  <a:pt x="252412" y="108177"/>
                </a:cubicBezTo>
                <a:cubicBezTo>
                  <a:pt x="268376" y="108177"/>
                  <a:pt x="284058" y="110806"/>
                  <a:pt x="299458" y="116065"/>
                </a:cubicBezTo>
                <a:lnTo>
                  <a:pt x="354110" y="61413"/>
                </a:lnTo>
                <a:cubicBezTo>
                  <a:pt x="321994" y="44510"/>
                  <a:pt x="288096" y="36059"/>
                  <a:pt x="252412" y="36059"/>
                </a:cubicBezTo>
                <a:close/>
                <a:moveTo>
                  <a:pt x="252412" y="144236"/>
                </a:moveTo>
                <a:cubicBezTo>
                  <a:pt x="222551" y="144236"/>
                  <a:pt x="197056" y="154800"/>
                  <a:pt x="175928" y="175928"/>
                </a:cubicBezTo>
                <a:cubicBezTo>
                  <a:pt x="154800" y="197056"/>
                  <a:pt x="144236" y="222551"/>
                  <a:pt x="144236" y="252412"/>
                </a:cubicBezTo>
                <a:cubicBezTo>
                  <a:pt x="144236" y="282274"/>
                  <a:pt x="154800" y="307769"/>
                  <a:pt x="175928" y="328897"/>
                </a:cubicBezTo>
                <a:cubicBezTo>
                  <a:pt x="197056" y="350025"/>
                  <a:pt x="222551" y="360589"/>
                  <a:pt x="252412" y="360589"/>
                </a:cubicBezTo>
                <a:cubicBezTo>
                  <a:pt x="282274" y="360589"/>
                  <a:pt x="307768" y="350025"/>
                  <a:pt x="328897" y="328897"/>
                </a:cubicBezTo>
                <a:cubicBezTo>
                  <a:pt x="350025" y="307769"/>
                  <a:pt x="360589" y="282274"/>
                  <a:pt x="360589" y="252412"/>
                </a:cubicBezTo>
                <a:cubicBezTo>
                  <a:pt x="360589" y="222551"/>
                  <a:pt x="350025" y="197056"/>
                  <a:pt x="328897" y="175928"/>
                </a:cubicBezTo>
                <a:cubicBezTo>
                  <a:pt x="307768" y="154800"/>
                  <a:pt x="282274" y="144236"/>
                  <a:pt x="252412" y="144236"/>
                </a:cubicBezTo>
                <a:close/>
                <a:moveTo>
                  <a:pt x="443412" y="150715"/>
                </a:moveTo>
                <a:lnTo>
                  <a:pt x="388760" y="205367"/>
                </a:lnTo>
                <a:cubicBezTo>
                  <a:pt x="394019" y="220767"/>
                  <a:pt x="396648" y="236449"/>
                  <a:pt x="396648" y="252412"/>
                </a:cubicBezTo>
                <a:cubicBezTo>
                  <a:pt x="396648" y="268376"/>
                  <a:pt x="394019" y="284058"/>
                  <a:pt x="388760" y="299458"/>
                </a:cubicBezTo>
                <a:lnTo>
                  <a:pt x="443412" y="354110"/>
                </a:lnTo>
                <a:cubicBezTo>
                  <a:pt x="460314" y="321995"/>
                  <a:pt x="468765" y="288096"/>
                  <a:pt x="468765" y="252412"/>
                </a:cubicBezTo>
                <a:cubicBezTo>
                  <a:pt x="468765" y="216729"/>
                  <a:pt x="460314" y="182830"/>
                  <a:pt x="443412" y="150715"/>
                </a:cubicBezTo>
                <a:close/>
                <a:moveTo>
                  <a:pt x="61412" y="150715"/>
                </a:moveTo>
                <a:cubicBezTo>
                  <a:pt x="44510" y="182830"/>
                  <a:pt x="36058" y="216729"/>
                  <a:pt x="36058" y="252412"/>
                </a:cubicBezTo>
                <a:cubicBezTo>
                  <a:pt x="36058" y="288096"/>
                  <a:pt x="44510" y="321995"/>
                  <a:pt x="61412" y="354110"/>
                </a:cubicBezTo>
                <a:lnTo>
                  <a:pt x="116064" y="299458"/>
                </a:lnTo>
                <a:cubicBezTo>
                  <a:pt x="110806" y="284058"/>
                  <a:pt x="108177" y="268376"/>
                  <a:pt x="108177" y="252412"/>
                </a:cubicBezTo>
                <a:cubicBezTo>
                  <a:pt x="108177" y="236449"/>
                  <a:pt x="110806" y="220767"/>
                  <a:pt x="116064" y="205367"/>
                </a:cubicBezTo>
                <a:lnTo>
                  <a:pt x="61412" y="150715"/>
                </a:lnTo>
                <a:close/>
                <a:moveTo>
                  <a:pt x="205366" y="388760"/>
                </a:moveTo>
                <a:lnTo>
                  <a:pt x="150715" y="443412"/>
                </a:lnTo>
                <a:cubicBezTo>
                  <a:pt x="182830" y="460315"/>
                  <a:pt x="216729" y="468766"/>
                  <a:pt x="252412" y="468766"/>
                </a:cubicBezTo>
                <a:cubicBezTo>
                  <a:pt x="288096" y="468766"/>
                  <a:pt x="321994" y="460315"/>
                  <a:pt x="354110" y="443412"/>
                </a:cubicBezTo>
                <a:lnTo>
                  <a:pt x="299458" y="388760"/>
                </a:lnTo>
                <a:cubicBezTo>
                  <a:pt x="284058" y="394019"/>
                  <a:pt x="268376" y="396648"/>
                  <a:pt x="252412" y="396648"/>
                </a:cubicBezTo>
                <a:cubicBezTo>
                  <a:pt x="236449" y="396648"/>
                  <a:pt x="220767" y="394019"/>
                  <a:pt x="205366" y="38876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Freeform 355"/>
          <p:cNvSpPr/>
          <p:nvPr/>
        </p:nvSpPr>
        <p:spPr>
          <a:xfrm>
            <a:off x="3687578" y="4080238"/>
            <a:ext cx="494564" cy="504825"/>
          </a:xfrm>
          <a:custGeom>
            <a:avLst/>
            <a:gdLst/>
            <a:ahLst/>
            <a:cxnLst/>
            <a:rect l="l" t="t" r="r" b="b"/>
            <a:pathLst>
              <a:path w="494564" h="504825">
                <a:moveTo>
                  <a:pt x="246355" y="0"/>
                </a:moveTo>
                <a:lnTo>
                  <a:pt x="291429" y="50990"/>
                </a:lnTo>
                <a:cubicBezTo>
                  <a:pt x="285231" y="59629"/>
                  <a:pt x="280302" y="69254"/>
                  <a:pt x="276639" y="79865"/>
                </a:cubicBezTo>
                <a:cubicBezTo>
                  <a:pt x="272977" y="90476"/>
                  <a:pt x="270864" y="98974"/>
                  <a:pt x="270301" y="105360"/>
                </a:cubicBezTo>
                <a:lnTo>
                  <a:pt x="269174" y="114656"/>
                </a:lnTo>
                <a:cubicBezTo>
                  <a:pt x="273306" y="107707"/>
                  <a:pt x="279081" y="100899"/>
                  <a:pt x="286499" y="94232"/>
                </a:cubicBezTo>
                <a:cubicBezTo>
                  <a:pt x="293917" y="87565"/>
                  <a:pt x="300256" y="82635"/>
                  <a:pt x="305514" y="79442"/>
                </a:cubicBezTo>
                <a:lnTo>
                  <a:pt x="313402" y="74653"/>
                </a:lnTo>
                <a:lnTo>
                  <a:pt x="342419" y="107050"/>
                </a:lnTo>
                <a:cubicBezTo>
                  <a:pt x="334155" y="109679"/>
                  <a:pt x="326173" y="114374"/>
                  <a:pt x="318473" y="121135"/>
                </a:cubicBezTo>
                <a:cubicBezTo>
                  <a:pt x="310773" y="127897"/>
                  <a:pt x="305139" y="134000"/>
                  <a:pt x="301571" y="139447"/>
                </a:cubicBezTo>
                <a:lnTo>
                  <a:pt x="296218" y="147616"/>
                </a:lnTo>
                <a:cubicBezTo>
                  <a:pt x="290396" y="158133"/>
                  <a:pt x="285889" y="170670"/>
                  <a:pt x="282696" y="185224"/>
                </a:cubicBezTo>
                <a:cubicBezTo>
                  <a:pt x="279503" y="199780"/>
                  <a:pt x="278846" y="215743"/>
                  <a:pt x="280723" y="233115"/>
                </a:cubicBezTo>
                <a:cubicBezTo>
                  <a:pt x="282602" y="250488"/>
                  <a:pt x="287954" y="265183"/>
                  <a:pt x="296782" y="277203"/>
                </a:cubicBezTo>
                <a:cubicBezTo>
                  <a:pt x="302980" y="285654"/>
                  <a:pt x="310256" y="291335"/>
                  <a:pt x="318614" y="294247"/>
                </a:cubicBezTo>
                <a:cubicBezTo>
                  <a:pt x="326971" y="297157"/>
                  <a:pt x="334952" y="297674"/>
                  <a:pt x="342559" y="295796"/>
                </a:cubicBezTo>
                <a:cubicBezTo>
                  <a:pt x="350165" y="293918"/>
                  <a:pt x="357302" y="291429"/>
                  <a:pt x="363969" y="288331"/>
                </a:cubicBezTo>
                <a:cubicBezTo>
                  <a:pt x="370636" y="285232"/>
                  <a:pt x="376036" y="282086"/>
                  <a:pt x="380168" y="278893"/>
                </a:cubicBezTo>
                <a:lnTo>
                  <a:pt x="386083" y="274386"/>
                </a:lnTo>
                <a:cubicBezTo>
                  <a:pt x="397352" y="264432"/>
                  <a:pt x="406413" y="253633"/>
                  <a:pt x="413268" y="241989"/>
                </a:cubicBezTo>
                <a:cubicBezTo>
                  <a:pt x="420123" y="230345"/>
                  <a:pt x="424677" y="218936"/>
                  <a:pt x="426932" y="207761"/>
                </a:cubicBezTo>
                <a:cubicBezTo>
                  <a:pt x="429185" y="196587"/>
                  <a:pt x="430124" y="185178"/>
                  <a:pt x="429749" y="173534"/>
                </a:cubicBezTo>
                <a:cubicBezTo>
                  <a:pt x="429373" y="161890"/>
                  <a:pt x="427683" y="150809"/>
                  <a:pt x="424677" y="140292"/>
                </a:cubicBezTo>
                <a:cubicBezTo>
                  <a:pt x="421673" y="129775"/>
                  <a:pt x="418199" y="119680"/>
                  <a:pt x="414255" y="110008"/>
                </a:cubicBezTo>
                <a:cubicBezTo>
                  <a:pt x="410311" y="100336"/>
                  <a:pt x="406038" y="91603"/>
                  <a:pt x="401437" y="83809"/>
                </a:cubicBezTo>
                <a:cubicBezTo>
                  <a:pt x="396835" y="76015"/>
                  <a:pt x="392609" y="69254"/>
                  <a:pt x="388760" y="63526"/>
                </a:cubicBezTo>
                <a:cubicBezTo>
                  <a:pt x="384910" y="57798"/>
                  <a:pt x="381670" y="53337"/>
                  <a:pt x="379040" y="50144"/>
                </a:cubicBezTo>
                <a:lnTo>
                  <a:pt x="375379" y="45355"/>
                </a:lnTo>
                <a:cubicBezTo>
                  <a:pt x="372749" y="42914"/>
                  <a:pt x="372092" y="41693"/>
                  <a:pt x="373406" y="41693"/>
                </a:cubicBezTo>
                <a:cubicBezTo>
                  <a:pt x="375285" y="42256"/>
                  <a:pt x="376224" y="42538"/>
                  <a:pt x="376224" y="42538"/>
                </a:cubicBezTo>
                <a:cubicBezTo>
                  <a:pt x="383736" y="47985"/>
                  <a:pt x="389605" y="52304"/>
                  <a:pt x="393831" y="55497"/>
                </a:cubicBezTo>
                <a:cubicBezTo>
                  <a:pt x="398056" y="58690"/>
                  <a:pt x="403878" y="63385"/>
                  <a:pt x="411297" y="69582"/>
                </a:cubicBezTo>
                <a:cubicBezTo>
                  <a:pt x="418715" y="75780"/>
                  <a:pt x="424725" y="81226"/>
                  <a:pt x="429326" y="85922"/>
                </a:cubicBezTo>
                <a:cubicBezTo>
                  <a:pt x="433927" y="90617"/>
                  <a:pt x="439420" y="96721"/>
                  <a:pt x="445806" y="104233"/>
                </a:cubicBezTo>
                <a:cubicBezTo>
                  <a:pt x="452192" y="111745"/>
                  <a:pt x="457403" y="118976"/>
                  <a:pt x="461441" y="125925"/>
                </a:cubicBezTo>
                <a:cubicBezTo>
                  <a:pt x="465479" y="132873"/>
                  <a:pt x="469751" y="141137"/>
                  <a:pt x="474259" y="150715"/>
                </a:cubicBezTo>
                <a:cubicBezTo>
                  <a:pt x="478766" y="160293"/>
                  <a:pt x="482335" y="169965"/>
                  <a:pt x="484964" y="179731"/>
                </a:cubicBezTo>
                <a:cubicBezTo>
                  <a:pt x="487593" y="189497"/>
                  <a:pt x="489800" y="200484"/>
                  <a:pt x="491584" y="212691"/>
                </a:cubicBezTo>
                <a:cubicBezTo>
                  <a:pt x="493369" y="224899"/>
                  <a:pt x="494355" y="237670"/>
                  <a:pt x="494542" y="251004"/>
                </a:cubicBezTo>
                <a:cubicBezTo>
                  <a:pt x="495105" y="299646"/>
                  <a:pt x="484964" y="343311"/>
                  <a:pt x="464117" y="381999"/>
                </a:cubicBezTo>
                <a:cubicBezTo>
                  <a:pt x="443271" y="420687"/>
                  <a:pt x="413973" y="450831"/>
                  <a:pt x="376224" y="472428"/>
                </a:cubicBezTo>
                <a:cubicBezTo>
                  <a:pt x="338475" y="494026"/>
                  <a:pt x="295654" y="504825"/>
                  <a:pt x="247764" y="504825"/>
                </a:cubicBezTo>
                <a:cubicBezTo>
                  <a:pt x="213019" y="504825"/>
                  <a:pt x="180059" y="497876"/>
                  <a:pt x="148883" y="483978"/>
                </a:cubicBezTo>
                <a:cubicBezTo>
                  <a:pt x="117708" y="470081"/>
                  <a:pt x="91086" y="451488"/>
                  <a:pt x="69019" y="428200"/>
                </a:cubicBezTo>
                <a:cubicBezTo>
                  <a:pt x="46951" y="404912"/>
                  <a:pt x="29673" y="377398"/>
                  <a:pt x="17184" y="345659"/>
                </a:cubicBezTo>
                <a:cubicBezTo>
                  <a:pt x="4695" y="313919"/>
                  <a:pt x="-986" y="280771"/>
                  <a:pt x="140" y="246215"/>
                </a:cubicBezTo>
                <a:cubicBezTo>
                  <a:pt x="1642" y="205461"/>
                  <a:pt x="12535" y="167336"/>
                  <a:pt x="32819" y="131840"/>
                </a:cubicBezTo>
                <a:cubicBezTo>
                  <a:pt x="53102" y="96345"/>
                  <a:pt x="81742" y="66484"/>
                  <a:pt x="118741" y="42256"/>
                </a:cubicBezTo>
                <a:cubicBezTo>
                  <a:pt x="119679" y="42256"/>
                  <a:pt x="120149" y="42256"/>
                  <a:pt x="120149" y="42256"/>
                </a:cubicBezTo>
                <a:cubicBezTo>
                  <a:pt x="120149" y="42444"/>
                  <a:pt x="120055" y="42726"/>
                  <a:pt x="119867" y="43102"/>
                </a:cubicBezTo>
                <a:cubicBezTo>
                  <a:pt x="118365" y="44604"/>
                  <a:pt x="115735" y="47750"/>
                  <a:pt x="111979" y="52539"/>
                </a:cubicBezTo>
                <a:cubicBezTo>
                  <a:pt x="108223" y="57328"/>
                  <a:pt x="103340" y="64512"/>
                  <a:pt x="97331" y="74090"/>
                </a:cubicBezTo>
                <a:cubicBezTo>
                  <a:pt x="91321" y="83668"/>
                  <a:pt x="85686" y="94044"/>
                  <a:pt x="80428" y="105219"/>
                </a:cubicBezTo>
                <a:cubicBezTo>
                  <a:pt x="75169" y="116393"/>
                  <a:pt x="70990" y="129117"/>
                  <a:pt x="67891" y="143391"/>
                </a:cubicBezTo>
                <a:cubicBezTo>
                  <a:pt x="64792" y="157664"/>
                  <a:pt x="63479" y="171796"/>
                  <a:pt x="63948" y="185788"/>
                </a:cubicBezTo>
                <a:cubicBezTo>
                  <a:pt x="64417" y="199780"/>
                  <a:pt x="68079" y="214569"/>
                  <a:pt x="74934" y="230157"/>
                </a:cubicBezTo>
                <a:cubicBezTo>
                  <a:pt x="81789" y="245745"/>
                  <a:pt x="91978" y="260206"/>
                  <a:pt x="105500" y="273541"/>
                </a:cubicBezTo>
                <a:cubicBezTo>
                  <a:pt x="114890" y="282931"/>
                  <a:pt x="124469" y="289457"/>
                  <a:pt x="134234" y="293120"/>
                </a:cubicBezTo>
                <a:cubicBezTo>
                  <a:pt x="144000" y="296782"/>
                  <a:pt x="152498" y="297862"/>
                  <a:pt x="159729" y="296359"/>
                </a:cubicBezTo>
                <a:cubicBezTo>
                  <a:pt x="166960" y="294857"/>
                  <a:pt x="173487" y="292650"/>
                  <a:pt x="179309" y="289739"/>
                </a:cubicBezTo>
                <a:cubicBezTo>
                  <a:pt x="185130" y="286828"/>
                  <a:pt x="189544" y="283776"/>
                  <a:pt x="192548" y="280583"/>
                </a:cubicBezTo>
                <a:lnTo>
                  <a:pt x="197056" y="276076"/>
                </a:lnTo>
                <a:cubicBezTo>
                  <a:pt x="204380" y="266498"/>
                  <a:pt x="209357" y="255558"/>
                  <a:pt x="211986" y="243257"/>
                </a:cubicBezTo>
                <a:cubicBezTo>
                  <a:pt x="214615" y="230956"/>
                  <a:pt x="215226" y="219452"/>
                  <a:pt x="213817" y="208747"/>
                </a:cubicBezTo>
                <a:cubicBezTo>
                  <a:pt x="212409" y="198042"/>
                  <a:pt x="210437" y="187995"/>
                  <a:pt x="207902" y="178604"/>
                </a:cubicBezTo>
                <a:cubicBezTo>
                  <a:pt x="205367" y="169214"/>
                  <a:pt x="202878" y="161702"/>
                  <a:pt x="200436" y="156067"/>
                </a:cubicBezTo>
                <a:lnTo>
                  <a:pt x="196492" y="147898"/>
                </a:lnTo>
                <a:cubicBezTo>
                  <a:pt x="194614" y="143203"/>
                  <a:pt x="191750" y="138555"/>
                  <a:pt x="187900" y="133953"/>
                </a:cubicBezTo>
                <a:cubicBezTo>
                  <a:pt x="184050" y="129352"/>
                  <a:pt x="180013" y="125502"/>
                  <a:pt x="175787" y="122403"/>
                </a:cubicBezTo>
                <a:cubicBezTo>
                  <a:pt x="171561" y="119304"/>
                  <a:pt x="167476" y="116534"/>
                  <a:pt x="163532" y="114093"/>
                </a:cubicBezTo>
                <a:cubicBezTo>
                  <a:pt x="159588" y="111651"/>
                  <a:pt x="156302" y="109867"/>
                  <a:pt x="153672" y="108740"/>
                </a:cubicBezTo>
                <a:lnTo>
                  <a:pt x="150010" y="107050"/>
                </a:lnTo>
                <a:lnTo>
                  <a:pt x="179309" y="74653"/>
                </a:lnTo>
                <a:cubicBezTo>
                  <a:pt x="186633" y="77846"/>
                  <a:pt x="193956" y="82729"/>
                  <a:pt x="201282" y="89302"/>
                </a:cubicBezTo>
                <a:cubicBezTo>
                  <a:pt x="208606" y="95876"/>
                  <a:pt x="214146" y="101603"/>
                  <a:pt x="217902" y="106487"/>
                </a:cubicBezTo>
                <a:lnTo>
                  <a:pt x="223255" y="114093"/>
                </a:lnTo>
                <a:cubicBezTo>
                  <a:pt x="223442" y="105078"/>
                  <a:pt x="221706" y="95359"/>
                  <a:pt x="218043" y="84936"/>
                </a:cubicBezTo>
                <a:cubicBezTo>
                  <a:pt x="214381" y="74512"/>
                  <a:pt x="210578" y="66296"/>
                  <a:pt x="206634" y="60286"/>
                </a:cubicBezTo>
                <a:lnTo>
                  <a:pt x="201000" y="51553"/>
                </a:lnTo>
                <a:lnTo>
                  <a:pt x="24635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Freeform 351"/>
          <p:cNvSpPr/>
          <p:nvPr/>
        </p:nvSpPr>
        <p:spPr>
          <a:xfrm>
            <a:off x="7564112" y="4080238"/>
            <a:ext cx="494683" cy="504825"/>
          </a:xfrm>
          <a:custGeom>
            <a:avLst/>
            <a:gdLst/>
            <a:ahLst/>
            <a:cxnLst/>
            <a:rect l="l" t="t" r="r" b="b"/>
            <a:pathLst>
              <a:path w="494683" h="504825">
                <a:moveTo>
                  <a:pt x="265653" y="0"/>
                </a:moveTo>
                <a:cubicBezTo>
                  <a:pt x="290631" y="0"/>
                  <a:pt x="315609" y="5165"/>
                  <a:pt x="340588" y="15494"/>
                </a:cubicBezTo>
                <a:cubicBezTo>
                  <a:pt x="349790" y="19438"/>
                  <a:pt x="358241" y="23945"/>
                  <a:pt x="365941" y="29016"/>
                </a:cubicBezTo>
                <a:cubicBezTo>
                  <a:pt x="373642" y="34087"/>
                  <a:pt x="380309" y="39346"/>
                  <a:pt x="385943" y="44792"/>
                </a:cubicBezTo>
                <a:cubicBezTo>
                  <a:pt x="391577" y="50238"/>
                  <a:pt x="396742" y="56624"/>
                  <a:pt x="401437" y="63948"/>
                </a:cubicBezTo>
                <a:cubicBezTo>
                  <a:pt x="406132" y="71273"/>
                  <a:pt x="410076" y="78222"/>
                  <a:pt x="413269" y="84795"/>
                </a:cubicBezTo>
                <a:cubicBezTo>
                  <a:pt x="416462" y="91368"/>
                  <a:pt x="419513" y="99303"/>
                  <a:pt x="422424" y="108599"/>
                </a:cubicBezTo>
                <a:cubicBezTo>
                  <a:pt x="425336" y="117896"/>
                  <a:pt x="427730" y="126300"/>
                  <a:pt x="429608" y="133812"/>
                </a:cubicBezTo>
                <a:cubicBezTo>
                  <a:pt x="431486" y="141325"/>
                  <a:pt x="433552" y="150527"/>
                  <a:pt x="435806" y="161420"/>
                </a:cubicBezTo>
                <a:lnTo>
                  <a:pt x="436088" y="162829"/>
                </a:lnTo>
                <a:cubicBezTo>
                  <a:pt x="446417" y="178416"/>
                  <a:pt x="451581" y="192502"/>
                  <a:pt x="451581" y="205085"/>
                </a:cubicBezTo>
                <a:cubicBezTo>
                  <a:pt x="451581" y="207714"/>
                  <a:pt x="450736" y="211471"/>
                  <a:pt x="449046" y="216354"/>
                </a:cubicBezTo>
                <a:cubicBezTo>
                  <a:pt x="447356" y="221236"/>
                  <a:pt x="446511" y="224805"/>
                  <a:pt x="446511" y="227059"/>
                </a:cubicBezTo>
                <a:cubicBezTo>
                  <a:pt x="446511" y="227246"/>
                  <a:pt x="446651" y="227575"/>
                  <a:pt x="446933" y="228045"/>
                </a:cubicBezTo>
                <a:cubicBezTo>
                  <a:pt x="447215" y="228514"/>
                  <a:pt x="447543" y="228984"/>
                  <a:pt x="447919" y="229453"/>
                </a:cubicBezTo>
                <a:cubicBezTo>
                  <a:pt x="448295" y="229923"/>
                  <a:pt x="448483" y="230251"/>
                  <a:pt x="448483" y="230439"/>
                </a:cubicBezTo>
                <a:cubicBezTo>
                  <a:pt x="462944" y="251849"/>
                  <a:pt x="474259" y="271991"/>
                  <a:pt x="482429" y="290866"/>
                </a:cubicBezTo>
                <a:cubicBezTo>
                  <a:pt x="490598" y="309741"/>
                  <a:pt x="494683" y="329319"/>
                  <a:pt x="494683" y="349602"/>
                </a:cubicBezTo>
                <a:cubicBezTo>
                  <a:pt x="494683" y="357678"/>
                  <a:pt x="492852" y="367069"/>
                  <a:pt x="489190" y="377774"/>
                </a:cubicBezTo>
                <a:cubicBezTo>
                  <a:pt x="485528" y="388479"/>
                  <a:pt x="480316" y="393831"/>
                  <a:pt x="473555" y="393831"/>
                </a:cubicBezTo>
                <a:cubicBezTo>
                  <a:pt x="471864" y="393831"/>
                  <a:pt x="470034" y="393127"/>
                  <a:pt x="468062" y="391718"/>
                </a:cubicBezTo>
                <a:cubicBezTo>
                  <a:pt x="466090" y="390310"/>
                  <a:pt x="464305" y="388666"/>
                  <a:pt x="462709" y="386788"/>
                </a:cubicBezTo>
                <a:cubicBezTo>
                  <a:pt x="461113" y="384910"/>
                  <a:pt x="459329" y="382469"/>
                  <a:pt x="457357" y="379464"/>
                </a:cubicBezTo>
                <a:cubicBezTo>
                  <a:pt x="455385" y="376459"/>
                  <a:pt x="453882" y="373970"/>
                  <a:pt x="452849" y="371999"/>
                </a:cubicBezTo>
                <a:cubicBezTo>
                  <a:pt x="451816" y="370027"/>
                  <a:pt x="450549" y="367585"/>
                  <a:pt x="449046" y="364674"/>
                </a:cubicBezTo>
                <a:cubicBezTo>
                  <a:pt x="447543" y="361763"/>
                  <a:pt x="446699" y="360120"/>
                  <a:pt x="446511" y="359744"/>
                </a:cubicBezTo>
                <a:cubicBezTo>
                  <a:pt x="446323" y="359556"/>
                  <a:pt x="446042" y="359462"/>
                  <a:pt x="445665" y="359462"/>
                </a:cubicBezTo>
                <a:lnTo>
                  <a:pt x="444257" y="360589"/>
                </a:lnTo>
                <a:cubicBezTo>
                  <a:pt x="433176" y="389511"/>
                  <a:pt x="420781" y="410452"/>
                  <a:pt x="407071" y="423411"/>
                </a:cubicBezTo>
                <a:cubicBezTo>
                  <a:pt x="410827" y="427167"/>
                  <a:pt x="416603" y="430782"/>
                  <a:pt x="424396" y="434257"/>
                </a:cubicBezTo>
                <a:cubicBezTo>
                  <a:pt x="432190" y="437731"/>
                  <a:pt x="438669" y="441628"/>
                  <a:pt x="443834" y="445947"/>
                </a:cubicBezTo>
                <a:cubicBezTo>
                  <a:pt x="449000" y="450267"/>
                  <a:pt x="452332" y="456371"/>
                  <a:pt x="453835" y="464259"/>
                </a:cubicBezTo>
                <a:cubicBezTo>
                  <a:pt x="453459" y="465010"/>
                  <a:pt x="453084" y="466513"/>
                  <a:pt x="452708" y="468766"/>
                </a:cubicBezTo>
                <a:cubicBezTo>
                  <a:pt x="452332" y="471020"/>
                  <a:pt x="451676" y="472710"/>
                  <a:pt x="450736" y="473837"/>
                </a:cubicBezTo>
                <a:cubicBezTo>
                  <a:pt x="438717" y="492054"/>
                  <a:pt x="410358" y="501163"/>
                  <a:pt x="365660" y="501163"/>
                </a:cubicBezTo>
                <a:cubicBezTo>
                  <a:pt x="355706" y="501163"/>
                  <a:pt x="345330" y="500318"/>
                  <a:pt x="334531" y="498627"/>
                </a:cubicBezTo>
                <a:cubicBezTo>
                  <a:pt x="323732" y="496937"/>
                  <a:pt x="314529" y="495059"/>
                  <a:pt x="306923" y="492993"/>
                </a:cubicBezTo>
                <a:cubicBezTo>
                  <a:pt x="299317" y="490927"/>
                  <a:pt x="289504" y="488110"/>
                  <a:pt x="277484" y="484542"/>
                </a:cubicBezTo>
                <a:cubicBezTo>
                  <a:pt x="274667" y="483603"/>
                  <a:pt x="272508" y="482946"/>
                  <a:pt x="271005" y="482570"/>
                </a:cubicBezTo>
                <a:cubicBezTo>
                  <a:pt x="268376" y="481819"/>
                  <a:pt x="264056" y="481396"/>
                  <a:pt x="258047" y="481302"/>
                </a:cubicBezTo>
                <a:cubicBezTo>
                  <a:pt x="252037" y="481208"/>
                  <a:pt x="248280" y="481067"/>
                  <a:pt x="246778" y="480880"/>
                </a:cubicBezTo>
                <a:cubicBezTo>
                  <a:pt x="239077" y="489331"/>
                  <a:pt x="227105" y="495435"/>
                  <a:pt x="210860" y="499191"/>
                </a:cubicBezTo>
                <a:cubicBezTo>
                  <a:pt x="194615" y="502947"/>
                  <a:pt x="178792" y="504825"/>
                  <a:pt x="163392" y="504825"/>
                </a:cubicBezTo>
                <a:cubicBezTo>
                  <a:pt x="156819" y="504825"/>
                  <a:pt x="150339" y="504684"/>
                  <a:pt x="143954" y="504402"/>
                </a:cubicBezTo>
                <a:cubicBezTo>
                  <a:pt x="137569" y="504121"/>
                  <a:pt x="128835" y="503276"/>
                  <a:pt x="117755" y="501867"/>
                </a:cubicBezTo>
                <a:cubicBezTo>
                  <a:pt x="106674" y="500458"/>
                  <a:pt x="97190" y="498534"/>
                  <a:pt x="89302" y="496092"/>
                </a:cubicBezTo>
                <a:cubicBezTo>
                  <a:pt x="81414" y="493650"/>
                  <a:pt x="74418" y="489894"/>
                  <a:pt x="68315" y="484824"/>
                </a:cubicBezTo>
                <a:cubicBezTo>
                  <a:pt x="62211" y="479753"/>
                  <a:pt x="59159" y="473743"/>
                  <a:pt x="59159" y="466794"/>
                </a:cubicBezTo>
                <a:cubicBezTo>
                  <a:pt x="59159" y="459282"/>
                  <a:pt x="60098" y="453695"/>
                  <a:pt x="61976" y="450032"/>
                </a:cubicBezTo>
                <a:cubicBezTo>
                  <a:pt x="63854" y="446370"/>
                  <a:pt x="67704" y="441816"/>
                  <a:pt x="73526" y="436369"/>
                </a:cubicBezTo>
                <a:cubicBezTo>
                  <a:pt x="75592" y="435994"/>
                  <a:pt x="79395" y="434773"/>
                  <a:pt x="84935" y="432707"/>
                </a:cubicBezTo>
                <a:cubicBezTo>
                  <a:pt x="90476" y="430641"/>
                  <a:pt x="95123" y="429514"/>
                  <a:pt x="98880" y="429327"/>
                </a:cubicBezTo>
                <a:cubicBezTo>
                  <a:pt x="99631" y="429327"/>
                  <a:pt x="100946" y="429139"/>
                  <a:pt x="102824" y="428763"/>
                </a:cubicBezTo>
                <a:cubicBezTo>
                  <a:pt x="103200" y="428388"/>
                  <a:pt x="103388" y="428012"/>
                  <a:pt x="103388" y="427636"/>
                </a:cubicBezTo>
                <a:lnTo>
                  <a:pt x="102824" y="426791"/>
                </a:lnTo>
                <a:cubicBezTo>
                  <a:pt x="93809" y="424725"/>
                  <a:pt x="83668" y="414819"/>
                  <a:pt x="72399" y="397071"/>
                </a:cubicBezTo>
                <a:cubicBezTo>
                  <a:pt x="61131" y="379323"/>
                  <a:pt x="54276" y="364627"/>
                  <a:pt x="51834" y="352983"/>
                </a:cubicBezTo>
                <a:lnTo>
                  <a:pt x="50426" y="352138"/>
                </a:lnTo>
                <a:cubicBezTo>
                  <a:pt x="49675" y="352138"/>
                  <a:pt x="48548" y="354016"/>
                  <a:pt x="47046" y="357772"/>
                </a:cubicBezTo>
                <a:cubicBezTo>
                  <a:pt x="43665" y="365472"/>
                  <a:pt x="38547" y="372468"/>
                  <a:pt x="31692" y="378760"/>
                </a:cubicBezTo>
                <a:cubicBezTo>
                  <a:pt x="24837" y="385051"/>
                  <a:pt x="17560" y="388572"/>
                  <a:pt x="9860" y="389324"/>
                </a:cubicBezTo>
                <a:lnTo>
                  <a:pt x="9578" y="389324"/>
                </a:lnTo>
                <a:cubicBezTo>
                  <a:pt x="8827" y="389324"/>
                  <a:pt x="8264" y="388901"/>
                  <a:pt x="7888" y="388056"/>
                </a:cubicBezTo>
                <a:cubicBezTo>
                  <a:pt x="7512" y="387211"/>
                  <a:pt x="7042" y="386694"/>
                  <a:pt x="6479" y="386507"/>
                </a:cubicBezTo>
                <a:cubicBezTo>
                  <a:pt x="2159" y="376365"/>
                  <a:pt x="0" y="366975"/>
                  <a:pt x="0" y="358336"/>
                </a:cubicBezTo>
                <a:cubicBezTo>
                  <a:pt x="0" y="306689"/>
                  <a:pt x="23663" y="262930"/>
                  <a:pt x="70991" y="227059"/>
                </a:cubicBezTo>
                <a:cubicBezTo>
                  <a:pt x="69488" y="223490"/>
                  <a:pt x="68737" y="218607"/>
                  <a:pt x="68737" y="212410"/>
                </a:cubicBezTo>
                <a:cubicBezTo>
                  <a:pt x="68737" y="208654"/>
                  <a:pt x="69770" y="204052"/>
                  <a:pt x="71836" y="198606"/>
                </a:cubicBezTo>
                <a:cubicBezTo>
                  <a:pt x="73902" y="193159"/>
                  <a:pt x="76155" y="188934"/>
                  <a:pt x="78597" y="185929"/>
                </a:cubicBezTo>
                <a:cubicBezTo>
                  <a:pt x="78409" y="181797"/>
                  <a:pt x="79113" y="176820"/>
                  <a:pt x="80710" y="170998"/>
                </a:cubicBezTo>
                <a:cubicBezTo>
                  <a:pt x="82306" y="165176"/>
                  <a:pt x="84419" y="161138"/>
                  <a:pt x="87048" y="158885"/>
                </a:cubicBezTo>
                <a:cubicBezTo>
                  <a:pt x="87048" y="132779"/>
                  <a:pt x="95734" y="105688"/>
                  <a:pt x="113107" y="77611"/>
                </a:cubicBezTo>
                <a:cubicBezTo>
                  <a:pt x="130478" y="49534"/>
                  <a:pt x="150903" y="29861"/>
                  <a:pt x="174379" y="18593"/>
                </a:cubicBezTo>
                <a:cubicBezTo>
                  <a:pt x="200483" y="6198"/>
                  <a:pt x="230908" y="0"/>
                  <a:pt x="2656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350"/>
          <p:cNvSpPr/>
          <p:nvPr/>
        </p:nvSpPr>
        <p:spPr>
          <a:xfrm>
            <a:off x="9025859" y="4080238"/>
            <a:ext cx="504835" cy="504825"/>
          </a:xfrm>
          <a:custGeom>
            <a:avLst/>
            <a:gdLst/>
            <a:ahLst/>
            <a:cxnLst/>
            <a:rect l="l" t="t" r="r" b="b"/>
            <a:pathLst>
              <a:path w="504835" h="504825">
                <a:moveTo>
                  <a:pt x="486827" y="0"/>
                </a:moveTo>
                <a:cubicBezTo>
                  <a:pt x="490584" y="0"/>
                  <a:pt x="493964" y="1033"/>
                  <a:pt x="496969" y="3099"/>
                </a:cubicBezTo>
                <a:cubicBezTo>
                  <a:pt x="503166" y="7606"/>
                  <a:pt x="505702" y="13616"/>
                  <a:pt x="504575" y="21128"/>
                </a:cubicBezTo>
                <a:lnTo>
                  <a:pt x="432457" y="453835"/>
                </a:lnTo>
                <a:cubicBezTo>
                  <a:pt x="431518" y="459282"/>
                  <a:pt x="428513" y="463507"/>
                  <a:pt x="423443" y="466513"/>
                </a:cubicBezTo>
                <a:cubicBezTo>
                  <a:pt x="420813" y="468015"/>
                  <a:pt x="417902" y="468766"/>
                  <a:pt x="414709" y="468766"/>
                </a:cubicBezTo>
                <a:cubicBezTo>
                  <a:pt x="412643" y="468766"/>
                  <a:pt x="410390" y="468296"/>
                  <a:pt x="407948" y="467358"/>
                </a:cubicBezTo>
                <a:lnTo>
                  <a:pt x="280333" y="415241"/>
                </a:lnTo>
                <a:lnTo>
                  <a:pt x="212160" y="498346"/>
                </a:lnTo>
                <a:cubicBezTo>
                  <a:pt x="208779" y="502665"/>
                  <a:pt x="204177" y="504825"/>
                  <a:pt x="198356" y="504825"/>
                </a:cubicBezTo>
                <a:cubicBezTo>
                  <a:pt x="195915" y="504825"/>
                  <a:pt x="193848" y="504449"/>
                  <a:pt x="192158" y="503698"/>
                </a:cubicBezTo>
                <a:cubicBezTo>
                  <a:pt x="188590" y="502384"/>
                  <a:pt x="185726" y="500177"/>
                  <a:pt x="183566" y="497078"/>
                </a:cubicBezTo>
                <a:cubicBezTo>
                  <a:pt x="181406" y="493979"/>
                  <a:pt x="180327" y="490552"/>
                  <a:pt x="180327" y="486796"/>
                </a:cubicBezTo>
                <a:lnTo>
                  <a:pt x="180327" y="388479"/>
                </a:lnTo>
                <a:lnTo>
                  <a:pt x="423724" y="90147"/>
                </a:lnTo>
                <a:lnTo>
                  <a:pt x="122575" y="350729"/>
                </a:lnTo>
                <a:lnTo>
                  <a:pt x="11300" y="305092"/>
                </a:lnTo>
                <a:cubicBezTo>
                  <a:pt x="4352" y="302463"/>
                  <a:pt x="595" y="297298"/>
                  <a:pt x="32" y="289598"/>
                </a:cubicBezTo>
                <a:cubicBezTo>
                  <a:pt x="-344" y="282086"/>
                  <a:pt x="2662" y="276546"/>
                  <a:pt x="9046" y="272977"/>
                </a:cubicBezTo>
                <a:lnTo>
                  <a:pt x="477812" y="2535"/>
                </a:lnTo>
                <a:cubicBezTo>
                  <a:pt x="480630" y="845"/>
                  <a:pt x="483634" y="0"/>
                  <a:pt x="48682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2987041" y="4082773"/>
            <a:ext cx="504824" cy="502290"/>
          </a:xfrm>
          <a:custGeom>
            <a:avLst/>
            <a:gdLst/>
            <a:ahLst/>
            <a:cxnLst/>
            <a:rect l="l" t="t" r="r" b="b"/>
            <a:pathLst>
              <a:path w="504824" h="502290">
                <a:moveTo>
                  <a:pt x="216353" y="0"/>
                </a:moveTo>
                <a:lnTo>
                  <a:pt x="216353" y="73245"/>
                </a:lnTo>
                <a:cubicBezTo>
                  <a:pt x="174848" y="81696"/>
                  <a:pt x="140432" y="102449"/>
                  <a:pt x="113106" y="135503"/>
                </a:cubicBezTo>
                <a:cubicBezTo>
                  <a:pt x="85781" y="168557"/>
                  <a:pt x="72118" y="206682"/>
                  <a:pt x="72118" y="249877"/>
                </a:cubicBezTo>
                <a:cubicBezTo>
                  <a:pt x="72118" y="274292"/>
                  <a:pt x="76907" y="297627"/>
                  <a:pt x="86485" y="319883"/>
                </a:cubicBezTo>
                <a:cubicBezTo>
                  <a:pt x="96063" y="342138"/>
                  <a:pt x="108880" y="361294"/>
                  <a:pt x="124939" y="377351"/>
                </a:cubicBezTo>
                <a:cubicBezTo>
                  <a:pt x="140996" y="393409"/>
                  <a:pt x="160152" y="406227"/>
                  <a:pt x="182407" y="415805"/>
                </a:cubicBezTo>
                <a:cubicBezTo>
                  <a:pt x="204663" y="425383"/>
                  <a:pt x="227998" y="430172"/>
                  <a:pt x="252412" y="430172"/>
                </a:cubicBezTo>
                <a:cubicBezTo>
                  <a:pt x="276828" y="430172"/>
                  <a:pt x="300162" y="425383"/>
                  <a:pt x="322417" y="415805"/>
                </a:cubicBezTo>
                <a:cubicBezTo>
                  <a:pt x="344672" y="406227"/>
                  <a:pt x="363828" y="393409"/>
                  <a:pt x="379887" y="377351"/>
                </a:cubicBezTo>
                <a:cubicBezTo>
                  <a:pt x="395943" y="361294"/>
                  <a:pt x="408762" y="342138"/>
                  <a:pt x="418340" y="319883"/>
                </a:cubicBezTo>
                <a:cubicBezTo>
                  <a:pt x="427918" y="297627"/>
                  <a:pt x="432707" y="274292"/>
                  <a:pt x="432707" y="249877"/>
                </a:cubicBezTo>
                <a:cubicBezTo>
                  <a:pt x="432707" y="206682"/>
                  <a:pt x="419044" y="168557"/>
                  <a:pt x="391717" y="135503"/>
                </a:cubicBezTo>
                <a:cubicBezTo>
                  <a:pt x="364392" y="102449"/>
                  <a:pt x="329976" y="81696"/>
                  <a:pt x="288471" y="73245"/>
                </a:cubicBezTo>
                <a:lnTo>
                  <a:pt x="288471" y="0"/>
                </a:lnTo>
                <a:cubicBezTo>
                  <a:pt x="328849" y="5822"/>
                  <a:pt x="365519" y="20424"/>
                  <a:pt x="398479" y="43806"/>
                </a:cubicBezTo>
                <a:cubicBezTo>
                  <a:pt x="431439" y="67188"/>
                  <a:pt x="457403" y="96956"/>
                  <a:pt x="476372" y="133108"/>
                </a:cubicBezTo>
                <a:cubicBezTo>
                  <a:pt x="495341" y="169261"/>
                  <a:pt x="504824" y="208184"/>
                  <a:pt x="504824" y="249877"/>
                </a:cubicBezTo>
                <a:cubicBezTo>
                  <a:pt x="504824" y="284058"/>
                  <a:pt x="498158" y="316737"/>
                  <a:pt x="484823" y="347913"/>
                </a:cubicBezTo>
                <a:cubicBezTo>
                  <a:pt x="471489" y="379089"/>
                  <a:pt x="453554" y="405945"/>
                  <a:pt x="431017" y="428482"/>
                </a:cubicBezTo>
                <a:cubicBezTo>
                  <a:pt x="408479" y="451019"/>
                  <a:pt x="381624" y="468954"/>
                  <a:pt x="350448" y="482289"/>
                </a:cubicBezTo>
                <a:cubicBezTo>
                  <a:pt x="319272" y="495623"/>
                  <a:pt x="286593" y="502290"/>
                  <a:pt x="252412" y="502290"/>
                </a:cubicBezTo>
                <a:cubicBezTo>
                  <a:pt x="218232" y="502290"/>
                  <a:pt x="185553" y="495623"/>
                  <a:pt x="154377" y="482289"/>
                </a:cubicBezTo>
                <a:cubicBezTo>
                  <a:pt x="123201" y="468954"/>
                  <a:pt x="96345" y="451019"/>
                  <a:pt x="73808" y="428482"/>
                </a:cubicBezTo>
                <a:cubicBezTo>
                  <a:pt x="51271" y="405945"/>
                  <a:pt x="33335" y="379089"/>
                  <a:pt x="20001" y="347913"/>
                </a:cubicBezTo>
                <a:cubicBezTo>
                  <a:pt x="6667" y="316737"/>
                  <a:pt x="0" y="284058"/>
                  <a:pt x="0" y="249877"/>
                </a:cubicBezTo>
                <a:cubicBezTo>
                  <a:pt x="0" y="208184"/>
                  <a:pt x="9484" y="169261"/>
                  <a:pt x="28452" y="133108"/>
                </a:cubicBezTo>
                <a:cubicBezTo>
                  <a:pt x="47421" y="96956"/>
                  <a:pt x="73386" y="67188"/>
                  <a:pt x="106346" y="43806"/>
                </a:cubicBezTo>
                <a:cubicBezTo>
                  <a:pt x="139306" y="20424"/>
                  <a:pt x="175975" y="5822"/>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6387466" y="4116297"/>
            <a:ext cx="432707" cy="432707"/>
          </a:xfrm>
          <a:custGeom>
            <a:avLst/>
            <a:gdLst/>
            <a:ahLst/>
            <a:cxnLst/>
            <a:rect l="l" t="t" r="r" b="b"/>
            <a:pathLst>
              <a:path w="432707" h="432707">
                <a:moveTo>
                  <a:pt x="81132" y="0"/>
                </a:moveTo>
                <a:lnTo>
                  <a:pt x="351574" y="0"/>
                </a:lnTo>
                <a:cubicBezTo>
                  <a:pt x="373924" y="0"/>
                  <a:pt x="393033" y="7935"/>
                  <a:pt x="408902" y="23804"/>
                </a:cubicBezTo>
                <a:cubicBezTo>
                  <a:pt x="424772" y="39674"/>
                  <a:pt x="432707" y="58783"/>
                  <a:pt x="432707" y="81132"/>
                </a:cubicBezTo>
                <a:lnTo>
                  <a:pt x="432707" y="351575"/>
                </a:lnTo>
                <a:cubicBezTo>
                  <a:pt x="432707" y="373924"/>
                  <a:pt x="424772" y="393033"/>
                  <a:pt x="408902" y="408902"/>
                </a:cubicBezTo>
                <a:cubicBezTo>
                  <a:pt x="393033" y="424772"/>
                  <a:pt x="373924" y="432707"/>
                  <a:pt x="351574" y="432707"/>
                </a:cubicBezTo>
                <a:lnTo>
                  <a:pt x="81132" y="432707"/>
                </a:lnTo>
                <a:cubicBezTo>
                  <a:pt x="58784" y="432707"/>
                  <a:pt x="39674" y="424772"/>
                  <a:pt x="23804" y="408902"/>
                </a:cubicBezTo>
                <a:cubicBezTo>
                  <a:pt x="7935" y="393033"/>
                  <a:pt x="0" y="373924"/>
                  <a:pt x="0" y="351575"/>
                </a:cubicBezTo>
                <a:lnTo>
                  <a:pt x="0" y="81132"/>
                </a:lnTo>
                <a:cubicBezTo>
                  <a:pt x="0" y="58783"/>
                  <a:pt x="7935" y="39674"/>
                  <a:pt x="23804" y="23804"/>
                </a:cubicBezTo>
                <a:cubicBezTo>
                  <a:pt x="39674" y="7935"/>
                  <a:pt x="58784" y="0"/>
                  <a:pt x="81132" y="0"/>
                </a:cubicBezTo>
                <a:close/>
                <a:moveTo>
                  <a:pt x="103669" y="76907"/>
                </a:moveTo>
                <a:lnTo>
                  <a:pt x="194661" y="242834"/>
                </a:lnTo>
                <a:lnTo>
                  <a:pt x="194661" y="365378"/>
                </a:lnTo>
                <a:lnTo>
                  <a:pt x="232411" y="365378"/>
                </a:lnTo>
                <a:lnTo>
                  <a:pt x="232411" y="242552"/>
                </a:lnTo>
                <a:lnTo>
                  <a:pt x="329037" y="76907"/>
                </a:lnTo>
                <a:lnTo>
                  <a:pt x="286781" y="76907"/>
                </a:lnTo>
                <a:cubicBezTo>
                  <a:pt x="282837" y="84231"/>
                  <a:pt x="276874" y="95359"/>
                  <a:pt x="268892" y="110290"/>
                </a:cubicBezTo>
                <a:cubicBezTo>
                  <a:pt x="260911" y="125220"/>
                  <a:pt x="254525" y="137287"/>
                  <a:pt x="249736" y="146489"/>
                </a:cubicBezTo>
                <a:cubicBezTo>
                  <a:pt x="244947" y="155692"/>
                  <a:pt x="239360" y="166819"/>
                  <a:pt x="232974" y="179872"/>
                </a:cubicBezTo>
                <a:cubicBezTo>
                  <a:pt x="226589" y="192925"/>
                  <a:pt x="220955" y="204991"/>
                  <a:pt x="216072" y="216072"/>
                </a:cubicBezTo>
                <a:lnTo>
                  <a:pt x="215226" y="216072"/>
                </a:lnTo>
                <a:cubicBezTo>
                  <a:pt x="211282" y="207057"/>
                  <a:pt x="207104" y="197949"/>
                  <a:pt x="202691" y="188746"/>
                </a:cubicBezTo>
                <a:cubicBezTo>
                  <a:pt x="198277" y="179543"/>
                  <a:pt x="193394" y="169637"/>
                  <a:pt x="188041" y="159025"/>
                </a:cubicBezTo>
                <a:cubicBezTo>
                  <a:pt x="182689" y="148414"/>
                  <a:pt x="178322" y="139775"/>
                  <a:pt x="174942" y="133108"/>
                </a:cubicBezTo>
                <a:cubicBezTo>
                  <a:pt x="171562" y="126441"/>
                  <a:pt x="166490" y="116628"/>
                  <a:pt x="159730" y="103669"/>
                </a:cubicBezTo>
                <a:cubicBezTo>
                  <a:pt x="152969" y="90711"/>
                  <a:pt x="148368" y="81790"/>
                  <a:pt x="145926" y="76907"/>
                </a:cubicBezTo>
                <a:lnTo>
                  <a:pt x="103669" y="769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342"/>
          <p:cNvSpPr/>
          <p:nvPr/>
        </p:nvSpPr>
        <p:spPr>
          <a:xfrm>
            <a:off x="1520191" y="4118550"/>
            <a:ext cx="576943" cy="394395"/>
          </a:xfrm>
          <a:custGeom>
            <a:avLst/>
            <a:gdLst/>
            <a:ahLst/>
            <a:cxnLst/>
            <a:rect l="l" t="t" r="r" b="b"/>
            <a:pathLst>
              <a:path w="576943" h="394395">
                <a:moveTo>
                  <a:pt x="335800" y="0"/>
                </a:moveTo>
                <a:cubicBezTo>
                  <a:pt x="366975" y="0"/>
                  <a:pt x="395710" y="7560"/>
                  <a:pt x="422003" y="22678"/>
                </a:cubicBezTo>
                <a:cubicBezTo>
                  <a:pt x="448296" y="37797"/>
                  <a:pt x="469096" y="58315"/>
                  <a:pt x="484402" y="84232"/>
                </a:cubicBezTo>
                <a:cubicBezTo>
                  <a:pt x="499708" y="110149"/>
                  <a:pt x="507361" y="138414"/>
                  <a:pt x="507361" y="169027"/>
                </a:cubicBezTo>
                <a:cubicBezTo>
                  <a:pt x="507361" y="170154"/>
                  <a:pt x="507314" y="171844"/>
                  <a:pt x="507220" y="174098"/>
                </a:cubicBezTo>
                <a:cubicBezTo>
                  <a:pt x="507126" y="176351"/>
                  <a:pt x="507079" y="178042"/>
                  <a:pt x="507079" y="179168"/>
                </a:cubicBezTo>
                <a:cubicBezTo>
                  <a:pt x="527926" y="187808"/>
                  <a:pt x="544782" y="201470"/>
                  <a:pt x="557646" y="220157"/>
                </a:cubicBezTo>
                <a:cubicBezTo>
                  <a:pt x="570511" y="238844"/>
                  <a:pt x="576943" y="259644"/>
                  <a:pt x="576943" y="282556"/>
                </a:cubicBezTo>
                <a:cubicBezTo>
                  <a:pt x="576943" y="313356"/>
                  <a:pt x="565863" y="339696"/>
                  <a:pt x="543702" y="361576"/>
                </a:cubicBezTo>
                <a:cubicBezTo>
                  <a:pt x="521540" y="383455"/>
                  <a:pt x="494778" y="394395"/>
                  <a:pt x="463414" y="394395"/>
                </a:cubicBezTo>
                <a:cubicBezTo>
                  <a:pt x="462663" y="394395"/>
                  <a:pt x="461583" y="394348"/>
                  <a:pt x="460175" y="394254"/>
                </a:cubicBezTo>
                <a:cubicBezTo>
                  <a:pt x="458766" y="394160"/>
                  <a:pt x="457780" y="394113"/>
                  <a:pt x="457216" y="394113"/>
                </a:cubicBezTo>
                <a:lnTo>
                  <a:pt x="116629" y="394113"/>
                </a:lnTo>
                <a:lnTo>
                  <a:pt x="116347" y="394113"/>
                </a:lnTo>
                <a:lnTo>
                  <a:pt x="115783" y="394113"/>
                </a:lnTo>
                <a:lnTo>
                  <a:pt x="114375" y="394113"/>
                </a:lnTo>
                <a:cubicBezTo>
                  <a:pt x="82448" y="392235"/>
                  <a:pt x="55403" y="380451"/>
                  <a:pt x="33243" y="358759"/>
                </a:cubicBezTo>
                <a:cubicBezTo>
                  <a:pt x="11081" y="337067"/>
                  <a:pt x="0" y="310727"/>
                  <a:pt x="0" y="279739"/>
                </a:cubicBezTo>
                <a:cubicBezTo>
                  <a:pt x="0" y="259080"/>
                  <a:pt x="5165" y="240018"/>
                  <a:pt x="15495" y="222552"/>
                </a:cubicBezTo>
                <a:cubicBezTo>
                  <a:pt x="25824" y="205086"/>
                  <a:pt x="39628" y="191282"/>
                  <a:pt x="56906" y="181140"/>
                </a:cubicBezTo>
                <a:cubicBezTo>
                  <a:pt x="54653" y="173816"/>
                  <a:pt x="53526" y="166116"/>
                  <a:pt x="53526" y="158040"/>
                </a:cubicBezTo>
                <a:cubicBezTo>
                  <a:pt x="53526" y="136442"/>
                  <a:pt x="61226" y="118037"/>
                  <a:pt x="76626" y="102825"/>
                </a:cubicBezTo>
                <a:cubicBezTo>
                  <a:pt x="92026" y="87613"/>
                  <a:pt x="110713" y="80006"/>
                  <a:pt x="132686" y="80006"/>
                </a:cubicBezTo>
                <a:cubicBezTo>
                  <a:pt x="150528" y="80006"/>
                  <a:pt x="166679" y="85453"/>
                  <a:pt x="181140" y="96345"/>
                </a:cubicBezTo>
                <a:cubicBezTo>
                  <a:pt x="195226" y="67423"/>
                  <a:pt x="216119" y="44135"/>
                  <a:pt x="243821" y="26481"/>
                </a:cubicBezTo>
                <a:cubicBezTo>
                  <a:pt x="271523" y="8828"/>
                  <a:pt x="302182" y="0"/>
                  <a:pt x="335800" y="0"/>
                </a:cubicBezTo>
                <a:close/>
                <a:moveTo>
                  <a:pt x="214100" y="180859"/>
                </a:moveTo>
                <a:cubicBezTo>
                  <a:pt x="191188" y="180859"/>
                  <a:pt x="171750" y="187479"/>
                  <a:pt x="155786" y="200719"/>
                </a:cubicBezTo>
                <a:cubicBezTo>
                  <a:pt x="139823" y="213960"/>
                  <a:pt x="131841" y="231754"/>
                  <a:pt x="131841" y="254103"/>
                </a:cubicBezTo>
                <a:cubicBezTo>
                  <a:pt x="131841" y="277016"/>
                  <a:pt x="139729" y="295139"/>
                  <a:pt x="155505" y="308474"/>
                </a:cubicBezTo>
                <a:cubicBezTo>
                  <a:pt x="171281" y="321808"/>
                  <a:pt x="190813" y="328475"/>
                  <a:pt x="214100" y="328475"/>
                </a:cubicBezTo>
                <a:cubicBezTo>
                  <a:pt x="239830" y="328475"/>
                  <a:pt x="262367" y="319178"/>
                  <a:pt x="281711" y="300586"/>
                </a:cubicBezTo>
                <a:cubicBezTo>
                  <a:pt x="278706" y="296829"/>
                  <a:pt x="274246" y="291524"/>
                  <a:pt x="268330" y="284669"/>
                </a:cubicBezTo>
                <a:cubicBezTo>
                  <a:pt x="262414" y="277814"/>
                  <a:pt x="258329" y="273072"/>
                  <a:pt x="256075" y="270443"/>
                </a:cubicBezTo>
                <a:cubicBezTo>
                  <a:pt x="243492" y="282650"/>
                  <a:pt x="229970" y="288754"/>
                  <a:pt x="215509" y="288754"/>
                </a:cubicBezTo>
                <a:cubicBezTo>
                  <a:pt x="205180" y="288754"/>
                  <a:pt x="196400" y="285608"/>
                  <a:pt x="189169" y="279317"/>
                </a:cubicBezTo>
                <a:cubicBezTo>
                  <a:pt x="181939" y="273025"/>
                  <a:pt x="178323" y="264808"/>
                  <a:pt x="178323" y="254667"/>
                </a:cubicBezTo>
                <a:cubicBezTo>
                  <a:pt x="178323" y="244713"/>
                  <a:pt x="181939" y="236543"/>
                  <a:pt x="189169" y="230158"/>
                </a:cubicBezTo>
                <a:cubicBezTo>
                  <a:pt x="196400" y="223773"/>
                  <a:pt x="204992" y="220580"/>
                  <a:pt x="214945" y="220580"/>
                </a:cubicBezTo>
                <a:cubicBezTo>
                  <a:pt x="223209" y="220580"/>
                  <a:pt x="231144" y="222552"/>
                  <a:pt x="238750" y="226496"/>
                </a:cubicBezTo>
                <a:cubicBezTo>
                  <a:pt x="246356" y="230440"/>
                  <a:pt x="253212" y="235604"/>
                  <a:pt x="259315" y="241990"/>
                </a:cubicBezTo>
                <a:cubicBezTo>
                  <a:pt x="265419" y="248375"/>
                  <a:pt x="271523" y="255418"/>
                  <a:pt x="277626" y="263118"/>
                </a:cubicBezTo>
                <a:cubicBezTo>
                  <a:pt x="283730" y="270818"/>
                  <a:pt x="290209" y="278518"/>
                  <a:pt x="297064" y="286218"/>
                </a:cubicBezTo>
                <a:cubicBezTo>
                  <a:pt x="303919" y="293918"/>
                  <a:pt x="311150" y="300961"/>
                  <a:pt x="318756" y="307347"/>
                </a:cubicBezTo>
                <a:cubicBezTo>
                  <a:pt x="326362" y="313732"/>
                  <a:pt x="335471" y="318897"/>
                  <a:pt x="346082" y="322841"/>
                </a:cubicBezTo>
                <a:cubicBezTo>
                  <a:pt x="356693" y="326785"/>
                  <a:pt x="368102" y="328757"/>
                  <a:pt x="380310" y="328757"/>
                </a:cubicBezTo>
                <a:cubicBezTo>
                  <a:pt x="403034" y="328757"/>
                  <a:pt x="422237" y="322042"/>
                  <a:pt x="437920" y="308614"/>
                </a:cubicBezTo>
                <a:cubicBezTo>
                  <a:pt x="453601" y="295186"/>
                  <a:pt x="461442" y="277298"/>
                  <a:pt x="461442" y="254949"/>
                </a:cubicBezTo>
                <a:cubicBezTo>
                  <a:pt x="461442" y="232224"/>
                  <a:pt x="453554" y="214194"/>
                  <a:pt x="437779" y="200860"/>
                </a:cubicBezTo>
                <a:cubicBezTo>
                  <a:pt x="422003" y="187526"/>
                  <a:pt x="402565" y="180859"/>
                  <a:pt x="379465" y="180859"/>
                </a:cubicBezTo>
                <a:cubicBezTo>
                  <a:pt x="352608" y="180859"/>
                  <a:pt x="329977" y="189967"/>
                  <a:pt x="311572" y="208185"/>
                </a:cubicBezTo>
                <a:cubicBezTo>
                  <a:pt x="314202" y="211190"/>
                  <a:pt x="316972" y="214382"/>
                  <a:pt x="319883" y="217763"/>
                </a:cubicBezTo>
                <a:cubicBezTo>
                  <a:pt x="322794" y="221143"/>
                  <a:pt x="326033" y="224899"/>
                  <a:pt x="329602" y="229031"/>
                </a:cubicBezTo>
                <a:cubicBezTo>
                  <a:pt x="333170" y="233163"/>
                  <a:pt x="335893" y="236356"/>
                  <a:pt x="337771" y="238609"/>
                </a:cubicBezTo>
                <a:cubicBezTo>
                  <a:pt x="350167" y="226590"/>
                  <a:pt x="363501" y="220580"/>
                  <a:pt x="377774" y="220580"/>
                </a:cubicBezTo>
                <a:cubicBezTo>
                  <a:pt x="387540" y="220580"/>
                  <a:pt x="396180" y="223679"/>
                  <a:pt x="403691" y="229876"/>
                </a:cubicBezTo>
                <a:cubicBezTo>
                  <a:pt x="411204" y="236074"/>
                  <a:pt x="414960" y="243962"/>
                  <a:pt x="414960" y="253540"/>
                </a:cubicBezTo>
                <a:cubicBezTo>
                  <a:pt x="414960" y="264245"/>
                  <a:pt x="411486" y="272837"/>
                  <a:pt x="404537" y="279317"/>
                </a:cubicBezTo>
                <a:cubicBezTo>
                  <a:pt x="397588" y="285796"/>
                  <a:pt x="388761" y="289035"/>
                  <a:pt x="378056" y="289035"/>
                </a:cubicBezTo>
                <a:cubicBezTo>
                  <a:pt x="369981" y="289035"/>
                  <a:pt x="362233" y="287063"/>
                  <a:pt x="354815" y="283120"/>
                </a:cubicBezTo>
                <a:cubicBezTo>
                  <a:pt x="347396" y="279176"/>
                  <a:pt x="340635" y="274011"/>
                  <a:pt x="334532" y="267625"/>
                </a:cubicBezTo>
                <a:cubicBezTo>
                  <a:pt x="328428" y="261240"/>
                  <a:pt x="322278" y="254197"/>
                  <a:pt x="316080" y="246497"/>
                </a:cubicBezTo>
                <a:cubicBezTo>
                  <a:pt x="309882" y="238797"/>
                  <a:pt x="303356" y="231097"/>
                  <a:pt x="296501" y="223397"/>
                </a:cubicBezTo>
                <a:cubicBezTo>
                  <a:pt x="289646" y="215697"/>
                  <a:pt x="282368" y="208654"/>
                  <a:pt x="274668" y="202269"/>
                </a:cubicBezTo>
                <a:cubicBezTo>
                  <a:pt x="266968" y="195883"/>
                  <a:pt x="257906" y="190718"/>
                  <a:pt x="247483" y="186775"/>
                </a:cubicBezTo>
                <a:cubicBezTo>
                  <a:pt x="237060" y="182831"/>
                  <a:pt x="225933" y="180859"/>
                  <a:pt x="214100" y="1808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Freeform 579"/>
          <p:cNvSpPr/>
          <p:nvPr/>
        </p:nvSpPr>
        <p:spPr>
          <a:xfrm>
            <a:off x="7022648" y="4080238"/>
            <a:ext cx="328475" cy="504825"/>
          </a:xfrm>
          <a:custGeom>
            <a:avLst/>
            <a:gdLst>
              <a:gd name="connsiteX0" fmla="*/ 166772 w 328475"/>
              <a:gd name="connsiteY0" fmla="*/ 106768 h 504825"/>
              <a:gd name="connsiteX1" fmla="*/ 205226 w 328475"/>
              <a:gd name="connsiteY1" fmla="*/ 122685 h 504825"/>
              <a:gd name="connsiteX2" fmla="*/ 221142 w 328475"/>
              <a:gd name="connsiteY2" fmla="*/ 161138 h 504825"/>
              <a:gd name="connsiteX3" fmla="*/ 205084 w 328475"/>
              <a:gd name="connsiteY3" fmla="*/ 199592 h 504825"/>
              <a:gd name="connsiteX4" fmla="*/ 166772 w 328475"/>
              <a:gd name="connsiteY4" fmla="*/ 215508 h 504825"/>
              <a:gd name="connsiteX5" fmla="*/ 135502 w 328475"/>
              <a:gd name="connsiteY5" fmla="*/ 205648 h 504825"/>
              <a:gd name="connsiteX6" fmla="*/ 103106 w 328475"/>
              <a:gd name="connsiteY6" fmla="*/ 246778 h 504825"/>
              <a:gd name="connsiteX7" fmla="*/ 46200 w 328475"/>
              <a:gd name="connsiteY7" fmla="*/ 488768 h 504825"/>
              <a:gd name="connsiteX8" fmla="*/ 42679 w 328475"/>
              <a:gd name="connsiteY8" fmla="*/ 499613 h 504825"/>
              <a:gd name="connsiteX9" fmla="*/ 32959 w 328475"/>
              <a:gd name="connsiteY9" fmla="*/ 504825 h 504825"/>
              <a:gd name="connsiteX10" fmla="*/ 31551 w 328475"/>
              <a:gd name="connsiteY10" fmla="*/ 504825 h 504825"/>
              <a:gd name="connsiteX11" fmla="*/ 21691 w 328475"/>
              <a:gd name="connsiteY11" fmla="*/ 501022 h 504825"/>
              <a:gd name="connsiteX12" fmla="*/ 16902 w 328475"/>
              <a:gd name="connsiteY12" fmla="*/ 491585 h 504825"/>
              <a:gd name="connsiteX13" fmla="*/ 15916 w 328475"/>
              <a:gd name="connsiteY13" fmla="*/ 421861 h 504825"/>
              <a:gd name="connsiteX14" fmla="*/ 24227 w 328475"/>
              <a:gd name="connsiteY14" fmla="*/ 360730 h 504825"/>
              <a:gd name="connsiteX15" fmla="*/ 39439 w 328475"/>
              <a:gd name="connsiteY15" fmla="*/ 308332 h 504825"/>
              <a:gd name="connsiteX16" fmla="*/ 58877 w 328475"/>
              <a:gd name="connsiteY16" fmla="*/ 264526 h 504825"/>
              <a:gd name="connsiteX17" fmla="*/ 79723 w 328475"/>
              <a:gd name="connsiteY17" fmla="*/ 229312 h 504825"/>
              <a:gd name="connsiteX18" fmla="*/ 116909 w 328475"/>
              <a:gd name="connsiteY18" fmla="*/ 182830 h 504825"/>
              <a:gd name="connsiteX19" fmla="*/ 112402 w 328475"/>
              <a:gd name="connsiteY19" fmla="*/ 161138 h 504825"/>
              <a:gd name="connsiteX20" fmla="*/ 128319 w 328475"/>
              <a:gd name="connsiteY20" fmla="*/ 122685 h 504825"/>
              <a:gd name="connsiteX21" fmla="*/ 166772 w 328475"/>
              <a:gd name="connsiteY21" fmla="*/ 106768 h 504825"/>
              <a:gd name="connsiteX22" fmla="*/ 164238 w 328475"/>
              <a:gd name="connsiteY22" fmla="*/ 0 h 504825"/>
              <a:gd name="connsiteX23" fmla="*/ 246638 w 328475"/>
              <a:gd name="connsiteY23" fmla="*/ 21973 h 504825"/>
              <a:gd name="connsiteX24" fmla="*/ 306501 w 328475"/>
              <a:gd name="connsiteY24" fmla="*/ 81837 h 504825"/>
              <a:gd name="connsiteX25" fmla="*/ 328475 w 328475"/>
              <a:gd name="connsiteY25" fmla="*/ 164237 h 504825"/>
              <a:gd name="connsiteX26" fmla="*/ 306501 w 328475"/>
              <a:gd name="connsiteY26" fmla="*/ 246497 h 504825"/>
              <a:gd name="connsiteX27" fmla="*/ 246638 w 328475"/>
              <a:gd name="connsiteY27" fmla="*/ 306219 h 504825"/>
              <a:gd name="connsiteX28" fmla="*/ 164238 w 328475"/>
              <a:gd name="connsiteY28" fmla="*/ 328192 h 504825"/>
              <a:gd name="connsiteX29" fmla="*/ 127334 w 328475"/>
              <a:gd name="connsiteY29" fmla="*/ 324249 h 504825"/>
              <a:gd name="connsiteX30" fmla="*/ 118178 w 328475"/>
              <a:gd name="connsiteY30" fmla="*/ 317629 h 504825"/>
              <a:gd name="connsiteX31" fmla="*/ 116347 w 328475"/>
              <a:gd name="connsiteY31" fmla="*/ 306501 h 504825"/>
              <a:gd name="connsiteX32" fmla="*/ 122826 w 328475"/>
              <a:gd name="connsiteY32" fmla="*/ 297627 h 504825"/>
              <a:gd name="connsiteX33" fmla="*/ 133813 w 328475"/>
              <a:gd name="connsiteY33" fmla="*/ 295514 h 504825"/>
              <a:gd name="connsiteX34" fmla="*/ 164238 w 328475"/>
              <a:gd name="connsiteY34" fmla="*/ 299176 h 504825"/>
              <a:gd name="connsiteX35" fmla="*/ 216636 w 328475"/>
              <a:gd name="connsiteY35" fmla="*/ 288471 h 504825"/>
              <a:gd name="connsiteX36" fmla="*/ 259737 w 328475"/>
              <a:gd name="connsiteY36" fmla="*/ 259737 h 504825"/>
              <a:gd name="connsiteX37" fmla="*/ 288472 w 328475"/>
              <a:gd name="connsiteY37" fmla="*/ 216635 h 504825"/>
              <a:gd name="connsiteX38" fmla="*/ 299177 w 328475"/>
              <a:gd name="connsiteY38" fmla="*/ 164237 h 504825"/>
              <a:gd name="connsiteX39" fmla="*/ 288472 w 328475"/>
              <a:gd name="connsiteY39" fmla="*/ 111839 h 504825"/>
              <a:gd name="connsiteX40" fmla="*/ 259737 w 328475"/>
              <a:gd name="connsiteY40" fmla="*/ 68737 h 504825"/>
              <a:gd name="connsiteX41" fmla="*/ 216636 w 328475"/>
              <a:gd name="connsiteY41" fmla="*/ 40003 h 504825"/>
              <a:gd name="connsiteX42" fmla="*/ 164238 w 328475"/>
              <a:gd name="connsiteY42" fmla="*/ 29298 h 504825"/>
              <a:gd name="connsiteX43" fmla="*/ 111839 w 328475"/>
              <a:gd name="connsiteY43" fmla="*/ 40003 h 504825"/>
              <a:gd name="connsiteX44" fmla="*/ 68738 w 328475"/>
              <a:gd name="connsiteY44" fmla="*/ 68737 h 504825"/>
              <a:gd name="connsiteX45" fmla="*/ 40004 w 328475"/>
              <a:gd name="connsiteY45" fmla="*/ 111839 h 504825"/>
              <a:gd name="connsiteX46" fmla="*/ 29298 w 328475"/>
              <a:gd name="connsiteY46" fmla="*/ 164237 h 504825"/>
              <a:gd name="connsiteX47" fmla="*/ 43947 w 328475"/>
              <a:gd name="connsiteY47" fmla="*/ 225650 h 504825"/>
              <a:gd name="connsiteX48" fmla="*/ 44933 w 328475"/>
              <a:gd name="connsiteY48" fmla="*/ 236918 h 504825"/>
              <a:gd name="connsiteX49" fmla="*/ 37750 w 328475"/>
              <a:gd name="connsiteY49" fmla="*/ 245370 h 504825"/>
              <a:gd name="connsiteX50" fmla="*/ 26622 w 328475"/>
              <a:gd name="connsiteY50" fmla="*/ 246215 h 504825"/>
              <a:gd name="connsiteX51" fmla="*/ 18030 w 328475"/>
              <a:gd name="connsiteY51" fmla="*/ 238890 h 504825"/>
              <a:gd name="connsiteX52" fmla="*/ 0 w 328475"/>
              <a:gd name="connsiteY52" fmla="*/ 164237 h 504825"/>
              <a:gd name="connsiteX53" fmla="*/ 13100 w 328475"/>
              <a:gd name="connsiteY53" fmla="*/ 100289 h 504825"/>
              <a:gd name="connsiteX54" fmla="*/ 48173 w 328475"/>
              <a:gd name="connsiteY54" fmla="*/ 47891 h 504825"/>
              <a:gd name="connsiteX55" fmla="*/ 100571 w 328475"/>
              <a:gd name="connsiteY55" fmla="*/ 12959 h 504825"/>
              <a:gd name="connsiteX56" fmla="*/ 164238 w 328475"/>
              <a:gd name="connsiteY56"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28475" h="504825">
                <a:moveTo>
                  <a:pt x="166772" y="106768"/>
                </a:moveTo>
                <a:cubicBezTo>
                  <a:pt x="181797" y="106768"/>
                  <a:pt x="194615" y="112074"/>
                  <a:pt x="205226" y="122685"/>
                </a:cubicBezTo>
                <a:cubicBezTo>
                  <a:pt x="215837" y="133296"/>
                  <a:pt x="221142" y="146114"/>
                  <a:pt x="221142" y="161138"/>
                </a:cubicBezTo>
                <a:cubicBezTo>
                  <a:pt x="221142" y="176163"/>
                  <a:pt x="215789" y="188981"/>
                  <a:pt x="205084" y="199592"/>
                </a:cubicBezTo>
                <a:cubicBezTo>
                  <a:pt x="194380" y="210203"/>
                  <a:pt x="181608" y="215508"/>
                  <a:pt x="166772" y="215508"/>
                </a:cubicBezTo>
                <a:cubicBezTo>
                  <a:pt x="155504" y="215508"/>
                  <a:pt x="145080" y="212222"/>
                  <a:pt x="135502" y="205648"/>
                </a:cubicBezTo>
                <a:cubicBezTo>
                  <a:pt x="123858" y="218232"/>
                  <a:pt x="113059" y="231942"/>
                  <a:pt x="103106" y="246778"/>
                </a:cubicBezTo>
                <a:cubicBezTo>
                  <a:pt x="56717" y="316455"/>
                  <a:pt x="37749" y="397118"/>
                  <a:pt x="46200" y="488768"/>
                </a:cubicBezTo>
                <a:cubicBezTo>
                  <a:pt x="46388" y="492899"/>
                  <a:pt x="45214" y="496514"/>
                  <a:pt x="42679" y="499613"/>
                </a:cubicBezTo>
                <a:cubicBezTo>
                  <a:pt x="40143" y="502712"/>
                  <a:pt x="36903" y="504449"/>
                  <a:pt x="32959" y="504825"/>
                </a:cubicBezTo>
                <a:lnTo>
                  <a:pt x="31551" y="504825"/>
                </a:lnTo>
                <a:cubicBezTo>
                  <a:pt x="27795" y="504825"/>
                  <a:pt x="24508" y="503557"/>
                  <a:pt x="21691" y="501022"/>
                </a:cubicBezTo>
                <a:cubicBezTo>
                  <a:pt x="18874" y="498486"/>
                  <a:pt x="17278" y="495341"/>
                  <a:pt x="16902" y="491585"/>
                </a:cubicBezTo>
                <a:cubicBezTo>
                  <a:pt x="14273" y="467921"/>
                  <a:pt x="13944" y="444680"/>
                  <a:pt x="15916" y="421861"/>
                </a:cubicBezTo>
                <a:cubicBezTo>
                  <a:pt x="17888" y="399043"/>
                  <a:pt x="20658" y="378666"/>
                  <a:pt x="24227" y="360730"/>
                </a:cubicBezTo>
                <a:cubicBezTo>
                  <a:pt x="27795" y="342794"/>
                  <a:pt x="32865" y="325328"/>
                  <a:pt x="39439" y="308332"/>
                </a:cubicBezTo>
                <a:cubicBezTo>
                  <a:pt x="46012" y="291335"/>
                  <a:pt x="52492" y="276733"/>
                  <a:pt x="58877" y="264526"/>
                </a:cubicBezTo>
                <a:cubicBezTo>
                  <a:pt x="65262" y="252319"/>
                  <a:pt x="72212" y="240581"/>
                  <a:pt x="79723" y="229312"/>
                </a:cubicBezTo>
                <a:cubicBezTo>
                  <a:pt x="91180" y="212410"/>
                  <a:pt x="103575" y="196916"/>
                  <a:pt x="116909" y="182830"/>
                </a:cubicBezTo>
                <a:cubicBezTo>
                  <a:pt x="113904" y="176257"/>
                  <a:pt x="112402" y="169026"/>
                  <a:pt x="112402" y="161138"/>
                </a:cubicBezTo>
                <a:cubicBezTo>
                  <a:pt x="112402" y="146114"/>
                  <a:pt x="117708" y="133296"/>
                  <a:pt x="128319" y="122685"/>
                </a:cubicBezTo>
                <a:cubicBezTo>
                  <a:pt x="138930" y="112074"/>
                  <a:pt x="151747" y="106768"/>
                  <a:pt x="166772" y="106768"/>
                </a:cubicBezTo>
                <a:close/>
                <a:moveTo>
                  <a:pt x="164238" y="0"/>
                </a:moveTo>
                <a:cubicBezTo>
                  <a:pt x="193911" y="0"/>
                  <a:pt x="221378" y="7325"/>
                  <a:pt x="246638" y="21973"/>
                </a:cubicBezTo>
                <a:cubicBezTo>
                  <a:pt x="271898" y="36622"/>
                  <a:pt x="291852" y="56577"/>
                  <a:pt x="306501" y="81837"/>
                </a:cubicBezTo>
                <a:cubicBezTo>
                  <a:pt x="321150" y="107097"/>
                  <a:pt x="328475" y="134564"/>
                  <a:pt x="328475" y="164237"/>
                </a:cubicBezTo>
                <a:cubicBezTo>
                  <a:pt x="328475" y="193911"/>
                  <a:pt x="321150" y="221330"/>
                  <a:pt x="306501" y="246497"/>
                </a:cubicBezTo>
                <a:cubicBezTo>
                  <a:pt x="291852" y="271663"/>
                  <a:pt x="271898" y="291570"/>
                  <a:pt x="246638" y="306219"/>
                </a:cubicBezTo>
                <a:cubicBezTo>
                  <a:pt x="221378" y="320868"/>
                  <a:pt x="193911" y="328192"/>
                  <a:pt x="164238" y="328192"/>
                </a:cubicBezTo>
                <a:cubicBezTo>
                  <a:pt x="152218" y="328192"/>
                  <a:pt x="139917" y="326878"/>
                  <a:pt x="127334" y="324249"/>
                </a:cubicBezTo>
                <a:cubicBezTo>
                  <a:pt x="123390" y="323310"/>
                  <a:pt x="120338" y="321103"/>
                  <a:pt x="118178" y="317629"/>
                </a:cubicBezTo>
                <a:cubicBezTo>
                  <a:pt x="116018" y="314154"/>
                  <a:pt x="115408" y="310445"/>
                  <a:pt x="116347" y="306501"/>
                </a:cubicBezTo>
                <a:cubicBezTo>
                  <a:pt x="117286" y="302745"/>
                  <a:pt x="119446" y="299787"/>
                  <a:pt x="122826" y="297627"/>
                </a:cubicBezTo>
                <a:cubicBezTo>
                  <a:pt x="126206" y="295467"/>
                  <a:pt x="129869" y="294763"/>
                  <a:pt x="133813" y="295514"/>
                </a:cubicBezTo>
                <a:cubicBezTo>
                  <a:pt x="143391" y="297956"/>
                  <a:pt x="153533" y="299176"/>
                  <a:pt x="164238" y="299176"/>
                </a:cubicBezTo>
                <a:cubicBezTo>
                  <a:pt x="182455" y="299176"/>
                  <a:pt x="199921" y="295608"/>
                  <a:pt x="216636" y="288471"/>
                </a:cubicBezTo>
                <a:cubicBezTo>
                  <a:pt x="233350" y="281335"/>
                  <a:pt x="247718" y="271757"/>
                  <a:pt x="259737" y="259737"/>
                </a:cubicBezTo>
                <a:cubicBezTo>
                  <a:pt x="271757" y="247717"/>
                  <a:pt x="281335" y="233350"/>
                  <a:pt x="288472" y="216635"/>
                </a:cubicBezTo>
                <a:cubicBezTo>
                  <a:pt x="295609" y="199920"/>
                  <a:pt x="299177" y="182455"/>
                  <a:pt x="299177" y="164237"/>
                </a:cubicBezTo>
                <a:cubicBezTo>
                  <a:pt x="299177" y="146020"/>
                  <a:pt x="295609" y="128554"/>
                  <a:pt x="288472" y="111839"/>
                </a:cubicBezTo>
                <a:cubicBezTo>
                  <a:pt x="281335" y="95124"/>
                  <a:pt x="271757" y="80757"/>
                  <a:pt x="259737" y="68737"/>
                </a:cubicBezTo>
                <a:cubicBezTo>
                  <a:pt x="247718" y="56718"/>
                  <a:pt x="233350" y="47140"/>
                  <a:pt x="216636" y="40003"/>
                </a:cubicBezTo>
                <a:cubicBezTo>
                  <a:pt x="199921" y="32866"/>
                  <a:pt x="182455" y="29298"/>
                  <a:pt x="164238" y="29298"/>
                </a:cubicBezTo>
                <a:cubicBezTo>
                  <a:pt x="146020" y="29298"/>
                  <a:pt x="128555" y="32866"/>
                  <a:pt x="111839" y="40003"/>
                </a:cubicBezTo>
                <a:cubicBezTo>
                  <a:pt x="95125" y="47140"/>
                  <a:pt x="80757" y="56718"/>
                  <a:pt x="68738" y="68737"/>
                </a:cubicBezTo>
                <a:cubicBezTo>
                  <a:pt x="56718" y="80757"/>
                  <a:pt x="47140" y="95124"/>
                  <a:pt x="40004" y="111839"/>
                </a:cubicBezTo>
                <a:cubicBezTo>
                  <a:pt x="32866" y="128554"/>
                  <a:pt x="29298" y="146020"/>
                  <a:pt x="29298" y="164237"/>
                </a:cubicBezTo>
                <a:cubicBezTo>
                  <a:pt x="29298" y="185647"/>
                  <a:pt x="34181" y="206118"/>
                  <a:pt x="43947" y="225650"/>
                </a:cubicBezTo>
                <a:cubicBezTo>
                  <a:pt x="45825" y="229406"/>
                  <a:pt x="46154" y="233162"/>
                  <a:pt x="44933" y="236918"/>
                </a:cubicBezTo>
                <a:cubicBezTo>
                  <a:pt x="43712" y="240675"/>
                  <a:pt x="41318" y="243492"/>
                  <a:pt x="37750" y="245370"/>
                </a:cubicBezTo>
                <a:cubicBezTo>
                  <a:pt x="34181" y="247248"/>
                  <a:pt x="30472" y="247530"/>
                  <a:pt x="26622" y="246215"/>
                </a:cubicBezTo>
                <a:cubicBezTo>
                  <a:pt x="22772" y="244900"/>
                  <a:pt x="19908" y="242459"/>
                  <a:pt x="18030" y="238890"/>
                </a:cubicBezTo>
                <a:cubicBezTo>
                  <a:pt x="6010" y="215790"/>
                  <a:pt x="0" y="190906"/>
                  <a:pt x="0" y="164237"/>
                </a:cubicBezTo>
                <a:cubicBezTo>
                  <a:pt x="0" y="141888"/>
                  <a:pt x="4367" y="120572"/>
                  <a:pt x="13100" y="100289"/>
                </a:cubicBezTo>
                <a:cubicBezTo>
                  <a:pt x="21833" y="80006"/>
                  <a:pt x="33524" y="62540"/>
                  <a:pt x="48173" y="47891"/>
                </a:cubicBezTo>
                <a:cubicBezTo>
                  <a:pt x="62822" y="33242"/>
                  <a:pt x="80288" y="21598"/>
                  <a:pt x="100571" y="12959"/>
                </a:cubicBezTo>
                <a:cubicBezTo>
                  <a:pt x="120854" y="4319"/>
                  <a:pt x="142076" y="0"/>
                  <a:pt x="16423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9" name="Freeform 578"/>
          <p:cNvSpPr/>
          <p:nvPr/>
        </p:nvSpPr>
        <p:spPr>
          <a:xfrm>
            <a:off x="5711296" y="4080238"/>
            <a:ext cx="466512" cy="504825"/>
          </a:xfrm>
          <a:custGeom>
            <a:avLst/>
            <a:gdLst>
              <a:gd name="connsiteX0" fmla="*/ 101979 w 466512"/>
              <a:gd name="connsiteY0" fmla="*/ 398338 h 504825"/>
              <a:gd name="connsiteX1" fmla="*/ 57469 w 466512"/>
              <a:gd name="connsiteY1" fmla="*/ 427636 h 504825"/>
              <a:gd name="connsiteX2" fmla="*/ 105923 w 466512"/>
              <a:gd name="connsiteY2" fmla="*/ 456089 h 504825"/>
              <a:gd name="connsiteX3" fmla="*/ 148462 w 466512"/>
              <a:gd name="connsiteY3" fmla="*/ 426509 h 504825"/>
              <a:gd name="connsiteX4" fmla="*/ 101979 w 466512"/>
              <a:gd name="connsiteY4" fmla="*/ 398338 h 504825"/>
              <a:gd name="connsiteX5" fmla="*/ 98317 w 466512"/>
              <a:gd name="connsiteY5" fmla="*/ 173534 h 504825"/>
              <a:gd name="connsiteX6" fmla="*/ 63385 w 466512"/>
              <a:gd name="connsiteY6" fmla="*/ 214382 h 504825"/>
              <a:gd name="connsiteX7" fmla="*/ 98317 w 466512"/>
              <a:gd name="connsiteY7" fmla="*/ 252412 h 504825"/>
              <a:gd name="connsiteX8" fmla="*/ 131841 w 466512"/>
              <a:gd name="connsiteY8" fmla="*/ 213818 h 504825"/>
              <a:gd name="connsiteX9" fmla="*/ 123389 w 466512"/>
              <a:gd name="connsiteY9" fmla="*/ 185084 h 504825"/>
              <a:gd name="connsiteX10" fmla="*/ 98317 w 466512"/>
              <a:gd name="connsiteY10" fmla="*/ 173534 h 504825"/>
              <a:gd name="connsiteX11" fmla="*/ 234665 w 466512"/>
              <a:gd name="connsiteY11" fmla="*/ 125361 h 504825"/>
              <a:gd name="connsiteX12" fmla="*/ 297204 w 466512"/>
              <a:gd name="connsiteY12" fmla="*/ 125361 h 504825"/>
              <a:gd name="connsiteX13" fmla="*/ 296078 w 466512"/>
              <a:gd name="connsiteY13" fmla="*/ 160293 h 504825"/>
              <a:gd name="connsiteX14" fmla="*/ 296078 w 466512"/>
              <a:gd name="connsiteY14" fmla="*/ 332982 h 504825"/>
              <a:gd name="connsiteX15" fmla="*/ 297204 w 466512"/>
              <a:gd name="connsiteY15" fmla="*/ 370731 h 504825"/>
              <a:gd name="connsiteX16" fmla="*/ 234665 w 466512"/>
              <a:gd name="connsiteY16" fmla="*/ 370731 h 504825"/>
              <a:gd name="connsiteX17" fmla="*/ 235792 w 466512"/>
              <a:gd name="connsiteY17" fmla="*/ 332982 h 504825"/>
              <a:gd name="connsiteX18" fmla="*/ 235792 w 466512"/>
              <a:gd name="connsiteY18" fmla="*/ 161420 h 504825"/>
              <a:gd name="connsiteX19" fmla="*/ 234665 w 466512"/>
              <a:gd name="connsiteY19" fmla="*/ 125361 h 504825"/>
              <a:gd name="connsiteX20" fmla="*/ 96063 w 466512"/>
              <a:gd name="connsiteY20" fmla="*/ 122544 h 504825"/>
              <a:gd name="connsiteX21" fmla="*/ 146208 w 466512"/>
              <a:gd name="connsiteY21" fmla="*/ 135784 h 504825"/>
              <a:gd name="connsiteX22" fmla="*/ 207621 w 466512"/>
              <a:gd name="connsiteY22" fmla="*/ 122544 h 504825"/>
              <a:gd name="connsiteX23" fmla="*/ 207621 w 466512"/>
              <a:gd name="connsiteY23" fmla="*/ 179450 h 504825"/>
              <a:gd name="connsiteX24" fmla="*/ 185365 w 466512"/>
              <a:gd name="connsiteY24" fmla="*/ 185647 h 504825"/>
              <a:gd name="connsiteX25" fmla="*/ 189873 w 466512"/>
              <a:gd name="connsiteY25" fmla="*/ 209311 h 504825"/>
              <a:gd name="connsiteX26" fmla="*/ 169308 w 466512"/>
              <a:gd name="connsiteY26" fmla="*/ 270301 h 504825"/>
              <a:gd name="connsiteX27" fmla="*/ 113811 w 466512"/>
              <a:gd name="connsiteY27" fmla="*/ 301993 h 504825"/>
              <a:gd name="connsiteX28" fmla="*/ 97049 w 466512"/>
              <a:gd name="connsiteY28" fmla="*/ 309600 h 504825"/>
              <a:gd name="connsiteX29" fmla="*/ 91556 w 466512"/>
              <a:gd name="connsiteY29" fmla="*/ 325939 h 504825"/>
              <a:gd name="connsiteX30" fmla="*/ 97894 w 466512"/>
              <a:gd name="connsiteY30" fmla="*/ 340447 h 504825"/>
              <a:gd name="connsiteX31" fmla="*/ 114234 w 466512"/>
              <a:gd name="connsiteY31" fmla="*/ 349462 h 504825"/>
              <a:gd name="connsiteX32" fmla="*/ 136348 w 466512"/>
              <a:gd name="connsiteY32" fmla="*/ 355659 h 504825"/>
              <a:gd name="connsiteX33" fmla="*/ 160575 w 466512"/>
              <a:gd name="connsiteY33" fmla="*/ 362843 h 504825"/>
              <a:gd name="connsiteX34" fmla="*/ 182689 w 466512"/>
              <a:gd name="connsiteY34" fmla="*/ 373407 h 504825"/>
              <a:gd name="connsiteX35" fmla="*/ 199028 w 466512"/>
              <a:gd name="connsiteY35" fmla="*/ 391437 h 504825"/>
              <a:gd name="connsiteX36" fmla="*/ 205367 w 466512"/>
              <a:gd name="connsiteY36" fmla="*/ 419185 h 504825"/>
              <a:gd name="connsiteX37" fmla="*/ 103106 w 466512"/>
              <a:gd name="connsiteY37" fmla="*/ 504825 h 504825"/>
              <a:gd name="connsiteX38" fmla="*/ 66484 w 466512"/>
              <a:gd name="connsiteY38" fmla="*/ 501304 h 504825"/>
              <a:gd name="connsiteX39" fmla="*/ 33805 w 466512"/>
              <a:gd name="connsiteY39" fmla="*/ 489754 h 504825"/>
              <a:gd name="connsiteX40" fmla="*/ 9156 w 466512"/>
              <a:gd name="connsiteY40" fmla="*/ 466653 h 504825"/>
              <a:gd name="connsiteX41" fmla="*/ 0 w 466512"/>
              <a:gd name="connsiteY41" fmla="*/ 430735 h 504825"/>
              <a:gd name="connsiteX42" fmla="*/ 51271 w 466512"/>
              <a:gd name="connsiteY42" fmla="*/ 367350 h 504825"/>
              <a:gd name="connsiteX43" fmla="*/ 51271 w 466512"/>
              <a:gd name="connsiteY43" fmla="*/ 366224 h 504825"/>
              <a:gd name="connsiteX44" fmla="*/ 32397 w 466512"/>
              <a:gd name="connsiteY44" fmla="*/ 330728 h 504825"/>
              <a:gd name="connsiteX45" fmla="*/ 50144 w 466512"/>
              <a:gd name="connsiteY45" fmla="*/ 292134 h 504825"/>
              <a:gd name="connsiteX46" fmla="*/ 50144 w 466512"/>
              <a:gd name="connsiteY46" fmla="*/ 291007 h 504825"/>
              <a:gd name="connsiteX47" fmla="*/ 16480 w 466512"/>
              <a:gd name="connsiteY47" fmla="*/ 260441 h 504825"/>
              <a:gd name="connsiteX48" fmla="*/ 3099 w 466512"/>
              <a:gd name="connsiteY48" fmla="*/ 213818 h 504825"/>
              <a:gd name="connsiteX49" fmla="*/ 29861 w 466512"/>
              <a:gd name="connsiteY49" fmla="*/ 148602 h 504825"/>
              <a:gd name="connsiteX50" fmla="*/ 96063 w 466512"/>
              <a:gd name="connsiteY50" fmla="*/ 122544 h 504825"/>
              <a:gd name="connsiteX51" fmla="*/ 349038 w 466512"/>
              <a:gd name="connsiteY51" fmla="*/ 78879 h 504825"/>
              <a:gd name="connsiteX52" fmla="*/ 412986 w 466512"/>
              <a:gd name="connsiteY52" fmla="*/ 78879 h 504825"/>
              <a:gd name="connsiteX53" fmla="*/ 411296 w 466512"/>
              <a:gd name="connsiteY53" fmla="*/ 125361 h 504825"/>
              <a:gd name="connsiteX54" fmla="*/ 459468 w 466512"/>
              <a:gd name="connsiteY54" fmla="*/ 125361 h 504825"/>
              <a:gd name="connsiteX55" fmla="*/ 459468 w 466512"/>
              <a:gd name="connsiteY55" fmla="*/ 178886 h 504825"/>
              <a:gd name="connsiteX56" fmla="*/ 447215 w 466512"/>
              <a:gd name="connsiteY56" fmla="*/ 178323 h 504825"/>
              <a:gd name="connsiteX57" fmla="*/ 435241 w 466512"/>
              <a:gd name="connsiteY57" fmla="*/ 177759 h 504825"/>
              <a:gd name="connsiteX58" fmla="*/ 411296 w 466512"/>
              <a:gd name="connsiteY58" fmla="*/ 177759 h 504825"/>
              <a:gd name="connsiteX59" fmla="*/ 411296 w 466512"/>
              <a:gd name="connsiteY59" fmla="*/ 280583 h 504825"/>
              <a:gd name="connsiteX60" fmla="*/ 435805 w 466512"/>
              <a:gd name="connsiteY60" fmla="*/ 317488 h 504825"/>
              <a:gd name="connsiteX61" fmla="*/ 466512 w 466512"/>
              <a:gd name="connsiteY61" fmla="*/ 308191 h 504825"/>
              <a:gd name="connsiteX62" fmla="*/ 466512 w 466512"/>
              <a:gd name="connsiteY62" fmla="*/ 363406 h 504825"/>
              <a:gd name="connsiteX63" fmla="*/ 417494 w 466512"/>
              <a:gd name="connsiteY63" fmla="*/ 374393 h 504825"/>
              <a:gd name="connsiteX64" fmla="*/ 387351 w 466512"/>
              <a:gd name="connsiteY64" fmla="*/ 368759 h 504825"/>
              <a:gd name="connsiteX65" fmla="*/ 367631 w 466512"/>
              <a:gd name="connsiteY65" fmla="*/ 354673 h 504825"/>
              <a:gd name="connsiteX66" fmla="*/ 356504 w 466512"/>
              <a:gd name="connsiteY66" fmla="*/ 332700 h 504825"/>
              <a:gd name="connsiteX67" fmla="*/ 351292 w 466512"/>
              <a:gd name="connsiteY67" fmla="*/ 306783 h 504825"/>
              <a:gd name="connsiteX68" fmla="*/ 350165 w 466512"/>
              <a:gd name="connsiteY68" fmla="*/ 277766 h 504825"/>
              <a:gd name="connsiteX69" fmla="*/ 350165 w 466512"/>
              <a:gd name="connsiteY69" fmla="*/ 178886 h 504825"/>
              <a:gd name="connsiteX70" fmla="*/ 350729 w 466512"/>
              <a:gd name="connsiteY70" fmla="*/ 178886 h 504825"/>
              <a:gd name="connsiteX71" fmla="*/ 350729 w 466512"/>
              <a:gd name="connsiteY71" fmla="*/ 177759 h 504825"/>
              <a:gd name="connsiteX72" fmla="*/ 345376 w 466512"/>
              <a:gd name="connsiteY72" fmla="*/ 177478 h 504825"/>
              <a:gd name="connsiteX73" fmla="*/ 340305 w 466512"/>
              <a:gd name="connsiteY73" fmla="*/ 177196 h 504825"/>
              <a:gd name="connsiteX74" fmla="*/ 323684 w 466512"/>
              <a:gd name="connsiteY74" fmla="*/ 178886 h 504825"/>
              <a:gd name="connsiteX75" fmla="*/ 323684 w 466512"/>
              <a:gd name="connsiteY75" fmla="*/ 125361 h 504825"/>
              <a:gd name="connsiteX76" fmla="*/ 350729 w 466512"/>
              <a:gd name="connsiteY76" fmla="*/ 125361 h 504825"/>
              <a:gd name="connsiteX77" fmla="*/ 350729 w 466512"/>
              <a:gd name="connsiteY77" fmla="*/ 103951 h 504825"/>
              <a:gd name="connsiteX78" fmla="*/ 349038 w 466512"/>
              <a:gd name="connsiteY78" fmla="*/ 78879 h 504825"/>
              <a:gd name="connsiteX79" fmla="*/ 266216 w 466512"/>
              <a:gd name="connsiteY79" fmla="*/ 0 h 504825"/>
              <a:gd name="connsiteX80" fmla="*/ 293402 w 466512"/>
              <a:gd name="connsiteY80" fmla="*/ 12536 h 504825"/>
              <a:gd name="connsiteX81" fmla="*/ 304248 w 466512"/>
              <a:gd name="connsiteY81" fmla="*/ 41411 h 504825"/>
              <a:gd name="connsiteX82" fmla="*/ 293260 w 466512"/>
              <a:gd name="connsiteY82" fmla="*/ 70005 h 504825"/>
              <a:gd name="connsiteX83" fmla="*/ 266216 w 466512"/>
              <a:gd name="connsiteY83" fmla="*/ 82260 h 504825"/>
              <a:gd name="connsiteX84" fmla="*/ 238609 w 466512"/>
              <a:gd name="connsiteY84" fmla="*/ 70005 h 504825"/>
              <a:gd name="connsiteX85" fmla="*/ 227341 w 466512"/>
              <a:gd name="connsiteY85" fmla="*/ 41411 h 504825"/>
              <a:gd name="connsiteX86" fmla="*/ 238468 w 466512"/>
              <a:gd name="connsiteY86" fmla="*/ 12395 h 504825"/>
              <a:gd name="connsiteX87" fmla="*/ 266216 w 466512"/>
              <a:gd name="connsiteY87"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466512" h="504825">
                <a:moveTo>
                  <a:pt x="101979" y="398338"/>
                </a:moveTo>
                <a:cubicBezTo>
                  <a:pt x="72306" y="398338"/>
                  <a:pt x="57469" y="408104"/>
                  <a:pt x="57469" y="427636"/>
                </a:cubicBezTo>
                <a:cubicBezTo>
                  <a:pt x="57469" y="446605"/>
                  <a:pt x="73620" y="456089"/>
                  <a:pt x="105923" y="456089"/>
                </a:cubicBezTo>
                <a:cubicBezTo>
                  <a:pt x="134282" y="456089"/>
                  <a:pt x="148462" y="446229"/>
                  <a:pt x="148462" y="426509"/>
                </a:cubicBezTo>
                <a:cubicBezTo>
                  <a:pt x="148462" y="407729"/>
                  <a:pt x="132967" y="398338"/>
                  <a:pt x="101979" y="398338"/>
                </a:cubicBezTo>
                <a:close/>
                <a:moveTo>
                  <a:pt x="98317" y="173534"/>
                </a:moveTo>
                <a:cubicBezTo>
                  <a:pt x="75029" y="173534"/>
                  <a:pt x="63385" y="187150"/>
                  <a:pt x="63385" y="214382"/>
                </a:cubicBezTo>
                <a:cubicBezTo>
                  <a:pt x="63385" y="239736"/>
                  <a:pt x="75029" y="252412"/>
                  <a:pt x="98317" y="252412"/>
                </a:cubicBezTo>
                <a:cubicBezTo>
                  <a:pt x="120666" y="252412"/>
                  <a:pt x="131841" y="239548"/>
                  <a:pt x="131841" y="213818"/>
                </a:cubicBezTo>
                <a:cubicBezTo>
                  <a:pt x="131841" y="202362"/>
                  <a:pt x="129023" y="192784"/>
                  <a:pt x="123389" y="185084"/>
                </a:cubicBezTo>
                <a:cubicBezTo>
                  <a:pt x="117755" y="177384"/>
                  <a:pt x="109398" y="173534"/>
                  <a:pt x="98317" y="173534"/>
                </a:cubicBezTo>
                <a:close/>
                <a:moveTo>
                  <a:pt x="234665" y="125361"/>
                </a:moveTo>
                <a:lnTo>
                  <a:pt x="297204" y="125361"/>
                </a:lnTo>
                <a:cubicBezTo>
                  <a:pt x="296453" y="131559"/>
                  <a:pt x="296078" y="143203"/>
                  <a:pt x="296078" y="160293"/>
                </a:cubicBezTo>
                <a:lnTo>
                  <a:pt x="296078" y="332982"/>
                </a:lnTo>
                <a:cubicBezTo>
                  <a:pt x="296078" y="349696"/>
                  <a:pt x="296453" y="362280"/>
                  <a:pt x="297204" y="370731"/>
                </a:cubicBezTo>
                <a:lnTo>
                  <a:pt x="234665" y="370731"/>
                </a:lnTo>
                <a:cubicBezTo>
                  <a:pt x="235416" y="362280"/>
                  <a:pt x="235792" y="349696"/>
                  <a:pt x="235792" y="332982"/>
                </a:cubicBezTo>
                <a:lnTo>
                  <a:pt x="235792" y="161420"/>
                </a:lnTo>
                <a:cubicBezTo>
                  <a:pt x="235792" y="143766"/>
                  <a:pt x="235416" y="131747"/>
                  <a:pt x="234665" y="125361"/>
                </a:cubicBezTo>
                <a:close/>
                <a:moveTo>
                  <a:pt x="96063" y="122544"/>
                </a:moveTo>
                <a:cubicBezTo>
                  <a:pt x="114093" y="122544"/>
                  <a:pt x="130808" y="126957"/>
                  <a:pt x="146208" y="135784"/>
                </a:cubicBezTo>
                <a:cubicBezTo>
                  <a:pt x="164613" y="135784"/>
                  <a:pt x="185084" y="131371"/>
                  <a:pt x="207621" y="122544"/>
                </a:cubicBezTo>
                <a:lnTo>
                  <a:pt x="207621" y="179450"/>
                </a:lnTo>
                <a:cubicBezTo>
                  <a:pt x="200860" y="181703"/>
                  <a:pt x="193442" y="183769"/>
                  <a:pt x="185365" y="185647"/>
                </a:cubicBezTo>
                <a:cubicBezTo>
                  <a:pt x="188371" y="193723"/>
                  <a:pt x="189873" y="201611"/>
                  <a:pt x="189873" y="209311"/>
                </a:cubicBezTo>
                <a:cubicBezTo>
                  <a:pt x="189873" y="233162"/>
                  <a:pt x="183018" y="253492"/>
                  <a:pt x="169308" y="270301"/>
                </a:cubicBezTo>
                <a:cubicBezTo>
                  <a:pt x="155598" y="287110"/>
                  <a:pt x="137100" y="297674"/>
                  <a:pt x="113811" y="301993"/>
                </a:cubicBezTo>
                <a:cubicBezTo>
                  <a:pt x="106299" y="303496"/>
                  <a:pt x="100712" y="306031"/>
                  <a:pt x="97049" y="309600"/>
                </a:cubicBezTo>
                <a:cubicBezTo>
                  <a:pt x="93387" y="313168"/>
                  <a:pt x="91556" y="318615"/>
                  <a:pt x="91556" y="325939"/>
                </a:cubicBezTo>
                <a:cubicBezTo>
                  <a:pt x="91556" y="331761"/>
                  <a:pt x="93669" y="336597"/>
                  <a:pt x="97894" y="340447"/>
                </a:cubicBezTo>
                <a:cubicBezTo>
                  <a:pt x="102120" y="344297"/>
                  <a:pt x="107567" y="347302"/>
                  <a:pt x="114234" y="349462"/>
                </a:cubicBezTo>
                <a:cubicBezTo>
                  <a:pt x="120901" y="351622"/>
                  <a:pt x="128272" y="353687"/>
                  <a:pt x="136348" y="355659"/>
                </a:cubicBezTo>
                <a:cubicBezTo>
                  <a:pt x="144424" y="357631"/>
                  <a:pt x="152499" y="360026"/>
                  <a:pt x="160575" y="362843"/>
                </a:cubicBezTo>
                <a:cubicBezTo>
                  <a:pt x="168651" y="365660"/>
                  <a:pt x="176022" y="369182"/>
                  <a:pt x="182689" y="373407"/>
                </a:cubicBezTo>
                <a:cubicBezTo>
                  <a:pt x="189357" y="377633"/>
                  <a:pt x="194803" y="383643"/>
                  <a:pt x="199028" y="391437"/>
                </a:cubicBezTo>
                <a:cubicBezTo>
                  <a:pt x="203254" y="399231"/>
                  <a:pt x="205367" y="408480"/>
                  <a:pt x="205367" y="419185"/>
                </a:cubicBezTo>
                <a:cubicBezTo>
                  <a:pt x="205367" y="476278"/>
                  <a:pt x="171280" y="504825"/>
                  <a:pt x="103106" y="504825"/>
                </a:cubicBezTo>
                <a:cubicBezTo>
                  <a:pt x="90147" y="504825"/>
                  <a:pt x="77940" y="503651"/>
                  <a:pt x="66484" y="501304"/>
                </a:cubicBezTo>
                <a:cubicBezTo>
                  <a:pt x="55028" y="498956"/>
                  <a:pt x="44135" y="495106"/>
                  <a:pt x="33805" y="489754"/>
                </a:cubicBezTo>
                <a:cubicBezTo>
                  <a:pt x="23476" y="484401"/>
                  <a:pt x="15260" y="476701"/>
                  <a:pt x="9156" y="466653"/>
                </a:cubicBezTo>
                <a:cubicBezTo>
                  <a:pt x="3052" y="456606"/>
                  <a:pt x="0" y="444633"/>
                  <a:pt x="0" y="430735"/>
                </a:cubicBezTo>
                <a:cubicBezTo>
                  <a:pt x="0" y="399747"/>
                  <a:pt x="17091" y="378619"/>
                  <a:pt x="51271" y="367350"/>
                </a:cubicBezTo>
                <a:lnTo>
                  <a:pt x="51271" y="366224"/>
                </a:lnTo>
                <a:cubicBezTo>
                  <a:pt x="38689" y="358523"/>
                  <a:pt x="32397" y="346692"/>
                  <a:pt x="32397" y="330728"/>
                </a:cubicBezTo>
                <a:cubicBezTo>
                  <a:pt x="32397" y="310257"/>
                  <a:pt x="38313" y="297392"/>
                  <a:pt x="50144" y="292134"/>
                </a:cubicBezTo>
                <a:lnTo>
                  <a:pt x="50144" y="291007"/>
                </a:lnTo>
                <a:cubicBezTo>
                  <a:pt x="36623" y="286499"/>
                  <a:pt x="25401" y="276311"/>
                  <a:pt x="16480" y="260441"/>
                </a:cubicBezTo>
                <a:cubicBezTo>
                  <a:pt x="7559" y="244572"/>
                  <a:pt x="3099" y="229030"/>
                  <a:pt x="3099" y="213818"/>
                </a:cubicBezTo>
                <a:cubicBezTo>
                  <a:pt x="3099" y="187713"/>
                  <a:pt x="12020" y="165974"/>
                  <a:pt x="29861" y="148602"/>
                </a:cubicBezTo>
                <a:cubicBezTo>
                  <a:pt x="47703" y="131230"/>
                  <a:pt x="69771" y="122544"/>
                  <a:pt x="96063" y="122544"/>
                </a:cubicBezTo>
                <a:close/>
                <a:moveTo>
                  <a:pt x="349038" y="78879"/>
                </a:moveTo>
                <a:lnTo>
                  <a:pt x="412986" y="78879"/>
                </a:lnTo>
                <a:cubicBezTo>
                  <a:pt x="411860" y="86579"/>
                  <a:pt x="411296" y="102073"/>
                  <a:pt x="411296" y="125361"/>
                </a:cubicBezTo>
                <a:lnTo>
                  <a:pt x="459468" y="125361"/>
                </a:lnTo>
                <a:lnTo>
                  <a:pt x="459468" y="178886"/>
                </a:lnTo>
                <a:cubicBezTo>
                  <a:pt x="456652" y="178886"/>
                  <a:pt x="452567" y="178698"/>
                  <a:pt x="447215" y="178323"/>
                </a:cubicBezTo>
                <a:cubicBezTo>
                  <a:pt x="441862" y="177947"/>
                  <a:pt x="437871" y="177759"/>
                  <a:pt x="435241" y="177759"/>
                </a:cubicBezTo>
                <a:lnTo>
                  <a:pt x="411296" y="177759"/>
                </a:lnTo>
                <a:lnTo>
                  <a:pt x="411296" y="280583"/>
                </a:lnTo>
                <a:cubicBezTo>
                  <a:pt x="411296" y="305186"/>
                  <a:pt x="419466" y="317488"/>
                  <a:pt x="435805" y="317488"/>
                </a:cubicBezTo>
                <a:cubicBezTo>
                  <a:pt x="447262" y="317488"/>
                  <a:pt x="457496" y="314389"/>
                  <a:pt x="466512" y="308191"/>
                </a:cubicBezTo>
                <a:lnTo>
                  <a:pt x="466512" y="363406"/>
                </a:lnTo>
                <a:cubicBezTo>
                  <a:pt x="453178" y="370731"/>
                  <a:pt x="436838" y="374393"/>
                  <a:pt x="417494" y="374393"/>
                </a:cubicBezTo>
                <a:cubicBezTo>
                  <a:pt x="405850" y="374393"/>
                  <a:pt x="395802" y="372515"/>
                  <a:pt x="387351" y="368759"/>
                </a:cubicBezTo>
                <a:cubicBezTo>
                  <a:pt x="378900" y="365003"/>
                  <a:pt x="372327" y="360308"/>
                  <a:pt x="367631" y="354673"/>
                </a:cubicBezTo>
                <a:cubicBezTo>
                  <a:pt x="362936" y="349039"/>
                  <a:pt x="359227" y="341715"/>
                  <a:pt x="356504" y="332700"/>
                </a:cubicBezTo>
                <a:cubicBezTo>
                  <a:pt x="353781" y="323685"/>
                  <a:pt x="352044" y="315046"/>
                  <a:pt x="351292" y="306783"/>
                </a:cubicBezTo>
                <a:cubicBezTo>
                  <a:pt x="350541" y="298519"/>
                  <a:pt x="350165" y="288847"/>
                  <a:pt x="350165" y="277766"/>
                </a:cubicBezTo>
                <a:lnTo>
                  <a:pt x="350165" y="178886"/>
                </a:lnTo>
                <a:lnTo>
                  <a:pt x="350729" y="178886"/>
                </a:lnTo>
                <a:lnTo>
                  <a:pt x="350729" y="177759"/>
                </a:lnTo>
                <a:cubicBezTo>
                  <a:pt x="349414" y="177759"/>
                  <a:pt x="347630" y="177665"/>
                  <a:pt x="345376" y="177478"/>
                </a:cubicBezTo>
                <a:cubicBezTo>
                  <a:pt x="343122" y="177290"/>
                  <a:pt x="341432" y="177196"/>
                  <a:pt x="340305" y="177196"/>
                </a:cubicBezTo>
                <a:cubicBezTo>
                  <a:pt x="336361" y="177196"/>
                  <a:pt x="330821" y="177759"/>
                  <a:pt x="323684" y="178886"/>
                </a:cubicBezTo>
                <a:lnTo>
                  <a:pt x="323684" y="125361"/>
                </a:lnTo>
                <a:lnTo>
                  <a:pt x="350729" y="125361"/>
                </a:lnTo>
                <a:lnTo>
                  <a:pt x="350729" y="103951"/>
                </a:lnTo>
                <a:cubicBezTo>
                  <a:pt x="350729" y="93810"/>
                  <a:pt x="350165" y="85452"/>
                  <a:pt x="349038" y="78879"/>
                </a:cubicBezTo>
                <a:close/>
                <a:moveTo>
                  <a:pt x="266216" y="0"/>
                </a:moveTo>
                <a:cubicBezTo>
                  <a:pt x="277110" y="0"/>
                  <a:pt x="286171" y="4179"/>
                  <a:pt x="293402" y="12536"/>
                </a:cubicBezTo>
                <a:cubicBezTo>
                  <a:pt x="300633" y="20893"/>
                  <a:pt x="304248" y="30519"/>
                  <a:pt x="304248" y="41411"/>
                </a:cubicBezTo>
                <a:cubicBezTo>
                  <a:pt x="304248" y="52304"/>
                  <a:pt x="300585" y="61835"/>
                  <a:pt x="293260" y="70005"/>
                </a:cubicBezTo>
                <a:cubicBezTo>
                  <a:pt x="285936" y="78175"/>
                  <a:pt x="276921" y="82260"/>
                  <a:pt x="266216" y="82260"/>
                </a:cubicBezTo>
                <a:cubicBezTo>
                  <a:pt x="255324" y="82260"/>
                  <a:pt x="246121" y="78175"/>
                  <a:pt x="238609" y="70005"/>
                </a:cubicBezTo>
                <a:cubicBezTo>
                  <a:pt x="231097" y="61835"/>
                  <a:pt x="227341" y="52304"/>
                  <a:pt x="227341" y="41411"/>
                </a:cubicBezTo>
                <a:cubicBezTo>
                  <a:pt x="227341" y="30331"/>
                  <a:pt x="231050" y="20659"/>
                  <a:pt x="238468" y="12395"/>
                </a:cubicBezTo>
                <a:cubicBezTo>
                  <a:pt x="245887" y="4132"/>
                  <a:pt x="255136" y="0"/>
                  <a:pt x="26621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2" name="Freeform 581"/>
          <p:cNvSpPr/>
          <p:nvPr/>
        </p:nvSpPr>
        <p:spPr>
          <a:xfrm>
            <a:off x="10416541" y="4116297"/>
            <a:ext cx="432707" cy="432707"/>
          </a:xfrm>
          <a:custGeom>
            <a:avLst/>
            <a:gdLst>
              <a:gd name="connsiteX0" fmla="*/ 225368 w 432707"/>
              <a:gd name="connsiteY0" fmla="*/ 126206 h 432707"/>
              <a:gd name="connsiteX1" fmla="*/ 243397 w 432707"/>
              <a:gd name="connsiteY1" fmla="*/ 126206 h 432707"/>
              <a:gd name="connsiteX2" fmla="*/ 249875 w 432707"/>
              <a:gd name="connsiteY2" fmla="*/ 128742 h 432707"/>
              <a:gd name="connsiteX3" fmla="*/ 252411 w 432707"/>
              <a:gd name="connsiteY3" fmla="*/ 135221 h 432707"/>
              <a:gd name="connsiteX4" fmla="*/ 252411 w 432707"/>
              <a:gd name="connsiteY4" fmla="*/ 261427 h 432707"/>
              <a:gd name="connsiteX5" fmla="*/ 249875 w 432707"/>
              <a:gd name="connsiteY5" fmla="*/ 267906 h 432707"/>
              <a:gd name="connsiteX6" fmla="*/ 243397 w 432707"/>
              <a:gd name="connsiteY6" fmla="*/ 270442 h 432707"/>
              <a:gd name="connsiteX7" fmla="*/ 153250 w 432707"/>
              <a:gd name="connsiteY7" fmla="*/ 270442 h 432707"/>
              <a:gd name="connsiteX8" fmla="*/ 146770 w 432707"/>
              <a:gd name="connsiteY8" fmla="*/ 267906 h 432707"/>
              <a:gd name="connsiteX9" fmla="*/ 144235 w 432707"/>
              <a:gd name="connsiteY9" fmla="*/ 261427 h 432707"/>
              <a:gd name="connsiteX10" fmla="*/ 144235 w 432707"/>
              <a:gd name="connsiteY10" fmla="*/ 243398 h 432707"/>
              <a:gd name="connsiteX11" fmla="*/ 146770 w 432707"/>
              <a:gd name="connsiteY11" fmla="*/ 236918 h 432707"/>
              <a:gd name="connsiteX12" fmla="*/ 153250 w 432707"/>
              <a:gd name="connsiteY12" fmla="*/ 234383 h 432707"/>
              <a:gd name="connsiteX13" fmla="*/ 216352 w 432707"/>
              <a:gd name="connsiteY13" fmla="*/ 234383 h 432707"/>
              <a:gd name="connsiteX14" fmla="*/ 216352 w 432707"/>
              <a:gd name="connsiteY14" fmla="*/ 135221 h 432707"/>
              <a:gd name="connsiteX15" fmla="*/ 218888 w 432707"/>
              <a:gd name="connsiteY15" fmla="*/ 128742 h 432707"/>
              <a:gd name="connsiteX16" fmla="*/ 225368 w 432707"/>
              <a:gd name="connsiteY16" fmla="*/ 126206 h 432707"/>
              <a:gd name="connsiteX17" fmla="*/ 216353 w 432707"/>
              <a:gd name="connsiteY17" fmla="*/ 0 h 432707"/>
              <a:gd name="connsiteX18" fmla="*/ 300304 w 432707"/>
              <a:gd name="connsiteY18" fmla="*/ 17184 h 432707"/>
              <a:gd name="connsiteX19" fmla="*/ 369323 w 432707"/>
              <a:gd name="connsiteY19" fmla="*/ 63385 h 432707"/>
              <a:gd name="connsiteX20" fmla="*/ 415522 w 432707"/>
              <a:gd name="connsiteY20" fmla="*/ 132404 h 432707"/>
              <a:gd name="connsiteX21" fmla="*/ 432707 w 432707"/>
              <a:gd name="connsiteY21" fmla="*/ 216353 h 432707"/>
              <a:gd name="connsiteX22" fmla="*/ 415522 w 432707"/>
              <a:gd name="connsiteY22" fmla="*/ 300303 h 432707"/>
              <a:gd name="connsiteX23" fmla="*/ 369323 w 432707"/>
              <a:gd name="connsiteY23" fmla="*/ 369322 h 432707"/>
              <a:gd name="connsiteX24" fmla="*/ 300304 w 432707"/>
              <a:gd name="connsiteY24" fmla="*/ 415523 h 432707"/>
              <a:gd name="connsiteX25" fmla="*/ 216353 w 432707"/>
              <a:gd name="connsiteY25" fmla="*/ 432707 h 432707"/>
              <a:gd name="connsiteX26" fmla="*/ 124234 w 432707"/>
              <a:gd name="connsiteY26" fmla="*/ 412283 h 432707"/>
              <a:gd name="connsiteX27" fmla="*/ 49862 w 432707"/>
              <a:gd name="connsiteY27" fmla="*/ 354673 h 432707"/>
              <a:gd name="connsiteX28" fmla="*/ 48031 w 432707"/>
              <a:gd name="connsiteY28" fmla="*/ 348335 h 432707"/>
              <a:gd name="connsiteX29" fmla="*/ 50426 w 432707"/>
              <a:gd name="connsiteY29" fmla="*/ 342560 h 432707"/>
              <a:gd name="connsiteX30" fmla="*/ 89021 w 432707"/>
              <a:gd name="connsiteY30" fmla="*/ 303684 h 432707"/>
              <a:gd name="connsiteX31" fmla="*/ 96064 w 432707"/>
              <a:gd name="connsiteY31" fmla="*/ 301148 h 432707"/>
              <a:gd name="connsiteX32" fmla="*/ 102542 w 432707"/>
              <a:gd name="connsiteY32" fmla="*/ 304529 h 432707"/>
              <a:gd name="connsiteX33" fmla="*/ 152968 w 432707"/>
              <a:gd name="connsiteY33" fmla="*/ 345940 h 432707"/>
              <a:gd name="connsiteX34" fmla="*/ 216353 w 432707"/>
              <a:gd name="connsiteY34" fmla="*/ 360589 h 432707"/>
              <a:gd name="connsiteX35" fmla="*/ 272273 w 432707"/>
              <a:gd name="connsiteY35" fmla="*/ 349180 h 432707"/>
              <a:gd name="connsiteX36" fmla="*/ 318333 w 432707"/>
              <a:gd name="connsiteY36" fmla="*/ 318333 h 432707"/>
              <a:gd name="connsiteX37" fmla="*/ 349180 w 432707"/>
              <a:gd name="connsiteY37" fmla="*/ 272273 h 432707"/>
              <a:gd name="connsiteX38" fmla="*/ 360589 w 432707"/>
              <a:gd name="connsiteY38" fmla="*/ 216353 h 432707"/>
              <a:gd name="connsiteX39" fmla="*/ 349180 w 432707"/>
              <a:gd name="connsiteY39" fmla="*/ 160434 h 432707"/>
              <a:gd name="connsiteX40" fmla="*/ 318333 w 432707"/>
              <a:gd name="connsiteY40" fmla="*/ 114374 h 432707"/>
              <a:gd name="connsiteX41" fmla="*/ 272273 w 432707"/>
              <a:gd name="connsiteY41" fmla="*/ 83527 h 432707"/>
              <a:gd name="connsiteX42" fmla="*/ 216353 w 432707"/>
              <a:gd name="connsiteY42" fmla="*/ 72118 h 432707"/>
              <a:gd name="connsiteX43" fmla="*/ 163392 w 432707"/>
              <a:gd name="connsiteY43" fmla="*/ 82118 h 432707"/>
              <a:gd name="connsiteX44" fmla="*/ 118318 w 432707"/>
              <a:gd name="connsiteY44" fmla="*/ 110712 h 432707"/>
              <a:gd name="connsiteX45" fmla="*/ 156912 w 432707"/>
              <a:gd name="connsiteY45" fmla="*/ 149588 h 432707"/>
              <a:gd name="connsiteX46" fmla="*/ 160856 w 432707"/>
              <a:gd name="connsiteY46" fmla="*/ 169026 h 432707"/>
              <a:gd name="connsiteX47" fmla="*/ 144236 w 432707"/>
              <a:gd name="connsiteY47" fmla="*/ 180295 h 432707"/>
              <a:gd name="connsiteX48" fmla="*/ 18029 w 432707"/>
              <a:gd name="connsiteY48" fmla="*/ 180295 h 432707"/>
              <a:gd name="connsiteX49" fmla="*/ 5352 w 432707"/>
              <a:gd name="connsiteY49" fmla="*/ 174942 h 432707"/>
              <a:gd name="connsiteX50" fmla="*/ 0 w 432707"/>
              <a:gd name="connsiteY50" fmla="*/ 162265 h 432707"/>
              <a:gd name="connsiteX51" fmla="*/ 0 w 432707"/>
              <a:gd name="connsiteY51" fmla="*/ 36059 h 432707"/>
              <a:gd name="connsiteX52" fmla="*/ 11268 w 432707"/>
              <a:gd name="connsiteY52" fmla="*/ 19438 h 432707"/>
              <a:gd name="connsiteX53" fmla="*/ 30706 w 432707"/>
              <a:gd name="connsiteY53" fmla="*/ 23382 h 432707"/>
              <a:gd name="connsiteX54" fmla="*/ 67329 w 432707"/>
              <a:gd name="connsiteY54" fmla="*/ 59723 h 432707"/>
              <a:gd name="connsiteX55" fmla="*/ 136207 w 432707"/>
              <a:gd name="connsiteY55" fmla="*/ 15635 h 432707"/>
              <a:gd name="connsiteX56" fmla="*/ 216353 w 432707"/>
              <a:gd name="connsiteY56"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32707" h="432707">
                <a:moveTo>
                  <a:pt x="225368" y="126206"/>
                </a:moveTo>
                <a:lnTo>
                  <a:pt x="243397" y="126206"/>
                </a:lnTo>
                <a:cubicBezTo>
                  <a:pt x="246026" y="126206"/>
                  <a:pt x="248186" y="127051"/>
                  <a:pt x="249875" y="128742"/>
                </a:cubicBezTo>
                <a:cubicBezTo>
                  <a:pt x="251566" y="130432"/>
                  <a:pt x="252411" y="132592"/>
                  <a:pt x="252411" y="135221"/>
                </a:cubicBezTo>
                <a:lnTo>
                  <a:pt x="252411" y="261427"/>
                </a:lnTo>
                <a:cubicBezTo>
                  <a:pt x="252411" y="264056"/>
                  <a:pt x="251566" y="266216"/>
                  <a:pt x="249875" y="267906"/>
                </a:cubicBezTo>
                <a:cubicBezTo>
                  <a:pt x="248186" y="269597"/>
                  <a:pt x="246026" y="270442"/>
                  <a:pt x="243397" y="270442"/>
                </a:cubicBezTo>
                <a:lnTo>
                  <a:pt x="153250" y="270442"/>
                </a:lnTo>
                <a:cubicBezTo>
                  <a:pt x="150621" y="270442"/>
                  <a:pt x="148461" y="269597"/>
                  <a:pt x="146770" y="267906"/>
                </a:cubicBezTo>
                <a:cubicBezTo>
                  <a:pt x="145079" y="266216"/>
                  <a:pt x="144235" y="264056"/>
                  <a:pt x="144235" y="261427"/>
                </a:cubicBezTo>
                <a:lnTo>
                  <a:pt x="144235" y="243398"/>
                </a:lnTo>
                <a:cubicBezTo>
                  <a:pt x="144235" y="240768"/>
                  <a:pt x="145079" y="238609"/>
                  <a:pt x="146770" y="236918"/>
                </a:cubicBezTo>
                <a:cubicBezTo>
                  <a:pt x="148461" y="235228"/>
                  <a:pt x="150621" y="234383"/>
                  <a:pt x="153250" y="234383"/>
                </a:cubicBezTo>
                <a:lnTo>
                  <a:pt x="216352" y="234383"/>
                </a:lnTo>
                <a:lnTo>
                  <a:pt x="216352" y="135221"/>
                </a:lnTo>
                <a:cubicBezTo>
                  <a:pt x="216352" y="132592"/>
                  <a:pt x="217197" y="130432"/>
                  <a:pt x="218888" y="128742"/>
                </a:cubicBezTo>
                <a:cubicBezTo>
                  <a:pt x="220578" y="127051"/>
                  <a:pt x="222739" y="126206"/>
                  <a:pt x="225368" y="126206"/>
                </a:cubicBezTo>
                <a:close/>
                <a:moveTo>
                  <a:pt x="216353" y="0"/>
                </a:moveTo>
                <a:cubicBezTo>
                  <a:pt x="245651" y="0"/>
                  <a:pt x="273634" y="5728"/>
                  <a:pt x="300304" y="17184"/>
                </a:cubicBezTo>
                <a:cubicBezTo>
                  <a:pt x="326972" y="28641"/>
                  <a:pt x="349977" y="44041"/>
                  <a:pt x="369323" y="63385"/>
                </a:cubicBezTo>
                <a:cubicBezTo>
                  <a:pt x="388667" y="82729"/>
                  <a:pt x="404066" y="105735"/>
                  <a:pt x="415522" y="132404"/>
                </a:cubicBezTo>
                <a:cubicBezTo>
                  <a:pt x="426980" y="159072"/>
                  <a:pt x="432707" y="187056"/>
                  <a:pt x="432707" y="216353"/>
                </a:cubicBezTo>
                <a:cubicBezTo>
                  <a:pt x="432707" y="245651"/>
                  <a:pt x="426980" y="273635"/>
                  <a:pt x="415522" y="300303"/>
                </a:cubicBezTo>
                <a:cubicBezTo>
                  <a:pt x="404066" y="326972"/>
                  <a:pt x="388667" y="349978"/>
                  <a:pt x="369323" y="369322"/>
                </a:cubicBezTo>
                <a:cubicBezTo>
                  <a:pt x="349977" y="388666"/>
                  <a:pt x="326972" y="404066"/>
                  <a:pt x="300304" y="415523"/>
                </a:cubicBezTo>
                <a:cubicBezTo>
                  <a:pt x="273634" y="426979"/>
                  <a:pt x="245651" y="432707"/>
                  <a:pt x="216353" y="432707"/>
                </a:cubicBezTo>
                <a:cubicBezTo>
                  <a:pt x="184050" y="432707"/>
                  <a:pt x="153344" y="425899"/>
                  <a:pt x="124234" y="412283"/>
                </a:cubicBezTo>
                <a:cubicBezTo>
                  <a:pt x="95124" y="398667"/>
                  <a:pt x="70334" y="379464"/>
                  <a:pt x="49862" y="354673"/>
                </a:cubicBezTo>
                <a:cubicBezTo>
                  <a:pt x="48547" y="352795"/>
                  <a:pt x="47938" y="350683"/>
                  <a:pt x="48031" y="348335"/>
                </a:cubicBezTo>
                <a:cubicBezTo>
                  <a:pt x="48125" y="345987"/>
                  <a:pt x="48924" y="344062"/>
                  <a:pt x="50426" y="342560"/>
                </a:cubicBezTo>
                <a:lnTo>
                  <a:pt x="89021" y="303684"/>
                </a:lnTo>
                <a:cubicBezTo>
                  <a:pt x="90899" y="301993"/>
                  <a:pt x="93246" y="301148"/>
                  <a:pt x="96064" y="301148"/>
                </a:cubicBezTo>
                <a:cubicBezTo>
                  <a:pt x="99068" y="301524"/>
                  <a:pt x="101227" y="302651"/>
                  <a:pt x="102542" y="304529"/>
                </a:cubicBezTo>
                <a:cubicBezTo>
                  <a:pt x="116253" y="322371"/>
                  <a:pt x="133061" y="336174"/>
                  <a:pt x="152968" y="345940"/>
                </a:cubicBezTo>
                <a:cubicBezTo>
                  <a:pt x="172876" y="355706"/>
                  <a:pt x="194004" y="360589"/>
                  <a:pt x="216353" y="360589"/>
                </a:cubicBezTo>
                <a:cubicBezTo>
                  <a:pt x="235885" y="360589"/>
                  <a:pt x="254525" y="356786"/>
                  <a:pt x="272273" y="349180"/>
                </a:cubicBezTo>
                <a:cubicBezTo>
                  <a:pt x="290020" y="341574"/>
                  <a:pt x="305374" y="331291"/>
                  <a:pt x="318333" y="318333"/>
                </a:cubicBezTo>
                <a:cubicBezTo>
                  <a:pt x="331291" y="305374"/>
                  <a:pt x="341573" y="290021"/>
                  <a:pt x="349180" y="272273"/>
                </a:cubicBezTo>
                <a:cubicBezTo>
                  <a:pt x="356786" y="254525"/>
                  <a:pt x="360589" y="235885"/>
                  <a:pt x="360589" y="216353"/>
                </a:cubicBezTo>
                <a:cubicBezTo>
                  <a:pt x="360589" y="196822"/>
                  <a:pt x="356786" y="178182"/>
                  <a:pt x="349180" y="160434"/>
                </a:cubicBezTo>
                <a:cubicBezTo>
                  <a:pt x="341573" y="142686"/>
                  <a:pt x="331291" y="127333"/>
                  <a:pt x="318333" y="114374"/>
                </a:cubicBezTo>
                <a:cubicBezTo>
                  <a:pt x="305374" y="101416"/>
                  <a:pt x="290020" y="91133"/>
                  <a:pt x="272273" y="83527"/>
                </a:cubicBezTo>
                <a:cubicBezTo>
                  <a:pt x="254525" y="75921"/>
                  <a:pt x="235885" y="72118"/>
                  <a:pt x="216353" y="72118"/>
                </a:cubicBezTo>
                <a:cubicBezTo>
                  <a:pt x="197948" y="72118"/>
                  <a:pt x="180295" y="75451"/>
                  <a:pt x="163392" y="82118"/>
                </a:cubicBezTo>
                <a:cubicBezTo>
                  <a:pt x="146490" y="88786"/>
                  <a:pt x="131465" y="98317"/>
                  <a:pt x="118318" y="110712"/>
                </a:cubicBezTo>
                <a:lnTo>
                  <a:pt x="156912" y="149588"/>
                </a:lnTo>
                <a:cubicBezTo>
                  <a:pt x="162735" y="155222"/>
                  <a:pt x="164049" y="161702"/>
                  <a:pt x="160856" y="169026"/>
                </a:cubicBezTo>
                <a:cubicBezTo>
                  <a:pt x="157665" y="176538"/>
                  <a:pt x="152124" y="180295"/>
                  <a:pt x="144236" y="180295"/>
                </a:cubicBezTo>
                <a:lnTo>
                  <a:pt x="18029" y="180295"/>
                </a:lnTo>
                <a:cubicBezTo>
                  <a:pt x="13147" y="180295"/>
                  <a:pt x="8921" y="178510"/>
                  <a:pt x="5352" y="174942"/>
                </a:cubicBezTo>
                <a:cubicBezTo>
                  <a:pt x="1783" y="171374"/>
                  <a:pt x="0" y="167148"/>
                  <a:pt x="0" y="162265"/>
                </a:cubicBezTo>
                <a:lnTo>
                  <a:pt x="0" y="36059"/>
                </a:lnTo>
                <a:cubicBezTo>
                  <a:pt x="0" y="28171"/>
                  <a:pt x="3755" y="22631"/>
                  <a:pt x="11268" y="19438"/>
                </a:cubicBezTo>
                <a:cubicBezTo>
                  <a:pt x="18593" y="16245"/>
                  <a:pt x="25072" y="17560"/>
                  <a:pt x="30706" y="23382"/>
                </a:cubicBezTo>
                <a:lnTo>
                  <a:pt x="67329" y="59723"/>
                </a:lnTo>
                <a:cubicBezTo>
                  <a:pt x="87424" y="40754"/>
                  <a:pt x="110384" y="26058"/>
                  <a:pt x="136207" y="15635"/>
                </a:cubicBezTo>
                <a:cubicBezTo>
                  <a:pt x="162031" y="5211"/>
                  <a:pt x="188745"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1" name="Freeform 580"/>
          <p:cNvSpPr/>
          <p:nvPr/>
        </p:nvSpPr>
        <p:spPr>
          <a:xfrm>
            <a:off x="8254365" y="4097704"/>
            <a:ext cx="576943" cy="469893"/>
          </a:xfrm>
          <a:custGeom>
            <a:avLst/>
            <a:gdLst>
              <a:gd name="connsiteX0" fmla="*/ 459469 w 576943"/>
              <a:gd name="connsiteY0" fmla="*/ 234946 h 469893"/>
              <a:gd name="connsiteX1" fmla="*/ 445525 w 576943"/>
              <a:gd name="connsiteY1" fmla="*/ 241285 h 469893"/>
              <a:gd name="connsiteX2" fmla="*/ 439187 w 576943"/>
              <a:gd name="connsiteY2" fmla="*/ 255230 h 469893"/>
              <a:gd name="connsiteX3" fmla="*/ 445525 w 576943"/>
              <a:gd name="connsiteY3" fmla="*/ 269456 h 469893"/>
              <a:gd name="connsiteX4" fmla="*/ 459469 w 576943"/>
              <a:gd name="connsiteY4" fmla="*/ 275795 h 469893"/>
              <a:gd name="connsiteX5" fmla="*/ 477781 w 576943"/>
              <a:gd name="connsiteY5" fmla="*/ 269597 h 469893"/>
              <a:gd name="connsiteX6" fmla="*/ 485105 w 576943"/>
              <a:gd name="connsiteY6" fmla="*/ 255230 h 469893"/>
              <a:gd name="connsiteX7" fmla="*/ 477781 w 576943"/>
              <a:gd name="connsiteY7" fmla="*/ 241144 h 469893"/>
              <a:gd name="connsiteX8" fmla="*/ 459469 w 576943"/>
              <a:gd name="connsiteY8" fmla="*/ 234946 h 469893"/>
              <a:gd name="connsiteX9" fmla="*/ 347067 w 576943"/>
              <a:gd name="connsiteY9" fmla="*/ 234946 h 469893"/>
              <a:gd name="connsiteX10" fmla="*/ 333123 w 576943"/>
              <a:gd name="connsiteY10" fmla="*/ 241285 h 469893"/>
              <a:gd name="connsiteX11" fmla="*/ 326784 w 576943"/>
              <a:gd name="connsiteY11" fmla="*/ 255230 h 469893"/>
              <a:gd name="connsiteX12" fmla="*/ 333123 w 576943"/>
              <a:gd name="connsiteY12" fmla="*/ 269456 h 469893"/>
              <a:gd name="connsiteX13" fmla="*/ 347067 w 576943"/>
              <a:gd name="connsiteY13" fmla="*/ 275795 h 469893"/>
              <a:gd name="connsiteX14" fmla="*/ 365519 w 576943"/>
              <a:gd name="connsiteY14" fmla="*/ 269597 h 469893"/>
              <a:gd name="connsiteX15" fmla="*/ 372703 w 576943"/>
              <a:gd name="connsiteY15" fmla="*/ 255230 h 469893"/>
              <a:gd name="connsiteX16" fmla="*/ 365519 w 576943"/>
              <a:gd name="connsiteY16" fmla="*/ 241144 h 469893"/>
              <a:gd name="connsiteX17" fmla="*/ 347067 w 576943"/>
              <a:gd name="connsiteY17" fmla="*/ 234946 h 469893"/>
              <a:gd name="connsiteX18" fmla="*/ 403409 w 576943"/>
              <a:gd name="connsiteY18" fmla="*/ 153251 h 469893"/>
              <a:gd name="connsiteX19" fmla="*/ 488767 w 576943"/>
              <a:gd name="connsiteY19" fmla="*/ 173111 h 469893"/>
              <a:gd name="connsiteX20" fmla="*/ 552856 w 576943"/>
              <a:gd name="connsiteY20" fmla="*/ 227200 h 469893"/>
              <a:gd name="connsiteX21" fmla="*/ 576943 w 576943"/>
              <a:gd name="connsiteY21" fmla="*/ 301430 h 469893"/>
              <a:gd name="connsiteX22" fmla="*/ 557645 w 576943"/>
              <a:gd name="connsiteY22" fmla="*/ 364392 h 469893"/>
              <a:gd name="connsiteX23" fmla="*/ 505388 w 576943"/>
              <a:gd name="connsiteY23" fmla="*/ 418903 h 469893"/>
              <a:gd name="connsiteX24" fmla="*/ 520883 w 576943"/>
              <a:gd name="connsiteY24" fmla="*/ 469893 h 469893"/>
              <a:gd name="connsiteX25" fmla="*/ 464822 w 576943"/>
              <a:gd name="connsiteY25" fmla="*/ 439187 h 469893"/>
              <a:gd name="connsiteX26" fmla="*/ 403409 w 576943"/>
              <a:gd name="connsiteY26" fmla="*/ 449610 h 469893"/>
              <a:gd name="connsiteX27" fmla="*/ 315797 w 576943"/>
              <a:gd name="connsiteY27" fmla="*/ 429749 h 469893"/>
              <a:gd name="connsiteX28" fmla="*/ 252835 w 576943"/>
              <a:gd name="connsiteY28" fmla="*/ 375802 h 469893"/>
              <a:gd name="connsiteX29" fmla="*/ 229875 w 576943"/>
              <a:gd name="connsiteY29" fmla="*/ 301430 h 469893"/>
              <a:gd name="connsiteX30" fmla="*/ 252835 w 576943"/>
              <a:gd name="connsiteY30" fmla="*/ 227059 h 469893"/>
              <a:gd name="connsiteX31" fmla="*/ 315797 w 576943"/>
              <a:gd name="connsiteY31" fmla="*/ 173111 h 469893"/>
              <a:gd name="connsiteX32" fmla="*/ 403409 w 576943"/>
              <a:gd name="connsiteY32" fmla="*/ 153251 h 469893"/>
              <a:gd name="connsiteX33" fmla="*/ 280865 w 576943"/>
              <a:gd name="connsiteY33" fmla="*/ 86767 h 469893"/>
              <a:gd name="connsiteX34" fmla="*/ 259455 w 576943"/>
              <a:gd name="connsiteY34" fmla="*/ 93950 h 469893"/>
              <a:gd name="connsiteX35" fmla="*/ 250159 w 576943"/>
              <a:gd name="connsiteY35" fmla="*/ 112403 h 469893"/>
              <a:gd name="connsiteX36" fmla="*/ 259455 w 576943"/>
              <a:gd name="connsiteY36" fmla="*/ 130573 h 469893"/>
              <a:gd name="connsiteX37" fmla="*/ 280865 w 576943"/>
              <a:gd name="connsiteY37" fmla="*/ 137756 h 469893"/>
              <a:gd name="connsiteX38" fmla="*/ 299317 w 576943"/>
              <a:gd name="connsiteY38" fmla="*/ 130855 h 469893"/>
              <a:gd name="connsiteX39" fmla="*/ 306219 w 576943"/>
              <a:gd name="connsiteY39" fmla="*/ 112403 h 469893"/>
              <a:gd name="connsiteX40" fmla="*/ 299317 w 576943"/>
              <a:gd name="connsiteY40" fmla="*/ 93809 h 469893"/>
              <a:gd name="connsiteX41" fmla="*/ 280865 w 576943"/>
              <a:gd name="connsiteY41" fmla="*/ 86767 h 469893"/>
              <a:gd name="connsiteX42" fmla="*/ 137756 w 576943"/>
              <a:gd name="connsiteY42" fmla="*/ 86767 h 469893"/>
              <a:gd name="connsiteX43" fmla="*/ 116346 w 576943"/>
              <a:gd name="connsiteY43" fmla="*/ 93950 h 469893"/>
              <a:gd name="connsiteX44" fmla="*/ 107050 w 576943"/>
              <a:gd name="connsiteY44" fmla="*/ 112403 h 469893"/>
              <a:gd name="connsiteX45" fmla="*/ 116346 w 576943"/>
              <a:gd name="connsiteY45" fmla="*/ 130573 h 469893"/>
              <a:gd name="connsiteX46" fmla="*/ 137756 w 576943"/>
              <a:gd name="connsiteY46" fmla="*/ 137756 h 469893"/>
              <a:gd name="connsiteX47" fmla="*/ 156349 w 576943"/>
              <a:gd name="connsiteY47" fmla="*/ 130855 h 469893"/>
              <a:gd name="connsiteX48" fmla="*/ 163391 w 576943"/>
              <a:gd name="connsiteY48" fmla="*/ 112403 h 469893"/>
              <a:gd name="connsiteX49" fmla="*/ 156349 w 576943"/>
              <a:gd name="connsiteY49" fmla="*/ 93809 h 469893"/>
              <a:gd name="connsiteX50" fmla="*/ 137756 w 576943"/>
              <a:gd name="connsiteY50" fmla="*/ 86767 h 469893"/>
              <a:gd name="connsiteX51" fmla="*/ 204239 w 576943"/>
              <a:gd name="connsiteY51" fmla="*/ 0 h 469893"/>
              <a:gd name="connsiteX52" fmla="*/ 297909 w 576943"/>
              <a:gd name="connsiteY52" fmla="*/ 18593 h 469893"/>
              <a:gd name="connsiteX53" fmla="*/ 371717 w 576943"/>
              <a:gd name="connsiteY53" fmla="*/ 70005 h 469893"/>
              <a:gd name="connsiteX54" fmla="*/ 410170 w 576943"/>
              <a:gd name="connsiteY54" fmla="*/ 143391 h 469893"/>
              <a:gd name="connsiteX55" fmla="*/ 390451 w 576943"/>
              <a:gd name="connsiteY55" fmla="*/ 142264 h 469893"/>
              <a:gd name="connsiteX56" fmla="*/ 302839 w 576943"/>
              <a:gd name="connsiteY56" fmla="*/ 163955 h 469893"/>
              <a:gd name="connsiteX57" fmla="*/ 239877 w 576943"/>
              <a:gd name="connsiteY57" fmla="*/ 222692 h 469893"/>
              <a:gd name="connsiteX58" fmla="*/ 216917 w 576943"/>
              <a:gd name="connsiteY58" fmla="*/ 303684 h 469893"/>
              <a:gd name="connsiteX59" fmla="*/ 223396 w 576943"/>
              <a:gd name="connsiteY59" fmla="*/ 346504 h 469893"/>
              <a:gd name="connsiteX60" fmla="*/ 204239 w 576943"/>
              <a:gd name="connsiteY60" fmla="*/ 347349 h 469893"/>
              <a:gd name="connsiteX61" fmla="*/ 190155 w 576943"/>
              <a:gd name="connsiteY61" fmla="*/ 346926 h 469893"/>
              <a:gd name="connsiteX62" fmla="*/ 174660 w 576943"/>
              <a:gd name="connsiteY62" fmla="*/ 345095 h 469893"/>
              <a:gd name="connsiteX63" fmla="*/ 162124 w 576943"/>
              <a:gd name="connsiteY63" fmla="*/ 343123 h 469893"/>
              <a:gd name="connsiteX64" fmla="*/ 146771 w 576943"/>
              <a:gd name="connsiteY64" fmla="*/ 340165 h 469893"/>
              <a:gd name="connsiteX65" fmla="*/ 132686 w 576943"/>
              <a:gd name="connsiteY65" fmla="*/ 337207 h 469893"/>
              <a:gd name="connsiteX66" fmla="*/ 61413 w 576943"/>
              <a:gd name="connsiteY66" fmla="*/ 372985 h 469893"/>
              <a:gd name="connsiteX67" fmla="*/ 81696 w 576943"/>
              <a:gd name="connsiteY67" fmla="*/ 311572 h 469893"/>
              <a:gd name="connsiteX68" fmla="*/ 0 w 576943"/>
              <a:gd name="connsiteY68" fmla="*/ 173534 h 469893"/>
              <a:gd name="connsiteX69" fmla="*/ 27467 w 576943"/>
              <a:gd name="connsiteY69" fmla="*/ 85922 h 469893"/>
              <a:gd name="connsiteX70" fmla="*/ 101839 w 576943"/>
              <a:gd name="connsiteY70" fmla="*/ 22959 h 469893"/>
              <a:gd name="connsiteX71" fmla="*/ 204239 w 576943"/>
              <a:gd name="connsiteY71" fmla="*/ 0 h 469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76943" h="469893">
                <a:moveTo>
                  <a:pt x="459469" y="234946"/>
                </a:moveTo>
                <a:cubicBezTo>
                  <a:pt x="454399" y="234946"/>
                  <a:pt x="449750" y="237059"/>
                  <a:pt x="445525" y="241285"/>
                </a:cubicBezTo>
                <a:cubicBezTo>
                  <a:pt x="441299" y="245511"/>
                  <a:pt x="439187" y="250159"/>
                  <a:pt x="439187" y="255230"/>
                </a:cubicBezTo>
                <a:cubicBezTo>
                  <a:pt x="439187" y="260488"/>
                  <a:pt x="441299" y="265230"/>
                  <a:pt x="445525" y="269456"/>
                </a:cubicBezTo>
                <a:cubicBezTo>
                  <a:pt x="449750" y="273682"/>
                  <a:pt x="454399" y="275795"/>
                  <a:pt x="459469" y="275795"/>
                </a:cubicBezTo>
                <a:cubicBezTo>
                  <a:pt x="466794" y="275795"/>
                  <a:pt x="472897" y="273729"/>
                  <a:pt x="477781" y="269597"/>
                </a:cubicBezTo>
                <a:cubicBezTo>
                  <a:pt x="482664" y="265465"/>
                  <a:pt x="485105" y="260676"/>
                  <a:pt x="485105" y="255230"/>
                </a:cubicBezTo>
                <a:cubicBezTo>
                  <a:pt x="485105" y="249971"/>
                  <a:pt x="482664" y="245276"/>
                  <a:pt x="477781" y="241144"/>
                </a:cubicBezTo>
                <a:cubicBezTo>
                  <a:pt x="472897" y="237012"/>
                  <a:pt x="466794" y="234946"/>
                  <a:pt x="459469" y="234946"/>
                </a:cubicBezTo>
                <a:close/>
                <a:moveTo>
                  <a:pt x="347067" y="234946"/>
                </a:moveTo>
                <a:cubicBezTo>
                  <a:pt x="341997" y="234946"/>
                  <a:pt x="337348" y="237059"/>
                  <a:pt x="333123" y="241285"/>
                </a:cubicBezTo>
                <a:cubicBezTo>
                  <a:pt x="328897" y="245511"/>
                  <a:pt x="326784" y="250159"/>
                  <a:pt x="326784" y="255230"/>
                </a:cubicBezTo>
                <a:cubicBezTo>
                  <a:pt x="326784" y="260488"/>
                  <a:pt x="328897" y="265230"/>
                  <a:pt x="333123" y="269456"/>
                </a:cubicBezTo>
                <a:cubicBezTo>
                  <a:pt x="337348" y="273682"/>
                  <a:pt x="341997" y="275795"/>
                  <a:pt x="347067" y="275795"/>
                </a:cubicBezTo>
                <a:cubicBezTo>
                  <a:pt x="354579" y="275795"/>
                  <a:pt x="360730" y="273729"/>
                  <a:pt x="365519" y="269597"/>
                </a:cubicBezTo>
                <a:cubicBezTo>
                  <a:pt x="370308" y="265465"/>
                  <a:pt x="372703" y="260676"/>
                  <a:pt x="372703" y="255230"/>
                </a:cubicBezTo>
                <a:cubicBezTo>
                  <a:pt x="372703" y="249971"/>
                  <a:pt x="370308" y="245276"/>
                  <a:pt x="365519" y="241144"/>
                </a:cubicBezTo>
                <a:cubicBezTo>
                  <a:pt x="360730" y="237012"/>
                  <a:pt x="354579" y="234946"/>
                  <a:pt x="347067" y="234946"/>
                </a:cubicBezTo>
                <a:close/>
                <a:moveTo>
                  <a:pt x="403409" y="153251"/>
                </a:moveTo>
                <a:cubicBezTo>
                  <a:pt x="433646" y="153251"/>
                  <a:pt x="462099" y="159871"/>
                  <a:pt x="488767" y="173111"/>
                </a:cubicBezTo>
                <a:cubicBezTo>
                  <a:pt x="515435" y="186351"/>
                  <a:pt x="536799" y="204381"/>
                  <a:pt x="552856" y="227200"/>
                </a:cubicBezTo>
                <a:cubicBezTo>
                  <a:pt x="568914" y="250018"/>
                  <a:pt x="576943" y="274762"/>
                  <a:pt x="576943" y="301430"/>
                </a:cubicBezTo>
                <a:cubicBezTo>
                  <a:pt x="576943" y="323404"/>
                  <a:pt x="570511" y="344391"/>
                  <a:pt x="557645" y="364392"/>
                </a:cubicBezTo>
                <a:cubicBezTo>
                  <a:pt x="544781" y="384394"/>
                  <a:pt x="527362" y="402564"/>
                  <a:pt x="505388" y="418903"/>
                </a:cubicBezTo>
                <a:lnTo>
                  <a:pt x="520883" y="469893"/>
                </a:lnTo>
                <a:lnTo>
                  <a:pt x="464822" y="439187"/>
                </a:lnTo>
                <a:cubicBezTo>
                  <a:pt x="436651" y="446135"/>
                  <a:pt x="416180" y="449610"/>
                  <a:pt x="403409" y="449610"/>
                </a:cubicBezTo>
                <a:cubicBezTo>
                  <a:pt x="371670" y="449610"/>
                  <a:pt x="342465" y="442990"/>
                  <a:pt x="315797" y="429749"/>
                </a:cubicBezTo>
                <a:cubicBezTo>
                  <a:pt x="289129" y="416509"/>
                  <a:pt x="268141" y="398526"/>
                  <a:pt x="252835" y="375802"/>
                </a:cubicBezTo>
                <a:cubicBezTo>
                  <a:pt x="237529" y="353077"/>
                  <a:pt x="229875" y="328286"/>
                  <a:pt x="229875" y="301430"/>
                </a:cubicBezTo>
                <a:cubicBezTo>
                  <a:pt x="229875" y="274574"/>
                  <a:pt x="237529" y="249783"/>
                  <a:pt x="252835" y="227059"/>
                </a:cubicBezTo>
                <a:cubicBezTo>
                  <a:pt x="268141" y="204334"/>
                  <a:pt x="289129" y="186351"/>
                  <a:pt x="315797" y="173111"/>
                </a:cubicBezTo>
                <a:cubicBezTo>
                  <a:pt x="342465" y="159871"/>
                  <a:pt x="371670" y="153251"/>
                  <a:pt x="403409" y="153251"/>
                </a:cubicBezTo>
                <a:close/>
                <a:moveTo>
                  <a:pt x="280865" y="86767"/>
                </a:moveTo>
                <a:cubicBezTo>
                  <a:pt x="272789" y="86767"/>
                  <a:pt x="265653" y="89161"/>
                  <a:pt x="259455" y="93950"/>
                </a:cubicBezTo>
                <a:cubicBezTo>
                  <a:pt x="253257" y="98739"/>
                  <a:pt x="250159" y="104890"/>
                  <a:pt x="250159" y="112403"/>
                </a:cubicBezTo>
                <a:cubicBezTo>
                  <a:pt x="250159" y="119727"/>
                  <a:pt x="253257" y="125784"/>
                  <a:pt x="259455" y="130573"/>
                </a:cubicBezTo>
                <a:cubicBezTo>
                  <a:pt x="265653" y="135362"/>
                  <a:pt x="272789" y="137756"/>
                  <a:pt x="280865" y="137756"/>
                </a:cubicBezTo>
                <a:cubicBezTo>
                  <a:pt x="288565" y="137756"/>
                  <a:pt x="294715" y="135456"/>
                  <a:pt x="299317" y="130855"/>
                </a:cubicBezTo>
                <a:cubicBezTo>
                  <a:pt x="303919" y="126253"/>
                  <a:pt x="306219" y="120103"/>
                  <a:pt x="306219" y="112403"/>
                </a:cubicBezTo>
                <a:cubicBezTo>
                  <a:pt x="306219" y="104702"/>
                  <a:pt x="303919" y="98505"/>
                  <a:pt x="299317" y="93809"/>
                </a:cubicBezTo>
                <a:cubicBezTo>
                  <a:pt x="294715" y="89114"/>
                  <a:pt x="288565" y="86767"/>
                  <a:pt x="280865" y="86767"/>
                </a:cubicBezTo>
                <a:close/>
                <a:moveTo>
                  <a:pt x="137756" y="86767"/>
                </a:moveTo>
                <a:cubicBezTo>
                  <a:pt x="129681" y="86767"/>
                  <a:pt x="122544" y="89161"/>
                  <a:pt x="116346" y="93950"/>
                </a:cubicBezTo>
                <a:cubicBezTo>
                  <a:pt x="110149" y="98739"/>
                  <a:pt x="107050" y="104890"/>
                  <a:pt x="107050" y="112403"/>
                </a:cubicBezTo>
                <a:cubicBezTo>
                  <a:pt x="107050" y="119727"/>
                  <a:pt x="110149" y="125784"/>
                  <a:pt x="116346" y="130573"/>
                </a:cubicBezTo>
                <a:cubicBezTo>
                  <a:pt x="122544" y="135362"/>
                  <a:pt x="129681" y="137756"/>
                  <a:pt x="137756" y="137756"/>
                </a:cubicBezTo>
                <a:cubicBezTo>
                  <a:pt x="145457" y="137756"/>
                  <a:pt x="151654" y="135456"/>
                  <a:pt x="156349" y="130855"/>
                </a:cubicBezTo>
                <a:cubicBezTo>
                  <a:pt x="161044" y="126253"/>
                  <a:pt x="163391" y="120103"/>
                  <a:pt x="163391" y="112403"/>
                </a:cubicBezTo>
                <a:cubicBezTo>
                  <a:pt x="163391" y="104702"/>
                  <a:pt x="161044" y="98505"/>
                  <a:pt x="156349" y="93809"/>
                </a:cubicBezTo>
                <a:cubicBezTo>
                  <a:pt x="151654" y="89114"/>
                  <a:pt x="145457" y="86767"/>
                  <a:pt x="137756" y="86767"/>
                </a:cubicBezTo>
                <a:close/>
                <a:moveTo>
                  <a:pt x="204239" y="0"/>
                </a:moveTo>
                <a:cubicBezTo>
                  <a:pt x="237294" y="0"/>
                  <a:pt x="268517" y="6198"/>
                  <a:pt x="297909" y="18593"/>
                </a:cubicBezTo>
                <a:cubicBezTo>
                  <a:pt x="327301" y="30988"/>
                  <a:pt x="351903" y="48126"/>
                  <a:pt x="371717" y="70005"/>
                </a:cubicBezTo>
                <a:cubicBezTo>
                  <a:pt x="391531" y="91885"/>
                  <a:pt x="404349" y="116346"/>
                  <a:pt x="410170" y="143391"/>
                </a:cubicBezTo>
                <a:cubicBezTo>
                  <a:pt x="404349" y="142639"/>
                  <a:pt x="397775" y="142264"/>
                  <a:pt x="390451" y="142264"/>
                </a:cubicBezTo>
                <a:cubicBezTo>
                  <a:pt x="358711" y="142264"/>
                  <a:pt x="329507" y="149494"/>
                  <a:pt x="302839" y="163955"/>
                </a:cubicBezTo>
                <a:cubicBezTo>
                  <a:pt x="276170" y="178417"/>
                  <a:pt x="255183" y="197996"/>
                  <a:pt x="239877" y="222692"/>
                </a:cubicBezTo>
                <a:cubicBezTo>
                  <a:pt x="224570" y="247389"/>
                  <a:pt x="216917" y="274386"/>
                  <a:pt x="216917" y="303684"/>
                </a:cubicBezTo>
                <a:cubicBezTo>
                  <a:pt x="216917" y="318333"/>
                  <a:pt x="219077" y="332606"/>
                  <a:pt x="223396" y="346504"/>
                </a:cubicBezTo>
                <a:cubicBezTo>
                  <a:pt x="216823" y="347067"/>
                  <a:pt x="210437" y="347349"/>
                  <a:pt x="204239" y="347349"/>
                </a:cubicBezTo>
                <a:cubicBezTo>
                  <a:pt x="199357" y="347349"/>
                  <a:pt x="194661" y="347208"/>
                  <a:pt x="190155" y="346926"/>
                </a:cubicBezTo>
                <a:cubicBezTo>
                  <a:pt x="185647" y="346645"/>
                  <a:pt x="180482" y="346034"/>
                  <a:pt x="174660" y="345095"/>
                </a:cubicBezTo>
                <a:cubicBezTo>
                  <a:pt x="168839" y="344156"/>
                  <a:pt x="164659" y="343499"/>
                  <a:pt x="162124" y="343123"/>
                </a:cubicBezTo>
                <a:cubicBezTo>
                  <a:pt x="159589" y="342748"/>
                  <a:pt x="154471" y="341762"/>
                  <a:pt x="146771" y="340165"/>
                </a:cubicBezTo>
                <a:cubicBezTo>
                  <a:pt x="139071" y="338569"/>
                  <a:pt x="134376" y="337583"/>
                  <a:pt x="132686" y="337207"/>
                </a:cubicBezTo>
                <a:lnTo>
                  <a:pt x="61413" y="372985"/>
                </a:lnTo>
                <a:lnTo>
                  <a:pt x="81696" y="311572"/>
                </a:lnTo>
                <a:cubicBezTo>
                  <a:pt x="27232" y="273447"/>
                  <a:pt x="0" y="227434"/>
                  <a:pt x="0" y="173534"/>
                </a:cubicBezTo>
                <a:cubicBezTo>
                  <a:pt x="0" y="141794"/>
                  <a:pt x="9156" y="112590"/>
                  <a:pt x="27467" y="85922"/>
                </a:cubicBezTo>
                <a:cubicBezTo>
                  <a:pt x="45778" y="59253"/>
                  <a:pt x="70568" y="38266"/>
                  <a:pt x="101839" y="22959"/>
                </a:cubicBezTo>
                <a:cubicBezTo>
                  <a:pt x="133108" y="7653"/>
                  <a:pt x="167242" y="0"/>
                  <a:pt x="20423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8" name="Freeform 577"/>
          <p:cNvSpPr/>
          <p:nvPr/>
        </p:nvSpPr>
        <p:spPr>
          <a:xfrm>
            <a:off x="5073017" y="4116297"/>
            <a:ext cx="432707" cy="432707"/>
          </a:xfrm>
          <a:custGeom>
            <a:avLst/>
            <a:gdLst>
              <a:gd name="connsiteX0" fmla="*/ 135219 w 432707"/>
              <a:gd name="connsiteY0" fmla="*/ 315234 h 432707"/>
              <a:gd name="connsiteX1" fmla="*/ 163954 w 432707"/>
              <a:gd name="connsiteY1" fmla="*/ 332418 h 432707"/>
              <a:gd name="connsiteX2" fmla="*/ 137754 w 432707"/>
              <a:gd name="connsiteY2" fmla="*/ 351011 h 432707"/>
              <a:gd name="connsiteX3" fmla="*/ 107612 w 432707"/>
              <a:gd name="connsiteY3" fmla="*/ 333263 h 432707"/>
              <a:gd name="connsiteX4" fmla="*/ 135219 w 432707"/>
              <a:gd name="connsiteY4" fmla="*/ 315234 h 432707"/>
              <a:gd name="connsiteX5" fmla="*/ 132965 w 432707"/>
              <a:gd name="connsiteY5" fmla="*/ 176069 h 432707"/>
              <a:gd name="connsiteX6" fmla="*/ 148460 w 432707"/>
              <a:gd name="connsiteY6" fmla="*/ 183253 h 432707"/>
              <a:gd name="connsiteX7" fmla="*/ 153812 w 432707"/>
              <a:gd name="connsiteY7" fmla="*/ 201141 h 432707"/>
              <a:gd name="connsiteX8" fmla="*/ 132965 w 432707"/>
              <a:gd name="connsiteY8" fmla="*/ 225086 h 432707"/>
              <a:gd name="connsiteX9" fmla="*/ 111274 w 432707"/>
              <a:gd name="connsiteY9" fmla="*/ 201423 h 432707"/>
              <a:gd name="connsiteX10" fmla="*/ 132965 w 432707"/>
              <a:gd name="connsiteY10" fmla="*/ 176069 h 432707"/>
              <a:gd name="connsiteX11" fmla="*/ 217198 w 432707"/>
              <a:gd name="connsiteY11" fmla="*/ 146489 h 432707"/>
              <a:gd name="connsiteX12" fmla="*/ 218043 w 432707"/>
              <a:gd name="connsiteY12" fmla="*/ 166491 h 432707"/>
              <a:gd name="connsiteX13" fmla="*/ 218043 w 432707"/>
              <a:gd name="connsiteY13" fmla="*/ 276921 h 432707"/>
              <a:gd name="connsiteX14" fmla="*/ 217198 w 432707"/>
              <a:gd name="connsiteY14" fmla="*/ 298049 h 432707"/>
              <a:gd name="connsiteX15" fmla="*/ 255792 w 432707"/>
              <a:gd name="connsiteY15" fmla="*/ 298049 h 432707"/>
              <a:gd name="connsiteX16" fmla="*/ 255229 w 432707"/>
              <a:gd name="connsiteY16" fmla="*/ 274949 h 432707"/>
              <a:gd name="connsiteX17" fmla="*/ 255229 w 432707"/>
              <a:gd name="connsiteY17" fmla="*/ 165927 h 432707"/>
              <a:gd name="connsiteX18" fmla="*/ 255792 w 432707"/>
              <a:gd name="connsiteY18" fmla="*/ 146489 h 432707"/>
              <a:gd name="connsiteX19" fmla="*/ 131558 w 432707"/>
              <a:gd name="connsiteY19" fmla="*/ 144799 h 432707"/>
              <a:gd name="connsiteX20" fmla="*/ 90710 w 432707"/>
              <a:gd name="connsiteY20" fmla="*/ 160857 h 432707"/>
              <a:gd name="connsiteX21" fmla="*/ 74089 w 432707"/>
              <a:gd name="connsiteY21" fmla="*/ 201141 h 432707"/>
              <a:gd name="connsiteX22" fmla="*/ 82400 w 432707"/>
              <a:gd name="connsiteY22" fmla="*/ 229876 h 432707"/>
              <a:gd name="connsiteX23" fmla="*/ 103105 w 432707"/>
              <a:gd name="connsiteY23" fmla="*/ 248750 h 432707"/>
              <a:gd name="connsiteX24" fmla="*/ 103105 w 432707"/>
              <a:gd name="connsiteY24" fmla="*/ 249595 h 432707"/>
              <a:gd name="connsiteX25" fmla="*/ 92400 w 432707"/>
              <a:gd name="connsiteY25" fmla="*/ 273541 h 432707"/>
              <a:gd name="connsiteX26" fmla="*/ 103951 w 432707"/>
              <a:gd name="connsiteY26" fmla="*/ 295232 h 432707"/>
              <a:gd name="connsiteX27" fmla="*/ 103951 w 432707"/>
              <a:gd name="connsiteY27" fmla="*/ 296077 h 432707"/>
              <a:gd name="connsiteX28" fmla="*/ 72117 w 432707"/>
              <a:gd name="connsiteY28" fmla="*/ 335235 h 432707"/>
              <a:gd name="connsiteX29" fmla="*/ 77751 w 432707"/>
              <a:gd name="connsiteY29" fmla="*/ 357350 h 432707"/>
              <a:gd name="connsiteX30" fmla="*/ 92964 w 432707"/>
              <a:gd name="connsiteY30" fmla="*/ 371717 h 432707"/>
              <a:gd name="connsiteX31" fmla="*/ 113247 w 432707"/>
              <a:gd name="connsiteY31" fmla="*/ 378900 h 432707"/>
              <a:gd name="connsiteX32" fmla="*/ 136065 w 432707"/>
              <a:gd name="connsiteY32" fmla="*/ 381154 h 432707"/>
              <a:gd name="connsiteX33" fmla="*/ 199169 w 432707"/>
              <a:gd name="connsiteY33" fmla="*/ 328193 h 432707"/>
              <a:gd name="connsiteX34" fmla="*/ 185646 w 432707"/>
              <a:gd name="connsiteY34" fmla="*/ 300303 h 432707"/>
              <a:gd name="connsiteX35" fmla="*/ 150151 w 432707"/>
              <a:gd name="connsiteY35" fmla="*/ 287345 h 432707"/>
              <a:gd name="connsiteX36" fmla="*/ 135643 w 432707"/>
              <a:gd name="connsiteY36" fmla="*/ 281570 h 432707"/>
              <a:gd name="connsiteX37" fmla="*/ 128741 w 432707"/>
              <a:gd name="connsiteY37" fmla="*/ 270442 h 432707"/>
              <a:gd name="connsiteX38" fmla="*/ 142545 w 432707"/>
              <a:gd name="connsiteY38" fmla="*/ 255793 h 432707"/>
              <a:gd name="connsiteX39" fmla="*/ 176913 w 432707"/>
              <a:gd name="connsiteY39" fmla="*/ 236073 h 432707"/>
              <a:gd name="connsiteX40" fmla="*/ 189590 w 432707"/>
              <a:gd name="connsiteY40" fmla="*/ 198324 h 432707"/>
              <a:gd name="connsiteX41" fmla="*/ 186773 w 432707"/>
              <a:gd name="connsiteY41" fmla="*/ 183675 h 432707"/>
              <a:gd name="connsiteX42" fmla="*/ 200577 w 432707"/>
              <a:gd name="connsiteY42" fmla="*/ 180013 h 432707"/>
              <a:gd name="connsiteX43" fmla="*/ 200577 w 432707"/>
              <a:gd name="connsiteY43" fmla="*/ 144799 h 432707"/>
              <a:gd name="connsiteX44" fmla="*/ 162546 w 432707"/>
              <a:gd name="connsiteY44" fmla="*/ 152969 h 432707"/>
              <a:gd name="connsiteX45" fmla="*/ 131558 w 432707"/>
              <a:gd name="connsiteY45" fmla="*/ 144799 h 432707"/>
              <a:gd name="connsiteX46" fmla="*/ 287907 w 432707"/>
              <a:gd name="connsiteY46" fmla="*/ 117755 h 432707"/>
              <a:gd name="connsiteX47" fmla="*/ 289034 w 432707"/>
              <a:gd name="connsiteY47" fmla="*/ 133249 h 432707"/>
              <a:gd name="connsiteX48" fmla="*/ 289034 w 432707"/>
              <a:gd name="connsiteY48" fmla="*/ 146489 h 432707"/>
              <a:gd name="connsiteX49" fmla="*/ 272132 w 432707"/>
              <a:gd name="connsiteY49" fmla="*/ 146489 h 432707"/>
              <a:gd name="connsiteX50" fmla="*/ 272132 w 432707"/>
              <a:gd name="connsiteY50" fmla="*/ 179449 h 432707"/>
              <a:gd name="connsiteX51" fmla="*/ 282555 w 432707"/>
              <a:gd name="connsiteY51" fmla="*/ 178604 h 432707"/>
              <a:gd name="connsiteX52" fmla="*/ 285653 w 432707"/>
              <a:gd name="connsiteY52" fmla="*/ 178745 h 432707"/>
              <a:gd name="connsiteX53" fmla="*/ 289034 w 432707"/>
              <a:gd name="connsiteY53" fmla="*/ 178886 h 432707"/>
              <a:gd name="connsiteX54" fmla="*/ 289034 w 432707"/>
              <a:gd name="connsiteY54" fmla="*/ 179449 h 432707"/>
              <a:gd name="connsiteX55" fmla="*/ 288471 w 432707"/>
              <a:gd name="connsiteY55" fmla="*/ 179449 h 432707"/>
              <a:gd name="connsiteX56" fmla="*/ 288471 w 432707"/>
              <a:gd name="connsiteY56" fmla="*/ 240581 h 432707"/>
              <a:gd name="connsiteX57" fmla="*/ 289175 w 432707"/>
              <a:gd name="connsiteY57" fmla="*/ 258610 h 432707"/>
              <a:gd name="connsiteX58" fmla="*/ 292415 w 432707"/>
              <a:gd name="connsiteY58" fmla="*/ 274527 h 432707"/>
              <a:gd name="connsiteX59" fmla="*/ 299317 w 432707"/>
              <a:gd name="connsiteY59" fmla="*/ 288190 h 432707"/>
              <a:gd name="connsiteX60" fmla="*/ 311571 w 432707"/>
              <a:gd name="connsiteY60" fmla="*/ 296923 h 432707"/>
              <a:gd name="connsiteX61" fmla="*/ 330164 w 432707"/>
              <a:gd name="connsiteY61" fmla="*/ 300303 h 432707"/>
              <a:gd name="connsiteX62" fmla="*/ 360588 w 432707"/>
              <a:gd name="connsiteY62" fmla="*/ 293542 h 432707"/>
              <a:gd name="connsiteX63" fmla="*/ 360588 w 432707"/>
              <a:gd name="connsiteY63" fmla="*/ 259455 h 432707"/>
              <a:gd name="connsiteX64" fmla="*/ 341432 w 432707"/>
              <a:gd name="connsiteY64" fmla="*/ 265371 h 432707"/>
              <a:gd name="connsiteX65" fmla="*/ 326501 w 432707"/>
              <a:gd name="connsiteY65" fmla="*/ 242271 h 432707"/>
              <a:gd name="connsiteX66" fmla="*/ 326501 w 432707"/>
              <a:gd name="connsiteY66" fmla="*/ 178886 h 432707"/>
              <a:gd name="connsiteX67" fmla="*/ 341151 w 432707"/>
              <a:gd name="connsiteY67" fmla="*/ 178886 h 432707"/>
              <a:gd name="connsiteX68" fmla="*/ 348616 w 432707"/>
              <a:gd name="connsiteY68" fmla="*/ 179168 h 432707"/>
              <a:gd name="connsiteX69" fmla="*/ 356081 w 432707"/>
              <a:gd name="connsiteY69" fmla="*/ 179449 h 432707"/>
              <a:gd name="connsiteX70" fmla="*/ 356081 w 432707"/>
              <a:gd name="connsiteY70" fmla="*/ 146489 h 432707"/>
              <a:gd name="connsiteX71" fmla="*/ 326501 w 432707"/>
              <a:gd name="connsiteY71" fmla="*/ 146489 h 432707"/>
              <a:gd name="connsiteX72" fmla="*/ 327347 w 432707"/>
              <a:gd name="connsiteY72" fmla="*/ 117755 h 432707"/>
              <a:gd name="connsiteX73" fmla="*/ 236636 w 432707"/>
              <a:gd name="connsiteY73" fmla="*/ 69019 h 432707"/>
              <a:gd name="connsiteX74" fmla="*/ 219592 w 432707"/>
              <a:gd name="connsiteY74" fmla="*/ 76625 h 432707"/>
              <a:gd name="connsiteX75" fmla="*/ 212691 w 432707"/>
              <a:gd name="connsiteY75" fmla="*/ 94655 h 432707"/>
              <a:gd name="connsiteX76" fmla="*/ 219734 w 432707"/>
              <a:gd name="connsiteY76" fmla="*/ 112262 h 432707"/>
              <a:gd name="connsiteX77" fmla="*/ 236636 w 432707"/>
              <a:gd name="connsiteY77" fmla="*/ 119727 h 432707"/>
              <a:gd name="connsiteX78" fmla="*/ 253398 w 432707"/>
              <a:gd name="connsiteY78" fmla="*/ 112121 h 432707"/>
              <a:gd name="connsiteX79" fmla="*/ 260300 w 432707"/>
              <a:gd name="connsiteY79" fmla="*/ 94655 h 432707"/>
              <a:gd name="connsiteX80" fmla="*/ 253538 w 432707"/>
              <a:gd name="connsiteY80" fmla="*/ 76766 h 432707"/>
              <a:gd name="connsiteX81" fmla="*/ 236636 w 432707"/>
              <a:gd name="connsiteY81" fmla="*/ 69019 h 432707"/>
              <a:gd name="connsiteX82" fmla="*/ 81132 w 432707"/>
              <a:gd name="connsiteY82" fmla="*/ 0 h 432707"/>
              <a:gd name="connsiteX83" fmla="*/ 351574 w 432707"/>
              <a:gd name="connsiteY83" fmla="*/ 0 h 432707"/>
              <a:gd name="connsiteX84" fmla="*/ 408902 w 432707"/>
              <a:gd name="connsiteY84" fmla="*/ 23804 h 432707"/>
              <a:gd name="connsiteX85" fmla="*/ 432707 w 432707"/>
              <a:gd name="connsiteY85" fmla="*/ 81132 h 432707"/>
              <a:gd name="connsiteX86" fmla="*/ 432707 w 432707"/>
              <a:gd name="connsiteY86" fmla="*/ 351575 h 432707"/>
              <a:gd name="connsiteX87" fmla="*/ 408902 w 432707"/>
              <a:gd name="connsiteY87" fmla="*/ 408902 h 432707"/>
              <a:gd name="connsiteX88" fmla="*/ 351574 w 432707"/>
              <a:gd name="connsiteY88" fmla="*/ 432707 h 432707"/>
              <a:gd name="connsiteX89" fmla="*/ 81132 w 432707"/>
              <a:gd name="connsiteY89" fmla="*/ 432707 h 432707"/>
              <a:gd name="connsiteX90" fmla="*/ 23804 w 432707"/>
              <a:gd name="connsiteY90" fmla="*/ 408902 h 432707"/>
              <a:gd name="connsiteX91" fmla="*/ 0 w 432707"/>
              <a:gd name="connsiteY91" fmla="*/ 351575 h 432707"/>
              <a:gd name="connsiteX92" fmla="*/ 0 w 432707"/>
              <a:gd name="connsiteY92" fmla="*/ 81132 h 432707"/>
              <a:gd name="connsiteX93" fmla="*/ 23804 w 432707"/>
              <a:gd name="connsiteY93" fmla="*/ 23804 h 432707"/>
              <a:gd name="connsiteX94" fmla="*/ 81132 w 432707"/>
              <a:gd name="connsiteY9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432707" h="432707">
                <a:moveTo>
                  <a:pt x="135219" y="315234"/>
                </a:moveTo>
                <a:cubicBezTo>
                  <a:pt x="154376" y="315234"/>
                  <a:pt x="163954" y="320962"/>
                  <a:pt x="163954" y="332418"/>
                </a:cubicBezTo>
                <a:cubicBezTo>
                  <a:pt x="163954" y="344813"/>
                  <a:pt x="155221" y="351011"/>
                  <a:pt x="137754" y="351011"/>
                </a:cubicBezTo>
                <a:cubicBezTo>
                  <a:pt x="117660" y="351011"/>
                  <a:pt x="107612" y="345095"/>
                  <a:pt x="107612" y="333263"/>
                </a:cubicBezTo>
                <a:cubicBezTo>
                  <a:pt x="107612" y="321244"/>
                  <a:pt x="116814" y="315234"/>
                  <a:pt x="135219" y="315234"/>
                </a:cubicBezTo>
                <a:close/>
                <a:moveTo>
                  <a:pt x="132965" y="176069"/>
                </a:moveTo>
                <a:cubicBezTo>
                  <a:pt x="139727" y="176069"/>
                  <a:pt x="144892" y="178463"/>
                  <a:pt x="148460" y="183253"/>
                </a:cubicBezTo>
                <a:cubicBezTo>
                  <a:pt x="152028" y="188042"/>
                  <a:pt x="153812" y="194005"/>
                  <a:pt x="153812" y="201141"/>
                </a:cubicBezTo>
                <a:cubicBezTo>
                  <a:pt x="153812" y="217105"/>
                  <a:pt x="146863" y="225086"/>
                  <a:pt x="132965" y="225086"/>
                </a:cubicBezTo>
                <a:cubicBezTo>
                  <a:pt x="118505" y="225086"/>
                  <a:pt x="111274" y="217198"/>
                  <a:pt x="111274" y="201423"/>
                </a:cubicBezTo>
                <a:cubicBezTo>
                  <a:pt x="111274" y="184520"/>
                  <a:pt x="118505" y="176069"/>
                  <a:pt x="132965" y="176069"/>
                </a:cubicBezTo>
                <a:close/>
                <a:moveTo>
                  <a:pt x="217198" y="146489"/>
                </a:moveTo>
                <a:cubicBezTo>
                  <a:pt x="217761" y="150809"/>
                  <a:pt x="218043" y="157476"/>
                  <a:pt x="218043" y="166491"/>
                </a:cubicBezTo>
                <a:lnTo>
                  <a:pt x="218043" y="276921"/>
                </a:lnTo>
                <a:cubicBezTo>
                  <a:pt x="218043" y="286311"/>
                  <a:pt x="217761" y="293354"/>
                  <a:pt x="217198" y="298049"/>
                </a:cubicBezTo>
                <a:lnTo>
                  <a:pt x="255792" y="298049"/>
                </a:lnTo>
                <a:cubicBezTo>
                  <a:pt x="255417" y="292979"/>
                  <a:pt x="255229" y="285279"/>
                  <a:pt x="255229" y="274949"/>
                </a:cubicBezTo>
                <a:lnTo>
                  <a:pt x="255229" y="165927"/>
                </a:lnTo>
                <a:cubicBezTo>
                  <a:pt x="255229" y="157288"/>
                  <a:pt x="255417" y="150809"/>
                  <a:pt x="255792" y="146489"/>
                </a:cubicBezTo>
                <a:close/>
                <a:moveTo>
                  <a:pt x="131558" y="144799"/>
                </a:moveTo>
                <a:cubicBezTo>
                  <a:pt x="115407" y="144799"/>
                  <a:pt x="101791" y="150151"/>
                  <a:pt x="90710" y="160857"/>
                </a:cubicBezTo>
                <a:cubicBezTo>
                  <a:pt x="79629" y="171561"/>
                  <a:pt x="74089" y="184990"/>
                  <a:pt x="74089" y="201141"/>
                </a:cubicBezTo>
                <a:cubicBezTo>
                  <a:pt x="74089" y="210531"/>
                  <a:pt x="76860" y="220110"/>
                  <a:pt x="82400" y="229876"/>
                </a:cubicBezTo>
                <a:cubicBezTo>
                  <a:pt x="87940" y="239642"/>
                  <a:pt x="94842" y="245933"/>
                  <a:pt x="103105" y="248750"/>
                </a:cubicBezTo>
                <a:lnTo>
                  <a:pt x="103105" y="249595"/>
                </a:lnTo>
                <a:cubicBezTo>
                  <a:pt x="95969" y="252788"/>
                  <a:pt x="92400" y="260770"/>
                  <a:pt x="92400" y="273541"/>
                </a:cubicBezTo>
                <a:cubicBezTo>
                  <a:pt x="92400" y="283494"/>
                  <a:pt x="96250" y="290725"/>
                  <a:pt x="103951" y="295232"/>
                </a:cubicBezTo>
                <a:lnTo>
                  <a:pt x="103951" y="296077"/>
                </a:lnTo>
                <a:cubicBezTo>
                  <a:pt x="82728" y="303026"/>
                  <a:pt x="72117" y="316079"/>
                  <a:pt x="72117" y="335235"/>
                </a:cubicBezTo>
                <a:cubicBezTo>
                  <a:pt x="72117" y="343687"/>
                  <a:pt x="73995" y="351058"/>
                  <a:pt x="77751" y="357350"/>
                </a:cubicBezTo>
                <a:cubicBezTo>
                  <a:pt x="81508" y="363641"/>
                  <a:pt x="86579" y="368430"/>
                  <a:pt x="92964" y="371717"/>
                </a:cubicBezTo>
                <a:cubicBezTo>
                  <a:pt x="99349" y="375003"/>
                  <a:pt x="106111" y="377398"/>
                  <a:pt x="113247" y="378900"/>
                </a:cubicBezTo>
                <a:cubicBezTo>
                  <a:pt x="120384" y="380403"/>
                  <a:pt x="127990" y="381154"/>
                  <a:pt x="136065" y="381154"/>
                </a:cubicBezTo>
                <a:cubicBezTo>
                  <a:pt x="178134" y="381154"/>
                  <a:pt x="199169" y="363500"/>
                  <a:pt x="199169" y="328193"/>
                </a:cubicBezTo>
                <a:cubicBezTo>
                  <a:pt x="199169" y="315609"/>
                  <a:pt x="194661" y="306313"/>
                  <a:pt x="185646" y="300303"/>
                </a:cubicBezTo>
                <a:cubicBezTo>
                  <a:pt x="176632" y="294293"/>
                  <a:pt x="164800" y="289974"/>
                  <a:pt x="150151" y="287345"/>
                </a:cubicBezTo>
                <a:cubicBezTo>
                  <a:pt x="145080" y="286405"/>
                  <a:pt x="140245" y="284480"/>
                  <a:pt x="135643" y="281570"/>
                </a:cubicBezTo>
                <a:cubicBezTo>
                  <a:pt x="131042" y="278658"/>
                  <a:pt x="128741" y="274949"/>
                  <a:pt x="128741" y="270442"/>
                </a:cubicBezTo>
                <a:cubicBezTo>
                  <a:pt x="128741" y="262178"/>
                  <a:pt x="133342" y="257295"/>
                  <a:pt x="142545" y="255793"/>
                </a:cubicBezTo>
                <a:cubicBezTo>
                  <a:pt x="157006" y="252976"/>
                  <a:pt x="168462" y="246403"/>
                  <a:pt x="176913" y="236073"/>
                </a:cubicBezTo>
                <a:cubicBezTo>
                  <a:pt x="185365" y="225744"/>
                  <a:pt x="189590" y="213161"/>
                  <a:pt x="189590" y="198324"/>
                </a:cubicBezTo>
                <a:cubicBezTo>
                  <a:pt x="189590" y="193817"/>
                  <a:pt x="188652" y="188934"/>
                  <a:pt x="186773" y="183675"/>
                </a:cubicBezTo>
                <a:cubicBezTo>
                  <a:pt x="193722" y="181985"/>
                  <a:pt x="198323" y="180764"/>
                  <a:pt x="200577" y="180013"/>
                </a:cubicBezTo>
                <a:lnTo>
                  <a:pt x="200577" y="144799"/>
                </a:lnTo>
                <a:cubicBezTo>
                  <a:pt x="185928" y="150245"/>
                  <a:pt x="173251" y="152969"/>
                  <a:pt x="162546" y="152969"/>
                </a:cubicBezTo>
                <a:cubicBezTo>
                  <a:pt x="153156" y="147522"/>
                  <a:pt x="142827" y="144799"/>
                  <a:pt x="131558" y="144799"/>
                </a:cubicBezTo>
                <a:close/>
                <a:moveTo>
                  <a:pt x="287907" y="117755"/>
                </a:moveTo>
                <a:cubicBezTo>
                  <a:pt x="288659" y="122262"/>
                  <a:pt x="289034" y="127427"/>
                  <a:pt x="289034" y="133249"/>
                </a:cubicBezTo>
                <a:lnTo>
                  <a:pt x="289034" y="146489"/>
                </a:lnTo>
                <a:lnTo>
                  <a:pt x="272132" y="146489"/>
                </a:lnTo>
                <a:lnTo>
                  <a:pt x="272132" y="179449"/>
                </a:lnTo>
                <a:cubicBezTo>
                  <a:pt x="278893" y="178886"/>
                  <a:pt x="282367" y="178604"/>
                  <a:pt x="282555" y="178604"/>
                </a:cubicBezTo>
                <a:cubicBezTo>
                  <a:pt x="283118" y="178604"/>
                  <a:pt x="284151" y="178651"/>
                  <a:pt x="285653" y="178745"/>
                </a:cubicBezTo>
                <a:cubicBezTo>
                  <a:pt x="287156" y="178839"/>
                  <a:pt x="288283" y="178886"/>
                  <a:pt x="289034" y="178886"/>
                </a:cubicBezTo>
                <a:lnTo>
                  <a:pt x="289034" y="179449"/>
                </a:lnTo>
                <a:lnTo>
                  <a:pt x="288471" y="179449"/>
                </a:lnTo>
                <a:lnTo>
                  <a:pt x="288471" y="240581"/>
                </a:lnTo>
                <a:cubicBezTo>
                  <a:pt x="288471" y="247529"/>
                  <a:pt x="288706" y="253539"/>
                  <a:pt x="289175" y="258610"/>
                </a:cubicBezTo>
                <a:cubicBezTo>
                  <a:pt x="289645" y="263681"/>
                  <a:pt x="290725" y="268986"/>
                  <a:pt x="292415" y="274527"/>
                </a:cubicBezTo>
                <a:cubicBezTo>
                  <a:pt x="294105" y="280067"/>
                  <a:pt x="296406" y="284621"/>
                  <a:pt x="299317" y="288190"/>
                </a:cubicBezTo>
                <a:cubicBezTo>
                  <a:pt x="302228" y="291758"/>
                  <a:pt x="306313" y="294669"/>
                  <a:pt x="311571" y="296923"/>
                </a:cubicBezTo>
                <a:cubicBezTo>
                  <a:pt x="316830" y="299176"/>
                  <a:pt x="323027" y="300303"/>
                  <a:pt x="330164" y="300303"/>
                </a:cubicBezTo>
                <a:cubicBezTo>
                  <a:pt x="342184" y="300303"/>
                  <a:pt x="352325" y="298049"/>
                  <a:pt x="360588" y="293542"/>
                </a:cubicBezTo>
                <a:lnTo>
                  <a:pt x="360588" y="259455"/>
                </a:lnTo>
                <a:cubicBezTo>
                  <a:pt x="354954" y="263399"/>
                  <a:pt x="348569" y="265371"/>
                  <a:pt x="341432" y="265371"/>
                </a:cubicBezTo>
                <a:cubicBezTo>
                  <a:pt x="331478" y="265371"/>
                  <a:pt x="326501" y="257671"/>
                  <a:pt x="326501" y="242271"/>
                </a:cubicBezTo>
                <a:lnTo>
                  <a:pt x="326501" y="178886"/>
                </a:lnTo>
                <a:lnTo>
                  <a:pt x="341151" y="178886"/>
                </a:lnTo>
                <a:cubicBezTo>
                  <a:pt x="342841" y="178886"/>
                  <a:pt x="345329" y="178980"/>
                  <a:pt x="348616" y="179168"/>
                </a:cubicBezTo>
                <a:cubicBezTo>
                  <a:pt x="351903" y="179355"/>
                  <a:pt x="354391" y="179449"/>
                  <a:pt x="356081" y="179449"/>
                </a:cubicBezTo>
                <a:lnTo>
                  <a:pt x="356081" y="146489"/>
                </a:lnTo>
                <a:lnTo>
                  <a:pt x="326501" y="146489"/>
                </a:lnTo>
                <a:cubicBezTo>
                  <a:pt x="326501" y="131089"/>
                  <a:pt x="326783" y="121511"/>
                  <a:pt x="327347" y="117755"/>
                </a:cubicBezTo>
                <a:close/>
                <a:moveTo>
                  <a:pt x="236636" y="69019"/>
                </a:moveTo>
                <a:cubicBezTo>
                  <a:pt x="229875" y="69019"/>
                  <a:pt x="224194" y="71554"/>
                  <a:pt x="219592" y="76625"/>
                </a:cubicBezTo>
                <a:cubicBezTo>
                  <a:pt x="214991" y="81696"/>
                  <a:pt x="212691" y="87706"/>
                  <a:pt x="212691" y="94655"/>
                </a:cubicBezTo>
                <a:cubicBezTo>
                  <a:pt x="212691" y="101416"/>
                  <a:pt x="215039" y="107285"/>
                  <a:pt x="219734" y="112262"/>
                </a:cubicBezTo>
                <a:cubicBezTo>
                  <a:pt x="224429" y="117238"/>
                  <a:pt x="230063" y="119727"/>
                  <a:pt x="236636" y="119727"/>
                </a:cubicBezTo>
                <a:cubicBezTo>
                  <a:pt x="243210" y="119727"/>
                  <a:pt x="248797" y="117192"/>
                  <a:pt x="253398" y="112121"/>
                </a:cubicBezTo>
                <a:cubicBezTo>
                  <a:pt x="258000" y="107050"/>
                  <a:pt x="260300" y="101228"/>
                  <a:pt x="260300" y="94655"/>
                </a:cubicBezTo>
                <a:cubicBezTo>
                  <a:pt x="260300" y="87894"/>
                  <a:pt x="258046" y="81931"/>
                  <a:pt x="253538" y="76766"/>
                </a:cubicBezTo>
                <a:cubicBezTo>
                  <a:pt x="249031" y="71601"/>
                  <a:pt x="243397" y="69019"/>
                  <a:pt x="236636" y="69019"/>
                </a:cubicBezTo>
                <a:close/>
                <a:moveTo>
                  <a:pt x="81132" y="0"/>
                </a:moveTo>
                <a:lnTo>
                  <a:pt x="351574" y="0"/>
                </a:lnTo>
                <a:cubicBezTo>
                  <a:pt x="373923" y="0"/>
                  <a:pt x="393032" y="7935"/>
                  <a:pt x="408902" y="23804"/>
                </a:cubicBezTo>
                <a:cubicBezTo>
                  <a:pt x="424771" y="39674"/>
                  <a:pt x="432707" y="58783"/>
                  <a:pt x="432707" y="81132"/>
                </a:cubicBezTo>
                <a:lnTo>
                  <a:pt x="432707" y="351575"/>
                </a:lnTo>
                <a:cubicBezTo>
                  <a:pt x="432707" y="373924"/>
                  <a:pt x="424771" y="393033"/>
                  <a:pt x="408902" y="408902"/>
                </a:cubicBezTo>
                <a:cubicBezTo>
                  <a:pt x="393032" y="424772"/>
                  <a:pt x="373923" y="432707"/>
                  <a:pt x="351574" y="432707"/>
                </a:cubicBezTo>
                <a:lnTo>
                  <a:pt x="81132" y="432707"/>
                </a:lnTo>
                <a:cubicBezTo>
                  <a:pt x="58783" y="432707"/>
                  <a:pt x="39674" y="424772"/>
                  <a:pt x="23804" y="408902"/>
                </a:cubicBezTo>
                <a:cubicBezTo>
                  <a:pt x="7934" y="393033"/>
                  <a:pt x="0" y="373924"/>
                  <a:pt x="0" y="351575"/>
                </a:cubicBezTo>
                <a:lnTo>
                  <a:pt x="0" y="81132"/>
                </a:lnTo>
                <a:cubicBezTo>
                  <a:pt x="0" y="58783"/>
                  <a:pt x="7934" y="39674"/>
                  <a:pt x="23804" y="23804"/>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77" name="Freeform 576"/>
          <p:cNvSpPr/>
          <p:nvPr/>
        </p:nvSpPr>
        <p:spPr>
          <a:xfrm>
            <a:off x="4377691" y="4080238"/>
            <a:ext cx="504825" cy="504825"/>
          </a:xfrm>
          <a:custGeom>
            <a:avLst/>
            <a:gdLst>
              <a:gd name="connsiteX0" fmla="*/ 430453 w 504825"/>
              <a:gd name="connsiteY0" fmla="*/ 361998 h 504825"/>
              <a:gd name="connsiteX1" fmla="*/ 446792 w 504825"/>
              <a:gd name="connsiteY1" fmla="*/ 371576 h 504825"/>
              <a:gd name="connsiteX2" fmla="*/ 367068 w 504825"/>
              <a:gd name="connsiteY2" fmla="*/ 449187 h 504825"/>
              <a:gd name="connsiteX3" fmla="*/ 258610 w 504825"/>
              <a:gd name="connsiteY3" fmla="*/ 480034 h 504825"/>
              <a:gd name="connsiteX4" fmla="*/ 258610 w 504825"/>
              <a:gd name="connsiteY4" fmla="*/ 461442 h 504825"/>
              <a:gd name="connsiteX5" fmla="*/ 292697 w 504825"/>
              <a:gd name="connsiteY5" fmla="*/ 457779 h 504825"/>
              <a:gd name="connsiteX6" fmla="*/ 287907 w 504825"/>
              <a:gd name="connsiteY6" fmla="*/ 433552 h 504825"/>
              <a:gd name="connsiteX7" fmla="*/ 391577 w 504825"/>
              <a:gd name="connsiteY7" fmla="*/ 373830 h 504825"/>
              <a:gd name="connsiteX8" fmla="*/ 409888 w 504825"/>
              <a:gd name="connsiteY8" fmla="*/ 389887 h 504825"/>
              <a:gd name="connsiteX9" fmla="*/ 430453 w 504825"/>
              <a:gd name="connsiteY9" fmla="*/ 361998 h 504825"/>
              <a:gd name="connsiteX10" fmla="*/ 74371 w 504825"/>
              <a:gd name="connsiteY10" fmla="*/ 361998 h 504825"/>
              <a:gd name="connsiteX11" fmla="*/ 94936 w 504825"/>
              <a:gd name="connsiteY11" fmla="*/ 389887 h 504825"/>
              <a:gd name="connsiteX12" fmla="*/ 113247 w 504825"/>
              <a:gd name="connsiteY12" fmla="*/ 373830 h 504825"/>
              <a:gd name="connsiteX13" fmla="*/ 216916 w 504825"/>
              <a:gd name="connsiteY13" fmla="*/ 433552 h 504825"/>
              <a:gd name="connsiteX14" fmla="*/ 212127 w 504825"/>
              <a:gd name="connsiteY14" fmla="*/ 457779 h 504825"/>
              <a:gd name="connsiteX15" fmla="*/ 246214 w 504825"/>
              <a:gd name="connsiteY15" fmla="*/ 461442 h 504825"/>
              <a:gd name="connsiteX16" fmla="*/ 246214 w 504825"/>
              <a:gd name="connsiteY16" fmla="*/ 480034 h 504825"/>
              <a:gd name="connsiteX17" fmla="*/ 137756 w 504825"/>
              <a:gd name="connsiteY17" fmla="*/ 449187 h 504825"/>
              <a:gd name="connsiteX18" fmla="*/ 58032 w 504825"/>
              <a:gd name="connsiteY18" fmla="*/ 371576 h 504825"/>
              <a:gd name="connsiteX19" fmla="*/ 452708 w 504825"/>
              <a:gd name="connsiteY19" fmla="*/ 143954 h 504825"/>
              <a:gd name="connsiteX20" fmla="*/ 480316 w 504825"/>
              <a:gd name="connsiteY20" fmla="*/ 252412 h 504825"/>
              <a:gd name="connsiteX21" fmla="*/ 452708 w 504825"/>
              <a:gd name="connsiteY21" fmla="*/ 360871 h 504825"/>
              <a:gd name="connsiteX22" fmla="*/ 436650 w 504825"/>
              <a:gd name="connsiteY22" fmla="*/ 351574 h 504825"/>
              <a:gd name="connsiteX23" fmla="*/ 450455 w 504825"/>
              <a:gd name="connsiteY23" fmla="*/ 320023 h 504825"/>
              <a:gd name="connsiteX24" fmla="*/ 427072 w 504825"/>
              <a:gd name="connsiteY24" fmla="*/ 312135 h 504825"/>
              <a:gd name="connsiteX25" fmla="*/ 437214 w 504825"/>
              <a:gd name="connsiteY25" fmla="*/ 252412 h 504825"/>
              <a:gd name="connsiteX26" fmla="*/ 427354 w 504825"/>
              <a:gd name="connsiteY26" fmla="*/ 192690 h 504825"/>
              <a:gd name="connsiteX27" fmla="*/ 450455 w 504825"/>
              <a:gd name="connsiteY27" fmla="*/ 184802 h 504825"/>
              <a:gd name="connsiteX28" fmla="*/ 436650 w 504825"/>
              <a:gd name="connsiteY28" fmla="*/ 153251 h 504825"/>
              <a:gd name="connsiteX29" fmla="*/ 52116 w 504825"/>
              <a:gd name="connsiteY29" fmla="*/ 143954 h 504825"/>
              <a:gd name="connsiteX30" fmla="*/ 68174 w 504825"/>
              <a:gd name="connsiteY30" fmla="*/ 153251 h 504825"/>
              <a:gd name="connsiteX31" fmla="*/ 54370 w 504825"/>
              <a:gd name="connsiteY31" fmla="*/ 184802 h 504825"/>
              <a:gd name="connsiteX32" fmla="*/ 77470 w 504825"/>
              <a:gd name="connsiteY32" fmla="*/ 192690 h 504825"/>
              <a:gd name="connsiteX33" fmla="*/ 67610 w 504825"/>
              <a:gd name="connsiteY33" fmla="*/ 252412 h 504825"/>
              <a:gd name="connsiteX34" fmla="*/ 77752 w 504825"/>
              <a:gd name="connsiteY34" fmla="*/ 312135 h 504825"/>
              <a:gd name="connsiteX35" fmla="*/ 54370 w 504825"/>
              <a:gd name="connsiteY35" fmla="*/ 320023 h 504825"/>
              <a:gd name="connsiteX36" fmla="*/ 68174 w 504825"/>
              <a:gd name="connsiteY36" fmla="*/ 351574 h 504825"/>
              <a:gd name="connsiteX37" fmla="*/ 52116 w 504825"/>
              <a:gd name="connsiteY37" fmla="*/ 360871 h 504825"/>
              <a:gd name="connsiteX38" fmla="*/ 24508 w 504825"/>
              <a:gd name="connsiteY38" fmla="*/ 252412 h 504825"/>
              <a:gd name="connsiteX39" fmla="*/ 52116 w 504825"/>
              <a:gd name="connsiteY39" fmla="*/ 143954 h 504825"/>
              <a:gd name="connsiteX40" fmla="*/ 252413 w 504825"/>
              <a:gd name="connsiteY40" fmla="*/ 109303 h 504825"/>
              <a:gd name="connsiteX41" fmla="*/ 280020 w 504825"/>
              <a:gd name="connsiteY41" fmla="*/ 112121 h 504825"/>
              <a:gd name="connsiteX42" fmla="*/ 266498 w 504825"/>
              <a:gd name="connsiteY42" fmla="*/ 179731 h 504825"/>
              <a:gd name="connsiteX43" fmla="*/ 307910 w 504825"/>
              <a:gd name="connsiteY43" fmla="*/ 203958 h 504825"/>
              <a:gd name="connsiteX44" fmla="*/ 360026 w 504825"/>
              <a:gd name="connsiteY44" fmla="*/ 158321 h 504825"/>
              <a:gd name="connsiteX45" fmla="*/ 387915 w 504825"/>
              <a:gd name="connsiteY45" fmla="*/ 205930 h 504825"/>
              <a:gd name="connsiteX46" fmla="*/ 322277 w 504825"/>
              <a:gd name="connsiteY46" fmla="*/ 228467 h 504825"/>
              <a:gd name="connsiteX47" fmla="*/ 326221 w 504825"/>
              <a:gd name="connsiteY47" fmla="*/ 252412 h 504825"/>
              <a:gd name="connsiteX48" fmla="*/ 322277 w 504825"/>
              <a:gd name="connsiteY48" fmla="*/ 276358 h 504825"/>
              <a:gd name="connsiteX49" fmla="*/ 387634 w 504825"/>
              <a:gd name="connsiteY49" fmla="*/ 298895 h 504825"/>
              <a:gd name="connsiteX50" fmla="*/ 360026 w 504825"/>
              <a:gd name="connsiteY50" fmla="*/ 346504 h 504825"/>
              <a:gd name="connsiteX51" fmla="*/ 307910 w 504825"/>
              <a:gd name="connsiteY51" fmla="*/ 300867 h 504825"/>
              <a:gd name="connsiteX52" fmla="*/ 266498 w 504825"/>
              <a:gd name="connsiteY52" fmla="*/ 324812 h 504825"/>
              <a:gd name="connsiteX53" fmla="*/ 280020 w 504825"/>
              <a:gd name="connsiteY53" fmla="*/ 392704 h 504825"/>
              <a:gd name="connsiteX54" fmla="*/ 252413 w 504825"/>
              <a:gd name="connsiteY54" fmla="*/ 395521 h 504825"/>
              <a:gd name="connsiteX55" fmla="*/ 224805 w 504825"/>
              <a:gd name="connsiteY55" fmla="*/ 392704 h 504825"/>
              <a:gd name="connsiteX56" fmla="*/ 238327 w 504825"/>
              <a:gd name="connsiteY56" fmla="*/ 324812 h 504825"/>
              <a:gd name="connsiteX57" fmla="*/ 196916 w 504825"/>
              <a:gd name="connsiteY57" fmla="*/ 300867 h 504825"/>
              <a:gd name="connsiteX58" fmla="*/ 144800 w 504825"/>
              <a:gd name="connsiteY58" fmla="*/ 346504 h 504825"/>
              <a:gd name="connsiteX59" fmla="*/ 117192 w 504825"/>
              <a:gd name="connsiteY59" fmla="*/ 298895 h 504825"/>
              <a:gd name="connsiteX60" fmla="*/ 182549 w 504825"/>
              <a:gd name="connsiteY60" fmla="*/ 276358 h 504825"/>
              <a:gd name="connsiteX61" fmla="*/ 178605 w 504825"/>
              <a:gd name="connsiteY61" fmla="*/ 252412 h 504825"/>
              <a:gd name="connsiteX62" fmla="*/ 182549 w 504825"/>
              <a:gd name="connsiteY62" fmla="*/ 228467 h 504825"/>
              <a:gd name="connsiteX63" fmla="*/ 116910 w 504825"/>
              <a:gd name="connsiteY63" fmla="*/ 205930 h 504825"/>
              <a:gd name="connsiteX64" fmla="*/ 144800 w 504825"/>
              <a:gd name="connsiteY64" fmla="*/ 158321 h 504825"/>
              <a:gd name="connsiteX65" fmla="*/ 196916 w 504825"/>
              <a:gd name="connsiteY65" fmla="*/ 203958 h 504825"/>
              <a:gd name="connsiteX66" fmla="*/ 238327 w 504825"/>
              <a:gd name="connsiteY66" fmla="*/ 179731 h 504825"/>
              <a:gd name="connsiteX67" fmla="*/ 224805 w 504825"/>
              <a:gd name="connsiteY67" fmla="*/ 112121 h 504825"/>
              <a:gd name="connsiteX68" fmla="*/ 252413 w 504825"/>
              <a:gd name="connsiteY68" fmla="*/ 109303 h 504825"/>
              <a:gd name="connsiteX69" fmla="*/ 258611 w 504825"/>
              <a:gd name="connsiteY69" fmla="*/ 24791 h 504825"/>
              <a:gd name="connsiteX70" fmla="*/ 367069 w 504825"/>
              <a:gd name="connsiteY70" fmla="*/ 55638 h 504825"/>
              <a:gd name="connsiteX71" fmla="*/ 446512 w 504825"/>
              <a:gd name="connsiteY71" fmla="*/ 133249 h 504825"/>
              <a:gd name="connsiteX72" fmla="*/ 430454 w 504825"/>
              <a:gd name="connsiteY72" fmla="*/ 142545 h 504825"/>
              <a:gd name="connsiteX73" fmla="*/ 409889 w 504825"/>
              <a:gd name="connsiteY73" fmla="*/ 114938 h 504825"/>
              <a:gd name="connsiteX74" fmla="*/ 391578 w 504825"/>
              <a:gd name="connsiteY74" fmla="*/ 130714 h 504825"/>
              <a:gd name="connsiteX75" fmla="*/ 287908 w 504825"/>
              <a:gd name="connsiteY75" fmla="*/ 71273 h 504825"/>
              <a:gd name="connsiteX76" fmla="*/ 292698 w 504825"/>
              <a:gd name="connsiteY76" fmla="*/ 47046 h 504825"/>
              <a:gd name="connsiteX77" fmla="*/ 258611 w 504825"/>
              <a:gd name="connsiteY77" fmla="*/ 43383 h 504825"/>
              <a:gd name="connsiteX78" fmla="*/ 246214 w 504825"/>
              <a:gd name="connsiteY78" fmla="*/ 24791 h 504825"/>
              <a:gd name="connsiteX79" fmla="*/ 246214 w 504825"/>
              <a:gd name="connsiteY79" fmla="*/ 43383 h 504825"/>
              <a:gd name="connsiteX80" fmla="*/ 212127 w 504825"/>
              <a:gd name="connsiteY80" fmla="*/ 47046 h 504825"/>
              <a:gd name="connsiteX81" fmla="*/ 216916 w 504825"/>
              <a:gd name="connsiteY81" fmla="*/ 71273 h 504825"/>
              <a:gd name="connsiteX82" fmla="*/ 113247 w 504825"/>
              <a:gd name="connsiteY82" fmla="*/ 130714 h 504825"/>
              <a:gd name="connsiteX83" fmla="*/ 94936 w 504825"/>
              <a:gd name="connsiteY83" fmla="*/ 114938 h 504825"/>
              <a:gd name="connsiteX84" fmla="*/ 74371 w 504825"/>
              <a:gd name="connsiteY84" fmla="*/ 142545 h 504825"/>
              <a:gd name="connsiteX85" fmla="*/ 58314 w 504825"/>
              <a:gd name="connsiteY85" fmla="*/ 133249 h 504825"/>
              <a:gd name="connsiteX86" fmla="*/ 137756 w 504825"/>
              <a:gd name="connsiteY86" fmla="*/ 55638 h 504825"/>
              <a:gd name="connsiteX87" fmla="*/ 246214 w 504825"/>
              <a:gd name="connsiteY87" fmla="*/ 24791 h 504825"/>
              <a:gd name="connsiteX88" fmla="*/ 252413 w 504825"/>
              <a:gd name="connsiteY88" fmla="*/ 12395 h 504825"/>
              <a:gd name="connsiteX89" fmla="*/ 159167 w 504825"/>
              <a:gd name="connsiteY89" fmla="*/ 31411 h 504825"/>
              <a:gd name="connsiteX90" fmla="*/ 82542 w 504825"/>
              <a:gd name="connsiteY90" fmla="*/ 82541 h 504825"/>
              <a:gd name="connsiteX91" fmla="*/ 31411 w 504825"/>
              <a:gd name="connsiteY91" fmla="*/ 159166 h 504825"/>
              <a:gd name="connsiteX92" fmla="*/ 12396 w 504825"/>
              <a:gd name="connsiteY92" fmla="*/ 252412 h 504825"/>
              <a:gd name="connsiteX93" fmla="*/ 31411 w 504825"/>
              <a:gd name="connsiteY93" fmla="*/ 345659 h 504825"/>
              <a:gd name="connsiteX94" fmla="*/ 82542 w 504825"/>
              <a:gd name="connsiteY94" fmla="*/ 422284 h 504825"/>
              <a:gd name="connsiteX95" fmla="*/ 159167 w 504825"/>
              <a:gd name="connsiteY95" fmla="*/ 473414 h 504825"/>
              <a:gd name="connsiteX96" fmla="*/ 252413 w 504825"/>
              <a:gd name="connsiteY96" fmla="*/ 492430 h 504825"/>
              <a:gd name="connsiteX97" fmla="*/ 345659 w 504825"/>
              <a:gd name="connsiteY97" fmla="*/ 473414 h 504825"/>
              <a:gd name="connsiteX98" fmla="*/ 422284 w 504825"/>
              <a:gd name="connsiteY98" fmla="*/ 422284 h 504825"/>
              <a:gd name="connsiteX99" fmla="*/ 473415 w 504825"/>
              <a:gd name="connsiteY99" fmla="*/ 345659 h 504825"/>
              <a:gd name="connsiteX100" fmla="*/ 492430 w 504825"/>
              <a:gd name="connsiteY100" fmla="*/ 252412 h 504825"/>
              <a:gd name="connsiteX101" fmla="*/ 473415 w 504825"/>
              <a:gd name="connsiteY101" fmla="*/ 159166 h 504825"/>
              <a:gd name="connsiteX102" fmla="*/ 422284 w 504825"/>
              <a:gd name="connsiteY102" fmla="*/ 82541 h 504825"/>
              <a:gd name="connsiteX103" fmla="*/ 345659 w 504825"/>
              <a:gd name="connsiteY103" fmla="*/ 31411 h 504825"/>
              <a:gd name="connsiteX104" fmla="*/ 252413 w 504825"/>
              <a:gd name="connsiteY104" fmla="*/ 12395 h 504825"/>
              <a:gd name="connsiteX105" fmla="*/ 252413 w 504825"/>
              <a:gd name="connsiteY105" fmla="*/ 0 h 504825"/>
              <a:gd name="connsiteX106" fmla="*/ 350448 w 504825"/>
              <a:gd name="connsiteY106" fmla="*/ 20001 h 504825"/>
              <a:gd name="connsiteX107" fmla="*/ 431017 w 504825"/>
              <a:gd name="connsiteY107" fmla="*/ 73808 h 504825"/>
              <a:gd name="connsiteX108" fmla="*/ 484824 w 504825"/>
              <a:gd name="connsiteY108" fmla="*/ 154377 h 504825"/>
              <a:gd name="connsiteX109" fmla="*/ 504825 w 504825"/>
              <a:gd name="connsiteY109" fmla="*/ 252412 h 504825"/>
              <a:gd name="connsiteX110" fmla="*/ 484824 w 504825"/>
              <a:gd name="connsiteY110" fmla="*/ 350448 h 504825"/>
              <a:gd name="connsiteX111" fmla="*/ 431017 w 504825"/>
              <a:gd name="connsiteY111" fmla="*/ 431017 h 504825"/>
              <a:gd name="connsiteX112" fmla="*/ 350448 w 504825"/>
              <a:gd name="connsiteY112" fmla="*/ 484824 h 504825"/>
              <a:gd name="connsiteX113" fmla="*/ 252413 w 504825"/>
              <a:gd name="connsiteY113" fmla="*/ 504825 h 504825"/>
              <a:gd name="connsiteX114" fmla="*/ 154378 w 504825"/>
              <a:gd name="connsiteY114" fmla="*/ 484824 h 504825"/>
              <a:gd name="connsiteX115" fmla="*/ 73809 w 504825"/>
              <a:gd name="connsiteY115" fmla="*/ 431017 h 504825"/>
              <a:gd name="connsiteX116" fmla="*/ 20002 w 504825"/>
              <a:gd name="connsiteY116" fmla="*/ 350448 h 504825"/>
              <a:gd name="connsiteX117" fmla="*/ 0 w 504825"/>
              <a:gd name="connsiteY117" fmla="*/ 252412 h 504825"/>
              <a:gd name="connsiteX118" fmla="*/ 20002 w 504825"/>
              <a:gd name="connsiteY118" fmla="*/ 154377 h 504825"/>
              <a:gd name="connsiteX119" fmla="*/ 73809 w 504825"/>
              <a:gd name="connsiteY119" fmla="*/ 73808 h 504825"/>
              <a:gd name="connsiteX120" fmla="*/ 154378 w 504825"/>
              <a:gd name="connsiteY120" fmla="*/ 20001 h 504825"/>
              <a:gd name="connsiteX121" fmla="*/ 252413 w 504825"/>
              <a:gd name="connsiteY121"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504825" h="504825">
                <a:moveTo>
                  <a:pt x="430453" y="361998"/>
                </a:moveTo>
                <a:lnTo>
                  <a:pt x="446792" y="371576"/>
                </a:lnTo>
                <a:cubicBezTo>
                  <a:pt x="426884" y="403879"/>
                  <a:pt x="400310" y="429749"/>
                  <a:pt x="367068" y="449187"/>
                </a:cubicBezTo>
                <a:cubicBezTo>
                  <a:pt x="333826" y="468625"/>
                  <a:pt x="297673" y="478908"/>
                  <a:pt x="258610" y="480034"/>
                </a:cubicBezTo>
                <a:lnTo>
                  <a:pt x="258610" y="461442"/>
                </a:lnTo>
                <a:cubicBezTo>
                  <a:pt x="269127" y="461254"/>
                  <a:pt x="280489" y="460033"/>
                  <a:pt x="292697" y="457779"/>
                </a:cubicBezTo>
                <a:lnTo>
                  <a:pt x="287907" y="433552"/>
                </a:lnTo>
                <a:cubicBezTo>
                  <a:pt x="329225" y="425289"/>
                  <a:pt x="363781" y="405381"/>
                  <a:pt x="391577" y="373830"/>
                </a:cubicBezTo>
                <a:lnTo>
                  <a:pt x="409888" y="389887"/>
                </a:lnTo>
                <a:cubicBezTo>
                  <a:pt x="418151" y="380497"/>
                  <a:pt x="425006" y="371200"/>
                  <a:pt x="430453" y="361998"/>
                </a:cubicBezTo>
                <a:close/>
                <a:moveTo>
                  <a:pt x="74371" y="361998"/>
                </a:moveTo>
                <a:cubicBezTo>
                  <a:pt x="79818" y="371200"/>
                  <a:pt x="86672" y="380497"/>
                  <a:pt x="94936" y="389887"/>
                </a:cubicBezTo>
                <a:lnTo>
                  <a:pt x="113247" y="373830"/>
                </a:lnTo>
                <a:cubicBezTo>
                  <a:pt x="141042" y="405381"/>
                  <a:pt x="175599" y="425289"/>
                  <a:pt x="216916" y="433552"/>
                </a:cubicBezTo>
                <a:lnTo>
                  <a:pt x="212127" y="457779"/>
                </a:lnTo>
                <a:cubicBezTo>
                  <a:pt x="224335" y="460033"/>
                  <a:pt x="235697" y="461254"/>
                  <a:pt x="246214" y="461442"/>
                </a:cubicBezTo>
                <a:lnTo>
                  <a:pt x="246214" y="480034"/>
                </a:lnTo>
                <a:cubicBezTo>
                  <a:pt x="207150" y="478908"/>
                  <a:pt x="170997" y="468625"/>
                  <a:pt x="137756" y="449187"/>
                </a:cubicBezTo>
                <a:cubicBezTo>
                  <a:pt x="104514" y="429749"/>
                  <a:pt x="77939" y="403879"/>
                  <a:pt x="58032" y="371576"/>
                </a:cubicBezTo>
                <a:close/>
                <a:moveTo>
                  <a:pt x="452708" y="143954"/>
                </a:moveTo>
                <a:cubicBezTo>
                  <a:pt x="471113" y="177759"/>
                  <a:pt x="480316" y="213912"/>
                  <a:pt x="480316" y="252412"/>
                </a:cubicBezTo>
                <a:cubicBezTo>
                  <a:pt x="480316" y="290913"/>
                  <a:pt x="471113" y="327066"/>
                  <a:pt x="452708" y="360871"/>
                </a:cubicBezTo>
                <a:lnTo>
                  <a:pt x="436650" y="351574"/>
                </a:lnTo>
                <a:cubicBezTo>
                  <a:pt x="441721" y="341808"/>
                  <a:pt x="446323" y="331291"/>
                  <a:pt x="450455" y="320023"/>
                </a:cubicBezTo>
                <a:lnTo>
                  <a:pt x="427072" y="312135"/>
                </a:lnTo>
                <a:cubicBezTo>
                  <a:pt x="433833" y="292791"/>
                  <a:pt x="437214" y="272883"/>
                  <a:pt x="437214" y="252412"/>
                </a:cubicBezTo>
                <a:cubicBezTo>
                  <a:pt x="437214" y="231378"/>
                  <a:pt x="433927" y="211471"/>
                  <a:pt x="427354" y="192690"/>
                </a:cubicBezTo>
                <a:lnTo>
                  <a:pt x="450455" y="184802"/>
                </a:lnTo>
                <a:cubicBezTo>
                  <a:pt x="446886" y="174285"/>
                  <a:pt x="442285" y="163768"/>
                  <a:pt x="436650" y="153251"/>
                </a:cubicBezTo>
                <a:close/>
                <a:moveTo>
                  <a:pt x="52116" y="143954"/>
                </a:moveTo>
                <a:lnTo>
                  <a:pt x="68174" y="153251"/>
                </a:lnTo>
                <a:cubicBezTo>
                  <a:pt x="62539" y="163768"/>
                  <a:pt x="57938" y="174285"/>
                  <a:pt x="54370" y="184802"/>
                </a:cubicBezTo>
                <a:lnTo>
                  <a:pt x="77470" y="192690"/>
                </a:lnTo>
                <a:cubicBezTo>
                  <a:pt x="70897" y="211471"/>
                  <a:pt x="67610" y="231378"/>
                  <a:pt x="67610" y="252412"/>
                </a:cubicBezTo>
                <a:cubicBezTo>
                  <a:pt x="67610" y="272883"/>
                  <a:pt x="70990" y="292791"/>
                  <a:pt x="77752" y="312135"/>
                </a:cubicBezTo>
                <a:lnTo>
                  <a:pt x="54370" y="320023"/>
                </a:lnTo>
                <a:cubicBezTo>
                  <a:pt x="58501" y="331291"/>
                  <a:pt x="63102" y="341808"/>
                  <a:pt x="68174" y="351574"/>
                </a:cubicBezTo>
                <a:lnTo>
                  <a:pt x="52116" y="360871"/>
                </a:lnTo>
                <a:cubicBezTo>
                  <a:pt x="33710" y="327066"/>
                  <a:pt x="24508" y="290913"/>
                  <a:pt x="24508" y="252412"/>
                </a:cubicBezTo>
                <a:cubicBezTo>
                  <a:pt x="24508" y="213912"/>
                  <a:pt x="33710" y="177759"/>
                  <a:pt x="52116" y="143954"/>
                </a:cubicBezTo>
                <a:close/>
                <a:moveTo>
                  <a:pt x="252413" y="109303"/>
                </a:moveTo>
                <a:cubicBezTo>
                  <a:pt x="262555" y="109303"/>
                  <a:pt x="271757" y="110243"/>
                  <a:pt x="280020" y="112121"/>
                </a:cubicBezTo>
                <a:lnTo>
                  <a:pt x="266498" y="179731"/>
                </a:lnTo>
                <a:cubicBezTo>
                  <a:pt x="283025" y="183112"/>
                  <a:pt x="296829" y="191187"/>
                  <a:pt x="307910" y="203958"/>
                </a:cubicBezTo>
                <a:lnTo>
                  <a:pt x="360026" y="158321"/>
                </a:lnTo>
                <a:cubicBezTo>
                  <a:pt x="372422" y="172595"/>
                  <a:pt x="381718" y="188464"/>
                  <a:pt x="387915" y="205930"/>
                </a:cubicBezTo>
                <a:lnTo>
                  <a:pt x="322277" y="228467"/>
                </a:lnTo>
                <a:cubicBezTo>
                  <a:pt x="324907" y="236355"/>
                  <a:pt x="326221" y="244337"/>
                  <a:pt x="326221" y="252412"/>
                </a:cubicBezTo>
                <a:cubicBezTo>
                  <a:pt x="326221" y="260488"/>
                  <a:pt x="324907" y="268470"/>
                  <a:pt x="322277" y="276358"/>
                </a:cubicBezTo>
                <a:lnTo>
                  <a:pt x="387634" y="298895"/>
                </a:lnTo>
                <a:cubicBezTo>
                  <a:pt x="381812" y="316173"/>
                  <a:pt x="372609" y="332043"/>
                  <a:pt x="360026" y="346504"/>
                </a:cubicBezTo>
                <a:lnTo>
                  <a:pt x="307910" y="300867"/>
                </a:lnTo>
                <a:cubicBezTo>
                  <a:pt x="297205" y="313450"/>
                  <a:pt x="283401" y="321432"/>
                  <a:pt x="266498" y="324812"/>
                </a:cubicBezTo>
                <a:lnTo>
                  <a:pt x="280020" y="392704"/>
                </a:lnTo>
                <a:cubicBezTo>
                  <a:pt x="270254" y="394582"/>
                  <a:pt x="261052" y="395521"/>
                  <a:pt x="252413" y="395521"/>
                </a:cubicBezTo>
                <a:cubicBezTo>
                  <a:pt x="243774" y="395521"/>
                  <a:pt x="234571" y="394582"/>
                  <a:pt x="224805" y="392704"/>
                </a:cubicBezTo>
                <a:lnTo>
                  <a:pt x="238327" y="324812"/>
                </a:lnTo>
                <a:cubicBezTo>
                  <a:pt x="221425" y="321432"/>
                  <a:pt x="207621" y="313450"/>
                  <a:pt x="196916" y="300867"/>
                </a:cubicBezTo>
                <a:lnTo>
                  <a:pt x="144800" y="346504"/>
                </a:lnTo>
                <a:cubicBezTo>
                  <a:pt x="132216" y="332043"/>
                  <a:pt x="123014" y="316173"/>
                  <a:pt x="117192" y="298895"/>
                </a:cubicBezTo>
                <a:lnTo>
                  <a:pt x="182549" y="276358"/>
                </a:lnTo>
                <a:cubicBezTo>
                  <a:pt x="179919" y="268470"/>
                  <a:pt x="178605" y="260488"/>
                  <a:pt x="178605" y="252412"/>
                </a:cubicBezTo>
                <a:cubicBezTo>
                  <a:pt x="178605" y="244337"/>
                  <a:pt x="179919" y="236355"/>
                  <a:pt x="182549" y="228467"/>
                </a:cubicBezTo>
                <a:lnTo>
                  <a:pt x="116910" y="205930"/>
                </a:lnTo>
                <a:cubicBezTo>
                  <a:pt x="123108" y="188464"/>
                  <a:pt x="132404" y="172595"/>
                  <a:pt x="144800" y="158321"/>
                </a:cubicBezTo>
                <a:lnTo>
                  <a:pt x="196916" y="203958"/>
                </a:lnTo>
                <a:cubicBezTo>
                  <a:pt x="207996" y="191187"/>
                  <a:pt x="221801" y="183112"/>
                  <a:pt x="238327" y="179731"/>
                </a:cubicBezTo>
                <a:lnTo>
                  <a:pt x="224805" y="112121"/>
                </a:lnTo>
                <a:cubicBezTo>
                  <a:pt x="233069" y="110243"/>
                  <a:pt x="242271" y="109303"/>
                  <a:pt x="252413" y="109303"/>
                </a:cubicBezTo>
                <a:close/>
                <a:moveTo>
                  <a:pt x="258611" y="24791"/>
                </a:moveTo>
                <a:cubicBezTo>
                  <a:pt x="297862" y="25917"/>
                  <a:pt x="334015" y="36200"/>
                  <a:pt x="367069" y="55638"/>
                </a:cubicBezTo>
                <a:cubicBezTo>
                  <a:pt x="400123" y="75076"/>
                  <a:pt x="426604" y="100946"/>
                  <a:pt x="446512" y="133249"/>
                </a:cubicBezTo>
                <a:lnTo>
                  <a:pt x="430454" y="142545"/>
                </a:lnTo>
                <a:cubicBezTo>
                  <a:pt x="423881" y="132028"/>
                  <a:pt x="417026" y="122826"/>
                  <a:pt x="409889" y="114938"/>
                </a:cubicBezTo>
                <a:lnTo>
                  <a:pt x="391578" y="130714"/>
                </a:lnTo>
                <a:cubicBezTo>
                  <a:pt x="363782" y="98974"/>
                  <a:pt x="329226" y="79161"/>
                  <a:pt x="287908" y="71273"/>
                </a:cubicBezTo>
                <a:lnTo>
                  <a:pt x="292698" y="47046"/>
                </a:lnTo>
                <a:cubicBezTo>
                  <a:pt x="282180" y="44980"/>
                  <a:pt x="270818" y="43759"/>
                  <a:pt x="258611" y="43383"/>
                </a:cubicBezTo>
                <a:close/>
                <a:moveTo>
                  <a:pt x="246214" y="24791"/>
                </a:moveTo>
                <a:lnTo>
                  <a:pt x="246214" y="43383"/>
                </a:lnTo>
                <a:cubicBezTo>
                  <a:pt x="234007" y="43759"/>
                  <a:pt x="222645" y="44980"/>
                  <a:pt x="212127" y="47046"/>
                </a:cubicBezTo>
                <a:lnTo>
                  <a:pt x="216916" y="71273"/>
                </a:lnTo>
                <a:cubicBezTo>
                  <a:pt x="175599" y="79161"/>
                  <a:pt x="141042" y="98974"/>
                  <a:pt x="113247" y="130714"/>
                </a:cubicBezTo>
                <a:lnTo>
                  <a:pt x="94936" y="114938"/>
                </a:lnTo>
                <a:cubicBezTo>
                  <a:pt x="87799" y="122826"/>
                  <a:pt x="80944" y="132028"/>
                  <a:pt x="74371" y="142545"/>
                </a:cubicBezTo>
                <a:lnTo>
                  <a:pt x="58314" y="133249"/>
                </a:lnTo>
                <a:cubicBezTo>
                  <a:pt x="78221" y="100946"/>
                  <a:pt x="104702" y="75076"/>
                  <a:pt x="137756" y="55638"/>
                </a:cubicBezTo>
                <a:cubicBezTo>
                  <a:pt x="170810" y="36200"/>
                  <a:pt x="206962" y="25917"/>
                  <a:pt x="246214" y="24791"/>
                </a:cubicBezTo>
                <a:close/>
                <a:moveTo>
                  <a:pt x="252413" y="12395"/>
                </a:moveTo>
                <a:cubicBezTo>
                  <a:pt x="219922" y="12395"/>
                  <a:pt x="188840" y="18734"/>
                  <a:pt x="159167" y="31411"/>
                </a:cubicBezTo>
                <a:cubicBezTo>
                  <a:pt x="129493" y="44088"/>
                  <a:pt x="103952" y="61131"/>
                  <a:pt x="82542" y="82541"/>
                </a:cubicBezTo>
                <a:cubicBezTo>
                  <a:pt x="61132" y="103951"/>
                  <a:pt x="44088" y="129493"/>
                  <a:pt x="31411" y="159166"/>
                </a:cubicBezTo>
                <a:cubicBezTo>
                  <a:pt x="18734" y="188840"/>
                  <a:pt x="12396" y="219922"/>
                  <a:pt x="12396" y="252412"/>
                </a:cubicBezTo>
                <a:cubicBezTo>
                  <a:pt x="12396" y="284903"/>
                  <a:pt x="18734" y="315985"/>
                  <a:pt x="31411" y="345659"/>
                </a:cubicBezTo>
                <a:cubicBezTo>
                  <a:pt x="44088" y="375332"/>
                  <a:pt x="61132" y="400874"/>
                  <a:pt x="82542" y="422284"/>
                </a:cubicBezTo>
                <a:cubicBezTo>
                  <a:pt x="103952" y="443694"/>
                  <a:pt x="129493" y="460737"/>
                  <a:pt x="159167" y="473414"/>
                </a:cubicBezTo>
                <a:cubicBezTo>
                  <a:pt x="188840" y="486091"/>
                  <a:pt x="219922" y="492430"/>
                  <a:pt x="252413" y="492430"/>
                </a:cubicBezTo>
                <a:cubicBezTo>
                  <a:pt x="284903" y="492430"/>
                  <a:pt x="315986" y="486091"/>
                  <a:pt x="345659" y="473414"/>
                </a:cubicBezTo>
                <a:cubicBezTo>
                  <a:pt x="375333" y="460737"/>
                  <a:pt x="400875" y="443694"/>
                  <a:pt x="422284" y="422284"/>
                </a:cubicBezTo>
                <a:cubicBezTo>
                  <a:pt x="443694" y="400874"/>
                  <a:pt x="460738" y="375332"/>
                  <a:pt x="473415" y="345659"/>
                </a:cubicBezTo>
                <a:cubicBezTo>
                  <a:pt x="486091" y="315985"/>
                  <a:pt x="492430" y="284903"/>
                  <a:pt x="492430" y="252412"/>
                </a:cubicBezTo>
                <a:cubicBezTo>
                  <a:pt x="492430" y="219922"/>
                  <a:pt x="486091" y="188840"/>
                  <a:pt x="473415" y="159166"/>
                </a:cubicBezTo>
                <a:cubicBezTo>
                  <a:pt x="460738" y="129493"/>
                  <a:pt x="443694" y="103951"/>
                  <a:pt x="422284" y="82541"/>
                </a:cubicBezTo>
                <a:cubicBezTo>
                  <a:pt x="400875" y="61131"/>
                  <a:pt x="375333" y="44088"/>
                  <a:pt x="345659" y="31411"/>
                </a:cubicBezTo>
                <a:cubicBezTo>
                  <a:pt x="315986" y="18734"/>
                  <a:pt x="284903" y="12395"/>
                  <a:pt x="252413" y="12395"/>
                </a:cubicBezTo>
                <a:close/>
                <a:moveTo>
                  <a:pt x="252413" y="0"/>
                </a:moveTo>
                <a:cubicBezTo>
                  <a:pt x="286593" y="0"/>
                  <a:pt x="319272" y="6667"/>
                  <a:pt x="350448" y="20001"/>
                </a:cubicBezTo>
                <a:cubicBezTo>
                  <a:pt x="381624" y="33336"/>
                  <a:pt x="408481" y="51271"/>
                  <a:pt x="431017" y="73808"/>
                </a:cubicBezTo>
                <a:cubicBezTo>
                  <a:pt x="453554" y="96345"/>
                  <a:pt x="471489" y="123201"/>
                  <a:pt x="484824" y="154377"/>
                </a:cubicBezTo>
                <a:cubicBezTo>
                  <a:pt x="498158" y="185553"/>
                  <a:pt x="504825" y="218232"/>
                  <a:pt x="504825" y="252412"/>
                </a:cubicBezTo>
                <a:cubicBezTo>
                  <a:pt x="504825" y="286593"/>
                  <a:pt x="498158" y="319272"/>
                  <a:pt x="484824" y="350448"/>
                </a:cubicBezTo>
                <a:cubicBezTo>
                  <a:pt x="471489" y="381624"/>
                  <a:pt x="453554" y="408480"/>
                  <a:pt x="431017" y="431017"/>
                </a:cubicBezTo>
                <a:cubicBezTo>
                  <a:pt x="408481" y="453554"/>
                  <a:pt x="381624" y="471489"/>
                  <a:pt x="350448" y="484824"/>
                </a:cubicBezTo>
                <a:cubicBezTo>
                  <a:pt x="319272" y="498158"/>
                  <a:pt x="286593" y="504825"/>
                  <a:pt x="252413" y="504825"/>
                </a:cubicBezTo>
                <a:cubicBezTo>
                  <a:pt x="218232" y="504825"/>
                  <a:pt x="185553" y="498158"/>
                  <a:pt x="154378" y="484824"/>
                </a:cubicBezTo>
                <a:cubicBezTo>
                  <a:pt x="123202" y="471489"/>
                  <a:pt x="96345" y="453554"/>
                  <a:pt x="73809" y="431017"/>
                </a:cubicBezTo>
                <a:cubicBezTo>
                  <a:pt x="51271" y="408480"/>
                  <a:pt x="33336" y="381624"/>
                  <a:pt x="20002" y="350448"/>
                </a:cubicBezTo>
                <a:cubicBezTo>
                  <a:pt x="6667" y="319272"/>
                  <a:pt x="0" y="286593"/>
                  <a:pt x="0" y="252412"/>
                </a:cubicBezTo>
                <a:cubicBezTo>
                  <a:pt x="0" y="218232"/>
                  <a:pt x="6667" y="185553"/>
                  <a:pt x="20002" y="154377"/>
                </a:cubicBezTo>
                <a:cubicBezTo>
                  <a:pt x="33336" y="123201"/>
                  <a:pt x="51271" y="96345"/>
                  <a:pt x="73809" y="73808"/>
                </a:cubicBezTo>
                <a:cubicBezTo>
                  <a:pt x="96345" y="51271"/>
                  <a:pt x="123202" y="33336"/>
                  <a:pt x="154378" y="20001"/>
                </a:cubicBezTo>
                <a:cubicBezTo>
                  <a:pt x="185553" y="6667"/>
                  <a:pt x="218232" y="0"/>
                  <a:pt x="25241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24" name="Freeform 323"/>
          <p:cNvSpPr/>
          <p:nvPr/>
        </p:nvSpPr>
        <p:spPr>
          <a:xfrm>
            <a:off x="7330441" y="4689838"/>
            <a:ext cx="504825" cy="504825"/>
          </a:xfrm>
          <a:custGeom>
            <a:avLst/>
            <a:gdLst/>
            <a:ahLst/>
            <a:cxnLst/>
            <a:rect l="l" t="t" r="r" b="b"/>
            <a:pathLst>
              <a:path w="504825" h="504825">
                <a:moveTo>
                  <a:pt x="351856" y="0"/>
                </a:moveTo>
                <a:cubicBezTo>
                  <a:pt x="361810" y="0"/>
                  <a:pt x="370261" y="3474"/>
                  <a:pt x="377211" y="10423"/>
                </a:cubicBezTo>
                <a:cubicBezTo>
                  <a:pt x="384159" y="17372"/>
                  <a:pt x="387634" y="25871"/>
                  <a:pt x="387634" y="35918"/>
                </a:cubicBezTo>
                <a:cubicBezTo>
                  <a:pt x="387634" y="45966"/>
                  <a:pt x="384159" y="54464"/>
                  <a:pt x="377211" y="61413"/>
                </a:cubicBezTo>
                <a:lnTo>
                  <a:pt x="264526" y="174379"/>
                </a:lnTo>
                <a:lnTo>
                  <a:pt x="330447" y="240299"/>
                </a:lnTo>
                <a:lnTo>
                  <a:pt x="443412" y="127615"/>
                </a:lnTo>
                <a:cubicBezTo>
                  <a:pt x="450549" y="120666"/>
                  <a:pt x="459094" y="117191"/>
                  <a:pt x="469048" y="117191"/>
                </a:cubicBezTo>
                <a:cubicBezTo>
                  <a:pt x="479002" y="117191"/>
                  <a:pt x="487453" y="120666"/>
                  <a:pt x="494402" y="127615"/>
                </a:cubicBezTo>
                <a:cubicBezTo>
                  <a:pt x="501351" y="134564"/>
                  <a:pt x="504825" y="143015"/>
                  <a:pt x="504825" y="152969"/>
                </a:cubicBezTo>
                <a:cubicBezTo>
                  <a:pt x="504825" y="162923"/>
                  <a:pt x="501351" y="171468"/>
                  <a:pt x="494402" y="178604"/>
                </a:cubicBezTo>
                <a:lnTo>
                  <a:pt x="381436" y="291289"/>
                </a:lnTo>
                <a:lnTo>
                  <a:pt x="423693" y="333545"/>
                </a:lnTo>
                <a:lnTo>
                  <a:pt x="378619" y="378619"/>
                </a:lnTo>
                <a:cubicBezTo>
                  <a:pt x="348006" y="409231"/>
                  <a:pt x="311431" y="426744"/>
                  <a:pt x="268893" y="431158"/>
                </a:cubicBezTo>
                <a:cubicBezTo>
                  <a:pt x="226355" y="435571"/>
                  <a:pt x="187713" y="426134"/>
                  <a:pt x="152969" y="402846"/>
                </a:cubicBezTo>
                <a:lnTo>
                  <a:pt x="50990" y="504825"/>
                </a:lnTo>
                <a:lnTo>
                  <a:pt x="0" y="504825"/>
                </a:lnTo>
                <a:lnTo>
                  <a:pt x="0" y="453835"/>
                </a:lnTo>
                <a:lnTo>
                  <a:pt x="101979" y="351856"/>
                </a:lnTo>
                <a:cubicBezTo>
                  <a:pt x="78691" y="317112"/>
                  <a:pt x="69254" y="278471"/>
                  <a:pt x="73668" y="235932"/>
                </a:cubicBezTo>
                <a:cubicBezTo>
                  <a:pt x="78081" y="193394"/>
                  <a:pt x="95594" y="156819"/>
                  <a:pt x="126206" y="126206"/>
                </a:cubicBezTo>
                <a:lnTo>
                  <a:pt x="171280" y="81133"/>
                </a:lnTo>
                <a:lnTo>
                  <a:pt x="213537" y="123389"/>
                </a:lnTo>
                <a:lnTo>
                  <a:pt x="326221" y="10423"/>
                </a:lnTo>
                <a:cubicBezTo>
                  <a:pt x="333357" y="3474"/>
                  <a:pt x="341902" y="0"/>
                  <a:pt x="3518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reeform 318"/>
          <p:cNvSpPr/>
          <p:nvPr/>
        </p:nvSpPr>
        <p:spPr>
          <a:xfrm>
            <a:off x="824865" y="4725897"/>
            <a:ext cx="432708" cy="432707"/>
          </a:xfrm>
          <a:custGeom>
            <a:avLst/>
            <a:gdLst/>
            <a:ahLst/>
            <a:cxnLst/>
            <a:rect l="l" t="t" r="r" b="b"/>
            <a:pathLst>
              <a:path w="432708" h="432707">
                <a:moveTo>
                  <a:pt x="216354" y="0"/>
                </a:moveTo>
                <a:cubicBezTo>
                  <a:pt x="255606" y="0"/>
                  <a:pt x="291806" y="9672"/>
                  <a:pt x="324954" y="29016"/>
                </a:cubicBezTo>
                <a:cubicBezTo>
                  <a:pt x="358101" y="48360"/>
                  <a:pt x="384347" y="74606"/>
                  <a:pt x="403692" y="107754"/>
                </a:cubicBezTo>
                <a:cubicBezTo>
                  <a:pt x="423036" y="140902"/>
                  <a:pt x="432708" y="177102"/>
                  <a:pt x="432708" y="216353"/>
                </a:cubicBezTo>
                <a:cubicBezTo>
                  <a:pt x="432708" y="255605"/>
                  <a:pt x="423036" y="291805"/>
                  <a:pt x="403692" y="324953"/>
                </a:cubicBezTo>
                <a:cubicBezTo>
                  <a:pt x="384347" y="358101"/>
                  <a:pt x="358101" y="384347"/>
                  <a:pt x="324954" y="403691"/>
                </a:cubicBezTo>
                <a:cubicBezTo>
                  <a:pt x="291806" y="423035"/>
                  <a:pt x="255606" y="432707"/>
                  <a:pt x="216354" y="432707"/>
                </a:cubicBezTo>
                <a:cubicBezTo>
                  <a:pt x="177103" y="432707"/>
                  <a:pt x="140903" y="423035"/>
                  <a:pt x="107755" y="403691"/>
                </a:cubicBezTo>
                <a:cubicBezTo>
                  <a:pt x="74607" y="384347"/>
                  <a:pt x="48361" y="358101"/>
                  <a:pt x="29017" y="324953"/>
                </a:cubicBezTo>
                <a:cubicBezTo>
                  <a:pt x="9673" y="291805"/>
                  <a:pt x="0" y="255605"/>
                  <a:pt x="0" y="216353"/>
                </a:cubicBezTo>
                <a:cubicBezTo>
                  <a:pt x="0" y="177102"/>
                  <a:pt x="9673" y="140902"/>
                  <a:pt x="29017" y="107754"/>
                </a:cubicBezTo>
                <a:cubicBezTo>
                  <a:pt x="48361" y="74606"/>
                  <a:pt x="74607" y="48360"/>
                  <a:pt x="107755" y="29016"/>
                </a:cubicBezTo>
                <a:cubicBezTo>
                  <a:pt x="140903" y="9672"/>
                  <a:pt x="177103" y="0"/>
                  <a:pt x="216354" y="0"/>
                </a:cubicBezTo>
                <a:close/>
                <a:moveTo>
                  <a:pt x="216354" y="36059"/>
                </a:moveTo>
                <a:cubicBezTo>
                  <a:pt x="191939" y="36059"/>
                  <a:pt x="168604" y="40848"/>
                  <a:pt x="146349" y="50426"/>
                </a:cubicBezTo>
                <a:cubicBezTo>
                  <a:pt x="124094" y="60004"/>
                  <a:pt x="104938" y="72822"/>
                  <a:pt x="88880" y="88880"/>
                </a:cubicBezTo>
                <a:cubicBezTo>
                  <a:pt x="72822" y="104937"/>
                  <a:pt x="60005" y="124093"/>
                  <a:pt x="50427" y="146348"/>
                </a:cubicBezTo>
                <a:cubicBezTo>
                  <a:pt x="40848" y="168603"/>
                  <a:pt x="36059" y="191939"/>
                  <a:pt x="36059" y="216353"/>
                </a:cubicBezTo>
                <a:cubicBezTo>
                  <a:pt x="36059" y="240768"/>
                  <a:pt x="40848" y="264103"/>
                  <a:pt x="50427" y="286359"/>
                </a:cubicBezTo>
                <a:cubicBezTo>
                  <a:pt x="60005" y="308614"/>
                  <a:pt x="72822" y="327770"/>
                  <a:pt x="88880" y="343827"/>
                </a:cubicBezTo>
                <a:cubicBezTo>
                  <a:pt x="104938" y="359885"/>
                  <a:pt x="124094" y="372703"/>
                  <a:pt x="146349" y="382281"/>
                </a:cubicBezTo>
                <a:cubicBezTo>
                  <a:pt x="168604" y="391859"/>
                  <a:pt x="191939" y="396648"/>
                  <a:pt x="216354" y="396648"/>
                </a:cubicBezTo>
                <a:cubicBezTo>
                  <a:pt x="240769" y="396648"/>
                  <a:pt x="264104" y="391859"/>
                  <a:pt x="286359" y="382281"/>
                </a:cubicBezTo>
                <a:cubicBezTo>
                  <a:pt x="308614" y="372703"/>
                  <a:pt x="327771" y="359885"/>
                  <a:pt x="343828" y="343827"/>
                </a:cubicBezTo>
                <a:cubicBezTo>
                  <a:pt x="359885" y="327770"/>
                  <a:pt x="372703" y="308614"/>
                  <a:pt x="382281" y="286359"/>
                </a:cubicBezTo>
                <a:cubicBezTo>
                  <a:pt x="391860" y="264103"/>
                  <a:pt x="396649" y="240768"/>
                  <a:pt x="396649" y="216353"/>
                </a:cubicBezTo>
                <a:cubicBezTo>
                  <a:pt x="396649" y="191939"/>
                  <a:pt x="391860" y="168603"/>
                  <a:pt x="382281" y="146348"/>
                </a:cubicBezTo>
                <a:cubicBezTo>
                  <a:pt x="372703" y="124093"/>
                  <a:pt x="359885" y="104937"/>
                  <a:pt x="343828" y="88880"/>
                </a:cubicBezTo>
                <a:cubicBezTo>
                  <a:pt x="327771" y="72822"/>
                  <a:pt x="308614" y="60004"/>
                  <a:pt x="286359" y="50426"/>
                </a:cubicBezTo>
                <a:cubicBezTo>
                  <a:pt x="264104" y="40848"/>
                  <a:pt x="240769" y="36059"/>
                  <a:pt x="216354"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Freeform 317"/>
          <p:cNvSpPr/>
          <p:nvPr/>
        </p:nvSpPr>
        <p:spPr>
          <a:xfrm>
            <a:off x="1461456" y="4725897"/>
            <a:ext cx="469894" cy="432707"/>
          </a:xfrm>
          <a:custGeom>
            <a:avLst/>
            <a:gdLst/>
            <a:ahLst/>
            <a:cxnLst/>
            <a:rect l="l" t="t" r="r" b="b"/>
            <a:pathLst>
              <a:path w="469894" h="432707">
                <a:moveTo>
                  <a:pt x="13523" y="0"/>
                </a:moveTo>
                <a:cubicBezTo>
                  <a:pt x="22162" y="0"/>
                  <a:pt x="35167" y="329"/>
                  <a:pt x="52540" y="986"/>
                </a:cubicBezTo>
                <a:cubicBezTo>
                  <a:pt x="69912" y="1643"/>
                  <a:pt x="82917" y="1972"/>
                  <a:pt x="91556" y="1972"/>
                </a:cubicBezTo>
                <a:cubicBezTo>
                  <a:pt x="99444" y="1972"/>
                  <a:pt x="111323" y="1643"/>
                  <a:pt x="127193" y="986"/>
                </a:cubicBezTo>
                <a:cubicBezTo>
                  <a:pt x="143062" y="329"/>
                  <a:pt x="154941" y="0"/>
                  <a:pt x="162829" y="0"/>
                </a:cubicBezTo>
                <a:cubicBezTo>
                  <a:pt x="167524" y="0"/>
                  <a:pt x="171046" y="2066"/>
                  <a:pt x="173393" y="6197"/>
                </a:cubicBezTo>
                <a:cubicBezTo>
                  <a:pt x="175741" y="10329"/>
                  <a:pt x="176915" y="14837"/>
                  <a:pt x="176915" y="19720"/>
                </a:cubicBezTo>
                <a:cubicBezTo>
                  <a:pt x="176915" y="25354"/>
                  <a:pt x="175318" y="29439"/>
                  <a:pt x="172126" y="31974"/>
                </a:cubicBezTo>
                <a:cubicBezTo>
                  <a:pt x="168933" y="34509"/>
                  <a:pt x="165318" y="35871"/>
                  <a:pt x="161280" y="36059"/>
                </a:cubicBezTo>
                <a:cubicBezTo>
                  <a:pt x="157242" y="36247"/>
                  <a:pt x="152594" y="36622"/>
                  <a:pt x="147335" y="37186"/>
                </a:cubicBezTo>
                <a:cubicBezTo>
                  <a:pt x="142076" y="37749"/>
                  <a:pt x="138039" y="38970"/>
                  <a:pt x="135222" y="40848"/>
                </a:cubicBezTo>
                <a:cubicBezTo>
                  <a:pt x="128648" y="44792"/>
                  <a:pt x="125362" y="59817"/>
                  <a:pt x="125362" y="85922"/>
                </a:cubicBezTo>
                <a:lnTo>
                  <a:pt x="125643" y="176069"/>
                </a:lnTo>
                <a:cubicBezTo>
                  <a:pt x="125643" y="180013"/>
                  <a:pt x="125737" y="183018"/>
                  <a:pt x="125925" y="185084"/>
                </a:cubicBezTo>
                <a:cubicBezTo>
                  <a:pt x="128367" y="185647"/>
                  <a:pt x="132029" y="185929"/>
                  <a:pt x="136912" y="185929"/>
                </a:cubicBezTo>
                <a:lnTo>
                  <a:pt x="333827" y="185929"/>
                </a:lnTo>
                <a:cubicBezTo>
                  <a:pt x="338523" y="185929"/>
                  <a:pt x="342091" y="185647"/>
                  <a:pt x="344532" y="185084"/>
                </a:cubicBezTo>
                <a:cubicBezTo>
                  <a:pt x="344720" y="183018"/>
                  <a:pt x="344814" y="180013"/>
                  <a:pt x="344814" y="176069"/>
                </a:cubicBezTo>
                <a:lnTo>
                  <a:pt x="345096" y="85922"/>
                </a:lnTo>
                <a:cubicBezTo>
                  <a:pt x="345096" y="59817"/>
                  <a:pt x="341809" y="44792"/>
                  <a:pt x="335236" y="40848"/>
                </a:cubicBezTo>
                <a:cubicBezTo>
                  <a:pt x="331855" y="38782"/>
                  <a:pt x="326362" y="37608"/>
                  <a:pt x="318756" y="37327"/>
                </a:cubicBezTo>
                <a:cubicBezTo>
                  <a:pt x="311150" y="37045"/>
                  <a:pt x="304952" y="35824"/>
                  <a:pt x="300163" y="33664"/>
                </a:cubicBezTo>
                <a:cubicBezTo>
                  <a:pt x="295374" y="31505"/>
                  <a:pt x="292979" y="26856"/>
                  <a:pt x="292979" y="19720"/>
                </a:cubicBezTo>
                <a:cubicBezTo>
                  <a:pt x="292979" y="14837"/>
                  <a:pt x="294153" y="10329"/>
                  <a:pt x="296501" y="6197"/>
                </a:cubicBezTo>
                <a:cubicBezTo>
                  <a:pt x="298848" y="2066"/>
                  <a:pt x="302370" y="0"/>
                  <a:pt x="307065" y="0"/>
                </a:cubicBezTo>
                <a:cubicBezTo>
                  <a:pt x="315328" y="0"/>
                  <a:pt x="327724" y="329"/>
                  <a:pt x="344251" y="986"/>
                </a:cubicBezTo>
                <a:cubicBezTo>
                  <a:pt x="360778" y="1643"/>
                  <a:pt x="373173" y="1972"/>
                  <a:pt x="381436" y="1972"/>
                </a:cubicBezTo>
                <a:cubicBezTo>
                  <a:pt x="389512" y="1972"/>
                  <a:pt x="401626" y="1643"/>
                  <a:pt x="417777" y="986"/>
                </a:cubicBezTo>
                <a:cubicBezTo>
                  <a:pt x="433929" y="329"/>
                  <a:pt x="446042" y="0"/>
                  <a:pt x="454118" y="0"/>
                </a:cubicBezTo>
                <a:cubicBezTo>
                  <a:pt x="458813" y="0"/>
                  <a:pt x="462334" y="2066"/>
                  <a:pt x="464682" y="6197"/>
                </a:cubicBezTo>
                <a:cubicBezTo>
                  <a:pt x="467029" y="10329"/>
                  <a:pt x="468203" y="14837"/>
                  <a:pt x="468203" y="19720"/>
                </a:cubicBezTo>
                <a:cubicBezTo>
                  <a:pt x="468203" y="25354"/>
                  <a:pt x="466560" y="29486"/>
                  <a:pt x="463273" y="32115"/>
                </a:cubicBezTo>
                <a:cubicBezTo>
                  <a:pt x="459987" y="34744"/>
                  <a:pt x="456231" y="36106"/>
                  <a:pt x="452005" y="36200"/>
                </a:cubicBezTo>
                <a:cubicBezTo>
                  <a:pt x="447779" y="36294"/>
                  <a:pt x="442943" y="36575"/>
                  <a:pt x="437497" y="37045"/>
                </a:cubicBezTo>
                <a:cubicBezTo>
                  <a:pt x="432050" y="37514"/>
                  <a:pt x="427919" y="38688"/>
                  <a:pt x="425101" y="40566"/>
                </a:cubicBezTo>
                <a:cubicBezTo>
                  <a:pt x="418528" y="44886"/>
                  <a:pt x="415242" y="60004"/>
                  <a:pt x="415242" y="85922"/>
                </a:cubicBezTo>
                <a:lnTo>
                  <a:pt x="415523" y="351575"/>
                </a:lnTo>
                <a:cubicBezTo>
                  <a:pt x="415523" y="373924"/>
                  <a:pt x="418716" y="387070"/>
                  <a:pt x="425101" y="391014"/>
                </a:cubicBezTo>
                <a:cubicBezTo>
                  <a:pt x="428106" y="392892"/>
                  <a:pt x="432426" y="394160"/>
                  <a:pt x="438060" y="394817"/>
                </a:cubicBezTo>
                <a:cubicBezTo>
                  <a:pt x="443694" y="395474"/>
                  <a:pt x="448718" y="395897"/>
                  <a:pt x="453132" y="396085"/>
                </a:cubicBezTo>
                <a:cubicBezTo>
                  <a:pt x="457545" y="396272"/>
                  <a:pt x="461442" y="397728"/>
                  <a:pt x="464823" y="400451"/>
                </a:cubicBezTo>
                <a:cubicBezTo>
                  <a:pt x="468203" y="403174"/>
                  <a:pt x="469894" y="407353"/>
                  <a:pt x="469894" y="412987"/>
                </a:cubicBezTo>
                <a:cubicBezTo>
                  <a:pt x="469894" y="417870"/>
                  <a:pt x="468767" y="422378"/>
                  <a:pt x="466513" y="426510"/>
                </a:cubicBezTo>
                <a:cubicBezTo>
                  <a:pt x="464259" y="430641"/>
                  <a:pt x="460879" y="432707"/>
                  <a:pt x="456371" y="432707"/>
                </a:cubicBezTo>
                <a:cubicBezTo>
                  <a:pt x="448108" y="432707"/>
                  <a:pt x="435666" y="432378"/>
                  <a:pt x="419045" y="431721"/>
                </a:cubicBezTo>
                <a:cubicBezTo>
                  <a:pt x="402424" y="431064"/>
                  <a:pt x="389888" y="430735"/>
                  <a:pt x="381436" y="430735"/>
                </a:cubicBezTo>
                <a:cubicBezTo>
                  <a:pt x="373173" y="430735"/>
                  <a:pt x="360778" y="431064"/>
                  <a:pt x="344251" y="431721"/>
                </a:cubicBezTo>
                <a:cubicBezTo>
                  <a:pt x="327724" y="432378"/>
                  <a:pt x="315328" y="432707"/>
                  <a:pt x="307065" y="432707"/>
                </a:cubicBezTo>
                <a:cubicBezTo>
                  <a:pt x="302558" y="432707"/>
                  <a:pt x="299083" y="430782"/>
                  <a:pt x="296642" y="426932"/>
                </a:cubicBezTo>
                <a:cubicBezTo>
                  <a:pt x="294200" y="423082"/>
                  <a:pt x="292979" y="418809"/>
                  <a:pt x="292979" y="414114"/>
                </a:cubicBezTo>
                <a:cubicBezTo>
                  <a:pt x="292979" y="408292"/>
                  <a:pt x="294576" y="403973"/>
                  <a:pt x="297768" y="401156"/>
                </a:cubicBezTo>
                <a:cubicBezTo>
                  <a:pt x="300961" y="398338"/>
                  <a:pt x="304623" y="396742"/>
                  <a:pt x="308755" y="396366"/>
                </a:cubicBezTo>
                <a:cubicBezTo>
                  <a:pt x="312887" y="395991"/>
                  <a:pt x="317676" y="395334"/>
                  <a:pt x="323122" y="394394"/>
                </a:cubicBezTo>
                <a:cubicBezTo>
                  <a:pt x="328569" y="393455"/>
                  <a:pt x="332794" y="392047"/>
                  <a:pt x="335799" y="390169"/>
                </a:cubicBezTo>
                <a:cubicBezTo>
                  <a:pt x="341997" y="386225"/>
                  <a:pt x="345096" y="373078"/>
                  <a:pt x="345096" y="350729"/>
                </a:cubicBezTo>
                <a:lnTo>
                  <a:pt x="344814" y="240581"/>
                </a:lnTo>
                <a:cubicBezTo>
                  <a:pt x="344814" y="236637"/>
                  <a:pt x="344720" y="233726"/>
                  <a:pt x="344532" y="231848"/>
                </a:cubicBezTo>
                <a:cubicBezTo>
                  <a:pt x="342091" y="231096"/>
                  <a:pt x="337396" y="230721"/>
                  <a:pt x="330447" y="230721"/>
                </a:cubicBezTo>
                <a:lnTo>
                  <a:pt x="140292" y="230721"/>
                </a:lnTo>
                <a:cubicBezTo>
                  <a:pt x="133156" y="230721"/>
                  <a:pt x="128367" y="231096"/>
                  <a:pt x="125925" y="231848"/>
                </a:cubicBezTo>
                <a:cubicBezTo>
                  <a:pt x="125737" y="233726"/>
                  <a:pt x="125643" y="236637"/>
                  <a:pt x="125643" y="240581"/>
                </a:cubicBezTo>
                <a:lnTo>
                  <a:pt x="125362" y="345095"/>
                </a:lnTo>
                <a:cubicBezTo>
                  <a:pt x="125362" y="371764"/>
                  <a:pt x="128836" y="387164"/>
                  <a:pt x="135785" y="391296"/>
                </a:cubicBezTo>
                <a:cubicBezTo>
                  <a:pt x="138790" y="393174"/>
                  <a:pt x="143297" y="394394"/>
                  <a:pt x="149307" y="394958"/>
                </a:cubicBezTo>
                <a:cubicBezTo>
                  <a:pt x="155317" y="395521"/>
                  <a:pt x="160669" y="395850"/>
                  <a:pt x="165365" y="395944"/>
                </a:cubicBezTo>
                <a:cubicBezTo>
                  <a:pt x="170060" y="396038"/>
                  <a:pt x="174285" y="397446"/>
                  <a:pt x="178041" y="400170"/>
                </a:cubicBezTo>
                <a:cubicBezTo>
                  <a:pt x="181798" y="402893"/>
                  <a:pt x="183676" y="407165"/>
                  <a:pt x="183676" y="412987"/>
                </a:cubicBezTo>
                <a:cubicBezTo>
                  <a:pt x="183676" y="417870"/>
                  <a:pt x="182502" y="422378"/>
                  <a:pt x="180154" y="426510"/>
                </a:cubicBezTo>
                <a:cubicBezTo>
                  <a:pt x="177807" y="430641"/>
                  <a:pt x="174379" y="432707"/>
                  <a:pt x="169872" y="432707"/>
                </a:cubicBezTo>
                <a:cubicBezTo>
                  <a:pt x="161045" y="432707"/>
                  <a:pt x="147945" y="432378"/>
                  <a:pt x="130573" y="431721"/>
                </a:cubicBezTo>
                <a:cubicBezTo>
                  <a:pt x="113201" y="431064"/>
                  <a:pt x="100196" y="430735"/>
                  <a:pt x="91556" y="430735"/>
                </a:cubicBezTo>
                <a:cubicBezTo>
                  <a:pt x="83481" y="430735"/>
                  <a:pt x="71461" y="431064"/>
                  <a:pt x="55497" y="431721"/>
                </a:cubicBezTo>
                <a:cubicBezTo>
                  <a:pt x="39534" y="432378"/>
                  <a:pt x="27608" y="432707"/>
                  <a:pt x="19720" y="432707"/>
                </a:cubicBezTo>
                <a:cubicBezTo>
                  <a:pt x="15401" y="432707"/>
                  <a:pt x="12067" y="430735"/>
                  <a:pt x="9720" y="426791"/>
                </a:cubicBezTo>
                <a:cubicBezTo>
                  <a:pt x="7372" y="422847"/>
                  <a:pt x="6198" y="418622"/>
                  <a:pt x="6198" y="414114"/>
                </a:cubicBezTo>
                <a:cubicBezTo>
                  <a:pt x="6198" y="408480"/>
                  <a:pt x="7654" y="404254"/>
                  <a:pt x="10565" y="401437"/>
                </a:cubicBezTo>
                <a:cubicBezTo>
                  <a:pt x="13476" y="398620"/>
                  <a:pt x="16856" y="396977"/>
                  <a:pt x="20706" y="396507"/>
                </a:cubicBezTo>
                <a:cubicBezTo>
                  <a:pt x="24556" y="396038"/>
                  <a:pt x="29017" y="395334"/>
                  <a:pt x="34087" y="394394"/>
                </a:cubicBezTo>
                <a:cubicBezTo>
                  <a:pt x="39158" y="393455"/>
                  <a:pt x="43102" y="392047"/>
                  <a:pt x="45919" y="390169"/>
                </a:cubicBezTo>
                <a:cubicBezTo>
                  <a:pt x="52117" y="385849"/>
                  <a:pt x="55216" y="372421"/>
                  <a:pt x="55216" y="349884"/>
                </a:cubicBezTo>
                <a:lnTo>
                  <a:pt x="54934" y="333827"/>
                </a:lnTo>
                <a:lnTo>
                  <a:pt x="54934" y="104796"/>
                </a:lnTo>
                <a:cubicBezTo>
                  <a:pt x="54934" y="104233"/>
                  <a:pt x="54981" y="101791"/>
                  <a:pt x="55075" y="97472"/>
                </a:cubicBezTo>
                <a:cubicBezTo>
                  <a:pt x="55169" y="93152"/>
                  <a:pt x="55169" y="89725"/>
                  <a:pt x="55075" y="87189"/>
                </a:cubicBezTo>
                <a:cubicBezTo>
                  <a:pt x="54981" y="84654"/>
                  <a:pt x="54840" y="81038"/>
                  <a:pt x="54652" y="76343"/>
                </a:cubicBezTo>
                <a:cubicBezTo>
                  <a:pt x="54465" y="71648"/>
                  <a:pt x="54136" y="67704"/>
                  <a:pt x="53666" y="64512"/>
                </a:cubicBezTo>
                <a:cubicBezTo>
                  <a:pt x="53197" y="61319"/>
                  <a:pt x="52586" y="57891"/>
                  <a:pt x="51835" y="54229"/>
                </a:cubicBezTo>
                <a:cubicBezTo>
                  <a:pt x="51084" y="50567"/>
                  <a:pt x="50051" y="47609"/>
                  <a:pt x="48736" y="45355"/>
                </a:cubicBezTo>
                <a:cubicBezTo>
                  <a:pt x="47422" y="43102"/>
                  <a:pt x="45919" y="41411"/>
                  <a:pt x="44229" y="40285"/>
                </a:cubicBezTo>
                <a:cubicBezTo>
                  <a:pt x="41412" y="38407"/>
                  <a:pt x="37187" y="37280"/>
                  <a:pt x="31552" y="36904"/>
                </a:cubicBezTo>
                <a:cubicBezTo>
                  <a:pt x="25918" y="36528"/>
                  <a:pt x="20941" y="36341"/>
                  <a:pt x="16621" y="36341"/>
                </a:cubicBezTo>
                <a:cubicBezTo>
                  <a:pt x="12302" y="36341"/>
                  <a:pt x="8452" y="35026"/>
                  <a:pt x="5071" y="32397"/>
                </a:cubicBezTo>
                <a:cubicBezTo>
                  <a:pt x="1691" y="29767"/>
                  <a:pt x="0" y="25542"/>
                  <a:pt x="0" y="19720"/>
                </a:cubicBezTo>
                <a:cubicBezTo>
                  <a:pt x="0" y="14837"/>
                  <a:pt x="1127" y="10329"/>
                  <a:pt x="3381" y="6197"/>
                </a:cubicBezTo>
                <a:cubicBezTo>
                  <a:pt x="5635" y="2066"/>
                  <a:pt x="9015" y="0"/>
                  <a:pt x="1352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316"/>
          <p:cNvSpPr/>
          <p:nvPr/>
        </p:nvSpPr>
        <p:spPr>
          <a:xfrm>
            <a:off x="2146077" y="4725897"/>
            <a:ext cx="353264" cy="432707"/>
          </a:xfrm>
          <a:custGeom>
            <a:avLst/>
            <a:gdLst/>
            <a:ahLst/>
            <a:cxnLst/>
            <a:rect l="l" t="t" r="r" b="b"/>
            <a:pathLst>
              <a:path w="353264" h="432707">
                <a:moveTo>
                  <a:pt x="201141" y="0"/>
                </a:moveTo>
                <a:lnTo>
                  <a:pt x="336080" y="0"/>
                </a:lnTo>
                <a:cubicBezTo>
                  <a:pt x="340775" y="0"/>
                  <a:pt x="344814" y="1690"/>
                  <a:pt x="348194" y="5071"/>
                </a:cubicBezTo>
                <a:cubicBezTo>
                  <a:pt x="351574" y="8451"/>
                  <a:pt x="353264" y="12489"/>
                  <a:pt x="353264" y="17184"/>
                </a:cubicBezTo>
                <a:lnTo>
                  <a:pt x="353264" y="37749"/>
                </a:lnTo>
                <a:cubicBezTo>
                  <a:pt x="353264" y="43195"/>
                  <a:pt x="351527" y="48924"/>
                  <a:pt x="348053" y="54933"/>
                </a:cubicBezTo>
                <a:cubicBezTo>
                  <a:pt x="344578" y="60943"/>
                  <a:pt x="340588" y="63948"/>
                  <a:pt x="336080" y="63948"/>
                </a:cubicBezTo>
                <a:cubicBezTo>
                  <a:pt x="326690" y="63948"/>
                  <a:pt x="321619" y="64042"/>
                  <a:pt x="320868" y="64230"/>
                </a:cubicBezTo>
                <a:cubicBezTo>
                  <a:pt x="315985" y="65357"/>
                  <a:pt x="312980" y="68268"/>
                  <a:pt x="311853" y="72963"/>
                </a:cubicBezTo>
                <a:cubicBezTo>
                  <a:pt x="311290" y="75029"/>
                  <a:pt x="311008" y="81038"/>
                  <a:pt x="311008" y="90992"/>
                </a:cubicBezTo>
                <a:lnTo>
                  <a:pt x="311008" y="415523"/>
                </a:lnTo>
                <a:cubicBezTo>
                  <a:pt x="311008" y="420218"/>
                  <a:pt x="309318" y="424256"/>
                  <a:pt x="305937" y="427636"/>
                </a:cubicBezTo>
                <a:cubicBezTo>
                  <a:pt x="302557" y="431017"/>
                  <a:pt x="298519" y="432707"/>
                  <a:pt x="293824" y="432707"/>
                </a:cubicBezTo>
                <a:lnTo>
                  <a:pt x="263399" y="432707"/>
                </a:lnTo>
                <a:cubicBezTo>
                  <a:pt x="258704" y="432707"/>
                  <a:pt x="254666" y="431017"/>
                  <a:pt x="251285" y="427636"/>
                </a:cubicBezTo>
                <a:cubicBezTo>
                  <a:pt x="247905" y="424256"/>
                  <a:pt x="246214" y="420218"/>
                  <a:pt x="246214" y="415523"/>
                </a:cubicBezTo>
                <a:lnTo>
                  <a:pt x="246214" y="72399"/>
                </a:lnTo>
                <a:lnTo>
                  <a:pt x="205930" y="72399"/>
                </a:lnTo>
                <a:lnTo>
                  <a:pt x="205930" y="415523"/>
                </a:lnTo>
                <a:cubicBezTo>
                  <a:pt x="205930" y="420218"/>
                  <a:pt x="204287" y="424256"/>
                  <a:pt x="201000" y="427636"/>
                </a:cubicBezTo>
                <a:cubicBezTo>
                  <a:pt x="197714" y="431017"/>
                  <a:pt x="193629" y="432707"/>
                  <a:pt x="188746" y="432707"/>
                </a:cubicBezTo>
                <a:lnTo>
                  <a:pt x="158321" y="432707"/>
                </a:lnTo>
                <a:cubicBezTo>
                  <a:pt x="153438" y="432707"/>
                  <a:pt x="149353" y="431017"/>
                  <a:pt x="146067" y="427636"/>
                </a:cubicBezTo>
                <a:cubicBezTo>
                  <a:pt x="142780" y="424256"/>
                  <a:pt x="141137" y="420218"/>
                  <a:pt x="141137" y="415523"/>
                </a:cubicBezTo>
                <a:lnTo>
                  <a:pt x="141137" y="275794"/>
                </a:lnTo>
                <a:cubicBezTo>
                  <a:pt x="113529" y="273541"/>
                  <a:pt x="90523" y="268000"/>
                  <a:pt x="72117" y="259174"/>
                </a:cubicBezTo>
                <a:cubicBezTo>
                  <a:pt x="48454" y="248281"/>
                  <a:pt x="30425" y="231472"/>
                  <a:pt x="18029" y="208747"/>
                </a:cubicBezTo>
                <a:cubicBezTo>
                  <a:pt x="6009" y="186774"/>
                  <a:pt x="0" y="162453"/>
                  <a:pt x="0" y="135784"/>
                </a:cubicBezTo>
                <a:cubicBezTo>
                  <a:pt x="0" y="104608"/>
                  <a:pt x="8263" y="77752"/>
                  <a:pt x="24790" y="55215"/>
                </a:cubicBezTo>
                <a:cubicBezTo>
                  <a:pt x="41317" y="33054"/>
                  <a:pt x="60943" y="18123"/>
                  <a:pt x="83668" y="10423"/>
                </a:cubicBezTo>
                <a:cubicBezTo>
                  <a:pt x="104515" y="3474"/>
                  <a:pt x="143672" y="0"/>
                  <a:pt x="20114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315"/>
          <p:cNvSpPr/>
          <p:nvPr/>
        </p:nvSpPr>
        <p:spPr>
          <a:xfrm>
            <a:off x="3310892" y="4725897"/>
            <a:ext cx="432707" cy="432707"/>
          </a:xfrm>
          <a:custGeom>
            <a:avLst/>
            <a:gdLst/>
            <a:ahLst/>
            <a:cxnLst/>
            <a:rect l="l" t="t" r="r" b="b"/>
            <a:pathLst>
              <a:path w="432707" h="432707">
                <a:moveTo>
                  <a:pt x="342560" y="0"/>
                </a:moveTo>
                <a:cubicBezTo>
                  <a:pt x="367538" y="0"/>
                  <a:pt x="388807" y="8780"/>
                  <a:pt x="406367" y="26340"/>
                </a:cubicBezTo>
                <a:cubicBezTo>
                  <a:pt x="423926" y="43900"/>
                  <a:pt x="432707" y="65169"/>
                  <a:pt x="432707" y="90147"/>
                </a:cubicBezTo>
                <a:cubicBezTo>
                  <a:pt x="432707" y="115126"/>
                  <a:pt x="423926" y="136395"/>
                  <a:pt x="406367" y="153955"/>
                </a:cubicBezTo>
                <a:cubicBezTo>
                  <a:pt x="388807" y="171515"/>
                  <a:pt x="367538" y="180295"/>
                  <a:pt x="342560" y="180295"/>
                </a:cubicBezTo>
                <a:cubicBezTo>
                  <a:pt x="318896" y="180295"/>
                  <a:pt x="298425" y="172219"/>
                  <a:pt x="281147" y="156067"/>
                </a:cubicBezTo>
                <a:lnTo>
                  <a:pt x="179731" y="206775"/>
                </a:lnTo>
                <a:cubicBezTo>
                  <a:pt x="180107" y="210907"/>
                  <a:pt x="180294" y="214100"/>
                  <a:pt x="180294" y="216353"/>
                </a:cubicBezTo>
                <a:cubicBezTo>
                  <a:pt x="180294" y="218607"/>
                  <a:pt x="180107" y="221800"/>
                  <a:pt x="179731" y="225932"/>
                </a:cubicBezTo>
                <a:lnTo>
                  <a:pt x="281147" y="276640"/>
                </a:lnTo>
                <a:cubicBezTo>
                  <a:pt x="298425" y="260488"/>
                  <a:pt x="318896" y="252412"/>
                  <a:pt x="342560" y="252412"/>
                </a:cubicBezTo>
                <a:cubicBezTo>
                  <a:pt x="367538" y="252412"/>
                  <a:pt x="388807" y="261192"/>
                  <a:pt x="406367" y="278752"/>
                </a:cubicBezTo>
                <a:cubicBezTo>
                  <a:pt x="423926" y="296312"/>
                  <a:pt x="432707" y="317581"/>
                  <a:pt x="432707" y="342560"/>
                </a:cubicBezTo>
                <a:cubicBezTo>
                  <a:pt x="432707" y="367538"/>
                  <a:pt x="423926" y="388807"/>
                  <a:pt x="406367" y="406367"/>
                </a:cubicBezTo>
                <a:cubicBezTo>
                  <a:pt x="388807" y="423927"/>
                  <a:pt x="367538" y="432707"/>
                  <a:pt x="342560" y="432707"/>
                </a:cubicBezTo>
                <a:cubicBezTo>
                  <a:pt x="317581" y="432707"/>
                  <a:pt x="296312" y="423927"/>
                  <a:pt x="278752" y="406367"/>
                </a:cubicBezTo>
                <a:cubicBezTo>
                  <a:pt x="261192" y="388807"/>
                  <a:pt x="252412" y="367538"/>
                  <a:pt x="252412" y="342560"/>
                </a:cubicBezTo>
                <a:cubicBezTo>
                  <a:pt x="252412" y="340306"/>
                  <a:pt x="252600" y="337113"/>
                  <a:pt x="252976" y="332982"/>
                </a:cubicBezTo>
                <a:lnTo>
                  <a:pt x="151560" y="282274"/>
                </a:lnTo>
                <a:cubicBezTo>
                  <a:pt x="134282" y="298425"/>
                  <a:pt x="113811" y="306501"/>
                  <a:pt x="90147" y="306501"/>
                </a:cubicBezTo>
                <a:cubicBezTo>
                  <a:pt x="65169" y="306501"/>
                  <a:pt x="43899" y="297721"/>
                  <a:pt x="26339" y="280161"/>
                </a:cubicBezTo>
                <a:cubicBezTo>
                  <a:pt x="8779" y="262601"/>
                  <a:pt x="0" y="241332"/>
                  <a:pt x="0" y="216353"/>
                </a:cubicBezTo>
                <a:cubicBezTo>
                  <a:pt x="0" y="191375"/>
                  <a:pt x="8779" y="170106"/>
                  <a:pt x="26339" y="152546"/>
                </a:cubicBezTo>
                <a:cubicBezTo>
                  <a:pt x="43899" y="134986"/>
                  <a:pt x="65169" y="126206"/>
                  <a:pt x="90147" y="126206"/>
                </a:cubicBezTo>
                <a:cubicBezTo>
                  <a:pt x="113811" y="126206"/>
                  <a:pt x="134282" y="134282"/>
                  <a:pt x="151560" y="150433"/>
                </a:cubicBezTo>
                <a:lnTo>
                  <a:pt x="252976" y="99725"/>
                </a:lnTo>
                <a:cubicBezTo>
                  <a:pt x="252600" y="95594"/>
                  <a:pt x="252412" y="92401"/>
                  <a:pt x="252412" y="90147"/>
                </a:cubicBezTo>
                <a:cubicBezTo>
                  <a:pt x="252412" y="65169"/>
                  <a:pt x="261192" y="43900"/>
                  <a:pt x="278752" y="26340"/>
                </a:cubicBezTo>
                <a:cubicBezTo>
                  <a:pt x="296312" y="8780"/>
                  <a:pt x="317581" y="0"/>
                  <a:pt x="34256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314"/>
          <p:cNvSpPr/>
          <p:nvPr/>
        </p:nvSpPr>
        <p:spPr>
          <a:xfrm>
            <a:off x="3930016" y="4725897"/>
            <a:ext cx="432706" cy="432707"/>
          </a:xfrm>
          <a:custGeom>
            <a:avLst/>
            <a:gdLst/>
            <a:ahLst/>
            <a:cxnLst/>
            <a:rect l="l" t="t" r="r" b="b"/>
            <a:pathLst>
              <a:path w="432706" h="432707">
                <a:moveTo>
                  <a:pt x="81132" y="0"/>
                </a:moveTo>
                <a:lnTo>
                  <a:pt x="351574" y="0"/>
                </a:lnTo>
                <a:cubicBezTo>
                  <a:pt x="373923" y="0"/>
                  <a:pt x="393032" y="7935"/>
                  <a:pt x="408902" y="23804"/>
                </a:cubicBezTo>
                <a:cubicBezTo>
                  <a:pt x="424772" y="39674"/>
                  <a:pt x="432706" y="58783"/>
                  <a:pt x="432706" y="81132"/>
                </a:cubicBezTo>
                <a:lnTo>
                  <a:pt x="432706" y="351575"/>
                </a:lnTo>
                <a:cubicBezTo>
                  <a:pt x="432706" y="373924"/>
                  <a:pt x="424772" y="393033"/>
                  <a:pt x="408902" y="408902"/>
                </a:cubicBezTo>
                <a:cubicBezTo>
                  <a:pt x="393032" y="424772"/>
                  <a:pt x="373923" y="432707"/>
                  <a:pt x="351574" y="432707"/>
                </a:cubicBezTo>
                <a:lnTo>
                  <a:pt x="81132" y="432707"/>
                </a:lnTo>
                <a:cubicBezTo>
                  <a:pt x="58783" y="432707"/>
                  <a:pt x="39674" y="424772"/>
                  <a:pt x="23804" y="408902"/>
                </a:cubicBezTo>
                <a:cubicBezTo>
                  <a:pt x="7934" y="393033"/>
                  <a:pt x="0" y="373924"/>
                  <a:pt x="0" y="351575"/>
                </a:cubicBezTo>
                <a:lnTo>
                  <a:pt x="0" y="81132"/>
                </a:lnTo>
                <a:cubicBezTo>
                  <a:pt x="0" y="58783"/>
                  <a:pt x="7934" y="39674"/>
                  <a:pt x="23804" y="23804"/>
                </a:cubicBezTo>
                <a:cubicBezTo>
                  <a:pt x="39674" y="7935"/>
                  <a:pt x="58783" y="0"/>
                  <a:pt x="81132" y="0"/>
                </a:cubicBezTo>
                <a:close/>
                <a:moveTo>
                  <a:pt x="300584" y="72118"/>
                </a:moveTo>
                <a:cubicBezTo>
                  <a:pt x="284057" y="72118"/>
                  <a:pt x="269878" y="77987"/>
                  <a:pt x="258046" y="89725"/>
                </a:cubicBezTo>
                <a:cubicBezTo>
                  <a:pt x="246215" y="101463"/>
                  <a:pt x="240299" y="115595"/>
                  <a:pt x="240299" y="132122"/>
                </a:cubicBezTo>
                <a:cubicBezTo>
                  <a:pt x="240299" y="133437"/>
                  <a:pt x="240486" y="135597"/>
                  <a:pt x="240862" y="138602"/>
                </a:cubicBezTo>
                <a:lnTo>
                  <a:pt x="172970" y="172407"/>
                </a:lnTo>
                <a:cubicBezTo>
                  <a:pt x="161326" y="161702"/>
                  <a:pt x="147709" y="156349"/>
                  <a:pt x="132122" y="156349"/>
                </a:cubicBezTo>
                <a:cubicBezTo>
                  <a:pt x="115595" y="156349"/>
                  <a:pt x="101462" y="162218"/>
                  <a:pt x="89724" y="173956"/>
                </a:cubicBezTo>
                <a:cubicBezTo>
                  <a:pt x="77986" y="185694"/>
                  <a:pt x="72118" y="199827"/>
                  <a:pt x="72118" y="216353"/>
                </a:cubicBezTo>
                <a:cubicBezTo>
                  <a:pt x="72118" y="232880"/>
                  <a:pt x="77986" y="247013"/>
                  <a:pt x="89724" y="258751"/>
                </a:cubicBezTo>
                <a:cubicBezTo>
                  <a:pt x="101462" y="270489"/>
                  <a:pt x="115595" y="276358"/>
                  <a:pt x="132122" y="276358"/>
                </a:cubicBezTo>
                <a:cubicBezTo>
                  <a:pt x="147709" y="276358"/>
                  <a:pt x="161326" y="271005"/>
                  <a:pt x="172970" y="260300"/>
                </a:cubicBezTo>
                <a:lnTo>
                  <a:pt x="240862" y="294105"/>
                </a:lnTo>
                <a:cubicBezTo>
                  <a:pt x="240486" y="297110"/>
                  <a:pt x="240299" y="299270"/>
                  <a:pt x="240299" y="300585"/>
                </a:cubicBezTo>
                <a:cubicBezTo>
                  <a:pt x="240299" y="317112"/>
                  <a:pt x="246215" y="331244"/>
                  <a:pt x="258046" y="342982"/>
                </a:cubicBezTo>
                <a:cubicBezTo>
                  <a:pt x="269878" y="354720"/>
                  <a:pt x="284057" y="360589"/>
                  <a:pt x="300584" y="360589"/>
                </a:cubicBezTo>
                <a:cubicBezTo>
                  <a:pt x="317112" y="360589"/>
                  <a:pt x="331244" y="354720"/>
                  <a:pt x="342982" y="342982"/>
                </a:cubicBezTo>
                <a:cubicBezTo>
                  <a:pt x="354720" y="331244"/>
                  <a:pt x="360589" y="317112"/>
                  <a:pt x="360589" y="300585"/>
                </a:cubicBezTo>
                <a:cubicBezTo>
                  <a:pt x="360589" y="284058"/>
                  <a:pt x="354720" y="269878"/>
                  <a:pt x="342982" y="258047"/>
                </a:cubicBezTo>
                <a:cubicBezTo>
                  <a:pt x="331244" y="246215"/>
                  <a:pt x="317112" y="240299"/>
                  <a:pt x="300584" y="240299"/>
                </a:cubicBezTo>
                <a:cubicBezTo>
                  <a:pt x="284809" y="240299"/>
                  <a:pt x="271193" y="245745"/>
                  <a:pt x="259736" y="256638"/>
                </a:cubicBezTo>
                <a:lnTo>
                  <a:pt x="191844" y="222833"/>
                </a:lnTo>
                <a:cubicBezTo>
                  <a:pt x="192220" y="219828"/>
                  <a:pt x="192407" y="217668"/>
                  <a:pt x="192407" y="216353"/>
                </a:cubicBezTo>
                <a:cubicBezTo>
                  <a:pt x="192407" y="215039"/>
                  <a:pt x="192220" y="212879"/>
                  <a:pt x="191844" y="209874"/>
                </a:cubicBezTo>
                <a:lnTo>
                  <a:pt x="259736" y="176069"/>
                </a:lnTo>
                <a:cubicBezTo>
                  <a:pt x="271193" y="186962"/>
                  <a:pt x="284809" y="192408"/>
                  <a:pt x="300584" y="192408"/>
                </a:cubicBezTo>
                <a:cubicBezTo>
                  <a:pt x="317112" y="192408"/>
                  <a:pt x="331244" y="186492"/>
                  <a:pt x="342982" y="174660"/>
                </a:cubicBezTo>
                <a:cubicBezTo>
                  <a:pt x="354720" y="162829"/>
                  <a:pt x="360589" y="148649"/>
                  <a:pt x="360589" y="132122"/>
                </a:cubicBezTo>
                <a:cubicBezTo>
                  <a:pt x="360589" y="115595"/>
                  <a:pt x="354720" y="101463"/>
                  <a:pt x="342982" y="89725"/>
                </a:cubicBezTo>
                <a:cubicBezTo>
                  <a:pt x="331244" y="77987"/>
                  <a:pt x="317112" y="72118"/>
                  <a:pt x="300584" y="721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583"/>
          <p:cNvSpPr/>
          <p:nvPr/>
        </p:nvSpPr>
        <p:spPr>
          <a:xfrm>
            <a:off x="4549141" y="4689838"/>
            <a:ext cx="504825" cy="504825"/>
          </a:xfrm>
          <a:custGeom>
            <a:avLst/>
            <a:gdLst>
              <a:gd name="connsiteX0" fmla="*/ 144447 w 504825"/>
              <a:gd name="connsiteY0" fmla="*/ 154659 h 504825"/>
              <a:gd name="connsiteX1" fmla="*/ 137475 w 504825"/>
              <a:gd name="connsiteY1" fmla="*/ 156067 h 504825"/>
              <a:gd name="connsiteX2" fmla="*/ 83669 w 504825"/>
              <a:gd name="connsiteY2" fmla="*/ 191845 h 504825"/>
              <a:gd name="connsiteX3" fmla="*/ 47891 w 504825"/>
              <a:gd name="connsiteY3" fmla="*/ 245652 h 504825"/>
              <a:gd name="connsiteX4" fmla="*/ 47891 w 504825"/>
              <a:gd name="connsiteY4" fmla="*/ 259455 h 504825"/>
              <a:gd name="connsiteX5" fmla="*/ 57751 w 504825"/>
              <a:gd name="connsiteY5" fmla="*/ 269033 h 504825"/>
              <a:gd name="connsiteX6" fmla="*/ 64512 w 504825"/>
              <a:gd name="connsiteY6" fmla="*/ 270442 h 504825"/>
              <a:gd name="connsiteX7" fmla="*/ 81415 w 504825"/>
              <a:gd name="connsiteY7" fmla="*/ 259173 h 504825"/>
              <a:gd name="connsiteX8" fmla="*/ 109163 w 504825"/>
              <a:gd name="connsiteY8" fmla="*/ 217340 h 504825"/>
              <a:gd name="connsiteX9" fmla="*/ 150997 w 504825"/>
              <a:gd name="connsiteY9" fmla="*/ 189591 h 504825"/>
              <a:gd name="connsiteX10" fmla="*/ 160857 w 504825"/>
              <a:gd name="connsiteY10" fmla="*/ 179731 h 504825"/>
              <a:gd name="connsiteX11" fmla="*/ 160857 w 504825"/>
              <a:gd name="connsiteY11" fmla="*/ 165927 h 504825"/>
              <a:gd name="connsiteX12" fmla="*/ 151279 w 504825"/>
              <a:gd name="connsiteY12" fmla="*/ 156067 h 504825"/>
              <a:gd name="connsiteX13" fmla="*/ 144447 w 504825"/>
              <a:gd name="connsiteY13" fmla="*/ 154659 h 504825"/>
              <a:gd name="connsiteX14" fmla="*/ 461300 w 504825"/>
              <a:gd name="connsiteY14" fmla="*/ 73526 h 504825"/>
              <a:gd name="connsiteX15" fmla="*/ 467638 w 504825"/>
              <a:gd name="connsiteY15" fmla="*/ 76344 h 504825"/>
              <a:gd name="connsiteX16" fmla="*/ 493274 w 504825"/>
              <a:gd name="connsiteY16" fmla="*/ 101698 h 504825"/>
              <a:gd name="connsiteX17" fmla="*/ 495810 w 504825"/>
              <a:gd name="connsiteY17" fmla="*/ 108177 h 504825"/>
              <a:gd name="connsiteX18" fmla="*/ 493274 w 504825"/>
              <a:gd name="connsiteY18" fmla="*/ 114656 h 504825"/>
              <a:gd name="connsiteX19" fmla="*/ 486795 w 504825"/>
              <a:gd name="connsiteY19" fmla="*/ 117191 h 504825"/>
              <a:gd name="connsiteX20" fmla="*/ 480316 w 504825"/>
              <a:gd name="connsiteY20" fmla="*/ 114656 h 504825"/>
              <a:gd name="connsiteX21" fmla="*/ 454962 w 504825"/>
              <a:gd name="connsiteY21" fmla="*/ 89020 h 504825"/>
              <a:gd name="connsiteX22" fmla="*/ 452144 w 504825"/>
              <a:gd name="connsiteY22" fmla="*/ 82682 h 504825"/>
              <a:gd name="connsiteX23" fmla="*/ 454962 w 504825"/>
              <a:gd name="connsiteY23" fmla="*/ 76344 h 504825"/>
              <a:gd name="connsiteX24" fmla="*/ 461300 w 504825"/>
              <a:gd name="connsiteY24" fmla="*/ 73526 h 504825"/>
              <a:gd name="connsiteX25" fmla="*/ 426228 w 504825"/>
              <a:gd name="connsiteY25" fmla="*/ 65638 h 504825"/>
              <a:gd name="connsiteX26" fmla="*/ 439187 w 504825"/>
              <a:gd name="connsiteY26" fmla="*/ 78597 h 504825"/>
              <a:gd name="connsiteX27" fmla="*/ 370449 w 504825"/>
              <a:gd name="connsiteY27" fmla="*/ 147053 h 504825"/>
              <a:gd name="connsiteX28" fmla="*/ 389606 w 504825"/>
              <a:gd name="connsiteY28" fmla="*/ 166209 h 504825"/>
              <a:gd name="connsiteX29" fmla="*/ 394958 w 504825"/>
              <a:gd name="connsiteY29" fmla="*/ 179027 h 504825"/>
              <a:gd name="connsiteX30" fmla="*/ 389606 w 504825"/>
              <a:gd name="connsiteY30" fmla="*/ 191845 h 504825"/>
              <a:gd name="connsiteX31" fmla="*/ 371577 w 504825"/>
              <a:gd name="connsiteY31" fmla="*/ 209874 h 504825"/>
              <a:gd name="connsiteX32" fmla="*/ 396648 w 504825"/>
              <a:gd name="connsiteY32" fmla="*/ 306501 h 504825"/>
              <a:gd name="connsiteX33" fmla="*/ 381014 w 504825"/>
              <a:gd name="connsiteY33" fmla="*/ 383549 h 504825"/>
              <a:gd name="connsiteX34" fmla="*/ 338757 w 504825"/>
              <a:gd name="connsiteY34" fmla="*/ 446933 h 504825"/>
              <a:gd name="connsiteX35" fmla="*/ 275372 w 504825"/>
              <a:gd name="connsiteY35" fmla="*/ 489190 h 504825"/>
              <a:gd name="connsiteX36" fmla="*/ 198325 w 504825"/>
              <a:gd name="connsiteY36" fmla="*/ 504825 h 504825"/>
              <a:gd name="connsiteX37" fmla="*/ 121277 w 504825"/>
              <a:gd name="connsiteY37" fmla="*/ 489190 h 504825"/>
              <a:gd name="connsiteX38" fmla="*/ 57892 w 504825"/>
              <a:gd name="connsiteY38" fmla="*/ 446933 h 504825"/>
              <a:gd name="connsiteX39" fmla="*/ 15635 w 504825"/>
              <a:gd name="connsiteY39" fmla="*/ 383549 h 504825"/>
              <a:gd name="connsiteX40" fmla="*/ 0 w 504825"/>
              <a:gd name="connsiteY40" fmla="*/ 306501 h 504825"/>
              <a:gd name="connsiteX41" fmla="*/ 15635 w 504825"/>
              <a:gd name="connsiteY41" fmla="*/ 229453 h 504825"/>
              <a:gd name="connsiteX42" fmla="*/ 57892 w 504825"/>
              <a:gd name="connsiteY42" fmla="*/ 166068 h 504825"/>
              <a:gd name="connsiteX43" fmla="*/ 121277 w 504825"/>
              <a:gd name="connsiteY43" fmla="*/ 123812 h 504825"/>
              <a:gd name="connsiteX44" fmla="*/ 198325 w 504825"/>
              <a:gd name="connsiteY44" fmla="*/ 108177 h 504825"/>
              <a:gd name="connsiteX45" fmla="*/ 294951 w 504825"/>
              <a:gd name="connsiteY45" fmla="*/ 133249 h 504825"/>
              <a:gd name="connsiteX46" fmla="*/ 312981 w 504825"/>
              <a:gd name="connsiteY46" fmla="*/ 115219 h 504825"/>
              <a:gd name="connsiteX47" fmla="*/ 325799 w 504825"/>
              <a:gd name="connsiteY47" fmla="*/ 109867 h 504825"/>
              <a:gd name="connsiteX48" fmla="*/ 338616 w 504825"/>
              <a:gd name="connsiteY48" fmla="*/ 115219 h 504825"/>
              <a:gd name="connsiteX49" fmla="*/ 357773 w 504825"/>
              <a:gd name="connsiteY49" fmla="*/ 134376 h 504825"/>
              <a:gd name="connsiteX50" fmla="*/ 468767 w 504825"/>
              <a:gd name="connsiteY50" fmla="*/ 54088 h 504825"/>
              <a:gd name="connsiteX51" fmla="*/ 495811 w 504825"/>
              <a:gd name="connsiteY51" fmla="*/ 54088 h 504825"/>
              <a:gd name="connsiteX52" fmla="*/ 502290 w 504825"/>
              <a:gd name="connsiteY52" fmla="*/ 56624 h 504825"/>
              <a:gd name="connsiteX53" fmla="*/ 504825 w 504825"/>
              <a:gd name="connsiteY53" fmla="*/ 63103 h 504825"/>
              <a:gd name="connsiteX54" fmla="*/ 502290 w 504825"/>
              <a:gd name="connsiteY54" fmla="*/ 69582 h 504825"/>
              <a:gd name="connsiteX55" fmla="*/ 495811 w 504825"/>
              <a:gd name="connsiteY55" fmla="*/ 72118 h 504825"/>
              <a:gd name="connsiteX56" fmla="*/ 468767 w 504825"/>
              <a:gd name="connsiteY56" fmla="*/ 72118 h 504825"/>
              <a:gd name="connsiteX57" fmla="*/ 462287 w 504825"/>
              <a:gd name="connsiteY57" fmla="*/ 69582 h 504825"/>
              <a:gd name="connsiteX58" fmla="*/ 459752 w 504825"/>
              <a:gd name="connsiteY58" fmla="*/ 63103 h 504825"/>
              <a:gd name="connsiteX59" fmla="*/ 462287 w 504825"/>
              <a:gd name="connsiteY59" fmla="*/ 56624 h 504825"/>
              <a:gd name="connsiteX60" fmla="*/ 468767 w 504825"/>
              <a:gd name="connsiteY60" fmla="*/ 54088 h 504825"/>
              <a:gd name="connsiteX61" fmla="*/ 486795 w 504825"/>
              <a:gd name="connsiteY61" fmla="*/ 9015 h 504825"/>
              <a:gd name="connsiteX62" fmla="*/ 493274 w 504825"/>
              <a:gd name="connsiteY62" fmla="*/ 11550 h 504825"/>
              <a:gd name="connsiteX63" fmla="*/ 495810 w 504825"/>
              <a:gd name="connsiteY63" fmla="*/ 18029 h 504825"/>
              <a:gd name="connsiteX64" fmla="*/ 493274 w 504825"/>
              <a:gd name="connsiteY64" fmla="*/ 24509 h 504825"/>
              <a:gd name="connsiteX65" fmla="*/ 467638 w 504825"/>
              <a:gd name="connsiteY65" fmla="*/ 49863 h 504825"/>
              <a:gd name="connsiteX66" fmla="*/ 461441 w 504825"/>
              <a:gd name="connsiteY66" fmla="*/ 52680 h 504825"/>
              <a:gd name="connsiteX67" fmla="*/ 454962 w 504825"/>
              <a:gd name="connsiteY67" fmla="*/ 49863 h 504825"/>
              <a:gd name="connsiteX68" fmla="*/ 452144 w 504825"/>
              <a:gd name="connsiteY68" fmla="*/ 43524 h 504825"/>
              <a:gd name="connsiteX69" fmla="*/ 454962 w 504825"/>
              <a:gd name="connsiteY69" fmla="*/ 37186 h 504825"/>
              <a:gd name="connsiteX70" fmla="*/ 480316 w 504825"/>
              <a:gd name="connsiteY70" fmla="*/ 11550 h 504825"/>
              <a:gd name="connsiteX71" fmla="*/ 486795 w 504825"/>
              <a:gd name="connsiteY71" fmla="*/ 9015 h 504825"/>
              <a:gd name="connsiteX72" fmla="*/ 396648 w 504825"/>
              <a:gd name="connsiteY72" fmla="*/ 9015 h 504825"/>
              <a:gd name="connsiteX73" fmla="*/ 403128 w 504825"/>
              <a:gd name="connsiteY73" fmla="*/ 11550 h 504825"/>
              <a:gd name="connsiteX74" fmla="*/ 428482 w 504825"/>
              <a:gd name="connsiteY74" fmla="*/ 37186 h 504825"/>
              <a:gd name="connsiteX75" fmla="*/ 431299 w 504825"/>
              <a:gd name="connsiteY75" fmla="*/ 43524 h 504825"/>
              <a:gd name="connsiteX76" fmla="*/ 428482 w 504825"/>
              <a:gd name="connsiteY76" fmla="*/ 49863 h 504825"/>
              <a:gd name="connsiteX77" fmla="*/ 422284 w 504825"/>
              <a:gd name="connsiteY77" fmla="*/ 52680 h 504825"/>
              <a:gd name="connsiteX78" fmla="*/ 415805 w 504825"/>
              <a:gd name="connsiteY78" fmla="*/ 49863 h 504825"/>
              <a:gd name="connsiteX79" fmla="*/ 390169 w 504825"/>
              <a:gd name="connsiteY79" fmla="*/ 24509 h 504825"/>
              <a:gd name="connsiteX80" fmla="*/ 387634 w 504825"/>
              <a:gd name="connsiteY80" fmla="*/ 18029 h 504825"/>
              <a:gd name="connsiteX81" fmla="*/ 390169 w 504825"/>
              <a:gd name="connsiteY81" fmla="*/ 11550 h 504825"/>
              <a:gd name="connsiteX82" fmla="*/ 396648 w 504825"/>
              <a:gd name="connsiteY82" fmla="*/ 9015 h 504825"/>
              <a:gd name="connsiteX83" fmla="*/ 441722 w 504825"/>
              <a:gd name="connsiteY83" fmla="*/ 0 h 504825"/>
              <a:gd name="connsiteX84" fmla="*/ 448202 w 504825"/>
              <a:gd name="connsiteY84" fmla="*/ 2535 h 504825"/>
              <a:gd name="connsiteX85" fmla="*/ 450737 w 504825"/>
              <a:gd name="connsiteY85" fmla="*/ 9015 h 504825"/>
              <a:gd name="connsiteX86" fmla="*/ 450737 w 504825"/>
              <a:gd name="connsiteY86" fmla="*/ 36059 h 504825"/>
              <a:gd name="connsiteX87" fmla="*/ 448202 w 504825"/>
              <a:gd name="connsiteY87" fmla="*/ 42538 h 504825"/>
              <a:gd name="connsiteX88" fmla="*/ 441722 w 504825"/>
              <a:gd name="connsiteY88" fmla="*/ 45074 h 504825"/>
              <a:gd name="connsiteX89" fmla="*/ 435243 w 504825"/>
              <a:gd name="connsiteY89" fmla="*/ 42538 h 504825"/>
              <a:gd name="connsiteX90" fmla="*/ 432708 w 504825"/>
              <a:gd name="connsiteY90" fmla="*/ 36059 h 504825"/>
              <a:gd name="connsiteX91" fmla="*/ 432708 w 504825"/>
              <a:gd name="connsiteY91" fmla="*/ 9015 h 504825"/>
              <a:gd name="connsiteX92" fmla="*/ 435243 w 504825"/>
              <a:gd name="connsiteY92" fmla="*/ 2535 h 504825"/>
              <a:gd name="connsiteX93" fmla="*/ 441722 w 504825"/>
              <a:gd name="connsiteY93"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04825" h="504825">
                <a:moveTo>
                  <a:pt x="144447" y="154659"/>
                </a:moveTo>
                <a:cubicBezTo>
                  <a:pt x="142147" y="154659"/>
                  <a:pt x="139823" y="155129"/>
                  <a:pt x="137475" y="156067"/>
                </a:cubicBezTo>
                <a:cubicBezTo>
                  <a:pt x="117192" y="164331"/>
                  <a:pt x="99256" y="176257"/>
                  <a:pt x="83669" y="191845"/>
                </a:cubicBezTo>
                <a:cubicBezTo>
                  <a:pt x="68081" y="207433"/>
                  <a:pt x="56154" y="225368"/>
                  <a:pt x="47891" y="245652"/>
                </a:cubicBezTo>
                <a:cubicBezTo>
                  <a:pt x="46013" y="250347"/>
                  <a:pt x="46013" y="254948"/>
                  <a:pt x="47891" y="259455"/>
                </a:cubicBezTo>
                <a:cubicBezTo>
                  <a:pt x="49770" y="263963"/>
                  <a:pt x="53056" y="267155"/>
                  <a:pt x="57751" y="269033"/>
                </a:cubicBezTo>
                <a:cubicBezTo>
                  <a:pt x="60193" y="269972"/>
                  <a:pt x="62446" y="270442"/>
                  <a:pt x="64512" y="270442"/>
                </a:cubicBezTo>
                <a:cubicBezTo>
                  <a:pt x="72400" y="270442"/>
                  <a:pt x="78034" y="266686"/>
                  <a:pt x="81415" y="259173"/>
                </a:cubicBezTo>
                <a:cubicBezTo>
                  <a:pt x="87800" y="243398"/>
                  <a:pt x="97050" y="229453"/>
                  <a:pt x="109163" y="217340"/>
                </a:cubicBezTo>
                <a:cubicBezTo>
                  <a:pt x="121277" y="205226"/>
                  <a:pt x="135221" y="195976"/>
                  <a:pt x="150997" y="189591"/>
                </a:cubicBezTo>
                <a:cubicBezTo>
                  <a:pt x="155692" y="187525"/>
                  <a:pt x="158979" y="184238"/>
                  <a:pt x="160857" y="179731"/>
                </a:cubicBezTo>
                <a:cubicBezTo>
                  <a:pt x="162735" y="175224"/>
                  <a:pt x="162735" y="170623"/>
                  <a:pt x="160857" y="165927"/>
                </a:cubicBezTo>
                <a:cubicBezTo>
                  <a:pt x="158979" y="161232"/>
                  <a:pt x="155786" y="157946"/>
                  <a:pt x="151279" y="156067"/>
                </a:cubicBezTo>
                <a:cubicBezTo>
                  <a:pt x="149025" y="155129"/>
                  <a:pt x="146748" y="154659"/>
                  <a:pt x="144447" y="154659"/>
                </a:cubicBezTo>
                <a:close/>
                <a:moveTo>
                  <a:pt x="461300" y="73526"/>
                </a:moveTo>
                <a:cubicBezTo>
                  <a:pt x="463836" y="73526"/>
                  <a:pt x="465948" y="74466"/>
                  <a:pt x="467638" y="76344"/>
                </a:cubicBezTo>
                <a:lnTo>
                  <a:pt x="493274" y="101698"/>
                </a:lnTo>
                <a:cubicBezTo>
                  <a:pt x="494965" y="103575"/>
                  <a:pt x="495810" y="105735"/>
                  <a:pt x="495810" y="108177"/>
                </a:cubicBezTo>
                <a:cubicBezTo>
                  <a:pt x="495810" y="110618"/>
                  <a:pt x="494965" y="112778"/>
                  <a:pt x="493274" y="114656"/>
                </a:cubicBezTo>
                <a:cubicBezTo>
                  <a:pt x="491208" y="116346"/>
                  <a:pt x="489049" y="117191"/>
                  <a:pt x="486795" y="117191"/>
                </a:cubicBezTo>
                <a:cubicBezTo>
                  <a:pt x="484541" y="117191"/>
                  <a:pt x="482381" y="116346"/>
                  <a:pt x="480316" y="114656"/>
                </a:cubicBezTo>
                <a:lnTo>
                  <a:pt x="454962" y="89020"/>
                </a:lnTo>
                <a:cubicBezTo>
                  <a:pt x="453084" y="87330"/>
                  <a:pt x="452144" y="85217"/>
                  <a:pt x="452144" y="82682"/>
                </a:cubicBezTo>
                <a:cubicBezTo>
                  <a:pt x="452144" y="80147"/>
                  <a:pt x="453084" y="78034"/>
                  <a:pt x="454962" y="76344"/>
                </a:cubicBezTo>
                <a:cubicBezTo>
                  <a:pt x="456652" y="74466"/>
                  <a:pt x="458765" y="73526"/>
                  <a:pt x="461300" y="73526"/>
                </a:cubicBezTo>
                <a:close/>
                <a:moveTo>
                  <a:pt x="426228" y="65638"/>
                </a:moveTo>
                <a:lnTo>
                  <a:pt x="439187" y="78597"/>
                </a:lnTo>
                <a:lnTo>
                  <a:pt x="370449" y="147053"/>
                </a:lnTo>
                <a:lnTo>
                  <a:pt x="389606" y="166209"/>
                </a:lnTo>
                <a:cubicBezTo>
                  <a:pt x="393174" y="169777"/>
                  <a:pt x="394958" y="174050"/>
                  <a:pt x="394958" y="179027"/>
                </a:cubicBezTo>
                <a:cubicBezTo>
                  <a:pt x="394958" y="184004"/>
                  <a:pt x="393174" y="188276"/>
                  <a:pt x="389606" y="191845"/>
                </a:cubicBezTo>
                <a:lnTo>
                  <a:pt x="371577" y="209874"/>
                </a:lnTo>
                <a:cubicBezTo>
                  <a:pt x="388291" y="240111"/>
                  <a:pt x="396648" y="272320"/>
                  <a:pt x="396648" y="306501"/>
                </a:cubicBezTo>
                <a:cubicBezTo>
                  <a:pt x="396648" y="333357"/>
                  <a:pt x="391437" y="359040"/>
                  <a:pt x="381014" y="383549"/>
                </a:cubicBezTo>
                <a:cubicBezTo>
                  <a:pt x="370591" y="408057"/>
                  <a:pt x="356505" y="429186"/>
                  <a:pt x="338757" y="446933"/>
                </a:cubicBezTo>
                <a:cubicBezTo>
                  <a:pt x="321009" y="464681"/>
                  <a:pt x="299881" y="478767"/>
                  <a:pt x="275372" y="489190"/>
                </a:cubicBezTo>
                <a:cubicBezTo>
                  <a:pt x="250863" y="499613"/>
                  <a:pt x="225181" y="504825"/>
                  <a:pt x="198325" y="504825"/>
                </a:cubicBezTo>
                <a:cubicBezTo>
                  <a:pt x="171468" y="504825"/>
                  <a:pt x="145785" y="499613"/>
                  <a:pt x="121277" y="489190"/>
                </a:cubicBezTo>
                <a:cubicBezTo>
                  <a:pt x="96768" y="478767"/>
                  <a:pt x="75639" y="464681"/>
                  <a:pt x="57892" y="446933"/>
                </a:cubicBezTo>
                <a:cubicBezTo>
                  <a:pt x="40144" y="429186"/>
                  <a:pt x="26059" y="408057"/>
                  <a:pt x="15635" y="383549"/>
                </a:cubicBezTo>
                <a:cubicBezTo>
                  <a:pt x="5212" y="359040"/>
                  <a:pt x="0" y="333357"/>
                  <a:pt x="0" y="306501"/>
                </a:cubicBezTo>
                <a:cubicBezTo>
                  <a:pt x="0" y="279645"/>
                  <a:pt x="5212" y="253962"/>
                  <a:pt x="15635" y="229453"/>
                </a:cubicBezTo>
                <a:cubicBezTo>
                  <a:pt x="26059" y="204944"/>
                  <a:pt x="40144" y="183816"/>
                  <a:pt x="57892" y="166068"/>
                </a:cubicBezTo>
                <a:cubicBezTo>
                  <a:pt x="75639" y="148321"/>
                  <a:pt x="96768" y="134235"/>
                  <a:pt x="121277" y="123812"/>
                </a:cubicBezTo>
                <a:cubicBezTo>
                  <a:pt x="145785" y="113388"/>
                  <a:pt x="171468" y="108177"/>
                  <a:pt x="198325" y="108177"/>
                </a:cubicBezTo>
                <a:cubicBezTo>
                  <a:pt x="232505" y="108177"/>
                  <a:pt x="264715" y="116534"/>
                  <a:pt x="294951" y="133249"/>
                </a:cubicBezTo>
                <a:lnTo>
                  <a:pt x="312981" y="115219"/>
                </a:lnTo>
                <a:cubicBezTo>
                  <a:pt x="316549" y="111651"/>
                  <a:pt x="320822" y="109867"/>
                  <a:pt x="325799" y="109867"/>
                </a:cubicBezTo>
                <a:cubicBezTo>
                  <a:pt x="330775" y="109867"/>
                  <a:pt x="335048" y="111651"/>
                  <a:pt x="338616" y="115219"/>
                </a:cubicBezTo>
                <a:lnTo>
                  <a:pt x="357773" y="134376"/>
                </a:lnTo>
                <a:close/>
                <a:moveTo>
                  <a:pt x="468767" y="54088"/>
                </a:moveTo>
                <a:lnTo>
                  <a:pt x="495811" y="54088"/>
                </a:lnTo>
                <a:cubicBezTo>
                  <a:pt x="498440" y="54088"/>
                  <a:pt x="500600" y="54934"/>
                  <a:pt x="502290" y="56624"/>
                </a:cubicBezTo>
                <a:cubicBezTo>
                  <a:pt x="503981" y="58314"/>
                  <a:pt x="504825" y="60474"/>
                  <a:pt x="504825" y="63103"/>
                </a:cubicBezTo>
                <a:cubicBezTo>
                  <a:pt x="504825" y="65732"/>
                  <a:pt x="503981" y="67892"/>
                  <a:pt x="502290" y="69582"/>
                </a:cubicBezTo>
                <a:cubicBezTo>
                  <a:pt x="500600" y="71273"/>
                  <a:pt x="498440" y="72118"/>
                  <a:pt x="495811" y="72118"/>
                </a:cubicBezTo>
                <a:lnTo>
                  <a:pt x="468767" y="72118"/>
                </a:lnTo>
                <a:cubicBezTo>
                  <a:pt x="466137" y="72118"/>
                  <a:pt x="463977" y="71273"/>
                  <a:pt x="462287" y="69582"/>
                </a:cubicBezTo>
                <a:cubicBezTo>
                  <a:pt x="460597" y="67892"/>
                  <a:pt x="459752" y="65732"/>
                  <a:pt x="459752" y="63103"/>
                </a:cubicBezTo>
                <a:cubicBezTo>
                  <a:pt x="459752" y="60474"/>
                  <a:pt x="460597" y="58314"/>
                  <a:pt x="462287" y="56624"/>
                </a:cubicBezTo>
                <a:cubicBezTo>
                  <a:pt x="463977" y="54934"/>
                  <a:pt x="466137" y="54088"/>
                  <a:pt x="468767" y="54088"/>
                </a:cubicBezTo>
                <a:close/>
                <a:moveTo>
                  <a:pt x="486795" y="9015"/>
                </a:moveTo>
                <a:cubicBezTo>
                  <a:pt x="489237" y="9015"/>
                  <a:pt x="491396" y="9860"/>
                  <a:pt x="493274" y="11550"/>
                </a:cubicBezTo>
                <a:cubicBezTo>
                  <a:pt x="494965" y="13428"/>
                  <a:pt x="495810" y="15588"/>
                  <a:pt x="495810" y="18029"/>
                </a:cubicBezTo>
                <a:cubicBezTo>
                  <a:pt x="495810" y="20471"/>
                  <a:pt x="494965" y="22631"/>
                  <a:pt x="493274" y="24509"/>
                </a:cubicBezTo>
                <a:lnTo>
                  <a:pt x="467638" y="49863"/>
                </a:lnTo>
                <a:cubicBezTo>
                  <a:pt x="465761" y="51741"/>
                  <a:pt x="463695" y="52680"/>
                  <a:pt x="461441" y="52680"/>
                </a:cubicBezTo>
                <a:cubicBezTo>
                  <a:pt x="458999" y="52680"/>
                  <a:pt x="456839" y="51741"/>
                  <a:pt x="454962" y="49863"/>
                </a:cubicBezTo>
                <a:cubicBezTo>
                  <a:pt x="453084" y="48172"/>
                  <a:pt x="452144" y="46060"/>
                  <a:pt x="452144" y="43524"/>
                </a:cubicBezTo>
                <a:cubicBezTo>
                  <a:pt x="452144" y="40989"/>
                  <a:pt x="453084" y="38876"/>
                  <a:pt x="454962" y="37186"/>
                </a:cubicBezTo>
                <a:lnTo>
                  <a:pt x="480316" y="11550"/>
                </a:lnTo>
                <a:cubicBezTo>
                  <a:pt x="482193" y="9860"/>
                  <a:pt x="484353" y="9015"/>
                  <a:pt x="486795" y="9015"/>
                </a:cubicBezTo>
                <a:close/>
                <a:moveTo>
                  <a:pt x="396648" y="9015"/>
                </a:moveTo>
                <a:cubicBezTo>
                  <a:pt x="399090" y="9015"/>
                  <a:pt x="401250" y="9860"/>
                  <a:pt x="403128" y="11550"/>
                </a:cubicBezTo>
                <a:lnTo>
                  <a:pt x="428482" y="37186"/>
                </a:lnTo>
                <a:cubicBezTo>
                  <a:pt x="430360" y="38876"/>
                  <a:pt x="431299" y="40989"/>
                  <a:pt x="431299" y="43524"/>
                </a:cubicBezTo>
                <a:cubicBezTo>
                  <a:pt x="431299" y="46060"/>
                  <a:pt x="430360" y="48172"/>
                  <a:pt x="428482" y="49863"/>
                </a:cubicBezTo>
                <a:cubicBezTo>
                  <a:pt x="426604" y="51741"/>
                  <a:pt x="424538" y="52680"/>
                  <a:pt x="422284" y="52680"/>
                </a:cubicBezTo>
                <a:cubicBezTo>
                  <a:pt x="419843" y="52680"/>
                  <a:pt x="417683" y="51741"/>
                  <a:pt x="415805" y="49863"/>
                </a:cubicBezTo>
                <a:lnTo>
                  <a:pt x="390169" y="24509"/>
                </a:lnTo>
                <a:cubicBezTo>
                  <a:pt x="388479" y="22631"/>
                  <a:pt x="387634" y="20471"/>
                  <a:pt x="387634" y="18029"/>
                </a:cubicBezTo>
                <a:cubicBezTo>
                  <a:pt x="387634" y="15588"/>
                  <a:pt x="388479" y="13428"/>
                  <a:pt x="390169" y="11550"/>
                </a:cubicBezTo>
                <a:cubicBezTo>
                  <a:pt x="392047" y="9860"/>
                  <a:pt x="394207" y="9015"/>
                  <a:pt x="396648" y="9015"/>
                </a:cubicBezTo>
                <a:close/>
                <a:moveTo>
                  <a:pt x="441722" y="0"/>
                </a:moveTo>
                <a:cubicBezTo>
                  <a:pt x="444351" y="0"/>
                  <a:pt x="446511" y="845"/>
                  <a:pt x="448202" y="2535"/>
                </a:cubicBezTo>
                <a:cubicBezTo>
                  <a:pt x="449892" y="4226"/>
                  <a:pt x="450737" y="6385"/>
                  <a:pt x="450737" y="9015"/>
                </a:cubicBezTo>
                <a:lnTo>
                  <a:pt x="450737" y="36059"/>
                </a:lnTo>
                <a:cubicBezTo>
                  <a:pt x="450737" y="38688"/>
                  <a:pt x="449892" y="40848"/>
                  <a:pt x="448202" y="42538"/>
                </a:cubicBezTo>
                <a:cubicBezTo>
                  <a:pt x="446511" y="44228"/>
                  <a:pt x="444351" y="45074"/>
                  <a:pt x="441722" y="45074"/>
                </a:cubicBezTo>
                <a:cubicBezTo>
                  <a:pt x="439093" y="45074"/>
                  <a:pt x="436933" y="44228"/>
                  <a:pt x="435243" y="42538"/>
                </a:cubicBezTo>
                <a:cubicBezTo>
                  <a:pt x="433553" y="40848"/>
                  <a:pt x="432708" y="38688"/>
                  <a:pt x="432708" y="36059"/>
                </a:cubicBezTo>
                <a:lnTo>
                  <a:pt x="432708" y="9015"/>
                </a:lnTo>
                <a:cubicBezTo>
                  <a:pt x="432708" y="6385"/>
                  <a:pt x="433553" y="4226"/>
                  <a:pt x="435243" y="2535"/>
                </a:cubicBezTo>
                <a:cubicBezTo>
                  <a:pt x="436933" y="845"/>
                  <a:pt x="439093" y="0"/>
                  <a:pt x="44172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7" name="Freeform 586"/>
          <p:cNvSpPr/>
          <p:nvPr/>
        </p:nvSpPr>
        <p:spPr>
          <a:xfrm>
            <a:off x="6635116" y="4689838"/>
            <a:ext cx="504824" cy="504825"/>
          </a:xfrm>
          <a:custGeom>
            <a:avLst/>
            <a:gdLst>
              <a:gd name="connsiteX0" fmla="*/ 306500 w 504824"/>
              <a:gd name="connsiteY0" fmla="*/ 90147 h 504825"/>
              <a:gd name="connsiteX1" fmla="*/ 425945 w 504824"/>
              <a:gd name="connsiteY1" fmla="*/ 90147 h 504825"/>
              <a:gd name="connsiteX2" fmla="*/ 434678 w 504824"/>
              <a:gd name="connsiteY2" fmla="*/ 96627 h 504825"/>
              <a:gd name="connsiteX3" fmla="*/ 504824 w 504824"/>
              <a:gd name="connsiteY3" fmla="*/ 342560 h 504825"/>
              <a:gd name="connsiteX4" fmla="*/ 504824 w 504824"/>
              <a:gd name="connsiteY4" fmla="*/ 486796 h 504825"/>
              <a:gd name="connsiteX5" fmla="*/ 499471 w 504824"/>
              <a:gd name="connsiteY5" fmla="*/ 499472 h 504825"/>
              <a:gd name="connsiteX6" fmla="*/ 486795 w 504824"/>
              <a:gd name="connsiteY6" fmla="*/ 504825 h 504825"/>
              <a:gd name="connsiteX7" fmla="*/ 342559 w 504824"/>
              <a:gd name="connsiteY7" fmla="*/ 504825 h 504825"/>
              <a:gd name="connsiteX8" fmla="*/ 329882 w 504824"/>
              <a:gd name="connsiteY8" fmla="*/ 499472 h 504825"/>
              <a:gd name="connsiteX9" fmla="*/ 324530 w 504824"/>
              <a:gd name="connsiteY9" fmla="*/ 486796 h 504825"/>
              <a:gd name="connsiteX10" fmla="*/ 324530 w 504824"/>
              <a:gd name="connsiteY10" fmla="*/ 324530 h 504825"/>
              <a:gd name="connsiteX11" fmla="*/ 311853 w 504824"/>
              <a:gd name="connsiteY11" fmla="*/ 319178 h 504825"/>
              <a:gd name="connsiteX12" fmla="*/ 306500 w 504824"/>
              <a:gd name="connsiteY12" fmla="*/ 306501 h 504825"/>
              <a:gd name="connsiteX13" fmla="*/ 216354 w 504824"/>
              <a:gd name="connsiteY13" fmla="*/ 90147 h 504825"/>
              <a:gd name="connsiteX14" fmla="*/ 288471 w 504824"/>
              <a:gd name="connsiteY14" fmla="*/ 90147 h 504825"/>
              <a:gd name="connsiteX15" fmla="*/ 288471 w 504824"/>
              <a:gd name="connsiteY15" fmla="*/ 288471 h 504825"/>
              <a:gd name="connsiteX16" fmla="*/ 216354 w 504824"/>
              <a:gd name="connsiteY16" fmla="*/ 288471 h 504825"/>
              <a:gd name="connsiteX17" fmla="*/ 78879 w 504824"/>
              <a:gd name="connsiteY17" fmla="*/ 90147 h 504825"/>
              <a:gd name="connsiteX18" fmla="*/ 198325 w 504824"/>
              <a:gd name="connsiteY18" fmla="*/ 90147 h 504825"/>
              <a:gd name="connsiteX19" fmla="*/ 198325 w 504824"/>
              <a:gd name="connsiteY19" fmla="*/ 306501 h 504825"/>
              <a:gd name="connsiteX20" fmla="*/ 192972 w 504824"/>
              <a:gd name="connsiteY20" fmla="*/ 319178 h 504825"/>
              <a:gd name="connsiteX21" fmla="*/ 180295 w 504824"/>
              <a:gd name="connsiteY21" fmla="*/ 324530 h 504825"/>
              <a:gd name="connsiteX22" fmla="*/ 180295 w 504824"/>
              <a:gd name="connsiteY22" fmla="*/ 486796 h 504825"/>
              <a:gd name="connsiteX23" fmla="*/ 174942 w 504824"/>
              <a:gd name="connsiteY23" fmla="*/ 499472 h 504825"/>
              <a:gd name="connsiteX24" fmla="*/ 162265 w 504824"/>
              <a:gd name="connsiteY24" fmla="*/ 504825 h 504825"/>
              <a:gd name="connsiteX25" fmla="*/ 18030 w 504824"/>
              <a:gd name="connsiteY25" fmla="*/ 504825 h 504825"/>
              <a:gd name="connsiteX26" fmla="*/ 5353 w 504824"/>
              <a:gd name="connsiteY26" fmla="*/ 499472 h 504825"/>
              <a:gd name="connsiteX27" fmla="*/ 0 w 504824"/>
              <a:gd name="connsiteY27" fmla="*/ 486796 h 504825"/>
              <a:gd name="connsiteX28" fmla="*/ 0 w 504824"/>
              <a:gd name="connsiteY28" fmla="*/ 342560 h 504825"/>
              <a:gd name="connsiteX29" fmla="*/ 70146 w 504824"/>
              <a:gd name="connsiteY29" fmla="*/ 96627 h 504825"/>
              <a:gd name="connsiteX30" fmla="*/ 78879 w 504824"/>
              <a:gd name="connsiteY30" fmla="*/ 90147 h 504825"/>
              <a:gd name="connsiteX31" fmla="*/ 306501 w 504824"/>
              <a:gd name="connsiteY31" fmla="*/ 0 h 504825"/>
              <a:gd name="connsiteX32" fmla="*/ 387634 w 504824"/>
              <a:gd name="connsiteY32" fmla="*/ 0 h 504825"/>
              <a:gd name="connsiteX33" fmla="*/ 394113 w 504824"/>
              <a:gd name="connsiteY33" fmla="*/ 2535 h 504825"/>
              <a:gd name="connsiteX34" fmla="*/ 396648 w 504824"/>
              <a:gd name="connsiteY34" fmla="*/ 9015 h 504825"/>
              <a:gd name="connsiteX35" fmla="*/ 396648 w 504824"/>
              <a:gd name="connsiteY35" fmla="*/ 72118 h 504825"/>
              <a:gd name="connsiteX36" fmla="*/ 297487 w 504824"/>
              <a:gd name="connsiteY36" fmla="*/ 72118 h 504825"/>
              <a:gd name="connsiteX37" fmla="*/ 297487 w 504824"/>
              <a:gd name="connsiteY37" fmla="*/ 9015 h 504825"/>
              <a:gd name="connsiteX38" fmla="*/ 300022 w 504824"/>
              <a:gd name="connsiteY38" fmla="*/ 2535 h 504825"/>
              <a:gd name="connsiteX39" fmla="*/ 306501 w 504824"/>
              <a:gd name="connsiteY39" fmla="*/ 0 h 504825"/>
              <a:gd name="connsiteX40" fmla="*/ 117191 w 504824"/>
              <a:gd name="connsiteY40" fmla="*/ 0 h 504825"/>
              <a:gd name="connsiteX41" fmla="*/ 198324 w 504824"/>
              <a:gd name="connsiteY41" fmla="*/ 0 h 504825"/>
              <a:gd name="connsiteX42" fmla="*/ 204803 w 504824"/>
              <a:gd name="connsiteY42" fmla="*/ 2535 h 504825"/>
              <a:gd name="connsiteX43" fmla="*/ 207338 w 504824"/>
              <a:gd name="connsiteY43" fmla="*/ 9015 h 504825"/>
              <a:gd name="connsiteX44" fmla="*/ 207338 w 504824"/>
              <a:gd name="connsiteY44" fmla="*/ 72118 h 504825"/>
              <a:gd name="connsiteX45" fmla="*/ 108176 w 504824"/>
              <a:gd name="connsiteY45" fmla="*/ 72118 h 504825"/>
              <a:gd name="connsiteX46" fmla="*/ 108176 w 504824"/>
              <a:gd name="connsiteY46" fmla="*/ 9015 h 504825"/>
              <a:gd name="connsiteX47" fmla="*/ 110711 w 504824"/>
              <a:gd name="connsiteY47" fmla="*/ 2535 h 504825"/>
              <a:gd name="connsiteX48" fmla="*/ 117191 w 504824"/>
              <a:gd name="connsiteY48"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04824" h="504825">
                <a:moveTo>
                  <a:pt x="306500" y="90147"/>
                </a:moveTo>
                <a:lnTo>
                  <a:pt x="425945" y="90147"/>
                </a:lnTo>
                <a:cubicBezTo>
                  <a:pt x="430452" y="90147"/>
                  <a:pt x="433363" y="92307"/>
                  <a:pt x="434678" y="96627"/>
                </a:cubicBezTo>
                <a:lnTo>
                  <a:pt x="504824" y="342560"/>
                </a:lnTo>
                <a:lnTo>
                  <a:pt x="504824" y="486796"/>
                </a:lnTo>
                <a:cubicBezTo>
                  <a:pt x="504824" y="491678"/>
                  <a:pt x="503040" y="495904"/>
                  <a:pt x="499471" y="499472"/>
                </a:cubicBezTo>
                <a:cubicBezTo>
                  <a:pt x="495903" y="503041"/>
                  <a:pt x="491677" y="504825"/>
                  <a:pt x="486795" y="504825"/>
                </a:cubicBezTo>
                <a:lnTo>
                  <a:pt x="342559" y="504825"/>
                </a:lnTo>
                <a:cubicBezTo>
                  <a:pt x="337676" y="504825"/>
                  <a:pt x="333450" y="503041"/>
                  <a:pt x="329882" y="499472"/>
                </a:cubicBezTo>
                <a:cubicBezTo>
                  <a:pt x="326313" y="495904"/>
                  <a:pt x="324530" y="491678"/>
                  <a:pt x="324530" y="486796"/>
                </a:cubicBezTo>
                <a:lnTo>
                  <a:pt x="324530" y="324530"/>
                </a:lnTo>
                <a:cubicBezTo>
                  <a:pt x="319646" y="324530"/>
                  <a:pt x="315420" y="322746"/>
                  <a:pt x="311853" y="319178"/>
                </a:cubicBezTo>
                <a:cubicBezTo>
                  <a:pt x="308284" y="315610"/>
                  <a:pt x="306500" y="311384"/>
                  <a:pt x="306500" y="306501"/>
                </a:cubicBezTo>
                <a:close/>
                <a:moveTo>
                  <a:pt x="216354" y="90147"/>
                </a:moveTo>
                <a:lnTo>
                  <a:pt x="288471" y="90147"/>
                </a:lnTo>
                <a:lnTo>
                  <a:pt x="288471" y="288471"/>
                </a:lnTo>
                <a:lnTo>
                  <a:pt x="216354" y="288471"/>
                </a:lnTo>
                <a:close/>
                <a:moveTo>
                  <a:pt x="78879" y="90147"/>
                </a:moveTo>
                <a:lnTo>
                  <a:pt x="198325" y="90147"/>
                </a:lnTo>
                <a:lnTo>
                  <a:pt x="198325" y="306501"/>
                </a:lnTo>
                <a:cubicBezTo>
                  <a:pt x="198325" y="311384"/>
                  <a:pt x="196540" y="315610"/>
                  <a:pt x="192972" y="319178"/>
                </a:cubicBezTo>
                <a:cubicBezTo>
                  <a:pt x="189403" y="322746"/>
                  <a:pt x="185178" y="324530"/>
                  <a:pt x="180295" y="324530"/>
                </a:cubicBezTo>
                <a:lnTo>
                  <a:pt x="180295" y="486796"/>
                </a:lnTo>
                <a:cubicBezTo>
                  <a:pt x="180295" y="491678"/>
                  <a:pt x="178511" y="495904"/>
                  <a:pt x="174942" y="499472"/>
                </a:cubicBezTo>
                <a:cubicBezTo>
                  <a:pt x="171374" y="503041"/>
                  <a:pt x="167148" y="504825"/>
                  <a:pt x="162265" y="504825"/>
                </a:cubicBezTo>
                <a:lnTo>
                  <a:pt x="18030" y="504825"/>
                </a:lnTo>
                <a:cubicBezTo>
                  <a:pt x="13146" y="504825"/>
                  <a:pt x="8921" y="503041"/>
                  <a:pt x="5353" y="499472"/>
                </a:cubicBezTo>
                <a:cubicBezTo>
                  <a:pt x="1784" y="495904"/>
                  <a:pt x="0" y="491678"/>
                  <a:pt x="0" y="486796"/>
                </a:cubicBezTo>
                <a:lnTo>
                  <a:pt x="0" y="342560"/>
                </a:lnTo>
                <a:lnTo>
                  <a:pt x="70146" y="96627"/>
                </a:lnTo>
                <a:cubicBezTo>
                  <a:pt x="71461" y="92307"/>
                  <a:pt x="74372" y="90147"/>
                  <a:pt x="78879" y="90147"/>
                </a:cubicBezTo>
                <a:close/>
                <a:moveTo>
                  <a:pt x="306501" y="0"/>
                </a:moveTo>
                <a:lnTo>
                  <a:pt x="387634" y="0"/>
                </a:lnTo>
                <a:cubicBezTo>
                  <a:pt x="390263" y="0"/>
                  <a:pt x="392423" y="845"/>
                  <a:pt x="394113" y="2535"/>
                </a:cubicBezTo>
                <a:cubicBezTo>
                  <a:pt x="395803" y="4226"/>
                  <a:pt x="396648" y="6385"/>
                  <a:pt x="396648" y="9015"/>
                </a:cubicBezTo>
                <a:lnTo>
                  <a:pt x="396648" y="72118"/>
                </a:lnTo>
                <a:lnTo>
                  <a:pt x="297487" y="72118"/>
                </a:lnTo>
                <a:lnTo>
                  <a:pt x="297487" y="9015"/>
                </a:lnTo>
                <a:cubicBezTo>
                  <a:pt x="297487" y="6385"/>
                  <a:pt x="298331" y="4226"/>
                  <a:pt x="300022" y="2535"/>
                </a:cubicBezTo>
                <a:cubicBezTo>
                  <a:pt x="301712" y="845"/>
                  <a:pt x="303872" y="0"/>
                  <a:pt x="306501" y="0"/>
                </a:cubicBezTo>
                <a:close/>
                <a:moveTo>
                  <a:pt x="117191" y="0"/>
                </a:moveTo>
                <a:lnTo>
                  <a:pt x="198324" y="0"/>
                </a:lnTo>
                <a:cubicBezTo>
                  <a:pt x="200952" y="0"/>
                  <a:pt x="203112" y="845"/>
                  <a:pt x="204803" y="2535"/>
                </a:cubicBezTo>
                <a:cubicBezTo>
                  <a:pt x="206493" y="4226"/>
                  <a:pt x="207338" y="6385"/>
                  <a:pt x="207338" y="9015"/>
                </a:cubicBezTo>
                <a:lnTo>
                  <a:pt x="207338" y="72118"/>
                </a:lnTo>
                <a:lnTo>
                  <a:pt x="108176" y="72118"/>
                </a:lnTo>
                <a:lnTo>
                  <a:pt x="108176" y="9015"/>
                </a:lnTo>
                <a:cubicBezTo>
                  <a:pt x="108176" y="6385"/>
                  <a:pt x="109021" y="4226"/>
                  <a:pt x="110711" y="2535"/>
                </a:cubicBezTo>
                <a:cubicBezTo>
                  <a:pt x="112401" y="845"/>
                  <a:pt x="114561" y="0"/>
                  <a:pt x="11719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9" name="Freeform 588"/>
          <p:cNvSpPr/>
          <p:nvPr/>
        </p:nvSpPr>
        <p:spPr>
          <a:xfrm>
            <a:off x="8749261" y="4689837"/>
            <a:ext cx="448483" cy="468766"/>
          </a:xfrm>
          <a:custGeom>
            <a:avLst/>
            <a:gdLst>
              <a:gd name="connsiteX0" fmla="*/ 295513 w 448483"/>
              <a:gd name="connsiteY0" fmla="*/ 122262 h 468766"/>
              <a:gd name="connsiteX1" fmla="*/ 336361 w 448483"/>
              <a:gd name="connsiteY1" fmla="*/ 122262 h 468766"/>
              <a:gd name="connsiteX2" fmla="*/ 336361 w 448483"/>
              <a:gd name="connsiteY2" fmla="*/ 244525 h 468766"/>
              <a:gd name="connsiteX3" fmla="*/ 295513 w 448483"/>
              <a:gd name="connsiteY3" fmla="*/ 244525 h 468766"/>
              <a:gd name="connsiteX4" fmla="*/ 183393 w 448483"/>
              <a:gd name="connsiteY4" fmla="*/ 122262 h 468766"/>
              <a:gd name="connsiteX5" fmla="*/ 224241 w 448483"/>
              <a:gd name="connsiteY5" fmla="*/ 122262 h 468766"/>
              <a:gd name="connsiteX6" fmla="*/ 224241 w 448483"/>
              <a:gd name="connsiteY6" fmla="*/ 244525 h 468766"/>
              <a:gd name="connsiteX7" fmla="*/ 183393 w 448483"/>
              <a:gd name="connsiteY7" fmla="*/ 244525 h 468766"/>
              <a:gd name="connsiteX8" fmla="*/ 71273 w 448483"/>
              <a:gd name="connsiteY8" fmla="*/ 40848 h 468766"/>
              <a:gd name="connsiteX9" fmla="*/ 71273 w 448483"/>
              <a:gd name="connsiteY9" fmla="*/ 336362 h 468766"/>
              <a:gd name="connsiteX10" fmla="*/ 163111 w 448483"/>
              <a:gd name="connsiteY10" fmla="*/ 336362 h 468766"/>
              <a:gd name="connsiteX11" fmla="*/ 163111 w 448483"/>
              <a:gd name="connsiteY11" fmla="*/ 397493 h 468766"/>
              <a:gd name="connsiteX12" fmla="*/ 224242 w 448483"/>
              <a:gd name="connsiteY12" fmla="*/ 336362 h 468766"/>
              <a:gd name="connsiteX13" fmla="*/ 336362 w 448483"/>
              <a:gd name="connsiteY13" fmla="*/ 336362 h 468766"/>
              <a:gd name="connsiteX14" fmla="*/ 407636 w 448483"/>
              <a:gd name="connsiteY14" fmla="*/ 264808 h 468766"/>
              <a:gd name="connsiteX15" fmla="*/ 407636 w 448483"/>
              <a:gd name="connsiteY15" fmla="*/ 40848 h 468766"/>
              <a:gd name="connsiteX16" fmla="*/ 30707 w 448483"/>
              <a:gd name="connsiteY16" fmla="*/ 0 h 468766"/>
              <a:gd name="connsiteX17" fmla="*/ 448483 w 448483"/>
              <a:gd name="connsiteY17" fmla="*/ 0 h 468766"/>
              <a:gd name="connsiteX18" fmla="*/ 448483 w 448483"/>
              <a:gd name="connsiteY18" fmla="*/ 285373 h 468766"/>
              <a:gd name="connsiteX19" fmla="*/ 326221 w 448483"/>
              <a:gd name="connsiteY19" fmla="*/ 407635 h 468766"/>
              <a:gd name="connsiteX20" fmla="*/ 234384 w 448483"/>
              <a:gd name="connsiteY20" fmla="*/ 407635 h 468766"/>
              <a:gd name="connsiteX21" fmla="*/ 173252 w 448483"/>
              <a:gd name="connsiteY21" fmla="*/ 468766 h 468766"/>
              <a:gd name="connsiteX22" fmla="*/ 112121 w 448483"/>
              <a:gd name="connsiteY22" fmla="*/ 468766 h 468766"/>
              <a:gd name="connsiteX23" fmla="*/ 112121 w 448483"/>
              <a:gd name="connsiteY23" fmla="*/ 407635 h 468766"/>
              <a:gd name="connsiteX24" fmla="*/ 0 w 448483"/>
              <a:gd name="connsiteY24" fmla="*/ 407635 h 468766"/>
              <a:gd name="connsiteX25" fmla="*/ 0 w 448483"/>
              <a:gd name="connsiteY25" fmla="*/ 81414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8483" h="468766">
                <a:moveTo>
                  <a:pt x="295513" y="122262"/>
                </a:moveTo>
                <a:lnTo>
                  <a:pt x="336361" y="122262"/>
                </a:lnTo>
                <a:lnTo>
                  <a:pt x="336361" y="244525"/>
                </a:lnTo>
                <a:lnTo>
                  <a:pt x="295513" y="244525"/>
                </a:lnTo>
                <a:close/>
                <a:moveTo>
                  <a:pt x="183393" y="122262"/>
                </a:moveTo>
                <a:lnTo>
                  <a:pt x="224241" y="122262"/>
                </a:lnTo>
                <a:lnTo>
                  <a:pt x="224241" y="244525"/>
                </a:lnTo>
                <a:lnTo>
                  <a:pt x="183393" y="244525"/>
                </a:lnTo>
                <a:close/>
                <a:moveTo>
                  <a:pt x="71273" y="40848"/>
                </a:moveTo>
                <a:lnTo>
                  <a:pt x="71273" y="336362"/>
                </a:lnTo>
                <a:lnTo>
                  <a:pt x="163111" y="336362"/>
                </a:lnTo>
                <a:lnTo>
                  <a:pt x="163111" y="397493"/>
                </a:lnTo>
                <a:lnTo>
                  <a:pt x="224242" y="336362"/>
                </a:lnTo>
                <a:lnTo>
                  <a:pt x="336362" y="336362"/>
                </a:lnTo>
                <a:lnTo>
                  <a:pt x="407636" y="264808"/>
                </a:lnTo>
                <a:lnTo>
                  <a:pt x="407636" y="40848"/>
                </a:lnTo>
                <a:close/>
                <a:moveTo>
                  <a:pt x="30707" y="0"/>
                </a:moveTo>
                <a:lnTo>
                  <a:pt x="448483" y="0"/>
                </a:lnTo>
                <a:lnTo>
                  <a:pt x="448483" y="285373"/>
                </a:lnTo>
                <a:lnTo>
                  <a:pt x="326221" y="407635"/>
                </a:lnTo>
                <a:lnTo>
                  <a:pt x="234384" y="407635"/>
                </a:lnTo>
                <a:lnTo>
                  <a:pt x="173252" y="468766"/>
                </a:lnTo>
                <a:lnTo>
                  <a:pt x="112121" y="468766"/>
                </a:lnTo>
                <a:lnTo>
                  <a:pt x="112121" y="407635"/>
                </a:lnTo>
                <a:lnTo>
                  <a:pt x="0" y="407635"/>
                </a:lnTo>
                <a:lnTo>
                  <a:pt x="0" y="8141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8" name="Freeform 587"/>
          <p:cNvSpPr/>
          <p:nvPr/>
        </p:nvSpPr>
        <p:spPr>
          <a:xfrm>
            <a:off x="8030108" y="4689838"/>
            <a:ext cx="496139" cy="505095"/>
          </a:xfrm>
          <a:custGeom>
            <a:avLst/>
            <a:gdLst>
              <a:gd name="connsiteX0" fmla="*/ 322160 w 496139"/>
              <a:gd name="connsiteY0" fmla="*/ 151560 h 505095"/>
              <a:gd name="connsiteX1" fmla="*/ 365261 w 496139"/>
              <a:gd name="connsiteY1" fmla="*/ 168181 h 505095"/>
              <a:gd name="connsiteX2" fmla="*/ 383008 w 496139"/>
              <a:gd name="connsiteY2" fmla="*/ 208466 h 505095"/>
              <a:gd name="connsiteX3" fmla="*/ 365261 w 496139"/>
              <a:gd name="connsiteY3" fmla="*/ 248610 h 505095"/>
              <a:gd name="connsiteX4" fmla="*/ 322160 w 496139"/>
              <a:gd name="connsiteY4" fmla="*/ 265371 h 505095"/>
              <a:gd name="connsiteX5" fmla="*/ 279199 w 496139"/>
              <a:gd name="connsiteY5" fmla="*/ 248610 h 505095"/>
              <a:gd name="connsiteX6" fmla="*/ 261310 w 496139"/>
              <a:gd name="connsiteY6" fmla="*/ 208466 h 505095"/>
              <a:gd name="connsiteX7" fmla="*/ 279199 w 496139"/>
              <a:gd name="connsiteY7" fmla="*/ 168181 h 505095"/>
              <a:gd name="connsiteX8" fmla="*/ 322160 w 496139"/>
              <a:gd name="connsiteY8" fmla="*/ 151560 h 505095"/>
              <a:gd name="connsiteX9" fmla="*/ 180742 w 496139"/>
              <a:gd name="connsiteY9" fmla="*/ 151560 h 505095"/>
              <a:gd name="connsiteX10" fmla="*/ 223703 w 496139"/>
              <a:gd name="connsiteY10" fmla="*/ 168181 h 505095"/>
              <a:gd name="connsiteX11" fmla="*/ 241591 w 496139"/>
              <a:gd name="connsiteY11" fmla="*/ 208466 h 505095"/>
              <a:gd name="connsiteX12" fmla="*/ 223703 w 496139"/>
              <a:gd name="connsiteY12" fmla="*/ 248610 h 505095"/>
              <a:gd name="connsiteX13" fmla="*/ 180742 w 496139"/>
              <a:gd name="connsiteY13" fmla="*/ 265371 h 505095"/>
              <a:gd name="connsiteX14" fmla="*/ 137781 w 496139"/>
              <a:gd name="connsiteY14" fmla="*/ 248610 h 505095"/>
              <a:gd name="connsiteX15" fmla="*/ 119892 w 496139"/>
              <a:gd name="connsiteY15" fmla="*/ 208466 h 505095"/>
              <a:gd name="connsiteX16" fmla="*/ 137781 w 496139"/>
              <a:gd name="connsiteY16" fmla="*/ 168181 h 505095"/>
              <a:gd name="connsiteX17" fmla="*/ 180742 w 496139"/>
              <a:gd name="connsiteY17" fmla="*/ 151560 h 505095"/>
              <a:gd name="connsiteX18" fmla="*/ 92848 w 496139"/>
              <a:gd name="connsiteY18" fmla="*/ 26199 h 505095"/>
              <a:gd name="connsiteX19" fmla="*/ 61155 w 496139"/>
              <a:gd name="connsiteY19" fmla="*/ 35777 h 505095"/>
              <a:gd name="connsiteX20" fmla="*/ 52844 w 496139"/>
              <a:gd name="connsiteY20" fmla="*/ 71273 h 505095"/>
              <a:gd name="connsiteX21" fmla="*/ 52844 w 496139"/>
              <a:gd name="connsiteY21" fmla="*/ 260864 h 505095"/>
              <a:gd name="connsiteX22" fmla="*/ 77776 w 496139"/>
              <a:gd name="connsiteY22" fmla="*/ 272132 h 505095"/>
              <a:gd name="connsiteX23" fmla="*/ 100594 w 496139"/>
              <a:gd name="connsiteY23" fmla="*/ 280020 h 505095"/>
              <a:gd name="connsiteX24" fmla="*/ 123413 w 496139"/>
              <a:gd name="connsiteY24" fmla="*/ 285232 h 505095"/>
              <a:gd name="connsiteX25" fmla="*/ 143414 w 496139"/>
              <a:gd name="connsiteY25" fmla="*/ 288331 h 505095"/>
              <a:gd name="connsiteX26" fmla="*/ 163134 w 496139"/>
              <a:gd name="connsiteY26" fmla="*/ 289457 h 505095"/>
              <a:gd name="connsiteX27" fmla="*/ 179614 w 496139"/>
              <a:gd name="connsiteY27" fmla="*/ 289598 h 505095"/>
              <a:gd name="connsiteX28" fmla="*/ 195531 w 496139"/>
              <a:gd name="connsiteY28" fmla="*/ 289035 h 505095"/>
              <a:gd name="connsiteX29" fmla="*/ 208067 w 496139"/>
              <a:gd name="connsiteY29" fmla="*/ 288471 h 505095"/>
              <a:gd name="connsiteX30" fmla="*/ 234830 w 496139"/>
              <a:gd name="connsiteY30" fmla="*/ 296078 h 505095"/>
              <a:gd name="connsiteX31" fmla="*/ 237646 w 496139"/>
              <a:gd name="connsiteY31" fmla="*/ 298613 h 505095"/>
              <a:gd name="connsiteX32" fmla="*/ 254831 w 496139"/>
              <a:gd name="connsiteY32" fmla="*/ 312980 h 505095"/>
              <a:gd name="connsiteX33" fmla="*/ 288073 w 496139"/>
              <a:gd name="connsiteY33" fmla="*/ 288471 h 505095"/>
              <a:gd name="connsiteX34" fmla="*/ 298355 w 496139"/>
              <a:gd name="connsiteY34" fmla="*/ 288894 h 505095"/>
              <a:gd name="connsiteX35" fmla="*/ 310469 w 496139"/>
              <a:gd name="connsiteY35" fmla="*/ 289457 h 505095"/>
              <a:gd name="connsiteX36" fmla="*/ 323286 w 496139"/>
              <a:gd name="connsiteY36" fmla="*/ 289739 h 505095"/>
              <a:gd name="connsiteX37" fmla="*/ 338217 w 496139"/>
              <a:gd name="connsiteY37" fmla="*/ 289457 h 505095"/>
              <a:gd name="connsiteX38" fmla="*/ 353570 w 496139"/>
              <a:gd name="connsiteY38" fmla="*/ 288190 h 505095"/>
              <a:gd name="connsiteX39" fmla="*/ 370754 w 496139"/>
              <a:gd name="connsiteY39" fmla="*/ 285795 h 505095"/>
              <a:gd name="connsiteX40" fmla="*/ 388220 w 496139"/>
              <a:gd name="connsiteY40" fmla="*/ 281992 h 505095"/>
              <a:gd name="connsiteX41" fmla="*/ 407095 w 496139"/>
              <a:gd name="connsiteY41" fmla="*/ 276499 h 505095"/>
              <a:gd name="connsiteX42" fmla="*/ 426110 w 496139"/>
              <a:gd name="connsiteY42" fmla="*/ 268893 h 505095"/>
              <a:gd name="connsiteX43" fmla="*/ 446394 w 496139"/>
              <a:gd name="connsiteY43" fmla="*/ 259173 h 505095"/>
              <a:gd name="connsiteX44" fmla="*/ 446394 w 496139"/>
              <a:gd name="connsiteY44" fmla="*/ 71273 h 505095"/>
              <a:gd name="connsiteX45" fmla="*/ 437378 w 496139"/>
              <a:gd name="connsiteY45" fmla="*/ 36481 h 505095"/>
              <a:gd name="connsiteX46" fmla="*/ 406109 w 496139"/>
              <a:gd name="connsiteY46" fmla="*/ 26199 h 505095"/>
              <a:gd name="connsiteX47" fmla="*/ 71156 w 496139"/>
              <a:gd name="connsiteY47" fmla="*/ 0 h 505095"/>
              <a:gd name="connsiteX48" fmla="*/ 425266 w 496139"/>
              <a:gd name="connsiteY48" fmla="*/ 0 h 505095"/>
              <a:gd name="connsiteX49" fmla="*/ 457380 w 496139"/>
              <a:gd name="connsiteY49" fmla="*/ 14367 h 505095"/>
              <a:gd name="connsiteX50" fmla="*/ 470621 w 496139"/>
              <a:gd name="connsiteY50" fmla="*/ 49018 h 505095"/>
              <a:gd name="connsiteX51" fmla="*/ 470621 w 496139"/>
              <a:gd name="connsiteY51" fmla="*/ 244525 h 505095"/>
              <a:gd name="connsiteX52" fmla="*/ 476536 w 496139"/>
              <a:gd name="connsiteY52" fmla="*/ 240299 h 505095"/>
              <a:gd name="connsiteX53" fmla="*/ 493439 w 496139"/>
              <a:gd name="connsiteY53" fmla="*/ 240017 h 505095"/>
              <a:gd name="connsiteX54" fmla="*/ 492312 w 496139"/>
              <a:gd name="connsiteY54" fmla="*/ 257765 h 505095"/>
              <a:gd name="connsiteX55" fmla="*/ 387516 w 496139"/>
              <a:gd name="connsiteY55" fmla="*/ 328756 h 505095"/>
              <a:gd name="connsiteX56" fmla="*/ 381036 w 496139"/>
              <a:gd name="connsiteY56" fmla="*/ 459751 h 505095"/>
              <a:gd name="connsiteX57" fmla="*/ 329484 w 496139"/>
              <a:gd name="connsiteY57" fmla="*/ 501444 h 505095"/>
              <a:gd name="connsiteX58" fmla="*/ 278213 w 496139"/>
              <a:gd name="connsiteY58" fmla="*/ 497219 h 505095"/>
              <a:gd name="connsiteX59" fmla="*/ 255113 w 496139"/>
              <a:gd name="connsiteY59" fmla="*/ 451018 h 505095"/>
              <a:gd name="connsiteX60" fmla="*/ 254831 w 496139"/>
              <a:gd name="connsiteY60" fmla="*/ 359181 h 505095"/>
              <a:gd name="connsiteX61" fmla="*/ 254831 w 496139"/>
              <a:gd name="connsiteY61" fmla="*/ 358899 h 505095"/>
              <a:gd name="connsiteX62" fmla="*/ 247929 w 496139"/>
              <a:gd name="connsiteY62" fmla="*/ 357209 h 505095"/>
              <a:gd name="connsiteX63" fmla="*/ 241309 w 496139"/>
              <a:gd name="connsiteY63" fmla="*/ 355800 h 505095"/>
              <a:gd name="connsiteX64" fmla="*/ 241027 w 496139"/>
              <a:gd name="connsiteY64" fmla="*/ 451018 h 505095"/>
              <a:gd name="connsiteX65" fmla="*/ 217645 w 496139"/>
              <a:gd name="connsiteY65" fmla="*/ 497219 h 505095"/>
              <a:gd name="connsiteX66" fmla="*/ 166092 w 496139"/>
              <a:gd name="connsiteY66" fmla="*/ 501444 h 505095"/>
              <a:gd name="connsiteX67" fmla="*/ 114821 w 496139"/>
              <a:gd name="connsiteY67" fmla="*/ 459188 h 505095"/>
              <a:gd name="connsiteX68" fmla="*/ 108623 w 496139"/>
              <a:gd name="connsiteY68" fmla="*/ 328756 h 505095"/>
              <a:gd name="connsiteX69" fmla="*/ 3827 w 496139"/>
              <a:gd name="connsiteY69" fmla="*/ 257765 h 505095"/>
              <a:gd name="connsiteX70" fmla="*/ 2700 w 496139"/>
              <a:gd name="connsiteY70" fmla="*/ 240017 h 505095"/>
              <a:gd name="connsiteX71" fmla="*/ 19603 w 496139"/>
              <a:gd name="connsiteY71" fmla="*/ 240299 h 505095"/>
              <a:gd name="connsiteX72" fmla="*/ 22701 w 496139"/>
              <a:gd name="connsiteY72" fmla="*/ 242271 h 505095"/>
              <a:gd name="connsiteX73" fmla="*/ 25801 w 496139"/>
              <a:gd name="connsiteY73" fmla="*/ 244525 h 505095"/>
              <a:gd name="connsiteX74" fmla="*/ 25801 w 496139"/>
              <a:gd name="connsiteY74" fmla="*/ 49018 h 505095"/>
              <a:gd name="connsiteX75" fmla="*/ 39040 w 496139"/>
              <a:gd name="connsiteY75" fmla="*/ 14367 h 505095"/>
              <a:gd name="connsiteX76" fmla="*/ 71156 w 496139"/>
              <a:gd name="connsiteY76" fmla="*/ 0 h 50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96139" h="505095">
                <a:moveTo>
                  <a:pt x="322160" y="151560"/>
                </a:moveTo>
                <a:cubicBezTo>
                  <a:pt x="339062" y="151560"/>
                  <a:pt x="353429" y="157101"/>
                  <a:pt x="365261" y="168181"/>
                </a:cubicBezTo>
                <a:cubicBezTo>
                  <a:pt x="377093" y="179262"/>
                  <a:pt x="383008" y="192690"/>
                  <a:pt x="383008" y="208466"/>
                </a:cubicBezTo>
                <a:cubicBezTo>
                  <a:pt x="383008" y="224054"/>
                  <a:pt x="377093" y="237435"/>
                  <a:pt x="365261" y="248610"/>
                </a:cubicBezTo>
                <a:cubicBezTo>
                  <a:pt x="353429" y="259784"/>
                  <a:pt x="339062" y="265371"/>
                  <a:pt x="322160" y="265371"/>
                </a:cubicBezTo>
                <a:cubicBezTo>
                  <a:pt x="305445" y="265371"/>
                  <a:pt x="291124" y="259784"/>
                  <a:pt x="279199" y="248610"/>
                </a:cubicBezTo>
                <a:cubicBezTo>
                  <a:pt x="267273" y="237435"/>
                  <a:pt x="261310" y="224054"/>
                  <a:pt x="261310" y="208466"/>
                </a:cubicBezTo>
                <a:cubicBezTo>
                  <a:pt x="261310" y="192690"/>
                  <a:pt x="267273" y="179262"/>
                  <a:pt x="279199" y="168181"/>
                </a:cubicBezTo>
                <a:cubicBezTo>
                  <a:pt x="291124" y="157101"/>
                  <a:pt x="305445" y="151560"/>
                  <a:pt x="322160" y="151560"/>
                </a:cubicBezTo>
                <a:close/>
                <a:moveTo>
                  <a:pt x="180742" y="151560"/>
                </a:moveTo>
                <a:cubicBezTo>
                  <a:pt x="197456" y="151560"/>
                  <a:pt x="211777" y="157101"/>
                  <a:pt x="223703" y="168181"/>
                </a:cubicBezTo>
                <a:cubicBezTo>
                  <a:pt x="235628" y="179262"/>
                  <a:pt x="241591" y="192690"/>
                  <a:pt x="241591" y="208466"/>
                </a:cubicBezTo>
                <a:cubicBezTo>
                  <a:pt x="241591" y="224054"/>
                  <a:pt x="235628" y="237435"/>
                  <a:pt x="223703" y="248610"/>
                </a:cubicBezTo>
                <a:cubicBezTo>
                  <a:pt x="211777" y="259784"/>
                  <a:pt x="197456" y="265371"/>
                  <a:pt x="180742" y="265371"/>
                </a:cubicBezTo>
                <a:cubicBezTo>
                  <a:pt x="164027" y="265371"/>
                  <a:pt x="149707" y="259784"/>
                  <a:pt x="137781" y="248610"/>
                </a:cubicBezTo>
                <a:cubicBezTo>
                  <a:pt x="125855" y="237435"/>
                  <a:pt x="119892" y="224054"/>
                  <a:pt x="119892" y="208466"/>
                </a:cubicBezTo>
                <a:cubicBezTo>
                  <a:pt x="119892" y="192690"/>
                  <a:pt x="125855" y="179262"/>
                  <a:pt x="137781" y="168181"/>
                </a:cubicBezTo>
                <a:cubicBezTo>
                  <a:pt x="149707" y="157101"/>
                  <a:pt x="164027" y="151560"/>
                  <a:pt x="180742" y="151560"/>
                </a:cubicBezTo>
                <a:close/>
                <a:moveTo>
                  <a:pt x="92848" y="26199"/>
                </a:moveTo>
                <a:cubicBezTo>
                  <a:pt x="77259" y="26199"/>
                  <a:pt x="66695" y="29392"/>
                  <a:pt x="61155" y="35777"/>
                </a:cubicBezTo>
                <a:cubicBezTo>
                  <a:pt x="55614" y="42163"/>
                  <a:pt x="52844" y="53994"/>
                  <a:pt x="52844" y="71273"/>
                </a:cubicBezTo>
                <a:lnTo>
                  <a:pt x="52844" y="260864"/>
                </a:lnTo>
                <a:cubicBezTo>
                  <a:pt x="60920" y="265183"/>
                  <a:pt x="69230" y="268939"/>
                  <a:pt x="77776" y="272132"/>
                </a:cubicBezTo>
                <a:cubicBezTo>
                  <a:pt x="86321" y="275325"/>
                  <a:pt x="93927" y="277954"/>
                  <a:pt x="100594" y="280020"/>
                </a:cubicBezTo>
                <a:cubicBezTo>
                  <a:pt x="107261" y="282086"/>
                  <a:pt x="114868" y="283823"/>
                  <a:pt x="123413" y="285232"/>
                </a:cubicBezTo>
                <a:cubicBezTo>
                  <a:pt x="131958" y="286640"/>
                  <a:pt x="138625" y="287673"/>
                  <a:pt x="143414" y="288331"/>
                </a:cubicBezTo>
                <a:cubicBezTo>
                  <a:pt x="148204" y="288988"/>
                  <a:pt x="154776" y="289363"/>
                  <a:pt x="163134" y="289457"/>
                </a:cubicBezTo>
                <a:cubicBezTo>
                  <a:pt x="171491" y="289551"/>
                  <a:pt x="176985" y="289598"/>
                  <a:pt x="179614" y="289598"/>
                </a:cubicBezTo>
                <a:cubicBezTo>
                  <a:pt x="182243" y="289598"/>
                  <a:pt x="187549" y="289411"/>
                  <a:pt x="195531" y="289035"/>
                </a:cubicBezTo>
                <a:cubicBezTo>
                  <a:pt x="203512" y="288659"/>
                  <a:pt x="207691" y="288471"/>
                  <a:pt x="208067" y="288471"/>
                </a:cubicBezTo>
                <a:cubicBezTo>
                  <a:pt x="220837" y="288284"/>
                  <a:pt x="229758" y="290819"/>
                  <a:pt x="234830" y="296078"/>
                </a:cubicBezTo>
                <a:cubicBezTo>
                  <a:pt x="235956" y="297205"/>
                  <a:pt x="236895" y="298050"/>
                  <a:pt x="237646" y="298613"/>
                </a:cubicBezTo>
                <a:cubicBezTo>
                  <a:pt x="242529" y="303308"/>
                  <a:pt x="248257" y="308097"/>
                  <a:pt x="254831" y="312980"/>
                </a:cubicBezTo>
                <a:cubicBezTo>
                  <a:pt x="256145" y="295890"/>
                  <a:pt x="267226" y="287720"/>
                  <a:pt x="288073" y="288471"/>
                </a:cubicBezTo>
                <a:cubicBezTo>
                  <a:pt x="289011" y="288471"/>
                  <a:pt x="292439" y="288612"/>
                  <a:pt x="298355" y="288894"/>
                </a:cubicBezTo>
                <a:cubicBezTo>
                  <a:pt x="304271" y="289176"/>
                  <a:pt x="308308" y="289363"/>
                  <a:pt x="310469" y="289457"/>
                </a:cubicBezTo>
                <a:cubicBezTo>
                  <a:pt x="312628" y="289551"/>
                  <a:pt x="316901" y="289645"/>
                  <a:pt x="323286" y="289739"/>
                </a:cubicBezTo>
                <a:cubicBezTo>
                  <a:pt x="329672" y="289833"/>
                  <a:pt x="334649" y="289739"/>
                  <a:pt x="338217" y="289457"/>
                </a:cubicBezTo>
                <a:cubicBezTo>
                  <a:pt x="341785" y="289176"/>
                  <a:pt x="346903" y="288753"/>
                  <a:pt x="353570" y="288190"/>
                </a:cubicBezTo>
                <a:cubicBezTo>
                  <a:pt x="360237" y="287626"/>
                  <a:pt x="365966" y="286828"/>
                  <a:pt x="370754" y="285795"/>
                </a:cubicBezTo>
                <a:cubicBezTo>
                  <a:pt x="375544" y="284762"/>
                  <a:pt x="381365" y="283495"/>
                  <a:pt x="388220" y="281992"/>
                </a:cubicBezTo>
                <a:cubicBezTo>
                  <a:pt x="395075" y="280490"/>
                  <a:pt x="401367" y="278659"/>
                  <a:pt x="407095" y="276499"/>
                </a:cubicBezTo>
                <a:cubicBezTo>
                  <a:pt x="412822" y="274339"/>
                  <a:pt x="419161" y="271803"/>
                  <a:pt x="426110" y="268893"/>
                </a:cubicBezTo>
                <a:cubicBezTo>
                  <a:pt x="433059" y="265981"/>
                  <a:pt x="439820" y="262742"/>
                  <a:pt x="446394" y="259173"/>
                </a:cubicBezTo>
                <a:lnTo>
                  <a:pt x="446394" y="71273"/>
                </a:lnTo>
                <a:cubicBezTo>
                  <a:pt x="446394" y="54934"/>
                  <a:pt x="443388" y="43337"/>
                  <a:pt x="437378" y="36481"/>
                </a:cubicBezTo>
                <a:cubicBezTo>
                  <a:pt x="431369" y="29626"/>
                  <a:pt x="420946" y="26199"/>
                  <a:pt x="406109" y="26199"/>
                </a:cubicBezTo>
                <a:close/>
                <a:moveTo>
                  <a:pt x="71156" y="0"/>
                </a:moveTo>
                <a:lnTo>
                  <a:pt x="425266" y="0"/>
                </a:lnTo>
                <a:cubicBezTo>
                  <a:pt x="437848" y="0"/>
                  <a:pt x="448553" y="4789"/>
                  <a:pt x="457380" y="14367"/>
                </a:cubicBezTo>
                <a:cubicBezTo>
                  <a:pt x="466207" y="23945"/>
                  <a:pt x="470621" y="35495"/>
                  <a:pt x="470621" y="49018"/>
                </a:cubicBezTo>
                <a:lnTo>
                  <a:pt x="470621" y="244525"/>
                </a:lnTo>
                <a:lnTo>
                  <a:pt x="476536" y="240299"/>
                </a:lnTo>
                <a:cubicBezTo>
                  <a:pt x="483862" y="235228"/>
                  <a:pt x="489495" y="235134"/>
                  <a:pt x="493439" y="240017"/>
                </a:cubicBezTo>
                <a:cubicBezTo>
                  <a:pt x="497383" y="244900"/>
                  <a:pt x="497008" y="250816"/>
                  <a:pt x="492312" y="257765"/>
                </a:cubicBezTo>
                <a:cubicBezTo>
                  <a:pt x="469587" y="285748"/>
                  <a:pt x="434656" y="309412"/>
                  <a:pt x="387516" y="328756"/>
                </a:cubicBezTo>
                <a:cubicBezTo>
                  <a:pt x="403292" y="382281"/>
                  <a:pt x="401132" y="425946"/>
                  <a:pt x="381036" y="459751"/>
                </a:cubicBezTo>
                <a:cubicBezTo>
                  <a:pt x="368642" y="480974"/>
                  <a:pt x="351457" y="494871"/>
                  <a:pt x="329484" y="501444"/>
                </a:cubicBezTo>
                <a:cubicBezTo>
                  <a:pt x="309952" y="507454"/>
                  <a:pt x="292862" y="506046"/>
                  <a:pt x="278213" y="497219"/>
                </a:cubicBezTo>
                <a:cubicBezTo>
                  <a:pt x="262061" y="487641"/>
                  <a:pt x="254361" y="472240"/>
                  <a:pt x="255113" y="451018"/>
                </a:cubicBezTo>
                <a:lnTo>
                  <a:pt x="254831" y="359181"/>
                </a:lnTo>
                <a:lnTo>
                  <a:pt x="254831" y="358899"/>
                </a:lnTo>
                <a:cubicBezTo>
                  <a:pt x="253328" y="358523"/>
                  <a:pt x="251027" y="357960"/>
                  <a:pt x="247929" y="357209"/>
                </a:cubicBezTo>
                <a:cubicBezTo>
                  <a:pt x="244830" y="356458"/>
                  <a:pt x="242623" y="355988"/>
                  <a:pt x="241309" y="355800"/>
                </a:cubicBezTo>
                <a:lnTo>
                  <a:pt x="241027" y="451018"/>
                </a:lnTo>
                <a:cubicBezTo>
                  <a:pt x="241778" y="472428"/>
                  <a:pt x="233984" y="487828"/>
                  <a:pt x="217645" y="497219"/>
                </a:cubicBezTo>
                <a:cubicBezTo>
                  <a:pt x="202808" y="506046"/>
                  <a:pt x="185623" y="507454"/>
                  <a:pt x="166092" y="501444"/>
                </a:cubicBezTo>
                <a:cubicBezTo>
                  <a:pt x="144119" y="494683"/>
                  <a:pt x="127028" y="480598"/>
                  <a:pt x="114821" y="459188"/>
                </a:cubicBezTo>
                <a:cubicBezTo>
                  <a:pt x="95101" y="425383"/>
                  <a:pt x="93035" y="381905"/>
                  <a:pt x="108623" y="328756"/>
                </a:cubicBezTo>
                <a:cubicBezTo>
                  <a:pt x="61483" y="309412"/>
                  <a:pt x="26551" y="285748"/>
                  <a:pt x="3827" y="257765"/>
                </a:cubicBezTo>
                <a:cubicBezTo>
                  <a:pt x="-869" y="250816"/>
                  <a:pt x="-1244" y="244900"/>
                  <a:pt x="2700" y="240017"/>
                </a:cubicBezTo>
                <a:cubicBezTo>
                  <a:pt x="6644" y="235134"/>
                  <a:pt x="12278" y="235228"/>
                  <a:pt x="19603" y="240299"/>
                </a:cubicBezTo>
                <a:cubicBezTo>
                  <a:pt x="20166" y="240675"/>
                  <a:pt x="21199" y="241332"/>
                  <a:pt x="22701" y="242271"/>
                </a:cubicBezTo>
                <a:cubicBezTo>
                  <a:pt x="24204" y="243210"/>
                  <a:pt x="25237" y="243961"/>
                  <a:pt x="25801" y="244525"/>
                </a:cubicBezTo>
                <a:lnTo>
                  <a:pt x="25801" y="49018"/>
                </a:lnTo>
                <a:cubicBezTo>
                  <a:pt x="25801" y="35495"/>
                  <a:pt x="30214" y="23945"/>
                  <a:pt x="39040" y="14367"/>
                </a:cubicBezTo>
                <a:cubicBezTo>
                  <a:pt x="47867" y="4789"/>
                  <a:pt x="58572" y="0"/>
                  <a:pt x="711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5" name="Freeform 584"/>
          <p:cNvSpPr/>
          <p:nvPr/>
        </p:nvSpPr>
        <p:spPr>
          <a:xfrm>
            <a:off x="5244466" y="4689838"/>
            <a:ext cx="504824" cy="504825"/>
          </a:xfrm>
          <a:custGeom>
            <a:avLst/>
            <a:gdLst>
              <a:gd name="connsiteX0" fmla="*/ 252412 w 504824"/>
              <a:gd name="connsiteY0" fmla="*/ 171280 h 504825"/>
              <a:gd name="connsiteX1" fmla="*/ 333263 w 504824"/>
              <a:gd name="connsiteY1" fmla="*/ 229876 h 504825"/>
              <a:gd name="connsiteX2" fmla="*/ 302557 w 504824"/>
              <a:gd name="connsiteY2" fmla="*/ 324530 h 504825"/>
              <a:gd name="connsiteX3" fmla="*/ 202549 w 504824"/>
              <a:gd name="connsiteY3" fmla="*/ 324530 h 504825"/>
              <a:gd name="connsiteX4" fmla="*/ 171561 w 504824"/>
              <a:gd name="connsiteY4" fmla="*/ 229876 h 504825"/>
              <a:gd name="connsiteX5" fmla="*/ 186492 w 504824"/>
              <a:gd name="connsiteY5" fmla="*/ 46482 h 504825"/>
              <a:gd name="connsiteX6" fmla="*/ 76907 w 504824"/>
              <a:gd name="connsiteY6" fmla="*/ 125925 h 504825"/>
              <a:gd name="connsiteX7" fmla="*/ 114938 w 504824"/>
              <a:gd name="connsiteY7" fmla="*/ 122544 h 504825"/>
              <a:gd name="connsiteX8" fmla="*/ 132403 w 504824"/>
              <a:gd name="connsiteY8" fmla="*/ 213536 h 504825"/>
              <a:gd name="connsiteX9" fmla="*/ 64793 w 504824"/>
              <a:gd name="connsiteY9" fmla="*/ 276640 h 504825"/>
              <a:gd name="connsiteX10" fmla="*/ 36058 w 504824"/>
              <a:gd name="connsiteY10" fmla="*/ 251567 h 504825"/>
              <a:gd name="connsiteX11" fmla="*/ 36058 w 504824"/>
              <a:gd name="connsiteY11" fmla="*/ 252412 h 504825"/>
              <a:gd name="connsiteX12" fmla="*/ 78033 w 504824"/>
              <a:gd name="connsiteY12" fmla="*/ 380309 h 504825"/>
              <a:gd name="connsiteX13" fmla="*/ 86484 w 504824"/>
              <a:gd name="connsiteY13" fmla="*/ 343123 h 504825"/>
              <a:gd name="connsiteX14" fmla="*/ 178322 w 504824"/>
              <a:gd name="connsiteY14" fmla="*/ 354392 h 504825"/>
              <a:gd name="connsiteX15" fmla="*/ 217480 w 504824"/>
              <a:gd name="connsiteY15" fmla="*/ 438341 h 504825"/>
              <a:gd name="connsiteX16" fmla="*/ 184802 w 504824"/>
              <a:gd name="connsiteY16" fmla="*/ 457779 h 504825"/>
              <a:gd name="connsiteX17" fmla="*/ 252412 w 504824"/>
              <a:gd name="connsiteY17" fmla="*/ 468766 h 504825"/>
              <a:gd name="connsiteX18" fmla="*/ 320023 w 504824"/>
              <a:gd name="connsiteY18" fmla="*/ 457779 h 504825"/>
              <a:gd name="connsiteX19" fmla="*/ 287344 w 504824"/>
              <a:gd name="connsiteY19" fmla="*/ 438341 h 504825"/>
              <a:gd name="connsiteX20" fmla="*/ 326502 w 504824"/>
              <a:gd name="connsiteY20" fmla="*/ 354392 h 504825"/>
              <a:gd name="connsiteX21" fmla="*/ 418339 w 504824"/>
              <a:gd name="connsiteY21" fmla="*/ 343123 h 504825"/>
              <a:gd name="connsiteX22" fmla="*/ 426791 w 504824"/>
              <a:gd name="connsiteY22" fmla="*/ 380309 h 504825"/>
              <a:gd name="connsiteX23" fmla="*/ 468765 w 504824"/>
              <a:gd name="connsiteY23" fmla="*/ 252412 h 504825"/>
              <a:gd name="connsiteX24" fmla="*/ 468765 w 504824"/>
              <a:gd name="connsiteY24" fmla="*/ 251567 h 504825"/>
              <a:gd name="connsiteX25" fmla="*/ 440031 w 504824"/>
              <a:gd name="connsiteY25" fmla="*/ 276640 h 504825"/>
              <a:gd name="connsiteX26" fmla="*/ 372420 w 504824"/>
              <a:gd name="connsiteY26" fmla="*/ 213536 h 504825"/>
              <a:gd name="connsiteX27" fmla="*/ 390168 w 504824"/>
              <a:gd name="connsiteY27" fmla="*/ 122544 h 504825"/>
              <a:gd name="connsiteX28" fmla="*/ 427917 w 504824"/>
              <a:gd name="connsiteY28" fmla="*/ 125925 h 504825"/>
              <a:gd name="connsiteX29" fmla="*/ 318332 w 504824"/>
              <a:gd name="connsiteY29" fmla="*/ 46482 h 504825"/>
              <a:gd name="connsiteX30" fmla="*/ 333263 w 504824"/>
              <a:gd name="connsiteY30" fmla="*/ 81414 h 504825"/>
              <a:gd name="connsiteX31" fmla="*/ 252412 w 504824"/>
              <a:gd name="connsiteY31" fmla="*/ 126206 h 504825"/>
              <a:gd name="connsiteX32" fmla="*/ 171561 w 504824"/>
              <a:gd name="connsiteY32" fmla="*/ 81414 h 504825"/>
              <a:gd name="connsiteX33" fmla="*/ 252412 w 504824"/>
              <a:gd name="connsiteY33" fmla="*/ 0 h 504825"/>
              <a:gd name="connsiteX34" fmla="*/ 350447 w 504824"/>
              <a:gd name="connsiteY34" fmla="*/ 20001 h 504825"/>
              <a:gd name="connsiteX35" fmla="*/ 431016 w 504824"/>
              <a:gd name="connsiteY35" fmla="*/ 73808 h 504825"/>
              <a:gd name="connsiteX36" fmla="*/ 484823 w 504824"/>
              <a:gd name="connsiteY36" fmla="*/ 154377 h 504825"/>
              <a:gd name="connsiteX37" fmla="*/ 504824 w 504824"/>
              <a:gd name="connsiteY37" fmla="*/ 252412 h 504825"/>
              <a:gd name="connsiteX38" fmla="*/ 484823 w 504824"/>
              <a:gd name="connsiteY38" fmla="*/ 350448 h 504825"/>
              <a:gd name="connsiteX39" fmla="*/ 431016 w 504824"/>
              <a:gd name="connsiteY39" fmla="*/ 431017 h 504825"/>
              <a:gd name="connsiteX40" fmla="*/ 350447 w 504824"/>
              <a:gd name="connsiteY40" fmla="*/ 484824 h 504825"/>
              <a:gd name="connsiteX41" fmla="*/ 252412 w 504824"/>
              <a:gd name="connsiteY41" fmla="*/ 504825 h 504825"/>
              <a:gd name="connsiteX42" fmla="*/ 154377 w 504824"/>
              <a:gd name="connsiteY42" fmla="*/ 484824 h 504825"/>
              <a:gd name="connsiteX43" fmla="*/ 73808 w 504824"/>
              <a:gd name="connsiteY43" fmla="*/ 431017 h 504825"/>
              <a:gd name="connsiteX44" fmla="*/ 20001 w 504824"/>
              <a:gd name="connsiteY44" fmla="*/ 350448 h 504825"/>
              <a:gd name="connsiteX45" fmla="*/ 0 w 504824"/>
              <a:gd name="connsiteY45" fmla="*/ 252412 h 504825"/>
              <a:gd name="connsiteX46" fmla="*/ 20001 w 504824"/>
              <a:gd name="connsiteY46" fmla="*/ 154377 h 504825"/>
              <a:gd name="connsiteX47" fmla="*/ 73808 w 504824"/>
              <a:gd name="connsiteY47" fmla="*/ 73808 h 504825"/>
              <a:gd name="connsiteX48" fmla="*/ 154377 w 504824"/>
              <a:gd name="connsiteY48" fmla="*/ 20001 h 504825"/>
              <a:gd name="connsiteX49" fmla="*/ 252412 w 504824"/>
              <a:gd name="connsiteY49"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04824" h="504825">
                <a:moveTo>
                  <a:pt x="252412" y="171280"/>
                </a:moveTo>
                <a:lnTo>
                  <a:pt x="333263" y="229876"/>
                </a:lnTo>
                <a:lnTo>
                  <a:pt x="302557" y="324530"/>
                </a:lnTo>
                <a:lnTo>
                  <a:pt x="202549" y="324530"/>
                </a:lnTo>
                <a:lnTo>
                  <a:pt x="171561" y="229876"/>
                </a:lnTo>
                <a:close/>
                <a:moveTo>
                  <a:pt x="186492" y="46482"/>
                </a:moveTo>
                <a:cubicBezTo>
                  <a:pt x="141605" y="60756"/>
                  <a:pt x="105077" y="87236"/>
                  <a:pt x="76907" y="125925"/>
                </a:cubicBezTo>
                <a:lnTo>
                  <a:pt x="114938" y="122544"/>
                </a:lnTo>
                <a:lnTo>
                  <a:pt x="132403" y="213536"/>
                </a:lnTo>
                <a:lnTo>
                  <a:pt x="64793" y="276640"/>
                </a:lnTo>
                <a:lnTo>
                  <a:pt x="36058" y="251567"/>
                </a:lnTo>
                <a:lnTo>
                  <a:pt x="36058" y="252412"/>
                </a:lnTo>
                <a:cubicBezTo>
                  <a:pt x="36058" y="299552"/>
                  <a:pt x="50050" y="342184"/>
                  <a:pt x="78033" y="380309"/>
                </a:cubicBezTo>
                <a:lnTo>
                  <a:pt x="86484" y="343123"/>
                </a:lnTo>
                <a:lnTo>
                  <a:pt x="178322" y="354392"/>
                </a:lnTo>
                <a:lnTo>
                  <a:pt x="217480" y="438341"/>
                </a:lnTo>
                <a:lnTo>
                  <a:pt x="184802" y="457779"/>
                </a:lnTo>
                <a:cubicBezTo>
                  <a:pt x="206775" y="465104"/>
                  <a:pt x="229312" y="468766"/>
                  <a:pt x="252412" y="468766"/>
                </a:cubicBezTo>
                <a:cubicBezTo>
                  <a:pt x="275512" y="468766"/>
                  <a:pt x="298049" y="465104"/>
                  <a:pt x="320023" y="457779"/>
                </a:cubicBezTo>
                <a:lnTo>
                  <a:pt x="287344" y="438341"/>
                </a:lnTo>
                <a:lnTo>
                  <a:pt x="326502" y="354392"/>
                </a:lnTo>
                <a:lnTo>
                  <a:pt x="418339" y="343123"/>
                </a:lnTo>
                <a:lnTo>
                  <a:pt x="426791" y="380309"/>
                </a:lnTo>
                <a:cubicBezTo>
                  <a:pt x="454774" y="342184"/>
                  <a:pt x="468765" y="299552"/>
                  <a:pt x="468765" y="252412"/>
                </a:cubicBezTo>
                <a:lnTo>
                  <a:pt x="468765" y="251567"/>
                </a:lnTo>
                <a:lnTo>
                  <a:pt x="440031" y="276640"/>
                </a:lnTo>
                <a:lnTo>
                  <a:pt x="372420" y="213536"/>
                </a:lnTo>
                <a:lnTo>
                  <a:pt x="390168" y="122544"/>
                </a:lnTo>
                <a:lnTo>
                  <a:pt x="427917" y="125925"/>
                </a:lnTo>
                <a:cubicBezTo>
                  <a:pt x="399747" y="87236"/>
                  <a:pt x="363218" y="60756"/>
                  <a:pt x="318332" y="46482"/>
                </a:cubicBezTo>
                <a:lnTo>
                  <a:pt x="333263" y="81414"/>
                </a:lnTo>
                <a:lnTo>
                  <a:pt x="252412" y="126206"/>
                </a:lnTo>
                <a:lnTo>
                  <a:pt x="171561" y="81414"/>
                </a:lnTo>
                <a:close/>
                <a:moveTo>
                  <a:pt x="252412" y="0"/>
                </a:moveTo>
                <a:cubicBezTo>
                  <a:pt x="286593" y="0"/>
                  <a:pt x="319272" y="6667"/>
                  <a:pt x="350447" y="20001"/>
                </a:cubicBezTo>
                <a:cubicBezTo>
                  <a:pt x="381623" y="33336"/>
                  <a:pt x="408479" y="51271"/>
                  <a:pt x="431016" y="73808"/>
                </a:cubicBezTo>
                <a:cubicBezTo>
                  <a:pt x="453553" y="96345"/>
                  <a:pt x="471488" y="123201"/>
                  <a:pt x="484823" y="154377"/>
                </a:cubicBezTo>
                <a:cubicBezTo>
                  <a:pt x="498157" y="185553"/>
                  <a:pt x="504824" y="218232"/>
                  <a:pt x="504824" y="252412"/>
                </a:cubicBezTo>
                <a:cubicBezTo>
                  <a:pt x="504824" y="286593"/>
                  <a:pt x="498157" y="319272"/>
                  <a:pt x="484823" y="350448"/>
                </a:cubicBezTo>
                <a:cubicBezTo>
                  <a:pt x="471488" y="381624"/>
                  <a:pt x="453553" y="408480"/>
                  <a:pt x="431016" y="431017"/>
                </a:cubicBezTo>
                <a:cubicBezTo>
                  <a:pt x="408479" y="453554"/>
                  <a:pt x="381623" y="471489"/>
                  <a:pt x="350447" y="484824"/>
                </a:cubicBezTo>
                <a:cubicBezTo>
                  <a:pt x="319272" y="498158"/>
                  <a:pt x="286593" y="504825"/>
                  <a:pt x="252412" y="504825"/>
                </a:cubicBezTo>
                <a:cubicBezTo>
                  <a:pt x="218231" y="504825"/>
                  <a:pt x="185553" y="498158"/>
                  <a:pt x="154377" y="484824"/>
                </a:cubicBezTo>
                <a:cubicBezTo>
                  <a:pt x="123201" y="471489"/>
                  <a:pt x="96345" y="453554"/>
                  <a:pt x="73808" y="431017"/>
                </a:cubicBezTo>
                <a:cubicBezTo>
                  <a:pt x="51271" y="408480"/>
                  <a:pt x="33335" y="381624"/>
                  <a:pt x="20001" y="350448"/>
                </a:cubicBezTo>
                <a:cubicBezTo>
                  <a:pt x="6667" y="319272"/>
                  <a:pt x="0" y="286593"/>
                  <a:pt x="0" y="252412"/>
                </a:cubicBezTo>
                <a:cubicBezTo>
                  <a:pt x="0" y="218232"/>
                  <a:pt x="6667" y="185553"/>
                  <a:pt x="20001" y="154377"/>
                </a:cubicBezTo>
                <a:cubicBezTo>
                  <a:pt x="33335" y="123201"/>
                  <a:pt x="51271" y="96345"/>
                  <a:pt x="73808" y="73808"/>
                </a:cubicBezTo>
                <a:cubicBezTo>
                  <a:pt x="96345" y="51271"/>
                  <a:pt x="123201" y="33336"/>
                  <a:pt x="154377" y="20001"/>
                </a:cubicBezTo>
                <a:cubicBezTo>
                  <a:pt x="185553" y="6667"/>
                  <a:pt x="218231" y="0"/>
                  <a:pt x="25241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1" name="Freeform 590"/>
          <p:cNvSpPr/>
          <p:nvPr/>
        </p:nvSpPr>
        <p:spPr>
          <a:xfrm>
            <a:off x="10045065" y="4725896"/>
            <a:ext cx="576942" cy="396648"/>
          </a:xfrm>
          <a:custGeom>
            <a:avLst/>
            <a:gdLst>
              <a:gd name="connsiteX0" fmla="*/ 360589 w 576942"/>
              <a:gd name="connsiteY0" fmla="*/ 288471 h 396648"/>
              <a:gd name="connsiteX1" fmla="*/ 504825 w 576942"/>
              <a:gd name="connsiteY1" fmla="*/ 288471 h 396648"/>
              <a:gd name="connsiteX2" fmla="*/ 504825 w 576942"/>
              <a:gd name="connsiteY2" fmla="*/ 324530 h 396648"/>
              <a:gd name="connsiteX3" fmla="*/ 360589 w 576942"/>
              <a:gd name="connsiteY3" fmla="*/ 324530 h 396648"/>
              <a:gd name="connsiteX4" fmla="*/ 144237 w 576942"/>
              <a:gd name="connsiteY4" fmla="*/ 288471 h 396648"/>
              <a:gd name="connsiteX5" fmla="*/ 324532 w 576942"/>
              <a:gd name="connsiteY5" fmla="*/ 288471 h 396648"/>
              <a:gd name="connsiteX6" fmla="*/ 324532 w 576942"/>
              <a:gd name="connsiteY6" fmla="*/ 324530 h 396648"/>
              <a:gd name="connsiteX7" fmla="*/ 144237 w 576942"/>
              <a:gd name="connsiteY7" fmla="*/ 324530 h 396648"/>
              <a:gd name="connsiteX8" fmla="*/ 360589 w 576942"/>
              <a:gd name="connsiteY8" fmla="*/ 216353 h 396648"/>
              <a:gd name="connsiteX9" fmla="*/ 504825 w 576942"/>
              <a:gd name="connsiteY9" fmla="*/ 216353 h 396648"/>
              <a:gd name="connsiteX10" fmla="*/ 504825 w 576942"/>
              <a:gd name="connsiteY10" fmla="*/ 252412 h 396648"/>
              <a:gd name="connsiteX11" fmla="*/ 360589 w 576942"/>
              <a:gd name="connsiteY11" fmla="*/ 252412 h 396648"/>
              <a:gd name="connsiteX12" fmla="*/ 360589 w 576942"/>
              <a:gd name="connsiteY12" fmla="*/ 144236 h 396648"/>
              <a:gd name="connsiteX13" fmla="*/ 504825 w 576942"/>
              <a:gd name="connsiteY13" fmla="*/ 144236 h 396648"/>
              <a:gd name="connsiteX14" fmla="*/ 504825 w 576942"/>
              <a:gd name="connsiteY14" fmla="*/ 180295 h 396648"/>
              <a:gd name="connsiteX15" fmla="*/ 360589 w 576942"/>
              <a:gd name="connsiteY15" fmla="*/ 180295 h 396648"/>
              <a:gd name="connsiteX16" fmla="*/ 180296 w 576942"/>
              <a:gd name="connsiteY16" fmla="*/ 108177 h 396648"/>
              <a:gd name="connsiteX17" fmla="*/ 180296 w 576942"/>
              <a:gd name="connsiteY17" fmla="*/ 216353 h 396648"/>
              <a:gd name="connsiteX18" fmla="*/ 288473 w 576942"/>
              <a:gd name="connsiteY18" fmla="*/ 216353 h 396648"/>
              <a:gd name="connsiteX19" fmla="*/ 288473 w 576942"/>
              <a:gd name="connsiteY19" fmla="*/ 108177 h 396648"/>
              <a:gd name="connsiteX20" fmla="*/ 360589 w 576942"/>
              <a:gd name="connsiteY20" fmla="*/ 72118 h 396648"/>
              <a:gd name="connsiteX21" fmla="*/ 504825 w 576942"/>
              <a:gd name="connsiteY21" fmla="*/ 72118 h 396648"/>
              <a:gd name="connsiteX22" fmla="*/ 504825 w 576942"/>
              <a:gd name="connsiteY22" fmla="*/ 108177 h 396648"/>
              <a:gd name="connsiteX23" fmla="*/ 360589 w 576942"/>
              <a:gd name="connsiteY23" fmla="*/ 108177 h 396648"/>
              <a:gd name="connsiteX24" fmla="*/ 144237 w 576942"/>
              <a:gd name="connsiteY24" fmla="*/ 72118 h 396648"/>
              <a:gd name="connsiteX25" fmla="*/ 324532 w 576942"/>
              <a:gd name="connsiteY25" fmla="*/ 72118 h 396648"/>
              <a:gd name="connsiteX26" fmla="*/ 324532 w 576942"/>
              <a:gd name="connsiteY26" fmla="*/ 252412 h 396648"/>
              <a:gd name="connsiteX27" fmla="*/ 144237 w 576942"/>
              <a:gd name="connsiteY27" fmla="*/ 252412 h 396648"/>
              <a:gd name="connsiteX28" fmla="*/ 36059 w 576942"/>
              <a:gd name="connsiteY28" fmla="*/ 72118 h 396648"/>
              <a:gd name="connsiteX29" fmla="*/ 36059 w 576942"/>
              <a:gd name="connsiteY29" fmla="*/ 342560 h 396648"/>
              <a:gd name="connsiteX30" fmla="*/ 41411 w 576942"/>
              <a:gd name="connsiteY30" fmla="*/ 355237 h 396648"/>
              <a:gd name="connsiteX31" fmla="*/ 54088 w 576942"/>
              <a:gd name="connsiteY31" fmla="*/ 360589 h 396648"/>
              <a:gd name="connsiteX32" fmla="*/ 66765 w 576942"/>
              <a:gd name="connsiteY32" fmla="*/ 355237 h 396648"/>
              <a:gd name="connsiteX33" fmla="*/ 72118 w 576942"/>
              <a:gd name="connsiteY33" fmla="*/ 342560 h 396648"/>
              <a:gd name="connsiteX34" fmla="*/ 72118 w 576942"/>
              <a:gd name="connsiteY34" fmla="*/ 72118 h 396648"/>
              <a:gd name="connsiteX35" fmla="*/ 108177 w 576942"/>
              <a:gd name="connsiteY35" fmla="*/ 36059 h 396648"/>
              <a:gd name="connsiteX36" fmla="*/ 108177 w 576942"/>
              <a:gd name="connsiteY36" fmla="*/ 342560 h 396648"/>
              <a:gd name="connsiteX37" fmla="*/ 105078 w 576942"/>
              <a:gd name="connsiteY37" fmla="*/ 360589 h 396648"/>
              <a:gd name="connsiteX38" fmla="*/ 522855 w 576942"/>
              <a:gd name="connsiteY38" fmla="*/ 360589 h 396648"/>
              <a:gd name="connsiteX39" fmla="*/ 535531 w 576942"/>
              <a:gd name="connsiteY39" fmla="*/ 355237 h 396648"/>
              <a:gd name="connsiteX40" fmla="*/ 540884 w 576942"/>
              <a:gd name="connsiteY40" fmla="*/ 342560 h 396648"/>
              <a:gd name="connsiteX41" fmla="*/ 540884 w 576942"/>
              <a:gd name="connsiteY41" fmla="*/ 36059 h 396648"/>
              <a:gd name="connsiteX42" fmla="*/ 72118 w 576942"/>
              <a:gd name="connsiteY42" fmla="*/ 0 h 396648"/>
              <a:gd name="connsiteX43" fmla="*/ 576942 w 576942"/>
              <a:gd name="connsiteY43" fmla="*/ 0 h 396648"/>
              <a:gd name="connsiteX44" fmla="*/ 576942 w 576942"/>
              <a:gd name="connsiteY44" fmla="*/ 342560 h 396648"/>
              <a:gd name="connsiteX45" fmla="*/ 561167 w 576942"/>
              <a:gd name="connsiteY45" fmla="*/ 380872 h 396648"/>
              <a:gd name="connsiteX46" fmla="*/ 522855 w 576942"/>
              <a:gd name="connsiteY46" fmla="*/ 396648 h 396648"/>
              <a:gd name="connsiteX47" fmla="*/ 54088 w 576942"/>
              <a:gd name="connsiteY47" fmla="*/ 396648 h 396648"/>
              <a:gd name="connsiteX48" fmla="*/ 15776 w 576942"/>
              <a:gd name="connsiteY48" fmla="*/ 380872 h 396648"/>
              <a:gd name="connsiteX49" fmla="*/ 0 w 576942"/>
              <a:gd name="connsiteY49" fmla="*/ 342560 h 396648"/>
              <a:gd name="connsiteX50" fmla="*/ 0 w 576942"/>
              <a:gd name="connsiteY50" fmla="*/ 36059 h 396648"/>
              <a:gd name="connsiteX51" fmla="*/ 72118 w 576942"/>
              <a:gd name="connsiteY51" fmla="*/ 36059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76942" h="396648">
                <a:moveTo>
                  <a:pt x="360589" y="288471"/>
                </a:moveTo>
                <a:lnTo>
                  <a:pt x="504825" y="288471"/>
                </a:lnTo>
                <a:lnTo>
                  <a:pt x="504825" y="324530"/>
                </a:lnTo>
                <a:lnTo>
                  <a:pt x="360589" y="324530"/>
                </a:lnTo>
                <a:close/>
                <a:moveTo>
                  <a:pt x="144237" y="288471"/>
                </a:moveTo>
                <a:lnTo>
                  <a:pt x="324532" y="288471"/>
                </a:lnTo>
                <a:lnTo>
                  <a:pt x="324532" y="324530"/>
                </a:lnTo>
                <a:lnTo>
                  <a:pt x="144237" y="324530"/>
                </a:lnTo>
                <a:close/>
                <a:moveTo>
                  <a:pt x="360589" y="216353"/>
                </a:moveTo>
                <a:lnTo>
                  <a:pt x="504825" y="216353"/>
                </a:lnTo>
                <a:lnTo>
                  <a:pt x="504825" y="252412"/>
                </a:lnTo>
                <a:lnTo>
                  <a:pt x="360589" y="252412"/>
                </a:lnTo>
                <a:close/>
                <a:moveTo>
                  <a:pt x="360589" y="144236"/>
                </a:moveTo>
                <a:lnTo>
                  <a:pt x="504825" y="144236"/>
                </a:lnTo>
                <a:lnTo>
                  <a:pt x="504825" y="180295"/>
                </a:lnTo>
                <a:lnTo>
                  <a:pt x="360589" y="180295"/>
                </a:lnTo>
                <a:close/>
                <a:moveTo>
                  <a:pt x="180296" y="108177"/>
                </a:moveTo>
                <a:lnTo>
                  <a:pt x="180296" y="216353"/>
                </a:lnTo>
                <a:lnTo>
                  <a:pt x="288473" y="216353"/>
                </a:lnTo>
                <a:lnTo>
                  <a:pt x="288473" y="108177"/>
                </a:lnTo>
                <a:close/>
                <a:moveTo>
                  <a:pt x="360589" y="72118"/>
                </a:moveTo>
                <a:lnTo>
                  <a:pt x="504825" y="72118"/>
                </a:lnTo>
                <a:lnTo>
                  <a:pt x="504825" y="108177"/>
                </a:lnTo>
                <a:lnTo>
                  <a:pt x="360589" y="108177"/>
                </a:lnTo>
                <a:close/>
                <a:moveTo>
                  <a:pt x="144237" y="72118"/>
                </a:moveTo>
                <a:lnTo>
                  <a:pt x="324532" y="72118"/>
                </a:lnTo>
                <a:lnTo>
                  <a:pt x="324532" y="252412"/>
                </a:lnTo>
                <a:lnTo>
                  <a:pt x="144237" y="252412"/>
                </a:lnTo>
                <a:close/>
                <a:moveTo>
                  <a:pt x="36059" y="72118"/>
                </a:moveTo>
                <a:lnTo>
                  <a:pt x="36059" y="342560"/>
                </a:lnTo>
                <a:cubicBezTo>
                  <a:pt x="36059" y="347443"/>
                  <a:pt x="37843" y="351668"/>
                  <a:pt x="41411" y="355237"/>
                </a:cubicBezTo>
                <a:cubicBezTo>
                  <a:pt x="44979" y="358805"/>
                  <a:pt x="49205" y="360589"/>
                  <a:pt x="54088" y="360589"/>
                </a:cubicBezTo>
                <a:cubicBezTo>
                  <a:pt x="58971" y="360589"/>
                  <a:pt x="63196" y="358805"/>
                  <a:pt x="66765" y="355237"/>
                </a:cubicBezTo>
                <a:cubicBezTo>
                  <a:pt x="70333" y="351668"/>
                  <a:pt x="72118" y="347443"/>
                  <a:pt x="72118" y="342560"/>
                </a:cubicBezTo>
                <a:lnTo>
                  <a:pt x="72118" y="72118"/>
                </a:lnTo>
                <a:close/>
                <a:moveTo>
                  <a:pt x="108177" y="36059"/>
                </a:moveTo>
                <a:lnTo>
                  <a:pt x="108177" y="342560"/>
                </a:lnTo>
                <a:cubicBezTo>
                  <a:pt x="108177" y="348757"/>
                  <a:pt x="107143" y="354767"/>
                  <a:pt x="105078" y="360589"/>
                </a:cubicBezTo>
                <a:lnTo>
                  <a:pt x="522855" y="360589"/>
                </a:lnTo>
                <a:cubicBezTo>
                  <a:pt x="527737" y="360589"/>
                  <a:pt x="531963" y="358805"/>
                  <a:pt x="535531" y="355237"/>
                </a:cubicBezTo>
                <a:cubicBezTo>
                  <a:pt x="539099" y="351668"/>
                  <a:pt x="540884" y="347443"/>
                  <a:pt x="540884" y="342560"/>
                </a:cubicBezTo>
                <a:lnTo>
                  <a:pt x="540884" y="36059"/>
                </a:lnTo>
                <a:close/>
                <a:moveTo>
                  <a:pt x="72118" y="0"/>
                </a:moveTo>
                <a:lnTo>
                  <a:pt x="576942" y="0"/>
                </a:lnTo>
                <a:lnTo>
                  <a:pt x="576942" y="342560"/>
                </a:lnTo>
                <a:cubicBezTo>
                  <a:pt x="576942" y="357584"/>
                  <a:pt x="571683" y="370355"/>
                  <a:pt x="561167" y="380872"/>
                </a:cubicBezTo>
                <a:cubicBezTo>
                  <a:pt x="550649" y="391390"/>
                  <a:pt x="537879" y="396648"/>
                  <a:pt x="522855" y="396648"/>
                </a:cubicBezTo>
                <a:lnTo>
                  <a:pt x="54088" y="396648"/>
                </a:lnTo>
                <a:cubicBezTo>
                  <a:pt x="39063" y="396648"/>
                  <a:pt x="26292" y="391390"/>
                  <a:pt x="15776" y="380872"/>
                </a:cubicBezTo>
                <a:cubicBezTo>
                  <a:pt x="5258" y="370355"/>
                  <a:pt x="0" y="357584"/>
                  <a:pt x="0" y="342560"/>
                </a:cubicBezTo>
                <a:lnTo>
                  <a:pt x="0" y="36059"/>
                </a:lnTo>
                <a:lnTo>
                  <a:pt x="72118"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0" name="Freeform 589"/>
          <p:cNvSpPr/>
          <p:nvPr/>
        </p:nvSpPr>
        <p:spPr>
          <a:xfrm>
            <a:off x="9449952" y="4689653"/>
            <a:ext cx="384766" cy="505135"/>
          </a:xfrm>
          <a:custGeom>
            <a:avLst/>
            <a:gdLst>
              <a:gd name="connsiteX0" fmla="*/ 172657 w 384766"/>
              <a:gd name="connsiteY0" fmla="*/ 350245 h 505135"/>
              <a:gd name="connsiteX1" fmla="*/ 179664 w 384766"/>
              <a:gd name="connsiteY1" fmla="*/ 351759 h 505135"/>
              <a:gd name="connsiteX2" fmla="*/ 190229 w 384766"/>
              <a:gd name="connsiteY2" fmla="*/ 359929 h 505135"/>
              <a:gd name="connsiteX3" fmla="*/ 193750 w 384766"/>
              <a:gd name="connsiteY3" fmla="*/ 371761 h 505135"/>
              <a:gd name="connsiteX4" fmla="*/ 193750 w 384766"/>
              <a:gd name="connsiteY4" fmla="*/ 407538 h 505135"/>
              <a:gd name="connsiteX5" fmla="*/ 192059 w 384766"/>
              <a:gd name="connsiteY5" fmla="*/ 493460 h 505135"/>
              <a:gd name="connsiteX6" fmla="*/ 177692 w 384766"/>
              <a:gd name="connsiteY6" fmla="*/ 504728 h 505135"/>
              <a:gd name="connsiteX7" fmla="*/ 126562 w 384766"/>
              <a:gd name="connsiteY7" fmla="*/ 494023 h 505135"/>
              <a:gd name="connsiteX8" fmla="*/ 80784 w 384766"/>
              <a:gd name="connsiteY8" fmla="*/ 468951 h 505135"/>
              <a:gd name="connsiteX9" fmla="*/ 75995 w 384766"/>
              <a:gd name="connsiteY9" fmla="*/ 458810 h 505135"/>
              <a:gd name="connsiteX10" fmla="*/ 77122 w 384766"/>
              <a:gd name="connsiteY10" fmla="*/ 451485 h 505135"/>
              <a:gd name="connsiteX11" fmla="*/ 86700 w 384766"/>
              <a:gd name="connsiteY11" fmla="*/ 438245 h 505135"/>
              <a:gd name="connsiteX12" fmla="*/ 137690 w 384766"/>
              <a:gd name="connsiteY12" fmla="*/ 377395 h 505135"/>
              <a:gd name="connsiteX13" fmla="*/ 154592 w 384766"/>
              <a:gd name="connsiteY13" fmla="*/ 357675 h 505135"/>
              <a:gd name="connsiteX14" fmla="*/ 165720 w 384766"/>
              <a:gd name="connsiteY14" fmla="*/ 350773 h 505135"/>
              <a:gd name="connsiteX15" fmla="*/ 172657 w 384766"/>
              <a:gd name="connsiteY15" fmla="*/ 350245 h 505135"/>
              <a:gd name="connsiteX16" fmla="*/ 256800 w 384766"/>
              <a:gd name="connsiteY16" fmla="*/ 326758 h 505135"/>
              <a:gd name="connsiteX17" fmla="*/ 263332 w 384766"/>
              <a:gd name="connsiteY17" fmla="*/ 328096 h 505135"/>
              <a:gd name="connsiteX18" fmla="*/ 296856 w 384766"/>
              <a:gd name="connsiteY18" fmla="*/ 339364 h 505135"/>
              <a:gd name="connsiteX19" fmla="*/ 365030 w 384766"/>
              <a:gd name="connsiteY19" fmla="*/ 361760 h 505135"/>
              <a:gd name="connsiteX20" fmla="*/ 378270 w 384766"/>
              <a:gd name="connsiteY20" fmla="*/ 367535 h 505135"/>
              <a:gd name="connsiteX21" fmla="*/ 384468 w 384766"/>
              <a:gd name="connsiteY21" fmla="*/ 384720 h 505135"/>
              <a:gd name="connsiteX22" fmla="*/ 358691 w 384766"/>
              <a:gd name="connsiteY22" fmla="*/ 430075 h 505135"/>
              <a:gd name="connsiteX23" fmla="*/ 320520 w 384766"/>
              <a:gd name="connsiteY23" fmla="*/ 465852 h 505135"/>
              <a:gd name="connsiteX24" fmla="*/ 302772 w 384766"/>
              <a:gd name="connsiteY24" fmla="*/ 463880 h 505135"/>
              <a:gd name="connsiteX25" fmla="*/ 250937 w 384766"/>
              <a:gd name="connsiteY25" fmla="*/ 383029 h 505135"/>
              <a:gd name="connsiteX26" fmla="*/ 237697 w 384766"/>
              <a:gd name="connsiteY26" fmla="*/ 361338 h 505135"/>
              <a:gd name="connsiteX27" fmla="*/ 234457 w 384766"/>
              <a:gd name="connsiteY27" fmla="*/ 348379 h 505135"/>
              <a:gd name="connsiteX28" fmla="*/ 239951 w 384766"/>
              <a:gd name="connsiteY28" fmla="*/ 335420 h 505135"/>
              <a:gd name="connsiteX29" fmla="*/ 256800 w 384766"/>
              <a:gd name="connsiteY29" fmla="*/ 326758 h 505135"/>
              <a:gd name="connsiteX30" fmla="*/ 25569 w 384766"/>
              <a:gd name="connsiteY30" fmla="*/ 234286 h 505135"/>
              <a:gd name="connsiteX31" fmla="*/ 82474 w 384766"/>
              <a:gd name="connsiteY31" fmla="*/ 255978 h 505135"/>
              <a:gd name="connsiteX32" fmla="*/ 114871 w 384766"/>
              <a:gd name="connsiteY32" fmla="*/ 269218 h 505135"/>
              <a:gd name="connsiteX33" fmla="*/ 138535 w 384766"/>
              <a:gd name="connsiteY33" fmla="*/ 278796 h 505135"/>
              <a:gd name="connsiteX34" fmla="*/ 148535 w 384766"/>
              <a:gd name="connsiteY34" fmla="*/ 287389 h 505135"/>
              <a:gd name="connsiteX35" fmla="*/ 151775 w 384766"/>
              <a:gd name="connsiteY35" fmla="*/ 301052 h 505135"/>
              <a:gd name="connsiteX36" fmla="*/ 137126 w 384766"/>
              <a:gd name="connsiteY36" fmla="*/ 320772 h 505135"/>
              <a:gd name="connsiteX37" fmla="*/ 103321 w 384766"/>
              <a:gd name="connsiteY37" fmla="*/ 331758 h 505135"/>
              <a:gd name="connsiteX38" fmla="*/ 21062 w 384766"/>
              <a:gd name="connsiteY38" fmla="*/ 356549 h 505135"/>
              <a:gd name="connsiteX39" fmla="*/ 5849 w 384766"/>
              <a:gd name="connsiteY39" fmla="*/ 346407 h 505135"/>
              <a:gd name="connsiteX40" fmla="*/ 1060 w 384766"/>
              <a:gd name="connsiteY40" fmla="*/ 325279 h 505135"/>
              <a:gd name="connsiteX41" fmla="*/ 1342 w 384766"/>
              <a:gd name="connsiteY41" fmla="*/ 278374 h 505135"/>
              <a:gd name="connsiteX42" fmla="*/ 9793 w 384766"/>
              <a:gd name="connsiteY42" fmla="*/ 243301 h 505135"/>
              <a:gd name="connsiteX43" fmla="*/ 25569 w 384766"/>
              <a:gd name="connsiteY43" fmla="*/ 234286 h 505135"/>
              <a:gd name="connsiteX44" fmla="*/ 314392 w 384766"/>
              <a:gd name="connsiteY44" fmla="*/ 149210 h 505135"/>
              <a:gd name="connsiteX45" fmla="*/ 324182 w 384766"/>
              <a:gd name="connsiteY45" fmla="*/ 151464 h 505135"/>
              <a:gd name="connsiteX46" fmla="*/ 358832 w 384766"/>
              <a:gd name="connsiteY46" fmla="*/ 189072 h 505135"/>
              <a:gd name="connsiteX47" fmla="*/ 381651 w 384766"/>
              <a:gd name="connsiteY47" fmla="*/ 236258 h 505135"/>
              <a:gd name="connsiteX48" fmla="*/ 381651 w 384766"/>
              <a:gd name="connsiteY48" fmla="*/ 237103 h 505135"/>
              <a:gd name="connsiteX49" fmla="*/ 374326 w 384766"/>
              <a:gd name="connsiteY49" fmla="*/ 253724 h 505135"/>
              <a:gd name="connsiteX50" fmla="*/ 281644 w 384766"/>
              <a:gd name="connsiteY50" fmla="*/ 277951 h 505135"/>
              <a:gd name="connsiteX51" fmla="*/ 256008 w 384766"/>
              <a:gd name="connsiteY51" fmla="*/ 284431 h 505135"/>
              <a:gd name="connsiteX52" fmla="*/ 256290 w 384766"/>
              <a:gd name="connsiteY52" fmla="*/ 283867 h 505135"/>
              <a:gd name="connsiteX53" fmla="*/ 243331 w 384766"/>
              <a:gd name="connsiteY53" fmla="*/ 282740 h 505135"/>
              <a:gd name="connsiteX54" fmla="*/ 232908 w 384766"/>
              <a:gd name="connsiteY54" fmla="*/ 273726 h 505135"/>
              <a:gd name="connsiteX55" fmla="*/ 232908 w 384766"/>
              <a:gd name="connsiteY55" fmla="*/ 249217 h 505135"/>
              <a:gd name="connsiteX56" fmla="*/ 254036 w 384766"/>
              <a:gd name="connsiteY56" fmla="*/ 220483 h 505135"/>
              <a:gd name="connsiteX57" fmla="*/ 296293 w 384766"/>
              <a:gd name="connsiteY57" fmla="*/ 163014 h 505135"/>
              <a:gd name="connsiteX58" fmla="*/ 305871 w 384766"/>
              <a:gd name="connsiteY58" fmla="*/ 152027 h 505135"/>
              <a:gd name="connsiteX59" fmla="*/ 314392 w 384766"/>
              <a:gd name="connsiteY59" fmla="*/ 149210 h 505135"/>
              <a:gd name="connsiteX60" fmla="*/ 158317 w 384766"/>
              <a:gd name="connsiteY60" fmla="*/ 0 h 505135"/>
              <a:gd name="connsiteX61" fmla="*/ 168397 w 384766"/>
              <a:gd name="connsiteY61" fmla="*/ 1030 h 505135"/>
              <a:gd name="connsiteX62" fmla="*/ 182201 w 384766"/>
              <a:gd name="connsiteY62" fmla="*/ 13707 h 505135"/>
              <a:gd name="connsiteX63" fmla="*/ 188398 w 384766"/>
              <a:gd name="connsiteY63" fmla="*/ 99770 h 505135"/>
              <a:gd name="connsiteX64" fmla="*/ 195160 w 384766"/>
              <a:gd name="connsiteY64" fmla="*/ 206679 h 505135"/>
              <a:gd name="connsiteX65" fmla="*/ 179947 w 384766"/>
              <a:gd name="connsiteY65" fmla="*/ 241047 h 505135"/>
              <a:gd name="connsiteX66" fmla="*/ 147832 w 384766"/>
              <a:gd name="connsiteY66" fmla="*/ 221046 h 505135"/>
              <a:gd name="connsiteX67" fmla="*/ 41346 w 384766"/>
              <a:gd name="connsiteY67" fmla="*/ 52583 h 505135"/>
              <a:gd name="connsiteX68" fmla="*/ 46698 w 384766"/>
              <a:gd name="connsiteY68" fmla="*/ 35117 h 505135"/>
              <a:gd name="connsiteX69" fmla="*/ 105153 w 384766"/>
              <a:gd name="connsiteY69" fmla="*/ 9904 h 505135"/>
              <a:gd name="connsiteX70" fmla="*/ 158317 w 384766"/>
              <a:gd name="connsiteY70" fmla="*/ 0 h 505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84766" h="505135">
                <a:moveTo>
                  <a:pt x="172657" y="350245"/>
                </a:moveTo>
                <a:cubicBezTo>
                  <a:pt x="174981" y="350410"/>
                  <a:pt x="177317" y="350914"/>
                  <a:pt x="179664" y="351759"/>
                </a:cubicBezTo>
                <a:cubicBezTo>
                  <a:pt x="184172" y="353638"/>
                  <a:pt x="187693" y="356361"/>
                  <a:pt x="190229" y="359929"/>
                </a:cubicBezTo>
                <a:cubicBezTo>
                  <a:pt x="192764" y="363497"/>
                  <a:pt x="193938" y="367441"/>
                  <a:pt x="193750" y="371761"/>
                </a:cubicBezTo>
                <a:lnTo>
                  <a:pt x="193750" y="407538"/>
                </a:lnTo>
                <a:cubicBezTo>
                  <a:pt x="193562" y="462378"/>
                  <a:pt x="192998" y="491018"/>
                  <a:pt x="192059" y="493460"/>
                </a:cubicBezTo>
                <a:cubicBezTo>
                  <a:pt x="189806" y="499470"/>
                  <a:pt x="185017" y="503226"/>
                  <a:pt x="177692" y="504728"/>
                </a:cubicBezTo>
                <a:cubicBezTo>
                  <a:pt x="167551" y="506419"/>
                  <a:pt x="150507" y="502850"/>
                  <a:pt x="126562" y="494023"/>
                </a:cubicBezTo>
                <a:cubicBezTo>
                  <a:pt x="102617" y="485196"/>
                  <a:pt x="87357" y="476839"/>
                  <a:pt x="80784" y="468951"/>
                </a:cubicBezTo>
                <a:cubicBezTo>
                  <a:pt x="78343" y="466134"/>
                  <a:pt x="76746" y="462754"/>
                  <a:pt x="75995" y="458810"/>
                </a:cubicBezTo>
                <a:cubicBezTo>
                  <a:pt x="75807" y="456556"/>
                  <a:pt x="76183" y="454114"/>
                  <a:pt x="77122" y="451485"/>
                </a:cubicBezTo>
                <a:cubicBezTo>
                  <a:pt x="77873" y="449607"/>
                  <a:pt x="81066" y="445194"/>
                  <a:pt x="86700" y="438245"/>
                </a:cubicBezTo>
                <a:cubicBezTo>
                  <a:pt x="92334" y="431296"/>
                  <a:pt x="109330" y="411013"/>
                  <a:pt x="137690" y="377395"/>
                </a:cubicBezTo>
                <a:cubicBezTo>
                  <a:pt x="137877" y="377395"/>
                  <a:pt x="143511" y="370822"/>
                  <a:pt x="154592" y="357675"/>
                </a:cubicBezTo>
                <a:cubicBezTo>
                  <a:pt x="157409" y="354107"/>
                  <a:pt x="161118" y="351807"/>
                  <a:pt x="165720" y="350773"/>
                </a:cubicBezTo>
                <a:cubicBezTo>
                  <a:pt x="168020" y="350257"/>
                  <a:pt x="170333" y="350081"/>
                  <a:pt x="172657" y="350245"/>
                </a:cubicBezTo>
                <a:close/>
                <a:moveTo>
                  <a:pt x="256800" y="326758"/>
                </a:moveTo>
                <a:cubicBezTo>
                  <a:pt x="258901" y="326852"/>
                  <a:pt x="261079" y="327298"/>
                  <a:pt x="263332" y="328096"/>
                </a:cubicBezTo>
                <a:cubicBezTo>
                  <a:pt x="263520" y="328284"/>
                  <a:pt x="274695" y="332040"/>
                  <a:pt x="296856" y="339364"/>
                </a:cubicBezTo>
                <a:cubicBezTo>
                  <a:pt x="334980" y="351759"/>
                  <a:pt x="357705" y="359225"/>
                  <a:pt x="365030" y="361760"/>
                </a:cubicBezTo>
                <a:cubicBezTo>
                  <a:pt x="372354" y="364296"/>
                  <a:pt x="376768" y="366221"/>
                  <a:pt x="378270" y="367535"/>
                </a:cubicBezTo>
                <a:cubicBezTo>
                  <a:pt x="383529" y="371667"/>
                  <a:pt x="385595" y="377395"/>
                  <a:pt x="384468" y="384720"/>
                </a:cubicBezTo>
                <a:cubicBezTo>
                  <a:pt x="383153" y="394861"/>
                  <a:pt x="374561" y="409980"/>
                  <a:pt x="358691" y="430075"/>
                </a:cubicBezTo>
                <a:cubicBezTo>
                  <a:pt x="342822" y="450170"/>
                  <a:pt x="330098" y="462096"/>
                  <a:pt x="320520" y="465852"/>
                </a:cubicBezTo>
                <a:cubicBezTo>
                  <a:pt x="313571" y="468481"/>
                  <a:pt x="307655" y="467824"/>
                  <a:pt x="302772" y="463880"/>
                </a:cubicBezTo>
                <a:cubicBezTo>
                  <a:pt x="300142" y="462002"/>
                  <a:pt x="282864" y="435052"/>
                  <a:pt x="250937" y="383029"/>
                </a:cubicBezTo>
                <a:lnTo>
                  <a:pt x="237697" y="361338"/>
                </a:lnTo>
                <a:cubicBezTo>
                  <a:pt x="235067" y="357394"/>
                  <a:pt x="233987" y="353074"/>
                  <a:pt x="234457" y="348379"/>
                </a:cubicBezTo>
                <a:cubicBezTo>
                  <a:pt x="234927" y="343684"/>
                  <a:pt x="236758" y="339364"/>
                  <a:pt x="239951" y="335420"/>
                </a:cubicBezTo>
                <a:cubicBezTo>
                  <a:pt x="244880" y="329363"/>
                  <a:pt x="250497" y="326476"/>
                  <a:pt x="256800" y="326758"/>
                </a:cubicBezTo>
                <a:close/>
                <a:moveTo>
                  <a:pt x="25569" y="234286"/>
                </a:moveTo>
                <a:cubicBezTo>
                  <a:pt x="28010" y="234286"/>
                  <a:pt x="46979" y="241517"/>
                  <a:pt x="82474" y="255978"/>
                </a:cubicBezTo>
                <a:cubicBezTo>
                  <a:pt x="95621" y="261424"/>
                  <a:pt x="106420" y="265838"/>
                  <a:pt x="114871" y="269218"/>
                </a:cubicBezTo>
                <a:lnTo>
                  <a:pt x="138535" y="278796"/>
                </a:lnTo>
                <a:cubicBezTo>
                  <a:pt x="142854" y="280487"/>
                  <a:pt x="146188" y="283351"/>
                  <a:pt x="148535" y="287389"/>
                </a:cubicBezTo>
                <a:cubicBezTo>
                  <a:pt x="150883" y="291427"/>
                  <a:pt x="151963" y="295981"/>
                  <a:pt x="151775" y="301052"/>
                </a:cubicBezTo>
                <a:cubicBezTo>
                  <a:pt x="151212" y="311381"/>
                  <a:pt x="146329" y="317954"/>
                  <a:pt x="137126" y="320772"/>
                </a:cubicBezTo>
                <a:lnTo>
                  <a:pt x="103321" y="331758"/>
                </a:lnTo>
                <a:cubicBezTo>
                  <a:pt x="51674" y="348285"/>
                  <a:pt x="24254" y="356549"/>
                  <a:pt x="21062" y="356549"/>
                </a:cubicBezTo>
                <a:cubicBezTo>
                  <a:pt x="14488" y="356173"/>
                  <a:pt x="9417" y="352793"/>
                  <a:pt x="5849" y="346407"/>
                </a:cubicBezTo>
                <a:cubicBezTo>
                  <a:pt x="3595" y="341712"/>
                  <a:pt x="1999" y="334669"/>
                  <a:pt x="1060" y="325279"/>
                </a:cubicBezTo>
                <a:cubicBezTo>
                  <a:pt x="-443" y="311006"/>
                  <a:pt x="-349" y="295370"/>
                  <a:pt x="1342" y="278374"/>
                </a:cubicBezTo>
                <a:cubicBezTo>
                  <a:pt x="3032" y="261377"/>
                  <a:pt x="5849" y="249687"/>
                  <a:pt x="9793" y="243301"/>
                </a:cubicBezTo>
                <a:cubicBezTo>
                  <a:pt x="13737" y="236916"/>
                  <a:pt x="18996" y="233911"/>
                  <a:pt x="25569" y="234286"/>
                </a:cubicBezTo>
                <a:close/>
                <a:moveTo>
                  <a:pt x="314392" y="149210"/>
                </a:moveTo>
                <a:cubicBezTo>
                  <a:pt x="317444" y="149116"/>
                  <a:pt x="320707" y="149867"/>
                  <a:pt x="324182" y="151464"/>
                </a:cubicBezTo>
                <a:cubicBezTo>
                  <a:pt x="333197" y="155783"/>
                  <a:pt x="344747" y="168319"/>
                  <a:pt x="358832" y="189072"/>
                </a:cubicBezTo>
                <a:cubicBezTo>
                  <a:pt x="372918" y="209825"/>
                  <a:pt x="380524" y="225553"/>
                  <a:pt x="381651" y="236258"/>
                </a:cubicBezTo>
                <a:lnTo>
                  <a:pt x="381651" y="237103"/>
                </a:lnTo>
                <a:cubicBezTo>
                  <a:pt x="382214" y="244428"/>
                  <a:pt x="379772" y="249968"/>
                  <a:pt x="374326" y="253724"/>
                </a:cubicBezTo>
                <a:cubicBezTo>
                  <a:pt x="371509" y="255603"/>
                  <a:pt x="340615" y="263678"/>
                  <a:pt x="281644" y="277951"/>
                </a:cubicBezTo>
                <a:cubicBezTo>
                  <a:pt x="269060" y="280768"/>
                  <a:pt x="260515" y="282928"/>
                  <a:pt x="256008" y="284431"/>
                </a:cubicBezTo>
                <a:lnTo>
                  <a:pt x="256290" y="283867"/>
                </a:lnTo>
                <a:cubicBezTo>
                  <a:pt x="251970" y="284994"/>
                  <a:pt x="247650" y="284619"/>
                  <a:pt x="243331" y="282740"/>
                </a:cubicBezTo>
                <a:cubicBezTo>
                  <a:pt x="239011" y="280862"/>
                  <a:pt x="235536" y="277858"/>
                  <a:pt x="232908" y="273726"/>
                </a:cubicBezTo>
                <a:cubicBezTo>
                  <a:pt x="227274" y="264899"/>
                  <a:pt x="227274" y="256729"/>
                  <a:pt x="232908" y="249217"/>
                </a:cubicBezTo>
                <a:cubicBezTo>
                  <a:pt x="233095" y="249029"/>
                  <a:pt x="240138" y="239451"/>
                  <a:pt x="254036" y="220483"/>
                </a:cubicBezTo>
                <a:cubicBezTo>
                  <a:pt x="277512" y="188367"/>
                  <a:pt x="291597" y="169211"/>
                  <a:pt x="296293" y="163014"/>
                </a:cubicBezTo>
                <a:cubicBezTo>
                  <a:pt x="300988" y="156816"/>
                  <a:pt x="304181" y="153154"/>
                  <a:pt x="305871" y="152027"/>
                </a:cubicBezTo>
                <a:cubicBezTo>
                  <a:pt x="308500" y="150243"/>
                  <a:pt x="311341" y="149304"/>
                  <a:pt x="314392" y="149210"/>
                </a:cubicBezTo>
                <a:close/>
                <a:moveTo>
                  <a:pt x="158317" y="0"/>
                </a:moveTo>
                <a:cubicBezTo>
                  <a:pt x="162313" y="-18"/>
                  <a:pt x="165674" y="326"/>
                  <a:pt x="168397" y="1030"/>
                </a:cubicBezTo>
                <a:cubicBezTo>
                  <a:pt x="175909" y="2908"/>
                  <a:pt x="180511" y="7134"/>
                  <a:pt x="182201" y="13707"/>
                </a:cubicBezTo>
                <a:cubicBezTo>
                  <a:pt x="182765" y="17088"/>
                  <a:pt x="184830" y="45775"/>
                  <a:pt x="188398" y="99770"/>
                </a:cubicBezTo>
                <a:cubicBezTo>
                  <a:pt x="191967" y="153764"/>
                  <a:pt x="194220" y="189400"/>
                  <a:pt x="195160" y="206679"/>
                </a:cubicBezTo>
                <a:cubicBezTo>
                  <a:pt x="196098" y="225835"/>
                  <a:pt x="191027" y="237291"/>
                  <a:pt x="179947" y="241047"/>
                </a:cubicBezTo>
                <a:cubicBezTo>
                  <a:pt x="169054" y="244240"/>
                  <a:pt x="158349" y="237573"/>
                  <a:pt x="147832" y="221046"/>
                </a:cubicBezTo>
                <a:lnTo>
                  <a:pt x="41346" y="52583"/>
                </a:lnTo>
                <a:cubicBezTo>
                  <a:pt x="39843" y="46010"/>
                  <a:pt x="41627" y="40188"/>
                  <a:pt x="46698" y="35117"/>
                </a:cubicBezTo>
                <a:cubicBezTo>
                  <a:pt x="54398" y="27041"/>
                  <a:pt x="73883" y="18637"/>
                  <a:pt x="105153" y="9904"/>
                </a:cubicBezTo>
                <a:cubicBezTo>
                  <a:pt x="128606" y="3354"/>
                  <a:pt x="146327" y="53"/>
                  <a:pt x="15831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6" name="Freeform 585"/>
          <p:cNvSpPr/>
          <p:nvPr/>
        </p:nvSpPr>
        <p:spPr>
          <a:xfrm>
            <a:off x="5939789" y="4725897"/>
            <a:ext cx="504826" cy="396648"/>
          </a:xfrm>
          <a:custGeom>
            <a:avLst/>
            <a:gdLst>
              <a:gd name="connsiteX0" fmla="*/ 387634 w 504826"/>
              <a:gd name="connsiteY0" fmla="*/ 324530 h 396648"/>
              <a:gd name="connsiteX1" fmla="*/ 441723 w 504826"/>
              <a:gd name="connsiteY1" fmla="*/ 324530 h 396648"/>
              <a:gd name="connsiteX2" fmla="*/ 448202 w 504826"/>
              <a:gd name="connsiteY2" fmla="*/ 327066 h 396648"/>
              <a:gd name="connsiteX3" fmla="*/ 450737 w 504826"/>
              <a:gd name="connsiteY3" fmla="*/ 333545 h 396648"/>
              <a:gd name="connsiteX4" fmla="*/ 450737 w 504826"/>
              <a:gd name="connsiteY4" fmla="*/ 387633 h 396648"/>
              <a:gd name="connsiteX5" fmla="*/ 448202 w 504826"/>
              <a:gd name="connsiteY5" fmla="*/ 394113 h 396648"/>
              <a:gd name="connsiteX6" fmla="*/ 441723 w 504826"/>
              <a:gd name="connsiteY6" fmla="*/ 396648 h 396648"/>
              <a:gd name="connsiteX7" fmla="*/ 387634 w 504826"/>
              <a:gd name="connsiteY7" fmla="*/ 396648 h 396648"/>
              <a:gd name="connsiteX8" fmla="*/ 381155 w 504826"/>
              <a:gd name="connsiteY8" fmla="*/ 394113 h 396648"/>
              <a:gd name="connsiteX9" fmla="*/ 378620 w 504826"/>
              <a:gd name="connsiteY9" fmla="*/ 387633 h 396648"/>
              <a:gd name="connsiteX10" fmla="*/ 378620 w 504826"/>
              <a:gd name="connsiteY10" fmla="*/ 333545 h 396648"/>
              <a:gd name="connsiteX11" fmla="*/ 381155 w 504826"/>
              <a:gd name="connsiteY11" fmla="*/ 327066 h 396648"/>
              <a:gd name="connsiteX12" fmla="*/ 387634 w 504826"/>
              <a:gd name="connsiteY12" fmla="*/ 324530 h 396648"/>
              <a:gd name="connsiteX13" fmla="*/ 279457 w 504826"/>
              <a:gd name="connsiteY13" fmla="*/ 324530 h 396648"/>
              <a:gd name="connsiteX14" fmla="*/ 333545 w 504826"/>
              <a:gd name="connsiteY14" fmla="*/ 324530 h 396648"/>
              <a:gd name="connsiteX15" fmla="*/ 340025 w 504826"/>
              <a:gd name="connsiteY15" fmla="*/ 327066 h 396648"/>
              <a:gd name="connsiteX16" fmla="*/ 342560 w 504826"/>
              <a:gd name="connsiteY16" fmla="*/ 333545 h 396648"/>
              <a:gd name="connsiteX17" fmla="*/ 342560 w 504826"/>
              <a:gd name="connsiteY17" fmla="*/ 387633 h 396648"/>
              <a:gd name="connsiteX18" fmla="*/ 340025 w 504826"/>
              <a:gd name="connsiteY18" fmla="*/ 394113 h 396648"/>
              <a:gd name="connsiteX19" fmla="*/ 333545 w 504826"/>
              <a:gd name="connsiteY19" fmla="*/ 396648 h 396648"/>
              <a:gd name="connsiteX20" fmla="*/ 279457 w 504826"/>
              <a:gd name="connsiteY20" fmla="*/ 396648 h 396648"/>
              <a:gd name="connsiteX21" fmla="*/ 272978 w 504826"/>
              <a:gd name="connsiteY21" fmla="*/ 394113 h 396648"/>
              <a:gd name="connsiteX22" fmla="*/ 270442 w 504826"/>
              <a:gd name="connsiteY22" fmla="*/ 387633 h 396648"/>
              <a:gd name="connsiteX23" fmla="*/ 270442 w 504826"/>
              <a:gd name="connsiteY23" fmla="*/ 333545 h 396648"/>
              <a:gd name="connsiteX24" fmla="*/ 272978 w 504826"/>
              <a:gd name="connsiteY24" fmla="*/ 327066 h 396648"/>
              <a:gd name="connsiteX25" fmla="*/ 279457 w 504826"/>
              <a:gd name="connsiteY25" fmla="*/ 324530 h 396648"/>
              <a:gd name="connsiteX26" fmla="*/ 171280 w 504826"/>
              <a:gd name="connsiteY26" fmla="*/ 324530 h 396648"/>
              <a:gd name="connsiteX27" fmla="*/ 225368 w 504826"/>
              <a:gd name="connsiteY27" fmla="*/ 324530 h 396648"/>
              <a:gd name="connsiteX28" fmla="*/ 231847 w 504826"/>
              <a:gd name="connsiteY28" fmla="*/ 327066 h 396648"/>
              <a:gd name="connsiteX29" fmla="*/ 234383 w 504826"/>
              <a:gd name="connsiteY29" fmla="*/ 333545 h 396648"/>
              <a:gd name="connsiteX30" fmla="*/ 234383 w 504826"/>
              <a:gd name="connsiteY30" fmla="*/ 387633 h 396648"/>
              <a:gd name="connsiteX31" fmla="*/ 231847 w 504826"/>
              <a:gd name="connsiteY31" fmla="*/ 394113 h 396648"/>
              <a:gd name="connsiteX32" fmla="*/ 225368 w 504826"/>
              <a:gd name="connsiteY32" fmla="*/ 396648 h 396648"/>
              <a:gd name="connsiteX33" fmla="*/ 171280 w 504826"/>
              <a:gd name="connsiteY33" fmla="*/ 396648 h 396648"/>
              <a:gd name="connsiteX34" fmla="*/ 164800 w 504826"/>
              <a:gd name="connsiteY34" fmla="*/ 394113 h 396648"/>
              <a:gd name="connsiteX35" fmla="*/ 162265 w 504826"/>
              <a:gd name="connsiteY35" fmla="*/ 387633 h 396648"/>
              <a:gd name="connsiteX36" fmla="*/ 162265 w 504826"/>
              <a:gd name="connsiteY36" fmla="*/ 333545 h 396648"/>
              <a:gd name="connsiteX37" fmla="*/ 164800 w 504826"/>
              <a:gd name="connsiteY37" fmla="*/ 327066 h 396648"/>
              <a:gd name="connsiteX38" fmla="*/ 171280 w 504826"/>
              <a:gd name="connsiteY38" fmla="*/ 324530 h 396648"/>
              <a:gd name="connsiteX39" fmla="*/ 63104 w 504826"/>
              <a:gd name="connsiteY39" fmla="*/ 324530 h 396648"/>
              <a:gd name="connsiteX40" fmla="*/ 117193 w 504826"/>
              <a:gd name="connsiteY40" fmla="*/ 324530 h 396648"/>
              <a:gd name="connsiteX41" fmla="*/ 123672 w 504826"/>
              <a:gd name="connsiteY41" fmla="*/ 327066 h 396648"/>
              <a:gd name="connsiteX42" fmla="*/ 126207 w 504826"/>
              <a:gd name="connsiteY42" fmla="*/ 333545 h 396648"/>
              <a:gd name="connsiteX43" fmla="*/ 126207 w 504826"/>
              <a:gd name="connsiteY43" fmla="*/ 387633 h 396648"/>
              <a:gd name="connsiteX44" fmla="*/ 123672 w 504826"/>
              <a:gd name="connsiteY44" fmla="*/ 394113 h 396648"/>
              <a:gd name="connsiteX45" fmla="*/ 117193 w 504826"/>
              <a:gd name="connsiteY45" fmla="*/ 396648 h 396648"/>
              <a:gd name="connsiteX46" fmla="*/ 63104 w 504826"/>
              <a:gd name="connsiteY46" fmla="*/ 396648 h 396648"/>
              <a:gd name="connsiteX47" fmla="*/ 56625 w 504826"/>
              <a:gd name="connsiteY47" fmla="*/ 394113 h 396648"/>
              <a:gd name="connsiteX48" fmla="*/ 54090 w 504826"/>
              <a:gd name="connsiteY48" fmla="*/ 387633 h 396648"/>
              <a:gd name="connsiteX49" fmla="*/ 54090 w 504826"/>
              <a:gd name="connsiteY49" fmla="*/ 333545 h 396648"/>
              <a:gd name="connsiteX50" fmla="*/ 56625 w 504826"/>
              <a:gd name="connsiteY50" fmla="*/ 327066 h 396648"/>
              <a:gd name="connsiteX51" fmla="*/ 63104 w 504826"/>
              <a:gd name="connsiteY51" fmla="*/ 324530 h 396648"/>
              <a:gd name="connsiteX52" fmla="*/ 441722 w 504826"/>
              <a:gd name="connsiteY52" fmla="*/ 216353 h 396648"/>
              <a:gd name="connsiteX53" fmla="*/ 495810 w 504826"/>
              <a:gd name="connsiteY53" fmla="*/ 216353 h 396648"/>
              <a:gd name="connsiteX54" fmla="*/ 502290 w 504826"/>
              <a:gd name="connsiteY54" fmla="*/ 218889 h 396648"/>
              <a:gd name="connsiteX55" fmla="*/ 504825 w 504826"/>
              <a:gd name="connsiteY55" fmla="*/ 225368 h 396648"/>
              <a:gd name="connsiteX56" fmla="*/ 504825 w 504826"/>
              <a:gd name="connsiteY56" fmla="*/ 279457 h 396648"/>
              <a:gd name="connsiteX57" fmla="*/ 502290 w 504826"/>
              <a:gd name="connsiteY57" fmla="*/ 285936 h 396648"/>
              <a:gd name="connsiteX58" fmla="*/ 495810 w 504826"/>
              <a:gd name="connsiteY58" fmla="*/ 288471 h 396648"/>
              <a:gd name="connsiteX59" fmla="*/ 441722 w 504826"/>
              <a:gd name="connsiteY59" fmla="*/ 288471 h 396648"/>
              <a:gd name="connsiteX60" fmla="*/ 435243 w 504826"/>
              <a:gd name="connsiteY60" fmla="*/ 285936 h 396648"/>
              <a:gd name="connsiteX61" fmla="*/ 432707 w 504826"/>
              <a:gd name="connsiteY61" fmla="*/ 279457 h 396648"/>
              <a:gd name="connsiteX62" fmla="*/ 432707 w 504826"/>
              <a:gd name="connsiteY62" fmla="*/ 225368 h 396648"/>
              <a:gd name="connsiteX63" fmla="*/ 435243 w 504826"/>
              <a:gd name="connsiteY63" fmla="*/ 218889 h 396648"/>
              <a:gd name="connsiteX64" fmla="*/ 441722 w 504826"/>
              <a:gd name="connsiteY64" fmla="*/ 216353 h 396648"/>
              <a:gd name="connsiteX65" fmla="*/ 333545 w 504826"/>
              <a:gd name="connsiteY65" fmla="*/ 216353 h 396648"/>
              <a:gd name="connsiteX66" fmla="*/ 387633 w 504826"/>
              <a:gd name="connsiteY66" fmla="*/ 216353 h 396648"/>
              <a:gd name="connsiteX67" fmla="*/ 394113 w 504826"/>
              <a:gd name="connsiteY67" fmla="*/ 218889 h 396648"/>
              <a:gd name="connsiteX68" fmla="*/ 396648 w 504826"/>
              <a:gd name="connsiteY68" fmla="*/ 225368 h 396648"/>
              <a:gd name="connsiteX69" fmla="*/ 396648 w 504826"/>
              <a:gd name="connsiteY69" fmla="*/ 279457 h 396648"/>
              <a:gd name="connsiteX70" fmla="*/ 394113 w 504826"/>
              <a:gd name="connsiteY70" fmla="*/ 285936 h 396648"/>
              <a:gd name="connsiteX71" fmla="*/ 387633 w 504826"/>
              <a:gd name="connsiteY71" fmla="*/ 288471 h 396648"/>
              <a:gd name="connsiteX72" fmla="*/ 333545 w 504826"/>
              <a:gd name="connsiteY72" fmla="*/ 288471 h 396648"/>
              <a:gd name="connsiteX73" fmla="*/ 327066 w 504826"/>
              <a:gd name="connsiteY73" fmla="*/ 285936 h 396648"/>
              <a:gd name="connsiteX74" fmla="*/ 324530 w 504826"/>
              <a:gd name="connsiteY74" fmla="*/ 279457 h 396648"/>
              <a:gd name="connsiteX75" fmla="*/ 324530 w 504826"/>
              <a:gd name="connsiteY75" fmla="*/ 225368 h 396648"/>
              <a:gd name="connsiteX76" fmla="*/ 327066 w 504826"/>
              <a:gd name="connsiteY76" fmla="*/ 218889 h 396648"/>
              <a:gd name="connsiteX77" fmla="*/ 333545 w 504826"/>
              <a:gd name="connsiteY77" fmla="*/ 216353 h 396648"/>
              <a:gd name="connsiteX78" fmla="*/ 225369 w 504826"/>
              <a:gd name="connsiteY78" fmla="*/ 216353 h 396648"/>
              <a:gd name="connsiteX79" fmla="*/ 279458 w 504826"/>
              <a:gd name="connsiteY79" fmla="*/ 216353 h 396648"/>
              <a:gd name="connsiteX80" fmla="*/ 285937 w 504826"/>
              <a:gd name="connsiteY80" fmla="*/ 218889 h 396648"/>
              <a:gd name="connsiteX81" fmla="*/ 288472 w 504826"/>
              <a:gd name="connsiteY81" fmla="*/ 225368 h 396648"/>
              <a:gd name="connsiteX82" fmla="*/ 288472 w 504826"/>
              <a:gd name="connsiteY82" fmla="*/ 279457 h 396648"/>
              <a:gd name="connsiteX83" fmla="*/ 285937 w 504826"/>
              <a:gd name="connsiteY83" fmla="*/ 285936 h 396648"/>
              <a:gd name="connsiteX84" fmla="*/ 279458 w 504826"/>
              <a:gd name="connsiteY84" fmla="*/ 288471 h 396648"/>
              <a:gd name="connsiteX85" fmla="*/ 225369 w 504826"/>
              <a:gd name="connsiteY85" fmla="*/ 288471 h 396648"/>
              <a:gd name="connsiteX86" fmla="*/ 218890 w 504826"/>
              <a:gd name="connsiteY86" fmla="*/ 285936 h 396648"/>
              <a:gd name="connsiteX87" fmla="*/ 216355 w 504826"/>
              <a:gd name="connsiteY87" fmla="*/ 279457 h 396648"/>
              <a:gd name="connsiteX88" fmla="*/ 216355 w 504826"/>
              <a:gd name="connsiteY88" fmla="*/ 225368 h 396648"/>
              <a:gd name="connsiteX89" fmla="*/ 218890 w 504826"/>
              <a:gd name="connsiteY89" fmla="*/ 218889 h 396648"/>
              <a:gd name="connsiteX90" fmla="*/ 225369 w 504826"/>
              <a:gd name="connsiteY90" fmla="*/ 216353 h 396648"/>
              <a:gd name="connsiteX91" fmla="*/ 117192 w 504826"/>
              <a:gd name="connsiteY91" fmla="*/ 216353 h 396648"/>
              <a:gd name="connsiteX92" fmla="*/ 171280 w 504826"/>
              <a:gd name="connsiteY92" fmla="*/ 216353 h 396648"/>
              <a:gd name="connsiteX93" fmla="*/ 177760 w 504826"/>
              <a:gd name="connsiteY93" fmla="*/ 218889 h 396648"/>
              <a:gd name="connsiteX94" fmla="*/ 180295 w 504826"/>
              <a:gd name="connsiteY94" fmla="*/ 225368 h 396648"/>
              <a:gd name="connsiteX95" fmla="*/ 180295 w 504826"/>
              <a:gd name="connsiteY95" fmla="*/ 279457 h 396648"/>
              <a:gd name="connsiteX96" fmla="*/ 177760 w 504826"/>
              <a:gd name="connsiteY96" fmla="*/ 285936 h 396648"/>
              <a:gd name="connsiteX97" fmla="*/ 171280 w 504826"/>
              <a:gd name="connsiteY97" fmla="*/ 288471 h 396648"/>
              <a:gd name="connsiteX98" fmla="*/ 117192 w 504826"/>
              <a:gd name="connsiteY98" fmla="*/ 288471 h 396648"/>
              <a:gd name="connsiteX99" fmla="*/ 110712 w 504826"/>
              <a:gd name="connsiteY99" fmla="*/ 285936 h 396648"/>
              <a:gd name="connsiteX100" fmla="*/ 108177 w 504826"/>
              <a:gd name="connsiteY100" fmla="*/ 279457 h 396648"/>
              <a:gd name="connsiteX101" fmla="*/ 108177 w 504826"/>
              <a:gd name="connsiteY101" fmla="*/ 225368 h 396648"/>
              <a:gd name="connsiteX102" fmla="*/ 110712 w 504826"/>
              <a:gd name="connsiteY102" fmla="*/ 218889 h 396648"/>
              <a:gd name="connsiteX103" fmla="*/ 117192 w 504826"/>
              <a:gd name="connsiteY103" fmla="*/ 216353 h 396648"/>
              <a:gd name="connsiteX104" fmla="*/ 9015 w 504826"/>
              <a:gd name="connsiteY104" fmla="*/ 216353 h 396648"/>
              <a:gd name="connsiteX105" fmla="*/ 63103 w 504826"/>
              <a:gd name="connsiteY105" fmla="*/ 216353 h 396648"/>
              <a:gd name="connsiteX106" fmla="*/ 69582 w 504826"/>
              <a:gd name="connsiteY106" fmla="*/ 218889 h 396648"/>
              <a:gd name="connsiteX107" fmla="*/ 72118 w 504826"/>
              <a:gd name="connsiteY107" fmla="*/ 225368 h 396648"/>
              <a:gd name="connsiteX108" fmla="*/ 72118 w 504826"/>
              <a:gd name="connsiteY108" fmla="*/ 279457 h 396648"/>
              <a:gd name="connsiteX109" fmla="*/ 69582 w 504826"/>
              <a:gd name="connsiteY109" fmla="*/ 285936 h 396648"/>
              <a:gd name="connsiteX110" fmla="*/ 63103 w 504826"/>
              <a:gd name="connsiteY110" fmla="*/ 288471 h 396648"/>
              <a:gd name="connsiteX111" fmla="*/ 9015 w 504826"/>
              <a:gd name="connsiteY111" fmla="*/ 288471 h 396648"/>
              <a:gd name="connsiteX112" fmla="*/ 2535 w 504826"/>
              <a:gd name="connsiteY112" fmla="*/ 285936 h 396648"/>
              <a:gd name="connsiteX113" fmla="*/ 0 w 504826"/>
              <a:gd name="connsiteY113" fmla="*/ 279457 h 396648"/>
              <a:gd name="connsiteX114" fmla="*/ 0 w 504826"/>
              <a:gd name="connsiteY114" fmla="*/ 225368 h 396648"/>
              <a:gd name="connsiteX115" fmla="*/ 2535 w 504826"/>
              <a:gd name="connsiteY115" fmla="*/ 218889 h 396648"/>
              <a:gd name="connsiteX116" fmla="*/ 9015 w 504826"/>
              <a:gd name="connsiteY116" fmla="*/ 216353 h 396648"/>
              <a:gd name="connsiteX117" fmla="*/ 360027 w 504826"/>
              <a:gd name="connsiteY117" fmla="*/ 125643 h 396648"/>
              <a:gd name="connsiteX118" fmla="*/ 504826 w 504826"/>
              <a:gd name="connsiteY118" fmla="*/ 125643 h 396648"/>
              <a:gd name="connsiteX119" fmla="*/ 504826 w 504826"/>
              <a:gd name="connsiteY119" fmla="*/ 161983 h 396648"/>
              <a:gd name="connsiteX120" fmla="*/ 499473 w 504826"/>
              <a:gd name="connsiteY120" fmla="*/ 174942 h 396648"/>
              <a:gd name="connsiteX121" fmla="*/ 486515 w 504826"/>
              <a:gd name="connsiteY121" fmla="*/ 180295 h 396648"/>
              <a:gd name="connsiteX122" fmla="*/ 378338 w 504826"/>
              <a:gd name="connsiteY122" fmla="*/ 180295 h 396648"/>
              <a:gd name="connsiteX123" fmla="*/ 365379 w 504826"/>
              <a:gd name="connsiteY123" fmla="*/ 174942 h 396648"/>
              <a:gd name="connsiteX124" fmla="*/ 360027 w 504826"/>
              <a:gd name="connsiteY124" fmla="*/ 161983 h 396648"/>
              <a:gd name="connsiteX125" fmla="*/ 1 w 504826"/>
              <a:gd name="connsiteY125" fmla="*/ 125643 h 396648"/>
              <a:gd name="connsiteX126" fmla="*/ 144800 w 504826"/>
              <a:gd name="connsiteY126" fmla="*/ 125643 h 396648"/>
              <a:gd name="connsiteX127" fmla="*/ 144800 w 504826"/>
              <a:gd name="connsiteY127" fmla="*/ 161983 h 396648"/>
              <a:gd name="connsiteX128" fmla="*/ 139448 w 504826"/>
              <a:gd name="connsiteY128" fmla="*/ 174942 h 396648"/>
              <a:gd name="connsiteX129" fmla="*/ 126489 w 504826"/>
              <a:gd name="connsiteY129" fmla="*/ 180295 h 396648"/>
              <a:gd name="connsiteX130" fmla="*/ 18594 w 504826"/>
              <a:gd name="connsiteY130" fmla="*/ 180295 h 396648"/>
              <a:gd name="connsiteX131" fmla="*/ 5354 w 504826"/>
              <a:gd name="connsiteY131" fmla="*/ 174942 h 396648"/>
              <a:gd name="connsiteX132" fmla="*/ 1 w 504826"/>
              <a:gd name="connsiteY132" fmla="*/ 161983 h 396648"/>
              <a:gd name="connsiteX133" fmla="*/ 252414 w 504826"/>
              <a:gd name="connsiteY133" fmla="*/ 0 h 396648"/>
              <a:gd name="connsiteX134" fmla="*/ 334955 w 504826"/>
              <a:gd name="connsiteY134" fmla="*/ 5211 h 396648"/>
              <a:gd name="connsiteX135" fmla="*/ 398058 w 504826"/>
              <a:gd name="connsiteY135" fmla="*/ 18593 h 396648"/>
              <a:gd name="connsiteX136" fmla="*/ 443272 w 504826"/>
              <a:gd name="connsiteY136" fmla="*/ 37608 h 396648"/>
              <a:gd name="connsiteX137" fmla="*/ 474401 w 504826"/>
              <a:gd name="connsiteY137" fmla="*/ 59018 h 396648"/>
              <a:gd name="connsiteX138" fmla="*/ 492853 w 504826"/>
              <a:gd name="connsiteY138" fmla="*/ 80287 h 396648"/>
              <a:gd name="connsiteX139" fmla="*/ 502431 w 504826"/>
              <a:gd name="connsiteY139" fmla="*/ 98317 h 396648"/>
              <a:gd name="connsiteX140" fmla="*/ 504826 w 504826"/>
              <a:gd name="connsiteY140" fmla="*/ 110430 h 396648"/>
              <a:gd name="connsiteX141" fmla="*/ 504826 w 504826"/>
              <a:gd name="connsiteY141" fmla="*/ 114093 h 396648"/>
              <a:gd name="connsiteX142" fmla="*/ 360027 w 504826"/>
              <a:gd name="connsiteY142" fmla="*/ 114093 h 396648"/>
              <a:gd name="connsiteX143" fmla="*/ 360027 w 504826"/>
              <a:gd name="connsiteY143" fmla="*/ 111276 h 396648"/>
              <a:gd name="connsiteX144" fmla="*/ 252414 w 504826"/>
              <a:gd name="connsiteY144" fmla="*/ 82541 h 396648"/>
              <a:gd name="connsiteX145" fmla="*/ 144800 w 504826"/>
              <a:gd name="connsiteY145" fmla="*/ 111276 h 396648"/>
              <a:gd name="connsiteX146" fmla="*/ 144800 w 504826"/>
              <a:gd name="connsiteY146" fmla="*/ 114093 h 396648"/>
              <a:gd name="connsiteX147" fmla="*/ 1 w 504826"/>
              <a:gd name="connsiteY147" fmla="*/ 114093 h 396648"/>
              <a:gd name="connsiteX148" fmla="*/ 1 w 504826"/>
              <a:gd name="connsiteY148" fmla="*/ 110430 h 396648"/>
              <a:gd name="connsiteX149" fmla="*/ 2396 w 504826"/>
              <a:gd name="connsiteY149" fmla="*/ 98317 h 396648"/>
              <a:gd name="connsiteX150" fmla="*/ 11974 w 504826"/>
              <a:gd name="connsiteY150" fmla="*/ 80287 h 396648"/>
              <a:gd name="connsiteX151" fmla="*/ 30426 w 504826"/>
              <a:gd name="connsiteY151" fmla="*/ 59018 h 396648"/>
              <a:gd name="connsiteX152" fmla="*/ 61555 w 504826"/>
              <a:gd name="connsiteY152" fmla="*/ 37608 h 396648"/>
              <a:gd name="connsiteX153" fmla="*/ 106628 w 504826"/>
              <a:gd name="connsiteY153" fmla="*/ 18593 h 396648"/>
              <a:gd name="connsiteX154" fmla="*/ 169731 w 504826"/>
              <a:gd name="connsiteY154" fmla="*/ 5211 h 396648"/>
              <a:gd name="connsiteX155" fmla="*/ 252414 w 504826"/>
              <a:gd name="connsiteY155"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504826" h="396648">
                <a:moveTo>
                  <a:pt x="387634" y="324530"/>
                </a:moveTo>
                <a:lnTo>
                  <a:pt x="441723" y="324530"/>
                </a:lnTo>
                <a:cubicBezTo>
                  <a:pt x="444352" y="324530"/>
                  <a:pt x="446512" y="325375"/>
                  <a:pt x="448202" y="327066"/>
                </a:cubicBezTo>
                <a:cubicBezTo>
                  <a:pt x="449893" y="328756"/>
                  <a:pt x="450737" y="330916"/>
                  <a:pt x="450737" y="333545"/>
                </a:cubicBezTo>
                <a:lnTo>
                  <a:pt x="450737" y="387633"/>
                </a:lnTo>
                <a:cubicBezTo>
                  <a:pt x="450737" y="390263"/>
                  <a:pt x="449893" y="392422"/>
                  <a:pt x="448202" y="394113"/>
                </a:cubicBezTo>
                <a:cubicBezTo>
                  <a:pt x="446512" y="395803"/>
                  <a:pt x="444352" y="396648"/>
                  <a:pt x="441723" y="396648"/>
                </a:cubicBezTo>
                <a:lnTo>
                  <a:pt x="387634" y="396648"/>
                </a:lnTo>
                <a:cubicBezTo>
                  <a:pt x="385005" y="396648"/>
                  <a:pt x="382846" y="395803"/>
                  <a:pt x="381155" y="394113"/>
                </a:cubicBezTo>
                <a:cubicBezTo>
                  <a:pt x="379465" y="392422"/>
                  <a:pt x="378620" y="390263"/>
                  <a:pt x="378620" y="387633"/>
                </a:cubicBezTo>
                <a:lnTo>
                  <a:pt x="378620" y="333545"/>
                </a:lnTo>
                <a:cubicBezTo>
                  <a:pt x="378620" y="330916"/>
                  <a:pt x="379465" y="328756"/>
                  <a:pt x="381155" y="327066"/>
                </a:cubicBezTo>
                <a:cubicBezTo>
                  <a:pt x="382846" y="325375"/>
                  <a:pt x="385005" y="324530"/>
                  <a:pt x="387634" y="324530"/>
                </a:cubicBezTo>
                <a:close/>
                <a:moveTo>
                  <a:pt x="279457" y="324530"/>
                </a:moveTo>
                <a:lnTo>
                  <a:pt x="333545" y="324530"/>
                </a:lnTo>
                <a:cubicBezTo>
                  <a:pt x="336174" y="324530"/>
                  <a:pt x="338334" y="325375"/>
                  <a:pt x="340025" y="327066"/>
                </a:cubicBezTo>
                <a:cubicBezTo>
                  <a:pt x="341715" y="328756"/>
                  <a:pt x="342560" y="330916"/>
                  <a:pt x="342560" y="333545"/>
                </a:cubicBezTo>
                <a:lnTo>
                  <a:pt x="342560" y="387633"/>
                </a:lnTo>
                <a:cubicBezTo>
                  <a:pt x="342560" y="390263"/>
                  <a:pt x="341715" y="392422"/>
                  <a:pt x="340025" y="394113"/>
                </a:cubicBezTo>
                <a:cubicBezTo>
                  <a:pt x="338334" y="395803"/>
                  <a:pt x="336174" y="396648"/>
                  <a:pt x="333545" y="396648"/>
                </a:cubicBezTo>
                <a:lnTo>
                  <a:pt x="279457" y="396648"/>
                </a:lnTo>
                <a:cubicBezTo>
                  <a:pt x="276827" y="396648"/>
                  <a:pt x="274668" y="395803"/>
                  <a:pt x="272978" y="394113"/>
                </a:cubicBezTo>
                <a:cubicBezTo>
                  <a:pt x="271287" y="392422"/>
                  <a:pt x="270442" y="390263"/>
                  <a:pt x="270442" y="387633"/>
                </a:cubicBezTo>
                <a:lnTo>
                  <a:pt x="270442" y="333545"/>
                </a:lnTo>
                <a:cubicBezTo>
                  <a:pt x="270442" y="330916"/>
                  <a:pt x="271287" y="328756"/>
                  <a:pt x="272978" y="327066"/>
                </a:cubicBezTo>
                <a:cubicBezTo>
                  <a:pt x="274668" y="325375"/>
                  <a:pt x="276827" y="324530"/>
                  <a:pt x="279457" y="324530"/>
                </a:cubicBezTo>
                <a:close/>
                <a:moveTo>
                  <a:pt x="171280" y="324530"/>
                </a:moveTo>
                <a:lnTo>
                  <a:pt x="225368" y="324530"/>
                </a:lnTo>
                <a:cubicBezTo>
                  <a:pt x="227997" y="324530"/>
                  <a:pt x="230157" y="325375"/>
                  <a:pt x="231847" y="327066"/>
                </a:cubicBezTo>
                <a:cubicBezTo>
                  <a:pt x="233538" y="328756"/>
                  <a:pt x="234383" y="330916"/>
                  <a:pt x="234383" y="333545"/>
                </a:cubicBezTo>
                <a:lnTo>
                  <a:pt x="234383" y="387633"/>
                </a:lnTo>
                <a:cubicBezTo>
                  <a:pt x="234383" y="390263"/>
                  <a:pt x="233538" y="392422"/>
                  <a:pt x="231847" y="394113"/>
                </a:cubicBezTo>
                <a:cubicBezTo>
                  <a:pt x="230157" y="395803"/>
                  <a:pt x="227997" y="396648"/>
                  <a:pt x="225368" y="396648"/>
                </a:cubicBezTo>
                <a:lnTo>
                  <a:pt x="171280" y="396648"/>
                </a:lnTo>
                <a:cubicBezTo>
                  <a:pt x="168651" y="396648"/>
                  <a:pt x="166491" y="395803"/>
                  <a:pt x="164800" y="394113"/>
                </a:cubicBezTo>
                <a:cubicBezTo>
                  <a:pt x="163110" y="392422"/>
                  <a:pt x="162265" y="390263"/>
                  <a:pt x="162265" y="387633"/>
                </a:cubicBezTo>
                <a:lnTo>
                  <a:pt x="162265" y="333545"/>
                </a:lnTo>
                <a:cubicBezTo>
                  <a:pt x="162265" y="330916"/>
                  <a:pt x="163110" y="328756"/>
                  <a:pt x="164800" y="327066"/>
                </a:cubicBezTo>
                <a:cubicBezTo>
                  <a:pt x="166491" y="325375"/>
                  <a:pt x="168651" y="324530"/>
                  <a:pt x="171280" y="324530"/>
                </a:cubicBezTo>
                <a:close/>
                <a:moveTo>
                  <a:pt x="63104" y="324530"/>
                </a:moveTo>
                <a:lnTo>
                  <a:pt x="117193" y="324530"/>
                </a:lnTo>
                <a:cubicBezTo>
                  <a:pt x="119822" y="324530"/>
                  <a:pt x="121982" y="325375"/>
                  <a:pt x="123672" y="327066"/>
                </a:cubicBezTo>
                <a:cubicBezTo>
                  <a:pt x="125362" y="328756"/>
                  <a:pt x="126207" y="330916"/>
                  <a:pt x="126207" y="333545"/>
                </a:cubicBezTo>
                <a:lnTo>
                  <a:pt x="126207" y="387633"/>
                </a:lnTo>
                <a:cubicBezTo>
                  <a:pt x="126207" y="390263"/>
                  <a:pt x="125362" y="392422"/>
                  <a:pt x="123672" y="394113"/>
                </a:cubicBezTo>
                <a:cubicBezTo>
                  <a:pt x="121982" y="395803"/>
                  <a:pt x="119822" y="396648"/>
                  <a:pt x="117193" y="396648"/>
                </a:cubicBezTo>
                <a:lnTo>
                  <a:pt x="63104" y="396648"/>
                </a:lnTo>
                <a:cubicBezTo>
                  <a:pt x="60475" y="396648"/>
                  <a:pt x="58315" y="395803"/>
                  <a:pt x="56625" y="394113"/>
                </a:cubicBezTo>
                <a:cubicBezTo>
                  <a:pt x="54935" y="392422"/>
                  <a:pt x="54090" y="390263"/>
                  <a:pt x="54090" y="387633"/>
                </a:cubicBezTo>
                <a:lnTo>
                  <a:pt x="54090" y="333545"/>
                </a:lnTo>
                <a:cubicBezTo>
                  <a:pt x="54090" y="330916"/>
                  <a:pt x="54935" y="328756"/>
                  <a:pt x="56625" y="327066"/>
                </a:cubicBezTo>
                <a:cubicBezTo>
                  <a:pt x="58315" y="325375"/>
                  <a:pt x="60475" y="324530"/>
                  <a:pt x="63104" y="324530"/>
                </a:cubicBezTo>
                <a:close/>
                <a:moveTo>
                  <a:pt x="441722" y="216353"/>
                </a:moveTo>
                <a:lnTo>
                  <a:pt x="495810" y="216353"/>
                </a:lnTo>
                <a:cubicBezTo>
                  <a:pt x="498439" y="216353"/>
                  <a:pt x="500600" y="217198"/>
                  <a:pt x="502290" y="218889"/>
                </a:cubicBezTo>
                <a:cubicBezTo>
                  <a:pt x="503980" y="220579"/>
                  <a:pt x="504825" y="222739"/>
                  <a:pt x="504825" y="225368"/>
                </a:cubicBezTo>
                <a:lnTo>
                  <a:pt x="504825" y="279457"/>
                </a:lnTo>
                <a:cubicBezTo>
                  <a:pt x="504825" y="282086"/>
                  <a:pt x="503980" y="284246"/>
                  <a:pt x="502290" y="285936"/>
                </a:cubicBezTo>
                <a:cubicBezTo>
                  <a:pt x="500600" y="287626"/>
                  <a:pt x="498439" y="288471"/>
                  <a:pt x="495810" y="288471"/>
                </a:cubicBezTo>
                <a:lnTo>
                  <a:pt x="441722" y="288471"/>
                </a:lnTo>
                <a:cubicBezTo>
                  <a:pt x="439092" y="288471"/>
                  <a:pt x="436933" y="287626"/>
                  <a:pt x="435243" y="285936"/>
                </a:cubicBezTo>
                <a:cubicBezTo>
                  <a:pt x="433553" y="284246"/>
                  <a:pt x="432707" y="282086"/>
                  <a:pt x="432707" y="279457"/>
                </a:cubicBezTo>
                <a:lnTo>
                  <a:pt x="432707" y="225368"/>
                </a:lnTo>
                <a:cubicBezTo>
                  <a:pt x="432707" y="222739"/>
                  <a:pt x="433553" y="220579"/>
                  <a:pt x="435243" y="218889"/>
                </a:cubicBezTo>
                <a:cubicBezTo>
                  <a:pt x="436933" y="217198"/>
                  <a:pt x="439092" y="216353"/>
                  <a:pt x="441722" y="216353"/>
                </a:cubicBezTo>
                <a:close/>
                <a:moveTo>
                  <a:pt x="333545" y="216353"/>
                </a:moveTo>
                <a:lnTo>
                  <a:pt x="387633" y="216353"/>
                </a:lnTo>
                <a:cubicBezTo>
                  <a:pt x="390263" y="216353"/>
                  <a:pt x="392423" y="217198"/>
                  <a:pt x="394113" y="218889"/>
                </a:cubicBezTo>
                <a:cubicBezTo>
                  <a:pt x="395803" y="220579"/>
                  <a:pt x="396648" y="222739"/>
                  <a:pt x="396648" y="225368"/>
                </a:cubicBezTo>
                <a:lnTo>
                  <a:pt x="396648" y="279457"/>
                </a:lnTo>
                <a:cubicBezTo>
                  <a:pt x="396648" y="282086"/>
                  <a:pt x="395803" y="284246"/>
                  <a:pt x="394113" y="285936"/>
                </a:cubicBezTo>
                <a:cubicBezTo>
                  <a:pt x="392423" y="287626"/>
                  <a:pt x="390263" y="288471"/>
                  <a:pt x="387633" y="288471"/>
                </a:cubicBezTo>
                <a:lnTo>
                  <a:pt x="333545" y="288471"/>
                </a:lnTo>
                <a:cubicBezTo>
                  <a:pt x="330916" y="288471"/>
                  <a:pt x="328756" y="287626"/>
                  <a:pt x="327066" y="285936"/>
                </a:cubicBezTo>
                <a:cubicBezTo>
                  <a:pt x="325376" y="284246"/>
                  <a:pt x="324530" y="282086"/>
                  <a:pt x="324530" y="279457"/>
                </a:cubicBezTo>
                <a:lnTo>
                  <a:pt x="324530" y="225368"/>
                </a:lnTo>
                <a:cubicBezTo>
                  <a:pt x="324530" y="222739"/>
                  <a:pt x="325376" y="220579"/>
                  <a:pt x="327066" y="218889"/>
                </a:cubicBezTo>
                <a:cubicBezTo>
                  <a:pt x="328756" y="217198"/>
                  <a:pt x="330916" y="216353"/>
                  <a:pt x="333545" y="216353"/>
                </a:cubicBezTo>
                <a:close/>
                <a:moveTo>
                  <a:pt x="225369" y="216353"/>
                </a:moveTo>
                <a:lnTo>
                  <a:pt x="279458" y="216353"/>
                </a:lnTo>
                <a:cubicBezTo>
                  <a:pt x="282087" y="216353"/>
                  <a:pt x="284247" y="217198"/>
                  <a:pt x="285937" y="218889"/>
                </a:cubicBezTo>
                <a:cubicBezTo>
                  <a:pt x="287628" y="220579"/>
                  <a:pt x="288472" y="222739"/>
                  <a:pt x="288472" y="225368"/>
                </a:cubicBezTo>
                <a:lnTo>
                  <a:pt x="288472" y="279457"/>
                </a:lnTo>
                <a:cubicBezTo>
                  <a:pt x="288472" y="282086"/>
                  <a:pt x="287628" y="284246"/>
                  <a:pt x="285937" y="285936"/>
                </a:cubicBezTo>
                <a:cubicBezTo>
                  <a:pt x="284247" y="287626"/>
                  <a:pt x="282087" y="288471"/>
                  <a:pt x="279458" y="288471"/>
                </a:cubicBezTo>
                <a:lnTo>
                  <a:pt x="225369" y="288471"/>
                </a:lnTo>
                <a:cubicBezTo>
                  <a:pt x="222740" y="288471"/>
                  <a:pt x="220581" y="287626"/>
                  <a:pt x="218890" y="285936"/>
                </a:cubicBezTo>
                <a:cubicBezTo>
                  <a:pt x="217200" y="284246"/>
                  <a:pt x="216355" y="282086"/>
                  <a:pt x="216355" y="279457"/>
                </a:cubicBezTo>
                <a:lnTo>
                  <a:pt x="216355" y="225368"/>
                </a:lnTo>
                <a:cubicBezTo>
                  <a:pt x="216355" y="222739"/>
                  <a:pt x="217200" y="220579"/>
                  <a:pt x="218890" y="218889"/>
                </a:cubicBezTo>
                <a:cubicBezTo>
                  <a:pt x="220581" y="217198"/>
                  <a:pt x="222740" y="216353"/>
                  <a:pt x="225369" y="216353"/>
                </a:cubicBezTo>
                <a:close/>
                <a:moveTo>
                  <a:pt x="117192" y="216353"/>
                </a:moveTo>
                <a:lnTo>
                  <a:pt x="171280" y="216353"/>
                </a:lnTo>
                <a:cubicBezTo>
                  <a:pt x="173909" y="216353"/>
                  <a:pt x="176069" y="217198"/>
                  <a:pt x="177760" y="218889"/>
                </a:cubicBezTo>
                <a:cubicBezTo>
                  <a:pt x="179450" y="220579"/>
                  <a:pt x="180295" y="222739"/>
                  <a:pt x="180295" y="225368"/>
                </a:cubicBezTo>
                <a:lnTo>
                  <a:pt x="180295" y="279457"/>
                </a:lnTo>
                <a:cubicBezTo>
                  <a:pt x="180295" y="282086"/>
                  <a:pt x="179450" y="284246"/>
                  <a:pt x="177760" y="285936"/>
                </a:cubicBezTo>
                <a:cubicBezTo>
                  <a:pt x="176069" y="287626"/>
                  <a:pt x="173909" y="288471"/>
                  <a:pt x="171280" y="288471"/>
                </a:cubicBezTo>
                <a:lnTo>
                  <a:pt x="117192" y="288471"/>
                </a:lnTo>
                <a:cubicBezTo>
                  <a:pt x="114562" y="288471"/>
                  <a:pt x="112402" y="287626"/>
                  <a:pt x="110712" y="285936"/>
                </a:cubicBezTo>
                <a:cubicBezTo>
                  <a:pt x="109022" y="284246"/>
                  <a:pt x="108177" y="282086"/>
                  <a:pt x="108177" y="279457"/>
                </a:cubicBezTo>
                <a:lnTo>
                  <a:pt x="108177" y="225368"/>
                </a:lnTo>
                <a:cubicBezTo>
                  <a:pt x="108177" y="222739"/>
                  <a:pt x="109022" y="220579"/>
                  <a:pt x="110712" y="218889"/>
                </a:cubicBezTo>
                <a:cubicBezTo>
                  <a:pt x="112402" y="217198"/>
                  <a:pt x="114562" y="216353"/>
                  <a:pt x="117192" y="216353"/>
                </a:cubicBezTo>
                <a:close/>
                <a:moveTo>
                  <a:pt x="9015" y="216353"/>
                </a:moveTo>
                <a:lnTo>
                  <a:pt x="63103" y="216353"/>
                </a:lnTo>
                <a:cubicBezTo>
                  <a:pt x="65732" y="216353"/>
                  <a:pt x="67892" y="217198"/>
                  <a:pt x="69582" y="218889"/>
                </a:cubicBezTo>
                <a:cubicBezTo>
                  <a:pt x="71273" y="220579"/>
                  <a:pt x="72118" y="222739"/>
                  <a:pt x="72118" y="225368"/>
                </a:cubicBezTo>
                <a:lnTo>
                  <a:pt x="72118" y="279457"/>
                </a:lnTo>
                <a:cubicBezTo>
                  <a:pt x="72118" y="282086"/>
                  <a:pt x="71273" y="284246"/>
                  <a:pt x="69582" y="285936"/>
                </a:cubicBezTo>
                <a:cubicBezTo>
                  <a:pt x="67892" y="287626"/>
                  <a:pt x="65732" y="288471"/>
                  <a:pt x="63103" y="288471"/>
                </a:cubicBezTo>
                <a:lnTo>
                  <a:pt x="9015" y="288471"/>
                </a:lnTo>
                <a:cubicBezTo>
                  <a:pt x="6386" y="288471"/>
                  <a:pt x="4226" y="287626"/>
                  <a:pt x="2535" y="285936"/>
                </a:cubicBezTo>
                <a:cubicBezTo>
                  <a:pt x="845" y="284246"/>
                  <a:pt x="0" y="282086"/>
                  <a:pt x="0" y="279457"/>
                </a:cubicBezTo>
                <a:lnTo>
                  <a:pt x="0" y="225368"/>
                </a:lnTo>
                <a:cubicBezTo>
                  <a:pt x="0" y="222739"/>
                  <a:pt x="845" y="220579"/>
                  <a:pt x="2535" y="218889"/>
                </a:cubicBezTo>
                <a:cubicBezTo>
                  <a:pt x="4226" y="217198"/>
                  <a:pt x="6386" y="216353"/>
                  <a:pt x="9015" y="216353"/>
                </a:cubicBezTo>
                <a:close/>
                <a:moveTo>
                  <a:pt x="360027" y="125643"/>
                </a:moveTo>
                <a:lnTo>
                  <a:pt x="504826" y="125643"/>
                </a:lnTo>
                <a:lnTo>
                  <a:pt x="504826" y="161983"/>
                </a:lnTo>
                <a:cubicBezTo>
                  <a:pt x="504826" y="167054"/>
                  <a:pt x="503042" y="171374"/>
                  <a:pt x="499473" y="174942"/>
                </a:cubicBezTo>
                <a:cubicBezTo>
                  <a:pt x="495905" y="178510"/>
                  <a:pt x="491586" y="180295"/>
                  <a:pt x="486515" y="180295"/>
                </a:cubicBezTo>
                <a:lnTo>
                  <a:pt x="378338" y="180295"/>
                </a:lnTo>
                <a:cubicBezTo>
                  <a:pt x="373267" y="180295"/>
                  <a:pt x="368948" y="178510"/>
                  <a:pt x="365379" y="174942"/>
                </a:cubicBezTo>
                <a:cubicBezTo>
                  <a:pt x="361811" y="171374"/>
                  <a:pt x="360027" y="167054"/>
                  <a:pt x="360027" y="161983"/>
                </a:cubicBezTo>
                <a:close/>
                <a:moveTo>
                  <a:pt x="1" y="125643"/>
                </a:moveTo>
                <a:lnTo>
                  <a:pt x="144800" y="125643"/>
                </a:lnTo>
                <a:lnTo>
                  <a:pt x="144800" y="161983"/>
                </a:lnTo>
                <a:cubicBezTo>
                  <a:pt x="144800" y="167054"/>
                  <a:pt x="143016" y="171374"/>
                  <a:pt x="139448" y="174942"/>
                </a:cubicBezTo>
                <a:cubicBezTo>
                  <a:pt x="135879" y="178510"/>
                  <a:pt x="131560" y="180295"/>
                  <a:pt x="126489" y="180295"/>
                </a:cubicBezTo>
                <a:lnTo>
                  <a:pt x="18594" y="180295"/>
                </a:lnTo>
                <a:cubicBezTo>
                  <a:pt x="13335" y="180295"/>
                  <a:pt x="8922" y="178510"/>
                  <a:pt x="5354" y="174942"/>
                </a:cubicBezTo>
                <a:cubicBezTo>
                  <a:pt x="1785" y="171374"/>
                  <a:pt x="1" y="167054"/>
                  <a:pt x="1" y="161983"/>
                </a:cubicBezTo>
                <a:close/>
                <a:moveTo>
                  <a:pt x="252414" y="0"/>
                </a:moveTo>
                <a:cubicBezTo>
                  <a:pt x="282275" y="0"/>
                  <a:pt x="309789" y="1737"/>
                  <a:pt x="334955" y="5211"/>
                </a:cubicBezTo>
                <a:cubicBezTo>
                  <a:pt x="360120" y="8686"/>
                  <a:pt x="381155" y="13146"/>
                  <a:pt x="398058" y="18593"/>
                </a:cubicBezTo>
                <a:cubicBezTo>
                  <a:pt x="414961" y="24039"/>
                  <a:pt x="430032" y="30378"/>
                  <a:pt x="443272" y="37608"/>
                </a:cubicBezTo>
                <a:cubicBezTo>
                  <a:pt x="456513" y="44839"/>
                  <a:pt x="466889" y="51975"/>
                  <a:pt x="474401" y="59018"/>
                </a:cubicBezTo>
                <a:cubicBezTo>
                  <a:pt x="481913" y="66061"/>
                  <a:pt x="488064" y="73151"/>
                  <a:pt x="492853" y="80287"/>
                </a:cubicBezTo>
                <a:cubicBezTo>
                  <a:pt x="497643" y="87424"/>
                  <a:pt x="500835" y="93434"/>
                  <a:pt x="502431" y="98317"/>
                </a:cubicBezTo>
                <a:cubicBezTo>
                  <a:pt x="504028" y="103200"/>
                  <a:pt x="504826" y="107238"/>
                  <a:pt x="504826" y="110430"/>
                </a:cubicBezTo>
                <a:lnTo>
                  <a:pt x="504826" y="114093"/>
                </a:lnTo>
                <a:lnTo>
                  <a:pt x="360027" y="114093"/>
                </a:lnTo>
                <a:lnTo>
                  <a:pt x="360027" y="111276"/>
                </a:lnTo>
                <a:cubicBezTo>
                  <a:pt x="360027" y="91744"/>
                  <a:pt x="324156" y="82165"/>
                  <a:pt x="252414" y="82541"/>
                </a:cubicBezTo>
                <a:cubicBezTo>
                  <a:pt x="180671" y="82729"/>
                  <a:pt x="144800" y="92307"/>
                  <a:pt x="144800" y="111276"/>
                </a:cubicBezTo>
                <a:lnTo>
                  <a:pt x="144800" y="114093"/>
                </a:lnTo>
                <a:lnTo>
                  <a:pt x="1" y="114093"/>
                </a:lnTo>
                <a:lnTo>
                  <a:pt x="1" y="110430"/>
                </a:lnTo>
                <a:cubicBezTo>
                  <a:pt x="1" y="107238"/>
                  <a:pt x="799" y="103200"/>
                  <a:pt x="2396" y="98317"/>
                </a:cubicBezTo>
                <a:cubicBezTo>
                  <a:pt x="3992" y="93434"/>
                  <a:pt x="7185" y="87424"/>
                  <a:pt x="11974" y="80287"/>
                </a:cubicBezTo>
                <a:cubicBezTo>
                  <a:pt x="16763" y="73151"/>
                  <a:pt x="22913" y="66061"/>
                  <a:pt x="30426" y="59018"/>
                </a:cubicBezTo>
                <a:cubicBezTo>
                  <a:pt x="37938" y="51975"/>
                  <a:pt x="48314" y="44839"/>
                  <a:pt x="61555" y="37608"/>
                </a:cubicBezTo>
                <a:cubicBezTo>
                  <a:pt x="74795" y="30378"/>
                  <a:pt x="89819" y="24039"/>
                  <a:pt x="106628" y="18593"/>
                </a:cubicBezTo>
                <a:cubicBezTo>
                  <a:pt x="123437" y="13146"/>
                  <a:pt x="144471" y="8686"/>
                  <a:pt x="169731" y="5211"/>
                </a:cubicBezTo>
                <a:cubicBezTo>
                  <a:pt x="194991" y="1737"/>
                  <a:pt x="222553" y="0"/>
                  <a:pt x="25241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83" name="Freeform 582"/>
          <p:cNvSpPr/>
          <p:nvPr/>
        </p:nvSpPr>
        <p:spPr>
          <a:xfrm>
            <a:off x="2691765" y="4761955"/>
            <a:ext cx="432708" cy="396648"/>
          </a:xfrm>
          <a:custGeom>
            <a:avLst/>
            <a:gdLst>
              <a:gd name="connsiteX0" fmla="*/ 225369 w 432708"/>
              <a:gd name="connsiteY0" fmla="*/ 324530 h 396648"/>
              <a:gd name="connsiteX1" fmla="*/ 432708 w 432708"/>
              <a:gd name="connsiteY1" fmla="*/ 324530 h 396648"/>
              <a:gd name="connsiteX2" fmla="*/ 432708 w 432708"/>
              <a:gd name="connsiteY2" fmla="*/ 360589 h 396648"/>
              <a:gd name="connsiteX3" fmla="*/ 225369 w 432708"/>
              <a:gd name="connsiteY3" fmla="*/ 360589 h 396648"/>
              <a:gd name="connsiteX4" fmla="*/ 0 w 432708"/>
              <a:gd name="connsiteY4" fmla="*/ 324530 h 396648"/>
              <a:gd name="connsiteX5" fmla="*/ 99162 w 432708"/>
              <a:gd name="connsiteY5" fmla="*/ 324530 h 396648"/>
              <a:gd name="connsiteX6" fmla="*/ 99162 w 432708"/>
              <a:gd name="connsiteY6" fmla="*/ 360589 h 396648"/>
              <a:gd name="connsiteX7" fmla="*/ 0 w 432708"/>
              <a:gd name="connsiteY7" fmla="*/ 360589 h 396648"/>
              <a:gd name="connsiteX8" fmla="*/ 126207 w 432708"/>
              <a:gd name="connsiteY8" fmla="*/ 288471 h 396648"/>
              <a:gd name="connsiteX9" fmla="*/ 198325 w 432708"/>
              <a:gd name="connsiteY9" fmla="*/ 288471 h 396648"/>
              <a:gd name="connsiteX10" fmla="*/ 211002 w 432708"/>
              <a:gd name="connsiteY10" fmla="*/ 293824 h 396648"/>
              <a:gd name="connsiteX11" fmla="*/ 216354 w 432708"/>
              <a:gd name="connsiteY11" fmla="*/ 306501 h 396648"/>
              <a:gd name="connsiteX12" fmla="*/ 216354 w 432708"/>
              <a:gd name="connsiteY12" fmla="*/ 378619 h 396648"/>
              <a:gd name="connsiteX13" fmla="*/ 211002 w 432708"/>
              <a:gd name="connsiteY13" fmla="*/ 391296 h 396648"/>
              <a:gd name="connsiteX14" fmla="*/ 198325 w 432708"/>
              <a:gd name="connsiteY14" fmla="*/ 396648 h 396648"/>
              <a:gd name="connsiteX15" fmla="*/ 126207 w 432708"/>
              <a:gd name="connsiteY15" fmla="*/ 396648 h 396648"/>
              <a:gd name="connsiteX16" fmla="*/ 113530 w 432708"/>
              <a:gd name="connsiteY16" fmla="*/ 391296 h 396648"/>
              <a:gd name="connsiteX17" fmla="*/ 108177 w 432708"/>
              <a:gd name="connsiteY17" fmla="*/ 378619 h 396648"/>
              <a:gd name="connsiteX18" fmla="*/ 108177 w 432708"/>
              <a:gd name="connsiteY18" fmla="*/ 306501 h 396648"/>
              <a:gd name="connsiteX19" fmla="*/ 113530 w 432708"/>
              <a:gd name="connsiteY19" fmla="*/ 293824 h 396648"/>
              <a:gd name="connsiteX20" fmla="*/ 126207 w 432708"/>
              <a:gd name="connsiteY20" fmla="*/ 288471 h 396648"/>
              <a:gd name="connsiteX21" fmla="*/ 369605 w 432708"/>
              <a:gd name="connsiteY21" fmla="*/ 180294 h 396648"/>
              <a:gd name="connsiteX22" fmla="*/ 432708 w 432708"/>
              <a:gd name="connsiteY22" fmla="*/ 180294 h 396648"/>
              <a:gd name="connsiteX23" fmla="*/ 432708 w 432708"/>
              <a:gd name="connsiteY23" fmla="*/ 216353 h 396648"/>
              <a:gd name="connsiteX24" fmla="*/ 369605 w 432708"/>
              <a:gd name="connsiteY24" fmla="*/ 216353 h 396648"/>
              <a:gd name="connsiteX25" fmla="*/ 1 w 432708"/>
              <a:gd name="connsiteY25" fmla="*/ 180294 h 396648"/>
              <a:gd name="connsiteX26" fmla="*/ 243398 w 432708"/>
              <a:gd name="connsiteY26" fmla="*/ 180294 h 396648"/>
              <a:gd name="connsiteX27" fmla="*/ 243398 w 432708"/>
              <a:gd name="connsiteY27" fmla="*/ 216353 h 396648"/>
              <a:gd name="connsiteX28" fmla="*/ 1 w 432708"/>
              <a:gd name="connsiteY28" fmla="*/ 216353 h 396648"/>
              <a:gd name="connsiteX29" fmla="*/ 270443 w 432708"/>
              <a:gd name="connsiteY29" fmla="*/ 144236 h 396648"/>
              <a:gd name="connsiteX30" fmla="*/ 342561 w 432708"/>
              <a:gd name="connsiteY30" fmla="*/ 144236 h 396648"/>
              <a:gd name="connsiteX31" fmla="*/ 355238 w 432708"/>
              <a:gd name="connsiteY31" fmla="*/ 149588 h 396648"/>
              <a:gd name="connsiteX32" fmla="*/ 360590 w 432708"/>
              <a:gd name="connsiteY32" fmla="*/ 162265 h 396648"/>
              <a:gd name="connsiteX33" fmla="*/ 360590 w 432708"/>
              <a:gd name="connsiteY33" fmla="*/ 234383 h 396648"/>
              <a:gd name="connsiteX34" fmla="*/ 355238 w 432708"/>
              <a:gd name="connsiteY34" fmla="*/ 247060 h 396648"/>
              <a:gd name="connsiteX35" fmla="*/ 342561 w 432708"/>
              <a:gd name="connsiteY35" fmla="*/ 252412 h 396648"/>
              <a:gd name="connsiteX36" fmla="*/ 270443 w 432708"/>
              <a:gd name="connsiteY36" fmla="*/ 252412 h 396648"/>
              <a:gd name="connsiteX37" fmla="*/ 257766 w 432708"/>
              <a:gd name="connsiteY37" fmla="*/ 247060 h 396648"/>
              <a:gd name="connsiteX38" fmla="*/ 252413 w 432708"/>
              <a:gd name="connsiteY38" fmla="*/ 234383 h 396648"/>
              <a:gd name="connsiteX39" fmla="*/ 252413 w 432708"/>
              <a:gd name="connsiteY39" fmla="*/ 162265 h 396648"/>
              <a:gd name="connsiteX40" fmla="*/ 257766 w 432708"/>
              <a:gd name="connsiteY40" fmla="*/ 149588 h 396648"/>
              <a:gd name="connsiteX41" fmla="*/ 270443 w 432708"/>
              <a:gd name="connsiteY41" fmla="*/ 144236 h 396648"/>
              <a:gd name="connsiteX42" fmla="*/ 189309 w 432708"/>
              <a:gd name="connsiteY42" fmla="*/ 36059 h 396648"/>
              <a:gd name="connsiteX43" fmla="*/ 432707 w 432708"/>
              <a:gd name="connsiteY43" fmla="*/ 36059 h 396648"/>
              <a:gd name="connsiteX44" fmla="*/ 432707 w 432708"/>
              <a:gd name="connsiteY44" fmla="*/ 72118 h 396648"/>
              <a:gd name="connsiteX45" fmla="*/ 189309 w 432708"/>
              <a:gd name="connsiteY45" fmla="*/ 72118 h 396648"/>
              <a:gd name="connsiteX46" fmla="*/ 1 w 432708"/>
              <a:gd name="connsiteY46" fmla="*/ 36059 h 396648"/>
              <a:gd name="connsiteX47" fmla="*/ 63104 w 432708"/>
              <a:gd name="connsiteY47" fmla="*/ 36059 h 396648"/>
              <a:gd name="connsiteX48" fmla="*/ 63104 w 432708"/>
              <a:gd name="connsiteY48" fmla="*/ 72118 h 396648"/>
              <a:gd name="connsiteX49" fmla="*/ 1 w 432708"/>
              <a:gd name="connsiteY49" fmla="*/ 72118 h 396648"/>
              <a:gd name="connsiteX50" fmla="*/ 90148 w 432708"/>
              <a:gd name="connsiteY50" fmla="*/ 0 h 396648"/>
              <a:gd name="connsiteX51" fmla="*/ 162266 w 432708"/>
              <a:gd name="connsiteY51" fmla="*/ 0 h 396648"/>
              <a:gd name="connsiteX52" fmla="*/ 174943 w 432708"/>
              <a:gd name="connsiteY52" fmla="*/ 5352 h 396648"/>
              <a:gd name="connsiteX53" fmla="*/ 180295 w 432708"/>
              <a:gd name="connsiteY53" fmla="*/ 18029 h 396648"/>
              <a:gd name="connsiteX54" fmla="*/ 180295 w 432708"/>
              <a:gd name="connsiteY54" fmla="*/ 90147 h 396648"/>
              <a:gd name="connsiteX55" fmla="*/ 174943 w 432708"/>
              <a:gd name="connsiteY55" fmla="*/ 102824 h 396648"/>
              <a:gd name="connsiteX56" fmla="*/ 162266 w 432708"/>
              <a:gd name="connsiteY56" fmla="*/ 108177 h 396648"/>
              <a:gd name="connsiteX57" fmla="*/ 90148 w 432708"/>
              <a:gd name="connsiteY57" fmla="*/ 108177 h 396648"/>
              <a:gd name="connsiteX58" fmla="*/ 77471 w 432708"/>
              <a:gd name="connsiteY58" fmla="*/ 102824 h 396648"/>
              <a:gd name="connsiteX59" fmla="*/ 72118 w 432708"/>
              <a:gd name="connsiteY59" fmla="*/ 90147 h 396648"/>
              <a:gd name="connsiteX60" fmla="*/ 72118 w 432708"/>
              <a:gd name="connsiteY60" fmla="*/ 18029 h 396648"/>
              <a:gd name="connsiteX61" fmla="*/ 77471 w 432708"/>
              <a:gd name="connsiteY61" fmla="*/ 5352 h 396648"/>
              <a:gd name="connsiteX62" fmla="*/ 90148 w 432708"/>
              <a:gd name="connsiteY62"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432708" h="396648">
                <a:moveTo>
                  <a:pt x="225369" y="324530"/>
                </a:moveTo>
                <a:lnTo>
                  <a:pt x="432708" y="324530"/>
                </a:lnTo>
                <a:lnTo>
                  <a:pt x="432708" y="360589"/>
                </a:lnTo>
                <a:lnTo>
                  <a:pt x="225369" y="360589"/>
                </a:lnTo>
                <a:close/>
                <a:moveTo>
                  <a:pt x="0" y="324530"/>
                </a:moveTo>
                <a:lnTo>
                  <a:pt x="99162" y="324530"/>
                </a:lnTo>
                <a:lnTo>
                  <a:pt x="99162" y="360589"/>
                </a:lnTo>
                <a:lnTo>
                  <a:pt x="0" y="360589"/>
                </a:lnTo>
                <a:close/>
                <a:moveTo>
                  <a:pt x="126207" y="288471"/>
                </a:moveTo>
                <a:lnTo>
                  <a:pt x="198325" y="288471"/>
                </a:lnTo>
                <a:cubicBezTo>
                  <a:pt x="203208" y="288471"/>
                  <a:pt x="207433" y="290256"/>
                  <a:pt x="211002" y="293824"/>
                </a:cubicBezTo>
                <a:cubicBezTo>
                  <a:pt x="214570" y="297392"/>
                  <a:pt x="216354" y="301618"/>
                  <a:pt x="216354" y="306501"/>
                </a:cubicBezTo>
                <a:lnTo>
                  <a:pt x="216354" y="378619"/>
                </a:lnTo>
                <a:cubicBezTo>
                  <a:pt x="216354" y="383502"/>
                  <a:pt x="214570" y="387727"/>
                  <a:pt x="211002" y="391296"/>
                </a:cubicBezTo>
                <a:cubicBezTo>
                  <a:pt x="207433" y="394864"/>
                  <a:pt x="203208" y="396648"/>
                  <a:pt x="198325" y="396648"/>
                </a:cubicBezTo>
                <a:lnTo>
                  <a:pt x="126207" y="396648"/>
                </a:lnTo>
                <a:cubicBezTo>
                  <a:pt x="121324" y="396648"/>
                  <a:pt x="117098" y="394864"/>
                  <a:pt x="113530" y="391296"/>
                </a:cubicBezTo>
                <a:cubicBezTo>
                  <a:pt x="109962" y="387727"/>
                  <a:pt x="108177" y="383502"/>
                  <a:pt x="108177" y="378619"/>
                </a:cubicBezTo>
                <a:lnTo>
                  <a:pt x="108177" y="306501"/>
                </a:lnTo>
                <a:cubicBezTo>
                  <a:pt x="108177" y="301618"/>
                  <a:pt x="109962" y="297392"/>
                  <a:pt x="113530" y="293824"/>
                </a:cubicBezTo>
                <a:cubicBezTo>
                  <a:pt x="117098" y="290256"/>
                  <a:pt x="121324" y="288471"/>
                  <a:pt x="126207" y="288471"/>
                </a:cubicBezTo>
                <a:close/>
                <a:moveTo>
                  <a:pt x="369605" y="180294"/>
                </a:moveTo>
                <a:lnTo>
                  <a:pt x="432708" y="180294"/>
                </a:lnTo>
                <a:lnTo>
                  <a:pt x="432708" y="216353"/>
                </a:lnTo>
                <a:lnTo>
                  <a:pt x="369605" y="216353"/>
                </a:lnTo>
                <a:close/>
                <a:moveTo>
                  <a:pt x="1" y="180294"/>
                </a:moveTo>
                <a:lnTo>
                  <a:pt x="243398" y="180294"/>
                </a:lnTo>
                <a:lnTo>
                  <a:pt x="243398" y="216353"/>
                </a:lnTo>
                <a:lnTo>
                  <a:pt x="1" y="216353"/>
                </a:lnTo>
                <a:close/>
                <a:moveTo>
                  <a:pt x="270443" y="144236"/>
                </a:moveTo>
                <a:lnTo>
                  <a:pt x="342561" y="144236"/>
                </a:lnTo>
                <a:cubicBezTo>
                  <a:pt x="347443" y="144236"/>
                  <a:pt x="351669" y="146020"/>
                  <a:pt x="355238" y="149588"/>
                </a:cubicBezTo>
                <a:cubicBezTo>
                  <a:pt x="358806" y="153156"/>
                  <a:pt x="360590" y="157382"/>
                  <a:pt x="360590" y="162265"/>
                </a:cubicBezTo>
                <a:lnTo>
                  <a:pt x="360590" y="234383"/>
                </a:lnTo>
                <a:cubicBezTo>
                  <a:pt x="360590" y="239266"/>
                  <a:pt x="358806" y="243492"/>
                  <a:pt x="355238" y="247060"/>
                </a:cubicBezTo>
                <a:cubicBezTo>
                  <a:pt x="351669" y="250628"/>
                  <a:pt x="347443" y="252412"/>
                  <a:pt x="342561" y="252412"/>
                </a:cubicBezTo>
                <a:lnTo>
                  <a:pt x="270443" y="252412"/>
                </a:lnTo>
                <a:cubicBezTo>
                  <a:pt x="265560" y="252412"/>
                  <a:pt x="261334" y="250628"/>
                  <a:pt x="257766" y="247060"/>
                </a:cubicBezTo>
                <a:cubicBezTo>
                  <a:pt x="254197" y="243492"/>
                  <a:pt x="252413" y="239266"/>
                  <a:pt x="252413" y="234383"/>
                </a:cubicBezTo>
                <a:lnTo>
                  <a:pt x="252413" y="162265"/>
                </a:lnTo>
                <a:cubicBezTo>
                  <a:pt x="252413" y="157382"/>
                  <a:pt x="254197" y="153156"/>
                  <a:pt x="257766" y="149588"/>
                </a:cubicBezTo>
                <a:cubicBezTo>
                  <a:pt x="261334" y="146020"/>
                  <a:pt x="265560" y="144236"/>
                  <a:pt x="270443" y="144236"/>
                </a:cubicBezTo>
                <a:close/>
                <a:moveTo>
                  <a:pt x="189309" y="36059"/>
                </a:moveTo>
                <a:lnTo>
                  <a:pt x="432707" y="36059"/>
                </a:lnTo>
                <a:lnTo>
                  <a:pt x="432707" y="72118"/>
                </a:lnTo>
                <a:lnTo>
                  <a:pt x="189309" y="72118"/>
                </a:lnTo>
                <a:close/>
                <a:moveTo>
                  <a:pt x="1" y="36059"/>
                </a:moveTo>
                <a:lnTo>
                  <a:pt x="63104" y="36059"/>
                </a:lnTo>
                <a:lnTo>
                  <a:pt x="63104" y="72118"/>
                </a:lnTo>
                <a:lnTo>
                  <a:pt x="1" y="72118"/>
                </a:lnTo>
                <a:close/>
                <a:moveTo>
                  <a:pt x="90148" y="0"/>
                </a:moveTo>
                <a:lnTo>
                  <a:pt x="162266" y="0"/>
                </a:lnTo>
                <a:cubicBezTo>
                  <a:pt x="167149" y="0"/>
                  <a:pt x="171374" y="1784"/>
                  <a:pt x="174943" y="5352"/>
                </a:cubicBezTo>
                <a:cubicBezTo>
                  <a:pt x="178511" y="8921"/>
                  <a:pt x="180295" y="13146"/>
                  <a:pt x="180295" y="18029"/>
                </a:cubicBezTo>
                <a:lnTo>
                  <a:pt x="180295" y="90147"/>
                </a:lnTo>
                <a:cubicBezTo>
                  <a:pt x="180295" y="95030"/>
                  <a:pt x="178511" y="99256"/>
                  <a:pt x="174943" y="102824"/>
                </a:cubicBezTo>
                <a:cubicBezTo>
                  <a:pt x="171374" y="106393"/>
                  <a:pt x="167149" y="108177"/>
                  <a:pt x="162266" y="108177"/>
                </a:cubicBezTo>
                <a:lnTo>
                  <a:pt x="90148" y="108177"/>
                </a:lnTo>
                <a:cubicBezTo>
                  <a:pt x="85265" y="108177"/>
                  <a:pt x="81040" y="106393"/>
                  <a:pt x="77471" y="102824"/>
                </a:cubicBezTo>
                <a:cubicBezTo>
                  <a:pt x="73903" y="99256"/>
                  <a:pt x="72118" y="95030"/>
                  <a:pt x="72118" y="90147"/>
                </a:cubicBezTo>
                <a:lnTo>
                  <a:pt x="72118" y="18029"/>
                </a:lnTo>
                <a:cubicBezTo>
                  <a:pt x="72118" y="13146"/>
                  <a:pt x="73903" y="8921"/>
                  <a:pt x="77471" y="5352"/>
                </a:cubicBezTo>
                <a:cubicBezTo>
                  <a:pt x="81040" y="1784"/>
                  <a:pt x="85265" y="0"/>
                  <a:pt x="9014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71" name="Freeform 270"/>
          <p:cNvSpPr/>
          <p:nvPr/>
        </p:nvSpPr>
        <p:spPr>
          <a:xfrm>
            <a:off x="1596391" y="5299438"/>
            <a:ext cx="468767" cy="504825"/>
          </a:xfrm>
          <a:custGeom>
            <a:avLst/>
            <a:gdLst/>
            <a:ahLst/>
            <a:cxnLst/>
            <a:rect l="l" t="t" r="r" b="b"/>
            <a:pathLst>
              <a:path w="468767" h="504825">
                <a:moveTo>
                  <a:pt x="36059" y="0"/>
                </a:moveTo>
                <a:lnTo>
                  <a:pt x="432707" y="0"/>
                </a:lnTo>
                <a:cubicBezTo>
                  <a:pt x="442474" y="0"/>
                  <a:pt x="450925" y="3568"/>
                  <a:pt x="458061" y="10705"/>
                </a:cubicBezTo>
                <a:cubicBezTo>
                  <a:pt x="465198" y="17842"/>
                  <a:pt x="468767" y="26293"/>
                  <a:pt x="468767" y="36059"/>
                </a:cubicBezTo>
                <a:lnTo>
                  <a:pt x="468767" y="468766"/>
                </a:lnTo>
                <a:cubicBezTo>
                  <a:pt x="468767" y="478532"/>
                  <a:pt x="465198" y="486983"/>
                  <a:pt x="458061" y="494120"/>
                </a:cubicBezTo>
                <a:cubicBezTo>
                  <a:pt x="450925" y="501257"/>
                  <a:pt x="442474" y="504825"/>
                  <a:pt x="432707" y="504825"/>
                </a:cubicBezTo>
                <a:lnTo>
                  <a:pt x="36059" y="504825"/>
                </a:lnTo>
                <a:cubicBezTo>
                  <a:pt x="26293" y="504825"/>
                  <a:pt x="17842" y="501257"/>
                  <a:pt x="10706" y="494120"/>
                </a:cubicBezTo>
                <a:cubicBezTo>
                  <a:pt x="3569" y="486983"/>
                  <a:pt x="0" y="478532"/>
                  <a:pt x="0" y="468766"/>
                </a:cubicBezTo>
                <a:lnTo>
                  <a:pt x="0" y="36059"/>
                </a:lnTo>
                <a:cubicBezTo>
                  <a:pt x="0" y="26293"/>
                  <a:pt x="3569" y="17842"/>
                  <a:pt x="10706" y="10705"/>
                </a:cubicBezTo>
                <a:cubicBezTo>
                  <a:pt x="17842" y="3568"/>
                  <a:pt x="26293" y="0"/>
                  <a:pt x="36059" y="0"/>
                </a:cubicBezTo>
                <a:close/>
                <a:moveTo>
                  <a:pt x="54089" y="36059"/>
                </a:moveTo>
                <a:cubicBezTo>
                  <a:pt x="49206" y="36059"/>
                  <a:pt x="44980" y="37843"/>
                  <a:pt x="41412" y="41411"/>
                </a:cubicBezTo>
                <a:cubicBezTo>
                  <a:pt x="37843" y="44980"/>
                  <a:pt x="36059" y="49205"/>
                  <a:pt x="36059" y="54088"/>
                </a:cubicBezTo>
                <a:lnTo>
                  <a:pt x="36059" y="126206"/>
                </a:lnTo>
                <a:cubicBezTo>
                  <a:pt x="36059" y="131089"/>
                  <a:pt x="37843" y="135315"/>
                  <a:pt x="41412" y="138883"/>
                </a:cubicBezTo>
                <a:cubicBezTo>
                  <a:pt x="44980" y="142451"/>
                  <a:pt x="49206" y="144236"/>
                  <a:pt x="54089" y="144236"/>
                </a:cubicBezTo>
                <a:lnTo>
                  <a:pt x="414678" y="144236"/>
                </a:lnTo>
                <a:cubicBezTo>
                  <a:pt x="419561" y="144236"/>
                  <a:pt x="423787" y="142451"/>
                  <a:pt x="427355" y="138883"/>
                </a:cubicBezTo>
                <a:cubicBezTo>
                  <a:pt x="430923" y="135315"/>
                  <a:pt x="432707" y="131089"/>
                  <a:pt x="432707" y="126206"/>
                </a:cubicBezTo>
                <a:lnTo>
                  <a:pt x="432707" y="54088"/>
                </a:lnTo>
                <a:cubicBezTo>
                  <a:pt x="432707" y="49205"/>
                  <a:pt x="430923" y="44980"/>
                  <a:pt x="427355" y="41411"/>
                </a:cubicBezTo>
                <a:cubicBezTo>
                  <a:pt x="423787" y="37843"/>
                  <a:pt x="419561" y="36059"/>
                  <a:pt x="414678" y="36059"/>
                </a:cubicBezTo>
                <a:lnTo>
                  <a:pt x="54089" y="36059"/>
                </a:lnTo>
                <a:close/>
                <a:moveTo>
                  <a:pt x="72118" y="180295"/>
                </a:moveTo>
                <a:cubicBezTo>
                  <a:pt x="62164" y="180295"/>
                  <a:pt x="53666" y="183816"/>
                  <a:pt x="46623" y="190859"/>
                </a:cubicBezTo>
                <a:cubicBezTo>
                  <a:pt x="39581" y="197902"/>
                  <a:pt x="36059" y="206400"/>
                  <a:pt x="36059" y="216354"/>
                </a:cubicBezTo>
                <a:cubicBezTo>
                  <a:pt x="36059" y="226307"/>
                  <a:pt x="39581" y="234806"/>
                  <a:pt x="46623" y="241848"/>
                </a:cubicBezTo>
                <a:cubicBezTo>
                  <a:pt x="53666" y="248891"/>
                  <a:pt x="62164" y="252412"/>
                  <a:pt x="72118" y="252412"/>
                </a:cubicBezTo>
                <a:cubicBezTo>
                  <a:pt x="82072" y="252412"/>
                  <a:pt x="90570" y="248891"/>
                  <a:pt x="97613" y="241848"/>
                </a:cubicBezTo>
                <a:cubicBezTo>
                  <a:pt x="104656" y="234806"/>
                  <a:pt x="108177" y="226307"/>
                  <a:pt x="108177" y="216354"/>
                </a:cubicBezTo>
                <a:cubicBezTo>
                  <a:pt x="108177" y="206400"/>
                  <a:pt x="104656" y="197902"/>
                  <a:pt x="97613" y="190859"/>
                </a:cubicBezTo>
                <a:cubicBezTo>
                  <a:pt x="90570" y="183816"/>
                  <a:pt x="82072" y="180295"/>
                  <a:pt x="72118" y="180295"/>
                </a:cubicBezTo>
                <a:close/>
                <a:moveTo>
                  <a:pt x="180295" y="180295"/>
                </a:moveTo>
                <a:cubicBezTo>
                  <a:pt x="170341" y="180295"/>
                  <a:pt x="161843" y="183816"/>
                  <a:pt x="154800" y="190859"/>
                </a:cubicBezTo>
                <a:cubicBezTo>
                  <a:pt x="147757" y="197902"/>
                  <a:pt x="144236" y="206400"/>
                  <a:pt x="144236" y="216354"/>
                </a:cubicBezTo>
                <a:cubicBezTo>
                  <a:pt x="144236" y="226307"/>
                  <a:pt x="147757" y="234806"/>
                  <a:pt x="154800" y="241848"/>
                </a:cubicBezTo>
                <a:cubicBezTo>
                  <a:pt x="161843" y="248891"/>
                  <a:pt x="170341" y="252412"/>
                  <a:pt x="180295" y="252412"/>
                </a:cubicBezTo>
                <a:cubicBezTo>
                  <a:pt x="190249" y="252412"/>
                  <a:pt x="198747" y="248891"/>
                  <a:pt x="205790" y="241848"/>
                </a:cubicBezTo>
                <a:cubicBezTo>
                  <a:pt x="212833" y="234806"/>
                  <a:pt x="216354" y="226307"/>
                  <a:pt x="216354" y="216354"/>
                </a:cubicBezTo>
                <a:cubicBezTo>
                  <a:pt x="216354" y="206400"/>
                  <a:pt x="212833" y="197902"/>
                  <a:pt x="205790" y="190859"/>
                </a:cubicBezTo>
                <a:cubicBezTo>
                  <a:pt x="198747" y="183816"/>
                  <a:pt x="190249" y="180295"/>
                  <a:pt x="180295" y="180295"/>
                </a:cubicBezTo>
                <a:close/>
                <a:moveTo>
                  <a:pt x="288472" y="180295"/>
                </a:moveTo>
                <a:cubicBezTo>
                  <a:pt x="278518" y="180295"/>
                  <a:pt x="270020" y="183816"/>
                  <a:pt x="262977" y="190859"/>
                </a:cubicBezTo>
                <a:cubicBezTo>
                  <a:pt x="255934" y="197902"/>
                  <a:pt x="252413" y="206400"/>
                  <a:pt x="252413" y="216354"/>
                </a:cubicBezTo>
                <a:cubicBezTo>
                  <a:pt x="252413" y="226307"/>
                  <a:pt x="255934" y="234806"/>
                  <a:pt x="262977" y="241848"/>
                </a:cubicBezTo>
                <a:cubicBezTo>
                  <a:pt x="270020" y="248891"/>
                  <a:pt x="278518" y="252412"/>
                  <a:pt x="288472" y="252412"/>
                </a:cubicBezTo>
                <a:cubicBezTo>
                  <a:pt x="298426" y="252412"/>
                  <a:pt x="306924" y="248891"/>
                  <a:pt x="313967" y="241848"/>
                </a:cubicBezTo>
                <a:cubicBezTo>
                  <a:pt x="321009" y="234806"/>
                  <a:pt x="324531" y="226307"/>
                  <a:pt x="324531" y="216354"/>
                </a:cubicBezTo>
                <a:cubicBezTo>
                  <a:pt x="324531" y="206400"/>
                  <a:pt x="321009" y="197902"/>
                  <a:pt x="313967" y="190859"/>
                </a:cubicBezTo>
                <a:cubicBezTo>
                  <a:pt x="306924" y="183816"/>
                  <a:pt x="298426" y="180295"/>
                  <a:pt x="288472" y="180295"/>
                </a:cubicBezTo>
                <a:close/>
                <a:moveTo>
                  <a:pt x="396649" y="180295"/>
                </a:moveTo>
                <a:cubicBezTo>
                  <a:pt x="386695" y="180295"/>
                  <a:pt x="378196" y="183816"/>
                  <a:pt x="371154" y="190859"/>
                </a:cubicBezTo>
                <a:cubicBezTo>
                  <a:pt x="364111" y="197902"/>
                  <a:pt x="360590" y="206400"/>
                  <a:pt x="360590" y="216354"/>
                </a:cubicBezTo>
                <a:cubicBezTo>
                  <a:pt x="360590" y="226307"/>
                  <a:pt x="364111" y="234806"/>
                  <a:pt x="371154" y="241848"/>
                </a:cubicBezTo>
                <a:cubicBezTo>
                  <a:pt x="378196" y="248891"/>
                  <a:pt x="386695" y="252412"/>
                  <a:pt x="396649" y="252412"/>
                </a:cubicBezTo>
                <a:cubicBezTo>
                  <a:pt x="406602" y="252412"/>
                  <a:pt x="415101" y="248891"/>
                  <a:pt x="422143" y="241848"/>
                </a:cubicBezTo>
                <a:cubicBezTo>
                  <a:pt x="429186" y="234806"/>
                  <a:pt x="432707" y="226307"/>
                  <a:pt x="432707" y="216354"/>
                </a:cubicBezTo>
                <a:cubicBezTo>
                  <a:pt x="432707" y="206400"/>
                  <a:pt x="429186" y="197902"/>
                  <a:pt x="422143" y="190859"/>
                </a:cubicBezTo>
                <a:cubicBezTo>
                  <a:pt x="415101" y="183816"/>
                  <a:pt x="406602" y="180295"/>
                  <a:pt x="396649" y="180295"/>
                </a:cubicBezTo>
                <a:close/>
                <a:moveTo>
                  <a:pt x="72118" y="288471"/>
                </a:moveTo>
                <a:cubicBezTo>
                  <a:pt x="62164" y="288471"/>
                  <a:pt x="53666" y="291993"/>
                  <a:pt x="46623" y="299036"/>
                </a:cubicBezTo>
                <a:cubicBezTo>
                  <a:pt x="39581" y="306078"/>
                  <a:pt x="36059" y="314576"/>
                  <a:pt x="36059" y="324530"/>
                </a:cubicBezTo>
                <a:cubicBezTo>
                  <a:pt x="36059" y="334484"/>
                  <a:pt x="39581" y="342982"/>
                  <a:pt x="46623" y="350025"/>
                </a:cubicBezTo>
                <a:cubicBezTo>
                  <a:pt x="53666" y="357068"/>
                  <a:pt x="62164" y="360589"/>
                  <a:pt x="72118" y="360589"/>
                </a:cubicBezTo>
                <a:cubicBezTo>
                  <a:pt x="82072" y="360589"/>
                  <a:pt x="90570" y="357068"/>
                  <a:pt x="97613" y="350025"/>
                </a:cubicBezTo>
                <a:cubicBezTo>
                  <a:pt x="104656" y="342982"/>
                  <a:pt x="108177" y="334484"/>
                  <a:pt x="108177" y="324530"/>
                </a:cubicBezTo>
                <a:cubicBezTo>
                  <a:pt x="108177" y="314576"/>
                  <a:pt x="104656" y="306078"/>
                  <a:pt x="97613" y="299036"/>
                </a:cubicBezTo>
                <a:cubicBezTo>
                  <a:pt x="90570" y="291993"/>
                  <a:pt x="82072" y="288471"/>
                  <a:pt x="72118" y="288471"/>
                </a:cubicBezTo>
                <a:close/>
                <a:moveTo>
                  <a:pt x="180295" y="288471"/>
                </a:moveTo>
                <a:cubicBezTo>
                  <a:pt x="170341" y="288471"/>
                  <a:pt x="161843" y="291993"/>
                  <a:pt x="154800" y="299036"/>
                </a:cubicBezTo>
                <a:cubicBezTo>
                  <a:pt x="147757" y="306078"/>
                  <a:pt x="144236" y="314576"/>
                  <a:pt x="144236" y="324530"/>
                </a:cubicBezTo>
                <a:cubicBezTo>
                  <a:pt x="144236" y="334484"/>
                  <a:pt x="147757" y="342982"/>
                  <a:pt x="154800" y="350025"/>
                </a:cubicBezTo>
                <a:cubicBezTo>
                  <a:pt x="161843" y="357068"/>
                  <a:pt x="170341" y="360589"/>
                  <a:pt x="180295" y="360589"/>
                </a:cubicBezTo>
                <a:cubicBezTo>
                  <a:pt x="190249" y="360589"/>
                  <a:pt x="198747" y="357068"/>
                  <a:pt x="205790" y="350025"/>
                </a:cubicBezTo>
                <a:cubicBezTo>
                  <a:pt x="212833" y="342982"/>
                  <a:pt x="216354" y="334484"/>
                  <a:pt x="216354" y="324530"/>
                </a:cubicBezTo>
                <a:cubicBezTo>
                  <a:pt x="216354" y="314576"/>
                  <a:pt x="212833" y="306078"/>
                  <a:pt x="205790" y="299036"/>
                </a:cubicBezTo>
                <a:cubicBezTo>
                  <a:pt x="198747" y="291993"/>
                  <a:pt x="190249" y="288471"/>
                  <a:pt x="180295" y="288471"/>
                </a:cubicBezTo>
                <a:close/>
                <a:moveTo>
                  <a:pt x="288472" y="288471"/>
                </a:moveTo>
                <a:cubicBezTo>
                  <a:pt x="278518" y="288471"/>
                  <a:pt x="270020" y="291993"/>
                  <a:pt x="262977" y="299036"/>
                </a:cubicBezTo>
                <a:cubicBezTo>
                  <a:pt x="255934" y="306078"/>
                  <a:pt x="252413" y="314576"/>
                  <a:pt x="252413" y="324530"/>
                </a:cubicBezTo>
                <a:cubicBezTo>
                  <a:pt x="252413" y="334484"/>
                  <a:pt x="255934" y="342982"/>
                  <a:pt x="262977" y="350025"/>
                </a:cubicBezTo>
                <a:cubicBezTo>
                  <a:pt x="270020" y="357068"/>
                  <a:pt x="278518" y="360589"/>
                  <a:pt x="288472" y="360589"/>
                </a:cubicBezTo>
                <a:cubicBezTo>
                  <a:pt x="298426" y="360589"/>
                  <a:pt x="306924" y="357068"/>
                  <a:pt x="313967" y="350025"/>
                </a:cubicBezTo>
                <a:cubicBezTo>
                  <a:pt x="321009" y="342982"/>
                  <a:pt x="324531" y="334484"/>
                  <a:pt x="324531" y="324530"/>
                </a:cubicBezTo>
                <a:cubicBezTo>
                  <a:pt x="324531" y="314576"/>
                  <a:pt x="321009" y="306078"/>
                  <a:pt x="313967" y="299036"/>
                </a:cubicBezTo>
                <a:cubicBezTo>
                  <a:pt x="306924" y="291993"/>
                  <a:pt x="298426" y="288471"/>
                  <a:pt x="288472" y="288471"/>
                </a:cubicBezTo>
                <a:close/>
                <a:moveTo>
                  <a:pt x="396649" y="288471"/>
                </a:moveTo>
                <a:cubicBezTo>
                  <a:pt x="386883" y="288471"/>
                  <a:pt x="378431" y="292040"/>
                  <a:pt x="371295" y="299176"/>
                </a:cubicBezTo>
                <a:cubicBezTo>
                  <a:pt x="364158" y="306313"/>
                  <a:pt x="360590" y="314764"/>
                  <a:pt x="360590" y="324530"/>
                </a:cubicBezTo>
                <a:lnTo>
                  <a:pt x="360590" y="432707"/>
                </a:lnTo>
                <a:cubicBezTo>
                  <a:pt x="360590" y="442473"/>
                  <a:pt x="364158" y="450925"/>
                  <a:pt x="371295" y="458061"/>
                </a:cubicBezTo>
                <a:cubicBezTo>
                  <a:pt x="378431" y="465198"/>
                  <a:pt x="386883" y="468766"/>
                  <a:pt x="396649" y="468766"/>
                </a:cubicBezTo>
                <a:cubicBezTo>
                  <a:pt x="406415" y="468766"/>
                  <a:pt x="414866" y="465198"/>
                  <a:pt x="422003" y="458061"/>
                </a:cubicBezTo>
                <a:cubicBezTo>
                  <a:pt x="429139" y="450925"/>
                  <a:pt x="432707" y="442473"/>
                  <a:pt x="432707" y="432707"/>
                </a:cubicBezTo>
                <a:lnTo>
                  <a:pt x="432707" y="324530"/>
                </a:lnTo>
                <a:cubicBezTo>
                  <a:pt x="432707" y="314764"/>
                  <a:pt x="429139" y="306313"/>
                  <a:pt x="422003" y="299176"/>
                </a:cubicBezTo>
                <a:cubicBezTo>
                  <a:pt x="414866" y="292040"/>
                  <a:pt x="406415" y="288471"/>
                  <a:pt x="396649" y="288471"/>
                </a:cubicBezTo>
                <a:close/>
                <a:moveTo>
                  <a:pt x="72118" y="396648"/>
                </a:moveTo>
                <a:cubicBezTo>
                  <a:pt x="62164" y="396648"/>
                  <a:pt x="53666" y="400170"/>
                  <a:pt x="46623" y="407212"/>
                </a:cubicBezTo>
                <a:cubicBezTo>
                  <a:pt x="39581" y="414255"/>
                  <a:pt x="36059" y="422753"/>
                  <a:pt x="36059" y="432707"/>
                </a:cubicBezTo>
                <a:cubicBezTo>
                  <a:pt x="36059" y="442661"/>
                  <a:pt x="39581" y="451159"/>
                  <a:pt x="46623" y="458202"/>
                </a:cubicBezTo>
                <a:cubicBezTo>
                  <a:pt x="53666" y="465245"/>
                  <a:pt x="62164" y="468766"/>
                  <a:pt x="72118" y="468766"/>
                </a:cubicBezTo>
                <a:cubicBezTo>
                  <a:pt x="82072" y="468766"/>
                  <a:pt x="90570" y="465245"/>
                  <a:pt x="97613" y="458202"/>
                </a:cubicBezTo>
                <a:cubicBezTo>
                  <a:pt x="104656" y="451159"/>
                  <a:pt x="108177" y="442661"/>
                  <a:pt x="108177" y="432707"/>
                </a:cubicBezTo>
                <a:cubicBezTo>
                  <a:pt x="108177" y="422753"/>
                  <a:pt x="104656" y="414255"/>
                  <a:pt x="97613" y="407212"/>
                </a:cubicBezTo>
                <a:cubicBezTo>
                  <a:pt x="90570" y="400170"/>
                  <a:pt x="82072" y="396648"/>
                  <a:pt x="72118" y="396648"/>
                </a:cubicBezTo>
                <a:close/>
                <a:moveTo>
                  <a:pt x="180295" y="396648"/>
                </a:moveTo>
                <a:cubicBezTo>
                  <a:pt x="170341" y="396648"/>
                  <a:pt x="161843" y="400170"/>
                  <a:pt x="154800" y="407212"/>
                </a:cubicBezTo>
                <a:cubicBezTo>
                  <a:pt x="147757" y="414255"/>
                  <a:pt x="144236" y="422753"/>
                  <a:pt x="144236" y="432707"/>
                </a:cubicBezTo>
                <a:cubicBezTo>
                  <a:pt x="144236" y="442661"/>
                  <a:pt x="147757" y="451159"/>
                  <a:pt x="154800" y="458202"/>
                </a:cubicBezTo>
                <a:cubicBezTo>
                  <a:pt x="161843" y="465245"/>
                  <a:pt x="170341" y="468766"/>
                  <a:pt x="180295" y="468766"/>
                </a:cubicBezTo>
                <a:cubicBezTo>
                  <a:pt x="190249" y="468766"/>
                  <a:pt x="198747" y="465245"/>
                  <a:pt x="205790" y="458202"/>
                </a:cubicBezTo>
                <a:cubicBezTo>
                  <a:pt x="212833" y="451159"/>
                  <a:pt x="216354" y="442661"/>
                  <a:pt x="216354" y="432707"/>
                </a:cubicBezTo>
                <a:cubicBezTo>
                  <a:pt x="216354" y="422753"/>
                  <a:pt x="212833" y="414255"/>
                  <a:pt x="205790" y="407212"/>
                </a:cubicBezTo>
                <a:cubicBezTo>
                  <a:pt x="198747" y="400170"/>
                  <a:pt x="190249" y="396648"/>
                  <a:pt x="180295" y="396648"/>
                </a:cubicBezTo>
                <a:close/>
                <a:moveTo>
                  <a:pt x="288472" y="396648"/>
                </a:moveTo>
                <a:cubicBezTo>
                  <a:pt x="278518" y="396648"/>
                  <a:pt x="270020" y="400170"/>
                  <a:pt x="262977" y="407212"/>
                </a:cubicBezTo>
                <a:cubicBezTo>
                  <a:pt x="255934" y="414255"/>
                  <a:pt x="252413" y="422753"/>
                  <a:pt x="252413" y="432707"/>
                </a:cubicBezTo>
                <a:cubicBezTo>
                  <a:pt x="252413" y="442661"/>
                  <a:pt x="255934" y="451159"/>
                  <a:pt x="262977" y="458202"/>
                </a:cubicBezTo>
                <a:cubicBezTo>
                  <a:pt x="270020" y="465245"/>
                  <a:pt x="278518" y="468766"/>
                  <a:pt x="288472" y="468766"/>
                </a:cubicBezTo>
                <a:cubicBezTo>
                  <a:pt x="298426" y="468766"/>
                  <a:pt x="306924" y="465245"/>
                  <a:pt x="313967" y="458202"/>
                </a:cubicBezTo>
                <a:cubicBezTo>
                  <a:pt x="321009" y="451159"/>
                  <a:pt x="324531" y="442661"/>
                  <a:pt x="324531" y="432707"/>
                </a:cubicBezTo>
                <a:cubicBezTo>
                  <a:pt x="324531" y="422753"/>
                  <a:pt x="321009" y="414255"/>
                  <a:pt x="313967" y="407212"/>
                </a:cubicBezTo>
                <a:cubicBezTo>
                  <a:pt x="306924" y="400170"/>
                  <a:pt x="298426" y="396648"/>
                  <a:pt x="288472" y="39664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reeform 258"/>
          <p:cNvSpPr/>
          <p:nvPr/>
        </p:nvSpPr>
        <p:spPr>
          <a:xfrm>
            <a:off x="10254615" y="5335497"/>
            <a:ext cx="396648" cy="432707"/>
          </a:xfrm>
          <a:custGeom>
            <a:avLst/>
            <a:gdLst/>
            <a:ahLst/>
            <a:cxnLst/>
            <a:rect l="l" t="t" r="r" b="b"/>
            <a:pathLst>
              <a:path w="396648" h="432707">
                <a:moveTo>
                  <a:pt x="153250" y="0"/>
                </a:moveTo>
                <a:lnTo>
                  <a:pt x="243398" y="0"/>
                </a:lnTo>
                <a:cubicBezTo>
                  <a:pt x="250910" y="0"/>
                  <a:pt x="258328" y="2441"/>
                  <a:pt x="265653" y="7324"/>
                </a:cubicBezTo>
                <a:cubicBezTo>
                  <a:pt x="272977" y="12208"/>
                  <a:pt x="278048" y="18123"/>
                  <a:pt x="280865" y="25072"/>
                </a:cubicBezTo>
                <a:lnTo>
                  <a:pt x="300585" y="72118"/>
                </a:lnTo>
                <a:lnTo>
                  <a:pt x="387633" y="72118"/>
                </a:lnTo>
                <a:cubicBezTo>
                  <a:pt x="390262" y="72118"/>
                  <a:pt x="392422" y="72963"/>
                  <a:pt x="394113" y="74653"/>
                </a:cubicBezTo>
                <a:cubicBezTo>
                  <a:pt x="395802" y="76343"/>
                  <a:pt x="396648" y="78503"/>
                  <a:pt x="396648" y="81132"/>
                </a:cubicBezTo>
                <a:lnTo>
                  <a:pt x="396648" y="99162"/>
                </a:lnTo>
                <a:cubicBezTo>
                  <a:pt x="396648" y="101791"/>
                  <a:pt x="395802" y="103951"/>
                  <a:pt x="394113" y="105641"/>
                </a:cubicBezTo>
                <a:cubicBezTo>
                  <a:pt x="392422" y="107332"/>
                  <a:pt x="390262" y="108177"/>
                  <a:pt x="387633" y="108177"/>
                </a:cubicBezTo>
                <a:lnTo>
                  <a:pt x="360589" y="108177"/>
                </a:lnTo>
                <a:lnTo>
                  <a:pt x="360589" y="375238"/>
                </a:lnTo>
                <a:cubicBezTo>
                  <a:pt x="360589" y="390826"/>
                  <a:pt x="356175" y="404301"/>
                  <a:pt x="347348" y="415664"/>
                </a:cubicBezTo>
                <a:cubicBezTo>
                  <a:pt x="338522" y="427026"/>
                  <a:pt x="327910" y="432707"/>
                  <a:pt x="315515" y="432707"/>
                </a:cubicBezTo>
                <a:lnTo>
                  <a:pt x="81132" y="432707"/>
                </a:lnTo>
                <a:cubicBezTo>
                  <a:pt x="68737" y="432707"/>
                  <a:pt x="58125" y="427214"/>
                  <a:pt x="49299" y="416227"/>
                </a:cubicBezTo>
                <a:cubicBezTo>
                  <a:pt x="40472" y="405240"/>
                  <a:pt x="36059" y="391953"/>
                  <a:pt x="36059" y="376365"/>
                </a:cubicBezTo>
                <a:lnTo>
                  <a:pt x="36059" y="108177"/>
                </a:lnTo>
                <a:lnTo>
                  <a:pt x="9014" y="108177"/>
                </a:lnTo>
                <a:cubicBezTo>
                  <a:pt x="6385" y="108177"/>
                  <a:pt x="4225" y="107332"/>
                  <a:pt x="2535" y="105641"/>
                </a:cubicBezTo>
                <a:cubicBezTo>
                  <a:pt x="844" y="103951"/>
                  <a:pt x="0" y="101791"/>
                  <a:pt x="0" y="99162"/>
                </a:cubicBezTo>
                <a:lnTo>
                  <a:pt x="0" y="81132"/>
                </a:lnTo>
                <a:cubicBezTo>
                  <a:pt x="0" y="78503"/>
                  <a:pt x="844" y="76343"/>
                  <a:pt x="2535" y="74653"/>
                </a:cubicBezTo>
                <a:cubicBezTo>
                  <a:pt x="4225" y="72963"/>
                  <a:pt x="6385" y="72118"/>
                  <a:pt x="9014" y="72118"/>
                </a:cubicBezTo>
                <a:lnTo>
                  <a:pt x="96063" y="72118"/>
                </a:lnTo>
                <a:lnTo>
                  <a:pt x="115783" y="25072"/>
                </a:lnTo>
                <a:cubicBezTo>
                  <a:pt x="118600" y="18123"/>
                  <a:pt x="123671" y="12208"/>
                  <a:pt x="130995" y="7324"/>
                </a:cubicBezTo>
                <a:cubicBezTo>
                  <a:pt x="138319" y="2441"/>
                  <a:pt x="145737" y="0"/>
                  <a:pt x="153250" y="0"/>
                </a:cubicBezTo>
                <a:close/>
                <a:moveTo>
                  <a:pt x="153814" y="36059"/>
                </a:moveTo>
                <a:cubicBezTo>
                  <a:pt x="151935" y="36435"/>
                  <a:pt x="150339" y="37467"/>
                  <a:pt x="149024" y="39158"/>
                </a:cubicBezTo>
                <a:lnTo>
                  <a:pt x="135221" y="72118"/>
                </a:lnTo>
                <a:lnTo>
                  <a:pt x="261427" y="72118"/>
                </a:lnTo>
                <a:lnTo>
                  <a:pt x="247906" y="39158"/>
                </a:lnTo>
                <a:cubicBezTo>
                  <a:pt x="246591" y="37467"/>
                  <a:pt x="244994" y="36435"/>
                  <a:pt x="243116" y="36059"/>
                </a:cubicBezTo>
                <a:lnTo>
                  <a:pt x="153814" y="36059"/>
                </a:lnTo>
                <a:close/>
                <a:moveTo>
                  <a:pt x="117191" y="144236"/>
                </a:moveTo>
                <a:cubicBezTo>
                  <a:pt x="114562" y="144236"/>
                  <a:pt x="112402" y="145081"/>
                  <a:pt x="110712" y="146771"/>
                </a:cubicBezTo>
                <a:cubicBezTo>
                  <a:pt x="109022" y="148461"/>
                  <a:pt x="108176" y="150621"/>
                  <a:pt x="108176" y="153250"/>
                </a:cubicBezTo>
                <a:lnTo>
                  <a:pt x="108176" y="351575"/>
                </a:lnTo>
                <a:cubicBezTo>
                  <a:pt x="108176" y="354204"/>
                  <a:pt x="109022" y="356364"/>
                  <a:pt x="110712" y="358054"/>
                </a:cubicBezTo>
                <a:cubicBezTo>
                  <a:pt x="112402" y="359744"/>
                  <a:pt x="114562" y="360589"/>
                  <a:pt x="117191" y="360589"/>
                </a:cubicBezTo>
                <a:lnTo>
                  <a:pt x="135221" y="360589"/>
                </a:lnTo>
                <a:cubicBezTo>
                  <a:pt x="137849" y="360589"/>
                  <a:pt x="140010" y="359744"/>
                  <a:pt x="141700" y="358054"/>
                </a:cubicBezTo>
                <a:cubicBezTo>
                  <a:pt x="143390" y="356364"/>
                  <a:pt x="144235" y="354204"/>
                  <a:pt x="144235" y="351575"/>
                </a:cubicBezTo>
                <a:lnTo>
                  <a:pt x="144235" y="153250"/>
                </a:lnTo>
                <a:cubicBezTo>
                  <a:pt x="144235" y="150621"/>
                  <a:pt x="143390" y="148461"/>
                  <a:pt x="141700" y="146771"/>
                </a:cubicBezTo>
                <a:cubicBezTo>
                  <a:pt x="140010" y="145081"/>
                  <a:pt x="137849" y="144236"/>
                  <a:pt x="135221" y="144236"/>
                </a:cubicBezTo>
                <a:lnTo>
                  <a:pt x="117191" y="144236"/>
                </a:lnTo>
                <a:close/>
                <a:moveTo>
                  <a:pt x="189309" y="144236"/>
                </a:moveTo>
                <a:cubicBezTo>
                  <a:pt x="186680" y="144236"/>
                  <a:pt x="184520" y="145081"/>
                  <a:pt x="182830" y="146771"/>
                </a:cubicBezTo>
                <a:cubicBezTo>
                  <a:pt x="181139" y="148461"/>
                  <a:pt x="180294" y="150621"/>
                  <a:pt x="180294" y="153250"/>
                </a:cubicBezTo>
                <a:lnTo>
                  <a:pt x="180294" y="351575"/>
                </a:lnTo>
                <a:cubicBezTo>
                  <a:pt x="180294" y="354204"/>
                  <a:pt x="181139" y="356364"/>
                  <a:pt x="182830" y="358054"/>
                </a:cubicBezTo>
                <a:cubicBezTo>
                  <a:pt x="184520" y="359744"/>
                  <a:pt x="186680" y="360589"/>
                  <a:pt x="189309" y="360589"/>
                </a:cubicBezTo>
                <a:lnTo>
                  <a:pt x="207338" y="360589"/>
                </a:lnTo>
                <a:cubicBezTo>
                  <a:pt x="209967" y="360589"/>
                  <a:pt x="212128" y="359744"/>
                  <a:pt x="213818" y="358054"/>
                </a:cubicBezTo>
                <a:cubicBezTo>
                  <a:pt x="215508" y="356364"/>
                  <a:pt x="216353" y="354204"/>
                  <a:pt x="216353" y="351575"/>
                </a:cubicBezTo>
                <a:lnTo>
                  <a:pt x="216353" y="153250"/>
                </a:lnTo>
                <a:cubicBezTo>
                  <a:pt x="216353" y="150621"/>
                  <a:pt x="215508" y="148461"/>
                  <a:pt x="213818" y="146771"/>
                </a:cubicBezTo>
                <a:cubicBezTo>
                  <a:pt x="212128" y="145081"/>
                  <a:pt x="209967" y="144236"/>
                  <a:pt x="207338" y="144236"/>
                </a:cubicBezTo>
                <a:lnTo>
                  <a:pt x="189309" y="144236"/>
                </a:lnTo>
                <a:close/>
                <a:moveTo>
                  <a:pt x="261427" y="144236"/>
                </a:moveTo>
                <a:cubicBezTo>
                  <a:pt x="258798" y="144236"/>
                  <a:pt x="256638" y="145081"/>
                  <a:pt x="254948" y="146771"/>
                </a:cubicBezTo>
                <a:cubicBezTo>
                  <a:pt x="253258" y="148461"/>
                  <a:pt x="252412" y="150621"/>
                  <a:pt x="252412" y="153250"/>
                </a:cubicBezTo>
                <a:lnTo>
                  <a:pt x="252412" y="351575"/>
                </a:lnTo>
                <a:cubicBezTo>
                  <a:pt x="252412" y="354204"/>
                  <a:pt x="253258" y="356364"/>
                  <a:pt x="254948" y="358054"/>
                </a:cubicBezTo>
                <a:cubicBezTo>
                  <a:pt x="256638" y="359744"/>
                  <a:pt x="258798" y="360589"/>
                  <a:pt x="261427" y="360589"/>
                </a:cubicBezTo>
                <a:lnTo>
                  <a:pt x="279457" y="360589"/>
                </a:lnTo>
                <a:cubicBezTo>
                  <a:pt x="282086" y="360589"/>
                  <a:pt x="284245" y="359744"/>
                  <a:pt x="285936" y="358054"/>
                </a:cubicBezTo>
                <a:cubicBezTo>
                  <a:pt x="287626" y="356364"/>
                  <a:pt x="288472" y="354204"/>
                  <a:pt x="288472" y="351575"/>
                </a:cubicBezTo>
                <a:lnTo>
                  <a:pt x="288472" y="153250"/>
                </a:lnTo>
                <a:cubicBezTo>
                  <a:pt x="288472" y="150621"/>
                  <a:pt x="287626" y="148461"/>
                  <a:pt x="285936" y="146771"/>
                </a:cubicBezTo>
                <a:cubicBezTo>
                  <a:pt x="284245" y="145081"/>
                  <a:pt x="282086" y="144236"/>
                  <a:pt x="279457" y="144236"/>
                </a:cubicBezTo>
                <a:lnTo>
                  <a:pt x="261427" y="14423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3" name="Freeform 592"/>
          <p:cNvSpPr/>
          <p:nvPr/>
        </p:nvSpPr>
        <p:spPr>
          <a:xfrm>
            <a:off x="2313126" y="5299438"/>
            <a:ext cx="462005" cy="468766"/>
          </a:xfrm>
          <a:custGeom>
            <a:avLst/>
            <a:gdLst>
              <a:gd name="connsiteX0" fmla="*/ 205366 w 462005"/>
              <a:gd name="connsiteY0" fmla="*/ 80851 h 468766"/>
              <a:gd name="connsiteX1" fmla="*/ 188605 w 462005"/>
              <a:gd name="connsiteY1" fmla="*/ 86908 h 468766"/>
              <a:gd name="connsiteX2" fmla="*/ 178885 w 462005"/>
              <a:gd name="connsiteY2" fmla="*/ 101698 h 468766"/>
              <a:gd name="connsiteX3" fmla="*/ 161138 w 462005"/>
              <a:gd name="connsiteY3" fmla="*/ 179450 h 468766"/>
              <a:gd name="connsiteX4" fmla="*/ 160574 w 462005"/>
              <a:gd name="connsiteY4" fmla="*/ 183957 h 468766"/>
              <a:gd name="connsiteX5" fmla="*/ 165363 w 462005"/>
              <a:gd name="connsiteY5" fmla="*/ 195084 h 468766"/>
              <a:gd name="connsiteX6" fmla="*/ 176914 w 462005"/>
              <a:gd name="connsiteY6" fmla="*/ 199451 h 468766"/>
              <a:gd name="connsiteX7" fmla="*/ 191844 w 462005"/>
              <a:gd name="connsiteY7" fmla="*/ 199451 h 468766"/>
              <a:gd name="connsiteX8" fmla="*/ 228044 w 462005"/>
              <a:gd name="connsiteY8" fmla="*/ 195789 h 468766"/>
              <a:gd name="connsiteX9" fmla="*/ 259736 w 462005"/>
              <a:gd name="connsiteY9" fmla="*/ 184238 h 468766"/>
              <a:gd name="connsiteX10" fmla="*/ 283259 w 462005"/>
              <a:gd name="connsiteY10" fmla="*/ 161279 h 468766"/>
              <a:gd name="connsiteX11" fmla="*/ 291851 w 462005"/>
              <a:gd name="connsiteY11" fmla="*/ 125643 h 468766"/>
              <a:gd name="connsiteX12" fmla="*/ 225086 w 462005"/>
              <a:gd name="connsiteY12" fmla="*/ 80851 h 468766"/>
              <a:gd name="connsiteX13" fmla="*/ 410453 w 462005"/>
              <a:gd name="connsiteY13" fmla="*/ 74090 h 468766"/>
              <a:gd name="connsiteX14" fmla="*/ 462005 w 462005"/>
              <a:gd name="connsiteY14" fmla="*/ 168463 h 468766"/>
              <a:gd name="connsiteX15" fmla="*/ 400029 w 462005"/>
              <a:gd name="connsiteY15" fmla="*/ 289035 h 468766"/>
              <a:gd name="connsiteX16" fmla="*/ 227622 w 462005"/>
              <a:gd name="connsiteY16" fmla="*/ 334390 h 468766"/>
              <a:gd name="connsiteX17" fmla="*/ 210438 w 462005"/>
              <a:gd name="connsiteY17" fmla="*/ 334390 h 468766"/>
              <a:gd name="connsiteX18" fmla="*/ 193817 w 462005"/>
              <a:gd name="connsiteY18" fmla="*/ 340447 h 468766"/>
              <a:gd name="connsiteX19" fmla="*/ 184239 w 462005"/>
              <a:gd name="connsiteY19" fmla="*/ 355237 h 468766"/>
              <a:gd name="connsiteX20" fmla="*/ 163674 w 462005"/>
              <a:gd name="connsiteY20" fmla="*/ 444257 h 468766"/>
              <a:gd name="connsiteX21" fmla="*/ 152265 w 462005"/>
              <a:gd name="connsiteY21" fmla="*/ 461583 h 468766"/>
              <a:gd name="connsiteX22" fmla="*/ 132686 w 462005"/>
              <a:gd name="connsiteY22" fmla="*/ 468766 h 468766"/>
              <a:gd name="connsiteX23" fmla="*/ 72682 w 462005"/>
              <a:gd name="connsiteY23" fmla="*/ 468766 h 468766"/>
              <a:gd name="connsiteX24" fmla="*/ 57751 w 462005"/>
              <a:gd name="connsiteY24" fmla="*/ 463132 h 468766"/>
              <a:gd name="connsiteX25" fmla="*/ 51554 w 462005"/>
              <a:gd name="connsiteY25" fmla="*/ 448765 h 468766"/>
              <a:gd name="connsiteX26" fmla="*/ 55216 w 462005"/>
              <a:gd name="connsiteY26" fmla="*/ 430453 h 468766"/>
              <a:gd name="connsiteX27" fmla="*/ 97754 w 462005"/>
              <a:gd name="connsiteY27" fmla="*/ 430453 h 468766"/>
              <a:gd name="connsiteX28" fmla="*/ 115783 w 462005"/>
              <a:gd name="connsiteY28" fmla="*/ 423833 h 468766"/>
              <a:gd name="connsiteX29" fmla="*/ 126488 w 462005"/>
              <a:gd name="connsiteY29" fmla="*/ 407917 h 468766"/>
              <a:gd name="connsiteX30" fmla="*/ 147053 w 462005"/>
              <a:gd name="connsiteY30" fmla="*/ 318896 h 468766"/>
              <a:gd name="connsiteX31" fmla="*/ 157617 w 462005"/>
              <a:gd name="connsiteY31" fmla="*/ 302839 h 468766"/>
              <a:gd name="connsiteX32" fmla="*/ 175506 w 462005"/>
              <a:gd name="connsiteY32" fmla="*/ 296078 h 468766"/>
              <a:gd name="connsiteX33" fmla="*/ 192690 w 462005"/>
              <a:gd name="connsiteY33" fmla="*/ 296078 h 468766"/>
              <a:gd name="connsiteX34" fmla="*/ 363688 w 462005"/>
              <a:gd name="connsiteY34" fmla="*/ 251004 h 468766"/>
              <a:gd name="connsiteX35" fmla="*/ 424820 w 462005"/>
              <a:gd name="connsiteY35" fmla="*/ 132404 h 468766"/>
              <a:gd name="connsiteX36" fmla="*/ 410453 w 462005"/>
              <a:gd name="connsiteY36" fmla="*/ 74090 h 468766"/>
              <a:gd name="connsiteX37" fmla="*/ 116064 w 462005"/>
              <a:gd name="connsiteY37" fmla="*/ 0 h 468766"/>
              <a:gd name="connsiteX38" fmla="*/ 241144 w 462005"/>
              <a:gd name="connsiteY38" fmla="*/ 0 h 468766"/>
              <a:gd name="connsiteX39" fmla="*/ 276357 w 462005"/>
              <a:gd name="connsiteY39" fmla="*/ 1127 h 468766"/>
              <a:gd name="connsiteX40" fmla="*/ 310303 w 462005"/>
              <a:gd name="connsiteY40" fmla="*/ 5353 h 468766"/>
              <a:gd name="connsiteX41" fmla="*/ 342278 w 462005"/>
              <a:gd name="connsiteY41" fmla="*/ 13804 h 468766"/>
              <a:gd name="connsiteX42" fmla="*/ 369463 w 462005"/>
              <a:gd name="connsiteY42" fmla="*/ 28030 h 468766"/>
              <a:gd name="connsiteX43" fmla="*/ 391295 w 462005"/>
              <a:gd name="connsiteY43" fmla="*/ 48877 h 468766"/>
              <a:gd name="connsiteX44" fmla="*/ 405240 w 462005"/>
              <a:gd name="connsiteY44" fmla="*/ 78034 h 468766"/>
              <a:gd name="connsiteX45" fmla="*/ 410452 w 462005"/>
              <a:gd name="connsiteY45" fmla="*/ 116346 h 468766"/>
              <a:gd name="connsiteX46" fmla="*/ 348194 w 462005"/>
              <a:gd name="connsiteY46" fmla="*/ 236918 h 468766"/>
              <a:gd name="connsiteX47" fmla="*/ 175787 w 462005"/>
              <a:gd name="connsiteY47" fmla="*/ 282274 h 468766"/>
              <a:gd name="connsiteX48" fmla="*/ 158884 w 462005"/>
              <a:gd name="connsiteY48" fmla="*/ 282274 h 468766"/>
              <a:gd name="connsiteX49" fmla="*/ 142123 w 462005"/>
              <a:gd name="connsiteY49" fmla="*/ 288471 h 468766"/>
              <a:gd name="connsiteX50" fmla="*/ 132403 w 462005"/>
              <a:gd name="connsiteY50" fmla="*/ 303402 h 468766"/>
              <a:gd name="connsiteX51" fmla="*/ 111839 w 462005"/>
              <a:gd name="connsiteY51" fmla="*/ 392141 h 468766"/>
              <a:gd name="connsiteX52" fmla="*/ 100570 w 462005"/>
              <a:gd name="connsiteY52" fmla="*/ 409466 h 468766"/>
              <a:gd name="connsiteX53" fmla="*/ 81132 w 462005"/>
              <a:gd name="connsiteY53" fmla="*/ 416650 h 468766"/>
              <a:gd name="connsiteX54" fmla="*/ 20846 w 462005"/>
              <a:gd name="connsiteY54" fmla="*/ 416650 h 468766"/>
              <a:gd name="connsiteX55" fmla="*/ 6056 w 462005"/>
              <a:gd name="connsiteY55" fmla="*/ 411156 h 468766"/>
              <a:gd name="connsiteX56" fmla="*/ 0 w 462005"/>
              <a:gd name="connsiteY56" fmla="*/ 396648 h 468766"/>
              <a:gd name="connsiteX57" fmla="*/ 563 w 462005"/>
              <a:gd name="connsiteY57" fmla="*/ 391014 h 468766"/>
              <a:gd name="connsiteX58" fmla="*/ 85076 w 462005"/>
              <a:gd name="connsiteY58" fmla="*/ 24509 h 468766"/>
              <a:gd name="connsiteX59" fmla="*/ 96485 w 462005"/>
              <a:gd name="connsiteY59" fmla="*/ 7184 h 468766"/>
              <a:gd name="connsiteX60" fmla="*/ 116064 w 462005"/>
              <a:gd name="connsiteY60"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462005" h="468766">
                <a:moveTo>
                  <a:pt x="205366" y="80851"/>
                </a:moveTo>
                <a:cubicBezTo>
                  <a:pt x="199356" y="80851"/>
                  <a:pt x="193769" y="82870"/>
                  <a:pt x="188605" y="86908"/>
                </a:cubicBezTo>
                <a:cubicBezTo>
                  <a:pt x="183440" y="90946"/>
                  <a:pt x="180200" y="95876"/>
                  <a:pt x="178885" y="101698"/>
                </a:cubicBezTo>
                <a:lnTo>
                  <a:pt x="161138" y="179450"/>
                </a:lnTo>
                <a:cubicBezTo>
                  <a:pt x="160762" y="180388"/>
                  <a:pt x="160574" y="181891"/>
                  <a:pt x="160574" y="183957"/>
                </a:cubicBezTo>
                <a:cubicBezTo>
                  <a:pt x="160574" y="188464"/>
                  <a:pt x="162171" y="192173"/>
                  <a:pt x="165363" y="195084"/>
                </a:cubicBezTo>
                <a:cubicBezTo>
                  <a:pt x="168556" y="197995"/>
                  <a:pt x="172406" y="199451"/>
                  <a:pt x="176914" y="199451"/>
                </a:cubicBezTo>
                <a:lnTo>
                  <a:pt x="191844" y="199451"/>
                </a:lnTo>
                <a:cubicBezTo>
                  <a:pt x="204803" y="199451"/>
                  <a:pt x="216870" y="198230"/>
                  <a:pt x="228044" y="195789"/>
                </a:cubicBezTo>
                <a:cubicBezTo>
                  <a:pt x="239219" y="193347"/>
                  <a:pt x="249783" y="189497"/>
                  <a:pt x="259736" y="184238"/>
                </a:cubicBezTo>
                <a:cubicBezTo>
                  <a:pt x="269690" y="178980"/>
                  <a:pt x="277531" y="171327"/>
                  <a:pt x="283259" y="161279"/>
                </a:cubicBezTo>
                <a:cubicBezTo>
                  <a:pt x="288987" y="151231"/>
                  <a:pt x="291851" y="139353"/>
                  <a:pt x="291851" y="125643"/>
                </a:cubicBezTo>
                <a:cubicBezTo>
                  <a:pt x="291851" y="95782"/>
                  <a:pt x="269596" y="80851"/>
                  <a:pt x="225086" y="80851"/>
                </a:cubicBezTo>
                <a:close/>
                <a:moveTo>
                  <a:pt x="410453" y="74090"/>
                </a:moveTo>
                <a:cubicBezTo>
                  <a:pt x="444821" y="91368"/>
                  <a:pt x="462005" y="122826"/>
                  <a:pt x="462005" y="168463"/>
                </a:cubicBezTo>
                <a:cubicBezTo>
                  <a:pt x="462005" y="218232"/>
                  <a:pt x="441347" y="258422"/>
                  <a:pt x="400029" y="289035"/>
                </a:cubicBezTo>
                <a:cubicBezTo>
                  <a:pt x="358900" y="319272"/>
                  <a:pt x="301431" y="334390"/>
                  <a:pt x="227622" y="334390"/>
                </a:cubicBezTo>
                <a:lnTo>
                  <a:pt x="210438" y="334390"/>
                </a:lnTo>
                <a:cubicBezTo>
                  <a:pt x="204428" y="334390"/>
                  <a:pt x="198888" y="336409"/>
                  <a:pt x="193817" y="340447"/>
                </a:cubicBezTo>
                <a:cubicBezTo>
                  <a:pt x="188746" y="344485"/>
                  <a:pt x="185554" y="349415"/>
                  <a:pt x="184239" y="355237"/>
                </a:cubicBezTo>
                <a:lnTo>
                  <a:pt x="163674" y="444257"/>
                </a:lnTo>
                <a:cubicBezTo>
                  <a:pt x="162172" y="451019"/>
                  <a:pt x="158369" y="456793"/>
                  <a:pt x="152265" y="461583"/>
                </a:cubicBezTo>
                <a:cubicBezTo>
                  <a:pt x="146161" y="466372"/>
                  <a:pt x="139635" y="468766"/>
                  <a:pt x="132686" y="468766"/>
                </a:cubicBezTo>
                <a:lnTo>
                  <a:pt x="72682" y="468766"/>
                </a:lnTo>
                <a:cubicBezTo>
                  <a:pt x="66860" y="468766"/>
                  <a:pt x="61883" y="466888"/>
                  <a:pt x="57751" y="463132"/>
                </a:cubicBezTo>
                <a:cubicBezTo>
                  <a:pt x="53619" y="459376"/>
                  <a:pt x="51554" y="454587"/>
                  <a:pt x="51554" y="448765"/>
                </a:cubicBezTo>
                <a:cubicBezTo>
                  <a:pt x="51554" y="446887"/>
                  <a:pt x="52774" y="440783"/>
                  <a:pt x="55216" y="430453"/>
                </a:cubicBezTo>
                <a:lnTo>
                  <a:pt x="97754" y="430453"/>
                </a:lnTo>
                <a:cubicBezTo>
                  <a:pt x="104139" y="430453"/>
                  <a:pt x="110149" y="428247"/>
                  <a:pt x="115783" y="423833"/>
                </a:cubicBezTo>
                <a:cubicBezTo>
                  <a:pt x="121418" y="419420"/>
                  <a:pt x="124986" y="414114"/>
                  <a:pt x="126488" y="407917"/>
                </a:cubicBezTo>
                <a:lnTo>
                  <a:pt x="147053" y="318896"/>
                </a:lnTo>
                <a:cubicBezTo>
                  <a:pt x="148556" y="312699"/>
                  <a:pt x="152077" y="307346"/>
                  <a:pt x="157617" y="302839"/>
                </a:cubicBezTo>
                <a:cubicBezTo>
                  <a:pt x="163158" y="298331"/>
                  <a:pt x="169121" y="296078"/>
                  <a:pt x="175506" y="296078"/>
                </a:cubicBezTo>
                <a:lnTo>
                  <a:pt x="192690" y="296078"/>
                </a:lnTo>
                <a:cubicBezTo>
                  <a:pt x="265935" y="296078"/>
                  <a:pt x="322934" y="281053"/>
                  <a:pt x="363688" y="251004"/>
                </a:cubicBezTo>
                <a:cubicBezTo>
                  <a:pt x="404443" y="220955"/>
                  <a:pt x="424820" y="181421"/>
                  <a:pt x="424820" y="132404"/>
                </a:cubicBezTo>
                <a:cubicBezTo>
                  <a:pt x="424820" y="108177"/>
                  <a:pt x="420031" y="88739"/>
                  <a:pt x="410453" y="74090"/>
                </a:cubicBezTo>
                <a:close/>
                <a:moveTo>
                  <a:pt x="116064" y="0"/>
                </a:moveTo>
                <a:lnTo>
                  <a:pt x="241144" y="0"/>
                </a:lnTo>
                <a:cubicBezTo>
                  <a:pt x="253915" y="0"/>
                  <a:pt x="265652" y="376"/>
                  <a:pt x="276357" y="1127"/>
                </a:cubicBezTo>
                <a:cubicBezTo>
                  <a:pt x="287063" y="1878"/>
                  <a:pt x="298378" y="3287"/>
                  <a:pt x="310303" y="5353"/>
                </a:cubicBezTo>
                <a:cubicBezTo>
                  <a:pt x="322229" y="7418"/>
                  <a:pt x="332887" y="10235"/>
                  <a:pt x="342278" y="13804"/>
                </a:cubicBezTo>
                <a:cubicBezTo>
                  <a:pt x="351668" y="17372"/>
                  <a:pt x="360730" y="22114"/>
                  <a:pt x="369463" y="28030"/>
                </a:cubicBezTo>
                <a:cubicBezTo>
                  <a:pt x="378196" y="33946"/>
                  <a:pt x="385473" y="40895"/>
                  <a:pt x="391295" y="48877"/>
                </a:cubicBezTo>
                <a:cubicBezTo>
                  <a:pt x="397117" y="56858"/>
                  <a:pt x="401765" y="66578"/>
                  <a:pt x="405240" y="78034"/>
                </a:cubicBezTo>
                <a:cubicBezTo>
                  <a:pt x="408714" y="89490"/>
                  <a:pt x="410452" y="102261"/>
                  <a:pt x="410452" y="116346"/>
                </a:cubicBezTo>
                <a:cubicBezTo>
                  <a:pt x="410452" y="165927"/>
                  <a:pt x="389699" y="206118"/>
                  <a:pt x="348194" y="236918"/>
                </a:cubicBezTo>
                <a:cubicBezTo>
                  <a:pt x="307252" y="267155"/>
                  <a:pt x="249783" y="282274"/>
                  <a:pt x="175787" y="282274"/>
                </a:cubicBezTo>
                <a:lnTo>
                  <a:pt x="158884" y="282274"/>
                </a:lnTo>
                <a:cubicBezTo>
                  <a:pt x="152874" y="282274"/>
                  <a:pt x="147287" y="284340"/>
                  <a:pt x="142123" y="288471"/>
                </a:cubicBezTo>
                <a:cubicBezTo>
                  <a:pt x="136957" y="292603"/>
                  <a:pt x="133718" y="297580"/>
                  <a:pt x="132403" y="303402"/>
                </a:cubicBezTo>
                <a:lnTo>
                  <a:pt x="111839" y="392141"/>
                </a:lnTo>
                <a:cubicBezTo>
                  <a:pt x="110336" y="398902"/>
                  <a:pt x="106580" y="404677"/>
                  <a:pt x="100570" y="409466"/>
                </a:cubicBezTo>
                <a:cubicBezTo>
                  <a:pt x="94560" y="414255"/>
                  <a:pt x="88081" y="416650"/>
                  <a:pt x="81132" y="416650"/>
                </a:cubicBezTo>
                <a:lnTo>
                  <a:pt x="20846" y="416650"/>
                </a:lnTo>
                <a:cubicBezTo>
                  <a:pt x="15024" y="416650"/>
                  <a:pt x="10094" y="414819"/>
                  <a:pt x="6056" y="411156"/>
                </a:cubicBezTo>
                <a:cubicBezTo>
                  <a:pt x="2018" y="407494"/>
                  <a:pt x="0" y="402658"/>
                  <a:pt x="0" y="396648"/>
                </a:cubicBezTo>
                <a:cubicBezTo>
                  <a:pt x="0" y="395146"/>
                  <a:pt x="187" y="393268"/>
                  <a:pt x="563" y="391014"/>
                </a:cubicBezTo>
                <a:lnTo>
                  <a:pt x="85076" y="24509"/>
                </a:lnTo>
                <a:cubicBezTo>
                  <a:pt x="86578" y="17748"/>
                  <a:pt x="90382" y="11973"/>
                  <a:pt x="96485" y="7184"/>
                </a:cubicBezTo>
                <a:cubicBezTo>
                  <a:pt x="102589" y="2395"/>
                  <a:pt x="109115" y="0"/>
                  <a:pt x="11606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4" name="Freeform 593"/>
          <p:cNvSpPr/>
          <p:nvPr/>
        </p:nvSpPr>
        <p:spPr>
          <a:xfrm>
            <a:off x="3018703" y="5299437"/>
            <a:ext cx="441417" cy="468766"/>
          </a:xfrm>
          <a:custGeom>
            <a:avLst/>
            <a:gdLst>
              <a:gd name="connsiteX0" fmla="*/ 43890 w 441417"/>
              <a:gd name="connsiteY0" fmla="*/ 109612 h 468766"/>
              <a:gd name="connsiteX1" fmla="*/ 70881 w 441417"/>
              <a:gd name="connsiteY1" fmla="*/ 115501 h 468766"/>
              <a:gd name="connsiteX2" fmla="*/ 137928 w 441417"/>
              <a:gd name="connsiteY2" fmla="*/ 165364 h 468766"/>
              <a:gd name="connsiteX3" fmla="*/ 146661 w 441417"/>
              <a:gd name="connsiteY3" fmla="*/ 200155 h 468766"/>
              <a:gd name="connsiteX4" fmla="*/ 151450 w 441417"/>
              <a:gd name="connsiteY4" fmla="*/ 240017 h 468766"/>
              <a:gd name="connsiteX5" fmla="*/ 147506 w 441417"/>
              <a:gd name="connsiteY5" fmla="*/ 284809 h 468766"/>
              <a:gd name="connsiteX6" fmla="*/ 130040 w 441417"/>
              <a:gd name="connsiteY6" fmla="*/ 325657 h 468766"/>
              <a:gd name="connsiteX7" fmla="*/ 111166 w 441417"/>
              <a:gd name="connsiteY7" fmla="*/ 281429 h 468766"/>
              <a:gd name="connsiteX8" fmla="*/ 84262 w 441417"/>
              <a:gd name="connsiteY8" fmla="*/ 245652 h 468766"/>
              <a:gd name="connsiteX9" fmla="*/ 56373 w 441417"/>
              <a:gd name="connsiteY9" fmla="*/ 220157 h 468766"/>
              <a:gd name="connsiteX10" fmla="*/ 34259 w 441417"/>
              <a:gd name="connsiteY10" fmla="*/ 203958 h 468766"/>
              <a:gd name="connsiteX11" fmla="*/ 24962 w 441417"/>
              <a:gd name="connsiteY11" fmla="*/ 198606 h 468766"/>
              <a:gd name="connsiteX12" fmla="*/ 2003 w 441417"/>
              <a:gd name="connsiteY12" fmla="*/ 170435 h 468766"/>
              <a:gd name="connsiteX13" fmla="*/ 6088 w 441417"/>
              <a:gd name="connsiteY13" fmla="*/ 134376 h 468766"/>
              <a:gd name="connsiteX14" fmla="*/ 34540 w 441417"/>
              <a:gd name="connsiteY14" fmla="*/ 111416 h 468766"/>
              <a:gd name="connsiteX15" fmla="*/ 43890 w 441417"/>
              <a:gd name="connsiteY15" fmla="*/ 109612 h 468766"/>
              <a:gd name="connsiteX16" fmla="*/ 253992 w 441417"/>
              <a:gd name="connsiteY16" fmla="*/ 93246 h 468766"/>
              <a:gd name="connsiteX17" fmla="*/ 313714 w 441417"/>
              <a:gd name="connsiteY17" fmla="*/ 152687 h 468766"/>
              <a:gd name="connsiteX18" fmla="*/ 317940 w 441417"/>
              <a:gd name="connsiteY18" fmla="*/ 175224 h 468766"/>
              <a:gd name="connsiteX19" fmla="*/ 319912 w 441417"/>
              <a:gd name="connsiteY19" fmla="*/ 272977 h 468766"/>
              <a:gd name="connsiteX20" fmla="*/ 299629 w 441417"/>
              <a:gd name="connsiteY20" fmla="*/ 360589 h 468766"/>
              <a:gd name="connsiteX21" fmla="*/ 281881 w 441417"/>
              <a:gd name="connsiteY21" fmla="*/ 291289 h 468766"/>
              <a:gd name="connsiteX22" fmla="*/ 280473 w 441417"/>
              <a:gd name="connsiteY22" fmla="*/ 189591 h 468766"/>
              <a:gd name="connsiteX23" fmla="*/ 253992 w 441417"/>
              <a:gd name="connsiteY23" fmla="*/ 93246 h 468766"/>
              <a:gd name="connsiteX24" fmla="*/ 186663 w 441417"/>
              <a:gd name="connsiteY24" fmla="*/ 58032 h 468766"/>
              <a:gd name="connsiteX25" fmla="*/ 211594 w 441417"/>
              <a:gd name="connsiteY25" fmla="*/ 65075 h 468766"/>
              <a:gd name="connsiteX26" fmla="*/ 229483 w 441417"/>
              <a:gd name="connsiteY26" fmla="*/ 84513 h 468766"/>
              <a:gd name="connsiteX27" fmla="*/ 235258 w 441417"/>
              <a:gd name="connsiteY27" fmla="*/ 97472 h 468766"/>
              <a:gd name="connsiteX28" fmla="*/ 245541 w 441417"/>
              <a:gd name="connsiteY28" fmla="*/ 125784 h 468766"/>
              <a:gd name="connsiteX29" fmla="*/ 257513 w 441417"/>
              <a:gd name="connsiteY29" fmla="*/ 168181 h 468766"/>
              <a:gd name="connsiteX30" fmla="*/ 264697 w 441417"/>
              <a:gd name="connsiteY30" fmla="*/ 218748 h 468766"/>
              <a:gd name="connsiteX31" fmla="*/ 264697 w 441417"/>
              <a:gd name="connsiteY31" fmla="*/ 276640 h 468766"/>
              <a:gd name="connsiteX32" fmla="*/ 251316 w 441417"/>
              <a:gd name="connsiteY32" fmla="*/ 335658 h 468766"/>
              <a:gd name="connsiteX33" fmla="*/ 221595 w 441417"/>
              <a:gd name="connsiteY33" fmla="*/ 394395 h 468766"/>
              <a:gd name="connsiteX34" fmla="*/ 182719 w 441417"/>
              <a:gd name="connsiteY34" fmla="*/ 414678 h 468766"/>
              <a:gd name="connsiteX35" fmla="*/ 155111 w 441417"/>
              <a:gd name="connsiteY35" fmla="*/ 405945 h 468766"/>
              <a:gd name="connsiteX36" fmla="*/ 135674 w 441417"/>
              <a:gd name="connsiteY36" fmla="*/ 375238 h 468766"/>
              <a:gd name="connsiteX37" fmla="*/ 143561 w 441417"/>
              <a:gd name="connsiteY37" fmla="*/ 339461 h 468766"/>
              <a:gd name="connsiteX38" fmla="*/ 166380 w 441417"/>
              <a:gd name="connsiteY38" fmla="*/ 284527 h 468766"/>
              <a:gd name="connsiteX39" fmla="*/ 170042 w 441417"/>
              <a:gd name="connsiteY39" fmla="*/ 228326 h 468766"/>
              <a:gd name="connsiteX40" fmla="*/ 161027 w 441417"/>
              <a:gd name="connsiteY40" fmla="*/ 177478 h 468766"/>
              <a:gd name="connsiteX41" fmla="*/ 150041 w 441417"/>
              <a:gd name="connsiteY41" fmla="*/ 141419 h 468766"/>
              <a:gd name="connsiteX42" fmla="*/ 143843 w 441417"/>
              <a:gd name="connsiteY42" fmla="*/ 126770 h 468766"/>
              <a:gd name="connsiteX43" fmla="*/ 141448 w 441417"/>
              <a:gd name="connsiteY43" fmla="*/ 90288 h 468766"/>
              <a:gd name="connsiteX44" fmla="*/ 165535 w 441417"/>
              <a:gd name="connsiteY44" fmla="*/ 62821 h 468766"/>
              <a:gd name="connsiteX45" fmla="*/ 186663 w 441417"/>
              <a:gd name="connsiteY45" fmla="*/ 58032 h 468766"/>
              <a:gd name="connsiteX46" fmla="*/ 352027 w 441417"/>
              <a:gd name="connsiteY46" fmla="*/ 0 h 468766"/>
              <a:gd name="connsiteX47" fmla="*/ 377803 w 441417"/>
              <a:gd name="connsiteY47" fmla="*/ 7184 h 468766"/>
              <a:gd name="connsiteX48" fmla="*/ 396537 w 441417"/>
              <a:gd name="connsiteY48" fmla="*/ 27044 h 468766"/>
              <a:gd name="connsiteX49" fmla="*/ 403157 w 441417"/>
              <a:gd name="connsiteY49" fmla="*/ 40989 h 468766"/>
              <a:gd name="connsiteX50" fmla="*/ 415412 w 441417"/>
              <a:gd name="connsiteY50" fmla="*/ 74090 h 468766"/>
              <a:gd name="connsiteX51" fmla="*/ 429638 w 441417"/>
              <a:gd name="connsiteY51" fmla="*/ 124234 h 468766"/>
              <a:gd name="connsiteX52" fmla="*/ 439217 w 441417"/>
              <a:gd name="connsiteY52" fmla="*/ 188323 h 468766"/>
              <a:gd name="connsiteX53" fmla="*/ 440625 w 441417"/>
              <a:gd name="connsiteY53" fmla="*/ 264103 h 468766"/>
              <a:gd name="connsiteX54" fmla="*/ 427384 w 441417"/>
              <a:gd name="connsiteY54" fmla="*/ 348617 h 468766"/>
              <a:gd name="connsiteX55" fmla="*/ 395692 w 441417"/>
              <a:gd name="connsiteY55" fmla="*/ 439750 h 468766"/>
              <a:gd name="connsiteX56" fmla="*/ 377099 w 441417"/>
              <a:gd name="connsiteY56" fmla="*/ 461019 h 468766"/>
              <a:gd name="connsiteX57" fmla="*/ 350337 w 441417"/>
              <a:gd name="connsiteY57" fmla="*/ 468766 h 468766"/>
              <a:gd name="connsiteX58" fmla="*/ 329490 w 441417"/>
              <a:gd name="connsiteY58" fmla="*/ 464259 h 468766"/>
              <a:gd name="connsiteX59" fmla="*/ 303432 w 441417"/>
              <a:gd name="connsiteY59" fmla="*/ 436088 h 468766"/>
              <a:gd name="connsiteX60" fmla="*/ 304700 w 441417"/>
              <a:gd name="connsiteY60" fmla="*/ 397775 h 468766"/>
              <a:gd name="connsiteX61" fmla="*/ 330054 w 441417"/>
              <a:gd name="connsiteY61" fmla="*/ 325234 h 468766"/>
              <a:gd name="connsiteX62" fmla="*/ 340618 w 441417"/>
              <a:gd name="connsiteY62" fmla="*/ 257765 h 468766"/>
              <a:gd name="connsiteX63" fmla="*/ 339632 w 441417"/>
              <a:gd name="connsiteY63" fmla="*/ 197620 h 468766"/>
              <a:gd name="connsiteX64" fmla="*/ 332166 w 441417"/>
              <a:gd name="connsiteY64" fmla="*/ 146771 h 468766"/>
              <a:gd name="connsiteX65" fmla="*/ 321321 w 441417"/>
              <a:gd name="connsiteY65" fmla="*/ 107754 h 468766"/>
              <a:gd name="connsiteX66" fmla="*/ 312165 w 441417"/>
              <a:gd name="connsiteY66" fmla="*/ 82400 h 468766"/>
              <a:gd name="connsiteX67" fmla="*/ 307798 w 441417"/>
              <a:gd name="connsiteY67" fmla="*/ 73245 h 468766"/>
              <a:gd name="connsiteX68" fmla="*/ 304559 w 441417"/>
              <a:gd name="connsiteY68" fmla="*/ 35073 h 468766"/>
              <a:gd name="connsiteX69" fmla="*/ 329208 w 441417"/>
              <a:gd name="connsiteY69" fmla="*/ 5634 h 468766"/>
              <a:gd name="connsiteX70" fmla="*/ 352027 w 441417"/>
              <a:gd name="connsiteY70" fmla="*/ 0 h 468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41417" h="468766">
                <a:moveTo>
                  <a:pt x="43890" y="109612"/>
                </a:moveTo>
                <a:cubicBezTo>
                  <a:pt x="53151" y="108749"/>
                  <a:pt x="62148" y="110712"/>
                  <a:pt x="70881" y="115501"/>
                </a:cubicBezTo>
                <a:cubicBezTo>
                  <a:pt x="96798" y="131089"/>
                  <a:pt x="119147" y="147710"/>
                  <a:pt x="137928" y="165364"/>
                </a:cubicBezTo>
                <a:cubicBezTo>
                  <a:pt x="141496" y="176820"/>
                  <a:pt x="144408" y="188417"/>
                  <a:pt x="146661" y="200155"/>
                </a:cubicBezTo>
                <a:cubicBezTo>
                  <a:pt x="148915" y="211893"/>
                  <a:pt x="150512" y="225180"/>
                  <a:pt x="151450" y="240017"/>
                </a:cubicBezTo>
                <a:cubicBezTo>
                  <a:pt x="152389" y="254854"/>
                  <a:pt x="151075" y="269785"/>
                  <a:pt x="147506" y="284809"/>
                </a:cubicBezTo>
                <a:cubicBezTo>
                  <a:pt x="143938" y="299834"/>
                  <a:pt x="138116" y="313450"/>
                  <a:pt x="130040" y="325657"/>
                </a:cubicBezTo>
                <a:cubicBezTo>
                  <a:pt x="126096" y="310445"/>
                  <a:pt x="119805" y="295702"/>
                  <a:pt x="111166" y="281429"/>
                </a:cubicBezTo>
                <a:cubicBezTo>
                  <a:pt x="102527" y="267155"/>
                  <a:pt x="93559" y="255229"/>
                  <a:pt x="84262" y="245652"/>
                </a:cubicBezTo>
                <a:cubicBezTo>
                  <a:pt x="74966" y="236073"/>
                  <a:pt x="65670" y="227575"/>
                  <a:pt x="56373" y="220157"/>
                </a:cubicBezTo>
                <a:cubicBezTo>
                  <a:pt x="47077" y="212738"/>
                  <a:pt x="39705" y="207339"/>
                  <a:pt x="34259" y="203958"/>
                </a:cubicBezTo>
                <a:cubicBezTo>
                  <a:pt x="28812" y="200578"/>
                  <a:pt x="25714" y="198794"/>
                  <a:pt x="24962" y="198606"/>
                </a:cubicBezTo>
                <a:cubicBezTo>
                  <a:pt x="13318" y="192220"/>
                  <a:pt x="5665" y="182830"/>
                  <a:pt x="2003" y="170435"/>
                </a:cubicBezTo>
                <a:cubicBezTo>
                  <a:pt x="-1659" y="158039"/>
                  <a:pt x="-298" y="146020"/>
                  <a:pt x="6088" y="134376"/>
                </a:cubicBezTo>
                <a:cubicBezTo>
                  <a:pt x="12473" y="122732"/>
                  <a:pt x="21957" y="115079"/>
                  <a:pt x="34540" y="111416"/>
                </a:cubicBezTo>
                <a:cubicBezTo>
                  <a:pt x="37686" y="110501"/>
                  <a:pt x="40803" y="109899"/>
                  <a:pt x="43890" y="109612"/>
                </a:cubicBezTo>
                <a:close/>
                <a:moveTo>
                  <a:pt x="253992" y="93246"/>
                </a:moveTo>
                <a:cubicBezTo>
                  <a:pt x="275402" y="110149"/>
                  <a:pt x="295309" y="129962"/>
                  <a:pt x="313714" y="152687"/>
                </a:cubicBezTo>
                <a:cubicBezTo>
                  <a:pt x="315404" y="159636"/>
                  <a:pt x="316813" y="167148"/>
                  <a:pt x="317940" y="175224"/>
                </a:cubicBezTo>
                <a:cubicBezTo>
                  <a:pt x="322823" y="208841"/>
                  <a:pt x="323481" y="241426"/>
                  <a:pt x="319912" y="272977"/>
                </a:cubicBezTo>
                <a:cubicBezTo>
                  <a:pt x="316720" y="303027"/>
                  <a:pt x="309958" y="332230"/>
                  <a:pt x="299629" y="360589"/>
                </a:cubicBezTo>
                <a:cubicBezTo>
                  <a:pt x="296437" y="335986"/>
                  <a:pt x="290520" y="312886"/>
                  <a:pt x="281881" y="291289"/>
                </a:cubicBezTo>
                <a:cubicBezTo>
                  <a:pt x="286576" y="258610"/>
                  <a:pt x="286107" y="224711"/>
                  <a:pt x="280473" y="189591"/>
                </a:cubicBezTo>
                <a:cubicBezTo>
                  <a:pt x="275402" y="156161"/>
                  <a:pt x="266575" y="124046"/>
                  <a:pt x="253992" y="93246"/>
                </a:cubicBezTo>
                <a:close/>
                <a:moveTo>
                  <a:pt x="186663" y="58032"/>
                </a:moveTo>
                <a:cubicBezTo>
                  <a:pt x="195490" y="58032"/>
                  <a:pt x="203800" y="60380"/>
                  <a:pt x="211594" y="65075"/>
                </a:cubicBezTo>
                <a:cubicBezTo>
                  <a:pt x="219388" y="69770"/>
                  <a:pt x="225351" y="76250"/>
                  <a:pt x="229483" y="84513"/>
                </a:cubicBezTo>
                <a:cubicBezTo>
                  <a:pt x="231549" y="89208"/>
                  <a:pt x="233474" y="93528"/>
                  <a:pt x="235258" y="97472"/>
                </a:cubicBezTo>
                <a:cubicBezTo>
                  <a:pt x="237042" y="101416"/>
                  <a:pt x="240470" y="110853"/>
                  <a:pt x="245541" y="125784"/>
                </a:cubicBezTo>
                <a:cubicBezTo>
                  <a:pt x="250611" y="140714"/>
                  <a:pt x="254602" y="154847"/>
                  <a:pt x="257513" y="168181"/>
                </a:cubicBezTo>
                <a:cubicBezTo>
                  <a:pt x="260424" y="181515"/>
                  <a:pt x="262819" y="198371"/>
                  <a:pt x="264697" y="218748"/>
                </a:cubicBezTo>
                <a:cubicBezTo>
                  <a:pt x="266575" y="239125"/>
                  <a:pt x="266575" y="258422"/>
                  <a:pt x="264697" y="276640"/>
                </a:cubicBezTo>
                <a:cubicBezTo>
                  <a:pt x="262819" y="294857"/>
                  <a:pt x="258359" y="314530"/>
                  <a:pt x="251316" y="335658"/>
                </a:cubicBezTo>
                <a:cubicBezTo>
                  <a:pt x="244273" y="356786"/>
                  <a:pt x="234366" y="376365"/>
                  <a:pt x="221595" y="394395"/>
                </a:cubicBezTo>
                <a:cubicBezTo>
                  <a:pt x="212017" y="407917"/>
                  <a:pt x="199058" y="414678"/>
                  <a:pt x="182719" y="414678"/>
                </a:cubicBezTo>
                <a:cubicBezTo>
                  <a:pt x="172577" y="414678"/>
                  <a:pt x="163375" y="411767"/>
                  <a:pt x="155111" y="405945"/>
                </a:cubicBezTo>
                <a:cubicBezTo>
                  <a:pt x="144407" y="398432"/>
                  <a:pt x="137927" y="388197"/>
                  <a:pt x="135674" y="375238"/>
                </a:cubicBezTo>
                <a:cubicBezTo>
                  <a:pt x="133420" y="362280"/>
                  <a:pt x="136049" y="350354"/>
                  <a:pt x="143561" y="339461"/>
                </a:cubicBezTo>
                <a:cubicBezTo>
                  <a:pt x="154830" y="323497"/>
                  <a:pt x="162436" y="305186"/>
                  <a:pt x="166380" y="284527"/>
                </a:cubicBezTo>
                <a:cubicBezTo>
                  <a:pt x="170324" y="263869"/>
                  <a:pt x="171544" y="245135"/>
                  <a:pt x="170042" y="228326"/>
                </a:cubicBezTo>
                <a:cubicBezTo>
                  <a:pt x="168540" y="211518"/>
                  <a:pt x="165535" y="194568"/>
                  <a:pt x="161027" y="177478"/>
                </a:cubicBezTo>
                <a:cubicBezTo>
                  <a:pt x="156520" y="160387"/>
                  <a:pt x="152858" y="148367"/>
                  <a:pt x="150041" y="141419"/>
                </a:cubicBezTo>
                <a:cubicBezTo>
                  <a:pt x="147224" y="134470"/>
                  <a:pt x="145158" y="129587"/>
                  <a:pt x="143843" y="126770"/>
                </a:cubicBezTo>
                <a:cubicBezTo>
                  <a:pt x="138021" y="114938"/>
                  <a:pt x="137223" y="102777"/>
                  <a:pt x="141448" y="90288"/>
                </a:cubicBezTo>
                <a:cubicBezTo>
                  <a:pt x="145674" y="77799"/>
                  <a:pt x="153703" y="68643"/>
                  <a:pt x="165535" y="62821"/>
                </a:cubicBezTo>
                <a:cubicBezTo>
                  <a:pt x="171920" y="59629"/>
                  <a:pt x="178963" y="58032"/>
                  <a:pt x="186663" y="58032"/>
                </a:cubicBezTo>
                <a:close/>
                <a:moveTo>
                  <a:pt x="352027" y="0"/>
                </a:moveTo>
                <a:cubicBezTo>
                  <a:pt x="361230" y="0"/>
                  <a:pt x="369822" y="2395"/>
                  <a:pt x="377803" y="7184"/>
                </a:cubicBezTo>
                <a:cubicBezTo>
                  <a:pt x="385785" y="11973"/>
                  <a:pt x="392030" y="18593"/>
                  <a:pt x="396537" y="27044"/>
                </a:cubicBezTo>
                <a:cubicBezTo>
                  <a:pt x="398227" y="30237"/>
                  <a:pt x="400434" y="34885"/>
                  <a:pt x="403157" y="40989"/>
                </a:cubicBezTo>
                <a:cubicBezTo>
                  <a:pt x="405881" y="47092"/>
                  <a:pt x="409966" y="58126"/>
                  <a:pt x="415412" y="74090"/>
                </a:cubicBezTo>
                <a:cubicBezTo>
                  <a:pt x="420858" y="90054"/>
                  <a:pt x="425601" y="106768"/>
                  <a:pt x="429638" y="124234"/>
                </a:cubicBezTo>
                <a:cubicBezTo>
                  <a:pt x="433676" y="141700"/>
                  <a:pt x="436869" y="163063"/>
                  <a:pt x="439217" y="188323"/>
                </a:cubicBezTo>
                <a:cubicBezTo>
                  <a:pt x="441564" y="213583"/>
                  <a:pt x="442033" y="238844"/>
                  <a:pt x="440625" y="264103"/>
                </a:cubicBezTo>
                <a:cubicBezTo>
                  <a:pt x="439217" y="289363"/>
                  <a:pt x="434803" y="317534"/>
                  <a:pt x="427384" y="348617"/>
                </a:cubicBezTo>
                <a:cubicBezTo>
                  <a:pt x="419967" y="379699"/>
                  <a:pt x="409402" y="410077"/>
                  <a:pt x="395692" y="439750"/>
                </a:cubicBezTo>
                <a:cubicBezTo>
                  <a:pt x="391560" y="448765"/>
                  <a:pt x="385363" y="455855"/>
                  <a:pt x="377099" y="461019"/>
                </a:cubicBezTo>
                <a:cubicBezTo>
                  <a:pt x="368836" y="466184"/>
                  <a:pt x="359915" y="468766"/>
                  <a:pt x="350337" y="468766"/>
                </a:cubicBezTo>
                <a:cubicBezTo>
                  <a:pt x="343012" y="468766"/>
                  <a:pt x="336063" y="467264"/>
                  <a:pt x="329490" y="464259"/>
                </a:cubicBezTo>
                <a:cubicBezTo>
                  <a:pt x="316907" y="458437"/>
                  <a:pt x="308221" y="449047"/>
                  <a:pt x="303432" y="436088"/>
                </a:cubicBezTo>
                <a:cubicBezTo>
                  <a:pt x="298643" y="423129"/>
                  <a:pt x="299066" y="410358"/>
                  <a:pt x="304700" y="397775"/>
                </a:cubicBezTo>
                <a:cubicBezTo>
                  <a:pt x="315592" y="374111"/>
                  <a:pt x="324044" y="349931"/>
                  <a:pt x="330054" y="325234"/>
                </a:cubicBezTo>
                <a:cubicBezTo>
                  <a:pt x="336063" y="300538"/>
                  <a:pt x="339585" y="278048"/>
                  <a:pt x="340618" y="257765"/>
                </a:cubicBezTo>
                <a:cubicBezTo>
                  <a:pt x="341651" y="237482"/>
                  <a:pt x="341322" y="217434"/>
                  <a:pt x="339632" y="197620"/>
                </a:cubicBezTo>
                <a:cubicBezTo>
                  <a:pt x="337942" y="177806"/>
                  <a:pt x="335453" y="160857"/>
                  <a:pt x="332166" y="146771"/>
                </a:cubicBezTo>
                <a:cubicBezTo>
                  <a:pt x="328880" y="132685"/>
                  <a:pt x="325265" y="119680"/>
                  <a:pt x="321321" y="107754"/>
                </a:cubicBezTo>
                <a:cubicBezTo>
                  <a:pt x="317377" y="95828"/>
                  <a:pt x="314325" y="87377"/>
                  <a:pt x="312165" y="82400"/>
                </a:cubicBezTo>
                <a:cubicBezTo>
                  <a:pt x="310006" y="77423"/>
                  <a:pt x="308550" y="74372"/>
                  <a:pt x="307798" y="73245"/>
                </a:cubicBezTo>
                <a:cubicBezTo>
                  <a:pt x="301413" y="61037"/>
                  <a:pt x="300333" y="48313"/>
                  <a:pt x="304559" y="35073"/>
                </a:cubicBezTo>
                <a:cubicBezTo>
                  <a:pt x="308785" y="21833"/>
                  <a:pt x="317001" y="12020"/>
                  <a:pt x="329208" y="5634"/>
                </a:cubicBezTo>
                <a:cubicBezTo>
                  <a:pt x="336158" y="1878"/>
                  <a:pt x="343764" y="0"/>
                  <a:pt x="35202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03" name="Freeform 602"/>
          <p:cNvSpPr/>
          <p:nvPr/>
        </p:nvSpPr>
        <p:spPr>
          <a:xfrm>
            <a:off x="10845164" y="5335497"/>
            <a:ext cx="432706" cy="432707"/>
          </a:xfrm>
          <a:custGeom>
            <a:avLst/>
            <a:gdLst>
              <a:gd name="connsiteX0" fmla="*/ 219452 w 432706"/>
              <a:gd name="connsiteY0" fmla="*/ 81132 h 432707"/>
              <a:gd name="connsiteX1" fmla="*/ 240722 w 432706"/>
              <a:gd name="connsiteY1" fmla="*/ 82400 h 432707"/>
              <a:gd name="connsiteX2" fmla="*/ 266921 w 432706"/>
              <a:gd name="connsiteY2" fmla="*/ 87471 h 432707"/>
              <a:gd name="connsiteX3" fmla="*/ 292979 w 432706"/>
              <a:gd name="connsiteY3" fmla="*/ 97049 h 432707"/>
              <a:gd name="connsiteX4" fmla="*/ 312417 w 432706"/>
              <a:gd name="connsiteY4" fmla="*/ 112966 h 432707"/>
              <a:gd name="connsiteX5" fmla="*/ 320304 w 432706"/>
              <a:gd name="connsiteY5" fmla="*/ 135784 h 432707"/>
              <a:gd name="connsiteX6" fmla="*/ 320304 w 432706"/>
              <a:gd name="connsiteY6" fmla="*/ 166491 h 432707"/>
              <a:gd name="connsiteX7" fmla="*/ 315798 w 432706"/>
              <a:gd name="connsiteY7" fmla="*/ 170998 h 432707"/>
              <a:gd name="connsiteX8" fmla="*/ 282556 w 432706"/>
              <a:gd name="connsiteY8" fmla="*/ 170998 h 432707"/>
              <a:gd name="connsiteX9" fmla="*/ 278049 w 432706"/>
              <a:gd name="connsiteY9" fmla="*/ 166491 h 432707"/>
              <a:gd name="connsiteX10" fmla="*/ 278049 w 432706"/>
              <a:gd name="connsiteY10" fmla="*/ 146771 h 432707"/>
              <a:gd name="connsiteX11" fmla="*/ 259597 w 432706"/>
              <a:gd name="connsiteY11" fmla="*/ 127756 h 432707"/>
              <a:gd name="connsiteX12" fmla="*/ 220862 w 432706"/>
              <a:gd name="connsiteY12" fmla="*/ 120854 h 432707"/>
              <a:gd name="connsiteX13" fmla="*/ 156490 w 432706"/>
              <a:gd name="connsiteY13" fmla="*/ 146630 h 432707"/>
              <a:gd name="connsiteX14" fmla="*/ 131559 w 432706"/>
              <a:gd name="connsiteY14" fmla="*/ 213537 h 432707"/>
              <a:gd name="connsiteX15" fmla="*/ 157335 w 432706"/>
              <a:gd name="connsiteY15" fmla="*/ 283823 h 432707"/>
              <a:gd name="connsiteX16" fmla="*/ 223115 w 432706"/>
              <a:gd name="connsiteY16" fmla="*/ 311572 h 432707"/>
              <a:gd name="connsiteX17" fmla="*/ 261991 w 432706"/>
              <a:gd name="connsiteY17" fmla="*/ 304811 h 432707"/>
              <a:gd name="connsiteX18" fmla="*/ 281710 w 432706"/>
              <a:gd name="connsiteY18" fmla="*/ 286218 h 432707"/>
              <a:gd name="connsiteX19" fmla="*/ 281710 w 432706"/>
              <a:gd name="connsiteY19" fmla="*/ 266498 h 432707"/>
              <a:gd name="connsiteX20" fmla="*/ 282979 w 432706"/>
              <a:gd name="connsiteY20" fmla="*/ 263258 h 432707"/>
              <a:gd name="connsiteX21" fmla="*/ 285937 w 432706"/>
              <a:gd name="connsiteY21" fmla="*/ 261991 h 432707"/>
              <a:gd name="connsiteX22" fmla="*/ 319460 w 432706"/>
              <a:gd name="connsiteY22" fmla="*/ 261991 h 432707"/>
              <a:gd name="connsiteX23" fmla="*/ 322559 w 432706"/>
              <a:gd name="connsiteY23" fmla="*/ 263258 h 432707"/>
              <a:gd name="connsiteX24" fmla="*/ 323967 w 432706"/>
              <a:gd name="connsiteY24" fmla="*/ 266498 h 432707"/>
              <a:gd name="connsiteX25" fmla="*/ 323967 w 432706"/>
              <a:gd name="connsiteY25" fmla="*/ 297204 h 432707"/>
              <a:gd name="connsiteX26" fmla="*/ 313685 w 432706"/>
              <a:gd name="connsiteY26" fmla="*/ 322277 h 432707"/>
              <a:gd name="connsiteX27" fmla="*/ 287204 w 432706"/>
              <a:gd name="connsiteY27" fmla="*/ 339320 h 432707"/>
              <a:gd name="connsiteX28" fmla="*/ 253962 w 432706"/>
              <a:gd name="connsiteY28" fmla="*/ 348476 h 432707"/>
              <a:gd name="connsiteX29" fmla="*/ 220862 w 432706"/>
              <a:gd name="connsiteY29" fmla="*/ 351575 h 432707"/>
              <a:gd name="connsiteX30" fmla="*/ 124376 w 432706"/>
              <a:gd name="connsiteY30" fmla="*/ 312417 h 432707"/>
              <a:gd name="connsiteX31" fmla="*/ 85640 w 432706"/>
              <a:gd name="connsiteY31" fmla="*/ 214945 h 432707"/>
              <a:gd name="connsiteX32" fmla="*/ 123953 w 432706"/>
              <a:gd name="connsiteY32" fmla="*/ 119445 h 432707"/>
              <a:gd name="connsiteX33" fmla="*/ 219452 w 432706"/>
              <a:gd name="connsiteY33" fmla="*/ 81132 h 432707"/>
              <a:gd name="connsiteX34" fmla="*/ 216353 w 432706"/>
              <a:gd name="connsiteY34" fmla="*/ 36059 h 432707"/>
              <a:gd name="connsiteX35" fmla="*/ 146348 w 432706"/>
              <a:gd name="connsiteY35" fmla="*/ 50426 h 432707"/>
              <a:gd name="connsiteX36" fmla="*/ 88879 w 432706"/>
              <a:gd name="connsiteY36" fmla="*/ 88880 h 432707"/>
              <a:gd name="connsiteX37" fmla="*/ 50426 w 432706"/>
              <a:gd name="connsiteY37" fmla="*/ 146348 h 432707"/>
              <a:gd name="connsiteX38" fmla="*/ 36058 w 432706"/>
              <a:gd name="connsiteY38" fmla="*/ 216353 h 432707"/>
              <a:gd name="connsiteX39" fmla="*/ 50426 w 432706"/>
              <a:gd name="connsiteY39" fmla="*/ 286359 h 432707"/>
              <a:gd name="connsiteX40" fmla="*/ 88879 w 432706"/>
              <a:gd name="connsiteY40" fmla="*/ 343827 h 432707"/>
              <a:gd name="connsiteX41" fmla="*/ 146348 w 432706"/>
              <a:gd name="connsiteY41" fmla="*/ 382281 h 432707"/>
              <a:gd name="connsiteX42" fmla="*/ 216353 w 432706"/>
              <a:gd name="connsiteY42" fmla="*/ 396648 h 432707"/>
              <a:gd name="connsiteX43" fmla="*/ 286358 w 432706"/>
              <a:gd name="connsiteY43" fmla="*/ 382281 h 432707"/>
              <a:gd name="connsiteX44" fmla="*/ 343826 w 432706"/>
              <a:gd name="connsiteY44" fmla="*/ 343827 h 432707"/>
              <a:gd name="connsiteX45" fmla="*/ 382280 w 432706"/>
              <a:gd name="connsiteY45" fmla="*/ 286359 h 432707"/>
              <a:gd name="connsiteX46" fmla="*/ 396648 w 432706"/>
              <a:gd name="connsiteY46" fmla="*/ 216353 h 432707"/>
              <a:gd name="connsiteX47" fmla="*/ 382280 w 432706"/>
              <a:gd name="connsiteY47" fmla="*/ 146348 h 432707"/>
              <a:gd name="connsiteX48" fmla="*/ 343826 w 432706"/>
              <a:gd name="connsiteY48" fmla="*/ 88880 h 432707"/>
              <a:gd name="connsiteX49" fmla="*/ 286358 w 432706"/>
              <a:gd name="connsiteY49" fmla="*/ 50426 h 432707"/>
              <a:gd name="connsiteX50" fmla="*/ 216353 w 432706"/>
              <a:gd name="connsiteY50" fmla="*/ 36059 h 432707"/>
              <a:gd name="connsiteX51" fmla="*/ 216353 w 432706"/>
              <a:gd name="connsiteY51" fmla="*/ 0 h 432707"/>
              <a:gd name="connsiteX52" fmla="*/ 324952 w 432706"/>
              <a:gd name="connsiteY52" fmla="*/ 29016 h 432707"/>
              <a:gd name="connsiteX53" fmla="*/ 403690 w 432706"/>
              <a:gd name="connsiteY53" fmla="*/ 107754 h 432707"/>
              <a:gd name="connsiteX54" fmla="*/ 432706 w 432706"/>
              <a:gd name="connsiteY54" fmla="*/ 216353 h 432707"/>
              <a:gd name="connsiteX55" fmla="*/ 403690 w 432706"/>
              <a:gd name="connsiteY55" fmla="*/ 324953 h 432707"/>
              <a:gd name="connsiteX56" fmla="*/ 324952 w 432706"/>
              <a:gd name="connsiteY56" fmla="*/ 403691 h 432707"/>
              <a:gd name="connsiteX57" fmla="*/ 216353 w 432706"/>
              <a:gd name="connsiteY57" fmla="*/ 432707 h 432707"/>
              <a:gd name="connsiteX58" fmla="*/ 107754 w 432706"/>
              <a:gd name="connsiteY58" fmla="*/ 403691 h 432707"/>
              <a:gd name="connsiteX59" fmla="*/ 29015 w 432706"/>
              <a:gd name="connsiteY59" fmla="*/ 324953 h 432707"/>
              <a:gd name="connsiteX60" fmla="*/ 0 w 432706"/>
              <a:gd name="connsiteY60" fmla="*/ 216353 h 432707"/>
              <a:gd name="connsiteX61" fmla="*/ 29015 w 432706"/>
              <a:gd name="connsiteY61" fmla="*/ 107754 h 432707"/>
              <a:gd name="connsiteX62" fmla="*/ 107754 w 432706"/>
              <a:gd name="connsiteY62" fmla="*/ 29016 h 432707"/>
              <a:gd name="connsiteX63" fmla="*/ 216353 w 432706"/>
              <a:gd name="connsiteY6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32706" h="432707">
                <a:moveTo>
                  <a:pt x="219452" y="81132"/>
                </a:moveTo>
                <a:cubicBezTo>
                  <a:pt x="225838" y="81132"/>
                  <a:pt x="232928" y="81555"/>
                  <a:pt x="240722" y="82400"/>
                </a:cubicBezTo>
                <a:cubicBezTo>
                  <a:pt x="248516" y="83245"/>
                  <a:pt x="257249" y="84936"/>
                  <a:pt x="266921" y="87471"/>
                </a:cubicBezTo>
                <a:cubicBezTo>
                  <a:pt x="276593" y="90006"/>
                  <a:pt x="285280" y="93199"/>
                  <a:pt x="292979" y="97049"/>
                </a:cubicBezTo>
                <a:cubicBezTo>
                  <a:pt x="300680" y="100899"/>
                  <a:pt x="307159" y="106205"/>
                  <a:pt x="312417" y="112966"/>
                </a:cubicBezTo>
                <a:cubicBezTo>
                  <a:pt x="317676" y="119727"/>
                  <a:pt x="320304" y="127333"/>
                  <a:pt x="320304" y="135784"/>
                </a:cubicBezTo>
                <a:lnTo>
                  <a:pt x="320304" y="166491"/>
                </a:lnTo>
                <a:cubicBezTo>
                  <a:pt x="320304" y="169496"/>
                  <a:pt x="318803" y="170998"/>
                  <a:pt x="315798" y="170998"/>
                </a:cubicBezTo>
                <a:lnTo>
                  <a:pt x="282556" y="170998"/>
                </a:lnTo>
                <a:cubicBezTo>
                  <a:pt x="279551" y="170998"/>
                  <a:pt x="278049" y="169496"/>
                  <a:pt x="278049" y="166491"/>
                </a:cubicBezTo>
                <a:lnTo>
                  <a:pt x="278049" y="146771"/>
                </a:lnTo>
                <a:cubicBezTo>
                  <a:pt x="278049" y="138695"/>
                  <a:pt x="271898" y="132357"/>
                  <a:pt x="259597" y="127756"/>
                </a:cubicBezTo>
                <a:cubicBezTo>
                  <a:pt x="247296" y="123154"/>
                  <a:pt x="234383" y="120854"/>
                  <a:pt x="220862" y="120854"/>
                </a:cubicBezTo>
                <a:cubicBezTo>
                  <a:pt x="194569" y="120854"/>
                  <a:pt x="173111" y="129446"/>
                  <a:pt x="156490" y="146630"/>
                </a:cubicBezTo>
                <a:cubicBezTo>
                  <a:pt x="139869" y="163815"/>
                  <a:pt x="131559" y="186117"/>
                  <a:pt x="131559" y="213537"/>
                </a:cubicBezTo>
                <a:cubicBezTo>
                  <a:pt x="131559" y="241895"/>
                  <a:pt x="140152" y="265324"/>
                  <a:pt x="157335" y="283823"/>
                </a:cubicBezTo>
                <a:cubicBezTo>
                  <a:pt x="174520" y="302322"/>
                  <a:pt x="196447" y="311572"/>
                  <a:pt x="223115" y="311572"/>
                </a:cubicBezTo>
                <a:cubicBezTo>
                  <a:pt x="235886" y="311572"/>
                  <a:pt x="248845" y="309318"/>
                  <a:pt x="261991" y="304811"/>
                </a:cubicBezTo>
                <a:cubicBezTo>
                  <a:pt x="275137" y="300303"/>
                  <a:pt x="281710" y="294105"/>
                  <a:pt x="281710" y="286218"/>
                </a:cubicBezTo>
                <a:lnTo>
                  <a:pt x="281710" y="266498"/>
                </a:lnTo>
                <a:cubicBezTo>
                  <a:pt x="281710" y="265183"/>
                  <a:pt x="282134" y="264103"/>
                  <a:pt x="282979" y="263258"/>
                </a:cubicBezTo>
                <a:cubicBezTo>
                  <a:pt x="283823" y="262413"/>
                  <a:pt x="284809" y="261991"/>
                  <a:pt x="285937" y="261991"/>
                </a:cubicBezTo>
                <a:lnTo>
                  <a:pt x="319460" y="261991"/>
                </a:lnTo>
                <a:cubicBezTo>
                  <a:pt x="320587" y="261991"/>
                  <a:pt x="321620" y="262413"/>
                  <a:pt x="322559" y="263258"/>
                </a:cubicBezTo>
                <a:cubicBezTo>
                  <a:pt x="323498" y="264103"/>
                  <a:pt x="323967" y="265183"/>
                  <a:pt x="323967" y="266498"/>
                </a:cubicBezTo>
                <a:lnTo>
                  <a:pt x="323967" y="297204"/>
                </a:lnTo>
                <a:cubicBezTo>
                  <a:pt x="323967" y="306595"/>
                  <a:pt x="320541" y="314952"/>
                  <a:pt x="313685" y="322277"/>
                </a:cubicBezTo>
                <a:cubicBezTo>
                  <a:pt x="306830" y="329601"/>
                  <a:pt x="298004" y="335282"/>
                  <a:pt x="287204" y="339320"/>
                </a:cubicBezTo>
                <a:cubicBezTo>
                  <a:pt x="276406" y="343358"/>
                  <a:pt x="265325" y="346410"/>
                  <a:pt x="253962" y="348476"/>
                </a:cubicBezTo>
                <a:cubicBezTo>
                  <a:pt x="242600" y="350542"/>
                  <a:pt x="231566" y="351575"/>
                  <a:pt x="220862" y="351575"/>
                </a:cubicBezTo>
                <a:cubicBezTo>
                  <a:pt x="182362" y="351575"/>
                  <a:pt x="150200" y="338522"/>
                  <a:pt x="124376" y="312417"/>
                </a:cubicBezTo>
                <a:cubicBezTo>
                  <a:pt x="98553" y="286311"/>
                  <a:pt x="85640" y="253821"/>
                  <a:pt x="85640" y="214945"/>
                </a:cubicBezTo>
                <a:cubicBezTo>
                  <a:pt x="85640" y="176820"/>
                  <a:pt x="98412" y="144987"/>
                  <a:pt x="123953" y="119445"/>
                </a:cubicBezTo>
                <a:cubicBezTo>
                  <a:pt x="149495" y="93903"/>
                  <a:pt x="181328" y="81132"/>
                  <a:pt x="219452" y="81132"/>
                </a:cubicBezTo>
                <a:close/>
                <a:moveTo>
                  <a:pt x="216353" y="36059"/>
                </a:moveTo>
                <a:cubicBezTo>
                  <a:pt x="191939" y="36059"/>
                  <a:pt x="168603" y="40848"/>
                  <a:pt x="146348" y="50426"/>
                </a:cubicBezTo>
                <a:cubicBezTo>
                  <a:pt x="124092" y="60004"/>
                  <a:pt x="104936" y="72822"/>
                  <a:pt x="88879" y="88880"/>
                </a:cubicBezTo>
                <a:cubicBezTo>
                  <a:pt x="72821" y="104937"/>
                  <a:pt x="60003" y="124093"/>
                  <a:pt x="50426" y="146348"/>
                </a:cubicBezTo>
                <a:cubicBezTo>
                  <a:pt x="40847" y="168603"/>
                  <a:pt x="36058" y="191939"/>
                  <a:pt x="36058" y="216353"/>
                </a:cubicBezTo>
                <a:cubicBezTo>
                  <a:pt x="36058" y="240768"/>
                  <a:pt x="40847" y="264103"/>
                  <a:pt x="50426" y="286359"/>
                </a:cubicBezTo>
                <a:cubicBezTo>
                  <a:pt x="60003" y="308614"/>
                  <a:pt x="72821" y="327770"/>
                  <a:pt x="88879" y="343827"/>
                </a:cubicBezTo>
                <a:cubicBezTo>
                  <a:pt x="104936" y="359885"/>
                  <a:pt x="124092" y="372703"/>
                  <a:pt x="146348" y="382281"/>
                </a:cubicBezTo>
                <a:cubicBezTo>
                  <a:pt x="168603" y="391859"/>
                  <a:pt x="191939" y="396648"/>
                  <a:pt x="216353" y="396648"/>
                </a:cubicBezTo>
                <a:cubicBezTo>
                  <a:pt x="240768" y="396648"/>
                  <a:pt x="264102" y="391859"/>
                  <a:pt x="286358" y="382281"/>
                </a:cubicBezTo>
                <a:cubicBezTo>
                  <a:pt x="308613" y="372703"/>
                  <a:pt x="327769" y="359885"/>
                  <a:pt x="343826" y="343827"/>
                </a:cubicBezTo>
                <a:cubicBezTo>
                  <a:pt x="359885" y="327770"/>
                  <a:pt x="372703" y="308614"/>
                  <a:pt x="382280" y="286359"/>
                </a:cubicBezTo>
                <a:cubicBezTo>
                  <a:pt x="391858" y="264103"/>
                  <a:pt x="396648" y="240768"/>
                  <a:pt x="396648" y="216353"/>
                </a:cubicBezTo>
                <a:cubicBezTo>
                  <a:pt x="396648" y="191939"/>
                  <a:pt x="391858" y="168603"/>
                  <a:pt x="382280" y="146348"/>
                </a:cubicBezTo>
                <a:cubicBezTo>
                  <a:pt x="372703" y="124093"/>
                  <a:pt x="359885" y="104937"/>
                  <a:pt x="343826" y="88880"/>
                </a:cubicBezTo>
                <a:cubicBezTo>
                  <a:pt x="327769" y="72822"/>
                  <a:pt x="308613" y="60004"/>
                  <a:pt x="286358" y="50426"/>
                </a:cubicBezTo>
                <a:cubicBezTo>
                  <a:pt x="264102" y="40848"/>
                  <a:pt x="240768" y="36059"/>
                  <a:pt x="216353" y="36059"/>
                </a:cubicBezTo>
                <a:close/>
                <a:moveTo>
                  <a:pt x="216353" y="0"/>
                </a:moveTo>
                <a:cubicBezTo>
                  <a:pt x="255605" y="0"/>
                  <a:pt x="291805" y="9672"/>
                  <a:pt x="324952" y="29016"/>
                </a:cubicBezTo>
                <a:cubicBezTo>
                  <a:pt x="358100" y="48360"/>
                  <a:pt x="384347" y="74606"/>
                  <a:pt x="403690" y="107754"/>
                </a:cubicBezTo>
                <a:cubicBezTo>
                  <a:pt x="423034" y="140902"/>
                  <a:pt x="432706" y="177102"/>
                  <a:pt x="432706" y="216353"/>
                </a:cubicBezTo>
                <a:cubicBezTo>
                  <a:pt x="432706" y="255605"/>
                  <a:pt x="423034" y="291805"/>
                  <a:pt x="403690" y="324953"/>
                </a:cubicBezTo>
                <a:cubicBezTo>
                  <a:pt x="384347" y="358101"/>
                  <a:pt x="358100" y="384347"/>
                  <a:pt x="324952" y="403691"/>
                </a:cubicBezTo>
                <a:cubicBezTo>
                  <a:pt x="291805" y="423035"/>
                  <a:pt x="255605" y="432707"/>
                  <a:pt x="216353" y="432707"/>
                </a:cubicBezTo>
                <a:cubicBezTo>
                  <a:pt x="177102" y="432707"/>
                  <a:pt x="140902" y="423035"/>
                  <a:pt x="107754" y="403691"/>
                </a:cubicBezTo>
                <a:cubicBezTo>
                  <a:pt x="74607" y="384347"/>
                  <a:pt x="48360" y="358101"/>
                  <a:pt x="29015" y="324953"/>
                </a:cubicBezTo>
                <a:cubicBezTo>
                  <a:pt x="9672" y="291805"/>
                  <a:pt x="0" y="255605"/>
                  <a:pt x="0" y="216353"/>
                </a:cubicBezTo>
                <a:cubicBezTo>
                  <a:pt x="0" y="177102"/>
                  <a:pt x="9672" y="140902"/>
                  <a:pt x="29015" y="107754"/>
                </a:cubicBezTo>
                <a:cubicBezTo>
                  <a:pt x="48360" y="74606"/>
                  <a:pt x="74607" y="48360"/>
                  <a:pt x="107754" y="29016"/>
                </a:cubicBezTo>
                <a:cubicBezTo>
                  <a:pt x="140902" y="9672"/>
                  <a:pt x="177102" y="0"/>
                  <a:pt x="21635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7" name="Freeform 596"/>
          <p:cNvSpPr/>
          <p:nvPr/>
        </p:nvSpPr>
        <p:spPr>
          <a:xfrm>
            <a:off x="5358765" y="5335497"/>
            <a:ext cx="649060" cy="432707"/>
          </a:xfrm>
          <a:custGeom>
            <a:avLst/>
            <a:gdLst>
              <a:gd name="connsiteX0" fmla="*/ 631030 w 649060"/>
              <a:gd name="connsiteY0" fmla="*/ 248187 h 432707"/>
              <a:gd name="connsiteX1" fmla="*/ 590323 w 649060"/>
              <a:gd name="connsiteY1" fmla="*/ 271850 h 432707"/>
              <a:gd name="connsiteX2" fmla="*/ 523417 w 649060"/>
              <a:gd name="connsiteY2" fmla="*/ 304811 h 432707"/>
              <a:gd name="connsiteX3" fmla="*/ 430594 w 649060"/>
              <a:gd name="connsiteY3" fmla="*/ 343546 h 432707"/>
              <a:gd name="connsiteX4" fmla="*/ 312979 w 649060"/>
              <a:gd name="connsiteY4" fmla="*/ 381436 h 432707"/>
              <a:gd name="connsiteX5" fmla="*/ 170998 w 649060"/>
              <a:gd name="connsiteY5" fmla="*/ 414678 h 432707"/>
              <a:gd name="connsiteX6" fmla="*/ 613001 w 649060"/>
              <a:gd name="connsiteY6" fmla="*/ 414678 h 432707"/>
              <a:gd name="connsiteX7" fmla="*/ 625678 w 649060"/>
              <a:gd name="connsiteY7" fmla="*/ 409325 h 432707"/>
              <a:gd name="connsiteX8" fmla="*/ 631030 w 649060"/>
              <a:gd name="connsiteY8" fmla="*/ 396648 h 432707"/>
              <a:gd name="connsiteX9" fmla="*/ 48173 w 649060"/>
              <a:gd name="connsiteY9" fmla="*/ 151842 h 432707"/>
              <a:gd name="connsiteX10" fmla="*/ 52962 w 649060"/>
              <a:gd name="connsiteY10" fmla="*/ 151842 h 432707"/>
              <a:gd name="connsiteX11" fmla="*/ 78034 w 649060"/>
              <a:gd name="connsiteY11" fmla="*/ 159448 h 432707"/>
              <a:gd name="connsiteX12" fmla="*/ 88176 w 649060"/>
              <a:gd name="connsiteY12" fmla="*/ 182830 h 432707"/>
              <a:gd name="connsiteX13" fmla="*/ 78034 w 649060"/>
              <a:gd name="connsiteY13" fmla="*/ 206494 h 432707"/>
              <a:gd name="connsiteX14" fmla="*/ 52962 w 649060"/>
              <a:gd name="connsiteY14" fmla="*/ 213818 h 432707"/>
              <a:gd name="connsiteX15" fmla="*/ 48173 w 649060"/>
              <a:gd name="connsiteY15" fmla="*/ 213818 h 432707"/>
              <a:gd name="connsiteX16" fmla="*/ 565110 w 649060"/>
              <a:gd name="connsiteY16" fmla="*/ 150715 h 432707"/>
              <a:gd name="connsiteX17" fmla="*/ 570744 w 649060"/>
              <a:gd name="connsiteY17" fmla="*/ 150715 h 432707"/>
              <a:gd name="connsiteX18" fmla="*/ 588492 w 649060"/>
              <a:gd name="connsiteY18" fmla="*/ 164519 h 432707"/>
              <a:gd name="connsiteX19" fmla="*/ 570463 w 649060"/>
              <a:gd name="connsiteY19" fmla="*/ 179168 h 432707"/>
              <a:gd name="connsiteX20" fmla="*/ 565110 w 649060"/>
              <a:gd name="connsiteY20" fmla="*/ 179168 h 432707"/>
              <a:gd name="connsiteX21" fmla="*/ 546799 w 649060"/>
              <a:gd name="connsiteY21" fmla="*/ 135784 h 432707"/>
              <a:gd name="connsiteX22" fmla="*/ 546799 w 649060"/>
              <a:gd name="connsiteY22" fmla="*/ 229594 h 432707"/>
              <a:gd name="connsiteX23" fmla="*/ 565110 w 649060"/>
              <a:gd name="connsiteY23" fmla="*/ 229594 h 432707"/>
              <a:gd name="connsiteX24" fmla="*/ 565110 w 649060"/>
              <a:gd name="connsiteY24" fmla="*/ 192126 h 432707"/>
              <a:gd name="connsiteX25" fmla="*/ 567646 w 649060"/>
              <a:gd name="connsiteY25" fmla="*/ 192126 h 432707"/>
              <a:gd name="connsiteX26" fmla="*/ 592999 w 649060"/>
              <a:gd name="connsiteY26" fmla="*/ 229594 h 432707"/>
              <a:gd name="connsiteX27" fmla="*/ 615536 w 649060"/>
              <a:gd name="connsiteY27" fmla="*/ 229594 h 432707"/>
              <a:gd name="connsiteX28" fmla="*/ 585957 w 649060"/>
              <a:gd name="connsiteY28" fmla="*/ 190155 h 432707"/>
              <a:gd name="connsiteX29" fmla="*/ 607367 w 649060"/>
              <a:gd name="connsiteY29" fmla="*/ 163674 h 432707"/>
              <a:gd name="connsiteX30" fmla="*/ 598634 w 649060"/>
              <a:gd name="connsiteY30" fmla="*/ 143109 h 432707"/>
              <a:gd name="connsiteX31" fmla="*/ 574125 w 649060"/>
              <a:gd name="connsiteY31" fmla="*/ 135784 h 432707"/>
              <a:gd name="connsiteX32" fmla="*/ 482851 w 649060"/>
              <a:gd name="connsiteY32" fmla="*/ 135784 h 432707"/>
              <a:gd name="connsiteX33" fmla="*/ 482851 w 649060"/>
              <a:gd name="connsiteY33" fmla="*/ 229594 h 432707"/>
              <a:gd name="connsiteX34" fmla="*/ 534686 w 649060"/>
              <a:gd name="connsiteY34" fmla="*/ 229594 h 432707"/>
              <a:gd name="connsiteX35" fmla="*/ 534686 w 649060"/>
              <a:gd name="connsiteY35" fmla="*/ 213818 h 432707"/>
              <a:gd name="connsiteX36" fmla="*/ 501162 w 649060"/>
              <a:gd name="connsiteY36" fmla="*/ 213818 h 432707"/>
              <a:gd name="connsiteX37" fmla="*/ 501162 w 649060"/>
              <a:gd name="connsiteY37" fmla="*/ 188464 h 432707"/>
              <a:gd name="connsiteX38" fmla="*/ 533559 w 649060"/>
              <a:gd name="connsiteY38" fmla="*/ 188464 h 432707"/>
              <a:gd name="connsiteX39" fmla="*/ 533559 w 649060"/>
              <a:gd name="connsiteY39" fmla="*/ 172688 h 432707"/>
              <a:gd name="connsiteX40" fmla="*/ 501162 w 649060"/>
              <a:gd name="connsiteY40" fmla="*/ 172688 h 432707"/>
              <a:gd name="connsiteX41" fmla="*/ 501162 w 649060"/>
              <a:gd name="connsiteY41" fmla="*/ 151842 h 432707"/>
              <a:gd name="connsiteX42" fmla="*/ 534686 w 649060"/>
              <a:gd name="connsiteY42" fmla="*/ 151842 h 432707"/>
              <a:gd name="connsiteX43" fmla="*/ 534686 w 649060"/>
              <a:gd name="connsiteY43" fmla="*/ 135784 h 432707"/>
              <a:gd name="connsiteX44" fmla="*/ 384252 w 649060"/>
              <a:gd name="connsiteY44" fmla="*/ 135784 h 432707"/>
              <a:gd name="connsiteX45" fmla="*/ 424255 w 649060"/>
              <a:gd name="connsiteY45" fmla="*/ 232129 h 432707"/>
              <a:gd name="connsiteX46" fmla="*/ 434115 w 649060"/>
              <a:gd name="connsiteY46" fmla="*/ 232129 h 432707"/>
              <a:gd name="connsiteX47" fmla="*/ 474681 w 649060"/>
              <a:gd name="connsiteY47" fmla="*/ 135784 h 432707"/>
              <a:gd name="connsiteX48" fmla="*/ 454680 w 649060"/>
              <a:gd name="connsiteY48" fmla="*/ 135784 h 432707"/>
              <a:gd name="connsiteX49" fmla="*/ 429326 w 649060"/>
              <a:gd name="connsiteY49" fmla="*/ 198887 h 432707"/>
              <a:gd name="connsiteX50" fmla="*/ 404253 w 649060"/>
              <a:gd name="connsiteY50" fmla="*/ 135784 h 432707"/>
              <a:gd name="connsiteX51" fmla="*/ 115501 w 649060"/>
              <a:gd name="connsiteY51" fmla="*/ 135784 h 432707"/>
              <a:gd name="connsiteX52" fmla="*/ 115501 w 649060"/>
              <a:gd name="connsiteY52" fmla="*/ 229594 h 432707"/>
              <a:gd name="connsiteX53" fmla="*/ 133812 w 649060"/>
              <a:gd name="connsiteY53" fmla="*/ 229594 h 432707"/>
              <a:gd name="connsiteX54" fmla="*/ 133812 w 649060"/>
              <a:gd name="connsiteY54" fmla="*/ 135784 h 432707"/>
              <a:gd name="connsiteX55" fmla="*/ 29861 w 649060"/>
              <a:gd name="connsiteY55" fmla="*/ 135784 h 432707"/>
              <a:gd name="connsiteX56" fmla="*/ 29861 w 649060"/>
              <a:gd name="connsiteY56" fmla="*/ 229594 h 432707"/>
              <a:gd name="connsiteX57" fmla="*/ 56623 w 649060"/>
              <a:gd name="connsiteY57" fmla="*/ 229594 h 432707"/>
              <a:gd name="connsiteX58" fmla="*/ 90147 w 649060"/>
              <a:gd name="connsiteY58" fmla="*/ 218889 h 432707"/>
              <a:gd name="connsiteX59" fmla="*/ 107049 w 649060"/>
              <a:gd name="connsiteY59" fmla="*/ 182830 h 432707"/>
              <a:gd name="connsiteX60" fmla="*/ 92964 w 649060"/>
              <a:gd name="connsiteY60" fmla="*/ 148884 h 432707"/>
              <a:gd name="connsiteX61" fmla="*/ 56623 w 649060"/>
              <a:gd name="connsiteY61" fmla="*/ 135784 h 432707"/>
              <a:gd name="connsiteX62" fmla="*/ 174942 w 649060"/>
              <a:gd name="connsiteY62" fmla="*/ 134376 h 432707"/>
              <a:gd name="connsiteX63" fmla="*/ 154095 w 649060"/>
              <a:gd name="connsiteY63" fmla="*/ 142123 h 432707"/>
              <a:gd name="connsiteX64" fmla="*/ 145644 w 649060"/>
              <a:gd name="connsiteY64" fmla="*/ 161138 h 432707"/>
              <a:gd name="connsiteX65" fmla="*/ 150715 w 649060"/>
              <a:gd name="connsiteY65" fmla="*/ 176773 h 432707"/>
              <a:gd name="connsiteX66" fmla="*/ 168744 w 649060"/>
              <a:gd name="connsiteY66" fmla="*/ 187056 h 432707"/>
              <a:gd name="connsiteX67" fmla="*/ 181421 w 649060"/>
              <a:gd name="connsiteY67" fmla="*/ 192408 h 432707"/>
              <a:gd name="connsiteX68" fmla="*/ 186774 w 649060"/>
              <a:gd name="connsiteY68" fmla="*/ 201986 h 432707"/>
              <a:gd name="connsiteX69" fmla="*/ 182830 w 649060"/>
              <a:gd name="connsiteY69" fmla="*/ 211424 h 432707"/>
              <a:gd name="connsiteX70" fmla="*/ 172688 w 649060"/>
              <a:gd name="connsiteY70" fmla="*/ 215227 h 432707"/>
              <a:gd name="connsiteX71" fmla="*/ 152686 w 649060"/>
              <a:gd name="connsiteY71" fmla="*/ 202831 h 432707"/>
              <a:gd name="connsiteX72" fmla="*/ 140855 w 649060"/>
              <a:gd name="connsiteY72" fmla="*/ 214100 h 432707"/>
              <a:gd name="connsiteX73" fmla="*/ 173252 w 649060"/>
              <a:gd name="connsiteY73" fmla="*/ 232129 h 432707"/>
              <a:gd name="connsiteX74" fmla="*/ 196634 w 649060"/>
              <a:gd name="connsiteY74" fmla="*/ 223537 h 432707"/>
              <a:gd name="connsiteX75" fmla="*/ 205648 w 649060"/>
              <a:gd name="connsiteY75" fmla="*/ 201141 h 432707"/>
              <a:gd name="connsiteX76" fmla="*/ 199873 w 649060"/>
              <a:gd name="connsiteY76" fmla="*/ 183675 h 432707"/>
              <a:gd name="connsiteX77" fmla="*/ 178604 w 649060"/>
              <a:gd name="connsiteY77" fmla="*/ 171843 h 432707"/>
              <a:gd name="connsiteX78" fmla="*/ 167476 w 649060"/>
              <a:gd name="connsiteY78" fmla="*/ 166491 h 432707"/>
              <a:gd name="connsiteX79" fmla="*/ 164519 w 649060"/>
              <a:gd name="connsiteY79" fmla="*/ 160011 h 432707"/>
              <a:gd name="connsiteX80" fmla="*/ 168322 w 649060"/>
              <a:gd name="connsiteY80" fmla="*/ 152546 h 432707"/>
              <a:gd name="connsiteX81" fmla="*/ 178041 w 649060"/>
              <a:gd name="connsiteY81" fmla="*/ 149588 h 432707"/>
              <a:gd name="connsiteX82" fmla="*/ 192972 w 649060"/>
              <a:gd name="connsiteY82" fmla="*/ 157194 h 432707"/>
              <a:gd name="connsiteX83" fmla="*/ 202549 w 649060"/>
              <a:gd name="connsiteY83" fmla="*/ 144799 h 432707"/>
              <a:gd name="connsiteX84" fmla="*/ 174942 w 649060"/>
              <a:gd name="connsiteY84" fmla="*/ 134376 h 432707"/>
              <a:gd name="connsiteX85" fmla="*/ 261427 w 649060"/>
              <a:gd name="connsiteY85" fmla="*/ 133812 h 432707"/>
              <a:gd name="connsiteX86" fmla="*/ 226072 w 649060"/>
              <a:gd name="connsiteY86" fmla="*/ 148039 h 432707"/>
              <a:gd name="connsiteX87" fmla="*/ 211564 w 649060"/>
              <a:gd name="connsiteY87" fmla="*/ 182830 h 432707"/>
              <a:gd name="connsiteX88" fmla="*/ 225931 w 649060"/>
              <a:gd name="connsiteY88" fmla="*/ 217621 h 432707"/>
              <a:gd name="connsiteX89" fmla="*/ 261145 w 649060"/>
              <a:gd name="connsiteY89" fmla="*/ 231848 h 432707"/>
              <a:gd name="connsiteX90" fmla="*/ 283964 w 649060"/>
              <a:gd name="connsiteY90" fmla="*/ 226495 h 432707"/>
              <a:gd name="connsiteX91" fmla="*/ 283964 w 649060"/>
              <a:gd name="connsiteY91" fmla="*/ 204803 h 432707"/>
              <a:gd name="connsiteX92" fmla="*/ 261991 w 649060"/>
              <a:gd name="connsiteY92" fmla="*/ 215227 h 432707"/>
              <a:gd name="connsiteX93" fmla="*/ 239313 w 649060"/>
              <a:gd name="connsiteY93" fmla="*/ 206071 h 432707"/>
              <a:gd name="connsiteX94" fmla="*/ 230439 w 649060"/>
              <a:gd name="connsiteY94" fmla="*/ 182830 h 432707"/>
              <a:gd name="connsiteX95" fmla="*/ 239313 w 649060"/>
              <a:gd name="connsiteY95" fmla="*/ 159871 h 432707"/>
              <a:gd name="connsiteX96" fmla="*/ 261145 w 649060"/>
              <a:gd name="connsiteY96" fmla="*/ 150433 h 432707"/>
              <a:gd name="connsiteX97" fmla="*/ 283964 w 649060"/>
              <a:gd name="connsiteY97" fmla="*/ 161138 h 432707"/>
              <a:gd name="connsiteX98" fmla="*/ 283964 w 649060"/>
              <a:gd name="connsiteY98" fmla="*/ 139447 h 432707"/>
              <a:gd name="connsiteX99" fmla="*/ 261427 w 649060"/>
              <a:gd name="connsiteY99" fmla="*/ 133812 h 432707"/>
              <a:gd name="connsiteX100" fmla="*/ 340306 w 649060"/>
              <a:gd name="connsiteY100" fmla="*/ 132404 h 432707"/>
              <a:gd name="connsiteX101" fmla="*/ 304247 w 649060"/>
              <a:gd name="connsiteY101" fmla="*/ 147334 h 432707"/>
              <a:gd name="connsiteX102" fmla="*/ 289316 w 649060"/>
              <a:gd name="connsiteY102" fmla="*/ 183393 h 432707"/>
              <a:gd name="connsiteX103" fmla="*/ 304247 w 649060"/>
              <a:gd name="connsiteY103" fmla="*/ 219452 h 432707"/>
              <a:gd name="connsiteX104" fmla="*/ 340306 w 649060"/>
              <a:gd name="connsiteY104" fmla="*/ 234383 h 432707"/>
              <a:gd name="connsiteX105" fmla="*/ 376364 w 649060"/>
              <a:gd name="connsiteY105" fmla="*/ 219452 h 432707"/>
              <a:gd name="connsiteX106" fmla="*/ 391295 w 649060"/>
              <a:gd name="connsiteY106" fmla="*/ 183393 h 432707"/>
              <a:gd name="connsiteX107" fmla="*/ 376364 w 649060"/>
              <a:gd name="connsiteY107" fmla="*/ 147334 h 432707"/>
              <a:gd name="connsiteX108" fmla="*/ 340306 w 649060"/>
              <a:gd name="connsiteY108" fmla="*/ 132404 h 432707"/>
              <a:gd name="connsiteX109" fmla="*/ 37185 w 649060"/>
              <a:gd name="connsiteY109" fmla="*/ 0 h 432707"/>
              <a:gd name="connsiteX110" fmla="*/ 611874 w 649060"/>
              <a:gd name="connsiteY110" fmla="*/ 0 h 432707"/>
              <a:gd name="connsiteX111" fmla="*/ 638214 w 649060"/>
              <a:gd name="connsiteY111" fmla="*/ 10987 h 432707"/>
              <a:gd name="connsiteX112" fmla="*/ 649060 w 649060"/>
              <a:gd name="connsiteY112" fmla="*/ 37749 h 432707"/>
              <a:gd name="connsiteX113" fmla="*/ 649060 w 649060"/>
              <a:gd name="connsiteY113" fmla="*/ 394958 h 432707"/>
              <a:gd name="connsiteX114" fmla="*/ 638214 w 649060"/>
              <a:gd name="connsiteY114" fmla="*/ 421720 h 432707"/>
              <a:gd name="connsiteX115" fmla="*/ 611874 w 649060"/>
              <a:gd name="connsiteY115" fmla="*/ 432707 h 432707"/>
              <a:gd name="connsiteX116" fmla="*/ 37185 w 649060"/>
              <a:gd name="connsiteY116" fmla="*/ 432707 h 432707"/>
              <a:gd name="connsiteX117" fmla="*/ 10845 w 649060"/>
              <a:gd name="connsiteY117" fmla="*/ 421720 h 432707"/>
              <a:gd name="connsiteX118" fmla="*/ 0 w 649060"/>
              <a:gd name="connsiteY118" fmla="*/ 394958 h 432707"/>
              <a:gd name="connsiteX119" fmla="*/ 0 w 649060"/>
              <a:gd name="connsiteY119" fmla="*/ 37749 h 432707"/>
              <a:gd name="connsiteX120" fmla="*/ 10845 w 649060"/>
              <a:gd name="connsiteY120" fmla="*/ 10987 h 432707"/>
              <a:gd name="connsiteX121" fmla="*/ 37185 w 649060"/>
              <a:gd name="connsiteY12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649060" h="432707">
                <a:moveTo>
                  <a:pt x="631030" y="248187"/>
                </a:moveTo>
                <a:cubicBezTo>
                  <a:pt x="618823" y="255699"/>
                  <a:pt x="605254" y="263587"/>
                  <a:pt x="590323" y="271850"/>
                </a:cubicBezTo>
                <a:cubicBezTo>
                  <a:pt x="575393" y="280114"/>
                  <a:pt x="553090" y="291101"/>
                  <a:pt x="523417" y="304811"/>
                </a:cubicBezTo>
                <a:cubicBezTo>
                  <a:pt x="493743" y="318521"/>
                  <a:pt x="462802" y="331432"/>
                  <a:pt x="430594" y="343546"/>
                </a:cubicBezTo>
                <a:cubicBezTo>
                  <a:pt x="398385" y="355659"/>
                  <a:pt x="359180" y="368289"/>
                  <a:pt x="312979" y="381436"/>
                </a:cubicBezTo>
                <a:cubicBezTo>
                  <a:pt x="266779" y="394582"/>
                  <a:pt x="219452" y="405663"/>
                  <a:pt x="170998" y="414678"/>
                </a:cubicBezTo>
                <a:lnTo>
                  <a:pt x="613001" y="414678"/>
                </a:lnTo>
                <a:cubicBezTo>
                  <a:pt x="617883" y="414678"/>
                  <a:pt x="622109" y="412894"/>
                  <a:pt x="625678" y="409325"/>
                </a:cubicBezTo>
                <a:cubicBezTo>
                  <a:pt x="629246" y="405757"/>
                  <a:pt x="631030" y="401531"/>
                  <a:pt x="631030" y="396648"/>
                </a:cubicBezTo>
                <a:close/>
                <a:moveTo>
                  <a:pt x="48173" y="151842"/>
                </a:moveTo>
                <a:lnTo>
                  <a:pt x="52962" y="151842"/>
                </a:lnTo>
                <a:cubicBezTo>
                  <a:pt x="64418" y="151842"/>
                  <a:pt x="72776" y="154377"/>
                  <a:pt x="78034" y="159448"/>
                </a:cubicBezTo>
                <a:cubicBezTo>
                  <a:pt x="84796" y="165270"/>
                  <a:pt x="88176" y="173064"/>
                  <a:pt x="88176" y="182830"/>
                </a:cubicBezTo>
                <a:cubicBezTo>
                  <a:pt x="88176" y="192408"/>
                  <a:pt x="84796" y="200296"/>
                  <a:pt x="78034" y="206494"/>
                </a:cubicBezTo>
                <a:cubicBezTo>
                  <a:pt x="72588" y="211376"/>
                  <a:pt x="64230" y="213818"/>
                  <a:pt x="52962" y="213818"/>
                </a:cubicBezTo>
                <a:lnTo>
                  <a:pt x="48173" y="213818"/>
                </a:lnTo>
                <a:close/>
                <a:moveTo>
                  <a:pt x="565110" y="150715"/>
                </a:moveTo>
                <a:lnTo>
                  <a:pt x="570744" y="150715"/>
                </a:lnTo>
                <a:cubicBezTo>
                  <a:pt x="582576" y="150715"/>
                  <a:pt x="588492" y="155316"/>
                  <a:pt x="588492" y="164519"/>
                </a:cubicBezTo>
                <a:cubicBezTo>
                  <a:pt x="588492" y="174285"/>
                  <a:pt x="582482" y="179168"/>
                  <a:pt x="570463" y="179168"/>
                </a:cubicBezTo>
                <a:lnTo>
                  <a:pt x="565110" y="179168"/>
                </a:lnTo>
                <a:close/>
                <a:moveTo>
                  <a:pt x="546799" y="135784"/>
                </a:moveTo>
                <a:lnTo>
                  <a:pt x="546799" y="229594"/>
                </a:lnTo>
                <a:lnTo>
                  <a:pt x="565110" y="229594"/>
                </a:lnTo>
                <a:lnTo>
                  <a:pt x="565110" y="192126"/>
                </a:lnTo>
                <a:lnTo>
                  <a:pt x="567646" y="192126"/>
                </a:lnTo>
                <a:lnTo>
                  <a:pt x="592999" y="229594"/>
                </a:lnTo>
                <a:lnTo>
                  <a:pt x="615536" y="229594"/>
                </a:lnTo>
                <a:lnTo>
                  <a:pt x="585957" y="190155"/>
                </a:lnTo>
                <a:cubicBezTo>
                  <a:pt x="600230" y="187149"/>
                  <a:pt x="607367" y="178323"/>
                  <a:pt x="607367" y="163674"/>
                </a:cubicBezTo>
                <a:cubicBezTo>
                  <a:pt x="607367" y="154847"/>
                  <a:pt x="604456" y="147992"/>
                  <a:pt x="598634" y="143109"/>
                </a:cubicBezTo>
                <a:cubicBezTo>
                  <a:pt x="592812" y="138226"/>
                  <a:pt x="584642" y="135784"/>
                  <a:pt x="574125" y="135784"/>
                </a:cubicBezTo>
                <a:close/>
                <a:moveTo>
                  <a:pt x="482851" y="135784"/>
                </a:moveTo>
                <a:lnTo>
                  <a:pt x="482851" y="229594"/>
                </a:lnTo>
                <a:lnTo>
                  <a:pt x="534686" y="229594"/>
                </a:lnTo>
                <a:lnTo>
                  <a:pt x="534686" y="213818"/>
                </a:lnTo>
                <a:lnTo>
                  <a:pt x="501162" y="213818"/>
                </a:lnTo>
                <a:lnTo>
                  <a:pt x="501162" y="188464"/>
                </a:lnTo>
                <a:lnTo>
                  <a:pt x="533559" y="188464"/>
                </a:lnTo>
                <a:lnTo>
                  <a:pt x="533559" y="172688"/>
                </a:lnTo>
                <a:lnTo>
                  <a:pt x="501162" y="172688"/>
                </a:lnTo>
                <a:lnTo>
                  <a:pt x="501162" y="151842"/>
                </a:lnTo>
                <a:lnTo>
                  <a:pt x="534686" y="151842"/>
                </a:lnTo>
                <a:lnTo>
                  <a:pt x="534686" y="135784"/>
                </a:lnTo>
                <a:close/>
                <a:moveTo>
                  <a:pt x="384252" y="135784"/>
                </a:moveTo>
                <a:lnTo>
                  <a:pt x="424255" y="232129"/>
                </a:lnTo>
                <a:lnTo>
                  <a:pt x="434115" y="232129"/>
                </a:lnTo>
                <a:lnTo>
                  <a:pt x="474681" y="135784"/>
                </a:lnTo>
                <a:lnTo>
                  <a:pt x="454680" y="135784"/>
                </a:lnTo>
                <a:lnTo>
                  <a:pt x="429326" y="198887"/>
                </a:lnTo>
                <a:lnTo>
                  <a:pt x="404253" y="135784"/>
                </a:lnTo>
                <a:close/>
                <a:moveTo>
                  <a:pt x="115501" y="135784"/>
                </a:moveTo>
                <a:lnTo>
                  <a:pt x="115501" y="229594"/>
                </a:lnTo>
                <a:lnTo>
                  <a:pt x="133812" y="229594"/>
                </a:lnTo>
                <a:lnTo>
                  <a:pt x="133812" y="135784"/>
                </a:lnTo>
                <a:close/>
                <a:moveTo>
                  <a:pt x="29861" y="135784"/>
                </a:moveTo>
                <a:lnTo>
                  <a:pt x="29861" y="229594"/>
                </a:lnTo>
                <a:lnTo>
                  <a:pt x="56623" y="229594"/>
                </a:lnTo>
                <a:cubicBezTo>
                  <a:pt x="70521" y="229594"/>
                  <a:pt x="81696" y="226026"/>
                  <a:pt x="90147" y="218889"/>
                </a:cubicBezTo>
                <a:cubicBezTo>
                  <a:pt x="101416" y="209311"/>
                  <a:pt x="107049" y="197291"/>
                  <a:pt x="107049" y="182830"/>
                </a:cubicBezTo>
                <a:cubicBezTo>
                  <a:pt x="107049" y="168932"/>
                  <a:pt x="102354" y="157617"/>
                  <a:pt x="92964" y="148884"/>
                </a:cubicBezTo>
                <a:cubicBezTo>
                  <a:pt x="83574" y="140151"/>
                  <a:pt x="71460" y="135784"/>
                  <a:pt x="56623" y="135784"/>
                </a:cubicBezTo>
                <a:close/>
                <a:moveTo>
                  <a:pt x="174942" y="134376"/>
                </a:moveTo>
                <a:cubicBezTo>
                  <a:pt x="166678" y="134376"/>
                  <a:pt x="159729" y="136958"/>
                  <a:pt x="154095" y="142123"/>
                </a:cubicBezTo>
                <a:cubicBezTo>
                  <a:pt x="148461" y="147287"/>
                  <a:pt x="145644" y="153626"/>
                  <a:pt x="145644" y="161138"/>
                </a:cubicBezTo>
                <a:cubicBezTo>
                  <a:pt x="145644" y="167711"/>
                  <a:pt x="147334" y="172923"/>
                  <a:pt x="150715" y="176773"/>
                </a:cubicBezTo>
                <a:cubicBezTo>
                  <a:pt x="154095" y="180623"/>
                  <a:pt x="160105" y="184051"/>
                  <a:pt x="168744" y="187056"/>
                </a:cubicBezTo>
                <a:cubicBezTo>
                  <a:pt x="175693" y="189497"/>
                  <a:pt x="179919" y="191281"/>
                  <a:pt x="181421" y="192408"/>
                </a:cubicBezTo>
                <a:cubicBezTo>
                  <a:pt x="184989" y="194662"/>
                  <a:pt x="186774" y="197855"/>
                  <a:pt x="186774" y="201986"/>
                </a:cubicBezTo>
                <a:cubicBezTo>
                  <a:pt x="186774" y="205743"/>
                  <a:pt x="185459" y="208888"/>
                  <a:pt x="182830" y="211424"/>
                </a:cubicBezTo>
                <a:cubicBezTo>
                  <a:pt x="180200" y="213959"/>
                  <a:pt x="176820" y="215227"/>
                  <a:pt x="172688" y="215227"/>
                </a:cubicBezTo>
                <a:cubicBezTo>
                  <a:pt x="163673" y="215227"/>
                  <a:pt x="157006" y="211095"/>
                  <a:pt x="152686" y="202831"/>
                </a:cubicBezTo>
                <a:lnTo>
                  <a:pt x="140855" y="214100"/>
                </a:lnTo>
                <a:cubicBezTo>
                  <a:pt x="149118" y="226119"/>
                  <a:pt x="159917" y="232129"/>
                  <a:pt x="173252" y="232129"/>
                </a:cubicBezTo>
                <a:cubicBezTo>
                  <a:pt x="182830" y="232129"/>
                  <a:pt x="190624" y="229265"/>
                  <a:pt x="196634" y="223537"/>
                </a:cubicBezTo>
                <a:cubicBezTo>
                  <a:pt x="202643" y="217809"/>
                  <a:pt x="205648" y="210344"/>
                  <a:pt x="205648" y="201141"/>
                </a:cubicBezTo>
                <a:cubicBezTo>
                  <a:pt x="205648" y="193629"/>
                  <a:pt x="203723" y="187807"/>
                  <a:pt x="199873" y="183675"/>
                </a:cubicBezTo>
                <a:cubicBezTo>
                  <a:pt x="196023" y="179543"/>
                  <a:pt x="188933" y="175599"/>
                  <a:pt x="178604" y="171843"/>
                </a:cubicBezTo>
                <a:cubicBezTo>
                  <a:pt x="173157" y="169965"/>
                  <a:pt x="169449" y="168181"/>
                  <a:pt x="167476" y="166491"/>
                </a:cubicBezTo>
                <a:cubicBezTo>
                  <a:pt x="165505" y="164801"/>
                  <a:pt x="164519" y="162641"/>
                  <a:pt x="164519" y="160011"/>
                </a:cubicBezTo>
                <a:cubicBezTo>
                  <a:pt x="164519" y="157007"/>
                  <a:pt x="165786" y="154518"/>
                  <a:pt x="168322" y="152546"/>
                </a:cubicBezTo>
                <a:cubicBezTo>
                  <a:pt x="170857" y="150574"/>
                  <a:pt x="174097" y="149588"/>
                  <a:pt x="178041" y="149588"/>
                </a:cubicBezTo>
                <a:cubicBezTo>
                  <a:pt x="183487" y="149588"/>
                  <a:pt x="188464" y="152123"/>
                  <a:pt x="192972" y="157194"/>
                </a:cubicBezTo>
                <a:lnTo>
                  <a:pt x="202549" y="144799"/>
                </a:lnTo>
                <a:cubicBezTo>
                  <a:pt x="194849" y="137850"/>
                  <a:pt x="185647" y="134376"/>
                  <a:pt x="174942" y="134376"/>
                </a:cubicBezTo>
                <a:close/>
                <a:moveTo>
                  <a:pt x="261427" y="133812"/>
                </a:moveTo>
                <a:cubicBezTo>
                  <a:pt x="247529" y="133812"/>
                  <a:pt x="235744" y="138554"/>
                  <a:pt x="226072" y="148039"/>
                </a:cubicBezTo>
                <a:cubicBezTo>
                  <a:pt x="216400" y="157523"/>
                  <a:pt x="211564" y="169120"/>
                  <a:pt x="211564" y="182830"/>
                </a:cubicBezTo>
                <a:cubicBezTo>
                  <a:pt x="211564" y="196540"/>
                  <a:pt x="216353" y="208137"/>
                  <a:pt x="225931" y="217621"/>
                </a:cubicBezTo>
                <a:cubicBezTo>
                  <a:pt x="235509" y="227105"/>
                  <a:pt x="247247" y="231848"/>
                  <a:pt x="261145" y="231848"/>
                </a:cubicBezTo>
                <a:cubicBezTo>
                  <a:pt x="269033" y="231848"/>
                  <a:pt x="276639" y="230063"/>
                  <a:pt x="283964" y="226495"/>
                </a:cubicBezTo>
                <a:lnTo>
                  <a:pt x="283964" y="204803"/>
                </a:lnTo>
                <a:cubicBezTo>
                  <a:pt x="277015" y="211752"/>
                  <a:pt x="269690" y="215227"/>
                  <a:pt x="261991" y="215227"/>
                </a:cubicBezTo>
                <a:cubicBezTo>
                  <a:pt x="252788" y="215227"/>
                  <a:pt x="245229" y="212175"/>
                  <a:pt x="239313" y="206071"/>
                </a:cubicBezTo>
                <a:cubicBezTo>
                  <a:pt x="233397" y="199967"/>
                  <a:pt x="230439" y="192220"/>
                  <a:pt x="230439" y="182830"/>
                </a:cubicBezTo>
                <a:cubicBezTo>
                  <a:pt x="230439" y="173815"/>
                  <a:pt x="233397" y="166162"/>
                  <a:pt x="239313" y="159871"/>
                </a:cubicBezTo>
                <a:cubicBezTo>
                  <a:pt x="245229" y="153579"/>
                  <a:pt x="252506" y="150433"/>
                  <a:pt x="261145" y="150433"/>
                </a:cubicBezTo>
                <a:cubicBezTo>
                  <a:pt x="269221" y="150433"/>
                  <a:pt x="276827" y="154001"/>
                  <a:pt x="283964" y="161138"/>
                </a:cubicBezTo>
                <a:lnTo>
                  <a:pt x="283964" y="139447"/>
                </a:lnTo>
                <a:cubicBezTo>
                  <a:pt x="276451" y="135690"/>
                  <a:pt x="268939" y="133812"/>
                  <a:pt x="261427" y="133812"/>
                </a:cubicBezTo>
                <a:close/>
                <a:moveTo>
                  <a:pt x="340306" y="132404"/>
                </a:moveTo>
                <a:cubicBezTo>
                  <a:pt x="326220" y="132404"/>
                  <a:pt x="314200" y="137381"/>
                  <a:pt x="304247" y="147334"/>
                </a:cubicBezTo>
                <a:cubicBezTo>
                  <a:pt x="294293" y="157288"/>
                  <a:pt x="289316" y="169308"/>
                  <a:pt x="289316" y="183393"/>
                </a:cubicBezTo>
                <a:cubicBezTo>
                  <a:pt x="289316" y="197479"/>
                  <a:pt x="294293" y="209499"/>
                  <a:pt x="304247" y="219452"/>
                </a:cubicBezTo>
                <a:cubicBezTo>
                  <a:pt x="314200" y="229406"/>
                  <a:pt x="326220" y="234383"/>
                  <a:pt x="340306" y="234383"/>
                </a:cubicBezTo>
                <a:cubicBezTo>
                  <a:pt x="354391" y="234383"/>
                  <a:pt x="366410" y="229406"/>
                  <a:pt x="376364" y="219452"/>
                </a:cubicBezTo>
                <a:cubicBezTo>
                  <a:pt x="386318" y="209499"/>
                  <a:pt x="391295" y="197479"/>
                  <a:pt x="391295" y="183393"/>
                </a:cubicBezTo>
                <a:cubicBezTo>
                  <a:pt x="391295" y="169308"/>
                  <a:pt x="386318" y="157288"/>
                  <a:pt x="376364" y="147334"/>
                </a:cubicBezTo>
                <a:cubicBezTo>
                  <a:pt x="366410" y="137381"/>
                  <a:pt x="354391" y="132404"/>
                  <a:pt x="340306" y="132404"/>
                </a:cubicBezTo>
                <a:close/>
                <a:moveTo>
                  <a:pt x="37185" y="0"/>
                </a:moveTo>
                <a:lnTo>
                  <a:pt x="611874" y="0"/>
                </a:lnTo>
                <a:cubicBezTo>
                  <a:pt x="622203" y="0"/>
                  <a:pt x="630983" y="3662"/>
                  <a:pt x="638214" y="10987"/>
                </a:cubicBezTo>
                <a:cubicBezTo>
                  <a:pt x="645445" y="18311"/>
                  <a:pt x="649060" y="27232"/>
                  <a:pt x="649060" y="37749"/>
                </a:cubicBezTo>
                <a:lnTo>
                  <a:pt x="649060" y="394958"/>
                </a:lnTo>
                <a:cubicBezTo>
                  <a:pt x="649060" y="405475"/>
                  <a:pt x="645445" y="414396"/>
                  <a:pt x="638214" y="421720"/>
                </a:cubicBezTo>
                <a:cubicBezTo>
                  <a:pt x="630983" y="429045"/>
                  <a:pt x="622203" y="432707"/>
                  <a:pt x="611874" y="432707"/>
                </a:cubicBezTo>
                <a:lnTo>
                  <a:pt x="37185" y="432707"/>
                </a:lnTo>
                <a:cubicBezTo>
                  <a:pt x="26856" y="432707"/>
                  <a:pt x="18076" y="429045"/>
                  <a:pt x="10845" y="421720"/>
                </a:cubicBezTo>
                <a:cubicBezTo>
                  <a:pt x="3615" y="414396"/>
                  <a:pt x="0" y="405475"/>
                  <a:pt x="0" y="394958"/>
                </a:cubicBezTo>
                <a:lnTo>
                  <a:pt x="0" y="37749"/>
                </a:lnTo>
                <a:cubicBezTo>
                  <a:pt x="0" y="27232"/>
                  <a:pt x="3615" y="18311"/>
                  <a:pt x="10845" y="10987"/>
                </a:cubicBezTo>
                <a:cubicBezTo>
                  <a:pt x="18076" y="3662"/>
                  <a:pt x="26856" y="0"/>
                  <a:pt x="3718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00" name="Freeform 599"/>
          <p:cNvSpPr/>
          <p:nvPr/>
        </p:nvSpPr>
        <p:spPr>
          <a:xfrm>
            <a:off x="7873364" y="5335497"/>
            <a:ext cx="649060" cy="432707"/>
          </a:xfrm>
          <a:custGeom>
            <a:avLst/>
            <a:gdLst>
              <a:gd name="connsiteX0" fmla="*/ 433835 w 649060"/>
              <a:gd name="connsiteY0" fmla="*/ 183957 h 432707"/>
              <a:gd name="connsiteX1" fmla="*/ 449892 w 649060"/>
              <a:gd name="connsiteY1" fmla="*/ 218325 h 432707"/>
              <a:gd name="connsiteX2" fmla="*/ 443976 w 649060"/>
              <a:gd name="connsiteY2" fmla="*/ 248187 h 432707"/>
              <a:gd name="connsiteX3" fmla="*/ 429328 w 649060"/>
              <a:gd name="connsiteY3" fmla="*/ 258047 h 432707"/>
              <a:gd name="connsiteX4" fmla="*/ 417777 w 649060"/>
              <a:gd name="connsiteY4" fmla="*/ 255511 h 432707"/>
              <a:gd name="connsiteX5" fmla="*/ 417777 w 649060"/>
              <a:gd name="connsiteY5" fmla="*/ 192408 h 432707"/>
              <a:gd name="connsiteX6" fmla="*/ 433835 w 649060"/>
              <a:gd name="connsiteY6" fmla="*/ 183957 h 432707"/>
              <a:gd name="connsiteX7" fmla="*/ 558069 w 649060"/>
              <a:gd name="connsiteY7" fmla="*/ 180576 h 432707"/>
              <a:gd name="connsiteX8" fmla="*/ 573282 w 649060"/>
              <a:gd name="connsiteY8" fmla="*/ 208184 h 432707"/>
              <a:gd name="connsiteX9" fmla="*/ 542293 w 649060"/>
              <a:gd name="connsiteY9" fmla="*/ 208184 h 432707"/>
              <a:gd name="connsiteX10" fmla="*/ 558069 w 649060"/>
              <a:gd name="connsiteY10" fmla="*/ 180576 h 432707"/>
              <a:gd name="connsiteX11" fmla="*/ 316642 w 649060"/>
              <a:gd name="connsiteY11" fmla="*/ 154377 h 432707"/>
              <a:gd name="connsiteX12" fmla="*/ 316642 w 649060"/>
              <a:gd name="connsiteY12" fmla="*/ 287063 h 432707"/>
              <a:gd name="connsiteX13" fmla="*/ 358899 w 649060"/>
              <a:gd name="connsiteY13" fmla="*/ 287063 h 432707"/>
              <a:gd name="connsiteX14" fmla="*/ 358899 w 649060"/>
              <a:gd name="connsiteY14" fmla="*/ 154377 h 432707"/>
              <a:gd name="connsiteX15" fmla="*/ 298331 w 649060"/>
              <a:gd name="connsiteY15" fmla="*/ 152687 h 432707"/>
              <a:gd name="connsiteX16" fmla="*/ 282696 w 649060"/>
              <a:gd name="connsiteY16" fmla="*/ 157194 h 432707"/>
              <a:gd name="connsiteX17" fmla="*/ 273259 w 649060"/>
              <a:gd name="connsiteY17" fmla="*/ 170153 h 432707"/>
              <a:gd name="connsiteX18" fmla="*/ 270442 w 649060"/>
              <a:gd name="connsiteY18" fmla="*/ 154377 h 432707"/>
              <a:gd name="connsiteX19" fmla="*/ 233538 w 649060"/>
              <a:gd name="connsiteY19" fmla="*/ 154377 h 432707"/>
              <a:gd name="connsiteX20" fmla="*/ 233538 w 649060"/>
              <a:gd name="connsiteY20" fmla="*/ 287063 h 432707"/>
              <a:gd name="connsiteX21" fmla="*/ 275794 w 649060"/>
              <a:gd name="connsiteY21" fmla="*/ 287063 h 432707"/>
              <a:gd name="connsiteX22" fmla="*/ 275794 w 649060"/>
              <a:gd name="connsiteY22" fmla="*/ 200859 h 432707"/>
              <a:gd name="connsiteX23" fmla="*/ 298895 w 649060"/>
              <a:gd name="connsiteY23" fmla="*/ 192126 h 432707"/>
              <a:gd name="connsiteX24" fmla="*/ 306219 w 649060"/>
              <a:gd name="connsiteY24" fmla="*/ 192690 h 432707"/>
              <a:gd name="connsiteX25" fmla="*/ 306219 w 649060"/>
              <a:gd name="connsiteY25" fmla="*/ 153532 h 432707"/>
              <a:gd name="connsiteX26" fmla="*/ 298331 w 649060"/>
              <a:gd name="connsiteY26" fmla="*/ 152687 h 432707"/>
              <a:gd name="connsiteX27" fmla="*/ 558913 w 649060"/>
              <a:gd name="connsiteY27" fmla="*/ 151842 h 432707"/>
              <a:gd name="connsiteX28" fmla="*/ 516234 w 649060"/>
              <a:gd name="connsiteY28" fmla="*/ 170435 h 432707"/>
              <a:gd name="connsiteX29" fmla="*/ 500599 w 649060"/>
              <a:gd name="connsiteY29" fmla="*/ 221142 h 432707"/>
              <a:gd name="connsiteX30" fmla="*/ 518347 w 649060"/>
              <a:gd name="connsiteY30" fmla="*/ 274104 h 432707"/>
              <a:gd name="connsiteX31" fmla="*/ 563702 w 649060"/>
              <a:gd name="connsiteY31" fmla="*/ 289598 h 432707"/>
              <a:gd name="connsiteX32" fmla="*/ 608776 w 649060"/>
              <a:gd name="connsiteY32" fmla="*/ 278330 h 432707"/>
              <a:gd name="connsiteX33" fmla="*/ 604269 w 649060"/>
              <a:gd name="connsiteY33" fmla="*/ 249314 h 432707"/>
              <a:gd name="connsiteX34" fmla="*/ 568209 w 649060"/>
              <a:gd name="connsiteY34" fmla="*/ 258047 h 432707"/>
              <a:gd name="connsiteX35" fmla="*/ 550461 w 649060"/>
              <a:gd name="connsiteY35" fmla="*/ 252694 h 432707"/>
              <a:gd name="connsiteX36" fmla="*/ 542573 w 649060"/>
              <a:gd name="connsiteY36" fmla="*/ 234101 h 432707"/>
              <a:gd name="connsiteX37" fmla="*/ 612438 w 649060"/>
              <a:gd name="connsiteY37" fmla="*/ 234101 h 432707"/>
              <a:gd name="connsiteX38" fmla="*/ 613001 w 649060"/>
              <a:gd name="connsiteY38" fmla="*/ 219452 h 432707"/>
              <a:gd name="connsiteX39" fmla="*/ 599479 w 649060"/>
              <a:gd name="connsiteY39" fmla="*/ 169871 h 432707"/>
              <a:gd name="connsiteX40" fmla="*/ 558913 w 649060"/>
              <a:gd name="connsiteY40" fmla="*/ 151842 h 432707"/>
              <a:gd name="connsiteX41" fmla="*/ 447919 w 649060"/>
              <a:gd name="connsiteY41" fmla="*/ 151842 h 432707"/>
              <a:gd name="connsiteX42" fmla="*/ 414960 w 649060"/>
              <a:gd name="connsiteY42" fmla="*/ 167618 h 432707"/>
              <a:gd name="connsiteX43" fmla="*/ 412706 w 649060"/>
              <a:gd name="connsiteY43" fmla="*/ 154377 h 432707"/>
              <a:gd name="connsiteX44" fmla="*/ 375520 w 649060"/>
              <a:gd name="connsiteY44" fmla="*/ 154377 h 432707"/>
              <a:gd name="connsiteX45" fmla="*/ 375520 w 649060"/>
              <a:gd name="connsiteY45" fmla="*/ 336080 h 432707"/>
              <a:gd name="connsiteX46" fmla="*/ 417776 w 649060"/>
              <a:gd name="connsiteY46" fmla="*/ 329038 h 432707"/>
              <a:gd name="connsiteX47" fmla="*/ 417776 w 649060"/>
              <a:gd name="connsiteY47" fmla="*/ 286499 h 432707"/>
              <a:gd name="connsiteX48" fmla="*/ 436933 w 649060"/>
              <a:gd name="connsiteY48" fmla="*/ 289598 h 432707"/>
              <a:gd name="connsiteX49" fmla="*/ 474682 w 649060"/>
              <a:gd name="connsiteY49" fmla="*/ 273822 h 432707"/>
              <a:gd name="connsiteX50" fmla="*/ 491867 w 649060"/>
              <a:gd name="connsiteY50" fmla="*/ 216917 h 432707"/>
              <a:gd name="connsiteX51" fmla="*/ 479189 w 649060"/>
              <a:gd name="connsiteY51" fmla="*/ 166491 h 432707"/>
              <a:gd name="connsiteX52" fmla="*/ 447919 w 649060"/>
              <a:gd name="connsiteY52" fmla="*/ 151842 h 432707"/>
              <a:gd name="connsiteX53" fmla="*/ 85922 w 649060"/>
              <a:gd name="connsiteY53" fmla="*/ 151842 h 432707"/>
              <a:gd name="connsiteX54" fmla="*/ 51271 w 649060"/>
              <a:gd name="connsiteY54" fmla="*/ 162547 h 432707"/>
              <a:gd name="connsiteX55" fmla="*/ 37749 w 649060"/>
              <a:gd name="connsiteY55" fmla="*/ 193253 h 432707"/>
              <a:gd name="connsiteX56" fmla="*/ 46905 w 649060"/>
              <a:gd name="connsiteY56" fmla="*/ 218748 h 432707"/>
              <a:gd name="connsiteX57" fmla="*/ 74935 w 649060"/>
              <a:gd name="connsiteY57" fmla="*/ 234665 h 432707"/>
              <a:gd name="connsiteX58" fmla="*/ 90288 w 649060"/>
              <a:gd name="connsiteY58" fmla="*/ 241848 h 432707"/>
              <a:gd name="connsiteX59" fmla="*/ 94655 w 649060"/>
              <a:gd name="connsiteY59" fmla="*/ 249595 h 432707"/>
              <a:gd name="connsiteX60" fmla="*/ 81132 w 649060"/>
              <a:gd name="connsiteY60" fmla="*/ 258328 h 432707"/>
              <a:gd name="connsiteX61" fmla="*/ 61413 w 649060"/>
              <a:gd name="connsiteY61" fmla="*/ 254807 h 432707"/>
              <a:gd name="connsiteX62" fmla="*/ 41129 w 649060"/>
              <a:gd name="connsiteY62" fmla="*/ 246215 h 432707"/>
              <a:gd name="connsiteX63" fmla="*/ 36059 w 649060"/>
              <a:gd name="connsiteY63" fmla="*/ 278048 h 432707"/>
              <a:gd name="connsiteX64" fmla="*/ 83386 w 649060"/>
              <a:gd name="connsiteY64" fmla="*/ 289598 h 432707"/>
              <a:gd name="connsiteX65" fmla="*/ 119727 w 649060"/>
              <a:gd name="connsiteY65" fmla="*/ 279175 h 432707"/>
              <a:gd name="connsiteX66" fmla="*/ 134094 w 649060"/>
              <a:gd name="connsiteY66" fmla="*/ 246215 h 432707"/>
              <a:gd name="connsiteX67" fmla="*/ 124798 w 649060"/>
              <a:gd name="connsiteY67" fmla="*/ 220438 h 432707"/>
              <a:gd name="connsiteX68" fmla="*/ 96345 w 649060"/>
              <a:gd name="connsiteY68" fmla="*/ 204240 h 432707"/>
              <a:gd name="connsiteX69" fmla="*/ 81696 w 649060"/>
              <a:gd name="connsiteY69" fmla="*/ 197479 h 432707"/>
              <a:gd name="connsiteX70" fmla="*/ 77188 w 649060"/>
              <a:gd name="connsiteY70" fmla="*/ 190436 h 432707"/>
              <a:gd name="connsiteX71" fmla="*/ 87893 w 649060"/>
              <a:gd name="connsiteY71" fmla="*/ 183112 h 432707"/>
              <a:gd name="connsiteX72" fmla="*/ 122826 w 649060"/>
              <a:gd name="connsiteY72" fmla="*/ 192408 h 432707"/>
              <a:gd name="connsiteX73" fmla="*/ 127896 w 649060"/>
              <a:gd name="connsiteY73" fmla="*/ 160857 h 432707"/>
              <a:gd name="connsiteX74" fmla="*/ 85922 w 649060"/>
              <a:gd name="connsiteY74" fmla="*/ 151842 h 432707"/>
              <a:gd name="connsiteX75" fmla="*/ 195507 w 649060"/>
              <a:gd name="connsiteY75" fmla="*/ 116346 h 432707"/>
              <a:gd name="connsiteX76" fmla="*/ 159166 w 649060"/>
              <a:gd name="connsiteY76" fmla="*/ 122262 h 432707"/>
              <a:gd name="connsiteX77" fmla="*/ 154095 w 649060"/>
              <a:gd name="connsiteY77" fmla="*/ 154377 h 432707"/>
              <a:gd name="connsiteX78" fmla="*/ 141137 w 649060"/>
              <a:gd name="connsiteY78" fmla="*/ 156631 h 432707"/>
              <a:gd name="connsiteX79" fmla="*/ 136348 w 649060"/>
              <a:gd name="connsiteY79" fmla="*/ 185647 h 432707"/>
              <a:gd name="connsiteX80" fmla="*/ 153814 w 649060"/>
              <a:gd name="connsiteY80" fmla="*/ 185647 h 432707"/>
              <a:gd name="connsiteX81" fmla="*/ 153814 w 649060"/>
              <a:gd name="connsiteY81" fmla="*/ 247342 h 432707"/>
              <a:gd name="connsiteX82" fmla="*/ 166209 w 649060"/>
              <a:gd name="connsiteY82" fmla="*/ 281147 h 432707"/>
              <a:gd name="connsiteX83" fmla="*/ 197479 w 649060"/>
              <a:gd name="connsiteY83" fmla="*/ 289598 h 432707"/>
              <a:gd name="connsiteX84" fmla="*/ 219734 w 649060"/>
              <a:gd name="connsiteY84" fmla="*/ 286499 h 432707"/>
              <a:gd name="connsiteX85" fmla="*/ 219734 w 649060"/>
              <a:gd name="connsiteY85" fmla="*/ 253258 h 432707"/>
              <a:gd name="connsiteX86" fmla="*/ 207339 w 649060"/>
              <a:gd name="connsiteY86" fmla="*/ 255230 h 432707"/>
              <a:gd name="connsiteX87" fmla="*/ 195507 w 649060"/>
              <a:gd name="connsiteY87" fmla="*/ 241144 h 432707"/>
              <a:gd name="connsiteX88" fmla="*/ 195507 w 649060"/>
              <a:gd name="connsiteY88" fmla="*/ 185647 h 432707"/>
              <a:gd name="connsiteX89" fmla="*/ 217198 w 649060"/>
              <a:gd name="connsiteY89" fmla="*/ 185647 h 432707"/>
              <a:gd name="connsiteX90" fmla="*/ 222551 w 649060"/>
              <a:gd name="connsiteY90" fmla="*/ 154377 h 432707"/>
              <a:gd name="connsiteX91" fmla="*/ 195507 w 649060"/>
              <a:gd name="connsiteY91" fmla="*/ 154377 h 432707"/>
              <a:gd name="connsiteX92" fmla="*/ 337771 w 649060"/>
              <a:gd name="connsiteY92" fmla="*/ 96626 h 432707"/>
              <a:gd name="connsiteX93" fmla="*/ 321995 w 649060"/>
              <a:gd name="connsiteY93" fmla="*/ 103106 h 432707"/>
              <a:gd name="connsiteX94" fmla="*/ 315516 w 649060"/>
              <a:gd name="connsiteY94" fmla="*/ 118882 h 432707"/>
              <a:gd name="connsiteX95" fmla="*/ 321995 w 649060"/>
              <a:gd name="connsiteY95" fmla="*/ 134798 h 432707"/>
              <a:gd name="connsiteX96" fmla="*/ 337771 w 649060"/>
              <a:gd name="connsiteY96" fmla="*/ 141419 h 432707"/>
              <a:gd name="connsiteX97" fmla="*/ 353546 w 649060"/>
              <a:gd name="connsiteY97" fmla="*/ 134798 h 432707"/>
              <a:gd name="connsiteX98" fmla="*/ 360026 w 649060"/>
              <a:gd name="connsiteY98" fmla="*/ 118882 h 432707"/>
              <a:gd name="connsiteX99" fmla="*/ 353546 w 649060"/>
              <a:gd name="connsiteY99" fmla="*/ 103106 h 432707"/>
              <a:gd name="connsiteX100" fmla="*/ 337771 w 649060"/>
              <a:gd name="connsiteY100" fmla="*/ 96626 h 432707"/>
              <a:gd name="connsiteX101" fmla="*/ 36059 w 649060"/>
              <a:gd name="connsiteY101" fmla="*/ 0 h 432707"/>
              <a:gd name="connsiteX102" fmla="*/ 613001 w 649060"/>
              <a:gd name="connsiteY102" fmla="*/ 0 h 432707"/>
              <a:gd name="connsiteX103" fmla="*/ 638355 w 649060"/>
              <a:gd name="connsiteY103" fmla="*/ 10705 h 432707"/>
              <a:gd name="connsiteX104" fmla="*/ 649060 w 649060"/>
              <a:gd name="connsiteY104" fmla="*/ 36059 h 432707"/>
              <a:gd name="connsiteX105" fmla="*/ 649060 w 649060"/>
              <a:gd name="connsiteY105" fmla="*/ 396648 h 432707"/>
              <a:gd name="connsiteX106" fmla="*/ 638355 w 649060"/>
              <a:gd name="connsiteY106" fmla="*/ 422002 h 432707"/>
              <a:gd name="connsiteX107" fmla="*/ 613001 w 649060"/>
              <a:gd name="connsiteY107" fmla="*/ 432707 h 432707"/>
              <a:gd name="connsiteX108" fmla="*/ 36059 w 649060"/>
              <a:gd name="connsiteY108" fmla="*/ 432707 h 432707"/>
              <a:gd name="connsiteX109" fmla="*/ 10705 w 649060"/>
              <a:gd name="connsiteY109" fmla="*/ 422002 h 432707"/>
              <a:gd name="connsiteX110" fmla="*/ 0 w 649060"/>
              <a:gd name="connsiteY110" fmla="*/ 396648 h 432707"/>
              <a:gd name="connsiteX111" fmla="*/ 0 w 649060"/>
              <a:gd name="connsiteY111" fmla="*/ 36059 h 432707"/>
              <a:gd name="connsiteX112" fmla="*/ 10705 w 649060"/>
              <a:gd name="connsiteY112" fmla="*/ 10705 h 432707"/>
              <a:gd name="connsiteX113" fmla="*/ 36059 w 649060"/>
              <a:gd name="connsiteY11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649060" h="432707">
                <a:moveTo>
                  <a:pt x="433835" y="183957"/>
                </a:moveTo>
                <a:cubicBezTo>
                  <a:pt x="444540" y="183957"/>
                  <a:pt x="449892" y="195413"/>
                  <a:pt x="449892" y="218325"/>
                </a:cubicBezTo>
                <a:cubicBezTo>
                  <a:pt x="449892" y="231284"/>
                  <a:pt x="447920" y="241238"/>
                  <a:pt x="443976" y="248187"/>
                </a:cubicBezTo>
                <a:cubicBezTo>
                  <a:pt x="440408" y="254760"/>
                  <a:pt x="435525" y="258047"/>
                  <a:pt x="429328" y="258047"/>
                </a:cubicBezTo>
                <a:cubicBezTo>
                  <a:pt x="425008" y="258047"/>
                  <a:pt x="421158" y="257202"/>
                  <a:pt x="417777" y="255511"/>
                </a:cubicBezTo>
                <a:lnTo>
                  <a:pt x="417777" y="192408"/>
                </a:lnTo>
                <a:cubicBezTo>
                  <a:pt x="423224" y="186774"/>
                  <a:pt x="428577" y="183957"/>
                  <a:pt x="433835" y="183957"/>
                </a:cubicBezTo>
                <a:close/>
                <a:moveTo>
                  <a:pt x="558069" y="180576"/>
                </a:moveTo>
                <a:cubicBezTo>
                  <a:pt x="567647" y="180576"/>
                  <a:pt x="572718" y="189779"/>
                  <a:pt x="573282" y="208184"/>
                </a:cubicBezTo>
                <a:lnTo>
                  <a:pt x="542293" y="208184"/>
                </a:lnTo>
                <a:cubicBezTo>
                  <a:pt x="543420" y="189779"/>
                  <a:pt x="548679" y="180576"/>
                  <a:pt x="558069" y="180576"/>
                </a:cubicBezTo>
                <a:close/>
                <a:moveTo>
                  <a:pt x="316642" y="154377"/>
                </a:moveTo>
                <a:lnTo>
                  <a:pt x="316642" y="287063"/>
                </a:lnTo>
                <a:lnTo>
                  <a:pt x="358899" y="287063"/>
                </a:lnTo>
                <a:lnTo>
                  <a:pt x="358899" y="154377"/>
                </a:lnTo>
                <a:close/>
                <a:moveTo>
                  <a:pt x="298331" y="152687"/>
                </a:moveTo>
                <a:cubicBezTo>
                  <a:pt x="292322" y="152687"/>
                  <a:pt x="287110" y="154189"/>
                  <a:pt x="282696" y="157194"/>
                </a:cubicBezTo>
                <a:cubicBezTo>
                  <a:pt x="278283" y="160199"/>
                  <a:pt x="275137" y="164519"/>
                  <a:pt x="273259" y="170153"/>
                </a:cubicBezTo>
                <a:lnTo>
                  <a:pt x="270442" y="154377"/>
                </a:lnTo>
                <a:lnTo>
                  <a:pt x="233538" y="154377"/>
                </a:lnTo>
                <a:lnTo>
                  <a:pt x="233538" y="287063"/>
                </a:lnTo>
                <a:lnTo>
                  <a:pt x="275794" y="287063"/>
                </a:lnTo>
                <a:lnTo>
                  <a:pt x="275794" y="200859"/>
                </a:lnTo>
                <a:cubicBezTo>
                  <a:pt x="280678" y="195037"/>
                  <a:pt x="288378" y="192126"/>
                  <a:pt x="298895" y="192126"/>
                </a:cubicBezTo>
                <a:cubicBezTo>
                  <a:pt x="301900" y="192126"/>
                  <a:pt x="304341" y="192314"/>
                  <a:pt x="306219" y="192690"/>
                </a:cubicBezTo>
                <a:lnTo>
                  <a:pt x="306219" y="153532"/>
                </a:lnTo>
                <a:cubicBezTo>
                  <a:pt x="303402" y="152969"/>
                  <a:pt x="300773" y="152687"/>
                  <a:pt x="298331" y="152687"/>
                </a:cubicBezTo>
                <a:close/>
                <a:moveTo>
                  <a:pt x="558913" y="151842"/>
                </a:moveTo>
                <a:cubicBezTo>
                  <a:pt x="540883" y="151842"/>
                  <a:pt x="526657" y="158039"/>
                  <a:pt x="516234" y="170435"/>
                </a:cubicBezTo>
                <a:cubicBezTo>
                  <a:pt x="505811" y="182830"/>
                  <a:pt x="500599" y="199733"/>
                  <a:pt x="500599" y="221142"/>
                </a:cubicBezTo>
                <a:cubicBezTo>
                  <a:pt x="500599" y="245182"/>
                  <a:pt x="506515" y="262836"/>
                  <a:pt x="518347" y="274104"/>
                </a:cubicBezTo>
                <a:cubicBezTo>
                  <a:pt x="528676" y="284433"/>
                  <a:pt x="543795" y="289598"/>
                  <a:pt x="563702" y="289598"/>
                </a:cubicBezTo>
                <a:cubicBezTo>
                  <a:pt x="582671" y="289598"/>
                  <a:pt x="597695" y="285842"/>
                  <a:pt x="608776" y="278330"/>
                </a:cubicBezTo>
                <a:lnTo>
                  <a:pt x="604269" y="249314"/>
                </a:lnTo>
                <a:cubicBezTo>
                  <a:pt x="593563" y="255136"/>
                  <a:pt x="581544" y="258047"/>
                  <a:pt x="568209" y="258047"/>
                </a:cubicBezTo>
                <a:cubicBezTo>
                  <a:pt x="560134" y="258047"/>
                  <a:pt x="554219" y="256262"/>
                  <a:pt x="550461" y="252694"/>
                </a:cubicBezTo>
                <a:cubicBezTo>
                  <a:pt x="546143" y="249126"/>
                  <a:pt x="543513" y="242928"/>
                  <a:pt x="542573" y="234101"/>
                </a:cubicBezTo>
                <a:lnTo>
                  <a:pt x="612438" y="234101"/>
                </a:lnTo>
                <a:cubicBezTo>
                  <a:pt x="612813" y="231472"/>
                  <a:pt x="613001" y="226589"/>
                  <a:pt x="613001" y="219452"/>
                </a:cubicBezTo>
                <a:cubicBezTo>
                  <a:pt x="613001" y="198230"/>
                  <a:pt x="608494" y="181703"/>
                  <a:pt x="599479" y="169871"/>
                </a:cubicBezTo>
                <a:cubicBezTo>
                  <a:pt x="590089" y="157852"/>
                  <a:pt x="576567" y="151842"/>
                  <a:pt x="558913" y="151842"/>
                </a:cubicBezTo>
                <a:close/>
                <a:moveTo>
                  <a:pt x="447919" y="151842"/>
                </a:moveTo>
                <a:cubicBezTo>
                  <a:pt x="435900" y="151842"/>
                  <a:pt x="424913" y="157100"/>
                  <a:pt x="414960" y="167618"/>
                </a:cubicBezTo>
                <a:lnTo>
                  <a:pt x="412706" y="154377"/>
                </a:lnTo>
                <a:lnTo>
                  <a:pt x="375520" y="154377"/>
                </a:lnTo>
                <a:lnTo>
                  <a:pt x="375520" y="336080"/>
                </a:lnTo>
                <a:lnTo>
                  <a:pt x="417776" y="329038"/>
                </a:lnTo>
                <a:lnTo>
                  <a:pt x="417776" y="286499"/>
                </a:lnTo>
                <a:cubicBezTo>
                  <a:pt x="424537" y="288565"/>
                  <a:pt x="430923" y="289598"/>
                  <a:pt x="436933" y="289598"/>
                </a:cubicBezTo>
                <a:cubicBezTo>
                  <a:pt x="452521" y="289598"/>
                  <a:pt x="465104" y="284339"/>
                  <a:pt x="474682" y="273822"/>
                </a:cubicBezTo>
                <a:cubicBezTo>
                  <a:pt x="486138" y="261615"/>
                  <a:pt x="491867" y="242646"/>
                  <a:pt x="491867" y="216917"/>
                </a:cubicBezTo>
                <a:cubicBezTo>
                  <a:pt x="491867" y="194005"/>
                  <a:pt x="487641" y="177196"/>
                  <a:pt x="479189" y="166491"/>
                </a:cubicBezTo>
                <a:cubicBezTo>
                  <a:pt x="471677" y="156725"/>
                  <a:pt x="461254" y="151842"/>
                  <a:pt x="447919" y="151842"/>
                </a:cubicBezTo>
                <a:close/>
                <a:moveTo>
                  <a:pt x="85922" y="151842"/>
                </a:moveTo>
                <a:cubicBezTo>
                  <a:pt x="71461" y="151842"/>
                  <a:pt x="59911" y="155410"/>
                  <a:pt x="51271" y="162547"/>
                </a:cubicBezTo>
                <a:cubicBezTo>
                  <a:pt x="42257" y="169871"/>
                  <a:pt x="37749" y="180107"/>
                  <a:pt x="37749" y="193253"/>
                </a:cubicBezTo>
                <a:cubicBezTo>
                  <a:pt x="37749" y="204146"/>
                  <a:pt x="40801" y="212644"/>
                  <a:pt x="46905" y="218748"/>
                </a:cubicBezTo>
                <a:cubicBezTo>
                  <a:pt x="53009" y="224852"/>
                  <a:pt x="62352" y="230157"/>
                  <a:pt x="74935" y="234665"/>
                </a:cubicBezTo>
                <a:cubicBezTo>
                  <a:pt x="82260" y="237294"/>
                  <a:pt x="87377" y="239688"/>
                  <a:pt x="90288" y="241848"/>
                </a:cubicBezTo>
                <a:cubicBezTo>
                  <a:pt x="93199" y="244008"/>
                  <a:pt x="94655" y="246590"/>
                  <a:pt x="94655" y="249595"/>
                </a:cubicBezTo>
                <a:cubicBezTo>
                  <a:pt x="94655" y="255417"/>
                  <a:pt x="90147" y="258328"/>
                  <a:pt x="81132" y="258328"/>
                </a:cubicBezTo>
                <a:cubicBezTo>
                  <a:pt x="75687" y="258328"/>
                  <a:pt x="69113" y="257154"/>
                  <a:pt x="61413" y="254807"/>
                </a:cubicBezTo>
                <a:cubicBezTo>
                  <a:pt x="53713" y="252459"/>
                  <a:pt x="46952" y="249595"/>
                  <a:pt x="41129" y="246215"/>
                </a:cubicBezTo>
                <a:lnTo>
                  <a:pt x="36059" y="278048"/>
                </a:lnTo>
                <a:cubicBezTo>
                  <a:pt x="49581" y="285748"/>
                  <a:pt x="65356" y="289598"/>
                  <a:pt x="83386" y="289598"/>
                </a:cubicBezTo>
                <a:cubicBezTo>
                  <a:pt x="98599" y="289598"/>
                  <a:pt x="110712" y="286124"/>
                  <a:pt x="119727" y="279175"/>
                </a:cubicBezTo>
                <a:cubicBezTo>
                  <a:pt x="129305" y="271475"/>
                  <a:pt x="134094" y="260488"/>
                  <a:pt x="134094" y="246215"/>
                </a:cubicBezTo>
                <a:cubicBezTo>
                  <a:pt x="134094" y="235134"/>
                  <a:pt x="130996" y="226542"/>
                  <a:pt x="124798" y="220438"/>
                </a:cubicBezTo>
                <a:cubicBezTo>
                  <a:pt x="118600" y="214334"/>
                  <a:pt x="109116" y="208935"/>
                  <a:pt x="96345" y="204240"/>
                </a:cubicBezTo>
                <a:cubicBezTo>
                  <a:pt x="89584" y="201799"/>
                  <a:pt x="84701" y="199545"/>
                  <a:pt x="81696" y="197479"/>
                </a:cubicBezTo>
                <a:cubicBezTo>
                  <a:pt x="78691" y="195413"/>
                  <a:pt x="77188" y="193065"/>
                  <a:pt x="77188" y="190436"/>
                </a:cubicBezTo>
                <a:cubicBezTo>
                  <a:pt x="77188" y="185553"/>
                  <a:pt x="80757" y="183112"/>
                  <a:pt x="87893" y="183112"/>
                </a:cubicBezTo>
                <a:cubicBezTo>
                  <a:pt x="98786" y="183112"/>
                  <a:pt x="110430" y="186211"/>
                  <a:pt x="122826" y="192408"/>
                </a:cubicBezTo>
                <a:lnTo>
                  <a:pt x="127896" y="160857"/>
                </a:lnTo>
                <a:cubicBezTo>
                  <a:pt x="115313" y="154847"/>
                  <a:pt x="101322" y="151842"/>
                  <a:pt x="85922" y="151842"/>
                </a:cubicBezTo>
                <a:close/>
                <a:moveTo>
                  <a:pt x="195507" y="116346"/>
                </a:moveTo>
                <a:lnTo>
                  <a:pt x="159166" y="122262"/>
                </a:lnTo>
                <a:lnTo>
                  <a:pt x="154095" y="154377"/>
                </a:lnTo>
                <a:lnTo>
                  <a:pt x="141137" y="156631"/>
                </a:lnTo>
                <a:lnTo>
                  <a:pt x="136348" y="185647"/>
                </a:lnTo>
                <a:lnTo>
                  <a:pt x="153814" y="185647"/>
                </a:lnTo>
                <a:lnTo>
                  <a:pt x="153814" y="247342"/>
                </a:lnTo>
                <a:cubicBezTo>
                  <a:pt x="153814" y="263117"/>
                  <a:pt x="157946" y="274386"/>
                  <a:pt x="166209" y="281147"/>
                </a:cubicBezTo>
                <a:cubicBezTo>
                  <a:pt x="173346" y="286781"/>
                  <a:pt x="183769" y="289598"/>
                  <a:pt x="197479" y="289598"/>
                </a:cubicBezTo>
                <a:cubicBezTo>
                  <a:pt x="203489" y="289598"/>
                  <a:pt x="210907" y="288565"/>
                  <a:pt x="219734" y="286499"/>
                </a:cubicBezTo>
                <a:lnTo>
                  <a:pt x="219734" y="253258"/>
                </a:lnTo>
                <a:cubicBezTo>
                  <a:pt x="213725" y="254572"/>
                  <a:pt x="209592" y="255230"/>
                  <a:pt x="207339" y="255230"/>
                </a:cubicBezTo>
                <a:cubicBezTo>
                  <a:pt x="199451" y="255230"/>
                  <a:pt x="195507" y="250534"/>
                  <a:pt x="195507" y="241144"/>
                </a:cubicBezTo>
                <a:lnTo>
                  <a:pt x="195507" y="185647"/>
                </a:lnTo>
                <a:lnTo>
                  <a:pt x="217198" y="185647"/>
                </a:lnTo>
                <a:lnTo>
                  <a:pt x="222551" y="154377"/>
                </a:lnTo>
                <a:lnTo>
                  <a:pt x="195507" y="154377"/>
                </a:lnTo>
                <a:close/>
                <a:moveTo>
                  <a:pt x="337771" y="96626"/>
                </a:moveTo>
                <a:cubicBezTo>
                  <a:pt x="331573" y="96626"/>
                  <a:pt x="326314" y="98786"/>
                  <a:pt x="321995" y="103106"/>
                </a:cubicBezTo>
                <a:cubicBezTo>
                  <a:pt x="317675" y="107426"/>
                  <a:pt x="315516" y="112684"/>
                  <a:pt x="315516" y="118882"/>
                </a:cubicBezTo>
                <a:cubicBezTo>
                  <a:pt x="315516" y="125079"/>
                  <a:pt x="317675" y="130385"/>
                  <a:pt x="321995" y="134798"/>
                </a:cubicBezTo>
                <a:cubicBezTo>
                  <a:pt x="326314" y="139212"/>
                  <a:pt x="331573" y="141419"/>
                  <a:pt x="337771" y="141419"/>
                </a:cubicBezTo>
                <a:cubicBezTo>
                  <a:pt x="343969" y="141419"/>
                  <a:pt x="349227" y="139212"/>
                  <a:pt x="353546" y="134798"/>
                </a:cubicBezTo>
                <a:cubicBezTo>
                  <a:pt x="357866" y="130385"/>
                  <a:pt x="360026" y="125079"/>
                  <a:pt x="360026" y="118882"/>
                </a:cubicBezTo>
                <a:cubicBezTo>
                  <a:pt x="360026" y="112684"/>
                  <a:pt x="357866" y="107426"/>
                  <a:pt x="353546" y="103106"/>
                </a:cubicBezTo>
                <a:cubicBezTo>
                  <a:pt x="349227" y="98786"/>
                  <a:pt x="343969" y="96626"/>
                  <a:pt x="337771" y="96626"/>
                </a:cubicBezTo>
                <a:close/>
                <a:moveTo>
                  <a:pt x="36059" y="0"/>
                </a:moveTo>
                <a:lnTo>
                  <a:pt x="613001" y="0"/>
                </a:lnTo>
                <a:cubicBezTo>
                  <a:pt x="622767" y="0"/>
                  <a:pt x="631219" y="3568"/>
                  <a:pt x="638355" y="10705"/>
                </a:cubicBezTo>
                <a:cubicBezTo>
                  <a:pt x="645493" y="17841"/>
                  <a:pt x="649060" y="26293"/>
                  <a:pt x="649060" y="36059"/>
                </a:cubicBezTo>
                <a:lnTo>
                  <a:pt x="649060" y="396648"/>
                </a:lnTo>
                <a:cubicBezTo>
                  <a:pt x="649060" y="406414"/>
                  <a:pt x="645493" y="414866"/>
                  <a:pt x="638355" y="422002"/>
                </a:cubicBezTo>
                <a:cubicBezTo>
                  <a:pt x="631219" y="429139"/>
                  <a:pt x="622767" y="432707"/>
                  <a:pt x="613001" y="432707"/>
                </a:cubicBezTo>
                <a:lnTo>
                  <a:pt x="36059" y="432707"/>
                </a:lnTo>
                <a:cubicBezTo>
                  <a:pt x="26293" y="432707"/>
                  <a:pt x="17842" y="429139"/>
                  <a:pt x="10705" y="422002"/>
                </a:cubicBezTo>
                <a:cubicBezTo>
                  <a:pt x="3568" y="414866"/>
                  <a:pt x="0" y="406414"/>
                  <a:pt x="0" y="396648"/>
                </a:cubicBezTo>
                <a:lnTo>
                  <a:pt x="0" y="36059"/>
                </a:lnTo>
                <a:cubicBezTo>
                  <a:pt x="0" y="26293"/>
                  <a:pt x="3568" y="17841"/>
                  <a:pt x="10705" y="10705"/>
                </a:cubicBezTo>
                <a:cubicBezTo>
                  <a:pt x="17842"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6" name="Freeform 595"/>
          <p:cNvSpPr/>
          <p:nvPr/>
        </p:nvSpPr>
        <p:spPr>
          <a:xfrm>
            <a:off x="4520566" y="5335497"/>
            <a:ext cx="649061" cy="432707"/>
          </a:xfrm>
          <a:custGeom>
            <a:avLst/>
            <a:gdLst>
              <a:gd name="connsiteX0" fmla="*/ 449047 w 649061"/>
              <a:gd name="connsiteY0" fmla="*/ 226777 h 432707"/>
              <a:gd name="connsiteX1" fmla="*/ 435524 w 649061"/>
              <a:gd name="connsiteY1" fmla="*/ 235792 h 432707"/>
              <a:gd name="connsiteX2" fmla="*/ 441159 w 649061"/>
              <a:gd name="connsiteY2" fmla="*/ 241989 h 432707"/>
              <a:gd name="connsiteX3" fmla="*/ 449047 w 649061"/>
              <a:gd name="connsiteY3" fmla="*/ 237764 h 432707"/>
              <a:gd name="connsiteX4" fmla="*/ 452427 w 649061"/>
              <a:gd name="connsiteY4" fmla="*/ 226777 h 432707"/>
              <a:gd name="connsiteX5" fmla="*/ 185366 w 649061"/>
              <a:gd name="connsiteY5" fmla="*/ 226777 h 432707"/>
              <a:gd name="connsiteX6" fmla="*/ 172125 w 649061"/>
              <a:gd name="connsiteY6" fmla="*/ 235792 h 432707"/>
              <a:gd name="connsiteX7" fmla="*/ 177759 w 649061"/>
              <a:gd name="connsiteY7" fmla="*/ 241989 h 432707"/>
              <a:gd name="connsiteX8" fmla="*/ 185647 w 649061"/>
              <a:gd name="connsiteY8" fmla="*/ 237764 h 432707"/>
              <a:gd name="connsiteX9" fmla="*/ 189028 w 649061"/>
              <a:gd name="connsiteY9" fmla="*/ 226777 h 432707"/>
              <a:gd name="connsiteX10" fmla="*/ 533841 w 649061"/>
              <a:gd name="connsiteY10" fmla="*/ 207902 h 432707"/>
              <a:gd name="connsiteX11" fmla="*/ 525108 w 649061"/>
              <a:gd name="connsiteY11" fmla="*/ 213537 h 432707"/>
              <a:gd name="connsiteX12" fmla="*/ 521727 w 649061"/>
              <a:gd name="connsiteY12" fmla="*/ 227904 h 432707"/>
              <a:gd name="connsiteX13" fmla="*/ 529615 w 649061"/>
              <a:gd name="connsiteY13" fmla="*/ 239735 h 432707"/>
              <a:gd name="connsiteX14" fmla="*/ 538770 w 649061"/>
              <a:gd name="connsiteY14" fmla="*/ 234101 h 432707"/>
              <a:gd name="connsiteX15" fmla="*/ 542292 w 649061"/>
              <a:gd name="connsiteY15" fmla="*/ 219452 h 432707"/>
              <a:gd name="connsiteX16" fmla="*/ 533841 w 649061"/>
              <a:gd name="connsiteY16" fmla="*/ 207902 h 432707"/>
              <a:gd name="connsiteX17" fmla="*/ 310444 w 649061"/>
              <a:gd name="connsiteY17" fmla="*/ 205930 h 432707"/>
              <a:gd name="connsiteX18" fmla="*/ 300303 w 649061"/>
              <a:gd name="connsiteY18" fmla="*/ 216635 h 432707"/>
              <a:gd name="connsiteX19" fmla="*/ 317769 w 649061"/>
              <a:gd name="connsiteY19" fmla="*/ 216635 h 432707"/>
              <a:gd name="connsiteX20" fmla="*/ 317769 w 649061"/>
              <a:gd name="connsiteY20" fmla="*/ 215790 h 432707"/>
              <a:gd name="connsiteX21" fmla="*/ 317909 w 649061"/>
              <a:gd name="connsiteY21" fmla="*/ 213959 h 432707"/>
              <a:gd name="connsiteX22" fmla="*/ 317628 w 649061"/>
              <a:gd name="connsiteY22" fmla="*/ 211987 h 432707"/>
              <a:gd name="connsiteX23" fmla="*/ 317064 w 649061"/>
              <a:gd name="connsiteY23" fmla="*/ 209733 h 432707"/>
              <a:gd name="connsiteX24" fmla="*/ 315796 w 649061"/>
              <a:gd name="connsiteY24" fmla="*/ 207902 h 432707"/>
              <a:gd name="connsiteX25" fmla="*/ 313684 w 649061"/>
              <a:gd name="connsiteY25" fmla="*/ 206494 h 432707"/>
              <a:gd name="connsiteX26" fmla="*/ 310444 w 649061"/>
              <a:gd name="connsiteY26" fmla="*/ 205930 h 432707"/>
              <a:gd name="connsiteX27" fmla="*/ 509614 w 649061"/>
              <a:gd name="connsiteY27" fmla="*/ 193253 h 432707"/>
              <a:gd name="connsiteX28" fmla="*/ 503697 w 649061"/>
              <a:gd name="connsiteY28" fmla="*/ 210719 h 432707"/>
              <a:gd name="connsiteX29" fmla="*/ 494824 w 649061"/>
              <a:gd name="connsiteY29" fmla="*/ 217198 h 432707"/>
              <a:gd name="connsiteX30" fmla="*/ 487640 w 649061"/>
              <a:gd name="connsiteY30" fmla="*/ 253539 h 432707"/>
              <a:gd name="connsiteX31" fmla="*/ 471864 w 649061"/>
              <a:gd name="connsiteY31" fmla="*/ 253539 h 432707"/>
              <a:gd name="connsiteX32" fmla="*/ 472709 w 649061"/>
              <a:gd name="connsiteY32" fmla="*/ 249595 h 432707"/>
              <a:gd name="connsiteX33" fmla="*/ 480879 w 649061"/>
              <a:gd name="connsiteY33" fmla="*/ 193535 h 432707"/>
              <a:gd name="connsiteX34" fmla="*/ 495528 w 649061"/>
              <a:gd name="connsiteY34" fmla="*/ 193535 h 432707"/>
              <a:gd name="connsiteX35" fmla="*/ 494401 w 649061"/>
              <a:gd name="connsiteY35" fmla="*/ 202831 h 432707"/>
              <a:gd name="connsiteX36" fmla="*/ 501867 w 649061"/>
              <a:gd name="connsiteY36" fmla="*/ 194521 h 432707"/>
              <a:gd name="connsiteX37" fmla="*/ 509614 w 649061"/>
              <a:gd name="connsiteY37" fmla="*/ 193253 h 432707"/>
              <a:gd name="connsiteX38" fmla="*/ 371576 w 649061"/>
              <a:gd name="connsiteY38" fmla="*/ 193253 h 432707"/>
              <a:gd name="connsiteX39" fmla="*/ 365379 w 649061"/>
              <a:gd name="connsiteY39" fmla="*/ 210719 h 432707"/>
              <a:gd name="connsiteX40" fmla="*/ 356646 w 649061"/>
              <a:gd name="connsiteY40" fmla="*/ 217480 h 432707"/>
              <a:gd name="connsiteX41" fmla="*/ 349603 w 649061"/>
              <a:gd name="connsiteY41" fmla="*/ 253539 h 432707"/>
              <a:gd name="connsiteX42" fmla="*/ 333827 w 649061"/>
              <a:gd name="connsiteY42" fmla="*/ 253539 h 432707"/>
              <a:gd name="connsiteX43" fmla="*/ 334672 w 649061"/>
              <a:gd name="connsiteY43" fmla="*/ 249595 h 432707"/>
              <a:gd name="connsiteX44" fmla="*/ 342841 w 649061"/>
              <a:gd name="connsiteY44" fmla="*/ 193535 h 432707"/>
              <a:gd name="connsiteX45" fmla="*/ 357209 w 649061"/>
              <a:gd name="connsiteY45" fmla="*/ 193535 h 432707"/>
              <a:gd name="connsiteX46" fmla="*/ 356364 w 649061"/>
              <a:gd name="connsiteY46" fmla="*/ 202831 h 432707"/>
              <a:gd name="connsiteX47" fmla="*/ 363547 w 649061"/>
              <a:gd name="connsiteY47" fmla="*/ 194521 h 432707"/>
              <a:gd name="connsiteX48" fmla="*/ 371576 w 649061"/>
              <a:gd name="connsiteY48" fmla="*/ 193253 h 432707"/>
              <a:gd name="connsiteX49" fmla="*/ 449328 w 649061"/>
              <a:gd name="connsiteY49" fmla="*/ 192408 h 432707"/>
              <a:gd name="connsiteX50" fmla="*/ 469893 w 649061"/>
              <a:gd name="connsiteY50" fmla="*/ 209874 h 432707"/>
              <a:gd name="connsiteX51" fmla="*/ 468766 w 649061"/>
              <a:gd name="connsiteY51" fmla="*/ 221706 h 432707"/>
              <a:gd name="connsiteX52" fmla="*/ 463978 w 649061"/>
              <a:gd name="connsiteY52" fmla="*/ 253539 h 432707"/>
              <a:gd name="connsiteX53" fmla="*/ 451018 w 649061"/>
              <a:gd name="connsiteY53" fmla="*/ 253539 h 432707"/>
              <a:gd name="connsiteX54" fmla="*/ 451300 w 649061"/>
              <a:gd name="connsiteY54" fmla="*/ 247342 h 432707"/>
              <a:gd name="connsiteX55" fmla="*/ 434679 w 649061"/>
              <a:gd name="connsiteY55" fmla="*/ 254666 h 432707"/>
              <a:gd name="connsiteX56" fmla="*/ 424256 w 649061"/>
              <a:gd name="connsiteY56" fmla="*/ 250159 h 432707"/>
              <a:gd name="connsiteX57" fmla="*/ 420312 w 649061"/>
              <a:gd name="connsiteY57" fmla="*/ 238327 h 432707"/>
              <a:gd name="connsiteX58" fmla="*/ 427496 w 649061"/>
              <a:gd name="connsiteY58" fmla="*/ 221283 h 432707"/>
              <a:gd name="connsiteX59" fmla="*/ 447920 w 649061"/>
              <a:gd name="connsiteY59" fmla="*/ 215227 h 432707"/>
              <a:gd name="connsiteX60" fmla="*/ 454399 w 649061"/>
              <a:gd name="connsiteY60" fmla="*/ 215508 h 432707"/>
              <a:gd name="connsiteX61" fmla="*/ 454962 w 649061"/>
              <a:gd name="connsiteY61" fmla="*/ 211846 h 432707"/>
              <a:gd name="connsiteX62" fmla="*/ 444821 w 649061"/>
              <a:gd name="connsiteY62" fmla="*/ 206212 h 432707"/>
              <a:gd name="connsiteX63" fmla="*/ 428200 w 649061"/>
              <a:gd name="connsiteY63" fmla="*/ 209029 h 432707"/>
              <a:gd name="connsiteX64" fmla="*/ 430454 w 649061"/>
              <a:gd name="connsiteY64" fmla="*/ 195507 h 432707"/>
              <a:gd name="connsiteX65" fmla="*/ 449328 w 649061"/>
              <a:gd name="connsiteY65" fmla="*/ 192408 h 432707"/>
              <a:gd name="connsiteX66" fmla="*/ 311007 w 649061"/>
              <a:gd name="connsiteY66" fmla="*/ 192408 h 432707"/>
              <a:gd name="connsiteX67" fmla="*/ 326642 w 649061"/>
              <a:gd name="connsiteY67" fmla="*/ 198324 h 432707"/>
              <a:gd name="connsiteX68" fmla="*/ 332418 w 649061"/>
              <a:gd name="connsiteY68" fmla="*/ 214100 h 432707"/>
              <a:gd name="connsiteX69" fmla="*/ 330445 w 649061"/>
              <a:gd name="connsiteY69" fmla="*/ 228749 h 432707"/>
              <a:gd name="connsiteX70" fmla="*/ 299175 w 649061"/>
              <a:gd name="connsiteY70" fmla="*/ 228749 h 432707"/>
              <a:gd name="connsiteX71" fmla="*/ 301993 w 649061"/>
              <a:gd name="connsiteY71" fmla="*/ 238045 h 432707"/>
              <a:gd name="connsiteX72" fmla="*/ 312698 w 649061"/>
              <a:gd name="connsiteY72" fmla="*/ 241144 h 432707"/>
              <a:gd name="connsiteX73" fmla="*/ 329037 w 649061"/>
              <a:gd name="connsiteY73" fmla="*/ 237200 h 432707"/>
              <a:gd name="connsiteX74" fmla="*/ 326501 w 649061"/>
              <a:gd name="connsiteY74" fmla="*/ 252412 h 432707"/>
              <a:gd name="connsiteX75" fmla="*/ 310444 w 649061"/>
              <a:gd name="connsiteY75" fmla="*/ 254666 h 432707"/>
              <a:gd name="connsiteX76" fmla="*/ 283682 w 649061"/>
              <a:gd name="connsiteY76" fmla="*/ 227904 h 432707"/>
              <a:gd name="connsiteX77" fmla="*/ 291428 w 649061"/>
              <a:gd name="connsiteY77" fmla="*/ 202409 h 432707"/>
              <a:gd name="connsiteX78" fmla="*/ 311007 w 649061"/>
              <a:gd name="connsiteY78" fmla="*/ 192408 h 432707"/>
              <a:gd name="connsiteX79" fmla="*/ 236354 w 649061"/>
              <a:gd name="connsiteY79" fmla="*/ 192408 h 432707"/>
              <a:gd name="connsiteX80" fmla="*/ 250440 w 649061"/>
              <a:gd name="connsiteY80" fmla="*/ 193535 h 432707"/>
              <a:gd name="connsiteX81" fmla="*/ 248186 w 649061"/>
              <a:gd name="connsiteY81" fmla="*/ 207339 h 432707"/>
              <a:gd name="connsiteX82" fmla="*/ 236636 w 649061"/>
              <a:gd name="connsiteY82" fmla="*/ 206494 h 432707"/>
              <a:gd name="connsiteX83" fmla="*/ 229030 w 649061"/>
              <a:gd name="connsiteY83" fmla="*/ 211283 h 432707"/>
              <a:gd name="connsiteX84" fmla="*/ 230297 w 649061"/>
              <a:gd name="connsiteY84" fmla="*/ 214663 h 432707"/>
              <a:gd name="connsiteX85" fmla="*/ 236354 w 649061"/>
              <a:gd name="connsiteY85" fmla="*/ 217762 h 432707"/>
              <a:gd name="connsiteX86" fmla="*/ 247623 w 649061"/>
              <a:gd name="connsiteY86" fmla="*/ 234665 h 432707"/>
              <a:gd name="connsiteX87" fmla="*/ 223114 w 649061"/>
              <a:gd name="connsiteY87" fmla="*/ 254666 h 432707"/>
              <a:gd name="connsiteX88" fmla="*/ 206774 w 649061"/>
              <a:gd name="connsiteY88" fmla="*/ 252976 h 432707"/>
              <a:gd name="connsiteX89" fmla="*/ 208747 w 649061"/>
              <a:gd name="connsiteY89" fmla="*/ 239172 h 432707"/>
              <a:gd name="connsiteX90" fmla="*/ 223114 w 649061"/>
              <a:gd name="connsiteY90" fmla="*/ 241426 h 432707"/>
              <a:gd name="connsiteX91" fmla="*/ 232129 w 649061"/>
              <a:gd name="connsiteY91" fmla="*/ 236073 h 432707"/>
              <a:gd name="connsiteX92" fmla="*/ 230861 w 649061"/>
              <a:gd name="connsiteY92" fmla="*/ 232834 h 432707"/>
              <a:gd name="connsiteX93" fmla="*/ 224804 w 649061"/>
              <a:gd name="connsiteY93" fmla="*/ 229312 h 432707"/>
              <a:gd name="connsiteX94" fmla="*/ 212691 w 649061"/>
              <a:gd name="connsiteY94" fmla="*/ 212691 h 432707"/>
              <a:gd name="connsiteX95" fmla="*/ 236354 w 649061"/>
              <a:gd name="connsiteY95" fmla="*/ 192408 h 432707"/>
              <a:gd name="connsiteX96" fmla="*/ 185647 w 649061"/>
              <a:gd name="connsiteY96" fmla="*/ 192408 h 432707"/>
              <a:gd name="connsiteX97" fmla="*/ 206494 w 649061"/>
              <a:gd name="connsiteY97" fmla="*/ 209874 h 432707"/>
              <a:gd name="connsiteX98" fmla="*/ 205367 w 649061"/>
              <a:gd name="connsiteY98" fmla="*/ 221706 h 432707"/>
              <a:gd name="connsiteX99" fmla="*/ 200578 w 649061"/>
              <a:gd name="connsiteY99" fmla="*/ 253539 h 432707"/>
              <a:gd name="connsiteX100" fmla="*/ 187338 w 649061"/>
              <a:gd name="connsiteY100" fmla="*/ 253539 h 432707"/>
              <a:gd name="connsiteX101" fmla="*/ 187620 w 649061"/>
              <a:gd name="connsiteY101" fmla="*/ 247342 h 432707"/>
              <a:gd name="connsiteX102" fmla="*/ 171280 w 649061"/>
              <a:gd name="connsiteY102" fmla="*/ 254666 h 432707"/>
              <a:gd name="connsiteX103" fmla="*/ 160716 w 649061"/>
              <a:gd name="connsiteY103" fmla="*/ 250159 h 432707"/>
              <a:gd name="connsiteX104" fmla="*/ 156631 w 649061"/>
              <a:gd name="connsiteY104" fmla="*/ 238327 h 432707"/>
              <a:gd name="connsiteX105" fmla="*/ 163956 w 649061"/>
              <a:gd name="connsiteY105" fmla="*/ 221283 h 432707"/>
              <a:gd name="connsiteX106" fmla="*/ 184521 w 649061"/>
              <a:gd name="connsiteY106" fmla="*/ 215227 h 432707"/>
              <a:gd name="connsiteX107" fmla="*/ 191000 w 649061"/>
              <a:gd name="connsiteY107" fmla="*/ 215508 h 432707"/>
              <a:gd name="connsiteX108" fmla="*/ 191141 w 649061"/>
              <a:gd name="connsiteY108" fmla="*/ 213959 h 432707"/>
              <a:gd name="connsiteX109" fmla="*/ 191423 w 649061"/>
              <a:gd name="connsiteY109" fmla="*/ 212691 h 432707"/>
              <a:gd name="connsiteX110" fmla="*/ 191563 w 649061"/>
              <a:gd name="connsiteY110" fmla="*/ 211846 h 432707"/>
              <a:gd name="connsiteX111" fmla="*/ 181422 w 649061"/>
              <a:gd name="connsiteY111" fmla="*/ 206212 h 432707"/>
              <a:gd name="connsiteX112" fmla="*/ 164801 w 649061"/>
              <a:gd name="connsiteY112" fmla="*/ 209029 h 432707"/>
              <a:gd name="connsiteX113" fmla="*/ 166773 w 649061"/>
              <a:gd name="connsiteY113" fmla="*/ 195507 h 432707"/>
              <a:gd name="connsiteX114" fmla="*/ 185647 w 649061"/>
              <a:gd name="connsiteY114" fmla="*/ 192408 h 432707"/>
              <a:gd name="connsiteX115" fmla="*/ 261426 w 649061"/>
              <a:gd name="connsiteY115" fmla="*/ 184520 h 432707"/>
              <a:gd name="connsiteX116" fmla="*/ 276921 w 649061"/>
              <a:gd name="connsiteY116" fmla="*/ 184520 h 432707"/>
              <a:gd name="connsiteX117" fmla="*/ 275230 w 649061"/>
              <a:gd name="connsiteY117" fmla="*/ 193535 h 432707"/>
              <a:gd name="connsiteX118" fmla="*/ 283118 w 649061"/>
              <a:gd name="connsiteY118" fmla="*/ 193535 h 432707"/>
              <a:gd name="connsiteX119" fmla="*/ 281146 w 649061"/>
              <a:gd name="connsiteY119" fmla="*/ 208184 h 432707"/>
              <a:gd name="connsiteX120" fmla="*/ 272977 w 649061"/>
              <a:gd name="connsiteY120" fmla="*/ 208184 h 432707"/>
              <a:gd name="connsiteX121" fmla="*/ 271145 w 649061"/>
              <a:gd name="connsiteY121" fmla="*/ 219593 h 432707"/>
              <a:gd name="connsiteX122" fmla="*/ 269174 w 649061"/>
              <a:gd name="connsiteY122" fmla="*/ 230439 h 432707"/>
              <a:gd name="connsiteX123" fmla="*/ 268469 w 649061"/>
              <a:gd name="connsiteY123" fmla="*/ 235510 h 432707"/>
              <a:gd name="connsiteX124" fmla="*/ 273822 w 649061"/>
              <a:gd name="connsiteY124" fmla="*/ 240017 h 432707"/>
              <a:gd name="connsiteX125" fmla="*/ 278329 w 649061"/>
              <a:gd name="connsiteY125" fmla="*/ 239454 h 432707"/>
              <a:gd name="connsiteX126" fmla="*/ 276076 w 649061"/>
              <a:gd name="connsiteY126" fmla="*/ 252694 h 432707"/>
              <a:gd name="connsiteX127" fmla="*/ 264807 w 649061"/>
              <a:gd name="connsiteY127" fmla="*/ 254666 h 432707"/>
              <a:gd name="connsiteX128" fmla="*/ 252130 w 649061"/>
              <a:gd name="connsiteY128" fmla="*/ 241426 h 432707"/>
              <a:gd name="connsiteX129" fmla="*/ 254384 w 649061"/>
              <a:gd name="connsiteY129" fmla="*/ 225650 h 432707"/>
              <a:gd name="connsiteX130" fmla="*/ 261426 w 649061"/>
              <a:gd name="connsiteY130" fmla="*/ 184520 h 432707"/>
              <a:gd name="connsiteX131" fmla="*/ 549335 w 649061"/>
              <a:gd name="connsiteY131" fmla="*/ 179731 h 432707"/>
              <a:gd name="connsiteX132" fmla="*/ 565110 w 649061"/>
              <a:gd name="connsiteY132" fmla="*/ 179731 h 432707"/>
              <a:gd name="connsiteX133" fmla="*/ 552997 w 649061"/>
              <a:gd name="connsiteY133" fmla="*/ 253539 h 432707"/>
              <a:gd name="connsiteX134" fmla="*/ 538066 w 649061"/>
              <a:gd name="connsiteY134" fmla="*/ 253539 h 432707"/>
              <a:gd name="connsiteX135" fmla="*/ 538911 w 649061"/>
              <a:gd name="connsiteY135" fmla="*/ 248187 h 432707"/>
              <a:gd name="connsiteX136" fmla="*/ 524262 w 649061"/>
              <a:gd name="connsiteY136" fmla="*/ 254666 h 432707"/>
              <a:gd name="connsiteX137" fmla="*/ 510318 w 649061"/>
              <a:gd name="connsiteY137" fmla="*/ 247905 h 432707"/>
              <a:gd name="connsiteX138" fmla="*/ 505106 w 649061"/>
              <a:gd name="connsiteY138" fmla="*/ 229876 h 432707"/>
              <a:gd name="connsiteX139" fmla="*/ 512853 w 649061"/>
              <a:gd name="connsiteY139" fmla="*/ 203958 h 432707"/>
              <a:gd name="connsiteX140" fmla="*/ 531023 w 649061"/>
              <a:gd name="connsiteY140" fmla="*/ 192971 h 432707"/>
              <a:gd name="connsiteX141" fmla="*/ 545954 w 649061"/>
              <a:gd name="connsiteY141" fmla="*/ 201141 h 432707"/>
              <a:gd name="connsiteX142" fmla="*/ 96344 w 649061"/>
              <a:gd name="connsiteY142" fmla="*/ 179731 h 432707"/>
              <a:gd name="connsiteX143" fmla="*/ 119163 w 649061"/>
              <a:gd name="connsiteY143" fmla="*/ 179731 h 432707"/>
              <a:gd name="connsiteX144" fmla="*/ 119726 w 649061"/>
              <a:gd name="connsiteY144" fmla="*/ 225650 h 432707"/>
              <a:gd name="connsiteX145" fmla="*/ 135220 w 649061"/>
              <a:gd name="connsiteY145" fmla="*/ 179731 h 432707"/>
              <a:gd name="connsiteX146" fmla="*/ 159729 w 649061"/>
              <a:gd name="connsiteY146" fmla="*/ 179731 h 432707"/>
              <a:gd name="connsiteX147" fmla="*/ 147334 w 649061"/>
              <a:gd name="connsiteY147" fmla="*/ 253539 h 432707"/>
              <a:gd name="connsiteX148" fmla="*/ 131558 w 649061"/>
              <a:gd name="connsiteY148" fmla="*/ 253539 h 432707"/>
              <a:gd name="connsiteX149" fmla="*/ 140573 w 649061"/>
              <a:gd name="connsiteY149" fmla="*/ 196915 h 432707"/>
              <a:gd name="connsiteX150" fmla="*/ 120571 w 649061"/>
              <a:gd name="connsiteY150" fmla="*/ 253539 h 432707"/>
              <a:gd name="connsiteX151" fmla="*/ 109584 w 649061"/>
              <a:gd name="connsiteY151" fmla="*/ 253539 h 432707"/>
              <a:gd name="connsiteX152" fmla="*/ 108458 w 649061"/>
              <a:gd name="connsiteY152" fmla="*/ 197197 h 432707"/>
              <a:gd name="connsiteX153" fmla="*/ 98880 w 649061"/>
              <a:gd name="connsiteY153" fmla="*/ 253539 h 432707"/>
              <a:gd name="connsiteX154" fmla="*/ 83949 w 649061"/>
              <a:gd name="connsiteY154" fmla="*/ 253539 h 432707"/>
              <a:gd name="connsiteX155" fmla="*/ 407071 w 649061"/>
              <a:gd name="connsiteY155" fmla="*/ 178041 h 432707"/>
              <a:gd name="connsiteX156" fmla="*/ 424255 w 649061"/>
              <a:gd name="connsiteY156" fmla="*/ 181703 h 432707"/>
              <a:gd name="connsiteX157" fmla="*/ 421720 w 649061"/>
              <a:gd name="connsiteY157" fmla="*/ 197761 h 432707"/>
              <a:gd name="connsiteX158" fmla="*/ 407634 w 649061"/>
              <a:gd name="connsiteY158" fmla="*/ 193817 h 432707"/>
              <a:gd name="connsiteX159" fmla="*/ 393267 w 649061"/>
              <a:gd name="connsiteY159" fmla="*/ 201564 h 432707"/>
              <a:gd name="connsiteX160" fmla="*/ 387632 w 649061"/>
              <a:gd name="connsiteY160" fmla="*/ 221424 h 432707"/>
              <a:gd name="connsiteX161" fmla="*/ 391436 w 649061"/>
              <a:gd name="connsiteY161" fmla="*/ 234665 h 432707"/>
              <a:gd name="connsiteX162" fmla="*/ 402282 w 649061"/>
              <a:gd name="connsiteY162" fmla="*/ 239454 h 432707"/>
              <a:gd name="connsiteX163" fmla="*/ 415804 w 649061"/>
              <a:gd name="connsiteY163" fmla="*/ 235792 h 432707"/>
              <a:gd name="connsiteX164" fmla="*/ 412987 w 649061"/>
              <a:gd name="connsiteY164" fmla="*/ 252412 h 432707"/>
              <a:gd name="connsiteX165" fmla="*/ 398901 w 649061"/>
              <a:gd name="connsiteY165" fmla="*/ 254666 h 432707"/>
              <a:gd name="connsiteX166" fmla="*/ 378759 w 649061"/>
              <a:gd name="connsiteY166" fmla="*/ 246074 h 432707"/>
              <a:gd name="connsiteX167" fmla="*/ 371293 w 649061"/>
              <a:gd name="connsiteY167" fmla="*/ 222833 h 432707"/>
              <a:gd name="connsiteX168" fmla="*/ 381294 w 649061"/>
              <a:gd name="connsiteY168" fmla="*/ 190577 h 432707"/>
              <a:gd name="connsiteX169" fmla="*/ 407071 w 649061"/>
              <a:gd name="connsiteY169" fmla="*/ 178041 h 432707"/>
              <a:gd name="connsiteX170" fmla="*/ 221706 w 649061"/>
              <a:gd name="connsiteY170" fmla="*/ 63103 h 432707"/>
              <a:gd name="connsiteX171" fmla="*/ 144658 w 649061"/>
              <a:gd name="connsiteY171" fmla="*/ 83668 h 432707"/>
              <a:gd name="connsiteX172" fmla="*/ 88880 w 649061"/>
              <a:gd name="connsiteY172" fmla="*/ 139447 h 432707"/>
              <a:gd name="connsiteX173" fmla="*/ 68456 w 649061"/>
              <a:gd name="connsiteY173" fmla="*/ 216353 h 432707"/>
              <a:gd name="connsiteX174" fmla="*/ 88880 w 649061"/>
              <a:gd name="connsiteY174" fmla="*/ 293260 h 432707"/>
              <a:gd name="connsiteX175" fmla="*/ 144658 w 649061"/>
              <a:gd name="connsiteY175" fmla="*/ 349039 h 432707"/>
              <a:gd name="connsiteX176" fmla="*/ 221706 w 649061"/>
              <a:gd name="connsiteY176" fmla="*/ 369604 h 432707"/>
              <a:gd name="connsiteX177" fmla="*/ 314107 w 649061"/>
              <a:gd name="connsiteY177" fmla="*/ 338616 h 432707"/>
              <a:gd name="connsiteX178" fmla="*/ 267625 w 649061"/>
              <a:gd name="connsiteY178" fmla="*/ 264244 h 432707"/>
              <a:gd name="connsiteX179" fmla="*/ 281710 w 649061"/>
              <a:gd name="connsiteY179" fmla="*/ 264244 h 432707"/>
              <a:gd name="connsiteX180" fmla="*/ 324531 w 649061"/>
              <a:gd name="connsiteY180" fmla="*/ 329883 h 432707"/>
              <a:gd name="connsiteX181" fmla="*/ 367350 w 649061"/>
              <a:gd name="connsiteY181" fmla="*/ 264244 h 432707"/>
              <a:gd name="connsiteX182" fmla="*/ 381436 w 649061"/>
              <a:gd name="connsiteY182" fmla="*/ 264244 h 432707"/>
              <a:gd name="connsiteX183" fmla="*/ 334954 w 649061"/>
              <a:gd name="connsiteY183" fmla="*/ 338616 h 432707"/>
              <a:gd name="connsiteX184" fmla="*/ 427355 w 649061"/>
              <a:gd name="connsiteY184" fmla="*/ 369604 h 432707"/>
              <a:gd name="connsiteX185" fmla="*/ 504403 w 649061"/>
              <a:gd name="connsiteY185" fmla="*/ 349039 h 432707"/>
              <a:gd name="connsiteX186" fmla="*/ 560182 w 649061"/>
              <a:gd name="connsiteY186" fmla="*/ 293260 h 432707"/>
              <a:gd name="connsiteX187" fmla="*/ 580606 w 649061"/>
              <a:gd name="connsiteY187" fmla="*/ 216353 h 432707"/>
              <a:gd name="connsiteX188" fmla="*/ 560182 w 649061"/>
              <a:gd name="connsiteY188" fmla="*/ 139447 h 432707"/>
              <a:gd name="connsiteX189" fmla="*/ 504403 w 649061"/>
              <a:gd name="connsiteY189" fmla="*/ 83668 h 432707"/>
              <a:gd name="connsiteX190" fmla="*/ 427355 w 649061"/>
              <a:gd name="connsiteY190" fmla="*/ 63103 h 432707"/>
              <a:gd name="connsiteX191" fmla="*/ 334954 w 649061"/>
              <a:gd name="connsiteY191" fmla="*/ 94091 h 432707"/>
              <a:gd name="connsiteX192" fmla="*/ 383126 w 649061"/>
              <a:gd name="connsiteY192" fmla="*/ 174097 h 432707"/>
              <a:gd name="connsiteX193" fmla="*/ 369041 w 649061"/>
              <a:gd name="connsiteY193" fmla="*/ 174097 h 432707"/>
              <a:gd name="connsiteX194" fmla="*/ 324531 w 649061"/>
              <a:gd name="connsiteY194" fmla="*/ 102824 h 432707"/>
              <a:gd name="connsiteX195" fmla="*/ 280021 w 649061"/>
              <a:gd name="connsiteY195" fmla="*/ 174097 h 432707"/>
              <a:gd name="connsiteX196" fmla="*/ 265935 w 649061"/>
              <a:gd name="connsiteY196" fmla="*/ 174097 h 432707"/>
              <a:gd name="connsiteX197" fmla="*/ 314107 w 649061"/>
              <a:gd name="connsiteY197" fmla="*/ 94091 h 432707"/>
              <a:gd name="connsiteX198" fmla="*/ 221706 w 649061"/>
              <a:gd name="connsiteY198" fmla="*/ 63103 h 432707"/>
              <a:gd name="connsiteX199" fmla="*/ 36059 w 649061"/>
              <a:gd name="connsiteY199" fmla="*/ 0 h 432707"/>
              <a:gd name="connsiteX200" fmla="*/ 613002 w 649061"/>
              <a:gd name="connsiteY200" fmla="*/ 0 h 432707"/>
              <a:gd name="connsiteX201" fmla="*/ 638356 w 649061"/>
              <a:gd name="connsiteY201" fmla="*/ 10705 h 432707"/>
              <a:gd name="connsiteX202" fmla="*/ 649061 w 649061"/>
              <a:gd name="connsiteY202" fmla="*/ 36059 h 432707"/>
              <a:gd name="connsiteX203" fmla="*/ 649061 w 649061"/>
              <a:gd name="connsiteY203" fmla="*/ 396648 h 432707"/>
              <a:gd name="connsiteX204" fmla="*/ 638356 w 649061"/>
              <a:gd name="connsiteY204" fmla="*/ 422002 h 432707"/>
              <a:gd name="connsiteX205" fmla="*/ 613002 w 649061"/>
              <a:gd name="connsiteY205" fmla="*/ 432707 h 432707"/>
              <a:gd name="connsiteX206" fmla="*/ 36059 w 649061"/>
              <a:gd name="connsiteY206" fmla="*/ 432707 h 432707"/>
              <a:gd name="connsiteX207" fmla="*/ 10705 w 649061"/>
              <a:gd name="connsiteY207" fmla="*/ 422002 h 432707"/>
              <a:gd name="connsiteX208" fmla="*/ 0 w 649061"/>
              <a:gd name="connsiteY208" fmla="*/ 396648 h 432707"/>
              <a:gd name="connsiteX209" fmla="*/ 0 w 649061"/>
              <a:gd name="connsiteY209" fmla="*/ 36059 h 432707"/>
              <a:gd name="connsiteX210" fmla="*/ 10705 w 649061"/>
              <a:gd name="connsiteY210" fmla="*/ 10705 h 432707"/>
              <a:gd name="connsiteX211" fmla="*/ 36059 w 649061"/>
              <a:gd name="connsiteY211"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649061" h="432707">
                <a:moveTo>
                  <a:pt x="449047" y="226777"/>
                </a:moveTo>
                <a:cubicBezTo>
                  <a:pt x="440032" y="226777"/>
                  <a:pt x="435524" y="229782"/>
                  <a:pt x="435524" y="235792"/>
                </a:cubicBezTo>
                <a:cubicBezTo>
                  <a:pt x="435524" y="239923"/>
                  <a:pt x="437403" y="241989"/>
                  <a:pt x="441159" y="241989"/>
                </a:cubicBezTo>
                <a:cubicBezTo>
                  <a:pt x="444352" y="241989"/>
                  <a:pt x="446981" y="240581"/>
                  <a:pt x="449047" y="237764"/>
                </a:cubicBezTo>
                <a:cubicBezTo>
                  <a:pt x="451113" y="234946"/>
                  <a:pt x="452240" y="231284"/>
                  <a:pt x="452427" y="226777"/>
                </a:cubicBezTo>
                <a:close/>
                <a:moveTo>
                  <a:pt x="185366" y="226777"/>
                </a:moveTo>
                <a:cubicBezTo>
                  <a:pt x="176539" y="226777"/>
                  <a:pt x="172125" y="229782"/>
                  <a:pt x="172125" y="235792"/>
                </a:cubicBezTo>
                <a:cubicBezTo>
                  <a:pt x="172125" y="239923"/>
                  <a:pt x="174003" y="241989"/>
                  <a:pt x="177759" y="241989"/>
                </a:cubicBezTo>
                <a:cubicBezTo>
                  <a:pt x="180953" y="241989"/>
                  <a:pt x="183581" y="240581"/>
                  <a:pt x="185647" y="237764"/>
                </a:cubicBezTo>
                <a:cubicBezTo>
                  <a:pt x="187713" y="234946"/>
                  <a:pt x="188840" y="231284"/>
                  <a:pt x="189028" y="226777"/>
                </a:cubicBezTo>
                <a:close/>
                <a:moveTo>
                  <a:pt x="533841" y="207902"/>
                </a:moveTo>
                <a:cubicBezTo>
                  <a:pt x="530272" y="207902"/>
                  <a:pt x="527361" y="209780"/>
                  <a:pt x="525108" y="213537"/>
                </a:cubicBezTo>
                <a:cubicBezTo>
                  <a:pt x="522854" y="217292"/>
                  <a:pt x="521727" y="222082"/>
                  <a:pt x="521727" y="227904"/>
                </a:cubicBezTo>
                <a:cubicBezTo>
                  <a:pt x="521727" y="235792"/>
                  <a:pt x="524357" y="239735"/>
                  <a:pt x="529615" y="239735"/>
                </a:cubicBezTo>
                <a:cubicBezTo>
                  <a:pt x="533371" y="239735"/>
                  <a:pt x="536423" y="237857"/>
                  <a:pt x="538770" y="234101"/>
                </a:cubicBezTo>
                <a:cubicBezTo>
                  <a:pt x="541118" y="230345"/>
                  <a:pt x="542292" y="225462"/>
                  <a:pt x="542292" y="219452"/>
                </a:cubicBezTo>
                <a:cubicBezTo>
                  <a:pt x="542292" y="211752"/>
                  <a:pt x="539475" y="207902"/>
                  <a:pt x="533841" y="207902"/>
                </a:cubicBezTo>
                <a:close/>
                <a:moveTo>
                  <a:pt x="310444" y="205930"/>
                </a:moveTo>
                <a:cubicBezTo>
                  <a:pt x="305185" y="205930"/>
                  <a:pt x="301805" y="209499"/>
                  <a:pt x="300303" y="216635"/>
                </a:cubicBezTo>
                <a:lnTo>
                  <a:pt x="317769" y="216635"/>
                </a:lnTo>
                <a:lnTo>
                  <a:pt x="317769" y="215790"/>
                </a:lnTo>
                <a:cubicBezTo>
                  <a:pt x="317957" y="215039"/>
                  <a:pt x="318004" y="214429"/>
                  <a:pt x="317909" y="213959"/>
                </a:cubicBezTo>
                <a:cubicBezTo>
                  <a:pt x="317816" y="213489"/>
                  <a:pt x="317722" y="212832"/>
                  <a:pt x="317628" y="211987"/>
                </a:cubicBezTo>
                <a:cubicBezTo>
                  <a:pt x="317534" y="211142"/>
                  <a:pt x="317346" y="210390"/>
                  <a:pt x="317064" y="209733"/>
                </a:cubicBezTo>
                <a:cubicBezTo>
                  <a:pt x="316783" y="209076"/>
                  <a:pt x="316360" y="208466"/>
                  <a:pt x="315796" y="207902"/>
                </a:cubicBezTo>
                <a:cubicBezTo>
                  <a:pt x="315233" y="207339"/>
                  <a:pt x="314529" y="206869"/>
                  <a:pt x="313684" y="206494"/>
                </a:cubicBezTo>
                <a:cubicBezTo>
                  <a:pt x="312839" y="206118"/>
                  <a:pt x="311759" y="205930"/>
                  <a:pt x="310444" y="205930"/>
                </a:cubicBezTo>
                <a:close/>
                <a:moveTo>
                  <a:pt x="509614" y="193253"/>
                </a:moveTo>
                <a:cubicBezTo>
                  <a:pt x="506984" y="197761"/>
                  <a:pt x="505012" y="203583"/>
                  <a:pt x="503697" y="210719"/>
                </a:cubicBezTo>
                <a:cubicBezTo>
                  <a:pt x="499378" y="210344"/>
                  <a:pt x="496420" y="212503"/>
                  <a:pt x="494824" y="217198"/>
                </a:cubicBezTo>
                <a:cubicBezTo>
                  <a:pt x="493227" y="221894"/>
                  <a:pt x="490833" y="234007"/>
                  <a:pt x="487640" y="253539"/>
                </a:cubicBezTo>
                <a:lnTo>
                  <a:pt x="471864" y="253539"/>
                </a:lnTo>
                <a:lnTo>
                  <a:pt x="472709" y="249595"/>
                </a:lnTo>
                <a:cubicBezTo>
                  <a:pt x="476278" y="230063"/>
                  <a:pt x="479001" y="211376"/>
                  <a:pt x="480879" y="193535"/>
                </a:cubicBezTo>
                <a:lnTo>
                  <a:pt x="495528" y="193535"/>
                </a:lnTo>
                <a:cubicBezTo>
                  <a:pt x="495528" y="195601"/>
                  <a:pt x="495152" y="198700"/>
                  <a:pt x="494401" y="202831"/>
                </a:cubicBezTo>
                <a:cubicBezTo>
                  <a:pt x="497218" y="198887"/>
                  <a:pt x="499707" y="196117"/>
                  <a:pt x="501867" y="194521"/>
                </a:cubicBezTo>
                <a:cubicBezTo>
                  <a:pt x="504026" y="192925"/>
                  <a:pt x="506609" y="192502"/>
                  <a:pt x="509614" y="193253"/>
                </a:cubicBezTo>
                <a:close/>
                <a:moveTo>
                  <a:pt x="371576" y="193253"/>
                </a:moveTo>
                <a:cubicBezTo>
                  <a:pt x="369135" y="197573"/>
                  <a:pt x="367069" y="203395"/>
                  <a:pt x="365379" y="210719"/>
                </a:cubicBezTo>
                <a:cubicBezTo>
                  <a:pt x="361247" y="210344"/>
                  <a:pt x="358336" y="212597"/>
                  <a:pt x="356646" y="217480"/>
                </a:cubicBezTo>
                <a:cubicBezTo>
                  <a:pt x="354955" y="222363"/>
                  <a:pt x="352608" y="234383"/>
                  <a:pt x="349603" y="253539"/>
                </a:cubicBezTo>
                <a:lnTo>
                  <a:pt x="333827" y="253539"/>
                </a:lnTo>
                <a:lnTo>
                  <a:pt x="334672" y="249595"/>
                </a:lnTo>
                <a:cubicBezTo>
                  <a:pt x="338804" y="225180"/>
                  <a:pt x="341527" y="206494"/>
                  <a:pt x="342841" y="193535"/>
                </a:cubicBezTo>
                <a:lnTo>
                  <a:pt x="357209" y="193535"/>
                </a:lnTo>
                <a:lnTo>
                  <a:pt x="356364" y="202831"/>
                </a:lnTo>
                <a:cubicBezTo>
                  <a:pt x="358993" y="198887"/>
                  <a:pt x="361388" y="196117"/>
                  <a:pt x="363547" y="194521"/>
                </a:cubicBezTo>
                <a:cubicBezTo>
                  <a:pt x="365708" y="192925"/>
                  <a:pt x="368384" y="192502"/>
                  <a:pt x="371576" y="193253"/>
                </a:cubicBezTo>
                <a:close/>
                <a:moveTo>
                  <a:pt x="449328" y="192408"/>
                </a:moveTo>
                <a:cubicBezTo>
                  <a:pt x="463038" y="192408"/>
                  <a:pt x="469893" y="198230"/>
                  <a:pt x="469893" y="209874"/>
                </a:cubicBezTo>
                <a:cubicBezTo>
                  <a:pt x="469893" y="213255"/>
                  <a:pt x="469518" y="217198"/>
                  <a:pt x="468766" y="221706"/>
                </a:cubicBezTo>
                <a:cubicBezTo>
                  <a:pt x="466325" y="236543"/>
                  <a:pt x="464729" y="247154"/>
                  <a:pt x="463978" y="253539"/>
                </a:cubicBezTo>
                <a:lnTo>
                  <a:pt x="451018" y="253539"/>
                </a:lnTo>
                <a:lnTo>
                  <a:pt x="451300" y="247342"/>
                </a:lnTo>
                <a:cubicBezTo>
                  <a:pt x="447544" y="252225"/>
                  <a:pt x="442004" y="254666"/>
                  <a:pt x="434679" y="254666"/>
                </a:cubicBezTo>
                <a:cubicBezTo>
                  <a:pt x="430360" y="254666"/>
                  <a:pt x="426886" y="253164"/>
                  <a:pt x="424256" y="250159"/>
                </a:cubicBezTo>
                <a:cubicBezTo>
                  <a:pt x="421627" y="247154"/>
                  <a:pt x="420312" y="243210"/>
                  <a:pt x="420312" y="238327"/>
                </a:cubicBezTo>
                <a:cubicBezTo>
                  <a:pt x="420312" y="231002"/>
                  <a:pt x="422707" y="225321"/>
                  <a:pt x="427496" y="221283"/>
                </a:cubicBezTo>
                <a:cubicBezTo>
                  <a:pt x="432285" y="217246"/>
                  <a:pt x="439093" y="215227"/>
                  <a:pt x="447920" y="215227"/>
                </a:cubicBezTo>
                <a:cubicBezTo>
                  <a:pt x="450737" y="215227"/>
                  <a:pt x="452897" y="215320"/>
                  <a:pt x="454399" y="215508"/>
                </a:cubicBezTo>
                <a:cubicBezTo>
                  <a:pt x="454775" y="214194"/>
                  <a:pt x="454962" y="212973"/>
                  <a:pt x="454962" y="211846"/>
                </a:cubicBezTo>
                <a:cubicBezTo>
                  <a:pt x="454962" y="208090"/>
                  <a:pt x="451582" y="206212"/>
                  <a:pt x="444821" y="206212"/>
                </a:cubicBezTo>
                <a:cubicBezTo>
                  <a:pt x="439375" y="206212"/>
                  <a:pt x="433834" y="207151"/>
                  <a:pt x="428200" y="209029"/>
                </a:cubicBezTo>
                <a:cubicBezTo>
                  <a:pt x="428200" y="208278"/>
                  <a:pt x="428951" y="203771"/>
                  <a:pt x="430454" y="195507"/>
                </a:cubicBezTo>
                <a:cubicBezTo>
                  <a:pt x="437590" y="193441"/>
                  <a:pt x="443882" y="192408"/>
                  <a:pt x="449328" y="192408"/>
                </a:cubicBezTo>
                <a:close/>
                <a:moveTo>
                  <a:pt x="311007" y="192408"/>
                </a:moveTo>
                <a:cubicBezTo>
                  <a:pt x="317581" y="192408"/>
                  <a:pt x="322793" y="194380"/>
                  <a:pt x="326642" y="198324"/>
                </a:cubicBezTo>
                <a:cubicBezTo>
                  <a:pt x="330493" y="202268"/>
                  <a:pt x="332418" y="207527"/>
                  <a:pt x="332418" y="214100"/>
                </a:cubicBezTo>
                <a:cubicBezTo>
                  <a:pt x="332418" y="218419"/>
                  <a:pt x="331760" y="223302"/>
                  <a:pt x="330445" y="228749"/>
                </a:cubicBezTo>
                <a:lnTo>
                  <a:pt x="299175" y="228749"/>
                </a:lnTo>
                <a:cubicBezTo>
                  <a:pt x="298612" y="232880"/>
                  <a:pt x="299552" y="235979"/>
                  <a:pt x="301993" y="238045"/>
                </a:cubicBezTo>
                <a:cubicBezTo>
                  <a:pt x="304434" y="240111"/>
                  <a:pt x="308003" y="241144"/>
                  <a:pt x="312698" y="241144"/>
                </a:cubicBezTo>
                <a:cubicBezTo>
                  <a:pt x="318332" y="241144"/>
                  <a:pt x="323779" y="239829"/>
                  <a:pt x="329037" y="237200"/>
                </a:cubicBezTo>
                <a:lnTo>
                  <a:pt x="326501" y="252412"/>
                </a:lnTo>
                <a:cubicBezTo>
                  <a:pt x="320867" y="253915"/>
                  <a:pt x="315515" y="254666"/>
                  <a:pt x="310444" y="254666"/>
                </a:cubicBezTo>
                <a:cubicBezTo>
                  <a:pt x="292603" y="254666"/>
                  <a:pt x="283682" y="245745"/>
                  <a:pt x="283682" y="227904"/>
                </a:cubicBezTo>
                <a:cubicBezTo>
                  <a:pt x="283682" y="217574"/>
                  <a:pt x="286264" y="209076"/>
                  <a:pt x="291428" y="202409"/>
                </a:cubicBezTo>
                <a:cubicBezTo>
                  <a:pt x="296593" y="195742"/>
                  <a:pt x="303119" y="192408"/>
                  <a:pt x="311007" y="192408"/>
                </a:cubicBezTo>
                <a:close/>
                <a:moveTo>
                  <a:pt x="236354" y="192408"/>
                </a:moveTo>
                <a:cubicBezTo>
                  <a:pt x="241988" y="192408"/>
                  <a:pt x="246684" y="192784"/>
                  <a:pt x="250440" y="193535"/>
                </a:cubicBezTo>
                <a:lnTo>
                  <a:pt x="248186" y="207339"/>
                </a:lnTo>
                <a:cubicBezTo>
                  <a:pt x="244054" y="206775"/>
                  <a:pt x="240205" y="206494"/>
                  <a:pt x="236636" y="206494"/>
                </a:cubicBezTo>
                <a:cubicBezTo>
                  <a:pt x="231565" y="206494"/>
                  <a:pt x="229030" y="208090"/>
                  <a:pt x="229030" y="211283"/>
                </a:cubicBezTo>
                <a:cubicBezTo>
                  <a:pt x="229030" y="212785"/>
                  <a:pt x="229452" y="213912"/>
                  <a:pt x="230297" y="214663"/>
                </a:cubicBezTo>
                <a:cubicBezTo>
                  <a:pt x="231142" y="215415"/>
                  <a:pt x="233162" y="216447"/>
                  <a:pt x="236354" y="217762"/>
                </a:cubicBezTo>
                <a:cubicBezTo>
                  <a:pt x="243867" y="221331"/>
                  <a:pt x="247623" y="226964"/>
                  <a:pt x="247623" y="234665"/>
                </a:cubicBezTo>
                <a:cubicBezTo>
                  <a:pt x="247623" y="248187"/>
                  <a:pt x="239453" y="254854"/>
                  <a:pt x="223114" y="254666"/>
                </a:cubicBezTo>
                <a:cubicBezTo>
                  <a:pt x="216728" y="254666"/>
                  <a:pt x="211282" y="254103"/>
                  <a:pt x="206774" y="252976"/>
                </a:cubicBezTo>
                <a:cubicBezTo>
                  <a:pt x="206774" y="252600"/>
                  <a:pt x="207432" y="247999"/>
                  <a:pt x="208747" y="239172"/>
                </a:cubicBezTo>
                <a:cubicBezTo>
                  <a:pt x="214193" y="240674"/>
                  <a:pt x="218982" y="241426"/>
                  <a:pt x="223114" y="241426"/>
                </a:cubicBezTo>
                <a:cubicBezTo>
                  <a:pt x="229124" y="241426"/>
                  <a:pt x="232129" y="239642"/>
                  <a:pt x="232129" y="236073"/>
                </a:cubicBezTo>
                <a:cubicBezTo>
                  <a:pt x="232129" y="234758"/>
                  <a:pt x="231706" y="233679"/>
                  <a:pt x="230861" y="232834"/>
                </a:cubicBezTo>
                <a:cubicBezTo>
                  <a:pt x="230016" y="231988"/>
                  <a:pt x="227997" y="230815"/>
                  <a:pt x="224804" y="229312"/>
                </a:cubicBezTo>
                <a:cubicBezTo>
                  <a:pt x="216728" y="225556"/>
                  <a:pt x="212691" y="220016"/>
                  <a:pt x="212691" y="212691"/>
                </a:cubicBezTo>
                <a:cubicBezTo>
                  <a:pt x="212691" y="199169"/>
                  <a:pt x="220578" y="192408"/>
                  <a:pt x="236354" y="192408"/>
                </a:cubicBezTo>
                <a:close/>
                <a:moveTo>
                  <a:pt x="185647" y="192408"/>
                </a:moveTo>
                <a:cubicBezTo>
                  <a:pt x="199545" y="192408"/>
                  <a:pt x="206494" y="198230"/>
                  <a:pt x="206494" y="209874"/>
                </a:cubicBezTo>
                <a:cubicBezTo>
                  <a:pt x="206494" y="211001"/>
                  <a:pt x="206118" y="214945"/>
                  <a:pt x="205367" y="221706"/>
                </a:cubicBezTo>
                <a:cubicBezTo>
                  <a:pt x="202363" y="240674"/>
                  <a:pt x="200766" y="251286"/>
                  <a:pt x="200578" y="253539"/>
                </a:cubicBezTo>
                <a:lnTo>
                  <a:pt x="187338" y="253539"/>
                </a:lnTo>
                <a:lnTo>
                  <a:pt x="187620" y="247342"/>
                </a:lnTo>
                <a:cubicBezTo>
                  <a:pt x="183863" y="252225"/>
                  <a:pt x="178417" y="254666"/>
                  <a:pt x="171280" y="254666"/>
                </a:cubicBezTo>
                <a:cubicBezTo>
                  <a:pt x="166961" y="254666"/>
                  <a:pt x="163439" y="253164"/>
                  <a:pt x="160716" y="250159"/>
                </a:cubicBezTo>
                <a:cubicBezTo>
                  <a:pt x="157993" y="247154"/>
                  <a:pt x="156631" y="243210"/>
                  <a:pt x="156631" y="238327"/>
                </a:cubicBezTo>
                <a:cubicBezTo>
                  <a:pt x="156631" y="231002"/>
                  <a:pt x="159073" y="225321"/>
                  <a:pt x="163956" y="221283"/>
                </a:cubicBezTo>
                <a:cubicBezTo>
                  <a:pt x="168839" y="217246"/>
                  <a:pt x="175694" y="215227"/>
                  <a:pt x="184521" y="215227"/>
                </a:cubicBezTo>
                <a:cubicBezTo>
                  <a:pt x="187150" y="215227"/>
                  <a:pt x="189310" y="215320"/>
                  <a:pt x="191000" y="215508"/>
                </a:cubicBezTo>
                <a:cubicBezTo>
                  <a:pt x="191000" y="214945"/>
                  <a:pt x="191047" y="214429"/>
                  <a:pt x="191141" y="213959"/>
                </a:cubicBezTo>
                <a:cubicBezTo>
                  <a:pt x="191235" y="213489"/>
                  <a:pt x="191328" y="213067"/>
                  <a:pt x="191423" y="212691"/>
                </a:cubicBezTo>
                <a:cubicBezTo>
                  <a:pt x="191516" y="212316"/>
                  <a:pt x="191563" y="212034"/>
                  <a:pt x="191563" y="211846"/>
                </a:cubicBezTo>
                <a:cubicBezTo>
                  <a:pt x="191563" y="208090"/>
                  <a:pt x="188183" y="206212"/>
                  <a:pt x="181422" y="206212"/>
                </a:cubicBezTo>
                <a:cubicBezTo>
                  <a:pt x="175975" y="206212"/>
                  <a:pt x="170435" y="207151"/>
                  <a:pt x="164801" y="209029"/>
                </a:cubicBezTo>
                <a:cubicBezTo>
                  <a:pt x="164801" y="208278"/>
                  <a:pt x="165458" y="203771"/>
                  <a:pt x="166773" y="195507"/>
                </a:cubicBezTo>
                <a:cubicBezTo>
                  <a:pt x="173910" y="193441"/>
                  <a:pt x="180201" y="192408"/>
                  <a:pt x="185647" y="192408"/>
                </a:cubicBezTo>
                <a:close/>
                <a:moveTo>
                  <a:pt x="261426" y="184520"/>
                </a:moveTo>
                <a:lnTo>
                  <a:pt x="276921" y="184520"/>
                </a:lnTo>
                <a:lnTo>
                  <a:pt x="275230" y="193535"/>
                </a:lnTo>
                <a:lnTo>
                  <a:pt x="283118" y="193535"/>
                </a:lnTo>
                <a:lnTo>
                  <a:pt x="281146" y="208184"/>
                </a:lnTo>
                <a:lnTo>
                  <a:pt x="272977" y="208184"/>
                </a:lnTo>
                <a:cubicBezTo>
                  <a:pt x="272601" y="211376"/>
                  <a:pt x="271991" y="215180"/>
                  <a:pt x="271145" y="219593"/>
                </a:cubicBezTo>
                <a:cubicBezTo>
                  <a:pt x="270300" y="224007"/>
                  <a:pt x="269643" y="227622"/>
                  <a:pt x="269174" y="230439"/>
                </a:cubicBezTo>
                <a:cubicBezTo>
                  <a:pt x="268704" y="233256"/>
                  <a:pt x="268469" y="234946"/>
                  <a:pt x="268469" y="235510"/>
                </a:cubicBezTo>
                <a:cubicBezTo>
                  <a:pt x="268469" y="238515"/>
                  <a:pt x="270254" y="240017"/>
                  <a:pt x="273822" y="240017"/>
                </a:cubicBezTo>
                <a:cubicBezTo>
                  <a:pt x="275324" y="240017"/>
                  <a:pt x="276826" y="239829"/>
                  <a:pt x="278329" y="239454"/>
                </a:cubicBezTo>
                <a:lnTo>
                  <a:pt x="276076" y="252694"/>
                </a:lnTo>
                <a:cubicBezTo>
                  <a:pt x="272132" y="254009"/>
                  <a:pt x="268376" y="254666"/>
                  <a:pt x="264807" y="254666"/>
                </a:cubicBezTo>
                <a:cubicBezTo>
                  <a:pt x="256731" y="254666"/>
                  <a:pt x="252506" y="250253"/>
                  <a:pt x="252130" y="241426"/>
                </a:cubicBezTo>
                <a:cubicBezTo>
                  <a:pt x="252130" y="239172"/>
                  <a:pt x="252881" y="233913"/>
                  <a:pt x="254384" y="225650"/>
                </a:cubicBezTo>
                <a:cubicBezTo>
                  <a:pt x="254947" y="221894"/>
                  <a:pt x="257295" y="208184"/>
                  <a:pt x="261426" y="184520"/>
                </a:cubicBezTo>
                <a:close/>
                <a:moveTo>
                  <a:pt x="549335" y="179731"/>
                </a:moveTo>
                <a:lnTo>
                  <a:pt x="565110" y="179731"/>
                </a:lnTo>
                <a:lnTo>
                  <a:pt x="552997" y="253539"/>
                </a:lnTo>
                <a:lnTo>
                  <a:pt x="538066" y="253539"/>
                </a:lnTo>
                <a:lnTo>
                  <a:pt x="538911" y="248187"/>
                </a:lnTo>
                <a:cubicBezTo>
                  <a:pt x="534592" y="252506"/>
                  <a:pt x="529709" y="254666"/>
                  <a:pt x="524262" y="254666"/>
                </a:cubicBezTo>
                <a:cubicBezTo>
                  <a:pt x="518440" y="254666"/>
                  <a:pt x="513792" y="252412"/>
                  <a:pt x="510318" y="247905"/>
                </a:cubicBezTo>
                <a:cubicBezTo>
                  <a:pt x="506843" y="243398"/>
                  <a:pt x="505106" y="237388"/>
                  <a:pt x="505106" y="229876"/>
                </a:cubicBezTo>
                <a:cubicBezTo>
                  <a:pt x="505106" y="219922"/>
                  <a:pt x="507688" y="211283"/>
                  <a:pt x="512853" y="203958"/>
                </a:cubicBezTo>
                <a:cubicBezTo>
                  <a:pt x="518018" y="196634"/>
                  <a:pt x="524075" y="192971"/>
                  <a:pt x="531023" y="192971"/>
                </a:cubicBezTo>
                <a:cubicBezTo>
                  <a:pt x="536845" y="192971"/>
                  <a:pt x="541822" y="195695"/>
                  <a:pt x="545954" y="201141"/>
                </a:cubicBezTo>
                <a:close/>
                <a:moveTo>
                  <a:pt x="96344" y="179731"/>
                </a:moveTo>
                <a:lnTo>
                  <a:pt x="119163" y="179731"/>
                </a:lnTo>
                <a:lnTo>
                  <a:pt x="119726" y="225650"/>
                </a:lnTo>
                <a:lnTo>
                  <a:pt x="135220" y="179731"/>
                </a:lnTo>
                <a:lnTo>
                  <a:pt x="159729" y="179731"/>
                </a:lnTo>
                <a:lnTo>
                  <a:pt x="147334" y="253539"/>
                </a:lnTo>
                <a:lnTo>
                  <a:pt x="131558" y="253539"/>
                </a:lnTo>
                <a:lnTo>
                  <a:pt x="140573" y="196915"/>
                </a:lnTo>
                <a:lnTo>
                  <a:pt x="120571" y="253539"/>
                </a:lnTo>
                <a:lnTo>
                  <a:pt x="109584" y="253539"/>
                </a:lnTo>
                <a:lnTo>
                  <a:pt x="108458" y="197197"/>
                </a:lnTo>
                <a:lnTo>
                  <a:pt x="98880" y="253539"/>
                </a:lnTo>
                <a:lnTo>
                  <a:pt x="83949" y="253539"/>
                </a:lnTo>
                <a:close/>
                <a:moveTo>
                  <a:pt x="407071" y="178041"/>
                </a:moveTo>
                <a:cubicBezTo>
                  <a:pt x="411954" y="178041"/>
                  <a:pt x="417682" y="179262"/>
                  <a:pt x="424255" y="181703"/>
                </a:cubicBezTo>
                <a:lnTo>
                  <a:pt x="421720" y="197761"/>
                </a:lnTo>
                <a:cubicBezTo>
                  <a:pt x="416461" y="195131"/>
                  <a:pt x="411766" y="193817"/>
                  <a:pt x="407634" y="193817"/>
                </a:cubicBezTo>
                <a:cubicBezTo>
                  <a:pt x="401812" y="193817"/>
                  <a:pt x="397023" y="196399"/>
                  <a:pt x="393267" y="201564"/>
                </a:cubicBezTo>
                <a:cubicBezTo>
                  <a:pt x="389511" y="206728"/>
                  <a:pt x="387632" y="213348"/>
                  <a:pt x="387632" y="221424"/>
                </a:cubicBezTo>
                <a:cubicBezTo>
                  <a:pt x="387632" y="227058"/>
                  <a:pt x="388900" y="231472"/>
                  <a:pt x="391436" y="234665"/>
                </a:cubicBezTo>
                <a:cubicBezTo>
                  <a:pt x="393971" y="237857"/>
                  <a:pt x="397587" y="239454"/>
                  <a:pt x="402282" y="239454"/>
                </a:cubicBezTo>
                <a:cubicBezTo>
                  <a:pt x="406226" y="239454"/>
                  <a:pt x="410733" y="238233"/>
                  <a:pt x="415804" y="235792"/>
                </a:cubicBezTo>
                <a:lnTo>
                  <a:pt x="412987" y="252412"/>
                </a:lnTo>
                <a:cubicBezTo>
                  <a:pt x="407728" y="253915"/>
                  <a:pt x="403033" y="254666"/>
                  <a:pt x="398901" y="254666"/>
                </a:cubicBezTo>
                <a:cubicBezTo>
                  <a:pt x="390450" y="254666"/>
                  <a:pt x="383736" y="251802"/>
                  <a:pt x="378759" y="246074"/>
                </a:cubicBezTo>
                <a:cubicBezTo>
                  <a:pt x="373782" y="240346"/>
                  <a:pt x="371293" y="232599"/>
                  <a:pt x="371293" y="222833"/>
                </a:cubicBezTo>
                <a:cubicBezTo>
                  <a:pt x="371293" y="209686"/>
                  <a:pt x="374627" y="198934"/>
                  <a:pt x="381294" y="190577"/>
                </a:cubicBezTo>
                <a:cubicBezTo>
                  <a:pt x="387961" y="182220"/>
                  <a:pt x="396553" y="178041"/>
                  <a:pt x="407071" y="178041"/>
                </a:cubicBezTo>
                <a:close/>
                <a:moveTo>
                  <a:pt x="221706" y="63103"/>
                </a:moveTo>
                <a:cubicBezTo>
                  <a:pt x="193911" y="63103"/>
                  <a:pt x="168229" y="69958"/>
                  <a:pt x="144658" y="83668"/>
                </a:cubicBezTo>
                <a:cubicBezTo>
                  <a:pt x="121089" y="97378"/>
                  <a:pt x="102496" y="115971"/>
                  <a:pt x="88880" y="139447"/>
                </a:cubicBezTo>
                <a:cubicBezTo>
                  <a:pt x="75264" y="162922"/>
                  <a:pt x="68456" y="188558"/>
                  <a:pt x="68456" y="216353"/>
                </a:cubicBezTo>
                <a:cubicBezTo>
                  <a:pt x="68456" y="244149"/>
                  <a:pt x="75264" y="269785"/>
                  <a:pt x="88880" y="293260"/>
                </a:cubicBezTo>
                <a:cubicBezTo>
                  <a:pt x="102496" y="316736"/>
                  <a:pt x="121089" y="335329"/>
                  <a:pt x="144658" y="349039"/>
                </a:cubicBezTo>
                <a:cubicBezTo>
                  <a:pt x="168229" y="362749"/>
                  <a:pt x="193911" y="369604"/>
                  <a:pt x="221706" y="369604"/>
                </a:cubicBezTo>
                <a:cubicBezTo>
                  <a:pt x="255699" y="369604"/>
                  <a:pt x="286500" y="359274"/>
                  <a:pt x="314107" y="338616"/>
                </a:cubicBezTo>
                <a:cubicBezTo>
                  <a:pt x="291570" y="317769"/>
                  <a:pt x="276077" y="292979"/>
                  <a:pt x="267625" y="264244"/>
                </a:cubicBezTo>
                <a:lnTo>
                  <a:pt x="281710" y="264244"/>
                </a:lnTo>
                <a:cubicBezTo>
                  <a:pt x="290350" y="290161"/>
                  <a:pt x="304623" y="312041"/>
                  <a:pt x="324531" y="329883"/>
                </a:cubicBezTo>
                <a:cubicBezTo>
                  <a:pt x="344438" y="312041"/>
                  <a:pt x="358712" y="290161"/>
                  <a:pt x="367350" y="264244"/>
                </a:cubicBezTo>
                <a:lnTo>
                  <a:pt x="381436" y="264244"/>
                </a:lnTo>
                <a:cubicBezTo>
                  <a:pt x="372985" y="292979"/>
                  <a:pt x="357491" y="317769"/>
                  <a:pt x="334954" y="338616"/>
                </a:cubicBezTo>
                <a:cubicBezTo>
                  <a:pt x="362561" y="359274"/>
                  <a:pt x="393362" y="369604"/>
                  <a:pt x="427355" y="369604"/>
                </a:cubicBezTo>
                <a:cubicBezTo>
                  <a:pt x="455151" y="369604"/>
                  <a:pt x="480833" y="362749"/>
                  <a:pt x="504403" y="349039"/>
                </a:cubicBezTo>
                <a:cubicBezTo>
                  <a:pt x="527973" y="335329"/>
                  <a:pt x="546566" y="316736"/>
                  <a:pt x="560182" y="293260"/>
                </a:cubicBezTo>
                <a:cubicBezTo>
                  <a:pt x="573798" y="269785"/>
                  <a:pt x="580606" y="244149"/>
                  <a:pt x="580606" y="216353"/>
                </a:cubicBezTo>
                <a:cubicBezTo>
                  <a:pt x="580606" y="188558"/>
                  <a:pt x="573798" y="162922"/>
                  <a:pt x="560182" y="139447"/>
                </a:cubicBezTo>
                <a:cubicBezTo>
                  <a:pt x="546566" y="115971"/>
                  <a:pt x="527973" y="97378"/>
                  <a:pt x="504403" y="83668"/>
                </a:cubicBezTo>
                <a:cubicBezTo>
                  <a:pt x="480833" y="69958"/>
                  <a:pt x="455151" y="63103"/>
                  <a:pt x="427355" y="63103"/>
                </a:cubicBezTo>
                <a:cubicBezTo>
                  <a:pt x="393362" y="63103"/>
                  <a:pt x="362561" y="73432"/>
                  <a:pt x="334954" y="94091"/>
                </a:cubicBezTo>
                <a:cubicBezTo>
                  <a:pt x="358806" y="115877"/>
                  <a:pt x="374863" y="142545"/>
                  <a:pt x="383126" y="174097"/>
                </a:cubicBezTo>
                <a:lnTo>
                  <a:pt x="369041" y="174097"/>
                </a:lnTo>
                <a:cubicBezTo>
                  <a:pt x="360778" y="145926"/>
                  <a:pt x="345941" y="122168"/>
                  <a:pt x="324531" y="102824"/>
                </a:cubicBezTo>
                <a:cubicBezTo>
                  <a:pt x="303120" y="122168"/>
                  <a:pt x="288284" y="145926"/>
                  <a:pt x="280021" y="174097"/>
                </a:cubicBezTo>
                <a:lnTo>
                  <a:pt x="265935" y="174097"/>
                </a:lnTo>
                <a:cubicBezTo>
                  <a:pt x="274199" y="142545"/>
                  <a:pt x="290256" y="115877"/>
                  <a:pt x="314107" y="94091"/>
                </a:cubicBezTo>
                <a:cubicBezTo>
                  <a:pt x="286500" y="73432"/>
                  <a:pt x="255699" y="63103"/>
                  <a:pt x="221706" y="63103"/>
                </a:cubicBezTo>
                <a:close/>
                <a:moveTo>
                  <a:pt x="36059" y="0"/>
                </a:moveTo>
                <a:lnTo>
                  <a:pt x="613002" y="0"/>
                </a:lnTo>
                <a:cubicBezTo>
                  <a:pt x="622768" y="0"/>
                  <a:pt x="631220" y="3568"/>
                  <a:pt x="638356" y="10705"/>
                </a:cubicBezTo>
                <a:cubicBezTo>
                  <a:pt x="645493" y="17841"/>
                  <a:pt x="649061" y="26293"/>
                  <a:pt x="649061" y="36059"/>
                </a:cubicBezTo>
                <a:lnTo>
                  <a:pt x="649061" y="396648"/>
                </a:lnTo>
                <a:cubicBezTo>
                  <a:pt x="649061" y="406414"/>
                  <a:pt x="645493" y="414866"/>
                  <a:pt x="638356" y="422002"/>
                </a:cubicBezTo>
                <a:cubicBezTo>
                  <a:pt x="631220" y="429139"/>
                  <a:pt x="622768" y="432707"/>
                  <a:pt x="613002" y="432707"/>
                </a:cubicBezTo>
                <a:lnTo>
                  <a:pt x="36059" y="432707"/>
                </a:lnTo>
                <a:cubicBezTo>
                  <a:pt x="26293" y="432707"/>
                  <a:pt x="17842" y="429139"/>
                  <a:pt x="10705" y="422002"/>
                </a:cubicBezTo>
                <a:cubicBezTo>
                  <a:pt x="3569" y="414866"/>
                  <a:pt x="0" y="406414"/>
                  <a:pt x="0" y="396648"/>
                </a:cubicBezTo>
                <a:lnTo>
                  <a:pt x="0" y="36059"/>
                </a:lnTo>
                <a:cubicBezTo>
                  <a:pt x="0" y="26293"/>
                  <a:pt x="3569" y="17841"/>
                  <a:pt x="10705" y="10705"/>
                </a:cubicBezTo>
                <a:cubicBezTo>
                  <a:pt x="17842"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01" name="Freeform 600"/>
          <p:cNvSpPr/>
          <p:nvPr/>
        </p:nvSpPr>
        <p:spPr>
          <a:xfrm>
            <a:off x="8715642" y="5299438"/>
            <a:ext cx="568789" cy="504825"/>
          </a:xfrm>
          <a:custGeom>
            <a:avLst/>
            <a:gdLst>
              <a:gd name="connsiteX0" fmla="*/ 239321 w 568789"/>
              <a:gd name="connsiteY0" fmla="*/ 428200 h 504825"/>
              <a:gd name="connsiteX1" fmla="*/ 234814 w 568789"/>
              <a:gd name="connsiteY1" fmla="*/ 432707 h 504825"/>
              <a:gd name="connsiteX2" fmla="*/ 249323 w 568789"/>
              <a:gd name="connsiteY2" fmla="*/ 467780 h 504825"/>
              <a:gd name="connsiteX3" fmla="*/ 284395 w 568789"/>
              <a:gd name="connsiteY3" fmla="*/ 482288 h 504825"/>
              <a:gd name="connsiteX4" fmla="*/ 288903 w 568789"/>
              <a:gd name="connsiteY4" fmla="*/ 477781 h 504825"/>
              <a:gd name="connsiteX5" fmla="*/ 284395 w 568789"/>
              <a:gd name="connsiteY5" fmla="*/ 473274 h 504825"/>
              <a:gd name="connsiteX6" fmla="*/ 255801 w 568789"/>
              <a:gd name="connsiteY6" fmla="*/ 461301 h 504825"/>
              <a:gd name="connsiteX7" fmla="*/ 243829 w 568789"/>
              <a:gd name="connsiteY7" fmla="*/ 432707 h 504825"/>
              <a:gd name="connsiteX8" fmla="*/ 239321 w 568789"/>
              <a:gd name="connsiteY8" fmla="*/ 428200 h 504825"/>
              <a:gd name="connsiteX9" fmla="*/ 434828 w 568789"/>
              <a:gd name="connsiteY9" fmla="*/ 240017 h 504825"/>
              <a:gd name="connsiteX10" fmla="*/ 518778 w 568789"/>
              <a:gd name="connsiteY10" fmla="*/ 396648 h 504825"/>
              <a:gd name="connsiteX11" fmla="*/ 508073 w 568789"/>
              <a:gd name="connsiteY11" fmla="*/ 422002 h 504825"/>
              <a:gd name="connsiteX12" fmla="*/ 482719 w 568789"/>
              <a:gd name="connsiteY12" fmla="*/ 432707 h 504825"/>
              <a:gd name="connsiteX13" fmla="*/ 356513 w 568789"/>
              <a:gd name="connsiteY13" fmla="*/ 432707 h 504825"/>
              <a:gd name="connsiteX14" fmla="*/ 335385 w 568789"/>
              <a:gd name="connsiteY14" fmla="*/ 483697 h 504825"/>
              <a:gd name="connsiteX15" fmla="*/ 284395 w 568789"/>
              <a:gd name="connsiteY15" fmla="*/ 504825 h 504825"/>
              <a:gd name="connsiteX16" fmla="*/ 233547 w 568789"/>
              <a:gd name="connsiteY16" fmla="*/ 483838 h 504825"/>
              <a:gd name="connsiteX17" fmla="*/ 212277 w 568789"/>
              <a:gd name="connsiteY17" fmla="*/ 432989 h 504825"/>
              <a:gd name="connsiteX18" fmla="*/ 284394 w 568789"/>
              <a:gd name="connsiteY18" fmla="*/ 0 h 504825"/>
              <a:gd name="connsiteX19" fmla="*/ 303550 w 568789"/>
              <a:gd name="connsiteY19" fmla="*/ 7888 h 504825"/>
              <a:gd name="connsiteX20" fmla="*/ 311438 w 568789"/>
              <a:gd name="connsiteY20" fmla="*/ 27044 h 504825"/>
              <a:gd name="connsiteX21" fmla="*/ 309184 w 568789"/>
              <a:gd name="connsiteY21" fmla="*/ 38031 h 504825"/>
              <a:gd name="connsiteX22" fmla="*/ 370879 w 568789"/>
              <a:gd name="connsiteY22" fmla="*/ 61272 h 504825"/>
              <a:gd name="connsiteX23" fmla="*/ 412572 w 568789"/>
              <a:gd name="connsiteY23" fmla="*/ 105642 h 504825"/>
              <a:gd name="connsiteX24" fmla="*/ 530327 w 568789"/>
              <a:gd name="connsiteY24" fmla="*/ 3381 h 504825"/>
              <a:gd name="connsiteX25" fmla="*/ 536947 w 568789"/>
              <a:gd name="connsiteY25" fmla="*/ 1409 h 504825"/>
              <a:gd name="connsiteX26" fmla="*/ 543004 w 568789"/>
              <a:gd name="connsiteY26" fmla="*/ 4507 h 504825"/>
              <a:gd name="connsiteX27" fmla="*/ 566668 w 568789"/>
              <a:gd name="connsiteY27" fmla="*/ 31552 h 504825"/>
              <a:gd name="connsiteX28" fmla="*/ 568781 w 568789"/>
              <a:gd name="connsiteY28" fmla="*/ 38172 h 504825"/>
              <a:gd name="connsiteX29" fmla="*/ 565823 w 568789"/>
              <a:gd name="connsiteY29" fmla="*/ 44510 h 504825"/>
              <a:gd name="connsiteX30" fmla="*/ 38461 w 568789"/>
              <a:gd name="connsiteY30" fmla="*/ 501445 h 504825"/>
              <a:gd name="connsiteX31" fmla="*/ 31841 w 568789"/>
              <a:gd name="connsiteY31" fmla="*/ 503416 h 504825"/>
              <a:gd name="connsiteX32" fmla="*/ 25784 w 568789"/>
              <a:gd name="connsiteY32" fmla="*/ 500318 h 504825"/>
              <a:gd name="connsiteX33" fmla="*/ 2120 w 568789"/>
              <a:gd name="connsiteY33" fmla="*/ 473274 h 504825"/>
              <a:gd name="connsiteX34" fmla="*/ 8 w 568789"/>
              <a:gd name="connsiteY34" fmla="*/ 466653 h 504825"/>
              <a:gd name="connsiteX35" fmla="*/ 2966 w 568789"/>
              <a:gd name="connsiteY35" fmla="*/ 460597 h 504825"/>
              <a:gd name="connsiteX36" fmla="*/ 55364 w 568789"/>
              <a:gd name="connsiteY36" fmla="*/ 415241 h 504825"/>
              <a:gd name="connsiteX37" fmla="*/ 50012 w 568789"/>
              <a:gd name="connsiteY37" fmla="*/ 396648 h 504825"/>
              <a:gd name="connsiteX38" fmla="*/ 75647 w 568789"/>
              <a:gd name="connsiteY38" fmla="*/ 371858 h 504825"/>
              <a:gd name="connsiteX39" fmla="*/ 99592 w 568789"/>
              <a:gd name="connsiteY39" fmla="*/ 338193 h 504825"/>
              <a:gd name="connsiteX40" fmla="*/ 120580 w 568789"/>
              <a:gd name="connsiteY40" fmla="*/ 293542 h 504825"/>
              <a:gd name="connsiteX41" fmla="*/ 134665 w 568789"/>
              <a:gd name="connsiteY41" fmla="*/ 235510 h 504825"/>
              <a:gd name="connsiteX42" fmla="*/ 140158 w 568789"/>
              <a:gd name="connsiteY42" fmla="*/ 162265 h 504825"/>
              <a:gd name="connsiteX43" fmla="*/ 173118 w 568789"/>
              <a:gd name="connsiteY43" fmla="*/ 82682 h 504825"/>
              <a:gd name="connsiteX44" fmla="*/ 259604 w 568789"/>
              <a:gd name="connsiteY44" fmla="*/ 38031 h 504825"/>
              <a:gd name="connsiteX45" fmla="*/ 257350 w 568789"/>
              <a:gd name="connsiteY45" fmla="*/ 27044 h 504825"/>
              <a:gd name="connsiteX46" fmla="*/ 265238 w 568789"/>
              <a:gd name="connsiteY46" fmla="*/ 7888 h 504825"/>
              <a:gd name="connsiteX47" fmla="*/ 284394 w 568789"/>
              <a:gd name="connsiteY47"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68789" h="504825">
                <a:moveTo>
                  <a:pt x="239321" y="428200"/>
                </a:moveTo>
                <a:cubicBezTo>
                  <a:pt x="236317" y="428200"/>
                  <a:pt x="234814" y="429702"/>
                  <a:pt x="234814" y="432707"/>
                </a:cubicBezTo>
                <a:cubicBezTo>
                  <a:pt x="234814" y="446417"/>
                  <a:pt x="239650" y="458108"/>
                  <a:pt x="249323" y="467780"/>
                </a:cubicBezTo>
                <a:cubicBezTo>
                  <a:pt x="258995" y="477452"/>
                  <a:pt x="270685" y="482288"/>
                  <a:pt x="284395" y="482288"/>
                </a:cubicBezTo>
                <a:cubicBezTo>
                  <a:pt x="287400" y="482288"/>
                  <a:pt x="288903" y="480786"/>
                  <a:pt x="288903" y="477781"/>
                </a:cubicBezTo>
                <a:cubicBezTo>
                  <a:pt x="288903" y="474776"/>
                  <a:pt x="287400" y="473274"/>
                  <a:pt x="284395" y="473274"/>
                </a:cubicBezTo>
                <a:cubicBezTo>
                  <a:pt x="273315" y="473274"/>
                  <a:pt x="263783" y="469283"/>
                  <a:pt x="255801" y="461301"/>
                </a:cubicBezTo>
                <a:cubicBezTo>
                  <a:pt x="247819" y="453319"/>
                  <a:pt x="243829" y="443788"/>
                  <a:pt x="243829" y="432707"/>
                </a:cubicBezTo>
                <a:cubicBezTo>
                  <a:pt x="243829" y="429702"/>
                  <a:pt x="242326" y="428200"/>
                  <a:pt x="239321" y="428200"/>
                </a:cubicBezTo>
                <a:close/>
                <a:moveTo>
                  <a:pt x="434828" y="240017"/>
                </a:moveTo>
                <a:cubicBezTo>
                  <a:pt x="446285" y="306877"/>
                  <a:pt x="474268" y="359087"/>
                  <a:pt x="518778" y="396648"/>
                </a:cubicBezTo>
                <a:cubicBezTo>
                  <a:pt x="518778" y="406414"/>
                  <a:pt x="515210" y="414865"/>
                  <a:pt x="508073" y="422002"/>
                </a:cubicBezTo>
                <a:cubicBezTo>
                  <a:pt x="500937" y="429139"/>
                  <a:pt x="492485" y="432707"/>
                  <a:pt x="482719" y="432707"/>
                </a:cubicBezTo>
                <a:lnTo>
                  <a:pt x="356513" y="432707"/>
                </a:lnTo>
                <a:cubicBezTo>
                  <a:pt x="356513" y="452615"/>
                  <a:pt x="349470" y="469611"/>
                  <a:pt x="335385" y="483697"/>
                </a:cubicBezTo>
                <a:cubicBezTo>
                  <a:pt x="321299" y="497782"/>
                  <a:pt x="304303" y="504825"/>
                  <a:pt x="284395" y="504825"/>
                </a:cubicBezTo>
                <a:cubicBezTo>
                  <a:pt x="264487" y="504825"/>
                  <a:pt x="247538" y="497829"/>
                  <a:pt x="233547" y="483838"/>
                </a:cubicBezTo>
                <a:cubicBezTo>
                  <a:pt x="219555" y="469846"/>
                  <a:pt x="212465" y="452897"/>
                  <a:pt x="212277" y="432989"/>
                </a:cubicBezTo>
                <a:close/>
                <a:moveTo>
                  <a:pt x="284394" y="0"/>
                </a:moveTo>
                <a:cubicBezTo>
                  <a:pt x="291906" y="0"/>
                  <a:pt x="298292" y="2629"/>
                  <a:pt x="303550" y="7888"/>
                </a:cubicBezTo>
                <a:cubicBezTo>
                  <a:pt x="308809" y="13147"/>
                  <a:pt x="311438" y="19532"/>
                  <a:pt x="311438" y="27044"/>
                </a:cubicBezTo>
                <a:cubicBezTo>
                  <a:pt x="311438" y="30800"/>
                  <a:pt x="310688" y="34463"/>
                  <a:pt x="309184" y="38031"/>
                </a:cubicBezTo>
                <a:cubicBezTo>
                  <a:pt x="332472" y="41411"/>
                  <a:pt x="353038" y="49158"/>
                  <a:pt x="370879" y="61272"/>
                </a:cubicBezTo>
                <a:cubicBezTo>
                  <a:pt x="388721" y="73386"/>
                  <a:pt x="402618" y="88175"/>
                  <a:pt x="412572" y="105642"/>
                </a:cubicBezTo>
                <a:lnTo>
                  <a:pt x="530327" y="3381"/>
                </a:lnTo>
                <a:cubicBezTo>
                  <a:pt x="532205" y="1878"/>
                  <a:pt x="534412" y="1221"/>
                  <a:pt x="536947" y="1409"/>
                </a:cubicBezTo>
                <a:cubicBezTo>
                  <a:pt x="539483" y="1596"/>
                  <a:pt x="541502" y="2629"/>
                  <a:pt x="543004" y="4507"/>
                </a:cubicBezTo>
                <a:lnTo>
                  <a:pt x="566668" y="31552"/>
                </a:lnTo>
                <a:cubicBezTo>
                  <a:pt x="568170" y="33430"/>
                  <a:pt x="568875" y="35636"/>
                  <a:pt x="568781" y="38172"/>
                </a:cubicBezTo>
                <a:cubicBezTo>
                  <a:pt x="568687" y="40707"/>
                  <a:pt x="567701" y="42820"/>
                  <a:pt x="565823" y="44510"/>
                </a:cubicBezTo>
                <a:lnTo>
                  <a:pt x="38461" y="501445"/>
                </a:lnTo>
                <a:cubicBezTo>
                  <a:pt x="36583" y="502947"/>
                  <a:pt x="34376" y="503604"/>
                  <a:pt x="31841" y="503416"/>
                </a:cubicBezTo>
                <a:cubicBezTo>
                  <a:pt x="29306" y="503229"/>
                  <a:pt x="27286" y="502196"/>
                  <a:pt x="25784" y="500318"/>
                </a:cubicBezTo>
                <a:lnTo>
                  <a:pt x="2120" y="473274"/>
                </a:lnTo>
                <a:cubicBezTo>
                  <a:pt x="618" y="471395"/>
                  <a:pt x="-87" y="469189"/>
                  <a:pt x="8" y="466653"/>
                </a:cubicBezTo>
                <a:cubicBezTo>
                  <a:pt x="102" y="464118"/>
                  <a:pt x="1088" y="462099"/>
                  <a:pt x="2966" y="460597"/>
                </a:cubicBezTo>
                <a:lnTo>
                  <a:pt x="55364" y="415241"/>
                </a:lnTo>
                <a:cubicBezTo>
                  <a:pt x="51796" y="409231"/>
                  <a:pt x="50012" y="403034"/>
                  <a:pt x="50012" y="396648"/>
                </a:cubicBezTo>
                <a:cubicBezTo>
                  <a:pt x="59402" y="388760"/>
                  <a:pt x="67946" y="380497"/>
                  <a:pt x="75647" y="371858"/>
                </a:cubicBezTo>
                <a:cubicBezTo>
                  <a:pt x="83347" y="363219"/>
                  <a:pt x="91328" y="351997"/>
                  <a:pt x="99592" y="338193"/>
                </a:cubicBezTo>
                <a:cubicBezTo>
                  <a:pt x="107856" y="324389"/>
                  <a:pt x="114852" y="309506"/>
                  <a:pt x="120580" y="293542"/>
                </a:cubicBezTo>
                <a:cubicBezTo>
                  <a:pt x="126308" y="277579"/>
                  <a:pt x="131003" y="258235"/>
                  <a:pt x="134665" y="235510"/>
                </a:cubicBezTo>
                <a:cubicBezTo>
                  <a:pt x="138328" y="212785"/>
                  <a:pt x="140158" y="188370"/>
                  <a:pt x="140158" y="162265"/>
                </a:cubicBezTo>
                <a:cubicBezTo>
                  <a:pt x="140158" y="133719"/>
                  <a:pt x="151146" y="107191"/>
                  <a:pt x="173118" y="82682"/>
                </a:cubicBezTo>
                <a:cubicBezTo>
                  <a:pt x="195092" y="58173"/>
                  <a:pt x="223920" y="43289"/>
                  <a:pt x="259604" y="38031"/>
                </a:cubicBezTo>
                <a:cubicBezTo>
                  <a:pt x="258101" y="34463"/>
                  <a:pt x="257350" y="30800"/>
                  <a:pt x="257350" y="27044"/>
                </a:cubicBezTo>
                <a:cubicBezTo>
                  <a:pt x="257350" y="19532"/>
                  <a:pt x="259980" y="13147"/>
                  <a:pt x="265238" y="7888"/>
                </a:cubicBezTo>
                <a:cubicBezTo>
                  <a:pt x="270496" y="2629"/>
                  <a:pt x="276882" y="0"/>
                  <a:pt x="28439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9" name="Freeform 598"/>
          <p:cNvSpPr/>
          <p:nvPr/>
        </p:nvSpPr>
        <p:spPr>
          <a:xfrm>
            <a:off x="7035164" y="5335497"/>
            <a:ext cx="649060" cy="432707"/>
          </a:xfrm>
          <a:custGeom>
            <a:avLst/>
            <a:gdLst>
              <a:gd name="connsiteX0" fmla="*/ 522855 w 649060"/>
              <a:gd name="connsiteY0" fmla="*/ 222269 h 432707"/>
              <a:gd name="connsiteX1" fmla="*/ 523700 w 649060"/>
              <a:gd name="connsiteY1" fmla="*/ 223114 h 432707"/>
              <a:gd name="connsiteX2" fmla="*/ 501445 w 649060"/>
              <a:gd name="connsiteY2" fmla="*/ 248187 h 432707"/>
              <a:gd name="connsiteX3" fmla="*/ 488205 w 649060"/>
              <a:gd name="connsiteY3" fmla="*/ 239735 h 432707"/>
              <a:gd name="connsiteX4" fmla="*/ 522855 w 649060"/>
              <a:gd name="connsiteY4" fmla="*/ 222269 h 432707"/>
              <a:gd name="connsiteX5" fmla="*/ 208467 w 649060"/>
              <a:gd name="connsiteY5" fmla="*/ 222269 h 432707"/>
              <a:gd name="connsiteX6" fmla="*/ 209311 w 649060"/>
              <a:gd name="connsiteY6" fmla="*/ 223114 h 432707"/>
              <a:gd name="connsiteX7" fmla="*/ 187056 w 649060"/>
              <a:gd name="connsiteY7" fmla="*/ 247905 h 432707"/>
              <a:gd name="connsiteX8" fmla="*/ 173816 w 649060"/>
              <a:gd name="connsiteY8" fmla="*/ 239735 h 432707"/>
              <a:gd name="connsiteX9" fmla="*/ 208467 w 649060"/>
              <a:gd name="connsiteY9" fmla="*/ 222269 h 432707"/>
              <a:gd name="connsiteX10" fmla="*/ 261990 w 649060"/>
              <a:gd name="connsiteY10" fmla="*/ 172688 h 432707"/>
              <a:gd name="connsiteX11" fmla="*/ 251285 w 649060"/>
              <a:gd name="connsiteY11" fmla="*/ 178604 h 432707"/>
              <a:gd name="connsiteX12" fmla="*/ 251567 w 649060"/>
              <a:gd name="connsiteY12" fmla="*/ 180013 h 432707"/>
              <a:gd name="connsiteX13" fmla="*/ 258610 w 649060"/>
              <a:gd name="connsiteY13" fmla="*/ 222551 h 432707"/>
              <a:gd name="connsiteX14" fmla="*/ 265653 w 649060"/>
              <a:gd name="connsiteY14" fmla="*/ 262836 h 432707"/>
              <a:gd name="connsiteX15" fmla="*/ 266216 w 649060"/>
              <a:gd name="connsiteY15" fmla="*/ 269597 h 432707"/>
              <a:gd name="connsiteX16" fmla="*/ 257624 w 649060"/>
              <a:gd name="connsiteY16" fmla="*/ 286922 h 432707"/>
              <a:gd name="connsiteX17" fmla="*/ 249032 w 649060"/>
              <a:gd name="connsiteY17" fmla="*/ 303402 h 432707"/>
              <a:gd name="connsiteX18" fmla="*/ 260300 w 649060"/>
              <a:gd name="connsiteY18" fmla="*/ 307064 h 432707"/>
              <a:gd name="connsiteX19" fmla="*/ 281710 w 649060"/>
              <a:gd name="connsiteY19" fmla="*/ 300021 h 432707"/>
              <a:gd name="connsiteX20" fmla="*/ 350729 w 649060"/>
              <a:gd name="connsiteY20" fmla="*/ 183112 h 432707"/>
              <a:gd name="connsiteX21" fmla="*/ 353546 w 649060"/>
              <a:gd name="connsiteY21" fmla="*/ 175787 h 432707"/>
              <a:gd name="connsiteX22" fmla="*/ 351293 w 649060"/>
              <a:gd name="connsiteY22" fmla="*/ 173252 h 432707"/>
              <a:gd name="connsiteX23" fmla="*/ 330446 w 649060"/>
              <a:gd name="connsiteY23" fmla="*/ 173252 h 432707"/>
              <a:gd name="connsiteX24" fmla="*/ 319460 w 649060"/>
              <a:gd name="connsiteY24" fmla="*/ 179731 h 432707"/>
              <a:gd name="connsiteX25" fmla="*/ 311149 w 649060"/>
              <a:gd name="connsiteY25" fmla="*/ 194098 h 432707"/>
              <a:gd name="connsiteX26" fmla="*/ 298049 w 649060"/>
              <a:gd name="connsiteY26" fmla="*/ 217058 h 432707"/>
              <a:gd name="connsiteX27" fmla="*/ 290725 w 649060"/>
              <a:gd name="connsiteY27" fmla="*/ 227904 h 432707"/>
              <a:gd name="connsiteX28" fmla="*/ 289317 w 649060"/>
              <a:gd name="connsiteY28" fmla="*/ 226777 h 432707"/>
              <a:gd name="connsiteX29" fmla="*/ 281710 w 649060"/>
              <a:gd name="connsiteY29" fmla="*/ 180013 h 432707"/>
              <a:gd name="connsiteX30" fmla="*/ 280724 w 649060"/>
              <a:gd name="connsiteY30" fmla="*/ 177618 h 432707"/>
              <a:gd name="connsiteX31" fmla="*/ 279034 w 649060"/>
              <a:gd name="connsiteY31" fmla="*/ 175787 h 432707"/>
              <a:gd name="connsiteX32" fmla="*/ 277203 w 649060"/>
              <a:gd name="connsiteY32" fmla="*/ 174379 h 432707"/>
              <a:gd name="connsiteX33" fmla="*/ 274808 w 649060"/>
              <a:gd name="connsiteY33" fmla="*/ 173533 h 432707"/>
              <a:gd name="connsiteX34" fmla="*/ 272414 w 649060"/>
              <a:gd name="connsiteY34" fmla="*/ 173111 h 432707"/>
              <a:gd name="connsiteX35" fmla="*/ 269738 w 649060"/>
              <a:gd name="connsiteY35" fmla="*/ 172829 h 432707"/>
              <a:gd name="connsiteX36" fmla="*/ 267202 w 649060"/>
              <a:gd name="connsiteY36" fmla="*/ 172688 h 432707"/>
              <a:gd name="connsiteX37" fmla="*/ 264385 w 649060"/>
              <a:gd name="connsiteY37" fmla="*/ 172688 h 432707"/>
              <a:gd name="connsiteX38" fmla="*/ 261990 w 649060"/>
              <a:gd name="connsiteY38" fmla="*/ 172688 h 432707"/>
              <a:gd name="connsiteX39" fmla="*/ 516938 w 649060"/>
              <a:gd name="connsiteY39" fmla="*/ 171843 h 432707"/>
              <a:gd name="connsiteX40" fmla="*/ 496092 w 649060"/>
              <a:gd name="connsiteY40" fmla="*/ 173533 h 432707"/>
              <a:gd name="connsiteX41" fmla="*/ 482570 w 649060"/>
              <a:gd name="connsiteY41" fmla="*/ 178041 h 432707"/>
              <a:gd name="connsiteX42" fmla="*/ 479471 w 649060"/>
              <a:gd name="connsiteY42" fmla="*/ 183393 h 432707"/>
              <a:gd name="connsiteX43" fmla="*/ 477217 w 649060"/>
              <a:gd name="connsiteY43" fmla="*/ 194380 h 432707"/>
              <a:gd name="connsiteX44" fmla="*/ 479471 w 649060"/>
              <a:gd name="connsiteY44" fmla="*/ 197197 h 432707"/>
              <a:gd name="connsiteX45" fmla="*/ 491021 w 649060"/>
              <a:gd name="connsiteY45" fmla="*/ 193817 h 432707"/>
              <a:gd name="connsiteX46" fmla="*/ 507360 w 649060"/>
              <a:gd name="connsiteY46" fmla="*/ 191563 h 432707"/>
              <a:gd name="connsiteX47" fmla="*/ 528207 w 649060"/>
              <a:gd name="connsiteY47" fmla="*/ 201705 h 432707"/>
              <a:gd name="connsiteX48" fmla="*/ 525389 w 649060"/>
              <a:gd name="connsiteY48" fmla="*/ 205649 h 432707"/>
              <a:gd name="connsiteX49" fmla="*/ 509332 w 649060"/>
              <a:gd name="connsiteY49" fmla="*/ 207621 h 432707"/>
              <a:gd name="connsiteX50" fmla="*/ 491162 w 649060"/>
              <a:gd name="connsiteY50" fmla="*/ 210438 h 432707"/>
              <a:gd name="connsiteX51" fmla="*/ 475245 w 649060"/>
              <a:gd name="connsiteY51" fmla="*/ 215931 h 432707"/>
              <a:gd name="connsiteX52" fmla="*/ 462428 w 649060"/>
              <a:gd name="connsiteY52" fmla="*/ 226918 h 432707"/>
              <a:gd name="connsiteX53" fmla="*/ 458061 w 649060"/>
              <a:gd name="connsiteY53" fmla="*/ 244524 h 432707"/>
              <a:gd name="connsiteX54" fmla="*/ 465386 w 649060"/>
              <a:gd name="connsiteY54" fmla="*/ 261005 h 432707"/>
              <a:gd name="connsiteX55" fmla="*/ 483415 w 649060"/>
              <a:gd name="connsiteY55" fmla="*/ 267061 h 432707"/>
              <a:gd name="connsiteX56" fmla="*/ 496092 w 649060"/>
              <a:gd name="connsiteY56" fmla="*/ 265371 h 432707"/>
              <a:gd name="connsiteX57" fmla="*/ 505670 w 649060"/>
              <a:gd name="connsiteY57" fmla="*/ 261709 h 432707"/>
              <a:gd name="connsiteX58" fmla="*/ 516375 w 649060"/>
              <a:gd name="connsiteY58" fmla="*/ 254948 h 432707"/>
              <a:gd name="connsiteX59" fmla="*/ 515530 w 649060"/>
              <a:gd name="connsiteY59" fmla="*/ 259455 h 432707"/>
              <a:gd name="connsiteX60" fmla="*/ 516094 w 649060"/>
              <a:gd name="connsiteY60" fmla="*/ 261850 h 432707"/>
              <a:gd name="connsiteX61" fmla="*/ 517924 w 649060"/>
              <a:gd name="connsiteY61" fmla="*/ 263399 h 432707"/>
              <a:gd name="connsiteX62" fmla="*/ 520178 w 649060"/>
              <a:gd name="connsiteY62" fmla="*/ 264385 h 432707"/>
              <a:gd name="connsiteX63" fmla="*/ 523136 w 649060"/>
              <a:gd name="connsiteY63" fmla="*/ 264948 h 432707"/>
              <a:gd name="connsiteX64" fmla="*/ 525812 w 649060"/>
              <a:gd name="connsiteY64" fmla="*/ 265089 h 432707"/>
              <a:gd name="connsiteX65" fmla="*/ 528489 w 649060"/>
              <a:gd name="connsiteY65" fmla="*/ 265089 h 432707"/>
              <a:gd name="connsiteX66" fmla="*/ 530742 w 649060"/>
              <a:gd name="connsiteY66" fmla="*/ 265089 h 432707"/>
              <a:gd name="connsiteX67" fmla="*/ 544264 w 649060"/>
              <a:gd name="connsiteY67" fmla="*/ 258047 h 432707"/>
              <a:gd name="connsiteX68" fmla="*/ 556941 w 649060"/>
              <a:gd name="connsiteY68" fmla="*/ 203395 h 432707"/>
              <a:gd name="connsiteX69" fmla="*/ 557786 w 649060"/>
              <a:gd name="connsiteY69" fmla="*/ 194662 h 432707"/>
              <a:gd name="connsiteX70" fmla="*/ 516938 w 649060"/>
              <a:gd name="connsiteY70" fmla="*/ 171843 h 432707"/>
              <a:gd name="connsiteX71" fmla="*/ 202550 w 649060"/>
              <a:gd name="connsiteY71" fmla="*/ 171843 h 432707"/>
              <a:gd name="connsiteX72" fmla="*/ 181703 w 649060"/>
              <a:gd name="connsiteY72" fmla="*/ 173533 h 432707"/>
              <a:gd name="connsiteX73" fmla="*/ 179308 w 649060"/>
              <a:gd name="connsiteY73" fmla="*/ 173815 h 432707"/>
              <a:gd name="connsiteX74" fmla="*/ 176773 w 649060"/>
              <a:gd name="connsiteY74" fmla="*/ 174238 h 432707"/>
              <a:gd name="connsiteX75" fmla="*/ 174660 w 649060"/>
              <a:gd name="connsiteY75" fmla="*/ 174660 h 432707"/>
              <a:gd name="connsiteX76" fmla="*/ 172548 w 649060"/>
              <a:gd name="connsiteY76" fmla="*/ 175224 h 432707"/>
              <a:gd name="connsiteX77" fmla="*/ 170716 w 649060"/>
              <a:gd name="connsiteY77" fmla="*/ 176069 h 432707"/>
              <a:gd name="connsiteX78" fmla="*/ 168885 w 649060"/>
              <a:gd name="connsiteY78" fmla="*/ 177196 h 432707"/>
              <a:gd name="connsiteX79" fmla="*/ 167476 w 649060"/>
              <a:gd name="connsiteY79" fmla="*/ 178604 h 432707"/>
              <a:gd name="connsiteX80" fmla="*/ 166209 w 649060"/>
              <a:gd name="connsiteY80" fmla="*/ 180576 h 432707"/>
              <a:gd name="connsiteX81" fmla="*/ 165082 w 649060"/>
              <a:gd name="connsiteY81" fmla="*/ 183112 h 432707"/>
              <a:gd name="connsiteX82" fmla="*/ 162546 w 649060"/>
              <a:gd name="connsiteY82" fmla="*/ 194098 h 432707"/>
              <a:gd name="connsiteX83" fmla="*/ 165082 w 649060"/>
              <a:gd name="connsiteY83" fmla="*/ 196915 h 432707"/>
              <a:gd name="connsiteX84" fmla="*/ 171139 w 649060"/>
              <a:gd name="connsiteY84" fmla="*/ 195507 h 432707"/>
              <a:gd name="connsiteX85" fmla="*/ 176632 w 649060"/>
              <a:gd name="connsiteY85" fmla="*/ 193817 h 432707"/>
              <a:gd name="connsiteX86" fmla="*/ 192971 w 649060"/>
              <a:gd name="connsiteY86" fmla="*/ 191563 h 432707"/>
              <a:gd name="connsiteX87" fmla="*/ 213818 w 649060"/>
              <a:gd name="connsiteY87" fmla="*/ 201705 h 432707"/>
              <a:gd name="connsiteX88" fmla="*/ 211001 w 649060"/>
              <a:gd name="connsiteY88" fmla="*/ 205649 h 432707"/>
              <a:gd name="connsiteX89" fmla="*/ 205930 w 649060"/>
              <a:gd name="connsiteY89" fmla="*/ 206494 h 432707"/>
              <a:gd name="connsiteX90" fmla="*/ 199873 w 649060"/>
              <a:gd name="connsiteY90" fmla="*/ 206916 h 432707"/>
              <a:gd name="connsiteX91" fmla="*/ 194943 w 649060"/>
              <a:gd name="connsiteY91" fmla="*/ 207339 h 432707"/>
              <a:gd name="connsiteX92" fmla="*/ 176773 w 649060"/>
              <a:gd name="connsiteY92" fmla="*/ 210156 h 432707"/>
              <a:gd name="connsiteX93" fmla="*/ 160856 w 649060"/>
              <a:gd name="connsiteY93" fmla="*/ 215649 h 432707"/>
              <a:gd name="connsiteX94" fmla="*/ 148039 w 649060"/>
              <a:gd name="connsiteY94" fmla="*/ 226636 h 432707"/>
              <a:gd name="connsiteX95" fmla="*/ 143672 w 649060"/>
              <a:gd name="connsiteY95" fmla="*/ 244243 h 432707"/>
              <a:gd name="connsiteX96" fmla="*/ 150997 w 649060"/>
              <a:gd name="connsiteY96" fmla="*/ 261005 h 432707"/>
              <a:gd name="connsiteX97" fmla="*/ 169026 w 649060"/>
              <a:gd name="connsiteY97" fmla="*/ 267061 h 432707"/>
              <a:gd name="connsiteX98" fmla="*/ 181844 w 649060"/>
              <a:gd name="connsiteY98" fmla="*/ 265230 h 432707"/>
              <a:gd name="connsiteX99" fmla="*/ 191140 w 649060"/>
              <a:gd name="connsiteY99" fmla="*/ 261568 h 432707"/>
              <a:gd name="connsiteX100" fmla="*/ 201986 w 649060"/>
              <a:gd name="connsiteY100" fmla="*/ 254948 h 432707"/>
              <a:gd name="connsiteX101" fmla="*/ 201141 w 649060"/>
              <a:gd name="connsiteY101" fmla="*/ 259174 h 432707"/>
              <a:gd name="connsiteX102" fmla="*/ 202691 w 649060"/>
              <a:gd name="connsiteY102" fmla="*/ 262977 h 432707"/>
              <a:gd name="connsiteX103" fmla="*/ 206212 w 649060"/>
              <a:gd name="connsiteY103" fmla="*/ 264526 h 432707"/>
              <a:gd name="connsiteX104" fmla="*/ 221988 w 649060"/>
              <a:gd name="connsiteY104" fmla="*/ 264526 h 432707"/>
              <a:gd name="connsiteX105" fmla="*/ 223960 w 649060"/>
              <a:gd name="connsiteY105" fmla="*/ 263540 h 432707"/>
              <a:gd name="connsiteX106" fmla="*/ 226072 w 649060"/>
              <a:gd name="connsiteY106" fmla="*/ 262554 h 432707"/>
              <a:gd name="connsiteX107" fmla="*/ 227481 w 649060"/>
              <a:gd name="connsiteY107" fmla="*/ 261568 h 432707"/>
              <a:gd name="connsiteX108" fmla="*/ 228890 w 649060"/>
              <a:gd name="connsiteY108" fmla="*/ 260019 h 432707"/>
              <a:gd name="connsiteX109" fmla="*/ 229594 w 649060"/>
              <a:gd name="connsiteY109" fmla="*/ 257765 h 432707"/>
              <a:gd name="connsiteX110" fmla="*/ 242271 w 649060"/>
              <a:gd name="connsiteY110" fmla="*/ 203113 h 432707"/>
              <a:gd name="connsiteX111" fmla="*/ 243397 w 649060"/>
              <a:gd name="connsiteY111" fmla="*/ 194662 h 432707"/>
              <a:gd name="connsiteX112" fmla="*/ 202550 w 649060"/>
              <a:gd name="connsiteY112" fmla="*/ 171843 h 432707"/>
              <a:gd name="connsiteX113" fmla="*/ 412987 w 649060"/>
              <a:gd name="connsiteY113" fmla="*/ 167336 h 432707"/>
              <a:gd name="connsiteX114" fmla="*/ 434679 w 649060"/>
              <a:gd name="connsiteY114" fmla="*/ 181140 h 432707"/>
              <a:gd name="connsiteX115" fmla="*/ 426087 w 649060"/>
              <a:gd name="connsiteY115" fmla="*/ 197901 h 432707"/>
              <a:gd name="connsiteX116" fmla="*/ 405099 w 649060"/>
              <a:gd name="connsiteY116" fmla="*/ 203113 h 432707"/>
              <a:gd name="connsiteX117" fmla="*/ 400874 w 649060"/>
              <a:gd name="connsiteY117" fmla="*/ 203113 h 432707"/>
              <a:gd name="connsiteX118" fmla="*/ 395521 w 649060"/>
              <a:gd name="connsiteY118" fmla="*/ 197761 h 432707"/>
              <a:gd name="connsiteX119" fmla="*/ 400874 w 649060"/>
              <a:gd name="connsiteY119" fmla="*/ 173815 h 432707"/>
              <a:gd name="connsiteX120" fmla="*/ 404958 w 649060"/>
              <a:gd name="connsiteY120" fmla="*/ 168463 h 432707"/>
              <a:gd name="connsiteX121" fmla="*/ 412987 w 649060"/>
              <a:gd name="connsiteY121" fmla="*/ 167336 h 432707"/>
              <a:gd name="connsiteX122" fmla="*/ 98599 w 649060"/>
              <a:gd name="connsiteY122" fmla="*/ 166773 h 432707"/>
              <a:gd name="connsiteX123" fmla="*/ 120290 w 649060"/>
              <a:gd name="connsiteY123" fmla="*/ 180576 h 432707"/>
              <a:gd name="connsiteX124" fmla="*/ 111698 w 649060"/>
              <a:gd name="connsiteY124" fmla="*/ 197338 h 432707"/>
              <a:gd name="connsiteX125" fmla="*/ 90711 w 649060"/>
              <a:gd name="connsiteY125" fmla="*/ 202550 h 432707"/>
              <a:gd name="connsiteX126" fmla="*/ 86485 w 649060"/>
              <a:gd name="connsiteY126" fmla="*/ 202550 h 432707"/>
              <a:gd name="connsiteX127" fmla="*/ 81132 w 649060"/>
              <a:gd name="connsiteY127" fmla="*/ 197479 h 432707"/>
              <a:gd name="connsiteX128" fmla="*/ 86485 w 649060"/>
              <a:gd name="connsiteY128" fmla="*/ 173533 h 432707"/>
              <a:gd name="connsiteX129" fmla="*/ 90711 w 649060"/>
              <a:gd name="connsiteY129" fmla="*/ 168040 h 432707"/>
              <a:gd name="connsiteX130" fmla="*/ 98599 w 649060"/>
              <a:gd name="connsiteY130" fmla="*/ 166773 h 432707"/>
              <a:gd name="connsiteX131" fmla="*/ 592155 w 649060"/>
              <a:gd name="connsiteY131" fmla="*/ 146207 h 432707"/>
              <a:gd name="connsiteX132" fmla="*/ 582859 w 649060"/>
              <a:gd name="connsiteY132" fmla="*/ 157476 h 432707"/>
              <a:gd name="connsiteX133" fmla="*/ 572576 w 649060"/>
              <a:gd name="connsiteY133" fmla="*/ 204522 h 432707"/>
              <a:gd name="connsiteX134" fmla="*/ 560604 w 649060"/>
              <a:gd name="connsiteY134" fmla="*/ 258047 h 432707"/>
              <a:gd name="connsiteX135" fmla="*/ 560604 w 649060"/>
              <a:gd name="connsiteY135" fmla="*/ 259455 h 432707"/>
              <a:gd name="connsiteX136" fmla="*/ 565111 w 649060"/>
              <a:gd name="connsiteY136" fmla="*/ 264526 h 432707"/>
              <a:gd name="connsiteX137" fmla="*/ 565393 w 649060"/>
              <a:gd name="connsiteY137" fmla="*/ 264526 h 432707"/>
              <a:gd name="connsiteX138" fmla="*/ 581450 w 649060"/>
              <a:gd name="connsiteY138" fmla="*/ 264526 h 432707"/>
              <a:gd name="connsiteX139" fmla="*/ 586662 w 649060"/>
              <a:gd name="connsiteY139" fmla="*/ 262695 h 432707"/>
              <a:gd name="connsiteX140" fmla="*/ 589620 w 649060"/>
              <a:gd name="connsiteY140" fmla="*/ 258047 h 432707"/>
              <a:gd name="connsiteX141" fmla="*/ 613002 w 649060"/>
              <a:gd name="connsiteY141" fmla="*/ 152687 h 432707"/>
              <a:gd name="connsiteX142" fmla="*/ 612720 w 649060"/>
              <a:gd name="connsiteY142" fmla="*/ 152687 h 432707"/>
              <a:gd name="connsiteX143" fmla="*/ 613002 w 649060"/>
              <a:gd name="connsiteY143" fmla="*/ 151278 h 432707"/>
              <a:gd name="connsiteX144" fmla="*/ 611452 w 649060"/>
              <a:gd name="connsiteY144" fmla="*/ 147757 h 432707"/>
              <a:gd name="connsiteX145" fmla="*/ 607649 w 649060"/>
              <a:gd name="connsiteY145" fmla="*/ 146207 h 432707"/>
              <a:gd name="connsiteX146" fmla="*/ 383126 w 649060"/>
              <a:gd name="connsiteY146" fmla="*/ 145362 h 432707"/>
              <a:gd name="connsiteX147" fmla="*/ 374956 w 649060"/>
              <a:gd name="connsiteY147" fmla="*/ 151842 h 432707"/>
              <a:gd name="connsiteX148" fmla="*/ 361857 w 649060"/>
              <a:gd name="connsiteY148" fmla="*/ 205789 h 432707"/>
              <a:gd name="connsiteX149" fmla="*/ 350448 w 649060"/>
              <a:gd name="connsiteY149" fmla="*/ 259455 h 432707"/>
              <a:gd name="connsiteX150" fmla="*/ 362561 w 649060"/>
              <a:gd name="connsiteY150" fmla="*/ 265089 h 432707"/>
              <a:gd name="connsiteX151" fmla="*/ 364674 w 649060"/>
              <a:gd name="connsiteY151" fmla="*/ 265089 h 432707"/>
              <a:gd name="connsiteX152" fmla="*/ 367210 w 649060"/>
              <a:gd name="connsiteY152" fmla="*/ 265089 h 432707"/>
              <a:gd name="connsiteX153" fmla="*/ 369745 w 649060"/>
              <a:gd name="connsiteY153" fmla="*/ 265089 h 432707"/>
              <a:gd name="connsiteX154" fmla="*/ 372421 w 649060"/>
              <a:gd name="connsiteY154" fmla="*/ 264808 h 432707"/>
              <a:gd name="connsiteX155" fmla="*/ 374816 w 649060"/>
              <a:gd name="connsiteY155" fmla="*/ 264244 h 432707"/>
              <a:gd name="connsiteX156" fmla="*/ 377210 w 649060"/>
              <a:gd name="connsiteY156" fmla="*/ 263399 h 432707"/>
              <a:gd name="connsiteX157" fmla="*/ 379041 w 649060"/>
              <a:gd name="connsiteY157" fmla="*/ 262132 h 432707"/>
              <a:gd name="connsiteX158" fmla="*/ 380591 w 649060"/>
              <a:gd name="connsiteY158" fmla="*/ 260441 h 432707"/>
              <a:gd name="connsiteX159" fmla="*/ 381435 w 649060"/>
              <a:gd name="connsiteY159" fmla="*/ 258047 h 432707"/>
              <a:gd name="connsiteX160" fmla="*/ 387351 w 649060"/>
              <a:gd name="connsiteY160" fmla="*/ 232411 h 432707"/>
              <a:gd name="connsiteX161" fmla="*/ 390309 w 649060"/>
              <a:gd name="connsiteY161" fmla="*/ 227622 h 432707"/>
              <a:gd name="connsiteX162" fmla="*/ 395803 w 649060"/>
              <a:gd name="connsiteY162" fmla="*/ 225650 h 432707"/>
              <a:gd name="connsiteX163" fmla="*/ 420453 w 649060"/>
              <a:gd name="connsiteY163" fmla="*/ 223678 h 432707"/>
              <a:gd name="connsiteX164" fmla="*/ 443131 w 649060"/>
              <a:gd name="connsiteY164" fmla="*/ 216776 h 432707"/>
              <a:gd name="connsiteX165" fmla="*/ 461019 w 649060"/>
              <a:gd name="connsiteY165" fmla="*/ 201986 h 432707"/>
              <a:gd name="connsiteX166" fmla="*/ 467639 w 649060"/>
              <a:gd name="connsiteY166" fmla="*/ 178323 h 432707"/>
              <a:gd name="connsiteX167" fmla="*/ 463554 w 649060"/>
              <a:gd name="connsiteY167" fmla="*/ 161138 h 432707"/>
              <a:gd name="connsiteX168" fmla="*/ 452004 w 649060"/>
              <a:gd name="connsiteY168" fmla="*/ 150856 h 432707"/>
              <a:gd name="connsiteX169" fmla="*/ 436933 w 649060"/>
              <a:gd name="connsiteY169" fmla="*/ 146489 h 432707"/>
              <a:gd name="connsiteX170" fmla="*/ 419467 w 649060"/>
              <a:gd name="connsiteY170" fmla="*/ 145362 h 432707"/>
              <a:gd name="connsiteX171" fmla="*/ 69019 w 649060"/>
              <a:gd name="connsiteY171" fmla="*/ 144799 h 432707"/>
              <a:gd name="connsiteX172" fmla="*/ 64934 w 649060"/>
              <a:gd name="connsiteY172" fmla="*/ 145926 h 432707"/>
              <a:gd name="connsiteX173" fmla="*/ 62540 w 649060"/>
              <a:gd name="connsiteY173" fmla="*/ 148039 h 432707"/>
              <a:gd name="connsiteX174" fmla="*/ 60568 w 649060"/>
              <a:gd name="connsiteY174" fmla="*/ 151560 h 432707"/>
              <a:gd name="connsiteX175" fmla="*/ 47891 w 649060"/>
              <a:gd name="connsiteY175" fmla="*/ 205085 h 432707"/>
              <a:gd name="connsiteX176" fmla="*/ 36059 w 649060"/>
              <a:gd name="connsiteY176" fmla="*/ 259174 h 432707"/>
              <a:gd name="connsiteX177" fmla="*/ 37608 w 649060"/>
              <a:gd name="connsiteY177" fmla="*/ 262695 h 432707"/>
              <a:gd name="connsiteX178" fmla="*/ 41411 w 649060"/>
              <a:gd name="connsiteY178" fmla="*/ 264244 h 432707"/>
              <a:gd name="connsiteX179" fmla="*/ 58877 w 649060"/>
              <a:gd name="connsiteY179" fmla="*/ 264244 h 432707"/>
              <a:gd name="connsiteX180" fmla="*/ 68033 w 649060"/>
              <a:gd name="connsiteY180" fmla="*/ 254525 h 432707"/>
              <a:gd name="connsiteX181" fmla="*/ 72258 w 649060"/>
              <a:gd name="connsiteY181" fmla="*/ 235087 h 432707"/>
              <a:gd name="connsiteX182" fmla="*/ 81414 w 649060"/>
              <a:gd name="connsiteY182" fmla="*/ 225368 h 432707"/>
              <a:gd name="connsiteX183" fmla="*/ 106064 w 649060"/>
              <a:gd name="connsiteY183" fmla="*/ 223255 h 432707"/>
              <a:gd name="connsiteX184" fmla="*/ 128742 w 649060"/>
              <a:gd name="connsiteY184" fmla="*/ 216353 h 432707"/>
              <a:gd name="connsiteX185" fmla="*/ 146630 w 649060"/>
              <a:gd name="connsiteY185" fmla="*/ 201564 h 432707"/>
              <a:gd name="connsiteX186" fmla="*/ 153251 w 649060"/>
              <a:gd name="connsiteY186" fmla="*/ 177759 h 432707"/>
              <a:gd name="connsiteX187" fmla="*/ 149165 w 649060"/>
              <a:gd name="connsiteY187" fmla="*/ 160575 h 432707"/>
              <a:gd name="connsiteX188" fmla="*/ 137615 w 649060"/>
              <a:gd name="connsiteY188" fmla="*/ 150292 h 432707"/>
              <a:gd name="connsiteX189" fmla="*/ 122544 w 649060"/>
              <a:gd name="connsiteY189" fmla="*/ 145926 h 432707"/>
              <a:gd name="connsiteX190" fmla="*/ 105078 w 649060"/>
              <a:gd name="connsiteY190" fmla="*/ 144799 h 432707"/>
              <a:gd name="connsiteX191" fmla="*/ 36059 w 649060"/>
              <a:gd name="connsiteY191" fmla="*/ 0 h 432707"/>
              <a:gd name="connsiteX192" fmla="*/ 613002 w 649060"/>
              <a:gd name="connsiteY192" fmla="*/ 0 h 432707"/>
              <a:gd name="connsiteX193" fmla="*/ 638356 w 649060"/>
              <a:gd name="connsiteY193" fmla="*/ 10705 h 432707"/>
              <a:gd name="connsiteX194" fmla="*/ 649060 w 649060"/>
              <a:gd name="connsiteY194" fmla="*/ 36059 h 432707"/>
              <a:gd name="connsiteX195" fmla="*/ 649060 w 649060"/>
              <a:gd name="connsiteY195" fmla="*/ 396648 h 432707"/>
              <a:gd name="connsiteX196" fmla="*/ 638356 w 649060"/>
              <a:gd name="connsiteY196" fmla="*/ 422002 h 432707"/>
              <a:gd name="connsiteX197" fmla="*/ 613002 w 649060"/>
              <a:gd name="connsiteY197" fmla="*/ 432707 h 432707"/>
              <a:gd name="connsiteX198" fmla="*/ 36059 w 649060"/>
              <a:gd name="connsiteY198" fmla="*/ 432707 h 432707"/>
              <a:gd name="connsiteX199" fmla="*/ 10705 w 649060"/>
              <a:gd name="connsiteY199" fmla="*/ 422002 h 432707"/>
              <a:gd name="connsiteX200" fmla="*/ 0 w 649060"/>
              <a:gd name="connsiteY200" fmla="*/ 396648 h 432707"/>
              <a:gd name="connsiteX201" fmla="*/ 0 w 649060"/>
              <a:gd name="connsiteY201" fmla="*/ 36059 h 432707"/>
              <a:gd name="connsiteX202" fmla="*/ 10705 w 649060"/>
              <a:gd name="connsiteY202" fmla="*/ 10705 h 432707"/>
              <a:gd name="connsiteX203" fmla="*/ 36059 w 649060"/>
              <a:gd name="connsiteY20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649060" h="432707">
                <a:moveTo>
                  <a:pt x="522855" y="222269"/>
                </a:moveTo>
                <a:lnTo>
                  <a:pt x="523700" y="223114"/>
                </a:lnTo>
                <a:cubicBezTo>
                  <a:pt x="522762" y="239829"/>
                  <a:pt x="515343" y="248187"/>
                  <a:pt x="501445" y="248187"/>
                </a:cubicBezTo>
                <a:cubicBezTo>
                  <a:pt x="492619" y="248187"/>
                  <a:pt x="488205" y="245370"/>
                  <a:pt x="488205" y="239735"/>
                </a:cubicBezTo>
                <a:cubicBezTo>
                  <a:pt x="488205" y="228091"/>
                  <a:pt x="499755" y="222269"/>
                  <a:pt x="522855" y="222269"/>
                </a:cubicBezTo>
                <a:close/>
                <a:moveTo>
                  <a:pt x="208467" y="222269"/>
                </a:moveTo>
                <a:lnTo>
                  <a:pt x="209311" y="223114"/>
                </a:lnTo>
                <a:cubicBezTo>
                  <a:pt x="208373" y="239642"/>
                  <a:pt x="200954" y="247905"/>
                  <a:pt x="187056" y="247905"/>
                </a:cubicBezTo>
                <a:cubicBezTo>
                  <a:pt x="178230" y="247905"/>
                  <a:pt x="173816" y="245182"/>
                  <a:pt x="173816" y="239735"/>
                </a:cubicBezTo>
                <a:cubicBezTo>
                  <a:pt x="173816" y="228091"/>
                  <a:pt x="185366" y="222269"/>
                  <a:pt x="208467" y="222269"/>
                </a:cubicBezTo>
                <a:close/>
                <a:moveTo>
                  <a:pt x="261990" y="172688"/>
                </a:moveTo>
                <a:cubicBezTo>
                  <a:pt x="254854" y="172688"/>
                  <a:pt x="251285" y="174660"/>
                  <a:pt x="251285" y="178604"/>
                </a:cubicBezTo>
                <a:lnTo>
                  <a:pt x="251567" y="180013"/>
                </a:lnTo>
                <a:cubicBezTo>
                  <a:pt x="252507" y="189967"/>
                  <a:pt x="254854" y="204146"/>
                  <a:pt x="258610" y="222551"/>
                </a:cubicBezTo>
                <a:cubicBezTo>
                  <a:pt x="262367" y="240956"/>
                  <a:pt x="264714" y="254384"/>
                  <a:pt x="265653" y="262836"/>
                </a:cubicBezTo>
                <a:cubicBezTo>
                  <a:pt x="266029" y="265841"/>
                  <a:pt x="266216" y="268094"/>
                  <a:pt x="266216" y="269597"/>
                </a:cubicBezTo>
                <a:cubicBezTo>
                  <a:pt x="266216" y="273165"/>
                  <a:pt x="263353" y="278940"/>
                  <a:pt x="257624" y="286922"/>
                </a:cubicBezTo>
                <a:cubicBezTo>
                  <a:pt x="251896" y="294904"/>
                  <a:pt x="249032" y="300397"/>
                  <a:pt x="249032" y="303402"/>
                </a:cubicBezTo>
                <a:cubicBezTo>
                  <a:pt x="249032" y="305843"/>
                  <a:pt x="252788" y="307064"/>
                  <a:pt x="260300" y="307064"/>
                </a:cubicBezTo>
                <a:cubicBezTo>
                  <a:pt x="271757" y="307064"/>
                  <a:pt x="278893" y="304717"/>
                  <a:pt x="281710" y="300021"/>
                </a:cubicBezTo>
                <a:lnTo>
                  <a:pt x="350729" y="183112"/>
                </a:lnTo>
                <a:cubicBezTo>
                  <a:pt x="352608" y="179355"/>
                  <a:pt x="353546" y="176914"/>
                  <a:pt x="353546" y="175787"/>
                </a:cubicBezTo>
                <a:cubicBezTo>
                  <a:pt x="353546" y="174097"/>
                  <a:pt x="352795" y="173252"/>
                  <a:pt x="351293" y="173252"/>
                </a:cubicBezTo>
                <a:lnTo>
                  <a:pt x="330446" y="173252"/>
                </a:lnTo>
                <a:cubicBezTo>
                  <a:pt x="326314" y="173252"/>
                  <a:pt x="322652" y="175412"/>
                  <a:pt x="319460" y="179731"/>
                </a:cubicBezTo>
                <a:cubicBezTo>
                  <a:pt x="318521" y="181046"/>
                  <a:pt x="315751" y="185835"/>
                  <a:pt x="311149" y="194098"/>
                </a:cubicBezTo>
                <a:cubicBezTo>
                  <a:pt x="306548" y="202362"/>
                  <a:pt x="302182" y="210015"/>
                  <a:pt x="298049" y="217058"/>
                </a:cubicBezTo>
                <a:cubicBezTo>
                  <a:pt x="293918" y="224100"/>
                  <a:pt x="291476" y="227716"/>
                  <a:pt x="290725" y="227904"/>
                </a:cubicBezTo>
                <a:lnTo>
                  <a:pt x="289317" y="226777"/>
                </a:lnTo>
                <a:cubicBezTo>
                  <a:pt x="289317" y="212316"/>
                  <a:pt x="286781" y="196728"/>
                  <a:pt x="281710" y="180013"/>
                </a:cubicBezTo>
                <a:cubicBezTo>
                  <a:pt x="281522" y="179074"/>
                  <a:pt x="281194" y="178276"/>
                  <a:pt x="280724" y="177618"/>
                </a:cubicBezTo>
                <a:cubicBezTo>
                  <a:pt x="280255" y="176961"/>
                  <a:pt x="279692" y="176351"/>
                  <a:pt x="279034" y="175787"/>
                </a:cubicBezTo>
                <a:cubicBezTo>
                  <a:pt x="278377" y="175224"/>
                  <a:pt x="277766" y="174754"/>
                  <a:pt x="277203" y="174379"/>
                </a:cubicBezTo>
                <a:cubicBezTo>
                  <a:pt x="276640" y="174003"/>
                  <a:pt x="275841" y="173721"/>
                  <a:pt x="274808" y="173533"/>
                </a:cubicBezTo>
                <a:cubicBezTo>
                  <a:pt x="273776" y="173346"/>
                  <a:pt x="272977" y="173205"/>
                  <a:pt x="272414" y="173111"/>
                </a:cubicBezTo>
                <a:cubicBezTo>
                  <a:pt x="271850" y="173017"/>
                  <a:pt x="270958" y="172923"/>
                  <a:pt x="269738" y="172829"/>
                </a:cubicBezTo>
                <a:cubicBezTo>
                  <a:pt x="268517" y="172735"/>
                  <a:pt x="267672" y="172688"/>
                  <a:pt x="267202" y="172688"/>
                </a:cubicBezTo>
                <a:cubicBezTo>
                  <a:pt x="266733" y="172688"/>
                  <a:pt x="265794" y="172688"/>
                  <a:pt x="264385" y="172688"/>
                </a:cubicBezTo>
                <a:cubicBezTo>
                  <a:pt x="262976" y="172688"/>
                  <a:pt x="262179" y="172688"/>
                  <a:pt x="261990" y="172688"/>
                </a:cubicBezTo>
                <a:close/>
                <a:moveTo>
                  <a:pt x="516938" y="171843"/>
                </a:moveTo>
                <a:cubicBezTo>
                  <a:pt x="512056" y="171843"/>
                  <a:pt x="505106" y="172407"/>
                  <a:pt x="496092" y="173533"/>
                </a:cubicBezTo>
                <a:cubicBezTo>
                  <a:pt x="488956" y="174660"/>
                  <a:pt x="484448" y="176163"/>
                  <a:pt x="482570" y="178041"/>
                </a:cubicBezTo>
                <a:cubicBezTo>
                  <a:pt x="481256" y="179543"/>
                  <a:pt x="480222" y="181327"/>
                  <a:pt x="479471" y="183393"/>
                </a:cubicBezTo>
                <a:cubicBezTo>
                  <a:pt x="477969" y="187901"/>
                  <a:pt x="477217" y="191563"/>
                  <a:pt x="477217" y="194380"/>
                </a:cubicBezTo>
                <a:cubicBezTo>
                  <a:pt x="477217" y="196258"/>
                  <a:pt x="477969" y="197197"/>
                  <a:pt x="479471" y="197197"/>
                </a:cubicBezTo>
                <a:cubicBezTo>
                  <a:pt x="479659" y="197197"/>
                  <a:pt x="483509" y="196070"/>
                  <a:pt x="491021" y="193817"/>
                </a:cubicBezTo>
                <a:cubicBezTo>
                  <a:pt x="496655" y="192314"/>
                  <a:pt x="502102" y="191563"/>
                  <a:pt x="507360" y="191563"/>
                </a:cubicBezTo>
                <a:cubicBezTo>
                  <a:pt x="521258" y="191563"/>
                  <a:pt x="528207" y="194943"/>
                  <a:pt x="528207" y="201705"/>
                </a:cubicBezTo>
                <a:cubicBezTo>
                  <a:pt x="528207" y="203958"/>
                  <a:pt x="527268" y="205273"/>
                  <a:pt x="525389" y="205649"/>
                </a:cubicBezTo>
                <a:cubicBezTo>
                  <a:pt x="524639" y="205836"/>
                  <a:pt x="519286" y="206494"/>
                  <a:pt x="509332" y="207621"/>
                </a:cubicBezTo>
                <a:cubicBezTo>
                  <a:pt x="502196" y="208372"/>
                  <a:pt x="496139" y="209311"/>
                  <a:pt x="491162" y="210438"/>
                </a:cubicBezTo>
                <a:cubicBezTo>
                  <a:pt x="486185" y="211565"/>
                  <a:pt x="480879" y="213396"/>
                  <a:pt x="475245" y="215931"/>
                </a:cubicBezTo>
                <a:cubicBezTo>
                  <a:pt x="469611" y="218466"/>
                  <a:pt x="465338" y="222128"/>
                  <a:pt x="462428" y="226918"/>
                </a:cubicBezTo>
                <a:cubicBezTo>
                  <a:pt x="459517" y="231707"/>
                  <a:pt x="458061" y="237576"/>
                  <a:pt x="458061" y="244524"/>
                </a:cubicBezTo>
                <a:cubicBezTo>
                  <a:pt x="458061" y="251473"/>
                  <a:pt x="460503" y="256967"/>
                  <a:pt x="465386" y="261005"/>
                </a:cubicBezTo>
                <a:cubicBezTo>
                  <a:pt x="470268" y="265042"/>
                  <a:pt x="476279" y="267061"/>
                  <a:pt x="483415" y="267061"/>
                </a:cubicBezTo>
                <a:cubicBezTo>
                  <a:pt x="487922" y="267061"/>
                  <a:pt x="492148" y="266498"/>
                  <a:pt x="496092" y="265371"/>
                </a:cubicBezTo>
                <a:cubicBezTo>
                  <a:pt x="500036" y="264244"/>
                  <a:pt x="503229" y="263024"/>
                  <a:pt x="505670" y="261709"/>
                </a:cubicBezTo>
                <a:cubicBezTo>
                  <a:pt x="508112" y="260394"/>
                  <a:pt x="511680" y="258140"/>
                  <a:pt x="516375" y="254948"/>
                </a:cubicBezTo>
                <a:cubicBezTo>
                  <a:pt x="515812" y="257765"/>
                  <a:pt x="515530" y="259267"/>
                  <a:pt x="515530" y="259455"/>
                </a:cubicBezTo>
                <a:cubicBezTo>
                  <a:pt x="515530" y="260394"/>
                  <a:pt x="515718" y="261192"/>
                  <a:pt x="516094" y="261850"/>
                </a:cubicBezTo>
                <a:cubicBezTo>
                  <a:pt x="516469" y="262507"/>
                  <a:pt x="517080" y="263024"/>
                  <a:pt x="517924" y="263399"/>
                </a:cubicBezTo>
                <a:cubicBezTo>
                  <a:pt x="518770" y="263775"/>
                  <a:pt x="519521" y="264103"/>
                  <a:pt x="520178" y="264385"/>
                </a:cubicBezTo>
                <a:cubicBezTo>
                  <a:pt x="520836" y="264667"/>
                  <a:pt x="521822" y="264855"/>
                  <a:pt x="523136" y="264948"/>
                </a:cubicBezTo>
                <a:cubicBezTo>
                  <a:pt x="524451" y="265042"/>
                  <a:pt x="525343" y="265089"/>
                  <a:pt x="525812" y="265089"/>
                </a:cubicBezTo>
                <a:cubicBezTo>
                  <a:pt x="526282" y="265089"/>
                  <a:pt x="527174" y="265089"/>
                  <a:pt x="528489" y="265089"/>
                </a:cubicBezTo>
                <a:lnTo>
                  <a:pt x="530742" y="265089"/>
                </a:lnTo>
                <a:cubicBezTo>
                  <a:pt x="538630" y="265089"/>
                  <a:pt x="543137" y="262742"/>
                  <a:pt x="544264" y="258047"/>
                </a:cubicBezTo>
                <a:lnTo>
                  <a:pt x="556941" y="203395"/>
                </a:lnTo>
                <a:cubicBezTo>
                  <a:pt x="557505" y="200578"/>
                  <a:pt x="557786" y="197667"/>
                  <a:pt x="557786" y="194662"/>
                </a:cubicBezTo>
                <a:cubicBezTo>
                  <a:pt x="557786" y="179449"/>
                  <a:pt x="544171" y="171843"/>
                  <a:pt x="516938" y="171843"/>
                </a:cubicBezTo>
                <a:close/>
                <a:moveTo>
                  <a:pt x="202550" y="171843"/>
                </a:moveTo>
                <a:cubicBezTo>
                  <a:pt x="195413" y="171843"/>
                  <a:pt x="188464" y="172407"/>
                  <a:pt x="181703" y="173533"/>
                </a:cubicBezTo>
                <a:cubicBezTo>
                  <a:pt x="181328" y="173533"/>
                  <a:pt x="180530" y="173627"/>
                  <a:pt x="179308" y="173815"/>
                </a:cubicBezTo>
                <a:cubicBezTo>
                  <a:pt x="178088" y="174003"/>
                  <a:pt x="177243" y="174144"/>
                  <a:pt x="176773" y="174238"/>
                </a:cubicBezTo>
                <a:cubicBezTo>
                  <a:pt x="176304" y="174332"/>
                  <a:pt x="175600" y="174473"/>
                  <a:pt x="174660" y="174660"/>
                </a:cubicBezTo>
                <a:cubicBezTo>
                  <a:pt x="173721" y="174848"/>
                  <a:pt x="173017" y="175036"/>
                  <a:pt x="172548" y="175224"/>
                </a:cubicBezTo>
                <a:cubicBezTo>
                  <a:pt x="172078" y="175412"/>
                  <a:pt x="171468" y="175693"/>
                  <a:pt x="170716" y="176069"/>
                </a:cubicBezTo>
                <a:cubicBezTo>
                  <a:pt x="169965" y="176445"/>
                  <a:pt x="169355" y="176820"/>
                  <a:pt x="168885" y="177196"/>
                </a:cubicBezTo>
                <a:cubicBezTo>
                  <a:pt x="168416" y="177571"/>
                  <a:pt x="167947" y="178041"/>
                  <a:pt x="167476" y="178604"/>
                </a:cubicBezTo>
                <a:cubicBezTo>
                  <a:pt x="167007" y="179168"/>
                  <a:pt x="166585" y="179825"/>
                  <a:pt x="166209" y="180576"/>
                </a:cubicBezTo>
                <a:cubicBezTo>
                  <a:pt x="165833" y="181327"/>
                  <a:pt x="165458" y="182173"/>
                  <a:pt x="165082" y="183112"/>
                </a:cubicBezTo>
                <a:cubicBezTo>
                  <a:pt x="163392" y="188558"/>
                  <a:pt x="162546" y="192220"/>
                  <a:pt x="162546" y="194098"/>
                </a:cubicBezTo>
                <a:cubicBezTo>
                  <a:pt x="162546" y="195977"/>
                  <a:pt x="163392" y="196915"/>
                  <a:pt x="165082" y="196915"/>
                </a:cubicBezTo>
                <a:cubicBezTo>
                  <a:pt x="166021" y="196915"/>
                  <a:pt x="168040" y="196446"/>
                  <a:pt x="171139" y="195507"/>
                </a:cubicBezTo>
                <a:cubicBezTo>
                  <a:pt x="174238" y="194568"/>
                  <a:pt x="176069" y="194005"/>
                  <a:pt x="176632" y="193817"/>
                </a:cubicBezTo>
                <a:cubicBezTo>
                  <a:pt x="182266" y="192314"/>
                  <a:pt x="187713" y="191563"/>
                  <a:pt x="192971" y="191563"/>
                </a:cubicBezTo>
                <a:cubicBezTo>
                  <a:pt x="206869" y="191563"/>
                  <a:pt x="213818" y="194943"/>
                  <a:pt x="213818" y="201705"/>
                </a:cubicBezTo>
                <a:cubicBezTo>
                  <a:pt x="213818" y="203771"/>
                  <a:pt x="212879" y="205085"/>
                  <a:pt x="211001" y="205649"/>
                </a:cubicBezTo>
                <a:cubicBezTo>
                  <a:pt x="209499" y="206024"/>
                  <a:pt x="207808" y="206306"/>
                  <a:pt x="205930" y="206494"/>
                </a:cubicBezTo>
                <a:cubicBezTo>
                  <a:pt x="204052" y="206681"/>
                  <a:pt x="202034" y="206822"/>
                  <a:pt x="199873" y="206916"/>
                </a:cubicBezTo>
                <a:cubicBezTo>
                  <a:pt x="197714" y="207010"/>
                  <a:pt x="196070" y="207151"/>
                  <a:pt x="194943" y="207339"/>
                </a:cubicBezTo>
                <a:cubicBezTo>
                  <a:pt x="187807" y="208090"/>
                  <a:pt x="181751" y="209029"/>
                  <a:pt x="176773" y="210156"/>
                </a:cubicBezTo>
                <a:cubicBezTo>
                  <a:pt x="171797" y="211283"/>
                  <a:pt x="166490" y="213114"/>
                  <a:pt x="160856" y="215649"/>
                </a:cubicBezTo>
                <a:cubicBezTo>
                  <a:pt x="155223" y="218184"/>
                  <a:pt x="150950" y="221847"/>
                  <a:pt x="148039" y="226636"/>
                </a:cubicBezTo>
                <a:cubicBezTo>
                  <a:pt x="145128" y="231425"/>
                  <a:pt x="143672" y="237294"/>
                  <a:pt x="143672" y="244243"/>
                </a:cubicBezTo>
                <a:cubicBezTo>
                  <a:pt x="143672" y="251380"/>
                  <a:pt x="146114" y="256967"/>
                  <a:pt x="150997" y="261005"/>
                </a:cubicBezTo>
                <a:cubicBezTo>
                  <a:pt x="155880" y="265042"/>
                  <a:pt x="161890" y="267061"/>
                  <a:pt x="169026" y="267061"/>
                </a:cubicBezTo>
                <a:cubicBezTo>
                  <a:pt x="173534" y="267061"/>
                  <a:pt x="177807" y="266451"/>
                  <a:pt x="181844" y="265230"/>
                </a:cubicBezTo>
                <a:cubicBezTo>
                  <a:pt x="185882" y="264010"/>
                  <a:pt x="188981" y="262789"/>
                  <a:pt x="191140" y="261568"/>
                </a:cubicBezTo>
                <a:cubicBezTo>
                  <a:pt x="193300" y="260347"/>
                  <a:pt x="196915" y="258140"/>
                  <a:pt x="201986" y="254948"/>
                </a:cubicBezTo>
                <a:cubicBezTo>
                  <a:pt x="201423" y="256262"/>
                  <a:pt x="201141" y="257671"/>
                  <a:pt x="201141" y="259174"/>
                </a:cubicBezTo>
                <a:cubicBezTo>
                  <a:pt x="201141" y="260676"/>
                  <a:pt x="201657" y="261944"/>
                  <a:pt x="202691" y="262977"/>
                </a:cubicBezTo>
                <a:cubicBezTo>
                  <a:pt x="203724" y="264010"/>
                  <a:pt x="204897" y="264526"/>
                  <a:pt x="206212" y="264526"/>
                </a:cubicBezTo>
                <a:lnTo>
                  <a:pt x="221988" y="264526"/>
                </a:lnTo>
                <a:cubicBezTo>
                  <a:pt x="222176" y="264338"/>
                  <a:pt x="222833" y="264010"/>
                  <a:pt x="223960" y="263540"/>
                </a:cubicBezTo>
                <a:cubicBezTo>
                  <a:pt x="225086" y="263070"/>
                  <a:pt x="225791" y="262742"/>
                  <a:pt x="226072" y="262554"/>
                </a:cubicBezTo>
                <a:cubicBezTo>
                  <a:pt x="226354" y="262366"/>
                  <a:pt x="226824" y="262038"/>
                  <a:pt x="227481" y="261568"/>
                </a:cubicBezTo>
                <a:cubicBezTo>
                  <a:pt x="228138" y="261098"/>
                  <a:pt x="228608" y="260582"/>
                  <a:pt x="228890" y="260019"/>
                </a:cubicBezTo>
                <a:cubicBezTo>
                  <a:pt x="229171" y="259455"/>
                  <a:pt x="229406" y="258704"/>
                  <a:pt x="229594" y="257765"/>
                </a:cubicBezTo>
                <a:lnTo>
                  <a:pt x="242271" y="203113"/>
                </a:lnTo>
                <a:cubicBezTo>
                  <a:pt x="243022" y="200672"/>
                  <a:pt x="243397" y="197855"/>
                  <a:pt x="243397" y="194662"/>
                </a:cubicBezTo>
                <a:cubicBezTo>
                  <a:pt x="243397" y="179449"/>
                  <a:pt x="229782" y="171843"/>
                  <a:pt x="202550" y="171843"/>
                </a:cubicBezTo>
                <a:close/>
                <a:moveTo>
                  <a:pt x="412987" y="167336"/>
                </a:moveTo>
                <a:cubicBezTo>
                  <a:pt x="427448" y="167336"/>
                  <a:pt x="434679" y="171937"/>
                  <a:pt x="434679" y="181140"/>
                </a:cubicBezTo>
                <a:cubicBezTo>
                  <a:pt x="434679" y="188840"/>
                  <a:pt x="431815" y="194427"/>
                  <a:pt x="426087" y="197901"/>
                </a:cubicBezTo>
                <a:cubicBezTo>
                  <a:pt x="420359" y="201376"/>
                  <a:pt x="413363" y="203113"/>
                  <a:pt x="405099" y="203113"/>
                </a:cubicBezTo>
                <a:lnTo>
                  <a:pt x="400874" y="203113"/>
                </a:lnTo>
                <a:cubicBezTo>
                  <a:pt x="397305" y="203113"/>
                  <a:pt x="395521" y="201329"/>
                  <a:pt x="395521" y="197761"/>
                </a:cubicBezTo>
                <a:cubicBezTo>
                  <a:pt x="395521" y="192502"/>
                  <a:pt x="397305" y="184520"/>
                  <a:pt x="400874" y="173815"/>
                </a:cubicBezTo>
                <a:cubicBezTo>
                  <a:pt x="401813" y="170998"/>
                  <a:pt x="403175" y="169214"/>
                  <a:pt x="404958" y="168463"/>
                </a:cubicBezTo>
                <a:cubicBezTo>
                  <a:pt x="406743" y="167711"/>
                  <a:pt x="409419" y="167336"/>
                  <a:pt x="412987" y="167336"/>
                </a:cubicBezTo>
                <a:close/>
                <a:moveTo>
                  <a:pt x="98599" y="166773"/>
                </a:moveTo>
                <a:cubicBezTo>
                  <a:pt x="113060" y="166773"/>
                  <a:pt x="120290" y="171374"/>
                  <a:pt x="120290" y="180576"/>
                </a:cubicBezTo>
                <a:cubicBezTo>
                  <a:pt x="120290" y="188276"/>
                  <a:pt x="117427" y="193864"/>
                  <a:pt x="111698" y="197338"/>
                </a:cubicBezTo>
                <a:cubicBezTo>
                  <a:pt x="105970" y="200813"/>
                  <a:pt x="98974" y="202550"/>
                  <a:pt x="90711" y="202550"/>
                </a:cubicBezTo>
                <a:lnTo>
                  <a:pt x="86485" y="202550"/>
                </a:lnTo>
                <a:cubicBezTo>
                  <a:pt x="82917" y="202550"/>
                  <a:pt x="81132" y="200859"/>
                  <a:pt x="81132" y="197479"/>
                </a:cubicBezTo>
                <a:cubicBezTo>
                  <a:pt x="81132" y="192220"/>
                  <a:pt x="82917" y="184239"/>
                  <a:pt x="86485" y="173533"/>
                </a:cubicBezTo>
                <a:cubicBezTo>
                  <a:pt x="87424" y="170716"/>
                  <a:pt x="88833" y="168885"/>
                  <a:pt x="90711" y="168040"/>
                </a:cubicBezTo>
                <a:cubicBezTo>
                  <a:pt x="92589" y="167195"/>
                  <a:pt x="95218" y="166773"/>
                  <a:pt x="98599" y="166773"/>
                </a:cubicBezTo>
                <a:close/>
                <a:moveTo>
                  <a:pt x="592155" y="146207"/>
                </a:moveTo>
                <a:cubicBezTo>
                  <a:pt x="587460" y="146207"/>
                  <a:pt x="584361" y="149964"/>
                  <a:pt x="582859" y="157476"/>
                </a:cubicBezTo>
                <a:cubicBezTo>
                  <a:pt x="580981" y="165739"/>
                  <a:pt x="577553" y="181421"/>
                  <a:pt x="572576" y="204522"/>
                </a:cubicBezTo>
                <a:cubicBezTo>
                  <a:pt x="567600" y="227622"/>
                  <a:pt x="563609" y="245464"/>
                  <a:pt x="560604" y="258047"/>
                </a:cubicBezTo>
                <a:lnTo>
                  <a:pt x="560604" y="259455"/>
                </a:lnTo>
                <a:cubicBezTo>
                  <a:pt x="560604" y="262460"/>
                  <a:pt x="562106" y="264150"/>
                  <a:pt x="565111" y="264526"/>
                </a:cubicBezTo>
                <a:lnTo>
                  <a:pt x="565393" y="264526"/>
                </a:lnTo>
                <a:lnTo>
                  <a:pt x="581450" y="264526"/>
                </a:lnTo>
                <a:cubicBezTo>
                  <a:pt x="583328" y="264526"/>
                  <a:pt x="585065" y="263916"/>
                  <a:pt x="586662" y="262695"/>
                </a:cubicBezTo>
                <a:cubicBezTo>
                  <a:pt x="588258" y="261474"/>
                  <a:pt x="589244" y="259925"/>
                  <a:pt x="589620" y="258047"/>
                </a:cubicBezTo>
                <a:lnTo>
                  <a:pt x="613002" y="152687"/>
                </a:lnTo>
                <a:lnTo>
                  <a:pt x="612720" y="152687"/>
                </a:lnTo>
                <a:lnTo>
                  <a:pt x="613002" y="151278"/>
                </a:lnTo>
                <a:cubicBezTo>
                  <a:pt x="613002" y="149964"/>
                  <a:pt x="612485" y="148790"/>
                  <a:pt x="611452" y="147757"/>
                </a:cubicBezTo>
                <a:cubicBezTo>
                  <a:pt x="610420" y="146724"/>
                  <a:pt x="609152" y="146207"/>
                  <a:pt x="607649" y="146207"/>
                </a:cubicBezTo>
                <a:close/>
                <a:moveTo>
                  <a:pt x="383126" y="145362"/>
                </a:moveTo>
                <a:cubicBezTo>
                  <a:pt x="379745" y="145362"/>
                  <a:pt x="377022" y="147522"/>
                  <a:pt x="374956" y="151842"/>
                </a:cubicBezTo>
                <a:cubicBezTo>
                  <a:pt x="373830" y="154283"/>
                  <a:pt x="369463" y="172266"/>
                  <a:pt x="361857" y="205789"/>
                </a:cubicBezTo>
                <a:cubicBezTo>
                  <a:pt x="354250" y="239313"/>
                  <a:pt x="350448" y="257202"/>
                  <a:pt x="350448" y="259455"/>
                </a:cubicBezTo>
                <a:cubicBezTo>
                  <a:pt x="350448" y="263211"/>
                  <a:pt x="354485" y="265089"/>
                  <a:pt x="362561" y="265089"/>
                </a:cubicBezTo>
                <a:cubicBezTo>
                  <a:pt x="362749" y="265089"/>
                  <a:pt x="363453" y="265089"/>
                  <a:pt x="364674" y="265089"/>
                </a:cubicBezTo>
                <a:cubicBezTo>
                  <a:pt x="365895" y="265089"/>
                  <a:pt x="366740" y="265089"/>
                  <a:pt x="367210" y="265089"/>
                </a:cubicBezTo>
                <a:cubicBezTo>
                  <a:pt x="367679" y="265089"/>
                  <a:pt x="368524" y="265089"/>
                  <a:pt x="369745" y="265089"/>
                </a:cubicBezTo>
                <a:cubicBezTo>
                  <a:pt x="370966" y="265089"/>
                  <a:pt x="371858" y="264996"/>
                  <a:pt x="372421" y="264808"/>
                </a:cubicBezTo>
                <a:cubicBezTo>
                  <a:pt x="372984" y="264620"/>
                  <a:pt x="373783" y="264432"/>
                  <a:pt x="374816" y="264244"/>
                </a:cubicBezTo>
                <a:cubicBezTo>
                  <a:pt x="375849" y="264056"/>
                  <a:pt x="376647" y="263775"/>
                  <a:pt x="377210" y="263399"/>
                </a:cubicBezTo>
                <a:cubicBezTo>
                  <a:pt x="377773" y="263024"/>
                  <a:pt x="378384" y="262601"/>
                  <a:pt x="379041" y="262132"/>
                </a:cubicBezTo>
                <a:cubicBezTo>
                  <a:pt x="379699" y="261662"/>
                  <a:pt x="380215" y="261098"/>
                  <a:pt x="380591" y="260441"/>
                </a:cubicBezTo>
                <a:cubicBezTo>
                  <a:pt x="380966" y="259784"/>
                  <a:pt x="381248" y="258986"/>
                  <a:pt x="381435" y="258047"/>
                </a:cubicBezTo>
                <a:lnTo>
                  <a:pt x="387351" y="232411"/>
                </a:lnTo>
                <a:cubicBezTo>
                  <a:pt x="387728" y="230533"/>
                  <a:pt x="388714" y="228936"/>
                  <a:pt x="390309" y="227622"/>
                </a:cubicBezTo>
                <a:cubicBezTo>
                  <a:pt x="391906" y="226307"/>
                  <a:pt x="393738" y="225650"/>
                  <a:pt x="395803" y="225650"/>
                </a:cubicBezTo>
                <a:cubicBezTo>
                  <a:pt x="404630" y="225650"/>
                  <a:pt x="412846" y="224992"/>
                  <a:pt x="420453" y="223678"/>
                </a:cubicBezTo>
                <a:cubicBezTo>
                  <a:pt x="428059" y="222363"/>
                  <a:pt x="435618" y="220063"/>
                  <a:pt x="443131" y="216776"/>
                </a:cubicBezTo>
                <a:cubicBezTo>
                  <a:pt x="450643" y="213489"/>
                  <a:pt x="456606" y="208559"/>
                  <a:pt x="461019" y="201986"/>
                </a:cubicBezTo>
                <a:cubicBezTo>
                  <a:pt x="465433" y="195413"/>
                  <a:pt x="467639" y="187525"/>
                  <a:pt x="467639" y="178323"/>
                </a:cubicBezTo>
                <a:cubicBezTo>
                  <a:pt x="467639" y="171561"/>
                  <a:pt x="466278" y="165833"/>
                  <a:pt x="463554" y="161138"/>
                </a:cubicBezTo>
                <a:cubicBezTo>
                  <a:pt x="460831" y="156443"/>
                  <a:pt x="456981" y="153015"/>
                  <a:pt x="452004" y="150856"/>
                </a:cubicBezTo>
                <a:cubicBezTo>
                  <a:pt x="447027" y="148696"/>
                  <a:pt x="442003" y="147241"/>
                  <a:pt x="436933" y="146489"/>
                </a:cubicBezTo>
                <a:cubicBezTo>
                  <a:pt x="431862" y="145738"/>
                  <a:pt x="426040" y="145362"/>
                  <a:pt x="419467" y="145362"/>
                </a:cubicBezTo>
                <a:close/>
                <a:moveTo>
                  <a:pt x="69019" y="144799"/>
                </a:moveTo>
                <a:cubicBezTo>
                  <a:pt x="67517" y="144799"/>
                  <a:pt x="66155" y="145175"/>
                  <a:pt x="64934" y="145926"/>
                </a:cubicBezTo>
                <a:cubicBezTo>
                  <a:pt x="63714" y="146677"/>
                  <a:pt x="62915" y="147382"/>
                  <a:pt x="62540" y="148039"/>
                </a:cubicBezTo>
                <a:cubicBezTo>
                  <a:pt x="62164" y="148696"/>
                  <a:pt x="61507" y="149870"/>
                  <a:pt x="60568" y="151560"/>
                </a:cubicBezTo>
                <a:cubicBezTo>
                  <a:pt x="60004" y="152875"/>
                  <a:pt x="55779" y="170716"/>
                  <a:pt x="47891" y="205085"/>
                </a:cubicBezTo>
                <a:cubicBezTo>
                  <a:pt x="40003" y="239454"/>
                  <a:pt x="36059" y="257483"/>
                  <a:pt x="36059" y="259174"/>
                </a:cubicBezTo>
                <a:cubicBezTo>
                  <a:pt x="36059" y="260488"/>
                  <a:pt x="36576" y="261662"/>
                  <a:pt x="37608" y="262695"/>
                </a:cubicBezTo>
                <a:cubicBezTo>
                  <a:pt x="38641" y="263728"/>
                  <a:pt x="39909" y="264244"/>
                  <a:pt x="41411" y="264244"/>
                </a:cubicBezTo>
                <a:lnTo>
                  <a:pt x="58877" y="264244"/>
                </a:lnTo>
                <a:cubicBezTo>
                  <a:pt x="63573" y="264244"/>
                  <a:pt x="66624" y="261005"/>
                  <a:pt x="68033" y="254525"/>
                </a:cubicBezTo>
                <a:cubicBezTo>
                  <a:pt x="69442" y="248046"/>
                  <a:pt x="70850" y="241566"/>
                  <a:pt x="72258" y="235087"/>
                </a:cubicBezTo>
                <a:cubicBezTo>
                  <a:pt x="73667" y="228608"/>
                  <a:pt x="76719" y="225368"/>
                  <a:pt x="81414" y="225368"/>
                </a:cubicBezTo>
                <a:cubicBezTo>
                  <a:pt x="90241" y="225368"/>
                  <a:pt x="98457" y="224664"/>
                  <a:pt x="106064" y="223255"/>
                </a:cubicBezTo>
                <a:cubicBezTo>
                  <a:pt x="113670" y="221847"/>
                  <a:pt x="121229" y="219546"/>
                  <a:pt x="128742" y="216353"/>
                </a:cubicBezTo>
                <a:cubicBezTo>
                  <a:pt x="136254" y="213161"/>
                  <a:pt x="142217" y="208231"/>
                  <a:pt x="146630" y="201564"/>
                </a:cubicBezTo>
                <a:cubicBezTo>
                  <a:pt x="151044" y="194897"/>
                  <a:pt x="153251" y="186962"/>
                  <a:pt x="153251" y="177759"/>
                </a:cubicBezTo>
                <a:cubicBezTo>
                  <a:pt x="153251" y="170998"/>
                  <a:pt x="151889" y="165270"/>
                  <a:pt x="149165" y="160575"/>
                </a:cubicBezTo>
                <a:cubicBezTo>
                  <a:pt x="146442" y="155880"/>
                  <a:pt x="142592" y="152452"/>
                  <a:pt x="137615" y="150292"/>
                </a:cubicBezTo>
                <a:cubicBezTo>
                  <a:pt x="132638" y="148133"/>
                  <a:pt x="127615" y="146677"/>
                  <a:pt x="122544" y="145926"/>
                </a:cubicBezTo>
                <a:cubicBezTo>
                  <a:pt x="117473" y="145175"/>
                  <a:pt x="111651" y="144799"/>
                  <a:pt x="105078" y="144799"/>
                </a:cubicBezTo>
                <a:close/>
                <a:moveTo>
                  <a:pt x="36059" y="0"/>
                </a:moveTo>
                <a:lnTo>
                  <a:pt x="613002" y="0"/>
                </a:lnTo>
                <a:cubicBezTo>
                  <a:pt x="622768" y="0"/>
                  <a:pt x="631219" y="3568"/>
                  <a:pt x="638356" y="10705"/>
                </a:cubicBezTo>
                <a:cubicBezTo>
                  <a:pt x="645493" y="17841"/>
                  <a:pt x="649060" y="26293"/>
                  <a:pt x="649060" y="36059"/>
                </a:cubicBezTo>
                <a:lnTo>
                  <a:pt x="649060" y="396648"/>
                </a:lnTo>
                <a:cubicBezTo>
                  <a:pt x="649060" y="406414"/>
                  <a:pt x="645493" y="414866"/>
                  <a:pt x="638356" y="422002"/>
                </a:cubicBezTo>
                <a:cubicBezTo>
                  <a:pt x="631219" y="429139"/>
                  <a:pt x="622768" y="432707"/>
                  <a:pt x="613002" y="432707"/>
                </a:cubicBezTo>
                <a:lnTo>
                  <a:pt x="36059" y="432707"/>
                </a:lnTo>
                <a:cubicBezTo>
                  <a:pt x="26293" y="432707"/>
                  <a:pt x="17842" y="429139"/>
                  <a:pt x="10705" y="422002"/>
                </a:cubicBezTo>
                <a:cubicBezTo>
                  <a:pt x="3568" y="414866"/>
                  <a:pt x="0" y="406414"/>
                  <a:pt x="0" y="396648"/>
                </a:cubicBezTo>
                <a:lnTo>
                  <a:pt x="0" y="36059"/>
                </a:lnTo>
                <a:cubicBezTo>
                  <a:pt x="0" y="26293"/>
                  <a:pt x="3568" y="17841"/>
                  <a:pt x="10705" y="10705"/>
                </a:cubicBezTo>
                <a:cubicBezTo>
                  <a:pt x="17842"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8" name="Freeform 597"/>
          <p:cNvSpPr/>
          <p:nvPr/>
        </p:nvSpPr>
        <p:spPr>
          <a:xfrm>
            <a:off x="6196965" y="5335497"/>
            <a:ext cx="649061" cy="432707"/>
          </a:xfrm>
          <a:custGeom>
            <a:avLst/>
            <a:gdLst>
              <a:gd name="connsiteX0" fmla="*/ 380592 w 649061"/>
              <a:gd name="connsiteY0" fmla="*/ 259737 h 432707"/>
              <a:gd name="connsiteX1" fmla="*/ 380592 w 649061"/>
              <a:gd name="connsiteY1" fmla="*/ 276921 h 432707"/>
              <a:gd name="connsiteX2" fmla="*/ 403410 w 649061"/>
              <a:gd name="connsiteY2" fmla="*/ 276921 h 432707"/>
              <a:gd name="connsiteX3" fmla="*/ 415523 w 649061"/>
              <a:gd name="connsiteY3" fmla="*/ 267906 h 432707"/>
              <a:gd name="connsiteX4" fmla="*/ 403691 w 649061"/>
              <a:gd name="connsiteY4" fmla="*/ 259737 h 432707"/>
              <a:gd name="connsiteX5" fmla="*/ 299176 w 649061"/>
              <a:gd name="connsiteY5" fmla="*/ 259737 h 432707"/>
              <a:gd name="connsiteX6" fmla="*/ 299176 w 649061"/>
              <a:gd name="connsiteY6" fmla="*/ 279175 h 432707"/>
              <a:gd name="connsiteX7" fmla="*/ 322558 w 649061"/>
              <a:gd name="connsiteY7" fmla="*/ 279175 h 432707"/>
              <a:gd name="connsiteX8" fmla="*/ 334108 w 649061"/>
              <a:gd name="connsiteY8" fmla="*/ 269033 h 432707"/>
              <a:gd name="connsiteX9" fmla="*/ 322840 w 649061"/>
              <a:gd name="connsiteY9" fmla="*/ 259737 h 432707"/>
              <a:gd name="connsiteX10" fmla="*/ 163674 w 649061"/>
              <a:gd name="connsiteY10" fmla="*/ 259737 h 432707"/>
              <a:gd name="connsiteX11" fmla="*/ 163674 w 649061"/>
              <a:gd name="connsiteY11" fmla="*/ 273541 h 432707"/>
              <a:gd name="connsiteX12" fmla="*/ 203677 w 649061"/>
              <a:gd name="connsiteY12" fmla="*/ 273541 h 432707"/>
              <a:gd name="connsiteX13" fmla="*/ 203677 w 649061"/>
              <a:gd name="connsiteY13" fmla="*/ 289035 h 432707"/>
              <a:gd name="connsiteX14" fmla="*/ 163674 w 649061"/>
              <a:gd name="connsiteY14" fmla="*/ 289035 h 432707"/>
              <a:gd name="connsiteX15" fmla="*/ 163674 w 649061"/>
              <a:gd name="connsiteY15" fmla="*/ 304247 h 432707"/>
              <a:gd name="connsiteX16" fmla="*/ 208465 w 649061"/>
              <a:gd name="connsiteY16" fmla="*/ 304247 h 432707"/>
              <a:gd name="connsiteX17" fmla="*/ 229312 w 649061"/>
              <a:gd name="connsiteY17" fmla="*/ 281992 h 432707"/>
              <a:gd name="connsiteX18" fmla="*/ 209592 w 649061"/>
              <a:gd name="connsiteY18" fmla="*/ 259737 h 432707"/>
              <a:gd name="connsiteX19" fmla="*/ 280865 w 649061"/>
              <a:gd name="connsiteY19" fmla="*/ 252131 h 432707"/>
              <a:gd name="connsiteX20" fmla="*/ 252976 w 649061"/>
              <a:gd name="connsiteY20" fmla="*/ 282274 h 432707"/>
              <a:gd name="connsiteX21" fmla="*/ 280865 w 649061"/>
              <a:gd name="connsiteY21" fmla="*/ 313262 h 432707"/>
              <a:gd name="connsiteX22" fmla="*/ 612721 w 649061"/>
              <a:gd name="connsiteY22" fmla="*/ 243961 h 432707"/>
              <a:gd name="connsiteX23" fmla="*/ 649061 w 649061"/>
              <a:gd name="connsiteY23" fmla="*/ 243961 h 432707"/>
              <a:gd name="connsiteX24" fmla="*/ 649061 w 649061"/>
              <a:gd name="connsiteY24" fmla="*/ 260019 h 432707"/>
              <a:gd name="connsiteX25" fmla="*/ 615820 w 649061"/>
              <a:gd name="connsiteY25" fmla="*/ 260019 h 432707"/>
              <a:gd name="connsiteX26" fmla="*/ 605678 w 649061"/>
              <a:gd name="connsiteY26" fmla="*/ 267061 h 432707"/>
              <a:gd name="connsiteX27" fmla="*/ 613848 w 649061"/>
              <a:gd name="connsiteY27" fmla="*/ 273259 h 432707"/>
              <a:gd name="connsiteX28" fmla="*/ 633145 w 649061"/>
              <a:gd name="connsiteY28" fmla="*/ 274668 h 432707"/>
              <a:gd name="connsiteX29" fmla="*/ 649061 w 649061"/>
              <a:gd name="connsiteY29" fmla="*/ 281992 h 432707"/>
              <a:gd name="connsiteX30" fmla="*/ 649061 w 649061"/>
              <a:gd name="connsiteY30" fmla="*/ 310445 h 432707"/>
              <a:gd name="connsiteX31" fmla="*/ 624271 w 649061"/>
              <a:gd name="connsiteY31" fmla="*/ 320305 h 432707"/>
              <a:gd name="connsiteX32" fmla="*/ 589057 w 649061"/>
              <a:gd name="connsiteY32" fmla="*/ 320305 h 432707"/>
              <a:gd name="connsiteX33" fmla="*/ 589057 w 649061"/>
              <a:gd name="connsiteY33" fmla="*/ 303965 h 432707"/>
              <a:gd name="connsiteX34" fmla="*/ 624271 w 649061"/>
              <a:gd name="connsiteY34" fmla="*/ 303965 h 432707"/>
              <a:gd name="connsiteX35" fmla="*/ 633568 w 649061"/>
              <a:gd name="connsiteY35" fmla="*/ 296923 h 432707"/>
              <a:gd name="connsiteX36" fmla="*/ 630046 w 649061"/>
              <a:gd name="connsiteY36" fmla="*/ 291570 h 432707"/>
              <a:gd name="connsiteX37" fmla="*/ 621313 w 649061"/>
              <a:gd name="connsiteY37" fmla="*/ 290021 h 432707"/>
              <a:gd name="connsiteX38" fmla="*/ 610045 w 649061"/>
              <a:gd name="connsiteY38" fmla="*/ 289457 h 432707"/>
              <a:gd name="connsiteX39" fmla="*/ 598776 w 649061"/>
              <a:gd name="connsiteY39" fmla="*/ 287204 h 432707"/>
              <a:gd name="connsiteX40" fmla="*/ 590043 w 649061"/>
              <a:gd name="connsiteY40" fmla="*/ 280443 h 432707"/>
              <a:gd name="connsiteX41" fmla="*/ 586522 w 649061"/>
              <a:gd name="connsiteY41" fmla="*/ 266780 h 432707"/>
              <a:gd name="connsiteX42" fmla="*/ 593987 w 649061"/>
              <a:gd name="connsiteY42" fmla="*/ 249877 h 432707"/>
              <a:gd name="connsiteX43" fmla="*/ 612721 w 649061"/>
              <a:gd name="connsiteY43" fmla="*/ 243961 h 432707"/>
              <a:gd name="connsiteX44" fmla="*/ 541447 w 649061"/>
              <a:gd name="connsiteY44" fmla="*/ 243961 h 432707"/>
              <a:gd name="connsiteX45" fmla="*/ 578069 w 649061"/>
              <a:gd name="connsiteY45" fmla="*/ 243961 h 432707"/>
              <a:gd name="connsiteX46" fmla="*/ 578069 w 649061"/>
              <a:gd name="connsiteY46" fmla="*/ 260019 h 432707"/>
              <a:gd name="connsiteX47" fmla="*/ 544546 w 649061"/>
              <a:gd name="connsiteY47" fmla="*/ 260019 h 432707"/>
              <a:gd name="connsiteX48" fmla="*/ 534405 w 649061"/>
              <a:gd name="connsiteY48" fmla="*/ 267061 h 432707"/>
              <a:gd name="connsiteX49" fmla="*/ 539335 w 649061"/>
              <a:gd name="connsiteY49" fmla="*/ 272836 h 432707"/>
              <a:gd name="connsiteX50" fmla="*/ 551166 w 649061"/>
              <a:gd name="connsiteY50" fmla="*/ 273963 h 432707"/>
              <a:gd name="connsiteX51" fmla="*/ 564970 w 649061"/>
              <a:gd name="connsiteY51" fmla="*/ 274668 h 432707"/>
              <a:gd name="connsiteX52" fmla="*/ 576802 w 649061"/>
              <a:gd name="connsiteY52" fmla="*/ 280724 h 432707"/>
              <a:gd name="connsiteX53" fmla="*/ 581732 w 649061"/>
              <a:gd name="connsiteY53" fmla="*/ 296077 h 432707"/>
              <a:gd name="connsiteX54" fmla="*/ 552997 w 649061"/>
              <a:gd name="connsiteY54" fmla="*/ 320305 h 432707"/>
              <a:gd name="connsiteX55" fmla="*/ 517502 w 649061"/>
              <a:gd name="connsiteY55" fmla="*/ 320305 h 432707"/>
              <a:gd name="connsiteX56" fmla="*/ 517502 w 649061"/>
              <a:gd name="connsiteY56" fmla="*/ 303965 h 432707"/>
              <a:gd name="connsiteX57" fmla="*/ 552997 w 649061"/>
              <a:gd name="connsiteY57" fmla="*/ 303965 h 432707"/>
              <a:gd name="connsiteX58" fmla="*/ 562576 w 649061"/>
              <a:gd name="connsiteY58" fmla="*/ 296923 h 432707"/>
              <a:gd name="connsiteX59" fmla="*/ 557786 w 649061"/>
              <a:gd name="connsiteY59" fmla="*/ 291007 h 432707"/>
              <a:gd name="connsiteX60" fmla="*/ 546095 w 649061"/>
              <a:gd name="connsiteY60" fmla="*/ 289598 h 432707"/>
              <a:gd name="connsiteX61" fmla="*/ 532151 w 649061"/>
              <a:gd name="connsiteY61" fmla="*/ 288612 h 432707"/>
              <a:gd name="connsiteX62" fmla="*/ 520319 w 649061"/>
              <a:gd name="connsiteY62" fmla="*/ 282274 h 432707"/>
              <a:gd name="connsiteX63" fmla="*/ 515530 w 649061"/>
              <a:gd name="connsiteY63" fmla="*/ 266780 h 432707"/>
              <a:gd name="connsiteX64" fmla="*/ 522854 w 649061"/>
              <a:gd name="connsiteY64" fmla="*/ 249877 h 432707"/>
              <a:gd name="connsiteX65" fmla="*/ 541447 w 649061"/>
              <a:gd name="connsiteY65" fmla="*/ 243961 h 432707"/>
              <a:gd name="connsiteX66" fmla="*/ 445667 w 649061"/>
              <a:gd name="connsiteY66" fmla="*/ 243961 h 432707"/>
              <a:gd name="connsiteX67" fmla="*/ 506516 w 649061"/>
              <a:gd name="connsiteY67" fmla="*/ 243961 h 432707"/>
              <a:gd name="connsiteX68" fmla="*/ 506516 w 649061"/>
              <a:gd name="connsiteY68" fmla="*/ 259737 h 432707"/>
              <a:gd name="connsiteX69" fmla="*/ 463978 w 649061"/>
              <a:gd name="connsiteY69" fmla="*/ 259737 h 432707"/>
              <a:gd name="connsiteX70" fmla="*/ 463978 w 649061"/>
              <a:gd name="connsiteY70" fmla="*/ 273541 h 432707"/>
              <a:gd name="connsiteX71" fmla="*/ 505671 w 649061"/>
              <a:gd name="connsiteY71" fmla="*/ 273541 h 432707"/>
              <a:gd name="connsiteX72" fmla="*/ 505671 w 649061"/>
              <a:gd name="connsiteY72" fmla="*/ 289035 h 432707"/>
              <a:gd name="connsiteX73" fmla="*/ 463978 w 649061"/>
              <a:gd name="connsiteY73" fmla="*/ 289035 h 432707"/>
              <a:gd name="connsiteX74" fmla="*/ 463978 w 649061"/>
              <a:gd name="connsiteY74" fmla="*/ 304247 h 432707"/>
              <a:gd name="connsiteX75" fmla="*/ 506516 w 649061"/>
              <a:gd name="connsiteY75" fmla="*/ 304529 h 432707"/>
              <a:gd name="connsiteX76" fmla="*/ 506516 w 649061"/>
              <a:gd name="connsiteY76" fmla="*/ 320305 h 432707"/>
              <a:gd name="connsiteX77" fmla="*/ 445667 w 649061"/>
              <a:gd name="connsiteY77" fmla="*/ 320305 h 432707"/>
              <a:gd name="connsiteX78" fmla="*/ 362280 w 649061"/>
              <a:gd name="connsiteY78" fmla="*/ 243961 h 432707"/>
              <a:gd name="connsiteX79" fmla="*/ 405663 w 649061"/>
              <a:gd name="connsiteY79" fmla="*/ 243961 h 432707"/>
              <a:gd name="connsiteX80" fmla="*/ 427355 w 649061"/>
              <a:gd name="connsiteY80" fmla="*/ 248187 h 432707"/>
              <a:gd name="connsiteX81" fmla="*/ 435525 w 649061"/>
              <a:gd name="connsiteY81" fmla="*/ 264526 h 432707"/>
              <a:gd name="connsiteX82" fmla="*/ 432144 w 649061"/>
              <a:gd name="connsiteY82" fmla="*/ 276640 h 432707"/>
              <a:gd name="connsiteX83" fmla="*/ 422567 w 649061"/>
              <a:gd name="connsiteY83" fmla="*/ 284809 h 432707"/>
              <a:gd name="connsiteX84" fmla="*/ 432144 w 649061"/>
              <a:gd name="connsiteY84" fmla="*/ 292133 h 432707"/>
              <a:gd name="connsiteX85" fmla="*/ 434680 w 649061"/>
              <a:gd name="connsiteY85" fmla="*/ 305092 h 432707"/>
              <a:gd name="connsiteX86" fmla="*/ 434680 w 649061"/>
              <a:gd name="connsiteY86" fmla="*/ 320305 h 432707"/>
              <a:gd name="connsiteX87" fmla="*/ 416369 w 649061"/>
              <a:gd name="connsiteY87" fmla="*/ 320305 h 432707"/>
              <a:gd name="connsiteX88" fmla="*/ 416369 w 649061"/>
              <a:gd name="connsiteY88" fmla="*/ 307628 h 432707"/>
              <a:gd name="connsiteX89" fmla="*/ 412988 w 649061"/>
              <a:gd name="connsiteY89" fmla="*/ 295373 h 432707"/>
              <a:gd name="connsiteX90" fmla="*/ 400030 w 649061"/>
              <a:gd name="connsiteY90" fmla="*/ 292415 h 432707"/>
              <a:gd name="connsiteX91" fmla="*/ 380592 w 649061"/>
              <a:gd name="connsiteY91" fmla="*/ 292415 h 432707"/>
              <a:gd name="connsiteX92" fmla="*/ 380592 w 649061"/>
              <a:gd name="connsiteY92" fmla="*/ 320305 h 432707"/>
              <a:gd name="connsiteX93" fmla="*/ 362280 w 649061"/>
              <a:gd name="connsiteY93" fmla="*/ 320305 h 432707"/>
              <a:gd name="connsiteX94" fmla="*/ 145644 w 649061"/>
              <a:gd name="connsiteY94" fmla="*/ 243961 h 432707"/>
              <a:gd name="connsiteX95" fmla="*/ 218889 w 649061"/>
              <a:gd name="connsiteY95" fmla="*/ 243961 h 432707"/>
              <a:gd name="connsiteX96" fmla="*/ 241425 w 649061"/>
              <a:gd name="connsiteY96" fmla="*/ 269033 h 432707"/>
              <a:gd name="connsiteX97" fmla="*/ 264526 w 649061"/>
              <a:gd name="connsiteY97" fmla="*/ 243961 h 432707"/>
              <a:gd name="connsiteX98" fmla="*/ 322840 w 649061"/>
              <a:gd name="connsiteY98" fmla="*/ 243961 h 432707"/>
              <a:gd name="connsiteX99" fmla="*/ 353546 w 649061"/>
              <a:gd name="connsiteY99" fmla="*/ 269033 h 432707"/>
              <a:gd name="connsiteX100" fmla="*/ 351997 w 649061"/>
              <a:gd name="connsiteY100" fmla="*/ 278893 h 432707"/>
              <a:gd name="connsiteX101" fmla="*/ 348053 w 649061"/>
              <a:gd name="connsiteY101" fmla="*/ 285936 h 432707"/>
              <a:gd name="connsiteX102" fmla="*/ 341715 w 649061"/>
              <a:gd name="connsiteY102" fmla="*/ 290584 h 432707"/>
              <a:gd name="connsiteX103" fmla="*/ 334390 w 649061"/>
              <a:gd name="connsiteY103" fmla="*/ 293401 h 432707"/>
              <a:gd name="connsiteX104" fmla="*/ 325516 w 649061"/>
              <a:gd name="connsiteY104" fmla="*/ 294669 h 432707"/>
              <a:gd name="connsiteX105" fmla="*/ 316642 w 649061"/>
              <a:gd name="connsiteY105" fmla="*/ 294951 h 432707"/>
              <a:gd name="connsiteX106" fmla="*/ 307486 w 649061"/>
              <a:gd name="connsiteY106" fmla="*/ 294810 h 432707"/>
              <a:gd name="connsiteX107" fmla="*/ 299176 w 649061"/>
              <a:gd name="connsiteY107" fmla="*/ 294669 h 432707"/>
              <a:gd name="connsiteX108" fmla="*/ 299176 w 649061"/>
              <a:gd name="connsiteY108" fmla="*/ 320305 h 432707"/>
              <a:gd name="connsiteX109" fmla="*/ 263680 w 649061"/>
              <a:gd name="connsiteY109" fmla="*/ 320305 h 432707"/>
              <a:gd name="connsiteX110" fmla="*/ 241144 w 649061"/>
              <a:gd name="connsiteY110" fmla="*/ 294951 h 432707"/>
              <a:gd name="connsiteX111" fmla="*/ 217762 w 649061"/>
              <a:gd name="connsiteY111" fmla="*/ 320305 h 432707"/>
              <a:gd name="connsiteX112" fmla="*/ 145644 w 649061"/>
              <a:gd name="connsiteY112" fmla="*/ 320305 h 432707"/>
              <a:gd name="connsiteX113" fmla="*/ 302276 w 649061"/>
              <a:gd name="connsiteY113" fmla="*/ 128460 h 432707"/>
              <a:gd name="connsiteX114" fmla="*/ 302276 w 649061"/>
              <a:gd name="connsiteY114" fmla="*/ 145362 h 432707"/>
              <a:gd name="connsiteX115" fmla="*/ 325095 w 649061"/>
              <a:gd name="connsiteY115" fmla="*/ 145362 h 432707"/>
              <a:gd name="connsiteX116" fmla="*/ 337208 w 649061"/>
              <a:gd name="connsiteY116" fmla="*/ 136630 h 432707"/>
              <a:gd name="connsiteX117" fmla="*/ 325377 w 649061"/>
              <a:gd name="connsiteY117" fmla="*/ 128460 h 432707"/>
              <a:gd name="connsiteX118" fmla="*/ 479190 w 649061"/>
              <a:gd name="connsiteY118" fmla="*/ 125643 h 432707"/>
              <a:gd name="connsiteX119" fmla="*/ 466513 w 649061"/>
              <a:gd name="connsiteY119" fmla="*/ 156067 h 432707"/>
              <a:gd name="connsiteX120" fmla="*/ 491586 w 649061"/>
              <a:gd name="connsiteY120" fmla="*/ 156067 h 432707"/>
              <a:gd name="connsiteX121" fmla="*/ 45919 w 649061"/>
              <a:gd name="connsiteY121" fmla="*/ 125643 h 432707"/>
              <a:gd name="connsiteX122" fmla="*/ 33524 w 649061"/>
              <a:gd name="connsiteY122" fmla="*/ 156067 h 432707"/>
              <a:gd name="connsiteX123" fmla="*/ 58595 w 649061"/>
              <a:gd name="connsiteY123" fmla="*/ 156067 h 432707"/>
              <a:gd name="connsiteX124" fmla="*/ 432990 w 649061"/>
              <a:gd name="connsiteY124" fmla="*/ 112402 h 432707"/>
              <a:gd name="connsiteX125" fmla="*/ 450737 w 649061"/>
              <a:gd name="connsiteY125" fmla="*/ 112402 h 432707"/>
              <a:gd name="connsiteX126" fmla="*/ 450737 w 649061"/>
              <a:gd name="connsiteY126" fmla="*/ 129023 h 432707"/>
              <a:gd name="connsiteX127" fmla="*/ 442850 w 649061"/>
              <a:gd name="connsiteY127" fmla="*/ 128742 h 432707"/>
              <a:gd name="connsiteX128" fmla="*/ 434821 w 649061"/>
              <a:gd name="connsiteY128" fmla="*/ 128601 h 432707"/>
              <a:gd name="connsiteX129" fmla="*/ 428341 w 649061"/>
              <a:gd name="connsiteY129" fmla="*/ 129164 h 432707"/>
              <a:gd name="connsiteX130" fmla="*/ 422285 w 649061"/>
              <a:gd name="connsiteY130" fmla="*/ 130995 h 432707"/>
              <a:gd name="connsiteX131" fmla="*/ 418200 w 649061"/>
              <a:gd name="connsiteY131" fmla="*/ 134798 h 432707"/>
              <a:gd name="connsiteX132" fmla="*/ 414960 w 649061"/>
              <a:gd name="connsiteY132" fmla="*/ 141278 h 432707"/>
              <a:gd name="connsiteX133" fmla="*/ 414115 w 649061"/>
              <a:gd name="connsiteY133" fmla="*/ 150715 h 432707"/>
              <a:gd name="connsiteX134" fmla="*/ 417918 w 649061"/>
              <a:gd name="connsiteY134" fmla="*/ 167054 h 432707"/>
              <a:gd name="connsiteX135" fmla="*/ 431863 w 649061"/>
              <a:gd name="connsiteY135" fmla="*/ 172688 h 432707"/>
              <a:gd name="connsiteX136" fmla="*/ 440032 w 649061"/>
              <a:gd name="connsiteY136" fmla="*/ 172688 h 432707"/>
              <a:gd name="connsiteX137" fmla="*/ 465950 w 649061"/>
              <a:gd name="connsiteY137" fmla="*/ 112684 h 432707"/>
              <a:gd name="connsiteX138" fmla="*/ 493276 w 649061"/>
              <a:gd name="connsiteY138" fmla="*/ 112684 h 432707"/>
              <a:gd name="connsiteX139" fmla="*/ 523982 w 649061"/>
              <a:gd name="connsiteY139" fmla="*/ 184802 h 432707"/>
              <a:gd name="connsiteX140" fmla="*/ 523982 w 649061"/>
              <a:gd name="connsiteY140" fmla="*/ 112684 h 432707"/>
              <a:gd name="connsiteX141" fmla="*/ 551871 w 649061"/>
              <a:gd name="connsiteY141" fmla="*/ 112684 h 432707"/>
              <a:gd name="connsiteX142" fmla="*/ 583986 w 649061"/>
              <a:gd name="connsiteY142" fmla="*/ 165646 h 432707"/>
              <a:gd name="connsiteX143" fmla="*/ 583986 w 649061"/>
              <a:gd name="connsiteY143" fmla="*/ 112684 h 432707"/>
              <a:gd name="connsiteX144" fmla="*/ 602579 w 649061"/>
              <a:gd name="connsiteY144" fmla="*/ 112684 h 432707"/>
              <a:gd name="connsiteX145" fmla="*/ 602579 w 649061"/>
              <a:gd name="connsiteY145" fmla="*/ 188746 h 432707"/>
              <a:gd name="connsiteX146" fmla="*/ 576662 w 649061"/>
              <a:gd name="connsiteY146" fmla="*/ 188746 h 432707"/>
              <a:gd name="connsiteX147" fmla="*/ 542293 w 649061"/>
              <a:gd name="connsiteY147" fmla="*/ 131559 h 432707"/>
              <a:gd name="connsiteX148" fmla="*/ 542293 w 649061"/>
              <a:gd name="connsiteY148" fmla="*/ 188746 h 432707"/>
              <a:gd name="connsiteX149" fmla="*/ 505107 w 649061"/>
              <a:gd name="connsiteY149" fmla="*/ 188746 h 432707"/>
              <a:gd name="connsiteX150" fmla="*/ 497783 w 649061"/>
              <a:gd name="connsiteY150" fmla="*/ 171843 h 432707"/>
              <a:gd name="connsiteX151" fmla="*/ 460034 w 649061"/>
              <a:gd name="connsiteY151" fmla="*/ 171843 h 432707"/>
              <a:gd name="connsiteX152" fmla="*/ 452991 w 649061"/>
              <a:gd name="connsiteY152" fmla="*/ 188746 h 432707"/>
              <a:gd name="connsiteX153" fmla="*/ 431863 w 649061"/>
              <a:gd name="connsiteY153" fmla="*/ 188746 h 432707"/>
              <a:gd name="connsiteX154" fmla="*/ 395522 w 649061"/>
              <a:gd name="connsiteY154" fmla="*/ 151278 h 432707"/>
              <a:gd name="connsiteX155" fmla="*/ 432990 w 649061"/>
              <a:gd name="connsiteY155" fmla="*/ 112402 h 432707"/>
              <a:gd name="connsiteX156" fmla="*/ 367915 w 649061"/>
              <a:gd name="connsiteY156" fmla="*/ 112402 h 432707"/>
              <a:gd name="connsiteX157" fmla="*/ 386508 w 649061"/>
              <a:gd name="connsiteY157" fmla="*/ 112402 h 432707"/>
              <a:gd name="connsiteX158" fmla="*/ 386508 w 649061"/>
              <a:gd name="connsiteY158" fmla="*/ 188746 h 432707"/>
              <a:gd name="connsiteX159" fmla="*/ 367915 w 649061"/>
              <a:gd name="connsiteY159" fmla="*/ 188746 h 432707"/>
              <a:gd name="connsiteX160" fmla="*/ 284246 w 649061"/>
              <a:gd name="connsiteY160" fmla="*/ 112402 h 432707"/>
              <a:gd name="connsiteX161" fmla="*/ 327348 w 649061"/>
              <a:gd name="connsiteY161" fmla="*/ 112684 h 432707"/>
              <a:gd name="connsiteX162" fmla="*/ 349322 w 649061"/>
              <a:gd name="connsiteY162" fmla="*/ 116769 h 432707"/>
              <a:gd name="connsiteX163" fmla="*/ 357491 w 649061"/>
              <a:gd name="connsiteY163" fmla="*/ 132967 h 432707"/>
              <a:gd name="connsiteX164" fmla="*/ 353970 w 649061"/>
              <a:gd name="connsiteY164" fmla="*/ 145362 h 432707"/>
              <a:gd name="connsiteX165" fmla="*/ 344532 w 649061"/>
              <a:gd name="connsiteY165" fmla="*/ 153532 h 432707"/>
              <a:gd name="connsiteX166" fmla="*/ 354251 w 649061"/>
              <a:gd name="connsiteY166" fmla="*/ 160716 h 432707"/>
              <a:gd name="connsiteX167" fmla="*/ 356646 w 649061"/>
              <a:gd name="connsiteY167" fmla="*/ 173815 h 432707"/>
              <a:gd name="connsiteX168" fmla="*/ 356646 w 649061"/>
              <a:gd name="connsiteY168" fmla="*/ 188746 h 432707"/>
              <a:gd name="connsiteX169" fmla="*/ 338335 w 649061"/>
              <a:gd name="connsiteY169" fmla="*/ 188746 h 432707"/>
              <a:gd name="connsiteX170" fmla="*/ 338476 w 649061"/>
              <a:gd name="connsiteY170" fmla="*/ 181281 h 432707"/>
              <a:gd name="connsiteX171" fmla="*/ 338476 w 649061"/>
              <a:gd name="connsiteY171" fmla="*/ 174238 h 432707"/>
              <a:gd name="connsiteX172" fmla="*/ 337630 w 649061"/>
              <a:gd name="connsiteY172" fmla="*/ 169026 h 432707"/>
              <a:gd name="connsiteX173" fmla="*/ 335236 w 649061"/>
              <a:gd name="connsiteY173" fmla="*/ 164519 h 432707"/>
              <a:gd name="connsiteX174" fmla="*/ 330306 w 649061"/>
              <a:gd name="connsiteY174" fmla="*/ 162124 h 432707"/>
              <a:gd name="connsiteX175" fmla="*/ 321996 w 649061"/>
              <a:gd name="connsiteY175" fmla="*/ 161138 h 432707"/>
              <a:gd name="connsiteX176" fmla="*/ 302276 w 649061"/>
              <a:gd name="connsiteY176" fmla="*/ 161138 h 432707"/>
              <a:gd name="connsiteX177" fmla="*/ 302276 w 649061"/>
              <a:gd name="connsiteY177" fmla="*/ 188746 h 432707"/>
              <a:gd name="connsiteX178" fmla="*/ 284246 w 649061"/>
              <a:gd name="connsiteY178" fmla="*/ 188746 h 432707"/>
              <a:gd name="connsiteX179" fmla="*/ 210438 w 649061"/>
              <a:gd name="connsiteY179" fmla="*/ 112402 h 432707"/>
              <a:gd name="connsiteX180" fmla="*/ 271569 w 649061"/>
              <a:gd name="connsiteY180" fmla="*/ 112402 h 432707"/>
              <a:gd name="connsiteX181" fmla="*/ 271569 w 649061"/>
              <a:gd name="connsiteY181" fmla="*/ 128460 h 432707"/>
              <a:gd name="connsiteX182" fmla="*/ 228750 w 649061"/>
              <a:gd name="connsiteY182" fmla="*/ 128460 h 432707"/>
              <a:gd name="connsiteX183" fmla="*/ 228750 w 649061"/>
              <a:gd name="connsiteY183" fmla="*/ 142264 h 432707"/>
              <a:gd name="connsiteX184" fmla="*/ 270443 w 649061"/>
              <a:gd name="connsiteY184" fmla="*/ 142264 h 432707"/>
              <a:gd name="connsiteX185" fmla="*/ 270443 w 649061"/>
              <a:gd name="connsiteY185" fmla="*/ 157758 h 432707"/>
              <a:gd name="connsiteX186" fmla="*/ 228750 w 649061"/>
              <a:gd name="connsiteY186" fmla="*/ 157758 h 432707"/>
              <a:gd name="connsiteX187" fmla="*/ 228750 w 649061"/>
              <a:gd name="connsiteY187" fmla="*/ 172970 h 432707"/>
              <a:gd name="connsiteX188" fmla="*/ 271569 w 649061"/>
              <a:gd name="connsiteY188" fmla="*/ 172970 h 432707"/>
              <a:gd name="connsiteX189" fmla="*/ 271569 w 649061"/>
              <a:gd name="connsiteY189" fmla="*/ 188746 h 432707"/>
              <a:gd name="connsiteX190" fmla="*/ 210438 w 649061"/>
              <a:gd name="connsiteY190" fmla="*/ 188746 h 432707"/>
              <a:gd name="connsiteX191" fmla="*/ 32960 w 649061"/>
              <a:gd name="connsiteY191" fmla="*/ 112402 h 432707"/>
              <a:gd name="connsiteX192" fmla="*/ 60004 w 649061"/>
              <a:gd name="connsiteY192" fmla="*/ 112402 h 432707"/>
              <a:gd name="connsiteX193" fmla="*/ 90992 w 649061"/>
              <a:gd name="connsiteY193" fmla="*/ 184802 h 432707"/>
              <a:gd name="connsiteX194" fmla="*/ 90992 w 649061"/>
              <a:gd name="connsiteY194" fmla="*/ 112402 h 432707"/>
              <a:gd name="connsiteX195" fmla="*/ 120854 w 649061"/>
              <a:gd name="connsiteY195" fmla="*/ 112402 h 432707"/>
              <a:gd name="connsiteX196" fmla="*/ 144799 w 649061"/>
              <a:gd name="connsiteY196" fmla="*/ 164237 h 432707"/>
              <a:gd name="connsiteX197" fmla="*/ 166490 w 649061"/>
              <a:gd name="connsiteY197" fmla="*/ 112402 h 432707"/>
              <a:gd name="connsiteX198" fmla="*/ 196915 w 649061"/>
              <a:gd name="connsiteY198" fmla="*/ 112402 h 432707"/>
              <a:gd name="connsiteX199" fmla="*/ 196915 w 649061"/>
              <a:gd name="connsiteY199" fmla="*/ 188746 h 432707"/>
              <a:gd name="connsiteX200" fmla="*/ 178322 w 649061"/>
              <a:gd name="connsiteY200" fmla="*/ 188746 h 432707"/>
              <a:gd name="connsiteX201" fmla="*/ 178322 w 649061"/>
              <a:gd name="connsiteY201" fmla="*/ 129023 h 432707"/>
              <a:gd name="connsiteX202" fmla="*/ 151842 w 649061"/>
              <a:gd name="connsiteY202" fmla="*/ 188746 h 432707"/>
              <a:gd name="connsiteX203" fmla="*/ 135784 w 649061"/>
              <a:gd name="connsiteY203" fmla="*/ 188746 h 432707"/>
              <a:gd name="connsiteX204" fmla="*/ 109303 w 649061"/>
              <a:gd name="connsiteY204" fmla="*/ 129023 h 432707"/>
              <a:gd name="connsiteX205" fmla="*/ 109303 w 649061"/>
              <a:gd name="connsiteY205" fmla="*/ 188746 h 432707"/>
              <a:gd name="connsiteX206" fmla="*/ 72118 w 649061"/>
              <a:gd name="connsiteY206" fmla="*/ 188746 h 432707"/>
              <a:gd name="connsiteX207" fmla="*/ 65075 w 649061"/>
              <a:gd name="connsiteY207" fmla="*/ 171843 h 432707"/>
              <a:gd name="connsiteX208" fmla="*/ 27044 w 649061"/>
              <a:gd name="connsiteY208" fmla="*/ 171843 h 432707"/>
              <a:gd name="connsiteX209" fmla="*/ 20001 w 649061"/>
              <a:gd name="connsiteY209" fmla="*/ 188746 h 432707"/>
              <a:gd name="connsiteX210" fmla="*/ 281 w 649061"/>
              <a:gd name="connsiteY210" fmla="*/ 188746 h 432707"/>
              <a:gd name="connsiteX211" fmla="*/ 37186 w 649061"/>
              <a:gd name="connsiteY211" fmla="*/ 0 h 432707"/>
              <a:gd name="connsiteX212" fmla="*/ 611875 w 649061"/>
              <a:gd name="connsiteY212" fmla="*/ 0 h 432707"/>
              <a:gd name="connsiteX213" fmla="*/ 638215 w 649061"/>
              <a:gd name="connsiteY213" fmla="*/ 11127 h 432707"/>
              <a:gd name="connsiteX214" fmla="*/ 649060 w 649061"/>
              <a:gd name="connsiteY214" fmla="*/ 37749 h 432707"/>
              <a:gd name="connsiteX215" fmla="*/ 649060 w 649061"/>
              <a:gd name="connsiteY215" fmla="*/ 228749 h 432707"/>
              <a:gd name="connsiteX216" fmla="*/ 615255 w 649061"/>
              <a:gd name="connsiteY216" fmla="*/ 228749 h 432707"/>
              <a:gd name="connsiteX217" fmla="*/ 592437 w 649061"/>
              <a:gd name="connsiteY217" fmla="*/ 234946 h 432707"/>
              <a:gd name="connsiteX218" fmla="*/ 592437 w 649061"/>
              <a:gd name="connsiteY218" fmla="*/ 228749 h 432707"/>
              <a:gd name="connsiteX219" fmla="*/ 542574 w 649061"/>
              <a:gd name="connsiteY219" fmla="*/ 228749 h 432707"/>
              <a:gd name="connsiteX220" fmla="*/ 520601 w 649061"/>
              <a:gd name="connsiteY220" fmla="*/ 234946 h 432707"/>
              <a:gd name="connsiteX221" fmla="*/ 520601 w 649061"/>
              <a:gd name="connsiteY221" fmla="*/ 228749 h 432707"/>
              <a:gd name="connsiteX222" fmla="*/ 431580 w 649061"/>
              <a:gd name="connsiteY222" fmla="*/ 228749 h 432707"/>
              <a:gd name="connsiteX223" fmla="*/ 431580 w 649061"/>
              <a:gd name="connsiteY223" fmla="*/ 234946 h 432707"/>
              <a:gd name="connsiteX224" fmla="*/ 407071 w 649061"/>
              <a:gd name="connsiteY224" fmla="*/ 228749 h 432707"/>
              <a:gd name="connsiteX225" fmla="*/ 348194 w 649061"/>
              <a:gd name="connsiteY225" fmla="*/ 228749 h 432707"/>
              <a:gd name="connsiteX226" fmla="*/ 348194 w 649061"/>
              <a:gd name="connsiteY226" fmla="*/ 234946 h 432707"/>
              <a:gd name="connsiteX227" fmla="*/ 322558 w 649061"/>
              <a:gd name="connsiteY227" fmla="*/ 228749 h 432707"/>
              <a:gd name="connsiteX228" fmla="*/ 256638 w 649061"/>
              <a:gd name="connsiteY228" fmla="*/ 228749 h 432707"/>
              <a:gd name="connsiteX229" fmla="*/ 241425 w 649061"/>
              <a:gd name="connsiteY229" fmla="*/ 245088 h 432707"/>
              <a:gd name="connsiteX230" fmla="*/ 227340 w 649061"/>
              <a:gd name="connsiteY230" fmla="*/ 228749 h 432707"/>
              <a:gd name="connsiteX231" fmla="*/ 129023 w 649061"/>
              <a:gd name="connsiteY231" fmla="*/ 228749 h 432707"/>
              <a:gd name="connsiteX232" fmla="*/ 129023 w 649061"/>
              <a:gd name="connsiteY232" fmla="*/ 335235 h 432707"/>
              <a:gd name="connsiteX233" fmla="*/ 225650 w 649061"/>
              <a:gd name="connsiteY233" fmla="*/ 335235 h 432707"/>
              <a:gd name="connsiteX234" fmla="*/ 241144 w 649061"/>
              <a:gd name="connsiteY234" fmla="*/ 318614 h 432707"/>
              <a:gd name="connsiteX235" fmla="*/ 255793 w 649061"/>
              <a:gd name="connsiteY235" fmla="*/ 335235 h 432707"/>
              <a:gd name="connsiteX236" fmla="*/ 315234 w 649061"/>
              <a:gd name="connsiteY236" fmla="*/ 335235 h 432707"/>
              <a:gd name="connsiteX237" fmla="*/ 315234 w 649061"/>
              <a:gd name="connsiteY237" fmla="*/ 310163 h 432707"/>
              <a:gd name="connsiteX238" fmla="*/ 321150 w 649061"/>
              <a:gd name="connsiteY238" fmla="*/ 310163 h 432707"/>
              <a:gd name="connsiteX239" fmla="*/ 346503 w 649061"/>
              <a:gd name="connsiteY239" fmla="*/ 306501 h 432707"/>
              <a:gd name="connsiteX240" fmla="*/ 346503 w 649061"/>
              <a:gd name="connsiteY240" fmla="*/ 335235 h 432707"/>
              <a:gd name="connsiteX241" fmla="*/ 395521 w 649061"/>
              <a:gd name="connsiteY241" fmla="*/ 335235 h 432707"/>
              <a:gd name="connsiteX242" fmla="*/ 395521 w 649061"/>
              <a:gd name="connsiteY242" fmla="*/ 307346 h 432707"/>
              <a:gd name="connsiteX243" fmla="*/ 397775 w 649061"/>
              <a:gd name="connsiteY243" fmla="*/ 307346 h 432707"/>
              <a:gd name="connsiteX244" fmla="*/ 400592 w 649061"/>
              <a:gd name="connsiteY244" fmla="*/ 307909 h 432707"/>
              <a:gd name="connsiteX245" fmla="*/ 401155 w 649061"/>
              <a:gd name="connsiteY245" fmla="*/ 310727 h 432707"/>
              <a:gd name="connsiteX246" fmla="*/ 401155 w 649061"/>
              <a:gd name="connsiteY246" fmla="*/ 335235 h 432707"/>
              <a:gd name="connsiteX247" fmla="*/ 550180 w 649061"/>
              <a:gd name="connsiteY247" fmla="*/ 335235 h 432707"/>
              <a:gd name="connsiteX248" fmla="*/ 574971 w 649061"/>
              <a:gd name="connsiteY248" fmla="*/ 328474 h 432707"/>
              <a:gd name="connsiteX249" fmla="*/ 574971 w 649061"/>
              <a:gd name="connsiteY249" fmla="*/ 335235 h 432707"/>
              <a:gd name="connsiteX250" fmla="*/ 622298 w 649061"/>
              <a:gd name="connsiteY250" fmla="*/ 335235 h 432707"/>
              <a:gd name="connsiteX251" fmla="*/ 649060 w 649061"/>
              <a:gd name="connsiteY251" fmla="*/ 330446 h 432707"/>
              <a:gd name="connsiteX252" fmla="*/ 649060 w 649061"/>
              <a:gd name="connsiteY252" fmla="*/ 394958 h 432707"/>
              <a:gd name="connsiteX253" fmla="*/ 638215 w 649061"/>
              <a:gd name="connsiteY253" fmla="*/ 421580 h 432707"/>
              <a:gd name="connsiteX254" fmla="*/ 611875 w 649061"/>
              <a:gd name="connsiteY254" fmla="*/ 432707 h 432707"/>
              <a:gd name="connsiteX255" fmla="*/ 37186 w 649061"/>
              <a:gd name="connsiteY255" fmla="*/ 432707 h 432707"/>
              <a:gd name="connsiteX256" fmla="*/ 10846 w 649061"/>
              <a:gd name="connsiteY256" fmla="*/ 421580 h 432707"/>
              <a:gd name="connsiteX257" fmla="*/ 0 w 649061"/>
              <a:gd name="connsiteY257" fmla="*/ 394958 h 432707"/>
              <a:gd name="connsiteX258" fmla="*/ 0 w 649061"/>
              <a:gd name="connsiteY258" fmla="*/ 203958 h 432707"/>
              <a:gd name="connsiteX259" fmla="*/ 31270 w 649061"/>
              <a:gd name="connsiteY259" fmla="*/ 203958 h 432707"/>
              <a:gd name="connsiteX260" fmla="*/ 38312 w 649061"/>
              <a:gd name="connsiteY260" fmla="*/ 186774 h 432707"/>
              <a:gd name="connsiteX261" fmla="*/ 53807 w 649061"/>
              <a:gd name="connsiteY261" fmla="*/ 186774 h 432707"/>
              <a:gd name="connsiteX262" fmla="*/ 60849 w 649061"/>
              <a:gd name="connsiteY262" fmla="*/ 203958 h 432707"/>
              <a:gd name="connsiteX263" fmla="*/ 122262 w 649061"/>
              <a:gd name="connsiteY263" fmla="*/ 203958 h 432707"/>
              <a:gd name="connsiteX264" fmla="*/ 122262 w 649061"/>
              <a:gd name="connsiteY264" fmla="*/ 191000 h 432707"/>
              <a:gd name="connsiteX265" fmla="*/ 127614 w 649061"/>
              <a:gd name="connsiteY265" fmla="*/ 203958 h 432707"/>
              <a:gd name="connsiteX266" fmla="*/ 159448 w 649061"/>
              <a:gd name="connsiteY266" fmla="*/ 203958 h 432707"/>
              <a:gd name="connsiteX267" fmla="*/ 165082 w 649061"/>
              <a:gd name="connsiteY267" fmla="*/ 190718 h 432707"/>
              <a:gd name="connsiteX268" fmla="*/ 165082 w 649061"/>
              <a:gd name="connsiteY268" fmla="*/ 203958 h 432707"/>
              <a:gd name="connsiteX269" fmla="*/ 317488 w 649061"/>
              <a:gd name="connsiteY269" fmla="*/ 203958 h 432707"/>
              <a:gd name="connsiteX270" fmla="*/ 317488 w 649061"/>
              <a:gd name="connsiteY270" fmla="*/ 176069 h 432707"/>
              <a:gd name="connsiteX271" fmla="*/ 320304 w 649061"/>
              <a:gd name="connsiteY271" fmla="*/ 175787 h 432707"/>
              <a:gd name="connsiteX272" fmla="*/ 323122 w 649061"/>
              <a:gd name="connsiteY272" fmla="*/ 179731 h 432707"/>
              <a:gd name="connsiteX273" fmla="*/ 323122 w 649061"/>
              <a:gd name="connsiteY273" fmla="*/ 203958 h 432707"/>
              <a:gd name="connsiteX274" fmla="*/ 401719 w 649061"/>
              <a:gd name="connsiteY274" fmla="*/ 203958 h 432707"/>
              <a:gd name="connsiteX275" fmla="*/ 401719 w 649061"/>
              <a:gd name="connsiteY275" fmla="*/ 197479 h 432707"/>
              <a:gd name="connsiteX276" fmla="*/ 417213 w 649061"/>
              <a:gd name="connsiteY276" fmla="*/ 202550 h 432707"/>
              <a:gd name="connsiteX277" fmla="*/ 432003 w 649061"/>
              <a:gd name="connsiteY277" fmla="*/ 204381 h 432707"/>
              <a:gd name="connsiteX278" fmla="*/ 449750 w 649061"/>
              <a:gd name="connsiteY278" fmla="*/ 204240 h 432707"/>
              <a:gd name="connsiteX279" fmla="*/ 464258 w 649061"/>
              <a:gd name="connsiteY279" fmla="*/ 203958 h 432707"/>
              <a:gd name="connsiteX280" fmla="*/ 471301 w 649061"/>
              <a:gd name="connsiteY280" fmla="*/ 186774 h 432707"/>
              <a:gd name="connsiteX281" fmla="*/ 487077 w 649061"/>
              <a:gd name="connsiteY281" fmla="*/ 186774 h 432707"/>
              <a:gd name="connsiteX282" fmla="*/ 494120 w 649061"/>
              <a:gd name="connsiteY282" fmla="*/ 203958 h 432707"/>
              <a:gd name="connsiteX283" fmla="*/ 558068 w 649061"/>
              <a:gd name="connsiteY283" fmla="*/ 203958 h 432707"/>
              <a:gd name="connsiteX284" fmla="*/ 558068 w 649061"/>
              <a:gd name="connsiteY284" fmla="*/ 187619 h 432707"/>
              <a:gd name="connsiteX285" fmla="*/ 567646 w 649061"/>
              <a:gd name="connsiteY285" fmla="*/ 203958 h 432707"/>
              <a:gd name="connsiteX286" fmla="*/ 618917 w 649061"/>
              <a:gd name="connsiteY286" fmla="*/ 203958 h 432707"/>
              <a:gd name="connsiteX287" fmla="*/ 618917 w 649061"/>
              <a:gd name="connsiteY287" fmla="*/ 97472 h 432707"/>
              <a:gd name="connsiteX288" fmla="*/ 568210 w 649061"/>
              <a:gd name="connsiteY288" fmla="*/ 97472 h 432707"/>
              <a:gd name="connsiteX289" fmla="*/ 568210 w 649061"/>
              <a:gd name="connsiteY289" fmla="*/ 109867 h 432707"/>
              <a:gd name="connsiteX290" fmla="*/ 561167 w 649061"/>
              <a:gd name="connsiteY290" fmla="*/ 97472 h 432707"/>
              <a:gd name="connsiteX291" fmla="*/ 509050 w 649061"/>
              <a:gd name="connsiteY291" fmla="*/ 97472 h 432707"/>
              <a:gd name="connsiteX292" fmla="*/ 509050 w 649061"/>
              <a:gd name="connsiteY292" fmla="*/ 109867 h 432707"/>
              <a:gd name="connsiteX293" fmla="*/ 502571 w 649061"/>
              <a:gd name="connsiteY293" fmla="*/ 97472 h 432707"/>
              <a:gd name="connsiteX294" fmla="*/ 432425 w 649061"/>
              <a:gd name="connsiteY294" fmla="*/ 97472 h 432707"/>
              <a:gd name="connsiteX295" fmla="*/ 401719 w 649061"/>
              <a:gd name="connsiteY295" fmla="*/ 103669 h 432707"/>
              <a:gd name="connsiteX296" fmla="*/ 401719 w 649061"/>
              <a:gd name="connsiteY296" fmla="*/ 97472 h 432707"/>
              <a:gd name="connsiteX297" fmla="*/ 353265 w 649061"/>
              <a:gd name="connsiteY297" fmla="*/ 97472 h 432707"/>
              <a:gd name="connsiteX298" fmla="*/ 353265 w 649061"/>
              <a:gd name="connsiteY298" fmla="*/ 103669 h 432707"/>
              <a:gd name="connsiteX299" fmla="*/ 332699 w 649061"/>
              <a:gd name="connsiteY299" fmla="*/ 97472 h 432707"/>
              <a:gd name="connsiteX300" fmla="*/ 155786 w 649061"/>
              <a:gd name="connsiteY300" fmla="*/ 97472 h 432707"/>
              <a:gd name="connsiteX301" fmla="*/ 143672 w 649061"/>
              <a:gd name="connsiteY301" fmla="*/ 124798 h 432707"/>
              <a:gd name="connsiteX302" fmla="*/ 131558 w 649061"/>
              <a:gd name="connsiteY302" fmla="*/ 97472 h 432707"/>
              <a:gd name="connsiteX303" fmla="*/ 75780 w 649061"/>
              <a:gd name="connsiteY303" fmla="*/ 97472 h 432707"/>
              <a:gd name="connsiteX304" fmla="*/ 75780 w 649061"/>
              <a:gd name="connsiteY304" fmla="*/ 109867 h 432707"/>
              <a:gd name="connsiteX305" fmla="*/ 69582 w 649061"/>
              <a:gd name="connsiteY305" fmla="*/ 97472 h 432707"/>
              <a:gd name="connsiteX306" fmla="*/ 21973 w 649061"/>
              <a:gd name="connsiteY306" fmla="*/ 97472 h 432707"/>
              <a:gd name="connsiteX307" fmla="*/ 0 w 649061"/>
              <a:gd name="connsiteY307" fmla="*/ 147898 h 432707"/>
              <a:gd name="connsiteX308" fmla="*/ 0 w 649061"/>
              <a:gd name="connsiteY308" fmla="*/ 37749 h 432707"/>
              <a:gd name="connsiteX309" fmla="*/ 10846 w 649061"/>
              <a:gd name="connsiteY309" fmla="*/ 11127 h 432707"/>
              <a:gd name="connsiteX310" fmla="*/ 37186 w 649061"/>
              <a:gd name="connsiteY310"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Lst>
            <a:rect l="l" t="t" r="r" b="b"/>
            <a:pathLst>
              <a:path w="649061" h="432707">
                <a:moveTo>
                  <a:pt x="380592" y="259737"/>
                </a:moveTo>
                <a:lnTo>
                  <a:pt x="380592" y="276921"/>
                </a:lnTo>
                <a:lnTo>
                  <a:pt x="403410" y="276921"/>
                </a:lnTo>
                <a:cubicBezTo>
                  <a:pt x="411486" y="276921"/>
                  <a:pt x="415523" y="273916"/>
                  <a:pt x="415523" y="267906"/>
                </a:cubicBezTo>
                <a:cubicBezTo>
                  <a:pt x="415523" y="262460"/>
                  <a:pt x="411579" y="259737"/>
                  <a:pt x="403691" y="259737"/>
                </a:cubicBezTo>
                <a:close/>
                <a:moveTo>
                  <a:pt x="299176" y="259737"/>
                </a:moveTo>
                <a:lnTo>
                  <a:pt x="299176" y="279175"/>
                </a:lnTo>
                <a:lnTo>
                  <a:pt x="322558" y="279175"/>
                </a:lnTo>
                <a:cubicBezTo>
                  <a:pt x="330258" y="279175"/>
                  <a:pt x="334108" y="275794"/>
                  <a:pt x="334108" y="269033"/>
                </a:cubicBezTo>
                <a:cubicBezTo>
                  <a:pt x="334108" y="262836"/>
                  <a:pt x="330353" y="259737"/>
                  <a:pt x="322840" y="259737"/>
                </a:cubicBezTo>
                <a:close/>
                <a:moveTo>
                  <a:pt x="163674" y="259737"/>
                </a:moveTo>
                <a:lnTo>
                  <a:pt x="163674" y="273541"/>
                </a:lnTo>
                <a:lnTo>
                  <a:pt x="203677" y="273541"/>
                </a:lnTo>
                <a:lnTo>
                  <a:pt x="203677" y="289035"/>
                </a:lnTo>
                <a:lnTo>
                  <a:pt x="163674" y="289035"/>
                </a:lnTo>
                <a:lnTo>
                  <a:pt x="163674" y="304247"/>
                </a:lnTo>
                <a:lnTo>
                  <a:pt x="208465" y="304247"/>
                </a:lnTo>
                <a:lnTo>
                  <a:pt x="229312" y="281992"/>
                </a:lnTo>
                <a:lnTo>
                  <a:pt x="209592" y="259737"/>
                </a:lnTo>
                <a:close/>
                <a:moveTo>
                  <a:pt x="280865" y="252131"/>
                </a:moveTo>
                <a:lnTo>
                  <a:pt x="252976" y="282274"/>
                </a:lnTo>
                <a:lnTo>
                  <a:pt x="280865" y="313262"/>
                </a:lnTo>
                <a:close/>
                <a:moveTo>
                  <a:pt x="612721" y="243961"/>
                </a:moveTo>
                <a:lnTo>
                  <a:pt x="649061" y="243961"/>
                </a:lnTo>
                <a:lnTo>
                  <a:pt x="649061" y="260019"/>
                </a:lnTo>
                <a:lnTo>
                  <a:pt x="615820" y="260019"/>
                </a:lnTo>
                <a:cubicBezTo>
                  <a:pt x="609059" y="260019"/>
                  <a:pt x="605678" y="262366"/>
                  <a:pt x="605678" y="267061"/>
                </a:cubicBezTo>
                <a:cubicBezTo>
                  <a:pt x="605678" y="270818"/>
                  <a:pt x="608402" y="272883"/>
                  <a:pt x="613848" y="273259"/>
                </a:cubicBezTo>
                <a:cubicBezTo>
                  <a:pt x="619294" y="273635"/>
                  <a:pt x="625727" y="274104"/>
                  <a:pt x="633145" y="274668"/>
                </a:cubicBezTo>
                <a:cubicBezTo>
                  <a:pt x="640564" y="275231"/>
                  <a:pt x="645869" y="277672"/>
                  <a:pt x="649061" y="281992"/>
                </a:cubicBezTo>
                <a:lnTo>
                  <a:pt x="649061" y="310445"/>
                </a:lnTo>
                <a:cubicBezTo>
                  <a:pt x="644554" y="317018"/>
                  <a:pt x="636291" y="320305"/>
                  <a:pt x="624271" y="320305"/>
                </a:cubicBezTo>
                <a:lnTo>
                  <a:pt x="589057" y="320305"/>
                </a:lnTo>
                <a:lnTo>
                  <a:pt x="589057" y="303965"/>
                </a:lnTo>
                <a:lnTo>
                  <a:pt x="624271" y="303965"/>
                </a:lnTo>
                <a:cubicBezTo>
                  <a:pt x="630468" y="303965"/>
                  <a:pt x="633568" y="301618"/>
                  <a:pt x="633568" y="296923"/>
                </a:cubicBezTo>
                <a:cubicBezTo>
                  <a:pt x="633568" y="294481"/>
                  <a:pt x="632394" y="292697"/>
                  <a:pt x="630046" y="291570"/>
                </a:cubicBezTo>
                <a:cubicBezTo>
                  <a:pt x="627699" y="290443"/>
                  <a:pt x="624788" y="289927"/>
                  <a:pt x="621313" y="290021"/>
                </a:cubicBezTo>
                <a:cubicBezTo>
                  <a:pt x="617839" y="290115"/>
                  <a:pt x="614083" y="289927"/>
                  <a:pt x="610045" y="289457"/>
                </a:cubicBezTo>
                <a:cubicBezTo>
                  <a:pt x="606007" y="288988"/>
                  <a:pt x="602251" y="288237"/>
                  <a:pt x="598776" y="287204"/>
                </a:cubicBezTo>
                <a:cubicBezTo>
                  <a:pt x="595302" y="286171"/>
                  <a:pt x="592391" y="283917"/>
                  <a:pt x="590043" y="280443"/>
                </a:cubicBezTo>
                <a:cubicBezTo>
                  <a:pt x="587696" y="276968"/>
                  <a:pt x="586522" y="272414"/>
                  <a:pt x="586522" y="266780"/>
                </a:cubicBezTo>
                <a:cubicBezTo>
                  <a:pt x="586522" y="259455"/>
                  <a:pt x="589010" y="253821"/>
                  <a:pt x="593987" y="249877"/>
                </a:cubicBezTo>
                <a:cubicBezTo>
                  <a:pt x="598964" y="245933"/>
                  <a:pt x="605209" y="243961"/>
                  <a:pt x="612721" y="243961"/>
                </a:cubicBezTo>
                <a:close/>
                <a:moveTo>
                  <a:pt x="541447" y="243961"/>
                </a:moveTo>
                <a:lnTo>
                  <a:pt x="578069" y="243961"/>
                </a:lnTo>
                <a:lnTo>
                  <a:pt x="578069" y="260019"/>
                </a:lnTo>
                <a:lnTo>
                  <a:pt x="544546" y="260019"/>
                </a:lnTo>
                <a:cubicBezTo>
                  <a:pt x="537785" y="260019"/>
                  <a:pt x="534405" y="262366"/>
                  <a:pt x="534405" y="267061"/>
                </a:cubicBezTo>
                <a:cubicBezTo>
                  <a:pt x="534405" y="270066"/>
                  <a:pt x="536048" y="271991"/>
                  <a:pt x="539335" y="272836"/>
                </a:cubicBezTo>
                <a:cubicBezTo>
                  <a:pt x="542622" y="273682"/>
                  <a:pt x="546565" y="274057"/>
                  <a:pt x="551166" y="273963"/>
                </a:cubicBezTo>
                <a:cubicBezTo>
                  <a:pt x="555768" y="273869"/>
                  <a:pt x="560369" y="274104"/>
                  <a:pt x="564970" y="274668"/>
                </a:cubicBezTo>
                <a:cubicBezTo>
                  <a:pt x="569572" y="275231"/>
                  <a:pt x="573516" y="277250"/>
                  <a:pt x="576802" y="280724"/>
                </a:cubicBezTo>
                <a:cubicBezTo>
                  <a:pt x="580089" y="284199"/>
                  <a:pt x="581732" y="289316"/>
                  <a:pt x="581732" y="296077"/>
                </a:cubicBezTo>
                <a:cubicBezTo>
                  <a:pt x="581732" y="312229"/>
                  <a:pt x="572153" y="320305"/>
                  <a:pt x="552997" y="320305"/>
                </a:cubicBezTo>
                <a:lnTo>
                  <a:pt x="517502" y="320305"/>
                </a:lnTo>
                <a:lnTo>
                  <a:pt x="517502" y="303965"/>
                </a:lnTo>
                <a:lnTo>
                  <a:pt x="552997" y="303965"/>
                </a:lnTo>
                <a:cubicBezTo>
                  <a:pt x="559383" y="303965"/>
                  <a:pt x="562576" y="301618"/>
                  <a:pt x="562576" y="296923"/>
                </a:cubicBezTo>
                <a:cubicBezTo>
                  <a:pt x="562576" y="293918"/>
                  <a:pt x="560979" y="291946"/>
                  <a:pt x="557786" y="291007"/>
                </a:cubicBezTo>
                <a:cubicBezTo>
                  <a:pt x="554594" y="290068"/>
                  <a:pt x="550697" y="289598"/>
                  <a:pt x="546095" y="289598"/>
                </a:cubicBezTo>
                <a:cubicBezTo>
                  <a:pt x="541494" y="289598"/>
                  <a:pt x="536846" y="289269"/>
                  <a:pt x="532151" y="288612"/>
                </a:cubicBezTo>
                <a:cubicBezTo>
                  <a:pt x="527456" y="287955"/>
                  <a:pt x="523512" y="285842"/>
                  <a:pt x="520319" y="282274"/>
                </a:cubicBezTo>
                <a:cubicBezTo>
                  <a:pt x="517127" y="278705"/>
                  <a:pt x="515530" y="273541"/>
                  <a:pt x="515530" y="266780"/>
                </a:cubicBezTo>
                <a:cubicBezTo>
                  <a:pt x="515530" y="259455"/>
                  <a:pt x="517972" y="253821"/>
                  <a:pt x="522854" y="249877"/>
                </a:cubicBezTo>
                <a:cubicBezTo>
                  <a:pt x="527738" y="245933"/>
                  <a:pt x="533935" y="243961"/>
                  <a:pt x="541447" y="243961"/>
                </a:cubicBezTo>
                <a:close/>
                <a:moveTo>
                  <a:pt x="445667" y="243961"/>
                </a:moveTo>
                <a:lnTo>
                  <a:pt x="506516" y="243961"/>
                </a:lnTo>
                <a:lnTo>
                  <a:pt x="506516" y="259737"/>
                </a:lnTo>
                <a:lnTo>
                  <a:pt x="463978" y="259737"/>
                </a:lnTo>
                <a:lnTo>
                  <a:pt x="463978" y="273541"/>
                </a:lnTo>
                <a:lnTo>
                  <a:pt x="505671" y="273541"/>
                </a:lnTo>
                <a:lnTo>
                  <a:pt x="505671" y="289035"/>
                </a:lnTo>
                <a:lnTo>
                  <a:pt x="463978" y="289035"/>
                </a:lnTo>
                <a:lnTo>
                  <a:pt x="463978" y="304247"/>
                </a:lnTo>
                <a:lnTo>
                  <a:pt x="506516" y="304529"/>
                </a:lnTo>
                <a:lnTo>
                  <a:pt x="506516" y="320305"/>
                </a:lnTo>
                <a:lnTo>
                  <a:pt x="445667" y="320305"/>
                </a:lnTo>
                <a:close/>
                <a:moveTo>
                  <a:pt x="362280" y="243961"/>
                </a:moveTo>
                <a:lnTo>
                  <a:pt x="405663" y="243961"/>
                </a:lnTo>
                <a:cubicBezTo>
                  <a:pt x="414679" y="243961"/>
                  <a:pt x="421910" y="245370"/>
                  <a:pt x="427355" y="248187"/>
                </a:cubicBezTo>
                <a:cubicBezTo>
                  <a:pt x="432802" y="251004"/>
                  <a:pt x="435525" y="256450"/>
                  <a:pt x="435525" y="264526"/>
                </a:cubicBezTo>
                <a:cubicBezTo>
                  <a:pt x="435525" y="268846"/>
                  <a:pt x="434398" y="272883"/>
                  <a:pt x="432144" y="276640"/>
                </a:cubicBezTo>
                <a:cubicBezTo>
                  <a:pt x="429891" y="280396"/>
                  <a:pt x="426698" y="283119"/>
                  <a:pt x="422567" y="284809"/>
                </a:cubicBezTo>
                <a:cubicBezTo>
                  <a:pt x="427262" y="286499"/>
                  <a:pt x="430454" y="288941"/>
                  <a:pt x="432144" y="292133"/>
                </a:cubicBezTo>
                <a:cubicBezTo>
                  <a:pt x="433835" y="295326"/>
                  <a:pt x="434680" y="299646"/>
                  <a:pt x="434680" y="305092"/>
                </a:cubicBezTo>
                <a:lnTo>
                  <a:pt x="434680" y="320305"/>
                </a:lnTo>
                <a:lnTo>
                  <a:pt x="416369" y="320305"/>
                </a:lnTo>
                <a:lnTo>
                  <a:pt x="416369" y="307628"/>
                </a:lnTo>
                <a:cubicBezTo>
                  <a:pt x="416369" y="301430"/>
                  <a:pt x="415242" y="297345"/>
                  <a:pt x="412988" y="295373"/>
                </a:cubicBezTo>
                <a:cubicBezTo>
                  <a:pt x="410735" y="293401"/>
                  <a:pt x="406415" y="292415"/>
                  <a:pt x="400030" y="292415"/>
                </a:cubicBezTo>
                <a:lnTo>
                  <a:pt x="380592" y="292415"/>
                </a:lnTo>
                <a:lnTo>
                  <a:pt x="380592" y="320305"/>
                </a:lnTo>
                <a:lnTo>
                  <a:pt x="362280" y="320305"/>
                </a:lnTo>
                <a:close/>
                <a:moveTo>
                  <a:pt x="145644" y="243961"/>
                </a:moveTo>
                <a:lnTo>
                  <a:pt x="218889" y="243961"/>
                </a:lnTo>
                <a:lnTo>
                  <a:pt x="241425" y="269033"/>
                </a:lnTo>
                <a:lnTo>
                  <a:pt x="264526" y="243961"/>
                </a:lnTo>
                <a:lnTo>
                  <a:pt x="322840" y="243961"/>
                </a:lnTo>
                <a:cubicBezTo>
                  <a:pt x="343311" y="243961"/>
                  <a:pt x="353546" y="252318"/>
                  <a:pt x="353546" y="269033"/>
                </a:cubicBezTo>
                <a:cubicBezTo>
                  <a:pt x="353546" y="272790"/>
                  <a:pt x="353030" y="276076"/>
                  <a:pt x="351997" y="278893"/>
                </a:cubicBezTo>
                <a:cubicBezTo>
                  <a:pt x="350964" y="281710"/>
                  <a:pt x="349650" y="284058"/>
                  <a:pt x="348053" y="285936"/>
                </a:cubicBezTo>
                <a:cubicBezTo>
                  <a:pt x="346457" y="287814"/>
                  <a:pt x="344344" y="289363"/>
                  <a:pt x="341715" y="290584"/>
                </a:cubicBezTo>
                <a:cubicBezTo>
                  <a:pt x="339086" y="291805"/>
                  <a:pt x="336643" y="292744"/>
                  <a:pt x="334390" y="293401"/>
                </a:cubicBezTo>
                <a:cubicBezTo>
                  <a:pt x="332136" y="294059"/>
                  <a:pt x="329178" y="294481"/>
                  <a:pt x="325516" y="294669"/>
                </a:cubicBezTo>
                <a:cubicBezTo>
                  <a:pt x="321854" y="294857"/>
                  <a:pt x="318896" y="294951"/>
                  <a:pt x="316642" y="294951"/>
                </a:cubicBezTo>
                <a:cubicBezTo>
                  <a:pt x="314388" y="294951"/>
                  <a:pt x="311337" y="294904"/>
                  <a:pt x="307486" y="294810"/>
                </a:cubicBezTo>
                <a:cubicBezTo>
                  <a:pt x="303637" y="294716"/>
                  <a:pt x="300867" y="294669"/>
                  <a:pt x="299176" y="294669"/>
                </a:cubicBezTo>
                <a:lnTo>
                  <a:pt x="299176" y="320305"/>
                </a:lnTo>
                <a:lnTo>
                  <a:pt x="263680" y="320305"/>
                </a:lnTo>
                <a:lnTo>
                  <a:pt x="241144" y="294951"/>
                </a:lnTo>
                <a:lnTo>
                  <a:pt x="217762" y="320305"/>
                </a:lnTo>
                <a:lnTo>
                  <a:pt x="145644" y="320305"/>
                </a:lnTo>
                <a:close/>
                <a:moveTo>
                  <a:pt x="302276" y="128460"/>
                </a:moveTo>
                <a:lnTo>
                  <a:pt x="302276" y="145362"/>
                </a:lnTo>
                <a:lnTo>
                  <a:pt x="325095" y="145362"/>
                </a:lnTo>
                <a:cubicBezTo>
                  <a:pt x="333171" y="145362"/>
                  <a:pt x="337208" y="142452"/>
                  <a:pt x="337208" y="136630"/>
                </a:cubicBezTo>
                <a:cubicBezTo>
                  <a:pt x="337208" y="131183"/>
                  <a:pt x="333264" y="128460"/>
                  <a:pt x="325377" y="128460"/>
                </a:cubicBezTo>
                <a:close/>
                <a:moveTo>
                  <a:pt x="479190" y="125643"/>
                </a:moveTo>
                <a:lnTo>
                  <a:pt x="466513" y="156067"/>
                </a:lnTo>
                <a:lnTo>
                  <a:pt x="491586" y="156067"/>
                </a:lnTo>
                <a:close/>
                <a:moveTo>
                  <a:pt x="45919" y="125643"/>
                </a:moveTo>
                <a:lnTo>
                  <a:pt x="33524" y="156067"/>
                </a:lnTo>
                <a:lnTo>
                  <a:pt x="58595" y="156067"/>
                </a:lnTo>
                <a:close/>
                <a:moveTo>
                  <a:pt x="432990" y="112402"/>
                </a:moveTo>
                <a:lnTo>
                  <a:pt x="450737" y="112402"/>
                </a:lnTo>
                <a:lnTo>
                  <a:pt x="450737" y="129023"/>
                </a:lnTo>
                <a:cubicBezTo>
                  <a:pt x="449423" y="129023"/>
                  <a:pt x="446794" y="128929"/>
                  <a:pt x="442850" y="128742"/>
                </a:cubicBezTo>
                <a:cubicBezTo>
                  <a:pt x="438906" y="128554"/>
                  <a:pt x="436229" y="128507"/>
                  <a:pt x="434821" y="128601"/>
                </a:cubicBezTo>
                <a:cubicBezTo>
                  <a:pt x="433412" y="128695"/>
                  <a:pt x="431253" y="128882"/>
                  <a:pt x="428341" y="129164"/>
                </a:cubicBezTo>
                <a:cubicBezTo>
                  <a:pt x="425431" y="129446"/>
                  <a:pt x="423411" y="130056"/>
                  <a:pt x="422285" y="130995"/>
                </a:cubicBezTo>
                <a:cubicBezTo>
                  <a:pt x="421158" y="131934"/>
                  <a:pt x="419796" y="133202"/>
                  <a:pt x="418200" y="134798"/>
                </a:cubicBezTo>
                <a:cubicBezTo>
                  <a:pt x="416603" y="136395"/>
                  <a:pt x="415523" y="138554"/>
                  <a:pt x="414960" y="141278"/>
                </a:cubicBezTo>
                <a:cubicBezTo>
                  <a:pt x="414397" y="144001"/>
                  <a:pt x="414115" y="147147"/>
                  <a:pt x="414115" y="150715"/>
                </a:cubicBezTo>
                <a:cubicBezTo>
                  <a:pt x="414115" y="157852"/>
                  <a:pt x="415383" y="163298"/>
                  <a:pt x="417918" y="167054"/>
                </a:cubicBezTo>
                <a:cubicBezTo>
                  <a:pt x="420453" y="170810"/>
                  <a:pt x="425102" y="172688"/>
                  <a:pt x="431863" y="172688"/>
                </a:cubicBezTo>
                <a:lnTo>
                  <a:pt x="440032" y="172688"/>
                </a:lnTo>
                <a:lnTo>
                  <a:pt x="465950" y="112684"/>
                </a:lnTo>
                <a:lnTo>
                  <a:pt x="493276" y="112684"/>
                </a:lnTo>
                <a:lnTo>
                  <a:pt x="523982" y="184802"/>
                </a:lnTo>
                <a:lnTo>
                  <a:pt x="523982" y="112684"/>
                </a:lnTo>
                <a:lnTo>
                  <a:pt x="551871" y="112684"/>
                </a:lnTo>
                <a:lnTo>
                  <a:pt x="583986" y="165646"/>
                </a:lnTo>
                <a:lnTo>
                  <a:pt x="583986" y="112684"/>
                </a:lnTo>
                <a:lnTo>
                  <a:pt x="602579" y="112684"/>
                </a:lnTo>
                <a:lnTo>
                  <a:pt x="602579" y="188746"/>
                </a:lnTo>
                <a:lnTo>
                  <a:pt x="576662" y="188746"/>
                </a:lnTo>
                <a:lnTo>
                  <a:pt x="542293" y="131559"/>
                </a:lnTo>
                <a:lnTo>
                  <a:pt x="542293" y="188746"/>
                </a:lnTo>
                <a:lnTo>
                  <a:pt x="505107" y="188746"/>
                </a:lnTo>
                <a:lnTo>
                  <a:pt x="497783" y="171843"/>
                </a:lnTo>
                <a:lnTo>
                  <a:pt x="460034" y="171843"/>
                </a:lnTo>
                <a:lnTo>
                  <a:pt x="452991" y="188746"/>
                </a:lnTo>
                <a:lnTo>
                  <a:pt x="431863" y="188746"/>
                </a:lnTo>
                <a:cubicBezTo>
                  <a:pt x="407635" y="188746"/>
                  <a:pt x="395522" y="176257"/>
                  <a:pt x="395522" y="151278"/>
                </a:cubicBezTo>
                <a:cubicBezTo>
                  <a:pt x="395522" y="125361"/>
                  <a:pt x="408012" y="112402"/>
                  <a:pt x="432990" y="112402"/>
                </a:cubicBezTo>
                <a:close/>
                <a:moveTo>
                  <a:pt x="367915" y="112402"/>
                </a:moveTo>
                <a:lnTo>
                  <a:pt x="386508" y="112402"/>
                </a:lnTo>
                <a:lnTo>
                  <a:pt x="386508" y="188746"/>
                </a:lnTo>
                <a:lnTo>
                  <a:pt x="367915" y="188746"/>
                </a:lnTo>
                <a:close/>
                <a:moveTo>
                  <a:pt x="284246" y="112402"/>
                </a:moveTo>
                <a:lnTo>
                  <a:pt x="327348" y="112684"/>
                </a:lnTo>
                <a:cubicBezTo>
                  <a:pt x="336551" y="112684"/>
                  <a:pt x="343875" y="114046"/>
                  <a:pt x="349322" y="116769"/>
                </a:cubicBezTo>
                <a:cubicBezTo>
                  <a:pt x="354768" y="119492"/>
                  <a:pt x="357491" y="124892"/>
                  <a:pt x="357491" y="132967"/>
                </a:cubicBezTo>
                <a:cubicBezTo>
                  <a:pt x="357491" y="137475"/>
                  <a:pt x="356318" y="141606"/>
                  <a:pt x="353970" y="145362"/>
                </a:cubicBezTo>
                <a:cubicBezTo>
                  <a:pt x="351623" y="149119"/>
                  <a:pt x="348476" y="151842"/>
                  <a:pt x="344532" y="153532"/>
                </a:cubicBezTo>
                <a:cubicBezTo>
                  <a:pt x="349416" y="155222"/>
                  <a:pt x="352656" y="157617"/>
                  <a:pt x="354251" y="160716"/>
                </a:cubicBezTo>
                <a:cubicBezTo>
                  <a:pt x="355848" y="163815"/>
                  <a:pt x="356646" y="168181"/>
                  <a:pt x="356646" y="173815"/>
                </a:cubicBezTo>
                <a:lnTo>
                  <a:pt x="356646" y="188746"/>
                </a:lnTo>
                <a:lnTo>
                  <a:pt x="338335" y="188746"/>
                </a:lnTo>
                <a:cubicBezTo>
                  <a:pt x="338335" y="187056"/>
                  <a:pt x="338382" y="184567"/>
                  <a:pt x="338476" y="181281"/>
                </a:cubicBezTo>
                <a:cubicBezTo>
                  <a:pt x="338570" y="177994"/>
                  <a:pt x="338570" y="175646"/>
                  <a:pt x="338476" y="174238"/>
                </a:cubicBezTo>
                <a:cubicBezTo>
                  <a:pt x="338382" y="172829"/>
                  <a:pt x="338101" y="171092"/>
                  <a:pt x="337630" y="169026"/>
                </a:cubicBezTo>
                <a:cubicBezTo>
                  <a:pt x="337161" y="166960"/>
                  <a:pt x="336363" y="165458"/>
                  <a:pt x="335236" y="164519"/>
                </a:cubicBezTo>
                <a:cubicBezTo>
                  <a:pt x="334109" y="163580"/>
                  <a:pt x="332466" y="162781"/>
                  <a:pt x="330306" y="162124"/>
                </a:cubicBezTo>
                <a:cubicBezTo>
                  <a:pt x="328147" y="161467"/>
                  <a:pt x="325377" y="161138"/>
                  <a:pt x="321996" y="161138"/>
                </a:cubicBezTo>
                <a:lnTo>
                  <a:pt x="302276" y="161138"/>
                </a:lnTo>
                <a:lnTo>
                  <a:pt x="302276" y="188746"/>
                </a:lnTo>
                <a:lnTo>
                  <a:pt x="284246" y="188746"/>
                </a:lnTo>
                <a:close/>
                <a:moveTo>
                  <a:pt x="210438" y="112402"/>
                </a:moveTo>
                <a:lnTo>
                  <a:pt x="271569" y="112402"/>
                </a:lnTo>
                <a:lnTo>
                  <a:pt x="271569" y="128460"/>
                </a:lnTo>
                <a:lnTo>
                  <a:pt x="228750" y="128460"/>
                </a:lnTo>
                <a:lnTo>
                  <a:pt x="228750" y="142264"/>
                </a:lnTo>
                <a:lnTo>
                  <a:pt x="270443" y="142264"/>
                </a:lnTo>
                <a:lnTo>
                  <a:pt x="270443" y="157758"/>
                </a:lnTo>
                <a:lnTo>
                  <a:pt x="228750" y="157758"/>
                </a:lnTo>
                <a:lnTo>
                  <a:pt x="228750" y="172970"/>
                </a:lnTo>
                <a:lnTo>
                  <a:pt x="271569" y="172970"/>
                </a:lnTo>
                <a:lnTo>
                  <a:pt x="271569" y="188746"/>
                </a:lnTo>
                <a:lnTo>
                  <a:pt x="210438" y="188746"/>
                </a:lnTo>
                <a:close/>
                <a:moveTo>
                  <a:pt x="32960" y="112402"/>
                </a:moveTo>
                <a:lnTo>
                  <a:pt x="60004" y="112402"/>
                </a:lnTo>
                <a:lnTo>
                  <a:pt x="90992" y="184802"/>
                </a:lnTo>
                <a:lnTo>
                  <a:pt x="90992" y="112402"/>
                </a:lnTo>
                <a:lnTo>
                  <a:pt x="120854" y="112402"/>
                </a:lnTo>
                <a:lnTo>
                  <a:pt x="144799" y="164237"/>
                </a:lnTo>
                <a:lnTo>
                  <a:pt x="166490" y="112402"/>
                </a:lnTo>
                <a:lnTo>
                  <a:pt x="196915" y="112402"/>
                </a:lnTo>
                <a:lnTo>
                  <a:pt x="196915" y="188746"/>
                </a:lnTo>
                <a:lnTo>
                  <a:pt x="178322" y="188746"/>
                </a:lnTo>
                <a:lnTo>
                  <a:pt x="178322" y="129023"/>
                </a:lnTo>
                <a:lnTo>
                  <a:pt x="151842" y="188746"/>
                </a:lnTo>
                <a:lnTo>
                  <a:pt x="135784" y="188746"/>
                </a:lnTo>
                <a:lnTo>
                  <a:pt x="109303" y="129023"/>
                </a:lnTo>
                <a:lnTo>
                  <a:pt x="109303" y="188746"/>
                </a:lnTo>
                <a:lnTo>
                  <a:pt x="72118" y="188746"/>
                </a:lnTo>
                <a:lnTo>
                  <a:pt x="65075" y="171843"/>
                </a:lnTo>
                <a:lnTo>
                  <a:pt x="27044" y="171843"/>
                </a:lnTo>
                <a:lnTo>
                  <a:pt x="20001" y="188746"/>
                </a:lnTo>
                <a:lnTo>
                  <a:pt x="281" y="188746"/>
                </a:lnTo>
                <a:close/>
                <a:moveTo>
                  <a:pt x="37186" y="0"/>
                </a:moveTo>
                <a:lnTo>
                  <a:pt x="611875" y="0"/>
                </a:lnTo>
                <a:cubicBezTo>
                  <a:pt x="622204" y="0"/>
                  <a:pt x="630984" y="3709"/>
                  <a:pt x="638215" y="11127"/>
                </a:cubicBezTo>
                <a:cubicBezTo>
                  <a:pt x="645446" y="18546"/>
                  <a:pt x="649060" y="27420"/>
                  <a:pt x="649060" y="37749"/>
                </a:cubicBezTo>
                <a:lnTo>
                  <a:pt x="649060" y="228749"/>
                </a:lnTo>
                <a:lnTo>
                  <a:pt x="615255" y="228749"/>
                </a:lnTo>
                <a:cubicBezTo>
                  <a:pt x="605677" y="228749"/>
                  <a:pt x="598071" y="230815"/>
                  <a:pt x="592437" y="234946"/>
                </a:cubicBezTo>
                <a:lnTo>
                  <a:pt x="592437" y="228749"/>
                </a:lnTo>
                <a:lnTo>
                  <a:pt x="542574" y="228749"/>
                </a:lnTo>
                <a:cubicBezTo>
                  <a:pt x="532245" y="228749"/>
                  <a:pt x="524920" y="230815"/>
                  <a:pt x="520601" y="234946"/>
                </a:cubicBezTo>
                <a:lnTo>
                  <a:pt x="520601" y="228749"/>
                </a:lnTo>
                <a:lnTo>
                  <a:pt x="431580" y="228749"/>
                </a:lnTo>
                <a:lnTo>
                  <a:pt x="431580" y="234946"/>
                </a:lnTo>
                <a:cubicBezTo>
                  <a:pt x="425758" y="230815"/>
                  <a:pt x="417588" y="228749"/>
                  <a:pt x="407071" y="228749"/>
                </a:cubicBezTo>
                <a:lnTo>
                  <a:pt x="348194" y="228749"/>
                </a:lnTo>
                <a:lnTo>
                  <a:pt x="348194" y="234946"/>
                </a:lnTo>
                <a:cubicBezTo>
                  <a:pt x="343874" y="230815"/>
                  <a:pt x="335329" y="228749"/>
                  <a:pt x="322558" y="228749"/>
                </a:cubicBezTo>
                <a:lnTo>
                  <a:pt x="256638" y="228749"/>
                </a:lnTo>
                <a:lnTo>
                  <a:pt x="241425" y="245088"/>
                </a:lnTo>
                <a:lnTo>
                  <a:pt x="227340" y="228749"/>
                </a:lnTo>
                <a:lnTo>
                  <a:pt x="129023" y="228749"/>
                </a:lnTo>
                <a:lnTo>
                  <a:pt x="129023" y="335235"/>
                </a:lnTo>
                <a:lnTo>
                  <a:pt x="225650" y="335235"/>
                </a:lnTo>
                <a:lnTo>
                  <a:pt x="241144" y="318614"/>
                </a:lnTo>
                <a:lnTo>
                  <a:pt x="255793" y="335235"/>
                </a:lnTo>
                <a:lnTo>
                  <a:pt x="315234" y="335235"/>
                </a:lnTo>
                <a:lnTo>
                  <a:pt x="315234" y="310163"/>
                </a:lnTo>
                <a:lnTo>
                  <a:pt x="321150" y="310163"/>
                </a:lnTo>
                <a:cubicBezTo>
                  <a:pt x="332230" y="310163"/>
                  <a:pt x="340682" y="308942"/>
                  <a:pt x="346503" y="306501"/>
                </a:cubicBezTo>
                <a:lnTo>
                  <a:pt x="346503" y="335235"/>
                </a:lnTo>
                <a:lnTo>
                  <a:pt x="395521" y="335235"/>
                </a:lnTo>
                <a:lnTo>
                  <a:pt x="395521" y="307346"/>
                </a:lnTo>
                <a:lnTo>
                  <a:pt x="397775" y="307346"/>
                </a:lnTo>
                <a:cubicBezTo>
                  <a:pt x="399277" y="307346"/>
                  <a:pt x="400217" y="307534"/>
                  <a:pt x="400592" y="307909"/>
                </a:cubicBezTo>
                <a:cubicBezTo>
                  <a:pt x="400968" y="308285"/>
                  <a:pt x="401155" y="309224"/>
                  <a:pt x="401155" y="310727"/>
                </a:cubicBezTo>
                <a:lnTo>
                  <a:pt x="401155" y="335235"/>
                </a:lnTo>
                <a:lnTo>
                  <a:pt x="550180" y="335235"/>
                </a:lnTo>
                <a:cubicBezTo>
                  <a:pt x="560885" y="335235"/>
                  <a:pt x="569149" y="332982"/>
                  <a:pt x="574971" y="328474"/>
                </a:cubicBezTo>
                <a:lnTo>
                  <a:pt x="574971" y="335235"/>
                </a:lnTo>
                <a:lnTo>
                  <a:pt x="622298" y="335235"/>
                </a:lnTo>
                <a:cubicBezTo>
                  <a:pt x="633567" y="335235"/>
                  <a:pt x="642488" y="333639"/>
                  <a:pt x="649060" y="330446"/>
                </a:cubicBezTo>
                <a:lnTo>
                  <a:pt x="649060" y="394958"/>
                </a:lnTo>
                <a:cubicBezTo>
                  <a:pt x="649060" y="405287"/>
                  <a:pt x="645446" y="414161"/>
                  <a:pt x="638215" y="421580"/>
                </a:cubicBezTo>
                <a:cubicBezTo>
                  <a:pt x="630984" y="428998"/>
                  <a:pt x="622204" y="432707"/>
                  <a:pt x="611875" y="432707"/>
                </a:cubicBezTo>
                <a:lnTo>
                  <a:pt x="37186" y="432707"/>
                </a:lnTo>
                <a:cubicBezTo>
                  <a:pt x="26857" y="432707"/>
                  <a:pt x="18077" y="428998"/>
                  <a:pt x="10846" y="421580"/>
                </a:cubicBezTo>
                <a:cubicBezTo>
                  <a:pt x="3615" y="414161"/>
                  <a:pt x="0" y="405287"/>
                  <a:pt x="0" y="394958"/>
                </a:cubicBezTo>
                <a:lnTo>
                  <a:pt x="0" y="203958"/>
                </a:lnTo>
                <a:lnTo>
                  <a:pt x="31270" y="203958"/>
                </a:lnTo>
                <a:lnTo>
                  <a:pt x="38312" y="186774"/>
                </a:lnTo>
                <a:lnTo>
                  <a:pt x="53807" y="186774"/>
                </a:lnTo>
                <a:lnTo>
                  <a:pt x="60849" y="203958"/>
                </a:lnTo>
                <a:lnTo>
                  <a:pt x="122262" y="203958"/>
                </a:lnTo>
                <a:lnTo>
                  <a:pt x="122262" y="191000"/>
                </a:lnTo>
                <a:lnTo>
                  <a:pt x="127614" y="203958"/>
                </a:lnTo>
                <a:lnTo>
                  <a:pt x="159448" y="203958"/>
                </a:lnTo>
                <a:lnTo>
                  <a:pt x="165082" y="190718"/>
                </a:lnTo>
                <a:lnTo>
                  <a:pt x="165082" y="203958"/>
                </a:lnTo>
                <a:lnTo>
                  <a:pt x="317488" y="203958"/>
                </a:lnTo>
                <a:lnTo>
                  <a:pt x="317488" y="176069"/>
                </a:lnTo>
                <a:lnTo>
                  <a:pt x="320304" y="175787"/>
                </a:lnTo>
                <a:cubicBezTo>
                  <a:pt x="322183" y="175787"/>
                  <a:pt x="323122" y="177102"/>
                  <a:pt x="323122" y="179731"/>
                </a:cubicBezTo>
                <a:lnTo>
                  <a:pt x="323122" y="203958"/>
                </a:lnTo>
                <a:lnTo>
                  <a:pt x="401719" y="203958"/>
                </a:lnTo>
                <a:lnTo>
                  <a:pt x="401719" y="197479"/>
                </a:lnTo>
                <a:cubicBezTo>
                  <a:pt x="406039" y="199733"/>
                  <a:pt x="411203" y="201423"/>
                  <a:pt x="417213" y="202550"/>
                </a:cubicBezTo>
                <a:cubicBezTo>
                  <a:pt x="423223" y="203677"/>
                  <a:pt x="428153" y="204287"/>
                  <a:pt x="432003" y="204381"/>
                </a:cubicBezTo>
                <a:cubicBezTo>
                  <a:pt x="435853" y="204475"/>
                  <a:pt x="441769" y="204428"/>
                  <a:pt x="449750" y="204240"/>
                </a:cubicBezTo>
                <a:cubicBezTo>
                  <a:pt x="457733" y="204052"/>
                  <a:pt x="462568" y="203958"/>
                  <a:pt x="464258" y="203958"/>
                </a:cubicBezTo>
                <a:lnTo>
                  <a:pt x="471301" y="186774"/>
                </a:lnTo>
                <a:lnTo>
                  <a:pt x="487077" y="186774"/>
                </a:lnTo>
                <a:lnTo>
                  <a:pt x="494120" y="203958"/>
                </a:lnTo>
                <a:lnTo>
                  <a:pt x="558068" y="203958"/>
                </a:lnTo>
                <a:lnTo>
                  <a:pt x="558068" y="187619"/>
                </a:lnTo>
                <a:lnTo>
                  <a:pt x="567646" y="203958"/>
                </a:lnTo>
                <a:lnTo>
                  <a:pt x="618917" y="203958"/>
                </a:lnTo>
                <a:lnTo>
                  <a:pt x="618917" y="97472"/>
                </a:lnTo>
                <a:lnTo>
                  <a:pt x="568210" y="97472"/>
                </a:lnTo>
                <a:lnTo>
                  <a:pt x="568210" y="109867"/>
                </a:lnTo>
                <a:lnTo>
                  <a:pt x="561167" y="97472"/>
                </a:lnTo>
                <a:lnTo>
                  <a:pt x="509050" y="97472"/>
                </a:lnTo>
                <a:lnTo>
                  <a:pt x="509050" y="109867"/>
                </a:lnTo>
                <a:lnTo>
                  <a:pt x="502571" y="97472"/>
                </a:lnTo>
                <a:lnTo>
                  <a:pt x="432425" y="97472"/>
                </a:lnTo>
                <a:cubicBezTo>
                  <a:pt x="419466" y="97472"/>
                  <a:pt x="409231" y="99538"/>
                  <a:pt x="401719" y="103669"/>
                </a:cubicBezTo>
                <a:lnTo>
                  <a:pt x="401719" y="97472"/>
                </a:lnTo>
                <a:lnTo>
                  <a:pt x="353265" y="97472"/>
                </a:lnTo>
                <a:lnTo>
                  <a:pt x="353265" y="103669"/>
                </a:lnTo>
                <a:cubicBezTo>
                  <a:pt x="348757" y="99538"/>
                  <a:pt x="341902" y="97472"/>
                  <a:pt x="332699" y="97472"/>
                </a:cubicBezTo>
                <a:lnTo>
                  <a:pt x="155786" y="97472"/>
                </a:lnTo>
                <a:lnTo>
                  <a:pt x="143672" y="124798"/>
                </a:lnTo>
                <a:lnTo>
                  <a:pt x="131558" y="97472"/>
                </a:lnTo>
                <a:lnTo>
                  <a:pt x="75780" y="97472"/>
                </a:lnTo>
                <a:lnTo>
                  <a:pt x="75780" y="109867"/>
                </a:lnTo>
                <a:lnTo>
                  <a:pt x="69582" y="97472"/>
                </a:lnTo>
                <a:lnTo>
                  <a:pt x="21973" y="97472"/>
                </a:lnTo>
                <a:lnTo>
                  <a:pt x="0" y="147898"/>
                </a:lnTo>
                <a:lnTo>
                  <a:pt x="0" y="37749"/>
                </a:lnTo>
                <a:cubicBezTo>
                  <a:pt x="0" y="27420"/>
                  <a:pt x="3615" y="18546"/>
                  <a:pt x="10846" y="11127"/>
                </a:cubicBezTo>
                <a:cubicBezTo>
                  <a:pt x="18077" y="3709"/>
                  <a:pt x="26857" y="0"/>
                  <a:pt x="3718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2" name="Freeform 591"/>
          <p:cNvSpPr/>
          <p:nvPr/>
        </p:nvSpPr>
        <p:spPr>
          <a:xfrm>
            <a:off x="836698" y="5335497"/>
            <a:ext cx="553279" cy="392986"/>
          </a:xfrm>
          <a:custGeom>
            <a:avLst/>
            <a:gdLst>
              <a:gd name="connsiteX0" fmla="*/ 276639 w 553279"/>
              <a:gd name="connsiteY0" fmla="*/ 324530 h 392986"/>
              <a:gd name="connsiteX1" fmla="*/ 305796 w 553279"/>
              <a:gd name="connsiteY1" fmla="*/ 330728 h 392986"/>
              <a:gd name="connsiteX2" fmla="*/ 323403 w 553279"/>
              <a:gd name="connsiteY2" fmla="*/ 345940 h 392986"/>
              <a:gd name="connsiteX3" fmla="*/ 302838 w 553279"/>
              <a:gd name="connsiteY3" fmla="*/ 372280 h 392986"/>
              <a:gd name="connsiteX4" fmla="*/ 276639 w 553279"/>
              <a:gd name="connsiteY4" fmla="*/ 392986 h 392986"/>
              <a:gd name="connsiteX5" fmla="*/ 250440 w 553279"/>
              <a:gd name="connsiteY5" fmla="*/ 372280 h 392986"/>
              <a:gd name="connsiteX6" fmla="*/ 229875 w 553279"/>
              <a:gd name="connsiteY6" fmla="*/ 345940 h 392986"/>
              <a:gd name="connsiteX7" fmla="*/ 247482 w 553279"/>
              <a:gd name="connsiteY7" fmla="*/ 330728 h 392986"/>
              <a:gd name="connsiteX8" fmla="*/ 276639 w 553279"/>
              <a:gd name="connsiteY8" fmla="*/ 324530 h 392986"/>
              <a:gd name="connsiteX9" fmla="*/ 276639 w 553279"/>
              <a:gd name="connsiteY9" fmla="*/ 216353 h 392986"/>
              <a:gd name="connsiteX10" fmla="*/ 342277 w 553279"/>
              <a:gd name="connsiteY10" fmla="*/ 228749 h 392986"/>
              <a:gd name="connsiteX11" fmla="*/ 397493 w 553279"/>
              <a:gd name="connsiteY11" fmla="*/ 262836 h 392986"/>
              <a:gd name="connsiteX12" fmla="*/ 400310 w 553279"/>
              <a:gd name="connsiteY12" fmla="*/ 269315 h 392986"/>
              <a:gd name="connsiteX13" fmla="*/ 379041 w 553279"/>
              <a:gd name="connsiteY13" fmla="*/ 295514 h 392986"/>
              <a:gd name="connsiteX14" fmla="*/ 352701 w 553279"/>
              <a:gd name="connsiteY14" fmla="*/ 316642 h 392986"/>
              <a:gd name="connsiteX15" fmla="*/ 341432 w 553279"/>
              <a:gd name="connsiteY15" fmla="*/ 309600 h 392986"/>
              <a:gd name="connsiteX16" fmla="*/ 312839 w 553279"/>
              <a:gd name="connsiteY16" fmla="*/ 295514 h 392986"/>
              <a:gd name="connsiteX17" fmla="*/ 276639 w 553279"/>
              <a:gd name="connsiteY17" fmla="*/ 288471 h 392986"/>
              <a:gd name="connsiteX18" fmla="*/ 240439 w 553279"/>
              <a:gd name="connsiteY18" fmla="*/ 295514 h 392986"/>
              <a:gd name="connsiteX19" fmla="*/ 211986 w 553279"/>
              <a:gd name="connsiteY19" fmla="*/ 309600 h 392986"/>
              <a:gd name="connsiteX20" fmla="*/ 200577 w 553279"/>
              <a:gd name="connsiteY20" fmla="*/ 316642 h 392986"/>
              <a:gd name="connsiteX21" fmla="*/ 174237 w 553279"/>
              <a:gd name="connsiteY21" fmla="*/ 295514 h 392986"/>
              <a:gd name="connsiteX22" fmla="*/ 152968 w 553279"/>
              <a:gd name="connsiteY22" fmla="*/ 269315 h 392986"/>
              <a:gd name="connsiteX23" fmla="*/ 155785 w 553279"/>
              <a:gd name="connsiteY23" fmla="*/ 262836 h 392986"/>
              <a:gd name="connsiteX24" fmla="*/ 211000 w 553279"/>
              <a:gd name="connsiteY24" fmla="*/ 228749 h 392986"/>
              <a:gd name="connsiteX25" fmla="*/ 276639 w 553279"/>
              <a:gd name="connsiteY25" fmla="*/ 216353 h 392986"/>
              <a:gd name="connsiteX26" fmla="*/ 276640 w 553279"/>
              <a:gd name="connsiteY26" fmla="*/ 108177 h 392986"/>
              <a:gd name="connsiteX27" fmla="*/ 383690 w 553279"/>
              <a:gd name="connsiteY27" fmla="*/ 128742 h 392986"/>
              <a:gd name="connsiteX28" fmla="*/ 473837 w 553279"/>
              <a:gd name="connsiteY28" fmla="*/ 186492 h 392986"/>
              <a:gd name="connsiteX29" fmla="*/ 476654 w 553279"/>
              <a:gd name="connsiteY29" fmla="*/ 192690 h 392986"/>
              <a:gd name="connsiteX30" fmla="*/ 455526 w 553279"/>
              <a:gd name="connsiteY30" fmla="*/ 218889 h 392986"/>
              <a:gd name="connsiteX31" fmla="*/ 429608 w 553279"/>
              <a:gd name="connsiteY31" fmla="*/ 240017 h 392986"/>
              <a:gd name="connsiteX32" fmla="*/ 423129 w 553279"/>
              <a:gd name="connsiteY32" fmla="*/ 237764 h 392986"/>
              <a:gd name="connsiteX33" fmla="*/ 352138 w 553279"/>
              <a:gd name="connsiteY33" fmla="*/ 194239 h 392986"/>
              <a:gd name="connsiteX34" fmla="*/ 276640 w 553279"/>
              <a:gd name="connsiteY34" fmla="*/ 180295 h 392986"/>
              <a:gd name="connsiteX35" fmla="*/ 228608 w 553279"/>
              <a:gd name="connsiteY35" fmla="*/ 186492 h 392986"/>
              <a:gd name="connsiteX36" fmla="*/ 186633 w 553279"/>
              <a:gd name="connsiteY36" fmla="*/ 201423 h 392986"/>
              <a:gd name="connsiteX37" fmla="*/ 154659 w 553279"/>
              <a:gd name="connsiteY37" fmla="*/ 218889 h 392986"/>
              <a:gd name="connsiteX38" fmla="*/ 132404 w 553279"/>
              <a:gd name="connsiteY38" fmla="*/ 233820 h 392986"/>
              <a:gd name="connsiteX39" fmla="*/ 123671 w 553279"/>
              <a:gd name="connsiteY39" fmla="*/ 240017 h 392986"/>
              <a:gd name="connsiteX40" fmla="*/ 97754 w 553279"/>
              <a:gd name="connsiteY40" fmla="*/ 218889 h 392986"/>
              <a:gd name="connsiteX41" fmla="*/ 76625 w 553279"/>
              <a:gd name="connsiteY41" fmla="*/ 192690 h 392986"/>
              <a:gd name="connsiteX42" fmla="*/ 79442 w 553279"/>
              <a:gd name="connsiteY42" fmla="*/ 186492 h 392986"/>
              <a:gd name="connsiteX43" fmla="*/ 169590 w 553279"/>
              <a:gd name="connsiteY43" fmla="*/ 128742 h 392986"/>
              <a:gd name="connsiteX44" fmla="*/ 276640 w 553279"/>
              <a:gd name="connsiteY44" fmla="*/ 108177 h 392986"/>
              <a:gd name="connsiteX45" fmla="*/ 276640 w 553279"/>
              <a:gd name="connsiteY45" fmla="*/ 0 h 392986"/>
              <a:gd name="connsiteX46" fmla="*/ 425101 w 553279"/>
              <a:gd name="connsiteY46" fmla="*/ 28734 h 392986"/>
              <a:gd name="connsiteX47" fmla="*/ 550462 w 553279"/>
              <a:gd name="connsiteY47" fmla="*/ 109867 h 392986"/>
              <a:gd name="connsiteX48" fmla="*/ 553279 w 553279"/>
              <a:gd name="connsiteY48" fmla="*/ 116346 h 392986"/>
              <a:gd name="connsiteX49" fmla="*/ 532010 w 553279"/>
              <a:gd name="connsiteY49" fmla="*/ 142545 h 392986"/>
              <a:gd name="connsiteX50" fmla="*/ 505952 w 553279"/>
              <a:gd name="connsiteY50" fmla="*/ 163674 h 392986"/>
              <a:gd name="connsiteX51" fmla="*/ 499755 w 553279"/>
              <a:gd name="connsiteY51" fmla="*/ 161138 h 392986"/>
              <a:gd name="connsiteX52" fmla="*/ 395099 w 553279"/>
              <a:gd name="connsiteY52" fmla="*/ 94514 h 392986"/>
              <a:gd name="connsiteX53" fmla="*/ 276640 w 553279"/>
              <a:gd name="connsiteY53" fmla="*/ 72118 h 392986"/>
              <a:gd name="connsiteX54" fmla="*/ 158180 w 553279"/>
              <a:gd name="connsiteY54" fmla="*/ 94514 h 392986"/>
              <a:gd name="connsiteX55" fmla="*/ 53525 w 553279"/>
              <a:gd name="connsiteY55" fmla="*/ 161138 h 392986"/>
              <a:gd name="connsiteX56" fmla="*/ 47327 w 553279"/>
              <a:gd name="connsiteY56" fmla="*/ 163674 h 392986"/>
              <a:gd name="connsiteX57" fmla="*/ 21269 w 553279"/>
              <a:gd name="connsiteY57" fmla="*/ 142545 h 392986"/>
              <a:gd name="connsiteX58" fmla="*/ 0 w 553279"/>
              <a:gd name="connsiteY58" fmla="*/ 116346 h 392986"/>
              <a:gd name="connsiteX59" fmla="*/ 2817 w 553279"/>
              <a:gd name="connsiteY59" fmla="*/ 109867 h 392986"/>
              <a:gd name="connsiteX60" fmla="*/ 128178 w 553279"/>
              <a:gd name="connsiteY60" fmla="*/ 28734 h 392986"/>
              <a:gd name="connsiteX61" fmla="*/ 276640 w 553279"/>
              <a:gd name="connsiteY61" fmla="*/ 0 h 39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53279" h="392986">
                <a:moveTo>
                  <a:pt x="276639" y="324530"/>
                </a:moveTo>
                <a:cubicBezTo>
                  <a:pt x="284339" y="324530"/>
                  <a:pt x="294058" y="326596"/>
                  <a:pt x="305796" y="330728"/>
                </a:cubicBezTo>
                <a:cubicBezTo>
                  <a:pt x="317534" y="334860"/>
                  <a:pt x="323403" y="339931"/>
                  <a:pt x="323403" y="345940"/>
                </a:cubicBezTo>
                <a:cubicBezTo>
                  <a:pt x="323403" y="349697"/>
                  <a:pt x="316548" y="358477"/>
                  <a:pt x="302838" y="372280"/>
                </a:cubicBezTo>
                <a:cubicBezTo>
                  <a:pt x="289128" y="386084"/>
                  <a:pt x="280395" y="392986"/>
                  <a:pt x="276639" y="392986"/>
                </a:cubicBezTo>
                <a:cubicBezTo>
                  <a:pt x="272883" y="392986"/>
                  <a:pt x="264150" y="386084"/>
                  <a:pt x="250440" y="372280"/>
                </a:cubicBezTo>
                <a:cubicBezTo>
                  <a:pt x="236730" y="358477"/>
                  <a:pt x="229875" y="349697"/>
                  <a:pt x="229875" y="345940"/>
                </a:cubicBezTo>
                <a:cubicBezTo>
                  <a:pt x="229875" y="339931"/>
                  <a:pt x="235744" y="334860"/>
                  <a:pt x="247482" y="330728"/>
                </a:cubicBezTo>
                <a:cubicBezTo>
                  <a:pt x="259220" y="326596"/>
                  <a:pt x="268939" y="324530"/>
                  <a:pt x="276639" y="324530"/>
                </a:cubicBezTo>
                <a:close/>
                <a:moveTo>
                  <a:pt x="276639" y="216353"/>
                </a:moveTo>
                <a:cubicBezTo>
                  <a:pt x="298237" y="216353"/>
                  <a:pt x="320116" y="220485"/>
                  <a:pt x="342277" y="228749"/>
                </a:cubicBezTo>
                <a:cubicBezTo>
                  <a:pt x="364439" y="237012"/>
                  <a:pt x="382844" y="248375"/>
                  <a:pt x="397493" y="262836"/>
                </a:cubicBezTo>
                <a:cubicBezTo>
                  <a:pt x="399371" y="264714"/>
                  <a:pt x="400310" y="266874"/>
                  <a:pt x="400310" y="269315"/>
                </a:cubicBezTo>
                <a:cubicBezTo>
                  <a:pt x="400310" y="272696"/>
                  <a:pt x="393220" y="281429"/>
                  <a:pt x="379041" y="295514"/>
                </a:cubicBezTo>
                <a:cubicBezTo>
                  <a:pt x="364861" y="309600"/>
                  <a:pt x="356081" y="316642"/>
                  <a:pt x="352701" y="316642"/>
                </a:cubicBezTo>
                <a:cubicBezTo>
                  <a:pt x="352325" y="316642"/>
                  <a:pt x="348569" y="314295"/>
                  <a:pt x="341432" y="309600"/>
                </a:cubicBezTo>
                <a:cubicBezTo>
                  <a:pt x="334296" y="304904"/>
                  <a:pt x="324765" y="300209"/>
                  <a:pt x="312839" y="295514"/>
                </a:cubicBezTo>
                <a:cubicBezTo>
                  <a:pt x="300913" y="290819"/>
                  <a:pt x="288846" y="288471"/>
                  <a:pt x="276639" y="288471"/>
                </a:cubicBezTo>
                <a:cubicBezTo>
                  <a:pt x="264432" y="288471"/>
                  <a:pt x="252365" y="290819"/>
                  <a:pt x="240439" y="295514"/>
                </a:cubicBezTo>
                <a:cubicBezTo>
                  <a:pt x="228513" y="300209"/>
                  <a:pt x="219029" y="304904"/>
                  <a:pt x="211986" y="309600"/>
                </a:cubicBezTo>
                <a:cubicBezTo>
                  <a:pt x="204944" y="314295"/>
                  <a:pt x="201140" y="316642"/>
                  <a:pt x="200577" y="316642"/>
                </a:cubicBezTo>
                <a:cubicBezTo>
                  <a:pt x="197196" y="316642"/>
                  <a:pt x="188416" y="309600"/>
                  <a:pt x="174237" y="295514"/>
                </a:cubicBezTo>
                <a:cubicBezTo>
                  <a:pt x="160058" y="281429"/>
                  <a:pt x="152968" y="272696"/>
                  <a:pt x="152968" y="269315"/>
                </a:cubicBezTo>
                <a:cubicBezTo>
                  <a:pt x="152968" y="266874"/>
                  <a:pt x="153907" y="264714"/>
                  <a:pt x="155785" y="262836"/>
                </a:cubicBezTo>
                <a:cubicBezTo>
                  <a:pt x="170434" y="248375"/>
                  <a:pt x="188839" y="237012"/>
                  <a:pt x="211000" y="228749"/>
                </a:cubicBezTo>
                <a:cubicBezTo>
                  <a:pt x="233161" y="220485"/>
                  <a:pt x="255041" y="216353"/>
                  <a:pt x="276639" y="216353"/>
                </a:cubicBezTo>
                <a:close/>
                <a:moveTo>
                  <a:pt x="276640" y="108177"/>
                </a:moveTo>
                <a:cubicBezTo>
                  <a:pt x="312699" y="108177"/>
                  <a:pt x="348382" y="115032"/>
                  <a:pt x="383690" y="128742"/>
                </a:cubicBezTo>
                <a:cubicBezTo>
                  <a:pt x="418997" y="142452"/>
                  <a:pt x="449047" y="161702"/>
                  <a:pt x="473837" y="186492"/>
                </a:cubicBezTo>
                <a:cubicBezTo>
                  <a:pt x="475715" y="188370"/>
                  <a:pt x="476654" y="190436"/>
                  <a:pt x="476654" y="192690"/>
                </a:cubicBezTo>
                <a:cubicBezTo>
                  <a:pt x="476654" y="196070"/>
                  <a:pt x="469611" y="204803"/>
                  <a:pt x="455526" y="218889"/>
                </a:cubicBezTo>
                <a:cubicBezTo>
                  <a:pt x="441440" y="232974"/>
                  <a:pt x="432801" y="240017"/>
                  <a:pt x="429608" y="240017"/>
                </a:cubicBezTo>
                <a:cubicBezTo>
                  <a:pt x="427543" y="240017"/>
                  <a:pt x="425383" y="239266"/>
                  <a:pt x="423129" y="237764"/>
                </a:cubicBezTo>
                <a:cubicBezTo>
                  <a:pt x="397587" y="218044"/>
                  <a:pt x="373924" y="203536"/>
                  <a:pt x="352138" y="194239"/>
                </a:cubicBezTo>
                <a:cubicBezTo>
                  <a:pt x="330352" y="184943"/>
                  <a:pt x="305186" y="180295"/>
                  <a:pt x="276640" y="180295"/>
                </a:cubicBezTo>
                <a:cubicBezTo>
                  <a:pt x="260676" y="180295"/>
                  <a:pt x="244666" y="182361"/>
                  <a:pt x="228608" y="186492"/>
                </a:cubicBezTo>
                <a:cubicBezTo>
                  <a:pt x="212551" y="190624"/>
                  <a:pt x="198559" y="195601"/>
                  <a:pt x="186633" y="201423"/>
                </a:cubicBezTo>
                <a:cubicBezTo>
                  <a:pt x="174708" y="207245"/>
                  <a:pt x="164050" y="213067"/>
                  <a:pt x="154659" y="218889"/>
                </a:cubicBezTo>
                <a:cubicBezTo>
                  <a:pt x="145269" y="224711"/>
                  <a:pt x="137850" y="229688"/>
                  <a:pt x="132404" y="233820"/>
                </a:cubicBezTo>
                <a:cubicBezTo>
                  <a:pt x="126958" y="237951"/>
                  <a:pt x="124047" y="240017"/>
                  <a:pt x="123671" y="240017"/>
                </a:cubicBezTo>
                <a:cubicBezTo>
                  <a:pt x="120478" y="240017"/>
                  <a:pt x="111839" y="232974"/>
                  <a:pt x="97754" y="218889"/>
                </a:cubicBezTo>
                <a:cubicBezTo>
                  <a:pt x="83668" y="204803"/>
                  <a:pt x="76625" y="196070"/>
                  <a:pt x="76625" y="192690"/>
                </a:cubicBezTo>
                <a:cubicBezTo>
                  <a:pt x="76625" y="190436"/>
                  <a:pt x="77564" y="188370"/>
                  <a:pt x="79442" y="186492"/>
                </a:cubicBezTo>
                <a:cubicBezTo>
                  <a:pt x="104233" y="161702"/>
                  <a:pt x="134282" y="142452"/>
                  <a:pt x="169590" y="128742"/>
                </a:cubicBezTo>
                <a:cubicBezTo>
                  <a:pt x="204898" y="115032"/>
                  <a:pt x="240581" y="108177"/>
                  <a:pt x="276640" y="108177"/>
                </a:cubicBezTo>
                <a:close/>
                <a:moveTo>
                  <a:pt x="276640" y="0"/>
                </a:moveTo>
                <a:cubicBezTo>
                  <a:pt x="327160" y="0"/>
                  <a:pt x="376647" y="9578"/>
                  <a:pt x="425101" y="28734"/>
                </a:cubicBezTo>
                <a:cubicBezTo>
                  <a:pt x="473555" y="47891"/>
                  <a:pt x="515342" y="74935"/>
                  <a:pt x="550462" y="109867"/>
                </a:cubicBezTo>
                <a:cubicBezTo>
                  <a:pt x="552341" y="111745"/>
                  <a:pt x="553279" y="113905"/>
                  <a:pt x="553279" y="116346"/>
                </a:cubicBezTo>
                <a:cubicBezTo>
                  <a:pt x="553279" y="119727"/>
                  <a:pt x="546190" y="128460"/>
                  <a:pt x="532010" y="142545"/>
                </a:cubicBezTo>
                <a:cubicBezTo>
                  <a:pt x="517831" y="156631"/>
                  <a:pt x="509145" y="163674"/>
                  <a:pt x="505952" y="163674"/>
                </a:cubicBezTo>
                <a:cubicBezTo>
                  <a:pt x="503886" y="163674"/>
                  <a:pt x="501820" y="162829"/>
                  <a:pt x="499755" y="161138"/>
                </a:cubicBezTo>
                <a:cubicBezTo>
                  <a:pt x="466137" y="131653"/>
                  <a:pt x="431252" y="109444"/>
                  <a:pt x="395099" y="94514"/>
                </a:cubicBezTo>
                <a:cubicBezTo>
                  <a:pt x="358946" y="79583"/>
                  <a:pt x="319460" y="72118"/>
                  <a:pt x="276640" y="72118"/>
                </a:cubicBezTo>
                <a:cubicBezTo>
                  <a:pt x="233820" y="72118"/>
                  <a:pt x="194333" y="79583"/>
                  <a:pt x="158180" y="94514"/>
                </a:cubicBezTo>
                <a:cubicBezTo>
                  <a:pt x="122028" y="109444"/>
                  <a:pt x="87143" y="131653"/>
                  <a:pt x="53525" y="161138"/>
                </a:cubicBezTo>
                <a:cubicBezTo>
                  <a:pt x="51459" y="162829"/>
                  <a:pt x="49393" y="163674"/>
                  <a:pt x="47327" y="163674"/>
                </a:cubicBezTo>
                <a:cubicBezTo>
                  <a:pt x="44135" y="163674"/>
                  <a:pt x="35449" y="156631"/>
                  <a:pt x="21269" y="142545"/>
                </a:cubicBezTo>
                <a:cubicBezTo>
                  <a:pt x="7090" y="128460"/>
                  <a:pt x="0" y="119727"/>
                  <a:pt x="0" y="116346"/>
                </a:cubicBezTo>
                <a:cubicBezTo>
                  <a:pt x="0" y="113905"/>
                  <a:pt x="939" y="111745"/>
                  <a:pt x="2817" y="109867"/>
                </a:cubicBezTo>
                <a:cubicBezTo>
                  <a:pt x="37937" y="74935"/>
                  <a:pt x="79724" y="47891"/>
                  <a:pt x="128178" y="28734"/>
                </a:cubicBezTo>
                <a:cubicBezTo>
                  <a:pt x="176633" y="9578"/>
                  <a:pt x="226120" y="0"/>
                  <a:pt x="27664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4" name="Freeform 563"/>
          <p:cNvSpPr/>
          <p:nvPr/>
        </p:nvSpPr>
        <p:spPr>
          <a:xfrm>
            <a:off x="9244965" y="2897097"/>
            <a:ext cx="432706" cy="432707"/>
          </a:xfrm>
          <a:custGeom>
            <a:avLst/>
            <a:gdLst>
              <a:gd name="connsiteX0" fmla="*/ 122262 w 432706"/>
              <a:gd name="connsiteY0" fmla="*/ 256075 h 432707"/>
              <a:gd name="connsiteX1" fmla="*/ 161702 w 432706"/>
              <a:gd name="connsiteY1" fmla="*/ 272273 h 432707"/>
              <a:gd name="connsiteX2" fmla="*/ 178041 w 432706"/>
              <a:gd name="connsiteY2" fmla="*/ 311853 h 432707"/>
              <a:gd name="connsiteX3" fmla="*/ 161702 w 432706"/>
              <a:gd name="connsiteY3" fmla="*/ 351434 h 432707"/>
              <a:gd name="connsiteX4" fmla="*/ 122262 w 432706"/>
              <a:gd name="connsiteY4" fmla="*/ 367632 h 432707"/>
              <a:gd name="connsiteX5" fmla="*/ 93246 w 432706"/>
              <a:gd name="connsiteY5" fmla="*/ 359462 h 432707"/>
              <a:gd name="connsiteX6" fmla="*/ 72963 w 432706"/>
              <a:gd name="connsiteY6" fmla="*/ 337771 h 432707"/>
              <a:gd name="connsiteX7" fmla="*/ 100570 w 432706"/>
              <a:gd name="connsiteY7" fmla="*/ 349039 h 432707"/>
              <a:gd name="connsiteX8" fmla="*/ 134375 w 432706"/>
              <a:gd name="connsiteY8" fmla="*/ 348617 h 432707"/>
              <a:gd name="connsiteX9" fmla="*/ 158321 w 432706"/>
              <a:gd name="connsiteY9" fmla="*/ 324249 h 432707"/>
              <a:gd name="connsiteX10" fmla="*/ 157898 w 432706"/>
              <a:gd name="connsiteY10" fmla="*/ 290443 h 432707"/>
              <a:gd name="connsiteX11" fmla="*/ 133531 w 432706"/>
              <a:gd name="connsiteY11" fmla="*/ 266780 h 432707"/>
              <a:gd name="connsiteX12" fmla="*/ 110430 w 432706"/>
              <a:gd name="connsiteY12" fmla="*/ 257483 h 432707"/>
              <a:gd name="connsiteX13" fmla="*/ 122262 w 432706"/>
              <a:gd name="connsiteY13" fmla="*/ 256075 h 432707"/>
              <a:gd name="connsiteX14" fmla="*/ 294950 w 432706"/>
              <a:gd name="connsiteY14" fmla="*/ 78597 h 432707"/>
              <a:gd name="connsiteX15" fmla="*/ 343264 w 432706"/>
              <a:gd name="connsiteY15" fmla="*/ 98458 h 432707"/>
              <a:gd name="connsiteX16" fmla="*/ 363124 w 432706"/>
              <a:gd name="connsiteY16" fmla="*/ 146771 h 432707"/>
              <a:gd name="connsiteX17" fmla="*/ 343123 w 432706"/>
              <a:gd name="connsiteY17" fmla="*/ 194803 h 432707"/>
              <a:gd name="connsiteX18" fmla="*/ 294950 w 432706"/>
              <a:gd name="connsiteY18" fmla="*/ 214663 h 432707"/>
              <a:gd name="connsiteX19" fmla="*/ 246919 w 432706"/>
              <a:gd name="connsiteY19" fmla="*/ 194803 h 432707"/>
              <a:gd name="connsiteX20" fmla="*/ 227058 w 432706"/>
              <a:gd name="connsiteY20" fmla="*/ 146771 h 432707"/>
              <a:gd name="connsiteX21" fmla="*/ 246919 w 432706"/>
              <a:gd name="connsiteY21" fmla="*/ 98599 h 432707"/>
              <a:gd name="connsiteX22" fmla="*/ 294950 w 432706"/>
              <a:gd name="connsiteY22" fmla="*/ 78597 h 432707"/>
              <a:gd name="connsiteX23" fmla="*/ 81132 w 432706"/>
              <a:gd name="connsiteY23" fmla="*/ 0 h 432707"/>
              <a:gd name="connsiteX24" fmla="*/ 351574 w 432706"/>
              <a:gd name="connsiteY24" fmla="*/ 0 h 432707"/>
              <a:gd name="connsiteX25" fmla="*/ 408902 w 432706"/>
              <a:gd name="connsiteY25" fmla="*/ 23805 h 432707"/>
              <a:gd name="connsiteX26" fmla="*/ 432706 w 432706"/>
              <a:gd name="connsiteY26" fmla="*/ 81133 h 432707"/>
              <a:gd name="connsiteX27" fmla="*/ 432706 w 432706"/>
              <a:gd name="connsiteY27" fmla="*/ 351575 h 432707"/>
              <a:gd name="connsiteX28" fmla="*/ 408902 w 432706"/>
              <a:gd name="connsiteY28" fmla="*/ 408903 h 432707"/>
              <a:gd name="connsiteX29" fmla="*/ 351574 w 432706"/>
              <a:gd name="connsiteY29" fmla="*/ 432707 h 432707"/>
              <a:gd name="connsiteX30" fmla="*/ 81132 w 432706"/>
              <a:gd name="connsiteY30" fmla="*/ 432707 h 432707"/>
              <a:gd name="connsiteX31" fmla="*/ 23804 w 432706"/>
              <a:gd name="connsiteY31" fmla="*/ 408903 h 432707"/>
              <a:gd name="connsiteX32" fmla="*/ 0 w 432706"/>
              <a:gd name="connsiteY32" fmla="*/ 351575 h 432707"/>
              <a:gd name="connsiteX33" fmla="*/ 0 w 432706"/>
              <a:gd name="connsiteY33" fmla="*/ 308473 h 432707"/>
              <a:gd name="connsiteX34" fmla="*/ 48454 w 432706"/>
              <a:gd name="connsiteY34" fmla="*/ 327911 h 432707"/>
              <a:gd name="connsiteX35" fmla="*/ 74793 w 432706"/>
              <a:gd name="connsiteY35" fmla="*/ 370731 h 432707"/>
              <a:gd name="connsiteX36" fmla="*/ 122262 w 432706"/>
              <a:gd name="connsiteY36" fmla="*/ 387634 h 432707"/>
              <a:gd name="connsiteX37" fmla="*/ 173251 w 432706"/>
              <a:gd name="connsiteY37" fmla="*/ 367914 h 432707"/>
              <a:gd name="connsiteX38" fmla="*/ 197760 w 432706"/>
              <a:gd name="connsiteY38" fmla="*/ 319178 h 432707"/>
              <a:gd name="connsiteX39" fmla="*/ 294950 w 432706"/>
              <a:gd name="connsiteY39" fmla="*/ 248187 h 432707"/>
              <a:gd name="connsiteX40" fmla="*/ 366927 w 432706"/>
              <a:gd name="connsiteY40" fmla="*/ 218466 h 432707"/>
              <a:gd name="connsiteX41" fmla="*/ 396648 w 432706"/>
              <a:gd name="connsiteY41" fmla="*/ 146771 h 432707"/>
              <a:gd name="connsiteX42" fmla="*/ 366927 w 432706"/>
              <a:gd name="connsiteY42" fmla="*/ 74794 h 432707"/>
              <a:gd name="connsiteX43" fmla="*/ 294950 w 432706"/>
              <a:gd name="connsiteY43" fmla="*/ 45074 h 432707"/>
              <a:gd name="connsiteX44" fmla="*/ 223677 w 432706"/>
              <a:gd name="connsiteY44" fmla="*/ 74512 h 432707"/>
              <a:gd name="connsiteX45" fmla="*/ 193534 w 432706"/>
              <a:gd name="connsiteY45" fmla="*/ 145644 h 432707"/>
              <a:gd name="connsiteX46" fmla="*/ 130150 w 432706"/>
              <a:gd name="connsiteY46" fmla="*/ 236355 h 432707"/>
              <a:gd name="connsiteX47" fmla="*/ 122262 w 432706"/>
              <a:gd name="connsiteY47" fmla="*/ 236073 h 432707"/>
              <a:gd name="connsiteX48" fmla="*/ 83667 w 432706"/>
              <a:gd name="connsiteY48" fmla="*/ 246496 h 432707"/>
              <a:gd name="connsiteX49" fmla="*/ 0 w 432706"/>
              <a:gd name="connsiteY49" fmla="*/ 212973 h 432707"/>
              <a:gd name="connsiteX50" fmla="*/ 0 w 432706"/>
              <a:gd name="connsiteY50" fmla="*/ 81133 h 432707"/>
              <a:gd name="connsiteX51" fmla="*/ 23804 w 432706"/>
              <a:gd name="connsiteY51" fmla="*/ 23805 h 432707"/>
              <a:gd name="connsiteX52" fmla="*/ 81132 w 432706"/>
              <a:gd name="connsiteY5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2706" h="432707">
                <a:moveTo>
                  <a:pt x="122262" y="256075"/>
                </a:moveTo>
                <a:cubicBezTo>
                  <a:pt x="137662" y="256075"/>
                  <a:pt x="150809" y="261474"/>
                  <a:pt x="161702" y="272273"/>
                </a:cubicBezTo>
                <a:cubicBezTo>
                  <a:pt x="172594" y="283072"/>
                  <a:pt x="178041" y="296265"/>
                  <a:pt x="178041" y="311853"/>
                </a:cubicBezTo>
                <a:cubicBezTo>
                  <a:pt x="178041" y="327441"/>
                  <a:pt x="172594" y="340635"/>
                  <a:pt x="161702" y="351434"/>
                </a:cubicBezTo>
                <a:cubicBezTo>
                  <a:pt x="150809" y="362233"/>
                  <a:pt x="137662" y="367632"/>
                  <a:pt x="122262" y="367632"/>
                </a:cubicBezTo>
                <a:cubicBezTo>
                  <a:pt x="111745" y="367632"/>
                  <a:pt x="102073" y="364909"/>
                  <a:pt x="93246" y="359462"/>
                </a:cubicBezTo>
                <a:cubicBezTo>
                  <a:pt x="84419" y="354016"/>
                  <a:pt x="77658" y="346785"/>
                  <a:pt x="72963" y="337771"/>
                </a:cubicBezTo>
                <a:cubicBezTo>
                  <a:pt x="82729" y="341527"/>
                  <a:pt x="91931" y="345283"/>
                  <a:pt x="100570" y="349039"/>
                </a:cubicBezTo>
                <a:cubicBezTo>
                  <a:pt x="111839" y="353546"/>
                  <a:pt x="123107" y="353406"/>
                  <a:pt x="134375" y="348617"/>
                </a:cubicBezTo>
                <a:cubicBezTo>
                  <a:pt x="145644" y="343827"/>
                  <a:pt x="153626" y="335705"/>
                  <a:pt x="158321" y="324249"/>
                </a:cubicBezTo>
                <a:cubicBezTo>
                  <a:pt x="162828" y="312980"/>
                  <a:pt x="162688" y="301712"/>
                  <a:pt x="157898" y="290443"/>
                </a:cubicBezTo>
                <a:cubicBezTo>
                  <a:pt x="153109" y="279175"/>
                  <a:pt x="144987" y="271287"/>
                  <a:pt x="133531" y="266780"/>
                </a:cubicBezTo>
                <a:lnTo>
                  <a:pt x="110430" y="257483"/>
                </a:lnTo>
                <a:cubicBezTo>
                  <a:pt x="114562" y="256544"/>
                  <a:pt x="118506" y="256075"/>
                  <a:pt x="122262" y="256075"/>
                </a:cubicBezTo>
                <a:close/>
                <a:moveTo>
                  <a:pt x="294950" y="78597"/>
                </a:moveTo>
                <a:cubicBezTo>
                  <a:pt x="313919" y="78597"/>
                  <a:pt x="330023" y="85217"/>
                  <a:pt x="343264" y="98458"/>
                </a:cubicBezTo>
                <a:cubicBezTo>
                  <a:pt x="356504" y="111698"/>
                  <a:pt x="363124" y="127803"/>
                  <a:pt x="363124" y="146771"/>
                </a:cubicBezTo>
                <a:cubicBezTo>
                  <a:pt x="363124" y="165552"/>
                  <a:pt x="356457" y="181562"/>
                  <a:pt x="343123" y="194803"/>
                </a:cubicBezTo>
                <a:cubicBezTo>
                  <a:pt x="329789" y="208043"/>
                  <a:pt x="313731" y="214663"/>
                  <a:pt x="294950" y="214663"/>
                </a:cubicBezTo>
                <a:cubicBezTo>
                  <a:pt x="276170" y="214663"/>
                  <a:pt x="260159" y="208043"/>
                  <a:pt x="246919" y="194803"/>
                </a:cubicBezTo>
                <a:cubicBezTo>
                  <a:pt x="233679" y="181562"/>
                  <a:pt x="227058" y="165552"/>
                  <a:pt x="227058" y="146771"/>
                </a:cubicBezTo>
                <a:cubicBezTo>
                  <a:pt x="227058" y="127990"/>
                  <a:pt x="233679" y="111933"/>
                  <a:pt x="246919" y="98599"/>
                </a:cubicBezTo>
                <a:cubicBezTo>
                  <a:pt x="260159" y="85264"/>
                  <a:pt x="276170" y="78597"/>
                  <a:pt x="294950" y="78597"/>
                </a:cubicBezTo>
                <a:close/>
                <a:moveTo>
                  <a:pt x="81132" y="0"/>
                </a:moveTo>
                <a:lnTo>
                  <a:pt x="351574" y="0"/>
                </a:lnTo>
                <a:cubicBezTo>
                  <a:pt x="373923" y="0"/>
                  <a:pt x="393033" y="7935"/>
                  <a:pt x="408902" y="23805"/>
                </a:cubicBezTo>
                <a:cubicBezTo>
                  <a:pt x="424772" y="39674"/>
                  <a:pt x="432706" y="58784"/>
                  <a:pt x="432706" y="81133"/>
                </a:cubicBezTo>
                <a:lnTo>
                  <a:pt x="432706" y="351575"/>
                </a:lnTo>
                <a:cubicBezTo>
                  <a:pt x="432706" y="373924"/>
                  <a:pt x="424772" y="393033"/>
                  <a:pt x="408902" y="408903"/>
                </a:cubicBezTo>
                <a:cubicBezTo>
                  <a:pt x="393033" y="424772"/>
                  <a:pt x="373923" y="432707"/>
                  <a:pt x="351574" y="432707"/>
                </a:cubicBezTo>
                <a:lnTo>
                  <a:pt x="81132" y="432707"/>
                </a:lnTo>
                <a:cubicBezTo>
                  <a:pt x="58783" y="432707"/>
                  <a:pt x="39674" y="424772"/>
                  <a:pt x="23804" y="408903"/>
                </a:cubicBezTo>
                <a:cubicBezTo>
                  <a:pt x="7935" y="393033"/>
                  <a:pt x="0" y="373924"/>
                  <a:pt x="0" y="351575"/>
                </a:cubicBezTo>
                <a:lnTo>
                  <a:pt x="0" y="308473"/>
                </a:lnTo>
                <a:lnTo>
                  <a:pt x="48454" y="327911"/>
                </a:lnTo>
                <a:cubicBezTo>
                  <a:pt x="52210" y="345189"/>
                  <a:pt x="60990" y="359462"/>
                  <a:pt x="74793" y="370731"/>
                </a:cubicBezTo>
                <a:cubicBezTo>
                  <a:pt x="88597" y="381999"/>
                  <a:pt x="104421" y="387634"/>
                  <a:pt x="122262" y="387634"/>
                </a:cubicBezTo>
                <a:cubicBezTo>
                  <a:pt x="141794" y="387634"/>
                  <a:pt x="158791" y="381060"/>
                  <a:pt x="173251" y="367914"/>
                </a:cubicBezTo>
                <a:cubicBezTo>
                  <a:pt x="187713" y="354767"/>
                  <a:pt x="195883" y="338522"/>
                  <a:pt x="197760" y="319178"/>
                </a:cubicBezTo>
                <a:lnTo>
                  <a:pt x="294950" y="248187"/>
                </a:lnTo>
                <a:cubicBezTo>
                  <a:pt x="323121" y="248187"/>
                  <a:pt x="347114" y="238280"/>
                  <a:pt x="366927" y="218466"/>
                </a:cubicBezTo>
                <a:cubicBezTo>
                  <a:pt x="386741" y="198653"/>
                  <a:pt x="396648" y="174754"/>
                  <a:pt x="396648" y="146771"/>
                </a:cubicBezTo>
                <a:cubicBezTo>
                  <a:pt x="396648" y="118600"/>
                  <a:pt x="386741" y="94608"/>
                  <a:pt x="366927" y="74794"/>
                </a:cubicBezTo>
                <a:cubicBezTo>
                  <a:pt x="347114" y="54980"/>
                  <a:pt x="323121" y="45074"/>
                  <a:pt x="294950" y="45074"/>
                </a:cubicBezTo>
                <a:cubicBezTo>
                  <a:pt x="267155" y="45074"/>
                  <a:pt x="243397" y="54887"/>
                  <a:pt x="223677" y="74512"/>
                </a:cubicBezTo>
                <a:cubicBezTo>
                  <a:pt x="203958" y="94138"/>
                  <a:pt x="193911" y="117849"/>
                  <a:pt x="193534" y="145644"/>
                </a:cubicBezTo>
                <a:lnTo>
                  <a:pt x="130150" y="236355"/>
                </a:lnTo>
                <a:cubicBezTo>
                  <a:pt x="128459" y="236167"/>
                  <a:pt x="125830" y="236073"/>
                  <a:pt x="122262" y="236073"/>
                </a:cubicBezTo>
                <a:cubicBezTo>
                  <a:pt x="108176" y="236073"/>
                  <a:pt x="95312" y="239548"/>
                  <a:pt x="83667" y="246496"/>
                </a:cubicBezTo>
                <a:lnTo>
                  <a:pt x="0" y="212973"/>
                </a:lnTo>
                <a:lnTo>
                  <a:pt x="0" y="81133"/>
                </a:lnTo>
                <a:cubicBezTo>
                  <a:pt x="0" y="58784"/>
                  <a:pt x="7935" y="39674"/>
                  <a:pt x="23804" y="23805"/>
                </a:cubicBezTo>
                <a:cubicBezTo>
                  <a:pt x="39674" y="7935"/>
                  <a:pt x="58783"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68" name="Freeform 567"/>
          <p:cNvSpPr/>
          <p:nvPr/>
        </p:nvSpPr>
        <p:spPr>
          <a:xfrm>
            <a:off x="4768216" y="3470638"/>
            <a:ext cx="432707" cy="504825"/>
          </a:xfrm>
          <a:custGeom>
            <a:avLst/>
            <a:gdLst>
              <a:gd name="connsiteX0" fmla="*/ 128178 w 432707"/>
              <a:gd name="connsiteY0" fmla="*/ 372984 h 504825"/>
              <a:gd name="connsiteX1" fmla="*/ 128175 w 432707"/>
              <a:gd name="connsiteY1" fmla="*/ 372987 h 504825"/>
              <a:gd name="connsiteX2" fmla="*/ 106557 w 432707"/>
              <a:gd name="connsiteY2" fmla="*/ 402987 h 504825"/>
              <a:gd name="connsiteX3" fmla="*/ 89586 w 432707"/>
              <a:gd name="connsiteY3" fmla="*/ 417493 h 504825"/>
              <a:gd name="connsiteX4" fmla="*/ 89584 w 432707"/>
              <a:gd name="connsiteY4" fmla="*/ 417495 h 504825"/>
              <a:gd name="connsiteX5" fmla="*/ 128178 w 432707"/>
              <a:gd name="connsiteY5" fmla="*/ 372984 h 504825"/>
              <a:gd name="connsiteX6" fmla="*/ 202832 w 432707"/>
              <a:gd name="connsiteY6" fmla="*/ 265653 h 504825"/>
              <a:gd name="connsiteX7" fmla="*/ 179450 w 432707"/>
              <a:gd name="connsiteY7" fmla="*/ 321150 h 504825"/>
              <a:gd name="connsiteX8" fmla="*/ 166773 w 432707"/>
              <a:gd name="connsiteY8" fmla="*/ 344532 h 504825"/>
              <a:gd name="connsiteX9" fmla="*/ 246779 w 432707"/>
              <a:gd name="connsiteY9" fmla="*/ 321713 h 504825"/>
              <a:gd name="connsiteX10" fmla="*/ 243116 w 432707"/>
              <a:gd name="connsiteY10" fmla="*/ 319037 h 504825"/>
              <a:gd name="connsiteX11" fmla="*/ 238609 w 432707"/>
              <a:gd name="connsiteY11" fmla="*/ 315234 h 504825"/>
              <a:gd name="connsiteX12" fmla="*/ 202832 w 432707"/>
              <a:gd name="connsiteY12" fmla="*/ 265653 h 504825"/>
              <a:gd name="connsiteX13" fmla="*/ 196916 w 432707"/>
              <a:gd name="connsiteY13" fmla="*/ 144236 h 504825"/>
              <a:gd name="connsiteX14" fmla="*/ 202832 w 432707"/>
              <a:gd name="connsiteY14" fmla="*/ 144236 h 504825"/>
              <a:gd name="connsiteX15" fmla="*/ 203114 w 432707"/>
              <a:gd name="connsiteY15" fmla="*/ 144236 h 504825"/>
              <a:gd name="connsiteX16" fmla="*/ 212974 w 432707"/>
              <a:gd name="connsiteY16" fmla="*/ 148461 h 504825"/>
              <a:gd name="connsiteX17" fmla="*/ 215509 w 432707"/>
              <a:gd name="connsiteY17" fmla="*/ 167618 h 504825"/>
              <a:gd name="connsiteX18" fmla="*/ 214382 w 432707"/>
              <a:gd name="connsiteY18" fmla="*/ 169871 h 504825"/>
              <a:gd name="connsiteX19" fmla="*/ 214664 w 432707"/>
              <a:gd name="connsiteY19" fmla="*/ 172125 h 504825"/>
              <a:gd name="connsiteX20" fmla="*/ 214664 w 432707"/>
              <a:gd name="connsiteY20" fmla="*/ 180576 h 504825"/>
              <a:gd name="connsiteX21" fmla="*/ 210720 w 432707"/>
              <a:gd name="connsiteY21" fmla="*/ 234665 h 504825"/>
              <a:gd name="connsiteX22" fmla="*/ 251850 w 432707"/>
              <a:gd name="connsiteY22" fmla="*/ 301712 h 504825"/>
              <a:gd name="connsiteX23" fmla="*/ 275513 w 432707"/>
              <a:gd name="connsiteY23" fmla="*/ 317488 h 504825"/>
              <a:gd name="connsiteX24" fmla="*/ 308473 w 432707"/>
              <a:gd name="connsiteY24" fmla="*/ 315516 h 504825"/>
              <a:gd name="connsiteX25" fmla="*/ 358336 w 432707"/>
              <a:gd name="connsiteY25" fmla="*/ 329319 h 504825"/>
              <a:gd name="connsiteX26" fmla="*/ 358899 w 432707"/>
              <a:gd name="connsiteY26" fmla="*/ 343968 h 504825"/>
              <a:gd name="connsiteX27" fmla="*/ 358618 w 432707"/>
              <a:gd name="connsiteY27" fmla="*/ 344532 h 504825"/>
              <a:gd name="connsiteX28" fmla="*/ 358054 w 432707"/>
              <a:gd name="connsiteY28" fmla="*/ 345095 h 504825"/>
              <a:gd name="connsiteX29" fmla="*/ 358054 w 432707"/>
              <a:gd name="connsiteY29" fmla="*/ 345377 h 504825"/>
              <a:gd name="connsiteX30" fmla="*/ 338053 w 432707"/>
              <a:gd name="connsiteY30" fmla="*/ 356082 h 504825"/>
              <a:gd name="connsiteX31" fmla="*/ 305656 w 432707"/>
              <a:gd name="connsiteY31" fmla="*/ 350448 h 504825"/>
              <a:gd name="connsiteX32" fmla="*/ 269034 w 432707"/>
              <a:gd name="connsiteY32" fmla="*/ 335517 h 504825"/>
              <a:gd name="connsiteX33" fmla="*/ 158603 w 432707"/>
              <a:gd name="connsiteY33" fmla="*/ 358899 h 504825"/>
              <a:gd name="connsiteX34" fmla="*/ 90429 w 432707"/>
              <a:gd name="connsiteY34" fmla="*/ 432707 h 504825"/>
              <a:gd name="connsiteX35" fmla="*/ 82542 w 432707"/>
              <a:gd name="connsiteY35" fmla="*/ 430735 h 504825"/>
              <a:gd name="connsiteX36" fmla="*/ 75780 w 432707"/>
              <a:gd name="connsiteY36" fmla="*/ 427355 h 504825"/>
              <a:gd name="connsiteX37" fmla="*/ 74090 w 432707"/>
              <a:gd name="connsiteY37" fmla="*/ 425946 h 504825"/>
              <a:gd name="connsiteX38" fmla="*/ 72400 w 432707"/>
              <a:gd name="connsiteY38" fmla="*/ 415805 h 504825"/>
              <a:gd name="connsiteX39" fmla="*/ 88176 w 432707"/>
              <a:gd name="connsiteY39" fmla="*/ 390028 h 504825"/>
              <a:gd name="connsiteX40" fmla="*/ 125361 w 432707"/>
              <a:gd name="connsiteY40" fmla="*/ 362843 h 504825"/>
              <a:gd name="connsiteX41" fmla="*/ 131841 w 432707"/>
              <a:gd name="connsiteY41" fmla="*/ 364533 h 504825"/>
              <a:gd name="connsiteX42" fmla="*/ 132404 w 432707"/>
              <a:gd name="connsiteY42" fmla="*/ 365660 h 504825"/>
              <a:gd name="connsiteX43" fmla="*/ 162547 w 432707"/>
              <a:gd name="connsiteY43" fmla="*/ 310163 h 504825"/>
              <a:gd name="connsiteX44" fmla="*/ 191845 w 432707"/>
              <a:gd name="connsiteY44" fmla="*/ 236355 h 504825"/>
              <a:gd name="connsiteX45" fmla="*/ 183253 w 432707"/>
              <a:gd name="connsiteY45" fmla="*/ 191422 h 504825"/>
              <a:gd name="connsiteX46" fmla="*/ 185084 w 432707"/>
              <a:gd name="connsiteY46" fmla="*/ 155504 h 504825"/>
              <a:gd name="connsiteX47" fmla="*/ 196916 w 432707"/>
              <a:gd name="connsiteY47" fmla="*/ 144236 h 504825"/>
              <a:gd name="connsiteX48" fmla="*/ 288472 w 432707"/>
              <a:gd name="connsiteY48" fmla="*/ 38313 h 504825"/>
              <a:gd name="connsiteX49" fmla="*/ 288472 w 432707"/>
              <a:gd name="connsiteY49" fmla="*/ 144236 h 504825"/>
              <a:gd name="connsiteX50" fmla="*/ 394395 w 432707"/>
              <a:gd name="connsiteY50" fmla="*/ 144236 h 504825"/>
              <a:gd name="connsiteX51" fmla="*/ 388197 w 432707"/>
              <a:gd name="connsiteY51" fmla="*/ 132686 h 504825"/>
              <a:gd name="connsiteX52" fmla="*/ 300022 w 432707"/>
              <a:gd name="connsiteY52" fmla="*/ 44510 h 504825"/>
              <a:gd name="connsiteX53" fmla="*/ 288472 w 432707"/>
              <a:gd name="connsiteY53" fmla="*/ 38313 h 504825"/>
              <a:gd name="connsiteX54" fmla="*/ 36059 w 432707"/>
              <a:gd name="connsiteY54" fmla="*/ 36059 h 504825"/>
              <a:gd name="connsiteX55" fmla="*/ 36059 w 432707"/>
              <a:gd name="connsiteY55" fmla="*/ 468766 h 504825"/>
              <a:gd name="connsiteX56" fmla="*/ 396649 w 432707"/>
              <a:gd name="connsiteY56" fmla="*/ 468766 h 504825"/>
              <a:gd name="connsiteX57" fmla="*/ 396649 w 432707"/>
              <a:gd name="connsiteY57" fmla="*/ 180295 h 504825"/>
              <a:gd name="connsiteX58" fmla="*/ 279457 w 432707"/>
              <a:gd name="connsiteY58" fmla="*/ 180295 h 504825"/>
              <a:gd name="connsiteX59" fmla="*/ 260301 w 432707"/>
              <a:gd name="connsiteY59" fmla="*/ 172407 h 504825"/>
              <a:gd name="connsiteX60" fmla="*/ 252413 w 432707"/>
              <a:gd name="connsiteY60" fmla="*/ 153250 h 504825"/>
              <a:gd name="connsiteX61" fmla="*/ 252413 w 432707"/>
              <a:gd name="connsiteY61" fmla="*/ 36059 h 504825"/>
              <a:gd name="connsiteX62" fmla="*/ 27044 w 432707"/>
              <a:gd name="connsiteY62" fmla="*/ 0 h 504825"/>
              <a:gd name="connsiteX63" fmla="*/ 279457 w 432707"/>
              <a:gd name="connsiteY63" fmla="*/ 0 h 504825"/>
              <a:gd name="connsiteX64" fmla="*/ 304247 w 432707"/>
              <a:gd name="connsiteY64" fmla="*/ 5634 h 504825"/>
              <a:gd name="connsiteX65" fmla="*/ 325658 w 432707"/>
              <a:gd name="connsiteY65" fmla="*/ 19156 h 504825"/>
              <a:gd name="connsiteX66" fmla="*/ 413552 w 432707"/>
              <a:gd name="connsiteY66" fmla="*/ 107050 h 504825"/>
              <a:gd name="connsiteX67" fmla="*/ 427073 w 432707"/>
              <a:gd name="connsiteY67" fmla="*/ 128460 h 504825"/>
              <a:gd name="connsiteX68" fmla="*/ 432707 w 432707"/>
              <a:gd name="connsiteY68" fmla="*/ 153250 h 504825"/>
              <a:gd name="connsiteX69" fmla="*/ 432707 w 432707"/>
              <a:gd name="connsiteY69" fmla="*/ 477781 h 504825"/>
              <a:gd name="connsiteX70" fmla="*/ 424819 w 432707"/>
              <a:gd name="connsiteY70" fmla="*/ 496937 h 504825"/>
              <a:gd name="connsiteX71" fmla="*/ 405663 w 432707"/>
              <a:gd name="connsiteY71" fmla="*/ 504825 h 504825"/>
              <a:gd name="connsiteX72" fmla="*/ 27044 w 432707"/>
              <a:gd name="connsiteY72" fmla="*/ 504825 h 504825"/>
              <a:gd name="connsiteX73" fmla="*/ 7888 w 432707"/>
              <a:gd name="connsiteY73" fmla="*/ 496937 h 504825"/>
              <a:gd name="connsiteX74" fmla="*/ 0 w 432707"/>
              <a:gd name="connsiteY74" fmla="*/ 477781 h 504825"/>
              <a:gd name="connsiteX75" fmla="*/ 0 w 432707"/>
              <a:gd name="connsiteY75" fmla="*/ 27044 h 504825"/>
              <a:gd name="connsiteX76" fmla="*/ 7888 w 432707"/>
              <a:gd name="connsiteY76" fmla="*/ 7888 h 504825"/>
              <a:gd name="connsiteX77" fmla="*/ 27044 w 432707"/>
              <a:gd name="connsiteY77"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2707" h="504825">
                <a:moveTo>
                  <a:pt x="128178" y="372984"/>
                </a:moveTo>
                <a:lnTo>
                  <a:pt x="128175" y="372987"/>
                </a:lnTo>
                <a:lnTo>
                  <a:pt x="106557" y="402987"/>
                </a:lnTo>
                <a:lnTo>
                  <a:pt x="89586" y="417493"/>
                </a:lnTo>
                <a:lnTo>
                  <a:pt x="89584" y="417495"/>
                </a:lnTo>
                <a:cubicBezTo>
                  <a:pt x="99351" y="412987"/>
                  <a:pt x="112215" y="398151"/>
                  <a:pt x="128178" y="372984"/>
                </a:cubicBezTo>
                <a:close/>
                <a:moveTo>
                  <a:pt x="202832" y="265653"/>
                </a:moveTo>
                <a:cubicBezTo>
                  <a:pt x="197761" y="281804"/>
                  <a:pt x="189967" y="300303"/>
                  <a:pt x="179450" y="321150"/>
                </a:cubicBezTo>
                <a:cubicBezTo>
                  <a:pt x="173816" y="331667"/>
                  <a:pt x="169590" y="339461"/>
                  <a:pt x="166773" y="344532"/>
                </a:cubicBezTo>
                <a:cubicBezTo>
                  <a:pt x="192127" y="334390"/>
                  <a:pt x="218795" y="326784"/>
                  <a:pt x="246779" y="321713"/>
                </a:cubicBezTo>
                <a:cubicBezTo>
                  <a:pt x="246403" y="321525"/>
                  <a:pt x="245182" y="320633"/>
                  <a:pt x="243116" y="319037"/>
                </a:cubicBezTo>
                <a:cubicBezTo>
                  <a:pt x="241050" y="317441"/>
                  <a:pt x="239548" y="316173"/>
                  <a:pt x="238609" y="315234"/>
                </a:cubicBezTo>
                <a:cubicBezTo>
                  <a:pt x="224336" y="302651"/>
                  <a:pt x="212410" y="286124"/>
                  <a:pt x="202832" y="265653"/>
                </a:cubicBezTo>
                <a:close/>
                <a:moveTo>
                  <a:pt x="196916" y="144236"/>
                </a:moveTo>
                <a:lnTo>
                  <a:pt x="202832" y="144236"/>
                </a:lnTo>
                <a:lnTo>
                  <a:pt x="203114" y="144236"/>
                </a:lnTo>
                <a:cubicBezTo>
                  <a:pt x="207433" y="144236"/>
                  <a:pt x="210720" y="145644"/>
                  <a:pt x="212974" y="148461"/>
                </a:cubicBezTo>
                <a:cubicBezTo>
                  <a:pt x="216354" y="152405"/>
                  <a:pt x="217199" y="158791"/>
                  <a:pt x="215509" y="167618"/>
                </a:cubicBezTo>
                <a:cubicBezTo>
                  <a:pt x="215133" y="168744"/>
                  <a:pt x="214758" y="169496"/>
                  <a:pt x="214382" y="169871"/>
                </a:cubicBezTo>
                <a:cubicBezTo>
                  <a:pt x="214570" y="170435"/>
                  <a:pt x="214664" y="171186"/>
                  <a:pt x="214664" y="172125"/>
                </a:cubicBezTo>
                <a:lnTo>
                  <a:pt x="214664" y="180576"/>
                </a:lnTo>
                <a:cubicBezTo>
                  <a:pt x="214288" y="203677"/>
                  <a:pt x="212974" y="221706"/>
                  <a:pt x="210720" y="234665"/>
                </a:cubicBezTo>
                <a:cubicBezTo>
                  <a:pt x="221049" y="265465"/>
                  <a:pt x="234759" y="287814"/>
                  <a:pt x="251850" y="301712"/>
                </a:cubicBezTo>
                <a:cubicBezTo>
                  <a:pt x="258047" y="306595"/>
                  <a:pt x="265935" y="311853"/>
                  <a:pt x="275513" y="317488"/>
                </a:cubicBezTo>
                <a:cubicBezTo>
                  <a:pt x="286594" y="316173"/>
                  <a:pt x="297580" y="315516"/>
                  <a:pt x="308473" y="315516"/>
                </a:cubicBezTo>
                <a:cubicBezTo>
                  <a:pt x="336081" y="315516"/>
                  <a:pt x="352702" y="320117"/>
                  <a:pt x="358336" y="329319"/>
                </a:cubicBezTo>
                <a:cubicBezTo>
                  <a:pt x="361341" y="333451"/>
                  <a:pt x="361529" y="338334"/>
                  <a:pt x="358899" y="343968"/>
                </a:cubicBezTo>
                <a:cubicBezTo>
                  <a:pt x="358899" y="344156"/>
                  <a:pt x="358805" y="344344"/>
                  <a:pt x="358618" y="344532"/>
                </a:cubicBezTo>
                <a:cubicBezTo>
                  <a:pt x="358430" y="344720"/>
                  <a:pt x="358242" y="344907"/>
                  <a:pt x="358054" y="345095"/>
                </a:cubicBezTo>
                <a:lnTo>
                  <a:pt x="358054" y="345377"/>
                </a:lnTo>
                <a:cubicBezTo>
                  <a:pt x="356928" y="352514"/>
                  <a:pt x="350260" y="356082"/>
                  <a:pt x="338053" y="356082"/>
                </a:cubicBezTo>
                <a:cubicBezTo>
                  <a:pt x="329038" y="356082"/>
                  <a:pt x="318240" y="354204"/>
                  <a:pt x="305656" y="350448"/>
                </a:cubicBezTo>
                <a:cubicBezTo>
                  <a:pt x="293073" y="346692"/>
                  <a:pt x="280866" y="341715"/>
                  <a:pt x="269034" y="335517"/>
                </a:cubicBezTo>
                <a:cubicBezTo>
                  <a:pt x="227529" y="340024"/>
                  <a:pt x="190719" y="347818"/>
                  <a:pt x="158603" y="358899"/>
                </a:cubicBezTo>
                <a:cubicBezTo>
                  <a:pt x="129869" y="408104"/>
                  <a:pt x="107144" y="432707"/>
                  <a:pt x="90429" y="432707"/>
                </a:cubicBezTo>
                <a:cubicBezTo>
                  <a:pt x="87612" y="432707"/>
                  <a:pt x="84983" y="432050"/>
                  <a:pt x="82542" y="430735"/>
                </a:cubicBezTo>
                <a:lnTo>
                  <a:pt x="75780" y="427355"/>
                </a:lnTo>
                <a:cubicBezTo>
                  <a:pt x="75592" y="427167"/>
                  <a:pt x="75029" y="426697"/>
                  <a:pt x="74090" y="425946"/>
                </a:cubicBezTo>
                <a:cubicBezTo>
                  <a:pt x="72212" y="424068"/>
                  <a:pt x="71648" y="420688"/>
                  <a:pt x="72400" y="415805"/>
                </a:cubicBezTo>
                <a:cubicBezTo>
                  <a:pt x="74090" y="408292"/>
                  <a:pt x="79349" y="399700"/>
                  <a:pt x="88176" y="390028"/>
                </a:cubicBezTo>
                <a:cubicBezTo>
                  <a:pt x="97003" y="380356"/>
                  <a:pt x="109398" y="371294"/>
                  <a:pt x="125361" y="362843"/>
                </a:cubicBezTo>
                <a:cubicBezTo>
                  <a:pt x="127991" y="361153"/>
                  <a:pt x="130150" y="361716"/>
                  <a:pt x="131841" y="364533"/>
                </a:cubicBezTo>
                <a:cubicBezTo>
                  <a:pt x="132216" y="364909"/>
                  <a:pt x="132404" y="365284"/>
                  <a:pt x="132404" y="365660"/>
                </a:cubicBezTo>
                <a:cubicBezTo>
                  <a:pt x="142170" y="349697"/>
                  <a:pt x="152218" y="331198"/>
                  <a:pt x="162547" y="310163"/>
                </a:cubicBezTo>
                <a:cubicBezTo>
                  <a:pt x="175318" y="284621"/>
                  <a:pt x="185084" y="260019"/>
                  <a:pt x="191845" y="236355"/>
                </a:cubicBezTo>
                <a:cubicBezTo>
                  <a:pt x="187338" y="220955"/>
                  <a:pt x="184474" y="205977"/>
                  <a:pt x="183253" y="191422"/>
                </a:cubicBezTo>
                <a:cubicBezTo>
                  <a:pt x="182033" y="176867"/>
                  <a:pt x="182643" y="164894"/>
                  <a:pt x="185084" y="155504"/>
                </a:cubicBezTo>
                <a:cubicBezTo>
                  <a:pt x="187150" y="147992"/>
                  <a:pt x="191094" y="144236"/>
                  <a:pt x="196916" y="144236"/>
                </a:cubicBezTo>
                <a:close/>
                <a:moveTo>
                  <a:pt x="288472" y="38313"/>
                </a:moveTo>
                <a:lnTo>
                  <a:pt x="288472" y="144236"/>
                </a:lnTo>
                <a:lnTo>
                  <a:pt x="394395" y="144236"/>
                </a:lnTo>
                <a:cubicBezTo>
                  <a:pt x="392517" y="138789"/>
                  <a:pt x="390451" y="134939"/>
                  <a:pt x="388197" y="132686"/>
                </a:cubicBezTo>
                <a:lnTo>
                  <a:pt x="300022" y="44510"/>
                </a:lnTo>
                <a:cubicBezTo>
                  <a:pt x="297768" y="42257"/>
                  <a:pt x="293918" y="40191"/>
                  <a:pt x="288472" y="38313"/>
                </a:cubicBezTo>
                <a:close/>
                <a:moveTo>
                  <a:pt x="36059" y="36059"/>
                </a:moveTo>
                <a:lnTo>
                  <a:pt x="36059" y="468766"/>
                </a:lnTo>
                <a:lnTo>
                  <a:pt x="396649" y="468766"/>
                </a:lnTo>
                <a:lnTo>
                  <a:pt x="396649" y="180295"/>
                </a:lnTo>
                <a:lnTo>
                  <a:pt x="279457" y="180295"/>
                </a:lnTo>
                <a:cubicBezTo>
                  <a:pt x="271945" y="180295"/>
                  <a:pt x="265559" y="177665"/>
                  <a:pt x="260301" y="172407"/>
                </a:cubicBezTo>
                <a:cubicBezTo>
                  <a:pt x="255042" y="167148"/>
                  <a:pt x="252413" y="160763"/>
                  <a:pt x="252413" y="153250"/>
                </a:cubicBezTo>
                <a:lnTo>
                  <a:pt x="252413" y="36059"/>
                </a:lnTo>
                <a:close/>
                <a:moveTo>
                  <a:pt x="27044" y="0"/>
                </a:moveTo>
                <a:lnTo>
                  <a:pt x="279457" y="0"/>
                </a:lnTo>
                <a:cubicBezTo>
                  <a:pt x="286969" y="0"/>
                  <a:pt x="295233" y="1878"/>
                  <a:pt x="304247" y="5634"/>
                </a:cubicBezTo>
                <a:cubicBezTo>
                  <a:pt x="313263" y="9390"/>
                  <a:pt x="320399" y="13898"/>
                  <a:pt x="325658" y="19156"/>
                </a:cubicBezTo>
                <a:lnTo>
                  <a:pt x="413552" y="107050"/>
                </a:lnTo>
                <a:cubicBezTo>
                  <a:pt x="418810" y="112309"/>
                  <a:pt x="423317" y="119445"/>
                  <a:pt x="427073" y="128460"/>
                </a:cubicBezTo>
                <a:cubicBezTo>
                  <a:pt x="430830" y="137475"/>
                  <a:pt x="432707" y="145738"/>
                  <a:pt x="432707" y="153250"/>
                </a:cubicBezTo>
                <a:lnTo>
                  <a:pt x="432707" y="477781"/>
                </a:lnTo>
                <a:cubicBezTo>
                  <a:pt x="432707" y="485293"/>
                  <a:pt x="430078" y="491678"/>
                  <a:pt x="424819" y="496937"/>
                </a:cubicBezTo>
                <a:cubicBezTo>
                  <a:pt x="419561" y="502196"/>
                  <a:pt x="413176" y="504825"/>
                  <a:pt x="405663" y="504825"/>
                </a:cubicBezTo>
                <a:lnTo>
                  <a:pt x="27044" y="504825"/>
                </a:lnTo>
                <a:cubicBezTo>
                  <a:pt x="19532" y="504825"/>
                  <a:pt x="13147" y="502196"/>
                  <a:pt x="7888" y="496937"/>
                </a:cubicBezTo>
                <a:cubicBezTo>
                  <a:pt x="2629" y="491678"/>
                  <a:pt x="0" y="485293"/>
                  <a:pt x="0" y="477781"/>
                </a:cubicBezTo>
                <a:lnTo>
                  <a:pt x="0" y="27044"/>
                </a:lnTo>
                <a:cubicBezTo>
                  <a:pt x="0" y="19532"/>
                  <a:pt x="2629" y="13146"/>
                  <a:pt x="7888" y="7888"/>
                </a:cubicBezTo>
                <a:cubicBezTo>
                  <a:pt x="13147" y="2629"/>
                  <a:pt x="19532" y="0"/>
                  <a:pt x="2704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02" name="Freeform 601"/>
          <p:cNvSpPr/>
          <p:nvPr/>
        </p:nvSpPr>
        <p:spPr>
          <a:xfrm>
            <a:off x="9487167" y="5299438"/>
            <a:ext cx="568790" cy="504825"/>
          </a:xfrm>
          <a:custGeom>
            <a:avLst/>
            <a:gdLst>
              <a:gd name="connsiteX0" fmla="*/ 239322 w 568790"/>
              <a:gd name="connsiteY0" fmla="*/ 428200 h 504825"/>
              <a:gd name="connsiteX1" fmla="*/ 239322 w 568790"/>
              <a:gd name="connsiteY1" fmla="*/ 428201 h 504825"/>
              <a:gd name="connsiteX2" fmla="*/ 243828 w 568790"/>
              <a:gd name="connsiteY2" fmla="*/ 432707 h 504825"/>
              <a:gd name="connsiteX3" fmla="*/ 255801 w 568790"/>
              <a:gd name="connsiteY3" fmla="*/ 461301 h 504825"/>
              <a:gd name="connsiteX4" fmla="*/ 284394 w 568790"/>
              <a:gd name="connsiteY4" fmla="*/ 473274 h 504825"/>
              <a:gd name="connsiteX5" fmla="*/ 288901 w 568790"/>
              <a:gd name="connsiteY5" fmla="*/ 477781 h 504825"/>
              <a:gd name="connsiteX6" fmla="*/ 284394 w 568790"/>
              <a:gd name="connsiteY6" fmla="*/ 482288 h 504825"/>
              <a:gd name="connsiteX7" fmla="*/ 284395 w 568790"/>
              <a:gd name="connsiteY7" fmla="*/ 482288 h 504825"/>
              <a:gd name="connsiteX8" fmla="*/ 288902 w 568790"/>
              <a:gd name="connsiteY8" fmla="*/ 477781 h 504825"/>
              <a:gd name="connsiteX9" fmla="*/ 284395 w 568790"/>
              <a:gd name="connsiteY9" fmla="*/ 473274 h 504825"/>
              <a:gd name="connsiteX10" fmla="*/ 255802 w 568790"/>
              <a:gd name="connsiteY10" fmla="*/ 461301 h 504825"/>
              <a:gd name="connsiteX11" fmla="*/ 243829 w 568790"/>
              <a:gd name="connsiteY11" fmla="*/ 432707 h 504825"/>
              <a:gd name="connsiteX12" fmla="*/ 239322 w 568790"/>
              <a:gd name="connsiteY12" fmla="*/ 428200 h 504825"/>
              <a:gd name="connsiteX13" fmla="*/ 434828 w 568790"/>
              <a:gd name="connsiteY13" fmla="*/ 240017 h 504825"/>
              <a:gd name="connsiteX14" fmla="*/ 518778 w 568790"/>
              <a:gd name="connsiteY14" fmla="*/ 396648 h 504825"/>
              <a:gd name="connsiteX15" fmla="*/ 508073 w 568790"/>
              <a:gd name="connsiteY15" fmla="*/ 422002 h 504825"/>
              <a:gd name="connsiteX16" fmla="*/ 482719 w 568790"/>
              <a:gd name="connsiteY16" fmla="*/ 432707 h 504825"/>
              <a:gd name="connsiteX17" fmla="*/ 356513 w 568790"/>
              <a:gd name="connsiteY17" fmla="*/ 432707 h 504825"/>
              <a:gd name="connsiteX18" fmla="*/ 335384 w 568790"/>
              <a:gd name="connsiteY18" fmla="*/ 483697 h 504825"/>
              <a:gd name="connsiteX19" fmla="*/ 284395 w 568790"/>
              <a:gd name="connsiteY19" fmla="*/ 504825 h 504825"/>
              <a:gd name="connsiteX20" fmla="*/ 233546 w 568790"/>
              <a:gd name="connsiteY20" fmla="*/ 483838 h 504825"/>
              <a:gd name="connsiteX21" fmla="*/ 212277 w 568790"/>
              <a:gd name="connsiteY21" fmla="*/ 432989 h 504825"/>
              <a:gd name="connsiteX22" fmla="*/ 254252 w 568790"/>
              <a:gd name="connsiteY22" fmla="*/ 396648 h 504825"/>
              <a:gd name="connsiteX23" fmla="*/ 467507 w 568790"/>
              <a:gd name="connsiteY23" fmla="*/ 396648 h 504825"/>
              <a:gd name="connsiteX24" fmla="*/ 403559 w 568790"/>
              <a:gd name="connsiteY24" fmla="*/ 267343 h 504825"/>
              <a:gd name="connsiteX25" fmla="*/ 284395 w 568790"/>
              <a:gd name="connsiteY25" fmla="*/ 72118 h 504825"/>
              <a:gd name="connsiteX26" fmla="*/ 236645 w 568790"/>
              <a:gd name="connsiteY26" fmla="*/ 80992 h 504825"/>
              <a:gd name="connsiteX27" fmla="*/ 202418 w 568790"/>
              <a:gd name="connsiteY27" fmla="*/ 103670 h 504825"/>
              <a:gd name="connsiteX28" fmla="*/ 182979 w 568790"/>
              <a:gd name="connsiteY28" fmla="*/ 132685 h 504825"/>
              <a:gd name="connsiteX29" fmla="*/ 176219 w 568790"/>
              <a:gd name="connsiteY29" fmla="*/ 162265 h 504825"/>
              <a:gd name="connsiteX30" fmla="*/ 137624 w 568790"/>
              <a:gd name="connsiteY30" fmla="*/ 343968 h 504825"/>
              <a:gd name="connsiteX31" fmla="*/ 384684 w 568790"/>
              <a:gd name="connsiteY31" fmla="*/ 129869 h 504825"/>
              <a:gd name="connsiteX32" fmla="*/ 347358 w 568790"/>
              <a:gd name="connsiteY32" fmla="*/ 88598 h 504825"/>
              <a:gd name="connsiteX33" fmla="*/ 284395 w 568790"/>
              <a:gd name="connsiteY33" fmla="*/ 72118 h 504825"/>
              <a:gd name="connsiteX34" fmla="*/ 284395 w 568790"/>
              <a:gd name="connsiteY34" fmla="*/ 0 h 504825"/>
              <a:gd name="connsiteX35" fmla="*/ 303552 w 568790"/>
              <a:gd name="connsiteY35" fmla="*/ 7888 h 504825"/>
              <a:gd name="connsiteX36" fmla="*/ 311439 w 568790"/>
              <a:gd name="connsiteY36" fmla="*/ 27044 h 504825"/>
              <a:gd name="connsiteX37" fmla="*/ 309185 w 568790"/>
              <a:gd name="connsiteY37" fmla="*/ 38031 h 504825"/>
              <a:gd name="connsiteX38" fmla="*/ 370880 w 568790"/>
              <a:gd name="connsiteY38" fmla="*/ 61272 h 504825"/>
              <a:gd name="connsiteX39" fmla="*/ 412573 w 568790"/>
              <a:gd name="connsiteY39" fmla="*/ 105642 h 504825"/>
              <a:gd name="connsiteX40" fmla="*/ 530328 w 568790"/>
              <a:gd name="connsiteY40" fmla="*/ 3381 h 504825"/>
              <a:gd name="connsiteX41" fmla="*/ 536948 w 568790"/>
              <a:gd name="connsiteY41" fmla="*/ 1409 h 504825"/>
              <a:gd name="connsiteX42" fmla="*/ 543005 w 568790"/>
              <a:gd name="connsiteY42" fmla="*/ 4507 h 504825"/>
              <a:gd name="connsiteX43" fmla="*/ 566669 w 568790"/>
              <a:gd name="connsiteY43" fmla="*/ 31552 h 504825"/>
              <a:gd name="connsiteX44" fmla="*/ 568782 w 568790"/>
              <a:gd name="connsiteY44" fmla="*/ 38172 h 504825"/>
              <a:gd name="connsiteX45" fmla="*/ 565824 w 568790"/>
              <a:gd name="connsiteY45" fmla="*/ 44510 h 504825"/>
              <a:gd name="connsiteX46" fmla="*/ 38462 w 568790"/>
              <a:gd name="connsiteY46" fmla="*/ 501445 h 504825"/>
              <a:gd name="connsiteX47" fmla="*/ 31842 w 568790"/>
              <a:gd name="connsiteY47" fmla="*/ 503416 h 504825"/>
              <a:gd name="connsiteX48" fmla="*/ 25785 w 568790"/>
              <a:gd name="connsiteY48" fmla="*/ 500318 h 504825"/>
              <a:gd name="connsiteX49" fmla="*/ 2121 w 568790"/>
              <a:gd name="connsiteY49" fmla="*/ 473274 h 504825"/>
              <a:gd name="connsiteX50" fmla="*/ 8 w 568790"/>
              <a:gd name="connsiteY50" fmla="*/ 466653 h 504825"/>
              <a:gd name="connsiteX51" fmla="*/ 2966 w 568790"/>
              <a:gd name="connsiteY51" fmla="*/ 460597 h 504825"/>
              <a:gd name="connsiteX52" fmla="*/ 55364 w 568790"/>
              <a:gd name="connsiteY52" fmla="*/ 415241 h 504825"/>
              <a:gd name="connsiteX53" fmla="*/ 50012 w 568790"/>
              <a:gd name="connsiteY53" fmla="*/ 396648 h 504825"/>
              <a:gd name="connsiteX54" fmla="*/ 75648 w 568790"/>
              <a:gd name="connsiteY54" fmla="*/ 371858 h 504825"/>
              <a:gd name="connsiteX55" fmla="*/ 99593 w 568790"/>
              <a:gd name="connsiteY55" fmla="*/ 338193 h 504825"/>
              <a:gd name="connsiteX56" fmla="*/ 120581 w 568790"/>
              <a:gd name="connsiteY56" fmla="*/ 293542 h 504825"/>
              <a:gd name="connsiteX57" fmla="*/ 134666 w 568790"/>
              <a:gd name="connsiteY57" fmla="*/ 235510 h 504825"/>
              <a:gd name="connsiteX58" fmla="*/ 140159 w 568790"/>
              <a:gd name="connsiteY58" fmla="*/ 162265 h 504825"/>
              <a:gd name="connsiteX59" fmla="*/ 173119 w 568790"/>
              <a:gd name="connsiteY59" fmla="*/ 82682 h 504825"/>
              <a:gd name="connsiteX60" fmla="*/ 259605 w 568790"/>
              <a:gd name="connsiteY60" fmla="*/ 38031 h 504825"/>
              <a:gd name="connsiteX61" fmla="*/ 257351 w 568790"/>
              <a:gd name="connsiteY61" fmla="*/ 27044 h 504825"/>
              <a:gd name="connsiteX62" fmla="*/ 265239 w 568790"/>
              <a:gd name="connsiteY62" fmla="*/ 7888 h 504825"/>
              <a:gd name="connsiteX63" fmla="*/ 284395 w 568790"/>
              <a:gd name="connsiteY63"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68790" h="504825">
                <a:moveTo>
                  <a:pt x="239322" y="428200"/>
                </a:moveTo>
                <a:lnTo>
                  <a:pt x="239322" y="428201"/>
                </a:lnTo>
                <a:lnTo>
                  <a:pt x="243828" y="432707"/>
                </a:lnTo>
                <a:cubicBezTo>
                  <a:pt x="243828" y="443788"/>
                  <a:pt x="247819" y="453319"/>
                  <a:pt x="255801" y="461301"/>
                </a:cubicBezTo>
                <a:cubicBezTo>
                  <a:pt x="263783" y="469283"/>
                  <a:pt x="273314" y="473274"/>
                  <a:pt x="284394" y="473274"/>
                </a:cubicBezTo>
                <a:cubicBezTo>
                  <a:pt x="287399" y="473274"/>
                  <a:pt x="288901" y="474776"/>
                  <a:pt x="288901" y="477781"/>
                </a:cubicBezTo>
                <a:lnTo>
                  <a:pt x="284394" y="482288"/>
                </a:lnTo>
                <a:lnTo>
                  <a:pt x="284395" y="482288"/>
                </a:lnTo>
                <a:cubicBezTo>
                  <a:pt x="287400" y="482288"/>
                  <a:pt x="288902" y="480786"/>
                  <a:pt x="288902" y="477781"/>
                </a:cubicBezTo>
                <a:cubicBezTo>
                  <a:pt x="288902" y="474776"/>
                  <a:pt x="287400" y="473274"/>
                  <a:pt x="284395" y="473274"/>
                </a:cubicBezTo>
                <a:cubicBezTo>
                  <a:pt x="273315" y="473274"/>
                  <a:pt x="263784" y="469283"/>
                  <a:pt x="255802" y="461301"/>
                </a:cubicBezTo>
                <a:cubicBezTo>
                  <a:pt x="247820" y="453319"/>
                  <a:pt x="243829" y="443788"/>
                  <a:pt x="243829" y="432707"/>
                </a:cubicBezTo>
                <a:cubicBezTo>
                  <a:pt x="243829" y="429702"/>
                  <a:pt x="242327" y="428200"/>
                  <a:pt x="239322" y="428200"/>
                </a:cubicBezTo>
                <a:close/>
                <a:moveTo>
                  <a:pt x="434828" y="240017"/>
                </a:moveTo>
                <a:cubicBezTo>
                  <a:pt x="446285" y="306877"/>
                  <a:pt x="474268" y="359087"/>
                  <a:pt x="518778" y="396648"/>
                </a:cubicBezTo>
                <a:cubicBezTo>
                  <a:pt x="518778" y="406414"/>
                  <a:pt x="515210" y="414865"/>
                  <a:pt x="508073" y="422002"/>
                </a:cubicBezTo>
                <a:cubicBezTo>
                  <a:pt x="500937" y="429139"/>
                  <a:pt x="492485" y="432707"/>
                  <a:pt x="482719" y="432707"/>
                </a:cubicBezTo>
                <a:lnTo>
                  <a:pt x="356513" y="432707"/>
                </a:lnTo>
                <a:cubicBezTo>
                  <a:pt x="356513" y="452615"/>
                  <a:pt x="349470" y="469611"/>
                  <a:pt x="335384" y="483697"/>
                </a:cubicBezTo>
                <a:cubicBezTo>
                  <a:pt x="321299" y="497782"/>
                  <a:pt x="304303" y="504825"/>
                  <a:pt x="284395" y="504825"/>
                </a:cubicBezTo>
                <a:cubicBezTo>
                  <a:pt x="264488" y="504825"/>
                  <a:pt x="247539" y="497829"/>
                  <a:pt x="233546" y="483838"/>
                </a:cubicBezTo>
                <a:cubicBezTo>
                  <a:pt x="219555" y="469846"/>
                  <a:pt x="212465" y="452897"/>
                  <a:pt x="212277" y="432989"/>
                </a:cubicBezTo>
                <a:lnTo>
                  <a:pt x="254252" y="396648"/>
                </a:lnTo>
                <a:lnTo>
                  <a:pt x="467507" y="396648"/>
                </a:lnTo>
                <a:cubicBezTo>
                  <a:pt x="436331" y="361528"/>
                  <a:pt x="415014" y="318426"/>
                  <a:pt x="403559" y="267343"/>
                </a:cubicBezTo>
                <a:close/>
                <a:moveTo>
                  <a:pt x="284395" y="72118"/>
                </a:moveTo>
                <a:cubicBezTo>
                  <a:pt x="266929" y="72118"/>
                  <a:pt x="251012" y="75076"/>
                  <a:pt x="236645" y="80992"/>
                </a:cubicBezTo>
                <a:cubicBezTo>
                  <a:pt x="222278" y="86908"/>
                  <a:pt x="210869" y="94467"/>
                  <a:pt x="202418" y="103670"/>
                </a:cubicBezTo>
                <a:cubicBezTo>
                  <a:pt x="193966" y="112872"/>
                  <a:pt x="187486" y="122544"/>
                  <a:pt x="182979" y="132685"/>
                </a:cubicBezTo>
                <a:cubicBezTo>
                  <a:pt x="178472" y="142827"/>
                  <a:pt x="176219" y="152687"/>
                  <a:pt x="176219" y="162265"/>
                </a:cubicBezTo>
                <a:cubicBezTo>
                  <a:pt x="176219" y="234383"/>
                  <a:pt x="163354" y="294951"/>
                  <a:pt x="137624" y="343968"/>
                </a:cubicBezTo>
                <a:lnTo>
                  <a:pt x="384684" y="129869"/>
                </a:lnTo>
                <a:cubicBezTo>
                  <a:pt x="376796" y="113342"/>
                  <a:pt x="364354" y="99585"/>
                  <a:pt x="347358" y="88598"/>
                </a:cubicBezTo>
                <a:cubicBezTo>
                  <a:pt x="330361" y="77611"/>
                  <a:pt x="309373" y="72118"/>
                  <a:pt x="284395" y="72118"/>
                </a:cubicBezTo>
                <a:close/>
                <a:moveTo>
                  <a:pt x="284395" y="0"/>
                </a:moveTo>
                <a:cubicBezTo>
                  <a:pt x="291907" y="0"/>
                  <a:pt x="298293" y="2629"/>
                  <a:pt x="303552" y="7888"/>
                </a:cubicBezTo>
                <a:cubicBezTo>
                  <a:pt x="308810" y="13147"/>
                  <a:pt x="311439" y="19532"/>
                  <a:pt x="311439" y="27044"/>
                </a:cubicBezTo>
                <a:cubicBezTo>
                  <a:pt x="311439" y="30800"/>
                  <a:pt x="310688" y="34463"/>
                  <a:pt x="309185" y="38031"/>
                </a:cubicBezTo>
                <a:cubicBezTo>
                  <a:pt x="332474" y="41411"/>
                  <a:pt x="353039" y="49158"/>
                  <a:pt x="370880" y="61272"/>
                </a:cubicBezTo>
                <a:cubicBezTo>
                  <a:pt x="388722" y="73386"/>
                  <a:pt x="402619" y="88175"/>
                  <a:pt x="412573" y="105642"/>
                </a:cubicBezTo>
                <a:lnTo>
                  <a:pt x="530328" y="3381"/>
                </a:lnTo>
                <a:cubicBezTo>
                  <a:pt x="532206" y="1878"/>
                  <a:pt x="534413" y="1221"/>
                  <a:pt x="536948" y="1409"/>
                </a:cubicBezTo>
                <a:cubicBezTo>
                  <a:pt x="539484" y="1596"/>
                  <a:pt x="541503" y="2629"/>
                  <a:pt x="543005" y="4507"/>
                </a:cubicBezTo>
                <a:lnTo>
                  <a:pt x="566669" y="31552"/>
                </a:lnTo>
                <a:cubicBezTo>
                  <a:pt x="568171" y="33430"/>
                  <a:pt x="568876" y="35636"/>
                  <a:pt x="568782" y="38172"/>
                </a:cubicBezTo>
                <a:cubicBezTo>
                  <a:pt x="568688" y="40707"/>
                  <a:pt x="567702" y="42820"/>
                  <a:pt x="565824" y="44510"/>
                </a:cubicBezTo>
                <a:lnTo>
                  <a:pt x="38462" y="501445"/>
                </a:lnTo>
                <a:cubicBezTo>
                  <a:pt x="36584" y="502947"/>
                  <a:pt x="34377" y="503604"/>
                  <a:pt x="31842" y="503416"/>
                </a:cubicBezTo>
                <a:cubicBezTo>
                  <a:pt x="29307" y="503229"/>
                  <a:pt x="27288" y="502196"/>
                  <a:pt x="25785" y="500318"/>
                </a:cubicBezTo>
                <a:lnTo>
                  <a:pt x="2121" y="473274"/>
                </a:lnTo>
                <a:cubicBezTo>
                  <a:pt x="619" y="471395"/>
                  <a:pt x="-85" y="469189"/>
                  <a:pt x="8" y="466653"/>
                </a:cubicBezTo>
                <a:cubicBezTo>
                  <a:pt x="103" y="464118"/>
                  <a:pt x="1089" y="462099"/>
                  <a:pt x="2966" y="460597"/>
                </a:cubicBezTo>
                <a:lnTo>
                  <a:pt x="55364" y="415241"/>
                </a:lnTo>
                <a:cubicBezTo>
                  <a:pt x="51797" y="409231"/>
                  <a:pt x="50012" y="403034"/>
                  <a:pt x="50012" y="396648"/>
                </a:cubicBezTo>
                <a:cubicBezTo>
                  <a:pt x="59402" y="388760"/>
                  <a:pt x="67948" y="380497"/>
                  <a:pt x="75648" y="371858"/>
                </a:cubicBezTo>
                <a:cubicBezTo>
                  <a:pt x="83348" y="363219"/>
                  <a:pt x="91330" y="351997"/>
                  <a:pt x="99593" y="338193"/>
                </a:cubicBezTo>
                <a:cubicBezTo>
                  <a:pt x="107857" y="324389"/>
                  <a:pt x="114852" y="309506"/>
                  <a:pt x="120581" y="293542"/>
                </a:cubicBezTo>
                <a:cubicBezTo>
                  <a:pt x="126309" y="277579"/>
                  <a:pt x="131004" y="258235"/>
                  <a:pt x="134666" y="235510"/>
                </a:cubicBezTo>
                <a:cubicBezTo>
                  <a:pt x="138328" y="212785"/>
                  <a:pt x="140159" y="188370"/>
                  <a:pt x="140159" y="162265"/>
                </a:cubicBezTo>
                <a:cubicBezTo>
                  <a:pt x="140159" y="133719"/>
                  <a:pt x="151146" y="107191"/>
                  <a:pt x="173119" y="82682"/>
                </a:cubicBezTo>
                <a:cubicBezTo>
                  <a:pt x="195093" y="58173"/>
                  <a:pt x="223921" y="43289"/>
                  <a:pt x="259605" y="38031"/>
                </a:cubicBezTo>
                <a:cubicBezTo>
                  <a:pt x="258103" y="34463"/>
                  <a:pt x="257351" y="30800"/>
                  <a:pt x="257351" y="27044"/>
                </a:cubicBezTo>
                <a:cubicBezTo>
                  <a:pt x="257351" y="19532"/>
                  <a:pt x="259980" y="13147"/>
                  <a:pt x="265239" y="7888"/>
                </a:cubicBezTo>
                <a:cubicBezTo>
                  <a:pt x="270498" y="2629"/>
                  <a:pt x="276883" y="0"/>
                  <a:pt x="28439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p:cNvSpPr>
            <a:spLocks noGrp="1"/>
          </p:cNvSpPr>
          <p:nvPr>
            <p:ph type="title"/>
          </p:nvPr>
        </p:nvSpPr>
        <p:spPr/>
        <p:txBody>
          <a:bodyPr>
            <a:normAutofit fontScale="90000"/>
          </a:bodyPr>
          <a:lstStyle/>
          <a:p>
            <a:r>
              <a:rPr lang="en-US"/>
              <a:t>Editable </a:t>
            </a:r>
            <a:r>
              <a:rPr lang="en-US" b="1">
                <a:latin typeface="+mn-lt"/>
              </a:rPr>
              <a:t>FontAwesome </a:t>
            </a:r>
            <a:r>
              <a:rPr lang="en-US" b="1" smtClean="0">
                <a:latin typeface="+mn-lt"/>
              </a:rPr>
              <a:t>Icon Pack</a:t>
            </a:r>
            <a:r>
              <a:rPr lang="en-US" b="1" smtClean="0"/>
              <a:t> </a:t>
            </a:r>
            <a:r>
              <a:rPr lang="en-US"/>
              <a:t>– </a:t>
            </a:r>
            <a:r>
              <a:rPr lang="en-US" smtClean="0"/>
              <a:t>4/5</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181</a:t>
            </a:fld>
            <a:endParaRPr lang="en-US"/>
          </a:p>
        </p:txBody>
      </p:sp>
      <p:sp>
        <p:nvSpPr>
          <p:cNvPr id="550" name="Freeform 549"/>
          <p:cNvSpPr/>
          <p:nvPr/>
        </p:nvSpPr>
        <p:spPr>
          <a:xfrm>
            <a:off x="5639605" y="2251438"/>
            <a:ext cx="601733" cy="504825"/>
          </a:xfrm>
          <a:custGeom>
            <a:avLst/>
            <a:gdLst>
              <a:gd name="connsiteX0" fmla="*/ 211845 w 601733"/>
              <a:gd name="connsiteY0" fmla="*/ 390732 h 504825"/>
              <a:gd name="connsiteX1" fmla="*/ 220297 w 601733"/>
              <a:gd name="connsiteY1" fmla="*/ 394113 h 504825"/>
              <a:gd name="connsiteX2" fmla="*/ 255652 w 601733"/>
              <a:gd name="connsiteY2" fmla="*/ 412706 h 504825"/>
              <a:gd name="connsiteX3" fmla="*/ 300584 w 601733"/>
              <a:gd name="connsiteY3" fmla="*/ 417495 h 504825"/>
              <a:gd name="connsiteX4" fmla="*/ 345658 w 601733"/>
              <a:gd name="connsiteY4" fmla="*/ 412706 h 504825"/>
              <a:gd name="connsiteX5" fmla="*/ 381435 w 601733"/>
              <a:gd name="connsiteY5" fmla="*/ 394113 h 504825"/>
              <a:gd name="connsiteX6" fmla="*/ 389887 w 601733"/>
              <a:gd name="connsiteY6" fmla="*/ 390732 h 504825"/>
              <a:gd name="connsiteX7" fmla="*/ 398056 w 601733"/>
              <a:gd name="connsiteY7" fmla="*/ 394254 h 504825"/>
              <a:gd name="connsiteX8" fmla="*/ 401437 w 601733"/>
              <a:gd name="connsiteY8" fmla="*/ 402564 h 504825"/>
              <a:gd name="connsiteX9" fmla="*/ 398056 w 601733"/>
              <a:gd name="connsiteY9" fmla="*/ 410734 h 504825"/>
              <a:gd name="connsiteX10" fmla="*/ 356504 w 601733"/>
              <a:gd name="connsiteY10" fmla="*/ 434116 h 504825"/>
              <a:gd name="connsiteX11" fmla="*/ 301148 w 601733"/>
              <a:gd name="connsiteY11" fmla="*/ 440877 h 504825"/>
              <a:gd name="connsiteX12" fmla="*/ 203676 w 601733"/>
              <a:gd name="connsiteY12" fmla="*/ 410734 h 504825"/>
              <a:gd name="connsiteX13" fmla="*/ 200296 w 601733"/>
              <a:gd name="connsiteY13" fmla="*/ 402564 h 504825"/>
              <a:gd name="connsiteX14" fmla="*/ 203676 w 601733"/>
              <a:gd name="connsiteY14" fmla="*/ 394254 h 504825"/>
              <a:gd name="connsiteX15" fmla="*/ 211845 w 601733"/>
              <a:gd name="connsiteY15" fmla="*/ 390732 h 504825"/>
              <a:gd name="connsiteX16" fmla="*/ 391858 w 601733"/>
              <a:gd name="connsiteY16" fmla="*/ 250441 h 504825"/>
              <a:gd name="connsiteX17" fmla="*/ 421156 w 601733"/>
              <a:gd name="connsiteY17" fmla="*/ 262836 h 504825"/>
              <a:gd name="connsiteX18" fmla="*/ 433269 w 601733"/>
              <a:gd name="connsiteY18" fmla="*/ 292415 h 504825"/>
              <a:gd name="connsiteX19" fmla="*/ 421156 w 601733"/>
              <a:gd name="connsiteY19" fmla="*/ 321713 h 504825"/>
              <a:gd name="connsiteX20" fmla="*/ 391858 w 601733"/>
              <a:gd name="connsiteY20" fmla="*/ 333827 h 504825"/>
              <a:gd name="connsiteX21" fmla="*/ 362419 w 601733"/>
              <a:gd name="connsiteY21" fmla="*/ 321572 h 504825"/>
              <a:gd name="connsiteX22" fmla="*/ 349883 w 601733"/>
              <a:gd name="connsiteY22" fmla="*/ 292415 h 504825"/>
              <a:gd name="connsiteX23" fmla="*/ 362278 w 601733"/>
              <a:gd name="connsiteY23" fmla="*/ 262836 h 504825"/>
              <a:gd name="connsiteX24" fmla="*/ 391858 w 601733"/>
              <a:gd name="connsiteY24" fmla="*/ 250441 h 504825"/>
              <a:gd name="connsiteX25" fmla="*/ 210436 w 601733"/>
              <a:gd name="connsiteY25" fmla="*/ 250441 h 504825"/>
              <a:gd name="connsiteX26" fmla="*/ 239734 w 601733"/>
              <a:gd name="connsiteY26" fmla="*/ 262836 h 504825"/>
              <a:gd name="connsiteX27" fmla="*/ 251848 w 601733"/>
              <a:gd name="connsiteY27" fmla="*/ 292415 h 504825"/>
              <a:gd name="connsiteX28" fmla="*/ 239734 w 601733"/>
              <a:gd name="connsiteY28" fmla="*/ 321713 h 504825"/>
              <a:gd name="connsiteX29" fmla="*/ 210436 w 601733"/>
              <a:gd name="connsiteY29" fmla="*/ 333827 h 504825"/>
              <a:gd name="connsiteX30" fmla="*/ 180998 w 601733"/>
              <a:gd name="connsiteY30" fmla="*/ 321572 h 504825"/>
              <a:gd name="connsiteX31" fmla="*/ 168461 w 601733"/>
              <a:gd name="connsiteY31" fmla="*/ 292415 h 504825"/>
              <a:gd name="connsiteX32" fmla="*/ 180857 w 601733"/>
              <a:gd name="connsiteY32" fmla="*/ 262836 h 504825"/>
              <a:gd name="connsiteX33" fmla="*/ 210436 w 601733"/>
              <a:gd name="connsiteY33" fmla="*/ 250441 h 504825"/>
              <a:gd name="connsiteX34" fmla="*/ 533277 w 601733"/>
              <a:gd name="connsiteY34" fmla="*/ 201705 h 504825"/>
              <a:gd name="connsiteX35" fmla="*/ 507078 w 601733"/>
              <a:gd name="connsiteY35" fmla="*/ 210156 h 504825"/>
              <a:gd name="connsiteX36" fmla="*/ 561167 w 601733"/>
              <a:gd name="connsiteY36" fmla="*/ 282274 h 504825"/>
              <a:gd name="connsiteX37" fmla="*/ 578351 w 601733"/>
              <a:gd name="connsiteY37" fmla="*/ 246778 h 504825"/>
              <a:gd name="connsiteX38" fmla="*/ 565111 w 601733"/>
              <a:gd name="connsiteY38" fmla="*/ 214945 h 504825"/>
              <a:gd name="connsiteX39" fmla="*/ 533277 w 601733"/>
              <a:gd name="connsiteY39" fmla="*/ 201705 h 504825"/>
              <a:gd name="connsiteX40" fmla="*/ 68455 w 601733"/>
              <a:gd name="connsiteY40" fmla="*/ 201705 h 504825"/>
              <a:gd name="connsiteX41" fmla="*/ 36622 w 601733"/>
              <a:gd name="connsiteY41" fmla="*/ 214945 h 504825"/>
              <a:gd name="connsiteX42" fmla="*/ 23381 w 601733"/>
              <a:gd name="connsiteY42" fmla="*/ 246778 h 504825"/>
              <a:gd name="connsiteX43" fmla="*/ 38594 w 601733"/>
              <a:gd name="connsiteY43" fmla="*/ 280865 h 504825"/>
              <a:gd name="connsiteX44" fmla="*/ 93246 w 601733"/>
              <a:gd name="connsiteY44" fmla="*/ 209311 h 504825"/>
              <a:gd name="connsiteX45" fmla="*/ 68455 w 601733"/>
              <a:gd name="connsiteY45" fmla="*/ 201705 h 504825"/>
              <a:gd name="connsiteX46" fmla="*/ 299740 w 601733"/>
              <a:gd name="connsiteY46" fmla="*/ 168745 h 504825"/>
              <a:gd name="connsiteX47" fmla="*/ 206352 w 601733"/>
              <a:gd name="connsiteY47" fmla="*/ 180436 h 504825"/>
              <a:gd name="connsiteX48" fmla="*/ 123952 w 601733"/>
              <a:gd name="connsiteY48" fmla="*/ 216072 h 504825"/>
              <a:gd name="connsiteX49" fmla="*/ 53807 w 601733"/>
              <a:gd name="connsiteY49" fmla="*/ 325094 h 504825"/>
              <a:gd name="connsiteX50" fmla="*/ 123952 w 601733"/>
              <a:gd name="connsiteY50" fmla="*/ 434116 h 504825"/>
              <a:gd name="connsiteX51" fmla="*/ 206352 w 601733"/>
              <a:gd name="connsiteY51" fmla="*/ 469752 h 504825"/>
              <a:gd name="connsiteX52" fmla="*/ 299740 w 601733"/>
              <a:gd name="connsiteY52" fmla="*/ 481443 h 504825"/>
              <a:gd name="connsiteX53" fmla="*/ 393126 w 601733"/>
              <a:gd name="connsiteY53" fmla="*/ 469752 h 504825"/>
              <a:gd name="connsiteX54" fmla="*/ 475245 w 601733"/>
              <a:gd name="connsiteY54" fmla="*/ 434116 h 504825"/>
              <a:gd name="connsiteX55" fmla="*/ 545391 w 601733"/>
              <a:gd name="connsiteY55" fmla="*/ 325094 h 504825"/>
              <a:gd name="connsiteX56" fmla="*/ 475245 w 601733"/>
              <a:gd name="connsiteY56" fmla="*/ 216072 h 504825"/>
              <a:gd name="connsiteX57" fmla="*/ 393126 w 601733"/>
              <a:gd name="connsiteY57" fmla="*/ 180436 h 504825"/>
              <a:gd name="connsiteX58" fmla="*/ 299740 w 601733"/>
              <a:gd name="connsiteY58" fmla="*/ 168745 h 504825"/>
              <a:gd name="connsiteX59" fmla="*/ 504825 w 601733"/>
              <a:gd name="connsiteY59" fmla="*/ 23382 h 504825"/>
              <a:gd name="connsiteX60" fmla="*/ 481302 w 601733"/>
              <a:gd name="connsiteY60" fmla="*/ 33101 h 504825"/>
              <a:gd name="connsiteX61" fmla="*/ 471583 w 601733"/>
              <a:gd name="connsiteY61" fmla="*/ 56624 h 504825"/>
              <a:gd name="connsiteX62" fmla="*/ 481302 w 601733"/>
              <a:gd name="connsiteY62" fmla="*/ 79865 h 504825"/>
              <a:gd name="connsiteX63" fmla="*/ 504825 w 601733"/>
              <a:gd name="connsiteY63" fmla="*/ 89584 h 504825"/>
              <a:gd name="connsiteX64" fmla="*/ 528066 w 601733"/>
              <a:gd name="connsiteY64" fmla="*/ 79865 h 504825"/>
              <a:gd name="connsiteX65" fmla="*/ 537785 w 601733"/>
              <a:gd name="connsiteY65" fmla="*/ 56624 h 504825"/>
              <a:gd name="connsiteX66" fmla="*/ 528066 w 601733"/>
              <a:gd name="connsiteY66" fmla="*/ 33101 h 504825"/>
              <a:gd name="connsiteX67" fmla="*/ 504825 w 601733"/>
              <a:gd name="connsiteY67" fmla="*/ 23382 h 504825"/>
              <a:gd name="connsiteX68" fmla="*/ 504825 w 601733"/>
              <a:gd name="connsiteY68" fmla="*/ 0 h 504825"/>
              <a:gd name="connsiteX69" fmla="*/ 544546 w 601733"/>
              <a:gd name="connsiteY69" fmla="*/ 16621 h 504825"/>
              <a:gd name="connsiteX70" fmla="*/ 561167 w 601733"/>
              <a:gd name="connsiteY70" fmla="*/ 56624 h 504825"/>
              <a:gd name="connsiteX71" fmla="*/ 544546 w 601733"/>
              <a:gd name="connsiteY71" fmla="*/ 96486 h 504825"/>
              <a:gd name="connsiteX72" fmla="*/ 504825 w 601733"/>
              <a:gd name="connsiteY72" fmla="*/ 112966 h 504825"/>
              <a:gd name="connsiteX73" fmla="*/ 464963 w 601733"/>
              <a:gd name="connsiteY73" fmla="*/ 96486 h 504825"/>
              <a:gd name="connsiteX74" fmla="*/ 448201 w 601733"/>
              <a:gd name="connsiteY74" fmla="*/ 56905 h 504825"/>
              <a:gd name="connsiteX75" fmla="*/ 352701 w 601733"/>
              <a:gd name="connsiteY75" fmla="*/ 34369 h 504825"/>
              <a:gd name="connsiteX76" fmla="*/ 317487 w 601733"/>
              <a:gd name="connsiteY76" fmla="*/ 145644 h 504825"/>
              <a:gd name="connsiteX77" fmla="*/ 487358 w 601733"/>
              <a:gd name="connsiteY77" fmla="*/ 196070 h 504825"/>
              <a:gd name="connsiteX78" fmla="*/ 533277 w 601733"/>
              <a:gd name="connsiteY78" fmla="*/ 178323 h 504825"/>
              <a:gd name="connsiteX79" fmla="*/ 581732 w 601733"/>
              <a:gd name="connsiteY79" fmla="*/ 198465 h 504825"/>
              <a:gd name="connsiteX80" fmla="*/ 601733 w 601733"/>
              <a:gd name="connsiteY80" fmla="*/ 246778 h 504825"/>
              <a:gd name="connsiteX81" fmla="*/ 592436 w 601733"/>
              <a:gd name="connsiteY81" fmla="*/ 281147 h 504825"/>
              <a:gd name="connsiteX82" fmla="*/ 567364 w 601733"/>
              <a:gd name="connsiteY82" fmla="*/ 306501 h 504825"/>
              <a:gd name="connsiteX83" fmla="*/ 568773 w 601733"/>
              <a:gd name="connsiteY83" fmla="*/ 325094 h 504825"/>
              <a:gd name="connsiteX84" fmla="*/ 546517 w 601733"/>
              <a:gd name="connsiteY84" fmla="*/ 397071 h 504825"/>
              <a:gd name="connsiteX85" fmla="*/ 487922 w 601733"/>
              <a:gd name="connsiteY85" fmla="*/ 453835 h 504825"/>
              <a:gd name="connsiteX86" fmla="*/ 399606 w 601733"/>
              <a:gd name="connsiteY86" fmla="*/ 492289 h 504825"/>
              <a:gd name="connsiteX87" fmla="*/ 299740 w 601733"/>
              <a:gd name="connsiteY87" fmla="*/ 504825 h 504825"/>
              <a:gd name="connsiteX88" fmla="*/ 199732 w 601733"/>
              <a:gd name="connsiteY88" fmla="*/ 492289 h 504825"/>
              <a:gd name="connsiteX89" fmla="*/ 111275 w 601733"/>
              <a:gd name="connsiteY89" fmla="*/ 453835 h 504825"/>
              <a:gd name="connsiteX90" fmla="*/ 52680 w 601733"/>
              <a:gd name="connsiteY90" fmla="*/ 397071 h 504825"/>
              <a:gd name="connsiteX91" fmla="*/ 30425 w 601733"/>
              <a:gd name="connsiteY91" fmla="*/ 325094 h 504825"/>
              <a:gd name="connsiteX92" fmla="*/ 32115 w 601733"/>
              <a:gd name="connsiteY92" fmla="*/ 305092 h 504825"/>
              <a:gd name="connsiteX93" fmla="*/ 8592 w 601733"/>
              <a:gd name="connsiteY93" fmla="*/ 280161 h 504825"/>
              <a:gd name="connsiteX94" fmla="*/ 0 w 601733"/>
              <a:gd name="connsiteY94" fmla="*/ 246778 h 504825"/>
              <a:gd name="connsiteX95" fmla="*/ 20001 w 601733"/>
              <a:gd name="connsiteY95" fmla="*/ 198465 h 504825"/>
              <a:gd name="connsiteX96" fmla="*/ 68455 w 601733"/>
              <a:gd name="connsiteY96" fmla="*/ 178323 h 504825"/>
              <a:gd name="connsiteX97" fmla="*/ 113247 w 601733"/>
              <a:gd name="connsiteY97" fmla="*/ 195225 h 504825"/>
              <a:gd name="connsiteX98" fmla="*/ 292978 w 601733"/>
              <a:gd name="connsiteY98" fmla="*/ 145363 h 504825"/>
              <a:gd name="connsiteX99" fmla="*/ 333544 w 601733"/>
              <a:gd name="connsiteY99" fmla="*/ 16903 h 504825"/>
              <a:gd name="connsiteX100" fmla="*/ 344813 w 601733"/>
              <a:gd name="connsiteY100" fmla="*/ 8733 h 504825"/>
              <a:gd name="connsiteX101" fmla="*/ 452990 w 601733"/>
              <a:gd name="connsiteY101" fmla="*/ 34087 h 504825"/>
              <a:gd name="connsiteX102" fmla="*/ 473836 w 601733"/>
              <a:gd name="connsiteY102" fmla="*/ 9296 h 504825"/>
              <a:gd name="connsiteX103" fmla="*/ 504825 w 601733"/>
              <a:gd name="connsiteY103"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01733" h="504825">
                <a:moveTo>
                  <a:pt x="211845" y="390732"/>
                </a:moveTo>
                <a:cubicBezTo>
                  <a:pt x="214663" y="390732"/>
                  <a:pt x="217480" y="391859"/>
                  <a:pt x="220297" y="394113"/>
                </a:cubicBezTo>
                <a:cubicBezTo>
                  <a:pt x="231190" y="403315"/>
                  <a:pt x="242975" y="409513"/>
                  <a:pt x="255652" y="412706"/>
                </a:cubicBezTo>
                <a:cubicBezTo>
                  <a:pt x="268329" y="415898"/>
                  <a:pt x="283307" y="417495"/>
                  <a:pt x="300584" y="417495"/>
                </a:cubicBezTo>
                <a:cubicBezTo>
                  <a:pt x="317863" y="417495"/>
                  <a:pt x="332888" y="415898"/>
                  <a:pt x="345658" y="412706"/>
                </a:cubicBezTo>
                <a:cubicBezTo>
                  <a:pt x="358429" y="409513"/>
                  <a:pt x="370355" y="403315"/>
                  <a:pt x="381435" y="394113"/>
                </a:cubicBezTo>
                <a:cubicBezTo>
                  <a:pt x="384252" y="391859"/>
                  <a:pt x="387070" y="390732"/>
                  <a:pt x="389887" y="390732"/>
                </a:cubicBezTo>
                <a:cubicBezTo>
                  <a:pt x="393080" y="390732"/>
                  <a:pt x="395803" y="391906"/>
                  <a:pt x="398056" y="394254"/>
                </a:cubicBezTo>
                <a:cubicBezTo>
                  <a:pt x="400310" y="396601"/>
                  <a:pt x="401437" y="399371"/>
                  <a:pt x="401437" y="402564"/>
                </a:cubicBezTo>
                <a:cubicBezTo>
                  <a:pt x="401437" y="405193"/>
                  <a:pt x="400310" y="407917"/>
                  <a:pt x="398056" y="410734"/>
                </a:cubicBezTo>
                <a:cubicBezTo>
                  <a:pt x="388291" y="421814"/>
                  <a:pt x="374440" y="429608"/>
                  <a:pt x="356504" y="434116"/>
                </a:cubicBezTo>
                <a:cubicBezTo>
                  <a:pt x="338569" y="438623"/>
                  <a:pt x="320117" y="440877"/>
                  <a:pt x="301148" y="440877"/>
                </a:cubicBezTo>
                <a:cubicBezTo>
                  <a:pt x="253821" y="440877"/>
                  <a:pt x="221330" y="430829"/>
                  <a:pt x="203676" y="410734"/>
                </a:cubicBezTo>
                <a:cubicBezTo>
                  <a:pt x="201422" y="407917"/>
                  <a:pt x="200296" y="405193"/>
                  <a:pt x="200296" y="402564"/>
                </a:cubicBezTo>
                <a:cubicBezTo>
                  <a:pt x="200296" y="399371"/>
                  <a:pt x="201422" y="396601"/>
                  <a:pt x="203676" y="394254"/>
                </a:cubicBezTo>
                <a:cubicBezTo>
                  <a:pt x="205930" y="391906"/>
                  <a:pt x="208653" y="390732"/>
                  <a:pt x="211845" y="390732"/>
                </a:cubicBezTo>
                <a:close/>
                <a:moveTo>
                  <a:pt x="391858" y="250441"/>
                </a:moveTo>
                <a:cubicBezTo>
                  <a:pt x="403314" y="250441"/>
                  <a:pt x="413080" y="254572"/>
                  <a:pt x="421156" y="262836"/>
                </a:cubicBezTo>
                <a:cubicBezTo>
                  <a:pt x="429232" y="271099"/>
                  <a:pt x="433269" y="280959"/>
                  <a:pt x="433269" y="292415"/>
                </a:cubicBezTo>
                <a:cubicBezTo>
                  <a:pt x="433269" y="303872"/>
                  <a:pt x="429232" y="313638"/>
                  <a:pt x="421156" y="321713"/>
                </a:cubicBezTo>
                <a:cubicBezTo>
                  <a:pt x="413080" y="329789"/>
                  <a:pt x="403314" y="333827"/>
                  <a:pt x="391858" y="333827"/>
                </a:cubicBezTo>
                <a:cubicBezTo>
                  <a:pt x="380589" y="333827"/>
                  <a:pt x="370777" y="329742"/>
                  <a:pt x="362419" y="321572"/>
                </a:cubicBezTo>
                <a:cubicBezTo>
                  <a:pt x="354062" y="313403"/>
                  <a:pt x="349883" y="303684"/>
                  <a:pt x="349883" y="292415"/>
                </a:cubicBezTo>
                <a:cubicBezTo>
                  <a:pt x="349883" y="280959"/>
                  <a:pt x="354015" y="271099"/>
                  <a:pt x="362278" y="262836"/>
                </a:cubicBezTo>
                <a:cubicBezTo>
                  <a:pt x="370542" y="254572"/>
                  <a:pt x="380402" y="250441"/>
                  <a:pt x="391858" y="250441"/>
                </a:cubicBezTo>
                <a:close/>
                <a:moveTo>
                  <a:pt x="210436" y="250441"/>
                </a:moveTo>
                <a:cubicBezTo>
                  <a:pt x="221893" y="250441"/>
                  <a:pt x="231658" y="254572"/>
                  <a:pt x="239734" y="262836"/>
                </a:cubicBezTo>
                <a:cubicBezTo>
                  <a:pt x="247810" y="271099"/>
                  <a:pt x="251848" y="280959"/>
                  <a:pt x="251848" y="292415"/>
                </a:cubicBezTo>
                <a:cubicBezTo>
                  <a:pt x="251848" y="303872"/>
                  <a:pt x="247810" y="313638"/>
                  <a:pt x="239734" y="321713"/>
                </a:cubicBezTo>
                <a:cubicBezTo>
                  <a:pt x="231658" y="329789"/>
                  <a:pt x="221893" y="333827"/>
                  <a:pt x="210436" y="333827"/>
                </a:cubicBezTo>
                <a:cubicBezTo>
                  <a:pt x="199168" y="333827"/>
                  <a:pt x="189355" y="329742"/>
                  <a:pt x="180998" y="321572"/>
                </a:cubicBezTo>
                <a:cubicBezTo>
                  <a:pt x="172640" y="313403"/>
                  <a:pt x="168461" y="303684"/>
                  <a:pt x="168461" y="292415"/>
                </a:cubicBezTo>
                <a:cubicBezTo>
                  <a:pt x="168461" y="280959"/>
                  <a:pt x="172593" y="271099"/>
                  <a:pt x="180857" y="262836"/>
                </a:cubicBezTo>
                <a:cubicBezTo>
                  <a:pt x="189120" y="254572"/>
                  <a:pt x="198980" y="250441"/>
                  <a:pt x="210436" y="250441"/>
                </a:cubicBezTo>
                <a:close/>
                <a:moveTo>
                  <a:pt x="533277" y="201705"/>
                </a:moveTo>
                <a:cubicBezTo>
                  <a:pt x="523887" y="201705"/>
                  <a:pt x="515154" y="204522"/>
                  <a:pt x="507078" y="210156"/>
                </a:cubicBezTo>
                <a:cubicBezTo>
                  <a:pt x="533371" y="231566"/>
                  <a:pt x="551401" y="255605"/>
                  <a:pt x="561167" y="282274"/>
                </a:cubicBezTo>
                <a:cubicBezTo>
                  <a:pt x="572623" y="273259"/>
                  <a:pt x="578351" y="261427"/>
                  <a:pt x="578351" y="246778"/>
                </a:cubicBezTo>
                <a:cubicBezTo>
                  <a:pt x="578351" y="234383"/>
                  <a:pt x="573938" y="223772"/>
                  <a:pt x="565111" y="214945"/>
                </a:cubicBezTo>
                <a:cubicBezTo>
                  <a:pt x="556284" y="206118"/>
                  <a:pt x="545673" y="201705"/>
                  <a:pt x="533277" y="201705"/>
                </a:cubicBezTo>
                <a:close/>
                <a:moveTo>
                  <a:pt x="68455" y="201705"/>
                </a:moveTo>
                <a:cubicBezTo>
                  <a:pt x="56060" y="201705"/>
                  <a:pt x="45449" y="206118"/>
                  <a:pt x="36622" y="214945"/>
                </a:cubicBezTo>
                <a:cubicBezTo>
                  <a:pt x="27796" y="223772"/>
                  <a:pt x="23381" y="234383"/>
                  <a:pt x="23381" y="246778"/>
                </a:cubicBezTo>
                <a:cubicBezTo>
                  <a:pt x="23381" y="260300"/>
                  <a:pt x="28453" y="271663"/>
                  <a:pt x="38594" y="280865"/>
                </a:cubicBezTo>
                <a:cubicBezTo>
                  <a:pt x="48548" y="254384"/>
                  <a:pt x="66765" y="230533"/>
                  <a:pt x="93246" y="209311"/>
                </a:cubicBezTo>
                <a:cubicBezTo>
                  <a:pt x="85921" y="204240"/>
                  <a:pt x="77658" y="201705"/>
                  <a:pt x="68455" y="201705"/>
                </a:cubicBezTo>
                <a:close/>
                <a:moveTo>
                  <a:pt x="299740" y="168745"/>
                </a:moveTo>
                <a:cubicBezTo>
                  <a:pt x="268188" y="168745"/>
                  <a:pt x="237059" y="172642"/>
                  <a:pt x="206352" y="180436"/>
                </a:cubicBezTo>
                <a:cubicBezTo>
                  <a:pt x="175646" y="188230"/>
                  <a:pt x="148179" y="200108"/>
                  <a:pt x="123952" y="216072"/>
                </a:cubicBezTo>
                <a:cubicBezTo>
                  <a:pt x="77188" y="247060"/>
                  <a:pt x="53807" y="283401"/>
                  <a:pt x="53807" y="325094"/>
                </a:cubicBezTo>
                <a:cubicBezTo>
                  <a:pt x="53807" y="366787"/>
                  <a:pt x="77188" y="403128"/>
                  <a:pt x="123952" y="434116"/>
                </a:cubicBezTo>
                <a:cubicBezTo>
                  <a:pt x="148179" y="450079"/>
                  <a:pt x="175646" y="461958"/>
                  <a:pt x="206352" y="469752"/>
                </a:cubicBezTo>
                <a:cubicBezTo>
                  <a:pt x="237059" y="477546"/>
                  <a:pt x="268188" y="481443"/>
                  <a:pt x="299740" y="481443"/>
                </a:cubicBezTo>
                <a:cubicBezTo>
                  <a:pt x="331291" y="481443"/>
                  <a:pt x="362420" y="477546"/>
                  <a:pt x="393126" y="469752"/>
                </a:cubicBezTo>
                <a:cubicBezTo>
                  <a:pt x="423833" y="461958"/>
                  <a:pt x="451206" y="450079"/>
                  <a:pt x="475245" y="434116"/>
                </a:cubicBezTo>
                <a:cubicBezTo>
                  <a:pt x="522009" y="403128"/>
                  <a:pt x="545391" y="366787"/>
                  <a:pt x="545391" y="325094"/>
                </a:cubicBezTo>
                <a:cubicBezTo>
                  <a:pt x="545391" y="283401"/>
                  <a:pt x="522009" y="247060"/>
                  <a:pt x="475245" y="216072"/>
                </a:cubicBezTo>
                <a:cubicBezTo>
                  <a:pt x="451206" y="200108"/>
                  <a:pt x="423833" y="188230"/>
                  <a:pt x="393126" y="180436"/>
                </a:cubicBezTo>
                <a:cubicBezTo>
                  <a:pt x="362420" y="172642"/>
                  <a:pt x="331291" y="168745"/>
                  <a:pt x="299740" y="168745"/>
                </a:cubicBezTo>
                <a:close/>
                <a:moveTo>
                  <a:pt x="504825" y="23382"/>
                </a:moveTo>
                <a:cubicBezTo>
                  <a:pt x="495622" y="23382"/>
                  <a:pt x="487781" y="26622"/>
                  <a:pt x="481302" y="33101"/>
                </a:cubicBezTo>
                <a:cubicBezTo>
                  <a:pt x="474822" y="39580"/>
                  <a:pt x="471583" y="47421"/>
                  <a:pt x="471583" y="56624"/>
                </a:cubicBezTo>
                <a:cubicBezTo>
                  <a:pt x="471583" y="65639"/>
                  <a:pt x="474822" y="73386"/>
                  <a:pt x="481302" y="79865"/>
                </a:cubicBezTo>
                <a:cubicBezTo>
                  <a:pt x="487781" y="86344"/>
                  <a:pt x="495622" y="89584"/>
                  <a:pt x="504825" y="89584"/>
                </a:cubicBezTo>
                <a:cubicBezTo>
                  <a:pt x="513839" y="89584"/>
                  <a:pt x="521586" y="86344"/>
                  <a:pt x="528066" y="79865"/>
                </a:cubicBezTo>
                <a:cubicBezTo>
                  <a:pt x="534545" y="73386"/>
                  <a:pt x="537785" y="65639"/>
                  <a:pt x="537785" y="56624"/>
                </a:cubicBezTo>
                <a:cubicBezTo>
                  <a:pt x="537785" y="47421"/>
                  <a:pt x="534545" y="39580"/>
                  <a:pt x="528066" y="33101"/>
                </a:cubicBezTo>
                <a:cubicBezTo>
                  <a:pt x="521586" y="26622"/>
                  <a:pt x="513839" y="23382"/>
                  <a:pt x="504825" y="23382"/>
                </a:cubicBezTo>
                <a:close/>
                <a:moveTo>
                  <a:pt x="504825" y="0"/>
                </a:moveTo>
                <a:cubicBezTo>
                  <a:pt x="520225" y="0"/>
                  <a:pt x="533465" y="5540"/>
                  <a:pt x="544546" y="16621"/>
                </a:cubicBezTo>
                <a:cubicBezTo>
                  <a:pt x="555626" y="27702"/>
                  <a:pt x="561167" y="41036"/>
                  <a:pt x="561167" y="56624"/>
                </a:cubicBezTo>
                <a:cubicBezTo>
                  <a:pt x="561167" y="72212"/>
                  <a:pt x="555626" y="85499"/>
                  <a:pt x="544546" y="96486"/>
                </a:cubicBezTo>
                <a:cubicBezTo>
                  <a:pt x="533465" y="107473"/>
                  <a:pt x="520225" y="112966"/>
                  <a:pt x="504825" y="112966"/>
                </a:cubicBezTo>
                <a:cubicBezTo>
                  <a:pt x="489237" y="112966"/>
                  <a:pt x="475949" y="107473"/>
                  <a:pt x="464963" y="96486"/>
                </a:cubicBezTo>
                <a:cubicBezTo>
                  <a:pt x="453976" y="85499"/>
                  <a:pt x="448389" y="72306"/>
                  <a:pt x="448201" y="56905"/>
                </a:cubicBezTo>
                <a:lnTo>
                  <a:pt x="352701" y="34369"/>
                </a:lnTo>
                <a:lnTo>
                  <a:pt x="317487" y="145644"/>
                </a:lnTo>
                <a:cubicBezTo>
                  <a:pt x="383032" y="148461"/>
                  <a:pt x="439656" y="165270"/>
                  <a:pt x="487358" y="196070"/>
                </a:cubicBezTo>
                <a:cubicBezTo>
                  <a:pt x="500693" y="184239"/>
                  <a:pt x="516000" y="178323"/>
                  <a:pt x="533277" y="178323"/>
                </a:cubicBezTo>
                <a:cubicBezTo>
                  <a:pt x="552246" y="178323"/>
                  <a:pt x="568398" y="185037"/>
                  <a:pt x="581732" y="198465"/>
                </a:cubicBezTo>
                <a:cubicBezTo>
                  <a:pt x="595066" y="211893"/>
                  <a:pt x="601733" y="227998"/>
                  <a:pt x="601733" y="246778"/>
                </a:cubicBezTo>
                <a:cubicBezTo>
                  <a:pt x="601733" y="258986"/>
                  <a:pt x="598634" y="270442"/>
                  <a:pt x="592436" y="281147"/>
                </a:cubicBezTo>
                <a:cubicBezTo>
                  <a:pt x="586239" y="291852"/>
                  <a:pt x="577882" y="300303"/>
                  <a:pt x="567364" y="306501"/>
                </a:cubicBezTo>
                <a:cubicBezTo>
                  <a:pt x="568303" y="313074"/>
                  <a:pt x="568773" y="319272"/>
                  <a:pt x="568773" y="325094"/>
                </a:cubicBezTo>
                <a:cubicBezTo>
                  <a:pt x="568773" y="351199"/>
                  <a:pt x="561355" y="375191"/>
                  <a:pt x="546517" y="397071"/>
                </a:cubicBezTo>
                <a:cubicBezTo>
                  <a:pt x="531681" y="418950"/>
                  <a:pt x="512149" y="437872"/>
                  <a:pt x="487922" y="453835"/>
                </a:cubicBezTo>
                <a:cubicBezTo>
                  <a:pt x="461629" y="471114"/>
                  <a:pt x="432191" y="483932"/>
                  <a:pt x="399606" y="492289"/>
                </a:cubicBezTo>
                <a:cubicBezTo>
                  <a:pt x="367021" y="500646"/>
                  <a:pt x="333733" y="504825"/>
                  <a:pt x="299740" y="504825"/>
                </a:cubicBezTo>
                <a:cubicBezTo>
                  <a:pt x="265746" y="504825"/>
                  <a:pt x="232411" y="500646"/>
                  <a:pt x="199732" y="492289"/>
                </a:cubicBezTo>
                <a:cubicBezTo>
                  <a:pt x="167054" y="483932"/>
                  <a:pt x="137568" y="471114"/>
                  <a:pt x="111275" y="453835"/>
                </a:cubicBezTo>
                <a:cubicBezTo>
                  <a:pt x="87048" y="437872"/>
                  <a:pt x="67516" y="418950"/>
                  <a:pt x="52680" y="397071"/>
                </a:cubicBezTo>
                <a:cubicBezTo>
                  <a:pt x="37843" y="375191"/>
                  <a:pt x="30425" y="351199"/>
                  <a:pt x="30425" y="325094"/>
                </a:cubicBezTo>
                <a:cubicBezTo>
                  <a:pt x="30425" y="318333"/>
                  <a:pt x="30988" y="311666"/>
                  <a:pt x="32115" y="305092"/>
                </a:cubicBezTo>
                <a:cubicBezTo>
                  <a:pt x="22162" y="298895"/>
                  <a:pt x="14320" y="290584"/>
                  <a:pt x="8592" y="280161"/>
                </a:cubicBezTo>
                <a:cubicBezTo>
                  <a:pt x="2864" y="269738"/>
                  <a:pt x="0" y="258610"/>
                  <a:pt x="0" y="246778"/>
                </a:cubicBezTo>
                <a:cubicBezTo>
                  <a:pt x="0" y="227998"/>
                  <a:pt x="6667" y="211893"/>
                  <a:pt x="20001" y="198465"/>
                </a:cubicBezTo>
                <a:cubicBezTo>
                  <a:pt x="33335" y="185037"/>
                  <a:pt x="49487" y="178323"/>
                  <a:pt x="68455" y="178323"/>
                </a:cubicBezTo>
                <a:cubicBezTo>
                  <a:pt x="85546" y="178323"/>
                  <a:pt x="100477" y="183957"/>
                  <a:pt x="113247" y="195225"/>
                </a:cubicBezTo>
                <a:cubicBezTo>
                  <a:pt x="163016" y="163298"/>
                  <a:pt x="222927" y="146677"/>
                  <a:pt x="292978" y="145363"/>
                </a:cubicBezTo>
                <a:lnTo>
                  <a:pt x="333544" y="16903"/>
                </a:lnTo>
                <a:cubicBezTo>
                  <a:pt x="335423" y="11456"/>
                  <a:pt x="339179" y="8733"/>
                  <a:pt x="344813" y="8733"/>
                </a:cubicBezTo>
                <a:cubicBezTo>
                  <a:pt x="349320" y="8733"/>
                  <a:pt x="385379" y="17184"/>
                  <a:pt x="452990" y="34087"/>
                </a:cubicBezTo>
                <a:cubicBezTo>
                  <a:pt x="457497" y="23758"/>
                  <a:pt x="464446" y="15494"/>
                  <a:pt x="473836" y="9296"/>
                </a:cubicBezTo>
                <a:cubicBezTo>
                  <a:pt x="483227" y="3099"/>
                  <a:pt x="493556" y="0"/>
                  <a:pt x="5048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95" name="Freeform 594"/>
          <p:cNvSpPr/>
          <p:nvPr/>
        </p:nvSpPr>
        <p:spPr>
          <a:xfrm>
            <a:off x="3682365" y="5335497"/>
            <a:ext cx="649060" cy="432707"/>
          </a:xfrm>
          <a:custGeom>
            <a:avLst/>
            <a:gdLst>
              <a:gd name="connsiteX0" fmla="*/ 542292 w 649060"/>
              <a:gd name="connsiteY0" fmla="*/ 175224 h 432707"/>
              <a:gd name="connsiteX1" fmla="*/ 545673 w 649060"/>
              <a:gd name="connsiteY1" fmla="*/ 190718 h 432707"/>
              <a:gd name="connsiteX2" fmla="*/ 556377 w 649060"/>
              <a:gd name="connsiteY2" fmla="*/ 242834 h 432707"/>
              <a:gd name="connsiteX3" fmla="*/ 517502 w 649060"/>
              <a:gd name="connsiteY3" fmla="*/ 242834 h 432707"/>
              <a:gd name="connsiteX4" fmla="*/ 536094 w 649060"/>
              <a:gd name="connsiteY4" fmla="*/ 192408 h 432707"/>
              <a:gd name="connsiteX5" fmla="*/ 536939 w 649060"/>
              <a:gd name="connsiteY5" fmla="*/ 189873 h 432707"/>
              <a:gd name="connsiteX6" fmla="*/ 539757 w 649060"/>
              <a:gd name="connsiteY6" fmla="*/ 182548 h 432707"/>
              <a:gd name="connsiteX7" fmla="*/ 542292 w 649060"/>
              <a:gd name="connsiteY7" fmla="*/ 175224 h 432707"/>
              <a:gd name="connsiteX8" fmla="*/ 539193 w 649060"/>
              <a:gd name="connsiteY8" fmla="*/ 126206 h 432707"/>
              <a:gd name="connsiteX9" fmla="*/ 514684 w 649060"/>
              <a:gd name="connsiteY9" fmla="*/ 141419 h 432707"/>
              <a:gd name="connsiteX10" fmla="*/ 445384 w 649060"/>
              <a:gd name="connsiteY10" fmla="*/ 307064 h 432707"/>
              <a:gd name="connsiteX11" fmla="*/ 494401 w 649060"/>
              <a:gd name="connsiteY11" fmla="*/ 307064 h 432707"/>
              <a:gd name="connsiteX12" fmla="*/ 504261 w 649060"/>
              <a:gd name="connsiteY12" fmla="*/ 280020 h 432707"/>
              <a:gd name="connsiteX13" fmla="*/ 563984 w 649060"/>
              <a:gd name="connsiteY13" fmla="*/ 280020 h 432707"/>
              <a:gd name="connsiteX14" fmla="*/ 569618 w 649060"/>
              <a:gd name="connsiteY14" fmla="*/ 307064 h 432707"/>
              <a:gd name="connsiteX15" fmla="*/ 613001 w 649060"/>
              <a:gd name="connsiteY15" fmla="*/ 307064 h 432707"/>
              <a:gd name="connsiteX16" fmla="*/ 575252 w 649060"/>
              <a:gd name="connsiteY16" fmla="*/ 126206 h 432707"/>
              <a:gd name="connsiteX17" fmla="*/ 268470 w 649060"/>
              <a:gd name="connsiteY17" fmla="*/ 126206 h 432707"/>
              <a:gd name="connsiteX18" fmla="*/ 239172 w 649060"/>
              <a:gd name="connsiteY18" fmla="*/ 307064 h 432707"/>
              <a:gd name="connsiteX19" fmla="*/ 285936 w 649060"/>
              <a:gd name="connsiteY19" fmla="*/ 307064 h 432707"/>
              <a:gd name="connsiteX20" fmla="*/ 315233 w 649060"/>
              <a:gd name="connsiteY20" fmla="*/ 126206 h 432707"/>
              <a:gd name="connsiteX21" fmla="*/ 36622 w 649060"/>
              <a:gd name="connsiteY21" fmla="*/ 126206 h 432707"/>
              <a:gd name="connsiteX22" fmla="*/ 36059 w 649060"/>
              <a:gd name="connsiteY22" fmla="*/ 129868 h 432707"/>
              <a:gd name="connsiteX23" fmla="*/ 108247 w 649060"/>
              <a:gd name="connsiteY23" fmla="*/ 164660 h 432707"/>
              <a:gd name="connsiteX24" fmla="*/ 123302 w 649060"/>
              <a:gd name="connsiteY24" fmla="*/ 186461 h 432707"/>
              <a:gd name="connsiteX25" fmla="*/ 88738 w 649060"/>
              <a:gd name="connsiteY25" fmla="*/ 163110 h 432707"/>
              <a:gd name="connsiteX26" fmla="*/ 126770 w 649060"/>
              <a:gd name="connsiteY26" fmla="*/ 306783 h 432707"/>
              <a:gd name="connsiteX27" fmla="*/ 176069 w 649060"/>
              <a:gd name="connsiteY27" fmla="*/ 306783 h 432707"/>
              <a:gd name="connsiteX28" fmla="*/ 249595 w 649060"/>
              <a:gd name="connsiteY28" fmla="*/ 126206 h 432707"/>
              <a:gd name="connsiteX29" fmla="*/ 200014 w 649060"/>
              <a:gd name="connsiteY29" fmla="*/ 126206 h 432707"/>
              <a:gd name="connsiteX30" fmla="*/ 154377 w 649060"/>
              <a:gd name="connsiteY30" fmla="*/ 249595 h 432707"/>
              <a:gd name="connsiteX31" fmla="*/ 149588 w 649060"/>
              <a:gd name="connsiteY31" fmla="*/ 224523 h 432707"/>
              <a:gd name="connsiteX32" fmla="*/ 133248 w 649060"/>
              <a:gd name="connsiteY32" fmla="*/ 141419 h 432707"/>
              <a:gd name="connsiteX33" fmla="*/ 112120 w 649060"/>
              <a:gd name="connsiteY33" fmla="*/ 126206 h 432707"/>
              <a:gd name="connsiteX34" fmla="*/ 413551 w 649060"/>
              <a:gd name="connsiteY34" fmla="*/ 123107 h 432707"/>
              <a:gd name="connsiteX35" fmla="*/ 356927 w 649060"/>
              <a:gd name="connsiteY35" fmla="*/ 139728 h 432707"/>
              <a:gd name="connsiteX36" fmla="*/ 334671 w 649060"/>
              <a:gd name="connsiteY36" fmla="*/ 182830 h 432707"/>
              <a:gd name="connsiteX37" fmla="*/ 375519 w 649060"/>
              <a:gd name="connsiteY37" fmla="*/ 231848 h 432707"/>
              <a:gd name="connsiteX38" fmla="*/ 394394 w 649060"/>
              <a:gd name="connsiteY38" fmla="*/ 243398 h 432707"/>
              <a:gd name="connsiteX39" fmla="*/ 399747 w 649060"/>
              <a:gd name="connsiteY39" fmla="*/ 254384 h 432707"/>
              <a:gd name="connsiteX40" fmla="*/ 391295 w 649060"/>
              <a:gd name="connsiteY40" fmla="*/ 267343 h 432707"/>
              <a:gd name="connsiteX41" fmla="*/ 371857 w 649060"/>
              <a:gd name="connsiteY41" fmla="*/ 271850 h 432707"/>
              <a:gd name="connsiteX42" fmla="*/ 327911 w 649060"/>
              <a:gd name="connsiteY42" fmla="*/ 262554 h 432707"/>
              <a:gd name="connsiteX43" fmla="*/ 321713 w 649060"/>
              <a:gd name="connsiteY43" fmla="*/ 259455 h 432707"/>
              <a:gd name="connsiteX44" fmla="*/ 315233 w 649060"/>
              <a:gd name="connsiteY44" fmla="*/ 300021 h 432707"/>
              <a:gd name="connsiteX45" fmla="*/ 367350 w 649060"/>
              <a:gd name="connsiteY45" fmla="*/ 309600 h 432707"/>
              <a:gd name="connsiteX46" fmla="*/ 426087 w 649060"/>
              <a:gd name="connsiteY46" fmla="*/ 292979 h 432707"/>
              <a:gd name="connsiteX47" fmla="*/ 448764 w 649060"/>
              <a:gd name="connsiteY47" fmla="*/ 247905 h 432707"/>
              <a:gd name="connsiteX48" fmla="*/ 409325 w 649060"/>
              <a:gd name="connsiteY48" fmla="*/ 198887 h 432707"/>
              <a:gd name="connsiteX49" fmla="*/ 389324 w 649060"/>
              <a:gd name="connsiteY49" fmla="*/ 187056 h 432707"/>
              <a:gd name="connsiteX50" fmla="*/ 383126 w 649060"/>
              <a:gd name="connsiteY50" fmla="*/ 176351 h 432707"/>
              <a:gd name="connsiteX51" fmla="*/ 390028 w 649060"/>
              <a:gd name="connsiteY51" fmla="*/ 165505 h 432707"/>
              <a:gd name="connsiteX52" fmla="*/ 409888 w 649060"/>
              <a:gd name="connsiteY52" fmla="*/ 160857 h 432707"/>
              <a:gd name="connsiteX53" fmla="*/ 444821 w 649060"/>
              <a:gd name="connsiteY53" fmla="*/ 167618 h 432707"/>
              <a:gd name="connsiteX54" fmla="*/ 449046 w 649060"/>
              <a:gd name="connsiteY54" fmla="*/ 169871 h 432707"/>
              <a:gd name="connsiteX55" fmla="*/ 455525 w 649060"/>
              <a:gd name="connsiteY55" fmla="*/ 130714 h 432707"/>
              <a:gd name="connsiteX56" fmla="*/ 413551 w 649060"/>
              <a:gd name="connsiteY56" fmla="*/ 123107 h 432707"/>
              <a:gd name="connsiteX57" fmla="*/ 36059 w 649060"/>
              <a:gd name="connsiteY57" fmla="*/ 0 h 432707"/>
              <a:gd name="connsiteX58" fmla="*/ 613001 w 649060"/>
              <a:gd name="connsiteY58" fmla="*/ 0 h 432707"/>
              <a:gd name="connsiteX59" fmla="*/ 638355 w 649060"/>
              <a:gd name="connsiteY59" fmla="*/ 10705 h 432707"/>
              <a:gd name="connsiteX60" fmla="*/ 649060 w 649060"/>
              <a:gd name="connsiteY60" fmla="*/ 36059 h 432707"/>
              <a:gd name="connsiteX61" fmla="*/ 649060 w 649060"/>
              <a:gd name="connsiteY61" fmla="*/ 396648 h 432707"/>
              <a:gd name="connsiteX62" fmla="*/ 638355 w 649060"/>
              <a:gd name="connsiteY62" fmla="*/ 422002 h 432707"/>
              <a:gd name="connsiteX63" fmla="*/ 613001 w 649060"/>
              <a:gd name="connsiteY63" fmla="*/ 432707 h 432707"/>
              <a:gd name="connsiteX64" fmla="*/ 36059 w 649060"/>
              <a:gd name="connsiteY64" fmla="*/ 432707 h 432707"/>
              <a:gd name="connsiteX65" fmla="*/ 10705 w 649060"/>
              <a:gd name="connsiteY65" fmla="*/ 422002 h 432707"/>
              <a:gd name="connsiteX66" fmla="*/ 0 w 649060"/>
              <a:gd name="connsiteY66" fmla="*/ 396648 h 432707"/>
              <a:gd name="connsiteX67" fmla="*/ 0 w 649060"/>
              <a:gd name="connsiteY67" fmla="*/ 36059 h 432707"/>
              <a:gd name="connsiteX68" fmla="*/ 10705 w 649060"/>
              <a:gd name="connsiteY68" fmla="*/ 10705 h 432707"/>
              <a:gd name="connsiteX69" fmla="*/ 36059 w 649060"/>
              <a:gd name="connsiteY69"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9060" h="432707">
                <a:moveTo>
                  <a:pt x="542292" y="175224"/>
                </a:moveTo>
                <a:lnTo>
                  <a:pt x="545673" y="190718"/>
                </a:lnTo>
                <a:lnTo>
                  <a:pt x="556377" y="242834"/>
                </a:lnTo>
                <a:lnTo>
                  <a:pt x="517502" y="242834"/>
                </a:lnTo>
                <a:cubicBezTo>
                  <a:pt x="520131" y="235885"/>
                  <a:pt x="526328" y="219077"/>
                  <a:pt x="536094" y="192408"/>
                </a:cubicBezTo>
                <a:lnTo>
                  <a:pt x="536939" y="189873"/>
                </a:lnTo>
                <a:cubicBezTo>
                  <a:pt x="537690" y="187995"/>
                  <a:pt x="538630" y="185553"/>
                  <a:pt x="539757" y="182548"/>
                </a:cubicBezTo>
                <a:cubicBezTo>
                  <a:pt x="540883" y="179543"/>
                  <a:pt x="541729" y="177102"/>
                  <a:pt x="542292" y="175224"/>
                </a:cubicBezTo>
                <a:close/>
                <a:moveTo>
                  <a:pt x="539193" y="126206"/>
                </a:moveTo>
                <a:cubicBezTo>
                  <a:pt x="526985" y="126206"/>
                  <a:pt x="518816" y="131277"/>
                  <a:pt x="514684" y="141419"/>
                </a:cubicBezTo>
                <a:lnTo>
                  <a:pt x="445384" y="307064"/>
                </a:lnTo>
                <a:lnTo>
                  <a:pt x="494401" y="307064"/>
                </a:lnTo>
                <a:lnTo>
                  <a:pt x="504261" y="280020"/>
                </a:lnTo>
                <a:lnTo>
                  <a:pt x="563984" y="280020"/>
                </a:lnTo>
                <a:cubicBezTo>
                  <a:pt x="564923" y="284152"/>
                  <a:pt x="566801" y="293167"/>
                  <a:pt x="569618" y="307064"/>
                </a:cubicBezTo>
                <a:lnTo>
                  <a:pt x="613001" y="307064"/>
                </a:lnTo>
                <a:lnTo>
                  <a:pt x="575252" y="126206"/>
                </a:lnTo>
                <a:close/>
                <a:moveTo>
                  <a:pt x="268470" y="126206"/>
                </a:moveTo>
                <a:lnTo>
                  <a:pt x="239172" y="307064"/>
                </a:lnTo>
                <a:lnTo>
                  <a:pt x="285936" y="307064"/>
                </a:lnTo>
                <a:lnTo>
                  <a:pt x="315233" y="126206"/>
                </a:lnTo>
                <a:close/>
                <a:moveTo>
                  <a:pt x="36622" y="126206"/>
                </a:moveTo>
                <a:lnTo>
                  <a:pt x="36059" y="129868"/>
                </a:lnTo>
                <a:cubicBezTo>
                  <a:pt x="65263" y="137287"/>
                  <a:pt x="89325" y="148884"/>
                  <a:pt x="108247" y="164660"/>
                </a:cubicBezTo>
                <a:lnTo>
                  <a:pt x="123302" y="186461"/>
                </a:lnTo>
                <a:lnTo>
                  <a:pt x="88738" y="163110"/>
                </a:lnTo>
                <a:lnTo>
                  <a:pt x="126770" y="306783"/>
                </a:lnTo>
                <a:lnTo>
                  <a:pt x="176069" y="306783"/>
                </a:lnTo>
                <a:lnTo>
                  <a:pt x="249595" y="126206"/>
                </a:lnTo>
                <a:lnTo>
                  <a:pt x="200014" y="126206"/>
                </a:lnTo>
                <a:lnTo>
                  <a:pt x="154377" y="249595"/>
                </a:lnTo>
                <a:lnTo>
                  <a:pt x="149588" y="224523"/>
                </a:lnTo>
                <a:lnTo>
                  <a:pt x="133248" y="141419"/>
                </a:lnTo>
                <a:cubicBezTo>
                  <a:pt x="131182" y="131277"/>
                  <a:pt x="124140" y="126206"/>
                  <a:pt x="112120" y="126206"/>
                </a:cubicBezTo>
                <a:close/>
                <a:moveTo>
                  <a:pt x="413551" y="123107"/>
                </a:moveTo>
                <a:cubicBezTo>
                  <a:pt x="390450" y="123107"/>
                  <a:pt x="371576" y="128648"/>
                  <a:pt x="356927" y="139728"/>
                </a:cubicBezTo>
                <a:cubicBezTo>
                  <a:pt x="342278" y="150809"/>
                  <a:pt x="334859" y="165176"/>
                  <a:pt x="334671" y="182830"/>
                </a:cubicBezTo>
                <a:cubicBezTo>
                  <a:pt x="334484" y="201986"/>
                  <a:pt x="348099" y="218325"/>
                  <a:pt x="375519" y="231848"/>
                </a:cubicBezTo>
                <a:cubicBezTo>
                  <a:pt x="384534" y="236167"/>
                  <a:pt x="390826" y="240017"/>
                  <a:pt x="394394" y="243398"/>
                </a:cubicBezTo>
                <a:cubicBezTo>
                  <a:pt x="397962" y="246778"/>
                  <a:pt x="399747" y="250440"/>
                  <a:pt x="399747" y="254384"/>
                </a:cubicBezTo>
                <a:cubicBezTo>
                  <a:pt x="399747" y="260019"/>
                  <a:pt x="396930" y="264338"/>
                  <a:pt x="391295" y="267343"/>
                </a:cubicBezTo>
                <a:cubicBezTo>
                  <a:pt x="385661" y="270348"/>
                  <a:pt x="379182" y="271850"/>
                  <a:pt x="371857" y="271850"/>
                </a:cubicBezTo>
                <a:cubicBezTo>
                  <a:pt x="355706" y="271850"/>
                  <a:pt x="341057" y="268752"/>
                  <a:pt x="327911" y="262554"/>
                </a:cubicBezTo>
                <a:lnTo>
                  <a:pt x="321713" y="259455"/>
                </a:lnTo>
                <a:lnTo>
                  <a:pt x="315233" y="300021"/>
                </a:lnTo>
                <a:cubicBezTo>
                  <a:pt x="329131" y="306407"/>
                  <a:pt x="346503" y="309600"/>
                  <a:pt x="367350" y="309600"/>
                </a:cubicBezTo>
                <a:cubicBezTo>
                  <a:pt x="391765" y="309787"/>
                  <a:pt x="411344" y="304247"/>
                  <a:pt x="426087" y="292979"/>
                </a:cubicBezTo>
                <a:cubicBezTo>
                  <a:pt x="440829" y="281710"/>
                  <a:pt x="448388" y="266686"/>
                  <a:pt x="448764" y="247905"/>
                </a:cubicBezTo>
                <a:cubicBezTo>
                  <a:pt x="448764" y="227998"/>
                  <a:pt x="435618" y="211658"/>
                  <a:pt x="409325" y="198887"/>
                </a:cubicBezTo>
                <a:cubicBezTo>
                  <a:pt x="400122" y="194192"/>
                  <a:pt x="393455" y="190248"/>
                  <a:pt x="389324" y="187056"/>
                </a:cubicBezTo>
                <a:cubicBezTo>
                  <a:pt x="385191" y="183863"/>
                  <a:pt x="383126" y="180295"/>
                  <a:pt x="383126" y="176351"/>
                </a:cubicBezTo>
                <a:cubicBezTo>
                  <a:pt x="383126" y="172219"/>
                  <a:pt x="385426" y="168603"/>
                  <a:pt x="390028" y="165505"/>
                </a:cubicBezTo>
                <a:cubicBezTo>
                  <a:pt x="394629" y="162406"/>
                  <a:pt x="401249" y="160857"/>
                  <a:pt x="409888" y="160857"/>
                </a:cubicBezTo>
                <a:cubicBezTo>
                  <a:pt x="423034" y="160669"/>
                  <a:pt x="434679" y="162922"/>
                  <a:pt x="444821" y="167618"/>
                </a:cubicBezTo>
                <a:lnTo>
                  <a:pt x="449046" y="169871"/>
                </a:lnTo>
                <a:lnTo>
                  <a:pt x="455525" y="130714"/>
                </a:lnTo>
                <a:cubicBezTo>
                  <a:pt x="442567" y="125643"/>
                  <a:pt x="428575" y="123107"/>
                  <a:pt x="413551" y="123107"/>
                </a:cubicBezTo>
                <a:close/>
                <a:moveTo>
                  <a:pt x="36059" y="0"/>
                </a:moveTo>
                <a:lnTo>
                  <a:pt x="613001" y="0"/>
                </a:lnTo>
                <a:cubicBezTo>
                  <a:pt x="622767" y="0"/>
                  <a:pt x="631219" y="3568"/>
                  <a:pt x="638355" y="10705"/>
                </a:cubicBezTo>
                <a:cubicBezTo>
                  <a:pt x="645491" y="17841"/>
                  <a:pt x="649060" y="26293"/>
                  <a:pt x="649060" y="36059"/>
                </a:cubicBezTo>
                <a:lnTo>
                  <a:pt x="649060" y="396648"/>
                </a:lnTo>
                <a:cubicBezTo>
                  <a:pt x="649060" y="406414"/>
                  <a:pt x="645491" y="414866"/>
                  <a:pt x="638355" y="422002"/>
                </a:cubicBezTo>
                <a:cubicBezTo>
                  <a:pt x="631219" y="429139"/>
                  <a:pt x="622767" y="432707"/>
                  <a:pt x="613001" y="432707"/>
                </a:cubicBezTo>
                <a:lnTo>
                  <a:pt x="36059" y="432707"/>
                </a:lnTo>
                <a:cubicBezTo>
                  <a:pt x="26293" y="432707"/>
                  <a:pt x="17841" y="429139"/>
                  <a:pt x="10705" y="422002"/>
                </a:cubicBezTo>
                <a:cubicBezTo>
                  <a:pt x="3567" y="414866"/>
                  <a:pt x="0" y="406414"/>
                  <a:pt x="0" y="396648"/>
                </a:cubicBezTo>
                <a:lnTo>
                  <a:pt x="0" y="36059"/>
                </a:lnTo>
                <a:cubicBezTo>
                  <a:pt x="0" y="26293"/>
                  <a:pt x="3567" y="17841"/>
                  <a:pt x="10705" y="10705"/>
                </a:cubicBezTo>
                <a:cubicBezTo>
                  <a:pt x="17841" y="3568"/>
                  <a:pt x="26293" y="0"/>
                  <a:pt x="3605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537" name="Group 536"/>
          <p:cNvGrpSpPr/>
          <p:nvPr/>
        </p:nvGrpSpPr>
        <p:grpSpPr>
          <a:xfrm>
            <a:off x="9983101" y="137914"/>
            <a:ext cx="2208899" cy="1172990"/>
            <a:chOff x="2635516" y="1591382"/>
            <a:chExt cx="6920967" cy="3675237"/>
          </a:xfrm>
        </p:grpSpPr>
        <p:sp>
          <p:nvSpPr>
            <p:cNvPr id="538" name="Freeform 537"/>
            <p:cNvSpPr>
              <a:spLocks noChangeArrowheads="1"/>
            </p:cNvSpPr>
            <p:nvPr/>
          </p:nvSpPr>
          <p:spPr bwMode="auto">
            <a:xfrm>
              <a:off x="2635516" y="1591385"/>
              <a:ext cx="6920967" cy="3675234"/>
            </a:xfrm>
            <a:custGeom>
              <a:avLst/>
              <a:gdLst>
                <a:gd name="T0" fmla="*/ 0 w 5260"/>
                <a:gd name="T1" fmla="*/ 3425 h 3426"/>
                <a:gd name="T2" fmla="*/ 5259 w 5260"/>
                <a:gd name="T3" fmla="*/ 1353 h 3426"/>
                <a:gd name="T4" fmla="*/ 5259 w 5260"/>
                <a:gd name="T5" fmla="*/ 0 h 3426"/>
                <a:gd name="T6" fmla="*/ 0 w 5260"/>
                <a:gd name="T7" fmla="*/ 2074 h 3426"/>
                <a:gd name="T8" fmla="*/ 0 w 5260"/>
                <a:gd name="T9" fmla="*/ 3425 h 3426"/>
              </a:gdLst>
              <a:ahLst/>
              <a:cxnLst>
                <a:cxn ang="0">
                  <a:pos x="T0" y="T1"/>
                </a:cxn>
                <a:cxn ang="0">
                  <a:pos x="T2" y="T3"/>
                </a:cxn>
                <a:cxn ang="0">
                  <a:pos x="T4" y="T5"/>
                </a:cxn>
                <a:cxn ang="0">
                  <a:pos x="T6" y="T7"/>
                </a:cxn>
                <a:cxn ang="0">
                  <a:pos x="T8" y="T9"/>
                </a:cxn>
              </a:cxnLst>
              <a:rect l="0" t="0" r="r" b="b"/>
              <a:pathLst>
                <a:path w="5260" h="3426">
                  <a:moveTo>
                    <a:pt x="0" y="3425"/>
                  </a:moveTo>
                  <a:lnTo>
                    <a:pt x="5259" y="1353"/>
                  </a:lnTo>
                  <a:lnTo>
                    <a:pt x="5259" y="0"/>
                  </a:lnTo>
                  <a:lnTo>
                    <a:pt x="0" y="2074"/>
                  </a:lnTo>
                  <a:lnTo>
                    <a:pt x="0" y="3425"/>
                  </a:lnTo>
                </a:path>
              </a:pathLst>
            </a:custGeom>
            <a:solidFill>
              <a:schemeClr val="accent1">
                <a:lumMod val="75000"/>
              </a:schemeClr>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endParaRPr lang="en-US"/>
            </a:p>
          </p:txBody>
        </p:sp>
        <p:sp>
          <p:nvSpPr>
            <p:cNvPr id="539" name="Freeform 538"/>
            <p:cNvSpPr>
              <a:spLocks noChangeArrowheads="1"/>
            </p:cNvSpPr>
            <p:nvPr/>
          </p:nvSpPr>
          <p:spPr bwMode="auto">
            <a:xfrm>
              <a:off x="2635516" y="3814500"/>
              <a:ext cx="6920967" cy="1452119"/>
            </a:xfrm>
            <a:custGeom>
              <a:avLst/>
              <a:gdLst>
                <a:gd name="T0" fmla="*/ 5259 w 5260"/>
                <a:gd name="T1" fmla="*/ 1352 h 1353"/>
                <a:gd name="T2" fmla="*/ 0 w 5260"/>
                <a:gd name="T3" fmla="*/ 1352 h 1353"/>
                <a:gd name="T4" fmla="*/ 0 w 5260"/>
                <a:gd name="T5" fmla="*/ 0 h 1353"/>
                <a:gd name="T6" fmla="*/ 5259 w 5260"/>
                <a:gd name="T7" fmla="*/ 0 h 1353"/>
                <a:gd name="T8" fmla="*/ 5259 w 5260"/>
                <a:gd name="T9" fmla="*/ 1352 h 1353"/>
              </a:gdLst>
              <a:ahLst/>
              <a:cxnLst>
                <a:cxn ang="0">
                  <a:pos x="T0" y="T1"/>
                </a:cxn>
                <a:cxn ang="0">
                  <a:pos x="T2" y="T3"/>
                </a:cxn>
                <a:cxn ang="0">
                  <a:pos x="T4" y="T5"/>
                </a:cxn>
                <a:cxn ang="0">
                  <a:pos x="T6" y="T7"/>
                </a:cxn>
                <a:cxn ang="0">
                  <a:pos x="T8" y="T9"/>
                </a:cxn>
              </a:cxnLst>
              <a:rect l="0" t="0" r="r" b="b"/>
              <a:pathLst>
                <a:path w="5260" h="1353">
                  <a:moveTo>
                    <a:pt x="5259" y="1352"/>
                  </a:moveTo>
                  <a:lnTo>
                    <a:pt x="0" y="1352"/>
                  </a:lnTo>
                  <a:lnTo>
                    <a:pt x="0" y="0"/>
                  </a:lnTo>
                  <a:lnTo>
                    <a:pt x="5259" y="0"/>
                  </a:lnTo>
                  <a:lnTo>
                    <a:pt x="5259" y="1352"/>
                  </a:lnTo>
                </a:path>
              </a:pathLst>
            </a:custGeom>
            <a:solidFill>
              <a:schemeClr val="accent2"/>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ctr"/>
              <a:r>
                <a:rPr lang="en-US" sz="2400" smtClean="0">
                  <a:solidFill>
                    <a:schemeClr val="bg1"/>
                  </a:solidFill>
                </a:rPr>
                <a:t>Ready to use</a:t>
              </a:r>
              <a:endParaRPr lang="en-US" sz="2400">
                <a:solidFill>
                  <a:schemeClr val="bg1"/>
                </a:solidFill>
              </a:endParaRPr>
            </a:p>
          </p:txBody>
        </p:sp>
        <p:sp>
          <p:nvSpPr>
            <p:cNvPr id="540" name="Freeform 539"/>
            <p:cNvSpPr>
              <a:spLocks noChangeArrowheads="1"/>
            </p:cNvSpPr>
            <p:nvPr/>
          </p:nvSpPr>
          <p:spPr bwMode="auto">
            <a:xfrm>
              <a:off x="2635516" y="1591382"/>
              <a:ext cx="6920967" cy="1452119"/>
            </a:xfrm>
            <a:custGeom>
              <a:avLst/>
              <a:gdLst>
                <a:gd name="T0" fmla="*/ 5259 w 5260"/>
                <a:gd name="T1" fmla="*/ 1353 h 1354"/>
                <a:gd name="T2" fmla="*/ 0 w 5260"/>
                <a:gd name="T3" fmla="*/ 1353 h 1354"/>
                <a:gd name="T4" fmla="*/ 603 w 5260"/>
                <a:gd name="T5" fmla="*/ 677 h 1354"/>
                <a:gd name="T6" fmla="*/ 0 w 5260"/>
                <a:gd name="T7" fmla="*/ 0 h 1354"/>
                <a:gd name="T8" fmla="*/ 5259 w 5260"/>
                <a:gd name="T9" fmla="*/ 0 h 1354"/>
                <a:gd name="T10" fmla="*/ 5259 w 5260"/>
                <a:gd name="T11" fmla="*/ 1353 h 1354"/>
              </a:gdLst>
              <a:ahLst/>
              <a:cxnLst>
                <a:cxn ang="0">
                  <a:pos x="T0" y="T1"/>
                </a:cxn>
                <a:cxn ang="0">
                  <a:pos x="T2" y="T3"/>
                </a:cxn>
                <a:cxn ang="0">
                  <a:pos x="T4" y="T5"/>
                </a:cxn>
                <a:cxn ang="0">
                  <a:pos x="T6" y="T7"/>
                </a:cxn>
                <a:cxn ang="0">
                  <a:pos x="T8" y="T9"/>
                </a:cxn>
                <a:cxn ang="0">
                  <a:pos x="T10" y="T11"/>
                </a:cxn>
              </a:cxnLst>
              <a:rect l="0" t="0" r="r" b="b"/>
              <a:pathLst>
                <a:path w="5260" h="1354">
                  <a:moveTo>
                    <a:pt x="5259" y="1353"/>
                  </a:moveTo>
                  <a:lnTo>
                    <a:pt x="0" y="1353"/>
                  </a:lnTo>
                  <a:lnTo>
                    <a:pt x="603" y="677"/>
                  </a:lnTo>
                  <a:lnTo>
                    <a:pt x="0" y="0"/>
                  </a:lnTo>
                  <a:lnTo>
                    <a:pt x="5259" y="0"/>
                  </a:lnTo>
                  <a:lnTo>
                    <a:pt x="5259" y="1353"/>
                  </a:lnTo>
                </a:path>
              </a:pathLst>
            </a:custGeom>
            <a:solidFill>
              <a:schemeClr val="accent1"/>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r"/>
              <a:r>
                <a:rPr lang="en-US" sz="2400" smtClean="0"/>
                <a:t>Fully scalable</a:t>
              </a:r>
              <a:endParaRPr lang="en-US" sz="2400"/>
            </a:p>
          </p:txBody>
        </p:sp>
      </p:grpSp>
    </p:spTree>
    <p:extLst>
      <p:ext uri="{BB962C8B-B14F-4D97-AF65-F5344CB8AC3E}">
        <p14:creationId xmlns:p14="http://schemas.microsoft.com/office/powerpoint/2010/main" val="3696488168"/>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Freeform 240"/>
          <p:cNvSpPr/>
          <p:nvPr/>
        </p:nvSpPr>
        <p:spPr>
          <a:xfrm>
            <a:off x="1443991" y="1641839"/>
            <a:ext cx="504825" cy="504825"/>
          </a:xfrm>
          <a:custGeom>
            <a:avLst/>
            <a:gdLst/>
            <a:ahLst/>
            <a:cxnLst/>
            <a:rect l="l" t="t" r="r" b="b"/>
            <a:pathLst>
              <a:path w="504825" h="504825">
                <a:moveTo>
                  <a:pt x="414537" y="0"/>
                </a:moveTo>
                <a:cubicBezTo>
                  <a:pt x="439421" y="0"/>
                  <a:pt x="460690" y="8827"/>
                  <a:pt x="478344" y="26481"/>
                </a:cubicBezTo>
                <a:cubicBezTo>
                  <a:pt x="495998" y="44135"/>
                  <a:pt x="504825" y="65404"/>
                  <a:pt x="504825" y="90288"/>
                </a:cubicBezTo>
                <a:cubicBezTo>
                  <a:pt x="504825" y="115173"/>
                  <a:pt x="495998" y="136348"/>
                  <a:pt x="478344" y="153814"/>
                </a:cubicBezTo>
                <a:lnTo>
                  <a:pt x="414959" y="216635"/>
                </a:lnTo>
                <a:lnTo>
                  <a:pt x="444257" y="245933"/>
                </a:lnTo>
                <a:cubicBezTo>
                  <a:pt x="446135" y="247811"/>
                  <a:pt x="447074" y="249971"/>
                  <a:pt x="447074" y="252412"/>
                </a:cubicBezTo>
                <a:cubicBezTo>
                  <a:pt x="447074" y="254854"/>
                  <a:pt x="446135" y="257014"/>
                  <a:pt x="444257" y="258892"/>
                </a:cubicBezTo>
                <a:lnTo>
                  <a:pt x="385098" y="318051"/>
                </a:lnTo>
                <a:cubicBezTo>
                  <a:pt x="383220" y="319929"/>
                  <a:pt x="381060" y="320868"/>
                  <a:pt x="378618" y="320868"/>
                </a:cubicBezTo>
                <a:cubicBezTo>
                  <a:pt x="376177" y="320868"/>
                  <a:pt x="374017" y="319929"/>
                  <a:pt x="372139" y="318051"/>
                </a:cubicBezTo>
                <a:lnTo>
                  <a:pt x="342559" y="288471"/>
                </a:lnTo>
                <a:lnTo>
                  <a:pt x="172688" y="458343"/>
                </a:lnTo>
                <a:cubicBezTo>
                  <a:pt x="165739" y="465292"/>
                  <a:pt x="157288" y="468766"/>
                  <a:pt x="147334" y="468766"/>
                </a:cubicBezTo>
                <a:lnTo>
                  <a:pt x="90147" y="468766"/>
                </a:lnTo>
                <a:lnTo>
                  <a:pt x="18029" y="504825"/>
                </a:lnTo>
                <a:lnTo>
                  <a:pt x="0" y="486796"/>
                </a:lnTo>
                <a:lnTo>
                  <a:pt x="36059" y="414678"/>
                </a:lnTo>
                <a:lnTo>
                  <a:pt x="36059" y="357490"/>
                </a:lnTo>
                <a:cubicBezTo>
                  <a:pt x="36059" y="347537"/>
                  <a:pt x="39533" y="339085"/>
                  <a:pt x="46482" y="332136"/>
                </a:cubicBezTo>
                <a:lnTo>
                  <a:pt x="216353" y="162265"/>
                </a:lnTo>
                <a:lnTo>
                  <a:pt x="186774" y="132686"/>
                </a:lnTo>
                <a:cubicBezTo>
                  <a:pt x="184895" y="130807"/>
                  <a:pt x="183957" y="128648"/>
                  <a:pt x="183957" y="126206"/>
                </a:cubicBezTo>
                <a:cubicBezTo>
                  <a:pt x="183957" y="123765"/>
                  <a:pt x="184895" y="121605"/>
                  <a:pt x="186774" y="119727"/>
                </a:cubicBezTo>
                <a:lnTo>
                  <a:pt x="245933" y="60568"/>
                </a:lnTo>
                <a:cubicBezTo>
                  <a:pt x="247811" y="58690"/>
                  <a:pt x="249971" y="57751"/>
                  <a:pt x="252412" y="57751"/>
                </a:cubicBezTo>
                <a:cubicBezTo>
                  <a:pt x="254854" y="57751"/>
                  <a:pt x="257014" y="58690"/>
                  <a:pt x="258891" y="60568"/>
                </a:cubicBezTo>
                <a:lnTo>
                  <a:pt x="288190" y="89866"/>
                </a:lnTo>
                <a:lnTo>
                  <a:pt x="351011" y="26481"/>
                </a:lnTo>
                <a:cubicBezTo>
                  <a:pt x="368477" y="8827"/>
                  <a:pt x="389652" y="0"/>
                  <a:pt x="414537" y="0"/>
                </a:cubicBezTo>
                <a:close/>
                <a:moveTo>
                  <a:pt x="252412" y="198324"/>
                </a:moveTo>
                <a:lnTo>
                  <a:pt x="90147" y="360589"/>
                </a:lnTo>
                <a:lnTo>
                  <a:pt x="90147" y="414678"/>
                </a:lnTo>
                <a:lnTo>
                  <a:pt x="144235" y="414678"/>
                </a:lnTo>
                <a:lnTo>
                  <a:pt x="306501" y="252412"/>
                </a:lnTo>
                <a:lnTo>
                  <a:pt x="252412" y="19832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234"/>
          <p:cNvSpPr/>
          <p:nvPr/>
        </p:nvSpPr>
        <p:spPr>
          <a:xfrm>
            <a:off x="9464040" y="1641839"/>
            <a:ext cx="432706" cy="504825"/>
          </a:xfrm>
          <a:custGeom>
            <a:avLst/>
            <a:gdLst/>
            <a:ahLst/>
            <a:cxnLst/>
            <a:rect l="l" t="t" r="r" b="b"/>
            <a:pathLst>
              <a:path w="432706" h="504825">
                <a:moveTo>
                  <a:pt x="216353" y="0"/>
                </a:moveTo>
                <a:cubicBezTo>
                  <a:pt x="248468" y="0"/>
                  <a:pt x="277813" y="2817"/>
                  <a:pt x="304388" y="8451"/>
                </a:cubicBezTo>
                <a:cubicBezTo>
                  <a:pt x="330963" y="14085"/>
                  <a:pt x="352560" y="22443"/>
                  <a:pt x="369181" y="33523"/>
                </a:cubicBezTo>
                <a:cubicBezTo>
                  <a:pt x="385802" y="44604"/>
                  <a:pt x="394958" y="57469"/>
                  <a:pt x="396648" y="72118"/>
                </a:cubicBezTo>
                <a:lnTo>
                  <a:pt x="426227" y="200014"/>
                </a:lnTo>
                <a:cubicBezTo>
                  <a:pt x="430547" y="219171"/>
                  <a:pt x="432706" y="240111"/>
                  <a:pt x="432706" y="262836"/>
                </a:cubicBezTo>
                <a:lnTo>
                  <a:pt x="432706" y="432707"/>
                </a:lnTo>
                <a:lnTo>
                  <a:pt x="396648" y="432707"/>
                </a:lnTo>
                <a:lnTo>
                  <a:pt x="396648" y="468766"/>
                </a:lnTo>
                <a:cubicBezTo>
                  <a:pt x="396648" y="478720"/>
                  <a:pt x="393126" y="487218"/>
                  <a:pt x="386084" y="494261"/>
                </a:cubicBezTo>
                <a:cubicBezTo>
                  <a:pt x="379041" y="501304"/>
                  <a:pt x="370543" y="504825"/>
                  <a:pt x="360589" y="504825"/>
                </a:cubicBezTo>
                <a:cubicBezTo>
                  <a:pt x="350635" y="504825"/>
                  <a:pt x="342137" y="501304"/>
                  <a:pt x="335094" y="494261"/>
                </a:cubicBezTo>
                <a:cubicBezTo>
                  <a:pt x="328051" y="487218"/>
                  <a:pt x="324530" y="478720"/>
                  <a:pt x="324530" y="468766"/>
                </a:cubicBezTo>
                <a:lnTo>
                  <a:pt x="324530" y="432707"/>
                </a:lnTo>
                <a:lnTo>
                  <a:pt x="108176" y="432707"/>
                </a:lnTo>
                <a:lnTo>
                  <a:pt x="108176" y="468766"/>
                </a:lnTo>
                <a:cubicBezTo>
                  <a:pt x="108176" y="478720"/>
                  <a:pt x="104655" y="487218"/>
                  <a:pt x="97612" y="494261"/>
                </a:cubicBezTo>
                <a:cubicBezTo>
                  <a:pt x="90569" y="501304"/>
                  <a:pt x="82072" y="504825"/>
                  <a:pt x="72117" y="504825"/>
                </a:cubicBezTo>
                <a:cubicBezTo>
                  <a:pt x="62164" y="504825"/>
                  <a:pt x="53665" y="501304"/>
                  <a:pt x="46623" y="494261"/>
                </a:cubicBezTo>
                <a:cubicBezTo>
                  <a:pt x="39580" y="487218"/>
                  <a:pt x="36059" y="478720"/>
                  <a:pt x="36059" y="468766"/>
                </a:cubicBezTo>
                <a:lnTo>
                  <a:pt x="36059" y="432707"/>
                </a:lnTo>
                <a:lnTo>
                  <a:pt x="0" y="432707"/>
                </a:lnTo>
                <a:lnTo>
                  <a:pt x="0" y="262836"/>
                </a:lnTo>
                <a:cubicBezTo>
                  <a:pt x="0" y="241801"/>
                  <a:pt x="2347" y="220861"/>
                  <a:pt x="7042" y="200014"/>
                </a:cubicBezTo>
                <a:lnTo>
                  <a:pt x="36059" y="72118"/>
                </a:lnTo>
                <a:cubicBezTo>
                  <a:pt x="37749" y="57469"/>
                  <a:pt x="46904" y="44604"/>
                  <a:pt x="63525" y="33523"/>
                </a:cubicBezTo>
                <a:cubicBezTo>
                  <a:pt x="80146" y="22443"/>
                  <a:pt x="101744" y="14085"/>
                  <a:pt x="128319" y="8451"/>
                </a:cubicBezTo>
                <a:cubicBezTo>
                  <a:pt x="154893" y="2817"/>
                  <a:pt x="184238" y="0"/>
                  <a:pt x="216353" y="0"/>
                </a:cubicBezTo>
                <a:close/>
                <a:moveTo>
                  <a:pt x="126206" y="45074"/>
                </a:moveTo>
                <a:cubicBezTo>
                  <a:pt x="122450" y="45074"/>
                  <a:pt x="119257" y="46388"/>
                  <a:pt x="116628" y="49018"/>
                </a:cubicBezTo>
                <a:cubicBezTo>
                  <a:pt x="113999" y="51647"/>
                  <a:pt x="112684" y="54840"/>
                  <a:pt x="112684" y="58596"/>
                </a:cubicBezTo>
                <a:cubicBezTo>
                  <a:pt x="112684" y="62352"/>
                  <a:pt x="113999" y="65545"/>
                  <a:pt x="116628" y="68174"/>
                </a:cubicBezTo>
                <a:cubicBezTo>
                  <a:pt x="119257" y="70803"/>
                  <a:pt x="122450" y="72118"/>
                  <a:pt x="126206" y="72118"/>
                </a:cubicBezTo>
                <a:lnTo>
                  <a:pt x="306500" y="72118"/>
                </a:lnTo>
                <a:cubicBezTo>
                  <a:pt x="310257" y="72118"/>
                  <a:pt x="313450" y="70803"/>
                  <a:pt x="316079" y="68174"/>
                </a:cubicBezTo>
                <a:cubicBezTo>
                  <a:pt x="318708" y="65545"/>
                  <a:pt x="320023" y="62352"/>
                  <a:pt x="320023" y="58596"/>
                </a:cubicBezTo>
                <a:cubicBezTo>
                  <a:pt x="320023" y="54840"/>
                  <a:pt x="318708" y="51647"/>
                  <a:pt x="316079" y="49018"/>
                </a:cubicBezTo>
                <a:cubicBezTo>
                  <a:pt x="313450" y="46388"/>
                  <a:pt x="310257" y="45074"/>
                  <a:pt x="306500" y="45074"/>
                </a:cubicBezTo>
                <a:lnTo>
                  <a:pt x="126206" y="45074"/>
                </a:lnTo>
                <a:close/>
                <a:moveTo>
                  <a:pt x="87048" y="108177"/>
                </a:moveTo>
                <a:cubicBezTo>
                  <a:pt x="82729" y="108177"/>
                  <a:pt x="78926" y="109538"/>
                  <a:pt x="75639" y="112262"/>
                </a:cubicBezTo>
                <a:cubicBezTo>
                  <a:pt x="72352" y="114985"/>
                  <a:pt x="70240" y="118506"/>
                  <a:pt x="69300" y="122826"/>
                </a:cubicBezTo>
                <a:lnTo>
                  <a:pt x="49017" y="231002"/>
                </a:lnTo>
                <a:cubicBezTo>
                  <a:pt x="48078" y="236637"/>
                  <a:pt x="49393" y="241614"/>
                  <a:pt x="52961" y="245933"/>
                </a:cubicBezTo>
                <a:cubicBezTo>
                  <a:pt x="56530" y="250253"/>
                  <a:pt x="61131" y="252412"/>
                  <a:pt x="66765" y="252412"/>
                </a:cubicBezTo>
                <a:lnTo>
                  <a:pt x="365941" y="252412"/>
                </a:lnTo>
                <a:cubicBezTo>
                  <a:pt x="371575" y="252412"/>
                  <a:pt x="376177" y="250253"/>
                  <a:pt x="379745" y="245933"/>
                </a:cubicBezTo>
                <a:cubicBezTo>
                  <a:pt x="383314" y="241614"/>
                  <a:pt x="384628" y="236637"/>
                  <a:pt x="383689" y="231002"/>
                </a:cubicBezTo>
                <a:lnTo>
                  <a:pt x="363406" y="122826"/>
                </a:lnTo>
                <a:cubicBezTo>
                  <a:pt x="362467" y="118506"/>
                  <a:pt x="360355" y="114985"/>
                  <a:pt x="357068" y="112262"/>
                </a:cubicBezTo>
                <a:cubicBezTo>
                  <a:pt x="353781" y="109538"/>
                  <a:pt x="349978" y="108177"/>
                  <a:pt x="345658" y="108177"/>
                </a:cubicBezTo>
                <a:lnTo>
                  <a:pt x="87048" y="108177"/>
                </a:lnTo>
                <a:close/>
                <a:moveTo>
                  <a:pt x="72117" y="306501"/>
                </a:moveTo>
                <a:cubicBezTo>
                  <a:pt x="62164" y="306501"/>
                  <a:pt x="53665" y="310022"/>
                  <a:pt x="46623" y="317065"/>
                </a:cubicBezTo>
                <a:cubicBezTo>
                  <a:pt x="39580" y="324108"/>
                  <a:pt x="36059" y="332606"/>
                  <a:pt x="36059" y="342560"/>
                </a:cubicBezTo>
                <a:cubicBezTo>
                  <a:pt x="36059" y="352514"/>
                  <a:pt x="39580" y="361012"/>
                  <a:pt x="46623" y="368055"/>
                </a:cubicBezTo>
                <a:cubicBezTo>
                  <a:pt x="53665" y="375097"/>
                  <a:pt x="62164" y="378619"/>
                  <a:pt x="72117" y="378619"/>
                </a:cubicBezTo>
                <a:cubicBezTo>
                  <a:pt x="82072" y="378619"/>
                  <a:pt x="90569" y="375097"/>
                  <a:pt x="97612" y="368055"/>
                </a:cubicBezTo>
                <a:cubicBezTo>
                  <a:pt x="104655" y="361012"/>
                  <a:pt x="108176" y="352514"/>
                  <a:pt x="108176" y="342560"/>
                </a:cubicBezTo>
                <a:cubicBezTo>
                  <a:pt x="108176" y="332606"/>
                  <a:pt x="104655" y="324108"/>
                  <a:pt x="97612" y="317065"/>
                </a:cubicBezTo>
                <a:cubicBezTo>
                  <a:pt x="90569" y="310022"/>
                  <a:pt x="82072" y="306501"/>
                  <a:pt x="72117" y="306501"/>
                </a:cubicBezTo>
                <a:close/>
                <a:moveTo>
                  <a:pt x="360589" y="306501"/>
                </a:moveTo>
                <a:cubicBezTo>
                  <a:pt x="350635" y="306501"/>
                  <a:pt x="342137" y="310022"/>
                  <a:pt x="335094" y="317065"/>
                </a:cubicBezTo>
                <a:cubicBezTo>
                  <a:pt x="328051" y="324108"/>
                  <a:pt x="324530" y="332606"/>
                  <a:pt x="324530" y="342560"/>
                </a:cubicBezTo>
                <a:cubicBezTo>
                  <a:pt x="324530" y="352514"/>
                  <a:pt x="328051" y="361012"/>
                  <a:pt x="335094" y="368055"/>
                </a:cubicBezTo>
                <a:cubicBezTo>
                  <a:pt x="342137" y="375097"/>
                  <a:pt x="350635" y="378619"/>
                  <a:pt x="360589" y="378619"/>
                </a:cubicBezTo>
                <a:cubicBezTo>
                  <a:pt x="370543" y="378619"/>
                  <a:pt x="379041" y="375097"/>
                  <a:pt x="386084" y="368055"/>
                </a:cubicBezTo>
                <a:cubicBezTo>
                  <a:pt x="393126" y="361012"/>
                  <a:pt x="396648" y="352514"/>
                  <a:pt x="396648" y="342560"/>
                </a:cubicBezTo>
                <a:cubicBezTo>
                  <a:pt x="396648" y="332606"/>
                  <a:pt x="393126" y="324108"/>
                  <a:pt x="386084" y="317065"/>
                </a:cubicBezTo>
                <a:cubicBezTo>
                  <a:pt x="379041" y="310022"/>
                  <a:pt x="370543" y="306501"/>
                  <a:pt x="360589" y="30650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233"/>
          <p:cNvSpPr/>
          <p:nvPr/>
        </p:nvSpPr>
        <p:spPr>
          <a:xfrm>
            <a:off x="10857788" y="1641839"/>
            <a:ext cx="354392" cy="504825"/>
          </a:xfrm>
          <a:custGeom>
            <a:avLst/>
            <a:gdLst/>
            <a:ahLst/>
            <a:cxnLst/>
            <a:rect l="l" t="t" r="r" b="b"/>
            <a:pathLst>
              <a:path w="354392" h="504825">
                <a:moveTo>
                  <a:pt x="112967" y="0"/>
                </a:moveTo>
                <a:cubicBezTo>
                  <a:pt x="137569" y="0"/>
                  <a:pt x="168088" y="54558"/>
                  <a:pt x="204522" y="163674"/>
                </a:cubicBezTo>
                <a:cubicBezTo>
                  <a:pt x="205649" y="166866"/>
                  <a:pt x="206401" y="169026"/>
                  <a:pt x="206776" y="170153"/>
                </a:cubicBezTo>
                <a:cubicBezTo>
                  <a:pt x="207903" y="167148"/>
                  <a:pt x="210626" y="159683"/>
                  <a:pt x="214945" y="147757"/>
                </a:cubicBezTo>
                <a:cubicBezTo>
                  <a:pt x="219265" y="135831"/>
                  <a:pt x="223350" y="124704"/>
                  <a:pt x="227199" y="114374"/>
                </a:cubicBezTo>
                <a:cubicBezTo>
                  <a:pt x="231050" y="104045"/>
                  <a:pt x="236121" y="92072"/>
                  <a:pt x="242412" y="78456"/>
                </a:cubicBezTo>
                <a:cubicBezTo>
                  <a:pt x="248704" y="64840"/>
                  <a:pt x="254760" y="53290"/>
                  <a:pt x="260582" y="43806"/>
                </a:cubicBezTo>
                <a:cubicBezTo>
                  <a:pt x="266405" y="34322"/>
                  <a:pt x="273026" y="26199"/>
                  <a:pt x="280443" y="19438"/>
                </a:cubicBezTo>
                <a:cubicBezTo>
                  <a:pt x="287861" y="12677"/>
                  <a:pt x="295045" y="9296"/>
                  <a:pt x="301994" y="9296"/>
                </a:cubicBezTo>
                <a:cubicBezTo>
                  <a:pt x="315328" y="9296"/>
                  <a:pt x="325846" y="13898"/>
                  <a:pt x="333545" y="23100"/>
                </a:cubicBezTo>
                <a:cubicBezTo>
                  <a:pt x="341245" y="32303"/>
                  <a:pt x="345096" y="43759"/>
                  <a:pt x="345096" y="57469"/>
                </a:cubicBezTo>
                <a:cubicBezTo>
                  <a:pt x="345096" y="77752"/>
                  <a:pt x="330165" y="129399"/>
                  <a:pt x="300304" y="212410"/>
                </a:cubicBezTo>
                <a:cubicBezTo>
                  <a:pt x="311760" y="215227"/>
                  <a:pt x="321197" y="219546"/>
                  <a:pt x="328615" y="225368"/>
                </a:cubicBezTo>
                <a:cubicBezTo>
                  <a:pt x="336033" y="231190"/>
                  <a:pt x="341527" y="238515"/>
                  <a:pt x="345096" y="247342"/>
                </a:cubicBezTo>
                <a:cubicBezTo>
                  <a:pt x="348664" y="256169"/>
                  <a:pt x="351105" y="264949"/>
                  <a:pt x="352420" y="273682"/>
                </a:cubicBezTo>
                <a:cubicBezTo>
                  <a:pt x="353735" y="282415"/>
                  <a:pt x="354392" y="292791"/>
                  <a:pt x="354392" y="304811"/>
                </a:cubicBezTo>
                <a:cubicBezTo>
                  <a:pt x="354392" y="332982"/>
                  <a:pt x="349978" y="359275"/>
                  <a:pt x="341152" y="383689"/>
                </a:cubicBezTo>
                <a:cubicBezTo>
                  <a:pt x="332325" y="408104"/>
                  <a:pt x="319930" y="429233"/>
                  <a:pt x="303966" y="447074"/>
                </a:cubicBezTo>
                <a:cubicBezTo>
                  <a:pt x="288001" y="464916"/>
                  <a:pt x="268189" y="479002"/>
                  <a:pt x="244525" y="489331"/>
                </a:cubicBezTo>
                <a:cubicBezTo>
                  <a:pt x="220861" y="499660"/>
                  <a:pt x="194756" y="504825"/>
                  <a:pt x="166210" y="504825"/>
                </a:cubicBezTo>
                <a:cubicBezTo>
                  <a:pt x="145362" y="504825"/>
                  <a:pt x="124423" y="500881"/>
                  <a:pt x="103388" y="492993"/>
                </a:cubicBezTo>
                <a:cubicBezTo>
                  <a:pt x="75405" y="482288"/>
                  <a:pt x="51179" y="464306"/>
                  <a:pt x="30707" y="439046"/>
                </a:cubicBezTo>
                <a:cubicBezTo>
                  <a:pt x="10236" y="413786"/>
                  <a:pt x="0" y="386882"/>
                  <a:pt x="0" y="358336"/>
                </a:cubicBezTo>
                <a:cubicBezTo>
                  <a:pt x="0" y="339367"/>
                  <a:pt x="3992" y="324061"/>
                  <a:pt x="11973" y="312417"/>
                </a:cubicBezTo>
                <a:cubicBezTo>
                  <a:pt x="19955" y="300773"/>
                  <a:pt x="32773" y="292509"/>
                  <a:pt x="50426" y="287626"/>
                </a:cubicBezTo>
                <a:cubicBezTo>
                  <a:pt x="45167" y="273729"/>
                  <a:pt x="42539" y="263963"/>
                  <a:pt x="42539" y="258328"/>
                </a:cubicBezTo>
                <a:cubicBezTo>
                  <a:pt x="42539" y="246684"/>
                  <a:pt x="48266" y="235134"/>
                  <a:pt x="59724" y="223678"/>
                </a:cubicBezTo>
                <a:cubicBezTo>
                  <a:pt x="71180" y="212222"/>
                  <a:pt x="82635" y="206494"/>
                  <a:pt x="94091" y="206494"/>
                </a:cubicBezTo>
                <a:cubicBezTo>
                  <a:pt x="99537" y="206494"/>
                  <a:pt x="106111" y="207902"/>
                  <a:pt x="113811" y="210719"/>
                </a:cubicBezTo>
                <a:cubicBezTo>
                  <a:pt x="83199" y="123952"/>
                  <a:pt x="67893" y="70709"/>
                  <a:pt x="67893" y="50989"/>
                </a:cubicBezTo>
                <a:cubicBezTo>
                  <a:pt x="67893" y="35965"/>
                  <a:pt x="71743" y="23711"/>
                  <a:pt x="79443" y="14226"/>
                </a:cubicBezTo>
                <a:cubicBezTo>
                  <a:pt x="87143" y="4742"/>
                  <a:pt x="98318" y="0"/>
                  <a:pt x="112967" y="0"/>
                </a:cubicBezTo>
                <a:close/>
                <a:moveTo>
                  <a:pt x="109867" y="32115"/>
                </a:moveTo>
                <a:cubicBezTo>
                  <a:pt x="106299" y="32115"/>
                  <a:pt x="103577" y="33758"/>
                  <a:pt x="101698" y="37045"/>
                </a:cubicBezTo>
                <a:cubicBezTo>
                  <a:pt x="99820" y="40331"/>
                  <a:pt x="98880" y="43853"/>
                  <a:pt x="98880" y="47609"/>
                </a:cubicBezTo>
                <a:cubicBezTo>
                  <a:pt x="98880" y="66014"/>
                  <a:pt x="113811" y="114938"/>
                  <a:pt x="143673" y="194380"/>
                </a:cubicBezTo>
                <a:cubicBezTo>
                  <a:pt x="147053" y="192502"/>
                  <a:pt x="151654" y="191563"/>
                  <a:pt x="157477" y="191563"/>
                </a:cubicBezTo>
                <a:cubicBezTo>
                  <a:pt x="160294" y="191563"/>
                  <a:pt x="167337" y="192033"/>
                  <a:pt x="178605" y="192972"/>
                </a:cubicBezTo>
                <a:lnTo>
                  <a:pt x="144518" y="94091"/>
                </a:lnTo>
                <a:cubicBezTo>
                  <a:pt x="130432" y="52774"/>
                  <a:pt x="118883" y="32115"/>
                  <a:pt x="109867" y="32115"/>
                </a:cubicBezTo>
                <a:close/>
                <a:moveTo>
                  <a:pt x="172689" y="223115"/>
                </a:moveTo>
                <a:cubicBezTo>
                  <a:pt x="165739" y="223115"/>
                  <a:pt x="161138" y="224147"/>
                  <a:pt x="158885" y="226213"/>
                </a:cubicBezTo>
                <a:cubicBezTo>
                  <a:pt x="156632" y="227152"/>
                  <a:pt x="155505" y="230439"/>
                  <a:pt x="155505" y="236073"/>
                </a:cubicBezTo>
                <a:cubicBezTo>
                  <a:pt x="155505" y="242459"/>
                  <a:pt x="157523" y="248093"/>
                  <a:pt x="161561" y="252976"/>
                </a:cubicBezTo>
                <a:cubicBezTo>
                  <a:pt x="165598" y="257859"/>
                  <a:pt x="170811" y="261615"/>
                  <a:pt x="177197" y="264244"/>
                </a:cubicBezTo>
                <a:cubicBezTo>
                  <a:pt x="183582" y="266874"/>
                  <a:pt x="190860" y="269080"/>
                  <a:pt x="199029" y="270864"/>
                </a:cubicBezTo>
                <a:cubicBezTo>
                  <a:pt x="207198" y="272649"/>
                  <a:pt x="215415" y="273729"/>
                  <a:pt x="223679" y="274104"/>
                </a:cubicBezTo>
                <a:cubicBezTo>
                  <a:pt x="231942" y="274480"/>
                  <a:pt x="239924" y="274855"/>
                  <a:pt x="247624" y="275231"/>
                </a:cubicBezTo>
                <a:cubicBezTo>
                  <a:pt x="255323" y="275607"/>
                  <a:pt x="261897" y="275607"/>
                  <a:pt x="267343" y="275231"/>
                </a:cubicBezTo>
                <a:cubicBezTo>
                  <a:pt x="270349" y="275231"/>
                  <a:pt x="272508" y="275231"/>
                  <a:pt x="273823" y="275231"/>
                </a:cubicBezTo>
                <a:cubicBezTo>
                  <a:pt x="278330" y="275231"/>
                  <a:pt x="282086" y="277015"/>
                  <a:pt x="285091" y="280583"/>
                </a:cubicBezTo>
                <a:cubicBezTo>
                  <a:pt x="287908" y="284152"/>
                  <a:pt x="289692" y="289316"/>
                  <a:pt x="290444" y="296078"/>
                </a:cubicBezTo>
                <a:cubicBezTo>
                  <a:pt x="285185" y="301336"/>
                  <a:pt x="276170" y="306407"/>
                  <a:pt x="263399" y="311290"/>
                </a:cubicBezTo>
                <a:cubicBezTo>
                  <a:pt x="251943" y="315422"/>
                  <a:pt x="243210" y="319741"/>
                  <a:pt x="237201" y="324249"/>
                </a:cubicBezTo>
                <a:cubicBezTo>
                  <a:pt x="225181" y="332888"/>
                  <a:pt x="214993" y="343593"/>
                  <a:pt x="206635" y="356364"/>
                </a:cubicBezTo>
                <a:cubicBezTo>
                  <a:pt x="198277" y="369134"/>
                  <a:pt x="194099" y="381999"/>
                  <a:pt x="194099" y="394958"/>
                </a:cubicBezTo>
                <a:cubicBezTo>
                  <a:pt x="194099" y="400780"/>
                  <a:pt x="195836" y="409090"/>
                  <a:pt x="199310" y="419889"/>
                </a:cubicBezTo>
                <a:cubicBezTo>
                  <a:pt x="202785" y="430688"/>
                  <a:pt x="204522" y="438905"/>
                  <a:pt x="204522" y="444539"/>
                </a:cubicBezTo>
                <a:lnTo>
                  <a:pt x="203678" y="447919"/>
                </a:lnTo>
                <a:cubicBezTo>
                  <a:pt x="202925" y="450173"/>
                  <a:pt x="202550" y="451488"/>
                  <a:pt x="202550" y="451863"/>
                </a:cubicBezTo>
                <a:cubicBezTo>
                  <a:pt x="176821" y="449985"/>
                  <a:pt x="163110" y="429702"/>
                  <a:pt x="161421" y="391014"/>
                </a:cubicBezTo>
                <a:cubicBezTo>
                  <a:pt x="159919" y="391390"/>
                  <a:pt x="156068" y="391577"/>
                  <a:pt x="149870" y="391577"/>
                </a:cubicBezTo>
                <a:cubicBezTo>
                  <a:pt x="150246" y="392892"/>
                  <a:pt x="150434" y="394864"/>
                  <a:pt x="150434" y="397493"/>
                </a:cubicBezTo>
                <a:cubicBezTo>
                  <a:pt x="150434" y="407447"/>
                  <a:pt x="146631" y="415851"/>
                  <a:pt x="139024" y="422706"/>
                </a:cubicBezTo>
                <a:cubicBezTo>
                  <a:pt x="131418" y="429561"/>
                  <a:pt x="122544" y="432989"/>
                  <a:pt x="112403" y="432989"/>
                </a:cubicBezTo>
                <a:cubicBezTo>
                  <a:pt x="97003" y="432989"/>
                  <a:pt x="81368" y="425664"/>
                  <a:pt x="65498" y="411015"/>
                </a:cubicBezTo>
                <a:cubicBezTo>
                  <a:pt x="49629" y="396366"/>
                  <a:pt x="41693" y="381436"/>
                  <a:pt x="41693" y="366223"/>
                </a:cubicBezTo>
                <a:cubicBezTo>
                  <a:pt x="41693" y="359838"/>
                  <a:pt x="44792" y="353546"/>
                  <a:pt x="50990" y="347349"/>
                </a:cubicBezTo>
                <a:cubicBezTo>
                  <a:pt x="60756" y="359368"/>
                  <a:pt x="66391" y="366505"/>
                  <a:pt x="67893" y="368759"/>
                </a:cubicBezTo>
                <a:cubicBezTo>
                  <a:pt x="82354" y="388291"/>
                  <a:pt x="94843" y="398057"/>
                  <a:pt x="105360" y="398057"/>
                </a:cubicBezTo>
                <a:cubicBezTo>
                  <a:pt x="107614" y="398057"/>
                  <a:pt x="110102" y="397259"/>
                  <a:pt x="112825" y="395662"/>
                </a:cubicBezTo>
                <a:cubicBezTo>
                  <a:pt x="115549" y="394066"/>
                  <a:pt x="116911" y="392141"/>
                  <a:pt x="116911" y="389887"/>
                </a:cubicBezTo>
                <a:cubicBezTo>
                  <a:pt x="116911" y="383502"/>
                  <a:pt x="108694" y="369886"/>
                  <a:pt x="92261" y="349039"/>
                </a:cubicBezTo>
                <a:cubicBezTo>
                  <a:pt x="75828" y="328193"/>
                  <a:pt x="64887" y="317769"/>
                  <a:pt x="59441" y="317769"/>
                </a:cubicBezTo>
                <a:cubicBezTo>
                  <a:pt x="51365" y="317769"/>
                  <a:pt x="44792" y="321948"/>
                  <a:pt x="39721" y="330305"/>
                </a:cubicBezTo>
                <a:cubicBezTo>
                  <a:pt x="34651" y="338663"/>
                  <a:pt x="32116" y="347161"/>
                  <a:pt x="32116" y="355800"/>
                </a:cubicBezTo>
                <a:cubicBezTo>
                  <a:pt x="32116" y="363500"/>
                  <a:pt x="34462" y="373266"/>
                  <a:pt x="39158" y="385098"/>
                </a:cubicBezTo>
                <a:cubicBezTo>
                  <a:pt x="50238" y="412330"/>
                  <a:pt x="67470" y="433646"/>
                  <a:pt x="90852" y="449046"/>
                </a:cubicBezTo>
                <a:cubicBezTo>
                  <a:pt x="114234" y="464447"/>
                  <a:pt x="140667" y="472147"/>
                  <a:pt x="170154" y="472147"/>
                </a:cubicBezTo>
                <a:cubicBezTo>
                  <a:pt x="212785" y="472147"/>
                  <a:pt x="248657" y="456183"/>
                  <a:pt x="277767" y="424256"/>
                </a:cubicBezTo>
                <a:cubicBezTo>
                  <a:pt x="306313" y="392516"/>
                  <a:pt x="320587" y="352420"/>
                  <a:pt x="320587" y="303965"/>
                </a:cubicBezTo>
                <a:cubicBezTo>
                  <a:pt x="320587" y="295890"/>
                  <a:pt x="320494" y="289598"/>
                  <a:pt x="320305" y="285091"/>
                </a:cubicBezTo>
                <a:cubicBezTo>
                  <a:pt x="320117" y="280583"/>
                  <a:pt x="319038" y="274761"/>
                  <a:pt x="317066" y="267625"/>
                </a:cubicBezTo>
                <a:cubicBezTo>
                  <a:pt x="315094" y="260488"/>
                  <a:pt x="312229" y="255230"/>
                  <a:pt x="308473" y="251849"/>
                </a:cubicBezTo>
                <a:cubicBezTo>
                  <a:pt x="297957" y="242646"/>
                  <a:pt x="278096" y="235557"/>
                  <a:pt x="248891" y="230580"/>
                </a:cubicBezTo>
                <a:cubicBezTo>
                  <a:pt x="219687" y="225603"/>
                  <a:pt x="194287" y="223115"/>
                  <a:pt x="172689" y="223115"/>
                </a:cubicBezTo>
                <a:close/>
                <a:moveTo>
                  <a:pt x="96627" y="240581"/>
                </a:moveTo>
                <a:cubicBezTo>
                  <a:pt x="92871" y="240581"/>
                  <a:pt x="88598" y="243116"/>
                  <a:pt x="83809" y="248187"/>
                </a:cubicBezTo>
                <a:cubicBezTo>
                  <a:pt x="79020" y="253258"/>
                  <a:pt x="76626" y="257671"/>
                  <a:pt x="76626" y="261427"/>
                </a:cubicBezTo>
                <a:cubicBezTo>
                  <a:pt x="76626" y="268188"/>
                  <a:pt x="81462" y="279363"/>
                  <a:pt x="91133" y="294951"/>
                </a:cubicBezTo>
                <a:cubicBezTo>
                  <a:pt x="100806" y="310539"/>
                  <a:pt x="111839" y="324906"/>
                  <a:pt x="124235" y="338052"/>
                </a:cubicBezTo>
                <a:cubicBezTo>
                  <a:pt x="136630" y="351199"/>
                  <a:pt x="146019" y="357772"/>
                  <a:pt x="152406" y="357772"/>
                </a:cubicBezTo>
                <a:cubicBezTo>
                  <a:pt x="155035" y="357772"/>
                  <a:pt x="157429" y="356551"/>
                  <a:pt x="159590" y="354110"/>
                </a:cubicBezTo>
                <a:cubicBezTo>
                  <a:pt x="161750" y="351668"/>
                  <a:pt x="162829" y="349133"/>
                  <a:pt x="162829" y="346504"/>
                </a:cubicBezTo>
                <a:cubicBezTo>
                  <a:pt x="162829" y="341996"/>
                  <a:pt x="159823" y="332418"/>
                  <a:pt x="153814" y="317769"/>
                </a:cubicBezTo>
                <a:cubicBezTo>
                  <a:pt x="151373" y="311759"/>
                  <a:pt x="148368" y="304998"/>
                  <a:pt x="144800" y="297486"/>
                </a:cubicBezTo>
                <a:cubicBezTo>
                  <a:pt x="141231" y="289974"/>
                  <a:pt x="136771" y="281616"/>
                  <a:pt x="131418" y="272414"/>
                </a:cubicBezTo>
                <a:cubicBezTo>
                  <a:pt x="126066" y="263211"/>
                  <a:pt x="120291" y="255605"/>
                  <a:pt x="114093" y="249595"/>
                </a:cubicBezTo>
                <a:cubicBezTo>
                  <a:pt x="107895" y="243586"/>
                  <a:pt x="102073" y="240581"/>
                  <a:pt x="96627" y="240581"/>
                </a:cubicBezTo>
                <a:close/>
                <a:moveTo>
                  <a:pt x="181141" y="300021"/>
                </a:moveTo>
                <a:cubicBezTo>
                  <a:pt x="186774" y="315046"/>
                  <a:pt x="189874" y="323310"/>
                  <a:pt x="190436" y="324812"/>
                </a:cubicBezTo>
                <a:cubicBezTo>
                  <a:pt x="197386" y="316924"/>
                  <a:pt x="204052" y="310633"/>
                  <a:pt x="210438" y="305937"/>
                </a:cubicBezTo>
                <a:cubicBezTo>
                  <a:pt x="208184" y="305562"/>
                  <a:pt x="205086" y="305045"/>
                  <a:pt x="201142" y="304388"/>
                </a:cubicBezTo>
                <a:cubicBezTo>
                  <a:pt x="197198" y="303731"/>
                  <a:pt x="193583" y="303073"/>
                  <a:pt x="190296" y="302416"/>
                </a:cubicBezTo>
                <a:cubicBezTo>
                  <a:pt x="187009" y="301759"/>
                  <a:pt x="183958" y="300961"/>
                  <a:pt x="181141" y="300021"/>
                </a:cubicBezTo>
                <a:close/>
                <a:moveTo>
                  <a:pt x="301994" y="43102"/>
                </a:moveTo>
                <a:cubicBezTo>
                  <a:pt x="291288" y="43102"/>
                  <a:pt x="279082" y="64230"/>
                  <a:pt x="265371" y="106486"/>
                </a:cubicBezTo>
                <a:lnTo>
                  <a:pt x="233257" y="198887"/>
                </a:lnTo>
                <a:lnTo>
                  <a:pt x="266217" y="204803"/>
                </a:lnTo>
                <a:cubicBezTo>
                  <a:pt x="297204" y="120102"/>
                  <a:pt x="312699" y="71460"/>
                  <a:pt x="312699" y="58877"/>
                </a:cubicBezTo>
                <a:cubicBezTo>
                  <a:pt x="312699" y="48360"/>
                  <a:pt x="309130" y="43102"/>
                  <a:pt x="301994" y="4310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231"/>
          <p:cNvSpPr/>
          <p:nvPr/>
        </p:nvSpPr>
        <p:spPr>
          <a:xfrm>
            <a:off x="824866" y="1677898"/>
            <a:ext cx="432707" cy="432707"/>
          </a:xfrm>
          <a:custGeom>
            <a:avLst/>
            <a:gdLst/>
            <a:ahLst/>
            <a:cxnLst/>
            <a:rect l="l" t="t" r="r" b="b"/>
            <a:pathLst>
              <a:path w="432707" h="432707">
                <a:moveTo>
                  <a:pt x="216353" y="0"/>
                </a:moveTo>
                <a:cubicBezTo>
                  <a:pt x="280959" y="0"/>
                  <a:pt x="333169" y="19907"/>
                  <a:pt x="372984" y="59722"/>
                </a:cubicBezTo>
                <a:cubicBezTo>
                  <a:pt x="412799" y="99538"/>
                  <a:pt x="432707" y="151748"/>
                  <a:pt x="432707" y="216353"/>
                </a:cubicBezTo>
                <a:cubicBezTo>
                  <a:pt x="432707" y="237200"/>
                  <a:pt x="429232" y="255699"/>
                  <a:pt x="422283" y="271850"/>
                </a:cubicBezTo>
                <a:cubicBezTo>
                  <a:pt x="415334" y="288002"/>
                  <a:pt x="406085" y="300679"/>
                  <a:pt x="394535" y="309881"/>
                </a:cubicBezTo>
                <a:cubicBezTo>
                  <a:pt x="382985" y="319084"/>
                  <a:pt x="370637" y="326080"/>
                  <a:pt x="357490" y="330869"/>
                </a:cubicBezTo>
                <a:cubicBezTo>
                  <a:pt x="344344" y="335658"/>
                  <a:pt x="330728" y="338240"/>
                  <a:pt x="316642" y="338616"/>
                </a:cubicBezTo>
                <a:cubicBezTo>
                  <a:pt x="315515" y="338616"/>
                  <a:pt x="314060" y="338663"/>
                  <a:pt x="312275" y="338757"/>
                </a:cubicBezTo>
                <a:cubicBezTo>
                  <a:pt x="310491" y="338851"/>
                  <a:pt x="308942" y="338897"/>
                  <a:pt x="307627" y="338897"/>
                </a:cubicBezTo>
                <a:cubicBezTo>
                  <a:pt x="289786" y="338897"/>
                  <a:pt x="276452" y="333921"/>
                  <a:pt x="267625" y="323967"/>
                </a:cubicBezTo>
                <a:cubicBezTo>
                  <a:pt x="262366" y="317769"/>
                  <a:pt x="259267" y="309975"/>
                  <a:pt x="258328" y="300585"/>
                </a:cubicBezTo>
                <a:cubicBezTo>
                  <a:pt x="248562" y="312980"/>
                  <a:pt x="236214" y="323309"/>
                  <a:pt x="221283" y="331573"/>
                </a:cubicBezTo>
                <a:cubicBezTo>
                  <a:pt x="206353" y="339836"/>
                  <a:pt x="190060" y="343968"/>
                  <a:pt x="172407" y="343968"/>
                </a:cubicBezTo>
                <a:cubicBezTo>
                  <a:pt x="142169" y="343968"/>
                  <a:pt x="118741" y="335000"/>
                  <a:pt x="102120" y="317065"/>
                </a:cubicBezTo>
                <a:cubicBezTo>
                  <a:pt x="85499" y="299129"/>
                  <a:pt x="77188" y="273822"/>
                  <a:pt x="77188" y="241144"/>
                </a:cubicBezTo>
                <a:cubicBezTo>
                  <a:pt x="77188" y="211658"/>
                  <a:pt x="83386" y="184426"/>
                  <a:pt x="95781" y="159448"/>
                </a:cubicBezTo>
                <a:cubicBezTo>
                  <a:pt x="108177" y="134470"/>
                  <a:pt x="124985" y="114703"/>
                  <a:pt x="146207" y="100148"/>
                </a:cubicBezTo>
                <a:cubicBezTo>
                  <a:pt x="167430" y="85593"/>
                  <a:pt x="190530" y="78315"/>
                  <a:pt x="215508" y="78315"/>
                </a:cubicBezTo>
                <a:cubicBezTo>
                  <a:pt x="231847" y="78315"/>
                  <a:pt x="246402" y="81649"/>
                  <a:pt x="259173" y="88316"/>
                </a:cubicBezTo>
                <a:cubicBezTo>
                  <a:pt x="271944" y="94983"/>
                  <a:pt x="281898" y="104327"/>
                  <a:pt x="289034" y="116346"/>
                </a:cubicBezTo>
                <a:lnTo>
                  <a:pt x="289598" y="110994"/>
                </a:lnTo>
                <a:lnTo>
                  <a:pt x="292697" y="95218"/>
                </a:lnTo>
                <a:cubicBezTo>
                  <a:pt x="292885" y="94091"/>
                  <a:pt x="293401" y="92964"/>
                  <a:pt x="294246" y="91837"/>
                </a:cubicBezTo>
                <a:cubicBezTo>
                  <a:pt x="295091" y="90711"/>
                  <a:pt x="295983" y="90147"/>
                  <a:pt x="296923" y="90147"/>
                </a:cubicBezTo>
                <a:lnTo>
                  <a:pt x="330164" y="90147"/>
                </a:lnTo>
                <a:cubicBezTo>
                  <a:pt x="331103" y="90147"/>
                  <a:pt x="332324" y="91180"/>
                  <a:pt x="333827" y="93246"/>
                </a:cubicBezTo>
                <a:cubicBezTo>
                  <a:pt x="334766" y="94185"/>
                  <a:pt x="335047" y="95687"/>
                  <a:pt x="334671" y="97753"/>
                </a:cubicBezTo>
                <a:lnTo>
                  <a:pt x="300866" y="270724"/>
                </a:lnTo>
                <a:cubicBezTo>
                  <a:pt x="299927" y="275231"/>
                  <a:pt x="299458" y="279738"/>
                  <a:pt x="299458" y="284246"/>
                </a:cubicBezTo>
                <a:cubicBezTo>
                  <a:pt x="299458" y="291570"/>
                  <a:pt x="300632" y="296453"/>
                  <a:pt x="302979" y="298895"/>
                </a:cubicBezTo>
                <a:cubicBezTo>
                  <a:pt x="305327" y="301336"/>
                  <a:pt x="309505" y="302557"/>
                  <a:pt x="315515" y="302557"/>
                </a:cubicBezTo>
                <a:cubicBezTo>
                  <a:pt x="320774" y="302369"/>
                  <a:pt x="326126" y="301853"/>
                  <a:pt x="331573" y="301007"/>
                </a:cubicBezTo>
                <a:cubicBezTo>
                  <a:pt x="337019" y="300162"/>
                  <a:pt x="343874" y="297909"/>
                  <a:pt x="352138" y="294246"/>
                </a:cubicBezTo>
                <a:cubicBezTo>
                  <a:pt x="360401" y="290584"/>
                  <a:pt x="367632" y="285889"/>
                  <a:pt x="373829" y="280161"/>
                </a:cubicBezTo>
                <a:cubicBezTo>
                  <a:pt x="380027" y="274433"/>
                  <a:pt x="385379" y="266028"/>
                  <a:pt x="389887" y="254948"/>
                </a:cubicBezTo>
                <a:cubicBezTo>
                  <a:pt x="394394" y="243867"/>
                  <a:pt x="396648" y="231002"/>
                  <a:pt x="396648" y="216353"/>
                </a:cubicBezTo>
                <a:cubicBezTo>
                  <a:pt x="396648" y="161514"/>
                  <a:pt x="380309" y="117755"/>
                  <a:pt x="347630" y="85076"/>
                </a:cubicBezTo>
                <a:cubicBezTo>
                  <a:pt x="314952" y="52398"/>
                  <a:pt x="271193" y="36059"/>
                  <a:pt x="216353" y="36059"/>
                </a:cubicBezTo>
                <a:cubicBezTo>
                  <a:pt x="191938" y="36059"/>
                  <a:pt x="168603" y="40848"/>
                  <a:pt x="146348" y="50426"/>
                </a:cubicBezTo>
                <a:cubicBezTo>
                  <a:pt x="124093" y="60004"/>
                  <a:pt x="104937" y="72822"/>
                  <a:pt x="88879" y="88879"/>
                </a:cubicBezTo>
                <a:cubicBezTo>
                  <a:pt x="72822" y="104937"/>
                  <a:pt x="60004" y="124093"/>
                  <a:pt x="50426" y="146348"/>
                </a:cubicBezTo>
                <a:cubicBezTo>
                  <a:pt x="40848" y="168604"/>
                  <a:pt x="36058" y="191939"/>
                  <a:pt x="36058" y="216353"/>
                </a:cubicBezTo>
                <a:cubicBezTo>
                  <a:pt x="36058" y="240768"/>
                  <a:pt x="40848" y="264103"/>
                  <a:pt x="50426" y="286358"/>
                </a:cubicBezTo>
                <a:cubicBezTo>
                  <a:pt x="60004" y="308614"/>
                  <a:pt x="72822" y="327770"/>
                  <a:pt x="88879" y="343827"/>
                </a:cubicBezTo>
                <a:cubicBezTo>
                  <a:pt x="104937" y="359885"/>
                  <a:pt x="124093" y="372703"/>
                  <a:pt x="146348" y="382281"/>
                </a:cubicBezTo>
                <a:cubicBezTo>
                  <a:pt x="168603" y="391859"/>
                  <a:pt x="191938" y="396648"/>
                  <a:pt x="216353" y="396648"/>
                </a:cubicBezTo>
                <a:cubicBezTo>
                  <a:pt x="259173" y="396648"/>
                  <a:pt x="297204" y="383126"/>
                  <a:pt x="330446" y="356082"/>
                </a:cubicBezTo>
                <a:cubicBezTo>
                  <a:pt x="332512" y="354392"/>
                  <a:pt x="334766" y="353640"/>
                  <a:pt x="337207" y="353828"/>
                </a:cubicBezTo>
                <a:cubicBezTo>
                  <a:pt x="339649" y="354016"/>
                  <a:pt x="341620" y="355143"/>
                  <a:pt x="343123" y="357209"/>
                </a:cubicBezTo>
                <a:lnTo>
                  <a:pt x="354673" y="371012"/>
                </a:lnTo>
                <a:cubicBezTo>
                  <a:pt x="356175" y="373266"/>
                  <a:pt x="356833" y="375520"/>
                  <a:pt x="356645" y="377774"/>
                </a:cubicBezTo>
                <a:cubicBezTo>
                  <a:pt x="356269" y="380215"/>
                  <a:pt x="355143" y="382281"/>
                  <a:pt x="353264" y="383971"/>
                </a:cubicBezTo>
                <a:cubicBezTo>
                  <a:pt x="334108" y="399559"/>
                  <a:pt x="312745" y="411579"/>
                  <a:pt x="289175" y="420030"/>
                </a:cubicBezTo>
                <a:cubicBezTo>
                  <a:pt x="265606" y="428481"/>
                  <a:pt x="241332" y="432707"/>
                  <a:pt x="216353" y="432707"/>
                </a:cubicBezTo>
                <a:cubicBezTo>
                  <a:pt x="187055" y="432707"/>
                  <a:pt x="159072" y="426979"/>
                  <a:pt x="132404" y="415523"/>
                </a:cubicBezTo>
                <a:cubicBezTo>
                  <a:pt x="105735" y="404066"/>
                  <a:pt x="82729" y="388666"/>
                  <a:pt x="63385" y="369322"/>
                </a:cubicBezTo>
                <a:cubicBezTo>
                  <a:pt x="44040" y="349978"/>
                  <a:pt x="28640" y="326972"/>
                  <a:pt x="17184" y="300303"/>
                </a:cubicBezTo>
                <a:cubicBezTo>
                  <a:pt x="5728" y="273635"/>
                  <a:pt x="0" y="245651"/>
                  <a:pt x="0" y="216353"/>
                </a:cubicBezTo>
                <a:cubicBezTo>
                  <a:pt x="0" y="187056"/>
                  <a:pt x="5728" y="159072"/>
                  <a:pt x="17184" y="132404"/>
                </a:cubicBezTo>
                <a:cubicBezTo>
                  <a:pt x="28640" y="105735"/>
                  <a:pt x="44040" y="82729"/>
                  <a:pt x="63385" y="63385"/>
                </a:cubicBezTo>
                <a:cubicBezTo>
                  <a:pt x="82729" y="44041"/>
                  <a:pt x="105735" y="28640"/>
                  <a:pt x="132404" y="17184"/>
                </a:cubicBezTo>
                <a:cubicBezTo>
                  <a:pt x="159072" y="5728"/>
                  <a:pt x="187055" y="0"/>
                  <a:pt x="216353" y="0"/>
                </a:cubicBezTo>
                <a:close/>
                <a:moveTo>
                  <a:pt x="217198" y="117473"/>
                </a:moveTo>
                <a:cubicBezTo>
                  <a:pt x="205367" y="117473"/>
                  <a:pt x="193723" y="120337"/>
                  <a:pt x="182266" y="126065"/>
                </a:cubicBezTo>
                <a:cubicBezTo>
                  <a:pt x="170810" y="131793"/>
                  <a:pt x="160481" y="139728"/>
                  <a:pt x="151278" y="149870"/>
                </a:cubicBezTo>
                <a:cubicBezTo>
                  <a:pt x="142076" y="160011"/>
                  <a:pt x="134610" y="172876"/>
                  <a:pt x="128882" y="188464"/>
                </a:cubicBezTo>
                <a:cubicBezTo>
                  <a:pt x="123154" y="204052"/>
                  <a:pt x="120290" y="220955"/>
                  <a:pt x="120290" y="239172"/>
                </a:cubicBezTo>
                <a:cubicBezTo>
                  <a:pt x="120290" y="260206"/>
                  <a:pt x="125314" y="276452"/>
                  <a:pt x="135361" y="287908"/>
                </a:cubicBezTo>
                <a:cubicBezTo>
                  <a:pt x="145409" y="299364"/>
                  <a:pt x="159542" y="305092"/>
                  <a:pt x="177759" y="305092"/>
                </a:cubicBezTo>
                <a:cubicBezTo>
                  <a:pt x="195789" y="305092"/>
                  <a:pt x="212315" y="298848"/>
                  <a:pt x="227340" y="286358"/>
                </a:cubicBezTo>
                <a:cubicBezTo>
                  <a:pt x="242364" y="273869"/>
                  <a:pt x="253868" y="258281"/>
                  <a:pt x="261849" y="239595"/>
                </a:cubicBezTo>
                <a:cubicBezTo>
                  <a:pt x="269831" y="220908"/>
                  <a:pt x="273822" y="201798"/>
                  <a:pt x="273822" y="182266"/>
                </a:cubicBezTo>
                <a:cubicBezTo>
                  <a:pt x="273822" y="161983"/>
                  <a:pt x="268798" y="146114"/>
                  <a:pt x="258751" y="134657"/>
                </a:cubicBezTo>
                <a:cubicBezTo>
                  <a:pt x="248703" y="123201"/>
                  <a:pt x="234852" y="117473"/>
                  <a:pt x="217198" y="11747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227"/>
          <p:cNvSpPr/>
          <p:nvPr/>
        </p:nvSpPr>
        <p:spPr>
          <a:xfrm>
            <a:off x="6463665" y="1677898"/>
            <a:ext cx="432707" cy="432707"/>
          </a:xfrm>
          <a:custGeom>
            <a:avLst/>
            <a:gdLst/>
            <a:ahLst/>
            <a:cxnLst/>
            <a:rect l="l" t="t" r="r" b="b"/>
            <a:pathLst>
              <a:path w="432707" h="432707">
                <a:moveTo>
                  <a:pt x="81133" y="0"/>
                </a:moveTo>
                <a:lnTo>
                  <a:pt x="351575" y="0"/>
                </a:lnTo>
                <a:cubicBezTo>
                  <a:pt x="373924" y="0"/>
                  <a:pt x="393033" y="7935"/>
                  <a:pt x="408903" y="23804"/>
                </a:cubicBezTo>
                <a:cubicBezTo>
                  <a:pt x="424772" y="39674"/>
                  <a:pt x="432707" y="58783"/>
                  <a:pt x="432707" y="81132"/>
                </a:cubicBezTo>
                <a:lnTo>
                  <a:pt x="432707" y="351574"/>
                </a:lnTo>
                <a:cubicBezTo>
                  <a:pt x="432707" y="373923"/>
                  <a:pt x="424772" y="393033"/>
                  <a:pt x="408903" y="408902"/>
                </a:cubicBezTo>
                <a:cubicBezTo>
                  <a:pt x="393033" y="424772"/>
                  <a:pt x="373924" y="432707"/>
                  <a:pt x="351575" y="432707"/>
                </a:cubicBezTo>
                <a:lnTo>
                  <a:pt x="81133" y="432707"/>
                </a:lnTo>
                <a:cubicBezTo>
                  <a:pt x="58784" y="432707"/>
                  <a:pt x="39674" y="424772"/>
                  <a:pt x="23805" y="408902"/>
                </a:cubicBezTo>
                <a:cubicBezTo>
                  <a:pt x="7935" y="393033"/>
                  <a:pt x="0" y="373923"/>
                  <a:pt x="0" y="351574"/>
                </a:cubicBezTo>
                <a:lnTo>
                  <a:pt x="0" y="81132"/>
                </a:lnTo>
                <a:cubicBezTo>
                  <a:pt x="0" y="58783"/>
                  <a:pt x="7935" y="39674"/>
                  <a:pt x="23805" y="23804"/>
                </a:cubicBezTo>
                <a:cubicBezTo>
                  <a:pt x="39674" y="7935"/>
                  <a:pt x="58784" y="0"/>
                  <a:pt x="81133" y="0"/>
                </a:cubicBezTo>
                <a:close/>
                <a:moveTo>
                  <a:pt x="148743" y="103669"/>
                </a:moveTo>
                <a:cubicBezTo>
                  <a:pt x="129775" y="103669"/>
                  <a:pt x="111745" y="108928"/>
                  <a:pt x="94655" y="119445"/>
                </a:cubicBezTo>
                <a:cubicBezTo>
                  <a:pt x="77564" y="129962"/>
                  <a:pt x="64042" y="143860"/>
                  <a:pt x="54089" y="161138"/>
                </a:cubicBezTo>
                <a:cubicBezTo>
                  <a:pt x="44135" y="178416"/>
                  <a:pt x="39439" y="196446"/>
                  <a:pt x="40003" y="215227"/>
                </a:cubicBezTo>
                <a:lnTo>
                  <a:pt x="40003" y="215508"/>
                </a:lnTo>
                <a:cubicBezTo>
                  <a:pt x="40754" y="235791"/>
                  <a:pt x="45497" y="254478"/>
                  <a:pt x="54229" y="271569"/>
                </a:cubicBezTo>
                <a:cubicBezTo>
                  <a:pt x="62962" y="288659"/>
                  <a:pt x="75499" y="302510"/>
                  <a:pt x="91838" y="313121"/>
                </a:cubicBezTo>
                <a:cubicBezTo>
                  <a:pt x="108177" y="323732"/>
                  <a:pt x="126582" y="329038"/>
                  <a:pt x="147053" y="329038"/>
                </a:cubicBezTo>
                <a:cubicBezTo>
                  <a:pt x="181985" y="329038"/>
                  <a:pt x="208184" y="318708"/>
                  <a:pt x="225650" y="298049"/>
                </a:cubicBezTo>
                <a:cubicBezTo>
                  <a:pt x="229406" y="292979"/>
                  <a:pt x="232317" y="288190"/>
                  <a:pt x="234383" y="283682"/>
                </a:cubicBezTo>
                <a:lnTo>
                  <a:pt x="217481" y="252976"/>
                </a:lnTo>
                <a:cubicBezTo>
                  <a:pt x="209593" y="268000"/>
                  <a:pt x="200297" y="278893"/>
                  <a:pt x="189591" y="285654"/>
                </a:cubicBezTo>
                <a:cubicBezTo>
                  <a:pt x="178886" y="292415"/>
                  <a:pt x="165176" y="295796"/>
                  <a:pt x="148462" y="295796"/>
                </a:cubicBezTo>
                <a:cubicBezTo>
                  <a:pt x="126863" y="295796"/>
                  <a:pt x="108928" y="287626"/>
                  <a:pt x="94655" y="271287"/>
                </a:cubicBezTo>
                <a:cubicBezTo>
                  <a:pt x="80381" y="254948"/>
                  <a:pt x="73245" y="235791"/>
                  <a:pt x="73245" y="213818"/>
                </a:cubicBezTo>
                <a:cubicBezTo>
                  <a:pt x="73245" y="194098"/>
                  <a:pt x="80944" y="176351"/>
                  <a:pt x="96345" y="160575"/>
                </a:cubicBezTo>
                <a:cubicBezTo>
                  <a:pt x="111745" y="144799"/>
                  <a:pt x="129211" y="136911"/>
                  <a:pt x="148743" y="136911"/>
                </a:cubicBezTo>
                <a:cubicBezTo>
                  <a:pt x="169777" y="136911"/>
                  <a:pt x="185741" y="141935"/>
                  <a:pt x="196634" y="151983"/>
                </a:cubicBezTo>
                <a:cubicBezTo>
                  <a:pt x="207527" y="162030"/>
                  <a:pt x="217293" y="178229"/>
                  <a:pt x="225932" y="200578"/>
                </a:cubicBezTo>
                <a:cubicBezTo>
                  <a:pt x="227434" y="204522"/>
                  <a:pt x="229828" y="210954"/>
                  <a:pt x="233115" y="219875"/>
                </a:cubicBezTo>
                <a:cubicBezTo>
                  <a:pt x="236402" y="228796"/>
                  <a:pt x="239078" y="235979"/>
                  <a:pt x="241145" y="241426"/>
                </a:cubicBezTo>
                <a:cubicBezTo>
                  <a:pt x="243210" y="246872"/>
                  <a:pt x="246168" y="253868"/>
                  <a:pt x="250018" y="262413"/>
                </a:cubicBezTo>
                <a:cubicBezTo>
                  <a:pt x="253868" y="270958"/>
                  <a:pt x="257484" y="277907"/>
                  <a:pt x="260864" y="283260"/>
                </a:cubicBezTo>
                <a:cubicBezTo>
                  <a:pt x="264244" y="288612"/>
                  <a:pt x="268517" y="294481"/>
                  <a:pt x="273682" y="300867"/>
                </a:cubicBezTo>
                <a:cubicBezTo>
                  <a:pt x="278846" y="307252"/>
                  <a:pt x="284058" y="312276"/>
                  <a:pt x="289317" y="315938"/>
                </a:cubicBezTo>
                <a:cubicBezTo>
                  <a:pt x="294575" y="319600"/>
                  <a:pt x="300773" y="322699"/>
                  <a:pt x="307910" y="325234"/>
                </a:cubicBezTo>
                <a:cubicBezTo>
                  <a:pt x="315046" y="327770"/>
                  <a:pt x="322559" y="329038"/>
                  <a:pt x="330447" y="329038"/>
                </a:cubicBezTo>
                <a:cubicBezTo>
                  <a:pt x="350541" y="329038"/>
                  <a:pt x="367726" y="322511"/>
                  <a:pt x="381999" y="309459"/>
                </a:cubicBezTo>
                <a:cubicBezTo>
                  <a:pt x="396273" y="296406"/>
                  <a:pt x="403410" y="280020"/>
                  <a:pt x="403410" y="260300"/>
                </a:cubicBezTo>
                <a:cubicBezTo>
                  <a:pt x="403410" y="227810"/>
                  <a:pt x="381436" y="205367"/>
                  <a:pt x="337489" y="192971"/>
                </a:cubicBezTo>
                <a:cubicBezTo>
                  <a:pt x="330916" y="191093"/>
                  <a:pt x="325939" y="189544"/>
                  <a:pt x="322559" y="188323"/>
                </a:cubicBezTo>
                <a:cubicBezTo>
                  <a:pt x="319178" y="187103"/>
                  <a:pt x="315609" y="184755"/>
                  <a:pt x="311854" y="181281"/>
                </a:cubicBezTo>
                <a:cubicBezTo>
                  <a:pt x="308097" y="177806"/>
                  <a:pt x="305374" y="173440"/>
                  <a:pt x="303684" y="168181"/>
                </a:cubicBezTo>
                <a:cubicBezTo>
                  <a:pt x="303684" y="167805"/>
                  <a:pt x="303496" y="167007"/>
                  <a:pt x="303120" y="165786"/>
                </a:cubicBezTo>
                <a:cubicBezTo>
                  <a:pt x="302745" y="164566"/>
                  <a:pt x="302463" y="163439"/>
                  <a:pt x="302276" y="162406"/>
                </a:cubicBezTo>
                <a:cubicBezTo>
                  <a:pt x="302087" y="161373"/>
                  <a:pt x="301994" y="160669"/>
                  <a:pt x="301994" y="160293"/>
                </a:cubicBezTo>
                <a:cubicBezTo>
                  <a:pt x="301994" y="153532"/>
                  <a:pt x="304294" y="147945"/>
                  <a:pt x="308896" y="143531"/>
                </a:cubicBezTo>
                <a:cubicBezTo>
                  <a:pt x="313497" y="139118"/>
                  <a:pt x="319178" y="136911"/>
                  <a:pt x="325939" y="136911"/>
                </a:cubicBezTo>
                <a:cubicBezTo>
                  <a:pt x="336081" y="136911"/>
                  <a:pt x="342748" y="138320"/>
                  <a:pt x="345941" y="141137"/>
                </a:cubicBezTo>
                <a:lnTo>
                  <a:pt x="345659" y="141137"/>
                </a:lnTo>
                <a:cubicBezTo>
                  <a:pt x="349415" y="143954"/>
                  <a:pt x="353077" y="148743"/>
                  <a:pt x="356646" y="155504"/>
                </a:cubicBezTo>
                <a:lnTo>
                  <a:pt x="382845" y="135503"/>
                </a:lnTo>
                <a:cubicBezTo>
                  <a:pt x="375520" y="125361"/>
                  <a:pt x="370919" y="119351"/>
                  <a:pt x="369041" y="117473"/>
                </a:cubicBezTo>
                <a:cubicBezTo>
                  <a:pt x="362843" y="112027"/>
                  <a:pt x="356505" y="108364"/>
                  <a:pt x="350025" y="106486"/>
                </a:cubicBezTo>
                <a:cubicBezTo>
                  <a:pt x="343546" y="104608"/>
                  <a:pt x="335517" y="103669"/>
                  <a:pt x="325939" y="103669"/>
                </a:cubicBezTo>
                <a:cubicBezTo>
                  <a:pt x="310914" y="103669"/>
                  <a:pt x="297580" y="109069"/>
                  <a:pt x="285936" y="119868"/>
                </a:cubicBezTo>
                <a:cubicBezTo>
                  <a:pt x="274292" y="130667"/>
                  <a:pt x="268470" y="143578"/>
                  <a:pt x="268470" y="158603"/>
                </a:cubicBezTo>
                <a:cubicBezTo>
                  <a:pt x="268470" y="159917"/>
                  <a:pt x="268658" y="162077"/>
                  <a:pt x="269034" y="165082"/>
                </a:cubicBezTo>
                <a:cubicBezTo>
                  <a:pt x="272039" y="183112"/>
                  <a:pt x="278095" y="196258"/>
                  <a:pt x="287204" y="204522"/>
                </a:cubicBezTo>
                <a:cubicBezTo>
                  <a:pt x="296312" y="212785"/>
                  <a:pt x="310257" y="219640"/>
                  <a:pt x="329038" y="225086"/>
                </a:cubicBezTo>
                <a:cubicBezTo>
                  <a:pt x="334484" y="226589"/>
                  <a:pt x="339086" y="228044"/>
                  <a:pt x="342842" y="229453"/>
                </a:cubicBezTo>
                <a:cubicBezTo>
                  <a:pt x="346597" y="230862"/>
                  <a:pt x="350823" y="232880"/>
                  <a:pt x="355519" y="235510"/>
                </a:cubicBezTo>
                <a:cubicBezTo>
                  <a:pt x="360213" y="238139"/>
                  <a:pt x="363829" y="241379"/>
                  <a:pt x="366365" y="245229"/>
                </a:cubicBezTo>
                <a:cubicBezTo>
                  <a:pt x="368900" y="249079"/>
                  <a:pt x="370168" y="253445"/>
                  <a:pt x="370168" y="258328"/>
                </a:cubicBezTo>
                <a:lnTo>
                  <a:pt x="370168" y="259737"/>
                </a:lnTo>
                <a:cubicBezTo>
                  <a:pt x="370355" y="270630"/>
                  <a:pt x="366552" y="279363"/>
                  <a:pt x="358758" y="285936"/>
                </a:cubicBezTo>
                <a:cubicBezTo>
                  <a:pt x="350964" y="292509"/>
                  <a:pt x="341527" y="295796"/>
                  <a:pt x="330447" y="295796"/>
                </a:cubicBezTo>
                <a:cubicBezTo>
                  <a:pt x="312229" y="295796"/>
                  <a:pt x="296547" y="282274"/>
                  <a:pt x="283401" y="255229"/>
                </a:cubicBezTo>
                <a:cubicBezTo>
                  <a:pt x="279081" y="246403"/>
                  <a:pt x="274245" y="234993"/>
                  <a:pt x="268893" y="221002"/>
                </a:cubicBezTo>
                <a:cubicBezTo>
                  <a:pt x="263540" y="207010"/>
                  <a:pt x="259033" y="195225"/>
                  <a:pt x="255370" y="185647"/>
                </a:cubicBezTo>
                <a:cubicBezTo>
                  <a:pt x="251708" y="176069"/>
                  <a:pt x="246638" y="165693"/>
                  <a:pt x="240159" y="154518"/>
                </a:cubicBezTo>
                <a:cubicBezTo>
                  <a:pt x="233679" y="143343"/>
                  <a:pt x="226730" y="134376"/>
                  <a:pt x="219312" y="127615"/>
                </a:cubicBezTo>
                <a:cubicBezTo>
                  <a:pt x="211893" y="120854"/>
                  <a:pt x="202174" y="115172"/>
                  <a:pt x="190155" y="110571"/>
                </a:cubicBezTo>
                <a:cubicBezTo>
                  <a:pt x="178134" y="105970"/>
                  <a:pt x="164331" y="103669"/>
                  <a:pt x="148743" y="10366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243"/>
          <p:cNvSpPr/>
          <p:nvPr/>
        </p:nvSpPr>
        <p:spPr>
          <a:xfrm>
            <a:off x="3529966" y="1677898"/>
            <a:ext cx="576943" cy="432707"/>
          </a:xfrm>
          <a:custGeom>
            <a:avLst/>
            <a:gdLst>
              <a:gd name="connsiteX0" fmla="*/ 198324 w 576943"/>
              <a:gd name="connsiteY0" fmla="*/ 36058 h 432707"/>
              <a:gd name="connsiteX1" fmla="*/ 360589 w 576943"/>
              <a:gd name="connsiteY1" fmla="*/ 198323 h 432707"/>
              <a:gd name="connsiteX2" fmla="*/ 468766 w 576943"/>
              <a:gd name="connsiteY2" fmla="*/ 108176 h 432707"/>
              <a:gd name="connsiteX3" fmla="*/ 540884 w 576943"/>
              <a:gd name="connsiteY3" fmla="*/ 360588 h 432707"/>
              <a:gd name="connsiteX4" fmla="*/ 72118 w 576943"/>
              <a:gd name="connsiteY4" fmla="*/ 360588 h 432707"/>
              <a:gd name="connsiteX5" fmla="*/ 72118 w 576943"/>
              <a:gd name="connsiteY5" fmla="*/ 198323 h 432707"/>
              <a:gd name="connsiteX6" fmla="*/ 0 w 576943"/>
              <a:gd name="connsiteY6" fmla="*/ 0 h 432707"/>
              <a:gd name="connsiteX7" fmla="*/ 36059 w 576943"/>
              <a:gd name="connsiteY7" fmla="*/ 0 h 432707"/>
              <a:gd name="connsiteX8" fmla="*/ 36059 w 576943"/>
              <a:gd name="connsiteY8" fmla="*/ 396648 h 432707"/>
              <a:gd name="connsiteX9" fmla="*/ 576943 w 576943"/>
              <a:gd name="connsiteY9" fmla="*/ 396648 h 432707"/>
              <a:gd name="connsiteX10" fmla="*/ 576943 w 576943"/>
              <a:gd name="connsiteY10" fmla="*/ 432707 h 432707"/>
              <a:gd name="connsiteX11" fmla="*/ 0 w 576943"/>
              <a:gd name="connsiteY11" fmla="*/ 432707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943" h="432707">
                <a:moveTo>
                  <a:pt x="198324" y="36058"/>
                </a:moveTo>
                <a:lnTo>
                  <a:pt x="360589" y="198323"/>
                </a:lnTo>
                <a:lnTo>
                  <a:pt x="468766" y="108176"/>
                </a:lnTo>
                <a:lnTo>
                  <a:pt x="540884" y="360588"/>
                </a:lnTo>
                <a:lnTo>
                  <a:pt x="72118" y="360588"/>
                </a:lnTo>
                <a:lnTo>
                  <a:pt x="72118" y="198323"/>
                </a:lnTo>
                <a:close/>
                <a:moveTo>
                  <a:pt x="0" y="0"/>
                </a:moveTo>
                <a:lnTo>
                  <a:pt x="36059" y="0"/>
                </a:lnTo>
                <a:lnTo>
                  <a:pt x="36059" y="396648"/>
                </a:lnTo>
                <a:lnTo>
                  <a:pt x="576943" y="396648"/>
                </a:lnTo>
                <a:lnTo>
                  <a:pt x="576943" y="432707"/>
                </a:lnTo>
                <a:lnTo>
                  <a:pt x="0" y="4327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6" name="Freeform 245"/>
          <p:cNvSpPr/>
          <p:nvPr/>
        </p:nvSpPr>
        <p:spPr>
          <a:xfrm>
            <a:off x="4996815" y="1677898"/>
            <a:ext cx="576943" cy="432707"/>
          </a:xfrm>
          <a:custGeom>
            <a:avLst/>
            <a:gdLst>
              <a:gd name="connsiteX0" fmla="*/ 409325 w 576943"/>
              <a:gd name="connsiteY0" fmla="*/ 36059 h 432707"/>
              <a:gd name="connsiteX1" fmla="*/ 531870 w 576943"/>
              <a:gd name="connsiteY1" fmla="*/ 36059 h 432707"/>
              <a:gd name="connsiteX2" fmla="*/ 538349 w 576943"/>
              <a:gd name="connsiteY2" fmla="*/ 38594 h 432707"/>
              <a:gd name="connsiteX3" fmla="*/ 540884 w 576943"/>
              <a:gd name="connsiteY3" fmla="*/ 45074 h 432707"/>
              <a:gd name="connsiteX4" fmla="*/ 540884 w 576943"/>
              <a:gd name="connsiteY4" fmla="*/ 167618 h 432707"/>
              <a:gd name="connsiteX5" fmla="*/ 535391 w 576943"/>
              <a:gd name="connsiteY5" fmla="*/ 175928 h 432707"/>
              <a:gd name="connsiteX6" fmla="*/ 525390 w 576943"/>
              <a:gd name="connsiteY6" fmla="*/ 173815 h 432707"/>
              <a:gd name="connsiteX7" fmla="*/ 491304 w 576943"/>
              <a:gd name="connsiteY7" fmla="*/ 139728 h 432707"/>
              <a:gd name="connsiteX8" fmla="*/ 312981 w 576943"/>
              <a:gd name="connsiteY8" fmla="*/ 318051 h 432707"/>
              <a:gd name="connsiteX9" fmla="*/ 306501 w 576943"/>
              <a:gd name="connsiteY9" fmla="*/ 320868 h 432707"/>
              <a:gd name="connsiteX10" fmla="*/ 300022 w 576943"/>
              <a:gd name="connsiteY10" fmla="*/ 318051 h 432707"/>
              <a:gd name="connsiteX11" fmla="*/ 234384 w 576943"/>
              <a:gd name="connsiteY11" fmla="*/ 252412 h 432707"/>
              <a:gd name="connsiteX12" fmla="*/ 117192 w 576943"/>
              <a:gd name="connsiteY12" fmla="*/ 369604 h 432707"/>
              <a:gd name="connsiteX13" fmla="*/ 63104 w 576943"/>
              <a:gd name="connsiteY13" fmla="*/ 315515 h 432707"/>
              <a:gd name="connsiteX14" fmla="*/ 227904 w 576943"/>
              <a:gd name="connsiteY14" fmla="*/ 150715 h 432707"/>
              <a:gd name="connsiteX15" fmla="*/ 234384 w 576943"/>
              <a:gd name="connsiteY15" fmla="*/ 147898 h 432707"/>
              <a:gd name="connsiteX16" fmla="*/ 240863 w 576943"/>
              <a:gd name="connsiteY16" fmla="*/ 150715 h 432707"/>
              <a:gd name="connsiteX17" fmla="*/ 306501 w 576943"/>
              <a:gd name="connsiteY17" fmla="*/ 216353 h 432707"/>
              <a:gd name="connsiteX18" fmla="*/ 437215 w 576943"/>
              <a:gd name="connsiteY18" fmla="*/ 85640 h 432707"/>
              <a:gd name="connsiteX19" fmla="*/ 403128 w 576943"/>
              <a:gd name="connsiteY19" fmla="*/ 51553 h 432707"/>
              <a:gd name="connsiteX20" fmla="*/ 401015 w 576943"/>
              <a:gd name="connsiteY20" fmla="*/ 41552 h 432707"/>
              <a:gd name="connsiteX21" fmla="*/ 409325 w 576943"/>
              <a:gd name="connsiteY21" fmla="*/ 36059 h 432707"/>
              <a:gd name="connsiteX22" fmla="*/ 0 w 576943"/>
              <a:gd name="connsiteY22" fmla="*/ 0 h 432707"/>
              <a:gd name="connsiteX23" fmla="*/ 36059 w 576943"/>
              <a:gd name="connsiteY23" fmla="*/ 0 h 432707"/>
              <a:gd name="connsiteX24" fmla="*/ 36059 w 576943"/>
              <a:gd name="connsiteY24" fmla="*/ 396648 h 432707"/>
              <a:gd name="connsiteX25" fmla="*/ 576943 w 576943"/>
              <a:gd name="connsiteY25" fmla="*/ 396648 h 432707"/>
              <a:gd name="connsiteX26" fmla="*/ 576943 w 576943"/>
              <a:gd name="connsiteY26" fmla="*/ 432707 h 432707"/>
              <a:gd name="connsiteX27" fmla="*/ 0 w 576943"/>
              <a:gd name="connsiteY27" fmla="*/ 432707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6943" h="432707">
                <a:moveTo>
                  <a:pt x="409325" y="36059"/>
                </a:moveTo>
                <a:lnTo>
                  <a:pt x="531870" y="36059"/>
                </a:lnTo>
                <a:cubicBezTo>
                  <a:pt x="534499" y="36059"/>
                  <a:pt x="536659" y="36904"/>
                  <a:pt x="538349" y="38594"/>
                </a:cubicBezTo>
                <a:cubicBezTo>
                  <a:pt x="540039" y="40284"/>
                  <a:pt x="540884" y="42444"/>
                  <a:pt x="540884" y="45074"/>
                </a:cubicBezTo>
                <a:lnTo>
                  <a:pt x="540884" y="167618"/>
                </a:lnTo>
                <a:cubicBezTo>
                  <a:pt x="540884" y="171562"/>
                  <a:pt x="539054" y="174332"/>
                  <a:pt x="535391" y="175928"/>
                </a:cubicBezTo>
                <a:cubicBezTo>
                  <a:pt x="531729" y="177524"/>
                  <a:pt x="528395" y="176820"/>
                  <a:pt x="525390" y="173815"/>
                </a:cubicBezTo>
                <a:lnTo>
                  <a:pt x="491304" y="139728"/>
                </a:lnTo>
                <a:lnTo>
                  <a:pt x="312981" y="318051"/>
                </a:lnTo>
                <a:cubicBezTo>
                  <a:pt x="311103" y="319929"/>
                  <a:pt x="308943" y="320868"/>
                  <a:pt x="306501" y="320868"/>
                </a:cubicBezTo>
                <a:cubicBezTo>
                  <a:pt x="304060" y="320868"/>
                  <a:pt x="301900" y="319929"/>
                  <a:pt x="300022" y="318051"/>
                </a:cubicBezTo>
                <a:lnTo>
                  <a:pt x="234384" y="252412"/>
                </a:lnTo>
                <a:lnTo>
                  <a:pt x="117192" y="369604"/>
                </a:lnTo>
                <a:lnTo>
                  <a:pt x="63104" y="315515"/>
                </a:lnTo>
                <a:lnTo>
                  <a:pt x="227904" y="150715"/>
                </a:lnTo>
                <a:cubicBezTo>
                  <a:pt x="229783" y="148837"/>
                  <a:pt x="231942" y="147898"/>
                  <a:pt x="234384" y="147898"/>
                </a:cubicBezTo>
                <a:cubicBezTo>
                  <a:pt x="236825" y="147898"/>
                  <a:pt x="238985" y="148837"/>
                  <a:pt x="240863" y="150715"/>
                </a:cubicBezTo>
                <a:lnTo>
                  <a:pt x="306501" y="216353"/>
                </a:lnTo>
                <a:lnTo>
                  <a:pt x="437215" y="85640"/>
                </a:lnTo>
                <a:lnTo>
                  <a:pt x="403128" y="51553"/>
                </a:lnTo>
                <a:cubicBezTo>
                  <a:pt x="400123" y="48548"/>
                  <a:pt x="399419" y="45214"/>
                  <a:pt x="401015" y="41552"/>
                </a:cubicBezTo>
                <a:cubicBezTo>
                  <a:pt x="402611" y="37890"/>
                  <a:pt x="405382" y="36059"/>
                  <a:pt x="409325" y="36059"/>
                </a:cubicBezTo>
                <a:close/>
                <a:moveTo>
                  <a:pt x="0" y="0"/>
                </a:moveTo>
                <a:lnTo>
                  <a:pt x="36059" y="0"/>
                </a:lnTo>
                <a:lnTo>
                  <a:pt x="36059" y="396648"/>
                </a:lnTo>
                <a:lnTo>
                  <a:pt x="576943" y="396648"/>
                </a:lnTo>
                <a:lnTo>
                  <a:pt x="576943" y="432707"/>
                </a:lnTo>
                <a:lnTo>
                  <a:pt x="0" y="4327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25" name="Freeform 224"/>
          <p:cNvSpPr/>
          <p:nvPr/>
        </p:nvSpPr>
        <p:spPr>
          <a:xfrm>
            <a:off x="7082790" y="1713957"/>
            <a:ext cx="576943" cy="360589"/>
          </a:xfrm>
          <a:custGeom>
            <a:avLst/>
            <a:gdLst/>
            <a:ahLst/>
            <a:cxnLst/>
            <a:rect l="l" t="t" r="r" b="b"/>
            <a:pathLst>
              <a:path w="576943" h="360589">
                <a:moveTo>
                  <a:pt x="180294" y="0"/>
                </a:moveTo>
                <a:lnTo>
                  <a:pt x="396648" y="0"/>
                </a:lnTo>
                <a:cubicBezTo>
                  <a:pt x="421063" y="0"/>
                  <a:pt x="444398" y="4789"/>
                  <a:pt x="466653" y="14367"/>
                </a:cubicBezTo>
                <a:cubicBezTo>
                  <a:pt x="488908" y="23945"/>
                  <a:pt x="508064" y="36763"/>
                  <a:pt x="524122" y="52820"/>
                </a:cubicBezTo>
                <a:cubicBezTo>
                  <a:pt x="540179" y="68878"/>
                  <a:pt x="552997" y="88034"/>
                  <a:pt x="562576" y="110289"/>
                </a:cubicBezTo>
                <a:cubicBezTo>
                  <a:pt x="572153" y="132545"/>
                  <a:pt x="576943" y="155880"/>
                  <a:pt x="576943" y="180294"/>
                </a:cubicBezTo>
                <a:cubicBezTo>
                  <a:pt x="576943" y="204709"/>
                  <a:pt x="572153" y="228044"/>
                  <a:pt x="562576" y="250299"/>
                </a:cubicBezTo>
                <a:cubicBezTo>
                  <a:pt x="552997" y="272555"/>
                  <a:pt x="540179" y="291711"/>
                  <a:pt x="524122" y="307768"/>
                </a:cubicBezTo>
                <a:cubicBezTo>
                  <a:pt x="508064" y="323826"/>
                  <a:pt x="488908" y="336644"/>
                  <a:pt x="466653" y="346222"/>
                </a:cubicBezTo>
                <a:cubicBezTo>
                  <a:pt x="444398" y="355800"/>
                  <a:pt x="421063" y="360589"/>
                  <a:pt x="396648" y="360589"/>
                </a:cubicBezTo>
                <a:lnTo>
                  <a:pt x="180294" y="360589"/>
                </a:lnTo>
                <a:cubicBezTo>
                  <a:pt x="155880" y="360589"/>
                  <a:pt x="132545" y="355800"/>
                  <a:pt x="110289" y="346222"/>
                </a:cubicBezTo>
                <a:cubicBezTo>
                  <a:pt x="88034" y="336644"/>
                  <a:pt x="68878" y="323826"/>
                  <a:pt x="52821" y="307768"/>
                </a:cubicBezTo>
                <a:cubicBezTo>
                  <a:pt x="36763" y="291711"/>
                  <a:pt x="23945" y="272555"/>
                  <a:pt x="14367" y="250299"/>
                </a:cubicBezTo>
                <a:cubicBezTo>
                  <a:pt x="4789" y="228044"/>
                  <a:pt x="0" y="204709"/>
                  <a:pt x="0" y="180294"/>
                </a:cubicBezTo>
                <a:cubicBezTo>
                  <a:pt x="0" y="155880"/>
                  <a:pt x="4789" y="132545"/>
                  <a:pt x="14367" y="110289"/>
                </a:cubicBezTo>
                <a:cubicBezTo>
                  <a:pt x="23945" y="88034"/>
                  <a:pt x="36763" y="68878"/>
                  <a:pt x="52821" y="52820"/>
                </a:cubicBezTo>
                <a:cubicBezTo>
                  <a:pt x="68878" y="36763"/>
                  <a:pt x="88034" y="23945"/>
                  <a:pt x="110289" y="14367"/>
                </a:cubicBezTo>
                <a:cubicBezTo>
                  <a:pt x="132545" y="4789"/>
                  <a:pt x="155880" y="0"/>
                  <a:pt x="180294" y="0"/>
                </a:cubicBezTo>
                <a:close/>
                <a:moveTo>
                  <a:pt x="180294" y="36059"/>
                </a:moveTo>
                <a:cubicBezTo>
                  <a:pt x="160763" y="36059"/>
                  <a:pt x="142123" y="39862"/>
                  <a:pt x="124375" y="47468"/>
                </a:cubicBezTo>
                <a:cubicBezTo>
                  <a:pt x="106627" y="55074"/>
                  <a:pt x="91274" y="65357"/>
                  <a:pt x="78316" y="78315"/>
                </a:cubicBezTo>
                <a:cubicBezTo>
                  <a:pt x="65356" y="91274"/>
                  <a:pt x="55074" y="106627"/>
                  <a:pt x="47468" y="124375"/>
                </a:cubicBezTo>
                <a:cubicBezTo>
                  <a:pt x="39862" y="142123"/>
                  <a:pt x="36059" y="160763"/>
                  <a:pt x="36059" y="180294"/>
                </a:cubicBezTo>
                <a:cubicBezTo>
                  <a:pt x="36059" y="199826"/>
                  <a:pt x="39862" y="218466"/>
                  <a:pt x="47468" y="236214"/>
                </a:cubicBezTo>
                <a:cubicBezTo>
                  <a:pt x="55074" y="253962"/>
                  <a:pt x="65356" y="269315"/>
                  <a:pt x="78316" y="282274"/>
                </a:cubicBezTo>
                <a:cubicBezTo>
                  <a:pt x="91274" y="295232"/>
                  <a:pt x="106627" y="305515"/>
                  <a:pt x="124375" y="313121"/>
                </a:cubicBezTo>
                <a:cubicBezTo>
                  <a:pt x="142123" y="320727"/>
                  <a:pt x="160763" y="324530"/>
                  <a:pt x="180294" y="324530"/>
                </a:cubicBezTo>
                <a:cubicBezTo>
                  <a:pt x="199827" y="324530"/>
                  <a:pt x="218466" y="320727"/>
                  <a:pt x="236214" y="313121"/>
                </a:cubicBezTo>
                <a:cubicBezTo>
                  <a:pt x="253962" y="305515"/>
                  <a:pt x="269315" y="295232"/>
                  <a:pt x="282273" y="282274"/>
                </a:cubicBezTo>
                <a:cubicBezTo>
                  <a:pt x="295233" y="269315"/>
                  <a:pt x="305515" y="253962"/>
                  <a:pt x="313121" y="236214"/>
                </a:cubicBezTo>
                <a:cubicBezTo>
                  <a:pt x="320727" y="218466"/>
                  <a:pt x="324530" y="199826"/>
                  <a:pt x="324530" y="180294"/>
                </a:cubicBezTo>
                <a:cubicBezTo>
                  <a:pt x="324530" y="160763"/>
                  <a:pt x="320727" y="142123"/>
                  <a:pt x="313121" y="124375"/>
                </a:cubicBezTo>
                <a:cubicBezTo>
                  <a:pt x="305515" y="106627"/>
                  <a:pt x="295233" y="91274"/>
                  <a:pt x="282273" y="78315"/>
                </a:cubicBezTo>
                <a:cubicBezTo>
                  <a:pt x="269315" y="65357"/>
                  <a:pt x="253962" y="55074"/>
                  <a:pt x="236214" y="47468"/>
                </a:cubicBezTo>
                <a:cubicBezTo>
                  <a:pt x="218466" y="39862"/>
                  <a:pt x="199827" y="36059"/>
                  <a:pt x="180294" y="36059"/>
                </a:cubicBezTo>
                <a:close/>
                <a:moveTo>
                  <a:pt x="287908" y="36059"/>
                </a:moveTo>
                <a:cubicBezTo>
                  <a:pt x="310257" y="52961"/>
                  <a:pt x="327958" y="73996"/>
                  <a:pt x="341010" y="99162"/>
                </a:cubicBezTo>
                <a:cubicBezTo>
                  <a:pt x="354063" y="124328"/>
                  <a:pt x="360589" y="151372"/>
                  <a:pt x="360589" y="180294"/>
                </a:cubicBezTo>
                <a:cubicBezTo>
                  <a:pt x="360589" y="209217"/>
                  <a:pt x="354063" y="236261"/>
                  <a:pt x="341010" y="261427"/>
                </a:cubicBezTo>
                <a:cubicBezTo>
                  <a:pt x="327958" y="286593"/>
                  <a:pt x="310257" y="307628"/>
                  <a:pt x="287908" y="324530"/>
                </a:cubicBezTo>
                <a:lnTo>
                  <a:pt x="396648" y="324530"/>
                </a:lnTo>
                <a:cubicBezTo>
                  <a:pt x="416180" y="324530"/>
                  <a:pt x="434820" y="320727"/>
                  <a:pt x="452568" y="313121"/>
                </a:cubicBezTo>
                <a:cubicBezTo>
                  <a:pt x="470315" y="305515"/>
                  <a:pt x="485669" y="295232"/>
                  <a:pt x="498627" y="282274"/>
                </a:cubicBezTo>
                <a:cubicBezTo>
                  <a:pt x="511586" y="269315"/>
                  <a:pt x="521868" y="253962"/>
                  <a:pt x="529475" y="236214"/>
                </a:cubicBezTo>
                <a:cubicBezTo>
                  <a:pt x="537081" y="218466"/>
                  <a:pt x="540884" y="199826"/>
                  <a:pt x="540884" y="180294"/>
                </a:cubicBezTo>
                <a:cubicBezTo>
                  <a:pt x="540884" y="160763"/>
                  <a:pt x="537081" y="142123"/>
                  <a:pt x="529475" y="124375"/>
                </a:cubicBezTo>
                <a:cubicBezTo>
                  <a:pt x="521868" y="106627"/>
                  <a:pt x="511586" y="91274"/>
                  <a:pt x="498627" y="78315"/>
                </a:cubicBezTo>
                <a:cubicBezTo>
                  <a:pt x="485669" y="65357"/>
                  <a:pt x="470315" y="55074"/>
                  <a:pt x="452568" y="47468"/>
                </a:cubicBezTo>
                <a:cubicBezTo>
                  <a:pt x="434820" y="39862"/>
                  <a:pt x="416180" y="36059"/>
                  <a:pt x="396648" y="36059"/>
                </a:cubicBezTo>
                <a:lnTo>
                  <a:pt x="287908"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Freeform 223"/>
          <p:cNvSpPr/>
          <p:nvPr/>
        </p:nvSpPr>
        <p:spPr>
          <a:xfrm>
            <a:off x="7854315" y="1713957"/>
            <a:ext cx="576943" cy="360589"/>
          </a:xfrm>
          <a:custGeom>
            <a:avLst/>
            <a:gdLst/>
            <a:ahLst/>
            <a:cxnLst/>
            <a:rect l="l" t="t" r="r" b="b"/>
            <a:pathLst>
              <a:path w="576943" h="360589">
                <a:moveTo>
                  <a:pt x="180294" y="0"/>
                </a:moveTo>
                <a:lnTo>
                  <a:pt x="396648" y="0"/>
                </a:lnTo>
                <a:cubicBezTo>
                  <a:pt x="421063" y="0"/>
                  <a:pt x="444398" y="4789"/>
                  <a:pt x="466653" y="14367"/>
                </a:cubicBezTo>
                <a:cubicBezTo>
                  <a:pt x="488908" y="23945"/>
                  <a:pt x="508064" y="36763"/>
                  <a:pt x="524122" y="52820"/>
                </a:cubicBezTo>
                <a:cubicBezTo>
                  <a:pt x="540179" y="68878"/>
                  <a:pt x="552997" y="88034"/>
                  <a:pt x="562575" y="110289"/>
                </a:cubicBezTo>
                <a:cubicBezTo>
                  <a:pt x="572153" y="132545"/>
                  <a:pt x="576943" y="155880"/>
                  <a:pt x="576943" y="180294"/>
                </a:cubicBezTo>
                <a:cubicBezTo>
                  <a:pt x="576943" y="204709"/>
                  <a:pt x="572153" y="228044"/>
                  <a:pt x="562575" y="250299"/>
                </a:cubicBezTo>
                <a:cubicBezTo>
                  <a:pt x="552997" y="272555"/>
                  <a:pt x="540179" y="291711"/>
                  <a:pt x="524122" y="307768"/>
                </a:cubicBezTo>
                <a:cubicBezTo>
                  <a:pt x="508064" y="323826"/>
                  <a:pt x="488908" y="336644"/>
                  <a:pt x="466653" y="346222"/>
                </a:cubicBezTo>
                <a:cubicBezTo>
                  <a:pt x="444398" y="355800"/>
                  <a:pt x="421063" y="360589"/>
                  <a:pt x="396648" y="360589"/>
                </a:cubicBezTo>
                <a:lnTo>
                  <a:pt x="180294" y="360589"/>
                </a:lnTo>
                <a:cubicBezTo>
                  <a:pt x="155879" y="360589"/>
                  <a:pt x="132544" y="355800"/>
                  <a:pt x="110289" y="346222"/>
                </a:cubicBezTo>
                <a:cubicBezTo>
                  <a:pt x="88034" y="336644"/>
                  <a:pt x="68878" y="323826"/>
                  <a:pt x="52821" y="307768"/>
                </a:cubicBezTo>
                <a:cubicBezTo>
                  <a:pt x="36763" y="291711"/>
                  <a:pt x="23945" y="272555"/>
                  <a:pt x="14367" y="250299"/>
                </a:cubicBezTo>
                <a:cubicBezTo>
                  <a:pt x="4789" y="228044"/>
                  <a:pt x="0" y="204709"/>
                  <a:pt x="0" y="180294"/>
                </a:cubicBezTo>
                <a:cubicBezTo>
                  <a:pt x="0" y="155880"/>
                  <a:pt x="4789" y="132545"/>
                  <a:pt x="14367" y="110289"/>
                </a:cubicBezTo>
                <a:cubicBezTo>
                  <a:pt x="23945" y="88034"/>
                  <a:pt x="36763" y="68878"/>
                  <a:pt x="52821" y="52820"/>
                </a:cubicBezTo>
                <a:cubicBezTo>
                  <a:pt x="68878" y="36763"/>
                  <a:pt x="88034" y="23945"/>
                  <a:pt x="110289" y="14367"/>
                </a:cubicBezTo>
                <a:cubicBezTo>
                  <a:pt x="132544" y="4789"/>
                  <a:pt x="155879" y="0"/>
                  <a:pt x="180294" y="0"/>
                </a:cubicBezTo>
                <a:close/>
                <a:moveTo>
                  <a:pt x="396648" y="36059"/>
                </a:moveTo>
                <a:cubicBezTo>
                  <a:pt x="377117" y="36059"/>
                  <a:pt x="358476" y="39862"/>
                  <a:pt x="340729" y="47468"/>
                </a:cubicBezTo>
                <a:cubicBezTo>
                  <a:pt x="322981" y="55074"/>
                  <a:pt x="307628" y="65357"/>
                  <a:pt x="294669" y="78315"/>
                </a:cubicBezTo>
                <a:cubicBezTo>
                  <a:pt x="281710" y="91274"/>
                  <a:pt x="271428" y="106627"/>
                  <a:pt x="263822" y="124375"/>
                </a:cubicBezTo>
                <a:cubicBezTo>
                  <a:pt x="256215" y="142123"/>
                  <a:pt x="252413" y="160763"/>
                  <a:pt x="252413" y="180294"/>
                </a:cubicBezTo>
                <a:cubicBezTo>
                  <a:pt x="252413" y="199826"/>
                  <a:pt x="256215" y="218466"/>
                  <a:pt x="263822" y="236214"/>
                </a:cubicBezTo>
                <a:cubicBezTo>
                  <a:pt x="271428" y="253962"/>
                  <a:pt x="281710" y="269315"/>
                  <a:pt x="294669" y="282274"/>
                </a:cubicBezTo>
                <a:cubicBezTo>
                  <a:pt x="307628" y="295232"/>
                  <a:pt x="322981" y="305515"/>
                  <a:pt x="340729" y="313121"/>
                </a:cubicBezTo>
                <a:cubicBezTo>
                  <a:pt x="358476" y="320727"/>
                  <a:pt x="377117" y="324530"/>
                  <a:pt x="396648" y="324530"/>
                </a:cubicBezTo>
                <a:cubicBezTo>
                  <a:pt x="416180" y="324530"/>
                  <a:pt x="434820" y="320727"/>
                  <a:pt x="452568" y="313121"/>
                </a:cubicBezTo>
                <a:cubicBezTo>
                  <a:pt x="470315" y="305515"/>
                  <a:pt x="485669" y="295232"/>
                  <a:pt x="498627" y="282274"/>
                </a:cubicBezTo>
                <a:cubicBezTo>
                  <a:pt x="511586" y="269315"/>
                  <a:pt x="521868" y="253962"/>
                  <a:pt x="529475" y="236214"/>
                </a:cubicBezTo>
                <a:cubicBezTo>
                  <a:pt x="537081" y="218466"/>
                  <a:pt x="540883" y="199826"/>
                  <a:pt x="540883" y="180294"/>
                </a:cubicBezTo>
                <a:cubicBezTo>
                  <a:pt x="540883" y="160763"/>
                  <a:pt x="537081" y="142123"/>
                  <a:pt x="529475" y="124375"/>
                </a:cubicBezTo>
                <a:cubicBezTo>
                  <a:pt x="521868" y="106627"/>
                  <a:pt x="511586" y="91274"/>
                  <a:pt x="498627" y="78315"/>
                </a:cubicBezTo>
                <a:cubicBezTo>
                  <a:pt x="485669" y="65357"/>
                  <a:pt x="470315" y="55074"/>
                  <a:pt x="452568" y="47468"/>
                </a:cubicBezTo>
                <a:cubicBezTo>
                  <a:pt x="434820" y="39862"/>
                  <a:pt x="416180" y="36059"/>
                  <a:pt x="396648"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Freeform 222"/>
          <p:cNvSpPr/>
          <p:nvPr/>
        </p:nvSpPr>
        <p:spPr>
          <a:xfrm>
            <a:off x="8625840" y="1713957"/>
            <a:ext cx="649061" cy="360589"/>
          </a:xfrm>
          <a:custGeom>
            <a:avLst/>
            <a:gdLst/>
            <a:ahLst/>
            <a:cxnLst/>
            <a:rect l="l" t="t" r="r" b="b"/>
            <a:pathLst>
              <a:path w="649061" h="360589">
                <a:moveTo>
                  <a:pt x="306501" y="0"/>
                </a:moveTo>
                <a:lnTo>
                  <a:pt x="378618" y="0"/>
                </a:lnTo>
                <a:cubicBezTo>
                  <a:pt x="384816" y="0"/>
                  <a:pt x="389793" y="2629"/>
                  <a:pt x="393550" y="7888"/>
                </a:cubicBezTo>
                <a:lnTo>
                  <a:pt x="468766" y="120572"/>
                </a:lnTo>
                <a:cubicBezTo>
                  <a:pt x="485856" y="112308"/>
                  <a:pt x="503886" y="108177"/>
                  <a:pt x="522854" y="108177"/>
                </a:cubicBezTo>
                <a:cubicBezTo>
                  <a:pt x="557598" y="108177"/>
                  <a:pt x="587319" y="120525"/>
                  <a:pt x="612016" y="145222"/>
                </a:cubicBezTo>
                <a:cubicBezTo>
                  <a:pt x="636712" y="169918"/>
                  <a:pt x="649061" y="199639"/>
                  <a:pt x="649061" y="234383"/>
                </a:cubicBezTo>
                <a:cubicBezTo>
                  <a:pt x="649061" y="269127"/>
                  <a:pt x="636712" y="298848"/>
                  <a:pt x="612016" y="323544"/>
                </a:cubicBezTo>
                <a:cubicBezTo>
                  <a:pt x="587319" y="348241"/>
                  <a:pt x="557598" y="360589"/>
                  <a:pt x="522854" y="360589"/>
                </a:cubicBezTo>
                <a:cubicBezTo>
                  <a:pt x="488110" y="360589"/>
                  <a:pt x="458390" y="348241"/>
                  <a:pt x="433693" y="323544"/>
                </a:cubicBezTo>
                <a:cubicBezTo>
                  <a:pt x="408996" y="298848"/>
                  <a:pt x="396648" y="269127"/>
                  <a:pt x="396648" y="234383"/>
                </a:cubicBezTo>
                <a:cubicBezTo>
                  <a:pt x="396648" y="216166"/>
                  <a:pt x="400358" y="198934"/>
                  <a:pt x="407776" y="182689"/>
                </a:cubicBezTo>
                <a:cubicBezTo>
                  <a:pt x="415194" y="166444"/>
                  <a:pt x="425476" y="152405"/>
                  <a:pt x="438623" y="140573"/>
                </a:cubicBezTo>
                <a:lnTo>
                  <a:pt x="420312" y="112966"/>
                </a:lnTo>
                <a:lnTo>
                  <a:pt x="320868" y="245088"/>
                </a:lnTo>
                <a:cubicBezTo>
                  <a:pt x="317488" y="249971"/>
                  <a:pt x="312698" y="252412"/>
                  <a:pt x="306501" y="252412"/>
                </a:cubicBezTo>
                <a:lnTo>
                  <a:pt x="251004" y="252412"/>
                </a:lnTo>
                <a:cubicBezTo>
                  <a:pt x="246684" y="283213"/>
                  <a:pt x="232692" y="308942"/>
                  <a:pt x="209029" y="329601"/>
                </a:cubicBezTo>
                <a:cubicBezTo>
                  <a:pt x="185365" y="350260"/>
                  <a:pt x="157758" y="360589"/>
                  <a:pt x="126206" y="360589"/>
                </a:cubicBezTo>
                <a:cubicBezTo>
                  <a:pt x="91462" y="360589"/>
                  <a:pt x="61742" y="348241"/>
                  <a:pt x="37045" y="323544"/>
                </a:cubicBezTo>
                <a:cubicBezTo>
                  <a:pt x="12348" y="298848"/>
                  <a:pt x="0" y="269127"/>
                  <a:pt x="0" y="234383"/>
                </a:cubicBezTo>
                <a:cubicBezTo>
                  <a:pt x="0" y="199639"/>
                  <a:pt x="12348" y="169918"/>
                  <a:pt x="37045" y="145222"/>
                </a:cubicBezTo>
                <a:cubicBezTo>
                  <a:pt x="61742" y="120525"/>
                  <a:pt x="91462" y="108177"/>
                  <a:pt x="126206" y="108177"/>
                </a:cubicBezTo>
                <a:cubicBezTo>
                  <a:pt x="147616" y="108177"/>
                  <a:pt x="167805" y="113341"/>
                  <a:pt x="186774" y="123671"/>
                </a:cubicBezTo>
                <a:lnTo>
                  <a:pt x="225368" y="72118"/>
                </a:lnTo>
                <a:lnTo>
                  <a:pt x="162266" y="72118"/>
                </a:lnTo>
                <a:cubicBezTo>
                  <a:pt x="157382" y="72118"/>
                  <a:pt x="153156" y="70333"/>
                  <a:pt x="149588" y="66765"/>
                </a:cubicBezTo>
                <a:cubicBezTo>
                  <a:pt x="146020" y="63197"/>
                  <a:pt x="144236" y="58971"/>
                  <a:pt x="144236" y="54088"/>
                </a:cubicBezTo>
                <a:cubicBezTo>
                  <a:pt x="144236" y="49205"/>
                  <a:pt x="146020" y="44980"/>
                  <a:pt x="149588" y="41411"/>
                </a:cubicBezTo>
                <a:cubicBezTo>
                  <a:pt x="153156" y="37843"/>
                  <a:pt x="157382" y="36059"/>
                  <a:pt x="162266" y="36059"/>
                </a:cubicBezTo>
                <a:lnTo>
                  <a:pt x="270442" y="36059"/>
                </a:lnTo>
                <a:lnTo>
                  <a:pt x="270442" y="72118"/>
                </a:lnTo>
                <a:lnTo>
                  <a:pt x="392986" y="72118"/>
                </a:lnTo>
                <a:lnTo>
                  <a:pt x="369040" y="36059"/>
                </a:lnTo>
                <a:lnTo>
                  <a:pt x="306501" y="36059"/>
                </a:lnTo>
                <a:cubicBezTo>
                  <a:pt x="301618" y="36059"/>
                  <a:pt x="297392" y="34275"/>
                  <a:pt x="293824" y="30706"/>
                </a:cubicBezTo>
                <a:cubicBezTo>
                  <a:pt x="290256" y="27138"/>
                  <a:pt x="288472" y="22912"/>
                  <a:pt x="288472" y="18029"/>
                </a:cubicBezTo>
                <a:cubicBezTo>
                  <a:pt x="288472" y="13146"/>
                  <a:pt x="290256" y="8921"/>
                  <a:pt x="293824" y="5352"/>
                </a:cubicBezTo>
                <a:cubicBezTo>
                  <a:pt x="297392" y="1784"/>
                  <a:pt x="301618" y="0"/>
                  <a:pt x="306501" y="0"/>
                </a:cubicBezTo>
                <a:close/>
                <a:moveTo>
                  <a:pt x="243398" y="108177"/>
                </a:moveTo>
                <a:lnTo>
                  <a:pt x="215508" y="145362"/>
                </a:lnTo>
                <a:cubicBezTo>
                  <a:pt x="235228" y="164706"/>
                  <a:pt x="247060" y="188370"/>
                  <a:pt x="251004" y="216353"/>
                </a:cubicBezTo>
                <a:lnTo>
                  <a:pt x="297486" y="216353"/>
                </a:lnTo>
                <a:lnTo>
                  <a:pt x="378618" y="108177"/>
                </a:lnTo>
                <a:lnTo>
                  <a:pt x="243398" y="108177"/>
                </a:lnTo>
                <a:close/>
                <a:moveTo>
                  <a:pt x="126206" y="144236"/>
                </a:moveTo>
                <a:cubicBezTo>
                  <a:pt x="101416" y="144236"/>
                  <a:pt x="80193" y="153062"/>
                  <a:pt x="62540" y="170716"/>
                </a:cubicBezTo>
                <a:cubicBezTo>
                  <a:pt x="44886" y="188370"/>
                  <a:pt x="36059" y="209592"/>
                  <a:pt x="36059" y="234383"/>
                </a:cubicBezTo>
                <a:cubicBezTo>
                  <a:pt x="36059" y="259173"/>
                  <a:pt x="44886" y="280396"/>
                  <a:pt x="62540" y="298049"/>
                </a:cubicBezTo>
                <a:cubicBezTo>
                  <a:pt x="80193" y="315703"/>
                  <a:pt x="101416" y="324530"/>
                  <a:pt x="126206" y="324530"/>
                </a:cubicBezTo>
                <a:cubicBezTo>
                  <a:pt x="147804" y="324530"/>
                  <a:pt x="166866" y="317722"/>
                  <a:pt x="183393" y="304106"/>
                </a:cubicBezTo>
                <a:cubicBezTo>
                  <a:pt x="199920" y="290490"/>
                  <a:pt x="210344" y="273259"/>
                  <a:pt x="214664" y="252412"/>
                </a:cubicBezTo>
                <a:lnTo>
                  <a:pt x="126206" y="252412"/>
                </a:lnTo>
                <a:cubicBezTo>
                  <a:pt x="118694" y="252412"/>
                  <a:pt x="113294" y="249126"/>
                  <a:pt x="110008" y="242552"/>
                </a:cubicBezTo>
                <a:cubicBezTo>
                  <a:pt x="106721" y="235979"/>
                  <a:pt x="107332" y="229688"/>
                  <a:pt x="111839" y="223678"/>
                </a:cubicBezTo>
                <a:lnTo>
                  <a:pt x="164801" y="152969"/>
                </a:lnTo>
                <a:cubicBezTo>
                  <a:pt x="152593" y="147147"/>
                  <a:pt x="139728" y="144236"/>
                  <a:pt x="126206" y="144236"/>
                </a:cubicBezTo>
                <a:close/>
                <a:moveTo>
                  <a:pt x="193535" y="174660"/>
                </a:moveTo>
                <a:lnTo>
                  <a:pt x="162266" y="216353"/>
                </a:lnTo>
                <a:lnTo>
                  <a:pt x="214664" y="216353"/>
                </a:lnTo>
                <a:cubicBezTo>
                  <a:pt x="211283" y="200390"/>
                  <a:pt x="204240" y="186492"/>
                  <a:pt x="193535" y="174660"/>
                </a:cubicBezTo>
                <a:close/>
                <a:moveTo>
                  <a:pt x="522854" y="144236"/>
                </a:moveTo>
                <a:cubicBezTo>
                  <a:pt x="511586" y="144236"/>
                  <a:pt x="500223" y="146489"/>
                  <a:pt x="488768" y="150997"/>
                </a:cubicBezTo>
                <a:lnTo>
                  <a:pt x="537785" y="224241"/>
                </a:lnTo>
                <a:cubicBezTo>
                  <a:pt x="540602" y="228561"/>
                  <a:pt x="541541" y="233162"/>
                  <a:pt x="540602" y="238045"/>
                </a:cubicBezTo>
                <a:cubicBezTo>
                  <a:pt x="539663" y="242928"/>
                  <a:pt x="537127" y="246684"/>
                  <a:pt x="532996" y="249313"/>
                </a:cubicBezTo>
                <a:cubicBezTo>
                  <a:pt x="530179" y="251379"/>
                  <a:pt x="526798" y="252412"/>
                  <a:pt x="522854" y="252412"/>
                </a:cubicBezTo>
                <a:cubicBezTo>
                  <a:pt x="516281" y="252412"/>
                  <a:pt x="511305" y="249689"/>
                  <a:pt x="507924" y="244243"/>
                </a:cubicBezTo>
                <a:lnTo>
                  <a:pt x="458906" y="170998"/>
                </a:lnTo>
                <a:cubicBezTo>
                  <a:pt x="441440" y="188840"/>
                  <a:pt x="432707" y="209968"/>
                  <a:pt x="432707" y="234383"/>
                </a:cubicBezTo>
                <a:cubicBezTo>
                  <a:pt x="432707" y="259173"/>
                  <a:pt x="441534" y="280396"/>
                  <a:pt x="459188" y="298049"/>
                </a:cubicBezTo>
                <a:cubicBezTo>
                  <a:pt x="476842" y="315703"/>
                  <a:pt x="498064" y="324530"/>
                  <a:pt x="522854" y="324530"/>
                </a:cubicBezTo>
                <a:cubicBezTo>
                  <a:pt x="547645" y="324530"/>
                  <a:pt x="568867" y="315703"/>
                  <a:pt x="586521" y="298049"/>
                </a:cubicBezTo>
                <a:cubicBezTo>
                  <a:pt x="604175" y="280396"/>
                  <a:pt x="613002" y="259173"/>
                  <a:pt x="613002" y="234383"/>
                </a:cubicBezTo>
                <a:cubicBezTo>
                  <a:pt x="613002" y="209592"/>
                  <a:pt x="604175" y="188370"/>
                  <a:pt x="586521" y="170716"/>
                </a:cubicBezTo>
                <a:cubicBezTo>
                  <a:pt x="568867" y="153062"/>
                  <a:pt x="547645" y="144236"/>
                  <a:pt x="522854"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Freeform 221"/>
          <p:cNvSpPr/>
          <p:nvPr/>
        </p:nvSpPr>
        <p:spPr>
          <a:xfrm>
            <a:off x="5768340" y="1761513"/>
            <a:ext cx="504825" cy="313033"/>
          </a:xfrm>
          <a:custGeom>
            <a:avLst/>
            <a:gdLst/>
            <a:ahLst/>
            <a:cxnLst/>
            <a:rect l="l" t="t" r="r" b="b"/>
            <a:pathLst>
              <a:path w="504825" h="313033">
                <a:moveTo>
                  <a:pt x="150997" y="53"/>
                </a:moveTo>
                <a:cubicBezTo>
                  <a:pt x="167336" y="53"/>
                  <a:pt x="182267" y="1837"/>
                  <a:pt x="195789" y="5405"/>
                </a:cubicBezTo>
                <a:cubicBezTo>
                  <a:pt x="209311" y="8974"/>
                  <a:pt x="220908" y="13669"/>
                  <a:pt x="230580" y="19491"/>
                </a:cubicBezTo>
                <a:cubicBezTo>
                  <a:pt x="240252" y="25313"/>
                  <a:pt x="249173" y="32825"/>
                  <a:pt x="257342" y="42028"/>
                </a:cubicBezTo>
                <a:cubicBezTo>
                  <a:pt x="265512" y="51230"/>
                  <a:pt x="272320" y="60527"/>
                  <a:pt x="277767" y="69917"/>
                </a:cubicBezTo>
                <a:cubicBezTo>
                  <a:pt x="283213" y="79307"/>
                  <a:pt x="288706" y="90294"/>
                  <a:pt x="294247" y="102877"/>
                </a:cubicBezTo>
                <a:cubicBezTo>
                  <a:pt x="299787" y="115460"/>
                  <a:pt x="304529" y="127151"/>
                  <a:pt x="308473" y="137950"/>
                </a:cubicBezTo>
                <a:cubicBezTo>
                  <a:pt x="312417" y="148749"/>
                  <a:pt x="317112" y="161003"/>
                  <a:pt x="322559" y="174713"/>
                </a:cubicBezTo>
                <a:cubicBezTo>
                  <a:pt x="328004" y="188423"/>
                  <a:pt x="333169" y="200349"/>
                  <a:pt x="338053" y="210490"/>
                </a:cubicBezTo>
                <a:cubicBezTo>
                  <a:pt x="356082" y="248052"/>
                  <a:pt x="377961" y="266833"/>
                  <a:pt x="403691" y="266833"/>
                </a:cubicBezTo>
                <a:cubicBezTo>
                  <a:pt x="418904" y="266833"/>
                  <a:pt x="431909" y="262278"/>
                  <a:pt x="442708" y="253170"/>
                </a:cubicBezTo>
                <a:cubicBezTo>
                  <a:pt x="453507" y="244061"/>
                  <a:pt x="458906" y="231994"/>
                  <a:pt x="458906" y="216970"/>
                </a:cubicBezTo>
                <a:cubicBezTo>
                  <a:pt x="458906" y="209082"/>
                  <a:pt x="457122" y="202321"/>
                  <a:pt x="453554" y="196687"/>
                </a:cubicBezTo>
                <a:cubicBezTo>
                  <a:pt x="449985" y="191052"/>
                  <a:pt x="445243" y="186733"/>
                  <a:pt x="439327" y="183728"/>
                </a:cubicBezTo>
                <a:cubicBezTo>
                  <a:pt x="433411" y="180723"/>
                  <a:pt x="426603" y="177765"/>
                  <a:pt x="418904" y="174854"/>
                </a:cubicBezTo>
                <a:cubicBezTo>
                  <a:pt x="411203" y="171943"/>
                  <a:pt x="403268" y="169408"/>
                  <a:pt x="395099" y="167248"/>
                </a:cubicBezTo>
                <a:cubicBezTo>
                  <a:pt x="386929" y="165088"/>
                  <a:pt x="378712" y="161895"/>
                  <a:pt x="370449" y="157670"/>
                </a:cubicBezTo>
                <a:cubicBezTo>
                  <a:pt x="362185" y="153444"/>
                  <a:pt x="354580" y="148561"/>
                  <a:pt x="347631" y="143021"/>
                </a:cubicBezTo>
                <a:cubicBezTo>
                  <a:pt x="340682" y="137481"/>
                  <a:pt x="334578" y="129780"/>
                  <a:pt x="329319" y="119921"/>
                </a:cubicBezTo>
                <a:cubicBezTo>
                  <a:pt x="324060" y="110061"/>
                  <a:pt x="320398" y="98558"/>
                  <a:pt x="318333" y="85411"/>
                </a:cubicBezTo>
                <a:cubicBezTo>
                  <a:pt x="317770" y="82406"/>
                  <a:pt x="317488" y="79307"/>
                  <a:pt x="317488" y="76115"/>
                </a:cubicBezTo>
                <a:cubicBezTo>
                  <a:pt x="317488" y="55456"/>
                  <a:pt x="325704" y="37426"/>
                  <a:pt x="342137" y="22026"/>
                </a:cubicBezTo>
                <a:cubicBezTo>
                  <a:pt x="358570" y="6626"/>
                  <a:pt x="377210" y="-698"/>
                  <a:pt x="398057" y="53"/>
                </a:cubicBezTo>
                <a:cubicBezTo>
                  <a:pt x="412706" y="616"/>
                  <a:pt x="424021" y="1978"/>
                  <a:pt x="432003" y="4138"/>
                </a:cubicBezTo>
                <a:cubicBezTo>
                  <a:pt x="439985" y="6297"/>
                  <a:pt x="448483" y="11321"/>
                  <a:pt x="457498" y="19209"/>
                </a:cubicBezTo>
                <a:lnTo>
                  <a:pt x="457216" y="19209"/>
                </a:lnTo>
                <a:cubicBezTo>
                  <a:pt x="459470" y="21275"/>
                  <a:pt x="461629" y="23576"/>
                  <a:pt x="463696" y="26111"/>
                </a:cubicBezTo>
                <a:cubicBezTo>
                  <a:pt x="465761" y="28646"/>
                  <a:pt x="468203" y="32027"/>
                  <a:pt x="471020" y="36253"/>
                </a:cubicBezTo>
                <a:cubicBezTo>
                  <a:pt x="473837" y="40478"/>
                  <a:pt x="475621" y="43061"/>
                  <a:pt x="476373" y="44000"/>
                </a:cubicBezTo>
                <a:lnTo>
                  <a:pt x="440032" y="71889"/>
                </a:lnTo>
                <a:cubicBezTo>
                  <a:pt x="435148" y="62686"/>
                  <a:pt x="430078" y="56113"/>
                  <a:pt x="424819" y="52169"/>
                </a:cubicBezTo>
                <a:lnTo>
                  <a:pt x="424819" y="51888"/>
                </a:lnTo>
                <a:cubicBezTo>
                  <a:pt x="420500" y="47944"/>
                  <a:pt x="411391" y="45972"/>
                  <a:pt x="397494" y="45972"/>
                </a:cubicBezTo>
                <a:cubicBezTo>
                  <a:pt x="388291" y="45972"/>
                  <a:pt x="380403" y="49070"/>
                  <a:pt x="373830" y="55268"/>
                </a:cubicBezTo>
                <a:cubicBezTo>
                  <a:pt x="367257" y="61466"/>
                  <a:pt x="363970" y="69260"/>
                  <a:pt x="363970" y="78650"/>
                </a:cubicBezTo>
                <a:cubicBezTo>
                  <a:pt x="363970" y="79777"/>
                  <a:pt x="364909" y="83627"/>
                  <a:pt x="366787" y="90200"/>
                </a:cubicBezTo>
                <a:cubicBezTo>
                  <a:pt x="368665" y="95647"/>
                  <a:pt x="371013" y="100295"/>
                  <a:pt x="373830" y="104145"/>
                </a:cubicBezTo>
                <a:cubicBezTo>
                  <a:pt x="376647" y="107995"/>
                  <a:pt x="380497" y="111188"/>
                  <a:pt x="385380" y="113723"/>
                </a:cubicBezTo>
                <a:cubicBezTo>
                  <a:pt x="390263" y="116258"/>
                  <a:pt x="394395" y="118136"/>
                  <a:pt x="397775" y="119357"/>
                </a:cubicBezTo>
                <a:cubicBezTo>
                  <a:pt x="401156" y="120578"/>
                  <a:pt x="406320" y="122127"/>
                  <a:pt x="413270" y="124005"/>
                </a:cubicBezTo>
                <a:cubicBezTo>
                  <a:pt x="474307" y="141096"/>
                  <a:pt x="504825" y="172272"/>
                  <a:pt x="504825" y="217533"/>
                </a:cubicBezTo>
                <a:cubicBezTo>
                  <a:pt x="504825" y="244953"/>
                  <a:pt x="494918" y="267725"/>
                  <a:pt x="475105" y="285848"/>
                </a:cubicBezTo>
                <a:cubicBezTo>
                  <a:pt x="455291" y="303971"/>
                  <a:pt x="431392" y="313033"/>
                  <a:pt x="403410" y="313033"/>
                </a:cubicBezTo>
                <a:cubicBezTo>
                  <a:pt x="392328" y="313033"/>
                  <a:pt x="381859" y="311296"/>
                  <a:pt x="371999" y="307821"/>
                </a:cubicBezTo>
                <a:cubicBezTo>
                  <a:pt x="362139" y="304347"/>
                  <a:pt x="353546" y="300074"/>
                  <a:pt x="346222" y="295004"/>
                </a:cubicBezTo>
                <a:cubicBezTo>
                  <a:pt x="338898" y="289933"/>
                  <a:pt x="331667" y="282937"/>
                  <a:pt x="324531" y="274016"/>
                </a:cubicBezTo>
                <a:cubicBezTo>
                  <a:pt x="317393" y="265095"/>
                  <a:pt x="311478" y="256879"/>
                  <a:pt x="306783" y="249367"/>
                </a:cubicBezTo>
                <a:cubicBezTo>
                  <a:pt x="302087" y="241854"/>
                  <a:pt x="297064" y="232135"/>
                  <a:pt x="291711" y="220210"/>
                </a:cubicBezTo>
                <a:cubicBezTo>
                  <a:pt x="286359" y="208284"/>
                  <a:pt x="282274" y="198612"/>
                  <a:pt x="279457" y="191193"/>
                </a:cubicBezTo>
                <a:cubicBezTo>
                  <a:pt x="276640" y="183775"/>
                  <a:pt x="272930" y="173774"/>
                  <a:pt x="268330" y="161191"/>
                </a:cubicBezTo>
                <a:cubicBezTo>
                  <a:pt x="263728" y="148608"/>
                  <a:pt x="260394" y="139687"/>
                  <a:pt x="258328" y="134429"/>
                </a:cubicBezTo>
                <a:cubicBezTo>
                  <a:pt x="252318" y="119216"/>
                  <a:pt x="246544" y="106680"/>
                  <a:pt x="241003" y="96820"/>
                </a:cubicBezTo>
                <a:cubicBezTo>
                  <a:pt x="235463" y="86961"/>
                  <a:pt x="228561" y="77899"/>
                  <a:pt x="220298" y="69635"/>
                </a:cubicBezTo>
                <a:cubicBezTo>
                  <a:pt x="212034" y="61372"/>
                  <a:pt x="202268" y="55362"/>
                  <a:pt x="191000" y="51606"/>
                </a:cubicBezTo>
                <a:cubicBezTo>
                  <a:pt x="179731" y="47850"/>
                  <a:pt x="166397" y="45972"/>
                  <a:pt x="150997" y="45972"/>
                </a:cubicBezTo>
                <a:cubicBezTo>
                  <a:pt x="132967" y="45972"/>
                  <a:pt x="115783" y="51183"/>
                  <a:pt x="99444" y="61607"/>
                </a:cubicBezTo>
                <a:cubicBezTo>
                  <a:pt x="83105" y="72030"/>
                  <a:pt x="70146" y="85599"/>
                  <a:pt x="60568" y="102314"/>
                </a:cubicBezTo>
                <a:cubicBezTo>
                  <a:pt x="50990" y="119029"/>
                  <a:pt x="46201" y="136401"/>
                  <a:pt x="46201" y="154430"/>
                </a:cubicBezTo>
                <a:cubicBezTo>
                  <a:pt x="46201" y="184479"/>
                  <a:pt x="56201" y="210725"/>
                  <a:pt x="76203" y="233168"/>
                </a:cubicBezTo>
                <a:cubicBezTo>
                  <a:pt x="96204" y="255611"/>
                  <a:pt x="120947" y="266833"/>
                  <a:pt x="150433" y="266833"/>
                </a:cubicBezTo>
                <a:cubicBezTo>
                  <a:pt x="183675" y="266833"/>
                  <a:pt x="207902" y="257912"/>
                  <a:pt x="223115" y="240070"/>
                </a:cubicBezTo>
                <a:cubicBezTo>
                  <a:pt x="233632" y="228238"/>
                  <a:pt x="241426" y="217345"/>
                  <a:pt x="246497" y="207392"/>
                </a:cubicBezTo>
                <a:lnTo>
                  <a:pt x="270160" y="250212"/>
                </a:lnTo>
                <a:cubicBezTo>
                  <a:pt x="267344" y="256597"/>
                  <a:pt x="263211" y="263170"/>
                  <a:pt x="257765" y="269931"/>
                </a:cubicBezTo>
                <a:lnTo>
                  <a:pt x="258047" y="270213"/>
                </a:lnTo>
                <a:cubicBezTo>
                  <a:pt x="233444" y="298760"/>
                  <a:pt x="197010" y="313033"/>
                  <a:pt x="148743" y="313033"/>
                </a:cubicBezTo>
                <a:cubicBezTo>
                  <a:pt x="121136" y="313033"/>
                  <a:pt x="95828" y="305615"/>
                  <a:pt x="72822" y="290778"/>
                </a:cubicBezTo>
                <a:cubicBezTo>
                  <a:pt x="49816" y="275941"/>
                  <a:pt x="31927" y="256456"/>
                  <a:pt x="19156" y="232323"/>
                </a:cubicBezTo>
                <a:cubicBezTo>
                  <a:pt x="6386" y="208190"/>
                  <a:pt x="0" y="182413"/>
                  <a:pt x="0" y="154994"/>
                </a:cubicBezTo>
                <a:cubicBezTo>
                  <a:pt x="0" y="135274"/>
                  <a:pt x="4085" y="115930"/>
                  <a:pt x="12255" y="96961"/>
                </a:cubicBezTo>
                <a:cubicBezTo>
                  <a:pt x="20424" y="77993"/>
                  <a:pt x="31317" y="61419"/>
                  <a:pt x="44933" y="47239"/>
                </a:cubicBezTo>
                <a:cubicBezTo>
                  <a:pt x="58549" y="33060"/>
                  <a:pt x="74700" y="21651"/>
                  <a:pt x="93387" y="13012"/>
                </a:cubicBezTo>
                <a:cubicBezTo>
                  <a:pt x="112073" y="4372"/>
                  <a:pt x="131277" y="53"/>
                  <a:pt x="150997" y="5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246"/>
          <p:cNvSpPr/>
          <p:nvPr/>
        </p:nvSpPr>
        <p:spPr>
          <a:xfrm>
            <a:off x="10083165" y="1644092"/>
            <a:ext cx="576944" cy="464258"/>
          </a:xfrm>
          <a:custGeom>
            <a:avLst/>
            <a:gdLst>
              <a:gd name="connsiteX0" fmla="*/ 190155 w 576944"/>
              <a:gd name="connsiteY0" fmla="*/ 207902 h 464258"/>
              <a:gd name="connsiteX1" fmla="*/ 387916 w 576944"/>
              <a:gd name="connsiteY1" fmla="*/ 207902 h 464258"/>
              <a:gd name="connsiteX2" fmla="*/ 405101 w 576944"/>
              <a:gd name="connsiteY2" fmla="*/ 215086 h 464258"/>
              <a:gd name="connsiteX3" fmla="*/ 412143 w 576944"/>
              <a:gd name="connsiteY3" fmla="*/ 232129 h 464258"/>
              <a:gd name="connsiteX4" fmla="*/ 405101 w 576944"/>
              <a:gd name="connsiteY4" fmla="*/ 249172 h 464258"/>
              <a:gd name="connsiteX5" fmla="*/ 387916 w 576944"/>
              <a:gd name="connsiteY5" fmla="*/ 256356 h 464258"/>
              <a:gd name="connsiteX6" fmla="*/ 190155 w 576944"/>
              <a:gd name="connsiteY6" fmla="*/ 256356 h 464258"/>
              <a:gd name="connsiteX7" fmla="*/ 172971 w 576944"/>
              <a:gd name="connsiteY7" fmla="*/ 249172 h 464258"/>
              <a:gd name="connsiteX8" fmla="*/ 165927 w 576944"/>
              <a:gd name="connsiteY8" fmla="*/ 232129 h 464258"/>
              <a:gd name="connsiteX9" fmla="*/ 172971 w 576944"/>
              <a:gd name="connsiteY9" fmla="*/ 215086 h 464258"/>
              <a:gd name="connsiteX10" fmla="*/ 190155 w 576944"/>
              <a:gd name="connsiteY10" fmla="*/ 207902 h 464258"/>
              <a:gd name="connsiteX11" fmla="*/ 288754 w 576944"/>
              <a:gd name="connsiteY11" fmla="*/ 48454 h 464258"/>
              <a:gd name="connsiteX12" fmla="*/ 196493 w 576944"/>
              <a:gd name="connsiteY12" fmla="*/ 73103 h 464258"/>
              <a:gd name="connsiteX13" fmla="*/ 129446 w 576944"/>
              <a:gd name="connsiteY13" fmla="*/ 140010 h 464258"/>
              <a:gd name="connsiteX14" fmla="*/ 104796 w 576944"/>
              <a:gd name="connsiteY14" fmla="*/ 232129 h 464258"/>
              <a:gd name="connsiteX15" fmla="*/ 111276 w 576944"/>
              <a:gd name="connsiteY15" fmla="*/ 280020 h 464258"/>
              <a:gd name="connsiteX16" fmla="*/ 387916 w 576944"/>
              <a:gd name="connsiteY16" fmla="*/ 280020 h 464258"/>
              <a:gd name="connsiteX17" fmla="*/ 405101 w 576944"/>
              <a:gd name="connsiteY17" fmla="*/ 287062 h 464258"/>
              <a:gd name="connsiteX18" fmla="*/ 412143 w 576944"/>
              <a:gd name="connsiteY18" fmla="*/ 303965 h 464258"/>
              <a:gd name="connsiteX19" fmla="*/ 405101 w 576944"/>
              <a:gd name="connsiteY19" fmla="*/ 321149 h 464258"/>
              <a:gd name="connsiteX20" fmla="*/ 387916 w 576944"/>
              <a:gd name="connsiteY20" fmla="*/ 328192 h 464258"/>
              <a:gd name="connsiteX21" fmla="*/ 132123 w 576944"/>
              <a:gd name="connsiteY21" fmla="*/ 328192 h 464258"/>
              <a:gd name="connsiteX22" fmla="*/ 198465 w 576944"/>
              <a:gd name="connsiteY22" fmla="*/ 392140 h 464258"/>
              <a:gd name="connsiteX23" fmla="*/ 288754 w 576944"/>
              <a:gd name="connsiteY23" fmla="*/ 415804 h 464258"/>
              <a:gd name="connsiteX24" fmla="*/ 360026 w 576944"/>
              <a:gd name="connsiteY24" fmla="*/ 401296 h 464258"/>
              <a:gd name="connsiteX25" fmla="*/ 418622 w 576944"/>
              <a:gd name="connsiteY25" fmla="*/ 362138 h 464258"/>
              <a:gd name="connsiteX26" fmla="*/ 457780 w 576944"/>
              <a:gd name="connsiteY26" fmla="*/ 303543 h 464258"/>
              <a:gd name="connsiteX27" fmla="*/ 472429 w 576944"/>
              <a:gd name="connsiteY27" fmla="*/ 232129 h 464258"/>
              <a:gd name="connsiteX28" fmla="*/ 465949 w 576944"/>
              <a:gd name="connsiteY28" fmla="*/ 184238 h 464258"/>
              <a:gd name="connsiteX29" fmla="*/ 189310 w 576944"/>
              <a:gd name="connsiteY29" fmla="*/ 184238 h 464258"/>
              <a:gd name="connsiteX30" fmla="*/ 172125 w 576944"/>
              <a:gd name="connsiteY30" fmla="*/ 177195 h 464258"/>
              <a:gd name="connsiteX31" fmla="*/ 165083 w 576944"/>
              <a:gd name="connsiteY31" fmla="*/ 160293 h 464258"/>
              <a:gd name="connsiteX32" fmla="*/ 172125 w 576944"/>
              <a:gd name="connsiteY32" fmla="*/ 143108 h 464258"/>
              <a:gd name="connsiteX33" fmla="*/ 189310 w 576944"/>
              <a:gd name="connsiteY33" fmla="*/ 136066 h 464258"/>
              <a:gd name="connsiteX34" fmla="*/ 445103 w 576944"/>
              <a:gd name="connsiteY34" fmla="*/ 136066 h 464258"/>
              <a:gd name="connsiteX35" fmla="*/ 378900 w 576944"/>
              <a:gd name="connsiteY35" fmla="*/ 72117 h 464258"/>
              <a:gd name="connsiteX36" fmla="*/ 288754 w 576944"/>
              <a:gd name="connsiteY36" fmla="*/ 48454 h 464258"/>
              <a:gd name="connsiteX37" fmla="*/ 288754 w 576944"/>
              <a:gd name="connsiteY37" fmla="*/ 0 h 464258"/>
              <a:gd name="connsiteX38" fmla="*/ 414819 w 576944"/>
              <a:gd name="connsiteY38" fmla="*/ 37467 h 464258"/>
              <a:gd name="connsiteX39" fmla="*/ 499754 w 576944"/>
              <a:gd name="connsiteY39" fmla="*/ 136066 h 464258"/>
              <a:gd name="connsiteX40" fmla="*/ 552716 w 576944"/>
              <a:gd name="connsiteY40" fmla="*/ 136066 h 464258"/>
              <a:gd name="connsiteX41" fmla="*/ 569900 w 576944"/>
              <a:gd name="connsiteY41" fmla="*/ 143108 h 464258"/>
              <a:gd name="connsiteX42" fmla="*/ 576944 w 576944"/>
              <a:gd name="connsiteY42" fmla="*/ 160293 h 464258"/>
              <a:gd name="connsiteX43" fmla="*/ 569900 w 576944"/>
              <a:gd name="connsiteY43" fmla="*/ 177195 h 464258"/>
              <a:gd name="connsiteX44" fmla="*/ 552716 w 576944"/>
              <a:gd name="connsiteY44" fmla="*/ 184238 h 464258"/>
              <a:gd name="connsiteX45" fmla="*/ 515812 w 576944"/>
              <a:gd name="connsiteY45" fmla="*/ 184238 h 464258"/>
              <a:gd name="connsiteX46" fmla="*/ 520601 w 576944"/>
              <a:gd name="connsiteY46" fmla="*/ 232129 h 464258"/>
              <a:gd name="connsiteX47" fmla="*/ 502149 w 576944"/>
              <a:gd name="connsiteY47" fmla="*/ 322135 h 464258"/>
              <a:gd name="connsiteX48" fmla="*/ 452709 w 576944"/>
              <a:gd name="connsiteY48" fmla="*/ 396225 h 464258"/>
              <a:gd name="connsiteX49" fmla="*/ 378760 w 576944"/>
              <a:gd name="connsiteY49" fmla="*/ 445806 h 464258"/>
              <a:gd name="connsiteX50" fmla="*/ 288754 w 576944"/>
              <a:gd name="connsiteY50" fmla="*/ 464258 h 464258"/>
              <a:gd name="connsiteX51" fmla="*/ 162406 w 576944"/>
              <a:gd name="connsiteY51" fmla="*/ 426791 h 464258"/>
              <a:gd name="connsiteX52" fmla="*/ 77471 w 576944"/>
              <a:gd name="connsiteY52" fmla="*/ 328192 h 464258"/>
              <a:gd name="connsiteX53" fmla="*/ 24227 w 576944"/>
              <a:gd name="connsiteY53" fmla="*/ 328192 h 464258"/>
              <a:gd name="connsiteX54" fmla="*/ 7043 w 576944"/>
              <a:gd name="connsiteY54" fmla="*/ 321149 h 464258"/>
              <a:gd name="connsiteX55" fmla="*/ 0 w 576944"/>
              <a:gd name="connsiteY55" fmla="*/ 303965 h 464258"/>
              <a:gd name="connsiteX56" fmla="*/ 7043 w 576944"/>
              <a:gd name="connsiteY56" fmla="*/ 287062 h 464258"/>
              <a:gd name="connsiteX57" fmla="*/ 24227 w 576944"/>
              <a:gd name="connsiteY57" fmla="*/ 280020 h 464258"/>
              <a:gd name="connsiteX58" fmla="*/ 61413 w 576944"/>
              <a:gd name="connsiteY58" fmla="*/ 280020 h 464258"/>
              <a:gd name="connsiteX59" fmla="*/ 56624 w 576944"/>
              <a:gd name="connsiteY59" fmla="*/ 232129 h 464258"/>
              <a:gd name="connsiteX60" fmla="*/ 75076 w 576944"/>
              <a:gd name="connsiteY60" fmla="*/ 142123 h 464258"/>
              <a:gd name="connsiteX61" fmla="*/ 124516 w 576944"/>
              <a:gd name="connsiteY61" fmla="*/ 68033 h 464258"/>
              <a:gd name="connsiteX62" fmla="*/ 198465 w 576944"/>
              <a:gd name="connsiteY62" fmla="*/ 18452 h 464258"/>
              <a:gd name="connsiteX63" fmla="*/ 288754 w 576944"/>
              <a:gd name="connsiteY63" fmla="*/ 0 h 46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76944" h="464258">
                <a:moveTo>
                  <a:pt x="190155" y="207902"/>
                </a:moveTo>
                <a:lnTo>
                  <a:pt x="387916" y="207902"/>
                </a:lnTo>
                <a:cubicBezTo>
                  <a:pt x="394676" y="207902"/>
                  <a:pt x="400404" y="210296"/>
                  <a:pt x="405101" y="215086"/>
                </a:cubicBezTo>
                <a:cubicBezTo>
                  <a:pt x="409795" y="219875"/>
                  <a:pt x="412143" y="225556"/>
                  <a:pt x="412143" y="232129"/>
                </a:cubicBezTo>
                <a:cubicBezTo>
                  <a:pt x="412143" y="238702"/>
                  <a:pt x="409795" y="244383"/>
                  <a:pt x="405101" y="249172"/>
                </a:cubicBezTo>
                <a:cubicBezTo>
                  <a:pt x="400404" y="253962"/>
                  <a:pt x="394676" y="256356"/>
                  <a:pt x="387916" y="256356"/>
                </a:cubicBezTo>
                <a:lnTo>
                  <a:pt x="190155" y="256356"/>
                </a:lnTo>
                <a:cubicBezTo>
                  <a:pt x="183394" y="256356"/>
                  <a:pt x="177665" y="253962"/>
                  <a:pt x="172971" y="249172"/>
                </a:cubicBezTo>
                <a:cubicBezTo>
                  <a:pt x="168275" y="244383"/>
                  <a:pt x="165927" y="238702"/>
                  <a:pt x="165927" y="232129"/>
                </a:cubicBezTo>
                <a:cubicBezTo>
                  <a:pt x="165927" y="225556"/>
                  <a:pt x="168275" y="219875"/>
                  <a:pt x="172971" y="215086"/>
                </a:cubicBezTo>
                <a:cubicBezTo>
                  <a:pt x="177665" y="210296"/>
                  <a:pt x="183394" y="207902"/>
                  <a:pt x="190155" y="207902"/>
                </a:cubicBezTo>
                <a:close/>
                <a:moveTo>
                  <a:pt x="288754" y="48454"/>
                </a:moveTo>
                <a:cubicBezTo>
                  <a:pt x="255511" y="48454"/>
                  <a:pt x="224758" y="56670"/>
                  <a:pt x="196493" y="73103"/>
                </a:cubicBezTo>
                <a:cubicBezTo>
                  <a:pt x="168227" y="89537"/>
                  <a:pt x="145879" y="111839"/>
                  <a:pt x="129446" y="140010"/>
                </a:cubicBezTo>
                <a:cubicBezTo>
                  <a:pt x="113012" y="168181"/>
                  <a:pt x="104796" y="198887"/>
                  <a:pt x="104796" y="232129"/>
                </a:cubicBezTo>
                <a:cubicBezTo>
                  <a:pt x="104796" y="248280"/>
                  <a:pt x="106955" y="264244"/>
                  <a:pt x="111276" y="280020"/>
                </a:cubicBezTo>
                <a:lnTo>
                  <a:pt x="387916" y="280020"/>
                </a:lnTo>
                <a:cubicBezTo>
                  <a:pt x="394676" y="280020"/>
                  <a:pt x="400404" y="282367"/>
                  <a:pt x="405101" y="287062"/>
                </a:cubicBezTo>
                <a:cubicBezTo>
                  <a:pt x="409795" y="291758"/>
                  <a:pt x="412143" y="297392"/>
                  <a:pt x="412143" y="303965"/>
                </a:cubicBezTo>
                <a:cubicBezTo>
                  <a:pt x="412143" y="310726"/>
                  <a:pt x="409795" y="316454"/>
                  <a:pt x="405101" y="321149"/>
                </a:cubicBezTo>
                <a:cubicBezTo>
                  <a:pt x="400404" y="325845"/>
                  <a:pt x="394676" y="328192"/>
                  <a:pt x="387916" y="328192"/>
                </a:cubicBezTo>
                <a:lnTo>
                  <a:pt x="132123" y="328192"/>
                </a:lnTo>
                <a:cubicBezTo>
                  <a:pt x="148649" y="355049"/>
                  <a:pt x="170763" y="376365"/>
                  <a:pt x="198465" y="392140"/>
                </a:cubicBezTo>
                <a:cubicBezTo>
                  <a:pt x="226166" y="407916"/>
                  <a:pt x="256262" y="415804"/>
                  <a:pt x="288754" y="415804"/>
                </a:cubicBezTo>
                <a:cubicBezTo>
                  <a:pt x="313544" y="415804"/>
                  <a:pt x="337301" y="410968"/>
                  <a:pt x="360026" y="401296"/>
                </a:cubicBezTo>
                <a:cubicBezTo>
                  <a:pt x="382750" y="391624"/>
                  <a:pt x="402283" y="378571"/>
                  <a:pt x="418622" y="362138"/>
                </a:cubicBezTo>
                <a:cubicBezTo>
                  <a:pt x="434962" y="345705"/>
                  <a:pt x="448013" y="326173"/>
                  <a:pt x="457780" y="303543"/>
                </a:cubicBezTo>
                <a:cubicBezTo>
                  <a:pt x="467546" y="280912"/>
                  <a:pt x="472429" y="257107"/>
                  <a:pt x="472429" y="232129"/>
                </a:cubicBezTo>
                <a:cubicBezTo>
                  <a:pt x="472429" y="215978"/>
                  <a:pt x="470269" y="200014"/>
                  <a:pt x="465949" y="184238"/>
                </a:cubicBezTo>
                <a:lnTo>
                  <a:pt x="189310" y="184238"/>
                </a:lnTo>
                <a:cubicBezTo>
                  <a:pt x="182549" y="184238"/>
                  <a:pt x="176820" y="181891"/>
                  <a:pt x="172125" y="177195"/>
                </a:cubicBezTo>
                <a:cubicBezTo>
                  <a:pt x="167430" y="172500"/>
                  <a:pt x="165083" y="166866"/>
                  <a:pt x="165083" y="160293"/>
                </a:cubicBezTo>
                <a:cubicBezTo>
                  <a:pt x="165083" y="153532"/>
                  <a:pt x="167430" y="147804"/>
                  <a:pt x="172125" y="143108"/>
                </a:cubicBezTo>
                <a:cubicBezTo>
                  <a:pt x="176820" y="138413"/>
                  <a:pt x="182549" y="136066"/>
                  <a:pt x="189310" y="136066"/>
                </a:cubicBezTo>
                <a:lnTo>
                  <a:pt x="445103" y="136066"/>
                </a:lnTo>
                <a:cubicBezTo>
                  <a:pt x="428576" y="109209"/>
                  <a:pt x="406509" y="87893"/>
                  <a:pt x="378900" y="72117"/>
                </a:cubicBezTo>
                <a:cubicBezTo>
                  <a:pt x="351293" y="56342"/>
                  <a:pt x="321244" y="48454"/>
                  <a:pt x="288754" y="48454"/>
                </a:cubicBezTo>
                <a:close/>
                <a:moveTo>
                  <a:pt x="288754" y="0"/>
                </a:moveTo>
                <a:cubicBezTo>
                  <a:pt x="334766" y="0"/>
                  <a:pt x="376788" y="12489"/>
                  <a:pt x="414819" y="37467"/>
                </a:cubicBezTo>
                <a:cubicBezTo>
                  <a:pt x="452850" y="62445"/>
                  <a:pt x="481162" y="95312"/>
                  <a:pt x="499754" y="136066"/>
                </a:cubicBezTo>
                <a:lnTo>
                  <a:pt x="552716" y="136066"/>
                </a:lnTo>
                <a:cubicBezTo>
                  <a:pt x="559477" y="136066"/>
                  <a:pt x="565205" y="138413"/>
                  <a:pt x="569900" y="143108"/>
                </a:cubicBezTo>
                <a:cubicBezTo>
                  <a:pt x="574595" y="147804"/>
                  <a:pt x="576944" y="153532"/>
                  <a:pt x="576944" y="160293"/>
                </a:cubicBezTo>
                <a:cubicBezTo>
                  <a:pt x="576944" y="166866"/>
                  <a:pt x="574595" y="172500"/>
                  <a:pt x="569900" y="177195"/>
                </a:cubicBezTo>
                <a:cubicBezTo>
                  <a:pt x="565205" y="181891"/>
                  <a:pt x="559477" y="184238"/>
                  <a:pt x="552716" y="184238"/>
                </a:cubicBezTo>
                <a:lnTo>
                  <a:pt x="515812" y="184238"/>
                </a:lnTo>
                <a:cubicBezTo>
                  <a:pt x="519004" y="200202"/>
                  <a:pt x="520601" y="216165"/>
                  <a:pt x="520601" y="232129"/>
                </a:cubicBezTo>
                <a:cubicBezTo>
                  <a:pt x="520601" y="263493"/>
                  <a:pt x="514450" y="293495"/>
                  <a:pt x="502149" y="322135"/>
                </a:cubicBezTo>
                <a:cubicBezTo>
                  <a:pt x="489848" y="350776"/>
                  <a:pt x="473367" y="375473"/>
                  <a:pt x="452709" y="396225"/>
                </a:cubicBezTo>
                <a:cubicBezTo>
                  <a:pt x="432050" y="416978"/>
                  <a:pt x="407400" y="433505"/>
                  <a:pt x="378760" y="445806"/>
                </a:cubicBezTo>
                <a:cubicBezTo>
                  <a:pt x="350119" y="458108"/>
                  <a:pt x="320117" y="464258"/>
                  <a:pt x="288754" y="464258"/>
                </a:cubicBezTo>
                <a:cubicBezTo>
                  <a:pt x="242553" y="464258"/>
                  <a:pt x="200437" y="451769"/>
                  <a:pt x="162406" y="426791"/>
                </a:cubicBezTo>
                <a:cubicBezTo>
                  <a:pt x="124375" y="401813"/>
                  <a:pt x="96064" y="368946"/>
                  <a:pt x="77471" y="328192"/>
                </a:cubicBezTo>
                <a:lnTo>
                  <a:pt x="24227" y="328192"/>
                </a:lnTo>
                <a:cubicBezTo>
                  <a:pt x="17466" y="328192"/>
                  <a:pt x="11737" y="325845"/>
                  <a:pt x="7043" y="321149"/>
                </a:cubicBezTo>
                <a:cubicBezTo>
                  <a:pt x="2347" y="316454"/>
                  <a:pt x="0" y="310726"/>
                  <a:pt x="0" y="303965"/>
                </a:cubicBezTo>
                <a:cubicBezTo>
                  <a:pt x="0" y="297392"/>
                  <a:pt x="2347" y="291758"/>
                  <a:pt x="7043" y="287062"/>
                </a:cubicBezTo>
                <a:cubicBezTo>
                  <a:pt x="11737" y="282367"/>
                  <a:pt x="17466" y="280020"/>
                  <a:pt x="24227" y="280020"/>
                </a:cubicBezTo>
                <a:lnTo>
                  <a:pt x="61413" y="280020"/>
                </a:lnTo>
                <a:cubicBezTo>
                  <a:pt x="58219" y="264056"/>
                  <a:pt x="56624" y="248093"/>
                  <a:pt x="56624" y="232129"/>
                </a:cubicBezTo>
                <a:cubicBezTo>
                  <a:pt x="56624" y="200765"/>
                  <a:pt x="62774" y="170763"/>
                  <a:pt x="75076" y="142123"/>
                </a:cubicBezTo>
                <a:cubicBezTo>
                  <a:pt x="87376" y="113482"/>
                  <a:pt x="103857" y="88785"/>
                  <a:pt x="124516" y="68033"/>
                </a:cubicBezTo>
                <a:cubicBezTo>
                  <a:pt x="145175" y="47280"/>
                  <a:pt x="169824" y="30753"/>
                  <a:pt x="198465" y="18452"/>
                </a:cubicBezTo>
                <a:cubicBezTo>
                  <a:pt x="227105" y="6150"/>
                  <a:pt x="257202" y="0"/>
                  <a:pt x="28875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5" name="Freeform 244"/>
          <p:cNvSpPr/>
          <p:nvPr/>
        </p:nvSpPr>
        <p:spPr>
          <a:xfrm>
            <a:off x="4301489" y="1641838"/>
            <a:ext cx="486796" cy="468767"/>
          </a:xfrm>
          <a:custGeom>
            <a:avLst/>
            <a:gdLst>
              <a:gd name="connsiteX0" fmla="*/ 269033 w 486796"/>
              <a:gd name="connsiteY0" fmla="*/ 252412 h 468767"/>
              <a:gd name="connsiteX1" fmla="*/ 486796 w 486796"/>
              <a:gd name="connsiteY1" fmla="*/ 252412 h 468767"/>
              <a:gd name="connsiteX2" fmla="*/ 469893 w 486796"/>
              <a:gd name="connsiteY2" fmla="*/ 336503 h 468767"/>
              <a:gd name="connsiteX3" fmla="*/ 422566 w 486796"/>
              <a:gd name="connsiteY3" fmla="*/ 406226 h 468767"/>
              <a:gd name="connsiteX4" fmla="*/ 216354 w 486796"/>
              <a:gd name="connsiteY4" fmla="*/ 36060 h 468767"/>
              <a:gd name="connsiteX5" fmla="*/ 216354 w 486796"/>
              <a:gd name="connsiteY5" fmla="*/ 250723 h 468767"/>
              <a:gd name="connsiteX6" fmla="*/ 370168 w 486796"/>
              <a:gd name="connsiteY6" fmla="*/ 404537 h 468767"/>
              <a:gd name="connsiteX7" fmla="*/ 300444 w 486796"/>
              <a:gd name="connsiteY7" fmla="*/ 451864 h 468767"/>
              <a:gd name="connsiteX8" fmla="*/ 216354 w 486796"/>
              <a:gd name="connsiteY8" fmla="*/ 468767 h 468767"/>
              <a:gd name="connsiteX9" fmla="*/ 107755 w 486796"/>
              <a:gd name="connsiteY9" fmla="*/ 439751 h 468767"/>
              <a:gd name="connsiteX10" fmla="*/ 29016 w 486796"/>
              <a:gd name="connsiteY10" fmla="*/ 361013 h 468767"/>
              <a:gd name="connsiteX11" fmla="*/ 0 w 486796"/>
              <a:gd name="connsiteY11" fmla="*/ 252413 h 468767"/>
              <a:gd name="connsiteX12" fmla="*/ 29016 w 486796"/>
              <a:gd name="connsiteY12" fmla="*/ 143814 h 468767"/>
              <a:gd name="connsiteX13" fmla="*/ 107755 w 486796"/>
              <a:gd name="connsiteY13" fmla="*/ 65076 h 468767"/>
              <a:gd name="connsiteX14" fmla="*/ 216354 w 486796"/>
              <a:gd name="connsiteY14" fmla="*/ 36060 h 468767"/>
              <a:gd name="connsiteX15" fmla="*/ 252413 w 486796"/>
              <a:gd name="connsiteY15" fmla="*/ 0 h 468767"/>
              <a:gd name="connsiteX16" fmla="*/ 361012 w 486796"/>
              <a:gd name="connsiteY16" fmla="*/ 29016 h 468767"/>
              <a:gd name="connsiteX17" fmla="*/ 439750 w 486796"/>
              <a:gd name="connsiteY17" fmla="*/ 107754 h 468767"/>
              <a:gd name="connsiteX18" fmla="*/ 468766 w 486796"/>
              <a:gd name="connsiteY18" fmla="*/ 216354 h 468767"/>
              <a:gd name="connsiteX19" fmla="*/ 252413 w 486796"/>
              <a:gd name="connsiteY19" fmla="*/ 216354 h 468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6796" h="468767">
                <a:moveTo>
                  <a:pt x="269033" y="252412"/>
                </a:moveTo>
                <a:lnTo>
                  <a:pt x="486796" y="252412"/>
                </a:lnTo>
                <a:cubicBezTo>
                  <a:pt x="486796" y="281898"/>
                  <a:pt x="481162" y="309928"/>
                  <a:pt x="469893" y="336503"/>
                </a:cubicBezTo>
                <a:cubicBezTo>
                  <a:pt x="458625" y="363078"/>
                  <a:pt x="442849" y="386319"/>
                  <a:pt x="422566" y="406226"/>
                </a:cubicBezTo>
                <a:close/>
                <a:moveTo>
                  <a:pt x="216354" y="36060"/>
                </a:moveTo>
                <a:lnTo>
                  <a:pt x="216354" y="250723"/>
                </a:lnTo>
                <a:lnTo>
                  <a:pt x="370168" y="404537"/>
                </a:lnTo>
                <a:cubicBezTo>
                  <a:pt x="350260" y="424820"/>
                  <a:pt x="327019" y="440596"/>
                  <a:pt x="300444" y="451864"/>
                </a:cubicBezTo>
                <a:cubicBezTo>
                  <a:pt x="273870" y="463133"/>
                  <a:pt x="245840" y="468767"/>
                  <a:pt x="216354" y="468767"/>
                </a:cubicBezTo>
                <a:cubicBezTo>
                  <a:pt x="177102" y="468767"/>
                  <a:pt x="140902" y="459095"/>
                  <a:pt x="107755" y="439751"/>
                </a:cubicBezTo>
                <a:cubicBezTo>
                  <a:pt x="74607" y="420407"/>
                  <a:pt x="48361" y="394161"/>
                  <a:pt x="29016" y="361013"/>
                </a:cubicBezTo>
                <a:cubicBezTo>
                  <a:pt x="9673" y="327865"/>
                  <a:pt x="0" y="291665"/>
                  <a:pt x="0" y="252413"/>
                </a:cubicBezTo>
                <a:cubicBezTo>
                  <a:pt x="0" y="213162"/>
                  <a:pt x="9673" y="176962"/>
                  <a:pt x="29016" y="143814"/>
                </a:cubicBezTo>
                <a:cubicBezTo>
                  <a:pt x="48361" y="110666"/>
                  <a:pt x="74607" y="84420"/>
                  <a:pt x="107755" y="65076"/>
                </a:cubicBezTo>
                <a:cubicBezTo>
                  <a:pt x="140902" y="45732"/>
                  <a:pt x="177102" y="36060"/>
                  <a:pt x="216354" y="36060"/>
                </a:cubicBezTo>
                <a:close/>
                <a:moveTo>
                  <a:pt x="252413" y="0"/>
                </a:moveTo>
                <a:cubicBezTo>
                  <a:pt x="291665" y="0"/>
                  <a:pt x="327864" y="9672"/>
                  <a:pt x="361012" y="29016"/>
                </a:cubicBezTo>
                <a:cubicBezTo>
                  <a:pt x="394160" y="48360"/>
                  <a:pt x="420406" y="74606"/>
                  <a:pt x="439750" y="107754"/>
                </a:cubicBezTo>
                <a:cubicBezTo>
                  <a:pt x="459095" y="140902"/>
                  <a:pt x="468766" y="177102"/>
                  <a:pt x="468766" y="216354"/>
                </a:cubicBezTo>
                <a:lnTo>
                  <a:pt x="252413" y="216354"/>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2" name="Freeform 241"/>
          <p:cNvSpPr/>
          <p:nvPr/>
        </p:nvSpPr>
        <p:spPr>
          <a:xfrm>
            <a:off x="2139316" y="1641839"/>
            <a:ext cx="504262" cy="504825"/>
          </a:xfrm>
          <a:custGeom>
            <a:avLst/>
            <a:gdLst>
              <a:gd name="connsiteX0" fmla="*/ 198887 w 504262"/>
              <a:gd name="connsiteY0" fmla="*/ 291288 h 504825"/>
              <a:gd name="connsiteX1" fmla="*/ 228890 w 504262"/>
              <a:gd name="connsiteY1" fmla="*/ 327911 h 504825"/>
              <a:gd name="connsiteX2" fmla="*/ 271287 w 504262"/>
              <a:gd name="connsiteY2" fmla="*/ 349321 h 504825"/>
              <a:gd name="connsiteX3" fmla="*/ 271568 w 504262"/>
              <a:gd name="connsiteY3" fmla="*/ 369322 h 504825"/>
              <a:gd name="connsiteX4" fmla="*/ 235087 w 504262"/>
              <a:gd name="connsiteY4" fmla="*/ 467076 h 504825"/>
              <a:gd name="connsiteX5" fmla="*/ 136911 w 504262"/>
              <a:gd name="connsiteY5" fmla="*/ 504825 h 504825"/>
              <a:gd name="connsiteX6" fmla="*/ 75498 w 504262"/>
              <a:gd name="connsiteY6" fmla="*/ 491725 h 504825"/>
              <a:gd name="connsiteX7" fmla="*/ 32537 w 504262"/>
              <a:gd name="connsiteY7" fmla="*/ 455807 h 504825"/>
              <a:gd name="connsiteX8" fmla="*/ 8170 w 504262"/>
              <a:gd name="connsiteY8" fmla="*/ 404254 h 504825"/>
              <a:gd name="connsiteX9" fmla="*/ 0 w 504262"/>
              <a:gd name="connsiteY9" fmla="*/ 342278 h 504825"/>
              <a:gd name="connsiteX10" fmla="*/ 11550 w 504262"/>
              <a:gd name="connsiteY10" fmla="*/ 350729 h 504825"/>
              <a:gd name="connsiteX11" fmla="*/ 29016 w 504262"/>
              <a:gd name="connsiteY11" fmla="*/ 363265 h 504825"/>
              <a:gd name="connsiteX12" fmla="*/ 45637 w 504262"/>
              <a:gd name="connsiteY12" fmla="*/ 373548 h 504825"/>
              <a:gd name="connsiteX13" fmla="*/ 58596 w 504262"/>
              <a:gd name="connsiteY13" fmla="*/ 378337 h 504825"/>
              <a:gd name="connsiteX14" fmla="*/ 74089 w 504262"/>
              <a:gd name="connsiteY14" fmla="*/ 367914 h 504825"/>
              <a:gd name="connsiteX15" fmla="*/ 90288 w 504262"/>
              <a:gd name="connsiteY15" fmla="*/ 336221 h 504825"/>
              <a:gd name="connsiteX16" fmla="*/ 109867 w 504262"/>
              <a:gd name="connsiteY16" fmla="*/ 314811 h 504825"/>
              <a:gd name="connsiteX17" fmla="*/ 134657 w 504262"/>
              <a:gd name="connsiteY17" fmla="*/ 301430 h 504825"/>
              <a:gd name="connsiteX18" fmla="*/ 163674 w 504262"/>
              <a:gd name="connsiteY18" fmla="*/ 294246 h 504825"/>
              <a:gd name="connsiteX19" fmla="*/ 198887 w 504262"/>
              <a:gd name="connsiteY19" fmla="*/ 291288 h 504825"/>
              <a:gd name="connsiteX20" fmla="*/ 454962 w 504262"/>
              <a:gd name="connsiteY20" fmla="*/ 0 h 504825"/>
              <a:gd name="connsiteX21" fmla="*/ 489472 w 504262"/>
              <a:gd name="connsiteY21" fmla="*/ 13099 h 504825"/>
              <a:gd name="connsiteX22" fmla="*/ 504262 w 504262"/>
              <a:gd name="connsiteY22" fmla="*/ 45919 h 504825"/>
              <a:gd name="connsiteX23" fmla="*/ 491585 w 504262"/>
              <a:gd name="connsiteY23" fmla="*/ 88457 h 504825"/>
              <a:gd name="connsiteX24" fmla="*/ 360589 w 504262"/>
              <a:gd name="connsiteY24" fmla="*/ 300303 h 504825"/>
              <a:gd name="connsiteX25" fmla="*/ 299176 w 504262"/>
              <a:gd name="connsiteY25" fmla="*/ 325939 h 504825"/>
              <a:gd name="connsiteX26" fmla="*/ 238186 w 504262"/>
              <a:gd name="connsiteY26" fmla="*/ 299881 h 504825"/>
              <a:gd name="connsiteX27" fmla="*/ 212691 w 504262"/>
              <a:gd name="connsiteY27" fmla="*/ 238045 h 504825"/>
              <a:gd name="connsiteX28" fmla="*/ 238609 w 504262"/>
              <a:gd name="connsiteY28" fmla="*/ 178323 h 504825"/>
              <a:gd name="connsiteX29" fmla="*/ 418340 w 504262"/>
              <a:gd name="connsiteY29" fmla="*/ 15212 h 504825"/>
              <a:gd name="connsiteX30" fmla="*/ 454962 w 504262"/>
              <a:gd name="connsiteY30"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4262" h="504825">
                <a:moveTo>
                  <a:pt x="198887" y="291288"/>
                </a:moveTo>
                <a:cubicBezTo>
                  <a:pt x="206212" y="305562"/>
                  <a:pt x="216213" y="317769"/>
                  <a:pt x="228890" y="327911"/>
                </a:cubicBezTo>
                <a:cubicBezTo>
                  <a:pt x="241567" y="338052"/>
                  <a:pt x="255698" y="345189"/>
                  <a:pt x="271287" y="349321"/>
                </a:cubicBezTo>
                <a:lnTo>
                  <a:pt x="271568" y="369322"/>
                </a:lnTo>
                <a:cubicBezTo>
                  <a:pt x="272320" y="409325"/>
                  <a:pt x="260159" y="441910"/>
                  <a:pt x="235087" y="467076"/>
                </a:cubicBezTo>
                <a:cubicBezTo>
                  <a:pt x="210015" y="492242"/>
                  <a:pt x="177290" y="504825"/>
                  <a:pt x="136911" y="504825"/>
                </a:cubicBezTo>
                <a:cubicBezTo>
                  <a:pt x="113811" y="504825"/>
                  <a:pt x="93340" y="500459"/>
                  <a:pt x="75498" y="491725"/>
                </a:cubicBezTo>
                <a:cubicBezTo>
                  <a:pt x="57657" y="482992"/>
                  <a:pt x="43336" y="471020"/>
                  <a:pt x="32537" y="455807"/>
                </a:cubicBezTo>
                <a:cubicBezTo>
                  <a:pt x="21739" y="440595"/>
                  <a:pt x="13615" y="423411"/>
                  <a:pt x="8170" y="404254"/>
                </a:cubicBezTo>
                <a:cubicBezTo>
                  <a:pt x="2723" y="385098"/>
                  <a:pt x="0" y="364439"/>
                  <a:pt x="0" y="342278"/>
                </a:cubicBezTo>
                <a:cubicBezTo>
                  <a:pt x="1314" y="343217"/>
                  <a:pt x="5164" y="346034"/>
                  <a:pt x="11550" y="350729"/>
                </a:cubicBezTo>
                <a:cubicBezTo>
                  <a:pt x="17935" y="355425"/>
                  <a:pt x="23758" y="359603"/>
                  <a:pt x="29016" y="363265"/>
                </a:cubicBezTo>
                <a:cubicBezTo>
                  <a:pt x="34274" y="366928"/>
                  <a:pt x="39815" y="370355"/>
                  <a:pt x="45637" y="373548"/>
                </a:cubicBezTo>
                <a:cubicBezTo>
                  <a:pt x="51459" y="376741"/>
                  <a:pt x="55778" y="378337"/>
                  <a:pt x="58596" y="378337"/>
                </a:cubicBezTo>
                <a:cubicBezTo>
                  <a:pt x="66296" y="378337"/>
                  <a:pt x="71460" y="374863"/>
                  <a:pt x="74089" y="367914"/>
                </a:cubicBezTo>
                <a:cubicBezTo>
                  <a:pt x="78785" y="355518"/>
                  <a:pt x="84184" y="344954"/>
                  <a:pt x="90288" y="336221"/>
                </a:cubicBezTo>
                <a:cubicBezTo>
                  <a:pt x="96392" y="327488"/>
                  <a:pt x="102918" y="320352"/>
                  <a:pt x="109867" y="314811"/>
                </a:cubicBezTo>
                <a:cubicBezTo>
                  <a:pt x="116815" y="309271"/>
                  <a:pt x="125079" y="304811"/>
                  <a:pt x="134657" y="301430"/>
                </a:cubicBezTo>
                <a:cubicBezTo>
                  <a:pt x="144236" y="298050"/>
                  <a:pt x="153908" y="295655"/>
                  <a:pt x="163674" y="294246"/>
                </a:cubicBezTo>
                <a:cubicBezTo>
                  <a:pt x="173439" y="292838"/>
                  <a:pt x="185177" y="291852"/>
                  <a:pt x="198887" y="291288"/>
                </a:cubicBezTo>
                <a:close/>
                <a:moveTo>
                  <a:pt x="454962" y="0"/>
                </a:moveTo>
                <a:cubicBezTo>
                  <a:pt x="468109" y="0"/>
                  <a:pt x="479612" y="4366"/>
                  <a:pt x="489472" y="13099"/>
                </a:cubicBezTo>
                <a:cubicBezTo>
                  <a:pt x="499332" y="21832"/>
                  <a:pt x="504262" y="32772"/>
                  <a:pt x="504262" y="45919"/>
                </a:cubicBezTo>
                <a:cubicBezTo>
                  <a:pt x="504262" y="57751"/>
                  <a:pt x="500036" y="71930"/>
                  <a:pt x="491585" y="88457"/>
                </a:cubicBezTo>
                <a:cubicBezTo>
                  <a:pt x="429233" y="206588"/>
                  <a:pt x="385568" y="277203"/>
                  <a:pt x="360589" y="300303"/>
                </a:cubicBezTo>
                <a:cubicBezTo>
                  <a:pt x="342372" y="317394"/>
                  <a:pt x="321901" y="325939"/>
                  <a:pt x="299176" y="325939"/>
                </a:cubicBezTo>
                <a:cubicBezTo>
                  <a:pt x="275513" y="325939"/>
                  <a:pt x="255182" y="317253"/>
                  <a:pt x="238186" y="299881"/>
                </a:cubicBezTo>
                <a:cubicBezTo>
                  <a:pt x="221189" y="282508"/>
                  <a:pt x="212691" y="261897"/>
                  <a:pt x="212691" y="238045"/>
                </a:cubicBezTo>
                <a:cubicBezTo>
                  <a:pt x="212691" y="214006"/>
                  <a:pt x="221330" y="194098"/>
                  <a:pt x="238609" y="178323"/>
                </a:cubicBezTo>
                <a:lnTo>
                  <a:pt x="418340" y="15212"/>
                </a:lnTo>
                <a:cubicBezTo>
                  <a:pt x="429420" y="5071"/>
                  <a:pt x="441628" y="0"/>
                  <a:pt x="45496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3" name="Freeform 242"/>
          <p:cNvSpPr/>
          <p:nvPr/>
        </p:nvSpPr>
        <p:spPr>
          <a:xfrm>
            <a:off x="2834641" y="1641839"/>
            <a:ext cx="504825" cy="504824"/>
          </a:xfrm>
          <a:custGeom>
            <a:avLst/>
            <a:gdLst>
              <a:gd name="connsiteX0" fmla="*/ 84231 w 504825"/>
              <a:gd name="connsiteY0" fmla="*/ 360588 h 504824"/>
              <a:gd name="connsiteX1" fmla="*/ 99866 w 504825"/>
              <a:gd name="connsiteY1" fmla="*/ 363687 h 504824"/>
              <a:gd name="connsiteX2" fmla="*/ 114655 w 504825"/>
              <a:gd name="connsiteY2" fmla="*/ 374392 h 504824"/>
              <a:gd name="connsiteX3" fmla="*/ 127896 w 504825"/>
              <a:gd name="connsiteY3" fmla="*/ 385097 h 504824"/>
              <a:gd name="connsiteX4" fmla="*/ 144236 w 504825"/>
              <a:gd name="connsiteY4" fmla="*/ 392703 h 504824"/>
              <a:gd name="connsiteX5" fmla="*/ 168462 w 504825"/>
              <a:gd name="connsiteY5" fmla="*/ 396647 h 504824"/>
              <a:gd name="connsiteX6" fmla="*/ 192407 w 504825"/>
              <a:gd name="connsiteY6" fmla="*/ 392562 h 504824"/>
              <a:gd name="connsiteX7" fmla="*/ 208747 w 504825"/>
              <a:gd name="connsiteY7" fmla="*/ 384956 h 504824"/>
              <a:gd name="connsiteX8" fmla="*/ 222270 w 504825"/>
              <a:gd name="connsiteY8" fmla="*/ 374392 h 504824"/>
              <a:gd name="connsiteX9" fmla="*/ 231425 w 504825"/>
              <a:gd name="connsiteY9" fmla="*/ 366786 h 504824"/>
              <a:gd name="connsiteX10" fmla="*/ 240158 w 504825"/>
              <a:gd name="connsiteY10" fmla="*/ 362560 h 504824"/>
              <a:gd name="connsiteX11" fmla="*/ 252412 w 504825"/>
              <a:gd name="connsiteY11" fmla="*/ 360588 h 504824"/>
              <a:gd name="connsiteX12" fmla="*/ 268329 w 504825"/>
              <a:gd name="connsiteY12" fmla="*/ 363687 h 504824"/>
              <a:gd name="connsiteX13" fmla="*/ 282837 w 504825"/>
              <a:gd name="connsiteY13" fmla="*/ 374392 h 504824"/>
              <a:gd name="connsiteX14" fmla="*/ 296077 w 504825"/>
              <a:gd name="connsiteY14" fmla="*/ 384956 h 504824"/>
              <a:gd name="connsiteX15" fmla="*/ 312698 w 504825"/>
              <a:gd name="connsiteY15" fmla="*/ 392703 h 504824"/>
              <a:gd name="connsiteX16" fmla="*/ 336644 w 504825"/>
              <a:gd name="connsiteY16" fmla="*/ 396647 h 504824"/>
              <a:gd name="connsiteX17" fmla="*/ 360589 w 504825"/>
              <a:gd name="connsiteY17" fmla="*/ 392703 h 504824"/>
              <a:gd name="connsiteX18" fmla="*/ 377209 w 504825"/>
              <a:gd name="connsiteY18" fmla="*/ 384956 h 504824"/>
              <a:gd name="connsiteX19" fmla="*/ 390450 w 504825"/>
              <a:gd name="connsiteY19" fmla="*/ 374392 h 504824"/>
              <a:gd name="connsiteX20" fmla="*/ 404959 w 504825"/>
              <a:gd name="connsiteY20" fmla="*/ 363687 h 504824"/>
              <a:gd name="connsiteX21" fmla="*/ 420875 w 504825"/>
              <a:gd name="connsiteY21" fmla="*/ 360588 h 504824"/>
              <a:gd name="connsiteX22" fmla="*/ 436510 w 504825"/>
              <a:gd name="connsiteY22" fmla="*/ 363687 h 504824"/>
              <a:gd name="connsiteX23" fmla="*/ 451018 w 504825"/>
              <a:gd name="connsiteY23" fmla="*/ 374392 h 504824"/>
              <a:gd name="connsiteX24" fmla="*/ 464258 w 504825"/>
              <a:gd name="connsiteY24" fmla="*/ 384956 h 504824"/>
              <a:gd name="connsiteX25" fmla="*/ 480879 w 504825"/>
              <a:gd name="connsiteY25" fmla="*/ 392703 h 504824"/>
              <a:gd name="connsiteX26" fmla="*/ 504825 w 504825"/>
              <a:gd name="connsiteY26" fmla="*/ 396647 h 504824"/>
              <a:gd name="connsiteX27" fmla="*/ 504825 w 504825"/>
              <a:gd name="connsiteY27" fmla="*/ 504824 h 504824"/>
              <a:gd name="connsiteX28" fmla="*/ 0 w 504825"/>
              <a:gd name="connsiteY28" fmla="*/ 504824 h 504824"/>
              <a:gd name="connsiteX29" fmla="*/ 0 w 504825"/>
              <a:gd name="connsiteY29" fmla="*/ 396647 h 504824"/>
              <a:gd name="connsiteX30" fmla="*/ 23945 w 504825"/>
              <a:gd name="connsiteY30" fmla="*/ 392703 h 504824"/>
              <a:gd name="connsiteX31" fmla="*/ 40566 w 504825"/>
              <a:gd name="connsiteY31" fmla="*/ 384956 h 504824"/>
              <a:gd name="connsiteX32" fmla="*/ 53806 w 504825"/>
              <a:gd name="connsiteY32" fmla="*/ 374392 h 504824"/>
              <a:gd name="connsiteX33" fmla="*/ 68315 w 504825"/>
              <a:gd name="connsiteY33" fmla="*/ 363687 h 504824"/>
              <a:gd name="connsiteX34" fmla="*/ 84231 w 504825"/>
              <a:gd name="connsiteY34" fmla="*/ 360588 h 504824"/>
              <a:gd name="connsiteX35" fmla="*/ 72117 w 504825"/>
              <a:gd name="connsiteY35" fmla="*/ 126206 h 504824"/>
              <a:gd name="connsiteX36" fmla="*/ 144236 w 504825"/>
              <a:gd name="connsiteY36" fmla="*/ 126206 h 504824"/>
              <a:gd name="connsiteX37" fmla="*/ 144236 w 504825"/>
              <a:gd name="connsiteY37" fmla="*/ 252412 h 504824"/>
              <a:gd name="connsiteX38" fmla="*/ 216354 w 504825"/>
              <a:gd name="connsiteY38" fmla="*/ 252412 h 504824"/>
              <a:gd name="connsiteX39" fmla="*/ 216354 w 504825"/>
              <a:gd name="connsiteY39" fmla="*/ 126206 h 504824"/>
              <a:gd name="connsiteX40" fmla="*/ 288471 w 504825"/>
              <a:gd name="connsiteY40" fmla="*/ 126206 h 504824"/>
              <a:gd name="connsiteX41" fmla="*/ 288471 w 504825"/>
              <a:gd name="connsiteY41" fmla="*/ 252412 h 504824"/>
              <a:gd name="connsiteX42" fmla="*/ 360589 w 504825"/>
              <a:gd name="connsiteY42" fmla="*/ 252412 h 504824"/>
              <a:gd name="connsiteX43" fmla="*/ 360589 w 504825"/>
              <a:gd name="connsiteY43" fmla="*/ 126206 h 504824"/>
              <a:gd name="connsiteX44" fmla="*/ 432707 w 504825"/>
              <a:gd name="connsiteY44" fmla="*/ 126206 h 504824"/>
              <a:gd name="connsiteX45" fmla="*/ 432707 w 504825"/>
              <a:gd name="connsiteY45" fmla="*/ 252412 h 504824"/>
              <a:gd name="connsiteX46" fmla="*/ 450736 w 504825"/>
              <a:gd name="connsiteY46" fmla="*/ 252412 h 504824"/>
              <a:gd name="connsiteX47" fmla="*/ 489049 w 504825"/>
              <a:gd name="connsiteY47" fmla="*/ 268188 h 504824"/>
              <a:gd name="connsiteX48" fmla="*/ 504825 w 504825"/>
              <a:gd name="connsiteY48" fmla="*/ 306501 h 504824"/>
              <a:gd name="connsiteX49" fmla="*/ 504825 w 504825"/>
              <a:gd name="connsiteY49" fmla="*/ 360589 h 504824"/>
              <a:gd name="connsiteX50" fmla="*/ 489190 w 504825"/>
              <a:gd name="connsiteY50" fmla="*/ 357490 h 504824"/>
              <a:gd name="connsiteX51" fmla="*/ 474400 w 504825"/>
              <a:gd name="connsiteY51" fmla="*/ 346785 h 504824"/>
              <a:gd name="connsiteX52" fmla="*/ 461160 w 504825"/>
              <a:gd name="connsiteY52" fmla="*/ 336080 h 504824"/>
              <a:gd name="connsiteX53" fmla="*/ 444820 w 504825"/>
              <a:gd name="connsiteY53" fmla="*/ 328474 h 504824"/>
              <a:gd name="connsiteX54" fmla="*/ 420875 w 504825"/>
              <a:gd name="connsiteY54" fmla="*/ 324530 h 504824"/>
              <a:gd name="connsiteX55" fmla="*/ 396648 w 504825"/>
              <a:gd name="connsiteY55" fmla="*/ 328474 h 504824"/>
              <a:gd name="connsiteX56" fmla="*/ 380308 w 504825"/>
              <a:gd name="connsiteY56" fmla="*/ 336080 h 504824"/>
              <a:gd name="connsiteX57" fmla="*/ 367068 w 504825"/>
              <a:gd name="connsiteY57" fmla="*/ 346785 h 504824"/>
              <a:gd name="connsiteX58" fmla="*/ 357771 w 504825"/>
              <a:gd name="connsiteY58" fmla="*/ 354392 h 504824"/>
              <a:gd name="connsiteX59" fmla="*/ 349039 w 504825"/>
              <a:gd name="connsiteY59" fmla="*/ 358617 h 504824"/>
              <a:gd name="connsiteX60" fmla="*/ 336644 w 504825"/>
              <a:gd name="connsiteY60" fmla="*/ 360589 h 504824"/>
              <a:gd name="connsiteX61" fmla="*/ 320727 w 504825"/>
              <a:gd name="connsiteY61" fmla="*/ 357490 h 504824"/>
              <a:gd name="connsiteX62" fmla="*/ 306219 w 504825"/>
              <a:gd name="connsiteY62" fmla="*/ 346785 h 504824"/>
              <a:gd name="connsiteX63" fmla="*/ 292978 w 504825"/>
              <a:gd name="connsiteY63" fmla="*/ 336080 h 504824"/>
              <a:gd name="connsiteX64" fmla="*/ 276639 w 504825"/>
              <a:gd name="connsiteY64" fmla="*/ 328474 h 504824"/>
              <a:gd name="connsiteX65" fmla="*/ 252412 w 504825"/>
              <a:gd name="connsiteY65" fmla="*/ 324530 h 504824"/>
              <a:gd name="connsiteX66" fmla="*/ 228467 w 504825"/>
              <a:gd name="connsiteY66" fmla="*/ 328615 h 504824"/>
              <a:gd name="connsiteX67" fmla="*/ 212127 w 504825"/>
              <a:gd name="connsiteY67" fmla="*/ 336221 h 504824"/>
              <a:gd name="connsiteX68" fmla="*/ 198605 w 504825"/>
              <a:gd name="connsiteY68" fmla="*/ 346785 h 504824"/>
              <a:gd name="connsiteX69" fmla="*/ 189450 w 504825"/>
              <a:gd name="connsiteY69" fmla="*/ 354392 h 504824"/>
              <a:gd name="connsiteX70" fmla="*/ 180717 w 504825"/>
              <a:gd name="connsiteY70" fmla="*/ 358617 h 504824"/>
              <a:gd name="connsiteX71" fmla="*/ 168462 w 504825"/>
              <a:gd name="connsiteY71" fmla="*/ 360589 h 504824"/>
              <a:gd name="connsiteX72" fmla="*/ 152546 w 504825"/>
              <a:gd name="connsiteY72" fmla="*/ 357490 h 504824"/>
              <a:gd name="connsiteX73" fmla="*/ 138038 w 504825"/>
              <a:gd name="connsiteY73" fmla="*/ 346785 h 504824"/>
              <a:gd name="connsiteX74" fmla="*/ 124797 w 504825"/>
              <a:gd name="connsiteY74" fmla="*/ 336221 h 504824"/>
              <a:gd name="connsiteX75" fmla="*/ 108177 w 504825"/>
              <a:gd name="connsiteY75" fmla="*/ 328474 h 504824"/>
              <a:gd name="connsiteX76" fmla="*/ 84231 w 504825"/>
              <a:gd name="connsiteY76" fmla="*/ 324530 h 504824"/>
              <a:gd name="connsiteX77" fmla="*/ 60004 w 504825"/>
              <a:gd name="connsiteY77" fmla="*/ 328474 h 504824"/>
              <a:gd name="connsiteX78" fmla="*/ 43665 w 504825"/>
              <a:gd name="connsiteY78" fmla="*/ 336080 h 504824"/>
              <a:gd name="connsiteX79" fmla="*/ 30424 w 504825"/>
              <a:gd name="connsiteY79" fmla="*/ 346785 h 504824"/>
              <a:gd name="connsiteX80" fmla="*/ 15916 w 504825"/>
              <a:gd name="connsiteY80" fmla="*/ 357490 h 504824"/>
              <a:gd name="connsiteX81" fmla="*/ 0 w 504825"/>
              <a:gd name="connsiteY81" fmla="*/ 360589 h 504824"/>
              <a:gd name="connsiteX82" fmla="*/ 0 w 504825"/>
              <a:gd name="connsiteY82" fmla="*/ 306501 h 504824"/>
              <a:gd name="connsiteX83" fmla="*/ 15776 w 504825"/>
              <a:gd name="connsiteY83" fmla="*/ 268188 h 504824"/>
              <a:gd name="connsiteX84" fmla="*/ 54088 w 504825"/>
              <a:gd name="connsiteY84" fmla="*/ 252412 h 504824"/>
              <a:gd name="connsiteX85" fmla="*/ 72117 w 504825"/>
              <a:gd name="connsiteY85" fmla="*/ 252412 h 504824"/>
              <a:gd name="connsiteX86" fmla="*/ 396648 w 504825"/>
              <a:gd name="connsiteY86" fmla="*/ 0 h 504824"/>
              <a:gd name="connsiteX87" fmla="*/ 420030 w 504825"/>
              <a:gd name="connsiteY87" fmla="*/ 20846 h 504824"/>
              <a:gd name="connsiteX88" fmla="*/ 432707 w 504825"/>
              <a:gd name="connsiteY88" fmla="*/ 63103 h 504824"/>
              <a:gd name="connsiteX89" fmla="*/ 422565 w 504825"/>
              <a:gd name="connsiteY89" fmla="*/ 96486 h 504824"/>
              <a:gd name="connsiteX90" fmla="*/ 396648 w 504825"/>
              <a:gd name="connsiteY90" fmla="*/ 108177 h 504824"/>
              <a:gd name="connsiteX91" fmla="*/ 371153 w 504825"/>
              <a:gd name="connsiteY91" fmla="*/ 97613 h 504824"/>
              <a:gd name="connsiteX92" fmla="*/ 360589 w 504825"/>
              <a:gd name="connsiteY92" fmla="*/ 72118 h 504824"/>
              <a:gd name="connsiteX93" fmla="*/ 363265 w 504825"/>
              <a:gd name="connsiteY93" fmla="*/ 57751 h 504824"/>
              <a:gd name="connsiteX94" fmla="*/ 369886 w 504825"/>
              <a:gd name="connsiteY94" fmla="*/ 48172 h 504824"/>
              <a:gd name="connsiteX95" fmla="*/ 378618 w 504825"/>
              <a:gd name="connsiteY95" fmla="*/ 40285 h 504824"/>
              <a:gd name="connsiteX96" fmla="*/ 387351 w 504825"/>
              <a:gd name="connsiteY96" fmla="*/ 31411 h 504824"/>
              <a:gd name="connsiteX97" fmla="*/ 393971 w 504825"/>
              <a:gd name="connsiteY97" fmla="*/ 18875 h 504824"/>
              <a:gd name="connsiteX98" fmla="*/ 396648 w 504825"/>
              <a:gd name="connsiteY98" fmla="*/ 0 h 504824"/>
              <a:gd name="connsiteX99" fmla="*/ 252412 w 504825"/>
              <a:gd name="connsiteY99" fmla="*/ 0 h 504824"/>
              <a:gd name="connsiteX100" fmla="*/ 275794 w 504825"/>
              <a:gd name="connsiteY100" fmla="*/ 20846 h 504824"/>
              <a:gd name="connsiteX101" fmla="*/ 288471 w 504825"/>
              <a:gd name="connsiteY101" fmla="*/ 63103 h 504824"/>
              <a:gd name="connsiteX102" fmla="*/ 278330 w 504825"/>
              <a:gd name="connsiteY102" fmla="*/ 96486 h 504824"/>
              <a:gd name="connsiteX103" fmla="*/ 252412 w 504825"/>
              <a:gd name="connsiteY103" fmla="*/ 108177 h 504824"/>
              <a:gd name="connsiteX104" fmla="*/ 226918 w 504825"/>
              <a:gd name="connsiteY104" fmla="*/ 97613 h 504824"/>
              <a:gd name="connsiteX105" fmla="*/ 216354 w 504825"/>
              <a:gd name="connsiteY105" fmla="*/ 72118 h 504824"/>
              <a:gd name="connsiteX106" fmla="*/ 219030 w 504825"/>
              <a:gd name="connsiteY106" fmla="*/ 57751 h 504824"/>
              <a:gd name="connsiteX107" fmla="*/ 225650 w 504825"/>
              <a:gd name="connsiteY107" fmla="*/ 48172 h 504824"/>
              <a:gd name="connsiteX108" fmla="*/ 234383 w 504825"/>
              <a:gd name="connsiteY108" fmla="*/ 40285 h 504824"/>
              <a:gd name="connsiteX109" fmla="*/ 243116 w 504825"/>
              <a:gd name="connsiteY109" fmla="*/ 31411 h 504824"/>
              <a:gd name="connsiteX110" fmla="*/ 249736 w 504825"/>
              <a:gd name="connsiteY110" fmla="*/ 18875 h 504824"/>
              <a:gd name="connsiteX111" fmla="*/ 252412 w 504825"/>
              <a:gd name="connsiteY111" fmla="*/ 0 h 504824"/>
              <a:gd name="connsiteX112" fmla="*/ 108177 w 504825"/>
              <a:gd name="connsiteY112" fmla="*/ 0 h 504824"/>
              <a:gd name="connsiteX113" fmla="*/ 131559 w 504825"/>
              <a:gd name="connsiteY113" fmla="*/ 20846 h 504824"/>
              <a:gd name="connsiteX114" fmla="*/ 144236 w 504825"/>
              <a:gd name="connsiteY114" fmla="*/ 63103 h 504824"/>
              <a:gd name="connsiteX115" fmla="*/ 134094 w 504825"/>
              <a:gd name="connsiteY115" fmla="*/ 96486 h 504824"/>
              <a:gd name="connsiteX116" fmla="*/ 108177 w 504825"/>
              <a:gd name="connsiteY116" fmla="*/ 108177 h 504824"/>
              <a:gd name="connsiteX117" fmla="*/ 82682 w 504825"/>
              <a:gd name="connsiteY117" fmla="*/ 97613 h 504824"/>
              <a:gd name="connsiteX118" fmla="*/ 72117 w 504825"/>
              <a:gd name="connsiteY118" fmla="*/ 72118 h 504824"/>
              <a:gd name="connsiteX119" fmla="*/ 74794 w 504825"/>
              <a:gd name="connsiteY119" fmla="*/ 57751 h 504824"/>
              <a:gd name="connsiteX120" fmla="*/ 81414 w 504825"/>
              <a:gd name="connsiteY120" fmla="*/ 48172 h 504824"/>
              <a:gd name="connsiteX121" fmla="*/ 90147 w 504825"/>
              <a:gd name="connsiteY121" fmla="*/ 40285 h 504824"/>
              <a:gd name="connsiteX122" fmla="*/ 98880 w 504825"/>
              <a:gd name="connsiteY122" fmla="*/ 31411 h 504824"/>
              <a:gd name="connsiteX123" fmla="*/ 105501 w 504825"/>
              <a:gd name="connsiteY123" fmla="*/ 18875 h 504824"/>
              <a:gd name="connsiteX124" fmla="*/ 108177 w 504825"/>
              <a:gd name="connsiteY124" fmla="*/ 0 h 50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04825" h="504824">
                <a:moveTo>
                  <a:pt x="84231" y="360588"/>
                </a:moveTo>
                <a:cubicBezTo>
                  <a:pt x="90805" y="360588"/>
                  <a:pt x="96016" y="361621"/>
                  <a:pt x="99866" y="363687"/>
                </a:cubicBezTo>
                <a:cubicBezTo>
                  <a:pt x="103716" y="365753"/>
                  <a:pt x="108646" y="369321"/>
                  <a:pt x="114655" y="374392"/>
                </a:cubicBezTo>
                <a:cubicBezTo>
                  <a:pt x="120102" y="379087"/>
                  <a:pt x="124516" y="382656"/>
                  <a:pt x="127896" y="385097"/>
                </a:cubicBezTo>
                <a:cubicBezTo>
                  <a:pt x="131277" y="387539"/>
                  <a:pt x="136724" y="390074"/>
                  <a:pt x="144236" y="392703"/>
                </a:cubicBezTo>
                <a:cubicBezTo>
                  <a:pt x="151748" y="395333"/>
                  <a:pt x="159824" y="396647"/>
                  <a:pt x="168462" y="396647"/>
                </a:cubicBezTo>
                <a:cubicBezTo>
                  <a:pt x="176914" y="396647"/>
                  <a:pt x="184896" y="395286"/>
                  <a:pt x="192407" y="392562"/>
                </a:cubicBezTo>
                <a:cubicBezTo>
                  <a:pt x="199920" y="389839"/>
                  <a:pt x="205367" y="387304"/>
                  <a:pt x="208747" y="384956"/>
                </a:cubicBezTo>
                <a:cubicBezTo>
                  <a:pt x="212127" y="382609"/>
                  <a:pt x="216635" y="379087"/>
                  <a:pt x="222270" y="374392"/>
                </a:cubicBezTo>
                <a:cubicBezTo>
                  <a:pt x="226213" y="370824"/>
                  <a:pt x="229265" y="368288"/>
                  <a:pt x="231425" y="366786"/>
                </a:cubicBezTo>
                <a:cubicBezTo>
                  <a:pt x="233585" y="365283"/>
                  <a:pt x="236496" y="363875"/>
                  <a:pt x="240158" y="362560"/>
                </a:cubicBezTo>
                <a:cubicBezTo>
                  <a:pt x="243820" y="361246"/>
                  <a:pt x="247905" y="360588"/>
                  <a:pt x="252412" y="360588"/>
                </a:cubicBezTo>
                <a:cubicBezTo>
                  <a:pt x="258986" y="360588"/>
                  <a:pt x="264291" y="361621"/>
                  <a:pt x="268329" y="363687"/>
                </a:cubicBezTo>
                <a:cubicBezTo>
                  <a:pt x="272367" y="365753"/>
                  <a:pt x="277203" y="369321"/>
                  <a:pt x="282837" y="374392"/>
                </a:cubicBezTo>
                <a:cubicBezTo>
                  <a:pt x="288096" y="378899"/>
                  <a:pt x="292509" y="382421"/>
                  <a:pt x="296077" y="384956"/>
                </a:cubicBezTo>
                <a:cubicBezTo>
                  <a:pt x="299646" y="387492"/>
                  <a:pt x="305186" y="390074"/>
                  <a:pt x="312698" y="392703"/>
                </a:cubicBezTo>
                <a:cubicBezTo>
                  <a:pt x="320211" y="395333"/>
                  <a:pt x="328193" y="396647"/>
                  <a:pt x="336644" y="396647"/>
                </a:cubicBezTo>
                <a:cubicBezTo>
                  <a:pt x="345095" y="396647"/>
                  <a:pt x="353077" y="395333"/>
                  <a:pt x="360589" y="392703"/>
                </a:cubicBezTo>
                <a:cubicBezTo>
                  <a:pt x="368101" y="390074"/>
                  <a:pt x="373642" y="387492"/>
                  <a:pt x="377209" y="384956"/>
                </a:cubicBezTo>
                <a:cubicBezTo>
                  <a:pt x="380778" y="382421"/>
                  <a:pt x="385191" y="378899"/>
                  <a:pt x="390450" y="374392"/>
                </a:cubicBezTo>
                <a:cubicBezTo>
                  <a:pt x="396085" y="369321"/>
                  <a:pt x="400920" y="365753"/>
                  <a:pt x="404959" y="363687"/>
                </a:cubicBezTo>
                <a:cubicBezTo>
                  <a:pt x="408997" y="361621"/>
                  <a:pt x="414301" y="360588"/>
                  <a:pt x="420875" y="360588"/>
                </a:cubicBezTo>
                <a:cubicBezTo>
                  <a:pt x="427261" y="360588"/>
                  <a:pt x="432472" y="361621"/>
                  <a:pt x="436510" y="363687"/>
                </a:cubicBezTo>
                <a:cubicBezTo>
                  <a:pt x="440548" y="365753"/>
                  <a:pt x="445384" y="369321"/>
                  <a:pt x="451018" y="374392"/>
                </a:cubicBezTo>
                <a:cubicBezTo>
                  <a:pt x="456276" y="378899"/>
                  <a:pt x="460690" y="382421"/>
                  <a:pt x="464258" y="384956"/>
                </a:cubicBezTo>
                <a:cubicBezTo>
                  <a:pt x="467827" y="387492"/>
                  <a:pt x="473367" y="390074"/>
                  <a:pt x="480879" y="392703"/>
                </a:cubicBezTo>
                <a:cubicBezTo>
                  <a:pt x="488392" y="395333"/>
                  <a:pt x="496373" y="396647"/>
                  <a:pt x="504825" y="396647"/>
                </a:cubicBezTo>
                <a:lnTo>
                  <a:pt x="504825" y="504824"/>
                </a:lnTo>
                <a:lnTo>
                  <a:pt x="0" y="504824"/>
                </a:lnTo>
                <a:lnTo>
                  <a:pt x="0" y="396647"/>
                </a:lnTo>
                <a:cubicBezTo>
                  <a:pt x="8451" y="396647"/>
                  <a:pt x="16433" y="395333"/>
                  <a:pt x="23945" y="392703"/>
                </a:cubicBezTo>
                <a:cubicBezTo>
                  <a:pt x="31458" y="390074"/>
                  <a:pt x="36998" y="387492"/>
                  <a:pt x="40566" y="384956"/>
                </a:cubicBezTo>
                <a:cubicBezTo>
                  <a:pt x="44134" y="382421"/>
                  <a:pt x="48548" y="378899"/>
                  <a:pt x="53806" y="374392"/>
                </a:cubicBezTo>
                <a:cubicBezTo>
                  <a:pt x="59441" y="369321"/>
                  <a:pt x="64276" y="365753"/>
                  <a:pt x="68315" y="363687"/>
                </a:cubicBezTo>
                <a:cubicBezTo>
                  <a:pt x="72353" y="361621"/>
                  <a:pt x="77658" y="360588"/>
                  <a:pt x="84231" y="360588"/>
                </a:cubicBezTo>
                <a:close/>
                <a:moveTo>
                  <a:pt x="72117" y="126206"/>
                </a:moveTo>
                <a:lnTo>
                  <a:pt x="144236" y="126206"/>
                </a:lnTo>
                <a:lnTo>
                  <a:pt x="144236" y="252412"/>
                </a:lnTo>
                <a:lnTo>
                  <a:pt x="216354" y="252412"/>
                </a:lnTo>
                <a:lnTo>
                  <a:pt x="216354" y="126206"/>
                </a:lnTo>
                <a:lnTo>
                  <a:pt x="288471" y="126206"/>
                </a:lnTo>
                <a:lnTo>
                  <a:pt x="288471" y="252412"/>
                </a:lnTo>
                <a:lnTo>
                  <a:pt x="360589" y="252412"/>
                </a:lnTo>
                <a:lnTo>
                  <a:pt x="360589" y="126206"/>
                </a:lnTo>
                <a:lnTo>
                  <a:pt x="432707" y="126206"/>
                </a:lnTo>
                <a:lnTo>
                  <a:pt x="432707" y="252412"/>
                </a:lnTo>
                <a:lnTo>
                  <a:pt x="450736" y="252412"/>
                </a:lnTo>
                <a:cubicBezTo>
                  <a:pt x="465761" y="252412"/>
                  <a:pt x="478532" y="257671"/>
                  <a:pt x="489049" y="268188"/>
                </a:cubicBezTo>
                <a:cubicBezTo>
                  <a:pt x="499567" y="278705"/>
                  <a:pt x="504825" y="291476"/>
                  <a:pt x="504825" y="306501"/>
                </a:cubicBezTo>
                <a:lnTo>
                  <a:pt x="504825" y="360589"/>
                </a:lnTo>
                <a:cubicBezTo>
                  <a:pt x="498252" y="360589"/>
                  <a:pt x="493040" y="359556"/>
                  <a:pt x="489190" y="357490"/>
                </a:cubicBezTo>
                <a:cubicBezTo>
                  <a:pt x="485340" y="355425"/>
                  <a:pt x="480410" y="351856"/>
                  <a:pt x="474400" y="346785"/>
                </a:cubicBezTo>
                <a:cubicBezTo>
                  <a:pt x="468954" y="342090"/>
                  <a:pt x="464540" y="338522"/>
                  <a:pt x="461160" y="336080"/>
                </a:cubicBezTo>
                <a:cubicBezTo>
                  <a:pt x="457780" y="333639"/>
                  <a:pt x="452333" y="331104"/>
                  <a:pt x="444820" y="328474"/>
                </a:cubicBezTo>
                <a:cubicBezTo>
                  <a:pt x="437309" y="325845"/>
                  <a:pt x="429327" y="324530"/>
                  <a:pt x="420875" y="324530"/>
                </a:cubicBezTo>
                <a:cubicBezTo>
                  <a:pt x="412236" y="324530"/>
                  <a:pt x="404160" y="325845"/>
                  <a:pt x="396648" y="328474"/>
                </a:cubicBezTo>
                <a:cubicBezTo>
                  <a:pt x="389136" y="331104"/>
                  <a:pt x="383689" y="333639"/>
                  <a:pt x="380308" y="336080"/>
                </a:cubicBezTo>
                <a:cubicBezTo>
                  <a:pt x="376928" y="338522"/>
                  <a:pt x="372515" y="342090"/>
                  <a:pt x="367068" y="346785"/>
                </a:cubicBezTo>
                <a:cubicBezTo>
                  <a:pt x="362937" y="350354"/>
                  <a:pt x="359838" y="352889"/>
                  <a:pt x="357771" y="354392"/>
                </a:cubicBezTo>
                <a:cubicBezTo>
                  <a:pt x="355706" y="355894"/>
                  <a:pt x="352795" y="357303"/>
                  <a:pt x="349039" y="358617"/>
                </a:cubicBezTo>
                <a:cubicBezTo>
                  <a:pt x="345282" y="359932"/>
                  <a:pt x="341151" y="360589"/>
                  <a:pt x="336644" y="360589"/>
                </a:cubicBezTo>
                <a:cubicBezTo>
                  <a:pt x="330071" y="360589"/>
                  <a:pt x="324765" y="359556"/>
                  <a:pt x="320727" y="357490"/>
                </a:cubicBezTo>
                <a:cubicBezTo>
                  <a:pt x="316689" y="355425"/>
                  <a:pt x="311853" y="351856"/>
                  <a:pt x="306219" y="346785"/>
                </a:cubicBezTo>
                <a:cubicBezTo>
                  <a:pt x="300773" y="342090"/>
                  <a:pt x="296359" y="338522"/>
                  <a:pt x="292978" y="336080"/>
                </a:cubicBezTo>
                <a:cubicBezTo>
                  <a:pt x="289597" y="333639"/>
                  <a:pt x="284152" y="331104"/>
                  <a:pt x="276639" y="328474"/>
                </a:cubicBezTo>
                <a:cubicBezTo>
                  <a:pt x="269127" y="325845"/>
                  <a:pt x="261051" y="324530"/>
                  <a:pt x="252412" y="324530"/>
                </a:cubicBezTo>
                <a:cubicBezTo>
                  <a:pt x="243961" y="324530"/>
                  <a:pt x="235979" y="325892"/>
                  <a:pt x="228467" y="328615"/>
                </a:cubicBezTo>
                <a:cubicBezTo>
                  <a:pt x="220955" y="331338"/>
                  <a:pt x="215508" y="333874"/>
                  <a:pt x="212127" y="336221"/>
                </a:cubicBezTo>
                <a:cubicBezTo>
                  <a:pt x="208747" y="338569"/>
                  <a:pt x="204240" y="342090"/>
                  <a:pt x="198605" y="346785"/>
                </a:cubicBezTo>
                <a:cubicBezTo>
                  <a:pt x="194662" y="350354"/>
                  <a:pt x="191610" y="352889"/>
                  <a:pt x="189450" y="354392"/>
                </a:cubicBezTo>
                <a:cubicBezTo>
                  <a:pt x="187290" y="355894"/>
                  <a:pt x="184379" y="357303"/>
                  <a:pt x="180717" y="358617"/>
                </a:cubicBezTo>
                <a:cubicBezTo>
                  <a:pt x="177055" y="359932"/>
                  <a:pt x="172970" y="360589"/>
                  <a:pt x="168462" y="360589"/>
                </a:cubicBezTo>
                <a:cubicBezTo>
                  <a:pt x="161889" y="360589"/>
                  <a:pt x="156584" y="359556"/>
                  <a:pt x="152546" y="357490"/>
                </a:cubicBezTo>
                <a:cubicBezTo>
                  <a:pt x="148508" y="355425"/>
                  <a:pt x="143672" y="351856"/>
                  <a:pt x="138038" y="346785"/>
                </a:cubicBezTo>
                <a:cubicBezTo>
                  <a:pt x="132780" y="342278"/>
                  <a:pt x="128366" y="338757"/>
                  <a:pt x="124797" y="336221"/>
                </a:cubicBezTo>
                <a:cubicBezTo>
                  <a:pt x="121229" y="333686"/>
                  <a:pt x="115689" y="331104"/>
                  <a:pt x="108177" y="328474"/>
                </a:cubicBezTo>
                <a:cubicBezTo>
                  <a:pt x="100665" y="325845"/>
                  <a:pt x="92683" y="324530"/>
                  <a:pt x="84231" y="324530"/>
                </a:cubicBezTo>
                <a:cubicBezTo>
                  <a:pt x="75592" y="324530"/>
                  <a:pt x="67516" y="325845"/>
                  <a:pt x="60004" y="328474"/>
                </a:cubicBezTo>
                <a:cubicBezTo>
                  <a:pt x="52492" y="331104"/>
                  <a:pt x="47045" y="333639"/>
                  <a:pt x="43665" y="336080"/>
                </a:cubicBezTo>
                <a:cubicBezTo>
                  <a:pt x="40284" y="338522"/>
                  <a:pt x="35871" y="342090"/>
                  <a:pt x="30424" y="346785"/>
                </a:cubicBezTo>
                <a:cubicBezTo>
                  <a:pt x="24790" y="351856"/>
                  <a:pt x="19954" y="355425"/>
                  <a:pt x="15916" y="357490"/>
                </a:cubicBezTo>
                <a:cubicBezTo>
                  <a:pt x="11879" y="359556"/>
                  <a:pt x="6573" y="360589"/>
                  <a:pt x="0" y="360589"/>
                </a:cubicBezTo>
                <a:lnTo>
                  <a:pt x="0" y="306501"/>
                </a:lnTo>
                <a:cubicBezTo>
                  <a:pt x="0" y="291476"/>
                  <a:pt x="5258" y="278705"/>
                  <a:pt x="15776" y="268188"/>
                </a:cubicBezTo>
                <a:cubicBezTo>
                  <a:pt x="26293" y="257671"/>
                  <a:pt x="39064" y="252412"/>
                  <a:pt x="54088" y="252412"/>
                </a:cubicBezTo>
                <a:lnTo>
                  <a:pt x="72117" y="252412"/>
                </a:lnTo>
                <a:close/>
                <a:moveTo>
                  <a:pt x="396648" y="0"/>
                </a:moveTo>
                <a:cubicBezTo>
                  <a:pt x="403785" y="0"/>
                  <a:pt x="411579" y="6949"/>
                  <a:pt x="420030" y="20846"/>
                </a:cubicBezTo>
                <a:cubicBezTo>
                  <a:pt x="428481" y="34744"/>
                  <a:pt x="432707" y="48830"/>
                  <a:pt x="432707" y="63103"/>
                </a:cubicBezTo>
                <a:cubicBezTo>
                  <a:pt x="432707" y="77564"/>
                  <a:pt x="429327" y="88692"/>
                  <a:pt x="422565" y="96486"/>
                </a:cubicBezTo>
                <a:cubicBezTo>
                  <a:pt x="415804" y="104280"/>
                  <a:pt x="407165" y="108177"/>
                  <a:pt x="396648" y="108177"/>
                </a:cubicBezTo>
                <a:cubicBezTo>
                  <a:pt x="386694" y="108177"/>
                  <a:pt x="378196" y="104655"/>
                  <a:pt x="371153" y="97613"/>
                </a:cubicBezTo>
                <a:cubicBezTo>
                  <a:pt x="364110" y="90570"/>
                  <a:pt x="360589" y="82072"/>
                  <a:pt x="360589" y="72118"/>
                </a:cubicBezTo>
                <a:cubicBezTo>
                  <a:pt x="360589" y="66671"/>
                  <a:pt x="361481" y="61882"/>
                  <a:pt x="363265" y="57751"/>
                </a:cubicBezTo>
                <a:cubicBezTo>
                  <a:pt x="365049" y="53619"/>
                  <a:pt x="367257" y="50426"/>
                  <a:pt x="369886" y="48172"/>
                </a:cubicBezTo>
                <a:cubicBezTo>
                  <a:pt x="372515" y="45919"/>
                  <a:pt x="375426" y="43289"/>
                  <a:pt x="378618" y="40285"/>
                </a:cubicBezTo>
                <a:cubicBezTo>
                  <a:pt x="381811" y="37280"/>
                  <a:pt x="384722" y="34322"/>
                  <a:pt x="387351" y="31411"/>
                </a:cubicBezTo>
                <a:cubicBezTo>
                  <a:pt x="389980" y="28500"/>
                  <a:pt x="392188" y="24321"/>
                  <a:pt x="393971" y="18875"/>
                </a:cubicBezTo>
                <a:cubicBezTo>
                  <a:pt x="395756" y="13428"/>
                  <a:pt x="396648" y="7137"/>
                  <a:pt x="396648" y="0"/>
                </a:cubicBezTo>
                <a:close/>
                <a:moveTo>
                  <a:pt x="252412" y="0"/>
                </a:moveTo>
                <a:cubicBezTo>
                  <a:pt x="259549" y="0"/>
                  <a:pt x="267343" y="6949"/>
                  <a:pt x="275794" y="20846"/>
                </a:cubicBezTo>
                <a:cubicBezTo>
                  <a:pt x="284245" y="34744"/>
                  <a:pt x="288471" y="48830"/>
                  <a:pt x="288471" y="63103"/>
                </a:cubicBezTo>
                <a:cubicBezTo>
                  <a:pt x="288471" y="77564"/>
                  <a:pt x="285090" y="88692"/>
                  <a:pt x="278330" y="96486"/>
                </a:cubicBezTo>
                <a:cubicBezTo>
                  <a:pt x="271568" y="104280"/>
                  <a:pt x="262930" y="108177"/>
                  <a:pt x="252412" y="108177"/>
                </a:cubicBezTo>
                <a:cubicBezTo>
                  <a:pt x="242459" y="108177"/>
                  <a:pt x="233960" y="104655"/>
                  <a:pt x="226918" y="97613"/>
                </a:cubicBezTo>
                <a:cubicBezTo>
                  <a:pt x="219875" y="90570"/>
                  <a:pt x="216354" y="82072"/>
                  <a:pt x="216354" y="72118"/>
                </a:cubicBezTo>
                <a:cubicBezTo>
                  <a:pt x="216354" y="66671"/>
                  <a:pt x="217245" y="61882"/>
                  <a:pt x="219030" y="57751"/>
                </a:cubicBezTo>
                <a:cubicBezTo>
                  <a:pt x="220814" y="53619"/>
                  <a:pt x="223021" y="50426"/>
                  <a:pt x="225650" y="48172"/>
                </a:cubicBezTo>
                <a:cubicBezTo>
                  <a:pt x="228279" y="45919"/>
                  <a:pt x="231190" y="43289"/>
                  <a:pt x="234383" y="40285"/>
                </a:cubicBezTo>
                <a:cubicBezTo>
                  <a:pt x="237576" y="37280"/>
                  <a:pt x="240487" y="34322"/>
                  <a:pt x="243116" y="31411"/>
                </a:cubicBezTo>
                <a:cubicBezTo>
                  <a:pt x="245745" y="28500"/>
                  <a:pt x="247952" y="24321"/>
                  <a:pt x="249736" y="18875"/>
                </a:cubicBezTo>
                <a:cubicBezTo>
                  <a:pt x="251520" y="13428"/>
                  <a:pt x="252412" y="7137"/>
                  <a:pt x="252412" y="0"/>
                </a:cubicBezTo>
                <a:close/>
                <a:moveTo>
                  <a:pt x="108177" y="0"/>
                </a:moveTo>
                <a:cubicBezTo>
                  <a:pt x="115313" y="0"/>
                  <a:pt x="123107" y="6949"/>
                  <a:pt x="131559" y="20846"/>
                </a:cubicBezTo>
                <a:cubicBezTo>
                  <a:pt x="140010" y="34744"/>
                  <a:pt x="144236" y="48830"/>
                  <a:pt x="144236" y="63103"/>
                </a:cubicBezTo>
                <a:cubicBezTo>
                  <a:pt x="144236" y="77564"/>
                  <a:pt x="140855" y="88692"/>
                  <a:pt x="134094" y="96486"/>
                </a:cubicBezTo>
                <a:cubicBezTo>
                  <a:pt x="127333" y="104280"/>
                  <a:pt x="118694" y="108177"/>
                  <a:pt x="108177" y="108177"/>
                </a:cubicBezTo>
                <a:cubicBezTo>
                  <a:pt x="98223" y="108177"/>
                  <a:pt x="89725" y="104655"/>
                  <a:pt x="82682" y="97613"/>
                </a:cubicBezTo>
                <a:cubicBezTo>
                  <a:pt x="75639" y="90570"/>
                  <a:pt x="72117" y="82072"/>
                  <a:pt x="72117" y="72118"/>
                </a:cubicBezTo>
                <a:cubicBezTo>
                  <a:pt x="72117" y="66671"/>
                  <a:pt x="73010" y="61882"/>
                  <a:pt x="74794" y="57751"/>
                </a:cubicBezTo>
                <a:cubicBezTo>
                  <a:pt x="76578" y="53619"/>
                  <a:pt x="78785" y="50426"/>
                  <a:pt x="81414" y="48172"/>
                </a:cubicBezTo>
                <a:cubicBezTo>
                  <a:pt x="84043" y="45919"/>
                  <a:pt x="86954" y="43289"/>
                  <a:pt x="90147" y="40285"/>
                </a:cubicBezTo>
                <a:cubicBezTo>
                  <a:pt x="93340" y="37280"/>
                  <a:pt x="96251" y="34322"/>
                  <a:pt x="98880" y="31411"/>
                </a:cubicBezTo>
                <a:cubicBezTo>
                  <a:pt x="101509" y="28500"/>
                  <a:pt x="103716" y="24321"/>
                  <a:pt x="105501" y="18875"/>
                </a:cubicBezTo>
                <a:cubicBezTo>
                  <a:pt x="107284" y="13428"/>
                  <a:pt x="108177" y="7137"/>
                  <a:pt x="10817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16" name="Freeform 215"/>
          <p:cNvSpPr/>
          <p:nvPr/>
        </p:nvSpPr>
        <p:spPr>
          <a:xfrm>
            <a:off x="3453766" y="2251439"/>
            <a:ext cx="576942" cy="504825"/>
          </a:xfrm>
          <a:custGeom>
            <a:avLst/>
            <a:gdLst/>
            <a:ahLst/>
            <a:cxnLst/>
            <a:rect l="l" t="t" r="r" b="b"/>
            <a:pathLst>
              <a:path w="576942" h="504825">
                <a:moveTo>
                  <a:pt x="152405" y="0"/>
                </a:moveTo>
                <a:cubicBezTo>
                  <a:pt x="157288" y="0"/>
                  <a:pt x="161420" y="1972"/>
                  <a:pt x="164801" y="5916"/>
                </a:cubicBezTo>
                <a:lnTo>
                  <a:pt x="276358" y="5916"/>
                </a:lnTo>
                <a:cubicBezTo>
                  <a:pt x="279362" y="1972"/>
                  <a:pt x="283400" y="0"/>
                  <a:pt x="288471" y="0"/>
                </a:cubicBezTo>
                <a:cubicBezTo>
                  <a:pt x="293542" y="0"/>
                  <a:pt x="297580" y="1972"/>
                  <a:pt x="300585" y="5916"/>
                </a:cubicBezTo>
                <a:lnTo>
                  <a:pt x="412706" y="5916"/>
                </a:lnTo>
                <a:cubicBezTo>
                  <a:pt x="416086" y="1972"/>
                  <a:pt x="420218" y="0"/>
                  <a:pt x="425101" y="0"/>
                </a:cubicBezTo>
                <a:cubicBezTo>
                  <a:pt x="429421" y="0"/>
                  <a:pt x="433177" y="1549"/>
                  <a:pt x="436370" y="4648"/>
                </a:cubicBezTo>
                <a:cubicBezTo>
                  <a:pt x="439562" y="7747"/>
                  <a:pt x="441158" y="11550"/>
                  <a:pt x="441158" y="16058"/>
                </a:cubicBezTo>
                <a:cubicBezTo>
                  <a:pt x="441158" y="17184"/>
                  <a:pt x="440782" y="18875"/>
                  <a:pt x="440032" y="21128"/>
                </a:cubicBezTo>
                <a:lnTo>
                  <a:pt x="498345" y="121981"/>
                </a:lnTo>
                <a:cubicBezTo>
                  <a:pt x="502665" y="122168"/>
                  <a:pt x="506327" y="123812"/>
                  <a:pt x="509332" y="126911"/>
                </a:cubicBezTo>
                <a:cubicBezTo>
                  <a:pt x="512337" y="130009"/>
                  <a:pt x="513840" y="133625"/>
                  <a:pt x="513840" y="137756"/>
                </a:cubicBezTo>
                <a:cubicBezTo>
                  <a:pt x="513840" y="140198"/>
                  <a:pt x="513182" y="142733"/>
                  <a:pt x="511868" y="145363"/>
                </a:cubicBezTo>
                <a:lnTo>
                  <a:pt x="564548" y="236637"/>
                </a:lnTo>
                <a:cubicBezTo>
                  <a:pt x="568116" y="237388"/>
                  <a:pt x="571073" y="239219"/>
                  <a:pt x="573421" y="242130"/>
                </a:cubicBezTo>
                <a:cubicBezTo>
                  <a:pt x="575769" y="245041"/>
                  <a:pt x="576942" y="248375"/>
                  <a:pt x="576942" y="252131"/>
                </a:cubicBezTo>
                <a:cubicBezTo>
                  <a:pt x="576942" y="256075"/>
                  <a:pt x="575722" y="259502"/>
                  <a:pt x="573280" y="262413"/>
                </a:cubicBezTo>
                <a:cubicBezTo>
                  <a:pt x="570839" y="265324"/>
                  <a:pt x="567740" y="267155"/>
                  <a:pt x="563984" y="267907"/>
                </a:cubicBezTo>
                <a:lnTo>
                  <a:pt x="506234" y="368196"/>
                </a:lnTo>
                <a:cubicBezTo>
                  <a:pt x="506797" y="369886"/>
                  <a:pt x="507078" y="371576"/>
                  <a:pt x="507078" y="373266"/>
                </a:cubicBezTo>
                <a:cubicBezTo>
                  <a:pt x="507078" y="377022"/>
                  <a:pt x="505905" y="380356"/>
                  <a:pt x="503557" y="383267"/>
                </a:cubicBezTo>
                <a:cubicBezTo>
                  <a:pt x="501209" y="386178"/>
                  <a:pt x="498158" y="388009"/>
                  <a:pt x="494401" y="388760"/>
                </a:cubicBezTo>
                <a:lnTo>
                  <a:pt x="440032" y="483697"/>
                </a:lnTo>
                <a:cubicBezTo>
                  <a:pt x="440595" y="485199"/>
                  <a:pt x="440877" y="486702"/>
                  <a:pt x="440877" y="488204"/>
                </a:cubicBezTo>
                <a:cubicBezTo>
                  <a:pt x="440877" y="492524"/>
                  <a:pt x="439328" y="496280"/>
                  <a:pt x="436229" y="499473"/>
                </a:cubicBezTo>
                <a:cubicBezTo>
                  <a:pt x="433129" y="502665"/>
                  <a:pt x="429326" y="504262"/>
                  <a:pt x="424819" y="504262"/>
                </a:cubicBezTo>
                <a:cubicBezTo>
                  <a:pt x="420124" y="504262"/>
                  <a:pt x="416274" y="502571"/>
                  <a:pt x="413269" y="499191"/>
                </a:cubicBezTo>
                <a:lnTo>
                  <a:pt x="300585" y="499191"/>
                </a:lnTo>
                <a:cubicBezTo>
                  <a:pt x="297391" y="502947"/>
                  <a:pt x="293355" y="504825"/>
                  <a:pt x="288471" y="504825"/>
                </a:cubicBezTo>
                <a:cubicBezTo>
                  <a:pt x="283588" y="504825"/>
                  <a:pt x="279550" y="502947"/>
                  <a:pt x="276358" y="499191"/>
                </a:cubicBezTo>
                <a:lnTo>
                  <a:pt x="163956" y="499191"/>
                </a:lnTo>
                <a:cubicBezTo>
                  <a:pt x="160763" y="502947"/>
                  <a:pt x="156725" y="504825"/>
                  <a:pt x="151842" y="504825"/>
                </a:cubicBezTo>
                <a:cubicBezTo>
                  <a:pt x="147522" y="504825"/>
                  <a:pt x="143766" y="503276"/>
                  <a:pt x="140574" y="500177"/>
                </a:cubicBezTo>
                <a:cubicBezTo>
                  <a:pt x="137381" y="497078"/>
                  <a:pt x="135784" y="493275"/>
                  <a:pt x="135784" y="488768"/>
                </a:cubicBezTo>
                <a:cubicBezTo>
                  <a:pt x="135784" y="487265"/>
                  <a:pt x="136160" y="485387"/>
                  <a:pt x="136912" y="483133"/>
                </a:cubicBezTo>
                <a:lnTo>
                  <a:pt x="82541" y="388760"/>
                </a:lnTo>
                <a:cubicBezTo>
                  <a:pt x="78785" y="388009"/>
                  <a:pt x="75733" y="386178"/>
                  <a:pt x="73385" y="383267"/>
                </a:cubicBezTo>
                <a:cubicBezTo>
                  <a:pt x="71038" y="380356"/>
                  <a:pt x="69864" y="377022"/>
                  <a:pt x="69864" y="373266"/>
                </a:cubicBezTo>
                <a:cubicBezTo>
                  <a:pt x="69864" y="371576"/>
                  <a:pt x="70145" y="369886"/>
                  <a:pt x="70709" y="368196"/>
                </a:cubicBezTo>
                <a:lnTo>
                  <a:pt x="12677" y="267907"/>
                </a:lnTo>
                <a:cubicBezTo>
                  <a:pt x="8921" y="266968"/>
                  <a:pt x="5869" y="265042"/>
                  <a:pt x="3522" y="262132"/>
                </a:cubicBezTo>
                <a:cubicBezTo>
                  <a:pt x="1174" y="259221"/>
                  <a:pt x="0" y="255887"/>
                  <a:pt x="0" y="252131"/>
                </a:cubicBezTo>
                <a:cubicBezTo>
                  <a:pt x="0" y="248187"/>
                  <a:pt x="1267" y="244759"/>
                  <a:pt x="3803" y="241848"/>
                </a:cubicBezTo>
                <a:cubicBezTo>
                  <a:pt x="6338" y="238937"/>
                  <a:pt x="9484" y="237106"/>
                  <a:pt x="13241" y="236355"/>
                </a:cubicBezTo>
                <a:lnTo>
                  <a:pt x="69300" y="139447"/>
                </a:lnTo>
                <a:cubicBezTo>
                  <a:pt x="69300" y="139259"/>
                  <a:pt x="69254" y="138977"/>
                  <a:pt x="69160" y="138602"/>
                </a:cubicBezTo>
                <a:cubicBezTo>
                  <a:pt x="69066" y="138226"/>
                  <a:pt x="69019" y="137944"/>
                  <a:pt x="69019" y="137756"/>
                </a:cubicBezTo>
                <a:cubicBezTo>
                  <a:pt x="69019" y="130995"/>
                  <a:pt x="72212" y="126206"/>
                  <a:pt x="78597" y="123389"/>
                </a:cubicBezTo>
                <a:lnTo>
                  <a:pt x="137475" y="21128"/>
                </a:lnTo>
                <a:cubicBezTo>
                  <a:pt x="136723" y="19250"/>
                  <a:pt x="136348" y="17560"/>
                  <a:pt x="136348" y="16058"/>
                </a:cubicBezTo>
                <a:cubicBezTo>
                  <a:pt x="136348" y="11550"/>
                  <a:pt x="137944" y="7747"/>
                  <a:pt x="141136" y="4648"/>
                </a:cubicBezTo>
                <a:cubicBezTo>
                  <a:pt x="144329" y="1549"/>
                  <a:pt x="148086" y="0"/>
                  <a:pt x="152405" y="0"/>
                </a:cubicBezTo>
                <a:close/>
                <a:moveTo>
                  <a:pt x="168463" y="27608"/>
                </a:moveTo>
                <a:lnTo>
                  <a:pt x="221988" y="83950"/>
                </a:lnTo>
                <a:lnTo>
                  <a:pt x="378056" y="27608"/>
                </a:lnTo>
                <a:lnTo>
                  <a:pt x="299176" y="27608"/>
                </a:lnTo>
                <a:cubicBezTo>
                  <a:pt x="296171" y="30613"/>
                  <a:pt x="292603" y="32115"/>
                  <a:pt x="288471" y="32115"/>
                </a:cubicBezTo>
                <a:cubicBezTo>
                  <a:pt x="284339" y="32115"/>
                  <a:pt x="280771" y="30613"/>
                  <a:pt x="277766" y="27608"/>
                </a:cubicBezTo>
                <a:lnTo>
                  <a:pt x="168463" y="27608"/>
                </a:lnTo>
                <a:close/>
                <a:moveTo>
                  <a:pt x="403128" y="27608"/>
                </a:moveTo>
                <a:lnTo>
                  <a:pt x="228185" y="90711"/>
                </a:lnTo>
                <a:lnTo>
                  <a:pt x="288189" y="154096"/>
                </a:lnTo>
                <a:lnTo>
                  <a:pt x="407635" y="27608"/>
                </a:lnTo>
                <a:lnTo>
                  <a:pt x="403128" y="27608"/>
                </a:lnTo>
                <a:close/>
                <a:moveTo>
                  <a:pt x="417213" y="29861"/>
                </a:moveTo>
                <a:lnTo>
                  <a:pt x="294106" y="160293"/>
                </a:lnTo>
                <a:lnTo>
                  <a:pt x="381436" y="252413"/>
                </a:lnTo>
                <a:lnTo>
                  <a:pt x="483978" y="145926"/>
                </a:lnTo>
                <a:cubicBezTo>
                  <a:pt x="482476" y="143485"/>
                  <a:pt x="481725" y="140761"/>
                  <a:pt x="481725" y="137756"/>
                </a:cubicBezTo>
                <a:lnTo>
                  <a:pt x="481725" y="137193"/>
                </a:lnTo>
                <a:lnTo>
                  <a:pt x="420875" y="31270"/>
                </a:lnTo>
                <a:cubicBezTo>
                  <a:pt x="419936" y="31082"/>
                  <a:pt x="418715" y="30613"/>
                  <a:pt x="417213" y="29861"/>
                </a:cubicBezTo>
                <a:close/>
                <a:moveTo>
                  <a:pt x="490176" y="151842"/>
                </a:moveTo>
                <a:lnTo>
                  <a:pt x="387070" y="258610"/>
                </a:lnTo>
                <a:lnTo>
                  <a:pt x="454117" y="329319"/>
                </a:lnTo>
                <a:lnTo>
                  <a:pt x="491302" y="153532"/>
                </a:lnTo>
                <a:lnTo>
                  <a:pt x="490458" y="152124"/>
                </a:lnTo>
                <a:lnTo>
                  <a:pt x="490176" y="151842"/>
                </a:lnTo>
                <a:close/>
                <a:moveTo>
                  <a:pt x="497501" y="164237"/>
                </a:moveTo>
                <a:lnTo>
                  <a:pt x="461160" y="336644"/>
                </a:lnTo>
                <a:lnTo>
                  <a:pt x="482851" y="359744"/>
                </a:lnTo>
                <a:cubicBezTo>
                  <a:pt x="483790" y="359181"/>
                  <a:pt x="485199" y="358523"/>
                  <a:pt x="487077" y="357772"/>
                </a:cubicBezTo>
                <a:lnTo>
                  <a:pt x="545391" y="256075"/>
                </a:lnTo>
                <a:cubicBezTo>
                  <a:pt x="545015" y="254197"/>
                  <a:pt x="544828" y="252882"/>
                  <a:pt x="544828" y="252131"/>
                </a:cubicBezTo>
                <a:cubicBezTo>
                  <a:pt x="544828" y="251943"/>
                  <a:pt x="545109" y="250441"/>
                  <a:pt x="545673" y="247623"/>
                </a:cubicBezTo>
                <a:lnTo>
                  <a:pt x="497501" y="164237"/>
                </a:lnTo>
                <a:close/>
                <a:moveTo>
                  <a:pt x="159448" y="30425"/>
                </a:moveTo>
                <a:cubicBezTo>
                  <a:pt x="158321" y="30800"/>
                  <a:pt x="157382" y="31082"/>
                  <a:pt x="156631" y="31270"/>
                </a:cubicBezTo>
                <a:lnTo>
                  <a:pt x="155504" y="33524"/>
                </a:lnTo>
                <a:lnTo>
                  <a:pt x="155504" y="107895"/>
                </a:lnTo>
                <a:lnTo>
                  <a:pt x="213254" y="87049"/>
                </a:lnTo>
                <a:lnTo>
                  <a:pt x="159448" y="30425"/>
                </a:lnTo>
                <a:close/>
                <a:moveTo>
                  <a:pt x="219453" y="93810"/>
                </a:moveTo>
                <a:lnTo>
                  <a:pt x="155504" y="116910"/>
                </a:lnTo>
                <a:lnTo>
                  <a:pt x="155504" y="204522"/>
                </a:lnTo>
                <a:lnTo>
                  <a:pt x="198606" y="248750"/>
                </a:lnTo>
                <a:lnTo>
                  <a:pt x="282273" y="160293"/>
                </a:lnTo>
                <a:lnTo>
                  <a:pt x="219453" y="93810"/>
                </a:lnTo>
                <a:close/>
                <a:moveTo>
                  <a:pt x="288189" y="166209"/>
                </a:moveTo>
                <a:lnTo>
                  <a:pt x="204522" y="254948"/>
                </a:lnTo>
                <a:lnTo>
                  <a:pt x="292133" y="344814"/>
                </a:lnTo>
                <a:lnTo>
                  <a:pt x="375520" y="258328"/>
                </a:lnTo>
                <a:lnTo>
                  <a:pt x="288189" y="166209"/>
                </a:lnTo>
                <a:close/>
                <a:moveTo>
                  <a:pt x="381155" y="264526"/>
                </a:moveTo>
                <a:lnTo>
                  <a:pt x="297767" y="351011"/>
                </a:lnTo>
                <a:lnTo>
                  <a:pt x="315516" y="369041"/>
                </a:lnTo>
                <a:lnTo>
                  <a:pt x="445948" y="369041"/>
                </a:lnTo>
                <a:lnTo>
                  <a:pt x="452145" y="339461"/>
                </a:lnTo>
                <a:lnTo>
                  <a:pt x="381155" y="264526"/>
                </a:lnTo>
                <a:close/>
                <a:moveTo>
                  <a:pt x="459188" y="346785"/>
                </a:moveTo>
                <a:lnTo>
                  <a:pt x="454399" y="369041"/>
                </a:lnTo>
                <a:lnTo>
                  <a:pt x="475808" y="369041"/>
                </a:lnTo>
                <a:cubicBezTo>
                  <a:pt x="475997" y="367914"/>
                  <a:pt x="476466" y="366881"/>
                  <a:pt x="477217" y="365942"/>
                </a:cubicBezTo>
                <a:lnTo>
                  <a:pt x="459188" y="346785"/>
                </a:lnTo>
                <a:close/>
                <a:moveTo>
                  <a:pt x="147053" y="48173"/>
                </a:moveTo>
                <a:lnTo>
                  <a:pt x="101134" y="127615"/>
                </a:lnTo>
                <a:lnTo>
                  <a:pt x="147053" y="110994"/>
                </a:lnTo>
                <a:lnTo>
                  <a:pt x="147053" y="48173"/>
                </a:lnTo>
                <a:close/>
                <a:moveTo>
                  <a:pt x="147053" y="120009"/>
                </a:moveTo>
                <a:lnTo>
                  <a:pt x="100852" y="136630"/>
                </a:lnTo>
                <a:cubicBezTo>
                  <a:pt x="100852" y="136817"/>
                  <a:pt x="100899" y="137005"/>
                  <a:pt x="100993" y="137193"/>
                </a:cubicBezTo>
                <a:cubicBezTo>
                  <a:pt x="101087" y="137381"/>
                  <a:pt x="101134" y="137569"/>
                  <a:pt x="101134" y="137756"/>
                </a:cubicBezTo>
                <a:cubicBezTo>
                  <a:pt x="101134" y="140761"/>
                  <a:pt x="100383" y="143485"/>
                  <a:pt x="98880" y="145926"/>
                </a:cubicBezTo>
                <a:lnTo>
                  <a:pt x="147053" y="195789"/>
                </a:lnTo>
                <a:lnTo>
                  <a:pt x="147053" y="120009"/>
                </a:lnTo>
                <a:close/>
                <a:moveTo>
                  <a:pt x="94373" y="150997"/>
                </a:moveTo>
                <a:cubicBezTo>
                  <a:pt x="91932" y="152499"/>
                  <a:pt x="89208" y="153438"/>
                  <a:pt x="86204" y="153814"/>
                </a:cubicBezTo>
                <a:lnTo>
                  <a:pt x="31551" y="248469"/>
                </a:lnTo>
                <a:cubicBezTo>
                  <a:pt x="31740" y="249220"/>
                  <a:pt x="31833" y="250441"/>
                  <a:pt x="31833" y="252131"/>
                </a:cubicBezTo>
                <a:cubicBezTo>
                  <a:pt x="31833" y="254009"/>
                  <a:pt x="31645" y="255417"/>
                  <a:pt x="31270" y="256356"/>
                </a:cubicBezTo>
                <a:lnTo>
                  <a:pt x="89865" y="357772"/>
                </a:lnTo>
                <a:cubicBezTo>
                  <a:pt x="90241" y="357772"/>
                  <a:pt x="90663" y="357866"/>
                  <a:pt x="91134" y="358054"/>
                </a:cubicBezTo>
                <a:cubicBezTo>
                  <a:pt x="91603" y="358242"/>
                  <a:pt x="92120" y="358477"/>
                  <a:pt x="92682" y="358758"/>
                </a:cubicBezTo>
                <a:cubicBezTo>
                  <a:pt x="93246" y="359040"/>
                  <a:pt x="93715" y="359275"/>
                  <a:pt x="94091" y="359462"/>
                </a:cubicBezTo>
                <a:lnTo>
                  <a:pt x="147053" y="303402"/>
                </a:lnTo>
                <a:lnTo>
                  <a:pt x="147053" y="205649"/>
                </a:lnTo>
                <a:lnTo>
                  <a:pt x="94373" y="150997"/>
                </a:lnTo>
                <a:close/>
                <a:moveTo>
                  <a:pt x="155504" y="214382"/>
                </a:moveTo>
                <a:lnTo>
                  <a:pt x="155504" y="294387"/>
                </a:lnTo>
                <a:lnTo>
                  <a:pt x="193817" y="254103"/>
                </a:lnTo>
                <a:lnTo>
                  <a:pt x="155504" y="214382"/>
                </a:lnTo>
                <a:close/>
                <a:moveTo>
                  <a:pt x="199733" y="260019"/>
                </a:moveTo>
                <a:lnTo>
                  <a:pt x="155504" y="306783"/>
                </a:lnTo>
                <a:lnTo>
                  <a:pt x="155504" y="369041"/>
                </a:lnTo>
                <a:lnTo>
                  <a:pt x="268752" y="369041"/>
                </a:lnTo>
                <a:lnTo>
                  <a:pt x="286781" y="350448"/>
                </a:lnTo>
                <a:lnTo>
                  <a:pt x="199733" y="260019"/>
                </a:lnTo>
                <a:close/>
                <a:moveTo>
                  <a:pt x="292415" y="356645"/>
                </a:moveTo>
                <a:lnTo>
                  <a:pt x="280584" y="369041"/>
                </a:lnTo>
                <a:lnTo>
                  <a:pt x="304529" y="369041"/>
                </a:lnTo>
                <a:lnTo>
                  <a:pt x="292415" y="356645"/>
                </a:lnTo>
                <a:close/>
                <a:moveTo>
                  <a:pt x="147053" y="315797"/>
                </a:moveTo>
                <a:lnTo>
                  <a:pt x="99725" y="365660"/>
                </a:lnTo>
                <a:cubicBezTo>
                  <a:pt x="100476" y="367163"/>
                  <a:pt x="100946" y="368289"/>
                  <a:pt x="101134" y="369041"/>
                </a:cubicBezTo>
                <a:lnTo>
                  <a:pt x="147053" y="369041"/>
                </a:lnTo>
                <a:lnTo>
                  <a:pt x="147053" y="315797"/>
                </a:lnTo>
                <a:close/>
                <a:moveTo>
                  <a:pt x="101134" y="377492"/>
                </a:moveTo>
                <a:lnTo>
                  <a:pt x="147053" y="457216"/>
                </a:lnTo>
                <a:lnTo>
                  <a:pt x="147053" y="377492"/>
                </a:lnTo>
                <a:lnTo>
                  <a:pt x="101134" y="377492"/>
                </a:lnTo>
                <a:close/>
                <a:moveTo>
                  <a:pt x="155504" y="377492"/>
                </a:moveTo>
                <a:lnTo>
                  <a:pt x="155504" y="471865"/>
                </a:lnTo>
                <a:lnTo>
                  <a:pt x="156631" y="473555"/>
                </a:lnTo>
                <a:cubicBezTo>
                  <a:pt x="159260" y="474494"/>
                  <a:pt x="161326" y="475715"/>
                  <a:pt x="162828" y="477217"/>
                </a:cubicBezTo>
                <a:lnTo>
                  <a:pt x="164237" y="477217"/>
                </a:lnTo>
                <a:lnTo>
                  <a:pt x="260582" y="377492"/>
                </a:lnTo>
                <a:lnTo>
                  <a:pt x="155504" y="377492"/>
                </a:lnTo>
                <a:close/>
                <a:moveTo>
                  <a:pt x="272414" y="377492"/>
                </a:moveTo>
                <a:lnTo>
                  <a:pt x="176069" y="477217"/>
                </a:lnTo>
                <a:lnTo>
                  <a:pt x="277485" y="477217"/>
                </a:lnTo>
                <a:cubicBezTo>
                  <a:pt x="280866" y="474213"/>
                  <a:pt x="284527" y="472710"/>
                  <a:pt x="288471" y="472710"/>
                </a:cubicBezTo>
                <a:cubicBezTo>
                  <a:pt x="292415" y="472710"/>
                  <a:pt x="296078" y="474213"/>
                  <a:pt x="299458" y="477217"/>
                </a:cubicBezTo>
                <a:lnTo>
                  <a:pt x="409044" y="477217"/>
                </a:lnTo>
                <a:lnTo>
                  <a:pt x="312698" y="377492"/>
                </a:lnTo>
                <a:lnTo>
                  <a:pt x="272414" y="377492"/>
                </a:lnTo>
                <a:close/>
                <a:moveTo>
                  <a:pt x="323685" y="377492"/>
                </a:moveTo>
                <a:lnTo>
                  <a:pt x="417495" y="474119"/>
                </a:lnTo>
                <a:cubicBezTo>
                  <a:pt x="418997" y="473367"/>
                  <a:pt x="420218" y="472898"/>
                  <a:pt x="421157" y="472710"/>
                </a:cubicBezTo>
                <a:lnTo>
                  <a:pt x="425664" y="464822"/>
                </a:lnTo>
                <a:lnTo>
                  <a:pt x="443975" y="377492"/>
                </a:lnTo>
                <a:lnTo>
                  <a:pt x="323685" y="377492"/>
                </a:lnTo>
                <a:close/>
                <a:moveTo>
                  <a:pt x="452708" y="377492"/>
                </a:moveTo>
                <a:lnTo>
                  <a:pt x="439187" y="441440"/>
                </a:lnTo>
                <a:lnTo>
                  <a:pt x="475808" y="377492"/>
                </a:lnTo>
                <a:lnTo>
                  <a:pt x="452708" y="37749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Freeform 214"/>
          <p:cNvSpPr/>
          <p:nvPr/>
        </p:nvSpPr>
        <p:spPr>
          <a:xfrm>
            <a:off x="4225290" y="2251439"/>
            <a:ext cx="396649" cy="504825"/>
          </a:xfrm>
          <a:custGeom>
            <a:avLst/>
            <a:gdLst/>
            <a:ahLst/>
            <a:cxnLst/>
            <a:rect l="l" t="t" r="r" b="b"/>
            <a:pathLst>
              <a:path w="396649" h="504825">
                <a:moveTo>
                  <a:pt x="396649" y="0"/>
                </a:moveTo>
                <a:lnTo>
                  <a:pt x="396649" y="414114"/>
                </a:lnTo>
                <a:cubicBezTo>
                  <a:pt x="396649" y="438905"/>
                  <a:pt x="388056" y="460221"/>
                  <a:pt x="370872" y="478063"/>
                </a:cubicBezTo>
                <a:cubicBezTo>
                  <a:pt x="353688" y="495904"/>
                  <a:pt x="332794" y="504825"/>
                  <a:pt x="308192" y="504825"/>
                </a:cubicBezTo>
                <a:lnTo>
                  <a:pt x="88458" y="504825"/>
                </a:lnTo>
                <a:cubicBezTo>
                  <a:pt x="63855" y="504825"/>
                  <a:pt x="42961" y="495904"/>
                  <a:pt x="25777" y="478063"/>
                </a:cubicBezTo>
                <a:cubicBezTo>
                  <a:pt x="8592" y="460221"/>
                  <a:pt x="0" y="438905"/>
                  <a:pt x="0" y="414114"/>
                </a:cubicBezTo>
                <a:lnTo>
                  <a:pt x="0" y="191563"/>
                </a:lnTo>
                <a:cubicBezTo>
                  <a:pt x="0" y="166960"/>
                  <a:pt x="8592" y="145691"/>
                  <a:pt x="25777" y="127756"/>
                </a:cubicBezTo>
                <a:cubicBezTo>
                  <a:pt x="42961" y="109820"/>
                  <a:pt x="63855" y="100852"/>
                  <a:pt x="88458" y="100852"/>
                </a:cubicBezTo>
                <a:lnTo>
                  <a:pt x="297487" y="100852"/>
                </a:lnTo>
                <a:lnTo>
                  <a:pt x="396649" y="0"/>
                </a:lnTo>
                <a:close/>
                <a:moveTo>
                  <a:pt x="130151" y="201986"/>
                </a:moveTo>
                <a:cubicBezTo>
                  <a:pt x="121511" y="201986"/>
                  <a:pt x="114187" y="205085"/>
                  <a:pt x="108177" y="211283"/>
                </a:cubicBezTo>
                <a:cubicBezTo>
                  <a:pt x="102167" y="217480"/>
                  <a:pt x="99162" y="224899"/>
                  <a:pt x="99162" y="233538"/>
                </a:cubicBezTo>
                <a:lnTo>
                  <a:pt x="99162" y="372139"/>
                </a:lnTo>
                <a:cubicBezTo>
                  <a:pt x="99162" y="380779"/>
                  <a:pt x="102214" y="388244"/>
                  <a:pt x="108318" y="394535"/>
                </a:cubicBezTo>
                <a:cubicBezTo>
                  <a:pt x="114422" y="400827"/>
                  <a:pt x="121699" y="403973"/>
                  <a:pt x="130151" y="403973"/>
                </a:cubicBezTo>
                <a:lnTo>
                  <a:pt x="347068" y="403973"/>
                </a:lnTo>
                <a:lnTo>
                  <a:pt x="297487" y="353265"/>
                </a:lnTo>
                <a:lnTo>
                  <a:pt x="297487" y="233538"/>
                </a:lnTo>
                <a:cubicBezTo>
                  <a:pt x="297487" y="224899"/>
                  <a:pt x="294482" y="217480"/>
                  <a:pt x="288472" y="211283"/>
                </a:cubicBezTo>
                <a:cubicBezTo>
                  <a:pt x="282462" y="205085"/>
                  <a:pt x="275138" y="201986"/>
                  <a:pt x="266498" y="201986"/>
                </a:cubicBezTo>
                <a:lnTo>
                  <a:pt x="130151" y="20198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Freeform 212"/>
          <p:cNvSpPr/>
          <p:nvPr/>
        </p:nvSpPr>
        <p:spPr>
          <a:xfrm>
            <a:off x="7625715" y="2283836"/>
            <a:ext cx="576943" cy="440031"/>
          </a:xfrm>
          <a:custGeom>
            <a:avLst/>
            <a:gdLst/>
            <a:ahLst/>
            <a:cxnLst/>
            <a:rect l="l" t="t" r="r" b="b"/>
            <a:pathLst>
              <a:path w="576943" h="440031">
                <a:moveTo>
                  <a:pt x="30425" y="0"/>
                </a:moveTo>
                <a:lnTo>
                  <a:pt x="151842" y="0"/>
                </a:lnTo>
                <a:cubicBezTo>
                  <a:pt x="160105" y="0"/>
                  <a:pt x="167242" y="2958"/>
                  <a:pt x="173252" y="8874"/>
                </a:cubicBezTo>
                <a:cubicBezTo>
                  <a:pt x="179262" y="14790"/>
                  <a:pt x="182267" y="21879"/>
                  <a:pt x="182267" y="30143"/>
                </a:cubicBezTo>
                <a:lnTo>
                  <a:pt x="182267" y="75498"/>
                </a:lnTo>
                <a:lnTo>
                  <a:pt x="394677" y="75498"/>
                </a:lnTo>
                <a:lnTo>
                  <a:pt x="394677" y="30143"/>
                </a:lnTo>
                <a:cubicBezTo>
                  <a:pt x="394677" y="21879"/>
                  <a:pt x="397681" y="14790"/>
                  <a:pt x="403691" y="8874"/>
                </a:cubicBezTo>
                <a:cubicBezTo>
                  <a:pt x="409701" y="2958"/>
                  <a:pt x="416837" y="0"/>
                  <a:pt x="425101" y="0"/>
                </a:cubicBezTo>
                <a:lnTo>
                  <a:pt x="546518" y="0"/>
                </a:lnTo>
                <a:cubicBezTo>
                  <a:pt x="554970" y="0"/>
                  <a:pt x="562153" y="2958"/>
                  <a:pt x="568069" y="8874"/>
                </a:cubicBezTo>
                <a:cubicBezTo>
                  <a:pt x="573985" y="14790"/>
                  <a:pt x="576943" y="21879"/>
                  <a:pt x="576943" y="30143"/>
                </a:cubicBezTo>
                <a:lnTo>
                  <a:pt x="576943" y="409888"/>
                </a:lnTo>
                <a:cubicBezTo>
                  <a:pt x="576943" y="418152"/>
                  <a:pt x="573985" y="425242"/>
                  <a:pt x="568069" y="431157"/>
                </a:cubicBezTo>
                <a:cubicBezTo>
                  <a:pt x="562153" y="437073"/>
                  <a:pt x="554970" y="440031"/>
                  <a:pt x="546518" y="440031"/>
                </a:cubicBezTo>
                <a:lnTo>
                  <a:pt x="30425" y="440031"/>
                </a:lnTo>
                <a:cubicBezTo>
                  <a:pt x="21974" y="440031"/>
                  <a:pt x="14790" y="437073"/>
                  <a:pt x="8874" y="431157"/>
                </a:cubicBezTo>
                <a:cubicBezTo>
                  <a:pt x="2958" y="425242"/>
                  <a:pt x="0" y="418152"/>
                  <a:pt x="0" y="409888"/>
                </a:cubicBezTo>
                <a:lnTo>
                  <a:pt x="0" y="30143"/>
                </a:lnTo>
                <a:cubicBezTo>
                  <a:pt x="0" y="21879"/>
                  <a:pt x="2958" y="14790"/>
                  <a:pt x="8874" y="8874"/>
                </a:cubicBezTo>
                <a:cubicBezTo>
                  <a:pt x="14790" y="2958"/>
                  <a:pt x="21974" y="0"/>
                  <a:pt x="30425" y="0"/>
                </a:cubicBezTo>
                <a:close/>
                <a:moveTo>
                  <a:pt x="166772" y="181985"/>
                </a:moveTo>
                <a:cubicBezTo>
                  <a:pt x="145738" y="181985"/>
                  <a:pt x="127803" y="189450"/>
                  <a:pt x="112966" y="204381"/>
                </a:cubicBezTo>
                <a:cubicBezTo>
                  <a:pt x="98129" y="219311"/>
                  <a:pt x="90711" y="237294"/>
                  <a:pt x="90711" y="258328"/>
                </a:cubicBezTo>
                <a:cubicBezTo>
                  <a:pt x="90711" y="279363"/>
                  <a:pt x="98129" y="297298"/>
                  <a:pt x="112966" y="312135"/>
                </a:cubicBezTo>
                <a:cubicBezTo>
                  <a:pt x="127803" y="326972"/>
                  <a:pt x="145738" y="334390"/>
                  <a:pt x="166772" y="334390"/>
                </a:cubicBezTo>
                <a:cubicBezTo>
                  <a:pt x="187807" y="334390"/>
                  <a:pt x="205790" y="326972"/>
                  <a:pt x="220720" y="312135"/>
                </a:cubicBezTo>
                <a:cubicBezTo>
                  <a:pt x="235651" y="297298"/>
                  <a:pt x="243116" y="279363"/>
                  <a:pt x="243116" y="258328"/>
                </a:cubicBezTo>
                <a:cubicBezTo>
                  <a:pt x="243116" y="237294"/>
                  <a:pt x="235651" y="219311"/>
                  <a:pt x="220720" y="204381"/>
                </a:cubicBezTo>
                <a:cubicBezTo>
                  <a:pt x="205790" y="189450"/>
                  <a:pt x="187807" y="181985"/>
                  <a:pt x="166772" y="181985"/>
                </a:cubicBezTo>
                <a:close/>
                <a:moveTo>
                  <a:pt x="410170" y="181985"/>
                </a:moveTo>
                <a:cubicBezTo>
                  <a:pt x="389136" y="181985"/>
                  <a:pt x="371154" y="189403"/>
                  <a:pt x="356223" y="204240"/>
                </a:cubicBezTo>
                <a:cubicBezTo>
                  <a:pt x="341292" y="219076"/>
                  <a:pt x="333827" y="237012"/>
                  <a:pt x="333827" y="258046"/>
                </a:cubicBezTo>
                <a:cubicBezTo>
                  <a:pt x="333827" y="279269"/>
                  <a:pt x="341292" y="297298"/>
                  <a:pt x="356223" y="312135"/>
                </a:cubicBezTo>
                <a:cubicBezTo>
                  <a:pt x="371154" y="326972"/>
                  <a:pt x="389136" y="334390"/>
                  <a:pt x="410170" y="334390"/>
                </a:cubicBezTo>
                <a:cubicBezTo>
                  <a:pt x="431205" y="334390"/>
                  <a:pt x="449141" y="326925"/>
                  <a:pt x="463977" y="311994"/>
                </a:cubicBezTo>
                <a:cubicBezTo>
                  <a:pt x="478814" y="297063"/>
                  <a:pt x="486232" y="279081"/>
                  <a:pt x="486232" y="258046"/>
                </a:cubicBezTo>
                <a:cubicBezTo>
                  <a:pt x="486232" y="237012"/>
                  <a:pt x="478814" y="219076"/>
                  <a:pt x="463977" y="204240"/>
                </a:cubicBezTo>
                <a:cubicBezTo>
                  <a:pt x="449141" y="189403"/>
                  <a:pt x="431205" y="181985"/>
                  <a:pt x="410170" y="18198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251"/>
          <p:cNvSpPr/>
          <p:nvPr/>
        </p:nvSpPr>
        <p:spPr>
          <a:xfrm>
            <a:off x="1596391" y="2287497"/>
            <a:ext cx="387633" cy="396648"/>
          </a:xfrm>
          <a:custGeom>
            <a:avLst/>
            <a:gdLst>
              <a:gd name="connsiteX0" fmla="*/ 333545 w 387633"/>
              <a:gd name="connsiteY0" fmla="*/ 0 h 396648"/>
              <a:gd name="connsiteX1" fmla="*/ 378619 w 387633"/>
              <a:gd name="connsiteY1" fmla="*/ 0 h 396648"/>
              <a:gd name="connsiteX2" fmla="*/ 385098 w 387633"/>
              <a:gd name="connsiteY2" fmla="*/ 2535 h 396648"/>
              <a:gd name="connsiteX3" fmla="*/ 387633 w 387633"/>
              <a:gd name="connsiteY3" fmla="*/ 9015 h 396648"/>
              <a:gd name="connsiteX4" fmla="*/ 387633 w 387633"/>
              <a:gd name="connsiteY4" fmla="*/ 256920 h 396648"/>
              <a:gd name="connsiteX5" fmla="*/ 368899 w 387633"/>
              <a:gd name="connsiteY5" fmla="*/ 327066 h 396648"/>
              <a:gd name="connsiteX6" fmla="*/ 318051 w 387633"/>
              <a:gd name="connsiteY6" fmla="*/ 377914 h 396648"/>
              <a:gd name="connsiteX7" fmla="*/ 247905 w 387633"/>
              <a:gd name="connsiteY7" fmla="*/ 396648 h 396648"/>
              <a:gd name="connsiteX8" fmla="*/ 117191 w 387633"/>
              <a:gd name="connsiteY8" fmla="*/ 396648 h 396648"/>
              <a:gd name="connsiteX9" fmla="*/ 110712 w 387633"/>
              <a:gd name="connsiteY9" fmla="*/ 394113 h 396648"/>
              <a:gd name="connsiteX10" fmla="*/ 108176 w 387633"/>
              <a:gd name="connsiteY10" fmla="*/ 387633 h 396648"/>
              <a:gd name="connsiteX11" fmla="*/ 108176 w 387633"/>
              <a:gd name="connsiteY11" fmla="*/ 117191 h 396648"/>
              <a:gd name="connsiteX12" fmla="*/ 110712 w 387633"/>
              <a:gd name="connsiteY12" fmla="*/ 110712 h 396648"/>
              <a:gd name="connsiteX13" fmla="*/ 117191 w 387633"/>
              <a:gd name="connsiteY13" fmla="*/ 108177 h 396648"/>
              <a:gd name="connsiteX14" fmla="*/ 162265 w 387633"/>
              <a:gd name="connsiteY14" fmla="*/ 108177 h 396648"/>
              <a:gd name="connsiteX15" fmla="*/ 168744 w 387633"/>
              <a:gd name="connsiteY15" fmla="*/ 110712 h 396648"/>
              <a:gd name="connsiteX16" fmla="*/ 171279 w 387633"/>
              <a:gd name="connsiteY16" fmla="*/ 117191 h 396648"/>
              <a:gd name="connsiteX17" fmla="*/ 171279 w 387633"/>
              <a:gd name="connsiteY17" fmla="*/ 333545 h 396648"/>
              <a:gd name="connsiteX18" fmla="*/ 247905 w 387633"/>
              <a:gd name="connsiteY18" fmla="*/ 333545 h 396648"/>
              <a:gd name="connsiteX19" fmla="*/ 301993 w 387633"/>
              <a:gd name="connsiteY19" fmla="*/ 311008 h 396648"/>
              <a:gd name="connsiteX20" fmla="*/ 324530 w 387633"/>
              <a:gd name="connsiteY20" fmla="*/ 256920 h 396648"/>
              <a:gd name="connsiteX21" fmla="*/ 324530 w 387633"/>
              <a:gd name="connsiteY21" fmla="*/ 9015 h 396648"/>
              <a:gd name="connsiteX22" fmla="*/ 327066 w 387633"/>
              <a:gd name="connsiteY22" fmla="*/ 2535 h 396648"/>
              <a:gd name="connsiteX23" fmla="*/ 333545 w 387633"/>
              <a:gd name="connsiteY23" fmla="*/ 0 h 396648"/>
              <a:gd name="connsiteX24" fmla="*/ 9014 w 387633"/>
              <a:gd name="connsiteY24" fmla="*/ 0 h 396648"/>
              <a:gd name="connsiteX25" fmla="*/ 139728 w 387633"/>
              <a:gd name="connsiteY25" fmla="*/ 0 h 396648"/>
              <a:gd name="connsiteX26" fmla="*/ 209874 w 387633"/>
              <a:gd name="connsiteY26" fmla="*/ 18734 h 396648"/>
              <a:gd name="connsiteX27" fmla="*/ 260723 w 387633"/>
              <a:gd name="connsiteY27" fmla="*/ 69582 h 396648"/>
              <a:gd name="connsiteX28" fmla="*/ 279456 w 387633"/>
              <a:gd name="connsiteY28" fmla="*/ 139728 h 396648"/>
              <a:gd name="connsiteX29" fmla="*/ 279456 w 387633"/>
              <a:gd name="connsiteY29" fmla="*/ 279457 h 396648"/>
              <a:gd name="connsiteX30" fmla="*/ 276921 w 387633"/>
              <a:gd name="connsiteY30" fmla="*/ 285936 h 396648"/>
              <a:gd name="connsiteX31" fmla="*/ 270442 w 387633"/>
              <a:gd name="connsiteY31" fmla="*/ 288471 h 396648"/>
              <a:gd name="connsiteX32" fmla="*/ 225368 w 387633"/>
              <a:gd name="connsiteY32" fmla="*/ 288471 h 396648"/>
              <a:gd name="connsiteX33" fmla="*/ 218889 w 387633"/>
              <a:gd name="connsiteY33" fmla="*/ 285936 h 396648"/>
              <a:gd name="connsiteX34" fmla="*/ 216353 w 387633"/>
              <a:gd name="connsiteY34" fmla="*/ 279457 h 396648"/>
              <a:gd name="connsiteX35" fmla="*/ 216353 w 387633"/>
              <a:gd name="connsiteY35" fmla="*/ 139728 h 396648"/>
              <a:gd name="connsiteX36" fmla="*/ 193816 w 387633"/>
              <a:gd name="connsiteY36" fmla="*/ 85640 h 396648"/>
              <a:gd name="connsiteX37" fmla="*/ 139728 w 387633"/>
              <a:gd name="connsiteY37" fmla="*/ 63103 h 396648"/>
              <a:gd name="connsiteX38" fmla="*/ 63103 w 387633"/>
              <a:gd name="connsiteY38" fmla="*/ 63103 h 396648"/>
              <a:gd name="connsiteX39" fmla="*/ 63103 w 387633"/>
              <a:gd name="connsiteY39" fmla="*/ 387633 h 396648"/>
              <a:gd name="connsiteX40" fmla="*/ 60567 w 387633"/>
              <a:gd name="connsiteY40" fmla="*/ 394113 h 396648"/>
              <a:gd name="connsiteX41" fmla="*/ 54088 w 387633"/>
              <a:gd name="connsiteY41" fmla="*/ 396648 h 396648"/>
              <a:gd name="connsiteX42" fmla="*/ 9014 w 387633"/>
              <a:gd name="connsiteY42" fmla="*/ 396648 h 396648"/>
              <a:gd name="connsiteX43" fmla="*/ 2535 w 387633"/>
              <a:gd name="connsiteY43" fmla="*/ 394113 h 396648"/>
              <a:gd name="connsiteX44" fmla="*/ 0 w 387633"/>
              <a:gd name="connsiteY44" fmla="*/ 387633 h 396648"/>
              <a:gd name="connsiteX45" fmla="*/ 0 w 387633"/>
              <a:gd name="connsiteY45" fmla="*/ 9015 h 396648"/>
              <a:gd name="connsiteX46" fmla="*/ 2535 w 387633"/>
              <a:gd name="connsiteY46" fmla="*/ 2535 h 396648"/>
              <a:gd name="connsiteX47" fmla="*/ 9014 w 387633"/>
              <a:gd name="connsiteY47"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87633" h="396648">
                <a:moveTo>
                  <a:pt x="333545" y="0"/>
                </a:moveTo>
                <a:lnTo>
                  <a:pt x="378619" y="0"/>
                </a:lnTo>
                <a:cubicBezTo>
                  <a:pt x="381248" y="0"/>
                  <a:pt x="383408" y="845"/>
                  <a:pt x="385098" y="2535"/>
                </a:cubicBezTo>
                <a:cubicBezTo>
                  <a:pt x="386788" y="4226"/>
                  <a:pt x="387633" y="6385"/>
                  <a:pt x="387633" y="9015"/>
                </a:cubicBezTo>
                <a:lnTo>
                  <a:pt x="387633" y="256920"/>
                </a:lnTo>
                <a:cubicBezTo>
                  <a:pt x="387633" y="282274"/>
                  <a:pt x="381389" y="305656"/>
                  <a:pt x="368899" y="327066"/>
                </a:cubicBezTo>
                <a:cubicBezTo>
                  <a:pt x="356410" y="348476"/>
                  <a:pt x="339461" y="365425"/>
                  <a:pt x="318051" y="377914"/>
                </a:cubicBezTo>
                <a:cubicBezTo>
                  <a:pt x="296641" y="390404"/>
                  <a:pt x="273259" y="396648"/>
                  <a:pt x="247905" y="396648"/>
                </a:cubicBezTo>
                <a:lnTo>
                  <a:pt x="117191" y="396648"/>
                </a:lnTo>
                <a:cubicBezTo>
                  <a:pt x="114562" y="396648"/>
                  <a:pt x="112402" y="395803"/>
                  <a:pt x="110712" y="394113"/>
                </a:cubicBezTo>
                <a:cubicBezTo>
                  <a:pt x="109022" y="392423"/>
                  <a:pt x="108176" y="390263"/>
                  <a:pt x="108176" y="387633"/>
                </a:cubicBezTo>
                <a:lnTo>
                  <a:pt x="108176" y="117191"/>
                </a:lnTo>
                <a:cubicBezTo>
                  <a:pt x="108176" y="114562"/>
                  <a:pt x="109022" y="112402"/>
                  <a:pt x="110712" y="110712"/>
                </a:cubicBezTo>
                <a:cubicBezTo>
                  <a:pt x="112402" y="109022"/>
                  <a:pt x="114562" y="108177"/>
                  <a:pt x="117191" y="108177"/>
                </a:cubicBezTo>
                <a:lnTo>
                  <a:pt x="162265" y="108177"/>
                </a:lnTo>
                <a:cubicBezTo>
                  <a:pt x="164894" y="108177"/>
                  <a:pt x="167054" y="109022"/>
                  <a:pt x="168744" y="110712"/>
                </a:cubicBezTo>
                <a:cubicBezTo>
                  <a:pt x="170435" y="112402"/>
                  <a:pt x="171279" y="114562"/>
                  <a:pt x="171279" y="117191"/>
                </a:cubicBezTo>
                <a:lnTo>
                  <a:pt x="171279" y="333545"/>
                </a:lnTo>
                <a:lnTo>
                  <a:pt x="247905" y="333545"/>
                </a:lnTo>
                <a:cubicBezTo>
                  <a:pt x="268939" y="333545"/>
                  <a:pt x="286969" y="326033"/>
                  <a:pt x="301993" y="311008"/>
                </a:cubicBezTo>
                <a:cubicBezTo>
                  <a:pt x="317018" y="295984"/>
                  <a:pt x="324530" y="277954"/>
                  <a:pt x="324530" y="256920"/>
                </a:cubicBezTo>
                <a:lnTo>
                  <a:pt x="324530" y="9015"/>
                </a:lnTo>
                <a:cubicBezTo>
                  <a:pt x="324530" y="6385"/>
                  <a:pt x="325375" y="4226"/>
                  <a:pt x="327066" y="2535"/>
                </a:cubicBezTo>
                <a:cubicBezTo>
                  <a:pt x="328756" y="845"/>
                  <a:pt x="330915" y="0"/>
                  <a:pt x="333545" y="0"/>
                </a:cubicBezTo>
                <a:close/>
                <a:moveTo>
                  <a:pt x="9014" y="0"/>
                </a:moveTo>
                <a:lnTo>
                  <a:pt x="139728" y="0"/>
                </a:lnTo>
                <a:cubicBezTo>
                  <a:pt x="165082" y="0"/>
                  <a:pt x="188464" y="6245"/>
                  <a:pt x="209874" y="18734"/>
                </a:cubicBezTo>
                <a:cubicBezTo>
                  <a:pt x="231284" y="31223"/>
                  <a:pt x="248233" y="48172"/>
                  <a:pt x="260723" y="69582"/>
                </a:cubicBezTo>
                <a:cubicBezTo>
                  <a:pt x="273212" y="90992"/>
                  <a:pt x="279456" y="114374"/>
                  <a:pt x="279456" y="139728"/>
                </a:cubicBezTo>
                <a:lnTo>
                  <a:pt x="279456" y="279457"/>
                </a:lnTo>
                <a:cubicBezTo>
                  <a:pt x="279456" y="282086"/>
                  <a:pt x="278611" y="284246"/>
                  <a:pt x="276921" y="285936"/>
                </a:cubicBezTo>
                <a:cubicBezTo>
                  <a:pt x="275231" y="287626"/>
                  <a:pt x="273071" y="288471"/>
                  <a:pt x="270442" y="288471"/>
                </a:cubicBezTo>
                <a:lnTo>
                  <a:pt x="225368" y="288471"/>
                </a:lnTo>
                <a:cubicBezTo>
                  <a:pt x="222739" y="288471"/>
                  <a:pt x="220579" y="287626"/>
                  <a:pt x="218889" y="285936"/>
                </a:cubicBezTo>
                <a:cubicBezTo>
                  <a:pt x="217198" y="284246"/>
                  <a:pt x="216353" y="282086"/>
                  <a:pt x="216353" y="279457"/>
                </a:cubicBezTo>
                <a:lnTo>
                  <a:pt x="216353" y="139728"/>
                </a:lnTo>
                <a:cubicBezTo>
                  <a:pt x="216353" y="118694"/>
                  <a:pt x="208841" y="100664"/>
                  <a:pt x="193816" y="85640"/>
                </a:cubicBezTo>
                <a:cubicBezTo>
                  <a:pt x="178792" y="70615"/>
                  <a:pt x="160762" y="63103"/>
                  <a:pt x="139728" y="63103"/>
                </a:cubicBezTo>
                <a:lnTo>
                  <a:pt x="63103" y="63103"/>
                </a:lnTo>
                <a:lnTo>
                  <a:pt x="63103" y="387633"/>
                </a:lnTo>
                <a:cubicBezTo>
                  <a:pt x="63103" y="390263"/>
                  <a:pt x="62258" y="392423"/>
                  <a:pt x="60567" y="394113"/>
                </a:cubicBezTo>
                <a:cubicBezTo>
                  <a:pt x="58877" y="395803"/>
                  <a:pt x="56717" y="396648"/>
                  <a:pt x="54088" y="396648"/>
                </a:cubicBezTo>
                <a:lnTo>
                  <a:pt x="9014" y="396648"/>
                </a:lnTo>
                <a:cubicBezTo>
                  <a:pt x="6385" y="396648"/>
                  <a:pt x="4225" y="395803"/>
                  <a:pt x="2535" y="394113"/>
                </a:cubicBezTo>
                <a:cubicBezTo>
                  <a:pt x="845" y="392423"/>
                  <a:pt x="0" y="390263"/>
                  <a:pt x="0" y="387633"/>
                </a:cubicBezTo>
                <a:lnTo>
                  <a:pt x="0" y="9015"/>
                </a:lnTo>
                <a:cubicBezTo>
                  <a:pt x="0" y="6385"/>
                  <a:pt x="845" y="4226"/>
                  <a:pt x="2535" y="2535"/>
                </a:cubicBezTo>
                <a:cubicBezTo>
                  <a:pt x="4225" y="845"/>
                  <a:pt x="6385" y="0"/>
                  <a:pt x="901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7" name="Freeform 206"/>
          <p:cNvSpPr/>
          <p:nvPr/>
        </p:nvSpPr>
        <p:spPr>
          <a:xfrm>
            <a:off x="10521297" y="2287497"/>
            <a:ext cx="576978" cy="468766"/>
          </a:xfrm>
          <a:custGeom>
            <a:avLst/>
            <a:gdLst/>
            <a:ahLst/>
            <a:cxnLst/>
            <a:rect l="l" t="t" r="r" b="b"/>
            <a:pathLst>
              <a:path w="576978" h="468766">
                <a:moveTo>
                  <a:pt x="126224" y="0"/>
                </a:moveTo>
                <a:lnTo>
                  <a:pt x="450754" y="0"/>
                </a:lnTo>
                <a:cubicBezTo>
                  <a:pt x="456953" y="0"/>
                  <a:pt x="461742" y="2441"/>
                  <a:pt x="465122" y="7324"/>
                </a:cubicBezTo>
                <a:lnTo>
                  <a:pt x="573299" y="151560"/>
                </a:lnTo>
                <a:cubicBezTo>
                  <a:pt x="575928" y="154941"/>
                  <a:pt x="577148" y="158838"/>
                  <a:pt x="576960" y="163251"/>
                </a:cubicBezTo>
                <a:cubicBezTo>
                  <a:pt x="576773" y="167665"/>
                  <a:pt x="575176" y="171468"/>
                  <a:pt x="572172" y="174660"/>
                </a:cubicBezTo>
                <a:lnTo>
                  <a:pt x="301730" y="463132"/>
                </a:lnTo>
                <a:cubicBezTo>
                  <a:pt x="298350" y="466888"/>
                  <a:pt x="293936" y="468766"/>
                  <a:pt x="288490" y="468766"/>
                </a:cubicBezTo>
                <a:cubicBezTo>
                  <a:pt x="283042" y="468766"/>
                  <a:pt x="278630" y="466888"/>
                  <a:pt x="275249" y="463132"/>
                </a:cubicBezTo>
                <a:lnTo>
                  <a:pt x="4807" y="174660"/>
                </a:lnTo>
                <a:cubicBezTo>
                  <a:pt x="1803" y="171468"/>
                  <a:pt x="205" y="167665"/>
                  <a:pt x="19" y="163251"/>
                </a:cubicBezTo>
                <a:cubicBezTo>
                  <a:pt x="-169" y="158838"/>
                  <a:pt x="1050" y="154941"/>
                  <a:pt x="3680" y="151560"/>
                </a:cubicBezTo>
                <a:lnTo>
                  <a:pt x="111857" y="7324"/>
                </a:lnTo>
                <a:cubicBezTo>
                  <a:pt x="115237" y="2441"/>
                  <a:pt x="120027" y="0"/>
                  <a:pt x="126224" y="0"/>
                </a:cubicBezTo>
                <a:close/>
                <a:moveTo>
                  <a:pt x="135239" y="36059"/>
                </a:moveTo>
                <a:lnTo>
                  <a:pt x="54106" y="144236"/>
                </a:lnTo>
                <a:lnTo>
                  <a:pt x="151578" y="144236"/>
                </a:lnTo>
                <a:lnTo>
                  <a:pt x="209047" y="36059"/>
                </a:lnTo>
                <a:lnTo>
                  <a:pt x="135239" y="36059"/>
                </a:lnTo>
                <a:close/>
                <a:moveTo>
                  <a:pt x="249896" y="36059"/>
                </a:moveTo>
                <a:lnTo>
                  <a:pt x="192426" y="144236"/>
                </a:lnTo>
                <a:lnTo>
                  <a:pt x="384552" y="144236"/>
                </a:lnTo>
                <a:lnTo>
                  <a:pt x="327084" y="36059"/>
                </a:lnTo>
                <a:lnTo>
                  <a:pt x="249896" y="36059"/>
                </a:lnTo>
                <a:close/>
                <a:moveTo>
                  <a:pt x="367931" y="36059"/>
                </a:moveTo>
                <a:lnTo>
                  <a:pt x="425401" y="144236"/>
                </a:lnTo>
                <a:lnTo>
                  <a:pt x="522873" y="144236"/>
                </a:lnTo>
                <a:lnTo>
                  <a:pt x="441740" y="36059"/>
                </a:lnTo>
                <a:lnTo>
                  <a:pt x="367931" y="36059"/>
                </a:lnTo>
                <a:close/>
                <a:moveTo>
                  <a:pt x="59741" y="180295"/>
                </a:moveTo>
                <a:lnTo>
                  <a:pt x="235246" y="367632"/>
                </a:lnTo>
                <a:lnTo>
                  <a:pt x="150733" y="180295"/>
                </a:lnTo>
                <a:lnTo>
                  <a:pt x="59741" y="180295"/>
                </a:lnTo>
                <a:close/>
                <a:moveTo>
                  <a:pt x="190172" y="180295"/>
                </a:moveTo>
                <a:lnTo>
                  <a:pt x="288490" y="397775"/>
                </a:lnTo>
                <a:lnTo>
                  <a:pt x="386807" y="180295"/>
                </a:lnTo>
                <a:lnTo>
                  <a:pt x="190172" y="180295"/>
                </a:lnTo>
                <a:close/>
                <a:moveTo>
                  <a:pt x="426246" y="180295"/>
                </a:moveTo>
                <a:lnTo>
                  <a:pt x="341733" y="367632"/>
                </a:lnTo>
                <a:lnTo>
                  <a:pt x="517239" y="180295"/>
                </a:lnTo>
                <a:lnTo>
                  <a:pt x="426246" y="1802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Freeform 196"/>
          <p:cNvSpPr/>
          <p:nvPr/>
        </p:nvSpPr>
        <p:spPr>
          <a:xfrm>
            <a:off x="6235065" y="2297921"/>
            <a:ext cx="576943" cy="411861"/>
          </a:xfrm>
          <a:custGeom>
            <a:avLst/>
            <a:gdLst/>
            <a:ahLst/>
            <a:cxnLst/>
            <a:rect l="l" t="t" r="r" b="b"/>
            <a:pathLst>
              <a:path w="576943" h="411861">
                <a:moveTo>
                  <a:pt x="340025" y="0"/>
                </a:moveTo>
                <a:cubicBezTo>
                  <a:pt x="368008" y="0"/>
                  <a:pt x="393831" y="6902"/>
                  <a:pt x="417495" y="20706"/>
                </a:cubicBezTo>
                <a:cubicBezTo>
                  <a:pt x="441159" y="34510"/>
                  <a:pt x="459892" y="53243"/>
                  <a:pt x="473696" y="76907"/>
                </a:cubicBezTo>
                <a:cubicBezTo>
                  <a:pt x="487500" y="100571"/>
                  <a:pt x="494402" y="126394"/>
                  <a:pt x="494402" y="154377"/>
                </a:cubicBezTo>
                <a:cubicBezTo>
                  <a:pt x="494402" y="166773"/>
                  <a:pt x="493087" y="178229"/>
                  <a:pt x="490458" y="188746"/>
                </a:cubicBezTo>
                <a:cubicBezTo>
                  <a:pt x="515812" y="194944"/>
                  <a:pt x="536564" y="208325"/>
                  <a:pt x="552716" y="228890"/>
                </a:cubicBezTo>
                <a:cubicBezTo>
                  <a:pt x="568868" y="249455"/>
                  <a:pt x="576943" y="272696"/>
                  <a:pt x="576943" y="298613"/>
                </a:cubicBezTo>
                <a:cubicBezTo>
                  <a:pt x="576943" y="329789"/>
                  <a:pt x="565862" y="356458"/>
                  <a:pt x="543701" y="378619"/>
                </a:cubicBezTo>
                <a:cubicBezTo>
                  <a:pt x="521540" y="400780"/>
                  <a:pt x="494871" y="411861"/>
                  <a:pt x="463696" y="411861"/>
                </a:cubicBezTo>
                <a:lnTo>
                  <a:pt x="113248" y="411861"/>
                </a:lnTo>
                <a:cubicBezTo>
                  <a:pt x="82072" y="411861"/>
                  <a:pt x="55403" y="400780"/>
                  <a:pt x="33242" y="378619"/>
                </a:cubicBezTo>
                <a:cubicBezTo>
                  <a:pt x="11081" y="356458"/>
                  <a:pt x="0" y="329789"/>
                  <a:pt x="0" y="298613"/>
                </a:cubicBezTo>
                <a:cubicBezTo>
                  <a:pt x="0" y="276828"/>
                  <a:pt x="5916" y="256685"/>
                  <a:pt x="17748" y="238186"/>
                </a:cubicBezTo>
                <a:cubicBezTo>
                  <a:pt x="29580" y="219687"/>
                  <a:pt x="45355" y="205743"/>
                  <a:pt x="65075" y="196352"/>
                </a:cubicBezTo>
                <a:cubicBezTo>
                  <a:pt x="63197" y="189967"/>
                  <a:pt x="62258" y="183112"/>
                  <a:pt x="62258" y="175788"/>
                </a:cubicBezTo>
                <a:cubicBezTo>
                  <a:pt x="62258" y="154565"/>
                  <a:pt x="69817" y="136395"/>
                  <a:pt x="84936" y="121277"/>
                </a:cubicBezTo>
                <a:cubicBezTo>
                  <a:pt x="100054" y="106158"/>
                  <a:pt x="118224" y="98599"/>
                  <a:pt x="139447" y="98599"/>
                </a:cubicBezTo>
                <a:cubicBezTo>
                  <a:pt x="158603" y="98599"/>
                  <a:pt x="175506" y="104890"/>
                  <a:pt x="190155" y="117473"/>
                </a:cubicBezTo>
                <a:cubicBezTo>
                  <a:pt x="198606" y="83105"/>
                  <a:pt x="216823" y="54934"/>
                  <a:pt x="244807" y="32960"/>
                </a:cubicBezTo>
                <a:cubicBezTo>
                  <a:pt x="272790" y="10987"/>
                  <a:pt x="304529" y="0"/>
                  <a:pt x="340025" y="0"/>
                </a:cubicBezTo>
                <a:close/>
                <a:moveTo>
                  <a:pt x="382281" y="118882"/>
                </a:moveTo>
                <a:cubicBezTo>
                  <a:pt x="378525" y="118882"/>
                  <a:pt x="375238" y="120291"/>
                  <a:pt x="372421" y="123108"/>
                </a:cubicBezTo>
                <a:cubicBezTo>
                  <a:pt x="369604" y="125925"/>
                  <a:pt x="368196" y="129305"/>
                  <a:pt x="368196" y="133249"/>
                </a:cubicBezTo>
                <a:lnTo>
                  <a:pt x="368196" y="339743"/>
                </a:lnTo>
                <a:cubicBezTo>
                  <a:pt x="368196" y="343499"/>
                  <a:pt x="369604" y="346786"/>
                  <a:pt x="372421" y="349603"/>
                </a:cubicBezTo>
                <a:cubicBezTo>
                  <a:pt x="375238" y="352420"/>
                  <a:pt x="378525" y="353829"/>
                  <a:pt x="382281" y="353829"/>
                </a:cubicBezTo>
                <a:lnTo>
                  <a:pt x="408480" y="353829"/>
                </a:lnTo>
                <a:cubicBezTo>
                  <a:pt x="412236" y="353829"/>
                  <a:pt x="415523" y="352420"/>
                  <a:pt x="418340" y="349603"/>
                </a:cubicBezTo>
                <a:cubicBezTo>
                  <a:pt x="421157" y="346786"/>
                  <a:pt x="422566" y="343499"/>
                  <a:pt x="422566" y="339743"/>
                </a:cubicBezTo>
                <a:lnTo>
                  <a:pt x="422566" y="133249"/>
                </a:lnTo>
                <a:cubicBezTo>
                  <a:pt x="422566" y="129305"/>
                  <a:pt x="421157" y="125925"/>
                  <a:pt x="418340" y="123108"/>
                </a:cubicBezTo>
                <a:cubicBezTo>
                  <a:pt x="415523" y="120291"/>
                  <a:pt x="412236" y="118882"/>
                  <a:pt x="408480" y="118882"/>
                </a:cubicBezTo>
                <a:lnTo>
                  <a:pt x="382281" y="118882"/>
                </a:lnTo>
                <a:close/>
                <a:moveTo>
                  <a:pt x="300022" y="176069"/>
                </a:moveTo>
                <a:cubicBezTo>
                  <a:pt x="296265" y="176069"/>
                  <a:pt x="292979" y="177478"/>
                  <a:pt x="290162" y="180295"/>
                </a:cubicBezTo>
                <a:cubicBezTo>
                  <a:pt x="287345" y="183112"/>
                  <a:pt x="285936" y="186399"/>
                  <a:pt x="285936" y="190155"/>
                </a:cubicBezTo>
                <a:lnTo>
                  <a:pt x="285936" y="339743"/>
                </a:lnTo>
                <a:cubicBezTo>
                  <a:pt x="285936" y="343499"/>
                  <a:pt x="287345" y="346786"/>
                  <a:pt x="290162" y="349603"/>
                </a:cubicBezTo>
                <a:cubicBezTo>
                  <a:pt x="292979" y="352420"/>
                  <a:pt x="296265" y="353829"/>
                  <a:pt x="300022" y="353829"/>
                </a:cubicBezTo>
                <a:lnTo>
                  <a:pt x="328474" y="353829"/>
                </a:lnTo>
                <a:cubicBezTo>
                  <a:pt x="332231" y="353829"/>
                  <a:pt x="335517" y="352420"/>
                  <a:pt x="338334" y="349603"/>
                </a:cubicBezTo>
                <a:cubicBezTo>
                  <a:pt x="341151" y="346786"/>
                  <a:pt x="342560" y="343499"/>
                  <a:pt x="342560" y="339743"/>
                </a:cubicBezTo>
                <a:lnTo>
                  <a:pt x="342560" y="190155"/>
                </a:lnTo>
                <a:cubicBezTo>
                  <a:pt x="342560" y="186399"/>
                  <a:pt x="341151" y="183112"/>
                  <a:pt x="338334" y="180295"/>
                </a:cubicBezTo>
                <a:cubicBezTo>
                  <a:pt x="335517" y="177478"/>
                  <a:pt x="332231" y="176069"/>
                  <a:pt x="328474" y="176069"/>
                </a:cubicBezTo>
                <a:lnTo>
                  <a:pt x="300022" y="176069"/>
                </a:lnTo>
                <a:close/>
                <a:moveTo>
                  <a:pt x="217762" y="204804"/>
                </a:moveTo>
                <a:cubicBezTo>
                  <a:pt x="214006" y="204804"/>
                  <a:pt x="210719" y="206212"/>
                  <a:pt x="207902" y="209029"/>
                </a:cubicBezTo>
                <a:cubicBezTo>
                  <a:pt x="205085" y="211846"/>
                  <a:pt x="203677" y="215133"/>
                  <a:pt x="203677" y="218889"/>
                </a:cubicBezTo>
                <a:lnTo>
                  <a:pt x="203677" y="339743"/>
                </a:lnTo>
                <a:cubicBezTo>
                  <a:pt x="203677" y="343499"/>
                  <a:pt x="205085" y="346786"/>
                  <a:pt x="207902" y="349603"/>
                </a:cubicBezTo>
                <a:cubicBezTo>
                  <a:pt x="210719" y="352420"/>
                  <a:pt x="214006" y="353829"/>
                  <a:pt x="217762" y="353829"/>
                </a:cubicBezTo>
                <a:lnTo>
                  <a:pt x="246215" y="353829"/>
                </a:lnTo>
                <a:cubicBezTo>
                  <a:pt x="249971" y="353829"/>
                  <a:pt x="253258" y="352420"/>
                  <a:pt x="256075" y="349603"/>
                </a:cubicBezTo>
                <a:cubicBezTo>
                  <a:pt x="258892" y="346786"/>
                  <a:pt x="260300" y="343499"/>
                  <a:pt x="260300" y="339743"/>
                </a:cubicBezTo>
                <a:lnTo>
                  <a:pt x="260300" y="218889"/>
                </a:lnTo>
                <a:cubicBezTo>
                  <a:pt x="260300" y="215133"/>
                  <a:pt x="258892" y="211846"/>
                  <a:pt x="256075" y="209029"/>
                </a:cubicBezTo>
                <a:cubicBezTo>
                  <a:pt x="253258" y="206212"/>
                  <a:pt x="249971" y="204804"/>
                  <a:pt x="246215" y="204804"/>
                </a:cubicBezTo>
                <a:lnTo>
                  <a:pt x="217762" y="204804"/>
                </a:lnTo>
                <a:close/>
                <a:moveTo>
                  <a:pt x="135503" y="223678"/>
                </a:moveTo>
                <a:cubicBezTo>
                  <a:pt x="131747" y="223678"/>
                  <a:pt x="128460" y="225087"/>
                  <a:pt x="125643" y="227904"/>
                </a:cubicBezTo>
                <a:cubicBezTo>
                  <a:pt x="122826" y="230721"/>
                  <a:pt x="121417" y="234008"/>
                  <a:pt x="121417" y="237764"/>
                </a:cubicBezTo>
                <a:lnTo>
                  <a:pt x="121417" y="339743"/>
                </a:lnTo>
                <a:cubicBezTo>
                  <a:pt x="121417" y="343499"/>
                  <a:pt x="122826" y="346786"/>
                  <a:pt x="125643" y="349603"/>
                </a:cubicBezTo>
                <a:cubicBezTo>
                  <a:pt x="128460" y="352420"/>
                  <a:pt x="131747" y="353829"/>
                  <a:pt x="135503" y="353829"/>
                </a:cubicBezTo>
                <a:lnTo>
                  <a:pt x="163956" y="353829"/>
                </a:lnTo>
                <a:cubicBezTo>
                  <a:pt x="167712" y="353829"/>
                  <a:pt x="170998" y="352420"/>
                  <a:pt x="173816" y="349603"/>
                </a:cubicBezTo>
                <a:cubicBezTo>
                  <a:pt x="176632" y="346786"/>
                  <a:pt x="178041" y="343499"/>
                  <a:pt x="178041" y="339743"/>
                </a:cubicBezTo>
                <a:lnTo>
                  <a:pt x="178041" y="237764"/>
                </a:lnTo>
                <a:cubicBezTo>
                  <a:pt x="178041" y="234008"/>
                  <a:pt x="176632" y="230721"/>
                  <a:pt x="173816" y="227904"/>
                </a:cubicBezTo>
                <a:cubicBezTo>
                  <a:pt x="170998" y="225087"/>
                  <a:pt x="167712" y="223678"/>
                  <a:pt x="163956" y="223678"/>
                </a:cubicBezTo>
                <a:lnTo>
                  <a:pt x="135503" y="22367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191"/>
          <p:cNvSpPr/>
          <p:nvPr/>
        </p:nvSpPr>
        <p:spPr>
          <a:xfrm>
            <a:off x="8397240" y="2334543"/>
            <a:ext cx="576942" cy="338334"/>
          </a:xfrm>
          <a:custGeom>
            <a:avLst/>
            <a:gdLst/>
            <a:ahLst/>
            <a:cxnLst/>
            <a:rect l="l" t="t" r="r" b="b"/>
            <a:pathLst>
              <a:path w="576942" h="338334">
                <a:moveTo>
                  <a:pt x="319460" y="0"/>
                </a:moveTo>
                <a:cubicBezTo>
                  <a:pt x="355330" y="0"/>
                  <a:pt x="385192" y="11785"/>
                  <a:pt x="409044" y="35354"/>
                </a:cubicBezTo>
                <a:cubicBezTo>
                  <a:pt x="432894" y="58924"/>
                  <a:pt x="444820" y="88551"/>
                  <a:pt x="444820" y="124234"/>
                </a:cubicBezTo>
                <a:cubicBezTo>
                  <a:pt x="444820" y="131183"/>
                  <a:pt x="444444" y="137380"/>
                  <a:pt x="443694" y="142827"/>
                </a:cubicBezTo>
                <a:cubicBezTo>
                  <a:pt x="454399" y="140010"/>
                  <a:pt x="465198" y="138601"/>
                  <a:pt x="476090" y="138601"/>
                </a:cubicBezTo>
                <a:cubicBezTo>
                  <a:pt x="503886" y="138601"/>
                  <a:pt x="527643" y="147851"/>
                  <a:pt x="547363" y="166350"/>
                </a:cubicBezTo>
                <a:cubicBezTo>
                  <a:pt x="567082" y="184849"/>
                  <a:pt x="576942" y="207808"/>
                  <a:pt x="576942" y="235228"/>
                </a:cubicBezTo>
                <a:cubicBezTo>
                  <a:pt x="576942" y="264713"/>
                  <a:pt x="566707" y="289269"/>
                  <a:pt x="546236" y="308895"/>
                </a:cubicBezTo>
                <a:cubicBezTo>
                  <a:pt x="525766" y="328521"/>
                  <a:pt x="500693" y="338334"/>
                  <a:pt x="471020" y="338334"/>
                </a:cubicBezTo>
                <a:cubicBezTo>
                  <a:pt x="455056" y="338334"/>
                  <a:pt x="439844" y="335751"/>
                  <a:pt x="425382" y="330587"/>
                </a:cubicBezTo>
                <a:cubicBezTo>
                  <a:pt x="410921" y="325422"/>
                  <a:pt x="397962" y="318520"/>
                  <a:pt x="386506" y="309881"/>
                </a:cubicBezTo>
                <a:cubicBezTo>
                  <a:pt x="375050" y="301242"/>
                  <a:pt x="363970" y="291288"/>
                  <a:pt x="353265" y="280020"/>
                </a:cubicBezTo>
                <a:cubicBezTo>
                  <a:pt x="342560" y="268751"/>
                  <a:pt x="332324" y="256873"/>
                  <a:pt x="322558" y="244383"/>
                </a:cubicBezTo>
                <a:cubicBezTo>
                  <a:pt x="312792" y="231894"/>
                  <a:pt x="303073" y="219452"/>
                  <a:pt x="293401" y="207057"/>
                </a:cubicBezTo>
                <a:cubicBezTo>
                  <a:pt x="283729" y="194661"/>
                  <a:pt x="273540" y="182830"/>
                  <a:pt x="262836" y="171561"/>
                </a:cubicBezTo>
                <a:cubicBezTo>
                  <a:pt x="252130" y="160293"/>
                  <a:pt x="241144" y="150339"/>
                  <a:pt x="229876" y="141700"/>
                </a:cubicBezTo>
                <a:cubicBezTo>
                  <a:pt x="218607" y="133061"/>
                  <a:pt x="205836" y="126159"/>
                  <a:pt x="191563" y="120994"/>
                </a:cubicBezTo>
                <a:cubicBezTo>
                  <a:pt x="177290" y="115830"/>
                  <a:pt x="162359" y="113247"/>
                  <a:pt x="146771" y="113247"/>
                </a:cubicBezTo>
                <a:cubicBezTo>
                  <a:pt x="117849" y="113247"/>
                  <a:pt x="94232" y="121839"/>
                  <a:pt x="75920" y="139024"/>
                </a:cubicBezTo>
                <a:cubicBezTo>
                  <a:pt x="57610" y="156208"/>
                  <a:pt x="48454" y="179167"/>
                  <a:pt x="48454" y="207902"/>
                </a:cubicBezTo>
                <a:cubicBezTo>
                  <a:pt x="48454" y="237388"/>
                  <a:pt x="58220" y="260863"/>
                  <a:pt x="77752" y="278329"/>
                </a:cubicBezTo>
                <a:cubicBezTo>
                  <a:pt x="97284" y="295796"/>
                  <a:pt x="121980" y="304529"/>
                  <a:pt x="151842" y="304529"/>
                </a:cubicBezTo>
                <a:cubicBezTo>
                  <a:pt x="170622" y="304529"/>
                  <a:pt x="190154" y="301007"/>
                  <a:pt x="210438" y="293964"/>
                </a:cubicBezTo>
                <a:cubicBezTo>
                  <a:pt x="230720" y="286922"/>
                  <a:pt x="248844" y="277672"/>
                  <a:pt x="264808" y="266216"/>
                </a:cubicBezTo>
                <a:cubicBezTo>
                  <a:pt x="265747" y="265465"/>
                  <a:pt x="267719" y="263727"/>
                  <a:pt x="270724" y="261004"/>
                </a:cubicBezTo>
                <a:cubicBezTo>
                  <a:pt x="273728" y="258281"/>
                  <a:pt x="276545" y="256027"/>
                  <a:pt x="279174" y="254243"/>
                </a:cubicBezTo>
                <a:cubicBezTo>
                  <a:pt x="281804" y="252459"/>
                  <a:pt x="283870" y="251567"/>
                  <a:pt x="285372" y="251567"/>
                </a:cubicBezTo>
                <a:cubicBezTo>
                  <a:pt x="288002" y="251567"/>
                  <a:pt x="290302" y="252553"/>
                  <a:pt x="292274" y="254525"/>
                </a:cubicBezTo>
                <a:cubicBezTo>
                  <a:pt x="294246" y="256497"/>
                  <a:pt x="295232" y="258798"/>
                  <a:pt x="295232" y="261427"/>
                </a:cubicBezTo>
                <a:cubicBezTo>
                  <a:pt x="295232" y="265934"/>
                  <a:pt x="289598" y="273165"/>
                  <a:pt x="278330" y="283119"/>
                </a:cubicBezTo>
                <a:cubicBezTo>
                  <a:pt x="259360" y="299646"/>
                  <a:pt x="237340" y="312980"/>
                  <a:pt x="212269" y="323121"/>
                </a:cubicBezTo>
                <a:cubicBezTo>
                  <a:pt x="187196" y="333263"/>
                  <a:pt x="162734" y="338334"/>
                  <a:pt x="138883" y="338334"/>
                </a:cubicBezTo>
                <a:cubicBezTo>
                  <a:pt x="113905" y="338334"/>
                  <a:pt x="90851" y="332887"/>
                  <a:pt x="69723" y="321995"/>
                </a:cubicBezTo>
                <a:cubicBezTo>
                  <a:pt x="48595" y="311102"/>
                  <a:pt x="31692" y="295608"/>
                  <a:pt x="19016" y="275512"/>
                </a:cubicBezTo>
                <a:cubicBezTo>
                  <a:pt x="6338" y="255417"/>
                  <a:pt x="0" y="232786"/>
                  <a:pt x="0" y="207620"/>
                </a:cubicBezTo>
                <a:cubicBezTo>
                  <a:pt x="0" y="169120"/>
                  <a:pt x="13286" y="137099"/>
                  <a:pt x="39862" y="111557"/>
                </a:cubicBezTo>
                <a:cubicBezTo>
                  <a:pt x="66436" y="86015"/>
                  <a:pt x="99068" y="73244"/>
                  <a:pt x="137756" y="73244"/>
                </a:cubicBezTo>
                <a:cubicBezTo>
                  <a:pt x="160293" y="73244"/>
                  <a:pt x="181562" y="77329"/>
                  <a:pt x="201564" y="85499"/>
                </a:cubicBezTo>
                <a:cubicBezTo>
                  <a:pt x="221564" y="93668"/>
                  <a:pt x="238984" y="104279"/>
                  <a:pt x="253821" y="117332"/>
                </a:cubicBezTo>
                <a:cubicBezTo>
                  <a:pt x="268657" y="130385"/>
                  <a:pt x="282884" y="144752"/>
                  <a:pt x="296500" y="160434"/>
                </a:cubicBezTo>
                <a:cubicBezTo>
                  <a:pt x="310116" y="176116"/>
                  <a:pt x="323168" y="191844"/>
                  <a:pt x="335658" y="207620"/>
                </a:cubicBezTo>
                <a:cubicBezTo>
                  <a:pt x="348147" y="223396"/>
                  <a:pt x="360683" y="237810"/>
                  <a:pt x="373266" y="250863"/>
                </a:cubicBezTo>
                <a:cubicBezTo>
                  <a:pt x="385849" y="263915"/>
                  <a:pt x="399888" y="274526"/>
                  <a:pt x="415382" y="282696"/>
                </a:cubicBezTo>
                <a:cubicBezTo>
                  <a:pt x="430876" y="290866"/>
                  <a:pt x="447074" y="294950"/>
                  <a:pt x="463976" y="294950"/>
                </a:cubicBezTo>
                <a:cubicBezTo>
                  <a:pt x="483133" y="294950"/>
                  <a:pt x="498956" y="289175"/>
                  <a:pt x="511444" y="277625"/>
                </a:cubicBezTo>
                <a:cubicBezTo>
                  <a:pt x="523934" y="266075"/>
                  <a:pt x="530178" y="250816"/>
                  <a:pt x="530178" y="231847"/>
                </a:cubicBezTo>
                <a:cubicBezTo>
                  <a:pt x="530178" y="214006"/>
                  <a:pt x="524122" y="199075"/>
                  <a:pt x="512008" y="187055"/>
                </a:cubicBezTo>
                <a:cubicBezTo>
                  <a:pt x="499895" y="175036"/>
                  <a:pt x="484918" y="169026"/>
                  <a:pt x="467076" y="169026"/>
                </a:cubicBezTo>
                <a:cubicBezTo>
                  <a:pt x="461442" y="169026"/>
                  <a:pt x="453788" y="170763"/>
                  <a:pt x="444116" y="174237"/>
                </a:cubicBezTo>
                <a:cubicBezTo>
                  <a:pt x="434444" y="177712"/>
                  <a:pt x="428012" y="179449"/>
                  <a:pt x="424819" y="179449"/>
                </a:cubicBezTo>
                <a:cubicBezTo>
                  <a:pt x="421062" y="179449"/>
                  <a:pt x="417730" y="178041"/>
                  <a:pt x="414818" y="175223"/>
                </a:cubicBezTo>
                <a:cubicBezTo>
                  <a:pt x="411907" y="172406"/>
                  <a:pt x="410452" y="169120"/>
                  <a:pt x="410452" y="165364"/>
                </a:cubicBezTo>
                <a:cubicBezTo>
                  <a:pt x="410452" y="161983"/>
                  <a:pt x="411250" y="156631"/>
                  <a:pt x="412846" y="149306"/>
                </a:cubicBezTo>
                <a:cubicBezTo>
                  <a:pt x="414442" y="141982"/>
                  <a:pt x="415240" y="136441"/>
                  <a:pt x="415240" y="132685"/>
                </a:cubicBezTo>
                <a:cubicBezTo>
                  <a:pt x="415240" y="102824"/>
                  <a:pt x="405146" y="78127"/>
                  <a:pt x="384957" y="58595"/>
                </a:cubicBezTo>
                <a:cubicBezTo>
                  <a:pt x="364768" y="39063"/>
                  <a:pt x="339742" y="29297"/>
                  <a:pt x="309882" y="29297"/>
                </a:cubicBezTo>
                <a:cubicBezTo>
                  <a:pt x="298988" y="29297"/>
                  <a:pt x="288518" y="31035"/>
                  <a:pt x="278470" y="34509"/>
                </a:cubicBezTo>
                <a:cubicBezTo>
                  <a:pt x="268423" y="37984"/>
                  <a:pt x="260535" y="41787"/>
                  <a:pt x="254807" y="45918"/>
                </a:cubicBezTo>
                <a:cubicBezTo>
                  <a:pt x="249079" y="50050"/>
                  <a:pt x="243867" y="53853"/>
                  <a:pt x="239172" y="57328"/>
                </a:cubicBezTo>
                <a:cubicBezTo>
                  <a:pt x="234476" y="60802"/>
                  <a:pt x="231378" y="62539"/>
                  <a:pt x="229876" y="62539"/>
                </a:cubicBezTo>
                <a:cubicBezTo>
                  <a:pt x="227058" y="62539"/>
                  <a:pt x="224664" y="61553"/>
                  <a:pt x="222692" y="59581"/>
                </a:cubicBezTo>
                <a:cubicBezTo>
                  <a:pt x="220720" y="57609"/>
                  <a:pt x="219734" y="55215"/>
                  <a:pt x="219734" y="52398"/>
                </a:cubicBezTo>
                <a:cubicBezTo>
                  <a:pt x="219734" y="48829"/>
                  <a:pt x="222082" y="44510"/>
                  <a:pt x="226776" y="39439"/>
                </a:cubicBezTo>
                <a:cubicBezTo>
                  <a:pt x="237858" y="26856"/>
                  <a:pt x="251661" y="17137"/>
                  <a:pt x="268188" y="10282"/>
                </a:cubicBezTo>
                <a:cubicBezTo>
                  <a:pt x="284715" y="3427"/>
                  <a:pt x="301806" y="0"/>
                  <a:pt x="31946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255"/>
          <p:cNvSpPr/>
          <p:nvPr/>
        </p:nvSpPr>
        <p:spPr>
          <a:xfrm>
            <a:off x="5463540" y="2326092"/>
            <a:ext cx="576942" cy="394113"/>
          </a:xfrm>
          <a:custGeom>
            <a:avLst/>
            <a:gdLst>
              <a:gd name="connsiteX0" fmla="*/ 183111 w 576942"/>
              <a:gd name="connsiteY0" fmla="*/ 48735 h 394113"/>
              <a:gd name="connsiteX1" fmla="*/ 288470 w 576942"/>
              <a:gd name="connsiteY1" fmla="*/ 92400 h 394113"/>
              <a:gd name="connsiteX2" fmla="*/ 389604 w 576942"/>
              <a:gd name="connsiteY2" fmla="*/ 48735 h 394113"/>
              <a:gd name="connsiteX3" fmla="*/ 405099 w 576942"/>
              <a:gd name="connsiteY3" fmla="*/ 304247 h 394113"/>
              <a:gd name="connsiteX4" fmla="*/ 393830 w 576942"/>
              <a:gd name="connsiteY4" fmla="*/ 303965 h 394113"/>
              <a:gd name="connsiteX5" fmla="*/ 288470 w 576942"/>
              <a:gd name="connsiteY5" fmla="*/ 332699 h 394113"/>
              <a:gd name="connsiteX6" fmla="*/ 183111 w 576942"/>
              <a:gd name="connsiteY6" fmla="*/ 303965 h 394113"/>
              <a:gd name="connsiteX7" fmla="*/ 120713 w 576942"/>
              <a:gd name="connsiteY7" fmla="*/ 311008 h 394113"/>
              <a:gd name="connsiteX8" fmla="*/ 56342 w 576942"/>
              <a:gd name="connsiteY8" fmla="*/ 332418 h 394113"/>
              <a:gd name="connsiteX9" fmla="*/ 88456 w 576942"/>
              <a:gd name="connsiteY9" fmla="*/ 67328 h 394113"/>
              <a:gd name="connsiteX10" fmla="*/ 183111 w 576942"/>
              <a:gd name="connsiteY10" fmla="*/ 48735 h 394113"/>
              <a:gd name="connsiteX11" fmla="*/ 183111 w 576942"/>
              <a:gd name="connsiteY11" fmla="*/ 38595 h 394113"/>
              <a:gd name="connsiteX12" fmla="*/ 79442 w 576942"/>
              <a:gd name="connsiteY12" fmla="*/ 60568 h 394113"/>
              <a:gd name="connsiteX13" fmla="*/ 44510 w 576942"/>
              <a:gd name="connsiteY13" fmla="*/ 348194 h 394113"/>
              <a:gd name="connsiteX14" fmla="*/ 91133 w 576942"/>
              <a:gd name="connsiteY14" fmla="*/ 329883 h 394113"/>
              <a:gd name="connsiteX15" fmla="*/ 132967 w 576942"/>
              <a:gd name="connsiteY15" fmla="*/ 318756 h 394113"/>
              <a:gd name="connsiteX16" fmla="*/ 183111 w 576942"/>
              <a:gd name="connsiteY16" fmla="*/ 313826 h 394113"/>
              <a:gd name="connsiteX17" fmla="*/ 288470 w 576942"/>
              <a:gd name="connsiteY17" fmla="*/ 344250 h 394113"/>
              <a:gd name="connsiteX18" fmla="*/ 393830 w 576942"/>
              <a:gd name="connsiteY18" fmla="*/ 313826 h 394113"/>
              <a:gd name="connsiteX19" fmla="*/ 459187 w 576942"/>
              <a:gd name="connsiteY19" fmla="*/ 321854 h 394113"/>
              <a:gd name="connsiteX20" fmla="*/ 532432 w 576942"/>
              <a:gd name="connsiteY20" fmla="*/ 348194 h 394113"/>
              <a:gd name="connsiteX21" fmla="*/ 497499 w 576942"/>
              <a:gd name="connsiteY21" fmla="*/ 60568 h 394113"/>
              <a:gd name="connsiteX22" fmla="*/ 393830 w 576942"/>
              <a:gd name="connsiteY22" fmla="*/ 38595 h 394113"/>
              <a:gd name="connsiteX23" fmla="*/ 288470 w 576942"/>
              <a:gd name="connsiteY23" fmla="*/ 78316 h 394113"/>
              <a:gd name="connsiteX24" fmla="*/ 183111 w 576942"/>
              <a:gd name="connsiteY24" fmla="*/ 38595 h 394113"/>
              <a:gd name="connsiteX25" fmla="*/ 179449 w 576942"/>
              <a:gd name="connsiteY25" fmla="*/ 0 h 394113"/>
              <a:gd name="connsiteX26" fmla="*/ 288470 w 576942"/>
              <a:gd name="connsiteY26" fmla="*/ 29862 h 394113"/>
              <a:gd name="connsiteX27" fmla="*/ 397492 w 576942"/>
              <a:gd name="connsiteY27" fmla="*/ 0 h 394113"/>
              <a:gd name="connsiteX28" fmla="*/ 533277 w 576942"/>
              <a:gd name="connsiteY28" fmla="*/ 35777 h 394113"/>
              <a:gd name="connsiteX29" fmla="*/ 576942 w 576942"/>
              <a:gd name="connsiteY29" fmla="*/ 394113 h 394113"/>
              <a:gd name="connsiteX30" fmla="*/ 504542 w 576942"/>
              <a:gd name="connsiteY30" fmla="*/ 378056 h 394113"/>
              <a:gd name="connsiteX31" fmla="*/ 393830 w 576942"/>
              <a:gd name="connsiteY31" fmla="*/ 352420 h 394113"/>
              <a:gd name="connsiteX32" fmla="*/ 288470 w 576942"/>
              <a:gd name="connsiteY32" fmla="*/ 394113 h 394113"/>
              <a:gd name="connsiteX33" fmla="*/ 183111 w 576942"/>
              <a:gd name="connsiteY33" fmla="*/ 352420 h 394113"/>
              <a:gd name="connsiteX34" fmla="*/ 72399 w 576942"/>
              <a:gd name="connsiteY34" fmla="*/ 378056 h 394113"/>
              <a:gd name="connsiteX35" fmla="*/ 1408 w 576942"/>
              <a:gd name="connsiteY35" fmla="*/ 394113 h 394113"/>
              <a:gd name="connsiteX36" fmla="*/ 0 w 576942"/>
              <a:gd name="connsiteY36" fmla="*/ 394113 h 394113"/>
              <a:gd name="connsiteX37" fmla="*/ 43665 w 576942"/>
              <a:gd name="connsiteY37" fmla="*/ 35777 h 394113"/>
              <a:gd name="connsiteX38" fmla="*/ 179449 w 576942"/>
              <a:gd name="connsiteY38" fmla="*/ 0 h 39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6942" h="394113">
                <a:moveTo>
                  <a:pt x="183111" y="48735"/>
                </a:moveTo>
                <a:cubicBezTo>
                  <a:pt x="224804" y="48735"/>
                  <a:pt x="259924" y="63290"/>
                  <a:pt x="288470" y="92400"/>
                </a:cubicBezTo>
                <a:cubicBezTo>
                  <a:pt x="316266" y="64041"/>
                  <a:pt x="349978" y="49486"/>
                  <a:pt x="389604" y="48735"/>
                </a:cubicBezTo>
                <a:lnTo>
                  <a:pt x="405099" y="304247"/>
                </a:lnTo>
                <a:lnTo>
                  <a:pt x="393830" y="303965"/>
                </a:lnTo>
                <a:cubicBezTo>
                  <a:pt x="355894" y="303026"/>
                  <a:pt x="320773" y="312604"/>
                  <a:pt x="288470" y="332699"/>
                </a:cubicBezTo>
                <a:cubicBezTo>
                  <a:pt x="257482" y="313543"/>
                  <a:pt x="222363" y="303965"/>
                  <a:pt x="183111" y="303965"/>
                </a:cubicBezTo>
                <a:cubicBezTo>
                  <a:pt x="161137" y="303965"/>
                  <a:pt x="140338" y="306312"/>
                  <a:pt x="120713" y="311008"/>
                </a:cubicBezTo>
                <a:cubicBezTo>
                  <a:pt x="101086" y="315703"/>
                  <a:pt x="79629" y="322839"/>
                  <a:pt x="56342" y="332418"/>
                </a:cubicBezTo>
                <a:lnTo>
                  <a:pt x="88456" y="67328"/>
                </a:lnTo>
                <a:cubicBezTo>
                  <a:pt x="118506" y="54933"/>
                  <a:pt x="150057" y="48735"/>
                  <a:pt x="183111" y="48735"/>
                </a:cubicBezTo>
                <a:close/>
                <a:moveTo>
                  <a:pt x="183111" y="38595"/>
                </a:moveTo>
                <a:cubicBezTo>
                  <a:pt x="146113" y="38595"/>
                  <a:pt x="111557" y="45919"/>
                  <a:pt x="79442" y="60568"/>
                </a:cubicBezTo>
                <a:lnTo>
                  <a:pt x="44510" y="348194"/>
                </a:lnTo>
                <a:cubicBezTo>
                  <a:pt x="64229" y="340119"/>
                  <a:pt x="79770" y="334015"/>
                  <a:pt x="91133" y="329883"/>
                </a:cubicBezTo>
                <a:cubicBezTo>
                  <a:pt x="102495" y="325751"/>
                  <a:pt x="116440" y="322042"/>
                  <a:pt x="132967" y="318756"/>
                </a:cubicBezTo>
                <a:cubicBezTo>
                  <a:pt x="149493" y="315469"/>
                  <a:pt x="166209" y="313826"/>
                  <a:pt x="183111" y="313826"/>
                </a:cubicBezTo>
                <a:cubicBezTo>
                  <a:pt x="221048" y="313826"/>
                  <a:pt x="256168" y="323967"/>
                  <a:pt x="288470" y="344250"/>
                </a:cubicBezTo>
                <a:cubicBezTo>
                  <a:pt x="320773" y="323967"/>
                  <a:pt x="355894" y="313826"/>
                  <a:pt x="393830" y="313826"/>
                </a:cubicBezTo>
                <a:cubicBezTo>
                  <a:pt x="418057" y="313826"/>
                  <a:pt x="439843" y="316502"/>
                  <a:pt x="459187" y="321854"/>
                </a:cubicBezTo>
                <a:cubicBezTo>
                  <a:pt x="478531" y="327207"/>
                  <a:pt x="502946" y="335987"/>
                  <a:pt x="532432" y="348194"/>
                </a:cubicBezTo>
                <a:lnTo>
                  <a:pt x="497499" y="60568"/>
                </a:lnTo>
                <a:cubicBezTo>
                  <a:pt x="465385" y="45919"/>
                  <a:pt x="430829" y="38595"/>
                  <a:pt x="393830" y="38595"/>
                </a:cubicBezTo>
                <a:cubicBezTo>
                  <a:pt x="351761" y="38595"/>
                  <a:pt x="316641" y="51835"/>
                  <a:pt x="288470" y="78316"/>
                </a:cubicBezTo>
                <a:cubicBezTo>
                  <a:pt x="260299" y="51835"/>
                  <a:pt x="225180" y="38595"/>
                  <a:pt x="183111" y="38595"/>
                </a:cubicBezTo>
                <a:close/>
                <a:moveTo>
                  <a:pt x="179449" y="0"/>
                </a:moveTo>
                <a:cubicBezTo>
                  <a:pt x="223208" y="0"/>
                  <a:pt x="259548" y="9954"/>
                  <a:pt x="288470" y="29862"/>
                </a:cubicBezTo>
                <a:cubicBezTo>
                  <a:pt x="317392" y="9954"/>
                  <a:pt x="353733" y="0"/>
                  <a:pt x="397492" y="0"/>
                </a:cubicBezTo>
                <a:cubicBezTo>
                  <a:pt x="445947" y="0"/>
                  <a:pt x="491208" y="11926"/>
                  <a:pt x="533277" y="35777"/>
                </a:cubicBezTo>
                <a:lnTo>
                  <a:pt x="576942" y="394113"/>
                </a:lnTo>
                <a:cubicBezTo>
                  <a:pt x="552339" y="394113"/>
                  <a:pt x="528206" y="388761"/>
                  <a:pt x="504542" y="378056"/>
                </a:cubicBezTo>
                <a:cubicBezTo>
                  <a:pt x="466981" y="360965"/>
                  <a:pt x="430077" y="352420"/>
                  <a:pt x="393830" y="352420"/>
                </a:cubicBezTo>
                <a:cubicBezTo>
                  <a:pt x="351386" y="352420"/>
                  <a:pt x="316266" y="366318"/>
                  <a:pt x="288470" y="394113"/>
                </a:cubicBezTo>
                <a:cubicBezTo>
                  <a:pt x="260675" y="366318"/>
                  <a:pt x="225555" y="352420"/>
                  <a:pt x="183111" y="352420"/>
                </a:cubicBezTo>
                <a:cubicBezTo>
                  <a:pt x="146864" y="352420"/>
                  <a:pt x="109961" y="360965"/>
                  <a:pt x="72399" y="378056"/>
                </a:cubicBezTo>
                <a:cubicBezTo>
                  <a:pt x="48359" y="388761"/>
                  <a:pt x="24696" y="394113"/>
                  <a:pt x="1408" y="394113"/>
                </a:cubicBezTo>
                <a:lnTo>
                  <a:pt x="0" y="394113"/>
                </a:lnTo>
                <a:lnTo>
                  <a:pt x="43665" y="35777"/>
                </a:lnTo>
                <a:cubicBezTo>
                  <a:pt x="85733" y="11926"/>
                  <a:pt x="130995" y="0"/>
                  <a:pt x="17944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1" name="Freeform 250"/>
          <p:cNvSpPr/>
          <p:nvPr/>
        </p:nvSpPr>
        <p:spPr>
          <a:xfrm>
            <a:off x="824866" y="2287498"/>
            <a:ext cx="576943" cy="432707"/>
          </a:xfrm>
          <a:custGeom>
            <a:avLst/>
            <a:gdLst>
              <a:gd name="connsiteX0" fmla="*/ 385943 w 576943"/>
              <a:gd name="connsiteY0" fmla="*/ 100852 h 432707"/>
              <a:gd name="connsiteX1" fmla="*/ 451300 w 576943"/>
              <a:gd name="connsiteY1" fmla="*/ 125361 h 432707"/>
              <a:gd name="connsiteX2" fmla="*/ 478626 w 576943"/>
              <a:gd name="connsiteY2" fmla="*/ 194943 h 432707"/>
              <a:gd name="connsiteX3" fmla="*/ 421157 w 576943"/>
              <a:gd name="connsiteY3" fmla="*/ 194943 h 432707"/>
              <a:gd name="connsiteX4" fmla="*/ 411297 w 576943"/>
              <a:gd name="connsiteY4" fmla="*/ 167054 h 432707"/>
              <a:gd name="connsiteX5" fmla="*/ 388478 w 576943"/>
              <a:gd name="connsiteY5" fmla="*/ 157194 h 432707"/>
              <a:gd name="connsiteX6" fmla="*/ 363547 w 576943"/>
              <a:gd name="connsiteY6" fmla="*/ 174238 h 432707"/>
              <a:gd name="connsiteX7" fmla="*/ 354673 w 576943"/>
              <a:gd name="connsiteY7" fmla="*/ 224241 h 432707"/>
              <a:gd name="connsiteX8" fmla="*/ 356082 w 576943"/>
              <a:gd name="connsiteY8" fmla="*/ 247905 h 432707"/>
              <a:gd name="connsiteX9" fmla="*/ 361152 w 576943"/>
              <a:gd name="connsiteY9" fmla="*/ 267484 h 432707"/>
              <a:gd name="connsiteX10" fmla="*/ 372280 w 576943"/>
              <a:gd name="connsiteY10" fmla="*/ 281992 h 432707"/>
              <a:gd name="connsiteX11" fmla="*/ 390732 w 576943"/>
              <a:gd name="connsiteY11" fmla="*/ 287063 h 432707"/>
              <a:gd name="connsiteX12" fmla="*/ 412283 w 576943"/>
              <a:gd name="connsiteY12" fmla="*/ 276358 h 432707"/>
              <a:gd name="connsiteX13" fmla="*/ 421720 w 576943"/>
              <a:gd name="connsiteY13" fmla="*/ 247905 h 432707"/>
              <a:gd name="connsiteX14" fmla="*/ 479753 w 576943"/>
              <a:gd name="connsiteY14" fmla="*/ 247905 h 432707"/>
              <a:gd name="connsiteX15" fmla="*/ 452145 w 576943"/>
              <a:gd name="connsiteY15" fmla="*/ 317910 h 432707"/>
              <a:gd name="connsiteX16" fmla="*/ 391859 w 576943"/>
              <a:gd name="connsiteY16" fmla="*/ 343405 h 432707"/>
              <a:gd name="connsiteX17" fmla="*/ 320163 w 576943"/>
              <a:gd name="connsiteY17" fmla="*/ 310726 h 432707"/>
              <a:gd name="connsiteX18" fmla="*/ 294105 w 576943"/>
              <a:gd name="connsiteY18" fmla="*/ 221706 h 432707"/>
              <a:gd name="connsiteX19" fmla="*/ 320304 w 576943"/>
              <a:gd name="connsiteY19" fmla="*/ 133953 h 432707"/>
              <a:gd name="connsiteX20" fmla="*/ 385943 w 576943"/>
              <a:gd name="connsiteY20" fmla="*/ 100852 h 432707"/>
              <a:gd name="connsiteX21" fmla="*/ 185365 w 576943"/>
              <a:gd name="connsiteY21" fmla="*/ 100852 h 432707"/>
              <a:gd name="connsiteX22" fmla="*/ 250722 w 576943"/>
              <a:gd name="connsiteY22" fmla="*/ 125361 h 432707"/>
              <a:gd name="connsiteX23" fmla="*/ 278048 w 576943"/>
              <a:gd name="connsiteY23" fmla="*/ 194943 h 432707"/>
              <a:gd name="connsiteX24" fmla="*/ 220861 w 576943"/>
              <a:gd name="connsiteY24" fmla="*/ 194943 h 432707"/>
              <a:gd name="connsiteX25" fmla="*/ 210860 w 576943"/>
              <a:gd name="connsiteY25" fmla="*/ 167054 h 432707"/>
              <a:gd name="connsiteX26" fmla="*/ 187900 w 576943"/>
              <a:gd name="connsiteY26" fmla="*/ 157194 h 432707"/>
              <a:gd name="connsiteX27" fmla="*/ 162969 w 576943"/>
              <a:gd name="connsiteY27" fmla="*/ 174238 h 432707"/>
              <a:gd name="connsiteX28" fmla="*/ 154095 w 576943"/>
              <a:gd name="connsiteY28" fmla="*/ 224241 h 432707"/>
              <a:gd name="connsiteX29" fmla="*/ 155504 w 576943"/>
              <a:gd name="connsiteY29" fmla="*/ 247905 h 432707"/>
              <a:gd name="connsiteX30" fmla="*/ 160574 w 576943"/>
              <a:gd name="connsiteY30" fmla="*/ 267484 h 432707"/>
              <a:gd name="connsiteX31" fmla="*/ 171843 w 576943"/>
              <a:gd name="connsiteY31" fmla="*/ 281992 h 432707"/>
              <a:gd name="connsiteX32" fmla="*/ 190436 w 576943"/>
              <a:gd name="connsiteY32" fmla="*/ 287063 h 432707"/>
              <a:gd name="connsiteX33" fmla="*/ 221142 w 576943"/>
              <a:gd name="connsiteY33" fmla="*/ 247905 h 432707"/>
              <a:gd name="connsiteX34" fmla="*/ 279456 w 576943"/>
              <a:gd name="connsiteY34" fmla="*/ 247905 h 432707"/>
              <a:gd name="connsiteX35" fmla="*/ 251708 w 576943"/>
              <a:gd name="connsiteY35" fmla="*/ 317910 h 432707"/>
              <a:gd name="connsiteX36" fmla="*/ 191281 w 576943"/>
              <a:gd name="connsiteY36" fmla="*/ 343405 h 432707"/>
              <a:gd name="connsiteX37" fmla="*/ 119586 w 576943"/>
              <a:gd name="connsiteY37" fmla="*/ 310726 h 432707"/>
              <a:gd name="connsiteX38" fmla="*/ 93528 w 576943"/>
              <a:gd name="connsiteY38" fmla="*/ 221706 h 432707"/>
              <a:gd name="connsiteX39" fmla="*/ 119726 w 576943"/>
              <a:gd name="connsiteY39" fmla="*/ 133953 h 432707"/>
              <a:gd name="connsiteX40" fmla="*/ 185365 w 576943"/>
              <a:gd name="connsiteY40" fmla="*/ 100852 h 432707"/>
              <a:gd name="connsiteX41" fmla="*/ 290725 w 576943"/>
              <a:gd name="connsiteY41" fmla="*/ 53525 h 432707"/>
              <a:gd name="connsiteX42" fmla="*/ 90710 w 576943"/>
              <a:gd name="connsiteY42" fmla="*/ 71273 h 432707"/>
              <a:gd name="connsiteX43" fmla="*/ 85780 w 576943"/>
              <a:gd name="connsiteY43" fmla="*/ 74512 h 432707"/>
              <a:gd name="connsiteX44" fmla="*/ 79865 w 576943"/>
              <a:gd name="connsiteY44" fmla="*/ 78456 h 432707"/>
              <a:gd name="connsiteX45" fmla="*/ 75780 w 576943"/>
              <a:gd name="connsiteY45" fmla="*/ 82541 h 432707"/>
              <a:gd name="connsiteX46" fmla="*/ 58877 w 576943"/>
              <a:gd name="connsiteY46" fmla="*/ 127474 h 432707"/>
              <a:gd name="connsiteX47" fmla="*/ 54651 w 576943"/>
              <a:gd name="connsiteY47" fmla="*/ 214382 h 432707"/>
              <a:gd name="connsiteX48" fmla="*/ 58877 w 576943"/>
              <a:gd name="connsiteY48" fmla="*/ 301008 h 432707"/>
              <a:gd name="connsiteX49" fmla="*/ 75780 w 576943"/>
              <a:gd name="connsiteY49" fmla="*/ 346222 h 432707"/>
              <a:gd name="connsiteX50" fmla="*/ 80005 w 576943"/>
              <a:gd name="connsiteY50" fmla="*/ 350448 h 432707"/>
              <a:gd name="connsiteX51" fmla="*/ 85780 w 576943"/>
              <a:gd name="connsiteY51" fmla="*/ 354392 h 432707"/>
              <a:gd name="connsiteX52" fmla="*/ 90710 w 576943"/>
              <a:gd name="connsiteY52" fmla="*/ 357772 h 432707"/>
              <a:gd name="connsiteX53" fmla="*/ 158180 w 576943"/>
              <a:gd name="connsiteY53" fmla="*/ 371576 h 432707"/>
              <a:gd name="connsiteX54" fmla="*/ 290725 w 576943"/>
              <a:gd name="connsiteY54" fmla="*/ 376083 h 432707"/>
              <a:gd name="connsiteX55" fmla="*/ 487077 w 576943"/>
              <a:gd name="connsiteY55" fmla="*/ 357772 h 432707"/>
              <a:gd name="connsiteX56" fmla="*/ 491866 w 576943"/>
              <a:gd name="connsiteY56" fmla="*/ 354673 h 432707"/>
              <a:gd name="connsiteX57" fmla="*/ 497641 w 576943"/>
              <a:gd name="connsiteY57" fmla="*/ 350729 h 432707"/>
              <a:gd name="connsiteX58" fmla="*/ 501444 w 576943"/>
              <a:gd name="connsiteY58" fmla="*/ 346222 h 432707"/>
              <a:gd name="connsiteX59" fmla="*/ 518629 w 576943"/>
              <a:gd name="connsiteY59" fmla="*/ 301430 h 432707"/>
              <a:gd name="connsiteX60" fmla="*/ 522854 w 576943"/>
              <a:gd name="connsiteY60" fmla="*/ 214382 h 432707"/>
              <a:gd name="connsiteX61" fmla="*/ 518488 w 576943"/>
              <a:gd name="connsiteY61" fmla="*/ 127896 h 432707"/>
              <a:gd name="connsiteX62" fmla="*/ 501444 w 576943"/>
              <a:gd name="connsiteY62" fmla="*/ 82541 h 432707"/>
              <a:gd name="connsiteX63" fmla="*/ 497641 w 576943"/>
              <a:gd name="connsiteY63" fmla="*/ 78597 h 432707"/>
              <a:gd name="connsiteX64" fmla="*/ 491584 w 576943"/>
              <a:gd name="connsiteY64" fmla="*/ 74371 h 432707"/>
              <a:gd name="connsiteX65" fmla="*/ 487077 w 576943"/>
              <a:gd name="connsiteY65" fmla="*/ 71273 h 432707"/>
              <a:gd name="connsiteX66" fmla="*/ 290725 w 576943"/>
              <a:gd name="connsiteY66" fmla="*/ 53525 h 432707"/>
              <a:gd name="connsiteX67" fmla="*/ 0 w 576943"/>
              <a:gd name="connsiteY67" fmla="*/ 0 h 432707"/>
              <a:gd name="connsiteX68" fmla="*/ 576943 w 576943"/>
              <a:gd name="connsiteY68" fmla="*/ 0 h 432707"/>
              <a:gd name="connsiteX69" fmla="*/ 576943 w 576943"/>
              <a:gd name="connsiteY69" fmla="*/ 432707 h 432707"/>
              <a:gd name="connsiteX70" fmla="*/ 0 w 576943"/>
              <a:gd name="connsiteY70" fmla="*/ 432707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76943" h="432707">
                <a:moveTo>
                  <a:pt x="385943" y="100852"/>
                </a:moveTo>
                <a:cubicBezTo>
                  <a:pt x="413738" y="100852"/>
                  <a:pt x="435524" y="109022"/>
                  <a:pt x="451300" y="125361"/>
                </a:cubicBezTo>
                <a:cubicBezTo>
                  <a:pt x="467076" y="141700"/>
                  <a:pt x="476184" y="164894"/>
                  <a:pt x="478626" y="194943"/>
                </a:cubicBezTo>
                <a:lnTo>
                  <a:pt x="421157" y="194943"/>
                </a:lnTo>
                <a:cubicBezTo>
                  <a:pt x="420406" y="182924"/>
                  <a:pt x="417119" y="173627"/>
                  <a:pt x="411297" y="167054"/>
                </a:cubicBezTo>
                <a:cubicBezTo>
                  <a:pt x="405475" y="160481"/>
                  <a:pt x="397869" y="157194"/>
                  <a:pt x="388478" y="157194"/>
                </a:cubicBezTo>
                <a:cubicBezTo>
                  <a:pt x="377774" y="157194"/>
                  <a:pt x="369463" y="162876"/>
                  <a:pt x="363547" y="174238"/>
                </a:cubicBezTo>
                <a:cubicBezTo>
                  <a:pt x="357631" y="185600"/>
                  <a:pt x="354673" y="202268"/>
                  <a:pt x="354673" y="224241"/>
                </a:cubicBezTo>
                <a:cubicBezTo>
                  <a:pt x="354673" y="233256"/>
                  <a:pt x="355143" y="241144"/>
                  <a:pt x="356082" y="247905"/>
                </a:cubicBezTo>
                <a:cubicBezTo>
                  <a:pt x="357020" y="254666"/>
                  <a:pt x="358711" y="261192"/>
                  <a:pt x="361152" y="267484"/>
                </a:cubicBezTo>
                <a:cubicBezTo>
                  <a:pt x="363594" y="273775"/>
                  <a:pt x="367303" y="278612"/>
                  <a:pt x="372280" y="281992"/>
                </a:cubicBezTo>
                <a:cubicBezTo>
                  <a:pt x="377257" y="285373"/>
                  <a:pt x="383408" y="287063"/>
                  <a:pt x="390732" y="287063"/>
                </a:cubicBezTo>
                <a:cubicBezTo>
                  <a:pt x="399934" y="287063"/>
                  <a:pt x="407118" y="283495"/>
                  <a:pt x="412283" y="276358"/>
                </a:cubicBezTo>
                <a:cubicBezTo>
                  <a:pt x="417447" y="269221"/>
                  <a:pt x="420593" y="259737"/>
                  <a:pt x="421720" y="247905"/>
                </a:cubicBezTo>
                <a:lnTo>
                  <a:pt x="479753" y="247905"/>
                </a:lnTo>
                <a:cubicBezTo>
                  <a:pt x="477123" y="277579"/>
                  <a:pt x="467920" y="300914"/>
                  <a:pt x="452145" y="317910"/>
                </a:cubicBezTo>
                <a:cubicBezTo>
                  <a:pt x="436369" y="334907"/>
                  <a:pt x="416274" y="343405"/>
                  <a:pt x="391859" y="343405"/>
                </a:cubicBezTo>
                <a:cubicBezTo>
                  <a:pt x="361434" y="343405"/>
                  <a:pt x="337536" y="332512"/>
                  <a:pt x="320163" y="310726"/>
                </a:cubicBezTo>
                <a:cubicBezTo>
                  <a:pt x="302791" y="288941"/>
                  <a:pt x="294105" y="259267"/>
                  <a:pt x="294105" y="221706"/>
                </a:cubicBezTo>
                <a:cubicBezTo>
                  <a:pt x="294105" y="185271"/>
                  <a:pt x="302838" y="156021"/>
                  <a:pt x="320304" y="133953"/>
                </a:cubicBezTo>
                <a:cubicBezTo>
                  <a:pt x="337770" y="111886"/>
                  <a:pt x="359650" y="100852"/>
                  <a:pt x="385943" y="100852"/>
                </a:cubicBezTo>
                <a:close/>
                <a:moveTo>
                  <a:pt x="185365" y="100852"/>
                </a:moveTo>
                <a:cubicBezTo>
                  <a:pt x="213161" y="100852"/>
                  <a:pt x="234946" y="109022"/>
                  <a:pt x="250722" y="125361"/>
                </a:cubicBezTo>
                <a:cubicBezTo>
                  <a:pt x="266498" y="141700"/>
                  <a:pt x="275606" y="164894"/>
                  <a:pt x="278048" y="194943"/>
                </a:cubicBezTo>
                <a:lnTo>
                  <a:pt x="220861" y="194943"/>
                </a:lnTo>
                <a:cubicBezTo>
                  <a:pt x="219921" y="182924"/>
                  <a:pt x="216588" y="173627"/>
                  <a:pt x="210860" y="167054"/>
                </a:cubicBezTo>
                <a:cubicBezTo>
                  <a:pt x="205132" y="160481"/>
                  <a:pt x="197478" y="157194"/>
                  <a:pt x="187900" y="157194"/>
                </a:cubicBezTo>
                <a:cubicBezTo>
                  <a:pt x="177196" y="157194"/>
                  <a:pt x="168885" y="162876"/>
                  <a:pt x="162969" y="174238"/>
                </a:cubicBezTo>
                <a:cubicBezTo>
                  <a:pt x="157053" y="185600"/>
                  <a:pt x="154095" y="202268"/>
                  <a:pt x="154095" y="224241"/>
                </a:cubicBezTo>
                <a:cubicBezTo>
                  <a:pt x="154095" y="233256"/>
                  <a:pt x="154565" y="241144"/>
                  <a:pt x="155504" y="247905"/>
                </a:cubicBezTo>
                <a:cubicBezTo>
                  <a:pt x="156443" y="254666"/>
                  <a:pt x="158133" y="261192"/>
                  <a:pt x="160574" y="267484"/>
                </a:cubicBezTo>
                <a:cubicBezTo>
                  <a:pt x="163016" y="273775"/>
                  <a:pt x="166772" y="278612"/>
                  <a:pt x="171843" y="281992"/>
                </a:cubicBezTo>
                <a:cubicBezTo>
                  <a:pt x="176914" y="285373"/>
                  <a:pt x="183111" y="287063"/>
                  <a:pt x="190436" y="287063"/>
                </a:cubicBezTo>
                <a:cubicBezTo>
                  <a:pt x="208278" y="287063"/>
                  <a:pt x="218513" y="274010"/>
                  <a:pt x="221142" y="247905"/>
                </a:cubicBezTo>
                <a:lnTo>
                  <a:pt x="279456" y="247905"/>
                </a:lnTo>
                <a:cubicBezTo>
                  <a:pt x="276827" y="277579"/>
                  <a:pt x="267577" y="300914"/>
                  <a:pt x="251708" y="317910"/>
                </a:cubicBezTo>
                <a:cubicBezTo>
                  <a:pt x="235838" y="334907"/>
                  <a:pt x="215696" y="343405"/>
                  <a:pt x="191281" y="343405"/>
                </a:cubicBezTo>
                <a:cubicBezTo>
                  <a:pt x="160856" y="343405"/>
                  <a:pt x="136958" y="332512"/>
                  <a:pt x="119586" y="310726"/>
                </a:cubicBezTo>
                <a:cubicBezTo>
                  <a:pt x="102214" y="288941"/>
                  <a:pt x="93528" y="259267"/>
                  <a:pt x="93528" y="221706"/>
                </a:cubicBezTo>
                <a:cubicBezTo>
                  <a:pt x="93528" y="185271"/>
                  <a:pt x="102260" y="156021"/>
                  <a:pt x="119726" y="133953"/>
                </a:cubicBezTo>
                <a:cubicBezTo>
                  <a:pt x="137193" y="111886"/>
                  <a:pt x="159072" y="100852"/>
                  <a:pt x="185365" y="100852"/>
                </a:cubicBezTo>
                <a:close/>
                <a:moveTo>
                  <a:pt x="290725" y="53525"/>
                </a:moveTo>
                <a:cubicBezTo>
                  <a:pt x="173345" y="53525"/>
                  <a:pt x="106674" y="59441"/>
                  <a:pt x="90710" y="71273"/>
                </a:cubicBezTo>
                <a:cubicBezTo>
                  <a:pt x="89771" y="72024"/>
                  <a:pt x="88128" y="73104"/>
                  <a:pt x="85780" y="74512"/>
                </a:cubicBezTo>
                <a:cubicBezTo>
                  <a:pt x="83433" y="75921"/>
                  <a:pt x="81461" y="77236"/>
                  <a:pt x="79865" y="78456"/>
                </a:cubicBezTo>
                <a:cubicBezTo>
                  <a:pt x="78268" y="79677"/>
                  <a:pt x="76907" y="81039"/>
                  <a:pt x="75780" y="82541"/>
                </a:cubicBezTo>
                <a:cubicBezTo>
                  <a:pt x="67328" y="93810"/>
                  <a:pt x="61694" y="108787"/>
                  <a:pt x="58877" y="127474"/>
                </a:cubicBezTo>
                <a:cubicBezTo>
                  <a:pt x="56060" y="146161"/>
                  <a:pt x="54651" y="175130"/>
                  <a:pt x="54651" y="214382"/>
                </a:cubicBezTo>
                <a:cubicBezTo>
                  <a:pt x="54651" y="253445"/>
                  <a:pt x="56060" y="282321"/>
                  <a:pt x="58877" y="301008"/>
                </a:cubicBezTo>
                <a:cubicBezTo>
                  <a:pt x="61694" y="319694"/>
                  <a:pt x="67328" y="334766"/>
                  <a:pt x="75780" y="346222"/>
                </a:cubicBezTo>
                <a:cubicBezTo>
                  <a:pt x="76907" y="347724"/>
                  <a:pt x="78315" y="349133"/>
                  <a:pt x="80005" y="350448"/>
                </a:cubicBezTo>
                <a:cubicBezTo>
                  <a:pt x="81696" y="351762"/>
                  <a:pt x="83621" y="353077"/>
                  <a:pt x="85780" y="354392"/>
                </a:cubicBezTo>
                <a:cubicBezTo>
                  <a:pt x="87940" y="355706"/>
                  <a:pt x="89584" y="356833"/>
                  <a:pt x="90710" y="357772"/>
                </a:cubicBezTo>
                <a:cubicBezTo>
                  <a:pt x="98974" y="363970"/>
                  <a:pt x="121464" y="368571"/>
                  <a:pt x="158180" y="371576"/>
                </a:cubicBezTo>
                <a:cubicBezTo>
                  <a:pt x="194896" y="374581"/>
                  <a:pt x="239078" y="376083"/>
                  <a:pt x="290725" y="376083"/>
                </a:cubicBezTo>
                <a:cubicBezTo>
                  <a:pt x="405287" y="376083"/>
                  <a:pt x="470738" y="369980"/>
                  <a:pt x="487077" y="357772"/>
                </a:cubicBezTo>
                <a:cubicBezTo>
                  <a:pt x="488016" y="357021"/>
                  <a:pt x="489612" y="355988"/>
                  <a:pt x="491866" y="354673"/>
                </a:cubicBezTo>
                <a:cubicBezTo>
                  <a:pt x="494120" y="353359"/>
                  <a:pt x="496045" y="352044"/>
                  <a:pt x="497641" y="350729"/>
                </a:cubicBezTo>
                <a:cubicBezTo>
                  <a:pt x="499237" y="349415"/>
                  <a:pt x="500505" y="347912"/>
                  <a:pt x="501444" y="346222"/>
                </a:cubicBezTo>
                <a:cubicBezTo>
                  <a:pt x="510083" y="334954"/>
                  <a:pt x="515811" y="320023"/>
                  <a:pt x="518629" y="301430"/>
                </a:cubicBezTo>
                <a:cubicBezTo>
                  <a:pt x="521446" y="282837"/>
                  <a:pt x="522854" y="253821"/>
                  <a:pt x="522854" y="214382"/>
                </a:cubicBezTo>
                <a:cubicBezTo>
                  <a:pt x="522854" y="175506"/>
                  <a:pt x="521399" y="146677"/>
                  <a:pt x="518488" y="127896"/>
                </a:cubicBezTo>
                <a:cubicBezTo>
                  <a:pt x="515577" y="109116"/>
                  <a:pt x="509895" y="93997"/>
                  <a:pt x="501444" y="82541"/>
                </a:cubicBezTo>
                <a:cubicBezTo>
                  <a:pt x="500317" y="81039"/>
                  <a:pt x="499050" y="79724"/>
                  <a:pt x="497641" y="78597"/>
                </a:cubicBezTo>
                <a:cubicBezTo>
                  <a:pt x="496232" y="77470"/>
                  <a:pt x="494213" y="76062"/>
                  <a:pt x="491584" y="74371"/>
                </a:cubicBezTo>
                <a:cubicBezTo>
                  <a:pt x="488955" y="72681"/>
                  <a:pt x="487453" y="71648"/>
                  <a:pt x="487077" y="71273"/>
                </a:cubicBezTo>
                <a:cubicBezTo>
                  <a:pt x="470926" y="59441"/>
                  <a:pt x="405475" y="53525"/>
                  <a:pt x="290725" y="53525"/>
                </a:cubicBezTo>
                <a:close/>
                <a:moveTo>
                  <a:pt x="0" y="0"/>
                </a:moveTo>
                <a:lnTo>
                  <a:pt x="576943" y="0"/>
                </a:lnTo>
                <a:lnTo>
                  <a:pt x="576943" y="432707"/>
                </a:lnTo>
                <a:lnTo>
                  <a:pt x="0" y="4327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4" name="Freeform 253"/>
          <p:cNvSpPr/>
          <p:nvPr/>
        </p:nvSpPr>
        <p:spPr>
          <a:xfrm>
            <a:off x="2834641" y="2287498"/>
            <a:ext cx="432707" cy="432707"/>
          </a:xfrm>
          <a:custGeom>
            <a:avLst/>
            <a:gdLst>
              <a:gd name="connsiteX0" fmla="*/ 216354 w 432707"/>
              <a:gd name="connsiteY0" fmla="*/ 114655 h 432707"/>
              <a:gd name="connsiteX1" fmla="*/ 257765 w 432707"/>
              <a:gd name="connsiteY1" fmla="*/ 269877 h 432707"/>
              <a:gd name="connsiteX2" fmla="*/ 174942 w 432707"/>
              <a:gd name="connsiteY2" fmla="*/ 269877 h 432707"/>
              <a:gd name="connsiteX3" fmla="*/ 154377 w 432707"/>
              <a:gd name="connsiteY3" fmla="*/ 72118 h 432707"/>
              <a:gd name="connsiteX4" fmla="*/ 63103 w 432707"/>
              <a:gd name="connsiteY4" fmla="*/ 360589 h 432707"/>
              <a:gd name="connsiteX5" fmla="*/ 150715 w 432707"/>
              <a:gd name="connsiteY5" fmla="*/ 360589 h 432707"/>
              <a:gd name="connsiteX6" fmla="*/ 258610 w 432707"/>
              <a:gd name="connsiteY6" fmla="*/ 272132 h 432707"/>
              <a:gd name="connsiteX7" fmla="*/ 281992 w 432707"/>
              <a:gd name="connsiteY7" fmla="*/ 360589 h 432707"/>
              <a:gd name="connsiteX8" fmla="*/ 369604 w 432707"/>
              <a:gd name="connsiteY8" fmla="*/ 360589 h 432707"/>
              <a:gd name="connsiteX9" fmla="*/ 278330 w 432707"/>
              <a:gd name="connsiteY9" fmla="*/ 72118 h 432707"/>
              <a:gd name="connsiteX10" fmla="*/ 81132 w 432707"/>
              <a:gd name="connsiteY10" fmla="*/ 0 h 432707"/>
              <a:gd name="connsiteX11" fmla="*/ 351574 w 432707"/>
              <a:gd name="connsiteY11" fmla="*/ 0 h 432707"/>
              <a:gd name="connsiteX12" fmla="*/ 408761 w 432707"/>
              <a:gd name="connsiteY12" fmla="*/ 23945 h 432707"/>
              <a:gd name="connsiteX13" fmla="*/ 432707 w 432707"/>
              <a:gd name="connsiteY13" fmla="*/ 81133 h 432707"/>
              <a:gd name="connsiteX14" fmla="*/ 432707 w 432707"/>
              <a:gd name="connsiteY14" fmla="*/ 351575 h 432707"/>
              <a:gd name="connsiteX15" fmla="*/ 408761 w 432707"/>
              <a:gd name="connsiteY15" fmla="*/ 408762 h 432707"/>
              <a:gd name="connsiteX16" fmla="*/ 351574 w 432707"/>
              <a:gd name="connsiteY16" fmla="*/ 432707 h 432707"/>
              <a:gd name="connsiteX17" fmla="*/ 81132 w 432707"/>
              <a:gd name="connsiteY17" fmla="*/ 432707 h 432707"/>
              <a:gd name="connsiteX18" fmla="*/ 23945 w 432707"/>
              <a:gd name="connsiteY18" fmla="*/ 408762 h 432707"/>
              <a:gd name="connsiteX19" fmla="*/ 0 w 432707"/>
              <a:gd name="connsiteY19" fmla="*/ 351575 h 432707"/>
              <a:gd name="connsiteX20" fmla="*/ 0 w 432707"/>
              <a:gd name="connsiteY20" fmla="*/ 81133 h 432707"/>
              <a:gd name="connsiteX21" fmla="*/ 23945 w 432707"/>
              <a:gd name="connsiteY21" fmla="*/ 23945 h 432707"/>
              <a:gd name="connsiteX22" fmla="*/ 81132 w 432707"/>
              <a:gd name="connsiteY2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2707" h="432707">
                <a:moveTo>
                  <a:pt x="216354" y="114655"/>
                </a:moveTo>
                <a:lnTo>
                  <a:pt x="257765" y="269877"/>
                </a:lnTo>
                <a:lnTo>
                  <a:pt x="174942" y="269877"/>
                </a:lnTo>
                <a:close/>
                <a:moveTo>
                  <a:pt x="154377" y="72118"/>
                </a:moveTo>
                <a:lnTo>
                  <a:pt x="63103" y="360589"/>
                </a:lnTo>
                <a:lnTo>
                  <a:pt x="150715" y="360589"/>
                </a:lnTo>
                <a:lnTo>
                  <a:pt x="258610" y="272132"/>
                </a:lnTo>
                <a:lnTo>
                  <a:pt x="281992" y="360589"/>
                </a:lnTo>
                <a:lnTo>
                  <a:pt x="369604" y="360589"/>
                </a:lnTo>
                <a:lnTo>
                  <a:pt x="278330" y="72118"/>
                </a:lnTo>
                <a:close/>
                <a:moveTo>
                  <a:pt x="81132" y="0"/>
                </a:moveTo>
                <a:lnTo>
                  <a:pt x="351574" y="0"/>
                </a:lnTo>
                <a:cubicBezTo>
                  <a:pt x="373735" y="0"/>
                  <a:pt x="392798" y="7982"/>
                  <a:pt x="408761" y="23945"/>
                </a:cubicBezTo>
                <a:cubicBezTo>
                  <a:pt x="424725" y="39909"/>
                  <a:pt x="432707" y="58971"/>
                  <a:pt x="432707" y="81133"/>
                </a:cubicBezTo>
                <a:lnTo>
                  <a:pt x="432707" y="351575"/>
                </a:lnTo>
                <a:cubicBezTo>
                  <a:pt x="432707" y="373736"/>
                  <a:pt x="424725" y="392798"/>
                  <a:pt x="408761" y="408762"/>
                </a:cubicBezTo>
                <a:cubicBezTo>
                  <a:pt x="392798" y="424725"/>
                  <a:pt x="373735" y="432707"/>
                  <a:pt x="351574" y="432707"/>
                </a:cubicBezTo>
                <a:lnTo>
                  <a:pt x="81132" y="432707"/>
                </a:lnTo>
                <a:cubicBezTo>
                  <a:pt x="58971" y="432707"/>
                  <a:pt x="39909" y="424725"/>
                  <a:pt x="23945" y="408762"/>
                </a:cubicBezTo>
                <a:cubicBezTo>
                  <a:pt x="7982" y="392798"/>
                  <a:pt x="0" y="373736"/>
                  <a:pt x="0" y="351575"/>
                </a:cubicBezTo>
                <a:lnTo>
                  <a:pt x="0" y="81133"/>
                </a:lnTo>
                <a:cubicBezTo>
                  <a:pt x="0" y="58971"/>
                  <a:pt x="7982" y="39909"/>
                  <a:pt x="23945" y="23945"/>
                </a:cubicBezTo>
                <a:cubicBezTo>
                  <a:pt x="39909" y="7982"/>
                  <a:pt x="58971" y="0"/>
                  <a:pt x="8113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3" name="Freeform 252"/>
          <p:cNvSpPr/>
          <p:nvPr/>
        </p:nvSpPr>
        <p:spPr>
          <a:xfrm>
            <a:off x="2215516" y="2287498"/>
            <a:ext cx="432707" cy="432707"/>
          </a:xfrm>
          <a:custGeom>
            <a:avLst/>
            <a:gdLst>
              <a:gd name="connsiteX0" fmla="*/ 298049 w 432707"/>
              <a:gd name="connsiteY0" fmla="*/ 186492 h 432707"/>
              <a:gd name="connsiteX1" fmla="*/ 354955 w 432707"/>
              <a:gd name="connsiteY1" fmla="*/ 186492 h 432707"/>
              <a:gd name="connsiteX2" fmla="*/ 365519 w 432707"/>
              <a:gd name="connsiteY2" fmla="*/ 190436 h 432707"/>
              <a:gd name="connsiteX3" fmla="*/ 369322 w 432707"/>
              <a:gd name="connsiteY3" fmla="*/ 201141 h 432707"/>
              <a:gd name="connsiteX4" fmla="*/ 369322 w 432707"/>
              <a:gd name="connsiteY4" fmla="*/ 233256 h 432707"/>
              <a:gd name="connsiteX5" fmla="*/ 365519 w 432707"/>
              <a:gd name="connsiteY5" fmla="*/ 243961 h 432707"/>
              <a:gd name="connsiteX6" fmla="*/ 354955 w 432707"/>
              <a:gd name="connsiteY6" fmla="*/ 247905 h 432707"/>
              <a:gd name="connsiteX7" fmla="*/ 298049 w 432707"/>
              <a:gd name="connsiteY7" fmla="*/ 247905 h 432707"/>
              <a:gd name="connsiteX8" fmla="*/ 287345 w 432707"/>
              <a:gd name="connsiteY8" fmla="*/ 243961 h 432707"/>
              <a:gd name="connsiteX9" fmla="*/ 283400 w 432707"/>
              <a:gd name="connsiteY9" fmla="*/ 233256 h 432707"/>
              <a:gd name="connsiteX10" fmla="*/ 283400 w 432707"/>
              <a:gd name="connsiteY10" fmla="*/ 201141 h 432707"/>
              <a:gd name="connsiteX11" fmla="*/ 287345 w 432707"/>
              <a:gd name="connsiteY11" fmla="*/ 190436 h 432707"/>
              <a:gd name="connsiteX12" fmla="*/ 298049 w 432707"/>
              <a:gd name="connsiteY12" fmla="*/ 186492 h 432707"/>
              <a:gd name="connsiteX13" fmla="*/ 289316 w 432707"/>
              <a:gd name="connsiteY13" fmla="*/ 162265 h 432707"/>
              <a:gd name="connsiteX14" fmla="*/ 265089 w 432707"/>
              <a:gd name="connsiteY14" fmla="*/ 171421 h 432707"/>
              <a:gd name="connsiteX15" fmla="*/ 255793 w 432707"/>
              <a:gd name="connsiteY15" fmla="*/ 195507 h 432707"/>
              <a:gd name="connsiteX16" fmla="*/ 255793 w 432707"/>
              <a:gd name="connsiteY16" fmla="*/ 311008 h 432707"/>
              <a:gd name="connsiteX17" fmla="*/ 261990 w 432707"/>
              <a:gd name="connsiteY17" fmla="*/ 316924 h 432707"/>
              <a:gd name="connsiteX18" fmla="*/ 277485 w 432707"/>
              <a:gd name="connsiteY18" fmla="*/ 316924 h 432707"/>
              <a:gd name="connsiteX19" fmla="*/ 283400 w 432707"/>
              <a:gd name="connsiteY19" fmla="*/ 311008 h 432707"/>
              <a:gd name="connsiteX20" fmla="*/ 283400 w 432707"/>
              <a:gd name="connsiteY20" fmla="*/ 260300 h 432707"/>
              <a:gd name="connsiteX21" fmla="*/ 309881 w 432707"/>
              <a:gd name="connsiteY21" fmla="*/ 272132 h 432707"/>
              <a:gd name="connsiteX22" fmla="*/ 363687 w 432707"/>
              <a:gd name="connsiteY22" fmla="*/ 272132 h 432707"/>
              <a:gd name="connsiteX23" fmla="*/ 387915 w 432707"/>
              <a:gd name="connsiteY23" fmla="*/ 262977 h 432707"/>
              <a:gd name="connsiteX24" fmla="*/ 397211 w 432707"/>
              <a:gd name="connsiteY24" fmla="*/ 238890 h 432707"/>
              <a:gd name="connsiteX25" fmla="*/ 397211 w 432707"/>
              <a:gd name="connsiteY25" fmla="*/ 195507 h 432707"/>
              <a:gd name="connsiteX26" fmla="*/ 387915 w 432707"/>
              <a:gd name="connsiteY26" fmla="*/ 171421 h 432707"/>
              <a:gd name="connsiteX27" fmla="*/ 363687 w 432707"/>
              <a:gd name="connsiteY27" fmla="*/ 162265 h 432707"/>
              <a:gd name="connsiteX28" fmla="*/ 69864 w 432707"/>
              <a:gd name="connsiteY28" fmla="*/ 162265 h 432707"/>
              <a:gd name="connsiteX29" fmla="*/ 45777 w 432707"/>
              <a:gd name="connsiteY29" fmla="*/ 171421 h 432707"/>
              <a:gd name="connsiteX30" fmla="*/ 36622 w 432707"/>
              <a:gd name="connsiteY30" fmla="*/ 195507 h 432707"/>
              <a:gd name="connsiteX31" fmla="*/ 36622 w 432707"/>
              <a:gd name="connsiteY31" fmla="*/ 265935 h 432707"/>
              <a:gd name="connsiteX32" fmla="*/ 42538 w 432707"/>
              <a:gd name="connsiteY32" fmla="*/ 272132 h 432707"/>
              <a:gd name="connsiteX33" fmla="*/ 58032 w 432707"/>
              <a:gd name="connsiteY33" fmla="*/ 272132 h 432707"/>
              <a:gd name="connsiteX34" fmla="*/ 64229 w 432707"/>
              <a:gd name="connsiteY34" fmla="*/ 265935 h 432707"/>
              <a:gd name="connsiteX35" fmla="*/ 64229 w 432707"/>
              <a:gd name="connsiteY35" fmla="*/ 201141 h 432707"/>
              <a:gd name="connsiteX36" fmla="*/ 68033 w 432707"/>
              <a:gd name="connsiteY36" fmla="*/ 190436 h 432707"/>
              <a:gd name="connsiteX37" fmla="*/ 78878 w 432707"/>
              <a:gd name="connsiteY37" fmla="*/ 186492 h 432707"/>
              <a:gd name="connsiteX38" fmla="*/ 105359 w 432707"/>
              <a:gd name="connsiteY38" fmla="*/ 186492 h 432707"/>
              <a:gd name="connsiteX39" fmla="*/ 116064 w 432707"/>
              <a:gd name="connsiteY39" fmla="*/ 190436 h 432707"/>
              <a:gd name="connsiteX40" fmla="*/ 120008 w 432707"/>
              <a:gd name="connsiteY40" fmla="*/ 201141 h 432707"/>
              <a:gd name="connsiteX41" fmla="*/ 120008 w 432707"/>
              <a:gd name="connsiteY41" fmla="*/ 265935 h 432707"/>
              <a:gd name="connsiteX42" fmla="*/ 125924 w 432707"/>
              <a:gd name="connsiteY42" fmla="*/ 272132 h 432707"/>
              <a:gd name="connsiteX43" fmla="*/ 141137 w 432707"/>
              <a:gd name="connsiteY43" fmla="*/ 272132 h 432707"/>
              <a:gd name="connsiteX44" fmla="*/ 147334 w 432707"/>
              <a:gd name="connsiteY44" fmla="*/ 265935 h 432707"/>
              <a:gd name="connsiteX45" fmla="*/ 147334 w 432707"/>
              <a:gd name="connsiteY45" fmla="*/ 201141 h 432707"/>
              <a:gd name="connsiteX46" fmla="*/ 151278 w 432707"/>
              <a:gd name="connsiteY46" fmla="*/ 190436 h 432707"/>
              <a:gd name="connsiteX47" fmla="*/ 161983 w 432707"/>
              <a:gd name="connsiteY47" fmla="*/ 186492 h 432707"/>
              <a:gd name="connsiteX48" fmla="*/ 189309 w 432707"/>
              <a:gd name="connsiteY48" fmla="*/ 186492 h 432707"/>
              <a:gd name="connsiteX49" fmla="*/ 199873 w 432707"/>
              <a:gd name="connsiteY49" fmla="*/ 190436 h 432707"/>
              <a:gd name="connsiteX50" fmla="*/ 203676 w 432707"/>
              <a:gd name="connsiteY50" fmla="*/ 201141 h 432707"/>
              <a:gd name="connsiteX51" fmla="*/ 203676 w 432707"/>
              <a:gd name="connsiteY51" fmla="*/ 265935 h 432707"/>
              <a:gd name="connsiteX52" fmla="*/ 209874 w 432707"/>
              <a:gd name="connsiteY52" fmla="*/ 272132 h 432707"/>
              <a:gd name="connsiteX53" fmla="*/ 225368 w 432707"/>
              <a:gd name="connsiteY53" fmla="*/ 272132 h 432707"/>
              <a:gd name="connsiteX54" fmla="*/ 231284 w 432707"/>
              <a:gd name="connsiteY54" fmla="*/ 265935 h 432707"/>
              <a:gd name="connsiteX55" fmla="*/ 231284 w 432707"/>
              <a:gd name="connsiteY55" fmla="*/ 195507 h 432707"/>
              <a:gd name="connsiteX56" fmla="*/ 222128 w 432707"/>
              <a:gd name="connsiteY56" fmla="*/ 171421 h 432707"/>
              <a:gd name="connsiteX57" fmla="*/ 198042 w 432707"/>
              <a:gd name="connsiteY57" fmla="*/ 162265 h 432707"/>
              <a:gd name="connsiteX58" fmla="*/ 160575 w 432707"/>
              <a:gd name="connsiteY58" fmla="*/ 162265 h 432707"/>
              <a:gd name="connsiteX59" fmla="*/ 133531 w 432707"/>
              <a:gd name="connsiteY59" fmla="*/ 176914 h 432707"/>
              <a:gd name="connsiteX60" fmla="*/ 106486 w 432707"/>
              <a:gd name="connsiteY60" fmla="*/ 162265 h 432707"/>
              <a:gd name="connsiteX61" fmla="*/ 65357 w 432707"/>
              <a:gd name="connsiteY61" fmla="*/ 0 h 432707"/>
              <a:gd name="connsiteX62" fmla="*/ 367350 w 432707"/>
              <a:gd name="connsiteY62" fmla="*/ 0 h 432707"/>
              <a:gd name="connsiteX63" fmla="*/ 413551 w 432707"/>
              <a:gd name="connsiteY63" fmla="*/ 19156 h 432707"/>
              <a:gd name="connsiteX64" fmla="*/ 432707 w 432707"/>
              <a:gd name="connsiteY64" fmla="*/ 65357 h 432707"/>
              <a:gd name="connsiteX65" fmla="*/ 432707 w 432707"/>
              <a:gd name="connsiteY65" fmla="*/ 367350 h 432707"/>
              <a:gd name="connsiteX66" fmla="*/ 413551 w 432707"/>
              <a:gd name="connsiteY66" fmla="*/ 413551 h 432707"/>
              <a:gd name="connsiteX67" fmla="*/ 367350 w 432707"/>
              <a:gd name="connsiteY67" fmla="*/ 432707 h 432707"/>
              <a:gd name="connsiteX68" fmla="*/ 65357 w 432707"/>
              <a:gd name="connsiteY68" fmla="*/ 432707 h 432707"/>
              <a:gd name="connsiteX69" fmla="*/ 19156 w 432707"/>
              <a:gd name="connsiteY69" fmla="*/ 413551 h 432707"/>
              <a:gd name="connsiteX70" fmla="*/ 0 w 432707"/>
              <a:gd name="connsiteY70" fmla="*/ 367350 h 432707"/>
              <a:gd name="connsiteX71" fmla="*/ 0 w 432707"/>
              <a:gd name="connsiteY71" fmla="*/ 65357 h 432707"/>
              <a:gd name="connsiteX72" fmla="*/ 19156 w 432707"/>
              <a:gd name="connsiteY72" fmla="*/ 19156 h 432707"/>
              <a:gd name="connsiteX73" fmla="*/ 65357 w 432707"/>
              <a:gd name="connsiteY73"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32707" h="432707">
                <a:moveTo>
                  <a:pt x="298049" y="186492"/>
                </a:moveTo>
                <a:lnTo>
                  <a:pt x="354955" y="186492"/>
                </a:lnTo>
                <a:cubicBezTo>
                  <a:pt x="359462" y="186492"/>
                  <a:pt x="362984" y="187807"/>
                  <a:pt x="365519" y="190436"/>
                </a:cubicBezTo>
                <a:cubicBezTo>
                  <a:pt x="368054" y="193065"/>
                  <a:pt x="369322" y="196634"/>
                  <a:pt x="369322" y="201141"/>
                </a:cubicBezTo>
                <a:lnTo>
                  <a:pt x="369322" y="233256"/>
                </a:lnTo>
                <a:cubicBezTo>
                  <a:pt x="369322" y="237763"/>
                  <a:pt x="368054" y="241332"/>
                  <a:pt x="365519" y="243961"/>
                </a:cubicBezTo>
                <a:cubicBezTo>
                  <a:pt x="362984" y="246590"/>
                  <a:pt x="359462" y="247905"/>
                  <a:pt x="354955" y="247905"/>
                </a:cubicBezTo>
                <a:lnTo>
                  <a:pt x="298049" y="247905"/>
                </a:lnTo>
                <a:cubicBezTo>
                  <a:pt x="293542" y="247905"/>
                  <a:pt x="289974" y="246590"/>
                  <a:pt x="287345" y="243961"/>
                </a:cubicBezTo>
                <a:cubicBezTo>
                  <a:pt x="284715" y="241332"/>
                  <a:pt x="283400" y="237763"/>
                  <a:pt x="283400" y="233256"/>
                </a:cubicBezTo>
                <a:lnTo>
                  <a:pt x="283400" y="201141"/>
                </a:lnTo>
                <a:cubicBezTo>
                  <a:pt x="283400" y="196634"/>
                  <a:pt x="284715" y="193065"/>
                  <a:pt x="287345" y="190436"/>
                </a:cubicBezTo>
                <a:cubicBezTo>
                  <a:pt x="289974" y="187807"/>
                  <a:pt x="293542" y="186492"/>
                  <a:pt x="298049" y="186492"/>
                </a:cubicBezTo>
                <a:close/>
                <a:moveTo>
                  <a:pt x="289316" y="162265"/>
                </a:moveTo>
                <a:cubicBezTo>
                  <a:pt x="279362" y="162265"/>
                  <a:pt x="271287" y="165317"/>
                  <a:pt x="265089" y="171421"/>
                </a:cubicBezTo>
                <a:cubicBezTo>
                  <a:pt x="258891" y="177524"/>
                  <a:pt x="255793" y="185553"/>
                  <a:pt x="255793" y="195507"/>
                </a:cubicBezTo>
                <a:lnTo>
                  <a:pt x="255793" y="311008"/>
                </a:lnTo>
                <a:cubicBezTo>
                  <a:pt x="255793" y="314952"/>
                  <a:pt x="257859" y="316924"/>
                  <a:pt x="261990" y="316924"/>
                </a:cubicBezTo>
                <a:lnTo>
                  <a:pt x="277485" y="316924"/>
                </a:lnTo>
                <a:cubicBezTo>
                  <a:pt x="281428" y="316924"/>
                  <a:pt x="283400" y="314952"/>
                  <a:pt x="283400" y="311008"/>
                </a:cubicBezTo>
                <a:lnTo>
                  <a:pt x="283400" y="260300"/>
                </a:lnTo>
                <a:cubicBezTo>
                  <a:pt x="289222" y="268188"/>
                  <a:pt x="298049" y="272132"/>
                  <a:pt x="309881" y="272132"/>
                </a:cubicBezTo>
                <a:lnTo>
                  <a:pt x="363687" y="272132"/>
                </a:lnTo>
                <a:cubicBezTo>
                  <a:pt x="373641" y="272132"/>
                  <a:pt x="381717" y="269080"/>
                  <a:pt x="387915" y="262977"/>
                </a:cubicBezTo>
                <a:cubicBezTo>
                  <a:pt x="394112" y="256873"/>
                  <a:pt x="397211" y="248844"/>
                  <a:pt x="397211" y="238890"/>
                </a:cubicBezTo>
                <a:lnTo>
                  <a:pt x="397211" y="195507"/>
                </a:lnTo>
                <a:cubicBezTo>
                  <a:pt x="397211" y="185553"/>
                  <a:pt x="394112" y="177524"/>
                  <a:pt x="387915" y="171421"/>
                </a:cubicBezTo>
                <a:cubicBezTo>
                  <a:pt x="381717" y="165317"/>
                  <a:pt x="373641" y="162265"/>
                  <a:pt x="363687" y="162265"/>
                </a:cubicBezTo>
                <a:close/>
                <a:moveTo>
                  <a:pt x="69864" y="162265"/>
                </a:moveTo>
                <a:cubicBezTo>
                  <a:pt x="59910" y="162265"/>
                  <a:pt x="51882" y="165317"/>
                  <a:pt x="45777" y="171421"/>
                </a:cubicBezTo>
                <a:cubicBezTo>
                  <a:pt x="39674" y="177524"/>
                  <a:pt x="36622" y="185553"/>
                  <a:pt x="36622" y="195507"/>
                </a:cubicBezTo>
                <a:lnTo>
                  <a:pt x="36622" y="265935"/>
                </a:lnTo>
                <a:cubicBezTo>
                  <a:pt x="36622" y="270066"/>
                  <a:pt x="38594" y="272132"/>
                  <a:pt x="42538" y="272132"/>
                </a:cubicBezTo>
                <a:lnTo>
                  <a:pt x="58032" y="272132"/>
                </a:lnTo>
                <a:cubicBezTo>
                  <a:pt x="62164" y="272132"/>
                  <a:pt x="64229" y="270066"/>
                  <a:pt x="64229" y="265935"/>
                </a:cubicBezTo>
                <a:lnTo>
                  <a:pt x="64229" y="201141"/>
                </a:lnTo>
                <a:cubicBezTo>
                  <a:pt x="64229" y="196634"/>
                  <a:pt x="65497" y="193065"/>
                  <a:pt x="68033" y="190436"/>
                </a:cubicBezTo>
                <a:cubicBezTo>
                  <a:pt x="70568" y="187807"/>
                  <a:pt x="74184" y="186492"/>
                  <a:pt x="78878" y="186492"/>
                </a:cubicBezTo>
                <a:lnTo>
                  <a:pt x="105359" y="186492"/>
                </a:lnTo>
                <a:cubicBezTo>
                  <a:pt x="109867" y="186492"/>
                  <a:pt x="113435" y="187807"/>
                  <a:pt x="116064" y="190436"/>
                </a:cubicBezTo>
                <a:cubicBezTo>
                  <a:pt x="118694" y="193065"/>
                  <a:pt x="120008" y="196634"/>
                  <a:pt x="120008" y="201141"/>
                </a:cubicBezTo>
                <a:lnTo>
                  <a:pt x="120008" y="265935"/>
                </a:lnTo>
                <a:cubicBezTo>
                  <a:pt x="120008" y="270066"/>
                  <a:pt x="121981" y="272132"/>
                  <a:pt x="125924" y="272132"/>
                </a:cubicBezTo>
                <a:lnTo>
                  <a:pt x="141137" y="272132"/>
                </a:lnTo>
                <a:cubicBezTo>
                  <a:pt x="145268" y="272132"/>
                  <a:pt x="147334" y="270066"/>
                  <a:pt x="147334" y="265935"/>
                </a:cubicBezTo>
                <a:lnTo>
                  <a:pt x="147334" y="201141"/>
                </a:lnTo>
                <a:cubicBezTo>
                  <a:pt x="147334" y="196634"/>
                  <a:pt x="148649" y="193065"/>
                  <a:pt x="151278" y="190436"/>
                </a:cubicBezTo>
                <a:cubicBezTo>
                  <a:pt x="153908" y="187807"/>
                  <a:pt x="157476" y="186492"/>
                  <a:pt x="161983" y="186492"/>
                </a:cubicBezTo>
                <a:lnTo>
                  <a:pt x="189309" y="186492"/>
                </a:lnTo>
                <a:cubicBezTo>
                  <a:pt x="193816" y="186492"/>
                  <a:pt x="197338" y="187807"/>
                  <a:pt x="199873" y="190436"/>
                </a:cubicBezTo>
                <a:cubicBezTo>
                  <a:pt x="202409" y="193065"/>
                  <a:pt x="203676" y="196634"/>
                  <a:pt x="203676" y="201141"/>
                </a:cubicBezTo>
                <a:lnTo>
                  <a:pt x="203676" y="265935"/>
                </a:lnTo>
                <a:cubicBezTo>
                  <a:pt x="203676" y="270066"/>
                  <a:pt x="205742" y="272132"/>
                  <a:pt x="209874" y="272132"/>
                </a:cubicBezTo>
                <a:lnTo>
                  <a:pt x="225368" y="272132"/>
                </a:lnTo>
                <a:cubicBezTo>
                  <a:pt x="229312" y="272132"/>
                  <a:pt x="231284" y="270066"/>
                  <a:pt x="231284" y="265935"/>
                </a:cubicBezTo>
                <a:lnTo>
                  <a:pt x="231284" y="195507"/>
                </a:lnTo>
                <a:cubicBezTo>
                  <a:pt x="231284" y="185553"/>
                  <a:pt x="228232" y="177524"/>
                  <a:pt x="222128" y="171421"/>
                </a:cubicBezTo>
                <a:cubicBezTo>
                  <a:pt x="216025" y="165317"/>
                  <a:pt x="207996" y="162265"/>
                  <a:pt x="198042" y="162265"/>
                </a:cubicBezTo>
                <a:lnTo>
                  <a:pt x="160575" y="162265"/>
                </a:lnTo>
                <a:cubicBezTo>
                  <a:pt x="147804" y="162265"/>
                  <a:pt x="138789" y="167148"/>
                  <a:pt x="133531" y="176914"/>
                </a:cubicBezTo>
                <a:cubicBezTo>
                  <a:pt x="128272" y="167148"/>
                  <a:pt x="119257" y="162265"/>
                  <a:pt x="106486" y="162265"/>
                </a:cubicBezTo>
                <a:close/>
                <a:moveTo>
                  <a:pt x="65357" y="0"/>
                </a:moveTo>
                <a:lnTo>
                  <a:pt x="367350" y="0"/>
                </a:lnTo>
                <a:cubicBezTo>
                  <a:pt x="385380" y="0"/>
                  <a:pt x="400780" y="6385"/>
                  <a:pt x="413551" y="19156"/>
                </a:cubicBezTo>
                <a:cubicBezTo>
                  <a:pt x="426322" y="31927"/>
                  <a:pt x="432707" y="47327"/>
                  <a:pt x="432707" y="65357"/>
                </a:cubicBezTo>
                <a:lnTo>
                  <a:pt x="432707" y="367350"/>
                </a:lnTo>
                <a:cubicBezTo>
                  <a:pt x="432707" y="385380"/>
                  <a:pt x="426322" y="400780"/>
                  <a:pt x="413551" y="413551"/>
                </a:cubicBezTo>
                <a:cubicBezTo>
                  <a:pt x="400780" y="426322"/>
                  <a:pt x="385380" y="432707"/>
                  <a:pt x="367350" y="432707"/>
                </a:cubicBezTo>
                <a:lnTo>
                  <a:pt x="65357" y="432707"/>
                </a:lnTo>
                <a:cubicBezTo>
                  <a:pt x="47327" y="432707"/>
                  <a:pt x="31927" y="426322"/>
                  <a:pt x="19156" y="413551"/>
                </a:cubicBezTo>
                <a:cubicBezTo>
                  <a:pt x="6385" y="400780"/>
                  <a:pt x="0" y="385380"/>
                  <a:pt x="0" y="367350"/>
                </a:cubicBezTo>
                <a:lnTo>
                  <a:pt x="0" y="65357"/>
                </a:lnTo>
                <a:cubicBezTo>
                  <a:pt x="0" y="47327"/>
                  <a:pt x="6385" y="31927"/>
                  <a:pt x="19156" y="19156"/>
                </a:cubicBezTo>
                <a:cubicBezTo>
                  <a:pt x="31927" y="6385"/>
                  <a:pt x="47327" y="0"/>
                  <a:pt x="653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5" name="Freeform 254"/>
          <p:cNvSpPr/>
          <p:nvPr/>
        </p:nvSpPr>
        <p:spPr>
          <a:xfrm>
            <a:off x="4844415" y="2288343"/>
            <a:ext cx="432707" cy="431017"/>
          </a:xfrm>
          <a:custGeom>
            <a:avLst/>
            <a:gdLst>
              <a:gd name="connsiteX0" fmla="*/ 428763 w 432707"/>
              <a:gd name="connsiteY0" fmla="*/ 246778 h 431017"/>
              <a:gd name="connsiteX1" fmla="*/ 400311 w 432707"/>
              <a:gd name="connsiteY1" fmla="*/ 326784 h 431017"/>
              <a:gd name="connsiteX2" fmla="*/ 432707 w 432707"/>
              <a:gd name="connsiteY2" fmla="*/ 431017 h 431017"/>
              <a:gd name="connsiteX3" fmla="*/ 329320 w 432707"/>
              <a:gd name="connsiteY3" fmla="*/ 398620 h 431017"/>
              <a:gd name="connsiteX4" fmla="*/ 247624 w 432707"/>
              <a:gd name="connsiteY4" fmla="*/ 428763 h 431017"/>
              <a:gd name="connsiteX5" fmla="*/ 324812 w 432707"/>
              <a:gd name="connsiteY5" fmla="*/ 324390 h 431017"/>
              <a:gd name="connsiteX6" fmla="*/ 428763 w 432707"/>
              <a:gd name="connsiteY6" fmla="*/ 246778 h 431017"/>
              <a:gd name="connsiteX7" fmla="*/ 413833 w 432707"/>
              <a:gd name="connsiteY7" fmla="*/ 131276 h 431017"/>
              <a:gd name="connsiteX8" fmla="*/ 429045 w 432707"/>
              <a:gd name="connsiteY8" fmla="*/ 186210 h 431017"/>
              <a:gd name="connsiteX9" fmla="*/ 283683 w 432707"/>
              <a:gd name="connsiteY9" fmla="*/ 283400 h 431017"/>
              <a:gd name="connsiteX10" fmla="*/ 187056 w 432707"/>
              <a:gd name="connsiteY10" fmla="*/ 429326 h 431017"/>
              <a:gd name="connsiteX11" fmla="*/ 132404 w 432707"/>
              <a:gd name="connsiteY11" fmla="*/ 414677 h 431017"/>
              <a:gd name="connsiteX12" fmla="*/ 239313 w 432707"/>
              <a:gd name="connsiteY12" fmla="*/ 239453 h 431017"/>
              <a:gd name="connsiteX13" fmla="*/ 413833 w 432707"/>
              <a:gd name="connsiteY13" fmla="*/ 131276 h 431017"/>
              <a:gd name="connsiteX14" fmla="*/ 338898 w 432707"/>
              <a:gd name="connsiteY14" fmla="*/ 38876 h 431017"/>
              <a:gd name="connsiteX15" fmla="*/ 385099 w 432707"/>
              <a:gd name="connsiteY15" fmla="*/ 82541 h 431017"/>
              <a:gd name="connsiteX16" fmla="*/ 195085 w 432707"/>
              <a:gd name="connsiteY16" fmla="*/ 195366 h 431017"/>
              <a:gd name="connsiteX17" fmla="*/ 83387 w 432707"/>
              <a:gd name="connsiteY17" fmla="*/ 385943 h 431017"/>
              <a:gd name="connsiteX18" fmla="*/ 39722 w 432707"/>
              <a:gd name="connsiteY18" fmla="*/ 340306 h 431017"/>
              <a:gd name="connsiteX19" fmla="*/ 150997 w 432707"/>
              <a:gd name="connsiteY19" fmla="*/ 151279 h 431017"/>
              <a:gd name="connsiteX20" fmla="*/ 338898 w 432707"/>
              <a:gd name="connsiteY20" fmla="*/ 38876 h 431017"/>
              <a:gd name="connsiteX21" fmla="*/ 215509 w 432707"/>
              <a:gd name="connsiteY21" fmla="*/ 0 h 431017"/>
              <a:gd name="connsiteX22" fmla="*/ 263118 w 432707"/>
              <a:gd name="connsiteY22" fmla="*/ 5353 h 431017"/>
              <a:gd name="connsiteX23" fmla="*/ 106487 w 432707"/>
              <a:gd name="connsiteY23" fmla="*/ 107473 h 431017"/>
              <a:gd name="connsiteX24" fmla="*/ 5634 w 432707"/>
              <a:gd name="connsiteY24" fmla="*/ 265371 h 431017"/>
              <a:gd name="connsiteX25" fmla="*/ 0 w 432707"/>
              <a:gd name="connsiteY25" fmla="*/ 215790 h 431017"/>
              <a:gd name="connsiteX26" fmla="*/ 28876 w 432707"/>
              <a:gd name="connsiteY26" fmla="*/ 107473 h 431017"/>
              <a:gd name="connsiteX27" fmla="*/ 107332 w 432707"/>
              <a:gd name="connsiteY27" fmla="*/ 28875 h 431017"/>
              <a:gd name="connsiteX28" fmla="*/ 215509 w 432707"/>
              <a:gd name="connsiteY28" fmla="*/ 0 h 43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2707" h="431017">
                <a:moveTo>
                  <a:pt x="428763" y="246778"/>
                </a:moveTo>
                <a:cubicBezTo>
                  <a:pt x="424819" y="275325"/>
                  <a:pt x="415335" y="301994"/>
                  <a:pt x="400311" y="326784"/>
                </a:cubicBezTo>
                <a:cubicBezTo>
                  <a:pt x="412518" y="359650"/>
                  <a:pt x="423317" y="394395"/>
                  <a:pt x="432707" y="431017"/>
                </a:cubicBezTo>
                <a:cubicBezTo>
                  <a:pt x="396461" y="421627"/>
                  <a:pt x="361998" y="410828"/>
                  <a:pt x="329320" y="398620"/>
                </a:cubicBezTo>
                <a:cubicBezTo>
                  <a:pt x="303966" y="414396"/>
                  <a:pt x="276734" y="424444"/>
                  <a:pt x="247624" y="428763"/>
                </a:cubicBezTo>
                <a:cubicBezTo>
                  <a:pt x="268095" y="390263"/>
                  <a:pt x="293824" y="355472"/>
                  <a:pt x="324812" y="324390"/>
                </a:cubicBezTo>
                <a:cubicBezTo>
                  <a:pt x="355800" y="293308"/>
                  <a:pt x="390451" y="267437"/>
                  <a:pt x="428763" y="246778"/>
                </a:cubicBezTo>
                <a:close/>
                <a:moveTo>
                  <a:pt x="413833" y="131276"/>
                </a:moveTo>
                <a:cubicBezTo>
                  <a:pt x="421346" y="148554"/>
                  <a:pt x="426416" y="166866"/>
                  <a:pt x="429045" y="186210"/>
                </a:cubicBezTo>
                <a:cubicBezTo>
                  <a:pt x="374206" y="208746"/>
                  <a:pt x="325751" y="241143"/>
                  <a:pt x="283683" y="283400"/>
                </a:cubicBezTo>
                <a:cubicBezTo>
                  <a:pt x="241614" y="325656"/>
                  <a:pt x="209405" y="374298"/>
                  <a:pt x="187056" y="429326"/>
                </a:cubicBezTo>
                <a:cubicBezTo>
                  <a:pt x="167712" y="426696"/>
                  <a:pt x="149495" y="421813"/>
                  <a:pt x="132404" y="414677"/>
                </a:cubicBezTo>
                <a:cubicBezTo>
                  <a:pt x="154002" y="347818"/>
                  <a:pt x="189639" y="289410"/>
                  <a:pt x="239313" y="239453"/>
                </a:cubicBezTo>
                <a:cubicBezTo>
                  <a:pt x="288988" y="189496"/>
                  <a:pt x="347162" y="153437"/>
                  <a:pt x="413833" y="131276"/>
                </a:cubicBezTo>
                <a:close/>
                <a:moveTo>
                  <a:pt x="338898" y="38876"/>
                </a:moveTo>
                <a:cubicBezTo>
                  <a:pt x="356364" y="51084"/>
                  <a:pt x="371764" y="65639"/>
                  <a:pt x="385099" y="82541"/>
                </a:cubicBezTo>
                <a:cubicBezTo>
                  <a:pt x="312041" y="103763"/>
                  <a:pt x="248704" y="141372"/>
                  <a:pt x="195085" y="195366"/>
                </a:cubicBezTo>
                <a:cubicBezTo>
                  <a:pt x="141466" y="249361"/>
                  <a:pt x="104233" y="312886"/>
                  <a:pt x="83387" y="385943"/>
                </a:cubicBezTo>
                <a:cubicBezTo>
                  <a:pt x="65920" y="372421"/>
                  <a:pt x="51365" y="357209"/>
                  <a:pt x="39722" y="340306"/>
                </a:cubicBezTo>
                <a:cubicBezTo>
                  <a:pt x="60756" y="267813"/>
                  <a:pt x="97848" y="204804"/>
                  <a:pt x="150997" y="151279"/>
                </a:cubicBezTo>
                <a:cubicBezTo>
                  <a:pt x="204146" y="97754"/>
                  <a:pt x="266780" y="60286"/>
                  <a:pt x="338898" y="38876"/>
                </a:cubicBezTo>
                <a:close/>
                <a:moveTo>
                  <a:pt x="215509" y="0"/>
                </a:moveTo>
                <a:cubicBezTo>
                  <a:pt x="230909" y="0"/>
                  <a:pt x="246779" y="1784"/>
                  <a:pt x="263118" y="5353"/>
                </a:cubicBezTo>
                <a:cubicBezTo>
                  <a:pt x="203583" y="28077"/>
                  <a:pt x="151373" y="62117"/>
                  <a:pt x="106487" y="107473"/>
                </a:cubicBezTo>
                <a:cubicBezTo>
                  <a:pt x="61601" y="152828"/>
                  <a:pt x="27983" y="205461"/>
                  <a:pt x="5634" y="265371"/>
                </a:cubicBezTo>
                <a:cubicBezTo>
                  <a:pt x="1878" y="248656"/>
                  <a:pt x="0" y="232129"/>
                  <a:pt x="0" y="215790"/>
                </a:cubicBezTo>
                <a:cubicBezTo>
                  <a:pt x="0" y="176726"/>
                  <a:pt x="9625" y="140621"/>
                  <a:pt x="28876" y="107473"/>
                </a:cubicBezTo>
                <a:cubicBezTo>
                  <a:pt x="48126" y="74325"/>
                  <a:pt x="74278" y="48126"/>
                  <a:pt x="107332" y="28875"/>
                </a:cubicBezTo>
                <a:cubicBezTo>
                  <a:pt x="140386" y="9625"/>
                  <a:pt x="176445" y="0"/>
                  <a:pt x="21550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8" name="Freeform 257"/>
          <p:cNvSpPr/>
          <p:nvPr/>
        </p:nvSpPr>
        <p:spPr>
          <a:xfrm>
            <a:off x="9168765" y="2323556"/>
            <a:ext cx="468766" cy="396648"/>
          </a:xfrm>
          <a:custGeom>
            <a:avLst/>
            <a:gdLst>
              <a:gd name="connsiteX0" fmla="*/ 396648 w 468766"/>
              <a:gd name="connsiteY0" fmla="*/ 324530 h 396648"/>
              <a:gd name="connsiteX1" fmla="*/ 422143 w 468766"/>
              <a:gd name="connsiteY1" fmla="*/ 335094 h 396648"/>
              <a:gd name="connsiteX2" fmla="*/ 432707 w 468766"/>
              <a:gd name="connsiteY2" fmla="*/ 360589 h 396648"/>
              <a:gd name="connsiteX3" fmla="*/ 422143 w 468766"/>
              <a:gd name="connsiteY3" fmla="*/ 386084 h 396648"/>
              <a:gd name="connsiteX4" fmla="*/ 396648 w 468766"/>
              <a:gd name="connsiteY4" fmla="*/ 396648 h 396648"/>
              <a:gd name="connsiteX5" fmla="*/ 371153 w 468766"/>
              <a:gd name="connsiteY5" fmla="*/ 386084 h 396648"/>
              <a:gd name="connsiteX6" fmla="*/ 360589 w 468766"/>
              <a:gd name="connsiteY6" fmla="*/ 360589 h 396648"/>
              <a:gd name="connsiteX7" fmla="*/ 371153 w 468766"/>
              <a:gd name="connsiteY7" fmla="*/ 335094 h 396648"/>
              <a:gd name="connsiteX8" fmla="*/ 396648 w 468766"/>
              <a:gd name="connsiteY8" fmla="*/ 324530 h 396648"/>
              <a:gd name="connsiteX9" fmla="*/ 144235 w 468766"/>
              <a:gd name="connsiteY9" fmla="*/ 324530 h 396648"/>
              <a:gd name="connsiteX10" fmla="*/ 169730 w 468766"/>
              <a:gd name="connsiteY10" fmla="*/ 335094 h 396648"/>
              <a:gd name="connsiteX11" fmla="*/ 180295 w 468766"/>
              <a:gd name="connsiteY11" fmla="*/ 360589 h 396648"/>
              <a:gd name="connsiteX12" fmla="*/ 169730 w 468766"/>
              <a:gd name="connsiteY12" fmla="*/ 386084 h 396648"/>
              <a:gd name="connsiteX13" fmla="*/ 144235 w 468766"/>
              <a:gd name="connsiteY13" fmla="*/ 396648 h 396648"/>
              <a:gd name="connsiteX14" fmla="*/ 118741 w 468766"/>
              <a:gd name="connsiteY14" fmla="*/ 386084 h 396648"/>
              <a:gd name="connsiteX15" fmla="*/ 108176 w 468766"/>
              <a:gd name="connsiteY15" fmla="*/ 360589 h 396648"/>
              <a:gd name="connsiteX16" fmla="*/ 118741 w 468766"/>
              <a:gd name="connsiteY16" fmla="*/ 335094 h 396648"/>
              <a:gd name="connsiteX17" fmla="*/ 144235 w 468766"/>
              <a:gd name="connsiteY17" fmla="*/ 324530 h 396648"/>
              <a:gd name="connsiteX18" fmla="*/ 270441 w 468766"/>
              <a:gd name="connsiteY18" fmla="*/ 54088 h 396648"/>
              <a:gd name="connsiteX19" fmla="*/ 257765 w 468766"/>
              <a:gd name="connsiteY19" fmla="*/ 59441 h 396648"/>
              <a:gd name="connsiteX20" fmla="*/ 252412 w 468766"/>
              <a:gd name="connsiteY20" fmla="*/ 72118 h 396648"/>
              <a:gd name="connsiteX21" fmla="*/ 252412 w 468766"/>
              <a:gd name="connsiteY21" fmla="*/ 108177 h 396648"/>
              <a:gd name="connsiteX22" fmla="*/ 216353 w 468766"/>
              <a:gd name="connsiteY22" fmla="*/ 108177 h 396648"/>
              <a:gd name="connsiteX23" fmla="*/ 203676 w 468766"/>
              <a:gd name="connsiteY23" fmla="*/ 113529 h 396648"/>
              <a:gd name="connsiteX24" fmla="*/ 198324 w 468766"/>
              <a:gd name="connsiteY24" fmla="*/ 126206 h 396648"/>
              <a:gd name="connsiteX25" fmla="*/ 203676 w 468766"/>
              <a:gd name="connsiteY25" fmla="*/ 138883 h 396648"/>
              <a:gd name="connsiteX26" fmla="*/ 216353 w 468766"/>
              <a:gd name="connsiteY26" fmla="*/ 144236 h 396648"/>
              <a:gd name="connsiteX27" fmla="*/ 252412 w 468766"/>
              <a:gd name="connsiteY27" fmla="*/ 144236 h 396648"/>
              <a:gd name="connsiteX28" fmla="*/ 252412 w 468766"/>
              <a:gd name="connsiteY28" fmla="*/ 180295 h 396648"/>
              <a:gd name="connsiteX29" fmla="*/ 257765 w 468766"/>
              <a:gd name="connsiteY29" fmla="*/ 192972 h 396648"/>
              <a:gd name="connsiteX30" fmla="*/ 270441 w 468766"/>
              <a:gd name="connsiteY30" fmla="*/ 198324 h 396648"/>
              <a:gd name="connsiteX31" fmla="*/ 283119 w 468766"/>
              <a:gd name="connsiteY31" fmla="*/ 192972 h 396648"/>
              <a:gd name="connsiteX32" fmla="*/ 288471 w 468766"/>
              <a:gd name="connsiteY32" fmla="*/ 180295 h 396648"/>
              <a:gd name="connsiteX33" fmla="*/ 288471 w 468766"/>
              <a:gd name="connsiteY33" fmla="*/ 144236 h 396648"/>
              <a:gd name="connsiteX34" fmla="*/ 324530 w 468766"/>
              <a:gd name="connsiteY34" fmla="*/ 144236 h 396648"/>
              <a:gd name="connsiteX35" fmla="*/ 337207 w 468766"/>
              <a:gd name="connsiteY35" fmla="*/ 138883 h 396648"/>
              <a:gd name="connsiteX36" fmla="*/ 342560 w 468766"/>
              <a:gd name="connsiteY36" fmla="*/ 126206 h 396648"/>
              <a:gd name="connsiteX37" fmla="*/ 337207 w 468766"/>
              <a:gd name="connsiteY37" fmla="*/ 113529 h 396648"/>
              <a:gd name="connsiteX38" fmla="*/ 324530 w 468766"/>
              <a:gd name="connsiteY38" fmla="*/ 108177 h 396648"/>
              <a:gd name="connsiteX39" fmla="*/ 288471 w 468766"/>
              <a:gd name="connsiteY39" fmla="*/ 108177 h 396648"/>
              <a:gd name="connsiteX40" fmla="*/ 288471 w 468766"/>
              <a:gd name="connsiteY40" fmla="*/ 72118 h 396648"/>
              <a:gd name="connsiteX41" fmla="*/ 283119 w 468766"/>
              <a:gd name="connsiteY41" fmla="*/ 59441 h 396648"/>
              <a:gd name="connsiteX42" fmla="*/ 270441 w 468766"/>
              <a:gd name="connsiteY42" fmla="*/ 54088 h 396648"/>
              <a:gd name="connsiteX43" fmla="*/ 18029 w 468766"/>
              <a:gd name="connsiteY43" fmla="*/ 0 h 396648"/>
              <a:gd name="connsiteX44" fmla="*/ 90147 w 468766"/>
              <a:gd name="connsiteY44" fmla="*/ 0 h 396648"/>
              <a:gd name="connsiteX45" fmla="*/ 98176 w 468766"/>
              <a:gd name="connsiteY45" fmla="*/ 1831 h 396648"/>
              <a:gd name="connsiteX46" fmla="*/ 103810 w 468766"/>
              <a:gd name="connsiteY46" fmla="*/ 6198 h 396648"/>
              <a:gd name="connsiteX47" fmla="*/ 107472 w 468766"/>
              <a:gd name="connsiteY47" fmla="*/ 13099 h 396648"/>
              <a:gd name="connsiteX48" fmla="*/ 109585 w 468766"/>
              <a:gd name="connsiteY48" fmla="*/ 20565 h 396648"/>
              <a:gd name="connsiteX49" fmla="*/ 111134 w 468766"/>
              <a:gd name="connsiteY49" fmla="*/ 28875 h 396648"/>
              <a:gd name="connsiteX50" fmla="*/ 112402 w 468766"/>
              <a:gd name="connsiteY50" fmla="*/ 36059 h 396648"/>
              <a:gd name="connsiteX51" fmla="*/ 450736 w 468766"/>
              <a:gd name="connsiteY51" fmla="*/ 36059 h 396648"/>
              <a:gd name="connsiteX52" fmla="*/ 463413 w 468766"/>
              <a:gd name="connsiteY52" fmla="*/ 41411 h 396648"/>
              <a:gd name="connsiteX53" fmla="*/ 468766 w 468766"/>
              <a:gd name="connsiteY53" fmla="*/ 54088 h 396648"/>
              <a:gd name="connsiteX54" fmla="*/ 468766 w 468766"/>
              <a:gd name="connsiteY54" fmla="*/ 198324 h 396648"/>
              <a:gd name="connsiteX55" fmla="*/ 464259 w 468766"/>
              <a:gd name="connsiteY55" fmla="*/ 210297 h 396648"/>
              <a:gd name="connsiteX56" fmla="*/ 452708 w 468766"/>
              <a:gd name="connsiteY56" fmla="*/ 216353 h 396648"/>
              <a:gd name="connsiteX57" fmla="*/ 158603 w 468766"/>
              <a:gd name="connsiteY57" fmla="*/ 250722 h 396648"/>
              <a:gd name="connsiteX58" fmla="*/ 159870 w 468766"/>
              <a:gd name="connsiteY58" fmla="*/ 256779 h 396648"/>
              <a:gd name="connsiteX59" fmla="*/ 161561 w 468766"/>
              <a:gd name="connsiteY59" fmla="*/ 264244 h 396648"/>
              <a:gd name="connsiteX60" fmla="*/ 162265 w 468766"/>
              <a:gd name="connsiteY60" fmla="*/ 270442 h 396648"/>
              <a:gd name="connsiteX61" fmla="*/ 155504 w 468766"/>
              <a:gd name="connsiteY61" fmla="*/ 288471 h 396648"/>
              <a:gd name="connsiteX62" fmla="*/ 414677 w 468766"/>
              <a:gd name="connsiteY62" fmla="*/ 288471 h 396648"/>
              <a:gd name="connsiteX63" fmla="*/ 427354 w 468766"/>
              <a:gd name="connsiteY63" fmla="*/ 293824 h 396648"/>
              <a:gd name="connsiteX64" fmla="*/ 432707 w 468766"/>
              <a:gd name="connsiteY64" fmla="*/ 306501 h 396648"/>
              <a:gd name="connsiteX65" fmla="*/ 427354 w 468766"/>
              <a:gd name="connsiteY65" fmla="*/ 319178 h 396648"/>
              <a:gd name="connsiteX66" fmla="*/ 414677 w 468766"/>
              <a:gd name="connsiteY66" fmla="*/ 324530 h 396648"/>
              <a:gd name="connsiteX67" fmla="*/ 396648 w 468766"/>
              <a:gd name="connsiteY67" fmla="*/ 324530 h 396648"/>
              <a:gd name="connsiteX68" fmla="*/ 144235 w 468766"/>
              <a:gd name="connsiteY68" fmla="*/ 324530 h 396648"/>
              <a:gd name="connsiteX69" fmla="*/ 126206 w 468766"/>
              <a:gd name="connsiteY69" fmla="*/ 324530 h 396648"/>
              <a:gd name="connsiteX70" fmla="*/ 113529 w 468766"/>
              <a:gd name="connsiteY70" fmla="*/ 319178 h 396648"/>
              <a:gd name="connsiteX71" fmla="*/ 108176 w 468766"/>
              <a:gd name="connsiteY71" fmla="*/ 306501 h 396648"/>
              <a:gd name="connsiteX72" fmla="*/ 111276 w 468766"/>
              <a:gd name="connsiteY72" fmla="*/ 295373 h 396648"/>
              <a:gd name="connsiteX73" fmla="*/ 119585 w 468766"/>
              <a:gd name="connsiteY73" fmla="*/ 278611 h 396648"/>
              <a:gd name="connsiteX74" fmla="*/ 125361 w 468766"/>
              <a:gd name="connsiteY74" fmla="*/ 267907 h 396648"/>
              <a:gd name="connsiteX75" fmla="*/ 75498 w 468766"/>
              <a:gd name="connsiteY75" fmla="*/ 36059 h 396648"/>
              <a:gd name="connsiteX76" fmla="*/ 18029 w 468766"/>
              <a:gd name="connsiteY76" fmla="*/ 36059 h 396648"/>
              <a:gd name="connsiteX77" fmla="*/ 5352 w 468766"/>
              <a:gd name="connsiteY77" fmla="*/ 30706 h 396648"/>
              <a:gd name="connsiteX78" fmla="*/ 0 w 468766"/>
              <a:gd name="connsiteY78" fmla="*/ 18029 h 396648"/>
              <a:gd name="connsiteX79" fmla="*/ 5352 w 468766"/>
              <a:gd name="connsiteY79" fmla="*/ 5352 h 396648"/>
              <a:gd name="connsiteX80" fmla="*/ 18029 w 468766"/>
              <a:gd name="connsiteY80"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68766" h="396648">
                <a:moveTo>
                  <a:pt x="396648" y="324530"/>
                </a:moveTo>
                <a:cubicBezTo>
                  <a:pt x="406602" y="324530"/>
                  <a:pt x="415100" y="328052"/>
                  <a:pt x="422143" y="335094"/>
                </a:cubicBezTo>
                <a:cubicBezTo>
                  <a:pt x="429185" y="342137"/>
                  <a:pt x="432707" y="350635"/>
                  <a:pt x="432707" y="360589"/>
                </a:cubicBezTo>
                <a:cubicBezTo>
                  <a:pt x="432707" y="370543"/>
                  <a:pt x="429185" y="379041"/>
                  <a:pt x="422143" y="386084"/>
                </a:cubicBezTo>
                <a:cubicBezTo>
                  <a:pt x="415100" y="393127"/>
                  <a:pt x="406602" y="396648"/>
                  <a:pt x="396648" y="396648"/>
                </a:cubicBezTo>
                <a:cubicBezTo>
                  <a:pt x="386694" y="396648"/>
                  <a:pt x="378196" y="393127"/>
                  <a:pt x="371153" y="386084"/>
                </a:cubicBezTo>
                <a:cubicBezTo>
                  <a:pt x="364110" y="379041"/>
                  <a:pt x="360589" y="370543"/>
                  <a:pt x="360589" y="360589"/>
                </a:cubicBezTo>
                <a:cubicBezTo>
                  <a:pt x="360589" y="350635"/>
                  <a:pt x="364110" y="342137"/>
                  <a:pt x="371153" y="335094"/>
                </a:cubicBezTo>
                <a:cubicBezTo>
                  <a:pt x="378196" y="328052"/>
                  <a:pt x="386694" y="324530"/>
                  <a:pt x="396648" y="324530"/>
                </a:cubicBezTo>
                <a:close/>
                <a:moveTo>
                  <a:pt x="144235" y="324530"/>
                </a:moveTo>
                <a:cubicBezTo>
                  <a:pt x="154189" y="324530"/>
                  <a:pt x="162688" y="328052"/>
                  <a:pt x="169730" y="335094"/>
                </a:cubicBezTo>
                <a:cubicBezTo>
                  <a:pt x="176773" y="342137"/>
                  <a:pt x="180295" y="350635"/>
                  <a:pt x="180295" y="360589"/>
                </a:cubicBezTo>
                <a:cubicBezTo>
                  <a:pt x="180295" y="370543"/>
                  <a:pt x="176773" y="379041"/>
                  <a:pt x="169730" y="386084"/>
                </a:cubicBezTo>
                <a:cubicBezTo>
                  <a:pt x="162688" y="393127"/>
                  <a:pt x="154189" y="396648"/>
                  <a:pt x="144235" y="396648"/>
                </a:cubicBezTo>
                <a:cubicBezTo>
                  <a:pt x="134282" y="396648"/>
                  <a:pt x="125783" y="393127"/>
                  <a:pt x="118741" y="386084"/>
                </a:cubicBezTo>
                <a:cubicBezTo>
                  <a:pt x="111698" y="379041"/>
                  <a:pt x="108176" y="370543"/>
                  <a:pt x="108176" y="360589"/>
                </a:cubicBezTo>
                <a:cubicBezTo>
                  <a:pt x="108176" y="350635"/>
                  <a:pt x="111698" y="342137"/>
                  <a:pt x="118741" y="335094"/>
                </a:cubicBezTo>
                <a:cubicBezTo>
                  <a:pt x="125783" y="328052"/>
                  <a:pt x="134282" y="324530"/>
                  <a:pt x="144235" y="324530"/>
                </a:cubicBezTo>
                <a:close/>
                <a:moveTo>
                  <a:pt x="270441" y="54088"/>
                </a:moveTo>
                <a:cubicBezTo>
                  <a:pt x="265559" y="54088"/>
                  <a:pt x="261333" y="55872"/>
                  <a:pt x="257765" y="59441"/>
                </a:cubicBezTo>
                <a:cubicBezTo>
                  <a:pt x="254196" y="63009"/>
                  <a:pt x="252412" y="67235"/>
                  <a:pt x="252412" y="72118"/>
                </a:cubicBezTo>
                <a:lnTo>
                  <a:pt x="252412" y="108177"/>
                </a:lnTo>
                <a:lnTo>
                  <a:pt x="216353" y="108177"/>
                </a:lnTo>
                <a:cubicBezTo>
                  <a:pt x="211470" y="108177"/>
                  <a:pt x="207245" y="109961"/>
                  <a:pt x="203676" y="113529"/>
                </a:cubicBezTo>
                <a:cubicBezTo>
                  <a:pt x="200108" y="117098"/>
                  <a:pt x="198324" y="121323"/>
                  <a:pt x="198324" y="126206"/>
                </a:cubicBezTo>
                <a:cubicBezTo>
                  <a:pt x="198324" y="131089"/>
                  <a:pt x="200108" y="135315"/>
                  <a:pt x="203676" y="138883"/>
                </a:cubicBezTo>
                <a:cubicBezTo>
                  <a:pt x="207245" y="142451"/>
                  <a:pt x="211470" y="144236"/>
                  <a:pt x="216353" y="144236"/>
                </a:cubicBezTo>
                <a:lnTo>
                  <a:pt x="252412" y="144236"/>
                </a:lnTo>
                <a:lnTo>
                  <a:pt x="252412" y="180295"/>
                </a:lnTo>
                <a:cubicBezTo>
                  <a:pt x="252412" y="185178"/>
                  <a:pt x="254196" y="189403"/>
                  <a:pt x="257765" y="192972"/>
                </a:cubicBezTo>
                <a:cubicBezTo>
                  <a:pt x="261333" y="196540"/>
                  <a:pt x="265559" y="198324"/>
                  <a:pt x="270441" y="198324"/>
                </a:cubicBezTo>
                <a:cubicBezTo>
                  <a:pt x="275325" y="198324"/>
                  <a:pt x="279551" y="196540"/>
                  <a:pt x="283119" y="192972"/>
                </a:cubicBezTo>
                <a:cubicBezTo>
                  <a:pt x="286687" y="189403"/>
                  <a:pt x="288471" y="185178"/>
                  <a:pt x="288471" y="180295"/>
                </a:cubicBezTo>
                <a:lnTo>
                  <a:pt x="288471" y="144236"/>
                </a:lnTo>
                <a:lnTo>
                  <a:pt x="324530" y="144236"/>
                </a:lnTo>
                <a:cubicBezTo>
                  <a:pt x="329413" y="144236"/>
                  <a:pt x="333639" y="142451"/>
                  <a:pt x="337207" y="138883"/>
                </a:cubicBezTo>
                <a:cubicBezTo>
                  <a:pt x="340775" y="135315"/>
                  <a:pt x="342560" y="131089"/>
                  <a:pt x="342560" y="126206"/>
                </a:cubicBezTo>
                <a:cubicBezTo>
                  <a:pt x="342560" y="121323"/>
                  <a:pt x="340775" y="117098"/>
                  <a:pt x="337207" y="113529"/>
                </a:cubicBezTo>
                <a:cubicBezTo>
                  <a:pt x="333639" y="109961"/>
                  <a:pt x="329413" y="108177"/>
                  <a:pt x="324530" y="108177"/>
                </a:cubicBezTo>
                <a:lnTo>
                  <a:pt x="288471" y="108177"/>
                </a:lnTo>
                <a:lnTo>
                  <a:pt x="288471" y="72118"/>
                </a:lnTo>
                <a:cubicBezTo>
                  <a:pt x="288471" y="67235"/>
                  <a:pt x="286687" y="63009"/>
                  <a:pt x="283119" y="59441"/>
                </a:cubicBezTo>
                <a:cubicBezTo>
                  <a:pt x="279551" y="55872"/>
                  <a:pt x="275325" y="54088"/>
                  <a:pt x="270441" y="54088"/>
                </a:cubicBezTo>
                <a:close/>
                <a:moveTo>
                  <a:pt x="18029" y="0"/>
                </a:moveTo>
                <a:lnTo>
                  <a:pt x="90147" y="0"/>
                </a:lnTo>
                <a:cubicBezTo>
                  <a:pt x="93152" y="0"/>
                  <a:pt x="95828" y="610"/>
                  <a:pt x="98176" y="1831"/>
                </a:cubicBezTo>
                <a:cubicBezTo>
                  <a:pt x="100523" y="3052"/>
                  <a:pt x="102402" y="4507"/>
                  <a:pt x="103810" y="6198"/>
                </a:cubicBezTo>
                <a:cubicBezTo>
                  <a:pt x="105218" y="7888"/>
                  <a:pt x="106439" y="10188"/>
                  <a:pt x="107472" y="13099"/>
                </a:cubicBezTo>
                <a:cubicBezTo>
                  <a:pt x="108505" y="16010"/>
                  <a:pt x="109209" y="18499"/>
                  <a:pt x="109585" y="20565"/>
                </a:cubicBezTo>
                <a:cubicBezTo>
                  <a:pt x="109961" y="22631"/>
                  <a:pt x="110477" y="25401"/>
                  <a:pt x="111134" y="28875"/>
                </a:cubicBezTo>
                <a:cubicBezTo>
                  <a:pt x="111792" y="32350"/>
                  <a:pt x="112214" y="34744"/>
                  <a:pt x="112402" y="36059"/>
                </a:cubicBezTo>
                <a:lnTo>
                  <a:pt x="450736" y="36059"/>
                </a:lnTo>
                <a:cubicBezTo>
                  <a:pt x="455620" y="36059"/>
                  <a:pt x="459845" y="37843"/>
                  <a:pt x="463413" y="41411"/>
                </a:cubicBezTo>
                <a:cubicBezTo>
                  <a:pt x="466982" y="44980"/>
                  <a:pt x="468766" y="49205"/>
                  <a:pt x="468766" y="54088"/>
                </a:cubicBezTo>
                <a:lnTo>
                  <a:pt x="468766" y="198324"/>
                </a:lnTo>
                <a:cubicBezTo>
                  <a:pt x="468766" y="202831"/>
                  <a:pt x="467263" y="206822"/>
                  <a:pt x="464259" y="210297"/>
                </a:cubicBezTo>
                <a:cubicBezTo>
                  <a:pt x="461254" y="213771"/>
                  <a:pt x="457403" y="215790"/>
                  <a:pt x="452708" y="216353"/>
                </a:cubicBezTo>
                <a:lnTo>
                  <a:pt x="158603" y="250722"/>
                </a:lnTo>
                <a:cubicBezTo>
                  <a:pt x="158790" y="252037"/>
                  <a:pt x="159213" y="254056"/>
                  <a:pt x="159870" y="256779"/>
                </a:cubicBezTo>
                <a:cubicBezTo>
                  <a:pt x="160528" y="259502"/>
                  <a:pt x="161091" y="261991"/>
                  <a:pt x="161561" y="264244"/>
                </a:cubicBezTo>
                <a:cubicBezTo>
                  <a:pt x="162030" y="266498"/>
                  <a:pt x="162265" y="268564"/>
                  <a:pt x="162265" y="270442"/>
                </a:cubicBezTo>
                <a:cubicBezTo>
                  <a:pt x="162265" y="273447"/>
                  <a:pt x="160011" y="279457"/>
                  <a:pt x="155504" y="288471"/>
                </a:cubicBezTo>
                <a:lnTo>
                  <a:pt x="414677" y="288471"/>
                </a:lnTo>
                <a:cubicBezTo>
                  <a:pt x="419561" y="288471"/>
                  <a:pt x="423786" y="290256"/>
                  <a:pt x="427354" y="293824"/>
                </a:cubicBezTo>
                <a:cubicBezTo>
                  <a:pt x="430922" y="297392"/>
                  <a:pt x="432707" y="301618"/>
                  <a:pt x="432707" y="306501"/>
                </a:cubicBezTo>
                <a:cubicBezTo>
                  <a:pt x="432707" y="311384"/>
                  <a:pt x="430922" y="315609"/>
                  <a:pt x="427354" y="319178"/>
                </a:cubicBezTo>
                <a:cubicBezTo>
                  <a:pt x="423786" y="322746"/>
                  <a:pt x="419561" y="324530"/>
                  <a:pt x="414677" y="324530"/>
                </a:cubicBezTo>
                <a:lnTo>
                  <a:pt x="396648" y="324530"/>
                </a:lnTo>
                <a:lnTo>
                  <a:pt x="144235" y="324530"/>
                </a:lnTo>
                <a:lnTo>
                  <a:pt x="126206" y="324530"/>
                </a:lnTo>
                <a:cubicBezTo>
                  <a:pt x="121323" y="324530"/>
                  <a:pt x="117097" y="322746"/>
                  <a:pt x="113529" y="319178"/>
                </a:cubicBezTo>
                <a:cubicBezTo>
                  <a:pt x="109961" y="315609"/>
                  <a:pt x="108176" y="311384"/>
                  <a:pt x="108176" y="306501"/>
                </a:cubicBezTo>
                <a:cubicBezTo>
                  <a:pt x="108176" y="303872"/>
                  <a:pt x="109209" y="300162"/>
                  <a:pt x="111276" y="295373"/>
                </a:cubicBezTo>
                <a:cubicBezTo>
                  <a:pt x="113341" y="290584"/>
                  <a:pt x="116111" y="284997"/>
                  <a:pt x="119585" y="278611"/>
                </a:cubicBezTo>
                <a:cubicBezTo>
                  <a:pt x="123060" y="272226"/>
                  <a:pt x="124985" y="268658"/>
                  <a:pt x="125361" y="267907"/>
                </a:cubicBezTo>
                <a:lnTo>
                  <a:pt x="75498" y="36059"/>
                </a:lnTo>
                <a:lnTo>
                  <a:pt x="18029" y="36059"/>
                </a:lnTo>
                <a:cubicBezTo>
                  <a:pt x="13146" y="36059"/>
                  <a:pt x="8920" y="34275"/>
                  <a:pt x="5352" y="30706"/>
                </a:cubicBezTo>
                <a:cubicBezTo>
                  <a:pt x="1784" y="27138"/>
                  <a:pt x="0" y="22912"/>
                  <a:pt x="0" y="18029"/>
                </a:cubicBezTo>
                <a:cubicBezTo>
                  <a:pt x="0" y="13146"/>
                  <a:pt x="1784" y="8921"/>
                  <a:pt x="5352" y="5352"/>
                </a:cubicBezTo>
                <a:cubicBezTo>
                  <a:pt x="8920" y="1784"/>
                  <a:pt x="13146"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9" name="Freeform 258"/>
          <p:cNvSpPr/>
          <p:nvPr/>
        </p:nvSpPr>
        <p:spPr>
          <a:xfrm>
            <a:off x="9825990" y="2323556"/>
            <a:ext cx="468766" cy="396648"/>
          </a:xfrm>
          <a:custGeom>
            <a:avLst/>
            <a:gdLst>
              <a:gd name="connsiteX0" fmla="*/ 396648 w 468766"/>
              <a:gd name="connsiteY0" fmla="*/ 324530 h 396648"/>
              <a:gd name="connsiteX1" fmla="*/ 422143 w 468766"/>
              <a:gd name="connsiteY1" fmla="*/ 335094 h 396648"/>
              <a:gd name="connsiteX2" fmla="*/ 432707 w 468766"/>
              <a:gd name="connsiteY2" fmla="*/ 360589 h 396648"/>
              <a:gd name="connsiteX3" fmla="*/ 422143 w 468766"/>
              <a:gd name="connsiteY3" fmla="*/ 386084 h 396648"/>
              <a:gd name="connsiteX4" fmla="*/ 396648 w 468766"/>
              <a:gd name="connsiteY4" fmla="*/ 396648 h 396648"/>
              <a:gd name="connsiteX5" fmla="*/ 371153 w 468766"/>
              <a:gd name="connsiteY5" fmla="*/ 386084 h 396648"/>
              <a:gd name="connsiteX6" fmla="*/ 360589 w 468766"/>
              <a:gd name="connsiteY6" fmla="*/ 360589 h 396648"/>
              <a:gd name="connsiteX7" fmla="*/ 371153 w 468766"/>
              <a:gd name="connsiteY7" fmla="*/ 335094 h 396648"/>
              <a:gd name="connsiteX8" fmla="*/ 396648 w 468766"/>
              <a:gd name="connsiteY8" fmla="*/ 324530 h 396648"/>
              <a:gd name="connsiteX9" fmla="*/ 144235 w 468766"/>
              <a:gd name="connsiteY9" fmla="*/ 324530 h 396648"/>
              <a:gd name="connsiteX10" fmla="*/ 169730 w 468766"/>
              <a:gd name="connsiteY10" fmla="*/ 335094 h 396648"/>
              <a:gd name="connsiteX11" fmla="*/ 180294 w 468766"/>
              <a:gd name="connsiteY11" fmla="*/ 360589 h 396648"/>
              <a:gd name="connsiteX12" fmla="*/ 169730 w 468766"/>
              <a:gd name="connsiteY12" fmla="*/ 386084 h 396648"/>
              <a:gd name="connsiteX13" fmla="*/ 144235 w 468766"/>
              <a:gd name="connsiteY13" fmla="*/ 396648 h 396648"/>
              <a:gd name="connsiteX14" fmla="*/ 118740 w 468766"/>
              <a:gd name="connsiteY14" fmla="*/ 386084 h 396648"/>
              <a:gd name="connsiteX15" fmla="*/ 108176 w 468766"/>
              <a:gd name="connsiteY15" fmla="*/ 360589 h 396648"/>
              <a:gd name="connsiteX16" fmla="*/ 118740 w 468766"/>
              <a:gd name="connsiteY16" fmla="*/ 335094 h 396648"/>
              <a:gd name="connsiteX17" fmla="*/ 144235 w 468766"/>
              <a:gd name="connsiteY17" fmla="*/ 324530 h 396648"/>
              <a:gd name="connsiteX18" fmla="*/ 270442 w 468766"/>
              <a:gd name="connsiteY18" fmla="*/ 54088 h 396648"/>
              <a:gd name="connsiteX19" fmla="*/ 257765 w 468766"/>
              <a:gd name="connsiteY19" fmla="*/ 59441 h 396648"/>
              <a:gd name="connsiteX20" fmla="*/ 252413 w 468766"/>
              <a:gd name="connsiteY20" fmla="*/ 72118 h 396648"/>
              <a:gd name="connsiteX21" fmla="*/ 252413 w 468766"/>
              <a:gd name="connsiteY21" fmla="*/ 154659 h 396648"/>
              <a:gd name="connsiteX22" fmla="*/ 211001 w 468766"/>
              <a:gd name="connsiteY22" fmla="*/ 113529 h 396648"/>
              <a:gd name="connsiteX23" fmla="*/ 198324 w 468766"/>
              <a:gd name="connsiteY23" fmla="*/ 108177 h 396648"/>
              <a:gd name="connsiteX24" fmla="*/ 185647 w 468766"/>
              <a:gd name="connsiteY24" fmla="*/ 113529 h 396648"/>
              <a:gd name="connsiteX25" fmla="*/ 180294 w 468766"/>
              <a:gd name="connsiteY25" fmla="*/ 126206 h 396648"/>
              <a:gd name="connsiteX26" fmla="*/ 185647 w 468766"/>
              <a:gd name="connsiteY26" fmla="*/ 138883 h 396648"/>
              <a:gd name="connsiteX27" fmla="*/ 257765 w 468766"/>
              <a:gd name="connsiteY27" fmla="*/ 211001 h 396648"/>
              <a:gd name="connsiteX28" fmla="*/ 270442 w 468766"/>
              <a:gd name="connsiteY28" fmla="*/ 216353 h 396648"/>
              <a:gd name="connsiteX29" fmla="*/ 283119 w 468766"/>
              <a:gd name="connsiteY29" fmla="*/ 211001 h 396648"/>
              <a:gd name="connsiteX30" fmla="*/ 355237 w 468766"/>
              <a:gd name="connsiteY30" fmla="*/ 138883 h 396648"/>
              <a:gd name="connsiteX31" fmla="*/ 360589 w 468766"/>
              <a:gd name="connsiteY31" fmla="*/ 126206 h 396648"/>
              <a:gd name="connsiteX32" fmla="*/ 355237 w 468766"/>
              <a:gd name="connsiteY32" fmla="*/ 113529 h 396648"/>
              <a:gd name="connsiteX33" fmla="*/ 342560 w 468766"/>
              <a:gd name="connsiteY33" fmla="*/ 108177 h 396648"/>
              <a:gd name="connsiteX34" fmla="*/ 329883 w 468766"/>
              <a:gd name="connsiteY34" fmla="*/ 113529 h 396648"/>
              <a:gd name="connsiteX35" fmla="*/ 288472 w 468766"/>
              <a:gd name="connsiteY35" fmla="*/ 154659 h 396648"/>
              <a:gd name="connsiteX36" fmla="*/ 288472 w 468766"/>
              <a:gd name="connsiteY36" fmla="*/ 72118 h 396648"/>
              <a:gd name="connsiteX37" fmla="*/ 283119 w 468766"/>
              <a:gd name="connsiteY37" fmla="*/ 59441 h 396648"/>
              <a:gd name="connsiteX38" fmla="*/ 270442 w 468766"/>
              <a:gd name="connsiteY38" fmla="*/ 54088 h 396648"/>
              <a:gd name="connsiteX39" fmla="*/ 18029 w 468766"/>
              <a:gd name="connsiteY39" fmla="*/ 0 h 396648"/>
              <a:gd name="connsiteX40" fmla="*/ 90147 w 468766"/>
              <a:gd name="connsiteY40" fmla="*/ 0 h 396648"/>
              <a:gd name="connsiteX41" fmla="*/ 98176 w 468766"/>
              <a:gd name="connsiteY41" fmla="*/ 1831 h 396648"/>
              <a:gd name="connsiteX42" fmla="*/ 103810 w 468766"/>
              <a:gd name="connsiteY42" fmla="*/ 6198 h 396648"/>
              <a:gd name="connsiteX43" fmla="*/ 107472 w 468766"/>
              <a:gd name="connsiteY43" fmla="*/ 13099 h 396648"/>
              <a:gd name="connsiteX44" fmla="*/ 109585 w 468766"/>
              <a:gd name="connsiteY44" fmla="*/ 20565 h 396648"/>
              <a:gd name="connsiteX45" fmla="*/ 111134 w 468766"/>
              <a:gd name="connsiteY45" fmla="*/ 28875 h 396648"/>
              <a:gd name="connsiteX46" fmla="*/ 112402 w 468766"/>
              <a:gd name="connsiteY46" fmla="*/ 36059 h 396648"/>
              <a:gd name="connsiteX47" fmla="*/ 450737 w 468766"/>
              <a:gd name="connsiteY47" fmla="*/ 36059 h 396648"/>
              <a:gd name="connsiteX48" fmla="*/ 463414 w 468766"/>
              <a:gd name="connsiteY48" fmla="*/ 41411 h 396648"/>
              <a:gd name="connsiteX49" fmla="*/ 468766 w 468766"/>
              <a:gd name="connsiteY49" fmla="*/ 54088 h 396648"/>
              <a:gd name="connsiteX50" fmla="*/ 468766 w 468766"/>
              <a:gd name="connsiteY50" fmla="*/ 198324 h 396648"/>
              <a:gd name="connsiteX51" fmla="*/ 464259 w 468766"/>
              <a:gd name="connsiteY51" fmla="*/ 210297 h 396648"/>
              <a:gd name="connsiteX52" fmla="*/ 452709 w 468766"/>
              <a:gd name="connsiteY52" fmla="*/ 216353 h 396648"/>
              <a:gd name="connsiteX53" fmla="*/ 158602 w 468766"/>
              <a:gd name="connsiteY53" fmla="*/ 250722 h 396648"/>
              <a:gd name="connsiteX54" fmla="*/ 159870 w 468766"/>
              <a:gd name="connsiteY54" fmla="*/ 256779 h 396648"/>
              <a:gd name="connsiteX55" fmla="*/ 161560 w 468766"/>
              <a:gd name="connsiteY55" fmla="*/ 264244 h 396648"/>
              <a:gd name="connsiteX56" fmla="*/ 162265 w 468766"/>
              <a:gd name="connsiteY56" fmla="*/ 270442 h 396648"/>
              <a:gd name="connsiteX57" fmla="*/ 155504 w 468766"/>
              <a:gd name="connsiteY57" fmla="*/ 288471 h 396648"/>
              <a:gd name="connsiteX58" fmla="*/ 414678 w 468766"/>
              <a:gd name="connsiteY58" fmla="*/ 288471 h 396648"/>
              <a:gd name="connsiteX59" fmla="*/ 427354 w 468766"/>
              <a:gd name="connsiteY59" fmla="*/ 293824 h 396648"/>
              <a:gd name="connsiteX60" fmla="*/ 432707 w 468766"/>
              <a:gd name="connsiteY60" fmla="*/ 306501 h 396648"/>
              <a:gd name="connsiteX61" fmla="*/ 427354 w 468766"/>
              <a:gd name="connsiteY61" fmla="*/ 319178 h 396648"/>
              <a:gd name="connsiteX62" fmla="*/ 414678 w 468766"/>
              <a:gd name="connsiteY62" fmla="*/ 324530 h 396648"/>
              <a:gd name="connsiteX63" fmla="*/ 396648 w 468766"/>
              <a:gd name="connsiteY63" fmla="*/ 324530 h 396648"/>
              <a:gd name="connsiteX64" fmla="*/ 144235 w 468766"/>
              <a:gd name="connsiteY64" fmla="*/ 324530 h 396648"/>
              <a:gd name="connsiteX65" fmla="*/ 126206 w 468766"/>
              <a:gd name="connsiteY65" fmla="*/ 324530 h 396648"/>
              <a:gd name="connsiteX66" fmla="*/ 113529 w 468766"/>
              <a:gd name="connsiteY66" fmla="*/ 319178 h 396648"/>
              <a:gd name="connsiteX67" fmla="*/ 108176 w 468766"/>
              <a:gd name="connsiteY67" fmla="*/ 306501 h 396648"/>
              <a:gd name="connsiteX68" fmla="*/ 111275 w 468766"/>
              <a:gd name="connsiteY68" fmla="*/ 295373 h 396648"/>
              <a:gd name="connsiteX69" fmla="*/ 119585 w 468766"/>
              <a:gd name="connsiteY69" fmla="*/ 278611 h 396648"/>
              <a:gd name="connsiteX70" fmla="*/ 125361 w 468766"/>
              <a:gd name="connsiteY70" fmla="*/ 267907 h 396648"/>
              <a:gd name="connsiteX71" fmla="*/ 75498 w 468766"/>
              <a:gd name="connsiteY71" fmla="*/ 36059 h 396648"/>
              <a:gd name="connsiteX72" fmla="*/ 18029 w 468766"/>
              <a:gd name="connsiteY72" fmla="*/ 36059 h 396648"/>
              <a:gd name="connsiteX73" fmla="*/ 5352 w 468766"/>
              <a:gd name="connsiteY73" fmla="*/ 30706 h 396648"/>
              <a:gd name="connsiteX74" fmla="*/ 0 w 468766"/>
              <a:gd name="connsiteY74" fmla="*/ 18029 h 396648"/>
              <a:gd name="connsiteX75" fmla="*/ 5352 w 468766"/>
              <a:gd name="connsiteY75" fmla="*/ 5352 h 396648"/>
              <a:gd name="connsiteX76" fmla="*/ 18029 w 468766"/>
              <a:gd name="connsiteY76" fmla="*/ 0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468766" h="396648">
                <a:moveTo>
                  <a:pt x="396648" y="324530"/>
                </a:moveTo>
                <a:cubicBezTo>
                  <a:pt x="406602" y="324530"/>
                  <a:pt x="415101" y="328052"/>
                  <a:pt x="422143" y="335094"/>
                </a:cubicBezTo>
                <a:cubicBezTo>
                  <a:pt x="429186" y="342137"/>
                  <a:pt x="432707" y="350635"/>
                  <a:pt x="432707" y="360589"/>
                </a:cubicBezTo>
                <a:cubicBezTo>
                  <a:pt x="432707" y="370543"/>
                  <a:pt x="429186" y="379041"/>
                  <a:pt x="422143" y="386084"/>
                </a:cubicBezTo>
                <a:cubicBezTo>
                  <a:pt x="415101" y="393127"/>
                  <a:pt x="406602" y="396648"/>
                  <a:pt x="396648" y="396648"/>
                </a:cubicBezTo>
                <a:cubicBezTo>
                  <a:pt x="386694" y="396648"/>
                  <a:pt x="378196" y="393127"/>
                  <a:pt x="371153" y="386084"/>
                </a:cubicBezTo>
                <a:cubicBezTo>
                  <a:pt x="364111" y="379041"/>
                  <a:pt x="360589" y="370543"/>
                  <a:pt x="360589" y="360589"/>
                </a:cubicBezTo>
                <a:cubicBezTo>
                  <a:pt x="360589" y="350635"/>
                  <a:pt x="364111" y="342137"/>
                  <a:pt x="371153" y="335094"/>
                </a:cubicBezTo>
                <a:cubicBezTo>
                  <a:pt x="378196" y="328052"/>
                  <a:pt x="386694" y="324530"/>
                  <a:pt x="396648" y="324530"/>
                </a:cubicBezTo>
                <a:close/>
                <a:moveTo>
                  <a:pt x="144235" y="324530"/>
                </a:moveTo>
                <a:cubicBezTo>
                  <a:pt x="154189" y="324530"/>
                  <a:pt x="162688" y="328052"/>
                  <a:pt x="169730" y="335094"/>
                </a:cubicBezTo>
                <a:cubicBezTo>
                  <a:pt x="176773" y="342137"/>
                  <a:pt x="180294" y="350635"/>
                  <a:pt x="180294" y="360589"/>
                </a:cubicBezTo>
                <a:cubicBezTo>
                  <a:pt x="180294" y="370543"/>
                  <a:pt x="176773" y="379041"/>
                  <a:pt x="169730" y="386084"/>
                </a:cubicBezTo>
                <a:cubicBezTo>
                  <a:pt x="162688" y="393127"/>
                  <a:pt x="154189" y="396648"/>
                  <a:pt x="144235" y="396648"/>
                </a:cubicBezTo>
                <a:cubicBezTo>
                  <a:pt x="134282" y="396648"/>
                  <a:pt x="125783" y="393127"/>
                  <a:pt x="118740" y="386084"/>
                </a:cubicBezTo>
                <a:cubicBezTo>
                  <a:pt x="111698" y="379041"/>
                  <a:pt x="108176" y="370543"/>
                  <a:pt x="108176" y="360589"/>
                </a:cubicBezTo>
                <a:cubicBezTo>
                  <a:pt x="108176" y="350635"/>
                  <a:pt x="111698" y="342137"/>
                  <a:pt x="118740" y="335094"/>
                </a:cubicBezTo>
                <a:cubicBezTo>
                  <a:pt x="125783" y="328052"/>
                  <a:pt x="134282" y="324530"/>
                  <a:pt x="144235" y="324530"/>
                </a:cubicBezTo>
                <a:close/>
                <a:moveTo>
                  <a:pt x="270442" y="54088"/>
                </a:moveTo>
                <a:cubicBezTo>
                  <a:pt x="265559" y="54088"/>
                  <a:pt x="261333" y="55872"/>
                  <a:pt x="257765" y="59441"/>
                </a:cubicBezTo>
                <a:cubicBezTo>
                  <a:pt x="254196" y="63009"/>
                  <a:pt x="252413" y="67235"/>
                  <a:pt x="252413" y="72118"/>
                </a:cubicBezTo>
                <a:lnTo>
                  <a:pt x="252413" y="154659"/>
                </a:lnTo>
                <a:lnTo>
                  <a:pt x="211001" y="113529"/>
                </a:lnTo>
                <a:cubicBezTo>
                  <a:pt x="207432" y="109961"/>
                  <a:pt x="203207" y="108177"/>
                  <a:pt x="198324" y="108177"/>
                </a:cubicBezTo>
                <a:cubicBezTo>
                  <a:pt x="193441" y="108177"/>
                  <a:pt x="189216" y="109961"/>
                  <a:pt x="185647" y="113529"/>
                </a:cubicBezTo>
                <a:cubicBezTo>
                  <a:pt x="182079" y="117098"/>
                  <a:pt x="180294" y="121323"/>
                  <a:pt x="180294" y="126206"/>
                </a:cubicBezTo>
                <a:cubicBezTo>
                  <a:pt x="180294" y="131089"/>
                  <a:pt x="182079" y="135315"/>
                  <a:pt x="185647" y="138883"/>
                </a:cubicBezTo>
                <a:lnTo>
                  <a:pt x="257765" y="211001"/>
                </a:lnTo>
                <a:cubicBezTo>
                  <a:pt x="261333" y="214569"/>
                  <a:pt x="265559" y="216353"/>
                  <a:pt x="270442" y="216353"/>
                </a:cubicBezTo>
                <a:cubicBezTo>
                  <a:pt x="275325" y="216353"/>
                  <a:pt x="279550" y="214569"/>
                  <a:pt x="283119" y="211001"/>
                </a:cubicBezTo>
                <a:lnTo>
                  <a:pt x="355237" y="138883"/>
                </a:lnTo>
                <a:cubicBezTo>
                  <a:pt x="358805" y="135315"/>
                  <a:pt x="360589" y="131089"/>
                  <a:pt x="360589" y="126206"/>
                </a:cubicBezTo>
                <a:cubicBezTo>
                  <a:pt x="360589" y="121323"/>
                  <a:pt x="358805" y="117098"/>
                  <a:pt x="355237" y="113529"/>
                </a:cubicBezTo>
                <a:cubicBezTo>
                  <a:pt x="351668" y="109961"/>
                  <a:pt x="347443" y="108177"/>
                  <a:pt x="342560" y="108177"/>
                </a:cubicBezTo>
                <a:cubicBezTo>
                  <a:pt x="337676" y="108177"/>
                  <a:pt x="333450" y="109961"/>
                  <a:pt x="329883" y="113529"/>
                </a:cubicBezTo>
                <a:lnTo>
                  <a:pt x="288472" y="154659"/>
                </a:lnTo>
                <a:lnTo>
                  <a:pt x="288472" y="72118"/>
                </a:lnTo>
                <a:cubicBezTo>
                  <a:pt x="288472" y="67235"/>
                  <a:pt x="286686" y="63009"/>
                  <a:pt x="283119" y="59441"/>
                </a:cubicBezTo>
                <a:cubicBezTo>
                  <a:pt x="279550" y="55872"/>
                  <a:pt x="275325" y="54088"/>
                  <a:pt x="270442" y="54088"/>
                </a:cubicBezTo>
                <a:close/>
                <a:moveTo>
                  <a:pt x="18029" y="0"/>
                </a:moveTo>
                <a:lnTo>
                  <a:pt x="90147" y="0"/>
                </a:lnTo>
                <a:cubicBezTo>
                  <a:pt x="93152" y="0"/>
                  <a:pt x="95828" y="610"/>
                  <a:pt x="98176" y="1831"/>
                </a:cubicBezTo>
                <a:cubicBezTo>
                  <a:pt x="100523" y="3052"/>
                  <a:pt x="102401" y="4507"/>
                  <a:pt x="103810" y="6198"/>
                </a:cubicBezTo>
                <a:cubicBezTo>
                  <a:pt x="105218" y="7888"/>
                  <a:pt x="106439" y="10188"/>
                  <a:pt x="107472" y="13099"/>
                </a:cubicBezTo>
                <a:cubicBezTo>
                  <a:pt x="108505" y="16010"/>
                  <a:pt x="109209" y="18499"/>
                  <a:pt x="109585" y="20565"/>
                </a:cubicBezTo>
                <a:cubicBezTo>
                  <a:pt x="109960" y="22631"/>
                  <a:pt x="110477" y="25401"/>
                  <a:pt x="111134" y="28875"/>
                </a:cubicBezTo>
                <a:cubicBezTo>
                  <a:pt x="111792" y="32350"/>
                  <a:pt x="112214" y="34744"/>
                  <a:pt x="112402" y="36059"/>
                </a:cubicBezTo>
                <a:lnTo>
                  <a:pt x="450737" y="36059"/>
                </a:lnTo>
                <a:cubicBezTo>
                  <a:pt x="455619" y="36059"/>
                  <a:pt x="459845" y="37843"/>
                  <a:pt x="463414" y="41411"/>
                </a:cubicBezTo>
                <a:cubicBezTo>
                  <a:pt x="466981" y="44980"/>
                  <a:pt x="468766" y="49205"/>
                  <a:pt x="468766" y="54088"/>
                </a:cubicBezTo>
                <a:lnTo>
                  <a:pt x="468766" y="198324"/>
                </a:lnTo>
                <a:cubicBezTo>
                  <a:pt x="468766" y="202831"/>
                  <a:pt x="467263" y="206822"/>
                  <a:pt x="464259" y="210297"/>
                </a:cubicBezTo>
                <a:cubicBezTo>
                  <a:pt x="461254" y="213771"/>
                  <a:pt x="457403" y="215790"/>
                  <a:pt x="452709" y="216353"/>
                </a:cubicBezTo>
                <a:lnTo>
                  <a:pt x="158602" y="250722"/>
                </a:lnTo>
                <a:cubicBezTo>
                  <a:pt x="158791" y="252037"/>
                  <a:pt x="159213" y="254056"/>
                  <a:pt x="159870" y="256779"/>
                </a:cubicBezTo>
                <a:cubicBezTo>
                  <a:pt x="160528" y="259502"/>
                  <a:pt x="161091" y="261991"/>
                  <a:pt x="161560" y="264244"/>
                </a:cubicBezTo>
                <a:cubicBezTo>
                  <a:pt x="162031" y="266498"/>
                  <a:pt x="162265" y="268564"/>
                  <a:pt x="162265" y="270442"/>
                </a:cubicBezTo>
                <a:cubicBezTo>
                  <a:pt x="162265" y="273447"/>
                  <a:pt x="160011" y="279457"/>
                  <a:pt x="155504" y="288471"/>
                </a:cubicBezTo>
                <a:lnTo>
                  <a:pt x="414678" y="288471"/>
                </a:lnTo>
                <a:cubicBezTo>
                  <a:pt x="419560" y="288471"/>
                  <a:pt x="423786" y="290256"/>
                  <a:pt x="427354" y="293824"/>
                </a:cubicBezTo>
                <a:cubicBezTo>
                  <a:pt x="430922" y="297392"/>
                  <a:pt x="432707" y="301618"/>
                  <a:pt x="432707" y="306501"/>
                </a:cubicBezTo>
                <a:cubicBezTo>
                  <a:pt x="432707" y="311384"/>
                  <a:pt x="430922" y="315609"/>
                  <a:pt x="427354" y="319178"/>
                </a:cubicBezTo>
                <a:cubicBezTo>
                  <a:pt x="423786" y="322746"/>
                  <a:pt x="419560" y="324530"/>
                  <a:pt x="414678" y="324530"/>
                </a:cubicBezTo>
                <a:lnTo>
                  <a:pt x="396648" y="324530"/>
                </a:lnTo>
                <a:lnTo>
                  <a:pt x="144235" y="324530"/>
                </a:lnTo>
                <a:lnTo>
                  <a:pt x="126206" y="324530"/>
                </a:lnTo>
                <a:cubicBezTo>
                  <a:pt x="121323" y="324530"/>
                  <a:pt x="117097" y="322746"/>
                  <a:pt x="113529" y="319178"/>
                </a:cubicBezTo>
                <a:cubicBezTo>
                  <a:pt x="109960" y="315609"/>
                  <a:pt x="108176" y="311384"/>
                  <a:pt x="108176" y="306501"/>
                </a:cubicBezTo>
                <a:cubicBezTo>
                  <a:pt x="108176" y="303872"/>
                  <a:pt x="109209" y="300162"/>
                  <a:pt x="111275" y="295373"/>
                </a:cubicBezTo>
                <a:cubicBezTo>
                  <a:pt x="113341" y="290584"/>
                  <a:pt x="116111" y="284997"/>
                  <a:pt x="119585" y="278611"/>
                </a:cubicBezTo>
                <a:cubicBezTo>
                  <a:pt x="123060" y="272226"/>
                  <a:pt x="124985" y="268658"/>
                  <a:pt x="125361" y="267907"/>
                </a:cubicBezTo>
                <a:lnTo>
                  <a:pt x="75498" y="36059"/>
                </a:lnTo>
                <a:lnTo>
                  <a:pt x="18029" y="36059"/>
                </a:lnTo>
                <a:cubicBezTo>
                  <a:pt x="13147" y="36059"/>
                  <a:pt x="8921" y="34275"/>
                  <a:pt x="5352" y="30706"/>
                </a:cubicBezTo>
                <a:cubicBezTo>
                  <a:pt x="1784" y="27138"/>
                  <a:pt x="0" y="22912"/>
                  <a:pt x="0" y="18029"/>
                </a:cubicBezTo>
                <a:cubicBezTo>
                  <a:pt x="0" y="13146"/>
                  <a:pt x="1784" y="8921"/>
                  <a:pt x="5352" y="5352"/>
                </a:cubicBezTo>
                <a:cubicBezTo>
                  <a:pt x="8921" y="1784"/>
                  <a:pt x="13147" y="0"/>
                  <a:pt x="1802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57" name="Freeform 256"/>
          <p:cNvSpPr/>
          <p:nvPr/>
        </p:nvSpPr>
        <p:spPr>
          <a:xfrm>
            <a:off x="7006590" y="2251439"/>
            <a:ext cx="432707" cy="487359"/>
          </a:xfrm>
          <a:custGeom>
            <a:avLst/>
            <a:gdLst>
              <a:gd name="connsiteX0" fmla="*/ 254103 w 432707"/>
              <a:gd name="connsiteY0" fmla="*/ 416931 h 487359"/>
              <a:gd name="connsiteX1" fmla="*/ 258328 w 432707"/>
              <a:gd name="connsiteY1" fmla="*/ 426228 h 487359"/>
              <a:gd name="connsiteX2" fmla="*/ 228749 w 432707"/>
              <a:gd name="connsiteY2" fmla="*/ 439468 h 487359"/>
              <a:gd name="connsiteX3" fmla="*/ 224523 w 432707"/>
              <a:gd name="connsiteY3" fmla="*/ 429890 h 487359"/>
              <a:gd name="connsiteX4" fmla="*/ 177196 w 432707"/>
              <a:gd name="connsiteY4" fmla="*/ 416931 h 487359"/>
              <a:gd name="connsiteX5" fmla="*/ 206494 w 432707"/>
              <a:gd name="connsiteY5" fmla="*/ 429890 h 487359"/>
              <a:gd name="connsiteX6" fmla="*/ 202268 w 432707"/>
              <a:gd name="connsiteY6" fmla="*/ 439468 h 487359"/>
              <a:gd name="connsiteX7" fmla="*/ 172970 w 432707"/>
              <a:gd name="connsiteY7" fmla="*/ 426228 h 487359"/>
              <a:gd name="connsiteX8" fmla="*/ 292133 w 432707"/>
              <a:gd name="connsiteY8" fmla="*/ 400029 h 487359"/>
              <a:gd name="connsiteX9" fmla="*/ 296359 w 432707"/>
              <a:gd name="connsiteY9" fmla="*/ 409607 h 487359"/>
              <a:gd name="connsiteX10" fmla="*/ 266780 w 432707"/>
              <a:gd name="connsiteY10" fmla="*/ 422566 h 487359"/>
              <a:gd name="connsiteX11" fmla="*/ 262554 w 432707"/>
              <a:gd name="connsiteY11" fmla="*/ 412987 h 487359"/>
              <a:gd name="connsiteX12" fmla="*/ 138883 w 432707"/>
              <a:gd name="connsiteY12" fmla="*/ 400029 h 487359"/>
              <a:gd name="connsiteX13" fmla="*/ 168463 w 432707"/>
              <a:gd name="connsiteY13" fmla="*/ 412987 h 487359"/>
              <a:gd name="connsiteX14" fmla="*/ 164237 w 432707"/>
              <a:gd name="connsiteY14" fmla="*/ 422566 h 487359"/>
              <a:gd name="connsiteX15" fmla="*/ 134657 w 432707"/>
              <a:gd name="connsiteY15" fmla="*/ 409607 h 487359"/>
              <a:gd name="connsiteX16" fmla="*/ 330446 w 432707"/>
              <a:gd name="connsiteY16" fmla="*/ 383126 h 487359"/>
              <a:gd name="connsiteX17" fmla="*/ 334672 w 432707"/>
              <a:gd name="connsiteY17" fmla="*/ 392704 h 487359"/>
              <a:gd name="connsiteX18" fmla="*/ 305092 w 432707"/>
              <a:gd name="connsiteY18" fmla="*/ 405663 h 487359"/>
              <a:gd name="connsiteX19" fmla="*/ 300867 w 432707"/>
              <a:gd name="connsiteY19" fmla="*/ 396085 h 487359"/>
              <a:gd name="connsiteX20" fmla="*/ 100852 w 432707"/>
              <a:gd name="connsiteY20" fmla="*/ 383126 h 487359"/>
              <a:gd name="connsiteX21" fmla="*/ 130432 w 432707"/>
              <a:gd name="connsiteY21" fmla="*/ 396085 h 487359"/>
              <a:gd name="connsiteX22" fmla="*/ 126206 w 432707"/>
              <a:gd name="connsiteY22" fmla="*/ 405663 h 487359"/>
              <a:gd name="connsiteX23" fmla="*/ 96627 w 432707"/>
              <a:gd name="connsiteY23" fmla="*/ 392704 h 487359"/>
              <a:gd name="connsiteX24" fmla="*/ 368477 w 432707"/>
              <a:gd name="connsiteY24" fmla="*/ 366223 h 487359"/>
              <a:gd name="connsiteX25" fmla="*/ 372703 w 432707"/>
              <a:gd name="connsiteY25" fmla="*/ 375801 h 487359"/>
              <a:gd name="connsiteX26" fmla="*/ 343123 w 432707"/>
              <a:gd name="connsiteY26" fmla="*/ 388759 h 487359"/>
              <a:gd name="connsiteX27" fmla="*/ 338897 w 432707"/>
              <a:gd name="connsiteY27" fmla="*/ 379463 h 487359"/>
              <a:gd name="connsiteX28" fmla="*/ 62540 w 432707"/>
              <a:gd name="connsiteY28" fmla="*/ 366223 h 487359"/>
              <a:gd name="connsiteX29" fmla="*/ 92119 w 432707"/>
              <a:gd name="connsiteY29" fmla="*/ 379463 h 487359"/>
              <a:gd name="connsiteX30" fmla="*/ 87893 w 432707"/>
              <a:gd name="connsiteY30" fmla="*/ 388759 h 487359"/>
              <a:gd name="connsiteX31" fmla="*/ 58314 w 432707"/>
              <a:gd name="connsiteY31" fmla="*/ 375801 h 487359"/>
              <a:gd name="connsiteX32" fmla="*/ 381717 w 432707"/>
              <a:gd name="connsiteY32" fmla="*/ 335517 h 487359"/>
              <a:gd name="connsiteX33" fmla="*/ 392141 w 432707"/>
              <a:gd name="connsiteY33" fmla="*/ 335517 h 487359"/>
              <a:gd name="connsiteX34" fmla="*/ 392141 w 432707"/>
              <a:gd name="connsiteY34" fmla="*/ 367914 h 487359"/>
              <a:gd name="connsiteX35" fmla="*/ 381717 w 432707"/>
              <a:gd name="connsiteY35" fmla="*/ 367914 h 487359"/>
              <a:gd name="connsiteX36" fmla="*/ 40566 w 432707"/>
              <a:gd name="connsiteY36" fmla="*/ 335517 h 487359"/>
              <a:gd name="connsiteX37" fmla="*/ 50989 w 432707"/>
              <a:gd name="connsiteY37" fmla="*/ 335517 h 487359"/>
              <a:gd name="connsiteX38" fmla="*/ 50989 w 432707"/>
              <a:gd name="connsiteY38" fmla="*/ 367914 h 487359"/>
              <a:gd name="connsiteX39" fmla="*/ 40566 w 432707"/>
              <a:gd name="connsiteY39" fmla="*/ 367914 h 487359"/>
              <a:gd name="connsiteX40" fmla="*/ 381717 w 432707"/>
              <a:gd name="connsiteY40" fmla="*/ 293824 h 487359"/>
              <a:gd name="connsiteX41" fmla="*/ 392141 w 432707"/>
              <a:gd name="connsiteY41" fmla="*/ 293824 h 487359"/>
              <a:gd name="connsiteX42" fmla="*/ 392141 w 432707"/>
              <a:gd name="connsiteY42" fmla="*/ 326221 h 487359"/>
              <a:gd name="connsiteX43" fmla="*/ 381717 w 432707"/>
              <a:gd name="connsiteY43" fmla="*/ 326221 h 487359"/>
              <a:gd name="connsiteX44" fmla="*/ 40566 w 432707"/>
              <a:gd name="connsiteY44" fmla="*/ 293824 h 487359"/>
              <a:gd name="connsiteX45" fmla="*/ 50989 w 432707"/>
              <a:gd name="connsiteY45" fmla="*/ 293824 h 487359"/>
              <a:gd name="connsiteX46" fmla="*/ 50989 w 432707"/>
              <a:gd name="connsiteY46" fmla="*/ 326221 h 487359"/>
              <a:gd name="connsiteX47" fmla="*/ 40566 w 432707"/>
              <a:gd name="connsiteY47" fmla="*/ 326221 h 487359"/>
              <a:gd name="connsiteX48" fmla="*/ 381717 w 432707"/>
              <a:gd name="connsiteY48" fmla="*/ 252130 h 487359"/>
              <a:gd name="connsiteX49" fmla="*/ 392141 w 432707"/>
              <a:gd name="connsiteY49" fmla="*/ 252130 h 487359"/>
              <a:gd name="connsiteX50" fmla="*/ 392141 w 432707"/>
              <a:gd name="connsiteY50" fmla="*/ 284526 h 487359"/>
              <a:gd name="connsiteX51" fmla="*/ 381717 w 432707"/>
              <a:gd name="connsiteY51" fmla="*/ 284526 h 487359"/>
              <a:gd name="connsiteX52" fmla="*/ 40566 w 432707"/>
              <a:gd name="connsiteY52" fmla="*/ 252130 h 487359"/>
              <a:gd name="connsiteX53" fmla="*/ 50989 w 432707"/>
              <a:gd name="connsiteY53" fmla="*/ 252130 h 487359"/>
              <a:gd name="connsiteX54" fmla="*/ 50989 w 432707"/>
              <a:gd name="connsiteY54" fmla="*/ 284526 h 487359"/>
              <a:gd name="connsiteX55" fmla="*/ 40566 w 432707"/>
              <a:gd name="connsiteY55" fmla="*/ 284526 h 487359"/>
              <a:gd name="connsiteX56" fmla="*/ 215508 w 432707"/>
              <a:gd name="connsiteY56" fmla="*/ 220016 h 487359"/>
              <a:gd name="connsiteX57" fmla="*/ 199592 w 432707"/>
              <a:gd name="connsiteY57" fmla="*/ 221424 h 487359"/>
              <a:gd name="connsiteX58" fmla="*/ 184379 w 432707"/>
              <a:gd name="connsiteY58" fmla="*/ 226073 h 487359"/>
              <a:gd name="connsiteX59" fmla="*/ 172266 w 432707"/>
              <a:gd name="connsiteY59" fmla="*/ 235651 h 487359"/>
              <a:gd name="connsiteX60" fmla="*/ 167618 w 432707"/>
              <a:gd name="connsiteY60" fmla="*/ 250722 h 487359"/>
              <a:gd name="connsiteX61" fmla="*/ 173111 w 432707"/>
              <a:gd name="connsiteY61" fmla="*/ 266639 h 487359"/>
              <a:gd name="connsiteX62" fmla="*/ 187055 w 432707"/>
              <a:gd name="connsiteY62" fmla="*/ 273682 h 487359"/>
              <a:gd name="connsiteX63" fmla="*/ 205085 w 432707"/>
              <a:gd name="connsiteY63" fmla="*/ 275654 h 487359"/>
              <a:gd name="connsiteX64" fmla="*/ 223114 w 432707"/>
              <a:gd name="connsiteY64" fmla="*/ 276217 h 487359"/>
              <a:gd name="connsiteX65" fmla="*/ 237059 w 432707"/>
              <a:gd name="connsiteY65" fmla="*/ 278752 h 487359"/>
              <a:gd name="connsiteX66" fmla="*/ 242553 w 432707"/>
              <a:gd name="connsiteY66" fmla="*/ 287345 h 487359"/>
              <a:gd name="connsiteX67" fmla="*/ 211001 w 432707"/>
              <a:gd name="connsiteY67" fmla="*/ 301148 h 487359"/>
              <a:gd name="connsiteX68" fmla="*/ 176351 w 432707"/>
              <a:gd name="connsiteY68" fmla="*/ 286781 h 487359"/>
              <a:gd name="connsiteX69" fmla="*/ 175506 w 432707"/>
              <a:gd name="connsiteY69" fmla="*/ 286781 h 487359"/>
              <a:gd name="connsiteX70" fmla="*/ 166772 w 432707"/>
              <a:gd name="connsiteY70" fmla="*/ 304529 h 487359"/>
              <a:gd name="connsiteX71" fmla="*/ 212410 w 432707"/>
              <a:gd name="connsiteY71" fmla="*/ 316361 h 487359"/>
              <a:gd name="connsiteX72" fmla="*/ 228326 w 432707"/>
              <a:gd name="connsiteY72" fmla="*/ 314952 h 487359"/>
              <a:gd name="connsiteX73" fmla="*/ 243961 w 432707"/>
              <a:gd name="connsiteY73" fmla="*/ 310445 h 487359"/>
              <a:gd name="connsiteX74" fmla="*/ 256779 w 432707"/>
              <a:gd name="connsiteY74" fmla="*/ 301148 h 487359"/>
              <a:gd name="connsiteX75" fmla="*/ 261709 w 432707"/>
              <a:gd name="connsiteY75" fmla="*/ 286218 h 487359"/>
              <a:gd name="connsiteX76" fmla="*/ 253962 w 432707"/>
              <a:gd name="connsiteY76" fmla="*/ 266639 h 487359"/>
              <a:gd name="connsiteX77" fmla="*/ 234946 w 432707"/>
              <a:gd name="connsiteY77" fmla="*/ 259033 h 487359"/>
              <a:gd name="connsiteX78" fmla="*/ 212550 w 432707"/>
              <a:gd name="connsiteY78" fmla="*/ 258188 h 487359"/>
              <a:gd name="connsiteX79" fmla="*/ 193676 w 432707"/>
              <a:gd name="connsiteY79" fmla="*/ 256779 h 487359"/>
              <a:gd name="connsiteX80" fmla="*/ 185929 w 432707"/>
              <a:gd name="connsiteY80" fmla="*/ 249595 h 487359"/>
              <a:gd name="connsiteX81" fmla="*/ 191704 w 432707"/>
              <a:gd name="connsiteY81" fmla="*/ 240299 h 487359"/>
              <a:gd name="connsiteX82" fmla="*/ 203113 w 432707"/>
              <a:gd name="connsiteY82" fmla="*/ 236073 h 487359"/>
              <a:gd name="connsiteX83" fmla="*/ 214663 w 432707"/>
              <a:gd name="connsiteY83" fmla="*/ 235228 h 487359"/>
              <a:gd name="connsiteX84" fmla="*/ 234524 w 432707"/>
              <a:gd name="connsiteY84" fmla="*/ 238327 h 487359"/>
              <a:gd name="connsiteX85" fmla="*/ 249032 w 432707"/>
              <a:gd name="connsiteY85" fmla="*/ 247905 h 487359"/>
              <a:gd name="connsiteX86" fmla="*/ 249877 w 432707"/>
              <a:gd name="connsiteY86" fmla="*/ 247905 h 487359"/>
              <a:gd name="connsiteX87" fmla="*/ 258328 w 432707"/>
              <a:gd name="connsiteY87" fmla="*/ 231566 h 487359"/>
              <a:gd name="connsiteX88" fmla="*/ 252413 w 432707"/>
              <a:gd name="connsiteY88" fmla="*/ 229171 h 487359"/>
              <a:gd name="connsiteX89" fmla="*/ 246074 w 432707"/>
              <a:gd name="connsiteY89" fmla="*/ 226636 h 487359"/>
              <a:gd name="connsiteX90" fmla="*/ 240581 w 432707"/>
              <a:gd name="connsiteY90" fmla="*/ 224664 h 487359"/>
              <a:gd name="connsiteX91" fmla="*/ 234383 w 432707"/>
              <a:gd name="connsiteY91" fmla="*/ 222692 h 487359"/>
              <a:gd name="connsiteX92" fmla="*/ 228749 w 432707"/>
              <a:gd name="connsiteY92" fmla="*/ 221424 h 487359"/>
              <a:gd name="connsiteX93" fmla="*/ 221988 w 432707"/>
              <a:gd name="connsiteY93" fmla="*/ 220298 h 487359"/>
              <a:gd name="connsiteX94" fmla="*/ 215508 w 432707"/>
              <a:gd name="connsiteY94" fmla="*/ 220016 h 487359"/>
              <a:gd name="connsiteX95" fmla="*/ 381717 w 432707"/>
              <a:gd name="connsiteY95" fmla="*/ 210437 h 487359"/>
              <a:gd name="connsiteX96" fmla="*/ 392141 w 432707"/>
              <a:gd name="connsiteY96" fmla="*/ 210437 h 487359"/>
              <a:gd name="connsiteX97" fmla="*/ 392141 w 432707"/>
              <a:gd name="connsiteY97" fmla="*/ 242833 h 487359"/>
              <a:gd name="connsiteX98" fmla="*/ 381717 w 432707"/>
              <a:gd name="connsiteY98" fmla="*/ 242833 h 487359"/>
              <a:gd name="connsiteX99" fmla="*/ 40566 w 432707"/>
              <a:gd name="connsiteY99" fmla="*/ 210437 h 487359"/>
              <a:gd name="connsiteX100" fmla="*/ 50989 w 432707"/>
              <a:gd name="connsiteY100" fmla="*/ 210437 h 487359"/>
              <a:gd name="connsiteX101" fmla="*/ 50989 w 432707"/>
              <a:gd name="connsiteY101" fmla="*/ 242833 h 487359"/>
              <a:gd name="connsiteX102" fmla="*/ 40566 w 432707"/>
              <a:gd name="connsiteY102" fmla="*/ 242833 h 487359"/>
              <a:gd name="connsiteX103" fmla="*/ 214100 w 432707"/>
              <a:gd name="connsiteY103" fmla="*/ 181703 h 487359"/>
              <a:gd name="connsiteX104" fmla="*/ 276499 w 432707"/>
              <a:gd name="connsiteY104" fmla="*/ 207621 h 487359"/>
              <a:gd name="connsiteX105" fmla="*/ 302275 w 432707"/>
              <a:gd name="connsiteY105" fmla="*/ 269879 h 487359"/>
              <a:gd name="connsiteX106" fmla="*/ 276499 w 432707"/>
              <a:gd name="connsiteY106" fmla="*/ 332277 h 487359"/>
              <a:gd name="connsiteX107" fmla="*/ 214100 w 432707"/>
              <a:gd name="connsiteY107" fmla="*/ 358054 h 487359"/>
              <a:gd name="connsiteX108" fmla="*/ 151842 w 432707"/>
              <a:gd name="connsiteY108" fmla="*/ 332277 h 487359"/>
              <a:gd name="connsiteX109" fmla="*/ 125924 w 432707"/>
              <a:gd name="connsiteY109" fmla="*/ 269879 h 487359"/>
              <a:gd name="connsiteX110" fmla="*/ 151842 w 432707"/>
              <a:gd name="connsiteY110" fmla="*/ 207621 h 487359"/>
              <a:gd name="connsiteX111" fmla="*/ 214100 w 432707"/>
              <a:gd name="connsiteY111" fmla="*/ 181703 h 487359"/>
              <a:gd name="connsiteX112" fmla="*/ 381717 w 432707"/>
              <a:gd name="connsiteY112" fmla="*/ 168744 h 487359"/>
              <a:gd name="connsiteX113" fmla="*/ 392141 w 432707"/>
              <a:gd name="connsiteY113" fmla="*/ 168744 h 487359"/>
              <a:gd name="connsiteX114" fmla="*/ 392141 w 432707"/>
              <a:gd name="connsiteY114" fmla="*/ 201140 h 487359"/>
              <a:gd name="connsiteX115" fmla="*/ 381717 w 432707"/>
              <a:gd name="connsiteY115" fmla="*/ 201140 h 487359"/>
              <a:gd name="connsiteX116" fmla="*/ 40566 w 432707"/>
              <a:gd name="connsiteY116" fmla="*/ 168744 h 487359"/>
              <a:gd name="connsiteX117" fmla="*/ 50989 w 432707"/>
              <a:gd name="connsiteY117" fmla="*/ 168744 h 487359"/>
              <a:gd name="connsiteX118" fmla="*/ 50989 w 432707"/>
              <a:gd name="connsiteY118" fmla="*/ 201140 h 487359"/>
              <a:gd name="connsiteX119" fmla="*/ 40566 w 432707"/>
              <a:gd name="connsiteY119" fmla="*/ 201140 h 487359"/>
              <a:gd name="connsiteX120" fmla="*/ 359744 w 432707"/>
              <a:gd name="connsiteY120" fmla="*/ 127051 h 487359"/>
              <a:gd name="connsiteX121" fmla="*/ 392141 w 432707"/>
              <a:gd name="connsiteY121" fmla="*/ 127051 h 487359"/>
              <a:gd name="connsiteX122" fmla="*/ 392141 w 432707"/>
              <a:gd name="connsiteY122" fmla="*/ 159448 h 487359"/>
              <a:gd name="connsiteX123" fmla="*/ 381717 w 432707"/>
              <a:gd name="connsiteY123" fmla="*/ 159448 h 487359"/>
              <a:gd name="connsiteX124" fmla="*/ 381717 w 432707"/>
              <a:gd name="connsiteY124" fmla="*/ 137193 h 487359"/>
              <a:gd name="connsiteX125" fmla="*/ 359744 w 432707"/>
              <a:gd name="connsiteY125" fmla="*/ 137193 h 487359"/>
              <a:gd name="connsiteX126" fmla="*/ 40566 w 432707"/>
              <a:gd name="connsiteY126" fmla="*/ 127051 h 487359"/>
              <a:gd name="connsiteX127" fmla="*/ 72963 w 432707"/>
              <a:gd name="connsiteY127" fmla="*/ 127051 h 487359"/>
              <a:gd name="connsiteX128" fmla="*/ 72963 w 432707"/>
              <a:gd name="connsiteY128" fmla="*/ 137193 h 487359"/>
              <a:gd name="connsiteX129" fmla="*/ 50989 w 432707"/>
              <a:gd name="connsiteY129" fmla="*/ 137193 h 487359"/>
              <a:gd name="connsiteX130" fmla="*/ 50989 w 432707"/>
              <a:gd name="connsiteY130" fmla="*/ 159448 h 487359"/>
              <a:gd name="connsiteX131" fmla="*/ 40566 w 432707"/>
              <a:gd name="connsiteY131" fmla="*/ 159448 h 487359"/>
              <a:gd name="connsiteX132" fmla="*/ 314107 w 432707"/>
              <a:gd name="connsiteY132" fmla="*/ 127050 h 487359"/>
              <a:gd name="connsiteX133" fmla="*/ 346504 w 432707"/>
              <a:gd name="connsiteY133" fmla="*/ 127050 h 487359"/>
              <a:gd name="connsiteX134" fmla="*/ 346504 w 432707"/>
              <a:gd name="connsiteY134" fmla="*/ 137192 h 487359"/>
              <a:gd name="connsiteX135" fmla="*/ 314107 w 432707"/>
              <a:gd name="connsiteY135" fmla="*/ 137192 h 487359"/>
              <a:gd name="connsiteX136" fmla="*/ 268470 w 432707"/>
              <a:gd name="connsiteY136" fmla="*/ 127050 h 487359"/>
              <a:gd name="connsiteX137" fmla="*/ 300867 w 432707"/>
              <a:gd name="connsiteY137" fmla="*/ 127050 h 487359"/>
              <a:gd name="connsiteX138" fmla="*/ 300867 w 432707"/>
              <a:gd name="connsiteY138" fmla="*/ 137192 h 487359"/>
              <a:gd name="connsiteX139" fmla="*/ 268470 w 432707"/>
              <a:gd name="connsiteY139" fmla="*/ 137192 h 487359"/>
              <a:gd name="connsiteX140" fmla="*/ 223114 w 432707"/>
              <a:gd name="connsiteY140" fmla="*/ 127050 h 487359"/>
              <a:gd name="connsiteX141" fmla="*/ 255230 w 432707"/>
              <a:gd name="connsiteY141" fmla="*/ 127050 h 487359"/>
              <a:gd name="connsiteX142" fmla="*/ 255230 w 432707"/>
              <a:gd name="connsiteY142" fmla="*/ 137192 h 487359"/>
              <a:gd name="connsiteX143" fmla="*/ 223114 w 432707"/>
              <a:gd name="connsiteY143" fmla="*/ 137192 h 487359"/>
              <a:gd name="connsiteX144" fmla="*/ 177478 w 432707"/>
              <a:gd name="connsiteY144" fmla="*/ 127050 h 487359"/>
              <a:gd name="connsiteX145" fmla="*/ 209592 w 432707"/>
              <a:gd name="connsiteY145" fmla="*/ 127050 h 487359"/>
              <a:gd name="connsiteX146" fmla="*/ 209592 w 432707"/>
              <a:gd name="connsiteY146" fmla="*/ 137192 h 487359"/>
              <a:gd name="connsiteX147" fmla="*/ 177478 w 432707"/>
              <a:gd name="connsiteY147" fmla="*/ 137192 h 487359"/>
              <a:gd name="connsiteX148" fmla="*/ 131840 w 432707"/>
              <a:gd name="connsiteY148" fmla="*/ 127050 h 487359"/>
              <a:gd name="connsiteX149" fmla="*/ 164237 w 432707"/>
              <a:gd name="connsiteY149" fmla="*/ 127050 h 487359"/>
              <a:gd name="connsiteX150" fmla="*/ 164237 w 432707"/>
              <a:gd name="connsiteY150" fmla="*/ 137192 h 487359"/>
              <a:gd name="connsiteX151" fmla="*/ 131840 w 432707"/>
              <a:gd name="connsiteY151" fmla="*/ 137192 h 487359"/>
              <a:gd name="connsiteX152" fmla="*/ 86203 w 432707"/>
              <a:gd name="connsiteY152" fmla="*/ 127050 h 487359"/>
              <a:gd name="connsiteX153" fmla="*/ 118600 w 432707"/>
              <a:gd name="connsiteY153" fmla="*/ 127050 h 487359"/>
              <a:gd name="connsiteX154" fmla="*/ 118600 w 432707"/>
              <a:gd name="connsiteY154" fmla="*/ 137192 h 487359"/>
              <a:gd name="connsiteX155" fmla="*/ 86203 w 432707"/>
              <a:gd name="connsiteY155" fmla="*/ 137192 h 487359"/>
              <a:gd name="connsiteX156" fmla="*/ 28171 w 432707"/>
              <a:gd name="connsiteY156" fmla="*/ 112966 h 487359"/>
              <a:gd name="connsiteX157" fmla="*/ 28171 w 432707"/>
              <a:gd name="connsiteY157" fmla="*/ 373830 h 487359"/>
              <a:gd name="connsiteX158" fmla="*/ 214382 w 432707"/>
              <a:gd name="connsiteY158" fmla="*/ 456653 h 487359"/>
              <a:gd name="connsiteX159" fmla="*/ 404536 w 432707"/>
              <a:gd name="connsiteY159" fmla="*/ 373830 h 487359"/>
              <a:gd name="connsiteX160" fmla="*/ 404536 w 432707"/>
              <a:gd name="connsiteY160" fmla="*/ 112966 h 487359"/>
              <a:gd name="connsiteX161" fmla="*/ 359744 w 432707"/>
              <a:gd name="connsiteY161" fmla="*/ 41410 h 487359"/>
              <a:gd name="connsiteX162" fmla="*/ 391859 w 432707"/>
              <a:gd name="connsiteY162" fmla="*/ 41410 h 487359"/>
              <a:gd name="connsiteX163" fmla="*/ 391859 w 432707"/>
              <a:gd name="connsiteY163" fmla="*/ 51552 h 487359"/>
              <a:gd name="connsiteX164" fmla="*/ 359744 w 432707"/>
              <a:gd name="connsiteY164" fmla="*/ 51552 h 487359"/>
              <a:gd name="connsiteX165" fmla="*/ 314107 w 432707"/>
              <a:gd name="connsiteY165" fmla="*/ 41410 h 487359"/>
              <a:gd name="connsiteX166" fmla="*/ 346504 w 432707"/>
              <a:gd name="connsiteY166" fmla="*/ 41410 h 487359"/>
              <a:gd name="connsiteX167" fmla="*/ 346504 w 432707"/>
              <a:gd name="connsiteY167" fmla="*/ 51552 h 487359"/>
              <a:gd name="connsiteX168" fmla="*/ 314107 w 432707"/>
              <a:gd name="connsiteY168" fmla="*/ 51552 h 487359"/>
              <a:gd name="connsiteX169" fmla="*/ 268470 w 432707"/>
              <a:gd name="connsiteY169" fmla="*/ 41410 h 487359"/>
              <a:gd name="connsiteX170" fmla="*/ 300867 w 432707"/>
              <a:gd name="connsiteY170" fmla="*/ 41410 h 487359"/>
              <a:gd name="connsiteX171" fmla="*/ 300867 w 432707"/>
              <a:gd name="connsiteY171" fmla="*/ 51552 h 487359"/>
              <a:gd name="connsiteX172" fmla="*/ 268470 w 432707"/>
              <a:gd name="connsiteY172" fmla="*/ 51552 h 487359"/>
              <a:gd name="connsiteX173" fmla="*/ 223114 w 432707"/>
              <a:gd name="connsiteY173" fmla="*/ 41410 h 487359"/>
              <a:gd name="connsiteX174" fmla="*/ 255230 w 432707"/>
              <a:gd name="connsiteY174" fmla="*/ 41410 h 487359"/>
              <a:gd name="connsiteX175" fmla="*/ 255230 w 432707"/>
              <a:gd name="connsiteY175" fmla="*/ 51552 h 487359"/>
              <a:gd name="connsiteX176" fmla="*/ 223114 w 432707"/>
              <a:gd name="connsiteY176" fmla="*/ 51552 h 487359"/>
              <a:gd name="connsiteX177" fmla="*/ 177478 w 432707"/>
              <a:gd name="connsiteY177" fmla="*/ 41410 h 487359"/>
              <a:gd name="connsiteX178" fmla="*/ 209592 w 432707"/>
              <a:gd name="connsiteY178" fmla="*/ 41410 h 487359"/>
              <a:gd name="connsiteX179" fmla="*/ 209592 w 432707"/>
              <a:gd name="connsiteY179" fmla="*/ 51552 h 487359"/>
              <a:gd name="connsiteX180" fmla="*/ 177478 w 432707"/>
              <a:gd name="connsiteY180" fmla="*/ 51552 h 487359"/>
              <a:gd name="connsiteX181" fmla="*/ 131840 w 432707"/>
              <a:gd name="connsiteY181" fmla="*/ 41410 h 487359"/>
              <a:gd name="connsiteX182" fmla="*/ 164237 w 432707"/>
              <a:gd name="connsiteY182" fmla="*/ 41410 h 487359"/>
              <a:gd name="connsiteX183" fmla="*/ 164237 w 432707"/>
              <a:gd name="connsiteY183" fmla="*/ 51552 h 487359"/>
              <a:gd name="connsiteX184" fmla="*/ 131840 w 432707"/>
              <a:gd name="connsiteY184" fmla="*/ 51552 h 487359"/>
              <a:gd name="connsiteX185" fmla="*/ 86203 w 432707"/>
              <a:gd name="connsiteY185" fmla="*/ 41410 h 487359"/>
              <a:gd name="connsiteX186" fmla="*/ 118600 w 432707"/>
              <a:gd name="connsiteY186" fmla="*/ 41410 h 487359"/>
              <a:gd name="connsiteX187" fmla="*/ 118600 w 432707"/>
              <a:gd name="connsiteY187" fmla="*/ 51552 h 487359"/>
              <a:gd name="connsiteX188" fmla="*/ 86203 w 432707"/>
              <a:gd name="connsiteY188" fmla="*/ 51552 h 487359"/>
              <a:gd name="connsiteX189" fmla="*/ 40848 w 432707"/>
              <a:gd name="connsiteY189" fmla="*/ 41410 h 487359"/>
              <a:gd name="connsiteX190" fmla="*/ 72963 w 432707"/>
              <a:gd name="connsiteY190" fmla="*/ 41410 h 487359"/>
              <a:gd name="connsiteX191" fmla="*/ 72963 w 432707"/>
              <a:gd name="connsiteY191" fmla="*/ 51552 h 487359"/>
              <a:gd name="connsiteX192" fmla="*/ 40848 w 432707"/>
              <a:gd name="connsiteY192" fmla="*/ 51552 h 487359"/>
              <a:gd name="connsiteX193" fmla="*/ 28171 w 432707"/>
              <a:gd name="connsiteY193" fmla="*/ 28171 h 487359"/>
              <a:gd name="connsiteX194" fmla="*/ 28171 w 432707"/>
              <a:gd name="connsiteY194" fmla="*/ 84795 h 487359"/>
              <a:gd name="connsiteX195" fmla="*/ 404536 w 432707"/>
              <a:gd name="connsiteY195" fmla="*/ 84795 h 487359"/>
              <a:gd name="connsiteX196" fmla="*/ 404536 w 432707"/>
              <a:gd name="connsiteY196" fmla="*/ 28171 h 487359"/>
              <a:gd name="connsiteX197" fmla="*/ 0 w 432707"/>
              <a:gd name="connsiteY197" fmla="*/ 0 h 487359"/>
              <a:gd name="connsiteX198" fmla="*/ 432707 w 432707"/>
              <a:gd name="connsiteY198" fmla="*/ 0 h 487359"/>
              <a:gd name="connsiteX199" fmla="*/ 432707 w 432707"/>
              <a:gd name="connsiteY199" fmla="*/ 392141 h 487359"/>
              <a:gd name="connsiteX200" fmla="*/ 214100 w 432707"/>
              <a:gd name="connsiteY200" fmla="*/ 487359 h 487359"/>
              <a:gd name="connsiteX201" fmla="*/ 0 w 432707"/>
              <a:gd name="connsiteY201" fmla="*/ 392141 h 487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432707" h="487359">
                <a:moveTo>
                  <a:pt x="254103" y="416931"/>
                </a:moveTo>
                <a:lnTo>
                  <a:pt x="258328" y="426228"/>
                </a:lnTo>
                <a:lnTo>
                  <a:pt x="228749" y="439468"/>
                </a:lnTo>
                <a:lnTo>
                  <a:pt x="224523" y="429890"/>
                </a:lnTo>
                <a:close/>
                <a:moveTo>
                  <a:pt x="177196" y="416931"/>
                </a:moveTo>
                <a:lnTo>
                  <a:pt x="206494" y="429890"/>
                </a:lnTo>
                <a:lnTo>
                  <a:pt x="202268" y="439468"/>
                </a:lnTo>
                <a:lnTo>
                  <a:pt x="172970" y="426228"/>
                </a:lnTo>
                <a:close/>
                <a:moveTo>
                  <a:pt x="292133" y="400029"/>
                </a:moveTo>
                <a:lnTo>
                  <a:pt x="296359" y="409607"/>
                </a:lnTo>
                <a:lnTo>
                  <a:pt x="266780" y="422566"/>
                </a:lnTo>
                <a:lnTo>
                  <a:pt x="262554" y="412987"/>
                </a:lnTo>
                <a:close/>
                <a:moveTo>
                  <a:pt x="138883" y="400029"/>
                </a:moveTo>
                <a:lnTo>
                  <a:pt x="168463" y="412987"/>
                </a:lnTo>
                <a:lnTo>
                  <a:pt x="164237" y="422566"/>
                </a:lnTo>
                <a:lnTo>
                  <a:pt x="134657" y="409607"/>
                </a:lnTo>
                <a:close/>
                <a:moveTo>
                  <a:pt x="330446" y="383126"/>
                </a:moveTo>
                <a:lnTo>
                  <a:pt x="334672" y="392704"/>
                </a:lnTo>
                <a:lnTo>
                  <a:pt x="305092" y="405663"/>
                </a:lnTo>
                <a:lnTo>
                  <a:pt x="300867" y="396085"/>
                </a:lnTo>
                <a:close/>
                <a:moveTo>
                  <a:pt x="100852" y="383126"/>
                </a:moveTo>
                <a:lnTo>
                  <a:pt x="130432" y="396085"/>
                </a:lnTo>
                <a:lnTo>
                  <a:pt x="126206" y="405663"/>
                </a:lnTo>
                <a:lnTo>
                  <a:pt x="96627" y="392704"/>
                </a:lnTo>
                <a:close/>
                <a:moveTo>
                  <a:pt x="368477" y="366223"/>
                </a:moveTo>
                <a:lnTo>
                  <a:pt x="372703" y="375801"/>
                </a:lnTo>
                <a:lnTo>
                  <a:pt x="343123" y="388759"/>
                </a:lnTo>
                <a:lnTo>
                  <a:pt x="338897" y="379463"/>
                </a:lnTo>
                <a:close/>
                <a:moveTo>
                  <a:pt x="62540" y="366223"/>
                </a:moveTo>
                <a:lnTo>
                  <a:pt x="92119" y="379463"/>
                </a:lnTo>
                <a:lnTo>
                  <a:pt x="87893" y="388759"/>
                </a:lnTo>
                <a:lnTo>
                  <a:pt x="58314" y="375801"/>
                </a:lnTo>
                <a:close/>
                <a:moveTo>
                  <a:pt x="381717" y="335517"/>
                </a:moveTo>
                <a:lnTo>
                  <a:pt x="392141" y="335517"/>
                </a:lnTo>
                <a:lnTo>
                  <a:pt x="392141" y="367914"/>
                </a:lnTo>
                <a:lnTo>
                  <a:pt x="381717" y="367914"/>
                </a:lnTo>
                <a:close/>
                <a:moveTo>
                  <a:pt x="40566" y="335517"/>
                </a:moveTo>
                <a:lnTo>
                  <a:pt x="50989" y="335517"/>
                </a:lnTo>
                <a:lnTo>
                  <a:pt x="50989" y="367914"/>
                </a:lnTo>
                <a:lnTo>
                  <a:pt x="40566" y="367914"/>
                </a:lnTo>
                <a:close/>
                <a:moveTo>
                  <a:pt x="381717" y="293824"/>
                </a:moveTo>
                <a:lnTo>
                  <a:pt x="392141" y="293824"/>
                </a:lnTo>
                <a:lnTo>
                  <a:pt x="392141" y="326221"/>
                </a:lnTo>
                <a:lnTo>
                  <a:pt x="381717" y="326221"/>
                </a:lnTo>
                <a:close/>
                <a:moveTo>
                  <a:pt x="40566" y="293824"/>
                </a:moveTo>
                <a:lnTo>
                  <a:pt x="50989" y="293824"/>
                </a:lnTo>
                <a:lnTo>
                  <a:pt x="50989" y="326221"/>
                </a:lnTo>
                <a:lnTo>
                  <a:pt x="40566" y="326221"/>
                </a:lnTo>
                <a:close/>
                <a:moveTo>
                  <a:pt x="381717" y="252130"/>
                </a:moveTo>
                <a:lnTo>
                  <a:pt x="392141" y="252130"/>
                </a:lnTo>
                <a:lnTo>
                  <a:pt x="392141" y="284526"/>
                </a:lnTo>
                <a:lnTo>
                  <a:pt x="381717" y="284526"/>
                </a:lnTo>
                <a:close/>
                <a:moveTo>
                  <a:pt x="40566" y="252130"/>
                </a:moveTo>
                <a:lnTo>
                  <a:pt x="50989" y="252130"/>
                </a:lnTo>
                <a:lnTo>
                  <a:pt x="50989" y="284526"/>
                </a:lnTo>
                <a:lnTo>
                  <a:pt x="40566" y="284526"/>
                </a:lnTo>
                <a:close/>
                <a:moveTo>
                  <a:pt x="215508" y="220016"/>
                </a:moveTo>
                <a:cubicBezTo>
                  <a:pt x="210062" y="220016"/>
                  <a:pt x="204757" y="220485"/>
                  <a:pt x="199592" y="221424"/>
                </a:cubicBezTo>
                <a:cubicBezTo>
                  <a:pt x="194427" y="222363"/>
                  <a:pt x="189356" y="223913"/>
                  <a:pt x="184379" y="226073"/>
                </a:cubicBezTo>
                <a:cubicBezTo>
                  <a:pt x="179402" y="228232"/>
                  <a:pt x="175365" y="231425"/>
                  <a:pt x="172266" y="235651"/>
                </a:cubicBezTo>
                <a:cubicBezTo>
                  <a:pt x="169167" y="239876"/>
                  <a:pt x="167618" y="244900"/>
                  <a:pt x="167618" y="250722"/>
                </a:cubicBezTo>
                <a:cubicBezTo>
                  <a:pt x="167618" y="257483"/>
                  <a:pt x="169449" y="262789"/>
                  <a:pt x="173111" y="266639"/>
                </a:cubicBezTo>
                <a:cubicBezTo>
                  <a:pt x="176773" y="270489"/>
                  <a:pt x="181422" y="272836"/>
                  <a:pt x="187055" y="273682"/>
                </a:cubicBezTo>
                <a:cubicBezTo>
                  <a:pt x="192690" y="274527"/>
                  <a:pt x="198700" y="275184"/>
                  <a:pt x="205085" y="275654"/>
                </a:cubicBezTo>
                <a:cubicBezTo>
                  <a:pt x="211470" y="276123"/>
                  <a:pt x="217480" y="276311"/>
                  <a:pt x="223114" y="276217"/>
                </a:cubicBezTo>
                <a:cubicBezTo>
                  <a:pt x="228749" y="276123"/>
                  <a:pt x="233397" y="276968"/>
                  <a:pt x="237059" y="278752"/>
                </a:cubicBezTo>
                <a:cubicBezTo>
                  <a:pt x="240721" y="280537"/>
                  <a:pt x="242553" y="283401"/>
                  <a:pt x="242553" y="287345"/>
                </a:cubicBezTo>
                <a:cubicBezTo>
                  <a:pt x="242553" y="296547"/>
                  <a:pt x="232035" y="301148"/>
                  <a:pt x="211001" y="301148"/>
                </a:cubicBezTo>
                <a:cubicBezTo>
                  <a:pt x="192784" y="301148"/>
                  <a:pt x="181234" y="296359"/>
                  <a:pt x="176351" y="286781"/>
                </a:cubicBezTo>
                <a:lnTo>
                  <a:pt x="175506" y="286781"/>
                </a:lnTo>
                <a:lnTo>
                  <a:pt x="166772" y="304529"/>
                </a:lnTo>
                <a:cubicBezTo>
                  <a:pt x="179355" y="312417"/>
                  <a:pt x="194568" y="316361"/>
                  <a:pt x="212410" y="316361"/>
                </a:cubicBezTo>
                <a:cubicBezTo>
                  <a:pt x="217856" y="316361"/>
                  <a:pt x="223161" y="315891"/>
                  <a:pt x="228326" y="314952"/>
                </a:cubicBezTo>
                <a:cubicBezTo>
                  <a:pt x="233491" y="314013"/>
                  <a:pt x="238703" y="312511"/>
                  <a:pt x="243961" y="310445"/>
                </a:cubicBezTo>
                <a:cubicBezTo>
                  <a:pt x="249220" y="308379"/>
                  <a:pt x="253493" y="305280"/>
                  <a:pt x="256779" y="301148"/>
                </a:cubicBezTo>
                <a:cubicBezTo>
                  <a:pt x="260066" y="297017"/>
                  <a:pt x="261709" y="292040"/>
                  <a:pt x="261709" y="286218"/>
                </a:cubicBezTo>
                <a:cubicBezTo>
                  <a:pt x="261709" y="277579"/>
                  <a:pt x="259127" y="271052"/>
                  <a:pt x="253962" y="266639"/>
                </a:cubicBezTo>
                <a:cubicBezTo>
                  <a:pt x="248797" y="262225"/>
                  <a:pt x="242458" y="259690"/>
                  <a:pt x="234946" y="259033"/>
                </a:cubicBezTo>
                <a:cubicBezTo>
                  <a:pt x="227434" y="258375"/>
                  <a:pt x="219969" y="258094"/>
                  <a:pt x="212550" y="258188"/>
                </a:cubicBezTo>
                <a:cubicBezTo>
                  <a:pt x="205132" y="258281"/>
                  <a:pt x="198841" y="257812"/>
                  <a:pt x="193676" y="256779"/>
                </a:cubicBezTo>
                <a:cubicBezTo>
                  <a:pt x="188511" y="255746"/>
                  <a:pt x="185929" y="253352"/>
                  <a:pt x="185929" y="249595"/>
                </a:cubicBezTo>
                <a:cubicBezTo>
                  <a:pt x="185929" y="245651"/>
                  <a:pt x="187854" y="242553"/>
                  <a:pt x="191704" y="240299"/>
                </a:cubicBezTo>
                <a:cubicBezTo>
                  <a:pt x="195554" y="238045"/>
                  <a:pt x="199357" y="236637"/>
                  <a:pt x="203113" y="236073"/>
                </a:cubicBezTo>
                <a:cubicBezTo>
                  <a:pt x="206869" y="235510"/>
                  <a:pt x="210719" y="235228"/>
                  <a:pt x="214663" y="235228"/>
                </a:cubicBezTo>
                <a:cubicBezTo>
                  <a:pt x="221049" y="235228"/>
                  <a:pt x="227669" y="236261"/>
                  <a:pt x="234524" y="238327"/>
                </a:cubicBezTo>
                <a:cubicBezTo>
                  <a:pt x="241379" y="240393"/>
                  <a:pt x="246215" y="243586"/>
                  <a:pt x="249032" y="247905"/>
                </a:cubicBezTo>
                <a:lnTo>
                  <a:pt x="249877" y="247905"/>
                </a:lnTo>
                <a:lnTo>
                  <a:pt x="258328" y="231566"/>
                </a:lnTo>
                <a:cubicBezTo>
                  <a:pt x="257765" y="231378"/>
                  <a:pt x="255793" y="230580"/>
                  <a:pt x="252413" y="229171"/>
                </a:cubicBezTo>
                <a:cubicBezTo>
                  <a:pt x="249032" y="227763"/>
                  <a:pt x="246919" y="226918"/>
                  <a:pt x="246074" y="226636"/>
                </a:cubicBezTo>
                <a:cubicBezTo>
                  <a:pt x="245229" y="226354"/>
                  <a:pt x="243398" y="225697"/>
                  <a:pt x="240581" y="224664"/>
                </a:cubicBezTo>
                <a:cubicBezTo>
                  <a:pt x="237763" y="223631"/>
                  <a:pt x="235697" y="222974"/>
                  <a:pt x="234383" y="222692"/>
                </a:cubicBezTo>
                <a:cubicBezTo>
                  <a:pt x="233068" y="222410"/>
                  <a:pt x="231190" y="221988"/>
                  <a:pt x="228749" y="221424"/>
                </a:cubicBezTo>
                <a:cubicBezTo>
                  <a:pt x="226308" y="220861"/>
                  <a:pt x="224054" y="220485"/>
                  <a:pt x="221988" y="220298"/>
                </a:cubicBezTo>
                <a:cubicBezTo>
                  <a:pt x="219921" y="220110"/>
                  <a:pt x="217762" y="220016"/>
                  <a:pt x="215508" y="220016"/>
                </a:cubicBezTo>
                <a:close/>
                <a:moveTo>
                  <a:pt x="381717" y="210437"/>
                </a:moveTo>
                <a:lnTo>
                  <a:pt x="392141" y="210437"/>
                </a:lnTo>
                <a:lnTo>
                  <a:pt x="392141" y="242833"/>
                </a:lnTo>
                <a:lnTo>
                  <a:pt x="381717" y="242833"/>
                </a:lnTo>
                <a:close/>
                <a:moveTo>
                  <a:pt x="40566" y="210437"/>
                </a:moveTo>
                <a:lnTo>
                  <a:pt x="50989" y="210437"/>
                </a:lnTo>
                <a:lnTo>
                  <a:pt x="50989" y="242833"/>
                </a:lnTo>
                <a:lnTo>
                  <a:pt x="40566" y="242833"/>
                </a:lnTo>
                <a:close/>
                <a:moveTo>
                  <a:pt x="214100" y="181703"/>
                </a:moveTo>
                <a:cubicBezTo>
                  <a:pt x="238515" y="181703"/>
                  <a:pt x="259314" y="190342"/>
                  <a:pt x="276499" y="207621"/>
                </a:cubicBezTo>
                <a:cubicBezTo>
                  <a:pt x="293683" y="224899"/>
                  <a:pt x="302275" y="245651"/>
                  <a:pt x="302275" y="269879"/>
                </a:cubicBezTo>
                <a:cubicBezTo>
                  <a:pt x="302275" y="294293"/>
                  <a:pt x="293683" y="315093"/>
                  <a:pt x="276499" y="332277"/>
                </a:cubicBezTo>
                <a:cubicBezTo>
                  <a:pt x="259314" y="349462"/>
                  <a:pt x="238515" y="358054"/>
                  <a:pt x="214100" y="358054"/>
                </a:cubicBezTo>
                <a:cubicBezTo>
                  <a:pt x="189873" y="358054"/>
                  <a:pt x="169121" y="349462"/>
                  <a:pt x="151842" y="332277"/>
                </a:cubicBezTo>
                <a:cubicBezTo>
                  <a:pt x="134563" y="315093"/>
                  <a:pt x="125924" y="294293"/>
                  <a:pt x="125924" y="269879"/>
                </a:cubicBezTo>
                <a:cubicBezTo>
                  <a:pt x="125924" y="245651"/>
                  <a:pt x="134563" y="224899"/>
                  <a:pt x="151842" y="207621"/>
                </a:cubicBezTo>
                <a:cubicBezTo>
                  <a:pt x="169121" y="190342"/>
                  <a:pt x="189873" y="181703"/>
                  <a:pt x="214100" y="181703"/>
                </a:cubicBezTo>
                <a:close/>
                <a:moveTo>
                  <a:pt x="381717" y="168744"/>
                </a:moveTo>
                <a:lnTo>
                  <a:pt x="392141" y="168744"/>
                </a:lnTo>
                <a:lnTo>
                  <a:pt x="392141" y="201140"/>
                </a:lnTo>
                <a:lnTo>
                  <a:pt x="381717" y="201140"/>
                </a:lnTo>
                <a:close/>
                <a:moveTo>
                  <a:pt x="40566" y="168744"/>
                </a:moveTo>
                <a:lnTo>
                  <a:pt x="50989" y="168744"/>
                </a:lnTo>
                <a:lnTo>
                  <a:pt x="50989" y="201140"/>
                </a:lnTo>
                <a:lnTo>
                  <a:pt x="40566" y="201140"/>
                </a:lnTo>
                <a:close/>
                <a:moveTo>
                  <a:pt x="359744" y="127051"/>
                </a:moveTo>
                <a:lnTo>
                  <a:pt x="392141" y="127051"/>
                </a:lnTo>
                <a:lnTo>
                  <a:pt x="392141" y="159448"/>
                </a:lnTo>
                <a:lnTo>
                  <a:pt x="381717" y="159448"/>
                </a:lnTo>
                <a:lnTo>
                  <a:pt x="381717" y="137193"/>
                </a:lnTo>
                <a:lnTo>
                  <a:pt x="359744" y="137193"/>
                </a:lnTo>
                <a:close/>
                <a:moveTo>
                  <a:pt x="40566" y="127051"/>
                </a:moveTo>
                <a:lnTo>
                  <a:pt x="72963" y="127051"/>
                </a:lnTo>
                <a:lnTo>
                  <a:pt x="72963" y="137193"/>
                </a:lnTo>
                <a:lnTo>
                  <a:pt x="50989" y="137193"/>
                </a:lnTo>
                <a:lnTo>
                  <a:pt x="50989" y="159448"/>
                </a:lnTo>
                <a:lnTo>
                  <a:pt x="40566" y="159448"/>
                </a:lnTo>
                <a:close/>
                <a:moveTo>
                  <a:pt x="314107" y="127050"/>
                </a:moveTo>
                <a:lnTo>
                  <a:pt x="346504" y="127050"/>
                </a:lnTo>
                <a:lnTo>
                  <a:pt x="346504" y="137192"/>
                </a:lnTo>
                <a:lnTo>
                  <a:pt x="314107" y="137192"/>
                </a:lnTo>
                <a:close/>
                <a:moveTo>
                  <a:pt x="268470" y="127050"/>
                </a:moveTo>
                <a:lnTo>
                  <a:pt x="300867" y="127050"/>
                </a:lnTo>
                <a:lnTo>
                  <a:pt x="300867" y="137192"/>
                </a:lnTo>
                <a:lnTo>
                  <a:pt x="268470" y="137192"/>
                </a:lnTo>
                <a:close/>
                <a:moveTo>
                  <a:pt x="223114" y="127050"/>
                </a:moveTo>
                <a:lnTo>
                  <a:pt x="255230" y="127050"/>
                </a:lnTo>
                <a:lnTo>
                  <a:pt x="255230" y="137192"/>
                </a:lnTo>
                <a:lnTo>
                  <a:pt x="223114" y="137192"/>
                </a:lnTo>
                <a:close/>
                <a:moveTo>
                  <a:pt x="177478" y="127050"/>
                </a:moveTo>
                <a:lnTo>
                  <a:pt x="209592" y="127050"/>
                </a:lnTo>
                <a:lnTo>
                  <a:pt x="209592" y="137192"/>
                </a:lnTo>
                <a:lnTo>
                  <a:pt x="177478" y="137192"/>
                </a:lnTo>
                <a:close/>
                <a:moveTo>
                  <a:pt x="131840" y="127050"/>
                </a:moveTo>
                <a:lnTo>
                  <a:pt x="164237" y="127050"/>
                </a:lnTo>
                <a:lnTo>
                  <a:pt x="164237" y="137192"/>
                </a:lnTo>
                <a:lnTo>
                  <a:pt x="131840" y="137192"/>
                </a:lnTo>
                <a:close/>
                <a:moveTo>
                  <a:pt x="86203" y="127050"/>
                </a:moveTo>
                <a:lnTo>
                  <a:pt x="118600" y="127050"/>
                </a:lnTo>
                <a:lnTo>
                  <a:pt x="118600" y="137192"/>
                </a:lnTo>
                <a:lnTo>
                  <a:pt x="86203" y="137192"/>
                </a:lnTo>
                <a:close/>
                <a:moveTo>
                  <a:pt x="28171" y="112966"/>
                </a:moveTo>
                <a:lnTo>
                  <a:pt x="28171" y="373830"/>
                </a:lnTo>
                <a:lnTo>
                  <a:pt x="214382" y="456653"/>
                </a:lnTo>
                <a:lnTo>
                  <a:pt x="404536" y="373830"/>
                </a:lnTo>
                <a:lnTo>
                  <a:pt x="404536" y="112966"/>
                </a:lnTo>
                <a:close/>
                <a:moveTo>
                  <a:pt x="359744" y="41410"/>
                </a:moveTo>
                <a:lnTo>
                  <a:pt x="391859" y="41410"/>
                </a:lnTo>
                <a:lnTo>
                  <a:pt x="391859" y="51552"/>
                </a:lnTo>
                <a:lnTo>
                  <a:pt x="359744" y="51552"/>
                </a:lnTo>
                <a:close/>
                <a:moveTo>
                  <a:pt x="314107" y="41410"/>
                </a:moveTo>
                <a:lnTo>
                  <a:pt x="346504" y="41410"/>
                </a:lnTo>
                <a:lnTo>
                  <a:pt x="346504" y="51552"/>
                </a:lnTo>
                <a:lnTo>
                  <a:pt x="314107" y="51552"/>
                </a:lnTo>
                <a:close/>
                <a:moveTo>
                  <a:pt x="268470" y="41410"/>
                </a:moveTo>
                <a:lnTo>
                  <a:pt x="300867" y="41410"/>
                </a:lnTo>
                <a:lnTo>
                  <a:pt x="300867" y="51552"/>
                </a:lnTo>
                <a:lnTo>
                  <a:pt x="268470" y="51552"/>
                </a:lnTo>
                <a:close/>
                <a:moveTo>
                  <a:pt x="223114" y="41410"/>
                </a:moveTo>
                <a:lnTo>
                  <a:pt x="255230" y="41410"/>
                </a:lnTo>
                <a:lnTo>
                  <a:pt x="255230" y="51552"/>
                </a:lnTo>
                <a:lnTo>
                  <a:pt x="223114" y="51552"/>
                </a:lnTo>
                <a:close/>
                <a:moveTo>
                  <a:pt x="177478" y="41410"/>
                </a:moveTo>
                <a:lnTo>
                  <a:pt x="209592" y="41410"/>
                </a:lnTo>
                <a:lnTo>
                  <a:pt x="209592" y="51552"/>
                </a:lnTo>
                <a:lnTo>
                  <a:pt x="177478" y="51552"/>
                </a:lnTo>
                <a:close/>
                <a:moveTo>
                  <a:pt x="131840" y="41410"/>
                </a:moveTo>
                <a:lnTo>
                  <a:pt x="164237" y="41410"/>
                </a:lnTo>
                <a:lnTo>
                  <a:pt x="164237" y="51552"/>
                </a:lnTo>
                <a:lnTo>
                  <a:pt x="131840" y="51552"/>
                </a:lnTo>
                <a:close/>
                <a:moveTo>
                  <a:pt x="86203" y="41410"/>
                </a:moveTo>
                <a:lnTo>
                  <a:pt x="118600" y="41410"/>
                </a:lnTo>
                <a:lnTo>
                  <a:pt x="118600" y="51552"/>
                </a:lnTo>
                <a:lnTo>
                  <a:pt x="86203" y="51552"/>
                </a:lnTo>
                <a:close/>
                <a:moveTo>
                  <a:pt x="40848" y="41410"/>
                </a:moveTo>
                <a:lnTo>
                  <a:pt x="72963" y="41410"/>
                </a:lnTo>
                <a:lnTo>
                  <a:pt x="72963" y="51552"/>
                </a:lnTo>
                <a:lnTo>
                  <a:pt x="40848" y="51552"/>
                </a:lnTo>
                <a:close/>
                <a:moveTo>
                  <a:pt x="28171" y="28171"/>
                </a:moveTo>
                <a:lnTo>
                  <a:pt x="28171" y="84795"/>
                </a:lnTo>
                <a:lnTo>
                  <a:pt x="404536" y="84795"/>
                </a:lnTo>
                <a:lnTo>
                  <a:pt x="404536" y="28171"/>
                </a:lnTo>
                <a:close/>
                <a:moveTo>
                  <a:pt x="0" y="0"/>
                </a:moveTo>
                <a:lnTo>
                  <a:pt x="432707" y="0"/>
                </a:lnTo>
                <a:lnTo>
                  <a:pt x="432707" y="392141"/>
                </a:lnTo>
                <a:lnTo>
                  <a:pt x="214100" y="487359"/>
                </a:lnTo>
                <a:lnTo>
                  <a:pt x="0" y="39214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2" name="Freeform 151"/>
          <p:cNvSpPr/>
          <p:nvPr/>
        </p:nvSpPr>
        <p:spPr>
          <a:xfrm>
            <a:off x="1596391" y="2861038"/>
            <a:ext cx="396648" cy="468766"/>
          </a:xfrm>
          <a:custGeom>
            <a:avLst/>
            <a:gdLst/>
            <a:ahLst/>
            <a:cxnLst/>
            <a:rect l="l" t="t" r="r" b="b"/>
            <a:pathLst>
              <a:path w="396648" h="468766">
                <a:moveTo>
                  <a:pt x="150996" y="0"/>
                </a:moveTo>
                <a:cubicBezTo>
                  <a:pt x="156630" y="0"/>
                  <a:pt x="164519" y="2911"/>
                  <a:pt x="174660" y="8733"/>
                </a:cubicBezTo>
                <a:cubicBezTo>
                  <a:pt x="184801" y="14555"/>
                  <a:pt x="192689" y="17466"/>
                  <a:pt x="198324" y="17466"/>
                </a:cubicBezTo>
                <a:cubicBezTo>
                  <a:pt x="203958" y="17466"/>
                  <a:pt x="211846" y="14555"/>
                  <a:pt x="221987" y="8733"/>
                </a:cubicBezTo>
                <a:cubicBezTo>
                  <a:pt x="232129" y="2911"/>
                  <a:pt x="240017" y="0"/>
                  <a:pt x="245651" y="0"/>
                </a:cubicBezTo>
                <a:cubicBezTo>
                  <a:pt x="253914" y="0"/>
                  <a:pt x="261051" y="3475"/>
                  <a:pt x="267061" y="10423"/>
                </a:cubicBezTo>
                <a:cubicBezTo>
                  <a:pt x="273822" y="18311"/>
                  <a:pt x="280442" y="29016"/>
                  <a:pt x="286921" y="42538"/>
                </a:cubicBezTo>
                <a:cubicBezTo>
                  <a:pt x="293401" y="56060"/>
                  <a:pt x="298237" y="68644"/>
                  <a:pt x="301430" y="80287"/>
                </a:cubicBezTo>
                <a:cubicBezTo>
                  <a:pt x="340869" y="88175"/>
                  <a:pt x="360589" y="97472"/>
                  <a:pt x="360589" y="108177"/>
                </a:cubicBezTo>
                <a:cubicBezTo>
                  <a:pt x="360589" y="118694"/>
                  <a:pt x="342372" y="127709"/>
                  <a:pt x="305937" y="135221"/>
                </a:cubicBezTo>
                <a:cubicBezTo>
                  <a:pt x="307252" y="150433"/>
                  <a:pt x="305374" y="165458"/>
                  <a:pt x="300303" y="180295"/>
                </a:cubicBezTo>
                <a:lnTo>
                  <a:pt x="360589" y="180295"/>
                </a:lnTo>
                <a:lnTo>
                  <a:pt x="337488" y="243680"/>
                </a:lnTo>
                <a:cubicBezTo>
                  <a:pt x="349321" y="249877"/>
                  <a:pt x="359415" y="258939"/>
                  <a:pt x="367773" y="270865"/>
                </a:cubicBezTo>
                <a:cubicBezTo>
                  <a:pt x="376130" y="282790"/>
                  <a:pt x="382281" y="296265"/>
                  <a:pt x="386224" y="311290"/>
                </a:cubicBezTo>
                <a:cubicBezTo>
                  <a:pt x="390168" y="326315"/>
                  <a:pt x="392892" y="340541"/>
                  <a:pt x="394394" y="353969"/>
                </a:cubicBezTo>
                <a:cubicBezTo>
                  <a:pt x="395897" y="367397"/>
                  <a:pt x="396648" y="381342"/>
                  <a:pt x="396648" y="395803"/>
                </a:cubicBezTo>
                <a:cubicBezTo>
                  <a:pt x="396648" y="418528"/>
                  <a:pt x="389793" y="436369"/>
                  <a:pt x="376083" y="449328"/>
                </a:cubicBezTo>
                <a:cubicBezTo>
                  <a:pt x="362373" y="462287"/>
                  <a:pt x="344156" y="468766"/>
                  <a:pt x="321431" y="468766"/>
                </a:cubicBezTo>
                <a:lnTo>
                  <a:pt x="75216" y="468766"/>
                </a:lnTo>
                <a:cubicBezTo>
                  <a:pt x="52492" y="468766"/>
                  <a:pt x="34274" y="462287"/>
                  <a:pt x="20564" y="449328"/>
                </a:cubicBezTo>
                <a:cubicBezTo>
                  <a:pt x="6854" y="436369"/>
                  <a:pt x="0" y="418528"/>
                  <a:pt x="0" y="395803"/>
                </a:cubicBezTo>
                <a:cubicBezTo>
                  <a:pt x="0" y="384347"/>
                  <a:pt x="422" y="373266"/>
                  <a:pt x="1267" y="362561"/>
                </a:cubicBezTo>
                <a:cubicBezTo>
                  <a:pt x="2112" y="351856"/>
                  <a:pt x="3896" y="340071"/>
                  <a:pt x="6620" y="327207"/>
                </a:cubicBezTo>
                <a:cubicBezTo>
                  <a:pt x="9343" y="314342"/>
                  <a:pt x="12864" y="302745"/>
                  <a:pt x="17184" y="292415"/>
                </a:cubicBezTo>
                <a:cubicBezTo>
                  <a:pt x="21503" y="282086"/>
                  <a:pt x="27466" y="272367"/>
                  <a:pt x="35072" y="263258"/>
                </a:cubicBezTo>
                <a:cubicBezTo>
                  <a:pt x="42679" y="254150"/>
                  <a:pt x="51459" y="247154"/>
                  <a:pt x="61412" y="242271"/>
                </a:cubicBezTo>
                <a:lnTo>
                  <a:pt x="36058" y="180295"/>
                </a:lnTo>
                <a:lnTo>
                  <a:pt x="96345" y="180295"/>
                </a:lnTo>
                <a:cubicBezTo>
                  <a:pt x="92213" y="168275"/>
                  <a:pt x="90147" y="156255"/>
                  <a:pt x="90147" y="144236"/>
                </a:cubicBezTo>
                <a:cubicBezTo>
                  <a:pt x="90147" y="141982"/>
                  <a:pt x="90335" y="138977"/>
                  <a:pt x="90710" y="135221"/>
                </a:cubicBezTo>
                <a:cubicBezTo>
                  <a:pt x="54276" y="127709"/>
                  <a:pt x="36058" y="118694"/>
                  <a:pt x="36058" y="108177"/>
                </a:cubicBezTo>
                <a:cubicBezTo>
                  <a:pt x="36058" y="97472"/>
                  <a:pt x="55778" y="88175"/>
                  <a:pt x="95218" y="80287"/>
                </a:cubicBezTo>
                <a:cubicBezTo>
                  <a:pt x="98410" y="68644"/>
                  <a:pt x="103246" y="56060"/>
                  <a:pt x="109726" y="42538"/>
                </a:cubicBezTo>
                <a:cubicBezTo>
                  <a:pt x="116205" y="29016"/>
                  <a:pt x="122825" y="18311"/>
                  <a:pt x="129586" y="10423"/>
                </a:cubicBezTo>
                <a:cubicBezTo>
                  <a:pt x="135596" y="3475"/>
                  <a:pt x="142733" y="0"/>
                  <a:pt x="150996" y="0"/>
                </a:cubicBezTo>
                <a:close/>
                <a:moveTo>
                  <a:pt x="145362" y="144236"/>
                </a:moveTo>
                <a:cubicBezTo>
                  <a:pt x="129211" y="144236"/>
                  <a:pt x="120196" y="144987"/>
                  <a:pt x="118318" y="146490"/>
                </a:cubicBezTo>
                <a:cubicBezTo>
                  <a:pt x="117942" y="146865"/>
                  <a:pt x="117567" y="147428"/>
                  <a:pt x="117191" y="148180"/>
                </a:cubicBezTo>
                <a:cubicBezTo>
                  <a:pt x="117567" y="151560"/>
                  <a:pt x="117942" y="154096"/>
                  <a:pt x="118318" y="155786"/>
                </a:cubicBezTo>
                <a:cubicBezTo>
                  <a:pt x="118694" y="156349"/>
                  <a:pt x="119398" y="156960"/>
                  <a:pt x="120431" y="157617"/>
                </a:cubicBezTo>
                <a:cubicBezTo>
                  <a:pt x="121463" y="158274"/>
                  <a:pt x="122168" y="159260"/>
                  <a:pt x="122544" y="160575"/>
                </a:cubicBezTo>
                <a:cubicBezTo>
                  <a:pt x="122919" y="161326"/>
                  <a:pt x="123623" y="163251"/>
                  <a:pt x="124656" y="166350"/>
                </a:cubicBezTo>
                <a:cubicBezTo>
                  <a:pt x="125689" y="169449"/>
                  <a:pt x="126347" y="171374"/>
                  <a:pt x="126628" y="172125"/>
                </a:cubicBezTo>
                <a:cubicBezTo>
                  <a:pt x="126910" y="172876"/>
                  <a:pt x="127614" y="174473"/>
                  <a:pt x="128741" y="176914"/>
                </a:cubicBezTo>
                <a:cubicBezTo>
                  <a:pt x="129868" y="179356"/>
                  <a:pt x="130666" y="180952"/>
                  <a:pt x="131136" y="181703"/>
                </a:cubicBezTo>
                <a:cubicBezTo>
                  <a:pt x="131605" y="182454"/>
                  <a:pt x="132450" y="183769"/>
                  <a:pt x="133671" y="185647"/>
                </a:cubicBezTo>
                <a:cubicBezTo>
                  <a:pt x="134892" y="187525"/>
                  <a:pt x="136019" y="188793"/>
                  <a:pt x="137052" y="189450"/>
                </a:cubicBezTo>
                <a:cubicBezTo>
                  <a:pt x="138085" y="190108"/>
                  <a:pt x="139399" y="191000"/>
                  <a:pt x="140995" y="192127"/>
                </a:cubicBezTo>
                <a:cubicBezTo>
                  <a:pt x="142592" y="193253"/>
                  <a:pt x="144235" y="194005"/>
                  <a:pt x="145926" y="194380"/>
                </a:cubicBezTo>
                <a:cubicBezTo>
                  <a:pt x="147616" y="194756"/>
                  <a:pt x="149541" y="195131"/>
                  <a:pt x="151701" y="195507"/>
                </a:cubicBezTo>
                <a:cubicBezTo>
                  <a:pt x="153860" y="195883"/>
                  <a:pt x="156161" y="196070"/>
                  <a:pt x="158602" y="196070"/>
                </a:cubicBezTo>
                <a:cubicBezTo>
                  <a:pt x="165364" y="196070"/>
                  <a:pt x="170904" y="194897"/>
                  <a:pt x="175223" y="192549"/>
                </a:cubicBezTo>
                <a:cubicBezTo>
                  <a:pt x="179543" y="190202"/>
                  <a:pt x="182595" y="187384"/>
                  <a:pt x="184379" y="184098"/>
                </a:cubicBezTo>
                <a:cubicBezTo>
                  <a:pt x="186163" y="180811"/>
                  <a:pt x="187525" y="177571"/>
                  <a:pt x="188464" y="174379"/>
                </a:cubicBezTo>
                <a:cubicBezTo>
                  <a:pt x="189403" y="171186"/>
                  <a:pt x="190483" y="168416"/>
                  <a:pt x="191703" y="166068"/>
                </a:cubicBezTo>
                <a:cubicBezTo>
                  <a:pt x="192924" y="163721"/>
                  <a:pt x="194567" y="162547"/>
                  <a:pt x="196633" y="162547"/>
                </a:cubicBezTo>
                <a:lnTo>
                  <a:pt x="200014" y="162547"/>
                </a:lnTo>
                <a:cubicBezTo>
                  <a:pt x="202080" y="162547"/>
                  <a:pt x="203723" y="163721"/>
                  <a:pt x="204944" y="166068"/>
                </a:cubicBezTo>
                <a:cubicBezTo>
                  <a:pt x="206165" y="168416"/>
                  <a:pt x="207244" y="171186"/>
                  <a:pt x="208184" y="174379"/>
                </a:cubicBezTo>
                <a:cubicBezTo>
                  <a:pt x="209122" y="177571"/>
                  <a:pt x="210484" y="180811"/>
                  <a:pt x="212268" y="184098"/>
                </a:cubicBezTo>
                <a:cubicBezTo>
                  <a:pt x="214052" y="187384"/>
                  <a:pt x="217104" y="190202"/>
                  <a:pt x="221424" y="192549"/>
                </a:cubicBezTo>
                <a:cubicBezTo>
                  <a:pt x="225743" y="194897"/>
                  <a:pt x="231284" y="196070"/>
                  <a:pt x="238045" y="196070"/>
                </a:cubicBezTo>
                <a:cubicBezTo>
                  <a:pt x="240486" y="196070"/>
                  <a:pt x="242787" y="195883"/>
                  <a:pt x="244947" y="195507"/>
                </a:cubicBezTo>
                <a:cubicBezTo>
                  <a:pt x="247106" y="195131"/>
                  <a:pt x="249031" y="194756"/>
                  <a:pt x="250722" y="194380"/>
                </a:cubicBezTo>
                <a:cubicBezTo>
                  <a:pt x="252412" y="194005"/>
                  <a:pt x="254055" y="193253"/>
                  <a:pt x="255652" y="192127"/>
                </a:cubicBezTo>
                <a:cubicBezTo>
                  <a:pt x="257248" y="191000"/>
                  <a:pt x="258563" y="190108"/>
                  <a:pt x="259596" y="189450"/>
                </a:cubicBezTo>
                <a:cubicBezTo>
                  <a:pt x="260629" y="188793"/>
                  <a:pt x="261755" y="187525"/>
                  <a:pt x="262976" y="185647"/>
                </a:cubicBezTo>
                <a:cubicBezTo>
                  <a:pt x="264197" y="183769"/>
                  <a:pt x="265042" y="182454"/>
                  <a:pt x="265511" y="181703"/>
                </a:cubicBezTo>
                <a:cubicBezTo>
                  <a:pt x="265981" y="180952"/>
                  <a:pt x="266779" y="179356"/>
                  <a:pt x="267906" y="176914"/>
                </a:cubicBezTo>
                <a:cubicBezTo>
                  <a:pt x="269033" y="174473"/>
                  <a:pt x="269737" y="172876"/>
                  <a:pt x="270019" y="172125"/>
                </a:cubicBezTo>
                <a:cubicBezTo>
                  <a:pt x="270301" y="171374"/>
                  <a:pt x="270958" y="169449"/>
                  <a:pt x="271991" y="166350"/>
                </a:cubicBezTo>
                <a:cubicBezTo>
                  <a:pt x="273024" y="163251"/>
                  <a:pt x="273728" y="161326"/>
                  <a:pt x="274104" y="160575"/>
                </a:cubicBezTo>
                <a:cubicBezTo>
                  <a:pt x="274479" y="159260"/>
                  <a:pt x="275184" y="158274"/>
                  <a:pt x="276217" y="157617"/>
                </a:cubicBezTo>
                <a:cubicBezTo>
                  <a:pt x="277250" y="156960"/>
                  <a:pt x="277954" y="156349"/>
                  <a:pt x="278329" y="155786"/>
                </a:cubicBezTo>
                <a:cubicBezTo>
                  <a:pt x="278705" y="154096"/>
                  <a:pt x="279081" y="151560"/>
                  <a:pt x="279456" y="148180"/>
                </a:cubicBezTo>
                <a:cubicBezTo>
                  <a:pt x="279081" y="147428"/>
                  <a:pt x="278705" y="146865"/>
                  <a:pt x="278329" y="146490"/>
                </a:cubicBezTo>
                <a:cubicBezTo>
                  <a:pt x="276451" y="144987"/>
                  <a:pt x="267436" y="144236"/>
                  <a:pt x="251285" y="144236"/>
                </a:cubicBezTo>
                <a:cubicBezTo>
                  <a:pt x="238139" y="144236"/>
                  <a:pt x="222457" y="146020"/>
                  <a:pt x="204240" y="149588"/>
                </a:cubicBezTo>
                <a:cubicBezTo>
                  <a:pt x="202925" y="149964"/>
                  <a:pt x="200953" y="150152"/>
                  <a:pt x="198324" y="150152"/>
                </a:cubicBezTo>
                <a:cubicBezTo>
                  <a:pt x="195694" y="150152"/>
                  <a:pt x="193722" y="149964"/>
                  <a:pt x="192408" y="149588"/>
                </a:cubicBezTo>
                <a:cubicBezTo>
                  <a:pt x="174190" y="146020"/>
                  <a:pt x="158509" y="144236"/>
                  <a:pt x="145362" y="144236"/>
                </a:cubicBezTo>
                <a:close/>
                <a:moveTo>
                  <a:pt x="126206" y="252413"/>
                </a:moveTo>
                <a:lnTo>
                  <a:pt x="162265" y="432707"/>
                </a:lnTo>
                <a:lnTo>
                  <a:pt x="189309" y="306501"/>
                </a:lnTo>
                <a:lnTo>
                  <a:pt x="162265" y="270442"/>
                </a:lnTo>
                <a:lnTo>
                  <a:pt x="126206" y="252413"/>
                </a:lnTo>
                <a:close/>
                <a:moveTo>
                  <a:pt x="270441" y="252413"/>
                </a:moveTo>
                <a:lnTo>
                  <a:pt x="234383" y="270442"/>
                </a:lnTo>
                <a:lnTo>
                  <a:pt x="207338" y="306501"/>
                </a:lnTo>
                <a:lnTo>
                  <a:pt x="234383" y="432707"/>
                </a:lnTo>
                <a:lnTo>
                  <a:pt x="270441" y="252413"/>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150"/>
          <p:cNvSpPr/>
          <p:nvPr/>
        </p:nvSpPr>
        <p:spPr>
          <a:xfrm>
            <a:off x="4920634" y="2861039"/>
            <a:ext cx="504806" cy="504805"/>
          </a:xfrm>
          <a:custGeom>
            <a:avLst/>
            <a:gdLst/>
            <a:ahLst/>
            <a:cxnLst/>
            <a:rect l="l" t="t" r="r" b="b"/>
            <a:pathLst>
              <a:path w="504806" h="504805">
                <a:moveTo>
                  <a:pt x="369586" y="0"/>
                </a:moveTo>
                <a:lnTo>
                  <a:pt x="486777" y="0"/>
                </a:lnTo>
                <a:cubicBezTo>
                  <a:pt x="491660" y="0"/>
                  <a:pt x="495886" y="1784"/>
                  <a:pt x="499454" y="5352"/>
                </a:cubicBezTo>
                <a:cubicBezTo>
                  <a:pt x="503022" y="8921"/>
                  <a:pt x="504806" y="13146"/>
                  <a:pt x="504806" y="18029"/>
                </a:cubicBezTo>
                <a:lnTo>
                  <a:pt x="504806" y="135221"/>
                </a:lnTo>
                <a:cubicBezTo>
                  <a:pt x="504806" y="137850"/>
                  <a:pt x="503961" y="140010"/>
                  <a:pt x="502271" y="141700"/>
                </a:cubicBezTo>
                <a:cubicBezTo>
                  <a:pt x="500581" y="143391"/>
                  <a:pt x="498421" y="144236"/>
                  <a:pt x="495792" y="144236"/>
                </a:cubicBezTo>
                <a:lnTo>
                  <a:pt x="477763" y="144236"/>
                </a:lnTo>
                <a:cubicBezTo>
                  <a:pt x="475133" y="144236"/>
                  <a:pt x="472973" y="143391"/>
                  <a:pt x="471283" y="141700"/>
                </a:cubicBezTo>
                <a:cubicBezTo>
                  <a:pt x="469592" y="140010"/>
                  <a:pt x="468748" y="137850"/>
                  <a:pt x="468748" y="135221"/>
                </a:cubicBezTo>
                <a:lnTo>
                  <a:pt x="468748" y="61413"/>
                </a:lnTo>
                <a:lnTo>
                  <a:pt x="350711" y="179731"/>
                </a:lnTo>
                <a:cubicBezTo>
                  <a:pt x="367050" y="199263"/>
                  <a:pt x="379210" y="221471"/>
                  <a:pt x="387193" y="246356"/>
                </a:cubicBezTo>
                <a:cubicBezTo>
                  <a:pt x="395174" y="271240"/>
                  <a:pt x="398038" y="297204"/>
                  <a:pt x="395784" y="324249"/>
                </a:cubicBezTo>
                <a:cubicBezTo>
                  <a:pt x="391653" y="371200"/>
                  <a:pt x="372825" y="411673"/>
                  <a:pt x="339302" y="445666"/>
                </a:cubicBezTo>
                <a:cubicBezTo>
                  <a:pt x="305778" y="479659"/>
                  <a:pt x="265540" y="499003"/>
                  <a:pt x="218589" y="503698"/>
                </a:cubicBezTo>
                <a:cubicBezTo>
                  <a:pt x="187976" y="506891"/>
                  <a:pt x="158491" y="503182"/>
                  <a:pt x="130132" y="492571"/>
                </a:cubicBezTo>
                <a:cubicBezTo>
                  <a:pt x="101773" y="481960"/>
                  <a:pt x="77687" y="466747"/>
                  <a:pt x="57873" y="446934"/>
                </a:cubicBezTo>
                <a:cubicBezTo>
                  <a:pt x="38059" y="427120"/>
                  <a:pt x="22847" y="403034"/>
                  <a:pt x="12236" y="374675"/>
                </a:cubicBezTo>
                <a:cubicBezTo>
                  <a:pt x="1625" y="346316"/>
                  <a:pt x="-2084" y="316830"/>
                  <a:pt x="1108" y="286218"/>
                </a:cubicBezTo>
                <a:cubicBezTo>
                  <a:pt x="5804" y="239266"/>
                  <a:pt x="25148" y="199028"/>
                  <a:pt x="59141" y="165505"/>
                </a:cubicBezTo>
                <a:cubicBezTo>
                  <a:pt x="93134" y="131981"/>
                  <a:pt x="133606" y="113154"/>
                  <a:pt x="180558" y="109022"/>
                </a:cubicBezTo>
                <a:cubicBezTo>
                  <a:pt x="207602" y="106768"/>
                  <a:pt x="233566" y="109632"/>
                  <a:pt x="258451" y="117614"/>
                </a:cubicBezTo>
                <a:cubicBezTo>
                  <a:pt x="283335" y="125596"/>
                  <a:pt x="305543" y="137756"/>
                  <a:pt x="325075" y="154096"/>
                </a:cubicBezTo>
                <a:lnTo>
                  <a:pt x="443112" y="36059"/>
                </a:lnTo>
                <a:lnTo>
                  <a:pt x="369586" y="36059"/>
                </a:lnTo>
                <a:cubicBezTo>
                  <a:pt x="366956" y="36059"/>
                  <a:pt x="364796" y="35214"/>
                  <a:pt x="363106" y="33524"/>
                </a:cubicBezTo>
                <a:cubicBezTo>
                  <a:pt x="361416" y="31833"/>
                  <a:pt x="360571" y="29674"/>
                  <a:pt x="360571" y="27044"/>
                </a:cubicBezTo>
                <a:lnTo>
                  <a:pt x="360571" y="9015"/>
                </a:lnTo>
                <a:cubicBezTo>
                  <a:pt x="360571" y="6385"/>
                  <a:pt x="361416" y="4226"/>
                  <a:pt x="363106" y="2536"/>
                </a:cubicBezTo>
                <a:cubicBezTo>
                  <a:pt x="364796" y="845"/>
                  <a:pt x="366956" y="0"/>
                  <a:pt x="369586" y="0"/>
                </a:cubicBezTo>
                <a:close/>
                <a:moveTo>
                  <a:pt x="198306" y="144236"/>
                </a:moveTo>
                <a:cubicBezTo>
                  <a:pt x="176332" y="144236"/>
                  <a:pt x="155345" y="148508"/>
                  <a:pt x="135343" y="157054"/>
                </a:cubicBezTo>
                <a:cubicBezTo>
                  <a:pt x="115342" y="165599"/>
                  <a:pt x="98064" y="177149"/>
                  <a:pt x="83508" y="191704"/>
                </a:cubicBezTo>
                <a:cubicBezTo>
                  <a:pt x="68954" y="206259"/>
                  <a:pt x="57404" y="223537"/>
                  <a:pt x="48859" y="243539"/>
                </a:cubicBezTo>
                <a:cubicBezTo>
                  <a:pt x="40313" y="263540"/>
                  <a:pt x="36041" y="284527"/>
                  <a:pt x="36041" y="306501"/>
                </a:cubicBezTo>
                <a:cubicBezTo>
                  <a:pt x="36041" y="328474"/>
                  <a:pt x="40313" y="349462"/>
                  <a:pt x="48859" y="369463"/>
                </a:cubicBezTo>
                <a:cubicBezTo>
                  <a:pt x="57404" y="389465"/>
                  <a:pt x="68954" y="406743"/>
                  <a:pt x="83508" y="421298"/>
                </a:cubicBezTo>
                <a:cubicBezTo>
                  <a:pt x="98064" y="435853"/>
                  <a:pt x="115342" y="447403"/>
                  <a:pt x="135343" y="455948"/>
                </a:cubicBezTo>
                <a:cubicBezTo>
                  <a:pt x="155345" y="464494"/>
                  <a:pt x="176332" y="468766"/>
                  <a:pt x="198306" y="468766"/>
                </a:cubicBezTo>
                <a:cubicBezTo>
                  <a:pt x="220279" y="468766"/>
                  <a:pt x="241266" y="464494"/>
                  <a:pt x="261268" y="455948"/>
                </a:cubicBezTo>
                <a:cubicBezTo>
                  <a:pt x="281269" y="447403"/>
                  <a:pt x="298548" y="435853"/>
                  <a:pt x="313103" y="421298"/>
                </a:cubicBezTo>
                <a:cubicBezTo>
                  <a:pt x="327657" y="406743"/>
                  <a:pt x="339207" y="389465"/>
                  <a:pt x="347753" y="369463"/>
                </a:cubicBezTo>
                <a:cubicBezTo>
                  <a:pt x="356298" y="349462"/>
                  <a:pt x="360571" y="328474"/>
                  <a:pt x="360571" y="306501"/>
                </a:cubicBezTo>
                <a:cubicBezTo>
                  <a:pt x="360571" y="284527"/>
                  <a:pt x="356298" y="263540"/>
                  <a:pt x="347753" y="243539"/>
                </a:cubicBezTo>
                <a:cubicBezTo>
                  <a:pt x="339207" y="223537"/>
                  <a:pt x="327657" y="206259"/>
                  <a:pt x="313103" y="191704"/>
                </a:cubicBezTo>
                <a:cubicBezTo>
                  <a:pt x="298548" y="177149"/>
                  <a:pt x="281269" y="165599"/>
                  <a:pt x="261268" y="157054"/>
                </a:cubicBezTo>
                <a:cubicBezTo>
                  <a:pt x="241266" y="148508"/>
                  <a:pt x="220279" y="144236"/>
                  <a:pt x="198306"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49"/>
          <p:cNvSpPr/>
          <p:nvPr/>
        </p:nvSpPr>
        <p:spPr>
          <a:xfrm>
            <a:off x="5615940" y="2861039"/>
            <a:ext cx="324530" cy="504825"/>
          </a:xfrm>
          <a:custGeom>
            <a:avLst/>
            <a:gdLst/>
            <a:ahLst/>
            <a:cxnLst/>
            <a:rect l="l" t="t" r="r" b="b"/>
            <a:pathLst>
              <a:path w="324530" h="504825">
                <a:moveTo>
                  <a:pt x="34932" y="0"/>
                </a:moveTo>
                <a:lnTo>
                  <a:pt x="54371" y="0"/>
                </a:lnTo>
                <a:cubicBezTo>
                  <a:pt x="58314" y="0"/>
                  <a:pt x="61038" y="1878"/>
                  <a:pt x="62540" y="5634"/>
                </a:cubicBezTo>
                <a:cubicBezTo>
                  <a:pt x="70804" y="25542"/>
                  <a:pt x="83950" y="41599"/>
                  <a:pt x="101979" y="53807"/>
                </a:cubicBezTo>
                <a:cubicBezTo>
                  <a:pt x="120008" y="66014"/>
                  <a:pt x="140104" y="72118"/>
                  <a:pt x="162265" y="72118"/>
                </a:cubicBezTo>
                <a:cubicBezTo>
                  <a:pt x="184427" y="72118"/>
                  <a:pt x="204522" y="66014"/>
                  <a:pt x="222551" y="53807"/>
                </a:cubicBezTo>
                <a:cubicBezTo>
                  <a:pt x="240581" y="41599"/>
                  <a:pt x="253728" y="25542"/>
                  <a:pt x="261990" y="5634"/>
                </a:cubicBezTo>
                <a:cubicBezTo>
                  <a:pt x="263493" y="1878"/>
                  <a:pt x="266968" y="0"/>
                  <a:pt x="272414" y="0"/>
                </a:cubicBezTo>
                <a:lnTo>
                  <a:pt x="289598" y="0"/>
                </a:lnTo>
                <a:cubicBezTo>
                  <a:pt x="292791" y="0"/>
                  <a:pt x="295280" y="1268"/>
                  <a:pt x="297063" y="3803"/>
                </a:cubicBezTo>
                <a:cubicBezTo>
                  <a:pt x="298848" y="6338"/>
                  <a:pt x="299177" y="9109"/>
                  <a:pt x="298049" y="12114"/>
                </a:cubicBezTo>
                <a:cubicBezTo>
                  <a:pt x="286217" y="45355"/>
                  <a:pt x="264808" y="70991"/>
                  <a:pt x="233819" y="89020"/>
                </a:cubicBezTo>
                <a:cubicBezTo>
                  <a:pt x="261052" y="102543"/>
                  <a:pt x="282978" y="122309"/>
                  <a:pt x="299599" y="148321"/>
                </a:cubicBezTo>
                <a:cubicBezTo>
                  <a:pt x="316220" y="174332"/>
                  <a:pt x="324530" y="203019"/>
                  <a:pt x="324530" y="234383"/>
                </a:cubicBezTo>
                <a:cubicBezTo>
                  <a:pt x="324530" y="275888"/>
                  <a:pt x="310680" y="311994"/>
                  <a:pt x="282978" y="342701"/>
                </a:cubicBezTo>
                <a:cubicBezTo>
                  <a:pt x="255277" y="373407"/>
                  <a:pt x="221049" y="391014"/>
                  <a:pt x="180294" y="395521"/>
                </a:cubicBezTo>
                <a:lnTo>
                  <a:pt x="180294" y="432707"/>
                </a:lnTo>
                <a:lnTo>
                  <a:pt x="207339" y="432707"/>
                </a:lnTo>
                <a:cubicBezTo>
                  <a:pt x="209968" y="432707"/>
                  <a:pt x="212128" y="433552"/>
                  <a:pt x="213818" y="435243"/>
                </a:cubicBezTo>
                <a:cubicBezTo>
                  <a:pt x="215508" y="436933"/>
                  <a:pt x="216354" y="439093"/>
                  <a:pt x="216354" y="441722"/>
                </a:cubicBezTo>
                <a:lnTo>
                  <a:pt x="216354" y="459751"/>
                </a:lnTo>
                <a:cubicBezTo>
                  <a:pt x="216354" y="462381"/>
                  <a:pt x="215508" y="464540"/>
                  <a:pt x="213818" y="466231"/>
                </a:cubicBezTo>
                <a:cubicBezTo>
                  <a:pt x="212128" y="467921"/>
                  <a:pt x="209968" y="468766"/>
                  <a:pt x="207339" y="468766"/>
                </a:cubicBezTo>
                <a:lnTo>
                  <a:pt x="180294" y="468766"/>
                </a:lnTo>
                <a:lnTo>
                  <a:pt x="180294" y="495810"/>
                </a:lnTo>
                <a:cubicBezTo>
                  <a:pt x="180294" y="498440"/>
                  <a:pt x="179450" y="500599"/>
                  <a:pt x="177759" y="502290"/>
                </a:cubicBezTo>
                <a:cubicBezTo>
                  <a:pt x="176069" y="503980"/>
                  <a:pt x="173909" y="504825"/>
                  <a:pt x="171280" y="504825"/>
                </a:cubicBezTo>
                <a:lnTo>
                  <a:pt x="153251" y="504825"/>
                </a:lnTo>
                <a:cubicBezTo>
                  <a:pt x="150622" y="504825"/>
                  <a:pt x="148461" y="503980"/>
                  <a:pt x="146771" y="502290"/>
                </a:cubicBezTo>
                <a:cubicBezTo>
                  <a:pt x="145081" y="500599"/>
                  <a:pt x="144235" y="498440"/>
                  <a:pt x="144235" y="495810"/>
                </a:cubicBezTo>
                <a:lnTo>
                  <a:pt x="144235" y="468766"/>
                </a:lnTo>
                <a:lnTo>
                  <a:pt x="117191" y="468766"/>
                </a:lnTo>
                <a:cubicBezTo>
                  <a:pt x="114562" y="468766"/>
                  <a:pt x="112402" y="467921"/>
                  <a:pt x="110712" y="466231"/>
                </a:cubicBezTo>
                <a:cubicBezTo>
                  <a:pt x="109022" y="464540"/>
                  <a:pt x="108177" y="462381"/>
                  <a:pt x="108177" y="459751"/>
                </a:cubicBezTo>
                <a:lnTo>
                  <a:pt x="108177" y="441722"/>
                </a:lnTo>
                <a:cubicBezTo>
                  <a:pt x="108177" y="439093"/>
                  <a:pt x="109022" y="436933"/>
                  <a:pt x="110712" y="435243"/>
                </a:cubicBezTo>
                <a:cubicBezTo>
                  <a:pt x="112402" y="433552"/>
                  <a:pt x="114562" y="432707"/>
                  <a:pt x="117191" y="432707"/>
                </a:cubicBezTo>
                <a:lnTo>
                  <a:pt x="144235" y="432707"/>
                </a:lnTo>
                <a:lnTo>
                  <a:pt x="144235" y="395521"/>
                </a:lnTo>
                <a:cubicBezTo>
                  <a:pt x="103481" y="391014"/>
                  <a:pt x="69255" y="373407"/>
                  <a:pt x="41553" y="342701"/>
                </a:cubicBezTo>
                <a:cubicBezTo>
                  <a:pt x="13851" y="311994"/>
                  <a:pt x="0" y="275888"/>
                  <a:pt x="0" y="234383"/>
                </a:cubicBezTo>
                <a:cubicBezTo>
                  <a:pt x="0" y="203019"/>
                  <a:pt x="8311" y="174332"/>
                  <a:pt x="24932" y="148321"/>
                </a:cubicBezTo>
                <a:cubicBezTo>
                  <a:pt x="41553" y="122309"/>
                  <a:pt x="63479" y="102543"/>
                  <a:pt x="90711" y="89020"/>
                </a:cubicBezTo>
                <a:cubicBezTo>
                  <a:pt x="59723" y="70991"/>
                  <a:pt x="38313" y="45355"/>
                  <a:pt x="26481" y="12114"/>
                </a:cubicBezTo>
                <a:cubicBezTo>
                  <a:pt x="25354" y="9109"/>
                  <a:pt x="25683" y="6338"/>
                  <a:pt x="27467" y="3803"/>
                </a:cubicBezTo>
                <a:cubicBezTo>
                  <a:pt x="29251" y="1268"/>
                  <a:pt x="31740" y="0"/>
                  <a:pt x="34932" y="0"/>
                </a:cubicBezTo>
                <a:close/>
                <a:moveTo>
                  <a:pt x="162265" y="108177"/>
                </a:moveTo>
                <a:cubicBezTo>
                  <a:pt x="127521" y="108177"/>
                  <a:pt x="97800" y="120525"/>
                  <a:pt x="73104" y="145222"/>
                </a:cubicBezTo>
                <a:cubicBezTo>
                  <a:pt x="48408" y="169918"/>
                  <a:pt x="36059" y="199639"/>
                  <a:pt x="36059" y="234383"/>
                </a:cubicBezTo>
                <a:cubicBezTo>
                  <a:pt x="36059" y="269127"/>
                  <a:pt x="48408" y="298848"/>
                  <a:pt x="73104" y="323544"/>
                </a:cubicBezTo>
                <a:cubicBezTo>
                  <a:pt x="97800" y="348241"/>
                  <a:pt x="127521" y="360589"/>
                  <a:pt x="162265" y="360589"/>
                </a:cubicBezTo>
                <a:cubicBezTo>
                  <a:pt x="197010" y="360589"/>
                  <a:pt x="226730" y="348241"/>
                  <a:pt x="251427" y="323544"/>
                </a:cubicBezTo>
                <a:cubicBezTo>
                  <a:pt x="276123" y="298848"/>
                  <a:pt x="288471" y="269127"/>
                  <a:pt x="288471" y="234383"/>
                </a:cubicBezTo>
                <a:cubicBezTo>
                  <a:pt x="288471" y="199639"/>
                  <a:pt x="276123" y="169918"/>
                  <a:pt x="251427" y="145222"/>
                </a:cubicBezTo>
                <a:cubicBezTo>
                  <a:pt x="226730" y="120525"/>
                  <a:pt x="197010" y="108177"/>
                  <a:pt x="162265" y="10817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48"/>
          <p:cNvSpPr/>
          <p:nvPr/>
        </p:nvSpPr>
        <p:spPr>
          <a:xfrm>
            <a:off x="6168426" y="2861039"/>
            <a:ext cx="396612" cy="504825"/>
          </a:xfrm>
          <a:custGeom>
            <a:avLst/>
            <a:gdLst/>
            <a:ahLst/>
            <a:cxnLst/>
            <a:rect l="l" t="t" r="r" b="b"/>
            <a:pathLst>
              <a:path w="396612" h="504825">
                <a:moveTo>
                  <a:pt x="297450" y="0"/>
                </a:moveTo>
                <a:lnTo>
                  <a:pt x="378583" y="0"/>
                </a:lnTo>
                <a:cubicBezTo>
                  <a:pt x="383466" y="0"/>
                  <a:pt x="387692" y="1784"/>
                  <a:pt x="391259" y="5352"/>
                </a:cubicBezTo>
                <a:cubicBezTo>
                  <a:pt x="394828" y="8921"/>
                  <a:pt x="396612" y="13146"/>
                  <a:pt x="396612" y="18029"/>
                </a:cubicBezTo>
                <a:lnTo>
                  <a:pt x="396612" y="99162"/>
                </a:lnTo>
                <a:cubicBezTo>
                  <a:pt x="396612" y="101791"/>
                  <a:pt x="395767" y="103951"/>
                  <a:pt x="394077" y="105641"/>
                </a:cubicBezTo>
                <a:cubicBezTo>
                  <a:pt x="392387" y="107332"/>
                  <a:pt x="390227" y="108177"/>
                  <a:pt x="387597" y="108177"/>
                </a:cubicBezTo>
                <a:lnTo>
                  <a:pt x="369568" y="108177"/>
                </a:lnTo>
                <a:cubicBezTo>
                  <a:pt x="366939" y="108177"/>
                  <a:pt x="364779" y="107332"/>
                  <a:pt x="363088" y="105641"/>
                </a:cubicBezTo>
                <a:cubicBezTo>
                  <a:pt x="361398" y="103951"/>
                  <a:pt x="360553" y="101791"/>
                  <a:pt x="360553" y="99162"/>
                </a:cubicBezTo>
                <a:lnTo>
                  <a:pt x="360553" y="61413"/>
                </a:lnTo>
                <a:lnTo>
                  <a:pt x="288999" y="133249"/>
                </a:lnTo>
                <a:cubicBezTo>
                  <a:pt x="312662" y="162923"/>
                  <a:pt x="324494" y="196634"/>
                  <a:pt x="324494" y="234383"/>
                </a:cubicBezTo>
                <a:cubicBezTo>
                  <a:pt x="324494" y="275888"/>
                  <a:pt x="310644" y="311994"/>
                  <a:pt x="282942" y="342701"/>
                </a:cubicBezTo>
                <a:cubicBezTo>
                  <a:pt x="255241" y="373407"/>
                  <a:pt x="221013" y="391014"/>
                  <a:pt x="180258" y="395521"/>
                </a:cubicBezTo>
                <a:lnTo>
                  <a:pt x="180258" y="432707"/>
                </a:lnTo>
                <a:lnTo>
                  <a:pt x="207303" y="432707"/>
                </a:lnTo>
                <a:cubicBezTo>
                  <a:pt x="209932" y="432707"/>
                  <a:pt x="212092" y="433552"/>
                  <a:pt x="213782" y="435243"/>
                </a:cubicBezTo>
                <a:cubicBezTo>
                  <a:pt x="215472" y="436933"/>
                  <a:pt x="216318" y="439093"/>
                  <a:pt x="216318" y="441722"/>
                </a:cubicBezTo>
                <a:lnTo>
                  <a:pt x="216318" y="459751"/>
                </a:lnTo>
                <a:cubicBezTo>
                  <a:pt x="216318" y="462381"/>
                  <a:pt x="215472" y="464540"/>
                  <a:pt x="213782" y="466231"/>
                </a:cubicBezTo>
                <a:cubicBezTo>
                  <a:pt x="212092" y="467921"/>
                  <a:pt x="209932" y="468766"/>
                  <a:pt x="207303" y="468766"/>
                </a:cubicBezTo>
                <a:lnTo>
                  <a:pt x="180258" y="468766"/>
                </a:lnTo>
                <a:lnTo>
                  <a:pt x="180258" y="495810"/>
                </a:lnTo>
                <a:cubicBezTo>
                  <a:pt x="180258" y="498440"/>
                  <a:pt x="179414" y="500599"/>
                  <a:pt x="177723" y="502290"/>
                </a:cubicBezTo>
                <a:cubicBezTo>
                  <a:pt x="176033" y="503980"/>
                  <a:pt x="173873" y="504825"/>
                  <a:pt x="171244" y="504825"/>
                </a:cubicBezTo>
                <a:lnTo>
                  <a:pt x="153215" y="504825"/>
                </a:lnTo>
                <a:cubicBezTo>
                  <a:pt x="150586" y="504825"/>
                  <a:pt x="148425" y="503980"/>
                  <a:pt x="146735" y="502290"/>
                </a:cubicBezTo>
                <a:cubicBezTo>
                  <a:pt x="145045" y="500599"/>
                  <a:pt x="144199" y="498440"/>
                  <a:pt x="144199" y="495810"/>
                </a:cubicBezTo>
                <a:lnTo>
                  <a:pt x="144199" y="468766"/>
                </a:lnTo>
                <a:lnTo>
                  <a:pt x="117155" y="468766"/>
                </a:lnTo>
                <a:cubicBezTo>
                  <a:pt x="114526" y="468766"/>
                  <a:pt x="112366" y="467921"/>
                  <a:pt x="110676" y="466231"/>
                </a:cubicBezTo>
                <a:cubicBezTo>
                  <a:pt x="108986" y="464540"/>
                  <a:pt x="108141" y="462381"/>
                  <a:pt x="108141" y="459751"/>
                </a:cubicBezTo>
                <a:lnTo>
                  <a:pt x="108141" y="441722"/>
                </a:lnTo>
                <a:cubicBezTo>
                  <a:pt x="108141" y="439093"/>
                  <a:pt x="108986" y="436933"/>
                  <a:pt x="110676" y="435243"/>
                </a:cubicBezTo>
                <a:cubicBezTo>
                  <a:pt x="112366" y="433552"/>
                  <a:pt x="114526" y="432707"/>
                  <a:pt x="117155" y="432707"/>
                </a:cubicBezTo>
                <a:lnTo>
                  <a:pt x="144199" y="432707"/>
                </a:lnTo>
                <a:lnTo>
                  <a:pt x="144199" y="395521"/>
                </a:lnTo>
                <a:cubicBezTo>
                  <a:pt x="116217" y="392517"/>
                  <a:pt x="90815" y="382844"/>
                  <a:pt x="67997" y="366505"/>
                </a:cubicBezTo>
                <a:cubicBezTo>
                  <a:pt x="45178" y="350166"/>
                  <a:pt x="27666" y="329179"/>
                  <a:pt x="15458" y="303543"/>
                </a:cubicBezTo>
                <a:cubicBezTo>
                  <a:pt x="3251" y="277907"/>
                  <a:pt x="-1727" y="250534"/>
                  <a:pt x="527" y="221424"/>
                </a:cubicBezTo>
                <a:cubicBezTo>
                  <a:pt x="3532" y="183112"/>
                  <a:pt x="18556" y="149917"/>
                  <a:pt x="45601" y="121840"/>
                </a:cubicBezTo>
                <a:cubicBezTo>
                  <a:pt x="72645" y="93763"/>
                  <a:pt x="105230" y="77564"/>
                  <a:pt x="143355" y="73245"/>
                </a:cubicBezTo>
                <a:cubicBezTo>
                  <a:pt x="165516" y="70616"/>
                  <a:pt x="186926" y="72400"/>
                  <a:pt x="207584" y="78597"/>
                </a:cubicBezTo>
                <a:cubicBezTo>
                  <a:pt x="228243" y="84795"/>
                  <a:pt x="246836" y="94467"/>
                  <a:pt x="263363" y="107613"/>
                </a:cubicBezTo>
                <a:lnTo>
                  <a:pt x="335199" y="36059"/>
                </a:lnTo>
                <a:lnTo>
                  <a:pt x="297450" y="36059"/>
                </a:lnTo>
                <a:cubicBezTo>
                  <a:pt x="294821" y="36059"/>
                  <a:pt x="292661" y="35214"/>
                  <a:pt x="290971" y="33524"/>
                </a:cubicBezTo>
                <a:cubicBezTo>
                  <a:pt x="289281" y="31833"/>
                  <a:pt x="288435" y="29674"/>
                  <a:pt x="288435" y="27044"/>
                </a:cubicBezTo>
                <a:lnTo>
                  <a:pt x="288435" y="9015"/>
                </a:lnTo>
                <a:cubicBezTo>
                  <a:pt x="288435" y="6385"/>
                  <a:pt x="289281" y="4226"/>
                  <a:pt x="290971" y="2536"/>
                </a:cubicBezTo>
                <a:cubicBezTo>
                  <a:pt x="292661" y="845"/>
                  <a:pt x="294821" y="0"/>
                  <a:pt x="297450" y="0"/>
                </a:cubicBezTo>
                <a:close/>
                <a:moveTo>
                  <a:pt x="162229" y="108177"/>
                </a:moveTo>
                <a:cubicBezTo>
                  <a:pt x="127485" y="108177"/>
                  <a:pt x="97764" y="120525"/>
                  <a:pt x="73068" y="145222"/>
                </a:cubicBezTo>
                <a:cubicBezTo>
                  <a:pt x="48372" y="169918"/>
                  <a:pt x="36023" y="199639"/>
                  <a:pt x="36023" y="234383"/>
                </a:cubicBezTo>
                <a:cubicBezTo>
                  <a:pt x="36023" y="269127"/>
                  <a:pt x="48372" y="298848"/>
                  <a:pt x="73068" y="323544"/>
                </a:cubicBezTo>
                <a:cubicBezTo>
                  <a:pt x="97764" y="348241"/>
                  <a:pt x="127485" y="360589"/>
                  <a:pt x="162229" y="360589"/>
                </a:cubicBezTo>
                <a:cubicBezTo>
                  <a:pt x="196974" y="360589"/>
                  <a:pt x="226694" y="348241"/>
                  <a:pt x="251391" y="323544"/>
                </a:cubicBezTo>
                <a:cubicBezTo>
                  <a:pt x="276087" y="298848"/>
                  <a:pt x="288435" y="269127"/>
                  <a:pt x="288435" y="234383"/>
                </a:cubicBezTo>
                <a:cubicBezTo>
                  <a:pt x="288435" y="199639"/>
                  <a:pt x="276087" y="169918"/>
                  <a:pt x="251391" y="145222"/>
                </a:cubicBezTo>
                <a:cubicBezTo>
                  <a:pt x="226694" y="120525"/>
                  <a:pt x="196974" y="108177"/>
                  <a:pt x="162229" y="10817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47"/>
          <p:cNvSpPr/>
          <p:nvPr/>
        </p:nvSpPr>
        <p:spPr>
          <a:xfrm>
            <a:off x="6787515" y="2861039"/>
            <a:ext cx="468766" cy="504825"/>
          </a:xfrm>
          <a:custGeom>
            <a:avLst/>
            <a:gdLst/>
            <a:ahLst/>
            <a:cxnLst/>
            <a:rect l="l" t="t" r="r" b="b"/>
            <a:pathLst>
              <a:path w="468766" h="504825">
                <a:moveTo>
                  <a:pt x="18030" y="0"/>
                </a:moveTo>
                <a:lnTo>
                  <a:pt x="99162" y="0"/>
                </a:lnTo>
                <a:cubicBezTo>
                  <a:pt x="101791" y="0"/>
                  <a:pt x="103951" y="845"/>
                  <a:pt x="105641" y="2536"/>
                </a:cubicBezTo>
                <a:cubicBezTo>
                  <a:pt x="107332" y="4226"/>
                  <a:pt x="108177" y="6385"/>
                  <a:pt x="108177" y="9015"/>
                </a:cubicBezTo>
                <a:lnTo>
                  <a:pt x="108177" y="27044"/>
                </a:lnTo>
                <a:cubicBezTo>
                  <a:pt x="108177" y="29674"/>
                  <a:pt x="107332" y="31833"/>
                  <a:pt x="105641" y="33524"/>
                </a:cubicBezTo>
                <a:cubicBezTo>
                  <a:pt x="103951" y="35214"/>
                  <a:pt x="101791" y="36059"/>
                  <a:pt x="99162" y="36059"/>
                </a:cubicBezTo>
                <a:lnTo>
                  <a:pt x="61695" y="36059"/>
                </a:lnTo>
                <a:lnTo>
                  <a:pt x="91556" y="66202"/>
                </a:lnTo>
                <a:lnTo>
                  <a:pt x="115783" y="39721"/>
                </a:lnTo>
                <a:cubicBezTo>
                  <a:pt x="117473" y="37843"/>
                  <a:pt x="119539" y="36857"/>
                  <a:pt x="121980" y="36763"/>
                </a:cubicBezTo>
                <a:cubicBezTo>
                  <a:pt x="124422" y="36669"/>
                  <a:pt x="126582" y="37374"/>
                  <a:pt x="128460" y="38876"/>
                </a:cubicBezTo>
                <a:lnTo>
                  <a:pt x="141982" y="51271"/>
                </a:lnTo>
                <a:cubicBezTo>
                  <a:pt x="143860" y="52774"/>
                  <a:pt x="144846" y="54793"/>
                  <a:pt x="144940" y="57328"/>
                </a:cubicBezTo>
                <a:cubicBezTo>
                  <a:pt x="145034" y="59864"/>
                  <a:pt x="144236" y="62070"/>
                  <a:pt x="142545" y="63948"/>
                </a:cubicBezTo>
                <a:lnTo>
                  <a:pt x="117192" y="91838"/>
                </a:lnTo>
                <a:lnTo>
                  <a:pt x="133249" y="107613"/>
                </a:lnTo>
                <a:cubicBezTo>
                  <a:pt x="162923" y="83950"/>
                  <a:pt x="196634" y="72118"/>
                  <a:pt x="234383" y="72118"/>
                </a:cubicBezTo>
                <a:cubicBezTo>
                  <a:pt x="272132" y="72118"/>
                  <a:pt x="305844" y="83950"/>
                  <a:pt x="335517" y="107613"/>
                </a:cubicBezTo>
                <a:lnTo>
                  <a:pt x="407353" y="36059"/>
                </a:lnTo>
                <a:lnTo>
                  <a:pt x="369604" y="36059"/>
                </a:lnTo>
                <a:cubicBezTo>
                  <a:pt x="366975" y="36059"/>
                  <a:pt x="364815" y="35214"/>
                  <a:pt x="363125" y="33524"/>
                </a:cubicBezTo>
                <a:cubicBezTo>
                  <a:pt x="361434" y="31833"/>
                  <a:pt x="360589" y="29674"/>
                  <a:pt x="360589" y="27044"/>
                </a:cubicBezTo>
                <a:lnTo>
                  <a:pt x="360589" y="9015"/>
                </a:lnTo>
                <a:cubicBezTo>
                  <a:pt x="360589" y="6385"/>
                  <a:pt x="361434" y="4226"/>
                  <a:pt x="363125" y="2536"/>
                </a:cubicBezTo>
                <a:cubicBezTo>
                  <a:pt x="364815" y="845"/>
                  <a:pt x="366975" y="0"/>
                  <a:pt x="369604" y="0"/>
                </a:cubicBezTo>
                <a:lnTo>
                  <a:pt x="450736" y="0"/>
                </a:lnTo>
                <a:cubicBezTo>
                  <a:pt x="455620" y="0"/>
                  <a:pt x="459845" y="1784"/>
                  <a:pt x="463414" y="5352"/>
                </a:cubicBezTo>
                <a:cubicBezTo>
                  <a:pt x="466982" y="8921"/>
                  <a:pt x="468766" y="13146"/>
                  <a:pt x="468766" y="18029"/>
                </a:cubicBezTo>
                <a:lnTo>
                  <a:pt x="468766" y="99162"/>
                </a:lnTo>
                <a:cubicBezTo>
                  <a:pt x="468766" y="101791"/>
                  <a:pt x="467921" y="103951"/>
                  <a:pt x="466231" y="105641"/>
                </a:cubicBezTo>
                <a:cubicBezTo>
                  <a:pt x="464540" y="107332"/>
                  <a:pt x="462381" y="108177"/>
                  <a:pt x="459752" y="108177"/>
                </a:cubicBezTo>
                <a:lnTo>
                  <a:pt x="441722" y="108177"/>
                </a:lnTo>
                <a:cubicBezTo>
                  <a:pt x="439092" y="108177"/>
                  <a:pt x="436933" y="107332"/>
                  <a:pt x="435243" y="105641"/>
                </a:cubicBezTo>
                <a:cubicBezTo>
                  <a:pt x="433552" y="103951"/>
                  <a:pt x="432707" y="101791"/>
                  <a:pt x="432707" y="99162"/>
                </a:cubicBezTo>
                <a:lnTo>
                  <a:pt x="432707" y="61413"/>
                </a:lnTo>
                <a:lnTo>
                  <a:pt x="361153" y="133249"/>
                </a:lnTo>
                <a:cubicBezTo>
                  <a:pt x="384817" y="162923"/>
                  <a:pt x="396648" y="196634"/>
                  <a:pt x="396648" y="234383"/>
                </a:cubicBezTo>
                <a:cubicBezTo>
                  <a:pt x="396648" y="275888"/>
                  <a:pt x="382798" y="311994"/>
                  <a:pt x="355096" y="342701"/>
                </a:cubicBezTo>
                <a:cubicBezTo>
                  <a:pt x="327394" y="373407"/>
                  <a:pt x="293166" y="391014"/>
                  <a:pt x="252413" y="395521"/>
                </a:cubicBezTo>
                <a:lnTo>
                  <a:pt x="252413" y="432707"/>
                </a:lnTo>
                <a:lnTo>
                  <a:pt x="279457" y="432707"/>
                </a:lnTo>
                <a:cubicBezTo>
                  <a:pt x="282086" y="432707"/>
                  <a:pt x="284246" y="433552"/>
                  <a:pt x="285936" y="435243"/>
                </a:cubicBezTo>
                <a:cubicBezTo>
                  <a:pt x="287626" y="436933"/>
                  <a:pt x="288471" y="439093"/>
                  <a:pt x="288471" y="441722"/>
                </a:cubicBezTo>
                <a:lnTo>
                  <a:pt x="288471" y="459751"/>
                </a:lnTo>
                <a:cubicBezTo>
                  <a:pt x="288471" y="462381"/>
                  <a:pt x="287626" y="464540"/>
                  <a:pt x="285936" y="466231"/>
                </a:cubicBezTo>
                <a:cubicBezTo>
                  <a:pt x="284246" y="467921"/>
                  <a:pt x="282086" y="468766"/>
                  <a:pt x="279457" y="468766"/>
                </a:cubicBezTo>
                <a:lnTo>
                  <a:pt x="252413" y="468766"/>
                </a:lnTo>
                <a:lnTo>
                  <a:pt x="252413" y="495810"/>
                </a:lnTo>
                <a:cubicBezTo>
                  <a:pt x="252413" y="498440"/>
                  <a:pt x="251567" y="500599"/>
                  <a:pt x="249877" y="502290"/>
                </a:cubicBezTo>
                <a:cubicBezTo>
                  <a:pt x="248187" y="503980"/>
                  <a:pt x="246027" y="504825"/>
                  <a:pt x="243398" y="504825"/>
                </a:cubicBezTo>
                <a:lnTo>
                  <a:pt x="225368" y="504825"/>
                </a:lnTo>
                <a:cubicBezTo>
                  <a:pt x="222739" y="504825"/>
                  <a:pt x="220579" y="503980"/>
                  <a:pt x="218889" y="502290"/>
                </a:cubicBezTo>
                <a:cubicBezTo>
                  <a:pt x="217199" y="500599"/>
                  <a:pt x="216354" y="498440"/>
                  <a:pt x="216354" y="495810"/>
                </a:cubicBezTo>
                <a:lnTo>
                  <a:pt x="216354" y="468766"/>
                </a:lnTo>
                <a:lnTo>
                  <a:pt x="189309" y="468766"/>
                </a:lnTo>
                <a:cubicBezTo>
                  <a:pt x="186680" y="468766"/>
                  <a:pt x="184520" y="467921"/>
                  <a:pt x="182830" y="466231"/>
                </a:cubicBezTo>
                <a:cubicBezTo>
                  <a:pt x="181140" y="464540"/>
                  <a:pt x="180295" y="462381"/>
                  <a:pt x="180295" y="459751"/>
                </a:cubicBezTo>
                <a:lnTo>
                  <a:pt x="180295" y="441722"/>
                </a:lnTo>
                <a:cubicBezTo>
                  <a:pt x="180295" y="439093"/>
                  <a:pt x="181140" y="436933"/>
                  <a:pt x="182830" y="435243"/>
                </a:cubicBezTo>
                <a:cubicBezTo>
                  <a:pt x="184520" y="433552"/>
                  <a:pt x="186680" y="432707"/>
                  <a:pt x="189309" y="432707"/>
                </a:cubicBezTo>
                <a:lnTo>
                  <a:pt x="216354" y="432707"/>
                </a:lnTo>
                <a:lnTo>
                  <a:pt x="216354" y="395521"/>
                </a:lnTo>
                <a:cubicBezTo>
                  <a:pt x="175600" y="391014"/>
                  <a:pt x="141372" y="373407"/>
                  <a:pt x="113670" y="342701"/>
                </a:cubicBezTo>
                <a:cubicBezTo>
                  <a:pt x="85969" y="311994"/>
                  <a:pt x="72118" y="275888"/>
                  <a:pt x="72118" y="234383"/>
                </a:cubicBezTo>
                <a:cubicBezTo>
                  <a:pt x="72118" y="196634"/>
                  <a:pt x="83950" y="162923"/>
                  <a:pt x="107613" y="133249"/>
                </a:cubicBezTo>
                <a:lnTo>
                  <a:pt x="92965" y="118318"/>
                </a:lnTo>
                <a:lnTo>
                  <a:pt x="64512" y="149588"/>
                </a:lnTo>
                <a:cubicBezTo>
                  <a:pt x="62821" y="151466"/>
                  <a:pt x="60756" y="152452"/>
                  <a:pt x="58314" y="152546"/>
                </a:cubicBezTo>
                <a:cubicBezTo>
                  <a:pt x="55873" y="152640"/>
                  <a:pt x="53712" y="151936"/>
                  <a:pt x="51835" y="150433"/>
                </a:cubicBezTo>
                <a:lnTo>
                  <a:pt x="38313" y="138038"/>
                </a:lnTo>
                <a:cubicBezTo>
                  <a:pt x="36435" y="136536"/>
                  <a:pt x="35449" y="134517"/>
                  <a:pt x="35355" y="131981"/>
                </a:cubicBezTo>
                <a:cubicBezTo>
                  <a:pt x="35261" y="129446"/>
                  <a:pt x="36059" y="127239"/>
                  <a:pt x="37749" y="125361"/>
                </a:cubicBezTo>
                <a:lnTo>
                  <a:pt x="67329" y="92964"/>
                </a:lnTo>
                <a:lnTo>
                  <a:pt x="36059" y="61413"/>
                </a:lnTo>
                <a:lnTo>
                  <a:pt x="36059" y="99162"/>
                </a:lnTo>
                <a:cubicBezTo>
                  <a:pt x="36059" y="101791"/>
                  <a:pt x="35214" y="103951"/>
                  <a:pt x="33524" y="105641"/>
                </a:cubicBezTo>
                <a:cubicBezTo>
                  <a:pt x="31834" y="107332"/>
                  <a:pt x="29674" y="108177"/>
                  <a:pt x="27044" y="108177"/>
                </a:cubicBezTo>
                <a:lnTo>
                  <a:pt x="9015" y="108177"/>
                </a:lnTo>
                <a:cubicBezTo>
                  <a:pt x="6385" y="108177"/>
                  <a:pt x="4226" y="107332"/>
                  <a:pt x="2535" y="105641"/>
                </a:cubicBezTo>
                <a:cubicBezTo>
                  <a:pt x="845" y="103951"/>
                  <a:pt x="0" y="101791"/>
                  <a:pt x="0" y="99162"/>
                </a:cubicBezTo>
                <a:lnTo>
                  <a:pt x="0" y="18029"/>
                </a:lnTo>
                <a:cubicBezTo>
                  <a:pt x="0" y="13146"/>
                  <a:pt x="1784" y="8921"/>
                  <a:pt x="5353" y="5352"/>
                </a:cubicBezTo>
                <a:cubicBezTo>
                  <a:pt x="8920" y="1784"/>
                  <a:pt x="13146" y="0"/>
                  <a:pt x="18030" y="0"/>
                </a:cubicBezTo>
                <a:close/>
                <a:moveTo>
                  <a:pt x="234383" y="108177"/>
                </a:moveTo>
                <a:cubicBezTo>
                  <a:pt x="199638" y="108177"/>
                  <a:pt x="169918" y="120525"/>
                  <a:pt x="145222" y="145222"/>
                </a:cubicBezTo>
                <a:cubicBezTo>
                  <a:pt x="120525" y="169918"/>
                  <a:pt x="108177" y="199639"/>
                  <a:pt x="108177" y="234383"/>
                </a:cubicBezTo>
                <a:cubicBezTo>
                  <a:pt x="108177" y="269127"/>
                  <a:pt x="120525" y="298848"/>
                  <a:pt x="145222" y="323544"/>
                </a:cubicBezTo>
                <a:cubicBezTo>
                  <a:pt x="169918" y="348241"/>
                  <a:pt x="199638" y="360589"/>
                  <a:pt x="234383" y="360589"/>
                </a:cubicBezTo>
                <a:cubicBezTo>
                  <a:pt x="269128" y="360589"/>
                  <a:pt x="298848" y="348241"/>
                  <a:pt x="323544" y="323544"/>
                </a:cubicBezTo>
                <a:cubicBezTo>
                  <a:pt x="348241" y="298848"/>
                  <a:pt x="360589" y="269127"/>
                  <a:pt x="360589" y="234383"/>
                </a:cubicBezTo>
                <a:cubicBezTo>
                  <a:pt x="360589" y="199639"/>
                  <a:pt x="348241" y="169918"/>
                  <a:pt x="323544" y="145222"/>
                </a:cubicBezTo>
                <a:cubicBezTo>
                  <a:pt x="298848" y="120525"/>
                  <a:pt x="269128" y="108177"/>
                  <a:pt x="234383" y="10817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146"/>
          <p:cNvSpPr/>
          <p:nvPr/>
        </p:nvSpPr>
        <p:spPr>
          <a:xfrm>
            <a:off x="8178071" y="2861039"/>
            <a:ext cx="540977" cy="504851"/>
          </a:xfrm>
          <a:custGeom>
            <a:avLst/>
            <a:gdLst/>
            <a:ahLst/>
            <a:cxnLst/>
            <a:rect l="l" t="t" r="r" b="b"/>
            <a:pathLst>
              <a:path w="540977" h="504851">
                <a:moveTo>
                  <a:pt x="297581" y="0"/>
                </a:moveTo>
                <a:lnTo>
                  <a:pt x="378713" y="0"/>
                </a:lnTo>
                <a:cubicBezTo>
                  <a:pt x="383596" y="0"/>
                  <a:pt x="387821" y="1784"/>
                  <a:pt x="391389" y="5352"/>
                </a:cubicBezTo>
                <a:cubicBezTo>
                  <a:pt x="394957" y="8921"/>
                  <a:pt x="396742" y="13146"/>
                  <a:pt x="396742" y="18029"/>
                </a:cubicBezTo>
                <a:lnTo>
                  <a:pt x="396742" y="99162"/>
                </a:lnTo>
                <a:cubicBezTo>
                  <a:pt x="396742" y="101791"/>
                  <a:pt x="395897" y="103951"/>
                  <a:pt x="394207" y="105641"/>
                </a:cubicBezTo>
                <a:cubicBezTo>
                  <a:pt x="392517" y="107332"/>
                  <a:pt x="390357" y="108177"/>
                  <a:pt x="387727" y="108177"/>
                </a:cubicBezTo>
                <a:lnTo>
                  <a:pt x="369698" y="108177"/>
                </a:lnTo>
                <a:cubicBezTo>
                  <a:pt x="367069" y="108177"/>
                  <a:pt x="364909" y="107332"/>
                  <a:pt x="363219" y="105641"/>
                </a:cubicBezTo>
                <a:cubicBezTo>
                  <a:pt x="361528" y="103951"/>
                  <a:pt x="360683" y="101791"/>
                  <a:pt x="360683" y="99162"/>
                </a:cubicBezTo>
                <a:lnTo>
                  <a:pt x="360683" y="61413"/>
                </a:lnTo>
                <a:lnTo>
                  <a:pt x="289129" y="133249"/>
                </a:lnTo>
                <a:cubicBezTo>
                  <a:pt x="300210" y="147147"/>
                  <a:pt x="308943" y="163016"/>
                  <a:pt x="315328" y="180858"/>
                </a:cubicBezTo>
                <a:cubicBezTo>
                  <a:pt x="349509" y="182548"/>
                  <a:pt x="380309" y="194192"/>
                  <a:pt x="407729" y="215790"/>
                </a:cubicBezTo>
                <a:lnTo>
                  <a:pt x="479565" y="144236"/>
                </a:lnTo>
                <a:lnTo>
                  <a:pt x="441815" y="144236"/>
                </a:lnTo>
                <a:cubicBezTo>
                  <a:pt x="439186" y="144236"/>
                  <a:pt x="437027" y="143391"/>
                  <a:pt x="435337" y="141700"/>
                </a:cubicBezTo>
                <a:cubicBezTo>
                  <a:pt x="433647" y="140010"/>
                  <a:pt x="432801" y="137850"/>
                  <a:pt x="432801" y="135221"/>
                </a:cubicBezTo>
                <a:lnTo>
                  <a:pt x="432801" y="117192"/>
                </a:lnTo>
                <a:cubicBezTo>
                  <a:pt x="432801" y="114562"/>
                  <a:pt x="433647" y="112402"/>
                  <a:pt x="435337" y="110712"/>
                </a:cubicBezTo>
                <a:cubicBezTo>
                  <a:pt x="437027" y="109022"/>
                  <a:pt x="439186" y="108177"/>
                  <a:pt x="441815" y="108177"/>
                </a:cubicBezTo>
                <a:lnTo>
                  <a:pt x="522949" y="108177"/>
                </a:lnTo>
                <a:cubicBezTo>
                  <a:pt x="527831" y="108177"/>
                  <a:pt x="532057" y="109961"/>
                  <a:pt x="535625" y="113529"/>
                </a:cubicBezTo>
                <a:cubicBezTo>
                  <a:pt x="539193" y="117098"/>
                  <a:pt x="540977" y="121323"/>
                  <a:pt x="540977" y="126206"/>
                </a:cubicBezTo>
                <a:lnTo>
                  <a:pt x="540977" y="207339"/>
                </a:lnTo>
                <a:cubicBezTo>
                  <a:pt x="540977" y="209968"/>
                  <a:pt x="540133" y="212128"/>
                  <a:pt x="538443" y="213818"/>
                </a:cubicBezTo>
                <a:cubicBezTo>
                  <a:pt x="536753" y="215509"/>
                  <a:pt x="534593" y="216354"/>
                  <a:pt x="531963" y="216354"/>
                </a:cubicBezTo>
                <a:lnTo>
                  <a:pt x="513933" y="216354"/>
                </a:lnTo>
                <a:cubicBezTo>
                  <a:pt x="511304" y="216354"/>
                  <a:pt x="509145" y="215509"/>
                  <a:pt x="507454" y="213818"/>
                </a:cubicBezTo>
                <a:cubicBezTo>
                  <a:pt x="505764" y="212128"/>
                  <a:pt x="504919" y="209968"/>
                  <a:pt x="504919" y="207339"/>
                </a:cubicBezTo>
                <a:lnTo>
                  <a:pt x="504919" y="169590"/>
                </a:lnTo>
                <a:lnTo>
                  <a:pt x="433365" y="241426"/>
                </a:lnTo>
                <a:cubicBezTo>
                  <a:pt x="447637" y="259268"/>
                  <a:pt x="457732" y="279363"/>
                  <a:pt x="463648" y="301712"/>
                </a:cubicBezTo>
                <a:cubicBezTo>
                  <a:pt x="469564" y="324061"/>
                  <a:pt x="470457" y="347255"/>
                  <a:pt x="466325" y="371294"/>
                </a:cubicBezTo>
                <a:cubicBezTo>
                  <a:pt x="460503" y="405475"/>
                  <a:pt x="444915" y="434773"/>
                  <a:pt x="419561" y="459188"/>
                </a:cubicBezTo>
                <a:cubicBezTo>
                  <a:pt x="394207" y="483603"/>
                  <a:pt x="364345" y="498252"/>
                  <a:pt x="329977" y="503135"/>
                </a:cubicBezTo>
                <a:cubicBezTo>
                  <a:pt x="290537" y="508581"/>
                  <a:pt x="254431" y="501069"/>
                  <a:pt x="221659" y="480598"/>
                </a:cubicBezTo>
                <a:cubicBezTo>
                  <a:pt x="188887" y="460127"/>
                  <a:pt x="166209" y="431956"/>
                  <a:pt x="153627" y="396085"/>
                </a:cubicBezTo>
                <a:cubicBezTo>
                  <a:pt x="131653" y="394958"/>
                  <a:pt x="110901" y="389559"/>
                  <a:pt x="91368" y="379886"/>
                </a:cubicBezTo>
                <a:cubicBezTo>
                  <a:pt x="71836" y="370214"/>
                  <a:pt x="55169" y="357725"/>
                  <a:pt x="41365" y="342419"/>
                </a:cubicBezTo>
                <a:cubicBezTo>
                  <a:pt x="27561" y="327113"/>
                  <a:pt x="16903" y="309036"/>
                  <a:pt x="9391" y="288190"/>
                </a:cubicBezTo>
                <a:cubicBezTo>
                  <a:pt x="1878" y="267343"/>
                  <a:pt x="-1127" y="245745"/>
                  <a:pt x="376" y="223396"/>
                </a:cubicBezTo>
                <a:cubicBezTo>
                  <a:pt x="2066" y="198042"/>
                  <a:pt x="9391" y="174379"/>
                  <a:pt x="22349" y="152405"/>
                </a:cubicBezTo>
                <a:cubicBezTo>
                  <a:pt x="35308" y="130432"/>
                  <a:pt x="52398" y="112449"/>
                  <a:pt x="73620" y="98458"/>
                </a:cubicBezTo>
                <a:cubicBezTo>
                  <a:pt x="94843" y="84466"/>
                  <a:pt x="118131" y="76062"/>
                  <a:pt x="143485" y="73245"/>
                </a:cubicBezTo>
                <a:cubicBezTo>
                  <a:pt x="165646" y="70616"/>
                  <a:pt x="187009" y="72400"/>
                  <a:pt x="207574" y="78597"/>
                </a:cubicBezTo>
                <a:cubicBezTo>
                  <a:pt x="228139" y="84795"/>
                  <a:pt x="246778" y="94467"/>
                  <a:pt x="263493" y="107613"/>
                </a:cubicBezTo>
                <a:lnTo>
                  <a:pt x="335329" y="36059"/>
                </a:lnTo>
                <a:lnTo>
                  <a:pt x="297581" y="36059"/>
                </a:lnTo>
                <a:cubicBezTo>
                  <a:pt x="294951" y="36059"/>
                  <a:pt x="292791" y="35214"/>
                  <a:pt x="291101" y="33524"/>
                </a:cubicBezTo>
                <a:cubicBezTo>
                  <a:pt x="289411" y="31833"/>
                  <a:pt x="288565" y="29674"/>
                  <a:pt x="288565" y="27044"/>
                </a:cubicBezTo>
                <a:lnTo>
                  <a:pt x="288565" y="9015"/>
                </a:lnTo>
                <a:cubicBezTo>
                  <a:pt x="288565" y="6385"/>
                  <a:pt x="289411" y="4226"/>
                  <a:pt x="291101" y="2536"/>
                </a:cubicBezTo>
                <a:cubicBezTo>
                  <a:pt x="292791" y="845"/>
                  <a:pt x="294951" y="0"/>
                  <a:pt x="297581" y="0"/>
                </a:cubicBezTo>
                <a:close/>
                <a:moveTo>
                  <a:pt x="162359" y="108177"/>
                </a:moveTo>
                <a:cubicBezTo>
                  <a:pt x="127615" y="108177"/>
                  <a:pt x="97894" y="120525"/>
                  <a:pt x="73198" y="145222"/>
                </a:cubicBezTo>
                <a:cubicBezTo>
                  <a:pt x="48502" y="169918"/>
                  <a:pt x="36153" y="199639"/>
                  <a:pt x="36153" y="234383"/>
                </a:cubicBezTo>
                <a:cubicBezTo>
                  <a:pt x="36153" y="265935"/>
                  <a:pt x="46576" y="293542"/>
                  <a:pt x="67423" y="317206"/>
                </a:cubicBezTo>
                <a:cubicBezTo>
                  <a:pt x="88269" y="340870"/>
                  <a:pt x="114187" y="354861"/>
                  <a:pt x="145175" y="359181"/>
                </a:cubicBezTo>
                <a:cubicBezTo>
                  <a:pt x="144611" y="353734"/>
                  <a:pt x="144330" y="348194"/>
                  <a:pt x="144330" y="342560"/>
                </a:cubicBezTo>
                <a:cubicBezTo>
                  <a:pt x="144330" y="303120"/>
                  <a:pt x="157007" y="268423"/>
                  <a:pt x="182361" y="238468"/>
                </a:cubicBezTo>
                <a:cubicBezTo>
                  <a:pt x="207714" y="208513"/>
                  <a:pt x="239453" y="190061"/>
                  <a:pt x="277579" y="183112"/>
                </a:cubicBezTo>
                <a:cubicBezTo>
                  <a:pt x="267625" y="160575"/>
                  <a:pt x="252271" y="142452"/>
                  <a:pt x="231519" y="128742"/>
                </a:cubicBezTo>
                <a:cubicBezTo>
                  <a:pt x="210767" y="115032"/>
                  <a:pt x="187713" y="108177"/>
                  <a:pt x="162359" y="108177"/>
                </a:cubicBezTo>
                <a:close/>
                <a:moveTo>
                  <a:pt x="323779" y="217762"/>
                </a:moveTo>
                <a:cubicBezTo>
                  <a:pt x="324343" y="223209"/>
                  <a:pt x="324624" y="228749"/>
                  <a:pt x="324624" y="234383"/>
                </a:cubicBezTo>
                <a:cubicBezTo>
                  <a:pt x="324624" y="273823"/>
                  <a:pt x="311947" y="308520"/>
                  <a:pt x="286593" y="338475"/>
                </a:cubicBezTo>
                <a:cubicBezTo>
                  <a:pt x="261239" y="368430"/>
                  <a:pt x="229500" y="386882"/>
                  <a:pt x="191375" y="393831"/>
                </a:cubicBezTo>
                <a:cubicBezTo>
                  <a:pt x="201329" y="416368"/>
                  <a:pt x="216683" y="434491"/>
                  <a:pt x="237435" y="448201"/>
                </a:cubicBezTo>
                <a:cubicBezTo>
                  <a:pt x="258187" y="461911"/>
                  <a:pt x="281241" y="468766"/>
                  <a:pt x="306595" y="468766"/>
                </a:cubicBezTo>
                <a:cubicBezTo>
                  <a:pt x="341339" y="468766"/>
                  <a:pt x="371059" y="456418"/>
                  <a:pt x="395756" y="431721"/>
                </a:cubicBezTo>
                <a:cubicBezTo>
                  <a:pt x="420453" y="407025"/>
                  <a:pt x="432801" y="377304"/>
                  <a:pt x="432801" y="342560"/>
                </a:cubicBezTo>
                <a:cubicBezTo>
                  <a:pt x="432801" y="311008"/>
                  <a:pt x="422378" y="283401"/>
                  <a:pt x="401531" y="259737"/>
                </a:cubicBezTo>
                <a:cubicBezTo>
                  <a:pt x="380685" y="236073"/>
                  <a:pt x="354767" y="222082"/>
                  <a:pt x="323779" y="217762"/>
                </a:cubicBezTo>
                <a:close/>
                <a:moveTo>
                  <a:pt x="287439" y="218044"/>
                </a:moveTo>
                <a:cubicBezTo>
                  <a:pt x="257013" y="222739"/>
                  <a:pt x="231565" y="236825"/>
                  <a:pt x="211095" y="260300"/>
                </a:cubicBezTo>
                <a:cubicBezTo>
                  <a:pt x="190624" y="283776"/>
                  <a:pt x="180389" y="311196"/>
                  <a:pt x="180389" y="342560"/>
                </a:cubicBezTo>
                <a:cubicBezTo>
                  <a:pt x="180389" y="346316"/>
                  <a:pt x="180764" y="351762"/>
                  <a:pt x="181516" y="358899"/>
                </a:cubicBezTo>
                <a:cubicBezTo>
                  <a:pt x="211940" y="354204"/>
                  <a:pt x="237388" y="340118"/>
                  <a:pt x="257859" y="316642"/>
                </a:cubicBezTo>
                <a:cubicBezTo>
                  <a:pt x="278329" y="293167"/>
                  <a:pt x="288565" y="265747"/>
                  <a:pt x="288565" y="234383"/>
                </a:cubicBezTo>
                <a:cubicBezTo>
                  <a:pt x="288565" y="230627"/>
                  <a:pt x="288189" y="225180"/>
                  <a:pt x="287439" y="21804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45"/>
          <p:cNvSpPr/>
          <p:nvPr/>
        </p:nvSpPr>
        <p:spPr>
          <a:xfrm>
            <a:off x="8911537" y="2861039"/>
            <a:ext cx="576995" cy="504825"/>
          </a:xfrm>
          <a:custGeom>
            <a:avLst/>
            <a:gdLst/>
            <a:ahLst/>
            <a:cxnLst/>
            <a:rect l="l" t="t" r="r" b="b"/>
            <a:pathLst>
              <a:path w="576995" h="504825">
                <a:moveTo>
                  <a:pt x="477833" y="0"/>
                </a:moveTo>
                <a:lnTo>
                  <a:pt x="558966" y="0"/>
                </a:lnTo>
                <a:cubicBezTo>
                  <a:pt x="563849" y="0"/>
                  <a:pt x="568074" y="1784"/>
                  <a:pt x="571643" y="5352"/>
                </a:cubicBezTo>
                <a:cubicBezTo>
                  <a:pt x="575212" y="8921"/>
                  <a:pt x="576995" y="13146"/>
                  <a:pt x="576995" y="18029"/>
                </a:cubicBezTo>
                <a:lnTo>
                  <a:pt x="576995" y="99162"/>
                </a:lnTo>
                <a:cubicBezTo>
                  <a:pt x="576995" y="101791"/>
                  <a:pt x="576150" y="103951"/>
                  <a:pt x="574460" y="105641"/>
                </a:cubicBezTo>
                <a:cubicBezTo>
                  <a:pt x="572770" y="107332"/>
                  <a:pt x="570610" y="108177"/>
                  <a:pt x="567981" y="108177"/>
                </a:cubicBezTo>
                <a:lnTo>
                  <a:pt x="549951" y="108177"/>
                </a:lnTo>
                <a:cubicBezTo>
                  <a:pt x="547322" y="108177"/>
                  <a:pt x="545162" y="107332"/>
                  <a:pt x="543472" y="105641"/>
                </a:cubicBezTo>
                <a:cubicBezTo>
                  <a:pt x="541781" y="103951"/>
                  <a:pt x="540937" y="101791"/>
                  <a:pt x="540937" y="99162"/>
                </a:cubicBezTo>
                <a:lnTo>
                  <a:pt x="540937" y="61413"/>
                </a:lnTo>
                <a:lnTo>
                  <a:pt x="469382" y="133249"/>
                </a:lnTo>
                <a:cubicBezTo>
                  <a:pt x="483656" y="151091"/>
                  <a:pt x="493750" y="171186"/>
                  <a:pt x="499666" y="193535"/>
                </a:cubicBezTo>
                <a:cubicBezTo>
                  <a:pt x="505582" y="215884"/>
                  <a:pt x="506474" y="239078"/>
                  <a:pt x="502342" y="263118"/>
                </a:cubicBezTo>
                <a:cubicBezTo>
                  <a:pt x="496333" y="296923"/>
                  <a:pt x="480886" y="326033"/>
                  <a:pt x="456001" y="350448"/>
                </a:cubicBezTo>
                <a:cubicBezTo>
                  <a:pt x="431117" y="374863"/>
                  <a:pt x="401678" y="389605"/>
                  <a:pt x="367684" y="394676"/>
                </a:cubicBezTo>
                <a:cubicBezTo>
                  <a:pt x="325804" y="401062"/>
                  <a:pt x="287397" y="392610"/>
                  <a:pt x="252465" y="369322"/>
                </a:cubicBezTo>
                <a:cubicBezTo>
                  <a:pt x="230492" y="383971"/>
                  <a:pt x="206453" y="392704"/>
                  <a:pt x="180347" y="395521"/>
                </a:cubicBezTo>
                <a:lnTo>
                  <a:pt x="180347" y="432707"/>
                </a:lnTo>
                <a:lnTo>
                  <a:pt x="207391" y="432707"/>
                </a:lnTo>
                <a:cubicBezTo>
                  <a:pt x="210021" y="432707"/>
                  <a:pt x="212181" y="433552"/>
                  <a:pt x="213871" y="435243"/>
                </a:cubicBezTo>
                <a:cubicBezTo>
                  <a:pt x="215561" y="436933"/>
                  <a:pt x="216406" y="439093"/>
                  <a:pt x="216406" y="441722"/>
                </a:cubicBezTo>
                <a:lnTo>
                  <a:pt x="216406" y="459751"/>
                </a:lnTo>
                <a:cubicBezTo>
                  <a:pt x="216406" y="462381"/>
                  <a:pt x="215561" y="464540"/>
                  <a:pt x="213871" y="466231"/>
                </a:cubicBezTo>
                <a:cubicBezTo>
                  <a:pt x="212181" y="467921"/>
                  <a:pt x="210021" y="468766"/>
                  <a:pt x="207391" y="468766"/>
                </a:cubicBezTo>
                <a:lnTo>
                  <a:pt x="180347" y="468766"/>
                </a:lnTo>
                <a:lnTo>
                  <a:pt x="180347" y="495810"/>
                </a:lnTo>
                <a:cubicBezTo>
                  <a:pt x="180347" y="498440"/>
                  <a:pt x="179503" y="500599"/>
                  <a:pt x="177811" y="502290"/>
                </a:cubicBezTo>
                <a:cubicBezTo>
                  <a:pt x="176121" y="503980"/>
                  <a:pt x="173962" y="504825"/>
                  <a:pt x="171333" y="504825"/>
                </a:cubicBezTo>
                <a:lnTo>
                  <a:pt x="153303" y="504825"/>
                </a:lnTo>
                <a:cubicBezTo>
                  <a:pt x="150674" y="504825"/>
                  <a:pt x="148514" y="503980"/>
                  <a:pt x="146823" y="502290"/>
                </a:cubicBezTo>
                <a:cubicBezTo>
                  <a:pt x="145133" y="500599"/>
                  <a:pt x="144288" y="498440"/>
                  <a:pt x="144288" y="495810"/>
                </a:cubicBezTo>
                <a:lnTo>
                  <a:pt x="144288" y="468766"/>
                </a:lnTo>
                <a:lnTo>
                  <a:pt x="117244" y="468766"/>
                </a:lnTo>
                <a:cubicBezTo>
                  <a:pt x="114615" y="468766"/>
                  <a:pt x="112455" y="467921"/>
                  <a:pt x="110765" y="466231"/>
                </a:cubicBezTo>
                <a:cubicBezTo>
                  <a:pt x="109075" y="464540"/>
                  <a:pt x="108229" y="462381"/>
                  <a:pt x="108229" y="459751"/>
                </a:cubicBezTo>
                <a:lnTo>
                  <a:pt x="108229" y="441722"/>
                </a:lnTo>
                <a:cubicBezTo>
                  <a:pt x="108229" y="439093"/>
                  <a:pt x="109075" y="436933"/>
                  <a:pt x="110765" y="435243"/>
                </a:cubicBezTo>
                <a:cubicBezTo>
                  <a:pt x="112455" y="433552"/>
                  <a:pt x="114615" y="432707"/>
                  <a:pt x="117244" y="432707"/>
                </a:cubicBezTo>
                <a:lnTo>
                  <a:pt x="144288" y="432707"/>
                </a:lnTo>
                <a:lnTo>
                  <a:pt x="144288" y="395521"/>
                </a:lnTo>
                <a:cubicBezTo>
                  <a:pt x="115179" y="392329"/>
                  <a:pt x="88932" y="382046"/>
                  <a:pt x="65550" y="364674"/>
                </a:cubicBezTo>
                <a:cubicBezTo>
                  <a:pt x="42168" y="347302"/>
                  <a:pt x="24609" y="325000"/>
                  <a:pt x="12871" y="297768"/>
                </a:cubicBezTo>
                <a:cubicBezTo>
                  <a:pt x="1133" y="270536"/>
                  <a:pt x="-2576" y="241708"/>
                  <a:pt x="1743" y="211283"/>
                </a:cubicBezTo>
                <a:cubicBezTo>
                  <a:pt x="6439" y="176163"/>
                  <a:pt x="21416" y="145879"/>
                  <a:pt x="46675" y="120431"/>
                </a:cubicBezTo>
                <a:cubicBezTo>
                  <a:pt x="71936" y="94983"/>
                  <a:pt x="102031" y="79536"/>
                  <a:pt x="136963" y="74090"/>
                </a:cubicBezTo>
                <a:cubicBezTo>
                  <a:pt x="179033" y="67704"/>
                  <a:pt x="217533" y="76156"/>
                  <a:pt x="252465" y="99444"/>
                </a:cubicBezTo>
                <a:cubicBezTo>
                  <a:pt x="279885" y="81226"/>
                  <a:pt x="309934" y="72118"/>
                  <a:pt x="342612" y="72118"/>
                </a:cubicBezTo>
                <a:cubicBezTo>
                  <a:pt x="380362" y="72118"/>
                  <a:pt x="414073" y="83950"/>
                  <a:pt x="443747" y="107613"/>
                </a:cubicBezTo>
                <a:lnTo>
                  <a:pt x="515582" y="36059"/>
                </a:lnTo>
                <a:lnTo>
                  <a:pt x="477833" y="36059"/>
                </a:lnTo>
                <a:cubicBezTo>
                  <a:pt x="475205" y="36059"/>
                  <a:pt x="473044" y="35214"/>
                  <a:pt x="471354" y="33524"/>
                </a:cubicBezTo>
                <a:cubicBezTo>
                  <a:pt x="469664" y="31833"/>
                  <a:pt x="468818" y="29674"/>
                  <a:pt x="468818" y="27044"/>
                </a:cubicBezTo>
                <a:lnTo>
                  <a:pt x="468818" y="9015"/>
                </a:lnTo>
                <a:cubicBezTo>
                  <a:pt x="468818" y="6385"/>
                  <a:pt x="469664" y="4226"/>
                  <a:pt x="471354" y="2536"/>
                </a:cubicBezTo>
                <a:cubicBezTo>
                  <a:pt x="473044" y="845"/>
                  <a:pt x="475205" y="0"/>
                  <a:pt x="477833" y="0"/>
                </a:cubicBezTo>
                <a:close/>
                <a:moveTo>
                  <a:pt x="162318" y="108177"/>
                </a:moveTo>
                <a:cubicBezTo>
                  <a:pt x="127574" y="108177"/>
                  <a:pt x="97853" y="120525"/>
                  <a:pt x="73157" y="145222"/>
                </a:cubicBezTo>
                <a:cubicBezTo>
                  <a:pt x="48459" y="169918"/>
                  <a:pt x="36111" y="199639"/>
                  <a:pt x="36111" y="234383"/>
                </a:cubicBezTo>
                <a:cubicBezTo>
                  <a:pt x="36111" y="269127"/>
                  <a:pt x="48459" y="298848"/>
                  <a:pt x="73157" y="323544"/>
                </a:cubicBezTo>
                <a:cubicBezTo>
                  <a:pt x="97853" y="348241"/>
                  <a:pt x="127574" y="360589"/>
                  <a:pt x="162318" y="360589"/>
                </a:cubicBezTo>
                <a:cubicBezTo>
                  <a:pt x="184291" y="360589"/>
                  <a:pt x="204763" y="355237"/>
                  <a:pt x="223730" y="344532"/>
                </a:cubicBezTo>
                <a:cubicBezTo>
                  <a:pt x="194809" y="313168"/>
                  <a:pt x="180347" y="276452"/>
                  <a:pt x="180347" y="234383"/>
                </a:cubicBezTo>
                <a:cubicBezTo>
                  <a:pt x="180347" y="192314"/>
                  <a:pt x="194809" y="155598"/>
                  <a:pt x="223730" y="124234"/>
                </a:cubicBezTo>
                <a:cubicBezTo>
                  <a:pt x="204763" y="113529"/>
                  <a:pt x="184291" y="108177"/>
                  <a:pt x="162318" y="108177"/>
                </a:cubicBezTo>
                <a:close/>
                <a:moveTo>
                  <a:pt x="342612" y="108177"/>
                </a:moveTo>
                <a:cubicBezTo>
                  <a:pt x="320639" y="108177"/>
                  <a:pt x="300168" y="113529"/>
                  <a:pt x="281200" y="124234"/>
                </a:cubicBezTo>
                <a:cubicBezTo>
                  <a:pt x="310122" y="155598"/>
                  <a:pt x="324583" y="192314"/>
                  <a:pt x="324583" y="234383"/>
                </a:cubicBezTo>
                <a:cubicBezTo>
                  <a:pt x="324583" y="276452"/>
                  <a:pt x="310122" y="313168"/>
                  <a:pt x="281200" y="344532"/>
                </a:cubicBezTo>
                <a:cubicBezTo>
                  <a:pt x="300168" y="355237"/>
                  <a:pt x="320639" y="360589"/>
                  <a:pt x="342612" y="360589"/>
                </a:cubicBezTo>
                <a:cubicBezTo>
                  <a:pt x="377357" y="360589"/>
                  <a:pt x="407077" y="348241"/>
                  <a:pt x="431774" y="323544"/>
                </a:cubicBezTo>
                <a:cubicBezTo>
                  <a:pt x="456471" y="298848"/>
                  <a:pt x="468818" y="269127"/>
                  <a:pt x="468818" y="234383"/>
                </a:cubicBezTo>
                <a:cubicBezTo>
                  <a:pt x="468818" y="199639"/>
                  <a:pt x="456471" y="169918"/>
                  <a:pt x="431774" y="145222"/>
                </a:cubicBezTo>
                <a:cubicBezTo>
                  <a:pt x="407077" y="120525"/>
                  <a:pt x="377357" y="108177"/>
                  <a:pt x="342612" y="108177"/>
                </a:cubicBezTo>
                <a:close/>
                <a:moveTo>
                  <a:pt x="252465" y="146208"/>
                </a:moveTo>
                <a:cubicBezTo>
                  <a:pt x="228426" y="170810"/>
                  <a:pt x="216406" y="200202"/>
                  <a:pt x="216406" y="234383"/>
                </a:cubicBezTo>
                <a:cubicBezTo>
                  <a:pt x="216406" y="268564"/>
                  <a:pt x="228426" y="297956"/>
                  <a:pt x="252465" y="322558"/>
                </a:cubicBezTo>
                <a:cubicBezTo>
                  <a:pt x="276504" y="297956"/>
                  <a:pt x="288524" y="268564"/>
                  <a:pt x="288524" y="234383"/>
                </a:cubicBezTo>
                <a:cubicBezTo>
                  <a:pt x="288524" y="200202"/>
                  <a:pt x="276504" y="170810"/>
                  <a:pt x="252465" y="14620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44"/>
          <p:cNvSpPr/>
          <p:nvPr/>
        </p:nvSpPr>
        <p:spPr>
          <a:xfrm>
            <a:off x="9683133" y="2861039"/>
            <a:ext cx="504807" cy="504805"/>
          </a:xfrm>
          <a:custGeom>
            <a:avLst/>
            <a:gdLst/>
            <a:ahLst/>
            <a:cxnLst/>
            <a:rect l="l" t="t" r="r" b="b"/>
            <a:pathLst>
              <a:path w="504807" h="504805">
                <a:moveTo>
                  <a:pt x="369585" y="0"/>
                </a:moveTo>
                <a:lnTo>
                  <a:pt x="486777" y="0"/>
                </a:lnTo>
                <a:cubicBezTo>
                  <a:pt x="491660" y="0"/>
                  <a:pt x="495886" y="1784"/>
                  <a:pt x="499454" y="5352"/>
                </a:cubicBezTo>
                <a:cubicBezTo>
                  <a:pt x="503023" y="8921"/>
                  <a:pt x="504807" y="13146"/>
                  <a:pt x="504807" y="18029"/>
                </a:cubicBezTo>
                <a:lnTo>
                  <a:pt x="504807" y="135221"/>
                </a:lnTo>
                <a:cubicBezTo>
                  <a:pt x="504807" y="137850"/>
                  <a:pt x="503961" y="140010"/>
                  <a:pt x="502271" y="141700"/>
                </a:cubicBezTo>
                <a:cubicBezTo>
                  <a:pt x="500581" y="143391"/>
                  <a:pt x="498422" y="144236"/>
                  <a:pt x="495792" y="144236"/>
                </a:cubicBezTo>
                <a:lnTo>
                  <a:pt x="477762" y="144236"/>
                </a:lnTo>
                <a:cubicBezTo>
                  <a:pt x="475134" y="144236"/>
                  <a:pt x="472973" y="143391"/>
                  <a:pt x="471283" y="141700"/>
                </a:cubicBezTo>
                <a:cubicBezTo>
                  <a:pt x="469593" y="140010"/>
                  <a:pt x="468747" y="137850"/>
                  <a:pt x="468747" y="135221"/>
                </a:cubicBezTo>
                <a:lnTo>
                  <a:pt x="468747" y="61413"/>
                </a:lnTo>
                <a:lnTo>
                  <a:pt x="404236" y="126206"/>
                </a:lnTo>
                <a:lnTo>
                  <a:pt x="448183" y="170153"/>
                </a:lnTo>
                <a:cubicBezTo>
                  <a:pt x="449873" y="172031"/>
                  <a:pt x="450718" y="174191"/>
                  <a:pt x="450718" y="176632"/>
                </a:cubicBezTo>
                <a:cubicBezTo>
                  <a:pt x="450718" y="179074"/>
                  <a:pt x="449873" y="181140"/>
                  <a:pt x="448183" y="182830"/>
                </a:cubicBezTo>
                <a:lnTo>
                  <a:pt x="435224" y="195789"/>
                </a:lnTo>
                <a:cubicBezTo>
                  <a:pt x="433534" y="197479"/>
                  <a:pt x="431468" y="198324"/>
                  <a:pt x="429027" y="198324"/>
                </a:cubicBezTo>
                <a:cubicBezTo>
                  <a:pt x="426585" y="198324"/>
                  <a:pt x="424426" y="197479"/>
                  <a:pt x="422547" y="195789"/>
                </a:cubicBezTo>
                <a:lnTo>
                  <a:pt x="378601" y="151560"/>
                </a:lnTo>
                <a:lnTo>
                  <a:pt x="350711" y="179731"/>
                </a:lnTo>
                <a:cubicBezTo>
                  <a:pt x="367050" y="199263"/>
                  <a:pt x="379211" y="221471"/>
                  <a:pt x="387192" y="246356"/>
                </a:cubicBezTo>
                <a:cubicBezTo>
                  <a:pt x="395175" y="271240"/>
                  <a:pt x="398038" y="297204"/>
                  <a:pt x="395784" y="324249"/>
                </a:cubicBezTo>
                <a:cubicBezTo>
                  <a:pt x="391654" y="371200"/>
                  <a:pt x="372825" y="411673"/>
                  <a:pt x="339302" y="445666"/>
                </a:cubicBezTo>
                <a:cubicBezTo>
                  <a:pt x="305778" y="479659"/>
                  <a:pt x="265541" y="499003"/>
                  <a:pt x="218589" y="503698"/>
                </a:cubicBezTo>
                <a:cubicBezTo>
                  <a:pt x="187977" y="506891"/>
                  <a:pt x="158491" y="503182"/>
                  <a:pt x="130132" y="492571"/>
                </a:cubicBezTo>
                <a:cubicBezTo>
                  <a:pt x="101773" y="481960"/>
                  <a:pt x="77687" y="466747"/>
                  <a:pt x="57873" y="446934"/>
                </a:cubicBezTo>
                <a:cubicBezTo>
                  <a:pt x="38060" y="427120"/>
                  <a:pt x="22847" y="403034"/>
                  <a:pt x="12236" y="374675"/>
                </a:cubicBezTo>
                <a:cubicBezTo>
                  <a:pt x="1625" y="346316"/>
                  <a:pt x="-2084" y="316830"/>
                  <a:pt x="1108" y="286218"/>
                </a:cubicBezTo>
                <a:cubicBezTo>
                  <a:pt x="5804" y="239266"/>
                  <a:pt x="25148" y="199028"/>
                  <a:pt x="59141" y="165505"/>
                </a:cubicBezTo>
                <a:cubicBezTo>
                  <a:pt x="93134" y="131981"/>
                  <a:pt x="133606" y="113154"/>
                  <a:pt x="180558" y="109022"/>
                </a:cubicBezTo>
                <a:cubicBezTo>
                  <a:pt x="207602" y="106768"/>
                  <a:pt x="233567" y="109632"/>
                  <a:pt x="258451" y="117614"/>
                </a:cubicBezTo>
                <a:cubicBezTo>
                  <a:pt x="283335" y="125596"/>
                  <a:pt x="305544" y="137756"/>
                  <a:pt x="325075" y="154096"/>
                </a:cubicBezTo>
                <a:lnTo>
                  <a:pt x="352965" y="126206"/>
                </a:lnTo>
                <a:lnTo>
                  <a:pt x="309018" y="82259"/>
                </a:lnTo>
                <a:cubicBezTo>
                  <a:pt x="307328" y="80381"/>
                  <a:pt x="306482" y="78222"/>
                  <a:pt x="306482" y="75780"/>
                </a:cubicBezTo>
                <a:cubicBezTo>
                  <a:pt x="306482" y="73339"/>
                  <a:pt x="307328" y="71273"/>
                  <a:pt x="309018" y="69583"/>
                </a:cubicBezTo>
                <a:lnTo>
                  <a:pt x="321977" y="56624"/>
                </a:lnTo>
                <a:cubicBezTo>
                  <a:pt x="323667" y="54934"/>
                  <a:pt x="325733" y="54088"/>
                  <a:pt x="328174" y="54088"/>
                </a:cubicBezTo>
                <a:cubicBezTo>
                  <a:pt x="330616" y="54088"/>
                  <a:pt x="332775" y="54934"/>
                  <a:pt x="334653" y="56624"/>
                </a:cubicBezTo>
                <a:lnTo>
                  <a:pt x="378601" y="100571"/>
                </a:lnTo>
                <a:lnTo>
                  <a:pt x="443112" y="36059"/>
                </a:lnTo>
                <a:lnTo>
                  <a:pt x="369585" y="36059"/>
                </a:lnTo>
                <a:cubicBezTo>
                  <a:pt x="366956" y="36059"/>
                  <a:pt x="364797" y="35214"/>
                  <a:pt x="363106" y="33524"/>
                </a:cubicBezTo>
                <a:cubicBezTo>
                  <a:pt x="361416" y="31833"/>
                  <a:pt x="360571" y="29674"/>
                  <a:pt x="360571" y="27044"/>
                </a:cubicBezTo>
                <a:lnTo>
                  <a:pt x="360571" y="9015"/>
                </a:lnTo>
                <a:cubicBezTo>
                  <a:pt x="360571" y="6385"/>
                  <a:pt x="361416" y="4226"/>
                  <a:pt x="363106" y="2536"/>
                </a:cubicBezTo>
                <a:cubicBezTo>
                  <a:pt x="364797" y="845"/>
                  <a:pt x="366956" y="0"/>
                  <a:pt x="369585" y="0"/>
                </a:cubicBezTo>
                <a:close/>
                <a:moveTo>
                  <a:pt x="198306" y="144236"/>
                </a:moveTo>
                <a:cubicBezTo>
                  <a:pt x="176332" y="144236"/>
                  <a:pt x="155345" y="148508"/>
                  <a:pt x="135343" y="157054"/>
                </a:cubicBezTo>
                <a:cubicBezTo>
                  <a:pt x="115342" y="165599"/>
                  <a:pt x="98064" y="177149"/>
                  <a:pt x="83509" y="191704"/>
                </a:cubicBezTo>
                <a:cubicBezTo>
                  <a:pt x="68954" y="206259"/>
                  <a:pt x="57404" y="223537"/>
                  <a:pt x="48858" y="243539"/>
                </a:cubicBezTo>
                <a:cubicBezTo>
                  <a:pt x="40314" y="263540"/>
                  <a:pt x="36041" y="284527"/>
                  <a:pt x="36041" y="306501"/>
                </a:cubicBezTo>
                <a:cubicBezTo>
                  <a:pt x="36041" y="328474"/>
                  <a:pt x="40314" y="349462"/>
                  <a:pt x="48858" y="369463"/>
                </a:cubicBezTo>
                <a:cubicBezTo>
                  <a:pt x="57404" y="389465"/>
                  <a:pt x="68954" y="406743"/>
                  <a:pt x="83509" y="421298"/>
                </a:cubicBezTo>
                <a:cubicBezTo>
                  <a:pt x="98064" y="435853"/>
                  <a:pt x="115342" y="447403"/>
                  <a:pt x="135343" y="455948"/>
                </a:cubicBezTo>
                <a:cubicBezTo>
                  <a:pt x="155345" y="464494"/>
                  <a:pt x="176332" y="468766"/>
                  <a:pt x="198306" y="468766"/>
                </a:cubicBezTo>
                <a:cubicBezTo>
                  <a:pt x="220279" y="468766"/>
                  <a:pt x="241266" y="464494"/>
                  <a:pt x="261268" y="455948"/>
                </a:cubicBezTo>
                <a:cubicBezTo>
                  <a:pt x="281269" y="447403"/>
                  <a:pt x="298548" y="435853"/>
                  <a:pt x="313103" y="421298"/>
                </a:cubicBezTo>
                <a:cubicBezTo>
                  <a:pt x="327658" y="406743"/>
                  <a:pt x="339208" y="389465"/>
                  <a:pt x="347753" y="369463"/>
                </a:cubicBezTo>
                <a:cubicBezTo>
                  <a:pt x="356298" y="349462"/>
                  <a:pt x="360571" y="328474"/>
                  <a:pt x="360571" y="306501"/>
                </a:cubicBezTo>
                <a:cubicBezTo>
                  <a:pt x="360571" y="284527"/>
                  <a:pt x="356298" y="263540"/>
                  <a:pt x="347753" y="243539"/>
                </a:cubicBezTo>
                <a:cubicBezTo>
                  <a:pt x="339208" y="223537"/>
                  <a:pt x="327658" y="206259"/>
                  <a:pt x="313103" y="191704"/>
                </a:cubicBezTo>
                <a:cubicBezTo>
                  <a:pt x="298548" y="177149"/>
                  <a:pt x="281269" y="165599"/>
                  <a:pt x="261268" y="157054"/>
                </a:cubicBezTo>
                <a:cubicBezTo>
                  <a:pt x="241266" y="148508"/>
                  <a:pt x="220279" y="144236"/>
                  <a:pt x="198306"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143"/>
          <p:cNvSpPr/>
          <p:nvPr/>
        </p:nvSpPr>
        <p:spPr>
          <a:xfrm>
            <a:off x="10378472" y="2861039"/>
            <a:ext cx="324498" cy="504803"/>
          </a:xfrm>
          <a:custGeom>
            <a:avLst/>
            <a:gdLst/>
            <a:ahLst/>
            <a:cxnLst/>
            <a:rect l="l" t="t" r="r" b="b"/>
            <a:pathLst>
              <a:path w="324498" h="504803">
                <a:moveTo>
                  <a:pt x="162233" y="0"/>
                </a:moveTo>
                <a:cubicBezTo>
                  <a:pt x="167117" y="0"/>
                  <a:pt x="171342" y="1784"/>
                  <a:pt x="174909" y="5352"/>
                </a:cubicBezTo>
                <a:lnTo>
                  <a:pt x="231815" y="61976"/>
                </a:lnTo>
                <a:cubicBezTo>
                  <a:pt x="233506" y="63854"/>
                  <a:pt x="234351" y="66014"/>
                  <a:pt x="234351" y="68456"/>
                </a:cubicBezTo>
                <a:cubicBezTo>
                  <a:pt x="234351" y="70897"/>
                  <a:pt x="233506" y="72963"/>
                  <a:pt x="231815" y="74653"/>
                </a:cubicBezTo>
                <a:lnTo>
                  <a:pt x="218857" y="87612"/>
                </a:lnTo>
                <a:cubicBezTo>
                  <a:pt x="217166" y="89302"/>
                  <a:pt x="215101" y="90147"/>
                  <a:pt x="212659" y="90147"/>
                </a:cubicBezTo>
                <a:cubicBezTo>
                  <a:pt x="210218" y="90147"/>
                  <a:pt x="208057" y="89302"/>
                  <a:pt x="206180" y="87612"/>
                </a:cubicBezTo>
                <a:lnTo>
                  <a:pt x="180263" y="61695"/>
                </a:lnTo>
                <a:lnTo>
                  <a:pt x="180263" y="108177"/>
                </a:lnTo>
                <a:lnTo>
                  <a:pt x="225335" y="108177"/>
                </a:lnTo>
                <a:cubicBezTo>
                  <a:pt x="227965" y="108177"/>
                  <a:pt x="230125" y="109022"/>
                  <a:pt x="231815" y="110712"/>
                </a:cubicBezTo>
                <a:cubicBezTo>
                  <a:pt x="233506" y="112402"/>
                  <a:pt x="234351" y="114562"/>
                  <a:pt x="234351" y="117192"/>
                </a:cubicBezTo>
                <a:lnTo>
                  <a:pt x="234351" y="135221"/>
                </a:lnTo>
                <a:cubicBezTo>
                  <a:pt x="234351" y="137850"/>
                  <a:pt x="233506" y="140010"/>
                  <a:pt x="231815" y="141700"/>
                </a:cubicBezTo>
                <a:cubicBezTo>
                  <a:pt x="230125" y="143391"/>
                  <a:pt x="227965" y="144236"/>
                  <a:pt x="225335" y="144236"/>
                </a:cubicBezTo>
                <a:lnTo>
                  <a:pt x="180263" y="144236"/>
                </a:lnTo>
                <a:lnTo>
                  <a:pt x="180263" y="181422"/>
                </a:lnTo>
                <a:cubicBezTo>
                  <a:pt x="221017" y="185929"/>
                  <a:pt x="255244" y="203536"/>
                  <a:pt x="282946" y="234242"/>
                </a:cubicBezTo>
                <a:cubicBezTo>
                  <a:pt x="310648" y="264949"/>
                  <a:pt x="324498" y="301054"/>
                  <a:pt x="324498" y="342560"/>
                </a:cubicBezTo>
                <a:cubicBezTo>
                  <a:pt x="324498" y="373924"/>
                  <a:pt x="316329" y="402658"/>
                  <a:pt x="299989" y="428763"/>
                </a:cubicBezTo>
                <a:cubicBezTo>
                  <a:pt x="283650" y="454868"/>
                  <a:pt x="261489" y="474776"/>
                  <a:pt x="233506" y="488486"/>
                </a:cubicBezTo>
                <a:cubicBezTo>
                  <a:pt x="205523" y="502196"/>
                  <a:pt x="175568" y="507266"/>
                  <a:pt x="143640" y="503698"/>
                </a:cubicBezTo>
                <a:cubicBezTo>
                  <a:pt x="118663" y="500881"/>
                  <a:pt x="95608" y="492618"/>
                  <a:pt x="74480" y="478908"/>
                </a:cubicBezTo>
                <a:cubicBezTo>
                  <a:pt x="53352" y="465198"/>
                  <a:pt x="36262" y="447544"/>
                  <a:pt x="23209" y="425946"/>
                </a:cubicBezTo>
                <a:cubicBezTo>
                  <a:pt x="10157" y="404348"/>
                  <a:pt x="2598" y="380966"/>
                  <a:pt x="531" y="355800"/>
                </a:cubicBezTo>
                <a:cubicBezTo>
                  <a:pt x="-1723" y="326690"/>
                  <a:pt x="3207" y="299270"/>
                  <a:pt x="15321" y="273541"/>
                </a:cubicBezTo>
                <a:cubicBezTo>
                  <a:pt x="27434" y="247811"/>
                  <a:pt x="44900" y="226777"/>
                  <a:pt x="67719" y="210438"/>
                </a:cubicBezTo>
                <a:cubicBezTo>
                  <a:pt x="90537" y="194099"/>
                  <a:pt x="116033" y="184426"/>
                  <a:pt x="144203" y="181422"/>
                </a:cubicBezTo>
                <a:lnTo>
                  <a:pt x="144203" y="144236"/>
                </a:lnTo>
                <a:lnTo>
                  <a:pt x="99130" y="144236"/>
                </a:lnTo>
                <a:cubicBezTo>
                  <a:pt x="96501" y="144236"/>
                  <a:pt x="94340" y="143391"/>
                  <a:pt x="92650" y="141700"/>
                </a:cubicBezTo>
                <a:cubicBezTo>
                  <a:pt x="90960" y="140010"/>
                  <a:pt x="90115" y="137850"/>
                  <a:pt x="90115" y="135221"/>
                </a:cubicBezTo>
                <a:lnTo>
                  <a:pt x="90115" y="117192"/>
                </a:lnTo>
                <a:cubicBezTo>
                  <a:pt x="90115" y="114562"/>
                  <a:pt x="90960" y="112402"/>
                  <a:pt x="92650" y="110712"/>
                </a:cubicBezTo>
                <a:cubicBezTo>
                  <a:pt x="94340" y="109022"/>
                  <a:pt x="96501" y="108177"/>
                  <a:pt x="99130" y="108177"/>
                </a:cubicBezTo>
                <a:lnTo>
                  <a:pt x="144203" y="108177"/>
                </a:lnTo>
                <a:lnTo>
                  <a:pt x="144203" y="61695"/>
                </a:lnTo>
                <a:lnTo>
                  <a:pt x="118286" y="87612"/>
                </a:lnTo>
                <a:cubicBezTo>
                  <a:pt x="116408" y="89302"/>
                  <a:pt x="114249" y="90147"/>
                  <a:pt x="111806" y="90147"/>
                </a:cubicBezTo>
                <a:cubicBezTo>
                  <a:pt x="109366" y="90147"/>
                  <a:pt x="107299" y="89302"/>
                  <a:pt x="105609" y="87612"/>
                </a:cubicBezTo>
                <a:lnTo>
                  <a:pt x="92650" y="74653"/>
                </a:lnTo>
                <a:cubicBezTo>
                  <a:pt x="90960" y="72963"/>
                  <a:pt x="90115" y="70897"/>
                  <a:pt x="90115" y="68456"/>
                </a:cubicBezTo>
                <a:cubicBezTo>
                  <a:pt x="90115" y="66014"/>
                  <a:pt x="90960" y="63854"/>
                  <a:pt x="92650" y="61976"/>
                </a:cubicBezTo>
                <a:lnTo>
                  <a:pt x="149556" y="5352"/>
                </a:lnTo>
                <a:cubicBezTo>
                  <a:pt x="153125" y="1784"/>
                  <a:pt x="157350" y="0"/>
                  <a:pt x="162233" y="0"/>
                </a:cubicBezTo>
                <a:close/>
                <a:moveTo>
                  <a:pt x="162233" y="216354"/>
                </a:moveTo>
                <a:cubicBezTo>
                  <a:pt x="127489" y="216354"/>
                  <a:pt x="97768" y="228702"/>
                  <a:pt x="73071" y="253399"/>
                </a:cubicBezTo>
                <a:cubicBezTo>
                  <a:pt x="48375" y="278095"/>
                  <a:pt x="36027" y="307816"/>
                  <a:pt x="36027" y="342560"/>
                </a:cubicBezTo>
                <a:cubicBezTo>
                  <a:pt x="36027" y="377304"/>
                  <a:pt x="48375" y="407025"/>
                  <a:pt x="73071" y="431721"/>
                </a:cubicBezTo>
                <a:cubicBezTo>
                  <a:pt x="97768" y="456418"/>
                  <a:pt x="127489" y="468766"/>
                  <a:pt x="162233" y="468766"/>
                </a:cubicBezTo>
                <a:cubicBezTo>
                  <a:pt x="196978" y="468766"/>
                  <a:pt x="226698" y="456418"/>
                  <a:pt x="251394" y="431721"/>
                </a:cubicBezTo>
                <a:cubicBezTo>
                  <a:pt x="276090" y="407025"/>
                  <a:pt x="288439" y="377304"/>
                  <a:pt x="288439" y="342560"/>
                </a:cubicBezTo>
                <a:cubicBezTo>
                  <a:pt x="288439" y="307816"/>
                  <a:pt x="276090" y="278095"/>
                  <a:pt x="251394" y="253399"/>
                </a:cubicBezTo>
                <a:cubicBezTo>
                  <a:pt x="226698" y="228702"/>
                  <a:pt x="196978" y="216354"/>
                  <a:pt x="162233" y="21635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142"/>
          <p:cNvSpPr/>
          <p:nvPr/>
        </p:nvSpPr>
        <p:spPr>
          <a:xfrm>
            <a:off x="4368198" y="2861059"/>
            <a:ext cx="324498" cy="504804"/>
          </a:xfrm>
          <a:custGeom>
            <a:avLst/>
            <a:gdLst/>
            <a:ahLst/>
            <a:cxnLst/>
            <a:rect l="l" t="t" r="r" b="b"/>
            <a:pathLst>
              <a:path w="324498" h="504804">
                <a:moveTo>
                  <a:pt x="167215" y="50"/>
                </a:moveTo>
                <a:cubicBezTo>
                  <a:pt x="190421" y="613"/>
                  <a:pt x="212518" y="6036"/>
                  <a:pt x="233505" y="16318"/>
                </a:cubicBezTo>
                <a:cubicBezTo>
                  <a:pt x="261489" y="30028"/>
                  <a:pt x="283650" y="49936"/>
                  <a:pt x="299989" y="76041"/>
                </a:cubicBezTo>
                <a:cubicBezTo>
                  <a:pt x="316328" y="102146"/>
                  <a:pt x="324498" y="130881"/>
                  <a:pt x="324498" y="162244"/>
                </a:cubicBezTo>
                <a:cubicBezTo>
                  <a:pt x="324498" y="203750"/>
                  <a:pt x="310647" y="239855"/>
                  <a:pt x="282946" y="270562"/>
                </a:cubicBezTo>
                <a:cubicBezTo>
                  <a:pt x="255244" y="301268"/>
                  <a:pt x="221016" y="318875"/>
                  <a:pt x="180262" y="323383"/>
                </a:cubicBezTo>
                <a:lnTo>
                  <a:pt x="180262" y="396627"/>
                </a:lnTo>
                <a:lnTo>
                  <a:pt x="243365" y="396627"/>
                </a:lnTo>
                <a:cubicBezTo>
                  <a:pt x="245994" y="396627"/>
                  <a:pt x="248154" y="397472"/>
                  <a:pt x="249844" y="399163"/>
                </a:cubicBezTo>
                <a:cubicBezTo>
                  <a:pt x="251535" y="400853"/>
                  <a:pt x="252380" y="403013"/>
                  <a:pt x="252380" y="405642"/>
                </a:cubicBezTo>
                <a:lnTo>
                  <a:pt x="252380" y="423672"/>
                </a:lnTo>
                <a:cubicBezTo>
                  <a:pt x="252380" y="426301"/>
                  <a:pt x="251535" y="428460"/>
                  <a:pt x="249844" y="430151"/>
                </a:cubicBezTo>
                <a:cubicBezTo>
                  <a:pt x="248154" y="431841"/>
                  <a:pt x="245994" y="432686"/>
                  <a:pt x="243365" y="432686"/>
                </a:cubicBezTo>
                <a:lnTo>
                  <a:pt x="180262" y="432686"/>
                </a:lnTo>
                <a:lnTo>
                  <a:pt x="180262" y="495789"/>
                </a:lnTo>
                <a:cubicBezTo>
                  <a:pt x="180262" y="498419"/>
                  <a:pt x="179417" y="500578"/>
                  <a:pt x="177726" y="502269"/>
                </a:cubicBezTo>
                <a:cubicBezTo>
                  <a:pt x="176036" y="503959"/>
                  <a:pt x="173877" y="504804"/>
                  <a:pt x="171247" y="504804"/>
                </a:cubicBezTo>
                <a:lnTo>
                  <a:pt x="153218" y="504804"/>
                </a:lnTo>
                <a:cubicBezTo>
                  <a:pt x="150589" y="504804"/>
                  <a:pt x="148429" y="503959"/>
                  <a:pt x="146738" y="502269"/>
                </a:cubicBezTo>
                <a:cubicBezTo>
                  <a:pt x="145048" y="500578"/>
                  <a:pt x="144203" y="498419"/>
                  <a:pt x="144203" y="495789"/>
                </a:cubicBezTo>
                <a:lnTo>
                  <a:pt x="144203" y="432686"/>
                </a:lnTo>
                <a:lnTo>
                  <a:pt x="81100" y="432686"/>
                </a:lnTo>
                <a:cubicBezTo>
                  <a:pt x="78470" y="432686"/>
                  <a:pt x="76311" y="431841"/>
                  <a:pt x="74621" y="430151"/>
                </a:cubicBezTo>
                <a:cubicBezTo>
                  <a:pt x="72930" y="428460"/>
                  <a:pt x="72085" y="426301"/>
                  <a:pt x="72085" y="423672"/>
                </a:cubicBezTo>
                <a:lnTo>
                  <a:pt x="72085" y="405642"/>
                </a:lnTo>
                <a:cubicBezTo>
                  <a:pt x="72085" y="403013"/>
                  <a:pt x="72930" y="400853"/>
                  <a:pt x="74621" y="399163"/>
                </a:cubicBezTo>
                <a:cubicBezTo>
                  <a:pt x="76311" y="397472"/>
                  <a:pt x="78470" y="396627"/>
                  <a:pt x="81100" y="396627"/>
                </a:cubicBezTo>
                <a:lnTo>
                  <a:pt x="144203" y="396627"/>
                </a:lnTo>
                <a:lnTo>
                  <a:pt x="144203" y="323383"/>
                </a:lnTo>
                <a:cubicBezTo>
                  <a:pt x="116032" y="320378"/>
                  <a:pt x="90537" y="310706"/>
                  <a:pt x="67719" y="294366"/>
                </a:cubicBezTo>
                <a:cubicBezTo>
                  <a:pt x="44900" y="278027"/>
                  <a:pt x="27434" y="256993"/>
                  <a:pt x="15320" y="231263"/>
                </a:cubicBezTo>
                <a:cubicBezTo>
                  <a:pt x="3207" y="205534"/>
                  <a:pt x="-1723" y="178114"/>
                  <a:pt x="531" y="149004"/>
                </a:cubicBezTo>
                <a:cubicBezTo>
                  <a:pt x="2597" y="123838"/>
                  <a:pt x="10156" y="100456"/>
                  <a:pt x="23208" y="78858"/>
                </a:cubicBezTo>
                <a:cubicBezTo>
                  <a:pt x="36261" y="57260"/>
                  <a:pt x="53352" y="39606"/>
                  <a:pt x="74480" y="25896"/>
                </a:cubicBezTo>
                <a:cubicBezTo>
                  <a:pt x="95608" y="12186"/>
                  <a:pt x="118661" y="3923"/>
                  <a:pt x="143640" y="1106"/>
                </a:cubicBezTo>
                <a:cubicBezTo>
                  <a:pt x="151622" y="214"/>
                  <a:pt x="159480" y="-138"/>
                  <a:pt x="167215" y="50"/>
                </a:cubicBezTo>
                <a:close/>
                <a:moveTo>
                  <a:pt x="162233" y="36038"/>
                </a:moveTo>
                <a:cubicBezTo>
                  <a:pt x="127488" y="36038"/>
                  <a:pt x="97768" y="48386"/>
                  <a:pt x="73071" y="73083"/>
                </a:cubicBezTo>
                <a:cubicBezTo>
                  <a:pt x="48374" y="97779"/>
                  <a:pt x="36026" y="127500"/>
                  <a:pt x="36026" y="162244"/>
                </a:cubicBezTo>
                <a:cubicBezTo>
                  <a:pt x="36026" y="196989"/>
                  <a:pt x="48374" y="226709"/>
                  <a:pt x="73071" y="251406"/>
                </a:cubicBezTo>
                <a:cubicBezTo>
                  <a:pt x="97768" y="276102"/>
                  <a:pt x="127488" y="288450"/>
                  <a:pt x="162233" y="288450"/>
                </a:cubicBezTo>
                <a:cubicBezTo>
                  <a:pt x="196977" y="288450"/>
                  <a:pt x="226697" y="276102"/>
                  <a:pt x="251394" y="251406"/>
                </a:cubicBezTo>
                <a:cubicBezTo>
                  <a:pt x="276090" y="226709"/>
                  <a:pt x="288439" y="196989"/>
                  <a:pt x="288439" y="162244"/>
                </a:cubicBezTo>
                <a:cubicBezTo>
                  <a:pt x="288439" y="127500"/>
                  <a:pt x="276090" y="97779"/>
                  <a:pt x="251394" y="73083"/>
                </a:cubicBezTo>
                <a:cubicBezTo>
                  <a:pt x="226697" y="48386"/>
                  <a:pt x="196977" y="36038"/>
                  <a:pt x="162233" y="3603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141"/>
          <p:cNvSpPr/>
          <p:nvPr/>
        </p:nvSpPr>
        <p:spPr>
          <a:xfrm>
            <a:off x="7482872" y="2860969"/>
            <a:ext cx="504760" cy="504894"/>
          </a:xfrm>
          <a:custGeom>
            <a:avLst/>
            <a:gdLst/>
            <a:ahLst/>
            <a:cxnLst/>
            <a:rect l="l" t="t" r="r" b="b"/>
            <a:pathLst>
              <a:path w="504760" h="504894">
                <a:moveTo>
                  <a:pt x="174576" y="351"/>
                </a:moveTo>
                <a:cubicBezTo>
                  <a:pt x="202360" y="2182"/>
                  <a:pt x="228294" y="11197"/>
                  <a:pt x="252381" y="27395"/>
                </a:cubicBezTo>
                <a:cubicBezTo>
                  <a:pt x="284495" y="5797"/>
                  <a:pt x="319897" y="-3030"/>
                  <a:pt x="358585" y="914"/>
                </a:cubicBezTo>
                <a:cubicBezTo>
                  <a:pt x="397086" y="4482"/>
                  <a:pt x="430187" y="20399"/>
                  <a:pt x="457888" y="48664"/>
                </a:cubicBezTo>
                <a:cubicBezTo>
                  <a:pt x="485590" y="76929"/>
                  <a:pt x="501037" y="110406"/>
                  <a:pt x="504230" y="149094"/>
                </a:cubicBezTo>
                <a:cubicBezTo>
                  <a:pt x="506483" y="178204"/>
                  <a:pt x="501553" y="205624"/>
                  <a:pt x="489440" y="231353"/>
                </a:cubicBezTo>
                <a:cubicBezTo>
                  <a:pt x="477326" y="257083"/>
                  <a:pt x="459860" y="278117"/>
                  <a:pt x="437042" y="294456"/>
                </a:cubicBezTo>
                <a:cubicBezTo>
                  <a:pt x="414223" y="310796"/>
                  <a:pt x="388729" y="320468"/>
                  <a:pt x="360557" y="323473"/>
                </a:cubicBezTo>
                <a:lnTo>
                  <a:pt x="360557" y="396717"/>
                </a:lnTo>
                <a:lnTo>
                  <a:pt x="423660" y="396717"/>
                </a:lnTo>
                <a:cubicBezTo>
                  <a:pt x="426290" y="396717"/>
                  <a:pt x="428449" y="397562"/>
                  <a:pt x="430140" y="399253"/>
                </a:cubicBezTo>
                <a:cubicBezTo>
                  <a:pt x="431830" y="400943"/>
                  <a:pt x="432675" y="403103"/>
                  <a:pt x="432675" y="405732"/>
                </a:cubicBezTo>
                <a:lnTo>
                  <a:pt x="432675" y="423762"/>
                </a:lnTo>
                <a:cubicBezTo>
                  <a:pt x="432675" y="426391"/>
                  <a:pt x="431830" y="428550"/>
                  <a:pt x="430140" y="430241"/>
                </a:cubicBezTo>
                <a:cubicBezTo>
                  <a:pt x="428449" y="431931"/>
                  <a:pt x="426290" y="432776"/>
                  <a:pt x="423660" y="432776"/>
                </a:cubicBezTo>
                <a:lnTo>
                  <a:pt x="360557" y="432776"/>
                </a:lnTo>
                <a:lnTo>
                  <a:pt x="360557" y="495879"/>
                </a:lnTo>
                <a:cubicBezTo>
                  <a:pt x="360557" y="498509"/>
                  <a:pt x="359712" y="500668"/>
                  <a:pt x="358022" y="502359"/>
                </a:cubicBezTo>
                <a:cubicBezTo>
                  <a:pt x="356332" y="504049"/>
                  <a:pt x="354172" y="504894"/>
                  <a:pt x="351542" y="504894"/>
                </a:cubicBezTo>
                <a:lnTo>
                  <a:pt x="333513" y="504894"/>
                </a:lnTo>
                <a:cubicBezTo>
                  <a:pt x="330884" y="504894"/>
                  <a:pt x="328724" y="504049"/>
                  <a:pt x="327034" y="502359"/>
                </a:cubicBezTo>
                <a:cubicBezTo>
                  <a:pt x="325344" y="500668"/>
                  <a:pt x="324498" y="498509"/>
                  <a:pt x="324498" y="495879"/>
                </a:cubicBezTo>
                <a:lnTo>
                  <a:pt x="324498" y="432776"/>
                </a:lnTo>
                <a:lnTo>
                  <a:pt x="180263" y="432776"/>
                </a:lnTo>
                <a:lnTo>
                  <a:pt x="180263" y="495879"/>
                </a:lnTo>
                <a:cubicBezTo>
                  <a:pt x="180263" y="498509"/>
                  <a:pt x="179418" y="500668"/>
                  <a:pt x="177728" y="502359"/>
                </a:cubicBezTo>
                <a:cubicBezTo>
                  <a:pt x="176037" y="504049"/>
                  <a:pt x="173877" y="504894"/>
                  <a:pt x="171248" y="504894"/>
                </a:cubicBezTo>
                <a:lnTo>
                  <a:pt x="153219" y="504894"/>
                </a:lnTo>
                <a:cubicBezTo>
                  <a:pt x="150589" y="504894"/>
                  <a:pt x="148429" y="504049"/>
                  <a:pt x="146739" y="502359"/>
                </a:cubicBezTo>
                <a:cubicBezTo>
                  <a:pt x="145049" y="500668"/>
                  <a:pt x="144204" y="498509"/>
                  <a:pt x="144204" y="495879"/>
                </a:cubicBezTo>
                <a:lnTo>
                  <a:pt x="144204" y="432776"/>
                </a:lnTo>
                <a:lnTo>
                  <a:pt x="81101" y="432776"/>
                </a:lnTo>
                <a:cubicBezTo>
                  <a:pt x="78471" y="432776"/>
                  <a:pt x="76312" y="431931"/>
                  <a:pt x="74621" y="430241"/>
                </a:cubicBezTo>
                <a:cubicBezTo>
                  <a:pt x="72931" y="428550"/>
                  <a:pt x="72086" y="426391"/>
                  <a:pt x="72086" y="423762"/>
                </a:cubicBezTo>
                <a:lnTo>
                  <a:pt x="72086" y="405732"/>
                </a:lnTo>
                <a:cubicBezTo>
                  <a:pt x="72086" y="403103"/>
                  <a:pt x="72931" y="400943"/>
                  <a:pt x="74621" y="399253"/>
                </a:cubicBezTo>
                <a:cubicBezTo>
                  <a:pt x="76312" y="397562"/>
                  <a:pt x="78471" y="396717"/>
                  <a:pt x="81101" y="396717"/>
                </a:cubicBezTo>
                <a:lnTo>
                  <a:pt x="144204" y="396717"/>
                </a:lnTo>
                <a:lnTo>
                  <a:pt x="144204" y="323473"/>
                </a:lnTo>
                <a:cubicBezTo>
                  <a:pt x="116032" y="320468"/>
                  <a:pt x="90538" y="310796"/>
                  <a:pt x="67719" y="294456"/>
                </a:cubicBezTo>
                <a:cubicBezTo>
                  <a:pt x="44901" y="278117"/>
                  <a:pt x="27435" y="257083"/>
                  <a:pt x="15321" y="231353"/>
                </a:cubicBezTo>
                <a:cubicBezTo>
                  <a:pt x="3208" y="205624"/>
                  <a:pt x="-1722" y="178204"/>
                  <a:pt x="531" y="149094"/>
                </a:cubicBezTo>
                <a:cubicBezTo>
                  <a:pt x="3724" y="110406"/>
                  <a:pt x="19171" y="76929"/>
                  <a:pt x="46873" y="48664"/>
                </a:cubicBezTo>
                <a:cubicBezTo>
                  <a:pt x="74575" y="20399"/>
                  <a:pt x="107675" y="4482"/>
                  <a:pt x="146176" y="914"/>
                </a:cubicBezTo>
                <a:cubicBezTo>
                  <a:pt x="155848" y="-72"/>
                  <a:pt x="165315" y="-260"/>
                  <a:pt x="174576" y="351"/>
                </a:cubicBezTo>
                <a:close/>
                <a:moveTo>
                  <a:pt x="162233" y="36128"/>
                </a:moveTo>
                <a:cubicBezTo>
                  <a:pt x="127489" y="36128"/>
                  <a:pt x="97768" y="48476"/>
                  <a:pt x="73072" y="73173"/>
                </a:cubicBezTo>
                <a:cubicBezTo>
                  <a:pt x="48376" y="97869"/>
                  <a:pt x="36027" y="127590"/>
                  <a:pt x="36027" y="162334"/>
                </a:cubicBezTo>
                <a:cubicBezTo>
                  <a:pt x="36027" y="197079"/>
                  <a:pt x="48376" y="226799"/>
                  <a:pt x="73072" y="251496"/>
                </a:cubicBezTo>
                <a:cubicBezTo>
                  <a:pt x="97768" y="276192"/>
                  <a:pt x="127489" y="288540"/>
                  <a:pt x="162233" y="288540"/>
                </a:cubicBezTo>
                <a:cubicBezTo>
                  <a:pt x="183831" y="288540"/>
                  <a:pt x="204302" y="283188"/>
                  <a:pt x="223646" y="272483"/>
                </a:cubicBezTo>
                <a:cubicBezTo>
                  <a:pt x="194724" y="241495"/>
                  <a:pt x="180263" y="204779"/>
                  <a:pt x="180263" y="162334"/>
                </a:cubicBezTo>
                <a:cubicBezTo>
                  <a:pt x="180263" y="120265"/>
                  <a:pt x="194724" y="83549"/>
                  <a:pt x="223646" y="52185"/>
                </a:cubicBezTo>
                <a:cubicBezTo>
                  <a:pt x="204302" y="41480"/>
                  <a:pt x="183831" y="36128"/>
                  <a:pt x="162233" y="36128"/>
                </a:cubicBezTo>
                <a:close/>
                <a:moveTo>
                  <a:pt x="342528" y="36128"/>
                </a:moveTo>
                <a:cubicBezTo>
                  <a:pt x="320930" y="36128"/>
                  <a:pt x="300459" y="41480"/>
                  <a:pt x="281115" y="52185"/>
                </a:cubicBezTo>
                <a:cubicBezTo>
                  <a:pt x="310037" y="83549"/>
                  <a:pt x="324498" y="120265"/>
                  <a:pt x="324498" y="162334"/>
                </a:cubicBezTo>
                <a:cubicBezTo>
                  <a:pt x="324498" y="204779"/>
                  <a:pt x="310037" y="241495"/>
                  <a:pt x="281115" y="272483"/>
                </a:cubicBezTo>
                <a:cubicBezTo>
                  <a:pt x="300459" y="283188"/>
                  <a:pt x="320930" y="288540"/>
                  <a:pt x="342528" y="288540"/>
                </a:cubicBezTo>
                <a:cubicBezTo>
                  <a:pt x="377272" y="288540"/>
                  <a:pt x="406993" y="276192"/>
                  <a:pt x="431689" y="251496"/>
                </a:cubicBezTo>
                <a:cubicBezTo>
                  <a:pt x="456386" y="226799"/>
                  <a:pt x="468734" y="197079"/>
                  <a:pt x="468734" y="162334"/>
                </a:cubicBezTo>
                <a:cubicBezTo>
                  <a:pt x="468734" y="127590"/>
                  <a:pt x="456386" y="97869"/>
                  <a:pt x="431689" y="73173"/>
                </a:cubicBezTo>
                <a:cubicBezTo>
                  <a:pt x="406993" y="48476"/>
                  <a:pt x="377272" y="36128"/>
                  <a:pt x="342528" y="36128"/>
                </a:cubicBezTo>
                <a:close/>
                <a:moveTo>
                  <a:pt x="252381" y="74159"/>
                </a:moveTo>
                <a:cubicBezTo>
                  <a:pt x="228341" y="98762"/>
                  <a:pt x="216322" y="128153"/>
                  <a:pt x="216322" y="162334"/>
                </a:cubicBezTo>
                <a:cubicBezTo>
                  <a:pt x="216322" y="196515"/>
                  <a:pt x="228341" y="225907"/>
                  <a:pt x="252381" y="250510"/>
                </a:cubicBezTo>
                <a:cubicBezTo>
                  <a:pt x="276420" y="225907"/>
                  <a:pt x="288439" y="196515"/>
                  <a:pt x="288439" y="162334"/>
                </a:cubicBezTo>
                <a:cubicBezTo>
                  <a:pt x="288439" y="128153"/>
                  <a:pt x="276420" y="98762"/>
                  <a:pt x="252381" y="74159"/>
                </a:cubicBezTo>
                <a:close/>
                <a:moveTo>
                  <a:pt x="252381" y="296992"/>
                </a:moveTo>
                <a:cubicBezTo>
                  <a:pt x="230031" y="311829"/>
                  <a:pt x="205993" y="320655"/>
                  <a:pt x="180263" y="323473"/>
                </a:cubicBezTo>
                <a:lnTo>
                  <a:pt x="180263" y="396717"/>
                </a:lnTo>
                <a:lnTo>
                  <a:pt x="324498" y="396717"/>
                </a:lnTo>
                <a:lnTo>
                  <a:pt x="324498" y="323473"/>
                </a:lnTo>
                <a:cubicBezTo>
                  <a:pt x="298768" y="320655"/>
                  <a:pt x="274730" y="311829"/>
                  <a:pt x="252381" y="2969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138"/>
          <p:cNvSpPr/>
          <p:nvPr/>
        </p:nvSpPr>
        <p:spPr>
          <a:xfrm>
            <a:off x="2215516" y="2933156"/>
            <a:ext cx="649097" cy="360614"/>
          </a:xfrm>
          <a:custGeom>
            <a:avLst/>
            <a:gdLst/>
            <a:ahLst/>
            <a:cxnLst/>
            <a:rect l="l" t="t" r="r" b="b"/>
            <a:pathLst>
              <a:path w="649097" h="360614">
                <a:moveTo>
                  <a:pt x="307345" y="0"/>
                </a:moveTo>
                <a:lnTo>
                  <a:pt x="378618" y="0"/>
                </a:lnTo>
                <a:cubicBezTo>
                  <a:pt x="384816" y="0"/>
                  <a:pt x="389793" y="2629"/>
                  <a:pt x="393549" y="7888"/>
                </a:cubicBezTo>
                <a:lnTo>
                  <a:pt x="413269" y="37467"/>
                </a:lnTo>
                <a:lnTo>
                  <a:pt x="445384" y="5352"/>
                </a:lnTo>
                <a:cubicBezTo>
                  <a:pt x="448952" y="1784"/>
                  <a:pt x="453271" y="0"/>
                  <a:pt x="458342" y="0"/>
                </a:cubicBezTo>
                <a:lnTo>
                  <a:pt x="486795" y="0"/>
                </a:lnTo>
                <a:cubicBezTo>
                  <a:pt x="491678" y="0"/>
                  <a:pt x="495904" y="1784"/>
                  <a:pt x="499472" y="5352"/>
                </a:cubicBezTo>
                <a:cubicBezTo>
                  <a:pt x="503040" y="8921"/>
                  <a:pt x="504825" y="13146"/>
                  <a:pt x="504825" y="18029"/>
                </a:cubicBezTo>
                <a:lnTo>
                  <a:pt x="504825" y="54088"/>
                </a:lnTo>
                <a:cubicBezTo>
                  <a:pt x="504825" y="58971"/>
                  <a:pt x="503040" y="63197"/>
                  <a:pt x="499472" y="66765"/>
                </a:cubicBezTo>
                <a:cubicBezTo>
                  <a:pt x="495904" y="70334"/>
                  <a:pt x="491678" y="72118"/>
                  <a:pt x="486795" y="72118"/>
                </a:cubicBezTo>
                <a:lnTo>
                  <a:pt x="436369" y="72118"/>
                </a:lnTo>
                <a:lnTo>
                  <a:pt x="468766" y="120572"/>
                </a:lnTo>
                <a:cubicBezTo>
                  <a:pt x="493369" y="108740"/>
                  <a:pt x="519192" y="105360"/>
                  <a:pt x="546236" y="110430"/>
                </a:cubicBezTo>
                <a:cubicBezTo>
                  <a:pt x="573092" y="115313"/>
                  <a:pt x="596005" y="127943"/>
                  <a:pt x="614974" y="148320"/>
                </a:cubicBezTo>
                <a:cubicBezTo>
                  <a:pt x="633942" y="168697"/>
                  <a:pt x="645023" y="192502"/>
                  <a:pt x="648215" y="219734"/>
                </a:cubicBezTo>
                <a:cubicBezTo>
                  <a:pt x="650469" y="239078"/>
                  <a:pt x="648403" y="257718"/>
                  <a:pt x="642017" y="275654"/>
                </a:cubicBezTo>
                <a:cubicBezTo>
                  <a:pt x="635632" y="293589"/>
                  <a:pt x="626335" y="308942"/>
                  <a:pt x="614128" y="321713"/>
                </a:cubicBezTo>
                <a:cubicBezTo>
                  <a:pt x="601921" y="334484"/>
                  <a:pt x="587037" y="344438"/>
                  <a:pt x="569477" y="351575"/>
                </a:cubicBezTo>
                <a:cubicBezTo>
                  <a:pt x="551917" y="358711"/>
                  <a:pt x="533465" y="361622"/>
                  <a:pt x="514121" y="360308"/>
                </a:cubicBezTo>
                <a:cubicBezTo>
                  <a:pt x="483884" y="358242"/>
                  <a:pt x="457638" y="346504"/>
                  <a:pt x="435383" y="325094"/>
                </a:cubicBezTo>
                <a:cubicBezTo>
                  <a:pt x="413128" y="303684"/>
                  <a:pt x="400498" y="277954"/>
                  <a:pt x="397493" y="247905"/>
                </a:cubicBezTo>
                <a:cubicBezTo>
                  <a:pt x="395239" y="227058"/>
                  <a:pt x="397822" y="207292"/>
                  <a:pt x="405240" y="188605"/>
                </a:cubicBezTo>
                <a:cubicBezTo>
                  <a:pt x="412658" y="169918"/>
                  <a:pt x="423786" y="153908"/>
                  <a:pt x="438623" y="140573"/>
                </a:cubicBezTo>
                <a:lnTo>
                  <a:pt x="418621" y="110430"/>
                </a:lnTo>
                <a:cubicBezTo>
                  <a:pt x="400592" y="125455"/>
                  <a:pt x="386412" y="143672"/>
                  <a:pt x="376083" y="165082"/>
                </a:cubicBezTo>
                <a:cubicBezTo>
                  <a:pt x="365754" y="186492"/>
                  <a:pt x="360589" y="209405"/>
                  <a:pt x="360589" y="233819"/>
                </a:cubicBezTo>
                <a:cubicBezTo>
                  <a:pt x="360589" y="238890"/>
                  <a:pt x="358851" y="243257"/>
                  <a:pt x="355377" y="246919"/>
                </a:cubicBezTo>
                <a:cubicBezTo>
                  <a:pt x="351903" y="250581"/>
                  <a:pt x="347630" y="252412"/>
                  <a:pt x="342560" y="252412"/>
                </a:cubicBezTo>
                <a:lnTo>
                  <a:pt x="270442" y="252412"/>
                </a:lnTo>
                <a:lnTo>
                  <a:pt x="251004" y="252412"/>
                </a:lnTo>
                <a:cubicBezTo>
                  <a:pt x="246684" y="283213"/>
                  <a:pt x="232693" y="308942"/>
                  <a:pt x="209028" y="329601"/>
                </a:cubicBezTo>
                <a:cubicBezTo>
                  <a:pt x="185365" y="350260"/>
                  <a:pt x="157758" y="360589"/>
                  <a:pt x="126206" y="360589"/>
                </a:cubicBezTo>
                <a:cubicBezTo>
                  <a:pt x="91462" y="360589"/>
                  <a:pt x="61741" y="348241"/>
                  <a:pt x="37044" y="323544"/>
                </a:cubicBezTo>
                <a:cubicBezTo>
                  <a:pt x="12348" y="298848"/>
                  <a:pt x="0" y="269127"/>
                  <a:pt x="0" y="234383"/>
                </a:cubicBezTo>
                <a:cubicBezTo>
                  <a:pt x="0" y="199639"/>
                  <a:pt x="12348" y="169918"/>
                  <a:pt x="37044" y="145222"/>
                </a:cubicBezTo>
                <a:cubicBezTo>
                  <a:pt x="61741" y="120525"/>
                  <a:pt x="91462" y="108177"/>
                  <a:pt x="126206" y="108177"/>
                </a:cubicBezTo>
                <a:cubicBezTo>
                  <a:pt x="140479" y="108177"/>
                  <a:pt x="154752" y="110712"/>
                  <a:pt x="169026" y="115783"/>
                </a:cubicBezTo>
                <a:lnTo>
                  <a:pt x="175787" y="103106"/>
                </a:lnTo>
                <a:cubicBezTo>
                  <a:pt x="152687" y="82447"/>
                  <a:pt x="124140" y="72118"/>
                  <a:pt x="90147" y="72118"/>
                </a:cubicBezTo>
                <a:lnTo>
                  <a:pt x="72118" y="72118"/>
                </a:lnTo>
                <a:cubicBezTo>
                  <a:pt x="67235" y="72118"/>
                  <a:pt x="63009" y="70334"/>
                  <a:pt x="59440" y="66765"/>
                </a:cubicBezTo>
                <a:cubicBezTo>
                  <a:pt x="55872" y="63197"/>
                  <a:pt x="54088" y="58971"/>
                  <a:pt x="54088" y="54088"/>
                </a:cubicBezTo>
                <a:cubicBezTo>
                  <a:pt x="54088" y="49205"/>
                  <a:pt x="55872" y="44980"/>
                  <a:pt x="59440" y="41411"/>
                </a:cubicBezTo>
                <a:cubicBezTo>
                  <a:pt x="63009" y="37843"/>
                  <a:pt x="67235" y="36059"/>
                  <a:pt x="72118" y="36059"/>
                </a:cubicBezTo>
                <a:lnTo>
                  <a:pt x="108176" y="36059"/>
                </a:lnTo>
                <a:cubicBezTo>
                  <a:pt x="122825" y="36059"/>
                  <a:pt x="136441" y="37327"/>
                  <a:pt x="149025" y="39862"/>
                </a:cubicBezTo>
                <a:cubicBezTo>
                  <a:pt x="161608" y="42397"/>
                  <a:pt x="172547" y="46013"/>
                  <a:pt x="181844" y="50708"/>
                </a:cubicBezTo>
                <a:cubicBezTo>
                  <a:pt x="191140" y="55403"/>
                  <a:pt x="197854" y="59112"/>
                  <a:pt x="201986" y="61835"/>
                </a:cubicBezTo>
                <a:cubicBezTo>
                  <a:pt x="206118" y="64559"/>
                  <a:pt x="210907" y="67986"/>
                  <a:pt x="216354" y="72118"/>
                </a:cubicBezTo>
                <a:lnTo>
                  <a:pt x="360589" y="72118"/>
                </a:lnTo>
                <a:lnTo>
                  <a:pt x="392986" y="72118"/>
                </a:lnTo>
                <a:lnTo>
                  <a:pt x="369040" y="36059"/>
                </a:lnTo>
                <a:lnTo>
                  <a:pt x="306500" y="36059"/>
                </a:lnTo>
                <a:cubicBezTo>
                  <a:pt x="300867" y="36059"/>
                  <a:pt x="296265" y="33946"/>
                  <a:pt x="292697" y="29720"/>
                </a:cubicBezTo>
                <a:cubicBezTo>
                  <a:pt x="289128" y="25495"/>
                  <a:pt x="287814" y="20565"/>
                  <a:pt x="288753" y="14931"/>
                </a:cubicBezTo>
                <a:cubicBezTo>
                  <a:pt x="289504" y="10611"/>
                  <a:pt x="291664" y="7043"/>
                  <a:pt x="295232" y="4226"/>
                </a:cubicBezTo>
                <a:cubicBezTo>
                  <a:pt x="298800" y="1409"/>
                  <a:pt x="302838" y="0"/>
                  <a:pt x="307345" y="0"/>
                </a:cubicBezTo>
                <a:close/>
                <a:moveTo>
                  <a:pt x="126206" y="144236"/>
                </a:moveTo>
                <a:cubicBezTo>
                  <a:pt x="101415" y="144236"/>
                  <a:pt x="80193" y="153062"/>
                  <a:pt x="62540" y="170716"/>
                </a:cubicBezTo>
                <a:cubicBezTo>
                  <a:pt x="44885" y="188370"/>
                  <a:pt x="36058" y="209592"/>
                  <a:pt x="36058" y="234383"/>
                </a:cubicBezTo>
                <a:cubicBezTo>
                  <a:pt x="36058" y="259173"/>
                  <a:pt x="44885" y="280396"/>
                  <a:pt x="62540" y="298049"/>
                </a:cubicBezTo>
                <a:cubicBezTo>
                  <a:pt x="80193" y="315703"/>
                  <a:pt x="101415" y="324530"/>
                  <a:pt x="126206" y="324530"/>
                </a:cubicBezTo>
                <a:cubicBezTo>
                  <a:pt x="147804" y="324530"/>
                  <a:pt x="166866" y="317722"/>
                  <a:pt x="183393" y="304106"/>
                </a:cubicBezTo>
                <a:cubicBezTo>
                  <a:pt x="199920" y="290490"/>
                  <a:pt x="210344" y="273259"/>
                  <a:pt x="214663" y="252412"/>
                </a:cubicBezTo>
                <a:lnTo>
                  <a:pt x="126206" y="252412"/>
                </a:lnTo>
                <a:cubicBezTo>
                  <a:pt x="119633" y="252412"/>
                  <a:pt x="114468" y="249501"/>
                  <a:pt x="110712" y="243679"/>
                </a:cubicBezTo>
                <a:cubicBezTo>
                  <a:pt x="107331" y="237670"/>
                  <a:pt x="107237" y="231754"/>
                  <a:pt x="110430" y="225932"/>
                </a:cubicBezTo>
                <a:lnTo>
                  <a:pt x="151841" y="147898"/>
                </a:lnTo>
                <a:cubicBezTo>
                  <a:pt x="143014" y="145456"/>
                  <a:pt x="134470" y="144236"/>
                  <a:pt x="126206" y="144236"/>
                </a:cubicBezTo>
                <a:close/>
                <a:moveTo>
                  <a:pt x="522854" y="144236"/>
                </a:moveTo>
                <a:cubicBezTo>
                  <a:pt x="511585" y="144236"/>
                  <a:pt x="500223" y="146489"/>
                  <a:pt x="488767" y="150997"/>
                </a:cubicBezTo>
                <a:lnTo>
                  <a:pt x="537785" y="224241"/>
                </a:lnTo>
                <a:cubicBezTo>
                  <a:pt x="540602" y="228561"/>
                  <a:pt x="541541" y="233162"/>
                  <a:pt x="540602" y="238045"/>
                </a:cubicBezTo>
                <a:cubicBezTo>
                  <a:pt x="539663" y="242928"/>
                  <a:pt x="537127" y="246684"/>
                  <a:pt x="532996" y="249314"/>
                </a:cubicBezTo>
                <a:cubicBezTo>
                  <a:pt x="530178" y="251379"/>
                  <a:pt x="526798" y="252412"/>
                  <a:pt x="522854" y="252412"/>
                </a:cubicBezTo>
                <a:cubicBezTo>
                  <a:pt x="516281" y="252412"/>
                  <a:pt x="511304" y="249689"/>
                  <a:pt x="507924" y="244243"/>
                </a:cubicBezTo>
                <a:lnTo>
                  <a:pt x="458906" y="170998"/>
                </a:lnTo>
                <a:cubicBezTo>
                  <a:pt x="441440" y="188840"/>
                  <a:pt x="432707" y="209968"/>
                  <a:pt x="432707" y="234383"/>
                </a:cubicBezTo>
                <a:cubicBezTo>
                  <a:pt x="432707" y="259173"/>
                  <a:pt x="441533" y="280396"/>
                  <a:pt x="459188" y="298049"/>
                </a:cubicBezTo>
                <a:cubicBezTo>
                  <a:pt x="476841" y="315703"/>
                  <a:pt x="498063" y="324530"/>
                  <a:pt x="522854" y="324530"/>
                </a:cubicBezTo>
                <a:cubicBezTo>
                  <a:pt x="547645" y="324530"/>
                  <a:pt x="568867" y="315703"/>
                  <a:pt x="586521" y="298049"/>
                </a:cubicBezTo>
                <a:cubicBezTo>
                  <a:pt x="604175" y="280396"/>
                  <a:pt x="613001" y="259173"/>
                  <a:pt x="613001" y="234383"/>
                </a:cubicBezTo>
                <a:cubicBezTo>
                  <a:pt x="613001" y="209592"/>
                  <a:pt x="604175" y="188370"/>
                  <a:pt x="586521" y="170716"/>
                </a:cubicBezTo>
                <a:cubicBezTo>
                  <a:pt x="568867" y="153062"/>
                  <a:pt x="547645" y="144236"/>
                  <a:pt x="522854" y="14423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reeform 261"/>
          <p:cNvSpPr/>
          <p:nvPr/>
        </p:nvSpPr>
        <p:spPr>
          <a:xfrm>
            <a:off x="3672841" y="2897096"/>
            <a:ext cx="504825" cy="432708"/>
          </a:xfrm>
          <a:custGeom>
            <a:avLst/>
            <a:gdLst>
              <a:gd name="connsiteX0" fmla="*/ 199451 w 504825"/>
              <a:gd name="connsiteY0" fmla="*/ 159731 h 432708"/>
              <a:gd name="connsiteX1" fmla="*/ 252975 w 504825"/>
              <a:gd name="connsiteY1" fmla="*/ 347632 h 432708"/>
              <a:gd name="connsiteX2" fmla="*/ 259455 w 504825"/>
              <a:gd name="connsiteY2" fmla="*/ 356928 h 432708"/>
              <a:gd name="connsiteX3" fmla="*/ 270442 w 504825"/>
              <a:gd name="connsiteY3" fmla="*/ 360590 h 432708"/>
              <a:gd name="connsiteX4" fmla="*/ 281147 w 504825"/>
              <a:gd name="connsiteY4" fmla="*/ 356928 h 432708"/>
              <a:gd name="connsiteX5" fmla="*/ 287626 w 504825"/>
              <a:gd name="connsiteY5" fmla="*/ 347632 h 432708"/>
              <a:gd name="connsiteX6" fmla="*/ 328756 w 504825"/>
              <a:gd name="connsiteY6" fmla="*/ 211002 h 432708"/>
              <a:gd name="connsiteX7" fmla="*/ 344532 w 504825"/>
              <a:gd name="connsiteY7" fmla="*/ 242554 h 432708"/>
              <a:gd name="connsiteX8" fmla="*/ 360589 w 504825"/>
              <a:gd name="connsiteY8" fmla="*/ 252413 h 432708"/>
              <a:gd name="connsiteX9" fmla="*/ 446510 w 504825"/>
              <a:gd name="connsiteY9" fmla="*/ 252413 h 432708"/>
              <a:gd name="connsiteX10" fmla="*/ 443694 w 504825"/>
              <a:gd name="connsiteY10" fmla="*/ 255371 h 432708"/>
              <a:gd name="connsiteX11" fmla="*/ 441158 w 504825"/>
              <a:gd name="connsiteY11" fmla="*/ 257484 h 432708"/>
              <a:gd name="connsiteX12" fmla="*/ 440313 w 504825"/>
              <a:gd name="connsiteY12" fmla="*/ 258611 h 432708"/>
              <a:gd name="connsiteX13" fmla="*/ 264807 w 504825"/>
              <a:gd name="connsiteY13" fmla="*/ 427637 h 432708"/>
              <a:gd name="connsiteX14" fmla="*/ 252412 w 504825"/>
              <a:gd name="connsiteY14" fmla="*/ 432708 h 432708"/>
              <a:gd name="connsiteX15" fmla="*/ 240017 w 504825"/>
              <a:gd name="connsiteY15" fmla="*/ 427637 h 432708"/>
              <a:gd name="connsiteX16" fmla="*/ 64230 w 504825"/>
              <a:gd name="connsiteY16" fmla="*/ 258048 h 432708"/>
              <a:gd name="connsiteX17" fmla="*/ 58314 w 504825"/>
              <a:gd name="connsiteY17" fmla="*/ 252413 h 432708"/>
              <a:gd name="connsiteX18" fmla="*/ 162265 w 504825"/>
              <a:gd name="connsiteY18" fmla="*/ 252413 h 432708"/>
              <a:gd name="connsiteX19" fmla="*/ 173392 w 504825"/>
              <a:gd name="connsiteY19" fmla="*/ 248610 h 432708"/>
              <a:gd name="connsiteX20" fmla="*/ 179731 w 504825"/>
              <a:gd name="connsiteY20" fmla="*/ 238891 h 432708"/>
              <a:gd name="connsiteX21" fmla="*/ 134657 w 504825"/>
              <a:gd name="connsiteY21" fmla="*/ 0 h 432708"/>
              <a:gd name="connsiteX22" fmla="*/ 170294 w 504825"/>
              <a:gd name="connsiteY22" fmla="*/ 6057 h 432708"/>
              <a:gd name="connsiteX23" fmla="*/ 204099 w 504825"/>
              <a:gd name="connsiteY23" fmla="*/ 22396 h 432708"/>
              <a:gd name="connsiteX24" fmla="*/ 231002 w 504825"/>
              <a:gd name="connsiteY24" fmla="*/ 41693 h 432708"/>
              <a:gd name="connsiteX25" fmla="*/ 252412 w 504825"/>
              <a:gd name="connsiteY25" fmla="*/ 60849 h 432708"/>
              <a:gd name="connsiteX26" fmla="*/ 273823 w 504825"/>
              <a:gd name="connsiteY26" fmla="*/ 41693 h 432708"/>
              <a:gd name="connsiteX27" fmla="*/ 300726 w 504825"/>
              <a:gd name="connsiteY27" fmla="*/ 22396 h 432708"/>
              <a:gd name="connsiteX28" fmla="*/ 334531 w 504825"/>
              <a:gd name="connsiteY28" fmla="*/ 6057 h 432708"/>
              <a:gd name="connsiteX29" fmla="*/ 370167 w 504825"/>
              <a:gd name="connsiteY29" fmla="*/ 0 h 432708"/>
              <a:gd name="connsiteX30" fmla="*/ 469048 w 504825"/>
              <a:gd name="connsiteY30" fmla="*/ 34932 h 432708"/>
              <a:gd name="connsiteX31" fmla="*/ 504825 w 504825"/>
              <a:gd name="connsiteY31" fmla="*/ 131840 h 432708"/>
              <a:gd name="connsiteX32" fmla="*/ 475808 w 504825"/>
              <a:gd name="connsiteY32" fmla="*/ 216354 h 432708"/>
              <a:gd name="connsiteX33" fmla="*/ 371857 w 504825"/>
              <a:gd name="connsiteY33" fmla="*/ 216354 h 432708"/>
              <a:gd name="connsiteX34" fmla="*/ 340588 w 504825"/>
              <a:gd name="connsiteY34" fmla="*/ 154096 h 432708"/>
              <a:gd name="connsiteX35" fmla="*/ 333404 w 504825"/>
              <a:gd name="connsiteY35" fmla="*/ 146489 h 432708"/>
              <a:gd name="connsiteX36" fmla="*/ 323121 w 504825"/>
              <a:gd name="connsiteY36" fmla="*/ 144236 h 432708"/>
              <a:gd name="connsiteX37" fmla="*/ 307346 w 504825"/>
              <a:gd name="connsiteY37" fmla="*/ 157194 h 432708"/>
              <a:gd name="connsiteX38" fmla="*/ 271005 w 504825"/>
              <a:gd name="connsiteY38" fmla="*/ 278330 h 432708"/>
              <a:gd name="connsiteX39" fmla="*/ 215790 w 504825"/>
              <a:gd name="connsiteY39" fmla="*/ 85077 h 432708"/>
              <a:gd name="connsiteX40" fmla="*/ 209170 w 504825"/>
              <a:gd name="connsiteY40" fmla="*/ 75780 h 432708"/>
              <a:gd name="connsiteX41" fmla="*/ 198042 w 504825"/>
              <a:gd name="connsiteY41" fmla="*/ 72118 h 432708"/>
              <a:gd name="connsiteX42" fmla="*/ 187055 w 504825"/>
              <a:gd name="connsiteY42" fmla="*/ 75921 h 432708"/>
              <a:gd name="connsiteX43" fmla="*/ 180858 w 504825"/>
              <a:gd name="connsiteY43" fmla="*/ 85640 h 432708"/>
              <a:gd name="connsiteX44" fmla="*/ 148179 w 504825"/>
              <a:gd name="connsiteY44" fmla="*/ 216354 h 432708"/>
              <a:gd name="connsiteX45" fmla="*/ 29016 w 504825"/>
              <a:gd name="connsiteY45" fmla="*/ 216354 h 432708"/>
              <a:gd name="connsiteX46" fmla="*/ 0 w 504825"/>
              <a:gd name="connsiteY46" fmla="*/ 131840 h 432708"/>
              <a:gd name="connsiteX47" fmla="*/ 35777 w 504825"/>
              <a:gd name="connsiteY47" fmla="*/ 34932 h 432708"/>
              <a:gd name="connsiteX48" fmla="*/ 134657 w 504825"/>
              <a:gd name="connsiteY48" fmla="*/ 0 h 43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04825" h="432708">
                <a:moveTo>
                  <a:pt x="199451" y="159731"/>
                </a:moveTo>
                <a:lnTo>
                  <a:pt x="252975" y="347632"/>
                </a:lnTo>
                <a:cubicBezTo>
                  <a:pt x="254102" y="351388"/>
                  <a:pt x="256262" y="354487"/>
                  <a:pt x="259455" y="356928"/>
                </a:cubicBezTo>
                <a:cubicBezTo>
                  <a:pt x="262647" y="359370"/>
                  <a:pt x="266310" y="360590"/>
                  <a:pt x="270442" y="360590"/>
                </a:cubicBezTo>
                <a:cubicBezTo>
                  <a:pt x="274385" y="360590"/>
                  <a:pt x="277954" y="359370"/>
                  <a:pt x="281147" y="356928"/>
                </a:cubicBezTo>
                <a:cubicBezTo>
                  <a:pt x="284339" y="354487"/>
                  <a:pt x="286499" y="351388"/>
                  <a:pt x="287626" y="347632"/>
                </a:cubicBezTo>
                <a:lnTo>
                  <a:pt x="328756" y="211002"/>
                </a:lnTo>
                <a:lnTo>
                  <a:pt x="344532" y="242554"/>
                </a:lnTo>
                <a:cubicBezTo>
                  <a:pt x="347912" y="249127"/>
                  <a:pt x="353264" y="252413"/>
                  <a:pt x="360589" y="252413"/>
                </a:cubicBezTo>
                <a:lnTo>
                  <a:pt x="446510" y="252413"/>
                </a:lnTo>
                <a:cubicBezTo>
                  <a:pt x="445572" y="253540"/>
                  <a:pt x="444632" y="254526"/>
                  <a:pt x="443694" y="255371"/>
                </a:cubicBezTo>
                <a:cubicBezTo>
                  <a:pt x="442755" y="256217"/>
                  <a:pt x="441909" y="256921"/>
                  <a:pt x="441158" y="257484"/>
                </a:cubicBezTo>
                <a:lnTo>
                  <a:pt x="440313" y="258611"/>
                </a:lnTo>
                <a:lnTo>
                  <a:pt x="264807" y="427637"/>
                </a:lnTo>
                <a:cubicBezTo>
                  <a:pt x="261427" y="431018"/>
                  <a:pt x="257295" y="432708"/>
                  <a:pt x="252412" y="432708"/>
                </a:cubicBezTo>
                <a:cubicBezTo>
                  <a:pt x="247529" y="432708"/>
                  <a:pt x="243397" y="431018"/>
                  <a:pt x="240017" y="427637"/>
                </a:cubicBezTo>
                <a:lnTo>
                  <a:pt x="64230" y="258048"/>
                </a:lnTo>
                <a:cubicBezTo>
                  <a:pt x="63291" y="257672"/>
                  <a:pt x="61319" y="255794"/>
                  <a:pt x="58314" y="252413"/>
                </a:cubicBezTo>
                <a:lnTo>
                  <a:pt x="162265" y="252413"/>
                </a:lnTo>
                <a:cubicBezTo>
                  <a:pt x="166397" y="252413"/>
                  <a:pt x="170105" y="251146"/>
                  <a:pt x="173392" y="248610"/>
                </a:cubicBezTo>
                <a:cubicBezTo>
                  <a:pt x="176679" y="246075"/>
                  <a:pt x="178792" y="242835"/>
                  <a:pt x="179731" y="238891"/>
                </a:cubicBezTo>
                <a:close/>
                <a:moveTo>
                  <a:pt x="134657" y="0"/>
                </a:moveTo>
                <a:cubicBezTo>
                  <a:pt x="146301" y="0"/>
                  <a:pt x="158180" y="2019"/>
                  <a:pt x="170294" y="6057"/>
                </a:cubicBezTo>
                <a:cubicBezTo>
                  <a:pt x="182407" y="10095"/>
                  <a:pt x="193675" y="15541"/>
                  <a:pt x="204099" y="22396"/>
                </a:cubicBezTo>
                <a:cubicBezTo>
                  <a:pt x="214522" y="29251"/>
                  <a:pt x="223490" y="35683"/>
                  <a:pt x="231002" y="41693"/>
                </a:cubicBezTo>
                <a:cubicBezTo>
                  <a:pt x="238515" y="47703"/>
                  <a:pt x="245651" y="54088"/>
                  <a:pt x="252412" y="60849"/>
                </a:cubicBezTo>
                <a:cubicBezTo>
                  <a:pt x="259173" y="54088"/>
                  <a:pt x="266310" y="47703"/>
                  <a:pt x="273823" y="41693"/>
                </a:cubicBezTo>
                <a:cubicBezTo>
                  <a:pt x="281334" y="35683"/>
                  <a:pt x="290302" y="29251"/>
                  <a:pt x="300726" y="22396"/>
                </a:cubicBezTo>
                <a:cubicBezTo>
                  <a:pt x="311149" y="15541"/>
                  <a:pt x="322418" y="10095"/>
                  <a:pt x="334531" y="6057"/>
                </a:cubicBezTo>
                <a:cubicBezTo>
                  <a:pt x="346644" y="2019"/>
                  <a:pt x="358523" y="0"/>
                  <a:pt x="370167" y="0"/>
                </a:cubicBezTo>
                <a:cubicBezTo>
                  <a:pt x="412236" y="0"/>
                  <a:pt x="445196" y="11644"/>
                  <a:pt x="469048" y="34932"/>
                </a:cubicBezTo>
                <a:cubicBezTo>
                  <a:pt x="492899" y="58220"/>
                  <a:pt x="504825" y="90523"/>
                  <a:pt x="504825" y="131840"/>
                </a:cubicBezTo>
                <a:cubicBezTo>
                  <a:pt x="504825" y="159072"/>
                  <a:pt x="495153" y="187244"/>
                  <a:pt x="475808" y="216354"/>
                </a:cubicBezTo>
                <a:lnTo>
                  <a:pt x="371857" y="216354"/>
                </a:lnTo>
                <a:lnTo>
                  <a:pt x="340588" y="154096"/>
                </a:lnTo>
                <a:cubicBezTo>
                  <a:pt x="339085" y="150903"/>
                  <a:pt x="336691" y="148367"/>
                  <a:pt x="333404" y="146489"/>
                </a:cubicBezTo>
                <a:cubicBezTo>
                  <a:pt x="330117" y="144611"/>
                  <a:pt x="326690" y="143860"/>
                  <a:pt x="323121" y="144236"/>
                </a:cubicBezTo>
                <a:cubicBezTo>
                  <a:pt x="314670" y="145175"/>
                  <a:pt x="309412" y="149494"/>
                  <a:pt x="307346" y="157194"/>
                </a:cubicBezTo>
                <a:lnTo>
                  <a:pt x="271005" y="278330"/>
                </a:lnTo>
                <a:lnTo>
                  <a:pt x="215790" y="85077"/>
                </a:lnTo>
                <a:cubicBezTo>
                  <a:pt x="214663" y="81320"/>
                  <a:pt x="212457" y="78222"/>
                  <a:pt x="209170" y="75780"/>
                </a:cubicBezTo>
                <a:cubicBezTo>
                  <a:pt x="205883" y="73339"/>
                  <a:pt x="202174" y="72118"/>
                  <a:pt x="198042" y="72118"/>
                </a:cubicBezTo>
                <a:cubicBezTo>
                  <a:pt x="193911" y="72118"/>
                  <a:pt x="190248" y="73386"/>
                  <a:pt x="187055" y="75921"/>
                </a:cubicBezTo>
                <a:cubicBezTo>
                  <a:pt x="183863" y="78456"/>
                  <a:pt x="181797" y="81696"/>
                  <a:pt x="180858" y="85640"/>
                </a:cubicBezTo>
                <a:lnTo>
                  <a:pt x="148179" y="216354"/>
                </a:lnTo>
                <a:lnTo>
                  <a:pt x="29016" y="216354"/>
                </a:lnTo>
                <a:cubicBezTo>
                  <a:pt x="9672" y="187244"/>
                  <a:pt x="0" y="159072"/>
                  <a:pt x="0" y="131840"/>
                </a:cubicBezTo>
                <a:cubicBezTo>
                  <a:pt x="0" y="90523"/>
                  <a:pt x="11925" y="58220"/>
                  <a:pt x="35777" y="34932"/>
                </a:cubicBezTo>
                <a:cubicBezTo>
                  <a:pt x="59629" y="11644"/>
                  <a:pt x="92589" y="0"/>
                  <a:pt x="1346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1" name="Freeform 260"/>
          <p:cNvSpPr/>
          <p:nvPr/>
        </p:nvSpPr>
        <p:spPr>
          <a:xfrm>
            <a:off x="3053716" y="2870053"/>
            <a:ext cx="396648" cy="495810"/>
          </a:xfrm>
          <a:custGeom>
            <a:avLst/>
            <a:gdLst>
              <a:gd name="connsiteX0" fmla="*/ 105078 w 396648"/>
              <a:gd name="connsiteY0" fmla="*/ 359180 h 495810"/>
              <a:gd name="connsiteX1" fmla="*/ 118600 w 396648"/>
              <a:gd name="connsiteY1" fmla="*/ 362138 h 495810"/>
              <a:gd name="connsiteX2" fmla="*/ 125924 w 396648"/>
              <a:gd name="connsiteY2" fmla="*/ 373829 h 495810"/>
              <a:gd name="connsiteX3" fmla="*/ 122966 w 396648"/>
              <a:gd name="connsiteY3" fmla="*/ 387352 h 495810"/>
              <a:gd name="connsiteX4" fmla="*/ 111275 w 396648"/>
              <a:gd name="connsiteY4" fmla="*/ 394676 h 495810"/>
              <a:gd name="connsiteX5" fmla="*/ 81414 w 396648"/>
              <a:gd name="connsiteY5" fmla="*/ 401296 h 495810"/>
              <a:gd name="connsiteX6" fmla="*/ 59863 w 396648"/>
              <a:gd name="connsiteY6" fmla="*/ 408480 h 495810"/>
              <a:gd name="connsiteX7" fmla="*/ 46200 w 396648"/>
              <a:gd name="connsiteY7" fmla="*/ 415100 h 495810"/>
              <a:gd name="connsiteX8" fmla="*/ 38453 w 396648"/>
              <a:gd name="connsiteY8" fmla="*/ 420593 h 495810"/>
              <a:gd name="connsiteX9" fmla="*/ 36059 w 396648"/>
              <a:gd name="connsiteY9" fmla="*/ 423974 h 495810"/>
              <a:gd name="connsiteX10" fmla="*/ 43665 w 396648"/>
              <a:gd name="connsiteY10" fmla="*/ 431439 h 495810"/>
              <a:gd name="connsiteX11" fmla="*/ 64230 w 396648"/>
              <a:gd name="connsiteY11" fmla="*/ 440736 h 495810"/>
              <a:gd name="connsiteX12" fmla="*/ 96344 w 396648"/>
              <a:gd name="connsiteY12" fmla="*/ 449891 h 495810"/>
              <a:gd name="connsiteX13" fmla="*/ 141559 w 396648"/>
              <a:gd name="connsiteY13" fmla="*/ 456934 h 495810"/>
              <a:gd name="connsiteX14" fmla="*/ 198323 w 396648"/>
              <a:gd name="connsiteY14" fmla="*/ 459751 h 495810"/>
              <a:gd name="connsiteX15" fmla="*/ 255088 w 396648"/>
              <a:gd name="connsiteY15" fmla="*/ 456934 h 495810"/>
              <a:gd name="connsiteX16" fmla="*/ 300303 w 396648"/>
              <a:gd name="connsiteY16" fmla="*/ 449891 h 495810"/>
              <a:gd name="connsiteX17" fmla="*/ 332418 w 396648"/>
              <a:gd name="connsiteY17" fmla="*/ 440595 h 495810"/>
              <a:gd name="connsiteX18" fmla="*/ 352983 w 396648"/>
              <a:gd name="connsiteY18" fmla="*/ 431157 h 495810"/>
              <a:gd name="connsiteX19" fmla="*/ 360588 w 396648"/>
              <a:gd name="connsiteY19" fmla="*/ 423411 h 495810"/>
              <a:gd name="connsiteX20" fmla="*/ 358194 w 396648"/>
              <a:gd name="connsiteY20" fmla="*/ 420312 h 495810"/>
              <a:gd name="connsiteX21" fmla="*/ 350447 w 396648"/>
              <a:gd name="connsiteY21" fmla="*/ 414959 h 495810"/>
              <a:gd name="connsiteX22" fmla="*/ 336784 w 396648"/>
              <a:gd name="connsiteY22" fmla="*/ 408339 h 495810"/>
              <a:gd name="connsiteX23" fmla="*/ 315233 w 396648"/>
              <a:gd name="connsiteY23" fmla="*/ 401296 h 495810"/>
              <a:gd name="connsiteX24" fmla="*/ 285372 w 396648"/>
              <a:gd name="connsiteY24" fmla="*/ 394676 h 495810"/>
              <a:gd name="connsiteX25" fmla="*/ 273681 w 396648"/>
              <a:gd name="connsiteY25" fmla="*/ 387352 h 495810"/>
              <a:gd name="connsiteX26" fmla="*/ 270724 w 396648"/>
              <a:gd name="connsiteY26" fmla="*/ 373829 h 495810"/>
              <a:gd name="connsiteX27" fmla="*/ 278048 w 396648"/>
              <a:gd name="connsiteY27" fmla="*/ 362138 h 495810"/>
              <a:gd name="connsiteX28" fmla="*/ 291570 w 396648"/>
              <a:gd name="connsiteY28" fmla="*/ 359180 h 495810"/>
              <a:gd name="connsiteX29" fmla="*/ 328474 w 396648"/>
              <a:gd name="connsiteY29" fmla="*/ 367491 h 495810"/>
              <a:gd name="connsiteX30" fmla="*/ 361716 w 396648"/>
              <a:gd name="connsiteY30" fmla="*/ 380027 h 495810"/>
              <a:gd name="connsiteX31" fmla="*/ 387352 w 396648"/>
              <a:gd name="connsiteY31" fmla="*/ 398761 h 495810"/>
              <a:gd name="connsiteX32" fmla="*/ 396648 w 396648"/>
              <a:gd name="connsiteY32" fmla="*/ 423692 h 495810"/>
              <a:gd name="connsiteX33" fmla="*/ 379323 w 396648"/>
              <a:gd name="connsiteY33" fmla="*/ 455666 h 495810"/>
              <a:gd name="connsiteX34" fmla="*/ 333122 w 396648"/>
              <a:gd name="connsiteY34" fmla="*/ 478485 h 495810"/>
              <a:gd name="connsiteX35" fmla="*/ 269737 w 396648"/>
              <a:gd name="connsiteY35" fmla="*/ 491444 h 495810"/>
              <a:gd name="connsiteX36" fmla="*/ 198323 w 396648"/>
              <a:gd name="connsiteY36" fmla="*/ 495810 h 495810"/>
              <a:gd name="connsiteX37" fmla="*/ 126910 w 396648"/>
              <a:gd name="connsiteY37" fmla="*/ 491444 h 495810"/>
              <a:gd name="connsiteX38" fmla="*/ 63525 w 396648"/>
              <a:gd name="connsiteY38" fmla="*/ 478485 h 495810"/>
              <a:gd name="connsiteX39" fmla="*/ 17325 w 396648"/>
              <a:gd name="connsiteY39" fmla="*/ 455666 h 495810"/>
              <a:gd name="connsiteX40" fmla="*/ 0 w 396648"/>
              <a:gd name="connsiteY40" fmla="*/ 423692 h 495810"/>
              <a:gd name="connsiteX41" fmla="*/ 9296 w 396648"/>
              <a:gd name="connsiteY41" fmla="*/ 398761 h 495810"/>
              <a:gd name="connsiteX42" fmla="*/ 34932 w 396648"/>
              <a:gd name="connsiteY42" fmla="*/ 380027 h 495810"/>
              <a:gd name="connsiteX43" fmla="*/ 68173 w 396648"/>
              <a:gd name="connsiteY43" fmla="*/ 367491 h 495810"/>
              <a:gd name="connsiteX44" fmla="*/ 105078 w 396648"/>
              <a:gd name="connsiteY44" fmla="*/ 359180 h 495810"/>
              <a:gd name="connsiteX45" fmla="*/ 144235 w 396648"/>
              <a:gd name="connsiteY45" fmla="*/ 135222 h 495810"/>
              <a:gd name="connsiteX46" fmla="*/ 252412 w 396648"/>
              <a:gd name="connsiteY46" fmla="*/ 135222 h 495810"/>
              <a:gd name="connsiteX47" fmla="*/ 277907 w 396648"/>
              <a:gd name="connsiteY47" fmla="*/ 145786 h 495810"/>
              <a:gd name="connsiteX48" fmla="*/ 288471 w 396648"/>
              <a:gd name="connsiteY48" fmla="*/ 171281 h 495810"/>
              <a:gd name="connsiteX49" fmla="*/ 288471 w 396648"/>
              <a:gd name="connsiteY49" fmla="*/ 279457 h 495810"/>
              <a:gd name="connsiteX50" fmla="*/ 283118 w 396648"/>
              <a:gd name="connsiteY50" fmla="*/ 292134 h 495810"/>
              <a:gd name="connsiteX51" fmla="*/ 270442 w 396648"/>
              <a:gd name="connsiteY51" fmla="*/ 297487 h 495810"/>
              <a:gd name="connsiteX52" fmla="*/ 252412 w 396648"/>
              <a:gd name="connsiteY52" fmla="*/ 297487 h 495810"/>
              <a:gd name="connsiteX53" fmla="*/ 252412 w 396648"/>
              <a:gd name="connsiteY53" fmla="*/ 405664 h 495810"/>
              <a:gd name="connsiteX54" fmla="*/ 247059 w 396648"/>
              <a:gd name="connsiteY54" fmla="*/ 418341 h 495810"/>
              <a:gd name="connsiteX55" fmla="*/ 234382 w 396648"/>
              <a:gd name="connsiteY55" fmla="*/ 423693 h 495810"/>
              <a:gd name="connsiteX56" fmla="*/ 162265 w 396648"/>
              <a:gd name="connsiteY56" fmla="*/ 423693 h 495810"/>
              <a:gd name="connsiteX57" fmla="*/ 149587 w 396648"/>
              <a:gd name="connsiteY57" fmla="*/ 418341 h 495810"/>
              <a:gd name="connsiteX58" fmla="*/ 144235 w 396648"/>
              <a:gd name="connsiteY58" fmla="*/ 405664 h 495810"/>
              <a:gd name="connsiteX59" fmla="*/ 144235 w 396648"/>
              <a:gd name="connsiteY59" fmla="*/ 297487 h 495810"/>
              <a:gd name="connsiteX60" fmla="*/ 126206 w 396648"/>
              <a:gd name="connsiteY60" fmla="*/ 297487 h 495810"/>
              <a:gd name="connsiteX61" fmla="*/ 113529 w 396648"/>
              <a:gd name="connsiteY61" fmla="*/ 292134 h 495810"/>
              <a:gd name="connsiteX62" fmla="*/ 108176 w 396648"/>
              <a:gd name="connsiteY62" fmla="*/ 279457 h 495810"/>
              <a:gd name="connsiteX63" fmla="*/ 108176 w 396648"/>
              <a:gd name="connsiteY63" fmla="*/ 171281 h 495810"/>
              <a:gd name="connsiteX64" fmla="*/ 118741 w 396648"/>
              <a:gd name="connsiteY64" fmla="*/ 145786 h 495810"/>
              <a:gd name="connsiteX65" fmla="*/ 144235 w 396648"/>
              <a:gd name="connsiteY65" fmla="*/ 135222 h 495810"/>
              <a:gd name="connsiteX66" fmla="*/ 198323 w 396648"/>
              <a:gd name="connsiteY66" fmla="*/ 0 h 495810"/>
              <a:gd name="connsiteX67" fmla="*/ 242975 w 396648"/>
              <a:gd name="connsiteY67" fmla="*/ 18452 h 495810"/>
              <a:gd name="connsiteX68" fmla="*/ 261427 w 396648"/>
              <a:gd name="connsiteY68" fmla="*/ 63103 h 495810"/>
              <a:gd name="connsiteX69" fmla="*/ 242975 w 396648"/>
              <a:gd name="connsiteY69" fmla="*/ 107754 h 495810"/>
              <a:gd name="connsiteX70" fmla="*/ 198323 w 396648"/>
              <a:gd name="connsiteY70" fmla="*/ 126206 h 495810"/>
              <a:gd name="connsiteX71" fmla="*/ 153672 w 396648"/>
              <a:gd name="connsiteY71" fmla="*/ 107754 h 495810"/>
              <a:gd name="connsiteX72" fmla="*/ 135220 w 396648"/>
              <a:gd name="connsiteY72" fmla="*/ 63103 h 495810"/>
              <a:gd name="connsiteX73" fmla="*/ 153672 w 396648"/>
              <a:gd name="connsiteY73" fmla="*/ 18452 h 495810"/>
              <a:gd name="connsiteX74" fmla="*/ 198323 w 396648"/>
              <a:gd name="connsiteY74" fmla="*/ 0 h 495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6648" h="495810">
                <a:moveTo>
                  <a:pt x="105078" y="359180"/>
                </a:moveTo>
                <a:cubicBezTo>
                  <a:pt x="109961" y="358241"/>
                  <a:pt x="114468" y="359227"/>
                  <a:pt x="118600" y="362138"/>
                </a:cubicBezTo>
                <a:cubicBezTo>
                  <a:pt x="122731" y="365049"/>
                  <a:pt x="125173" y="368946"/>
                  <a:pt x="125924" y="373829"/>
                </a:cubicBezTo>
                <a:cubicBezTo>
                  <a:pt x="126863" y="378712"/>
                  <a:pt x="125877" y="383220"/>
                  <a:pt x="122966" y="387352"/>
                </a:cubicBezTo>
                <a:cubicBezTo>
                  <a:pt x="120055" y="391483"/>
                  <a:pt x="116158" y="393925"/>
                  <a:pt x="111275" y="394676"/>
                </a:cubicBezTo>
                <a:cubicBezTo>
                  <a:pt x="100382" y="396554"/>
                  <a:pt x="90429" y="398761"/>
                  <a:pt x="81414" y="401296"/>
                </a:cubicBezTo>
                <a:cubicBezTo>
                  <a:pt x="72399" y="403832"/>
                  <a:pt x="65216" y="406226"/>
                  <a:pt x="59863" y="408480"/>
                </a:cubicBezTo>
                <a:cubicBezTo>
                  <a:pt x="54511" y="410734"/>
                  <a:pt x="49957" y="412940"/>
                  <a:pt x="46200" y="415100"/>
                </a:cubicBezTo>
                <a:cubicBezTo>
                  <a:pt x="42444" y="417260"/>
                  <a:pt x="39862" y="419091"/>
                  <a:pt x="38453" y="420593"/>
                </a:cubicBezTo>
                <a:cubicBezTo>
                  <a:pt x="37045" y="422096"/>
                  <a:pt x="36246" y="423223"/>
                  <a:pt x="36059" y="423974"/>
                </a:cubicBezTo>
                <a:cubicBezTo>
                  <a:pt x="36622" y="426040"/>
                  <a:pt x="39157" y="428528"/>
                  <a:pt x="43665" y="431439"/>
                </a:cubicBezTo>
                <a:cubicBezTo>
                  <a:pt x="48172" y="434350"/>
                  <a:pt x="55027" y="437449"/>
                  <a:pt x="64230" y="440736"/>
                </a:cubicBezTo>
                <a:cubicBezTo>
                  <a:pt x="73432" y="444022"/>
                  <a:pt x="84137" y="447074"/>
                  <a:pt x="96344" y="449891"/>
                </a:cubicBezTo>
                <a:cubicBezTo>
                  <a:pt x="108552" y="452708"/>
                  <a:pt x="123624" y="455056"/>
                  <a:pt x="141559" y="456934"/>
                </a:cubicBezTo>
                <a:cubicBezTo>
                  <a:pt x="159495" y="458812"/>
                  <a:pt x="178416" y="459751"/>
                  <a:pt x="198323" y="459751"/>
                </a:cubicBezTo>
                <a:cubicBezTo>
                  <a:pt x="218232" y="459751"/>
                  <a:pt x="237153" y="458812"/>
                  <a:pt x="255088" y="456934"/>
                </a:cubicBezTo>
                <a:cubicBezTo>
                  <a:pt x="273024" y="455056"/>
                  <a:pt x="288095" y="452708"/>
                  <a:pt x="300303" y="449891"/>
                </a:cubicBezTo>
                <a:cubicBezTo>
                  <a:pt x="312511" y="447074"/>
                  <a:pt x="323215" y="443975"/>
                  <a:pt x="332418" y="440595"/>
                </a:cubicBezTo>
                <a:cubicBezTo>
                  <a:pt x="341620" y="437214"/>
                  <a:pt x="348475" y="434068"/>
                  <a:pt x="352983" y="431157"/>
                </a:cubicBezTo>
                <a:cubicBezTo>
                  <a:pt x="357490" y="428246"/>
                  <a:pt x="360025" y="425664"/>
                  <a:pt x="360588" y="423411"/>
                </a:cubicBezTo>
                <a:cubicBezTo>
                  <a:pt x="360401" y="422659"/>
                  <a:pt x="359603" y="421626"/>
                  <a:pt x="358194" y="420312"/>
                </a:cubicBezTo>
                <a:cubicBezTo>
                  <a:pt x="356786" y="418997"/>
                  <a:pt x="354204" y="417213"/>
                  <a:pt x="350447" y="414959"/>
                </a:cubicBezTo>
                <a:cubicBezTo>
                  <a:pt x="346691" y="412706"/>
                  <a:pt x="342137" y="410499"/>
                  <a:pt x="336784" y="408339"/>
                </a:cubicBezTo>
                <a:cubicBezTo>
                  <a:pt x="331432" y="406179"/>
                  <a:pt x="324248" y="403832"/>
                  <a:pt x="315233" y="401296"/>
                </a:cubicBezTo>
                <a:cubicBezTo>
                  <a:pt x="306219" y="398761"/>
                  <a:pt x="296265" y="396554"/>
                  <a:pt x="285372" y="394676"/>
                </a:cubicBezTo>
                <a:cubicBezTo>
                  <a:pt x="280489" y="393925"/>
                  <a:pt x="276592" y="391483"/>
                  <a:pt x="273681" y="387352"/>
                </a:cubicBezTo>
                <a:cubicBezTo>
                  <a:pt x="270770" y="383220"/>
                  <a:pt x="269784" y="378712"/>
                  <a:pt x="270724" y="373829"/>
                </a:cubicBezTo>
                <a:cubicBezTo>
                  <a:pt x="271475" y="368946"/>
                  <a:pt x="273916" y="365049"/>
                  <a:pt x="278048" y="362138"/>
                </a:cubicBezTo>
                <a:cubicBezTo>
                  <a:pt x="282180" y="359227"/>
                  <a:pt x="286687" y="358241"/>
                  <a:pt x="291570" y="359180"/>
                </a:cubicBezTo>
                <a:cubicBezTo>
                  <a:pt x="304904" y="361434"/>
                  <a:pt x="317206" y="364204"/>
                  <a:pt x="328474" y="367491"/>
                </a:cubicBezTo>
                <a:cubicBezTo>
                  <a:pt x="339742" y="370778"/>
                  <a:pt x="350823" y="374956"/>
                  <a:pt x="361716" y="380027"/>
                </a:cubicBezTo>
                <a:cubicBezTo>
                  <a:pt x="372608" y="385098"/>
                  <a:pt x="381154" y="391342"/>
                  <a:pt x="387352" y="398761"/>
                </a:cubicBezTo>
                <a:cubicBezTo>
                  <a:pt x="393549" y="406179"/>
                  <a:pt x="396648" y="414490"/>
                  <a:pt x="396648" y="423692"/>
                </a:cubicBezTo>
                <a:cubicBezTo>
                  <a:pt x="396648" y="435524"/>
                  <a:pt x="390873" y="446182"/>
                  <a:pt x="379323" y="455666"/>
                </a:cubicBezTo>
                <a:cubicBezTo>
                  <a:pt x="367773" y="465151"/>
                  <a:pt x="352373" y="472757"/>
                  <a:pt x="333122" y="478485"/>
                </a:cubicBezTo>
                <a:cubicBezTo>
                  <a:pt x="313872" y="484213"/>
                  <a:pt x="292743" y="488533"/>
                  <a:pt x="269737" y="491444"/>
                </a:cubicBezTo>
                <a:cubicBezTo>
                  <a:pt x="246731" y="494354"/>
                  <a:pt x="222927" y="495810"/>
                  <a:pt x="198323" y="495810"/>
                </a:cubicBezTo>
                <a:cubicBezTo>
                  <a:pt x="173721" y="495810"/>
                  <a:pt x="149917" y="494354"/>
                  <a:pt x="126910" y="491444"/>
                </a:cubicBezTo>
                <a:cubicBezTo>
                  <a:pt x="103904" y="488533"/>
                  <a:pt x="82775" y="484213"/>
                  <a:pt x="63525" y="478485"/>
                </a:cubicBezTo>
                <a:cubicBezTo>
                  <a:pt x="44275" y="472757"/>
                  <a:pt x="28875" y="465151"/>
                  <a:pt x="17325" y="455666"/>
                </a:cubicBezTo>
                <a:cubicBezTo>
                  <a:pt x="5775" y="446182"/>
                  <a:pt x="0" y="435524"/>
                  <a:pt x="0" y="423692"/>
                </a:cubicBezTo>
                <a:cubicBezTo>
                  <a:pt x="0" y="414490"/>
                  <a:pt x="3099" y="406179"/>
                  <a:pt x="9296" y="398761"/>
                </a:cubicBezTo>
                <a:cubicBezTo>
                  <a:pt x="15494" y="391342"/>
                  <a:pt x="24039" y="385098"/>
                  <a:pt x="34932" y="380027"/>
                </a:cubicBezTo>
                <a:cubicBezTo>
                  <a:pt x="45824" y="374956"/>
                  <a:pt x="56905" y="370778"/>
                  <a:pt x="68173" y="367491"/>
                </a:cubicBezTo>
                <a:cubicBezTo>
                  <a:pt x="79442" y="364204"/>
                  <a:pt x="91743" y="361434"/>
                  <a:pt x="105078" y="359180"/>
                </a:cubicBezTo>
                <a:close/>
                <a:moveTo>
                  <a:pt x="144235" y="135222"/>
                </a:moveTo>
                <a:lnTo>
                  <a:pt x="252412" y="135222"/>
                </a:lnTo>
                <a:cubicBezTo>
                  <a:pt x="262366" y="135222"/>
                  <a:pt x="270864" y="138743"/>
                  <a:pt x="277907" y="145786"/>
                </a:cubicBezTo>
                <a:cubicBezTo>
                  <a:pt x="284950" y="152829"/>
                  <a:pt x="288471" y="161327"/>
                  <a:pt x="288471" y="171281"/>
                </a:cubicBezTo>
                <a:lnTo>
                  <a:pt x="288471" y="279457"/>
                </a:lnTo>
                <a:cubicBezTo>
                  <a:pt x="288471" y="284340"/>
                  <a:pt x="286687" y="288566"/>
                  <a:pt x="283118" y="292134"/>
                </a:cubicBezTo>
                <a:cubicBezTo>
                  <a:pt x="279551" y="295703"/>
                  <a:pt x="275325" y="297487"/>
                  <a:pt x="270442" y="297487"/>
                </a:cubicBezTo>
                <a:lnTo>
                  <a:pt x="252412" y="297487"/>
                </a:lnTo>
                <a:lnTo>
                  <a:pt x="252412" y="405664"/>
                </a:lnTo>
                <a:cubicBezTo>
                  <a:pt x="252412" y="410547"/>
                  <a:pt x="250628" y="414772"/>
                  <a:pt x="247059" y="418341"/>
                </a:cubicBezTo>
                <a:cubicBezTo>
                  <a:pt x="243492" y="421909"/>
                  <a:pt x="239266" y="423693"/>
                  <a:pt x="234382" y="423693"/>
                </a:cubicBezTo>
                <a:lnTo>
                  <a:pt x="162265" y="423693"/>
                </a:lnTo>
                <a:cubicBezTo>
                  <a:pt x="157382" y="423693"/>
                  <a:pt x="153156" y="421909"/>
                  <a:pt x="149587" y="418341"/>
                </a:cubicBezTo>
                <a:cubicBezTo>
                  <a:pt x="146020" y="414772"/>
                  <a:pt x="144235" y="410547"/>
                  <a:pt x="144235" y="405664"/>
                </a:cubicBezTo>
                <a:lnTo>
                  <a:pt x="144235" y="297487"/>
                </a:lnTo>
                <a:lnTo>
                  <a:pt x="126206" y="297487"/>
                </a:lnTo>
                <a:cubicBezTo>
                  <a:pt x="121323" y="297487"/>
                  <a:pt x="117097" y="295703"/>
                  <a:pt x="113529" y="292134"/>
                </a:cubicBezTo>
                <a:cubicBezTo>
                  <a:pt x="109961" y="288566"/>
                  <a:pt x="108176" y="284340"/>
                  <a:pt x="108176" y="279457"/>
                </a:cubicBezTo>
                <a:lnTo>
                  <a:pt x="108176" y="171281"/>
                </a:lnTo>
                <a:cubicBezTo>
                  <a:pt x="108176" y="161327"/>
                  <a:pt x="111698" y="152829"/>
                  <a:pt x="118741" y="145786"/>
                </a:cubicBezTo>
                <a:cubicBezTo>
                  <a:pt x="125783" y="138743"/>
                  <a:pt x="134282" y="135222"/>
                  <a:pt x="144235" y="135222"/>
                </a:cubicBezTo>
                <a:close/>
                <a:moveTo>
                  <a:pt x="198323" y="0"/>
                </a:moveTo>
                <a:cubicBezTo>
                  <a:pt x="215790" y="0"/>
                  <a:pt x="230673" y="6150"/>
                  <a:pt x="242975" y="18452"/>
                </a:cubicBezTo>
                <a:cubicBezTo>
                  <a:pt x="255276" y="30753"/>
                  <a:pt x="261427" y="45637"/>
                  <a:pt x="261427" y="63103"/>
                </a:cubicBezTo>
                <a:cubicBezTo>
                  <a:pt x="261427" y="80569"/>
                  <a:pt x="255276" y="95453"/>
                  <a:pt x="242975" y="107754"/>
                </a:cubicBezTo>
                <a:cubicBezTo>
                  <a:pt x="230673" y="120055"/>
                  <a:pt x="215790" y="126206"/>
                  <a:pt x="198323" y="126206"/>
                </a:cubicBezTo>
                <a:cubicBezTo>
                  <a:pt x="180858" y="126206"/>
                  <a:pt x="165974" y="120055"/>
                  <a:pt x="153672" y="107754"/>
                </a:cubicBezTo>
                <a:cubicBezTo>
                  <a:pt x="141372" y="95453"/>
                  <a:pt x="135220" y="80569"/>
                  <a:pt x="135220" y="63103"/>
                </a:cubicBezTo>
                <a:cubicBezTo>
                  <a:pt x="135220" y="45637"/>
                  <a:pt x="141372" y="30753"/>
                  <a:pt x="153672" y="18452"/>
                </a:cubicBezTo>
                <a:cubicBezTo>
                  <a:pt x="165974" y="6150"/>
                  <a:pt x="180858" y="0"/>
                  <a:pt x="198323"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0" name="Freeform 259"/>
          <p:cNvSpPr/>
          <p:nvPr/>
        </p:nvSpPr>
        <p:spPr>
          <a:xfrm>
            <a:off x="830218" y="2861039"/>
            <a:ext cx="566238" cy="504824"/>
          </a:xfrm>
          <a:custGeom>
            <a:avLst/>
            <a:gdLst>
              <a:gd name="connsiteX0" fmla="*/ 84795 w 566238"/>
              <a:gd name="connsiteY0" fmla="*/ 432706 h 504824"/>
              <a:gd name="connsiteX1" fmla="*/ 97472 w 566238"/>
              <a:gd name="connsiteY1" fmla="*/ 438059 h 504824"/>
              <a:gd name="connsiteX2" fmla="*/ 120854 w 566238"/>
              <a:gd name="connsiteY2" fmla="*/ 461441 h 504824"/>
              <a:gd name="connsiteX3" fmla="*/ 144236 w 566238"/>
              <a:gd name="connsiteY3" fmla="*/ 438059 h 504824"/>
              <a:gd name="connsiteX4" fmla="*/ 156913 w 566238"/>
              <a:gd name="connsiteY4" fmla="*/ 432706 h 504824"/>
              <a:gd name="connsiteX5" fmla="*/ 169590 w 566238"/>
              <a:gd name="connsiteY5" fmla="*/ 438059 h 504824"/>
              <a:gd name="connsiteX6" fmla="*/ 192972 w 566238"/>
              <a:gd name="connsiteY6" fmla="*/ 461441 h 504824"/>
              <a:gd name="connsiteX7" fmla="*/ 216353 w 566238"/>
              <a:gd name="connsiteY7" fmla="*/ 438059 h 504824"/>
              <a:gd name="connsiteX8" fmla="*/ 229031 w 566238"/>
              <a:gd name="connsiteY8" fmla="*/ 432706 h 504824"/>
              <a:gd name="connsiteX9" fmla="*/ 241707 w 566238"/>
              <a:gd name="connsiteY9" fmla="*/ 438059 h 504824"/>
              <a:gd name="connsiteX10" fmla="*/ 265090 w 566238"/>
              <a:gd name="connsiteY10" fmla="*/ 461441 h 504824"/>
              <a:gd name="connsiteX11" fmla="*/ 288471 w 566238"/>
              <a:gd name="connsiteY11" fmla="*/ 438059 h 504824"/>
              <a:gd name="connsiteX12" fmla="*/ 301148 w 566238"/>
              <a:gd name="connsiteY12" fmla="*/ 432706 h 504824"/>
              <a:gd name="connsiteX13" fmla="*/ 313825 w 566238"/>
              <a:gd name="connsiteY13" fmla="*/ 438059 h 504824"/>
              <a:gd name="connsiteX14" fmla="*/ 337207 w 566238"/>
              <a:gd name="connsiteY14" fmla="*/ 461441 h 504824"/>
              <a:gd name="connsiteX15" fmla="*/ 360589 w 566238"/>
              <a:gd name="connsiteY15" fmla="*/ 438059 h 504824"/>
              <a:gd name="connsiteX16" fmla="*/ 373266 w 566238"/>
              <a:gd name="connsiteY16" fmla="*/ 432706 h 504824"/>
              <a:gd name="connsiteX17" fmla="*/ 385943 w 566238"/>
              <a:gd name="connsiteY17" fmla="*/ 438059 h 504824"/>
              <a:gd name="connsiteX18" fmla="*/ 409325 w 566238"/>
              <a:gd name="connsiteY18" fmla="*/ 461441 h 504824"/>
              <a:gd name="connsiteX19" fmla="*/ 432707 w 566238"/>
              <a:gd name="connsiteY19" fmla="*/ 438059 h 504824"/>
              <a:gd name="connsiteX20" fmla="*/ 445384 w 566238"/>
              <a:gd name="connsiteY20" fmla="*/ 432706 h 504824"/>
              <a:gd name="connsiteX21" fmla="*/ 458061 w 566238"/>
              <a:gd name="connsiteY21" fmla="*/ 438059 h 504824"/>
              <a:gd name="connsiteX22" fmla="*/ 481443 w 566238"/>
              <a:gd name="connsiteY22" fmla="*/ 461441 h 504824"/>
              <a:gd name="connsiteX23" fmla="*/ 504825 w 566238"/>
              <a:gd name="connsiteY23" fmla="*/ 438059 h 504824"/>
              <a:gd name="connsiteX24" fmla="*/ 517502 w 566238"/>
              <a:gd name="connsiteY24" fmla="*/ 432706 h 504824"/>
              <a:gd name="connsiteX25" fmla="*/ 530179 w 566238"/>
              <a:gd name="connsiteY25" fmla="*/ 438059 h 504824"/>
              <a:gd name="connsiteX26" fmla="*/ 566238 w 566238"/>
              <a:gd name="connsiteY26" fmla="*/ 474118 h 504824"/>
              <a:gd name="connsiteX27" fmla="*/ 540884 w 566238"/>
              <a:gd name="connsiteY27" fmla="*/ 499472 h 504824"/>
              <a:gd name="connsiteX28" fmla="*/ 517502 w 566238"/>
              <a:gd name="connsiteY28" fmla="*/ 476090 h 504824"/>
              <a:gd name="connsiteX29" fmla="*/ 494120 w 566238"/>
              <a:gd name="connsiteY29" fmla="*/ 499472 h 504824"/>
              <a:gd name="connsiteX30" fmla="*/ 481443 w 566238"/>
              <a:gd name="connsiteY30" fmla="*/ 504824 h 504824"/>
              <a:gd name="connsiteX31" fmla="*/ 468766 w 566238"/>
              <a:gd name="connsiteY31" fmla="*/ 499472 h 504824"/>
              <a:gd name="connsiteX32" fmla="*/ 445384 w 566238"/>
              <a:gd name="connsiteY32" fmla="*/ 476090 h 504824"/>
              <a:gd name="connsiteX33" fmla="*/ 422002 w 566238"/>
              <a:gd name="connsiteY33" fmla="*/ 499472 h 504824"/>
              <a:gd name="connsiteX34" fmla="*/ 409325 w 566238"/>
              <a:gd name="connsiteY34" fmla="*/ 504824 h 504824"/>
              <a:gd name="connsiteX35" fmla="*/ 396648 w 566238"/>
              <a:gd name="connsiteY35" fmla="*/ 499472 h 504824"/>
              <a:gd name="connsiteX36" fmla="*/ 373266 w 566238"/>
              <a:gd name="connsiteY36" fmla="*/ 476090 h 504824"/>
              <a:gd name="connsiteX37" fmla="*/ 349884 w 566238"/>
              <a:gd name="connsiteY37" fmla="*/ 499472 h 504824"/>
              <a:gd name="connsiteX38" fmla="*/ 337207 w 566238"/>
              <a:gd name="connsiteY38" fmla="*/ 504824 h 504824"/>
              <a:gd name="connsiteX39" fmla="*/ 324530 w 566238"/>
              <a:gd name="connsiteY39" fmla="*/ 499472 h 504824"/>
              <a:gd name="connsiteX40" fmla="*/ 301148 w 566238"/>
              <a:gd name="connsiteY40" fmla="*/ 476090 h 504824"/>
              <a:gd name="connsiteX41" fmla="*/ 277766 w 566238"/>
              <a:gd name="connsiteY41" fmla="*/ 499472 h 504824"/>
              <a:gd name="connsiteX42" fmla="*/ 265090 w 566238"/>
              <a:gd name="connsiteY42" fmla="*/ 504824 h 504824"/>
              <a:gd name="connsiteX43" fmla="*/ 252412 w 566238"/>
              <a:gd name="connsiteY43" fmla="*/ 499472 h 504824"/>
              <a:gd name="connsiteX44" fmla="*/ 229031 w 566238"/>
              <a:gd name="connsiteY44" fmla="*/ 476090 h 504824"/>
              <a:gd name="connsiteX45" fmla="*/ 205649 w 566238"/>
              <a:gd name="connsiteY45" fmla="*/ 499472 h 504824"/>
              <a:gd name="connsiteX46" fmla="*/ 192972 w 566238"/>
              <a:gd name="connsiteY46" fmla="*/ 504824 h 504824"/>
              <a:gd name="connsiteX47" fmla="*/ 180295 w 566238"/>
              <a:gd name="connsiteY47" fmla="*/ 499472 h 504824"/>
              <a:gd name="connsiteX48" fmla="*/ 156913 w 566238"/>
              <a:gd name="connsiteY48" fmla="*/ 476090 h 504824"/>
              <a:gd name="connsiteX49" fmla="*/ 133531 w 566238"/>
              <a:gd name="connsiteY49" fmla="*/ 499472 h 504824"/>
              <a:gd name="connsiteX50" fmla="*/ 120854 w 566238"/>
              <a:gd name="connsiteY50" fmla="*/ 504824 h 504824"/>
              <a:gd name="connsiteX51" fmla="*/ 108177 w 566238"/>
              <a:gd name="connsiteY51" fmla="*/ 499472 h 504824"/>
              <a:gd name="connsiteX52" fmla="*/ 84795 w 566238"/>
              <a:gd name="connsiteY52" fmla="*/ 476090 h 504824"/>
              <a:gd name="connsiteX53" fmla="*/ 61413 w 566238"/>
              <a:gd name="connsiteY53" fmla="*/ 499472 h 504824"/>
              <a:gd name="connsiteX54" fmla="*/ 48736 w 566238"/>
              <a:gd name="connsiteY54" fmla="*/ 504824 h 504824"/>
              <a:gd name="connsiteX55" fmla="*/ 36059 w 566238"/>
              <a:gd name="connsiteY55" fmla="*/ 499472 h 504824"/>
              <a:gd name="connsiteX56" fmla="*/ 0 w 566238"/>
              <a:gd name="connsiteY56" fmla="*/ 463413 h 504824"/>
              <a:gd name="connsiteX57" fmla="*/ 25354 w 566238"/>
              <a:gd name="connsiteY57" fmla="*/ 438059 h 504824"/>
              <a:gd name="connsiteX58" fmla="*/ 48736 w 566238"/>
              <a:gd name="connsiteY58" fmla="*/ 461441 h 504824"/>
              <a:gd name="connsiteX59" fmla="*/ 72118 w 566238"/>
              <a:gd name="connsiteY59" fmla="*/ 438059 h 504824"/>
              <a:gd name="connsiteX60" fmla="*/ 84795 w 566238"/>
              <a:gd name="connsiteY60" fmla="*/ 432706 h 504824"/>
              <a:gd name="connsiteX61" fmla="*/ 211001 w 566238"/>
              <a:gd name="connsiteY61" fmla="*/ 72118 h 504824"/>
              <a:gd name="connsiteX62" fmla="*/ 211001 w 566238"/>
              <a:gd name="connsiteY62" fmla="*/ 108177 h 504824"/>
              <a:gd name="connsiteX63" fmla="*/ 174942 w 566238"/>
              <a:gd name="connsiteY63" fmla="*/ 108177 h 504824"/>
              <a:gd name="connsiteX64" fmla="*/ 174942 w 566238"/>
              <a:gd name="connsiteY64" fmla="*/ 144236 h 504824"/>
              <a:gd name="connsiteX65" fmla="*/ 283119 w 566238"/>
              <a:gd name="connsiteY65" fmla="*/ 108177 h 504824"/>
              <a:gd name="connsiteX66" fmla="*/ 391296 w 566238"/>
              <a:gd name="connsiteY66" fmla="*/ 144236 h 504824"/>
              <a:gd name="connsiteX67" fmla="*/ 391296 w 566238"/>
              <a:gd name="connsiteY67" fmla="*/ 108177 h 504824"/>
              <a:gd name="connsiteX68" fmla="*/ 355237 w 566238"/>
              <a:gd name="connsiteY68" fmla="*/ 108177 h 504824"/>
              <a:gd name="connsiteX69" fmla="*/ 355237 w 566238"/>
              <a:gd name="connsiteY69" fmla="*/ 72118 h 504824"/>
              <a:gd name="connsiteX70" fmla="*/ 247060 w 566238"/>
              <a:gd name="connsiteY70" fmla="*/ 0 h 504824"/>
              <a:gd name="connsiteX71" fmla="*/ 319178 w 566238"/>
              <a:gd name="connsiteY71" fmla="*/ 0 h 504824"/>
              <a:gd name="connsiteX72" fmla="*/ 319178 w 566238"/>
              <a:gd name="connsiteY72" fmla="*/ 36059 h 504824"/>
              <a:gd name="connsiteX73" fmla="*/ 391296 w 566238"/>
              <a:gd name="connsiteY73" fmla="*/ 36059 h 504824"/>
              <a:gd name="connsiteX74" fmla="*/ 391296 w 566238"/>
              <a:gd name="connsiteY74" fmla="*/ 72118 h 504824"/>
              <a:gd name="connsiteX75" fmla="*/ 427355 w 566238"/>
              <a:gd name="connsiteY75" fmla="*/ 72118 h 504824"/>
              <a:gd name="connsiteX76" fmla="*/ 427355 w 566238"/>
              <a:gd name="connsiteY76" fmla="*/ 156349 h 504824"/>
              <a:gd name="connsiteX77" fmla="*/ 477217 w 566238"/>
              <a:gd name="connsiteY77" fmla="*/ 172688 h 504824"/>
              <a:gd name="connsiteX78" fmla="*/ 488486 w 566238"/>
              <a:gd name="connsiteY78" fmla="*/ 184098 h 504824"/>
              <a:gd name="connsiteX79" fmla="*/ 486514 w 566238"/>
              <a:gd name="connsiteY79" fmla="*/ 200014 h 504824"/>
              <a:gd name="connsiteX80" fmla="*/ 427355 w 566238"/>
              <a:gd name="connsiteY80" fmla="*/ 288471 h 504824"/>
              <a:gd name="connsiteX81" fmla="*/ 427355 w 566238"/>
              <a:gd name="connsiteY81" fmla="*/ 371013 h 504824"/>
              <a:gd name="connsiteX82" fmla="*/ 432707 w 566238"/>
              <a:gd name="connsiteY82" fmla="*/ 365942 h 504824"/>
              <a:gd name="connsiteX83" fmla="*/ 445384 w 566238"/>
              <a:gd name="connsiteY83" fmla="*/ 360589 h 504824"/>
              <a:gd name="connsiteX84" fmla="*/ 458061 w 566238"/>
              <a:gd name="connsiteY84" fmla="*/ 365942 h 504824"/>
              <a:gd name="connsiteX85" fmla="*/ 481443 w 566238"/>
              <a:gd name="connsiteY85" fmla="*/ 389042 h 504824"/>
              <a:gd name="connsiteX86" fmla="*/ 504825 w 566238"/>
              <a:gd name="connsiteY86" fmla="*/ 365942 h 504824"/>
              <a:gd name="connsiteX87" fmla="*/ 517502 w 566238"/>
              <a:gd name="connsiteY87" fmla="*/ 360589 h 504824"/>
              <a:gd name="connsiteX88" fmla="*/ 530179 w 566238"/>
              <a:gd name="connsiteY88" fmla="*/ 365942 h 504824"/>
              <a:gd name="connsiteX89" fmla="*/ 566238 w 566238"/>
              <a:gd name="connsiteY89" fmla="*/ 402001 h 504824"/>
              <a:gd name="connsiteX90" fmla="*/ 540884 w 566238"/>
              <a:gd name="connsiteY90" fmla="*/ 427355 h 504824"/>
              <a:gd name="connsiteX91" fmla="*/ 517502 w 566238"/>
              <a:gd name="connsiteY91" fmla="*/ 403973 h 504824"/>
              <a:gd name="connsiteX92" fmla="*/ 494120 w 566238"/>
              <a:gd name="connsiteY92" fmla="*/ 427355 h 504824"/>
              <a:gd name="connsiteX93" fmla="*/ 481443 w 566238"/>
              <a:gd name="connsiteY93" fmla="*/ 432707 h 504824"/>
              <a:gd name="connsiteX94" fmla="*/ 468766 w 566238"/>
              <a:gd name="connsiteY94" fmla="*/ 427355 h 504824"/>
              <a:gd name="connsiteX95" fmla="*/ 445384 w 566238"/>
              <a:gd name="connsiteY95" fmla="*/ 403973 h 504824"/>
              <a:gd name="connsiteX96" fmla="*/ 422002 w 566238"/>
              <a:gd name="connsiteY96" fmla="*/ 427355 h 504824"/>
              <a:gd name="connsiteX97" fmla="*/ 409325 w 566238"/>
              <a:gd name="connsiteY97" fmla="*/ 432707 h 504824"/>
              <a:gd name="connsiteX98" fmla="*/ 396648 w 566238"/>
              <a:gd name="connsiteY98" fmla="*/ 427355 h 504824"/>
              <a:gd name="connsiteX99" fmla="*/ 373266 w 566238"/>
              <a:gd name="connsiteY99" fmla="*/ 403973 h 504824"/>
              <a:gd name="connsiteX100" fmla="*/ 349884 w 566238"/>
              <a:gd name="connsiteY100" fmla="*/ 427355 h 504824"/>
              <a:gd name="connsiteX101" fmla="*/ 337207 w 566238"/>
              <a:gd name="connsiteY101" fmla="*/ 432707 h 504824"/>
              <a:gd name="connsiteX102" fmla="*/ 324530 w 566238"/>
              <a:gd name="connsiteY102" fmla="*/ 427355 h 504824"/>
              <a:gd name="connsiteX103" fmla="*/ 301148 w 566238"/>
              <a:gd name="connsiteY103" fmla="*/ 403973 h 504824"/>
              <a:gd name="connsiteX104" fmla="*/ 277766 w 566238"/>
              <a:gd name="connsiteY104" fmla="*/ 427355 h 504824"/>
              <a:gd name="connsiteX105" fmla="*/ 265090 w 566238"/>
              <a:gd name="connsiteY105" fmla="*/ 432707 h 504824"/>
              <a:gd name="connsiteX106" fmla="*/ 252412 w 566238"/>
              <a:gd name="connsiteY106" fmla="*/ 427355 h 504824"/>
              <a:gd name="connsiteX107" fmla="*/ 229031 w 566238"/>
              <a:gd name="connsiteY107" fmla="*/ 403973 h 504824"/>
              <a:gd name="connsiteX108" fmla="*/ 205649 w 566238"/>
              <a:gd name="connsiteY108" fmla="*/ 427355 h 504824"/>
              <a:gd name="connsiteX109" fmla="*/ 192972 w 566238"/>
              <a:gd name="connsiteY109" fmla="*/ 432707 h 504824"/>
              <a:gd name="connsiteX110" fmla="*/ 180295 w 566238"/>
              <a:gd name="connsiteY110" fmla="*/ 427355 h 504824"/>
              <a:gd name="connsiteX111" fmla="*/ 156913 w 566238"/>
              <a:gd name="connsiteY111" fmla="*/ 403973 h 504824"/>
              <a:gd name="connsiteX112" fmla="*/ 133531 w 566238"/>
              <a:gd name="connsiteY112" fmla="*/ 427355 h 504824"/>
              <a:gd name="connsiteX113" fmla="*/ 120854 w 566238"/>
              <a:gd name="connsiteY113" fmla="*/ 432707 h 504824"/>
              <a:gd name="connsiteX114" fmla="*/ 108177 w 566238"/>
              <a:gd name="connsiteY114" fmla="*/ 427355 h 504824"/>
              <a:gd name="connsiteX115" fmla="*/ 84795 w 566238"/>
              <a:gd name="connsiteY115" fmla="*/ 403973 h 504824"/>
              <a:gd name="connsiteX116" fmla="*/ 61413 w 566238"/>
              <a:gd name="connsiteY116" fmla="*/ 427355 h 504824"/>
              <a:gd name="connsiteX117" fmla="*/ 48736 w 566238"/>
              <a:gd name="connsiteY117" fmla="*/ 432707 h 504824"/>
              <a:gd name="connsiteX118" fmla="*/ 36059 w 566238"/>
              <a:gd name="connsiteY118" fmla="*/ 427355 h 504824"/>
              <a:gd name="connsiteX119" fmla="*/ 0 w 566238"/>
              <a:gd name="connsiteY119" fmla="*/ 391296 h 504824"/>
              <a:gd name="connsiteX120" fmla="*/ 25354 w 566238"/>
              <a:gd name="connsiteY120" fmla="*/ 365942 h 504824"/>
              <a:gd name="connsiteX121" fmla="*/ 48736 w 566238"/>
              <a:gd name="connsiteY121" fmla="*/ 389042 h 504824"/>
              <a:gd name="connsiteX122" fmla="*/ 72118 w 566238"/>
              <a:gd name="connsiteY122" fmla="*/ 365942 h 504824"/>
              <a:gd name="connsiteX123" fmla="*/ 84795 w 566238"/>
              <a:gd name="connsiteY123" fmla="*/ 360589 h 504824"/>
              <a:gd name="connsiteX124" fmla="*/ 97472 w 566238"/>
              <a:gd name="connsiteY124" fmla="*/ 365942 h 504824"/>
              <a:gd name="connsiteX125" fmla="*/ 120854 w 566238"/>
              <a:gd name="connsiteY125" fmla="*/ 389042 h 504824"/>
              <a:gd name="connsiteX126" fmla="*/ 138883 w 566238"/>
              <a:gd name="connsiteY126" fmla="*/ 371013 h 504824"/>
              <a:gd name="connsiteX127" fmla="*/ 138883 w 566238"/>
              <a:gd name="connsiteY127" fmla="*/ 288471 h 504824"/>
              <a:gd name="connsiteX128" fmla="*/ 79724 w 566238"/>
              <a:gd name="connsiteY128" fmla="*/ 200014 h 504824"/>
              <a:gd name="connsiteX129" fmla="*/ 77752 w 566238"/>
              <a:gd name="connsiteY129" fmla="*/ 184098 h 504824"/>
              <a:gd name="connsiteX130" fmla="*/ 89021 w 566238"/>
              <a:gd name="connsiteY130" fmla="*/ 172688 h 504824"/>
              <a:gd name="connsiteX131" fmla="*/ 138883 w 566238"/>
              <a:gd name="connsiteY131" fmla="*/ 156349 h 504824"/>
              <a:gd name="connsiteX132" fmla="*/ 138883 w 566238"/>
              <a:gd name="connsiteY132" fmla="*/ 72118 h 504824"/>
              <a:gd name="connsiteX133" fmla="*/ 174942 w 566238"/>
              <a:gd name="connsiteY133" fmla="*/ 72118 h 504824"/>
              <a:gd name="connsiteX134" fmla="*/ 174942 w 566238"/>
              <a:gd name="connsiteY134" fmla="*/ 36059 h 504824"/>
              <a:gd name="connsiteX135" fmla="*/ 247060 w 566238"/>
              <a:gd name="connsiteY135" fmla="*/ 36059 h 50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566238" h="504824">
                <a:moveTo>
                  <a:pt x="84795" y="432706"/>
                </a:moveTo>
                <a:cubicBezTo>
                  <a:pt x="89678" y="432706"/>
                  <a:pt x="93904" y="434490"/>
                  <a:pt x="97472" y="438059"/>
                </a:cubicBezTo>
                <a:lnTo>
                  <a:pt x="120854" y="461441"/>
                </a:lnTo>
                <a:lnTo>
                  <a:pt x="144236" y="438059"/>
                </a:lnTo>
                <a:cubicBezTo>
                  <a:pt x="147804" y="434490"/>
                  <a:pt x="152030" y="432706"/>
                  <a:pt x="156913" y="432706"/>
                </a:cubicBezTo>
                <a:cubicBezTo>
                  <a:pt x="161796" y="432706"/>
                  <a:pt x="166021" y="434490"/>
                  <a:pt x="169590" y="438059"/>
                </a:cubicBezTo>
                <a:lnTo>
                  <a:pt x="192972" y="461441"/>
                </a:lnTo>
                <a:lnTo>
                  <a:pt x="216353" y="438059"/>
                </a:lnTo>
                <a:cubicBezTo>
                  <a:pt x="219922" y="434490"/>
                  <a:pt x="224147" y="432706"/>
                  <a:pt x="229031" y="432706"/>
                </a:cubicBezTo>
                <a:cubicBezTo>
                  <a:pt x="233914" y="432706"/>
                  <a:pt x="238139" y="434490"/>
                  <a:pt x="241707" y="438059"/>
                </a:cubicBezTo>
                <a:lnTo>
                  <a:pt x="265090" y="461441"/>
                </a:lnTo>
                <a:lnTo>
                  <a:pt x="288471" y="438059"/>
                </a:lnTo>
                <a:cubicBezTo>
                  <a:pt x="292040" y="434490"/>
                  <a:pt x="296266" y="432706"/>
                  <a:pt x="301148" y="432706"/>
                </a:cubicBezTo>
                <a:cubicBezTo>
                  <a:pt x="306031" y="432706"/>
                  <a:pt x="310257" y="434490"/>
                  <a:pt x="313825" y="438059"/>
                </a:cubicBezTo>
                <a:lnTo>
                  <a:pt x="337207" y="461441"/>
                </a:lnTo>
                <a:lnTo>
                  <a:pt x="360589" y="438059"/>
                </a:lnTo>
                <a:cubicBezTo>
                  <a:pt x="364158" y="434490"/>
                  <a:pt x="368383" y="432706"/>
                  <a:pt x="373266" y="432706"/>
                </a:cubicBezTo>
                <a:cubicBezTo>
                  <a:pt x="378149" y="432706"/>
                  <a:pt x="382375" y="434490"/>
                  <a:pt x="385943" y="438059"/>
                </a:cubicBezTo>
                <a:lnTo>
                  <a:pt x="409325" y="461441"/>
                </a:lnTo>
                <a:lnTo>
                  <a:pt x="432707" y="438059"/>
                </a:lnTo>
                <a:cubicBezTo>
                  <a:pt x="436276" y="434490"/>
                  <a:pt x="440501" y="432706"/>
                  <a:pt x="445384" y="432706"/>
                </a:cubicBezTo>
                <a:cubicBezTo>
                  <a:pt x="450267" y="432706"/>
                  <a:pt x="454493" y="434490"/>
                  <a:pt x="458061" y="438059"/>
                </a:cubicBezTo>
                <a:lnTo>
                  <a:pt x="481443" y="461441"/>
                </a:lnTo>
                <a:lnTo>
                  <a:pt x="504825" y="438059"/>
                </a:lnTo>
                <a:cubicBezTo>
                  <a:pt x="508393" y="434490"/>
                  <a:pt x="512619" y="432706"/>
                  <a:pt x="517502" y="432706"/>
                </a:cubicBezTo>
                <a:cubicBezTo>
                  <a:pt x="522385" y="432706"/>
                  <a:pt x="526611" y="434490"/>
                  <a:pt x="530179" y="438059"/>
                </a:cubicBezTo>
                <a:lnTo>
                  <a:pt x="566238" y="474118"/>
                </a:lnTo>
                <a:lnTo>
                  <a:pt x="540884" y="499472"/>
                </a:lnTo>
                <a:lnTo>
                  <a:pt x="517502" y="476090"/>
                </a:lnTo>
                <a:lnTo>
                  <a:pt x="494120" y="499472"/>
                </a:lnTo>
                <a:cubicBezTo>
                  <a:pt x="490739" y="503040"/>
                  <a:pt x="486514" y="504824"/>
                  <a:pt x="481443" y="504824"/>
                </a:cubicBezTo>
                <a:cubicBezTo>
                  <a:pt x="476372" y="504824"/>
                  <a:pt x="472147" y="503040"/>
                  <a:pt x="468766" y="499472"/>
                </a:cubicBezTo>
                <a:lnTo>
                  <a:pt x="445384" y="476090"/>
                </a:lnTo>
                <a:lnTo>
                  <a:pt x="422002" y="499472"/>
                </a:lnTo>
                <a:cubicBezTo>
                  <a:pt x="418434" y="503040"/>
                  <a:pt x="414208" y="504824"/>
                  <a:pt x="409325" y="504824"/>
                </a:cubicBezTo>
                <a:cubicBezTo>
                  <a:pt x="404442" y="504824"/>
                  <a:pt x="400216" y="503040"/>
                  <a:pt x="396648" y="499472"/>
                </a:cubicBezTo>
                <a:lnTo>
                  <a:pt x="373266" y="476090"/>
                </a:lnTo>
                <a:lnTo>
                  <a:pt x="349884" y="499472"/>
                </a:lnTo>
                <a:cubicBezTo>
                  <a:pt x="346316" y="503040"/>
                  <a:pt x="342090" y="504824"/>
                  <a:pt x="337207" y="504824"/>
                </a:cubicBezTo>
                <a:cubicBezTo>
                  <a:pt x="332324" y="504824"/>
                  <a:pt x="328099" y="503040"/>
                  <a:pt x="324530" y="499472"/>
                </a:cubicBezTo>
                <a:lnTo>
                  <a:pt x="301148" y="476090"/>
                </a:lnTo>
                <a:lnTo>
                  <a:pt x="277766" y="499472"/>
                </a:lnTo>
                <a:cubicBezTo>
                  <a:pt x="274198" y="503040"/>
                  <a:pt x="269973" y="504824"/>
                  <a:pt x="265090" y="504824"/>
                </a:cubicBezTo>
                <a:cubicBezTo>
                  <a:pt x="260207" y="504824"/>
                  <a:pt x="255981" y="503040"/>
                  <a:pt x="252412" y="499472"/>
                </a:cubicBezTo>
                <a:lnTo>
                  <a:pt x="229031" y="476090"/>
                </a:lnTo>
                <a:lnTo>
                  <a:pt x="205649" y="499472"/>
                </a:lnTo>
                <a:cubicBezTo>
                  <a:pt x="202080" y="503040"/>
                  <a:pt x="197855" y="504824"/>
                  <a:pt x="192972" y="504824"/>
                </a:cubicBezTo>
                <a:cubicBezTo>
                  <a:pt x="188088" y="504824"/>
                  <a:pt x="183863" y="503040"/>
                  <a:pt x="180295" y="499472"/>
                </a:cubicBezTo>
                <a:lnTo>
                  <a:pt x="156913" y="476090"/>
                </a:lnTo>
                <a:lnTo>
                  <a:pt x="133531" y="499472"/>
                </a:lnTo>
                <a:cubicBezTo>
                  <a:pt x="129962" y="503040"/>
                  <a:pt x="125737" y="504824"/>
                  <a:pt x="120854" y="504824"/>
                </a:cubicBezTo>
                <a:cubicBezTo>
                  <a:pt x="115971" y="504824"/>
                  <a:pt x="111745" y="503040"/>
                  <a:pt x="108177" y="499472"/>
                </a:cubicBezTo>
                <a:lnTo>
                  <a:pt x="84795" y="476090"/>
                </a:lnTo>
                <a:lnTo>
                  <a:pt x="61413" y="499472"/>
                </a:lnTo>
                <a:cubicBezTo>
                  <a:pt x="57845" y="503040"/>
                  <a:pt x="53619" y="504824"/>
                  <a:pt x="48736" y="504824"/>
                </a:cubicBezTo>
                <a:cubicBezTo>
                  <a:pt x="43853" y="504824"/>
                  <a:pt x="39627" y="503040"/>
                  <a:pt x="36059" y="499472"/>
                </a:cubicBezTo>
                <a:lnTo>
                  <a:pt x="0" y="463413"/>
                </a:lnTo>
                <a:lnTo>
                  <a:pt x="25354" y="438059"/>
                </a:lnTo>
                <a:lnTo>
                  <a:pt x="48736" y="461441"/>
                </a:lnTo>
                <a:lnTo>
                  <a:pt x="72118" y="438059"/>
                </a:lnTo>
                <a:cubicBezTo>
                  <a:pt x="75686" y="434490"/>
                  <a:pt x="79912" y="432706"/>
                  <a:pt x="84795" y="432706"/>
                </a:cubicBezTo>
                <a:close/>
                <a:moveTo>
                  <a:pt x="211001" y="72118"/>
                </a:moveTo>
                <a:lnTo>
                  <a:pt x="211001" y="108177"/>
                </a:lnTo>
                <a:lnTo>
                  <a:pt x="174942" y="108177"/>
                </a:lnTo>
                <a:lnTo>
                  <a:pt x="174942" y="144236"/>
                </a:lnTo>
                <a:lnTo>
                  <a:pt x="283119" y="108177"/>
                </a:lnTo>
                <a:lnTo>
                  <a:pt x="391296" y="144236"/>
                </a:lnTo>
                <a:lnTo>
                  <a:pt x="391296" y="108177"/>
                </a:lnTo>
                <a:lnTo>
                  <a:pt x="355237" y="108177"/>
                </a:lnTo>
                <a:lnTo>
                  <a:pt x="355237" y="72118"/>
                </a:lnTo>
                <a:close/>
                <a:moveTo>
                  <a:pt x="247060" y="0"/>
                </a:moveTo>
                <a:lnTo>
                  <a:pt x="319178" y="0"/>
                </a:lnTo>
                <a:lnTo>
                  <a:pt x="319178" y="36059"/>
                </a:lnTo>
                <a:lnTo>
                  <a:pt x="391296" y="36059"/>
                </a:lnTo>
                <a:lnTo>
                  <a:pt x="391296" y="72118"/>
                </a:lnTo>
                <a:lnTo>
                  <a:pt x="427355" y="72118"/>
                </a:lnTo>
                <a:lnTo>
                  <a:pt x="427355" y="156349"/>
                </a:lnTo>
                <a:lnTo>
                  <a:pt x="477217" y="172688"/>
                </a:lnTo>
                <a:cubicBezTo>
                  <a:pt x="482852" y="174567"/>
                  <a:pt x="486608" y="178370"/>
                  <a:pt x="488486" y="184098"/>
                </a:cubicBezTo>
                <a:cubicBezTo>
                  <a:pt x="490364" y="189826"/>
                  <a:pt x="489707" y="195131"/>
                  <a:pt x="486514" y="200014"/>
                </a:cubicBezTo>
                <a:lnTo>
                  <a:pt x="427355" y="288471"/>
                </a:lnTo>
                <a:lnTo>
                  <a:pt x="427355" y="371013"/>
                </a:lnTo>
                <a:lnTo>
                  <a:pt x="432707" y="365942"/>
                </a:lnTo>
                <a:cubicBezTo>
                  <a:pt x="436276" y="362373"/>
                  <a:pt x="440501" y="360589"/>
                  <a:pt x="445384" y="360589"/>
                </a:cubicBezTo>
                <a:cubicBezTo>
                  <a:pt x="450267" y="360589"/>
                  <a:pt x="454493" y="362373"/>
                  <a:pt x="458061" y="365942"/>
                </a:cubicBezTo>
                <a:lnTo>
                  <a:pt x="481443" y="389042"/>
                </a:lnTo>
                <a:lnTo>
                  <a:pt x="504825" y="365942"/>
                </a:lnTo>
                <a:cubicBezTo>
                  <a:pt x="508393" y="362373"/>
                  <a:pt x="512619" y="360589"/>
                  <a:pt x="517502" y="360589"/>
                </a:cubicBezTo>
                <a:cubicBezTo>
                  <a:pt x="522385" y="360589"/>
                  <a:pt x="526611" y="362373"/>
                  <a:pt x="530179" y="365942"/>
                </a:cubicBezTo>
                <a:lnTo>
                  <a:pt x="566238" y="402001"/>
                </a:lnTo>
                <a:lnTo>
                  <a:pt x="540884" y="427355"/>
                </a:lnTo>
                <a:lnTo>
                  <a:pt x="517502" y="403973"/>
                </a:lnTo>
                <a:lnTo>
                  <a:pt x="494120" y="427355"/>
                </a:lnTo>
                <a:cubicBezTo>
                  <a:pt x="490739" y="430923"/>
                  <a:pt x="486514" y="432707"/>
                  <a:pt x="481443" y="432707"/>
                </a:cubicBezTo>
                <a:cubicBezTo>
                  <a:pt x="476372" y="432707"/>
                  <a:pt x="472147" y="430923"/>
                  <a:pt x="468766" y="427355"/>
                </a:cubicBezTo>
                <a:lnTo>
                  <a:pt x="445384" y="403973"/>
                </a:lnTo>
                <a:lnTo>
                  <a:pt x="422002" y="427355"/>
                </a:lnTo>
                <a:cubicBezTo>
                  <a:pt x="418434" y="430923"/>
                  <a:pt x="414208" y="432707"/>
                  <a:pt x="409325" y="432707"/>
                </a:cubicBezTo>
                <a:cubicBezTo>
                  <a:pt x="404442" y="432707"/>
                  <a:pt x="400216" y="430923"/>
                  <a:pt x="396648" y="427355"/>
                </a:cubicBezTo>
                <a:lnTo>
                  <a:pt x="373266" y="403973"/>
                </a:lnTo>
                <a:lnTo>
                  <a:pt x="349884" y="427355"/>
                </a:lnTo>
                <a:cubicBezTo>
                  <a:pt x="346316" y="430923"/>
                  <a:pt x="342090" y="432707"/>
                  <a:pt x="337207" y="432707"/>
                </a:cubicBezTo>
                <a:cubicBezTo>
                  <a:pt x="332324" y="432707"/>
                  <a:pt x="328099" y="430923"/>
                  <a:pt x="324530" y="427355"/>
                </a:cubicBezTo>
                <a:lnTo>
                  <a:pt x="301148" y="403973"/>
                </a:lnTo>
                <a:lnTo>
                  <a:pt x="277766" y="427355"/>
                </a:lnTo>
                <a:cubicBezTo>
                  <a:pt x="274198" y="430923"/>
                  <a:pt x="269973" y="432707"/>
                  <a:pt x="265090" y="432707"/>
                </a:cubicBezTo>
                <a:cubicBezTo>
                  <a:pt x="260207" y="432707"/>
                  <a:pt x="255981" y="430923"/>
                  <a:pt x="252412" y="427355"/>
                </a:cubicBezTo>
                <a:lnTo>
                  <a:pt x="229031" y="403973"/>
                </a:lnTo>
                <a:lnTo>
                  <a:pt x="205649" y="427355"/>
                </a:lnTo>
                <a:cubicBezTo>
                  <a:pt x="202080" y="430923"/>
                  <a:pt x="197855" y="432707"/>
                  <a:pt x="192972" y="432707"/>
                </a:cubicBezTo>
                <a:cubicBezTo>
                  <a:pt x="188088" y="432707"/>
                  <a:pt x="183863" y="430923"/>
                  <a:pt x="180295" y="427355"/>
                </a:cubicBezTo>
                <a:lnTo>
                  <a:pt x="156913" y="403973"/>
                </a:lnTo>
                <a:lnTo>
                  <a:pt x="133531" y="427355"/>
                </a:lnTo>
                <a:cubicBezTo>
                  <a:pt x="129962" y="430923"/>
                  <a:pt x="125737" y="432707"/>
                  <a:pt x="120854" y="432707"/>
                </a:cubicBezTo>
                <a:cubicBezTo>
                  <a:pt x="115971" y="432707"/>
                  <a:pt x="111745" y="430923"/>
                  <a:pt x="108177" y="427355"/>
                </a:cubicBezTo>
                <a:lnTo>
                  <a:pt x="84795" y="403973"/>
                </a:lnTo>
                <a:lnTo>
                  <a:pt x="61413" y="427355"/>
                </a:lnTo>
                <a:cubicBezTo>
                  <a:pt x="57845" y="430923"/>
                  <a:pt x="53619" y="432707"/>
                  <a:pt x="48736" y="432707"/>
                </a:cubicBezTo>
                <a:cubicBezTo>
                  <a:pt x="43853" y="432707"/>
                  <a:pt x="39627" y="430923"/>
                  <a:pt x="36059" y="427355"/>
                </a:cubicBezTo>
                <a:lnTo>
                  <a:pt x="0" y="391296"/>
                </a:lnTo>
                <a:lnTo>
                  <a:pt x="25354" y="365942"/>
                </a:lnTo>
                <a:lnTo>
                  <a:pt x="48736" y="389042"/>
                </a:lnTo>
                <a:lnTo>
                  <a:pt x="72118" y="365942"/>
                </a:lnTo>
                <a:cubicBezTo>
                  <a:pt x="75686" y="362373"/>
                  <a:pt x="79912" y="360589"/>
                  <a:pt x="84795" y="360589"/>
                </a:cubicBezTo>
                <a:cubicBezTo>
                  <a:pt x="89678" y="360589"/>
                  <a:pt x="93904" y="362373"/>
                  <a:pt x="97472" y="365942"/>
                </a:cubicBezTo>
                <a:lnTo>
                  <a:pt x="120854" y="389042"/>
                </a:lnTo>
                <a:lnTo>
                  <a:pt x="138883" y="371013"/>
                </a:lnTo>
                <a:lnTo>
                  <a:pt x="138883" y="288471"/>
                </a:lnTo>
                <a:lnTo>
                  <a:pt x="79724" y="200014"/>
                </a:lnTo>
                <a:cubicBezTo>
                  <a:pt x="76531" y="195131"/>
                  <a:pt x="75874" y="189826"/>
                  <a:pt x="77752" y="184098"/>
                </a:cubicBezTo>
                <a:cubicBezTo>
                  <a:pt x="79630" y="178370"/>
                  <a:pt x="83386" y="174567"/>
                  <a:pt x="89021" y="172688"/>
                </a:cubicBezTo>
                <a:lnTo>
                  <a:pt x="138883" y="156349"/>
                </a:lnTo>
                <a:lnTo>
                  <a:pt x="138883" y="72118"/>
                </a:lnTo>
                <a:lnTo>
                  <a:pt x="174942" y="72118"/>
                </a:lnTo>
                <a:lnTo>
                  <a:pt x="174942" y="36059"/>
                </a:lnTo>
                <a:lnTo>
                  <a:pt x="247060" y="3605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34" name="Freeform 133"/>
          <p:cNvSpPr/>
          <p:nvPr/>
        </p:nvSpPr>
        <p:spPr>
          <a:xfrm>
            <a:off x="1596390" y="3470639"/>
            <a:ext cx="324531" cy="504825"/>
          </a:xfrm>
          <a:custGeom>
            <a:avLst/>
            <a:gdLst/>
            <a:ahLst/>
            <a:cxnLst/>
            <a:rect l="l" t="t" r="r" b="b"/>
            <a:pathLst>
              <a:path w="324531" h="504825">
                <a:moveTo>
                  <a:pt x="162265" y="0"/>
                </a:moveTo>
                <a:cubicBezTo>
                  <a:pt x="184239" y="0"/>
                  <a:pt x="205226" y="4273"/>
                  <a:pt x="225228" y="12818"/>
                </a:cubicBezTo>
                <a:cubicBezTo>
                  <a:pt x="245229" y="21363"/>
                  <a:pt x="262507" y="32913"/>
                  <a:pt x="277062" y="47468"/>
                </a:cubicBezTo>
                <a:cubicBezTo>
                  <a:pt x="291618" y="62023"/>
                  <a:pt x="303168" y="79301"/>
                  <a:pt x="311713" y="99303"/>
                </a:cubicBezTo>
                <a:cubicBezTo>
                  <a:pt x="320258" y="119304"/>
                  <a:pt x="324531" y="140292"/>
                  <a:pt x="324531" y="162265"/>
                </a:cubicBezTo>
                <a:cubicBezTo>
                  <a:pt x="324531" y="203771"/>
                  <a:pt x="310680" y="239876"/>
                  <a:pt x="282978" y="270583"/>
                </a:cubicBezTo>
                <a:cubicBezTo>
                  <a:pt x="255277" y="301289"/>
                  <a:pt x="221049" y="318896"/>
                  <a:pt x="180295" y="323404"/>
                </a:cubicBezTo>
                <a:lnTo>
                  <a:pt x="180295" y="495810"/>
                </a:lnTo>
                <a:cubicBezTo>
                  <a:pt x="180295" y="498440"/>
                  <a:pt x="179450" y="500599"/>
                  <a:pt x="177760" y="502290"/>
                </a:cubicBezTo>
                <a:cubicBezTo>
                  <a:pt x="176069" y="503980"/>
                  <a:pt x="173910" y="504825"/>
                  <a:pt x="171280" y="504825"/>
                </a:cubicBezTo>
                <a:lnTo>
                  <a:pt x="153251" y="504825"/>
                </a:lnTo>
                <a:cubicBezTo>
                  <a:pt x="150622" y="504825"/>
                  <a:pt x="148462" y="503980"/>
                  <a:pt x="146771" y="502290"/>
                </a:cubicBezTo>
                <a:cubicBezTo>
                  <a:pt x="145081" y="500599"/>
                  <a:pt x="144236" y="498440"/>
                  <a:pt x="144236" y="495810"/>
                </a:cubicBezTo>
                <a:lnTo>
                  <a:pt x="144236" y="323404"/>
                </a:lnTo>
                <a:cubicBezTo>
                  <a:pt x="103482" y="318896"/>
                  <a:pt x="69254" y="301289"/>
                  <a:pt x="41553" y="270583"/>
                </a:cubicBezTo>
                <a:cubicBezTo>
                  <a:pt x="13851" y="239876"/>
                  <a:pt x="0" y="203771"/>
                  <a:pt x="0" y="162265"/>
                </a:cubicBezTo>
                <a:cubicBezTo>
                  <a:pt x="0" y="140292"/>
                  <a:pt x="4273" y="119304"/>
                  <a:pt x="12818" y="99303"/>
                </a:cubicBezTo>
                <a:cubicBezTo>
                  <a:pt x="21363" y="79301"/>
                  <a:pt x="32913" y="62023"/>
                  <a:pt x="47469" y="47468"/>
                </a:cubicBezTo>
                <a:cubicBezTo>
                  <a:pt x="62023" y="32913"/>
                  <a:pt x="79302" y="21363"/>
                  <a:pt x="99303" y="12818"/>
                </a:cubicBezTo>
                <a:cubicBezTo>
                  <a:pt x="119305" y="4273"/>
                  <a:pt x="140292" y="0"/>
                  <a:pt x="162265" y="0"/>
                </a:cubicBezTo>
                <a:close/>
                <a:moveTo>
                  <a:pt x="162265" y="36059"/>
                </a:moveTo>
                <a:cubicBezTo>
                  <a:pt x="127521" y="36059"/>
                  <a:pt x="97801" y="48407"/>
                  <a:pt x="73104" y="73104"/>
                </a:cubicBezTo>
                <a:cubicBezTo>
                  <a:pt x="48407" y="97800"/>
                  <a:pt x="36059" y="127521"/>
                  <a:pt x="36059" y="162265"/>
                </a:cubicBezTo>
                <a:cubicBezTo>
                  <a:pt x="36059" y="197009"/>
                  <a:pt x="48407" y="226730"/>
                  <a:pt x="73104" y="251427"/>
                </a:cubicBezTo>
                <a:cubicBezTo>
                  <a:pt x="97801" y="276123"/>
                  <a:pt x="127521" y="288471"/>
                  <a:pt x="162265" y="288471"/>
                </a:cubicBezTo>
                <a:cubicBezTo>
                  <a:pt x="197010" y="288471"/>
                  <a:pt x="226730" y="276123"/>
                  <a:pt x="251427" y="251427"/>
                </a:cubicBezTo>
                <a:cubicBezTo>
                  <a:pt x="276123" y="226730"/>
                  <a:pt x="288472" y="197009"/>
                  <a:pt x="288472" y="162265"/>
                </a:cubicBezTo>
                <a:cubicBezTo>
                  <a:pt x="288472" y="127521"/>
                  <a:pt x="276123" y="97800"/>
                  <a:pt x="251427" y="73104"/>
                </a:cubicBezTo>
                <a:cubicBezTo>
                  <a:pt x="226730" y="48407"/>
                  <a:pt x="197010" y="36059"/>
                  <a:pt x="162265" y="3605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132"/>
          <p:cNvSpPr/>
          <p:nvPr/>
        </p:nvSpPr>
        <p:spPr>
          <a:xfrm>
            <a:off x="2767965" y="3470638"/>
            <a:ext cx="360590" cy="468766"/>
          </a:xfrm>
          <a:custGeom>
            <a:avLst/>
            <a:gdLst/>
            <a:ahLst/>
            <a:cxnLst/>
            <a:rect l="l" t="t" r="r" b="b"/>
            <a:pathLst>
              <a:path w="360590" h="468766">
                <a:moveTo>
                  <a:pt x="191564" y="0"/>
                </a:moveTo>
                <a:cubicBezTo>
                  <a:pt x="221237" y="0"/>
                  <a:pt x="248845" y="6245"/>
                  <a:pt x="274386" y="18734"/>
                </a:cubicBezTo>
                <a:cubicBezTo>
                  <a:pt x="299928" y="31223"/>
                  <a:pt x="320681" y="49393"/>
                  <a:pt x="336644" y="73245"/>
                </a:cubicBezTo>
                <a:cubicBezTo>
                  <a:pt x="352608" y="97096"/>
                  <a:pt x="360590" y="124047"/>
                  <a:pt x="360590" y="154096"/>
                </a:cubicBezTo>
                <a:cubicBezTo>
                  <a:pt x="360590" y="172125"/>
                  <a:pt x="358806" y="189779"/>
                  <a:pt x="355237" y="207057"/>
                </a:cubicBezTo>
                <a:cubicBezTo>
                  <a:pt x="351669" y="224335"/>
                  <a:pt x="346035" y="240956"/>
                  <a:pt x="338335" y="256920"/>
                </a:cubicBezTo>
                <a:cubicBezTo>
                  <a:pt x="330635" y="272883"/>
                  <a:pt x="321244" y="286922"/>
                  <a:pt x="310164" y="299036"/>
                </a:cubicBezTo>
                <a:cubicBezTo>
                  <a:pt x="299083" y="311149"/>
                  <a:pt x="285467" y="320821"/>
                  <a:pt x="269316" y="328052"/>
                </a:cubicBezTo>
                <a:cubicBezTo>
                  <a:pt x="253164" y="335282"/>
                  <a:pt x="235416" y="338898"/>
                  <a:pt x="216072" y="338898"/>
                </a:cubicBezTo>
                <a:cubicBezTo>
                  <a:pt x="203302" y="338898"/>
                  <a:pt x="190625" y="335893"/>
                  <a:pt x="178041" y="329883"/>
                </a:cubicBezTo>
                <a:cubicBezTo>
                  <a:pt x="165459" y="323873"/>
                  <a:pt x="156444" y="315610"/>
                  <a:pt x="150997" y="305092"/>
                </a:cubicBezTo>
                <a:cubicBezTo>
                  <a:pt x="149119" y="312417"/>
                  <a:pt x="146490" y="322981"/>
                  <a:pt x="143109" y="336785"/>
                </a:cubicBezTo>
                <a:cubicBezTo>
                  <a:pt x="139729" y="350588"/>
                  <a:pt x="137522" y="359509"/>
                  <a:pt x="136489" y="363547"/>
                </a:cubicBezTo>
                <a:cubicBezTo>
                  <a:pt x="135456" y="367585"/>
                  <a:pt x="133531" y="374252"/>
                  <a:pt x="130714" y="383549"/>
                </a:cubicBezTo>
                <a:cubicBezTo>
                  <a:pt x="127897" y="392845"/>
                  <a:pt x="125455" y="399512"/>
                  <a:pt x="123390" y="403550"/>
                </a:cubicBezTo>
                <a:cubicBezTo>
                  <a:pt x="121324" y="407588"/>
                  <a:pt x="118319" y="413457"/>
                  <a:pt x="114375" y="421157"/>
                </a:cubicBezTo>
                <a:cubicBezTo>
                  <a:pt x="110431" y="428857"/>
                  <a:pt x="106112" y="436135"/>
                  <a:pt x="101416" y="442990"/>
                </a:cubicBezTo>
                <a:cubicBezTo>
                  <a:pt x="96721" y="449844"/>
                  <a:pt x="90899" y="457967"/>
                  <a:pt x="83950" y="467358"/>
                </a:cubicBezTo>
                <a:lnTo>
                  <a:pt x="80006" y="468766"/>
                </a:lnTo>
                <a:lnTo>
                  <a:pt x="77471" y="465949"/>
                </a:lnTo>
                <a:cubicBezTo>
                  <a:pt x="74654" y="436463"/>
                  <a:pt x="73245" y="418809"/>
                  <a:pt x="73245" y="412987"/>
                </a:cubicBezTo>
                <a:cubicBezTo>
                  <a:pt x="73245" y="395709"/>
                  <a:pt x="75264" y="376318"/>
                  <a:pt x="79302" y="354814"/>
                </a:cubicBezTo>
                <a:cubicBezTo>
                  <a:pt x="83340" y="333310"/>
                  <a:pt x="89584" y="306313"/>
                  <a:pt x="98036" y="273823"/>
                </a:cubicBezTo>
                <a:cubicBezTo>
                  <a:pt x="106487" y="241332"/>
                  <a:pt x="111370" y="222270"/>
                  <a:pt x="112685" y="216635"/>
                </a:cubicBezTo>
                <a:cubicBezTo>
                  <a:pt x="106675" y="204428"/>
                  <a:pt x="103670" y="188558"/>
                  <a:pt x="103670" y="169026"/>
                </a:cubicBezTo>
                <a:cubicBezTo>
                  <a:pt x="103670" y="153438"/>
                  <a:pt x="108553" y="138789"/>
                  <a:pt x="118319" y="125079"/>
                </a:cubicBezTo>
                <a:cubicBezTo>
                  <a:pt x="128085" y="111370"/>
                  <a:pt x="140480" y="104515"/>
                  <a:pt x="155504" y="104515"/>
                </a:cubicBezTo>
                <a:cubicBezTo>
                  <a:pt x="166961" y="104515"/>
                  <a:pt x="175882" y="108318"/>
                  <a:pt x="182267" y="115924"/>
                </a:cubicBezTo>
                <a:cubicBezTo>
                  <a:pt x="188653" y="123530"/>
                  <a:pt x="191845" y="133155"/>
                  <a:pt x="191845" y="144799"/>
                </a:cubicBezTo>
                <a:cubicBezTo>
                  <a:pt x="191845" y="157194"/>
                  <a:pt x="187713" y="175130"/>
                  <a:pt x="179450" y="198606"/>
                </a:cubicBezTo>
                <a:cubicBezTo>
                  <a:pt x="171187" y="222082"/>
                  <a:pt x="167055" y="239642"/>
                  <a:pt x="167055" y="251286"/>
                </a:cubicBezTo>
                <a:cubicBezTo>
                  <a:pt x="167055" y="263118"/>
                  <a:pt x="171280" y="272930"/>
                  <a:pt x="179732" y="280724"/>
                </a:cubicBezTo>
                <a:cubicBezTo>
                  <a:pt x="188183" y="288518"/>
                  <a:pt x="198418" y="292415"/>
                  <a:pt x="210438" y="292415"/>
                </a:cubicBezTo>
                <a:cubicBezTo>
                  <a:pt x="220767" y="292415"/>
                  <a:pt x="230346" y="290068"/>
                  <a:pt x="239173" y="285373"/>
                </a:cubicBezTo>
                <a:cubicBezTo>
                  <a:pt x="248000" y="280677"/>
                  <a:pt x="255371" y="274292"/>
                  <a:pt x="261287" y="266216"/>
                </a:cubicBezTo>
                <a:cubicBezTo>
                  <a:pt x="267203" y="258141"/>
                  <a:pt x="272462" y="249220"/>
                  <a:pt x="277062" y="239454"/>
                </a:cubicBezTo>
                <a:cubicBezTo>
                  <a:pt x="281664" y="229688"/>
                  <a:pt x="285232" y="219312"/>
                  <a:pt x="287768" y="208325"/>
                </a:cubicBezTo>
                <a:cubicBezTo>
                  <a:pt x="290303" y="197338"/>
                  <a:pt x="292181" y="186915"/>
                  <a:pt x="293402" y="177055"/>
                </a:cubicBezTo>
                <a:cubicBezTo>
                  <a:pt x="294622" y="167195"/>
                  <a:pt x="295233" y="157852"/>
                  <a:pt x="295233" y="149025"/>
                </a:cubicBezTo>
                <a:cubicBezTo>
                  <a:pt x="295233" y="116534"/>
                  <a:pt x="284951" y="91227"/>
                  <a:pt x="264386" y="73104"/>
                </a:cubicBezTo>
                <a:cubicBezTo>
                  <a:pt x="243821" y="54981"/>
                  <a:pt x="217011" y="45919"/>
                  <a:pt x="183957" y="45919"/>
                </a:cubicBezTo>
                <a:cubicBezTo>
                  <a:pt x="146396" y="45919"/>
                  <a:pt x="115032" y="58079"/>
                  <a:pt x="89866" y="82400"/>
                </a:cubicBezTo>
                <a:cubicBezTo>
                  <a:pt x="64700" y="106721"/>
                  <a:pt x="52117" y="137569"/>
                  <a:pt x="52117" y="174942"/>
                </a:cubicBezTo>
                <a:cubicBezTo>
                  <a:pt x="52117" y="183206"/>
                  <a:pt x="53291" y="191187"/>
                  <a:pt x="55638" y="198888"/>
                </a:cubicBezTo>
                <a:cubicBezTo>
                  <a:pt x="57986" y="206588"/>
                  <a:pt x="60521" y="212691"/>
                  <a:pt x="63244" y="217199"/>
                </a:cubicBezTo>
                <a:cubicBezTo>
                  <a:pt x="65968" y="221706"/>
                  <a:pt x="68503" y="225979"/>
                  <a:pt x="70851" y="230016"/>
                </a:cubicBezTo>
                <a:cubicBezTo>
                  <a:pt x="73198" y="234054"/>
                  <a:pt x="74372" y="236918"/>
                  <a:pt x="74372" y="238609"/>
                </a:cubicBezTo>
                <a:cubicBezTo>
                  <a:pt x="74372" y="243867"/>
                  <a:pt x="72963" y="250722"/>
                  <a:pt x="70146" y="259174"/>
                </a:cubicBezTo>
                <a:cubicBezTo>
                  <a:pt x="67329" y="267625"/>
                  <a:pt x="63855" y="271851"/>
                  <a:pt x="59723" y="271851"/>
                </a:cubicBezTo>
                <a:cubicBezTo>
                  <a:pt x="59348" y="271851"/>
                  <a:pt x="57751" y="271569"/>
                  <a:pt x="54934" y="271005"/>
                </a:cubicBezTo>
                <a:cubicBezTo>
                  <a:pt x="45356" y="268188"/>
                  <a:pt x="36857" y="262930"/>
                  <a:pt x="29439" y="255230"/>
                </a:cubicBezTo>
                <a:cubicBezTo>
                  <a:pt x="22021" y="247530"/>
                  <a:pt x="16293" y="238656"/>
                  <a:pt x="12255" y="228608"/>
                </a:cubicBezTo>
                <a:cubicBezTo>
                  <a:pt x="8217" y="218560"/>
                  <a:pt x="5165" y="208419"/>
                  <a:pt x="3099" y="198183"/>
                </a:cubicBezTo>
                <a:cubicBezTo>
                  <a:pt x="1033" y="187948"/>
                  <a:pt x="0" y="177947"/>
                  <a:pt x="0" y="168181"/>
                </a:cubicBezTo>
                <a:cubicBezTo>
                  <a:pt x="0" y="147898"/>
                  <a:pt x="3522" y="128789"/>
                  <a:pt x="10565" y="110853"/>
                </a:cubicBezTo>
                <a:cubicBezTo>
                  <a:pt x="17607" y="92917"/>
                  <a:pt x="27326" y="77283"/>
                  <a:pt x="39722" y="63948"/>
                </a:cubicBezTo>
                <a:cubicBezTo>
                  <a:pt x="52117" y="50614"/>
                  <a:pt x="66390" y="39064"/>
                  <a:pt x="82541" y="29298"/>
                </a:cubicBezTo>
                <a:cubicBezTo>
                  <a:pt x="98693" y="19532"/>
                  <a:pt x="116065" y="12207"/>
                  <a:pt x="134658" y="7324"/>
                </a:cubicBezTo>
                <a:cubicBezTo>
                  <a:pt x="153251" y="2441"/>
                  <a:pt x="172220" y="0"/>
                  <a:pt x="191564"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131"/>
          <p:cNvSpPr/>
          <p:nvPr/>
        </p:nvSpPr>
        <p:spPr>
          <a:xfrm>
            <a:off x="6949440" y="3470639"/>
            <a:ext cx="432707" cy="504825"/>
          </a:xfrm>
          <a:custGeom>
            <a:avLst/>
            <a:gdLst/>
            <a:ahLst/>
            <a:cxnLst/>
            <a:rect l="l" t="t" r="r" b="b"/>
            <a:pathLst>
              <a:path w="432707" h="504825">
                <a:moveTo>
                  <a:pt x="0" y="0"/>
                </a:moveTo>
                <a:lnTo>
                  <a:pt x="72118" y="0"/>
                </a:lnTo>
                <a:lnTo>
                  <a:pt x="163110" y="216354"/>
                </a:lnTo>
                <a:lnTo>
                  <a:pt x="269597" y="216354"/>
                </a:lnTo>
                <a:lnTo>
                  <a:pt x="360590" y="0"/>
                </a:lnTo>
                <a:lnTo>
                  <a:pt x="432707" y="0"/>
                </a:lnTo>
                <a:lnTo>
                  <a:pt x="378619" y="126206"/>
                </a:lnTo>
                <a:lnTo>
                  <a:pt x="432707" y="126206"/>
                </a:lnTo>
                <a:lnTo>
                  <a:pt x="432707" y="180295"/>
                </a:lnTo>
                <a:lnTo>
                  <a:pt x="355518" y="180295"/>
                </a:lnTo>
                <a:lnTo>
                  <a:pt x="340025" y="216354"/>
                </a:lnTo>
                <a:lnTo>
                  <a:pt x="432707" y="216354"/>
                </a:lnTo>
                <a:lnTo>
                  <a:pt x="432707" y="270442"/>
                </a:lnTo>
                <a:lnTo>
                  <a:pt x="316924" y="270442"/>
                </a:lnTo>
                <a:lnTo>
                  <a:pt x="216354" y="504825"/>
                </a:lnTo>
                <a:lnTo>
                  <a:pt x="115783" y="270442"/>
                </a:lnTo>
                <a:lnTo>
                  <a:pt x="0" y="270442"/>
                </a:lnTo>
                <a:lnTo>
                  <a:pt x="0" y="216354"/>
                </a:lnTo>
                <a:lnTo>
                  <a:pt x="92683" y="216354"/>
                </a:lnTo>
                <a:lnTo>
                  <a:pt x="77189" y="180295"/>
                </a:lnTo>
                <a:lnTo>
                  <a:pt x="0" y="180295"/>
                </a:lnTo>
                <a:lnTo>
                  <a:pt x="0" y="126206"/>
                </a:lnTo>
                <a:lnTo>
                  <a:pt x="54089" y="126206"/>
                </a:lnTo>
                <a:lnTo>
                  <a:pt x="0" y="0"/>
                </a:lnTo>
                <a:close/>
                <a:moveTo>
                  <a:pt x="185929" y="270442"/>
                </a:moveTo>
                <a:lnTo>
                  <a:pt x="216354" y="342560"/>
                </a:lnTo>
                <a:lnTo>
                  <a:pt x="246779" y="270442"/>
                </a:lnTo>
                <a:lnTo>
                  <a:pt x="185929" y="27044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130"/>
          <p:cNvSpPr/>
          <p:nvPr/>
        </p:nvSpPr>
        <p:spPr>
          <a:xfrm>
            <a:off x="7568565" y="3470639"/>
            <a:ext cx="432707" cy="504825"/>
          </a:xfrm>
          <a:custGeom>
            <a:avLst/>
            <a:gdLst/>
            <a:ahLst/>
            <a:cxnLst/>
            <a:rect l="l" t="t" r="r" b="b"/>
            <a:pathLst>
              <a:path w="432707" h="504825">
                <a:moveTo>
                  <a:pt x="126206" y="0"/>
                </a:moveTo>
                <a:lnTo>
                  <a:pt x="306501" y="0"/>
                </a:lnTo>
                <a:cubicBezTo>
                  <a:pt x="341245" y="0"/>
                  <a:pt x="370966" y="8780"/>
                  <a:pt x="395662" y="26340"/>
                </a:cubicBezTo>
                <a:cubicBezTo>
                  <a:pt x="420359" y="43900"/>
                  <a:pt x="432707" y="65169"/>
                  <a:pt x="432707" y="90147"/>
                </a:cubicBezTo>
                <a:lnTo>
                  <a:pt x="432707" y="342560"/>
                </a:lnTo>
                <a:cubicBezTo>
                  <a:pt x="432707" y="366975"/>
                  <a:pt x="420923" y="387821"/>
                  <a:pt x="397353" y="405100"/>
                </a:cubicBezTo>
                <a:cubicBezTo>
                  <a:pt x="373782" y="422378"/>
                  <a:pt x="345095" y="431486"/>
                  <a:pt x="311290" y="432425"/>
                </a:cubicBezTo>
                <a:lnTo>
                  <a:pt x="371295" y="489331"/>
                </a:lnTo>
                <a:cubicBezTo>
                  <a:pt x="374299" y="492148"/>
                  <a:pt x="375050" y="495435"/>
                  <a:pt x="373548" y="499191"/>
                </a:cubicBezTo>
                <a:cubicBezTo>
                  <a:pt x="372045" y="502947"/>
                  <a:pt x="369229" y="504825"/>
                  <a:pt x="365097" y="504825"/>
                </a:cubicBezTo>
                <a:lnTo>
                  <a:pt x="67611" y="504825"/>
                </a:lnTo>
                <a:cubicBezTo>
                  <a:pt x="63479" y="504825"/>
                  <a:pt x="60661" y="502947"/>
                  <a:pt x="59159" y="499191"/>
                </a:cubicBezTo>
                <a:cubicBezTo>
                  <a:pt x="57657" y="495435"/>
                  <a:pt x="58408" y="492148"/>
                  <a:pt x="61413" y="489331"/>
                </a:cubicBezTo>
                <a:lnTo>
                  <a:pt x="121418" y="432425"/>
                </a:lnTo>
                <a:cubicBezTo>
                  <a:pt x="87612" y="431486"/>
                  <a:pt x="58924" y="422378"/>
                  <a:pt x="35355" y="405100"/>
                </a:cubicBezTo>
                <a:cubicBezTo>
                  <a:pt x="11785" y="387821"/>
                  <a:pt x="0" y="366975"/>
                  <a:pt x="0" y="342560"/>
                </a:cubicBezTo>
                <a:lnTo>
                  <a:pt x="0" y="90147"/>
                </a:lnTo>
                <a:cubicBezTo>
                  <a:pt x="0" y="65169"/>
                  <a:pt x="12348" y="43900"/>
                  <a:pt x="37045" y="26340"/>
                </a:cubicBezTo>
                <a:cubicBezTo>
                  <a:pt x="61742" y="8780"/>
                  <a:pt x="91462" y="0"/>
                  <a:pt x="126206" y="0"/>
                </a:cubicBezTo>
                <a:close/>
                <a:moveTo>
                  <a:pt x="54089" y="72118"/>
                </a:moveTo>
                <a:lnTo>
                  <a:pt x="54089" y="216354"/>
                </a:lnTo>
                <a:lnTo>
                  <a:pt x="378619" y="216354"/>
                </a:lnTo>
                <a:lnTo>
                  <a:pt x="378619" y="72118"/>
                </a:lnTo>
                <a:lnTo>
                  <a:pt x="54089" y="72118"/>
                </a:lnTo>
                <a:close/>
                <a:moveTo>
                  <a:pt x="216354" y="270442"/>
                </a:moveTo>
                <a:cubicBezTo>
                  <a:pt x="201329" y="270442"/>
                  <a:pt x="188558" y="275701"/>
                  <a:pt x="178041" y="286218"/>
                </a:cubicBezTo>
                <a:cubicBezTo>
                  <a:pt x="167524" y="296735"/>
                  <a:pt x="162266" y="309506"/>
                  <a:pt x="162266" y="324530"/>
                </a:cubicBezTo>
                <a:cubicBezTo>
                  <a:pt x="162266" y="339555"/>
                  <a:pt x="167524" y="352326"/>
                  <a:pt x="178041" y="362843"/>
                </a:cubicBezTo>
                <a:cubicBezTo>
                  <a:pt x="188558" y="373360"/>
                  <a:pt x="201329" y="378619"/>
                  <a:pt x="216354" y="378619"/>
                </a:cubicBezTo>
                <a:cubicBezTo>
                  <a:pt x="231378" y="378619"/>
                  <a:pt x="244149" y="373360"/>
                  <a:pt x="254666" y="362843"/>
                </a:cubicBezTo>
                <a:cubicBezTo>
                  <a:pt x="265183" y="352326"/>
                  <a:pt x="270442" y="339555"/>
                  <a:pt x="270442" y="324530"/>
                </a:cubicBezTo>
                <a:cubicBezTo>
                  <a:pt x="270442" y="309506"/>
                  <a:pt x="265183" y="296735"/>
                  <a:pt x="254666" y="286218"/>
                </a:cubicBezTo>
                <a:cubicBezTo>
                  <a:pt x="244149" y="275701"/>
                  <a:pt x="231378" y="270442"/>
                  <a:pt x="216354" y="27044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129"/>
          <p:cNvSpPr/>
          <p:nvPr/>
        </p:nvSpPr>
        <p:spPr>
          <a:xfrm>
            <a:off x="8187690" y="3470639"/>
            <a:ext cx="432706" cy="504825"/>
          </a:xfrm>
          <a:custGeom>
            <a:avLst/>
            <a:gdLst/>
            <a:ahLst/>
            <a:cxnLst/>
            <a:rect l="l" t="t" r="r" b="b"/>
            <a:pathLst>
              <a:path w="432706" h="504825">
                <a:moveTo>
                  <a:pt x="126206" y="0"/>
                </a:moveTo>
                <a:lnTo>
                  <a:pt x="306500" y="0"/>
                </a:lnTo>
                <a:cubicBezTo>
                  <a:pt x="341245" y="0"/>
                  <a:pt x="370966" y="8780"/>
                  <a:pt x="395662" y="26340"/>
                </a:cubicBezTo>
                <a:cubicBezTo>
                  <a:pt x="420359" y="43900"/>
                  <a:pt x="432706" y="65169"/>
                  <a:pt x="432706" y="90147"/>
                </a:cubicBezTo>
                <a:lnTo>
                  <a:pt x="432706" y="342560"/>
                </a:lnTo>
                <a:cubicBezTo>
                  <a:pt x="432706" y="366975"/>
                  <a:pt x="420922" y="387821"/>
                  <a:pt x="397352" y="405100"/>
                </a:cubicBezTo>
                <a:cubicBezTo>
                  <a:pt x="373783" y="422378"/>
                  <a:pt x="345095" y="431486"/>
                  <a:pt x="311290" y="432425"/>
                </a:cubicBezTo>
                <a:lnTo>
                  <a:pt x="371294" y="489331"/>
                </a:lnTo>
                <a:cubicBezTo>
                  <a:pt x="374299" y="492148"/>
                  <a:pt x="375050" y="495435"/>
                  <a:pt x="373548" y="499191"/>
                </a:cubicBezTo>
                <a:cubicBezTo>
                  <a:pt x="372046" y="502947"/>
                  <a:pt x="369228" y="504825"/>
                  <a:pt x="365096" y="504825"/>
                </a:cubicBezTo>
                <a:lnTo>
                  <a:pt x="67610" y="504825"/>
                </a:lnTo>
                <a:cubicBezTo>
                  <a:pt x="63479" y="504825"/>
                  <a:pt x="60661" y="502947"/>
                  <a:pt x="59159" y="499191"/>
                </a:cubicBezTo>
                <a:cubicBezTo>
                  <a:pt x="57657" y="495435"/>
                  <a:pt x="58408" y="492148"/>
                  <a:pt x="61413" y="489331"/>
                </a:cubicBezTo>
                <a:lnTo>
                  <a:pt x="121417" y="432425"/>
                </a:lnTo>
                <a:cubicBezTo>
                  <a:pt x="87612" y="431486"/>
                  <a:pt x="58925" y="422378"/>
                  <a:pt x="35354" y="405100"/>
                </a:cubicBezTo>
                <a:cubicBezTo>
                  <a:pt x="11785" y="387821"/>
                  <a:pt x="0" y="366975"/>
                  <a:pt x="0" y="342560"/>
                </a:cubicBezTo>
                <a:lnTo>
                  <a:pt x="0" y="90147"/>
                </a:lnTo>
                <a:cubicBezTo>
                  <a:pt x="0" y="65169"/>
                  <a:pt x="12348" y="43900"/>
                  <a:pt x="37045" y="26340"/>
                </a:cubicBezTo>
                <a:cubicBezTo>
                  <a:pt x="61742" y="8780"/>
                  <a:pt x="91462" y="0"/>
                  <a:pt x="126206" y="0"/>
                </a:cubicBezTo>
                <a:close/>
                <a:moveTo>
                  <a:pt x="45073" y="72118"/>
                </a:moveTo>
                <a:lnTo>
                  <a:pt x="45073" y="216354"/>
                </a:lnTo>
                <a:lnTo>
                  <a:pt x="198324" y="216354"/>
                </a:lnTo>
                <a:lnTo>
                  <a:pt x="198324" y="72118"/>
                </a:lnTo>
                <a:lnTo>
                  <a:pt x="45073" y="72118"/>
                </a:lnTo>
                <a:close/>
                <a:moveTo>
                  <a:pt x="234382" y="72118"/>
                </a:moveTo>
                <a:lnTo>
                  <a:pt x="234382" y="216354"/>
                </a:lnTo>
                <a:lnTo>
                  <a:pt x="396648" y="216354"/>
                </a:lnTo>
                <a:lnTo>
                  <a:pt x="396648" y="72118"/>
                </a:lnTo>
                <a:lnTo>
                  <a:pt x="234382" y="72118"/>
                </a:lnTo>
                <a:close/>
                <a:moveTo>
                  <a:pt x="81132" y="279457"/>
                </a:moveTo>
                <a:cubicBezTo>
                  <a:pt x="68737" y="279457"/>
                  <a:pt x="58126" y="283870"/>
                  <a:pt x="49299" y="292697"/>
                </a:cubicBezTo>
                <a:cubicBezTo>
                  <a:pt x="40473" y="301524"/>
                  <a:pt x="36059" y="312135"/>
                  <a:pt x="36059" y="324530"/>
                </a:cubicBezTo>
                <a:cubicBezTo>
                  <a:pt x="36059" y="336926"/>
                  <a:pt x="40473" y="347537"/>
                  <a:pt x="49299" y="356364"/>
                </a:cubicBezTo>
                <a:cubicBezTo>
                  <a:pt x="58126" y="365190"/>
                  <a:pt x="68737" y="369604"/>
                  <a:pt x="81132" y="369604"/>
                </a:cubicBezTo>
                <a:cubicBezTo>
                  <a:pt x="93527" y="369604"/>
                  <a:pt x="104139" y="365190"/>
                  <a:pt x="112966" y="356364"/>
                </a:cubicBezTo>
                <a:cubicBezTo>
                  <a:pt x="121793" y="347537"/>
                  <a:pt x="126206" y="336926"/>
                  <a:pt x="126206" y="324530"/>
                </a:cubicBezTo>
                <a:cubicBezTo>
                  <a:pt x="126206" y="312135"/>
                  <a:pt x="121793" y="301524"/>
                  <a:pt x="112966" y="292697"/>
                </a:cubicBezTo>
                <a:cubicBezTo>
                  <a:pt x="104139" y="283870"/>
                  <a:pt x="93527" y="279457"/>
                  <a:pt x="81132" y="279457"/>
                </a:cubicBezTo>
                <a:close/>
                <a:moveTo>
                  <a:pt x="351574" y="279457"/>
                </a:moveTo>
                <a:cubicBezTo>
                  <a:pt x="339179" y="279457"/>
                  <a:pt x="328568" y="283870"/>
                  <a:pt x="319740" y="292697"/>
                </a:cubicBezTo>
                <a:cubicBezTo>
                  <a:pt x="310914" y="301524"/>
                  <a:pt x="306500" y="312135"/>
                  <a:pt x="306500" y="324530"/>
                </a:cubicBezTo>
                <a:cubicBezTo>
                  <a:pt x="306500" y="336926"/>
                  <a:pt x="310914" y="347537"/>
                  <a:pt x="319740" y="356364"/>
                </a:cubicBezTo>
                <a:cubicBezTo>
                  <a:pt x="328568" y="365190"/>
                  <a:pt x="339179" y="369604"/>
                  <a:pt x="351574" y="369604"/>
                </a:cubicBezTo>
                <a:cubicBezTo>
                  <a:pt x="363970" y="369604"/>
                  <a:pt x="374581" y="365190"/>
                  <a:pt x="383407" y="356364"/>
                </a:cubicBezTo>
                <a:cubicBezTo>
                  <a:pt x="392234" y="347537"/>
                  <a:pt x="396648" y="336926"/>
                  <a:pt x="396648" y="324530"/>
                </a:cubicBezTo>
                <a:cubicBezTo>
                  <a:pt x="396648" y="312135"/>
                  <a:pt x="392234" y="301524"/>
                  <a:pt x="383407" y="292697"/>
                </a:cubicBezTo>
                <a:cubicBezTo>
                  <a:pt x="374581" y="283870"/>
                  <a:pt x="363970" y="279457"/>
                  <a:pt x="351574" y="27945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127"/>
          <p:cNvSpPr/>
          <p:nvPr/>
        </p:nvSpPr>
        <p:spPr>
          <a:xfrm>
            <a:off x="8806815" y="3505288"/>
            <a:ext cx="504825" cy="399466"/>
          </a:xfrm>
          <a:custGeom>
            <a:avLst/>
            <a:gdLst/>
            <a:ahLst/>
            <a:cxnLst/>
            <a:rect l="l" t="t" r="r" b="b"/>
            <a:pathLst>
              <a:path w="504825" h="399466">
                <a:moveTo>
                  <a:pt x="0" y="0"/>
                </a:moveTo>
                <a:lnTo>
                  <a:pt x="189309" y="0"/>
                </a:lnTo>
                <a:lnTo>
                  <a:pt x="251567" y="231285"/>
                </a:lnTo>
                <a:lnTo>
                  <a:pt x="253257" y="231285"/>
                </a:lnTo>
                <a:lnTo>
                  <a:pt x="316079" y="0"/>
                </a:lnTo>
                <a:lnTo>
                  <a:pt x="504825" y="0"/>
                </a:lnTo>
                <a:lnTo>
                  <a:pt x="504825" y="58878"/>
                </a:lnTo>
                <a:lnTo>
                  <a:pt x="484823" y="58878"/>
                </a:lnTo>
                <a:cubicBezTo>
                  <a:pt x="481255" y="58878"/>
                  <a:pt x="477405" y="60944"/>
                  <a:pt x="473273" y="65076"/>
                </a:cubicBezTo>
                <a:cubicBezTo>
                  <a:pt x="469141" y="69207"/>
                  <a:pt x="467075" y="72963"/>
                  <a:pt x="467075" y="76344"/>
                </a:cubicBezTo>
                <a:lnTo>
                  <a:pt x="467075" y="324531"/>
                </a:lnTo>
                <a:cubicBezTo>
                  <a:pt x="467075" y="327911"/>
                  <a:pt x="469094" y="331433"/>
                  <a:pt x="473133" y="335095"/>
                </a:cubicBezTo>
                <a:cubicBezTo>
                  <a:pt x="477171" y="338757"/>
                  <a:pt x="481067" y="340588"/>
                  <a:pt x="484823" y="340588"/>
                </a:cubicBezTo>
                <a:lnTo>
                  <a:pt x="504825" y="340588"/>
                </a:lnTo>
                <a:lnTo>
                  <a:pt x="504825" y="399466"/>
                </a:lnTo>
                <a:lnTo>
                  <a:pt x="323967" y="399466"/>
                </a:lnTo>
                <a:lnTo>
                  <a:pt x="323967" y="340588"/>
                </a:lnTo>
                <a:lnTo>
                  <a:pt x="361716" y="340588"/>
                </a:lnTo>
                <a:lnTo>
                  <a:pt x="361716" y="79724"/>
                </a:lnTo>
                <a:lnTo>
                  <a:pt x="360025" y="79724"/>
                </a:lnTo>
                <a:lnTo>
                  <a:pt x="271569" y="399466"/>
                </a:lnTo>
                <a:lnTo>
                  <a:pt x="203113" y="399466"/>
                </a:lnTo>
                <a:lnTo>
                  <a:pt x="115783" y="79724"/>
                </a:lnTo>
                <a:lnTo>
                  <a:pt x="113529" y="79724"/>
                </a:lnTo>
                <a:lnTo>
                  <a:pt x="113529" y="340588"/>
                </a:lnTo>
                <a:lnTo>
                  <a:pt x="151559" y="340588"/>
                </a:lnTo>
                <a:lnTo>
                  <a:pt x="151559" y="399466"/>
                </a:lnTo>
                <a:lnTo>
                  <a:pt x="0" y="399466"/>
                </a:lnTo>
                <a:lnTo>
                  <a:pt x="0" y="340588"/>
                </a:lnTo>
                <a:lnTo>
                  <a:pt x="19437" y="340588"/>
                </a:lnTo>
                <a:cubicBezTo>
                  <a:pt x="23381" y="340588"/>
                  <a:pt x="27419" y="338757"/>
                  <a:pt x="31551" y="335095"/>
                </a:cubicBezTo>
                <a:cubicBezTo>
                  <a:pt x="35683" y="331433"/>
                  <a:pt x="37749" y="327911"/>
                  <a:pt x="37749" y="324531"/>
                </a:cubicBezTo>
                <a:lnTo>
                  <a:pt x="37749" y="76344"/>
                </a:lnTo>
                <a:cubicBezTo>
                  <a:pt x="37749" y="72963"/>
                  <a:pt x="35683" y="69207"/>
                  <a:pt x="31551" y="65076"/>
                </a:cubicBezTo>
                <a:cubicBezTo>
                  <a:pt x="27419" y="60944"/>
                  <a:pt x="23381" y="58878"/>
                  <a:pt x="19437" y="58878"/>
                </a:cubicBezTo>
                <a:lnTo>
                  <a:pt x="0" y="58878"/>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126"/>
          <p:cNvSpPr/>
          <p:nvPr/>
        </p:nvSpPr>
        <p:spPr>
          <a:xfrm>
            <a:off x="2148841" y="3506698"/>
            <a:ext cx="432707" cy="432707"/>
          </a:xfrm>
          <a:custGeom>
            <a:avLst/>
            <a:gdLst/>
            <a:ahLst/>
            <a:cxnLst/>
            <a:rect l="l" t="t" r="r" b="b"/>
            <a:pathLst>
              <a:path w="432707" h="432707">
                <a:moveTo>
                  <a:pt x="23945" y="0"/>
                </a:moveTo>
                <a:lnTo>
                  <a:pt x="408761" y="0"/>
                </a:lnTo>
                <a:cubicBezTo>
                  <a:pt x="415334" y="0"/>
                  <a:pt x="420969" y="2348"/>
                  <a:pt x="425664" y="7043"/>
                </a:cubicBezTo>
                <a:cubicBezTo>
                  <a:pt x="430359" y="11738"/>
                  <a:pt x="432707" y="17372"/>
                  <a:pt x="432707" y="23945"/>
                </a:cubicBezTo>
                <a:lnTo>
                  <a:pt x="432707" y="408762"/>
                </a:lnTo>
                <a:cubicBezTo>
                  <a:pt x="432707" y="415335"/>
                  <a:pt x="430359" y="420969"/>
                  <a:pt x="425664" y="425664"/>
                </a:cubicBezTo>
                <a:cubicBezTo>
                  <a:pt x="420969" y="430359"/>
                  <a:pt x="415334" y="432707"/>
                  <a:pt x="408761" y="432707"/>
                </a:cubicBezTo>
                <a:lnTo>
                  <a:pt x="298612" y="432707"/>
                </a:lnTo>
                <a:lnTo>
                  <a:pt x="298612" y="265089"/>
                </a:lnTo>
                <a:lnTo>
                  <a:pt x="354673" y="265089"/>
                </a:lnTo>
                <a:lnTo>
                  <a:pt x="363124" y="199733"/>
                </a:lnTo>
                <a:lnTo>
                  <a:pt x="298612" y="199733"/>
                </a:lnTo>
                <a:lnTo>
                  <a:pt x="298612" y="158039"/>
                </a:lnTo>
                <a:cubicBezTo>
                  <a:pt x="298612" y="147522"/>
                  <a:pt x="300819" y="139634"/>
                  <a:pt x="305232" y="134376"/>
                </a:cubicBezTo>
                <a:cubicBezTo>
                  <a:pt x="309646" y="129117"/>
                  <a:pt x="318238" y="126488"/>
                  <a:pt x="331009" y="126488"/>
                </a:cubicBezTo>
                <a:lnTo>
                  <a:pt x="365378" y="126206"/>
                </a:lnTo>
                <a:lnTo>
                  <a:pt x="365378" y="67892"/>
                </a:lnTo>
                <a:cubicBezTo>
                  <a:pt x="353546" y="66202"/>
                  <a:pt x="336831" y="65357"/>
                  <a:pt x="315233" y="65357"/>
                </a:cubicBezTo>
                <a:cubicBezTo>
                  <a:pt x="289692" y="65357"/>
                  <a:pt x="269268" y="72869"/>
                  <a:pt x="253961" y="87894"/>
                </a:cubicBezTo>
                <a:cubicBezTo>
                  <a:pt x="238655" y="102918"/>
                  <a:pt x="231002" y="124140"/>
                  <a:pt x="231002" y="151560"/>
                </a:cubicBezTo>
                <a:lnTo>
                  <a:pt x="231002" y="199733"/>
                </a:lnTo>
                <a:lnTo>
                  <a:pt x="174660" y="199733"/>
                </a:lnTo>
                <a:lnTo>
                  <a:pt x="174660" y="265089"/>
                </a:lnTo>
                <a:lnTo>
                  <a:pt x="231002" y="265089"/>
                </a:lnTo>
                <a:lnTo>
                  <a:pt x="231002" y="432707"/>
                </a:lnTo>
                <a:lnTo>
                  <a:pt x="23945" y="432707"/>
                </a:lnTo>
                <a:cubicBezTo>
                  <a:pt x="17372" y="432707"/>
                  <a:pt x="11737" y="430359"/>
                  <a:pt x="7042" y="425664"/>
                </a:cubicBezTo>
                <a:cubicBezTo>
                  <a:pt x="2347" y="420969"/>
                  <a:pt x="0" y="415335"/>
                  <a:pt x="0" y="408762"/>
                </a:cubicBezTo>
                <a:lnTo>
                  <a:pt x="0" y="23945"/>
                </a:lnTo>
                <a:cubicBezTo>
                  <a:pt x="0" y="17372"/>
                  <a:pt x="2347" y="11738"/>
                  <a:pt x="7042" y="7043"/>
                </a:cubicBezTo>
                <a:cubicBezTo>
                  <a:pt x="11737" y="2348"/>
                  <a:pt x="17372" y="0"/>
                  <a:pt x="239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122"/>
          <p:cNvSpPr/>
          <p:nvPr/>
        </p:nvSpPr>
        <p:spPr>
          <a:xfrm>
            <a:off x="824847" y="3542699"/>
            <a:ext cx="576961" cy="360646"/>
          </a:xfrm>
          <a:custGeom>
            <a:avLst/>
            <a:gdLst/>
            <a:ahLst/>
            <a:cxnLst/>
            <a:rect l="l" t="t" r="r" b="b"/>
            <a:pathLst>
              <a:path w="576961" h="360646">
                <a:moveTo>
                  <a:pt x="175806" y="57"/>
                </a:moveTo>
                <a:cubicBezTo>
                  <a:pt x="206982" y="-694"/>
                  <a:pt x="236139" y="6020"/>
                  <a:pt x="263277" y="20199"/>
                </a:cubicBezTo>
                <a:cubicBezTo>
                  <a:pt x="290415" y="34379"/>
                  <a:pt x="312529" y="53958"/>
                  <a:pt x="329619" y="78936"/>
                </a:cubicBezTo>
                <a:cubicBezTo>
                  <a:pt x="346710" y="103914"/>
                  <a:pt x="356758" y="131710"/>
                  <a:pt x="359762" y="162322"/>
                </a:cubicBezTo>
                <a:lnTo>
                  <a:pt x="396667" y="162322"/>
                </a:lnTo>
                <a:lnTo>
                  <a:pt x="396667" y="99219"/>
                </a:lnTo>
                <a:cubicBezTo>
                  <a:pt x="396667" y="96590"/>
                  <a:pt x="397512" y="94430"/>
                  <a:pt x="399202" y="92740"/>
                </a:cubicBezTo>
                <a:cubicBezTo>
                  <a:pt x="400892" y="91049"/>
                  <a:pt x="403052" y="90204"/>
                  <a:pt x="405681" y="90204"/>
                </a:cubicBezTo>
                <a:lnTo>
                  <a:pt x="423711" y="90204"/>
                </a:lnTo>
                <a:cubicBezTo>
                  <a:pt x="426340" y="90204"/>
                  <a:pt x="428500" y="91049"/>
                  <a:pt x="430190" y="92740"/>
                </a:cubicBezTo>
                <a:cubicBezTo>
                  <a:pt x="431880" y="94430"/>
                  <a:pt x="432725" y="96590"/>
                  <a:pt x="432725" y="99219"/>
                </a:cubicBezTo>
                <a:lnTo>
                  <a:pt x="432725" y="162322"/>
                </a:lnTo>
                <a:lnTo>
                  <a:pt x="515548" y="162322"/>
                </a:lnTo>
                <a:lnTo>
                  <a:pt x="463432" y="110206"/>
                </a:lnTo>
                <a:cubicBezTo>
                  <a:pt x="461554" y="108515"/>
                  <a:pt x="460615" y="106403"/>
                  <a:pt x="460615" y="103867"/>
                </a:cubicBezTo>
                <a:cubicBezTo>
                  <a:pt x="460615" y="101332"/>
                  <a:pt x="461554" y="99219"/>
                  <a:pt x="463432" y="97529"/>
                </a:cubicBezTo>
                <a:lnTo>
                  <a:pt x="476109" y="84852"/>
                </a:lnTo>
                <a:cubicBezTo>
                  <a:pt x="477799" y="82974"/>
                  <a:pt x="479912" y="82035"/>
                  <a:pt x="482447" y="82035"/>
                </a:cubicBezTo>
                <a:cubicBezTo>
                  <a:pt x="484983" y="82035"/>
                  <a:pt x="487095" y="82974"/>
                  <a:pt x="488786" y="84852"/>
                </a:cubicBezTo>
                <a:lnTo>
                  <a:pt x="571609" y="167675"/>
                </a:lnTo>
                <a:cubicBezTo>
                  <a:pt x="575177" y="171243"/>
                  <a:pt x="576961" y="175469"/>
                  <a:pt x="576961" y="180351"/>
                </a:cubicBezTo>
                <a:cubicBezTo>
                  <a:pt x="576961" y="185234"/>
                  <a:pt x="575177" y="189460"/>
                  <a:pt x="571609" y="193028"/>
                </a:cubicBezTo>
                <a:lnTo>
                  <a:pt x="488786" y="275851"/>
                </a:lnTo>
                <a:cubicBezTo>
                  <a:pt x="487095" y="277729"/>
                  <a:pt x="484983" y="278668"/>
                  <a:pt x="482447" y="278668"/>
                </a:cubicBezTo>
                <a:cubicBezTo>
                  <a:pt x="479912" y="278668"/>
                  <a:pt x="477799" y="277729"/>
                  <a:pt x="476109" y="275851"/>
                </a:cubicBezTo>
                <a:lnTo>
                  <a:pt x="463432" y="263174"/>
                </a:lnTo>
                <a:cubicBezTo>
                  <a:pt x="461554" y="261484"/>
                  <a:pt x="460615" y="259371"/>
                  <a:pt x="460615" y="256836"/>
                </a:cubicBezTo>
                <a:cubicBezTo>
                  <a:pt x="460615" y="254300"/>
                  <a:pt x="461554" y="252188"/>
                  <a:pt x="463432" y="250497"/>
                </a:cubicBezTo>
                <a:lnTo>
                  <a:pt x="515548" y="198381"/>
                </a:lnTo>
                <a:lnTo>
                  <a:pt x="432725" y="198381"/>
                </a:lnTo>
                <a:lnTo>
                  <a:pt x="432725" y="261484"/>
                </a:lnTo>
                <a:cubicBezTo>
                  <a:pt x="432725" y="264113"/>
                  <a:pt x="431880" y="266273"/>
                  <a:pt x="430190" y="267963"/>
                </a:cubicBezTo>
                <a:cubicBezTo>
                  <a:pt x="428500" y="269654"/>
                  <a:pt x="426340" y="270499"/>
                  <a:pt x="423711" y="270499"/>
                </a:cubicBezTo>
                <a:lnTo>
                  <a:pt x="405681" y="270499"/>
                </a:lnTo>
                <a:cubicBezTo>
                  <a:pt x="403052" y="270499"/>
                  <a:pt x="400892" y="269654"/>
                  <a:pt x="399202" y="267963"/>
                </a:cubicBezTo>
                <a:cubicBezTo>
                  <a:pt x="397512" y="266273"/>
                  <a:pt x="396667" y="264113"/>
                  <a:pt x="396667" y="261484"/>
                </a:cubicBezTo>
                <a:lnTo>
                  <a:pt x="396667" y="198381"/>
                </a:lnTo>
                <a:lnTo>
                  <a:pt x="359762" y="198381"/>
                </a:lnTo>
                <a:cubicBezTo>
                  <a:pt x="357509" y="220730"/>
                  <a:pt x="351217" y="241952"/>
                  <a:pt x="340888" y="262048"/>
                </a:cubicBezTo>
                <a:cubicBezTo>
                  <a:pt x="330558" y="282143"/>
                  <a:pt x="317506" y="299374"/>
                  <a:pt x="301730" y="313741"/>
                </a:cubicBezTo>
                <a:cubicBezTo>
                  <a:pt x="285954" y="328109"/>
                  <a:pt x="267502" y="339518"/>
                  <a:pt x="246374" y="347969"/>
                </a:cubicBezTo>
                <a:cubicBezTo>
                  <a:pt x="225246" y="356421"/>
                  <a:pt x="203225" y="360646"/>
                  <a:pt x="180313" y="360646"/>
                </a:cubicBezTo>
                <a:cubicBezTo>
                  <a:pt x="146508" y="360646"/>
                  <a:pt x="115473" y="352101"/>
                  <a:pt x="87208" y="335011"/>
                </a:cubicBezTo>
                <a:cubicBezTo>
                  <a:pt x="58943" y="317920"/>
                  <a:pt x="36922" y="294726"/>
                  <a:pt x="21147" y="265428"/>
                </a:cubicBezTo>
                <a:cubicBezTo>
                  <a:pt x="5371" y="236130"/>
                  <a:pt x="-1578" y="204485"/>
                  <a:pt x="300" y="170492"/>
                </a:cubicBezTo>
                <a:cubicBezTo>
                  <a:pt x="1802" y="140067"/>
                  <a:pt x="10629" y="111896"/>
                  <a:pt x="26781" y="85978"/>
                </a:cubicBezTo>
                <a:cubicBezTo>
                  <a:pt x="42932" y="60061"/>
                  <a:pt x="64201" y="39449"/>
                  <a:pt x="90588" y="24143"/>
                </a:cubicBezTo>
                <a:cubicBezTo>
                  <a:pt x="116975" y="8837"/>
                  <a:pt x="145381" y="808"/>
                  <a:pt x="175806" y="57"/>
                </a:cubicBezTo>
                <a:close/>
                <a:moveTo>
                  <a:pt x="180313" y="36116"/>
                </a:moveTo>
                <a:cubicBezTo>
                  <a:pt x="160781" y="36116"/>
                  <a:pt x="142141" y="39919"/>
                  <a:pt x="124393" y="47525"/>
                </a:cubicBezTo>
                <a:cubicBezTo>
                  <a:pt x="106646" y="55131"/>
                  <a:pt x="91293" y="65414"/>
                  <a:pt x="78334" y="78372"/>
                </a:cubicBezTo>
                <a:cubicBezTo>
                  <a:pt x="65375" y="91331"/>
                  <a:pt x="55093" y="106684"/>
                  <a:pt x="47486" y="124432"/>
                </a:cubicBezTo>
                <a:cubicBezTo>
                  <a:pt x="39880" y="142180"/>
                  <a:pt x="36077" y="160820"/>
                  <a:pt x="36077" y="180351"/>
                </a:cubicBezTo>
                <a:cubicBezTo>
                  <a:pt x="36077" y="199883"/>
                  <a:pt x="39880" y="218523"/>
                  <a:pt x="47486" y="236271"/>
                </a:cubicBezTo>
                <a:cubicBezTo>
                  <a:pt x="55093" y="254019"/>
                  <a:pt x="65375" y="269372"/>
                  <a:pt x="78334" y="282331"/>
                </a:cubicBezTo>
                <a:cubicBezTo>
                  <a:pt x="91293" y="295289"/>
                  <a:pt x="106646" y="305572"/>
                  <a:pt x="124393" y="313178"/>
                </a:cubicBezTo>
                <a:cubicBezTo>
                  <a:pt x="142141" y="320784"/>
                  <a:pt x="160781" y="324587"/>
                  <a:pt x="180313" y="324587"/>
                </a:cubicBezTo>
                <a:cubicBezTo>
                  <a:pt x="199845" y="324587"/>
                  <a:pt x="218485" y="320784"/>
                  <a:pt x="236233" y="313178"/>
                </a:cubicBezTo>
                <a:cubicBezTo>
                  <a:pt x="253980" y="305572"/>
                  <a:pt x="269334" y="295289"/>
                  <a:pt x="282292" y="282331"/>
                </a:cubicBezTo>
                <a:cubicBezTo>
                  <a:pt x="295251" y="269372"/>
                  <a:pt x="305533" y="254019"/>
                  <a:pt x="313139" y="236271"/>
                </a:cubicBezTo>
                <a:cubicBezTo>
                  <a:pt x="320746" y="218523"/>
                  <a:pt x="324549" y="199883"/>
                  <a:pt x="324549" y="180351"/>
                </a:cubicBezTo>
                <a:cubicBezTo>
                  <a:pt x="324549" y="160820"/>
                  <a:pt x="320746" y="142180"/>
                  <a:pt x="313139" y="124432"/>
                </a:cubicBezTo>
                <a:cubicBezTo>
                  <a:pt x="305533" y="106684"/>
                  <a:pt x="295251" y="91331"/>
                  <a:pt x="282292" y="78372"/>
                </a:cubicBezTo>
                <a:cubicBezTo>
                  <a:pt x="269334" y="65414"/>
                  <a:pt x="253980" y="55131"/>
                  <a:pt x="236233" y="47525"/>
                </a:cubicBezTo>
                <a:cubicBezTo>
                  <a:pt x="218485" y="39919"/>
                  <a:pt x="199845" y="36116"/>
                  <a:pt x="180313" y="3611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reeform 262"/>
          <p:cNvSpPr/>
          <p:nvPr/>
        </p:nvSpPr>
        <p:spPr>
          <a:xfrm>
            <a:off x="3320415" y="3505008"/>
            <a:ext cx="432707" cy="436087"/>
          </a:xfrm>
          <a:custGeom>
            <a:avLst/>
            <a:gdLst>
              <a:gd name="connsiteX0" fmla="*/ 149589 w 432707"/>
              <a:gd name="connsiteY0" fmla="*/ 108457 h 436087"/>
              <a:gd name="connsiteX1" fmla="*/ 154660 w 432707"/>
              <a:gd name="connsiteY1" fmla="*/ 108880 h 436087"/>
              <a:gd name="connsiteX2" fmla="*/ 160012 w 432707"/>
              <a:gd name="connsiteY2" fmla="*/ 109302 h 436087"/>
              <a:gd name="connsiteX3" fmla="*/ 167477 w 432707"/>
              <a:gd name="connsiteY3" fmla="*/ 111133 h 436087"/>
              <a:gd name="connsiteX4" fmla="*/ 171844 w 432707"/>
              <a:gd name="connsiteY4" fmla="*/ 118880 h 436087"/>
              <a:gd name="connsiteX5" fmla="*/ 181140 w 432707"/>
              <a:gd name="connsiteY5" fmla="*/ 143671 h 436087"/>
              <a:gd name="connsiteX6" fmla="*/ 188183 w 432707"/>
              <a:gd name="connsiteY6" fmla="*/ 164799 h 436087"/>
              <a:gd name="connsiteX7" fmla="*/ 178464 w 432707"/>
              <a:gd name="connsiteY7" fmla="*/ 180998 h 436087"/>
              <a:gd name="connsiteX8" fmla="*/ 168745 w 432707"/>
              <a:gd name="connsiteY8" fmla="*/ 194097 h 436087"/>
              <a:gd name="connsiteX9" fmla="*/ 170154 w 432707"/>
              <a:gd name="connsiteY9" fmla="*/ 198323 h 436087"/>
              <a:gd name="connsiteX10" fmla="*/ 198888 w 432707"/>
              <a:gd name="connsiteY10" fmla="*/ 236917 h 436087"/>
              <a:gd name="connsiteX11" fmla="*/ 241427 w 432707"/>
              <a:gd name="connsiteY11" fmla="*/ 265370 h 436087"/>
              <a:gd name="connsiteX12" fmla="*/ 247624 w 432707"/>
              <a:gd name="connsiteY12" fmla="*/ 267342 h 436087"/>
              <a:gd name="connsiteX13" fmla="*/ 262836 w 432707"/>
              <a:gd name="connsiteY13" fmla="*/ 253679 h 436087"/>
              <a:gd name="connsiteX14" fmla="*/ 277485 w 432707"/>
              <a:gd name="connsiteY14" fmla="*/ 240016 h 436087"/>
              <a:gd name="connsiteX15" fmla="*/ 304952 w 432707"/>
              <a:gd name="connsiteY15" fmla="*/ 252411 h 436087"/>
              <a:gd name="connsiteX16" fmla="*/ 330165 w 432707"/>
              <a:gd name="connsiteY16" fmla="*/ 267342 h 436087"/>
              <a:gd name="connsiteX17" fmla="*/ 330728 w 432707"/>
              <a:gd name="connsiteY17" fmla="*/ 271567 h 436087"/>
              <a:gd name="connsiteX18" fmla="*/ 325939 w 432707"/>
              <a:gd name="connsiteY18" fmla="*/ 292977 h 436087"/>
              <a:gd name="connsiteX19" fmla="*/ 305938 w 432707"/>
              <a:gd name="connsiteY19" fmla="*/ 311430 h 436087"/>
              <a:gd name="connsiteX20" fmla="*/ 277203 w 432707"/>
              <a:gd name="connsiteY20" fmla="*/ 318895 h 436087"/>
              <a:gd name="connsiteX21" fmla="*/ 223678 w 432707"/>
              <a:gd name="connsiteY21" fmla="*/ 301429 h 436087"/>
              <a:gd name="connsiteX22" fmla="*/ 175788 w 432707"/>
              <a:gd name="connsiteY22" fmla="*/ 268187 h 436087"/>
              <a:gd name="connsiteX23" fmla="*/ 134095 w 432707"/>
              <a:gd name="connsiteY23" fmla="*/ 216071 h 436087"/>
              <a:gd name="connsiteX24" fmla="*/ 114093 w 432707"/>
              <a:gd name="connsiteY24" fmla="*/ 161419 h 436087"/>
              <a:gd name="connsiteX25" fmla="*/ 114093 w 432707"/>
              <a:gd name="connsiteY25" fmla="*/ 159165 h 436087"/>
              <a:gd name="connsiteX26" fmla="*/ 134940 w 432707"/>
              <a:gd name="connsiteY26" fmla="*/ 114655 h 436087"/>
              <a:gd name="connsiteX27" fmla="*/ 149589 w 432707"/>
              <a:gd name="connsiteY27" fmla="*/ 108457 h 436087"/>
              <a:gd name="connsiteX28" fmla="*/ 220298 w 432707"/>
              <a:gd name="connsiteY28" fmla="*/ 35495 h 436087"/>
              <a:gd name="connsiteX29" fmla="*/ 151702 w 432707"/>
              <a:gd name="connsiteY29" fmla="*/ 49581 h 436087"/>
              <a:gd name="connsiteX30" fmla="*/ 95219 w 432707"/>
              <a:gd name="connsiteY30" fmla="*/ 87330 h 436087"/>
              <a:gd name="connsiteX31" fmla="*/ 57470 w 432707"/>
              <a:gd name="connsiteY31" fmla="*/ 143813 h 436087"/>
              <a:gd name="connsiteX32" fmla="*/ 43384 w 432707"/>
              <a:gd name="connsiteY32" fmla="*/ 212409 h 436087"/>
              <a:gd name="connsiteX33" fmla="*/ 77189 w 432707"/>
              <a:gd name="connsiteY33" fmla="*/ 316079 h 436087"/>
              <a:gd name="connsiteX34" fmla="*/ 54934 w 432707"/>
              <a:gd name="connsiteY34" fmla="*/ 381717 h 436087"/>
              <a:gd name="connsiteX35" fmla="*/ 123108 w 432707"/>
              <a:gd name="connsiteY35" fmla="*/ 360026 h 436087"/>
              <a:gd name="connsiteX36" fmla="*/ 220298 w 432707"/>
              <a:gd name="connsiteY36" fmla="*/ 389323 h 436087"/>
              <a:gd name="connsiteX37" fmla="*/ 288895 w 432707"/>
              <a:gd name="connsiteY37" fmla="*/ 375238 h 436087"/>
              <a:gd name="connsiteX38" fmla="*/ 345377 w 432707"/>
              <a:gd name="connsiteY38" fmla="*/ 337489 h 436087"/>
              <a:gd name="connsiteX39" fmla="*/ 383127 w 432707"/>
              <a:gd name="connsiteY39" fmla="*/ 281006 h 436087"/>
              <a:gd name="connsiteX40" fmla="*/ 397212 w 432707"/>
              <a:gd name="connsiteY40" fmla="*/ 212409 h 436087"/>
              <a:gd name="connsiteX41" fmla="*/ 383127 w 432707"/>
              <a:gd name="connsiteY41" fmla="*/ 143813 h 436087"/>
              <a:gd name="connsiteX42" fmla="*/ 345377 w 432707"/>
              <a:gd name="connsiteY42" fmla="*/ 87330 h 436087"/>
              <a:gd name="connsiteX43" fmla="*/ 288895 w 432707"/>
              <a:gd name="connsiteY43" fmla="*/ 49581 h 436087"/>
              <a:gd name="connsiteX44" fmla="*/ 220298 w 432707"/>
              <a:gd name="connsiteY44" fmla="*/ 35495 h 436087"/>
              <a:gd name="connsiteX45" fmla="*/ 220298 w 432707"/>
              <a:gd name="connsiteY45" fmla="*/ 0 h 436087"/>
              <a:gd name="connsiteX46" fmla="*/ 302698 w 432707"/>
              <a:gd name="connsiteY46" fmla="*/ 16902 h 436087"/>
              <a:gd name="connsiteX47" fmla="*/ 370450 w 432707"/>
              <a:gd name="connsiteY47" fmla="*/ 62258 h 436087"/>
              <a:gd name="connsiteX48" fmla="*/ 415805 w 432707"/>
              <a:gd name="connsiteY48" fmla="*/ 130009 h 436087"/>
              <a:gd name="connsiteX49" fmla="*/ 432707 w 432707"/>
              <a:gd name="connsiteY49" fmla="*/ 212409 h 436087"/>
              <a:gd name="connsiteX50" fmla="*/ 415805 w 432707"/>
              <a:gd name="connsiteY50" fmla="*/ 294810 h 436087"/>
              <a:gd name="connsiteX51" fmla="*/ 370450 w 432707"/>
              <a:gd name="connsiteY51" fmla="*/ 362561 h 436087"/>
              <a:gd name="connsiteX52" fmla="*/ 302698 w 432707"/>
              <a:gd name="connsiteY52" fmla="*/ 407916 h 436087"/>
              <a:gd name="connsiteX53" fmla="*/ 220298 w 432707"/>
              <a:gd name="connsiteY53" fmla="*/ 424819 h 436087"/>
              <a:gd name="connsiteX54" fmla="*/ 117474 w 432707"/>
              <a:gd name="connsiteY54" fmla="*/ 398338 h 436087"/>
              <a:gd name="connsiteX55" fmla="*/ 0 w 432707"/>
              <a:gd name="connsiteY55" fmla="*/ 436087 h 436087"/>
              <a:gd name="connsiteX56" fmla="*/ 38313 w 432707"/>
              <a:gd name="connsiteY56" fmla="*/ 321995 h 436087"/>
              <a:gd name="connsiteX57" fmla="*/ 7888 w 432707"/>
              <a:gd name="connsiteY57" fmla="*/ 212409 h 436087"/>
              <a:gd name="connsiteX58" fmla="*/ 24791 w 432707"/>
              <a:gd name="connsiteY58" fmla="*/ 130009 h 436087"/>
              <a:gd name="connsiteX59" fmla="*/ 70147 w 432707"/>
              <a:gd name="connsiteY59" fmla="*/ 62258 h 436087"/>
              <a:gd name="connsiteX60" fmla="*/ 137898 w 432707"/>
              <a:gd name="connsiteY60" fmla="*/ 16902 h 436087"/>
              <a:gd name="connsiteX61" fmla="*/ 220298 w 432707"/>
              <a:gd name="connsiteY61" fmla="*/ 0 h 436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32707" h="436087">
                <a:moveTo>
                  <a:pt x="149589" y="108457"/>
                </a:moveTo>
                <a:cubicBezTo>
                  <a:pt x="150715" y="108457"/>
                  <a:pt x="152406" y="108598"/>
                  <a:pt x="154660" y="108880"/>
                </a:cubicBezTo>
                <a:cubicBezTo>
                  <a:pt x="156913" y="109161"/>
                  <a:pt x="158697" y="109302"/>
                  <a:pt x="160012" y="109302"/>
                </a:cubicBezTo>
                <a:cubicBezTo>
                  <a:pt x="163581" y="109302"/>
                  <a:pt x="166069" y="109913"/>
                  <a:pt x="167477" y="111133"/>
                </a:cubicBezTo>
                <a:cubicBezTo>
                  <a:pt x="168886" y="112354"/>
                  <a:pt x="170341" y="114936"/>
                  <a:pt x="171844" y="118880"/>
                </a:cubicBezTo>
                <a:cubicBezTo>
                  <a:pt x="173347" y="122637"/>
                  <a:pt x="176445" y="130900"/>
                  <a:pt x="181140" y="143671"/>
                </a:cubicBezTo>
                <a:cubicBezTo>
                  <a:pt x="185835" y="156442"/>
                  <a:pt x="188183" y="163485"/>
                  <a:pt x="188183" y="164799"/>
                </a:cubicBezTo>
                <a:cubicBezTo>
                  <a:pt x="188183" y="168743"/>
                  <a:pt x="184943" y="174143"/>
                  <a:pt x="178464" y="180998"/>
                </a:cubicBezTo>
                <a:cubicBezTo>
                  <a:pt x="171985" y="187852"/>
                  <a:pt x="168745" y="192219"/>
                  <a:pt x="168745" y="194097"/>
                </a:cubicBezTo>
                <a:cubicBezTo>
                  <a:pt x="168745" y="195412"/>
                  <a:pt x="169215" y="196820"/>
                  <a:pt x="170154" y="198323"/>
                </a:cubicBezTo>
                <a:cubicBezTo>
                  <a:pt x="176539" y="212033"/>
                  <a:pt x="186117" y="224897"/>
                  <a:pt x="198888" y="236917"/>
                </a:cubicBezTo>
                <a:cubicBezTo>
                  <a:pt x="209405" y="246871"/>
                  <a:pt x="223585" y="256355"/>
                  <a:pt x="241427" y="265370"/>
                </a:cubicBezTo>
                <a:cubicBezTo>
                  <a:pt x="243680" y="266684"/>
                  <a:pt x="245746" y="267342"/>
                  <a:pt x="247624" y="267342"/>
                </a:cubicBezTo>
                <a:cubicBezTo>
                  <a:pt x="250441" y="267342"/>
                  <a:pt x="255512" y="262787"/>
                  <a:pt x="262836" y="253679"/>
                </a:cubicBezTo>
                <a:cubicBezTo>
                  <a:pt x="270161" y="244570"/>
                  <a:pt x="275044" y="240016"/>
                  <a:pt x="277485" y="240016"/>
                </a:cubicBezTo>
                <a:cubicBezTo>
                  <a:pt x="279927" y="240016"/>
                  <a:pt x="289082" y="244148"/>
                  <a:pt x="304952" y="252411"/>
                </a:cubicBezTo>
                <a:cubicBezTo>
                  <a:pt x="320822" y="260675"/>
                  <a:pt x="329226" y="265652"/>
                  <a:pt x="330165" y="267342"/>
                </a:cubicBezTo>
                <a:cubicBezTo>
                  <a:pt x="330541" y="268281"/>
                  <a:pt x="330728" y="269689"/>
                  <a:pt x="330728" y="271567"/>
                </a:cubicBezTo>
                <a:cubicBezTo>
                  <a:pt x="330728" y="277765"/>
                  <a:pt x="329132" y="284902"/>
                  <a:pt x="325939" y="292977"/>
                </a:cubicBezTo>
                <a:cubicBezTo>
                  <a:pt x="322935" y="300302"/>
                  <a:pt x="316267" y="306453"/>
                  <a:pt x="305938" y="311430"/>
                </a:cubicBezTo>
                <a:cubicBezTo>
                  <a:pt x="295608" y="316406"/>
                  <a:pt x="286030" y="318895"/>
                  <a:pt x="277203" y="318895"/>
                </a:cubicBezTo>
                <a:cubicBezTo>
                  <a:pt x="266499" y="318895"/>
                  <a:pt x="248657" y="313073"/>
                  <a:pt x="223678" y="301429"/>
                </a:cubicBezTo>
                <a:cubicBezTo>
                  <a:pt x="205274" y="292977"/>
                  <a:pt x="189310" y="281897"/>
                  <a:pt x="175788" y="268187"/>
                </a:cubicBezTo>
                <a:cubicBezTo>
                  <a:pt x="162266" y="254477"/>
                  <a:pt x="148368" y="237105"/>
                  <a:pt x="134095" y="216071"/>
                </a:cubicBezTo>
                <a:cubicBezTo>
                  <a:pt x="120573" y="195975"/>
                  <a:pt x="113905" y="177758"/>
                  <a:pt x="114093" y="161419"/>
                </a:cubicBezTo>
                <a:lnTo>
                  <a:pt x="114093" y="159165"/>
                </a:lnTo>
                <a:cubicBezTo>
                  <a:pt x="114657" y="142075"/>
                  <a:pt x="121605" y="127238"/>
                  <a:pt x="134940" y="114655"/>
                </a:cubicBezTo>
                <a:cubicBezTo>
                  <a:pt x="139447" y="110523"/>
                  <a:pt x="144330" y="108457"/>
                  <a:pt x="149589" y="108457"/>
                </a:cubicBezTo>
                <a:close/>
                <a:moveTo>
                  <a:pt x="220298" y="35495"/>
                </a:moveTo>
                <a:cubicBezTo>
                  <a:pt x="196447" y="35495"/>
                  <a:pt x="173581" y="40190"/>
                  <a:pt x="151702" y="49581"/>
                </a:cubicBezTo>
                <a:cubicBezTo>
                  <a:pt x="129822" y="58971"/>
                  <a:pt x="110995" y="71554"/>
                  <a:pt x="95219" y="87330"/>
                </a:cubicBezTo>
                <a:cubicBezTo>
                  <a:pt x="79443" y="103106"/>
                  <a:pt x="66860" y="121933"/>
                  <a:pt x="57470" y="143813"/>
                </a:cubicBezTo>
                <a:cubicBezTo>
                  <a:pt x="48079" y="165692"/>
                  <a:pt x="43384" y="188558"/>
                  <a:pt x="43384" y="212409"/>
                </a:cubicBezTo>
                <a:cubicBezTo>
                  <a:pt x="43384" y="250534"/>
                  <a:pt x="54652" y="285091"/>
                  <a:pt x="77189" y="316079"/>
                </a:cubicBezTo>
                <a:lnTo>
                  <a:pt x="54934" y="381717"/>
                </a:lnTo>
                <a:lnTo>
                  <a:pt x="123108" y="360026"/>
                </a:lnTo>
                <a:cubicBezTo>
                  <a:pt x="152782" y="379557"/>
                  <a:pt x="185178" y="389323"/>
                  <a:pt x="220298" y="389323"/>
                </a:cubicBezTo>
                <a:cubicBezTo>
                  <a:pt x="244149" y="389323"/>
                  <a:pt x="267015" y="384628"/>
                  <a:pt x="288895" y="375238"/>
                </a:cubicBezTo>
                <a:cubicBezTo>
                  <a:pt x="310774" y="365848"/>
                  <a:pt x="329602" y="353264"/>
                  <a:pt x="345377" y="337489"/>
                </a:cubicBezTo>
                <a:cubicBezTo>
                  <a:pt x="361153" y="321713"/>
                  <a:pt x="373736" y="302885"/>
                  <a:pt x="383127" y="281006"/>
                </a:cubicBezTo>
                <a:cubicBezTo>
                  <a:pt x="392517" y="259126"/>
                  <a:pt x="397212" y="236261"/>
                  <a:pt x="397212" y="212409"/>
                </a:cubicBezTo>
                <a:cubicBezTo>
                  <a:pt x="397212" y="188558"/>
                  <a:pt x="392517" y="165692"/>
                  <a:pt x="383127" y="143813"/>
                </a:cubicBezTo>
                <a:cubicBezTo>
                  <a:pt x="373736" y="121933"/>
                  <a:pt x="361153" y="103106"/>
                  <a:pt x="345377" y="87330"/>
                </a:cubicBezTo>
                <a:cubicBezTo>
                  <a:pt x="329602" y="71554"/>
                  <a:pt x="310774" y="58971"/>
                  <a:pt x="288895" y="49581"/>
                </a:cubicBezTo>
                <a:cubicBezTo>
                  <a:pt x="267015" y="40190"/>
                  <a:pt x="244149" y="35495"/>
                  <a:pt x="220298" y="35495"/>
                </a:cubicBezTo>
                <a:close/>
                <a:moveTo>
                  <a:pt x="220298" y="0"/>
                </a:moveTo>
                <a:cubicBezTo>
                  <a:pt x="249033" y="0"/>
                  <a:pt x="276500" y="5634"/>
                  <a:pt x="302698" y="16902"/>
                </a:cubicBezTo>
                <a:cubicBezTo>
                  <a:pt x="328898" y="28171"/>
                  <a:pt x="351481" y="43289"/>
                  <a:pt x="370450" y="62258"/>
                </a:cubicBezTo>
                <a:cubicBezTo>
                  <a:pt x="389418" y="81226"/>
                  <a:pt x="404537" y="103810"/>
                  <a:pt x="415805" y="130009"/>
                </a:cubicBezTo>
                <a:cubicBezTo>
                  <a:pt x="427073" y="156208"/>
                  <a:pt x="432707" y="183675"/>
                  <a:pt x="432707" y="212409"/>
                </a:cubicBezTo>
                <a:cubicBezTo>
                  <a:pt x="432707" y="241144"/>
                  <a:pt x="427073" y="268610"/>
                  <a:pt x="415805" y="294810"/>
                </a:cubicBezTo>
                <a:cubicBezTo>
                  <a:pt x="404537" y="321009"/>
                  <a:pt x="389418" y="343592"/>
                  <a:pt x="370450" y="362561"/>
                </a:cubicBezTo>
                <a:cubicBezTo>
                  <a:pt x="351481" y="381529"/>
                  <a:pt x="328898" y="396648"/>
                  <a:pt x="302698" y="407916"/>
                </a:cubicBezTo>
                <a:cubicBezTo>
                  <a:pt x="276500" y="419185"/>
                  <a:pt x="249033" y="424819"/>
                  <a:pt x="220298" y="424819"/>
                </a:cubicBezTo>
                <a:cubicBezTo>
                  <a:pt x="183676" y="424819"/>
                  <a:pt x="149401" y="415992"/>
                  <a:pt x="117474" y="398338"/>
                </a:cubicBezTo>
                <a:lnTo>
                  <a:pt x="0" y="436087"/>
                </a:lnTo>
                <a:lnTo>
                  <a:pt x="38313" y="321995"/>
                </a:lnTo>
                <a:cubicBezTo>
                  <a:pt x="18030" y="288565"/>
                  <a:pt x="7888" y="252036"/>
                  <a:pt x="7888" y="212409"/>
                </a:cubicBezTo>
                <a:cubicBezTo>
                  <a:pt x="7888" y="183675"/>
                  <a:pt x="13523" y="156208"/>
                  <a:pt x="24791" y="130009"/>
                </a:cubicBezTo>
                <a:cubicBezTo>
                  <a:pt x="36060" y="103810"/>
                  <a:pt x="51178" y="81226"/>
                  <a:pt x="70147" y="62258"/>
                </a:cubicBezTo>
                <a:cubicBezTo>
                  <a:pt x="89115" y="43289"/>
                  <a:pt x="111699" y="28171"/>
                  <a:pt x="137898" y="16902"/>
                </a:cubicBezTo>
                <a:cubicBezTo>
                  <a:pt x="164097" y="5634"/>
                  <a:pt x="191564" y="0"/>
                  <a:pt x="220298"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7" name="Freeform 266"/>
          <p:cNvSpPr/>
          <p:nvPr/>
        </p:nvSpPr>
        <p:spPr>
          <a:xfrm>
            <a:off x="6177915" y="3542757"/>
            <a:ext cx="576943" cy="360589"/>
          </a:xfrm>
          <a:custGeom>
            <a:avLst/>
            <a:gdLst>
              <a:gd name="connsiteX0" fmla="*/ 270442 w 576943"/>
              <a:gd name="connsiteY0" fmla="*/ 72117 h 360589"/>
              <a:gd name="connsiteX1" fmla="*/ 468766 w 576943"/>
              <a:gd name="connsiteY1" fmla="*/ 72117 h 360589"/>
              <a:gd name="connsiteX2" fmla="*/ 545250 w 576943"/>
              <a:gd name="connsiteY2" fmla="*/ 103809 h 360589"/>
              <a:gd name="connsiteX3" fmla="*/ 576943 w 576943"/>
              <a:gd name="connsiteY3" fmla="*/ 180293 h 360589"/>
              <a:gd name="connsiteX4" fmla="*/ 576943 w 576943"/>
              <a:gd name="connsiteY4" fmla="*/ 198323 h 360589"/>
              <a:gd name="connsiteX5" fmla="*/ 252413 w 576943"/>
              <a:gd name="connsiteY5" fmla="*/ 198323 h 360589"/>
              <a:gd name="connsiteX6" fmla="*/ 252413 w 576943"/>
              <a:gd name="connsiteY6" fmla="*/ 90146 h 360589"/>
              <a:gd name="connsiteX7" fmla="*/ 257765 w 576943"/>
              <a:gd name="connsiteY7" fmla="*/ 77469 h 360589"/>
              <a:gd name="connsiteX8" fmla="*/ 270442 w 576943"/>
              <a:gd name="connsiteY8" fmla="*/ 72117 h 360589"/>
              <a:gd name="connsiteX9" fmla="*/ 162265 w 576943"/>
              <a:gd name="connsiteY9" fmla="*/ 54087 h 360589"/>
              <a:gd name="connsiteX10" fmla="*/ 213255 w 576943"/>
              <a:gd name="connsiteY10" fmla="*/ 75215 h 360589"/>
              <a:gd name="connsiteX11" fmla="*/ 234383 w 576943"/>
              <a:gd name="connsiteY11" fmla="*/ 126205 h 360589"/>
              <a:gd name="connsiteX12" fmla="*/ 213255 w 576943"/>
              <a:gd name="connsiteY12" fmla="*/ 177195 h 360589"/>
              <a:gd name="connsiteX13" fmla="*/ 162265 w 576943"/>
              <a:gd name="connsiteY13" fmla="*/ 198323 h 360589"/>
              <a:gd name="connsiteX14" fmla="*/ 111276 w 576943"/>
              <a:gd name="connsiteY14" fmla="*/ 177195 h 360589"/>
              <a:gd name="connsiteX15" fmla="*/ 90147 w 576943"/>
              <a:gd name="connsiteY15" fmla="*/ 126205 h 360589"/>
              <a:gd name="connsiteX16" fmla="*/ 111276 w 576943"/>
              <a:gd name="connsiteY16" fmla="*/ 75215 h 360589"/>
              <a:gd name="connsiteX17" fmla="*/ 162265 w 576943"/>
              <a:gd name="connsiteY17" fmla="*/ 54087 h 360589"/>
              <a:gd name="connsiteX18" fmla="*/ 18030 w 576943"/>
              <a:gd name="connsiteY18" fmla="*/ 0 h 360589"/>
              <a:gd name="connsiteX19" fmla="*/ 54089 w 576943"/>
              <a:gd name="connsiteY19" fmla="*/ 0 h 360589"/>
              <a:gd name="connsiteX20" fmla="*/ 66766 w 576943"/>
              <a:gd name="connsiteY20" fmla="*/ 5352 h 360589"/>
              <a:gd name="connsiteX21" fmla="*/ 72118 w 576943"/>
              <a:gd name="connsiteY21" fmla="*/ 18029 h 360589"/>
              <a:gd name="connsiteX22" fmla="*/ 72118 w 576943"/>
              <a:gd name="connsiteY22" fmla="*/ 216353 h 360589"/>
              <a:gd name="connsiteX23" fmla="*/ 558914 w 576943"/>
              <a:gd name="connsiteY23" fmla="*/ 216353 h 360589"/>
              <a:gd name="connsiteX24" fmla="*/ 571591 w 576943"/>
              <a:gd name="connsiteY24" fmla="*/ 221706 h 360589"/>
              <a:gd name="connsiteX25" fmla="*/ 576943 w 576943"/>
              <a:gd name="connsiteY25" fmla="*/ 234383 h 360589"/>
              <a:gd name="connsiteX26" fmla="*/ 576943 w 576943"/>
              <a:gd name="connsiteY26" fmla="*/ 360589 h 360589"/>
              <a:gd name="connsiteX27" fmla="*/ 504825 w 576943"/>
              <a:gd name="connsiteY27" fmla="*/ 360589 h 360589"/>
              <a:gd name="connsiteX28" fmla="*/ 504825 w 576943"/>
              <a:gd name="connsiteY28" fmla="*/ 288471 h 360589"/>
              <a:gd name="connsiteX29" fmla="*/ 72118 w 576943"/>
              <a:gd name="connsiteY29" fmla="*/ 288471 h 360589"/>
              <a:gd name="connsiteX30" fmla="*/ 72118 w 576943"/>
              <a:gd name="connsiteY30" fmla="*/ 360589 h 360589"/>
              <a:gd name="connsiteX31" fmla="*/ 0 w 576943"/>
              <a:gd name="connsiteY31" fmla="*/ 360589 h 360589"/>
              <a:gd name="connsiteX32" fmla="*/ 0 w 576943"/>
              <a:gd name="connsiteY32" fmla="*/ 18029 h 360589"/>
              <a:gd name="connsiteX33" fmla="*/ 5353 w 576943"/>
              <a:gd name="connsiteY33" fmla="*/ 5352 h 360589"/>
              <a:gd name="connsiteX34" fmla="*/ 18030 w 576943"/>
              <a:gd name="connsiteY34" fmla="*/ 0 h 36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76943" h="360589">
                <a:moveTo>
                  <a:pt x="270442" y="72117"/>
                </a:moveTo>
                <a:lnTo>
                  <a:pt x="468766" y="72117"/>
                </a:lnTo>
                <a:cubicBezTo>
                  <a:pt x="498628" y="72117"/>
                  <a:pt x="524122" y="82681"/>
                  <a:pt x="545250" y="103809"/>
                </a:cubicBezTo>
                <a:cubicBezTo>
                  <a:pt x="566379" y="124937"/>
                  <a:pt x="576943" y="150432"/>
                  <a:pt x="576943" y="180293"/>
                </a:cubicBezTo>
                <a:lnTo>
                  <a:pt x="576943" y="198323"/>
                </a:lnTo>
                <a:lnTo>
                  <a:pt x="252413" y="198323"/>
                </a:lnTo>
                <a:lnTo>
                  <a:pt x="252413" y="90146"/>
                </a:lnTo>
                <a:cubicBezTo>
                  <a:pt x="252413" y="85263"/>
                  <a:pt x="254197" y="81037"/>
                  <a:pt x="257765" y="77469"/>
                </a:cubicBezTo>
                <a:cubicBezTo>
                  <a:pt x="261333" y="73901"/>
                  <a:pt x="265559" y="72117"/>
                  <a:pt x="270442" y="72117"/>
                </a:cubicBezTo>
                <a:close/>
                <a:moveTo>
                  <a:pt x="162265" y="54087"/>
                </a:moveTo>
                <a:cubicBezTo>
                  <a:pt x="182173" y="54087"/>
                  <a:pt x="199169" y="61130"/>
                  <a:pt x="213255" y="75215"/>
                </a:cubicBezTo>
                <a:cubicBezTo>
                  <a:pt x="227340" y="89301"/>
                  <a:pt x="234383" y="106298"/>
                  <a:pt x="234383" y="126205"/>
                </a:cubicBezTo>
                <a:cubicBezTo>
                  <a:pt x="234383" y="146113"/>
                  <a:pt x="227340" y="163109"/>
                  <a:pt x="213255" y="177195"/>
                </a:cubicBezTo>
                <a:cubicBezTo>
                  <a:pt x="199169" y="191280"/>
                  <a:pt x="182173" y="198323"/>
                  <a:pt x="162265" y="198323"/>
                </a:cubicBezTo>
                <a:cubicBezTo>
                  <a:pt x="142358" y="198323"/>
                  <a:pt x="125362" y="191280"/>
                  <a:pt x="111276" y="177195"/>
                </a:cubicBezTo>
                <a:cubicBezTo>
                  <a:pt x="97190" y="163109"/>
                  <a:pt x="90147" y="146113"/>
                  <a:pt x="90147" y="126205"/>
                </a:cubicBezTo>
                <a:cubicBezTo>
                  <a:pt x="90147" y="106298"/>
                  <a:pt x="97190" y="89301"/>
                  <a:pt x="111276" y="75215"/>
                </a:cubicBezTo>
                <a:cubicBezTo>
                  <a:pt x="125362" y="61130"/>
                  <a:pt x="142358" y="54087"/>
                  <a:pt x="162265" y="54087"/>
                </a:cubicBezTo>
                <a:close/>
                <a:moveTo>
                  <a:pt x="18030" y="0"/>
                </a:moveTo>
                <a:lnTo>
                  <a:pt x="54089" y="0"/>
                </a:lnTo>
                <a:cubicBezTo>
                  <a:pt x="58971" y="0"/>
                  <a:pt x="63197" y="1784"/>
                  <a:pt x="66766" y="5352"/>
                </a:cubicBezTo>
                <a:cubicBezTo>
                  <a:pt x="70334" y="8921"/>
                  <a:pt x="72118" y="13146"/>
                  <a:pt x="72118" y="18029"/>
                </a:cubicBezTo>
                <a:lnTo>
                  <a:pt x="72118" y="216353"/>
                </a:lnTo>
                <a:lnTo>
                  <a:pt x="558914" y="216353"/>
                </a:lnTo>
                <a:cubicBezTo>
                  <a:pt x="563796" y="216353"/>
                  <a:pt x="568022" y="218138"/>
                  <a:pt x="571591" y="221706"/>
                </a:cubicBezTo>
                <a:cubicBezTo>
                  <a:pt x="575159" y="225274"/>
                  <a:pt x="576943" y="229500"/>
                  <a:pt x="576943" y="234383"/>
                </a:cubicBezTo>
                <a:lnTo>
                  <a:pt x="576943" y="360589"/>
                </a:lnTo>
                <a:lnTo>
                  <a:pt x="504825" y="360589"/>
                </a:lnTo>
                <a:lnTo>
                  <a:pt x="504825" y="288471"/>
                </a:lnTo>
                <a:lnTo>
                  <a:pt x="72118" y="288471"/>
                </a:lnTo>
                <a:lnTo>
                  <a:pt x="72118" y="360589"/>
                </a:lnTo>
                <a:lnTo>
                  <a:pt x="0" y="360589"/>
                </a:lnTo>
                <a:lnTo>
                  <a:pt x="0" y="18029"/>
                </a:lnTo>
                <a:cubicBezTo>
                  <a:pt x="0" y="13146"/>
                  <a:pt x="1784" y="8921"/>
                  <a:pt x="5353" y="5352"/>
                </a:cubicBezTo>
                <a:cubicBezTo>
                  <a:pt x="8921" y="1784"/>
                  <a:pt x="13146" y="0"/>
                  <a:pt x="180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5" name="Freeform 264"/>
          <p:cNvSpPr/>
          <p:nvPr/>
        </p:nvSpPr>
        <p:spPr>
          <a:xfrm>
            <a:off x="4634865" y="3506698"/>
            <a:ext cx="576943" cy="432707"/>
          </a:xfrm>
          <a:custGeom>
            <a:avLst/>
            <a:gdLst>
              <a:gd name="connsiteX0" fmla="*/ 97472 w 576943"/>
              <a:gd name="connsiteY0" fmla="*/ 198324 h 432707"/>
              <a:gd name="connsiteX1" fmla="*/ 108459 w 576943"/>
              <a:gd name="connsiteY1" fmla="*/ 203113 h 432707"/>
              <a:gd name="connsiteX2" fmla="*/ 151983 w 576943"/>
              <a:gd name="connsiteY2" fmla="*/ 228890 h 432707"/>
              <a:gd name="connsiteX3" fmla="*/ 198325 w 576943"/>
              <a:gd name="connsiteY3" fmla="*/ 237482 h 432707"/>
              <a:gd name="connsiteX4" fmla="*/ 244666 w 576943"/>
              <a:gd name="connsiteY4" fmla="*/ 228890 h 432707"/>
              <a:gd name="connsiteX5" fmla="*/ 288190 w 576943"/>
              <a:gd name="connsiteY5" fmla="*/ 203113 h 432707"/>
              <a:gd name="connsiteX6" fmla="*/ 299177 w 576943"/>
              <a:gd name="connsiteY6" fmla="*/ 198324 h 432707"/>
              <a:gd name="connsiteX7" fmla="*/ 360308 w 576943"/>
              <a:gd name="connsiteY7" fmla="*/ 225368 h 432707"/>
              <a:gd name="connsiteX8" fmla="*/ 297487 w 576943"/>
              <a:gd name="connsiteY8" fmla="*/ 225368 h 432707"/>
              <a:gd name="connsiteX9" fmla="*/ 272132 w 576943"/>
              <a:gd name="connsiteY9" fmla="*/ 236073 h 432707"/>
              <a:gd name="connsiteX10" fmla="*/ 261428 w 576943"/>
              <a:gd name="connsiteY10" fmla="*/ 261427 h 432707"/>
              <a:gd name="connsiteX11" fmla="*/ 261428 w 576943"/>
              <a:gd name="connsiteY11" fmla="*/ 315515 h 432707"/>
              <a:gd name="connsiteX12" fmla="*/ 272132 w 576943"/>
              <a:gd name="connsiteY12" fmla="*/ 340869 h 432707"/>
              <a:gd name="connsiteX13" fmla="*/ 297487 w 576943"/>
              <a:gd name="connsiteY13" fmla="*/ 351574 h 432707"/>
              <a:gd name="connsiteX14" fmla="*/ 369604 w 576943"/>
              <a:gd name="connsiteY14" fmla="*/ 351574 h 432707"/>
              <a:gd name="connsiteX15" fmla="*/ 369604 w 576943"/>
              <a:gd name="connsiteY15" fmla="*/ 418622 h 432707"/>
              <a:gd name="connsiteX16" fmla="*/ 321432 w 576943"/>
              <a:gd name="connsiteY16" fmla="*/ 432707 h 432707"/>
              <a:gd name="connsiteX17" fmla="*/ 75217 w 576943"/>
              <a:gd name="connsiteY17" fmla="*/ 432707 h 432707"/>
              <a:gd name="connsiteX18" fmla="*/ 20565 w 576943"/>
              <a:gd name="connsiteY18" fmla="*/ 413269 h 432707"/>
              <a:gd name="connsiteX19" fmla="*/ 0 w 576943"/>
              <a:gd name="connsiteY19" fmla="*/ 359744 h 432707"/>
              <a:gd name="connsiteX20" fmla="*/ 986 w 576943"/>
              <a:gd name="connsiteY20" fmla="*/ 330587 h 432707"/>
              <a:gd name="connsiteX21" fmla="*/ 4930 w 576943"/>
              <a:gd name="connsiteY21" fmla="*/ 299881 h 432707"/>
              <a:gd name="connsiteX22" fmla="*/ 12395 w 576943"/>
              <a:gd name="connsiteY22" fmla="*/ 269315 h 432707"/>
              <a:gd name="connsiteX23" fmla="*/ 24509 w 576943"/>
              <a:gd name="connsiteY23" fmla="*/ 241848 h 432707"/>
              <a:gd name="connsiteX24" fmla="*/ 41975 w 576943"/>
              <a:gd name="connsiteY24" fmla="*/ 219030 h 432707"/>
              <a:gd name="connsiteX25" fmla="*/ 66062 w 576943"/>
              <a:gd name="connsiteY25" fmla="*/ 203958 h 432707"/>
              <a:gd name="connsiteX26" fmla="*/ 97472 w 576943"/>
              <a:gd name="connsiteY26" fmla="*/ 198324 h 432707"/>
              <a:gd name="connsiteX27" fmla="*/ 405663 w 576943"/>
              <a:gd name="connsiteY27" fmla="*/ 144236 h 432707"/>
              <a:gd name="connsiteX28" fmla="*/ 459752 w 576943"/>
              <a:gd name="connsiteY28" fmla="*/ 144236 h 432707"/>
              <a:gd name="connsiteX29" fmla="*/ 466090 w 576943"/>
              <a:gd name="connsiteY29" fmla="*/ 146912 h 432707"/>
              <a:gd name="connsiteX30" fmla="*/ 468766 w 576943"/>
              <a:gd name="connsiteY30" fmla="*/ 153250 h 432707"/>
              <a:gd name="connsiteX31" fmla="*/ 468766 w 576943"/>
              <a:gd name="connsiteY31" fmla="*/ 252412 h 432707"/>
              <a:gd name="connsiteX32" fmla="*/ 567928 w 576943"/>
              <a:gd name="connsiteY32" fmla="*/ 252412 h 432707"/>
              <a:gd name="connsiteX33" fmla="*/ 574267 w 576943"/>
              <a:gd name="connsiteY33" fmla="*/ 255089 h 432707"/>
              <a:gd name="connsiteX34" fmla="*/ 576943 w 576943"/>
              <a:gd name="connsiteY34" fmla="*/ 261427 h 432707"/>
              <a:gd name="connsiteX35" fmla="*/ 576943 w 576943"/>
              <a:gd name="connsiteY35" fmla="*/ 315515 h 432707"/>
              <a:gd name="connsiteX36" fmla="*/ 574267 w 576943"/>
              <a:gd name="connsiteY36" fmla="*/ 321854 h 432707"/>
              <a:gd name="connsiteX37" fmla="*/ 567928 w 576943"/>
              <a:gd name="connsiteY37" fmla="*/ 324530 h 432707"/>
              <a:gd name="connsiteX38" fmla="*/ 468766 w 576943"/>
              <a:gd name="connsiteY38" fmla="*/ 324530 h 432707"/>
              <a:gd name="connsiteX39" fmla="*/ 468766 w 576943"/>
              <a:gd name="connsiteY39" fmla="*/ 423692 h 432707"/>
              <a:gd name="connsiteX40" fmla="*/ 466090 w 576943"/>
              <a:gd name="connsiteY40" fmla="*/ 430031 h 432707"/>
              <a:gd name="connsiteX41" fmla="*/ 459752 w 576943"/>
              <a:gd name="connsiteY41" fmla="*/ 432707 h 432707"/>
              <a:gd name="connsiteX42" fmla="*/ 405663 w 576943"/>
              <a:gd name="connsiteY42" fmla="*/ 432707 h 432707"/>
              <a:gd name="connsiteX43" fmla="*/ 399325 w 576943"/>
              <a:gd name="connsiteY43" fmla="*/ 430031 h 432707"/>
              <a:gd name="connsiteX44" fmla="*/ 396649 w 576943"/>
              <a:gd name="connsiteY44" fmla="*/ 423692 h 432707"/>
              <a:gd name="connsiteX45" fmla="*/ 396649 w 576943"/>
              <a:gd name="connsiteY45" fmla="*/ 324530 h 432707"/>
              <a:gd name="connsiteX46" fmla="*/ 297487 w 576943"/>
              <a:gd name="connsiteY46" fmla="*/ 324530 h 432707"/>
              <a:gd name="connsiteX47" fmla="*/ 291148 w 576943"/>
              <a:gd name="connsiteY47" fmla="*/ 321854 h 432707"/>
              <a:gd name="connsiteX48" fmla="*/ 288472 w 576943"/>
              <a:gd name="connsiteY48" fmla="*/ 315515 h 432707"/>
              <a:gd name="connsiteX49" fmla="*/ 288472 w 576943"/>
              <a:gd name="connsiteY49" fmla="*/ 261427 h 432707"/>
              <a:gd name="connsiteX50" fmla="*/ 291148 w 576943"/>
              <a:gd name="connsiteY50" fmla="*/ 255089 h 432707"/>
              <a:gd name="connsiteX51" fmla="*/ 297487 w 576943"/>
              <a:gd name="connsiteY51" fmla="*/ 252412 h 432707"/>
              <a:gd name="connsiteX52" fmla="*/ 396649 w 576943"/>
              <a:gd name="connsiteY52" fmla="*/ 252412 h 432707"/>
              <a:gd name="connsiteX53" fmla="*/ 396649 w 576943"/>
              <a:gd name="connsiteY53" fmla="*/ 153250 h 432707"/>
              <a:gd name="connsiteX54" fmla="*/ 399325 w 576943"/>
              <a:gd name="connsiteY54" fmla="*/ 146912 h 432707"/>
              <a:gd name="connsiteX55" fmla="*/ 405663 w 576943"/>
              <a:gd name="connsiteY55" fmla="*/ 144236 h 432707"/>
              <a:gd name="connsiteX56" fmla="*/ 198325 w 576943"/>
              <a:gd name="connsiteY56" fmla="*/ 0 h 432707"/>
              <a:gd name="connsiteX57" fmla="*/ 274809 w 576943"/>
              <a:gd name="connsiteY57" fmla="*/ 31692 h 432707"/>
              <a:gd name="connsiteX58" fmla="*/ 306501 w 576943"/>
              <a:gd name="connsiteY58" fmla="*/ 108177 h 432707"/>
              <a:gd name="connsiteX59" fmla="*/ 274809 w 576943"/>
              <a:gd name="connsiteY59" fmla="*/ 184661 h 432707"/>
              <a:gd name="connsiteX60" fmla="*/ 198325 w 576943"/>
              <a:gd name="connsiteY60" fmla="*/ 216353 h 432707"/>
              <a:gd name="connsiteX61" fmla="*/ 121840 w 576943"/>
              <a:gd name="connsiteY61" fmla="*/ 184661 h 432707"/>
              <a:gd name="connsiteX62" fmla="*/ 90148 w 576943"/>
              <a:gd name="connsiteY62" fmla="*/ 108177 h 432707"/>
              <a:gd name="connsiteX63" fmla="*/ 121840 w 576943"/>
              <a:gd name="connsiteY63" fmla="*/ 31692 h 432707"/>
              <a:gd name="connsiteX64" fmla="*/ 198325 w 576943"/>
              <a:gd name="connsiteY64"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76943" h="432707">
                <a:moveTo>
                  <a:pt x="97472" y="198324"/>
                </a:moveTo>
                <a:cubicBezTo>
                  <a:pt x="101041" y="198324"/>
                  <a:pt x="104703" y="199920"/>
                  <a:pt x="108459" y="203113"/>
                </a:cubicBezTo>
                <a:cubicBezTo>
                  <a:pt x="123296" y="214569"/>
                  <a:pt x="137804" y="223162"/>
                  <a:pt x="151983" y="228890"/>
                </a:cubicBezTo>
                <a:cubicBezTo>
                  <a:pt x="166162" y="234618"/>
                  <a:pt x="181609" y="237482"/>
                  <a:pt x="198325" y="237482"/>
                </a:cubicBezTo>
                <a:cubicBezTo>
                  <a:pt x="215039" y="237482"/>
                  <a:pt x="230487" y="234618"/>
                  <a:pt x="244666" y="228890"/>
                </a:cubicBezTo>
                <a:cubicBezTo>
                  <a:pt x="258845" y="223162"/>
                  <a:pt x="273353" y="214569"/>
                  <a:pt x="288190" y="203113"/>
                </a:cubicBezTo>
                <a:cubicBezTo>
                  <a:pt x="291946" y="199920"/>
                  <a:pt x="295609" y="198324"/>
                  <a:pt x="299177" y="198324"/>
                </a:cubicBezTo>
                <a:cubicBezTo>
                  <a:pt x="323967" y="198324"/>
                  <a:pt x="344344" y="207339"/>
                  <a:pt x="360308" y="225368"/>
                </a:cubicBezTo>
                <a:lnTo>
                  <a:pt x="297487" y="225368"/>
                </a:lnTo>
                <a:cubicBezTo>
                  <a:pt x="287721" y="225368"/>
                  <a:pt x="279269" y="228937"/>
                  <a:pt x="272132" y="236073"/>
                </a:cubicBezTo>
                <a:cubicBezTo>
                  <a:pt x="264996" y="243210"/>
                  <a:pt x="261428" y="251661"/>
                  <a:pt x="261428" y="261427"/>
                </a:cubicBezTo>
                <a:lnTo>
                  <a:pt x="261428" y="315515"/>
                </a:lnTo>
                <a:cubicBezTo>
                  <a:pt x="261428" y="325281"/>
                  <a:pt x="264996" y="333733"/>
                  <a:pt x="272132" y="340869"/>
                </a:cubicBezTo>
                <a:cubicBezTo>
                  <a:pt x="279269" y="348006"/>
                  <a:pt x="287721" y="351574"/>
                  <a:pt x="297487" y="351574"/>
                </a:cubicBezTo>
                <a:lnTo>
                  <a:pt x="369604" y="351574"/>
                </a:lnTo>
                <a:lnTo>
                  <a:pt x="369604" y="418622"/>
                </a:lnTo>
                <a:cubicBezTo>
                  <a:pt x="356834" y="428012"/>
                  <a:pt x="340776" y="432707"/>
                  <a:pt x="321432" y="432707"/>
                </a:cubicBezTo>
                <a:lnTo>
                  <a:pt x="75217" y="432707"/>
                </a:lnTo>
                <a:cubicBezTo>
                  <a:pt x="52492" y="432707"/>
                  <a:pt x="34275" y="426228"/>
                  <a:pt x="20565" y="413269"/>
                </a:cubicBezTo>
                <a:cubicBezTo>
                  <a:pt x="6855" y="400310"/>
                  <a:pt x="0" y="382469"/>
                  <a:pt x="0" y="359744"/>
                </a:cubicBezTo>
                <a:cubicBezTo>
                  <a:pt x="0" y="349790"/>
                  <a:pt x="329" y="340071"/>
                  <a:pt x="986" y="330587"/>
                </a:cubicBezTo>
                <a:cubicBezTo>
                  <a:pt x="1643" y="321103"/>
                  <a:pt x="2958" y="310867"/>
                  <a:pt x="4930" y="299881"/>
                </a:cubicBezTo>
                <a:cubicBezTo>
                  <a:pt x="6902" y="288894"/>
                  <a:pt x="9390" y="278705"/>
                  <a:pt x="12395" y="269315"/>
                </a:cubicBezTo>
                <a:cubicBezTo>
                  <a:pt x="15401" y="259925"/>
                  <a:pt x="19439" y="250769"/>
                  <a:pt x="24509" y="241848"/>
                </a:cubicBezTo>
                <a:cubicBezTo>
                  <a:pt x="29580" y="232927"/>
                  <a:pt x="35402" y="225321"/>
                  <a:pt x="41975" y="219030"/>
                </a:cubicBezTo>
                <a:cubicBezTo>
                  <a:pt x="48548" y="212738"/>
                  <a:pt x="56577" y="207714"/>
                  <a:pt x="66062" y="203958"/>
                </a:cubicBezTo>
                <a:cubicBezTo>
                  <a:pt x="75546" y="200202"/>
                  <a:pt x="86016" y="198324"/>
                  <a:pt x="97472" y="198324"/>
                </a:cubicBezTo>
                <a:close/>
                <a:moveTo>
                  <a:pt x="405663" y="144236"/>
                </a:moveTo>
                <a:lnTo>
                  <a:pt x="459752" y="144236"/>
                </a:lnTo>
                <a:cubicBezTo>
                  <a:pt x="462193" y="144236"/>
                  <a:pt x="464306" y="145128"/>
                  <a:pt x="466090" y="146912"/>
                </a:cubicBezTo>
                <a:cubicBezTo>
                  <a:pt x="467874" y="148696"/>
                  <a:pt x="468766" y="150809"/>
                  <a:pt x="468766" y="153250"/>
                </a:cubicBezTo>
                <a:lnTo>
                  <a:pt x="468766" y="252412"/>
                </a:lnTo>
                <a:lnTo>
                  <a:pt x="567928" y="252412"/>
                </a:lnTo>
                <a:cubicBezTo>
                  <a:pt x="570370" y="252412"/>
                  <a:pt x="572483" y="253304"/>
                  <a:pt x="574267" y="255089"/>
                </a:cubicBezTo>
                <a:cubicBezTo>
                  <a:pt x="576051" y="256873"/>
                  <a:pt x="576943" y="258986"/>
                  <a:pt x="576943" y="261427"/>
                </a:cubicBezTo>
                <a:lnTo>
                  <a:pt x="576943" y="315515"/>
                </a:lnTo>
                <a:cubicBezTo>
                  <a:pt x="576943" y="317957"/>
                  <a:pt x="576051" y="320070"/>
                  <a:pt x="574267" y="321854"/>
                </a:cubicBezTo>
                <a:cubicBezTo>
                  <a:pt x="572483" y="323638"/>
                  <a:pt x="570370" y="324530"/>
                  <a:pt x="567928" y="324530"/>
                </a:cubicBezTo>
                <a:lnTo>
                  <a:pt x="468766" y="324530"/>
                </a:lnTo>
                <a:lnTo>
                  <a:pt x="468766" y="423692"/>
                </a:lnTo>
                <a:cubicBezTo>
                  <a:pt x="468766" y="426134"/>
                  <a:pt x="467874" y="428247"/>
                  <a:pt x="466090" y="430031"/>
                </a:cubicBezTo>
                <a:cubicBezTo>
                  <a:pt x="464306" y="431815"/>
                  <a:pt x="462193" y="432707"/>
                  <a:pt x="459752" y="432707"/>
                </a:cubicBezTo>
                <a:lnTo>
                  <a:pt x="405663" y="432707"/>
                </a:lnTo>
                <a:cubicBezTo>
                  <a:pt x="403222" y="432707"/>
                  <a:pt x="401109" y="431815"/>
                  <a:pt x="399325" y="430031"/>
                </a:cubicBezTo>
                <a:cubicBezTo>
                  <a:pt x="397541" y="428247"/>
                  <a:pt x="396649" y="426134"/>
                  <a:pt x="396649" y="423692"/>
                </a:cubicBezTo>
                <a:lnTo>
                  <a:pt x="396649" y="324530"/>
                </a:lnTo>
                <a:lnTo>
                  <a:pt x="297487" y="324530"/>
                </a:lnTo>
                <a:cubicBezTo>
                  <a:pt x="295045" y="324530"/>
                  <a:pt x="292932" y="323638"/>
                  <a:pt x="291148" y="321854"/>
                </a:cubicBezTo>
                <a:cubicBezTo>
                  <a:pt x="289364" y="320070"/>
                  <a:pt x="288472" y="317957"/>
                  <a:pt x="288472" y="315515"/>
                </a:cubicBezTo>
                <a:lnTo>
                  <a:pt x="288472" y="261427"/>
                </a:lnTo>
                <a:cubicBezTo>
                  <a:pt x="288472" y="258986"/>
                  <a:pt x="289364" y="256873"/>
                  <a:pt x="291148" y="255089"/>
                </a:cubicBezTo>
                <a:cubicBezTo>
                  <a:pt x="292932" y="253304"/>
                  <a:pt x="295045" y="252412"/>
                  <a:pt x="297487" y="252412"/>
                </a:cubicBezTo>
                <a:lnTo>
                  <a:pt x="396649" y="252412"/>
                </a:lnTo>
                <a:lnTo>
                  <a:pt x="396649" y="153250"/>
                </a:lnTo>
                <a:cubicBezTo>
                  <a:pt x="396649" y="150809"/>
                  <a:pt x="397541" y="148696"/>
                  <a:pt x="399325" y="146912"/>
                </a:cubicBezTo>
                <a:cubicBezTo>
                  <a:pt x="401109" y="145128"/>
                  <a:pt x="403222" y="144236"/>
                  <a:pt x="405663" y="144236"/>
                </a:cubicBezTo>
                <a:close/>
                <a:moveTo>
                  <a:pt x="198325" y="0"/>
                </a:moveTo>
                <a:cubicBezTo>
                  <a:pt x="228186" y="0"/>
                  <a:pt x="253681" y="10564"/>
                  <a:pt x="274809" y="31692"/>
                </a:cubicBezTo>
                <a:cubicBezTo>
                  <a:pt x="295937" y="52821"/>
                  <a:pt x="306501" y="78315"/>
                  <a:pt x="306501" y="108177"/>
                </a:cubicBezTo>
                <a:cubicBezTo>
                  <a:pt x="306501" y="138038"/>
                  <a:pt x="295937" y="163533"/>
                  <a:pt x="274809" y="184661"/>
                </a:cubicBezTo>
                <a:cubicBezTo>
                  <a:pt x="253681" y="205789"/>
                  <a:pt x="228186" y="216353"/>
                  <a:pt x="198325" y="216353"/>
                </a:cubicBezTo>
                <a:cubicBezTo>
                  <a:pt x="168463" y="216353"/>
                  <a:pt x="142968" y="205789"/>
                  <a:pt x="121840" y="184661"/>
                </a:cubicBezTo>
                <a:cubicBezTo>
                  <a:pt x="100712" y="163533"/>
                  <a:pt x="90148" y="138038"/>
                  <a:pt x="90148" y="108177"/>
                </a:cubicBezTo>
                <a:cubicBezTo>
                  <a:pt x="90148" y="78315"/>
                  <a:pt x="100712" y="52821"/>
                  <a:pt x="121840" y="31692"/>
                </a:cubicBezTo>
                <a:cubicBezTo>
                  <a:pt x="142968" y="10564"/>
                  <a:pt x="168463" y="0"/>
                  <a:pt x="1983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6" name="Freeform 265"/>
          <p:cNvSpPr/>
          <p:nvPr/>
        </p:nvSpPr>
        <p:spPr>
          <a:xfrm>
            <a:off x="5406389" y="3506698"/>
            <a:ext cx="574408" cy="432707"/>
          </a:xfrm>
          <a:custGeom>
            <a:avLst/>
            <a:gdLst>
              <a:gd name="connsiteX0" fmla="*/ 97472 w 574408"/>
              <a:gd name="connsiteY0" fmla="*/ 198324 h 432707"/>
              <a:gd name="connsiteX1" fmla="*/ 108459 w 574408"/>
              <a:gd name="connsiteY1" fmla="*/ 203113 h 432707"/>
              <a:gd name="connsiteX2" fmla="*/ 198325 w 574408"/>
              <a:gd name="connsiteY2" fmla="*/ 237482 h 432707"/>
              <a:gd name="connsiteX3" fmla="*/ 288190 w 574408"/>
              <a:gd name="connsiteY3" fmla="*/ 203113 h 432707"/>
              <a:gd name="connsiteX4" fmla="*/ 299177 w 574408"/>
              <a:gd name="connsiteY4" fmla="*/ 198324 h 432707"/>
              <a:gd name="connsiteX5" fmla="*/ 315234 w 574408"/>
              <a:gd name="connsiteY5" fmla="*/ 200014 h 432707"/>
              <a:gd name="connsiteX6" fmla="*/ 303684 w 574408"/>
              <a:gd name="connsiteY6" fmla="*/ 214100 h 432707"/>
              <a:gd name="connsiteX7" fmla="*/ 300022 w 574408"/>
              <a:gd name="connsiteY7" fmla="*/ 229876 h 432707"/>
              <a:gd name="connsiteX8" fmla="*/ 310445 w 574408"/>
              <a:gd name="connsiteY8" fmla="*/ 255511 h 432707"/>
              <a:gd name="connsiteX9" fmla="*/ 361435 w 574408"/>
              <a:gd name="connsiteY9" fmla="*/ 306501 h 432707"/>
              <a:gd name="connsiteX10" fmla="*/ 310445 w 574408"/>
              <a:gd name="connsiteY10" fmla="*/ 357490 h 432707"/>
              <a:gd name="connsiteX11" fmla="*/ 300022 w 574408"/>
              <a:gd name="connsiteY11" fmla="*/ 383126 h 432707"/>
              <a:gd name="connsiteX12" fmla="*/ 310445 w 574408"/>
              <a:gd name="connsiteY12" fmla="*/ 408480 h 432707"/>
              <a:gd name="connsiteX13" fmla="*/ 333827 w 574408"/>
              <a:gd name="connsiteY13" fmla="*/ 431862 h 432707"/>
              <a:gd name="connsiteX14" fmla="*/ 321432 w 574408"/>
              <a:gd name="connsiteY14" fmla="*/ 432707 h 432707"/>
              <a:gd name="connsiteX15" fmla="*/ 75217 w 574408"/>
              <a:gd name="connsiteY15" fmla="*/ 432707 h 432707"/>
              <a:gd name="connsiteX16" fmla="*/ 20565 w 574408"/>
              <a:gd name="connsiteY16" fmla="*/ 413269 h 432707"/>
              <a:gd name="connsiteX17" fmla="*/ 0 w 574408"/>
              <a:gd name="connsiteY17" fmla="*/ 359744 h 432707"/>
              <a:gd name="connsiteX18" fmla="*/ 986 w 574408"/>
              <a:gd name="connsiteY18" fmla="*/ 330587 h 432707"/>
              <a:gd name="connsiteX19" fmla="*/ 4930 w 574408"/>
              <a:gd name="connsiteY19" fmla="*/ 299881 h 432707"/>
              <a:gd name="connsiteX20" fmla="*/ 12395 w 574408"/>
              <a:gd name="connsiteY20" fmla="*/ 269315 h 432707"/>
              <a:gd name="connsiteX21" fmla="*/ 24509 w 574408"/>
              <a:gd name="connsiteY21" fmla="*/ 241848 h 432707"/>
              <a:gd name="connsiteX22" fmla="*/ 41975 w 574408"/>
              <a:gd name="connsiteY22" fmla="*/ 219030 h 432707"/>
              <a:gd name="connsiteX23" fmla="*/ 66062 w 574408"/>
              <a:gd name="connsiteY23" fmla="*/ 203958 h 432707"/>
              <a:gd name="connsiteX24" fmla="*/ 97472 w 574408"/>
              <a:gd name="connsiteY24" fmla="*/ 198324 h 432707"/>
              <a:gd name="connsiteX25" fmla="*/ 374111 w 574408"/>
              <a:gd name="connsiteY25" fmla="*/ 182829 h 432707"/>
              <a:gd name="connsiteX26" fmla="*/ 380591 w 574408"/>
              <a:gd name="connsiteY26" fmla="*/ 185364 h 432707"/>
              <a:gd name="connsiteX27" fmla="*/ 450737 w 574408"/>
              <a:gd name="connsiteY27" fmla="*/ 255510 h 432707"/>
              <a:gd name="connsiteX28" fmla="*/ 520883 w 574408"/>
              <a:gd name="connsiteY28" fmla="*/ 185364 h 432707"/>
              <a:gd name="connsiteX29" fmla="*/ 527362 w 574408"/>
              <a:gd name="connsiteY29" fmla="*/ 182829 h 432707"/>
              <a:gd name="connsiteX30" fmla="*/ 533560 w 574408"/>
              <a:gd name="connsiteY30" fmla="*/ 185364 h 432707"/>
              <a:gd name="connsiteX31" fmla="*/ 571872 w 574408"/>
              <a:gd name="connsiteY31" fmla="*/ 223677 h 432707"/>
              <a:gd name="connsiteX32" fmla="*/ 574408 w 574408"/>
              <a:gd name="connsiteY32" fmla="*/ 229875 h 432707"/>
              <a:gd name="connsiteX33" fmla="*/ 571872 w 574408"/>
              <a:gd name="connsiteY33" fmla="*/ 236354 h 432707"/>
              <a:gd name="connsiteX34" fmla="*/ 501726 w 574408"/>
              <a:gd name="connsiteY34" fmla="*/ 306500 h 432707"/>
              <a:gd name="connsiteX35" fmla="*/ 571872 w 574408"/>
              <a:gd name="connsiteY35" fmla="*/ 376646 h 432707"/>
              <a:gd name="connsiteX36" fmla="*/ 574408 w 574408"/>
              <a:gd name="connsiteY36" fmla="*/ 383125 h 432707"/>
              <a:gd name="connsiteX37" fmla="*/ 571872 w 574408"/>
              <a:gd name="connsiteY37" fmla="*/ 389323 h 432707"/>
              <a:gd name="connsiteX38" fmla="*/ 533560 w 574408"/>
              <a:gd name="connsiteY38" fmla="*/ 427635 h 432707"/>
              <a:gd name="connsiteX39" fmla="*/ 527362 w 574408"/>
              <a:gd name="connsiteY39" fmla="*/ 430171 h 432707"/>
              <a:gd name="connsiteX40" fmla="*/ 520883 w 574408"/>
              <a:gd name="connsiteY40" fmla="*/ 427635 h 432707"/>
              <a:gd name="connsiteX41" fmla="*/ 450737 w 574408"/>
              <a:gd name="connsiteY41" fmla="*/ 357489 h 432707"/>
              <a:gd name="connsiteX42" fmla="*/ 380591 w 574408"/>
              <a:gd name="connsiteY42" fmla="*/ 427635 h 432707"/>
              <a:gd name="connsiteX43" fmla="*/ 374111 w 574408"/>
              <a:gd name="connsiteY43" fmla="*/ 430171 h 432707"/>
              <a:gd name="connsiteX44" fmla="*/ 367914 w 574408"/>
              <a:gd name="connsiteY44" fmla="*/ 427635 h 432707"/>
              <a:gd name="connsiteX45" fmla="*/ 329601 w 574408"/>
              <a:gd name="connsiteY45" fmla="*/ 389323 h 432707"/>
              <a:gd name="connsiteX46" fmla="*/ 327066 w 574408"/>
              <a:gd name="connsiteY46" fmla="*/ 383125 h 432707"/>
              <a:gd name="connsiteX47" fmla="*/ 329601 w 574408"/>
              <a:gd name="connsiteY47" fmla="*/ 376646 h 432707"/>
              <a:gd name="connsiteX48" fmla="*/ 399747 w 574408"/>
              <a:gd name="connsiteY48" fmla="*/ 306500 h 432707"/>
              <a:gd name="connsiteX49" fmla="*/ 329601 w 574408"/>
              <a:gd name="connsiteY49" fmla="*/ 236354 h 432707"/>
              <a:gd name="connsiteX50" fmla="*/ 327066 w 574408"/>
              <a:gd name="connsiteY50" fmla="*/ 229875 h 432707"/>
              <a:gd name="connsiteX51" fmla="*/ 329601 w 574408"/>
              <a:gd name="connsiteY51" fmla="*/ 223677 h 432707"/>
              <a:gd name="connsiteX52" fmla="*/ 367914 w 574408"/>
              <a:gd name="connsiteY52" fmla="*/ 185364 h 432707"/>
              <a:gd name="connsiteX53" fmla="*/ 374111 w 574408"/>
              <a:gd name="connsiteY53" fmla="*/ 182829 h 432707"/>
              <a:gd name="connsiteX54" fmla="*/ 198325 w 574408"/>
              <a:gd name="connsiteY54" fmla="*/ 0 h 432707"/>
              <a:gd name="connsiteX55" fmla="*/ 274809 w 574408"/>
              <a:gd name="connsiteY55" fmla="*/ 31692 h 432707"/>
              <a:gd name="connsiteX56" fmla="*/ 306501 w 574408"/>
              <a:gd name="connsiteY56" fmla="*/ 108177 h 432707"/>
              <a:gd name="connsiteX57" fmla="*/ 274809 w 574408"/>
              <a:gd name="connsiteY57" fmla="*/ 184661 h 432707"/>
              <a:gd name="connsiteX58" fmla="*/ 198325 w 574408"/>
              <a:gd name="connsiteY58" fmla="*/ 216353 h 432707"/>
              <a:gd name="connsiteX59" fmla="*/ 121840 w 574408"/>
              <a:gd name="connsiteY59" fmla="*/ 184661 h 432707"/>
              <a:gd name="connsiteX60" fmla="*/ 90148 w 574408"/>
              <a:gd name="connsiteY60" fmla="*/ 108177 h 432707"/>
              <a:gd name="connsiteX61" fmla="*/ 121840 w 574408"/>
              <a:gd name="connsiteY61" fmla="*/ 31692 h 432707"/>
              <a:gd name="connsiteX62" fmla="*/ 198325 w 574408"/>
              <a:gd name="connsiteY62" fmla="*/ 0 h 432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574408" h="432707">
                <a:moveTo>
                  <a:pt x="97472" y="198324"/>
                </a:moveTo>
                <a:cubicBezTo>
                  <a:pt x="101040" y="198324"/>
                  <a:pt x="104703" y="199920"/>
                  <a:pt x="108459" y="203113"/>
                </a:cubicBezTo>
                <a:cubicBezTo>
                  <a:pt x="137381" y="226026"/>
                  <a:pt x="167337" y="237482"/>
                  <a:pt x="198325" y="237482"/>
                </a:cubicBezTo>
                <a:cubicBezTo>
                  <a:pt x="229313" y="237482"/>
                  <a:pt x="259267" y="226026"/>
                  <a:pt x="288190" y="203113"/>
                </a:cubicBezTo>
                <a:cubicBezTo>
                  <a:pt x="291946" y="199920"/>
                  <a:pt x="295608" y="198324"/>
                  <a:pt x="299177" y="198324"/>
                </a:cubicBezTo>
                <a:cubicBezTo>
                  <a:pt x="304435" y="198324"/>
                  <a:pt x="309788" y="198887"/>
                  <a:pt x="315234" y="200014"/>
                </a:cubicBezTo>
                <a:cubicBezTo>
                  <a:pt x="309975" y="205085"/>
                  <a:pt x="306126" y="209780"/>
                  <a:pt x="303684" y="214100"/>
                </a:cubicBezTo>
                <a:cubicBezTo>
                  <a:pt x="301242" y="218419"/>
                  <a:pt x="300022" y="223678"/>
                  <a:pt x="300022" y="229876"/>
                </a:cubicBezTo>
                <a:cubicBezTo>
                  <a:pt x="300022" y="240017"/>
                  <a:pt x="303496" y="248562"/>
                  <a:pt x="310445" y="255511"/>
                </a:cubicBezTo>
                <a:lnTo>
                  <a:pt x="361435" y="306501"/>
                </a:lnTo>
                <a:lnTo>
                  <a:pt x="310445" y="357490"/>
                </a:lnTo>
                <a:cubicBezTo>
                  <a:pt x="303496" y="364439"/>
                  <a:pt x="300022" y="372984"/>
                  <a:pt x="300022" y="383126"/>
                </a:cubicBezTo>
                <a:cubicBezTo>
                  <a:pt x="300022" y="393080"/>
                  <a:pt x="303496" y="401531"/>
                  <a:pt x="310445" y="408480"/>
                </a:cubicBezTo>
                <a:lnTo>
                  <a:pt x="333827" y="431862"/>
                </a:lnTo>
                <a:cubicBezTo>
                  <a:pt x="329883" y="432425"/>
                  <a:pt x="325751" y="432707"/>
                  <a:pt x="321432" y="432707"/>
                </a:cubicBezTo>
                <a:lnTo>
                  <a:pt x="75217" y="432707"/>
                </a:lnTo>
                <a:cubicBezTo>
                  <a:pt x="52492" y="432707"/>
                  <a:pt x="34275" y="426228"/>
                  <a:pt x="20565" y="413269"/>
                </a:cubicBezTo>
                <a:cubicBezTo>
                  <a:pt x="6855" y="400310"/>
                  <a:pt x="0" y="382469"/>
                  <a:pt x="0" y="359744"/>
                </a:cubicBezTo>
                <a:cubicBezTo>
                  <a:pt x="0" y="349790"/>
                  <a:pt x="329" y="340071"/>
                  <a:pt x="986" y="330587"/>
                </a:cubicBezTo>
                <a:cubicBezTo>
                  <a:pt x="1644" y="321103"/>
                  <a:pt x="2958" y="310867"/>
                  <a:pt x="4930" y="299881"/>
                </a:cubicBezTo>
                <a:cubicBezTo>
                  <a:pt x="6902" y="288894"/>
                  <a:pt x="9391" y="278705"/>
                  <a:pt x="12395" y="269315"/>
                </a:cubicBezTo>
                <a:cubicBezTo>
                  <a:pt x="15401" y="259925"/>
                  <a:pt x="19438" y="250769"/>
                  <a:pt x="24509" y="241848"/>
                </a:cubicBezTo>
                <a:cubicBezTo>
                  <a:pt x="29580" y="232927"/>
                  <a:pt x="35402" y="225321"/>
                  <a:pt x="41975" y="219030"/>
                </a:cubicBezTo>
                <a:cubicBezTo>
                  <a:pt x="48548" y="212738"/>
                  <a:pt x="56577" y="207714"/>
                  <a:pt x="66062" y="203958"/>
                </a:cubicBezTo>
                <a:cubicBezTo>
                  <a:pt x="75546" y="200202"/>
                  <a:pt x="86016" y="198324"/>
                  <a:pt x="97472" y="198324"/>
                </a:cubicBezTo>
                <a:close/>
                <a:moveTo>
                  <a:pt x="374111" y="182829"/>
                </a:moveTo>
                <a:cubicBezTo>
                  <a:pt x="376740" y="182829"/>
                  <a:pt x="378901" y="183674"/>
                  <a:pt x="380591" y="185364"/>
                </a:cubicBezTo>
                <a:lnTo>
                  <a:pt x="450737" y="255510"/>
                </a:lnTo>
                <a:lnTo>
                  <a:pt x="520883" y="185364"/>
                </a:lnTo>
                <a:cubicBezTo>
                  <a:pt x="522573" y="183674"/>
                  <a:pt x="524733" y="182829"/>
                  <a:pt x="527362" y="182829"/>
                </a:cubicBezTo>
                <a:cubicBezTo>
                  <a:pt x="529803" y="182829"/>
                  <a:pt x="531869" y="183674"/>
                  <a:pt x="533560" y="185364"/>
                </a:cubicBezTo>
                <a:lnTo>
                  <a:pt x="571872" y="223677"/>
                </a:lnTo>
                <a:cubicBezTo>
                  <a:pt x="573563" y="225367"/>
                  <a:pt x="574408" y="227433"/>
                  <a:pt x="574408" y="229875"/>
                </a:cubicBezTo>
                <a:cubicBezTo>
                  <a:pt x="574408" y="232504"/>
                  <a:pt x="573563" y="234664"/>
                  <a:pt x="571872" y="236354"/>
                </a:cubicBezTo>
                <a:lnTo>
                  <a:pt x="501726" y="306500"/>
                </a:lnTo>
                <a:lnTo>
                  <a:pt x="571872" y="376646"/>
                </a:lnTo>
                <a:cubicBezTo>
                  <a:pt x="573563" y="378336"/>
                  <a:pt x="574408" y="380496"/>
                  <a:pt x="574408" y="383125"/>
                </a:cubicBezTo>
                <a:cubicBezTo>
                  <a:pt x="574408" y="385567"/>
                  <a:pt x="573563" y="387632"/>
                  <a:pt x="571872" y="389323"/>
                </a:cubicBezTo>
                <a:lnTo>
                  <a:pt x="533560" y="427635"/>
                </a:lnTo>
                <a:cubicBezTo>
                  <a:pt x="531869" y="429326"/>
                  <a:pt x="529803" y="430171"/>
                  <a:pt x="527362" y="430171"/>
                </a:cubicBezTo>
                <a:cubicBezTo>
                  <a:pt x="524733" y="430171"/>
                  <a:pt x="522573" y="429326"/>
                  <a:pt x="520883" y="427635"/>
                </a:cubicBezTo>
                <a:lnTo>
                  <a:pt x="450737" y="357489"/>
                </a:lnTo>
                <a:lnTo>
                  <a:pt x="380591" y="427635"/>
                </a:lnTo>
                <a:cubicBezTo>
                  <a:pt x="378901" y="429326"/>
                  <a:pt x="376740" y="430171"/>
                  <a:pt x="374111" y="430171"/>
                </a:cubicBezTo>
                <a:cubicBezTo>
                  <a:pt x="371670" y="430171"/>
                  <a:pt x="369604" y="429326"/>
                  <a:pt x="367914" y="427635"/>
                </a:cubicBezTo>
                <a:lnTo>
                  <a:pt x="329601" y="389323"/>
                </a:lnTo>
                <a:cubicBezTo>
                  <a:pt x="327911" y="387632"/>
                  <a:pt x="327066" y="385567"/>
                  <a:pt x="327066" y="383125"/>
                </a:cubicBezTo>
                <a:cubicBezTo>
                  <a:pt x="327066" y="380496"/>
                  <a:pt x="327911" y="378336"/>
                  <a:pt x="329601" y="376646"/>
                </a:cubicBezTo>
                <a:lnTo>
                  <a:pt x="399747" y="306500"/>
                </a:lnTo>
                <a:lnTo>
                  <a:pt x="329601" y="236354"/>
                </a:lnTo>
                <a:cubicBezTo>
                  <a:pt x="327911" y="234664"/>
                  <a:pt x="327066" y="232504"/>
                  <a:pt x="327066" y="229875"/>
                </a:cubicBezTo>
                <a:cubicBezTo>
                  <a:pt x="327066" y="227433"/>
                  <a:pt x="327911" y="225367"/>
                  <a:pt x="329601" y="223677"/>
                </a:cubicBezTo>
                <a:lnTo>
                  <a:pt x="367914" y="185364"/>
                </a:lnTo>
                <a:cubicBezTo>
                  <a:pt x="369604" y="183674"/>
                  <a:pt x="371670" y="182829"/>
                  <a:pt x="374111" y="182829"/>
                </a:cubicBezTo>
                <a:close/>
                <a:moveTo>
                  <a:pt x="198325" y="0"/>
                </a:moveTo>
                <a:cubicBezTo>
                  <a:pt x="228186" y="0"/>
                  <a:pt x="253680" y="10564"/>
                  <a:pt x="274809" y="31692"/>
                </a:cubicBezTo>
                <a:cubicBezTo>
                  <a:pt x="295937" y="52821"/>
                  <a:pt x="306501" y="78315"/>
                  <a:pt x="306501" y="108177"/>
                </a:cubicBezTo>
                <a:cubicBezTo>
                  <a:pt x="306501" y="138038"/>
                  <a:pt x="295937" y="163533"/>
                  <a:pt x="274809" y="184661"/>
                </a:cubicBezTo>
                <a:cubicBezTo>
                  <a:pt x="253680" y="205789"/>
                  <a:pt x="228186" y="216353"/>
                  <a:pt x="198325" y="216353"/>
                </a:cubicBezTo>
                <a:cubicBezTo>
                  <a:pt x="168463" y="216353"/>
                  <a:pt x="142969" y="205789"/>
                  <a:pt x="121840" y="184661"/>
                </a:cubicBezTo>
                <a:cubicBezTo>
                  <a:pt x="100712" y="163533"/>
                  <a:pt x="90148" y="138038"/>
                  <a:pt x="90148" y="108177"/>
                </a:cubicBezTo>
                <a:cubicBezTo>
                  <a:pt x="90148" y="78315"/>
                  <a:pt x="100712" y="52821"/>
                  <a:pt x="121840" y="31692"/>
                </a:cubicBezTo>
                <a:cubicBezTo>
                  <a:pt x="142969" y="10564"/>
                  <a:pt x="168463" y="0"/>
                  <a:pt x="1983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64" name="Freeform 263"/>
          <p:cNvSpPr/>
          <p:nvPr/>
        </p:nvSpPr>
        <p:spPr>
          <a:xfrm>
            <a:off x="3939540" y="3506697"/>
            <a:ext cx="504825" cy="396648"/>
          </a:xfrm>
          <a:custGeom>
            <a:avLst/>
            <a:gdLst>
              <a:gd name="connsiteX0" fmla="*/ 36059 w 504825"/>
              <a:gd name="connsiteY0" fmla="*/ 324530 h 396648"/>
              <a:gd name="connsiteX1" fmla="*/ 36059 w 504825"/>
              <a:gd name="connsiteY1" fmla="*/ 360589 h 396648"/>
              <a:gd name="connsiteX2" fmla="*/ 324530 w 504825"/>
              <a:gd name="connsiteY2" fmla="*/ 360589 h 396648"/>
              <a:gd name="connsiteX3" fmla="*/ 324530 w 504825"/>
              <a:gd name="connsiteY3" fmla="*/ 324530 h 396648"/>
              <a:gd name="connsiteX4" fmla="*/ 450737 w 504825"/>
              <a:gd name="connsiteY4" fmla="*/ 315515 h 396648"/>
              <a:gd name="connsiteX5" fmla="*/ 431581 w 504825"/>
              <a:gd name="connsiteY5" fmla="*/ 323403 h 396648"/>
              <a:gd name="connsiteX6" fmla="*/ 423693 w 504825"/>
              <a:gd name="connsiteY6" fmla="*/ 342560 h 396648"/>
              <a:gd name="connsiteX7" fmla="*/ 431581 w 504825"/>
              <a:gd name="connsiteY7" fmla="*/ 361716 h 396648"/>
              <a:gd name="connsiteX8" fmla="*/ 450737 w 504825"/>
              <a:gd name="connsiteY8" fmla="*/ 369604 h 396648"/>
              <a:gd name="connsiteX9" fmla="*/ 469893 w 504825"/>
              <a:gd name="connsiteY9" fmla="*/ 361716 h 396648"/>
              <a:gd name="connsiteX10" fmla="*/ 477781 w 504825"/>
              <a:gd name="connsiteY10" fmla="*/ 342560 h 396648"/>
              <a:gd name="connsiteX11" fmla="*/ 469893 w 504825"/>
              <a:gd name="connsiteY11" fmla="*/ 323403 h 396648"/>
              <a:gd name="connsiteX12" fmla="*/ 450737 w 504825"/>
              <a:gd name="connsiteY12" fmla="*/ 315515 h 396648"/>
              <a:gd name="connsiteX13" fmla="*/ 0 w 504825"/>
              <a:gd name="connsiteY13" fmla="*/ 288471 h 396648"/>
              <a:gd name="connsiteX14" fmla="*/ 504825 w 504825"/>
              <a:gd name="connsiteY14" fmla="*/ 288471 h 396648"/>
              <a:gd name="connsiteX15" fmla="*/ 504825 w 504825"/>
              <a:gd name="connsiteY15" fmla="*/ 396648 h 396648"/>
              <a:gd name="connsiteX16" fmla="*/ 0 w 504825"/>
              <a:gd name="connsiteY16" fmla="*/ 396648 h 396648"/>
              <a:gd name="connsiteX17" fmla="*/ 36059 w 504825"/>
              <a:gd name="connsiteY17" fmla="*/ 180294 h 396648"/>
              <a:gd name="connsiteX18" fmla="*/ 36059 w 504825"/>
              <a:gd name="connsiteY18" fmla="*/ 216352 h 396648"/>
              <a:gd name="connsiteX19" fmla="*/ 324530 w 504825"/>
              <a:gd name="connsiteY19" fmla="*/ 216352 h 396648"/>
              <a:gd name="connsiteX20" fmla="*/ 324530 w 504825"/>
              <a:gd name="connsiteY20" fmla="*/ 180294 h 396648"/>
              <a:gd name="connsiteX21" fmla="*/ 450737 w 504825"/>
              <a:gd name="connsiteY21" fmla="*/ 171279 h 396648"/>
              <a:gd name="connsiteX22" fmla="*/ 431581 w 504825"/>
              <a:gd name="connsiteY22" fmla="*/ 179167 h 396648"/>
              <a:gd name="connsiteX23" fmla="*/ 423693 w 504825"/>
              <a:gd name="connsiteY23" fmla="*/ 198323 h 396648"/>
              <a:gd name="connsiteX24" fmla="*/ 431581 w 504825"/>
              <a:gd name="connsiteY24" fmla="*/ 217479 h 396648"/>
              <a:gd name="connsiteX25" fmla="*/ 450737 w 504825"/>
              <a:gd name="connsiteY25" fmla="*/ 225367 h 396648"/>
              <a:gd name="connsiteX26" fmla="*/ 469893 w 504825"/>
              <a:gd name="connsiteY26" fmla="*/ 217479 h 396648"/>
              <a:gd name="connsiteX27" fmla="*/ 477781 w 504825"/>
              <a:gd name="connsiteY27" fmla="*/ 198323 h 396648"/>
              <a:gd name="connsiteX28" fmla="*/ 469893 w 504825"/>
              <a:gd name="connsiteY28" fmla="*/ 179167 h 396648"/>
              <a:gd name="connsiteX29" fmla="*/ 450737 w 504825"/>
              <a:gd name="connsiteY29" fmla="*/ 171279 h 396648"/>
              <a:gd name="connsiteX30" fmla="*/ 0 w 504825"/>
              <a:gd name="connsiteY30" fmla="*/ 144235 h 396648"/>
              <a:gd name="connsiteX31" fmla="*/ 504825 w 504825"/>
              <a:gd name="connsiteY31" fmla="*/ 144235 h 396648"/>
              <a:gd name="connsiteX32" fmla="*/ 504825 w 504825"/>
              <a:gd name="connsiteY32" fmla="*/ 252411 h 396648"/>
              <a:gd name="connsiteX33" fmla="*/ 0 w 504825"/>
              <a:gd name="connsiteY33" fmla="*/ 252411 h 396648"/>
              <a:gd name="connsiteX34" fmla="*/ 36059 w 504825"/>
              <a:gd name="connsiteY34" fmla="*/ 36059 h 396648"/>
              <a:gd name="connsiteX35" fmla="*/ 36059 w 504825"/>
              <a:gd name="connsiteY35" fmla="*/ 72118 h 396648"/>
              <a:gd name="connsiteX36" fmla="*/ 324530 w 504825"/>
              <a:gd name="connsiteY36" fmla="*/ 72118 h 396648"/>
              <a:gd name="connsiteX37" fmla="*/ 324530 w 504825"/>
              <a:gd name="connsiteY37" fmla="*/ 36059 h 396648"/>
              <a:gd name="connsiteX38" fmla="*/ 450737 w 504825"/>
              <a:gd name="connsiteY38" fmla="*/ 27044 h 396648"/>
              <a:gd name="connsiteX39" fmla="*/ 431581 w 504825"/>
              <a:gd name="connsiteY39" fmla="*/ 34932 h 396648"/>
              <a:gd name="connsiteX40" fmla="*/ 423693 w 504825"/>
              <a:gd name="connsiteY40" fmla="*/ 54088 h 396648"/>
              <a:gd name="connsiteX41" fmla="*/ 431581 w 504825"/>
              <a:gd name="connsiteY41" fmla="*/ 73245 h 396648"/>
              <a:gd name="connsiteX42" fmla="*/ 450737 w 504825"/>
              <a:gd name="connsiteY42" fmla="*/ 81133 h 396648"/>
              <a:gd name="connsiteX43" fmla="*/ 469893 w 504825"/>
              <a:gd name="connsiteY43" fmla="*/ 73245 h 396648"/>
              <a:gd name="connsiteX44" fmla="*/ 477781 w 504825"/>
              <a:gd name="connsiteY44" fmla="*/ 54088 h 396648"/>
              <a:gd name="connsiteX45" fmla="*/ 469893 w 504825"/>
              <a:gd name="connsiteY45" fmla="*/ 34932 h 396648"/>
              <a:gd name="connsiteX46" fmla="*/ 450737 w 504825"/>
              <a:gd name="connsiteY46" fmla="*/ 27044 h 396648"/>
              <a:gd name="connsiteX47" fmla="*/ 0 w 504825"/>
              <a:gd name="connsiteY47" fmla="*/ 0 h 396648"/>
              <a:gd name="connsiteX48" fmla="*/ 504825 w 504825"/>
              <a:gd name="connsiteY48" fmla="*/ 0 h 396648"/>
              <a:gd name="connsiteX49" fmla="*/ 504825 w 504825"/>
              <a:gd name="connsiteY49" fmla="*/ 108177 h 396648"/>
              <a:gd name="connsiteX50" fmla="*/ 0 w 504825"/>
              <a:gd name="connsiteY50" fmla="*/ 108177 h 39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4825" h="396648">
                <a:moveTo>
                  <a:pt x="36059" y="324530"/>
                </a:moveTo>
                <a:lnTo>
                  <a:pt x="36059" y="360589"/>
                </a:lnTo>
                <a:lnTo>
                  <a:pt x="324530" y="360589"/>
                </a:lnTo>
                <a:lnTo>
                  <a:pt x="324530" y="324530"/>
                </a:lnTo>
                <a:close/>
                <a:moveTo>
                  <a:pt x="450737" y="315515"/>
                </a:moveTo>
                <a:cubicBezTo>
                  <a:pt x="443225" y="315515"/>
                  <a:pt x="436839" y="318145"/>
                  <a:pt x="431581" y="323403"/>
                </a:cubicBezTo>
                <a:cubicBezTo>
                  <a:pt x="426322" y="328662"/>
                  <a:pt x="423693" y="335047"/>
                  <a:pt x="423693" y="342560"/>
                </a:cubicBezTo>
                <a:cubicBezTo>
                  <a:pt x="423693" y="350072"/>
                  <a:pt x="426322" y="356457"/>
                  <a:pt x="431581" y="361716"/>
                </a:cubicBezTo>
                <a:cubicBezTo>
                  <a:pt x="436839" y="366975"/>
                  <a:pt x="443225" y="369604"/>
                  <a:pt x="450737" y="369604"/>
                </a:cubicBezTo>
                <a:cubicBezTo>
                  <a:pt x="458249" y="369604"/>
                  <a:pt x="464635" y="366975"/>
                  <a:pt x="469893" y="361716"/>
                </a:cubicBezTo>
                <a:cubicBezTo>
                  <a:pt x="475152" y="356457"/>
                  <a:pt x="477781" y="350072"/>
                  <a:pt x="477781" y="342560"/>
                </a:cubicBezTo>
                <a:cubicBezTo>
                  <a:pt x="477781" y="335047"/>
                  <a:pt x="475152" y="328662"/>
                  <a:pt x="469893" y="323403"/>
                </a:cubicBezTo>
                <a:cubicBezTo>
                  <a:pt x="464635" y="318145"/>
                  <a:pt x="458249" y="315515"/>
                  <a:pt x="450737" y="315515"/>
                </a:cubicBezTo>
                <a:close/>
                <a:moveTo>
                  <a:pt x="0" y="288471"/>
                </a:moveTo>
                <a:lnTo>
                  <a:pt x="504825" y="288471"/>
                </a:lnTo>
                <a:lnTo>
                  <a:pt x="504825" y="396648"/>
                </a:lnTo>
                <a:lnTo>
                  <a:pt x="0" y="396648"/>
                </a:lnTo>
                <a:close/>
                <a:moveTo>
                  <a:pt x="36059" y="180294"/>
                </a:moveTo>
                <a:lnTo>
                  <a:pt x="36059" y="216352"/>
                </a:lnTo>
                <a:lnTo>
                  <a:pt x="324530" y="216352"/>
                </a:lnTo>
                <a:lnTo>
                  <a:pt x="324530" y="180294"/>
                </a:lnTo>
                <a:close/>
                <a:moveTo>
                  <a:pt x="450737" y="171279"/>
                </a:moveTo>
                <a:cubicBezTo>
                  <a:pt x="443225" y="171279"/>
                  <a:pt x="436839" y="173908"/>
                  <a:pt x="431581" y="179167"/>
                </a:cubicBezTo>
                <a:cubicBezTo>
                  <a:pt x="426322" y="184425"/>
                  <a:pt x="423693" y="190811"/>
                  <a:pt x="423693" y="198323"/>
                </a:cubicBezTo>
                <a:cubicBezTo>
                  <a:pt x="423693" y="205835"/>
                  <a:pt x="426322" y="212221"/>
                  <a:pt x="431581" y="217479"/>
                </a:cubicBezTo>
                <a:cubicBezTo>
                  <a:pt x="436839" y="222738"/>
                  <a:pt x="443225" y="225367"/>
                  <a:pt x="450737" y="225367"/>
                </a:cubicBezTo>
                <a:cubicBezTo>
                  <a:pt x="458249" y="225367"/>
                  <a:pt x="464635" y="222738"/>
                  <a:pt x="469893" y="217479"/>
                </a:cubicBezTo>
                <a:cubicBezTo>
                  <a:pt x="475152" y="212221"/>
                  <a:pt x="477781" y="205835"/>
                  <a:pt x="477781" y="198323"/>
                </a:cubicBezTo>
                <a:cubicBezTo>
                  <a:pt x="477781" y="190811"/>
                  <a:pt x="475152" y="184425"/>
                  <a:pt x="469893" y="179167"/>
                </a:cubicBezTo>
                <a:cubicBezTo>
                  <a:pt x="464635" y="173908"/>
                  <a:pt x="458249" y="171279"/>
                  <a:pt x="450737" y="171279"/>
                </a:cubicBezTo>
                <a:close/>
                <a:moveTo>
                  <a:pt x="0" y="144235"/>
                </a:moveTo>
                <a:lnTo>
                  <a:pt x="504825" y="144235"/>
                </a:lnTo>
                <a:lnTo>
                  <a:pt x="504825" y="252411"/>
                </a:lnTo>
                <a:lnTo>
                  <a:pt x="0" y="252411"/>
                </a:lnTo>
                <a:close/>
                <a:moveTo>
                  <a:pt x="36059" y="36059"/>
                </a:moveTo>
                <a:lnTo>
                  <a:pt x="36059" y="72118"/>
                </a:lnTo>
                <a:lnTo>
                  <a:pt x="324530" y="72118"/>
                </a:lnTo>
                <a:lnTo>
                  <a:pt x="324530" y="36059"/>
                </a:lnTo>
                <a:close/>
                <a:moveTo>
                  <a:pt x="450737" y="27044"/>
                </a:moveTo>
                <a:cubicBezTo>
                  <a:pt x="443225" y="27044"/>
                  <a:pt x="436839" y="29674"/>
                  <a:pt x="431581" y="34932"/>
                </a:cubicBezTo>
                <a:cubicBezTo>
                  <a:pt x="426322" y="40191"/>
                  <a:pt x="423693" y="46576"/>
                  <a:pt x="423693" y="54088"/>
                </a:cubicBezTo>
                <a:cubicBezTo>
                  <a:pt x="423693" y="61601"/>
                  <a:pt x="426322" y="67986"/>
                  <a:pt x="431581" y="73245"/>
                </a:cubicBezTo>
                <a:cubicBezTo>
                  <a:pt x="436839" y="78503"/>
                  <a:pt x="443225" y="81133"/>
                  <a:pt x="450737" y="81133"/>
                </a:cubicBezTo>
                <a:cubicBezTo>
                  <a:pt x="458249" y="81133"/>
                  <a:pt x="464635" y="78503"/>
                  <a:pt x="469893" y="73245"/>
                </a:cubicBezTo>
                <a:cubicBezTo>
                  <a:pt x="475152" y="67986"/>
                  <a:pt x="477781" y="61601"/>
                  <a:pt x="477781" y="54088"/>
                </a:cubicBezTo>
                <a:cubicBezTo>
                  <a:pt x="477781" y="46576"/>
                  <a:pt x="475152" y="40191"/>
                  <a:pt x="469893" y="34932"/>
                </a:cubicBezTo>
                <a:cubicBezTo>
                  <a:pt x="464635" y="29674"/>
                  <a:pt x="458249" y="27044"/>
                  <a:pt x="450737" y="27044"/>
                </a:cubicBezTo>
                <a:close/>
                <a:moveTo>
                  <a:pt x="0" y="0"/>
                </a:moveTo>
                <a:lnTo>
                  <a:pt x="504825" y="0"/>
                </a:lnTo>
                <a:lnTo>
                  <a:pt x="504825" y="108177"/>
                </a:lnTo>
                <a:lnTo>
                  <a:pt x="0" y="10817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p:cNvSpPr>
            <a:spLocks noGrp="1"/>
          </p:cNvSpPr>
          <p:nvPr>
            <p:ph type="title"/>
          </p:nvPr>
        </p:nvSpPr>
        <p:spPr/>
        <p:txBody>
          <a:bodyPr>
            <a:normAutofit fontScale="90000"/>
          </a:bodyPr>
          <a:lstStyle/>
          <a:p>
            <a:r>
              <a:rPr lang="en-US"/>
              <a:t>Editable </a:t>
            </a:r>
            <a:r>
              <a:rPr lang="en-US" b="1">
                <a:latin typeface="+mn-lt"/>
              </a:rPr>
              <a:t>FontAwesome </a:t>
            </a:r>
            <a:r>
              <a:rPr lang="en-US" b="1" smtClean="0">
                <a:latin typeface="+mn-lt"/>
              </a:rPr>
              <a:t>Icon Pack</a:t>
            </a:r>
            <a:r>
              <a:rPr lang="en-US" b="1" smtClean="0"/>
              <a:t> </a:t>
            </a:r>
            <a:r>
              <a:rPr lang="en-US"/>
              <a:t>– </a:t>
            </a:r>
            <a:r>
              <a:rPr lang="en-US" smtClean="0"/>
              <a:t>5/5</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182</a:t>
            </a:fld>
            <a:endParaRPr lang="en-US"/>
          </a:p>
        </p:txBody>
      </p:sp>
      <p:grpSp>
        <p:nvGrpSpPr>
          <p:cNvPr id="6" name="Group 5"/>
          <p:cNvGrpSpPr/>
          <p:nvPr/>
        </p:nvGrpSpPr>
        <p:grpSpPr>
          <a:xfrm>
            <a:off x="9983101" y="137914"/>
            <a:ext cx="2208899" cy="1172990"/>
            <a:chOff x="2635516" y="1591382"/>
            <a:chExt cx="6920967" cy="3675237"/>
          </a:xfrm>
        </p:grpSpPr>
        <p:sp>
          <p:nvSpPr>
            <p:cNvPr id="248" name="Freeform 247"/>
            <p:cNvSpPr>
              <a:spLocks noChangeArrowheads="1"/>
            </p:cNvSpPr>
            <p:nvPr/>
          </p:nvSpPr>
          <p:spPr bwMode="auto">
            <a:xfrm>
              <a:off x="2635516" y="1591385"/>
              <a:ext cx="6920967" cy="3675234"/>
            </a:xfrm>
            <a:custGeom>
              <a:avLst/>
              <a:gdLst>
                <a:gd name="T0" fmla="*/ 0 w 5260"/>
                <a:gd name="T1" fmla="*/ 3425 h 3426"/>
                <a:gd name="T2" fmla="*/ 5259 w 5260"/>
                <a:gd name="T3" fmla="*/ 1353 h 3426"/>
                <a:gd name="T4" fmla="*/ 5259 w 5260"/>
                <a:gd name="T5" fmla="*/ 0 h 3426"/>
                <a:gd name="T6" fmla="*/ 0 w 5260"/>
                <a:gd name="T7" fmla="*/ 2074 h 3426"/>
                <a:gd name="T8" fmla="*/ 0 w 5260"/>
                <a:gd name="T9" fmla="*/ 3425 h 3426"/>
              </a:gdLst>
              <a:ahLst/>
              <a:cxnLst>
                <a:cxn ang="0">
                  <a:pos x="T0" y="T1"/>
                </a:cxn>
                <a:cxn ang="0">
                  <a:pos x="T2" y="T3"/>
                </a:cxn>
                <a:cxn ang="0">
                  <a:pos x="T4" y="T5"/>
                </a:cxn>
                <a:cxn ang="0">
                  <a:pos x="T6" y="T7"/>
                </a:cxn>
                <a:cxn ang="0">
                  <a:pos x="T8" y="T9"/>
                </a:cxn>
              </a:cxnLst>
              <a:rect l="0" t="0" r="r" b="b"/>
              <a:pathLst>
                <a:path w="5260" h="3426">
                  <a:moveTo>
                    <a:pt x="0" y="3425"/>
                  </a:moveTo>
                  <a:lnTo>
                    <a:pt x="5259" y="1353"/>
                  </a:lnTo>
                  <a:lnTo>
                    <a:pt x="5259" y="0"/>
                  </a:lnTo>
                  <a:lnTo>
                    <a:pt x="0" y="2074"/>
                  </a:lnTo>
                  <a:lnTo>
                    <a:pt x="0" y="3425"/>
                  </a:lnTo>
                </a:path>
              </a:pathLst>
            </a:custGeom>
            <a:solidFill>
              <a:schemeClr val="accent1">
                <a:lumMod val="75000"/>
              </a:schemeClr>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endParaRPr lang="en-US"/>
            </a:p>
          </p:txBody>
        </p:sp>
        <p:sp>
          <p:nvSpPr>
            <p:cNvPr id="249" name="Freeform 248"/>
            <p:cNvSpPr>
              <a:spLocks noChangeArrowheads="1"/>
            </p:cNvSpPr>
            <p:nvPr/>
          </p:nvSpPr>
          <p:spPr bwMode="auto">
            <a:xfrm>
              <a:off x="2635516" y="3814500"/>
              <a:ext cx="6920967" cy="1452119"/>
            </a:xfrm>
            <a:custGeom>
              <a:avLst/>
              <a:gdLst>
                <a:gd name="T0" fmla="*/ 5259 w 5260"/>
                <a:gd name="T1" fmla="*/ 1352 h 1353"/>
                <a:gd name="T2" fmla="*/ 0 w 5260"/>
                <a:gd name="T3" fmla="*/ 1352 h 1353"/>
                <a:gd name="T4" fmla="*/ 0 w 5260"/>
                <a:gd name="T5" fmla="*/ 0 h 1353"/>
                <a:gd name="T6" fmla="*/ 5259 w 5260"/>
                <a:gd name="T7" fmla="*/ 0 h 1353"/>
                <a:gd name="T8" fmla="*/ 5259 w 5260"/>
                <a:gd name="T9" fmla="*/ 1352 h 1353"/>
              </a:gdLst>
              <a:ahLst/>
              <a:cxnLst>
                <a:cxn ang="0">
                  <a:pos x="T0" y="T1"/>
                </a:cxn>
                <a:cxn ang="0">
                  <a:pos x="T2" y="T3"/>
                </a:cxn>
                <a:cxn ang="0">
                  <a:pos x="T4" y="T5"/>
                </a:cxn>
                <a:cxn ang="0">
                  <a:pos x="T6" y="T7"/>
                </a:cxn>
                <a:cxn ang="0">
                  <a:pos x="T8" y="T9"/>
                </a:cxn>
              </a:cxnLst>
              <a:rect l="0" t="0" r="r" b="b"/>
              <a:pathLst>
                <a:path w="5260" h="1353">
                  <a:moveTo>
                    <a:pt x="5259" y="1352"/>
                  </a:moveTo>
                  <a:lnTo>
                    <a:pt x="0" y="1352"/>
                  </a:lnTo>
                  <a:lnTo>
                    <a:pt x="0" y="0"/>
                  </a:lnTo>
                  <a:lnTo>
                    <a:pt x="5259" y="0"/>
                  </a:lnTo>
                  <a:lnTo>
                    <a:pt x="5259" y="1352"/>
                  </a:lnTo>
                </a:path>
              </a:pathLst>
            </a:custGeom>
            <a:solidFill>
              <a:schemeClr val="accent2"/>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ctr"/>
              <a:r>
                <a:rPr lang="en-US" sz="2400" smtClean="0">
                  <a:solidFill>
                    <a:schemeClr val="bg1"/>
                  </a:solidFill>
                </a:rPr>
                <a:t>Ready to use</a:t>
              </a:r>
              <a:endParaRPr lang="en-US" sz="2400">
                <a:solidFill>
                  <a:schemeClr val="bg1"/>
                </a:solidFill>
              </a:endParaRPr>
            </a:p>
          </p:txBody>
        </p:sp>
        <p:sp>
          <p:nvSpPr>
            <p:cNvPr id="250" name="Freeform 249"/>
            <p:cNvSpPr>
              <a:spLocks noChangeArrowheads="1"/>
            </p:cNvSpPr>
            <p:nvPr/>
          </p:nvSpPr>
          <p:spPr bwMode="auto">
            <a:xfrm>
              <a:off x="2635516" y="1591382"/>
              <a:ext cx="6920967" cy="1452119"/>
            </a:xfrm>
            <a:custGeom>
              <a:avLst/>
              <a:gdLst>
                <a:gd name="T0" fmla="*/ 5259 w 5260"/>
                <a:gd name="T1" fmla="*/ 1353 h 1354"/>
                <a:gd name="T2" fmla="*/ 0 w 5260"/>
                <a:gd name="T3" fmla="*/ 1353 h 1354"/>
                <a:gd name="T4" fmla="*/ 603 w 5260"/>
                <a:gd name="T5" fmla="*/ 677 h 1354"/>
                <a:gd name="T6" fmla="*/ 0 w 5260"/>
                <a:gd name="T7" fmla="*/ 0 h 1354"/>
                <a:gd name="T8" fmla="*/ 5259 w 5260"/>
                <a:gd name="T9" fmla="*/ 0 h 1354"/>
                <a:gd name="T10" fmla="*/ 5259 w 5260"/>
                <a:gd name="T11" fmla="*/ 1353 h 1354"/>
              </a:gdLst>
              <a:ahLst/>
              <a:cxnLst>
                <a:cxn ang="0">
                  <a:pos x="T0" y="T1"/>
                </a:cxn>
                <a:cxn ang="0">
                  <a:pos x="T2" y="T3"/>
                </a:cxn>
                <a:cxn ang="0">
                  <a:pos x="T4" y="T5"/>
                </a:cxn>
                <a:cxn ang="0">
                  <a:pos x="T6" y="T7"/>
                </a:cxn>
                <a:cxn ang="0">
                  <a:pos x="T8" y="T9"/>
                </a:cxn>
                <a:cxn ang="0">
                  <a:pos x="T10" y="T11"/>
                </a:cxn>
              </a:cxnLst>
              <a:rect l="0" t="0" r="r" b="b"/>
              <a:pathLst>
                <a:path w="5260" h="1354">
                  <a:moveTo>
                    <a:pt x="5259" y="1353"/>
                  </a:moveTo>
                  <a:lnTo>
                    <a:pt x="0" y="1353"/>
                  </a:lnTo>
                  <a:lnTo>
                    <a:pt x="603" y="677"/>
                  </a:lnTo>
                  <a:lnTo>
                    <a:pt x="0" y="0"/>
                  </a:lnTo>
                  <a:lnTo>
                    <a:pt x="5259" y="0"/>
                  </a:lnTo>
                  <a:lnTo>
                    <a:pt x="5259" y="1353"/>
                  </a:lnTo>
                </a:path>
              </a:pathLst>
            </a:custGeom>
            <a:solidFill>
              <a:schemeClr val="accent1"/>
            </a:solidFill>
            <a:ln>
              <a:noFill/>
            </a:ln>
            <a:effectLst/>
          </p:spPr>
          <p:txBody>
            <a:bodyPr wrap="none" anchor="ctr"/>
            <a:lstStyle>
              <a:defPPr>
                <a:defRPr lang="en-US"/>
              </a:defPPr>
              <a:lvl1pPr marL="0" algn="l" defTabSz="1828709" rtl="0" eaLnBrk="1" latinLnBrk="0" hangingPunct="1">
                <a:defRPr sz="3600" kern="1200">
                  <a:solidFill>
                    <a:schemeClr val="tx1"/>
                  </a:solidFill>
                  <a:latin typeface="+mn-lt"/>
                  <a:ea typeface="+mn-ea"/>
                  <a:cs typeface="+mn-cs"/>
                </a:defRPr>
              </a:lvl1pPr>
              <a:lvl2pPr marL="914354" algn="l" defTabSz="1828709" rtl="0" eaLnBrk="1" latinLnBrk="0" hangingPunct="1">
                <a:defRPr sz="3600" kern="1200">
                  <a:solidFill>
                    <a:schemeClr val="tx1"/>
                  </a:solidFill>
                  <a:latin typeface="+mn-lt"/>
                  <a:ea typeface="+mn-ea"/>
                  <a:cs typeface="+mn-cs"/>
                </a:defRPr>
              </a:lvl2pPr>
              <a:lvl3pPr marL="1828709" algn="l" defTabSz="1828709" rtl="0" eaLnBrk="1" latinLnBrk="0" hangingPunct="1">
                <a:defRPr sz="3600" kern="1200">
                  <a:solidFill>
                    <a:schemeClr val="tx1"/>
                  </a:solidFill>
                  <a:latin typeface="+mn-lt"/>
                  <a:ea typeface="+mn-ea"/>
                  <a:cs typeface="+mn-cs"/>
                </a:defRPr>
              </a:lvl3pPr>
              <a:lvl4pPr marL="2743063" algn="l" defTabSz="1828709" rtl="0" eaLnBrk="1" latinLnBrk="0" hangingPunct="1">
                <a:defRPr sz="3600" kern="1200">
                  <a:solidFill>
                    <a:schemeClr val="tx1"/>
                  </a:solidFill>
                  <a:latin typeface="+mn-lt"/>
                  <a:ea typeface="+mn-ea"/>
                  <a:cs typeface="+mn-cs"/>
                </a:defRPr>
              </a:lvl4pPr>
              <a:lvl5pPr marL="3657417" algn="l" defTabSz="1828709" rtl="0" eaLnBrk="1" latinLnBrk="0" hangingPunct="1">
                <a:defRPr sz="3600" kern="1200">
                  <a:solidFill>
                    <a:schemeClr val="tx1"/>
                  </a:solidFill>
                  <a:latin typeface="+mn-lt"/>
                  <a:ea typeface="+mn-ea"/>
                  <a:cs typeface="+mn-cs"/>
                </a:defRPr>
              </a:lvl5pPr>
              <a:lvl6pPr marL="4571771" algn="l" defTabSz="1828709" rtl="0" eaLnBrk="1" latinLnBrk="0" hangingPunct="1">
                <a:defRPr sz="3600" kern="1200">
                  <a:solidFill>
                    <a:schemeClr val="tx1"/>
                  </a:solidFill>
                  <a:latin typeface="+mn-lt"/>
                  <a:ea typeface="+mn-ea"/>
                  <a:cs typeface="+mn-cs"/>
                </a:defRPr>
              </a:lvl6pPr>
              <a:lvl7pPr marL="5486126" algn="l" defTabSz="1828709" rtl="0" eaLnBrk="1" latinLnBrk="0" hangingPunct="1">
                <a:defRPr sz="3600" kern="1200">
                  <a:solidFill>
                    <a:schemeClr val="tx1"/>
                  </a:solidFill>
                  <a:latin typeface="+mn-lt"/>
                  <a:ea typeface="+mn-ea"/>
                  <a:cs typeface="+mn-cs"/>
                </a:defRPr>
              </a:lvl7pPr>
              <a:lvl8pPr marL="6400480" algn="l" defTabSz="1828709" rtl="0" eaLnBrk="1" latinLnBrk="0" hangingPunct="1">
                <a:defRPr sz="3600" kern="1200">
                  <a:solidFill>
                    <a:schemeClr val="tx1"/>
                  </a:solidFill>
                  <a:latin typeface="+mn-lt"/>
                  <a:ea typeface="+mn-ea"/>
                  <a:cs typeface="+mn-cs"/>
                </a:defRPr>
              </a:lvl8pPr>
              <a:lvl9pPr marL="7314834" algn="l" defTabSz="1828709" rtl="0" eaLnBrk="1" latinLnBrk="0" hangingPunct="1">
                <a:defRPr sz="3600" kern="1200">
                  <a:solidFill>
                    <a:schemeClr val="tx1"/>
                  </a:solidFill>
                  <a:latin typeface="+mn-lt"/>
                  <a:ea typeface="+mn-ea"/>
                  <a:cs typeface="+mn-cs"/>
                </a:defRPr>
              </a:lvl9pPr>
            </a:lstStyle>
            <a:p>
              <a:pPr algn="r"/>
              <a:r>
                <a:rPr lang="en-US" sz="2400" smtClean="0"/>
                <a:t>Fully scalable</a:t>
              </a:r>
              <a:endParaRPr lang="en-US" sz="2400"/>
            </a:p>
          </p:txBody>
        </p:sp>
      </p:grpSp>
    </p:spTree>
    <p:extLst>
      <p:ext uri="{BB962C8B-B14F-4D97-AF65-F5344CB8AC3E}">
        <p14:creationId xmlns:p14="http://schemas.microsoft.com/office/powerpoint/2010/main" val="529397544"/>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ctrTitle"/>
          </p:nvPr>
        </p:nvSpPr>
        <p:spPr/>
        <p:txBody>
          <a:bodyPr/>
          <a:lstStyle/>
          <a:p>
            <a:r>
              <a:rPr lang="en-US" dirty="0" smtClean="0">
                <a:solidFill>
                  <a:srgbClr val="222A35"/>
                </a:solidFill>
              </a:rPr>
              <a:t>T</a:t>
            </a:r>
            <a:r>
              <a:rPr lang="en-US" dirty="0" smtClean="0"/>
              <a:t>hank        </a:t>
            </a:r>
            <a:r>
              <a:rPr lang="en-US" dirty="0" smtClean="0">
                <a:solidFill>
                  <a:srgbClr val="222A35"/>
                </a:solidFill>
              </a:rPr>
              <a:t>Y</a:t>
            </a:r>
            <a:r>
              <a:rPr lang="en-US" dirty="0" smtClean="0"/>
              <a:t>ou!</a:t>
            </a:r>
            <a:endParaRPr lang="en-US" dirty="0"/>
          </a:p>
        </p:txBody>
      </p:sp>
      <p:sp>
        <p:nvSpPr>
          <p:cNvPr id="2" name="Subtitle 1"/>
          <p:cNvSpPr>
            <a:spLocks noGrp="1"/>
          </p:cNvSpPr>
          <p:nvPr>
            <p:ph type="subTitle" idx="1"/>
          </p:nvPr>
        </p:nvSpPr>
        <p:spPr/>
        <p:txBody>
          <a:bodyPr anchor="ctr"/>
          <a:lstStyle/>
          <a:p>
            <a:r>
              <a:rPr lang="en-US" dirty="0" smtClean="0"/>
              <a:t>Hope you </a:t>
            </a:r>
            <a:r>
              <a:rPr lang="en-US" smtClean="0"/>
              <a:t>like this free template </a:t>
            </a:r>
            <a:r>
              <a:rPr lang="en-US" dirty="0" smtClean="0"/>
              <a:t>:)</a:t>
            </a:r>
            <a:endParaRPr lang="en-US" dirty="0"/>
          </a:p>
        </p:txBody>
      </p:sp>
      <p:grpSp>
        <p:nvGrpSpPr>
          <p:cNvPr id="7" name="Group 6"/>
          <p:cNvGrpSpPr>
            <a:grpSpLocks noChangeAspect="1"/>
          </p:cNvGrpSpPr>
          <p:nvPr/>
        </p:nvGrpSpPr>
        <p:grpSpPr>
          <a:xfrm>
            <a:off x="2400663" y="2137173"/>
            <a:ext cx="1291827" cy="1291827"/>
            <a:chOff x="1382807" y="174388"/>
            <a:chExt cx="3025589" cy="3025588"/>
          </a:xfrm>
        </p:grpSpPr>
        <p:sp>
          <p:nvSpPr>
            <p:cNvPr id="8" name="Rectangle 7"/>
            <p:cNvSpPr/>
            <p:nvPr/>
          </p:nvSpPr>
          <p:spPr>
            <a:xfrm>
              <a:off x="1382807" y="174388"/>
              <a:ext cx="3025588" cy="3025588"/>
            </a:xfrm>
            <a:prstGeom prst="rect">
              <a:avLst/>
            </a:prstGeom>
            <a:solidFill>
              <a:srgbClr val="16A085"/>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9" name="Freeform 8"/>
            <p:cNvSpPr/>
            <p:nvPr/>
          </p:nvSpPr>
          <p:spPr>
            <a:xfrm>
              <a:off x="2163311" y="784634"/>
              <a:ext cx="1468794" cy="1928720"/>
            </a:xfrm>
            <a:custGeom>
              <a:avLst/>
              <a:gdLst/>
              <a:ahLst/>
              <a:cxnLst/>
              <a:rect l="l" t="t" r="r" b="b"/>
              <a:pathLst>
                <a:path w="1468794" h="1928720">
                  <a:moveTo>
                    <a:pt x="57861" y="0"/>
                  </a:moveTo>
                  <a:lnTo>
                    <a:pt x="1410932" y="0"/>
                  </a:lnTo>
                  <a:cubicBezTo>
                    <a:pt x="1419834" y="0"/>
                    <a:pt x="1427994" y="2720"/>
                    <a:pt x="1435412" y="8160"/>
                  </a:cubicBezTo>
                  <a:cubicBezTo>
                    <a:pt x="1442830" y="13600"/>
                    <a:pt x="1449012" y="22501"/>
                    <a:pt x="1453957" y="34865"/>
                  </a:cubicBezTo>
                  <a:cubicBezTo>
                    <a:pt x="1458903" y="47229"/>
                    <a:pt x="1462612" y="63796"/>
                    <a:pt x="1465085" y="84567"/>
                  </a:cubicBezTo>
                  <a:cubicBezTo>
                    <a:pt x="1467558" y="105338"/>
                    <a:pt x="1468794" y="130559"/>
                    <a:pt x="1468794" y="160232"/>
                  </a:cubicBezTo>
                  <a:cubicBezTo>
                    <a:pt x="1468794" y="188915"/>
                    <a:pt x="1467558" y="213395"/>
                    <a:pt x="1465085" y="233672"/>
                  </a:cubicBezTo>
                  <a:cubicBezTo>
                    <a:pt x="1462612" y="253948"/>
                    <a:pt x="1458903" y="270268"/>
                    <a:pt x="1453957" y="282631"/>
                  </a:cubicBezTo>
                  <a:cubicBezTo>
                    <a:pt x="1449012" y="294995"/>
                    <a:pt x="1442830" y="304144"/>
                    <a:pt x="1435412" y="310079"/>
                  </a:cubicBezTo>
                  <a:cubicBezTo>
                    <a:pt x="1427994" y="316013"/>
                    <a:pt x="1419834" y="318980"/>
                    <a:pt x="1410932" y="318980"/>
                  </a:cubicBezTo>
                  <a:lnTo>
                    <a:pt x="930236" y="318980"/>
                  </a:lnTo>
                  <a:lnTo>
                    <a:pt x="930236" y="1866407"/>
                  </a:lnTo>
                  <a:cubicBezTo>
                    <a:pt x="930236" y="1876298"/>
                    <a:pt x="927021" y="1885200"/>
                    <a:pt x="920592" y="1893112"/>
                  </a:cubicBezTo>
                  <a:cubicBezTo>
                    <a:pt x="914163" y="1901025"/>
                    <a:pt x="903531" y="1907454"/>
                    <a:pt x="888694" y="1912400"/>
                  </a:cubicBezTo>
                  <a:cubicBezTo>
                    <a:pt x="873858" y="1917345"/>
                    <a:pt x="853829" y="1921301"/>
                    <a:pt x="828607" y="1924269"/>
                  </a:cubicBezTo>
                  <a:cubicBezTo>
                    <a:pt x="803386" y="1927236"/>
                    <a:pt x="771982" y="1928720"/>
                    <a:pt x="734397" y="1928720"/>
                  </a:cubicBezTo>
                  <a:cubicBezTo>
                    <a:pt x="696811" y="1928720"/>
                    <a:pt x="665408" y="1927236"/>
                    <a:pt x="640186" y="1924269"/>
                  </a:cubicBezTo>
                  <a:cubicBezTo>
                    <a:pt x="614964" y="1921301"/>
                    <a:pt x="594935" y="1917345"/>
                    <a:pt x="580099" y="1912400"/>
                  </a:cubicBezTo>
                  <a:cubicBezTo>
                    <a:pt x="565263" y="1907454"/>
                    <a:pt x="554630" y="1901025"/>
                    <a:pt x="548201" y="1893112"/>
                  </a:cubicBezTo>
                  <a:cubicBezTo>
                    <a:pt x="541772" y="1885200"/>
                    <a:pt x="538558" y="1876298"/>
                    <a:pt x="538558" y="1866407"/>
                  </a:cubicBezTo>
                  <a:lnTo>
                    <a:pt x="538558" y="318980"/>
                  </a:lnTo>
                  <a:lnTo>
                    <a:pt x="57861" y="318980"/>
                  </a:lnTo>
                  <a:cubicBezTo>
                    <a:pt x="47970" y="318980"/>
                    <a:pt x="39563" y="316013"/>
                    <a:pt x="32640" y="310079"/>
                  </a:cubicBezTo>
                  <a:cubicBezTo>
                    <a:pt x="25716" y="304144"/>
                    <a:pt x="19781" y="294995"/>
                    <a:pt x="14836" y="282631"/>
                  </a:cubicBezTo>
                  <a:cubicBezTo>
                    <a:pt x="9891" y="270268"/>
                    <a:pt x="6181" y="253948"/>
                    <a:pt x="3709" y="233672"/>
                  </a:cubicBezTo>
                  <a:cubicBezTo>
                    <a:pt x="1236" y="213395"/>
                    <a:pt x="0" y="188915"/>
                    <a:pt x="0" y="160232"/>
                  </a:cubicBezTo>
                  <a:cubicBezTo>
                    <a:pt x="0" y="130559"/>
                    <a:pt x="1236" y="105338"/>
                    <a:pt x="3709" y="84567"/>
                  </a:cubicBezTo>
                  <a:cubicBezTo>
                    <a:pt x="6181" y="63796"/>
                    <a:pt x="9891" y="47229"/>
                    <a:pt x="14836" y="34865"/>
                  </a:cubicBezTo>
                  <a:cubicBezTo>
                    <a:pt x="19781" y="22501"/>
                    <a:pt x="25716" y="13600"/>
                    <a:pt x="32640" y="8160"/>
                  </a:cubicBezTo>
                  <a:cubicBezTo>
                    <a:pt x="39563" y="2720"/>
                    <a:pt x="47970" y="0"/>
                    <a:pt x="57861" y="0"/>
                  </a:cubicBezTo>
                  <a:close/>
                </a:path>
              </a:pathLst>
            </a:custGeom>
            <a:solidFill>
              <a:sysClr val="window" lastClr="FFFFFF"/>
            </a:solidFill>
            <a:ln w="12700" cap="flat" cmpd="sng" algn="ctr">
              <a:noFill/>
              <a:prstDash val="solid"/>
              <a:miter lim="800000"/>
            </a:ln>
            <a:effectLst/>
          </p:spPr>
          <p:txBody>
            <a:bodyPr wrap="square" rtlCol="0" anchor="ctr">
              <a:noAutofit/>
            </a:bodyPr>
            <a:lstStyle/>
            <a:p>
              <a:pPr algn="ctr">
                <a:defRPr/>
              </a:pPr>
              <a:endParaRPr lang="en-US" kern="0" smtClean="0">
                <a:solidFill>
                  <a:prstClr val="white"/>
                </a:solidFill>
              </a:endParaRPr>
            </a:p>
          </p:txBody>
        </p:sp>
        <p:sp>
          <p:nvSpPr>
            <p:cNvPr id="10" name="TextBox 9"/>
            <p:cNvSpPr txBox="1"/>
            <p:nvPr/>
          </p:nvSpPr>
          <p:spPr>
            <a:xfrm>
              <a:off x="2198867" y="802692"/>
              <a:ext cx="2209529" cy="2397284"/>
            </a:xfrm>
            <a:custGeom>
              <a:avLst/>
              <a:gdLst>
                <a:gd name="connsiteX0" fmla="*/ 0 w 2209529"/>
                <a:gd name="connsiteY0" fmla="*/ 293050 h 2397284"/>
                <a:gd name="connsiteX1" fmla="*/ 22306 w 2209529"/>
                <a:gd name="connsiteY1" fmla="*/ 300922 h 2397284"/>
                <a:gd name="connsiteX2" fmla="*/ 503003 w 2209529"/>
                <a:gd name="connsiteY2" fmla="*/ 300922 h 2397284"/>
                <a:gd name="connsiteX3" fmla="*/ 503003 w 2209529"/>
                <a:gd name="connsiteY3" fmla="*/ 729388 h 2397284"/>
                <a:gd name="connsiteX4" fmla="*/ 1406731 w 2209529"/>
                <a:gd name="connsiteY4" fmla="*/ 0 h 2397284"/>
                <a:gd name="connsiteX5" fmla="*/ 2209529 w 2209529"/>
                <a:gd name="connsiteY5" fmla="*/ 696401 h 2397284"/>
                <a:gd name="connsiteX6" fmla="*/ 2209529 w 2209529"/>
                <a:gd name="connsiteY6" fmla="*/ 2397284 h 2397284"/>
                <a:gd name="connsiteX7" fmla="*/ 1115822 w 2209529"/>
                <a:gd name="connsiteY7" fmla="*/ 2397284 h 2397284"/>
                <a:gd name="connsiteX8" fmla="*/ 516470 w 2209529"/>
                <a:gd name="connsiteY8" fmla="*/ 1877366 h 2397284"/>
                <a:gd name="connsiteX9" fmla="*/ 544544 w 2209529"/>
                <a:gd name="connsiteY9" fmla="*/ 1894342 h 2397284"/>
                <a:gd name="connsiteX10" fmla="*/ 604631 w 2209529"/>
                <a:gd name="connsiteY10" fmla="*/ 1906211 h 2397284"/>
                <a:gd name="connsiteX11" fmla="*/ 698842 w 2209529"/>
                <a:gd name="connsiteY11" fmla="*/ 1910662 h 2397284"/>
                <a:gd name="connsiteX12" fmla="*/ 793052 w 2209529"/>
                <a:gd name="connsiteY12" fmla="*/ 1906211 h 2397284"/>
                <a:gd name="connsiteX13" fmla="*/ 853139 w 2209529"/>
                <a:gd name="connsiteY13" fmla="*/ 1894342 h 2397284"/>
                <a:gd name="connsiteX14" fmla="*/ 885037 w 2209529"/>
                <a:gd name="connsiteY14" fmla="*/ 1875054 h 2397284"/>
                <a:gd name="connsiteX15" fmla="*/ 894681 w 2209529"/>
                <a:gd name="connsiteY15" fmla="*/ 1848349 h 2397284"/>
                <a:gd name="connsiteX16" fmla="*/ 894681 w 2209529"/>
                <a:gd name="connsiteY16" fmla="*/ 300922 h 2397284"/>
                <a:gd name="connsiteX17" fmla="*/ 1375377 w 2209529"/>
                <a:gd name="connsiteY17" fmla="*/ 300922 h 2397284"/>
                <a:gd name="connsiteX18" fmla="*/ 1399857 w 2209529"/>
                <a:gd name="connsiteY18" fmla="*/ 292021 h 2397284"/>
                <a:gd name="connsiteX19" fmla="*/ 1418402 w 2209529"/>
                <a:gd name="connsiteY19" fmla="*/ 264573 h 2397284"/>
                <a:gd name="connsiteX20" fmla="*/ 1429530 w 2209529"/>
                <a:gd name="connsiteY20" fmla="*/ 215614 h 2397284"/>
                <a:gd name="connsiteX21" fmla="*/ 1433239 w 2209529"/>
                <a:gd name="connsiteY21" fmla="*/ 142174 h 2397284"/>
                <a:gd name="connsiteX22" fmla="*/ 1429530 w 2209529"/>
                <a:gd name="connsiteY22" fmla="*/ 66509 h 2397284"/>
                <a:gd name="connsiteX23" fmla="*/ 1418402 w 2209529"/>
                <a:gd name="connsiteY23" fmla="*/ 16807 h 2397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09529" h="2397284">
                  <a:moveTo>
                    <a:pt x="0" y="293050"/>
                  </a:moveTo>
                  <a:lnTo>
                    <a:pt x="22306" y="300922"/>
                  </a:lnTo>
                  <a:lnTo>
                    <a:pt x="503003" y="300922"/>
                  </a:lnTo>
                  <a:lnTo>
                    <a:pt x="503003" y="729388"/>
                  </a:lnTo>
                  <a:close/>
                  <a:moveTo>
                    <a:pt x="1406731" y="0"/>
                  </a:moveTo>
                  <a:lnTo>
                    <a:pt x="2209529" y="696401"/>
                  </a:lnTo>
                  <a:lnTo>
                    <a:pt x="2209529" y="2397284"/>
                  </a:lnTo>
                  <a:lnTo>
                    <a:pt x="1115822" y="2397284"/>
                  </a:lnTo>
                  <a:lnTo>
                    <a:pt x="516470" y="1877366"/>
                  </a:lnTo>
                  <a:lnTo>
                    <a:pt x="544544" y="1894342"/>
                  </a:lnTo>
                  <a:cubicBezTo>
                    <a:pt x="559380" y="1899287"/>
                    <a:pt x="579409" y="1903243"/>
                    <a:pt x="604631" y="1906211"/>
                  </a:cubicBezTo>
                  <a:cubicBezTo>
                    <a:pt x="629853" y="1909178"/>
                    <a:pt x="661256" y="1910662"/>
                    <a:pt x="698842" y="1910662"/>
                  </a:cubicBezTo>
                  <a:cubicBezTo>
                    <a:pt x="736427" y="1910662"/>
                    <a:pt x="767831" y="1909178"/>
                    <a:pt x="793052" y="1906211"/>
                  </a:cubicBezTo>
                  <a:cubicBezTo>
                    <a:pt x="818274" y="1903243"/>
                    <a:pt x="838303" y="1899287"/>
                    <a:pt x="853139" y="1894342"/>
                  </a:cubicBezTo>
                  <a:cubicBezTo>
                    <a:pt x="867976" y="1889396"/>
                    <a:pt x="878608" y="1882967"/>
                    <a:pt x="885037" y="1875054"/>
                  </a:cubicBezTo>
                  <a:cubicBezTo>
                    <a:pt x="891466" y="1867142"/>
                    <a:pt x="894681" y="1858240"/>
                    <a:pt x="894681" y="1848349"/>
                  </a:cubicBezTo>
                  <a:lnTo>
                    <a:pt x="894681" y="300922"/>
                  </a:lnTo>
                  <a:lnTo>
                    <a:pt x="1375377" y="300922"/>
                  </a:lnTo>
                  <a:cubicBezTo>
                    <a:pt x="1384279" y="300922"/>
                    <a:pt x="1392439" y="297955"/>
                    <a:pt x="1399857" y="292021"/>
                  </a:cubicBezTo>
                  <a:cubicBezTo>
                    <a:pt x="1407275" y="286086"/>
                    <a:pt x="1413457" y="276937"/>
                    <a:pt x="1418402" y="264573"/>
                  </a:cubicBezTo>
                  <a:cubicBezTo>
                    <a:pt x="1423348" y="252210"/>
                    <a:pt x="1427057" y="235890"/>
                    <a:pt x="1429530" y="215614"/>
                  </a:cubicBezTo>
                  <a:cubicBezTo>
                    <a:pt x="1432003" y="195337"/>
                    <a:pt x="1433239" y="170857"/>
                    <a:pt x="1433239" y="142174"/>
                  </a:cubicBezTo>
                  <a:cubicBezTo>
                    <a:pt x="1433239" y="112501"/>
                    <a:pt x="1432003" y="87280"/>
                    <a:pt x="1429530" y="66509"/>
                  </a:cubicBezTo>
                  <a:cubicBezTo>
                    <a:pt x="1427057" y="45738"/>
                    <a:pt x="1423348" y="29171"/>
                    <a:pt x="1418402" y="16807"/>
                  </a:cubicBezTo>
                  <a:close/>
                </a:path>
              </a:pathLst>
            </a:custGeom>
            <a:solidFill>
              <a:srgbClr val="000000">
                <a:alpha val="20000"/>
              </a:srgbClr>
            </a:solidFill>
            <a:ln w="12700" cap="flat" cmpd="sng" algn="ctr">
              <a:noFill/>
              <a:prstDash val="solid"/>
              <a:miter lim="800000"/>
            </a:ln>
            <a:effectLst/>
          </p:spPr>
          <p:txBody>
            <a:bodyPr wrap="square"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kern="0" dirty="0">
                <a:solidFill>
                  <a:prstClr val="white"/>
                </a:solidFill>
              </a:endParaRPr>
            </a:p>
          </p:txBody>
        </p:sp>
      </p:grpSp>
      <p:grpSp>
        <p:nvGrpSpPr>
          <p:cNvPr id="11" name="Group 10"/>
          <p:cNvGrpSpPr>
            <a:grpSpLocks noChangeAspect="1"/>
          </p:cNvGrpSpPr>
          <p:nvPr/>
        </p:nvGrpSpPr>
        <p:grpSpPr>
          <a:xfrm>
            <a:off x="6248784" y="2137172"/>
            <a:ext cx="1291827" cy="1291827"/>
            <a:chOff x="1382807" y="174388"/>
            <a:chExt cx="3025589" cy="3025588"/>
          </a:xfrm>
        </p:grpSpPr>
        <p:sp>
          <p:nvSpPr>
            <p:cNvPr id="12" name="Rectangle 11"/>
            <p:cNvSpPr/>
            <p:nvPr/>
          </p:nvSpPr>
          <p:spPr>
            <a:xfrm>
              <a:off x="1382807" y="174388"/>
              <a:ext cx="3025588" cy="3025588"/>
            </a:xfrm>
            <a:prstGeom prst="rect">
              <a:avLst/>
            </a:prstGeom>
            <a:solidFill>
              <a:srgbClr val="C0392B"/>
            </a:solidFill>
            <a:ln w="12700" cap="flat" cmpd="sng" algn="ctr">
              <a:noFill/>
              <a:prstDash val="solid"/>
              <a:miter lim="800000"/>
            </a:ln>
            <a:effectLst/>
          </p:spPr>
          <p:txBody>
            <a:bodyPr rtlCol="0" anchor="ctr"/>
            <a:lstStyle/>
            <a:p>
              <a:pPr algn="ctr">
                <a:defRPr/>
              </a:pPr>
              <a:endParaRPr lang="en-US" kern="0" smtClean="0">
                <a:solidFill>
                  <a:prstClr val="white"/>
                </a:solidFill>
              </a:endParaRPr>
            </a:p>
          </p:txBody>
        </p:sp>
        <p:sp>
          <p:nvSpPr>
            <p:cNvPr id="13" name="TextBox 12"/>
            <p:cNvSpPr txBox="1"/>
            <p:nvPr/>
          </p:nvSpPr>
          <p:spPr>
            <a:xfrm>
              <a:off x="2540121" y="810818"/>
              <a:ext cx="1868275" cy="2389158"/>
            </a:xfrm>
            <a:custGeom>
              <a:avLst/>
              <a:gdLst>
                <a:gd name="connsiteX0" fmla="*/ 0 w 1868275"/>
                <a:gd name="connsiteY0" fmla="*/ 1718 h 2389158"/>
                <a:gd name="connsiteX1" fmla="*/ 506810 w 1868275"/>
                <a:gd name="connsiteY1" fmla="*/ 441359 h 2389158"/>
                <a:gd name="connsiteX2" fmla="*/ 476232 w 1868275"/>
                <a:gd name="connsiteY2" fmla="*/ 509406 h 2389158"/>
                <a:gd name="connsiteX3" fmla="*/ 418370 w 1868275"/>
                <a:gd name="connsiteY3" fmla="*/ 653319 h 2389158"/>
                <a:gd name="connsiteX4" fmla="*/ 360509 w 1868275"/>
                <a:gd name="connsiteY4" fmla="*/ 809100 h 2389158"/>
                <a:gd name="connsiteX5" fmla="*/ 357541 w 1868275"/>
                <a:gd name="connsiteY5" fmla="*/ 809100 h 2389158"/>
                <a:gd name="connsiteX6" fmla="*/ 295971 w 1868275"/>
                <a:gd name="connsiteY6" fmla="*/ 650351 h 2389158"/>
                <a:gd name="connsiteX7" fmla="*/ 234400 w 1868275"/>
                <a:gd name="connsiteY7" fmla="*/ 506439 h 2389158"/>
                <a:gd name="connsiteX8" fmla="*/ 20757 w 1868275"/>
                <a:gd name="connsiteY8" fmla="*/ 34645 h 2389158"/>
                <a:gd name="connsiteX9" fmla="*/ 1103694 w 1868275"/>
                <a:gd name="connsiteY9" fmla="*/ 0 h 2389158"/>
                <a:gd name="connsiteX10" fmla="*/ 1868275 w 1868275"/>
                <a:gd name="connsiteY10" fmla="*/ 663249 h 2389158"/>
                <a:gd name="connsiteX11" fmla="*/ 1868275 w 1868275"/>
                <a:gd name="connsiteY11" fmla="*/ 2389158 h 2389158"/>
                <a:gd name="connsiteX12" fmla="*/ 768108 w 1868275"/>
                <a:gd name="connsiteY12" fmla="*/ 2389158 h 2389158"/>
                <a:gd name="connsiteX13" fmla="*/ 176188 w 1868275"/>
                <a:gd name="connsiteY13" fmla="*/ 1875688 h 2389158"/>
                <a:gd name="connsiteX14" fmla="*/ 193600 w 1868275"/>
                <a:gd name="connsiteY14" fmla="*/ 1886216 h 2389158"/>
                <a:gd name="connsiteX15" fmla="*/ 253687 w 1868275"/>
                <a:gd name="connsiteY15" fmla="*/ 1898085 h 2389158"/>
                <a:gd name="connsiteX16" fmla="*/ 348639 w 1868275"/>
                <a:gd name="connsiteY16" fmla="*/ 1902536 h 2389158"/>
                <a:gd name="connsiteX17" fmla="*/ 442850 w 1868275"/>
                <a:gd name="connsiteY17" fmla="*/ 1898085 h 2389158"/>
                <a:gd name="connsiteX18" fmla="*/ 502937 w 1868275"/>
                <a:gd name="connsiteY18" fmla="*/ 1886216 h 2389158"/>
                <a:gd name="connsiteX19" fmla="*/ 534835 w 1868275"/>
                <a:gd name="connsiteY19" fmla="*/ 1866928 h 2389158"/>
                <a:gd name="connsiteX20" fmla="*/ 544479 w 1868275"/>
                <a:gd name="connsiteY20" fmla="*/ 1840223 h 2389158"/>
                <a:gd name="connsiteX21" fmla="*/ 544479 w 1868275"/>
                <a:gd name="connsiteY21" fmla="*/ 1165171 h 2389158"/>
                <a:gd name="connsiteX22" fmla="*/ 1069684 w 1868275"/>
                <a:gd name="connsiteY22" fmla="*/ 119212 h 2389158"/>
                <a:gd name="connsiteX23" fmla="*/ 1105291 w 1868275"/>
                <a:gd name="connsiteY23" fmla="*/ 34645 h 2389158"/>
                <a:gd name="connsiteX24" fmla="*/ 1107702 w 1868275"/>
                <a:gd name="connsiteY24" fmla="*/ 7383 h 238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68275" h="2389158">
                  <a:moveTo>
                    <a:pt x="0" y="1718"/>
                  </a:moveTo>
                  <a:lnTo>
                    <a:pt x="506810" y="441359"/>
                  </a:lnTo>
                  <a:lnTo>
                    <a:pt x="476232" y="509406"/>
                  </a:lnTo>
                  <a:cubicBezTo>
                    <a:pt x="457439" y="554904"/>
                    <a:pt x="438152" y="602875"/>
                    <a:pt x="418370" y="653319"/>
                  </a:cubicBezTo>
                  <a:cubicBezTo>
                    <a:pt x="398588" y="703762"/>
                    <a:pt x="379301" y="755689"/>
                    <a:pt x="360509" y="809100"/>
                  </a:cubicBezTo>
                  <a:lnTo>
                    <a:pt x="357541" y="809100"/>
                  </a:lnTo>
                  <a:cubicBezTo>
                    <a:pt x="336770" y="753711"/>
                    <a:pt x="316247" y="700795"/>
                    <a:pt x="295971" y="650351"/>
                  </a:cubicBezTo>
                  <a:cubicBezTo>
                    <a:pt x="275694" y="599908"/>
                    <a:pt x="255171" y="551937"/>
                    <a:pt x="234400" y="506439"/>
                  </a:cubicBezTo>
                  <a:lnTo>
                    <a:pt x="20757" y="34645"/>
                  </a:lnTo>
                  <a:close/>
                  <a:moveTo>
                    <a:pt x="1103694" y="0"/>
                  </a:moveTo>
                  <a:lnTo>
                    <a:pt x="1868275" y="663249"/>
                  </a:lnTo>
                  <a:lnTo>
                    <a:pt x="1868275" y="2389158"/>
                  </a:lnTo>
                  <a:lnTo>
                    <a:pt x="768108" y="2389158"/>
                  </a:lnTo>
                  <a:lnTo>
                    <a:pt x="176188" y="1875688"/>
                  </a:lnTo>
                  <a:lnTo>
                    <a:pt x="193600" y="1886216"/>
                  </a:lnTo>
                  <a:cubicBezTo>
                    <a:pt x="208931" y="1891161"/>
                    <a:pt x="228960" y="1895117"/>
                    <a:pt x="253687" y="1898085"/>
                  </a:cubicBezTo>
                  <a:cubicBezTo>
                    <a:pt x="278414" y="1901052"/>
                    <a:pt x="310065" y="1902536"/>
                    <a:pt x="348639" y="1902536"/>
                  </a:cubicBezTo>
                  <a:cubicBezTo>
                    <a:pt x="386225" y="1902536"/>
                    <a:pt x="417628" y="1901052"/>
                    <a:pt x="442850" y="1898085"/>
                  </a:cubicBezTo>
                  <a:cubicBezTo>
                    <a:pt x="468072" y="1895117"/>
                    <a:pt x="488101" y="1891161"/>
                    <a:pt x="502937" y="1886216"/>
                  </a:cubicBezTo>
                  <a:cubicBezTo>
                    <a:pt x="517773" y="1881270"/>
                    <a:pt x="528406" y="1874841"/>
                    <a:pt x="534835" y="1866928"/>
                  </a:cubicBezTo>
                  <a:cubicBezTo>
                    <a:pt x="541264" y="1859016"/>
                    <a:pt x="544479" y="1850114"/>
                    <a:pt x="544479" y="1840223"/>
                  </a:cubicBezTo>
                  <a:lnTo>
                    <a:pt x="544479" y="1165171"/>
                  </a:lnTo>
                  <a:lnTo>
                    <a:pt x="1069684" y="119212"/>
                  </a:lnTo>
                  <a:cubicBezTo>
                    <a:pt x="1087488" y="83604"/>
                    <a:pt x="1099357" y="55416"/>
                    <a:pt x="1105291" y="34645"/>
                  </a:cubicBezTo>
                  <a:cubicBezTo>
                    <a:pt x="1108259" y="24260"/>
                    <a:pt x="1109062" y="15172"/>
                    <a:pt x="1107702" y="7383"/>
                  </a:cubicBezTo>
                  <a:close/>
                </a:path>
              </a:pathLst>
            </a:custGeom>
            <a:solidFill>
              <a:srgbClr val="000000">
                <a:alpha val="20000"/>
              </a:srgbClr>
            </a:solidFill>
            <a:ln w="12700" cap="flat" cmpd="sng" algn="ctr">
              <a:noFill/>
              <a:prstDash val="solid"/>
              <a:miter lim="800000"/>
            </a:ln>
            <a:effectLst/>
          </p:spPr>
          <p:txBody>
            <a:bodyPr wrap="square"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kern="0" dirty="0">
                <a:solidFill>
                  <a:prstClr val="white"/>
                </a:solidFill>
              </a:endParaRPr>
            </a:p>
          </p:txBody>
        </p:sp>
        <p:sp>
          <p:nvSpPr>
            <p:cNvPr id="14" name="Freeform 13"/>
            <p:cNvSpPr/>
            <p:nvPr/>
          </p:nvSpPr>
          <p:spPr>
            <a:xfrm>
              <a:off x="2128726" y="775732"/>
              <a:ext cx="1519738" cy="1937622"/>
            </a:xfrm>
            <a:custGeom>
              <a:avLst/>
              <a:gdLst/>
              <a:ahLst/>
              <a:cxnLst/>
              <a:rect l="l" t="t" r="r" b="b"/>
              <a:pathLst>
                <a:path w="1519738" h="1937622">
                  <a:moveTo>
                    <a:pt x="202189" y="0"/>
                  </a:moveTo>
                  <a:cubicBezTo>
                    <a:pt x="247688" y="0"/>
                    <a:pt x="284036" y="989"/>
                    <a:pt x="311236" y="2967"/>
                  </a:cubicBezTo>
                  <a:cubicBezTo>
                    <a:pt x="338436" y="4946"/>
                    <a:pt x="359949" y="8655"/>
                    <a:pt x="375774" y="14095"/>
                  </a:cubicBezTo>
                  <a:cubicBezTo>
                    <a:pt x="391600" y="19534"/>
                    <a:pt x="403221" y="26705"/>
                    <a:pt x="410640" y="35607"/>
                  </a:cubicBezTo>
                  <a:cubicBezTo>
                    <a:pt x="418058" y="44509"/>
                    <a:pt x="425229" y="55883"/>
                    <a:pt x="432152" y="69731"/>
                  </a:cubicBezTo>
                  <a:lnTo>
                    <a:pt x="645795" y="541525"/>
                  </a:lnTo>
                  <a:cubicBezTo>
                    <a:pt x="666566" y="587023"/>
                    <a:pt x="687089" y="634994"/>
                    <a:pt x="707366" y="685437"/>
                  </a:cubicBezTo>
                  <a:cubicBezTo>
                    <a:pt x="727642" y="735881"/>
                    <a:pt x="748165" y="788797"/>
                    <a:pt x="768936" y="844186"/>
                  </a:cubicBezTo>
                  <a:lnTo>
                    <a:pt x="771904" y="844186"/>
                  </a:lnTo>
                  <a:cubicBezTo>
                    <a:pt x="790696" y="790775"/>
                    <a:pt x="809983" y="738848"/>
                    <a:pt x="829765" y="688405"/>
                  </a:cubicBezTo>
                  <a:cubicBezTo>
                    <a:pt x="849547" y="637961"/>
                    <a:pt x="868834" y="589990"/>
                    <a:pt x="887627" y="544492"/>
                  </a:cubicBezTo>
                  <a:lnTo>
                    <a:pt x="1098302" y="75665"/>
                  </a:lnTo>
                  <a:cubicBezTo>
                    <a:pt x="1103248" y="59840"/>
                    <a:pt x="1109430" y="47229"/>
                    <a:pt x="1116848" y="37833"/>
                  </a:cubicBezTo>
                  <a:cubicBezTo>
                    <a:pt x="1124266" y="28436"/>
                    <a:pt x="1135393" y="20771"/>
                    <a:pt x="1150229" y="14836"/>
                  </a:cubicBezTo>
                  <a:cubicBezTo>
                    <a:pt x="1165066" y="8902"/>
                    <a:pt x="1185342" y="4946"/>
                    <a:pt x="1211058" y="2967"/>
                  </a:cubicBezTo>
                  <a:cubicBezTo>
                    <a:pt x="1236774" y="989"/>
                    <a:pt x="1270898" y="0"/>
                    <a:pt x="1313429" y="0"/>
                  </a:cubicBezTo>
                  <a:cubicBezTo>
                    <a:pt x="1369807" y="0"/>
                    <a:pt x="1413574" y="1236"/>
                    <a:pt x="1444730" y="3709"/>
                  </a:cubicBezTo>
                  <a:cubicBezTo>
                    <a:pt x="1475886" y="6182"/>
                    <a:pt x="1497152" y="12611"/>
                    <a:pt x="1508526" y="22996"/>
                  </a:cubicBezTo>
                  <a:cubicBezTo>
                    <a:pt x="1519901" y="33382"/>
                    <a:pt x="1522621" y="48960"/>
                    <a:pt x="1516686" y="69731"/>
                  </a:cubicBezTo>
                  <a:cubicBezTo>
                    <a:pt x="1510752" y="90502"/>
                    <a:pt x="1498883" y="118690"/>
                    <a:pt x="1481079" y="154298"/>
                  </a:cubicBezTo>
                  <a:lnTo>
                    <a:pt x="955874" y="1200257"/>
                  </a:lnTo>
                  <a:lnTo>
                    <a:pt x="955874" y="1875309"/>
                  </a:lnTo>
                  <a:cubicBezTo>
                    <a:pt x="955874" y="1885200"/>
                    <a:pt x="952659" y="1894102"/>
                    <a:pt x="946230" y="1902014"/>
                  </a:cubicBezTo>
                  <a:cubicBezTo>
                    <a:pt x="939801" y="1909927"/>
                    <a:pt x="929168" y="1916356"/>
                    <a:pt x="914332" y="1921302"/>
                  </a:cubicBezTo>
                  <a:cubicBezTo>
                    <a:pt x="899496" y="1926247"/>
                    <a:pt x="879467" y="1930203"/>
                    <a:pt x="854245" y="1933171"/>
                  </a:cubicBezTo>
                  <a:cubicBezTo>
                    <a:pt x="829023" y="1936138"/>
                    <a:pt x="797620" y="1937622"/>
                    <a:pt x="760034" y="1937622"/>
                  </a:cubicBezTo>
                  <a:cubicBezTo>
                    <a:pt x="721460" y="1937622"/>
                    <a:pt x="689809" y="1936138"/>
                    <a:pt x="665082" y="1933171"/>
                  </a:cubicBezTo>
                  <a:cubicBezTo>
                    <a:pt x="640355" y="1930203"/>
                    <a:pt x="620326" y="1926247"/>
                    <a:pt x="604995" y="1921302"/>
                  </a:cubicBezTo>
                  <a:cubicBezTo>
                    <a:pt x="589664" y="1916356"/>
                    <a:pt x="579032" y="1909927"/>
                    <a:pt x="573097" y="1902014"/>
                  </a:cubicBezTo>
                  <a:cubicBezTo>
                    <a:pt x="567163" y="1894102"/>
                    <a:pt x="564195" y="1885200"/>
                    <a:pt x="564195" y="1875309"/>
                  </a:cubicBezTo>
                  <a:lnTo>
                    <a:pt x="564195" y="1200257"/>
                  </a:lnTo>
                  <a:lnTo>
                    <a:pt x="38990" y="154298"/>
                  </a:lnTo>
                  <a:cubicBezTo>
                    <a:pt x="20198" y="117701"/>
                    <a:pt x="8081" y="89265"/>
                    <a:pt x="2641" y="68989"/>
                  </a:cubicBezTo>
                  <a:cubicBezTo>
                    <a:pt x="-2799" y="48713"/>
                    <a:pt x="168" y="33382"/>
                    <a:pt x="11543" y="22996"/>
                  </a:cubicBezTo>
                  <a:cubicBezTo>
                    <a:pt x="22917" y="12611"/>
                    <a:pt x="43936" y="6182"/>
                    <a:pt x="74597" y="3709"/>
                  </a:cubicBezTo>
                  <a:cubicBezTo>
                    <a:pt x="105259" y="1236"/>
                    <a:pt x="147790" y="0"/>
                    <a:pt x="202189" y="0"/>
                  </a:cubicBezTo>
                  <a:close/>
                </a:path>
              </a:pathLst>
            </a:custGeom>
            <a:solidFill>
              <a:sysClr val="window" lastClr="FFFFFF"/>
            </a:solidFill>
            <a:ln w="12700" cap="flat" cmpd="sng" algn="ctr">
              <a:noFill/>
              <a:prstDash val="solid"/>
              <a:miter lim="800000"/>
            </a:ln>
            <a:effectLst/>
          </p:spPr>
          <p:txBody>
            <a:bodyPr wrap="square" rtlCol="0" anchor="ctr">
              <a:noAutofit/>
            </a:bodyPr>
            <a:lstStyle/>
            <a:p>
              <a:pPr algn="ctr">
                <a:defRPr/>
              </a:pPr>
              <a:endParaRPr lang="en-US" kern="0" smtClean="0">
                <a:solidFill>
                  <a:prstClr val="white"/>
                </a:solidFill>
              </a:endParaRPr>
            </a:p>
          </p:txBody>
        </p:sp>
      </p:grpSp>
    </p:spTree>
    <p:extLst>
      <p:ext uri="{BB962C8B-B14F-4D97-AF65-F5344CB8AC3E}">
        <p14:creationId xmlns:p14="http://schemas.microsoft.com/office/powerpoint/2010/main" val="2153273482"/>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07580" y="5633232"/>
            <a:ext cx="2964594" cy="307777"/>
          </a:xfrm>
          <a:prstGeom prst="rect">
            <a:avLst/>
          </a:prstGeom>
          <a:noFill/>
        </p:spPr>
        <p:txBody>
          <a:bodyPr wrap="none" rtlCol="0" anchor="ctr">
            <a:spAutoFit/>
          </a:bodyPr>
          <a:lstStyle/>
          <a:p>
            <a:pPr defTabSz="914354"/>
            <a:r>
              <a:rPr lang="en-US" sz="1400" dirty="0">
                <a:solidFill>
                  <a:prstClr val="white">
                    <a:lumMod val="85000"/>
                  </a:prstClr>
                </a:solidFill>
              </a:rPr>
              <a:t>http://feeds.feedburner.com/showeet</a:t>
            </a:r>
          </a:p>
        </p:txBody>
      </p:sp>
      <p:sp>
        <p:nvSpPr>
          <p:cNvPr id="3" name="TextBox 2"/>
          <p:cNvSpPr txBox="1"/>
          <p:nvPr/>
        </p:nvSpPr>
        <p:spPr>
          <a:xfrm>
            <a:off x="907582" y="4983962"/>
            <a:ext cx="2381293" cy="307777"/>
          </a:xfrm>
          <a:prstGeom prst="rect">
            <a:avLst/>
          </a:prstGeom>
          <a:noFill/>
        </p:spPr>
        <p:txBody>
          <a:bodyPr wrap="none" rtlCol="0" anchor="ctr">
            <a:spAutoFit/>
          </a:bodyPr>
          <a:lstStyle/>
          <a:p>
            <a:pPr defTabSz="914354"/>
            <a:r>
              <a:rPr lang="en-US" sz="1400" smtClean="0">
                <a:solidFill>
                  <a:prstClr val="white">
                    <a:lumMod val="85000"/>
                  </a:prstClr>
                </a:solidFill>
              </a:rPr>
              <a:t>http://pinterest.com/showeet</a:t>
            </a:r>
            <a:endParaRPr lang="en-US" sz="1400" dirty="0">
              <a:solidFill>
                <a:prstClr val="white">
                  <a:lumMod val="85000"/>
                </a:prstClr>
              </a:solidFill>
            </a:endParaRPr>
          </a:p>
        </p:txBody>
      </p:sp>
      <p:sp>
        <p:nvSpPr>
          <p:cNvPr id="4" name="TextBox 3"/>
          <p:cNvSpPr txBox="1"/>
          <p:nvPr/>
        </p:nvSpPr>
        <p:spPr>
          <a:xfrm>
            <a:off x="907581" y="4334692"/>
            <a:ext cx="970074" cy="307777"/>
          </a:xfrm>
          <a:prstGeom prst="rect">
            <a:avLst/>
          </a:prstGeom>
          <a:noFill/>
        </p:spPr>
        <p:txBody>
          <a:bodyPr wrap="none" rtlCol="0" anchor="ctr">
            <a:spAutoFit/>
          </a:bodyPr>
          <a:lstStyle/>
          <a:p>
            <a:pPr defTabSz="914354"/>
            <a:r>
              <a:rPr lang="en-US" sz="1400" dirty="0">
                <a:solidFill>
                  <a:prstClr val="white">
                    <a:lumMod val="85000"/>
                  </a:prstClr>
                </a:solidFill>
              </a:rPr>
              <a:t>@showeet</a:t>
            </a:r>
          </a:p>
        </p:txBody>
      </p:sp>
      <p:sp>
        <p:nvSpPr>
          <p:cNvPr id="5" name="TextBox 4"/>
          <p:cNvSpPr txBox="1"/>
          <p:nvPr/>
        </p:nvSpPr>
        <p:spPr>
          <a:xfrm>
            <a:off x="907581" y="3685419"/>
            <a:ext cx="3563651" cy="307777"/>
          </a:xfrm>
          <a:prstGeom prst="rect">
            <a:avLst/>
          </a:prstGeom>
          <a:noFill/>
        </p:spPr>
        <p:txBody>
          <a:bodyPr wrap="square" rtlCol="0" anchor="ctr">
            <a:spAutoFit/>
          </a:bodyPr>
          <a:lstStyle>
            <a:defPPr>
              <a:defRPr lang="fr-FR"/>
            </a:defPPr>
            <a:lvl1pPr>
              <a:defRPr>
                <a:solidFill>
                  <a:schemeClr val="bg1">
                    <a:lumMod val="85000"/>
                  </a:schemeClr>
                </a:solidFill>
              </a:defRPr>
            </a:lvl1pPr>
          </a:lstStyle>
          <a:p>
            <a:pPr defTabSz="914354"/>
            <a:r>
              <a:rPr lang="en-US" sz="1400" smtClean="0">
                <a:solidFill>
                  <a:prstClr val="white">
                    <a:lumMod val="85000"/>
                  </a:prstClr>
                </a:solidFill>
              </a:rPr>
              <a:t>http://www.facebook.com/showeetcom</a:t>
            </a:r>
            <a:endParaRPr lang="en-US" sz="1400" dirty="0">
              <a:solidFill>
                <a:prstClr val="white">
                  <a:lumMod val="85000"/>
                </a:prstClr>
              </a:solidFill>
            </a:endParaRPr>
          </a:p>
        </p:txBody>
      </p:sp>
      <p:sp>
        <p:nvSpPr>
          <p:cNvPr id="6" name="Rectangle 5"/>
          <p:cNvSpPr/>
          <p:nvPr/>
        </p:nvSpPr>
        <p:spPr>
          <a:xfrm>
            <a:off x="217404" y="908722"/>
            <a:ext cx="1774140" cy="276999"/>
          </a:xfrm>
          <a:prstGeom prst="rect">
            <a:avLst/>
          </a:prstGeom>
        </p:spPr>
        <p:txBody>
          <a:bodyPr wrap="none">
            <a:spAutoFit/>
          </a:bodyPr>
          <a:lstStyle/>
          <a:p>
            <a:pPr defTabSz="914354"/>
            <a:r>
              <a:rPr lang="en-US" sz="1200" dirty="0">
                <a:solidFill>
                  <a:prstClr val="white">
                    <a:lumMod val="50000"/>
                  </a:prstClr>
                </a:solidFill>
                <a:latin typeface="Calibri Light" panose="020F0302020204030204" pitchFamily="34" charset="0"/>
                <a:hlinkClick r:id="rId3"/>
              </a:rPr>
              <a:t>http://www.showeet.com</a:t>
            </a:r>
            <a:endParaRPr lang="en-US" sz="900" dirty="0">
              <a:solidFill>
                <a:prstClr val="white">
                  <a:lumMod val="50000"/>
                </a:prstClr>
              </a:solidFill>
              <a:latin typeface="Calibri Light" panose="020F0302020204030204" pitchFamily="34" charset="0"/>
            </a:endParaRPr>
          </a:p>
        </p:txBody>
      </p:sp>
      <p:grpSp>
        <p:nvGrpSpPr>
          <p:cNvPr id="17" name="Group 16"/>
          <p:cNvGrpSpPr/>
          <p:nvPr/>
        </p:nvGrpSpPr>
        <p:grpSpPr>
          <a:xfrm>
            <a:off x="8976321" y="5750970"/>
            <a:ext cx="2871518" cy="1012911"/>
            <a:chOff x="8976320" y="5750962"/>
            <a:chExt cx="2871516" cy="1012910"/>
          </a:xfrm>
        </p:grpSpPr>
        <p:sp>
          <p:nvSpPr>
            <p:cNvPr id="8" name="Rectangle 7"/>
            <p:cNvSpPr/>
            <p:nvPr/>
          </p:nvSpPr>
          <p:spPr>
            <a:xfrm>
              <a:off x="9233019" y="6092243"/>
              <a:ext cx="2105062" cy="230832"/>
            </a:xfrm>
            <a:prstGeom prst="rect">
              <a:avLst/>
            </a:prstGeom>
          </p:spPr>
          <p:txBody>
            <a:bodyPr wrap="none" anchor="ctr">
              <a:spAutoFit/>
            </a:bodyPr>
            <a:lstStyle/>
            <a:p>
              <a:pPr defTabSz="914354"/>
              <a:r>
                <a:rPr lang="en-US" sz="900" dirty="0">
                  <a:solidFill>
                    <a:prstClr val="white">
                      <a:lumMod val="65000"/>
                    </a:prstClr>
                  </a:solidFill>
                  <a:hlinkClick r:id="rId4"/>
                </a:rPr>
                <a:t>http://www.showeet.com/terms-of-use/</a:t>
              </a:r>
              <a:endParaRPr lang="en-US" sz="900" dirty="0">
                <a:solidFill>
                  <a:prstClr val="white">
                    <a:lumMod val="65000"/>
                  </a:prstClr>
                </a:solidFill>
              </a:endParaRPr>
            </a:p>
          </p:txBody>
        </p:sp>
        <p:pic>
          <p:nvPicPr>
            <p:cNvPr id="11" name="Picture 10"/>
            <p:cNvPicPr>
              <a:picLocks/>
            </p:cNvPicPr>
            <p:nvPr/>
          </p:nvPicPr>
          <p:blipFill>
            <a:blip r:embed="rId5">
              <a:extLst>
                <a:ext uri="{28A0092B-C50C-407E-A947-70E740481C1C}">
                  <a14:useLocalDpi xmlns:a14="http://schemas.microsoft.com/office/drawing/2010/main" val="0"/>
                </a:ext>
              </a:extLst>
            </a:blip>
            <a:stretch>
              <a:fillRect/>
            </a:stretch>
          </p:blipFill>
          <p:spPr>
            <a:xfrm>
              <a:off x="9061063" y="6581407"/>
              <a:ext cx="173207" cy="134096"/>
            </a:xfrm>
            <a:prstGeom prst="rect">
              <a:avLst/>
            </a:prstGeom>
          </p:spPr>
        </p:pic>
        <p:pic>
          <p:nvPicPr>
            <p:cNvPr id="12" name="Picture 11"/>
            <p:cNvPicPr>
              <a:picLocks/>
            </p:cNvPicPr>
            <p:nvPr/>
          </p:nvPicPr>
          <p:blipFill>
            <a:blip r:embed="rId6">
              <a:extLst>
                <a:ext uri="{28A0092B-C50C-407E-A947-70E740481C1C}">
                  <a14:useLocalDpi xmlns:a14="http://schemas.microsoft.com/office/drawing/2010/main" val="0"/>
                </a:ext>
              </a:extLst>
            </a:blip>
            <a:stretch>
              <a:fillRect/>
            </a:stretch>
          </p:blipFill>
          <p:spPr>
            <a:xfrm>
              <a:off x="9062316" y="6369267"/>
              <a:ext cx="170703" cy="134096"/>
            </a:xfrm>
            <a:prstGeom prst="rect">
              <a:avLst/>
            </a:prstGeom>
          </p:spPr>
        </p:pic>
        <p:pic>
          <p:nvPicPr>
            <p:cNvPr id="13" name="Picture 1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062316" y="6159316"/>
              <a:ext cx="170703" cy="131907"/>
            </a:xfrm>
            <a:prstGeom prst="rect">
              <a:avLst/>
            </a:prstGeom>
          </p:spPr>
        </p:pic>
        <p:sp>
          <p:nvSpPr>
            <p:cNvPr id="14" name="Rectangle 13"/>
            <p:cNvSpPr/>
            <p:nvPr/>
          </p:nvSpPr>
          <p:spPr>
            <a:xfrm>
              <a:off x="9233019" y="6312639"/>
              <a:ext cx="2614817" cy="230832"/>
            </a:xfrm>
            <a:prstGeom prst="rect">
              <a:avLst/>
            </a:prstGeom>
          </p:spPr>
          <p:txBody>
            <a:bodyPr wrap="none" anchor="ctr">
              <a:spAutoFit/>
            </a:bodyPr>
            <a:lstStyle/>
            <a:p>
              <a:pPr defTabSz="914354"/>
              <a:r>
                <a:rPr lang="en-US" sz="900" dirty="0">
                  <a:solidFill>
                    <a:prstClr val="white">
                      <a:lumMod val="65000"/>
                    </a:prstClr>
                  </a:solidFill>
                  <a:hlinkClick r:id="rId8"/>
                </a:rPr>
                <a:t>http://www.showeet.com/fr/conditions-utilisation/</a:t>
              </a:r>
              <a:endParaRPr lang="en-US" sz="900" dirty="0">
                <a:solidFill>
                  <a:prstClr val="white">
                    <a:lumMod val="65000"/>
                  </a:prstClr>
                </a:solidFill>
              </a:endParaRPr>
            </a:p>
          </p:txBody>
        </p:sp>
        <p:sp>
          <p:nvSpPr>
            <p:cNvPr id="15" name="Rectangle 14"/>
            <p:cNvSpPr/>
            <p:nvPr/>
          </p:nvSpPr>
          <p:spPr>
            <a:xfrm>
              <a:off x="9233019" y="6533040"/>
              <a:ext cx="2561919" cy="230832"/>
            </a:xfrm>
            <a:prstGeom prst="rect">
              <a:avLst/>
            </a:prstGeom>
          </p:spPr>
          <p:txBody>
            <a:bodyPr wrap="none" anchor="ctr">
              <a:spAutoFit/>
            </a:bodyPr>
            <a:lstStyle/>
            <a:p>
              <a:pPr defTabSz="914354"/>
              <a:r>
                <a:rPr lang="en-US" sz="900" dirty="0">
                  <a:solidFill>
                    <a:prstClr val="white">
                      <a:lumMod val="65000"/>
                    </a:prstClr>
                  </a:solidFill>
                  <a:hlinkClick r:id="rId9"/>
                </a:rPr>
                <a:t>http://www.showeet.com/es/condiciones-de-uso/</a:t>
              </a:r>
              <a:endParaRPr lang="en-US" sz="900" dirty="0">
                <a:solidFill>
                  <a:prstClr val="white">
                    <a:lumMod val="65000"/>
                  </a:prstClr>
                </a:solidFill>
              </a:endParaRPr>
            </a:p>
          </p:txBody>
        </p:sp>
        <p:sp>
          <p:nvSpPr>
            <p:cNvPr id="16" name="Rectangle 15"/>
            <p:cNvSpPr/>
            <p:nvPr/>
          </p:nvSpPr>
          <p:spPr>
            <a:xfrm>
              <a:off x="8976320" y="5750962"/>
              <a:ext cx="2048317" cy="300210"/>
            </a:xfrm>
            <a:prstGeom prst="rect">
              <a:avLst/>
            </a:prstGeom>
          </p:spPr>
          <p:txBody>
            <a:bodyPr wrap="none">
              <a:spAutoFit/>
            </a:bodyPr>
            <a:lstStyle/>
            <a:p>
              <a:pPr defTabSz="914354">
                <a:defRPr/>
              </a:pPr>
              <a:r>
                <a:rPr lang="en-US" sz="1351" dirty="0">
                  <a:solidFill>
                    <a:srgbClr val="2F3947"/>
                  </a:solidFill>
                </a:rPr>
                <a:t>© Copyright Showeet.com</a:t>
              </a:r>
            </a:p>
          </p:txBody>
        </p:sp>
      </p:grpSp>
    </p:spTree>
    <p:extLst>
      <p:ext uri="{BB962C8B-B14F-4D97-AF65-F5344CB8AC3E}">
        <p14:creationId xmlns:p14="http://schemas.microsoft.com/office/powerpoint/2010/main" val="678312083"/>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a:t>Portfolio </a:t>
            </a:r>
            <a:r>
              <a:rPr lang="en-US" i="1"/>
              <a:t>– </a:t>
            </a:r>
            <a:r>
              <a:rPr lang="en-US" i="1" smtClean="0"/>
              <a:t>4 pictures with description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19</a:t>
            </a:fld>
            <a:endParaRPr lang="en-US"/>
          </a:p>
        </p:txBody>
      </p:sp>
      <p:sp>
        <p:nvSpPr>
          <p:cNvPr id="16" name="Text Placeholder 15"/>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18" name="Text Placeholder 17"/>
          <p:cNvSpPr>
            <a:spLocks noGrp="1"/>
          </p:cNvSpPr>
          <p:nvPr>
            <p:ph type="body" sz="quarter" idx="28"/>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p>
        </p:txBody>
      </p:sp>
      <p:sp>
        <p:nvSpPr>
          <p:cNvPr id="20" name="Text Placeholder 19"/>
          <p:cNvSpPr>
            <a:spLocks noGrp="1"/>
          </p:cNvSpPr>
          <p:nvPr>
            <p:ph type="body" sz="quarter" idx="30"/>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22" name="Text Placeholder 21"/>
          <p:cNvSpPr>
            <a:spLocks noGrp="1"/>
          </p:cNvSpPr>
          <p:nvPr>
            <p:ph type="body" sz="quarter" idx="32"/>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2" name="Picture Placeholder 1"/>
          <p:cNvSpPr>
            <a:spLocks noGrp="1"/>
          </p:cNvSpPr>
          <p:nvPr>
            <p:ph type="pic" sz="quarter" idx="14"/>
          </p:nvPr>
        </p:nvSpPr>
        <p:spPr/>
      </p:sp>
      <p:sp>
        <p:nvSpPr>
          <p:cNvPr id="6" name="Picture Placeholder 5"/>
          <p:cNvSpPr>
            <a:spLocks noGrp="1"/>
          </p:cNvSpPr>
          <p:nvPr>
            <p:ph type="pic" sz="quarter" idx="29"/>
          </p:nvPr>
        </p:nvSpPr>
        <p:spPr/>
      </p:sp>
      <p:sp>
        <p:nvSpPr>
          <p:cNvPr id="7" name="Picture Placeholder 6"/>
          <p:cNvSpPr>
            <a:spLocks noGrp="1"/>
          </p:cNvSpPr>
          <p:nvPr>
            <p:ph type="pic" sz="quarter" idx="27"/>
          </p:nvPr>
        </p:nvSpPr>
        <p:spPr/>
      </p:sp>
      <p:sp>
        <p:nvSpPr>
          <p:cNvPr id="8" name="Picture Placeholder 7"/>
          <p:cNvSpPr>
            <a:spLocks noGrp="1"/>
          </p:cNvSpPr>
          <p:nvPr>
            <p:ph type="pic" sz="quarter" idx="31"/>
          </p:nvPr>
        </p:nvSpPr>
        <p:spPr/>
      </p:sp>
    </p:spTree>
    <p:extLst>
      <p:ext uri="{BB962C8B-B14F-4D97-AF65-F5344CB8AC3E}">
        <p14:creationId xmlns:p14="http://schemas.microsoft.com/office/powerpoint/2010/main" val="3750920880"/>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43" name="Rectangle 42"/>
          <p:cNvSpPr/>
          <p:nvPr/>
        </p:nvSpPr>
        <p:spPr>
          <a:xfrm>
            <a:off x="0" y="0"/>
            <a:ext cx="12192000" cy="6858000"/>
          </a:xfrm>
          <a:prstGeom prst="rect">
            <a:avLst/>
          </a:prstGeom>
          <a:solidFill>
            <a:schemeClr val="accent2">
              <a:lumMod val="50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2249404" y="1843951"/>
            <a:ext cx="7693196" cy="3170099"/>
          </a:xfrm>
          <a:prstGeom prst="rect">
            <a:avLst/>
          </a:prstGeom>
          <a:noFill/>
        </p:spPr>
        <p:txBody>
          <a:bodyPr wrap="none" rtlCol="0" anchor="ctr">
            <a:spAutoFit/>
          </a:bodyPr>
          <a:lstStyle/>
          <a:p>
            <a:pPr algn="ctr"/>
            <a:r>
              <a:rPr lang="en-US" sz="20000" b="1" smtClean="0">
                <a:solidFill>
                  <a:schemeClr val="bg1"/>
                </a:solidFill>
              </a:rPr>
              <a:t>st    rre</a:t>
            </a:r>
            <a:endParaRPr lang="en-US" sz="20000" b="1">
              <a:solidFill>
                <a:schemeClr val="bg1"/>
              </a:solidFill>
            </a:endParaRPr>
          </a:p>
        </p:txBody>
      </p:sp>
      <p:grpSp>
        <p:nvGrpSpPr>
          <p:cNvPr id="41" name="Group 40"/>
          <p:cNvGrpSpPr/>
          <p:nvPr/>
        </p:nvGrpSpPr>
        <p:grpSpPr>
          <a:xfrm>
            <a:off x="4676775" y="2181225"/>
            <a:ext cx="1816518" cy="2262732"/>
            <a:chOff x="8505824" y="0"/>
            <a:chExt cx="2653134" cy="3304856"/>
          </a:xfrm>
        </p:grpSpPr>
        <p:sp>
          <p:nvSpPr>
            <p:cNvPr id="40" name="Freeform 39"/>
            <p:cNvSpPr>
              <a:spLocks noChangeAspect="1"/>
            </p:cNvSpPr>
            <p:nvPr/>
          </p:nvSpPr>
          <p:spPr>
            <a:xfrm>
              <a:off x="8505824" y="651722"/>
              <a:ext cx="2653134" cy="2653134"/>
            </a:xfrm>
            <a:custGeom>
              <a:avLst/>
              <a:gdLst>
                <a:gd name="connsiteX0" fmla="*/ 1326567 w 2653134"/>
                <a:gd name="connsiteY0" fmla="*/ 0 h 2653134"/>
                <a:gd name="connsiteX1" fmla="*/ 2653134 w 2653134"/>
                <a:gd name="connsiteY1" fmla="*/ 1326567 h 2653134"/>
                <a:gd name="connsiteX2" fmla="*/ 1326567 w 2653134"/>
                <a:gd name="connsiteY2" fmla="*/ 2653134 h 2653134"/>
                <a:gd name="connsiteX3" fmla="*/ 1059217 w 2653134"/>
                <a:gd name="connsiteY3" fmla="*/ 2626183 h 2653134"/>
                <a:gd name="connsiteX4" fmla="*/ 1052376 w 2653134"/>
                <a:gd name="connsiteY4" fmla="*/ 2624424 h 2653134"/>
                <a:gd name="connsiteX5" fmla="*/ 1087248 w 2653134"/>
                <a:gd name="connsiteY5" fmla="*/ 2615457 h 2653134"/>
                <a:gd name="connsiteX6" fmla="*/ 1676081 w 2653134"/>
                <a:gd name="connsiteY6" fmla="*/ 1815093 h 2653134"/>
                <a:gd name="connsiteX7" fmla="*/ 838040 w 2653134"/>
                <a:gd name="connsiteY7" fmla="*/ 977052 h 2653134"/>
                <a:gd name="connsiteX8" fmla="*/ 37676 w 2653134"/>
                <a:gd name="connsiteY8" fmla="*/ 1565885 h 2653134"/>
                <a:gd name="connsiteX9" fmla="*/ 28710 w 2653134"/>
                <a:gd name="connsiteY9" fmla="*/ 1600756 h 2653134"/>
                <a:gd name="connsiteX10" fmla="*/ 26951 w 2653134"/>
                <a:gd name="connsiteY10" fmla="*/ 1593917 h 2653134"/>
                <a:gd name="connsiteX11" fmla="*/ 0 w 2653134"/>
                <a:gd name="connsiteY11" fmla="*/ 1326567 h 2653134"/>
                <a:gd name="connsiteX12" fmla="*/ 1326567 w 2653134"/>
                <a:gd name="connsiteY12" fmla="*/ 0 h 265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3134" h="2653134">
                  <a:moveTo>
                    <a:pt x="1326567" y="0"/>
                  </a:moveTo>
                  <a:cubicBezTo>
                    <a:pt x="2059210" y="0"/>
                    <a:pt x="2653134" y="593924"/>
                    <a:pt x="2653134" y="1326567"/>
                  </a:cubicBezTo>
                  <a:cubicBezTo>
                    <a:pt x="2653134" y="2059210"/>
                    <a:pt x="2059210" y="2653134"/>
                    <a:pt x="1326567" y="2653134"/>
                  </a:cubicBezTo>
                  <a:cubicBezTo>
                    <a:pt x="1234987" y="2653134"/>
                    <a:pt x="1145574" y="2643854"/>
                    <a:pt x="1059217" y="2626183"/>
                  </a:cubicBezTo>
                  <a:lnTo>
                    <a:pt x="1052376" y="2624424"/>
                  </a:lnTo>
                  <a:lnTo>
                    <a:pt x="1087248" y="2615457"/>
                  </a:lnTo>
                  <a:cubicBezTo>
                    <a:pt x="1428388" y="2509352"/>
                    <a:pt x="1676081" y="2191148"/>
                    <a:pt x="1676081" y="1815093"/>
                  </a:cubicBezTo>
                  <a:cubicBezTo>
                    <a:pt x="1676081" y="1352256"/>
                    <a:pt x="1300877" y="977052"/>
                    <a:pt x="838040" y="977052"/>
                  </a:cubicBezTo>
                  <a:cubicBezTo>
                    <a:pt x="461985" y="977052"/>
                    <a:pt x="143781" y="1224745"/>
                    <a:pt x="37676" y="1565885"/>
                  </a:cubicBezTo>
                  <a:lnTo>
                    <a:pt x="28710" y="1600756"/>
                  </a:lnTo>
                  <a:lnTo>
                    <a:pt x="26951" y="1593917"/>
                  </a:lnTo>
                  <a:cubicBezTo>
                    <a:pt x="9280" y="1507560"/>
                    <a:pt x="0" y="1418147"/>
                    <a:pt x="0" y="1326567"/>
                  </a:cubicBezTo>
                  <a:cubicBezTo>
                    <a:pt x="0" y="593924"/>
                    <a:pt x="593924" y="0"/>
                    <a:pt x="132656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8" name="Freeform 37"/>
            <p:cNvSpPr>
              <a:spLocks noChangeAspect="1"/>
            </p:cNvSpPr>
            <p:nvPr/>
          </p:nvSpPr>
          <p:spPr>
            <a:xfrm>
              <a:off x="8505824" y="862458"/>
              <a:ext cx="2442398" cy="2442398"/>
            </a:xfrm>
            <a:custGeom>
              <a:avLst/>
              <a:gdLst>
                <a:gd name="connsiteX0" fmla="*/ 1221199 w 2442398"/>
                <a:gd name="connsiteY0" fmla="*/ 0 h 2442398"/>
                <a:gd name="connsiteX1" fmla="*/ 2442398 w 2442398"/>
                <a:gd name="connsiteY1" fmla="*/ 1221199 h 2442398"/>
                <a:gd name="connsiteX2" fmla="*/ 1221199 w 2442398"/>
                <a:gd name="connsiteY2" fmla="*/ 2442398 h 2442398"/>
                <a:gd name="connsiteX3" fmla="*/ 1096338 w 2442398"/>
                <a:gd name="connsiteY3" fmla="*/ 2436093 h 2442398"/>
                <a:gd name="connsiteX4" fmla="*/ 1014069 w 2442398"/>
                <a:gd name="connsiteY4" fmla="*/ 2423537 h 2442398"/>
                <a:gd name="connsiteX5" fmla="*/ 1087248 w 2442398"/>
                <a:gd name="connsiteY5" fmla="*/ 2404721 h 2442398"/>
                <a:gd name="connsiteX6" fmla="*/ 1676081 w 2442398"/>
                <a:gd name="connsiteY6" fmla="*/ 1604357 h 2442398"/>
                <a:gd name="connsiteX7" fmla="*/ 838040 w 2442398"/>
                <a:gd name="connsiteY7" fmla="*/ 766316 h 2442398"/>
                <a:gd name="connsiteX8" fmla="*/ 37676 w 2442398"/>
                <a:gd name="connsiteY8" fmla="*/ 1355149 h 2442398"/>
                <a:gd name="connsiteX9" fmla="*/ 18860 w 2442398"/>
                <a:gd name="connsiteY9" fmla="*/ 1428326 h 2442398"/>
                <a:gd name="connsiteX10" fmla="*/ 6305 w 2442398"/>
                <a:gd name="connsiteY10" fmla="*/ 1346060 h 2442398"/>
                <a:gd name="connsiteX11" fmla="*/ 0 w 2442398"/>
                <a:gd name="connsiteY11" fmla="*/ 1221199 h 2442398"/>
                <a:gd name="connsiteX12" fmla="*/ 1221199 w 2442398"/>
                <a:gd name="connsiteY12" fmla="*/ 0 h 2442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42398" h="2442398">
                  <a:moveTo>
                    <a:pt x="1221199" y="0"/>
                  </a:moveTo>
                  <a:cubicBezTo>
                    <a:pt x="1895649" y="0"/>
                    <a:pt x="2442398" y="546749"/>
                    <a:pt x="2442398" y="1221199"/>
                  </a:cubicBezTo>
                  <a:cubicBezTo>
                    <a:pt x="2442398" y="1895649"/>
                    <a:pt x="1895649" y="2442398"/>
                    <a:pt x="1221199" y="2442398"/>
                  </a:cubicBezTo>
                  <a:cubicBezTo>
                    <a:pt x="1179046" y="2442398"/>
                    <a:pt x="1137392" y="2440262"/>
                    <a:pt x="1096338" y="2436093"/>
                  </a:cubicBezTo>
                  <a:lnTo>
                    <a:pt x="1014069" y="2423537"/>
                  </a:lnTo>
                  <a:lnTo>
                    <a:pt x="1087248" y="2404721"/>
                  </a:lnTo>
                  <a:cubicBezTo>
                    <a:pt x="1428388" y="2298616"/>
                    <a:pt x="1676081" y="1980412"/>
                    <a:pt x="1676081" y="1604357"/>
                  </a:cubicBezTo>
                  <a:cubicBezTo>
                    <a:pt x="1676081" y="1141520"/>
                    <a:pt x="1300877" y="766316"/>
                    <a:pt x="838040" y="766316"/>
                  </a:cubicBezTo>
                  <a:cubicBezTo>
                    <a:pt x="461985" y="766316"/>
                    <a:pt x="143781" y="1014009"/>
                    <a:pt x="37676" y="1355149"/>
                  </a:cubicBezTo>
                  <a:lnTo>
                    <a:pt x="18860" y="1428326"/>
                  </a:lnTo>
                  <a:lnTo>
                    <a:pt x="6305" y="1346060"/>
                  </a:lnTo>
                  <a:cubicBezTo>
                    <a:pt x="2136" y="1305007"/>
                    <a:pt x="0" y="1263352"/>
                    <a:pt x="0" y="1221199"/>
                  </a:cubicBezTo>
                  <a:cubicBezTo>
                    <a:pt x="0" y="546749"/>
                    <a:pt x="546749" y="0"/>
                    <a:pt x="122119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6" name="Freeform 35"/>
            <p:cNvSpPr>
              <a:spLocks noChangeAspect="1"/>
            </p:cNvSpPr>
            <p:nvPr/>
          </p:nvSpPr>
          <p:spPr>
            <a:xfrm>
              <a:off x="8505824" y="1071252"/>
              <a:ext cx="2233604" cy="2233604"/>
            </a:xfrm>
            <a:custGeom>
              <a:avLst/>
              <a:gdLst>
                <a:gd name="connsiteX0" fmla="*/ 1116802 w 2233604"/>
                <a:gd name="connsiteY0" fmla="*/ 0 h 2233604"/>
                <a:gd name="connsiteX1" fmla="*/ 2233604 w 2233604"/>
                <a:gd name="connsiteY1" fmla="*/ 1116802 h 2233604"/>
                <a:gd name="connsiteX2" fmla="*/ 1116802 w 2233604"/>
                <a:gd name="connsiteY2" fmla="*/ 2233604 h 2233604"/>
                <a:gd name="connsiteX3" fmla="*/ 1002615 w 2233604"/>
                <a:gd name="connsiteY3" fmla="*/ 2227838 h 2233604"/>
                <a:gd name="connsiteX4" fmla="*/ 967885 w 2233604"/>
                <a:gd name="connsiteY4" fmla="*/ 2222538 h 2233604"/>
                <a:gd name="connsiteX5" fmla="*/ 1006934 w 2233604"/>
                <a:gd name="connsiteY5" fmla="*/ 2216578 h 2233604"/>
                <a:gd name="connsiteX6" fmla="*/ 1676081 w 2233604"/>
                <a:gd name="connsiteY6" fmla="*/ 1395563 h 2233604"/>
                <a:gd name="connsiteX7" fmla="*/ 838040 w 2233604"/>
                <a:gd name="connsiteY7" fmla="*/ 557522 h 2233604"/>
                <a:gd name="connsiteX8" fmla="*/ 17025 w 2233604"/>
                <a:gd name="connsiteY8" fmla="*/ 1226669 h 2233604"/>
                <a:gd name="connsiteX9" fmla="*/ 11066 w 2233604"/>
                <a:gd name="connsiteY9" fmla="*/ 1265715 h 2233604"/>
                <a:gd name="connsiteX10" fmla="*/ 5766 w 2233604"/>
                <a:gd name="connsiteY10" fmla="*/ 1230989 h 2233604"/>
                <a:gd name="connsiteX11" fmla="*/ 0 w 2233604"/>
                <a:gd name="connsiteY11" fmla="*/ 1116802 h 2233604"/>
                <a:gd name="connsiteX12" fmla="*/ 1116802 w 2233604"/>
                <a:gd name="connsiteY12" fmla="*/ 0 h 2233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3604" h="2233604">
                  <a:moveTo>
                    <a:pt x="1116802" y="0"/>
                  </a:moveTo>
                  <a:cubicBezTo>
                    <a:pt x="1733595" y="0"/>
                    <a:pt x="2233604" y="500009"/>
                    <a:pt x="2233604" y="1116802"/>
                  </a:cubicBezTo>
                  <a:cubicBezTo>
                    <a:pt x="2233604" y="1733595"/>
                    <a:pt x="1733595" y="2233604"/>
                    <a:pt x="1116802" y="2233604"/>
                  </a:cubicBezTo>
                  <a:cubicBezTo>
                    <a:pt x="1078252" y="2233604"/>
                    <a:pt x="1040159" y="2231651"/>
                    <a:pt x="1002615" y="2227838"/>
                  </a:cubicBezTo>
                  <a:lnTo>
                    <a:pt x="967885" y="2222538"/>
                  </a:lnTo>
                  <a:lnTo>
                    <a:pt x="1006934" y="2216578"/>
                  </a:lnTo>
                  <a:cubicBezTo>
                    <a:pt x="1388815" y="2138434"/>
                    <a:pt x="1676081" y="1800545"/>
                    <a:pt x="1676081" y="1395563"/>
                  </a:cubicBezTo>
                  <a:cubicBezTo>
                    <a:pt x="1676081" y="932726"/>
                    <a:pt x="1300877" y="557522"/>
                    <a:pt x="838040" y="557522"/>
                  </a:cubicBezTo>
                  <a:cubicBezTo>
                    <a:pt x="433058" y="557522"/>
                    <a:pt x="95169" y="844788"/>
                    <a:pt x="17025" y="1226669"/>
                  </a:cubicBezTo>
                  <a:lnTo>
                    <a:pt x="11066" y="1265715"/>
                  </a:lnTo>
                  <a:lnTo>
                    <a:pt x="5766" y="1230989"/>
                  </a:lnTo>
                  <a:cubicBezTo>
                    <a:pt x="1953" y="1193445"/>
                    <a:pt x="0" y="1155352"/>
                    <a:pt x="0" y="1116802"/>
                  </a:cubicBezTo>
                  <a:cubicBezTo>
                    <a:pt x="0" y="500009"/>
                    <a:pt x="500009" y="0"/>
                    <a:pt x="111680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34" name="Freeform 33"/>
            <p:cNvSpPr>
              <a:spLocks noChangeAspect="1"/>
            </p:cNvSpPr>
            <p:nvPr/>
          </p:nvSpPr>
          <p:spPr>
            <a:xfrm>
              <a:off x="8505825" y="1275190"/>
              <a:ext cx="2029666" cy="2029666"/>
            </a:xfrm>
            <a:custGeom>
              <a:avLst/>
              <a:gdLst>
                <a:gd name="connsiteX0" fmla="*/ 1014833 w 2029666"/>
                <a:gd name="connsiteY0" fmla="*/ 0 h 2029666"/>
                <a:gd name="connsiteX1" fmla="*/ 2029666 w 2029666"/>
                <a:gd name="connsiteY1" fmla="*/ 1014833 h 2029666"/>
                <a:gd name="connsiteX2" fmla="*/ 1014833 w 2029666"/>
                <a:gd name="connsiteY2" fmla="*/ 2029666 h 2029666"/>
                <a:gd name="connsiteX3" fmla="*/ 925073 w 2029666"/>
                <a:gd name="connsiteY3" fmla="*/ 2025134 h 2029666"/>
                <a:gd name="connsiteX4" fmla="*/ 1006934 w 2029666"/>
                <a:gd name="connsiteY4" fmla="*/ 2012640 h 2029666"/>
                <a:gd name="connsiteX5" fmla="*/ 1676081 w 2029666"/>
                <a:gd name="connsiteY5" fmla="*/ 1191625 h 2029666"/>
                <a:gd name="connsiteX6" fmla="*/ 838040 w 2029666"/>
                <a:gd name="connsiteY6" fmla="*/ 353584 h 2029666"/>
                <a:gd name="connsiteX7" fmla="*/ 17025 w 2029666"/>
                <a:gd name="connsiteY7" fmla="*/ 1022731 h 2029666"/>
                <a:gd name="connsiteX8" fmla="*/ 4532 w 2029666"/>
                <a:gd name="connsiteY8" fmla="*/ 1104587 h 2029666"/>
                <a:gd name="connsiteX9" fmla="*/ 0 w 2029666"/>
                <a:gd name="connsiteY9" fmla="*/ 1014833 h 2029666"/>
                <a:gd name="connsiteX10" fmla="*/ 1014833 w 2029666"/>
                <a:gd name="connsiteY10" fmla="*/ 0 h 202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9666" h="2029666">
                  <a:moveTo>
                    <a:pt x="1014833" y="0"/>
                  </a:moveTo>
                  <a:cubicBezTo>
                    <a:pt x="1575310" y="0"/>
                    <a:pt x="2029666" y="454356"/>
                    <a:pt x="2029666" y="1014833"/>
                  </a:cubicBezTo>
                  <a:cubicBezTo>
                    <a:pt x="2029666" y="1575310"/>
                    <a:pt x="1575310" y="2029666"/>
                    <a:pt x="1014833" y="2029666"/>
                  </a:cubicBezTo>
                  <a:lnTo>
                    <a:pt x="925073" y="2025134"/>
                  </a:lnTo>
                  <a:lnTo>
                    <a:pt x="1006934" y="2012640"/>
                  </a:lnTo>
                  <a:cubicBezTo>
                    <a:pt x="1388815" y="1934496"/>
                    <a:pt x="1676081" y="1596608"/>
                    <a:pt x="1676081" y="1191625"/>
                  </a:cubicBezTo>
                  <a:cubicBezTo>
                    <a:pt x="1676081" y="728788"/>
                    <a:pt x="1300877" y="353584"/>
                    <a:pt x="838040" y="353584"/>
                  </a:cubicBezTo>
                  <a:cubicBezTo>
                    <a:pt x="433058" y="353584"/>
                    <a:pt x="95169" y="640850"/>
                    <a:pt x="17025" y="1022731"/>
                  </a:cubicBezTo>
                  <a:lnTo>
                    <a:pt x="4532" y="1104587"/>
                  </a:lnTo>
                  <a:lnTo>
                    <a:pt x="0" y="1014833"/>
                  </a:lnTo>
                  <a:cubicBezTo>
                    <a:pt x="0" y="454356"/>
                    <a:pt x="454356" y="0"/>
                    <a:pt x="101483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4" name="Freeform 23"/>
            <p:cNvSpPr>
              <a:spLocks noChangeAspect="1"/>
            </p:cNvSpPr>
            <p:nvPr/>
          </p:nvSpPr>
          <p:spPr>
            <a:xfrm>
              <a:off x="8505825" y="1483984"/>
              <a:ext cx="1820872" cy="1820872"/>
            </a:xfrm>
            <a:custGeom>
              <a:avLst/>
              <a:gdLst>
                <a:gd name="connsiteX0" fmla="*/ 910436 w 1820872"/>
                <a:gd name="connsiteY0" fmla="*/ 0 h 1820872"/>
                <a:gd name="connsiteX1" fmla="*/ 1820872 w 1820872"/>
                <a:gd name="connsiteY1" fmla="*/ 910436 h 1820872"/>
                <a:gd name="connsiteX2" fmla="*/ 910436 w 1820872"/>
                <a:gd name="connsiteY2" fmla="*/ 1820872 h 1820872"/>
                <a:gd name="connsiteX3" fmla="*/ 858349 w 1820872"/>
                <a:gd name="connsiteY3" fmla="*/ 1818242 h 1820872"/>
                <a:gd name="connsiteX4" fmla="*/ 888697 w 1820872"/>
                <a:gd name="connsiteY4" fmla="*/ 1816710 h 1820872"/>
                <a:gd name="connsiteX5" fmla="*/ 1612522 w 1820872"/>
                <a:gd name="connsiteY5" fmla="*/ 1014611 h 1820872"/>
                <a:gd name="connsiteX6" fmla="*/ 806261 w 1820872"/>
                <a:gd name="connsiteY6" fmla="*/ 208350 h 1820872"/>
                <a:gd name="connsiteX7" fmla="*/ 4163 w 1820872"/>
                <a:gd name="connsiteY7" fmla="*/ 932176 h 1820872"/>
                <a:gd name="connsiteX8" fmla="*/ 2630 w 1820872"/>
                <a:gd name="connsiteY8" fmla="*/ 962524 h 1820872"/>
                <a:gd name="connsiteX9" fmla="*/ 0 w 1820872"/>
                <a:gd name="connsiteY9" fmla="*/ 910436 h 1820872"/>
                <a:gd name="connsiteX10" fmla="*/ 910436 w 1820872"/>
                <a:gd name="connsiteY10" fmla="*/ 0 h 1820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0872" h="1820872">
                  <a:moveTo>
                    <a:pt x="910436" y="0"/>
                  </a:moveTo>
                  <a:cubicBezTo>
                    <a:pt x="1413256" y="0"/>
                    <a:pt x="1820872" y="407616"/>
                    <a:pt x="1820872" y="910436"/>
                  </a:cubicBezTo>
                  <a:cubicBezTo>
                    <a:pt x="1820872" y="1413256"/>
                    <a:pt x="1413256" y="1820872"/>
                    <a:pt x="910436" y="1820872"/>
                  </a:cubicBezTo>
                  <a:lnTo>
                    <a:pt x="858349" y="1818242"/>
                  </a:lnTo>
                  <a:lnTo>
                    <a:pt x="888697" y="1816710"/>
                  </a:lnTo>
                  <a:cubicBezTo>
                    <a:pt x="1295259" y="1775421"/>
                    <a:pt x="1612522" y="1432067"/>
                    <a:pt x="1612522" y="1014611"/>
                  </a:cubicBezTo>
                  <a:cubicBezTo>
                    <a:pt x="1612522" y="569325"/>
                    <a:pt x="1251547" y="208350"/>
                    <a:pt x="806261" y="208350"/>
                  </a:cubicBezTo>
                  <a:cubicBezTo>
                    <a:pt x="388805" y="208350"/>
                    <a:pt x="45451" y="525613"/>
                    <a:pt x="4163" y="932176"/>
                  </a:cubicBezTo>
                  <a:lnTo>
                    <a:pt x="2630" y="962524"/>
                  </a:lnTo>
                  <a:lnTo>
                    <a:pt x="0" y="910436"/>
                  </a:lnTo>
                  <a:cubicBezTo>
                    <a:pt x="0" y="407616"/>
                    <a:pt x="407616" y="0"/>
                    <a:pt x="9104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Oval 14"/>
            <p:cNvSpPr/>
            <p:nvPr/>
          </p:nvSpPr>
          <p:spPr>
            <a:xfrm>
              <a:off x="9157167" y="0"/>
              <a:ext cx="518190" cy="5181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p:cNvSpPr/>
            <p:nvPr/>
          </p:nvSpPr>
          <p:spPr>
            <a:xfrm>
              <a:off x="9808509" y="0"/>
              <a:ext cx="518190" cy="51819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 name="Rectangle 43"/>
          <p:cNvSpPr/>
          <p:nvPr/>
        </p:nvSpPr>
        <p:spPr>
          <a:xfrm>
            <a:off x="3667195" y="4738182"/>
            <a:ext cx="4857613" cy="461665"/>
          </a:xfrm>
          <a:prstGeom prst="rect">
            <a:avLst/>
          </a:prstGeom>
        </p:spPr>
        <p:txBody>
          <a:bodyPr wrap="none" anchor="ctr">
            <a:spAutoFit/>
          </a:bodyPr>
          <a:lstStyle/>
          <a:p>
            <a:pPr algn="ctr"/>
            <a:r>
              <a:rPr lang="en-US" sz="2400">
                <a:solidFill>
                  <a:schemeClr val="bg1"/>
                </a:solidFill>
              </a:rPr>
              <a:t>A Multipurpose PowerPoint Template</a:t>
            </a:r>
          </a:p>
        </p:txBody>
      </p:sp>
      <p:pic>
        <p:nvPicPr>
          <p:cNvPr id="45" name="Picture 44"/>
          <p:cNvPicPr>
            <a:picLocks noChangeAspect="1"/>
          </p:cNvPicPr>
          <p:nvPr/>
        </p:nvPicPr>
        <p:blipFill>
          <a:blip r:embed="rId4"/>
          <a:stretch>
            <a:fillRect/>
          </a:stretch>
        </p:blipFill>
        <p:spPr>
          <a:xfrm>
            <a:off x="10812562" y="6379389"/>
            <a:ext cx="1113016" cy="307361"/>
          </a:xfrm>
          <a:prstGeom prst="rect">
            <a:avLst/>
          </a:prstGeom>
        </p:spPr>
      </p:pic>
      <p:sp>
        <p:nvSpPr>
          <p:cNvPr id="46" name="TextBox 45"/>
          <p:cNvSpPr txBox="1"/>
          <p:nvPr/>
        </p:nvSpPr>
        <p:spPr>
          <a:xfrm>
            <a:off x="10548579" y="6425168"/>
            <a:ext cx="322525" cy="261610"/>
          </a:xfrm>
          <a:prstGeom prst="rect">
            <a:avLst/>
          </a:prstGeom>
          <a:noFill/>
        </p:spPr>
        <p:txBody>
          <a:bodyPr wrap="none" rtlCol="0" anchor="b">
            <a:spAutoFit/>
          </a:bodyPr>
          <a:lstStyle/>
          <a:p>
            <a:pPr algn="r"/>
            <a:r>
              <a:rPr lang="en-US" sz="1100" smtClean="0">
                <a:solidFill>
                  <a:schemeClr val="bg1"/>
                </a:solidFill>
              </a:rPr>
              <a:t>by</a:t>
            </a:r>
            <a:endParaRPr lang="en-US" sz="1100">
              <a:solidFill>
                <a:schemeClr val="bg1"/>
              </a:solidFill>
            </a:endParaRPr>
          </a:p>
        </p:txBody>
      </p:sp>
    </p:spTree>
    <p:extLst>
      <p:ext uri="{BB962C8B-B14F-4D97-AF65-F5344CB8AC3E}">
        <p14:creationId xmlns:p14="http://schemas.microsoft.com/office/powerpoint/2010/main" val="1360097479"/>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a:t>Portfolio </a:t>
            </a:r>
            <a:r>
              <a:rPr lang="en-US" i="1"/>
              <a:t>– 4 pictures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20</a:t>
            </a:fld>
            <a:endParaRPr lang="en-US"/>
          </a:p>
        </p:txBody>
      </p:sp>
      <p:sp>
        <p:nvSpPr>
          <p:cNvPr id="2" name="Picture Placeholder 1"/>
          <p:cNvSpPr>
            <a:spLocks noGrp="1"/>
          </p:cNvSpPr>
          <p:nvPr>
            <p:ph type="pic" sz="quarter" idx="14"/>
          </p:nvPr>
        </p:nvSpPr>
        <p:spPr/>
      </p:sp>
      <p:sp>
        <p:nvSpPr>
          <p:cNvPr id="6" name="Picture Placeholder 5"/>
          <p:cNvSpPr>
            <a:spLocks noGrp="1"/>
          </p:cNvSpPr>
          <p:nvPr>
            <p:ph type="pic" sz="quarter" idx="29"/>
          </p:nvPr>
        </p:nvSpPr>
        <p:spPr/>
      </p:sp>
      <p:sp>
        <p:nvSpPr>
          <p:cNvPr id="7" name="Picture Placeholder 6"/>
          <p:cNvSpPr>
            <a:spLocks noGrp="1"/>
          </p:cNvSpPr>
          <p:nvPr>
            <p:ph type="pic" sz="quarter" idx="31"/>
          </p:nvPr>
        </p:nvSpPr>
        <p:spPr/>
      </p:sp>
      <p:sp>
        <p:nvSpPr>
          <p:cNvPr id="8" name="Picture Placeholder 7"/>
          <p:cNvSpPr>
            <a:spLocks noGrp="1"/>
          </p:cNvSpPr>
          <p:nvPr>
            <p:ph type="pic" sz="quarter" idx="27"/>
          </p:nvPr>
        </p:nvSpPr>
        <p:spPr/>
      </p:sp>
    </p:spTree>
    <p:extLst>
      <p:ext uri="{BB962C8B-B14F-4D97-AF65-F5344CB8AC3E}">
        <p14:creationId xmlns:p14="http://schemas.microsoft.com/office/powerpoint/2010/main" val="4279194064"/>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Portfolio </a:t>
            </a:r>
            <a:r>
              <a:rPr lang="en-US" i="1"/>
              <a:t>– </a:t>
            </a:r>
            <a:r>
              <a:rPr lang="en-US" i="1" smtClean="0"/>
              <a:t>3 </a:t>
            </a:r>
            <a:r>
              <a:rPr lang="en-US" i="1"/>
              <a:t>pictures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21</a:t>
            </a:fld>
            <a:endParaRPr lang="en-US"/>
          </a:p>
        </p:txBody>
      </p:sp>
      <p:sp>
        <p:nvSpPr>
          <p:cNvPr id="7" name="Text Placeholder 6"/>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10" name="Text Placeholder 9"/>
          <p:cNvSpPr>
            <a:spLocks noGrp="1"/>
          </p:cNvSpPr>
          <p:nvPr>
            <p:ph type="body" sz="quarter" idx="30"/>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6" name="Picture Placeholder 5"/>
          <p:cNvSpPr>
            <a:spLocks noGrp="1"/>
          </p:cNvSpPr>
          <p:nvPr>
            <p:ph type="pic" sz="quarter" idx="14"/>
          </p:nvPr>
        </p:nvSpPr>
        <p:spPr/>
      </p:sp>
      <p:sp>
        <p:nvSpPr>
          <p:cNvPr id="8" name="Picture Placeholder 7"/>
          <p:cNvSpPr>
            <a:spLocks noGrp="1"/>
          </p:cNvSpPr>
          <p:nvPr>
            <p:ph type="pic" sz="quarter" idx="29"/>
          </p:nvPr>
        </p:nvSpPr>
        <p:spPr/>
      </p:sp>
      <p:sp>
        <p:nvSpPr>
          <p:cNvPr id="9" name="Picture Placeholder 8"/>
          <p:cNvSpPr>
            <a:spLocks noGrp="1"/>
          </p:cNvSpPr>
          <p:nvPr>
            <p:ph type="pic" sz="quarter" idx="27"/>
          </p:nvPr>
        </p:nvSpPr>
        <p:spPr/>
      </p:sp>
    </p:spTree>
    <p:extLst>
      <p:ext uri="{BB962C8B-B14F-4D97-AF65-F5344CB8AC3E}">
        <p14:creationId xmlns:p14="http://schemas.microsoft.com/office/powerpoint/2010/main" val="2672905054"/>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Our Portfolio</a:t>
            </a:r>
            <a:endParaRPr lang="en-US"/>
          </a:p>
        </p:txBody>
      </p:sp>
      <p:sp>
        <p:nvSpPr>
          <p:cNvPr id="27" name="Text Placeholder 26"/>
          <p:cNvSpPr>
            <a:spLocks noGrp="1"/>
          </p:cNvSpPr>
          <p:nvPr>
            <p:ph type="body" sz="quarter" idx="42"/>
          </p:nvPr>
        </p:nvSpPr>
        <p:spPr/>
        <p:txBody>
          <a:bodyPr>
            <a:normAutofit fontScale="925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 name="Picture Placeholder 2"/>
          <p:cNvSpPr>
            <a:spLocks noGrp="1"/>
          </p:cNvSpPr>
          <p:nvPr>
            <p:ph type="pic" sz="quarter" idx="14"/>
          </p:nvPr>
        </p:nvSpPr>
        <p:spPr/>
      </p:sp>
      <p:sp>
        <p:nvSpPr>
          <p:cNvPr id="4" name="Picture Placeholder 3"/>
          <p:cNvSpPr>
            <a:spLocks noGrp="1"/>
          </p:cNvSpPr>
          <p:nvPr>
            <p:ph type="pic" sz="quarter" idx="16"/>
          </p:nvPr>
        </p:nvSpPr>
        <p:spPr/>
      </p:sp>
      <p:sp>
        <p:nvSpPr>
          <p:cNvPr id="5" name="Picture Placeholder 4"/>
          <p:cNvSpPr>
            <a:spLocks noGrp="1"/>
          </p:cNvSpPr>
          <p:nvPr>
            <p:ph type="pic" sz="quarter" idx="17"/>
          </p:nvPr>
        </p:nvSpPr>
        <p:spPr/>
      </p:sp>
      <p:sp>
        <p:nvSpPr>
          <p:cNvPr id="6" name="Picture Placeholder 5"/>
          <p:cNvSpPr>
            <a:spLocks noGrp="1"/>
          </p:cNvSpPr>
          <p:nvPr>
            <p:ph type="pic" sz="quarter" idx="15"/>
          </p:nvPr>
        </p:nvSpPr>
        <p:spPr/>
      </p:sp>
      <p:sp>
        <p:nvSpPr>
          <p:cNvPr id="7" name="Picture Placeholder 6"/>
          <p:cNvSpPr>
            <a:spLocks noGrp="1"/>
          </p:cNvSpPr>
          <p:nvPr>
            <p:ph type="pic" sz="quarter" idx="18"/>
          </p:nvPr>
        </p:nvSpPr>
        <p:spPr/>
      </p:sp>
      <p:sp>
        <p:nvSpPr>
          <p:cNvPr id="8" name="Picture Placeholder 7"/>
          <p:cNvSpPr>
            <a:spLocks noGrp="1"/>
          </p:cNvSpPr>
          <p:nvPr>
            <p:ph type="pic" sz="quarter" idx="20"/>
          </p:nvPr>
        </p:nvSpPr>
        <p:spPr/>
      </p:sp>
      <p:sp>
        <p:nvSpPr>
          <p:cNvPr id="9" name="Picture Placeholder 8"/>
          <p:cNvSpPr>
            <a:spLocks noGrp="1"/>
          </p:cNvSpPr>
          <p:nvPr>
            <p:ph type="pic" sz="quarter" idx="21"/>
          </p:nvPr>
        </p:nvSpPr>
        <p:spPr/>
      </p:sp>
      <p:sp>
        <p:nvSpPr>
          <p:cNvPr id="10" name="Picture Placeholder 9"/>
          <p:cNvSpPr>
            <a:spLocks noGrp="1"/>
          </p:cNvSpPr>
          <p:nvPr>
            <p:ph type="pic" sz="quarter" idx="19"/>
          </p:nvPr>
        </p:nvSpPr>
        <p:spPr/>
      </p:sp>
    </p:spTree>
    <p:extLst>
      <p:ext uri="{BB962C8B-B14F-4D97-AF65-F5344CB8AC3E}">
        <p14:creationId xmlns:p14="http://schemas.microsoft.com/office/powerpoint/2010/main" val="190347923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ext Placeholder 33"/>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mit</a:t>
            </a:r>
          </a:p>
          <a:p>
            <a:endParaRPr lang="en-US"/>
          </a:p>
        </p:txBody>
      </p:sp>
      <p:sp>
        <p:nvSpPr>
          <p:cNvPr id="35" name="Text Placeholder 34"/>
          <p:cNvSpPr>
            <a:spLocks noGrp="1"/>
          </p:cNvSpPr>
          <p:nvPr>
            <p:ph type="body" sz="quarter" idx="27"/>
          </p:nvPr>
        </p:nvSpPr>
        <p:spPr/>
        <p:txBody>
          <a:bodyPr/>
          <a:lstStyle/>
          <a:p>
            <a:r>
              <a:rPr lang="en-US"/>
              <a:t>Lorem ipsum dolor sit amet, commodo lacinia dignissim vel sed, ut vestibulum augue phasellus eros. Parturient eros at in diam non eleifend, ac vitae non non vestibulum justo. Venenatis porta mit</a:t>
            </a:r>
          </a:p>
          <a:p>
            <a:endParaRPr lang="en-US"/>
          </a:p>
        </p:txBody>
      </p:sp>
      <p:sp>
        <p:nvSpPr>
          <p:cNvPr id="36" name="Text Placeholder 35"/>
          <p:cNvSpPr>
            <a:spLocks noGrp="1"/>
          </p:cNvSpPr>
          <p:nvPr>
            <p:ph type="body" sz="quarter" idx="28"/>
          </p:nvPr>
        </p:nvSpPr>
        <p:spPr/>
        <p:txBody>
          <a:bodyPr/>
          <a:lstStyle/>
          <a:p>
            <a:r>
              <a:rPr lang="en-US"/>
              <a:t>Lorem ipsum dolor sit amet, commodo lacinia dignissim vel sed, ut vestibulum augue phasellus eros. Parturient eros at in diam non eleifend, ac vitae non non vestibulum justo. Venenatis porta mit</a:t>
            </a:r>
          </a:p>
          <a:p>
            <a:endParaRPr lang="en-US"/>
          </a:p>
        </p:txBody>
      </p:sp>
      <p:sp>
        <p:nvSpPr>
          <p:cNvPr id="37" name="Text Placeholder 36"/>
          <p:cNvSpPr>
            <a:spLocks noGrp="1"/>
          </p:cNvSpPr>
          <p:nvPr>
            <p:ph type="body" sz="quarter" idx="29"/>
          </p:nvPr>
        </p:nvSpPr>
        <p:spPr/>
        <p:txBody>
          <a:bodyPr/>
          <a:lstStyle/>
          <a:p>
            <a:r>
              <a:rPr lang="en-US"/>
              <a:t>Lorem ipsum dolor sit amet, commodo lacinia dignissim vel sed, ut vestibulum augue phasellus eros. Parturient eros at in diam non eleifend, ac vitae non non vestibulum justo. Venenatis porta mit</a:t>
            </a:r>
          </a:p>
          <a:p>
            <a:endParaRPr lang="en-US"/>
          </a:p>
        </p:txBody>
      </p:sp>
      <p:sp>
        <p:nvSpPr>
          <p:cNvPr id="2" name="Title 1"/>
          <p:cNvSpPr>
            <a:spLocks noGrp="1"/>
          </p:cNvSpPr>
          <p:nvPr>
            <p:ph type="title"/>
          </p:nvPr>
        </p:nvSpPr>
        <p:spPr/>
        <p:txBody>
          <a:bodyPr>
            <a:normAutofit fontScale="90000"/>
          </a:bodyPr>
          <a:lstStyle/>
          <a:p>
            <a:r>
              <a:rPr lang="en-US" smtClean="0"/>
              <a:t>Our Portfolio</a:t>
            </a:r>
            <a:endParaRPr lang="en-US"/>
          </a:p>
        </p:txBody>
      </p:sp>
      <p:sp>
        <p:nvSpPr>
          <p:cNvPr id="38" name="Text Placeholder 37"/>
          <p:cNvSpPr>
            <a:spLocks noGrp="1"/>
          </p:cNvSpPr>
          <p:nvPr>
            <p:ph type="body" sz="quarter" idx="42"/>
          </p:nvPr>
        </p:nvSpPr>
        <p:spPr/>
        <p:txBody>
          <a:bodyPr>
            <a:normAutofit fontScale="925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 name="Picture Placeholder 2"/>
          <p:cNvSpPr>
            <a:spLocks noGrp="1"/>
          </p:cNvSpPr>
          <p:nvPr>
            <p:ph type="pic" sz="quarter" idx="14"/>
          </p:nvPr>
        </p:nvSpPr>
        <p:spPr/>
      </p:sp>
      <p:sp>
        <p:nvSpPr>
          <p:cNvPr id="4" name="Picture Placeholder 3"/>
          <p:cNvSpPr>
            <a:spLocks noGrp="1"/>
          </p:cNvSpPr>
          <p:nvPr>
            <p:ph type="pic" sz="quarter" idx="20"/>
          </p:nvPr>
        </p:nvSpPr>
        <p:spPr/>
      </p:sp>
      <p:sp>
        <p:nvSpPr>
          <p:cNvPr id="5" name="Picture Placeholder 4"/>
          <p:cNvSpPr>
            <a:spLocks noGrp="1"/>
          </p:cNvSpPr>
          <p:nvPr>
            <p:ph type="pic" sz="quarter" idx="17"/>
          </p:nvPr>
        </p:nvSpPr>
        <p:spPr/>
      </p:sp>
      <p:sp>
        <p:nvSpPr>
          <p:cNvPr id="6" name="Picture Placeholder 5"/>
          <p:cNvSpPr>
            <a:spLocks noGrp="1"/>
          </p:cNvSpPr>
          <p:nvPr>
            <p:ph type="pic" sz="quarter" idx="19"/>
          </p:nvPr>
        </p:nvSpPr>
        <p:spPr/>
      </p:sp>
    </p:spTree>
    <p:extLst>
      <p:ext uri="{BB962C8B-B14F-4D97-AF65-F5344CB8AC3E}">
        <p14:creationId xmlns:p14="http://schemas.microsoft.com/office/powerpoint/2010/main" val="186418969"/>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8" name="Title 7"/>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3. Meet the Team</a:t>
            </a:r>
          </a:p>
        </p:txBody>
      </p:sp>
      <p:sp>
        <p:nvSpPr>
          <p:cNvPr id="9" name="Text Placeholder 8"/>
          <p:cNvSpPr>
            <a:spLocks noGrp="1"/>
          </p:cNvSpPr>
          <p:nvPr>
            <p:ph type="body" idx="1"/>
          </p:nvPr>
        </p:nvSpPr>
        <p:spPr>
          <a:xfrm>
            <a:off x="342900" y="3273425"/>
            <a:ext cx="4572000" cy="942975"/>
          </a:xfrm>
          <a:solidFill>
            <a:schemeClr val="bg1">
              <a:alpha val="75000"/>
            </a:schemeClr>
          </a:solidFill>
        </p:spPr>
        <p:txBody>
          <a:bodyPr vert="horz" lIns="274320" tIns="91440" rIns="274320" bIns="182880" rtlCol="0" anchor="ctr">
            <a:normAutofit/>
          </a:bodyPr>
          <a:lstStyle/>
          <a:p>
            <a:r>
              <a:rPr lang="en-US">
                <a:solidFill>
                  <a:schemeClr val="tx1"/>
                </a:solidFill>
              </a:rPr>
              <a:t>Ready to use slides – Drag’n drop featured</a:t>
            </a:r>
          </a:p>
        </p:txBody>
      </p:sp>
      <p:grpSp>
        <p:nvGrpSpPr>
          <p:cNvPr id="19" name="Group 18"/>
          <p:cNvGrpSpPr/>
          <p:nvPr/>
        </p:nvGrpSpPr>
        <p:grpSpPr>
          <a:xfrm>
            <a:off x="342900" y="4124960"/>
            <a:ext cx="4572000" cy="91440"/>
            <a:chOff x="0" y="4480421"/>
            <a:chExt cx="12192000" cy="91440"/>
          </a:xfrm>
        </p:grpSpPr>
        <p:sp>
          <p:nvSpPr>
            <p:cNvPr id="20" name="Rectangle 19"/>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Oval 38"/>
          <p:cNvSpPr>
            <a:spLocks/>
          </p:cNvSpPr>
          <p:nvPr/>
        </p:nvSpPr>
        <p:spPr>
          <a:xfrm>
            <a:off x="11332083" y="5998528"/>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1"/>
                </a:solidFill>
                <a:latin typeface="FontAwesome" pitchFamily="2" charset="0"/>
              </a:rPr>
              <a:t></a:t>
            </a:r>
            <a:endParaRPr lang="en-US" sz="3200">
              <a:solidFill>
                <a:schemeClr val="accent1"/>
              </a:solidFill>
              <a:latin typeface="FontAwesome" pitchFamily="2" charset="0"/>
            </a:endParaRPr>
          </a:p>
        </p:txBody>
      </p:sp>
    </p:spTree>
    <p:extLst>
      <p:ext uri="{BB962C8B-B14F-4D97-AF65-F5344CB8AC3E}">
        <p14:creationId xmlns:p14="http://schemas.microsoft.com/office/powerpoint/2010/main" val="3211411265"/>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 </a:t>
            </a:r>
            <a:r>
              <a:rPr lang="en-US" i="1" smtClean="0"/>
              <a:t>4 people</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25</a:t>
            </a:fld>
            <a:endParaRPr lang="en-US"/>
          </a:p>
        </p:txBody>
      </p:sp>
      <p:sp>
        <p:nvSpPr>
          <p:cNvPr id="12" name="Text Placeholder 11"/>
          <p:cNvSpPr>
            <a:spLocks noGrp="1"/>
          </p:cNvSpPr>
          <p:nvPr>
            <p:ph type="body" sz="quarter" idx="18"/>
          </p:nvPr>
        </p:nvSpPr>
        <p:spPr/>
        <p:txBody>
          <a:bodyPr/>
          <a:lstStyle/>
          <a:p>
            <a:r>
              <a:rPr lang="en-US" smtClean="0"/>
              <a:t>John Doe</a:t>
            </a:r>
            <a:endParaRPr lang="en-US"/>
          </a:p>
        </p:txBody>
      </p:sp>
      <p:sp>
        <p:nvSpPr>
          <p:cNvPr id="13" name="Text Placeholder 12"/>
          <p:cNvSpPr>
            <a:spLocks noGrp="1"/>
          </p:cNvSpPr>
          <p:nvPr>
            <p:ph type="body" sz="quarter" idx="19"/>
          </p:nvPr>
        </p:nvSpPr>
        <p:spPr/>
        <p:txBody>
          <a:bodyPr/>
          <a:lstStyle/>
          <a:p>
            <a:r>
              <a:rPr lang="en-US" smtClean="0"/>
              <a:t>Jane Roe</a:t>
            </a:r>
            <a:endParaRPr lang="en-US"/>
          </a:p>
        </p:txBody>
      </p:sp>
      <p:sp>
        <p:nvSpPr>
          <p:cNvPr id="14" name="Text Placeholder 13"/>
          <p:cNvSpPr>
            <a:spLocks noGrp="1"/>
          </p:cNvSpPr>
          <p:nvPr>
            <p:ph type="body" sz="quarter" idx="20"/>
          </p:nvPr>
        </p:nvSpPr>
        <p:spPr/>
        <p:txBody>
          <a:bodyPr/>
          <a:lstStyle/>
          <a:p>
            <a:r>
              <a:rPr lang="en-US" smtClean="0"/>
              <a:t>James Smith</a:t>
            </a:r>
            <a:endParaRPr lang="en-US"/>
          </a:p>
        </p:txBody>
      </p:sp>
      <p:sp>
        <p:nvSpPr>
          <p:cNvPr id="15" name="Text Placeholder 14"/>
          <p:cNvSpPr>
            <a:spLocks noGrp="1"/>
          </p:cNvSpPr>
          <p:nvPr>
            <p:ph type="body" sz="quarter" idx="21"/>
          </p:nvPr>
        </p:nvSpPr>
        <p:spPr/>
        <p:txBody>
          <a:bodyPr/>
          <a:lstStyle/>
          <a:p>
            <a:r>
              <a:rPr lang="en-US" smtClean="0"/>
              <a:t>Lisa Collins</a:t>
            </a:r>
            <a:endParaRPr lang="en-US"/>
          </a:p>
        </p:txBody>
      </p:sp>
      <p:sp>
        <p:nvSpPr>
          <p:cNvPr id="16" name="Text Placeholder 15"/>
          <p:cNvSpPr>
            <a:spLocks noGrp="1"/>
          </p:cNvSpPr>
          <p:nvPr>
            <p:ph type="body" sz="quarter" idx="22"/>
          </p:nvPr>
        </p:nvSpPr>
        <p:spPr/>
        <p:txBody>
          <a:bodyPr/>
          <a:lstStyle/>
          <a:p>
            <a:r>
              <a:rPr lang="en-US" smtClean="0"/>
              <a:t>Director</a:t>
            </a:r>
            <a:endParaRPr lang="en-US"/>
          </a:p>
        </p:txBody>
      </p:sp>
      <p:sp>
        <p:nvSpPr>
          <p:cNvPr id="17" name="Text Placeholder 16"/>
          <p:cNvSpPr>
            <a:spLocks noGrp="1"/>
          </p:cNvSpPr>
          <p:nvPr>
            <p:ph type="body" sz="quarter" idx="23"/>
          </p:nvPr>
        </p:nvSpPr>
        <p:spPr/>
        <p:txBody>
          <a:bodyPr/>
          <a:lstStyle/>
          <a:p>
            <a:r>
              <a:rPr lang="en-US" smtClean="0"/>
              <a:t>Project Director</a:t>
            </a:r>
            <a:endParaRPr lang="en-US"/>
          </a:p>
        </p:txBody>
      </p:sp>
      <p:sp>
        <p:nvSpPr>
          <p:cNvPr id="18" name="Text Placeholder 17"/>
          <p:cNvSpPr>
            <a:spLocks noGrp="1"/>
          </p:cNvSpPr>
          <p:nvPr>
            <p:ph type="body" sz="quarter" idx="24"/>
          </p:nvPr>
        </p:nvSpPr>
        <p:spPr/>
        <p:txBody>
          <a:bodyPr/>
          <a:lstStyle/>
          <a:p>
            <a:r>
              <a:rPr lang="en-US" smtClean="0"/>
              <a:t>Project Manager</a:t>
            </a:r>
            <a:endParaRPr lang="en-US"/>
          </a:p>
        </p:txBody>
      </p:sp>
      <p:sp>
        <p:nvSpPr>
          <p:cNvPr id="19" name="Text Placeholder 18"/>
          <p:cNvSpPr>
            <a:spLocks noGrp="1"/>
          </p:cNvSpPr>
          <p:nvPr>
            <p:ph type="body" sz="quarter" idx="25"/>
          </p:nvPr>
        </p:nvSpPr>
        <p:spPr/>
        <p:txBody>
          <a:bodyPr/>
          <a:lstStyle/>
          <a:p>
            <a:r>
              <a:rPr lang="en-US" smtClean="0"/>
              <a:t>Social Media Manager</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15"/>
          </p:nvPr>
        </p:nvSpPr>
        <p:spPr/>
      </p:sp>
      <p:sp>
        <p:nvSpPr>
          <p:cNvPr id="8" name="Picture Placeholder 7"/>
          <p:cNvSpPr>
            <a:spLocks noGrp="1"/>
          </p:cNvSpPr>
          <p:nvPr>
            <p:ph type="pic" sz="quarter" idx="16"/>
          </p:nvPr>
        </p:nvSpPr>
        <p:spPr/>
      </p:sp>
      <p:sp>
        <p:nvSpPr>
          <p:cNvPr id="9" name="Picture Placeholder 8"/>
          <p:cNvSpPr>
            <a:spLocks noGrp="1"/>
          </p:cNvSpPr>
          <p:nvPr>
            <p:ph type="pic" sz="quarter" idx="17"/>
          </p:nvPr>
        </p:nvSpPr>
        <p:spPr/>
      </p:sp>
    </p:spTree>
    <p:extLst>
      <p:ext uri="{BB962C8B-B14F-4D97-AF65-F5344CB8AC3E}">
        <p14:creationId xmlns:p14="http://schemas.microsoft.com/office/powerpoint/2010/main" val="4216382616"/>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a:t>
            </a:r>
            <a:r>
              <a:rPr lang="en-US" i="1" smtClean="0"/>
              <a:t>– 4 people with hexagons</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26</a:t>
            </a:fld>
            <a:endParaRPr lang="en-US"/>
          </a:p>
        </p:txBody>
      </p:sp>
      <p:sp>
        <p:nvSpPr>
          <p:cNvPr id="12" name="Text Placeholder 11"/>
          <p:cNvSpPr>
            <a:spLocks noGrp="1"/>
          </p:cNvSpPr>
          <p:nvPr>
            <p:ph type="body" sz="quarter" idx="18"/>
          </p:nvPr>
        </p:nvSpPr>
        <p:spPr/>
        <p:txBody>
          <a:bodyPr/>
          <a:lstStyle/>
          <a:p>
            <a:r>
              <a:rPr lang="en-US" smtClean="0"/>
              <a:t>John Doe</a:t>
            </a:r>
            <a:endParaRPr lang="en-US"/>
          </a:p>
        </p:txBody>
      </p:sp>
      <p:sp>
        <p:nvSpPr>
          <p:cNvPr id="13" name="Text Placeholder 12"/>
          <p:cNvSpPr>
            <a:spLocks noGrp="1"/>
          </p:cNvSpPr>
          <p:nvPr>
            <p:ph type="body" sz="quarter" idx="22"/>
          </p:nvPr>
        </p:nvSpPr>
        <p:spPr/>
        <p:txBody>
          <a:bodyPr/>
          <a:lstStyle/>
          <a:p>
            <a:r>
              <a:rPr lang="en-US" smtClean="0"/>
              <a:t>Jane Roe</a:t>
            </a:r>
            <a:endParaRPr lang="en-US"/>
          </a:p>
        </p:txBody>
      </p:sp>
      <p:sp>
        <p:nvSpPr>
          <p:cNvPr id="14" name="Text Placeholder 13"/>
          <p:cNvSpPr>
            <a:spLocks noGrp="1"/>
          </p:cNvSpPr>
          <p:nvPr>
            <p:ph type="body" sz="quarter" idx="24"/>
          </p:nvPr>
        </p:nvSpPr>
        <p:spPr/>
        <p:txBody>
          <a:bodyPr/>
          <a:lstStyle/>
          <a:p>
            <a:r>
              <a:rPr lang="en-US" smtClean="0"/>
              <a:t>James Smith</a:t>
            </a:r>
            <a:endParaRPr lang="en-US"/>
          </a:p>
        </p:txBody>
      </p:sp>
      <p:sp>
        <p:nvSpPr>
          <p:cNvPr id="15" name="Text Placeholder 14"/>
          <p:cNvSpPr>
            <a:spLocks noGrp="1"/>
          </p:cNvSpPr>
          <p:nvPr>
            <p:ph type="body" sz="quarter" idx="25"/>
          </p:nvPr>
        </p:nvSpPr>
        <p:spPr/>
        <p:txBody>
          <a:bodyPr/>
          <a:lstStyle/>
          <a:p>
            <a:r>
              <a:rPr lang="en-US" smtClean="0"/>
              <a:t>Project Director</a:t>
            </a:r>
            <a:endParaRPr lang="en-US"/>
          </a:p>
        </p:txBody>
      </p:sp>
      <p:sp>
        <p:nvSpPr>
          <p:cNvPr id="16" name="Text Placeholder 15"/>
          <p:cNvSpPr>
            <a:spLocks noGrp="1"/>
          </p:cNvSpPr>
          <p:nvPr>
            <p:ph type="body" sz="quarter" idx="29"/>
          </p:nvPr>
        </p:nvSpPr>
        <p:spPr/>
        <p:txBody>
          <a:bodyPr/>
          <a:lstStyle/>
          <a:p>
            <a:r>
              <a:rPr lang="en-US" smtClean="0"/>
              <a:t>James Smith</a:t>
            </a:r>
            <a:endParaRPr lang="en-US"/>
          </a:p>
        </p:txBody>
      </p:sp>
      <p:sp>
        <p:nvSpPr>
          <p:cNvPr id="17" name="Text Placeholder 16"/>
          <p:cNvSpPr>
            <a:spLocks noGrp="1"/>
          </p:cNvSpPr>
          <p:nvPr>
            <p:ph type="body" sz="quarter" idx="30"/>
          </p:nvPr>
        </p:nvSpPr>
        <p:spPr/>
        <p:txBody>
          <a:bodyPr/>
          <a:lstStyle/>
          <a:p>
            <a:r>
              <a:rPr lang="en-US" smtClean="0"/>
              <a:t>Project Manager</a:t>
            </a:r>
            <a:endParaRPr lang="en-US"/>
          </a:p>
        </p:txBody>
      </p:sp>
      <p:sp>
        <p:nvSpPr>
          <p:cNvPr id="18" name="Text Placeholder 17"/>
          <p:cNvSpPr>
            <a:spLocks noGrp="1"/>
          </p:cNvSpPr>
          <p:nvPr>
            <p:ph type="body" sz="quarter" idx="32"/>
          </p:nvPr>
        </p:nvSpPr>
        <p:spPr/>
        <p:txBody>
          <a:bodyPr/>
          <a:lstStyle/>
          <a:p>
            <a:r>
              <a:rPr lang="en-US" smtClean="0"/>
              <a:t>Lisa Collins</a:t>
            </a:r>
            <a:endParaRPr lang="en-US"/>
          </a:p>
        </p:txBody>
      </p:sp>
      <p:sp>
        <p:nvSpPr>
          <p:cNvPr id="19" name="Text Placeholder 18"/>
          <p:cNvSpPr>
            <a:spLocks noGrp="1"/>
          </p:cNvSpPr>
          <p:nvPr>
            <p:ph type="body" sz="quarter" idx="33"/>
          </p:nvPr>
        </p:nvSpPr>
        <p:spPr/>
        <p:txBody>
          <a:bodyPr/>
          <a:lstStyle/>
          <a:p>
            <a:r>
              <a:rPr lang="en-US" smtClean="0"/>
              <a:t>Social Media Manager</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23"/>
          </p:nvPr>
        </p:nvSpPr>
        <p:spPr/>
      </p:sp>
      <p:sp>
        <p:nvSpPr>
          <p:cNvPr id="8" name="Picture Placeholder 7"/>
          <p:cNvSpPr>
            <a:spLocks noGrp="1"/>
          </p:cNvSpPr>
          <p:nvPr>
            <p:ph type="pic" sz="quarter" idx="28"/>
          </p:nvPr>
        </p:nvSpPr>
        <p:spPr/>
      </p:sp>
      <p:sp>
        <p:nvSpPr>
          <p:cNvPr id="9" name="Picture Placeholder 8"/>
          <p:cNvSpPr>
            <a:spLocks noGrp="1"/>
          </p:cNvSpPr>
          <p:nvPr>
            <p:ph type="pic" sz="quarter" idx="31"/>
          </p:nvPr>
        </p:nvSpPr>
        <p:spPr/>
      </p:sp>
    </p:spTree>
    <p:extLst>
      <p:ext uri="{BB962C8B-B14F-4D97-AF65-F5344CB8AC3E}">
        <p14:creationId xmlns:p14="http://schemas.microsoft.com/office/powerpoint/2010/main" val="240715492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a:t>
            </a:r>
            <a:r>
              <a:rPr lang="en-US" i="1" smtClean="0"/>
              <a:t>– 4 people with circles</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27</a:t>
            </a:fld>
            <a:endParaRPr lang="en-US"/>
          </a:p>
        </p:txBody>
      </p:sp>
      <p:sp>
        <p:nvSpPr>
          <p:cNvPr id="12" name="Text Placeholder 11"/>
          <p:cNvSpPr>
            <a:spLocks noGrp="1"/>
          </p:cNvSpPr>
          <p:nvPr>
            <p:ph type="body" sz="quarter" idx="18"/>
          </p:nvPr>
        </p:nvSpPr>
        <p:spPr/>
        <p:txBody>
          <a:bodyPr/>
          <a:lstStyle/>
          <a:p>
            <a:r>
              <a:rPr lang="en-US" smtClean="0"/>
              <a:t>John Doe</a:t>
            </a:r>
            <a:endParaRPr lang="en-US"/>
          </a:p>
        </p:txBody>
      </p:sp>
      <p:sp>
        <p:nvSpPr>
          <p:cNvPr id="13" name="Text Placeholder 12"/>
          <p:cNvSpPr>
            <a:spLocks noGrp="1"/>
          </p:cNvSpPr>
          <p:nvPr>
            <p:ph type="body" sz="quarter" idx="22"/>
          </p:nvPr>
        </p:nvSpPr>
        <p:spPr/>
        <p:txBody>
          <a:bodyPr/>
          <a:lstStyle/>
          <a:p>
            <a:r>
              <a:rPr lang="en-US" smtClean="0"/>
              <a:t>Jane Roe</a:t>
            </a:r>
            <a:endParaRPr lang="en-US"/>
          </a:p>
        </p:txBody>
      </p:sp>
      <p:sp>
        <p:nvSpPr>
          <p:cNvPr id="14" name="Text Placeholder 13"/>
          <p:cNvSpPr>
            <a:spLocks noGrp="1"/>
          </p:cNvSpPr>
          <p:nvPr>
            <p:ph type="body" sz="quarter" idx="24"/>
          </p:nvPr>
        </p:nvSpPr>
        <p:spPr/>
        <p:txBody>
          <a:bodyPr/>
          <a:lstStyle/>
          <a:p>
            <a:r>
              <a:rPr lang="en-US" smtClean="0"/>
              <a:t>Jane Roe</a:t>
            </a:r>
            <a:endParaRPr lang="en-US"/>
          </a:p>
        </p:txBody>
      </p:sp>
      <p:sp>
        <p:nvSpPr>
          <p:cNvPr id="15" name="Text Placeholder 14"/>
          <p:cNvSpPr>
            <a:spLocks noGrp="1"/>
          </p:cNvSpPr>
          <p:nvPr>
            <p:ph type="body" sz="quarter" idx="25"/>
          </p:nvPr>
        </p:nvSpPr>
        <p:spPr/>
        <p:txBody>
          <a:bodyPr/>
          <a:lstStyle/>
          <a:p>
            <a:r>
              <a:rPr lang="en-US" smtClean="0"/>
              <a:t>Project Director</a:t>
            </a:r>
            <a:endParaRPr lang="en-US"/>
          </a:p>
        </p:txBody>
      </p:sp>
      <p:sp>
        <p:nvSpPr>
          <p:cNvPr id="16" name="Text Placeholder 15"/>
          <p:cNvSpPr>
            <a:spLocks noGrp="1"/>
          </p:cNvSpPr>
          <p:nvPr>
            <p:ph type="body" sz="quarter" idx="29"/>
          </p:nvPr>
        </p:nvSpPr>
        <p:spPr/>
        <p:txBody>
          <a:bodyPr/>
          <a:lstStyle/>
          <a:p>
            <a:r>
              <a:rPr lang="en-US" smtClean="0"/>
              <a:t>James Smith</a:t>
            </a:r>
            <a:endParaRPr lang="en-US"/>
          </a:p>
        </p:txBody>
      </p:sp>
      <p:sp>
        <p:nvSpPr>
          <p:cNvPr id="17" name="Text Placeholder 16"/>
          <p:cNvSpPr>
            <a:spLocks noGrp="1"/>
          </p:cNvSpPr>
          <p:nvPr>
            <p:ph type="body" sz="quarter" idx="30"/>
          </p:nvPr>
        </p:nvSpPr>
        <p:spPr/>
        <p:txBody>
          <a:bodyPr/>
          <a:lstStyle/>
          <a:p>
            <a:r>
              <a:rPr lang="en-US" smtClean="0"/>
              <a:t>Project Manager</a:t>
            </a:r>
            <a:endParaRPr lang="en-US"/>
          </a:p>
        </p:txBody>
      </p:sp>
      <p:sp>
        <p:nvSpPr>
          <p:cNvPr id="18" name="Text Placeholder 17"/>
          <p:cNvSpPr>
            <a:spLocks noGrp="1"/>
          </p:cNvSpPr>
          <p:nvPr>
            <p:ph type="body" sz="quarter" idx="32"/>
          </p:nvPr>
        </p:nvSpPr>
        <p:spPr/>
        <p:txBody>
          <a:bodyPr/>
          <a:lstStyle/>
          <a:p>
            <a:r>
              <a:rPr lang="en-US" smtClean="0"/>
              <a:t>Lisa Collins</a:t>
            </a:r>
            <a:endParaRPr lang="en-US"/>
          </a:p>
        </p:txBody>
      </p:sp>
      <p:sp>
        <p:nvSpPr>
          <p:cNvPr id="19" name="Text Placeholder 18"/>
          <p:cNvSpPr>
            <a:spLocks noGrp="1"/>
          </p:cNvSpPr>
          <p:nvPr>
            <p:ph type="body" sz="quarter" idx="33"/>
          </p:nvPr>
        </p:nvSpPr>
        <p:spPr/>
        <p:txBody>
          <a:bodyPr/>
          <a:lstStyle/>
          <a:p>
            <a:r>
              <a:rPr lang="en-US" smtClean="0"/>
              <a:t>Social Media Manager</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23"/>
          </p:nvPr>
        </p:nvSpPr>
        <p:spPr/>
      </p:sp>
      <p:sp>
        <p:nvSpPr>
          <p:cNvPr id="8" name="Picture Placeholder 7"/>
          <p:cNvSpPr>
            <a:spLocks noGrp="1"/>
          </p:cNvSpPr>
          <p:nvPr>
            <p:ph type="pic" sz="quarter" idx="28"/>
          </p:nvPr>
        </p:nvSpPr>
        <p:spPr/>
      </p:sp>
      <p:sp>
        <p:nvSpPr>
          <p:cNvPr id="9" name="Picture Placeholder 8"/>
          <p:cNvSpPr>
            <a:spLocks noGrp="1"/>
          </p:cNvSpPr>
          <p:nvPr>
            <p:ph type="pic" sz="quarter" idx="31"/>
          </p:nvPr>
        </p:nvSpPr>
        <p:spPr/>
      </p:sp>
    </p:spTree>
    <p:extLst>
      <p:ext uri="{BB962C8B-B14F-4D97-AF65-F5344CB8AC3E}">
        <p14:creationId xmlns:p14="http://schemas.microsoft.com/office/powerpoint/2010/main" val="1043166860"/>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a:t>
            </a:r>
            <a:r>
              <a:rPr lang="en-US" i="1" smtClean="0"/>
              <a:t>– 4x2 people with circles</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28</a:t>
            </a:fld>
            <a:endParaRPr lang="en-US"/>
          </a:p>
        </p:txBody>
      </p:sp>
      <p:sp>
        <p:nvSpPr>
          <p:cNvPr id="12" name="Text Placeholder 11"/>
          <p:cNvSpPr>
            <a:spLocks noGrp="1"/>
          </p:cNvSpPr>
          <p:nvPr>
            <p:ph type="body" sz="quarter" idx="18"/>
          </p:nvPr>
        </p:nvSpPr>
        <p:spPr/>
        <p:txBody>
          <a:bodyPr/>
          <a:lstStyle/>
          <a:p>
            <a:r>
              <a:rPr lang="en-US" smtClean="0"/>
              <a:t>John Doe</a:t>
            </a:r>
            <a:endParaRPr lang="en-US"/>
          </a:p>
        </p:txBody>
      </p:sp>
      <p:sp>
        <p:nvSpPr>
          <p:cNvPr id="13" name="Text Placeholder 12"/>
          <p:cNvSpPr>
            <a:spLocks noGrp="1"/>
          </p:cNvSpPr>
          <p:nvPr>
            <p:ph type="body" sz="quarter" idx="20"/>
          </p:nvPr>
        </p:nvSpPr>
        <p:spPr/>
        <p:txBody>
          <a:bodyPr/>
          <a:lstStyle/>
          <a:p>
            <a:r>
              <a:rPr lang="en-US" smtClean="0"/>
              <a:t>Jane Roe</a:t>
            </a:r>
            <a:endParaRPr lang="en-US"/>
          </a:p>
        </p:txBody>
      </p:sp>
      <p:sp>
        <p:nvSpPr>
          <p:cNvPr id="14" name="Text Placeholder 13"/>
          <p:cNvSpPr>
            <a:spLocks noGrp="1"/>
          </p:cNvSpPr>
          <p:nvPr>
            <p:ph type="body" sz="quarter" idx="22"/>
          </p:nvPr>
        </p:nvSpPr>
        <p:spPr/>
        <p:txBody>
          <a:bodyPr/>
          <a:lstStyle/>
          <a:p>
            <a:r>
              <a:rPr lang="en-US" smtClean="0"/>
              <a:t>James Smith</a:t>
            </a:r>
            <a:endParaRPr lang="en-US"/>
          </a:p>
        </p:txBody>
      </p:sp>
      <p:sp>
        <p:nvSpPr>
          <p:cNvPr id="15" name="Text Placeholder 14"/>
          <p:cNvSpPr>
            <a:spLocks noGrp="1"/>
          </p:cNvSpPr>
          <p:nvPr>
            <p:ph type="body" sz="quarter" idx="24"/>
          </p:nvPr>
        </p:nvSpPr>
        <p:spPr/>
        <p:txBody>
          <a:bodyPr/>
          <a:lstStyle/>
          <a:p>
            <a:r>
              <a:rPr lang="en-US" smtClean="0"/>
              <a:t>Lisa Collins</a:t>
            </a:r>
            <a:endParaRPr lang="en-US"/>
          </a:p>
        </p:txBody>
      </p:sp>
      <p:sp>
        <p:nvSpPr>
          <p:cNvPr id="16" name="Text Placeholder 15"/>
          <p:cNvSpPr>
            <a:spLocks noGrp="1"/>
          </p:cNvSpPr>
          <p:nvPr>
            <p:ph type="body" sz="quarter" idx="26"/>
          </p:nvPr>
        </p:nvSpPr>
        <p:spPr/>
        <p:txBody>
          <a:bodyPr/>
          <a:lstStyle/>
          <a:p>
            <a:r>
              <a:rPr lang="en-US" smtClean="0"/>
              <a:t>Mike Dan</a:t>
            </a:r>
            <a:endParaRPr lang="en-US"/>
          </a:p>
        </p:txBody>
      </p:sp>
      <p:sp>
        <p:nvSpPr>
          <p:cNvPr id="17" name="Text Placeholder 16"/>
          <p:cNvSpPr>
            <a:spLocks noGrp="1"/>
          </p:cNvSpPr>
          <p:nvPr>
            <p:ph type="body" sz="quarter" idx="28"/>
          </p:nvPr>
        </p:nvSpPr>
        <p:spPr/>
        <p:txBody>
          <a:bodyPr/>
          <a:lstStyle/>
          <a:p>
            <a:r>
              <a:rPr lang="en-US" smtClean="0"/>
              <a:t>Sophia Raid</a:t>
            </a:r>
            <a:endParaRPr lang="en-US"/>
          </a:p>
        </p:txBody>
      </p:sp>
      <p:sp>
        <p:nvSpPr>
          <p:cNvPr id="18" name="Text Placeholder 17"/>
          <p:cNvSpPr>
            <a:spLocks noGrp="1"/>
          </p:cNvSpPr>
          <p:nvPr>
            <p:ph type="body" sz="quarter" idx="30"/>
          </p:nvPr>
        </p:nvSpPr>
        <p:spPr/>
        <p:txBody>
          <a:bodyPr/>
          <a:lstStyle/>
          <a:p>
            <a:r>
              <a:rPr lang="en-US" smtClean="0"/>
              <a:t>Elisa Miller</a:t>
            </a:r>
            <a:endParaRPr lang="en-US"/>
          </a:p>
        </p:txBody>
      </p:sp>
      <p:sp>
        <p:nvSpPr>
          <p:cNvPr id="19" name="Text Placeholder 18"/>
          <p:cNvSpPr>
            <a:spLocks noGrp="1"/>
          </p:cNvSpPr>
          <p:nvPr>
            <p:ph type="body" sz="quarter" idx="32"/>
          </p:nvPr>
        </p:nvSpPr>
        <p:spPr/>
        <p:txBody>
          <a:bodyPr>
            <a:normAutofit/>
          </a:bodyPr>
          <a:lstStyle/>
          <a:p>
            <a:r>
              <a:rPr lang="en-US" smtClean="0"/>
              <a:t>Joe Wilking</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25"/>
          </p:nvPr>
        </p:nvSpPr>
        <p:spPr/>
      </p:sp>
      <p:sp>
        <p:nvSpPr>
          <p:cNvPr id="8" name="Picture Placeholder 7"/>
          <p:cNvSpPr>
            <a:spLocks noGrp="1"/>
          </p:cNvSpPr>
          <p:nvPr>
            <p:ph type="pic" sz="quarter" idx="31"/>
          </p:nvPr>
        </p:nvSpPr>
        <p:spPr/>
      </p:sp>
      <p:sp>
        <p:nvSpPr>
          <p:cNvPr id="9" name="Picture Placeholder 8"/>
          <p:cNvSpPr>
            <a:spLocks noGrp="1"/>
          </p:cNvSpPr>
          <p:nvPr>
            <p:ph type="pic" sz="quarter" idx="23"/>
          </p:nvPr>
        </p:nvSpPr>
        <p:spPr/>
      </p:sp>
      <p:sp>
        <p:nvSpPr>
          <p:cNvPr id="22" name="Picture Placeholder 21"/>
          <p:cNvSpPr>
            <a:spLocks noGrp="1"/>
          </p:cNvSpPr>
          <p:nvPr>
            <p:ph type="pic" sz="quarter" idx="21"/>
          </p:nvPr>
        </p:nvSpPr>
        <p:spPr/>
      </p:sp>
      <p:sp>
        <p:nvSpPr>
          <p:cNvPr id="23" name="Picture Placeholder 22"/>
          <p:cNvSpPr>
            <a:spLocks noGrp="1"/>
          </p:cNvSpPr>
          <p:nvPr>
            <p:ph type="pic" sz="quarter" idx="29"/>
          </p:nvPr>
        </p:nvSpPr>
        <p:spPr/>
      </p:sp>
      <p:sp>
        <p:nvSpPr>
          <p:cNvPr id="24" name="Picture Placeholder 23"/>
          <p:cNvSpPr>
            <a:spLocks noGrp="1"/>
          </p:cNvSpPr>
          <p:nvPr>
            <p:ph type="pic" sz="quarter" idx="27"/>
          </p:nvPr>
        </p:nvSpPr>
        <p:spPr/>
      </p:sp>
      <p:sp>
        <p:nvSpPr>
          <p:cNvPr id="25" name="Picture Placeholder 24"/>
          <p:cNvSpPr>
            <a:spLocks noGrp="1"/>
          </p:cNvSpPr>
          <p:nvPr>
            <p:ph type="pic" sz="quarter" idx="19"/>
          </p:nvPr>
        </p:nvSpPr>
        <p:spPr/>
      </p:sp>
    </p:spTree>
    <p:extLst>
      <p:ext uri="{BB962C8B-B14F-4D97-AF65-F5344CB8AC3E}">
        <p14:creationId xmlns:p14="http://schemas.microsoft.com/office/powerpoint/2010/main" val="4012692935"/>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a:t>
            </a:r>
            <a:r>
              <a:rPr lang="en-US" i="1" smtClean="0"/>
              <a:t>– 4 people with timeline</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29</a:t>
            </a:fld>
            <a:endParaRPr lang="en-US"/>
          </a:p>
        </p:txBody>
      </p:sp>
      <p:sp>
        <p:nvSpPr>
          <p:cNvPr id="13" name="Text Placeholder 12"/>
          <p:cNvSpPr>
            <a:spLocks noGrp="1"/>
          </p:cNvSpPr>
          <p:nvPr>
            <p:ph type="body" sz="quarter" idx="22"/>
          </p:nvPr>
        </p:nvSpPr>
        <p:spPr/>
        <p:txBody>
          <a:bodyPr>
            <a:normAutofit fontScale="92500" lnSpcReduction="10000"/>
          </a:bodyPr>
          <a:lstStyle/>
          <a:p>
            <a:r>
              <a:rPr lang="en-US" smtClean="0"/>
              <a:t>Director</a:t>
            </a:r>
            <a:endParaRPr lang="en-US"/>
          </a:p>
        </p:txBody>
      </p:sp>
      <p:sp>
        <p:nvSpPr>
          <p:cNvPr id="15" name="Text Placeholder 14"/>
          <p:cNvSpPr>
            <a:spLocks noGrp="1"/>
          </p:cNvSpPr>
          <p:nvPr>
            <p:ph type="body" sz="quarter" idx="25"/>
          </p:nvPr>
        </p:nvSpPr>
        <p:spPr/>
        <p:txBody>
          <a:bodyPr>
            <a:normAutofit lnSpcReduction="10000"/>
          </a:bodyPr>
          <a:lstStyle/>
          <a:p>
            <a:r>
              <a:rPr lang="en-US" smtClean="0"/>
              <a:t>Project Director</a:t>
            </a:r>
            <a:endParaRPr lang="en-US"/>
          </a:p>
        </p:txBody>
      </p:sp>
      <p:sp>
        <p:nvSpPr>
          <p:cNvPr id="19" name="Text Placeholder 18"/>
          <p:cNvSpPr>
            <a:spLocks noGrp="1"/>
          </p:cNvSpPr>
          <p:nvPr>
            <p:ph type="body" sz="quarter" idx="31"/>
          </p:nvPr>
        </p:nvSpPr>
        <p:spPr/>
        <p:txBody>
          <a:bodyPr/>
          <a:lstStyle/>
          <a:p>
            <a:r>
              <a:rPr lang="en-US" smtClean="0"/>
              <a:t>Social Media Manager</a:t>
            </a:r>
            <a:endParaRPr lang="en-US"/>
          </a:p>
        </p:txBody>
      </p:sp>
      <p:sp>
        <p:nvSpPr>
          <p:cNvPr id="17" name="Text Placeholder 16"/>
          <p:cNvSpPr>
            <a:spLocks noGrp="1"/>
          </p:cNvSpPr>
          <p:nvPr>
            <p:ph type="body" sz="quarter" idx="28"/>
          </p:nvPr>
        </p:nvSpPr>
        <p:spPr/>
        <p:txBody>
          <a:bodyPr>
            <a:normAutofit lnSpcReduction="10000"/>
          </a:bodyPr>
          <a:lstStyle/>
          <a:p>
            <a:r>
              <a:rPr lang="en-US" smtClean="0"/>
              <a:t>Project Manager</a:t>
            </a:r>
            <a:endParaRPr lang="en-US"/>
          </a:p>
        </p:txBody>
      </p:sp>
      <p:sp>
        <p:nvSpPr>
          <p:cNvPr id="14" name="Text Placeholder 13"/>
          <p:cNvSpPr>
            <a:spLocks noGrp="1"/>
          </p:cNvSpPr>
          <p:nvPr>
            <p:ph type="body" sz="quarter" idx="24"/>
          </p:nvPr>
        </p:nvSpPr>
        <p:spPr/>
        <p:txBody>
          <a:bodyPr>
            <a:normAutofit fontScale="85000" lnSpcReduction="20000"/>
          </a:bodyPr>
          <a:lstStyle/>
          <a:p>
            <a:r>
              <a:rPr lang="en-US" smtClean="0"/>
              <a:t>Jane Roe</a:t>
            </a:r>
            <a:endParaRPr lang="en-US"/>
          </a:p>
        </p:txBody>
      </p:sp>
      <p:sp>
        <p:nvSpPr>
          <p:cNvPr id="18" name="Text Placeholder 17"/>
          <p:cNvSpPr>
            <a:spLocks noGrp="1"/>
          </p:cNvSpPr>
          <p:nvPr>
            <p:ph type="body" sz="quarter" idx="30"/>
          </p:nvPr>
        </p:nvSpPr>
        <p:spPr/>
        <p:txBody>
          <a:bodyPr>
            <a:normAutofit fontScale="92500" lnSpcReduction="20000"/>
          </a:bodyPr>
          <a:lstStyle/>
          <a:p>
            <a:r>
              <a:rPr lang="en-US" smtClean="0"/>
              <a:t>Lisa Collins</a:t>
            </a:r>
            <a:endParaRPr lang="en-US"/>
          </a:p>
        </p:txBody>
      </p:sp>
      <p:sp>
        <p:nvSpPr>
          <p:cNvPr id="12" name="Text Placeholder 11"/>
          <p:cNvSpPr>
            <a:spLocks noGrp="1"/>
          </p:cNvSpPr>
          <p:nvPr>
            <p:ph type="body" sz="quarter" idx="18"/>
          </p:nvPr>
        </p:nvSpPr>
        <p:spPr/>
        <p:txBody>
          <a:bodyPr>
            <a:normAutofit fontScale="92500" lnSpcReduction="20000"/>
          </a:bodyPr>
          <a:lstStyle/>
          <a:p>
            <a:r>
              <a:rPr lang="en-US" smtClean="0"/>
              <a:t>John Doe</a:t>
            </a:r>
            <a:endParaRPr lang="en-US"/>
          </a:p>
        </p:txBody>
      </p:sp>
      <p:sp>
        <p:nvSpPr>
          <p:cNvPr id="16" name="Text Placeholder 15"/>
          <p:cNvSpPr>
            <a:spLocks noGrp="1"/>
          </p:cNvSpPr>
          <p:nvPr>
            <p:ph type="body" sz="quarter" idx="27"/>
          </p:nvPr>
        </p:nvSpPr>
        <p:spPr/>
        <p:txBody>
          <a:bodyPr>
            <a:normAutofit fontScale="85000" lnSpcReduction="20000"/>
          </a:bodyPr>
          <a:lstStyle/>
          <a:p>
            <a:r>
              <a:rPr lang="en-US" smtClean="0"/>
              <a:t>James Smith</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23"/>
          </p:nvPr>
        </p:nvSpPr>
        <p:spPr/>
      </p:sp>
      <p:sp>
        <p:nvSpPr>
          <p:cNvPr id="8" name="Picture Placeholder 7"/>
          <p:cNvSpPr>
            <a:spLocks noGrp="1"/>
          </p:cNvSpPr>
          <p:nvPr>
            <p:ph type="pic" sz="quarter" idx="26"/>
          </p:nvPr>
        </p:nvSpPr>
        <p:spPr/>
      </p:sp>
      <p:sp>
        <p:nvSpPr>
          <p:cNvPr id="9" name="Picture Placeholder 8"/>
          <p:cNvSpPr>
            <a:spLocks noGrp="1"/>
          </p:cNvSpPr>
          <p:nvPr>
            <p:ph type="pic" sz="quarter" idx="29"/>
          </p:nvPr>
        </p:nvSpPr>
        <p:spPr/>
      </p:sp>
    </p:spTree>
    <p:extLst>
      <p:ext uri="{BB962C8B-B14F-4D97-AF65-F5344CB8AC3E}">
        <p14:creationId xmlns:p14="http://schemas.microsoft.com/office/powerpoint/2010/main" val="200005494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normAutofit fontScale="90000"/>
          </a:bodyPr>
          <a:lstStyle/>
          <a:p>
            <a:r>
              <a:rPr lang="en-US" smtClean="0"/>
              <a:t>Contents</a:t>
            </a:r>
            <a:endParaRPr lang="en-US"/>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3</a:t>
            </a:fld>
            <a:endParaRPr lang="en-US"/>
          </a:p>
        </p:txBody>
      </p:sp>
      <p:cxnSp>
        <p:nvCxnSpPr>
          <p:cNvPr id="84" name="Straight Connector 83"/>
          <p:cNvCxnSpPr>
            <a:stCxn id="65" idx="6"/>
            <a:endCxn id="69" idx="2"/>
          </p:cNvCxnSpPr>
          <p:nvPr/>
        </p:nvCxnSpPr>
        <p:spPr>
          <a:xfrm>
            <a:off x="2649220" y="2492207"/>
            <a:ext cx="7282180"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Oval 64">
            <a:hlinkClick r:id="rId3" action="ppaction://hlinksldjump"/>
          </p:cNvPr>
          <p:cNvSpPr>
            <a:spLocks/>
          </p:cNvSpPr>
          <p:nvPr/>
        </p:nvSpPr>
        <p:spPr>
          <a:xfrm>
            <a:off x="1917700" y="2126447"/>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tx1"/>
                </a:solidFill>
                <a:latin typeface="FontAwesome" pitchFamily="2" charset="0"/>
              </a:rPr>
              <a:t></a:t>
            </a:r>
            <a:endParaRPr lang="en-US" sz="3200">
              <a:solidFill>
                <a:schemeClr val="tx1"/>
              </a:solidFill>
              <a:latin typeface="FontAwesome" pitchFamily="2" charset="0"/>
            </a:endParaRPr>
          </a:p>
        </p:txBody>
      </p:sp>
      <p:sp>
        <p:nvSpPr>
          <p:cNvPr id="66" name="Oval 65">
            <a:hlinkClick r:id="rId4" action="ppaction://hlinksldjump"/>
          </p:cNvPr>
          <p:cNvSpPr>
            <a:spLocks/>
          </p:cNvSpPr>
          <p:nvPr/>
        </p:nvSpPr>
        <p:spPr>
          <a:xfrm>
            <a:off x="3921125" y="2126447"/>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bg2"/>
                </a:solidFill>
                <a:latin typeface="FontAwesome" pitchFamily="2" charset="0"/>
              </a:rPr>
              <a:t></a:t>
            </a:r>
            <a:endParaRPr lang="en-US" sz="3200">
              <a:solidFill>
                <a:schemeClr val="bg2"/>
              </a:solidFill>
              <a:latin typeface="FontAwesome" pitchFamily="2" charset="0"/>
            </a:endParaRPr>
          </a:p>
        </p:txBody>
      </p:sp>
      <p:sp>
        <p:nvSpPr>
          <p:cNvPr id="67" name="Oval 66">
            <a:hlinkClick r:id="rId5" action="ppaction://hlinksldjump"/>
          </p:cNvPr>
          <p:cNvSpPr>
            <a:spLocks/>
          </p:cNvSpPr>
          <p:nvPr/>
        </p:nvSpPr>
        <p:spPr>
          <a:xfrm>
            <a:off x="5924550" y="2126447"/>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1"/>
                </a:solidFill>
                <a:latin typeface="FontAwesome" pitchFamily="2" charset="0"/>
              </a:rPr>
              <a:t></a:t>
            </a:r>
            <a:endParaRPr lang="en-US" sz="3200">
              <a:solidFill>
                <a:schemeClr val="accent1"/>
              </a:solidFill>
              <a:latin typeface="FontAwesome" pitchFamily="2" charset="0"/>
            </a:endParaRPr>
          </a:p>
        </p:txBody>
      </p:sp>
      <p:sp>
        <p:nvSpPr>
          <p:cNvPr id="68" name="Oval 67">
            <a:hlinkClick r:id="rId6" action="ppaction://hlinksldjump"/>
          </p:cNvPr>
          <p:cNvSpPr>
            <a:spLocks/>
          </p:cNvSpPr>
          <p:nvPr/>
        </p:nvSpPr>
        <p:spPr>
          <a:xfrm>
            <a:off x="7927975" y="2126447"/>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sp>
        <p:nvSpPr>
          <p:cNvPr id="69" name="Oval 68">
            <a:hlinkClick r:id="rId7" action="ppaction://hlinksldjump"/>
          </p:cNvPr>
          <p:cNvSpPr>
            <a:spLocks/>
          </p:cNvSpPr>
          <p:nvPr/>
        </p:nvSpPr>
        <p:spPr>
          <a:xfrm>
            <a:off x="9931400" y="2126447"/>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4"/>
                </a:solidFill>
                <a:latin typeface="FontAwesome" pitchFamily="2" charset="0"/>
              </a:rPr>
              <a:t></a:t>
            </a:r>
            <a:endParaRPr lang="en-US" sz="3200">
              <a:solidFill>
                <a:schemeClr val="accent4"/>
              </a:solidFill>
              <a:latin typeface="FontAwesome" pitchFamily="2" charset="0"/>
            </a:endParaRPr>
          </a:p>
        </p:txBody>
      </p:sp>
      <p:cxnSp>
        <p:nvCxnSpPr>
          <p:cNvPr id="88" name="Straight Connector 87"/>
          <p:cNvCxnSpPr>
            <a:stCxn id="76" idx="2"/>
            <a:endCxn id="72" idx="6"/>
          </p:cNvCxnSpPr>
          <p:nvPr/>
        </p:nvCxnSpPr>
        <p:spPr>
          <a:xfrm flipH="1">
            <a:off x="2649220" y="4089266"/>
            <a:ext cx="7282180"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72" name="Oval 71">
            <a:hlinkClick r:id="rId8" action="ppaction://hlinksldjump"/>
          </p:cNvPr>
          <p:cNvSpPr>
            <a:spLocks/>
          </p:cNvSpPr>
          <p:nvPr/>
        </p:nvSpPr>
        <p:spPr>
          <a:xfrm>
            <a:off x="1917700" y="3723506"/>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2"/>
                </a:solidFill>
                <a:latin typeface="FontAwesome" pitchFamily="2" charset="0"/>
              </a:rPr>
              <a:t></a:t>
            </a:r>
            <a:endParaRPr lang="en-US" sz="3200">
              <a:solidFill>
                <a:schemeClr val="accent2"/>
              </a:solidFill>
              <a:latin typeface="FontAwesome" pitchFamily="2" charset="0"/>
            </a:endParaRPr>
          </a:p>
        </p:txBody>
      </p:sp>
      <p:sp>
        <p:nvSpPr>
          <p:cNvPr id="73" name="Oval 72">
            <a:hlinkClick r:id="rId9" action="ppaction://hlinksldjump"/>
          </p:cNvPr>
          <p:cNvSpPr>
            <a:spLocks/>
          </p:cNvSpPr>
          <p:nvPr/>
        </p:nvSpPr>
        <p:spPr>
          <a:xfrm>
            <a:off x="3921125" y="3723506"/>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sp>
        <p:nvSpPr>
          <p:cNvPr id="74" name="Oval 73">
            <a:hlinkClick r:id="rId10" action="ppaction://hlinksldjump"/>
          </p:cNvPr>
          <p:cNvSpPr>
            <a:spLocks/>
          </p:cNvSpPr>
          <p:nvPr/>
        </p:nvSpPr>
        <p:spPr>
          <a:xfrm>
            <a:off x="5924550" y="3723506"/>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4"/>
                </a:solidFill>
                <a:latin typeface="FontAwesome" pitchFamily="2" charset="0"/>
              </a:rPr>
              <a:t></a:t>
            </a:r>
            <a:endParaRPr lang="en-US" sz="3200">
              <a:solidFill>
                <a:schemeClr val="accent4"/>
              </a:solidFill>
              <a:latin typeface="FontAwesome" pitchFamily="2" charset="0"/>
            </a:endParaRPr>
          </a:p>
        </p:txBody>
      </p:sp>
      <p:sp>
        <p:nvSpPr>
          <p:cNvPr id="75" name="Oval 74">
            <a:hlinkClick r:id="rId11" action="ppaction://hlinksldjump"/>
          </p:cNvPr>
          <p:cNvSpPr>
            <a:spLocks/>
          </p:cNvSpPr>
          <p:nvPr/>
        </p:nvSpPr>
        <p:spPr>
          <a:xfrm>
            <a:off x="7927975" y="3723506"/>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6"/>
                </a:solidFill>
                <a:latin typeface="FontAwesome" pitchFamily="2" charset="0"/>
              </a:rPr>
              <a:t></a:t>
            </a:r>
            <a:endParaRPr lang="en-US" sz="3200">
              <a:solidFill>
                <a:schemeClr val="accent6"/>
              </a:solidFill>
              <a:latin typeface="FontAwesome" pitchFamily="2" charset="0"/>
            </a:endParaRPr>
          </a:p>
        </p:txBody>
      </p:sp>
      <p:sp>
        <p:nvSpPr>
          <p:cNvPr id="76" name="Oval 75">
            <a:hlinkClick r:id="rId12" action="ppaction://hlinksldjump"/>
          </p:cNvPr>
          <p:cNvSpPr>
            <a:spLocks/>
          </p:cNvSpPr>
          <p:nvPr/>
        </p:nvSpPr>
        <p:spPr>
          <a:xfrm>
            <a:off x="9931400" y="3723506"/>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5"/>
                </a:solidFill>
                <a:latin typeface="FontAwesome" pitchFamily="2" charset="0"/>
              </a:rPr>
              <a:t></a:t>
            </a:r>
            <a:endParaRPr lang="en-US" sz="3200">
              <a:solidFill>
                <a:schemeClr val="accent5"/>
              </a:solidFill>
              <a:latin typeface="FontAwesome" pitchFamily="2" charset="0"/>
            </a:endParaRPr>
          </a:p>
        </p:txBody>
      </p:sp>
      <p:cxnSp>
        <p:nvCxnSpPr>
          <p:cNvPr id="92" name="Straight Connector 91"/>
          <p:cNvCxnSpPr>
            <a:stCxn id="78" idx="6"/>
            <a:endCxn id="81" idx="2"/>
          </p:cNvCxnSpPr>
          <p:nvPr/>
        </p:nvCxnSpPr>
        <p:spPr>
          <a:xfrm>
            <a:off x="2649220" y="5686325"/>
            <a:ext cx="5278755" cy="0"/>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78" name="Oval 77">
            <a:hlinkClick r:id="rId13" action="ppaction://hlinksldjump"/>
          </p:cNvPr>
          <p:cNvSpPr>
            <a:spLocks/>
          </p:cNvSpPr>
          <p:nvPr/>
        </p:nvSpPr>
        <p:spPr>
          <a:xfrm>
            <a:off x="1917700" y="5320565"/>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1"/>
                </a:solidFill>
                <a:latin typeface="FontAwesome" pitchFamily="2" charset="0"/>
              </a:rPr>
              <a:t></a:t>
            </a:r>
            <a:endParaRPr lang="en-US" sz="3200">
              <a:solidFill>
                <a:schemeClr val="accent1"/>
              </a:solidFill>
              <a:latin typeface="FontAwesome" pitchFamily="2" charset="0"/>
            </a:endParaRPr>
          </a:p>
        </p:txBody>
      </p:sp>
      <p:sp>
        <p:nvSpPr>
          <p:cNvPr id="79" name="Oval 78">
            <a:hlinkClick r:id="rId14" action="ppaction://hlinksldjump"/>
          </p:cNvPr>
          <p:cNvSpPr>
            <a:spLocks/>
          </p:cNvSpPr>
          <p:nvPr/>
        </p:nvSpPr>
        <p:spPr>
          <a:xfrm>
            <a:off x="3921125" y="5320565"/>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6"/>
                </a:solidFill>
                <a:latin typeface="FontAwesome" pitchFamily="2" charset="0"/>
              </a:rPr>
              <a:t></a:t>
            </a:r>
            <a:endParaRPr lang="en-US" sz="3200">
              <a:solidFill>
                <a:schemeClr val="accent6"/>
              </a:solidFill>
              <a:latin typeface="FontAwesome" pitchFamily="2" charset="0"/>
            </a:endParaRPr>
          </a:p>
        </p:txBody>
      </p:sp>
      <p:sp>
        <p:nvSpPr>
          <p:cNvPr id="80" name="Oval 79">
            <a:hlinkClick r:id="rId15" action="ppaction://hlinksldjump"/>
          </p:cNvPr>
          <p:cNvSpPr>
            <a:spLocks/>
          </p:cNvSpPr>
          <p:nvPr/>
        </p:nvSpPr>
        <p:spPr>
          <a:xfrm>
            <a:off x="5924550" y="5320565"/>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5"/>
                </a:solidFill>
                <a:latin typeface="FontAwesome" pitchFamily="2" charset="0"/>
              </a:rPr>
              <a:t></a:t>
            </a:r>
            <a:endParaRPr lang="en-US" sz="3200">
              <a:solidFill>
                <a:schemeClr val="accent5"/>
              </a:solidFill>
              <a:latin typeface="FontAwesome" pitchFamily="2" charset="0"/>
            </a:endParaRPr>
          </a:p>
        </p:txBody>
      </p:sp>
      <p:sp>
        <p:nvSpPr>
          <p:cNvPr id="81" name="Oval 80">
            <a:hlinkClick r:id="rId16" action="ppaction://hlinksldjump"/>
          </p:cNvPr>
          <p:cNvSpPr>
            <a:spLocks/>
          </p:cNvSpPr>
          <p:nvPr/>
        </p:nvSpPr>
        <p:spPr>
          <a:xfrm>
            <a:off x="7927975" y="5320565"/>
            <a:ext cx="731520" cy="73152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cxnSp>
        <p:nvCxnSpPr>
          <p:cNvPr id="90" name="Straight Connector 89"/>
          <p:cNvCxnSpPr>
            <a:stCxn id="72" idx="4"/>
            <a:endCxn id="78" idx="0"/>
          </p:cNvCxnSpPr>
          <p:nvPr/>
        </p:nvCxnSpPr>
        <p:spPr>
          <a:xfrm>
            <a:off x="2283460" y="4455026"/>
            <a:ext cx="0" cy="865539"/>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1479189" y="1763706"/>
            <a:ext cx="1596399" cy="369332"/>
          </a:xfrm>
          <a:prstGeom prst="rect">
            <a:avLst/>
          </a:prstGeom>
        </p:spPr>
        <p:txBody>
          <a:bodyPr wrap="none" anchor="b">
            <a:spAutoFit/>
          </a:bodyPr>
          <a:lstStyle/>
          <a:p>
            <a:pPr algn="ctr"/>
            <a:r>
              <a:rPr lang="en-US" smtClean="0"/>
              <a:t>Essential Slides</a:t>
            </a:r>
            <a:endParaRPr lang="en-US"/>
          </a:p>
        </p:txBody>
      </p:sp>
      <p:sp>
        <p:nvSpPr>
          <p:cNvPr id="96" name="Rectangle 95"/>
          <p:cNvSpPr/>
          <p:nvPr/>
        </p:nvSpPr>
        <p:spPr>
          <a:xfrm>
            <a:off x="3784811" y="1763706"/>
            <a:ext cx="1019062" cy="369332"/>
          </a:xfrm>
          <a:prstGeom prst="rect">
            <a:avLst/>
          </a:prstGeom>
        </p:spPr>
        <p:txBody>
          <a:bodyPr wrap="none" anchor="b">
            <a:spAutoFit/>
          </a:bodyPr>
          <a:lstStyle/>
          <a:p>
            <a:pPr algn="ctr"/>
            <a:r>
              <a:rPr lang="en-US"/>
              <a:t>Portfolio</a:t>
            </a:r>
          </a:p>
        </p:txBody>
      </p:sp>
      <p:sp>
        <p:nvSpPr>
          <p:cNvPr id="97" name="Rectangle 96"/>
          <p:cNvSpPr/>
          <p:nvPr/>
        </p:nvSpPr>
        <p:spPr>
          <a:xfrm>
            <a:off x="5480054" y="1763706"/>
            <a:ext cx="1631472" cy="369332"/>
          </a:xfrm>
          <a:prstGeom prst="rect">
            <a:avLst/>
          </a:prstGeom>
        </p:spPr>
        <p:txBody>
          <a:bodyPr wrap="none" anchor="b">
            <a:spAutoFit/>
          </a:bodyPr>
          <a:lstStyle/>
          <a:p>
            <a:pPr algn="ctr"/>
            <a:r>
              <a:rPr lang="en-US"/>
              <a:t>Meet the Team</a:t>
            </a:r>
          </a:p>
        </p:txBody>
      </p:sp>
      <p:sp>
        <p:nvSpPr>
          <p:cNvPr id="98" name="Rectangle 97"/>
          <p:cNvSpPr/>
          <p:nvPr/>
        </p:nvSpPr>
        <p:spPr>
          <a:xfrm>
            <a:off x="7565161" y="1486707"/>
            <a:ext cx="1457147" cy="646331"/>
          </a:xfrm>
          <a:prstGeom prst="rect">
            <a:avLst/>
          </a:prstGeom>
        </p:spPr>
        <p:txBody>
          <a:bodyPr wrap="square" anchor="b">
            <a:spAutoFit/>
          </a:bodyPr>
          <a:lstStyle/>
          <a:p>
            <a:pPr algn="ctr"/>
            <a:r>
              <a:rPr lang="en-US"/>
              <a:t>Data Charts &amp; Graphs</a:t>
            </a:r>
          </a:p>
        </p:txBody>
      </p:sp>
      <p:sp>
        <p:nvSpPr>
          <p:cNvPr id="99" name="Rectangle 98"/>
          <p:cNvSpPr/>
          <p:nvPr/>
        </p:nvSpPr>
        <p:spPr>
          <a:xfrm>
            <a:off x="9699762" y="1486707"/>
            <a:ext cx="1265079" cy="646331"/>
          </a:xfrm>
          <a:prstGeom prst="rect">
            <a:avLst/>
          </a:prstGeom>
        </p:spPr>
        <p:txBody>
          <a:bodyPr wrap="square" anchor="b">
            <a:spAutoFit/>
          </a:bodyPr>
          <a:lstStyle/>
          <a:p>
            <a:pPr algn="ctr"/>
            <a:r>
              <a:rPr lang="en-US"/>
              <a:t>Business &amp; Marketing</a:t>
            </a:r>
          </a:p>
        </p:txBody>
      </p:sp>
      <p:sp>
        <p:nvSpPr>
          <p:cNvPr id="105" name="Rectangle 104"/>
          <p:cNvSpPr/>
          <p:nvPr/>
        </p:nvSpPr>
        <p:spPr>
          <a:xfrm>
            <a:off x="1419845" y="4955419"/>
            <a:ext cx="1715085" cy="369332"/>
          </a:xfrm>
          <a:prstGeom prst="rect">
            <a:avLst/>
          </a:prstGeom>
          <a:solidFill>
            <a:schemeClr val="bg1"/>
          </a:solidFill>
        </p:spPr>
        <p:txBody>
          <a:bodyPr wrap="none">
            <a:spAutoFit/>
          </a:bodyPr>
          <a:lstStyle/>
          <a:p>
            <a:pPr algn="ctr"/>
            <a:r>
              <a:rPr lang="en-US" smtClean="0"/>
              <a:t>Device Mockups</a:t>
            </a:r>
            <a:endParaRPr lang="en-US"/>
          </a:p>
        </p:txBody>
      </p:sp>
      <p:sp>
        <p:nvSpPr>
          <p:cNvPr id="106" name="Rectangle 105"/>
          <p:cNvSpPr/>
          <p:nvPr/>
        </p:nvSpPr>
        <p:spPr>
          <a:xfrm>
            <a:off x="3315076" y="4678420"/>
            <a:ext cx="1943617" cy="646331"/>
          </a:xfrm>
          <a:prstGeom prst="rect">
            <a:avLst/>
          </a:prstGeom>
          <a:solidFill>
            <a:schemeClr val="bg1"/>
          </a:solidFill>
        </p:spPr>
        <p:txBody>
          <a:bodyPr wrap="square">
            <a:spAutoFit/>
          </a:bodyPr>
          <a:lstStyle/>
          <a:p>
            <a:pPr algn="ctr"/>
            <a:r>
              <a:rPr lang="en-US"/>
              <a:t>Timelines, Processes &amp; Gantt</a:t>
            </a:r>
          </a:p>
        </p:txBody>
      </p:sp>
      <p:sp>
        <p:nvSpPr>
          <p:cNvPr id="107" name="Rectangle 106"/>
          <p:cNvSpPr/>
          <p:nvPr/>
        </p:nvSpPr>
        <p:spPr>
          <a:xfrm>
            <a:off x="5384208" y="4678420"/>
            <a:ext cx="1812204" cy="646331"/>
          </a:xfrm>
          <a:prstGeom prst="rect">
            <a:avLst/>
          </a:prstGeom>
          <a:solidFill>
            <a:schemeClr val="bg1"/>
          </a:solidFill>
        </p:spPr>
        <p:txBody>
          <a:bodyPr wrap="square">
            <a:spAutoFit/>
          </a:bodyPr>
          <a:lstStyle/>
          <a:p>
            <a:pPr algn="ctr"/>
            <a:r>
              <a:rPr lang="en-US"/>
              <a:t>Closure &amp; Sections Slides</a:t>
            </a:r>
          </a:p>
        </p:txBody>
      </p:sp>
      <p:sp>
        <p:nvSpPr>
          <p:cNvPr id="108" name="Rectangle 107"/>
          <p:cNvSpPr/>
          <p:nvPr/>
        </p:nvSpPr>
        <p:spPr>
          <a:xfrm>
            <a:off x="7954009" y="4955419"/>
            <a:ext cx="678840" cy="369332"/>
          </a:xfrm>
          <a:prstGeom prst="rect">
            <a:avLst/>
          </a:prstGeom>
          <a:solidFill>
            <a:schemeClr val="bg1"/>
          </a:solidFill>
        </p:spPr>
        <p:txBody>
          <a:bodyPr wrap="none">
            <a:spAutoFit/>
          </a:bodyPr>
          <a:lstStyle/>
          <a:p>
            <a:pPr algn="ctr"/>
            <a:r>
              <a:rPr lang="en-US"/>
              <a:t>Icons</a:t>
            </a:r>
          </a:p>
        </p:txBody>
      </p:sp>
      <p:cxnSp>
        <p:nvCxnSpPr>
          <p:cNvPr id="11" name="Straight Connector 10"/>
          <p:cNvCxnSpPr>
            <a:stCxn id="69" idx="4"/>
            <a:endCxn id="76" idx="0"/>
          </p:cNvCxnSpPr>
          <p:nvPr/>
        </p:nvCxnSpPr>
        <p:spPr>
          <a:xfrm>
            <a:off x="10297160" y="2857967"/>
            <a:ext cx="0" cy="865539"/>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9490592" y="3348605"/>
            <a:ext cx="1613135" cy="369332"/>
          </a:xfrm>
          <a:prstGeom prst="rect">
            <a:avLst/>
          </a:prstGeom>
          <a:solidFill>
            <a:schemeClr val="bg1"/>
          </a:solidFill>
        </p:spPr>
        <p:txBody>
          <a:bodyPr wrap="none">
            <a:spAutoFit/>
          </a:bodyPr>
          <a:lstStyle/>
          <a:p>
            <a:pPr algn="ctr"/>
            <a:r>
              <a:rPr lang="en-US"/>
              <a:t>Tables &amp; Prices</a:t>
            </a:r>
          </a:p>
        </p:txBody>
      </p:sp>
      <p:sp>
        <p:nvSpPr>
          <p:cNvPr id="101" name="Rectangle 100"/>
          <p:cNvSpPr/>
          <p:nvPr/>
        </p:nvSpPr>
        <p:spPr>
          <a:xfrm>
            <a:off x="7936681" y="3348605"/>
            <a:ext cx="714106" cy="369332"/>
          </a:xfrm>
          <a:prstGeom prst="rect">
            <a:avLst/>
          </a:prstGeom>
        </p:spPr>
        <p:txBody>
          <a:bodyPr wrap="none">
            <a:spAutoFit/>
          </a:bodyPr>
          <a:lstStyle/>
          <a:p>
            <a:pPr algn="ctr"/>
            <a:r>
              <a:rPr lang="en-US"/>
              <a:t>Maps</a:t>
            </a:r>
          </a:p>
        </p:txBody>
      </p:sp>
      <p:sp>
        <p:nvSpPr>
          <p:cNvPr id="102" name="Rectangle 101"/>
          <p:cNvSpPr/>
          <p:nvPr/>
        </p:nvSpPr>
        <p:spPr>
          <a:xfrm>
            <a:off x="5423855" y="3348605"/>
            <a:ext cx="1732910" cy="369332"/>
          </a:xfrm>
          <a:prstGeom prst="rect">
            <a:avLst/>
          </a:prstGeom>
        </p:spPr>
        <p:txBody>
          <a:bodyPr wrap="none">
            <a:spAutoFit/>
          </a:bodyPr>
          <a:lstStyle/>
          <a:p>
            <a:pPr algn="ctr"/>
            <a:r>
              <a:rPr lang="en-US"/>
              <a:t>Puzzle Diagrams</a:t>
            </a:r>
          </a:p>
        </p:txBody>
      </p:sp>
      <p:sp>
        <p:nvSpPr>
          <p:cNvPr id="103" name="Rectangle 102"/>
          <p:cNvSpPr/>
          <p:nvPr/>
        </p:nvSpPr>
        <p:spPr>
          <a:xfrm>
            <a:off x="3450424" y="3071606"/>
            <a:ext cx="1687836" cy="646331"/>
          </a:xfrm>
          <a:prstGeom prst="rect">
            <a:avLst/>
          </a:prstGeom>
        </p:spPr>
        <p:txBody>
          <a:bodyPr wrap="square">
            <a:spAutoFit/>
          </a:bodyPr>
          <a:lstStyle/>
          <a:p>
            <a:pPr algn="ctr"/>
            <a:r>
              <a:rPr lang="en-US"/>
              <a:t>Infographic Diagrams</a:t>
            </a:r>
          </a:p>
        </p:txBody>
      </p:sp>
      <p:sp>
        <p:nvSpPr>
          <p:cNvPr id="104" name="Rectangle 103"/>
          <p:cNvSpPr/>
          <p:nvPr/>
        </p:nvSpPr>
        <p:spPr>
          <a:xfrm>
            <a:off x="1651605" y="3348605"/>
            <a:ext cx="1251561" cy="369332"/>
          </a:xfrm>
          <a:prstGeom prst="rect">
            <a:avLst/>
          </a:prstGeom>
        </p:spPr>
        <p:txBody>
          <a:bodyPr wrap="none">
            <a:spAutoFit/>
          </a:bodyPr>
          <a:lstStyle/>
          <a:p>
            <a:pPr algn="ctr"/>
            <a:r>
              <a:rPr lang="en-US"/>
              <a:t>Silhouettes</a:t>
            </a:r>
          </a:p>
        </p:txBody>
      </p:sp>
      <p:grpSp>
        <p:nvGrpSpPr>
          <p:cNvPr id="13" name="Group 12"/>
          <p:cNvGrpSpPr/>
          <p:nvPr/>
        </p:nvGrpSpPr>
        <p:grpSpPr>
          <a:xfrm>
            <a:off x="1632641" y="2319321"/>
            <a:ext cx="8282132" cy="369332"/>
            <a:chOff x="1632641" y="2319321"/>
            <a:chExt cx="8282132" cy="369332"/>
          </a:xfrm>
        </p:grpSpPr>
        <p:sp>
          <p:nvSpPr>
            <p:cNvPr id="12" name="TextBox 11"/>
            <p:cNvSpPr txBox="1"/>
            <p:nvPr/>
          </p:nvSpPr>
          <p:spPr>
            <a:xfrm>
              <a:off x="1632641" y="2319321"/>
              <a:ext cx="301686" cy="369332"/>
            </a:xfrm>
            <a:prstGeom prst="rect">
              <a:avLst/>
            </a:prstGeom>
            <a:solidFill>
              <a:schemeClr val="bg1"/>
            </a:solidFill>
          </p:spPr>
          <p:txBody>
            <a:bodyPr wrap="none" rtlCol="0">
              <a:spAutoFit/>
            </a:bodyPr>
            <a:lstStyle/>
            <a:p>
              <a:pPr algn="r"/>
              <a:r>
                <a:rPr lang="en-US" smtClean="0">
                  <a:solidFill>
                    <a:schemeClr val="bg2"/>
                  </a:solidFill>
                </a:rPr>
                <a:t>1</a:t>
              </a:r>
              <a:endParaRPr lang="en-US">
                <a:solidFill>
                  <a:schemeClr val="bg2"/>
                </a:solidFill>
              </a:endParaRPr>
            </a:p>
          </p:txBody>
        </p:sp>
        <p:sp>
          <p:nvSpPr>
            <p:cNvPr id="46" name="TextBox 45"/>
            <p:cNvSpPr txBox="1"/>
            <p:nvPr/>
          </p:nvSpPr>
          <p:spPr>
            <a:xfrm>
              <a:off x="3627753" y="2319321"/>
              <a:ext cx="301686" cy="369332"/>
            </a:xfrm>
            <a:prstGeom prst="rect">
              <a:avLst/>
            </a:prstGeom>
            <a:solidFill>
              <a:schemeClr val="bg1"/>
            </a:solidFill>
          </p:spPr>
          <p:txBody>
            <a:bodyPr wrap="none" rtlCol="0">
              <a:spAutoFit/>
            </a:bodyPr>
            <a:lstStyle/>
            <a:p>
              <a:pPr algn="r"/>
              <a:r>
                <a:rPr lang="en-US" smtClean="0">
                  <a:solidFill>
                    <a:schemeClr val="bg2"/>
                  </a:solidFill>
                </a:rPr>
                <a:t>2</a:t>
              </a:r>
              <a:endParaRPr lang="en-US">
                <a:solidFill>
                  <a:schemeClr val="bg2"/>
                </a:solidFill>
              </a:endParaRPr>
            </a:p>
          </p:txBody>
        </p:sp>
        <p:sp>
          <p:nvSpPr>
            <p:cNvPr id="47" name="TextBox 46"/>
            <p:cNvSpPr txBox="1"/>
            <p:nvPr/>
          </p:nvSpPr>
          <p:spPr>
            <a:xfrm>
              <a:off x="5622864" y="2319321"/>
              <a:ext cx="301686" cy="369332"/>
            </a:xfrm>
            <a:prstGeom prst="rect">
              <a:avLst/>
            </a:prstGeom>
            <a:solidFill>
              <a:schemeClr val="bg1"/>
            </a:solidFill>
          </p:spPr>
          <p:txBody>
            <a:bodyPr wrap="none" rtlCol="0">
              <a:spAutoFit/>
            </a:bodyPr>
            <a:lstStyle/>
            <a:p>
              <a:pPr algn="r"/>
              <a:r>
                <a:rPr lang="en-US" smtClean="0">
                  <a:solidFill>
                    <a:schemeClr val="bg2"/>
                  </a:solidFill>
                </a:rPr>
                <a:t>3</a:t>
              </a:r>
              <a:endParaRPr lang="en-US">
                <a:solidFill>
                  <a:schemeClr val="bg2"/>
                </a:solidFill>
              </a:endParaRPr>
            </a:p>
          </p:txBody>
        </p:sp>
        <p:sp>
          <p:nvSpPr>
            <p:cNvPr id="48" name="TextBox 47"/>
            <p:cNvSpPr txBox="1"/>
            <p:nvPr/>
          </p:nvSpPr>
          <p:spPr>
            <a:xfrm>
              <a:off x="7617975" y="2319321"/>
              <a:ext cx="301686" cy="369332"/>
            </a:xfrm>
            <a:prstGeom prst="rect">
              <a:avLst/>
            </a:prstGeom>
            <a:solidFill>
              <a:schemeClr val="bg1"/>
            </a:solidFill>
          </p:spPr>
          <p:txBody>
            <a:bodyPr wrap="none" rtlCol="0">
              <a:spAutoFit/>
            </a:bodyPr>
            <a:lstStyle/>
            <a:p>
              <a:pPr algn="r"/>
              <a:r>
                <a:rPr lang="en-US" smtClean="0">
                  <a:solidFill>
                    <a:schemeClr val="bg2"/>
                  </a:solidFill>
                </a:rPr>
                <a:t>4</a:t>
              </a:r>
              <a:endParaRPr lang="en-US">
                <a:solidFill>
                  <a:schemeClr val="bg2"/>
                </a:solidFill>
              </a:endParaRPr>
            </a:p>
          </p:txBody>
        </p:sp>
        <p:sp>
          <p:nvSpPr>
            <p:cNvPr id="49" name="TextBox 48"/>
            <p:cNvSpPr txBox="1"/>
            <p:nvPr/>
          </p:nvSpPr>
          <p:spPr>
            <a:xfrm>
              <a:off x="9613087" y="2319321"/>
              <a:ext cx="301686" cy="369332"/>
            </a:xfrm>
            <a:prstGeom prst="rect">
              <a:avLst/>
            </a:prstGeom>
            <a:solidFill>
              <a:schemeClr val="bg1"/>
            </a:solidFill>
          </p:spPr>
          <p:txBody>
            <a:bodyPr wrap="none" rtlCol="0">
              <a:spAutoFit/>
            </a:bodyPr>
            <a:lstStyle/>
            <a:p>
              <a:pPr algn="r"/>
              <a:r>
                <a:rPr lang="en-US" smtClean="0">
                  <a:solidFill>
                    <a:schemeClr val="bg2"/>
                  </a:solidFill>
                </a:rPr>
                <a:t>5</a:t>
              </a:r>
              <a:endParaRPr lang="en-US">
                <a:solidFill>
                  <a:schemeClr val="bg2"/>
                </a:solidFill>
              </a:endParaRPr>
            </a:p>
          </p:txBody>
        </p:sp>
      </p:grpSp>
      <p:grpSp>
        <p:nvGrpSpPr>
          <p:cNvPr id="51" name="Group 50"/>
          <p:cNvGrpSpPr/>
          <p:nvPr/>
        </p:nvGrpSpPr>
        <p:grpSpPr>
          <a:xfrm>
            <a:off x="1515623" y="3910568"/>
            <a:ext cx="8399150" cy="369332"/>
            <a:chOff x="1515623" y="2319321"/>
            <a:chExt cx="8399150" cy="369332"/>
          </a:xfrm>
        </p:grpSpPr>
        <p:sp>
          <p:nvSpPr>
            <p:cNvPr id="52" name="TextBox 51"/>
            <p:cNvSpPr txBox="1"/>
            <p:nvPr/>
          </p:nvSpPr>
          <p:spPr>
            <a:xfrm>
              <a:off x="1515623" y="2319321"/>
              <a:ext cx="418704" cy="369332"/>
            </a:xfrm>
            <a:prstGeom prst="rect">
              <a:avLst/>
            </a:prstGeom>
            <a:solidFill>
              <a:schemeClr val="bg1"/>
            </a:solidFill>
          </p:spPr>
          <p:txBody>
            <a:bodyPr wrap="none" rtlCol="0">
              <a:spAutoFit/>
            </a:bodyPr>
            <a:lstStyle/>
            <a:p>
              <a:pPr algn="r"/>
              <a:r>
                <a:rPr lang="en-US" smtClean="0">
                  <a:solidFill>
                    <a:schemeClr val="bg2"/>
                  </a:solidFill>
                </a:rPr>
                <a:t>10</a:t>
              </a:r>
              <a:endParaRPr lang="en-US">
                <a:solidFill>
                  <a:schemeClr val="bg2"/>
                </a:solidFill>
              </a:endParaRPr>
            </a:p>
          </p:txBody>
        </p:sp>
        <p:sp>
          <p:nvSpPr>
            <p:cNvPr id="53" name="TextBox 52"/>
            <p:cNvSpPr txBox="1"/>
            <p:nvPr/>
          </p:nvSpPr>
          <p:spPr>
            <a:xfrm>
              <a:off x="3627753" y="2319321"/>
              <a:ext cx="301686" cy="369332"/>
            </a:xfrm>
            <a:prstGeom prst="rect">
              <a:avLst/>
            </a:prstGeom>
            <a:solidFill>
              <a:schemeClr val="bg1"/>
            </a:solidFill>
          </p:spPr>
          <p:txBody>
            <a:bodyPr wrap="none" rtlCol="0">
              <a:spAutoFit/>
            </a:bodyPr>
            <a:lstStyle/>
            <a:p>
              <a:pPr algn="r"/>
              <a:r>
                <a:rPr lang="en-US" smtClean="0">
                  <a:solidFill>
                    <a:schemeClr val="bg2"/>
                  </a:solidFill>
                </a:rPr>
                <a:t>9</a:t>
              </a:r>
              <a:endParaRPr lang="en-US">
                <a:solidFill>
                  <a:schemeClr val="bg2"/>
                </a:solidFill>
              </a:endParaRPr>
            </a:p>
          </p:txBody>
        </p:sp>
        <p:sp>
          <p:nvSpPr>
            <p:cNvPr id="54" name="TextBox 53"/>
            <p:cNvSpPr txBox="1"/>
            <p:nvPr/>
          </p:nvSpPr>
          <p:spPr>
            <a:xfrm>
              <a:off x="5622864" y="2319321"/>
              <a:ext cx="301686" cy="369332"/>
            </a:xfrm>
            <a:prstGeom prst="rect">
              <a:avLst/>
            </a:prstGeom>
            <a:solidFill>
              <a:schemeClr val="bg1"/>
            </a:solidFill>
          </p:spPr>
          <p:txBody>
            <a:bodyPr wrap="none" rtlCol="0">
              <a:spAutoFit/>
            </a:bodyPr>
            <a:lstStyle/>
            <a:p>
              <a:pPr algn="r"/>
              <a:r>
                <a:rPr lang="en-US" smtClean="0">
                  <a:solidFill>
                    <a:schemeClr val="bg2"/>
                  </a:solidFill>
                </a:rPr>
                <a:t>8</a:t>
              </a:r>
              <a:endParaRPr lang="en-US">
                <a:solidFill>
                  <a:schemeClr val="bg2"/>
                </a:solidFill>
              </a:endParaRPr>
            </a:p>
          </p:txBody>
        </p:sp>
        <p:sp>
          <p:nvSpPr>
            <p:cNvPr id="55" name="TextBox 54"/>
            <p:cNvSpPr txBox="1"/>
            <p:nvPr/>
          </p:nvSpPr>
          <p:spPr>
            <a:xfrm>
              <a:off x="7617975" y="2319321"/>
              <a:ext cx="301686" cy="369332"/>
            </a:xfrm>
            <a:prstGeom prst="rect">
              <a:avLst/>
            </a:prstGeom>
            <a:solidFill>
              <a:schemeClr val="bg1"/>
            </a:solidFill>
          </p:spPr>
          <p:txBody>
            <a:bodyPr wrap="none" rtlCol="0">
              <a:spAutoFit/>
            </a:bodyPr>
            <a:lstStyle/>
            <a:p>
              <a:pPr algn="r"/>
              <a:r>
                <a:rPr lang="en-US" smtClean="0">
                  <a:solidFill>
                    <a:schemeClr val="bg2"/>
                  </a:solidFill>
                </a:rPr>
                <a:t>7</a:t>
              </a:r>
              <a:endParaRPr lang="en-US">
                <a:solidFill>
                  <a:schemeClr val="bg2"/>
                </a:solidFill>
              </a:endParaRPr>
            </a:p>
          </p:txBody>
        </p:sp>
        <p:sp>
          <p:nvSpPr>
            <p:cNvPr id="56" name="TextBox 55"/>
            <p:cNvSpPr txBox="1"/>
            <p:nvPr/>
          </p:nvSpPr>
          <p:spPr>
            <a:xfrm>
              <a:off x="9613087" y="2319321"/>
              <a:ext cx="301686" cy="369332"/>
            </a:xfrm>
            <a:prstGeom prst="rect">
              <a:avLst/>
            </a:prstGeom>
            <a:solidFill>
              <a:schemeClr val="bg1"/>
            </a:solidFill>
          </p:spPr>
          <p:txBody>
            <a:bodyPr wrap="none" rtlCol="0">
              <a:spAutoFit/>
            </a:bodyPr>
            <a:lstStyle/>
            <a:p>
              <a:pPr algn="r"/>
              <a:r>
                <a:rPr lang="en-US" smtClean="0">
                  <a:solidFill>
                    <a:schemeClr val="bg2"/>
                  </a:solidFill>
                </a:rPr>
                <a:t>6</a:t>
              </a:r>
              <a:endParaRPr lang="en-US">
                <a:solidFill>
                  <a:schemeClr val="bg2"/>
                </a:solidFill>
              </a:endParaRPr>
            </a:p>
          </p:txBody>
        </p:sp>
      </p:grpSp>
      <p:grpSp>
        <p:nvGrpSpPr>
          <p:cNvPr id="57" name="Group 56"/>
          <p:cNvGrpSpPr/>
          <p:nvPr/>
        </p:nvGrpSpPr>
        <p:grpSpPr>
          <a:xfrm>
            <a:off x="1515623" y="5501504"/>
            <a:ext cx="6404038" cy="369332"/>
            <a:chOff x="1515623" y="2319321"/>
            <a:chExt cx="6404038" cy="369332"/>
          </a:xfrm>
        </p:grpSpPr>
        <p:sp>
          <p:nvSpPr>
            <p:cNvPr id="58" name="TextBox 57"/>
            <p:cNvSpPr txBox="1"/>
            <p:nvPr/>
          </p:nvSpPr>
          <p:spPr>
            <a:xfrm>
              <a:off x="1515623" y="2319321"/>
              <a:ext cx="418704" cy="369332"/>
            </a:xfrm>
            <a:prstGeom prst="rect">
              <a:avLst/>
            </a:prstGeom>
            <a:solidFill>
              <a:schemeClr val="bg1"/>
            </a:solidFill>
          </p:spPr>
          <p:txBody>
            <a:bodyPr wrap="none" rtlCol="0">
              <a:spAutoFit/>
            </a:bodyPr>
            <a:lstStyle/>
            <a:p>
              <a:pPr algn="r"/>
              <a:r>
                <a:rPr lang="en-US" smtClean="0">
                  <a:solidFill>
                    <a:schemeClr val="bg2"/>
                  </a:solidFill>
                </a:rPr>
                <a:t>11</a:t>
              </a:r>
              <a:endParaRPr lang="en-US">
                <a:solidFill>
                  <a:schemeClr val="bg2"/>
                </a:solidFill>
              </a:endParaRPr>
            </a:p>
          </p:txBody>
        </p:sp>
        <p:sp>
          <p:nvSpPr>
            <p:cNvPr id="59" name="TextBox 58"/>
            <p:cNvSpPr txBox="1"/>
            <p:nvPr/>
          </p:nvSpPr>
          <p:spPr>
            <a:xfrm>
              <a:off x="3510735" y="2319321"/>
              <a:ext cx="418704" cy="369332"/>
            </a:xfrm>
            <a:prstGeom prst="rect">
              <a:avLst/>
            </a:prstGeom>
            <a:solidFill>
              <a:schemeClr val="bg1"/>
            </a:solidFill>
          </p:spPr>
          <p:txBody>
            <a:bodyPr wrap="none" rtlCol="0">
              <a:spAutoFit/>
            </a:bodyPr>
            <a:lstStyle/>
            <a:p>
              <a:pPr algn="r"/>
              <a:r>
                <a:rPr lang="en-US" smtClean="0">
                  <a:solidFill>
                    <a:schemeClr val="bg2"/>
                  </a:solidFill>
                </a:rPr>
                <a:t>12</a:t>
              </a:r>
              <a:endParaRPr lang="en-US">
                <a:solidFill>
                  <a:schemeClr val="bg2"/>
                </a:solidFill>
              </a:endParaRPr>
            </a:p>
          </p:txBody>
        </p:sp>
        <p:sp>
          <p:nvSpPr>
            <p:cNvPr id="60" name="TextBox 59"/>
            <p:cNvSpPr txBox="1"/>
            <p:nvPr/>
          </p:nvSpPr>
          <p:spPr>
            <a:xfrm>
              <a:off x="5505846" y="2319321"/>
              <a:ext cx="418704" cy="369332"/>
            </a:xfrm>
            <a:prstGeom prst="rect">
              <a:avLst/>
            </a:prstGeom>
            <a:solidFill>
              <a:schemeClr val="bg1"/>
            </a:solidFill>
          </p:spPr>
          <p:txBody>
            <a:bodyPr wrap="none" rtlCol="0">
              <a:spAutoFit/>
            </a:bodyPr>
            <a:lstStyle/>
            <a:p>
              <a:pPr algn="r"/>
              <a:r>
                <a:rPr lang="en-US" smtClean="0">
                  <a:solidFill>
                    <a:schemeClr val="bg2"/>
                  </a:solidFill>
                </a:rPr>
                <a:t>13</a:t>
              </a:r>
              <a:endParaRPr lang="en-US">
                <a:solidFill>
                  <a:schemeClr val="bg2"/>
                </a:solidFill>
              </a:endParaRPr>
            </a:p>
          </p:txBody>
        </p:sp>
        <p:sp>
          <p:nvSpPr>
            <p:cNvPr id="61" name="TextBox 60"/>
            <p:cNvSpPr txBox="1"/>
            <p:nvPr/>
          </p:nvSpPr>
          <p:spPr>
            <a:xfrm>
              <a:off x="7500957" y="2319321"/>
              <a:ext cx="418704" cy="369332"/>
            </a:xfrm>
            <a:prstGeom prst="rect">
              <a:avLst/>
            </a:prstGeom>
            <a:solidFill>
              <a:schemeClr val="bg1"/>
            </a:solidFill>
          </p:spPr>
          <p:txBody>
            <a:bodyPr wrap="none" rtlCol="0">
              <a:spAutoFit/>
            </a:bodyPr>
            <a:lstStyle/>
            <a:p>
              <a:pPr algn="r"/>
              <a:r>
                <a:rPr lang="en-US" smtClean="0">
                  <a:solidFill>
                    <a:schemeClr val="bg2"/>
                  </a:solidFill>
                </a:rPr>
                <a:t>14</a:t>
              </a:r>
              <a:endParaRPr lang="en-US">
                <a:solidFill>
                  <a:schemeClr val="bg2"/>
                </a:solidFill>
              </a:endParaRPr>
            </a:p>
          </p:txBody>
        </p:sp>
      </p:grpSp>
      <p:sp>
        <p:nvSpPr>
          <p:cNvPr id="63" name="Rectangle 62"/>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6007429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a:t>
            </a:r>
            <a:r>
              <a:rPr lang="en-US" i="1" smtClean="0"/>
              <a:t>team – 4 people with description</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30</a:t>
            </a:fld>
            <a:endParaRPr lang="en-US"/>
          </a:p>
        </p:txBody>
      </p:sp>
      <p:sp>
        <p:nvSpPr>
          <p:cNvPr id="22" name="Text Placeholder 21"/>
          <p:cNvSpPr>
            <a:spLocks noGrp="1"/>
          </p:cNvSpPr>
          <p:nvPr>
            <p:ph type="body" sz="quarter" idx="18"/>
          </p:nvPr>
        </p:nvSpPr>
        <p:spPr/>
        <p:txBody>
          <a:bodyPr/>
          <a:lstStyle/>
          <a:p>
            <a:r>
              <a:rPr lang="en-US" smtClean="0"/>
              <a:t>John Doe</a:t>
            </a:r>
            <a:endParaRPr lang="en-US"/>
          </a:p>
        </p:txBody>
      </p:sp>
      <p:sp>
        <p:nvSpPr>
          <p:cNvPr id="23" name="Text Placeholder 22"/>
          <p:cNvSpPr>
            <a:spLocks noGrp="1"/>
          </p:cNvSpPr>
          <p:nvPr>
            <p:ph type="body" sz="quarter" idx="19"/>
          </p:nvPr>
        </p:nvSpPr>
        <p:spPr/>
        <p:txBody>
          <a:bodyPr/>
          <a:lstStyle/>
          <a:p>
            <a:r>
              <a:rPr lang="en-US" smtClean="0"/>
              <a:t>Jane Roe</a:t>
            </a:r>
            <a:endParaRPr lang="en-US"/>
          </a:p>
        </p:txBody>
      </p:sp>
      <p:sp>
        <p:nvSpPr>
          <p:cNvPr id="24" name="Text Placeholder 23"/>
          <p:cNvSpPr>
            <a:spLocks noGrp="1"/>
          </p:cNvSpPr>
          <p:nvPr>
            <p:ph type="body" sz="quarter" idx="20"/>
          </p:nvPr>
        </p:nvSpPr>
        <p:spPr/>
        <p:txBody>
          <a:bodyPr/>
          <a:lstStyle/>
          <a:p>
            <a:r>
              <a:rPr lang="en-US" smtClean="0"/>
              <a:t>James Smith</a:t>
            </a:r>
            <a:endParaRPr lang="en-US"/>
          </a:p>
        </p:txBody>
      </p:sp>
      <p:sp>
        <p:nvSpPr>
          <p:cNvPr id="25" name="Text Placeholder 24"/>
          <p:cNvSpPr>
            <a:spLocks noGrp="1"/>
          </p:cNvSpPr>
          <p:nvPr>
            <p:ph type="body" sz="quarter" idx="21"/>
          </p:nvPr>
        </p:nvSpPr>
        <p:spPr/>
        <p:txBody>
          <a:bodyPr/>
          <a:lstStyle/>
          <a:p>
            <a:r>
              <a:rPr lang="en-US" smtClean="0"/>
              <a:t>Lisa Collins</a:t>
            </a:r>
            <a:endParaRPr lang="en-US"/>
          </a:p>
        </p:txBody>
      </p:sp>
      <p:sp>
        <p:nvSpPr>
          <p:cNvPr id="26" name="Text Placeholder 25"/>
          <p:cNvSpPr>
            <a:spLocks noGrp="1"/>
          </p:cNvSpPr>
          <p:nvPr>
            <p:ph type="body" sz="quarter" idx="22"/>
          </p:nvPr>
        </p:nvSpPr>
        <p:spPr/>
        <p:txBody>
          <a:bodyPr/>
          <a:lstStyle/>
          <a:p>
            <a:r>
              <a:rPr lang="en-US" smtClean="0"/>
              <a:t>Director</a:t>
            </a:r>
            <a:endParaRPr lang="en-US"/>
          </a:p>
        </p:txBody>
      </p:sp>
      <p:sp>
        <p:nvSpPr>
          <p:cNvPr id="27" name="Text Placeholder 26"/>
          <p:cNvSpPr>
            <a:spLocks noGrp="1"/>
          </p:cNvSpPr>
          <p:nvPr>
            <p:ph type="body" sz="quarter" idx="23"/>
          </p:nvPr>
        </p:nvSpPr>
        <p:spPr/>
        <p:txBody>
          <a:bodyPr/>
          <a:lstStyle/>
          <a:p>
            <a:r>
              <a:rPr lang="en-US" smtClean="0"/>
              <a:t>Project Director</a:t>
            </a:r>
            <a:endParaRPr lang="en-US"/>
          </a:p>
        </p:txBody>
      </p:sp>
      <p:sp>
        <p:nvSpPr>
          <p:cNvPr id="28" name="Text Placeholder 27"/>
          <p:cNvSpPr>
            <a:spLocks noGrp="1"/>
          </p:cNvSpPr>
          <p:nvPr>
            <p:ph type="body" sz="quarter" idx="24"/>
          </p:nvPr>
        </p:nvSpPr>
        <p:spPr/>
        <p:txBody>
          <a:bodyPr/>
          <a:lstStyle/>
          <a:p>
            <a:r>
              <a:rPr lang="en-US" smtClean="0"/>
              <a:t>Project Manager</a:t>
            </a:r>
            <a:endParaRPr lang="en-US"/>
          </a:p>
        </p:txBody>
      </p:sp>
      <p:sp>
        <p:nvSpPr>
          <p:cNvPr id="29" name="Text Placeholder 28"/>
          <p:cNvSpPr>
            <a:spLocks noGrp="1"/>
          </p:cNvSpPr>
          <p:nvPr>
            <p:ph type="body" sz="quarter" idx="25"/>
          </p:nvPr>
        </p:nvSpPr>
        <p:spPr/>
        <p:txBody>
          <a:bodyPr/>
          <a:lstStyle/>
          <a:p>
            <a:r>
              <a:rPr lang="en-US" smtClean="0"/>
              <a:t>Social Media Manager</a:t>
            </a:r>
            <a:endParaRPr lang="en-US"/>
          </a:p>
        </p:txBody>
      </p:sp>
      <p:sp>
        <p:nvSpPr>
          <p:cNvPr id="30" name="Text Placeholder 29"/>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1" name="Text Placeholder 30"/>
          <p:cNvSpPr>
            <a:spLocks noGrp="1"/>
          </p:cNvSpPr>
          <p:nvPr>
            <p:ph type="body" sz="quarter" idx="27"/>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2" name="Text Placeholder 31"/>
          <p:cNvSpPr>
            <a:spLocks noGrp="1"/>
          </p:cNvSpPr>
          <p:nvPr>
            <p:ph type="body" sz="quarter" idx="28"/>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33" name="Text Placeholder 32"/>
          <p:cNvSpPr>
            <a:spLocks noGrp="1"/>
          </p:cNvSpPr>
          <p:nvPr>
            <p:ph type="body" sz="quarter" idx="29"/>
          </p:nvPr>
        </p:nvSpPr>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15"/>
          </p:nvPr>
        </p:nvSpPr>
        <p:spPr/>
      </p:sp>
      <p:sp>
        <p:nvSpPr>
          <p:cNvPr id="8" name="Picture Placeholder 7"/>
          <p:cNvSpPr>
            <a:spLocks noGrp="1"/>
          </p:cNvSpPr>
          <p:nvPr>
            <p:ph type="pic" sz="quarter" idx="16"/>
          </p:nvPr>
        </p:nvSpPr>
        <p:spPr/>
      </p:sp>
      <p:sp>
        <p:nvSpPr>
          <p:cNvPr id="9" name="Picture Placeholder 8"/>
          <p:cNvSpPr>
            <a:spLocks noGrp="1"/>
          </p:cNvSpPr>
          <p:nvPr>
            <p:ph type="pic" sz="quarter" idx="17"/>
          </p:nvPr>
        </p:nvSpPr>
        <p:spPr/>
      </p:sp>
    </p:spTree>
    <p:extLst>
      <p:ext uri="{BB962C8B-B14F-4D97-AF65-F5344CB8AC3E}">
        <p14:creationId xmlns:p14="http://schemas.microsoft.com/office/powerpoint/2010/main" val="612553899"/>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a:t>
            </a:r>
            <a:r>
              <a:rPr lang="en-US" i="1" smtClean="0"/>
              <a:t>team – 2 people with skills</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31</a:t>
            </a:fld>
            <a:endParaRPr lang="en-US"/>
          </a:p>
        </p:txBody>
      </p:sp>
      <p:sp>
        <p:nvSpPr>
          <p:cNvPr id="24" name="Text Placeholder 23"/>
          <p:cNvSpPr>
            <a:spLocks noGrp="1"/>
          </p:cNvSpPr>
          <p:nvPr>
            <p:ph type="body" sz="quarter" idx="26"/>
          </p:nvPr>
        </p:nvSpPr>
        <p:spPr/>
        <p:txBody>
          <a:bodyPr/>
          <a:lstStyle/>
          <a:p>
            <a:r>
              <a:rPr lang="en-US"/>
              <a:t>Lorem ipsum dolor sit amet, commodo lacinia dignissim vel sed, ut vestibulum augue phasellus eros. Parturient eros at in diam non eleifend, ac vitae non non vestibulum justo. Venenatis porta mit.</a:t>
            </a:r>
          </a:p>
        </p:txBody>
      </p:sp>
      <p:sp>
        <p:nvSpPr>
          <p:cNvPr id="22" name="Text Placeholder 21"/>
          <p:cNvSpPr>
            <a:spLocks noGrp="1"/>
          </p:cNvSpPr>
          <p:nvPr>
            <p:ph type="body" sz="quarter" idx="18"/>
          </p:nvPr>
        </p:nvSpPr>
        <p:spPr/>
        <p:txBody>
          <a:bodyPr/>
          <a:lstStyle/>
          <a:p>
            <a:r>
              <a:rPr lang="en-US" smtClean="0"/>
              <a:t>John Doe</a:t>
            </a:r>
            <a:endParaRPr lang="en-US"/>
          </a:p>
        </p:txBody>
      </p:sp>
      <p:sp>
        <p:nvSpPr>
          <p:cNvPr id="23" name="Text Placeholder 22"/>
          <p:cNvSpPr>
            <a:spLocks noGrp="1"/>
          </p:cNvSpPr>
          <p:nvPr>
            <p:ph type="body" sz="quarter" idx="22"/>
          </p:nvPr>
        </p:nvSpPr>
        <p:spPr/>
        <p:txBody>
          <a:bodyPr/>
          <a:lstStyle/>
          <a:p>
            <a:r>
              <a:rPr lang="en-US" smtClean="0"/>
              <a:t>Director</a:t>
            </a:r>
            <a:endParaRPr lang="en-US"/>
          </a:p>
        </p:txBody>
      </p:sp>
      <p:sp>
        <p:nvSpPr>
          <p:cNvPr id="25" name="Text Placeholder 24"/>
          <p:cNvSpPr>
            <a:spLocks noGrp="1"/>
          </p:cNvSpPr>
          <p:nvPr>
            <p:ph type="body" sz="quarter" idx="27"/>
          </p:nvPr>
        </p:nvSpPr>
        <p:spPr/>
        <p:txBody>
          <a:bodyPr/>
          <a:lstStyle/>
          <a:p>
            <a:r>
              <a:rPr lang="en-US" smtClean="0"/>
              <a:t>John.roe@company.com</a:t>
            </a:r>
            <a:endParaRPr lang="en-US"/>
          </a:p>
        </p:txBody>
      </p:sp>
      <p:sp>
        <p:nvSpPr>
          <p:cNvPr id="26" name="Text Placeholder 25"/>
          <p:cNvSpPr>
            <a:spLocks noGrp="1"/>
          </p:cNvSpPr>
          <p:nvPr>
            <p:ph type="body" sz="quarter" idx="29"/>
          </p:nvPr>
        </p:nvSpPr>
        <p:spPr/>
        <p:txBody>
          <a:bodyPr/>
          <a:lstStyle/>
          <a:p>
            <a:r>
              <a:rPr lang="en-US"/>
              <a:t>Lorem ipsum dolor sit amet, commodo lacinia dignissim vel sed, ut vestibulum augue phasellus eros. Parturient eros at in diam non eleifend, ac vitae non non vestibulum justo. Venenatis porta </a:t>
            </a:r>
            <a:r>
              <a:rPr lang="en-US" smtClean="0"/>
              <a:t>mit</a:t>
            </a:r>
            <a:endParaRPr lang="en-US"/>
          </a:p>
        </p:txBody>
      </p:sp>
      <p:sp>
        <p:nvSpPr>
          <p:cNvPr id="27" name="Text Placeholder 26"/>
          <p:cNvSpPr>
            <a:spLocks noGrp="1"/>
          </p:cNvSpPr>
          <p:nvPr>
            <p:ph type="body" sz="quarter" idx="30"/>
          </p:nvPr>
        </p:nvSpPr>
        <p:spPr/>
        <p:txBody>
          <a:bodyPr/>
          <a:lstStyle/>
          <a:p>
            <a:r>
              <a:rPr lang="en-US" smtClean="0"/>
              <a:t>Jane Roe</a:t>
            </a:r>
            <a:endParaRPr lang="en-US"/>
          </a:p>
        </p:txBody>
      </p:sp>
      <p:sp>
        <p:nvSpPr>
          <p:cNvPr id="28" name="Text Placeholder 27"/>
          <p:cNvSpPr>
            <a:spLocks noGrp="1"/>
          </p:cNvSpPr>
          <p:nvPr>
            <p:ph type="body" sz="quarter" idx="31"/>
          </p:nvPr>
        </p:nvSpPr>
        <p:spPr/>
        <p:txBody>
          <a:bodyPr/>
          <a:lstStyle/>
          <a:p>
            <a:r>
              <a:rPr lang="en-US" smtClean="0"/>
              <a:t>Project Director</a:t>
            </a:r>
            <a:endParaRPr lang="en-US"/>
          </a:p>
        </p:txBody>
      </p:sp>
      <p:sp>
        <p:nvSpPr>
          <p:cNvPr id="29" name="Text Placeholder 28"/>
          <p:cNvSpPr>
            <a:spLocks noGrp="1"/>
          </p:cNvSpPr>
          <p:nvPr>
            <p:ph type="body" sz="quarter" idx="32"/>
          </p:nvPr>
        </p:nvSpPr>
        <p:spPr/>
        <p:txBody>
          <a:bodyPr/>
          <a:lstStyle/>
          <a:p>
            <a:r>
              <a:rPr lang="en-US" smtClean="0"/>
              <a:t>Jane.roe@company.com</a:t>
            </a:r>
            <a:endParaRPr lang="en-US"/>
          </a:p>
        </p:txBody>
      </p:sp>
      <p:grpSp>
        <p:nvGrpSpPr>
          <p:cNvPr id="38" name="Group 37"/>
          <p:cNvGrpSpPr/>
          <p:nvPr/>
        </p:nvGrpSpPr>
        <p:grpSpPr>
          <a:xfrm>
            <a:off x="1656644" y="4484038"/>
            <a:ext cx="3379047" cy="1624153"/>
            <a:chOff x="511235" y="3955785"/>
            <a:chExt cx="3819709" cy="974864"/>
          </a:xfrm>
        </p:grpSpPr>
        <p:sp>
          <p:nvSpPr>
            <p:cNvPr id="39" name="Rounded Rectangle 38"/>
            <p:cNvSpPr/>
            <p:nvPr/>
          </p:nvSpPr>
          <p:spPr>
            <a:xfrm>
              <a:off x="574157" y="4189887"/>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0" name="Rounded Rectangle 39"/>
            <p:cNvSpPr/>
            <p:nvPr/>
          </p:nvSpPr>
          <p:spPr>
            <a:xfrm>
              <a:off x="574159" y="4189887"/>
              <a:ext cx="3597594" cy="7339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1" name="TextBox 40"/>
            <p:cNvSpPr txBox="1"/>
            <p:nvPr/>
          </p:nvSpPr>
          <p:spPr>
            <a:xfrm>
              <a:off x="511235" y="3977085"/>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1</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2" name="Rounded Rectangle 41"/>
            <p:cNvSpPr/>
            <p:nvPr/>
          </p:nvSpPr>
          <p:spPr>
            <a:xfrm>
              <a:off x="574157" y="4523755"/>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3" name="Rounded Rectangle 42"/>
            <p:cNvSpPr/>
            <p:nvPr/>
          </p:nvSpPr>
          <p:spPr>
            <a:xfrm>
              <a:off x="574163" y="4523755"/>
              <a:ext cx="3062494" cy="73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4" name="TextBox 43"/>
            <p:cNvSpPr txBox="1"/>
            <p:nvPr/>
          </p:nvSpPr>
          <p:spPr>
            <a:xfrm>
              <a:off x="511235" y="4310953"/>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2</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5" name="TextBox 44"/>
            <p:cNvSpPr txBox="1"/>
            <p:nvPr/>
          </p:nvSpPr>
          <p:spPr>
            <a:xfrm>
              <a:off x="3941525" y="4310953"/>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80</a:t>
              </a:r>
              <a:r>
                <a:rPr lang="en-US" sz="1400" b="1">
                  <a:solidFill>
                    <a:schemeClr val="tx2"/>
                  </a:solidFill>
                  <a:latin typeface="+mn-lt"/>
                  <a:ea typeface="Open Sans" panose="020B0606030504020204" pitchFamily="34" charset="0"/>
                  <a:cs typeface="Open Sans" panose="020B0606030504020204" pitchFamily="34" charset="0"/>
                </a:rPr>
                <a:t>%</a:t>
              </a:r>
            </a:p>
          </p:txBody>
        </p:sp>
        <p:sp>
          <p:nvSpPr>
            <p:cNvPr id="46" name="TextBox 45"/>
            <p:cNvSpPr txBox="1"/>
            <p:nvPr/>
          </p:nvSpPr>
          <p:spPr>
            <a:xfrm>
              <a:off x="3941525" y="3955785"/>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95</a:t>
              </a:r>
              <a:r>
                <a:rPr lang="en-US" sz="1400" b="1" dirty="0">
                  <a:solidFill>
                    <a:schemeClr val="tx2"/>
                  </a:solidFill>
                  <a:latin typeface="+mn-lt"/>
                  <a:ea typeface="Open Sans" panose="020B0606030504020204" pitchFamily="34" charset="0"/>
                  <a:cs typeface="Open Sans" panose="020B0606030504020204" pitchFamily="34" charset="0"/>
                </a:rPr>
                <a:t>%</a:t>
              </a:r>
            </a:p>
          </p:txBody>
        </p:sp>
        <p:sp>
          <p:nvSpPr>
            <p:cNvPr id="47" name="Rounded Rectangle 46"/>
            <p:cNvSpPr/>
            <p:nvPr/>
          </p:nvSpPr>
          <p:spPr>
            <a:xfrm>
              <a:off x="574157" y="4857251"/>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8" name="Rounded Rectangle 47"/>
            <p:cNvSpPr/>
            <p:nvPr/>
          </p:nvSpPr>
          <p:spPr>
            <a:xfrm>
              <a:off x="574159" y="4857251"/>
              <a:ext cx="2685821" cy="73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49" name="TextBox 48"/>
            <p:cNvSpPr txBox="1"/>
            <p:nvPr/>
          </p:nvSpPr>
          <p:spPr>
            <a:xfrm>
              <a:off x="511235" y="4644449"/>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3</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0" name="TextBox 49"/>
            <p:cNvSpPr txBox="1"/>
            <p:nvPr/>
          </p:nvSpPr>
          <p:spPr>
            <a:xfrm>
              <a:off x="3941525" y="4644449"/>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70</a:t>
              </a:r>
              <a:r>
                <a:rPr lang="en-US" sz="1400" b="1">
                  <a:solidFill>
                    <a:schemeClr val="tx2"/>
                  </a:solidFill>
                  <a:latin typeface="+mn-lt"/>
                  <a:ea typeface="Open Sans" panose="020B0606030504020204" pitchFamily="34" charset="0"/>
                  <a:cs typeface="Open Sans" panose="020B0606030504020204" pitchFamily="34" charset="0"/>
                </a:rPr>
                <a:t>%</a:t>
              </a:r>
            </a:p>
          </p:txBody>
        </p:sp>
      </p:grpSp>
      <p:grpSp>
        <p:nvGrpSpPr>
          <p:cNvPr id="51" name="Group 50"/>
          <p:cNvGrpSpPr/>
          <p:nvPr/>
        </p:nvGrpSpPr>
        <p:grpSpPr>
          <a:xfrm>
            <a:off x="8195382" y="4484036"/>
            <a:ext cx="3379047" cy="1624153"/>
            <a:chOff x="511235" y="3955785"/>
            <a:chExt cx="3819709" cy="974864"/>
          </a:xfrm>
        </p:grpSpPr>
        <p:sp>
          <p:nvSpPr>
            <p:cNvPr id="52" name="Rounded Rectangle 51"/>
            <p:cNvSpPr/>
            <p:nvPr/>
          </p:nvSpPr>
          <p:spPr>
            <a:xfrm>
              <a:off x="574157" y="4189887"/>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3" name="Rounded Rectangle 52"/>
            <p:cNvSpPr/>
            <p:nvPr/>
          </p:nvSpPr>
          <p:spPr>
            <a:xfrm>
              <a:off x="574159" y="4189887"/>
              <a:ext cx="3597594" cy="73398"/>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4" name="TextBox 53"/>
            <p:cNvSpPr txBox="1"/>
            <p:nvPr/>
          </p:nvSpPr>
          <p:spPr>
            <a:xfrm>
              <a:off x="511235" y="3977085"/>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1</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5" name="Rounded Rectangle 54"/>
            <p:cNvSpPr/>
            <p:nvPr/>
          </p:nvSpPr>
          <p:spPr>
            <a:xfrm>
              <a:off x="574157" y="4523755"/>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6" name="Rounded Rectangle 55"/>
            <p:cNvSpPr/>
            <p:nvPr/>
          </p:nvSpPr>
          <p:spPr>
            <a:xfrm>
              <a:off x="574163" y="4523755"/>
              <a:ext cx="3062494" cy="7339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7" name="TextBox 56"/>
            <p:cNvSpPr txBox="1"/>
            <p:nvPr/>
          </p:nvSpPr>
          <p:spPr>
            <a:xfrm>
              <a:off x="511235" y="4310953"/>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2</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58" name="TextBox 57"/>
            <p:cNvSpPr txBox="1"/>
            <p:nvPr/>
          </p:nvSpPr>
          <p:spPr>
            <a:xfrm>
              <a:off x="3941525" y="4310953"/>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80</a:t>
              </a:r>
              <a:r>
                <a:rPr lang="en-US" sz="1400" b="1">
                  <a:solidFill>
                    <a:schemeClr val="tx2"/>
                  </a:solidFill>
                  <a:latin typeface="+mn-lt"/>
                  <a:ea typeface="Open Sans" panose="020B0606030504020204" pitchFamily="34" charset="0"/>
                  <a:cs typeface="Open Sans" panose="020B0606030504020204" pitchFamily="34" charset="0"/>
                </a:rPr>
                <a:t>%</a:t>
              </a:r>
            </a:p>
          </p:txBody>
        </p:sp>
        <p:sp>
          <p:nvSpPr>
            <p:cNvPr id="59" name="TextBox 58"/>
            <p:cNvSpPr txBox="1"/>
            <p:nvPr/>
          </p:nvSpPr>
          <p:spPr>
            <a:xfrm>
              <a:off x="3941525" y="3955785"/>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95</a:t>
              </a:r>
              <a:r>
                <a:rPr lang="en-US" sz="1400" b="1" dirty="0">
                  <a:solidFill>
                    <a:schemeClr val="tx2"/>
                  </a:solidFill>
                  <a:latin typeface="+mn-lt"/>
                  <a:ea typeface="Open Sans" panose="020B0606030504020204" pitchFamily="34" charset="0"/>
                  <a:cs typeface="Open Sans" panose="020B0606030504020204" pitchFamily="34" charset="0"/>
                </a:rPr>
                <a:t>%</a:t>
              </a:r>
            </a:p>
          </p:txBody>
        </p:sp>
        <p:sp>
          <p:nvSpPr>
            <p:cNvPr id="60" name="Rounded Rectangle 59"/>
            <p:cNvSpPr/>
            <p:nvPr/>
          </p:nvSpPr>
          <p:spPr>
            <a:xfrm>
              <a:off x="574157" y="4857251"/>
              <a:ext cx="3756787" cy="73398"/>
            </a:xfrm>
            <a:prstGeom prst="roundRect">
              <a:avLst>
                <a:gd name="adj" fmla="val 5000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61" name="Rounded Rectangle 60"/>
            <p:cNvSpPr/>
            <p:nvPr/>
          </p:nvSpPr>
          <p:spPr>
            <a:xfrm>
              <a:off x="574159" y="4857251"/>
              <a:ext cx="2685821" cy="73398"/>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noAutofit/>
            </a:bodyPr>
            <a:lstStyle/>
            <a:p>
              <a:pPr algn="ct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62" name="TextBox 61"/>
            <p:cNvSpPr txBox="1"/>
            <p:nvPr/>
          </p:nvSpPr>
          <p:spPr>
            <a:xfrm>
              <a:off x="511235" y="4644449"/>
              <a:ext cx="914400" cy="228291"/>
            </a:xfrm>
            <a:prstGeom prst="rect">
              <a:avLst/>
            </a:prstGeom>
            <a:noFill/>
            <a:effectLst/>
          </p:spPr>
          <p:txBody>
            <a:bodyPr wrap="none" rtlCol="0" anchor="ctr">
              <a:noAutofit/>
            </a:bodyPr>
            <a:lstStyle/>
            <a:p>
              <a:r>
                <a:rPr lang="en-US" sz="1400" smtClean="0">
                  <a:solidFill>
                    <a:schemeClr val="tx2"/>
                  </a:solidFill>
                  <a:latin typeface="+mn-lt"/>
                  <a:ea typeface="Open Sans" panose="020B0606030504020204" pitchFamily="34" charset="0"/>
                  <a:cs typeface="Open Sans" panose="020B0606030504020204" pitchFamily="34" charset="0"/>
                </a:rPr>
                <a:t>Skill 3</a:t>
              </a:r>
              <a:endParaRPr lang="en-US" sz="1400">
                <a:solidFill>
                  <a:schemeClr val="tx2"/>
                </a:solidFill>
                <a:latin typeface="+mn-lt"/>
                <a:ea typeface="Open Sans" panose="020B0606030504020204" pitchFamily="34" charset="0"/>
                <a:cs typeface="Open Sans" panose="020B0606030504020204" pitchFamily="34" charset="0"/>
              </a:endParaRPr>
            </a:p>
          </p:txBody>
        </p:sp>
        <p:sp>
          <p:nvSpPr>
            <p:cNvPr id="63" name="TextBox 62"/>
            <p:cNvSpPr txBox="1"/>
            <p:nvPr/>
          </p:nvSpPr>
          <p:spPr>
            <a:xfrm>
              <a:off x="3941525" y="4644449"/>
              <a:ext cx="389419" cy="228291"/>
            </a:xfrm>
            <a:prstGeom prst="rect">
              <a:avLst/>
            </a:prstGeom>
            <a:noFill/>
            <a:effectLst/>
          </p:spPr>
          <p:txBody>
            <a:bodyPr wrap="none" rtlCol="0" anchor="ctr">
              <a:noAutofit/>
            </a:bodyPr>
            <a:lstStyle/>
            <a:p>
              <a:pPr algn="ctr"/>
              <a:r>
                <a:rPr lang="en-US" sz="1400" b="1" smtClean="0">
                  <a:solidFill>
                    <a:schemeClr val="tx2"/>
                  </a:solidFill>
                  <a:latin typeface="+mn-lt"/>
                  <a:ea typeface="Open Sans" panose="020B0606030504020204" pitchFamily="34" charset="0"/>
                  <a:cs typeface="Open Sans" panose="020B0606030504020204" pitchFamily="34" charset="0"/>
                </a:rPr>
                <a:t>70</a:t>
              </a:r>
              <a:r>
                <a:rPr lang="en-US" sz="1400" b="1">
                  <a:solidFill>
                    <a:schemeClr val="tx2"/>
                  </a:solidFill>
                  <a:latin typeface="+mn-lt"/>
                  <a:ea typeface="Open Sans" panose="020B0606030504020204" pitchFamily="34" charset="0"/>
                  <a:cs typeface="Open Sans" panose="020B0606030504020204" pitchFamily="34" charset="0"/>
                </a:rPr>
                <a:t>%</a:t>
              </a:r>
            </a:p>
          </p:txBody>
        </p:sp>
      </p:grpSp>
      <p:sp>
        <p:nvSpPr>
          <p:cNvPr id="2" name="Picture Placeholder 1"/>
          <p:cNvSpPr>
            <a:spLocks noGrp="1"/>
          </p:cNvSpPr>
          <p:nvPr>
            <p:ph type="pic" sz="quarter" idx="14"/>
          </p:nvPr>
        </p:nvSpPr>
        <p:spPr/>
      </p:sp>
      <p:sp>
        <p:nvSpPr>
          <p:cNvPr id="3" name="Picture Placeholder 2"/>
          <p:cNvSpPr>
            <a:spLocks noGrp="1"/>
          </p:cNvSpPr>
          <p:nvPr>
            <p:ph type="pic" sz="quarter" idx="28"/>
          </p:nvPr>
        </p:nvSpPr>
        <p:spPr/>
      </p:sp>
    </p:spTree>
    <p:extLst>
      <p:ext uri="{BB962C8B-B14F-4D97-AF65-F5344CB8AC3E}">
        <p14:creationId xmlns:p14="http://schemas.microsoft.com/office/powerpoint/2010/main" val="2027627962"/>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Title 33"/>
          <p:cNvSpPr>
            <a:spLocks noGrp="1"/>
          </p:cNvSpPr>
          <p:nvPr>
            <p:ph type="title"/>
          </p:nvPr>
        </p:nvSpPr>
        <p:spPr/>
        <p:txBody>
          <a:bodyPr>
            <a:normAutofit fontScale="90000"/>
          </a:bodyPr>
          <a:lstStyle/>
          <a:p>
            <a:r>
              <a:rPr lang="en-US"/>
              <a:t>Meet the </a:t>
            </a:r>
            <a:r>
              <a:rPr lang="en-US" i="1"/>
              <a:t>team – </a:t>
            </a:r>
            <a:r>
              <a:rPr lang="en-US" i="1" smtClean="0"/>
              <a:t>2 people with quote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32</a:t>
            </a:fld>
            <a:endParaRPr lang="en-US"/>
          </a:p>
        </p:txBody>
      </p:sp>
      <p:sp>
        <p:nvSpPr>
          <p:cNvPr id="37" name="Text Placeholder 36"/>
          <p:cNvSpPr>
            <a:spLocks noGrp="1"/>
          </p:cNvSpPr>
          <p:nvPr>
            <p:ph type="body" sz="quarter" idx="18"/>
          </p:nvPr>
        </p:nvSpPr>
        <p:spPr/>
        <p:txBody>
          <a:bodyPr/>
          <a:lstStyle/>
          <a:p>
            <a:r>
              <a:rPr lang="en-US" smtClean="0"/>
              <a:t>John Doe</a:t>
            </a:r>
            <a:endParaRPr lang="en-US"/>
          </a:p>
        </p:txBody>
      </p:sp>
      <p:sp>
        <p:nvSpPr>
          <p:cNvPr id="38" name="Text Placeholder 37"/>
          <p:cNvSpPr>
            <a:spLocks noGrp="1"/>
          </p:cNvSpPr>
          <p:nvPr>
            <p:ph type="body" sz="quarter" idx="20"/>
          </p:nvPr>
        </p:nvSpPr>
        <p:spPr/>
        <p:txBody>
          <a:bodyPr/>
          <a:lstStyle/>
          <a:p>
            <a:r>
              <a:rPr lang="en-US" smtClean="0"/>
              <a:t>Jane Roe</a:t>
            </a:r>
            <a:endParaRPr lang="en-US"/>
          </a:p>
        </p:txBody>
      </p:sp>
      <p:sp>
        <p:nvSpPr>
          <p:cNvPr id="39" name="Text Placeholder 38"/>
          <p:cNvSpPr>
            <a:spLocks noGrp="1"/>
          </p:cNvSpPr>
          <p:nvPr>
            <p:ph type="body" sz="quarter" idx="22"/>
          </p:nvPr>
        </p:nvSpPr>
        <p:spPr/>
        <p:txBody>
          <a:bodyPr/>
          <a:lstStyle/>
          <a:p>
            <a:r>
              <a:rPr lang="en-US" smtClean="0"/>
              <a:t>Director</a:t>
            </a:r>
            <a:endParaRPr lang="en-US"/>
          </a:p>
        </p:txBody>
      </p:sp>
      <p:sp>
        <p:nvSpPr>
          <p:cNvPr id="40" name="Text Placeholder 39"/>
          <p:cNvSpPr>
            <a:spLocks noGrp="1"/>
          </p:cNvSpPr>
          <p:nvPr>
            <p:ph type="body" sz="quarter" idx="24"/>
          </p:nvPr>
        </p:nvSpPr>
        <p:spPr/>
        <p:txBody>
          <a:bodyPr/>
          <a:lstStyle/>
          <a:p>
            <a:r>
              <a:rPr lang="en-US" smtClean="0"/>
              <a:t>Project Director</a:t>
            </a:r>
            <a:endParaRPr lang="en-US"/>
          </a:p>
        </p:txBody>
      </p:sp>
      <p:sp>
        <p:nvSpPr>
          <p:cNvPr id="41" name="Text Placeholder 40"/>
          <p:cNvSpPr>
            <a:spLocks noGrp="1"/>
          </p:cNvSpPr>
          <p:nvPr>
            <p:ph type="body" sz="quarter" idx="27"/>
          </p:nvPr>
        </p:nvSpPr>
        <p:spPr>
          <a:xfrm>
            <a:off x="3314870" y="2368596"/>
            <a:ext cx="2596896" cy="2862322"/>
          </a:xfrm>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42" name="Text Placeholder 41"/>
          <p:cNvSpPr>
            <a:spLocks noGrp="1"/>
          </p:cNvSpPr>
          <p:nvPr>
            <p:ph type="body" sz="quarter" idx="31"/>
          </p:nvPr>
        </p:nvSpPr>
        <p:spPr>
          <a:xfrm>
            <a:off x="9235060" y="2368846"/>
            <a:ext cx="2596896" cy="2862322"/>
          </a:xfrm>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 name="Picture Placeholder 1"/>
          <p:cNvSpPr>
            <a:spLocks noGrp="1"/>
          </p:cNvSpPr>
          <p:nvPr>
            <p:ph type="pic" sz="quarter" idx="14"/>
          </p:nvPr>
        </p:nvSpPr>
        <p:spPr/>
      </p:sp>
      <p:sp>
        <p:nvSpPr>
          <p:cNvPr id="6" name="Picture Placeholder 5"/>
          <p:cNvSpPr>
            <a:spLocks noGrp="1"/>
          </p:cNvSpPr>
          <p:nvPr>
            <p:ph type="pic" sz="quarter" idx="16"/>
          </p:nvPr>
        </p:nvSpPr>
        <p:spPr/>
      </p:sp>
    </p:spTree>
    <p:extLst>
      <p:ext uri="{BB962C8B-B14F-4D97-AF65-F5344CB8AC3E}">
        <p14:creationId xmlns:p14="http://schemas.microsoft.com/office/powerpoint/2010/main" val="3633188985"/>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normAutofit fontScale="90000"/>
          </a:bodyPr>
          <a:lstStyle/>
          <a:p>
            <a:r>
              <a:rPr lang="en-US" smtClean="0"/>
              <a:t>Meet the team </a:t>
            </a:r>
            <a:r>
              <a:rPr lang="en-US" i="1" smtClean="0"/>
              <a:t>– 4 people</a:t>
            </a:r>
            <a:endParaRPr lang="en-US" i="1"/>
          </a:p>
        </p:txBody>
      </p:sp>
      <p:sp>
        <p:nvSpPr>
          <p:cNvPr id="4" name="Date Placeholder 3"/>
          <p:cNvSpPr>
            <a:spLocks noGrp="1"/>
          </p:cNvSpPr>
          <p:nvPr>
            <p:ph type="dt" sz="half" idx="10"/>
          </p:nvPr>
        </p:nvSpPr>
        <p:spPr/>
        <p:txBody>
          <a:bodyPr/>
          <a:lstStyle/>
          <a:p>
            <a:r>
              <a:rPr lang="en-US" smtClean="0"/>
              <a:t>your date here</a:t>
            </a:r>
            <a:endParaRPr lang="en-US"/>
          </a:p>
        </p:txBody>
      </p:sp>
      <p:sp>
        <p:nvSpPr>
          <p:cNvPr id="5" name="Footer Placeholder 4"/>
          <p:cNvSpPr>
            <a:spLocks noGrp="1"/>
          </p:cNvSpPr>
          <p:nvPr>
            <p:ph type="ftr" sz="quarter" idx="11"/>
          </p:nvPr>
        </p:nvSpPr>
        <p:spPr/>
        <p:txBody>
          <a:bodyPr/>
          <a:lstStyle/>
          <a:p>
            <a:r>
              <a:rPr lang="en-US" smtClean="0"/>
              <a:t>större - a multipurpose PowerPoint template</a:t>
            </a:r>
            <a:endParaRPr lang="en-US"/>
          </a:p>
        </p:txBody>
      </p:sp>
      <p:sp>
        <p:nvSpPr>
          <p:cNvPr id="6" name="Slide Number Placeholder 5"/>
          <p:cNvSpPr>
            <a:spLocks noGrp="1"/>
          </p:cNvSpPr>
          <p:nvPr>
            <p:ph type="sldNum" sz="quarter" idx="12"/>
          </p:nvPr>
        </p:nvSpPr>
        <p:spPr/>
        <p:txBody>
          <a:bodyPr/>
          <a:lstStyle/>
          <a:p>
            <a:fld id="{6E18DBF4-37B7-4C4F-9728-A1C100B177EE}" type="slidenum">
              <a:rPr lang="en-US" smtClean="0"/>
              <a:pPr/>
              <a:t>33</a:t>
            </a:fld>
            <a:endParaRPr lang="en-US"/>
          </a:p>
        </p:txBody>
      </p:sp>
      <p:sp>
        <p:nvSpPr>
          <p:cNvPr id="35" name="Text Placeholder 34"/>
          <p:cNvSpPr>
            <a:spLocks noGrp="1"/>
          </p:cNvSpPr>
          <p:nvPr>
            <p:ph type="body" sz="quarter" idx="18"/>
          </p:nvPr>
        </p:nvSpPr>
        <p:spPr/>
        <p:txBody>
          <a:bodyPr>
            <a:normAutofit fontScale="85000" lnSpcReduction="20000"/>
          </a:bodyPr>
          <a:lstStyle/>
          <a:p>
            <a:r>
              <a:rPr lang="en-US" smtClean="0"/>
              <a:t>John Doe</a:t>
            </a:r>
            <a:endParaRPr lang="en-US"/>
          </a:p>
        </p:txBody>
      </p:sp>
      <p:sp>
        <p:nvSpPr>
          <p:cNvPr id="36" name="Text Placeholder 35"/>
          <p:cNvSpPr>
            <a:spLocks noGrp="1"/>
          </p:cNvSpPr>
          <p:nvPr>
            <p:ph type="body" sz="quarter" idx="22"/>
          </p:nvPr>
        </p:nvSpPr>
        <p:spPr/>
        <p:txBody>
          <a:bodyPr>
            <a:normAutofit fontScale="92500" lnSpcReduction="10000"/>
          </a:bodyPr>
          <a:lstStyle/>
          <a:p>
            <a:r>
              <a:rPr lang="en-US" smtClean="0"/>
              <a:t>Director</a:t>
            </a:r>
            <a:endParaRPr lang="en-US"/>
          </a:p>
        </p:txBody>
      </p:sp>
      <p:sp>
        <p:nvSpPr>
          <p:cNvPr id="38" name="Text Placeholder 37"/>
          <p:cNvSpPr>
            <a:spLocks noGrp="1"/>
          </p:cNvSpPr>
          <p:nvPr>
            <p:ph type="body" sz="quarter" idx="24"/>
          </p:nvPr>
        </p:nvSpPr>
        <p:spPr/>
        <p:txBody>
          <a:bodyPr>
            <a:normAutofit fontScale="85000" lnSpcReduction="20000"/>
          </a:bodyPr>
          <a:lstStyle/>
          <a:p>
            <a:r>
              <a:rPr lang="en-US" smtClean="0"/>
              <a:t>Jane Roe</a:t>
            </a:r>
            <a:endParaRPr lang="en-US"/>
          </a:p>
        </p:txBody>
      </p:sp>
      <p:sp>
        <p:nvSpPr>
          <p:cNvPr id="39" name="Text Placeholder 38"/>
          <p:cNvSpPr>
            <a:spLocks noGrp="1"/>
          </p:cNvSpPr>
          <p:nvPr>
            <p:ph type="body" sz="quarter" idx="25"/>
          </p:nvPr>
        </p:nvSpPr>
        <p:spPr/>
        <p:txBody>
          <a:bodyPr>
            <a:normAutofit fontScale="92500" lnSpcReduction="10000"/>
          </a:bodyPr>
          <a:lstStyle/>
          <a:p>
            <a:r>
              <a:rPr lang="en-US" smtClean="0"/>
              <a:t>Project Director</a:t>
            </a:r>
            <a:endParaRPr lang="en-US"/>
          </a:p>
        </p:txBody>
      </p:sp>
      <p:sp>
        <p:nvSpPr>
          <p:cNvPr id="41" name="Text Placeholder 40"/>
          <p:cNvSpPr>
            <a:spLocks noGrp="1"/>
          </p:cNvSpPr>
          <p:nvPr>
            <p:ph type="body" sz="quarter" idx="27"/>
          </p:nvPr>
        </p:nvSpPr>
        <p:spPr/>
        <p:txBody>
          <a:bodyPr>
            <a:normAutofit fontScale="85000" lnSpcReduction="20000"/>
          </a:bodyPr>
          <a:lstStyle/>
          <a:p>
            <a:r>
              <a:rPr lang="en-US" smtClean="0"/>
              <a:t>James Smith</a:t>
            </a:r>
            <a:endParaRPr lang="en-US"/>
          </a:p>
        </p:txBody>
      </p:sp>
      <p:sp>
        <p:nvSpPr>
          <p:cNvPr id="42" name="Text Placeholder 41"/>
          <p:cNvSpPr>
            <a:spLocks noGrp="1"/>
          </p:cNvSpPr>
          <p:nvPr>
            <p:ph type="body" sz="quarter" idx="28"/>
          </p:nvPr>
        </p:nvSpPr>
        <p:spPr/>
        <p:txBody>
          <a:bodyPr>
            <a:normAutofit fontScale="92500" lnSpcReduction="10000"/>
          </a:bodyPr>
          <a:lstStyle/>
          <a:p>
            <a:r>
              <a:rPr lang="en-US" smtClean="0"/>
              <a:t>Project Manager</a:t>
            </a:r>
            <a:endParaRPr lang="en-US"/>
          </a:p>
        </p:txBody>
      </p:sp>
      <p:sp>
        <p:nvSpPr>
          <p:cNvPr id="44" name="Text Placeholder 43"/>
          <p:cNvSpPr>
            <a:spLocks noGrp="1"/>
          </p:cNvSpPr>
          <p:nvPr>
            <p:ph type="body" sz="quarter" idx="30"/>
          </p:nvPr>
        </p:nvSpPr>
        <p:spPr/>
        <p:txBody>
          <a:bodyPr>
            <a:normAutofit fontScale="85000" lnSpcReduction="20000"/>
          </a:bodyPr>
          <a:lstStyle/>
          <a:p>
            <a:r>
              <a:rPr lang="en-US" smtClean="0"/>
              <a:t>Lisa Collins</a:t>
            </a:r>
            <a:endParaRPr lang="en-US"/>
          </a:p>
        </p:txBody>
      </p:sp>
      <p:sp>
        <p:nvSpPr>
          <p:cNvPr id="45" name="Text Placeholder 44"/>
          <p:cNvSpPr>
            <a:spLocks noGrp="1"/>
          </p:cNvSpPr>
          <p:nvPr>
            <p:ph type="body" sz="quarter" idx="31"/>
          </p:nvPr>
        </p:nvSpPr>
        <p:spPr/>
        <p:txBody>
          <a:bodyPr>
            <a:noAutofit/>
          </a:bodyPr>
          <a:lstStyle/>
          <a:p>
            <a:r>
              <a:rPr lang="en-US" smtClean="0"/>
              <a:t>Social Media Manager</a:t>
            </a:r>
            <a:endParaRPr lang="en-US"/>
          </a:p>
        </p:txBody>
      </p:sp>
      <p:sp>
        <p:nvSpPr>
          <p:cNvPr id="2" name="Picture Placeholder 1"/>
          <p:cNvSpPr>
            <a:spLocks noGrp="1"/>
          </p:cNvSpPr>
          <p:nvPr>
            <p:ph type="pic" sz="quarter" idx="14"/>
          </p:nvPr>
        </p:nvSpPr>
        <p:spPr/>
      </p:sp>
      <p:sp>
        <p:nvSpPr>
          <p:cNvPr id="3" name="Picture Placeholder 2"/>
          <p:cNvSpPr>
            <a:spLocks noGrp="1"/>
          </p:cNvSpPr>
          <p:nvPr>
            <p:ph type="pic" sz="quarter" idx="23"/>
          </p:nvPr>
        </p:nvSpPr>
        <p:spPr/>
      </p:sp>
      <p:sp>
        <p:nvSpPr>
          <p:cNvPr id="8" name="Picture Placeholder 7"/>
          <p:cNvSpPr>
            <a:spLocks noGrp="1"/>
          </p:cNvSpPr>
          <p:nvPr>
            <p:ph type="pic" sz="quarter" idx="26"/>
          </p:nvPr>
        </p:nvSpPr>
        <p:spPr/>
      </p:sp>
      <p:sp>
        <p:nvSpPr>
          <p:cNvPr id="9" name="Picture Placeholder 8"/>
          <p:cNvSpPr>
            <a:spLocks noGrp="1"/>
          </p:cNvSpPr>
          <p:nvPr>
            <p:ph type="pic" sz="quarter" idx="29"/>
          </p:nvPr>
        </p:nvSpPr>
        <p:spPr/>
      </p:sp>
    </p:spTree>
    <p:extLst>
      <p:ext uri="{BB962C8B-B14F-4D97-AF65-F5344CB8AC3E}">
        <p14:creationId xmlns:p14="http://schemas.microsoft.com/office/powerpoint/2010/main" val="4116621222"/>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p:cNvSpPr>
            <a:spLocks noGrp="1"/>
          </p:cNvSpPr>
          <p:nvPr>
            <p:ph type="title"/>
          </p:nvPr>
        </p:nvSpPr>
        <p:spPr/>
        <p:txBody>
          <a:bodyPr>
            <a:normAutofit fontScale="90000"/>
          </a:bodyPr>
          <a:lstStyle/>
          <a:p>
            <a:r>
              <a:rPr lang="en-US"/>
              <a:t>Meet the team </a:t>
            </a:r>
            <a:r>
              <a:rPr lang="en-US" i="1"/>
              <a:t>– </a:t>
            </a:r>
            <a:r>
              <a:rPr lang="en-US" i="1" smtClean="0"/>
              <a:t>5 </a:t>
            </a:r>
            <a:r>
              <a:rPr lang="en-US" i="1"/>
              <a:t>people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34</a:t>
            </a:fld>
            <a:endParaRPr lang="en-US"/>
          </a:p>
        </p:txBody>
      </p:sp>
      <p:sp>
        <p:nvSpPr>
          <p:cNvPr id="21" name="Text Placeholder 20"/>
          <p:cNvSpPr>
            <a:spLocks noGrp="1"/>
          </p:cNvSpPr>
          <p:nvPr>
            <p:ph type="body" sz="quarter" idx="18"/>
          </p:nvPr>
        </p:nvSpPr>
        <p:spPr/>
        <p:txBody>
          <a:bodyPr>
            <a:normAutofit fontScale="92500" lnSpcReduction="20000"/>
          </a:bodyPr>
          <a:lstStyle/>
          <a:p>
            <a:r>
              <a:rPr lang="en-US" smtClean="0"/>
              <a:t>John Doe</a:t>
            </a:r>
            <a:endParaRPr lang="en-US"/>
          </a:p>
        </p:txBody>
      </p:sp>
      <p:sp>
        <p:nvSpPr>
          <p:cNvPr id="22" name="Text Placeholder 21"/>
          <p:cNvSpPr>
            <a:spLocks noGrp="1"/>
          </p:cNvSpPr>
          <p:nvPr>
            <p:ph type="body" sz="quarter" idx="19"/>
          </p:nvPr>
        </p:nvSpPr>
        <p:spPr/>
        <p:txBody>
          <a:bodyPr/>
          <a:lstStyle/>
          <a:p>
            <a:r>
              <a:rPr lang="en-US" smtClean="0"/>
              <a:t>James Smith</a:t>
            </a:r>
            <a:endParaRPr lang="en-US"/>
          </a:p>
        </p:txBody>
      </p:sp>
      <p:sp>
        <p:nvSpPr>
          <p:cNvPr id="23" name="Text Placeholder 22"/>
          <p:cNvSpPr>
            <a:spLocks noGrp="1"/>
          </p:cNvSpPr>
          <p:nvPr>
            <p:ph type="body" sz="quarter" idx="22"/>
          </p:nvPr>
        </p:nvSpPr>
        <p:spPr/>
        <p:txBody>
          <a:bodyPr/>
          <a:lstStyle/>
          <a:p>
            <a:r>
              <a:rPr lang="en-US" smtClean="0"/>
              <a:t>Director</a:t>
            </a:r>
            <a:endParaRPr lang="en-US"/>
          </a:p>
        </p:txBody>
      </p:sp>
      <p:sp>
        <p:nvSpPr>
          <p:cNvPr id="24" name="Text Placeholder 23"/>
          <p:cNvSpPr>
            <a:spLocks noGrp="1"/>
          </p:cNvSpPr>
          <p:nvPr>
            <p:ph type="body" sz="quarter" idx="23"/>
          </p:nvPr>
        </p:nvSpPr>
        <p:spPr/>
        <p:txBody>
          <a:bodyPr/>
          <a:lstStyle/>
          <a:p>
            <a:r>
              <a:rPr lang="en-US" smtClean="0"/>
              <a:t>Project Manager</a:t>
            </a:r>
            <a:endParaRPr lang="en-US"/>
          </a:p>
        </p:txBody>
      </p:sp>
      <p:sp>
        <p:nvSpPr>
          <p:cNvPr id="26" name="Text Placeholder 25"/>
          <p:cNvSpPr>
            <a:spLocks noGrp="1"/>
          </p:cNvSpPr>
          <p:nvPr>
            <p:ph type="body" sz="quarter" idx="25"/>
          </p:nvPr>
        </p:nvSpPr>
        <p:spPr/>
        <p:txBody>
          <a:bodyPr/>
          <a:lstStyle/>
          <a:p>
            <a:r>
              <a:rPr lang="en-US" smtClean="0"/>
              <a:t>Jane Roe</a:t>
            </a:r>
            <a:endParaRPr lang="en-US"/>
          </a:p>
        </p:txBody>
      </p:sp>
      <p:sp>
        <p:nvSpPr>
          <p:cNvPr id="27" name="Text Placeholder 26"/>
          <p:cNvSpPr>
            <a:spLocks noGrp="1"/>
          </p:cNvSpPr>
          <p:nvPr>
            <p:ph type="body" sz="quarter" idx="26"/>
          </p:nvPr>
        </p:nvSpPr>
        <p:spPr/>
        <p:txBody>
          <a:bodyPr/>
          <a:lstStyle/>
          <a:p>
            <a:r>
              <a:rPr lang="en-US" smtClean="0"/>
              <a:t>Project Director</a:t>
            </a:r>
            <a:endParaRPr lang="en-US"/>
          </a:p>
        </p:txBody>
      </p:sp>
      <p:sp>
        <p:nvSpPr>
          <p:cNvPr id="29" name="Text Placeholder 28"/>
          <p:cNvSpPr>
            <a:spLocks noGrp="1"/>
          </p:cNvSpPr>
          <p:nvPr>
            <p:ph type="body" sz="quarter" idx="28"/>
          </p:nvPr>
        </p:nvSpPr>
        <p:spPr/>
        <p:txBody>
          <a:bodyPr/>
          <a:lstStyle/>
          <a:p>
            <a:r>
              <a:rPr lang="en-US" smtClean="0"/>
              <a:t>Lisa Collins</a:t>
            </a:r>
            <a:endParaRPr lang="en-US"/>
          </a:p>
        </p:txBody>
      </p:sp>
      <p:sp>
        <p:nvSpPr>
          <p:cNvPr id="30" name="Text Placeholder 29"/>
          <p:cNvSpPr>
            <a:spLocks noGrp="1"/>
          </p:cNvSpPr>
          <p:nvPr>
            <p:ph type="body" sz="quarter" idx="29"/>
          </p:nvPr>
        </p:nvSpPr>
        <p:spPr/>
        <p:txBody>
          <a:bodyPr/>
          <a:lstStyle/>
          <a:p>
            <a:r>
              <a:rPr lang="en-US" smtClean="0"/>
              <a:t>Social Media Mger</a:t>
            </a:r>
            <a:endParaRPr lang="en-US"/>
          </a:p>
        </p:txBody>
      </p:sp>
      <p:sp>
        <p:nvSpPr>
          <p:cNvPr id="32" name="Text Placeholder 31"/>
          <p:cNvSpPr>
            <a:spLocks noGrp="1"/>
          </p:cNvSpPr>
          <p:nvPr>
            <p:ph type="body" sz="quarter" idx="31"/>
          </p:nvPr>
        </p:nvSpPr>
        <p:spPr/>
        <p:txBody>
          <a:bodyPr/>
          <a:lstStyle/>
          <a:p>
            <a:r>
              <a:rPr lang="en-US" smtClean="0"/>
              <a:t>Steve Saints</a:t>
            </a:r>
            <a:endParaRPr lang="en-US"/>
          </a:p>
        </p:txBody>
      </p:sp>
      <p:sp>
        <p:nvSpPr>
          <p:cNvPr id="33" name="Text Placeholder 32"/>
          <p:cNvSpPr>
            <a:spLocks noGrp="1"/>
          </p:cNvSpPr>
          <p:nvPr>
            <p:ph type="body" sz="quarter" idx="32"/>
          </p:nvPr>
        </p:nvSpPr>
        <p:spPr/>
        <p:txBody>
          <a:bodyPr/>
          <a:lstStyle/>
          <a:p>
            <a:r>
              <a:rPr lang="en-US" smtClean="0"/>
              <a:t>Designer</a:t>
            </a:r>
            <a:endParaRPr lang="en-US"/>
          </a:p>
        </p:txBody>
      </p:sp>
      <p:sp>
        <p:nvSpPr>
          <p:cNvPr id="2" name="Picture Placeholder 1"/>
          <p:cNvSpPr>
            <a:spLocks noGrp="1"/>
          </p:cNvSpPr>
          <p:nvPr>
            <p:ph type="pic" sz="quarter" idx="14"/>
          </p:nvPr>
        </p:nvSpPr>
        <p:spPr/>
      </p:sp>
      <p:sp>
        <p:nvSpPr>
          <p:cNvPr id="6" name="Picture Placeholder 5"/>
          <p:cNvSpPr>
            <a:spLocks noGrp="1"/>
          </p:cNvSpPr>
          <p:nvPr>
            <p:ph type="pic" sz="quarter" idx="15"/>
          </p:nvPr>
        </p:nvSpPr>
        <p:spPr/>
      </p:sp>
      <p:sp>
        <p:nvSpPr>
          <p:cNvPr id="7" name="Picture Placeholder 6"/>
          <p:cNvSpPr>
            <a:spLocks noGrp="1"/>
          </p:cNvSpPr>
          <p:nvPr>
            <p:ph type="pic" sz="quarter" idx="24"/>
          </p:nvPr>
        </p:nvSpPr>
        <p:spPr/>
      </p:sp>
      <p:sp>
        <p:nvSpPr>
          <p:cNvPr id="8" name="Picture Placeholder 7"/>
          <p:cNvSpPr>
            <a:spLocks noGrp="1"/>
          </p:cNvSpPr>
          <p:nvPr>
            <p:ph type="pic" sz="quarter" idx="30"/>
          </p:nvPr>
        </p:nvSpPr>
        <p:spPr/>
      </p:sp>
      <p:sp>
        <p:nvSpPr>
          <p:cNvPr id="9" name="Picture Placeholder 8"/>
          <p:cNvSpPr>
            <a:spLocks noGrp="1"/>
          </p:cNvSpPr>
          <p:nvPr>
            <p:ph type="pic" sz="quarter" idx="27"/>
          </p:nvPr>
        </p:nvSpPr>
        <p:spPr/>
      </p:sp>
    </p:spTree>
    <p:extLst>
      <p:ext uri="{BB962C8B-B14F-4D97-AF65-F5344CB8AC3E}">
        <p14:creationId xmlns:p14="http://schemas.microsoft.com/office/powerpoint/2010/main" val="3984369061"/>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35</a:t>
            </a:fld>
            <a:endParaRPr lang="en-US"/>
          </a:p>
        </p:txBody>
      </p:sp>
      <p:sp>
        <p:nvSpPr>
          <p:cNvPr id="24" name="Text Placeholder 23"/>
          <p:cNvSpPr>
            <a:spLocks noGrp="1"/>
          </p:cNvSpPr>
          <p:nvPr>
            <p:ph type="body" sz="quarter" idx="27"/>
          </p:nvPr>
        </p:nvSpPr>
        <p:spPr>
          <a:xfrm>
            <a:off x="276204" y="3380693"/>
            <a:ext cx="2596896" cy="2862322"/>
          </a:xfrm>
        </p:spPr>
        <p:txBody>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2" name="Text Placeholder 21"/>
          <p:cNvSpPr>
            <a:spLocks noGrp="1"/>
          </p:cNvSpPr>
          <p:nvPr>
            <p:ph type="body" sz="quarter" idx="18"/>
          </p:nvPr>
        </p:nvSpPr>
        <p:spPr/>
        <p:txBody>
          <a:bodyPr/>
          <a:lstStyle/>
          <a:p>
            <a:r>
              <a:rPr lang="en-US" smtClean="0"/>
              <a:t>James </a:t>
            </a:r>
            <a:r>
              <a:rPr lang="en-US" smtClean="0">
                <a:solidFill>
                  <a:schemeClr val="bg1"/>
                </a:solidFill>
              </a:rPr>
              <a:t>Smith</a:t>
            </a:r>
            <a:endParaRPr lang="en-US">
              <a:solidFill>
                <a:schemeClr val="bg1"/>
              </a:solidFill>
            </a:endParaRPr>
          </a:p>
        </p:txBody>
      </p:sp>
      <p:sp>
        <p:nvSpPr>
          <p:cNvPr id="23" name="Text Placeholder 22"/>
          <p:cNvSpPr>
            <a:spLocks noGrp="1"/>
          </p:cNvSpPr>
          <p:nvPr>
            <p:ph type="body" sz="quarter" idx="22"/>
          </p:nvPr>
        </p:nvSpPr>
        <p:spPr/>
        <p:txBody>
          <a:bodyPr/>
          <a:lstStyle/>
          <a:p>
            <a:r>
              <a:rPr lang="en-US" smtClean="0"/>
              <a:t>Project Manager</a:t>
            </a:r>
            <a:endParaRPr lang="en-US"/>
          </a:p>
        </p:txBody>
      </p:sp>
      <p:sp>
        <p:nvSpPr>
          <p:cNvPr id="26" name="TextBox 25"/>
          <p:cNvSpPr txBox="1"/>
          <p:nvPr/>
        </p:nvSpPr>
        <p:spPr>
          <a:xfrm>
            <a:off x="3144951" y="5662506"/>
            <a:ext cx="825867" cy="1862048"/>
          </a:xfrm>
          <a:prstGeom prst="rect">
            <a:avLst/>
          </a:prstGeom>
          <a:noFill/>
        </p:spPr>
        <p:txBody>
          <a:bodyPr wrap="none" rtlCol="0">
            <a:spAutoFit/>
          </a:bodyPr>
          <a:lstStyle/>
          <a:p>
            <a:r>
              <a:rPr lang="en-US" sz="11500" b="1" smtClean="0">
                <a:solidFill>
                  <a:schemeClr val="bg1"/>
                </a:solidFill>
              </a:rPr>
              <a:t>”</a:t>
            </a:r>
            <a:endParaRPr lang="en-US" sz="11500" b="1">
              <a:solidFill>
                <a:schemeClr val="bg1"/>
              </a:solidFill>
            </a:endParaRPr>
          </a:p>
        </p:txBody>
      </p:sp>
      <p:sp>
        <p:nvSpPr>
          <p:cNvPr id="2" name="Picture Placeholder 1"/>
          <p:cNvSpPr>
            <a:spLocks noGrp="1"/>
          </p:cNvSpPr>
          <p:nvPr>
            <p:ph type="pic" sz="quarter" idx="14"/>
          </p:nvPr>
        </p:nvSpPr>
        <p:spPr/>
      </p:sp>
    </p:spTree>
    <p:extLst>
      <p:ext uri="{BB962C8B-B14F-4D97-AF65-F5344CB8AC3E}">
        <p14:creationId xmlns:p14="http://schemas.microsoft.com/office/powerpoint/2010/main" val="1303661952"/>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8" name="Title 7"/>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4. Data Charts &amp; Graphs</a:t>
            </a:r>
          </a:p>
        </p:txBody>
      </p:sp>
      <p:sp>
        <p:nvSpPr>
          <p:cNvPr id="9" name="Text Placeholder 8"/>
          <p:cNvSpPr>
            <a:spLocks noGrp="1"/>
          </p:cNvSpPr>
          <p:nvPr>
            <p:ph type="body" idx="1"/>
          </p:nvPr>
        </p:nvSpPr>
        <p:spPr>
          <a:xfrm>
            <a:off x="7213600" y="5413375"/>
            <a:ext cx="4572000" cy="942975"/>
          </a:xfrm>
          <a:solidFill>
            <a:schemeClr val="bg1">
              <a:alpha val="75000"/>
            </a:schemeClr>
          </a:solidFill>
        </p:spPr>
        <p:txBody>
          <a:bodyPr vert="horz" lIns="274320" tIns="91440" rIns="274320" bIns="182880" rtlCol="0" anchor="ctr">
            <a:normAutofit/>
          </a:bodyPr>
          <a:lstStyle/>
          <a:p>
            <a:r>
              <a:rPr lang="en-US">
                <a:solidFill>
                  <a:schemeClr val="tx1"/>
                </a:solidFill>
              </a:rPr>
              <a:t>Data-driven charts</a:t>
            </a:r>
          </a:p>
        </p:txBody>
      </p:sp>
      <p:grpSp>
        <p:nvGrpSpPr>
          <p:cNvPr id="14" name="Group 13"/>
          <p:cNvGrpSpPr/>
          <p:nvPr/>
        </p:nvGrpSpPr>
        <p:grpSpPr>
          <a:xfrm>
            <a:off x="7213600" y="6264910"/>
            <a:ext cx="4572000" cy="91440"/>
            <a:chOff x="0" y="4480421"/>
            <a:chExt cx="12192000" cy="91440"/>
          </a:xfrm>
        </p:grpSpPr>
        <p:sp>
          <p:nvSpPr>
            <p:cNvPr id="15" name="Rectangle 14"/>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Oval 27"/>
          <p:cNvSpPr>
            <a:spLocks/>
          </p:cNvSpPr>
          <p:nvPr/>
        </p:nvSpPr>
        <p:spPr>
          <a:xfrm>
            <a:off x="297281" y="5884862"/>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3"/>
                </a:solidFill>
                <a:latin typeface="FontAwesome" pitchFamily="2" charset="0"/>
              </a:rPr>
              <a:t></a:t>
            </a:r>
            <a:endParaRPr lang="en-US" sz="3200">
              <a:solidFill>
                <a:schemeClr val="accent3"/>
              </a:solidFill>
              <a:latin typeface="FontAwesome" pitchFamily="2" charset="0"/>
            </a:endParaRPr>
          </a:p>
        </p:txBody>
      </p:sp>
    </p:spTree>
    <p:extLst>
      <p:ext uri="{BB962C8B-B14F-4D97-AF65-F5344CB8AC3E}">
        <p14:creationId xmlns:p14="http://schemas.microsoft.com/office/powerpoint/2010/main" val="552526659"/>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normAutofit fontScale="90000"/>
          </a:bodyPr>
          <a:lstStyle/>
          <a:p>
            <a:r>
              <a:rPr lang="en-US" smtClean="0"/>
              <a:t>Column Chart - Simple</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37</a:t>
            </a:fld>
            <a:endParaRPr lang="en-US"/>
          </a:p>
        </p:txBody>
      </p:sp>
      <p:graphicFrame>
        <p:nvGraphicFramePr>
          <p:cNvPr id="13" name="Chart 12"/>
          <p:cNvGraphicFramePr/>
          <p:nvPr>
            <p:extLst>
              <p:ext uri="{D42A27DB-BD31-4B8C-83A1-F6EECF244321}">
                <p14:modId xmlns:p14="http://schemas.microsoft.com/office/powerpoint/2010/main" val="2775436214"/>
              </p:ext>
            </p:extLst>
          </p:nvPr>
        </p:nvGraphicFramePr>
        <p:xfrm>
          <a:off x="2032000" y="1460500"/>
          <a:ext cx="8128000" cy="4677833"/>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589515477"/>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normAutofit fontScale="90000"/>
          </a:bodyPr>
          <a:lstStyle/>
          <a:p>
            <a:r>
              <a:rPr lang="en-US" smtClean="0"/>
              <a:t>Column Chart - Cones</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38</a:t>
            </a:fld>
            <a:endParaRPr lang="en-US"/>
          </a:p>
        </p:txBody>
      </p:sp>
      <p:graphicFrame>
        <p:nvGraphicFramePr>
          <p:cNvPr id="13" name="Chart 12"/>
          <p:cNvGraphicFramePr/>
          <p:nvPr>
            <p:extLst>
              <p:ext uri="{D42A27DB-BD31-4B8C-83A1-F6EECF244321}">
                <p14:modId xmlns:p14="http://schemas.microsoft.com/office/powerpoint/2010/main" val="4035338911"/>
              </p:ext>
            </p:extLst>
          </p:nvPr>
        </p:nvGraphicFramePr>
        <p:xfrm>
          <a:off x="2032000" y="1460500"/>
          <a:ext cx="8128000" cy="4677833"/>
        </p:xfrm>
        <a:graphic>
          <a:graphicData uri="http://schemas.openxmlformats.org/drawingml/2006/chart">
            <c:chart xmlns:c="http://schemas.openxmlformats.org/drawingml/2006/chart" xmlns:r="http://schemas.openxmlformats.org/officeDocument/2006/relationships" r:id="rId3"/>
          </a:graphicData>
        </a:graphic>
      </p:graphicFrame>
      <p:sp>
        <p:nvSpPr>
          <p:cNvPr id="17" name="Freeform 5"/>
          <p:cNvSpPr>
            <a:spLocks/>
          </p:cNvSpPr>
          <p:nvPr/>
        </p:nvSpPr>
        <p:spPr bwMode="auto">
          <a:xfrm>
            <a:off x="10276972" y="1797278"/>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0095CD"/>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18" name="Freeform 5"/>
          <p:cNvSpPr>
            <a:spLocks/>
          </p:cNvSpPr>
          <p:nvPr/>
        </p:nvSpPr>
        <p:spPr bwMode="auto">
          <a:xfrm>
            <a:off x="10276972" y="2352314"/>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40515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19" name="Freeform 5"/>
          <p:cNvSpPr>
            <a:spLocks/>
          </p:cNvSpPr>
          <p:nvPr/>
        </p:nvSpPr>
        <p:spPr bwMode="auto">
          <a:xfrm>
            <a:off x="10276972" y="2907350"/>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F17C3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20" name="Freeform 5"/>
          <p:cNvSpPr>
            <a:spLocks/>
          </p:cNvSpPr>
          <p:nvPr/>
        </p:nvSpPr>
        <p:spPr bwMode="auto">
          <a:xfrm>
            <a:off x="10276972" y="3462386"/>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7BB21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21" name="Freeform 5"/>
          <p:cNvSpPr>
            <a:spLocks/>
          </p:cNvSpPr>
          <p:nvPr/>
        </p:nvSpPr>
        <p:spPr bwMode="auto">
          <a:xfrm>
            <a:off x="10276972" y="4017422"/>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814E7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22" name="Freeform 5"/>
          <p:cNvSpPr>
            <a:spLocks/>
          </p:cNvSpPr>
          <p:nvPr/>
        </p:nvSpPr>
        <p:spPr bwMode="auto">
          <a:xfrm>
            <a:off x="10276972" y="4572458"/>
            <a:ext cx="316247" cy="474690"/>
          </a:xfrm>
          <a:custGeom>
            <a:avLst/>
            <a:gdLst>
              <a:gd name="T0" fmla="*/ 4125 w 8259"/>
              <a:gd name="T1" fmla="*/ 0 h 12400"/>
              <a:gd name="T2" fmla="*/ 4205 w 8259"/>
              <a:gd name="T3" fmla="*/ 1036 h 12400"/>
              <a:gd name="T4" fmla="*/ 7777 w 8259"/>
              <a:gd name="T5" fmla="*/ 11874 h 12400"/>
              <a:gd name="T6" fmla="*/ 8259 w 8259"/>
              <a:gd name="T7" fmla="*/ 12400 h 12400"/>
              <a:gd name="T8" fmla="*/ 0 w 8259"/>
              <a:gd name="T9" fmla="*/ 12400 h 12400"/>
              <a:gd name="T10" fmla="*/ 482 w 8259"/>
              <a:gd name="T11" fmla="*/ 11874 h 12400"/>
              <a:gd name="T12" fmla="*/ 4062 w 8259"/>
              <a:gd name="T13" fmla="*/ 938 h 12400"/>
              <a:gd name="T14" fmla="*/ 4125 w 8259"/>
              <a:gd name="T15" fmla="*/ 0 h 12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9" h="12400">
                <a:moveTo>
                  <a:pt x="4125" y="0"/>
                </a:moveTo>
                <a:lnTo>
                  <a:pt x="4205" y="1036"/>
                </a:lnTo>
                <a:cubicBezTo>
                  <a:pt x="4641" y="5720"/>
                  <a:pt x="5974" y="9654"/>
                  <a:pt x="7777" y="11874"/>
                </a:cubicBezTo>
                <a:lnTo>
                  <a:pt x="8259" y="12400"/>
                </a:lnTo>
                <a:lnTo>
                  <a:pt x="0" y="12400"/>
                </a:lnTo>
                <a:lnTo>
                  <a:pt x="482" y="11874"/>
                </a:lnTo>
                <a:cubicBezTo>
                  <a:pt x="2297" y="9639"/>
                  <a:pt x="3635" y="5665"/>
                  <a:pt x="4062" y="938"/>
                </a:cubicBezTo>
                <a:lnTo>
                  <a:pt x="4125" y="0"/>
                </a:lnTo>
                <a:close/>
              </a:path>
            </a:pathLst>
          </a:custGeom>
          <a:solidFill>
            <a:srgbClr val="9D121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273339"/>
              </a:solidFill>
              <a:effectLst/>
              <a:uLnTx/>
              <a:uFillTx/>
            </a:endParaRPr>
          </a:p>
        </p:txBody>
      </p:sp>
      <p:sp>
        <p:nvSpPr>
          <p:cNvPr id="23" name="TextBox 22"/>
          <p:cNvSpPr txBox="1"/>
          <p:nvPr/>
        </p:nvSpPr>
        <p:spPr>
          <a:xfrm>
            <a:off x="10710191" y="2013202"/>
            <a:ext cx="853119" cy="369332"/>
          </a:xfrm>
          <a:prstGeom prst="rect">
            <a:avLst/>
          </a:prstGeom>
          <a:noFill/>
        </p:spPr>
        <p:txBody>
          <a:bodyPr wrap="none" rtlCol="0">
            <a:spAutoFit/>
          </a:bodyPr>
          <a:lstStyle/>
          <a:p>
            <a:r>
              <a:rPr lang="en-US" smtClean="0"/>
              <a:t>Label 1</a:t>
            </a:r>
            <a:endParaRPr lang="en-US"/>
          </a:p>
        </p:txBody>
      </p:sp>
      <p:sp>
        <p:nvSpPr>
          <p:cNvPr id="24" name="TextBox 23"/>
          <p:cNvSpPr txBox="1"/>
          <p:nvPr/>
        </p:nvSpPr>
        <p:spPr>
          <a:xfrm>
            <a:off x="10710191" y="2568177"/>
            <a:ext cx="853119" cy="369332"/>
          </a:xfrm>
          <a:prstGeom prst="rect">
            <a:avLst/>
          </a:prstGeom>
          <a:noFill/>
        </p:spPr>
        <p:txBody>
          <a:bodyPr wrap="none" rtlCol="0">
            <a:spAutoFit/>
          </a:bodyPr>
          <a:lstStyle/>
          <a:p>
            <a:r>
              <a:rPr lang="en-US" smtClean="0"/>
              <a:t>Label 2</a:t>
            </a:r>
            <a:endParaRPr lang="en-US"/>
          </a:p>
        </p:txBody>
      </p:sp>
      <p:sp>
        <p:nvSpPr>
          <p:cNvPr id="25" name="TextBox 24"/>
          <p:cNvSpPr txBox="1"/>
          <p:nvPr/>
        </p:nvSpPr>
        <p:spPr>
          <a:xfrm>
            <a:off x="10710191" y="3123152"/>
            <a:ext cx="853119" cy="369332"/>
          </a:xfrm>
          <a:prstGeom prst="rect">
            <a:avLst/>
          </a:prstGeom>
          <a:noFill/>
        </p:spPr>
        <p:txBody>
          <a:bodyPr wrap="none" rtlCol="0">
            <a:spAutoFit/>
          </a:bodyPr>
          <a:lstStyle/>
          <a:p>
            <a:r>
              <a:rPr lang="en-US" smtClean="0"/>
              <a:t>Label 3</a:t>
            </a:r>
            <a:endParaRPr lang="en-US"/>
          </a:p>
        </p:txBody>
      </p:sp>
      <p:sp>
        <p:nvSpPr>
          <p:cNvPr id="26" name="TextBox 25"/>
          <p:cNvSpPr txBox="1"/>
          <p:nvPr/>
        </p:nvSpPr>
        <p:spPr>
          <a:xfrm>
            <a:off x="10710191" y="3678127"/>
            <a:ext cx="853119" cy="369332"/>
          </a:xfrm>
          <a:prstGeom prst="rect">
            <a:avLst/>
          </a:prstGeom>
          <a:noFill/>
        </p:spPr>
        <p:txBody>
          <a:bodyPr wrap="none" rtlCol="0">
            <a:spAutoFit/>
          </a:bodyPr>
          <a:lstStyle/>
          <a:p>
            <a:r>
              <a:rPr lang="en-US" smtClean="0"/>
              <a:t>Label 4</a:t>
            </a:r>
            <a:endParaRPr lang="en-US"/>
          </a:p>
        </p:txBody>
      </p:sp>
      <p:sp>
        <p:nvSpPr>
          <p:cNvPr id="27" name="TextBox 26"/>
          <p:cNvSpPr txBox="1"/>
          <p:nvPr/>
        </p:nvSpPr>
        <p:spPr>
          <a:xfrm>
            <a:off x="10710191" y="4233102"/>
            <a:ext cx="853119" cy="369332"/>
          </a:xfrm>
          <a:prstGeom prst="rect">
            <a:avLst/>
          </a:prstGeom>
          <a:noFill/>
        </p:spPr>
        <p:txBody>
          <a:bodyPr wrap="none" rtlCol="0">
            <a:spAutoFit/>
          </a:bodyPr>
          <a:lstStyle/>
          <a:p>
            <a:r>
              <a:rPr lang="en-US" smtClean="0"/>
              <a:t>Label 5</a:t>
            </a:r>
            <a:endParaRPr lang="en-US"/>
          </a:p>
        </p:txBody>
      </p:sp>
      <p:sp>
        <p:nvSpPr>
          <p:cNvPr id="28" name="TextBox 27"/>
          <p:cNvSpPr txBox="1"/>
          <p:nvPr/>
        </p:nvSpPr>
        <p:spPr>
          <a:xfrm>
            <a:off x="10710191" y="4788075"/>
            <a:ext cx="853119" cy="369332"/>
          </a:xfrm>
          <a:prstGeom prst="rect">
            <a:avLst/>
          </a:prstGeom>
          <a:noFill/>
        </p:spPr>
        <p:txBody>
          <a:bodyPr wrap="none" rtlCol="0">
            <a:spAutoFit/>
          </a:bodyPr>
          <a:lstStyle/>
          <a:p>
            <a:r>
              <a:rPr lang="en-US" smtClean="0"/>
              <a:t>Label 6</a:t>
            </a:r>
            <a:endParaRPr lang="en-US"/>
          </a:p>
        </p:txBody>
      </p:sp>
    </p:spTree>
    <p:extLst>
      <p:ext uri="{BB962C8B-B14F-4D97-AF65-F5344CB8AC3E}">
        <p14:creationId xmlns:p14="http://schemas.microsoft.com/office/powerpoint/2010/main" val="2033392395"/>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Column Chart – with description (left)</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39</a:t>
            </a:fld>
            <a:endParaRPr lang="en-US"/>
          </a:p>
        </p:txBody>
      </p:sp>
      <p:graphicFrame>
        <p:nvGraphicFramePr>
          <p:cNvPr id="13" name="Chart Placeholder 12"/>
          <p:cNvGraphicFramePr>
            <a:graphicFrameLocks noGrp="1"/>
          </p:cNvGraphicFramePr>
          <p:nvPr>
            <p:ph type="chart" sz="quarter" idx="13"/>
            <p:extLst>
              <p:ext uri="{D42A27DB-BD31-4B8C-83A1-F6EECF244321}">
                <p14:modId xmlns:p14="http://schemas.microsoft.com/office/powerpoint/2010/main" val="3636613098"/>
              </p:ext>
            </p:extLst>
          </p:nvPr>
        </p:nvGraphicFramePr>
        <p:xfrm>
          <a:off x="4872038" y="1701800"/>
          <a:ext cx="6837362" cy="435610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 Placeholder 14"/>
          <p:cNvSpPr>
            <a:spLocks noGrp="1"/>
          </p:cNvSpPr>
          <p:nvPr>
            <p:ph type="body" idx="1"/>
          </p:nvPr>
        </p:nvSpPr>
        <p:spPr/>
        <p:txBody>
          <a:bodyPr/>
          <a:lstStyle/>
          <a:p>
            <a:r>
              <a:rPr lang="en-US"/>
              <a:t>Lorem ipsum dolor sit amet, nec an dictas equidem appellantur, ut has commune accommodare. Mea illum corrumpit gloriatur at, ludus solet id pro, eius verear impedit cu has. Eum an unum libris, cu vidisse virtute quaerendum his. Qui an mucius impetus meliore, sumo iudicabit vis ad, sed in docendi sadipscing. Apeirian atomorum indoctum vel id, error mucius meliore pri ei, ei pri unum senserit partiendo</a:t>
            </a:r>
            <a:r>
              <a:rPr lang="en-US" smtClean="0"/>
              <a:t>.</a:t>
            </a:r>
            <a:endParaRPr lang="en-US"/>
          </a:p>
        </p:txBody>
      </p:sp>
      <p:sp>
        <p:nvSpPr>
          <p:cNvPr id="16" name="Text Placeholder 15"/>
          <p:cNvSpPr>
            <a:spLocks noGrp="1"/>
          </p:cNvSpPr>
          <p:nvPr>
            <p:ph type="body" sz="quarter" idx="15"/>
          </p:nvPr>
        </p:nvSpPr>
        <p:spPr/>
        <p:txBody>
          <a:bodyPr/>
          <a:lstStyle/>
          <a:p>
            <a:r>
              <a:rPr lang="en-US" smtClean="0"/>
              <a:t>Lorem Ipsum Dolor sit </a:t>
            </a:r>
            <a:endParaRPr lang="en-US"/>
          </a:p>
        </p:txBody>
      </p:sp>
      <p:sp>
        <p:nvSpPr>
          <p:cNvPr id="17" name="Rectangle 16"/>
          <p:cNvSpPr/>
          <p:nvPr/>
        </p:nvSpPr>
        <p:spPr>
          <a:xfrm>
            <a:off x="584200" y="4762500"/>
            <a:ext cx="381000" cy="381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84200" y="5314950"/>
            <a:ext cx="381000"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84200" y="5867400"/>
            <a:ext cx="381000"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1231900" y="4758809"/>
            <a:ext cx="795795" cy="369332"/>
          </a:xfrm>
          <a:prstGeom prst="rect">
            <a:avLst/>
          </a:prstGeom>
          <a:noFill/>
        </p:spPr>
        <p:txBody>
          <a:bodyPr wrap="none" rtlCol="0">
            <a:spAutoFit/>
          </a:bodyPr>
          <a:lstStyle/>
          <a:p>
            <a:r>
              <a:rPr lang="en-US" b="1" smtClean="0"/>
              <a:t>Item 1</a:t>
            </a:r>
            <a:endParaRPr lang="en-US" b="1"/>
          </a:p>
        </p:txBody>
      </p:sp>
      <p:sp>
        <p:nvSpPr>
          <p:cNvPr id="21" name="TextBox 20"/>
          <p:cNvSpPr txBox="1"/>
          <p:nvPr/>
        </p:nvSpPr>
        <p:spPr>
          <a:xfrm>
            <a:off x="1231900" y="5315763"/>
            <a:ext cx="795795" cy="369332"/>
          </a:xfrm>
          <a:prstGeom prst="rect">
            <a:avLst/>
          </a:prstGeom>
          <a:noFill/>
        </p:spPr>
        <p:txBody>
          <a:bodyPr wrap="none" rtlCol="0">
            <a:spAutoFit/>
          </a:bodyPr>
          <a:lstStyle/>
          <a:p>
            <a:r>
              <a:rPr lang="en-US" b="1" smtClean="0"/>
              <a:t>Item 2</a:t>
            </a:r>
            <a:endParaRPr lang="en-US" b="1"/>
          </a:p>
        </p:txBody>
      </p:sp>
      <p:sp>
        <p:nvSpPr>
          <p:cNvPr id="22" name="TextBox 21"/>
          <p:cNvSpPr txBox="1"/>
          <p:nvPr/>
        </p:nvSpPr>
        <p:spPr>
          <a:xfrm>
            <a:off x="1231900" y="5872718"/>
            <a:ext cx="795795" cy="369332"/>
          </a:xfrm>
          <a:prstGeom prst="rect">
            <a:avLst/>
          </a:prstGeom>
          <a:noFill/>
        </p:spPr>
        <p:txBody>
          <a:bodyPr wrap="none" rtlCol="0">
            <a:spAutoFit/>
          </a:bodyPr>
          <a:lstStyle/>
          <a:p>
            <a:r>
              <a:rPr lang="en-US" b="1" smtClean="0"/>
              <a:t>Item 3</a:t>
            </a:r>
            <a:endParaRPr lang="en-US" b="1"/>
          </a:p>
        </p:txBody>
      </p:sp>
    </p:spTree>
    <p:extLst>
      <p:ext uri="{BB962C8B-B14F-4D97-AF65-F5344CB8AC3E}">
        <p14:creationId xmlns:p14="http://schemas.microsoft.com/office/powerpoint/2010/main" val="205326726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8" name="Title 7"/>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1. Essential Slides</a:t>
            </a:r>
          </a:p>
        </p:txBody>
      </p:sp>
      <p:sp>
        <p:nvSpPr>
          <p:cNvPr id="9" name="Text Placeholder 8"/>
          <p:cNvSpPr>
            <a:spLocks noGrp="1"/>
          </p:cNvSpPr>
          <p:nvPr>
            <p:ph type="body" idx="1"/>
          </p:nvPr>
        </p:nvSpPr>
        <p:spPr>
          <a:xfrm>
            <a:off x="7213600" y="5413375"/>
            <a:ext cx="4572000" cy="942975"/>
          </a:xfrm>
          <a:solidFill>
            <a:schemeClr val="bg1">
              <a:alpha val="75000"/>
            </a:schemeClr>
          </a:solidFill>
        </p:spPr>
        <p:txBody>
          <a:bodyPr anchor="ctr"/>
          <a:lstStyle/>
          <a:p>
            <a:r>
              <a:rPr lang="en-US" smtClean="0">
                <a:solidFill>
                  <a:schemeClr val="tx1"/>
                </a:solidFill>
              </a:rPr>
              <a:t>Pre-designed Master slides for your customized content</a:t>
            </a:r>
            <a:endParaRPr lang="en-US">
              <a:solidFill>
                <a:schemeClr val="tx1"/>
              </a:solidFill>
            </a:endParaRPr>
          </a:p>
        </p:txBody>
      </p:sp>
      <p:grpSp>
        <p:nvGrpSpPr>
          <p:cNvPr id="17" name="Group 16"/>
          <p:cNvGrpSpPr/>
          <p:nvPr/>
        </p:nvGrpSpPr>
        <p:grpSpPr>
          <a:xfrm>
            <a:off x="7213600" y="6264910"/>
            <a:ext cx="4572000" cy="91440"/>
            <a:chOff x="0" y="4480421"/>
            <a:chExt cx="12192000" cy="91440"/>
          </a:xfrm>
        </p:grpSpPr>
        <p:sp>
          <p:nvSpPr>
            <p:cNvPr id="18" name="Rectangle 17"/>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Oval 12"/>
          <p:cNvSpPr>
            <a:spLocks/>
          </p:cNvSpPr>
          <p:nvPr/>
        </p:nvSpPr>
        <p:spPr>
          <a:xfrm>
            <a:off x="220704" y="594487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tx1"/>
                </a:solidFill>
                <a:latin typeface="FontAwesome" pitchFamily="2" charset="0"/>
              </a:rPr>
              <a:t></a:t>
            </a:r>
            <a:endParaRPr lang="en-US" sz="3200">
              <a:solidFill>
                <a:schemeClr val="tx1"/>
              </a:solidFill>
              <a:latin typeface="FontAwesome" pitchFamily="2" charset="0"/>
            </a:endParaRPr>
          </a:p>
        </p:txBody>
      </p:sp>
    </p:spTree>
    <p:extLst>
      <p:ext uri="{BB962C8B-B14F-4D97-AF65-F5344CB8AC3E}">
        <p14:creationId xmlns:p14="http://schemas.microsoft.com/office/powerpoint/2010/main" val="772750254"/>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normAutofit fontScale="90000"/>
          </a:bodyPr>
          <a:lstStyle/>
          <a:p>
            <a:r>
              <a:rPr lang="en-US"/>
              <a:t>Column Chart – </a:t>
            </a:r>
            <a:r>
              <a:rPr lang="en-US" smtClean="0"/>
              <a:t>with </a:t>
            </a:r>
            <a:r>
              <a:rPr lang="en-US"/>
              <a:t>description </a:t>
            </a:r>
            <a:r>
              <a:rPr lang="en-US" smtClean="0"/>
              <a:t>(bottom)</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40</a:t>
            </a:fld>
            <a:endParaRPr lang="en-US"/>
          </a:p>
        </p:txBody>
      </p:sp>
      <p:graphicFrame>
        <p:nvGraphicFramePr>
          <p:cNvPr id="11" name="Chart Placeholder 10"/>
          <p:cNvGraphicFramePr>
            <a:graphicFrameLocks noGrp="1"/>
          </p:cNvGraphicFramePr>
          <p:nvPr>
            <p:ph type="chart" sz="quarter" idx="13"/>
            <p:extLst>
              <p:ext uri="{D42A27DB-BD31-4B8C-83A1-F6EECF244321}">
                <p14:modId xmlns:p14="http://schemas.microsoft.com/office/powerpoint/2010/main" val="1301476723"/>
              </p:ext>
            </p:extLst>
          </p:nvPr>
        </p:nvGraphicFramePr>
        <p:xfrm>
          <a:off x="482600" y="1425575"/>
          <a:ext cx="112268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 Placeholder 4"/>
          <p:cNvSpPr>
            <a:spLocks noGrp="1"/>
          </p:cNvSpPr>
          <p:nvPr>
            <p:ph type="body" idx="1"/>
          </p:nvPr>
        </p:nvSpPr>
        <p:spPr/>
        <p:txBody>
          <a:bodyPr>
            <a:normAutofit/>
          </a:bodyPr>
          <a:lstStyle/>
          <a:p>
            <a:r>
              <a:rPr lang="en-US"/>
              <a:t>Lorem ipsum dolor sit amet, nec an dictas equidem appellantur, ut has commune accommodare. Mea illum corrumpit gloriatur at, ludus solet id pro, eius verear impedit cu has. Eum an unum libris, cu vidisse virtute quaerendum his. Qui an mucius impetus meliore, sumo iudicabit vis ad, sed in docendi sadipscing. Apeirian atomorum indoctum vel id, error mucius meliore pri ei, ei pri unum senserit partiendo</a:t>
            </a:r>
            <a:r>
              <a:rPr lang="en-US" smtClean="0"/>
              <a:t>.</a:t>
            </a:r>
            <a:endParaRPr lang="en-US"/>
          </a:p>
        </p:txBody>
      </p:sp>
      <p:sp>
        <p:nvSpPr>
          <p:cNvPr id="7" name="Text Placeholder 6"/>
          <p:cNvSpPr>
            <a:spLocks noGrp="1"/>
          </p:cNvSpPr>
          <p:nvPr>
            <p:ph type="body" sz="quarter" idx="15"/>
          </p:nvPr>
        </p:nvSpPr>
        <p:spPr/>
        <p:txBody>
          <a:bodyPr/>
          <a:lstStyle/>
          <a:p>
            <a:r>
              <a:rPr lang="en-US"/>
              <a:t>Lorem Ipsum Dolor sit </a:t>
            </a:r>
          </a:p>
        </p:txBody>
      </p:sp>
    </p:spTree>
    <p:extLst>
      <p:ext uri="{BB962C8B-B14F-4D97-AF65-F5344CB8AC3E}">
        <p14:creationId xmlns:p14="http://schemas.microsoft.com/office/powerpoint/2010/main" val="293098403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itle 38"/>
          <p:cNvSpPr>
            <a:spLocks noGrp="1"/>
          </p:cNvSpPr>
          <p:nvPr>
            <p:ph type="title"/>
          </p:nvPr>
        </p:nvSpPr>
        <p:spPr/>
        <p:txBody>
          <a:bodyPr>
            <a:normAutofit fontScale="90000"/>
          </a:bodyPr>
          <a:lstStyle/>
          <a:p>
            <a:r>
              <a:rPr lang="en-US" smtClean="0"/>
              <a:t>3 charts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41</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271050179"/>
              </p:ext>
            </p:extLst>
          </p:nvPr>
        </p:nvGraphicFramePr>
        <p:xfrm>
          <a:off x="482600" y="2443163"/>
          <a:ext cx="35560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type="body" sz="quarter" idx="15"/>
          </p:nvPr>
        </p:nvSpPr>
        <p:spPr/>
        <p:txBody>
          <a:bodyPr/>
          <a:lstStyle/>
          <a:p>
            <a:r>
              <a:rPr lang="en-US"/>
              <a:t>Lorem Ipsum</a:t>
            </a:r>
          </a:p>
        </p:txBody>
      </p:sp>
      <p:graphicFrame>
        <p:nvGraphicFramePr>
          <p:cNvPr id="28" name="Chart Placeholder 27"/>
          <p:cNvGraphicFramePr>
            <a:graphicFrameLocks noGrp="1"/>
          </p:cNvGraphicFramePr>
          <p:nvPr>
            <p:ph type="chart" sz="quarter" idx="16"/>
            <p:extLst>
              <p:ext uri="{D42A27DB-BD31-4B8C-83A1-F6EECF244321}">
                <p14:modId xmlns:p14="http://schemas.microsoft.com/office/powerpoint/2010/main" val="3081300598"/>
              </p:ext>
            </p:extLst>
          </p:nvPr>
        </p:nvGraphicFramePr>
        <p:xfrm>
          <a:off x="4318000" y="2443163"/>
          <a:ext cx="3556000" cy="3117850"/>
        </p:xfrm>
        <a:graphic>
          <a:graphicData uri="http://schemas.openxmlformats.org/drawingml/2006/chart">
            <c:chart xmlns:c="http://schemas.openxmlformats.org/drawingml/2006/chart" xmlns:r="http://schemas.openxmlformats.org/officeDocument/2006/relationships" r:id="rId4"/>
          </a:graphicData>
        </a:graphic>
      </p:graphicFrame>
      <p:sp>
        <p:nvSpPr>
          <p:cNvPr id="10" name="Text Placeholder 9"/>
          <p:cNvSpPr>
            <a:spLocks noGrp="1"/>
          </p:cNvSpPr>
          <p:nvPr>
            <p:ph type="body" sz="quarter" idx="18"/>
          </p:nvPr>
        </p:nvSpPr>
        <p:spPr/>
        <p:txBody>
          <a:bodyPr/>
          <a:lstStyle/>
          <a:p>
            <a:r>
              <a:rPr lang="en-US"/>
              <a:t>Lorem Ipsum</a:t>
            </a:r>
          </a:p>
        </p:txBody>
      </p:sp>
      <p:graphicFrame>
        <p:nvGraphicFramePr>
          <p:cNvPr id="38" name="Chart Placeholder 37"/>
          <p:cNvGraphicFramePr>
            <a:graphicFrameLocks noGrp="1"/>
          </p:cNvGraphicFramePr>
          <p:nvPr>
            <p:ph type="chart" sz="quarter" idx="19"/>
            <p:extLst>
              <p:ext uri="{D42A27DB-BD31-4B8C-83A1-F6EECF244321}">
                <p14:modId xmlns:p14="http://schemas.microsoft.com/office/powerpoint/2010/main" val="481680068"/>
              </p:ext>
            </p:extLst>
          </p:nvPr>
        </p:nvGraphicFramePr>
        <p:xfrm>
          <a:off x="8153400" y="2443163"/>
          <a:ext cx="3556000" cy="3117850"/>
        </p:xfrm>
        <a:graphic>
          <a:graphicData uri="http://schemas.openxmlformats.org/drawingml/2006/chart">
            <c:chart xmlns:c="http://schemas.openxmlformats.org/drawingml/2006/chart" xmlns:r="http://schemas.openxmlformats.org/officeDocument/2006/relationships" r:id="rId5"/>
          </a:graphicData>
        </a:graphic>
      </p:graphicFrame>
      <p:sp>
        <p:nvSpPr>
          <p:cNvPr id="12" name="Text Placeholder 11"/>
          <p:cNvSpPr>
            <a:spLocks noGrp="1"/>
          </p:cNvSpPr>
          <p:nvPr>
            <p:ph type="body" sz="quarter" idx="21"/>
          </p:nvPr>
        </p:nvSpPr>
        <p:spPr/>
        <p:txBody>
          <a:bodyPr/>
          <a:lstStyle/>
          <a:p>
            <a:r>
              <a:rPr lang="en-US"/>
              <a:t>Lorem Ipsum</a:t>
            </a:r>
          </a:p>
        </p:txBody>
      </p:sp>
      <p:sp>
        <p:nvSpPr>
          <p:cNvPr id="40" name="Text Placeholder 39"/>
          <p:cNvSpPr>
            <a:spLocks noGrp="1"/>
          </p:cNvSpPr>
          <p:nvPr>
            <p:ph type="body" sz="quarter" idx="22"/>
          </p:nvPr>
        </p:nvSpPr>
        <p:spPr/>
        <p:txBody>
          <a:bodyPr/>
          <a:lstStyle/>
          <a:p>
            <a:r>
              <a:rPr lang="en-US" smtClean="0"/>
              <a:t>28%</a:t>
            </a:r>
            <a:endParaRPr lang="en-US"/>
          </a:p>
        </p:txBody>
      </p:sp>
      <p:sp>
        <p:nvSpPr>
          <p:cNvPr id="41" name="Text Placeholder 40"/>
          <p:cNvSpPr>
            <a:spLocks noGrp="1"/>
          </p:cNvSpPr>
          <p:nvPr>
            <p:ph type="body" sz="quarter" idx="23"/>
          </p:nvPr>
        </p:nvSpPr>
        <p:spPr/>
        <p:txBody>
          <a:bodyPr/>
          <a:lstStyle/>
          <a:p>
            <a:r>
              <a:rPr lang="en-US" smtClean="0"/>
              <a:t>75%</a:t>
            </a:r>
            <a:endParaRPr lang="en-US"/>
          </a:p>
        </p:txBody>
      </p:sp>
      <p:sp>
        <p:nvSpPr>
          <p:cNvPr id="42" name="Text Placeholder 41"/>
          <p:cNvSpPr>
            <a:spLocks noGrp="1"/>
          </p:cNvSpPr>
          <p:nvPr>
            <p:ph type="body" sz="quarter" idx="24"/>
          </p:nvPr>
        </p:nvSpPr>
        <p:spPr/>
        <p:txBody>
          <a:bodyPr/>
          <a:lstStyle/>
          <a:p>
            <a:r>
              <a:rPr lang="en-US" smtClean="0"/>
              <a:t>50%</a:t>
            </a:r>
            <a:endParaRPr lang="en-US"/>
          </a:p>
        </p:txBody>
      </p:sp>
    </p:spTree>
    <p:extLst>
      <p:ext uri="{BB962C8B-B14F-4D97-AF65-F5344CB8AC3E}">
        <p14:creationId xmlns:p14="http://schemas.microsoft.com/office/powerpoint/2010/main" val="2573175925"/>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le 22"/>
          <p:cNvSpPr>
            <a:spLocks noGrp="1"/>
          </p:cNvSpPr>
          <p:nvPr>
            <p:ph type="title"/>
          </p:nvPr>
        </p:nvSpPr>
        <p:spPr/>
        <p:txBody>
          <a:bodyPr>
            <a:normAutofit fontScale="90000"/>
          </a:bodyPr>
          <a:lstStyle/>
          <a:p>
            <a:r>
              <a:rPr lang="en-US" smtClean="0"/>
              <a:t>2 charts with description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42</a:t>
            </a:fld>
            <a:endParaRPr lang="en-US"/>
          </a:p>
        </p:txBody>
      </p:sp>
      <p:graphicFrame>
        <p:nvGraphicFramePr>
          <p:cNvPr id="17" name="Chart Placeholder 16"/>
          <p:cNvGraphicFramePr>
            <a:graphicFrameLocks noGrp="1"/>
          </p:cNvGraphicFramePr>
          <p:nvPr>
            <p:ph type="chart" sz="quarter" idx="13"/>
            <p:extLst>
              <p:ext uri="{D42A27DB-BD31-4B8C-83A1-F6EECF244321}">
                <p14:modId xmlns:p14="http://schemas.microsoft.com/office/powerpoint/2010/main" val="4263961670"/>
              </p:ext>
            </p:extLst>
          </p:nvPr>
        </p:nvGraphicFramePr>
        <p:xfrm>
          <a:off x="482600" y="1425575"/>
          <a:ext cx="51308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type="body" idx="1"/>
          </p:nvPr>
        </p:nvSpPr>
        <p:spPr/>
        <p:txBody>
          <a:bodyPr>
            <a:noAutofit/>
          </a:bodyPr>
          <a:lstStyle/>
          <a:p>
            <a:pPr algn="just"/>
            <a:r>
              <a:rPr lang="en-US"/>
              <a:t>Lorem ipsum dolor sit amet, nec an dictas equidem appellantur, ut has commune accommodare. Mea illum corrumpit gloriatur at, ludus solet id pro, eius verear impedit cu has. Eum an unum libris, cu vidisse </a:t>
            </a:r>
            <a:r>
              <a:rPr lang="en-US" smtClean="0"/>
              <a:t>virtute istilet.</a:t>
            </a:r>
            <a:endParaRPr lang="en-US"/>
          </a:p>
        </p:txBody>
      </p:sp>
      <p:sp>
        <p:nvSpPr>
          <p:cNvPr id="9" name="Text Placeholder 8"/>
          <p:cNvSpPr>
            <a:spLocks noGrp="1"/>
          </p:cNvSpPr>
          <p:nvPr>
            <p:ph type="body" sz="quarter" idx="15"/>
          </p:nvPr>
        </p:nvSpPr>
        <p:spPr/>
        <p:txBody>
          <a:bodyPr/>
          <a:lstStyle/>
          <a:p>
            <a:r>
              <a:rPr lang="en-US"/>
              <a:t>Lorem Ipsum Dolor sit </a:t>
            </a:r>
          </a:p>
        </p:txBody>
      </p:sp>
      <p:graphicFrame>
        <p:nvGraphicFramePr>
          <p:cNvPr id="22" name="Chart Placeholder 21"/>
          <p:cNvGraphicFramePr>
            <a:graphicFrameLocks noGrp="1"/>
          </p:cNvGraphicFramePr>
          <p:nvPr>
            <p:ph type="chart" sz="quarter" idx="16"/>
            <p:extLst>
              <p:ext uri="{D42A27DB-BD31-4B8C-83A1-F6EECF244321}">
                <p14:modId xmlns:p14="http://schemas.microsoft.com/office/powerpoint/2010/main" val="4190400443"/>
              </p:ext>
            </p:extLst>
          </p:nvPr>
        </p:nvGraphicFramePr>
        <p:xfrm>
          <a:off x="6578600" y="1425575"/>
          <a:ext cx="5130800" cy="311785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idx="17"/>
          </p:nvPr>
        </p:nvSpPr>
        <p:spPr/>
        <p:txBody>
          <a:bodyPr/>
          <a:lstStyle/>
          <a:p>
            <a:r>
              <a:rPr lang="en-US"/>
              <a:t>Lorem ipsum dolor sit amet, nec an dictas equidem appellantur, ut has commune accommodare. Mea illum corrumpit gloriatur at, ludus solet id pro, eius verear impedit cu has. Eum an unum libris, cu vidisse virtute istilet.</a:t>
            </a:r>
          </a:p>
        </p:txBody>
      </p:sp>
      <p:sp>
        <p:nvSpPr>
          <p:cNvPr id="24" name="Text Placeholder 23"/>
          <p:cNvSpPr>
            <a:spLocks noGrp="1"/>
          </p:cNvSpPr>
          <p:nvPr>
            <p:ph type="body" sz="quarter" idx="18"/>
          </p:nvPr>
        </p:nvSpPr>
        <p:spPr>
          <a:xfrm>
            <a:off x="6578600" y="4754538"/>
            <a:ext cx="5130800" cy="424732"/>
          </a:xfrm>
        </p:spPr>
        <p:txBody>
          <a:bodyPr/>
          <a:lstStyle/>
          <a:p>
            <a:r>
              <a:rPr lang="en-US"/>
              <a:t>Lorem Ipsum Dolor sit </a:t>
            </a:r>
          </a:p>
        </p:txBody>
      </p:sp>
    </p:spTree>
    <p:extLst>
      <p:ext uri="{BB962C8B-B14F-4D97-AF65-F5344CB8AC3E}">
        <p14:creationId xmlns:p14="http://schemas.microsoft.com/office/powerpoint/2010/main" val="908688773"/>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3 charts with description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43</a:t>
            </a:fld>
            <a:endParaRPr lang="en-US"/>
          </a:p>
        </p:txBody>
      </p:sp>
      <p:graphicFrame>
        <p:nvGraphicFramePr>
          <p:cNvPr id="17" name="Chart Placeholder 16"/>
          <p:cNvGraphicFramePr>
            <a:graphicFrameLocks noGrp="1"/>
          </p:cNvGraphicFramePr>
          <p:nvPr>
            <p:ph type="chart" sz="quarter" idx="13"/>
            <p:extLst>
              <p:ext uri="{D42A27DB-BD31-4B8C-83A1-F6EECF244321}">
                <p14:modId xmlns:p14="http://schemas.microsoft.com/office/powerpoint/2010/main" val="4263961670"/>
              </p:ext>
            </p:extLst>
          </p:nvPr>
        </p:nvGraphicFramePr>
        <p:xfrm>
          <a:off x="482600" y="1425575"/>
          <a:ext cx="35560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type="body" idx="1"/>
          </p:nvPr>
        </p:nvSpPr>
        <p:spPr/>
        <p:txBody>
          <a:bodyPr>
            <a:noAutofit/>
          </a:bodyPr>
          <a:lstStyle/>
          <a:p>
            <a:pPr algn="just"/>
            <a:r>
              <a:rPr lang="en-US"/>
              <a:t>Lorem ipsum dolor sit amet, nec an dictas equidem appellantur, ut has commune accommodare. Mea illum corrumpit gloriatur at, ludus solet id </a:t>
            </a:r>
            <a:r>
              <a:rPr lang="en-US" smtClean="0"/>
              <a:t>pro.</a:t>
            </a:r>
            <a:endParaRPr lang="en-US"/>
          </a:p>
        </p:txBody>
      </p:sp>
      <p:sp>
        <p:nvSpPr>
          <p:cNvPr id="9" name="Text Placeholder 8"/>
          <p:cNvSpPr>
            <a:spLocks noGrp="1"/>
          </p:cNvSpPr>
          <p:nvPr>
            <p:ph type="body" sz="quarter" idx="15"/>
          </p:nvPr>
        </p:nvSpPr>
        <p:spPr/>
        <p:txBody>
          <a:bodyPr/>
          <a:lstStyle/>
          <a:p>
            <a:r>
              <a:rPr lang="en-US"/>
              <a:t>Lorem Ipsum Dolor sit </a:t>
            </a:r>
          </a:p>
        </p:txBody>
      </p:sp>
      <p:graphicFrame>
        <p:nvGraphicFramePr>
          <p:cNvPr id="22" name="Chart Placeholder 21"/>
          <p:cNvGraphicFramePr>
            <a:graphicFrameLocks noGrp="1"/>
          </p:cNvGraphicFramePr>
          <p:nvPr>
            <p:ph type="chart" sz="quarter" idx="16"/>
            <p:extLst>
              <p:ext uri="{D42A27DB-BD31-4B8C-83A1-F6EECF244321}">
                <p14:modId xmlns:p14="http://schemas.microsoft.com/office/powerpoint/2010/main" val="4190400443"/>
              </p:ext>
            </p:extLst>
          </p:nvPr>
        </p:nvGraphicFramePr>
        <p:xfrm>
          <a:off x="4318000" y="1425575"/>
          <a:ext cx="3556000" cy="311785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idx="17"/>
          </p:nvPr>
        </p:nvSpPr>
        <p:spPr/>
        <p:txBody>
          <a:bodyPr>
            <a:normAutofit/>
          </a:bodyPr>
          <a:lstStyle/>
          <a:p>
            <a:r>
              <a:rPr lang="en-US"/>
              <a:t>Lorem ipsum dolor sit amet, nec an dictas equidem appellantur, ut has commune accommodare. Mea illum corrumpit gloriatur at, ludus solet id pro.</a:t>
            </a:r>
          </a:p>
        </p:txBody>
      </p:sp>
      <p:sp>
        <p:nvSpPr>
          <p:cNvPr id="24" name="Text Placeholder 23"/>
          <p:cNvSpPr>
            <a:spLocks noGrp="1"/>
          </p:cNvSpPr>
          <p:nvPr>
            <p:ph type="body" sz="quarter" idx="18"/>
          </p:nvPr>
        </p:nvSpPr>
        <p:spPr/>
        <p:txBody>
          <a:bodyPr/>
          <a:lstStyle/>
          <a:p>
            <a:r>
              <a:rPr lang="en-US"/>
              <a:t>Lorem Ipsum Dolor sit </a:t>
            </a:r>
          </a:p>
        </p:txBody>
      </p:sp>
      <p:graphicFrame>
        <p:nvGraphicFramePr>
          <p:cNvPr id="16" name="Chart Placeholder 15"/>
          <p:cNvGraphicFramePr>
            <a:graphicFrameLocks noGrp="1"/>
          </p:cNvGraphicFramePr>
          <p:nvPr>
            <p:ph type="chart" sz="quarter" idx="19"/>
            <p:extLst>
              <p:ext uri="{D42A27DB-BD31-4B8C-83A1-F6EECF244321}">
                <p14:modId xmlns:p14="http://schemas.microsoft.com/office/powerpoint/2010/main" val="138461895"/>
              </p:ext>
            </p:extLst>
          </p:nvPr>
        </p:nvGraphicFramePr>
        <p:xfrm>
          <a:off x="8153400" y="1425575"/>
          <a:ext cx="3556000" cy="3117850"/>
        </p:xfrm>
        <a:graphic>
          <a:graphicData uri="http://schemas.openxmlformats.org/drawingml/2006/chart">
            <c:chart xmlns:c="http://schemas.openxmlformats.org/drawingml/2006/chart" xmlns:r="http://schemas.openxmlformats.org/officeDocument/2006/relationships" r:id="rId5"/>
          </a:graphicData>
        </a:graphic>
      </p:graphicFrame>
      <p:sp>
        <p:nvSpPr>
          <p:cNvPr id="8" name="Text Placeholder 7"/>
          <p:cNvSpPr>
            <a:spLocks noGrp="1"/>
          </p:cNvSpPr>
          <p:nvPr>
            <p:ph type="body" idx="20"/>
          </p:nvPr>
        </p:nvSpPr>
        <p:spPr/>
        <p:txBody>
          <a:bodyPr/>
          <a:lstStyle/>
          <a:p>
            <a:r>
              <a:rPr lang="en-US"/>
              <a:t>Lorem ipsum dolor sit amet, nec an dictas equidem appellantur, ut has commune accommodare. Mea illum corrumpit gloriatur at, ludus solet id pro</a:t>
            </a:r>
            <a:r>
              <a:rPr lang="en-US" smtClean="0"/>
              <a:t>.</a:t>
            </a:r>
            <a:endParaRPr lang="en-US"/>
          </a:p>
        </p:txBody>
      </p:sp>
      <p:sp>
        <p:nvSpPr>
          <p:cNvPr id="10" name="Text Placeholder 9"/>
          <p:cNvSpPr>
            <a:spLocks noGrp="1"/>
          </p:cNvSpPr>
          <p:nvPr>
            <p:ph type="body" sz="quarter" idx="21"/>
          </p:nvPr>
        </p:nvSpPr>
        <p:spPr>
          <a:xfrm>
            <a:off x="8153400" y="4754538"/>
            <a:ext cx="3556000" cy="424732"/>
          </a:xfrm>
        </p:spPr>
        <p:txBody>
          <a:bodyPr/>
          <a:lstStyle/>
          <a:p>
            <a:r>
              <a:rPr lang="en-US"/>
              <a:t>Lorem Ipsum Dolor sit </a:t>
            </a:r>
          </a:p>
        </p:txBody>
      </p:sp>
    </p:spTree>
    <p:extLst>
      <p:ext uri="{BB962C8B-B14F-4D97-AF65-F5344CB8AC3E}">
        <p14:creationId xmlns:p14="http://schemas.microsoft.com/office/powerpoint/2010/main" val="3687664929"/>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normAutofit fontScale="90000"/>
          </a:bodyPr>
          <a:lstStyle/>
          <a:p>
            <a:r>
              <a:rPr lang="en-US" smtClean="0"/>
              <a:t>4 charts with description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44</a:t>
            </a:fld>
            <a:endParaRPr lang="en-US"/>
          </a:p>
        </p:txBody>
      </p:sp>
      <p:graphicFrame>
        <p:nvGraphicFramePr>
          <p:cNvPr id="17" name="Chart Placeholder 16"/>
          <p:cNvGraphicFramePr>
            <a:graphicFrameLocks noGrp="1"/>
          </p:cNvGraphicFramePr>
          <p:nvPr>
            <p:ph type="chart" sz="quarter" idx="13"/>
            <p:extLst>
              <p:ext uri="{D42A27DB-BD31-4B8C-83A1-F6EECF244321}">
                <p14:modId xmlns:p14="http://schemas.microsoft.com/office/powerpoint/2010/main" val="4263961670"/>
              </p:ext>
            </p:extLst>
          </p:nvPr>
        </p:nvGraphicFramePr>
        <p:xfrm>
          <a:off x="482600" y="1406525"/>
          <a:ext cx="26416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type="body" idx="1"/>
          </p:nvPr>
        </p:nvSpPr>
        <p:spPr/>
        <p:txBody>
          <a:bodyPr>
            <a:noAutofit/>
          </a:bodyPr>
          <a:lstStyle/>
          <a:p>
            <a:pPr algn="just"/>
            <a:r>
              <a:rPr lang="en-US"/>
              <a:t>Lorem ipsum dolor sit amet, nec an dictas equidem appellantur, ut has commune accommodare. Mea illum corrumpit gloriatur </a:t>
            </a:r>
            <a:r>
              <a:rPr lang="en-US" smtClean="0"/>
              <a:t>at ludus.</a:t>
            </a:r>
            <a:endParaRPr lang="en-US"/>
          </a:p>
        </p:txBody>
      </p:sp>
      <p:sp>
        <p:nvSpPr>
          <p:cNvPr id="9" name="Text Placeholder 8"/>
          <p:cNvSpPr>
            <a:spLocks noGrp="1"/>
          </p:cNvSpPr>
          <p:nvPr>
            <p:ph type="body" sz="quarter" idx="15"/>
          </p:nvPr>
        </p:nvSpPr>
        <p:spPr/>
        <p:txBody>
          <a:bodyPr/>
          <a:lstStyle/>
          <a:p>
            <a:r>
              <a:rPr lang="en-US"/>
              <a:t>Lorem Ipsum Dolor sit </a:t>
            </a:r>
          </a:p>
        </p:txBody>
      </p:sp>
      <p:graphicFrame>
        <p:nvGraphicFramePr>
          <p:cNvPr id="22" name="Chart Placeholder 21"/>
          <p:cNvGraphicFramePr>
            <a:graphicFrameLocks noGrp="1"/>
          </p:cNvGraphicFramePr>
          <p:nvPr>
            <p:ph type="chart" sz="quarter" idx="16"/>
            <p:extLst>
              <p:ext uri="{D42A27DB-BD31-4B8C-83A1-F6EECF244321}">
                <p14:modId xmlns:p14="http://schemas.microsoft.com/office/powerpoint/2010/main" val="1542353304"/>
              </p:ext>
            </p:extLst>
          </p:nvPr>
        </p:nvGraphicFramePr>
        <p:xfrm>
          <a:off x="3344863" y="1425575"/>
          <a:ext cx="2641600" cy="311785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idx="17"/>
          </p:nvPr>
        </p:nvSpPr>
        <p:spPr/>
        <p:txBody>
          <a:bodyPr>
            <a:normAutofit lnSpcReduction="10000"/>
          </a:bodyPr>
          <a:lstStyle/>
          <a:p>
            <a:r>
              <a:rPr lang="en-US"/>
              <a:t>Lorem ipsum dolor sit amet, nec an dictas equidem appellantur, ut has commune accommodare. Mea illum corrumpit gloriatur at ludus.</a:t>
            </a:r>
          </a:p>
        </p:txBody>
      </p:sp>
      <p:sp>
        <p:nvSpPr>
          <p:cNvPr id="24" name="Text Placeholder 23"/>
          <p:cNvSpPr>
            <a:spLocks noGrp="1"/>
          </p:cNvSpPr>
          <p:nvPr>
            <p:ph type="body" sz="quarter" idx="18"/>
          </p:nvPr>
        </p:nvSpPr>
        <p:spPr/>
        <p:txBody>
          <a:bodyPr/>
          <a:lstStyle/>
          <a:p>
            <a:r>
              <a:rPr lang="en-US"/>
              <a:t>Lorem Ipsum Dolor sit </a:t>
            </a:r>
          </a:p>
        </p:txBody>
      </p:sp>
      <p:graphicFrame>
        <p:nvGraphicFramePr>
          <p:cNvPr id="16" name="Chart Placeholder 15"/>
          <p:cNvGraphicFramePr>
            <a:graphicFrameLocks noGrp="1"/>
          </p:cNvGraphicFramePr>
          <p:nvPr>
            <p:ph type="chart" sz="quarter" idx="19"/>
            <p:extLst>
              <p:ext uri="{D42A27DB-BD31-4B8C-83A1-F6EECF244321}">
                <p14:modId xmlns:p14="http://schemas.microsoft.com/office/powerpoint/2010/main" val="1282334548"/>
              </p:ext>
            </p:extLst>
          </p:nvPr>
        </p:nvGraphicFramePr>
        <p:xfrm>
          <a:off x="6205538" y="1425575"/>
          <a:ext cx="2641600" cy="3117850"/>
        </p:xfrm>
        <a:graphic>
          <a:graphicData uri="http://schemas.openxmlformats.org/drawingml/2006/chart">
            <c:chart xmlns:c="http://schemas.openxmlformats.org/drawingml/2006/chart" xmlns:r="http://schemas.openxmlformats.org/officeDocument/2006/relationships" r:id="rId5"/>
          </a:graphicData>
        </a:graphic>
      </p:graphicFrame>
      <p:sp>
        <p:nvSpPr>
          <p:cNvPr id="8" name="Text Placeholder 7"/>
          <p:cNvSpPr>
            <a:spLocks noGrp="1"/>
          </p:cNvSpPr>
          <p:nvPr>
            <p:ph type="body" idx="20"/>
          </p:nvPr>
        </p:nvSpPr>
        <p:spPr/>
        <p:txBody>
          <a:bodyPr>
            <a:normAutofit lnSpcReduction="10000"/>
          </a:bodyPr>
          <a:lstStyle/>
          <a:p>
            <a:r>
              <a:rPr lang="en-US"/>
              <a:t>Lorem ipsum dolor sit amet, nec an dictas equidem appellantur, ut has commune accommodare. Mea illum corrumpit gloriatur at ludus.</a:t>
            </a:r>
          </a:p>
        </p:txBody>
      </p:sp>
      <p:sp>
        <p:nvSpPr>
          <p:cNvPr id="10" name="Text Placeholder 9"/>
          <p:cNvSpPr>
            <a:spLocks noGrp="1"/>
          </p:cNvSpPr>
          <p:nvPr>
            <p:ph type="body" sz="quarter" idx="21"/>
          </p:nvPr>
        </p:nvSpPr>
        <p:spPr/>
        <p:txBody>
          <a:bodyPr/>
          <a:lstStyle/>
          <a:p>
            <a:r>
              <a:rPr lang="en-US"/>
              <a:t>Lorem Ipsum Dolor sit </a:t>
            </a:r>
          </a:p>
        </p:txBody>
      </p:sp>
      <p:graphicFrame>
        <p:nvGraphicFramePr>
          <p:cNvPr id="21" name="Chart Placeholder 20"/>
          <p:cNvGraphicFramePr>
            <a:graphicFrameLocks noGrp="1"/>
          </p:cNvGraphicFramePr>
          <p:nvPr>
            <p:ph type="chart" sz="quarter" idx="22"/>
            <p:extLst>
              <p:ext uri="{D42A27DB-BD31-4B8C-83A1-F6EECF244321}">
                <p14:modId xmlns:p14="http://schemas.microsoft.com/office/powerpoint/2010/main" val="1320755353"/>
              </p:ext>
            </p:extLst>
          </p:nvPr>
        </p:nvGraphicFramePr>
        <p:xfrm>
          <a:off x="9067800" y="1425575"/>
          <a:ext cx="2641600" cy="3117850"/>
        </p:xfrm>
        <a:graphic>
          <a:graphicData uri="http://schemas.openxmlformats.org/drawingml/2006/chart">
            <c:chart xmlns:c="http://schemas.openxmlformats.org/drawingml/2006/chart" xmlns:r="http://schemas.openxmlformats.org/officeDocument/2006/relationships" r:id="rId6"/>
          </a:graphicData>
        </a:graphic>
      </p:graphicFrame>
      <p:sp>
        <p:nvSpPr>
          <p:cNvPr id="13" name="Text Placeholder 12"/>
          <p:cNvSpPr>
            <a:spLocks noGrp="1"/>
          </p:cNvSpPr>
          <p:nvPr>
            <p:ph type="body" idx="23"/>
          </p:nvPr>
        </p:nvSpPr>
        <p:spPr/>
        <p:txBody>
          <a:bodyPr>
            <a:normAutofit lnSpcReduction="10000"/>
          </a:bodyPr>
          <a:lstStyle/>
          <a:p>
            <a:r>
              <a:rPr lang="en-US"/>
              <a:t>Lorem ipsum dolor sit amet, nec an dictas equidem appellantur, ut has commune accommodare. Mea illum corrumpit gloriatur at ludus</a:t>
            </a:r>
            <a:r>
              <a:rPr lang="en-US" smtClean="0"/>
              <a:t>.</a:t>
            </a:r>
            <a:endParaRPr lang="en-US"/>
          </a:p>
        </p:txBody>
      </p:sp>
      <p:sp>
        <p:nvSpPr>
          <p:cNvPr id="14" name="Text Placeholder 13"/>
          <p:cNvSpPr>
            <a:spLocks noGrp="1"/>
          </p:cNvSpPr>
          <p:nvPr>
            <p:ph type="body" sz="quarter" idx="24"/>
          </p:nvPr>
        </p:nvSpPr>
        <p:spPr>
          <a:xfrm>
            <a:off x="9067801" y="4711675"/>
            <a:ext cx="2641600" cy="341632"/>
          </a:xfrm>
        </p:spPr>
        <p:txBody>
          <a:bodyPr/>
          <a:lstStyle/>
          <a:p>
            <a:r>
              <a:rPr lang="en-US"/>
              <a:t>Lorem Ipsum Dolor sit </a:t>
            </a:r>
          </a:p>
        </p:txBody>
      </p:sp>
    </p:spTree>
    <p:extLst>
      <p:ext uri="{BB962C8B-B14F-4D97-AF65-F5344CB8AC3E}">
        <p14:creationId xmlns:p14="http://schemas.microsoft.com/office/powerpoint/2010/main" val="3529579"/>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Doughnut Chart – with description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45</a:t>
            </a:fld>
            <a:endParaRPr lang="en-US"/>
          </a:p>
        </p:txBody>
      </p:sp>
      <p:sp>
        <p:nvSpPr>
          <p:cNvPr id="15" name="Text Placeholder 14"/>
          <p:cNvSpPr>
            <a:spLocks noGrp="1"/>
          </p:cNvSpPr>
          <p:nvPr>
            <p:ph type="body" idx="1"/>
          </p:nvPr>
        </p:nvSpPr>
        <p:spPr/>
        <p:txBody>
          <a:bodyPr/>
          <a:lstStyle/>
          <a:p>
            <a:r>
              <a:rPr lang="en-US"/>
              <a:t>Lorem ipsum dolor sit amet, nec an dictas equidem appellantur, ut has commune accommodare. Mea illum corrumpit gloriatur at, ludus solet id pro, eius verear impedit cu has. Eum an unum libris, cu vidisse virtute quaerendum his. Qui an mucius impetus meliore, sumo iudicabit vis ad, sed in docendi sadipscing. Apeirian atomorum indoctum vel id, error mucius meliore pri ei, ei pri unum senserit partiendo</a:t>
            </a:r>
            <a:r>
              <a:rPr lang="en-US" smtClean="0"/>
              <a:t>.</a:t>
            </a:r>
            <a:endParaRPr lang="en-US"/>
          </a:p>
        </p:txBody>
      </p:sp>
      <p:sp>
        <p:nvSpPr>
          <p:cNvPr id="16" name="Text Placeholder 15"/>
          <p:cNvSpPr>
            <a:spLocks noGrp="1"/>
          </p:cNvSpPr>
          <p:nvPr>
            <p:ph type="body" sz="quarter" idx="15"/>
          </p:nvPr>
        </p:nvSpPr>
        <p:spPr/>
        <p:txBody>
          <a:bodyPr/>
          <a:lstStyle/>
          <a:p>
            <a:r>
              <a:rPr lang="en-US" smtClean="0"/>
              <a:t>Lorem Ipsum Dolor sit </a:t>
            </a:r>
            <a:endParaRPr lang="en-US"/>
          </a:p>
        </p:txBody>
      </p:sp>
      <p:grpSp>
        <p:nvGrpSpPr>
          <p:cNvPr id="11" name="Group 10"/>
          <p:cNvGrpSpPr/>
          <p:nvPr/>
        </p:nvGrpSpPr>
        <p:grpSpPr>
          <a:xfrm>
            <a:off x="584200" y="4758809"/>
            <a:ext cx="1443495" cy="1489591"/>
            <a:chOff x="584200" y="4758809"/>
            <a:chExt cx="1443495" cy="1489591"/>
          </a:xfrm>
        </p:grpSpPr>
        <p:sp>
          <p:nvSpPr>
            <p:cNvPr id="17" name="Rectangle 16"/>
            <p:cNvSpPr/>
            <p:nvPr/>
          </p:nvSpPr>
          <p:spPr>
            <a:xfrm>
              <a:off x="584200" y="4762500"/>
              <a:ext cx="381000" cy="381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84200" y="5314950"/>
              <a:ext cx="381000"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84200" y="5867400"/>
              <a:ext cx="381000"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1231900" y="4758809"/>
              <a:ext cx="795795" cy="369332"/>
            </a:xfrm>
            <a:prstGeom prst="rect">
              <a:avLst/>
            </a:prstGeom>
            <a:noFill/>
          </p:spPr>
          <p:txBody>
            <a:bodyPr wrap="none" rtlCol="0">
              <a:spAutoFit/>
            </a:bodyPr>
            <a:lstStyle/>
            <a:p>
              <a:r>
                <a:rPr lang="en-US" b="1" smtClean="0"/>
                <a:t>Item 1</a:t>
              </a:r>
              <a:endParaRPr lang="en-US" b="1"/>
            </a:p>
          </p:txBody>
        </p:sp>
        <p:sp>
          <p:nvSpPr>
            <p:cNvPr id="21" name="TextBox 20"/>
            <p:cNvSpPr txBox="1"/>
            <p:nvPr/>
          </p:nvSpPr>
          <p:spPr>
            <a:xfrm>
              <a:off x="1231900" y="5315763"/>
              <a:ext cx="795795" cy="369332"/>
            </a:xfrm>
            <a:prstGeom prst="rect">
              <a:avLst/>
            </a:prstGeom>
            <a:noFill/>
          </p:spPr>
          <p:txBody>
            <a:bodyPr wrap="none" rtlCol="0">
              <a:spAutoFit/>
            </a:bodyPr>
            <a:lstStyle/>
            <a:p>
              <a:r>
                <a:rPr lang="en-US" b="1" smtClean="0"/>
                <a:t>Item 2</a:t>
              </a:r>
              <a:endParaRPr lang="en-US" b="1"/>
            </a:p>
          </p:txBody>
        </p:sp>
        <p:sp>
          <p:nvSpPr>
            <p:cNvPr id="22" name="TextBox 21"/>
            <p:cNvSpPr txBox="1"/>
            <p:nvPr/>
          </p:nvSpPr>
          <p:spPr>
            <a:xfrm>
              <a:off x="1231900" y="5872718"/>
              <a:ext cx="795795" cy="369332"/>
            </a:xfrm>
            <a:prstGeom prst="rect">
              <a:avLst/>
            </a:prstGeom>
            <a:noFill/>
          </p:spPr>
          <p:txBody>
            <a:bodyPr wrap="none" rtlCol="0">
              <a:spAutoFit/>
            </a:bodyPr>
            <a:lstStyle/>
            <a:p>
              <a:r>
                <a:rPr lang="en-US" b="1" smtClean="0"/>
                <a:t>Item 3</a:t>
              </a:r>
              <a:endParaRPr lang="en-US" b="1"/>
            </a:p>
          </p:txBody>
        </p:sp>
      </p:grpSp>
      <p:graphicFrame>
        <p:nvGraphicFramePr>
          <p:cNvPr id="10" name="Chart Placeholder 9"/>
          <p:cNvGraphicFramePr>
            <a:graphicFrameLocks noGrp="1"/>
          </p:cNvGraphicFramePr>
          <p:nvPr>
            <p:ph type="chart" sz="quarter" idx="13"/>
            <p:extLst>
              <p:ext uri="{D42A27DB-BD31-4B8C-83A1-F6EECF244321}">
                <p14:modId xmlns:p14="http://schemas.microsoft.com/office/powerpoint/2010/main" val="4066626106"/>
              </p:ext>
            </p:extLst>
          </p:nvPr>
        </p:nvGraphicFramePr>
        <p:xfrm>
          <a:off x="4872038" y="1701800"/>
          <a:ext cx="6837362" cy="4356100"/>
        </p:xfrm>
        <a:graphic>
          <a:graphicData uri="http://schemas.openxmlformats.org/drawingml/2006/chart">
            <c:chart xmlns:c="http://schemas.openxmlformats.org/drawingml/2006/chart" xmlns:r="http://schemas.openxmlformats.org/officeDocument/2006/relationships" r:id="rId3"/>
          </a:graphicData>
        </a:graphic>
      </p:graphicFrame>
      <p:grpSp>
        <p:nvGrpSpPr>
          <p:cNvPr id="23" name="Group 22"/>
          <p:cNvGrpSpPr/>
          <p:nvPr/>
        </p:nvGrpSpPr>
        <p:grpSpPr>
          <a:xfrm>
            <a:off x="3022142" y="4758809"/>
            <a:ext cx="1443495" cy="1489591"/>
            <a:chOff x="584200" y="4758809"/>
            <a:chExt cx="1443495" cy="1489591"/>
          </a:xfrm>
        </p:grpSpPr>
        <p:sp>
          <p:nvSpPr>
            <p:cNvPr id="24" name="Rectangle 23"/>
            <p:cNvSpPr/>
            <p:nvPr/>
          </p:nvSpPr>
          <p:spPr>
            <a:xfrm>
              <a:off x="584200" y="4762500"/>
              <a:ext cx="381000" cy="381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p:cNvSpPr/>
            <p:nvPr/>
          </p:nvSpPr>
          <p:spPr>
            <a:xfrm>
              <a:off x="584200" y="5314950"/>
              <a:ext cx="381000" cy="381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p:cNvSpPr/>
            <p:nvPr/>
          </p:nvSpPr>
          <p:spPr>
            <a:xfrm>
              <a:off x="584200" y="5867400"/>
              <a:ext cx="381000" cy="381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p:cNvSpPr txBox="1"/>
            <p:nvPr/>
          </p:nvSpPr>
          <p:spPr>
            <a:xfrm>
              <a:off x="1231900" y="4758809"/>
              <a:ext cx="795795" cy="369332"/>
            </a:xfrm>
            <a:prstGeom prst="rect">
              <a:avLst/>
            </a:prstGeom>
            <a:noFill/>
          </p:spPr>
          <p:txBody>
            <a:bodyPr wrap="none" rtlCol="0">
              <a:spAutoFit/>
            </a:bodyPr>
            <a:lstStyle/>
            <a:p>
              <a:r>
                <a:rPr lang="en-US" b="1" smtClean="0"/>
                <a:t>Item 1</a:t>
              </a:r>
              <a:endParaRPr lang="en-US" b="1"/>
            </a:p>
          </p:txBody>
        </p:sp>
        <p:sp>
          <p:nvSpPr>
            <p:cNvPr id="28" name="TextBox 27"/>
            <p:cNvSpPr txBox="1"/>
            <p:nvPr/>
          </p:nvSpPr>
          <p:spPr>
            <a:xfrm>
              <a:off x="1231900" y="5315763"/>
              <a:ext cx="795795" cy="369332"/>
            </a:xfrm>
            <a:prstGeom prst="rect">
              <a:avLst/>
            </a:prstGeom>
            <a:noFill/>
          </p:spPr>
          <p:txBody>
            <a:bodyPr wrap="none" rtlCol="0">
              <a:spAutoFit/>
            </a:bodyPr>
            <a:lstStyle/>
            <a:p>
              <a:r>
                <a:rPr lang="en-US" b="1" smtClean="0"/>
                <a:t>Item 2</a:t>
              </a:r>
              <a:endParaRPr lang="en-US" b="1"/>
            </a:p>
          </p:txBody>
        </p:sp>
        <p:sp>
          <p:nvSpPr>
            <p:cNvPr id="29" name="TextBox 28"/>
            <p:cNvSpPr txBox="1"/>
            <p:nvPr/>
          </p:nvSpPr>
          <p:spPr>
            <a:xfrm>
              <a:off x="1231900" y="5872718"/>
              <a:ext cx="795795" cy="369332"/>
            </a:xfrm>
            <a:prstGeom prst="rect">
              <a:avLst/>
            </a:prstGeom>
            <a:noFill/>
          </p:spPr>
          <p:txBody>
            <a:bodyPr wrap="none" rtlCol="0">
              <a:spAutoFit/>
            </a:bodyPr>
            <a:lstStyle/>
            <a:p>
              <a:r>
                <a:rPr lang="en-US" b="1" smtClean="0"/>
                <a:t>Item 3</a:t>
              </a:r>
              <a:endParaRPr lang="en-US" b="1"/>
            </a:p>
          </p:txBody>
        </p:sp>
      </p:grpSp>
      <p:sp>
        <p:nvSpPr>
          <p:cNvPr id="12" name="Oval 11"/>
          <p:cNvSpPr/>
          <p:nvPr/>
        </p:nvSpPr>
        <p:spPr>
          <a:xfrm>
            <a:off x="7347478" y="3128969"/>
            <a:ext cx="1906054" cy="1906054"/>
          </a:xfrm>
          <a:prstGeom prst="ellipse">
            <a:avLst/>
          </a:prstGeom>
          <a:solidFill>
            <a:schemeClr val="bg1">
              <a:alpha val="4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56589100"/>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Column Chart – with description (left)</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46</a:t>
            </a:fld>
            <a:endParaRPr lang="en-US"/>
          </a:p>
        </p:txBody>
      </p:sp>
      <p:graphicFrame>
        <p:nvGraphicFramePr>
          <p:cNvPr id="13" name="Chart Placeholder 12"/>
          <p:cNvGraphicFramePr>
            <a:graphicFrameLocks noGrp="1"/>
          </p:cNvGraphicFramePr>
          <p:nvPr>
            <p:ph type="chart" sz="quarter" idx="13"/>
            <p:extLst>
              <p:ext uri="{D42A27DB-BD31-4B8C-83A1-F6EECF244321}">
                <p14:modId xmlns:p14="http://schemas.microsoft.com/office/powerpoint/2010/main" val="1047326647"/>
              </p:ext>
            </p:extLst>
          </p:nvPr>
        </p:nvGraphicFramePr>
        <p:xfrm>
          <a:off x="4872038" y="1701800"/>
          <a:ext cx="6837362" cy="4356100"/>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 Placeholder 14"/>
          <p:cNvSpPr>
            <a:spLocks noGrp="1"/>
          </p:cNvSpPr>
          <p:nvPr>
            <p:ph type="body" idx="1"/>
          </p:nvPr>
        </p:nvSpPr>
        <p:spPr/>
        <p:txBody>
          <a:bodyPr/>
          <a:lstStyle/>
          <a:p>
            <a:r>
              <a:rPr lang="en-US"/>
              <a:t>Lorem ipsum dolor sit amet, nec an dictas equidem appellantur, ut has commune accommodare. Mea illum corrumpit gloriatur at, ludus solet id pro, eius verear impedit cu has. Eum an unum libris, cu vidisse virtute quaerendum his. Qui an mucius impetus meliore, sumo iudicabit vis ad, sed in docendi sadipscing. Apeirian atomorum indoctum vel id, error mucius meliore pri ei, ei pri unum senserit partiendo</a:t>
            </a:r>
            <a:r>
              <a:rPr lang="en-US" smtClean="0"/>
              <a:t>.</a:t>
            </a:r>
            <a:endParaRPr lang="en-US"/>
          </a:p>
        </p:txBody>
      </p:sp>
      <p:sp>
        <p:nvSpPr>
          <p:cNvPr id="16" name="Text Placeholder 15"/>
          <p:cNvSpPr>
            <a:spLocks noGrp="1"/>
          </p:cNvSpPr>
          <p:nvPr>
            <p:ph type="body" sz="quarter" idx="15"/>
          </p:nvPr>
        </p:nvSpPr>
        <p:spPr/>
        <p:txBody>
          <a:bodyPr/>
          <a:lstStyle/>
          <a:p>
            <a:r>
              <a:rPr lang="en-US" smtClean="0"/>
              <a:t>Lorem Ipsum Dolor sit </a:t>
            </a:r>
            <a:endParaRPr lang="en-US"/>
          </a:p>
        </p:txBody>
      </p:sp>
      <p:sp>
        <p:nvSpPr>
          <p:cNvPr id="17" name="Rectangle 16"/>
          <p:cNvSpPr/>
          <p:nvPr/>
        </p:nvSpPr>
        <p:spPr>
          <a:xfrm>
            <a:off x="584200" y="4762500"/>
            <a:ext cx="381000" cy="381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584200" y="5314950"/>
            <a:ext cx="381000" cy="381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584200" y="5867400"/>
            <a:ext cx="381000" cy="381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1231900" y="4758809"/>
            <a:ext cx="795795" cy="369332"/>
          </a:xfrm>
          <a:prstGeom prst="rect">
            <a:avLst/>
          </a:prstGeom>
          <a:noFill/>
        </p:spPr>
        <p:txBody>
          <a:bodyPr wrap="none" rtlCol="0">
            <a:spAutoFit/>
          </a:bodyPr>
          <a:lstStyle/>
          <a:p>
            <a:r>
              <a:rPr lang="en-US" b="1" smtClean="0"/>
              <a:t>Item 1</a:t>
            </a:r>
            <a:endParaRPr lang="en-US" b="1"/>
          </a:p>
        </p:txBody>
      </p:sp>
      <p:sp>
        <p:nvSpPr>
          <p:cNvPr id="21" name="TextBox 20"/>
          <p:cNvSpPr txBox="1"/>
          <p:nvPr/>
        </p:nvSpPr>
        <p:spPr>
          <a:xfrm>
            <a:off x="1231900" y="5315763"/>
            <a:ext cx="795795" cy="369332"/>
          </a:xfrm>
          <a:prstGeom prst="rect">
            <a:avLst/>
          </a:prstGeom>
          <a:noFill/>
        </p:spPr>
        <p:txBody>
          <a:bodyPr wrap="none" rtlCol="0">
            <a:spAutoFit/>
          </a:bodyPr>
          <a:lstStyle/>
          <a:p>
            <a:r>
              <a:rPr lang="en-US" b="1" smtClean="0"/>
              <a:t>Item 2</a:t>
            </a:r>
            <a:endParaRPr lang="en-US" b="1"/>
          </a:p>
        </p:txBody>
      </p:sp>
      <p:sp>
        <p:nvSpPr>
          <p:cNvPr id="22" name="TextBox 21"/>
          <p:cNvSpPr txBox="1"/>
          <p:nvPr/>
        </p:nvSpPr>
        <p:spPr>
          <a:xfrm>
            <a:off x="1231900" y="5872718"/>
            <a:ext cx="795795" cy="369332"/>
          </a:xfrm>
          <a:prstGeom prst="rect">
            <a:avLst/>
          </a:prstGeom>
          <a:noFill/>
        </p:spPr>
        <p:txBody>
          <a:bodyPr wrap="none" rtlCol="0">
            <a:spAutoFit/>
          </a:bodyPr>
          <a:lstStyle/>
          <a:p>
            <a:r>
              <a:rPr lang="en-US" b="1" smtClean="0"/>
              <a:t>Item 3</a:t>
            </a:r>
            <a:endParaRPr lang="en-US" b="1"/>
          </a:p>
        </p:txBody>
      </p:sp>
    </p:spTree>
    <p:extLst>
      <p:ext uri="{BB962C8B-B14F-4D97-AF65-F5344CB8AC3E}">
        <p14:creationId xmlns:p14="http://schemas.microsoft.com/office/powerpoint/2010/main" val="321316450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47</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2067387009"/>
              </p:ext>
            </p:extLst>
          </p:nvPr>
        </p:nvGraphicFramePr>
        <p:xfrm>
          <a:off x="5905500" y="2360613"/>
          <a:ext cx="5803900" cy="3697287"/>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Placeholder 9"/>
          <p:cNvSpPr>
            <a:spLocks noGrp="1"/>
          </p:cNvSpPr>
          <p:nvPr>
            <p:ph type="body" idx="1"/>
          </p:nvPr>
        </p:nvSpPr>
        <p:spPr/>
        <p:txBody>
          <a:bodyPr>
            <a:normAutofit fontScale="85000" lnSpcReduction="20000"/>
          </a:bodyPr>
          <a:lstStyle/>
          <a:p>
            <a:r>
              <a:rPr lang="en-US"/>
              <a:t>At audire tritani cum, lorem fugit nam </a:t>
            </a:r>
            <a:r>
              <a:rPr lang="en-US" smtClean="0"/>
              <a:t>ad</a:t>
            </a:r>
          </a:p>
          <a:p>
            <a:r>
              <a:rPr lang="en-US"/>
              <a:t>A</a:t>
            </a:r>
            <a:r>
              <a:rPr lang="en-US" smtClean="0"/>
              <a:t>ne </a:t>
            </a:r>
            <a:r>
              <a:rPr lang="en-US"/>
              <a:t>augue accusamus quo. Mea ei vero eleifend, nibh nominati mediocritatem sit </a:t>
            </a:r>
            <a:r>
              <a:rPr lang="en-US" smtClean="0"/>
              <a:t>ad</a:t>
            </a:r>
          </a:p>
          <a:p>
            <a:r>
              <a:rPr lang="en-US" smtClean="0"/>
              <a:t>Ut </a:t>
            </a:r>
            <a:r>
              <a:rPr lang="en-US"/>
              <a:t>mea quas ubique dissentiunt, ea vix iusto fabellas tractatos, an mei assentior </a:t>
            </a:r>
            <a:r>
              <a:rPr lang="en-US" smtClean="0"/>
              <a:t>maiestatis</a:t>
            </a:r>
          </a:p>
          <a:p>
            <a:r>
              <a:rPr lang="en-US" smtClean="0"/>
              <a:t>Nec </a:t>
            </a:r>
            <a:r>
              <a:rPr lang="en-US"/>
              <a:t>te nemore voluptua, iriure eloquentiam definitionem mea id, habeo legendos ex sed. Accusam urbanitas pri eu, ei eum amet gubergren </a:t>
            </a:r>
            <a:r>
              <a:rPr lang="en-US" smtClean="0"/>
              <a:t>abhorreant</a:t>
            </a:r>
            <a:endParaRPr lang="en-US"/>
          </a:p>
        </p:txBody>
      </p:sp>
      <p:sp>
        <p:nvSpPr>
          <p:cNvPr id="12" name="Text Placeholder 11"/>
          <p:cNvSpPr>
            <a:spLocks noGrp="1"/>
          </p:cNvSpPr>
          <p:nvPr>
            <p:ph type="body" sz="quarter" idx="16"/>
          </p:nvPr>
        </p:nvSpPr>
        <p:spPr/>
        <p:txBody>
          <a:bodyPr/>
          <a:lstStyle/>
          <a:p>
            <a:r>
              <a:rPr lang="en-US"/>
              <a:t>Lorem Ipsum Dolor sit </a:t>
            </a:r>
          </a:p>
        </p:txBody>
      </p:sp>
      <p:graphicFrame>
        <p:nvGraphicFramePr>
          <p:cNvPr id="21" name="Chart Placeholder 20"/>
          <p:cNvGraphicFramePr>
            <a:graphicFrameLocks noGrp="1"/>
          </p:cNvGraphicFramePr>
          <p:nvPr>
            <p:ph type="chart" sz="quarter" idx="17"/>
            <p:extLst>
              <p:ext uri="{D42A27DB-BD31-4B8C-83A1-F6EECF244321}">
                <p14:modId xmlns:p14="http://schemas.microsoft.com/office/powerpoint/2010/main" val="245282083"/>
              </p:ext>
            </p:extLst>
          </p:nvPr>
        </p:nvGraphicFramePr>
        <p:xfrm>
          <a:off x="482600" y="2360613"/>
          <a:ext cx="4572000" cy="1766887"/>
        </p:xfrm>
        <a:graphic>
          <a:graphicData uri="http://schemas.openxmlformats.org/drawingml/2006/chart">
            <c:chart xmlns:c="http://schemas.openxmlformats.org/drawingml/2006/chart" xmlns:r="http://schemas.openxmlformats.org/officeDocument/2006/relationships" r:id="rId4"/>
          </a:graphicData>
        </a:graphic>
      </p:graphicFrame>
      <p:sp>
        <p:nvSpPr>
          <p:cNvPr id="14" name="Text Placeholder 13"/>
          <p:cNvSpPr>
            <a:spLocks noGrp="1"/>
          </p:cNvSpPr>
          <p:nvPr>
            <p:ph type="body" sz="quarter" idx="18"/>
          </p:nvPr>
        </p:nvSpPr>
        <p:spPr/>
        <p:txBody>
          <a:bodyPr/>
          <a:lstStyle/>
          <a:p>
            <a:r>
              <a:rPr lang="en-US"/>
              <a:t>Lorem Ipsum Dolor sit </a:t>
            </a:r>
          </a:p>
        </p:txBody>
      </p:sp>
    </p:spTree>
    <p:extLst>
      <p:ext uri="{BB962C8B-B14F-4D97-AF65-F5344CB8AC3E}">
        <p14:creationId xmlns:p14="http://schemas.microsoft.com/office/powerpoint/2010/main" val="2923190379"/>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 – Comparison</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48</a:t>
            </a:fld>
            <a:endParaRPr lang="en-US"/>
          </a:p>
        </p:txBody>
      </p:sp>
      <p:sp>
        <p:nvSpPr>
          <p:cNvPr id="10" name="Text Placeholder 9"/>
          <p:cNvSpPr>
            <a:spLocks noGrp="1"/>
          </p:cNvSpPr>
          <p:nvPr>
            <p:ph type="body" idx="1"/>
          </p:nvPr>
        </p:nvSpPr>
        <p:spPr/>
        <p:txBody>
          <a:bodyPr>
            <a:normAutofit fontScale="92500" lnSpcReduction="10000"/>
          </a:bodyPr>
          <a:lstStyle/>
          <a:p>
            <a:r>
              <a:rPr lang="en-US"/>
              <a:t>At audire tritani cum, lorem fugit nam </a:t>
            </a:r>
            <a:r>
              <a:rPr lang="en-US" smtClean="0"/>
              <a:t>ad</a:t>
            </a:r>
          </a:p>
          <a:p>
            <a:r>
              <a:rPr lang="en-US"/>
              <a:t>A</a:t>
            </a:r>
            <a:r>
              <a:rPr lang="en-US" smtClean="0"/>
              <a:t>ne </a:t>
            </a:r>
            <a:r>
              <a:rPr lang="en-US"/>
              <a:t>augue accusamus quo. Mea ei vero eleifend, nibh nominati mediocritatem sit </a:t>
            </a:r>
            <a:r>
              <a:rPr lang="en-US" smtClean="0"/>
              <a:t>ad</a:t>
            </a:r>
          </a:p>
          <a:p>
            <a:r>
              <a:rPr lang="en-US" smtClean="0"/>
              <a:t>Ut </a:t>
            </a:r>
            <a:r>
              <a:rPr lang="en-US"/>
              <a:t>mea quas ubique dissentiunt, ea vix iusto fabellas tractatos, an mei assentior </a:t>
            </a:r>
            <a:r>
              <a:rPr lang="en-US" smtClean="0"/>
              <a:t>maiestatis</a:t>
            </a:r>
          </a:p>
          <a:p>
            <a:r>
              <a:rPr lang="en-US" smtClean="0"/>
              <a:t>Nec </a:t>
            </a:r>
            <a:r>
              <a:rPr lang="en-US"/>
              <a:t>te nemore voluptua, iriure eloquentiam definitionem mea id, habeo legendos ex sed</a:t>
            </a:r>
            <a:r>
              <a:rPr lang="en-US" smtClean="0"/>
              <a:t>.</a:t>
            </a:r>
            <a:endParaRPr lang="en-US"/>
          </a:p>
        </p:txBody>
      </p:sp>
      <p:graphicFrame>
        <p:nvGraphicFramePr>
          <p:cNvPr id="18" name="Chart Placeholder 17"/>
          <p:cNvGraphicFramePr>
            <a:graphicFrameLocks noGrp="1"/>
          </p:cNvGraphicFramePr>
          <p:nvPr>
            <p:ph type="chart" sz="quarter" idx="17"/>
            <p:extLst>
              <p:ext uri="{D42A27DB-BD31-4B8C-83A1-F6EECF244321}">
                <p14:modId xmlns:p14="http://schemas.microsoft.com/office/powerpoint/2010/main" val="467661434"/>
              </p:ext>
            </p:extLst>
          </p:nvPr>
        </p:nvGraphicFramePr>
        <p:xfrm>
          <a:off x="482600" y="2360613"/>
          <a:ext cx="5143500" cy="1766887"/>
        </p:xfrm>
        <a:graphic>
          <a:graphicData uri="http://schemas.openxmlformats.org/drawingml/2006/chart">
            <c:chart xmlns:c="http://schemas.openxmlformats.org/drawingml/2006/chart" xmlns:r="http://schemas.openxmlformats.org/officeDocument/2006/relationships" r:id="rId3"/>
          </a:graphicData>
        </a:graphic>
      </p:graphicFrame>
      <p:sp>
        <p:nvSpPr>
          <p:cNvPr id="12" name="Text Placeholder 11"/>
          <p:cNvSpPr>
            <a:spLocks noGrp="1"/>
          </p:cNvSpPr>
          <p:nvPr>
            <p:ph type="body" sz="quarter" idx="18"/>
          </p:nvPr>
        </p:nvSpPr>
        <p:spPr/>
        <p:txBody>
          <a:bodyPr/>
          <a:lstStyle/>
          <a:p>
            <a:r>
              <a:rPr lang="en-US"/>
              <a:t>Lorem Ipsum Dolor sit </a:t>
            </a:r>
          </a:p>
        </p:txBody>
      </p:sp>
      <p:sp>
        <p:nvSpPr>
          <p:cNvPr id="14" name="Text Placeholder 13"/>
          <p:cNvSpPr>
            <a:spLocks noGrp="1"/>
          </p:cNvSpPr>
          <p:nvPr>
            <p:ph type="body" idx="19"/>
          </p:nvPr>
        </p:nvSpPr>
        <p:spPr/>
        <p:txBody>
          <a:bodyPr>
            <a:normAutofit fontScale="92500" lnSpcReduction="10000"/>
          </a:bodyPr>
          <a:lstStyle/>
          <a:p>
            <a:r>
              <a:rPr lang="en-US"/>
              <a:t>At audire tritani cum, lorem fugit nam ad</a:t>
            </a:r>
          </a:p>
          <a:p>
            <a:r>
              <a:rPr lang="en-US"/>
              <a:t>Ane augue accusamus quo. Mea ei vero eleifend, nibh nominati mediocritatem sit ad</a:t>
            </a:r>
          </a:p>
          <a:p>
            <a:r>
              <a:rPr lang="en-US"/>
              <a:t>Ut mea quas ubique dissentiunt, ea vix iusto fabellas tractatos, an mei assentior maiestatis</a:t>
            </a:r>
          </a:p>
          <a:p>
            <a:r>
              <a:rPr lang="en-US"/>
              <a:t>Nec te nemore voluptua, iriure eloquentiam definitionem mea id, habeo legendos ex sed.</a:t>
            </a:r>
          </a:p>
        </p:txBody>
      </p:sp>
      <p:graphicFrame>
        <p:nvGraphicFramePr>
          <p:cNvPr id="21" name="Chart Placeholder 20"/>
          <p:cNvGraphicFramePr>
            <a:graphicFrameLocks noGrp="1"/>
          </p:cNvGraphicFramePr>
          <p:nvPr>
            <p:ph type="chart" sz="quarter" idx="20"/>
            <p:extLst>
              <p:ext uri="{D42A27DB-BD31-4B8C-83A1-F6EECF244321}">
                <p14:modId xmlns:p14="http://schemas.microsoft.com/office/powerpoint/2010/main" val="667139636"/>
              </p:ext>
            </p:extLst>
          </p:nvPr>
        </p:nvGraphicFramePr>
        <p:xfrm>
          <a:off x="6565900" y="2371725"/>
          <a:ext cx="5143500" cy="1768475"/>
        </p:xfrm>
        <a:graphic>
          <a:graphicData uri="http://schemas.openxmlformats.org/drawingml/2006/chart">
            <c:chart xmlns:c="http://schemas.openxmlformats.org/drawingml/2006/chart" xmlns:r="http://schemas.openxmlformats.org/officeDocument/2006/relationships" r:id="rId4"/>
          </a:graphicData>
        </a:graphic>
      </p:graphicFrame>
      <p:sp>
        <p:nvSpPr>
          <p:cNvPr id="2" name="Text Placeholder 1"/>
          <p:cNvSpPr>
            <a:spLocks noGrp="1"/>
          </p:cNvSpPr>
          <p:nvPr>
            <p:ph type="body" sz="quarter" idx="21"/>
          </p:nvPr>
        </p:nvSpPr>
        <p:spPr/>
        <p:txBody>
          <a:bodyPr/>
          <a:lstStyle/>
          <a:p>
            <a:endParaRPr lang="en-US"/>
          </a:p>
        </p:txBody>
      </p:sp>
    </p:spTree>
    <p:extLst>
      <p:ext uri="{BB962C8B-B14F-4D97-AF65-F5344CB8AC3E}">
        <p14:creationId xmlns:p14="http://schemas.microsoft.com/office/powerpoint/2010/main" val="3080906969"/>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 – Comparison 2*2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49</a:t>
            </a:fld>
            <a:endParaRPr lang="en-US"/>
          </a:p>
        </p:txBody>
      </p:sp>
      <p:sp>
        <p:nvSpPr>
          <p:cNvPr id="10" name="Text Placeholder 9"/>
          <p:cNvSpPr>
            <a:spLocks noGrp="1"/>
          </p:cNvSpPr>
          <p:nvPr>
            <p:ph type="body" sz="quarter" idx="18"/>
          </p:nvPr>
        </p:nvSpPr>
        <p:spPr/>
        <p:txBody>
          <a:bodyPr>
            <a:normAutofit/>
          </a:bodyPr>
          <a:lstStyle/>
          <a:p>
            <a:r>
              <a:rPr lang="en-US"/>
              <a:t>Lorem Ipsum Dolor sit </a:t>
            </a:r>
          </a:p>
        </p:txBody>
      </p:sp>
      <p:sp>
        <p:nvSpPr>
          <p:cNvPr id="12" name="Text Placeholder 11"/>
          <p:cNvSpPr>
            <a:spLocks noGrp="1"/>
          </p:cNvSpPr>
          <p:nvPr>
            <p:ph type="body" sz="quarter" idx="21"/>
          </p:nvPr>
        </p:nvSpPr>
        <p:spPr/>
        <p:txBody>
          <a:bodyPr/>
          <a:lstStyle/>
          <a:p>
            <a:r>
              <a:rPr lang="en-US"/>
              <a:t>Lorem Ipsum Dolor sit </a:t>
            </a:r>
          </a:p>
        </p:txBody>
      </p:sp>
      <p:graphicFrame>
        <p:nvGraphicFramePr>
          <p:cNvPr id="43" name="Chart Placeholder 42"/>
          <p:cNvGraphicFramePr>
            <a:graphicFrameLocks noGrp="1"/>
          </p:cNvGraphicFramePr>
          <p:nvPr>
            <p:ph type="chart" sz="quarter" idx="22"/>
            <p:extLst>
              <p:ext uri="{D42A27DB-BD31-4B8C-83A1-F6EECF244321}">
                <p14:modId xmlns:p14="http://schemas.microsoft.com/office/powerpoint/2010/main" val="3314896723"/>
              </p:ext>
            </p:extLst>
          </p:nvPr>
        </p:nvGraphicFramePr>
        <p:xfrm>
          <a:off x="482600" y="4438650"/>
          <a:ext cx="5143500" cy="1766888"/>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 Placeholder 13"/>
          <p:cNvSpPr>
            <a:spLocks noGrp="1"/>
          </p:cNvSpPr>
          <p:nvPr>
            <p:ph type="body" sz="quarter" idx="23"/>
          </p:nvPr>
        </p:nvSpPr>
        <p:spPr/>
        <p:txBody>
          <a:bodyPr>
            <a:normAutofit/>
          </a:bodyPr>
          <a:lstStyle/>
          <a:p>
            <a:r>
              <a:rPr lang="en-US"/>
              <a:t>Lorem Ipsum Dolor sit </a:t>
            </a:r>
          </a:p>
        </p:txBody>
      </p:sp>
      <p:graphicFrame>
        <p:nvGraphicFramePr>
          <p:cNvPr id="47" name="Chart Placeholder 46"/>
          <p:cNvGraphicFramePr>
            <a:graphicFrameLocks noGrp="1"/>
          </p:cNvGraphicFramePr>
          <p:nvPr>
            <p:ph type="chart" sz="quarter" idx="24"/>
            <p:extLst>
              <p:ext uri="{D42A27DB-BD31-4B8C-83A1-F6EECF244321}">
                <p14:modId xmlns:p14="http://schemas.microsoft.com/office/powerpoint/2010/main" val="2510300157"/>
              </p:ext>
            </p:extLst>
          </p:nvPr>
        </p:nvGraphicFramePr>
        <p:xfrm>
          <a:off x="6565900" y="4451350"/>
          <a:ext cx="5143500" cy="1766888"/>
        </p:xfrm>
        <a:graphic>
          <a:graphicData uri="http://schemas.openxmlformats.org/drawingml/2006/chart">
            <c:chart xmlns:c="http://schemas.openxmlformats.org/drawingml/2006/chart" xmlns:r="http://schemas.openxmlformats.org/officeDocument/2006/relationships" r:id="rId4"/>
          </a:graphicData>
        </a:graphic>
      </p:graphicFrame>
      <p:sp>
        <p:nvSpPr>
          <p:cNvPr id="8" name="Text Placeholder 7"/>
          <p:cNvSpPr>
            <a:spLocks noGrp="1"/>
          </p:cNvSpPr>
          <p:nvPr>
            <p:ph type="body" sz="quarter" idx="25"/>
          </p:nvPr>
        </p:nvSpPr>
        <p:spPr/>
        <p:txBody>
          <a:bodyPr/>
          <a:lstStyle/>
          <a:p>
            <a:r>
              <a:rPr lang="en-US"/>
              <a:t>Lorem Ipsum Dolor sit </a:t>
            </a:r>
          </a:p>
        </p:txBody>
      </p:sp>
      <p:graphicFrame>
        <p:nvGraphicFramePr>
          <p:cNvPr id="19" name="Chart Placeholder 18"/>
          <p:cNvGraphicFramePr>
            <a:graphicFrameLocks noGrp="1"/>
          </p:cNvGraphicFramePr>
          <p:nvPr>
            <p:ph type="chart" sz="quarter" idx="17"/>
            <p:extLst>
              <p:ext uri="{D42A27DB-BD31-4B8C-83A1-F6EECF244321}">
                <p14:modId xmlns:p14="http://schemas.microsoft.com/office/powerpoint/2010/main" val="505256293"/>
              </p:ext>
            </p:extLst>
          </p:nvPr>
        </p:nvGraphicFramePr>
        <p:xfrm>
          <a:off x="482600" y="1917700"/>
          <a:ext cx="5143500" cy="176847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9" name="Chart Placeholder 28"/>
          <p:cNvGraphicFramePr>
            <a:graphicFrameLocks noGrp="1"/>
          </p:cNvGraphicFramePr>
          <p:nvPr>
            <p:ph type="chart" sz="quarter" idx="20"/>
            <p:extLst>
              <p:ext uri="{D42A27DB-BD31-4B8C-83A1-F6EECF244321}">
                <p14:modId xmlns:p14="http://schemas.microsoft.com/office/powerpoint/2010/main" val="134825804"/>
              </p:ext>
            </p:extLst>
          </p:nvPr>
        </p:nvGraphicFramePr>
        <p:xfrm>
          <a:off x="6565900" y="1930400"/>
          <a:ext cx="5143500" cy="1766888"/>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1772946099"/>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Content Placeholder 9"/>
          <p:cNvSpPr>
            <a:spLocks noGrp="1"/>
          </p:cNvSpPr>
          <p:nvPr>
            <p:ph idx="1"/>
          </p:nvPr>
        </p:nvSpPr>
        <p:spPr/>
        <p:txBody>
          <a:bodyPr/>
          <a:lstStyle/>
          <a:p>
            <a:pPr marL="0" indent="0">
              <a:buNone/>
            </a:pPr>
            <a:r>
              <a:rPr lang="en-US" sz="3600" b="1"/>
              <a:t>Lorem ipsum dolor sit amet </a:t>
            </a:r>
            <a:endParaRPr lang="en-US" sz="3600" b="1" smtClean="0"/>
          </a:p>
          <a:p>
            <a:pPr marL="0" indent="0">
              <a:buNone/>
            </a:pPr>
            <a:r>
              <a:rPr lang="en-US" smtClean="0"/>
              <a:t>Lorem </a:t>
            </a:r>
            <a:r>
              <a:rPr lang="en-US"/>
              <a:t>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 Aenean vestibulum aliquam feugiat wisi, condimentum vivamus sed amet neque etiam, id suscipit vitae adipiscing varius. Erat eu vivamus pretium erat tempus vestibulum, donec pede tristique, elit eget</a:t>
            </a:r>
            <a:r>
              <a:rPr lang="en-US" smtClean="0"/>
              <a:t>. </a:t>
            </a:r>
            <a:r>
              <a:rPr lang="en-US"/>
              <a:t>Varius ultrices urna luctus dapibus odio wisi.</a:t>
            </a:r>
          </a:p>
        </p:txBody>
      </p:sp>
      <p:sp>
        <p:nvSpPr>
          <p:cNvPr id="8" name="Title 7"/>
          <p:cNvSpPr>
            <a:spLocks noGrp="1"/>
          </p:cNvSpPr>
          <p:nvPr>
            <p:ph type="title"/>
          </p:nvPr>
        </p:nvSpPr>
        <p:spPr/>
        <p:txBody>
          <a:bodyPr>
            <a:normAutofit fontScale="90000"/>
          </a:bodyPr>
          <a:lstStyle/>
          <a:p>
            <a:r>
              <a:rPr lang="en-US" smtClean="0"/>
              <a:t>Title and Content</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5</a:t>
            </a:fld>
            <a:endParaRPr lang="en-US"/>
          </a:p>
        </p:txBody>
      </p:sp>
    </p:spTree>
    <p:extLst>
      <p:ext uri="{BB962C8B-B14F-4D97-AF65-F5344CB8AC3E}">
        <p14:creationId xmlns:p14="http://schemas.microsoft.com/office/powerpoint/2010/main" val="301324677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 – Comparison 3*2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50</a:t>
            </a:fld>
            <a:endParaRPr lang="en-US"/>
          </a:p>
        </p:txBody>
      </p:sp>
      <p:graphicFrame>
        <p:nvGraphicFramePr>
          <p:cNvPr id="19" name="Chart Placeholder 18"/>
          <p:cNvGraphicFramePr>
            <a:graphicFrameLocks noGrp="1"/>
          </p:cNvGraphicFramePr>
          <p:nvPr>
            <p:ph type="chart" sz="quarter" idx="17"/>
            <p:extLst>
              <p:ext uri="{D42A27DB-BD31-4B8C-83A1-F6EECF244321}">
                <p14:modId xmlns:p14="http://schemas.microsoft.com/office/powerpoint/2010/main" val="505256293"/>
              </p:ext>
            </p:extLst>
          </p:nvPr>
        </p:nvGraphicFramePr>
        <p:xfrm>
          <a:off x="482600" y="1917700"/>
          <a:ext cx="3568700" cy="1768475"/>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Placeholder 9"/>
          <p:cNvSpPr>
            <a:spLocks noGrp="1"/>
          </p:cNvSpPr>
          <p:nvPr>
            <p:ph type="body" sz="quarter" idx="18"/>
          </p:nvPr>
        </p:nvSpPr>
        <p:spPr/>
        <p:txBody>
          <a:bodyPr>
            <a:normAutofit/>
          </a:bodyPr>
          <a:lstStyle/>
          <a:p>
            <a:r>
              <a:rPr lang="en-US"/>
              <a:t>Lorem Ipsum Dolor sit </a:t>
            </a:r>
          </a:p>
        </p:txBody>
      </p:sp>
      <p:graphicFrame>
        <p:nvGraphicFramePr>
          <p:cNvPr id="29" name="Chart Placeholder 28"/>
          <p:cNvGraphicFramePr>
            <a:graphicFrameLocks noGrp="1"/>
          </p:cNvGraphicFramePr>
          <p:nvPr>
            <p:ph type="chart" sz="quarter" idx="20"/>
            <p:extLst>
              <p:ext uri="{D42A27DB-BD31-4B8C-83A1-F6EECF244321}">
                <p14:modId xmlns:p14="http://schemas.microsoft.com/office/powerpoint/2010/main" val="134825804"/>
              </p:ext>
            </p:extLst>
          </p:nvPr>
        </p:nvGraphicFramePr>
        <p:xfrm>
          <a:off x="4311650" y="1917700"/>
          <a:ext cx="3568700" cy="1768475"/>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sz="quarter" idx="21"/>
          </p:nvPr>
        </p:nvSpPr>
        <p:spPr/>
        <p:txBody>
          <a:bodyPr/>
          <a:lstStyle/>
          <a:p>
            <a:r>
              <a:rPr lang="en-US"/>
              <a:t>Lorem Ipsum Dolor sit </a:t>
            </a:r>
          </a:p>
        </p:txBody>
      </p:sp>
      <p:graphicFrame>
        <p:nvGraphicFramePr>
          <p:cNvPr id="43" name="Chart Placeholder 42"/>
          <p:cNvGraphicFramePr>
            <a:graphicFrameLocks noGrp="1"/>
          </p:cNvGraphicFramePr>
          <p:nvPr>
            <p:ph type="chart" sz="quarter" idx="22"/>
            <p:extLst>
              <p:ext uri="{D42A27DB-BD31-4B8C-83A1-F6EECF244321}">
                <p14:modId xmlns:p14="http://schemas.microsoft.com/office/powerpoint/2010/main" val="3314896723"/>
              </p:ext>
            </p:extLst>
          </p:nvPr>
        </p:nvGraphicFramePr>
        <p:xfrm>
          <a:off x="482600" y="4438650"/>
          <a:ext cx="3568700" cy="1766888"/>
        </p:xfrm>
        <a:graphic>
          <a:graphicData uri="http://schemas.openxmlformats.org/drawingml/2006/chart">
            <c:chart xmlns:c="http://schemas.openxmlformats.org/drawingml/2006/chart" xmlns:r="http://schemas.openxmlformats.org/officeDocument/2006/relationships" r:id="rId5"/>
          </a:graphicData>
        </a:graphic>
      </p:graphicFrame>
      <p:sp>
        <p:nvSpPr>
          <p:cNvPr id="14" name="Text Placeholder 13"/>
          <p:cNvSpPr>
            <a:spLocks noGrp="1"/>
          </p:cNvSpPr>
          <p:nvPr>
            <p:ph type="body" sz="quarter" idx="23"/>
          </p:nvPr>
        </p:nvSpPr>
        <p:spPr/>
        <p:txBody>
          <a:bodyPr>
            <a:normAutofit/>
          </a:bodyPr>
          <a:lstStyle/>
          <a:p>
            <a:r>
              <a:rPr lang="en-US"/>
              <a:t>Lorem Ipsum Dolor sit </a:t>
            </a:r>
          </a:p>
        </p:txBody>
      </p:sp>
      <p:graphicFrame>
        <p:nvGraphicFramePr>
          <p:cNvPr id="47" name="Chart Placeholder 46"/>
          <p:cNvGraphicFramePr>
            <a:graphicFrameLocks noGrp="1"/>
          </p:cNvGraphicFramePr>
          <p:nvPr>
            <p:ph type="chart" sz="quarter" idx="24"/>
            <p:extLst>
              <p:ext uri="{D42A27DB-BD31-4B8C-83A1-F6EECF244321}">
                <p14:modId xmlns:p14="http://schemas.microsoft.com/office/powerpoint/2010/main" val="2510300157"/>
              </p:ext>
            </p:extLst>
          </p:nvPr>
        </p:nvGraphicFramePr>
        <p:xfrm>
          <a:off x="4311650" y="4438650"/>
          <a:ext cx="3568700" cy="1766888"/>
        </p:xfrm>
        <a:graphic>
          <a:graphicData uri="http://schemas.openxmlformats.org/drawingml/2006/chart">
            <c:chart xmlns:c="http://schemas.openxmlformats.org/drawingml/2006/chart" xmlns:r="http://schemas.openxmlformats.org/officeDocument/2006/relationships" r:id="rId6"/>
          </a:graphicData>
        </a:graphic>
      </p:graphicFrame>
      <p:sp>
        <p:nvSpPr>
          <p:cNvPr id="8" name="Text Placeholder 7"/>
          <p:cNvSpPr>
            <a:spLocks noGrp="1"/>
          </p:cNvSpPr>
          <p:nvPr>
            <p:ph type="body" sz="quarter" idx="25"/>
          </p:nvPr>
        </p:nvSpPr>
        <p:spPr/>
        <p:txBody>
          <a:bodyPr/>
          <a:lstStyle/>
          <a:p>
            <a:r>
              <a:rPr lang="en-US"/>
              <a:t>Lorem Ipsum Dolor sit </a:t>
            </a:r>
          </a:p>
        </p:txBody>
      </p:sp>
      <p:graphicFrame>
        <p:nvGraphicFramePr>
          <p:cNvPr id="16" name="Chart Placeholder 15"/>
          <p:cNvGraphicFramePr>
            <a:graphicFrameLocks noGrp="1"/>
          </p:cNvGraphicFramePr>
          <p:nvPr>
            <p:ph type="chart" sz="quarter" idx="26"/>
            <p:extLst>
              <p:ext uri="{D42A27DB-BD31-4B8C-83A1-F6EECF244321}">
                <p14:modId xmlns:p14="http://schemas.microsoft.com/office/powerpoint/2010/main" val="3351481947"/>
              </p:ext>
            </p:extLst>
          </p:nvPr>
        </p:nvGraphicFramePr>
        <p:xfrm>
          <a:off x="8140700" y="1917700"/>
          <a:ext cx="3568700" cy="1768475"/>
        </p:xfrm>
        <a:graphic>
          <a:graphicData uri="http://schemas.openxmlformats.org/drawingml/2006/chart">
            <c:chart xmlns:c="http://schemas.openxmlformats.org/drawingml/2006/chart" xmlns:r="http://schemas.openxmlformats.org/officeDocument/2006/relationships" r:id="rId7"/>
          </a:graphicData>
        </a:graphic>
      </p:graphicFrame>
      <p:sp>
        <p:nvSpPr>
          <p:cNvPr id="6" name="Text Placeholder 5"/>
          <p:cNvSpPr>
            <a:spLocks noGrp="1"/>
          </p:cNvSpPr>
          <p:nvPr>
            <p:ph type="body" sz="quarter" idx="27"/>
          </p:nvPr>
        </p:nvSpPr>
        <p:spPr/>
        <p:txBody>
          <a:bodyPr/>
          <a:lstStyle/>
          <a:p>
            <a:endParaRPr lang="en-US"/>
          </a:p>
        </p:txBody>
      </p:sp>
      <p:graphicFrame>
        <p:nvGraphicFramePr>
          <p:cNvPr id="22" name="Chart Placeholder 21"/>
          <p:cNvGraphicFramePr>
            <a:graphicFrameLocks noGrp="1"/>
          </p:cNvGraphicFramePr>
          <p:nvPr>
            <p:ph type="chart" sz="quarter" idx="28"/>
            <p:extLst>
              <p:ext uri="{D42A27DB-BD31-4B8C-83A1-F6EECF244321}">
                <p14:modId xmlns:p14="http://schemas.microsoft.com/office/powerpoint/2010/main" val="875462397"/>
              </p:ext>
            </p:extLst>
          </p:nvPr>
        </p:nvGraphicFramePr>
        <p:xfrm>
          <a:off x="8140700" y="4438650"/>
          <a:ext cx="3568700" cy="1766888"/>
        </p:xfrm>
        <a:graphic>
          <a:graphicData uri="http://schemas.openxmlformats.org/drawingml/2006/chart">
            <c:chart xmlns:c="http://schemas.openxmlformats.org/drawingml/2006/chart" xmlns:r="http://schemas.openxmlformats.org/officeDocument/2006/relationships" r:id="rId8"/>
          </a:graphicData>
        </a:graphic>
      </p:graphicFrame>
      <p:sp>
        <p:nvSpPr>
          <p:cNvPr id="11" name="Text Placeholder 10"/>
          <p:cNvSpPr>
            <a:spLocks noGrp="1"/>
          </p:cNvSpPr>
          <p:nvPr>
            <p:ph type="body" sz="quarter" idx="29"/>
          </p:nvPr>
        </p:nvSpPr>
        <p:spPr/>
        <p:txBody>
          <a:bodyPr/>
          <a:lstStyle/>
          <a:p>
            <a:endParaRPr lang="en-US"/>
          </a:p>
        </p:txBody>
      </p:sp>
    </p:spTree>
    <p:extLst>
      <p:ext uri="{BB962C8B-B14F-4D97-AF65-F5344CB8AC3E}">
        <p14:creationId xmlns:p14="http://schemas.microsoft.com/office/powerpoint/2010/main" val="3728972817"/>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 – Comparison x4 &amp; icons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51</a:t>
            </a:fld>
            <a:endParaRPr lang="en-US"/>
          </a:p>
        </p:txBody>
      </p:sp>
      <p:graphicFrame>
        <p:nvGraphicFramePr>
          <p:cNvPr id="19" name="Chart Placeholder 18"/>
          <p:cNvGraphicFramePr>
            <a:graphicFrameLocks noGrp="1"/>
          </p:cNvGraphicFramePr>
          <p:nvPr>
            <p:ph type="chart" sz="quarter" idx="17"/>
            <p:extLst>
              <p:ext uri="{D42A27DB-BD31-4B8C-83A1-F6EECF244321}">
                <p14:modId xmlns:p14="http://schemas.microsoft.com/office/powerpoint/2010/main" val="505256293"/>
              </p:ext>
            </p:extLst>
          </p:nvPr>
        </p:nvGraphicFramePr>
        <p:xfrm>
          <a:off x="482600" y="1917700"/>
          <a:ext cx="5143500" cy="1768475"/>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Placeholder 9"/>
          <p:cNvSpPr>
            <a:spLocks noGrp="1"/>
          </p:cNvSpPr>
          <p:nvPr>
            <p:ph type="body" sz="quarter" idx="18"/>
          </p:nvPr>
        </p:nvSpPr>
        <p:spPr/>
        <p:txBody>
          <a:bodyPr>
            <a:normAutofit/>
          </a:bodyPr>
          <a:lstStyle/>
          <a:p>
            <a:r>
              <a:rPr lang="en-US"/>
              <a:t>Lorem Ipsum Dolor sit </a:t>
            </a:r>
          </a:p>
        </p:txBody>
      </p:sp>
      <p:graphicFrame>
        <p:nvGraphicFramePr>
          <p:cNvPr id="29" name="Chart Placeholder 28"/>
          <p:cNvGraphicFramePr>
            <a:graphicFrameLocks noGrp="1"/>
          </p:cNvGraphicFramePr>
          <p:nvPr>
            <p:ph type="chart" sz="quarter" idx="20"/>
            <p:extLst>
              <p:ext uri="{D42A27DB-BD31-4B8C-83A1-F6EECF244321}">
                <p14:modId xmlns:p14="http://schemas.microsoft.com/office/powerpoint/2010/main" val="134825804"/>
              </p:ext>
            </p:extLst>
          </p:nvPr>
        </p:nvGraphicFramePr>
        <p:xfrm>
          <a:off x="6565900" y="1930400"/>
          <a:ext cx="5143500" cy="1766888"/>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sz="quarter" idx="21"/>
          </p:nvPr>
        </p:nvSpPr>
        <p:spPr/>
        <p:txBody>
          <a:bodyPr/>
          <a:lstStyle/>
          <a:p>
            <a:r>
              <a:rPr lang="en-US"/>
              <a:t>Lorem Ipsum Dolor sit </a:t>
            </a:r>
          </a:p>
        </p:txBody>
      </p:sp>
      <p:graphicFrame>
        <p:nvGraphicFramePr>
          <p:cNvPr id="43" name="Chart Placeholder 42"/>
          <p:cNvGraphicFramePr>
            <a:graphicFrameLocks noGrp="1"/>
          </p:cNvGraphicFramePr>
          <p:nvPr>
            <p:ph type="chart" sz="quarter" idx="22"/>
            <p:extLst>
              <p:ext uri="{D42A27DB-BD31-4B8C-83A1-F6EECF244321}">
                <p14:modId xmlns:p14="http://schemas.microsoft.com/office/powerpoint/2010/main" val="3314896723"/>
              </p:ext>
            </p:extLst>
          </p:nvPr>
        </p:nvGraphicFramePr>
        <p:xfrm>
          <a:off x="482600" y="4438650"/>
          <a:ext cx="5143500" cy="1766888"/>
        </p:xfrm>
        <a:graphic>
          <a:graphicData uri="http://schemas.openxmlformats.org/drawingml/2006/chart">
            <c:chart xmlns:c="http://schemas.openxmlformats.org/drawingml/2006/chart" xmlns:r="http://schemas.openxmlformats.org/officeDocument/2006/relationships" r:id="rId5"/>
          </a:graphicData>
        </a:graphic>
      </p:graphicFrame>
      <p:sp>
        <p:nvSpPr>
          <p:cNvPr id="14" name="Text Placeholder 13"/>
          <p:cNvSpPr>
            <a:spLocks noGrp="1"/>
          </p:cNvSpPr>
          <p:nvPr>
            <p:ph type="body" sz="quarter" idx="23"/>
          </p:nvPr>
        </p:nvSpPr>
        <p:spPr/>
        <p:txBody>
          <a:bodyPr>
            <a:normAutofit/>
          </a:bodyPr>
          <a:lstStyle/>
          <a:p>
            <a:r>
              <a:rPr lang="en-US"/>
              <a:t>Lorem Ipsum Dolor sit </a:t>
            </a:r>
          </a:p>
        </p:txBody>
      </p:sp>
      <p:graphicFrame>
        <p:nvGraphicFramePr>
          <p:cNvPr id="47" name="Chart Placeholder 46"/>
          <p:cNvGraphicFramePr>
            <a:graphicFrameLocks noGrp="1"/>
          </p:cNvGraphicFramePr>
          <p:nvPr>
            <p:ph type="chart" sz="quarter" idx="24"/>
            <p:extLst>
              <p:ext uri="{D42A27DB-BD31-4B8C-83A1-F6EECF244321}">
                <p14:modId xmlns:p14="http://schemas.microsoft.com/office/powerpoint/2010/main" val="2510300157"/>
              </p:ext>
            </p:extLst>
          </p:nvPr>
        </p:nvGraphicFramePr>
        <p:xfrm>
          <a:off x="6565900" y="4451350"/>
          <a:ext cx="5143500" cy="1766888"/>
        </p:xfrm>
        <a:graphic>
          <a:graphicData uri="http://schemas.openxmlformats.org/drawingml/2006/chart">
            <c:chart xmlns:c="http://schemas.openxmlformats.org/drawingml/2006/chart" xmlns:r="http://schemas.openxmlformats.org/officeDocument/2006/relationships" r:id="rId6"/>
          </a:graphicData>
        </a:graphic>
      </p:graphicFrame>
      <p:sp>
        <p:nvSpPr>
          <p:cNvPr id="8" name="Text Placeholder 7"/>
          <p:cNvSpPr>
            <a:spLocks noGrp="1"/>
          </p:cNvSpPr>
          <p:nvPr>
            <p:ph type="body" sz="quarter" idx="25"/>
          </p:nvPr>
        </p:nvSpPr>
        <p:spPr/>
        <p:txBody>
          <a:bodyPr/>
          <a:lstStyle/>
          <a:p>
            <a:r>
              <a:rPr lang="en-US"/>
              <a:t>Lorem Ipsum Dolor sit </a:t>
            </a:r>
          </a:p>
        </p:txBody>
      </p:sp>
      <p:sp>
        <p:nvSpPr>
          <p:cNvPr id="2" name="Text Placeholder 1"/>
          <p:cNvSpPr>
            <a:spLocks noGrp="1"/>
          </p:cNvSpPr>
          <p:nvPr>
            <p:ph type="body" sz="quarter" idx="26"/>
          </p:nvPr>
        </p:nvSpPr>
        <p:spPr/>
        <p:txBody>
          <a:bodyPr/>
          <a:lstStyle/>
          <a:p>
            <a:r>
              <a:rPr lang="en-US" smtClean="0"/>
              <a:t></a:t>
            </a:r>
            <a:endParaRPr lang="en-US"/>
          </a:p>
        </p:txBody>
      </p:sp>
      <p:sp>
        <p:nvSpPr>
          <p:cNvPr id="6" name="Text Placeholder 5"/>
          <p:cNvSpPr>
            <a:spLocks noGrp="1"/>
          </p:cNvSpPr>
          <p:nvPr>
            <p:ph type="body" sz="quarter" idx="27"/>
          </p:nvPr>
        </p:nvSpPr>
        <p:spPr/>
        <p:txBody>
          <a:bodyPr/>
          <a:lstStyle/>
          <a:p>
            <a:r>
              <a:rPr lang="en-US" smtClean="0"/>
              <a:t></a:t>
            </a:r>
            <a:endParaRPr lang="en-US"/>
          </a:p>
        </p:txBody>
      </p:sp>
      <p:sp>
        <p:nvSpPr>
          <p:cNvPr id="7" name="Text Placeholder 6"/>
          <p:cNvSpPr>
            <a:spLocks noGrp="1"/>
          </p:cNvSpPr>
          <p:nvPr>
            <p:ph type="body" sz="quarter" idx="28"/>
          </p:nvPr>
        </p:nvSpPr>
        <p:spPr/>
        <p:txBody>
          <a:bodyPr/>
          <a:lstStyle/>
          <a:p>
            <a:r>
              <a:rPr lang="en-US" smtClean="0"/>
              <a:t></a:t>
            </a:r>
            <a:endParaRPr lang="en-US"/>
          </a:p>
        </p:txBody>
      </p:sp>
      <p:sp>
        <p:nvSpPr>
          <p:cNvPr id="11" name="Text Placeholder 10"/>
          <p:cNvSpPr>
            <a:spLocks noGrp="1"/>
          </p:cNvSpPr>
          <p:nvPr>
            <p:ph type="body" sz="quarter" idx="29"/>
          </p:nvPr>
        </p:nvSpPr>
        <p:spPr/>
        <p:txBody>
          <a:bodyPr/>
          <a:lstStyle/>
          <a:p>
            <a:r>
              <a:rPr lang="en-US" smtClean="0"/>
              <a:t></a:t>
            </a:r>
            <a:endParaRPr lang="en-US"/>
          </a:p>
        </p:txBody>
      </p:sp>
    </p:spTree>
    <p:extLst>
      <p:ext uri="{BB962C8B-B14F-4D97-AF65-F5344CB8AC3E}">
        <p14:creationId xmlns:p14="http://schemas.microsoft.com/office/powerpoint/2010/main" val="2156610803"/>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smtClean="0"/>
              <a:t>Cockpit Charts – Comparison x3</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a:xfrm>
            <a:off x="5721774" y="6466112"/>
            <a:ext cx="5987627" cy="281437"/>
          </a:xfrm>
        </p:spPr>
        <p:txBody>
          <a:bodyPr/>
          <a:lstStyle/>
          <a:p>
            <a:fld id="{6E18DBF4-37B7-4C4F-9728-A1C100B177EE}" type="slidenum">
              <a:rPr lang="en-US" smtClean="0"/>
              <a:pPr/>
              <a:t>52</a:t>
            </a:fld>
            <a:endParaRPr lang="en-US"/>
          </a:p>
        </p:txBody>
      </p:sp>
      <p:graphicFrame>
        <p:nvGraphicFramePr>
          <p:cNvPr id="19" name="Chart Placeholder 18"/>
          <p:cNvGraphicFramePr>
            <a:graphicFrameLocks noGrp="1"/>
          </p:cNvGraphicFramePr>
          <p:nvPr>
            <p:ph type="chart" sz="quarter" idx="17"/>
            <p:extLst>
              <p:ext uri="{D42A27DB-BD31-4B8C-83A1-F6EECF244321}">
                <p14:modId xmlns:p14="http://schemas.microsoft.com/office/powerpoint/2010/main" val="1097451805"/>
              </p:ext>
            </p:extLst>
          </p:nvPr>
        </p:nvGraphicFramePr>
        <p:xfrm>
          <a:off x="482600" y="1917700"/>
          <a:ext cx="5143500" cy="1768475"/>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Placeholder 9"/>
          <p:cNvSpPr>
            <a:spLocks noGrp="1"/>
          </p:cNvSpPr>
          <p:nvPr>
            <p:ph type="body" sz="quarter" idx="18"/>
          </p:nvPr>
        </p:nvSpPr>
        <p:spPr/>
        <p:txBody>
          <a:bodyPr>
            <a:normAutofit/>
          </a:bodyPr>
          <a:lstStyle/>
          <a:p>
            <a:r>
              <a:rPr lang="en-US"/>
              <a:t>Lorem Ipsum Dolor sit </a:t>
            </a:r>
          </a:p>
        </p:txBody>
      </p:sp>
      <p:graphicFrame>
        <p:nvGraphicFramePr>
          <p:cNvPr id="29" name="Chart Placeholder 28"/>
          <p:cNvGraphicFramePr>
            <a:graphicFrameLocks noGrp="1"/>
          </p:cNvGraphicFramePr>
          <p:nvPr>
            <p:ph type="chart" sz="quarter" idx="20"/>
            <p:extLst>
              <p:ext uri="{D42A27DB-BD31-4B8C-83A1-F6EECF244321}">
                <p14:modId xmlns:p14="http://schemas.microsoft.com/office/powerpoint/2010/main" val="2377518657"/>
              </p:ext>
            </p:extLst>
          </p:nvPr>
        </p:nvGraphicFramePr>
        <p:xfrm>
          <a:off x="6565900" y="1930400"/>
          <a:ext cx="5143500" cy="1766888"/>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 Placeholder 11"/>
          <p:cNvSpPr>
            <a:spLocks noGrp="1"/>
          </p:cNvSpPr>
          <p:nvPr>
            <p:ph type="body" sz="quarter" idx="21"/>
          </p:nvPr>
        </p:nvSpPr>
        <p:spPr/>
        <p:txBody>
          <a:bodyPr/>
          <a:lstStyle/>
          <a:p>
            <a:r>
              <a:rPr lang="en-US"/>
              <a:t>Lorem Ipsum Dolor sit </a:t>
            </a:r>
          </a:p>
        </p:txBody>
      </p:sp>
      <p:graphicFrame>
        <p:nvGraphicFramePr>
          <p:cNvPr id="43" name="Chart Placeholder 42"/>
          <p:cNvGraphicFramePr>
            <a:graphicFrameLocks noGrp="1"/>
          </p:cNvGraphicFramePr>
          <p:nvPr>
            <p:ph type="chart" sz="quarter" idx="24"/>
            <p:extLst>
              <p:ext uri="{D42A27DB-BD31-4B8C-83A1-F6EECF244321}">
                <p14:modId xmlns:p14="http://schemas.microsoft.com/office/powerpoint/2010/main" val="451746705"/>
              </p:ext>
            </p:extLst>
          </p:nvPr>
        </p:nvGraphicFramePr>
        <p:xfrm>
          <a:off x="482600" y="4451350"/>
          <a:ext cx="11226800" cy="1766888"/>
        </p:xfrm>
        <a:graphic>
          <a:graphicData uri="http://schemas.openxmlformats.org/drawingml/2006/chart">
            <c:chart xmlns:c="http://schemas.openxmlformats.org/drawingml/2006/chart" xmlns:r="http://schemas.openxmlformats.org/officeDocument/2006/relationships" r:id="rId5"/>
          </a:graphicData>
        </a:graphic>
      </p:graphicFrame>
      <p:sp>
        <p:nvSpPr>
          <p:cNvPr id="14" name="Text Placeholder 13"/>
          <p:cNvSpPr>
            <a:spLocks noGrp="1"/>
          </p:cNvSpPr>
          <p:nvPr>
            <p:ph type="body" sz="quarter" idx="25"/>
          </p:nvPr>
        </p:nvSpPr>
        <p:spPr/>
        <p:txBody>
          <a:bodyPr>
            <a:normAutofit/>
          </a:bodyPr>
          <a:lstStyle/>
          <a:p>
            <a:r>
              <a:rPr lang="en-US"/>
              <a:t>Lorem Ipsum Dolor sit </a:t>
            </a:r>
          </a:p>
        </p:txBody>
      </p:sp>
    </p:spTree>
    <p:extLst>
      <p:ext uri="{BB962C8B-B14F-4D97-AF65-F5344CB8AC3E}">
        <p14:creationId xmlns:p14="http://schemas.microsoft.com/office/powerpoint/2010/main" val="767964084"/>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normAutofit fontScale="90000"/>
          </a:bodyPr>
          <a:lstStyle/>
          <a:p>
            <a:r>
              <a:rPr lang="en-US" smtClean="0"/>
              <a:t>Chart with mockup</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11" name="Slide Number Placeholder 10"/>
          <p:cNvSpPr>
            <a:spLocks noGrp="1"/>
          </p:cNvSpPr>
          <p:nvPr>
            <p:ph type="sldNum" sz="quarter" idx="12"/>
          </p:nvPr>
        </p:nvSpPr>
        <p:spPr/>
        <p:txBody>
          <a:bodyPr/>
          <a:lstStyle/>
          <a:p>
            <a:fld id="{6E18DBF4-37B7-4C4F-9728-A1C100B177EE}" type="slidenum">
              <a:rPr lang="en-US" smtClean="0"/>
              <a:pPr/>
              <a:t>53</a:t>
            </a:fld>
            <a:endParaRPr lang="en-US"/>
          </a:p>
        </p:txBody>
      </p:sp>
      <p:sp>
        <p:nvSpPr>
          <p:cNvPr id="39" name="Text Placeholder 38"/>
          <p:cNvSpPr>
            <a:spLocks noGrp="1"/>
          </p:cNvSpPr>
          <p:nvPr>
            <p:ph type="body" idx="19"/>
          </p:nvPr>
        </p:nvSpPr>
        <p:spPr/>
        <p:txBody>
          <a:bodyPr/>
          <a:lstStyle/>
          <a:p>
            <a:r>
              <a:rPr lang="en-US"/>
              <a:t>Lorem ipsum dolor sit amet, nec an dictas equidem appellantur, ut has </a:t>
            </a:r>
            <a:r>
              <a:rPr lang="en-US" smtClean="0"/>
              <a:t>commune </a:t>
            </a:r>
            <a:r>
              <a:rPr lang="en-US"/>
              <a:t>accommodare</a:t>
            </a:r>
            <a:r>
              <a:rPr lang="en-US" smtClean="0"/>
              <a:t>.</a:t>
            </a:r>
          </a:p>
          <a:p>
            <a:r>
              <a:rPr lang="en-US" smtClean="0"/>
              <a:t>Mea </a:t>
            </a:r>
            <a:r>
              <a:rPr lang="en-US"/>
              <a:t>illum corrumpit gloriatur at, ludus solet id pro, eius verear impedit cu </a:t>
            </a:r>
            <a:r>
              <a:rPr lang="en-US" smtClean="0"/>
              <a:t>has.</a:t>
            </a:r>
          </a:p>
          <a:p>
            <a:r>
              <a:rPr lang="en-US" smtClean="0"/>
              <a:t>Eum </a:t>
            </a:r>
            <a:r>
              <a:rPr lang="en-US"/>
              <a:t>an unum libris, cu vidisse virtute quaerendum his. Qui an mucius impetus meliore, sumo iudicabit vis ad, sed in docendi sadipscing. </a:t>
            </a:r>
            <a:endParaRPr lang="en-US" smtClean="0"/>
          </a:p>
          <a:p>
            <a:r>
              <a:rPr lang="en-US" smtClean="0"/>
              <a:t>Apeirian </a:t>
            </a:r>
            <a:r>
              <a:rPr lang="en-US"/>
              <a:t>atomorum indoctum vel id, error mucius meliore pri ei, ei pri unum senserit partiendo</a:t>
            </a:r>
            <a:r>
              <a:rPr lang="en-US" smtClean="0"/>
              <a:t>.</a:t>
            </a:r>
            <a:endParaRPr lang="en-US"/>
          </a:p>
        </p:txBody>
      </p:sp>
      <p:sp>
        <p:nvSpPr>
          <p:cNvPr id="40" name="Text Placeholder 39"/>
          <p:cNvSpPr>
            <a:spLocks noGrp="1"/>
          </p:cNvSpPr>
          <p:nvPr>
            <p:ph type="body" sz="quarter" idx="21"/>
          </p:nvPr>
        </p:nvSpPr>
        <p:spPr/>
        <p:txBody>
          <a:bodyPr/>
          <a:lstStyle/>
          <a:p>
            <a:r>
              <a:rPr lang="en-US"/>
              <a:t>Lorem Ipsum Dolor sit </a:t>
            </a:r>
          </a:p>
        </p:txBody>
      </p:sp>
      <p:graphicFrame>
        <p:nvGraphicFramePr>
          <p:cNvPr id="17" name="Chart Placeholder 16"/>
          <p:cNvGraphicFramePr>
            <a:graphicFrameLocks noGrp="1"/>
          </p:cNvGraphicFramePr>
          <p:nvPr>
            <p:ph type="chart" sz="quarter" idx="23"/>
            <p:extLst>
              <p:ext uri="{D42A27DB-BD31-4B8C-83A1-F6EECF244321}">
                <p14:modId xmlns:p14="http://schemas.microsoft.com/office/powerpoint/2010/main" val="2486338928"/>
              </p:ext>
            </p:extLst>
          </p:nvPr>
        </p:nvGraphicFramePr>
        <p:xfrm>
          <a:off x="1274763" y="1965325"/>
          <a:ext cx="4579937" cy="2587625"/>
        </p:xfrm>
        <a:graphic>
          <a:graphicData uri="http://schemas.openxmlformats.org/drawingml/2006/chart">
            <c:chart xmlns:c="http://schemas.openxmlformats.org/drawingml/2006/chart" xmlns:r="http://schemas.openxmlformats.org/officeDocument/2006/relationships" r:id="rId3"/>
          </a:graphicData>
        </a:graphic>
      </p:graphicFrame>
      <p:sp>
        <p:nvSpPr>
          <p:cNvPr id="9" name="Shape 15"/>
          <p:cNvSpPr/>
          <p:nvPr/>
        </p:nvSpPr>
        <p:spPr>
          <a:xfrm>
            <a:off x="3400840" y="1717358"/>
            <a:ext cx="2695160" cy="3070699"/>
          </a:xfrm>
          <a:custGeom>
            <a:avLst/>
            <a:gdLst/>
            <a:ahLst/>
            <a:cxnLst>
              <a:cxn ang="0">
                <a:pos x="wd2" y="hd2"/>
              </a:cxn>
              <a:cxn ang="5400000">
                <a:pos x="wd2" y="hd2"/>
              </a:cxn>
              <a:cxn ang="10800000">
                <a:pos x="wd2" y="hd2"/>
              </a:cxn>
              <a:cxn ang="16200000">
                <a:pos x="wd2" y="hd2"/>
              </a:cxn>
            </a:cxnLst>
            <a:rect l="0" t="0" r="r" b="b"/>
            <a:pathLst>
              <a:path w="21600" h="21600" extrusionOk="0">
                <a:moveTo>
                  <a:pt x="21600" y="1158"/>
                </a:moveTo>
                <a:cubicBezTo>
                  <a:pt x="21600" y="518"/>
                  <a:pt x="21009" y="0"/>
                  <a:pt x="20281" y="0"/>
                </a:cubicBezTo>
                <a:lnTo>
                  <a:pt x="13897" y="0"/>
                </a:lnTo>
                <a:lnTo>
                  <a:pt x="0" y="21600"/>
                </a:lnTo>
                <a:lnTo>
                  <a:pt x="21600" y="21600"/>
                </a:lnTo>
                <a:cubicBezTo>
                  <a:pt x="21600" y="21600"/>
                  <a:pt x="21600" y="1158"/>
                  <a:pt x="21600" y="1158"/>
                </a:cubicBezTo>
                <a:close/>
              </a:path>
            </a:pathLst>
          </a:custGeom>
          <a:gradFill>
            <a:gsLst>
              <a:gs pos="0">
                <a:srgbClr val="FFFFFF">
                  <a:alpha val="60000"/>
                </a:srgbClr>
              </a:gs>
              <a:gs pos="91000">
                <a:srgbClr val="FFFFFF">
                  <a:alpha val="15000"/>
                </a:srgbClr>
              </a:gs>
            </a:gsLst>
            <a:lin ang="5400000"/>
          </a:gradFill>
          <a:ln w="12700">
            <a:miter lim="400000"/>
          </a:ln>
        </p:spPr>
        <p:txBody>
          <a:bodyPr lIns="0" tIns="0" rIns="0" bIns="0" anchor="ctr"/>
          <a:lstStyle/>
          <a:p>
            <a:pPr lvl="0">
              <a:defRPr sz="3000">
                <a:solidFill>
                  <a:srgbClr val="FFFFFF"/>
                </a:solidFill>
                <a:effectLst>
                  <a:outerShdw blurRad="38100" dist="12700" dir="5400000" rotWithShape="0">
                    <a:srgbClr val="000000">
                      <a:alpha val="50000"/>
                    </a:srgbClr>
                  </a:outerShdw>
                </a:effectLst>
              </a:defRPr>
            </a:pPr>
            <a:endParaRPr/>
          </a:p>
        </p:txBody>
      </p:sp>
    </p:spTree>
    <p:extLst>
      <p:ext uri="{BB962C8B-B14F-4D97-AF65-F5344CB8AC3E}">
        <p14:creationId xmlns:p14="http://schemas.microsoft.com/office/powerpoint/2010/main" val="399008714"/>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itle 38"/>
          <p:cNvSpPr>
            <a:spLocks noGrp="1"/>
          </p:cNvSpPr>
          <p:nvPr>
            <p:ph type="title"/>
          </p:nvPr>
        </p:nvSpPr>
        <p:spPr/>
        <p:txBody>
          <a:bodyPr>
            <a:normAutofit fontScale="90000"/>
          </a:bodyPr>
          <a:lstStyle/>
          <a:p>
            <a:r>
              <a:rPr lang="en-US" smtClean="0"/>
              <a:t>3 doughnut charts with 1/10 shapes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54</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952170116"/>
              </p:ext>
            </p:extLst>
          </p:nvPr>
        </p:nvGraphicFramePr>
        <p:xfrm>
          <a:off x="482600" y="2443163"/>
          <a:ext cx="3556000" cy="3117850"/>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 Placeholder 6"/>
          <p:cNvSpPr>
            <a:spLocks noGrp="1"/>
          </p:cNvSpPr>
          <p:nvPr>
            <p:ph type="body" sz="quarter" idx="15"/>
          </p:nvPr>
        </p:nvSpPr>
        <p:spPr/>
        <p:txBody>
          <a:bodyPr/>
          <a:lstStyle/>
          <a:p>
            <a:r>
              <a:rPr lang="en-US"/>
              <a:t>Lorem Ipsum</a:t>
            </a:r>
          </a:p>
        </p:txBody>
      </p:sp>
      <p:graphicFrame>
        <p:nvGraphicFramePr>
          <p:cNvPr id="28" name="Chart Placeholder 27"/>
          <p:cNvGraphicFramePr>
            <a:graphicFrameLocks noGrp="1"/>
          </p:cNvGraphicFramePr>
          <p:nvPr>
            <p:ph type="chart" sz="quarter" idx="16"/>
            <p:extLst>
              <p:ext uri="{D42A27DB-BD31-4B8C-83A1-F6EECF244321}">
                <p14:modId xmlns:p14="http://schemas.microsoft.com/office/powerpoint/2010/main" val="3714442978"/>
              </p:ext>
            </p:extLst>
          </p:nvPr>
        </p:nvGraphicFramePr>
        <p:xfrm>
          <a:off x="4318000" y="2443163"/>
          <a:ext cx="3556000" cy="3117850"/>
        </p:xfrm>
        <a:graphic>
          <a:graphicData uri="http://schemas.openxmlformats.org/drawingml/2006/chart">
            <c:chart xmlns:c="http://schemas.openxmlformats.org/drawingml/2006/chart" xmlns:r="http://schemas.openxmlformats.org/officeDocument/2006/relationships" r:id="rId4"/>
          </a:graphicData>
        </a:graphic>
      </p:graphicFrame>
      <p:sp>
        <p:nvSpPr>
          <p:cNvPr id="10" name="Text Placeholder 9"/>
          <p:cNvSpPr>
            <a:spLocks noGrp="1"/>
          </p:cNvSpPr>
          <p:nvPr>
            <p:ph type="body" sz="quarter" idx="18"/>
          </p:nvPr>
        </p:nvSpPr>
        <p:spPr/>
        <p:txBody>
          <a:bodyPr/>
          <a:lstStyle/>
          <a:p>
            <a:r>
              <a:rPr lang="en-US"/>
              <a:t>Lorem Ipsum</a:t>
            </a:r>
          </a:p>
        </p:txBody>
      </p:sp>
      <p:graphicFrame>
        <p:nvGraphicFramePr>
          <p:cNvPr id="38" name="Chart Placeholder 37"/>
          <p:cNvGraphicFramePr>
            <a:graphicFrameLocks noGrp="1"/>
          </p:cNvGraphicFramePr>
          <p:nvPr>
            <p:ph type="chart" sz="quarter" idx="19"/>
            <p:extLst>
              <p:ext uri="{D42A27DB-BD31-4B8C-83A1-F6EECF244321}">
                <p14:modId xmlns:p14="http://schemas.microsoft.com/office/powerpoint/2010/main" val="2551184463"/>
              </p:ext>
            </p:extLst>
          </p:nvPr>
        </p:nvGraphicFramePr>
        <p:xfrm>
          <a:off x="8153400" y="2443163"/>
          <a:ext cx="3556000" cy="3117850"/>
        </p:xfrm>
        <a:graphic>
          <a:graphicData uri="http://schemas.openxmlformats.org/drawingml/2006/chart">
            <c:chart xmlns:c="http://schemas.openxmlformats.org/drawingml/2006/chart" xmlns:r="http://schemas.openxmlformats.org/officeDocument/2006/relationships" r:id="rId5"/>
          </a:graphicData>
        </a:graphic>
      </p:graphicFrame>
      <p:sp>
        <p:nvSpPr>
          <p:cNvPr id="12" name="Text Placeholder 11"/>
          <p:cNvSpPr>
            <a:spLocks noGrp="1"/>
          </p:cNvSpPr>
          <p:nvPr>
            <p:ph type="body" sz="quarter" idx="21"/>
          </p:nvPr>
        </p:nvSpPr>
        <p:spPr/>
        <p:txBody>
          <a:bodyPr/>
          <a:lstStyle/>
          <a:p>
            <a:r>
              <a:rPr lang="en-US"/>
              <a:t>Lorem Ipsum</a:t>
            </a:r>
          </a:p>
        </p:txBody>
      </p:sp>
      <p:grpSp>
        <p:nvGrpSpPr>
          <p:cNvPr id="15" name="Group 14"/>
          <p:cNvGrpSpPr/>
          <p:nvPr/>
        </p:nvGrpSpPr>
        <p:grpSpPr>
          <a:xfrm>
            <a:off x="721485" y="2462951"/>
            <a:ext cx="3078226" cy="3078226"/>
            <a:chOff x="3527425" y="860425"/>
            <a:chExt cx="5138738" cy="5138738"/>
          </a:xfrm>
        </p:grpSpPr>
        <p:sp>
          <p:nvSpPr>
            <p:cNvPr id="16" name="Freeform 5"/>
            <p:cNvSpPr>
              <a:spLocks/>
            </p:cNvSpPr>
            <p:nvPr/>
          </p:nvSpPr>
          <p:spPr bwMode="auto">
            <a:xfrm>
              <a:off x="6096000" y="860425"/>
              <a:ext cx="1511300" cy="2568575"/>
            </a:xfrm>
            <a:custGeom>
              <a:avLst/>
              <a:gdLst>
                <a:gd name="T0" fmla="*/ 0 w 1903"/>
                <a:gd name="T1" fmla="*/ 3236 h 3236"/>
                <a:gd name="T2" fmla="*/ 1903 w 1903"/>
                <a:gd name="T3" fmla="*/ 618 h 3236"/>
                <a:gd name="T4" fmla="*/ 1797 w 1903"/>
                <a:gd name="T5" fmla="*/ 543 h 3236"/>
                <a:gd name="T6" fmla="*/ 1690 w 1903"/>
                <a:gd name="T7" fmla="*/ 476 h 3236"/>
                <a:gd name="T8" fmla="*/ 1580 w 1903"/>
                <a:gd name="T9" fmla="*/ 410 h 3236"/>
                <a:gd name="T10" fmla="*/ 1467 w 1903"/>
                <a:gd name="T11" fmla="*/ 351 h 3236"/>
                <a:gd name="T12" fmla="*/ 1354 w 1903"/>
                <a:gd name="T13" fmla="*/ 295 h 3236"/>
                <a:gd name="T14" fmla="*/ 1237 w 1903"/>
                <a:gd name="T15" fmla="*/ 245 h 3236"/>
                <a:gd name="T16" fmla="*/ 1119 w 1903"/>
                <a:gd name="T17" fmla="*/ 199 h 3236"/>
                <a:gd name="T18" fmla="*/ 1000 w 1903"/>
                <a:gd name="T19" fmla="*/ 157 h 3236"/>
                <a:gd name="T20" fmla="*/ 879 w 1903"/>
                <a:gd name="T21" fmla="*/ 121 h 3236"/>
                <a:gd name="T22" fmla="*/ 756 w 1903"/>
                <a:gd name="T23" fmla="*/ 88 h 3236"/>
                <a:gd name="T24" fmla="*/ 632 w 1903"/>
                <a:gd name="T25" fmla="*/ 61 h 3236"/>
                <a:gd name="T26" fmla="*/ 507 w 1903"/>
                <a:gd name="T27" fmla="*/ 38 h 3236"/>
                <a:gd name="T28" fmla="*/ 382 w 1903"/>
                <a:gd name="T29" fmla="*/ 21 h 3236"/>
                <a:gd name="T30" fmla="*/ 255 w 1903"/>
                <a:gd name="T31" fmla="*/ 9 h 3236"/>
                <a:gd name="T32" fmla="*/ 127 w 1903"/>
                <a:gd name="T33" fmla="*/ 2 h 3236"/>
                <a:gd name="T34" fmla="*/ 0 w 1903"/>
                <a:gd name="T35" fmla="*/ 0 h 3236"/>
                <a:gd name="T36" fmla="*/ 0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3236"/>
                  </a:moveTo>
                  <a:lnTo>
                    <a:pt x="1903" y="618"/>
                  </a:lnTo>
                  <a:lnTo>
                    <a:pt x="1797" y="543"/>
                  </a:lnTo>
                  <a:lnTo>
                    <a:pt x="1690" y="476"/>
                  </a:lnTo>
                  <a:lnTo>
                    <a:pt x="1580" y="410"/>
                  </a:lnTo>
                  <a:lnTo>
                    <a:pt x="1467" y="351"/>
                  </a:lnTo>
                  <a:lnTo>
                    <a:pt x="1354" y="295"/>
                  </a:lnTo>
                  <a:lnTo>
                    <a:pt x="1237" y="245"/>
                  </a:lnTo>
                  <a:lnTo>
                    <a:pt x="1119" y="199"/>
                  </a:lnTo>
                  <a:lnTo>
                    <a:pt x="1000" y="157"/>
                  </a:lnTo>
                  <a:lnTo>
                    <a:pt x="879" y="121"/>
                  </a:lnTo>
                  <a:lnTo>
                    <a:pt x="756" y="88"/>
                  </a:lnTo>
                  <a:lnTo>
                    <a:pt x="632" y="61"/>
                  </a:lnTo>
                  <a:lnTo>
                    <a:pt x="507" y="38"/>
                  </a:lnTo>
                  <a:lnTo>
                    <a:pt x="382" y="21"/>
                  </a:lnTo>
                  <a:lnTo>
                    <a:pt x="255" y="9"/>
                  </a:lnTo>
                  <a:lnTo>
                    <a:pt x="127" y="2"/>
                  </a:lnTo>
                  <a:lnTo>
                    <a:pt x="0" y="0"/>
                  </a:lnTo>
                  <a:lnTo>
                    <a:pt x="0"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17" name="Freeform 7"/>
            <p:cNvSpPr>
              <a:spLocks/>
            </p:cNvSpPr>
            <p:nvPr/>
          </p:nvSpPr>
          <p:spPr bwMode="auto">
            <a:xfrm>
              <a:off x="6096000" y="1350963"/>
              <a:ext cx="2443163" cy="2078038"/>
            </a:xfrm>
            <a:custGeom>
              <a:avLst/>
              <a:gdLst>
                <a:gd name="T0" fmla="*/ 0 w 3078"/>
                <a:gd name="T1" fmla="*/ 2618 h 2618"/>
                <a:gd name="T2" fmla="*/ 3078 w 3078"/>
                <a:gd name="T3" fmla="*/ 1618 h 2618"/>
                <a:gd name="T4" fmla="*/ 3038 w 3078"/>
                <a:gd name="T5" fmla="*/ 1497 h 2618"/>
                <a:gd name="T6" fmla="*/ 2990 w 3078"/>
                <a:gd name="T7" fmla="*/ 1378 h 2618"/>
                <a:gd name="T8" fmla="*/ 2940 w 3078"/>
                <a:gd name="T9" fmla="*/ 1261 h 2618"/>
                <a:gd name="T10" fmla="*/ 2884 w 3078"/>
                <a:gd name="T11" fmla="*/ 1148 h 2618"/>
                <a:gd name="T12" fmla="*/ 2824 w 3078"/>
                <a:gd name="T13" fmla="*/ 1034 h 2618"/>
                <a:gd name="T14" fmla="*/ 2759 w 3078"/>
                <a:gd name="T15" fmla="*/ 925 h 2618"/>
                <a:gd name="T16" fmla="*/ 2692 w 3078"/>
                <a:gd name="T17" fmla="*/ 819 h 2618"/>
                <a:gd name="T18" fmla="*/ 2619 w 3078"/>
                <a:gd name="T19" fmla="*/ 716 h 2618"/>
                <a:gd name="T20" fmla="*/ 2542 w 3078"/>
                <a:gd name="T21" fmla="*/ 614 h 2618"/>
                <a:gd name="T22" fmla="*/ 2462 w 3078"/>
                <a:gd name="T23" fmla="*/ 516 h 2618"/>
                <a:gd name="T24" fmla="*/ 2377 w 3078"/>
                <a:gd name="T25" fmla="*/ 422 h 2618"/>
                <a:gd name="T26" fmla="*/ 2291 w 3078"/>
                <a:gd name="T27" fmla="*/ 330 h 2618"/>
                <a:gd name="T28" fmla="*/ 2198 w 3078"/>
                <a:gd name="T29" fmla="*/ 242 h 2618"/>
                <a:gd name="T30" fmla="*/ 2102 w 3078"/>
                <a:gd name="T31" fmla="*/ 157 h 2618"/>
                <a:gd name="T32" fmla="*/ 2005 w 3078"/>
                <a:gd name="T33" fmla="*/ 76 h 2618"/>
                <a:gd name="T34" fmla="*/ 1903 w 3078"/>
                <a:gd name="T35" fmla="*/ 0 h 2618"/>
                <a:gd name="T36" fmla="*/ 0 w 3078"/>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2618"/>
                  </a:moveTo>
                  <a:lnTo>
                    <a:pt x="3078" y="1618"/>
                  </a:lnTo>
                  <a:lnTo>
                    <a:pt x="3038" y="1497"/>
                  </a:lnTo>
                  <a:lnTo>
                    <a:pt x="2990" y="1378"/>
                  </a:lnTo>
                  <a:lnTo>
                    <a:pt x="2940" y="1261"/>
                  </a:lnTo>
                  <a:lnTo>
                    <a:pt x="2884" y="1148"/>
                  </a:lnTo>
                  <a:lnTo>
                    <a:pt x="2824" y="1034"/>
                  </a:lnTo>
                  <a:lnTo>
                    <a:pt x="2759" y="925"/>
                  </a:lnTo>
                  <a:lnTo>
                    <a:pt x="2692" y="819"/>
                  </a:lnTo>
                  <a:lnTo>
                    <a:pt x="2619" y="716"/>
                  </a:lnTo>
                  <a:lnTo>
                    <a:pt x="2542" y="614"/>
                  </a:lnTo>
                  <a:lnTo>
                    <a:pt x="2462" y="516"/>
                  </a:lnTo>
                  <a:lnTo>
                    <a:pt x="2377" y="422"/>
                  </a:lnTo>
                  <a:lnTo>
                    <a:pt x="2291" y="330"/>
                  </a:lnTo>
                  <a:lnTo>
                    <a:pt x="2198" y="242"/>
                  </a:lnTo>
                  <a:lnTo>
                    <a:pt x="2102" y="157"/>
                  </a:lnTo>
                  <a:lnTo>
                    <a:pt x="2005" y="76"/>
                  </a:lnTo>
                  <a:lnTo>
                    <a:pt x="1903" y="0"/>
                  </a:lnTo>
                  <a:lnTo>
                    <a:pt x="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19" name="Freeform 9"/>
            <p:cNvSpPr>
              <a:spLocks/>
            </p:cNvSpPr>
            <p:nvPr/>
          </p:nvSpPr>
          <p:spPr bwMode="auto">
            <a:xfrm>
              <a:off x="6096000" y="2635250"/>
              <a:ext cx="2570163" cy="1589088"/>
            </a:xfrm>
            <a:custGeom>
              <a:avLst/>
              <a:gdLst>
                <a:gd name="T0" fmla="*/ 0 w 3237"/>
                <a:gd name="T1" fmla="*/ 1000 h 2000"/>
                <a:gd name="T2" fmla="*/ 3078 w 3237"/>
                <a:gd name="T3" fmla="*/ 2000 h 2000"/>
                <a:gd name="T4" fmla="*/ 3116 w 3237"/>
                <a:gd name="T5" fmla="*/ 1877 h 2000"/>
                <a:gd name="T6" fmla="*/ 3149 w 3237"/>
                <a:gd name="T7" fmla="*/ 1754 h 2000"/>
                <a:gd name="T8" fmla="*/ 3176 w 3237"/>
                <a:gd name="T9" fmla="*/ 1630 h 2000"/>
                <a:gd name="T10" fmla="*/ 3197 w 3237"/>
                <a:gd name="T11" fmla="*/ 1505 h 2000"/>
                <a:gd name="T12" fmla="*/ 3214 w 3237"/>
                <a:gd name="T13" fmla="*/ 1378 h 2000"/>
                <a:gd name="T14" fmla="*/ 3228 w 3237"/>
                <a:gd name="T15" fmla="*/ 1253 h 2000"/>
                <a:gd name="T16" fmla="*/ 3235 w 3237"/>
                <a:gd name="T17" fmla="*/ 1127 h 2000"/>
                <a:gd name="T18" fmla="*/ 3237 w 3237"/>
                <a:gd name="T19" fmla="*/ 1000 h 2000"/>
                <a:gd name="T20" fmla="*/ 3235 w 3237"/>
                <a:gd name="T21" fmla="*/ 873 h 2000"/>
                <a:gd name="T22" fmla="*/ 3228 w 3237"/>
                <a:gd name="T23" fmla="*/ 747 h 2000"/>
                <a:gd name="T24" fmla="*/ 3214 w 3237"/>
                <a:gd name="T25" fmla="*/ 620 h 2000"/>
                <a:gd name="T26" fmla="*/ 3197 w 3237"/>
                <a:gd name="T27" fmla="*/ 495 h 2000"/>
                <a:gd name="T28" fmla="*/ 3176 w 3237"/>
                <a:gd name="T29" fmla="*/ 370 h 2000"/>
                <a:gd name="T30" fmla="*/ 3149 w 3237"/>
                <a:gd name="T31" fmla="*/ 246 h 2000"/>
                <a:gd name="T32" fmla="*/ 3116 w 3237"/>
                <a:gd name="T33" fmla="*/ 121 h 2000"/>
                <a:gd name="T34" fmla="*/ 3078 w 3237"/>
                <a:gd name="T35" fmla="*/ 0 h 2000"/>
                <a:gd name="T36" fmla="*/ 0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0" y="1000"/>
                  </a:moveTo>
                  <a:lnTo>
                    <a:pt x="3078" y="2000"/>
                  </a:lnTo>
                  <a:lnTo>
                    <a:pt x="3116" y="1877"/>
                  </a:lnTo>
                  <a:lnTo>
                    <a:pt x="3149" y="1754"/>
                  </a:lnTo>
                  <a:lnTo>
                    <a:pt x="3176" y="1630"/>
                  </a:lnTo>
                  <a:lnTo>
                    <a:pt x="3197" y="1505"/>
                  </a:lnTo>
                  <a:lnTo>
                    <a:pt x="3214" y="1378"/>
                  </a:lnTo>
                  <a:lnTo>
                    <a:pt x="3228" y="1253"/>
                  </a:lnTo>
                  <a:lnTo>
                    <a:pt x="3235" y="1127"/>
                  </a:lnTo>
                  <a:lnTo>
                    <a:pt x="3237" y="1000"/>
                  </a:lnTo>
                  <a:lnTo>
                    <a:pt x="3235" y="873"/>
                  </a:lnTo>
                  <a:lnTo>
                    <a:pt x="3228" y="747"/>
                  </a:lnTo>
                  <a:lnTo>
                    <a:pt x="3214" y="620"/>
                  </a:lnTo>
                  <a:lnTo>
                    <a:pt x="3197" y="495"/>
                  </a:lnTo>
                  <a:lnTo>
                    <a:pt x="3176" y="370"/>
                  </a:lnTo>
                  <a:lnTo>
                    <a:pt x="3149" y="246"/>
                  </a:lnTo>
                  <a:lnTo>
                    <a:pt x="3116" y="121"/>
                  </a:lnTo>
                  <a:lnTo>
                    <a:pt x="3078" y="0"/>
                  </a:lnTo>
                  <a:lnTo>
                    <a:pt x="0"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0" name="Freeform 11"/>
            <p:cNvSpPr>
              <a:spLocks/>
            </p:cNvSpPr>
            <p:nvPr/>
          </p:nvSpPr>
          <p:spPr bwMode="auto">
            <a:xfrm>
              <a:off x="6096000" y="3429000"/>
              <a:ext cx="2443163" cy="2079625"/>
            </a:xfrm>
            <a:custGeom>
              <a:avLst/>
              <a:gdLst>
                <a:gd name="T0" fmla="*/ 0 w 3078"/>
                <a:gd name="T1" fmla="*/ 0 h 2618"/>
                <a:gd name="T2" fmla="*/ 1903 w 3078"/>
                <a:gd name="T3" fmla="*/ 2618 h 2618"/>
                <a:gd name="T4" fmla="*/ 2005 w 3078"/>
                <a:gd name="T5" fmla="*/ 2541 h 2618"/>
                <a:gd name="T6" fmla="*/ 2102 w 3078"/>
                <a:gd name="T7" fmla="*/ 2459 h 2618"/>
                <a:gd name="T8" fmla="*/ 2198 w 3078"/>
                <a:gd name="T9" fmla="*/ 2374 h 2618"/>
                <a:gd name="T10" fmla="*/ 2291 w 3078"/>
                <a:gd name="T11" fmla="*/ 2288 h 2618"/>
                <a:gd name="T12" fmla="*/ 2377 w 3078"/>
                <a:gd name="T13" fmla="*/ 2196 h 2618"/>
                <a:gd name="T14" fmla="*/ 2462 w 3078"/>
                <a:gd name="T15" fmla="*/ 2100 h 2618"/>
                <a:gd name="T16" fmla="*/ 2542 w 3078"/>
                <a:gd name="T17" fmla="*/ 2002 h 2618"/>
                <a:gd name="T18" fmla="*/ 2619 w 3078"/>
                <a:gd name="T19" fmla="*/ 1902 h 2618"/>
                <a:gd name="T20" fmla="*/ 2692 w 3078"/>
                <a:gd name="T21" fmla="*/ 1799 h 2618"/>
                <a:gd name="T22" fmla="*/ 2759 w 3078"/>
                <a:gd name="T23" fmla="*/ 1691 h 2618"/>
                <a:gd name="T24" fmla="*/ 2824 w 3078"/>
                <a:gd name="T25" fmla="*/ 1582 h 2618"/>
                <a:gd name="T26" fmla="*/ 2884 w 3078"/>
                <a:gd name="T27" fmla="*/ 1470 h 2618"/>
                <a:gd name="T28" fmla="*/ 2940 w 3078"/>
                <a:gd name="T29" fmla="*/ 1355 h 2618"/>
                <a:gd name="T30" fmla="*/ 2990 w 3078"/>
                <a:gd name="T31" fmla="*/ 1240 h 2618"/>
                <a:gd name="T32" fmla="*/ 3038 w 3078"/>
                <a:gd name="T33" fmla="*/ 1121 h 2618"/>
                <a:gd name="T34" fmla="*/ 3078 w 3078"/>
                <a:gd name="T35" fmla="*/ 1000 h 2618"/>
                <a:gd name="T36" fmla="*/ 0 w 3078"/>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0"/>
                  </a:moveTo>
                  <a:lnTo>
                    <a:pt x="1903" y="2618"/>
                  </a:lnTo>
                  <a:lnTo>
                    <a:pt x="2005" y="2541"/>
                  </a:lnTo>
                  <a:lnTo>
                    <a:pt x="2102" y="2459"/>
                  </a:lnTo>
                  <a:lnTo>
                    <a:pt x="2198" y="2374"/>
                  </a:lnTo>
                  <a:lnTo>
                    <a:pt x="2291" y="2288"/>
                  </a:lnTo>
                  <a:lnTo>
                    <a:pt x="2377" y="2196"/>
                  </a:lnTo>
                  <a:lnTo>
                    <a:pt x="2462" y="2100"/>
                  </a:lnTo>
                  <a:lnTo>
                    <a:pt x="2542" y="2002"/>
                  </a:lnTo>
                  <a:lnTo>
                    <a:pt x="2619" y="1902"/>
                  </a:lnTo>
                  <a:lnTo>
                    <a:pt x="2692" y="1799"/>
                  </a:lnTo>
                  <a:lnTo>
                    <a:pt x="2759" y="1691"/>
                  </a:lnTo>
                  <a:lnTo>
                    <a:pt x="2824" y="1582"/>
                  </a:lnTo>
                  <a:lnTo>
                    <a:pt x="2884" y="1470"/>
                  </a:lnTo>
                  <a:lnTo>
                    <a:pt x="2940" y="1355"/>
                  </a:lnTo>
                  <a:lnTo>
                    <a:pt x="2990" y="1240"/>
                  </a:lnTo>
                  <a:lnTo>
                    <a:pt x="3038" y="1121"/>
                  </a:lnTo>
                  <a:lnTo>
                    <a:pt x="3078" y="1000"/>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1" name="Freeform 13"/>
            <p:cNvSpPr>
              <a:spLocks/>
            </p:cNvSpPr>
            <p:nvPr/>
          </p:nvSpPr>
          <p:spPr bwMode="auto">
            <a:xfrm>
              <a:off x="6096000" y="3429000"/>
              <a:ext cx="1511300" cy="2570163"/>
            </a:xfrm>
            <a:custGeom>
              <a:avLst/>
              <a:gdLst>
                <a:gd name="T0" fmla="*/ 0 w 1903"/>
                <a:gd name="T1" fmla="*/ 0 h 3236"/>
                <a:gd name="T2" fmla="*/ 0 w 1903"/>
                <a:gd name="T3" fmla="*/ 3236 h 3236"/>
                <a:gd name="T4" fmla="*/ 127 w 1903"/>
                <a:gd name="T5" fmla="*/ 3232 h 3236"/>
                <a:gd name="T6" fmla="*/ 255 w 1903"/>
                <a:gd name="T7" fmla="*/ 3225 h 3236"/>
                <a:gd name="T8" fmla="*/ 382 w 1903"/>
                <a:gd name="T9" fmla="*/ 3213 h 3236"/>
                <a:gd name="T10" fmla="*/ 507 w 1903"/>
                <a:gd name="T11" fmla="*/ 3196 h 3236"/>
                <a:gd name="T12" fmla="*/ 632 w 1903"/>
                <a:gd name="T13" fmla="*/ 3173 h 3236"/>
                <a:gd name="T14" fmla="*/ 756 w 1903"/>
                <a:gd name="T15" fmla="*/ 3146 h 3236"/>
                <a:gd name="T16" fmla="*/ 879 w 1903"/>
                <a:gd name="T17" fmla="*/ 3113 h 3236"/>
                <a:gd name="T18" fmla="*/ 1000 w 1903"/>
                <a:gd name="T19" fmla="*/ 3077 h 3236"/>
                <a:gd name="T20" fmla="*/ 1119 w 1903"/>
                <a:gd name="T21" fmla="*/ 3037 h 3236"/>
                <a:gd name="T22" fmla="*/ 1237 w 1903"/>
                <a:gd name="T23" fmla="*/ 2991 h 3236"/>
                <a:gd name="T24" fmla="*/ 1354 w 1903"/>
                <a:gd name="T25" fmla="*/ 2939 h 3236"/>
                <a:gd name="T26" fmla="*/ 1467 w 1903"/>
                <a:gd name="T27" fmla="*/ 2883 h 3236"/>
                <a:gd name="T28" fmla="*/ 1580 w 1903"/>
                <a:gd name="T29" fmla="*/ 2824 h 3236"/>
                <a:gd name="T30" fmla="*/ 1690 w 1903"/>
                <a:gd name="T31" fmla="*/ 2760 h 3236"/>
                <a:gd name="T32" fmla="*/ 1797 w 1903"/>
                <a:gd name="T33" fmla="*/ 2691 h 3236"/>
                <a:gd name="T34" fmla="*/ 1903 w 1903"/>
                <a:gd name="T35" fmla="*/ 2618 h 3236"/>
                <a:gd name="T36" fmla="*/ 0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0"/>
                  </a:moveTo>
                  <a:lnTo>
                    <a:pt x="0" y="3236"/>
                  </a:lnTo>
                  <a:lnTo>
                    <a:pt x="127" y="3232"/>
                  </a:lnTo>
                  <a:lnTo>
                    <a:pt x="255" y="3225"/>
                  </a:lnTo>
                  <a:lnTo>
                    <a:pt x="382" y="3213"/>
                  </a:lnTo>
                  <a:lnTo>
                    <a:pt x="507" y="3196"/>
                  </a:lnTo>
                  <a:lnTo>
                    <a:pt x="632" y="3173"/>
                  </a:lnTo>
                  <a:lnTo>
                    <a:pt x="756" y="3146"/>
                  </a:lnTo>
                  <a:lnTo>
                    <a:pt x="879" y="3113"/>
                  </a:lnTo>
                  <a:lnTo>
                    <a:pt x="1000" y="3077"/>
                  </a:lnTo>
                  <a:lnTo>
                    <a:pt x="1119" y="3037"/>
                  </a:lnTo>
                  <a:lnTo>
                    <a:pt x="1237" y="2991"/>
                  </a:lnTo>
                  <a:lnTo>
                    <a:pt x="1354" y="2939"/>
                  </a:lnTo>
                  <a:lnTo>
                    <a:pt x="1467" y="2883"/>
                  </a:lnTo>
                  <a:lnTo>
                    <a:pt x="1580" y="2824"/>
                  </a:lnTo>
                  <a:lnTo>
                    <a:pt x="1690" y="2760"/>
                  </a:lnTo>
                  <a:lnTo>
                    <a:pt x="1797" y="2691"/>
                  </a:lnTo>
                  <a:lnTo>
                    <a:pt x="1903" y="2618"/>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2" name="Freeform 15"/>
            <p:cNvSpPr>
              <a:spLocks/>
            </p:cNvSpPr>
            <p:nvPr/>
          </p:nvSpPr>
          <p:spPr bwMode="auto">
            <a:xfrm>
              <a:off x="4586288" y="3429000"/>
              <a:ext cx="1509713" cy="2570163"/>
            </a:xfrm>
            <a:custGeom>
              <a:avLst/>
              <a:gdLst>
                <a:gd name="T0" fmla="*/ 1903 w 1903"/>
                <a:gd name="T1" fmla="*/ 0 h 3236"/>
                <a:gd name="T2" fmla="*/ 0 w 1903"/>
                <a:gd name="T3" fmla="*/ 2618 h 3236"/>
                <a:gd name="T4" fmla="*/ 104 w 1903"/>
                <a:gd name="T5" fmla="*/ 2691 h 3236"/>
                <a:gd name="T6" fmla="*/ 211 w 1903"/>
                <a:gd name="T7" fmla="*/ 2760 h 3236"/>
                <a:gd name="T8" fmla="*/ 321 w 1903"/>
                <a:gd name="T9" fmla="*/ 2824 h 3236"/>
                <a:gd name="T10" fmla="*/ 434 w 1903"/>
                <a:gd name="T11" fmla="*/ 2883 h 3236"/>
                <a:gd name="T12" fmla="*/ 547 w 1903"/>
                <a:gd name="T13" fmla="*/ 2939 h 3236"/>
                <a:gd name="T14" fmla="*/ 664 w 1903"/>
                <a:gd name="T15" fmla="*/ 2991 h 3236"/>
                <a:gd name="T16" fmla="*/ 782 w 1903"/>
                <a:gd name="T17" fmla="*/ 3037 h 3236"/>
                <a:gd name="T18" fmla="*/ 903 w 1903"/>
                <a:gd name="T19" fmla="*/ 3077 h 3236"/>
                <a:gd name="T20" fmla="*/ 1024 w 1903"/>
                <a:gd name="T21" fmla="*/ 3113 h 3236"/>
                <a:gd name="T22" fmla="*/ 1146 w 1903"/>
                <a:gd name="T23" fmla="*/ 3146 h 3236"/>
                <a:gd name="T24" fmla="*/ 1269 w 1903"/>
                <a:gd name="T25" fmla="*/ 3173 h 3236"/>
                <a:gd name="T26" fmla="*/ 1394 w 1903"/>
                <a:gd name="T27" fmla="*/ 3196 h 3236"/>
                <a:gd name="T28" fmla="*/ 1521 w 1903"/>
                <a:gd name="T29" fmla="*/ 3213 h 3236"/>
                <a:gd name="T30" fmla="*/ 1648 w 1903"/>
                <a:gd name="T31" fmla="*/ 3225 h 3236"/>
                <a:gd name="T32" fmla="*/ 1774 w 1903"/>
                <a:gd name="T33" fmla="*/ 3232 h 3236"/>
                <a:gd name="T34" fmla="*/ 1903 w 1903"/>
                <a:gd name="T35" fmla="*/ 3236 h 3236"/>
                <a:gd name="T36" fmla="*/ 1903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0"/>
                  </a:moveTo>
                  <a:lnTo>
                    <a:pt x="0" y="2618"/>
                  </a:lnTo>
                  <a:lnTo>
                    <a:pt x="104" y="2691"/>
                  </a:lnTo>
                  <a:lnTo>
                    <a:pt x="211" y="2760"/>
                  </a:lnTo>
                  <a:lnTo>
                    <a:pt x="321" y="2824"/>
                  </a:lnTo>
                  <a:lnTo>
                    <a:pt x="434" y="2883"/>
                  </a:lnTo>
                  <a:lnTo>
                    <a:pt x="547" y="2939"/>
                  </a:lnTo>
                  <a:lnTo>
                    <a:pt x="664" y="2991"/>
                  </a:lnTo>
                  <a:lnTo>
                    <a:pt x="782" y="3037"/>
                  </a:lnTo>
                  <a:lnTo>
                    <a:pt x="903" y="3077"/>
                  </a:lnTo>
                  <a:lnTo>
                    <a:pt x="1024" y="3113"/>
                  </a:lnTo>
                  <a:lnTo>
                    <a:pt x="1146" y="3146"/>
                  </a:lnTo>
                  <a:lnTo>
                    <a:pt x="1269" y="3173"/>
                  </a:lnTo>
                  <a:lnTo>
                    <a:pt x="1394" y="3196"/>
                  </a:lnTo>
                  <a:lnTo>
                    <a:pt x="1521" y="3213"/>
                  </a:lnTo>
                  <a:lnTo>
                    <a:pt x="1648" y="3225"/>
                  </a:lnTo>
                  <a:lnTo>
                    <a:pt x="1774" y="3232"/>
                  </a:lnTo>
                  <a:lnTo>
                    <a:pt x="1903" y="3236"/>
                  </a:lnTo>
                  <a:lnTo>
                    <a:pt x="1903"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3" name="Freeform 17"/>
            <p:cNvSpPr>
              <a:spLocks/>
            </p:cNvSpPr>
            <p:nvPr/>
          </p:nvSpPr>
          <p:spPr bwMode="auto">
            <a:xfrm>
              <a:off x="3652838" y="3429000"/>
              <a:ext cx="2443163" cy="2079625"/>
            </a:xfrm>
            <a:custGeom>
              <a:avLst/>
              <a:gdLst>
                <a:gd name="T0" fmla="*/ 3080 w 3080"/>
                <a:gd name="T1" fmla="*/ 0 h 2618"/>
                <a:gd name="T2" fmla="*/ 0 w 3080"/>
                <a:gd name="T3" fmla="*/ 1000 h 2618"/>
                <a:gd name="T4" fmla="*/ 42 w 3080"/>
                <a:gd name="T5" fmla="*/ 1121 h 2618"/>
                <a:gd name="T6" fmla="*/ 88 w 3080"/>
                <a:gd name="T7" fmla="*/ 1240 h 2618"/>
                <a:gd name="T8" fmla="*/ 140 w 3080"/>
                <a:gd name="T9" fmla="*/ 1355 h 2618"/>
                <a:gd name="T10" fmla="*/ 196 w 3080"/>
                <a:gd name="T11" fmla="*/ 1470 h 2618"/>
                <a:gd name="T12" fmla="*/ 255 w 3080"/>
                <a:gd name="T13" fmla="*/ 1582 h 2618"/>
                <a:gd name="T14" fmla="*/ 319 w 3080"/>
                <a:gd name="T15" fmla="*/ 1691 h 2618"/>
                <a:gd name="T16" fmla="*/ 388 w 3080"/>
                <a:gd name="T17" fmla="*/ 1799 h 2618"/>
                <a:gd name="T18" fmla="*/ 461 w 3080"/>
                <a:gd name="T19" fmla="*/ 1902 h 2618"/>
                <a:gd name="T20" fmla="*/ 536 w 3080"/>
                <a:gd name="T21" fmla="*/ 2002 h 2618"/>
                <a:gd name="T22" fmla="*/ 616 w 3080"/>
                <a:gd name="T23" fmla="*/ 2100 h 2618"/>
                <a:gd name="T24" fmla="*/ 701 w 3080"/>
                <a:gd name="T25" fmla="*/ 2196 h 2618"/>
                <a:gd name="T26" fmla="*/ 789 w 3080"/>
                <a:gd name="T27" fmla="*/ 2286 h 2618"/>
                <a:gd name="T28" fmla="*/ 881 w 3080"/>
                <a:gd name="T29" fmla="*/ 2374 h 2618"/>
                <a:gd name="T30" fmla="*/ 976 w 3080"/>
                <a:gd name="T31" fmla="*/ 2459 h 2618"/>
                <a:gd name="T32" fmla="*/ 1073 w 3080"/>
                <a:gd name="T33" fmla="*/ 2540 h 2618"/>
                <a:gd name="T34" fmla="*/ 1177 w 3080"/>
                <a:gd name="T35" fmla="*/ 2618 h 2618"/>
                <a:gd name="T36" fmla="*/ 3080 w 3080"/>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0"/>
                  </a:moveTo>
                  <a:lnTo>
                    <a:pt x="0" y="1000"/>
                  </a:lnTo>
                  <a:lnTo>
                    <a:pt x="42" y="1121"/>
                  </a:lnTo>
                  <a:lnTo>
                    <a:pt x="88" y="1240"/>
                  </a:lnTo>
                  <a:lnTo>
                    <a:pt x="140" y="1355"/>
                  </a:lnTo>
                  <a:lnTo>
                    <a:pt x="196" y="1470"/>
                  </a:lnTo>
                  <a:lnTo>
                    <a:pt x="255" y="1582"/>
                  </a:lnTo>
                  <a:lnTo>
                    <a:pt x="319" y="1691"/>
                  </a:lnTo>
                  <a:lnTo>
                    <a:pt x="388" y="1799"/>
                  </a:lnTo>
                  <a:lnTo>
                    <a:pt x="461" y="1902"/>
                  </a:lnTo>
                  <a:lnTo>
                    <a:pt x="536" y="2002"/>
                  </a:lnTo>
                  <a:lnTo>
                    <a:pt x="616" y="2100"/>
                  </a:lnTo>
                  <a:lnTo>
                    <a:pt x="701" y="2196"/>
                  </a:lnTo>
                  <a:lnTo>
                    <a:pt x="789" y="2286"/>
                  </a:lnTo>
                  <a:lnTo>
                    <a:pt x="881" y="2374"/>
                  </a:lnTo>
                  <a:lnTo>
                    <a:pt x="976" y="2459"/>
                  </a:lnTo>
                  <a:lnTo>
                    <a:pt x="1073" y="2540"/>
                  </a:lnTo>
                  <a:lnTo>
                    <a:pt x="1177" y="2618"/>
                  </a:lnTo>
                  <a:lnTo>
                    <a:pt x="308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4" name="Freeform 19"/>
            <p:cNvSpPr>
              <a:spLocks/>
            </p:cNvSpPr>
            <p:nvPr/>
          </p:nvSpPr>
          <p:spPr bwMode="auto">
            <a:xfrm>
              <a:off x="3527425" y="2635250"/>
              <a:ext cx="2568575" cy="1589088"/>
            </a:xfrm>
            <a:custGeom>
              <a:avLst/>
              <a:gdLst>
                <a:gd name="T0" fmla="*/ 3237 w 3237"/>
                <a:gd name="T1" fmla="*/ 1000 h 2000"/>
                <a:gd name="T2" fmla="*/ 157 w 3237"/>
                <a:gd name="T3" fmla="*/ 0 h 2000"/>
                <a:gd name="T4" fmla="*/ 121 w 3237"/>
                <a:gd name="T5" fmla="*/ 121 h 2000"/>
                <a:gd name="T6" fmla="*/ 88 w 3237"/>
                <a:gd name="T7" fmla="*/ 246 h 2000"/>
                <a:gd name="T8" fmla="*/ 61 w 3237"/>
                <a:gd name="T9" fmla="*/ 368 h 2000"/>
                <a:gd name="T10" fmla="*/ 38 w 3237"/>
                <a:gd name="T11" fmla="*/ 495 h 2000"/>
                <a:gd name="T12" fmla="*/ 21 w 3237"/>
                <a:gd name="T13" fmla="*/ 620 h 2000"/>
                <a:gd name="T14" fmla="*/ 9 w 3237"/>
                <a:gd name="T15" fmla="*/ 747 h 2000"/>
                <a:gd name="T16" fmla="*/ 2 w 3237"/>
                <a:gd name="T17" fmla="*/ 873 h 2000"/>
                <a:gd name="T18" fmla="*/ 0 w 3237"/>
                <a:gd name="T19" fmla="*/ 1000 h 2000"/>
                <a:gd name="T20" fmla="*/ 2 w 3237"/>
                <a:gd name="T21" fmla="*/ 1127 h 2000"/>
                <a:gd name="T22" fmla="*/ 9 w 3237"/>
                <a:gd name="T23" fmla="*/ 1251 h 2000"/>
                <a:gd name="T24" fmla="*/ 21 w 3237"/>
                <a:gd name="T25" fmla="*/ 1378 h 2000"/>
                <a:gd name="T26" fmla="*/ 38 w 3237"/>
                <a:gd name="T27" fmla="*/ 1505 h 2000"/>
                <a:gd name="T28" fmla="*/ 61 w 3237"/>
                <a:gd name="T29" fmla="*/ 1630 h 2000"/>
                <a:gd name="T30" fmla="*/ 88 w 3237"/>
                <a:gd name="T31" fmla="*/ 1754 h 2000"/>
                <a:gd name="T32" fmla="*/ 121 w 3237"/>
                <a:gd name="T33" fmla="*/ 1877 h 2000"/>
                <a:gd name="T34" fmla="*/ 157 w 3237"/>
                <a:gd name="T35" fmla="*/ 2000 h 2000"/>
                <a:gd name="T36" fmla="*/ 3237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3237" y="1000"/>
                  </a:moveTo>
                  <a:lnTo>
                    <a:pt x="157" y="0"/>
                  </a:lnTo>
                  <a:lnTo>
                    <a:pt x="121" y="121"/>
                  </a:lnTo>
                  <a:lnTo>
                    <a:pt x="88" y="246"/>
                  </a:lnTo>
                  <a:lnTo>
                    <a:pt x="61" y="368"/>
                  </a:lnTo>
                  <a:lnTo>
                    <a:pt x="38" y="495"/>
                  </a:lnTo>
                  <a:lnTo>
                    <a:pt x="21" y="620"/>
                  </a:lnTo>
                  <a:lnTo>
                    <a:pt x="9" y="747"/>
                  </a:lnTo>
                  <a:lnTo>
                    <a:pt x="2" y="873"/>
                  </a:lnTo>
                  <a:lnTo>
                    <a:pt x="0" y="1000"/>
                  </a:lnTo>
                  <a:lnTo>
                    <a:pt x="2" y="1127"/>
                  </a:lnTo>
                  <a:lnTo>
                    <a:pt x="9" y="1251"/>
                  </a:lnTo>
                  <a:lnTo>
                    <a:pt x="21" y="1378"/>
                  </a:lnTo>
                  <a:lnTo>
                    <a:pt x="38" y="1505"/>
                  </a:lnTo>
                  <a:lnTo>
                    <a:pt x="61" y="1630"/>
                  </a:lnTo>
                  <a:lnTo>
                    <a:pt x="88" y="1754"/>
                  </a:lnTo>
                  <a:lnTo>
                    <a:pt x="121" y="1877"/>
                  </a:lnTo>
                  <a:lnTo>
                    <a:pt x="157" y="2000"/>
                  </a:lnTo>
                  <a:lnTo>
                    <a:pt x="3237"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5" name="Freeform 21"/>
            <p:cNvSpPr>
              <a:spLocks/>
            </p:cNvSpPr>
            <p:nvPr/>
          </p:nvSpPr>
          <p:spPr bwMode="auto">
            <a:xfrm>
              <a:off x="3652838" y="1350963"/>
              <a:ext cx="2443163" cy="2078038"/>
            </a:xfrm>
            <a:custGeom>
              <a:avLst/>
              <a:gdLst>
                <a:gd name="T0" fmla="*/ 3080 w 3080"/>
                <a:gd name="T1" fmla="*/ 2618 h 2618"/>
                <a:gd name="T2" fmla="*/ 1177 w 3080"/>
                <a:gd name="T3" fmla="*/ 0 h 2618"/>
                <a:gd name="T4" fmla="*/ 1073 w 3080"/>
                <a:gd name="T5" fmla="*/ 76 h 2618"/>
                <a:gd name="T6" fmla="*/ 976 w 3080"/>
                <a:gd name="T7" fmla="*/ 157 h 2618"/>
                <a:gd name="T8" fmla="*/ 881 w 3080"/>
                <a:gd name="T9" fmla="*/ 242 h 2618"/>
                <a:gd name="T10" fmla="*/ 789 w 3080"/>
                <a:gd name="T11" fmla="*/ 330 h 2618"/>
                <a:gd name="T12" fmla="*/ 701 w 3080"/>
                <a:gd name="T13" fmla="*/ 422 h 2618"/>
                <a:gd name="T14" fmla="*/ 616 w 3080"/>
                <a:gd name="T15" fmla="*/ 516 h 2618"/>
                <a:gd name="T16" fmla="*/ 536 w 3080"/>
                <a:gd name="T17" fmla="*/ 614 h 2618"/>
                <a:gd name="T18" fmla="*/ 461 w 3080"/>
                <a:gd name="T19" fmla="*/ 716 h 2618"/>
                <a:gd name="T20" fmla="*/ 388 w 3080"/>
                <a:gd name="T21" fmla="*/ 819 h 2618"/>
                <a:gd name="T22" fmla="*/ 319 w 3080"/>
                <a:gd name="T23" fmla="*/ 925 h 2618"/>
                <a:gd name="T24" fmla="*/ 255 w 3080"/>
                <a:gd name="T25" fmla="*/ 1034 h 2618"/>
                <a:gd name="T26" fmla="*/ 196 w 3080"/>
                <a:gd name="T27" fmla="*/ 1146 h 2618"/>
                <a:gd name="T28" fmla="*/ 140 w 3080"/>
                <a:gd name="T29" fmla="*/ 1261 h 2618"/>
                <a:gd name="T30" fmla="*/ 88 w 3080"/>
                <a:gd name="T31" fmla="*/ 1378 h 2618"/>
                <a:gd name="T32" fmla="*/ 42 w 3080"/>
                <a:gd name="T33" fmla="*/ 1497 h 2618"/>
                <a:gd name="T34" fmla="*/ 0 w 3080"/>
                <a:gd name="T35" fmla="*/ 1618 h 2618"/>
                <a:gd name="T36" fmla="*/ 3080 w 3080"/>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2618"/>
                  </a:moveTo>
                  <a:lnTo>
                    <a:pt x="1177" y="0"/>
                  </a:lnTo>
                  <a:lnTo>
                    <a:pt x="1073" y="76"/>
                  </a:lnTo>
                  <a:lnTo>
                    <a:pt x="976" y="157"/>
                  </a:lnTo>
                  <a:lnTo>
                    <a:pt x="881" y="242"/>
                  </a:lnTo>
                  <a:lnTo>
                    <a:pt x="789" y="330"/>
                  </a:lnTo>
                  <a:lnTo>
                    <a:pt x="701" y="422"/>
                  </a:lnTo>
                  <a:lnTo>
                    <a:pt x="616" y="516"/>
                  </a:lnTo>
                  <a:lnTo>
                    <a:pt x="536" y="614"/>
                  </a:lnTo>
                  <a:lnTo>
                    <a:pt x="461" y="716"/>
                  </a:lnTo>
                  <a:lnTo>
                    <a:pt x="388" y="819"/>
                  </a:lnTo>
                  <a:lnTo>
                    <a:pt x="319" y="925"/>
                  </a:lnTo>
                  <a:lnTo>
                    <a:pt x="255" y="1034"/>
                  </a:lnTo>
                  <a:lnTo>
                    <a:pt x="196" y="1146"/>
                  </a:lnTo>
                  <a:lnTo>
                    <a:pt x="140" y="1261"/>
                  </a:lnTo>
                  <a:lnTo>
                    <a:pt x="88" y="1378"/>
                  </a:lnTo>
                  <a:lnTo>
                    <a:pt x="42" y="1497"/>
                  </a:lnTo>
                  <a:lnTo>
                    <a:pt x="0" y="1618"/>
                  </a:lnTo>
                  <a:lnTo>
                    <a:pt x="308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26" name="Freeform 23"/>
            <p:cNvSpPr>
              <a:spLocks/>
            </p:cNvSpPr>
            <p:nvPr/>
          </p:nvSpPr>
          <p:spPr bwMode="auto">
            <a:xfrm>
              <a:off x="4586288" y="860425"/>
              <a:ext cx="1509713" cy="2568575"/>
            </a:xfrm>
            <a:custGeom>
              <a:avLst/>
              <a:gdLst>
                <a:gd name="T0" fmla="*/ 1903 w 1903"/>
                <a:gd name="T1" fmla="*/ 3236 h 3236"/>
                <a:gd name="T2" fmla="*/ 1903 w 1903"/>
                <a:gd name="T3" fmla="*/ 0 h 3236"/>
                <a:gd name="T4" fmla="*/ 1774 w 1903"/>
                <a:gd name="T5" fmla="*/ 2 h 3236"/>
                <a:gd name="T6" fmla="*/ 1648 w 1903"/>
                <a:gd name="T7" fmla="*/ 9 h 3236"/>
                <a:gd name="T8" fmla="*/ 1521 w 1903"/>
                <a:gd name="T9" fmla="*/ 21 h 3236"/>
                <a:gd name="T10" fmla="*/ 1394 w 1903"/>
                <a:gd name="T11" fmla="*/ 38 h 3236"/>
                <a:gd name="T12" fmla="*/ 1269 w 1903"/>
                <a:gd name="T13" fmla="*/ 61 h 3236"/>
                <a:gd name="T14" fmla="*/ 1146 w 1903"/>
                <a:gd name="T15" fmla="*/ 88 h 3236"/>
                <a:gd name="T16" fmla="*/ 1024 w 1903"/>
                <a:gd name="T17" fmla="*/ 121 h 3236"/>
                <a:gd name="T18" fmla="*/ 903 w 1903"/>
                <a:gd name="T19" fmla="*/ 157 h 3236"/>
                <a:gd name="T20" fmla="*/ 782 w 1903"/>
                <a:gd name="T21" fmla="*/ 199 h 3236"/>
                <a:gd name="T22" fmla="*/ 664 w 1903"/>
                <a:gd name="T23" fmla="*/ 245 h 3236"/>
                <a:gd name="T24" fmla="*/ 547 w 1903"/>
                <a:gd name="T25" fmla="*/ 295 h 3236"/>
                <a:gd name="T26" fmla="*/ 434 w 1903"/>
                <a:gd name="T27" fmla="*/ 351 h 3236"/>
                <a:gd name="T28" fmla="*/ 321 w 1903"/>
                <a:gd name="T29" fmla="*/ 410 h 3236"/>
                <a:gd name="T30" fmla="*/ 211 w 1903"/>
                <a:gd name="T31" fmla="*/ 476 h 3236"/>
                <a:gd name="T32" fmla="*/ 104 w 1903"/>
                <a:gd name="T33" fmla="*/ 543 h 3236"/>
                <a:gd name="T34" fmla="*/ 0 w 1903"/>
                <a:gd name="T35" fmla="*/ 618 h 3236"/>
                <a:gd name="T36" fmla="*/ 1903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3236"/>
                  </a:moveTo>
                  <a:lnTo>
                    <a:pt x="1903" y="0"/>
                  </a:lnTo>
                  <a:lnTo>
                    <a:pt x="1774" y="2"/>
                  </a:lnTo>
                  <a:lnTo>
                    <a:pt x="1648" y="9"/>
                  </a:lnTo>
                  <a:lnTo>
                    <a:pt x="1521" y="21"/>
                  </a:lnTo>
                  <a:lnTo>
                    <a:pt x="1394" y="38"/>
                  </a:lnTo>
                  <a:lnTo>
                    <a:pt x="1269" y="61"/>
                  </a:lnTo>
                  <a:lnTo>
                    <a:pt x="1146" y="88"/>
                  </a:lnTo>
                  <a:lnTo>
                    <a:pt x="1024" y="121"/>
                  </a:lnTo>
                  <a:lnTo>
                    <a:pt x="903" y="157"/>
                  </a:lnTo>
                  <a:lnTo>
                    <a:pt x="782" y="199"/>
                  </a:lnTo>
                  <a:lnTo>
                    <a:pt x="664" y="245"/>
                  </a:lnTo>
                  <a:lnTo>
                    <a:pt x="547" y="295"/>
                  </a:lnTo>
                  <a:lnTo>
                    <a:pt x="434" y="351"/>
                  </a:lnTo>
                  <a:lnTo>
                    <a:pt x="321" y="410"/>
                  </a:lnTo>
                  <a:lnTo>
                    <a:pt x="211" y="476"/>
                  </a:lnTo>
                  <a:lnTo>
                    <a:pt x="104" y="543"/>
                  </a:lnTo>
                  <a:lnTo>
                    <a:pt x="0" y="618"/>
                  </a:lnTo>
                  <a:lnTo>
                    <a:pt x="1903"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4556886" y="2462951"/>
            <a:ext cx="3078226" cy="3078226"/>
            <a:chOff x="3527425" y="860425"/>
            <a:chExt cx="5138738" cy="5138738"/>
          </a:xfrm>
        </p:grpSpPr>
        <p:sp>
          <p:nvSpPr>
            <p:cNvPr id="29" name="Freeform 5"/>
            <p:cNvSpPr>
              <a:spLocks/>
            </p:cNvSpPr>
            <p:nvPr/>
          </p:nvSpPr>
          <p:spPr bwMode="auto">
            <a:xfrm>
              <a:off x="6096000" y="860425"/>
              <a:ext cx="1511300" cy="2568575"/>
            </a:xfrm>
            <a:custGeom>
              <a:avLst/>
              <a:gdLst>
                <a:gd name="T0" fmla="*/ 0 w 1903"/>
                <a:gd name="T1" fmla="*/ 3236 h 3236"/>
                <a:gd name="T2" fmla="*/ 1903 w 1903"/>
                <a:gd name="T3" fmla="*/ 618 h 3236"/>
                <a:gd name="T4" fmla="*/ 1797 w 1903"/>
                <a:gd name="T5" fmla="*/ 543 h 3236"/>
                <a:gd name="T6" fmla="*/ 1690 w 1903"/>
                <a:gd name="T7" fmla="*/ 476 h 3236"/>
                <a:gd name="T8" fmla="*/ 1580 w 1903"/>
                <a:gd name="T9" fmla="*/ 410 h 3236"/>
                <a:gd name="T10" fmla="*/ 1467 w 1903"/>
                <a:gd name="T11" fmla="*/ 351 h 3236"/>
                <a:gd name="T12" fmla="*/ 1354 w 1903"/>
                <a:gd name="T13" fmla="*/ 295 h 3236"/>
                <a:gd name="T14" fmla="*/ 1237 w 1903"/>
                <a:gd name="T15" fmla="*/ 245 h 3236"/>
                <a:gd name="T16" fmla="*/ 1119 w 1903"/>
                <a:gd name="T17" fmla="*/ 199 h 3236"/>
                <a:gd name="T18" fmla="*/ 1000 w 1903"/>
                <a:gd name="T19" fmla="*/ 157 h 3236"/>
                <a:gd name="T20" fmla="*/ 879 w 1903"/>
                <a:gd name="T21" fmla="*/ 121 h 3236"/>
                <a:gd name="T22" fmla="*/ 756 w 1903"/>
                <a:gd name="T23" fmla="*/ 88 h 3236"/>
                <a:gd name="T24" fmla="*/ 632 w 1903"/>
                <a:gd name="T25" fmla="*/ 61 h 3236"/>
                <a:gd name="T26" fmla="*/ 507 w 1903"/>
                <a:gd name="T27" fmla="*/ 38 h 3236"/>
                <a:gd name="T28" fmla="*/ 382 w 1903"/>
                <a:gd name="T29" fmla="*/ 21 h 3236"/>
                <a:gd name="T30" fmla="*/ 255 w 1903"/>
                <a:gd name="T31" fmla="*/ 9 h 3236"/>
                <a:gd name="T32" fmla="*/ 127 w 1903"/>
                <a:gd name="T33" fmla="*/ 2 h 3236"/>
                <a:gd name="T34" fmla="*/ 0 w 1903"/>
                <a:gd name="T35" fmla="*/ 0 h 3236"/>
                <a:gd name="T36" fmla="*/ 0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3236"/>
                  </a:moveTo>
                  <a:lnTo>
                    <a:pt x="1903" y="618"/>
                  </a:lnTo>
                  <a:lnTo>
                    <a:pt x="1797" y="543"/>
                  </a:lnTo>
                  <a:lnTo>
                    <a:pt x="1690" y="476"/>
                  </a:lnTo>
                  <a:lnTo>
                    <a:pt x="1580" y="410"/>
                  </a:lnTo>
                  <a:lnTo>
                    <a:pt x="1467" y="351"/>
                  </a:lnTo>
                  <a:lnTo>
                    <a:pt x="1354" y="295"/>
                  </a:lnTo>
                  <a:lnTo>
                    <a:pt x="1237" y="245"/>
                  </a:lnTo>
                  <a:lnTo>
                    <a:pt x="1119" y="199"/>
                  </a:lnTo>
                  <a:lnTo>
                    <a:pt x="1000" y="157"/>
                  </a:lnTo>
                  <a:lnTo>
                    <a:pt x="879" y="121"/>
                  </a:lnTo>
                  <a:lnTo>
                    <a:pt x="756" y="88"/>
                  </a:lnTo>
                  <a:lnTo>
                    <a:pt x="632" y="61"/>
                  </a:lnTo>
                  <a:lnTo>
                    <a:pt x="507" y="38"/>
                  </a:lnTo>
                  <a:lnTo>
                    <a:pt x="382" y="21"/>
                  </a:lnTo>
                  <a:lnTo>
                    <a:pt x="255" y="9"/>
                  </a:lnTo>
                  <a:lnTo>
                    <a:pt x="127" y="2"/>
                  </a:lnTo>
                  <a:lnTo>
                    <a:pt x="0" y="0"/>
                  </a:lnTo>
                  <a:lnTo>
                    <a:pt x="0"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0" name="Freeform 7"/>
            <p:cNvSpPr>
              <a:spLocks/>
            </p:cNvSpPr>
            <p:nvPr/>
          </p:nvSpPr>
          <p:spPr bwMode="auto">
            <a:xfrm>
              <a:off x="6096000" y="1350963"/>
              <a:ext cx="2443163" cy="2078038"/>
            </a:xfrm>
            <a:custGeom>
              <a:avLst/>
              <a:gdLst>
                <a:gd name="T0" fmla="*/ 0 w 3078"/>
                <a:gd name="T1" fmla="*/ 2618 h 2618"/>
                <a:gd name="T2" fmla="*/ 3078 w 3078"/>
                <a:gd name="T3" fmla="*/ 1618 h 2618"/>
                <a:gd name="T4" fmla="*/ 3038 w 3078"/>
                <a:gd name="T5" fmla="*/ 1497 h 2618"/>
                <a:gd name="T6" fmla="*/ 2990 w 3078"/>
                <a:gd name="T7" fmla="*/ 1378 h 2618"/>
                <a:gd name="T8" fmla="*/ 2940 w 3078"/>
                <a:gd name="T9" fmla="*/ 1261 h 2618"/>
                <a:gd name="T10" fmla="*/ 2884 w 3078"/>
                <a:gd name="T11" fmla="*/ 1148 h 2618"/>
                <a:gd name="T12" fmla="*/ 2824 w 3078"/>
                <a:gd name="T13" fmla="*/ 1034 h 2618"/>
                <a:gd name="T14" fmla="*/ 2759 w 3078"/>
                <a:gd name="T15" fmla="*/ 925 h 2618"/>
                <a:gd name="T16" fmla="*/ 2692 w 3078"/>
                <a:gd name="T17" fmla="*/ 819 h 2618"/>
                <a:gd name="T18" fmla="*/ 2619 w 3078"/>
                <a:gd name="T19" fmla="*/ 716 h 2618"/>
                <a:gd name="T20" fmla="*/ 2542 w 3078"/>
                <a:gd name="T21" fmla="*/ 614 h 2618"/>
                <a:gd name="T22" fmla="*/ 2462 w 3078"/>
                <a:gd name="T23" fmla="*/ 516 h 2618"/>
                <a:gd name="T24" fmla="*/ 2377 w 3078"/>
                <a:gd name="T25" fmla="*/ 422 h 2618"/>
                <a:gd name="T26" fmla="*/ 2291 w 3078"/>
                <a:gd name="T27" fmla="*/ 330 h 2618"/>
                <a:gd name="T28" fmla="*/ 2198 w 3078"/>
                <a:gd name="T29" fmla="*/ 242 h 2618"/>
                <a:gd name="T30" fmla="*/ 2102 w 3078"/>
                <a:gd name="T31" fmla="*/ 157 h 2618"/>
                <a:gd name="T32" fmla="*/ 2005 w 3078"/>
                <a:gd name="T33" fmla="*/ 76 h 2618"/>
                <a:gd name="T34" fmla="*/ 1903 w 3078"/>
                <a:gd name="T35" fmla="*/ 0 h 2618"/>
                <a:gd name="T36" fmla="*/ 0 w 3078"/>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2618"/>
                  </a:moveTo>
                  <a:lnTo>
                    <a:pt x="3078" y="1618"/>
                  </a:lnTo>
                  <a:lnTo>
                    <a:pt x="3038" y="1497"/>
                  </a:lnTo>
                  <a:lnTo>
                    <a:pt x="2990" y="1378"/>
                  </a:lnTo>
                  <a:lnTo>
                    <a:pt x="2940" y="1261"/>
                  </a:lnTo>
                  <a:lnTo>
                    <a:pt x="2884" y="1148"/>
                  </a:lnTo>
                  <a:lnTo>
                    <a:pt x="2824" y="1034"/>
                  </a:lnTo>
                  <a:lnTo>
                    <a:pt x="2759" y="925"/>
                  </a:lnTo>
                  <a:lnTo>
                    <a:pt x="2692" y="819"/>
                  </a:lnTo>
                  <a:lnTo>
                    <a:pt x="2619" y="716"/>
                  </a:lnTo>
                  <a:lnTo>
                    <a:pt x="2542" y="614"/>
                  </a:lnTo>
                  <a:lnTo>
                    <a:pt x="2462" y="516"/>
                  </a:lnTo>
                  <a:lnTo>
                    <a:pt x="2377" y="422"/>
                  </a:lnTo>
                  <a:lnTo>
                    <a:pt x="2291" y="330"/>
                  </a:lnTo>
                  <a:lnTo>
                    <a:pt x="2198" y="242"/>
                  </a:lnTo>
                  <a:lnTo>
                    <a:pt x="2102" y="157"/>
                  </a:lnTo>
                  <a:lnTo>
                    <a:pt x="2005" y="76"/>
                  </a:lnTo>
                  <a:lnTo>
                    <a:pt x="1903" y="0"/>
                  </a:lnTo>
                  <a:lnTo>
                    <a:pt x="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1" name="Freeform 9"/>
            <p:cNvSpPr>
              <a:spLocks/>
            </p:cNvSpPr>
            <p:nvPr/>
          </p:nvSpPr>
          <p:spPr bwMode="auto">
            <a:xfrm>
              <a:off x="6096000" y="2635250"/>
              <a:ext cx="2570163" cy="1589088"/>
            </a:xfrm>
            <a:custGeom>
              <a:avLst/>
              <a:gdLst>
                <a:gd name="T0" fmla="*/ 0 w 3237"/>
                <a:gd name="T1" fmla="*/ 1000 h 2000"/>
                <a:gd name="T2" fmla="*/ 3078 w 3237"/>
                <a:gd name="T3" fmla="*/ 2000 h 2000"/>
                <a:gd name="T4" fmla="*/ 3116 w 3237"/>
                <a:gd name="T5" fmla="*/ 1877 h 2000"/>
                <a:gd name="T6" fmla="*/ 3149 w 3237"/>
                <a:gd name="T7" fmla="*/ 1754 h 2000"/>
                <a:gd name="T8" fmla="*/ 3176 w 3237"/>
                <a:gd name="T9" fmla="*/ 1630 h 2000"/>
                <a:gd name="T10" fmla="*/ 3197 w 3237"/>
                <a:gd name="T11" fmla="*/ 1505 h 2000"/>
                <a:gd name="T12" fmla="*/ 3214 w 3237"/>
                <a:gd name="T13" fmla="*/ 1378 h 2000"/>
                <a:gd name="T14" fmla="*/ 3228 w 3237"/>
                <a:gd name="T15" fmla="*/ 1253 h 2000"/>
                <a:gd name="T16" fmla="*/ 3235 w 3237"/>
                <a:gd name="T17" fmla="*/ 1127 h 2000"/>
                <a:gd name="T18" fmla="*/ 3237 w 3237"/>
                <a:gd name="T19" fmla="*/ 1000 h 2000"/>
                <a:gd name="T20" fmla="*/ 3235 w 3237"/>
                <a:gd name="T21" fmla="*/ 873 h 2000"/>
                <a:gd name="T22" fmla="*/ 3228 w 3237"/>
                <a:gd name="T23" fmla="*/ 747 h 2000"/>
                <a:gd name="T24" fmla="*/ 3214 w 3237"/>
                <a:gd name="T25" fmla="*/ 620 h 2000"/>
                <a:gd name="T26" fmla="*/ 3197 w 3237"/>
                <a:gd name="T27" fmla="*/ 495 h 2000"/>
                <a:gd name="T28" fmla="*/ 3176 w 3237"/>
                <a:gd name="T29" fmla="*/ 370 h 2000"/>
                <a:gd name="T30" fmla="*/ 3149 w 3237"/>
                <a:gd name="T31" fmla="*/ 246 h 2000"/>
                <a:gd name="T32" fmla="*/ 3116 w 3237"/>
                <a:gd name="T33" fmla="*/ 121 h 2000"/>
                <a:gd name="T34" fmla="*/ 3078 w 3237"/>
                <a:gd name="T35" fmla="*/ 0 h 2000"/>
                <a:gd name="T36" fmla="*/ 0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0" y="1000"/>
                  </a:moveTo>
                  <a:lnTo>
                    <a:pt x="3078" y="2000"/>
                  </a:lnTo>
                  <a:lnTo>
                    <a:pt x="3116" y="1877"/>
                  </a:lnTo>
                  <a:lnTo>
                    <a:pt x="3149" y="1754"/>
                  </a:lnTo>
                  <a:lnTo>
                    <a:pt x="3176" y="1630"/>
                  </a:lnTo>
                  <a:lnTo>
                    <a:pt x="3197" y="1505"/>
                  </a:lnTo>
                  <a:lnTo>
                    <a:pt x="3214" y="1378"/>
                  </a:lnTo>
                  <a:lnTo>
                    <a:pt x="3228" y="1253"/>
                  </a:lnTo>
                  <a:lnTo>
                    <a:pt x="3235" y="1127"/>
                  </a:lnTo>
                  <a:lnTo>
                    <a:pt x="3237" y="1000"/>
                  </a:lnTo>
                  <a:lnTo>
                    <a:pt x="3235" y="873"/>
                  </a:lnTo>
                  <a:lnTo>
                    <a:pt x="3228" y="747"/>
                  </a:lnTo>
                  <a:lnTo>
                    <a:pt x="3214" y="620"/>
                  </a:lnTo>
                  <a:lnTo>
                    <a:pt x="3197" y="495"/>
                  </a:lnTo>
                  <a:lnTo>
                    <a:pt x="3176" y="370"/>
                  </a:lnTo>
                  <a:lnTo>
                    <a:pt x="3149" y="246"/>
                  </a:lnTo>
                  <a:lnTo>
                    <a:pt x="3116" y="121"/>
                  </a:lnTo>
                  <a:lnTo>
                    <a:pt x="3078" y="0"/>
                  </a:lnTo>
                  <a:lnTo>
                    <a:pt x="0"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2" name="Freeform 11"/>
            <p:cNvSpPr>
              <a:spLocks/>
            </p:cNvSpPr>
            <p:nvPr/>
          </p:nvSpPr>
          <p:spPr bwMode="auto">
            <a:xfrm>
              <a:off x="6096000" y="3429000"/>
              <a:ext cx="2443163" cy="2079625"/>
            </a:xfrm>
            <a:custGeom>
              <a:avLst/>
              <a:gdLst>
                <a:gd name="T0" fmla="*/ 0 w 3078"/>
                <a:gd name="T1" fmla="*/ 0 h 2618"/>
                <a:gd name="T2" fmla="*/ 1903 w 3078"/>
                <a:gd name="T3" fmla="*/ 2618 h 2618"/>
                <a:gd name="T4" fmla="*/ 2005 w 3078"/>
                <a:gd name="T5" fmla="*/ 2541 h 2618"/>
                <a:gd name="T6" fmla="*/ 2102 w 3078"/>
                <a:gd name="T7" fmla="*/ 2459 h 2618"/>
                <a:gd name="T8" fmla="*/ 2198 w 3078"/>
                <a:gd name="T9" fmla="*/ 2374 h 2618"/>
                <a:gd name="T10" fmla="*/ 2291 w 3078"/>
                <a:gd name="T11" fmla="*/ 2288 h 2618"/>
                <a:gd name="T12" fmla="*/ 2377 w 3078"/>
                <a:gd name="T13" fmla="*/ 2196 h 2618"/>
                <a:gd name="T14" fmla="*/ 2462 w 3078"/>
                <a:gd name="T15" fmla="*/ 2100 h 2618"/>
                <a:gd name="T16" fmla="*/ 2542 w 3078"/>
                <a:gd name="T17" fmla="*/ 2002 h 2618"/>
                <a:gd name="T18" fmla="*/ 2619 w 3078"/>
                <a:gd name="T19" fmla="*/ 1902 h 2618"/>
                <a:gd name="T20" fmla="*/ 2692 w 3078"/>
                <a:gd name="T21" fmla="*/ 1799 h 2618"/>
                <a:gd name="T22" fmla="*/ 2759 w 3078"/>
                <a:gd name="T23" fmla="*/ 1691 h 2618"/>
                <a:gd name="T24" fmla="*/ 2824 w 3078"/>
                <a:gd name="T25" fmla="*/ 1582 h 2618"/>
                <a:gd name="T26" fmla="*/ 2884 w 3078"/>
                <a:gd name="T27" fmla="*/ 1470 h 2618"/>
                <a:gd name="T28" fmla="*/ 2940 w 3078"/>
                <a:gd name="T29" fmla="*/ 1355 h 2618"/>
                <a:gd name="T30" fmla="*/ 2990 w 3078"/>
                <a:gd name="T31" fmla="*/ 1240 h 2618"/>
                <a:gd name="T32" fmla="*/ 3038 w 3078"/>
                <a:gd name="T33" fmla="*/ 1121 h 2618"/>
                <a:gd name="T34" fmla="*/ 3078 w 3078"/>
                <a:gd name="T35" fmla="*/ 1000 h 2618"/>
                <a:gd name="T36" fmla="*/ 0 w 3078"/>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0"/>
                  </a:moveTo>
                  <a:lnTo>
                    <a:pt x="1903" y="2618"/>
                  </a:lnTo>
                  <a:lnTo>
                    <a:pt x="2005" y="2541"/>
                  </a:lnTo>
                  <a:lnTo>
                    <a:pt x="2102" y="2459"/>
                  </a:lnTo>
                  <a:lnTo>
                    <a:pt x="2198" y="2374"/>
                  </a:lnTo>
                  <a:lnTo>
                    <a:pt x="2291" y="2288"/>
                  </a:lnTo>
                  <a:lnTo>
                    <a:pt x="2377" y="2196"/>
                  </a:lnTo>
                  <a:lnTo>
                    <a:pt x="2462" y="2100"/>
                  </a:lnTo>
                  <a:lnTo>
                    <a:pt x="2542" y="2002"/>
                  </a:lnTo>
                  <a:lnTo>
                    <a:pt x="2619" y="1902"/>
                  </a:lnTo>
                  <a:lnTo>
                    <a:pt x="2692" y="1799"/>
                  </a:lnTo>
                  <a:lnTo>
                    <a:pt x="2759" y="1691"/>
                  </a:lnTo>
                  <a:lnTo>
                    <a:pt x="2824" y="1582"/>
                  </a:lnTo>
                  <a:lnTo>
                    <a:pt x="2884" y="1470"/>
                  </a:lnTo>
                  <a:lnTo>
                    <a:pt x="2940" y="1355"/>
                  </a:lnTo>
                  <a:lnTo>
                    <a:pt x="2990" y="1240"/>
                  </a:lnTo>
                  <a:lnTo>
                    <a:pt x="3038" y="1121"/>
                  </a:lnTo>
                  <a:lnTo>
                    <a:pt x="3078" y="1000"/>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3" name="Freeform 13"/>
            <p:cNvSpPr>
              <a:spLocks/>
            </p:cNvSpPr>
            <p:nvPr/>
          </p:nvSpPr>
          <p:spPr bwMode="auto">
            <a:xfrm>
              <a:off x="6096000" y="3429000"/>
              <a:ext cx="1511300" cy="2570163"/>
            </a:xfrm>
            <a:custGeom>
              <a:avLst/>
              <a:gdLst>
                <a:gd name="T0" fmla="*/ 0 w 1903"/>
                <a:gd name="T1" fmla="*/ 0 h 3236"/>
                <a:gd name="T2" fmla="*/ 0 w 1903"/>
                <a:gd name="T3" fmla="*/ 3236 h 3236"/>
                <a:gd name="T4" fmla="*/ 127 w 1903"/>
                <a:gd name="T5" fmla="*/ 3232 h 3236"/>
                <a:gd name="T6" fmla="*/ 255 w 1903"/>
                <a:gd name="T7" fmla="*/ 3225 h 3236"/>
                <a:gd name="T8" fmla="*/ 382 w 1903"/>
                <a:gd name="T9" fmla="*/ 3213 h 3236"/>
                <a:gd name="T10" fmla="*/ 507 w 1903"/>
                <a:gd name="T11" fmla="*/ 3196 h 3236"/>
                <a:gd name="T12" fmla="*/ 632 w 1903"/>
                <a:gd name="T13" fmla="*/ 3173 h 3236"/>
                <a:gd name="T14" fmla="*/ 756 w 1903"/>
                <a:gd name="T15" fmla="*/ 3146 h 3236"/>
                <a:gd name="T16" fmla="*/ 879 w 1903"/>
                <a:gd name="T17" fmla="*/ 3113 h 3236"/>
                <a:gd name="T18" fmla="*/ 1000 w 1903"/>
                <a:gd name="T19" fmla="*/ 3077 h 3236"/>
                <a:gd name="T20" fmla="*/ 1119 w 1903"/>
                <a:gd name="T21" fmla="*/ 3037 h 3236"/>
                <a:gd name="T22" fmla="*/ 1237 w 1903"/>
                <a:gd name="T23" fmla="*/ 2991 h 3236"/>
                <a:gd name="T24" fmla="*/ 1354 w 1903"/>
                <a:gd name="T25" fmla="*/ 2939 h 3236"/>
                <a:gd name="T26" fmla="*/ 1467 w 1903"/>
                <a:gd name="T27" fmla="*/ 2883 h 3236"/>
                <a:gd name="T28" fmla="*/ 1580 w 1903"/>
                <a:gd name="T29" fmla="*/ 2824 h 3236"/>
                <a:gd name="T30" fmla="*/ 1690 w 1903"/>
                <a:gd name="T31" fmla="*/ 2760 h 3236"/>
                <a:gd name="T32" fmla="*/ 1797 w 1903"/>
                <a:gd name="T33" fmla="*/ 2691 h 3236"/>
                <a:gd name="T34" fmla="*/ 1903 w 1903"/>
                <a:gd name="T35" fmla="*/ 2618 h 3236"/>
                <a:gd name="T36" fmla="*/ 0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0"/>
                  </a:moveTo>
                  <a:lnTo>
                    <a:pt x="0" y="3236"/>
                  </a:lnTo>
                  <a:lnTo>
                    <a:pt x="127" y="3232"/>
                  </a:lnTo>
                  <a:lnTo>
                    <a:pt x="255" y="3225"/>
                  </a:lnTo>
                  <a:lnTo>
                    <a:pt x="382" y="3213"/>
                  </a:lnTo>
                  <a:lnTo>
                    <a:pt x="507" y="3196"/>
                  </a:lnTo>
                  <a:lnTo>
                    <a:pt x="632" y="3173"/>
                  </a:lnTo>
                  <a:lnTo>
                    <a:pt x="756" y="3146"/>
                  </a:lnTo>
                  <a:lnTo>
                    <a:pt x="879" y="3113"/>
                  </a:lnTo>
                  <a:lnTo>
                    <a:pt x="1000" y="3077"/>
                  </a:lnTo>
                  <a:lnTo>
                    <a:pt x="1119" y="3037"/>
                  </a:lnTo>
                  <a:lnTo>
                    <a:pt x="1237" y="2991"/>
                  </a:lnTo>
                  <a:lnTo>
                    <a:pt x="1354" y="2939"/>
                  </a:lnTo>
                  <a:lnTo>
                    <a:pt x="1467" y="2883"/>
                  </a:lnTo>
                  <a:lnTo>
                    <a:pt x="1580" y="2824"/>
                  </a:lnTo>
                  <a:lnTo>
                    <a:pt x="1690" y="2760"/>
                  </a:lnTo>
                  <a:lnTo>
                    <a:pt x="1797" y="2691"/>
                  </a:lnTo>
                  <a:lnTo>
                    <a:pt x="1903" y="2618"/>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4" name="Freeform 15"/>
            <p:cNvSpPr>
              <a:spLocks/>
            </p:cNvSpPr>
            <p:nvPr/>
          </p:nvSpPr>
          <p:spPr bwMode="auto">
            <a:xfrm>
              <a:off x="4586288" y="3429000"/>
              <a:ext cx="1509713" cy="2570163"/>
            </a:xfrm>
            <a:custGeom>
              <a:avLst/>
              <a:gdLst>
                <a:gd name="T0" fmla="*/ 1903 w 1903"/>
                <a:gd name="T1" fmla="*/ 0 h 3236"/>
                <a:gd name="T2" fmla="*/ 0 w 1903"/>
                <a:gd name="T3" fmla="*/ 2618 h 3236"/>
                <a:gd name="T4" fmla="*/ 104 w 1903"/>
                <a:gd name="T5" fmla="*/ 2691 h 3236"/>
                <a:gd name="T6" fmla="*/ 211 w 1903"/>
                <a:gd name="T7" fmla="*/ 2760 h 3236"/>
                <a:gd name="T8" fmla="*/ 321 w 1903"/>
                <a:gd name="T9" fmla="*/ 2824 h 3236"/>
                <a:gd name="T10" fmla="*/ 434 w 1903"/>
                <a:gd name="T11" fmla="*/ 2883 h 3236"/>
                <a:gd name="T12" fmla="*/ 547 w 1903"/>
                <a:gd name="T13" fmla="*/ 2939 h 3236"/>
                <a:gd name="T14" fmla="*/ 664 w 1903"/>
                <a:gd name="T15" fmla="*/ 2991 h 3236"/>
                <a:gd name="T16" fmla="*/ 782 w 1903"/>
                <a:gd name="T17" fmla="*/ 3037 h 3236"/>
                <a:gd name="T18" fmla="*/ 903 w 1903"/>
                <a:gd name="T19" fmla="*/ 3077 h 3236"/>
                <a:gd name="T20" fmla="*/ 1024 w 1903"/>
                <a:gd name="T21" fmla="*/ 3113 h 3236"/>
                <a:gd name="T22" fmla="*/ 1146 w 1903"/>
                <a:gd name="T23" fmla="*/ 3146 h 3236"/>
                <a:gd name="T24" fmla="*/ 1269 w 1903"/>
                <a:gd name="T25" fmla="*/ 3173 h 3236"/>
                <a:gd name="T26" fmla="*/ 1394 w 1903"/>
                <a:gd name="T27" fmla="*/ 3196 h 3236"/>
                <a:gd name="T28" fmla="*/ 1521 w 1903"/>
                <a:gd name="T29" fmla="*/ 3213 h 3236"/>
                <a:gd name="T30" fmla="*/ 1648 w 1903"/>
                <a:gd name="T31" fmla="*/ 3225 h 3236"/>
                <a:gd name="T32" fmla="*/ 1774 w 1903"/>
                <a:gd name="T33" fmla="*/ 3232 h 3236"/>
                <a:gd name="T34" fmla="*/ 1903 w 1903"/>
                <a:gd name="T35" fmla="*/ 3236 h 3236"/>
                <a:gd name="T36" fmla="*/ 1903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0"/>
                  </a:moveTo>
                  <a:lnTo>
                    <a:pt x="0" y="2618"/>
                  </a:lnTo>
                  <a:lnTo>
                    <a:pt x="104" y="2691"/>
                  </a:lnTo>
                  <a:lnTo>
                    <a:pt x="211" y="2760"/>
                  </a:lnTo>
                  <a:lnTo>
                    <a:pt x="321" y="2824"/>
                  </a:lnTo>
                  <a:lnTo>
                    <a:pt x="434" y="2883"/>
                  </a:lnTo>
                  <a:lnTo>
                    <a:pt x="547" y="2939"/>
                  </a:lnTo>
                  <a:lnTo>
                    <a:pt x="664" y="2991"/>
                  </a:lnTo>
                  <a:lnTo>
                    <a:pt x="782" y="3037"/>
                  </a:lnTo>
                  <a:lnTo>
                    <a:pt x="903" y="3077"/>
                  </a:lnTo>
                  <a:lnTo>
                    <a:pt x="1024" y="3113"/>
                  </a:lnTo>
                  <a:lnTo>
                    <a:pt x="1146" y="3146"/>
                  </a:lnTo>
                  <a:lnTo>
                    <a:pt x="1269" y="3173"/>
                  </a:lnTo>
                  <a:lnTo>
                    <a:pt x="1394" y="3196"/>
                  </a:lnTo>
                  <a:lnTo>
                    <a:pt x="1521" y="3213"/>
                  </a:lnTo>
                  <a:lnTo>
                    <a:pt x="1648" y="3225"/>
                  </a:lnTo>
                  <a:lnTo>
                    <a:pt x="1774" y="3232"/>
                  </a:lnTo>
                  <a:lnTo>
                    <a:pt x="1903" y="3236"/>
                  </a:lnTo>
                  <a:lnTo>
                    <a:pt x="1903"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5" name="Freeform 17"/>
            <p:cNvSpPr>
              <a:spLocks/>
            </p:cNvSpPr>
            <p:nvPr/>
          </p:nvSpPr>
          <p:spPr bwMode="auto">
            <a:xfrm>
              <a:off x="3652838" y="3429000"/>
              <a:ext cx="2443163" cy="2079625"/>
            </a:xfrm>
            <a:custGeom>
              <a:avLst/>
              <a:gdLst>
                <a:gd name="T0" fmla="*/ 3080 w 3080"/>
                <a:gd name="T1" fmla="*/ 0 h 2618"/>
                <a:gd name="T2" fmla="*/ 0 w 3080"/>
                <a:gd name="T3" fmla="*/ 1000 h 2618"/>
                <a:gd name="T4" fmla="*/ 42 w 3080"/>
                <a:gd name="T5" fmla="*/ 1121 h 2618"/>
                <a:gd name="T6" fmla="*/ 88 w 3080"/>
                <a:gd name="T7" fmla="*/ 1240 h 2618"/>
                <a:gd name="T8" fmla="*/ 140 w 3080"/>
                <a:gd name="T9" fmla="*/ 1355 h 2618"/>
                <a:gd name="T10" fmla="*/ 196 w 3080"/>
                <a:gd name="T11" fmla="*/ 1470 h 2618"/>
                <a:gd name="T12" fmla="*/ 255 w 3080"/>
                <a:gd name="T13" fmla="*/ 1582 h 2618"/>
                <a:gd name="T14" fmla="*/ 319 w 3080"/>
                <a:gd name="T15" fmla="*/ 1691 h 2618"/>
                <a:gd name="T16" fmla="*/ 388 w 3080"/>
                <a:gd name="T17" fmla="*/ 1799 h 2618"/>
                <a:gd name="T18" fmla="*/ 461 w 3080"/>
                <a:gd name="T19" fmla="*/ 1902 h 2618"/>
                <a:gd name="T20" fmla="*/ 536 w 3080"/>
                <a:gd name="T21" fmla="*/ 2002 h 2618"/>
                <a:gd name="T22" fmla="*/ 616 w 3080"/>
                <a:gd name="T23" fmla="*/ 2100 h 2618"/>
                <a:gd name="T24" fmla="*/ 701 w 3080"/>
                <a:gd name="T25" fmla="*/ 2196 h 2618"/>
                <a:gd name="T26" fmla="*/ 789 w 3080"/>
                <a:gd name="T27" fmla="*/ 2286 h 2618"/>
                <a:gd name="T28" fmla="*/ 881 w 3080"/>
                <a:gd name="T29" fmla="*/ 2374 h 2618"/>
                <a:gd name="T30" fmla="*/ 976 w 3080"/>
                <a:gd name="T31" fmla="*/ 2459 h 2618"/>
                <a:gd name="T32" fmla="*/ 1073 w 3080"/>
                <a:gd name="T33" fmla="*/ 2540 h 2618"/>
                <a:gd name="T34" fmla="*/ 1177 w 3080"/>
                <a:gd name="T35" fmla="*/ 2618 h 2618"/>
                <a:gd name="T36" fmla="*/ 3080 w 3080"/>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0"/>
                  </a:moveTo>
                  <a:lnTo>
                    <a:pt x="0" y="1000"/>
                  </a:lnTo>
                  <a:lnTo>
                    <a:pt x="42" y="1121"/>
                  </a:lnTo>
                  <a:lnTo>
                    <a:pt x="88" y="1240"/>
                  </a:lnTo>
                  <a:lnTo>
                    <a:pt x="140" y="1355"/>
                  </a:lnTo>
                  <a:lnTo>
                    <a:pt x="196" y="1470"/>
                  </a:lnTo>
                  <a:lnTo>
                    <a:pt x="255" y="1582"/>
                  </a:lnTo>
                  <a:lnTo>
                    <a:pt x="319" y="1691"/>
                  </a:lnTo>
                  <a:lnTo>
                    <a:pt x="388" y="1799"/>
                  </a:lnTo>
                  <a:lnTo>
                    <a:pt x="461" y="1902"/>
                  </a:lnTo>
                  <a:lnTo>
                    <a:pt x="536" y="2002"/>
                  </a:lnTo>
                  <a:lnTo>
                    <a:pt x="616" y="2100"/>
                  </a:lnTo>
                  <a:lnTo>
                    <a:pt x="701" y="2196"/>
                  </a:lnTo>
                  <a:lnTo>
                    <a:pt x="789" y="2286"/>
                  </a:lnTo>
                  <a:lnTo>
                    <a:pt x="881" y="2374"/>
                  </a:lnTo>
                  <a:lnTo>
                    <a:pt x="976" y="2459"/>
                  </a:lnTo>
                  <a:lnTo>
                    <a:pt x="1073" y="2540"/>
                  </a:lnTo>
                  <a:lnTo>
                    <a:pt x="1177" y="2618"/>
                  </a:lnTo>
                  <a:lnTo>
                    <a:pt x="308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6" name="Freeform 19"/>
            <p:cNvSpPr>
              <a:spLocks/>
            </p:cNvSpPr>
            <p:nvPr/>
          </p:nvSpPr>
          <p:spPr bwMode="auto">
            <a:xfrm>
              <a:off x="3527425" y="2635250"/>
              <a:ext cx="2568575" cy="1589088"/>
            </a:xfrm>
            <a:custGeom>
              <a:avLst/>
              <a:gdLst>
                <a:gd name="T0" fmla="*/ 3237 w 3237"/>
                <a:gd name="T1" fmla="*/ 1000 h 2000"/>
                <a:gd name="T2" fmla="*/ 157 w 3237"/>
                <a:gd name="T3" fmla="*/ 0 h 2000"/>
                <a:gd name="T4" fmla="*/ 121 w 3237"/>
                <a:gd name="T5" fmla="*/ 121 h 2000"/>
                <a:gd name="T6" fmla="*/ 88 w 3237"/>
                <a:gd name="T7" fmla="*/ 246 h 2000"/>
                <a:gd name="T8" fmla="*/ 61 w 3237"/>
                <a:gd name="T9" fmla="*/ 368 h 2000"/>
                <a:gd name="T10" fmla="*/ 38 w 3237"/>
                <a:gd name="T11" fmla="*/ 495 h 2000"/>
                <a:gd name="T12" fmla="*/ 21 w 3237"/>
                <a:gd name="T13" fmla="*/ 620 h 2000"/>
                <a:gd name="T14" fmla="*/ 9 w 3237"/>
                <a:gd name="T15" fmla="*/ 747 h 2000"/>
                <a:gd name="T16" fmla="*/ 2 w 3237"/>
                <a:gd name="T17" fmla="*/ 873 h 2000"/>
                <a:gd name="T18" fmla="*/ 0 w 3237"/>
                <a:gd name="T19" fmla="*/ 1000 h 2000"/>
                <a:gd name="T20" fmla="*/ 2 w 3237"/>
                <a:gd name="T21" fmla="*/ 1127 h 2000"/>
                <a:gd name="T22" fmla="*/ 9 w 3237"/>
                <a:gd name="T23" fmla="*/ 1251 h 2000"/>
                <a:gd name="T24" fmla="*/ 21 w 3237"/>
                <a:gd name="T25" fmla="*/ 1378 h 2000"/>
                <a:gd name="T26" fmla="*/ 38 w 3237"/>
                <a:gd name="T27" fmla="*/ 1505 h 2000"/>
                <a:gd name="T28" fmla="*/ 61 w 3237"/>
                <a:gd name="T29" fmla="*/ 1630 h 2000"/>
                <a:gd name="T30" fmla="*/ 88 w 3237"/>
                <a:gd name="T31" fmla="*/ 1754 h 2000"/>
                <a:gd name="T32" fmla="*/ 121 w 3237"/>
                <a:gd name="T33" fmla="*/ 1877 h 2000"/>
                <a:gd name="T34" fmla="*/ 157 w 3237"/>
                <a:gd name="T35" fmla="*/ 2000 h 2000"/>
                <a:gd name="T36" fmla="*/ 3237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3237" y="1000"/>
                  </a:moveTo>
                  <a:lnTo>
                    <a:pt x="157" y="0"/>
                  </a:lnTo>
                  <a:lnTo>
                    <a:pt x="121" y="121"/>
                  </a:lnTo>
                  <a:lnTo>
                    <a:pt x="88" y="246"/>
                  </a:lnTo>
                  <a:lnTo>
                    <a:pt x="61" y="368"/>
                  </a:lnTo>
                  <a:lnTo>
                    <a:pt x="38" y="495"/>
                  </a:lnTo>
                  <a:lnTo>
                    <a:pt x="21" y="620"/>
                  </a:lnTo>
                  <a:lnTo>
                    <a:pt x="9" y="747"/>
                  </a:lnTo>
                  <a:lnTo>
                    <a:pt x="2" y="873"/>
                  </a:lnTo>
                  <a:lnTo>
                    <a:pt x="0" y="1000"/>
                  </a:lnTo>
                  <a:lnTo>
                    <a:pt x="2" y="1127"/>
                  </a:lnTo>
                  <a:lnTo>
                    <a:pt x="9" y="1251"/>
                  </a:lnTo>
                  <a:lnTo>
                    <a:pt x="21" y="1378"/>
                  </a:lnTo>
                  <a:lnTo>
                    <a:pt x="38" y="1505"/>
                  </a:lnTo>
                  <a:lnTo>
                    <a:pt x="61" y="1630"/>
                  </a:lnTo>
                  <a:lnTo>
                    <a:pt x="88" y="1754"/>
                  </a:lnTo>
                  <a:lnTo>
                    <a:pt x="121" y="1877"/>
                  </a:lnTo>
                  <a:lnTo>
                    <a:pt x="157" y="2000"/>
                  </a:lnTo>
                  <a:lnTo>
                    <a:pt x="3237"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37" name="Freeform 21"/>
            <p:cNvSpPr>
              <a:spLocks/>
            </p:cNvSpPr>
            <p:nvPr/>
          </p:nvSpPr>
          <p:spPr bwMode="auto">
            <a:xfrm>
              <a:off x="3652838" y="1350963"/>
              <a:ext cx="2443163" cy="2078038"/>
            </a:xfrm>
            <a:custGeom>
              <a:avLst/>
              <a:gdLst>
                <a:gd name="T0" fmla="*/ 3080 w 3080"/>
                <a:gd name="T1" fmla="*/ 2618 h 2618"/>
                <a:gd name="T2" fmla="*/ 1177 w 3080"/>
                <a:gd name="T3" fmla="*/ 0 h 2618"/>
                <a:gd name="T4" fmla="*/ 1073 w 3080"/>
                <a:gd name="T5" fmla="*/ 76 h 2618"/>
                <a:gd name="T6" fmla="*/ 976 w 3080"/>
                <a:gd name="T7" fmla="*/ 157 h 2618"/>
                <a:gd name="T8" fmla="*/ 881 w 3080"/>
                <a:gd name="T9" fmla="*/ 242 h 2618"/>
                <a:gd name="T10" fmla="*/ 789 w 3080"/>
                <a:gd name="T11" fmla="*/ 330 h 2618"/>
                <a:gd name="T12" fmla="*/ 701 w 3080"/>
                <a:gd name="T13" fmla="*/ 422 h 2618"/>
                <a:gd name="T14" fmla="*/ 616 w 3080"/>
                <a:gd name="T15" fmla="*/ 516 h 2618"/>
                <a:gd name="T16" fmla="*/ 536 w 3080"/>
                <a:gd name="T17" fmla="*/ 614 h 2618"/>
                <a:gd name="T18" fmla="*/ 461 w 3080"/>
                <a:gd name="T19" fmla="*/ 716 h 2618"/>
                <a:gd name="T20" fmla="*/ 388 w 3080"/>
                <a:gd name="T21" fmla="*/ 819 h 2618"/>
                <a:gd name="T22" fmla="*/ 319 w 3080"/>
                <a:gd name="T23" fmla="*/ 925 h 2618"/>
                <a:gd name="T24" fmla="*/ 255 w 3080"/>
                <a:gd name="T25" fmla="*/ 1034 h 2618"/>
                <a:gd name="T26" fmla="*/ 196 w 3080"/>
                <a:gd name="T27" fmla="*/ 1146 h 2618"/>
                <a:gd name="T28" fmla="*/ 140 w 3080"/>
                <a:gd name="T29" fmla="*/ 1261 h 2618"/>
                <a:gd name="T30" fmla="*/ 88 w 3080"/>
                <a:gd name="T31" fmla="*/ 1378 h 2618"/>
                <a:gd name="T32" fmla="*/ 42 w 3080"/>
                <a:gd name="T33" fmla="*/ 1497 h 2618"/>
                <a:gd name="T34" fmla="*/ 0 w 3080"/>
                <a:gd name="T35" fmla="*/ 1618 h 2618"/>
                <a:gd name="T36" fmla="*/ 3080 w 3080"/>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2618"/>
                  </a:moveTo>
                  <a:lnTo>
                    <a:pt x="1177" y="0"/>
                  </a:lnTo>
                  <a:lnTo>
                    <a:pt x="1073" y="76"/>
                  </a:lnTo>
                  <a:lnTo>
                    <a:pt x="976" y="157"/>
                  </a:lnTo>
                  <a:lnTo>
                    <a:pt x="881" y="242"/>
                  </a:lnTo>
                  <a:lnTo>
                    <a:pt x="789" y="330"/>
                  </a:lnTo>
                  <a:lnTo>
                    <a:pt x="701" y="422"/>
                  </a:lnTo>
                  <a:lnTo>
                    <a:pt x="616" y="516"/>
                  </a:lnTo>
                  <a:lnTo>
                    <a:pt x="536" y="614"/>
                  </a:lnTo>
                  <a:lnTo>
                    <a:pt x="461" y="716"/>
                  </a:lnTo>
                  <a:lnTo>
                    <a:pt x="388" y="819"/>
                  </a:lnTo>
                  <a:lnTo>
                    <a:pt x="319" y="925"/>
                  </a:lnTo>
                  <a:lnTo>
                    <a:pt x="255" y="1034"/>
                  </a:lnTo>
                  <a:lnTo>
                    <a:pt x="196" y="1146"/>
                  </a:lnTo>
                  <a:lnTo>
                    <a:pt x="140" y="1261"/>
                  </a:lnTo>
                  <a:lnTo>
                    <a:pt x="88" y="1378"/>
                  </a:lnTo>
                  <a:lnTo>
                    <a:pt x="42" y="1497"/>
                  </a:lnTo>
                  <a:lnTo>
                    <a:pt x="0" y="1618"/>
                  </a:lnTo>
                  <a:lnTo>
                    <a:pt x="308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43" name="Freeform 23"/>
            <p:cNvSpPr>
              <a:spLocks/>
            </p:cNvSpPr>
            <p:nvPr/>
          </p:nvSpPr>
          <p:spPr bwMode="auto">
            <a:xfrm>
              <a:off x="4586288" y="860425"/>
              <a:ext cx="1509713" cy="2568575"/>
            </a:xfrm>
            <a:custGeom>
              <a:avLst/>
              <a:gdLst>
                <a:gd name="T0" fmla="*/ 1903 w 1903"/>
                <a:gd name="T1" fmla="*/ 3236 h 3236"/>
                <a:gd name="T2" fmla="*/ 1903 w 1903"/>
                <a:gd name="T3" fmla="*/ 0 h 3236"/>
                <a:gd name="T4" fmla="*/ 1774 w 1903"/>
                <a:gd name="T5" fmla="*/ 2 h 3236"/>
                <a:gd name="T6" fmla="*/ 1648 w 1903"/>
                <a:gd name="T7" fmla="*/ 9 h 3236"/>
                <a:gd name="T8" fmla="*/ 1521 w 1903"/>
                <a:gd name="T9" fmla="*/ 21 h 3236"/>
                <a:gd name="T10" fmla="*/ 1394 w 1903"/>
                <a:gd name="T11" fmla="*/ 38 h 3236"/>
                <a:gd name="T12" fmla="*/ 1269 w 1903"/>
                <a:gd name="T13" fmla="*/ 61 h 3236"/>
                <a:gd name="T14" fmla="*/ 1146 w 1903"/>
                <a:gd name="T15" fmla="*/ 88 h 3236"/>
                <a:gd name="T16" fmla="*/ 1024 w 1903"/>
                <a:gd name="T17" fmla="*/ 121 h 3236"/>
                <a:gd name="T18" fmla="*/ 903 w 1903"/>
                <a:gd name="T19" fmla="*/ 157 h 3236"/>
                <a:gd name="T20" fmla="*/ 782 w 1903"/>
                <a:gd name="T21" fmla="*/ 199 h 3236"/>
                <a:gd name="T22" fmla="*/ 664 w 1903"/>
                <a:gd name="T23" fmla="*/ 245 h 3236"/>
                <a:gd name="T24" fmla="*/ 547 w 1903"/>
                <a:gd name="T25" fmla="*/ 295 h 3236"/>
                <a:gd name="T26" fmla="*/ 434 w 1903"/>
                <a:gd name="T27" fmla="*/ 351 h 3236"/>
                <a:gd name="T28" fmla="*/ 321 w 1903"/>
                <a:gd name="T29" fmla="*/ 410 h 3236"/>
                <a:gd name="T30" fmla="*/ 211 w 1903"/>
                <a:gd name="T31" fmla="*/ 476 h 3236"/>
                <a:gd name="T32" fmla="*/ 104 w 1903"/>
                <a:gd name="T33" fmla="*/ 543 h 3236"/>
                <a:gd name="T34" fmla="*/ 0 w 1903"/>
                <a:gd name="T35" fmla="*/ 618 h 3236"/>
                <a:gd name="T36" fmla="*/ 1903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3236"/>
                  </a:moveTo>
                  <a:lnTo>
                    <a:pt x="1903" y="0"/>
                  </a:lnTo>
                  <a:lnTo>
                    <a:pt x="1774" y="2"/>
                  </a:lnTo>
                  <a:lnTo>
                    <a:pt x="1648" y="9"/>
                  </a:lnTo>
                  <a:lnTo>
                    <a:pt x="1521" y="21"/>
                  </a:lnTo>
                  <a:lnTo>
                    <a:pt x="1394" y="38"/>
                  </a:lnTo>
                  <a:lnTo>
                    <a:pt x="1269" y="61"/>
                  </a:lnTo>
                  <a:lnTo>
                    <a:pt x="1146" y="88"/>
                  </a:lnTo>
                  <a:lnTo>
                    <a:pt x="1024" y="121"/>
                  </a:lnTo>
                  <a:lnTo>
                    <a:pt x="903" y="157"/>
                  </a:lnTo>
                  <a:lnTo>
                    <a:pt x="782" y="199"/>
                  </a:lnTo>
                  <a:lnTo>
                    <a:pt x="664" y="245"/>
                  </a:lnTo>
                  <a:lnTo>
                    <a:pt x="547" y="295"/>
                  </a:lnTo>
                  <a:lnTo>
                    <a:pt x="434" y="351"/>
                  </a:lnTo>
                  <a:lnTo>
                    <a:pt x="321" y="410"/>
                  </a:lnTo>
                  <a:lnTo>
                    <a:pt x="211" y="476"/>
                  </a:lnTo>
                  <a:lnTo>
                    <a:pt x="104" y="543"/>
                  </a:lnTo>
                  <a:lnTo>
                    <a:pt x="0" y="618"/>
                  </a:lnTo>
                  <a:lnTo>
                    <a:pt x="1903"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44" name="Group 43"/>
          <p:cNvGrpSpPr/>
          <p:nvPr/>
        </p:nvGrpSpPr>
        <p:grpSpPr>
          <a:xfrm>
            <a:off x="8392286" y="2462951"/>
            <a:ext cx="3078226" cy="3078226"/>
            <a:chOff x="3527425" y="860425"/>
            <a:chExt cx="5138738" cy="5138738"/>
          </a:xfrm>
        </p:grpSpPr>
        <p:sp>
          <p:nvSpPr>
            <p:cNvPr id="45" name="Freeform 5"/>
            <p:cNvSpPr>
              <a:spLocks/>
            </p:cNvSpPr>
            <p:nvPr/>
          </p:nvSpPr>
          <p:spPr bwMode="auto">
            <a:xfrm>
              <a:off x="6096000" y="860425"/>
              <a:ext cx="1511300" cy="2568575"/>
            </a:xfrm>
            <a:custGeom>
              <a:avLst/>
              <a:gdLst>
                <a:gd name="T0" fmla="*/ 0 w 1903"/>
                <a:gd name="T1" fmla="*/ 3236 h 3236"/>
                <a:gd name="T2" fmla="*/ 1903 w 1903"/>
                <a:gd name="T3" fmla="*/ 618 h 3236"/>
                <a:gd name="T4" fmla="*/ 1797 w 1903"/>
                <a:gd name="T5" fmla="*/ 543 h 3236"/>
                <a:gd name="T6" fmla="*/ 1690 w 1903"/>
                <a:gd name="T7" fmla="*/ 476 h 3236"/>
                <a:gd name="T8" fmla="*/ 1580 w 1903"/>
                <a:gd name="T9" fmla="*/ 410 h 3236"/>
                <a:gd name="T10" fmla="*/ 1467 w 1903"/>
                <a:gd name="T11" fmla="*/ 351 h 3236"/>
                <a:gd name="T12" fmla="*/ 1354 w 1903"/>
                <a:gd name="T13" fmla="*/ 295 h 3236"/>
                <a:gd name="T14" fmla="*/ 1237 w 1903"/>
                <a:gd name="T15" fmla="*/ 245 h 3236"/>
                <a:gd name="T16" fmla="*/ 1119 w 1903"/>
                <a:gd name="T17" fmla="*/ 199 h 3236"/>
                <a:gd name="T18" fmla="*/ 1000 w 1903"/>
                <a:gd name="T19" fmla="*/ 157 h 3236"/>
                <a:gd name="T20" fmla="*/ 879 w 1903"/>
                <a:gd name="T21" fmla="*/ 121 h 3236"/>
                <a:gd name="T22" fmla="*/ 756 w 1903"/>
                <a:gd name="T23" fmla="*/ 88 h 3236"/>
                <a:gd name="T24" fmla="*/ 632 w 1903"/>
                <a:gd name="T25" fmla="*/ 61 h 3236"/>
                <a:gd name="T26" fmla="*/ 507 w 1903"/>
                <a:gd name="T27" fmla="*/ 38 h 3236"/>
                <a:gd name="T28" fmla="*/ 382 w 1903"/>
                <a:gd name="T29" fmla="*/ 21 h 3236"/>
                <a:gd name="T30" fmla="*/ 255 w 1903"/>
                <a:gd name="T31" fmla="*/ 9 h 3236"/>
                <a:gd name="T32" fmla="*/ 127 w 1903"/>
                <a:gd name="T33" fmla="*/ 2 h 3236"/>
                <a:gd name="T34" fmla="*/ 0 w 1903"/>
                <a:gd name="T35" fmla="*/ 0 h 3236"/>
                <a:gd name="T36" fmla="*/ 0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3236"/>
                  </a:moveTo>
                  <a:lnTo>
                    <a:pt x="1903" y="618"/>
                  </a:lnTo>
                  <a:lnTo>
                    <a:pt x="1797" y="543"/>
                  </a:lnTo>
                  <a:lnTo>
                    <a:pt x="1690" y="476"/>
                  </a:lnTo>
                  <a:lnTo>
                    <a:pt x="1580" y="410"/>
                  </a:lnTo>
                  <a:lnTo>
                    <a:pt x="1467" y="351"/>
                  </a:lnTo>
                  <a:lnTo>
                    <a:pt x="1354" y="295"/>
                  </a:lnTo>
                  <a:lnTo>
                    <a:pt x="1237" y="245"/>
                  </a:lnTo>
                  <a:lnTo>
                    <a:pt x="1119" y="199"/>
                  </a:lnTo>
                  <a:lnTo>
                    <a:pt x="1000" y="157"/>
                  </a:lnTo>
                  <a:lnTo>
                    <a:pt x="879" y="121"/>
                  </a:lnTo>
                  <a:lnTo>
                    <a:pt x="756" y="88"/>
                  </a:lnTo>
                  <a:lnTo>
                    <a:pt x="632" y="61"/>
                  </a:lnTo>
                  <a:lnTo>
                    <a:pt x="507" y="38"/>
                  </a:lnTo>
                  <a:lnTo>
                    <a:pt x="382" y="21"/>
                  </a:lnTo>
                  <a:lnTo>
                    <a:pt x="255" y="9"/>
                  </a:lnTo>
                  <a:lnTo>
                    <a:pt x="127" y="2"/>
                  </a:lnTo>
                  <a:lnTo>
                    <a:pt x="0" y="0"/>
                  </a:lnTo>
                  <a:lnTo>
                    <a:pt x="0"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46" name="Freeform 7"/>
            <p:cNvSpPr>
              <a:spLocks/>
            </p:cNvSpPr>
            <p:nvPr/>
          </p:nvSpPr>
          <p:spPr bwMode="auto">
            <a:xfrm>
              <a:off x="6096000" y="1350963"/>
              <a:ext cx="2443163" cy="2078038"/>
            </a:xfrm>
            <a:custGeom>
              <a:avLst/>
              <a:gdLst>
                <a:gd name="T0" fmla="*/ 0 w 3078"/>
                <a:gd name="T1" fmla="*/ 2618 h 2618"/>
                <a:gd name="T2" fmla="*/ 3078 w 3078"/>
                <a:gd name="T3" fmla="*/ 1618 h 2618"/>
                <a:gd name="T4" fmla="*/ 3038 w 3078"/>
                <a:gd name="T5" fmla="*/ 1497 h 2618"/>
                <a:gd name="T6" fmla="*/ 2990 w 3078"/>
                <a:gd name="T7" fmla="*/ 1378 h 2618"/>
                <a:gd name="T8" fmla="*/ 2940 w 3078"/>
                <a:gd name="T9" fmla="*/ 1261 h 2618"/>
                <a:gd name="T10" fmla="*/ 2884 w 3078"/>
                <a:gd name="T11" fmla="*/ 1148 h 2618"/>
                <a:gd name="T12" fmla="*/ 2824 w 3078"/>
                <a:gd name="T13" fmla="*/ 1034 h 2618"/>
                <a:gd name="T14" fmla="*/ 2759 w 3078"/>
                <a:gd name="T15" fmla="*/ 925 h 2618"/>
                <a:gd name="T16" fmla="*/ 2692 w 3078"/>
                <a:gd name="T17" fmla="*/ 819 h 2618"/>
                <a:gd name="T18" fmla="*/ 2619 w 3078"/>
                <a:gd name="T19" fmla="*/ 716 h 2618"/>
                <a:gd name="T20" fmla="*/ 2542 w 3078"/>
                <a:gd name="T21" fmla="*/ 614 h 2618"/>
                <a:gd name="T22" fmla="*/ 2462 w 3078"/>
                <a:gd name="T23" fmla="*/ 516 h 2618"/>
                <a:gd name="T24" fmla="*/ 2377 w 3078"/>
                <a:gd name="T25" fmla="*/ 422 h 2618"/>
                <a:gd name="T26" fmla="*/ 2291 w 3078"/>
                <a:gd name="T27" fmla="*/ 330 h 2618"/>
                <a:gd name="T28" fmla="*/ 2198 w 3078"/>
                <a:gd name="T29" fmla="*/ 242 h 2618"/>
                <a:gd name="T30" fmla="*/ 2102 w 3078"/>
                <a:gd name="T31" fmla="*/ 157 h 2618"/>
                <a:gd name="T32" fmla="*/ 2005 w 3078"/>
                <a:gd name="T33" fmla="*/ 76 h 2618"/>
                <a:gd name="T34" fmla="*/ 1903 w 3078"/>
                <a:gd name="T35" fmla="*/ 0 h 2618"/>
                <a:gd name="T36" fmla="*/ 0 w 3078"/>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2618"/>
                  </a:moveTo>
                  <a:lnTo>
                    <a:pt x="3078" y="1618"/>
                  </a:lnTo>
                  <a:lnTo>
                    <a:pt x="3038" y="1497"/>
                  </a:lnTo>
                  <a:lnTo>
                    <a:pt x="2990" y="1378"/>
                  </a:lnTo>
                  <a:lnTo>
                    <a:pt x="2940" y="1261"/>
                  </a:lnTo>
                  <a:lnTo>
                    <a:pt x="2884" y="1148"/>
                  </a:lnTo>
                  <a:lnTo>
                    <a:pt x="2824" y="1034"/>
                  </a:lnTo>
                  <a:lnTo>
                    <a:pt x="2759" y="925"/>
                  </a:lnTo>
                  <a:lnTo>
                    <a:pt x="2692" y="819"/>
                  </a:lnTo>
                  <a:lnTo>
                    <a:pt x="2619" y="716"/>
                  </a:lnTo>
                  <a:lnTo>
                    <a:pt x="2542" y="614"/>
                  </a:lnTo>
                  <a:lnTo>
                    <a:pt x="2462" y="516"/>
                  </a:lnTo>
                  <a:lnTo>
                    <a:pt x="2377" y="422"/>
                  </a:lnTo>
                  <a:lnTo>
                    <a:pt x="2291" y="330"/>
                  </a:lnTo>
                  <a:lnTo>
                    <a:pt x="2198" y="242"/>
                  </a:lnTo>
                  <a:lnTo>
                    <a:pt x="2102" y="157"/>
                  </a:lnTo>
                  <a:lnTo>
                    <a:pt x="2005" y="76"/>
                  </a:lnTo>
                  <a:lnTo>
                    <a:pt x="1903" y="0"/>
                  </a:lnTo>
                  <a:lnTo>
                    <a:pt x="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47" name="Freeform 9"/>
            <p:cNvSpPr>
              <a:spLocks/>
            </p:cNvSpPr>
            <p:nvPr/>
          </p:nvSpPr>
          <p:spPr bwMode="auto">
            <a:xfrm>
              <a:off x="6096000" y="2635250"/>
              <a:ext cx="2570163" cy="1589088"/>
            </a:xfrm>
            <a:custGeom>
              <a:avLst/>
              <a:gdLst>
                <a:gd name="T0" fmla="*/ 0 w 3237"/>
                <a:gd name="T1" fmla="*/ 1000 h 2000"/>
                <a:gd name="T2" fmla="*/ 3078 w 3237"/>
                <a:gd name="T3" fmla="*/ 2000 h 2000"/>
                <a:gd name="T4" fmla="*/ 3116 w 3237"/>
                <a:gd name="T5" fmla="*/ 1877 h 2000"/>
                <a:gd name="T6" fmla="*/ 3149 w 3237"/>
                <a:gd name="T7" fmla="*/ 1754 h 2000"/>
                <a:gd name="T8" fmla="*/ 3176 w 3237"/>
                <a:gd name="T9" fmla="*/ 1630 h 2000"/>
                <a:gd name="T10" fmla="*/ 3197 w 3237"/>
                <a:gd name="T11" fmla="*/ 1505 h 2000"/>
                <a:gd name="T12" fmla="*/ 3214 w 3237"/>
                <a:gd name="T13" fmla="*/ 1378 h 2000"/>
                <a:gd name="T14" fmla="*/ 3228 w 3237"/>
                <a:gd name="T15" fmla="*/ 1253 h 2000"/>
                <a:gd name="T16" fmla="*/ 3235 w 3237"/>
                <a:gd name="T17" fmla="*/ 1127 h 2000"/>
                <a:gd name="T18" fmla="*/ 3237 w 3237"/>
                <a:gd name="T19" fmla="*/ 1000 h 2000"/>
                <a:gd name="T20" fmla="*/ 3235 w 3237"/>
                <a:gd name="T21" fmla="*/ 873 h 2000"/>
                <a:gd name="T22" fmla="*/ 3228 w 3237"/>
                <a:gd name="T23" fmla="*/ 747 h 2000"/>
                <a:gd name="T24" fmla="*/ 3214 w 3237"/>
                <a:gd name="T25" fmla="*/ 620 h 2000"/>
                <a:gd name="T26" fmla="*/ 3197 w 3237"/>
                <a:gd name="T27" fmla="*/ 495 h 2000"/>
                <a:gd name="T28" fmla="*/ 3176 w 3237"/>
                <a:gd name="T29" fmla="*/ 370 h 2000"/>
                <a:gd name="T30" fmla="*/ 3149 w 3237"/>
                <a:gd name="T31" fmla="*/ 246 h 2000"/>
                <a:gd name="T32" fmla="*/ 3116 w 3237"/>
                <a:gd name="T33" fmla="*/ 121 h 2000"/>
                <a:gd name="T34" fmla="*/ 3078 w 3237"/>
                <a:gd name="T35" fmla="*/ 0 h 2000"/>
                <a:gd name="T36" fmla="*/ 0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0" y="1000"/>
                  </a:moveTo>
                  <a:lnTo>
                    <a:pt x="3078" y="2000"/>
                  </a:lnTo>
                  <a:lnTo>
                    <a:pt x="3116" y="1877"/>
                  </a:lnTo>
                  <a:lnTo>
                    <a:pt x="3149" y="1754"/>
                  </a:lnTo>
                  <a:lnTo>
                    <a:pt x="3176" y="1630"/>
                  </a:lnTo>
                  <a:lnTo>
                    <a:pt x="3197" y="1505"/>
                  </a:lnTo>
                  <a:lnTo>
                    <a:pt x="3214" y="1378"/>
                  </a:lnTo>
                  <a:lnTo>
                    <a:pt x="3228" y="1253"/>
                  </a:lnTo>
                  <a:lnTo>
                    <a:pt x="3235" y="1127"/>
                  </a:lnTo>
                  <a:lnTo>
                    <a:pt x="3237" y="1000"/>
                  </a:lnTo>
                  <a:lnTo>
                    <a:pt x="3235" y="873"/>
                  </a:lnTo>
                  <a:lnTo>
                    <a:pt x="3228" y="747"/>
                  </a:lnTo>
                  <a:lnTo>
                    <a:pt x="3214" y="620"/>
                  </a:lnTo>
                  <a:lnTo>
                    <a:pt x="3197" y="495"/>
                  </a:lnTo>
                  <a:lnTo>
                    <a:pt x="3176" y="370"/>
                  </a:lnTo>
                  <a:lnTo>
                    <a:pt x="3149" y="246"/>
                  </a:lnTo>
                  <a:lnTo>
                    <a:pt x="3116" y="121"/>
                  </a:lnTo>
                  <a:lnTo>
                    <a:pt x="3078" y="0"/>
                  </a:lnTo>
                  <a:lnTo>
                    <a:pt x="0"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48" name="Freeform 11"/>
            <p:cNvSpPr>
              <a:spLocks/>
            </p:cNvSpPr>
            <p:nvPr/>
          </p:nvSpPr>
          <p:spPr bwMode="auto">
            <a:xfrm>
              <a:off x="6096000" y="3429000"/>
              <a:ext cx="2443163" cy="2079625"/>
            </a:xfrm>
            <a:custGeom>
              <a:avLst/>
              <a:gdLst>
                <a:gd name="T0" fmla="*/ 0 w 3078"/>
                <a:gd name="T1" fmla="*/ 0 h 2618"/>
                <a:gd name="T2" fmla="*/ 1903 w 3078"/>
                <a:gd name="T3" fmla="*/ 2618 h 2618"/>
                <a:gd name="T4" fmla="*/ 2005 w 3078"/>
                <a:gd name="T5" fmla="*/ 2541 h 2618"/>
                <a:gd name="T6" fmla="*/ 2102 w 3078"/>
                <a:gd name="T7" fmla="*/ 2459 h 2618"/>
                <a:gd name="T8" fmla="*/ 2198 w 3078"/>
                <a:gd name="T9" fmla="*/ 2374 h 2618"/>
                <a:gd name="T10" fmla="*/ 2291 w 3078"/>
                <a:gd name="T11" fmla="*/ 2288 h 2618"/>
                <a:gd name="T12" fmla="*/ 2377 w 3078"/>
                <a:gd name="T13" fmla="*/ 2196 h 2618"/>
                <a:gd name="T14" fmla="*/ 2462 w 3078"/>
                <a:gd name="T15" fmla="*/ 2100 h 2618"/>
                <a:gd name="T16" fmla="*/ 2542 w 3078"/>
                <a:gd name="T17" fmla="*/ 2002 h 2618"/>
                <a:gd name="T18" fmla="*/ 2619 w 3078"/>
                <a:gd name="T19" fmla="*/ 1902 h 2618"/>
                <a:gd name="T20" fmla="*/ 2692 w 3078"/>
                <a:gd name="T21" fmla="*/ 1799 h 2618"/>
                <a:gd name="T22" fmla="*/ 2759 w 3078"/>
                <a:gd name="T23" fmla="*/ 1691 h 2618"/>
                <a:gd name="T24" fmla="*/ 2824 w 3078"/>
                <a:gd name="T25" fmla="*/ 1582 h 2618"/>
                <a:gd name="T26" fmla="*/ 2884 w 3078"/>
                <a:gd name="T27" fmla="*/ 1470 h 2618"/>
                <a:gd name="T28" fmla="*/ 2940 w 3078"/>
                <a:gd name="T29" fmla="*/ 1355 h 2618"/>
                <a:gd name="T30" fmla="*/ 2990 w 3078"/>
                <a:gd name="T31" fmla="*/ 1240 h 2618"/>
                <a:gd name="T32" fmla="*/ 3038 w 3078"/>
                <a:gd name="T33" fmla="*/ 1121 h 2618"/>
                <a:gd name="T34" fmla="*/ 3078 w 3078"/>
                <a:gd name="T35" fmla="*/ 1000 h 2618"/>
                <a:gd name="T36" fmla="*/ 0 w 3078"/>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78" h="2618">
                  <a:moveTo>
                    <a:pt x="0" y="0"/>
                  </a:moveTo>
                  <a:lnTo>
                    <a:pt x="1903" y="2618"/>
                  </a:lnTo>
                  <a:lnTo>
                    <a:pt x="2005" y="2541"/>
                  </a:lnTo>
                  <a:lnTo>
                    <a:pt x="2102" y="2459"/>
                  </a:lnTo>
                  <a:lnTo>
                    <a:pt x="2198" y="2374"/>
                  </a:lnTo>
                  <a:lnTo>
                    <a:pt x="2291" y="2288"/>
                  </a:lnTo>
                  <a:lnTo>
                    <a:pt x="2377" y="2196"/>
                  </a:lnTo>
                  <a:lnTo>
                    <a:pt x="2462" y="2100"/>
                  </a:lnTo>
                  <a:lnTo>
                    <a:pt x="2542" y="2002"/>
                  </a:lnTo>
                  <a:lnTo>
                    <a:pt x="2619" y="1902"/>
                  </a:lnTo>
                  <a:lnTo>
                    <a:pt x="2692" y="1799"/>
                  </a:lnTo>
                  <a:lnTo>
                    <a:pt x="2759" y="1691"/>
                  </a:lnTo>
                  <a:lnTo>
                    <a:pt x="2824" y="1582"/>
                  </a:lnTo>
                  <a:lnTo>
                    <a:pt x="2884" y="1470"/>
                  </a:lnTo>
                  <a:lnTo>
                    <a:pt x="2940" y="1355"/>
                  </a:lnTo>
                  <a:lnTo>
                    <a:pt x="2990" y="1240"/>
                  </a:lnTo>
                  <a:lnTo>
                    <a:pt x="3038" y="1121"/>
                  </a:lnTo>
                  <a:lnTo>
                    <a:pt x="3078" y="1000"/>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49" name="Freeform 13"/>
            <p:cNvSpPr>
              <a:spLocks/>
            </p:cNvSpPr>
            <p:nvPr/>
          </p:nvSpPr>
          <p:spPr bwMode="auto">
            <a:xfrm>
              <a:off x="6096000" y="3429000"/>
              <a:ext cx="1511300" cy="2570163"/>
            </a:xfrm>
            <a:custGeom>
              <a:avLst/>
              <a:gdLst>
                <a:gd name="T0" fmla="*/ 0 w 1903"/>
                <a:gd name="T1" fmla="*/ 0 h 3236"/>
                <a:gd name="T2" fmla="*/ 0 w 1903"/>
                <a:gd name="T3" fmla="*/ 3236 h 3236"/>
                <a:gd name="T4" fmla="*/ 127 w 1903"/>
                <a:gd name="T5" fmla="*/ 3232 h 3236"/>
                <a:gd name="T6" fmla="*/ 255 w 1903"/>
                <a:gd name="T7" fmla="*/ 3225 h 3236"/>
                <a:gd name="T8" fmla="*/ 382 w 1903"/>
                <a:gd name="T9" fmla="*/ 3213 h 3236"/>
                <a:gd name="T10" fmla="*/ 507 w 1903"/>
                <a:gd name="T11" fmla="*/ 3196 h 3236"/>
                <a:gd name="T12" fmla="*/ 632 w 1903"/>
                <a:gd name="T13" fmla="*/ 3173 h 3236"/>
                <a:gd name="T14" fmla="*/ 756 w 1903"/>
                <a:gd name="T15" fmla="*/ 3146 h 3236"/>
                <a:gd name="T16" fmla="*/ 879 w 1903"/>
                <a:gd name="T17" fmla="*/ 3113 h 3236"/>
                <a:gd name="T18" fmla="*/ 1000 w 1903"/>
                <a:gd name="T19" fmla="*/ 3077 h 3236"/>
                <a:gd name="T20" fmla="*/ 1119 w 1903"/>
                <a:gd name="T21" fmla="*/ 3037 h 3236"/>
                <a:gd name="T22" fmla="*/ 1237 w 1903"/>
                <a:gd name="T23" fmla="*/ 2991 h 3236"/>
                <a:gd name="T24" fmla="*/ 1354 w 1903"/>
                <a:gd name="T25" fmla="*/ 2939 h 3236"/>
                <a:gd name="T26" fmla="*/ 1467 w 1903"/>
                <a:gd name="T27" fmla="*/ 2883 h 3236"/>
                <a:gd name="T28" fmla="*/ 1580 w 1903"/>
                <a:gd name="T29" fmla="*/ 2824 h 3236"/>
                <a:gd name="T30" fmla="*/ 1690 w 1903"/>
                <a:gd name="T31" fmla="*/ 2760 h 3236"/>
                <a:gd name="T32" fmla="*/ 1797 w 1903"/>
                <a:gd name="T33" fmla="*/ 2691 h 3236"/>
                <a:gd name="T34" fmla="*/ 1903 w 1903"/>
                <a:gd name="T35" fmla="*/ 2618 h 3236"/>
                <a:gd name="T36" fmla="*/ 0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0" y="0"/>
                  </a:moveTo>
                  <a:lnTo>
                    <a:pt x="0" y="3236"/>
                  </a:lnTo>
                  <a:lnTo>
                    <a:pt x="127" y="3232"/>
                  </a:lnTo>
                  <a:lnTo>
                    <a:pt x="255" y="3225"/>
                  </a:lnTo>
                  <a:lnTo>
                    <a:pt x="382" y="3213"/>
                  </a:lnTo>
                  <a:lnTo>
                    <a:pt x="507" y="3196"/>
                  </a:lnTo>
                  <a:lnTo>
                    <a:pt x="632" y="3173"/>
                  </a:lnTo>
                  <a:lnTo>
                    <a:pt x="756" y="3146"/>
                  </a:lnTo>
                  <a:lnTo>
                    <a:pt x="879" y="3113"/>
                  </a:lnTo>
                  <a:lnTo>
                    <a:pt x="1000" y="3077"/>
                  </a:lnTo>
                  <a:lnTo>
                    <a:pt x="1119" y="3037"/>
                  </a:lnTo>
                  <a:lnTo>
                    <a:pt x="1237" y="2991"/>
                  </a:lnTo>
                  <a:lnTo>
                    <a:pt x="1354" y="2939"/>
                  </a:lnTo>
                  <a:lnTo>
                    <a:pt x="1467" y="2883"/>
                  </a:lnTo>
                  <a:lnTo>
                    <a:pt x="1580" y="2824"/>
                  </a:lnTo>
                  <a:lnTo>
                    <a:pt x="1690" y="2760"/>
                  </a:lnTo>
                  <a:lnTo>
                    <a:pt x="1797" y="2691"/>
                  </a:lnTo>
                  <a:lnTo>
                    <a:pt x="1903" y="2618"/>
                  </a:lnTo>
                  <a:lnTo>
                    <a:pt x="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0" name="Freeform 15"/>
            <p:cNvSpPr>
              <a:spLocks/>
            </p:cNvSpPr>
            <p:nvPr/>
          </p:nvSpPr>
          <p:spPr bwMode="auto">
            <a:xfrm>
              <a:off x="4586288" y="3429000"/>
              <a:ext cx="1509713" cy="2570163"/>
            </a:xfrm>
            <a:custGeom>
              <a:avLst/>
              <a:gdLst>
                <a:gd name="T0" fmla="*/ 1903 w 1903"/>
                <a:gd name="T1" fmla="*/ 0 h 3236"/>
                <a:gd name="T2" fmla="*/ 0 w 1903"/>
                <a:gd name="T3" fmla="*/ 2618 h 3236"/>
                <a:gd name="T4" fmla="*/ 104 w 1903"/>
                <a:gd name="T5" fmla="*/ 2691 h 3236"/>
                <a:gd name="T6" fmla="*/ 211 w 1903"/>
                <a:gd name="T7" fmla="*/ 2760 h 3236"/>
                <a:gd name="T8" fmla="*/ 321 w 1903"/>
                <a:gd name="T9" fmla="*/ 2824 h 3236"/>
                <a:gd name="T10" fmla="*/ 434 w 1903"/>
                <a:gd name="T11" fmla="*/ 2883 h 3236"/>
                <a:gd name="T12" fmla="*/ 547 w 1903"/>
                <a:gd name="T13" fmla="*/ 2939 h 3236"/>
                <a:gd name="T14" fmla="*/ 664 w 1903"/>
                <a:gd name="T15" fmla="*/ 2991 h 3236"/>
                <a:gd name="T16" fmla="*/ 782 w 1903"/>
                <a:gd name="T17" fmla="*/ 3037 h 3236"/>
                <a:gd name="T18" fmla="*/ 903 w 1903"/>
                <a:gd name="T19" fmla="*/ 3077 h 3236"/>
                <a:gd name="T20" fmla="*/ 1024 w 1903"/>
                <a:gd name="T21" fmla="*/ 3113 h 3236"/>
                <a:gd name="T22" fmla="*/ 1146 w 1903"/>
                <a:gd name="T23" fmla="*/ 3146 h 3236"/>
                <a:gd name="T24" fmla="*/ 1269 w 1903"/>
                <a:gd name="T25" fmla="*/ 3173 h 3236"/>
                <a:gd name="T26" fmla="*/ 1394 w 1903"/>
                <a:gd name="T27" fmla="*/ 3196 h 3236"/>
                <a:gd name="T28" fmla="*/ 1521 w 1903"/>
                <a:gd name="T29" fmla="*/ 3213 h 3236"/>
                <a:gd name="T30" fmla="*/ 1648 w 1903"/>
                <a:gd name="T31" fmla="*/ 3225 h 3236"/>
                <a:gd name="T32" fmla="*/ 1774 w 1903"/>
                <a:gd name="T33" fmla="*/ 3232 h 3236"/>
                <a:gd name="T34" fmla="*/ 1903 w 1903"/>
                <a:gd name="T35" fmla="*/ 3236 h 3236"/>
                <a:gd name="T36" fmla="*/ 1903 w 1903"/>
                <a:gd name="T37" fmla="*/ 0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0"/>
                  </a:moveTo>
                  <a:lnTo>
                    <a:pt x="0" y="2618"/>
                  </a:lnTo>
                  <a:lnTo>
                    <a:pt x="104" y="2691"/>
                  </a:lnTo>
                  <a:lnTo>
                    <a:pt x="211" y="2760"/>
                  </a:lnTo>
                  <a:lnTo>
                    <a:pt x="321" y="2824"/>
                  </a:lnTo>
                  <a:lnTo>
                    <a:pt x="434" y="2883"/>
                  </a:lnTo>
                  <a:lnTo>
                    <a:pt x="547" y="2939"/>
                  </a:lnTo>
                  <a:lnTo>
                    <a:pt x="664" y="2991"/>
                  </a:lnTo>
                  <a:lnTo>
                    <a:pt x="782" y="3037"/>
                  </a:lnTo>
                  <a:lnTo>
                    <a:pt x="903" y="3077"/>
                  </a:lnTo>
                  <a:lnTo>
                    <a:pt x="1024" y="3113"/>
                  </a:lnTo>
                  <a:lnTo>
                    <a:pt x="1146" y="3146"/>
                  </a:lnTo>
                  <a:lnTo>
                    <a:pt x="1269" y="3173"/>
                  </a:lnTo>
                  <a:lnTo>
                    <a:pt x="1394" y="3196"/>
                  </a:lnTo>
                  <a:lnTo>
                    <a:pt x="1521" y="3213"/>
                  </a:lnTo>
                  <a:lnTo>
                    <a:pt x="1648" y="3225"/>
                  </a:lnTo>
                  <a:lnTo>
                    <a:pt x="1774" y="3232"/>
                  </a:lnTo>
                  <a:lnTo>
                    <a:pt x="1903" y="3236"/>
                  </a:lnTo>
                  <a:lnTo>
                    <a:pt x="1903"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1" name="Freeform 17"/>
            <p:cNvSpPr>
              <a:spLocks/>
            </p:cNvSpPr>
            <p:nvPr/>
          </p:nvSpPr>
          <p:spPr bwMode="auto">
            <a:xfrm>
              <a:off x="3652838" y="3429000"/>
              <a:ext cx="2443163" cy="2079625"/>
            </a:xfrm>
            <a:custGeom>
              <a:avLst/>
              <a:gdLst>
                <a:gd name="T0" fmla="*/ 3080 w 3080"/>
                <a:gd name="T1" fmla="*/ 0 h 2618"/>
                <a:gd name="T2" fmla="*/ 0 w 3080"/>
                <a:gd name="T3" fmla="*/ 1000 h 2618"/>
                <a:gd name="T4" fmla="*/ 42 w 3080"/>
                <a:gd name="T5" fmla="*/ 1121 h 2618"/>
                <a:gd name="T6" fmla="*/ 88 w 3080"/>
                <a:gd name="T7" fmla="*/ 1240 h 2618"/>
                <a:gd name="T8" fmla="*/ 140 w 3080"/>
                <a:gd name="T9" fmla="*/ 1355 h 2618"/>
                <a:gd name="T10" fmla="*/ 196 w 3080"/>
                <a:gd name="T11" fmla="*/ 1470 h 2618"/>
                <a:gd name="T12" fmla="*/ 255 w 3080"/>
                <a:gd name="T13" fmla="*/ 1582 h 2618"/>
                <a:gd name="T14" fmla="*/ 319 w 3080"/>
                <a:gd name="T15" fmla="*/ 1691 h 2618"/>
                <a:gd name="T16" fmla="*/ 388 w 3080"/>
                <a:gd name="T17" fmla="*/ 1799 h 2618"/>
                <a:gd name="T18" fmla="*/ 461 w 3080"/>
                <a:gd name="T19" fmla="*/ 1902 h 2618"/>
                <a:gd name="T20" fmla="*/ 536 w 3080"/>
                <a:gd name="T21" fmla="*/ 2002 h 2618"/>
                <a:gd name="T22" fmla="*/ 616 w 3080"/>
                <a:gd name="T23" fmla="*/ 2100 h 2618"/>
                <a:gd name="T24" fmla="*/ 701 w 3080"/>
                <a:gd name="T25" fmla="*/ 2196 h 2618"/>
                <a:gd name="T26" fmla="*/ 789 w 3080"/>
                <a:gd name="T27" fmla="*/ 2286 h 2618"/>
                <a:gd name="T28" fmla="*/ 881 w 3080"/>
                <a:gd name="T29" fmla="*/ 2374 h 2618"/>
                <a:gd name="T30" fmla="*/ 976 w 3080"/>
                <a:gd name="T31" fmla="*/ 2459 h 2618"/>
                <a:gd name="T32" fmla="*/ 1073 w 3080"/>
                <a:gd name="T33" fmla="*/ 2540 h 2618"/>
                <a:gd name="T34" fmla="*/ 1177 w 3080"/>
                <a:gd name="T35" fmla="*/ 2618 h 2618"/>
                <a:gd name="T36" fmla="*/ 3080 w 3080"/>
                <a:gd name="T37" fmla="*/ 0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0"/>
                  </a:moveTo>
                  <a:lnTo>
                    <a:pt x="0" y="1000"/>
                  </a:lnTo>
                  <a:lnTo>
                    <a:pt x="42" y="1121"/>
                  </a:lnTo>
                  <a:lnTo>
                    <a:pt x="88" y="1240"/>
                  </a:lnTo>
                  <a:lnTo>
                    <a:pt x="140" y="1355"/>
                  </a:lnTo>
                  <a:lnTo>
                    <a:pt x="196" y="1470"/>
                  </a:lnTo>
                  <a:lnTo>
                    <a:pt x="255" y="1582"/>
                  </a:lnTo>
                  <a:lnTo>
                    <a:pt x="319" y="1691"/>
                  </a:lnTo>
                  <a:lnTo>
                    <a:pt x="388" y="1799"/>
                  </a:lnTo>
                  <a:lnTo>
                    <a:pt x="461" y="1902"/>
                  </a:lnTo>
                  <a:lnTo>
                    <a:pt x="536" y="2002"/>
                  </a:lnTo>
                  <a:lnTo>
                    <a:pt x="616" y="2100"/>
                  </a:lnTo>
                  <a:lnTo>
                    <a:pt x="701" y="2196"/>
                  </a:lnTo>
                  <a:lnTo>
                    <a:pt x="789" y="2286"/>
                  </a:lnTo>
                  <a:lnTo>
                    <a:pt x="881" y="2374"/>
                  </a:lnTo>
                  <a:lnTo>
                    <a:pt x="976" y="2459"/>
                  </a:lnTo>
                  <a:lnTo>
                    <a:pt x="1073" y="2540"/>
                  </a:lnTo>
                  <a:lnTo>
                    <a:pt x="1177" y="2618"/>
                  </a:lnTo>
                  <a:lnTo>
                    <a:pt x="3080" y="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2" name="Freeform 19"/>
            <p:cNvSpPr>
              <a:spLocks/>
            </p:cNvSpPr>
            <p:nvPr/>
          </p:nvSpPr>
          <p:spPr bwMode="auto">
            <a:xfrm>
              <a:off x="3527425" y="2635250"/>
              <a:ext cx="2568575" cy="1589088"/>
            </a:xfrm>
            <a:custGeom>
              <a:avLst/>
              <a:gdLst>
                <a:gd name="T0" fmla="*/ 3237 w 3237"/>
                <a:gd name="T1" fmla="*/ 1000 h 2000"/>
                <a:gd name="T2" fmla="*/ 157 w 3237"/>
                <a:gd name="T3" fmla="*/ 0 h 2000"/>
                <a:gd name="T4" fmla="*/ 121 w 3237"/>
                <a:gd name="T5" fmla="*/ 121 h 2000"/>
                <a:gd name="T6" fmla="*/ 88 w 3237"/>
                <a:gd name="T7" fmla="*/ 246 h 2000"/>
                <a:gd name="T8" fmla="*/ 61 w 3237"/>
                <a:gd name="T9" fmla="*/ 368 h 2000"/>
                <a:gd name="T10" fmla="*/ 38 w 3237"/>
                <a:gd name="T11" fmla="*/ 495 h 2000"/>
                <a:gd name="T12" fmla="*/ 21 w 3237"/>
                <a:gd name="T13" fmla="*/ 620 h 2000"/>
                <a:gd name="T14" fmla="*/ 9 w 3237"/>
                <a:gd name="T15" fmla="*/ 747 h 2000"/>
                <a:gd name="T16" fmla="*/ 2 w 3237"/>
                <a:gd name="T17" fmla="*/ 873 h 2000"/>
                <a:gd name="T18" fmla="*/ 0 w 3237"/>
                <a:gd name="T19" fmla="*/ 1000 h 2000"/>
                <a:gd name="T20" fmla="*/ 2 w 3237"/>
                <a:gd name="T21" fmla="*/ 1127 h 2000"/>
                <a:gd name="T22" fmla="*/ 9 w 3237"/>
                <a:gd name="T23" fmla="*/ 1251 h 2000"/>
                <a:gd name="T24" fmla="*/ 21 w 3237"/>
                <a:gd name="T25" fmla="*/ 1378 h 2000"/>
                <a:gd name="T26" fmla="*/ 38 w 3237"/>
                <a:gd name="T27" fmla="*/ 1505 h 2000"/>
                <a:gd name="T28" fmla="*/ 61 w 3237"/>
                <a:gd name="T29" fmla="*/ 1630 h 2000"/>
                <a:gd name="T30" fmla="*/ 88 w 3237"/>
                <a:gd name="T31" fmla="*/ 1754 h 2000"/>
                <a:gd name="T32" fmla="*/ 121 w 3237"/>
                <a:gd name="T33" fmla="*/ 1877 h 2000"/>
                <a:gd name="T34" fmla="*/ 157 w 3237"/>
                <a:gd name="T35" fmla="*/ 2000 h 2000"/>
                <a:gd name="T36" fmla="*/ 3237 w 3237"/>
                <a:gd name="T37" fmla="*/ 100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37" h="2000">
                  <a:moveTo>
                    <a:pt x="3237" y="1000"/>
                  </a:moveTo>
                  <a:lnTo>
                    <a:pt x="157" y="0"/>
                  </a:lnTo>
                  <a:lnTo>
                    <a:pt x="121" y="121"/>
                  </a:lnTo>
                  <a:lnTo>
                    <a:pt x="88" y="246"/>
                  </a:lnTo>
                  <a:lnTo>
                    <a:pt x="61" y="368"/>
                  </a:lnTo>
                  <a:lnTo>
                    <a:pt x="38" y="495"/>
                  </a:lnTo>
                  <a:lnTo>
                    <a:pt x="21" y="620"/>
                  </a:lnTo>
                  <a:lnTo>
                    <a:pt x="9" y="747"/>
                  </a:lnTo>
                  <a:lnTo>
                    <a:pt x="2" y="873"/>
                  </a:lnTo>
                  <a:lnTo>
                    <a:pt x="0" y="1000"/>
                  </a:lnTo>
                  <a:lnTo>
                    <a:pt x="2" y="1127"/>
                  </a:lnTo>
                  <a:lnTo>
                    <a:pt x="9" y="1251"/>
                  </a:lnTo>
                  <a:lnTo>
                    <a:pt x="21" y="1378"/>
                  </a:lnTo>
                  <a:lnTo>
                    <a:pt x="38" y="1505"/>
                  </a:lnTo>
                  <a:lnTo>
                    <a:pt x="61" y="1630"/>
                  </a:lnTo>
                  <a:lnTo>
                    <a:pt x="88" y="1754"/>
                  </a:lnTo>
                  <a:lnTo>
                    <a:pt x="121" y="1877"/>
                  </a:lnTo>
                  <a:lnTo>
                    <a:pt x="157" y="2000"/>
                  </a:lnTo>
                  <a:lnTo>
                    <a:pt x="3237" y="1000"/>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3" name="Freeform 21"/>
            <p:cNvSpPr>
              <a:spLocks/>
            </p:cNvSpPr>
            <p:nvPr/>
          </p:nvSpPr>
          <p:spPr bwMode="auto">
            <a:xfrm>
              <a:off x="3652838" y="1350963"/>
              <a:ext cx="2443163" cy="2078038"/>
            </a:xfrm>
            <a:custGeom>
              <a:avLst/>
              <a:gdLst>
                <a:gd name="T0" fmla="*/ 3080 w 3080"/>
                <a:gd name="T1" fmla="*/ 2618 h 2618"/>
                <a:gd name="T2" fmla="*/ 1177 w 3080"/>
                <a:gd name="T3" fmla="*/ 0 h 2618"/>
                <a:gd name="T4" fmla="*/ 1073 w 3080"/>
                <a:gd name="T5" fmla="*/ 76 h 2618"/>
                <a:gd name="T6" fmla="*/ 976 w 3080"/>
                <a:gd name="T7" fmla="*/ 157 h 2618"/>
                <a:gd name="T8" fmla="*/ 881 w 3080"/>
                <a:gd name="T9" fmla="*/ 242 h 2618"/>
                <a:gd name="T10" fmla="*/ 789 w 3080"/>
                <a:gd name="T11" fmla="*/ 330 h 2618"/>
                <a:gd name="T12" fmla="*/ 701 w 3080"/>
                <a:gd name="T13" fmla="*/ 422 h 2618"/>
                <a:gd name="T14" fmla="*/ 616 w 3080"/>
                <a:gd name="T15" fmla="*/ 516 h 2618"/>
                <a:gd name="T16" fmla="*/ 536 w 3080"/>
                <a:gd name="T17" fmla="*/ 614 h 2618"/>
                <a:gd name="T18" fmla="*/ 461 w 3080"/>
                <a:gd name="T19" fmla="*/ 716 h 2618"/>
                <a:gd name="T20" fmla="*/ 388 w 3080"/>
                <a:gd name="T21" fmla="*/ 819 h 2618"/>
                <a:gd name="T22" fmla="*/ 319 w 3080"/>
                <a:gd name="T23" fmla="*/ 925 h 2618"/>
                <a:gd name="T24" fmla="*/ 255 w 3080"/>
                <a:gd name="T25" fmla="*/ 1034 h 2618"/>
                <a:gd name="T26" fmla="*/ 196 w 3080"/>
                <a:gd name="T27" fmla="*/ 1146 h 2618"/>
                <a:gd name="T28" fmla="*/ 140 w 3080"/>
                <a:gd name="T29" fmla="*/ 1261 h 2618"/>
                <a:gd name="T30" fmla="*/ 88 w 3080"/>
                <a:gd name="T31" fmla="*/ 1378 h 2618"/>
                <a:gd name="T32" fmla="*/ 42 w 3080"/>
                <a:gd name="T33" fmla="*/ 1497 h 2618"/>
                <a:gd name="T34" fmla="*/ 0 w 3080"/>
                <a:gd name="T35" fmla="*/ 1618 h 2618"/>
                <a:gd name="T36" fmla="*/ 3080 w 3080"/>
                <a:gd name="T37" fmla="*/ 2618 h 2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0" h="2618">
                  <a:moveTo>
                    <a:pt x="3080" y="2618"/>
                  </a:moveTo>
                  <a:lnTo>
                    <a:pt x="1177" y="0"/>
                  </a:lnTo>
                  <a:lnTo>
                    <a:pt x="1073" y="76"/>
                  </a:lnTo>
                  <a:lnTo>
                    <a:pt x="976" y="157"/>
                  </a:lnTo>
                  <a:lnTo>
                    <a:pt x="881" y="242"/>
                  </a:lnTo>
                  <a:lnTo>
                    <a:pt x="789" y="330"/>
                  </a:lnTo>
                  <a:lnTo>
                    <a:pt x="701" y="422"/>
                  </a:lnTo>
                  <a:lnTo>
                    <a:pt x="616" y="516"/>
                  </a:lnTo>
                  <a:lnTo>
                    <a:pt x="536" y="614"/>
                  </a:lnTo>
                  <a:lnTo>
                    <a:pt x="461" y="716"/>
                  </a:lnTo>
                  <a:lnTo>
                    <a:pt x="388" y="819"/>
                  </a:lnTo>
                  <a:lnTo>
                    <a:pt x="319" y="925"/>
                  </a:lnTo>
                  <a:lnTo>
                    <a:pt x="255" y="1034"/>
                  </a:lnTo>
                  <a:lnTo>
                    <a:pt x="196" y="1146"/>
                  </a:lnTo>
                  <a:lnTo>
                    <a:pt x="140" y="1261"/>
                  </a:lnTo>
                  <a:lnTo>
                    <a:pt x="88" y="1378"/>
                  </a:lnTo>
                  <a:lnTo>
                    <a:pt x="42" y="1497"/>
                  </a:lnTo>
                  <a:lnTo>
                    <a:pt x="0" y="1618"/>
                  </a:lnTo>
                  <a:lnTo>
                    <a:pt x="3080" y="2618"/>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sp>
          <p:nvSpPr>
            <p:cNvPr id="54" name="Freeform 23"/>
            <p:cNvSpPr>
              <a:spLocks/>
            </p:cNvSpPr>
            <p:nvPr/>
          </p:nvSpPr>
          <p:spPr bwMode="auto">
            <a:xfrm>
              <a:off x="4586288" y="860425"/>
              <a:ext cx="1509713" cy="2568575"/>
            </a:xfrm>
            <a:custGeom>
              <a:avLst/>
              <a:gdLst>
                <a:gd name="T0" fmla="*/ 1903 w 1903"/>
                <a:gd name="T1" fmla="*/ 3236 h 3236"/>
                <a:gd name="T2" fmla="*/ 1903 w 1903"/>
                <a:gd name="T3" fmla="*/ 0 h 3236"/>
                <a:gd name="T4" fmla="*/ 1774 w 1903"/>
                <a:gd name="T5" fmla="*/ 2 h 3236"/>
                <a:gd name="T6" fmla="*/ 1648 w 1903"/>
                <a:gd name="T7" fmla="*/ 9 h 3236"/>
                <a:gd name="T8" fmla="*/ 1521 w 1903"/>
                <a:gd name="T9" fmla="*/ 21 h 3236"/>
                <a:gd name="T10" fmla="*/ 1394 w 1903"/>
                <a:gd name="T11" fmla="*/ 38 h 3236"/>
                <a:gd name="T12" fmla="*/ 1269 w 1903"/>
                <a:gd name="T13" fmla="*/ 61 h 3236"/>
                <a:gd name="T14" fmla="*/ 1146 w 1903"/>
                <a:gd name="T15" fmla="*/ 88 h 3236"/>
                <a:gd name="T16" fmla="*/ 1024 w 1903"/>
                <a:gd name="T17" fmla="*/ 121 h 3236"/>
                <a:gd name="T18" fmla="*/ 903 w 1903"/>
                <a:gd name="T19" fmla="*/ 157 h 3236"/>
                <a:gd name="T20" fmla="*/ 782 w 1903"/>
                <a:gd name="T21" fmla="*/ 199 h 3236"/>
                <a:gd name="T22" fmla="*/ 664 w 1903"/>
                <a:gd name="T23" fmla="*/ 245 h 3236"/>
                <a:gd name="T24" fmla="*/ 547 w 1903"/>
                <a:gd name="T25" fmla="*/ 295 h 3236"/>
                <a:gd name="T26" fmla="*/ 434 w 1903"/>
                <a:gd name="T27" fmla="*/ 351 h 3236"/>
                <a:gd name="T28" fmla="*/ 321 w 1903"/>
                <a:gd name="T29" fmla="*/ 410 h 3236"/>
                <a:gd name="T30" fmla="*/ 211 w 1903"/>
                <a:gd name="T31" fmla="*/ 476 h 3236"/>
                <a:gd name="T32" fmla="*/ 104 w 1903"/>
                <a:gd name="T33" fmla="*/ 543 h 3236"/>
                <a:gd name="T34" fmla="*/ 0 w 1903"/>
                <a:gd name="T35" fmla="*/ 618 h 3236"/>
                <a:gd name="T36" fmla="*/ 1903 w 1903"/>
                <a:gd name="T37" fmla="*/ 3236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03" h="3236">
                  <a:moveTo>
                    <a:pt x="1903" y="3236"/>
                  </a:moveTo>
                  <a:lnTo>
                    <a:pt x="1903" y="0"/>
                  </a:lnTo>
                  <a:lnTo>
                    <a:pt x="1774" y="2"/>
                  </a:lnTo>
                  <a:lnTo>
                    <a:pt x="1648" y="9"/>
                  </a:lnTo>
                  <a:lnTo>
                    <a:pt x="1521" y="21"/>
                  </a:lnTo>
                  <a:lnTo>
                    <a:pt x="1394" y="38"/>
                  </a:lnTo>
                  <a:lnTo>
                    <a:pt x="1269" y="61"/>
                  </a:lnTo>
                  <a:lnTo>
                    <a:pt x="1146" y="88"/>
                  </a:lnTo>
                  <a:lnTo>
                    <a:pt x="1024" y="121"/>
                  </a:lnTo>
                  <a:lnTo>
                    <a:pt x="903" y="157"/>
                  </a:lnTo>
                  <a:lnTo>
                    <a:pt x="782" y="199"/>
                  </a:lnTo>
                  <a:lnTo>
                    <a:pt x="664" y="245"/>
                  </a:lnTo>
                  <a:lnTo>
                    <a:pt x="547" y="295"/>
                  </a:lnTo>
                  <a:lnTo>
                    <a:pt x="434" y="351"/>
                  </a:lnTo>
                  <a:lnTo>
                    <a:pt x="321" y="410"/>
                  </a:lnTo>
                  <a:lnTo>
                    <a:pt x="211" y="476"/>
                  </a:lnTo>
                  <a:lnTo>
                    <a:pt x="104" y="543"/>
                  </a:lnTo>
                  <a:lnTo>
                    <a:pt x="0" y="618"/>
                  </a:lnTo>
                  <a:lnTo>
                    <a:pt x="1903" y="3236"/>
                  </a:lnTo>
                  <a:close/>
                </a:path>
              </a:pathLst>
            </a:custGeom>
            <a:noFill/>
            <a:ln w="28575">
              <a:solidFill>
                <a:schemeClr val="bg1"/>
              </a:solidFill>
            </a:ln>
          </p:spPr>
          <p:txBody>
            <a:bodyPr vert="horz" wrap="square" lIns="91440" tIns="45720" rIns="91440" bIns="45720" numCol="1" anchor="t" anchorCtr="0" compatLnSpc="1">
              <a:prstTxWarp prst="textNoShape">
                <a:avLst/>
              </a:prstTxWarp>
            </a:bodyPr>
            <a:lstStyle/>
            <a:p>
              <a:endParaRPr lang="en-US"/>
            </a:p>
          </p:txBody>
        </p:sp>
      </p:grpSp>
      <p:sp>
        <p:nvSpPr>
          <p:cNvPr id="40" name="Text Placeholder 39"/>
          <p:cNvSpPr>
            <a:spLocks noGrp="1"/>
          </p:cNvSpPr>
          <p:nvPr>
            <p:ph type="body" sz="quarter" idx="22"/>
          </p:nvPr>
        </p:nvSpPr>
        <p:spPr/>
        <p:txBody>
          <a:bodyPr/>
          <a:lstStyle/>
          <a:p>
            <a:r>
              <a:rPr lang="en-US" smtClean="0"/>
              <a:t>28%</a:t>
            </a:r>
            <a:endParaRPr lang="en-US"/>
          </a:p>
        </p:txBody>
      </p:sp>
      <p:sp>
        <p:nvSpPr>
          <p:cNvPr id="41" name="Text Placeholder 40"/>
          <p:cNvSpPr>
            <a:spLocks noGrp="1"/>
          </p:cNvSpPr>
          <p:nvPr>
            <p:ph type="body" sz="quarter" idx="23"/>
          </p:nvPr>
        </p:nvSpPr>
        <p:spPr/>
        <p:txBody>
          <a:bodyPr/>
          <a:lstStyle/>
          <a:p>
            <a:r>
              <a:rPr lang="en-US" smtClean="0"/>
              <a:t>75%</a:t>
            </a:r>
            <a:endParaRPr lang="en-US"/>
          </a:p>
        </p:txBody>
      </p:sp>
      <p:sp>
        <p:nvSpPr>
          <p:cNvPr id="42" name="Text Placeholder 41"/>
          <p:cNvSpPr>
            <a:spLocks noGrp="1"/>
          </p:cNvSpPr>
          <p:nvPr>
            <p:ph type="body" sz="quarter" idx="24"/>
          </p:nvPr>
        </p:nvSpPr>
        <p:spPr/>
        <p:txBody>
          <a:bodyPr/>
          <a:lstStyle/>
          <a:p>
            <a:r>
              <a:rPr lang="en-US" smtClean="0"/>
              <a:t>50%</a:t>
            </a:r>
            <a:endParaRPr lang="en-US"/>
          </a:p>
        </p:txBody>
      </p:sp>
    </p:spTree>
    <p:extLst>
      <p:ext uri="{BB962C8B-B14F-4D97-AF65-F5344CB8AC3E}">
        <p14:creationId xmlns:p14="http://schemas.microsoft.com/office/powerpoint/2010/main" val="3118591608"/>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3-Step Timeline with charts - Colored</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55</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1501088473"/>
              </p:ext>
            </p:extLst>
          </p:nvPr>
        </p:nvGraphicFramePr>
        <p:xfrm>
          <a:off x="2522538" y="2268538"/>
          <a:ext cx="2295525" cy="20113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Placeholder 27"/>
          <p:cNvGraphicFramePr>
            <a:graphicFrameLocks noGrp="1"/>
          </p:cNvGraphicFramePr>
          <p:nvPr>
            <p:ph type="chart" sz="quarter" idx="22"/>
            <p:extLst>
              <p:ext uri="{D42A27DB-BD31-4B8C-83A1-F6EECF244321}">
                <p14:modId xmlns:p14="http://schemas.microsoft.com/office/powerpoint/2010/main" val="3618967203"/>
              </p:ext>
            </p:extLst>
          </p:nvPr>
        </p:nvGraphicFramePr>
        <p:xfrm>
          <a:off x="4951413" y="3359150"/>
          <a:ext cx="2293937" cy="20113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Placeholder 37"/>
          <p:cNvGraphicFramePr>
            <a:graphicFrameLocks noGrp="1"/>
          </p:cNvGraphicFramePr>
          <p:nvPr>
            <p:ph type="chart" sz="quarter" idx="23"/>
            <p:extLst>
              <p:ext uri="{D42A27DB-BD31-4B8C-83A1-F6EECF244321}">
                <p14:modId xmlns:p14="http://schemas.microsoft.com/office/powerpoint/2010/main" val="3633462912"/>
              </p:ext>
            </p:extLst>
          </p:nvPr>
        </p:nvGraphicFramePr>
        <p:xfrm>
          <a:off x="7372350" y="2268538"/>
          <a:ext cx="2293938" cy="2011362"/>
        </p:xfrm>
        <a:graphic>
          <a:graphicData uri="http://schemas.openxmlformats.org/drawingml/2006/chart">
            <c:chart xmlns:c="http://schemas.openxmlformats.org/drawingml/2006/chart" xmlns:r="http://schemas.openxmlformats.org/officeDocument/2006/relationships" r:id="rId5"/>
          </a:graphicData>
        </a:graphic>
      </p:graphicFrame>
      <p:sp>
        <p:nvSpPr>
          <p:cNvPr id="15" name="Text Placeholder 14"/>
          <p:cNvSpPr>
            <a:spLocks noGrp="1"/>
          </p:cNvSpPr>
          <p:nvPr>
            <p:ph type="body" sz="quarter" idx="25"/>
          </p:nvPr>
        </p:nvSpPr>
        <p:spPr>
          <a:xfrm>
            <a:off x="5232221" y="2516949"/>
            <a:ext cx="1727559" cy="757130"/>
          </a:xfrm>
        </p:spPr>
        <p:txBody>
          <a:bodyPr/>
          <a:lstStyle/>
          <a:p>
            <a:pPr marL="0" indent="0"/>
            <a:r>
              <a:rPr lang="en-US"/>
              <a:t>Lorem </a:t>
            </a:r>
            <a:r>
              <a:rPr lang="en-US" smtClean="0"/>
              <a:t>Ipsum</a:t>
            </a:r>
            <a:endParaRPr lang="en-US"/>
          </a:p>
        </p:txBody>
      </p:sp>
      <p:sp>
        <p:nvSpPr>
          <p:cNvPr id="16" name="Text Placeholder 15"/>
          <p:cNvSpPr>
            <a:spLocks noGrp="1"/>
          </p:cNvSpPr>
          <p:nvPr>
            <p:ph type="body" sz="quarter" idx="26"/>
          </p:nvPr>
        </p:nvSpPr>
        <p:spPr/>
        <p:txBody>
          <a:bodyPr/>
          <a:lstStyle/>
          <a:p>
            <a:r>
              <a:rPr lang="en-US" smtClean="0"/>
              <a:t>2018</a:t>
            </a:r>
            <a:endParaRPr lang="en-US"/>
          </a:p>
        </p:txBody>
      </p:sp>
      <p:sp>
        <p:nvSpPr>
          <p:cNvPr id="17" name="Text Placeholder 16"/>
          <p:cNvSpPr>
            <a:spLocks noGrp="1"/>
          </p:cNvSpPr>
          <p:nvPr>
            <p:ph type="body" sz="quarter" idx="27"/>
          </p:nvPr>
        </p:nvSpPr>
        <p:spPr/>
        <p:txBody>
          <a:bodyPr/>
          <a:lstStyle/>
          <a:p>
            <a:r>
              <a:rPr lang="en-US" smtClean="0"/>
              <a:t>2019</a:t>
            </a:r>
            <a:endParaRPr lang="en-US"/>
          </a:p>
        </p:txBody>
      </p:sp>
      <p:sp>
        <p:nvSpPr>
          <p:cNvPr id="19" name="Text Placeholder 18"/>
          <p:cNvSpPr>
            <a:spLocks noGrp="1"/>
          </p:cNvSpPr>
          <p:nvPr>
            <p:ph type="body" sz="quarter" idx="18"/>
          </p:nvPr>
        </p:nvSpPr>
        <p:spPr/>
        <p:txBody>
          <a:bodyPr/>
          <a:lstStyle/>
          <a:p>
            <a:r>
              <a:rPr lang="en-US" smtClean="0"/>
              <a:t>2017</a:t>
            </a:r>
            <a:endParaRPr lang="en-US"/>
          </a:p>
        </p:txBody>
      </p:sp>
      <p:sp>
        <p:nvSpPr>
          <p:cNvPr id="20" name="Text Placeholder 19"/>
          <p:cNvSpPr>
            <a:spLocks noGrp="1"/>
          </p:cNvSpPr>
          <p:nvPr>
            <p:ph type="body" sz="quarter" idx="15"/>
          </p:nvPr>
        </p:nvSpPr>
        <p:spPr>
          <a:xfrm>
            <a:off x="2523207" y="4433755"/>
            <a:ext cx="1727559" cy="757130"/>
          </a:xfrm>
        </p:spPr>
        <p:txBody>
          <a:bodyPr/>
          <a:lstStyle/>
          <a:p>
            <a:r>
              <a:rPr lang="en-US"/>
              <a:t>Ipsum Lorem </a:t>
            </a:r>
          </a:p>
        </p:txBody>
      </p:sp>
      <p:sp>
        <p:nvSpPr>
          <p:cNvPr id="21" name="Text Placeholder 20"/>
          <p:cNvSpPr>
            <a:spLocks noGrp="1"/>
          </p:cNvSpPr>
          <p:nvPr>
            <p:ph type="body" sz="quarter" idx="24"/>
          </p:nvPr>
        </p:nvSpPr>
        <p:spPr>
          <a:xfrm>
            <a:off x="7939248" y="4433755"/>
            <a:ext cx="1727559" cy="757130"/>
          </a:xfrm>
        </p:spPr>
        <p:txBody>
          <a:bodyPr/>
          <a:lstStyle/>
          <a:p>
            <a:r>
              <a:rPr lang="en-US"/>
              <a:t>Ipsum Lorem </a:t>
            </a:r>
          </a:p>
        </p:txBody>
      </p:sp>
    </p:spTree>
    <p:extLst>
      <p:ext uri="{BB962C8B-B14F-4D97-AF65-F5344CB8AC3E}">
        <p14:creationId xmlns:p14="http://schemas.microsoft.com/office/powerpoint/2010/main" val="1034709092"/>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3-Step Timeline with charts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56</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1501088473"/>
              </p:ext>
            </p:extLst>
          </p:nvPr>
        </p:nvGraphicFramePr>
        <p:xfrm>
          <a:off x="2522538" y="2268538"/>
          <a:ext cx="2295525" cy="20113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Placeholder 27"/>
          <p:cNvGraphicFramePr>
            <a:graphicFrameLocks noGrp="1"/>
          </p:cNvGraphicFramePr>
          <p:nvPr>
            <p:ph type="chart" sz="quarter" idx="22"/>
            <p:extLst>
              <p:ext uri="{D42A27DB-BD31-4B8C-83A1-F6EECF244321}">
                <p14:modId xmlns:p14="http://schemas.microsoft.com/office/powerpoint/2010/main" val="3618967203"/>
              </p:ext>
            </p:extLst>
          </p:nvPr>
        </p:nvGraphicFramePr>
        <p:xfrm>
          <a:off x="4951413" y="3359150"/>
          <a:ext cx="2293937" cy="20113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Placeholder 37"/>
          <p:cNvGraphicFramePr>
            <a:graphicFrameLocks noGrp="1"/>
          </p:cNvGraphicFramePr>
          <p:nvPr>
            <p:ph type="chart" sz="quarter" idx="23"/>
            <p:extLst>
              <p:ext uri="{D42A27DB-BD31-4B8C-83A1-F6EECF244321}">
                <p14:modId xmlns:p14="http://schemas.microsoft.com/office/powerpoint/2010/main" val="3633462912"/>
              </p:ext>
            </p:extLst>
          </p:nvPr>
        </p:nvGraphicFramePr>
        <p:xfrm>
          <a:off x="7372350" y="2268538"/>
          <a:ext cx="2293938" cy="2011362"/>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 Placeholder 19"/>
          <p:cNvSpPr>
            <a:spLocks noGrp="1"/>
          </p:cNvSpPr>
          <p:nvPr>
            <p:ph type="body" sz="quarter" idx="15"/>
          </p:nvPr>
        </p:nvSpPr>
        <p:spPr/>
        <p:txBody>
          <a:bodyPr/>
          <a:lstStyle/>
          <a:p>
            <a:r>
              <a:rPr lang="en-US"/>
              <a:t>Ipsum Lorem </a:t>
            </a:r>
          </a:p>
        </p:txBody>
      </p:sp>
      <p:sp>
        <p:nvSpPr>
          <p:cNvPr id="21" name="Text Placeholder 20"/>
          <p:cNvSpPr>
            <a:spLocks noGrp="1"/>
          </p:cNvSpPr>
          <p:nvPr>
            <p:ph type="body" sz="quarter" idx="24"/>
          </p:nvPr>
        </p:nvSpPr>
        <p:spPr/>
        <p:txBody>
          <a:bodyPr/>
          <a:lstStyle/>
          <a:p>
            <a:r>
              <a:rPr lang="en-US"/>
              <a:t>Ipsum Lorem </a:t>
            </a:r>
          </a:p>
        </p:txBody>
      </p:sp>
      <p:sp>
        <p:nvSpPr>
          <p:cNvPr id="15" name="Text Placeholder 14"/>
          <p:cNvSpPr>
            <a:spLocks noGrp="1"/>
          </p:cNvSpPr>
          <p:nvPr>
            <p:ph type="body" sz="quarter" idx="25"/>
          </p:nvPr>
        </p:nvSpPr>
        <p:spPr/>
        <p:txBody>
          <a:bodyPr/>
          <a:lstStyle/>
          <a:p>
            <a:pPr marL="0" indent="0"/>
            <a:r>
              <a:rPr lang="en-US"/>
              <a:t>Lorem </a:t>
            </a:r>
            <a:r>
              <a:rPr lang="en-US" smtClean="0"/>
              <a:t>Ipsum</a:t>
            </a:r>
            <a:endParaRPr lang="en-US"/>
          </a:p>
        </p:txBody>
      </p:sp>
      <p:sp>
        <p:nvSpPr>
          <p:cNvPr id="19" name="Text Placeholder 18"/>
          <p:cNvSpPr>
            <a:spLocks noGrp="1"/>
          </p:cNvSpPr>
          <p:nvPr>
            <p:ph type="body" sz="quarter" idx="18"/>
          </p:nvPr>
        </p:nvSpPr>
        <p:spPr/>
        <p:txBody>
          <a:bodyPr/>
          <a:lstStyle/>
          <a:p>
            <a:r>
              <a:rPr lang="en-US" smtClean="0"/>
              <a:t>2017</a:t>
            </a:r>
            <a:endParaRPr lang="en-US"/>
          </a:p>
        </p:txBody>
      </p:sp>
      <p:sp>
        <p:nvSpPr>
          <p:cNvPr id="16" name="Text Placeholder 15"/>
          <p:cNvSpPr>
            <a:spLocks noGrp="1"/>
          </p:cNvSpPr>
          <p:nvPr>
            <p:ph type="body" sz="quarter" idx="26"/>
          </p:nvPr>
        </p:nvSpPr>
        <p:spPr/>
        <p:txBody>
          <a:bodyPr/>
          <a:lstStyle/>
          <a:p>
            <a:r>
              <a:rPr lang="en-US" smtClean="0"/>
              <a:t>2018</a:t>
            </a:r>
            <a:endParaRPr lang="en-US"/>
          </a:p>
        </p:txBody>
      </p:sp>
      <p:sp>
        <p:nvSpPr>
          <p:cNvPr id="17" name="Text Placeholder 16"/>
          <p:cNvSpPr>
            <a:spLocks noGrp="1"/>
          </p:cNvSpPr>
          <p:nvPr>
            <p:ph type="body" sz="quarter" idx="27"/>
          </p:nvPr>
        </p:nvSpPr>
        <p:spPr/>
        <p:txBody>
          <a:bodyPr/>
          <a:lstStyle/>
          <a:p>
            <a:r>
              <a:rPr lang="en-US" smtClean="0"/>
              <a:t>2019</a:t>
            </a:r>
            <a:endParaRPr lang="en-US"/>
          </a:p>
        </p:txBody>
      </p:sp>
    </p:spTree>
    <p:extLst>
      <p:ext uri="{BB962C8B-B14F-4D97-AF65-F5344CB8AC3E}">
        <p14:creationId xmlns:p14="http://schemas.microsoft.com/office/powerpoint/2010/main" val="1811315419"/>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4-Step Timeline with charts - Colored</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57</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1501088473"/>
              </p:ext>
            </p:extLst>
          </p:nvPr>
        </p:nvGraphicFramePr>
        <p:xfrm>
          <a:off x="1300163" y="2268538"/>
          <a:ext cx="2295525" cy="20113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Placeholder 27"/>
          <p:cNvGraphicFramePr>
            <a:graphicFrameLocks noGrp="1"/>
          </p:cNvGraphicFramePr>
          <p:nvPr>
            <p:ph type="chart" sz="quarter" idx="22"/>
            <p:extLst>
              <p:ext uri="{D42A27DB-BD31-4B8C-83A1-F6EECF244321}">
                <p14:modId xmlns:p14="http://schemas.microsoft.com/office/powerpoint/2010/main" val="3618967203"/>
              </p:ext>
            </p:extLst>
          </p:nvPr>
        </p:nvGraphicFramePr>
        <p:xfrm>
          <a:off x="3729038" y="3359150"/>
          <a:ext cx="2293937" cy="20113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Placeholder 37"/>
          <p:cNvGraphicFramePr>
            <a:graphicFrameLocks noGrp="1"/>
          </p:cNvGraphicFramePr>
          <p:nvPr>
            <p:ph type="chart" sz="quarter" idx="23"/>
            <p:extLst>
              <p:ext uri="{D42A27DB-BD31-4B8C-83A1-F6EECF244321}">
                <p14:modId xmlns:p14="http://schemas.microsoft.com/office/powerpoint/2010/main" val="3633462912"/>
              </p:ext>
            </p:extLst>
          </p:nvPr>
        </p:nvGraphicFramePr>
        <p:xfrm>
          <a:off x="6149975" y="2268538"/>
          <a:ext cx="2293938" cy="2011362"/>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 Placeholder 19"/>
          <p:cNvSpPr>
            <a:spLocks noGrp="1"/>
          </p:cNvSpPr>
          <p:nvPr>
            <p:ph type="body" sz="quarter" idx="15"/>
          </p:nvPr>
        </p:nvSpPr>
        <p:spPr/>
        <p:txBody>
          <a:bodyPr/>
          <a:lstStyle/>
          <a:p>
            <a:r>
              <a:rPr lang="en-US"/>
              <a:t>Ipsum Lorem </a:t>
            </a:r>
          </a:p>
        </p:txBody>
      </p:sp>
      <p:sp>
        <p:nvSpPr>
          <p:cNvPr id="21" name="Text Placeholder 20"/>
          <p:cNvSpPr>
            <a:spLocks noGrp="1"/>
          </p:cNvSpPr>
          <p:nvPr>
            <p:ph type="body" sz="quarter" idx="24"/>
          </p:nvPr>
        </p:nvSpPr>
        <p:spPr/>
        <p:txBody>
          <a:bodyPr/>
          <a:lstStyle/>
          <a:p>
            <a:r>
              <a:rPr lang="en-US"/>
              <a:t>Ipsum Lorem </a:t>
            </a:r>
          </a:p>
        </p:txBody>
      </p:sp>
      <p:sp>
        <p:nvSpPr>
          <p:cNvPr id="15" name="Text Placeholder 14"/>
          <p:cNvSpPr>
            <a:spLocks noGrp="1"/>
          </p:cNvSpPr>
          <p:nvPr>
            <p:ph type="body" sz="quarter" idx="25"/>
          </p:nvPr>
        </p:nvSpPr>
        <p:spPr/>
        <p:txBody>
          <a:bodyPr/>
          <a:lstStyle/>
          <a:p>
            <a:pPr marL="0" indent="0"/>
            <a:r>
              <a:rPr lang="en-US"/>
              <a:t>Lorem </a:t>
            </a:r>
            <a:r>
              <a:rPr lang="en-US" smtClean="0"/>
              <a:t>Ipsum</a:t>
            </a:r>
            <a:endParaRPr lang="en-US"/>
          </a:p>
        </p:txBody>
      </p:sp>
      <p:sp>
        <p:nvSpPr>
          <p:cNvPr id="19" name="Text Placeholder 18"/>
          <p:cNvSpPr>
            <a:spLocks noGrp="1"/>
          </p:cNvSpPr>
          <p:nvPr>
            <p:ph type="body" sz="quarter" idx="18"/>
          </p:nvPr>
        </p:nvSpPr>
        <p:spPr/>
        <p:txBody>
          <a:bodyPr/>
          <a:lstStyle/>
          <a:p>
            <a:r>
              <a:rPr lang="en-US" smtClean="0"/>
              <a:t>2017</a:t>
            </a:r>
            <a:endParaRPr lang="en-US"/>
          </a:p>
        </p:txBody>
      </p:sp>
      <p:sp>
        <p:nvSpPr>
          <p:cNvPr id="16" name="Text Placeholder 15"/>
          <p:cNvSpPr>
            <a:spLocks noGrp="1"/>
          </p:cNvSpPr>
          <p:nvPr>
            <p:ph type="body" sz="quarter" idx="26"/>
          </p:nvPr>
        </p:nvSpPr>
        <p:spPr/>
        <p:txBody>
          <a:bodyPr/>
          <a:lstStyle/>
          <a:p>
            <a:r>
              <a:rPr lang="en-US" smtClean="0"/>
              <a:t>2018</a:t>
            </a:r>
            <a:endParaRPr lang="en-US"/>
          </a:p>
        </p:txBody>
      </p:sp>
      <p:sp>
        <p:nvSpPr>
          <p:cNvPr id="17" name="Text Placeholder 16"/>
          <p:cNvSpPr>
            <a:spLocks noGrp="1"/>
          </p:cNvSpPr>
          <p:nvPr>
            <p:ph type="body" sz="quarter" idx="27"/>
          </p:nvPr>
        </p:nvSpPr>
        <p:spPr/>
        <p:txBody>
          <a:bodyPr/>
          <a:lstStyle/>
          <a:p>
            <a:r>
              <a:rPr lang="en-US" smtClean="0"/>
              <a:t>2019</a:t>
            </a:r>
            <a:endParaRPr lang="en-US"/>
          </a:p>
        </p:txBody>
      </p:sp>
      <p:graphicFrame>
        <p:nvGraphicFramePr>
          <p:cNvPr id="13" name="Chart Placeholder 12"/>
          <p:cNvGraphicFramePr>
            <a:graphicFrameLocks noGrp="1"/>
          </p:cNvGraphicFramePr>
          <p:nvPr>
            <p:ph type="chart" sz="quarter" idx="28"/>
            <p:extLst>
              <p:ext uri="{D42A27DB-BD31-4B8C-83A1-F6EECF244321}">
                <p14:modId xmlns:p14="http://schemas.microsoft.com/office/powerpoint/2010/main" val="2590811948"/>
              </p:ext>
            </p:extLst>
          </p:nvPr>
        </p:nvGraphicFramePr>
        <p:xfrm>
          <a:off x="8591550" y="3355975"/>
          <a:ext cx="2293938" cy="2012950"/>
        </p:xfrm>
        <a:graphic>
          <a:graphicData uri="http://schemas.openxmlformats.org/drawingml/2006/chart">
            <c:chart xmlns:c="http://schemas.openxmlformats.org/drawingml/2006/chart" xmlns:r="http://schemas.openxmlformats.org/officeDocument/2006/relationships" r:id="rId6"/>
          </a:graphicData>
        </a:graphic>
      </p:graphicFrame>
      <p:sp>
        <p:nvSpPr>
          <p:cNvPr id="7" name="Text Placeholder 6"/>
          <p:cNvSpPr>
            <a:spLocks noGrp="1"/>
          </p:cNvSpPr>
          <p:nvPr>
            <p:ph type="body" sz="quarter" idx="29"/>
          </p:nvPr>
        </p:nvSpPr>
        <p:spPr>
          <a:xfrm>
            <a:off x="8872804" y="2515002"/>
            <a:ext cx="1727559" cy="757130"/>
          </a:xfrm>
        </p:spPr>
        <p:txBody>
          <a:bodyPr/>
          <a:lstStyle/>
          <a:p>
            <a:r>
              <a:rPr lang="en-US" smtClean="0"/>
              <a:t>Lorem Ipsum</a:t>
            </a:r>
            <a:endParaRPr lang="en-US"/>
          </a:p>
        </p:txBody>
      </p:sp>
      <p:sp>
        <p:nvSpPr>
          <p:cNvPr id="8" name="Text Placeholder 7"/>
          <p:cNvSpPr>
            <a:spLocks noGrp="1"/>
          </p:cNvSpPr>
          <p:nvPr>
            <p:ph type="body" sz="quarter" idx="30"/>
          </p:nvPr>
        </p:nvSpPr>
        <p:spPr/>
        <p:txBody>
          <a:bodyPr/>
          <a:lstStyle/>
          <a:p>
            <a:r>
              <a:rPr lang="en-US" smtClean="0"/>
              <a:t>2020</a:t>
            </a:r>
            <a:endParaRPr lang="en-US"/>
          </a:p>
        </p:txBody>
      </p:sp>
    </p:spTree>
    <p:extLst>
      <p:ext uri="{BB962C8B-B14F-4D97-AF65-F5344CB8AC3E}">
        <p14:creationId xmlns:p14="http://schemas.microsoft.com/office/powerpoint/2010/main" val="2276675327"/>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4-Step Timeline with charts - Colored</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58</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46897534"/>
              </p:ext>
            </p:extLst>
          </p:nvPr>
        </p:nvGraphicFramePr>
        <p:xfrm>
          <a:off x="1300163" y="2268538"/>
          <a:ext cx="2295525" cy="20113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Placeholder 27"/>
          <p:cNvGraphicFramePr>
            <a:graphicFrameLocks noGrp="1"/>
          </p:cNvGraphicFramePr>
          <p:nvPr>
            <p:ph type="chart" sz="quarter" idx="22"/>
            <p:extLst>
              <p:ext uri="{D42A27DB-BD31-4B8C-83A1-F6EECF244321}">
                <p14:modId xmlns:p14="http://schemas.microsoft.com/office/powerpoint/2010/main" val="3200999827"/>
              </p:ext>
            </p:extLst>
          </p:nvPr>
        </p:nvGraphicFramePr>
        <p:xfrm>
          <a:off x="3729038" y="3359150"/>
          <a:ext cx="2293937" cy="20113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Placeholder 37"/>
          <p:cNvGraphicFramePr>
            <a:graphicFrameLocks noGrp="1"/>
          </p:cNvGraphicFramePr>
          <p:nvPr>
            <p:ph type="chart" sz="quarter" idx="23"/>
            <p:extLst>
              <p:ext uri="{D42A27DB-BD31-4B8C-83A1-F6EECF244321}">
                <p14:modId xmlns:p14="http://schemas.microsoft.com/office/powerpoint/2010/main" val="2198322622"/>
              </p:ext>
            </p:extLst>
          </p:nvPr>
        </p:nvGraphicFramePr>
        <p:xfrm>
          <a:off x="6149975" y="2268538"/>
          <a:ext cx="2293938" cy="2011362"/>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 Placeholder 19"/>
          <p:cNvSpPr>
            <a:spLocks noGrp="1"/>
          </p:cNvSpPr>
          <p:nvPr>
            <p:ph type="body" sz="quarter" idx="15"/>
          </p:nvPr>
        </p:nvSpPr>
        <p:spPr/>
        <p:txBody>
          <a:bodyPr/>
          <a:lstStyle/>
          <a:p>
            <a:r>
              <a:rPr lang="en-US"/>
              <a:t>Ipsum Lorem </a:t>
            </a:r>
          </a:p>
        </p:txBody>
      </p:sp>
      <p:sp>
        <p:nvSpPr>
          <p:cNvPr id="21" name="Text Placeholder 20"/>
          <p:cNvSpPr>
            <a:spLocks noGrp="1"/>
          </p:cNvSpPr>
          <p:nvPr>
            <p:ph type="body" sz="quarter" idx="24"/>
          </p:nvPr>
        </p:nvSpPr>
        <p:spPr/>
        <p:txBody>
          <a:bodyPr/>
          <a:lstStyle/>
          <a:p>
            <a:r>
              <a:rPr lang="en-US"/>
              <a:t>Ipsum Lorem </a:t>
            </a:r>
          </a:p>
        </p:txBody>
      </p:sp>
      <p:sp>
        <p:nvSpPr>
          <p:cNvPr id="15" name="Text Placeholder 14"/>
          <p:cNvSpPr>
            <a:spLocks noGrp="1"/>
          </p:cNvSpPr>
          <p:nvPr>
            <p:ph type="body" sz="quarter" idx="25"/>
          </p:nvPr>
        </p:nvSpPr>
        <p:spPr/>
        <p:txBody>
          <a:bodyPr/>
          <a:lstStyle/>
          <a:p>
            <a:pPr marL="0" indent="0"/>
            <a:r>
              <a:rPr lang="en-US"/>
              <a:t>Lorem </a:t>
            </a:r>
            <a:r>
              <a:rPr lang="en-US" smtClean="0"/>
              <a:t>Ipsum</a:t>
            </a:r>
            <a:endParaRPr lang="en-US"/>
          </a:p>
        </p:txBody>
      </p:sp>
      <p:sp>
        <p:nvSpPr>
          <p:cNvPr id="19" name="Text Placeholder 18"/>
          <p:cNvSpPr>
            <a:spLocks noGrp="1"/>
          </p:cNvSpPr>
          <p:nvPr>
            <p:ph type="body" sz="quarter" idx="18"/>
          </p:nvPr>
        </p:nvSpPr>
        <p:spPr/>
        <p:txBody>
          <a:bodyPr/>
          <a:lstStyle/>
          <a:p>
            <a:r>
              <a:rPr lang="en-US" smtClean="0"/>
              <a:t>Step 1</a:t>
            </a:r>
            <a:endParaRPr lang="en-US"/>
          </a:p>
        </p:txBody>
      </p:sp>
      <p:sp>
        <p:nvSpPr>
          <p:cNvPr id="16" name="Text Placeholder 15"/>
          <p:cNvSpPr>
            <a:spLocks noGrp="1"/>
          </p:cNvSpPr>
          <p:nvPr>
            <p:ph type="body" sz="quarter" idx="26"/>
          </p:nvPr>
        </p:nvSpPr>
        <p:spPr/>
        <p:txBody>
          <a:bodyPr/>
          <a:lstStyle/>
          <a:p>
            <a:r>
              <a:rPr lang="en-US" smtClean="0"/>
              <a:t>Step 2</a:t>
            </a:r>
            <a:endParaRPr lang="en-US"/>
          </a:p>
        </p:txBody>
      </p:sp>
      <p:sp>
        <p:nvSpPr>
          <p:cNvPr id="17" name="Text Placeholder 16"/>
          <p:cNvSpPr>
            <a:spLocks noGrp="1"/>
          </p:cNvSpPr>
          <p:nvPr>
            <p:ph type="body" sz="quarter" idx="27"/>
          </p:nvPr>
        </p:nvSpPr>
        <p:spPr/>
        <p:txBody>
          <a:bodyPr/>
          <a:lstStyle/>
          <a:p>
            <a:r>
              <a:rPr lang="en-US" smtClean="0"/>
              <a:t>Step 3</a:t>
            </a:r>
            <a:endParaRPr lang="en-US"/>
          </a:p>
        </p:txBody>
      </p:sp>
      <p:graphicFrame>
        <p:nvGraphicFramePr>
          <p:cNvPr id="13" name="Chart Placeholder 12"/>
          <p:cNvGraphicFramePr>
            <a:graphicFrameLocks noGrp="1"/>
          </p:cNvGraphicFramePr>
          <p:nvPr>
            <p:ph type="chart" sz="quarter" idx="28"/>
            <p:extLst>
              <p:ext uri="{D42A27DB-BD31-4B8C-83A1-F6EECF244321}">
                <p14:modId xmlns:p14="http://schemas.microsoft.com/office/powerpoint/2010/main" val="3976528973"/>
              </p:ext>
            </p:extLst>
          </p:nvPr>
        </p:nvGraphicFramePr>
        <p:xfrm>
          <a:off x="8591550" y="3355975"/>
          <a:ext cx="2293938" cy="2012950"/>
        </p:xfrm>
        <a:graphic>
          <a:graphicData uri="http://schemas.openxmlformats.org/drawingml/2006/chart">
            <c:chart xmlns:c="http://schemas.openxmlformats.org/drawingml/2006/chart" xmlns:r="http://schemas.openxmlformats.org/officeDocument/2006/relationships" r:id="rId6"/>
          </a:graphicData>
        </a:graphic>
      </p:graphicFrame>
      <p:sp>
        <p:nvSpPr>
          <p:cNvPr id="7" name="Text Placeholder 6"/>
          <p:cNvSpPr>
            <a:spLocks noGrp="1"/>
          </p:cNvSpPr>
          <p:nvPr>
            <p:ph type="body" sz="quarter" idx="29"/>
          </p:nvPr>
        </p:nvSpPr>
        <p:spPr>
          <a:xfrm>
            <a:off x="8872804" y="2515002"/>
            <a:ext cx="1727559" cy="757130"/>
          </a:xfrm>
        </p:spPr>
        <p:txBody>
          <a:bodyPr/>
          <a:lstStyle/>
          <a:p>
            <a:r>
              <a:rPr lang="en-US" smtClean="0"/>
              <a:t>Lorem Ipsum</a:t>
            </a:r>
            <a:endParaRPr lang="en-US"/>
          </a:p>
        </p:txBody>
      </p:sp>
      <p:sp>
        <p:nvSpPr>
          <p:cNvPr id="8" name="Text Placeholder 7"/>
          <p:cNvSpPr>
            <a:spLocks noGrp="1"/>
          </p:cNvSpPr>
          <p:nvPr>
            <p:ph type="body" sz="quarter" idx="30"/>
          </p:nvPr>
        </p:nvSpPr>
        <p:spPr/>
        <p:txBody>
          <a:bodyPr/>
          <a:lstStyle/>
          <a:p>
            <a:r>
              <a:rPr lang="en-US" smtClean="0"/>
              <a:t>Step 4</a:t>
            </a:r>
            <a:endParaRPr lang="en-US"/>
          </a:p>
        </p:txBody>
      </p:sp>
    </p:spTree>
    <p:extLst>
      <p:ext uri="{BB962C8B-B14F-4D97-AF65-F5344CB8AC3E}">
        <p14:creationId xmlns:p14="http://schemas.microsoft.com/office/powerpoint/2010/main" val="2694660482"/>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4-Step Timeline with charts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59</a:t>
            </a:fld>
            <a:endParaRPr lang="en-US"/>
          </a:p>
        </p:txBody>
      </p:sp>
      <p:graphicFrame>
        <p:nvGraphicFramePr>
          <p:cNvPr id="18" name="Chart Placeholder 17"/>
          <p:cNvGraphicFramePr>
            <a:graphicFrameLocks noGrp="1"/>
          </p:cNvGraphicFramePr>
          <p:nvPr>
            <p:ph type="chart" sz="quarter" idx="13"/>
            <p:extLst>
              <p:ext uri="{D42A27DB-BD31-4B8C-83A1-F6EECF244321}">
                <p14:modId xmlns:p14="http://schemas.microsoft.com/office/powerpoint/2010/main" val="1501088473"/>
              </p:ext>
            </p:extLst>
          </p:nvPr>
        </p:nvGraphicFramePr>
        <p:xfrm>
          <a:off x="1300163" y="2268538"/>
          <a:ext cx="2295525" cy="20113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Placeholder 27"/>
          <p:cNvGraphicFramePr>
            <a:graphicFrameLocks noGrp="1"/>
          </p:cNvGraphicFramePr>
          <p:nvPr>
            <p:ph type="chart" sz="quarter" idx="22"/>
            <p:extLst>
              <p:ext uri="{D42A27DB-BD31-4B8C-83A1-F6EECF244321}">
                <p14:modId xmlns:p14="http://schemas.microsoft.com/office/powerpoint/2010/main" val="3618967203"/>
              </p:ext>
            </p:extLst>
          </p:nvPr>
        </p:nvGraphicFramePr>
        <p:xfrm>
          <a:off x="3729038" y="3359150"/>
          <a:ext cx="2293937" cy="201136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Placeholder 37"/>
          <p:cNvGraphicFramePr>
            <a:graphicFrameLocks noGrp="1"/>
          </p:cNvGraphicFramePr>
          <p:nvPr>
            <p:ph type="chart" sz="quarter" idx="23"/>
            <p:extLst>
              <p:ext uri="{D42A27DB-BD31-4B8C-83A1-F6EECF244321}">
                <p14:modId xmlns:p14="http://schemas.microsoft.com/office/powerpoint/2010/main" val="3633462912"/>
              </p:ext>
            </p:extLst>
          </p:nvPr>
        </p:nvGraphicFramePr>
        <p:xfrm>
          <a:off x="6149975" y="2268538"/>
          <a:ext cx="2293938" cy="2011362"/>
        </p:xfrm>
        <a:graphic>
          <a:graphicData uri="http://schemas.openxmlformats.org/drawingml/2006/chart">
            <c:chart xmlns:c="http://schemas.openxmlformats.org/drawingml/2006/chart" xmlns:r="http://schemas.openxmlformats.org/officeDocument/2006/relationships" r:id="rId5"/>
          </a:graphicData>
        </a:graphic>
      </p:graphicFrame>
      <p:sp>
        <p:nvSpPr>
          <p:cNvPr id="20" name="Text Placeholder 19"/>
          <p:cNvSpPr>
            <a:spLocks noGrp="1"/>
          </p:cNvSpPr>
          <p:nvPr>
            <p:ph type="body" sz="quarter" idx="15"/>
          </p:nvPr>
        </p:nvSpPr>
        <p:spPr/>
        <p:txBody>
          <a:bodyPr/>
          <a:lstStyle/>
          <a:p>
            <a:r>
              <a:rPr lang="en-US"/>
              <a:t>Ipsum Lorem </a:t>
            </a:r>
          </a:p>
        </p:txBody>
      </p:sp>
      <p:sp>
        <p:nvSpPr>
          <p:cNvPr id="21" name="Text Placeholder 20"/>
          <p:cNvSpPr>
            <a:spLocks noGrp="1"/>
          </p:cNvSpPr>
          <p:nvPr>
            <p:ph type="body" sz="quarter" idx="24"/>
          </p:nvPr>
        </p:nvSpPr>
        <p:spPr/>
        <p:txBody>
          <a:bodyPr/>
          <a:lstStyle/>
          <a:p>
            <a:r>
              <a:rPr lang="en-US"/>
              <a:t>Ipsum Lorem </a:t>
            </a:r>
          </a:p>
        </p:txBody>
      </p:sp>
      <p:sp>
        <p:nvSpPr>
          <p:cNvPr id="15" name="Text Placeholder 14"/>
          <p:cNvSpPr>
            <a:spLocks noGrp="1"/>
          </p:cNvSpPr>
          <p:nvPr>
            <p:ph type="body" sz="quarter" idx="25"/>
          </p:nvPr>
        </p:nvSpPr>
        <p:spPr/>
        <p:txBody>
          <a:bodyPr/>
          <a:lstStyle/>
          <a:p>
            <a:pPr marL="0" indent="0"/>
            <a:r>
              <a:rPr lang="en-US"/>
              <a:t>Lorem </a:t>
            </a:r>
            <a:r>
              <a:rPr lang="en-US" smtClean="0"/>
              <a:t>Ipsum</a:t>
            </a:r>
            <a:endParaRPr lang="en-US"/>
          </a:p>
        </p:txBody>
      </p:sp>
      <p:sp>
        <p:nvSpPr>
          <p:cNvPr id="19" name="Text Placeholder 18"/>
          <p:cNvSpPr>
            <a:spLocks noGrp="1"/>
          </p:cNvSpPr>
          <p:nvPr>
            <p:ph type="body" sz="quarter" idx="18"/>
          </p:nvPr>
        </p:nvSpPr>
        <p:spPr/>
        <p:txBody>
          <a:bodyPr/>
          <a:lstStyle/>
          <a:p>
            <a:r>
              <a:rPr lang="en-US" smtClean="0"/>
              <a:t>2017</a:t>
            </a:r>
            <a:endParaRPr lang="en-US"/>
          </a:p>
        </p:txBody>
      </p:sp>
      <p:sp>
        <p:nvSpPr>
          <p:cNvPr id="16" name="Text Placeholder 15"/>
          <p:cNvSpPr>
            <a:spLocks noGrp="1"/>
          </p:cNvSpPr>
          <p:nvPr>
            <p:ph type="body" sz="quarter" idx="26"/>
          </p:nvPr>
        </p:nvSpPr>
        <p:spPr/>
        <p:txBody>
          <a:bodyPr/>
          <a:lstStyle/>
          <a:p>
            <a:r>
              <a:rPr lang="en-US" smtClean="0"/>
              <a:t>2018</a:t>
            </a:r>
            <a:endParaRPr lang="en-US"/>
          </a:p>
        </p:txBody>
      </p:sp>
      <p:sp>
        <p:nvSpPr>
          <p:cNvPr id="17" name="Text Placeholder 16"/>
          <p:cNvSpPr>
            <a:spLocks noGrp="1"/>
          </p:cNvSpPr>
          <p:nvPr>
            <p:ph type="body" sz="quarter" idx="27"/>
          </p:nvPr>
        </p:nvSpPr>
        <p:spPr/>
        <p:txBody>
          <a:bodyPr/>
          <a:lstStyle/>
          <a:p>
            <a:r>
              <a:rPr lang="en-US" smtClean="0"/>
              <a:t>2019</a:t>
            </a:r>
            <a:endParaRPr lang="en-US"/>
          </a:p>
        </p:txBody>
      </p:sp>
      <p:graphicFrame>
        <p:nvGraphicFramePr>
          <p:cNvPr id="13" name="Chart Placeholder 12"/>
          <p:cNvGraphicFramePr>
            <a:graphicFrameLocks noGrp="1"/>
          </p:cNvGraphicFramePr>
          <p:nvPr>
            <p:ph type="chart" sz="quarter" idx="28"/>
            <p:extLst>
              <p:ext uri="{D42A27DB-BD31-4B8C-83A1-F6EECF244321}">
                <p14:modId xmlns:p14="http://schemas.microsoft.com/office/powerpoint/2010/main" val="2590811948"/>
              </p:ext>
            </p:extLst>
          </p:nvPr>
        </p:nvGraphicFramePr>
        <p:xfrm>
          <a:off x="8591550" y="3355975"/>
          <a:ext cx="2293938" cy="2012950"/>
        </p:xfrm>
        <a:graphic>
          <a:graphicData uri="http://schemas.openxmlformats.org/drawingml/2006/chart">
            <c:chart xmlns:c="http://schemas.openxmlformats.org/drawingml/2006/chart" xmlns:r="http://schemas.openxmlformats.org/officeDocument/2006/relationships" r:id="rId6"/>
          </a:graphicData>
        </a:graphic>
      </p:graphicFrame>
      <p:sp>
        <p:nvSpPr>
          <p:cNvPr id="7" name="Text Placeholder 6"/>
          <p:cNvSpPr>
            <a:spLocks noGrp="1"/>
          </p:cNvSpPr>
          <p:nvPr>
            <p:ph type="body" sz="quarter" idx="29"/>
          </p:nvPr>
        </p:nvSpPr>
        <p:spPr/>
        <p:txBody>
          <a:bodyPr/>
          <a:lstStyle/>
          <a:p>
            <a:r>
              <a:rPr lang="en-US" smtClean="0"/>
              <a:t>Lorem Ipsum</a:t>
            </a:r>
            <a:endParaRPr lang="en-US"/>
          </a:p>
        </p:txBody>
      </p:sp>
      <p:sp>
        <p:nvSpPr>
          <p:cNvPr id="8" name="Text Placeholder 7"/>
          <p:cNvSpPr>
            <a:spLocks noGrp="1"/>
          </p:cNvSpPr>
          <p:nvPr>
            <p:ph type="body" sz="quarter" idx="30"/>
          </p:nvPr>
        </p:nvSpPr>
        <p:spPr/>
        <p:txBody>
          <a:bodyPr/>
          <a:lstStyle/>
          <a:p>
            <a:r>
              <a:rPr lang="en-US" smtClean="0"/>
              <a:t>2020</a:t>
            </a:r>
            <a:endParaRPr lang="en-US"/>
          </a:p>
        </p:txBody>
      </p:sp>
    </p:spTree>
    <p:extLst>
      <p:ext uri="{BB962C8B-B14F-4D97-AF65-F5344CB8AC3E}">
        <p14:creationId xmlns:p14="http://schemas.microsoft.com/office/powerpoint/2010/main" val="2506394171"/>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normAutofit fontScale="90000"/>
          </a:bodyPr>
          <a:lstStyle/>
          <a:p>
            <a:r>
              <a:rPr lang="en-US" smtClean="0"/>
              <a:t>2 Columns</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6</a:t>
            </a:fld>
            <a:endParaRPr lang="en-US"/>
          </a:p>
        </p:txBody>
      </p:sp>
      <p:sp>
        <p:nvSpPr>
          <p:cNvPr id="6" name="Content Placeholder 5"/>
          <p:cNvSpPr>
            <a:spLocks noGrp="1"/>
          </p:cNvSpPr>
          <p:nvPr>
            <p:ph sz="half" idx="1"/>
          </p:nvPr>
        </p:nvSpPr>
        <p:spPr/>
        <p:txBody>
          <a:bodyPr>
            <a:normAutofit fontScale="92500" lnSpcReduction="20000"/>
          </a:bodyPr>
          <a:lstStyle/>
          <a:p>
            <a:pPr marL="0" indent="0">
              <a:buNone/>
            </a:pPr>
            <a:r>
              <a:rPr lang="en-US" sz="39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a:t>
            </a:r>
          </a:p>
        </p:txBody>
      </p:sp>
      <p:sp>
        <p:nvSpPr>
          <p:cNvPr id="7" name="Content Placeholder 6"/>
          <p:cNvSpPr>
            <a:spLocks noGrp="1"/>
          </p:cNvSpPr>
          <p:nvPr>
            <p:ph sz="half" idx="2"/>
          </p:nvPr>
        </p:nvSpPr>
        <p:spPr/>
        <p:txBody>
          <a:bodyPr>
            <a:normAutofit fontScale="92500" lnSpcReduction="20000"/>
          </a:bodyPr>
          <a:lstStyle/>
          <a:p>
            <a:pPr marL="0" indent="0">
              <a:buNone/>
            </a:pPr>
            <a:r>
              <a:rPr lang="en-US" sz="39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a:t>
            </a:r>
          </a:p>
        </p:txBody>
      </p:sp>
    </p:spTree>
    <p:extLst>
      <p:ext uri="{BB962C8B-B14F-4D97-AF65-F5344CB8AC3E}">
        <p14:creationId xmlns:p14="http://schemas.microsoft.com/office/powerpoint/2010/main" val="341496108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anchor="ctr">
            <a:normAutofit fontScale="92500" lnSpcReduction="10000"/>
          </a:bodyPr>
          <a:lstStyle/>
          <a:p>
            <a:r>
              <a:rPr lang="en-US" sz="2800"/>
              <a:t>Strategy Models, Strategic Business Planning…</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5. Business &amp; Marketing</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Oval 38"/>
          <p:cNvSpPr>
            <a:spLocks/>
          </p:cNvSpPr>
          <p:nvPr/>
        </p:nvSpPr>
        <p:spPr>
          <a:xfrm>
            <a:off x="11169015" y="5944870"/>
            <a:ext cx="731520" cy="731520"/>
          </a:xfrm>
          <a:prstGeom prst="ellipse">
            <a:avLst/>
          </a:prstGeom>
          <a:solidFill>
            <a:schemeClr val="bg1">
              <a:lumMod val="9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4"/>
                </a:solidFill>
                <a:latin typeface="FontAwesome" pitchFamily="2" charset="0"/>
              </a:rPr>
              <a:t></a:t>
            </a:r>
            <a:endParaRPr lang="en-US" sz="3200">
              <a:solidFill>
                <a:schemeClr val="accent4"/>
              </a:solidFill>
              <a:latin typeface="FontAwesome" pitchFamily="2" charset="0"/>
            </a:endParaRPr>
          </a:p>
        </p:txBody>
      </p:sp>
    </p:spTree>
    <p:extLst>
      <p:ext uri="{BB962C8B-B14F-4D97-AF65-F5344CB8AC3E}">
        <p14:creationId xmlns:p14="http://schemas.microsoft.com/office/powerpoint/2010/main" val="3924894661"/>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Matrix – Example 1</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61</a:t>
            </a:fld>
            <a:endParaRPr lang="en-US"/>
          </a:p>
        </p:txBody>
      </p:sp>
      <p:sp>
        <p:nvSpPr>
          <p:cNvPr id="10" name="Text Placeholder 9"/>
          <p:cNvSpPr>
            <a:spLocks noGrp="1"/>
          </p:cNvSpPr>
          <p:nvPr>
            <p:ph type="body" sz="quarter" idx="25"/>
          </p:nvPr>
        </p:nvSpPr>
        <p:spPr/>
        <p:txBody>
          <a:bodyPr>
            <a:normAutofit fontScale="70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t>
            </a:r>
            <a:r>
              <a:rPr lang="en-US" smtClean="0"/>
              <a:t>ad.</a:t>
            </a:r>
            <a:endParaRPr lang="en-US"/>
          </a:p>
        </p:txBody>
      </p:sp>
      <p:sp>
        <p:nvSpPr>
          <p:cNvPr id="11" name="Text Placeholder 10"/>
          <p:cNvSpPr>
            <a:spLocks noGrp="1"/>
          </p:cNvSpPr>
          <p:nvPr>
            <p:ph type="body" sz="quarter" idx="26"/>
          </p:nvPr>
        </p:nvSpPr>
        <p:spPr/>
        <p:txBody>
          <a:bodyPr>
            <a:normAutofit fontScale="70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p>
        </p:txBody>
      </p:sp>
      <p:sp>
        <p:nvSpPr>
          <p:cNvPr id="12" name="Text Placeholder 11"/>
          <p:cNvSpPr>
            <a:spLocks noGrp="1"/>
          </p:cNvSpPr>
          <p:nvPr>
            <p:ph type="body" sz="quarter" idx="27"/>
          </p:nvPr>
        </p:nvSpPr>
        <p:spPr/>
        <p:txBody>
          <a:bodyPr>
            <a:normAutofit fontScale="70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p>
        </p:txBody>
      </p:sp>
      <p:sp>
        <p:nvSpPr>
          <p:cNvPr id="13" name="Text Placeholder 12"/>
          <p:cNvSpPr>
            <a:spLocks noGrp="1"/>
          </p:cNvSpPr>
          <p:nvPr>
            <p:ph type="body" sz="quarter" idx="28"/>
          </p:nvPr>
        </p:nvSpPr>
        <p:spPr/>
        <p:txBody>
          <a:bodyPr>
            <a:normAutofit fontScale="70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p>
        </p:txBody>
      </p:sp>
      <p:sp>
        <p:nvSpPr>
          <p:cNvPr id="8" name="Text Placeholder 7"/>
          <p:cNvSpPr>
            <a:spLocks noGrp="1"/>
          </p:cNvSpPr>
          <p:nvPr>
            <p:ph type="body" sz="quarter" idx="23"/>
          </p:nvPr>
        </p:nvSpPr>
        <p:spPr/>
        <p:txBody>
          <a:bodyPr/>
          <a:lstStyle/>
          <a:p>
            <a:r>
              <a:rPr lang="en-US"/>
              <a:t>Lorem Ipsum Dolor sit </a:t>
            </a:r>
          </a:p>
        </p:txBody>
      </p:sp>
      <p:sp>
        <p:nvSpPr>
          <p:cNvPr id="9" name="Text Placeholder 8"/>
          <p:cNvSpPr>
            <a:spLocks noGrp="1"/>
          </p:cNvSpPr>
          <p:nvPr>
            <p:ph type="body" sz="quarter" idx="24"/>
          </p:nvPr>
        </p:nvSpPr>
        <p:spPr/>
        <p:txBody>
          <a:bodyPr/>
          <a:lstStyle/>
          <a:p>
            <a:r>
              <a:rPr lang="en-US"/>
              <a:t>Lorem Ipsum Dolor sit </a:t>
            </a:r>
          </a:p>
        </p:txBody>
      </p:sp>
      <p:sp>
        <p:nvSpPr>
          <p:cNvPr id="6" name="Text Placeholder 5"/>
          <p:cNvSpPr>
            <a:spLocks noGrp="1"/>
          </p:cNvSpPr>
          <p:nvPr>
            <p:ph type="body" sz="quarter" idx="21"/>
          </p:nvPr>
        </p:nvSpPr>
        <p:spPr/>
        <p:txBody>
          <a:bodyPr/>
          <a:lstStyle/>
          <a:p>
            <a:r>
              <a:rPr lang="en-US"/>
              <a:t>Lorem Ipsum Dolor sit </a:t>
            </a:r>
          </a:p>
        </p:txBody>
      </p:sp>
      <p:sp>
        <p:nvSpPr>
          <p:cNvPr id="7" name="Text Placeholder 6"/>
          <p:cNvSpPr>
            <a:spLocks noGrp="1"/>
          </p:cNvSpPr>
          <p:nvPr>
            <p:ph type="body" sz="quarter" idx="22"/>
          </p:nvPr>
        </p:nvSpPr>
        <p:spPr/>
        <p:txBody>
          <a:bodyPr/>
          <a:lstStyle/>
          <a:p>
            <a:r>
              <a:rPr lang="en-US"/>
              <a:t>Lorem Ipsum Dolor sit </a:t>
            </a:r>
          </a:p>
        </p:txBody>
      </p:sp>
    </p:spTree>
    <p:extLst>
      <p:ext uri="{BB962C8B-B14F-4D97-AF65-F5344CB8AC3E}">
        <p14:creationId xmlns:p14="http://schemas.microsoft.com/office/powerpoint/2010/main" val="425333763"/>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9"/>
          <p:cNvSpPr>
            <a:spLocks noGrp="1"/>
          </p:cNvSpPr>
          <p:nvPr>
            <p:ph type="title"/>
          </p:nvPr>
        </p:nvSpPr>
        <p:spPr/>
        <p:txBody>
          <a:bodyPr>
            <a:normAutofit fontScale="90000"/>
          </a:bodyPr>
          <a:lstStyle/>
          <a:p>
            <a:r>
              <a:rPr lang="en-US"/>
              <a:t>Matrix – Example </a:t>
            </a:r>
            <a:r>
              <a:rPr lang="en-US" smtClean="0"/>
              <a:t>2</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62</a:t>
            </a:fld>
            <a:endParaRPr lang="en-US"/>
          </a:p>
        </p:txBody>
      </p:sp>
      <p:sp>
        <p:nvSpPr>
          <p:cNvPr id="6" name="Text Placeholder 5"/>
          <p:cNvSpPr>
            <a:spLocks noGrp="1"/>
          </p:cNvSpPr>
          <p:nvPr>
            <p:ph type="body" sz="quarter" idx="21"/>
          </p:nvPr>
        </p:nvSpPr>
        <p:spPr/>
        <p:txBody>
          <a:bodyPr/>
          <a:lstStyle/>
          <a:p>
            <a:r>
              <a:rPr lang="en-US"/>
              <a:t>Lorem Ipsum Dolor sit </a:t>
            </a:r>
          </a:p>
        </p:txBody>
      </p:sp>
      <p:sp>
        <p:nvSpPr>
          <p:cNvPr id="7" name="Text Placeholder 6"/>
          <p:cNvSpPr>
            <a:spLocks noGrp="1"/>
          </p:cNvSpPr>
          <p:nvPr>
            <p:ph type="body" sz="quarter" idx="22"/>
          </p:nvPr>
        </p:nvSpPr>
        <p:spPr/>
        <p:txBody>
          <a:bodyPr/>
          <a:lstStyle/>
          <a:p>
            <a:r>
              <a:rPr lang="en-US"/>
              <a:t>Lorem Ipsum Dolor sit </a:t>
            </a:r>
          </a:p>
        </p:txBody>
      </p:sp>
      <p:sp>
        <p:nvSpPr>
          <p:cNvPr id="8" name="Text Placeholder 7"/>
          <p:cNvSpPr>
            <a:spLocks noGrp="1"/>
          </p:cNvSpPr>
          <p:nvPr>
            <p:ph type="body" sz="quarter" idx="23"/>
          </p:nvPr>
        </p:nvSpPr>
        <p:spPr/>
        <p:txBody>
          <a:bodyPr/>
          <a:lstStyle/>
          <a:p>
            <a:r>
              <a:rPr lang="en-US" smtClean="0"/>
              <a:t>Lorem Ipsum Dolor sit </a:t>
            </a:r>
            <a:endParaRPr lang="en-US"/>
          </a:p>
        </p:txBody>
      </p:sp>
      <p:sp>
        <p:nvSpPr>
          <p:cNvPr id="9" name="Text Placeholder 8"/>
          <p:cNvSpPr>
            <a:spLocks noGrp="1"/>
          </p:cNvSpPr>
          <p:nvPr>
            <p:ph type="body" sz="quarter" idx="24"/>
          </p:nvPr>
        </p:nvSpPr>
        <p:spPr/>
        <p:txBody>
          <a:bodyPr/>
          <a:lstStyle/>
          <a:p>
            <a:r>
              <a:rPr lang="en-US" smtClean="0"/>
              <a:t>Lorem Ipsum Dolor sit </a:t>
            </a:r>
            <a:endParaRPr lang="en-US"/>
          </a:p>
        </p:txBody>
      </p:sp>
      <p:sp>
        <p:nvSpPr>
          <p:cNvPr id="13" name="Text Placeholder 12"/>
          <p:cNvSpPr>
            <a:spLocks noGrp="1"/>
          </p:cNvSpPr>
          <p:nvPr>
            <p:ph type="body" sz="quarter" idx="26"/>
          </p:nvPr>
        </p:nvSpPr>
        <p:spPr/>
        <p:txBody>
          <a:bodyPr>
            <a:normAutofit fontScale="85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p>
        </p:txBody>
      </p:sp>
      <p:sp>
        <p:nvSpPr>
          <p:cNvPr id="12" name="Text Placeholder 11"/>
          <p:cNvSpPr>
            <a:spLocks noGrp="1"/>
          </p:cNvSpPr>
          <p:nvPr>
            <p:ph type="body" sz="quarter" idx="28"/>
          </p:nvPr>
        </p:nvSpPr>
        <p:spPr/>
        <p:txBody>
          <a:bodyPr>
            <a:normAutofit fontScale="85000" lnSpcReduction="20000"/>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p>
        </p:txBody>
      </p:sp>
      <p:sp>
        <p:nvSpPr>
          <p:cNvPr id="11" name="Text Placeholder 10"/>
          <p:cNvSpPr>
            <a:spLocks noGrp="1"/>
          </p:cNvSpPr>
          <p:nvPr>
            <p:ph type="body" sz="quarter" idx="25"/>
          </p:nvPr>
        </p:nvSpPr>
        <p:spPr/>
        <p:txBody>
          <a:bodyPr>
            <a:normAutofit fontScale="85000" lnSpcReduction="20000"/>
          </a:bodyPr>
          <a:lstStyle/>
          <a:p>
            <a:r>
              <a:rPr lang="en-US" smtClean="0"/>
              <a:t>Lorem ipsum dolor sit amet, nec an dictas equidem appellantur, ut has commune accommodare.</a:t>
            </a:r>
          </a:p>
          <a:p>
            <a:r>
              <a:rPr lang="en-US" smtClean="0"/>
              <a:t>Mea illum corrumpit gloriatur at, ludus solet id pro, eius verear impedit cu has.</a:t>
            </a:r>
          </a:p>
          <a:p>
            <a:r>
              <a:rPr lang="en-US" smtClean="0"/>
              <a:t>Eum an unum libris, cu vidisse virtute quaerendum his. Qui an mucius impetus meliore, sumo iudicabit vis ad.</a:t>
            </a:r>
            <a:endParaRPr lang="en-US"/>
          </a:p>
        </p:txBody>
      </p:sp>
      <p:sp>
        <p:nvSpPr>
          <p:cNvPr id="10" name="Text Placeholder 9"/>
          <p:cNvSpPr>
            <a:spLocks noGrp="1"/>
          </p:cNvSpPr>
          <p:nvPr>
            <p:ph type="body" sz="quarter" idx="27"/>
          </p:nvPr>
        </p:nvSpPr>
        <p:spPr/>
        <p:txBody>
          <a:bodyPr>
            <a:normAutofit fontScale="85000" lnSpcReduction="20000"/>
          </a:bodyPr>
          <a:lstStyle/>
          <a:p>
            <a:r>
              <a:rPr lang="en-US" smtClean="0"/>
              <a:t>Lorem ipsum dolor sit amet, nec an dictas equidem appellantur, ut has commune accommodare.</a:t>
            </a:r>
          </a:p>
          <a:p>
            <a:r>
              <a:rPr lang="en-US" smtClean="0"/>
              <a:t>Mea illum corrumpit gloriatur at, ludus solet id pro, eius verear impedit cu has.</a:t>
            </a:r>
          </a:p>
          <a:p>
            <a:r>
              <a:rPr lang="en-US" smtClean="0"/>
              <a:t>Eum an unum libris, cu vidisse virtute quaerendum his. Qui an mucius impetus meliore, sumo iudicabit vis ad.</a:t>
            </a:r>
            <a:endParaRPr lang="en-US"/>
          </a:p>
        </p:txBody>
      </p:sp>
    </p:spTree>
    <p:extLst>
      <p:ext uri="{BB962C8B-B14F-4D97-AF65-F5344CB8AC3E}">
        <p14:creationId xmlns:p14="http://schemas.microsoft.com/office/powerpoint/2010/main" val="1629082669"/>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Matrix – Example </a:t>
            </a:r>
            <a:r>
              <a:rPr lang="en-US" smtClean="0"/>
              <a:t>3</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63</a:t>
            </a:fld>
            <a:endParaRPr lang="en-US"/>
          </a:p>
        </p:txBody>
      </p:sp>
      <p:sp>
        <p:nvSpPr>
          <p:cNvPr id="6" name="Text Placeholder 5"/>
          <p:cNvSpPr>
            <a:spLocks noGrp="1"/>
          </p:cNvSpPr>
          <p:nvPr>
            <p:ph type="body" sz="quarter" idx="21"/>
          </p:nvPr>
        </p:nvSpPr>
        <p:spPr/>
        <p:txBody>
          <a:bodyPr/>
          <a:lstStyle/>
          <a:p>
            <a:r>
              <a:rPr lang="en-US"/>
              <a:t>Lorem Ipsum Dolor sit </a:t>
            </a:r>
          </a:p>
        </p:txBody>
      </p:sp>
      <p:sp>
        <p:nvSpPr>
          <p:cNvPr id="7" name="Text Placeholder 6"/>
          <p:cNvSpPr>
            <a:spLocks noGrp="1"/>
          </p:cNvSpPr>
          <p:nvPr>
            <p:ph type="body" sz="quarter" idx="22"/>
          </p:nvPr>
        </p:nvSpPr>
        <p:spPr/>
        <p:txBody>
          <a:bodyPr/>
          <a:lstStyle/>
          <a:p>
            <a:r>
              <a:rPr lang="en-US"/>
              <a:t>Lorem Ipsum Dolor sit </a:t>
            </a:r>
          </a:p>
        </p:txBody>
      </p:sp>
      <p:sp>
        <p:nvSpPr>
          <p:cNvPr id="8" name="Text Placeholder 7"/>
          <p:cNvSpPr>
            <a:spLocks noGrp="1"/>
          </p:cNvSpPr>
          <p:nvPr>
            <p:ph type="body" sz="quarter" idx="24"/>
          </p:nvPr>
        </p:nvSpPr>
        <p:spPr/>
        <p:txBody>
          <a:bodyPr/>
          <a:lstStyle/>
          <a:p>
            <a:r>
              <a:rPr lang="en-US"/>
              <a:t>Lorem Ipsum Dolor sit </a:t>
            </a:r>
          </a:p>
        </p:txBody>
      </p:sp>
      <p:sp>
        <p:nvSpPr>
          <p:cNvPr id="9" name="Text Placeholder 8"/>
          <p:cNvSpPr>
            <a:spLocks noGrp="1"/>
          </p:cNvSpPr>
          <p:nvPr>
            <p:ph type="body" sz="quarter" idx="25"/>
          </p:nvPr>
        </p:nvSpPr>
        <p:spPr/>
        <p:txBody>
          <a:bodyPr/>
          <a:lstStyle/>
          <a:p>
            <a:r>
              <a:rPr lang="en-US"/>
              <a:t>Lorem Ipsum Dolor sit </a:t>
            </a:r>
          </a:p>
        </p:txBody>
      </p:sp>
      <p:sp>
        <p:nvSpPr>
          <p:cNvPr id="11" name="Text Placeholder 10"/>
          <p:cNvSpPr>
            <a:spLocks noGrp="1"/>
          </p:cNvSpPr>
          <p:nvPr>
            <p:ph type="body" sz="quarter" idx="27"/>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sp>
        <p:nvSpPr>
          <p:cNvPr id="12" name="Text Placeholder 11"/>
          <p:cNvSpPr>
            <a:spLocks noGrp="1"/>
          </p:cNvSpPr>
          <p:nvPr>
            <p:ph type="body" sz="quarter" idx="28"/>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sp>
        <p:nvSpPr>
          <p:cNvPr id="13" name="Text Placeholder 12"/>
          <p:cNvSpPr>
            <a:spLocks noGrp="1"/>
          </p:cNvSpPr>
          <p:nvPr>
            <p:ph type="body" sz="quarter" idx="29"/>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r>
              <a:rPr lang="en-US" smtClean="0"/>
              <a:t>.</a:t>
            </a:r>
            <a:endParaRPr lang="en-US"/>
          </a:p>
        </p:txBody>
      </p:sp>
      <p:sp>
        <p:nvSpPr>
          <p:cNvPr id="14" name="Text Placeholder 13"/>
          <p:cNvSpPr>
            <a:spLocks noGrp="1"/>
          </p:cNvSpPr>
          <p:nvPr>
            <p:ph type="body" sz="quarter" idx="30"/>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p>
          <a:p>
            <a:pPr marL="0" indent="0">
              <a:buNone/>
            </a:pPr>
            <a:endParaRPr lang="en-US"/>
          </a:p>
        </p:txBody>
      </p:sp>
      <p:sp>
        <p:nvSpPr>
          <p:cNvPr id="10" name="Text Placeholder 9"/>
          <p:cNvSpPr>
            <a:spLocks noGrp="1"/>
          </p:cNvSpPr>
          <p:nvPr>
            <p:ph type="body" sz="quarter" idx="26"/>
          </p:nvPr>
        </p:nvSpPr>
        <p:spPr/>
        <p:txBody>
          <a:bodyPr>
            <a:normAutofit/>
          </a:bodyPr>
          <a:lstStyle/>
          <a:p>
            <a:r>
              <a:rPr lang="en-US" smtClean="0"/>
              <a:t>Strategy</a:t>
            </a:r>
            <a:endParaRPr lang="en-US"/>
          </a:p>
        </p:txBody>
      </p:sp>
    </p:spTree>
    <p:extLst>
      <p:ext uri="{BB962C8B-B14F-4D97-AF65-F5344CB8AC3E}">
        <p14:creationId xmlns:p14="http://schemas.microsoft.com/office/powerpoint/2010/main" val="230171355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 Placeholder 20"/>
          <p:cNvSpPr>
            <a:spLocks noGrp="1"/>
          </p:cNvSpPr>
          <p:nvPr>
            <p:ph type="body" sz="quarter" idx="33"/>
          </p:nvPr>
        </p:nvSpPr>
        <p:spPr/>
        <p:txBody>
          <a:bodyPr/>
          <a:lstStyle/>
          <a:p>
            <a:pPr marL="0" indent="0" algn="ctr">
              <a:buNone/>
            </a:pPr>
            <a:r>
              <a:rPr lang="en-US" smtClean="0"/>
              <a:t>Lorem</a:t>
            </a:r>
            <a:endParaRPr lang="en-US"/>
          </a:p>
        </p:txBody>
      </p:sp>
      <p:sp>
        <p:nvSpPr>
          <p:cNvPr id="2" name="Title 1"/>
          <p:cNvSpPr>
            <a:spLocks noGrp="1"/>
          </p:cNvSpPr>
          <p:nvPr>
            <p:ph type="title"/>
          </p:nvPr>
        </p:nvSpPr>
        <p:spPr/>
        <p:txBody>
          <a:bodyPr>
            <a:normAutofit fontScale="90000"/>
          </a:bodyPr>
          <a:lstStyle/>
          <a:p>
            <a:r>
              <a:rPr lang="en-US"/>
              <a:t>Matrix – Example </a:t>
            </a:r>
            <a:r>
              <a:rPr lang="en-US" smtClean="0"/>
              <a:t>4</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64</a:t>
            </a:fld>
            <a:endParaRPr lang="en-US"/>
          </a:p>
        </p:txBody>
      </p:sp>
      <p:sp>
        <p:nvSpPr>
          <p:cNvPr id="7" name="Text Placeholder 6"/>
          <p:cNvSpPr>
            <a:spLocks noGrp="1"/>
          </p:cNvSpPr>
          <p:nvPr>
            <p:ph type="body" sz="quarter" idx="22"/>
          </p:nvPr>
        </p:nvSpPr>
        <p:spPr/>
        <p:txBody>
          <a:bodyPr/>
          <a:lstStyle/>
          <a:p>
            <a:r>
              <a:rPr lang="en-US" smtClean="0"/>
              <a:t>Lorem</a:t>
            </a:r>
            <a:endParaRPr lang="en-US"/>
          </a:p>
        </p:txBody>
      </p:sp>
      <p:sp>
        <p:nvSpPr>
          <p:cNvPr id="10" name="Text Placeholder 9"/>
          <p:cNvSpPr>
            <a:spLocks noGrp="1"/>
          </p:cNvSpPr>
          <p:nvPr>
            <p:ph type="body" sz="quarter" idx="31"/>
          </p:nvPr>
        </p:nvSpPr>
        <p:spPr/>
        <p:txBody>
          <a:bodyPr>
            <a:normAutofit/>
          </a:bodyPr>
          <a:lstStyle/>
          <a:p>
            <a:r>
              <a:rPr lang="en-US"/>
              <a:t>Lorem Ipsum</a:t>
            </a:r>
          </a:p>
        </p:txBody>
      </p:sp>
      <p:sp>
        <p:nvSpPr>
          <p:cNvPr id="11" name="Text Placeholder 10"/>
          <p:cNvSpPr>
            <a:spLocks noGrp="1"/>
          </p:cNvSpPr>
          <p:nvPr>
            <p:ph type="body" sz="quarter" idx="32"/>
          </p:nvPr>
        </p:nvSpPr>
        <p:spPr/>
        <p:txBody>
          <a:bodyPr>
            <a:normAutofit/>
          </a:bodyPr>
          <a:lstStyle/>
          <a:p>
            <a:r>
              <a:rPr lang="en-US"/>
              <a:t>Lorem Ipsum</a:t>
            </a:r>
          </a:p>
        </p:txBody>
      </p:sp>
      <p:sp>
        <p:nvSpPr>
          <p:cNvPr id="13" name="Text Placeholder 12"/>
          <p:cNvSpPr>
            <a:spLocks noGrp="1"/>
          </p:cNvSpPr>
          <p:nvPr>
            <p:ph type="body" sz="quarter" idx="28"/>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p>
        </p:txBody>
      </p:sp>
      <p:sp>
        <p:nvSpPr>
          <p:cNvPr id="8" name="Text Placeholder 7"/>
          <p:cNvSpPr>
            <a:spLocks noGrp="1"/>
          </p:cNvSpPr>
          <p:nvPr>
            <p:ph type="body" sz="quarter" idx="29"/>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p>
        </p:txBody>
      </p:sp>
      <p:sp>
        <p:nvSpPr>
          <p:cNvPr id="9" name="Text Placeholder 8"/>
          <p:cNvSpPr>
            <a:spLocks noGrp="1"/>
          </p:cNvSpPr>
          <p:nvPr>
            <p:ph type="body" sz="quarter" idx="30"/>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p>
        </p:txBody>
      </p:sp>
      <p:sp>
        <p:nvSpPr>
          <p:cNvPr id="12" name="Text Placeholder 11"/>
          <p:cNvSpPr>
            <a:spLocks noGrp="1"/>
          </p:cNvSpPr>
          <p:nvPr>
            <p:ph type="body" sz="quarter" idx="27"/>
          </p:nvPr>
        </p:nvSpPr>
        <p:spPr/>
        <p:txBody>
          <a:bodyPr>
            <a:normAutofit fontScale="92500"/>
          </a:bodyPr>
          <a:lstStyle/>
          <a:p>
            <a:r>
              <a:rPr lang="en-US"/>
              <a:t>Lorem ipsum dolor sit amet, nec an dictas equidem appellantur, ut has commune accommodare.</a:t>
            </a:r>
          </a:p>
          <a:p>
            <a:r>
              <a:rPr lang="en-US"/>
              <a:t>Mea illum corrumpit gloriatur at, ludus solet id pro, eius verear impedit cu has.</a:t>
            </a:r>
          </a:p>
        </p:txBody>
      </p:sp>
    </p:spTree>
    <p:extLst>
      <p:ext uri="{BB962C8B-B14F-4D97-AF65-F5344CB8AC3E}">
        <p14:creationId xmlns:p14="http://schemas.microsoft.com/office/powerpoint/2010/main" val="409368686"/>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0" y="1171574"/>
            <a:ext cx="12192000" cy="1381709"/>
          </a:xfrm>
          <a:prstGeom prst="rect">
            <a:avLst/>
          </a:prstGeom>
          <a:gradFill flip="none" rotWithShape="1">
            <a:gsLst>
              <a:gs pos="57000">
                <a:schemeClr val="bg1"/>
              </a:gs>
              <a:gs pos="0">
                <a:schemeClr val="accent2">
                  <a:lumMod val="5000"/>
                  <a:lumOff val="95000"/>
                </a:schemeClr>
              </a:gs>
              <a:gs pos="100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mtClean="0"/>
              <a:t>SWOT Analysis – Sketchy Letters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65</a:t>
            </a:fld>
            <a:endParaRPr lang="en-US"/>
          </a:p>
        </p:txBody>
      </p:sp>
      <p:grpSp>
        <p:nvGrpSpPr>
          <p:cNvPr id="9" name="Group 8"/>
          <p:cNvGrpSpPr/>
          <p:nvPr/>
        </p:nvGrpSpPr>
        <p:grpSpPr>
          <a:xfrm>
            <a:off x="543651" y="2208213"/>
            <a:ext cx="2386919" cy="3635326"/>
            <a:chOff x="838200" y="2208213"/>
            <a:chExt cx="1724025" cy="2625725"/>
          </a:xfrm>
        </p:grpSpPr>
        <p:sp>
          <p:nvSpPr>
            <p:cNvPr id="6"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3449577" y="2208213"/>
            <a:ext cx="2386919" cy="3635326"/>
            <a:chOff x="838200" y="2208213"/>
            <a:chExt cx="1724025" cy="2625725"/>
          </a:xfrm>
        </p:grpSpPr>
        <p:sp>
          <p:nvSpPr>
            <p:cNvPr id="11"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6355504" y="2208213"/>
            <a:ext cx="2386919" cy="3635326"/>
            <a:chOff x="838200" y="2208213"/>
            <a:chExt cx="1724025" cy="2625725"/>
          </a:xfrm>
        </p:grpSpPr>
        <p:sp>
          <p:nvSpPr>
            <p:cNvPr id="15"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9261431" y="2208213"/>
            <a:ext cx="2386919" cy="3635326"/>
            <a:chOff x="838200" y="2208213"/>
            <a:chExt cx="1724025" cy="2625725"/>
          </a:xfrm>
        </p:grpSpPr>
        <p:sp>
          <p:nvSpPr>
            <p:cNvPr id="23"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1" name="Freeform 23"/>
          <p:cNvSpPr>
            <a:spLocks noChangeAspect="1" noEditPoints="1"/>
          </p:cNvSpPr>
          <p:nvPr/>
        </p:nvSpPr>
        <p:spPr bwMode="auto">
          <a:xfrm>
            <a:off x="1052098" y="2875433"/>
            <a:ext cx="924751" cy="1828800"/>
          </a:xfrm>
          <a:custGeom>
            <a:avLst/>
            <a:gdLst>
              <a:gd name="T0" fmla="*/ 1277 w 1609"/>
              <a:gd name="T1" fmla="*/ 1735 h 3183"/>
              <a:gd name="T2" fmla="*/ 623 w 1609"/>
              <a:gd name="T3" fmla="*/ 857 h 3183"/>
              <a:gd name="T4" fmla="*/ 817 w 1609"/>
              <a:gd name="T5" fmla="*/ 573 h 3183"/>
              <a:gd name="T6" fmla="*/ 1012 w 1609"/>
              <a:gd name="T7" fmla="*/ 833 h 3183"/>
              <a:gd name="T8" fmla="*/ 1298 w 1609"/>
              <a:gd name="T9" fmla="*/ 908 h 3183"/>
              <a:gd name="T10" fmla="*/ 1555 w 1609"/>
              <a:gd name="T11" fmla="*/ 800 h 3183"/>
              <a:gd name="T12" fmla="*/ 1370 w 1609"/>
              <a:gd name="T13" fmla="*/ 241 h 3183"/>
              <a:gd name="T14" fmla="*/ 807 w 1609"/>
              <a:gd name="T15" fmla="*/ 0 h 3183"/>
              <a:gd name="T16" fmla="*/ 199 w 1609"/>
              <a:gd name="T17" fmla="*/ 288 h 3183"/>
              <a:gd name="T18" fmla="*/ 27 w 1609"/>
              <a:gd name="T19" fmla="*/ 1030 h 3183"/>
              <a:gd name="T20" fmla="*/ 632 w 1609"/>
              <a:gd name="T21" fmla="*/ 1771 h 3183"/>
              <a:gd name="T22" fmla="*/ 1008 w 1609"/>
              <a:gd name="T23" fmla="*/ 2368 h 3183"/>
              <a:gd name="T24" fmla="*/ 748 w 1609"/>
              <a:gd name="T25" fmla="*/ 2602 h 3183"/>
              <a:gd name="T26" fmla="*/ 510 w 1609"/>
              <a:gd name="T27" fmla="*/ 2310 h 3183"/>
              <a:gd name="T28" fmla="*/ 33 w 1609"/>
              <a:gd name="T29" fmla="*/ 2397 h 3183"/>
              <a:gd name="T30" fmla="*/ 236 w 1609"/>
              <a:gd name="T31" fmla="*/ 2987 h 3183"/>
              <a:gd name="T32" fmla="*/ 816 w 1609"/>
              <a:gd name="T33" fmla="*/ 3183 h 3183"/>
              <a:gd name="T34" fmla="*/ 1402 w 1609"/>
              <a:gd name="T35" fmla="*/ 2959 h 3183"/>
              <a:gd name="T36" fmla="*/ 1608 w 1609"/>
              <a:gd name="T37" fmla="*/ 2457 h 3183"/>
              <a:gd name="T38" fmla="*/ 1159 w 1609"/>
              <a:gd name="T39" fmla="*/ 2212 h 3183"/>
              <a:gd name="T40" fmla="*/ 1205 w 1609"/>
              <a:gd name="T41" fmla="*/ 2079 h 3183"/>
              <a:gd name="T42" fmla="*/ 1452 w 1609"/>
              <a:gd name="T43" fmla="*/ 678 h 3183"/>
              <a:gd name="T44" fmla="*/ 1445 w 1609"/>
              <a:gd name="T45" fmla="*/ 649 h 3183"/>
              <a:gd name="T46" fmla="*/ 1103 w 1609"/>
              <a:gd name="T47" fmla="*/ 756 h 3183"/>
              <a:gd name="T48" fmla="*/ 1266 w 1609"/>
              <a:gd name="T49" fmla="*/ 512 h 3183"/>
              <a:gd name="T50" fmla="*/ 1317 w 1609"/>
              <a:gd name="T51" fmla="*/ 368 h 3183"/>
              <a:gd name="T52" fmla="*/ 995 w 1609"/>
              <a:gd name="T53" fmla="*/ 482 h 3183"/>
              <a:gd name="T54" fmla="*/ 897 w 1609"/>
              <a:gd name="T55" fmla="*/ 491 h 3183"/>
              <a:gd name="T56" fmla="*/ 1072 w 1609"/>
              <a:gd name="T57" fmla="*/ 161 h 3183"/>
              <a:gd name="T58" fmla="*/ 894 w 1609"/>
              <a:gd name="T59" fmla="*/ 250 h 3183"/>
              <a:gd name="T60" fmla="*/ 171 w 1609"/>
              <a:gd name="T61" fmla="*/ 545 h 3183"/>
              <a:gd name="T62" fmla="*/ 552 w 1609"/>
              <a:gd name="T63" fmla="*/ 201 h 3183"/>
              <a:gd name="T64" fmla="*/ 151 w 1609"/>
              <a:gd name="T65" fmla="*/ 813 h 3183"/>
              <a:gd name="T66" fmla="*/ 478 w 1609"/>
              <a:gd name="T67" fmla="*/ 502 h 3183"/>
              <a:gd name="T68" fmla="*/ 751 w 1609"/>
              <a:gd name="T69" fmla="*/ 335 h 3183"/>
              <a:gd name="T70" fmla="*/ 503 w 1609"/>
              <a:gd name="T71" fmla="*/ 749 h 3183"/>
              <a:gd name="T72" fmla="*/ 217 w 1609"/>
              <a:gd name="T73" fmla="*/ 1230 h 3183"/>
              <a:gd name="T74" fmla="*/ 421 w 1609"/>
              <a:gd name="T75" fmla="*/ 1087 h 3183"/>
              <a:gd name="T76" fmla="*/ 544 w 1609"/>
              <a:gd name="T77" fmla="*/ 1020 h 3183"/>
              <a:gd name="T78" fmla="*/ 400 w 1609"/>
              <a:gd name="T79" fmla="*/ 1330 h 3183"/>
              <a:gd name="T80" fmla="*/ 343 w 1609"/>
              <a:gd name="T81" fmla="*/ 1390 h 3183"/>
              <a:gd name="T82" fmla="*/ 517 w 1609"/>
              <a:gd name="T83" fmla="*/ 1543 h 3183"/>
              <a:gd name="T84" fmla="*/ 717 w 1609"/>
              <a:gd name="T85" fmla="*/ 1495 h 3183"/>
              <a:gd name="T86" fmla="*/ 858 w 1609"/>
              <a:gd name="T87" fmla="*/ 1512 h 3183"/>
              <a:gd name="T88" fmla="*/ 975 w 1609"/>
              <a:gd name="T89" fmla="*/ 1590 h 3183"/>
              <a:gd name="T90" fmla="*/ 1057 w 1609"/>
              <a:gd name="T91" fmla="*/ 1673 h 3183"/>
              <a:gd name="T92" fmla="*/ 1137 w 1609"/>
              <a:gd name="T93" fmla="*/ 1809 h 3183"/>
              <a:gd name="T94" fmla="*/ 1190 w 1609"/>
              <a:gd name="T95" fmla="*/ 1834 h 3183"/>
              <a:gd name="T96" fmla="*/ 242 w 1609"/>
              <a:gd name="T97" fmla="*/ 2425 h 3183"/>
              <a:gd name="T98" fmla="*/ 309 w 1609"/>
              <a:gd name="T99" fmla="*/ 2410 h 3183"/>
              <a:gd name="T100" fmla="*/ 374 w 1609"/>
              <a:gd name="T101" fmla="*/ 2540 h 3183"/>
              <a:gd name="T102" fmla="*/ 195 w 1609"/>
              <a:gd name="T103" fmla="*/ 2754 h 3183"/>
              <a:gd name="T104" fmla="*/ 572 w 1609"/>
              <a:gd name="T105" fmla="*/ 2629 h 3183"/>
              <a:gd name="T106" fmla="*/ 448 w 1609"/>
              <a:gd name="T107" fmla="*/ 2844 h 3183"/>
              <a:gd name="T108" fmla="*/ 457 w 1609"/>
              <a:gd name="T109" fmla="*/ 2956 h 3183"/>
              <a:gd name="T110" fmla="*/ 776 w 1609"/>
              <a:gd name="T111" fmla="*/ 2706 h 3183"/>
              <a:gd name="T112" fmla="*/ 771 w 1609"/>
              <a:gd name="T113" fmla="*/ 3094 h 3183"/>
              <a:gd name="T114" fmla="*/ 1337 w 1609"/>
              <a:gd name="T115" fmla="*/ 2293 h 3183"/>
              <a:gd name="T116" fmla="*/ 1001 w 1609"/>
              <a:gd name="T117" fmla="*/ 2837 h 3183"/>
              <a:gd name="T118" fmla="*/ 1490 w 1609"/>
              <a:gd name="T119" fmla="*/ 2458 h 3183"/>
              <a:gd name="T120" fmla="*/ 828 w 1609"/>
              <a:gd name="T121" fmla="*/ 3094 h 3183"/>
              <a:gd name="T122" fmla="*/ 1449 w 1609"/>
              <a:gd name="T123" fmla="*/ 2707 h 3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9" h="3183">
                <a:moveTo>
                  <a:pt x="1596" y="2445"/>
                </a:moveTo>
                <a:lnTo>
                  <a:pt x="1596" y="2445"/>
                </a:lnTo>
                <a:lnTo>
                  <a:pt x="1594" y="2416"/>
                </a:lnTo>
                <a:lnTo>
                  <a:pt x="1592" y="2387"/>
                </a:lnTo>
                <a:lnTo>
                  <a:pt x="1588" y="2357"/>
                </a:lnTo>
                <a:lnTo>
                  <a:pt x="1584" y="2328"/>
                </a:lnTo>
                <a:lnTo>
                  <a:pt x="1579" y="2299"/>
                </a:lnTo>
                <a:lnTo>
                  <a:pt x="1572" y="2270"/>
                </a:lnTo>
                <a:lnTo>
                  <a:pt x="1566" y="2241"/>
                </a:lnTo>
                <a:lnTo>
                  <a:pt x="1558" y="2213"/>
                </a:lnTo>
                <a:lnTo>
                  <a:pt x="1550" y="2184"/>
                </a:lnTo>
                <a:lnTo>
                  <a:pt x="1541" y="2156"/>
                </a:lnTo>
                <a:lnTo>
                  <a:pt x="1519" y="2102"/>
                </a:lnTo>
                <a:lnTo>
                  <a:pt x="1497" y="2049"/>
                </a:lnTo>
                <a:lnTo>
                  <a:pt x="1470" y="1997"/>
                </a:lnTo>
                <a:lnTo>
                  <a:pt x="1470" y="1997"/>
                </a:lnTo>
                <a:lnTo>
                  <a:pt x="1444" y="1951"/>
                </a:lnTo>
                <a:lnTo>
                  <a:pt x="1415" y="1904"/>
                </a:lnTo>
                <a:lnTo>
                  <a:pt x="1383" y="1861"/>
                </a:lnTo>
                <a:lnTo>
                  <a:pt x="1350" y="1818"/>
                </a:lnTo>
                <a:lnTo>
                  <a:pt x="1314" y="1776"/>
                </a:lnTo>
                <a:lnTo>
                  <a:pt x="1277" y="1735"/>
                </a:lnTo>
                <a:lnTo>
                  <a:pt x="1240" y="1695"/>
                </a:lnTo>
                <a:lnTo>
                  <a:pt x="1201" y="1655"/>
                </a:lnTo>
                <a:lnTo>
                  <a:pt x="1122" y="1577"/>
                </a:lnTo>
                <a:lnTo>
                  <a:pt x="1043" y="1500"/>
                </a:lnTo>
                <a:lnTo>
                  <a:pt x="964" y="1425"/>
                </a:lnTo>
                <a:lnTo>
                  <a:pt x="926" y="1386"/>
                </a:lnTo>
                <a:lnTo>
                  <a:pt x="889" y="1347"/>
                </a:lnTo>
                <a:lnTo>
                  <a:pt x="889" y="1347"/>
                </a:lnTo>
                <a:lnTo>
                  <a:pt x="861" y="1316"/>
                </a:lnTo>
                <a:lnTo>
                  <a:pt x="835" y="1286"/>
                </a:lnTo>
                <a:lnTo>
                  <a:pt x="809" y="1254"/>
                </a:lnTo>
                <a:lnTo>
                  <a:pt x="786" y="1221"/>
                </a:lnTo>
                <a:lnTo>
                  <a:pt x="762" y="1188"/>
                </a:lnTo>
                <a:lnTo>
                  <a:pt x="739" y="1155"/>
                </a:lnTo>
                <a:lnTo>
                  <a:pt x="719" y="1120"/>
                </a:lnTo>
                <a:lnTo>
                  <a:pt x="699" y="1084"/>
                </a:lnTo>
                <a:lnTo>
                  <a:pt x="682" y="1049"/>
                </a:lnTo>
                <a:lnTo>
                  <a:pt x="666" y="1012"/>
                </a:lnTo>
                <a:lnTo>
                  <a:pt x="652" y="973"/>
                </a:lnTo>
                <a:lnTo>
                  <a:pt x="640" y="936"/>
                </a:lnTo>
                <a:lnTo>
                  <a:pt x="631" y="896"/>
                </a:lnTo>
                <a:lnTo>
                  <a:pt x="623" y="857"/>
                </a:lnTo>
                <a:lnTo>
                  <a:pt x="617" y="816"/>
                </a:lnTo>
                <a:lnTo>
                  <a:pt x="615" y="774"/>
                </a:lnTo>
                <a:lnTo>
                  <a:pt x="615" y="774"/>
                </a:lnTo>
                <a:lnTo>
                  <a:pt x="615" y="760"/>
                </a:lnTo>
                <a:lnTo>
                  <a:pt x="615" y="747"/>
                </a:lnTo>
                <a:lnTo>
                  <a:pt x="616" y="733"/>
                </a:lnTo>
                <a:lnTo>
                  <a:pt x="619" y="720"/>
                </a:lnTo>
                <a:lnTo>
                  <a:pt x="621" y="707"/>
                </a:lnTo>
                <a:lnTo>
                  <a:pt x="625" y="695"/>
                </a:lnTo>
                <a:lnTo>
                  <a:pt x="629" y="683"/>
                </a:lnTo>
                <a:lnTo>
                  <a:pt x="635" y="672"/>
                </a:lnTo>
                <a:lnTo>
                  <a:pt x="646" y="651"/>
                </a:lnTo>
                <a:lnTo>
                  <a:pt x="660" y="633"/>
                </a:lnTo>
                <a:lnTo>
                  <a:pt x="677" y="616"/>
                </a:lnTo>
                <a:lnTo>
                  <a:pt x="694" y="602"/>
                </a:lnTo>
                <a:lnTo>
                  <a:pt x="714" y="590"/>
                </a:lnTo>
                <a:lnTo>
                  <a:pt x="735" y="581"/>
                </a:lnTo>
                <a:lnTo>
                  <a:pt x="758" y="576"/>
                </a:lnTo>
                <a:lnTo>
                  <a:pt x="782" y="572"/>
                </a:lnTo>
                <a:lnTo>
                  <a:pt x="794" y="572"/>
                </a:lnTo>
                <a:lnTo>
                  <a:pt x="805" y="572"/>
                </a:lnTo>
                <a:lnTo>
                  <a:pt x="817" y="573"/>
                </a:lnTo>
                <a:lnTo>
                  <a:pt x="831" y="576"/>
                </a:lnTo>
                <a:lnTo>
                  <a:pt x="843" y="578"/>
                </a:lnTo>
                <a:lnTo>
                  <a:pt x="856" y="582"/>
                </a:lnTo>
                <a:lnTo>
                  <a:pt x="868" y="586"/>
                </a:lnTo>
                <a:lnTo>
                  <a:pt x="881" y="593"/>
                </a:lnTo>
                <a:lnTo>
                  <a:pt x="881" y="593"/>
                </a:lnTo>
                <a:lnTo>
                  <a:pt x="897" y="601"/>
                </a:lnTo>
                <a:lnTo>
                  <a:pt x="911" y="610"/>
                </a:lnTo>
                <a:lnTo>
                  <a:pt x="925" y="621"/>
                </a:lnTo>
                <a:lnTo>
                  <a:pt x="937" y="633"/>
                </a:lnTo>
                <a:lnTo>
                  <a:pt x="947" y="646"/>
                </a:lnTo>
                <a:lnTo>
                  <a:pt x="956" y="659"/>
                </a:lnTo>
                <a:lnTo>
                  <a:pt x="966" y="674"/>
                </a:lnTo>
                <a:lnTo>
                  <a:pt x="974" y="688"/>
                </a:lnTo>
                <a:lnTo>
                  <a:pt x="980" y="704"/>
                </a:lnTo>
                <a:lnTo>
                  <a:pt x="987" y="720"/>
                </a:lnTo>
                <a:lnTo>
                  <a:pt x="999" y="753"/>
                </a:lnTo>
                <a:lnTo>
                  <a:pt x="1007" y="786"/>
                </a:lnTo>
                <a:lnTo>
                  <a:pt x="1015" y="818"/>
                </a:lnTo>
                <a:lnTo>
                  <a:pt x="1015" y="818"/>
                </a:lnTo>
                <a:lnTo>
                  <a:pt x="1012" y="827"/>
                </a:lnTo>
                <a:lnTo>
                  <a:pt x="1012" y="833"/>
                </a:lnTo>
                <a:lnTo>
                  <a:pt x="1012" y="837"/>
                </a:lnTo>
                <a:lnTo>
                  <a:pt x="1013" y="841"/>
                </a:lnTo>
                <a:lnTo>
                  <a:pt x="1016" y="845"/>
                </a:lnTo>
                <a:lnTo>
                  <a:pt x="1020" y="849"/>
                </a:lnTo>
                <a:lnTo>
                  <a:pt x="1024" y="853"/>
                </a:lnTo>
                <a:lnTo>
                  <a:pt x="1024" y="853"/>
                </a:lnTo>
                <a:lnTo>
                  <a:pt x="1028" y="861"/>
                </a:lnTo>
                <a:lnTo>
                  <a:pt x="1035" y="867"/>
                </a:lnTo>
                <a:lnTo>
                  <a:pt x="1041" y="871"/>
                </a:lnTo>
                <a:lnTo>
                  <a:pt x="1048" y="875"/>
                </a:lnTo>
                <a:lnTo>
                  <a:pt x="1056" y="876"/>
                </a:lnTo>
                <a:lnTo>
                  <a:pt x="1064" y="878"/>
                </a:lnTo>
                <a:lnTo>
                  <a:pt x="1072" y="876"/>
                </a:lnTo>
                <a:lnTo>
                  <a:pt x="1081" y="874"/>
                </a:lnTo>
                <a:lnTo>
                  <a:pt x="1081" y="874"/>
                </a:lnTo>
                <a:lnTo>
                  <a:pt x="1107" y="882"/>
                </a:lnTo>
                <a:lnTo>
                  <a:pt x="1134" y="888"/>
                </a:lnTo>
                <a:lnTo>
                  <a:pt x="1160" y="894"/>
                </a:lnTo>
                <a:lnTo>
                  <a:pt x="1187" y="899"/>
                </a:lnTo>
                <a:lnTo>
                  <a:pt x="1215" y="902"/>
                </a:lnTo>
                <a:lnTo>
                  <a:pt x="1243" y="904"/>
                </a:lnTo>
                <a:lnTo>
                  <a:pt x="1298" y="908"/>
                </a:lnTo>
                <a:lnTo>
                  <a:pt x="1298" y="908"/>
                </a:lnTo>
                <a:lnTo>
                  <a:pt x="1326" y="910"/>
                </a:lnTo>
                <a:lnTo>
                  <a:pt x="1358" y="910"/>
                </a:lnTo>
                <a:lnTo>
                  <a:pt x="1391" y="908"/>
                </a:lnTo>
                <a:lnTo>
                  <a:pt x="1424" y="904"/>
                </a:lnTo>
                <a:lnTo>
                  <a:pt x="1440" y="902"/>
                </a:lnTo>
                <a:lnTo>
                  <a:pt x="1456" y="898"/>
                </a:lnTo>
                <a:lnTo>
                  <a:pt x="1472" y="894"/>
                </a:lnTo>
                <a:lnTo>
                  <a:pt x="1486" y="888"/>
                </a:lnTo>
                <a:lnTo>
                  <a:pt x="1500" y="882"/>
                </a:lnTo>
                <a:lnTo>
                  <a:pt x="1511" y="873"/>
                </a:lnTo>
                <a:lnTo>
                  <a:pt x="1523" y="863"/>
                </a:lnTo>
                <a:lnTo>
                  <a:pt x="1533" y="853"/>
                </a:lnTo>
                <a:lnTo>
                  <a:pt x="1533" y="853"/>
                </a:lnTo>
                <a:lnTo>
                  <a:pt x="1537" y="845"/>
                </a:lnTo>
                <a:lnTo>
                  <a:pt x="1539" y="837"/>
                </a:lnTo>
                <a:lnTo>
                  <a:pt x="1539" y="827"/>
                </a:lnTo>
                <a:lnTo>
                  <a:pt x="1538" y="818"/>
                </a:lnTo>
                <a:lnTo>
                  <a:pt x="1538" y="818"/>
                </a:lnTo>
                <a:lnTo>
                  <a:pt x="1546" y="813"/>
                </a:lnTo>
                <a:lnTo>
                  <a:pt x="1554" y="804"/>
                </a:lnTo>
                <a:lnTo>
                  <a:pt x="1555" y="800"/>
                </a:lnTo>
                <a:lnTo>
                  <a:pt x="1558" y="793"/>
                </a:lnTo>
                <a:lnTo>
                  <a:pt x="1559" y="788"/>
                </a:lnTo>
                <a:lnTo>
                  <a:pt x="1559" y="781"/>
                </a:lnTo>
                <a:lnTo>
                  <a:pt x="1559" y="781"/>
                </a:lnTo>
                <a:lnTo>
                  <a:pt x="1559" y="743"/>
                </a:lnTo>
                <a:lnTo>
                  <a:pt x="1556" y="707"/>
                </a:lnTo>
                <a:lnTo>
                  <a:pt x="1554" y="671"/>
                </a:lnTo>
                <a:lnTo>
                  <a:pt x="1550" y="637"/>
                </a:lnTo>
                <a:lnTo>
                  <a:pt x="1543" y="602"/>
                </a:lnTo>
                <a:lnTo>
                  <a:pt x="1537" y="569"/>
                </a:lnTo>
                <a:lnTo>
                  <a:pt x="1529" y="537"/>
                </a:lnTo>
                <a:lnTo>
                  <a:pt x="1519" y="506"/>
                </a:lnTo>
                <a:lnTo>
                  <a:pt x="1509" y="475"/>
                </a:lnTo>
                <a:lnTo>
                  <a:pt x="1497" y="446"/>
                </a:lnTo>
                <a:lnTo>
                  <a:pt x="1485" y="417"/>
                </a:lnTo>
                <a:lnTo>
                  <a:pt x="1472" y="389"/>
                </a:lnTo>
                <a:lnTo>
                  <a:pt x="1457" y="361"/>
                </a:lnTo>
                <a:lnTo>
                  <a:pt x="1441" y="336"/>
                </a:lnTo>
                <a:lnTo>
                  <a:pt x="1424" y="311"/>
                </a:lnTo>
                <a:lnTo>
                  <a:pt x="1407" y="287"/>
                </a:lnTo>
                <a:lnTo>
                  <a:pt x="1390" y="263"/>
                </a:lnTo>
                <a:lnTo>
                  <a:pt x="1370" y="241"/>
                </a:lnTo>
                <a:lnTo>
                  <a:pt x="1350" y="219"/>
                </a:lnTo>
                <a:lnTo>
                  <a:pt x="1330" y="200"/>
                </a:lnTo>
                <a:lnTo>
                  <a:pt x="1309" y="180"/>
                </a:lnTo>
                <a:lnTo>
                  <a:pt x="1286" y="161"/>
                </a:lnTo>
                <a:lnTo>
                  <a:pt x="1264" y="144"/>
                </a:lnTo>
                <a:lnTo>
                  <a:pt x="1240" y="127"/>
                </a:lnTo>
                <a:lnTo>
                  <a:pt x="1216" y="111"/>
                </a:lnTo>
                <a:lnTo>
                  <a:pt x="1192" y="96"/>
                </a:lnTo>
                <a:lnTo>
                  <a:pt x="1167" y="83"/>
                </a:lnTo>
                <a:lnTo>
                  <a:pt x="1142" y="70"/>
                </a:lnTo>
                <a:lnTo>
                  <a:pt x="1115" y="59"/>
                </a:lnTo>
                <a:lnTo>
                  <a:pt x="1089" y="49"/>
                </a:lnTo>
                <a:lnTo>
                  <a:pt x="1062" y="38"/>
                </a:lnTo>
                <a:lnTo>
                  <a:pt x="1035" y="30"/>
                </a:lnTo>
                <a:lnTo>
                  <a:pt x="1007" y="22"/>
                </a:lnTo>
                <a:lnTo>
                  <a:pt x="979" y="15"/>
                </a:lnTo>
                <a:lnTo>
                  <a:pt x="951" y="10"/>
                </a:lnTo>
                <a:lnTo>
                  <a:pt x="922" y="6"/>
                </a:lnTo>
                <a:lnTo>
                  <a:pt x="894" y="4"/>
                </a:lnTo>
                <a:lnTo>
                  <a:pt x="865" y="1"/>
                </a:lnTo>
                <a:lnTo>
                  <a:pt x="836" y="0"/>
                </a:lnTo>
                <a:lnTo>
                  <a:pt x="807" y="0"/>
                </a:lnTo>
                <a:lnTo>
                  <a:pt x="778" y="1"/>
                </a:lnTo>
                <a:lnTo>
                  <a:pt x="748" y="4"/>
                </a:lnTo>
                <a:lnTo>
                  <a:pt x="719" y="6"/>
                </a:lnTo>
                <a:lnTo>
                  <a:pt x="689" y="10"/>
                </a:lnTo>
                <a:lnTo>
                  <a:pt x="660" y="15"/>
                </a:lnTo>
                <a:lnTo>
                  <a:pt x="631" y="23"/>
                </a:lnTo>
                <a:lnTo>
                  <a:pt x="601" y="30"/>
                </a:lnTo>
                <a:lnTo>
                  <a:pt x="572" y="39"/>
                </a:lnTo>
                <a:lnTo>
                  <a:pt x="544" y="50"/>
                </a:lnTo>
                <a:lnTo>
                  <a:pt x="515" y="60"/>
                </a:lnTo>
                <a:lnTo>
                  <a:pt x="488" y="72"/>
                </a:lnTo>
                <a:lnTo>
                  <a:pt x="458" y="87"/>
                </a:lnTo>
                <a:lnTo>
                  <a:pt x="431" y="102"/>
                </a:lnTo>
                <a:lnTo>
                  <a:pt x="403" y="117"/>
                </a:lnTo>
                <a:lnTo>
                  <a:pt x="376" y="135"/>
                </a:lnTo>
                <a:lnTo>
                  <a:pt x="350" y="153"/>
                </a:lnTo>
                <a:lnTo>
                  <a:pt x="323" y="172"/>
                </a:lnTo>
                <a:lnTo>
                  <a:pt x="297" y="193"/>
                </a:lnTo>
                <a:lnTo>
                  <a:pt x="272" y="214"/>
                </a:lnTo>
                <a:lnTo>
                  <a:pt x="246" y="238"/>
                </a:lnTo>
                <a:lnTo>
                  <a:pt x="223" y="262"/>
                </a:lnTo>
                <a:lnTo>
                  <a:pt x="199" y="288"/>
                </a:lnTo>
                <a:lnTo>
                  <a:pt x="175" y="315"/>
                </a:lnTo>
                <a:lnTo>
                  <a:pt x="152" y="343"/>
                </a:lnTo>
                <a:lnTo>
                  <a:pt x="152" y="343"/>
                </a:lnTo>
                <a:lnTo>
                  <a:pt x="130" y="374"/>
                </a:lnTo>
                <a:lnTo>
                  <a:pt x="109" y="408"/>
                </a:lnTo>
                <a:lnTo>
                  <a:pt x="90" y="441"/>
                </a:lnTo>
                <a:lnTo>
                  <a:pt x="73" y="474"/>
                </a:lnTo>
                <a:lnTo>
                  <a:pt x="57" y="510"/>
                </a:lnTo>
                <a:lnTo>
                  <a:pt x="44" y="544"/>
                </a:lnTo>
                <a:lnTo>
                  <a:pt x="32" y="581"/>
                </a:lnTo>
                <a:lnTo>
                  <a:pt x="23" y="617"/>
                </a:lnTo>
                <a:lnTo>
                  <a:pt x="15" y="654"/>
                </a:lnTo>
                <a:lnTo>
                  <a:pt x="8" y="691"/>
                </a:lnTo>
                <a:lnTo>
                  <a:pt x="4" y="728"/>
                </a:lnTo>
                <a:lnTo>
                  <a:pt x="1" y="767"/>
                </a:lnTo>
                <a:lnTo>
                  <a:pt x="0" y="804"/>
                </a:lnTo>
                <a:lnTo>
                  <a:pt x="0" y="842"/>
                </a:lnTo>
                <a:lnTo>
                  <a:pt x="3" y="880"/>
                </a:lnTo>
                <a:lnTo>
                  <a:pt x="7" y="918"/>
                </a:lnTo>
                <a:lnTo>
                  <a:pt x="11" y="956"/>
                </a:lnTo>
                <a:lnTo>
                  <a:pt x="19" y="993"/>
                </a:lnTo>
                <a:lnTo>
                  <a:pt x="27" y="1030"/>
                </a:lnTo>
                <a:lnTo>
                  <a:pt x="36" y="1067"/>
                </a:lnTo>
                <a:lnTo>
                  <a:pt x="46" y="1104"/>
                </a:lnTo>
                <a:lnTo>
                  <a:pt x="60" y="1140"/>
                </a:lnTo>
                <a:lnTo>
                  <a:pt x="73" y="1176"/>
                </a:lnTo>
                <a:lnTo>
                  <a:pt x="88" y="1212"/>
                </a:lnTo>
                <a:lnTo>
                  <a:pt x="105" y="1246"/>
                </a:lnTo>
                <a:lnTo>
                  <a:pt x="122" y="1279"/>
                </a:lnTo>
                <a:lnTo>
                  <a:pt x="140" y="1312"/>
                </a:lnTo>
                <a:lnTo>
                  <a:pt x="160" y="1344"/>
                </a:lnTo>
                <a:lnTo>
                  <a:pt x="182" y="1375"/>
                </a:lnTo>
                <a:lnTo>
                  <a:pt x="204" y="1405"/>
                </a:lnTo>
                <a:lnTo>
                  <a:pt x="228" y="1434"/>
                </a:lnTo>
                <a:lnTo>
                  <a:pt x="253" y="1462"/>
                </a:lnTo>
                <a:lnTo>
                  <a:pt x="253" y="1462"/>
                </a:lnTo>
                <a:lnTo>
                  <a:pt x="286" y="1498"/>
                </a:lnTo>
                <a:lnTo>
                  <a:pt x="322" y="1531"/>
                </a:lnTo>
                <a:lnTo>
                  <a:pt x="359" y="1564"/>
                </a:lnTo>
                <a:lnTo>
                  <a:pt x="396" y="1594"/>
                </a:lnTo>
                <a:lnTo>
                  <a:pt x="435" y="1625"/>
                </a:lnTo>
                <a:lnTo>
                  <a:pt x="474" y="1654"/>
                </a:lnTo>
                <a:lnTo>
                  <a:pt x="554" y="1712"/>
                </a:lnTo>
                <a:lnTo>
                  <a:pt x="632" y="1771"/>
                </a:lnTo>
                <a:lnTo>
                  <a:pt x="672" y="1800"/>
                </a:lnTo>
                <a:lnTo>
                  <a:pt x="710" y="1832"/>
                </a:lnTo>
                <a:lnTo>
                  <a:pt x="747" y="1862"/>
                </a:lnTo>
                <a:lnTo>
                  <a:pt x="784" y="1895"/>
                </a:lnTo>
                <a:lnTo>
                  <a:pt x="819" y="1930"/>
                </a:lnTo>
                <a:lnTo>
                  <a:pt x="853" y="1965"/>
                </a:lnTo>
                <a:lnTo>
                  <a:pt x="853" y="1965"/>
                </a:lnTo>
                <a:lnTo>
                  <a:pt x="878" y="1994"/>
                </a:lnTo>
                <a:lnTo>
                  <a:pt x="902" y="2028"/>
                </a:lnTo>
                <a:lnTo>
                  <a:pt x="925" y="2063"/>
                </a:lnTo>
                <a:lnTo>
                  <a:pt x="945" y="2100"/>
                </a:lnTo>
                <a:lnTo>
                  <a:pt x="964" y="2140"/>
                </a:lnTo>
                <a:lnTo>
                  <a:pt x="980" y="2180"/>
                </a:lnTo>
                <a:lnTo>
                  <a:pt x="987" y="2201"/>
                </a:lnTo>
                <a:lnTo>
                  <a:pt x="994" y="2222"/>
                </a:lnTo>
                <a:lnTo>
                  <a:pt x="998" y="2244"/>
                </a:lnTo>
                <a:lnTo>
                  <a:pt x="1003" y="2263"/>
                </a:lnTo>
                <a:lnTo>
                  <a:pt x="1005" y="2285"/>
                </a:lnTo>
                <a:lnTo>
                  <a:pt x="1008" y="2306"/>
                </a:lnTo>
                <a:lnTo>
                  <a:pt x="1009" y="2327"/>
                </a:lnTo>
                <a:lnTo>
                  <a:pt x="1009" y="2347"/>
                </a:lnTo>
                <a:lnTo>
                  <a:pt x="1008" y="2368"/>
                </a:lnTo>
                <a:lnTo>
                  <a:pt x="1007" y="2388"/>
                </a:lnTo>
                <a:lnTo>
                  <a:pt x="1003" y="2408"/>
                </a:lnTo>
                <a:lnTo>
                  <a:pt x="999" y="2428"/>
                </a:lnTo>
                <a:lnTo>
                  <a:pt x="992" y="2446"/>
                </a:lnTo>
                <a:lnTo>
                  <a:pt x="984" y="2465"/>
                </a:lnTo>
                <a:lnTo>
                  <a:pt x="975" y="2483"/>
                </a:lnTo>
                <a:lnTo>
                  <a:pt x="964" y="2500"/>
                </a:lnTo>
                <a:lnTo>
                  <a:pt x="952" y="2516"/>
                </a:lnTo>
                <a:lnTo>
                  <a:pt x="938" y="2532"/>
                </a:lnTo>
                <a:lnTo>
                  <a:pt x="923" y="2548"/>
                </a:lnTo>
                <a:lnTo>
                  <a:pt x="906" y="2563"/>
                </a:lnTo>
                <a:lnTo>
                  <a:pt x="906" y="2563"/>
                </a:lnTo>
                <a:lnTo>
                  <a:pt x="889" y="2575"/>
                </a:lnTo>
                <a:lnTo>
                  <a:pt x="872" y="2584"/>
                </a:lnTo>
                <a:lnTo>
                  <a:pt x="856" y="2592"/>
                </a:lnTo>
                <a:lnTo>
                  <a:pt x="840" y="2599"/>
                </a:lnTo>
                <a:lnTo>
                  <a:pt x="824" y="2604"/>
                </a:lnTo>
                <a:lnTo>
                  <a:pt x="808" y="2606"/>
                </a:lnTo>
                <a:lnTo>
                  <a:pt x="792" y="2608"/>
                </a:lnTo>
                <a:lnTo>
                  <a:pt x="778" y="2608"/>
                </a:lnTo>
                <a:lnTo>
                  <a:pt x="763" y="2606"/>
                </a:lnTo>
                <a:lnTo>
                  <a:pt x="748" y="2602"/>
                </a:lnTo>
                <a:lnTo>
                  <a:pt x="734" y="2599"/>
                </a:lnTo>
                <a:lnTo>
                  <a:pt x="721" y="2593"/>
                </a:lnTo>
                <a:lnTo>
                  <a:pt x="707" y="2587"/>
                </a:lnTo>
                <a:lnTo>
                  <a:pt x="694" y="2579"/>
                </a:lnTo>
                <a:lnTo>
                  <a:pt x="682" y="2571"/>
                </a:lnTo>
                <a:lnTo>
                  <a:pt x="670" y="2560"/>
                </a:lnTo>
                <a:lnTo>
                  <a:pt x="658" y="2550"/>
                </a:lnTo>
                <a:lnTo>
                  <a:pt x="646" y="2539"/>
                </a:lnTo>
                <a:lnTo>
                  <a:pt x="625" y="2514"/>
                </a:lnTo>
                <a:lnTo>
                  <a:pt x="605" y="2487"/>
                </a:lnTo>
                <a:lnTo>
                  <a:pt x="588" y="2458"/>
                </a:lnTo>
                <a:lnTo>
                  <a:pt x="572" y="2429"/>
                </a:lnTo>
                <a:lnTo>
                  <a:pt x="559" y="2398"/>
                </a:lnTo>
                <a:lnTo>
                  <a:pt x="548" y="2368"/>
                </a:lnTo>
                <a:lnTo>
                  <a:pt x="539" y="2339"/>
                </a:lnTo>
                <a:lnTo>
                  <a:pt x="539" y="2339"/>
                </a:lnTo>
                <a:lnTo>
                  <a:pt x="535" y="2330"/>
                </a:lnTo>
                <a:lnTo>
                  <a:pt x="530" y="2324"/>
                </a:lnTo>
                <a:lnTo>
                  <a:pt x="523" y="2319"/>
                </a:lnTo>
                <a:lnTo>
                  <a:pt x="517" y="2316"/>
                </a:lnTo>
                <a:lnTo>
                  <a:pt x="517" y="2316"/>
                </a:lnTo>
                <a:lnTo>
                  <a:pt x="510" y="2310"/>
                </a:lnTo>
                <a:lnTo>
                  <a:pt x="502" y="2306"/>
                </a:lnTo>
                <a:lnTo>
                  <a:pt x="494" y="2303"/>
                </a:lnTo>
                <a:lnTo>
                  <a:pt x="484" y="2303"/>
                </a:lnTo>
                <a:lnTo>
                  <a:pt x="484" y="2303"/>
                </a:lnTo>
                <a:lnTo>
                  <a:pt x="431" y="2308"/>
                </a:lnTo>
                <a:lnTo>
                  <a:pt x="379" y="2314"/>
                </a:lnTo>
                <a:lnTo>
                  <a:pt x="273" y="2320"/>
                </a:lnTo>
                <a:lnTo>
                  <a:pt x="168" y="2326"/>
                </a:lnTo>
                <a:lnTo>
                  <a:pt x="62" y="2331"/>
                </a:lnTo>
                <a:lnTo>
                  <a:pt x="62" y="2331"/>
                </a:lnTo>
                <a:lnTo>
                  <a:pt x="56" y="2332"/>
                </a:lnTo>
                <a:lnTo>
                  <a:pt x="50" y="2334"/>
                </a:lnTo>
                <a:lnTo>
                  <a:pt x="44" y="2336"/>
                </a:lnTo>
                <a:lnTo>
                  <a:pt x="40" y="2339"/>
                </a:lnTo>
                <a:lnTo>
                  <a:pt x="36" y="2343"/>
                </a:lnTo>
                <a:lnTo>
                  <a:pt x="32" y="2347"/>
                </a:lnTo>
                <a:lnTo>
                  <a:pt x="27" y="2356"/>
                </a:lnTo>
                <a:lnTo>
                  <a:pt x="25" y="2367"/>
                </a:lnTo>
                <a:lnTo>
                  <a:pt x="25" y="2377"/>
                </a:lnTo>
                <a:lnTo>
                  <a:pt x="28" y="2388"/>
                </a:lnTo>
                <a:lnTo>
                  <a:pt x="33" y="2397"/>
                </a:lnTo>
                <a:lnTo>
                  <a:pt x="33" y="2397"/>
                </a:lnTo>
                <a:lnTo>
                  <a:pt x="29" y="2432"/>
                </a:lnTo>
                <a:lnTo>
                  <a:pt x="27" y="2466"/>
                </a:lnTo>
                <a:lnTo>
                  <a:pt x="25" y="2499"/>
                </a:lnTo>
                <a:lnTo>
                  <a:pt x="25" y="2531"/>
                </a:lnTo>
                <a:lnTo>
                  <a:pt x="28" y="2563"/>
                </a:lnTo>
                <a:lnTo>
                  <a:pt x="31" y="2595"/>
                </a:lnTo>
                <a:lnTo>
                  <a:pt x="35" y="2625"/>
                </a:lnTo>
                <a:lnTo>
                  <a:pt x="40" y="2654"/>
                </a:lnTo>
                <a:lnTo>
                  <a:pt x="48" y="2683"/>
                </a:lnTo>
                <a:lnTo>
                  <a:pt x="56" y="2711"/>
                </a:lnTo>
                <a:lnTo>
                  <a:pt x="65" y="2739"/>
                </a:lnTo>
                <a:lnTo>
                  <a:pt x="76" y="2765"/>
                </a:lnTo>
                <a:lnTo>
                  <a:pt x="86" y="2791"/>
                </a:lnTo>
                <a:lnTo>
                  <a:pt x="99" y="2816"/>
                </a:lnTo>
                <a:lnTo>
                  <a:pt x="113" y="2840"/>
                </a:lnTo>
                <a:lnTo>
                  <a:pt x="127" y="2863"/>
                </a:lnTo>
                <a:lnTo>
                  <a:pt x="143" y="2886"/>
                </a:lnTo>
                <a:lnTo>
                  <a:pt x="160" y="2908"/>
                </a:lnTo>
                <a:lnTo>
                  <a:pt x="178" y="2928"/>
                </a:lnTo>
                <a:lnTo>
                  <a:pt x="196" y="2950"/>
                </a:lnTo>
                <a:lnTo>
                  <a:pt x="215" y="2968"/>
                </a:lnTo>
                <a:lnTo>
                  <a:pt x="236" y="2987"/>
                </a:lnTo>
                <a:lnTo>
                  <a:pt x="256" y="3005"/>
                </a:lnTo>
                <a:lnTo>
                  <a:pt x="278" y="3022"/>
                </a:lnTo>
                <a:lnTo>
                  <a:pt x="301" y="3038"/>
                </a:lnTo>
                <a:lnTo>
                  <a:pt x="323" y="3053"/>
                </a:lnTo>
                <a:lnTo>
                  <a:pt x="347" y="3067"/>
                </a:lnTo>
                <a:lnTo>
                  <a:pt x="371" y="3082"/>
                </a:lnTo>
                <a:lnTo>
                  <a:pt x="396" y="3094"/>
                </a:lnTo>
                <a:lnTo>
                  <a:pt x="421" y="3106"/>
                </a:lnTo>
                <a:lnTo>
                  <a:pt x="448" y="3118"/>
                </a:lnTo>
                <a:lnTo>
                  <a:pt x="474" y="3127"/>
                </a:lnTo>
                <a:lnTo>
                  <a:pt x="501" y="3136"/>
                </a:lnTo>
                <a:lnTo>
                  <a:pt x="529" y="3146"/>
                </a:lnTo>
                <a:lnTo>
                  <a:pt x="555" y="3154"/>
                </a:lnTo>
                <a:lnTo>
                  <a:pt x="584" y="3160"/>
                </a:lnTo>
                <a:lnTo>
                  <a:pt x="612" y="3165"/>
                </a:lnTo>
                <a:lnTo>
                  <a:pt x="641" y="3171"/>
                </a:lnTo>
                <a:lnTo>
                  <a:pt x="669" y="3175"/>
                </a:lnTo>
                <a:lnTo>
                  <a:pt x="698" y="3179"/>
                </a:lnTo>
                <a:lnTo>
                  <a:pt x="727" y="3181"/>
                </a:lnTo>
                <a:lnTo>
                  <a:pt x="758" y="3183"/>
                </a:lnTo>
                <a:lnTo>
                  <a:pt x="787" y="3183"/>
                </a:lnTo>
                <a:lnTo>
                  <a:pt x="816" y="3183"/>
                </a:lnTo>
                <a:lnTo>
                  <a:pt x="846" y="3181"/>
                </a:lnTo>
                <a:lnTo>
                  <a:pt x="876" y="3180"/>
                </a:lnTo>
                <a:lnTo>
                  <a:pt x="905" y="3176"/>
                </a:lnTo>
                <a:lnTo>
                  <a:pt x="935" y="3173"/>
                </a:lnTo>
                <a:lnTo>
                  <a:pt x="964" y="3168"/>
                </a:lnTo>
                <a:lnTo>
                  <a:pt x="994" y="3163"/>
                </a:lnTo>
                <a:lnTo>
                  <a:pt x="1023" y="3156"/>
                </a:lnTo>
                <a:lnTo>
                  <a:pt x="1052" y="3148"/>
                </a:lnTo>
                <a:lnTo>
                  <a:pt x="1081" y="3139"/>
                </a:lnTo>
                <a:lnTo>
                  <a:pt x="1109" y="3130"/>
                </a:lnTo>
                <a:lnTo>
                  <a:pt x="1138" y="3119"/>
                </a:lnTo>
                <a:lnTo>
                  <a:pt x="1166" y="3109"/>
                </a:lnTo>
                <a:lnTo>
                  <a:pt x="1194" y="3097"/>
                </a:lnTo>
                <a:lnTo>
                  <a:pt x="1220" y="3083"/>
                </a:lnTo>
                <a:lnTo>
                  <a:pt x="1247" y="3069"/>
                </a:lnTo>
                <a:lnTo>
                  <a:pt x="1273" y="3053"/>
                </a:lnTo>
                <a:lnTo>
                  <a:pt x="1300" y="3037"/>
                </a:lnTo>
                <a:lnTo>
                  <a:pt x="1325" y="3020"/>
                </a:lnTo>
                <a:lnTo>
                  <a:pt x="1350" y="3003"/>
                </a:lnTo>
                <a:lnTo>
                  <a:pt x="1374" y="2983"/>
                </a:lnTo>
                <a:lnTo>
                  <a:pt x="1374" y="2983"/>
                </a:lnTo>
                <a:lnTo>
                  <a:pt x="1402" y="2959"/>
                </a:lnTo>
                <a:lnTo>
                  <a:pt x="1428" y="2932"/>
                </a:lnTo>
                <a:lnTo>
                  <a:pt x="1452" y="2906"/>
                </a:lnTo>
                <a:lnTo>
                  <a:pt x="1473" y="2878"/>
                </a:lnTo>
                <a:lnTo>
                  <a:pt x="1494" y="2849"/>
                </a:lnTo>
                <a:lnTo>
                  <a:pt x="1511" y="2820"/>
                </a:lnTo>
                <a:lnTo>
                  <a:pt x="1527" y="2789"/>
                </a:lnTo>
                <a:lnTo>
                  <a:pt x="1542" y="2757"/>
                </a:lnTo>
                <a:lnTo>
                  <a:pt x="1555" y="2726"/>
                </a:lnTo>
                <a:lnTo>
                  <a:pt x="1566" y="2693"/>
                </a:lnTo>
                <a:lnTo>
                  <a:pt x="1575" y="2659"/>
                </a:lnTo>
                <a:lnTo>
                  <a:pt x="1582" y="2626"/>
                </a:lnTo>
                <a:lnTo>
                  <a:pt x="1588" y="2592"/>
                </a:lnTo>
                <a:lnTo>
                  <a:pt x="1592" y="2557"/>
                </a:lnTo>
                <a:lnTo>
                  <a:pt x="1595" y="2523"/>
                </a:lnTo>
                <a:lnTo>
                  <a:pt x="1596" y="2487"/>
                </a:lnTo>
                <a:lnTo>
                  <a:pt x="1596" y="2487"/>
                </a:lnTo>
                <a:lnTo>
                  <a:pt x="1607" y="2474"/>
                </a:lnTo>
                <a:lnTo>
                  <a:pt x="1607" y="2474"/>
                </a:lnTo>
                <a:lnTo>
                  <a:pt x="1609" y="2469"/>
                </a:lnTo>
                <a:lnTo>
                  <a:pt x="1609" y="2465"/>
                </a:lnTo>
                <a:lnTo>
                  <a:pt x="1609" y="2461"/>
                </a:lnTo>
                <a:lnTo>
                  <a:pt x="1608" y="2457"/>
                </a:lnTo>
                <a:lnTo>
                  <a:pt x="1607" y="2453"/>
                </a:lnTo>
                <a:lnTo>
                  <a:pt x="1603" y="2450"/>
                </a:lnTo>
                <a:lnTo>
                  <a:pt x="1600" y="2448"/>
                </a:lnTo>
                <a:lnTo>
                  <a:pt x="1596" y="2445"/>
                </a:lnTo>
                <a:lnTo>
                  <a:pt x="1596" y="2445"/>
                </a:lnTo>
                <a:close/>
                <a:moveTo>
                  <a:pt x="1407" y="2126"/>
                </a:moveTo>
                <a:lnTo>
                  <a:pt x="1407" y="2126"/>
                </a:lnTo>
                <a:lnTo>
                  <a:pt x="1323" y="2217"/>
                </a:lnTo>
                <a:lnTo>
                  <a:pt x="1241" y="2310"/>
                </a:lnTo>
                <a:lnTo>
                  <a:pt x="1160" y="2404"/>
                </a:lnTo>
                <a:lnTo>
                  <a:pt x="1080" y="2498"/>
                </a:lnTo>
                <a:lnTo>
                  <a:pt x="1080" y="2498"/>
                </a:lnTo>
                <a:lnTo>
                  <a:pt x="1090" y="2471"/>
                </a:lnTo>
                <a:lnTo>
                  <a:pt x="1099" y="2445"/>
                </a:lnTo>
                <a:lnTo>
                  <a:pt x="1105" y="2418"/>
                </a:lnTo>
                <a:lnTo>
                  <a:pt x="1110" y="2392"/>
                </a:lnTo>
                <a:lnTo>
                  <a:pt x="1111" y="2365"/>
                </a:lnTo>
                <a:lnTo>
                  <a:pt x="1113" y="2339"/>
                </a:lnTo>
                <a:lnTo>
                  <a:pt x="1111" y="2311"/>
                </a:lnTo>
                <a:lnTo>
                  <a:pt x="1109" y="2285"/>
                </a:lnTo>
                <a:lnTo>
                  <a:pt x="1109" y="2285"/>
                </a:lnTo>
                <a:lnTo>
                  <a:pt x="1159" y="2212"/>
                </a:lnTo>
                <a:lnTo>
                  <a:pt x="1211" y="2140"/>
                </a:lnTo>
                <a:lnTo>
                  <a:pt x="1211" y="2140"/>
                </a:lnTo>
                <a:lnTo>
                  <a:pt x="1225" y="2123"/>
                </a:lnTo>
                <a:lnTo>
                  <a:pt x="1241" y="2104"/>
                </a:lnTo>
                <a:lnTo>
                  <a:pt x="1273" y="2067"/>
                </a:lnTo>
                <a:lnTo>
                  <a:pt x="1305" y="2030"/>
                </a:lnTo>
                <a:lnTo>
                  <a:pt x="1319" y="2012"/>
                </a:lnTo>
                <a:lnTo>
                  <a:pt x="1331" y="1992"/>
                </a:lnTo>
                <a:lnTo>
                  <a:pt x="1331" y="1992"/>
                </a:lnTo>
                <a:lnTo>
                  <a:pt x="1352" y="2025"/>
                </a:lnTo>
                <a:lnTo>
                  <a:pt x="1372" y="2058"/>
                </a:lnTo>
                <a:lnTo>
                  <a:pt x="1390" y="2091"/>
                </a:lnTo>
                <a:lnTo>
                  <a:pt x="1407" y="2126"/>
                </a:lnTo>
                <a:lnTo>
                  <a:pt x="1407" y="2126"/>
                </a:lnTo>
                <a:close/>
                <a:moveTo>
                  <a:pt x="1307" y="1956"/>
                </a:moveTo>
                <a:lnTo>
                  <a:pt x="1307" y="1956"/>
                </a:lnTo>
                <a:lnTo>
                  <a:pt x="1293" y="1969"/>
                </a:lnTo>
                <a:lnTo>
                  <a:pt x="1278" y="1983"/>
                </a:lnTo>
                <a:lnTo>
                  <a:pt x="1265" y="1998"/>
                </a:lnTo>
                <a:lnTo>
                  <a:pt x="1252" y="2014"/>
                </a:lnTo>
                <a:lnTo>
                  <a:pt x="1228" y="2047"/>
                </a:lnTo>
                <a:lnTo>
                  <a:pt x="1205" y="2079"/>
                </a:lnTo>
                <a:lnTo>
                  <a:pt x="1205" y="2079"/>
                </a:lnTo>
                <a:lnTo>
                  <a:pt x="1178" y="2119"/>
                </a:lnTo>
                <a:lnTo>
                  <a:pt x="1151" y="2159"/>
                </a:lnTo>
                <a:lnTo>
                  <a:pt x="1126" y="2198"/>
                </a:lnTo>
                <a:lnTo>
                  <a:pt x="1101" y="2240"/>
                </a:lnTo>
                <a:lnTo>
                  <a:pt x="1101" y="2240"/>
                </a:lnTo>
                <a:lnTo>
                  <a:pt x="1093" y="2210"/>
                </a:lnTo>
                <a:lnTo>
                  <a:pt x="1084" y="2181"/>
                </a:lnTo>
                <a:lnTo>
                  <a:pt x="1073" y="2152"/>
                </a:lnTo>
                <a:lnTo>
                  <a:pt x="1061" y="2123"/>
                </a:lnTo>
                <a:lnTo>
                  <a:pt x="1061" y="2123"/>
                </a:lnTo>
                <a:lnTo>
                  <a:pt x="1117" y="2057"/>
                </a:lnTo>
                <a:lnTo>
                  <a:pt x="1174" y="1991"/>
                </a:lnTo>
                <a:lnTo>
                  <a:pt x="1174" y="1991"/>
                </a:lnTo>
                <a:lnTo>
                  <a:pt x="1196" y="1967"/>
                </a:lnTo>
                <a:lnTo>
                  <a:pt x="1219" y="1944"/>
                </a:lnTo>
                <a:lnTo>
                  <a:pt x="1265" y="1899"/>
                </a:lnTo>
                <a:lnTo>
                  <a:pt x="1265" y="1899"/>
                </a:lnTo>
                <a:lnTo>
                  <a:pt x="1286" y="1928"/>
                </a:lnTo>
                <a:lnTo>
                  <a:pt x="1307" y="1956"/>
                </a:lnTo>
                <a:lnTo>
                  <a:pt x="1307" y="1956"/>
                </a:lnTo>
                <a:close/>
                <a:moveTo>
                  <a:pt x="1452" y="678"/>
                </a:moveTo>
                <a:lnTo>
                  <a:pt x="1452" y="678"/>
                </a:lnTo>
                <a:lnTo>
                  <a:pt x="1417" y="714"/>
                </a:lnTo>
                <a:lnTo>
                  <a:pt x="1383" y="749"/>
                </a:lnTo>
                <a:lnTo>
                  <a:pt x="1383" y="749"/>
                </a:lnTo>
                <a:lnTo>
                  <a:pt x="1372" y="761"/>
                </a:lnTo>
                <a:lnTo>
                  <a:pt x="1359" y="772"/>
                </a:lnTo>
                <a:lnTo>
                  <a:pt x="1335" y="793"/>
                </a:lnTo>
                <a:lnTo>
                  <a:pt x="1335" y="793"/>
                </a:lnTo>
                <a:lnTo>
                  <a:pt x="1323" y="796"/>
                </a:lnTo>
                <a:lnTo>
                  <a:pt x="1323" y="796"/>
                </a:lnTo>
                <a:lnTo>
                  <a:pt x="1281" y="800"/>
                </a:lnTo>
                <a:lnTo>
                  <a:pt x="1239" y="804"/>
                </a:lnTo>
                <a:lnTo>
                  <a:pt x="1239" y="804"/>
                </a:lnTo>
                <a:lnTo>
                  <a:pt x="1264" y="782"/>
                </a:lnTo>
                <a:lnTo>
                  <a:pt x="1289" y="761"/>
                </a:lnTo>
                <a:lnTo>
                  <a:pt x="1337" y="716"/>
                </a:lnTo>
                <a:lnTo>
                  <a:pt x="1337" y="716"/>
                </a:lnTo>
                <a:lnTo>
                  <a:pt x="1387" y="670"/>
                </a:lnTo>
                <a:lnTo>
                  <a:pt x="1413" y="645"/>
                </a:lnTo>
                <a:lnTo>
                  <a:pt x="1439" y="621"/>
                </a:lnTo>
                <a:lnTo>
                  <a:pt x="1439" y="621"/>
                </a:lnTo>
                <a:lnTo>
                  <a:pt x="1445" y="649"/>
                </a:lnTo>
                <a:lnTo>
                  <a:pt x="1452" y="678"/>
                </a:lnTo>
                <a:lnTo>
                  <a:pt x="1452" y="678"/>
                </a:lnTo>
                <a:close/>
                <a:moveTo>
                  <a:pt x="1417" y="553"/>
                </a:moveTo>
                <a:lnTo>
                  <a:pt x="1417" y="553"/>
                </a:lnTo>
                <a:lnTo>
                  <a:pt x="1390" y="580"/>
                </a:lnTo>
                <a:lnTo>
                  <a:pt x="1364" y="608"/>
                </a:lnTo>
                <a:lnTo>
                  <a:pt x="1339" y="635"/>
                </a:lnTo>
                <a:lnTo>
                  <a:pt x="1314" y="662"/>
                </a:lnTo>
                <a:lnTo>
                  <a:pt x="1314" y="662"/>
                </a:lnTo>
                <a:lnTo>
                  <a:pt x="1278" y="699"/>
                </a:lnTo>
                <a:lnTo>
                  <a:pt x="1240" y="735"/>
                </a:lnTo>
                <a:lnTo>
                  <a:pt x="1201" y="771"/>
                </a:lnTo>
                <a:lnTo>
                  <a:pt x="1163" y="804"/>
                </a:lnTo>
                <a:lnTo>
                  <a:pt x="1163" y="804"/>
                </a:lnTo>
                <a:lnTo>
                  <a:pt x="1139" y="804"/>
                </a:lnTo>
                <a:lnTo>
                  <a:pt x="1115" y="804"/>
                </a:lnTo>
                <a:lnTo>
                  <a:pt x="1115" y="804"/>
                </a:lnTo>
                <a:lnTo>
                  <a:pt x="1110" y="780"/>
                </a:lnTo>
                <a:lnTo>
                  <a:pt x="1103" y="756"/>
                </a:lnTo>
                <a:lnTo>
                  <a:pt x="1103" y="756"/>
                </a:lnTo>
                <a:lnTo>
                  <a:pt x="1103" y="756"/>
                </a:lnTo>
                <a:lnTo>
                  <a:pt x="1103" y="756"/>
                </a:lnTo>
                <a:lnTo>
                  <a:pt x="1123" y="740"/>
                </a:lnTo>
                <a:lnTo>
                  <a:pt x="1143" y="723"/>
                </a:lnTo>
                <a:lnTo>
                  <a:pt x="1162" y="706"/>
                </a:lnTo>
                <a:lnTo>
                  <a:pt x="1180" y="687"/>
                </a:lnTo>
                <a:lnTo>
                  <a:pt x="1215" y="649"/>
                </a:lnTo>
                <a:lnTo>
                  <a:pt x="1249" y="610"/>
                </a:lnTo>
                <a:lnTo>
                  <a:pt x="1249" y="610"/>
                </a:lnTo>
                <a:lnTo>
                  <a:pt x="1282" y="576"/>
                </a:lnTo>
                <a:lnTo>
                  <a:pt x="1315" y="541"/>
                </a:lnTo>
                <a:lnTo>
                  <a:pt x="1350" y="510"/>
                </a:lnTo>
                <a:lnTo>
                  <a:pt x="1384" y="476"/>
                </a:lnTo>
                <a:lnTo>
                  <a:pt x="1384" y="476"/>
                </a:lnTo>
                <a:lnTo>
                  <a:pt x="1402" y="515"/>
                </a:lnTo>
                <a:lnTo>
                  <a:pt x="1417" y="553"/>
                </a:lnTo>
                <a:lnTo>
                  <a:pt x="1417" y="553"/>
                </a:lnTo>
                <a:close/>
                <a:moveTo>
                  <a:pt x="1358" y="430"/>
                </a:moveTo>
                <a:lnTo>
                  <a:pt x="1358" y="430"/>
                </a:lnTo>
                <a:lnTo>
                  <a:pt x="1338" y="445"/>
                </a:lnTo>
                <a:lnTo>
                  <a:pt x="1319" y="461"/>
                </a:lnTo>
                <a:lnTo>
                  <a:pt x="1301" y="476"/>
                </a:lnTo>
                <a:lnTo>
                  <a:pt x="1284" y="495"/>
                </a:lnTo>
                <a:lnTo>
                  <a:pt x="1266" y="512"/>
                </a:lnTo>
                <a:lnTo>
                  <a:pt x="1251" y="532"/>
                </a:lnTo>
                <a:lnTo>
                  <a:pt x="1219" y="570"/>
                </a:lnTo>
                <a:lnTo>
                  <a:pt x="1156" y="651"/>
                </a:lnTo>
                <a:lnTo>
                  <a:pt x="1125" y="690"/>
                </a:lnTo>
                <a:lnTo>
                  <a:pt x="1107" y="707"/>
                </a:lnTo>
                <a:lnTo>
                  <a:pt x="1092" y="725"/>
                </a:lnTo>
                <a:lnTo>
                  <a:pt x="1092" y="725"/>
                </a:lnTo>
                <a:lnTo>
                  <a:pt x="1081" y="702"/>
                </a:lnTo>
                <a:lnTo>
                  <a:pt x="1069" y="679"/>
                </a:lnTo>
                <a:lnTo>
                  <a:pt x="1056" y="655"/>
                </a:lnTo>
                <a:lnTo>
                  <a:pt x="1041" y="634"/>
                </a:lnTo>
                <a:lnTo>
                  <a:pt x="1041" y="634"/>
                </a:lnTo>
                <a:lnTo>
                  <a:pt x="1076" y="594"/>
                </a:lnTo>
                <a:lnTo>
                  <a:pt x="1110" y="557"/>
                </a:lnTo>
                <a:lnTo>
                  <a:pt x="1146" y="520"/>
                </a:lnTo>
                <a:lnTo>
                  <a:pt x="1184" y="484"/>
                </a:lnTo>
                <a:lnTo>
                  <a:pt x="1184" y="484"/>
                </a:lnTo>
                <a:lnTo>
                  <a:pt x="1216" y="455"/>
                </a:lnTo>
                <a:lnTo>
                  <a:pt x="1251" y="427"/>
                </a:lnTo>
                <a:lnTo>
                  <a:pt x="1285" y="398"/>
                </a:lnTo>
                <a:lnTo>
                  <a:pt x="1302" y="384"/>
                </a:lnTo>
                <a:lnTo>
                  <a:pt x="1317" y="368"/>
                </a:lnTo>
                <a:lnTo>
                  <a:pt x="1317" y="368"/>
                </a:lnTo>
                <a:lnTo>
                  <a:pt x="1338" y="398"/>
                </a:lnTo>
                <a:lnTo>
                  <a:pt x="1358" y="430"/>
                </a:lnTo>
                <a:lnTo>
                  <a:pt x="1358" y="430"/>
                </a:lnTo>
                <a:close/>
                <a:moveTo>
                  <a:pt x="1282" y="327"/>
                </a:moveTo>
                <a:lnTo>
                  <a:pt x="1282" y="327"/>
                </a:lnTo>
                <a:lnTo>
                  <a:pt x="1265" y="340"/>
                </a:lnTo>
                <a:lnTo>
                  <a:pt x="1247" y="355"/>
                </a:lnTo>
                <a:lnTo>
                  <a:pt x="1212" y="385"/>
                </a:lnTo>
                <a:lnTo>
                  <a:pt x="1149" y="449"/>
                </a:lnTo>
                <a:lnTo>
                  <a:pt x="1149" y="449"/>
                </a:lnTo>
                <a:lnTo>
                  <a:pt x="1113" y="484"/>
                </a:lnTo>
                <a:lnTo>
                  <a:pt x="1078" y="521"/>
                </a:lnTo>
                <a:lnTo>
                  <a:pt x="1047" y="560"/>
                </a:lnTo>
                <a:lnTo>
                  <a:pt x="1016" y="600"/>
                </a:lnTo>
                <a:lnTo>
                  <a:pt x="1016" y="600"/>
                </a:lnTo>
                <a:lnTo>
                  <a:pt x="1000" y="580"/>
                </a:lnTo>
                <a:lnTo>
                  <a:pt x="982" y="561"/>
                </a:lnTo>
                <a:lnTo>
                  <a:pt x="964" y="543"/>
                </a:lnTo>
                <a:lnTo>
                  <a:pt x="946" y="527"/>
                </a:lnTo>
                <a:lnTo>
                  <a:pt x="946" y="527"/>
                </a:lnTo>
                <a:lnTo>
                  <a:pt x="995" y="482"/>
                </a:lnTo>
                <a:lnTo>
                  <a:pt x="1043" y="435"/>
                </a:lnTo>
                <a:lnTo>
                  <a:pt x="1043" y="435"/>
                </a:lnTo>
                <a:lnTo>
                  <a:pt x="1133" y="349"/>
                </a:lnTo>
                <a:lnTo>
                  <a:pt x="1176" y="306"/>
                </a:lnTo>
                <a:lnTo>
                  <a:pt x="1219" y="261"/>
                </a:lnTo>
                <a:lnTo>
                  <a:pt x="1219" y="261"/>
                </a:lnTo>
                <a:lnTo>
                  <a:pt x="1236" y="276"/>
                </a:lnTo>
                <a:lnTo>
                  <a:pt x="1252" y="292"/>
                </a:lnTo>
                <a:lnTo>
                  <a:pt x="1282" y="327"/>
                </a:lnTo>
                <a:lnTo>
                  <a:pt x="1282" y="327"/>
                </a:lnTo>
                <a:close/>
                <a:moveTo>
                  <a:pt x="1184" y="230"/>
                </a:moveTo>
                <a:lnTo>
                  <a:pt x="1184" y="230"/>
                </a:lnTo>
                <a:lnTo>
                  <a:pt x="1166" y="245"/>
                </a:lnTo>
                <a:lnTo>
                  <a:pt x="1147" y="259"/>
                </a:lnTo>
                <a:lnTo>
                  <a:pt x="1111" y="291"/>
                </a:lnTo>
                <a:lnTo>
                  <a:pt x="1078" y="325"/>
                </a:lnTo>
                <a:lnTo>
                  <a:pt x="1045" y="361"/>
                </a:lnTo>
                <a:lnTo>
                  <a:pt x="982" y="434"/>
                </a:lnTo>
                <a:lnTo>
                  <a:pt x="948" y="470"/>
                </a:lnTo>
                <a:lnTo>
                  <a:pt x="917" y="504"/>
                </a:lnTo>
                <a:lnTo>
                  <a:pt x="917" y="504"/>
                </a:lnTo>
                <a:lnTo>
                  <a:pt x="897" y="491"/>
                </a:lnTo>
                <a:lnTo>
                  <a:pt x="877" y="480"/>
                </a:lnTo>
                <a:lnTo>
                  <a:pt x="856" y="471"/>
                </a:lnTo>
                <a:lnTo>
                  <a:pt x="836" y="463"/>
                </a:lnTo>
                <a:lnTo>
                  <a:pt x="836" y="463"/>
                </a:lnTo>
                <a:lnTo>
                  <a:pt x="860" y="438"/>
                </a:lnTo>
                <a:lnTo>
                  <a:pt x="884" y="413"/>
                </a:lnTo>
                <a:lnTo>
                  <a:pt x="929" y="361"/>
                </a:lnTo>
                <a:lnTo>
                  <a:pt x="929" y="361"/>
                </a:lnTo>
                <a:lnTo>
                  <a:pt x="968" y="316"/>
                </a:lnTo>
                <a:lnTo>
                  <a:pt x="1008" y="272"/>
                </a:lnTo>
                <a:lnTo>
                  <a:pt x="1008" y="272"/>
                </a:lnTo>
                <a:lnTo>
                  <a:pt x="1021" y="261"/>
                </a:lnTo>
                <a:lnTo>
                  <a:pt x="1035" y="249"/>
                </a:lnTo>
                <a:lnTo>
                  <a:pt x="1062" y="227"/>
                </a:lnTo>
                <a:lnTo>
                  <a:pt x="1089" y="206"/>
                </a:lnTo>
                <a:lnTo>
                  <a:pt x="1102" y="196"/>
                </a:lnTo>
                <a:lnTo>
                  <a:pt x="1115" y="184"/>
                </a:lnTo>
                <a:lnTo>
                  <a:pt x="1115" y="184"/>
                </a:lnTo>
                <a:lnTo>
                  <a:pt x="1150" y="205"/>
                </a:lnTo>
                <a:lnTo>
                  <a:pt x="1184" y="230"/>
                </a:lnTo>
                <a:lnTo>
                  <a:pt x="1184" y="230"/>
                </a:lnTo>
                <a:close/>
                <a:moveTo>
                  <a:pt x="1072" y="161"/>
                </a:moveTo>
                <a:lnTo>
                  <a:pt x="1072" y="161"/>
                </a:lnTo>
                <a:lnTo>
                  <a:pt x="1061" y="166"/>
                </a:lnTo>
                <a:lnTo>
                  <a:pt x="1050" y="173"/>
                </a:lnTo>
                <a:lnTo>
                  <a:pt x="1029" y="188"/>
                </a:lnTo>
                <a:lnTo>
                  <a:pt x="1009" y="205"/>
                </a:lnTo>
                <a:lnTo>
                  <a:pt x="991" y="223"/>
                </a:lnTo>
                <a:lnTo>
                  <a:pt x="972" y="242"/>
                </a:lnTo>
                <a:lnTo>
                  <a:pt x="956" y="262"/>
                </a:lnTo>
                <a:lnTo>
                  <a:pt x="925" y="300"/>
                </a:lnTo>
                <a:lnTo>
                  <a:pt x="925" y="300"/>
                </a:lnTo>
                <a:lnTo>
                  <a:pt x="862" y="378"/>
                </a:lnTo>
                <a:lnTo>
                  <a:pt x="832" y="417"/>
                </a:lnTo>
                <a:lnTo>
                  <a:pt x="799" y="454"/>
                </a:lnTo>
                <a:lnTo>
                  <a:pt x="799" y="454"/>
                </a:lnTo>
                <a:lnTo>
                  <a:pt x="779" y="451"/>
                </a:lnTo>
                <a:lnTo>
                  <a:pt x="759" y="451"/>
                </a:lnTo>
                <a:lnTo>
                  <a:pt x="738" y="454"/>
                </a:lnTo>
                <a:lnTo>
                  <a:pt x="718" y="458"/>
                </a:lnTo>
                <a:lnTo>
                  <a:pt x="718" y="458"/>
                </a:lnTo>
                <a:lnTo>
                  <a:pt x="787" y="373"/>
                </a:lnTo>
                <a:lnTo>
                  <a:pt x="858" y="290"/>
                </a:lnTo>
                <a:lnTo>
                  <a:pt x="894" y="250"/>
                </a:lnTo>
                <a:lnTo>
                  <a:pt x="931" y="209"/>
                </a:lnTo>
                <a:lnTo>
                  <a:pt x="970" y="170"/>
                </a:lnTo>
                <a:lnTo>
                  <a:pt x="1008" y="132"/>
                </a:lnTo>
                <a:lnTo>
                  <a:pt x="1008" y="132"/>
                </a:lnTo>
                <a:lnTo>
                  <a:pt x="1024" y="139"/>
                </a:lnTo>
                <a:lnTo>
                  <a:pt x="1040" y="145"/>
                </a:lnTo>
                <a:lnTo>
                  <a:pt x="1072" y="161"/>
                </a:lnTo>
                <a:lnTo>
                  <a:pt x="1072" y="161"/>
                </a:lnTo>
                <a:close/>
                <a:moveTo>
                  <a:pt x="412" y="241"/>
                </a:moveTo>
                <a:lnTo>
                  <a:pt x="412" y="241"/>
                </a:lnTo>
                <a:lnTo>
                  <a:pt x="446" y="217"/>
                </a:lnTo>
                <a:lnTo>
                  <a:pt x="482" y="194"/>
                </a:lnTo>
                <a:lnTo>
                  <a:pt x="482" y="194"/>
                </a:lnTo>
                <a:lnTo>
                  <a:pt x="431" y="245"/>
                </a:lnTo>
                <a:lnTo>
                  <a:pt x="382" y="298"/>
                </a:lnTo>
                <a:lnTo>
                  <a:pt x="334" y="352"/>
                </a:lnTo>
                <a:lnTo>
                  <a:pt x="288" y="406"/>
                </a:lnTo>
                <a:lnTo>
                  <a:pt x="288" y="406"/>
                </a:lnTo>
                <a:lnTo>
                  <a:pt x="233" y="471"/>
                </a:lnTo>
                <a:lnTo>
                  <a:pt x="203" y="507"/>
                </a:lnTo>
                <a:lnTo>
                  <a:pt x="171" y="545"/>
                </a:lnTo>
                <a:lnTo>
                  <a:pt x="171" y="545"/>
                </a:lnTo>
                <a:lnTo>
                  <a:pt x="192" y="502"/>
                </a:lnTo>
                <a:lnTo>
                  <a:pt x="216" y="458"/>
                </a:lnTo>
                <a:lnTo>
                  <a:pt x="242" y="417"/>
                </a:lnTo>
                <a:lnTo>
                  <a:pt x="272" y="377"/>
                </a:lnTo>
                <a:lnTo>
                  <a:pt x="286" y="359"/>
                </a:lnTo>
                <a:lnTo>
                  <a:pt x="302" y="340"/>
                </a:lnTo>
                <a:lnTo>
                  <a:pt x="319" y="323"/>
                </a:lnTo>
                <a:lnTo>
                  <a:pt x="337" y="304"/>
                </a:lnTo>
                <a:lnTo>
                  <a:pt x="354" y="288"/>
                </a:lnTo>
                <a:lnTo>
                  <a:pt x="372" y="271"/>
                </a:lnTo>
                <a:lnTo>
                  <a:pt x="392" y="255"/>
                </a:lnTo>
                <a:lnTo>
                  <a:pt x="412" y="241"/>
                </a:lnTo>
                <a:lnTo>
                  <a:pt x="412" y="241"/>
                </a:lnTo>
                <a:close/>
                <a:moveTo>
                  <a:pt x="121" y="711"/>
                </a:moveTo>
                <a:lnTo>
                  <a:pt x="121" y="711"/>
                </a:lnTo>
                <a:lnTo>
                  <a:pt x="179" y="634"/>
                </a:lnTo>
                <a:lnTo>
                  <a:pt x="237" y="559"/>
                </a:lnTo>
                <a:lnTo>
                  <a:pt x="297" y="484"/>
                </a:lnTo>
                <a:lnTo>
                  <a:pt x="358" y="412"/>
                </a:lnTo>
                <a:lnTo>
                  <a:pt x="421" y="340"/>
                </a:lnTo>
                <a:lnTo>
                  <a:pt x="486" y="270"/>
                </a:lnTo>
                <a:lnTo>
                  <a:pt x="552" y="201"/>
                </a:lnTo>
                <a:lnTo>
                  <a:pt x="621" y="132"/>
                </a:lnTo>
                <a:lnTo>
                  <a:pt x="621" y="132"/>
                </a:lnTo>
                <a:lnTo>
                  <a:pt x="623" y="129"/>
                </a:lnTo>
                <a:lnTo>
                  <a:pt x="623" y="129"/>
                </a:lnTo>
                <a:lnTo>
                  <a:pt x="662" y="117"/>
                </a:lnTo>
                <a:lnTo>
                  <a:pt x="702" y="110"/>
                </a:lnTo>
                <a:lnTo>
                  <a:pt x="741" y="103"/>
                </a:lnTo>
                <a:lnTo>
                  <a:pt x="779" y="100"/>
                </a:lnTo>
                <a:lnTo>
                  <a:pt x="779" y="100"/>
                </a:lnTo>
                <a:lnTo>
                  <a:pt x="731" y="141"/>
                </a:lnTo>
                <a:lnTo>
                  <a:pt x="685" y="184"/>
                </a:lnTo>
                <a:lnTo>
                  <a:pt x="640" y="227"/>
                </a:lnTo>
                <a:lnTo>
                  <a:pt x="596" y="274"/>
                </a:lnTo>
                <a:lnTo>
                  <a:pt x="555" y="321"/>
                </a:lnTo>
                <a:lnTo>
                  <a:pt x="513" y="369"/>
                </a:lnTo>
                <a:lnTo>
                  <a:pt x="473" y="418"/>
                </a:lnTo>
                <a:lnTo>
                  <a:pt x="433" y="468"/>
                </a:lnTo>
                <a:lnTo>
                  <a:pt x="354" y="568"/>
                </a:lnTo>
                <a:lnTo>
                  <a:pt x="274" y="667"/>
                </a:lnTo>
                <a:lnTo>
                  <a:pt x="235" y="718"/>
                </a:lnTo>
                <a:lnTo>
                  <a:pt x="193" y="765"/>
                </a:lnTo>
                <a:lnTo>
                  <a:pt x="151" y="813"/>
                </a:lnTo>
                <a:lnTo>
                  <a:pt x="109" y="861"/>
                </a:lnTo>
                <a:lnTo>
                  <a:pt x="109" y="861"/>
                </a:lnTo>
                <a:lnTo>
                  <a:pt x="109" y="822"/>
                </a:lnTo>
                <a:lnTo>
                  <a:pt x="111" y="785"/>
                </a:lnTo>
                <a:lnTo>
                  <a:pt x="114" y="748"/>
                </a:lnTo>
                <a:lnTo>
                  <a:pt x="121" y="711"/>
                </a:lnTo>
                <a:lnTo>
                  <a:pt x="121" y="711"/>
                </a:lnTo>
                <a:close/>
                <a:moveTo>
                  <a:pt x="140" y="1063"/>
                </a:moveTo>
                <a:lnTo>
                  <a:pt x="140" y="1063"/>
                </a:lnTo>
                <a:lnTo>
                  <a:pt x="129" y="1024"/>
                </a:lnTo>
                <a:lnTo>
                  <a:pt x="121" y="982"/>
                </a:lnTo>
                <a:lnTo>
                  <a:pt x="114" y="941"/>
                </a:lnTo>
                <a:lnTo>
                  <a:pt x="110" y="902"/>
                </a:lnTo>
                <a:lnTo>
                  <a:pt x="110" y="902"/>
                </a:lnTo>
                <a:lnTo>
                  <a:pt x="137" y="879"/>
                </a:lnTo>
                <a:lnTo>
                  <a:pt x="162" y="857"/>
                </a:lnTo>
                <a:lnTo>
                  <a:pt x="211" y="810"/>
                </a:lnTo>
                <a:lnTo>
                  <a:pt x="257" y="761"/>
                </a:lnTo>
                <a:lnTo>
                  <a:pt x="303" y="711"/>
                </a:lnTo>
                <a:lnTo>
                  <a:pt x="348" y="659"/>
                </a:lnTo>
                <a:lnTo>
                  <a:pt x="392" y="608"/>
                </a:lnTo>
                <a:lnTo>
                  <a:pt x="478" y="502"/>
                </a:lnTo>
                <a:lnTo>
                  <a:pt x="563" y="396"/>
                </a:lnTo>
                <a:lnTo>
                  <a:pt x="607" y="343"/>
                </a:lnTo>
                <a:lnTo>
                  <a:pt x="652" y="291"/>
                </a:lnTo>
                <a:lnTo>
                  <a:pt x="698" y="241"/>
                </a:lnTo>
                <a:lnTo>
                  <a:pt x="745" y="192"/>
                </a:lnTo>
                <a:lnTo>
                  <a:pt x="794" y="145"/>
                </a:lnTo>
                <a:lnTo>
                  <a:pt x="845" y="100"/>
                </a:lnTo>
                <a:lnTo>
                  <a:pt x="845" y="100"/>
                </a:lnTo>
                <a:lnTo>
                  <a:pt x="872" y="102"/>
                </a:lnTo>
                <a:lnTo>
                  <a:pt x="898" y="106"/>
                </a:lnTo>
                <a:lnTo>
                  <a:pt x="925" y="110"/>
                </a:lnTo>
                <a:lnTo>
                  <a:pt x="950" y="115"/>
                </a:lnTo>
                <a:lnTo>
                  <a:pt x="950" y="115"/>
                </a:lnTo>
                <a:lnTo>
                  <a:pt x="931" y="129"/>
                </a:lnTo>
                <a:lnTo>
                  <a:pt x="913" y="144"/>
                </a:lnTo>
                <a:lnTo>
                  <a:pt x="894" y="160"/>
                </a:lnTo>
                <a:lnTo>
                  <a:pt x="877" y="177"/>
                </a:lnTo>
                <a:lnTo>
                  <a:pt x="860" y="196"/>
                </a:lnTo>
                <a:lnTo>
                  <a:pt x="844" y="214"/>
                </a:lnTo>
                <a:lnTo>
                  <a:pt x="812" y="254"/>
                </a:lnTo>
                <a:lnTo>
                  <a:pt x="782" y="294"/>
                </a:lnTo>
                <a:lnTo>
                  <a:pt x="751" y="335"/>
                </a:lnTo>
                <a:lnTo>
                  <a:pt x="722" y="372"/>
                </a:lnTo>
                <a:lnTo>
                  <a:pt x="693" y="408"/>
                </a:lnTo>
                <a:lnTo>
                  <a:pt x="693" y="408"/>
                </a:lnTo>
                <a:lnTo>
                  <a:pt x="554" y="570"/>
                </a:lnTo>
                <a:lnTo>
                  <a:pt x="416" y="735"/>
                </a:lnTo>
                <a:lnTo>
                  <a:pt x="278" y="900"/>
                </a:lnTo>
                <a:lnTo>
                  <a:pt x="140" y="1066"/>
                </a:lnTo>
                <a:lnTo>
                  <a:pt x="140" y="1066"/>
                </a:lnTo>
                <a:lnTo>
                  <a:pt x="140" y="1063"/>
                </a:lnTo>
                <a:lnTo>
                  <a:pt x="140" y="1063"/>
                </a:lnTo>
                <a:close/>
                <a:moveTo>
                  <a:pt x="152" y="1094"/>
                </a:moveTo>
                <a:lnTo>
                  <a:pt x="152" y="1094"/>
                </a:lnTo>
                <a:lnTo>
                  <a:pt x="200" y="1051"/>
                </a:lnTo>
                <a:lnTo>
                  <a:pt x="248" y="1008"/>
                </a:lnTo>
                <a:lnTo>
                  <a:pt x="294" y="963"/>
                </a:lnTo>
                <a:lnTo>
                  <a:pt x="339" y="916"/>
                </a:lnTo>
                <a:lnTo>
                  <a:pt x="382" y="869"/>
                </a:lnTo>
                <a:lnTo>
                  <a:pt x="425" y="821"/>
                </a:lnTo>
                <a:lnTo>
                  <a:pt x="466" y="771"/>
                </a:lnTo>
                <a:lnTo>
                  <a:pt x="507" y="721"/>
                </a:lnTo>
                <a:lnTo>
                  <a:pt x="507" y="721"/>
                </a:lnTo>
                <a:lnTo>
                  <a:pt x="503" y="749"/>
                </a:lnTo>
                <a:lnTo>
                  <a:pt x="501" y="777"/>
                </a:lnTo>
                <a:lnTo>
                  <a:pt x="499" y="805"/>
                </a:lnTo>
                <a:lnTo>
                  <a:pt x="501" y="833"/>
                </a:lnTo>
                <a:lnTo>
                  <a:pt x="501" y="833"/>
                </a:lnTo>
                <a:lnTo>
                  <a:pt x="478" y="851"/>
                </a:lnTo>
                <a:lnTo>
                  <a:pt x="458" y="871"/>
                </a:lnTo>
                <a:lnTo>
                  <a:pt x="439" y="892"/>
                </a:lnTo>
                <a:lnTo>
                  <a:pt x="419" y="915"/>
                </a:lnTo>
                <a:lnTo>
                  <a:pt x="382" y="960"/>
                </a:lnTo>
                <a:lnTo>
                  <a:pt x="346" y="1002"/>
                </a:lnTo>
                <a:lnTo>
                  <a:pt x="346" y="1002"/>
                </a:lnTo>
                <a:lnTo>
                  <a:pt x="306" y="1046"/>
                </a:lnTo>
                <a:lnTo>
                  <a:pt x="266" y="1087"/>
                </a:lnTo>
                <a:lnTo>
                  <a:pt x="186" y="1171"/>
                </a:lnTo>
                <a:lnTo>
                  <a:pt x="186" y="1171"/>
                </a:lnTo>
                <a:lnTo>
                  <a:pt x="168" y="1132"/>
                </a:lnTo>
                <a:lnTo>
                  <a:pt x="159" y="1114"/>
                </a:lnTo>
                <a:lnTo>
                  <a:pt x="152" y="1094"/>
                </a:lnTo>
                <a:lnTo>
                  <a:pt x="152" y="1094"/>
                </a:lnTo>
                <a:close/>
                <a:moveTo>
                  <a:pt x="240" y="1266"/>
                </a:moveTo>
                <a:lnTo>
                  <a:pt x="240" y="1266"/>
                </a:lnTo>
                <a:lnTo>
                  <a:pt x="217" y="1230"/>
                </a:lnTo>
                <a:lnTo>
                  <a:pt x="196" y="1193"/>
                </a:lnTo>
                <a:lnTo>
                  <a:pt x="196" y="1193"/>
                </a:lnTo>
                <a:lnTo>
                  <a:pt x="219" y="1177"/>
                </a:lnTo>
                <a:lnTo>
                  <a:pt x="239" y="1160"/>
                </a:lnTo>
                <a:lnTo>
                  <a:pt x="280" y="1126"/>
                </a:lnTo>
                <a:lnTo>
                  <a:pt x="318" y="1088"/>
                </a:lnTo>
                <a:lnTo>
                  <a:pt x="356" y="1050"/>
                </a:lnTo>
                <a:lnTo>
                  <a:pt x="356" y="1050"/>
                </a:lnTo>
                <a:lnTo>
                  <a:pt x="433" y="975"/>
                </a:lnTo>
                <a:lnTo>
                  <a:pt x="472" y="933"/>
                </a:lnTo>
                <a:lnTo>
                  <a:pt x="490" y="914"/>
                </a:lnTo>
                <a:lnTo>
                  <a:pt x="507" y="892"/>
                </a:lnTo>
                <a:lnTo>
                  <a:pt x="507" y="892"/>
                </a:lnTo>
                <a:lnTo>
                  <a:pt x="511" y="912"/>
                </a:lnTo>
                <a:lnTo>
                  <a:pt x="517" y="933"/>
                </a:lnTo>
                <a:lnTo>
                  <a:pt x="529" y="975"/>
                </a:lnTo>
                <a:lnTo>
                  <a:pt x="529" y="975"/>
                </a:lnTo>
                <a:lnTo>
                  <a:pt x="514" y="986"/>
                </a:lnTo>
                <a:lnTo>
                  <a:pt x="499" y="1001"/>
                </a:lnTo>
                <a:lnTo>
                  <a:pt x="472" y="1030"/>
                </a:lnTo>
                <a:lnTo>
                  <a:pt x="421" y="1087"/>
                </a:lnTo>
                <a:lnTo>
                  <a:pt x="421" y="1087"/>
                </a:lnTo>
                <a:lnTo>
                  <a:pt x="379" y="1135"/>
                </a:lnTo>
                <a:lnTo>
                  <a:pt x="335" y="1181"/>
                </a:lnTo>
                <a:lnTo>
                  <a:pt x="313" y="1204"/>
                </a:lnTo>
                <a:lnTo>
                  <a:pt x="289" y="1225"/>
                </a:lnTo>
                <a:lnTo>
                  <a:pt x="265" y="1246"/>
                </a:lnTo>
                <a:lnTo>
                  <a:pt x="240" y="1266"/>
                </a:lnTo>
                <a:lnTo>
                  <a:pt x="240" y="1266"/>
                </a:lnTo>
                <a:close/>
                <a:moveTo>
                  <a:pt x="253" y="1283"/>
                </a:moveTo>
                <a:lnTo>
                  <a:pt x="253" y="1283"/>
                </a:lnTo>
                <a:lnTo>
                  <a:pt x="273" y="1270"/>
                </a:lnTo>
                <a:lnTo>
                  <a:pt x="293" y="1257"/>
                </a:lnTo>
                <a:lnTo>
                  <a:pt x="311" y="1242"/>
                </a:lnTo>
                <a:lnTo>
                  <a:pt x="330" y="1228"/>
                </a:lnTo>
                <a:lnTo>
                  <a:pt x="364" y="1196"/>
                </a:lnTo>
                <a:lnTo>
                  <a:pt x="399" y="1163"/>
                </a:lnTo>
                <a:lnTo>
                  <a:pt x="399" y="1163"/>
                </a:lnTo>
                <a:lnTo>
                  <a:pt x="446" y="1114"/>
                </a:lnTo>
                <a:lnTo>
                  <a:pt x="494" y="1065"/>
                </a:lnTo>
                <a:lnTo>
                  <a:pt x="494" y="1065"/>
                </a:lnTo>
                <a:lnTo>
                  <a:pt x="519" y="1042"/>
                </a:lnTo>
                <a:lnTo>
                  <a:pt x="544" y="1020"/>
                </a:lnTo>
                <a:lnTo>
                  <a:pt x="544" y="1020"/>
                </a:lnTo>
                <a:lnTo>
                  <a:pt x="563" y="1062"/>
                </a:lnTo>
                <a:lnTo>
                  <a:pt x="584" y="1104"/>
                </a:lnTo>
                <a:lnTo>
                  <a:pt x="584" y="1104"/>
                </a:lnTo>
                <a:lnTo>
                  <a:pt x="564" y="1120"/>
                </a:lnTo>
                <a:lnTo>
                  <a:pt x="544" y="1136"/>
                </a:lnTo>
                <a:lnTo>
                  <a:pt x="505" y="1173"/>
                </a:lnTo>
                <a:lnTo>
                  <a:pt x="468" y="1210"/>
                </a:lnTo>
                <a:lnTo>
                  <a:pt x="432" y="1245"/>
                </a:lnTo>
                <a:lnTo>
                  <a:pt x="432" y="1245"/>
                </a:lnTo>
                <a:lnTo>
                  <a:pt x="403" y="1273"/>
                </a:lnTo>
                <a:lnTo>
                  <a:pt x="374" y="1302"/>
                </a:lnTo>
                <a:lnTo>
                  <a:pt x="346" y="1332"/>
                </a:lnTo>
                <a:lnTo>
                  <a:pt x="319" y="1364"/>
                </a:lnTo>
                <a:lnTo>
                  <a:pt x="319" y="1364"/>
                </a:lnTo>
                <a:lnTo>
                  <a:pt x="285" y="1324"/>
                </a:lnTo>
                <a:lnTo>
                  <a:pt x="269" y="1304"/>
                </a:lnTo>
                <a:lnTo>
                  <a:pt x="253" y="1283"/>
                </a:lnTo>
                <a:lnTo>
                  <a:pt x="253" y="1283"/>
                </a:lnTo>
                <a:close/>
                <a:moveTo>
                  <a:pt x="343" y="1390"/>
                </a:moveTo>
                <a:lnTo>
                  <a:pt x="343" y="1390"/>
                </a:lnTo>
                <a:lnTo>
                  <a:pt x="371" y="1360"/>
                </a:lnTo>
                <a:lnTo>
                  <a:pt x="400" y="1330"/>
                </a:lnTo>
                <a:lnTo>
                  <a:pt x="429" y="1302"/>
                </a:lnTo>
                <a:lnTo>
                  <a:pt x="460" y="1273"/>
                </a:lnTo>
                <a:lnTo>
                  <a:pt x="460" y="1273"/>
                </a:lnTo>
                <a:lnTo>
                  <a:pt x="495" y="1243"/>
                </a:lnTo>
                <a:lnTo>
                  <a:pt x="535" y="1213"/>
                </a:lnTo>
                <a:lnTo>
                  <a:pt x="574" y="1181"/>
                </a:lnTo>
                <a:lnTo>
                  <a:pt x="592" y="1165"/>
                </a:lnTo>
                <a:lnTo>
                  <a:pt x="609" y="1148"/>
                </a:lnTo>
                <a:lnTo>
                  <a:pt x="609" y="1148"/>
                </a:lnTo>
                <a:lnTo>
                  <a:pt x="632" y="1185"/>
                </a:lnTo>
                <a:lnTo>
                  <a:pt x="657" y="1222"/>
                </a:lnTo>
                <a:lnTo>
                  <a:pt x="657" y="1222"/>
                </a:lnTo>
                <a:lnTo>
                  <a:pt x="625" y="1255"/>
                </a:lnTo>
                <a:lnTo>
                  <a:pt x="596" y="1290"/>
                </a:lnTo>
                <a:lnTo>
                  <a:pt x="566" y="1324"/>
                </a:lnTo>
                <a:lnTo>
                  <a:pt x="535" y="1357"/>
                </a:lnTo>
                <a:lnTo>
                  <a:pt x="535" y="1357"/>
                </a:lnTo>
                <a:lnTo>
                  <a:pt x="481" y="1413"/>
                </a:lnTo>
                <a:lnTo>
                  <a:pt x="427" y="1469"/>
                </a:lnTo>
                <a:lnTo>
                  <a:pt x="427" y="1469"/>
                </a:lnTo>
                <a:lnTo>
                  <a:pt x="384" y="1430"/>
                </a:lnTo>
                <a:lnTo>
                  <a:pt x="343" y="1390"/>
                </a:lnTo>
                <a:lnTo>
                  <a:pt x="343" y="1390"/>
                </a:lnTo>
                <a:close/>
                <a:moveTo>
                  <a:pt x="452" y="1490"/>
                </a:moveTo>
                <a:lnTo>
                  <a:pt x="452" y="1490"/>
                </a:lnTo>
                <a:lnTo>
                  <a:pt x="509" y="1439"/>
                </a:lnTo>
                <a:lnTo>
                  <a:pt x="538" y="1413"/>
                </a:lnTo>
                <a:lnTo>
                  <a:pt x="564" y="1386"/>
                </a:lnTo>
                <a:lnTo>
                  <a:pt x="564" y="1386"/>
                </a:lnTo>
                <a:lnTo>
                  <a:pt x="627" y="1326"/>
                </a:lnTo>
                <a:lnTo>
                  <a:pt x="656" y="1295"/>
                </a:lnTo>
                <a:lnTo>
                  <a:pt x="685" y="1262"/>
                </a:lnTo>
                <a:lnTo>
                  <a:pt x="685" y="1262"/>
                </a:lnTo>
                <a:lnTo>
                  <a:pt x="726" y="1316"/>
                </a:lnTo>
                <a:lnTo>
                  <a:pt x="726" y="1316"/>
                </a:lnTo>
                <a:lnTo>
                  <a:pt x="711" y="1328"/>
                </a:lnTo>
                <a:lnTo>
                  <a:pt x="698" y="1341"/>
                </a:lnTo>
                <a:lnTo>
                  <a:pt x="672" y="1371"/>
                </a:lnTo>
                <a:lnTo>
                  <a:pt x="646" y="1401"/>
                </a:lnTo>
                <a:lnTo>
                  <a:pt x="621" y="1430"/>
                </a:lnTo>
                <a:lnTo>
                  <a:pt x="621" y="1430"/>
                </a:lnTo>
                <a:lnTo>
                  <a:pt x="596" y="1459"/>
                </a:lnTo>
                <a:lnTo>
                  <a:pt x="571" y="1487"/>
                </a:lnTo>
                <a:lnTo>
                  <a:pt x="517" y="1543"/>
                </a:lnTo>
                <a:lnTo>
                  <a:pt x="517" y="1543"/>
                </a:lnTo>
                <a:lnTo>
                  <a:pt x="484" y="1516"/>
                </a:lnTo>
                <a:lnTo>
                  <a:pt x="452" y="1490"/>
                </a:lnTo>
                <a:lnTo>
                  <a:pt x="452" y="1490"/>
                </a:lnTo>
                <a:close/>
                <a:moveTo>
                  <a:pt x="539" y="1561"/>
                </a:moveTo>
                <a:lnTo>
                  <a:pt x="539" y="1561"/>
                </a:lnTo>
                <a:lnTo>
                  <a:pt x="587" y="1515"/>
                </a:lnTo>
                <a:lnTo>
                  <a:pt x="633" y="1469"/>
                </a:lnTo>
                <a:lnTo>
                  <a:pt x="633" y="1469"/>
                </a:lnTo>
                <a:lnTo>
                  <a:pt x="664" y="1439"/>
                </a:lnTo>
                <a:lnTo>
                  <a:pt x="694" y="1410"/>
                </a:lnTo>
                <a:lnTo>
                  <a:pt x="726" y="1381"/>
                </a:lnTo>
                <a:lnTo>
                  <a:pt x="755" y="1352"/>
                </a:lnTo>
                <a:lnTo>
                  <a:pt x="755" y="1352"/>
                </a:lnTo>
                <a:lnTo>
                  <a:pt x="779" y="1380"/>
                </a:lnTo>
                <a:lnTo>
                  <a:pt x="803" y="1408"/>
                </a:lnTo>
                <a:lnTo>
                  <a:pt x="803" y="1408"/>
                </a:lnTo>
                <a:lnTo>
                  <a:pt x="791" y="1417"/>
                </a:lnTo>
                <a:lnTo>
                  <a:pt x="780" y="1428"/>
                </a:lnTo>
                <a:lnTo>
                  <a:pt x="758" y="1450"/>
                </a:lnTo>
                <a:lnTo>
                  <a:pt x="737" y="1474"/>
                </a:lnTo>
                <a:lnTo>
                  <a:pt x="717" y="1495"/>
                </a:lnTo>
                <a:lnTo>
                  <a:pt x="717" y="1495"/>
                </a:lnTo>
                <a:lnTo>
                  <a:pt x="658" y="1552"/>
                </a:lnTo>
                <a:lnTo>
                  <a:pt x="601" y="1609"/>
                </a:lnTo>
                <a:lnTo>
                  <a:pt x="601" y="1609"/>
                </a:lnTo>
                <a:lnTo>
                  <a:pt x="539" y="1561"/>
                </a:lnTo>
                <a:lnTo>
                  <a:pt x="539" y="1561"/>
                </a:lnTo>
                <a:close/>
                <a:moveTo>
                  <a:pt x="685" y="1674"/>
                </a:moveTo>
                <a:lnTo>
                  <a:pt x="685" y="1674"/>
                </a:lnTo>
                <a:lnTo>
                  <a:pt x="625" y="1628"/>
                </a:lnTo>
                <a:lnTo>
                  <a:pt x="625" y="1628"/>
                </a:lnTo>
                <a:lnTo>
                  <a:pt x="653" y="1605"/>
                </a:lnTo>
                <a:lnTo>
                  <a:pt x="678" y="1581"/>
                </a:lnTo>
                <a:lnTo>
                  <a:pt x="729" y="1532"/>
                </a:lnTo>
                <a:lnTo>
                  <a:pt x="729" y="1532"/>
                </a:lnTo>
                <a:lnTo>
                  <a:pt x="754" y="1510"/>
                </a:lnTo>
                <a:lnTo>
                  <a:pt x="780" y="1487"/>
                </a:lnTo>
                <a:lnTo>
                  <a:pt x="807" y="1465"/>
                </a:lnTo>
                <a:lnTo>
                  <a:pt x="832" y="1441"/>
                </a:lnTo>
                <a:lnTo>
                  <a:pt x="832" y="1441"/>
                </a:lnTo>
                <a:lnTo>
                  <a:pt x="881" y="1492"/>
                </a:lnTo>
                <a:lnTo>
                  <a:pt x="881" y="1492"/>
                </a:lnTo>
                <a:lnTo>
                  <a:pt x="858" y="1512"/>
                </a:lnTo>
                <a:lnTo>
                  <a:pt x="837" y="1534"/>
                </a:lnTo>
                <a:lnTo>
                  <a:pt x="796" y="1575"/>
                </a:lnTo>
                <a:lnTo>
                  <a:pt x="796" y="1575"/>
                </a:lnTo>
                <a:lnTo>
                  <a:pt x="771" y="1601"/>
                </a:lnTo>
                <a:lnTo>
                  <a:pt x="746" y="1629"/>
                </a:lnTo>
                <a:lnTo>
                  <a:pt x="723" y="1658"/>
                </a:lnTo>
                <a:lnTo>
                  <a:pt x="702" y="1687"/>
                </a:lnTo>
                <a:lnTo>
                  <a:pt x="702" y="1687"/>
                </a:lnTo>
                <a:lnTo>
                  <a:pt x="685" y="1674"/>
                </a:lnTo>
                <a:lnTo>
                  <a:pt x="685" y="1674"/>
                </a:lnTo>
                <a:close/>
                <a:moveTo>
                  <a:pt x="730" y="1711"/>
                </a:moveTo>
                <a:lnTo>
                  <a:pt x="730" y="1711"/>
                </a:lnTo>
                <a:lnTo>
                  <a:pt x="754" y="1685"/>
                </a:lnTo>
                <a:lnTo>
                  <a:pt x="778" y="1658"/>
                </a:lnTo>
                <a:lnTo>
                  <a:pt x="804" y="1633"/>
                </a:lnTo>
                <a:lnTo>
                  <a:pt x="831" y="1609"/>
                </a:lnTo>
                <a:lnTo>
                  <a:pt x="831" y="1609"/>
                </a:lnTo>
                <a:lnTo>
                  <a:pt x="874" y="1572"/>
                </a:lnTo>
                <a:lnTo>
                  <a:pt x="897" y="1552"/>
                </a:lnTo>
                <a:lnTo>
                  <a:pt x="918" y="1532"/>
                </a:lnTo>
                <a:lnTo>
                  <a:pt x="918" y="1532"/>
                </a:lnTo>
                <a:lnTo>
                  <a:pt x="975" y="1590"/>
                </a:lnTo>
                <a:lnTo>
                  <a:pt x="975" y="1590"/>
                </a:lnTo>
                <a:lnTo>
                  <a:pt x="950" y="1613"/>
                </a:lnTo>
                <a:lnTo>
                  <a:pt x="926" y="1638"/>
                </a:lnTo>
                <a:lnTo>
                  <a:pt x="905" y="1663"/>
                </a:lnTo>
                <a:lnTo>
                  <a:pt x="884" y="1690"/>
                </a:lnTo>
                <a:lnTo>
                  <a:pt x="884" y="1690"/>
                </a:lnTo>
                <a:lnTo>
                  <a:pt x="845" y="1736"/>
                </a:lnTo>
                <a:lnTo>
                  <a:pt x="807" y="1780"/>
                </a:lnTo>
                <a:lnTo>
                  <a:pt x="807" y="1780"/>
                </a:lnTo>
                <a:lnTo>
                  <a:pt x="768" y="1744"/>
                </a:lnTo>
                <a:lnTo>
                  <a:pt x="730" y="1711"/>
                </a:lnTo>
                <a:lnTo>
                  <a:pt x="730" y="1711"/>
                </a:lnTo>
                <a:close/>
                <a:moveTo>
                  <a:pt x="833" y="1806"/>
                </a:moveTo>
                <a:lnTo>
                  <a:pt x="833" y="1806"/>
                </a:lnTo>
                <a:lnTo>
                  <a:pt x="869" y="1771"/>
                </a:lnTo>
                <a:lnTo>
                  <a:pt x="903" y="1734"/>
                </a:lnTo>
                <a:lnTo>
                  <a:pt x="903" y="1734"/>
                </a:lnTo>
                <a:lnTo>
                  <a:pt x="929" y="1706"/>
                </a:lnTo>
                <a:lnTo>
                  <a:pt x="955" y="1678"/>
                </a:lnTo>
                <a:lnTo>
                  <a:pt x="1011" y="1626"/>
                </a:lnTo>
                <a:lnTo>
                  <a:pt x="1011" y="1626"/>
                </a:lnTo>
                <a:lnTo>
                  <a:pt x="1057" y="1673"/>
                </a:lnTo>
                <a:lnTo>
                  <a:pt x="1057" y="1673"/>
                </a:lnTo>
                <a:lnTo>
                  <a:pt x="1013" y="1720"/>
                </a:lnTo>
                <a:lnTo>
                  <a:pt x="972" y="1769"/>
                </a:lnTo>
                <a:lnTo>
                  <a:pt x="890" y="1869"/>
                </a:lnTo>
                <a:lnTo>
                  <a:pt x="890" y="1869"/>
                </a:lnTo>
                <a:lnTo>
                  <a:pt x="862" y="1837"/>
                </a:lnTo>
                <a:lnTo>
                  <a:pt x="833" y="1806"/>
                </a:lnTo>
                <a:lnTo>
                  <a:pt x="833" y="1806"/>
                </a:lnTo>
                <a:close/>
                <a:moveTo>
                  <a:pt x="913" y="1894"/>
                </a:moveTo>
                <a:lnTo>
                  <a:pt x="913" y="1894"/>
                </a:lnTo>
                <a:lnTo>
                  <a:pt x="960" y="1850"/>
                </a:lnTo>
                <a:lnTo>
                  <a:pt x="1007" y="1804"/>
                </a:lnTo>
                <a:lnTo>
                  <a:pt x="1029" y="1781"/>
                </a:lnTo>
                <a:lnTo>
                  <a:pt x="1052" y="1757"/>
                </a:lnTo>
                <a:lnTo>
                  <a:pt x="1073" y="1734"/>
                </a:lnTo>
                <a:lnTo>
                  <a:pt x="1093" y="1708"/>
                </a:lnTo>
                <a:lnTo>
                  <a:pt x="1093" y="1708"/>
                </a:lnTo>
                <a:lnTo>
                  <a:pt x="1130" y="1747"/>
                </a:lnTo>
                <a:lnTo>
                  <a:pt x="1167" y="1785"/>
                </a:lnTo>
                <a:lnTo>
                  <a:pt x="1167" y="1785"/>
                </a:lnTo>
                <a:lnTo>
                  <a:pt x="1152" y="1797"/>
                </a:lnTo>
                <a:lnTo>
                  <a:pt x="1137" y="1809"/>
                </a:lnTo>
                <a:lnTo>
                  <a:pt x="1109" y="1837"/>
                </a:lnTo>
                <a:lnTo>
                  <a:pt x="1082" y="1866"/>
                </a:lnTo>
                <a:lnTo>
                  <a:pt x="1057" y="1894"/>
                </a:lnTo>
                <a:lnTo>
                  <a:pt x="1057" y="1894"/>
                </a:lnTo>
                <a:lnTo>
                  <a:pt x="1037" y="1915"/>
                </a:lnTo>
                <a:lnTo>
                  <a:pt x="1019" y="1939"/>
                </a:lnTo>
                <a:lnTo>
                  <a:pt x="983" y="1985"/>
                </a:lnTo>
                <a:lnTo>
                  <a:pt x="983" y="1985"/>
                </a:lnTo>
                <a:lnTo>
                  <a:pt x="948" y="1939"/>
                </a:lnTo>
                <a:lnTo>
                  <a:pt x="913" y="1894"/>
                </a:lnTo>
                <a:lnTo>
                  <a:pt x="913" y="1894"/>
                </a:lnTo>
                <a:close/>
                <a:moveTo>
                  <a:pt x="1003" y="2016"/>
                </a:moveTo>
                <a:lnTo>
                  <a:pt x="1003" y="2016"/>
                </a:lnTo>
                <a:lnTo>
                  <a:pt x="1027" y="1989"/>
                </a:lnTo>
                <a:lnTo>
                  <a:pt x="1050" y="1963"/>
                </a:lnTo>
                <a:lnTo>
                  <a:pt x="1076" y="1936"/>
                </a:lnTo>
                <a:lnTo>
                  <a:pt x="1102" y="1911"/>
                </a:lnTo>
                <a:lnTo>
                  <a:pt x="1102" y="1911"/>
                </a:lnTo>
                <a:lnTo>
                  <a:pt x="1126" y="1890"/>
                </a:lnTo>
                <a:lnTo>
                  <a:pt x="1152" y="1867"/>
                </a:lnTo>
                <a:lnTo>
                  <a:pt x="1178" y="1846"/>
                </a:lnTo>
                <a:lnTo>
                  <a:pt x="1190" y="1834"/>
                </a:lnTo>
                <a:lnTo>
                  <a:pt x="1200" y="1822"/>
                </a:lnTo>
                <a:lnTo>
                  <a:pt x="1200" y="1822"/>
                </a:lnTo>
                <a:lnTo>
                  <a:pt x="1220" y="1845"/>
                </a:lnTo>
                <a:lnTo>
                  <a:pt x="1239" y="1867"/>
                </a:lnTo>
                <a:lnTo>
                  <a:pt x="1239" y="1867"/>
                </a:lnTo>
                <a:lnTo>
                  <a:pt x="1215" y="1891"/>
                </a:lnTo>
                <a:lnTo>
                  <a:pt x="1192" y="1916"/>
                </a:lnTo>
                <a:lnTo>
                  <a:pt x="1150" y="1967"/>
                </a:lnTo>
                <a:lnTo>
                  <a:pt x="1150" y="1967"/>
                </a:lnTo>
                <a:lnTo>
                  <a:pt x="1123" y="1998"/>
                </a:lnTo>
                <a:lnTo>
                  <a:pt x="1098" y="2030"/>
                </a:lnTo>
                <a:lnTo>
                  <a:pt x="1048" y="2095"/>
                </a:lnTo>
                <a:lnTo>
                  <a:pt x="1048" y="2095"/>
                </a:lnTo>
                <a:lnTo>
                  <a:pt x="1027" y="2055"/>
                </a:lnTo>
                <a:lnTo>
                  <a:pt x="1003" y="2016"/>
                </a:lnTo>
                <a:lnTo>
                  <a:pt x="1003" y="2016"/>
                </a:lnTo>
                <a:close/>
                <a:moveTo>
                  <a:pt x="94" y="2412"/>
                </a:moveTo>
                <a:lnTo>
                  <a:pt x="94" y="2412"/>
                </a:lnTo>
                <a:lnTo>
                  <a:pt x="174" y="2414"/>
                </a:lnTo>
                <a:lnTo>
                  <a:pt x="254" y="2413"/>
                </a:lnTo>
                <a:lnTo>
                  <a:pt x="254" y="2413"/>
                </a:lnTo>
                <a:lnTo>
                  <a:pt x="242" y="2425"/>
                </a:lnTo>
                <a:lnTo>
                  <a:pt x="232" y="2438"/>
                </a:lnTo>
                <a:lnTo>
                  <a:pt x="209" y="2465"/>
                </a:lnTo>
                <a:lnTo>
                  <a:pt x="170" y="2516"/>
                </a:lnTo>
                <a:lnTo>
                  <a:pt x="170" y="2516"/>
                </a:lnTo>
                <a:lnTo>
                  <a:pt x="146" y="2548"/>
                </a:lnTo>
                <a:lnTo>
                  <a:pt x="123" y="2580"/>
                </a:lnTo>
                <a:lnTo>
                  <a:pt x="123" y="2580"/>
                </a:lnTo>
                <a:lnTo>
                  <a:pt x="113" y="2539"/>
                </a:lnTo>
                <a:lnTo>
                  <a:pt x="103" y="2498"/>
                </a:lnTo>
                <a:lnTo>
                  <a:pt x="98" y="2455"/>
                </a:lnTo>
                <a:lnTo>
                  <a:pt x="94" y="2412"/>
                </a:lnTo>
                <a:lnTo>
                  <a:pt x="94" y="2412"/>
                </a:lnTo>
                <a:close/>
                <a:moveTo>
                  <a:pt x="134" y="2616"/>
                </a:moveTo>
                <a:lnTo>
                  <a:pt x="134" y="2616"/>
                </a:lnTo>
                <a:lnTo>
                  <a:pt x="196" y="2543"/>
                </a:lnTo>
                <a:lnTo>
                  <a:pt x="196" y="2543"/>
                </a:lnTo>
                <a:lnTo>
                  <a:pt x="224" y="2511"/>
                </a:lnTo>
                <a:lnTo>
                  <a:pt x="256" y="2479"/>
                </a:lnTo>
                <a:lnTo>
                  <a:pt x="270" y="2462"/>
                </a:lnTo>
                <a:lnTo>
                  <a:pt x="285" y="2446"/>
                </a:lnTo>
                <a:lnTo>
                  <a:pt x="298" y="2429"/>
                </a:lnTo>
                <a:lnTo>
                  <a:pt x="309" y="2410"/>
                </a:lnTo>
                <a:lnTo>
                  <a:pt x="309" y="2410"/>
                </a:lnTo>
                <a:lnTo>
                  <a:pt x="374" y="2406"/>
                </a:lnTo>
                <a:lnTo>
                  <a:pt x="405" y="2404"/>
                </a:lnTo>
                <a:lnTo>
                  <a:pt x="436" y="2400"/>
                </a:lnTo>
                <a:lnTo>
                  <a:pt x="436" y="2400"/>
                </a:lnTo>
                <a:lnTo>
                  <a:pt x="401" y="2436"/>
                </a:lnTo>
                <a:lnTo>
                  <a:pt x="368" y="2473"/>
                </a:lnTo>
                <a:lnTo>
                  <a:pt x="301" y="2550"/>
                </a:lnTo>
                <a:lnTo>
                  <a:pt x="236" y="2625"/>
                </a:lnTo>
                <a:lnTo>
                  <a:pt x="168" y="2702"/>
                </a:lnTo>
                <a:lnTo>
                  <a:pt x="168" y="2702"/>
                </a:lnTo>
                <a:lnTo>
                  <a:pt x="159" y="2681"/>
                </a:lnTo>
                <a:lnTo>
                  <a:pt x="150" y="2659"/>
                </a:lnTo>
                <a:lnTo>
                  <a:pt x="134" y="2616"/>
                </a:lnTo>
                <a:lnTo>
                  <a:pt x="134" y="2616"/>
                </a:lnTo>
                <a:close/>
                <a:moveTo>
                  <a:pt x="182" y="2731"/>
                </a:moveTo>
                <a:lnTo>
                  <a:pt x="182" y="2731"/>
                </a:lnTo>
                <a:lnTo>
                  <a:pt x="221" y="2695"/>
                </a:lnTo>
                <a:lnTo>
                  <a:pt x="261" y="2658"/>
                </a:lnTo>
                <a:lnTo>
                  <a:pt x="299" y="2620"/>
                </a:lnTo>
                <a:lnTo>
                  <a:pt x="337" y="2580"/>
                </a:lnTo>
                <a:lnTo>
                  <a:pt x="374" y="2540"/>
                </a:lnTo>
                <a:lnTo>
                  <a:pt x="411" y="2500"/>
                </a:lnTo>
                <a:lnTo>
                  <a:pt x="481" y="2418"/>
                </a:lnTo>
                <a:lnTo>
                  <a:pt x="481" y="2418"/>
                </a:lnTo>
                <a:lnTo>
                  <a:pt x="486" y="2442"/>
                </a:lnTo>
                <a:lnTo>
                  <a:pt x="493" y="2466"/>
                </a:lnTo>
                <a:lnTo>
                  <a:pt x="501" y="2490"/>
                </a:lnTo>
                <a:lnTo>
                  <a:pt x="511" y="2512"/>
                </a:lnTo>
                <a:lnTo>
                  <a:pt x="511" y="2512"/>
                </a:lnTo>
                <a:lnTo>
                  <a:pt x="478" y="2552"/>
                </a:lnTo>
                <a:lnTo>
                  <a:pt x="446" y="2592"/>
                </a:lnTo>
                <a:lnTo>
                  <a:pt x="415" y="2633"/>
                </a:lnTo>
                <a:lnTo>
                  <a:pt x="382" y="2673"/>
                </a:lnTo>
                <a:lnTo>
                  <a:pt x="348" y="2711"/>
                </a:lnTo>
                <a:lnTo>
                  <a:pt x="313" y="2750"/>
                </a:lnTo>
                <a:lnTo>
                  <a:pt x="294" y="2767"/>
                </a:lnTo>
                <a:lnTo>
                  <a:pt x="276" y="2784"/>
                </a:lnTo>
                <a:lnTo>
                  <a:pt x="256" y="2800"/>
                </a:lnTo>
                <a:lnTo>
                  <a:pt x="236" y="2816"/>
                </a:lnTo>
                <a:lnTo>
                  <a:pt x="236" y="2816"/>
                </a:lnTo>
                <a:lnTo>
                  <a:pt x="221" y="2796"/>
                </a:lnTo>
                <a:lnTo>
                  <a:pt x="207" y="2775"/>
                </a:lnTo>
                <a:lnTo>
                  <a:pt x="195" y="2754"/>
                </a:lnTo>
                <a:lnTo>
                  <a:pt x="182" y="2731"/>
                </a:lnTo>
                <a:lnTo>
                  <a:pt x="182" y="2731"/>
                </a:lnTo>
                <a:close/>
                <a:moveTo>
                  <a:pt x="249" y="2833"/>
                </a:moveTo>
                <a:lnTo>
                  <a:pt x="249" y="2833"/>
                </a:lnTo>
                <a:lnTo>
                  <a:pt x="270" y="2821"/>
                </a:lnTo>
                <a:lnTo>
                  <a:pt x="291" y="2808"/>
                </a:lnTo>
                <a:lnTo>
                  <a:pt x="311" y="2793"/>
                </a:lnTo>
                <a:lnTo>
                  <a:pt x="331" y="2777"/>
                </a:lnTo>
                <a:lnTo>
                  <a:pt x="350" y="2761"/>
                </a:lnTo>
                <a:lnTo>
                  <a:pt x="368" y="2743"/>
                </a:lnTo>
                <a:lnTo>
                  <a:pt x="404" y="2706"/>
                </a:lnTo>
                <a:lnTo>
                  <a:pt x="437" y="2666"/>
                </a:lnTo>
                <a:lnTo>
                  <a:pt x="470" y="2626"/>
                </a:lnTo>
                <a:lnTo>
                  <a:pt x="502" y="2587"/>
                </a:lnTo>
                <a:lnTo>
                  <a:pt x="534" y="2550"/>
                </a:lnTo>
                <a:lnTo>
                  <a:pt x="534" y="2550"/>
                </a:lnTo>
                <a:lnTo>
                  <a:pt x="546" y="2565"/>
                </a:lnTo>
                <a:lnTo>
                  <a:pt x="558" y="2583"/>
                </a:lnTo>
                <a:lnTo>
                  <a:pt x="571" y="2597"/>
                </a:lnTo>
                <a:lnTo>
                  <a:pt x="584" y="2612"/>
                </a:lnTo>
                <a:lnTo>
                  <a:pt x="584" y="2612"/>
                </a:lnTo>
                <a:lnTo>
                  <a:pt x="572" y="2629"/>
                </a:lnTo>
                <a:lnTo>
                  <a:pt x="562" y="2646"/>
                </a:lnTo>
                <a:lnTo>
                  <a:pt x="541" y="2681"/>
                </a:lnTo>
                <a:lnTo>
                  <a:pt x="541" y="2681"/>
                </a:lnTo>
                <a:lnTo>
                  <a:pt x="521" y="2708"/>
                </a:lnTo>
                <a:lnTo>
                  <a:pt x="499" y="2734"/>
                </a:lnTo>
                <a:lnTo>
                  <a:pt x="476" y="2760"/>
                </a:lnTo>
                <a:lnTo>
                  <a:pt x="453" y="2784"/>
                </a:lnTo>
                <a:lnTo>
                  <a:pt x="453" y="2784"/>
                </a:lnTo>
                <a:lnTo>
                  <a:pt x="421" y="2817"/>
                </a:lnTo>
                <a:lnTo>
                  <a:pt x="387" y="2849"/>
                </a:lnTo>
                <a:lnTo>
                  <a:pt x="319" y="2911"/>
                </a:lnTo>
                <a:lnTo>
                  <a:pt x="319" y="2911"/>
                </a:lnTo>
                <a:lnTo>
                  <a:pt x="301" y="2893"/>
                </a:lnTo>
                <a:lnTo>
                  <a:pt x="282" y="2874"/>
                </a:lnTo>
                <a:lnTo>
                  <a:pt x="265" y="2854"/>
                </a:lnTo>
                <a:lnTo>
                  <a:pt x="249" y="2833"/>
                </a:lnTo>
                <a:lnTo>
                  <a:pt x="249" y="2833"/>
                </a:lnTo>
                <a:close/>
                <a:moveTo>
                  <a:pt x="342" y="2932"/>
                </a:moveTo>
                <a:lnTo>
                  <a:pt x="342" y="2932"/>
                </a:lnTo>
                <a:lnTo>
                  <a:pt x="378" y="2903"/>
                </a:lnTo>
                <a:lnTo>
                  <a:pt x="413" y="2874"/>
                </a:lnTo>
                <a:lnTo>
                  <a:pt x="448" y="2844"/>
                </a:lnTo>
                <a:lnTo>
                  <a:pt x="481" y="2813"/>
                </a:lnTo>
                <a:lnTo>
                  <a:pt x="481" y="2813"/>
                </a:lnTo>
                <a:lnTo>
                  <a:pt x="519" y="2777"/>
                </a:lnTo>
                <a:lnTo>
                  <a:pt x="539" y="2757"/>
                </a:lnTo>
                <a:lnTo>
                  <a:pt x="559" y="2735"/>
                </a:lnTo>
                <a:lnTo>
                  <a:pt x="578" y="2712"/>
                </a:lnTo>
                <a:lnTo>
                  <a:pt x="595" y="2690"/>
                </a:lnTo>
                <a:lnTo>
                  <a:pt x="608" y="2666"/>
                </a:lnTo>
                <a:lnTo>
                  <a:pt x="613" y="2653"/>
                </a:lnTo>
                <a:lnTo>
                  <a:pt x="619" y="2641"/>
                </a:lnTo>
                <a:lnTo>
                  <a:pt x="619" y="2641"/>
                </a:lnTo>
                <a:lnTo>
                  <a:pt x="633" y="2652"/>
                </a:lnTo>
                <a:lnTo>
                  <a:pt x="648" y="2662"/>
                </a:lnTo>
                <a:lnTo>
                  <a:pt x="662" y="2671"/>
                </a:lnTo>
                <a:lnTo>
                  <a:pt x="678" y="2679"/>
                </a:lnTo>
                <a:lnTo>
                  <a:pt x="678" y="2679"/>
                </a:lnTo>
                <a:lnTo>
                  <a:pt x="646" y="2719"/>
                </a:lnTo>
                <a:lnTo>
                  <a:pt x="616" y="2759"/>
                </a:lnTo>
                <a:lnTo>
                  <a:pt x="555" y="2840"/>
                </a:lnTo>
                <a:lnTo>
                  <a:pt x="523" y="2879"/>
                </a:lnTo>
                <a:lnTo>
                  <a:pt x="492" y="2918"/>
                </a:lnTo>
                <a:lnTo>
                  <a:pt x="457" y="2956"/>
                </a:lnTo>
                <a:lnTo>
                  <a:pt x="421" y="2992"/>
                </a:lnTo>
                <a:lnTo>
                  <a:pt x="421" y="2992"/>
                </a:lnTo>
                <a:lnTo>
                  <a:pt x="400" y="2977"/>
                </a:lnTo>
                <a:lnTo>
                  <a:pt x="380" y="2963"/>
                </a:lnTo>
                <a:lnTo>
                  <a:pt x="360" y="2948"/>
                </a:lnTo>
                <a:lnTo>
                  <a:pt x="342" y="2932"/>
                </a:lnTo>
                <a:lnTo>
                  <a:pt x="342" y="2932"/>
                </a:lnTo>
                <a:close/>
                <a:moveTo>
                  <a:pt x="454" y="3012"/>
                </a:moveTo>
                <a:lnTo>
                  <a:pt x="454" y="3012"/>
                </a:lnTo>
                <a:lnTo>
                  <a:pt x="474" y="2996"/>
                </a:lnTo>
                <a:lnTo>
                  <a:pt x="494" y="2980"/>
                </a:lnTo>
                <a:lnTo>
                  <a:pt x="514" y="2961"/>
                </a:lnTo>
                <a:lnTo>
                  <a:pt x="533" y="2943"/>
                </a:lnTo>
                <a:lnTo>
                  <a:pt x="568" y="2905"/>
                </a:lnTo>
                <a:lnTo>
                  <a:pt x="603" y="2865"/>
                </a:lnTo>
                <a:lnTo>
                  <a:pt x="636" y="2824"/>
                </a:lnTo>
                <a:lnTo>
                  <a:pt x="668" y="2781"/>
                </a:lnTo>
                <a:lnTo>
                  <a:pt x="698" y="2739"/>
                </a:lnTo>
                <a:lnTo>
                  <a:pt x="726" y="2697"/>
                </a:lnTo>
                <a:lnTo>
                  <a:pt x="726" y="2697"/>
                </a:lnTo>
                <a:lnTo>
                  <a:pt x="751" y="2703"/>
                </a:lnTo>
                <a:lnTo>
                  <a:pt x="776" y="2706"/>
                </a:lnTo>
                <a:lnTo>
                  <a:pt x="803" y="2707"/>
                </a:lnTo>
                <a:lnTo>
                  <a:pt x="828" y="2706"/>
                </a:lnTo>
                <a:lnTo>
                  <a:pt x="854" y="2701"/>
                </a:lnTo>
                <a:lnTo>
                  <a:pt x="880" y="2694"/>
                </a:lnTo>
                <a:lnTo>
                  <a:pt x="906" y="2683"/>
                </a:lnTo>
                <a:lnTo>
                  <a:pt x="931" y="2670"/>
                </a:lnTo>
                <a:lnTo>
                  <a:pt x="931" y="2670"/>
                </a:lnTo>
                <a:lnTo>
                  <a:pt x="843" y="2771"/>
                </a:lnTo>
                <a:lnTo>
                  <a:pt x="752" y="2869"/>
                </a:lnTo>
                <a:lnTo>
                  <a:pt x="706" y="2918"/>
                </a:lnTo>
                <a:lnTo>
                  <a:pt x="660" y="2965"/>
                </a:lnTo>
                <a:lnTo>
                  <a:pt x="613" y="3013"/>
                </a:lnTo>
                <a:lnTo>
                  <a:pt x="564" y="3059"/>
                </a:lnTo>
                <a:lnTo>
                  <a:pt x="564" y="3059"/>
                </a:lnTo>
                <a:lnTo>
                  <a:pt x="537" y="3049"/>
                </a:lnTo>
                <a:lnTo>
                  <a:pt x="509" y="3038"/>
                </a:lnTo>
                <a:lnTo>
                  <a:pt x="481" y="3026"/>
                </a:lnTo>
                <a:lnTo>
                  <a:pt x="454" y="3012"/>
                </a:lnTo>
                <a:lnTo>
                  <a:pt x="454" y="3012"/>
                </a:lnTo>
                <a:close/>
                <a:moveTo>
                  <a:pt x="797" y="3094"/>
                </a:moveTo>
                <a:lnTo>
                  <a:pt x="797" y="3094"/>
                </a:lnTo>
                <a:lnTo>
                  <a:pt x="771" y="3094"/>
                </a:lnTo>
                <a:lnTo>
                  <a:pt x="746" y="3094"/>
                </a:lnTo>
                <a:lnTo>
                  <a:pt x="721" y="3091"/>
                </a:lnTo>
                <a:lnTo>
                  <a:pt x="697" y="3089"/>
                </a:lnTo>
                <a:lnTo>
                  <a:pt x="672" y="3086"/>
                </a:lnTo>
                <a:lnTo>
                  <a:pt x="648" y="3081"/>
                </a:lnTo>
                <a:lnTo>
                  <a:pt x="624" y="3077"/>
                </a:lnTo>
                <a:lnTo>
                  <a:pt x="600" y="3070"/>
                </a:lnTo>
                <a:lnTo>
                  <a:pt x="600" y="3070"/>
                </a:lnTo>
                <a:lnTo>
                  <a:pt x="658" y="3021"/>
                </a:lnTo>
                <a:lnTo>
                  <a:pt x="714" y="2969"/>
                </a:lnTo>
                <a:lnTo>
                  <a:pt x="771" y="2918"/>
                </a:lnTo>
                <a:lnTo>
                  <a:pt x="825" y="2865"/>
                </a:lnTo>
                <a:lnTo>
                  <a:pt x="881" y="2812"/>
                </a:lnTo>
                <a:lnTo>
                  <a:pt x="934" y="2756"/>
                </a:lnTo>
                <a:lnTo>
                  <a:pt x="987" y="2701"/>
                </a:lnTo>
                <a:lnTo>
                  <a:pt x="1040" y="2645"/>
                </a:lnTo>
                <a:lnTo>
                  <a:pt x="1092" y="2588"/>
                </a:lnTo>
                <a:lnTo>
                  <a:pt x="1142" y="2530"/>
                </a:lnTo>
                <a:lnTo>
                  <a:pt x="1192" y="2471"/>
                </a:lnTo>
                <a:lnTo>
                  <a:pt x="1241" y="2412"/>
                </a:lnTo>
                <a:lnTo>
                  <a:pt x="1289" y="2352"/>
                </a:lnTo>
                <a:lnTo>
                  <a:pt x="1337" y="2293"/>
                </a:lnTo>
                <a:lnTo>
                  <a:pt x="1383" y="2232"/>
                </a:lnTo>
                <a:lnTo>
                  <a:pt x="1428" y="2171"/>
                </a:lnTo>
                <a:lnTo>
                  <a:pt x="1428" y="2171"/>
                </a:lnTo>
                <a:lnTo>
                  <a:pt x="1443" y="2210"/>
                </a:lnTo>
                <a:lnTo>
                  <a:pt x="1456" y="2250"/>
                </a:lnTo>
                <a:lnTo>
                  <a:pt x="1468" y="2291"/>
                </a:lnTo>
                <a:lnTo>
                  <a:pt x="1477" y="2334"/>
                </a:lnTo>
                <a:lnTo>
                  <a:pt x="1477" y="2334"/>
                </a:lnTo>
                <a:lnTo>
                  <a:pt x="1453" y="2353"/>
                </a:lnTo>
                <a:lnTo>
                  <a:pt x="1431" y="2375"/>
                </a:lnTo>
                <a:lnTo>
                  <a:pt x="1409" y="2397"/>
                </a:lnTo>
                <a:lnTo>
                  <a:pt x="1388" y="2418"/>
                </a:lnTo>
                <a:lnTo>
                  <a:pt x="1347" y="2465"/>
                </a:lnTo>
                <a:lnTo>
                  <a:pt x="1307" y="2512"/>
                </a:lnTo>
                <a:lnTo>
                  <a:pt x="1268" y="2560"/>
                </a:lnTo>
                <a:lnTo>
                  <a:pt x="1228" y="2608"/>
                </a:lnTo>
                <a:lnTo>
                  <a:pt x="1186" y="2654"/>
                </a:lnTo>
                <a:lnTo>
                  <a:pt x="1164" y="2677"/>
                </a:lnTo>
                <a:lnTo>
                  <a:pt x="1143" y="2698"/>
                </a:lnTo>
                <a:lnTo>
                  <a:pt x="1143" y="2698"/>
                </a:lnTo>
                <a:lnTo>
                  <a:pt x="1048" y="2791"/>
                </a:lnTo>
                <a:lnTo>
                  <a:pt x="1001" y="2837"/>
                </a:lnTo>
                <a:lnTo>
                  <a:pt x="956" y="2885"/>
                </a:lnTo>
                <a:lnTo>
                  <a:pt x="913" y="2934"/>
                </a:lnTo>
                <a:lnTo>
                  <a:pt x="892" y="2959"/>
                </a:lnTo>
                <a:lnTo>
                  <a:pt x="872" y="2985"/>
                </a:lnTo>
                <a:lnTo>
                  <a:pt x="852" y="3010"/>
                </a:lnTo>
                <a:lnTo>
                  <a:pt x="832" y="3038"/>
                </a:lnTo>
                <a:lnTo>
                  <a:pt x="815" y="3066"/>
                </a:lnTo>
                <a:lnTo>
                  <a:pt x="797" y="3094"/>
                </a:lnTo>
                <a:lnTo>
                  <a:pt x="797" y="3094"/>
                </a:lnTo>
                <a:close/>
                <a:moveTo>
                  <a:pt x="1175" y="2731"/>
                </a:moveTo>
                <a:lnTo>
                  <a:pt x="1175" y="2731"/>
                </a:lnTo>
                <a:lnTo>
                  <a:pt x="1216" y="2691"/>
                </a:lnTo>
                <a:lnTo>
                  <a:pt x="1256" y="2649"/>
                </a:lnTo>
                <a:lnTo>
                  <a:pt x="1294" y="2606"/>
                </a:lnTo>
                <a:lnTo>
                  <a:pt x="1331" y="2563"/>
                </a:lnTo>
                <a:lnTo>
                  <a:pt x="1368" y="2519"/>
                </a:lnTo>
                <a:lnTo>
                  <a:pt x="1405" y="2475"/>
                </a:lnTo>
                <a:lnTo>
                  <a:pt x="1444" y="2433"/>
                </a:lnTo>
                <a:lnTo>
                  <a:pt x="1485" y="2393"/>
                </a:lnTo>
                <a:lnTo>
                  <a:pt x="1485" y="2393"/>
                </a:lnTo>
                <a:lnTo>
                  <a:pt x="1489" y="2425"/>
                </a:lnTo>
                <a:lnTo>
                  <a:pt x="1490" y="2458"/>
                </a:lnTo>
                <a:lnTo>
                  <a:pt x="1492" y="2493"/>
                </a:lnTo>
                <a:lnTo>
                  <a:pt x="1492" y="2527"/>
                </a:lnTo>
                <a:lnTo>
                  <a:pt x="1492" y="2527"/>
                </a:lnTo>
                <a:lnTo>
                  <a:pt x="1492" y="2528"/>
                </a:lnTo>
                <a:lnTo>
                  <a:pt x="1492" y="2528"/>
                </a:lnTo>
                <a:lnTo>
                  <a:pt x="1461" y="2560"/>
                </a:lnTo>
                <a:lnTo>
                  <a:pt x="1432" y="2593"/>
                </a:lnTo>
                <a:lnTo>
                  <a:pt x="1374" y="2658"/>
                </a:lnTo>
                <a:lnTo>
                  <a:pt x="1317" y="2726"/>
                </a:lnTo>
                <a:lnTo>
                  <a:pt x="1260" y="2793"/>
                </a:lnTo>
                <a:lnTo>
                  <a:pt x="1203" y="2861"/>
                </a:lnTo>
                <a:lnTo>
                  <a:pt x="1146" y="2927"/>
                </a:lnTo>
                <a:lnTo>
                  <a:pt x="1088" y="2993"/>
                </a:lnTo>
                <a:lnTo>
                  <a:pt x="1057" y="3025"/>
                </a:lnTo>
                <a:lnTo>
                  <a:pt x="1027" y="3057"/>
                </a:lnTo>
                <a:lnTo>
                  <a:pt x="1027" y="3057"/>
                </a:lnTo>
                <a:lnTo>
                  <a:pt x="1001" y="3063"/>
                </a:lnTo>
                <a:lnTo>
                  <a:pt x="976" y="3070"/>
                </a:lnTo>
                <a:lnTo>
                  <a:pt x="951" y="3077"/>
                </a:lnTo>
                <a:lnTo>
                  <a:pt x="926" y="3082"/>
                </a:lnTo>
                <a:lnTo>
                  <a:pt x="877" y="3089"/>
                </a:lnTo>
                <a:lnTo>
                  <a:pt x="828" y="3094"/>
                </a:lnTo>
                <a:lnTo>
                  <a:pt x="828" y="3094"/>
                </a:lnTo>
                <a:lnTo>
                  <a:pt x="866" y="3044"/>
                </a:lnTo>
                <a:lnTo>
                  <a:pt x="907" y="2996"/>
                </a:lnTo>
                <a:lnTo>
                  <a:pt x="950" y="2950"/>
                </a:lnTo>
                <a:lnTo>
                  <a:pt x="994" y="2905"/>
                </a:lnTo>
                <a:lnTo>
                  <a:pt x="1037" y="2859"/>
                </a:lnTo>
                <a:lnTo>
                  <a:pt x="1084" y="2817"/>
                </a:lnTo>
                <a:lnTo>
                  <a:pt x="1175" y="2731"/>
                </a:lnTo>
                <a:lnTo>
                  <a:pt x="1175" y="2731"/>
                </a:lnTo>
                <a:close/>
                <a:moveTo>
                  <a:pt x="1111" y="3025"/>
                </a:moveTo>
                <a:lnTo>
                  <a:pt x="1111" y="3025"/>
                </a:lnTo>
                <a:lnTo>
                  <a:pt x="1159" y="2980"/>
                </a:lnTo>
                <a:lnTo>
                  <a:pt x="1207" y="2935"/>
                </a:lnTo>
                <a:lnTo>
                  <a:pt x="1253" y="2889"/>
                </a:lnTo>
                <a:lnTo>
                  <a:pt x="1298" y="2841"/>
                </a:lnTo>
                <a:lnTo>
                  <a:pt x="1343" y="2792"/>
                </a:lnTo>
                <a:lnTo>
                  <a:pt x="1387" y="2743"/>
                </a:lnTo>
                <a:lnTo>
                  <a:pt x="1431" y="2694"/>
                </a:lnTo>
                <a:lnTo>
                  <a:pt x="1473" y="2644"/>
                </a:lnTo>
                <a:lnTo>
                  <a:pt x="1473" y="2644"/>
                </a:lnTo>
                <a:lnTo>
                  <a:pt x="1462" y="2677"/>
                </a:lnTo>
                <a:lnTo>
                  <a:pt x="1449" y="2707"/>
                </a:lnTo>
                <a:lnTo>
                  <a:pt x="1435" y="2738"/>
                </a:lnTo>
                <a:lnTo>
                  <a:pt x="1419" y="2767"/>
                </a:lnTo>
                <a:lnTo>
                  <a:pt x="1400" y="2795"/>
                </a:lnTo>
                <a:lnTo>
                  <a:pt x="1380" y="2822"/>
                </a:lnTo>
                <a:lnTo>
                  <a:pt x="1359" y="2848"/>
                </a:lnTo>
                <a:lnTo>
                  <a:pt x="1337" y="2873"/>
                </a:lnTo>
                <a:lnTo>
                  <a:pt x="1311" y="2895"/>
                </a:lnTo>
                <a:lnTo>
                  <a:pt x="1286" y="2918"/>
                </a:lnTo>
                <a:lnTo>
                  <a:pt x="1260" y="2939"/>
                </a:lnTo>
                <a:lnTo>
                  <a:pt x="1232" y="2959"/>
                </a:lnTo>
                <a:lnTo>
                  <a:pt x="1203" y="2977"/>
                </a:lnTo>
                <a:lnTo>
                  <a:pt x="1174" y="2995"/>
                </a:lnTo>
                <a:lnTo>
                  <a:pt x="1143" y="3010"/>
                </a:lnTo>
                <a:lnTo>
                  <a:pt x="1111" y="3025"/>
                </a:lnTo>
                <a:lnTo>
                  <a:pt x="1111" y="302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24"/>
          <p:cNvSpPr>
            <a:spLocks noChangeAspect="1" noEditPoints="1"/>
          </p:cNvSpPr>
          <p:nvPr/>
        </p:nvSpPr>
        <p:spPr bwMode="auto">
          <a:xfrm>
            <a:off x="9787744" y="2875433"/>
            <a:ext cx="886120" cy="1828800"/>
          </a:xfrm>
          <a:custGeom>
            <a:avLst/>
            <a:gdLst>
              <a:gd name="T0" fmla="*/ 872 w 1505"/>
              <a:gd name="T1" fmla="*/ 8 h 3105"/>
              <a:gd name="T2" fmla="*/ 302 w 1505"/>
              <a:gd name="T3" fmla="*/ 25 h 3105"/>
              <a:gd name="T4" fmla="*/ 56 w 1505"/>
              <a:gd name="T5" fmla="*/ 94 h 3105"/>
              <a:gd name="T6" fmla="*/ 4 w 1505"/>
              <a:gd name="T7" fmla="*/ 560 h 3105"/>
              <a:gd name="T8" fmla="*/ 84 w 1505"/>
              <a:gd name="T9" fmla="*/ 446 h 3105"/>
              <a:gd name="T10" fmla="*/ 517 w 1505"/>
              <a:gd name="T11" fmla="*/ 141 h 3105"/>
              <a:gd name="T12" fmla="*/ 68 w 1505"/>
              <a:gd name="T13" fmla="*/ 534 h 3105"/>
              <a:gd name="T14" fmla="*/ 353 w 1505"/>
              <a:gd name="T15" fmla="*/ 545 h 3105"/>
              <a:gd name="T16" fmla="*/ 478 w 1505"/>
              <a:gd name="T17" fmla="*/ 1579 h 3105"/>
              <a:gd name="T18" fmla="*/ 517 w 1505"/>
              <a:gd name="T19" fmla="*/ 2287 h 3105"/>
              <a:gd name="T20" fmla="*/ 523 w 1505"/>
              <a:gd name="T21" fmla="*/ 2939 h 3105"/>
              <a:gd name="T22" fmla="*/ 513 w 1505"/>
              <a:gd name="T23" fmla="*/ 3011 h 3105"/>
              <a:gd name="T24" fmla="*/ 570 w 1505"/>
              <a:gd name="T25" fmla="*/ 3023 h 3105"/>
              <a:gd name="T26" fmla="*/ 693 w 1505"/>
              <a:gd name="T27" fmla="*/ 3072 h 3105"/>
              <a:gd name="T28" fmla="*/ 1010 w 1505"/>
              <a:gd name="T29" fmla="*/ 3013 h 3105"/>
              <a:gd name="T30" fmla="*/ 1069 w 1505"/>
              <a:gd name="T31" fmla="*/ 2999 h 3105"/>
              <a:gd name="T32" fmla="*/ 1064 w 1505"/>
              <a:gd name="T33" fmla="*/ 2205 h 3105"/>
              <a:gd name="T34" fmla="*/ 998 w 1505"/>
              <a:gd name="T35" fmla="*/ 1212 h 3105"/>
              <a:gd name="T36" fmla="*/ 1044 w 1505"/>
              <a:gd name="T37" fmla="*/ 565 h 3105"/>
              <a:gd name="T38" fmla="*/ 1455 w 1505"/>
              <a:gd name="T39" fmla="*/ 549 h 3105"/>
              <a:gd name="T40" fmla="*/ 1478 w 1505"/>
              <a:gd name="T41" fmla="*/ 94 h 3105"/>
              <a:gd name="T42" fmla="*/ 1467 w 1505"/>
              <a:gd name="T43" fmla="*/ 6 h 3105"/>
              <a:gd name="T44" fmla="*/ 158 w 1505"/>
              <a:gd name="T45" fmla="*/ 136 h 3105"/>
              <a:gd name="T46" fmla="*/ 171 w 1505"/>
              <a:gd name="T47" fmla="*/ 229 h 3105"/>
              <a:gd name="T48" fmla="*/ 229 w 1505"/>
              <a:gd name="T49" fmla="*/ 478 h 3105"/>
              <a:gd name="T50" fmla="*/ 484 w 1505"/>
              <a:gd name="T51" fmla="*/ 368 h 3105"/>
              <a:gd name="T52" fmla="*/ 469 w 1505"/>
              <a:gd name="T53" fmla="*/ 429 h 3105"/>
              <a:gd name="T54" fmla="*/ 743 w 1505"/>
              <a:gd name="T55" fmla="*/ 330 h 3105"/>
              <a:gd name="T56" fmla="*/ 527 w 1505"/>
              <a:gd name="T57" fmla="*/ 450 h 3105"/>
              <a:gd name="T58" fmla="*/ 963 w 1505"/>
              <a:gd name="T59" fmla="*/ 265 h 3105"/>
              <a:gd name="T60" fmla="*/ 612 w 1505"/>
              <a:gd name="T61" fmla="*/ 2803 h 3105"/>
              <a:gd name="T62" fmla="*/ 945 w 1505"/>
              <a:gd name="T63" fmla="*/ 2461 h 3105"/>
              <a:gd name="T64" fmla="*/ 640 w 1505"/>
              <a:gd name="T65" fmla="*/ 2499 h 3105"/>
              <a:gd name="T66" fmla="*/ 784 w 1505"/>
              <a:gd name="T67" fmla="*/ 2290 h 3105"/>
              <a:gd name="T68" fmla="*/ 847 w 1505"/>
              <a:gd name="T69" fmla="*/ 2409 h 3105"/>
              <a:gd name="T70" fmla="*/ 790 w 1505"/>
              <a:gd name="T71" fmla="*/ 2360 h 3105"/>
              <a:gd name="T72" fmla="*/ 788 w 1505"/>
              <a:gd name="T73" fmla="*/ 1988 h 3105"/>
              <a:gd name="T74" fmla="*/ 611 w 1505"/>
              <a:gd name="T75" fmla="*/ 1979 h 3105"/>
              <a:gd name="T76" fmla="*/ 843 w 1505"/>
              <a:gd name="T77" fmla="*/ 1848 h 3105"/>
              <a:gd name="T78" fmla="*/ 706 w 1505"/>
              <a:gd name="T79" fmla="*/ 1720 h 3105"/>
              <a:gd name="T80" fmla="*/ 729 w 1505"/>
              <a:gd name="T81" fmla="*/ 1645 h 3105"/>
              <a:gd name="T82" fmla="*/ 778 w 1505"/>
              <a:gd name="T83" fmla="*/ 1428 h 3105"/>
              <a:gd name="T84" fmla="*/ 758 w 1505"/>
              <a:gd name="T85" fmla="*/ 1116 h 3105"/>
              <a:gd name="T86" fmla="*/ 682 w 1505"/>
              <a:gd name="T87" fmla="*/ 1290 h 3105"/>
              <a:gd name="T88" fmla="*/ 713 w 1505"/>
              <a:gd name="T89" fmla="*/ 983 h 3105"/>
              <a:gd name="T90" fmla="*/ 689 w 1505"/>
              <a:gd name="T91" fmla="*/ 1138 h 3105"/>
              <a:gd name="T92" fmla="*/ 877 w 1505"/>
              <a:gd name="T93" fmla="*/ 1248 h 3105"/>
              <a:gd name="T94" fmla="*/ 657 w 1505"/>
              <a:gd name="T95" fmla="*/ 1385 h 3105"/>
              <a:gd name="T96" fmla="*/ 575 w 1505"/>
              <a:gd name="T97" fmla="*/ 938 h 3105"/>
              <a:gd name="T98" fmla="*/ 888 w 1505"/>
              <a:gd name="T99" fmla="*/ 2596 h 3105"/>
              <a:gd name="T100" fmla="*/ 723 w 1505"/>
              <a:gd name="T101" fmla="*/ 2951 h 3105"/>
              <a:gd name="T102" fmla="*/ 1002 w 1505"/>
              <a:gd name="T103" fmla="*/ 2919 h 3105"/>
              <a:gd name="T104" fmla="*/ 882 w 1505"/>
              <a:gd name="T105" fmla="*/ 2902 h 3105"/>
              <a:gd name="T106" fmla="*/ 990 w 1505"/>
              <a:gd name="T107" fmla="*/ 2693 h 3105"/>
              <a:gd name="T108" fmla="*/ 1182 w 1505"/>
              <a:gd name="T109" fmla="*/ 132 h 3105"/>
              <a:gd name="T110" fmla="*/ 1192 w 1505"/>
              <a:gd name="T111" fmla="*/ 294 h 3105"/>
              <a:gd name="T112" fmla="*/ 1252 w 1505"/>
              <a:gd name="T113" fmla="*/ 300 h 3105"/>
              <a:gd name="T114" fmla="*/ 1139 w 1505"/>
              <a:gd name="T115" fmla="*/ 466 h 3105"/>
              <a:gd name="T116" fmla="*/ 1284 w 1505"/>
              <a:gd name="T117" fmla="*/ 402 h 3105"/>
              <a:gd name="T118" fmla="*/ 1379 w 1505"/>
              <a:gd name="T119" fmla="*/ 361 h 3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5" h="3105">
                <a:moveTo>
                  <a:pt x="1459" y="4"/>
                </a:moveTo>
                <a:lnTo>
                  <a:pt x="1459" y="4"/>
                </a:lnTo>
                <a:lnTo>
                  <a:pt x="1423" y="2"/>
                </a:lnTo>
                <a:lnTo>
                  <a:pt x="1388" y="0"/>
                </a:lnTo>
                <a:lnTo>
                  <a:pt x="1317" y="0"/>
                </a:lnTo>
                <a:lnTo>
                  <a:pt x="1244" y="1"/>
                </a:lnTo>
                <a:lnTo>
                  <a:pt x="1172" y="4"/>
                </a:lnTo>
                <a:lnTo>
                  <a:pt x="1100" y="8"/>
                </a:lnTo>
                <a:lnTo>
                  <a:pt x="1028" y="13"/>
                </a:lnTo>
                <a:lnTo>
                  <a:pt x="884" y="22"/>
                </a:lnTo>
                <a:lnTo>
                  <a:pt x="884" y="22"/>
                </a:lnTo>
                <a:lnTo>
                  <a:pt x="882" y="18"/>
                </a:lnTo>
                <a:lnTo>
                  <a:pt x="881" y="14"/>
                </a:lnTo>
                <a:lnTo>
                  <a:pt x="878" y="12"/>
                </a:lnTo>
                <a:lnTo>
                  <a:pt x="876" y="9"/>
                </a:lnTo>
                <a:lnTo>
                  <a:pt x="872" y="8"/>
                </a:lnTo>
                <a:lnTo>
                  <a:pt x="868" y="6"/>
                </a:lnTo>
                <a:lnTo>
                  <a:pt x="863" y="8"/>
                </a:lnTo>
                <a:lnTo>
                  <a:pt x="859" y="9"/>
                </a:lnTo>
                <a:lnTo>
                  <a:pt x="859" y="9"/>
                </a:lnTo>
                <a:lnTo>
                  <a:pt x="837" y="25"/>
                </a:lnTo>
                <a:lnTo>
                  <a:pt x="837" y="25"/>
                </a:lnTo>
                <a:lnTo>
                  <a:pt x="783" y="28"/>
                </a:lnTo>
                <a:lnTo>
                  <a:pt x="783" y="28"/>
                </a:lnTo>
                <a:lnTo>
                  <a:pt x="746" y="28"/>
                </a:lnTo>
                <a:lnTo>
                  <a:pt x="708" y="28"/>
                </a:lnTo>
                <a:lnTo>
                  <a:pt x="628" y="25"/>
                </a:lnTo>
                <a:lnTo>
                  <a:pt x="547" y="22"/>
                </a:lnTo>
                <a:lnTo>
                  <a:pt x="465" y="21"/>
                </a:lnTo>
                <a:lnTo>
                  <a:pt x="383" y="21"/>
                </a:lnTo>
                <a:lnTo>
                  <a:pt x="342" y="22"/>
                </a:lnTo>
                <a:lnTo>
                  <a:pt x="302" y="25"/>
                </a:lnTo>
                <a:lnTo>
                  <a:pt x="262" y="29"/>
                </a:lnTo>
                <a:lnTo>
                  <a:pt x="224" y="33"/>
                </a:lnTo>
                <a:lnTo>
                  <a:pt x="186" y="41"/>
                </a:lnTo>
                <a:lnTo>
                  <a:pt x="149" y="49"/>
                </a:lnTo>
                <a:lnTo>
                  <a:pt x="149" y="49"/>
                </a:lnTo>
                <a:lnTo>
                  <a:pt x="141" y="43"/>
                </a:lnTo>
                <a:lnTo>
                  <a:pt x="133" y="39"/>
                </a:lnTo>
                <a:lnTo>
                  <a:pt x="125" y="39"/>
                </a:lnTo>
                <a:lnTo>
                  <a:pt x="115" y="41"/>
                </a:lnTo>
                <a:lnTo>
                  <a:pt x="115" y="41"/>
                </a:lnTo>
                <a:lnTo>
                  <a:pt x="102" y="46"/>
                </a:lnTo>
                <a:lnTo>
                  <a:pt x="92" y="53"/>
                </a:lnTo>
                <a:lnTo>
                  <a:pt x="81" y="62"/>
                </a:lnTo>
                <a:lnTo>
                  <a:pt x="72" y="71"/>
                </a:lnTo>
                <a:lnTo>
                  <a:pt x="64" y="82"/>
                </a:lnTo>
                <a:lnTo>
                  <a:pt x="56" y="94"/>
                </a:lnTo>
                <a:lnTo>
                  <a:pt x="51" y="107"/>
                </a:lnTo>
                <a:lnTo>
                  <a:pt x="45" y="120"/>
                </a:lnTo>
                <a:lnTo>
                  <a:pt x="36" y="148"/>
                </a:lnTo>
                <a:lnTo>
                  <a:pt x="29" y="176"/>
                </a:lnTo>
                <a:lnTo>
                  <a:pt x="21" y="230"/>
                </a:lnTo>
                <a:lnTo>
                  <a:pt x="21" y="230"/>
                </a:lnTo>
                <a:lnTo>
                  <a:pt x="15" y="270"/>
                </a:lnTo>
                <a:lnTo>
                  <a:pt x="11" y="308"/>
                </a:lnTo>
                <a:lnTo>
                  <a:pt x="8" y="348"/>
                </a:lnTo>
                <a:lnTo>
                  <a:pt x="7" y="387"/>
                </a:lnTo>
                <a:lnTo>
                  <a:pt x="4" y="465"/>
                </a:lnTo>
                <a:lnTo>
                  <a:pt x="0" y="543"/>
                </a:lnTo>
                <a:lnTo>
                  <a:pt x="0" y="543"/>
                </a:lnTo>
                <a:lnTo>
                  <a:pt x="0" y="549"/>
                </a:lnTo>
                <a:lnTo>
                  <a:pt x="2" y="555"/>
                </a:lnTo>
                <a:lnTo>
                  <a:pt x="4" y="560"/>
                </a:lnTo>
                <a:lnTo>
                  <a:pt x="8" y="564"/>
                </a:lnTo>
                <a:lnTo>
                  <a:pt x="12" y="567"/>
                </a:lnTo>
                <a:lnTo>
                  <a:pt x="16" y="569"/>
                </a:lnTo>
                <a:lnTo>
                  <a:pt x="21" y="572"/>
                </a:lnTo>
                <a:lnTo>
                  <a:pt x="27" y="573"/>
                </a:lnTo>
                <a:lnTo>
                  <a:pt x="32" y="573"/>
                </a:lnTo>
                <a:lnTo>
                  <a:pt x="39" y="572"/>
                </a:lnTo>
                <a:lnTo>
                  <a:pt x="44" y="571"/>
                </a:lnTo>
                <a:lnTo>
                  <a:pt x="48" y="569"/>
                </a:lnTo>
                <a:lnTo>
                  <a:pt x="53" y="565"/>
                </a:lnTo>
                <a:lnTo>
                  <a:pt x="56" y="561"/>
                </a:lnTo>
                <a:lnTo>
                  <a:pt x="60" y="557"/>
                </a:lnTo>
                <a:lnTo>
                  <a:pt x="61" y="551"/>
                </a:lnTo>
                <a:lnTo>
                  <a:pt x="61" y="551"/>
                </a:lnTo>
                <a:lnTo>
                  <a:pt x="73" y="499"/>
                </a:lnTo>
                <a:lnTo>
                  <a:pt x="84" y="446"/>
                </a:lnTo>
                <a:lnTo>
                  <a:pt x="84" y="446"/>
                </a:lnTo>
                <a:lnTo>
                  <a:pt x="104" y="430"/>
                </a:lnTo>
                <a:lnTo>
                  <a:pt x="123" y="416"/>
                </a:lnTo>
                <a:lnTo>
                  <a:pt x="160" y="383"/>
                </a:lnTo>
                <a:lnTo>
                  <a:pt x="196" y="348"/>
                </a:lnTo>
                <a:lnTo>
                  <a:pt x="231" y="312"/>
                </a:lnTo>
                <a:lnTo>
                  <a:pt x="231" y="312"/>
                </a:lnTo>
                <a:lnTo>
                  <a:pt x="253" y="291"/>
                </a:lnTo>
                <a:lnTo>
                  <a:pt x="274" y="270"/>
                </a:lnTo>
                <a:lnTo>
                  <a:pt x="321" y="228"/>
                </a:lnTo>
                <a:lnTo>
                  <a:pt x="366" y="187"/>
                </a:lnTo>
                <a:lnTo>
                  <a:pt x="387" y="164"/>
                </a:lnTo>
                <a:lnTo>
                  <a:pt x="410" y="143"/>
                </a:lnTo>
                <a:lnTo>
                  <a:pt x="410" y="143"/>
                </a:lnTo>
                <a:lnTo>
                  <a:pt x="463" y="143"/>
                </a:lnTo>
                <a:lnTo>
                  <a:pt x="517" y="141"/>
                </a:lnTo>
                <a:lnTo>
                  <a:pt x="517" y="141"/>
                </a:lnTo>
                <a:lnTo>
                  <a:pt x="470" y="184"/>
                </a:lnTo>
                <a:lnTo>
                  <a:pt x="427" y="229"/>
                </a:lnTo>
                <a:lnTo>
                  <a:pt x="341" y="319"/>
                </a:lnTo>
                <a:lnTo>
                  <a:pt x="298" y="364"/>
                </a:lnTo>
                <a:lnTo>
                  <a:pt x="255" y="409"/>
                </a:lnTo>
                <a:lnTo>
                  <a:pt x="210" y="453"/>
                </a:lnTo>
                <a:lnTo>
                  <a:pt x="163" y="494"/>
                </a:lnTo>
                <a:lnTo>
                  <a:pt x="163" y="494"/>
                </a:lnTo>
                <a:lnTo>
                  <a:pt x="127" y="502"/>
                </a:lnTo>
                <a:lnTo>
                  <a:pt x="93" y="510"/>
                </a:lnTo>
                <a:lnTo>
                  <a:pt x="93" y="510"/>
                </a:lnTo>
                <a:lnTo>
                  <a:pt x="82" y="514"/>
                </a:lnTo>
                <a:lnTo>
                  <a:pt x="76" y="519"/>
                </a:lnTo>
                <a:lnTo>
                  <a:pt x="70" y="526"/>
                </a:lnTo>
                <a:lnTo>
                  <a:pt x="68" y="534"/>
                </a:lnTo>
                <a:lnTo>
                  <a:pt x="68" y="542"/>
                </a:lnTo>
                <a:lnTo>
                  <a:pt x="70" y="549"/>
                </a:lnTo>
                <a:lnTo>
                  <a:pt x="73" y="557"/>
                </a:lnTo>
                <a:lnTo>
                  <a:pt x="78" y="565"/>
                </a:lnTo>
                <a:lnTo>
                  <a:pt x="78" y="565"/>
                </a:lnTo>
                <a:lnTo>
                  <a:pt x="80" y="569"/>
                </a:lnTo>
                <a:lnTo>
                  <a:pt x="84" y="573"/>
                </a:lnTo>
                <a:lnTo>
                  <a:pt x="88" y="576"/>
                </a:lnTo>
                <a:lnTo>
                  <a:pt x="90" y="575"/>
                </a:lnTo>
                <a:lnTo>
                  <a:pt x="93" y="575"/>
                </a:lnTo>
                <a:lnTo>
                  <a:pt x="93" y="575"/>
                </a:lnTo>
                <a:lnTo>
                  <a:pt x="102" y="576"/>
                </a:lnTo>
                <a:lnTo>
                  <a:pt x="111" y="576"/>
                </a:lnTo>
                <a:lnTo>
                  <a:pt x="111" y="576"/>
                </a:lnTo>
                <a:lnTo>
                  <a:pt x="232" y="560"/>
                </a:lnTo>
                <a:lnTo>
                  <a:pt x="353" y="545"/>
                </a:lnTo>
                <a:lnTo>
                  <a:pt x="353" y="545"/>
                </a:lnTo>
                <a:lnTo>
                  <a:pt x="415" y="539"/>
                </a:lnTo>
                <a:lnTo>
                  <a:pt x="445" y="535"/>
                </a:lnTo>
                <a:lnTo>
                  <a:pt x="460" y="531"/>
                </a:lnTo>
                <a:lnTo>
                  <a:pt x="474" y="527"/>
                </a:lnTo>
                <a:lnTo>
                  <a:pt x="474" y="527"/>
                </a:lnTo>
                <a:lnTo>
                  <a:pt x="473" y="657"/>
                </a:lnTo>
                <a:lnTo>
                  <a:pt x="473" y="785"/>
                </a:lnTo>
                <a:lnTo>
                  <a:pt x="473" y="914"/>
                </a:lnTo>
                <a:lnTo>
                  <a:pt x="476" y="1044"/>
                </a:lnTo>
                <a:lnTo>
                  <a:pt x="478" y="1172"/>
                </a:lnTo>
                <a:lnTo>
                  <a:pt x="484" y="1301"/>
                </a:lnTo>
                <a:lnTo>
                  <a:pt x="493" y="1559"/>
                </a:lnTo>
                <a:lnTo>
                  <a:pt x="493" y="1559"/>
                </a:lnTo>
                <a:lnTo>
                  <a:pt x="478" y="1579"/>
                </a:lnTo>
                <a:lnTo>
                  <a:pt x="478" y="1579"/>
                </a:lnTo>
                <a:lnTo>
                  <a:pt x="477" y="1581"/>
                </a:lnTo>
                <a:lnTo>
                  <a:pt x="477" y="1585"/>
                </a:lnTo>
                <a:lnTo>
                  <a:pt x="478" y="1588"/>
                </a:lnTo>
                <a:lnTo>
                  <a:pt x="481" y="1591"/>
                </a:lnTo>
                <a:lnTo>
                  <a:pt x="484" y="1593"/>
                </a:lnTo>
                <a:lnTo>
                  <a:pt x="488" y="1593"/>
                </a:lnTo>
                <a:lnTo>
                  <a:pt x="490" y="1593"/>
                </a:lnTo>
                <a:lnTo>
                  <a:pt x="494" y="1591"/>
                </a:lnTo>
                <a:lnTo>
                  <a:pt x="494" y="1591"/>
                </a:lnTo>
                <a:lnTo>
                  <a:pt x="494" y="1591"/>
                </a:lnTo>
                <a:lnTo>
                  <a:pt x="494" y="1591"/>
                </a:lnTo>
                <a:lnTo>
                  <a:pt x="502" y="1771"/>
                </a:lnTo>
                <a:lnTo>
                  <a:pt x="502" y="1771"/>
                </a:lnTo>
                <a:lnTo>
                  <a:pt x="509" y="1943"/>
                </a:lnTo>
                <a:lnTo>
                  <a:pt x="514" y="2115"/>
                </a:lnTo>
                <a:lnTo>
                  <a:pt x="517" y="2287"/>
                </a:lnTo>
                <a:lnTo>
                  <a:pt x="519" y="2460"/>
                </a:lnTo>
                <a:lnTo>
                  <a:pt x="519" y="2460"/>
                </a:lnTo>
                <a:lnTo>
                  <a:pt x="518" y="2519"/>
                </a:lnTo>
                <a:lnTo>
                  <a:pt x="515" y="2580"/>
                </a:lnTo>
                <a:lnTo>
                  <a:pt x="513" y="2640"/>
                </a:lnTo>
                <a:lnTo>
                  <a:pt x="510" y="2701"/>
                </a:lnTo>
                <a:lnTo>
                  <a:pt x="510" y="2760"/>
                </a:lnTo>
                <a:lnTo>
                  <a:pt x="510" y="2791"/>
                </a:lnTo>
                <a:lnTo>
                  <a:pt x="512" y="2821"/>
                </a:lnTo>
                <a:lnTo>
                  <a:pt x="514" y="2850"/>
                </a:lnTo>
                <a:lnTo>
                  <a:pt x="517" y="2881"/>
                </a:lnTo>
                <a:lnTo>
                  <a:pt x="522" y="2910"/>
                </a:lnTo>
                <a:lnTo>
                  <a:pt x="527" y="2939"/>
                </a:lnTo>
                <a:lnTo>
                  <a:pt x="527" y="2939"/>
                </a:lnTo>
                <a:lnTo>
                  <a:pt x="523" y="2939"/>
                </a:lnTo>
                <a:lnTo>
                  <a:pt x="523" y="2939"/>
                </a:lnTo>
                <a:lnTo>
                  <a:pt x="515" y="2939"/>
                </a:lnTo>
                <a:lnTo>
                  <a:pt x="509" y="2940"/>
                </a:lnTo>
                <a:lnTo>
                  <a:pt x="504" y="2943"/>
                </a:lnTo>
                <a:lnTo>
                  <a:pt x="498" y="2947"/>
                </a:lnTo>
                <a:lnTo>
                  <a:pt x="494" y="2952"/>
                </a:lnTo>
                <a:lnTo>
                  <a:pt x="490" y="2958"/>
                </a:lnTo>
                <a:lnTo>
                  <a:pt x="489" y="2964"/>
                </a:lnTo>
                <a:lnTo>
                  <a:pt x="488" y="2971"/>
                </a:lnTo>
                <a:lnTo>
                  <a:pt x="486" y="2978"/>
                </a:lnTo>
                <a:lnTo>
                  <a:pt x="488" y="2984"/>
                </a:lnTo>
                <a:lnTo>
                  <a:pt x="489" y="2989"/>
                </a:lnTo>
                <a:lnTo>
                  <a:pt x="492" y="2996"/>
                </a:lnTo>
                <a:lnTo>
                  <a:pt x="496" y="3001"/>
                </a:lnTo>
                <a:lnTo>
                  <a:pt x="500" y="3005"/>
                </a:lnTo>
                <a:lnTo>
                  <a:pt x="506" y="3008"/>
                </a:lnTo>
                <a:lnTo>
                  <a:pt x="513" y="3011"/>
                </a:lnTo>
                <a:lnTo>
                  <a:pt x="513" y="3011"/>
                </a:lnTo>
                <a:lnTo>
                  <a:pt x="542" y="3017"/>
                </a:lnTo>
                <a:lnTo>
                  <a:pt x="542" y="3017"/>
                </a:lnTo>
                <a:lnTo>
                  <a:pt x="530" y="3038"/>
                </a:lnTo>
                <a:lnTo>
                  <a:pt x="530" y="3038"/>
                </a:lnTo>
                <a:lnTo>
                  <a:pt x="529" y="3044"/>
                </a:lnTo>
                <a:lnTo>
                  <a:pt x="529" y="3048"/>
                </a:lnTo>
                <a:lnTo>
                  <a:pt x="531" y="3052"/>
                </a:lnTo>
                <a:lnTo>
                  <a:pt x="534" y="3054"/>
                </a:lnTo>
                <a:lnTo>
                  <a:pt x="538" y="3056"/>
                </a:lnTo>
                <a:lnTo>
                  <a:pt x="542" y="3056"/>
                </a:lnTo>
                <a:lnTo>
                  <a:pt x="546" y="3054"/>
                </a:lnTo>
                <a:lnTo>
                  <a:pt x="550" y="3050"/>
                </a:lnTo>
                <a:lnTo>
                  <a:pt x="550" y="3050"/>
                </a:lnTo>
                <a:lnTo>
                  <a:pt x="570" y="3023"/>
                </a:lnTo>
                <a:lnTo>
                  <a:pt x="570" y="3023"/>
                </a:lnTo>
                <a:lnTo>
                  <a:pt x="619" y="3032"/>
                </a:lnTo>
                <a:lnTo>
                  <a:pt x="672" y="3042"/>
                </a:lnTo>
                <a:lnTo>
                  <a:pt x="672" y="3042"/>
                </a:lnTo>
                <a:lnTo>
                  <a:pt x="661" y="3061"/>
                </a:lnTo>
                <a:lnTo>
                  <a:pt x="651" y="3081"/>
                </a:lnTo>
                <a:lnTo>
                  <a:pt x="651" y="3081"/>
                </a:lnTo>
                <a:lnTo>
                  <a:pt x="649" y="3087"/>
                </a:lnTo>
                <a:lnTo>
                  <a:pt x="649" y="3094"/>
                </a:lnTo>
                <a:lnTo>
                  <a:pt x="652" y="3098"/>
                </a:lnTo>
                <a:lnTo>
                  <a:pt x="657" y="3102"/>
                </a:lnTo>
                <a:lnTo>
                  <a:pt x="663" y="3105"/>
                </a:lnTo>
                <a:lnTo>
                  <a:pt x="668" y="3105"/>
                </a:lnTo>
                <a:lnTo>
                  <a:pt x="673" y="3102"/>
                </a:lnTo>
                <a:lnTo>
                  <a:pt x="677" y="3097"/>
                </a:lnTo>
                <a:lnTo>
                  <a:pt x="677" y="3097"/>
                </a:lnTo>
                <a:lnTo>
                  <a:pt x="693" y="3072"/>
                </a:lnTo>
                <a:lnTo>
                  <a:pt x="710" y="3048"/>
                </a:lnTo>
                <a:lnTo>
                  <a:pt x="710" y="3048"/>
                </a:lnTo>
                <a:lnTo>
                  <a:pt x="751" y="3052"/>
                </a:lnTo>
                <a:lnTo>
                  <a:pt x="792" y="3054"/>
                </a:lnTo>
                <a:lnTo>
                  <a:pt x="833" y="3056"/>
                </a:lnTo>
                <a:lnTo>
                  <a:pt x="873" y="3053"/>
                </a:lnTo>
                <a:lnTo>
                  <a:pt x="892" y="3050"/>
                </a:lnTo>
                <a:lnTo>
                  <a:pt x="910" y="3048"/>
                </a:lnTo>
                <a:lnTo>
                  <a:pt x="929" y="3044"/>
                </a:lnTo>
                <a:lnTo>
                  <a:pt x="946" y="3038"/>
                </a:lnTo>
                <a:lnTo>
                  <a:pt x="963" y="3033"/>
                </a:lnTo>
                <a:lnTo>
                  <a:pt x="979" y="3025"/>
                </a:lnTo>
                <a:lnTo>
                  <a:pt x="994" y="3017"/>
                </a:lnTo>
                <a:lnTo>
                  <a:pt x="1007" y="3008"/>
                </a:lnTo>
                <a:lnTo>
                  <a:pt x="1007" y="3008"/>
                </a:lnTo>
                <a:lnTo>
                  <a:pt x="1010" y="3013"/>
                </a:lnTo>
                <a:lnTo>
                  <a:pt x="1012" y="3017"/>
                </a:lnTo>
                <a:lnTo>
                  <a:pt x="1016" y="3021"/>
                </a:lnTo>
                <a:lnTo>
                  <a:pt x="1021" y="3025"/>
                </a:lnTo>
                <a:lnTo>
                  <a:pt x="1025" y="3028"/>
                </a:lnTo>
                <a:lnTo>
                  <a:pt x="1031" y="3029"/>
                </a:lnTo>
                <a:lnTo>
                  <a:pt x="1036" y="3029"/>
                </a:lnTo>
                <a:lnTo>
                  <a:pt x="1041" y="3029"/>
                </a:lnTo>
                <a:lnTo>
                  <a:pt x="1047" y="3029"/>
                </a:lnTo>
                <a:lnTo>
                  <a:pt x="1052" y="3027"/>
                </a:lnTo>
                <a:lnTo>
                  <a:pt x="1057" y="3024"/>
                </a:lnTo>
                <a:lnTo>
                  <a:pt x="1061" y="3021"/>
                </a:lnTo>
                <a:lnTo>
                  <a:pt x="1064" y="3017"/>
                </a:lnTo>
                <a:lnTo>
                  <a:pt x="1067" y="3012"/>
                </a:lnTo>
                <a:lnTo>
                  <a:pt x="1069" y="3005"/>
                </a:lnTo>
                <a:lnTo>
                  <a:pt x="1069" y="2999"/>
                </a:lnTo>
                <a:lnTo>
                  <a:pt x="1069" y="2999"/>
                </a:lnTo>
                <a:lnTo>
                  <a:pt x="1070" y="2905"/>
                </a:lnTo>
                <a:lnTo>
                  <a:pt x="1070" y="2809"/>
                </a:lnTo>
                <a:lnTo>
                  <a:pt x="1069" y="2715"/>
                </a:lnTo>
                <a:lnTo>
                  <a:pt x="1068" y="2621"/>
                </a:lnTo>
                <a:lnTo>
                  <a:pt x="1061" y="2432"/>
                </a:lnTo>
                <a:lnTo>
                  <a:pt x="1053" y="2244"/>
                </a:lnTo>
                <a:lnTo>
                  <a:pt x="1053" y="2244"/>
                </a:lnTo>
                <a:lnTo>
                  <a:pt x="1063" y="2237"/>
                </a:lnTo>
                <a:lnTo>
                  <a:pt x="1063" y="2237"/>
                </a:lnTo>
                <a:lnTo>
                  <a:pt x="1067" y="2233"/>
                </a:lnTo>
                <a:lnTo>
                  <a:pt x="1070" y="2229"/>
                </a:lnTo>
                <a:lnTo>
                  <a:pt x="1072" y="2224"/>
                </a:lnTo>
                <a:lnTo>
                  <a:pt x="1072" y="2219"/>
                </a:lnTo>
                <a:lnTo>
                  <a:pt x="1070" y="2213"/>
                </a:lnTo>
                <a:lnTo>
                  <a:pt x="1068" y="2209"/>
                </a:lnTo>
                <a:lnTo>
                  <a:pt x="1064" y="2205"/>
                </a:lnTo>
                <a:lnTo>
                  <a:pt x="1059" y="2204"/>
                </a:lnTo>
                <a:lnTo>
                  <a:pt x="1059" y="2204"/>
                </a:lnTo>
                <a:lnTo>
                  <a:pt x="1051" y="2203"/>
                </a:lnTo>
                <a:lnTo>
                  <a:pt x="1051" y="2203"/>
                </a:lnTo>
                <a:lnTo>
                  <a:pt x="1043" y="2054"/>
                </a:lnTo>
                <a:lnTo>
                  <a:pt x="1043" y="2054"/>
                </a:lnTo>
                <a:lnTo>
                  <a:pt x="1045" y="2049"/>
                </a:lnTo>
                <a:lnTo>
                  <a:pt x="1045" y="2042"/>
                </a:lnTo>
                <a:lnTo>
                  <a:pt x="1044" y="2037"/>
                </a:lnTo>
                <a:lnTo>
                  <a:pt x="1041" y="2032"/>
                </a:lnTo>
                <a:lnTo>
                  <a:pt x="1041" y="2032"/>
                </a:lnTo>
                <a:lnTo>
                  <a:pt x="1018" y="1624"/>
                </a:lnTo>
                <a:lnTo>
                  <a:pt x="1007" y="1420"/>
                </a:lnTo>
                <a:lnTo>
                  <a:pt x="996" y="1216"/>
                </a:lnTo>
                <a:lnTo>
                  <a:pt x="996" y="1216"/>
                </a:lnTo>
                <a:lnTo>
                  <a:pt x="998" y="1212"/>
                </a:lnTo>
                <a:lnTo>
                  <a:pt x="996" y="1208"/>
                </a:lnTo>
                <a:lnTo>
                  <a:pt x="996" y="1208"/>
                </a:lnTo>
                <a:lnTo>
                  <a:pt x="991" y="1045"/>
                </a:lnTo>
                <a:lnTo>
                  <a:pt x="987" y="882"/>
                </a:lnTo>
                <a:lnTo>
                  <a:pt x="986" y="719"/>
                </a:lnTo>
                <a:lnTo>
                  <a:pt x="986" y="637"/>
                </a:lnTo>
                <a:lnTo>
                  <a:pt x="988" y="555"/>
                </a:lnTo>
                <a:lnTo>
                  <a:pt x="988" y="555"/>
                </a:lnTo>
                <a:lnTo>
                  <a:pt x="1007" y="559"/>
                </a:lnTo>
                <a:lnTo>
                  <a:pt x="1025" y="561"/>
                </a:lnTo>
                <a:lnTo>
                  <a:pt x="1025" y="561"/>
                </a:lnTo>
                <a:lnTo>
                  <a:pt x="1029" y="565"/>
                </a:lnTo>
                <a:lnTo>
                  <a:pt x="1035" y="568"/>
                </a:lnTo>
                <a:lnTo>
                  <a:pt x="1040" y="568"/>
                </a:lnTo>
                <a:lnTo>
                  <a:pt x="1043" y="567"/>
                </a:lnTo>
                <a:lnTo>
                  <a:pt x="1044" y="565"/>
                </a:lnTo>
                <a:lnTo>
                  <a:pt x="1044" y="565"/>
                </a:lnTo>
                <a:lnTo>
                  <a:pt x="1045" y="564"/>
                </a:lnTo>
                <a:lnTo>
                  <a:pt x="1045" y="564"/>
                </a:lnTo>
                <a:lnTo>
                  <a:pt x="1090" y="569"/>
                </a:lnTo>
                <a:lnTo>
                  <a:pt x="1137" y="573"/>
                </a:lnTo>
                <a:lnTo>
                  <a:pt x="1183" y="576"/>
                </a:lnTo>
                <a:lnTo>
                  <a:pt x="1229" y="576"/>
                </a:lnTo>
                <a:lnTo>
                  <a:pt x="1322" y="576"/>
                </a:lnTo>
                <a:lnTo>
                  <a:pt x="1412" y="573"/>
                </a:lnTo>
                <a:lnTo>
                  <a:pt x="1412" y="573"/>
                </a:lnTo>
                <a:lnTo>
                  <a:pt x="1422" y="572"/>
                </a:lnTo>
                <a:lnTo>
                  <a:pt x="1431" y="571"/>
                </a:lnTo>
                <a:lnTo>
                  <a:pt x="1439" y="567"/>
                </a:lnTo>
                <a:lnTo>
                  <a:pt x="1445" y="561"/>
                </a:lnTo>
                <a:lnTo>
                  <a:pt x="1451" y="556"/>
                </a:lnTo>
                <a:lnTo>
                  <a:pt x="1455" y="549"/>
                </a:lnTo>
                <a:lnTo>
                  <a:pt x="1459" y="543"/>
                </a:lnTo>
                <a:lnTo>
                  <a:pt x="1461" y="535"/>
                </a:lnTo>
                <a:lnTo>
                  <a:pt x="1461" y="535"/>
                </a:lnTo>
                <a:lnTo>
                  <a:pt x="1465" y="528"/>
                </a:lnTo>
                <a:lnTo>
                  <a:pt x="1467" y="519"/>
                </a:lnTo>
                <a:lnTo>
                  <a:pt x="1467" y="519"/>
                </a:lnTo>
                <a:lnTo>
                  <a:pt x="1472" y="458"/>
                </a:lnTo>
                <a:lnTo>
                  <a:pt x="1474" y="397"/>
                </a:lnTo>
                <a:lnTo>
                  <a:pt x="1480" y="274"/>
                </a:lnTo>
                <a:lnTo>
                  <a:pt x="1480" y="274"/>
                </a:lnTo>
                <a:lnTo>
                  <a:pt x="1482" y="229"/>
                </a:lnTo>
                <a:lnTo>
                  <a:pt x="1485" y="184"/>
                </a:lnTo>
                <a:lnTo>
                  <a:pt x="1485" y="161"/>
                </a:lnTo>
                <a:lnTo>
                  <a:pt x="1485" y="139"/>
                </a:lnTo>
                <a:lnTo>
                  <a:pt x="1482" y="116"/>
                </a:lnTo>
                <a:lnTo>
                  <a:pt x="1478" y="94"/>
                </a:lnTo>
                <a:lnTo>
                  <a:pt x="1478" y="94"/>
                </a:lnTo>
                <a:lnTo>
                  <a:pt x="1486" y="91"/>
                </a:lnTo>
                <a:lnTo>
                  <a:pt x="1492" y="86"/>
                </a:lnTo>
                <a:lnTo>
                  <a:pt x="1497" y="79"/>
                </a:lnTo>
                <a:lnTo>
                  <a:pt x="1501" y="74"/>
                </a:lnTo>
                <a:lnTo>
                  <a:pt x="1504" y="66"/>
                </a:lnTo>
                <a:lnTo>
                  <a:pt x="1505" y="59"/>
                </a:lnTo>
                <a:lnTo>
                  <a:pt x="1505" y="51"/>
                </a:lnTo>
                <a:lnTo>
                  <a:pt x="1504" y="45"/>
                </a:lnTo>
                <a:lnTo>
                  <a:pt x="1501" y="37"/>
                </a:lnTo>
                <a:lnTo>
                  <a:pt x="1497" y="30"/>
                </a:lnTo>
                <a:lnTo>
                  <a:pt x="1493" y="24"/>
                </a:lnTo>
                <a:lnTo>
                  <a:pt x="1488" y="17"/>
                </a:lnTo>
                <a:lnTo>
                  <a:pt x="1482" y="13"/>
                </a:lnTo>
                <a:lnTo>
                  <a:pt x="1474" y="9"/>
                </a:lnTo>
                <a:lnTo>
                  <a:pt x="1467" y="6"/>
                </a:lnTo>
                <a:lnTo>
                  <a:pt x="1459" y="4"/>
                </a:lnTo>
                <a:lnTo>
                  <a:pt x="1459" y="4"/>
                </a:lnTo>
                <a:close/>
                <a:moveTo>
                  <a:pt x="162" y="110"/>
                </a:moveTo>
                <a:lnTo>
                  <a:pt x="162" y="110"/>
                </a:lnTo>
                <a:lnTo>
                  <a:pt x="194" y="119"/>
                </a:lnTo>
                <a:lnTo>
                  <a:pt x="228" y="127"/>
                </a:lnTo>
                <a:lnTo>
                  <a:pt x="228" y="127"/>
                </a:lnTo>
                <a:lnTo>
                  <a:pt x="208" y="143"/>
                </a:lnTo>
                <a:lnTo>
                  <a:pt x="191" y="160"/>
                </a:lnTo>
                <a:lnTo>
                  <a:pt x="157" y="194"/>
                </a:lnTo>
                <a:lnTo>
                  <a:pt x="157" y="194"/>
                </a:lnTo>
                <a:lnTo>
                  <a:pt x="133" y="218"/>
                </a:lnTo>
                <a:lnTo>
                  <a:pt x="133" y="218"/>
                </a:lnTo>
                <a:lnTo>
                  <a:pt x="142" y="190"/>
                </a:lnTo>
                <a:lnTo>
                  <a:pt x="150" y="163"/>
                </a:lnTo>
                <a:lnTo>
                  <a:pt x="158" y="136"/>
                </a:lnTo>
                <a:lnTo>
                  <a:pt x="159" y="123"/>
                </a:lnTo>
                <a:lnTo>
                  <a:pt x="162" y="110"/>
                </a:lnTo>
                <a:lnTo>
                  <a:pt x="162" y="110"/>
                </a:lnTo>
                <a:close/>
                <a:moveTo>
                  <a:pt x="237" y="250"/>
                </a:moveTo>
                <a:lnTo>
                  <a:pt x="237" y="250"/>
                </a:lnTo>
                <a:lnTo>
                  <a:pt x="202" y="289"/>
                </a:lnTo>
                <a:lnTo>
                  <a:pt x="166" y="326"/>
                </a:lnTo>
                <a:lnTo>
                  <a:pt x="130" y="363"/>
                </a:lnTo>
                <a:lnTo>
                  <a:pt x="93" y="398"/>
                </a:lnTo>
                <a:lnTo>
                  <a:pt x="93" y="398"/>
                </a:lnTo>
                <a:lnTo>
                  <a:pt x="113" y="286"/>
                </a:lnTo>
                <a:lnTo>
                  <a:pt x="113" y="286"/>
                </a:lnTo>
                <a:lnTo>
                  <a:pt x="114" y="281"/>
                </a:lnTo>
                <a:lnTo>
                  <a:pt x="114" y="281"/>
                </a:lnTo>
                <a:lnTo>
                  <a:pt x="171" y="229"/>
                </a:lnTo>
                <a:lnTo>
                  <a:pt x="171" y="229"/>
                </a:lnTo>
                <a:lnTo>
                  <a:pt x="198" y="206"/>
                </a:lnTo>
                <a:lnTo>
                  <a:pt x="225" y="184"/>
                </a:lnTo>
                <a:lnTo>
                  <a:pt x="252" y="160"/>
                </a:lnTo>
                <a:lnTo>
                  <a:pt x="264" y="147"/>
                </a:lnTo>
                <a:lnTo>
                  <a:pt x="276" y="135"/>
                </a:lnTo>
                <a:lnTo>
                  <a:pt x="276" y="135"/>
                </a:lnTo>
                <a:lnTo>
                  <a:pt x="309" y="138"/>
                </a:lnTo>
                <a:lnTo>
                  <a:pt x="343" y="140"/>
                </a:lnTo>
                <a:lnTo>
                  <a:pt x="343" y="140"/>
                </a:lnTo>
                <a:lnTo>
                  <a:pt x="315" y="165"/>
                </a:lnTo>
                <a:lnTo>
                  <a:pt x="288" y="194"/>
                </a:lnTo>
                <a:lnTo>
                  <a:pt x="237" y="250"/>
                </a:lnTo>
                <a:lnTo>
                  <a:pt x="237" y="250"/>
                </a:lnTo>
                <a:close/>
                <a:moveTo>
                  <a:pt x="314" y="459"/>
                </a:moveTo>
                <a:lnTo>
                  <a:pt x="314" y="459"/>
                </a:lnTo>
                <a:lnTo>
                  <a:pt x="229" y="478"/>
                </a:lnTo>
                <a:lnTo>
                  <a:pt x="229" y="478"/>
                </a:lnTo>
                <a:lnTo>
                  <a:pt x="278" y="440"/>
                </a:lnTo>
                <a:lnTo>
                  <a:pt x="326" y="398"/>
                </a:lnTo>
                <a:lnTo>
                  <a:pt x="372" y="356"/>
                </a:lnTo>
                <a:lnTo>
                  <a:pt x="419" y="314"/>
                </a:lnTo>
                <a:lnTo>
                  <a:pt x="509" y="226"/>
                </a:lnTo>
                <a:lnTo>
                  <a:pt x="599" y="139"/>
                </a:lnTo>
                <a:lnTo>
                  <a:pt x="599" y="139"/>
                </a:lnTo>
                <a:lnTo>
                  <a:pt x="655" y="138"/>
                </a:lnTo>
                <a:lnTo>
                  <a:pt x="706" y="136"/>
                </a:lnTo>
                <a:lnTo>
                  <a:pt x="706" y="136"/>
                </a:lnTo>
                <a:lnTo>
                  <a:pt x="669" y="175"/>
                </a:lnTo>
                <a:lnTo>
                  <a:pt x="632" y="213"/>
                </a:lnTo>
                <a:lnTo>
                  <a:pt x="559" y="292"/>
                </a:lnTo>
                <a:lnTo>
                  <a:pt x="522" y="331"/>
                </a:lnTo>
                <a:lnTo>
                  <a:pt x="484" y="368"/>
                </a:lnTo>
                <a:lnTo>
                  <a:pt x="444" y="404"/>
                </a:lnTo>
                <a:lnTo>
                  <a:pt x="424" y="421"/>
                </a:lnTo>
                <a:lnTo>
                  <a:pt x="403" y="437"/>
                </a:lnTo>
                <a:lnTo>
                  <a:pt x="403" y="437"/>
                </a:lnTo>
                <a:lnTo>
                  <a:pt x="357" y="449"/>
                </a:lnTo>
                <a:lnTo>
                  <a:pt x="314" y="459"/>
                </a:lnTo>
                <a:lnTo>
                  <a:pt x="314" y="459"/>
                </a:lnTo>
                <a:close/>
                <a:moveTo>
                  <a:pt x="527" y="450"/>
                </a:moveTo>
                <a:lnTo>
                  <a:pt x="527" y="450"/>
                </a:lnTo>
                <a:lnTo>
                  <a:pt x="519" y="442"/>
                </a:lnTo>
                <a:lnTo>
                  <a:pt x="515" y="438"/>
                </a:lnTo>
                <a:lnTo>
                  <a:pt x="509" y="437"/>
                </a:lnTo>
                <a:lnTo>
                  <a:pt x="509" y="437"/>
                </a:lnTo>
                <a:lnTo>
                  <a:pt x="500" y="433"/>
                </a:lnTo>
                <a:lnTo>
                  <a:pt x="489" y="432"/>
                </a:lnTo>
                <a:lnTo>
                  <a:pt x="469" y="429"/>
                </a:lnTo>
                <a:lnTo>
                  <a:pt x="469" y="429"/>
                </a:lnTo>
                <a:lnTo>
                  <a:pt x="512" y="398"/>
                </a:lnTo>
                <a:lnTo>
                  <a:pt x="554" y="364"/>
                </a:lnTo>
                <a:lnTo>
                  <a:pt x="595" y="328"/>
                </a:lnTo>
                <a:lnTo>
                  <a:pt x="636" y="292"/>
                </a:lnTo>
                <a:lnTo>
                  <a:pt x="674" y="254"/>
                </a:lnTo>
                <a:lnTo>
                  <a:pt x="713" y="214"/>
                </a:lnTo>
                <a:lnTo>
                  <a:pt x="788" y="136"/>
                </a:lnTo>
                <a:lnTo>
                  <a:pt x="788" y="136"/>
                </a:lnTo>
                <a:lnTo>
                  <a:pt x="939" y="136"/>
                </a:lnTo>
                <a:lnTo>
                  <a:pt x="939" y="136"/>
                </a:lnTo>
                <a:lnTo>
                  <a:pt x="914" y="159"/>
                </a:lnTo>
                <a:lnTo>
                  <a:pt x="889" y="181"/>
                </a:lnTo>
                <a:lnTo>
                  <a:pt x="839" y="229"/>
                </a:lnTo>
                <a:lnTo>
                  <a:pt x="791" y="278"/>
                </a:lnTo>
                <a:lnTo>
                  <a:pt x="743" y="330"/>
                </a:lnTo>
                <a:lnTo>
                  <a:pt x="698" y="381"/>
                </a:lnTo>
                <a:lnTo>
                  <a:pt x="655" y="436"/>
                </a:lnTo>
                <a:lnTo>
                  <a:pt x="612" y="489"/>
                </a:lnTo>
                <a:lnTo>
                  <a:pt x="571" y="543"/>
                </a:lnTo>
                <a:lnTo>
                  <a:pt x="571" y="543"/>
                </a:lnTo>
                <a:lnTo>
                  <a:pt x="571" y="496"/>
                </a:lnTo>
                <a:lnTo>
                  <a:pt x="571" y="496"/>
                </a:lnTo>
                <a:lnTo>
                  <a:pt x="570" y="486"/>
                </a:lnTo>
                <a:lnTo>
                  <a:pt x="567" y="477"/>
                </a:lnTo>
                <a:lnTo>
                  <a:pt x="563" y="470"/>
                </a:lnTo>
                <a:lnTo>
                  <a:pt x="558" y="463"/>
                </a:lnTo>
                <a:lnTo>
                  <a:pt x="551" y="458"/>
                </a:lnTo>
                <a:lnTo>
                  <a:pt x="545" y="454"/>
                </a:lnTo>
                <a:lnTo>
                  <a:pt x="537" y="451"/>
                </a:lnTo>
                <a:lnTo>
                  <a:pt x="527" y="450"/>
                </a:lnTo>
                <a:lnTo>
                  <a:pt x="527" y="450"/>
                </a:lnTo>
                <a:close/>
                <a:moveTo>
                  <a:pt x="571" y="596"/>
                </a:moveTo>
                <a:lnTo>
                  <a:pt x="571" y="596"/>
                </a:lnTo>
                <a:lnTo>
                  <a:pt x="682" y="470"/>
                </a:lnTo>
                <a:lnTo>
                  <a:pt x="739" y="408"/>
                </a:lnTo>
                <a:lnTo>
                  <a:pt x="796" y="345"/>
                </a:lnTo>
                <a:lnTo>
                  <a:pt x="796" y="345"/>
                </a:lnTo>
                <a:lnTo>
                  <a:pt x="823" y="319"/>
                </a:lnTo>
                <a:lnTo>
                  <a:pt x="851" y="291"/>
                </a:lnTo>
                <a:lnTo>
                  <a:pt x="906" y="240"/>
                </a:lnTo>
                <a:lnTo>
                  <a:pt x="1019" y="136"/>
                </a:lnTo>
                <a:lnTo>
                  <a:pt x="1019" y="136"/>
                </a:lnTo>
                <a:lnTo>
                  <a:pt x="1106" y="135"/>
                </a:lnTo>
                <a:lnTo>
                  <a:pt x="1106" y="135"/>
                </a:lnTo>
                <a:lnTo>
                  <a:pt x="1069" y="167"/>
                </a:lnTo>
                <a:lnTo>
                  <a:pt x="1033" y="198"/>
                </a:lnTo>
                <a:lnTo>
                  <a:pt x="963" y="265"/>
                </a:lnTo>
                <a:lnTo>
                  <a:pt x="894" y="334"/>
                </a:lnTo>
                <a:lnTo>
                  <a:pt x="827" y="404"/>
                </a:lnTo>
                <a:lnTo>
                  <a:pt x="762" y="475"/>
                </a:lnTo>
                <a:lnTo>
                  <a:pt x="697" y="548"/>
                </a:lnTo>
                <a:lnTo>
                  <a:pt x="633" y="621"/>
                </a:lnTo>
                <a:lnTo>
                  <a:pt x="571" y="695"/>
                </a:lnTo>
                <a:lnTo>
                  <a:pt x="571" y="695"/>
                </a:lnTo>
                <a:lnTo>
                  <a:pt x="571" y="596"/>
                </a:lnTo>
                <a:lnTo>
                  <a:pt x="571" y="596"/>
                </a:lnTo>
                <a:close/>
                <a:moveTo>
                  <a:pt x="571" y="2942"/>
                </a:moveTo>
                <a:lnTo>
                  <a:pt x="571" y="2942"/>
                </a:lnTo>
                <a:lnTo>
                  <a:pt x="584" y="2909"/>
                </a:lnTo>
                <a:lnTo>
                  <a:pt x="595" y="2874"/>
                </a:lnTo>
                <a:lnTo>
                  <a:pt x="604" y="2840"/>
                </a:lnTo>
                <a:lnTo>
                  <a:pt x="612" y="2803"/>
                </a:lnTo>
                <a:lnTo>
                  <a:pt x="612" y="2803"/>
                </a:lnTo>
                <a:lnTo>
                  <a:pt x="637" y="2772"/>
                </a:lnTo>
                <a:lnTo>
                  <a:pt x="663" y="2740"/>
                </a:lnTo>
                <a:lnTo>
                  <a:pt x="709" y="2676"/>
                </a:lnTo>
                <a:lnTo>
                  <a:pt x="755" y="2611"/>
                </a:lnTo>
                <a:lnTo>
                  <a:pt x="800" y="2546"/>
                </a:lnTo>
                <a:lnTo>
                  <a:pt x="800" y="2546"/>
                </a:lnTo>
                <a:lnTo>
                  <a:pt x="837" y="2490"/>
                </a:lnTo>
                <a:lnTo>
                  <a:pt x="877" y="2432"/>
                </a:lnTo>
                <a:lnTo>
                  <a:pt x="898" y="2403"/>
                </a:lnTo>
                <a:lnTo>
                  <a:pt x="919" y="2374"/>
                </a:lnTo>
                <a:lnTo>
                  <a:pt x="942" y="2344"/>
                </a:lnTo>
                <a:lnTo>
                  <a:pt x="966" y="2318"/>
                </a:lnTo>
                <a:lnTo>
                  <a:pt x="966" y="2318"/>
                </a:lnTo>
                <a:lnTo>
                  <a:pt x="974" y="2434"/>
                </a:lnTo>
                <a:lnTo>
                  <a:pt x="974" y="2434"/>
                </a:lnTo>
                <a:lnTo>
                  <a:pt x="945" y="2461"/>
                </a:lnTo>
                <a:lnTo>
                  <a:pt x="917" y="2487"/>
                </a:lnTo>
                <a:lnTo>
                  <a:pt x="889" y="2515"/>
                </a:lnTo>
                <a:lnTo>
                  <a:pt x="863" y="2544"/>
                </a:lnTo>
                <a:lnTo>
                  <a:pt x="836" y="2575"/>
                </a:lnTo>
                <a:lnTo>
                  <a:pt x="810" y="2607"/>
                </a:lnTo>
                <a:lnTo>
                  <a:pt x="784" y="2638"/>
                </a:lnTo>
                <a:lnTo>
                  <a:pt x="759" y="2670"/>
                </a:lnTo>
                <a:lnTo>
                  <a:pt x="712" y="2738"/>
                </a:lnTo>
                <a:lnTo>
                  <a:pt x="666" y="2805"/>
                </a:lnTo>
                <a:lnTo>
                  <a:pt x="623" y="2874"/>
                </a:lnTo>
                <a:lnTo>
                  <a:pt x="583" y="2943"/>
                </a:lnTo>
                <a:lnTo>
                  <a:pt x="583" y="2943"/>
                </a:lnTo>
                <a:lnTo>
                  <a:pt x="571" y="2942"/>
                </a:lnTo>
                <a:lnTo>
                  <a:pt x="571" y="2942"/>
                </a:lnTo>
                <a:close/>
                <a:moveTo>
                  <a:pt x="640" y="2499"/>
                </a:moveTo>
                <a:lnTo>
                  <a:pt x="640" y="2499"/>
                </a:lnTo>
                <a:lnTo>
                  <a:pt x="639" y="2412"/>
                </a:lnTo>
                <a:lnTo>
                  <a:pt x="639" y="2412"/>
                </a:lnTo>
                <a:lnTo>
                  <a:pt x="709" y="2315"/>
                </a:lnTo>
                <a:lnTo>
                  <a:pt x="778" y="2220"/>
                </a:lnTo>
                <a:lnTo>
                  <a:pt x="778" y="2220"/>
                </a:lnTo>
                <a:lnTo>
                  <a:pt x="819" y="2167"/>
                </a:lnTo>
                <a:lnTo>
                  <a:pt x="861" y="2115"/>
                </a:lnTo>
                <a:lnTo>
                  <a:pt x="902" y="2062"/>
                </a:lnTo>
                <a:lnTo>
                  <a:pt x="943" y="2009"/>
                </a:lnTo>
                <a:lnTo>
                  <a:pt x="943" y="2009"/>
                </a:lnTo>
                <a:lnTo>
                  <a:pt x="950" y="2097"/>
                </a:lnTo>
                <a:lnTo>
                  <a:pt x="950" y="2097"/>
                </a:lnTo>
                <a:lnTo>
                  <a:pt x="908" y="2144"/>
                </a:lnTo>
                <a:lnTo>
                  <a:pt x="865" y="2192"/>
                </a:lnTo>
                <a:lnTo>
                  <a:pt x="824" y="2240"/>
                </a:lnTo>
                <a:lnTo>
                  <a:pt x="784" y="2290"/>
                </a:lnTo>
                <a:lnTo>
                  <a:pt x="746" y="2340"/>
                </a:lnTo>
                <a:lnTo>
                  <a:pt x="709" y="2393"/>
                </a:lnTo>
                <a:lnTo>
                  <a:pt x="673" y="2446"/>
                </a:lnTo>
                <a:lnTo>
                  <a:pt x="640" y="2499"/>
                </a:lnTo>
                <a:lnTo>
                  <a:pt x="640" y="2499"/>
                </a:lnTo>
                <a:close/>
                <a:moveTo>
                  <a:pt x="954" y="2164"/>
                </a:moveTo>
                <a:lnTo>
                  <a:pt x="954" y="2164"/>
                </a:lnTo>
                <a:lnTo>
                  <a:pt x="961" y="2252"/>
                </a:lnTo>
                <a:lnTo>
                  <a:pt x="961" y="2252"/>
                </a:lnTo>
                <a:lnTo>
                  <a:pt x="943" y="2272"/>
                </a:lnTo>
                <a:lnTo>
                  <a:pt x="926" y="2293"/>
                </a:lnTo>
                <a:lnTo>
                  <a:pt x="910" y="2315"/>
                </a:lnTo>
                <a:lnTo>
                  <a:pt x="894" y="2336"/>
                </a:lnTo>
                <a:lnTo>
                  <a:pt x="868" y="2377"/>
                </a:lnTo>
                <a:lnTo>
                  <a:pt x="847" y="2409"/>
                </a:lnTo>
                <a:lnTo>
                  <a:pt x="847" y="2409"/>
                </a:lnTo>
                <a:lnTo>
                  <a:pt x="817" y="2450"/>
                </a:lnTo>
                <a:lnTo>
                  <a:pt x="790" y="2493"/>
                </a:lnTo>
                <a:lnTo>
                  <a:pt x="735" y="2579"/>
                </a:lnTo>
                <a:lnTo>
                  <a:pt x="680" y="2665"/>
                </a:lnTo>
                <a:lnTo>
                  <a:pt x="652" y="2707"/>
                </a:lnTo>
                <a:lnTo>
                  <a:pt x="623" y="2750"/>
                </a:lnTo>
                <a:lnTo>
                  <a:pt x="623" y="2750"/>
                </a:lnTo>
                <a:lnTo>
                  <a:pt x="629" y="2705"/>
                </a:lnTo>
                <a:lnTo>
                  <a:pt x="633" y="2660"/>
                </a:lnTo>
                <a:lnTo>
                  <a:pt x="637" y="2615"/>
                </a:lnTo>
                <a:lnTo>
                  <a:pt x="640" y="2568"/>
                </a:lnTo>
                <a:lnTo>
                  <a:pt x="640" y="2568"/>
                </a:lnTo>
                <a:lnTo>
                  <a:pt x="674" y="2514"/>
                </a:lnTo>
                <a:lnTo>
                  <a:pt x="712" y="2462"/>
                </a:lnTo>
                <a:lnTo>
                  <a:pt x="750" y="2411"/>
                </a:lnTo>
                <a:lnTo>
                  <a:pt x="790" y="2360"/>
                </a:lnTo>
                <a:lnTo>
                  <a:pt x="831" y="2311"/>
                </a:lnTo>
                <a:lnTo>
                  <a:pt x="872" y="2262"/>
                </a:lnTo>
                <a:lnTo>
                  <a:pt x="954" y="2164"/>
                </a:lnTo>
                <a:lnTo>
                  <a:pt x="954" y="2164"/>
                </a:lnTo>
                <a:close/>
                <a:moveTo>
                  <a:pt x="772" y="2167"/>
                </a:moveTo>
                <a:lnTo>
                  <a:pt x="772" y="2167"/>
                </a:lnTo>
                <a:lnTo>
                  <a:pt x="704" y="2264"/>
                </a:lnTo>
                <a:lnTo>
                  <a:pt x="670" y="2313"/>
                </a:lnTo>
                <a:lnTo>
                  <a:pt x="637" y="2363"/>
                </a:lnTo>
                <a:lnTo>
                  <a:pt x="637" y="2363"/>
                </a:lnTo>
                <a:lnTo>
                  <a:pt x="633" y="2277"/>
                </a:lnTo>
                <a:lnTo>
                  <a:pt x="627" y="2193"/>
                </a:lnTo>
                <a:lnTo>
                  <a:pt x="627" y="2193"/>
                </a:lnTo>
                <a:lnTo>
                  <a:pt x="708" y="2090"/>
                </a:lnTo>
                <a:lnTo>
                  <a:pt x="788" y="1988"/>
                </a:lnTo>
                <a:lnTo>
                  <a:pt x="788" y="1988"/>
                </a:lnTo>
                <a:lnTo>
                  <a:pt x="823" y="1946"/>
                </a:lnTo>
                <a:lnTo>
                  <a:pt x="859" y="1903"/>
                </a:lnTo>
                <a:lnTo>
                  <a:pt x="894" y="1862"/>
                </a:lnTo>
                <a:lnTo>
                  <a:pt x="930" y="1820"/>
                </a:lnTo>
                <a:lnTo>
                  <a:pt x="930" y="1820"/>
                </a:lnTo>
                <a:lnTo>
                  <a:pt x="939" y="1947"/>
                </a:lnTo>
                <a:lnTo>
                  <a:pt x="939" y="1947"/>
                </a:lnTo>
                <a:lnTo>
                  <a:pt x="917" y="1972"/>
                </a:lnTo>
                <a:lnTo>
                  <a:pt x="894" y="2000"/>
                </a:lnTo>
                <a:lnTo>
                  <a:pt x="853" y="2056"/>
                </a:lnTo>
                <a:lnTo>
                  <a:pt x="772" y="2167"/>
                </a:lnTo>
                <a:lnTo>
                  <a:pt x="772" y="2167"/>
                </a:lnTo>
                <a:close/>
                <a:moveTo>
                  <a:pt x="624" y="2158"/>
                </a:moveTo>
                <a:lnTo>
                  <a:pt x="624" y="2158"/>
                </a:lnTo>
                <a:lnTo>
                  <a:pt x="617" y="2066"/>
                </a:lnTo>
                <a:lnTo>
                  <a:pt x="611" y="1979"/>
                </a:lnTo>
                <a:lnTo>
                  <a:pt x="611" y="1979"/>
                </a:lnTo>
                <a:lnTo>
                  <a:pt x="653" y="1940"/>
                </a:lnTo>
                <a:lnTo>
                  <a:pt x="694" y="1901"/>
                </a:lnTo>
                <a:lnTo>
                  <a:pt x="735" y="1861"/>
                </a:lnTo>
                <a:lnTo>
                  <a:pt x="774" y="1818"/>
                </a:lnTo>
                <a:lnTo>
                  <a:pt x="774" y="1818"/>
                </a:lnTo>
                <a:lnTo>
                  <a:pt x="827" y="1762"/>
                </a:lnTo>
                <a:lnTo>
                  <a:pt x="878" y="1703"/>
                </a:lnTo>
                <a:lnTo>
                  <a:pt x="878" y="1703"/>
                </a:lnTo>
                <a:lnTo>
                  <a:pt x="918" y="1656"/>
                </a:lnTo>
                <a:lnTo>
                  <a:pt x="918" y="1656"/>
                </a:lnTo>
                <a:lnTo>
                  <a:pt x="926" y="1758"/>
                </a:lnTo>
                <a:lnTo>
                  <a:pt x="926" y="1758"/>
                </a:lnTo>
                <a:lnTo>
                  <a:pt x="904" y="1779"/>
                </a:lnTo>
                <a:lnTo>
                  <a:pt x="884" y="1801"/>
                </a:lnTo>
                <a:lnTo>
                  <a:pt x="843" y="1848"/>
                </a:lnTo>
                <a:lnTo>
                  <a:pt x="803" y="1897"/>
                </a:lnTo>
                <a:lnTo>
                  <a:pt x="766" y="1948"/>
                </a:lnTo>
                <a:lnTo>
                  <a:pt x="729" y="2000"/>
                </a:lnTo>
                <a:lnTo>
                  <a:pt x="693" y="2053"/>
                </a:lnTo>
                <a:lnTo>
                  <a:pt x="624" y="2158"/>
                </a:lnTo>
                <a:lnTo>
                  <a:pt x="624" y="2158"/>
                </a:lnTo>
                <a:close/>
                <a:moveTo>
                  <a:pt x="610" y="1947"/>
                </a:moveTo>
                <a:lnTo>
                  <a:pt x="610" y="1947"/>
                </a:lnTo>
                <a:lnTo>
                  <a:pt x="607" y="1889"/>
                </a:lnTo>
                <a:lnTo>
                  <a:pt x="607" y="1889"/>
                </a:lnTo>
                <a:lnTo>
                  <a:pt x="604" y="1805"/>
                </a:lnTo>
                <a:lnTo>
                  <a:pt x="604" y="1805"/>
                </a:lnTo>
                <a:lnTo>
                  <a:pt x="631" y="1785"/>
                </a:lnTo>
                <a:lnTo>
                  <a:pt x="657" y="1765"/>
                </a:lnTo>
                <a:lnTo>
                  <a:pt x="682" y="1744"/>
                </a:lnTo>
                <a:lnTo>
                  <a:pt x="706" y="1720"/>
                </a:lnTo>
                <a:lnTo>
                  <a:pt x="729" y="1697"/>
                </a:lnTo>
                <a:lnTo>
                  <a:pt x="751" y="1673"/>
                </a:lnTo>
                <a:lnTo>
                  <a:pt x="794" y="1621"/>
                </a:lnTo>
                <a:lnTo>
                  <a:pt x="794" y="1621"/>
                </a:lnTo>
                <a:lnTo>
                  <a:pt x="908" y="1482"/>
                </a:lnTo>
                <a:lnTo>
                  <a:pt x="908" y="1482"/>
                </a:lnTo>
                <a:lnTo>
                  <a:pt x="916" y="1601"/>
                </a:lnTo>
                <a:lnTo>
                  <a:pt x="916" y="1601"/>
                </a:lnTo>
                <a:lnTo>
                  <a:pt x="839" y="1687"/>
                </a:lnTo>
                <a:lnTo>
                  <a:pt x="762" y="1773"/>
                </a:lnTo>
                <a:lnTo>
                  <a:pt x="610" y="1947"/>
                </a:lnTo>
                <a:lnTo>
                  <a:pt x="610" y="1947"/>
                </a:lnTo>
                <a:close/>
                <a:moveTo>
                  <a:pt x="798" y="1556"/>
                </a:moveTo>
                <a:lnTo>
                  <a:pt x="798" y="1556"/>
                </a:lnTo>
                <a:lnTo>
                  <a:pt x="753" y="1616"/>
                </a:lnTo>
                <a:lnTo>
                  <a:pt x="729" y="1645"/>
                </a:lnTo>
                <a:lnTo>
                  <a:pt x="706" y="1673"/>
                </a:lnTo>
                <a:lnTo>
                  <a:pt x="681" y="1701"/>
                </a:lnTo>
                <a:lnTo>
                  <a:pt x="656" y="1727"/>
                </a:lnTo>
                <a:lnTo>
                  <a:pt x="631" y="1754"/>
                </a:lnTo>
                <a:lnTo>
                  <a:pt x="603" y="1779"/>
                </a:lnTo>
                <a:lnTo>
                  <a:pt x="603" y="1779"/>
                </a:lnTo>
                <a:lnTo>
                  <a:pt x="599" y="1654"/>
                </a:lnTo>
                <a:lnTo>
                  <a:pt x="599" y="1654"/>
                </a:lnTo>
                <a:lnTo>
                  <a:pt x="617" y="1633"/>
                </a:lnTo>
                <a:lnTo>
                  <a:pt x="637" y="1612"/>
                </a:lnTo>
                <a:lnTo>
                  <a:pt x="673" y="1568"/>
                </a:lnTo>
                <a:lnTo>
                  <a:pt x="708" y="1523"/>
                </a:lnTo>
                <a:lnTo>
                  <a:pt x="741" y="1478"/>
                </a:lnTo>
                <a:lnTo>
                  <a:pt x="741" y="1478"/>
                </a:lnTo>
                <a:lnTo>
                  <a:pt x="759" y="1453"/>
                </a:lnTo>
                <a:lnTo>
                  <a:pt x="778" y="1428"/>
                </a:lnTo>
                <a:lnTo>
                  <a:pt x="798" y="1405"/>
                </a:lnTo>
                <a:lnTo>
                  <a:pt x="816" y="1384"/>
                </a:lnTo>
                <a:lnTo>
                  <a:pt x="857" y="1343"/>
                </a:lnTo>
                <a:lnTo>
                  <a:pt x="898" y="1303"/>
                </a:lnTo>
                <a:lnTo>
                  <a:pt x="898" y="1303"/>
                </a:lnTo>
                <a:lnTo>
                  <a:pt x="901" y="1359"/>
                </a:lnTo>
                <a:lnTo>
                  <a:pt x="904" y="1414"/>
                </a:lnTo>
                <a:lnTo>
                  <a:pt x="904" y="1414"/>
                </a:lnTo>
                <a:lnTo>
                  <a:pt x="876" y="1449"/>
                </a:lnTo>
                <a:lnTo>
                  <a:pt x="849" y="1485"/>
                </a:lnTo>
                <a:lnTo>
                  <a:pt x="798" y="1556"/>
                </a:lnTo>
                <a:lnTo>
                  <a:pt x="798" y="1556"/>
                </a:lnTo>
                <a:close/>
                <a:moveTo>
                  <a:pt x="714" y="1163"/>
                </a:moveTo>
                <a:lnTo>
                  <a:pt x="714" y="1163"/>
                </a:lnTo>
                <a:lnTo>
                  <a:pt x="735" y="1140"/>
                </a:lnTo>
                <a:lnTo>
                  <a:pt x="758" y="1116"/>
                </a:lnTo>
                <a:lnTo>
                  <a:pt x="803" y="1070"/>
                </a:lnTo>
                <a:lnTo>
                  <a:pt x="848" y="1022"/>
                </a:lnTo>
                <a:lnTo>
                  <a:pt x="870" y="999"/>
                </a:lnTo>
                <a:lnTo>
                  <a:pt x="890" y="973"/>
                </a:lnTo>
                <a:lnTo>
                  <a:pt x="890" y="973"/>
                </a:lnTo>
                <a:lnTo>
                  <a:pt x="892" y="1059"/>
                </a:lnTo>
                <a:lnTo>
                  <a:pt x="892" y="1059"/>
                </a:lnTo>
                <a:lnTo>
                  <a:pt x="865" y="1078"/>
                </a:lnTo>
                <a:lnTo>
                  <a:pt x="841" y="1099"/>
                </a:lnTo>
                <a:lnTo>
                  <a:pt x="817" y="1123"/>
                </a:lnTo>
                <a:lnTo>
                  <a:pt x="795" y="1148"/>
                </a:lnTo>
                <a:lnTo>
                  <a:pt x="774" y="1173"/>
                </a:lnTo>
                <a:lnTo>
                  <a:pt x="754" y="1199"/>
                </a:lnTo>
                <a:lnTo>
                  <a:pt x="716" y="1248"/>
                </a:lnTo>
                <a:lnTo>
                  <a:pt x="716" y="1248"/>
                </a:lnTo>
                <a:lnTo>
                  <a:pt x="682" y="1290"/>
                </a:lnTo>
                <a:lnTo>
                  <a:pt x="652" y="1332"/>
                </a:lnTo>
                <a:lnTo>
                  <a:pt x="591" y="1420"/>
                </a:lnTo>
                <a:lnTo>
                  <a:pt x="591" y="1420"/>
                </a:lnTo>
                <a:lnTo>
                  <a:pt x="587" y="1310"/>
                </a:lnTo>
                <a:lnTo>
                  <a:pt x="587" y="1310"/>
                </a:lnTo>
                <a:lnTo>
                  <a:pt x="651" y="1237"/>
                </a:lnTo>
                <a:lnTo>
                  <a:pt x="714" y="1163"/>
                </a:lnTo>
                <a:lnTo>
                  <a:pt x="714" y="1163"/>
                </a:lnTo>
                <a:close/>
                <a:moveTo>
                  <a:pt x="584" y="1263"/>
                </a:moveTo>
                <a:lnTo>
                  <a:pt x="584" y="1263"/>
                </a:lnTo>
                <a:lnTo>
                  <a:pt x="580" y="1124"/>
                </a:lnTo>
                <a:lnTo>
                  <a:pt x="580" y="1124"/>
                </a:lnTo>
                <a:lnTo>
                  <a:pt x="604" y="1102"/>
                </a:lnTo>
                <a:lnTo>
                  <a:pt x="627" y="1079"/>
                </a:lnTo>
                <a:lnTo>
                  <a:pt x="670" y="1032"/>
                </a:lnTo>
                <a:lnTo>
                  <a:pt x="713" y="983"/>
                </a:lnTo>
                <a:lnTo>
                  <a:pt x="754" y="934"/>
                </a:lnTo>
                <a:lnTo>
                  <a:pt x="754" y="934"/>
                </a:lnTo>
                <a:lnTo>
                  <a:pt x="788" y="897"/>
                </a:lnTo>
                <a:lnTo>
                  <a:pt x="823" y="859"/>
                </a:lnTo>
                <a:lnTo>
                  <a:pt x="857" y="824"/>
                </a:lnTo>
                <a:lnTo>
                  <a:pt x="892" y="787"/>
                </a:lnTo>
                <a:lnTo>
                  <a:pt x="892" y="787"/>
                </a:lnTo>
                <a:lnTo>
                  <a:pt x="890" y="853"/>
                </a:lnTo>
                <a:lnTo>
                  <a:pt x="890" y="920"/>
                </a:lnTo>
                <a:lnTo>
                  <a:pt x="890" y="920"/>
                </a:lnTo>
                <a:lnTo>
                  <a:pt x="863" y="943"/>
                </a:lnTo>
                <a:lnTo>
                  <a:pt x="835" y="968"/>
                </a:lnTo>
                <a:lnTo>
                  <a:pt x="810" y="996"/>
                </a:lnTo>
                <a:lnTo>
                  <a:pt x="784" y="1024"/>
                </a:lnTo>
                <a:lnTo>
                  <a:pt x="735" y="1082"/>
                </a:lnTo>
                <a:lnTo>
                  <a:pt x="689" y="1138"/>
                </a:lnTo>
                <a:lnTo>
                  <a:pt x="689" y="1138"/>
                </a:lnTo>
                <a:lnTo>
                  <a:pt x="636" y="1200"/>
                </a:lnTo>
                <a:lnTo>
                  <a:pt x="584" y="1263"/>
                </a:lnTo>
                <a:lnTo>
                  <a:pt x="584" y="1263"/>
                </a:lnTo>
                <a:close/>
                <a:moveTo>
                  <a:pt x="722" y="1301"/>
                </a:moveTo>
                <a:lnTo>
                  <a:pt x="722" y="1301"/>
                </a:lnTo>
                <a:lnTo>
                  <a:pt x="742" y="1275"/>
                </a:lnTo>
                <a:lnTo>
                  <a:pt x="762" y="1252"/>
                </a:lnTo>
                <a:lnTo>
                  <a:pt x="783" y="1228"/>
                </a:lnTo>
                <a:lnTo>
                  <a:pt x="804" y="1205"/>
                </a:lnTo>
                <a:lnTo>
                  <a:pt x="847" y="1163"/>
                </a:lnTo>
                <a:lnTo>
                  <a:pt x="893" y="1120"/>
                </a:lnTo>
                <a:lnTo>
                  <a:pt x="893" y="1120"/>
                </a:lnTo>
                <a:lnTo>
                  <a:pt x="896" y="1233"/>
                </a:lnTo>
                <a:lnTo>
                  <a:pt x="896" y="1233"/>
                </a:lnTo>
                <a:lnTo>
                  <a:pt x="877" y="1248"/>
                </a:lnTo>
                <a:lnTo>
                  <a:pt x="860" y="1265"/>
                </a:lnTo>
                <a:lnTo>
                  <a:pt x="843" y="1282"/>
                </a:lnTo>
                <a:lnTo>
                  <a:pt x="825" y="1299"/>
                </a:lnTo>
                <a:lnTo>
                  <a:pt x="796" y="1336"/>
                </a:lnTo>
                <a:lnTo>
                  <a:pt x="768" y="1372"/>
                </a:lnTo>
                <a:lnTo>
                  <a:pt x="768" y="1372"/>
                </a:lnTo>
                <a:lnTo>
                  <a:pt x="747" y="1401"/>
                </a:lnTo>
                <a:lnTo>
                  <a:pt x="725" y="1432"/>
                </a:lnTo>
                <a:lnTo>
                  <a:pt x="684" y="1493"/>
                </a:lnTo>
                <a:lnTo>
                  <a:pt x="641" y="1554"/>
                </a:lnTo>
                <a:lnTo>
                  <a:pt x="620" y="1584"/>
                </a:lnTo>
                <a:lnTo>
                  <a:pt x="598" y="1612"/>
                </a:lnTo>
                <a:lnTo>
                  <a:pt x="598" y="1612"/>
                </a:lnTo>
                <a:lnTo>
                  <a:pt x="592" y="1470"/>
                </a:lnTo>
                <a:lnTo>
                  <a:pt x="592" y="1470"/>
                </a:lnTo>
                <a:lnTo>
                  <a:pt x="657" y="1385"/>
                </a:lnTo>
                <a:lnTo>
                  <a:pt x="722" y="1301"/>
                </a:lnTo>
                <a:lnTo>
                  <a:pt x="722" y="1301"/>
                </a:lnTo>
                <a:close/>
                <a:moveTo>
                  <a:pt x="893" y="726"/>
                </a:moveTo>
                <a:lnTo>
                  <a:pt x="893" y="726"/>
                </a:lnTo>
                <a:lnTo>
                  <a:pt x="873" y="744"/>
                </a:lnTo>
                <a:lnTo>
                  <a:pt x="853" y="763"/>
                </a:lnTo>
                <a:lnTo>
                  <a:pt x="835" y="784"/>
                </a:lnTo>
                <a:lnTo>
                  <a:pt x="816" y="804"/>
                </a:lnTo>
                <a:lnTo>
                  <a:pt x="782" y="848"/>
                </a:lnTo>
                <a:lnTo>
                  <a:pt x="749" y="889"/>
                </a:lnTo>
                <a:lnTo>
                  <a:pt x="749" y="889"/>
                </a:lnTo>
                <a:lnTo>
                  <a:pt x="664" y="989"/>
                </a:lnTo>
                <a:lnTo>
                  <a:pt x="579" y="1090"/>
                </a:lnTo>
                <a:lnTo>
                  <a:pt x="579" y="1090"/>
                </a:lnTo>
                <a:lnTo>
                  <a:pt x="575" y="938"/>
                </a:lnTo>
                <a:lnTo>
                  <a:pt x="575" y="938"/>
                </a:lnTo>
                <a:lnTo>
                  <a:pt x="656" y="853"/>
                </a:lnTo>
                <a:lnTo>
                  <a:pt x="737" y="769"/>
                </a:lnTo>
                <a:lnTo>
                  <a:pt x="897" y="598"/>
                </a:lnTo>
                <a:lnTo>
                  <a:pt x="897" y="598"/>
                </a:lnTo>
                <a:lnTo>
                  <a:pt x="894" y="662"/>
                </a:lnTo>
                <a:lnTo>
                  <a:pt x="893" y="726"/>
                </a:lnTo>
                <a:lnTo>
                  <a:pt x="893" y="726"/>
                </a:lnTo>
                <a:close/>
                <a:moveTo>
                  <a:pt x="623" y="2946"/>
                </a:moveTo>
                <a:lnTo>
                  <a:pt x="623" y="2946"/>
                </a:lnTo>
                <a:lnTo>
                  <a:pt x="709" y="2823"/>
                </a:lnTo>
                <a:lnTo>
                  <a:pt x="754" y="2762"/>
                </a:lnTo>
                <a:lnTo>
                  <a:pt x="799" y="2701"/>
                </a:lnTo>
                <a:lnTo>
                  <a:pt x="799" y="2701"/>
                </a:lnTo>
                <a:lnTo>
                  <a:pt x="820" y="2674"/>
                </a:lnTo>
                <a:lnTo>
                  <a:pt x="843" y="2648"/>
                </a:lnTo>
                <a:lnTo>
                  <a:pt x="888" y="2596"/>
                </a:lnTo>
                <a:lnTo>
                  <a:pt x="933" y="2546"/>
                </a:lnTo>
                <a:lnTo>
                  <a:pt x="978" y="2493"/>
                </a:lnTo>
                <a:lnTo>
                  <a:pt x="978" y="2493"/>
                </a:lnTo>
                <a:lnTo>
                  <a:pt x="986" y="2629"/>
                </a:lnTo>
                <a:lnTo>
                  <a:pt x="986" y="2629"/>
                </a:lnTo>
                <a:lnTo>
                  <a:pt x="984" y="2630"/>
                </a:lnTo>
                <a:lnTo>
                  <a:pt x="984" y="2630"/>
                </a:lnTo>
                <a:lnTo>
                  <a:pt x="947" y="2665"/>
                </a:lnTo>
                <a:lnTo>
                  <a:pt x="912" y="2702"/>
                </a:lnTo>
                <a:lnTo>
                  <a:pt x="877" y="2740"/>
                </a:lnTo>
                <a:lnTo>
                  <a:pt x="844" y="2780"/>
                </a:lnTo>
                <a:lnTo>
                  <a:pt x="811" y="2821"/>
                </a:lnTo>
                <a:lnTo>
                  <a:pt x="780" y="2864"/>
                </a:lnTo>
                <a:lnTo>
                  <a:pt x="751" y="2906"/>
                </a:lnTo>
                <a:lnTo>
                  <a:pt x="723" y="2951"/>
                </a:lnTo>
                <a:lnTo>
                  <a:pt x="723" y="2951"/>
                </a:lnTo>
                <a:lnTo>
                  <a:pt x="673" y="2948"/>
                </a:lnTo>
                <a:lnTo>
                  <a:pt x="623" y="2946"/>
                </a:lnTo>
                <a:lnTo>
                  <a:pt x="623" y="2946"/>
                </a:lnTo>
                <a:close/>
                <a:moveTo>
                  <a:pt x="892" y="2939"/>
                </a:moveTo>
                <a:lnTo>
                  <a:pt x="892" y="2939"/>
                </a:lnTo>
                <a:lnTo>
                  <a:pt x="908" y="2923"/>
                </a:lnTo>
                <a:lnTo>
                  <a:pt x="923" y="2906"/>
                </a:lnTo>
                <a:lnTo>
                  <a:pt x="938" y="2887"/>
                </a:lnTo>
                <a:lnTo>
                  <a:pt x="951" y="2869"/>
                </a:lnTo>
                <a:lnTo>
                  <a:pt x="963" y="2849"/>
                </a:lnTo>
                <a:lnTo>
                  <a:pt x="975" y="2829"/>
                </a:lnTo>
                <a:lnTo>
                  <a:pt x="986" y="2809"/>
                </a:lnTo>
                <a:lnTo>
                  <a:pt x="995" y="2788"/>
                </a:lnTo>
                <a:lnTo>
                  <a:pt x="995" y="2788"/>
                </a:lnTo>
                <a:lnTo>
                  <a:pt x="1002" y="2919"/>
                </a:lnTo>
                <a:lnTo>
                  <a:pt x="1002" y="2919"/>
                </a:lnTo>
                <a:lnTo>
                  <a:pt x="892" y="2939"/>
                </a:lnTo>
                <a:lnTo>
                  <a:pt x="892" y="2939"/>
                </a:lnTo>
                <a:close/>
                <a:moveTo>
                  <a:pt x="990" y="2693"/>
                </a:moveTo>
                <a:lnTo>
                  <a:pt x="990" y="2693"/>
                </a:lnTo>
                <a:lnTo>
                  <a:pt x="992" y="2736"/>
                </a:lnTo>
                <a:lnTo>
                  <a:pt x="992" y="2736"/>
                </a:lnTo>
                <a:lnTo>
                  <a:pt x="987" y="2736"/>
                </a:lnTo>
                <a:lnTo>
                  <a:pt x="983" y="2738"/>
                </a:lnTo>
                <a:lnTo>
                  <a:pt x="979" y="2740"/>
                </a:lnTo>
                <a:lnTo>
                  <a:pt x="976" y="2743"/>
                </a:lnTo>
                <a:lnTo>
                  <a:pt x="976" y="2743"/>
                </a:lnTo>
                <a:lnTo>
                  <a:pt x="961" y="2770"/>
                </a:lnTo>
                <a:lnTo>
                  <a:pt x="946" y="2797"/>
                </a:lnTo>
                <a:lnTo>
                  <a:pt x="916" y="2850"/>
                </a:lnTo>
                <a:lnTo>
                  <a:pt x="900" y="2877"/>
                </a:lnTo>
                <a:lnTo>
                  <a:pt x="882" y="2902"/>
                </a:lnTo>
                <a:lnTo>
                  <a:pt x="872" y="2913"/>
                </a:lnTo>
                <a:lnTo>
                  <a:pt x="863" y="2925"/>
                </a:lnTo>
                <a:lnTo>
                  <a:pt x="851" y="2935"/>
                </a:lnTo>
                <a:lnTo>
                  <a:pt x="840" y="2946"/>
                </a:lnTo>
                <a:lnTo>
                  <a:pt x="840" y="2946"/>
                </a:lnTo>
                <a:lnTo>
                  <a:pt x="839" y="2947"/>
                </a:lnTo>
                <a:lnTo>
                  <a:pt x="839" y="2947"/>
                </a:lnTo>
                <a:lnTo>
                  <a:pt x="810" y="2950"/>
                </a:lnTo>
                <a:lnTo>
                  <a:pt x="780" y="2951"/>
                </a:lnTo>
                <a:lnTo>
                  <a:pt x="780" y="2951"/>
                </a:lnTo>
                <a:lnTo>
                  <a:pt x="776" y="2951"/>
                </a:lnTo>
                <a:lnTo>
                  <a:pt x="776" y="2951"/>
                </a:lnTo>
                <a:lnTo>
                  <a:pt x="828" y="2885"/>
                </a:lnTo>
                <a:lnTo>
                  <a:pt x="881" y="2820"/>
                </a:lnTo>
                <a:lnTo>
                  <a:pt x="934" y="2756"/>
                </a:lnTo>
                <a:lnTo>
                  <a:pt x="990" y="2693"/>
                </a:lnTo>
                <a:lnTo>
                  <a:pt x="990" y="2693"/>
                </a:lnTo>
                <a:close/>
                <a:moveTo>
                  <a:pt x="574" y="895"/>
                </a:moveTo>
                <a:lnTo>
                  <a:pt x="574" y="895"/>
                </a:lnTo>
                <a:lnTo>
                  <a:pt x="572" y="816"/>
                </a:lnTo>
                <a:lnTo>
                  <a:pt x="571" y="736"/>
                </a:lnTo>
                <a:lnTo>
                  <a:pt x="571" y="736"/>
                </a:lnTo>
                <a:lnTo>
                  <a:pt x="717" y="579"/>
                </a:lnTo>
                <a:lnTo>
                  <a:pt x="791" y="500"/>
                </a:lnTo>
                <a:lnTo>
                  <a:pt x="865" y="422"/>
                </a:lnTo>
                <a:lnTo>
                  <a:pt x="941" y="347"/>
                </a:lnTo>
                <a:lnTo>
                  <a:pt x="1019" y="273"/>
                </a:lnTo>
                <a:lnTo>
                  <a:pt x="1059" y="236"/>
                </a:lnTo>
                <a:lnTo>
                  <a:pt x="1098" y="201"/>
                </a:lnTo>
                <a:lnTo>
                  <a:pt x="1139" y="165"/>
                </a:lnTo>
                <a:lnTo>
                  <a:pt x="1182" y="132"/>
                </a:lnTo>
                <a:lnTo>
                  <a:pt x="1182" y="132"/>
                </a:lnTo>
                <a:lnTo>
                  <a:pt x="1239" y="128"/>
                </a:lnTo>
                <a:lnTo>
                  <a:pt x="1296" y="124"/>
                </a:lnTo>
                <a:lnTo>
                  <a:pt x="1296" y="124"/>
                </a:lnTo>
                <a:lnTo>
                  <a:pt x="1199" y="213"/>
                </a:lnTo>
                <a:lnTo>
                  <a:pt x="1104" y="304"/>
                </a:lnTo>
                <a:lnTo>
                  <a:pt x="1011" y="398"/>
                </a:lnTo>
                <a:lnTo>
                  <a:pt x="919" y="495"/>
                </a:lnTo>
                <a:lnTo>
                  <a:pt x="829" y="592"/>
                </a:lnTo>
                <a:lnTo>
                  <a:pt x="742" y="693"/>
                </a:lnTo>
                <a:lnTo>
                  <a:pt x="657" y="793"/>
                </a:lnTo>
                <a:lnTo>
                  <a:pt x="574" y="895"/>
                </a:lnTo>
                <a:lnTo>
                  <a:pt x="574" y="895"/>
                </a:lnTo>
                <a:close/>
                <a:moveTo>
                  <a:pt x="1010" y="481"/>
                </a:moveTo>
                <a:lnTo>
                  <a:pt x="1010" y="481"/>
                </a:lnTo>
                <a:lnTo>
                  <a:pt x="1101" y="387"/>
                </a:lnTo>
                <a:lnTo>
                  <a:pt x="1192" y="294"/>
                </a:lnTo>
                <a:lnTo>
                  <a:pt x="1285" y="202"/>
                </a:lnTo>
                <a:lnTo>
                  <a:pt x="1333" y="157"/>
                </a:lnTo>
                <a:lnTo>
                  <a:pt x="1382" y="114"/>
                </a:lnTo>
                <a:lnTo>
                  <a:pt x="1382" y="114"/>
                </a:lnTo>
                <a:lnTo>
                  <a:pt x="1382" y="114"/>
                </a:lnTo>
                <a:lnTo>
                  <a:pt x="1382" y="114"/>
                </a:lnTo>
                <a:lnTo>
                  <a:pt x="1388" y="112"/>
                </a:lnTo>
                <a:lnTo>
                  <a:pt x="1388" y="112"/>
                </a:lnTo>
                <a:lnTo>
                  <a:pt x="1386" y="127"/>
                </a:lnTo>
                <a:lnTo>
                  <a:pt x="1386" y="140"/>
                </a:lnTo>
                <a:lnTo>
                  <a:pt x="1384" y="169"/>
                </a:lnTo>
                <a:lnTo>
                  <a:pt x="1384" y="169"/>
                </a:lnTo>
                <a:lnTo>
                  <a:pt x="1362" y="189"/>
                </a:lnTo>
                <a:lnTo>
                  <a:pt x="1339" y="210"/>
                </a:lnTo>
                <a:lnTo>
                  <a:pt x="1294" y="255"/>
                </a:lnTo>
                <a:lnTo>
                  <a:pt x="1252" y="300"/>
                </a:lnTo>
                <a:lnTo>
                  <a:pt x="1208" y="344"/>
                </a:lnTo>
                <a:lnTo>
                  <a:pt x="1208" y="344"/>
                </a:lnTo>
                <a:lnTo>
                  <a:pt x="1179" y="375"/>
                </a:lnTo>
                <a:lnTo>
                  <a:pt x="1150" y="405"/>
                </a:lnTo>
                <a:lnTo>
                  <a:pt x="1093" y="469"/>
                </a:lnTo>
                <a:lnTo>
                  <a:pt x="1093" y="469"/>
                </a:lnTo>
                <a:lnTo>
                  <a:pt x="1051" y="474"/>
                </a:lnTo>
                <a:lnTo>
                  <a:pt x="1010" y="481"/>
                </a:lnTo>
                <a:lnTo>
                  <a:pt x="1010" y="481"/>
                </a:lnTo>
                <a:close/>
                <a:moveTo>
                  <a:pt x="1206" y="463"/>
                </a:moveTo>
                <a:lnTo>
                  <a:pt x="1206" y="463"/>
                </a:lnTo>
                <a:lnTo>
                  <a:pt x="1206" y="465"/>
                </a:lnTo>
                <a:lnTo>
                  <a:pt x="1206" y="465"/>
                </a:lnTo>
                <a:lnTo>
                  <a:pt x="1172" y="465"/>
                </a:lnTo>
                <a:lnTo>
                  <a:pt x="1139" y="466"/>
                </a:lnTo>
                <a:lnTo>
                  <a:pt x="1139" y="466"/>
                </a:lnTo>
                <a:lnTo>
                  <a:pt x="1188" y="418"/>
                </a:lnTo>
                <a:lnTo>
                  <a:pt x="1237" y="372"/>
                </a:lnTo>
                <a:lnTo>
                  <a:pt x="1237" y="372"/>
                </a:lnTo>
                <a:lnTo>
                  <a:pt x="1274" y="339"/>
                </a:lnTo>
                <a:lnTo>
                  <a:pt x="1313" y="304"/>
                </a:lnTo>
                <a:lnTo>
                  <a:pt x="1351" y="269"/>
                </a:lnTo>
                <a:lnTo>
                  <a:pt x="1370" y="251"/>
                </a:lnTo>
                <a:lnTo>
                  <a:pt x="1387" y="233"/>
                </a:lnTo>
                <a:lnTo>
                  <a:pt x="1387" y="233"/>
                </a:lnTo>
                <a:lnTo>
                  <a:pt x="1390" y="271"/>
                </a:lnTo>
                <a:lnTo>
                  <a:pt x="1390" y="271"/>
                </a:lnTo>
                <a:lnTo>
                  <a:pt x="1367" y="296"/>
                </a:lnTo>
                <a:lnTo>
                  <a:pt x="1347" y="323"/>
                </a:lnTo>
                <a:lnTo>
                  <a:pt x="1326" y="351"/>
                </a:lnTo>
                <a:lnTo>
                  <a:pt x="1306" y="377"/>
                </a:lnTo>
                <a:lnTo>
                  <a:pt x="1284" y="402"/>
                </a:lnTo>
                <a:lnTo>
                  <a:pt x="1273" y="414"/>
                </a:lnTo>
                <a:lnTo>
                  <a:pt x="1261" y="426"/>
                </a:lnTo>
                <a:lnTo>
                  <a:pt x="1248" y="437"/>
                </a:lnTo>
                <a:lnTo>
                  <a:pt x="1235" y="446"/>
                </a:lnTo>
                <a:lnTo>
                  <a:pt x="1220" y="455"/>
                </a:lnTo>
                <a:lnTo>
                  <a:pt x="1206" y="463"/>
                </a:lnTo>
                <a:lnTo>
                  <a:pt x="1206" y="463"/>
                </a:lnTo>
                <a:close/>
                <a:moveTo>
                  <a:pt x="1271" y="463"/>
                </a:moveTo>
                <a:lnTo>
                  <a:pt x="1271" y="463"/>
                </a:lnTo>
                <a:lnTo>
                  <a:pt x="1286" y="451"/>
                </a:lnTo>
                <a:lnTo>
                  <a:pt x="1302" y="438"/>
                </a:lnTo>
                <a:lnTo>
                  <a:pt x="1317" y="425"/>
                </a:lnTo>
                <a:lnTo>
                  <a:pt x="1333" y="410"/>
                </a:lnTo>
                <a:lnTo>
                  <a:pt x="1333" y="410"/>
                </a:lnTo>
                <a:lnTo>
                  <a:pt x="1363" y="379"/>
                </a:lnTo>
                <a:lnTo>
                  <a:pt x="1379" y="361"/>
                </a:lnTo>
                <a:lnTo>
                  <a:pt x="1394" y="344"/>
                </a:lnTo>
                <a:lnTo>
                  <a:pt x="1394" y="344"/>
                </a:lnTo>
                <a:lnTo>
                  <a:pt x="1396" y="405"/>
                </a:lnTo>
                <a:lnTo>
                  <a:pt x="1399" y="465"/>
                </a:lnTo>
                <a:lnTo>
                  <a:pt x="1399" y="465"/>
                </a:lnTo>
                <a:lnTo>
                  <a:pt x="1335" y="463"/>
                </a:lnTo>
                <a:lnTo>
                  <a:pt x="1271" y="463"/>
                </a:lnTo>
                <a:lnTo>
                  <a:pt x="1271" y="46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TextBox 172"/>
          <p:cNvSpPr txBox="1"/>
          <p:nvPr/>
        </p:nvSpPr>
        <p:spPr>
          <a:xfrm>
            <a:off x="925820" y="4943917"/>
            <a:ext cx="1177310" cy="400110"/>
          </a:xfrm>
          <a:prstGeom prst="rect">
            <a:avLst/>
          </a:prstGeom>
          <a:noFill/>
        </p:spPr>
        <p:txBody>
          <a:bodyPr wrap="none" rtlCol="0" anchor="ctr">
            <a:spAutoFit/>
          </a:bodyPr>
          <a:lstStyle/>
          <a:p>
            <a:pPr algn="ctr"/>
            <a:r>
              <a:rPr lang="en-US" sz="2000" b="1" smtClean="0">
                <a:solidFill>
                  <a:schemeClr val="bg1"/>
                </a:solidFill>
              </a:rPr>
              <a:t>strengths</a:t>
            </a:r>
            <a:endParaRPr lang="en-US" sz="2000" b="1">
              <a:solidFill>
                <a:schemeClr val="bg1"/>
              </a:solidFill>
            </a:endParaRPr>
          </a:p>
        </p:txBody>
      </p:sp>
      <p:sp>
        <p:nvSpPr>
          <p:cNvPr id="174" name="TextBox 173"/>
          <p:cNvSpPr txBox="1"/>
          <p:nvPr/>
        </p:nvSpPr>
        <p:spPr>
          <a:xfrm>
            <a:off x="3678106" y="4943917"/>
            <a:ext cx="1458669" cy="400110"/>
          </a:xfrm>
          <a:prstGeom prst="rect">
            <a:avLst/>
          </a:prstGeom>
          <a:noFill/>
        </p:spPr>
        <p:txBody>
          <a:bodyPr wrap="none" rtlCol="0" anchor="ctr">
            <a:spAutoFit/>
          </a:bodyPr>
          <a:lstStyle/>
          <a:p>
            <a:pPr algn="ctr"/>
            <a:r>
              <a:rPr lang="en-US" sz="2000" b="1" smtClean="0">
                <a:solidFill>
                  <a:schemeClr val="bg1"/>
                </a:solidFill>
              </a:rPr>
              <a:t>weaknesses</a:t>
            </a:r>
            <a:endParaRPr lang="en-US" sz="2000" b="1">
              <a:solidFill>
                <a:schemeClr val="bg1"/>
              </a:solidFill>
            </a:endParaRPr>
          </a:p>
        </p:txBody>
      </p:sp>
      <p:sp>
        <p:nvSpPr>
          <p:cNvPr id="175" name="TextBox 174"/>
          <p:cNvSpPr txBox="1"/>
          <p:nvPr/>
        </p:nvSpPr>
        <p:spPr>
          <a:xfrm>
            <a:off x="6494760" y="4943917"/>
            <a:ext cx="1636987" cy="400110"/>
          </a:xfrm>
          <a:prstGeom prst="rect">
            <a:avLst/>
          </a:prstGeom>
          <a:noFill/>
        </p:spPr>
        <p:txBody>
          <a:bodyPr wrap="none" rtlCol="0" anchor="ctr">
            <a:spAutoFit/>
          </a:bodyPr>
          <a:lstStyle/>
          <a:p>
            <a:pPr algn="ctr"/>
            <a:r>
              <a:rPr lang="en-US" sz="2000" b="1" smtClean="0">
                <a:solidFill>
                  <a:schemeClr val="bg1"/>
                </a:solidFill>
              </a:rPr>
              <a:t>opportunities</a:t>
            </a:r>
            <a:endParaRPr lang="en-US" sz="2000" b="1">
              <a:solidFill>
                <a:schemeClr val="bg1"/>
              </a:solidFill>
            </a:endParaRPr>
          </a:p>
        </p:txBody>
      </p:sp>
      <p:sp>
        <p:nvSpPr>
          <p:cNvPr id="177" name="TextBox 176"/>
          <p:cNvSpPr txBox="1"/>
          <p:nvPr/>
        </p:nvSpPr>
        <p:spPr>
          <a:xfrm>
            <a:off x="9761007" y="4943917"/>
            <a:ext cx="944041" cy="400110"/>
          </a:xfrm>
          <a:prstGeom prst="rect">
            <a:avLst/>
          </a:prstGeom>
          <a:noFill/>
        </p:spPr>
        <p:txBody>
          <a:bodyPr wrap="none" rtlCol="0" anchor="ctr">
            <a:spAutoFit/>
          </a:bodyPr>
          <a:lstStyle/>
          <a:p>
            <a:pPr algn="ctr"/>
            <a:r>
              <a:rPr lang="en-US" sz="2000" b="1" smtClean="0">
                <a:solidFill>
                  <a:schemeClr val="bg1"/>
                </a:solidFill>
              </a:rPr>
              <a:t>threats</a:t>
            </a:r>
            <a:endParaRPr lang="en-US" sz="2000" b="1">
              <a:solidFill>
                <a:schemeClr val="bg1"/>
              </a:solidFill>
            </a:endParaRPr>
          </a:p>
        </p:txBody>
      </p:sp>
      <p:sp>
        <p:nvSpPr>
          <p:cNvPr id="39" name="Freeform 19"/>
          <p:cNvSpPr>
            <a:spLocks noChangeAspect="1" noEditPoints="1"/>
          </p:cNvSpPr>
          <p:nvPr/>
        </p:nvSpPr>
        <p:spPr bwMode="auto">
          <a:xfrm>
            <a:off x="6852136" y="2875433"/>
            <a:ext cx="922233" cy="1828800"/>
          </a:xfrm>
          <a:custGeom>
            <a:avLst/>
            <a:gdLst>
              <a:gd name="T0" fmla="*/ 1692 w 1884"/>
              <a:gd name="T1" fmla="*/ 611 h 3738"/>
              <a:gd name="T2" fmla="*/ 1169 w 1884"/>
              <a:gd name="T3" fmla="*/ 63 h 3738"/>
              <a:gd name="T4" fmla="*/ 294 w 1884"/>
              <a:gd name="T5" fmla="*/ 284 h 3738"/>
              <a:gd name="T6" fmla="*/ 0 w 1884"/>
              <a:gd name="T7" fmla="*/ 2089 h 3738"/>
              <a:gd name="T8" fmla="*/ 195 w 1884"/>
              <a:gd name="T9" fmla="*/ 3321 h 3738"/>
              <a:gd name="T10" fmla="*/ 387 w 1884"/>
              <a:gd name="T11" fmla="*/ 3541 h 3738"/>
              <a:gd name="T12" fmla="*/ 1141 w 1884"/>
              <a:gd name="T13" fmla="*/ 3716 h 3738"/>
              <a:gd name="T14" fmla="*/ 1771 w 1884"/>
              <a:gd name="T15" fmla="*/ 3201 h 3738"/>
              <a:gd name="T16" fmla="*/ 1300 w 1884"/>
              <a:gd name="T17" fmla="*/ 2950 h 3738"/>
              <a:gd name="T18" fmla="*/ 1789 w 1884"/>
              <a:gd name="T19" fmla="*/ 2379 h 3738"/>
              <a:gd name="T20" fmla="*/ 1394 w 1884"/>
              <a:gd name="T21" fmla="*/ 2391 h 3738"/>
              <a:gd name="T22" fmla="*/ 1391 w 1884"/>
              <a:gd name="T23" fmla="*/ 2346 h 3738"/>
              <a:gd name="T24" fmla="*/ 1691 w 1884"/>
              <a:gd name="T25" fmla="*/ 1800 h 3738"/>
              <a:gd name="T26" fmla="*/ 1722 w 1884"/>
              <a:gd name="T27" fmla="*/ 1638 h 3738"/>
              <a:gd name="T28" fmla="*/ 1365 w 1884"/>
              <a:gd name="T29" fmla="*/ 1807 h 3738"/>
              <a:gd name="T30" fmla="*/ 1513 w 1884"/>
              <a:gd name="T31" fmla="*/ 1600 h 3738"/>
              <a:gd name="T32" fmla="*/ 1661 w 1884"/>
              <a:gd name="T33" fmla="*/ 1292 h 3738"/>
              <a:gd name="T34" fmla="*/ 1313 w 1884"/>
              <a:gd name="T35" fmla="*/ 1547 h 3738"/>
              <a:gd name="T36" fmla="*/ 1439 w 1884"/>
              <a:gd name="T37" fmla="*/ 1310 h 3738"/>
              <a:gd name="T38" fmla="*/ 1616 w 1884"/>
              <a:gd name="T39" fmla="*/ 897 h 3738"/>
              <a:gd name="T40" fmla="*/ 1630 w 1884"/>
              <a:gd name="T41" fmla="*/ 765 h 3738"/>
              <a:gd name="T42" fmla="*/ 1585 w 1884"/>
              <a:gd name="T43" fmla="*/ 628 h 3738"/>
              <a:gd name="T44" fmla="*/ 1549 w 1884"/>
              <a:gd name="T45" fmla="*/ 541 h 3738"/>
              <a:gd name="T46" fmla="*/ 1395 w 1884"/>
              <a:gd name="T47" fmla="*/ 387 h 3738"/>
              <a:gd name="T48" fmla="*/ 1121 w 1884"/>
              <a:gd name="T49" fmla="*/ 543 h 3738"/>
              <a:gd name="T50" fmla="*/ 1340 w 1884"/>
              <a:gd name="T51" fmla="*/ 268 h 3738"/>
              <a:gd name="T52" fmla="*/ 1223 w 1884"/>
              <a:gd name="T53" fmla="*/ 194 h 3738"/>
              <a:gd name="T54" fmla="*/ 449 w 1884"/>
              <a:gd name="T55" fmla="*/ 298 h 3738"/>
              <a:gd name="T56" fmla="*/ 791 w 1884"/>
              <a:gd name="T57" fmla="*/ 122 h 3738"/>
              <a:gd name="T58" fmla="*/ 173 w 1884"/>
              <a:gd name="T59" fmla="*/ 949 h 3738"/>
              <a:gd name="T60" fmla="*/ 979 w 1884"/>
              <a:gd name="T61" fmla="*/ 114 h 3738"/>
              <a:gd name="T62" fmla="*/ 537 w 1884"/>
              <a:gd name="T63" fmla="*/ 728 h 3738"/>
              <a:gd name="T64" fmla="*/ 483 w 1884"/>
              <a:gd name="T65" fmla="*/ 889 h 3738"/>
              <a:gd name="T66" fmla="*/ 118 w 1884"/>
              <a:gd name="T67" fmla="*/ 1626 h 3738"/>
              <a:gd name="T68" fmla="*/ 410 w 1884"/>
              <a:gd name="T69" fmla="*/ 1320 h 3738"/>
              <a:gd name="T70" fmla="*/ 116 w 1884"/>
              <a:gd name="T71" fmla="*/ 1853 h 3738"/>
              <a:gd name="T72" fmla="*/ 113 w 1884"/>
              <a:gd name="T73" fmla="*/ 1985 h 3738"/>
              <a:gd name="T74" fmla="*/ 105 w 1884"/>
              <a:gd name="T75" fmla="*/ 2251 h 3738"/>
              <a:gd name="T76" fmla="*/ 106 w 1884"/>
              <a:gd name="T77" fmla="*/ 2477 h 3738"/>
              <a:gd name="T78" fmla="*/ 106 w 1884"/>
              <a:gd name="T79" fmla="*/ 2477 h 3738"/>
              <a:gd name="T80" fmla="*/ 138 w 1884"/>
              <a:gd name="T81" fmla="*/ 2827 h 3738"/>
              <a:gd name="T82" fmla="*/ 149 w 1884"/>
              <a:gd name="T83" fmla="*/ 2880 h 3738"/>
              <a:gd name="T84" fmla="*/ 553 w 1884"/>
              <a:gd name="T85" fmla="*/ 2677 h 3738"/>
              <a:gd name="T86" fmla="*/ 528 w 1884"/>
              <a:gd name="T87" fmla="*/ 2969 h 3738"/>
              <a:gd name="T88" fmla="*/ 220 w 1884"/>
              <a:gd name="T89" fmla="*/ 3116 h 3738"/>
              <a:gd name="T90" fmla="*/ 665 w 1884"/>
              <a:gd name="T91" fmla="*/ 2836 h 3738"/>
              <a:gd name="T92" fmla="*/ 583 w 1884"/>
              <a:gd name="T93" fmla="*/ 1220 h 3738"/>
              <a:gd name="T94" fmla="*/ 815 w 1884"/>
              <a:gd name="T95" fmla="*/ 643 h 3738"/>
              <a:gd name="T96" fmla="*/ 1218 w 1884"/>
              <a:gd name="T97" fmla="*/ 1084 h 3738"/>
              <a:gd name="T98" fmla="*/ 1234 w 1884"/>
              <a:gd name="T99" fmla="*/ 2873 h 3738"/>
              <a:gd name="T100" fmla="*/ 853 w 1884"/>
              <a:gd name="T101" fmla="*/ 3032 h 3738"/>
              <a:gd name="T102" fmla="*/ 468 w 1884"/>
              <a:gd name="T103" fmla="*/ 3140 h 3738"/>
              <a:gd name="T104" fmla="*/ 589 w 1884"/>
              <a:gd name="T105" fmla="*/ 3240 h 3738"/>
              <a:gd name="T106" fmla="*/ 712 w 1884"/>
              <a:gd name="T107" fmla="*/ 3243 h 3738"/>
              <a:gd name="T108" fmla="*/ 782 w 1884"/>
              <a:gd name="T109" fmla="*/ 3365 h 3738"/>
              <a:gd name="T110" fmla="*/ 1031 w 1884"/>
              <a:gd name="T111" fmla="*/ 3236 h 3738"/>
              <a:gd name="T112" fmla="*/ 857 w 1884"/>
              <a:gd name="T113" fmla="*/ 3507 h 3738"/>
              <a:gd name="T114" fmla="*/ 1748 w 1884"/>
              <a:gd name="T115" fmla="*/ 2601 h 3738"/>
              <a:gd name="T116" fmla="*/ 1540 w 1884"/>
              <a:gd name="T117" fmla="*/ 2971 h 3738"/>
              <a:gd name="T118" fmla="*/ 1114 w 1884"/>
              <a:gd name="T119" fmla="*/ 3611 h 3738"/>
              <a:gd name="T120" fmla="*/ 1722 w 1884"/>
              <a:gd name="T121" fmla="*/ 2964 h 3738"/>
              <a:gd name="T122" fmla="*/ 1259 w 1884"/>
              <a:gd name="T123" fmla="*/ 3570 h 3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4" h="3738">
                <a:moveTo>
                  <a:pt x="1850" y="1954"/>
                </a:moveTo>
                <a:lnTo>
                  <a:pt x="1850" y="1954"/>
                </a:lnTo>
                <a:lnTo>
                  <a:pt x="1842" y="1881"/>
                </a:lnTo>
                <a:lnTo>
                  <a:pt x="1836" y="1804"/>
                </a:lnTo>
                <a:lnTo>
                  <a:pt x="1826" y="1647"/>
                </a:lnTo>
                <a:lnTo>
                  <a:pt x="1815" y="1483"/>
                </a:lnTo>
                <a:lnTo>
                  <a:pt x="1810" y="1399"/>
                </a:lnTo>
                <a:lnTo>
                  <a:pt x="1803" y="1314"/>
                </a:lnTo>
                <a:lnTo>
                  <a:pt x="1795" y="1230"/>
                </a:lnTo>
                <a:lnTo>
                  <a:pt x="1787" y="1145"/>
                </a:lnTo>
                <a:lnTo>
                  <a:pt x="1777" y="1060"/>
                </a:lnTo>
                <a:lnTo>
                  <a:pt x="1763" y="978"/>
                </a:lnTo>
                <a:lnTo>
                  <a:pt x="1749" y="894"/>
                </a:lnTo>
                <a:lnTo>
                  <a:pt x="1732" y="814"/>
                </a:lnTo>
                <a:lnTo>
                  <a:pt x="1722" y="774"/>
                </a:lnTo>
                <a:lnTo>
                  <a:pt x="1712" y="735"/>
                </a:lnTo>
                <a:lnTo>
                  <a:pt x="1701" y="697"/>
                </a:lnTo>
                <a:lnTo>
                  <a:pt x="1689" y="659"/>
                </a:lnTo>
                <a:lnTo>
                  <a:pt x="1689" y="659"/>
                </a:lnTo>
                <a:lnTo>
                  <a:pt x="1706" y="640"/>
                </a:lnTo>
                <a:lnTo>
                  <a:pt x="1706" y="640"/>
                </a:lnTo>
                <a:lnTo>
                  <a:pt x="1710" y="633"/>
                </a:lnTo>
                <a:lnTo>
                  <a:pt x="1712" y="628"/>
                </a:lnTo>
                <a:lnTo>
                  <a:pt x="1710" y="623"/>
                </a:lnTo>
                <a:lnTo>
                  <a:pt x="1708" y="618"/>
                </a:lnTo>
                <a:lnTo>
                  <a:pt x="1704" y="614"/>
                </a:lnTo>
                <a:lnTo>
                  <a:pt x="1699" y="611"/>
                </a:lnTo>
                <a:lnTo>
                  <a:pt x="1692" y="611"/>
                </a:lnTo>
                <a:lnTo>
                  <a:pt x="1687" y="612"/>
                </a:lnTo>
                <a:lnTo>
                  <a:pt x="1687" y="612"/>
                </a:lnTo>
                <a:lnTo>
                  <a:pt x="1675" y="619"/>
                </a:lnTo>
                <a:lnTo>
                  <a:pt x="1675" y="619"/>
                </a:lnTo>
                <a:lnTo>
                  <a:pt x="1652" y="561"/>
                </a:lnTo>
                <a:lnTo>
                  <a:pt x="1640" y="531"/>
                </a:lnTo>
                <a:lnTo>
                  <a:pt x="1628" y="504"/>
                </a:lnTo>
                <a:lnTo>
                  <a:pt x="1628" y="504"/>
                </a:lnTo>
                <a:lnTo>
                  <a:pt x="1627" y="502"/>
                </a:lnTo>
                <a:lnTo>
                  <a:pt x="1627" y="502"/>
                </a:lnTo>
                <a:lnTo>
                  <a:pt x="1605" y="457"/>
                </a:lnTo>
                <a:lnTo>
                  <a:pt x="1581" y="414"/>
                </a:lnTo>
                <a:lnTo>
                  <a:pt x="1554" y="373"/>
                </a:lnTo>
                <a:lnTo>
                  <a:pt x="1526" y="331"/>
                </a:lnTo>
                <a:lnTo>
                  <a:pt x="1496" y="293"/>
                </a:lnTo>
                <a:lnTo>
                  <a:pt x="1463" y="257"/>
                </a:lnTo>
                <a:lnTo>
                  <a:pt x="1428" y="223"/>
                </a:lnTo>
                <a:lnTo>
                  <a:pt x="1391" y="190"/>
                </a:lnTo>
                <a:lnTo>
                  <a:pt x="1371" y="175"/>
                </a:lnTo>
                <a:lnTo>
                  <a:pt x="1352" y="161"/>
                </a:lnTo>
                <a:lnTo>
                  <a:pt x="1332" y="146"/>
                </a:lnTo>
                <a:lnTo>
                  <a:pt x="1310" y="131"/>
                </a:lnTo>
                <a:lnTo>
                  <a:pt x="1288" y="120"/>
                </a:lnTo>
                <a:lnTo>
                  <a:pt x="1265" y="106"/>
                </a:lnTo>
                <a:lnTo>
                  <a:pt x="1242" y="94"/>
                </a:lnTo>
                <a:lnTo>
                  <a:pt x="1218" y="84"/>
                </a:lnTo>
                <a:lnTo>
                  <a:pt x="1194" y="73"/>
                </a:lnTo>
                <a:lnTo>
                  <a:pt x="1169" y="63"/>
                </a:lnTo>
                <a:lnTo>
                  <a:pt x="1142" y="53"/>
                </a:lnTo>
                <a:lnTo>
                  <a:pt x="1116" y="44"/>
                </a:lnTo>
                <a:lnTo>
                  <a:pt x="1088" y="36"/>
                </a:lnTo>
                <a:lnTo>
                  <a:pt x="1060" y="29"/>
                </a:lnTo>
                <a:lnTo>
                  <a:pt x="1031" y="23"/>
                </a:lnTo>
                <a:lnTo>
                  <a:pt x="1000" y="18"/>
                </a:lnTo>
                <a:lnTo>
                  <a:pt x="1000" y="18"/>
                </a:lnTo>
                <a:lnTo>
                  <a:pt x="953" y="10"/>
                </a:lnTo>
                <a:lnTo>
                  <a:pt x="906" y="4"/>
                </a:lnTo>
                <a:lnTo>
                  <a:pt x="863" y="2"/>
                </a:lnTo>
                <a:lnTo>
                  <a:pt x="819" y="0"/>
                </a:lnTo>
                <a:lnTo>
                  <a:pt x="778" y="3"/>
                </a:lnTo>
                <a:lnTo>
                  <a:pt x="738" y="6"/>
                </a:lnTo>
                <a:lnTo>
                  <a:pt x="700" y="12"/>
                </a:lnTo>
                <a:lnTo>
                  <a:pt x="661" y="20"/>
                </a:lnTo>
                <a:lnTo>
                  <a:pt x="626" y="29"/>
                </a:lnTo>
                <a:lnTo>
                  <a:pt x="591" y="41"/>
                </a:lnTo>
                <a:lnTo>
                  <a:pt x="558" y="56"/>
                </a:lnTo>
                <a:lnTo>
                  <a:pt x="526" y="72"/>
                </a:lnTo>
                <a:lnTo>
                  <a:pt x="496" y="89"/>
                </a:lnTo>
                <a:lnTo>
                  <a:pt x="467" y="108"/>
                </a:lnTo>
                <a:lnTo>
                  <a:pt x="439" y="129"/>
                </a:lnTo>
                <a:lnTo>
                  <a:pt x="412" y="151"/>
                </a:lnTo>
                <a:lnTo>
                  <a:pt x="386" y="174"/>
                </a:lnTo>
                <a:lnTo>
                  <a:pt x="362" y="200"/>
                </a:lnTo>
                <a:lnTo>
                  <a:pt x="338" y="227"/>
                </a:lnTo>
                <a:lnTo>
                  <a:pt x="316" y="255"/>
                </a:lnTo>
                <a:lnTo>
                  <a:pt x="294" y="284"/>
                </a:lnTo>
                <a:lnTo>
                  <a:pt x="273" y="314"/>
                </a:lnTo>
                <a:lnTo>
                  <a:pt x="255" y="346"/>
                </a:lnTo>
                <a:lnTo>
                  <a:pt x="236" y="379"/>
                </a:lnTo>
                <a:lnTo>
                  <a:pt x="219" y="412"/>
                </a:lnTo>
                <a:lnTo>
                  <a:pt x="203" y="447"/>
                </a:lnTo>
                <a:lnTo>
                  <a:pt x="187" y="484"/>
                </a:lnTo>
                <a:lnTo>
                  <a:pt x="173" y="520"/>
                </a:lnTo>
                <a:lnTo>
                  <a:pt x="158" y="557"/>
                </a:lnTo>
                <a:lnTo>
                  <a:pt x="146" y="595"/>
                </a:lnTo>
                <a:lnTo>
                  <a:pt x="134" y="635"/>
                </a:lnTo>
                <a:lnTo>
                  <a:pt x="122" y="675"/>
                </a:lnTo>
                <a:lnTo>
                  <a:pt x="112" y="714"/>
                </a:lnTo>
                <a:lnTo>
                  <a:pt x="101" y="755"/>
                </a:lnTo>
                <a:lnTo>
                  <a:pt x="84" y="837"/>
                </a:lnTo>
                <a:lnTo>
                  <a:pt x="68" y="921"/>
                </a:lnTo>
                <a:lnTo>
                  <a:pt x="56" y="1007"/>
                </a:lnTo>
                <a:lnTo>
                  <a:pt x="44" y="1092"/>
                </a:lnTo>
                <a:lnTo>
                  <a:pt x="36" y="1178"/>
                </a:lnTo>
                <a:lnTo>
                  <a:pt x="28" y="1263"/>
                </a:lnTo>
                <a:lnTo>
                  <a:pt x="23" y="1346"/>
                </a:lnTo>
                <a:lnTo>
                  <a:pt x="18" y="1428"/>
                </a:lnTo>
                <a:lnTo>
                  <a:pt x="15" y="1509"/>
                </a:lnTo>
                <a:lnTo>
                  <a:pt x="10" y="1663"/>
                </a:lnTo>
                <a:lnTo>
                  <a:pt x="7" y="1803"/>
                </a:lnTo>
                <a:lnTo>
                  <a:pt x="3" y="1926"/>
                </a:lnTo>
                <a:lnTo>
                  <a:pt x="3" y="1926"/>
                </a:lnTo>
                <a:lnTo>
                  <a:pt x="2" y="2006"/>
                </a:lnTo>
                <a:lnTo>
                  <a:pt x="0" y="2089"/>
                </a:lnTo>
                <a:lnTo>
                  <a:pt x="0" y="2174"/>
                </a:lnTo>
                <a:lnTo>
                  <a:pt x="2" y="2261"/>
                </a:lnTo>
                <a:lnTo>
                  <a:pt x="4" y="2350"/>
                </a:lnTo>
                <a:lnTo>
                  <a:pt x="8" y="2439"/>
                </a:lnTo>
                <a:lnTo>
                  <a:pt x="15" y="2529"/>
                </a:lnTo>
                <a:lnTo>
                  <a:pt x="24" y="2619"/>
                </a:lnTo>
                <a:lnTo>
                  <a:pt x="36" y="2708"/>
                </a:lnTo>
                <a:lnTo>
                  <a:pt x="49" y="2797"/>
                </a:lnTo>
                <a:lnTo>
                  <a:pt x="59" y="2842"/>
                </a:lnTo>
                <a:lnTo>
                  <a:pt x="67" y="2885"/>
                </a:lnTo>
                <a:lnTo>
                  <a:pt x="77" y="2928"/>
                </a:lnTo>
                <a:lnTo>
                  <a:pt x="87" y="2970"/>
                </a:lnTo>
                <a:lnTo>
                  <a:pt x="98" y="3013"/>
                </a:lnTo>
                <a:lnTo>
                  <a:pt x="110" y="3054"/>
                </a:lnTo>
                <a:lnTo>
                  <a:pt x="124" y="3095"/>
                </a:lnTo>
                <a:lnTo>
                  <a:pt x="138" y="3134"/>
                </a:lnTo>
                <a:lnTo>
                  <a:pt x="153" y="3174"/>
                </a:lnTo>
                <a:lnTo>
                  <a:pt x="169" y="3213"/>
                </a:lnTo>
                <a:lnTo>
                  <a:pt x="186" y="3250"/>
                </a:lnTo>
                <a:lnTo>
                  <a:pt x="203" y="3287"/>
                </a:lnTo>
                <a:lnTo>
                  <a:pt x="203" y="3287"/>
                </a:lnTo>
                <a:lnTo>
                  <a:pt x="189" y="3305"/>
                </a:lnTo>
                <a:lnTo>
                  <a:pt x="189" y="3305"/>
                </a:lnTo>
                <a:lnTo>
                  <a:pt x="186" y="3309"/>
                </a:lnTo>
                <a:lnTo>
                  <a:pt x="187" y="3313"/>
                </a:lnTo>
                <a:lnTo>
                  <a:pt x="189" y="3316"/>
                </a:lnTo>
                <a:lnTo>
                  <a:pt x="191" y="3320"/>
                </a:lnTo>
                <a:lnTo>
                  <a:pt x="195" y="3321"/>
                </a:lnTo>
                <a:lnTo>
                  <a:pt x="199" y="3323"/>
                </a:lnTo>
                <a:lnTo>
                  <a:pt x="203" y="3321"/>
                </a:lnTo>
                <a:lnTo>
                  <a:pt x="206" y="3319"/>
                </a:lnTo>
                <a:lnTo>
                  <a:pt x="206" y="3319"/>
                </a:lnTo>
                <a:lnTo>
                  <a:pt x="215" y="3309"/>
                </a:lnTo>
                <a:lnTo>
                  <a:pt x="215" y="3309"/>
                </a:lnTo>
                <a:lnTo>
                  <a:pt x="241" y="3356"/>
                </a:lnTo>
                <a:lnTo>
                  <a:pt x="269" y="3399"/>
                </a:lnTo>
                <a:lnTo>
                  <a:pt x="269" y="3399"/>
                </a:lnTo>
                <a:lnTo>
                  <a:pt x="261" y="3413"/>
                </a:lnTo>
                <a:lnTo>
                  <a:pt x="261" y="3413"/>
                </a:lnTo>
                <a:lnTo>
                  <a:pt x="260" y="3417"/>
                </a:lnTo>
                <a:lnTo>
                  <a:pt x="260" y="3419"/>
                </a:lnTo>
                <a:lnTo>
                  <a:pt x="261" y="3422"/>
                </a:lnTo>
                <a:lnTo>
                  <a:pt x="264" y="3425"/>
                </a:lnTo>
                <a:lnTo>
                  <a:pt x="267" y="3426"/>
                </a:lnTo>
                <a:lnTo>
                  <a:pt x="271" y="3426"/>
                </a:lnTo>
                <a:lnTo>
                  <a:pt x="273" y="3425"/>
                </a:lnTo>
                <a:lnTo>
                  <a:pt x="277" y="3422"/>
                </a:lnTo>
                <a:lnTo>
                  <a:pt x="277" y="3422"/>
                </a:lnTo>
                <a:lnTo>
                  <a:pt x="281" y="3417"/>
                </a:lnTo>
                <a:lnTo>
                  <a:pt x="281" y="3417"/>
                </a:lnTo>
                <a:lnTo>
                  <a:pt x="297" y="3439"/>
                </a:lnTo>
                <a:lnTo>
                  <a:pt x="314" y="3460"/>
                </a:lnTo>
                <a:lnTo>
                  <a:pt x="332" y="3481"/>
                </a:lnTo>
                <a:lnTo>
                  <a:pt x="349" y="3501"/>
                </a:lnTo>
                <a:lnTo>
                  <a:pt x="367" y="3521"/>
                </a:lnTo>
                <a:lnTo>
                  <a:pt x="387" y="3541"/>
                </a:lnTo>
                <a:lnTo>
                  <a:pt x="407" y="3558"/>
                </a:lnTo>
                <a:lnTo>
                  <a:pt x="428" y="3576"/>
                </a:lnTo>
                <a:lnTo>
                  <a:pt x="449" y="3593"/>
                </a:lnTo>
                <a:lnTo>
                  <a:pt x="471" y="3609"/>
                </a:lnTo>
                <a:lnTo>
                  <a:pt x="493" y="3623"/>
                </a:lnTo>
                <a:lnTo>
                  <a:pt x="517" y="3638"/>
                </a:lnTo>
                <a:lnTo>
                  <a:pt x="541" y="3651"/>
                </a:lnTo>
                <a:lnTo>
                  <a:pt x="565" y="3664"/>
                </a:lnTo>
                <a:lnTo>
                  <a:pt x="590" y="3675"/>
                </a:lnTo>
                <a:lnTo>
                  <a:pt x="616" y="3685"/>
                </a:lnTo>
                <a:lnTo>
                  <a:pt x="643" y="3696"/>
                </a:lnTo>
                <a:lnTo>
                  <a:pt x="671" y="3704"/>
                </a:lnTo>
                <a:lnTo>
                  <a:pt x="698" y="3712"/>
                </a:lnTo>
                <a:lnTo>
                  <a:pt x="728" y="3720"/>
                </a:lnTo>
                <a:lnTo>
                  <a:pt x="758" y="3725"/>
                </a:lnTo>
                <a:lnTo>
                  <a:pt x="789" y="3731"/>
                </a:lnTo>
                <a:lnTo>
                  <a:pt x="820" y="3733"/>
                </a:lnTo>
                <a:lnTo>
                  <a:pt x="852" y="3736"/>
                </a:lnTo>
                <a:lnTo>
                  <a:pt x="885" y="3738"/>
                </a:lnTo>
                <a:lnTo>
                  <a:pt x="918" y="3738"/>
                </a:lnTo>
                <a:lnTo>
                  <a:pt x="953" y="3738"/>
                </a:lnTo>
                <a:lnTo>
                  <a:pt x="989" y="3736"/>
                </a:lnTo>
                <a:lnTo>
                  <a:pt x="1024" y="3733"/>
                </a:lnTo>
                <a:lnTo>
                  <a:pt x="1061" y="3729"/>
                </a:lnTo>
                <a:lnTo>
                  <a:pt x="1100" y="3724"/>
                </a:lnTo>
                <a:lnTo>
                  <a:pt x="1140" y="3717"/>
                </a:lnTo>
                <a:lnTo>
                  <a:pt x="1140" y="3717"/>
                </a:lnTo>
                <a:lnTo>
                  <a:pt x="1141" y="3716"/>
                </a:lnTo>
                <a:lnTo>
                  <a:pt x="1144" y="3715"/>
                </a:lnTo>
                <a:lnTo>
                  <a:pt x="1144" y="3715"/>
                </a:lnTo>
                <a:lnTo>
                  <a:pt x="1181" y="3705"/>
                </a:lnTo>
                <a:lnTo>
                  <a:pt x="1218" y="3696"/>
                </a:lnTo>
                <a:lnTo>
                  <a:pt x="1252" y="3685"/>
                </a:lnTo>
                <a:lnTo>
                  <a:pt x="1287" y="3674"/>
                </a:lnTo>
                <a:lnTo>
                  <a:pt x="1320" y="3660"/>
                </a:lnTo>
                <a:lnTo>
                  <a:pt x="1352" y="3647"/>
                </a:lnTo>
                <a:lnTo>
                  <a:pt x="1382" y="3632"/>
                </a:lnTo>
                <a:lnTo>
                  <a:pt x="1411" y="3617"/>
                </a:lnTo>
                <a:lnTo>
                  <a:pt x="1440" y="3599"/>
                </a:lnTo>
                <a:lnTo>
                  <a:pt x="1467" y="3582"/>
                </a:lnTo>
                <a:lnTo>
                  <a:pt x="1493" y="3564"/>
                </a:lnTo>
                <a:lnTo>
                  <a:pt x="1518" y="3545"/>
                </a:lnTo>
                <a:lnTo>
                  <a:pt x="1542" y="3525"/>
                </a:lnTo>
                <a:lnTo>
                  <a:pt x="1566" y="3504"/>
                </a:lnTo>
                <a:lnTo>
                  <a:pt x="1589" y="3483"/>
                </a:lnTo>
                <a:lnTo>
                  <a:pt x="1610" y="3460"/>
                </a:lnTo>
                <a:lnTo>
                  <a:pt x="1630" y="3438"/>
                </a:lnTo>
                <a:lnTo>
                  <a:pt x="1648" y="3414"/>
                </a:lnTo>
                <a:lnTo>
                  <a:pt x="1667" y="3389"/>
                </a:lnTo>
                <a:lnTo>
                  <a:pt x="1684" y="3364"/>
                </a:lnTo>
                <a:lnTo>
                  <a:pt x="1701" y="3338"/>
                </a:lnTo>
                <a:lnTo>
                  <a:pt x="1717" y="3312"/>
                </a:lnTo>
                <a:lnTo>
                  <a:pt x="1732" y="3285"/>
                </a:lnTo>
                <a:lnTo>
                  <a:pt x="1746" y="3258"/>
                </a:lnTo>
                <a:lnTo>
                  <a:pt x="1759" y="3230"/>
                </a:lnTo>
                <a:lnTo>
                  <a:pt x="1771" y="3201"/>
                </a:lnTo>
                <a:lnTo>
                  <a:pt x="1783" y="3172"/>
                </a:lnTo>
                <a:lnTo>
                  <a:pt x="1794" y="3142"/>
                </a:lnTo>
                <a:lnTo>
                  <a:pt x="1805" y="3112"/>
                </a:lnTo>
                <a:lnTo>
                  <a:pt x="1814" y="3081"/>
                </a:lnTo>
                <a:lnTo>
                  <a:pt x="1831" y="3019"/>
                </a:lnTo>
                <a:lnTo>
                  <a:pt x="1844" y="2956"/>
                </a:lnTo>
                <a:lnTo>
                  <a:pt x="1856" y="2891"/>
                </a:lnTo>
                <a:lnTo>
                  <a:pt x="1867" y="2826"/>
                </a:lnTo>
                <a:lnTo>
                  <a:pt x="1873" y="2758"/>
                </a:lnTo>
                <a:lnTo>
                  <a:pt x="1879" y="2691"/>
                </a:lnTo>
                <a:lnTo>
                  <a:pt x="1883" y="2623"/>
                </a:lnTo>
                <a:lnTo>
                  <a:pt x="1884" y="2554"/>
                </a:lnTo>
                <a:lnTo>
                  <a:pt x="1884" y="2485"/>
                </a:lnTo>
                <a:lnTo>
                  <a:pt x="1884" y="2418"/>
                </a:lnTo>
                <a:lnTo>
                  <a:pt x="1881" y="2349"/>
                </a:lnTo>
                <a:lnTo>
                  <a:pt x="1877" y="2281"/>
                </a:lnTo>
                <a:lnTo>
                  <a:pt x="1873" y="2214"/>
                </a:lnTo>
                <a:lnTo>
                  <a:pt x="1863" y="2081"/>
                </a:lnTo>
                <a:lnTo>
                  <a:pt x="1850" y="1954"/>
                </a:lnTo>
                <a:lnTo>
                  <a:pt x="1850" y="1954"/>
                </a:lnTo>
                <a:close/>
                <a:moveTo>
                  <a:pt x="1789" y="2379"/>
                </a:moveTo>
                <a:lnTo>
                  <a:pt x="1789" y="2379"/>
                </a:lnTo>
                <a:lnTo>
                  <a:pt x="1726" y="2451"/>
                </a:lnTo>
                <a:lnTo>
                  <a:pt x="1665" y="2522"/>
                </a:lnTo>
                <a:lnTo>
                  <a:pt x="1545" y="2665"/>
                </a:lnTo>
                <a:lnTo>
                  <a:pt x="1423" y="2809"/>
                </a:lnTo>
                <a:lnTo>
                  <a:pt x="1362" y="2880"/>
                </a:lnTo>
                <a:lnTo>
                  <a:pt x="1300" y="2950"/>
                </a:lnTo>
                <a:lnTo>
                  <a:pt x="1300" y="2950"/>
                </a:lnTo>
                <a:lnTo>
                  <a:pt x="1308" y="2920"/>
                </a:lnTo>
                <a:lnTo>
                  <a:pt x="1314" y="2891"/>
                </a:lnTo>
                <a:lnTo>
                  <a:pt x="1321" y="2859"/>
                </a:lnTo>
                <a:lnTo>
                  <a:pt x="1325" y="2828"/>
                </a:lnTo>
                <a:lnTo>
                  <a:pt x="1333" y="2766"/>
                </a:lnTo>
                <a:lnTo>
                  <a:pt x="1338" y="2704"/>
                </a:lnTo>
                <a:lnTo>
                  <a:pt x="1338" y="2704"/>
                </a:lnTo>
                <a:lnTo>
                  <a:pt x="1357" y="2697"/>
                </a:lnTo>
                <a:lnTo>
                  <a:pt x="1375" y="2688"/>
                </a:lnTo>
                <a:lnTo>
                  <a:pt x="1393" y="2679"/>
                </a:lnTo>
                <a:lnTo>
                  <a:pt x="1408" y="2668"/>
                </a:lnTo>
                <a:lnTo>
                  <a:pt x="1426" y="2658"/>
                </a:lnTo>
                <a:lnTo>
                  <a:pt x="1442" y="2646"/>
                </a:lnTo>
                <a:lnTo>
                  <a:pt x="1473" y="2620"/>
                </a:lnTo>
                <a:lnTo>
                  <a:pt x="1503" y="2594"/>
                </a:lnTo>
                <a:lnTo>
                  <a:pt x="1532" y="2563"/>
                </a:lnTo>
                <a:lnTo>
                  <a:pt x="1558" y="2533"/>
                </a:lnTo>
                <a:lnTo>
                  <a:pt x="1585" y="2500"/>
                </a:lnTo>
                <a:lnTo>
                  <a:pt x="1611" y="2467"/>
                </a:lnTo>
                <a:lnTo>
                  <a:pt x="1636" y="2432"/>
                </a:lnTo>
                <a:lnTo>
                  <a:pt x="1684" y="2363"/>
                </a:lnTo>
                <a:lnTo>
                  <a:pt x="1732" y="2293"/>
                </a:lnTo>
                <a:lnTo>
                  <a:pt x="1778" y="2228"/>
                </a:lnTo>
                <a:lnTo>
                  <a:pt x="1778" y="2228"/>
                </a:lnTo>
                <a:lnTo>
                  <a:pt x="1785" y="2303"/>
                </a:lnTo>
                <a:lnTo>
                  <a:pt x="1789" y="2379"/>
                </a:lnTo>
                <a:lnTo>
                  <a:pt x="1789" y="2379"/>
                </a:lnTo>
                <a:close/>
                <a:moveTo>
                  <a:pt x="1774" y="2169"/>
                </a:moveTo>
                <a:lnTo>
                  <a:pt x="1774" y="2169"/>
                </a:lnTo>
                <a:lnTo>
                  <a:pt x="1744" y="2199"/>
                </a:lnTo>
                <a:lnTo>
                  <a:pt x="1716" y="2231"/>
                </a:lnTo>
                <a:lnTo>
                  <a:pt x="1691" y="2264"/>
                </a:lnTo>
                <a:lnTo>
                  <a:pt x="1665" y="2299"/>
                </a:lnTo>
                <a:lnTo>
                  <a:pt x="1642" y="2334"/>
                </a:lnTo>
                <a:lnTo>
                  <a:pt x="1619" y="2370"/>
                </a:lnTo>
                <a:lnTo>
                  <a:pt x="1573" y="2443"/>
                </a:lnTo>
                <a:lnTo>
                  <a:pt x="1549" y="2479"/>
                </a:lnTo>
                <a:lnTo>
                  <a:pt x="1525" y="2514"/>
                </a:lnTo>
                <a:lnTo>
                  <a:pt x="1500" y="2548"/>
                </a:lnTo>
                <a:lnTo>
                  <a:pt x="1472" y="2579"/>
                </a:lnTo>
                <a:lnTo>
                  <a:pt x="1443" y="2610"/>
                </a:lnTo>
                <a:lnTo>
                  <a:pt x="1427" y="2624"/>
                </a:lnTo>
                <a:lnTo>
                  <a:pt x="1411" y="2638"/>
                </a:lnTo>
                <a:lnTo>
                  <a:pt x="1395" y="2651"/>
                </a:lnTo>
                <a:lnTo>
                  <a:pt x="1377" y="2664"/>
                </a:lnTo>
                <a:lnTo>
                  <a:pt x="1359" y="2676"/>
                </a:lnTo>
                <a:lnTo>
                  <a:pt x="1340" y="2687"/>
                </a:lnTo>
                <a:lnTo>
                  <a:pt x="1340" y="2687"/>
                </a:lnTo>
                <a:lnTo>
                  <a:pt x="1342" y="2635"/>
                </a:lnTo>
                <a:lnTo>
                  <a:pt x="1345" y="2587"/>
                </a:lnTo>
                <a:lnTo>
                  <a:pt x="1346" y="2501"/>
                </a:lnTo>
                <a:lnTo>
                  <a:pt x="1346" y="2501"/>
                </a:lnTo>
                <a:lnTo>
                  <a:pt x="1346" y="2444"/>
                </a:lnTo>
                <a:lnTo>
                  <a:pt x="1346" y="2444"/>
                </a:lnTo>
                <a:lnTo>
                  <a:pt x="1394" y="2391"/>
                </a:lnTo>
                <a:lnTo>
                  <a:pt x="1442" y="2338"/>
                </a:lnTo>
                <a:lnTo>
                  <a:pt x="1489" y="2284"/>
                </a:lnTo>
                <a:lnTo>
                  <a:pt x="1537" y="2231"/>
                </a:lnTo>
                <a:lnTo>
                  <a:pt x="1537" y="2231"/>
                </a:lnTo>
                <a:lnTo>
                  <a:pt x="1563" y="2205"/>
                </a:lnTo>
                <a:lnTo>
                  <a:pt x="1590" y="2178"/>
                </a:lnTo>
                <a:lnTo>
                  <a:pt x="1618" y="2153"/>
                </a:lnTo>
                <a:lnTo>
                  <a:pt x="1646" y="2128"/>
                </a:lnTo>
                <a:lnTo>
                  <a:pt x="1703" y="2079"/>
                </a:lnTo>
                <a:lnTo>
                  <a:pt x="1761" y="2031"/>
                </a:lnTo>
                <a:lnTo>
                  <a:pt x="1761" y="2031"/>
                </a:lnTo>
                <a:lnTo>
                  <a:pt x="1774" y="2169"/>
                </a:lnTo>
                <a:lnTo>
                  <a:pt x="1774" y="2169"/>
                </a:lnTo>
                <a:close/>
                <a:moveTo>
                  <a:pt x="1756" y="1981"/>
                </a:moveTo>
                <a:lnTo>
                  <a:pt x="1756" y="1981"/>
                </a:lnTo>
                <a:lnTo>
                  <a:pt x="1740" y="1989"/>
                </a:lnTo>
                <a:lnTo>
                  <a:pt x="1724" y="1999"/>
                </a:lnTo>
                <a:lnTo>
                  <a:pt x="1708" y="2010"/>
                </a:lnTo>
                <a:lnTo>
                  <a:pt x="1692" y="2020"/>
                </a:lnTo>
                <a:lnTo>
                  <a:pt x="1663" y="2046"/>
                </a:lnTo>
                <a:lnTo>
                  <a:pt x="1634" y="2073"/>
                </a:lnTo>
                <a:lnTo>
                  <a:pt x="1606" y="2103"/>
                </a:lnTo>
                <a:lnTo>
                  <a:pt x="1579" y="2132"/>
                </a:lnTo>
                <a:lnTo>
                  <a:pt x="1532" y="2185"/>
                </a:lnTo>
                <a:lnTo>
                  <a:pt x="1532" y="2185"/>
                </a:lnTo>
                <a:lnTo>
                  <a:pt x="1484" y="2238"/>
                </a:lnTo>
                <a:lnTo>
                  <a:pt x="1438" y="2292"/>
                </a:lnTo>
                <a:lnTo>
                  <a:pt x="1391" y="2346"/>
                </a:lnTo>
                <a:lnTo>
                  <a:pt x="1346" y="2403"/>
                </a:lnTo>
                <a:lnTo>
                  <a:pt x="1346" y="2403"/>
                </a:lnTo>
                <a:lnTo>
                  <a:pt x="1345" y="2308"/>
                </a:lnTo>
                <a:lnTo>
                  <a:pt x="1342" y="2212"/>
                </a:lnTo>
                <a:lnTo>
                  <a:pt x="1342" y="2212"/>
                </a:lnTo>
                <a:lnTo>
                  <a:pt x="1373" y="2193"/>
                </a:lnTo>
                <a:lnTo>
                  <a:pt x="1402" y="2170"/>
                </a:lnTo>
                <a:lnTo>
                  <a:pt x="1431" y="2146"/>
                </a:lnTo>
                <a:lnTo>
                  <a:pt x="1457" y="2121"/>
                </a:lnTo>
                <a:lnTo>
                  <a:pt x="1484" y="2096"/>
                </a:lnTo>
                <a:lnTo>
                  <a:pt x="1509" y="2068"/>
                </a:lnTo>
                <a:lnTo>
                  <a:pt x="1557" y="2014"/>
                </a:lnTo>
                <a:lnTo>
                  <a:pt x="1557" y="2014"/>
                </a:lnTo>
                <a:lnTo>
                  <a:pt x="1618" y="1944"/>
                </a:lnTo>
                <a:lnTo>
                  <a:pt x="1680" y="1875"/>
                </a:lnTo>
                <a:lnTo>
                  <a:pt x="1680" y="1875"/>
                </a:lnTo>
                <a:lnTo>
                  <a:pt x="1695" y="1859"/>
                </a:lnTo>
                <a:lnTo>
                  <a:pt x="1710" y="1843"/>
                </a:lnTo>
                <a:lnTo>
                  <a:pt x="1744" y="1814"/>
                </a:lnTo>
                <a:lnTo>
                  <a:pt x="1744" y="1814"/>
                </a:lnTo>
                <a:lnTo>
                  <a:pt x="1749" y="1900"/>
                </a:lnTo>
                <a:lnTo>
                  <a:pt x="1756" y="1981"/>
                </a:lnTo>
                <a:lnTo>
                  <a:pt x="1756" y="1981"/>
                </a:lnTo>
                <a:close/>
                <a:moveTo>
                  <a:pt x="1740" y="1763"/>
                </a:moveTo>
                <a:lnTo>
                  <a:pt x="1740" y="1763"/>
                </a:lnTo>
                <a:lnTo>
                  <a:pt x="1728" y="1771"/>
                </a:lnTo>
                <a:lnTo>
                  <a:pt x="1714" y="1781"/>
                </a:lnTo>
                <a:lnTo>
                  <a:pt x="1691" y="1800"/>
                </a:lnTo>
                <a:lnTo>
                  <a:pt x="1667" y="1824"/>
                </a:lnTo>
                <a:lnTo>
                  <a:pt x="1646" y="1848"/>
                </a:lnTo>
                <a:lnTo>
                  <a:pt x="1624" y="1875"/>
                </a:lnTo>
                <a:lnTo>
                  <a:pt x="1605" y="1900"/>
                </a:lnTo>
                <a:lnTo>
                  <a:pt x="1567" y="1948"/>
                </a:lnTo>
                <a:lnTo>
                  <a:pt x="1567" y="1948"/>
                </a:lnTo>
                <a:lnTo>
                  <a:pt x="1514" y="2012"/>
                </a:lnTo>
                <a:lnTo>
                  <a:pt x="1487" y="2043"/>
                </a:lnTo>
                <a:lnTo>
                  <a:pt x="1459" y="2073"/>
                </a:lnTo>
                <a:lnTo>
                  <a:pt x="1431" y="2103"/>
                </a:lnTo>
                <a:lnTo>
                  <a:pt x="1402" y="2132"/>
                </a:lnTo>
                <a:lnTo>
                  <a:pt x="1373" y="2161"/>
                </a:lnTo>
                <a:lnTo>
                  <a:pt x="1341" y="2189"/>
                </a:lnTo>
                <a:lnTo>
                  <a:pt x="1341" y="2189"/>
                </a:lnTo>
                <a:lnTo>
                  <a:pt x="1334" y="2039"/>
                </a:lnTo>
                <a:lnTo>
                  <a:pt x="1334" y="2039"/>
                </a:lnTo>
                <a:lnTo>
                  <a:pt x="1379" y="2001"/>
                </a:lnTo>
                <a:lnTo>
                  <a:pt x="1424" y="1961"/>
                </a:lnTo>
                <a:lnTo>
                  <a:pt x="1469" y="1918"/>
                </a:lnTo>
                <a:lnTo>
                  <a:pt x="1512" y="1876"/>
                </a:lnTo>
                <a:lnTo>
                  <a:pt x="1512" y="1876"/>
                </a:lnTo>
                <a:lnTo>
                  <a:pt x="1571" y="1818"/>
                </a:lnTo>
                <a:lnTo>
                  <a:pt x="1602" y="1786"/>
                </a:lnTo>
                <a:lnTo>
                  <a:pt x="1631" y="1755"/>
                </a:lnTo>
                <a:lnTo>
                  <a:pt x="1660" y="1722"/>
                </a:lnTo>
                <a:lnTo>
                  <a:pt x="1687" y="1689"/>
                </a:lnTo>
                <a:lnTo>
                  <a:pt x="1712" y="1655"/>
                </a:lnTo>
                <a:lnTo>
                  <a:pt x="1722" y="1638"/>
                </a:lnTo>
                <a:lnTo>
                  <a:pt x="1733" y="1619"/>
                </a:lnTo>
                <a:lnTo>
                  <a:pt x="1733" y="1619"/>
                </a:lnTo>
                <a:lnTo>
                  <a:pt x="1740" y="1763"/>
                </a:lnTo>
                <a:lnTo>
                  <a:pt x="1740" y="1763"/>
                </a:lnTo>
                <a:close/>
                <a:moveTo>
                  <a:pt x="1732" y="1602"/>
                </a:moveTo>
                <a:lnTo>
                  <a:pt x="1732" y="1602"/>
                </a:lnTo>
                <a:lnTo>
                  <a:pt x="1728" y="1599"/>
                </a:lnTo>
                <a:lnTo>
                  <a:pt x="1722" y="1596"/>
                </a:lnTo>
                <a:lnTo>
                  <a:pt x="1717" y="1598"/>
                </a:lnTo>
                <a:lnTo>
                  <a:pt x="1710" y="1600"/>
                </a:lnTo>
                <a:lnTo>
                  <a:pt x="1710" y="1600"/>
                </a:lnTo>
                <a:lnTo>
                  <a:pt x="1683" y="1624"/>
                </a:lnTo>
                <a:lnTo>
                  <a:pt x="1656" y="1651"/>
                </a:lnTo>
                <a:lnTo>
                  <a:pt x="1630" y="1679"/>
                </a:lnTo>
                <a:lnTo>
                  <a:pt x="1606" y="1708"/>
                </a:lnTo>
                <a:lnTo>
                  <a:pt x="1557" y="1767"/>
                </a:lnTo>
                <a:lnTo>
                  <a:pt x="1533" y="1797"/>
                </a:lnTo>
                <a:lnTo>
                  <a:pt x="1508" y="1824"/>
                </a:lnTo>
                <a:lnTo>
                  <a:pt x="1508" y="1824"/>
                </a:lnTo>
                <a:lnTo>
                  <a:pt x="1465" y="1871"/>
                </a:lnTo>
                <a:lnTo>
                  <a:pt x="1422" y="1916"/>
                </a:lnTo>
                <a:lnTo>
                  <a:pt x="1332" y="2004"/>
                </a:lnTo>
                <a:lnTo>
                  <a:pt x="1332" y="2004"/>
                </a:lnTo>
                <a:lnTo>
                  <a:pt x="1322" y="1826"/>
                </a:lnTo>
                <a:lnTo>
                  <a:pt x="1322" y="1826"/>
                </a:lnTo>
                <a:lnTo>
                  <a:pt x="1337" y="1822"/>
                </a:lnTo>
                <a:lnTo>
                  <a:pt x="1352" y="1815"/>
                </a:lnTo>
                <a:lnTo>
                  <a:pt x="1365" y="1807"/>
                </a:lnTo>
                <a:lnTo>
                  <a:pt x="1379" y="1798"/>
                </a:lnTo>
                <a:lnTo>
                  <a:pt x="1394" y="1787"/>
                </a:lnTo>
                <a:lnTo>
                  <a:pt x="1407" y="1775"/>
                </a:lnTo>
                <a:lnTo>
                  <a:pt x="1435" y="1750"/>
                </a:lnTo>
                <a:lnTo>
                  <a:pt x="1460" y="1724"/>
                </a:lnTo>
                <a:lnTo>
                  <a:pt x="1484" y="1697"/>
                </a:lnTo>
                <a:lnTo>
                  <a:pt x="1524" y="1649"/>
                </a:lnTo>
                <a:lnTo>
                  <a:pt x="1524" y="1649"/>
                </a:lnTo>
                <a:lnTo>
                  <a:pt x="1575" y="1593"/>
                </a:lnTo>
                <a:lnTo>
                  <a:pt x="1627" y="1532"/>
                </a:lnTo>
                <a:lnTo>
                  <a:pt x="1652" y="1500"/>
                </a:lnTo>
                <a:lnTo>
                  <a:pt x="1676" y="1468"/>
                </a:lnTo>
                <a:lnTo>
                  <a:pt x="1700" y="1436"/>
                </a:lnTo>
                <a:lnTo>
                  <a:pt x="1721" y="1404"/>
                </a:lnTo>
                <a:lnTo>
                  <a:pt x="1721" y="1404"/>
                </a:lnTo>
                <a:lnTo>
                  <a:pt x="1726" y="1504"/>
                </a:lnTo>
                <a:lnTo>
                  <a:pt x="1732" y="1602"/>
                </a:lnTo>
                <a:lnTo>
                  <a:pt x="1732" y="1602"/>
                </a:lnTo>
                <a:close/>
                <a:moveTo>
                  <a:pt x="1717" y="1341"/>
                </a:moveTo>
                <a:lnTo>
                  <a:pt x="1717" y="1341"/>
                </a:lnTo>
                <a:lnTo>
                  <a:pt x="1689" y="1370"/>
                </a:lnTo>
                <a:lnTo>
                  <a:pt x="1663" y="1402"/>
                </a:lnTo>
                <a:lnTo>
                  <a:pt x="1636" y="1435"/>
                </a:lnTo>
                <a:lnTo>
                  <a:pt x="1612" y="1468"/>
                </a:lnTo>
                <a:lnTo>
                  <a:pt x="1563" y="1536"/>
                </a:lnTo>
                <a:lnTo>
                  <a:pt x="1538" y="1569"/>
                </a:lnTo>
                <a:lnTo>
                  <a:pt x="1513" y="1600"/>
                </a:lnTo>
                <a:lnTo>
                  <a:pt x="1513" y="1600"/>
                </a:lnTo>
                <a:lnTo>
                  <a:pt x="1484" y="1636"/>
                </a:lnTo>
                <a:lnTo>
                  <a:pt x="1454" y="1669"/>
                </a:lnTo>
                <a:lnTo>
                  <a:pt x="1423" y="1702"/>
                </a:lnTo>
                <a:lnTo>
                  <a:pt x="1391" y="1736"/>
                </a:lnTo>
                <a:lnTo>
                  <a:pt x="1391" y="1736"/>
                </a:lnTo>
                <a:lnTo>
                  <a:pt x="1374" y="1751"/>
                </a:lnTo>
                <a:lnTo>
                  <a:pt x="1355" y="1766"/>
                </a:lnTo>
                <a:lnTo>
                  <a:pt x="1338" y="1781"/>
                </a:lnTo>
                <a:lnTo>
                  <a:pt x="1321" y="1795"/>
                </a:lnTo>
                <a:lnTo>
                  <a:pt x="1321" y="1795"/>
                </a:lnTo>
                <a:lnTo>
                  <a:pt x="1317" y="1717"/>
                </a:lnTo>
                <a:lnTo>
                  <a:pt x="1314" y="1640"/>
                </a:lnTo>
                <a:lnTo>
                  <a:pt x="1314" y="1640"/>
                </a:lnTo>
                <a:lnTo>
                  <a:pt x="1326" y="1638"/>
                </a:lnTo>
                <a:lnTo>
                  <a:pt x="1338" y="1634"/>
                </a:lnTo>
                <a:lnTo>
                  <a:pt x="1350" y="1627"/>
                </a:lnTo>
                <a:lnTo>
                  <a:pt x="1363" y="1619"/>
                </a:lnTo>
                <a:lnTo>
                  <a:pt x="1378" y="1608"/>
                </a:lnTo>
                <a:lnTo>
                  <a:pt x="1391" y="1596"/>
                </a:lnTo>
                <a:lnTo>
                  <a:pt x="1418" y="1571"/>
                </a:lnTo>
                <a:lnTo>
                  <a:pt x="1443" y="1545"/>
                </a:lnTo>
                <a:lnTo>
                  <a:pt x="1465" y="1520"/>
                </a:lnTo>
                <a:lnTo>
                  <a:pt x="1495" y="1485"/>
                </a:lnTo>
                <a:lnTo>
                  <a:pt x="1495" y="1485"/>
                </a:lnTo>
                <a:lnTo>
                  <a:pt x="1537" y="1438"/>
                </a:lnTo>
                <a:lnTo>
                  <a:pt x="1579" y="1390"/>
                </a:lnTo>
                <a:lnTo>
                  <a:pt x="1661" y="1292"/>
                </a:lnTo>
                <a:lnTo>
                  <a:pt x="1661" y="1292"/>
                </a:lnTo>
                <a:lnTo>
                  <a:pt x="1684" y="1265"/>
                </a:lnTo>
                <a:lnTo>
                  <a:pt x="1708" y="1239"/>
                </a:lnTo>
                <a:lnTo>
                  <a:pt x="1708" y="1239"/>
                </a:lnTo>
                <a:lnTo>
                  <a:pt x="1717" y="1341"/>
                </a:lnTo>
                <a:lnTo>
                  <a:pt x="1717" y="1341"/>
                </a:lnTo>
                <a:close/>
                <a:moveTo>
                  <a:pt x="1689" y="1072"/>
                </a:moveTo>
                <a:lnTo>
                  <a:pt x="1689" y="1072"/>
                </a:lnTo>
                <a:lnTo>
                  <a:pt x="1696" y="1125"/>
                </a:lnTo>
                <a:lnTo>
                  <a:pt x="1703" y="1178"/>
                </a:lnTo>
                <a:lnTo>
                  <a:pt x="1703" y="1178"/>
                </a:lnTo>
                <a:lnTo>
                  <a:pt x="1679" y="1206"/>
                </a:lnTo>
                <a:lnTo>
                  <a:pt x="1656" y="1232"/>
                </a:lnTo>
                <a:lnTo>
                  <a:pt x="1656" y="1232"/>
                </a:lnTo>
                <a:lnTo>
                  <a:pt x="1524" y="1394"/>
                </a:lnTo>
                <a:lnTo>
                  <a:pt x="1524" y="1394"/>
                </a:lnTo>
                <a:lnTo>
                  <a:pt x="1504" y="1419"/>
                </a:lnTo>
                <a:lnTo>
                  <a:pt x="1481" y="1449"/>
                </a:lnTo>
                <a:lnTo>
                  <a:pt x="1457" y="1481"/>
                </a:lnTo>
                <a:lnTo>
                  <a:pt x="1431" y="1513"/>
                </a:lnTo>
                <a:lnTo>
                  <a:pt x="1403" y="1545"/>
                </a:lnTo>
                <a:lnTo>
                  <a:pt x="1389" y="1559"/>
                </a:lnTo>
                <a:lnTo>
                  <a:pt x="1374" y="1574"/>
                </a:lnTo>
                <a:lnTo>
                  <a:pt x="1359" y="1586"/>
                </a:lnTo>
                <a:lnTo>
                  <a:pt x="1344" y="1598"/>
                </a:lnTo>
                <a:lnTo>
                  <a:pt x="1329" y="1607"/>
                </a:lnTo>
                <a:lnTo>
                  <a:pt x="1313" y="1615"/>
                </a:lnTo>
                <a:lnTo>
                  <a:pt x="1313" y="1615"/>
                </a:lnTo>
                <a:lnTo>
                  <a:pt x="1313" y="1547"/>
                </a:lnTo>
                <a:lnTo>
                  <a:pt x="1313" y="1479"/>
                </a:lnTo>
                <a:lnTo>
                  <a:pt x="1313" y="1479"/>
                </a:lnTo>
                <a:lnTo>
                  <a:pt x="1336" y="1460"/>
                </a:lnTo>
                <a:lnTo>
                  <a:pt x="1358" y="1440"/>
                </a:lnTo>
                <a:lnTo>
                  <a:pt x="1401" y="1399"/>
                </a:lnTo>
                <a:lnTo>
                  <a:pt x="1442" y="1357"/>
                </a:lnTo>
                <a:lnTo>
                  <a:pt x="1483" y="1313"/>
                </a:lnTo>
                <a:lnTo>
                  <a:pt x="1483" y="1313"/>
                </a:lnTo>
                <a:lnTo>
                  <a:pt x="1536" y="1255"/>
                </a:lnTo>
                <a:lnTo>
                  <a:pt x="1590" y="1195"/>
                </a:lnTo>
                <a:lnTo>
                  <a:pt x="1616" y="1166"/>
                </a:lnTo>
                <a:lnTo>
                  <a:pt x="1642" y="1136"/>
                </a:lnTo>
                <a:lnTo>
                  <a:pt x="1667" y="1104"/>
                </a:lnTo>
                <a:lnTo>
                  <a:pt x="1689" y="1072"/>
                </a:lnTo>
                <a:lnTo>
                  <a:pt x="1689" y="1072"/>
                </a:lnTo>
                <a:close/>
                <a:moveTo>
                  <a:pt x="1684" y="1036"/>
                </a:moveTo>
                <a:lnTo>
                  <a:pt x="1684" y="1036"/>
                </a:lnTo>
                <a:lnTo>
                  <a:pt x="1669" y="1047"/>
                </a:lnTo>
                <a:lnTo>
                  <a:pt x="1655" y="1059"/>
                </a:lnTo>
                <a:lnTo>
                  <a:pt x="1626" y="1084"/>
                </a:lnTo>
                <a:lnTo>
                  <a:pt x="1599" y="1113"/>
                </a:lnTo>
                <a:lnTo>
                  <a:pt x="1574" y="1142"/>
                </a:lnTo>
                <a:lnTo>
                  <a:pt x="1549" y="1173"/>
                </a:lnTo>
                <a:lnTo>
                  <a:pt x="1525" y="1204"/>
                </a:lnTo>
                <a:lnTo>
                  <a:pt x="1501" y="1235"/>
                </a:lnTo>
                <a:lnTo>
                  <a:pt x="1477" y="1264"/>
                </a:lnTo>
                <a:lnTo>
                  <a:pt x="1477" y="1264"/>
                </a:lnTo>
                <a:lnTo>
                  <a:pt x="1439" y="1310"/>
                </a:lnTo>
                <a:lnTo>
                  <a:pt x="1398" y="1354"/>
                </a:lnTo>
                <a:lnTo>
                  <a:pt x="1357" y="1398"/>
                </a:lnTo>
                <a:lnTo>
                  <a:pt x="1314" y="1440"/>
                </a:lnTo>
                <a:lnTo>
                  <a:pt x="1314" y="1440"/>
                </a:lnTo>
                <a:lnTo>
                  <a:pt x="1316" y="1346"/>
                </a:lnTo>
                <a:lnTo>
                  <a:pt x="1316" y="1249"/>
                </a:lnTo>
                <a:lnTo>
                  <a:pt x="1316" y="1249"/>
                </a:lnTo>
                <a:lnTo>
                  <a:pt x="1338" y="1235"/>
                </a:lnTo>
                <a:lnTo>
                  <a:pt x="1359" y="1219"/>
                </a:lnTo>
                <a:lnTo>
                  <a:pt x="1381" y="1202"/>
                </a:lnTo>
                <a:lnTo>
                  <a:pt x="1402" y="1183"/>
                </a:lnTo>
                <a:lnTo>
                  <a:pt x="1420" y="1163"/>
                </a:lnTo>
                <a:lnTo>
                  <a:pt x="1440" y="1143"/>
                </a:lnTo>
                <a:lnTo>
                  <a:pt x="1477" y="1102"/>
                </a:lnTo>
                <a:lnTo>
                  <a:pt x="1477" y="1102"/>
                </a:lnTo>
                <a:lnTo>
                  <a:pt x="1522" y="1052"/>
                </a:lnTo>
                <a:lnTo>
                  <a:pt x="1569" y="1004"/>
                </a:lnTo>
                <a:lnTo>
                  <a:pt x="1615" y="958"/>
                </a:lnTo>
                <a:lnTo>
                  <a:pt x="1663" y="912"/>
                </a:lnTo>
                <a:lnTo>
                  <a:pt x="1663" y="912"/>
                </a:lnTo>
                <a:lnTo>
                  <a:pt x="1675" y="973"/>
                </a:lnTo>
                <a:lnTo>
                  <a:pt x="1684" y="1036"/>
                </a:lnTo>
                <a:lnTo>
                  <a:pt x="1684" y="1036"/>
                </a:lnTo>
                <a:close/>
                <a:moveTo>
                  <a:pt x="1656" y="873"/>
                </a:moveTo>
                <a:lnTo>
                  <a:pt x="1656" y="873"/>
                </a:lnTo>
                <a:lnTo>
                  <a:pt x="1643" y="880"/>
                </a:lnTo>
                <a:lnTo>
                  <a:pt x="1630" y="888"/>
                </a:lnTo>
                <a:lnTo>
                  <a:pt x="1616" y="897"/>
                </a:lnTo>
                <a:lnTo>
                  <a:pt x="1605" y="906"/>
                </a:lnTo>
                <a:lnTo>
                  <a:pt x="1582" y="926"/>
                </a:lnTo>
                <a:lnTo>
                  <a:pt x="1559" y="949"/>
                </a:lnTo>
                <a:lnTo>
                  <a:pt x="1540" y="971"/>
                </a:lnTo>
                <a:lnTo>
                  <a:pt x="1520" y="995"/>
                </a:lnTo>
                <a:lnTo>
                  <a:pt x="1481" y="1043"/>
                </a:lnTo>
                <a:lnTo>
                  <a:pt x="1481" y="1043"/>
                </a:lnTo>
                <a:lnTo>
                  <a:pt x="1443" y="1090"/>
                </a:lnTo>
                <a:lnTo>
                  <a:pt x="1402" y="1137"/>
                </a:lnTo>
                <a:lnTo>
                  <a:pt x="1382" y="1158"/>
                </a:lnTo>
                <a:lnTo>
                  <a:pt x="1359" y="1181"/>
                </a:lnTo>
                <a:lnTo>
                  <a:pt x="1337" y="1200"/>
                </a:lnTo>
                <a:lnTo>
                  <a:pt x="1314" y="1220"/>
                </a:lnTo>
                <a:lnTo>
                  <a:pt x="1314" y="1220"/>
                </a:lnTo>
                <a:lnTo>
                  <a:pt x="1313" y="1175"/>
                </a:lnTo>
                <a:lnTo>
                  <a:pt x="1310" y="1130"/>
                </a:lnTo>
                <a:lnTo>
                  <a:pt x="1306" y="1085"/>
                </a:lnTo>
                <a:lnTo>
                  <a:pt x="1302" y="1040"/>
                </a:lnTo>
                <a:lnTo>
                  <a:pt x="1302" y="1040"/>
                </a:lnTo>
                <a:lnTo>
                  <a:pt x="1341" y="1006"/>
                </a:lnTo>
                <a:lnTo>
                  <a:pt x="1377" y="969"/>
                </a:lnTo>
                <a:lnTo>
                  <a:pt x="1447" y="894"/>
                </a:lnTo>
                <a:lnTo>
                  <a:pt x="1447" y="894"/>
                </a:lnTo>
                <a:lnTo>
                  <a:pt x="1489" y="852"/>
                </a:lnTo>
                <a:lnTo>
                  <a:pt x="1532" y="811"/>
                </a:lnTo>
                <a:lnTo>
                  <a:pt x="1619" y="729"/>
                </a:lnTo>
                <a:lnTo>
                  <a:pt x="1619" y="729"/>
                </a:lnTo>
                <a:lnTo>
                  <a:pt x="1630" y="765"/>
                </a:lnTo>
                <a:lnTo>
                  <a:pt x="1639" y="800"/>
                </a:lnTo>
                <a:lnTo>
                  <a:pt x="1656" y="873"/>
                </a:lnTo>
                <a:lnTo>
                  <a:pt x="1656" y="873"/>
                </a:lnTo>
                <a:close/>
                <a:moveTo>
                  <a:pt x="1601" y="672"/>
                </a:moveTo>
                <a:lnTo>
                  <a:pt x="1601" y="672"/>
                </a:lnTo>
                <a:lnTo>
                  <a:pt x="1582" y="690"/>
                </a:lnTo>
                <a:lnTo>
                  <a:pt x="1563" y="708"/>
                </a:lnTo>
                <a:lnTo>
                  <a:pt x="1528" y="745"/>
                </a:lnTo>
                <a:lnTo>
                  <a:pt x="1459" y="820"/>
                </a:lnTo>
                <a:lnTo>
                  <a:pt x="1459" y="820"/>
                </a:lnTo>
                <a:lnTo>
                  <a:pt x="1297" y="996"/>
                </a:lnTo>
                <a:lnTo>
                  <a:pt x="1297" y="996"/>
                </a:lnTo>
                <a:lnTo>
                  <a:pt x="1292" y="963"/>
                </a:lnTo>
                <a:lnTo>
                  <a:pt x="1285" y="932"/>
                </a:lnTo>
                <a:lnTo>
                  <a:pt x="1279" y="900"/>
                </a:lnTo>
                <a:lnTo>
                  <a:pt x="1271" y="868"/>
                </a:lnTo>
                <a:lnTo>
                  <a:pt x="1271" y="868"/>
                </a:lnTo>
                <a:lnTo>
                  <a:pt x="1306" y="834"/>
                </a:lnTo>
                <a:lnTo>
                  <a:pt x="1341" y="799"/>
                </a:lnTo>
                <a:lnTo>
                  <a:pt x="1375" y="763"/>
                </a:lnTo>
                <a:lnTo>
                  <a:pt x="1410" y="730"/>
                </a:lnTo>
                <a:lnTo>
                  <a:pt x="1410" y="730"/>
                </a:lnTo>
                <a:lnTo>
                  <a:pt x="1448" y="693"/>
                </a:lnTo>
                <a:lnTo>
                  <a:pt x="1488" y="659"/>
                </a:lnTo>
                <a:lnTo>
                  <a:pt x="1529" y="623"/>
                </a:lnTo>
                <a:lnTo>
                  <a:pt x="1567" y="586"/>
                </a:lnTo>
                <a:lnTo>
                  <a:pt x="1567" y="586"/>
                </a:lnTo>
                <a:lnTo>
                  <a:pt x="1585" y="628"/>
                </a:lnTo>
                <a:lnTo>
                  <a:pt x="1601" y="672"/>
                </a:lnTo>
                <a:lnTo>
                  <a:pt x="1601" y="672"/>
                </a:lnTo>
                <a:close/>
                <a:moveTo>
                  <a:pt x="1549" y="541"/>
                </a:moveTo>
                <a:lnTo>
                  <a:pt x="1549" y="541"/>
                </a:lnTo>
                <a:lnTo>
                  <a:pt x="1509" y="575"/>
                </a:lnTo>
                <a:lnTo>
                  <a:pt x="1471" y="610"/>
                </a:lnTo>
                <a:lnTo>
                  <a:pt x="1398" y="682"/>
                </a:lnTo>
                <a:lnTo>
                  <a:pt x="1398" y="682"/>
                </a:lnTo>
                <a:lnTo>
                  <a:pt x="1326" y="750"/>
                </a:lnTo>
                <a:lnTo>
                  <a:pt x="1292" y="787"/>
                </a:lnTo>
                <a:lnTo>
                  <a:pt x="1275" y="806"/>
                </a:lnTo>
                <a:lnTo>
                  <a:pt x="1259" y="826"/>
                </a:lnTo>
                <a:lnTo>
                  <a:pt x="1259" y="826"/>
                </a:lnTo>
                <a:lnTo>
                  <a:pt x="1243" y="779"/>
                </a:lnTo>
                <a:lnTo>
                  <a:pt x="1234" y="757"/>
                </a:lnTo>
                <a:lnTo>
                  <a:pt x="1224" y="734"/>
                </a:lnTo>
                <a:lnTo>
                  <a:pt x="1224" y="734"/>
                </a:lnTo>
                <a:lnTo>
                  <a:pt x="1259" y="705"/>
                </a:lnTo>
                <a:lnTo>
                  <a:pt x="1293" y="673"/>
                </a:lnTo>
                <a:lnTo>
                  <a:pt x="1325" y="640"/>
                </a:lnTo>
                <a:lnTo>
                  <a:pt x="1358" y="608"/>
                </a:lnTo>
                <a:lnTo>
                  <a:pt x="1358" y="608"/>
                </a:lnTo>
                <a:lnTo>
                  <a:pt x="1431" y="534"/>
                </a:lnTo>
                <a:lnTo>
                  <a:pt x="1467" y="496"/>
                </a:lnTo>
                <a:lnTo>
                  <a:pt x="1503" y="457"/>
                </a:lnTo>
                <a:lnTo>
                  <a:pt x="1503" y="457"/>
                </a:lnTo>
                <a:lnTo>
                  <a:pt x="1526" y="498"/>
                </a:lnTo>
                <a:lnTo>
                  <a:pt x="1549" y="541"/>
                </a:lnTo>
                <a:lnTo>
                  <a:pt x="1549" y="541"/>
                </a:lnTo>
                <a:close/>
                <a:moveTo>
                  <a:pt x="1481" y="423"/>
                </a:moveTo>
                <a:lnTo>
                  <a:pt x="1481" y="423"/>
                </a:lnTo>
                <a:lnTo>
                  <a:pt x="1463" y="440"/>
                </a:lnTo>
                <a:lnTo>
                  <a:pt x="1446" y="456"/>
                </a:lnTo>
                <a:lnTo>
                  <a:pt x="1412" y="492"/>
                </a:lnTo>
                <a:lnTo>
                  <a:pt x="1348" y="565"/>
                </a:lnTo>
                <a:lnTo>
                  <a:pt x="1348" y="565"/>
                </a:lnTo>
                <a:lnTo>
                  <a:pt x="1314" y="602"/>
                </a:lnTo>
                <a:lnTo>
                  <a:pt x="1280" y="637"/>
                </a:lnTo>
                <a:lnTo>
                  <a:pt x="1246" y="672"/>
                </a:lnTo>
                <a:lnTo>
                  <a:pt x="1210" y="706"/>
                </a:lnTo>
                <a:lnTo>
                  <a:pt x="1210" y="706"/>
                </a:lnTo>
                <a:lnTo>
                  <a:pt x="1190" y="671"/>
                </a:lnTo>
                <a:lnTo>
                  <a:pt x="1179" y="653"/>
                </a:lnTo>
                <a:lnTo>
                  <a:pt x="1167" y="637"/>
                </a:lnTo>
                <a:lnTo>
                  <a:pt x="1167" y="637"/>
                </a:lnTo>
                <a:lnTo>
                  <a:pt x="1153" y="619"/>
                </a:lnTo>
                <a:lnTo>
                  <a:pt x="1137" y="602"/>
                </a:lnTo>
                <a:lnTo>
                  <a:pt x="1137" y="602"/>
                </a:lnTo>
                <a:lnTo>
                  <a:pt x="1175" y="573"/>
                </a:lnTo>
                <a:lnTo>
                  <a:pt x="1214" y="543"/>
                </a:lnTo>
                <a:lnTo>
                  <a:pt x="1252" y="512"/>
                </a:lnTo>
                <a:lnTo>
                  <a:pt x="1289" y="481"/>
                </a:lnTo>
                <a:lnTo>
                  <a:pt x="1289" y="481"/>
                </a:lnTo>
                <a:lnTo>
                  <a:pt x="1325" y="451"/>
                </a:lnTo>
                <a:lnTo>
                  <a:pt x="1361" y="420"/>
                </a:lnTo>
                <a:lnTo>
                  <a:pt x="1395" y="387"/>
                </a:lnTo>
                <a:lnTo>
                  <a:pt x="1412" y="371"/>
                </a:lnTo>
                <a:lnTo>
                  <a:pt x="1427" y="353"/>
                </a:lnTo>
                <a:lnTo>
                  <a:pt x="1427" y="353"/>
                </a:lnTo>
                <a:lnTo>
                  <a:pt x="1442" y="370"/>
                </a:lnTo>
                <a:lnTo>
                  <a:pt x="1455" y="387"/>
                </a:lnTo>
                <a:lnTo>
                  <a:pt x="1481" y="423"/>
                </a:lnTo>
                <a:lnTo>
                  <a:pt x="1481" y="423"/>
                </a:lnTo>
                <a:close/>
                <a:moveTo>
                  <a:pt x="1340" y="268"/>
                </a:moveTo>
                <a:lnTo>
                  <a:pt x="1340" y="268"/>
                </a:lnTo>
                <a:lnTo>
                  <a:pt x="1355" y="281"/>
                </a:lnTo>
                <a:lnTo>
                  <a:pt x="1371" y="296"/>
                </a:lnTo>
                <a:lnTo>
                  <a:pt x="1402" y="326"/>
                </a:lnTo>
                <a:lnTo>
                  <a:pt x="1402" y="326"/>
                </a:lnTo>
                <a:lnTo>
                  <a:pt x="1385" y="338"/>
                </a:lnTo>
                <a:lnTo>
                  <a:pt x="1369" y="351"/>
                </a:lnTo>
                <a:lnTo>
                  <a:pt x="1337" y="379"/>
                </a:lnTo>
                <a:lnTo>
                  <a:pt x="1306" y="408"/>
                </a:lnTo>
                <a:lnTo>
                  <a:pt x="1276" y="436"/>
                </a:lnTo>
                <a:lnTo>
                  <a:pt x="1276" y="436"/>
                </a:lnTo>
                <a:lnTo>
                  <a:pt x="1242" y="467"/>
                </a:lnTo>
                <a:lnTo>
                  <a:pt x="1206" y="497"/>
                </a:lnTo>
                <a:lnTo>
                  <a:pt x="1134" y="555"/>
                </a:lnTo>
                <a:lnTo>
                  <a:pt x="1134" y="555"/>
                </a:lnTo>
                <a:lnTo>
                  <a:pt x="1133" y="553"/>
                </a:lnTo>
                <a:lnTo>
                  <a:pt x="1133" y="553"/>
                </a:lnTo>
                <a:lnTo>
                  <a:pt x="1130" y="547"/>
                </a:lnTo>
                <a:lnTo>
                  <a:pt x="1126" y="545"/>
                </a:lnTo>
                <a:lnTo>
                  <a:pt x="1121" y="543"/>
                </a:lnTo>
                <a:lnTo>
                  <a:pt x="1116" y="543"/>
                </a:lnTo>
                <a:lnTo>
                  <a:pt x="1112" y="543"/>
                </a:lnTo>
                <a:lnTo>
                  <a:pt x="1108" y="547"/>
                </a:lnTo>
                <a:lnTo>
                  <a:pt x="1105" y="551"/>
                </a:lnTo>
                <a:lnTo>
                  <a:pt x="1105" y="557"/>
                </a:lnTo>
                <a:lnTo>
                  <a:pt x="1105" y="557"/>
                </a:lnTo>
                <a:lnTo>
                  <a:pt x="1105" y="567"/>
                </a:lnTo>
                <a:lnTo>
                  <a:pt x="1104" y="578"/>
                </a:lnTo>
                <a:lnTo>
                  <a:pt x="1104" y="578"/>
                </a:lnTo>
                <a:lnTo>
                  <a:pt x="1080" y="565"/>
                </a:lnTo>
                <a:lnTo>
                  <a:pt x="1053" y="554"/>
                </a:lnTo>
                <a:lnTo>
                  <a:pt x="1027" y="546"/>
                </a:lnTo>
                <a:lnTo>
                  <a:pt x="999" y="541"/>
                </a:lnTo>
                <a:lnTo>
                  <a:pt x="999" y="541"/>
                </a:lnTo>
                <a:lnTo>
                  <a:pt x="1000" y="539"/>
                </a:lnTo>
                <a:lnTo>
                  <a:pt x="1000" y="539"/>
                </a:lnTo>
                <a:lnTo>
                  <a:pt x="1048" y="508"/>
                </a:lnTo>
                <a:lnTo>
                  <a:pt x="1095" y="475"/>
                </a:lnTo>
                <a:lnTo>
                  <a:pt x="1140" y="439"/>
                </a:lnTo>
                <a:lnTo>
                  <a:pt x="1183" y="403"/>
                </a:lnTo>
                <a:lnTo>
                  <a:pt x="1183" y="403"/>
                </a:lnTo>
                <a:lnTo>
                  <a:pt x="1261" y="337"/>
                </a:lnTo>
                <a:lnTo>
                  <a:pt x="1300" y="302"/>
                </a:lnTo>
                <a:lnTo>
                  <a:pt x="1320" y="285"/>
                </a:lnTo>
                <a:lnTo>
                  <a:pt x="1337" y="267"/>
                </a:lnTo>
                <a:lnTo>
                  <a:pt x="1337" y="267"/>
                </a:lnTo>
                <a:lnTo>
                  <a:pt x="1340" y="268"/>
                </a:lnTo>
                <a:lnTo>
                  <a:pt x="1340" y="268"/>
                </a:lnTo>
                <a:close/>
                <a:moveTo>
                  <a:pt x="1301" y="241"/>
                </a:moveTo>
                <a:lnTo>
                  <a:pt x="1301" y="241"/>
                </a:lnTo>
                <a:lnTo>
                  <a:pt x="1273" y="267"/>
                </a:lnTo>
                <a:lnTo>
                  <a:pt x="1247" y="292"/>
                </a:lnTo>
                <a:lnTo>
                  <a:pt x="1195" y="343"/>
                </a:lnTo>
                <a:lnTo>
                  <a:pt x="1195" y="343"/>
                </a:lnTo>
                <a:lnTo>
                  <a:pt x="1145" y="390"/>
                </a:lnTo>
                <a:lnTo>
                  <a:pt x="1095" y="435"/>
                </a:lnTo>
                <a:lnTo>
                  <a:pt x="1043" y="478"/>
                </a:lnTo>
                <a:lnTo>
                  <a:pt x="1016" y="500"/>
                </a:lnTo>
                <a:lnTo>
                  <a:pt x="990" y="521"/>
                </a:lnTo>
                <a:lnTo>
                  <a:pt x="990" y="521"/>
                </a:lnTo>
                <a:lnTo>
                  <a:pt x="987" y="522"/>
                </a:lnTo>
                <a:lnTo>
                  <a:pt x="986" y="525"/>
                </a:lnTo>
                <a:lnTo>
                  <a:pt x="985" y="530"/>
                </a:lnTo>
                <a:lnTo>
                  <a:pt x="986" y="535"/>
                </a:lnTo>
                <a:lnTo>
                  <a:pt x="990" y="539"/>
                </a:lnTo>
                <a:lnTo>
                  <a:pt x="990" y="539"/>
                </a:lnTo>
                <a:lnTo>
                  <a:pt x="962" y="538"/>
                </a:lnTo>
                <a:lnTo>
                  <a:pt x="934" y="538"/>
                </a:lnTo>
                <a:lnTo>
                  <a:pt x="906" y="542"/>
                </a:lnTo>
                <a:lnTo>
                  <a:pt x="879" y="547"/>
                </a:lnTo>
                <a:lnTo>
                  <a:pt x="879" y="547"/>
                </a:lnTo>
                <a:lnTo>
                  <a:pt x="962" y="457"/>
                </a:lnTo>
                <a:lnTo>
                  <a:pt x="1047" y="369"/>
                </a:lnTo>
                <a:lnTo>
                  <a:pt x="1134" y="280"/>
                </a:lnTo>
                <a:lnTo>
                  <a:pt x="1223" y="194"/>
                </a:lnTo>
                <a:lnTo>
                  <a:pt x="1223" y="194"/>
                </a:lnTo>
                <a:lnTo>
                  <a:pt x="1263" y="216"/>
                </a:lnTo>
                <a:lnTo>
                  <a:pt x="1301" y="241"/>
                </a:lnTo>
                <a:lnTo>
                  <a:pt x="1301" y="241"/>
                </a:lnTo>
                <a:close/>
                <a:moveTo>
                  <a:pt x="582" y="200"/>
                </a:moveTo>
                <a:lnTo>
                  <a:pt x="582" y="200"/>
                </a:lnTo>
                <a:lnTo>
                  <a:pt x="555" y="227"/>
                </a:lnTo>
                <a:lnTo>
                  <a:pt x="532" y="256"/>
                </a:lnTo>
                <a:lnTo>
                  <a:pt x="508" y="286"/>
                </a:lnTo>
                <a:lnTo>
                  <a:pt x="485" y="317"/>
                </a:lnTo>
                <a:lnTo>
                  <a:pt x="440" y="378"/>
                </a:lnTo>
                <a:lnTo>
                  <a:pt x="418" y="406"/>
                </a:lnTo>
                <a:lnTo>
                  <a:pt x="395" y="432"/>
                </a:lnTo>
                <a:lnTo>
                  <a:pt x="395" y="432"/>
                </a:lnTo>
                <a:lnTo>
                  <a:pt x="316" y="521"/>
                </a:lnTo>
                <a:lnTo>
                  <a:pt x="276" y="566"/>
                </a:lnTo>
                <a:lnTo>
                  <a:pt x="236" y="612"/>
                </a:lnTo>
                <a:lnTo>
                  <a:pt x="236" y="612"/>
                </a:lnTo>
                <a:lnTo>
                  <a:pt x="251" y="579"/>
                </a:lnTo>
                <a:lnTo>
                  <a:pt x="265" y="546"/>
                </a:lnTo>
                <a:lnTo>
                  <a:pt x="283" y="516"/>
                </a:lnTo>
                <a:lnTo>
                  <a:pt x="300" y="484"/>
                </a:lnTo>
                <a:lnTo>
                  <a:pt x="318" y="455"/>
                </a:lnTo>
                <a:lnTo>
                  <a:pt x="338" y="426"/>
                </a:lnTo>
                <a:lnTo>
                  <a:pt x="358" y="398"/>
                </a:lnTo>
                <a:lnTo>
                  <a:pt x="379" y="371"/>
                </a:lnTo>
                <a:lnTo>
                  <a:pt x="402" y="346"/>
                </a:lnTo>
                <a:lnTo>
                  <a:pt x="426" y="321"/>
                </a:lnTo>
                <a:lnTo>
                  <a:pt x="449" y="298"/>
                </a:lnTo>
                <a:lnTo>
                  <a:pt x="475" y="276"/>
                </a:lnTo>
                <a:lnTo>
                  <a:pt x="500" y="255"/>
                </a:lnTo>
                <a:lnTo>
                  <a:pt x="526" y="235"/>
                </a:lnTo>
                <a:lnTo>
                  <a:pt x="554" y="218"/>
                </a:lnTo>
                <a:lnTo>
                  <a:pt x="582" y="200"/>
                </a:lnTo>
                <a:lnTo>
                  <a:pt x="582" y="200"/>
                </a:lnTo>
                <a:close/>
                <a:moveTo>
                  <a:pt x="199" y="722"/>
                </a:moveTo>
                <a:lnTo>
                  <a:pt x="199" y="722"/>
                </a:lnTo>
                <a:lnTo>
                  <a:pt x="255" y="656"/>
                </a:lnTo>
                <a:lnTo>
                  <a:pt x="310" y="590"/>
                </a:lnTo>
                <a:lnTo>
                  <a:pt x="366" y="525"/>
                </a:lnTo>
                <a:lnTo>
                  <a:pt x="423" y="460"/>
                </a:lnTo>
                <a:lnTo>
                  <a:pt x="423" y="460"/>
                </a:lnTo>
                <a:lnTo>
                  <a:pt x="456" y="422"/>
                </a:lnTo>
                <a:lnTo>
                  <a:pt x="489" y="382"/>
                </a:lnTo>
                <a:lnTo>
                  <a:pt x="554" y="300"/>
                </a:lnTo>
                <a:lnTo>
                  <a:pt x="589" y="260"/>
                </a:lnTo>
                <a:lnTo>
                  <a:pt x="623" y="222"/>
                </a:lnTo>
                <a:lnTo>
                  <a:pt x="659" y="184"/>
                </a:lnTo>
                <a:lnTo>
                  <a:pt x="677" y="169"/>
                </a:lnTo>
                <a:lnTo>
                  <a:pt x="696" y="151"/>
                </a:lnTo>
                <a:lnTo>
                  <a:pt x="696" y="151"/>
                </a:lnTo>
                <a:lnTo>
                  <a:pt x="698" y="149"/>
                </a:lnTo>
                <a:lnTo>
                  <a:pt x="700" y="146"/>
                </a:lnTo>
                <a:lnTo>
                  <a:pt x="700" y="146"/>
                </a:lnTo>
                <a:lnTo>
                  <a:pt x="730" y="135"/>
                </a:lnTo>
                <a:lnTo>
                  <a:pt x="761" y="127"/>
                </a:lnTo>
                <a:lnTo>
                  <a:pt x="791" y="122"/>
                </a:lnTo>
                <a:lnTo>
                  <a:pt x="823" y="117"/>
                </a:lnTo>
                <a:lnTo>
                  <a:pt x="823" y="117"/>
                </a:lnTo>
                <a:lnTo>
                  <a:pt x="771" y="180"/>
                </a:lnTo>
                <a:lnTo>
                  <a:pt x="718" y="243"/>
                </a:lnTo>
                <a:lnTo>
                  <a:pt x="664" y="305"/>
                </a:lnTo>
                <a:lnTo>
                  <a:pt x="610" y="366"/>
                </a:lnTo>
                <a:lnTo>
                  <a:pt x="554" y="428"/>
                </a:lnTo>
                <a:lnTo>
                  <a:pt x="500" y="489"/>
                </a:lnTo>
                <a:lnTo>
                  <a:pt x="447" y="553"/>
                </a:lnTo>
                <a:lnTo>
                  <a:pt x="396" y="618"/>
                </a:lnTo>
                <a:lnTo>
                  <a:pt x="396" y="618"/>
                </a:lnTo>
                <a:lnTo>
                  <a:pt x="367" y="657"/>
                </a:lnTo>
                <a:lnTo>
                  <a:pt x="338" y="700"/>
                </a:lnTo>
                <a:lnTo>
                  <a:pt x="279" y="788"/>
                </a:lnTo>
                <a:lnTo>
                  <a:pt x="248" y="832"/>
                </a:lnTo>
                <a:lnTo>
                  <a:pt x="216" y="875"/>
                </a:lnTo>
                <a:lnTo>
                  <a:pt x="186" y="914"/>
                </a:lnTo>
                <a:lnTo>
                  <a:pt x="170" y="933"/>
                </a:lnTo>
                <a:lnTo>
                  <a:pt x="153" y="950"/>
                </a:lnTo>
                <a:lnTo>
                  <a:pt x="153" y="950"/>
                </a:lnTo>
                <a:lnTo>
                  <a:pt x="162" y="893"/>
                </a:lnTo>
                <a:lnTo>
                  <a:pt x="173" y="835"/>
                </a:lnTo>
                <a:lnTo>
                  <a:pt x="185" y="778"/>
                </a:lnTo>
                <a:lnTo>
                  <a:pt x="199" y="722"/>
                </a:lnTo>
                <a:lnTo>
                  <a:pt x="199" y="722"/>
                </a:lnTo>
                <a:close/>
                <a:moveTo>
                  <a:pt x="151" y="963"/>
                </a:moveTo>
                <a:lnTo>
                  <a:pt x="151" y="963"/>
                </a:lnTo>
                <a:lnTo>
                  <a:pt x="173" y="949"/>
                </a:lnTo>
                <a:lnTo>
                  <a:pt x="192" y="933"/>
                </a:lnTo>
                <a:lnTo>
                  <a:pt x="212" y="916"/>
                </a:lnTo>
                <a:lnTo>
                  <a:pt x="231" y="897"/>
                </a:lnTo>
                <a:lnTo>
                  <a:pt x="249" y="879"/>
                </a:lnTo>
                <a:lnTo>
                  <a:pt x="267" y="857"/>
                </a:lnTo>
                <a:lnTo>
                  <a:pt x="301" y="816"/>
                </a:lnTo>
                <a:lnTo>
                  <a:pt x="334" y="771"/>
                </a:lnTo>
                <a:lnTo>
                  <a:pt x="367" y="728"/>
                </a:lnTo>
                <a:lnTo>
                  <a:pt x="398" y="684"/>
                </a:lnTo>
                <a:lnTo>
                  <a:pt x="430" y="643"/>
                </a:lnTo>
                <a:lnTo>
                  <a:pt x="430" y="643"/>
                </a:lnTo>
                <a:lnTo>
                  <a:pt x="456" y="608"/>
                </a:lnTo>
                <a:lnTo>
                  <a:pt x="484" y="575"/>
                </a:lnTo>
                <a:lnTo>
                  <a:pt x="541" y="509"/>
                </a:lnTo>
                <a:lnTo>
                  <a:pt x="599" y="444"/>
                </a:lnTo>
                <a:lnTo>
                  <a:pt x="659" y="379"/>
                </a:lnTo>
                <a:lnTo>
                  <a:pt x="717" y="314"/>
                </a:lnTo>
                <a:lnTo>
                  <a:pt x="774" y="248"/>
                </a:lnTo>
                <a:lnTo>
                  <a:pt x="802" y="215"/>
                </a:lnTo>
                <a:lnTo>
                  <a:pt x="830" y="180"/>
                </a:lnTo>
                <a:lnTo>
                  <a:pt x="856" y="146"/>
                </a:lnTo>
                <a:lnTo>
                  <a:pt x="883" y="112"/>
                </a:lnTo>
                <a:lnTo>
                  <a:pt x="883" y="112"/>
                </a:lnTo>
                <a:lnTo>
                  <a:pt x="906" y="110"/>
                </a:lnTo>
                <a:lnTo>
                  <a:pt x="930" y="112"/>
                </a:lnTo>
                <a:lnTo>
                  <a:pt x="954" y="113"/>
                </a:lnTo>
                <a:lnTo>
                  <a:pt x="979" y="114"/>
                </a:lnTo>
                <a:lnTo>
                  <a:pt x="979" y="114"/>
                </a:lnTo>
                <a:lnTo>
                  <a:pt x="922" y="176"/>
                </a:lnTo>
                <a:lnTo>
                  <a:pt x="868" y="239"/>
                </a:lnTo>
                <a:lnTo>
                  <a:pt x="815" y="302"/>
                </a:lnTo>
                <a:lnTo>
                  <a:pt x="763" y="366"/>
                </a:lnTo>
                <a:lnTo>
                  <a:pt x="661" y="497"/>
                </a:lnTo>
                <a:lnTo>
                  <a:pt x="559" y="628"/>
                </a:lnTo>
                <a:lnTo>
                  <a:pt x="459" y="759"/>
                </a:lnTo>
                <a:lnTo>
                  <a:pt x="407" y="824"/>
                </a:lnTo>
                <a:lnTo>
                  <a:pt x="354" y="888"/>
                </a:lnTo>
                <a:lnTo>
                  <a:pt x="301" y="951"/>
                </a:lnTo>
                <a:lnTo>
                  <a:pt x="247" y="1014"/>
                </a:lnTo>
                <a:lnTo>
                  <a:pt x="191" y="1075"/>
                </a:lnTo>
                <a:lnTo>
                  <a:pt x="133" y="1134"/>
                </a:lnTo>
                <a:lnTo>
                  <a:pt x="133" y="1134"/>
                </a:lnTo>
                <a:lnTo>
                  <a:pt x="141" y="1049"/>
                </a:lnTo>
                <a:lnTo>
                  <a:pt x="146" y="1006"/>
                </a:lnTo>
                <a:lnTo>
                  <a:pt x="151" y="963"/>
                </a:lnTo>
                <a:lnTo>
                  <a:pt x="151" y="963"/>
                </a:lnTo>
                <a:close/>
                <a:moveTo>
                  <a:pt x="130" y="1174"/>
                </a:moveTo>
                <a:lnTo>
                  <a:pt x="130" y="1174"/>
                </a:lnTo>
                <a:lnTo>
                  <a:pt x="162" y="1145"/>
                </a:lnTo>
                <a:lnTo>
                  <a:pt x="194" y="1114"/>
                </a:lnTo>
                <a:lnTo>
                  <a:pt x="256" y="1055"/>
                </a:lnTo>
                <a:lnTo>
                  <a:pt x="314" y="991"/>
                </a:lnTo>
                <a:lnTo>
                  <a:pt x="373" y="928"/>
                </a:lnTo>
                <a:lnTo>
                  <a:pt x="428" y="861"/>
                </a:lnTo>
                <a:lnTo>
                  <a:pt x="484" y="795"/>
                </a:lnTo>
                <a:lnTo>
                  <a:pt x="537" y="728"/>
                </a:lnTo>
                <a:lnTo>
                  <a:pt x="591" y="659"/>
                </a:lnTo>
                <a:lnTo>
                  <a:pt x="696" y="522"/>
                </a:lnTo>
                <a:lnTo>
                  <a:pt x="803" y="386"/>
                </a:lnTo>
                <a:lnTo>
                  <a:pt x="856" y="318"/>
                </a:lnTo>
                <a:lnTo>
                  <a:pt x="912" y="251"/>
                </a:lnTo>
                <a:lnTo>
                  <a:pt x="969" y="186"/>
                </a:lnTo>
                <a:lnTo>
                  <a:pt x="1027" y="122"/>
                </a:lnTo>
                <a:lnTo>
                  <a:pt x="1027" y="122"/>
                </a:lnTo>
                <a:lnTo>
                  <a:pt x="1067" y="131"/>
                </a:lnTo>
                <a:lnTo>
                  <a:pt x="1108" y="143"/>
                </a:lnTo>
                <a:lnTo>
                  <a:pt x="1148" y="158"/>
                </a:lnTo>
                <a:lnTo>
                  <a:pt x="1189" y="175"/>
                </a:lnTo>
                <a:lnTo>
                  <a:pt x="1189" y="175"/>
                </a:lnTo>
                <a:lnTo>
                  <a:pt x="1149" y="204"/>
                </a:lnTo>
                <a:lnTo>
                  <a:pt x="1109" y="233"/>
                </a:lnTo>
                <a:lnTo>
                  <a:pt x="1069" y="264"/>
                </a:lnTo>
                <a:lnTo>
                  <a:pt x="1031" y="296"/>
                </a:lnTo>
                <a:lnTo>
                  <a:pt x="994" y="327"/>
                </a:lnTo>
                <a:lnTo>
                  <a:pt x="957" y="361"/>
                </a:lnTo>
                <a:lnTo>
                  <a:pt x="920" y="395"/>
                </a:lnTo>
                <a:lnTo>
                  <a:pt x="884" y="429"/>
                </a:lnTo>
                <a:lnTo>
                  <a:pt x="848" y="465"/>
                </a:lnTo>
                <a:lnTo>
                  <a:pt x="812" y="501"/>
                </a:lnTo>
                <a:lnTo>
                  <a:pt x="744" y="575"/>
                </a:lnTo>
                <a:lnTo>
                  <a:pt x="676" y="652"/>
                </a:lnTo>
                <a:lnTo>
                  <a:pt x="611" y="730"/>
                </a:lnTo>
                <a:lnTo>
                  <a:pt x="546" y="808"/>
                </a:lnTo>
                <a:lnTo>
                  <a:pt x="483" y="889"/>
                </a:lnTo>
                <a:lnTo>
                  <a:pt x="420" y="970"/>
                </a:lnTo>
                <a:lnTo>
                  <a:pt x="359" y="1052"/>
                </a:lnTo>
                <a:lnTo>
                  <a:pt x="239" y="1214"/>
                </a:lnTo>
                <a:lnTo>
                  <a:pt x="121" y="1373"/>
                </a:lnTo>
                <a:lnTo>
                  <a:pt x="121" y="1373"/>
                </a:lnTo>
                <a:lnTo>
                  <a:pt x="125" y="1273"/>
                </a:lnTo>
                <a:lnTo>
                  <a:pt x="130" y="1174"/>
                </a:lnTo>
                <a:lnTo>
                  <a:pt x="130" y="1174"/>
                </a:lnTo>
                <a:close/>
                <a:moveTo>
                  <a:pt x="120" y="1420"/>
                </a:moveTo>
                <a:lnTo>
                  <a:pt x="120" y="1420"/>
                </a:lnTo>
                <a:lnTo>
                  <a:pt x="247" y="1275"/>
                </a:lnTo>
                <a:lnTo>
                  <a:pt x="373" y="1129"/>
                </a:lnTo>
                <a:lnTo>
                  <a:pt x="497" y="983"/>
                </a:lnTo>
                <a:lnTo>
                  <a:pt x="622" y="837"/>
                </a:lnTo>
                <a:lnTo>
                  <a:pt x="622" y="837"/>
                </a:lnTo>
                <a:lnTo>
                  <a:pt x="612" y="865"/>
                </a:lnTo>
                <a:lnTo>
                  <a:pt x="603" y="893"/>
                </a:lnTo>
                <a:lnTo>
                  <a:pt x="587" y="949"/>
                </a:lnTo>
                <a:lnTo>
                  <a:pt x="574" y="1007"/>
                </a:lnTo>
                <a:lnTo>
                  <a:pt x="562" y="1064"/>
                </a:lnTo>
                <a:lnTo>
                  <a:pt x="562" y="1064"/>
                </a:lnTo>
                <a:lnTo>
                  <a:pt x="509" y="1136"/>
                </a:lnTo>
                <a:lnTo>
                  <a:pt x="453" y="1206"/>
                </a:lnTo>
                <a:lnTo>
                  <a:pt x="340" y="1343"/>
                </a:lnTo>
                <a:lnTo>
                  <a:pt x="283" y="1412"/>
                </a:lnTo>
                <a:lnTo>
                  <a:pt x="226" y="1483"/>
                </a:lnTo>
                <a:lnTo>
                  <a:pt x="171" y="1553"/>
                </a:lnTo>
                <a:lnTo>
                  <a:pt x="118" y="1626"/>
                </a:lnTo>
                <a:lnTo>
                  <a:pt x="118" y="1626"/>
                </a:lnTo>
                <a:lnTo>
                  <a:pt x="118" y="1524"/>
                </a:lnTo>
                <a:lnTo>
                  <a:pt x="120" y="1420"/>
                </a:lnTo>
                <a:lnTo>
                  <a:pt x="120" y="1420"/>
                </a:lnTo>
                <a:close/>
                <a:moveTo>
                  <a:pt x="117" y="1661"/>
                </a:moveTo>
                <a:lnTo>
                  <a:pt x="117" y="1661"/>
                </a:lnTo>
                <a:lnTo>
                  <a:pt x="121" y="1656"/>
                </a:lnTo>
                <a:lnTo>
                  <a:pt x="121" y="1656"/>
                </a:lnTo>
                <a:lnTo>
                  <a:pt x="121" y="1655"/>
                </a:lnTo>
                <a:lnTo>
                  <a:pt x="121" y="1653"/>
                </a:lnTo>
                <a:lnTo>
                  <a:pt x="120" y="1652"/>
                </a:lnTo>
                <a:lnTo>
                  <a:pt x="118" y="1652"/>
                </a:lnTo>
                <a:lnTo>
                  <a:pt x="118" y="1652"/>
                </a:lnTo>
                <a:lnTo>
                  <a:pt x="118" y="1652"/>
                </a:lnTo>
                <a:lnTo>
                  <a:pt x="118" y="1652"/>
                </a:lnTo>
                <a:lnTo>
                  <a:pt x="134" y="1642"/>
                </a:lnTo>
                <a:lnTo>
                  <a:pt x="150" y="1630"/>
                </a:lnTo>
                <a:lnTo>
                  <a:pt x="166" y="1615"/>
                </a:lnTo>
                <a:lnTo>
                  <a:pt x="182" y="1599"/>
                </a:lnTo>
                <a:lnTo>
                  <a:pt x="198" y="1582"/>
                </a:lnTo>
                <a:lnTo>
                  <a:pt x="214" y="1565"/>
                </a:lnTo>
                <a:lnTo>
                  <a:pt x="244" y="1526"/>
                </a:lnTo>
                <a:lnTo>
                  <a:pt x="275" y="1488"/>
                </a:lnTo>
                <a:lnTo>
                  <a:pt x="304" y="1448"/>
                </a:lnTo>
                <a:lnTo>
                  <a:pt x="333" y="1411"/>
                </a:lnTo>
                <a:lnTo>
                  <a:pt x="359" y="1378"/>
                </a:lnTo>
                <a:lnTo>
                  <a:pt x="359" y="1378"/>
                </a:lnTo>
                <a:lnTo>
                  <a:pt x="410" y="1320"/>
                </a:lnTo>
                <a:lnTo>
                  <a:pt x="457" y="1261"/>
                </a:lnTo>
                <a:lnTo>
                  <a:pt x="505" y="1202"/>
                </a:lnTo>
                <a:lnTo>
                  <a:pt x="550" y="1139"/>
                </a:lnTo>
                <a:lnTo>
                  <a:pt x="550" y="1139"/>
                </a:lnTo>
                <a:lnTo>
                  <a:pt x="529" y="1280"/>
                </a:lnTo>
                <a:lnTo>
                  <a:pt x="529" y="1280"/>
                </a:lnTo>
                <a:lnTo>
                  <a:pt x="526" y="1304"/>
                </a:lnTo>
                <a:lnTo>
                  <a:pt x="526" y="1304"/>
                </a:lnTo>
                <a:lnTo>
                  <a:pt x="522" y="1304"/>
                </a:lnTo>
                <a:lnTo>
                  <a:pt x="518" y="1305"/>
                </a:lnTo>
                <a:lnTo>
                  <a:pt x="516" y="1306"/>
                </a:lnTo>
                <a:lnTo>
                  <a:pt x="512" y="1310"/>
                </a:lnTo>
                <a:lnTo>
                  <a:pt x="512" y="1310"/>
                </a:lnTo>
                <a:lnTo>
                  <a:pt x="464" y="1373"/>
                </a:lnTo>
                <a:lnTo>
                  <a:pt x="415" y="1432"/>
                </a:lnTo>
                <a:lnTo>
                  <a:pt x="365" y="1493"/>
                </a:lnTo>
                <a:lnTo>
                  <a:pt x="313" y="1553"/>
                </a:lnTo>
                <a:lnTo>
                  <a:pt x="261" y="1614"/>
                </a:lnTo>
                <a:lnTo>
                  <a:pt x="211" y="1675"/>
                </a:lnTo>
                <a:lnTo>
                  <a:pt x="162" y="1737"/>
                </a:lnTo>
                <a:lnTo>
                  <a:pt x="138" y="1767"/>
                </a:lnTo>
                <a:lnTo>
                  <a:pt x="116" y="1799"/>
                </a:lnTo>
                <a:lnTo>
                  <a:pt x="116" y="1799"/>
                </a:lnTo>
                <a:lnTo>
                  <a:pt x="117" y="1661"/>
                </a:lnTo>
                <a:lnTo>
                  <a:pt x="117" y="1661"/>
                </a:lnTo>
                <a:close/>
                <a:moveTo>
                  <a:pt x="114" y="1926"/>
                </a:moveTo>
                <a:lnTo>
                  <a:pt x="114" y="1926"/>
                </a:lnTo>
                <a:lnTo>
                  <a:pt x="116" y="1853"/>
                </a:lnTo>
                <a:lnTo>
                  <a:pt x="116" y="1853"/>
                </a:lnTo>
                <a:lnTo>
                  <a:pt x="167" y="1793"/>
                </a:lnTo>
                <a:lnTo>
                  <a:pt x="220" y="1733"/>
                </a:lnTo>
                <a:lnTo>
                  <a:pt x="329" y="1614"/>
                </a:lnTo>
                <a:lnTo>
                  <a:pt x="381" y="1553"/>
                </a:lnTo>
                <a:lnTo>
                  <a:pt x="406" y="1522"/>
                </a:lnTo>
                <a:lnTo>
                  <a:pt x="431" y="1491"/>
                </a:lnTo>
                <a:lnTo>
                  <a:pt x="455" y="1459"/>
                </a:lnTo>
                <a:lnTo>
                  <a:pt x="477" y="1427"/>
                </a:lnTo>
                <a:lnTo>
                  <a:pt x="500" y="1394"/>
                </a:lnTo>
                <a:lnTo>
                  <a:pt x="520" y="1359"/>
                </a:lnTo>
                <a:lnTo>
                  <a:pt x="520" y="1359"/>
                </a:lnTo>
                <a:lnTo>
                  <a:pt x="516" y="1403"/>
                </a:lnTo>
                <a:lnTo>
                  <a:pt x="512" y="1445"/>
                </a:lnTo>
                <a:lnTo>
                  <a:pt x="505" y="1532"/>
                </a:lnTo>
                <a:lnTo>
                  <a:pt x="505" y="1532"/>
                </a:lnTo>
                <a:lnTo>
                  <a:pt x="477" y="1555"/>
                </a:lnTo>
                <a:lnTo>
                  <a:pt x="449" y="1579"/>
                </a:lnTo>
                <a:lnTo>
                  <a:pt x="422" y="1603"/>
                </a:lnTo>
                <a:lnTo>
                  <a:pt x="395" y="1630"/>
                </a:lnTo>
                <a:lnTo>
                  <a:pt x="369" y="1656"/>
                </a:lnTo>
                <a:lnTo>
                  <a:pt x="343" y="1684"/>
                </a:lnTo>
                <a:lnTo>
                  <a:pt x="292" y="1740"/>
                </a:lnTo>
                <a:lnTo>
                  <a:pt x="244" y="1799"/>
                </a:lnTo>
                <a:lnTo>
                  <a:pt x="198" y="1859"/>
                </a:lnTo>
                <a:lnTo>
                  <a:pt x="154" y="1921"/>
                </a:lnTo>
                <a:lnTo>
                  <a:pt x="113" y="1985"/>
                </a:lnTo>
                <a:lnTo>
                  <a:pt x="113" y="1985"/>
                </a:lnTo>
                <a:lnTo>
                  <a:pt x="114" y="1926"/>
                </a:lnTo>
                <a:lnTo>
                  <a:pt x="114" y="1926"/>
                </a:lnTo>
                <a:close/>
                <a:moveTo>
                  <a:pt x="110" y="2051"/>
                </a:moveTo>
                <a:lnTo>
                  <a:pt x="110" y="2051"/>
                </a:lnTo>
                <a:lnTo>
                  <a:pt x="157" y="1990"/>
                </a:lnTo>
                <a:lnTo>
                  <a:pt x="203" y="1930"/>
                </a:lnTo>
                <a:lnTo>
                  <a:pt x="249" y="1873"/>
                </a:lnTo>
                <a:lnTo>
                  <a:pt x="298" y="1815"/>
                </a:lnTo>
                <a:lnTo>
                  <a:pt x="347" y="1758"/>
                </a:lnTo>
                <a:lnTo>
                  <a:pt x="396" y="1702"/>
                </a:lnTo>
                <a:lnTo>
                  <a:pt x="448" y="1647"/>
                </a:lnTo>
                <a:lnTo>
                  <a:pt x="500" y="1593"/>
                </a:lnTo>
                <a:lnTo>
                  <a:pt x="500" y="1593"/>
                </a:lnTo>
                <a:lnTo>
                  <a:pt x="494" y="1683"/>
                </a:lnTo>
                <a:lnTo>
                  <a:pt x="492" y="1773"/>
                </a:lnTo>
                <a:lnTo>
                  <a:pt x="492" y="1773"/>
                </a:lnTo>
                <a:lnTo>
                  <a:pt x="440" y="1826"/>
                </a:lnTo>
                <a:lnTo>
                  <a:pt x="390" y="1880"/>
                </a:lnTo>
                <a:lnTo>
                  <a:pt x="341" y="1936"/>
                </a:lnTo>
                <a:lnTo>
                  <a:pt x="293" y="1993"/>
                </a:lnTo>
                <a:lnTo>
                  <a:pt x="245" y="2050"/>
                </a:lnTo>
                <a:lnTo>
                  <a:pt x="198" y="2106"/>
                </a:lnTo>
                <a:lnTo>
                  <a:pt x="106" y="2223"/>
                </a:lnTo>
                <a:lnTo>
                  <a:pt x="106" y="2223"/>
                </a:lnTo>
                <a:lnTo>
                  <a:pt x="110" y="2051"/>
                </a:lnTo>
                <a:lnTo>
                  <a:pt x="110" y="2051"/>
                </a:lnTo>
                <a:close/>
                <a:moveTo>
                  <a:pt x="105" y="2251"/>
                </a:moveTo>
                <a:lnTo>
                  <a:pt x="105" y="2251"/>
                </a:lnTo>
                <a:lnTo>
                  <a:pt x="155" y="2199"/>
                </a:lnTo>
                <a:lnTo>
                  <a:pt x="204" y="2146"/>
                </a:lnTo>
                <a:lnTo>
                  <a:pt x="252" y="2093"/>
                </a:lnTo>
                <a:lnTo>
                  <a:pt x="300" y="2039"/>
                </a:lnTo>
                <a:lnTo>
                  <a:pt x="394" y="1930"/>
                </a:lnTo>
                <a:lnTo>
                  <a:pt x="443" y="1877"/>
                </a:lnTo>
                <a:lnTo>
                  <a:pt x="491" y="1824"/>
                </a:lnTo>
                <a:lnTo>
                  <a:pt x="491" y="1824"/>
                </a:lnTo>
                <a:lnTo>
                  <a:pt x="492" y="1908"/>
                </a:lnTo>
                <a:lnTo>
                  <a:pt x="493" y="1991"/>
                </a:lnTo>
                <a:lnTo>
                  <a:pt x="493" y="1991"/>
                </a:lnTo>
                <a:lnTo>
                  <a:pt x="471" y="2020"/>
                </a:lnTo>
                <a:lnTo>
                  <a:pt x="447" y="2048"/>
                </a:lnTo>
                <a:lnTo>
                  <a:pt x="398" y="2104"/>
                </a:lnTo>
                <a:lnTo>
                  <a:pt x="347" y="2157"/>
                </a:lnTo>
                <a:lnTo>
                  <a:pt x="297" y="2211"/>
                </a:lnTo>
                <a:lnTo>
                  <a:pt x="247" y="2265"/>
                </a:lnTo>
                <a:lnTo>
                  <a:pt x="196" y="2320"/>
                </a:lnTo>
                <a:lnTo>
                  <a:pt x="173" y="2348"/>
                </a:lnTo>
                <a:lnTo>
                  <a:pt x="150" y="2377"/>
                </a:lnTo>
                <a:lnTo>
                  <a:pt x="128" y="2405"/>
                </a:lnTo>
                <a:lnTo>
                  <a:pt x="105" y="2435"/>
                </a:lnTo>
                <a:lnTo>
                  <a:pt x="105" y="2435"/>
                </a:lnTo>
                <a:lnTo>
                  <a:pt x="105" y="2342"/>
                </a:lnTo>
                <a:lnTo>
                  <a:pt x="105" y="2251"/>
                </a:lnTo>
                <a:lnTo>
                  <a:pt x="105" y="2251"/>
                </a:lnTo>
                <a:close/>
                <a:moveTo>
                  <a:pt x="106" y="2477"/>
                </a:moveTo>
                <a:lnTo>
                  <a:pt x="106" y="2477"/>
                </a:lnTo>
                <a:lnTo>
                  <a:pt x="134" y="2444"/>
                </a:lnTo>
                <a:lnTo>
                  <a:pt x="162" y="2412"/>
                </a:lnTo>
                <a:lnTo>
                  <a:pt x="220" y="2349"/>
                </a:lnTo>
                <a:lnTo>
                  <a:pt x="280" y="2287"/>
                </a:lnTo>
                <a:lnTo>
                  <a:pt x="341" y="2224"/>
                </a:lnTo>
                <a:lnTo>
                  <a:pt x="341" y="2224"/>
                </a:lnTo>
                <a:lnTo>
                  <a:pt x="381" y="2185"/>
                </a:lnTo>
                <a:lnTo>
                  <a:pt x="420" y="2144"/>
                </a:lnTo>
                <a:lnTo>
                  <a:pt x="440" y="2122"/>
                </a:lnTo>
                <a:lnTo>
                  <a:pt x="459" y="2101"/>
                </a:lnTo>
                <a:lnTo>
                  <a:pt x="477" y="2079"/>
                </a:lnTo>
                <a:lnTo>
                  <a:pt x="494" y="2056"/>
                </a:lnTo>
                <a:lnTo>
                  <a:pt x="494" y="2056"/>
                </a:lnTo>
                <a:lnTo>
                  <a:pt x="497" y="2134"/>
                </a:lnTo>
                <a:lnTo>
                  <a:pt x="501" y="2214"/>
                </a:lnTo>
                <a:lnTo>
                  <a:pt x="501" y="2214"/>
                </a:lnTo>
                <a:lnTo>
                  <a:pt x="475" y="2236"/>
                </a:lnTo>
                <a:lnTo>
                  <a:pt x="448" y="2259"/>
                </a:lnTo>
                <a:lnTo>
                  <a:pt x="395" y="2308"/>
                </a:lnTo>
                <a:lnTo>
                  <a:pt x="346" y="2358"/>
                </a:lnTo>
                <a:lnTo>
                  <a:pt x="297" y="2411"/>
                </a:lnTo>
                <a:lnTo>
                  <a:pt x="249" y="2465"/>
                </a:lnTo>
                <a:lnTo>
                  <a:pt x="204" y="2520"/>
                </a:lnTo>
                <a:lnTo>
                  <a:pt x="159" y="2575"/>
                </a:lnTo>
                <a:lnTo>
                  <a:pt x="114" y="2631"/>
                </a:lnTo>
                <a:lnTo>
                  <a:pt x="114" y="2631"/>
                </a:lnTo>
                <a:lnTo>
                  <a:pt x="109" y="2554"/>
                </a:lnTo>
                <a:lnTo>
                  <a:pt x="106" y="2477"/>
                </a:lnTo>
                <a:lnTo>
                  <a:pt x="106" y="2477"/>
                </a:lnTo>
                <a:close/>
                <a:moveTo>
                  <a:pt x="117" y="2655"/>
                </a:moveTo>
                <a:lnTo>
                  <a:pt x="117" y="2655"/>
                </a:lnTo>
                <a:lnTo>
                  <a:pt x="210" y="2552"/>
                </a:lnTo>
                <a:lnTo>
                  <a:pt x="257" y="2500"/>
                </a:lnTo>
                <a:lnTo>
                  <a:pt x="305" y="2450"/>
                </a:lnTo>
                <a:lnTo>
                  <a:pt x="354" y="2401"/>
                </a:lnTo>
                <a:lnTo>
                  <a:pt x="403" y="2352"/>
                </a:lnTo>
                <a:lnTo>
                  <a:pt x="453" y="2304"/>
                </a:lnTo>
                <a:lnTo>
                  <a:pt x="505" y="2256"/>
                </a:lnTo>
                <a:lnTo>
                  <a:pt x="505" y="2256"/>
                </a:lnTo>
                <a:lnTo>
                  <a:pt x="508" y="2304"/>
                </a:lnTo>
                <a:lnTo>
                  <a:pt x="512" y="2352"/>
                </a:lnTo>
                <a:lnTo>
                  <a:pt x="512" y="2352"/>
                </a:lnTo>
                <a:lnTo>
                  <a:pt x="513" y="2362"/>
                </a:lnTo>
                <a:lnTo>
                  <a:pt x="513" y="2362"/>
                </a:lnTo>
                <a:lnTo>
                  <a:pt x="420" y="2475"/>
                </a:lnTo>
                <a:lnTo>
                  <a:pt x="329" y="2587"/>
                </a:lnTo>
                <a:lnTo>
                  <a:pt x="283" y="2643"/>
                </a:lnTo>
                <a:lnTo>
                  <a:pt x="235" y="2697"/>
                </a:lnTo>
                <a:lnTo>
                  <a:pt x="186" y="2750"/>
                </a:lnTo>
                <a:lnTo>
                  <a:pt x="134" y="2803"/>
                </a:lnTo>
                <a:lnTo>
                  <a:pt x="134" y="2803"/>
                </a:lnTo>
                <a:lnTo>
                  <a:pt x="125" y="2729"/>
                </a:lnTo>
                <a:lnTo>
                  <a:pt x="117" y="2655"/>
                </a:lnTo>
                <a:lnTo>
                  <a:pt x="117" y="2655"/>
                </a:lnTo>
                <a:close/>
                <a:moveTo>
                  <a:pt x="138" y="2827"/>
                </a:moveTo>
                <a:lnTo>
                  <a:pt x="138" y="2827"/>
                </a:lnTo>
                <a:lnTo>
                  <a:pt x="191" y="2781"/>
                </a:lnTo>
                <a:lnTo>
                  <a:pt x="241" y="2734"/>
                </a:lnTo>
                <a:lnTo>
                  <a:pt x="292" y="2684"/>
                </a:lnTo>
                <a:lnTo>
                  <a:pt x="341" y="2634"/>
                </a:lnTo>
                <a:lnTo>
                  <a:pt x="389" y="2581"/>
                </a:lnTo>
                <a:lnTo>
                  <a:pt x="434" y="2526"/>
                </a:lnTo>
                <a:lnTo>
                  <a:pt x="477" y="2471"/>
                </a:lnTo>
                <a:lnTo>
                  <a:pt x="517" y="2414"/>
                </a:lnTo>
                <a:lnTo>
                  <a:pt x="517" y="2414"/>
                </a:lnTo>
                <a:lnTo>
                  <a:pt x="521" y="2465"/>
                </a:lnTo>
                <a:lnTo>
                  <a:pt x="526" y="2521"/>
                </a:lnTo>
                <a:lnTo>
                  <a:pt x="526" y="2521"/>
                </a:lnTo>
                <a:lnTo>
                  <a:pt x="508" y="2540"/>
                </a:lnTo>
                <a:lnTo>
                  <a:pt x="491" y="2560"/>
                </a:lnTo>
                <a:lnTo>
                  <a:pt x="459" y="2599"/>
                </a:lnTo>
                <a:lnTo>
                  <a:pt x="427" y="2639"/>
                </a:lnTo>
                <a:lnTo>
                  <a:pt x="395" y="2679"/>
                </a:lnTo>
                <a:lnTo>
                  <a:pt x="395" y="2679"/>
                </a:lnTo>
                <a:lnTo>
                  <a:pt x="358" y="2722"/>
                </a:lnTo>
                <a:lnTo>
                  <a:pt x="321" y="2765"/>
                </a:lnTo>
                <a:lnTo>
                  <a:pt x="283" y="2807"/>
                </a:lnTo>
                <a:lnTo>
                  <a:pt x="243" y="2850"/>
                </a:lnTo>
                <a:lnTo>
                  <a:pt x="243" y="2850"/>
                </a:lnTo>
                <a:lnTo>
                  <a:pt x="202" y="2891"/>
                </a:lnTo>
                <a:lnTo>
                  <a:pt x="181" y="2912"/>
                </a:lnTo>
                <a:lnTo>
                  <a:pt x="161" y="2933"/>
                </a:lnTo>
                <a:lnTo>
                  <a:pt x="161" y="2933"/>
                </a:lnTo>
                <a:lnTo>
                  <a:pt x="149" y="2880"/>
                </a:lnTo>
                <a:lnTo>
                  <a:pt x="138" y="2827"/>
                </a:lnTo>
                <a:lnTo>
                  <a:pt x="138" y="2827"/>
                </a:lnTo>
                <a:close/>
                <a:moveTo>
                  <a:pt x="199" y="3062"/>
                </a:moveTo>
                <a:lnTo>
                  <a:pt x="199" y="3062"/>
                </a:lnTo>
                <a:lnTo>
                  <a:pt x="186" y="3020"/>
                </a:lnTo>
                <a:lnTo>
                  <a:pt x="174" y="2979"/>
                </a:lnTo>
                <a:lnTo>
                  <a:pt x="174" y="2979"/>
                </a:lnTo>
                <a:lnTo>
                  <a:pt x="187" y="2968"/>
                </a:lnTo>
                <a:lnTo>
                  <a:pt x="200" y="2954"/>
                </a:lnTo>
                <a:lnTo>
                  <a:pt x="226" y="2926"/>
                </a:lnTo>
                <a:lnTo>
                  <a:pt x="249" y="2899"/>
                </a:lnTo>
                <a:lnTo>
                  <a:pt x="269" y="2876"/>
                </a:lnTo>
                <a:lnTo>
                  <a:pt x="269" y="2876"/>
                </a:lnTo>
                <a:lnTo>
                  <a:pt x="338" y="2809"/>
                </a:lnTo>
                <a:lnTo>
                  <a:pt x="374" y="2773"/>
                </a:lnTo>
                <a:lnTo>
                  <a:pt x="408" y="2736"/>
                </a:lnTo>
                <a:lnTo>
                  <a:pt x="443" y="2699"/>
                </a:lnTo>
                <a:lnTo>
                  <a:pt x="476" y="2659"/>
                </a:lnTo>
                <a:lnTo>
                  <a:pt x="505" y="2619"/>
                </a:lnTo>
                <a:lnTo>
                  <a:pt x="520" y="2599"/>
                </a:lnTo>
                <a:lnTo>
                  <a:pt x="533" y="2578"/>
                </a:lnTo>
                <a:lnTo>
                  <a:pt x="533" y="2578"/>
                </a:lnTo>
                <a:lnTo>
                  <a:pt x="542" y="2628"/>
                </a:lnTo>
                <a:lnTo>
                  <a:pt x="547" y="2654"/>
                </a:lnTo>
                <a:lnTo>
                  <a:pt x="554" y="2677"/>
                </a:lnTo>
                <a:lnTo>
                  <a:pt x="554" y="2677"/>
                </a:lnTo>
                <a:lnTo>
                  <a:pt x="553" y="2677"/>
                </a:lnTo>
                <a:lnTo>
                  <a:pt x="553" y="2677"/>
                </a:lnTo>
                <a:lnTo>
                  <a:pt x="541" y="2685"/>
                </a:lnTo>
                <a:lnTo>
                  <a:pt x="529" y="2695"/>
                </a:lnTo>
                <a:lnTo>
                  <a:pt x="518" y="2705"/>
                </a:lnTo>
                <a:lnTo>
                  <a:pt x="506" y="2716"/>
                </a:lnTo>
                <a:lnTo>
                  <a:pt x="485" y="2741"/>
                </a:lnTo>
                <a:lnTo>
                  <a:pt x="465" y="2767"/>
                </a:lnTo>
                <a:lnTo>
                  <a:pt x="427" y="2822"/>
                </a:lnTo>
                <a:lnTo>
                  <a:pt x="408" y="2848"/>
                </a:lnTo>
                <a:lnTo>
                  <a:pt x="391" y="2872"/>
                </a:lnTo>
                <a:lnTo>
                  <a:pt x="391" y="2872"/>
                </a:lnTo>
                <a:lnTo>
                  <a:pt x="349" y="2925"/>
                </a:lnTo>
                <a:lnTo>
                  <a:pt x="326" y="2950"/>
                </a:lnTo>
                <a:lnTo>
                  <a:pt x="304" y="2975"/>
                </a:lnTo>
                <a:lnTo>
                  <a:pt x="279" y="2999"/>
                </a:lnTo>
                <a:lnTo>
                  <a:pt x="253" y="3022"/>
                </a:lnTo>
                <a:lnTo>
                  <a:pt x="227" y="3043"/>
                </a:lnTo>
                <a:lnTo>
                  <a:pt x="199" y="3062"/>
                </a:lnTo>
                <a:lnTo>
                  <a:pt x="199" y="3062"/>
                </a:lnTo>
                <a:close/>
                <a:moveTo>
                  <a:pt x="300" y="3273"/>
                </a:moveTo>
                <a:lnTo>
                  <a:pt x="300" y="3273"/>
                </a:lnTo>
                <a:lnTo>
                  <a:pt x="289" y="3256"/>
                </a:lnTo>
                <a:lnTo>
                  <a:pt x="280" y="3239"/>
                </a:lnTo>
                <a:lnTo>
                  <a:pt x="280" y="3239"/>
                </a:lnTo>
                <a:lnTo>
                  <a:pt x="422" y="3084"/>
                </a:lnTo>
                <a:lnTo>
                  <a:pt x="422" y="3084"/>
                </a:lnTo>
                <a:lnTo>
                  <a:pt x="475" y="3027"/>
                </a:lnTo>
                <a:lnTo>
                  <a:pt x="501" y="2998"/>
                </a:lnTo>
                <a:lnTo>
                  <a:pt x="528" y="2969"/>
                </a:lnTo>
                <a:lnTo>
                  <a:pt x="554" y="2938"/>
                </a:lnTo>
                <a:lnTo>
                  <a:pt x="578" y="2907"/>
                </a:lnTo>
                <a:lnTo>
                  <a:pt x="599" y="2873"/>
                </a:lnTo>
                <a:lnTo>
                  <a:pt x="619" y="2840"/>
                </a:lnTo>
                <a:lnTo>
                  <a:pt x="619" y="2840"/>
                </a:lnTo>
                <a:lnTo>
                  <a:pt x="620" y="2835"/>
                </a:lnTo>
                <a:lnTo>
                  <a:pt x="620" y="2830"/>
                </a:lnTo>
                <a:lnTo>
                  <a:pt x="618" y="2824"/>
                </a:lnTo>
                <a:lnTo>
                  <a:pt x="615" y="2820"/>
                </a:lnTo>
                <a:lnTo>
                  <a:pt x="610" y="2818"/>
                </a:lnTo>
                <a:lnTo>
                  <a:pt x="604" y="2816"/>
                </a:lnTo>
                <a:lnTo>
                  <a:pt x="599" y="2818"/>
                </a:lnTo>
                <a:lnTo>
                  <a:pt x="594" y="2822"/>
                </a:lnTo>
                <a:lnTo>
                  <a:pt x="594" y="2822"/>
                </a:lnTo>
                <a:lnTo>
                  <a:pt x="567" y="2850"/>
                </a:lnTo>
                <a:lnTo>
                  <a:pt x="542" y="2879"/>
                </a:lnTo>
                <a:lnTo>
                  <a:pt x="517" y="2908"/>
                </a:lnTo>
                <a:lnTo>
                  <a:pt x="493" y="2938"/>
                </a:lnTo>
                <a:lnTo>
                  <a:pt x="444" y="2999"/>
                </a:lnTo>
                <a:lnTo>
                  <a:pt x="420" y="3030"/>
                </a:lnTo>
                <a:lnTo>
                  <a:pt x="395" y="3059"/>
                </a:lnTo>
                <a:lnTo>
                  <a:pt x="395" y="3059"/>
                </a:lnTo>
                <a:lnTo>
                  <a:pt x="330" y="3134"/>
                </a:lnTo>
                <a:lnTo>
                  <a:pt x="265" y="3211"/>
                </a:lnTo>
                <a:lnTo>
                  <a:pt x="265" y="3211"/>
                </a:lnTo>
                <a:lnTo>
                  <a:pt x="249" y="3179"/>
                </a:lnTo>
                <a:lnTo>
                  <a:pt x="234" y="3148"/>
                </a:lnTo>
                <a:lnTo>
                  <a:pt x="220" y="3116"/>
                </a:lnTo>
                <a:lnTo>
                  <a:pt x="207" y="3083"/>
                </a:lnTo>
                <a:lnTo>
                  <a:pt x="207" y="3083"/>
                </a:lnTo>
                <a:lnTo>
                  <a:pt x="235" y="3066"/>
                </a:lnTo>
                <a:lnTo>
                  <a:pt x="261" y="3048"/>
                </a:lnTo>
                <a:lnTo>
                  <a:pt x="287" y="3028"/>
                </a:lnTo>
                <a:lnTo>
                  <a:pt x="310" y="3007"/>
                </a:lnTo>
                <a:lnTo>
                  <a:pt x="334" y="2985"/>
                </a:lnTo>
                <a:lnTo>
                  <a:pt x="357" y="2962"/>
                </a:lnTo>
                <a:lnTo>
                  <a:pt x="400" y="2915"/>
                </a:lnTo>
                <a:lnTo>
                  <a:pt x="400" y="2915"/>
                </a:lnTo>
                <a:lnTo>
                  <a:pt x="443" y="2868"/>
                </a:lnTo>
                <a:lnTo>
                  <a:pt x="488" y="2819"/>
                </a:lnTo>
                <a:lnTo>
                  <a:pt x="510" y="2794"/>
                </a:lnTo>
                <a:lnTo>
                  <a:pt x="530" y="2767"/>
                </a:lnTo>
                <a:lnTo>
                  <a:pt x="550" y="2742"/>
                </a:lnTo>
                <a:lnTo>
                  <a:pt x="566" y="2716"/>
                </a:lnTo>
                <a:lnTo>
                  <a:pt x="566" y="2716"/>
                </a:lnTo>
                <a:lnTo>
                  <a:pt x="574" y="2734"/>
                </a:lnTo>
                <a:lnTo>
                  <a:pt x="583" y="2753"/>
                </a:lnTo>
                <a:lnTo>
                  <a:pt x="593" y="2770"/>
                </a:lnTo>
                <a:lnTo>
                  <a:pt x="603" y="2787"/>
                </a:lnTo>
                <a:lnTo>
                  <a:pt x="615" y="2802"/>
                </a:lnTo>
                <a:lnTo>
                  <a:pt x="628" y="2814"/>
                </a:lnTo>
                <a:lnTo>
                  <a:pt x="643" y="2826"/>
                </a:lnTo>
                <a:lnTo>
                  <a:pt x="659" y="2835"/>
                </a:lnTo>
                <a:lnTo>
                  <a:pt x="659" y="2835"/>
                </a:lnTo>
                <a:lnTo>
                  <a:pt x="661" y="2835"/>
                </a:lnTo>
                <a:lnTo>
                  <a:pt x="665" y="2836"/>
                </a:lnTo>
                <a:lnTo>
                  <a:pt x="671" y="2834"/>
                </a:lnTo>
                <a:lnTo>
                  <a:pt x="673" y="2831"/>
                </a:lnTo>
                <a:lnTo>
                  <a:pt x="675" y="2828"/>
                </a:lnTo>
                <a:lnTo>
                  <a:pt x="675" y="2826"/>
                </a:lnTo>
                <a:lnTo>
                  <a:pt x="675" y="2823"/>
                </a:lnTo>
                <a:lnTo>
                  <a:pt x="675" y="2823"/>
                </a:lnTo>
                <a:lnTo>
                  <a:pt x="656" y="2767"/>
                </a:lnTo>
                <a:lnTo>
                  <a:pt x="640" y="2711"/>
                </a:lnTo>
                <a:lnTo>
                  <a:pt x="627" y="2654"/>
                </a:lnTo>
                <a:lnTo>
                  <a:pt x="615" y="2594"/>
                </a:lnTo>
                <a:lnTo>
                  <a:pt x="606" y="2534"/>
                </a:lnTo>
                <a:lnTo>
                  <a:pt x="598" y="2475"/>
                </a:lnTo>
                <a:lnTo>
                  <a:pt x="593" y="2412"/>
                </a:lnTo>
                <a:lnTo>
                  <a:pt x="587" y="2352"/>
                </a:lnTo>
                <a:lnTo>
                  <a:pt x="585" y="2291"/>
                </a:lnTo>
                <a:lnTo>
                  <a:pt x="582" y="2228"/>
                </a:lnTo>
                <a:lnTo>
                  <a:pt x="579" y="2106"/>
                </a:lnTo>
                <a:lnTo>
                  <a:pt x="578" y="1871"/>
                </a:lnTo>
                <a:lnTo>
                  <a:pt x="578" y="1871"/>
                </a:lnTo>
                <a:lnTo>
                  <a:pt x="577" y="1790"/>
                </a:lnTo>
                <a:lnTo>
                  <a:pt x="574" y="1698"/>
                </a:lnTo>
                <a:lnTo>
                  <a:pt x="571" y="1599"/>
                </a:lnTo>
                <a:lnTo>
                  <a:pt x="571" y="1494"/>
                </a:lnTo>
                <a:lnTo>
                  <a:pt x="571" y="1440"/>
                </a:lnTo>
                <a:lnTo>
                  <a:pt x="573" y="1386"/>
                </a:lnTo>
                <a:lnTo>
                  <a:pt x="575" y="1330"/>
                </a:lnTo>
                <a:lnTo>
                  <a:pt x="578" y="1276"/>
                </a:lnTo>
                <a:lnTo>
                  <a:pt x="583" y="1220"/>
                </a:lnTo>
                <a:lnTo>
                  <a:pt x="589" y="1166"/>
                </a:lnTo>
                <a:lnTo>
                  <a:pt x="595" y="1112"/>
                </a:lnTo>
                <a:lnTo>
                  <a:pt x="604" y="1059"/>
                </a:lnTo>
                <a:lnTo>
                  <a:pt x="604" y="1059"/>
                </a:lnTo>
                <a:lnTo>
                  <a:pt x="610" y="1051"/>
                </a:lnTo>
                <a:lnTo>
                  <a:pt x="610" y="1051"/>
                </a:lnTo>
                <a:lnTo>
                  <a:pt x="611" y="1047"/>
                </a:lnTo>
                <a:lnTo>
                  <a:pt x="611" y="1043"/>
                </a:lnTo>
                <a:lnTo>
                  <a:pt x="611" y="1040"/>
                </a:lnTo>
                <a:lnTo>
                  <a:pt x="608" y="1036"/>
                </a:lnTo>
                <a:lnTo>
                  <a:pt x="608" y="1036"/>
                </a:lnTo>
                <a:lnTo>
                  <a:pt x="615" y="1006"/>
                </a:lnTo>
                <a:lnTo>
                  <a:pt x="623" y="975"/>
                </a:lnTo>
                <a:lnTo>
                  <a:pt x="631" y="945"/>
                </a:lnTo>
                <a:lnTo>
                  <a:pt x="639" y="917"/>
                </a:lnTo>
                <a:lnTo>
                  <a:pt x="649" y="888"/>
                </a:lnTo>
                <a:lnTo>
                  <a:pt x="659" y="860"/>
                </a:lnTo>
                <a:lnTo>
                  <a:pt x="671" y="834"/>
                </a:lnTo>
                <a:lnTo>
                  <a:pt x="683" y="808"/>
                </a:lnTo>
                <a:lnTo>
                  <a:pt x="696" y="783"/>
                </a:lnTo>
                <a:lnTo>
                  <a:pt x="709" y="759"/>
                </a:lnTo>
                <a:lnTo>
                  <a:pt x="725" y="737"/>
                </a:lnTo>
                <a:lnTo>
                  <a:pt x="741" y="716"/>
                </a:lnTo>
                <a:lnTo>
                  <a:pt x="757" y="696"/>
                </a:lnTo>
                <a:lnTo>
                  <a:pt x="775" y="677"/>
                </a:lnTo>
                <a:lnTo>
                  <a:pt x="794" y="659"/>
                </a:lnTo>
                <a:lnTo>
                  <a:pt x="815" y="643"/>
                </a:lnTo>
                <a:lnTo>
                  <a:pt x="815" y="643"/>
                </a:lnTo>
                <a:lnTo>
                  <a:pt x="839" y="626"/>
                </a:lnTo>
                <a:lnTo>
                  <a:pt x="863" y="612"/>
                </a:lnTo>
                <a:lnTo>
                  <a:pt x="885" y="600"/>
                </a:lnTo>
                <a:lnTo>
                  <a:pt x="906" y="591"/>
                </a:lnTo>
                <a:lnTo>
                  <a:pt x="928" y="586"/>
                </a:lnTo>
                <a:lnTo>
                  <a:pt x="948" y="582"/>
                </a:lnTo>
                <a:lnTo>
                  <a:pt x="966" y="580"/>
                </a:lnTo>
                <a:lnTo>
                  <a:pt x="985" y="582"/>
                </a:lnTo>
                <a:lnTo>
                  <a:pt x="1002" y="586"/>
                </a:lnTo>
                <a:lnTo>
                  <a:pt x="1019" y="591"/>
                </a:lnTo>
                <a:lnTo>
                  <a:pt x="1034" y="599"/>
                </a:lnTo>
                <a:lnTo>
                  <a:pt x="1049" y="608"/>
                </a:lnTo>
                <a:lnTo>
                  <a:pt x="1064" y="620"/>
                </a:lnTo>
                <a:lnTo>
                  <a:pt x="1077" y="633"/>
                </a:lnTo>
                <a:lnTo>
                  <a:pt x="1089" y="648"/>
                </a:lnTo>
                <a:lnTo>
                  <a:pt x="1102" y="665"/>
                </a:lnTo>
                <a:lnTo>
                  <a:pt x="1113" y="684"/>
                </a:lnTo>
                <a:lnTo>
                  <a:pt x="1125" y="704"/>
                </a:lnTo>
                <a:lnTo>
                  <a:pt x="1134" y="725"/>
                </a:lnTo>
                <a:lnTo>
                  <a:pt x="1144" y="746"/>
                </a:lnTo>
                <a:lnTo>
                  <a:pt x="1153" y="770"/>
                </a:lnTo>
                <a:lnTo>
                  <a:pt x="1162" y="795"/>
                </a:lnTo>
                <a:lnTo>
                  <a:pt x="1177" y="848"/>
                </a:lnTo>
                <a:lnTo>
                  <a:pt x="1190" y="904"/>
                </a:lnTo>
                <a:lnTo>
                  <a:pt x="1201" y="962"/>
                </a:lnTo>
                <a:lnTo>
                  <a:pt x="1210" y="1023"/>
                </a:lnTo>
                <a:lnTo>
                  <a:pt x="1218" y="1084"/>
                </a:lnTo>
                <a:lnTo>
                  <a:pt x="1218" y="1084"/>
                </a:lnTo>
                <a:lnTo>
                  <a:pt x="1218" y="1089"/>
                </a:lnTo>
                <a:lnTo>
                  <a:pt x="1219" y="1093"/>
                </a:lnTo>
                <a:lnTo>
                  <a:pt x="1219" y="1093"/>
                </a:lnTo>
                <a:lnTo>
                  <a:pt x="1227" y="1185"/>
                </a:lnTo>
                <a:lnTo>
                  <a:pt x="1232" y="1273"/>
                </a:lnTo>
                <a:lnTo>
                  <a:pt x="1236" y="1359"/>
                </a:lnTo>
                <a:lnTo>
                  <a:pt x="1238" y="1439"/>
                </a:lnTo>
                <a:lnTo>
                  <a:pt x="1239" y="1513"/>
                </a:lnTo>
                <a:lnTo>
                  <a:pt x="1238" y="1577"/>
                </a:lnTo>
                <a:lnTo>
                  <a:pt x="1236" y="1667"/>
                </a:lnTo>
                <a:lnTo>
                  <a:pt x="1236" y="1667"/>
                </a:lnTo>
                <a:lnTo>
                  <a:pt x="1236" y="1740"/>
                </a:lnTo>
                <a:lnTo>
                  <a:pt x="1238" y="1814"/>
                </a:lnTo>
                <a:lnTo>
                  <a:pt x="1242" y="1887"/>
                </a:lnTo>
                <a:lnTo>
                  <a:pt x="1247" y="1961"/>
                </a:lnTo>
                <a:lnTo>
                  <a:pt x="1257" y="2106"/>
                </a:lnTo>
                <a:lnTo>
                  <a:pt x="1263" y="2181"/>
                </a:lnTo>
                <a:lnTo>
                  <a:pt x="1268" y="2254"/>
                </a:lnTo>
                <a:lnTo>
                  <a:pt x="1268" y="2254"/>
                </a:lnTo>
                <a:lnTo>
                  <a:pt x="1272" y="2356"/>
                </a:lnTo>
                <a:lnTo>
                  <a:pt x="1273" y="2458"/>
                </a:lnTo>
                <a:lnTo>
                  <a:pt x="1272" y="2560"/>
                </a:lnTo>
                <a:lnTo>
                  <a:pt x="1267" y="2662"/>
                </a:lnTo>
                <a:lnTo>
                  <a:pt x="1267" y="2662"/>
                </a:lnTo>
                <a:lnTo>
                  <a:pt x="1261" y="2716"/>
                </a:lnTo>
                <a:lnTo>
                  <a:pt x="1255" y="2769"/>
                </a:lnTo>
                <a:lnTo>
                  <a:pt x="1246" y="2820"/>
                </a:lnTo>
                <a:lnTo>
                  <a:pt x="1234" y="2873"/>
                </a:lnTo>
                <a:lnTo>
                  <a:pt x="1234" y="2873"/>
                </a:lnTo>
                <a:lnTo>
                  <a:pt x="1215" y="2938"/>
                </a:lnTo>
                <a:lnTo>
                  <a:pt x="1215" y="2938"/>
                </a:lnTo>
                <a:lnTo>
                  <a:pt x="1208" y="2960"/>
                </a:lnTo>
                <a:lnTo>
                  <a:pt x="1201" y="2979"/>
                </a:lnTo>
                <a:lnTo>
                  <a:pt x="1194" y="2997"/>
                </a:lnTo>
                <a:lnTo>
                  <a:pt x="1185" y="3014"/>
                </a:lnTo>
                <a:lnTo>
                  <a:pt x="1175" y="3030"/>
                </a:lnTo>
                <a:lnTo>
                  <a:pt x="1166" y="3043"/>
                </a:lnTo>
                <a:lnTo>
                  <a:pt x="1155" y="3056"/>
                </a:lnTo>
                <a:lnTo>
                  <a:pt x="1144" y="3067"/>
                </a:lnTo>
                <a:lnTo>
                  <a:pt x="1132" y="3076"/>
                </a:lnTo>
                <a:lnTo>
                  <a:pt x="1120" y="3084"/>
                </a:lnTo>
                <a:lnTo>
                  <a:pt x="1106" y="3091"/>
                </a:lnTo>
                <a:lnTo>
                  <a:pt x="1093" y="3096"/>
                </a:lnTo>
                <a:lnTo>
                  <a:pt x="1079" y="3100"/>
                </a:lnTo>
                <a:lnTo>
                  <a:pt x="1063" y="3103"/>
                </a:lnTo>
                <a:lnTo>
                  <a:pt x="1047" y="3104"/>
                </a:lnTo>
                <a:lnTo>
                  <a:pt x="1031" y="3103"/>
                </a:lnTo>
                <a:lnTo>
                  <a:pt x="1014" y="3101"/>
                </a:lnTo>
                <a:lnTo>
                  <a:pt x="997" y="3097"/>
                </a:lnTo>
                <a:lnTo>
                  <a:pt x="978" y="3092"/>
                </a:lnTo>
                <a:lnTo>
                  <a:pt x="958" y="3085"/>
                </a:lnTo>
                <a:lnTo>
                  <a:pt x="940" y="3077"/>
                </a:lnTo>
                <a:lnTo>
                  <a:pt x="918" y="3068"/>
                </a:lnTo>
                <a:lnTo>
                  <a:pt x="897" y="3058"/>
                </a:lnTo>
                <a:lnTo>
                  <a:pt x="876" y="3046"/>
                </a:lnTo>
                <a:lnTo>
                  <a:pt x="853" y="3032"/>
                </a:lnTo>
                <a:lnTo>
                  <a:pt x="831" y="3017"/>
                </a:lnTo>
                <a:lnTo>
                  <a:pt x="783" y="2982"/>
                </a:lnTo>
                <a:lnTo>
                  <a:pt x="732" y="2942"/>
                </a:lnTo>
                <a:lnTo>
                  <a:pt x="679" y="2896"/>
                </a:lnTo>
                <a:lnTo>
                  <a:pt x="679" y="2896"/>
                </a:lnTo>
                <a:lnTo>
                  <a:pt x="677" y="2887"/>
                </a:lnTo>
                <a:lnTo>
                  <a:pt x="673" y="2880"/>
                </a:lnTo>
                <a:lnTo>
                  <a:pt x="669" y="2873"/>
                </a:lnTo>
                <a:lnTo>
                  <a:pt x="664" y="2868"/>
                </a:lnTo>
                <a:lnTo>
                  <a:pt x="657" y="2864"/>
                </a:lnTo>
                <a:lnTo>
                  <a:pt x="651" y="2862"/>
                </a:lnTo>
                <a:lnTo>
                  <a:pt x="644" y="2859"/>
                </a:lnTo>
                <a:lnTo>
                  <a:pt x="636" y="2859"/>
                </a:lnTo>
                <a:lnTo>
                  <a:pt x="630" y="2859"/>
                </a:lnTo>
                <a:lnTo>
                  <a:pt x="623" y="2860"/>
                </a:lnTo>
                <a:lnTo>
                  <a:pt x="616" y="2864"/>
                </a:lnTo>
                <a:lnTo>
                  <a:pt x="611" y="2868"/>
                </a:lnTo>
                <a:lnTo>
                  <a:pt x="607" y="2873"/>
                </a:lnTo>
                <a:lnTo>
                  <a:pt x="604" y="2879"/>
                </a:lnTo>
                <a:lnTo>
                  <a:pt x="602" y="2887"/>
                </a:lnTo>
                <a:lnTo>
                  <a:pt x="602" y="2896"/>
                </a:lnTo>
                <a:lnTo>
                  <a:pt x="602" y="2896"/>
                </a:lnTo>
                <a:lnTo>
                  <a:pt x="607" y="2936"/>
                </a:lnTo>
                <a:lnTo>
                  <a:pt x="614" y="2973"/>
                </a:lnTo>
                <a:lnTo>
                  <a:pt x="614" y="2973"/>
                </a:lnTo>
                <a:lnTo>
                  <a:pt x="578" y="3015"/>
                </a:lnTo>
                <a:lnTo>
                  <a:pt x="542" y="3058"/>
                </a:lnTo>
                <a:lnTo>
                  <a:pt x="468" y="3140"/>
                </a:lnTo>
                <a:lnTo>
                  <a:pt x="431" y="3182"/>
                </a:lnTo>
                <a:lnTo>
                  <a:pt x="394" y="3224"/>
                </a:lnTo>
                <a:lnTo>
                  <a:pt x="359" y="3268"/>
                </a:lnTo>
                <a:lnTo>
                  <a:pt x="326" y="3312"/>
                </a:lnTo>
                <a:lnTo>
                  <a:pt x="326" y="3312"/>
                </a:lnTo>
                <a:lnTo>
                  <a:pt x="313" y="3293"/>
                </a:lnTo>
                <a:lnTo>
                  <a:pt x="300" y="3273"/>
                </a:lnTo>
                <a:lnTo>
                  <a:pt x="300" y="3273"/>
                </a:lnTo>
                <a:close/>
                <a:moveTo>
                  <a:pt x="415" y="3413"/>
                </a:moveTo>
                <a:lnTo>
                  <a:pt x="415" y="3413"/>
                </a:lnTo>
                <a:lnTo>
                  <a:pt x="398" y="3395"/>
                </a:lnTo>
                <a:lnTo>
                  <a:pt x="379" y="3378"/>
                </a:lnTo>
                <a:lnTo>
                  <a:pt x="363" y="3358"/>
                </a:lnTo>
                <a:lnTo>
                  <a:pt x="346" y="3338"/>
                </a:lnTo>
                <a:lnTo>
                  <a:pt x="346" y="3338"/>
                </a:lnTo>
                <a:lnTo>
                  <a:pt x="416" y="3259"/>
                </a:lnTo>
                <a:lnTo>
                  <a:pt x="488" y="3179"/>
                </a:lnTo>
                <a:lnTo>
                  <a:pt x="558" y="3100"/>
                </a:lnTo>
                <a:lnTo>
                  <a:pt x="593" y="3060"/>
                </a:lnTo>
                <a:lnTo>
                  <a:pt x="626" y="3019"/>
                </a:lnTo>
                <a:lnTo>
                  <a:pt x="626" y="3019"/>
                </a:lnTo>
                <a:lnTo>
                  <a:pt x="636" y="3048"/>
                </a:lnTo>
                <a:lnTo>
                  <a:pt x="648" y="3075"/>
                </a:lnTo>
                <a:lnTo>
                  <a:pt x="663" y="3100"/>
                </a:lnTo>
                <a:lnTo>
                  <a:pt x="677" y="3124"/>
                </a:lnTo>
                <a:lnTo>
                  <a:pt x="677" y="3124"/>
                </a:lnTo>
                <a:lnTo>
                  <a:pt x="619" y="3202"/>
                </a:lnTo>
                <a:lnTo>
                  <a:pt x="589" y="3240"/>
                </a:lnTo>
                <a:lnTo>
                  <a:pt x="557" y="3277"/>
                </a:lnTo>
                <a:lnTo>
                  <a:pt x="557" y="3277"/>
                </a:lnTo>
                <a:lnTo>
                  <a:pt x="542" y="3293"/>
                </a:lnTo>
                <a:lnTo>
                  <a:pt x="525" y="3309"/>
                </a:lnTo>
                <a:lnTo>
                  <a:pt x="487" y="3342"/>
                </a:lnTo>
                <a:lnTo>
                  <a:pt x="449" y="3377"/>
                </a:lnTo>
                <a:lnTo>
                  <a:pt x="431" y="3395"/>
                </a:lnTo>
                <a:lnTo>
                  <a:pt x="415" y="3413"/>
                </a:lnTo>
                <a:lnTo>
                  <a:pt x="415" y="3413"/>
                </a:lnTo>
                <a:close/>
                <a:moveTo>
                  <a:pt x="449" y="3443"/>
                </a:moveTo>
                <a:lnTo>
                  <a:pt x="449" y="3443"/>
                </a:lnTo>
                <a:lnTo>
                  <a:pt x="468" y="3427"/>
                </a:lnTo>
                <a:lnTo>
                  <a:pt x="487" y="3411"/>
                </a:lnTo>
                <a:lnTo>
                  <a:pt x="505" y="3393"/>
                </a:lnTo>
                <a:lnTo>
                  <a:pt x="522" y="3374"/>
                </a:lnTo>
                <a:lnTo>
                  <a:pt x="555" y="3338"/>
                </a:lnTo>
                <a:lnTo>
                  <a:pt x="586" y="3305"/>
                </a:lnTo>
                <a:lnTo>
                  <a:pt x="586" y="3305"/>
                </a:lnTo>
                <a:lnTo>
                  <a:pt x="618" y="3272"/>
                </a:lnTo>
                <a:lnTo>
                  <a:pt x="649" y="3238"/>
                </a:lnTo>
                <a:lnTo>
                  <a:pt x="681" y="3202"/>
                </a:lnTo>
                <a:lnTo>
                  <a:pt x="696" y="3183"/>
                </a:lnTo>
                <a:lnTo>
                  <a:pt x="710" y="3164"/>
                </a:lnTo>
                <a:lnTo>
                  <a:pt x="710" y="3164"/>
                </a:lnTo>
                <a:lnTo>
                  <a:pt x="729" y="3181"/>
                </a:lnTo>
                <a:lnTo>
                  <a:pt x="747" y="3195"/>
                </a:lnTo>
                <a:lnTo>
                  <a:pt x="747" y="3195"/>
                </a:lnTo>
                <a:lnTo>
                  <a:pt x="712" y="3243"/>
                </a:lnTo>
                <a:lnTo>
                  <a:pt x="675" y="3289"/>
                </a:lnTo>
                <a:lnTo>
                  <a:pt x="675" y="3289"/>
                </a:lnTo>
                <a:lnTo>
                  <a:pt x="634" y="3338"/>
                </a:lnTo>
                <a:lnTo>
                  <a:pt x="590" y="3387"/>
                </a:lnTo>
                <a:lnTo>
                  <a:pt x="546" y="3434"/>
                </a:lnTo>
                <a:lnTo>
                  <a:pt x="500" y="3479"/>
                </a:lnTo>
                <a:lnTo>
                  <a:pt x="500" y="3479"/>
                </a:lnTo>
                <a:lnTo>
                  <a:pt x="475" y="3462"/>
                </a:lnTo>
                <a:lnTo>
                  <a:pt x="449" y="3443"/>
                </a:lnTo>
                <a:lnTo>
                  <a:pt x="449" y="3443"/>
                </a:lnTo>
                <a:close/>
                <a:moveTo>
                  <a:pt x="521" y="3492"/>
                </a:moveTo>
                <a:lnTo>
                  <a:pt x="521" y="3492"/>
                </a:lnTo>
                <a:lnTo>
                  <a:pt x="557" y="3462"/>
                </a:lnTo>
                <a:lnTo>
                  <a:pt x="591" y="3430"/>
                </a:lnTo>
                <a:lnTo>
                  <a:pt x="624" y="3397"/>
                </a:lnTo>
                <a:lnTo>
                  <a:pt x="659" y="3364"/>
                </a:lnTo>
                <a:lnTo>
                  <a:pt x="692" y="3328"/>
                </a:lnTo>
                <a:lnTo>
                  <a:pt x="724" y="3292"/>
                </a:lnTo>
                <a:lnTo>
                  <a:pt x="754" y="3255"/>
                </a:lnTo>
                <a:lnTo>
                  <a:pt x="785" y="3218"/>
                </a:lnTo>
                <a:lnTo>
                  <a:pt x="785" y="3218"/>
                </a:lnTo>
                <a:lnTo>
                  <a:pt x="806" y="3228"/>
                </a:lnTo>
                <a:lnTo>
                  <a:pt x="828" y="3235"/>
                </a:lnTo>
                <a:lnTo>
                  <a:pt x="852" y="3242"/>
                </a:lnTo>
                <a:lnTo>
                  <a:pt x="876" y="3246"/>
                </a:lnTo>
                <a:lnTo>
                  <a:pt x="876" y="3246"/>
                </a:lnTo>
                <a:lnTo>
                  <a:pt x="814" y="3326"/>
                </a:lnTo>
                <a:lnTo>
                  <a:pt x="782" y="3365"/>
                </a:lnTo>
                <a:lnTo>
                  <a:pt x="750" y="3403"/>
                </a:lnTo>
                <a:lnTo>
                  <a:pt x="716" y="3440"/>
                </a:lnTo>
                <a:lnTo>
                  <a:pt x="697" y="3458"/>
                </a:lnTo>
                <a:lnTo>
                  <a:pt x="679" y="3474"/>
                </a:lnTo>
                <a:lnTo>
                  <a:pt x="660" y="3489"/>
                </a:lnTo>
                <a:lnTo>
                  <a:pt x="639" y="3504"/>
                </a:lnTo>
                <a:lnTo>
                  <a:pt x="618" y="3519"/>
                </a:lnTo>
                <a:lnTo>
                  <a:pt x="596" y="3532"/>
                </a:lnTo>
                <a:lnTo>
                  <a:pt x="596" y="3532"/>
                </a:lnTo>
                <a:lnTo>
                  <a:pt x="558" y="3513"/>
                </a:lnTo>
                <a:lnTo>
                  <a:pt x="521" y="3492"/>
                </a:lnTo>
                <a:lnTo>
                  <a:pt x="521" y="3492"/>
                </a:lnTo>
                <a:close/>
                <a:moveTo>
                  <a:pt x="626" y="3544"/>
                </a:moveTo>
                <a:lnTo>
                  <a:pt x="626" y="3544"/>
                </a:lnTo>
                <a:lnTo>
                  <a:pt x="648" y="3530"/>
                </a:lnTo>
                <a:lnTo>
                  <a:pt x="669" y="3517"/>
                </a:lnTo>
                <a:lnTo>
                  <a:pt x="691" y="3501"/>
                </a:lnTo>
                <a:lnTo>
                  <a:pt x="712" y="3485"/>
                </a:lnTo>
                <a:lnTo>
                  <a:pt x="732" y="3468"/>
                </a:lnTo>
                <a:lnTo>
                  <a:pt x="750" y="3451"/>
                </a:lnTo>
                <a:lnTo>
                  <a:pt x="787" y="3413"/>
                </a:lnTo>
                <a:lnTo>
                  <a:pt x="823" y="3373"/>
                </a:lnTo>
                <a:lnTo>
                  <a:pt x="856" y="3333"/>
                </a:lnTo>
                <a:lnTo>
                  <a:pt x="924" y="3250"/>
                </a:lnTo>
                <a:lnTo>
                  <a:pt x="924" y="3250"/>
                </a:lnTo>
                <a:lnTo>
                  <a:pt x="958" y="3248"/>
                </a:lnTo>
                <a:lnTo>
                  <a:pt x="994" y="3244"/>
                </a:lnTo>
                <a:lnTo>
                  <a:pt x="1031" y="3236"/>
                </a:lnTo>
                <a:lnTo>
                  <a:pt x="1068" y="3224"/>
                </a:lnTo>
                <a:lnTo>
                  <a:pt x="1068" y="3224"/>
                </a:lnTo>
                <a:lnTo>
                  <a:pt x="1028" y="3275"/>
                </a:lnTo>
                <a:lnTo>
                  <a:pt x="987" y="3325"/>
                </a:lnTo>
                <a:lnTo>
                  <a:pt x="945" y="3374"/>
                </a:lnTo>
                <a:lnTo>
                  <a:pt x="902" y="3421"/>
                </a:lnTo>
                <a:lnTo>
                  <a:pt x="880" y="3443"/>
                </a:lnTo>
                <a:lnTo>
                  <a:pt x="857" y="3466"/>
                </a:lnTo>
                <a:lnTo>
                  <a:pt x="835" y="3485"/>
                </a:lnTo>
                <a:lnTo>
                  <a:pt x="811" y="3505"/>
                </a:lnTo>
                <a:lnTo>
                  <a:pt x="789" y="3525"/>
                </a:lnTo>
                <a:lnTo>
                  <a:pt x="763" y="3542"/>
                </a:lnTo>
                <a:lnTo>
                  <a:pt x="740" y="3560"/>
                </a:lnTo>
                <a:lnTo>
                  <a:pt x="714" y="3574"/>
                </a:lnTo>
                <a:lnTo>
                  <a:pt x="714" y="3574"/>
                </a:lnTo>
                <a:lnTo>
                  <a:pt x="669" y="3560"/>
                </a:lnTo>
                <a:lnTo>
                  <a:pt x="626" y="3544"/>
                </a:lnTo>
                <a:lnTo>
                  <a:pt x="626" y="3544"/>
                </a:lnTo>
                <a:close/>
                <a:moveTo>
                  <a:pt x="908" y="3619"/>
                </a:moveTo>
                <a:lnTo>
                  <a:pt x="908" y="3619"/>
                </a:lnTo>
                <a:lnTo>
                  <a:pt x="826" y="3603"/>
                </a:lnTo>
                <a:lnTo>
                  <a:pt x="786" y="3594"/>
                </a:lnTo>
                <a:lnTo>
                  <a:pt x="746" y="3583"/>
                </a:lnTo>
                <a:lnTo>
                  <a:pt x="746" y="3583"/>
                </a:lnTo>
                <a:lnTo>
                  <a:pt x="775" y="3566"/>
                </a:lnTo>
                <a:lnTo>
                  <a:pt x="804" y="3548"/>
                </a:lnTo>
                <a:lnTo>
                  <a:pt x="831" y="3528"/>
                </a:lnTo>
                <a:lnTo>
                  <a:pt x="857" y="3507"/>
                </a:lnTo>
                <a:lnTo>
                  <a:pt x="883" y="3483"/>
                </a:lnTo>
                <a:lnTo>
                  <a:pt x="906" y="3459"/>
                </a:lnTo>
                <a:lnTo>
                  <a:pt x="932" y="3434"/>
                </a:lnTo>
                <a:lnTo>
                  <a:pt x="954" y="3409"/>
                </a:lnTo>
                <a:lnTo>
                  <a:pt x="999" y="3356"/>
                </a:lnTo>
                <a:lnTo>
                  <a:pt x="1044" y="3303"/>
                </a:lnTo>
                <a:lnTo>
                  <a:pt x="1088" y="3250"/>
                </a:lnTo>
                <a:lnTo>
                  <a:pt x="1132" y="3198"/>
                </a:lnTo>
                <a:lnTo>
                  <a:pt x="1132" y="3198"/>
                </a:lnTo>
                <a:lnTo>
                  <a:pt x="1153" y="3185"/>
                </a:lnTo>
                <a:lnTo>
                  <a:pt x="1173" y="3170"/>
                </a:lnTo>
                <a:lnTo>
                  <a:pt x="1191" y="3153"/>
                </a:lnTo>
                <a:lnTo>
                  <a:pt x="1208" y="3134"/>
                </a:lnTo>
                <a:lnTo>
                  <a:pt x="1224" y="3115"/>
                </a:lnTo>
                <a:lnTo>
                  <a:pt x="1239" y="3093"/>
                </a:lnTo>
                <a:lnTo>
                  <a:pt x="1252" y="3071"/>
                </a:lnTo>
                <a:lnTo>
                  <a:pt x="1264" y="3047"/>
                </a:lnTo>
                <a:lnTo>
                  <a:pt x="1264" y="3047"/>
                </a:lnTo>
                <a:lnTo>
                  <a:pt x="1332" y="2969"/>
                </a:lnTo>
                <a:lnTo>
                  <a:pt x="1398" y="2889"/>
                </a:lnTo>
                <a:lnTo>
                  <a:pt x="1529" y="2730"/>
                </a:lnTo>
                <a:lnTo>
                  <a:pt x="1789" y="2409"/>
                </a:lnTo>
                <a:lnTo>
                  <a:pt x="1789" y="2409"/>
                </a:lnTo>
                <a:lnTo>
                  <a:pt x="1791" y="2484"/>
                </a:lnTo>
                <a:lnTo>
                  <a:pt x="1790" y="2560"/>
                </a:lnTo>
                <a:lnTo>
                  <a:pt x="1790" y="2560"/>
                </a:lnTo>
                <a:lnTo>
                  <a:pt x="1769" y="2579"/>
                </a:lnTo>
                <a:lnTo>
                  <a:pt x="1748" y="2601"/>
                </a:lnTo>
                <a:lnTo>
                  <a:pt x="1728" y="2624"/>
                </a:lnTo>
                <a:lnTo>
                  <a:pt x="1708" y="2648"/>
                </a:lnTo>
                <a:lnTo>
                  <a:pt x="1689" y="2673"/>
                </a:lnTo>
                <a:lnTo>
                  <a:pt x="1671" y="2699"/>
                </a:lnTo>
                <a:lnTo>
                  <a:pt x="1635" y="2752"/>
                </a:lnTo>
                <a:lnTo>
                  <a:pt x="1599" y="2803"/>
                </a:lnTo>
                <a:lnTo>
                  <a:pt x="1565" y="2855"/>
                </a:lnTo>
                <a:lnTo>
                  <a:pt x="1548" y="2880"/>
                </a:lnTo>
                <a:lnTo>
                  <a:pt x="1529" y="2904"/>
                </a:lnTo>
                <a:lnTo>
                  <a:pt x="1510" y="2928"/>
                </a:lnTo>
                <a:lnTo>
                  <a:pt x="1492" y="2949"/>
                </a:lnTo>
                <a:lnTo>
                  <a:pt x="1492" y="2949"/>
                </a:lnTo>
                <a:lnTo>
                  <a:pt x="1344" y="3113"/>
                </a:lnTo>
                <a:lnTo>
                  <a:pt x="1197" y="3281"/>
                </a:lnTo>
                <a:lnTo>
                  <a:pt x="1051" y="3450"/>
                </a:lnTo>
                <a:lnTo>
                  <a:pt x="908" y="3619"/>
                </a:lnTo>
                <a:lnTo>
                  <a:pt x="908" y="3619"/>
                </a:lnTo>
                <a:close/>
                <a:moveTo>
                  <a:pt x="1059" y="3648"/>
                </a:moveTo>
                <a:lnTo>
                  <a:pt x="1059" y="3648"/>
                </a:lnTo>
                <a:lnTo>
                  <a:pt x="936" y="3625"/>
                </a:lnTo>
                <a:lnTo>
                  <a:pt x="936" y="3625"/>
                </a:lnTo>
                <a:lnTo>
                  <a:pt x="1048" y="3511"/>
                </a:lnTo>
                <a:lnTo>
                  <a:pt x="1161" y="3394"/>
                </a:lnTo>
                <a:lnTo>
                  <a:pt x="1272" y="3276"/>
                </a:lnTo>
                <a:lnTo>
                  <a:pt x="1381" y="3156"/>
                </a:lnTo>
                <a:lnTo>
                  <a:pt x="1434" y="3095"/>
                </a:lnTo>
                <a:lnTo>
                  <a:pt x="1487" y="3034"/>
                </a:lnTo>
                <a:lnTo>
                  <a:pt x="1540" y="2971"/>
                </a:lnTo>
                <a:lnTo>
                  <a:pt x="1590" y="2908"/>
                </a:lnTo>
                <a:lnTo>
                  <a:pt x="1642" y="2846"/>
                </a:lnTo>
                <a:lnTo>
                  <a:pt x="1691" y="2781"/>
                </a:lnTo>
                <a:lnTo>
                  <a:pt x="1740" y="2717"/>
                </a:lnTo>
                <a:lnTo>
                  <a:pt x="1787" y="2652"/>
                </a:lnTo>
                <a:lnTo>
                  <a:pt x="1787" y="2652"/>
                </a:lnTo>
                <a:lnTo>
                  <a:pt x="1785" y="2695"/>
                </a:lnTo>
                <a:lnTo>
                  <a:pt x="1781" y="2738"/>
                </a:lnTo>
                <a:lnTo>
                  <a:pt x="1777" y="2781"/>
                </a:lnTo>
                <a:lnTo>
                  <a:pt x="1771" y="2823"/>
                </a:lnTo>
                <a:lnTo>
                  <a:pt x="1771" y="2823"/>
                </a:lnTo>
                <a:lnTo>
                  <a:pt x="1601" y="3039"/>
                </a:lnTo>
                <a:lnTo>
                  <a:pt x="1514" y="3148"/>
                </a:lnTo>
                <a:lnTo>
                  <a:pt x="1426" y="3254"/>
                </a:lnTo>
                <a:lnTo>
                  <a:pt x="1426" y="3254"/>
                </a:lnTo>
                <a:lnTo>
                  <a:pt x="1390" y="3293"/>
                </a:lnTo>
                <a:lnTo>
                  <a:pt x="1352" y="3334"/>
                </a:lnTo>
                <a:lnTo>
                  <a:pt x="1309" y="3377"/>
                </a:lnTo>
                <a:lnTo>
                  <a:pt x="1268" y="3421"/>
                </a:lnTo>
                <a:lnTo>
                  <a:pt x="1227" y="3466"/>
                </a:lnTo>
                <a:lnTo>
                  <a:pt x="1208" y="3489"/>
                </a:lnTo>
                <a:lnTo>
                  <a:pt x="1191" y="3512"/>
                </a:lnTo>
                <a:lnTo>
                  <a:pt x="1174" y="3536"/>
                </a:lnTo>
                <a:lnTo>
                  <a:pt x="1159" y="3558"/>
                </a:lnTo>
                <a:lnTo>
                  <a:pt x="1146" y="3582"/>
                </a:lnTo>
                <a:lnTo>
                  <a:pt x="1134" y="3607"/>
                </a:lnTo>
                <a:lnTo>
                  <a:pt x="1134" y="3607"/>
                </a:lnTo>
                <a:lnTo>
                  <a:pt x="1114" y="3611"/>
                </a:lnTo>
                <a:lnTo>
                  <a:pt x="1095" y="3617"/>
                </a:lnTo>
                <a:lnTo>
                  <a:pt x="1095" y="3617"/>
                </a:lnTo>
                <a:lnTo>
                  <a:pt x="1087" y="3618"/>
                </a:lnTo>
                <a:lnTo>
                  <a:pt x="1080" y="3621"/>
                </a:lnTo>
                <a:lnTo>
                  <a:pt x="1075" y="3625"/>
                </a:lnTo>
                <a:lnTo>
                  <a:pt x="1069" y="3629"/>
                </a:lnTo>
                <a:lnTo>
                  <a:pt x="1065" y="3632"/>
                </a:lnTo>
                <a:lnTo>
                  <a:pt x="1063" y="3638"/>
                </a:lnTo>
                <a:lnTo>
                  <a:pt x="1059" y="3648"/>
                </a:lnTo>
                <a:lnTo>
                  <a:pt x="1059" y="3648"/>
                </a:lnTo>
                <a:close/>
                <a:moveTo>
                  <a:pt x="1161" y="3601"/>
                </a:moveTo>
                <a:lnTo>
                  <a:pt x="1161" y="3601"/>
                </a:lnTo>
                <a:lnTo>
                  <a:pt x="1185" y="3585"/>
                </a:lnTo>
                <a:lnTo>
                  <a:pt x="1207" y="3566"/>
                </a:lnTo>
                <a:lnTo>
                  <a:pt x="1230" y="3546"/>
                </a:lnTo>
                <a:lnTo>
                  <a:pt x="1252" y="3525"/>
                </a:lnTo>
                <a:lnTo>
                  <a:pt x="1273" y="3503"/>
                </a:lnTo>
                <a:lnTo>
                  <a:pt x="1295" y="3479"/>
                </a:lnTo>
                <a:lnTo>
                  <a:pt x="1337" y="3430"/>
                </a:lnTo>
                <a:lnTo>
                  <a:pt x="1377" y="3381"/>
                </a:lnTo>
                <a:lnTo>
                  <a:pt x="1415" y="3330"/>
                </a:lnTo>
                <a:lnTo>
                  <a:pt x="1452" y="3284"/>
                </a:lnTo>
                <a:lnTo>
                  <a:pt x="1487" y="3242"/>
                </a:lnTo>
                <a:lnTo>
                  <a:pt x="1487" y="3242"/>
                </a:lnTo>
                <a:lnTo>
                  <a:pt x="1555" y="3164"/>
                </a:lnTo>
                <a:lnTo>
                  <a:pt x="1623" y="3084"/>
                </a:lnTo>
                <a:lnTo>
                  <a:pt x="1689" y="3005"/>
                </a:lnTo>
                <a:lnTo>
                  <a:pt x="1722" y="2964"/>
                </a:lnTo>
                <a:lnTo>
                  <a:pt x="1754" y="2922"/>
                </a:lnTo>
                <a:lnTo>
                  <a:pt x="1754" y="2922"/>
                </a:lnTo>
                <a:lnTo>
                  <a:pt x="1741" y="2982"/>
                </a:lnTo>
                <a:lnTo>
                  <a:pt x="1725" y="3039"/>
                </a:lnTo>
                <a:lnTo>
                  <a:pt x="1706" y="3096"/>
                </a:lnTo>
                <a:lnTo>
                  <a:pt x="1697" y="3122"/>
                </a:lnTo>
                <a:lnTo>
                  <a:pt x="1685" y="3150"/>
                </a:lnTo>
                <a:lnTo>
                  <a:pt x="1675" y="3177"/>
                </a:lnTo>
                <a:lnTo>
                  <a:pt x="1661" y="3202"/>
                </a:lnTo>
                <a:lnTo>
                  <a:pt x="1648" y="3228"/>
                </a:lnTo>
                <a:lnTo>
                  <a:pt x="1635" y="3252"/>
                </a:lnTo>
                <a:lnTo>
                  <a:pt x="1620" y="3277"/>
                </a:lnTo>
                <a:lnTo>
                  <a:pt x="1605" y="3301"/>
                </a:lnTo>
                <a:lnTo>
                  <a:pt x="1587" y="3324"/>
                </a:lnTo>
                <a:lnTo>
                  <a:pt x="1570" y="3346"/>
                </a:lnTo>
                <a:lnTo>
                  <a:pt x="1553" y="3369"/>
                </a:lnTo>
                <a:lnTo>
                  <a:pt x="1533" y="3390"/>
                </a:lnTo>
                <a:lnTo>
                  <a:pt x="1513" y="3410"/>
                </a:lnTo>
                <a:lnTo>
                  <a:pt x="1492" y="3430"/>
                </a:lnTo>
                <a:lnTo>
                  <a:pt x="1471" y="3448"/>
                </a:lnTo>
                <a:lnTo>
                  <a:pt x="1447" y="3467"/>
                </a:lnTo>
                <a:lnTo>
                  <a:pt x="1423" y="3484"/>
                </a:lnTo>
                <a:lnTo>
                  <a:pt x="1399" y="3500"/>
                </a:lnTo>
                <a:lnTo>
                  <a:pt x="1373" y="3516"/>
                </a:lnTo>
                <a:lnTo>
                  <a:pt x="1346" y="3530"/>
                </a:lnTo>
                <a:lnTo>
                  <a:pt x="1318" y="3545"/>
                </a:lnTo>
                <a:lnTo>
                  <a:pt x="1289" y="3558"/>
                </a:lnTo>
                <a:lnTo>
                  <a:pt x="1259" y="3570"/>
                </a:lnTo>
                <a:lnTo>
                  <a:pt x="1227" y="3581"/>
                </a:lnTo>
                <a:lnTo>
                  <a:pt x="1195" y="3591"/>
                </a:lnTo>
                <a:lnTo>
                  <a:pt x="1161" y="3601"/>
                </a:lnTo>
                <a:lnTo>
                  <a:pt x="1161" y="360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40" name="Freeform 27"/>
          <p:cNvSpPr>
            <a:spLocks noChangeAspect="1" noEditPoints="1"/>
          </p:cNvSpPr>
          <p:nvPr/>
        </p:nvSpPr>
        <p:spPr bwMode="auto">
          <a:xfrm>
            <a:off x="3680240" y="2875433"/>
            <a:ext cx="1454400" cy="1828800"/>
          </a:xfrm>
          <a:custGeom>
            <a:avLst/>
            <a:gdLst>
              <a:gd name="T0" fmla="*/ 1973 w 2427"/>
              <a:gd name="T1" fmla="*/ 61 h 3051"/>
              <a:gd name="T2" fmla="*/ 1780 w 2427"/>
              <a:gd name="T3" fmla="*/ 387 h 3051"/>
              <a:gd name="T4" fmla="*/ 1520 w 2427"/>
              <a:gd name="T5" fmla="*/ 257 h 3051"/>
              <a:gd name="T6" fmla="*/ 1386 w 2427"/>
              <a:gd name="T7" fmla="*/ 329 h 3051"/>
              <a:gd name="T8" fmla="*/ 1457 w 2427"/>
              <a:gd name="T9" fmla="*/ 137 h 3051"/>
              <a:gd name="T10" fmla="*/ 1286 w 2427"/>
              <a:gd name="T11" fmla="*/ 21 h 3051"/>
              <a:gd name="T12" fmla="*/ 1011 w 2427"/>
              <a:gd name="T13" fmla="*/ 81 h 3051"/>
              <a:gd name="T14" fmla="*/ 623 w 2427"/>
              <a:gd name="T15" fmla="*/ 644 h 3051"/>
              <a:gd name="T16" fmla="*/ 502 w 2427"/>
              <a:gd name="T17" fmla="*/ 23 h 3051"/>
              <a:gd name="T18" fmla="*/ 0 w 2427"/>
              <a:gd name="T19" fmla="*/ 17 h 3051"/>
              <a:gd name="T20" fmla="*/ 574 w 2427"/>
              <a:gd name="T21" fmla="*/ 2852 h 3051"/>
              <a:gd name="T22" fmla="*/ 725 w 2427"/>
              <a:gd name="T23" fmla="*/ 3042 h 3051"/>
              <a:gd name="T24" fmla="*/ 1056 w 2427"/>
              <a:gd name="T25" fmla="*/ 2869 h 3051"/>
              <a:gd name="T26" fmla="*/ 1527 w 2427"/>
              <a:gd name="T27" fmla="*/ 2933 h 3051"/>
              <a:gd name="T28" fmla="*/ 1672 w 2427"/>
              <a:gd name="T29" fmla="*/ 3018 h 3051"/>
              <a:gd name="T30" fmla="*/ 2102 w 2427"/>
              <a:gd name="T31" fmla="*/ 2235 h 3051"/>
              <a:gd name="T32" fmla="*/ 1084 w 2427"/>
              <a:gd name="T33" fmla="*/ 153 h 3051"/>
              <a:gd name="T34" fmla="*/ 1276 w 2427"/>
              <a:gd name="T35" fmla="*/ 162 h 3051"/>
              <a:gd name="T36" fmla="*/ 2018 w 2427"/>
              <a:gd name="T37" fmla="*/ 157 h 3051"/>
              <a:gd name="T38" fmla="*/ 2059 w 2427"/>
              <a:gd name="T39" fmla="*/ 158 h 3051"/>
              <a:gd name="T40" fmla="*/ 1468 w 2427"/>
              <a:gd name="T41" fmla="*/ 277 h 3051"/>
              <a:gd name="T42" fmla="*/ 141 w 2427"/>
              <a:gd name="T43" fmla="*/ 78 h 3051"/>
              <a:gd name="T44" fmla="*/ 266 w 2427"/>
              <a:gd name="T45" fmla="*/ 97 h 3051"/>
              <a:gd name="T46" fmla="*/ 281 w 2427"/>
              <a:gd name="T47" fmla="*/ 92 h 3051"/>
              <a:gd name="T48" fmla="*/ 462 w 2427"/>
              <a:gd name="T49" fmla="*/ 113 h 3051"/>
              <a:gd name="T50" fmla="*/ 470 w 2427"/>
              <a:gd name="T51" fmla="*/ 398 h 3051"/>
              <a:gd name="T52" fmla="*/ 485 w 2427"/>
              <a:gd name="T53" fmla="*/ 523 h 3051"/>
              <a:gd name="T54" fmla="*/ 525 w 2427"/>
              <a:gd name="T55" fmla="*/ 761 h 3051"/>
              <a:gd name="T56" fmla="*/ 542 w 2427"/>
              <a:gd name="T57" fmla="*/ 837 h 3051"/>
              <a:gd name="T58" fmla="*/ 428 w 2427"/>
              <a:gd name="T59" fmla="*/ 1451 h 3051"/>
              <a:gd name="T60" fmla="*/ 545 w 2427"/>
              <a:gd name="T61" fmla="*/ 1387 h 3051"/>
              <a:gd name="T62" fmla="*/ 514 w 2427"/>
              <a:gd name="T63" fmla="*/ 1737 h 3051"/>
              <a:gd name="T64" fmla="*/ 689 w 2427"/>
              <a:gd name="T65" fmla="*/ 1690 h 3051"/>
              <a:gd name="T66" fmla="*/ 1472 w 2427"/>
              <a:gd name="T67" fmla="*/ 469 h 3051"/>
              <a:gd name="T68" fmla="*/ 606 w 2427"/>
              <a:gd name="T69" fmla="*/ 2138 h 3051"/>
              <a:gd name="T70" fmla="*/ 1024 w 2427"/>
              <a:gd name="T71" fmla="*/ 2659 h 3051"/>
              <a:gd name="T72" fmla="*/ 783 w 2427"/>
              <a:gd name="T73" fmla="*/ 2955 h 3051"/>
              <a:gd name="T74" fmla="*/ 1035 w 2427"/>
              <a:gd name="T75" fmla="*/ 2582 h 3051"/>
              <a:gd name="T76" fmla="*/ 992 w 2427"/>
              <a:gd name="T77" fmla="*/ 2179 h 3051"/>
              <a:gd name="T78" fmla="*/ 1133 w 2427"/>
              <a:gd name="T79" fmla="*/ 1728 h 3051"/>
              <a:gd name="T80" fmla="*/ 726 w 2427"/>
              <a:gd name="T81" fmla="*/ 2269 h 3051"/>
              <a:gd name="T82" fmla="*/ 1220 w 2427"/>
              <a:gd name="T83" fmla="*/ 1367 h 3051"/>
              <a:gd name="T84" fmla="*/ 704 w 2427"/>
              <a:gd name="T85" fmla="*/ 2039 h 3051"/>
              <a:gd name="T86" fmla="*/ 1302 w 2427"/>
              <a:gd name="T87" fmla="*/ 1384 h 3051"/>
              <a:gd name="T88" fmla="*/ 1398 w 2427"/>
              <a:gd name="T89" fmla="*/ 1449 h 3051"/>
              <a:gd name="T90" fmla="*/ 1451 w 2427"/>
              <a:gd name="T91" fmla="*/ 1563 h 3051"/>
              <a:gd name="T92" fmla="*/ 1366 w 2427"/>
              <a:gd name="T93" fmla="*/ 1669 h 3051"/>
              <a:gd name="T94" fmla="*/ 1718 w 2427"/>
              <a:gd name="T95" fmla="*/ 1550 h 3051"/>
              <a:gd name="T96" fmla="*/ 1930 w 2427"/>
              <a:gd name="T97" fmla="*/ 2793 h 3051"/>
              <a:gd name="T98" fmla="*/ 1804 w 2427"/>
              <a:gd name="T99" fmla="*/ 2917 h 3051"/>
              <a:gd name="T100" fmla="*/ 1796 w 2427"/>
              <a:gd name="T101" fmla="*/ 2751 h 3051"/>
              <a:gd name="T102" fmla="*/ 1803 w 2427"/>
              <a:gd name="T103" fmla="*/ 2597 h 3051"/>
              <a:gd name="T104" fmla="*/ 1588 w 2427"/>
              <a:gd name="T105" fmla="*/ 2818 h 3051"/>
              <a:gd name="T106" fmla="*/ 1595 w 2427"/>
              <a:gd name="T107" fmla="*/ 2585 h 3051"/>
              <a:gd name="T108" fmla="*/ 1665 w 2427"/>
              <a:gd name="T109" fmla="*/ 2276 h 3051"/>
              <a:gd name="T110" fmla="*/ 2077 w 2427"/>
              <a:gd name="T111" fmla="*/ 1708 h 3051"/>
              <a:gd name="T112" fmla="*/ 2114 w 2427"/>
              <a:gd name="T113" fmla="*/ 1444 h 3051"/>
              <a:gd name="T114" fmla="*/ 1824 w 2427"/>
              <a:gd name="T115" fmla="*/ 1492 h 3051"/>
              <a:gd name="T116" fmla="*/ 1818 w 2427"/>
              <a:gd name="T117" fmla="*/ 1244 h 3051"/>
              <a:gd name="T118" fmla="*/ 1922 w 2427"/>
              <a:gd name="T119" fmla="*/ 992 h 3051"/>
              <a:gd name="T120" fmla="*/ 2320 w 2427"/>
              <a:gd name="T121" fmla="*/ 186 h 3051"/>
              <a:gd name="T122" fmla="*/ 2223 w 2427"/>
              <a:gd name="T123" fmla="*/ 155 h 3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7" h="3051">
                <a:moveTo>
                  <a:pt x="2341" y="57"/>
                </a:moveTo>
                <a:lnTo>
                  <a:pt x="2341" y="57"/>
                </a:lnTo>
                <a:lnTo>
                  <a:pt x="2335" y="92"/>
                </a:lnTo>
                <a:lnTo>
                  <a:pt x="2335" y="92"/>
                </a:lnTo>
                <a:lnTo>
                  <a:pt x="2334" y="82"/>
                </a:lnTo>
                <a:lnTo>
                  <a:pt x="2333" y="74"/>
                </a:lnTo>
                <a:lnTo>
                  <a:pt x="2329" y="66"/>
                </a:lnTo>
                <a:lnTo>
                  <a:pt x="2322" y="60"/>
                </a:lnTo>
                <a:lnTo>
                  <a:pt x="2322" y="60"/>
                </a:lnTo>
                <a:lnTo>
                  <a:pt x="2316" y="53"/>
                </a:lnTo>
                <a:lnTo>
                  <a:pt x="2306" y="48"/>
                </a:lnTo>
                <a:lnTo>
                  <a:pt x="2297" y="44"/>
                </a:lnTo>
                <a:lnTo>
                  <a:pt x="2288" y="41"/>
                </a:lnTo>
                <a:lnTo>
                  <a:pt x="2279" y="39"/>
                </a:lnTo>
                <a:lnTo>
                  <a:pt x="2268" y="39"/>
                </a:lnTo>
                <a:lnTo>
                  <a:pt x="2245" y="39"/>
                </a:lnTo>
                <a:lnTo>
                  <a:pt x="2223" y="40"/>
                </a:lnTo>
                <a:lnTo>
                  <a:pt x="2202" y="43"/>
                </a:lnTo>
                <a:lnTo>
                  <a:pt x="2180" y="47"/>
                </a:lnTo>
                <a:lnTo>
                  <a:pt x="2162" y="48"/>
                </a:lnTo>
                <a:lnTo>
                  <a:pt x="2162" y="48"/>
                </a:lnTo>
                <a:lnTo>
                  <a:pt x="2113" y="55"/>
                </a:lnTo>
                <a:lnTo>
                  <a:pt x="2061" y="61"/>
                </a:lnTo>
                <a:lnTo>
                  <a:pt x="2035" y="64"/>
                </a:lnTo>
                <a:lnTo>
                  <a:pt x="2010" y="64"/>
                </a:lnTo>
                <a:lnTo>
                  <a:pt x="1984" y="62"/>
                </a:lnTo>
                <a:lnTo>
                  <a:pt x="1973" y="61"/>
                </a:lnTo>
                <a:lnTo>
                  <a:pt x="1962" y="58"/>
                </a:lnTo>
                <a:lnTo>
                  <a:pt x="1962" y="58"/>
                </a:lnTo>
                <a:lnTo>
                  <a:pt x="1955" y="57"/>
                </a:lnTo>
                <a:lnTo>
                  <a:pt x="1949" y="57"/>
                </a:lnTo>
                <a:lnTo>
                  <a:pt x="1942" y="58"/>
                </a:lnTo>
                <a:lnTo>
                  <a:pt x="1937" y="61"/>
                </a:lnTo>
                <a:lnTo>
                  <a:pt x="1931" y="62"/>
                </a:lnTo>
                <a:lnTo>
                  <a:pt x="1928" y="66"/>
                </a:lnTo>
                <a:lnTo>
                  <a:pt x="1920" y="74"/>
                </a:lnTo>
                <a:lnTo>
                  <a:pt x="1920" y="74"/>
                </a:lnTo>
                <a:lnTo>
                  <a:pt x="1914" y="69"/>
                </a:lnTo>
                <a:lnTo>
                  <a:pt x="1908" y="65"/>
                </a:lnTo>
                <a:lnTo>
                  <a:pt x="1900" y="64"/>
                </a:lnTo>
                <a:lnTo>
                  <a:pt x="1890" y="64"/>
                </a:lnTo>
                <a:lnTo>
                  <a:pt x="1882" y="66"/>
                </a:lnTo>
                <a:lnTo>
                  <a:pt x="1875" y="70"/>
                </a:lnTo>
                <a:lnTo>
                  <a:pt x="1868" y="76"/>
                </a:lnTo>
                <a:lnTo>
                  <a:pt x="1864" y="84"/>
                </a:lnTo>
                <a:lnTo>
                  <a:pt x="1864" y="84"/>
                </a:lnTo>
                <a:lnTo>
                  <a:pt x="1849" y="121"/>
                </a:lnTo>
                <a:lnTo>
                  <a:pt x="1836" y="158"/>
                </a:lnTo>
                <a:lnTo>
                  <a:pt x="1824" y="195"/>
                </a:lnTo>
                <a:lnTo>
                  <a:pt x="1814" y="232"/>
                </a:lnTo>
                <a:lnTo>
                  <a:pt x="1804" y="270"/>
                </a:lnTo>
                <a:lnTo>
                  <a:pt x="1795" y="309"/>
                </a:lnTo>
                <a:lnTo>
                  <a:pt x="1787" y="349"/>
                </a:lnTo>
                <a:lnTo>
                  <a:pt x="1780" y="387"/>
                </a:lnTo>
                <a:lnTo>
                  <a:pt x="1775" y="427"/>
                </a:lnTo>
                <a:lnTo>
                  <a:pt x="1770" y="466"/>
                </a:lnTo>
                <a:lnTo>
                  <a:pt x="1762" y="547"/>
                </a:lnTo>
                <a:lnTo>
                  <a:pt x="1755" y="628"/>
                </a:lnTo>
                <a:lnTo>
                  <a:pt x="1751" y="710"/>
                </a:lnTo>
                <a:lnTo>
                  <a:pt x="1749" y="792"/>
                </a:lnTo>
                <a:lnTo>
                  <a:pt x="1746" y="874"/>
                </a:lnTo>
                <a:lnTo>
                  <a:pt x="1742" y="1040"/>
                </a:lnTo>
                <a:lnTo>
                  <a:pt x="1739" y="1122"/>
                </a:lnTo>
                <a:lnTo>
                  <a:pt x="1734" y="1203"/>
                </a:lnTo>
                <a:lnTo>
                  <a:pt x="1729" y="1284"/>
                </a:lnTo>
                <a:lnTo>
                  <a:pt x="1720" y="1363"/>
                </a:lnTo>
                <a:lnTo>
                  <a:pt x="1720" y="1363"/>
                </a:lnTo>
                <a:lnTo>
                  <a:pt x="1681" y="1218"/>
                </a:lnTo>
                <a:lnTo>
                  <a:pt x="1663" y="1145"/>
                </a:lnTo>
                <a:lnTo>
                  <a:pt x="1645" y="1072"/>
                </a:lnTo>
                <a:lnTo>
                  <a:pt x="1628" y="999"/>
                </a:lnTo>
                <a:lnTo>
                  <a:pt x="1612" y="926"/>
                </a:lnTo>
                <a:lnTo>
                  <a:pt x="1598" y="852"/>
                </a:lnTo>
                <a:lnTo>
                  <a:pt x="1583" y="778"/>
                </a:lnTo>
                <a:lnTo>
                  <a:pt x="1571" y="704"/>
                </a:lnTo>
                <a:lnTo>
                  <a:pt x="1559" y="629"/>
                </a:lnTo>
                <a:lnTo>
                  <a:pt x="1549" y="555"/>
                </a:lnTo>
                <a:lnTo>
                  <a:pt x="1539" y="481"/>
                </a:lnTo>
                <a:lnTo>
                  <a:pt x="1531" y="407"/>
                </a:lnTo>
                <a:lnTo>
                  <a:pt x="1525" y="333"/>
                </a:lnTo>
                <a:lnTo>
                  <a:pt x="1520" y="257"/>
                </a:lnTo>
                <a:lnTo>
                  <a:pt x="1517" y="183"/>
                </a:lnTo>
                <a:lnTo>
                  <a:pt x="1517" y="183"/>
                </a:lnTo>
                <a:lnTo>
                  <a:pt x="1517" y="182"/>
                </a:lnTo>
                <a:lnTo>
                  <a:pt x="1517" y="182"/>
                </a:lnTo>
                <a:lnTo>
                  <a:pt x="1520" y="176"/>
                </a:lnTo>
                <a:lnTo>
                  <a:pt x="1520" y="171"/>
                </a:lnTo>
                <a:lnTo>
                  <a:pt x="1518" y="167"/>
                </a:lnTo>
                <a:lnTo>
                  <a:pt x="1516" y="163"/>
                </a:lnTo>
                <a:lnTo>
                  <a:pt x="1516" y="163"/>
                </a:lnTo>
                <a:lnTo>
                  <a:pt x="1514" y="138"/>
                </a:lnTo>
                <a:lnTo>
                  <a:pt x="1514" y="138"/>
                </a:lnTo>
                <a:lnTo>
                  <a:pt x="1514" y="134"/>
                </a:lnTo>
                <a:lnTo>
                  <a:pt x="1513" y="130"/>
                </a:lnTo>
                <a:lnTo>
                  <a:pt x="1510" y="127"/>
                </a:lnTo>
                <a:lnTo>
                  <a:pt x="1509" y="125"/>
                </a:lnTo>
                <a:lnTo>
                  <a:pt x="1502" y="121"/>
                </a:lnTo>
                <a:lnTo>
                  <a:pt x="1496" y="119"/>
                </a:lnTo>
                <a:lnTo>
                  <a:pt x="1489" y="121"/>
                </a:lnTo>
                <a:lnTo>
                  <a:pt x="1482" y="125"/>
                </a:lnTo>
                <a:lnTo>
                  <a:pt x="1478" y="130"/>
                </a:lnTo>
                <a:lnTo>
                  <a:pt x="1477" y="134"/>
                </a:lnTo>
                <a:lnTo>
                  <a:pt x="1476" y="138"/>
                </a:lnTo>
                <a:lnTo>
                  <a:pt x="1476" y="138"/>
                </a:lnTo>
                <a:lnTo>
                  <a:pt x="1473" y="183"/>
                </a:lnTo>
                <a:lnTo>
                  <a:pt x="1473" y="183"/>
                </a:lnTo>
                <a:lnTo>
                  <a:pt x="1429" y="256"/>
                </a:lnTo>
                <a:lnTo>
                  <a:pt x="1386" y="329"/>
                </a:lnTo>
                <a:lnTo>
                  <a:pt x="1302" y="478"/>
                </a:lnTo>
                <a:lnTo>
                  <a:pt x="1221" y="628"/>
                </a:lnTo>
                <a:lnTo>
                  <a:pt x="1141" y="779"/>
                </a:lnTo>
                <a:lnTo>
                  <a:pt x="983" y="1084"/>
                </a:lnTo>
                <a:lnTo>
                  <a:pt x="904" y="1235"/>
                </a:lnTo>
                <a:lnTo>
                  <a:pt x="824" y="1386"/>
                </a:lnTo>
                <a:lnTo>
                  <a:pt x="824" y="1386"/>
                </a:lnTo>
                <a:lnTo>
                  <a:pt x="870" y="1208"/>
                </a:lnTo>
                <a:lnTo>
                  <a:pt x="917" y="1029"/>
                </a:lnTo>
                <a:lnTo>
                  <a:pt x="917" y="1029"/>
                </a:lnTo>
                <a:lnTo>
                  <a:pt x="953" y="979"/>
                </a:lnTo>
                <a:lnTo>
                  <a:pt x="987" y="927"/>
                </a:lnTo>
                <a:lnTo>
                  <a:pt x="1021" y="876"/>
                </a:lnTo>
                <a:lnTo>
                  <a:pt x="1053" y="823"/>
                </a:lnTo>
                <a:lnTo>
                  <a:pt x="1085" y="769"/>
                </a:lnTo>
                <a:lnTo>
                  <a:pt x="1116" y="714"/>
                </a:lnTo>
                <a:lnTo>
                  <a:pt x="1146" y="659"/>
                </a:lnTo>
                <a:lnTo>
                  <a:pt x="1175" y="603"/>
                </a:lnTo>
                <a:lnTo>
                  <a:pt x="1232" y="490"/>
                </a:lnTo>
                <a:lnTo>
                  <a:pt x="1288" y="378"/>
                </a:lnTo>
                <a:lnTo>
                  <a:pt x="1345" y="266"/>
                </a:lnTo>
                <a:lnTo>
                  <a:pt x="1402" y="157"/>
                </a:lnTo>
                <a:lnTo>
                  <a:pt x="1402" y="157"/>
                </a:lnTo>
                <a:lnTo>
                  <a:pt x="1418" y="153"/>
                </a:lnTo>
                <a:lnTo>
                  <a:pt x="1432" y="149"/>
                </a:lnTo>
                <a:lnTo>
                  <a:pt x="1445" y="143"/>
                </a:lnTo>
                <a:lnTo>
                  <a:pt x="1457" y="137"/>
                </a:lnTo>
                <a:lnTo>
                  <a:pt x="1468" y="127"/>
                </a:lnTo>
                <a:lnTo>
                  <a:pt x="1476" y="118"/>
                </a:lnTo>
                <a:lnTo>
                  <a:pt x="1478" y="111"/>
                </a:lnTo>
                <a:lnTo>
                  <a:pt x="1481" y="106"/>
                </a:lnTo>
                <a:lnTo>
                  <a:pt x="1482" y="100"/>
                </a:lnTo>
                <a:lnTo>
                  <a:pt x="1482" y="92"/>
                </a:lnTo>
                <a:lnTo>
                  <a:pt x="1482" y="92"/>
                </a:lnTo>
                <a:lnTo>
                  <a:pt x="1482" y="81"/>
                </a:lnTo>
                <a:lnTo>
                  <a:pt x="1478" y="72"/>
                </a:lnTo>
                <a:lnTo>
                  <a:pt x="1472" y="64"/>
                </a:lnTo>
                <a:lnTo>
                  <a:pt x="1464" y="57"/>
                </a:lnTo>
                <a:lnTo>
                  <a:pt x="1453" y="53"/>
                </a:lnTo>
                <a:lnTo>
                  <a:pt x="1441" y="49"/>
                </a:lnTo>
                <a:lnTo>
                  <a:pt x="1428" y="48"/>
                </a:lnTo>
                <a:lnTo>
                  <a:pt x="1415" y="47"/>
                </a:lnTo>
                <a:lnTo>
                  <a:pt x="1384" y="47"/>
                </a:lnTo>
                <a:lnTo>
                  <a:pt x="1353" y="49"/>
                </a:lnTo>
                <a:lnTo>
                  <a:pt x="1298" y="57"/>
                </a:lnTo>
                <a:lnTo>
                  <a:pt x="1298" y="57"/>
                </a:lnTo>
                <a:lnTo>
                  <a:pt x="1304" y="48"/>
                </a:lnTo>
                <a:lnTo>
                  <a:pt x="1304" y="48"/>
                </a:lnTo>
                <a:lnTo>
                  <a:pt x="1305" y="41"/>
                </a:lnTo>
                <a:lnTo>
                  <a:pt x="1305" y="35"/>
                </a:lnTo>
                <a:lnTo>
                  <a:pt x="1302" y="29"/>
                </a:lnTo>
                <a:lnTo>
                  <a:pt x="1297" y="25"/>
                </a:lnTo>
                <a:lnTo>
                  <a:pt x="1293" y="21"/>
                </a:lnTo>
                <a:lnTo>
                  <a:pt x="1286" y="21"/>
                </a:lnTo>
                <a:lnTo>
                  <a:pt x="1281" y="23"/>
                </a:lnTo>
                <a:lnTo>
                  <a:pt x="1276" y="27"/>
                </a:lnTo>
                <a:lnTo>
                  <a:pt x="1276" y="27"/>
                </a:lnTo>
                <a:lnTo>
                  <a:pt x="1249" y="61"/>
                </a:lnTo>
                <a:lnTo>
                  <a:pt x="1249" y="61"/>
                </a:lnTo>
                <a:lnTo>
                  <a:pt x="1138" y="69"/>
                </a:lnTo>
                <a:lnTo>
                  <a:pt x="1138" y="69"/>
                </a:lnTo>
                <a:lnTo>
                  <a:pt x="1114" y="72"/>
                </a:lnTo>
                <a:lnTo>
                  <a:pt x="1090" y="76"/>
                </a:lnTo>
                <a:lnTo>
                  <a:pt x="1090" y="76"/>
                </a:lnTo>
                <a:lnTo>
                  <a:pt x="1088" y="70"/>
                </a:lnTo>
                <a:lnTo>
                  <a:pt x="1084" y="65"/>
                </a:lnTo>
                <a:lnTo>
                  <a:pt x="1080" y="61"/>
                </a:lnTo>
                <a:lnTo>
                  <a:pt x="1074" y="57"/>
                </a:lnTo>
                <a:lnTo>
                  <a:pt x="1069" y="55"/>
                </a:lnTo>
                <a:lnTo>
                  <a:pt x="1063" y="53"/>
                </a:lnTo>
                <a:lnTo>
                  <a:pt x="1057" y="52"/>
                </a:lnTo>
                <a:lnTo>
                  <a:pt x="1051" y="52"/>
                </a:lnTo>
                <a:lnTo>
                  <a:pt x="1044" y="53"/>
                </a:lnTo>
                <a:lnTo>
                  <a:pt x="1037" y="55"/>
                </a:lnTo>
                <a:lnTo>
                  <a:pt x="1032" y="57"/>
                </a:lnTo>
                <a:lnTo>
                  <a:pt x="1027" y="60"/>
                </a:lnTo>
                <a:lnTo>
                  <a:pt x="1021" y="64"/>
                </a:lnTo>
                <a:lnTo>
                  <a:pt x="1018" y="69"/>
                </a:lnTo>
                <a:lnTo>
                  <a:pt x="1014" y="74"/>
                </a:lnTo>
                <a:lnTo>
                  <a:pt x="1011" y="81"/>
                </a:lnTo>
                <a:lnTo>
                  <a:pt x="1011" y="81"/>
                </a:lnTo>
                <a:lnTo>
                  <a:pt x="990" y="155"/>
                </a:lnTo>
                <a:lnTo>
                  <a:pt x="970" y="231"/>
                </a:lnTo>
                <a:lnTo>
                  <a:pt x="951" y="306"/>
                </a:lnTo>
                <a:lnTo>
                  <a:pt x="934" y="383"/>
                </a:lnTo>
                <a:lnTo>
                  <a:pt x="918" y="460"/>
                </a:lnTo>
                <a:lnTo>
                  <a:pt x="902" y="537"/>
                </a:lnTo>
                <a:lnTo>
                  <a:pt x="889" y="615"/>
                </a:lnTo>
                <a:lnTo>
                  <a:pt x="876" y="693"/>
                </a:lnTo>
                <a:lnTo>
                  <a:pt x="864" y="771"/>
                </a:lnTo>
                <a:lnTo>
                  <a:pt x="852" y="849"/>
                </a:lnTo>
                <a:lnTo>
                  <a:pt x="831" y="1006"/>
                </a:lnTo>
                <a:lnTo>
                  <a:pt x="812" y="1162"/>
                </a:lnTo>
                <a:lnTo>
                  <a:pt x="795" y="1316"/>
                </a:lnTo>
                <a:lnTo>
                  <a:pt x="795" y="1316"/>
                </a:lnTo>
                <a:lnTo>
                  <a:pt x="776" y="1235"/>
                </a:lnTo>
                <a:lnTo>
                  <a:pt x="757" y="1153"/>
                </a:lnTo>
                <a:lnTo>
                  <a:pt x="735" y="1072"/>
                </a:lnTo>
                <a:lnTo>
                  <a:pt x="713" y="991"/>
                </a:lnTo>
                <a:lnTo>
                  <a:pt x="665" y="829"/>
                </a:lnTo>
                <a:lnTo>
                  <a:pt x="641" y="749"/>
                </a:lnTo>
                <a:lnTo>
                  <a:pt x="617" y="668"/>
                </a:lnTo>
                <a:lnTo>
                  <a:pt x="617" y="668"/>
                </a:lnTo>
                <a:lnTo>
                  <a:pt x="623" y="655"/>
                </a:lnTo>
                <a:lnTo>
                  <a:pt x="623" y="655"/>
                </a:lnTo>
                <a:lnTo>
                  <a:pt x="624" y="651"/>
                </a:lnTo>
                <a:lnTo>
                  <a:pt x="624" y="647"/>
                </a:lnTo>
                <a:lnTo>
                  <a:pt x="623" y="644"/>
                </a:lnTo>
                <a:lnTo>
                  <a:pt x="621" y="641"/>
                </a:lnTo>
                <a:lnTo>
                  <a:pt x="616" y="637"/>
                </a:lnTo>
                <a:lnTo>
                  <a:pt x="610" y="635"/>
                </a:lnTo>
                <a:lnTo>
                  <a:pt x="610" y="635"/>
                </a:lnTo>
                <a:lnTo>
                  <a:pt x="592" y="570"/>
                </a:lnTo>
                <a:lnTo>
                  <a:pt x="575" y="505"/>
                </a:lnTo>
                <a:lnTo>
                  <a:pt x="561" y="439"/>
                </a:lnTo>
                <a:lnTo>
                  <a:pt x="547" y="372"/>
                </a:lnTo>
                <a:lnTo>
                  <a:pt x="535" y="306"/>
                </a:lnTo>
                <a:lnTo>
                  <a:pt x="526" y="240"/>
                </a:lnTo>
                <a:lnTo>
                  <a:pt x="519" y="172"/>
                </a:lnTo>
                <a:lnTo>
                  <a:pt x="515" y="104"/>
                </a:lnTo>
                <a:lnTo>
                  <a:pt x="515" y="104"/>
                </a:lnTo>
                <a:lnTo>
                  <a:pt x="521" y="100"/>
                </a:lnTo>
                <a:lnTo>
                  <a:pt x="525" y="94"/>
                </a:lnTo>
                <a:lnTo>
                  <a:pt x="531" y="82"/>
                </a:lnTo>
                <a:lnTo>
                  <a:pt x="535" y="70"/>
                </a:lnTo>
                <a:lnTo>
                  <a:pt x="537" y="64"/>
                </a:lnTo>
                <a:lnTo>
                  <a:pt x="537" y="57"/>
                </a:lnTo>
                <a:lnTo>
                  <a:pt x="535" y="52"/>
                </a:lnTo>
                <a:lnTo>
                  <a:pt x="534" y="45"/>
                </a:lnTo>
                <a:lnTo>
                  <a:pt x="531" y="40"/>
                </a:lnTo>
                <a:lnTo>
                  <a:pt x="527" y="35"/>
                </a:lnTo>
                <a:lnTo>
                  <a:pt x="522" y="31"/>
                </a:lnTo>
                <a:lnTo>
                  <a:pt x="517" y="27"/>
                </a:lnTo>
                <a:lnTo>
                  <a:pt x="510" y="24"/>
                </a:lnTo>
                <a:lnTo>
                  <a:pt x="502" y="23"/>
                </a:lnTo>
                <a:lnTo>
                  <a:pt x="502" y="23"/>
                </a:lnTo>
                <a:lnTo>
                  <a:pt x="448" y="15"/>
                </a:lnTo>
                <a:lnTo>
                  <a:pt x="394" y="9"/>
                </a:lnTo>
                <a:lnTo>
                  <a:pt x="339" y="7"/>
                </a:lnTo>
                <a:lnTo>
                  <a:pt x="285" y="6"/>
                </a:lnTo>
                <a:lnTo>
                  <a:pt x="231" y="7"/>
                </a:lnTo>
                <a:lnTo>
                  <a:pt x="176" y="9"/>
                </a:lnTo>
                <a:lnTo>
                  <a:pt x="122" y="13"/>
                </a:lnTo>
                <a:lnTo>
                  <a:pt x="68" y="19"/>
                </a:lnTo>
                <a:lnTo>
                  <a:pt x="68" y="19"/>
                </a:lnTo>
                <a:lnTo>
                  <a:pt x="61" y="21"/>
                </a:lnTo>
                <a:lnTo>
                  <a:pt x="55" y="24"/>
                </a:lnTo>
                <a:lnTo>
                  <a:pt x="51" y="28"/>
                </a:lnTo>
                <a:lnTo>
                  <a:pt x="48" y="33"/>
                </a:lnTo>
                <a:lnTo>
                  <a:pt x="48" y="33"/>
                </a:lnTo>
                <a:lnTo>
                  <a:pt x="43" y="16"/>
                </a:lnTo>
                <a:lnTo>
                  <a:pt x="43" y="16"/>
                </a:lnTo>
                <a:lnTo>
                  <a:pt x="41" y="12"/>
                </a:lnTo>
                <a:lnTo>
                  <a:pt x="39" y="8"/>
                </a:lnTo>
                <a:lnTo>
                  <a:pt x="33" y="3"/>
                </a:lnTo>
                <a:lnTo>
                  <a:pt x="25" y="2"/>
                </a:lnTo>
                <a:lnTo>
                  <a:pt x="17" y="0"/>
                </a:lnTo>
                <a:lnTo>
                  <a:pt x="11" y="3"/>
                </a:lnTo>
                <a:lnTo>
                  <a:pt x="4" y="7"/>
                </a:lnTo>
                <a:lnTo>
                  <a:pt x="2" y="9"/>
                </a:lnTo>
                <a:lnTo>
                  <a:pt x="0" y="13"/>
                </a:lnTo>
                <a:lnTo>
                  <a:pt x="0" y="17"/>
                </a:lnTo>
                <a:lnTo>
                  <a:pt x="0" y="21"/>
                </a:lnTo>
                <a:lnTo>
                  <a:pt x="0" y="21"/>
                </a:lnTo>
                <a:lnTo>
                  <a:pt x="9" y="114"/>
                </a:lnTo>
                <a:lnTo>
                  <a:pt x="21" y="207"/>
                </a:lnTo>
                <a:lnTo>
                  <a:pt x="35" y="300"/>
                </a:lnTo>
                <a:lnTo>
                  <a:pt x="49" y="391"/>
                </a:lnTo>
                <a:lnTo>
                  <a:pt x="66" y="482"/>
                </a:lnTo>
                <a:lnTo>
                  <a:pt x="84" y="574"/>
                </a:lnTo>
                <a:lnTo>
                  <a:pt x="102" y="665"/>
                </a:lnTo>
                <a:lnTo>
                  <a:pt x="122" y="757"/>
                </a:lnTo>
                <a:lnTo>
                  <a:pt x="143" y="847"/>
                </a:lnTo>
                <a:lnTo>
                  <a:pt x="164" y="938"/>
                </a:lnTo>
                <a:lnTo>
                  <a:pt x="209" y="1118"/>
                </a:lnTo>
                <a:lnTo>
                  <a:pt x="256" y="1300"/>
                </a:lnTo>
                <a:lnTo>
                  <a:pt x="302" y="1480"/>
                </a:lnTo>
                <a:lnTo>
                  <a:pt x="349" y="1660"/>
                </a:lnTo>
                <a:lnTo>
                  <a:pt x="394" y="1841"/>
                </a:lnTo>
                <a:lnTo>
                  <a:pt x="437" y="2023"/>
                </a:lnTo>
                <a:lnTo>
                  <a:pt x="457" y="2114"/>
                </a:lnTo>
                <a:lnTo>
                  <a:pt x="477" y="2206"/>
                </a:lnTo>
                <a:lnTo>
                  <a:pt x="494" y="2297"/>
                </a:lnTo>
                <a:lnTo>
                  <a:pt x="512" y="2389"/>
                </a:lnTo>
                <a:lnTo>
                  <a:pt x="527" y="2480"/>
                </a:lnTo>
                <a:lnTo>
                  <a:pt x="541" y="2573"/>
                </a:lnTo>
                <a:lnTo>
                  <a:pt x="554" y="2665"/>
                </a:lnTo>
                <a:lnTo>
                  <a:pt x="564" y="2758"/>
                </a:lnTo>
                <a:lnTo>
                  <a:pt x="574" y="2852"/>
                </a:lnTo>
                <a:lnTo>
                  <a:pt x="580" y="2945"/>
                </a:lnTo>
                <a:lnTo>
                  <a:pt x="580" y="2945"/>
                </a:lnTo>
                <a:lnTo>
                  <a:pt x="582" y="2953"/>
                </a:lnTo>
                <a:lnTo>
                  <a:pt x="583" y="2959"/>
                </a:lnTo>
                <a:lnTo>
                  <a:pt x="586" y="2966"/>
                </a:lnTo>
                <a:lnTo>
                  <a:pt x="590" y="2971"/>
                </a:lnTo>
                <a:lnTo>
                  <a:pt x="594" y="2977"/>
                </a:lnTo>
                <a:lnTo>
                  <a:pt x="599" y="2981"/>
                </a:lnTo>
                <a:lnTo>
                  <a:pt x="610" y="2987"/>
                </a:lnTo>
                <a:lnTo>
                  <a:pt x="610" y="2987"/>
                </a:lnTo>
                <a:lnTo>
                  <a:pt x="606" y="2991"/>
                </a:lnTo>
                <a:lnTo>
                  <a:pt x="602" y="2995"/>
                </a:lnTo>
                <a:lnTo>
                  <a:pt x="599" y="3001"/>
                </a:lnTo>
                <a:lnTo>
                  <a:pt x="598" y="3006"/>
                </a:lnTo>
                <a:lnTo>
                  <a:pt x="596" y="3016"/>
                </a:lnTo>
                <a:lnTo>
                  <a:pt x="598" y="3027"/>
                </a:lnTo>
                <a:lnTo>
                  <a:pt x="599" y="3032"/>
                </a:lnTo>
                <a:lnTo>
                  <a:pt x="602" y="3038"/>
                </a:lnTo>
                <a:lnTo>
                  <a:pt x="604" y="3042"/>
                </a:lnTo>
                <a:lnTo>
                  <a:pt x="608" y="3046"/>
                </a:lnTo>
                <a:lnTo>
                  <a:pt x="612" y="3048"/>
                </a:lnTo>
                <a:lnTo>
                  <a:pt x="617" y="3050"/>
                </a:lnTo>
                <a:lnTo>
                  <a:pt x="623" y="3051"/>
                </a:lnTo>
                <a:lnTo>
                  <a:pt x="629" y="3051"/>
                </a:lnTo>
                <a:lnTo>
                  <a:pt x="629" y="3051"/>
                </a:lnTo>
                <a:lnTo>
                  <a:pt x="677" y="3046"/>
                </a:lnTo>
                <a:lnTo>
                  <a:pt x="725" y="3042"/>
                </a:lnTo>
                <a:lnTo>
                  <a:pt x="772" y="3039"/>
                </a:lnTo>
                <a:lnTo>
                  <a:pt x="820" y="3038"/>
                </a:lnTo>
                <a:lnTo>
                  <a:pt x="820" y="3038"/>
                </a:lnTo>
                <a:lnTo>
                  <a:pt x="844" y="3038"/>
                </a:lnTo>
                <a:lnTo>
                  <a:pt x="869" y="3039"/>
                </a:lnTo>
                <a:lnTo>
                  <a:pt x="918" y="3043"/>
                </a:lnTo>
                <a:lnTo>
                  <a:pt x="943" y="3043"/>
                </a:lnTo>
                <a:lnTo>
                  <a:pt x="967" y="3042"/>
                </a:lnTo>
                <a:lnTo>
                  <a:pt x="991" y="3038"/>
                </a:lnTo>
                <a:lnTo>
                  <a:pt x="1003" y="3035"/>
                </a:lnTo>
                <a:lnTo>
                  <a:pt x="1015" y="3031"/>
                </a:lnTo>
                <a:lnTo>
                  <a:pt x="1015" y="3031"/>
                </a:lnTo>
                <a:lnTo>
                  <a:pt x="1020" y="3028"/>
                </a:lnTo>
                <a:lnTo>
                  <a:pt x="1025" y="3024"/>
                </a:lnTo>
                <a:lnTo>
                  <a:pt x="1029" y="3022"/>
                </a:lnTo>
                <a:lnTo>
                  <a:pt x="1033" y="3018"/>
                </a:lnTo>
                <a:lnTo>
                  <a:pt x="1039" y="3008"/>
                </a:lnTo>
                <a:lnTo>
                  <a:pt x="1041" y="2998"/>
                </a:lnTo>
                <a:lnTo>
                  <a:pt x="1041" y="2989"/>
                </a:lnTo>
                <a:lnTo>
                  <a:pt x="1039" y="2978"/>
                </a:lnTo>
                <a:lnTo>
                  <a:pt x="1033" y="2969"/>
                </a:lnTo>
                <a:lnTo>
                  <a:pt x="1024" y="2961"/>
                </a:lnTo>
                <a:lnTo>
                  <a:pt x="1024" y="2961"/>
                </a:lnTo>
                <a:lnTo>
                  <a:pt x="1028" y="2957"/>
                </a:lnTo>
                <a:lnTo>
                  <a:pt x="1029" y="2953"/>
                </a:lnTo>
                <a:lnTo>
                  <a:pt x="1029" y="2953"/>
                </a:lnTo>
                <a:lnTo>
                  <a:pt x="1056" y="2869"/>
                </a:lnTo>
                <a:lnTo>
                  <a:pt x="1078" y="2785"/>
                </a:lnTo>
                <a:lnTo>
                  <a:pt x="1100" y="2700"/>
                </a:lnTo>
                <a:lnTo>
                  <a:pt x="1118" y="2614"/>
                </a:lnTo>
                <a:lnTo>
                  <a:pt x="1135" y="2529"/>
                </a:lnTo>
                <a:lnTo>
                  <a:pt x="1150" y="2442"/>
                </a:lnTo>
                <a:lnTo>
                  <a:pt x="1165" y="2355"/>
                </a:lnTo>
                <a:lnTo>
                  <a:pt x="1178" y="2269"/>
                </a:lnTo>
                <a:lnTo>
                  <a:pt x="1202" y="2094"/>
                </a:lnTo>
                <a:lnTo>
                  <a:pt x="1223" y="1921"/>
                </a:lnTo>
                <a:lnTo>
                  <a:pt x="1245" y="1746"/>
                </a:lnTo>
                <a:lnTo>
                  <a:pt x="1257" y="1660"/>
                </a:lnTo>
                <a:lnTo>
                  <a:pt x="1270" y="1573"/>
                </a:lnTo>
                <a:lnTo>
                  <a:pt x="1270" y="1573"/>
                </a:lnTo>
                <a:lnTo>
                  <a:pt x="1293" y="1743"/>
                </a:lnTo>
                <a:lnTo>
                  <a:pt x="1317" y="1916"/>
                </a:lnTo>
                <a:lnTo>
                  <a:pt x="1343" y="2089"/>
                </a:lnTo>
                <a:lnTo>
                  <a:pt x="1358" y="2175"/>
                </a:lnTo>
                <a:lnTo>
                  <a:pt x="1372" y="2261"/>
                </a:lnTo>
                <a:lnTo>
                  <a:pt x="1388" y="2346"/>
                </a:lnTo>
                <a:lnTo>
                  <a:pt x="1406" y="2432"/>
                </a:lnTo>
                <a:lnTo>
                  <a:pt x="1423" y="2517"/>
                </a:lnTo>
                <a:lnTo>
                  <a:pt x="1441" y="2602"/>
                </a:lnTo>
                <a:lnTo>
                  <a:pt x="1461" y="2685"/>
                </a:lnTo>
                <a:lnTo>
                  <a:pt x="1482" y="2769"/>
                </a:lnTo>
                <a:lnTo>
                  <a:pt x="1505" y="2851"/>
                </a:lnTo>
                <a:lnTo>
                  <a:pt x="1527" y="2933"/>
                </a:lnTo>
                <a:lnTo>
                  <a:pt x="1527" y="2933"/>
                </a:lnTo>
                <a:lnTo>
                  <a:pt x="1531" y="2940"/>
                </a:lnTo>
                <a:lnTo>
                  <a:pt x="1537" y="2946"/>
                </a:lnTo>
                <a:lnTo>
                  <a:pt x="1542" y="2952"/>
                </a:lnTo>
                <a:lnTo>
                  <a:pt x="1549" y="2955"/>
                </a:lnTo>
                <a:lnTo>
                  <a:pt x="1549" y="2955"/>
                </a:lnTo>
                <a:lnTo>
                  <a:pt x="1533" y="2959"/>
                </a:lnTo>
                <a:lnTo>
                  <a:pt x="1533" y="2959"/>
                </a:lnTo>
                <a:lnTo>
                  <a:pt x="1526" y="2962"/>
                </a:lnTo>
                <a:lnTo>
                  <a:pt x="1521" y="2966"/>
                </a:lnTo>
                <a:lnTo>
                  <a:pt x="1517" y="2970"/>
                </a:lnTo>
                <a:lnTo>
                  <a:pt x="1514" y="2975"/>
                </a:lnTo>
                <a:lnTo>
                  <a:pt x="1512" y="2981"/>
                </a:lnTo>
                <a:lnTo>
                  <a:pt x="1510" y="2986"/>
                </a:lnTo>
                <a:lnTo>
                  <a:pt x="1509" y="2993"/>
                </a:lnTo>
                <a:lnTo>
                  <a:pt x="1509" y="2998"/>
                </a:lnTo>
                <a:lnTo>
                  <a:pt x="1510" y="3003"/>
                </a:lnTo>
                <a:lnTo>
                  <a:pt x="1512" y="3008"/>
                </a:lnTo>
                <a:lnTo>
                  <a:pt x="1516" y="3014"/>
                </a:lnTo>
                <a:lnTo>
                  <a:pt x="1518" y="3018"/>
                </a:lnTo>
                <a:lnTo>
                  <a:pt x="1523" y="3022"/>
                </a:lnTo>
                <a:lnTo>
                  <a:pt x="1529" y="3024"/>
                </a:lnTo>
                <a:lnTo>
                  <a:pt x="1534" y="3026"/>
                </a:lnTo>
                <a:lnTo>
                  <a:pt x="1542" y="3026"/>
                </a:lnTo>
                <a:lnTo>
                  <a:pt x="1542" y="3026"/>
                </a:lnTo>
                <a:lnTo>
                  <a:pt x="1586" y="3024"/>
                </a:lnTo>
                <a:lnTo>
                  <a:pt x="1629" y="3020"/>
                </a:lnTo>
                <a:lnTo>
                  <a:pt x="1672" y="3018"/>
                </a:lnTo>
                <a:lnTo>
                  <a:pt x="1716" y="3016"/>
                </a:lnTo>
                <a:lnTo>
                  <a:pt x="1716" y="3016"/>
                </a:lnTo>
                <a:lnTo>
                  <a:pt x="1741" y="3016"/>
                </a:lnTo>
                <a:lnTo>
                  <a:pt x="1766" y="3016"/>
                </a:lnTo>
                <a:lnTo>
                  <a:pt x="1816" y="3019"/>
                </a:lnTo>
                <a:lnTo>
                  <a:pt x="1867" y="3022"/>
                </a:lnTo>
                <a:lnTo>
                  <a:pt x="1892" y="3022"/>
                </a:lnTo>
                <a:lnTo>
                  <a:pt x="1916" y="3020"/>
                </a:lnTo>
                <a:lnTo>
                  <a:pt x="1916" y="3020"/>
                </a:lnTo>
                <a:lnTo>
                  <a:pt x="1928" y="3019"/>
                </a:lnTo>
                <a:lnTo>
                  <a:pt x="1938" y="3015"/>
                </a:lnTo>
                <a:lnTo>
                  <a:pt x="1947" y="3010"/>
                </a:lnTo>
                <a:lnTo>
                  <a:pt x="1954" y="3003"/>
                </a:lnTo>
                <a:lnTo>
                  <a:pt x="1959" y="2995"/>
                </a:lnTo>
                <a:lnTo>
                  <a:pt x="1963" y="2986"/>
                </a:lnTo>
                <a:lnTo>
                  <a:pt x="1966" y="2977"/>
                </a:lnTo>
                <a:lnTo>
                  <a:pt x="1966" y="2967"/>
                </a:lnTo>
                <a:lnTo>
                  <a:pt x="1966" y="2967"/>
                </a:lnTo>
                <a:lnTo>
                  <a:pt x="1973" y="2966"/>
                </a:lnTo>
                <a:lnTo>
                  <a:pt x="1978" y="2962"/>
                </a:lnTo>
                <a:lnTo>
                  <a:pt x="1982" y="2958"/>
                </a:lnTo>
                <a:lnTo>
                  <a:pt x="1984" y="2952"/>
                </a:lnTo>
                <a:lnTo>
                  <a:pt x="1984" y="2952"/>
                </a:lnTo>
                <a:lnTo>
                  <a:pt x="2015" y="2773"/>
                </a:lnTo>
                <a:lnTo>
                  <a:pt x="2045" y="2594"/>
                </a:lnTo>
                <a:lnTo>
                  <a:pt x="2073" y="2414"/>
                </a:lnTo>
                <a:lnTo>
                  <a:pt x="2102" y="2235"/>
                </a:lnTo>
                <a:lnTo>
                  <a:pt x="2155" y="1876"/>
                </a:lnTo>
                <a:lnTo>
                  <a:pt x="2208" y="1517"/>
                </a:lnTo>
                <a:lnTo>
                  <a:pt x="2260" y="1157"/>
                </a:lnTo>
                <a:lnTo>
                  <a:pt x="2313" y="798"/>
                </a:lnTo>
                <a:lnTo>
                  <a:pt x="2369" y="439"/>
                </a:lnTo>
                <a:lnTo>
                  <a:pt x="2396" y="260"/>
                </a:lnTo>
                <a:lnTo>
                  <a:pt x="2427" y="80"/>
                </a:lnTo>
                <a:lnTo>
                  <a:pt x="2427" y="80"/>
                </a:lnTo>
                <a:lnTo>
                  <a:pt x="2427" y="70"/>
                </a:lnTo>
                <a:lnTo>
                  <a:pt x="2426" y="61"/>
                </a:lnTo>
                <a:lnTo>
                  <a:pt x="2423" y="53"/>
                </a:lnTo>
                <a:lnTo>
                  <a:pt x="2419" y="45"/>
                </a:lnTo>
                <a:lnTo>
                  <a:pt x="2412" y="39"/>
                </a:lnTo>
                <a:lnTo>
                  <a:pt x="2406" y="33"/>
                </a:lnTo>
                <a:lnTo>
                  <a:pt x="2399" y="29"/>
                </a:lnTo>
                <a:lnTo>
                  <a:pt x="2391" y="27"/>
                </a:lnTo>
                <a:lnTo>
                  <a:pt x="2383" y="25"/>
                </a:lnTo>
                <a:lnTo>
                  <a:pt x="2375" y="25"/>
                </a:lnTo>
                <a:lnTo>
                  <a:pt x="2367" y="27"/>
                </a:lnTo>
                <a:lnTo>
                  <a:pt x="2361" y="29"/>
                </a:lnTo>
                <a:lnTo>
                  <a:pt x="2354" y="33"/>
                </a:lnTo>
                <a:lnTo>
                  <a:pt x="2349" y="40"/>
                </a:lnTo>
                <a:lnTo>
                  <a:pt x="2345" y="47"/>
                </a:lnTo>
                <a:lnTo>
                  <a:pt x="2341" y="57"/>
                </a:lnTo>
                <a:lnTo>
                  <a:pt x="2341" y="57"/>
                </a:lnTo>
                <a:close/>
                <a:moveTo>
                  <a:pt x="1084" y="153"/>
                </a:moveTo>
                <a:lnTo>
                  <a:pt x="1084" y="153"/>
                </a:lnTo>
                <a:lnTo>
                  <a:pt x="1094" y="155"/>
                </a:lnTo>
                <a:lnTo>
                  <a:pt x="1105" y="157"/>
                </a:lnTo>
                <a:lnTo>
                  <a:pt x="1126" y="159"/>
                </a:lnTo>
                <a:lnTo>
                  <a:pt x="1126" y="159"/>
                </a:lnTo>
                <a:lnTo>
                  <a:pt x="1153" y="160"/>
                </a:lnTo>
                <a:lnTo>
                  <a:pt x="1180" y="162"/>
                </a:lnTo>
                <a:lnTo>
                  <a:pt x="1180" y="162"/>
                </a:lnTo>
                <a:lnTo>
                  <a:pt x="1143" y="224"/>
                </a:lnTo>
                <a:lnTo>
                  <a:pt x="1108" y="289"/>
                </a:lnTo>
                <a:lnTo>
                  <a:pt x="1074" y="355"/>
                </a:lnTo>
                <a:lnTo>
                  <a:pt x="1045" y="423"/>
                </a:lnTo>
                <a:lnTo>
                  <a:pt x="1045" y="423"/>
                </a:lnTo>
                <a:lnTo>
                  <a:pt x="1067" y="288"/>
                </a:lnTo>
                <a:lnTo>
                  <a:pt x="1076" y="220"/>
                </a:lnTo>
                <a:lnTo>
                  <a:pt x="1084" y="153"/>
                </a:lnTo>
                <a:lnTo>
                  <a:pt x="1084" y="153"/>
                </a:lnTo>
                <a:close/>
                <a:moveTo>
                  <a:pt x="1003" y="648"/>
                </a:moveTo>
                <a:lnTo>
                  <a:pt x="1003" y="648"/>
                </a:lnTo>
                <a:lnTo>
                  <a:pt x="1028" y="583"/>
                </a:lnTo>
                <a:lnTo>
                  <a:pt x="1056" y="521"/>
                </a:lnTo>
                <a:lnTo>
                  <a:pt x="1085" y="460"/>
                </a:lnTo>
                <a:lnTo>
                  <a:pt x="1116" y="400"/>
                </a:lnTo>
                <a:lnTo>
                  <a:pt x="1180" y="281"/>
                </a:lnTo>
                <a:lnTo>
                  <a:pt x="1244" y="162"/>
                </a:lnTo>
                <a:lnTo>
                  <a:pt x="1244" y="162"/>
                </a:lnTo>
                <a:lnTo>
                  <a:pt x="1276" y="162"/>
                </a:lnTo>
                <a:lnTo>
                  <a:pt x="1276" y="162"/>
                </a:lnTo>
                <a:lnTo>
                  <a:pt x="1326" y="162"/>
                </a:lnTo>
                <a:lnTo>
                  <a:pt x="1326" y="162"/>
                </a:lnTo>
                <a:lnTo>
                  <a:pt x="1296" y="206"/>
                </a:lnTo>
                <a:lnTo>
                  <a:pt x="1268" y="252"/>
                </a:lnTo>
                <a:lnTo>
                  <a:pt x="1241" y="298"/>
                </a:lnTo>
                <a:lnTo>
                  <a:pt x="1215" y="346"/>
                </a:lnTo>
                <a:lnTo>
                  <a:pt x="1190" y="395"/>
                </a:lnTo>
                <a:lnTo>
                  <a:pt x="1166" y="445"/>
                </a:lnTo>
                <a:lnTo>
                  <a:pt x="1121" y="546"/>
                </a:lnTo>
                <a:lnTo>
                  <a:pt x="1031" y="749"/>
                </a:lnTo>
                <a:lnTo>
                  <a:pt x="984" y="849"/>
                </a:lnTo>
                <a:lnTo>
                  <a:pt x="961" y="898"/>
                </a:lnTo>
                <a:lnTo>
                  <a:pt x="937" y="946"/>
                </a:lnTo>
                <a:lnTo>
                  <a:pt x="937" y="946"/>
                </a:lnTo>
                <a:lnTo>
                  <a:pt x="971" y="798"/>
                </a:lnTo>
                <a:lnTo>
                  <a:pt x="1003" y="648"/>
                </a:lnTo>
                <a:lnTo>
                  <a:pt x="1003" y="648"/>
                </a:lnTo>
                <a:close/>
                <a:moveTo>
                  <a:pt x="1920" y="125"/>
                </a:moveTo>
                <a:lnTo>
                  <a:pt x="1920" y="125"/>
                </a:lnTo>
                <a:lnTo>
                  <a:pt x="1925" y="130"/>
                </a:lnTo>
                <a:lnTo>
                  <a:pt x="1930" y="134"/>
                </a:lnTo>
                <a:lnTo>
                  <a:pt x="1930" y="134"/>
                </a:lnTo>
                <a:lnTo>
                  <a:pt x="1939" y="138"/>
                </a:lnTo>
                <a:lnTo>
                  <a:pt x="1950" y="142"/>
                </a:lnTo>
                <a:lnTo>
                  <a:pt x="1971" y="149"/>
                </a:lnTo>
                <a:lnTo>
                  <a:pt x="1994" y="154"/>
                </a:lnTo>
                <a:lnTo>
                  <a:pt x="2018" y="157"/>
                </a:lnTo>
                <a:lnTo>
                  <a:pt x="2018" y="157"/>
                </a:lnTo>
                <a:lnTo>
                  <a:pt x="1984" y="202"/>
                </a:lnTo>
                <a:lnTo>
                  <a:pt x="1954" y="251"/>
                </a:lnTo>
                <a:lnTo>
                  <a:pt x="1938" y="276"/>
                </a:lnTo>
                <a:lnTo>
                  <a:pt x="1925" y="301"/>
                </a:lnTo>
                <a:lnTo>
                  <a:pt x="1912" y="327"/>
                </a:lnTo>
                <a:lnTo>
                  <a:pt x="1900" y="354"/>
                </a:lnTo>
                <a:lnTo>
                  <a:pt x="1900" y="354"/>
                </a:lnTo>
                <a:lnTo>
                  <a:pt x="1909" y="239"/>
                </a:lnTo>
                <a:lnTo>
                  <a:pt x="1920" y="125"/>
                </a:lnTo>
                <a:lnTo>
                  <a:pt x="1920" y="125"/>
                </a:lnTo>
                <a:close/>
                <a:moveTo>
                  <a:pt x="1892" y="452"/>
                </a:moveTo>
                <a:lnTo>
                  <a:pt x="1892" y="452"/>
                </a:lnTo>
                <a:lnTo>
                  <a:pt x="1910" y="415"/>
                </a:lnTo>
                <a:lnTo>
                  <a:pt x="1930" y="379"/>
                </a:lnTo>
                <a:lnTo>
                  <a:pt x="1951" y="343"/>
                </a:lnTo>
                <a:lnTo>
                  <a:pt x="1974" y="308"/>
                </a:lnTo>
                <a:lnTo>
                  <a:pt x="1974" y="308"/>
                </a:lnTo>
                <a:lnTo>
                  <a:pt x="1998" y="272"/>
                </a:lnTo>
                <a:lnTo>
                  <a:pt x="2022" y="236"/>
                </a:lnTo>
                <a:lnTo>
                  <a:pt x="2032" y="217"/>
                </a:lnTo>
                <a:lnTo>
                  <a:pt x="2043" y="199"/>
                </a:lnTo>
                <a:lnTo>
                  <a:pt x="2051" y="179"/>
                </a:lnTo>
                <a:lnTo>
                  <a:pt x="2059" y="159"/>
                </a:lnTo>
                <a:lnTo>
                  <a:pt x="2059" y="159"/>
                </a:lnTo>
                <a:lnTo>
                  <a:pt x="2059" y="158"/>
                </a:lnTo>
                <a:lnTo>
                  <a:pt x="2059" y="158"/>
                </a:lnTo>
                <a:lnTo>
                  <a:pt x="2100" y="158"/>
                </a:lnTo>
                <a:lnTo>
                  <a:pt x="2138" y="157"/>
                </a:lnTo>
                <a:lnTo>
                  <a:pt x="2138" y="157"/>
                </a:lnTo>
                <a:lnTo>
                  <a:pt x="2166" y="157"/>
                </a:lnTo>
                <a:lnTo>
                  <a:pt x="2166" y="157"/>
                </a:lnTo>
                <a:lnTo>
                  <a:pt x="2126" y="208"/>
                </a:lnTo>
                <a:lnTo>
                  <a:pt x="2088" y="260"/>
                </a:lnTo>
                <a:lnTo>
                  <a:pt x="2049" y="313"/>
                </a:lnTo>
                <a:lnTo>
                  <a:pt x="2012" y="367"/>
                </a:lnTo>
                <a:lnTo>
                  <a:pt x="1978" y="423"/>
                </a:lnTo>
                <a:lnTo>
                  <a:pt x="1943" y="478"/>
                </a:lnTo>
                <a:lnTo>
                  <a:pt x="1912" y="535"/>
                </a:lnTo>
                <a:lnTo>
                  <a:pt x="1882" y="594"/>
                </a:lnTo>
                <a:lnTo>
                  <a:pt x="1882" y="594"/>
                </a:lnTo>
                <a:lnTo>
                  <a:pt x="1892" y="452"/>
                </a:lnTo>
                <a:lnTo>
                  <a:pt x="1892" y="452"/>
                </a:lnTo>
                <a:close/>
                <a:moveTo>
                  <a:pt x="974" y="1167"/>
                </a:moveTo>
                <a:lnTo>
                  <a:pt x="974" y="1167"/>
                </a:lnTo>
                <a:lnTo>
                  <a:pt x="1039" y="1057"/>
                </a:lnTo>
                <a:lnTo>
                  <a:pt x="1102" y="947"/>
                </a:lnTo>
                <a:lnTo>
                  <a:pt x="1166" y="837"/>
                </a:lnTo>
                <a:lnTo>
                  <a:pt x="1228" y="726"/>
                </a:lnTo>
                <a:lnTo>
                  <a:pt x="1289" y="615"/>
                </a:lnTo>
                <a:lnTo>
                  <a:pt x="1350" y="502"/>
                </a:lnTo>
                <a:lnTo>
                  <a:pt x="1410" y="390"/>
                </a:lnTo>
                <a:lnTo>
                  <a:pt x="1468" y="277"/>
                </a:lnTo>
                <a:lnTo>
                  <a:pt x="1468" y="277"/>
                </a:lnTo>
                <a:lnTo>
                  <a:pt x="1468" y="321"/>
                </a:lnTo>
                <a:lnTo>
                  <a:pt x="1469" y="363"/>
                </a:lnTo>
                <a:lnTo>
                  <a:pt x="1469" y="363"/>
                </a:lnTo>
                <a:lnTo>
                  <a:pt x="1432" y="436"/>
                </a:lnTo>
                <a:lnTo>
                  <a:pt x="1394" y="509"/>
                </a:lnTo>
                <a:lnTo>
                  <a:pt x="1316" y="652"/>
                </a:lnTo>
                <a:lnTo>
                  <a:pt x="1235" y="794"/>
                </a:lnTo>
                <a:lnTo>
                  <a:pt x="1153" y="934"/>
                </a:lnTo>
                <a:lnTo>
                  <a:pt x="987" y="1215"/>
                </a:lnTo>
                <a:lnTo>
                  <a:pt x="904" y="1355"/>
                </a:lnTo>
                <a:lnTo>
                  <a:pt x="823" y="1497"/>
                </a:lnTo>
                <a:lnTo>
                  <a:pt x="823" y="1497"/>
                </a:lnTo>
                <a:lnTo>
                  <a:pt x="817" y="1453"/>
                </a:lnTo>
                <a:lnTo>
                  <a:pt x="817" y="1453"/>
                </a:lnTo>
                <a:lnTo>
                  <a:pt x="855" y="1380"/>
                </a:lnTo>
                <a:lnTo>
                  <a:pt x="893" y="1309"/>
                </a:lnTo>
                <a:lnTo>
                  <a:pt x="933" y="1237"/>
                </a:lnTo>
                <a:lnTo>
                  <a:pt x="974" y="1167"/>
                </a:lnTo>
                <a:lnTo>
                  <a:pt x="974" y="1167"/>
                </a:lnTo>
                <a:close/>
                <a:moveTo>
                  <a:pt x="56" y="65"/>
                </a:moveTo>
                <a:lnTo>
                  <a:pt x="56" y="65"/>
                </a:lnTo>
                <a:lnTo>
                  <a:pt x="61" y="69"/>
                </a:lnTo>
                <a:lnTo>
                  <a:pt x="65" y="70"/>
                </a:lnTo>
                <a:lnTo>
                  <a:pt x="68" y="70"/>
                </a:lnTo>
                <a:lnTo>
                  <a:pt x="68" y="70"/>
                </a:lnTo>
                <a:lnTo>
                  <a:pt x="141" y="78"/>
                </a:lnTo>
                <a:lnTo>
                  <a:pt x="141" y="78"/>
                </a:lnTo>
                <a:lnTo>
                  <a:pt x="122" y="92"/>
                </a:lnTo>
                <a:lnTo>
                  <a:pt x="106" y="108"/>
                </a:lnTo>
                <a:lnTo>
                  <a:pt x="90" y="125"/>
                </a:lnTo>
                <a:lnTo>
                  <a:pt x="77" y="142"/>
                </a:lnTo>
                <a:lnTo>
                  <a:pt x="77" y="142"/>
                </a:lnTo>
                <a:lnTo>
                  <a:pt x="56" y="65"/>
                </a:lnTo>
                <a:lnTo>
                  <a:pt x="56" y="65"/>
                </a:lnTo>
                <a:close/>
                <a:moveTo>
                  <a:pt x="129" y="330"/>
                </a:moveTo>
                <a:lnTo>
                  <a:pt x="129" y="330"/>
                </a:lnTo>
                <a:lnTo>
                  <a:pt x="138" y="322"/>
                </a:lnTo>
                <a:lnTo>
                  <a:pt x="146" y="313"/>
                </a:lnTo>
                <a:lnTo>
                  <a:pt x="162" y="294"/>
                </a:lnTo>
                <a:lnTo>
                  <a:pt x="176" y="274"/>
                </a:lnTo>
                <a:lnTo>
                  <a:pt x="191" y="255"/>
                </a:lnTo>
                <a:lnTo>
                  <a:pt x="191" y="255"/>
                </a:lnTo>
                <a:lnTo>
                  <a:pt x="213" y="221"/>
                </a:lnTo>
                <a:lnTo>
                  <a:pt x="237" y="186"/>
                </a:lnTo>
                <a:lnTo>
                  <a:pt x="248" y="168"/>
                </a:lnTo>
                <a:lnTo>
                  <a:pt x="259" y="150"/>
                </a:lnTo>
                <a:lnTo>
                  <a:pt x="268" y="133"/>
                </a:lnTo>
                <a:lnTo>
                  <a:pt x="274" y="114"/>
                </a:lnTo>
                <a:lnTo>
                  <a:pt x="274" y="114"/>
                </a:lnTo>
                <a:lnTo>
                  <a:pt x="276" y="110"/>
                </a:lnTo>
                <a:lnTo>
                  <a:pt x="274" y="105"/>
                </a:lnTo>
                <a:lnTo>
                  <a:pt x="273" y="102"/>
                </a:lnTo>
                <a:lnTo>
                  <a:pt x="269" y="98"/>
                </a:lnTo>
                <a:lnTo>
                  <a:pt x="266" y="97"/>
                </a:lnTo>
                <a:lnTo>
                  <a:pt x="261" y="96"/>
                </a:lnTo>
                <a:lnTo>
                  <a:pt x="257" y="96"/>
                </a:lnTo>
                <a:lnTo>
                  <a:pt x="253" y="98"/>
                </a:lnTo>
                <a:lnTo>
                  <a:pt x="253" y="98"/>
                </a:lnTo>
                <a:lnTo>
                  <a:pt x="243" y="108"/>
                </a:lnTo>
                <a:lnTo>
                  <a:pt x="232" y="119"/>
                </a:lnTo>
                <a:lnTo>
                  <a:pt x="223" y="133"/>
                </a:lnTo>
                <a:lnTo>
                  <a:pt x="213" y="146"/>
                </a:lnTo>
                <a:lnTo>
                  <a:pt x="199" y="175"/>
                </a:lnTo>
                <a:lnTo>
                  <a:pt x="184" y="203"/>
                </a:lnTo>
                <a:lnTo>
                  <a:pt x="184" y="203"/>
                </a:lnTo>
                <a:lnTo>
                  <a:pt x="170" y="229"/>
                </a:lnTo>
                <a:lnTo>
                  <a:pt x="154" y="255"/>
                </a:lnTo>
                <a:lnTo>
                  <a:pt x="138" y="280"/>
                </a:lnTo>
                <a:lnTo>
                  <a:pt x="121" y="304"/>
                </a:lnTo>
                <a:lnTo>
                  <a:pt x="121" y="304"/>
                </a:lnTo>
                <a:lnTo>
                  <a:pt x="89" y="188"/>
                </a:lnTo>
                <a:lnTo>
                  <a:pt x="89" y="188"/>
                </a:lnTo>
                <a:lnTo>
                  <a:pt x="108" y="163"/>
                </a:lnTo>
                <a:lnTo>
                  <a:pt x="127" y="139"/>
                </a:lnTo>
                <a:lnTo>
                  <a:pt x="147" y="115"/>
                </a:lnTo>
                <a:lnTo>
                  <a:pt x="166" y="90"/>
                </a:lnTo>
                <a:lnTo>
                  <a:pt x="166" y="90"/>
                </a:lnTo>
                <a:lnTo>
                  <a:pt x="168" y="85"/>
                </a:lnTo>
                <a:lnTo>
                  <a:pt x="168" y="81"/>
                </a:lnTo>
                <a:lnTo>
                  <a:pt x="168" y="81"/>
                </a:lnTo>
                <a:lnTo>
                  <a:pt x="281" y="92"/>
                </a:lnTo>
                <a:lnTo>
                  <a:pt x="394" y="105"/>
                </a:lnTo>
                <a:lnTo>
                  <a:pt x="394" y="105"/>
                </a:lnTo>
                <a:lnTo>
                  <a:pt x="378" y="125"/>
                </a:lnTo>
                <a:lnTo>
                  <a:pt x="361" y="146"/>
                </a:lnTo>
                <a:lnTo>
                  <a:pt x="346" y="168"/>
                </a:lnTo>
                <a:lnTo>
                  <a:pt x="331" y="191"/>
                </a:lnTo>
                <a:lnTo>
                  <a:pt x="302" y="236"/>
                </a:lnTo>
                <a:lnTo>
                  <a:pt x="276" y="284"/>
                </a:lnTo>
                <a:lnTo>
                  <a:pt x="223" y="380"/>
                </a:lnTo>
                <a:lnTo>
                  <a:pt x="196" y="427"/>
                </a:lnTo>
                <a:lnTo>
                  <a:pt x="167" y="472"/>
                </a:lnTo>
                <a:lnTo>
                  <a:pt x="167" y="472"/>
                </a:lnTo>
                <a:lnTo>
                  <a:pt x="129" y="330"/>
                </a:lnTo>
                <a:lnTo>
                  <a:pt x="129" y="330"/>
                </a:lnTo>
                <a:close/>
                <a:moveTo>
                  <a:pt x="174" y="497"/>
                </a:moveTo>
                <a:lnTo>
                  <a:pt x="174" y="497"/>
                </a:lnTo>
                <a:lnTo>
                  <a:pt x="209" y="452"/>
                </a:lnTo>
                <a:lnTo>
                  <a:pt x="243" y="407"/>
                </a:lnTo>
                <a:lnTo>
                  <a:pt x="273" y="361"/>
                </a:lnTo>
                <a:lnTo>
                  <a:pt x="304" y="313"/>
                </a:lnTo>
                <a:lnTo>
                  <a:pt x="304" y="313"/>
                </a:lnTo>
                <a:lnTo>
                  <a:pt x="338" y="261"/>
                </a:lnTo>
                <a:lnTo>
                  <a:pt x="372" y="211"/>
                </a:lnTo>
                <a:lnTo>
                  <a:pt x="444" y="110"/>
                </a:lnTo>
                <a:lnTo>
                  <a:pt x="444" y="110"/>
                </a:lnTo>
                <a:lnTo>
                  <a:pt x="462" y="113"/>
                </a:lnTo>
                <a:lnTo>
                  <a:pt x="462" y="113"/>
                </a:lnTo>
                <a:lnTo>
                  <a:pt x="462" y="141"/>
                </a:lnTo>
                <a:lnTo>
                  <a:pt x="462" y="167"/>
                </a:lnTo>
                <a:lnTo>
                  <a:pt x="462" y="167"/>
                </a:lnTo>
                <a:lnTo>
                  <a:pt x="461" y="168"/>
                </a:lnTo>
                <a:lnTo>
                  <a:pt x="461" y="168"/>
                </a:lnTo>
                <a:lnTo>
                  <a:pt x="423" y="216"/>
                </a:lnTo>
                <a:lnTo>
                  <a:pt x="387" y="266"/>
                </a:lnTo>
                <a:lnTo>
                  <a:pt x="353" y="319"/>
                </a:lnTo>
                <a:lnTo>
                  <a:pt x="319" y="374"/>
                </a:lnTo>
                <a:lnTo>
                  <a:pt x="288" y="429"/>
                </a:lnTo>
                <a:lnTo>
                  <a:pt x="257" y="486"/>
                </a:lnTo>
                <a:lnTo>
                  <a:pt x="229" y="543"/>
                </a:lnTo>
                <a:lnTo>
                  <a:pt x="203" y="600"/>
                </a:lnTo>
                <a:lnTo>
                  <a:pt x="203" y="600"/>
                </a:lnTo>
                <a:lnTo>
                  <a:pt x="174" y="497"/>
                </a:lnTo>
                <a:lnTo>
                  <a:pt x="174" y="497"/>
                </a:lnTo>
                <a:close/>
                <a:moveTo>
                  <a:pt x="215" y="641"/>
                </a:moveTo>
                <a:lnTo>
                  <a:pt x="215" y="641"/>
                </a:lnTo>
                <a:lnTo>
                  <a:pt x="277" y="541"/>
                </a:lnTo>
                <a:lnTo>
                  <a:pt x="341" y="440"/>
                </a:lnTo>
                <a:lnTo>
                  <a:pt x="403" y="338"/>
                </a:lnTo>
                <a:lnTo>
                  <a:pt x="433" y="288"/>
                </a:lnTo>
                <a:lnTo>
                  <a:pt x="462" y="236"/>
                </a:lnTo>
                <a:lnTo>
                  <a:pt x="462" y="236"/>
                </a:lnTo>
                <a:lnTo>
                  <a:pt x="465" y="315"/>
                </a:lnTo>
                <a:lnTo>
                  <a:pt x="470" y="398"/>
                </a:lnTo>
                <a:lnTo>
                  <a:pt x="470" y="398"/>
                </a:lnTo>
                <a:lnTo>
                  <a:pt x="456" y="417"/>
                </a:lnTo>
                <a:lnTo>
                  <a:pt x="441" y="439"/>
                </a:lnTo>
                <a:lnTo>
                  <a:pt x="428" y="460"/>
                </a:lnTo>
                <a:lnTo>
                  <a:pt x="415" y="482"/>
                </a:lnTo>
                <a:lnTo>
                  <a:pt x="391" y="527"/>
                </a:lnTo>
                <a:lnTo>
                  <a:pt x="367" y="572"/>
                </a:lnTo>
                <a:lnTo>
                  <a:pt x="367" y="572"/>
                </a:lnTo>
                <a:lnTo>
                  <a:pt x="339" y="623"/>
                </a:lnTo>
                <a:lnTo>
                  <a:pt x="310" y="673"/>
                </a:lnTo>
                <a:lnTo>
                  <a:pt x="281" y="723"/>
                </a:lnTo>
                <a:lnTo>
                  <a:pt x="251" y="772"/>
                </a:lnTo>
                <a:lnTo>
                  <a:pt x="251" y="772"/>
                </a:lnTo>
                <a:lnTo>
                  <a:pt x="215" y="641"/>
                </a:lnTo>
                <a:lnTo>
                  <a:pt x="215" y="641"/>
                </a:lnTo>
                <a:close/>
                <a:moveTo>
                  <a:pt x="260" y="808"/>
                </a:moveTo>
                <a:lnTo>
                  <a:pt x="260" y="808"/>
                </a:lnTo>
                <a:lnTo>
                  <a:pt x="289" y="769"/>
                </a:lnTo>
                <a:lnTo>
                  <a:pt x="315" y="729"/>
                </a:lnTo>
                <a:lnTo>
                  <a:pt x="342" y="688"/>
                </a:lnTo>
                <a:lnTo>
                  <a:pt x="367" y="645"/>
                </a:lnTo>
                <a:lnTo>
                  <a:pt x="367" y="645"/>
                </a:lnTo>
                <a:lnTo>
                  <a:pt x="394" y="602"/>
                </a:lnTo>
                <a:lnTo>
                  <a:pt x="421" y="557"/>
                </a:lnTo>
                <a:lnTo>
                  <a:pt x="451" y="513"/>
                </a:lnTo>
                <a:lnTo>
                  <a:pt x="478" y="468"/>
                </a:lnTo>
                <a:lnTo>
                  <a:pt x="478" y="468"/>
                </a:lnTo>
                <a:lnTo>
                  <a:pt x="485" y="523"/>
                </a:lnTo>
                <a:lnTo>
                  <a:pt x="493" y="579"/>
                </a:lnTo>
                <a:lnTo>
                  <a:pt x="493" y="579"/>
                </a:lnTo>
                <a:lnTo>
                  <a:pt x="477" y="598"/>
                </a:lnTo>
                <a:lnTo>
                  <a:pt x="462" y="617"/>
                </a:lnTo>
                <a:lnTo>
                  <a:pt x="448" y="639"/>
                </a:lnTo>
                <a:lnTo>
                  <a:pt x="433" y="659"/>
                </a:lnTo>
                <a:lnTo>
                  <a:pt x="407" y="704"/>
                </a:lnTo>
                <a:lnTo>
                  <a:pt x="382" y="749"/>
                </a:lnTo>
                <a:lnTo>
                  <a:pt x="359" y="796"/>
                </a:lnTo>
                <a:lnTo>
                  <a:pt x="337" y="843"/>
                </a:lnTo>
                <a:lnTo>
                  <a:pt x="296" y="937"/>
                </a:lnTo>
                <a:lnTo>
                  <a:pt x="296" y="937"/>
                </a:lnTo>
                <a:lnTo>
                  <a:pt x="260" y="808"/>
                </a:lnTo>
                <a:lnTo>
                  <a:pt x="260" y="808"/>
                </a:lnTo>
                <a:close/>
                <a:moveTo>
                  <a:pt x="305" y="974"/>
                </a:moveTo>
                <a:lnTo>
                  <a:pt x="305" y="974"/>
                </a:lnTo>
                <a:lnTo>
                  <a:pt x="333" y="929"/>
                </a:lnTo>
                <a:lnTo>
                  <a:pt x="358" y="882"/>
                </a:lnTo>
                <a:lnTo>
                  <a:pt x="410" y="791"/>
                </a:lnTo>
                <a:lnTo>
                  <a:pt x="410" y="791"/>
                </a:lnTo>
                <a:lnTo>
                  <a:pt x="432" y="753"/>
                </a:lnTo>
                <a:lnTo>
                  <a:pt x="455" y="717"/>
                </a:lnTo>
                <a:lnTo>
                  <a:pt x="504" y="645"/>
                </a:lnTo>
                <a:lnTo>
                  <a:pt x="504" y="645"/>
                </a:lnTo>
                <a:lnTo>
                  <a:pt x="514" y="704"/>
                </a:lnTo>
                <a:lnTo>
                  <a:pt x="525" y="761"/>
                </a:lnTo>
                <a:lnTo>
                  <a:pt x="525" y="761"/>
                </a:lnTo>
                <a:lnTo>
                  <a:pt x="505" y="807"/>
                </a:lnTo>
                <a:lnTo>
                  <a:pt x="486" y="855"/>
                </a:lnTo>
                <a:lnTo>
                  <a:pt x="468" y="901"/>
                </a:lnTo>
                <a:lnTo>
                  <a:pt x="448" y="947"/>
                </a:lnTo>
                <a:lnTo>
                  <a:pt x="425" y="992"/>
                </a:lnTo>
                <a:lnTo>
                  <a:pt x="413" y="1015"/>
                </a:lnTo>
                <a:lnTo>
                  <a:pt x="402" y="1036"/>
                </a:lnTo>
                <a:lnTo>
                  <a:pt x="388" y="1057"/>
                </a:lnTo>
                <a:lnTo>
                  <a:pt x="374" y="1077"/>
                </a:lnTo>
                <a:lnTo>
                  <a:pt x="359" y="1096"/>
                </a:lnTo>
                <a:lnTo>
                  <a:pt x="342" y="1113"/>
                </a:lnTo>
                <a:lnTo>
                  <a:pt x="342" y="1113"/>
                </a:lnTo>
                <a:lnTo>
                  <a:pt x="305" y="974"/>
                </a:lnTo>
                <a:lnTo>
                  <a:pt x="305" y="974"/>
                </a:lnTo>
                <a:close/>
                <a:moveTo>
                  <a:pt x="349" y="1137"/>
                </a:moveTo>
                <a:lnTo>
                  <a:pt x="349" y="1137"/>
                </a:lnTo>
                <a:lnTo>
                  <a:pt x="370" y="1118"/>
                </a:lnTo>
                <a:lnTo>
                  <a:pt x="388" y="1097"/>
                </a:lnTo>
                <a:lnTo>
                  <a:pt x="407" y="1074"/>
                </a:lnTo>
                <a:lnTo>
                  <a:pt x="423" y="1052"/>
                </a:lnTo>
                <a:lnTo>
                  <a:pt x="439" y="1028"/>
                </a:lnTo>
                <a:lnTo>
                  <a:pt x="453" y="1004"/>
                </a:lnTo>
                <a:lnTo>
                  <a:pt x="481" y="955"/>
                </a:lnTo>
                <a:lnTo>
                  <a:pt x="481" y="955"/>
                </a:lnTo>
                <a:lnTo>
                  <a:pt x="512" y="897"/>
                </a:lnTo>
                <a:lnTo>
                  <a:pt x="542" y="837"/>
                </a:lnTo>
                <a:lnTo>
                  <a:pt x="542" y="837"/>
                </a:lnTo>
                <a:lnTo>
                  <a:pt x="549" y="869"/>
                </a:lnTo>
                <a:lnTo>
                  <a:pt x="557" y="901"/>
                </a:lnTo>
                <a:lnTo>
                  <a:pt x="557" y="901"/>
                </a:lnTo>
                <a:lnTo>
                  <a:pt x="533" y="942"/>
                </a:lnTo>
                <a:lnTo>
                  <a:pt x="509" y="984"/>
                </a:lnTo>
                <a:lnTo>
                  <a:pt x="462" y="1071"/>
                </a:lnTo>
                <a:lnTo>
                  <a:pt x="419" y="1157"/>
                </a:lnTo>
                <a:lnTo>
                  <a:pt x="376" y="1243"/>
                </a:lnTo>
                <a:lnTo>
                  <a:pt x="376" y="1243"/>
                </a:lnTo>
                <a:lnTo>
                  <a:pt x="349" y="1137"/>
                </a:lnTo>
                <a:lnTo>
                  <a:pt x="349" y="1137"/>
                </a:lnTo>
                <a:close/>
                <a:moveTo>
                  <a:pt x="386" y="1281"/>
                </a:moveTo>
                <a:lnTo>
                  <a:pt x="386" y="1281"/>
                </a:lnTo>
                <a:lnTo>
                  <a:pt x="480" y="1122"/>
                </a:lnTo>
                <a:lnTo>
                  <a:pt x="572" y="962"/>
                </a:lnTo>
                <a:lnTo>
                  <a:pt x="572" y="962"/>
                </a:lnTo>
                <a:lnTo>
                  <a:pt x="588" y="1020"/>
                </a:lnTo>
                <a:lnTo>
                  <a:pt x="604" y="1078"/>
                </a:lnTo>
                <a:lnTo>
                  <a:pt x="604" y="1078"/>
                </a:lnTo>
                <a:lnTo>
                  <a:pt x="558" y="1162"/>
                </a:lnTo>
                <a:lnTo>
                  <a:pt x="513" y="1245"/>
                </a:lnTo>
                <a:lnTo>
                  <a:pt x="466" y="1329"/>
                </a:lnTo>
                <a:lnTo>
                  <a:pt x="419" y="1412"/>
                </a:lnTo>
                <a:lnTo>
                  <a:pt x="419" y="1412"/>
                </a:lnTo>
                <a:lnTo>
                  <a:pt x="386" y="1281"/>
                </a:lnTo>
                <a:lnTo>
                  <a:pt x="386" y="1281"/>
                </a:lnTo>
                <a:close/>
                <a:moveTo>
                  <a:pt x="428" y="1451"/>
                </a:moveTo>
                <a:lnTo>
                  <a:pt x="428" y="1451"/>
                </a:lnTo>
                <a:lnTo>
                  <a:pt x="478" y="1377"/>
                </a:lnTo>
                <a:lnTo>
                  <a:pt x="530" y="1300"/>
                </a:lnTo>
                <a:lnTo>
                  <a:pt x="554" y="1261"/>
                </a:lnTo>
                <a:lnTo>
                  <a:pt x="578" y="1223"/>
                </a:lnTo>
                <a:lnTo>
                  <a:pt x="602" y="1183"/>
                </a:lnTo>
                <a:lnTo>
                  <a:pt x="624" y="1143"/>
                </a:lnTo>
                <a:lnTo>
                  <a:pt x="624" y="1143"/>
                </a:lnTo>
                <a:lnTo>
                  <a:pt x="633" y="1174"/>
                </a:lnTo>
                <a:lnTo>
                  <a:pt x="633" y="1174"/>
                </a:lnTo>
                <a:lnTo>
                  <a:pt x="617" y="1192"/>
                </a:lnTo>
                <a:lnTo>
                  <a:pt x="603" y="1212"/>
                </a:lnTo>
                <a:lnTo>
                  <a:pt x="590" y="1233"/>
                </a:lnTo>
                <a:lnTo>
                  <a:pt x="576" y="1255"/>
                </a:lnTo>
                <a:lnTo>
                  <a:pt x="553" y="1298"/>
                </a:lnTo>
                <a:lnTo>
                  <a:pt x="529" y="1341"/>
                </a:lnTo>
                <a:lnTo>
                  <a:pt x="529" y="1341"/>
                </a:lnTo>
                <a:lnTo>
                  <a:pt x="506" y="1383"/>
                </a:lnTo>
                <a:lnTo>
                  <a:pt x="484" y="1426"/>
                </a:lnTo>
                <a:lnTo>
                  <a:pt x="443" y="1512"/>
                </a:lnTo>
                <a:lnTo>
                  <a:pt x="443" y="1512"/>
                </a:lnTo>
                <a:lnTo>
                  <a:pt x="428" y="1451"/>
                </a:lnTo>
                <a:lnTo>
                  <a:pt x="428" y="1451"/>
                </a:lnTo>
                <a:close/>
                <a:moveTo>
                  <a:pt x="453" y="1554"/>
                </a:moveTo>
                <a:lnTo>
                  <a:pt x="453" y="1554"/>
                </a:lnTo>
                <a:lnTo>
                  <a:pt x="498" y="1471"/>
                </a:lnTo>
                <a:lnTo>
                  <a:pt x="545" y="1387"/>
                </a:lnTo>
                <a:lnTo>
                  <a:pt x="545" y="1387"/>
                </a:lnTo>
                <a:lnTo>
                  <a:pt x="570" y="1346"/>
                </a:lnTo>
                <a:lnTo>
                  <a:pt x="596" y="1304"/>
                </a:lnTo>
                <a:lnTo>
                  <a:pt x="623" y="1263"/>
                </a:lnTo>
                <a:lnTo>
                  <a:pt x="636" y="1241"/>
                </a:lnTo>
                <a:lnTo>
                  <a:pt x="648" y="1219"/>
                </a:lnTo>
                <a:lnTo>
                  <a:pt x="648" y="1219"/>
                </a:lnTo>
                <a:lnTo>
                  <a:pt x="663" y="1264"/>
                </a:lnTo>
                <a:lnTo>
                  <a:pt x="678" y="1308"/>
                </a:lnTo>
                <a:lnTo>
                  <a:pt x="678" y="1308"/>
                </a:lnTo>
                <a:lnTo>
                  <a:pt x="664" y="1331"/>
                </a:lnTo>
                <a:lnTo>
                  <a:pt x="651" y="1355"/>
                </a:lnTo>
                <a:lnTo>
                  <a:pt x="637" y="1380"/>
                </a:lnTo>
                <a:lnTo>
                  <a:pt x="625" y="1407"/>
                </a:lnTo>
                <a:lnTo>
                  <a:pt x="603" y="1459"/>
                </a:lnTo>
                <a:lnTo>
                  <a:pt x="582" y="1513"/>
                </a:lnTo>
                <a:lnTo>
                  <a:pt x="561" y="1567"/>
                </a:lnTo>
                <a:lnTo>
                  <a:pt x="541" y="1620"/>
                </a:lnTo>
                <a:lnTo>
                  <a:pt x="518" y="1673"/>
                </a:lnTo>
                <a:lnTo>
                  <a:pt x="505" y="1698"/>
                </a:lnTo>
                <a:lnTo>
                  <a:pt x="493" y="1724"/>
                </a:lnTo>
                <a:lnTo>
                  <a:pt x="493" y="1724"/>
                </a:lnTo>
                <a:lnTo>
                  <a:pt x="453" y="1554"/>
                </a:lnTo>
                <a:lnTo>
                  <a:pt x="453" y="1554"/>
                </a:lnTo>
                <a:close/>
                <a:moveTo>
                  <a:pt x="500" y="1759"/>
                </a:moveTo>
                <a:lnTo>
                  <a:pt x="500" y="1759"/>
                </a:lnTo>
                <a:lnTo>
                  <a:pt x="514" y="1737"/>
                </a:lnTo>
                <a:lnTo>
                  <a:pt x="529" y="1714"/>
                </a:lnTo>
                <a:lnTo>
                  <a:pt x="555" y="1668"/>
                </a:lnTo>
                <a:lnTo>
                  <a:pt x="579" y="1620"/>
                </a:lnTo>
                <a:lnTo>
                  <a:pt x="602" y="1570"/>
                </a:lnTo>
                <a:lnTo>
                  <a:pt x="602" y="1570"/>
                </a:lnTo>
                <a:lnTo>
                  <a:pt x="625" y="1518"/>
                </a:lnTo>
                <a:lnTo>
                  <a:pt x="649" y="1467"/>
                </a:lnTo>
                <a:lnTo>
                  <a:pt x="698" y="1366"/>
                </a:lnTo>
                <a:lnTo>
                  <a:pt x="698" y="1366"/>
                </a:lnTo>
                <a:lnTo>
                  <a:pt x="726" y="1440"/>
                </a:lnTo>
                <a:lnTo>
                  <a:pt x="755" y="1512"/>
                </a:lnTo>
                <a:lnTo>
                  <a:pt x="755" y="1512"/>
                </a:lnTo>
                <a:lnTo>
                  <a:pt x="701" y="1610"/>
                </a:lnTo>
                <a:lnTo>
                  <a:pt x="645" y="1706"/>
                </a:lnTo>
                <a:lnTo>
                  <a:pt x="587" y="1802"/>
                </a:lnTo>
                <a:lnTo>
                  <a:pt x="529" y="1896"/>
                </a:lnTo>
                <a:lnTo>
                  <a:pt x="529" y="1896"/>
                </a:lnTo>
                <a:lnTo>
                  <a:pt x="514" y="1828"/>
                </a:lnTo>
                <a:lnTo>
                  <a:pt x="500" y="1759"/>
                </a:lnTo>
                <a:lnTo>
                  <a:pt x="500" y="1759"/>
                </a:lnTo>
                <a:close/>
                <a:moveTo>
                  <a:pt x="534" y="1924"/>
                </a:moveTo>
                <a:lnTo>
                  <a:pt x="534" y="1924"/>
                </a:lnTo>
                <a:lnTo>
                  <a:pt x="568" y="1879"/>
                </a:lnTo>
                <a:lnTo>
                  <a:pt x="600" y="1834"/>
                </a:lnTo>
                <a:lnTo>
                  <a:pt x="631" y="1787"/>
                </a:lnTo>
                <a:lnTo>
                  <a:pt x="661" y="1739"/>
                </a:lnTo>
                <a:lnTo>
                  <a:pt x="689" y="1690"/>
                </a:lnTo>
                <a:lnTo>
                  <a:pt x="717" y="1641"/>
                </a:lnTo>
                <a:lnTo>
                  <a:pt x="771" y="1542"/>
                </a:lnTo>
                <a:lnTo>
                  <a:pt x="771" y="1542"/>
                </a:lnTo>
                <a:lnTo>
                  <a:pt x="775" y="1546"/>
                </a:lnTo>
                <a:lnTo>
                  <a:pt x="780" y="1549"/>
                </a:lnTo>
                <a:lnTo>
                  <a:pt x="787" y="1550"/>
                </a:lnTo>
                <a:lnTo>
                  <a:pt x="794" y="1550"/>
                </a:lnTo>
                <a:lnTo>
                  <a:pt x="794" y="1550"/>
                </a:lnTo>
                <a:lnTo>
                  <a:pt x="730" y="1667"/>
                </a:lnTo>
                <a:lnTo>
                  <a:pt x="668" y="1783"/>
                </a:lnTo>
                <a:lnTo>
                  <a:pt x="610" y="1901"/>
                </a:lnTo>
                <a:lnTo>
                  <a:pt x="580" y="1961"/>
                </a:lnTo>
                <a:lnTo>
                  <a:pt x="553" y="2020"/>
                </a:lnTo>
                <a:lnTo>
                  <a:pt x="553" y="2020"/>
                </a:lnTo>
                <a:lnTo>
                  <a:pt x="534" y="1924"/>
                </a:lnTo>
                <a:lnTo>
                  <a:pt x="534" y="1924"/>
                </a:lnTo>
                <a:close/>
                <a:moveTo>
                  <a:pt x="559" y="2052"/>
                </a:moveTo>
                <a:lnTo>
                  <a:pt x="559" y="2052"/>
                </a:lnTo>
                <a:lnTo>
                  <a:pt x="673" y="1855"/>
                </a:lnTo>
                <a:lnTo>
                  <a:pt x="788" y="1657"/>
                </a:lnTo>
                <a:lnTo>
                  <a:pt x="1023" y="1265"/>
                </a:lnTo>
                <a:lnTo>
                  <a:pt x="1139" y="1068"/>
                </a:lnTo>
                <a:lnTo>
                  <a:pt x="1253" y="871"/>
                </a:lnTo>
                <a:lnTo>
                  <a:pt x="1309" y="771"/>
                </a:lnTo>
                <a:lnTo>
                  <a:pt x="1365" y="670"/>
                </a:lnTo>
                <a:lnTo>
                  <a:pt x="1419" y="570"/>
                </a:lnTo>
                <a:lnTo>
                  <a:pt x="1472" y="469"/>
                </a:lnTo>
                <a:lnTo>
                  <a:pt x="1472" y="469"/>
                </a:lnTo>
                <a:lnTo>
                  <a:pt x="1476" y="514"/>
                </a:lnTo>
                <a:lnTo>
                  <a:pt x="1480" y="558"/>
                </a:lnTo>
                <a:lnTo>
                  <a:pt x="1489" y="647"/>
                </a:lnTo>
                <a:lnTo>
                  <a:pt x="1489" y="647"/>
                </a:lnTo>
                <a:lnTo>
                  <a:pt x="1457" y="689"/>
                </a:lnTo>
                <a:lnTo>
                  <a:pt x="1427" y="731"/>
                </a:lnTo>
                <a:lnTo>
                  <a:pt x="1398" y="774"/>
                </a:lnTo>
                <a:lnTo>
                  <a:pt x="1369" y="818"/>
                </a:lnTo>
                <a:lnTo>
                  <a:pt x="1312" y="906"/>
                </a:lnTo>
                <a:lnTo>
                  <a:pt x="1257" y="995"/>
                </a:lnTo>
                <a:lnTo>
                  <a:pt x="1204" y="1085"/>
                </a:lnTo>
                <a:lnTo>
                  <a:pt x="1153" y="1176"/>
                </a:lnTo>
                <a:lnTo>
                  <a:pt x="1052" y="1359"/>
                </a:lnTo>
                <a:lnTo>
                  <a:pt x="1052" y="1359"/>
                </a:lnTo>
                <a:lnTo>
                  <a:pt x="1023" y="1412"/>
                </a:lnTo>
                <a:lnTo>
                  <a:pt x="992" y="1464"/>
                </a:lnTo>
                <a:lnTo>
                  <a:pt x="930" y="1566"/>
                </a:lnTo>
                <a:lnTo>
                  <a:pt x="866" y="1668"/>
                </a:lnTo>
                <a:lnTo>
                  <a:pt x="802" y="1769"/>
                </a:lnTo>
                <a:lnTo>
                  <a:pt x="771" y="1820"/>
                </a:lnTo>
                <a:lnTo>
                  <a:pt x="741" y="1872"/>
                </a:lnTo>
                <a:lnTo>
                  <a:pt x="710" y="1924"/>
                </a:lnTo>
                <a:lnTo>
                  <a:pt x="682" y="1977"/>
                </a:lnTo>
                <a:lnTo>
                  <a:pt x="656" y="2030"/>
                </a:lnTo>
                <a:lnTo>
                  <a:pt x="629" y="2084"/>
                </a:lnTo>
                <a:lnTo>
                  <a:pt x="606" y="2138"/>
                </a:lnTo>
                <a:lnTo>
                  <a:pt x="584" y="2194"/>
                </a:lnTo>
                <a:lnTo>
                  <a:pt x="584" y="2194"/>
                </a:lnTo>
                <a:lnTo>
                  <a:pt x="572" y="2124"/>
                </a:lnTo>
                <a:lnTo>
                  <a:pt x="559" y="2052"/>
                </a:lnTo>
                <a:lnTo>
                  <a:pt x="559" y="2052"/>
                </a:lnTo>
                <a:close/>
                <a:moveTo>
                  <a:pt x="978" y="2938"/>
                </a:moveTo>
                <a:lnTo>
                  <a:pt x="978" y="2938"/>
                </a:lnTo>
                <a:lnTo>
                  <a:pt x="978" y="2946"/>
                </a:lnTo>
                <a:lnTo>
                  <a:pt x="978" y="2946"/>
                </a:lnTo>
                <a:lnTo>
                  <a:pt x="963" y="2944"/>
                </a:lnTo>
                <a:lnTo>
                  <a:pt x="947" y="2944"/>
                </a:lnTo>
                <a:lnTo>
                  <a:pt x="916" y="2944"/>
                </a:lnTo>
                <a:lnTo>
                  <a:pt x="885" y="2946"/>
                </a:lnTo>
                <a:lnTo>
                  <a:pt x="853" y="2949"/>
                </a:lnTo>
                <a:lnTo>
                  <a:pt x="853" y="2949"/>
                </a:lnTo>
                <a:lnTo>
                  <a:pt x="861" y="2928"/>
                </a:lnTo>
                <a:lnTo>
                  <a:pt x="870" y="2906"/>
                </a:lnTo>
                <a:lnTo>
                  <a:pt x="881" y="2885"/>
                </a:lnTo>
                <a:lnTo>
                  <a:pt x="892" y="2864"/>
                </a:lnTo>
                <a:lnTo>
                  <a:pt x="917" y="2824"/>
                </a:lnTo>
                <a:lnTo>
                  <a:pt x="939" y="2787"/>
                </a:lnTo>
                <a:lnTo>
                  <a:pt x="939" y="2787"/>
                </a:lnTo>
                <a:lnTo>
                  <a:pt x="961" y="2755"/>
                </a:lnTo>
                <a:lnTo>
                  <a:pt x="982" y="2724"/>
                </a:lnTo>
                <a:lnTo>
                  <a:pt x="1004" y="2692"/>
                </a:lnTo>
                <a:lnTo>
                  <a:pt x="1024" y="2659"/>
                </a:lnTo>
                <a:lnTo>
                  <a:pt x="1024" y="2659"/>
                </a:lnTo>
                <a:lnTo>
                  <a:pt x="1002" y="2799"/>
                </a:lnTo>
                <a:lnTo>
                  <a:pt x="978" y="2938"/>
                </a:lnTo>
                <a:lnTo>
                  <a:pt x="978" y="2938"/>
                </a:lnTo>
                <a:close/>
                <a:moveTo>
                  <a:pt x="1035" y="2582"/>
                </a:moveTo>
                <a:lnTo>
                  <a:pt x="1035" y="2582"/>
                </a:lnTo>
                <a:lnTo>
                  <a:pt x="1029" y="2581"/>
                </a:lnTo>
                <a:lnTo>
                  <a:pt x="1025" y="2582"/>
                </a:lnTo>
                <a:lnTo>
                  <a:pt x="1021" y="2583"/>
                </a:lnTo>
                <a:lnTo>
                  <a:pt x="1019" y="2586"/>
                </a:lnTo>
                <a:lnTo>
                  <a:pt x="1019" y="2586"/>
                </a:lnTo>
                <a:lnTo>
                  <a:pt x="999" y="2610"/>
                </a:lnTo>
                <a:lnTo>
                  <a:pt x="980" y="2636"/>
                </a:lnTo>
                <a:lnTo>
                  <a:pt x="963" y="2663"/>
                </a:lnTo>
                <a:lnTo>
                  <a:pt x="947" y="2691"/>
                </a:lnTo>
                <a:lnTo>
                  <a:pt x="916" y="2746"/>
                </a:lnTo>
                <a:lnTo>
                  <a:pt x="886" y="2802"/>
                </a:lnTo>
                <a:lnTo>
                  <a:pt x="886" y="2802"/>
                </a:lnTo>
                <a:lnTo>
                  <a:pt x="868" y="2835"/>
                </a:lnTo>
                <a:lnTo>
                  <a:pt x="848" y="2872"/>
                </a:lnTo>
                <a:lnTo>
                  <a:pt x="839" y="2892"/>
                </a:lnTo>
                <a:lnTo>
                  <a:pt x="832" y="2912"/>
                </a:lnTo>
                <a:lnTo>
                  <a:pt x="827" y="2932"/>
                </a:lnTo>
                <a:lnTo>
                  <a:pt x="823" y="2952"/>
                </a:lnTo>
                <a:lnTo>
                  <a:pt x="823" y="2952"/>
                </a:lnTo>
                <a:lnTo>
                  <a:pt x="820" y="2952"/>
                </a:lnTo>
                <a:lnTo>
                  <a:pt x="820" y="2952"/>
                </a:lnTo>
                <a:lnTo>
                  <a:pt x="783" y="2955"/>
                </a:lnTo>
                <a:lnTo>
                  <a:pt x="746" y="2959"/>
                </a:lnTo>
                <a:lnTo>
                  <a:pt x="709" y="2965"/>
                </a:lnTo>
                <a:lnTo>
                  <a:pt x="672" y="2971"/>
                </a:lnTo>
                <a:lnTo>
                  <a:pt x="672" y="2971"/>
                </a:lnTo>
                <a:lnTo>
                  <a:pt x="676" y="2962"/>
                </a:lnTo>
                <a:lnTo>
                  <a:pt x="678" y="2952"/>
                </a:lnTo>
                <a:lnTo>
                  <a:pt x="678" y="2952"/>
                </a:lnTo>
                <a:lnTo>
                  <a:pt x="682" y="2955"/>
                </a:lnTo>
                <a:lnTo>
                  <a:pt x="688" y="2955"/>
                </a:lnTo>
                <a:lnTo>
                  <a:pt x="693" y="2954"/>
                </a:lnTo>
                <a:lnTo>
                  <a:pt x="694" y="2953"/>
                </a:lnTo>
                <a:lnTo>
                  <a:pt x="697" y="2950"/>
                </a:lnTo>
                <a:lnTo>
                  <a:pt x="697" y="2950"/>
                </a:lnTo>
                <a:lnTo>
                  <a:pt x="718" y="2914"/>
                </a:lnTo>
                <a:lnTo>
                  <a:pt x="739" y="2879"/>
                </a:lnTo>
                <a:lnTo>
                  <a:pt x="786" y="2808"/>
                </a:lnTo>
                <a:lnTo>
                  <a:pt x="833" y="2740"/>
                </a:lnTo>
                <a:lnTo>
                  <a:pt x="881" y="2669"/>
                </a:lnTo>
                <a:lnTo>
                  <a:pt x="930" y="2599"/>
                </a:lnTo>
                <a:lnTo>
                  <a:pt x="976" y="2528"/>
                </a:lnTo>
                <a:lnTo>
                  <a:pt x="999" y="2492"/>
                </a:lnTo>
                <a:lnTo>
                  <a:pt x="1020" y="2456"/>
                </a:lnTo>
                <a:lnTo>
                  <a:pt x="1041" y="2420"/>
                </a:lnTo>
                <a:lnTo>
                  <a:pt x="1061" y="2383"/>
                </a:lnTo>
                <a:lnTo>
                  <a:pt x="1061" y="2383"/>
                </a:lnTo>
                <a:lnTo>
                  <a:pt x="1035" y="2582"/>
                </a:lnTo>
                <a:lnTo>
                  <a:pt x="1035" y="2582"/>
                </a:lnTo>
                <a:close/>
                <a:moveTo>
                  <a:pt x="1080" y="2236"/>
                </a:moveTo>
                <a:lnTo>
                  <a:pt x="1080" y="2236"/>
                </a:lnTo>
                <a:lnTo>
                  <a:pt x="1031" y="2324"/>
                </a:lnTo>
                <a:lnTo>
                  <a:pt x="980" y="2410"/>
                </a:lnTo>
                <a:lnTo>
                  <a:pt x="877" y="2583"/>
                </a:lnTo>
                <a:lnTo>
                  <a:pt x="825" y="2671"/>
                </a:lnTo>
                <a:lnTo>
                  <a:pt x="775" y="2757"/>
                </a:lnTo>
                <a:lnTo>
                  <a:pt x="726" y="2844"/>
                </a:lnTo>
                <a:lnTo>
                  <a:pt x="678" y="2933"/>
                </a:lnTo>
                <a:lnTo>
                  <a:pt x="678" y="2933"/>
                </a:lnTo>
                <a:lnTo>
                  <a:pt x="673" y="2872"/>
                </a:lnTo>
                <a:lnTo>
                  <a:pt x="668" y="2812"/>
                </a:lnTo>
                <a:lnTo>
                  <a:pt x="668" y="2812"/>
                </a:lnTo>
                <a:lnTo>
                  <a:pt x="692" y="2766"/>
                </a:lnTo>
                <a:lnTo>
                  <a:pt x="717" y="2720"/>
                </a:lnTo>
                <a:lnTo>
                  <a:pt x="767" y="2628"/>
                </a:lnTo>
                <a:lnTo>
                  <a:pt x="820" y="2540"/>
                </a:lnTo>
                <a:lnTo>
                  <a:pt x="874" y="2451"/>
                </a:lnTo>
                <a:lnTo>
                  <a:pt x="930" y="2363"/>
                </a:lnTo>
                <a:lnTo>
                  <a:pt x="986" y="2275"/>
                </a:lnTo>
                <a:lnTo>
                  <a:pt x="1097" y="2100"/>
                </a:lnTo>
                <a:lnTo>
                  <a:pt x="1097" y="2100"/>
                </a:lnTo>
                <a:lnTo>
                  <a:pt x="1080" y="2236"/>
                </a:lnTo>
                <a:lnTo>
                  <a:pt x="1080" y="2236"/>
                </a:lnTo>
                <a:close/>
                <a:moveTo>
                  <a:pt x="1113" y="1992"/>
                </a:moveTo>
                <a:lnTo>
                  <a:pt x="1113" y="1992"/>
                </a:lnTo>
                <a:lnTo>
                  <a:pt x="992" y="2179"/>
                </a:lnTo>
                <a:lnTo>
                  <a:pt x="933" y="2275"/>
                </a:lnTo>
                <a:lnTo>
                  <a:pt x="874" y="2370"/>
                </a:lnTo>
                <a:lnTo>
                  <a:pt x="817" y="2465"/>
                </a:lnTo>
                <a:lnTo>
                  <a:pt x="763" y="2563"/>
                </a:lnTo>
                <a:lnTo>
                  <a:pt x="738" y="2612"/>
                </a:lnTo>
                <a:lnTo>
                  <a:pt x="712" y="2663"/>
                </a:lnTo>
                <a:lnTo>
                  <a:pt x="688" y="2712"/>
                </a:lnTo>
                <a:lnTo>
                  <a:pt x="664" y="2762"/>
                </a:lnTo>
                <a:lnTo>
                  <a:pt x="664" y="2762"/>
                </a:lnTo>
                <a:lnTo>
                  <a:pt x="656" y="2684"/>
                </a:lnTo>
                <a:lnTo>
                  <a:pt x="647" y="2606"/>
                </a:lnTo>
                <a:lnTo>
                  <a:pt x="647" y="2606"/>
                </a:lnTo>
                <a:lnTo>
                  <a:pt x="702" y="2502"/>
                </a:lnTo>
                <a:lnTo>
                  <a:pt x="759" y="2399"/>
                </a:lnTo>
                <a:lnTo>
                  <a:pt x="819" y="2297"/>
                </a:lnTo>
                <a:lnTo>
                  <a:pt x="880" y="2195"/>
                </a:lnTo>
                <a:lnTo>
                  <a:pt x="943" y="2094"/>
                </a:lnTo>
                <a:lnTo>
                  <a:pt x="1007" y="1995"/>
                </a:lnTo>
                <a:lnTo>
                  <a:pt x="1073" y="1896"/>
                </a:lnTo>
                <a:lnTo>
                  <a:pt x="1139" y="1799"/>
                </a:lnTo>
                <a:lnTo>
                  <a:pt x="1139" y="1799"/>
                </a:lnTo>
                <a:lnTo>
                  <a:pt x="1126" y="1896"/>
                </a:lnTo>
                <a:lnTo>
                  <a:pt x="1113" y="1992"/>
                </a:lnTo>
                <a:lnTo>
                  <a:pt x="1113" y="1992"/>
                </a:lnTo>
                <a:close/>
                <a:moveTo>
                  <a:pt x="1155" y="1700"/>
                </a:moveTo>
                <a:lnTo>
                  <a:pt x="1155" y="1700"/>
                </a:lnTo>
                <a:lnTo>
                  <a:pt x="1133" y="1728"/>
                </a:lnTo>
                <a:lnTo>
                  <a:pt x="1112" y="1757"/>
                </a:lnTo>
                <a:lnTo>
                  <a:pt x="1070" y="1816"/>
                </a:lnTo>
                <a:lnTo>
                  <a:pt x="1031" y="1877"/>
                </a:lnTo>
                <a:lnTo>
                  <a:pt x="992" y="1938"/>
                </a:lnTo>
                <a:lnTo>
                  <a:pt x="918" y="2064"/>
                </a:lnTo>
                <a:lnTo>
                  <a:pt x="880" y="2125"/>
                </a:lnTo>
                <a:lnTo>
                  <a:pt x="841" y="2187"/>
                </a:lnTo>
                <a:lnTo>
                  <a:pt x="841" y="2187"/>
                </a:lnTo>
                <a:lnTo>
                  <a:pt x="816" y="2224"/>
                </a:lnTo>
                <a:lnTo>
                  <a:pt x="788" y="2264"/>
                </a:lnTo>
                <a:lnTo>
                  <a:pt x="758" y="2306"/>
                </a:lnTo>
                <a:lnTo>
                  <a:pt x="729" y="2351"/>
                </a:lnTo>
                <a:lnTo>
                  <a:pt x="700" y="2396"/>
                </a:lnTo>
                <a:lnTo>
                  <a:pt x="686" y="2420"/>
                </a:lnTo>
                <a:lnTo>
                  <a:pt x="674" y="2444"/>
                </a:lnTo>
                <a:lnTo>
                  <a:pt x="663" y="2468"/>
                </a:lnTo>
                <a:lnTo>
                  <a:pt x="653" y="2491"/>
                </a:lnTo>
                <a:lnTo>
                  <a:pt x="644" y="2514"/>
                </a:lnTo>
                <a:lnTo>
                  <a:pt x="637" y="2538"/>
                </a:lnTo>
                <a:lnTo>
                  <a:pt x="637" y="2538"/>
                </a:lnTo>
                <a:lnTo>
                  <a:pt x="629" y="2476"/>
                </a:lnTo>
                <a:lnTo>
                  <a:pt x="621" y="2412"/>
                </a:lnTo>
                <a:lnTo>
                  <a:pt x="621" y="2412"/>
                </a:lnTo>
                <a:lnTo>
                  <a:pt x="649" y="2378"/>
                </a:lnTo>
                <a:lnTo>
                  <a:pt x="676" y="2344"/>
                </a:lnTo>
                <a:lnTo>
                  <a:pt x="701" y="2306"/>
                </a:lnTo>
                <a:lnTo>
                  <a:pt x="726" y="2269"/>
                </a:lnTo>
                <a:lnTo>
                  <a:pt x="774" y="2195"/>
                </a:lnTo>
                <a:lnTo>
                  <a:pt x="819" y="2118"/>
                </a:lnTo>
                <a:lnTo>
                  <a:pt x="865" y="2041"/>
                </a:lnTo>
                <a:lnTo>
                  <a:pt x="912" y="1965"/>
                </a:lnTo>
                <a:lnTo>
                  <a:pt x="935" y="1926"/>
                </a:lnTo>
                <a:lnTo>
                  <a:pt x="959" y="1889"/>
                </a:lnTo>
                <a:lnTo>
                  <a:pt x="984" y="1852"/>
                </a:lnTo>
                <a:lnTo>
                  <a:pt x="1011" y="1816"/>
                </a:lnTo>
                <a:lnTo>
                  <a:pt x="1011" y="1816"/>
                </a:lnTo>
                <a:lnTo>
                  <a:pt x="1053" y="1758"/>
                </a:lnTo>
                <a:lnTo>
                  <a:pt x="1096" y="1700"/>
                </a:lnTo>
                <a:lnTo>
                  <a:pt x="1137" y="1640"/>
                </a:lnTo>
                <a:lnTo>
                  <a:pt x="1176" y="1579"/>
                </a:lnTo>
                <a:lnTo>
                  <a:pt x="1176" y="1579"/>
                </a:lnTo>
                <a:lnTo>
                  <a:pt x="1166" y="1640"/>
                </a:lnTo>
                <a:lnTo>
                  <a:pt x="1155" y="1700"/>
                </a:lnTo>
                <a:lnTo>
                  <a:pt x="1155" y="1700"/>
                </a:lnTo>
                <a:close/>
                <a:moveTo>
                  <a:pt x="1269" y="1338"/>
                </a:moveTo>
                <a:lnTo>
                  <a:pt x="1269" y="1338"/>
                </a:lnTo>
                <a:lnTo>
                  <a:pt x="1261" y="1337"/>
                </a:lnTo>
                <a:lnTo>
                  <a:pt x="1253" y="1337"/>
                </a:lnTo>
                <a:lnTo>
                  <a:pt x="1247" y="1338"/>
                </a:lnTo>
                <a:lnTo>
                  <a:pt x="1240" y="1341"/>
                </a:lnTo>
                <a:lnTo>
                  <a:pt x="1233" y="1345"/>
                </a:lnTo>
                <a:lnTo>
                  <a:pt x="1228" y="1351"/>
                </a:lnTo>
                <a:lnTo>
                  <a:pt x="1224" y="1358"/>
                </a:lnTo>
                <a:lnTo>
                  <a:pt x="1220" y="1367"/>
                </a:lnTo>
                <a:lnTo>
                  <a:pt x="1220" y="1367"/>
                </a:lnTo>
                <a:lnTo>
                  <a:pt x="1206" y="1439"/>
                </a:lnTo>
                <a:lnTo>
                  <a:pt x="1206" y="1439"/>
                </a:lnTo>
                <a:lnTo>
                  <a:pt x="1162" y="1509"/>
                </a:lnTo>
                <a:lnTo>
                  <a:pt x="1117" y="1577"/>
                </a:lnTo>
                <a:lnTo>
                  <a:pt x="1072" y="1645"/>
                </a:lnTo>
                <a:lnTo>
                  <a:pt x="1024" y="1712"/>
                </a:lnTo>
                <a:lnTo>
                  <a:pt x="1024" y="1712"/>
                </a:lnTo>
                <a:lnTo>
                  <a:pt x="996" y="1753"/>
                </a:lnTo>
                <a:lnTo>
                  <a:pt x="968" y="1794"/>
                </a:lnTo>
                <a:lnTo>
                  <a:pt x="916" y="1876"/>
                </a:lnTo>
                <a:lnTo>
                  <a:pt x="864" y="1959"/>
                </a:lnTo>
                <a:lnTo>
                  <a:pt x="814" y="2043"/>
                </a:lnTo>
                <a:lnTo>
                  <a:pt x="715" y="2212"/>
                </a:lnTo>
                <a:lnTo>
                  <a:pt x="666" y="2296"/>
                </a:lnTo>
                <a:lnTo>
                  <a:pt x="616" y="2381"/>
                </a:lnTo>
                <a:lnTo>
                  <a:pt x="616" y="2381"/>
                </a:lnTo>
                <a:lnTo>
                  <a:pt x="594" y="2242"/>
                </a:lnTo>
                <a:lnTo>
                  <a:pt x="594" y="2242"/>
                </a:lnTo>
                <a:lnTo>
                  <a:pt x="598" y="2239"/>
                </a:lnTo>
                <a:lnTo>
                  <a:pt x="600" y="2238"/>
                </a:lnTo>
                <a:lnTo>
                  <a:pt x="602" y="2235"/>
                </a:lnTo>
                <a:lnTo>
                  <a:pt x="602" y="2235"/>
                </a:lnTo>
                <a:lnTo>
                  <a:pt x="625" y="2185"/>
                </a:lnTo>
                <a:lnTo>
                  <a:pt x="651" y="2136"/>
                </a:lnTo>
                <a:lnTo>
                  <a:pt x="677" y="2088"/>
                </a:lnTo>
                <a:lnTo>
                  <a:pt x="704" y="2039"/>
                </a:lnTo>
                <a:lnTo>
                  <a:pt x="758" y="1945"/>
                </a:lnTo>
                <a:lnTo>
                  <a:pt x="815" y="1852"/>
                </a:lnTo>
                <a:lnTo>
                  <a:pt x="931" y="1665"/>
                </a:lnTo>
                <a:lnTo>
                  <a:pt x="988" y="1573"/>
                </a:lnTo>
                <a:lnTo>
                  <a:pt x="1044" y="1477"/>
                </a:lnTo>
                <a:lnTo>
                  <a:pt x="1044" y="1477"/>
                </a:lnTo>
                <a:lnTo>
                  <a:pt x="1154" y="1284"/>
                </a:lnTo>
                <a:lnTo>
                  <a:pt x="1208" y="1187"/>
                </a:lnTo>
                <a:lnTo>
                  <a:pt x="1264" y="1092"/>
                </a:lnTo>
                <a:lnTo>
                  <a:pt x="1320" y="996"/>
                </a:lnTo>
                <a:lnTo>
                  <a:pt x="1376" y="902"/>
                </a:lnTo>
                <a:lnTo>
                  <a:pt x="1436" y="808"/>
                </a:lnTo>
                <a:lnTo>
                  <a:pt x="1498" y="717"/>
                </a:lnTo>
                <a:lnTo>
                  <a:pt x="1498" y="717"/>
                </a:lnTo>
                <a:lnTo>
                  <a:pt x="1506" y="769"/>
                </a:lnTo>
                <a:lnTo>
                  <a:pt x="1516" y="820"/>
                </a:lnTo>
                <a:lnTo>
                  <a:pt x="1534" y="923"/>
                </a:lnTo>
                <a:lnTo>
                  <a:pt x="1534" y="923"/>
                </a:lnTo>
                <a:lnTo>
                  <a:pt x="1467" y="1025"/>
                </a:lnTo>
                <a:lnTo>
                  <a:pt x="1399" y="1129"/>
                </a:lnTo>
                <a:lnTo>
                  <a:pt x="1269" y="1338"/>
                </a:lnTo>
                <a:lnTo>
                  <a:pt x="1269" y="1338"/>
                </a:lnTo>
                <a:close/>
                <a:moveTo>
                  <a:pt x="1294" y="1433"/>
                </a:moveTo>
                <a:lnTo>
                  <a:pt x="1294" y="1433"/>
                </a:lnTo>
                <a:lnTo>
                  <a:pt x="1302" y="1390"/>
                </a:lnTo>
                <a:lnTo>
                  <a:pt x="1302" y="1390"/>
                </a:lnTo>
                <a:lnTo>
                  <a:pt x="1302" y="1384"/>
                </a:lnTo>
                <a:lnTo>
                  <a:pt x="1302" y="1384"/>
                </a:lnTo>
                <a:lnTo>
                  <a:pt x="1425" y="1187"/>
                </a:lnTo>
                <a:lnTo>
                  <a:pt x="1488" y="1088"/>
                </a:lnTo>
                <a:lnTo>
                  <a:pt x="1550" y="990"/>
                </a:lnTo>
                <a:lnTo>
                  <a:pt x="1550" y="990"/>
                </a:lnTo>
                <a:lnTo>
                  <a:pt x="1567" y="1060"/>
                </a:lnTo>
                <a:lnTo>
                  <a:pt x="1584" y="1130"/>
                </a:lnTo>
                <a:lnTo>
                  <a:pt x="1584" y="1130"/>
                </a:lnTo>
                <a:lnTo>
                  <a:pt x="1565" y="1150"/>
                </a:lnTo>
                <a:lnTo>
                  <a:pt x="1545" y="1171"/>
                </a:lnTo>
                <a:lnTo>
                  <a:pt x="1527" y="1194"/>
                </a:lnTo>
                <a:lnTo>
                  <a:pt x="1510" y="1218"/>
                </a:lnTo>
                <a:lnTo>
                  <a:pt x="1494" y="1241"/>
                </a:lnTo>
                <a:lnTo>
                  <a:pt x="1480" y="1267"/>
                </a:lnTo>
                <a:lnTo>
                  <a:pt x="1451" y="1314"/>
                </a:lnTo>
                <a:lnTo>
                  <a:pt x="1451" y="1314"/>
                </a:lnTo>
                <a:lnTo>
                  <a:pt x="1387" y="1418"/>
                </a:lnTo>
                <a:lnTo>
                  <a:pt x="1354" y="1468"/>
                </a:lnTo>
                <a:lnTo>
                  <a:pt x="1321" y="1517"/>
                </a:lnTo>
                <a:lnTo>
                  <a:pt x="1321" y="1517"/>
                </a:lnTo>
                <a:lnTo>
                  <a:pt x="1308" y="1475"/>
                </a:lnTo>
                <a:lnTo>
                  <a:pt x="1294" y="1433"/>
                </a:lnTo>
                <a:lnTo>
                  <a:pt x="1294" y="1433"/>
                </a:lnTo>
                <a:close/>
                <a:moveTo>
                  <a:pt x="1329" y="1543"/>
                </a:moveTo>
                <a:lnTo>
                  <a:pt x="1329" y="1543"/>
                </a:lnTo>
                <a:lnTo>
                  <a:pt x="1363" y="1497"/>
                </a:lnTo>
                <a:lnTo>
                  <a:pt x="1398" y="1449"/>
                </a:lnTo>
                <a:lnTo>
                  <a:pt x="1431" y="1402"/>
                </a:lnTo>
                <a:lnTo>
                  <a:pt x="1463" y="1354"/>
                </a:lnTo>
                <a:lnTo>
                  <a:pt x="1463" y="1354"/>
                </a:lnTo>
                <a:lnTo>
                  <a:pt x="1494" y="1306"/>
                </a:lnTo>
                <a:lnTo>
                  <a:pt x="1529" y="1261"/>
                </a:lnTo>
                <a:lnTo>
                  <a:pt x="1562" y="1215"/>
                </a:lnTo>
                <a:lnTo>
                  <a:pt x="1595" y="1169"/>
                </a:lnTo>
                <a:lnTo>
                  <a:pt x="1595" y="1169"/>
                </a:lnTo>
                <a:lnTo>
                  <a:pt x="1624" y="1278"/>
                </a:lnTo>
                <a:lnTo>
                  <a:pt x="1624" y="1278"/>
                </a:lnTo>
                <a:lnTo>
                  <a:pt x="1607" y="1297"/>
                </a:lnTo>
                <a:lnTo>
                  <a:pt x="1591" y="1317"/>
                </a:lnTo>
                <a:lnTo>
                  <a:pt x="1562" y="1358"/>
                </a:lnTo>
                <a:lnTo>
                  <a:pt x="1533" y="1399"/>
                </a:lnTo>
                <a:lnTo>
                  <a:pt x="1504" y="1440"/>
                </a:lnTo>
                <a:lnTo>
                  <a:pt x="1504" y="1440"/>
                </a:lnTo>
                <a:lnTo>
                  <a:pt x="1429" y="1539"/>
                </a:lnTo>
                <a:lnTo>
                  <a:pt x="1357" y="1640"/>
                </a:lnTo>
                <a:lnTo>
                  <a:pt x="1357" y="1640"/>
                </a:lnTo>
                <a:lnTo>
                  <a:pt x="1329" y="1543"/>
                </a:lnTo>
                <a:lnTo>
                  <a:pt x="1329" y="1543"/>
                </a:lnTo>
                <a:close/>
                <a:moveTo>
                  <a:pt x="1366" y="1669"/>
                </a:moveTo>
                <a:lnTo>
                  <a:pt x="1366" y="1669"/>
                </a:lnTo>
                <a:lnTo>
                  <a:pt x="1369" y="1668"/>
                </a:lnTo>
                <a:lnTo>
                  <a:pt x="1371" y="1667"/>
                </a:lnTo>
                <a:lnTo>
                  <a:pt x="1371" y="1667"/>
                </a:lnTo>
                <a:lnTo>
                  <a:pt x="1451" y="1563"/>
                </a:lnTo>
                <a:lnTo>
                  <a:pt x="1531" y="1461"/>
                </a:lnTo>
                <a:lnTo>
                  <a:pt x="1531" y="1461"/>
                </a:lnTo>
                <a:lnTo>
                  <a:pt x="1557" y="1430"/>
                </a:lnTo>
                <a:lnTo>
                  <a:pt x="1584" y="1396"/>
                </a:lnTo>
                <a:lnTo>
                  <a:pt x="1612" y="1362"/>
                </a:lnTo>
                <a:lnTo>
                  <a:pt x="1637" y="1328"/>
                </a:lnTo>
                <a:lnTo>
                  <a:pt x="1637" y="1328"/>
                </a:lnTo>
                <a:lnTo>
                  <a:pt x="1655" y="1387"/>
                </a:lnTo>
                <a:lnTo>
                  <a:pt x="1672" y="1447"/>
                </a:lnTo>
                <a:lnTo>
                  <a:pt x="1672" y="1447"/>
                </a:lnTo>
                <a:lnTo>
                  <a:pt x="1648" y="1465"/>
                </a:lnTo>
                <a:lnTo>
                  <a:pt x="1624" y="1486"/>
                </a:lnTo>
                <a:lnTo>
                  <a:pt x="1602" y="1509"/>
                </a:lnTo>
                <a:lnTo>
                  <a:pt x="1580" y="1533"/>
                </a:lnTo>
                <a:lnTo>
                  <a:pt x="1559" y="1558"/>
                </a:lnTo>
                <a:lnTo>
                  <a:pt x="1539" y="1582"/>
                </a:lnTo>
                <a:lnTo>
                  <a:pt x="1502" y="1631"/>
                </a:lnTo>
                <a:lnTo>
                  <a:pt x="1502" y="1631"/>
                </a:lnTo>
                <a:lnTo>
                  <a:pt x="1473" y="1671"/>
                </a:lnTo>
                <a:lnTo>
                  <a:pt x="1445" y="1712"/>
                </a:lnTo>
                <a:lnTo>
                  <a:pt x="1432" y="1733"/>
                </a:lnTo>
                <a:lnTo>
                  <a:pt x="1420" y="1754"/>
                </a:lnTo>
                <a:lnTo>
                  <a:pt x="1408" y="1775"/>
                </a:lnTo>
                <a:lnTo>
                  <a:pt x="1398" y="1798"/>
                </a:lnTo>
                <a:lnTo>
                  <a:pt x="1398" y="1798"/>
                </a:lnTo>
                <a:lnTo>
                  <a:pt x="1382" y="1733"/>
                </a:lnTo>
                <a:lnTo>
                  <a:pt x="1366" y="1669"/>
                </a:lnTo>
                <a:lnTo>
                  <a:pt x="1366" y="1669"/>
                </a:lnTo>
                <a:close/>
                <a:moveTo>
                  <a:pt x="1411" y="1845"/>
                </a:moveTo>
                <a:lnTo>
                  <a:pt x="1411" y="1845"/>
                </a:lnTo>
                <a:lnTo>
                  <a:pt x="1423" y="1816"/>
                </a:lnTo>
                <a:lnTo>
                  <a:pt x="1437" y="1788"/>
                </a:lnTo>
                <a:lnTo>
                  <a:pt x="1453" y="1761"/>
                </a:lnTo>
                <a:lnTo>
                  <a:pt x="1471" y="1734"/>
                </a:lnTo>
                <a:lnTo>
                  <a:pt x="1489" y="1708"/>
                </a:lnTo>
                <a:lnTo>
                  <a:pt x="1508" y="1683"/>
                </a:lnTo>
                <a:lnTo>
                  <a:pt x="1527" y="1657"/>
                </a:lnTo>
                <a:lnTo>
                  <a:pt x="1547" y="1633"/>
                </a:lnTo>
                <a:lnTo>
                  <a:pt x="1547" y="1633"/>
                </a:lnTo>
                <a:lnTo>
                  <a:pt x="1565" y="1615"/>
                </a:lnTo>
                <a:lnTo>
                  <a:pt x="1582" y="1596"/>
                </a:lnTo>
                <a:lnTo>
                  <a:pt x="1616" y="1561"/>
                </a:lnTo>
                <a:lnTo>
                  <a:pt x="1652" y="1525"/>
                </a:lnTo>
                <a:lnTo>
                  <a:pt x="1668" y="1506"/>
                </a:lnTo>
                <a:lnTo>
                  <a:pt x="1684" y="1486"/>
                </a:lnTo>
                <a:lnTo>
                  <a:pt x="1684" y="1486"/>
                </a:lnTo>
                <a:lnTo>
                  <a:pt x="1696" y="1528"/>
                </a:lnTo>
                <a:lnTo>
                  <a:pt x="1696" y="1528"/>
                </a:lnTo>
                <a:lnTo>
                  <a:pt x="1698" y="1533"/>
                </a:lnTo>
                <a:lnTo>
                  <a:pt x="1701" y="1538"/>
                </a:lnTo>
                <a:lnTo>
                  <a:pt x="1705" y="1542"/>
                </a:lnTo>
                <a:lnTo>
                  <a:pt x="1709" y="1546"/>
                </a:lnTo>
                <a:lnTo>
                  <a:pt x="1713" y="1549"/>
                </a:lnTo>
                <a:lnTo>
                  <a:pt x="1718" y="1550"/>
                </a:lnTo>
                <a:lnTo>
                  <a:pt x="1729" y="1553"/>
                </a:lnTo>
                <a:lnTo>
                  <a:pt x="1729" y="1553"/>
                </a:lnTo>
                <a:lnTo>
                  <a:pt x="1696" y="1602"/>
                </a:lnTo>
                <a:lnTo>
                  <a:pt x="1661" y="1652"/>
                </a:lnTo>
                <a:lnTo>
                  <a:pt x="1625" y="1701"/>
                </a:lnTo>
                <a:lnTo>
                  <a:pt x="1590" y="1749"/>
                </a:lnTo>
                <a:lnTo>
                  <a:pt x="1553" y="1796"/>
                </a:lnTo>
                <a:lnTo>
                  <a:pt x="1513" y="1841"/>
                </a:lnTo>
                <a:lnTo>
                  <a:pt x="1472" y="1887"/>
                </a:lnTo>
                <a:lnTo>
                  <a:pt x="1429" y="1929"/>
                </a:lnTo>
                <a:lnTo>
                  <a:pt x="1429" y="1929"/>
                </a:lnTo>
                <a:lnTo>
                  <a:pt x="1420" y="1888"/>
                </a:lnTo>
                <a:lnTo>
                  <a:pt x="1411" y="1845"/>
                </a:lnTo>
                <a:lnTo>
                  <a:pt x="1411" y="1845"/>
                </a:lnTo>
                <a:close/>
                <a:moveTo>
                  <a:pt x="1942" y="2925"/>
                </a:moveTo>
                <a:lnTo>
                  <a:pt x="1942" y="2925"/>
                </a:lnTo>
                <a:lnTo>
                  <a:pt x="1937" y="2922"/>
                </a:lnTo>
                <a:lnTo>
                  <a:pt x="1930" y="2920"/>
                </a:lnTo>
                <a:lnTo>
                  <a:pt x="1924" y="2917"/>
                </a:lnTo>
                <a:lnTo>
                  <a:pt x="1916" y="2917"/>
                </a:lnTo>
                <a:lnTo>
                  <a:pt x="1916" y="2917"/>
                </a:lnTo>
                <a:lnTo>
                  <a:pt x="1876" y="2916"/>
                </a:lnTo>
                <a:lnTo>
                  <a:pt x="1835" y="2916"/>
                </a:lnTo>
                <a:lnTo>
                  <a:pt x="1835" y="2916"/>
                </a:lnTo>
                <a:lnTo>
                  <a:pt x="1868" y="2876"/>
                </a:lnTo>
                <a:lnTo>
                  <a:pt x="1900" y="2834"/>
                </a:lnTo>
                <a:lnTo>
                  <a:pt x="1930" y="2793"/>
                </a:lnTo>
                <a:lnTo>
                  <a:pt x="1945" y="2770"/>
                </a:lnTo>
                <a:lnTo>
                  <a:pt x="1958" y="2749"/>
                </a:lnTo>
                <a:lnTo>
                  <a:pt x="1958" y="2749"/>
                </a:lnTo>
                <a:lnTo>
                  <a:pt x="1959" y="2748"/>
                </a:lnTo>
                <a:lnTo>
                  <a:pt x="1959" y="2745"/>
                </a:lnTo>
                <a:lnTo>
                  <a:pt x="1959" y="2745"/>
                </a:lnTo>
                <a:lnTo>
                  <a:pt x="1950" y="2835"/>
                </a:lnTo>
                <a:lnTo>
                  <a:pt x="1942" y="2925"/>
                </a:lnTo>
                <a:lnTo>
                  <a:pt x="1942" y="2925"/>
                </a:lnTo>
                <a:close/>
                <a:moveTo>
                  <a:pt x="1959" y="2736"/>
                </a:moveTo>
                <a:lnTo>
                  <a:pt x="1959" y="2736"/>
                </a:lnTo>
                <a:lnTo>
                  <a:pt x="1958" y="2732"/>
                </a:lnTo>
                <a:lnTo>
                  <a:pt x="1955" y="2729"/>
                </a:lnTo>
                <a:lnTo>
                  <a:pt x="1951" y="2726"/>
                </a:lnTo>
                <a:lnTo>
                  <a:pt x="1947" y="2724"/>
                </a:lnTo>
                <a:lnTo>
                  <a:pt x="1943" y="2724"/>
                </a:lnTo>
                <a:lnTo>
                  <a:pt x="1939" y="2724"/>
                </a:lnTo>
                <a:lnTo>
                  <a:pt x="1935" y="2725"/>
                </a:lnTo>
                <a:lnTo>
                  <a:pt x="1931" y="2728"/>
                </a:lnTo>
                <a:lnTo>
                  <a:pt x="1931" y="2728"/>
                </a:lnTo>
                <a:lnTo>
                  <a:pt x="1913" y="2749"/>
                </a:lnTo>
                <a:lnTo>
                  <a:pt x="1896" y="2771"/>
                </a:lnTo>
                <a:lnTo>
                  <a:pt x="1880" y="2795"/>
                </a:lnTo>
                <a:lnTo>
                  <a:pt x="1864" y="2819"/>
                </a:lnTo>
                <a:lnTo>
                  <a:pt x="1835" y="2868"/>
                </a:lnTo>
                <a:lnTo>
                  <a:pt x="1804" y="2917"/>
                </a:lnTo>
                <a:lnTo>
                  <a:pt x="1804" y="2917"/>
                </a:lnTo>
                <a:lnTo>
                  <a:pt x="1751" y="2920"/>
                </a:lnTo>
                <a:lnTo>
                  <a:pt x="1698" y="2925"/>
                </a:lnTo>
                <a:lnTo>
                  <a:pt x="1698" y="2925"/>
                </a:lnTo>
                <a:lnTo>
                  <a:pt x="1738" y="2880"/>
                </a:lnTo>
                <a:lnTo>
                  <a:pt x="1778" y="2835"/>
                </a:lnTo>
                <a:lnTo>
                  <a:pt x="1815" y="2789"/>
                </a:lnTo>
                <a:lnTo>
                  <a:pt x="1852" y="2741"/>
                </a:lnTo>
                <a:lnTo>
                  <a:pt x="1852" y="2741"/>
                </a:lnTo>
                <a:lnTo>
                  <a:pt x="1884" y="2699"/>
                </a:lnTo>
                <a:lnTo>
                  <a:pt x="1916" y="2655"/>
                </a:lnTo>
                <a:lnTo>
                  <a:pt x="1946" y="2610"/>
                </a:lnTo>
                <a:lnTo>
                  <a:pt x="1961" y="2587"/>
                </a:lnTo>
                <a:lnTo>
                  <a:pt x="1975" y="2563"/>
                </a:lnTo>
                <a:lnTo>
                  <a:pt x="1975" y="2563"/>
                </a:lnTo>
                <a:lnTo>
                  <a:pt x="1967" y="2650"/>
                </a:lnTo>
                <a:lnTo>
                  <a:pt x="1959" y="2736"/>
                </a:lnTo>
                <a:lnTo>
                  <a:pt x="1959" y="2736"/>
                </a:lnTo>
                <a:close/>
                <a:moveTo>
                  <a:pt x="1987" y="2452"/>
                </a:moveTo>
                <a:lnTo>
                  <a:pt x="1987" y="2452"/>
                </a:lnTo>
                <a:lnTo>
                  <a:pt x="1967" y="2480"/>
                </a:lnTo>
                <a:lnTo>
                  <a:pt x="1949" y="2510"/>
                </a:lnTo>
                <a:lnTo>
                  <a:pt x="1913" y="2570"/>
                </a:lnTo>
                <a:lnTo>
                  <a:pt x="1877" y="2631"/>
                </a:lnTo>
                <a:lnTo>
                  <a:pt x="1860" y="2660"/>
                </a:lnTo>
                <a:lnTo>
                  <a:pt x="1840" y="2689"/>
                </a:lnTo>
                <a:lnTo>
                  <a:pt x="1840" y="2689"/>
                </a:lnTo>
                <a:lnTo>
                  <a:pt x="1796" y="2751"/>
                </a:lnTo>
                <a:lnTo>
                  <a:pt x="1751" y="2812"/>
                </a:lnTo>
                <a:lnTo>
                  <a:pt x="1704" y="2873"/>
                </a:lnTo>
                <a:lnTo>
                  <a:pt x="1655" y="2932"/>
                </a:lnTo>
                <a:lnTo>
                  <a:pt x="1655" y="2932"/>
                </a:lnTo>
                <a:lnTo>
                  <a:pt x="1627" y="2937"/>
                </a:lnTo>
                <a:lnTo>
                  <a:pt x="1599" y="2942"/>
                </a:lnTo>
                <a:lnTo>
                  <a:pt x="1599" y="2942"/>
                </a:lnTo>
                <a:lnTo>
                  <a:pt x="1603" y="2933"/>
                </a:lnTo>
                <a:lnTo>
                  <a:pt x="1604" y="2928"/>
                </a:lnTo>
                <a:lnTo>
                  <a:pt x="1604" y="2922"/>
                </a:lnTo>
                <a:lnTo>
                  <a:pt x="1604" y="2922"/>
                </a:lnTo>
                <a:lnTo>
                  <a:pt x="1598" y="2879"/>
                </a:lnTo>
                <a:lnTo>
                  <a:pt x="1591" y="2836"/>
                </a:lnTo>
                <a:lnTo>
                  <a:pt x="1591" y="2836"/>
                </a:lnTo>
                <a:lnTo>
                  <a:pt x="1608" y="2830"/>
                </a:lnTo>
                <a:lnTo>
                  <a:pt x="1624" y="2822"/>
                </a:lnTo>
                <a:lnTo>
                  <a:pt x="1640" y="2810"/>
                </a:lnTo>
                <a:lnTo>
                  <a:pt x="1656" y="2797"/>
                </a:lnTo>
                <a:lnTo>
                  <a:pt x="1671" y="2782"/>
                </a:lnTo>
                <a:lnTo>
                  <a:pt x="1685" y="2765"/>
                </a:lnTo>
                <a:lnTo>
                  <a:pt x="1700" y="2748"/>
                </a:lnTo>
                <a:lnTo>
                  <a:pt x="1714" y="2729"/>
                </a:lnTo>
                <a:lnTo>
                  <a:pt x="1741" y="2692"/>
                </a:lnTo>
                <a:lnTo>
                  <a:pt x="1765" y="2656"/>
                </a:lnTo>
                <a:lnTo>
                  <a:pt x="1786" y="2623"/>
                </a:lnTo>
                <a:lnTo>
                  <a:pt x="1803" y="2597"/>
                </a:lnTo>
                <a:lnTo>
                  <a:pt x="1803" y="2597"/>
                </a:lnTo>
                <a:lnTo>
                  <a:pt x="1855" y="2520"/>
                </a:lnTo>
                <a:lnTo>
                  <a:pt x="1906" y="2440"/>
                </a:lnTo>
                <a:lnTo>
                  <a:pt x="1957" y="2361"/>
                </a:lnTo>
                <a:lnTo>
                  <a:pt x="2006" y="2280"/>
                </a:lnTo>
                <a:lnTo>
                  <a:pt x="2006" y="2280"/>
                </a:lnTo>
                <a:lnTo>
                  <a:pt x="1987" y="2452"/>
                </a:lnTo>
                <a:lnTo>
                  <a:pt x="1987" y="2452"/>
                </a:lnTo>
                <a:close/>
                <a:moveTo>
                  <a:pt x="2019" y="2169"/>
                </a:moveTo>
                <a:lnTo>
                  <a:pt x="2019" y="2169"/>
                </a:lnTo>
                <a:lnTo>
                  <a:pt x="1994" y="2208"/>
                </a:lnTo>
                <a:lnTo>
                  <a:pt x="1969" y="2249"/>
                </a:lnTo>
                <a:lnTo>
                  <a:pt x="1921" y="2332"/>
                </a:lnTo>
                <a:lnTo>
                  <a:pt x="1873" y="2414"/>
                </a:lnTo>
                <a:lnTo>
                  <a:pt x="1824" y="2495"/>
                </a:lnTo>
                <a:lnTo>
                  <a:pt x="1824" y="2495"/>
                </a:lnTo>
                <a:lnTo>
                  <a:pt x="1800" y="2533"/>
                </a:lnTo>
                <a:lnTo>
                  <a:pt x="1775" y="2575"/>
                </a:lnTo>
                <a:lnTo>
                  <a:pt x="1749" y="2620"/>
                </a:lnTo>
                <a:lnTo>
                  <a:pt x="1721" y="2664"/>
                </a:lnTo>
                <a:lnTo>
                  <a:pt x="1692" y="2708"/>
                </a:lnTo>
                <a:lnTo>
                  <a:pt x="1676" y="2729"/>
                </a:lnTo>
                <a:lnTo>
                  <a:pt x="1660" y="2749"/>
                </a:lnTo>
                <a:lnTo>
                  <a:pt x="1643" y="2767"/>
                </a:lnTo>
                <a:lnTo>
                  <a:pt x="1625" y="2786"/>
                </a:lnTo>
                <a:lnTo>
                  <a:pt x="1607" y="2802"/>
                </a:lnTo>
                <a:lnTo>
                  <a:pt x="1588" y="2818"/>
                </a:lnTo>
                <a:lnTo>
                  <a:pt x="1588" y="2818"/>
                </a:lnTo>
                <a:lnTo>
                  <a:pt x="1578" y="2734"/>
                </a:lnTo>
                <a:lnTo>
                  <a:pt x="1566" y="2651"/>
                </a:lnTo>
                <a:lnTo>
                  <a:pt x="1566" y="2651"/>
                </a:lnTo>
                <a:lnTo>
                  <a:pt x="1599" y="2616"/>
                </a:lnTo>
                <a:lnTo>
                  <a:pt x="1632" y="2581"/>
                </a:lnTo>
                <a:lnTo>
                  <a:pt x="1665" y="2545"/>
                </a:lnTo>
                <a:lnTo>
                  <a:pt x="1696" y="2508"/>
                </a:lnTo>
                <a:lnTo>
                  <a:pt x="1727" y="2471"/>
                </a:lnTo>
                <a:lnTo>
                  <a:pt x="1758" y="2432"/>
                </a:lnTo>
                <a:lnTo>
                  <a:pt x="1816" y="2354"/>
                </a:lnTo>
                <a:lnTo>
                  <a:pt x="1873" y="2275"/>
                </a:lnTo>
                <a:lnTo>
                  <a:pt x="1928" y="2194"/>
                </a:lnTo>
                <a:lnTo>
                  <a:pt x="1982" y="2113"/>
                </a:lnTo>
                <a:lnTo>
                  <a:pt x="2035" y="2031"/>
                </a:lnTo>
                <a:lnTo>
                  <a:pt x="2035" y="2031"/>
                </a:lnTo>
                <a:lnTo>
                  <a:pt x="2019" y="2169"/>
                </a:lnTo>
                <a:lnTo>
                  <a:pt x="2019" y="2169"/>
                </a:lnTo>
                <a:close/>
                <a:moveTo>
                  <a:pt x="2047" y="1936"/>
                </a:moveTo>
                <a:lnTo>
                  <a:pt x="2047" y="1936"/>
                </a:lnTo>
                <a:lnTo>
                  <a:pt x="1986" y="2022"/>
                </a:lnTo>
                <a:lnTo>
                  <a:pt x="1928" y="2109"/>
                </a:lnTo>
                <a:lnTo>
                  <a:pt x="1811" y="2285"/>
                </a:lnTo>
                <a:lnTo>
                  <a:pt x="1753" y="2373"/>
                </a:lnTo>
                <a:lnTo>
                  <a:pt x="1692" y="2459"/>
                </a:lnTo>
                <a:lnTo>
                  <a:pt x="1660" y="2501"/>
                </a:lnTo>
                <a:lnTo>
                  <a:pt x="1628" y="2542"/>
                </a:lnTo>
                <a:lnTo>
                  <a:pt x="1595" y="2585"/>
                </a:lnTo>
                <a:lnTo>
                  <a:pt x="1562" y="2624"/>
                </a:lnTo>
                <a:lnTo>
                  <a:pt x="1562" y="2624"/>
                </a:lnTo>
                <a:lnTo>
                  <a:pt x="1542" y="2501"/>
                </a:lnTo>
                <a:lnTo>
                  <a:pt x="1542" y="2501"/>
                </a:lnTo>
                <a:lnTo>
                  <a:pt x="1573" y="2456"/>
                </a:lnTo>
                <a:lnTo>
                  <a:pt x="1604" y="2412"/>
                </a:lnTo>
                <a:lnTo>
                  <a:pt x="1671" y="2325"/>
                </a:lnTo>
                <a:lnTo>
                  <a:pt x="1738" y="2239"/>
                </a:lnTo>
                <a:lnTo>
                  <a:pt x="1806" y="2153"/>
                </a:lnTo>
                <a:lnTo>
                  <a:pt x="1873" y="2065"/>
                </a:lnTo>
                <a:lnTo>
                  <a:pt x="1939" y="1979"/>
                </a:lnTo>
                <a:lnTo>
                  <a:pt x="1973" y="1934"/>
                </a:lnTo>
                <a:lnTo>
                  <a:pt x="2003" y="1890"/>
                </a:lnTo>
                <a:lnTo>
                  <a:pt x="2035" y="1845"/>
                </a:lnTo>
                <a:lnTo>
                  <a:pt x="2064" y="1799"/>
                </a:lnTo>
                <a:lnTo>
                  <a:pt x="2064" y="1799"/>
                </a:lnTo>
                <a:lnTo>
                  <a:pt x="2047" y="1936"/>
                </a:lnTo>
                <a:lnTo>
                  <a:pt x="2047" y="1936"/>
                </a:lnTo>
                <a:close/>
                <a:moveTo>
                  <a:pt x="2077" y="1708"/>
                </a:moveTo>
                <a:lnTo>
                  <a:pt x="2077" y="1708"/>
                </a:lnTo>
                <a:lnTo>
                  <a:pt x="2044" y="1757"/>
                </a:lnTo>
                <a:lnTo>
                  <a:pt x="2011" y="1804"/>
                </a:lnTo>
                <a:lnTo>
                  <a:pt x="1943" y="1900"/>
                </a:lnTo>
                <a:lnTo>
                  <a:pt x="1875" y="1994"/>
                </a:lnTo>
                <a:lnTo>
                  <a:pt x="1804" y="2088"/>
                </a:lnTo>
                <a:lnTo>
                  <a:pt x="1734" y="2182"/>
                </a:lnTo>
                <a:lnTo>
                  <a:pt x="1665" y="2276"/>
                </a:lnTo>
                <a:lnTo>
                  <a:pt x="1632" y="2325"/>
                </a:lnTo>
                <a:lnTo>
                  <a:pt x="1599" y="2373"/>
                </a:lnTo>
                <a:lnTo>
                  <a:pt x="1567" y="2422"/>
                </a:lnTo>
                <a:lnTo>
                  <a:pt x="1537" y="2472"/>
                </a:lnTo>
                <a:lnTo>
                  <a:pt x="1537" y="2472"/>
                </a:lnTo>
                <a:lnTo>
                  <a:pt x="1521" y="2379"/>
                </a:lnTo>
                <a:lnTo>
                  <a:pt x="1505" y="2287"/>
                </a:lnTo>
                <a:lnTo>
                  <a:pt x="1505" y="2287"/>
                </a:lnTo>
                <a:lnTo>
                  <a:pt x="1508" y="2287"/>
                </a:lnTo>
                <a:lnTo>
                  <a:pt x="1508" y="2287"/>
                </a:lnTo>
                <a:lnTo>
                  <a:pt x="1561" y="2231"/>
                </a:lnTo>
                <a:lnTo>
                  <a:pt x="1612" y="2173"/>
                </a:lnTo>
                <a:lnTo>
                  <a:pt x="1663" y="2114"/>
                </a:lnTo>
                <a:lnTo>
                  <a:pt x="1712" y="2055"/>
                </a:lnTo>
                <a:lnTo>
                  <a:pt x="1759" y="1994"/>
                </a:lnTo>
                <a:lnTo>
                  <a:pt x="1806" y="1933"/>
                </a:lnTo>
                <a:lnTo>
                  <a:pt x="1898" y="1808"/>
                </a:lnTo>
                <a:lnTo>
                  <a:pt x="1898" y="1808"/>
                </a:lnTo>
                <a:lnTo>
                  <a:pt x="1920" y="1783"/>
                </a:lnTo>
                <a:lnTo>
                  <a:pt x="1942" y="1755"/>
                </a:lnTo>
                <a:lnTo>
                  <a:pt x="1992" y="1698"/>
                </a:lnTo>
                <a:lnTo>
                  <a:pt x="2045" y="1636"/>
                </a:lnTo>
                <a:lnTo>
                  <a:pt x="2071" y="1604"/>
                </a:lnTo>
                <a:lnTo>
                  <a:pt x="2096" y="1573"/>
                </a:lnTo>
                <a:lnTo>
                  <a:pt x="2096" y="1573"/>
                </a:lnTo>
                <a:lnTo>
                  <a:pt x="2077" y="1708"/>
                </a:lnTo>
                <a:lnTo>
                  <a:pt x="2077" y="1708"/>
                </a:lnTo>
                <a:close/>
                <a:moveTo>
                  <a:pt x="2114" y="1444"/>
                </a:moveTo>
                <a:lnTo>
                  <a:pt x="2114" y="1444"/>
                </a:lnTo>
                <a:lnTo>
                  <a:pt x="2043" y="1550"/>
                </a:lnTo>
                <a:lnTo>
                  <a:pt x="1970" y="1656"/>
                </a:lnTo>
                <a:lnTo>
                  <a:pt x="1896" y="1761"/>
                </a:lnTo>
                <a:lnTo>
                  <a:pt x="1819" y="1864"/>
                </a:lnTo>
                <a:lnTo>
                  <a:pt x="1742" y="1967"/>
                </a:lnTo>
                <a:lnTo>
                  <a:pt x="1663" y="2069"/>
                </a:lnTo>
                <a:lnTo>
                  <a:pt x="1582" y="2169"/>
                </a:lnTo>
                <a:lnTo>
                  <a:pt x="1501" y="2265"/>
                </a:lnTo>
                <a:lnTo>
                  <a:pt x="1501" y="2265"/>
                </a:lnTo>
                <a:lnTo>
                  <a:pt x="1488" y="2198"/>
                </a:lnTo>
                <a:lnTo>
                  <a:pt x="1473" y="2129"/>
                </a:lnTo>
                <a:lnTo>
                  <a:pt x="1473" y="2129"/>
                </a:lnTo>
                <a:lnTo>
                  <a:pt x="1520" y="2076"/>
                </a:lnTo>
                <a:lnTo>
                  <a:pt x="1565" y="2023"/>
                </a:lnTo>
                <a:lnTo>
                  <a:pt x="1610" y="1970"/>
                </a:lnTo>
                <a:lnTo>
                  <a:pt x="1653" y="1916"/>
                </a:lnTo>
                <a:lnTo>
                  <a:pt x="1739" y="1806"/>
                </a:lnTo>
                <a:lnTo>
                  <a:pt x="1823" y="1693"/>
                </a:lnTo>
                <a:lnTo>
                  <a:pt x="1905" y="1579"/>
                </a:lnTo>
                <a:lnTo>
                  <a:pt x="1986" y="1465"/>
                </a:lnTo>
                <a:lnTo>
                  <a:pt x="2065" y="1350"/>
                </a:lnTo>
                <a:lnTo>
                  <a:pt x="2145" y="1235"/>
                </a:lnTo>
                <a:lnTo>
                  <a:pt x="2145" y="1235"/>
                </a:lnTo>
                <a:lnTo>
                  <a:pt x="2114" y="1444"/>
                </a:lnTo>
                <a:lnTo>
                  <a:pt x="2114" y="1444"/>
                </a:lnTo>
                <a:close/>
                <a:moveTo>
                  <a:pt x="2159" y="1143"/>
                </a:moveTo>
                <a:lnTo>
                  <a:pt x="2159" y="1143"/>
                </a:lnTo>
                <a:lnTo>
                  <a:pt x="2071" y="1260"/>
                </a:lnTo>
                <a:lnTo>
                  <a:pt x="1983" y="1378"/>
                </a:lnTo>
                <a:lnTo>
                  <a:pt x="1897" y="1497"/>
                </a:lnTo>
                <a:lnTo>
                  <a:pt x="1812" y="1618"/>
                </a:lnTo>
                <a:lnTo>
                  <a:pt x="1727" y="1737"/>
                </a:lnTo>
                <a:lnTo>
                  <a:pt x="1641" y="1856"/>
                </a:lnTo>
                <a:lnTo>
                  <a:pt x="1554" y="1974"/>
                </a:lnTo>
                <a:lnTo>
                  <a:pt x="1510" y="2032"/>
                </a:lnTo>
                <a:lnTo>
                  <a:pt x="1465" y="2091"/>
                </a:lnTo>
                <a:lnTo>
                  <a:pt x="1465" y="2091"/>
                </a:lnTo>
                <a:lnTo>
                  <a:pt x="1451" y="2026"/>
                </a:lnTo>
                <a:lnTo>
                  <a:pt x="1437" y="1961"/>
                </a:lnTo>
                <a:lnTo>
                  <a:pt x="1437" y="1961"/>
                </a:lnTo>
                <a:lnTo>
                  <a:pt x="1467" y="1937"/>
                </a:lnTo>
                <a:lnTo>
                  <a:pt x="1494" y="1910"/>
                </a:lnTo>
                <a:lnTo>
                  <a:pt x="1522" y="1885"/>
                </a:lnTo>
                <a:lnTo>
                  <a:pt x="1549" y="1857"/>
                </a:lnTo>
                <a:lnTo>
                  <a:pt x="1575" y="1830"/>
                </a:lnTo>
                <a:lnTo>
                  <a:pt x="1600" y="1802"/>
                </a:lnTo>
                <a:lnTo>
                  <a:pt x="1624" y="1773"/>
                </a:lnTo>
                <a:lnTo>
                  <a:pt x="1648" y="1742"/>
                </a:lnTo>
                <a:lnTo>
                  <a:pt x="1694" y="1681"/>
                </a:lnTo>
                <a:lnTo>
                  <a:pt x="1739" y="1619"/>
                </a:lnTo>
                <a:lnTo>
                  <a:pt x="1782" y="1555"/>
                </a:lnTo>
                <a:lnTo>
                  <a:pt x="1824" y="1492"/>
                </a:lnTo>
                <a:lnTo>
                  <a:pt x="1824" y="1492"/>
                </a:lnTo>
                <a:lnTo>
                  <a:pt x="1868" y="1428"/>
                </a:lnTo>
                <a:lnTo>
                  <a:pt x="1913" y="1365"/>
                </a:lnTo>
                <a:lnTo>
                  <a:pt x="2004" y="1239"/>
                </a:lnTo>
                <a:lnTo>
                  <a:pt x="2096" y="1112"/>
                </a:lnTo>
                <a:lnTo>
                  <a:pt x="2141" y="1048"/>
                </a:lnTo>
                <a:lnTo>
                  <a:pt x="2183" y="983"/>
                </a:lnTo>
                <a:lnTo>
                  <a:pt x="2183" y="983"/>
                </a:lnTo>
                <a:lnTo>
                  <a:pt x="2159" y="1143"/>
                </a:lnTo>
                <a:lnTo>
                  <a:pt x="2159" y="1143"/>
                </a:lnTo>
                <a:close/>
                <a:moveTo>
                  <a:pt x="2206" y="848"/>
                </a:moveTo>
                <a:lnTo>
                  <a:pt x="2206" y="848"/>
                </a:lnTo>
                <a:lnTo>
                  <a:pt x="2165" y="912"/>
                </a:lnTo>
                <a:lnTo>
                  <a:pt x="2124" y="975"/>
                </a:lnTo>
                <a:lnTo>
                  <a:pt x="2081" y="1037"/>
                </a:lnTo>
                <a:lnTo>
                  <a:pt x="2039" y="1100"/>
                </a:lnTo>
                <a:lnTo>
                  <a:pt x="1951" y="1224"/>
                </a:lnTo>
                <a:lnTo>
                  <a:pt x="1865" y="1347"/>
                </a:lnTo>
                <a:lnTo>
                  <a:pt x="1865" y="1347"/>
                </a:lnTo>
                <a:lnTo>
                  <a:pt x="1818" y="1419"/>
                </a:lnTo>
                <a:lnTo>
                  <a:pt x="1770" y="1489"/>
                </a:lnTo>
                <a:lnTo>
                  <a:pt x="1770" y="1489"/>
                </a:lnTo>
                <a:lnTo>
                  <a:pt x="1784" y="1428"/>
                </a:lnTo>
                <a:lnTo>
                  <a:pt x="1796" y="1367"/>
                </a:lnTo>
                <a:lnTo>
                  <a:pt x="1807" y="1306"/>
                </a:lnTo>
                <a:lnTo>
                  <a:pt x="1818" y="1244"/>
                </a:lnTo>
                <a:lnTo>
                  <a:pt x="1818" y="1244"/>
                </a:lnTo>
                <a:lnTo>
                  <a:pt x="1837" y="1202"/>
                </a:lnTo>
                <a:lnTo>
                  <a:pt x="1860" y="1161"/>
                </a:lnTo>
                <a:lnTo>
                  <a:pt x="1882" y="1118"/>
                </a:lnTo>
                <a:lnTo>
                  <a:pt x="1908" y="1077"/>
                </a:lnTo>
                <a:lnTo>
                  <a:pt x="1933" y="1036"/>
                </a:lnTo>
                <a:lnTo>
                  <a:pt x="1958" y="996"/>
                </a:lnTo>
                <a:lnTo>
                  <a:pt x="2014" y="916"/>
                </a:lnTo>
                <a:lnTo>
                  <a:pt x="2071" y="837"/>
                </a:lnTo>
                <a:lnTo>
                  <a:pt x="2129" y="759"/>
                </a:lnTo>
                <a:lnTo>
                  <a:pt x="2247" y="606"/>
                </a:lnTo>
                <a:lnTo>
                  <a:pt x="2247" y="606"/>
                </a:lnTo>
                <a:lnTo>
                  <a:pt x="2226" y="727"/>
                </a:lnTo>
                <a:lnTo>
                  <a:pt x="2206" y="848"/>
                </a:lnTo>
                <a:lnTo>
                  <a:pt x="2206" y="848"/>
                </a:lnTo>
                <a:close/>
                <a:moveTo>
                  <a:pt x="2265" y="501"/>
                </a:moveTo>
                <a:lnTo>
                  <a:pt x="2265" y="501"/>
                </a:lnTo>
                <a:lnTo>
                  <a:pt x="2248" y="519"/>
                </a:lnTo>
                <a:lnTo>
                  <a:pt x="2231" y="539"/>
                </a:lnTo>
                <a:lnTo>
                  <a:pt x="2199" y="582"/>
                </a:lnTo>
                <a:lnTo>
                  <a:pt x="2169" y="624"/>
                </a:lnTo>
                <a:lnTo>
                  <a:pt x="2139" y="669"/>
                </a:lnTo>
                <a:lnTo>
                  <a:pt x="2084" y="759"/>
                </a:lnTo>
                <a:lnTo>
                  <a:pt x="2055" y="803"/>
                </a:lnTo>
                <a:lnTo>
                  <a:pt x="2026" y="845"/>
                </a:lnTo>
                <a:lnTo>
                  <a:pt x="2026" y="845"/>
                </a:lnTo>
                <a:lnTo>
                  <a:pt x="1974" y="918"/>
                </a:lnTo>
                <a:lnTo>
                  <a:pt x="1922" y="992"/>
                </a:lnTo>
                <a:lnTo>
                  <a:pt x="1898" y="1029"/>
                </a:lnTo>
                <a:lnTo>
                  <a:pt x="1875" y="1068"/>
                </a:lnTo>
                <a:lnTo>
                  <a:pt x="1853" y="1106"/>
                </a:lnTo>
                <a:lnTo>
                  <a:pt x="1832" y="1146"/>
                </a:lnTo>
                <a:lnTo>
                  <a:pt x="1832" y="1146"/>
                </a:lnTo>
                <a:lnTo>
                  <a:pt x="1843" y="1052"/>
                </a:lnTo>
                <a:lnTo>
                  <a:pt x="1852" y="958"/>
                </a:lnTo>
                <a:lnTo>
                  <a:pt x="1852" y="958"/>
                </a:lnTo>
                <a:lnTo>
                  <a:pt x="1855" y="957"/>
                </a:lnTo>
                <a:lnTo>
                  <a:pt x="1855" y="957"/>
                </a:lnTo>
                <a:lnTo>
                  <a:pt x="1869" y="925"/>
                </a:lnTo>
                <a:lnTo>
                  <a:pt x="1885" y="894"/>
                </a:lnTo>
                <a:lnTo>
                  <a:pt x="1902" y="865"/>
                </a:lnTo>
                <a:lnTo>
                  <a:pt x="1920" y="836"/>
                </a:lnTo>
                <a:lnTo>
                  <a:pt x="1957" y="779"/>
                </a:lnTo>
                <a:lnTo>
                  <a:pt x="1995" y="723"/>
                </a:lnTo>
                <a:lnTo>
                  <a:pt x="2036" y="669"/>
                </a:lnTo>
                <a:lnTo>
                  <a:pt x="2079" y="615"/>
                </a:lnTo>
                <a:lnTo>
                  <a:pt x="2165" y="509"/>
                </a:lnTo>
                <a:lnTo>
                  <a:pt x="2165" y="509"/>
                </a:lnTo>
                <a:lnTo>
                  <a:pt x="2230" y="431"/>
                </a:lnTo>
                <a:lnTo>
                  <a:pt x="2261" y="388"/>
                </a:lnTo>
                <a:lnTo>
                  <a:pt x="2292" y="346"/>
                </a:lnTo>
                <a:lnTo>
                  <a:pt x="2292" y="346"/>
                </a:lnTo>
                <a:lnTo>
                  <a:pt x="2265" y="501"/>
                </a:lnTo>
                <a:lnTo>
                  <a:pt x="2265" y="501"/>
                </a:lnTo>
                <a:close/>
                <a:moveTo>
                  <a:pt x="2320" y="186"/>
                </a:moveTo>
                <a:lnTo>
                  <a:pt x="2320" y="186"/>
                </a:lnTo>
                <a:lnTo>
                  <a:pt x="2253" y="289"/>
                </a:lnTo>
                <a:lnTo>
                  <a:pt x="2186" y="388"/>
                </a:lnTo>
                <a:lnTo>
                  <a:pt x="2151" y="437"/>
                </a:lnTo>
                <a:lnTo>
                  <a:pt x="2116" y="486"/>
                </a:lnTo>
                <a:lnTo>
                  <a:pt x="2080" y="535"/>
                </a:lnTo>
                <a:lnTo>
                  <a:pt x="2041" y="584"/>
                </a:lnTo>
                <a:lnTo>
                  <a:pt x="2041" y="584"/>
                </a:lnTo>
                <a:lnTo>
                  <a:pt x="2015" y="619"/>
                </a:lnTo>
                <a:lnTo>
                  <a:pt x="1990" y="655"/>
                </a:lnTo>
                <a:lnTo>
                  <a:pt x="1965" y="690"/>
                </a:lnTo>
                <a:lnTo>
                  <a:pt x="1941" y="726"/>
                </a:lnTo>
                <a:lnTo>
                  <a:pt x="1918" y="763"/>
                </a:lnTo>
                <a:lnTo>
                  <a:pt x="1897" y="802"/>
                </a:lnTo>
                <a:lnTo>
                  <a:pt x="1877" y="840"/>
                </a:lnTo>
                <a:lnTo>
                  <a:pt x="1861" y="880"/>
                </a:lnTo>
                <a:lnTo>
                  <a:pt x="1861" y="880"/>
                </a:lnTo>
                <a:lnTo>
                  <a:pt x="1869" y="779"/>
                </a:lnTo>
                <a:lnTo>
                  <a:pt x="1876" y="677"/>
                </a:lnTo>
                <a:lnTo>
                  <a:pt x="1876" y="677"/>
                </a:lnTo>
                <a:lnTo>
                  <a:pt x="1916" y="610"/>
                </a:lnTo>
                <a:lnTo>
                  <a:pt x="1958" y="543"/>
                </a:lnTo>
                <a:lnTo>
                  <a:pt x="2000" y="477"/>
                </a:lnTo>
                <a:lnTo>
                  <a:pt x="2044" y="413"/>
                </a:lnTo>
                <a:lnTo>
                  <a:pt x="2133" y="285"/>
                </a:lnTo>
                <a:lnTo>
                  <a:pt x="2223" y="155"/>
                </a:lnTo>
                <a:lnTo>
                  <a:pt x="2223" y="155"/>
                </a:lnTo>
                <a:lnTo>
                  <a:pt x="2252" y="154"/>
                </a:lnTo>
                <a:lnTo>
                  <a:pt x="2267" y="151"/>
                </a:lnTo>
                <a:lnTo>
                  <a:pt x="2280" y="149"/>
                </a:lnTo>
                <a:lnTo>
                  <a:pt x="2293" y="143"/>
                </a:lnTo>
                <a:lnTo>
                  <a:pt x="2304" y="138"/>
                </a:lnTo>
                <a:lnTo>
                  <a:pt x="2314" y="133"/>
                </a:lnTo>
                <a:lnTo>
                  <a:pt x="2322" y="123"/>
                </a:lnTo>
                <a:lnTo>
                  <a:pt x="2322" y="123"/>
                </a:lnTo>
                <a:lnTo>
                  <a:pt x="2326" y="118"/>
                </a:lnTo>
                <a:lnTo>
                  <a:pt x="2330" y="113"/>
                </a:lnTo>
                <a:lnTo>
                  <a:pt x="2333" y="106"/>
                </a:lnTo>
                <a:lnTo>
                  <a:pt x="2334" y="100"/>
                </a:lnTo>
                <a:lnTo>
                  <a:pt x="2334" y="100"/>
                </a:lnTo>
                <a:lnTo>
                  <a:pt x="2320" y="186"/>
                </a:lnTo>
                <a:lnTo>
                  <a:pt x="2320" y="18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702753551"/>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SWOT Analysis – Teardrop Matrix</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66</a:t>
            </a:fld>
            <a:endParaRPr lang="en-US"/>
          </a:p>
        </p:txBody>
      </p:sp>
      <p:sp>
        <p:nvSpPr>
          <p:cNvPr id="15" name="Text Placeholder 14"/>
          <p:cNvSpPr>
            <a:spLocks noGrp="1"/>
          </p:cNvSpPr>
          <p:nvPr>
            <p:ph type="body" sz="quarter" idx="13"/>
          </p:nvPr>
        </p:nvSpPr>
        <p:spPr/>
        <p:txBody>
          <a:bodyPr>
            <a:normAutofit fontScale="92500" lnSpcReduction="20000"/>
          </a:bodyPr>
          <a:lstStyle/>
          <a:p>
            <a:r>
              <a:rPr lang="en-US"/>
              <a:t>Lorem ipsum dolor sit amet, nec an dictas equidem appellantur, ut has commune accommodare</a:t>
            </a:r>
          </a:p>
        </p:txBody>
      </p:sp>
      <p:sp>
        <p:nvSpPr>
          <p:cNvPr id="16" name="Text Placeholder 15"/>
          <p:cNvSpPr>
            <a:spLocks noGrp="1"/>
          </p:cNvSpPr>
          <p:nvPr>
            <p:ph type="body" sz="quarter" idx="14"/>
          </p:nvPr>
        </p:nvSpPr>
        <p:spPr/>
        <p:txBody>
          <a:bodyPr>
            <a:normAutofit fontScale="92500" lnSpcReduction="20000"/>
          </a:bodyPr>
          <a:lstStyle/>
          <a:p>
            <a:r>
              <a:rPr lang="en-US"/>
              <a:t>Lorem ipsum dolor sit amet, nec an dictas equidem appellantur, ut has commune accommodare</a:t>
            </a:r>
          </a:p>
        </p:txBody>
      </p:sp>
      <p:sp>
        <p:nvSpPr>
          <p:cNvPr id="17" name="Text Placeholder 16"/>
          <p:cNvSpPr>
            <a:spLocks noGrp="1"/>
          </p:cNvSpPr>
          <p:nvPr>
            <p:ph type="body" sz="quarter" idx="15"/>
          </p:nvPr>
        </p:nvSpPr>
        <p:spPr/>
        <p:txBody>
          <a:bodyPr>
            <a:normAutofit fontScale="92500" lnSpcReduction="20000"/>
          </a:bodyPr>
          <a:lstStyle/>
          <a:p>
            <a:r>
              <a:rPr lang="en-US"/>
              <a:t>Lorem ipsum dolor sit amet, nec an dictas equidem appellantur, ut has commune accommodare</a:t>
            </a:r>
          </a:p>
        </p:txBody>
      </p:sp>
      <p:sp>
        <p:nvSpPr>
          <p:cNvPr id="18" name="Text Placeholder 17"/>
          <p:cNvSpPr>
            <a:spLocks noGrp="1"/>
          </p:cNvSpPr>
          <p:nvPr>
            <p:ph type="body" sz="quarter" idx="16"/>
          </p:nvPr>
        </p:nvSpPr>
        <p:spPr/>
        <p:txBody>
          <a:bodyPr>
            <a:normAutofit fontScale="92500" lnSpcReduction="20000"/>
          </a:bodyPr>
          <a:lstStyle/>
          <a:p>
            <a:r>
              <a:rPr lang="en-US"/>
              <a:t>Lorem ipsum dolor sit amet, nec an dictas equidem appellantur, ut has commune accommodare</a:t>
            </a:r>
          </a:p>
        </p:txBody>
      </p:sp>
      <p:sp>
        <p:nvSpPr>
          <p:cNvPr id="19" name="TextBox 18"/>
          <p:cNvSpPr txBox="1"/>
          <p:nvPr/>
        </p:nvSpPr>
        <p:spPr>
          <a:xfrm>
            <a:off x="1040985" y="2296484"/>
            <a:ext cx="2364815" cy="769441"/>
          </a:xfrm>
          <a:prstGeom prst="rect">
            <a:avLst/>
          </a:prstGeom>
          <a:noFill/>
        </p:spPr>
        <p:txBody>
          <a:bodyPr wrap="none" rtlCol="0" anchor="ctr">
            <a:spAutoFit/>
          </a:bodyPr>
          <a:lstStyle/>
          <a:p>
            <a:pPr algn="r"/>
            <a:r>
              <a:rPr lang="en-US" sz="4400" smtClean="0">
                <a:solidFill>
                  <a:schemeClr val="accent1"/>
                </a:solidFill>
              </a:rPr>
              <a:t>Strengths</a:t>
            </a:r>
            <a:endParaRPr lang="en-US" sz="4400">
              <a:solidFill>
                <a:schemeClr val="accent1"/>
              </a:solidFill>
            </a:endParaRPr>
          </a:p>
        </p:txBody>
      </p:sp>
      <p:sp>
        <p:nvSpPr>
          <p:cNvPr id="20" name="TextBox 19"/>
          <p:cNvSpPr txBox="1"/>
          <p:nvPr/>
        </p:nvSpPr>
        <p:spPr>
          <a:xfrm>
            <a:off x="26349" y="4691584"/>
            <a:ext cx="3379451" cy="769441"/>
          </a:xfrm>
          <a:prstGeom prst="rect">
            <a:avLst/>
          </a:prstGeom>
          <a:noFill/>
        </p:spPr>
        <p:txBody>
          <a:bodyPr wrap="none" rtlCol="0" anchor="ctr">
            <a:spAutoFit/>
          </a:bodyPr>
          <a:lstStyle/>
          <a:p>
            <a:pPr algn="r"/>
            <a:r>
              <a:rPr lang="en-US" sz="4400" smtClean="0">
                <a:solidFill>
                  <a:schemeClr val="accent4"/>
                </a:solidFill>
              </a:rPr>
              <a:t>Opportunities</a:t>
            </a:r>
            <a:endParaRPr lang="en-US" sz="4400">
              <a:solidFill>
                <a:schemeClr val="accent4"/>
              </a:solidFill>
            </a:endParaRPr>
          </a:p>
        </p:txBody>
      </p:sp>
      <p:sp>
        <p:nvSpPr>
          <p:cNvPr id="21" name="TextBox 20"/>
          <p:cNvSpPr txBox="1"/>
          <p:nvPr/>
        </p:nvSpPr>
        <p:spPr>
          <a:xfrm>
            <a:off x="8773616" y="2296484"/>
            <a:ext cx="2994922" cy="769441"/>
          </a:xfrm>
          <a:prstGeom prst="rect">
            <a:avLst/>
          </a:prstGeom>
          <a:noFill/>
        </p:spPr>
        <p:txBody>
          <a:bodyPr wrap="none" rtlCol="0" anchor="ctr">
            <a:spAutoFit/>
          </a:bodyPr>
          <a:lstStyle/>
          <a:p>
            <a:r>
              <a:rPr lang="en-US" sz="4400" smtClean="0">
                <a:solidFill>
                  <a:schemeClr val="accent3"/>
                </a:solidFill>
              </a:rPr>
              <a:t>Weaknesses</a:t>
            </a:r>
            <a:endParaRPr lang="en-US" sz="4400">
              <a:solidFill>
                <a:schemeClr val="accent3"/>
              </a:solidFill>
            </a:endParaRPr>
          </a:p>
        </p:txBody>
      </p:sp>
      <p:sp>
        <p:nvSpPr>
          <p:cNvPr id="22" name="TextBox 21"/>
          <p:cNvSpPr txBox="1"/>
          <p:nvPr/>
        </p:nvSpPr>
        <p:spPr>
          <a:xfrm>
            <a:off x="8773616" y="4691584"/>
            <a:ext cx="1903213" cy="769441"/>
          </a:xfrm>
          <a:prstGeom prst="rect">
            <a:avLst/>
          </a:prstGeom>
          <a:noFill/>
        </p:spPr>
        <p:txBody>
          <a:bodyPr wrap="none" rtlCol="0" anchor="ctr">
            <a:spAutoFit/>
          </a:bodyPr>
          <a:lstStyle/>
          <a:p>
            <a:r>
              <a:rPr lang="en-US" sz="4400" smtClean="0">
                <a:solidFill>
                  <a:schemeClr val="accent6"/>
                </a:solidFill>
              </a:rPr>
              <a:t>Threats</a:t>
            </a:r>
            <a:endParaRPr lang="en-US" sz="4400">
              <a:solidFill>
                <a:schemeClr val="accent6"/>
              </a:solidFill>
            </a:endParaRPr>
          </a:p>
        </p:txBody>
      </p:sp>
    </p:spTree>
    <p:extLst>
      <p:ext uri="{BB962C8B-B14F-4D97-AF65-F5344CB8AC3E}">
        <p14:creationId xmlns:p14="http://schemas.microsoft.com/office/powerpoint/2010/main" val="3047216420"/>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normAutofit fontScale="90000"/>
          </a:bodyPr>
          <a:lstStyle/>
          <a:p>
            <a:r>
              <a:rPr lang="en-US" smtClean="0"/>
              <a:t>SWOT Analysis - Strengths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67</a:t>
            </a:fld>
            <a:endParaRPr lang="en-US"/>
          </a:p>
        </p:txBody>
      </p:sp>
      <p:sp>
        <p:nvSpPr>
          <p:cNvPr id="6" name="Text Placeholder 5"/>
          <p:cNvSpPr>
            <a:spLocks noGrp="1"/>
          </p:cNvSpPr>
          <p:nvPr>
            <p:ph type="body" sz="quarter" idx="13"/>
          </p:nvPr>
        </p:nvSpPr>
        <p:spPr/>
        <p:txBody>
          <a:bodyPr>
            <a:normAutofit/>
          </a:bodyPr>
          <a:lstStyle/>
          <a:p>
            <a:r>
              <a:rPr lang="en-US"/>
              <a:t>Lorem ipsum</a:t>
            </a:r>
          </a:p>
          <a:p>
            <a:r>
              <a:rPr lang="en-US"/>
              <a:t>Lorem ipsum</a:t>
            </a:r>
          </a:p>
          <a:p>
            <a:r>
              <a:rPr lang="en-US"/>
              <a:t>Lorem Ipsum</a:t>
            </a:r>
          </a:p>
          <a:p>
            <a:r>
              <a:rPr lang="en-US"/>
              <a:t>Lorem </a:t>
            </a:r>
            <a:r>
              <a:rPr lang="en-US" smtClean="0"/>
              <a:t>Ipsum</a:t>
            </a:r>
            <a:endParaRPr lang="en-US"/>
          </a:p>
        </p:txBody>
      </p:sp>
      <p:sp>
        <p:nvSpPr>
          <p:cNvPr id="8" name="Text Placeholder 7"/>
          <p:cNvSpPr>
            <a:spLocks noGrp="1"/>
          </p:cNvSpPr>
          <p:nvPr>
            <p:ph type="body" sz="quarter" idx="14"/>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13" name="Text Placeholder 12"/>
          <p:cNvSpPr>
            <a:spLocks noGrp="1"/>
          </p:cNvSpPr>
          <p:nvPr>
            <p:ph type="body" sz="quarter" idx="18"/>
          </p:nvPr>
        </p:nvSpPr>
        <p:spPr/>
        <p:txBody>
          <a:bodyPr/>
          <a:lstStyle/>
          <a:p>
            <a:r>
              <a:rPr lang="en-US" smtClean="0"/>
              <a:t>Strengths</a:t>
            </a:r>
            <a:endParaRPr lang="en-US"/>
          </a:p>
        </p:txBody>
      </p:sp>
    </p:spTree>
    <p:extLst>
      <p:ext uri="{BB962C8B-B14F-4D97-AF65-F5344CB8AC3E}">
        <p14:creationId xmlns:p14="http://schemas.microsoft.com/office/powerpoint/2010/main" val="2723939709"/>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a:t>SWOT Analysis - </a:t>
            </a:r>
            <a:r>
              <a:rPr lang="en-US" smtClean="0"/>
              <a:t>Weaknesses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68</a:t>
            </a:fld>
            <a:endParaRPr lang="en-US"/>
          </a:p>
        </p:txBody>
      </p:sp>
      <p:sp>
        <p:nvSpPr>
          <p:cNvPr id="10" name="Text Placeholder 9"/>
          <p:cNvSpPr>
            <a:spLocks noGrp="1"/>
          </p:cNvSpPr>
          <p:nvPr>
            <p:ph type="body" sz="quarter" idx="14"/>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11" name="Text Placeholder 10"/>
          <p:cNvSpPr>
            <a:spLocks noGrp="1"/>
          </p:cNvSpPr>
          <p:nvPr>
            <p:ph type="body" sz="quarter" idx="18"/>
          </p:nvPr>
        </p:nvSpPr>
        <p:spPr/>
        <p:txBody>
          <a:bodyPr/>
          <a:lstStyle/>
          <a:p>
            <a:r>
              <a:rPr lang="en-US" smtClean="0"/>
              <a:t>Weaknesses</a:t>
            </a:r>
            <a:endParaRPr lang="en-US"/>
          </a:p>
        </p:txBody>
      </p:sp>
      <p:sp>
        <p:nvSpPr>
          <p:cNvPr id="12" name="Text Placeholder 11"/>
          <p:cNvSpPr>
            <a:spLocks noGrp="1"/>
          </p:cNvSpPr>
          <p:nvPr>
            <p:ph type="body" sz="quarter" idx="20"/>
          </p:nvPr>
        </p:nvSpPr>
        <p:spPr/>
        <p:txBody>
          <a:bodyPr/>
          <a:lstStyle/>
          <a:p>
            <a:r>
              <a:rPr lang="en-US"/>
              <a:t>Lorem ipsum</a:t>
            </a:r>
          </a:p>
          <a:p>
            <a:r>
              <a:rPr lang="en-US"/>
              <a:t>Lorem ipsum</a:t>
            </a:r>
          </a:p>
          <a:p>
            <a:r>
              <a:rPr lang="en-US"/>
              <a:t>Lorem Ipsum</a:t>
            </a:r>
          </a:p>
          <a:p>
            <a:r>
              <a:rPr lang="en-US"/>
              <a:t>Lorem </a:t>
            </a:r>
            <a:r>
              <a:rPr lang="en-US" smtClean="0"/>
              <a:t>Ipsum</a:t>
            </a:r>
            <a:endParaRPr lang="en-US"/>
          </a:p>
        </p:txBody>
      </p:sp>
    </p:spTree>
    <p:extLst>
      <p:ext uri="{BB962C8B-B14F-4D97-AF65-F5344CB8AC3E}">
        <p14:creationId xmlns:p14="http://schemas.microsoft.com/office/powerpoint/2010/main" val="3099936458"/>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a:t>SWOT Analysis - </a:t>
            </a:r>
            <a:r>
              <a:rPr lang="en-US" smtClean="0"/>
              <a:t>Opportunities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69</a:t>
            </a:fld>
            <a:endParaRPr lang="en-US"/>
          </a:p>
        </p:txBody>
      </p:sp>
      <p:sp>
        <p:nvSpPr>
          <p:cNvPr id="10" name="Text Placeholder 9"/>
          <p:cNvSpPr>
            <a:spLocks noGrp="1"/>
          </p:cNvSpPr>
          <p:nvPr>
            <p:ph type="body" sz="quarter" idx="14"/>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12" name="Text Placeholder 11"/>
          <p:cNvSpPr>
            <a:spLocks noGrp="1"/>
          </p:cNvSpPr>
          <p:nvPr>
            <p:ph type="body" sz="quarter" idx="18"/>
          </p:nvPr>
        </p:nvSpPr>
        <p:spPr/>
        <p:txBody>
          <a:bodyPr/>
          <a:lstStyle/>
          <a:p>
            <a:r>
              <a:rPr lang="en-US" smtClean="0"/>
              <a:t>Opportunities</a:t>
            </a:r>
            <a:endParaRPr lang="en-US"/>
          </a:p>
        </p:txBody>
      </p:sp>
      <p:sp>
        <p:nvSpPr>
          <p:cNvPr id="11" name="Text Placeholder 10"/>
          <p:cNvSpPr>
            <a:spLocks noGrp="1"/>
          </p:cNvSpPr>
          <p:nvPr>
            <p:ph type="body" sz="quarter" idx="15"/>
          </p:nvPr>
        </p:nvSpPr>
        <p:spPr/>
        <p:txBody>
          <a:bodyPr/>
          <a:lstStyle/>
          <a:p>
            <a:r>
              <a:rPr lang="en-US"/>
              <a:t>Lorem ipsum</a:t>
            </a:r>
          </a:p>
          <a:p>
            <a:r>
              <a:rPr lang="en-US"/>
              <a:t>Lorem ipsum</a:t>
            </a:r>
          </a:p>
          <a:p>
            <a:r>
              <a:rPr lang="en-US"/>
              <a:t>Lorem Ipsum</a:t>
            </a:r>
          </a:p>
          <a:p>
            <a:r>
              <a:rPr lang="en-US"/>
              <a:t>Lorem </a:t>
            </a:r>
            <a:r>
              <a:rPr lang="en-US" smtClean="0"/>
              <a:t>Ipsum</a:t>
            </a:r>
            <a:endParaRPr lang="en-US"/>
          </a:p>
        </p:txBody>
      </p:sp>
    </p:spTree>
    <p:extLst>
      <p:ext uri="{BB962C8B-B14F-4D97-AF65-F5344CB8AC3E}">
        <p14:creationId xmlns:p14="http://schemas.microsoft.com/office/powerpoint/2010/main" val="3499431648"/>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normAutofit fontScale="90000"/>
          </a:bodyPr>
          <a:lstStyle/>
          <a:p>
            <a:r>
              <a:rPr lang="en-US" smtClean="0"/>
              <a:t>3 Columns</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7</a:t>
            </a:fld>
            <a:endParaRPr lang="en-US"/>
          </a:p>
        </p:txBody>
      </p:sp>
      <p:sp>
        <p:nvSpPr>
          <p:cNvPr id="8" name="Content Placeholder 7"/>
          <p:cNvSpPr>
            <a:spLocks noGrp="1"/>
          </p:cNvSpPr>
          <p:nvPr>
            <p:ph sz="half" idx="1"/>
          </p:nvPr>
        </p:nvSpPr>
        <p:spPr/>
        <p:txBody>
          <a:bodyPr>
            <a:normAutofit fontScale="70000" lnSpcReduction="20000"/>
          </a:bodyPr>
          <a:lstStyle/>
          <a:p>
            <a:pPr marL="0" indent="0">
              <a:buNone/>
            </a:pPr>
            <a:r>
              <a:rPr lang="en-US" sz="46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a:t>
            </a:r>
          </a:p>
        </p:txBody>
      </p:sp>
      <p:sp>
        <p:nvSpPr>
          <p:cNvPr id="9" name="Content Placeholder 8"/>
          <p:cNvSpPr>
            <a:spLocks noGrp="1"/>
          </p:cNvSpPr>
          <p:nvPr>
            <p:ph sz="half" idx="13"/>
          </p:nvPr>
        </p:nvSpPr>
        <p:spPr/>
        <p:txBody>
          <a:bodyPr>
            <a:normAutofit fontScale="70000" lnSpcReduction="20000"/>
          </a:bodyPr>
          <a:lstStyle/>
          <a:p>
            <a:pPr marL="0" indent="0">
              <a:buNone/>
            </a:pPr>
            <a:r>
              <a:rPr lang="en-US" sz="46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a:t>
            </a:r>
          </a:p>
        </p:txBody>
      </p:sp>
      <p:sp>
        <p:nvSpPr>
          <p:cNvPr id="10" name="Content Placeholder 9"/>
          <p:cNvSpPr>
            <a:spLocks noGrp="1"/>
          </p:cNvSpPr>
          <p:nvPr>
            <p:ph sz="half" idx="14"/>
          </p:nvPr>
        </p:nvSpPr>
        <p:spPr/>
        <p:txBody>
          <a:bodyPr>
            <a:normAutofit fontScale="70000" lnSpcReduction="20000"/>
          </a:bodyPr>
          <a:lstStyle/>
          <a:p>
            <a:pPr marL="0" indent="0">
              <a:buNone/>
            </a:pPr>
            <a:r>
              <a:rPr lang="en-US" sz="4600" b="1"/>
              <a:t>Lorem ipsum dolor sit amet </a:t>
            </a:r>
          </a:p>
          <a:p>
            <a:pPr marL="0" indent="0">
              <a:buNone/>
            </a:pPr>
            <a:r>
              <a:rPr lang="en-US"/>
              <a:t>Lorem ipsum dolor sit amet, placerat ipsum erat et tortor, vehicula sociis vel vel, ut cursus sociosqu integer sapien in. Aliquet blandit, pellentesque nec vitae. Sapien ante feugiat non est etiam aut, duis vestibulum, congue et, a enim viverra wisi. Est dui donec eu auctor, arcu ac nam et dictum ante tristique, praesent ridiculus id egestas metus erat, phasellus lobortis a nibh augue duis non, vestibulum diam leo.</a:t>
            </a:r>
          </a:p>
        </p:txBody>
      </p:sp>
    </p:spTree>
    <p:extLst>
      <p:ext uri="{BB962C8B-B14F-4D97-AF65-F5344CB8AC3E}">
        <p14:creationId xmlns:p14="http://schemas.microsoft.com/office/powerpoint/2010/main" val="80513890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normAutofit fontScale="90000"/>
          </a:bodyPr>
          <a:lstStyle/>
          <a:p>
            <a:r>
              <a:rPr lang="en-US"/>
              <a:t>SWOT Analysis - </a:t>
            </a:r>
            <a:r>
              <a:rPr lang="en-US" smtClean="0"/>
              <a:t>Threats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70</a:t>
            </a:fld>
            <a:endParaRPr lang="en-US"/>
          </a:p>
        </p:txBody>
      </p:sp>
      <p:sp>
        <p:nvSpPr>
          <p:cNvPr id="10" name="Text Placeholder 9"/>
          <p:cNvSpPr>
            <a:spLocks noGrp="1"/>
          </p:cNvSpPr>
          <p:nvPr>
            <p:ph type="body" sz="quarter" idx="14"/>
          </p:nvPr>
        </p:nvSpPr>
        <p:spPr/>
        <p:txBody>
          <a:bodyPr/>
          <a:lstStyle/>
          <a:p>
            <a:r>
              <a:rPr lang="en-US"/>
              <a:t>Lorem ipsum dolor sit amet, nec an dictas equidem appellantur, ut has commune accommodare.</a:t>
            </a:r>
          </a:p>
          <a:p>
            <a:r>
              <a:rPr lang="en-US"/>
              <a:t>Mea illum corrumpit gloriatur at, ludus solet id pro, eius verear impedit cu has.</a:t>
            </a:r>
          </a:p>
          <a:p>
            <a:r>
              <a:rPr lang="en-US"/>
              <a:t>Eum an unum libris, cu vidisse virtute quaerendum his. Qui an mucius impetus meliore, sumo iudicabit vis ad</a:t>
            </a:r>
            <a:r>
              <a:rPr lang="en-US" smtClean="0"/>
              <a:t>.</a:t>
            </a:r>
            <a:endParaRPr lang="en-US"/>
          </a:p>
        </p:txBody>
      </p:sp>
      <p:sp>
        <p:nvSpPr>
          <p:cNvPr id="12" name="Text Placeholder 11"/>
          <p:cNvSpPr>
            <a:spLocks noGrp="1"/>
          </p:cNvSpPr>
          <p:nvPr>
            <p:ph type="body" sz="quarter" idx="18"/>
          </p:nvPr>
        </p:nvSpPr>
        <p:spPr/>
        <p:txBody>
          <a:bodyPr/>
          <a:lstStyle/>
          <a:p>
            <a:r>
              <a:rPr lang="en-US" smtClean="0"/>
              <a:t>Threats</a:t>
            </a:r>
            <a:endParaRPr lang="en-US"/>
          </a:p>
        </p:txBody>
      </p:sp>
      <p:sp>
        <p:nvSpPr>
          <p:cNvPr id="11" name="Text Placeholder 10"/>
          <p:cNvSpPr>
            <a:spLocks noGrp="1"/>
          </p:cNvSpPr>
          <p:nvPr>
            <p:ph type="body" sz="quarter" idx="16"/>
          </p:nvPr>
        </p:nvSpPr>
        <p:spPr/>
        <p:txBody>
          <a:bodyPr>
            <a:normAutofit/>
          </a:bodyPr>
          <a:lstStyle/>
          <a:p>
            <a:r>
              <a:rPr lang="en-US"/>
              <a:t>Lorem ipsum</a:t>
            </a:r>
          </a:p>
          <a:p>
            <a:r>
              <a:rPr lang="en-US"/>
              <a:t>Lorem ipsum</a:t>
            </a:r>
          </a:p>
          <a:p>
            <a:r>
              <a:rPr lang="en-US"/>
              <a:t>Lorem </a:t>
            </a:r>
            <a:r>
              <a:rPr lang="en-US" smtClean="0"/>
              <a:t>Ipsum</a:t>
            </a:r>
          </a:p>
          <a:p>
            <a:r>
              <a:rPr lang="en-US" smtClean="0"/>
              <a:t>Lorem </a:t>
            </a:r>
            <a:r>
              <a:rPr lang="en-US"/>
              <a:t>Ipsum</a:t>
            </a:r>
          </a:p>
          <a:p>
            <a:endParaRPr lang="en-US"/>
          </a:p>
        </p:txBody>
      </p:sp>
    </p:spTree>
    <p:extLst>
      <p:ext uri="{BB962C8B-B14F-4D97-AF65-F5344CB8AC3E}">
        <p14:creationId xmlns:p14="http://schemas.microsoft.com/office/powerpoint/2010/main" val="1119269345"/>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Porter’s Five </a:t>
            </a:r>
            <a:r>
              <a:rPr lang="en-US" smtClean="0"/>
              <a:t>Forces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71</a:t>
            </a:fld>
            <a:endParaRPr lang="en-US"/>
          </a:p>
        </p:txBody>
      </p:sp>
      <p:sp>
        <p:nvSpPr>
          <p:cNvPr id="9" name="Text Placeholder 8"/>
          <p:cNvSpPr>
            <a:spLocks noGrp="1"/>
          </p:cNvSpPr>
          <p:nvPr>
            <p:ph type="body" sz="quarter" idx="13"/>
          </p:nvPr>
        </p:nvSpPr>
        <p:spPr/>
        <p:txBody>
          <a:bodyPr/>
          <a:lstStyle/>
          <a:p>
            <a:r>
              <a:rPr lang="en-US" smtClean="0"/>
              <a:t>Competitive Rivalry</a:t>
            </a:r>
            <a:endParaRPr lang="en-US"/>
          </a:p>
        </p:txBody>
      </p:sp>
      <p:sp>
        <p:nvSpPr>
          <p:cNvPr id="10" name="Text Placeholder 9"/>
          <p:cNvSpPr>
            <a:spLocks noGrp="1"/>
          </p:cNvSpPr>
          <p:nvPr>
            <p:ph type="body" sz="quarter" idx="14"/>
          </p:nvPr>
        </p:nvSpPr>
        <p:spPr/>
        <p:txBody>
          <a:bodyPr/>
          <a:lstStyle/>
          <a:p>
            <a:r>
              <a:rPr lang="en-US" smtClean="0"/>
              <a:t>Threat of New Entry</a:t>
            </a:r>
            <a:endParaRPr lang="en-US"/>
          </a:p>
        </p:txBody>
      </p:sp>
      <p:sp>
        <p:nvSpPr>
          <p:cNvPr id="11" name="Text Placeholder 10"/>
          <p:cNvSpPr>
            <a:spLocks noGrp="1"/>
          </p:cNvSpPr>
          <p:nvPr>
            <p:ph type="body" sz="quarter" idx="15"/>
          </p:nvPr>
        </p:nvSpPr>
        <p:spPr/>
        <p:txBody>
          <a:bodyPr/>
          <a:lstStyle/>
          <a:p>
            <a:r>
              <a:rPr lang="en-US" smtClean="0"/>
              <a:t>Buyer Power</a:t>
            </a:r>
            <a:endParaRPr lang="en-US"/>
          </a:p>
        </p:txBody>
      </p:sp>
      <p:sp>
        <p:nvSpPr>
          <p:cNvPr id="12" name="Text Placeholder 11"/>
          <p:cNvSpPr>
            <a:spLocks noGrp="1"/>
          </p:cNvSpPr>
          <p:nvPr>
            <p:ph type="body" sz="quarter" idx="16"/>
          </p:nvPr>
        </p:nvSpPr>
        <p:spPr/>
        <p:txBody>
          <a:bodyPr/>
          <a:lstStyle/>
          <a:p>
            <a:r>
              <a:rPr lang="en-US" smtClean="0"/>
              <a:t>Supplier Power</a:t>
            </a:r>
            <a:endParaRPr lang="en-US"/>
          </a:p>
        </p:txBody>
      </p:sp>
      <p:sp>
        <p:nvSpPr>
          <p:cNvPr id="13" name="Text Placeholder 12"/>
          <p:cNvSpPr>
            <a:spLocks noGrp="1"/>
          </p:cNvSpPr>
          <p:nvPr>
            <p:ph type="body" sz="quarter" idx="17"/>
          </p:nvPr>
        </p:nvSpPr>
        <p:spPr/>
        <p:txBody>
          <a:bodyPr/>
          <a:lstStyle/>
          <a:p>
            <a:r>
              <a:rPr lang="en-US" smtClean="0"/>
              <a:t>Threat of Substitution</a:t>
            </a:r>
            <a:endParaRPr lang="en-US"/>
          </a:p>
        </p:txBody>
      </p:sp>
      <p:sp>
        <p:nvSpPr>
          <p:cNvPr id="14" name="Text Placeholder 13"/>
          <p:cNvSpPr>
            <a:spLocks noGrp="1"/>
          </p:cNvSpPr>
          <p:nvPr>
            <p:ph type="body" sz="quarter" idx="18"/>
          </p:nvPr>
        </p:nvSpPr>
        <p:spPr/>
        <p:txBody>
          <a:bodyPr>
            <a:normAutofit/>
          </a:bodyPr>
          <a:lstStyle/>
          <a:p>
            <a:pPr marL="0" indent="0">
              <a:buNone/>
            </a:pPr>
            <a:r>
              <a:rPr lang="en-US" b="1" smtClean="0"/>
              <a:t>Threat of New Entry:</a:t>
            </a:r>
            <a:endParaRPr lang="en-US" b="1"/>
          </a:p>
          <a:p>
            <a:r>
              <a:rPr lang="en-US"/>
              <a:t>Lorem ipsum dolor sit amet, nec an dictas equidem </a:t>
            </a:r>
            <a:r>
              <a:rPr lang="en-US" smtClean="0"/>
              <a:t>appellantur</a:t>
            </a:r>
          </a:p>
          <a:p>
            <a:r>
              <a:rPr lang="en-US" smtClean="0"/>
              <a:t>Ut </a:t>
            </a:r>
            <a:r>
              <a:rPr lang="en-US"/>
              <a:t>has commune accommodare</a:t>
            </a:r>
          </a:p>
        </p:txBody>
      </p:sp>
      <p:sp>
        <p:nvSpPr>
          <p:cNvPr id="16" name="Text Placeholder 15"/>
          <p:cNvSpPr>
            <a:spLocks noGrp="1"/>
          </p:cNvSpPr>
          <p:nvPr>
            <p:ph type="body" sz="quarter" idx="21"/>
          </p:nvPr>
        </p:nvSpPr>
        <p:spPr/>
        <p:txBody>
          <a:bodyPr>
            <a:normAutofit/>
          </a:bodyPr>
          <a:lstStyle/>
          <a:p>
            <a:pPr marL="0" indent="0">
              <a:buNone/>
            </a:pPr>
            <a:r>
              <a:rPr lang="en-US" b="1" smtClean="0"/>
              <a:t>Buyer Power:</a:t>
            </a:r>
            <a:endParaRPr lang="en-US" b="1"/>
          </a:p>
          <a:p>
            <a:r>
              <a:rPr lang="en-US"/>
              <a:t>Lorem ipsum dolor sit amet, nec an dictas equidem appellantur</a:t>
            </a:r>
          </a:p>
          <a:p>
            <a:r>
              <a:rPr lang="en-US"/>
              <a:t>Ut has commune accommodare</a:t>
            </a:r>
          </a:p>
        </p:txBody>
      </p:sp>
      <p:sp>
        <p:nvSpPr>
          <p:cNvPr id="17" name="Text Placeholder 16"/>
          <p:cNvSpPr>
            <a:spLocks noGrp="1"/>
          </p:cNvSpPr>
          <p:nvPr>
            <p:ph type="body" sz="quarter" idx="22"/>
          </p:nvPr>
        </p:nvSpPr>
        <p:spPr/>
        <p:txBody>
          <a:bodyPr>
            <a:normAutofit/>
          </a:bodyPr>
          <a:lstStyle/>
          <a:p>
            <a:pPr marL="0" indent="0">
              <a:buNone/>
            </a:pPr>
            <a:r>
              <a:rPr lang="en-US" b="1" smtClean="0"/>
              <a:t>Supplier Power:</a:t>
            </a:r>
          </a:p>
          <a:p>
            <a:r>
              <a:rPr lang="en-US"/>
              <a:t>Lorem ipsum dolor sit amet, nec an dictas equidem appellantur</a:t>
            </a:r>
          </a:p>
          <a:p>
            <a:r>
              <a:rPr lang="en-US"/>
              <a:t>Ut has commune accommodare</a:t>
            </a:r>
          </a:p>
        </p:txBody>
      </p:sp>
      <p:sp>
        <p:nvSpPr>
          <p:cNvPr id="18" name="Text Placeholder 17"/>
          <p:cNvSpPr>
            <a:spLocks noGrp="1"/>
          </p:cNvSpPr>
          <p:nvPr>
            <p:ph type="body" sz="quarter" idx="23"/>
          </p:nvPr>
        </p:nvSpPr>
        <p:spPr/>
        <p:txBody>
          <a:bodyPr>
            <a:normAutofit/>
          </a:bodyPr>
          <a:lstStyle/>
          <a:p>
            <a:pPr marL="0" indent="0">
              <a:buNone/>
            </a:pPr>
            <a:r>
              <a:rPr lang="en-US" b="1" smtClean="0"/>
              <a:t>Threat of Substitution:</a:t>
            </a:r>
          </a:p>
          <a:p>
            <a:r>
              <a:rPr lang="en-US"/>
              <a:t>Lorem ipsum dolor sit amet, nec an dictas equidem appellantur</a:t>
            </a:r>
          </a:p>
          <a:p>
            <a:r>
              <a:rPr lang="en-US"/>
              <a:t>Ut has commune accommodare</a:t>
            </a:r>
          </a:p>
        </p:txBody>
      </p:sp>
      <p:sp>
        <p:nvSpPr>
          <p:cNvPr id="20" name="Text Placeholder 19"/>
          <p:cNvSpPr>
            <a:spLocks noGrp="1"/>
          </p:cNvSpPr>
          <p:nvPr>
            <p:ph type="body" sz="quarter" idx="24"/>
          </p:nvPr>
        </p:nvSpPr>
        <p:spPr/>
        <p:txBody>
          <a:bodyPr>
            <a:normAutofit lnSpcReduction="10000"/>
          </a:bodyPr>
          <a:lstStyle/>
          <a:p>
            <a:r>
              <a:rPr lang="en-US"/>
              <a:t>Lorem ipsum dolor sit amet</a:t>
            </a:r>
          </a:p>
          <a:p>
            <a:r>
              <a:rPr lang="en-US"/>
              <a:t>Lorem ipsum dolor sit amet</a:t>
            </a:r>
          </a:p>
          <a:p>
            <a:r>
              <a:rPr lang="en-US"/>
              <a:t>Lorem ipsum dolor sit </a:t>
            </a:r>
            <a:r>
              <a:rPr lang="en-US" smtClean="0"/>
              <a:t>amet</a:t>
            </a:r>
            <a:endParaRPr lang="en-US"/>
          </a:p>
        </p:txBody>
      </p:sp>
      <p:sp>
        <p:nvSpPr>
          <p:cNvPr id="21" name="Text Placeholder 20"/>
          <p:cNvSpPr>
            <a:spLocks noGrp="1"/>
          </p:cNvSpPr>
          <p:nvPr>
            <p:ph type="body" sz="quarter" idx="20"/>
          </p:nvPr>
        </p:nvSpPr>
        <p:spPr/>
        <p:txBody>
          <a:bodyPr/>
          <a:lstStyle/>
          <a:p>
            <a:endParaRPr lang="en-US"/>
          </a:p>
        </p:txBody>
      </p:sp>
    </p:spTree>
    <p:extLst>
      <p:ext uri="{BB962C8B-B14F-4D97-AF65-F5344CB8AC3E}">
        <p14:creationId xmlns:p14="http://schemas.microsoft.com/office/powerpoint/2010/main" val="2613769466"/>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PEST Analysis</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72</a:t>
            </a:fld>
            <a:endParaRPr lang="en-US"/>
          </a:p>
        </p:txBody>
      </p:sp>
      <p:sp>
        <p:nvSpPr>
          <p:cNvPr id="6" name="Text Placeholder 5"/>
          <p:cNvSpPr>
            <a:spLocks noGrp="1"/>
          </p:cNvSpPr>
          <p:nvPr>
            <p:ph type="body" sz="quarter" idx="13"/>
          </p:nvPr>
        </p:nvSpPr>
        <p:spPr/>
        <p:txBody>
          <a:bodyPr/>
          <a:lstStyle/>
          <a:p>
            <a:r>
              <a:rPr lang="en-US" smtClean="0"/>
              <a:t>PEST</a:t>
            </a:r>
          </a:p>
          <a:p>
            <a:r>
              <a:rPr lang="en-US" smtClean="0"/>
              <a:t>Analysis</a:t>
            </a:r>
            <a:endParaRPr lang="en-US"/>
          </a:p>
        </p:txBody>
      </p:sp>
      <p:sp>
        <p:nvSpPr>
          <p:cNvPr id="7" name="Text Placeholder 6"/>
          <p:cNvSpPr>
            <a:spLocks noGrp="1"/>
          </p:cNvSpPr>
          <p:nvPr>
            <p:ph type="body" sz="quarter" idx="14"/>
          </p:nvPr>
        </p:nvSpPr>
        <p:spPr/>
        <p:txBody>
          <a:bodyPr/>
          <a:lstStyle/>
          <a:p>
            <a:r>
              <a:rPr lang="en-US" smtClean="0"/>
              <a:t>Political Factors</a:t>
            </a:r>
            <a:endParaRPr lang="en-US"/>
          </a:p>
        </p:txBody>
      </p:sp>
      <p:sp>
        <p:nvSpPr>
          <p:cNvPr id="8" name="Text Placeholder 7"/>
          <p:cNvSpPr>
            <a:spLocks noGrp="1"/>
          </p:cNvSpPr>
          <p:nvPr>
            <p:ph type="body" sz="quarter" idx="15"/>
          </p:nvPr>
        </p:nvSpPr>
        <p:spPr/>
        <p:txBody>
          <a:bodyPr/>
          <a:lstStyle/>
          <a:p>
            <a:r>
              <a:rPr lang="en-US" smtClean="0"/>
              <a:t>Economical Factors</a:t>
            </a:r>
            <a:endParaRPr lang="en-US"/>
          </a:p>
        </p:txBody>
      </p:sp>
      <p:sp>
        <p:nvSpPr>
          <p:cNvPr id="9" name="Text Placeholder 8"/>
          <p:cNvSpPr>
            <a:spLocks noGrp="1"/>
          </p:cNvSpPr>
          <p:nvPr>
            <p:ph type="body" sz="quarter" idx="16"/>
          </p:nvPr>
        </p:nvSpPr>
        <p:spPr/>
        <p:txBody>
          <a:bodyPr/>
          <a:lstStyle/>
          <a:p>
            <a:r>
              <a:rPr lang="en-US" smtClean="0"/>
              <a:t>Social Factors</a:t>
            </a:r>
            <a:endParaRPr lang="en-US"/>
          </a:p>
        </p:txBody>
      </p:sp>
      <p:sp>
        <p:nvSpPr>
          <p:cNvPr id="10" name="Text Placeholder 9"/>
          <p:cNvSpPr>
            <a:spLocks noGrp="1"/>
          </p:cNvSpPr>
          <p:nvPr>
            <p:ph type="body" sz="quarter" idx="17"/>
          </p:nvPr>
        </p:nvSpPr>
        <p:spPr/>
        <p:txBody>
          <a:bodyPr/>
          <a:lstStyle/>
          <a:p>
            <a:r>
              <a:rPr lang="en-US" sz="2100" smtClean="0"/>
              <a:t>Technological</a:t>
            </a:r>
            <a:r>
              <a:rPr lang="en-US" smtClean="0"/>
              <a:t> Factors</a:t>
            </a:r>
            <a:endParaRPr lang="en-US"/>
          </a:p>
        </p:txBody>
      </p:sp>
      <p:sp>
        <p:nvSpPr>
          <p:cNvPr id="11" name="Text Placeholder 10"/>
          <p:cNvSpPr>
            <a:spLocks noGrp="1"/>
          </p:cNvSpPr>
          <p:nvPr>
            <p:ph type="body" sz="quarter" idx="18"/>
          </p:nvPr>
        </p:nvSpPr>
        <p:spPr/>
        <p:txBody>
          <a:bodyPr/>
          <a:lstStyle/>
          <a:p>
            <a:pPr marL="0" indent="0">
              <a:buNone/>
            </a:pPr>
            <a:r>
              <a:rPr lang="en-US" b="1" smtClean="0"/>
              <a:t>Political Factors:</a:t>
            </a:r>
            <a:endParaRPr lang="en-US" b="1"/>
          </a:p>
          <a:p>
            <a:r>
              <a:rPr lang="en-US"/>
              <a:t>Lorem ipsum dolor sit amet, nec an dictas equidem appellantur</a:t>
            </a:r>
          </a:p>
          <a:p>
            <a:r>
              <a:rPr lang="en-US"/>
              <a:t>Ut has commune </a:t>
            </a:r>
            <a:r>
              <a:rPr lang="en-US" smtClean="0"/>
              <a:t>accommodare</a:t>
            </a:r>
            <a:endParaRPr lang="en-US"/>
          </a:p>
        </p:txBody>
      </p:sp>
      <p:sp>
        <p:nvSpPr>
          <p:cNvPr id="13" name="Text Placeholder 12"/>
          <p:cNvSpPr>
            <a:spLocks noGrp="1"/>
          </p:cNvSpPr>
          <p:nvPr>
            <p:ph type="body" sz="quarter" idx="21"/>
          </p:nvPr>
        </p:nvSpPr>
        <p:spPr/>
        <p:txBody>
          <a:bodyPr/>
          <a:lstStyle/>
          <a:p>
            <a:pPr marL="0" indent="0">
              <a:buNone/>
            </a:pPr>
            <a:r>
              <a:rPr lang="en-US" b="1" smtClean="0"/>
              <a:t>Economical Factors</a:t>
            </a:r>
            <a:r>
              <a:rPr lang="en-US" b="1"/>
              <a:t>:</a:t>
            </a:r>
          </a:p>
          <a:p>
            <a:r>
              <a:rPr lang="en-US"/>
              <a:t>Lorem ipsum dolor sit amet, nec an dictas equidem appellantur</a:t>
            </a:r>
          </a:p>
          <a:p>
            <a:r>
              <a:rPr lang="en-US"/>
              <a:t>Ut has commune </a:t>
            </a:r>
            <a:r>
              <a:rPr lang="en-US" smtClean="0"/>
              <a:t>accommodare</a:t>
            </a:r>
            <a:endParaRPr lang="en-US"/>
          </a:p>
        </p:txBody>
      </p:sp>
      <p:sp>
        <p:nvSpPr>
          <p:cNvPr id="14" name="Text Placeholder 13"/>
          <p:cNvSpPr>
            <a:spLocks noGrp="1"/>
          </p:cNvSpPr>
          <p:nvPr>
            <p:ph type="body" sz="quarter" idx="22"/>
          </p:nvPr>
        </p:nvSpPr>
        <p:spPr/>
        <p:txBody>
          <a:bodyPr/>
          <a:lstStyle/>
          <a:p>
            <a:pPr marL="0" indent="0">
              <a:buNone/>
            </a:pPr>
            <a:r>
              <a:rPr lang="en-US" b="1" smtClean="0"/>
              <a:t>Social Factors</a:t>
            </a:r>
            <a:r>
              <a:rPr lang="en-US" b="1"/>
              <a:t>:</a:t>
            </a:r>
          </a:p>
          <a:p>
            <a:r>
              <a:rPr lang="en-US"/>
              <a:t>Lorem ipsum dolor sit amet, nec an dictas equidem appellantur</a:t>
            </a:r>
          </a:p>
          <a:p>
            <a:r>
              <a:rPr lang="en-US"/>
              <a:t>Ut has commune </a:t>
            </a:r>
            <a:r>
              <a:rPr lang="en-US" smtClean="0"/>
              <a:t>accommodare</a:t>
            </a:r>
            <a:endParaRPr lang="en-US"/>
          </a:p>
        </p:txBody>
      </p:sp>
      <p:sp>
        <p:nvSpPr>
          <p:cNvPr id="15" name="Text Placeholder 14"/>
          <p:cNvSpPr>
            <a:spLocks noGrp="1"/>
          </p:cNvSpPr>
          <p:nvPr>
            <p:ph type="body" sz="quarter" idx="23"/>
          </p:nvPr>
        </p:nvSpPr>
        <p:spPr/>
        <p:txBody>
          <a:bodyPr/>
          <a:lstStyle/>
          <a:p>
            <a:pPr marL="0" indent="0">
              <a:buNone/>
            </a:pPr>
            <a:r>
              <a:rPr lang="en-US" b="1" smtClean="0"/>
              <a:t>Technological Factors</a:t>
            </a:r>
            <a:r>
              <a:rPr lang="en-US" b="1"/>
              <a:t>:</a:t>
            </a:r>
          </a:p>
          <a:p>
            <a:r>
              <a:rPr lang="en-US"/>
              <a:t>Lorem ipsum dolor sit amet, nec an dictas equidem appellantur</a:t>
            </a:r>
          </a:p>
          <a:p>
            <a:r>
              <a:rPr lang="en-US"/>
              <a:t>Ut has commune </a:t>
            </a:r>
            <a:r>
              <a:rPr lang="en-US" smtClean="0"/>
              <a:t>accommodare</a:t>
            </a:r>
            <a:endParaRPr lang="en-US"/>
          </a:p>
        </p:txBody>
      </p:sp>
      <p:sp>
        <p:nvSpPr>
          <p:cNvPr id="17" name="TextBox 16"/>
          <p:cNvSpPr txBox="1"/>
          <p:nvPr/>
        </p:nvSpPr>
        <p:spPr>
          <a:xfrm>
            <a:off x="2999505" y="1206745"/>
            <a:ext cx="622286" cy="1107996"/>
          </a:xfrm>
          <a:prstGeom prst="rect">
            <a:avLst/>
          </a:prstGeom>
          <a:noFill/>
        </p:spPr>
        <p:txBody>
          <a:bodyPr wrap="none" rtlCol="0" anchor="ctr">
            <a:spAutoFit/>
          </a:bodyPr>
          <a:lstStyle/>
          <a:p>
            <a:pPr algn="ctr"/>
            <a:r>
              <a:rPr lang="en-US" sz="6600" smtClean="0">
                <a:solidFill>
                  <a:srgbClr val="FCF6F4"/>
                </a:solidFill>
                <a:effectLst>
                  <a:outerShdw blurRad="38100" dist="38100" dir="2700000" algn="tl">
                    <a:srgbClr val="000000">
                      <a:alpha val="43137"/>
                    </a:srgbClr>
                  </a:outerShdw>
                </a:effectLst>
              </a:rPr>
              <a:t>P</a:t>
            </a:r>
            <a:endParaRPr lang="en-US" sz="6600">
              <a:solidFill>
                <a:srgbClr val="FCF6F4"/>
              </a:solidFill>
              <a:effectLst>
                <a:outerShdw blurRad="38100" dist="38100" dir="2700000" algn="tl">
                  <a:srgbClr val="000000">
                    <a:alpha val="43137"/>
                  </a:srgbClr>
                </a:outerShdw>
              </a:effectLst>
            </a:endParaRPr>
          </a:p>
        </p:txBody>
      </p:sp>
      <p:sp>
        <p:nvSpPr>
          <p:cNvPr id="19" name="TextBox 18"/>
          <p:cNvSpPr txBox="1"/>
          <p:nvPr/>
        </p:nvSpPr>
        <p:spPr>
          <a:xfrm>
            <a:off x="7402320" y="1206745"/>
            <a:ext cx="598241" cy="1107996"/>
          </a:xfrm>
          <a:prstGeom prst="rect">
            <a:avLst/>
          </a:prstGeom>
          <a:noFill/>
        </p:spPr>
        <p:txBody>
          <a:bodyPr wrap="none" rtlCol="0" anchor="ctr">
            <a:spAutoFit/>
          </a:bodyPr>
          <a:lstStyle/>
          <a:p>
            <a:pPr algn="ctr"/>
            <a:r>
              <a:rPr lang="en-US" sz="6600" smtClean="0">
                <a:solidFill>
                  <a:srgbClr val="FCF6F4"/>
                </a:solidFill>
                <a:effectLst>
                  <a:outerShdw blurRad="38100" dist="38100" dir="2700000" algn="tl">
                    <a:srgbClr val="000000">
                      <a:alpha val="43137"/>
                    </a:srgbClr>
                  </a:outerShdw>
                </a:effectLst>
              </a:rPr>
              <a:t>E</a:t>
            </a:r>
            <a:endParaRPr lang="en-US" sz="6600">
              <a:solidFill>
                <a:srgbClr val="FCF6F4"/>
              </a:solidFill>
              <a:effectLst>
                <a:outerShdw blurRad="38100" dist="38100" dir="2700000" algn="tl">
                  <a:srgbClr val="000000">
                    <a:alpha val="43137"/>
                  </a:srgbClr>
                </a:outerShdw>
              </a:effectLst>
            </a:endParaRPr>
          </a:p>
        </p:txBody>
      </p:sp>
      <p:sp>
        <p:nvSpPr>
          <p:cNvPr id="22" name="TextBox 21"/>
          <p:cNvSpPr txBox="1"/>
          <p:nvPr/>
        </p:nvSpPr>
        <p:spPr>
          <a:xfrm>
            <a:off x="3023550" y="3620416"/>
            <a:ext cx="574196" cy="1107996"/>
          </a:xfrm>
          <a:prstGeom prst="rect">
            <a:avLst/>
          </a:prstGeom>
          <a:noFill/>
        </p:spPr>
        <p:txBody>
          <a:bodyPr wrap="none" rtlCol="0" anchor="ctr">
            <a:spAutoFit/>
          </a:bodyPr>
          <a:lstStyle/>
          <a:p>
            <a:pPr algn="ctr"/>
            <a:r>
              <a:rPr lang="en-US" sz="6600" smtClean="0">
                <a:solidFill>
                  <a:srgbClr val="FCF6F4"/>
                </a:solidFill>
                <a:effectLst>
                  <a:outerShdw blurRad="38100" dist="38100" dir="2700000" algn="tl">
                    <a:srgbClr val="000000">
                      <a:alpha val="43137"/>
                    </a:srgbClr>
                  </a:outerShdw>
                </a:effectLst>
              </a:rPr>
              <a:t>S</a:t>
            </a:r>
            <a:endParaRPr lang="en-US" sz="6600">
              <a:solidFill>
                <a:srgbClr val="FCF6F4"/>
              </a:solidFill>
              <a:effectLst>
                <a:outerShdw blurRad="38100" dist="38100" dir="2700000" algn="tl">
                  <a:srgbClr val="000000">
                    <a:alpha val="43137"/>
                  </a:srgbClr>
                </a:outerShdw>
              </a:effectLst>
            </a:endParaRPr>
          </a:p>
        </p:txBody>
      </p:sp>
      <p:sp>
        <p:nvSpPr>
          <p:cNvPr id="23" name="TextBox 22"/>
          <p:cNvSpPr txBox="1"/>
          <p:nvPr/>
        </p:nvSpPr>
        <p:spPr>
          <a:xfrm>
            <a:off x="7402320" y="3620416"/>
            <a:ext cx="598241" cy="1107996"/>
          </a:xfrm>
          <a:prstGeom prst="rect">
            <a:avLst/>
          </a:prstGeom>
          <a:noFill/>
        </p:spPr>
        <p:txBody>
          <a:bodyPr wrap="none" rtlCol="0" anchor="ctr">
            <a:spAutoFit/>
          </a:bodyPr>
          <a:lstStyle/>
          <a:p>
            <a:pPr algn="ctr"/>
            <a:r>
              <a:rPr lang="en-US" sz="6600" smtClean="0">
                <a:solidFill>
                  <a:srgbClr val="FCF6F4"/>
                </a:solidFill>
                <a:effectLst>
                  <a:outerShdw blurRad="38100" dist="38100" dir="2700000" algn="tl">
                    <a:srgbClr val="000000">
                      <a:alpha val="43137"/>
                    </a:srgbClr>
                  </a:outerShdw>
                </a:effectLst>
              </a:rPr>
              <a:t>T</a:t>
            </a:r>
            <a:endParaRPr lang="en-US" sz="6600">
              <a:solidFill>
                <a:srgbClr val="FCF6F4"/>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710094555"/>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0" y="1171575"/>
            <a:ext cx="12192000" cy="1307159"/>
          </a:xfrm>
          <a:prstGeom prst="rect">
            <a:avLst/>
          </a:prstGeom>
          <a:gradFill flip="none" rotWithShape="1">
            <a:gsLst>
              <a:gs pos="57000">
                <a:schemeClr val="bg1"/>
              </a:gs>
              <a:gs pos="0">
                <a:schemeClr val="accent2">
                  <a:lumMod val="5000"/>
                  <a:lumOff val="95000"/>
                </a:schemeClr>
              </a:gs>
              <a:gs pos="100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mtClean="0"/>
              <a:t>PESTEL Analysis – Sketchy Letters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73</a:t>
            </a:fld>
            <a:endParaRPr lang="en-US"/>
          </a:p>
        </p:txBody>
      </p:sp>
      <p:grpSp>
        <p:nvGrpSpPr>
          <p:cNvPr id="43" name="Group 42"/>
          <p:cNvGrpSpPr/>
          <p:nvPr/>
        </p:nvGrpSpPr>
        <p:grpSpPr>
          <a:xfrm>
            <a:off x="482600" y="2241441"/>
            <a:ext cx="11226801" cy="2499885"/>
            <a:chOff x="482600" y="2208213"/>
            <a:chExt cx="11226801" cy="2499885"/>
          </a:xfrm>
        </p:grpSpPr>
        <p:grpSp>
          <p:nvGrpSpPr>
            <p:cNvPr id="44" name="Group 43"/>
            <p:cNvGrpSpPr/>
            <p:nvPr/>
          </p:nvGrpSpPr>
          <p:grpSpPr>
            <a:xfrm>
              <a:off x="482600" y="2208213"/>
              <a:ext cx="1641399" cy="2499885"/>
              <a:chOff x="838200" y="2208213"/>
              <a:chExt cx="1724025" cy="2625725"/>
            </a:xfrm>
          </p:grpSpPr>
          <p:sp>
            <p:nvSpPr>
              <p:cNvPr id="65"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p:cNvGrpSpPr/>
            <p:nvPr/>
          </p:nvGrpSpPr>
          <p:grpSpPr>
            <a:xfrm>
              <a:off x="2399680" y="2208213"/>
              <a:ext cx="1641399" cy="2499885"/>
              <a:chOff x="838200" y="2208213"/>
              <a:chExt cx="1724025" cy="2625725"/>
            </a:xfrm>
          </p:grpSpPr>
          <p:sp>
            <p:nvSpPr>
              <p:cNvPr id="62"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4316760" y="2208213"/>
              <a:ext cx="1641399" cy="2499885"/>
              <a:chOff x="838200" y="2208213"/>
              <a:chExt cx="1724025" cy="2625725"/>
            </a:xfrm>
          </p:grpSpPr>
          <p:sp>
            <p:nvSpPr>
              <p:cNvPr id="59"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6233840" y="2208213"/>
              <a:ext cx="1641399" cy="2499885"/>
              <a:chOff x="838200" y="2208213"/>
              <a:chExt cx="1724025" cy="2625725"/>
            </a:xfrm>
          </p:grpSpPr>
          <p:sp>
            <p:nvSpPr>
              <p:cNvPr id="56"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7"/>
            <p:cNvGrpSpPr/>
            <p:nvPr/>
          </p:nvGrpSpPr>
          <p:grpSpPr>
            <a:xfrm>
              <a:off x="8150920" y="2208213"/>
              <a:ext cx="1641399" cy="2499885"/>
              <a:chOff x="838200" y="2208213"/>
              <a:chExt cx="1724025" cy="2625725"/>
            </a:xfrm>
          </p:grpSpPr>
          <p:sp>
            <p:nvSpPr>
              <p:cNvPr id="53"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10068002" y="2208213"/>
              <a:ext cx="1641399" cy="2499885"/>
              <a:chOff x="838200" y="2208213"/>
              <a:chExt cx="1724025" cy="2625725"/>
            </a:xfrm>
          </p:grpSpPr>
          <p:sp>
            <p:nvSpPr>
              <p:cNvPr id="50"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172" name="Freeform 24"/>
          <p:cNvSpPr>
            <a:spLocks noEditPoints="1"/>
          </p:cNvSpPr>
          <p:nvPr/>
        </p:nvSpPr>
        <p:spPr bwMode="auto">
          <a:xfrm>
            <a:off x="6557721" y="2651327"/>
            <a:ext cx="596900" cy="1231900"/>
          </a:xfrm>
          <a:custGeom>
            <a:avLst/>
            <a:gdLst>
              <a:gd name="T0" fmla="*/ 872 w 1505"/>
              <a:gd name="T1" fmla="*/ 8 h 3105"/>
              <a:gd name="T2" fmla="*/ 302 w 1505"/>
              <a:gd name="T3" fmla="*/ 25 h 3105"/>
              <a:gd name="T4" fmla="*/ 56 w 1505"/>
              <a:gd name="T5" fmla="*/ 94 h 3105"/>
              <a:gd name="T6" fmla="*/ 4 w 1505"/>
              <a:gd name="T7" fmla="*/ 560 h 3105"/>
              <a:gd name="T8" fmla="*/ 84 w 1505"/>
              <a:gd name="T9" fmla="*/ 446 h 3105"/>
              <a:gd name="T10" fmla="*/ 517 w 1505"/>
              <a:gd name="T11" fmla="*/ 141 h 3105"/>
              <a:gd name="T12" fmla="*/ 68 w 1505"/>
              <a:gd name="T13" fmla="*/ 534 h 3105"/>
              <a:gd name="T14" fmla="*/ 353 w 1505"/>
              <a:gd name="T15" fmla="*/ 545 h 3105"/>
              <a:gd name="T16" fmla="*/ 478 w 1505"/>
              <a:gd name="T17" fmla="*/ 1579 h 3105"/>
              <a:gd name="T18" fmla="*/ 517 w 1505"/>
              <a:gd name="T19" fmla="*/ 2287 h 3105"/>
              <a:gd name="T20" fmla="*/ 523 w 1505"/>
              <a:gd name="T21" fmla="*/ 2939 h 3105"/>
              <a:gd name="T22" fmla="*/ 513 w 1505"/>
              <a:gd name="T23" fmla="*/ 3011 h 3105"/>
              <a:gd name="T24" fmla="*/ 570 w 1505"/>
              <a:gd name="T25" fmla="*/ 3023 h 3105"/>
              <a:gd name="T26" fmla="*/ 693 w 1505"/>
              <a:gd name="T27" fmla="*/ 3072 h 3105"/>
              <a:gd name="T28" fmla="*/ 1010 w 1505"/>
              <a:gd name="T29" fmla="*/ 3013 h 3105"/>
              <a:gd name="T30" fmla="*/ 1069 w 1505"/>
              <a:gd name="T31" fmla="*/ 2999 h 3105"/>
              <a:gd name="T32" fmla="*/ 1064 w 1505"/>
              <a:gd name="T33" fmla="*/ 2205 h 3105"/>
              <a:gd name="T34" fmla="*/ 998 w 1505"/>
              <a:gd name="T35" fmla="*/ 1212 h 3105"/>
              <a:gd name="T36" fmla="*/ 1044 w 1505"/>
              <a:gd name="T37" fmla="*/ 565 h 3105"/>
              <a:gd name="T38" fmla="*/ 1455 w 1505"/>
              <a:gd name="T39" fmla="*/ 549 h 3105"/>
              <a:gd name="T40" fmla="*/ 1478 w 1505"/>
              <a:gd name="T41" fmla="*/ 94 h 3105"/>
              <a:gd name="T42" fmla="*/ 1467 w 1505"/>
              <a:gd name="T43" fmla="*/ 6 h 3105"/>
              <a:gd name="T44" fmla="*/ 158 w 1505"/>
              <a:gd name="T45" fmla="*/ 136 h 3105"/>
              <a:gd name="T46" fmla="*/ 171 w 1505"/>
              <a:gd name="T47" fmla="*/ 229 h 3105"/>
              <a:gd name="T48" fmla="*/ 229 w 1505"/>
              <a:gd name="T49" fmla="*/ 478 h 3105"/>
              <a:gd name="T50" fmla="*/ 484 w 1505"/>
              <a:gd name="T51" fmla="*/ 368 h 3105"/>
              <a:gd name="T52" fmla="*/ 469 w 1505"/>
              <a:gd name="T53" fmla="*/ 429 h 3105"/>
              <a:gd name="T54" fmla="*/ 743 w 1505"/>
              <a:gd name="T55" fmla="*/ 330 h 3105"/>
              <a:gd name="T56" fmla="*/ 527 w 1505"/>
              <a:gd name="T57" fmla="*/ 450 h 3105"/>
              <a:gd name="T58" fmla="*/ 963 w 1505"/>
              <a:gd name="T59" fmla="*/ 265 h 3105"/>
              <a:gd name="T60" fmla="*/ 612 w 1505"/>
              <a:gd name="T61" fmla="*/ 2803 h 3105"/>
              <a:gd name="T62" fmla="*/ 945 w 1505"/>
              <a:gd name="T63" fmla="*/ 2461 h 3105"/>
              <a:gd name="T64" fmla="*/ 640 w 1505"/>
              <a:gd name="T65" fmla="*/ 2499 h 3105"/>
              <a:gd name="T66" fmla="*/ 784 w 1505"/>
              <a:gd name="T67" fmla="*/ 2290 h 3105"/>
              <a:gd name="T68" fmla="*/ 847 w 1505"/>
              <a:gd name="T69" fmla="*/ 2409 h 3105"/>
              <a:gd name="T70" fmla="*/ 790 w 1505"/>
              <a:gd name="T71" fmla="*/ 2360 h 3105"/>
              <a:gd name="T72" fmla="*/ 788 w 1505"/>
              <a:gd name="T73" fmla="*/ 1988 h 3105"/>
              <a:gd name="T74" fmla="*/ 611 w 1505"/>
              <a:gd name="T75" fmla="*/ 1979 h 3105"/>
              <a:gd name="T76" fmla="*/ 843 w 1505"/>
              <a:gd name="T77" fmla="*/ 1848 h 3105"/>
              <a:gd name="T78" fmla="*/ 706 w 1505"/>
              <a:gd name="T79" fmla="*/ 1720 h 3105"/>
              <a:gd name="T80" fmla="*/ 729 w 1505"/>
              <a:gd name="T81" fmla="*/ 1645 h 3105"/>
              <a:gd name="T82" fmla="*/ 778 w 1505"/>
              <a:gd name="T83" fmla="*/ 1428 h 3105"/>
              <a:gd name="T84" fmla="*/ 758 w 1505"/>
              <a:gd name="T85" fmla="*/ 1116 h 3105"/>
              <a:gd name="T86" fmla="*/ 682 w 1505"/>
              <a:gd name="T87" fmla="*/ 1290 h 3105"/>
              <a:gd name="T88" fmla="*/ 713 w 1505"/>
              <a:gd name="T89" fmla="*/ 983 h 3105"/>
              <a:gd name="T90" fmla="*/ 689 w 1505"/>
              <a:gd name="T91" fmla="*/ 1138 h 3105"/>
              <a:gd name="T92" fmla="*/ 877 w 1505"/>
              <a:gd name="T93" fmla="*/ 1248 h 3105"/>
              <a:gd name="T94" fmla="*/ 657 w 1505"/>
              <a:gd name="T95" fmla="*/ 1385 h 3105"/>
              <a:gd name="T96" fmla="*/ 575 w 1505"/>
              <a:gd name="T97" fmla="*/ 938 h 3105"/>
              <a:gd name="T98" fmla="*/ 888 w 1505"/>
              <a:gd name="T99" fmla="*/ 2596 h 3105"/>
              <a:gd name="T100" fmla="*/ 723 w 1505"/>
              <a:gd name="T101" fmla="*/ 2951 h 3105"/>
              <a:gd name="T102" fmla="*/ 1002 w 1505"/>
              <a:gd name="T103" fmla="*/ 2919 h 3105"/>
              <a:gd name="T104" fmla="*/ 882 w 1505"/>
              <a:gd name="T105" fmla="*/ 2902 h 3105"/>
              <a:gd name="T106" fmla="*/ 990 w 1505"/>
              <a:gd name="T107" fmla="*/ 2693 h 3105"/>
              <a:gd name="T108" fmla="*/ 1182 w 1505"/>
              <a:gd name="T109" fmla="*/ 132 h 3105"/>
              <a:gd name="T110" fmla="*/ 1192 w 1505"/>
              <a:gd name="T111" fmla="*/ 294 h 3105"/>
              <a:gd name="T112" fmla="*/ 1252 w 1505"/>
              <a:gd name="T113" fmla="*/ 300 h 3105"/>
              <a:gd name="T114" fmla="*/ 1139 w 1505"/>
              <a:gd name="T115" fmla="*/ 466 h 3105"/>
              <a:gd name="T116" fmla="*/ 1284 w 1505"/>
              <a:gd name="T117" fmla="*/ 402 h 3105"/>
              <a:gd name="T118" fmla="*/ 1379 w 1505"/>
              <a:gd name="T119" fmla="*/ 361 h 3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5" h="3105">
                <a:moveTo>
                  <a:pt x="1459" y="4"/>
                </a:moveTo>
                <a:lnTo>
                  <a:pt x="1459" y="4"/>
                </a:lnTo>
                <a:lnTo>
                  <a:pt x="1423" y="2"/>
                </a:lnTo>
                <a:lnTo>
                  <a:pt x="1388" y="0"/>
                </a:lnTo>
                <a:lnTo>
                  <a:pt x="1317" y="0"/>
                </a:lnTo>
                <a:lnTo>
                  <a:pt x="1244" y="1"/>
                </a:lnTo>
                <a:lnTo>
                  <a:pt x="1172" y="4"/>
                </a:lnTo>
                <a:lnTo>
                  <a:pt x="1100" y="8"/>
                </a:lnTo>
                <a:lnTo>
                  <a:pt x="1028" y="13"/>
                </a:lnTo>
                <a:lnTo>
                  <a:pt x="884" y="22"/>
                </a:lnTo>
                <a:lnTo>
                  <a:pt x="884" y="22"/>
                </a:lnTo>
                <a:lnTo>
                  <a:pt x="882" y="18"/>
                </a:lnTo>
                <a:lnTo>
                  <a:pt x="881" y="14"/>
                </a:lnTo>
                <a:lnTo>
                  <a:pt x="878" y="12"/>
                </a:lnTo>
                <a:lnTo>
                  <a:pt x="876" y="9"/>
                </a:lnTo>
                <a:lnTo>
                  <a:pt x="872" y="8"/>
                </a:lnTo>
                <a:lnTo>
                  <a:pt x="868" y="6"/>
                </a:lnTo>
                <a:lnTo>
                  <a:pt x="863" y="8"/>
                </a:lnTo>
                <a:lnTo>
                  <a:pt x="859" y="9"/>
                </a:lnTo>
                <a:lnTo>
                  <a:pt x="859" y="9"/>
                </a:lnTo>
                <a:lnTo>
                  <a:pt x="837" y="25"/>
                </a:lnTo>
                <a:lnTo>
                  <a:pt x="837" y="25"/>
                </a:lnTo>
                <a:lnTo>
                  <a:pt x="783" y="28"/>
                </a:lnTo>
                <a:lnTo>
                  <a:pt x="783" y="28"/>
                </a:lnTo>
                <a:lnTo>
                  <a:pt x="746" y="28"/>
                </a:lnTo>
                <a:lnTo>
                  <a:pt x="708" y="28"/>
                </a:lnTo>
                <a:lnTo>
                  <a:pt x="628" y="25"/>
                </a:lnTo>
                <a:lnTo>
                  <a:pt x="547" y="22"/>
                </a:lnTo>
                <a:lnTo>
                  <a:pt x="465" y="21"/>
                </a:lnTo>
                <a:lnTo>
                  <a:pt x="383" y="21"/>
                </a:lnTo>
                <a:lnTo>
                  <a:pt x="342" y="22"/>
                </a:lnTo>
                <a:lnTo>
                  <a:pt x="302" y="25"/>
                </a:lnTo>
                <a:lnTo>
                  <a:pt x="262" y="29"/>
                </a:lnTo>
                <a:lnTo>
                  <a:pt x="224" y="33"/>
                </a:lnTo>
                <a:lnTo>
                  <a:pt x="186" y="41"/>
                </a:lnTo>
                <a:lnTo>
                  <a:pt x="149" y="49"/>
                </a:lnTo>
                <a:lnTo>
                  <a:pt x="149" y="49"/>
                </a:lnTo>
                <a:lnTo>
                  <a:pt x="141" y="43"/>
                </a:lnTo>
                <a:lnTo>
                  <a:pt x="133" y="39"/>
                </a:lnTo>
                <a:lnTo>
                  <a:pt x="125" y="39"/>
                </a:lnTo>
                <a:lnTo>
                  <a:pt x="115" y="41"/>
                </a:lnTo>
                <a:lnTo>
                  <a:pt x="115" y="41"/>
                </a:lnTo>
                <a:lnTo>
                  <a:pt x="102" y="46"/>
                </a:lnTo>
                <a:lnTo>
                  <a:pt x="92" y="53"/>
                </a:lnTo>
                <a:lnTo>
                  <a:pt x="81" y="62"/>
                </a:lnTo>
                <a:lnTo>
                  <a:pt x="72" y="71"/>
                </a:lnTo>
                <a:lnTo>
                  <a:pt x="64" y="82"/>
                </a:lnTo>
                <a:lnTo>
                  <a:pt x="56" y="94"/>
                </a:lnTo>
                <a:lnTo>
                  <a:pt x="51" y="107"/>
                </a:lnTo>
                <a:lnTo>
                  <a:pt x="45" y="120"/>
                </a:lnTo>
                <a:lnTo>
                  <a:pt x="36" y="148"/>
                </a:lnTo>
                <a:lnTo>
                  <a:pt x="29" y="176"/>
                </a:lnTo>
                <a:lnTo>
                  <a:pt x="21" y="230"/>
                </a:lnTo>
                <a:lnTo>
                  <a:pt x="21" y="230"/>
                </a:lnTo>
                <a:lnTo>
                  <a:pt x="15" y="270"/>
                </a:lnTo>
                <a:lnTo>
                  <a:pt x="11" y="308"/>
                </a:lnTo>
                <a:lnTo>
                  <a:pt x="8" y="348"/>
                </a:lnTo>
                <a:lnTo>
                  <a:pt x="7" y="387"/>
                </a:lnTo>
                <a:lnTo>
                  <a:pt x="4" y="465"/>
                </a:lnTo>
                <a:lnTo>
                  <a:pt x="0" y="543"/>
                </a:lnTo>
                <a:lnTo>
                  <a:pt x="0" y="543"/>
                </a:lnTo>
                <a:lnTo>
                  <a:pt x="0" y="549"/>
                </a:lnTo>
                <a:lnTo>
                  <a:pt x="2" y="555"/>
                </a:lnTo>
                <a:lnTo>
                  <a:pt x="4" y="560"/>
                </a:lnTo>
                <a:lnTo>
                  <a:pt x="8" y="564"/>
                </a:lnTo>
                <a:lnTo>
                  <a:pt x="12" y="567"/>
                </a:lnTo>
                <a:lnTo>
                  <a:pt x="16" y="569"/>
                </a:lnTo>
                <a:lnTo>
                  <a:pt x="21" y="572"/>
                </a:lnTo>
                <a:lnTo>
                  <a:pt x="27" y="573"/>
                </a:lnTo>
                <a:lnTo>
                  <a:pt x="32" y="573"/>
                </a:lnTo>
                <a:lnTo>
                  <a:pt x="39" y="572"/>
                </a:lnTo>
                <a:lnTo>
                  <a:pt x="44" y="571"/>
                </a:lnTo>
                <a:lnTo>
                  <a:pt x="48" y="569"/>
                </a:lnTo>
                <a:lnTo>
                  <a:pt x="53" y="565"/>
                </a:lnTo>
                <a:lnTo>
                  <a:pt x="56" y="561"/>
                </a:lnTo>
                <a:lnTo>
                  <a:pt x="60" y="557"/>
                </a:lnTo>
                <a:lnTo>
                  <a:pt x="61" y="551"/>
                </a:lnTo>
                <a:lnTo>
                  <a:pt x="61" y="551"/>
                </a:lnTo>
                <a:lnTo>
                  <a:pt x="73" y="499"/>
                </a:lnTo>
                <a:lnTo>
                  <a:pt x="84" y="446"/>
                </a:lnTo>
                <a:lnTo>
                  <a:pt x="84" y="446"/>
                </a:lnTo>
                <a:lnTo>
                  <a:pt x="104" y="430"/>
                </a:lnTo>
                <a:lnTo>
                  <a:pt x="123" y="416"/>
                </a:lnTo>
                <a:lnTo>
                  <a:pt x="160" y="383"/>
                </a:lnTo>
                <a:lnTo>
                  <a:pt x="196" y="348"/>
                </a:lnTo>
                <a:lnTo>
                  <a:pt x="231" y="312"/>
                </a:lnTo>
                <a:lnTo>
                  <a:pt x="231" y="312"/>
                </a:lnTo>
                <a:lnTo>
                  <a:pt x="253" y="291"/>
                </a:lnTo>
                <a:lnTo>
                  <a:pt x="274" y="270"/>
                </a:lnTo>
                <a:lnTo>
                  <a:pt x="321" y="228"/>
                </a:lnTo>
                <a:lnTo>
                  <a:pt x="366" y="187"/>
                </a:lnTo>
                <a:lnTo>
                  <a:pt x="387" y="164"/>
                </a:lnTo>
                <a:lnTo>
                  <a:pt x="410" y="143"/>
                </a:lnTo>
                <a:lnTo>
                  <a:pt x="410" y="143"/>
                </a:lnTo>
                <a:lnTo>
                  <a:pt x="463" y="143"/>
                </a:lnTo>
                <a:lnTo>
                  <a:pt x="517" y="141"/>
                </a:lnTo>
                <a:lnTo>
                  <a:pt x="517" y="141"/>
                </a:lnTo>
                <a:lnTo>
                  <a:pt x="470" y="184"/>
                </a:lnTo>
                <a:lnTo>
                  <a:pt x="427" y="229"/>
                </a:lnTo>
                <a:lnTo>
                  <a:pt x="341" y="319"/>
                </a:lnTo>
                <a:lnTo>
                  <a:pt x="298" y="364"/>
                </a:lnTo>
                <a:lnTo>
                  <a:pt x="255" y="409"/>
                </a:lnTo>
                <a:lnTo>
                  <a:pt x="210" y="453"/>
                </a:lnTo>
                <a:lnTo>
                  <a:pt x="163" y="494"/>
                </a:lnTo>
                <a:lnTo>
                  <a:pt x="163" y="494"/>
                </a:lnTo>
                <a:lnTo>
                  <a:pt x="127" y="502"/>
                </a:lnTo>
                <a:lnTo>
                  <a:pt x="93" y="510"/>
                </a:lnTo>
                <a:lnTo>
                  <a:pt x="93" y="510"/>
                </a:lnTo>
                <a:lnTo>
                  <a:pt x="82" y="514"/>
                </a:lnTo>
                <a:lnTo>
                  <a:pt x="76" y="519"/>
                </a:lnTo>
                <a:lnTo>
                  <a:pt x="70" y="526"/>
                </a:lnTo>
                <a:lnTo>
                  <a:pt x="68" y="534"/>
                </a:lnTo>
                <a:lnTo>
                  <a:pt x="68" y="542"/>
                </a:lnTo>
                <a:lnTo>
                  <a:pt x="70" y="549"/>
                </a:lnTo>
                <a:lnTo>
                  <a:pt x="73" y="557"/>
                </a:lnTo>
                <a:lnTo>
                  <a:pt x="78" y="565"/>
                </a:lnTo>
                <a:lnTo>
                  <a:pt x="78" y="565"/>
                </a:lnTo>
                <a:lnTo>
                  <a:pt x="80" y="569"/>
                </a:lnTo>
                <a:lnTo>
                  <a:pt x="84" y="573"/>
                </a:lnTo>
                <a:lnTo>
                  <a:pt x="88" y="576"/>
                </a:lnTo>
                <a:lnTo>
                  <a:pt x="90" y="575"/>
                </a:lnTo>
                <a:lnTo>
                  <a:pt x="93" y="575"/>
                </a:lnTo>
                <a:lnTo>
                  <a:pt x="93" y="575"/>
                </a:lnTo>
                <a:lnTo>
                  <a:pt x="102" y="576"/>
                </a:lnTo>
                <a:lnTo>
                  <a:pt x="111" y="576"/>
                </a:lnTo>
                <a:lnTo>
                  <a:pt x="111" y="576"/>
                </a:lnTo>
                <a:lnTo>
                  <a:pt x="232" y="560"/>
                </a:lnTo>
                <a:lnTo>
                  <a:pt x="353" y="545"/>
                </a:lnTo>
                <a:lnTo>
                  <a:pt x="353" y="545"/>
                </a:lnTo>
                <a:lnTo>
                  <a:pt x="415" y="539"/>
                </a:lnTo>
                <a:lnTo>
                  <a:pt x="445" y="535"/>
                </a:lnTo>
                <a:lnTo>
                  <a:pt x="460" y="531"/>
                </a:lnTo>
                <a:lnTo>
                  <a:pt x="474" y="527"/>
                </a:lnTo>
                <a:lnTo>
                  <a:pt x="474" y="527"/>
                </a:lnTo>
                <a:lnTo>
                  <a:pt x="473" y="657"/>
                </a:lnTo>
                <a:lnTo>
                  <a:pt x="473" y="785"/>
                </a:lnTo>
                <a:lnTo>
                  <a:pt x="473" y="914"/>
                </a:lnTo>
                <a:lnTo>
                  <a:pt x="476" y="1044"/>
                </a:lnTo>
                <a:lnTo>
                  <a:pt x="478" y="1172"/>
                </a:lnTo>
                <a:lnTo>
                  <a:pt x="484" y="1301"/>
                </a:lnTo>
                <a:lnTo>
                  <a:pt x="493" y="1559"/>
                </a:lnTo>
                <a:lnTo>
                  <a:pt x="493" y="1559"/>
                </a:lnTo>
                <a:lnTo>
                  <a:pt x="478" y="1579"/>
                </a:lnTo>
                <a:lnTo>
                  <a:pt x="478" y="1579"/>
                </a:lnTo>
                <a:lnTo>
                  <a:pt x="477" y="1581"/>
                </a:lnTo>
                <a:lnTo>
                  <a:pt x="477" y="1585"/>
                </a:lnTo>
                <a:lnTo>
                  <a:pt x="478" y="1588"/>
                </a:lnTo>
                <a:lnTo>
                  <a:pt x="481" y="1591"/>
                </a:lnTo>
                <a:lnTo>
                  <a:pt x="484" y="1593"/>
                </a:lnTo>
                <a:lnTo>
                  <a:pt x="488" y="1593"/>
                </a:lnTo>
                <a:lnTo>
                  <a:pt x="490" y="1593"/>
                </a:lnTo>
                <a:lnTo>
                  <a:pt x="494" y="1591"/>
                </a:lnTo>
                <a:lnTo>
                  <a:pt x="494" y="1591"/>
                </a:lnTo>
                <a:lnTo>
                  <a:pt x="494" y="1591"/>
                </a:lnTo>
                <a:lnTo>
                  <a:pt x="494" y="1591"/>
                </a:lnTo>
                <a:lnTo>
                  <a:pt x="502" y="1771"/>
                </a:lnTo>
                <a:lnTo>
                  <a:pt x="502" y="1771"/>
                </a:lnTo>
                <a:lnTo>
                  <a:pt x="509" y="1943"/>
                </a:lnTo>
                <a:lnTo>
                  <a:pt x="514" y="2115"/>
                </a:lnTo>
                <a:lnTo>
                  <a:pt x="517" y="2287"/>
                </a:lnTo>
                <a:lnTo>
                  <a:pt x="519" y="2460"/>
                </a:lnTo>
                <a:lnTo>
                  <a:pt x="519" y="2460"/>
                </a:lnTo>
                <a:lnTo>
                  <a:pt x="518" y="2519"/>
                </a:lnTo>
                <a:lnTo>
                  <a:pt x="515" y="2580"/>
                </a:lnTo>
                <a:lnTo>
                  <a:pt x="513" y="2640"/>
                </a:lnTo>
                <a:lnTo>
                  <a:pt x="510" y="2701"/>
                </a:lnTo>
                <a:lnTo>
                  <a:pt x="510" y="2760"/>
                </a:lnTo>
                <a:lnTo>
                  <a:pt x="510" y="2791"/>
                </a:lnTo>
                <a:lnTo>
                  <a:pt x="512" y="2821"/>
                </a:lnTo>
                <a:lnTo>
                  <a:pt x="514" y="2850"/>
                </a:lnTo>
                <a:lnTo>
                  <a:pt x="517" y="2881"/>
                </a:lnTo>
                <a:lnTo>
                  <a:pt x="522" y="2910"/>
                </a:lnTo>
                <a:lnTo>
                  <a:pt x="527" y="2939"/>
                </a:lnTo>
                <a:lnTo>
                  <a:pt x="527" y="2939"/>
                </a:lnTo>
                <a:lnTo>
                  <a:pt x="523" y="2939"/>
                </a:lnTo>
                <a:lnTo>
                  <a:pt x="523" y="2939"/>
                </a:lnTo>
                <a:lnTo>
                  <a:pt x="515" y="2939"/>
                </a:lnTo>
                <a:lnTo>
                  <a:pt x="509" y="2940"/>
                </a:lnTo>
                <a:lnTo>
                  <a:pt x="504" y="2943"/>
                </a:lnTo>
                <a:lnTo>
                  <a:pt x="498" y="2947"/>
                </a:lnTo>
                <a:lnTo>
                  <a:pt x="494" y="2952"/>
                </a:lnTo>
                <a:lnTo>
                  <a:pt x="490" y="2958"/>
                </a:lnTo>
                <a:lnTo>
                  <a:pt x="489" y="2964"/>
                </a:lnTo>
                <a:lnTo>
                  <a:pt x="488" y="2971"/>
                </a:lnTo>
                <a:lnTo>
                  <a:pt x="486" y="2978"/>
                </a:lnTo>
                <a:lnTo>
                  <a:pt x="488" y="2984"/>
                </a:lnTo>
                <a:lnTo>
                  <a:pt x="489" y="2989"/>
                </a:lnTo>
                <a:lnTo>
                  <a:pt x="492" y="2996"/>
                </a:lnTo>
                <a:lnTo>
                  <a:pt x="496" y="3001"/>
                </a:lnTo>
                <a:lnTo>
                  <a:pt x="500" y="3005"/>
                </a:lnTo>
                <a:lnTo>
                  <a:pt x="506" y="3008"/>
                </a:lnTo>
                <a:lnTo>
                  <a:pt x="513" y="3011"/>
                </a:lnTo>
                <a:lnTo>
                  <a:pt x="513" y="3011"/>
                </a:lnTo>
                <a:lnTo>
                  <a:pt x="542" y="3017"/>
                </a:lnTo>
                <a:lnTo>
                  <a:pt x="542" y="3017"/>
                </a:lnTo>
                <a:lnTo>
                  <a:pt x="530" y="3038"/>
                </a:lnTo>
                <a:lnTo>
                  <a:pt x="530" y="3038"/>
                </a:lnTo>
                <a:lnTo>
                  <a:pt x="529" y="3044"/>
                </a:lnTo>
                <a:lnTo>
                  <a:pt x="529" y="3048"/>
                </a:lnTo>
                <a:lnTo>
                  <a:pt x="531" y="3052"/>
                </a:lnTo>
                <a:lnTo>
                  <a:pt x="534" y="3054"/>
                </a:lnTo>
                <a:lnTo>
                  <a:pt x="538" y="3056"/>
                </a:lnTo>
                <a:lnTo>
                  <a:pt x="542" y="3056"/>
                </a:lnTo>
                <a:lnTo>
                  <a:pt x="546" y="3054"/>
                </a:lnTo>
                <a:lnTo>
                  <a:pt x="550" y="3050"/>
                </a:lnTo>
                <a:lnTo>
                  <a:pt x="550" y="3050"/>
                </a:lnTo>
                <a:lnTo>
                  <a:pt x="570" y="3023"/>
                </a:lnTo>
                <a:lnTo>
                  <a:pt x="570" y="3023"/>
                </a:lnTo>
                <a:lnTo>
                  <a:pt x="619" y="3032"/>
                </a:lnTo>
                <a:lnTo>
                  <a:pt x="672" y="3042"/>
                </a:lnTo>
                <a:lnTo>
                  <a:pt x="672" y="3042"/>
                </a:lnTo>
                <a:lnTo>
                  <a:pt x="661" y="3061"/>
                </a:lnTo>
                <a:lnTo>
                  <a:pt x="651" y="3081"/>
                </a:lnTo>
                <a:lnTo>
                  <a:pt x="651" y="3081"/>
                </a:lnTo>
                <a:lnTo>
                  <a:pt x="649" y="3087"/>
                </a:lnTo>
                <a:lnTo>
                  <a:pt x="649" y="3094"/>
                </a:lnTo>
                <a:lnTo>
                  <a:pt x="652" y="3098"/>
                </a:lnTo>
                <a:lnTo>
                  <a:pt x="657" y="3102"/>
                </a:lnTo>
                <a:lnTo>
                  <a:pt x="663" y="3105"/>
                </a:lnTo>
                <a:lnTo>
                  <a:pt x="668" y="3105"/>
                </a:lnTo>
                <a:lnTo>
                  <a:pt x="673" y="3102"/>
                </a:lnTo>
                <a:lnTo>
                  <a:pt x="677" y="3097"/>
                </a:lnTo>
                <a:lnTo>
                  <a:pt x="677" y="3097"/>
                </a:lnTo>
                <a:lnTo>
                  <a:pt x="693" y="3072"/>
                </a:lnTo>
                <a:lnTo>
                  <a:pt x="710" y="3048"/>
                </a:lnTo>
                <a:lnTo>
                  <a:pt x="710" y="3048"/>
                </a:lnTo>
                <a:lnTo>
                  <a:pt x="751" y="3052"/>
                </a:lnTo>
                <a:lnTo>
                  <a:pt x="792" y="3054"/>
                </a:lnTo>
                <a:lnTo>
                  <a:pt x="833" y="3056"/>
                </a:lnTo>
                <a:lnTo>
                  <a:pt x="873" y="3053"/>
                </a:lnTo>
                <a:lnTo>
                  <a:pt x="892" y="3050"/>
                </a:lnTo>
                <a:lnTo>
                  <a:pt x="910" y="3048"/>
                </a:lnTo>
                <a:lnTo>
                  <a:pt x="929" y="3044"/>
                </a:lnTo>
                <a:lnTo>
                  <a:pt x="946" y="3038"/>
                </a:lnTo>
                <a:lnTo>
                  <a:pt x="963" y="3033"/>
                </a:lnTo>
                <a:lnTo>
                  <a:pt x="979" y="3025"/>
                </a:lnTo>
                <a:lnTo>
                  <a:pt x="994" y="3017"/>
                </a:lnTo>
                <a:lnTo>
                  <a:pt x="1007" y="3008"/>
                </a:lnTo>
                <a:lnTo>
                  <a:pt x="1007" y="3008"/>
                </a:lnTo>
                <a:lnTo>
                  <a:pt x="1010" y="3013"/>
                </a:lnTo>
                <a:lnTo>
                  <a:pt x="1012" y="3017"/>
                </a:lnTo>
                <a:lnTo>
                  <a:pt x="1016" y="3021"/>
                </a:lnTo>
                <a:lnTo>
                  <a:pt x="1021" y="3025"/>
                </a:lnTo>
                <a:lnTo>
                  <a:pt x="1025" y="3028"/>
                </a:lnTo>
                <a:lnTo>
                  <a:pt x="1031" y="3029"/>
                </a:lnTo>
                <a:lnTo>
                  <a:pt x="1036" y="3029"/>
                </a:lnTo>
                <a:lnTo>
                  <a:pt x="1041" y="3029"/>
                </a:lnTo>
                <a:lnTo>
                  <a:pt x="1047" y="3029"/>
                </a:lnTo>
                <a:lnTo>
                  <a:pt x="1052" y="3027"/>
                </a:lnTo>
                <a:lnTo>
                  <a:pt x="1057" y="3024"/>
                </a:lnTo>
                <a:lnTo>
                  <a:pt x="1061" y="3021"/>
                </a:lnTo>
                <a:lnTo>
                  <a:pt x="1064" y="3017"/>
                </a:lnTo>
                <a:lnTo>
                  <a:pt x="1067" y="3012"/>
                </a:lnTo>
                <a:lnTo>
                  <a:pt x="1069" y="3005"/>
                </a:lnTo>
                <a:lnTo>
                  <a:pt x="1069" y="2999"/>
                </a:lnTo>
                <a:lnTo>
                  <a:pt x="1069" y="2999"/>
                </a:lnTo>
                <a:lnTo>
                  <a:pt x="1070" y="2905"/>
                </a:lnTo>
                <a:lnTo>
                  <a:pt x="1070" y="2809"/>
                </a:lnTo>
                <a:lnTo>
                  <a:pt x="1069" y="2715"/>
                </a:lnTo>
                <a:lnTo>
                  <a:pt x="1068" y="2621"/>
                </a:lnTo>
                <a:lnTo>
                  <a:pt x="1061" y="2432"/>
                </a:lnTo>
                <a:lnTo>
                  <a:pt x="1053" y="2244"/>
                </a:lnTo>
                <a:lnTo>
                  <a:pt x="1053" y="2244"/>
                </a:lnTo>
                <a:lnTo>
                  <a:pt x="1063" y="2237"/>
                </a:lnTo>
                <a:lnTo>
                  <a:pt x="1063" y="2237"/>
                </a:lnTo>
                <a:lnTo>
                  <a:pt x="1067" y="2233"/>
                </a:lnTo>
                <a:lnTo>
                  <a:pt x="1070" y="2229"/>
                </a:lnTo>
                <a:lnTo>
                  <a:pt x="1072" y="2224"/>
                </a:lnTo>
                <a:lnTo>
                  <a:pt x="1072" y="2219"/>
                </a:lnTo>
                <a:lnTo>
                  <a:pt x="1070" y="2213"/>
                </a:lnTo>
                <a:lnTo>
                  <a:pt x="1068" y="2209"/>
                </a:lnTo>
                <a:lnTo>
                  <a:pt x="1064" y="2205"/>
                </a:lnTo>
                <a:lnTo>
                  <a:pt x="1059" y="2204"/>
                </a:lnTo>
                <a:lnTo>
                  <a:pt x="1059" y="2204"/>
                </a:lnTo>
                <a:lnTo>
                  <a:pt x="1051" y="2203"/>
                </a:lnTo>
                <a:lnTo>
                  <a:pt x="1051" y="2203"/>
                </a:lnTo>
                <a:lnTo>
                  <a:pt x="1043" y="2054"/>
                </a:lnTo>
                <a:lnTo>
                  <a:pt x="1043" y="2054"/>
                </a:lnTo>
                <a:lnTo>
                  <a:pt x="1045" y="2049"/>
                </a:lnTo>
                <a:lnTo>
                  <a:pt x="1045" y="2042"/>
                </a:lnTo>
                <a:lnTo>
                  <a:pt x="1044" y="2037"/>
                </a:lnTo>
                <a:lnTo>
                  <a:pt x="1041" y="2032"/>
                </a:lnTo>
                <a:lnTo>
                  <a:pt x="1041" y="2032"/>
                </a:lnTo>
                <a:lnTo>
                  <a:pt x="1018" y="1624"/>
                </a:lnTo>
                <a:lnTo>
                  <a:pt x="1007" y="1420"/>
                </a:lnTo>
                <a:lnTo>
                  <a:pt x="996" y="1216"/>
                </a:lnTo>
                <a:lnTo>
                  <a:pt x="996" y="1216"/>
                </a:lnTo>
                <a:lnTo>
                  <a:pt x="998" y="1212"/>
                </a:lnTo>
                <a:lnTo>
                  <a:pt x="996" y="1208"/>
                </a:lnTo>
                <a:lnTo>
                  <a:pt x="996" y="1208"/>
                </a:lnTo>
                <a:lnTo>
                  <a:pt x="991" y="1045"/>
                </a:lnTo>
                <a:lnTo>
                  <a:pt x="987" y="882"/>
                </a:lnTo>
                <a:lnTo>
                  <a:pt x="986" y="719"/>
                </a:lnTo>
                <a:lnTo>
                  <a:pt x="986" y="637"/>
                </a:lnTo>
                <a:lnTo>
                  <a:pt x="988" y="555"/>
                </a:lnTo>
                <a:lnTo>
                  <a:pt x="988" y="555"/>
                </a:lnTo>
                <a:lnTo>
                  <a:pt x="1007" y="559"/>
                </a:lnTo>
                <a:lnTo>
                  <a:pt x="1025" y="561"/>
                </a:lnTo>
                <a:lnTo>
                  <a:pt x="1025" y="561"/>
                </a:lnTo>
                <a:lnTo>
                  <a:pt x="1029" y="565"/>
                </a:lnTo>
                <a:lnTo>
                  <a:pt x="1035" y="568"/>
                </a:lnTo>
                <a:lnTo>
                  <a:pt x="1040" y="568"/>
                </a:lnTo>
                <a:lnTo>
                  <a:pt x="1043" y="567"/>
                </a:lnTo>
                <a:lnTo>
                  <a:pt x="1044" y="565"/>
                </a:lnTo>
                <a:lnTo>
                  <a:pt x="1044" y="565"/>
                </a:lnTo>
                <a:lnTo>
                  <a:pt x="1045" y="564"/>
                </a:lnTo>
                <a:lnTo>
                  <a:pt x="1045" y="564"/>
                </a:lnTo>
                <a:lnTo>
                  <a:pt x="1090" y="569"/>
                </a:lnTo>
                <a:lnTo>
                  <a:pt x="1137" y="573"/>
                </a:lnTo>
                <a:lnTo>
                  <a:pt x="1183" y="576"/>
                </a:lnTo>
                <a:lnTo>
                  <a:pt x="1229" y="576"/>
                </a:lnTo>
                <a:lnTo>
                  <a:pt x="1322" y="576"/>
                </a:lnTo>
                <a:lnTo>
                  <a:pt x="1412" y="573"/>
                </a:lnTo>
                <a:lnTo>
                  <a:pt x="1412" y="573"/>
                </a:lnTo>
                <a:lnTo>
                  <a:pt x="1422" y="572"/>
                </a:lnTo>
                <a:lnTo>
                  <a:pt x="1431" y="571"/>
                </a:lnTo>
                <a:lnTo>
                  <a:pt x="1439" y="567"/>
                </a:lnTo>
                <a:lnTo>
                  <a:pt x="1445" y="561"/>
                </a:lnTo>
                <a:lnTo>
                  <a:pt x="1451" y="556"/>
                </a:lnTo>
                <a:lnTo>
                  <a:pt x="1455" y="549"/>
                </a:lnTo>
                <a:lnTo>
                  <a:pt x="1459" y="543"/>
                </a:lnTo>
                <a:lnTo>
                  <a:pt x="1461" y="535"/>
                </a:lnTo>
                <a:lnTo>
                  <a:pt x="1461" y="535"/>
                </a:lnTo>
                <a:lnTo>
                  <a:pt x="1465" y="528"/>
                </a:lnTo>
                <a:lnTo>
                  <a:pt x="1467" y="519"/>
                </a:lnTo>
                <a:lnTo>
                  <a:pt x="1467" y="519"/>
                </a:lnTo>
                <a:lnTo>
                  <a:pt x="1472" y="458"/>
                </a:lnTo>
                <a:lnTo>
                  <a:pt x="1474" y="397"/>
                </a:lnTo>
                <a:lnTo>
                  <a:pt x="1480" y="274"/>
                </a:lnTo>
                <a:lnTo>
                  <a:pt x="1480" y="274"/>
                </a:lnTo>
                <a:lnTo>
                  <a:pt x="1482" y="229"/>
                </a:lnTo>
                <a:lnTo>
                  <a:pt x="1485" y="184"/>
                </a:lnTo>
                <a:lnTo>
                  <a:pt x="1485" y="161"/>
                </a:lnTo>
                <a:lnTo>
                  <a:pt x="1485" y="139"/>
                </a:lnTo>
                <a:lnTo>
                  <a:pt x="1482" y="116"/>
                </a:lnTo>
                <a:lnTo>
                  <a:pt x="1478" y="94"/>
                </a:lnTo>
                <a:lnTo>
                  <a:pt x="1478" y="94"/>
                </a:lnTo>
                <a:lnTo>
                  <a:pt x="1486" y="91"/>
                </a:lnTo>
                <a:lnTo>
                  <a:pt x="1492" y="86"/>
                </a:lnTo>
                <a:lnTo>
                  <a:pt x="1497" y="79"/>
                </a:lnTo>
                <a:lnTo>
                  <a:pt x="1501" y="74"/>
                </a:lnTo>
                <a:lnTo>
                  <a:pt x="1504" y="66"/>
                </a:lnTo>
                <a:lnTo>
                  <a:pt x="1505" y="59"/>
                </a:lnTo>
                <a:lnTo>
                  <a:pt x="1505" y="51"/>
                </a:lnTo>
                <a:lnTo>
                  <a:pt x="1504" y="45"/>
                </a:lnTo>
                <a:lnTo>
                  <a:pt x="1501" y="37"/>
                </a:lnTo>
                <a:lnTo>
                  <a:pt x="1497" y="30"/>
                </a:lnTo>
                <a:lnTo>
                  <a:pt x="1493" y="24"/>
                </a:lnTo>
                <a:lnTo>
                  <a:pt x="1488" y="17"/>
                </a:lnTo>
                <a:lnTo>
                  <a:pt x="1482" y="13"/>
                </a:lnTo>
                <a:lnTo>
                  <a:pt x="1474" y="9"/>
                </a:lnTo>
                <a:lnTo>
                  <a:pt x="1467" y="6"/>
                </a:lnTo>
                <a:lnTo>
                  <a:pt x="1459" y="4"/>
                </a:lnTo>
                <a:lnTo>
                  <a:pt x="1459" y="4"/>
                </a:lnTo>
                <a:close/>
                <a:moveTo>
                  <a:pt x="162" y="110"/>
                </a:moveTo>
                <a:lnTo>
                  <a:pt x="162" y="110"/>
                </a:lnTo>
                <a:lnTo>
                  <a:pt x="194" y="119"/>
                </a:lnTo>
                <a:lnTo>
                  <a:pt x="228" y="127"/>
                </a:lnTo>
                <a:lnTo>
                  <a:pt x="228" y="127"/>
                </a:lnTo>
                <a:lnTo>
                  <a:pt x="208" y="143"/>
                </a:lnTo>
                <a:lnTo>
                  <a:pt x="191" y="160"/>
                </a:lnTo>
                <a:lnTo>
                  <a:pt x="157" y="194"/>
                </a:lnTo>
                <a:lnTo>
                  <a:pt x="157" y="194"/>
                </a:lnTo>
                <a:lnTo>
                  <a:pt x="133" y="218"/>
                </a:lnTo>
                <a:lnTo>
                  <a:pt x="133" y="218"/>
                </a:lnTo>
                <a:lnTo>
                  <a:pt x="142" y="190"/>
                </a:lnTo>
                <a:lnTo>
                  <a:pt x="150" y="163"/>
                </a:lnTo>
                <a:lnTo>
                  <a:pt x="158" y="136"/>
                </a:lnTo>
                <a:lnTo>
                  <a:pt x="159" y="123"/>
                </a:lnTo>
                <a:lnTo>
                  <a:pt x="162" y="110"/>
                </a:lnTo>
                <a:lnTo>
                  <a:pt x="162" y="110"/>
                </a:lnTo>
                <a:close/>
                <a:moveTo>
                  <a:pt x="237" y="250"/>
                </a:moveTo>
                <a:lnTo>
                  <a:pt x="237" y="250"/>
                </a:lnTo>
                <a:lnTo>
                  <a:pt x="202" y="289"/>
                </a:lnTo>
                <a:lnTo>
                  <a:pt x="166" y="326"/>
                </a:lnTo>
                <a:lnTo>
                  <a:pt x="130" y="363"/>
                </a:lnTo>
                <a:lnTo>
                  <a:pt x="93" y="398"/>
                </a:lnTo>
                <a:lnTo>
                  <a:pt x="93" y="398"/>
                </a:lnTo>
                <a:lnTo>
                  <a:pt x="113" y="286"/>
                </a:lnTo>
                <a:lnTo>
                  <a:pt x="113" y="286"/>
                </a:lnTo>
                <a:lnTo>
                  <a:pt x="114" y="281"/>
                </a:lnTo>
                <a:lnTo>
                  <a:pt x="114" y="281"/>
                </a:lnTo>
                <a:lnTo>
                  <a:pt x="171" y="229"/>
                </a:lnTo>
                <a:lnTo>
                  <a:pt x="171" y="229"/>
                </a:lnTo>
                <a:lnTo>
                  <a:pt x="198" y="206"/>
                </a:lnTo>
                <a:lnTo>
                  <a:pt x="225" y="184"/>
                </a:lnTo>
                <a:lnTo>
                  <a:pt x="252" y="160"/>
                </a:lnTo>
                <a:lnTo>
                  <a:pt x="264" y="147"/>
                </a:lnTo>
                <a:lnTo>
                  <a:pt x="276" y="135"/>
                </a:lnTo>
                <a:lnTo>
                  <a:pt x="276" y="135"/>
                </a:lnTo>
                <a:lnTo>
                  <a:pt x="309" y="138"/>
                </a:lnTo>
                <a:lnTo>
                  <a:pt x="343" y="140"/>
                </a:lnTo>
                <a:lnTo>
                  <a:pt x="343" y="140"/>
                </a:lnTo>
                <a:lnTo>
                  <a:pt x="315" y="165"/>
                </a:lnTo>
                <a:lnTo>
                  <a:pt x="288" y="194"/>
                </a:lnTo>
                <a:lnTo>
                  <a:pt x="237" y="250"/>
                </a:lnTo>
                <a:lnTo>
                  <a:pt x="237" y="250"/>
                </a:lnTo>
                <a:close/>
                <a:moveTo>
                  <a:pt x="314" y="459"/>
                </a:moveTo>
                <a:lnTo>
                  <a:pt x="314" y="459"/>
                </a:lnTo>
                <a:lnTo>
                  <a:pt x="229" y="478"/>
                </a:lnTo>
                <a:lnTo>
                  <a:pt x="229" y="478"/>
                </a:lnTo>
                <a:lnTo>
                  <a:pt x="278" y="440"/>
                </a:lnTo>
                <a:lnTo>
                  <a:pt x="326" y="398"/>
                </a:lnTo>
                <a:lnTo>
                  <a:pt x="372" y="356"/>
                </a:lnTo>
                <a:lnTo>
                  <a:pt x="419" y="314"/>
                </a:lnTo>
                <a:lnTo>
                  <a:pt x="509" y="226"/>
                </a:lnTo>
                <a:lnTo>
                  <a:pt x="599" y="139"/>
                </a:lnTo>
                <a:lnTo>
                  <a:pt x="599" y="139"/>
                </a:lnTo>
                <a:lnTo>
                  <a:pt x="655" y="138"/>
                </a:lnTo>
                <a:lnTo>
                  <a:pt x="706" y="136"/>
                </a:lnTo>
                <a:lnTo>
                  <a:pt x="706" y="136"/>
                </a:lnTo>
                <a:lnTo>
                  <a:pt x="669" y="175"/>
                </a:lnTo>
                <a:lnTo>
                  <a:pt x="632" y="213"/>
                </a:lnTo>
                <a:lnTo>
                  <a:pt x="559" y="292"/>
                </a:lnTo>
                <a:lnTo>
                  <a:pt x="522" y="331"/>
                </a:lnTo>
                <a:lnTo>
                  <a:pt x="484" y="368"/>
                </a:lnTo>
                <a:lnTo>
                  <a:pt x="444" y="404"/>
                </a:lnTo>
                <a:lnTo>
                  <a:pt x="424" y="421"/>
                </a:lnTo>
                <a:lnTo>
                  <a:pt x="403" y="437"/>
                </a:lnTo>
                <a:lnTo>
                  <a:pt x="403" y="437"/>
                </a:lnTo>
                <a:lnTo>
                  <a:pt x="357" y="449"/>
                </a:lnTo>
                <a:lnTo>
                  <a:pt x="314" y="459"/>
                </a:lnTo>
                <a:lnTo>
                  <a:pt x="314" y="459"/>
                </a:lnTo>
                <a:close/>
                <a:moveTo>
                  <a:pt x="527" y="450"/>
                </a:moveTo>
                <a:lnTo>
                  <a:pt x="527" y="450"/>
                </a:lnTo>
                <a:lnTo>
                  <a:pt x="519" y="442"/>
                </a:lnTo>
                <a:lnTo>
                  <a:pt x="515" y="438"/>
                </a:lnTo>
                <a:lnTo>
                  <a:pt x="509" y="437"/>
                </a:lnTo>
                <a:lnTo>
                  <a:pt x="509" y="437"/>
                </a:lnTo>
                <a:lnTo>
                  <a:pt x="500" y="433"/>
                </a:lnTo>
                <a:lnTo>
                  <a:pt x="489" y="432"/>
                </a:lnTo>
                <a:lnTo>
                  <a:pt x="469" y="429"/>
                </a:lnTo>
                <a:lnTo>
                  <a:pt x="469" y="429"/>
                </a:lnTo>
                <a:lnTo>
                  <a:pt x="512" y="398"/>
                </a:lnTo>
                <a:lnTo>
                  <a:pt x="554" y="364"/>
                </a:lnTo>
                <a:lnTo>
                  <a:pt x="595" y="328"/>
                </a:lnTo>
                <a:lnTo>
                  <a:pt x="636" y="292"/>
                </a:lnTo>
                <a:lnTo>
                  <a:pt x="674" y="254"/>
                </a:lnTo>
                <a:lnTo>
                  <a:pt x="713" y="214"/>
                </a:lnTo>
                <a:lnTo>
                  <a:pt x="788" y="136"/>
                </a:lnTo>
                <a:lnTo>
                  <a:pt x="788" y="136"/>
                </a:lnTo>
                <a:lnTo>
                  <a:pt x="939" y="136"/>
                </a:lnTo>
                <a:lnTo>
                  <a:pt x="939" y="136"/>
                </a:lnTo>
                <a:lnTo>
                  <a:pt x="914" y="159"/>
                </a:lnTo>
                <a:lnTo>
                  <a:pt x="889" y="181"/>
                </a:lnTo>
                <a:lnTo>
                  <a:pt x="839" y="229"/>
                </a:lnTo>
                <a:lnTo>
                  <a:pt x="791" y="278"/>
                </a:lnTo>
                <a:lnTo>
                  <a:pt x="743" y="330"/>
                </a:lnTo>
                <a:lnTo>
                  <a:pt x="698" y="381"/>
                </a:lnTo>
                <a:lnTo>
                  <a:pt x="655" y="436"/>
                </a:lnTo>
                <a:lnTo>
                  <a:pt x="612" y="489"/>
                </a:lnTo>
                <a:lnTo>
                  <a:pt x="571" y="543"/>
                </a:lnTo>
                <a:lnTo>
                  <a:pt x="571" y="543"/>
                </a:lnTo>
                <a:lnTo>
                  <a:pt x="571" y="496"/>
                </a:lnTo>
                <a:lnTo>
                  <a:pt x="571" y="496"/>
                </a:lnTo>
                <a:lnTo>
                  <a:pt x="570" y="486"/>
                </a:lnTo>
                <a:lnTo>
                  <a:pt x="567" y="477"/>
                </a:lnTo>
                <a:lnTo>
                  <a:pt x="563" y="470"/>
                </a:lnTo>
                <a:lnTo>
                  <a:pt x="558" y="463"/>
                </a:lnTo>
                <a:lnTo>
                  <a:pt x="551" y="458"/>
                </a:lnTo>
                <a:lnTo>
                  <a:pt x="545" y="454"/>
                </a:lnTo>
                <a:lnTo>
                  <a:pt x="537" y="451"/>
                </a:lnTo>
                <a:lnTo>
                  <a:pt x="527" y="450"/>
                </a:lnTo>
                <a:lnTo>
                  <a:pt x="527" y="450"/>
                </a:lnTo>
                <a:close/>
                <a:moveTo>
                  <a:pt x="571" y="596"/>
                </a:moveTo>
                <a:lnTo>
                  <a:pt x="571" y="596"/>
                </a:lnTo>
                <a:lnTo>
                  <a:pt x="682" y="470"/>
                </a:lnTo>
                <a:lnTo>
                  <a:pt x="739" y="408"/>
                </a:lnTo>
                <a:lnTo>
                  <a:pt x="796" y="345"/>
                </a:lnTo>
                <a:lnTo>
                  <a:pt x="796" y="345"/>
                </a:lnTo>
                <a:lnTo>
                  <a:pt x="823" y="319"/>
                </a:lnTo>
                <a:lnTo>
                  <a:pt x="851" y="291"/>
                </a:lnTo>
                <a:lnTo>
                  <a:pt x="906" y="240"/>
                </a:lnTo>
                <a:lnTo>
                  <a:pt x="1019" y="136"/>
                </a:lnTo>
                <a:lnTo>
                  <a:pt x="1019" y="136"/>
                </a:lnTo>
                <a:lnTo>
                  <a:pt x="1106" y="135"/>
                </a:lnTo>
                <a:lnTo>
                  <a:pt x="1106" y="135"/>
                </a:lnTo>
                <a:lnTo>
                  <a:pt x="1069" y="167"/>
                </a:lnTo>
                <a:lnTo>
                  <a:pt x="1033" y="198"/>
                </a:lnTo>
                <a:lnTo>
                  <a:pt x="963" y="265"/>
                </a:lnTo>
                <a:lnTo>
                  <a:pt x="894" y="334"/>
                </a:lnTo>
                <a:lnTo>
                  <a:pt x="827" y="404"/>
                </a:lnTo>
                <a:lnTo>
                  <a:pt x="762" y="475"/>
                </a:lnTo>
                <a:lnTo>
                  <a:pt x="697" y="548"/>
                </a:lnTo>
                <a:lnTo>
                  <a:pt x="633" y="621"/>
                </a:lnTo>
                <a:lnTo>
                  <a:pt x="571" y="695"/>
                </a:lnTo>
                <a:lnTo>
                  <a:pt x="571" y="695"/>
                </a:lnTo>
                <a:lnTo>
                  <a:pt x="571" y="596"/>
                </a:lnTo>
                <a:lnTo>
                  <a:pt x="571" y="596"/>
                </a:lnTo>
                <a:close/>
                <a:moveTo>
                  <a:pt x="571" y="2942"/>
                </a:moveTo>
                <a:lnTo>
                  <a:pt x="571" y="2942"/>
                </a:lnTo>
                <a:lnTo>
                  <a:pt x="584" y="2909"/>
                </a:lnTo>
                <a:lnTo>
                  <a:pt x="595" y="2874"/>
                </a:lnTo>
                <a:lnTo>
                  <a:pt x="604" y="2840"/>
                </a:lnTo>
                <a:lnTo>
                  <a:pt x="612" y="2803"/>
                </a:lnTo>
                <a:lnTo>
                  <a:pt x="612" y="2803"/>
                </a:lnTo>
                <a:lnTo>
                  <a:pt x="637" y="2772"/>
                </a:lnTo>
                <a:lnTo>
                  <a:pt x="663" y="2740"/>
                </a:lnTo>
                <a:lnTo>
                  <a:pt x="709" y="2676"/>
                </a:lnTo>
                <a:lnTo>
                  <a:pt x="755" y="2611"/>
                </a:lnTo>
                <a:lnTo>
                  <a:pt x="800" y="2546"/>
                </a:lnTo>
                <a:lnTo>
                  <a:pt x="800" y="2546"/>
                </a:lnTo>
                <a:lnTo>
                  <a:pt x="837" y="2490"/>
                </a:lnTo>
                <a:lnTo>
                  <a:pt x="877" y="2432"/>
                </a:lnTo>
                <a:lnTo>
                  <a:pt x="898" y="2403"/>
                </a:lnTo>
                <a:lnTo>
                  <a:pt x="919" y="2374"/>
                </a:lnTo>
                <a:lnTo>
                  <a:pt x="942" y="2344"/>
                </a:lnTo>
                <a:lnTo>
                  <a:pt x="966" y="2318"/>
                </a:lnTo>
                <a:lnTo>
                  <a:pt x="966" y="2318"/>
                </a:lnTo>
                <a:lnTo>
                  <a:pt x="974" y="2434"/>
                </a:lnTo>
                <a:lnTo>
                  <a:pt x="974" y="2434"/>
                </a:lnTo>
                <a:lnTo>
                  <a:pt x="945" y="2461"/>
                </a:lnTo>
                <a:lnTo>
                  <a:pt x="917" y="2487"/>
                </a:lnTo>
                <a:lnTo>
                  <a:pt x="889" y="2515"/>
                </a:lnTo>
                <a:lnTo>
                  <a:pt x="863" y="2544"/>
                </a:lnTo>
                <a:lnTo>
                  <a:pt x="836" y="2575"/>
                </a:lnTo>
                <a:lnTo>
                  <a:pt x="810" y="2607"/>
                </a:lnTo>
                <a:lnTo>
                  <a:pt x="784" y="2638"/>
                </a:lnTo>
                <a:lnTo>
                  <a:pt x="759" y="2670"/>
                </a:lnTo>
                <a:lnTo>
                  <a:pt x="712" y="2738"/>
                </a:lnTo>
                <a:lnTo>
                  <a:pt x="666" y="2805"/>
                </a:lnTo>
                <a:lnTo>
                  <a:pt x="623" y="2874"/>
                </a:lnTo>
                <a:lnTo>
                  <a:pt x="583" y="2943"/>
                </a:lnTo>
                <a:lnTo>
                  <a:pt x="583" y="2943"/>
                </a:lnTo>
                <a:lnTo>
                  <a:pt x="571" y="2942"/>
                </a:lnTo>
                <a:lnTo>
                  <a:pt x="571" y="2942"/>
                </a:lnTo>
                <a:close/>
                <a:moveTo>
                  <a:pt x="640" y="2499"/>
                </a:moveTo>
                <a:lnTo>
                  <a:pt x="640" y="2499"/>
                </a:lnTo>
                <a:lnTo>
                  <a:pt x="639" y="2412"/>
                </a:lnTo>
                <a:lnTo>
                  <a:pt x="639" y="2412"/>
                </a:lnTo>
                <a:lnTo>
                  <a:pt x="709" y="2315"/>
                </a:lnTo>
                <a:lnTo>
                  <a:pt x="778" y="2220"/>
                </a:lnTo>
                <a:lnTo>
                  <a:pt x="778" y="2220"/>
                </a:lnTo>
                <a:lnTo>
                  <a:pt x="819" y="2167"/>
                </a:lnTo>
                <a:lnTo>
                  <a:pt x="861" y="2115"/>
                </a:lnTo>
                <a:lnTo>
                  <a:pt x="902" y="2062"/>
                </a:lnTo>
                <a:lnTo>
                  <a:pt x="943" y="2009"/>
                </a:lnTo>
                <a:lnTo>
                  <a:pt x="943" y="2009"/>
                </a:lnTo>
                <a:lnTo>
                  <a:pt x="950" y="2097"/>
                </a:lnTo>
                <a:lnTo>
                  <a:pt x="950" y="2097"/>
                </a:lnTo>
                <a:lnTo>
                  <a:pt x="908" y="2144"/>
                </a:lnTo>
                <a:lnTo>
                  <a:pt x="865" y="2192"/>
                </a:lnTo>
                <a:lnTo>
                  <a:pt x="824" y="2240"/>
                </a:lnTo>
                <a:lnTo>
                  <a:pt x="784" y="2290"/>
                </a:lnTo>
                <a:lnTo>
                  <a:pt x="746" y="2340"/>
                </a:lnTo>
                <a:lnTo>
                  <a:pt x="709" y="2393"/>
                </a:lnTo>
                <a:lnTo>
                  <a:pt x="673" y="2446"/>
                </a:lnTo>
                <a:lnTo>
                  <a:pt x="640" y="2499"/>
                </a:lnTo>
                <a:lnTo>
                  <a:pt x="640" y="2499"/>
                </a:lnTo>
                <a:close/>
                <a:moveTo>
                  <a:pt x="954" y="2164"/>
                </a:moveTo>
                <a:lnTo>
                  <a:pt x="954" y="2164"/>
                </a:lnTo>
                <a:lnTo>
                  <a:pt x="961" y="2252"/>
                </a:lnTo>
                <a:lnTo>
                  <a:pt x="961" y="2252"/>
                </a:lnTo>
                <a:lnTo>
                  <a:pt x="943" y="2272"/>
                </a:lnTo>
                <a:lnTo>
                  <a:pt x="926" y="2293"/>
                </a:lnTo>
                <a:lnTo>
                  <a:pt x="910" y="2315"/>
                </a:lnTo>
                <a:lnTo>
                  <a:pt x="894" y="2336"/>
                </a:lnTo>
                <a:lnTo>
                  <a:pt x="868" y="2377"/>
                </a:lnTo>
                <a:lnTo>
                  <a:pt x="847" y="2409"/>
                </a:lnTo>
                <a:lnTo>
                  <a:pt x="847" y="2409"/>
                </a:lnTo>
                <a:lnTo>
                  <a:pt x="817" y="2450"/>
                </a:lnTo>
                <a:lnTo>
                  <a:pt x="790" y="2493"/>
                </a:lnTo>
                <a:lnTo>
                  <a:pt x="735" y="2579"/>
                </a:lnTo>
                <a:lnTo>
                  <a:pt x="680" y="2665"/>
                </a:lnTo>
                <a:lnTo>
                  <a:pt x="652" y="2707"/>
                </a:lnTo>
                <a:lnTo>
                  <a:pt x="623" y="2750"/>
                </a:lnTo>
                <a:lnTo>
                  <a:pt x="623" y="2750"/>
                </a:lnTo>
                <a:lnTo>
                  <a:pt x="629" y="2705"/>
                </a:lnTo>
                <a:lnTo>
                  <a:pt x="633" y="2660"/>
                </a:lnTo>
                <a:lnTo>
                  <a:pt x="637" y="2615"/>
                </a:lnTo>
                <a:lnTo>
                  <a:pt x="640" y="2568"/>
                </a:lnTo>
                <a:lnTo>
                  <a:pt x="640" y="2568"/>
                </a:lnTo>
                <a:lnTo>
                  <a:pt x="674" y="2514"/>
                </a:lnTo>
                <a:lnTo>
                  <a:pt x="712" y="2462"/>
                </a:lnTo>
                <a:lnTo>
                  <a:pt x="750" y="2411"/>
                </a:lnTo>
                <a:lnTo>
                  <a:pt x="790" y="2360"/>
                </a:lnTo>
                <a:lnTo>
                  <a:pt x="831" y="2311"/>
                </a:lnTo>
                <a:lnTo>
                  <a:pt x="872" y="2262"/>
                </a:lnTo>
                <a:lnTo>
                  <a:pt x="954" y="2164"/>
                </a:lnTo>
                <a:lnTo>
                  <a:pt x="954" y="2164"/>
                </a:lnTo>
                <a:close/>
                <a:moveTo>
                  <a:pt x="772" y="2167"/>
                </a:moveTo>
                <a:lnTo>
                  <a:pt x="772" y="2167"/>
                </a:lnTo>
                <a:lnTo>
                  <a:pt x="704" y="2264"/>
                </a:lnTo>
                <a:lnTo>
                  <a:pt x="670" y="2313"/>
                </a:lnTo>
                <a:lnTo>
                  <a:pt x="637" y="2363"/>
                </a:lnTo>
                <a:lnTo>
                  <a:pt x="637" y="2363"/>
                </a:lnTo>
                <a:lnTo>
                  <a:pt x="633" y="2277"/>
                </a:lnTo>
                <a:lnTo>
                  <a:pt x="627" y="2193"/>
                </a:lnTo>
                <a:lnTo>
                  <a:pt x="627" y="2193"/>
                </a:lnTo>
                <a:lnTo>
                  <a:pt x="708" y="2090"/>
                </a:lnTo>
                <a:lnTo>
                  <a:pt x="788" y="1988"/>
                </a:lnTo>
                <a:lnTo>
                  <a:pt x="788" y="1988"/>
                </a:lnTo>
                <a:lnTo>
                  <a:pt x="823" y="1946"/>
                </a:lnTo>
                <a:lnTo>
                  <a:pt x="859" y="1903"/>
                </a:lnTo>
                <a:lnTo>
                  <a:pt x="894" y="1862"/>
                </a:lnTo>
                <a:lnTo>
                  <a:pt x="930" y="1820"/>
                </a:lnTo>
                <a:lnTo>
                  <a:pt x="930" y="1820"/>
                </a:lnTo>
                <a:lnTo>
                  <a:pt x="939" y="1947"/>
                </a:lnTo>
                <a:lnTo>
                  <a:pt x="939" y="1947"/>
                </a:lnTo>
                <a:lnTo>
                  <a:pt x="917" y="1972"/>
                </a:lnTo>
                <a:lnTo>
                  <a:pt x="894" y="2000"/>
                </a:lnTo>
                <a:lnTo>
                  <a:pt x="853" y="2056"/>
                </a:lnTo>
                <a:lnTo>
                  <a:pt x="772" y="2167"/>
                </a:lnTo>
                <a:lnTo>
                  <a:pt x="772" y="2167"/>
                </a:lnTo>
                <a:close/>
                <a:moveTo>
                  <a:pt x="624" y="2158"/>
                </a:moveTo>
                <a:lnTo>
                  <a:pt x="624" y="2158"/>
                </a:lnTo>
                <a:lnTo>
                  <a:pt x="617" y="2066"/>
                </a:lnTo>
                <a:lnTo>
                  <a:pt x="611" y="1979"/>
                </a:lnTo>
                <a:lnTo>
                  <a:pt x="611" y="1979"/>
                </a:lnTo>
                <a:lnTo>
                  <a:pt x="653" y="1940"/>
                </a:lnTo>
                <a:lnTo>
                  <a:pt x="694" y="1901"/>
                </a:lnTo>
                <a:lnTo>
                  <a:pt x="735" y="1861"/>
                </a:lnTo>
                <a:lnTo>
                  <a:pt x="774" y="1818"/>
                </a:lnTo>
                <a:lnTo>
                  <a:pt x="774" y="1818"/>
                </a:lnTo>
                <a:lnTo>
                  <a:pt x="827" y="1762"/>
                </a:lnTo>
                <a:lnTo>
                  <a:pt x="878" y="1703"/>
                </a:lnTo>
                <a:lnTo>
                  <a:pt x="878" y="1703"/>
                </a:lnTo>
                <a:lnTo>
                  <a:pt x="918" y="1656"/>
                </a:lnTo>
                <a:lnTo>
                  <a:pt x="918" y="1656"/>
                </a:lnTo>
                <a:lnTo>
                  <a:pt x="926" y="1758"/>
                </a:lnTo>
                <a:lnTo>
                  <a:pt x="926" y="1758"/>
                </a:lnTo>
                <a:lnTo>
                  <a:pt x="904" y="1779"/>
                </a:lnTo>
                <a:lnTo>
                  <a:pt x="884" y="1801"/>
                </a:lnTo>
                <a:lnTo>
                  <a:pt x="843" y="1848"/>
                </a:lnTo>
                <a:lnTo>
                  <a:pt x="803" y="1897"/>
                </a:lnTo>
                <a:lnTo>
                  <a:pt x="766" y="1948"/>
                </a:lnTo>
                <a:lnTo>
                  <a:pt x="729" y="2000"/>
                </a:lnTo>
                <a:lnTo>
                  <a:pt x="693" y="2053"/>
                </a:lnTo>
                <a:lnTo>
                  <a:pt x="624" y="2158"/>
                </a:lnTo>
                <a:lnTo>
                  <a:pt x="624" y="2158"/>
                </a:lnTo>
                <a:close/>
                <a:moveTo>
                  <a:pt x="610" y="1947"/>
                </a:moveTo>
                <a:lnTo>
                  <a:pt x="610" y="1947"/>
                </a:lnTo>
                <a:lnTo>
                  <a:pt x="607" y="1889"/>
                </a:lnTo>
                <a:lnTo>
                  <a:pt x="607" y="1889"/>
                </a:lnTo>
                <a:lnTo>
                  <a:pt x="604" y="1805"/>
                </a:lnTo>
                <a:lnTo>
                  <a:pt x="604" y="1805"/>
                </a:lnTo>
                <a:lnTo>
                  <a:pt x="631" y="1785"/>
                </a:lnTo>
                <a:lnTo>
                  <a:pt x="657" y="1765"/>
                </a:lnTo>
                <a:lnTo>
                  <a:pt x="682" y="1744"/>
                </a:lnTo>
                <a:lnTo>
                  <a:pt x="706" y="1720"/>
                </a:lnTo>
                <a:lnTo>
                  <a:pt x="729" y="1697"/>
                </a:lnTo>
                <a:lnTo>
                  <a:pt x="751" y="1673"/>
                </a:lnTo>
                <a:lnTo>
                  <a:pt x="794" y="1621"/>
                </a:lnTo>
                <a:lnTo>
                  <a:pt x="794" y="1621"/>
                </a:lnTo>
                <a:lnTo>
                  <a:pt x="908" y="1482"/>
                </a:lnTo>
                <a:lnTo>
                  <a:pt x="908" y="1482"/>
                </a:lnTo>
                <a:lnTo>
                  <a:pt x="916" y="1601"/>
                </a:lnTo>
                <a:lnTo>
                  <a:pt x="916" y="1601"/>
                </a:lnTo>
                <a:lnTo>
                  <a:pt x="839" y="1687"/>
                </a:lnTo>
                <a:lnTo>
                  <a:pt x="762" y="1773"/>
                </a:lnTo>
                <a:lnTo>
                  <a:pt x="610" y="1947"/>
                </a:lnTo>
                <a:lnTo>
                  <a:pt x="610" y="1947"/>
                </a:lnTo>
                <a:close/>
                <a:moveTo>
                  <a:pt x="798" y="1556"/>
                </a:moveTo>
                <a:lnTo>
                  <a:pt x="798" y="1556"/>
                </a:lnTo>
                <a:lnTo>
                  <a:pt x="753" y="1616"/>
                </a:lnTo>
                <a:lnTo>
                  <a:pt x="729" y="1645"/>
                </a:lnTo>
                <a:lnTo>
                  <a:pt x="706" y="1673"/>
                </a:lnTo>
                <a:lnTo>
                  <a:pt x="681" y="1701"/>
                </a:lnTo>
                <a:lnTo>
                  <a:pt x="656" y="1727"/>
                </a:lnTo>
                <a:lnTo>
                  <a:pt x="631" y="1754"/>
                </a:lnTo>
                <a:lnTo>
                  <a:pt x="603" y="1779"/>
                </a:lnTo>
                <a:lnTo>
                  <a:pt x="603" y="1779"/>
                </a:lnTo>
                <a:lnTo>
                  <a:pt x="599" y="1654"/>
                </a:lnTo>
                <a:lnTo>
                  <a:pt x="599" y="1654"/>
                </a:lnTo>
                <a:lnTo>
                  <a:pt x="617" y="1633"/>
                </a:lnTo>
                <a:lnTo>
                  <a:pt x="637" y="1612"/>
                </a:lnTo>
                <a:lnTo>
                  <a:pt x="673" y="1568"/>
                </a:lnTo>
                <a:lnTo>
                  <a:pt x="708" y="1523"/>
                </a:lnTo>
                <a:lnTo>
                  <a:pt x="741" y="1478"/>
                </a:lnTo>
                <a:lnTo>
                  <a:pt x="741" y="1478"/>
                </a:lnTo>
                <a:lnTo>
                  <a:pt x="759" y="1453"/>
                </a:lnTo>
                <a:lnTo>
                  <a:pt x="778" y="1428"/>
                </a:lnTo>
                <a:lnTo>
                  <a:pt x="798" y="1405"/>
                </a:lnTo>
                <a:lnTo>
                  <a:pt x="816" y="1384"/>
                </a:lnTo>
                <a:lnTo>
                  <a:pt x="857" y="1343"/>
                </a:lnTo>
                <a:lnTo>
                  <a:pt x="898" y="1303"/>
                </a:lnTo>
                <a:lnTo>
                  <a:pt x="898" y="1303"/>
                </a:lnTo>
                <a:lnTo>
                  <a:pt x="901" y="1359"/>
                </a:lnTo>
                <a:lnTo>
                  <a:pt x="904" y="1414"/>
                </a:lnTo>
                <a:lnTo>
                  <a:pt x="904" y="1414"/>
                </a:lnTo>
                <a:lnTo>
                  <a:pt x="876" y="1449"/>
                </a:lnTo>
                <a:lnTo>
                  <a:pt x="849" y="1485"/>
                </a:lnTo>
                <a:lnTo>
                  <a:pt x="798" y="1556"/>
                </a:lnTo>
                <a:lnTo>
                  <a:pt x="798" y="1556"/>
                </a:lnTo>
                <a:close/>
                <a:moveTo>
                  <a:pt x="714" y="1163"/>
                </a:moveTo>
                <a:lnTo>
                  <a:pt x="714" y="1163"/>
                </a:lnTo>
                <a:lnTo>
                  <a:pt x="735" y="1140"/>
                </a:lnTo>
                <a:lnTo>
                  <a:pt x="758" y="1116"/>
                </a:lnTo>
                <a:lnTo>
                  <a:pt x="803" y="1070"/>
                </a:lnTo>
                <a:lnTo>
                  <a:pt x="848" y="1022"/>
                </a:lnTo>
                <a:lnTo>
                  <a:pt x="870" y="999"/>
                </a:lnTo>
                <a:lnTo>
                  <a:pt x="890" y="973"/>
                </a:lnTo>
                <a:lnTo>
                  <a:pt x="890" y="973"/>
                </a:lnTo>
                <a:lnTo>
                  <a:pt x="892" y="1059"/>
                </a:lnTo>
                <a:lnTo>
                  <a:pt x="892" y="1059"/>
                </a:lnTo>
                <a:lnTo>
                  <a:pt x="865" y="1078"/>
                </a:lnTo>
                <a:lnTo>
                  <a:pt x="841" y="1099"/>
                </a:lnTo>
                <a:lnTo>
                  <a:pt x="817" y="1123"/>
                </a:lnTo>
                <a:lnTo>
                  <a:pt x="795" y="1148"/>
                </a:lnTo>
                <a:lnTo>
                  <a:pt x="774" y="1173"/>
                </a:lnTo>
                <a:lnTo>
                  <a:pt x="754" y="1199"/>
                </a:lnTo>
                <a:lnTo>
                  <a:pt x="716" y="1248"/>
                </a:lnTo>
                <a:lnTo>
                  <a:pt x="716" y="1248"/>
                </a:lnTo>
                <a:lnTo>
                  <a:pt x="682" y="1290"/>
                </a:lnTo>
                <a:lnTo>
                  <a:pt x="652" y="1332"/>
                </a:lnTo>
                <a:lnTo>
                  <a:pt x="591" y="1420"/>
                </a:lnTo>
                <a:lnTo>
                  <a:pt x="591" y="1420"/>
                </a:lnTo>
                <a:lnTo>
                  <a:pt x="587" y="1310"/>
                </a:lnTo>
                <a:lnTo>
                  <a:pt x="587" y="1310"/>
                </a:lnTo>
                <a:lnTo>
                  <a:pt x="651" y="1237"/>
                </a:lnTo>
                <a:lnTo>
                  <a:pt x="714" y="1163"/>
                </a:lnTo>
                <a:lnTo>
                  <a:pt x="714" y="1163"/>
                </a:lnTo>
                <a:close/>
                <a:moveTo>
                  <a:pt x="584" y="1263"/>
                </a:moveTo>
                <a:lnTo>
                  <a:pt x="584" y="1263"/>
                </a:lnTo>
                <a:lnTo>
                  <a:pt x="580" y="1124"/>
                </a:lnTo>
                <a:lnTo>
                  <a:pt x="580" y="1124"/>
                </a:lnTo>
                <a:lnTo>
                  <a:pt x="604" y="1102"/>
                </a:lnTo>
                <a:lnTo>
                  <a:pt x="627" y="1079"/>
                </a:lnTo>
                <a:lnTo>
                  <a:pt x="670" y="1032"/>
                </a:lnTo>
                <a:lnTo>
                  <a:pt x="713" y="983"/>
                </a:lnTo>
                <a:lnTo>
                  <a:pt x="754" y="934"/>
                </a:lnTo>
                <a:lnTo>
                  <a:pt x="754" y="934"/>
                </a:lnTo>
                <a:lnTo>
                  <a:pt x="788" y="897"/>
                </a:lnTo>
                <a:lnTo>
                  <a:pt x="823" y="859"/>
                </a:lnTo>
                <a:lnTo>
                  <a:pt x="857" y="824"/>
                </a:lnTo>
                <a:lnTo>
                  <a:pt x="892" y="787"/>
                </a:lnTo>
                <a:lnTo>
                  <a:pt x="892" y="787"/>
                </a:lnTo>
                <a:lnTo>
                  <a:pt x="890" y="853"/>
                </a:lnTo>
                <a:lnTo>
                  <a:pt x="890" y="920"/>
                </a:lnTo>
                <a:lnTo>
                  <a:pt x="890" y="920"/>
                </a:lnTo>
                <a:lnTo>
                  <a:pt x="863" y="943"/>
                </a:lnTo>
                <a:lnTo>
                  <a:pt x="835" y="968"/>
                </a:lnTo>
                <a:lnTo>
                  <a:pt x="810" y="996"/>
                </a:lnTo>
                <a:lnTo>
                  <a:pt x="784" y="1024"/>
                </a:lnTo>
                <a:lnTo>
                  <a:pt x="735" y="1082"/>
                </a:lnTo>
                <a:lnTo>
                  <a:pt x="689" y="1138"/>
                </a:lnTo>
                <a:lnTo>
                  <a:pt x="689" y="1138"/>
                </a:lnTo>
                <a:lnTo>
                  <a:pt x="636" y="1200"/>
                </a:lnTo>
                <a:lnTo>
                  <a:pt x="584" y="1263"/>
                </a:lnTo>
                <a:lnTo>
                  <a:pt x="584" y="1263"/>
                </a:lnTo>
                <a:close/>
                <a:moveTo>
                  <a:pt x="722" y="1301"/>
                </a:moveTo>
                <a:lnTo>
                  <a:pt x="722" y="1301"/>
                </a:lnTo>
                <a:lnTo>
                  <a:pt x="742" y="1275"/>
                </a:lnTo>
                <a:lnTo>
                  <a:pt x="762" y="1252"/>
                </a:lnTo>
                <a:lnTo>
                  <a:pt x="783" y="1228"/>
                </a:lnTo>
                <a:lnTo>
                  <a:pt x="804" y="1205"/>
                </a:lnTo>
                <a:lnTo>
                  <a:pt x="847" y="1163"/>
                </a:lnTo>
                <a:lnTo>
                  <a:pt x="893" y="1120"/>
                </a:lnTo>
                <a:lnTo>
                  <a:pt x="893" y="1120"/>
                </a:lnTo>
                <a:lnTo>
                  <a:pt x="896" y="1233"/>
                </a:lnTo>
                <a:lnTo>
                  <a:pt x="896" y="1233"/>
                </a:lnTo>
                <a:lnTo>
                  <a:pt x="877" y="1248"/>
                </a:lnTo>
                <a:lnTo>
                  <a:pt x="860" y="1265"/>
                </a:lnTo>
                <a:lnTo>
                  <a:pt x="843" y="1282"/>
                </a:lnTo>
                <a:lnTo>
                  <a:pt x="825" y="1299"/>
                </a:lnTo>
                <a:lnTo>
                  <a:pt x="796" y="1336"/>
                </a:lnTo>
                <a:lnTo>
                  <a:pt x="768" y="1372"/>
                </a:lnTo>
                <a:lnTo>
                  <a:pt x="768" y="1372"/>
                </a:lnTo>
                <a:lnTo>
                  <a:pt x="747" y="1401"/>
                </a:lnTo>
                <a:lnTo>
                  <a:pt x="725" y="1432"/>
                </a:lnTo>
                <a:lnTo>
                  <a:pt x="684" y="1493"/>
                </a:lnTo>
                <a:lnTo>
                  <a:pt x="641" y="1554"/>
                </a:lnTo>
                <a:lnTo>
                  <a:pt x="620" y="1584"/>
                </a:lnTo>
                <a:lnTo>
                  <a:pt x="598" y="1612"/>
                </a:lnTo>
                <a:lnTo>
                  <a:pt x="598" y="1612"/>
                </a:lnTo>
                <a:lnTo>
                  <a:pt x="592" y="1470"/>
                </a:lnTo>
                <a:lnTo>
                  <a:pt x="592" y="1470"/>
                </a:lnTo>
                <a:lnTo>
                  <a:pt x="657" y="1385"/>
                </a:lnTo>
                <a:lnTo>
                  <a:pt x="722" y="1301"/>
                </a:lnTo>
                <a:lnTo>
                  <a:pt x="722" y="1301"/>
                </a:lnTo>
                <a:close/>
                <a:moveTo>
                  <a:pt x="893" y="726"/>
                </a:moveTo>
                <a:lnTo>
                  <a:pt x="893" y="726"/>
                </a:lnTo>
                <a:lnTo>
                  <a:pt x="873" y="744"/>
                </a:lnTo>
                <a:lnTo>
                  <a:pt x="853" y="763"/>
                </a:lnTo>
                <a:lnTo>
                  <a:pt x="835" y="784"/>
                </a:lnTo>
                <a:lnTo>
                  <a:pt x="816" y="804"/>
                </a:lnTo>
                <a:lnTo>
                  <a:pt x="782" y="848"/>
                </a:lnTo>
                <a:lnTo>
                  <a:pt x="749" y="889"/>
                </a:lnTo>
                <a:lnTo>
                  <a:pt x="749" y="889"/>
                </a:lnTo>
                <a:lnTo>
                  <a:pt x="664" y="989"/>
                </a:lnTo>
                <a:lnTo>
                  <a:pt x="579" y="1090"/>
                </a:lnTo>
                <a:lnTo>
                  <a:pt x="579" y="1090"/>
                </a:lnTo>
                <a:lnTo>
                  <a:pt x="575" y="938"/>
                </a:lnTo>
                <a:lnTo>
                  <a:pt x="575" y="938"/>
                </a:lnTo>
                <a:lnTo>
                  <a:pt x="656" y="853"/>
                </a:lnTo>
                <a:lnTo>
                  <a:pt x="737" y="769"/>
                </a:lnTo>
                <a:lnTo>
                  <a:pt x="897" y="598"/>
                </a:lnTo>
                <a:lnTo>
                  <a:pt x="897" y="598"/>
                </a:lnTo>
                <a:lnTo>
                  <a:pt x="894" y="662"/>
                </a:lnTo>
                <a:lnTo>
                  <a:pt x="893" y="726"/>
                </a:lnTo>
                <a:lnTo>
                  <a:pt x="893" y="726"/>
                </a:lnTo>
                <a:close/>
                <a:moveTo>
                  <a:pt x="623" y="2946"/>
                </a:moveTo>
                <a:lnTo>
                  <a:pt x="623" y="2946"/>
                </a:lnTo>
                <a:lnTo>
                  <a:pt x="709" y="2823"/>
                </a:lnTo>
                <a:lnTo>
                  <a:pt x="754" y="2762"/>
                </a:lnTo>
                <a:lnTo>
                  <a:pt x="799" y="2701"/>
                </a:lnTo>
                <a:lnTo>
                  <a:pt x="799" y="2701"/>
                </a:lnTo>
                <a:lnTo>
                  <a:pt x="820" y="2674"/>
                </a:lnTo>
                <a:lnTo>
                  <a:pt x="843" y="2648"/>
                </a:lnTo>
                <a:lnTo>
                  <a:pt x="888" y="2596"/>
                </a:lnTo>
                <a:lnTo>
                  <a:pt x="933" y="2546"/>
                </a:lnTo>
                <a:lnTo>
                  <a:pt x="978" y="2493"/>
                </a:lnTo>
                <a:lnTo>
                  <a:pt x="978" y="2493"/>
                </a:lnTo>
                <a:lnTo>
                  <a:pt x="986" y="2629"/>
                </a:lnTo>
                <a:lnTo>
                  <a:pt x="986" y="2629"/>
                </a:lnTo>
                <a:lnTo>
                  <a:pt x="984" y="2630"/>
                </a:lnTo>
                <a:lnTo>
                  <a:pt x="984" y="2630"/>
                </a:lnTo>
                <a:lnTo>
                  <a:pt x="947" y="2665"/>
                </a:lnTo>
                <a:lnTo>
                  <a:pt x="912" y="2702"/>
                </a:lnTo>
                <a:lnTo>
                  <a:pt x="877" y="2740"/>
                </a:lnTo>
                <a:lnTo>
                  <a:pt x="844" y="2780"/>
                </a:lnTo>
                <a:lnTo>
                  <a:pt x="811" y="2821"/>
                </a:lnTo>
                <a:lnTo>
                  <a:pt x="780" y="2864"/>
                </a:lnTo>
                <a:lnTo>
                  <a:pt x="751" y="2906"/>
                </a:lnTo>
                <a:lnTo>
                  <a:pt x="723" y="2951"/>
                </a:lnTo>
                <a:lnTo>
                  <a:pt x="723" y="2951"/>
                </a:lnTo>
                <a:lnTo>
                  <a:pt x="673" y="2948"/>
                </a:lnTo>
                <a:lnTo>
                  <a:pt x="623" y="2946"/>
                </a:lnTo>
                <a:lnTo>
                  <a:pt x="623" y="2946"/>
                </a:lnTo>
                <a:close/>
                <a:moveTo>
                  <a:pt x="892" y="2939"/>
                </a:moveTo>
                <a:lnTo>
                  <a:pt x="892" y="2939"/>
                </a:lnTo>
                <a:lnTo>
                  <a:pt x="908" y="2923"/>
                </a:lnTo>
                <a:lnTo>
                  <a:pt x="923" y="2906"/>
                </a:lnTo>
                <a:lnTo>
                  <a:pt x="938" y="2887"/>
                </a:lnTo>
                <a:lnTo>
                  <a:pt x="951" y="2869"/>
                </a:lnTo>
                <a:lnTo>
                  <a:pt x="963" y="2849"/>
                </a:lnTo>
                <a:lnTo>
                  <a:pt x="975" y="2829"/>
                </a:lnTo>
                <a:lnTo>
                  <a:pt x="986" y="2809"/>
                </a:lnTo>
                <a:lnTo>
                  <a:pt x="995" y="2788"/>
                </a:lnTo>
                <a:lnTo>
                  <a:pt x="995" y="2788"/>
                </a:lnTo>
                <a:lnTo>
                  <a:pt x="1002" y="2919"/>
                </a:lnTo>
                <a:lnTo>
                  <a:pt x="1002" y="2919"/>
                </a:lnTo>
                <a:lnTo>
                  <a:pt x="892" y="2939"/>
                </a:lnTo>
                <a:lnTo>
                  <a:pt x="892" y="2939"/>
                </a:lnTo>
                <a:close/>
                <a:moveTo>
                  <a:pt x="990" y="2693"/>
                </a:moveTo>
                <a:lnTo>
                  <a:pt x="990" y="2693"/>
                </a:lnTo>
                <a:lnTo>
                  <a:pt x="992" y="2736"/>
                </a:lnTo>
                <a:lnTo>
                  <a:pt x="992" y="2736"/>
                </a:lnTo>
                <a:lnTo>
                  <a:pt x="987" y="2736"/>
                </a:lnTo>
                <a:lnTo>
                  <a:pt x="983" y="2738"/>
                </a:lnTo>
                <a:lnTo>
                  <a:pt x="979" y="2740"/>
                </a:lnTo>
                <a:lnTo>
                  <a:pt x="976" y="2743"/>
                </a:lnTo>
                <a:lnTo>
                  <a:pt x="976" y="2743"/>
                </a:lnTo>
                <a:lnTo>
                  <a:pt x="961" y="2770"/>
                </a:lnTo>
                <a:lnTo>
                  <a:pt x="946" y="2797"/>
                </a:lnTo>
                <a:lnTo>
                  <a:pt x="916" y="2850"/>
                </a:lnTo>
                <a:lnTo>
                  <a:pt x="900" y="2877"/>
                </a:lnTo>
                <a:lnTo>
                  <a:pt x="882" y="2902"/>
                </a:lnTo>
                <a:lnTo>
                  <a:pt x="872" y="2913"/>
                </a:lnTo>
                <a:lnTo>
                  <a:pt x="863" y="2925"/>
                </a:lnTo>
                <a:lnTo>
                  <a:pt x="851" y="2935"/>
                </a:lnTo>
                <a:lnTo>
                  <a:pt x="840" y="2946"/>
                </a:lnTo>
                <a:lnTo>
                  <a:pt x="840" y="2946"/>
                </a:lnTo>
                <a:lnTo>
                  <a:pt x="839" y="2947"/>
                </a:lnTo>
                <a:lnTo>
                  <a:pt x="839" y="2947"/>
                </a:lnTo>
                <a:lnTo>
                  <a:pt x="810" y="2950"/>
                </a:lnTo>
                <a:lnTo>
                  <a:pt x="780" y="2951"/>
                </a:lnTo>
                <a:lnTo>
                  <a:pt x="780" y="2951"/>
                </a:lnTo>
                <a:lnTo>
                  <a:pt x="776" y="2951"/>
                </a:lnTo>
                <a:lnTo>
                  <a:pt x="776" y="2951"/>
                </a:lnTo>
                <a:lnTo>
                  <a:pt x="828" y="2885"/>
                </a:lnTo>
                <a:lnTo>
                  <a:pt x="881" y="2820"/>
                </a:lnTo>
                <a:lnTo>
                  <a:pt x="934" y="2756"/>
                </a:lnTo>
                <a:lnTo>
                  <a:pt x="990" y="2693"/>
                </a:lnTo>
                <a:lnTo>
                  <a:pt x="990" y="2693"/>
                </a:lnTo>
                <a:close/>
                <a:moveTo>
                  <a:pt x="574" y="895"/>
                </a:moveTo>
                <a:lnTo>
                  <a:pt x="574" y="895"/>
                </a:lnTo>
                <a:lnTo>
                  <a:pt x="572" y="816"/>
                </a:lnTo>
                <a:lnTo>
                  <a:pt x="571" y="736"/>
                </a:lnTo>
                <a:lnTo>
                  <a:pt x="571" y="736"/>
                </a:lnTo>
                <a:lnTo>
                  <a:pt x="717" y="579"/>
                </a:lnTo>
                <a:lnTo>
                  <a:pt x="791" y="500"/>
                </a:lnTo>
                <a:lnTo>
                  <a:pt x="865" y="422"/>
                </a:lnTo>
                <a:lnTo>
                  <a:pt x="941" y="347"/>
                </a:lnTo>
                <a:lnTo>
                  <a:pt x="1019" y="273"/>
                </a:lnTo>
                <a:lnTo>
                  <a:pt x="1059" y="236"/>
                </a:lnTo>
                <a:lnTo>
                  <a:pt x="1098" y="201"/>
                </a:lnTo>
                <a:lnTo>
                  <a:pt x="1139" y="165"/>
                </a:lnTo>
                <a:lnTo>
                  <a:pt x="1182" y="132"/>
                </a:lnTo>
                <a:lnTo>
                  <a:pt x="1182" y="132"/>
                </a:lnTo>
                <a:lnTo>
                  <a:pt x="1239" y="128"/>
                </a:lnTo>
                <a:lnTo>
                  <a:pt x="1296" y="124"/>
                </a:lnTo>
                <a:lnTo>
                  <a:pt x="1296" y="124"/>
                </a:lnTo>
                <a:lnTo>
                  <a:pt x="1199" y="213"/>
                </a:lnTo>
                <a:lnTo>
                  <a:pt x="1104" y="304"/>
                </a:lnTo>
                <a:lnTo>
                  <a:pt x="1011" y="398"/>
                </a:lnTo>
                <a:lnTo>
                  <a:pt x="919" y="495"/>
                </a:lnTo>
                <a:lnTo>
                  <a:pt x="829" y="592"/>
                </a:lnTo>
                <a:lnTo>
                  <a:pt x="742" y="693"/>
                </a:lnTo>
                <a:lnTo>
                  <a:pt x="657" y="793"/>
                </a:lnTo>
                <a:lnTo>
                  <a:pt x="574" y="895"/>
                </a:lnTo>
                <a:lnTo>
                  <a:pt x="574" y="895"/>
                </a:lnTo>
                <a:close/>
                <a:moveTo>
                  <a:pt x="1010" y="481"/>
                </a:moveTo>
                <a:lnTo>
                  <a:pt x="1010" y="481"/>
                </a:lnTo>
                <a:lnTo>
                  <a:pt x="1101" y="387"/>
                </a:lnTo>
                <a:lnTo>
                  <a:pt x="1192" y="294"/>
                </a:lnTo>
                <a:lnTo>
                  <a:pt x="1285" y="202"/>
                </a:lnTo>
                <a:lnTo>
                  <a:pt x="1333" y="157"/>
                </a:lnTo>
                <a:lnTo>
                  <a:pt x="1382" y="114"/>
                </a:lnTo>
                <a:lnTo>
                  <a:pt x="1382" y="114"/>
                </a:lnTo>
                <a:lnTo>
                  <a:pt x="1382" y="114"/>
                </a:lnTo>
                <a:lnTo>
                  <a:pt x="1382" y="114"/>
                </a:lnTo>
                <a:lnTo>
                  <a:pt x="1388" y="112"/>
                </a:lnTo>
                <a:lnTo>
                  <a:pt x="1388" y="112"/>
                </a:lnTo>
                <a:lnTo>
                  <a:pt x="1386" y="127"/>
                </a:lnTo>
                <a:lnTo>
                  <a:pt x="1386" y="140"/>
                </a:lnTo>
                <a:lnTo>
                  <a:pt x="1384" y="169"/>
                </a:lnTo>
                <a:lnTo>
                  <a:pt x="1384" y="169"/>
                </a:lnTo>
                <a:lnTo>
                  <a:pt x="1362" y="189"/>
                </a:lnTo>
                <a:lnTo>
                  <a:pt x="1339" y="210"/>
                </a:lnTo>
                <a:lnTo>
                  <a:pt x="1294" y="255"/>
                </a:lnTo>
                <a:lnTo>
                  <a:pt x="1252" y="300"/>
                </a:lnTo>
                <a:lnTo>
                  <a:pt x="1208" y="344"/>
                </a:lnTo>
                <a:lnTo>
                  <a:pt x="1208" y="344"/>
                </a:lnTo>
                <a:lnTo>
                  <a:pt x="1179" y="375"/>
                </a:lnTo>
                <a:lnTo>
                  <a:pt x="1150" y="405"/>
                </a:lnTo>
                <a:lnTo>
                  <a:pt x="1093" y="469"/>
                </a:lnTo>
                <a:lnTo>
                  <a:pt x="1093" y="469"/>
                </a:lnTo>
                <a:lnTo>
                  <a:pt x="1051" y="474"/>
                </a:lnTo>
                <a:lnTo>
                  <a:pt x="1010" y="481"/>
                </a:lnTo>
                <a:lnTo>
                  <a:pt x="1010" y="481"/>
                </a:lnTo>
                <a:close/>
                <a:moveTo>
                  <a:pt x="1206" y="463"/>
                </a:moveTo>
                <a:lnTo>
                  <a:pt x="1206" y="463"/>
                </a:lnTo>
                <a:lnTo>
                  <a:pt x="1206" y="465"/>
                </a:lnTo>
                <a:lnTo>
                  <a:pt x="1206" y="465"/>
                </a:lnTo>
                <a:lnTo>
                  <a:pt x="1172" y="465"/>
                </a:lnTo>
                <a:lnTo>
                  <a:pt x="1139" y="466"/>
                </a:lnTo>
                <a:lnTo>
                  <a:pt x="1139" y="466"/>
                </a:lnTo>
                <a:lnTo>
                  <a:pt x="1188" y="418"/>
                </a:lnTo>
                <a:lnTo>
                  <a:pt x="1237" y="372"/>
                </a:lnTo>
                <a:lnTo>
                  <a:pt x="1237" y="372"/>
                </a:lnTo>
                <a:lnTo>
                  <a:pt x="1274" y="339"/>
                </a:lnTo>
                <a:lnTo>
                  <a:pt x="1313" y="304"/>
                </a:lnTo>
                <a:lnTo>
                  <a:pt x="1351" y="269"/>
                </a:lnTo>
                <a:lnTo>
                  <a:pt x="1370" y="251"/>
                </a:lnTo>
                <a:lnTo>
                  <a:pt x="1387" y="233"/>
                </a:lnTo>
                <a:lnTo>
                  <a:pt x="1387" y="233"/>
                </a:lnTo>
                <a:lnTo>
                  <a:pt x="1390" y="271"/>
                </a:lnTo>
                <a:lnTo>
                  <a:pt x="1390" y="271"/>
                </a:lnTo>
                <a:lnTo>
                  <a:pt x="1367" y="296"/>
                </a:lnTo>
                <a:lnTo>
                  <a:pt x="1347" y="323"/>
                </a:lnTo>
                <a:lnTo>
                  <a:pt x="1326" y="351"/>
                </a:lnTo>
                <a:lnTo>
                  <a:pt x="1306" y="377"/>
                </a:lnTo>
                <a:lnTo>
                  <a:pt x="1284" y="402"/>
                </a:lnTo>
                <a:lnTo>
                  <a:pt x="1273" y="414"/>
                </a:lnTo>
                <a:lnTo>
                  <a:pt x="1261" y="426"/>
                </a:lnTo>
                <a:lnTo>
                  <a:pt x="1248" y="437"/>
                </a:lnTo>
                <a:lnTo>
                  <a:pt x="1235" y="446"/>
                </a:lnTo>
                <a:lnTo>
                  <a:pt x="1220" y="455"/>
                </a:lnTo>
                <a:lnTo>
                  <a:pt x="1206" y="463"/>
                </a:lnTo>
                <a:lnTo>
                  <a:pt x="1206" y="463"/>
                </a:lnTo>
                <a:close/>
                <a:moveTo>
                  <a:pt x="1271" y="463"/>
                </a:moveTo>
                <a:lnTo>
                  <a:pt x="1271" y="463"/>
                </a:lnTo>
                <a:lnTo>
                  <a:pt x="1286" y="451"/>
                </a:lnTo>
                <a:lnTo>
                  <a:pt x="1302" y="438"/>
                </a:lnTo>
                <a:lnTo>
                  <a:pt x="1317" y="425"/>
                </a:lnTo>
                <a:lnTo>
                  <a:pt x="1333" y="410"/>
                </a:lnTo>
                <a:lnTo>
                  <a:pt x="1333" y="410"/>
                </a:lnTo>
                <a:lnTo>
                  <a:pt x="1363" y="379"/>
                </a:lnTo>
                <a:lnTo>
                  <a:pt x="1379" y="361"/>
                </a:lnTo>
                <a:lnTo>
                  <a:pt x="1394" y="344"/>
                </a:lnTo>
                <a:lnTo>
                  <a:pt x="1394" y="344"/>
                </a:lnTo>
                <a:lnTo>
                  <a:pt x="1396" y="405"/>
                </a:lnTo>
                <a:lnTo>
                  <a:pt x="1399" y="465"/>
                </a:lnTo>
                <a:lnTo>
                  <a:pt x="1399" y="465"/>
                </a:lnTo>
                <a:lnTo>
                  <a:pt x="1335" y="463"/>
                </a:lnTo>
                <a:lnTo>
                  <a:pt x="1271" y="463"/>
                </a:lnTo>
                <a:lnTo>
                  <a:pt x="1271" y="46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7" name="TextBox 176"/>
          <p:cNvSpPr txBox="1"/>
          <p:nvPr/>
        </p:nvSpPr>
        <p:spPr>
          <a:xfrm>
            <a:off x="6281414" y="4002122"/>
            <a:ext cx="1225720" cy="369332"/>
          </a:xfrm>
          <a:prstGeom prst="rect">
            <a:avLst/>
          </a:prstGeom>
          <a:noFill/>
        </p:spPr>
        <p:txBody>
          <a:bodyPr wrap="none" rtlCol="0" anchor="ctr">
            <a:spAutoFit/>
          </a:bodyPr>
          <a:lstStyle/>
          <a:p>
            <a:pPr algn="ctr"/>
            <a:r>
              <a:rPr lang="en-US" smtClean="0">
                <a:solidFill>
                  <a:schemeClr val="bg1"/>
                </a:solidFill>
              </a:rPr>
              <a:t>technology</a:t>
            </a:r>
            <a:endParaRPr lang="en-US">
              <a:solidFill>
                <a:schemeClr val="bg1"/>
              </a:solidFill>
            </a:endParaRPr>
          </a:p>
        </p:txBody>
      </p:sp>
      <p:sp>
        <p:nvSpPr>
          <p:cNvPr id="68" name="Freeform 9"/>
          <p:cNvSpPr>
            <a:spLocks noChangeAspect="1" noEditPoints="1"/>
          </p:cNvSpPr>
          <p:nvPr/>
        </p:nvSpPr>
        <p:spPr bwMode="auto">
          <a:xfrm>
            <a:off x="2786594" y="2651327"/>
            <a:ext cx="561499" cy="1234440"/>
          </a:xfrm>
          <a:custGeom>
            <a:avLst/>
            <a:gdLst>
              <a:gd name="T0" fmla="*/ 1542 w 1571"/>
              <a:gd name="T1" fmla="*/ 2783 h 3453"/>
              <a:gd name="T2" fmla="*/ 986 w 1571"/>
              <a:gd name="T3" fmla="*/ 2828 h 3453"/>
              <a:gd name="T4" fmla="*/ 599 w 1571"/>
              <a:gd name="T5" fmla="*/ 2892 h 3453"/>
              <a:gd name="T6" fmla="*/ 210 w 1571"/>
              <a:gd name="T7" fmla="*/ 3297 h 3453"/>
              <a:gd name="T8" fmla="*/ 638 w 1571"/>
              <a:gd name="T9" fmla="*/ 2963 h 3453"/>
              <a:gd name="T10" fmla="*/ 198 w 1571"/>
              <a:gd name="T11" fmla="*/ 3317 h 3453"/>
              <a:gd name="T12" fmla="*/ 598 w 1571"/>
              <a:gd name="T13" fmla="*/ 2809 h 3453"/>
              <a:gd name="T14" fmla="*/ 640 w 1571"/>
              <a:gd name="T15" fmla="*/ 2183 h 3453"/>
              <a:gd name="T16" fmla="*/ 1206 w 1571"/>
              <a:gd name="T17" fmla="*/ 2024 h 3453"/>
              <a:gd name="T18" fmla="*/ 1334 w 1571"/>
              <a:gd name="T19" fmla="*/ 1991 h 3453"/>
              <a:gd name="T20" fmla="*/ 1310 w 1571"/>
              <a:gd name="T21" fmla="*/ 1426 h 3453"/>
              <a:gd name="T22" fmla="*/ 697 w 1571"/>
              <a:gd name="T23" fmla="*/ 1254 h 3453"/>
              <a:gd name="T24" fmla="*/ 1224 w 1571"/>
              <a:gd name="T25" fmla="*/ 656 h 3453"/>
              <a:gd name="T26" fmla="*/ 1517 w 1571"/>
              <a:gd name="T27" fmla="*/ 400 h 3453"/>
              <a:gd name="T28" fmla="*/ 1524 w 1571"/>
              <a:gd name="T29" fmla="*/ 49 h 3453"/>
              <a:gd name="T30" fmla="*/ 336 w 1571"/>
              <a:gd name="T31" fmla="*/ 10 h 3453"/>
              <a:gd name="T32" fmla="*/ 35 w 1571"/>
              <a:gd name="T33" fmla="*/ 836 h 3453"/>
              <a:gd name="T34" fmla="*/ 113 w 1571"/>
              <a:gd name="T35" fmla="*/ 3135 h 3453"/>
              <a:gd name="T36" fmla="*/ 158 w 1571"/>
              <a:gd name="T37" fmla="*/ 3376 h 3453"/>
              <a:gd name="T38" fmla="*/ 1422 w 1571"/>
              <a:gd name="T39" fmla="*/ 3421 h 3453"/>
              <a:gd name="T40" fmla="*/ 953 w 1571"/>
              <a:gd name="T41" fmla="*/ 1840 h 3453"/>
              <a:gd name="T42" fmla="*/ 1003 w 1571"/>
              <a:gd name="T43" fmla="*/ 1921 h 3453"/>
              <a:gd name="T44" fmla="*/ 1243 w 1571"/>
              <a:gd name="T45" fmla="*/ 1848 h 3453"/>
              <a:gd name="T46" fmla="*/ 766 w 1571"/>
              <a:gd name="T47" fmla="*/ 1841 h 3453"/>
              <a:gd name="T48" fmla="*/ 1383 w 1571"/>
              <a:gd name="T49" fmla="*/ 367 h 3453"/>
              <a:gd name="T50" fmla="*/ 1365 w 1571"/>
              <a:gd name="T51" fmla="*/ 311 h 3453"/>
              <a:gd name="T52" fmla="*/ 1095 w 1571"/>
              <a:gd name="T53" fmla="*/ 450 h 3453"/>
              <a:gd name="T54" fmla="*/ 1366 w 1571"/>
              <a:gd name="T55" fmla="*/ 156 h 3453"/>
              <a:gd name="T56" fmla="*/ 1137 w 1571"/>
              <a:gd name="T57" fmla="*/ 195 h 3453"/>
              <a:gd name="T58" fmla="*/ 157 w 1571"/>
              <a:gd name="T59" fmla="*/ 103 h 3453"/>
              <a:gd name="T60" fmla="*/ 500 w 1571"/>
              <a:gd name="T61" fmla="*/ 119 h 3453"/>
              <a:gd name="T62" fmla="*/ 330 w 1571"/>
              <a:gd name="T63" fmla="*/ 327 h 3453"/>
              <a:gd name="T64" fmla="*/ 174 w 1571"/>
              <a:gd name="T65" fmla="*/ 558 h 3453"/>
              <a:gd name="T66" fmla="*/ 671 w 1571"/>
              <a:gd name="T67" fmla="*/ 111 h 3453"/>
              <a:gd name="T68" fmla="*/ 174 w 1571"/>
              <a:gd name="T69" fmla="*/ 703 h 3453"/>
              <a:gd name="T70" fmla="*/ 854 w 1571"/>
              <a:gd name="T71" fmla="*/ 119 h 3453"/>
              <a:gd name="T72" fmla="*/ 239 w 1571"/>
              <a:gd name="T73" fmla="*/ 775 h 3453"/>
              <a:gd name="T74" fmla="*/ 536 w 1571"/>
              <a:gd name="T75" fmla="*/ 577 h 3453"/>
              <a:gd name="T76" fmla="*/ 893 w 1571"/>
              <a:gd name="T77" fmla="*/ 339 h 3453"/>
              <a:gd name="T78" fmla="*/ 593 w 1571"/>
              <a:gd name="T79" fmla="*/ 641 h 3453"/>
              <a:gd name="T80" fmla="*/ 522 w 1571"/>
              <a:gd name="T81" fmla="*/ 926 h 3453"/>
              <a:gd name="T82" fmla="*/ 578 w 1571"/>
              <a:gd name="T83" fmla="*/ 1078 h 3453"/>
              <a:gd name="T84" fmla="*/ 579 w 1571"/>
              <a:gd name="T85" fmla="*/ 1132 h 3453"/>
              <a:gd name="T86" fmla="*/ 206 w 1571"/>
              <a:gd name="T87" fmla="*/ 1673 h 3453"/>
              <a:gd name="T88" fmla="*/ 585 w 1571"/>
              <a:gd name="T89" fmla="*/ 1453 h 3453"/>
              <a:gd name="T90" fmla="*/ 579 w 1571"/>
              <a:gd name="T91" fmla="*/ 1531 h 3453"/>
              <a:gd name="T92" fmla="*/ 848 w 1571"/>
              <a:gd name="T93" fmla="*/ 1489 h 3453"/>
              <a:gd name="T94" fmla="*/ 161 w 1571"/>
              <a:gd name="T95" fmla="*/ 2286 h 3453"/>
              <a:gd name="T96" fmla="*/ 577 w 1571"/>
              <a:gd name="T97" fmla="*/ 1880 h 3453"/>
              <a:gd name="T98" fmla="*/ 570 w 1571"/>
              <a:gd name="T99" fmla="*/ 1972 h 3453"/>
              <a:gd name="T100" fmla="*/ 190 w 1571"/>
              <a:gd name="T101" fmla="*/ 2386 h 3453"/>
              <a:gd name="T102" fmla="*/ 318 w 1571"/>
              <a:gd name="T103" fmla="*/ 2417 h 3453"/>
              <a:gd name="T104" fmla="*/ 362 w 1571"/>
              <a:gd name="T105" fmla="*/ 2566 h 3453"/>
              <a:gd name="T106" fmla="*/ 500 w 1571"/>
              <a:gd name="T107" fmla="*/ 2485 h 3453"/>
              <a:gd name="T108" fmla="*/ 431 w 1571"/>
              <a:gd name="T109" fmla="*/ 2763 h 3453"/>
              <a:gd name="T110" fmla="*/ 407 w 1571"/>
              <a:gd name="T111" fmla="*/ 3317 h 3453"/>
              <a:gd name="T112" fmla="*/ 675 w 1571"/>
              <a:gd name="T113" fmla="*/ 3207 h 3453"/>
              <a:gd name="T114" fmla="*/ 1097 w 1571"/>
              <a:gd name="T115" fmla="*/ 2954 h 3453"/>
              <a:gd name="T116" fmla="*/ 1136 w 1571"/>
              <a:gd name="T117" fmla="*/ 2995 h 3453"/>
              <a:gd name="T118" fmla="*/ 1430 w 1571"/>
              <a:gd name="T119" fmla="*/ 2917 h 3453"/>
              <a:gd name="T120" fmla="*/ 1169 w 1571"/>
              <a:gd name="T121" fmla="*/ 3137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1" h="3453">
                <a:moveTo>
                  <a:pt x="1558" y="3297"/>
                </a:moveTo>
                <a:lnTo>
                  <a:pt x="1558" y="3297"/>
                </a:lnTo>
                <a:lnTo>
                  <a:pt x="1554" y="3245"/>
                </a:lnTo>
                <a:lnTo>
                  <a:pt x="1552" y="3194"/>
                </a:lnTo>
                <a:lnTo>
                  <a:pt x="1549" y="3142"/>
                </a:lnTo>
                <a:lnTo>
                  <a:pt x="1549" y="3090"/>
                </a:lnTo>
                <a:lnTo>
                  <a:pt x="1548" y="2987"/>
                </a:lnTo>
                <a:lnTo>
                  <a:pt x="1548" y="2884"/>
                </a:lnTo>
                <a:lnTo>
                  <a:pt x="1548" y="2884"/>
                </a:lnTo>
                <a:lnTo>
                  <a:pt x="1546" y="2874"/>
                </a:lnTo>
                <a:lnTo>
                  <a:pt x="1545" y="2866"/>
                </a:lnTo>
                <a:lnTo>
                  <a:pt x="1541" y="2858"/>
                </a:lnTo>
                <a:lnTo>
                  <a:pt x="1537" y="2852"/>
                </a:lnTo>
                <a:lnTo>
                  <a:pt x="1537" y="2852"/>
                </a:lnTo>
                <a:lnTo>
                  <a:pt x="1544" y="2844"/>
                </a:lnTo>
                <a:lnTo>
                  <a:pt x="1548" y="2835"/>
                </a:lnTo>
                <a:lnTo>
                  <a:pt x="1548" y="2835"/>
                </a:lnTo>
                <a:lnTo>
                  <a:pt x="1552" y="2824"/>
                </a:lnTo>
                <a:lnTo>
                  <a:pt x="1553" y="2813"/>
                </a:lnTo>
                <a:lnTo>
                  <a:pt x="1552" y="2801"/>
                </a:lnTo>
                <a:lnTo>
                  <a:pt x="1548" y="2792"/>
                </a:lnTo>
                <a:lnTo>
                  <a:pt x="1542" y="2783"/>
                </a:lnTo>
                <a:lnTo>
                  <a:pt x="1538" y="2779"/>
                </a:lnTo>
                <a:lnTo>
                  <a:pt x="1534" y="2776"/>
                </a:lnTo>
                <a:lnTo>
                  <a:pt x="1529" y="2774"/>
                </a:lnTo>
                <a:lnTo>
                  <a:pt x="1524" y="2772"/>
                </a:lnTo>
                <a:lnTo>
                  <a:pt x="1518" y="2771"/>
                </a:lnTo>
                <a:lnTo>
                  <a:pt x="1512" y="2771"/>
                </a:lnTo>
                <a:lnTo>
                  <a:pt x="1512" y="2771"/>
                </a:lnTo>
                <a:lnTo>
                  <a:pt x="1496" y="2772"/>
                </a:lnTo>
                <a:lnTo>
                  <a:pt x="1480" y="2776"/>
                </a:lnTo>
                <a:lnTo>
                  <a:pt x="1451" y="2786"/>
                </a:lnTo>
                <a:lnTo>
                  <a:pt x="1422" y="2795"/>
                </a:lnTo>
                <a:lnTo>
                  <a:pt x="1391" y="2805"/>
                </a:lnTo>
                <a:lnTo>
                  <a:pt x="1391" y="2805"/>
                </a:lnTo>
                <a:lnTo>
                  <a:pt x="1358" y="2813"/>
                </a:lnTo>
                <a:lnTo>
                  <a:pt x="1324" y="2819"/>
                </a:lnTo>
                <a:lnTo>
                  <a:pt x="1289" y="2823"/>
                </a:lnTo>
                <a:lnTo>
                  <a:pt x="1254" y="2824"/>
                </a:lnTo>
                <a:lnTo>
                  <a:pt x="1183" y="2827"/>
                </a:lnTo>
                <a:lnTo>
                  <a:pt x="1114" y="2828"/>
                </a:lnTo>
                <a:lnTo>
                  <a:pt x="1114" y="2828"/>
                </a:lnTo>
                <a:lnTo>
                  <a:pt x="1050" y="2828"/>
                </a:lnTo>
                <a:lnTo>
                  <a:pt x="986" y="2828"/>
                </a:lnTo>
                <a:lnTo>
                  <a:pt x="856" y="2825"/>
                </a:lnTo>
                <a:lnTo>
                  <a:pt x="793" y="2824"/>
                </a:lnTo>
                <a:lnTo>
                  <a:pt x="728" y="2824"/>
                </a:lnTo>
                <a:lnTo>
                  <a:pt x="664" y="2825"/>
                </a:lnTo>
                <a:lnTo>
                  <a:pt x="599" y="2828"/>
                </a:lnTo>
                <a:lnTo>
                  <a:pt x="599" y="2828"/>
                </a:lnTo>
                <a:lnTo>
                  <a:pt x="593" y="2829"/>
                </a:lnTo>
                <a:lnTo>
                  <a:pt x="586" y="2832"/>
                </a:lnTo>
                <a:lnTo>
                  <a:pt x="581" y="2835"/>
                </a:lnTo>
                <a:lnTo>
                  <a:pt x="577" y="2839"/>
                </a:lnTo>
                <a:lnTo>
                  <a:pt x="573" y="2844"/>
                </a:lnTo>
                <a:lnTo>
                  <a:pt x="571" y="2849"/>
                </a:lnTo>
                <a:lnTo>
                  <a:pt x="570" y="2854"/>
                </a:lnTo>
                <a:lnTo>
                  <a:pt x="569" y="2860"/>
                </a:lnTo>
                <a:lnTo>
                  <a:pt x="570" y="2865"/>
                </a:lnTo>
                <a:lnTo>
                  <a:pt x="571" y="2870"/>
                </a:lnTo>
                <a:lnTo>
                  <a:pt x="574" y="2876"/>
                </a:lnTo>
                <a:lnTo>
                  <a:pt x="577" y="2881"/>
                </a:lnTo>
                <a:lnTo>
                  <a:pt x="581" y="2885"/>
                </a:lnTo>
                <a:lnTo>
                  <a:pt x="586" y="2888"/>
                </a:lnTo>
                <a:lnTo>
                  <a:pt x="593" y="2890"/>
                </a:lnTo>
                <a:lnTo>
                  <a:pt x="599" y="2892"/>
                </a:lnTo>
                <a:lnTo>
                  <a:pt x="599" y="2892"/>
                </a:lnTo>
                <a:lnTo>
                  <a:pt x="632" y="2894"/>
                </a:lnTo>
                <a:lnTo>
                  <a:pt x="632" y="2894"/>
                </a:lnTo>
                <a:lnTo>
                  <a:pt x="607" y="2914"/>
                </a:lnTo>
                <a:lnTo>
                  <a:pt x="583" y="2935"/>
                </a:lnTo>
                <a:lnTo>
                  <a:pt x="559" y="2959"/>
                </a:lnTo>
                <a:lnTo>
                  <a:pt x="537" y="2983"/>
                </a:lnTo>
                <a:lnTo>
                  <a:pt x="491" y="3031"/>
                </a:lnTo>
                <a:lnTo>
                  <a:pt x="469" y="3053"/>
                </a:lnTo>
                <a:lnTo>
                  <a:pt x="447" y="3076"/>
                </a:lnTo>
                <a:lnTo>
                  <a:pt x="447" y="3076"/>
                </a:lnTo>
                <a:lnTo>
                  <a:pt x="419" y="3101"/>
                </a:lnTo>
                <a:lnTo>
                  <a:pt x="390" y="3127"/>
                </a:lnTo>
                <a:lnTo>
                  <a:pt x="329" y="3178"/>
                </a:lnTo>
                <a:lnTo>
                  <a:pt x="298" y="3203"/>
                </a:lnTo>
                <a:lnTo>
                  <a:pt x="269" y="3229"/>
                </a:lnTo>
                <a:lnTo>
                  <a:pt x="240" y="3256"/>
                </a:lnTo>
                <a:lnTo>
                  <a:pt x="214" y="3284"/>
                </a:lnTo>
                <a:lnTo>
                  <a:pt x="214" y="3284"/>
                </a:lnTo>
                <a:lnTo>
                  <a:pt x="212" y="3286"/>
                </a:lnTo>
                <a:lnTo>
                  <a:pt x="211" y="3292"/>
                </a:lnTo>
                <a:lnTo>
                  <a:pt x="210" y="3297"/>
                </a:lnTo>
                <a:lnTo>
                  <a:pt x="211" y="3301"/>
                </a:lnTo>
                <a:lnTo>
                  <a:pt x="214" y="3305"/>
                </a:lnTo>
                <a:lnTo>
                  <a:pt x="216" y="3309"/>
                </a:lnTo>
                <a:lnTo>
                  <a:pt x="220" y="3310"/>
                </a:lnTo>
                <a:lnTo>
                  <a:pt x="226" y="3310"/>
                </a:lnTo>
                <a:lnTo>
                  <a:pt x="226" y="3310"/>
                </a:lnTo>
                <a:lnTo>
                  <a:pt x="236" y="3309"/>
                </a:lnTo>
                <a:lnTo>
                  <a:pt x="246" y="3305"/>
                </a:lnTo>
                <a:lnTo>
                  <a:pt x="256" y="3300"/>
                </a:lnTo>
                <a:lnTo>
                  <a:pt x="264" y="3294"/>
                </a:lnTo>
                <a:lnTo>
                  <a:pt x="281" y="3280"/>
                </a:lnTo>
                <a:lnTo>
                  <a:pt x="298" y="3266"/>
                </a:lnTo>
                <a:lnTo>
                  <a:pt x="298" y="3266"/>
                </a:lnTo>
                <a:lnTo>
                  <a:pt x="337" y="3235"/>
                </a:lnTo>
                <a:lnTo>
                  <a:pt x="374" y="3201"/>
                </a:lnTo>
                <a:lnTo>
                  <a:pt x="448" y="3134"/>
                </a:lnTo>
                <a:lnTo>
                  <a:pt x="448" y="3134"/>
                </a:lnTo>
                <a:lnTo>
                  <a:pt x="479" y="3106"/>
                </a:lnTo>
                <a:lnTo>
                  <a:pt x="510" y="3080"/>
                </a:lnTo>
                <a:lnTo>
                  <a:pt x="575" y="3023"/>
                </a:lnTo>
                <a:lnTo>
                  <a:pt x="607" y="2994"/>
                </a:lnTo>
                <a:lnTo>
                  <a:pt x="638" y="2963"/>
                </a:lnTo>
                <a:lnTo>
                  <a:pt x="665" y="2933"/>
                </a:lnTo>
                <a:lnTo>
                  <a:pt x="691" y="2899"/>
                </a:lnTo>
                <a:lnTo>
                  <a:pt x="691" y="2899"/>
                </a:lnTo>
                <a:lnTo>
                  <a:pt x="787" y="2909"/>
                </a:lnTo>
                <a:lnTo>
                  <a:pt x="787" y="2909"/>
                </a:lnTo>
                <a:lnTo>
                  <a:pt x="746" y="2945"/>
                </a:lnTo>
                <a:lnTo>
                  <a:pt x="705" y="2980"/>
                </a:lnTo>
                <a:lnTo>
                  <a:pt x="623" y="3052"/>
                </a:lnTo>
                <a:lnTo>
                  <a:pt x="623" y="3052"/>
                </a:lnTo>
                <a:lnTo>
                  <a:pt x="589" y="3082"/>
                </a:lnTo>
                <a:lnTo>
                  <a:pt x="555" y="3113"/>
                </a:lnTo>
                <a:lnTo>
                  <a:pt x="522" y="3145"/>
                </a:lnTo>
                <a:lnTo>
                  <a:pt x="491" y="3176"/>
                </a:lnTo>
                <a:lnTo>
                  <a:pt x="459" y="3209"/>
                </a:lnTo>
                <a:lnTo>
                  <a:pt x="428" y="3244"/>
                </a:lnTo>
                <a:lnTo>
                  <a:pt x="399" y="3278"/>
                </a:lnTo>
                <a:lnTo>
                  <a:pt x="371" y="3315"/>
                </a:lnTo>
                <a:lnTo>
                  <a:pt x="371" y="3315"/>
                </a:lnTo>
                <a:lnTo>
                  <a:pt x="285" y="3314"/>
                </a:lnTo>
                <a:lnTo>
                  <a:pt x="242" y="3315"/>
                </a:lnTo>
                <a:lnTo>
                  <a:pt x="198" y="3317"/>
                </a:lnTo>
                <a:lnTo>
                  <a:pt x="198" y="3317"/>
                </a:lnTo>
                <a:lnTo>
                  <a:pt x="190" y="3253"/>
                </a:lnTo>
                <a:lnTo>
                  <a:pt x="183" y="3190"/>
                </a:lnTo>
                <a:lnTo>
                  <a:pt x="183" y="3190"/>
                </a:lnTo>
                <a:lnTo>
                  <a:pt x="208" y="3168"/>
                </a:lnTo>
                <a:lnTo>
                  <a:pt x="232" y="3147"/>
                </a:lnTo>
                <a:lnTo>
                  <a:pt x="280" y="3102"/>
                </a:lnTo>
                <a:lnTo>
                  <a:pt x="326" y="3056"/>
                </a:lnTo>
                <a:lnTo>
                  <a:pt x="371" y="3008"/>
                </a:lnTo>
                <a:lnTo>
                  <a:pt x="371" y="3008"/>
                </a:lnTo>
                <a:lnTo>
                  <a:pt x="418" y="2959"/>
                </a:lnTo>
                <a:lnTo>
                  <a:pt x="465" y="2910"/>
                </a:lnTo>
                <a:lnTo>
                  <a:pt x="489" y="2884"/>
                </a:lnTo>
                <a:lnTo>
                  <a:pt x="512" y="2857"/>
                </a:lnTo>
                <a:lnTo>
                  <a:pt x="533" y="2831"/>
                </a:lnTo>
                <a:lnTo>
                  <a:pt x="554" y="2804"/>
                </a:lnTo>
                <a:lnTo>
                  <a:pt x="554" y="2804"/>
                </a:lnTo>
                <a:lnTo>
                  <a:pt x="561" y="2807"/>
                </a:lnTo>
                <a:lnTo>
                  <a:pt x="569" y="2809"/>
                </a:lnTo>
                <a:lnTo>
                  <a:pt x="575" y="2811"/>
                </a:lnTo>
                <a:lnTo>
                  <a:pt x="583" y="2811"/>
                </a:lnTo>
                <a:lnTo>
                  <a:pt x="591" y="2811"/>
                </a:lnTo>
                <a:lnTo>
                  <a:pt x="598" y="2809"/>
                </a:lnTo>
                <a:lnTo>
                  <a:pt x="604" y="2807"/>
                </a:lnTo>
                <a:lnTo>
                  <a:pt x="611" y="2803"/>
                </a:lnTo>
                <a:lnTo>
                  <a:pt x="618" y="2799"/>
                </a:lnTo>
                <a:lnTo>
                  <a:pt x="623" y="2794"/>
                </a:lnTo>
                <a:lnTo>
                  <a:pt x="627" y="2787"/>
                </a:lnTo>
                <a:lnTo>
                  <a:pt x="631" y="2780"/>
                </a:lnTo>
                <a:lnTo>
                  <a:pt x="634" y="2774"/>
                </a:lnTo>
                <a:lnTo>
                  <a:pt x="635" y="2764"/>
                </a:lnTo>
                <a:lnTo>
                  <a:pt x="635" y="2756"/>
                </a:lnTo>
                <a:lnTo>
                  <a:pt x="634" y="2746"/>
                </a:lnTo>
                <a:lnTo>
                  <a:pt x="634" y="2746"/>
                </a:lnTo>
                <a:lnTo>
                  <a:pt x="626" y="2703"/>
                </a:lnTo>
                <a:lnTo>
                  <a:pt x="620" y="2661"/>
                </a:lnTo>
                <a:lnTo>
                  <a:pt x="618" y="2617"/>
                </a:lnTo>
                <a:lnTo>
                  <a:pt x="616" y="2574"/>
                </a:lnTo>
                <a:lnTo>
                  <a:pt x="618" y="2531"/>
                </a:lnTo>
                <a:lnTo>
                  <a:pt x="619" y="2488"/>
                </a:lnTo>
                <a:lnTo>
                  <a:pt x="626" y="2400"/>
                </a:lnTo>
                <a:lnTo>
                  <a:pt x="634" y="2313"/>
                </a:lnTo>
                <a:lnTo>
                  <a:pt x="636" y="2270"/>
                </a:lnTo>
                <a:lnTo>
                  <a:pt x="639" y="2227"/>
                </a:lnTo>
                <a:lnTo>
                  <a:pt x="640" y="2183"/>
                </a:lnTo>
                <a:lnTo>
                  <a:pt x="640" y="2140"/>
                </a:lnTo>
                <a:lnTo>
                  <a:pt x="639" y="2097"/>
                </a:lnTo>
                <a:lnTo>
                  <a:pt x="634" y="2054"/>
                </a:lnTo>
                <a:lnTo>
                  <a:pt x="634" y="2054"/>
                </a:lnTo>
                <a:lnTo>
                  <a:pt x="632" y="2045"/>
                </a:lnTo>
                <a:lnTo>
                  <a:pt x="630" y="2034"/>
                </a:lnTo>
                <a:lnTo>
                  <a:pt x="626" y="2025"/>
                </a:lnTo>
                <a:lnTo>
                  <a:pt x="620" y="2017"/>
                </a:lnTo>
                <a:lnTo>
                  <a:pt x="620" y="2017"/>
                </a:lnTo>
                <a:lnTo>
                  <a:pt x="708" y="2017"/>
                </a:lnTo>
                <a:lnTo>
                  <a:pt x="795" y="2017"/>
                </a:lnTo>
                <a:lnTo>
                  <a:pt x="883" y="2020"/>
                </a:lnTo>
                <a:lnTo>
                  <a:pt x="970" y="2023"/>
                </a:lnTo>
                <a:lnTo>
                  <a:pt x="970" y="2023"/>
                </a:lnTo>
                <a:lnTo>
                  <a:pt x="1002" y="2024"/>
                </a:lnTo>
                <a:lnTo>
                  <a:pt x="1038" y="2028"/>
                </a:lnTo>
                <a:lnTo>
                  <a:pt x="1075" y="2031"/>
                </a:lnTo>
                <a:lnTo>
                  <a:pt x="1114" y="2032"/>
                </a:lnTo>
                <a:lnTo>
                  <a:pt x="1153" y="2032"/>
                </a:lnTo>
                <a:lnTo>
                  <a:pt x="1171" y="2031"/>
                </a:lnTo>
                <a:lnTo>
                  <a:pt x="1189" y="2028"/>
                </a:lnTo>
                <a:lnTo>
                  <a:pt x="1206" y="2024"/>
                </a:lnTo>
                <a:lnTo>
                  <a:pt x="1223" y="2020"/>
                </a:lnTo>
                <a:lnTo>
                  <a:pt x="1238" y="2013"/>
                </a:lnTo>
                <a:lnTo>
                  <a:pt x="1251" y="2005"/>
                </a:lnTo>
                <a:lnTo>
                  <a:pt x="1251" y="2005"/>
                </a:lnTo>
                <a:lnTo>
                  <a:pt x="1256" y="2001"/>
                </a:lnTo>
                <a:lnTo>
                  <a:pt x="1260" y="1996"/>
                </a:lnTo>
                <a:lnTo>
                  <a:pt x="1264" y="1992"/>
                </a:lnTo>
                <a:lnTo>
                  <a:pt x="1267" y="1985"/>
                </a:lnTo>
                <a:lnTo>
                  <a:pt x="1267" y="1985"/>
                </a:lnTo>
                <a:lnTo>
                  <a:pt x="1269" y="1992"/>
                </a:lnTo>
                <a:lnTo>
                  <a:pt x="1273" y="1997"/>
                </a:lnTo>
                <a:lnTo>
                  <a:pt x="1279" y="2001"/>
                </a:lnTo>
                <a:lnTo>
                  <a:pt x="1284" y="2004"/>
                </a:lnTo>
                <a:lnTo>
                  <a:pt x="1289" y="2007"/>
                </a:lnTo>
                <a:lnTo>
                  <a:pt x="1296" y="2008"/>
                </a:lnTo>
                <a:lnTo>
                  <a:pt x="1303" y="2008"/>
                </a:lnTo>
                <a:lnTo>
                  <a:pt x="1309" y="2007"/>
                </a:lnTo>
                <a:lnTo>
                  <a:pt x="1314" y="2005"/>
                </a:lnTo>
                <a:lnTo>
                  <a:pt x="1321" y="2003"/>
                </a:lnTo>
                <a:lnTo>
                  <a:pt x="1326" y="2000"/>
                </a:lnTo>
                <a:lnTo>
                  <a:pt x="1330" y="1996"/>
                </a:lnTo>
                <a:lnTo>
                  <a:pt x="1334" y="1991"/>
                </a:lnTo>
                <a:lnTo>
                  <a:pt x="1337" y="1985"/>
                </a:lnTo>
                <a:lnTo>
                  <a:pt x="1338" y="1979"/>
                </a:lnTo>
                <a:lnTo>
                  <a:pt x="1340" y="1971"/>
                </a:lnTo>
                <a:lnTo>
                  <a:pt x="1340" y="1971"/>
                </a:lnTo>
                <a:lnTo>
                  <a:pt x="1337" y="1909"/>
                </a:lnTo>
                <a:lnTo>
                  <a:pt x="1337" y="1848"/>
                </a:lnTo>
                <a:lnTo>
                  <a:pt x="1337" y="1785"/>
                </a:lnTo>
                <a:lnTo>
                  <a:pt x="1338" y="1725"/>
                </a:lnTo>
                <a:lnTo>
                  <a:pt x="1341" y="1664"/>
                </a:lnTo>
                <a:lnTo>
                  <a:pt x="1346" y="1603"/>
                </a:lnTo>
                <a:lnTo>
                  <a:pt x="1352" y="1542"/>
                </a:lnTo>
                <a:lnTo>
                  <a:pt x="1357" y="1479"/>
                </a:lnTo>
                <a:lnTo>
                  <a:pt x="1357" y="1479"/>
                </a:lnTo>
                <a:lnTo>
                  <a:pt x="1357" y="1469"/>
                </a:lnTo>
                <a:lnTo>
                  <a:pt x="1356" y="1460"/>
                </a:lnTo>
                <a:lnTo>
                  <a:pt x="1352" y="1450"/>
                </a:lnTo>
                <a:lnTo>
                  <a:pt x="1345" y="1444"/>
                </a:lnTo>
                <a:lnTo>
                  <a:pt x="1338" y="1437"/>
                </a:lnTo>
                <a:lnTo>
                  <a:pt x="1329" y="1432"/>
                </a:lnTo>
                <a:lnTo>
                  <a:pt x="1320" y="1428"/>
                </a:lnTo>
                <a:lnTo>
                  <a:pt x="1310" y="1426"/>
                </a:lnTo>
                <a:lnTo>
                  <a:pt x="1310" y="1426"/>
                </a:lnTo>
                <a:lnTo>
                  <a:pt x="1307" y="1422"/>
                </a:lnTo>
                <a:lnTo>
                  <a:pt x="1301" y="1419"/>
                </a:lnTo>
                <a:lnTo>
                  <a:pt x="1296" y="1416"/>
                </a:lnTo>
                <a:lnTo>
                  <a:pt x="1289" y="1415"/>
                </a:lnTo>
                <a:lnTo>
                  <a:pt x="1289" y="1415"/>
                </a:lnTo>
                <a:lnTo>
                  <a:pt x="1254" y="1409"/>
                </a:lnTo>
                <a:lnTo>
                  <a:pt x="1216" y="1407"/>
                </a:lnTo>
                <a:lnTo>
                  <a:pt x="1179" y="1407"/>
                </a:lnTo>
                <a:lnTo>
                  <a:pt x="1141" y="1407"/>
                </a:lnTo>
                <a:lnTo>
                  <a:pt x="1067" y="1408"/>
                </a:lnTo>
                <a:lnTo>
                  <a:pt x="1030" y="1408"/>
                </a:lnTo>
                <a:lnTo>
                  <a:pt x="993" y="1408"/>
                </a:lnTo>
                <a:lnTo>
                  <a:pt x="993" y="1408"/>
                </a:lnTo>
                <a:lnTo>
                  <a:pt x="855" y="1404"/>
                </a:lnTo>
                <a:lnTo>
                  <a:pt x="786" y="1403"/>
                </a:lnTo>
                <a:lnTo>
                  <a:pt x="717" y="1403"/>
                </a:lnTo>
                <a:lnTo>
                  <a:pt x="717" y="1403"/>
                </a:lnTo>
                <a:lnTo>
                  <a:pt x="717" y="1396"/>
                </a:lnTo>
                <a:lnTo>
                  <a:pt x="717" y="1396"/>
                </a:lnTo>
                <a:lnTo>
                  <a:pt x="709" y="1350"/>
                </a:lnTo>
                <a:lnTo>
                  <a:pt x="703" y="1302"/>
                </a:lnTo>
                <a:lnTo>
                  <a:pt x="697" y="1254"/>
                </a:lnTo>
                <a:lnTo>
                  <a:pt x="693" y="1207"/>
                </a:lnTo>
                <a:lnTo>
                  <a:pt x="691" y="1159"/>
                </a:lnTo>
                <a:lnTo>
                  <a:pt x="689" y="1111"/>
                </a:lnTo>
                <a:lnTo>
                  <a:pt x="688" y="1064"/>
                </a:lnTo>
                <a:lnTo>
                  <a:pt x="688" y="1016"/>
                </a:lnTo>
                <a:lnTo>
                  <a:pt x="689" y="920"/>
                </a:lnTo>
                <a:lnTo>
                  <a:pt x="693" y="825"/>
                </a:lnTo>
                <a:lnTo>
                  <a:pt x="696" y="728"/>
                </a:lnTo>
                <a:lnTo>
                  <a:pt x="699" y="633"/>
                </a:lnTo>
                <a:lnTo>
                  <a:pt x="699" y="633"/>
                </a:lnTo>
                <a:lnTo>
                  <a:pt x="733" y="638"/>
                </a:lnTo>
                <a:lnTo>
                  <a:pt x="770" y="642"/>
                </a:lnTo>
                <a:lnTo>
                  <a:pt x="806" y="644"/>
                </a:lnTo>
                <a:lnTo>
                  <a:pt x="843" y="645"/>
                </a:lnTo>
                <a:lnTo>
                  <a:pt x="916" y="646"/>
                </a:lnTo>
                <a:lnTo>
                  <a:pt x="950" y="648"/>
                </a:lnTo>
                <a:lnTo>
                  <a:pt x="985" y="649"/>
                </a:lnTo>
                <a:lnTo>
                  <a:pt x="985" y="649"/>
                </a:lnTo>
                <a:lnTo>
                  <a:pt x="1044" y="653"/>
                </a:lnTo>
                <a:lnTo>
                  <a:pt x="1104" y="654"/>
                </a:lnTo>
                <a:lnTo>
                  <a:pt x="1165" y="656"/>
                </a:lnTo>
                <a:lnTo>
                  <a:pt x="1224" y="656"/>
                </a:lnTo>
                <a:lnTo>
                  <a:pt x="1285" y="654"/>
                </a:lnTo>
                <a:lnTo>
                  <a:pt x="1345" y="653"/>
                </a:lnTo>
                <a:lnTo>
                  <a:pt x="1405" y="649"/>
                </a:lnTo>
                <a:lnTo>
                  <a:pt x="1465" y="644"/>
                </a:lnTo>
                <a:lnTo>
                  <a:pt x="1465" y="644"/>
                </a:lnTo>
                <a:lnTo>
                  <a:pt x="1476" y="642"/>
                </a:lnTo>
                <a:lnTo>
                  <a:pt x="1485" y="638"/>
                </a:lnTo>
                <a:lnTo>
                  <a:pt x="1493" y="633"/>
                </a:lnTo>
                <a:lnTo>
                  <a:pt x="1501" y="626"/>
                </a:lnTo>
                <a:lnTo>
                  <a:pt x="1507" y="620"/>
                </a:lnTo>
                <a:lnTo>
                  <a:pt x="1511" y="610"/>
                </a:lnTo>
                <a:lnTo>
                  <a:pt x="1513" y="603"/>
                </a:lnTo>
                <a:lnTo>
                  <a:pt x="1514" y="593"/>
                </a:lnTo>
                <a:lnTo>
                  <a:pt x="1514" y="593"/>
                </a:lnTo>
                <a:lnTo>
                  <a:pt x="1520" y="588"/>
                </a:lnTo>
                <a:lnTo>
                  <a:pt x="1522" y="583"/>
                </a:lnTo>
                <a:lnTo>
                  <a:pt x="1525" y="575"/>
                </a:lnTo>
                <a:lnTo>
                  <a:pt x="1525" y="568"/>
                </a:lnTo>
                <a:lnTo>
                  <a:pt x="1525" y="568"/>
                </a:lnTo>
                <a:lnTo>
                  <a:pt x="1524" y="512"/>
                </a:lnTo>
                <a:lnTo>
                  <a:pt x="1520" y="456"/>
                </a:lnTo>
                <a:lnTo>
                  <a:pt x="1517" y="400"/>
                </a:lnTo>
                <a:lnTo>
                  <a:pt x="1517" y="344"/>
                </a:lnTo>
                <a:lnTo>
                  <a:pt x="1517" y="316"/>
                </a:lnTo>
                <a:lnTo>
                  <a:pt x="1518" y="289"/>
                </a:lnTo>
                <a:lnTo>
                  <a:pt x="1521" y="261"/>
                </a:lnTo>
                <a:lnTo>
                  <a:pt x="1525" y="233"/>
                </a:lnTo>
                <a:lnTo>
                  <a:pt x="1532" y="206"/>
                </a:lnTo>
                <a:lnTo>
                  <a:pt x="1538" y="180"/>
                </a:lnTo>
                <a:lnTo>
                  <a:pt x="1548" y="153"/>
                </a:lnTo>
                <a:lnTo>
                  <a:pt x="1558" y="127"/>
                </a:lnTo>
                <a:lnTo>
                  <a:pt x="1558" y="127"/>
                </a:lnTo>
                <a:lnTo>
                  <a:pt x="1561" y="118"/>
                </a:lnTo>
                <a:lnTo>
                  <a:pt x="1562" y="110"/>
                </a:lnTo>
                <a:lnTo>
                  <a:pt x="1563" y="101"/>
                </a:lnTo>
                <a:lnTo>
                  <a:pt x="1562" y="93"/>
                </a:lnTo>
                <a:lnTo>
                  <a:pt x="1560" y="86"/>
                </a:lnTo>
                <a:lnTo>
                  <a:pt x="1557" y="78"/>
                </a:lnTo>
                <a:lnTo>
                  <a:pt x="1553" y="71"/>
                </a:lnTo>
                <a:lnTo>
                  <a:pt x="1549" y="66"/>
                </a:lnTo>
                <a:lnTo>
                  <a:pt x="1542" y="61"/>
                </a:lnTo>
                <a:lnTo>
                  <a:pt x="1537" y="55"/>
                </a:lnTo>
                <a:lnTo>
                  <a:pt x="1530" y="51"/>
                </a:lnTo>
                <a:lnTo>
                  <a:pt x="1524" y="49"/>
                </a:lnTo>
                <a:lnTo>
                  <a:pt x="1517" y="46"/>
                </a:lnTo>
                <a:lnTo>
                  <a:pt x="1509" y="45"/>
                </a:lnTo>
                <a:lnTo>
                  <a:pt x="1503" y="45"/>
                </a:lnTo>
                <a:lnTo>
                  <a:pt x="1496" y="46"/>
                </a:lnTo>
                <a:lnTo>
                  <a:pt x="1496" y="46"/>
                </a:lnTo>
                <a:lnTo>
                  <a:pt x="1492" y="45"/>
                </a:lnTo>
                <a:lnTo>
                  <a:pt x="1488" y="45"/>
                </a:lnTo>
                <a:lnTo>
                  <a:pt x="1488" y="45"/>
                </a:lnTo>
                <a:lnTo>
                  <a:pt x="1402" y="46"/>
                </a:lnTo>
                <a:lnTo>
                  <a:pt x="1317" y="44"/>
                </a:lnTo>
                <a:lnTo>
                  <a:pt x="1231" y="41"/>
                </a:lnTo>
                <a:lnTo>
                  <a:pt x="1145" y="36"/>
                </a:lnTo>
                <a:lnTo>
                  <a:pt x="974" y="22"/>
                </a:lnTo>
                <a:lnTo>
                  <a:pt x="889" y="14"/>
                </a:lnTo>
                <a:lnTo>
                  <a:pt x="804" y="9"/>
                </a:lnTo>
                <a:lnTo>
                  <a:pt x="718" y="4"/>
                </a:lnTo>
                <a:lnTo>
                  <a:pt x="634" y="1"/>
                </a:lnTo>
                <a:lnTo>
                  <a:pt x="549" y="0"/>
                </a:lnTo>
                <a:lnTo>
                  <a:pt x="463" y="1"/>
                </a:lnTo>
                <a:lnTo>
                  <a:pt x="420" y="4"/>
                </a:lnTo>
                <a:lnTo>
                  <a:pt x="378" y="6"/>
                </a:lnTo>
                <a:lnTo>
                  <a:pt x="336" y="10"/>
                </a:lnTo>
                <a:lnTo>
                  <a:pt x="293" y="16"/>
                </a:lnTo>
                <a:lnTo>
                  <a:pt x="251" y="22"/>
                </a:lnTo>
                <a:lnTo>
                  <a:pt x="208" y="29"/>
                </a:lnTo>
                <a:lnTo>
                  <a:pt x="166" y="38"/>
                </a:lnTo>
                <a:lnTo>
                  <a:pt x="124" y="48"/>
                </a:lnTo>
                <a:lnTo>
                  <a:pt x="124" y="48"/>
                </a:lnTo>
                <a:lnTo>
                  <a:pt x="118" y="50"/>
                </a:lnTo>
                <a:lnTo>
                  <a:pt x="113" y="53"/>
                </a:lnTo>
                <a:lnTo>
                  <a:pt x="113" y="53"/>
                </a:lnTo>
                <a:lnTo>
                  <a:pt x="104" y="53"/>
                </a:lnTo>
                <a:lnTo>
                  <a:pt x="95" y="55"/>
                </a:lnTo>
                <a:lnTo>
                  <a:pt x="85" y="58"/>
                </a:lnTo>
                <a:lnTo>
                  <a:pt x="77" y="63"/>
                </a:lnTo>
                <a:lnTo>
                  <a:pt x="69" y="70"/>
                </a:lnTo>
                <a:lnTo>
                  <a:pt x="64" y="78"/>
                </a:lnTo>
                <a:lnTo>
                  <a:pt x="61" y="89"/>
                </a:lnTo>
                <a:lnTo>
                  <a:pt x="60" y="99"/>
                </a:lnTo>
                <a:lnTo>
                  <a:pt x="60" y="99"/>
                </a:lnTo>
                <a:lnTo>
                  <a:pt x="56" y="282"/>
                </a:lnTo>
                <a:lnTo>
                  <a:pt x="51" y="466"/>
                </a:lnTo>
                <a:lnTo>
                  <a:pt x="43" y="650"/>
                </a:lnTo>
                <a:lnTo>
                  <a:pt x="35" y="836"/>
                </a:lnTo>
                <a:lnTo>
                  <a:pt x="18" y="1208"/>
                </a:lnTo>
                <a:lnTo>
                  <a:pt x="11" y="1395"/>
                </a:lnTo>
                <a:lnTo>
                  <a:pt x="6" y="1581"/>
                </a:lnTo>
                <a:lnTo>
                  <a:pt x="2" y="1768"/>
                </a:lnTo>
                <a:lnTo>
                  <a:pt x="0" y="1861"/>
                </a:lnTo>
                <a:lnTo>
                  <a:pt x="2" y="1954"/>
                </a:lnTo>
                <a:lnTo>
                  <a:pt x="2" y="2046"/>
                </a:lnTo>
                <a:lnTo>
                  <a:pt x="4" y="2139"/>
                </a:lnTo>
                <a:lnTo>
                  <a:pt x="7" y="2232"/>
                </a:lnTo>
                <a:lnTo>
                  <a:pt x="12" y="2325"/>
                </a:lnTo>
                <a:lnTo>
                  <a:pt x="18" y="2417"/>
                </a:lnTo>
                <a:lnTo>
                  <a:pt x="24" y="2510"/>
                </a:lnTo>
                <a:lnTo>
                  <a:pt x="32" y="2601"/>
                </a:lnTo>
                <a:lnTo>
                  <a:pt x="42" y="2693"/>
                </a:lnTo>
                <a:lnTo>
                  <a:pt x="53" y="2784"/>
                </a:lnTo>
                <a:lnTo>
                  <a:pt x="67" y="2876"/>
                </a:lnTo>
                <a:lnTo>
                  <a:pt x="81" y="2967"/>
                </a:lnTo>
                <a:lnTo>
                  <a:pt x="97" y="3057"/>
                </a:lnTo>
                <a:lnTo>
                  <a:pt x="97" y="3057"/>
                </a:lnTo>
                <a:lnTo>
                  <a:pt x="97" y="3058"/>
                </a:lnTo>
                <a:lnTo>
                  <a:pt x="97" y="3058"/>
                </a:lnTo>
                <a:lnTo>
                  <a:pt x="113" y="3135"/>
                </a:lnTo>
                <a:lnTo>
                  <a:pt x="130" y="3213"/>
                </a:lnTo>
                <a:lnTo>
                  <a:pt x="130" y="3213"/>
                </a:lnTo>
                <a:lnTo>
                  <a:pt x="122" y="3221"/>
                </a:lnTo>
                <a:lnTo>
                  <a:pt x="122" y="3221"/>
                </a:lnTo>
                <a:lnTo>
                  <a:pt x="121" y="3224"/>
                </a:lnTo>
                <a:lnTo>
                  <a:pt x="121" y="3225"/>
                </a:lnTo>
                <a:lnTo>
                  <a:pt x="122" y="3229"/>
                </a:lnTo>
                <a:lnTo>
                  <a:pt x="125" y="3231"/>
                </a:lnTo>
                <a:lnTo>
                  <a:pt x="128" y="3231"/>
                </a:lnTo>
                <a:lnTo>
                  <a:pt x="129" y="3231"/>
                </a:lnTo>
                <a:lnTo>
                  <a:pt x="129" y="3231"/>
                </a:lnTo>
                <a:lnTo>
                  <a:pt x="133" y="3227"/>
                </a:lnTo>
                <a:lnTo>
                  <a:pt x="133" y="3227"/>
                </a:lnTo>
                <a:lnTo>
                  <a:pt x="145" y="3277"/>
                </a:lnTo>
                <a:lnTo>
                  <a:pt x="157" y="3326"/>
                </a:lnTo>
                <a:lnTo>
                  <a:pt x="157" y="3326"/>
                </a:lnTo>
                <a:lnTo>
                  <a:pt x="151" y="3334"/>
                </a:lnTo>
                <a:lnTo>
                  <a:pt x="147" y="3342"/>
                </a:lnTo>
                <a:lnTo>
                  <a:pt x="146" y="3351"/>
                </a:lnTo>
                <a:lnTo>
                  <a:pt x="147" y="3360"/>
                </a:lnTo>
                <a:lnTo>
                  <a:pt x="151" y="3370"/>
                </a:lnTo>
                <a:lnTo>
                  <a:pt x="158" y="3376"/>
                </a:lnTo>
                <a:lnTo>
                  <a:pt x="162" y="3379"/>
                </a:lnTo>
                <a:lnTo>
                  <a:pt x="167" y="3382"/>
                </a:lnTo>
                <a:lnTo>
                  <a:pt x="173" y="3383"/>
                </a:lnTo>
                <a:lnTo>
                  <a:pt x="178" y="3384"/>
                </a:lnTo>
                <a:lnTo>
                  <a:pt x="178" y="3384"/>
                </a:lnTo>
                <a:lnTo>
                  <a:pt x="375" y="3403"/>
                </a:lnTo>
                <a:lnTo>
                  <a:pt x="571" y="3421"/>
                </a:lnTo>
                <a:lnTo>
                  <a:pt x="669" y="3429"/>
                </a:lnTo>
                <a:lnTo>
                  <a:pt x="769" y="3436"/>
                </a:lnTo>
                <a:lnTo>
                  <a:pt x="867" y="3443"/>
                </a:lnTo>
                <a:lnTo>
                  <a:pt x="966" y="3448"/>
                </a:lnTo>
                <a:lnTo>
                  <a:pt x="966" y="3448"/>
                </a:lnTo>
                <a:lnTo>
                  <a:pt x="1036" y="3451"/>
                </a:lnTo>
                <a:lnTo>
                  <a:pt x="1112" y="3453"/>
                </a:lnTo>
                <a:lnTo>
                  <a:pt x="1152" y="3453"/>
                </a:lnTo>
                <a:lnTo>
                  <a:pt x="1190" y="3452"/>
                </a:lnTo>
                <a:lnTo>
                  <a:pt x="1230" y="3451"/>
                </a:lnTo>
                <a:lnTo>
                  <a:pt x="1269" y="3448"/>
                </a:lnTo>
                <a:lnTo>
                  <a:pt x="1308" y="3444"/>
                </a:lnTo>
                <a:lnTo>
                  <a:pt x="1346" y="3439"/>
                </a:lnTo>
                <a:lnTo>
                  <a:pt x="1385" y="3431"/>
                </a:lnTo>
                <a:lnTo>
                  <a:pt x="1422" y="3421"/>
                </a:lnTo>
                <a:lnTo>
                  <a:pt x="1458" y="3409"/>
                </a:lnTo>
                <a:lnTo>
                  <a:pt x="1491" y="3396"/>
                </a:lnTo>
                <a:lnTo>
                  <a:pt x="1508" y="3388"/>
                </a:lnTo>
                <a:lnTo>
                  <a:pt x="1524" y="3379"/>
                </a:lnTo>
                <a:lnTo>
                  <a:pt x="1540" y="3370"/>
                </a:lnTo>
                <a:lnTo>
                  <a:pt x="1554" y="3360"/>
                </a:lnTo>
                <a:lnTo>
                  <a:pt x="1554" y="3360"/>
                </a:lnTo>
                <a:lnTo>
                  <a:pt x="1561" y="3354"/>
                </a:lnTo>
                <a:lnTo>
                  <a:pt x="1566" y="3346"/>
                </a:lnTo>
                <a:lnTo>
                  <a:pt x="1570" y="3338"/>
                </a:lnTo>
                <a:lnTo>
                  <a:pt x="1571" y="3329"/>
                </a:lnTo>
                <a:lnTo>
                  <a:pt x="1570" y="3319"/>
                </a:lnTo>
                <a:lnTo>
                  <a:pt x="1569" y="3310"/>
                </a:lnTo>
                <a:lnTo>
                  <a:pt x="1565" y="3302"/>
                </a:lnTo>
                <a:lnTo>
                  <a:pt x="1558" y="3297"/>
                </a:lnTo>
                <a:lnTo>
                  <a:pt x="1558" y="3297"/>
                </a:lnTo>
                <a:close/>
                <a:moveTo>
                  <a:pt x="970" y="1925"/>
                </a:moveTo>
                <a:lnTo>
                  <a:pt x="970" y="1925"/>
                </a:lnTo>
                <a:lnTo>
                  <a:pt x="912" y="1929"/>
                </a:lnTo>
                <a:lnTo>
                  <a:pt x="855" y="1934"/>
                </a:lnTo>
                <a:lnTo>
                  <a:pt x="855" y="1934"/>
                </a:lnTo>
                <a:lnTo>
                  <a:pt x="953" y="1840"/>
                </a:lnTo>
                <a:lnTo>
                  <a:pt x="1050" y="1746"/>
                </a:lnTo>
                <a:lnTo>
                  <a:pt x="1050" y="1746"/>
                </a:lnTo>
                <a:lnTo>
                  <a:pt x="1097" y="1702"/>
                </a:lnTo>
                <a:lnTo>
                  <a:pt x="1145" y="1657"/>
                </a:lnTo>
                <a:lnTo>
                  <a:pt x="1193" y="1612"/>
                </a:lnTo>
                <a:lnTo>
                  <a:pt x="1215" y="1589"/>
                </a:lnTo>
                <a:lnTo>
                  <a:pt x="1238" y="1566"/>
                </a:lnTo>
                <a:lnTo>
                  <a:pt x="1238" y="1566"/>
                </a:lnTo>
                <a:lnTo>
                  <a:pt x="1235" y="1625"/>
                </a:lnTo>
                <a:lnTo>
                  <a:pt x="1234" y="1685"/>
                </a:lnTo>
                <a:lnTo>
                  <a:pt x="1234" y="1685"/>
                </a:lnTo>
                <a:lnTo>
                  <a:pt x="1219" y="1698"/>
                </a:lnTo>
                <a:lnTo>
                  <a:pt x="1205" y="1713"/>
                </a:lnTo>
                <a:lnTo>
                  <a:pt x="1190" y="1727"/>
                </a:lnTo>
                <a:lnTo>
                  <a:pt x="1177" y="1743"/>
                </a:lnTo>
                <a:lnTo>
                  <a:pt x="1150" y="1776"/>
                </a:lnTo>
                <a:lnTo>
                  <a:pt x="1125" y="1808"/>
                </a:lnTo>
                <a:lnTo>
                  <a:pt x="1125" y="1808"/>
                </a:lnTo>
                <a:lnTo>
                  <a:pt x="1083" y="1861"/>
                </a:lnTo>
                <a:lnTo>
                  <a:pt x="1042" y="1917"/>
                </a:lnTo>
                <a:lnTo>
                  <a:pt x="1042" y="1917"/>
                </a:lnTo>
                <a:lnTo>
                  <a:pt x="1003" y="1921"/>
                </a:lnTo>
                <a:lnTo>
                  <a:pt x="970" y="1925"/>
                </a:lnTo>
                <a:lnTo>
                  <a:pt x="970" y="1925"/>
                </a:lnTo>
                <a:close/>
                <a:moveTo>
                  <a:pt x="1251" y="1936"/>
                </a:moveTo>
                <a:lnTo>
                  <a:pt x="1251" y="1936"/>
                </a:lnTo>
                <a:lnTo>
                  <a:pt x="1235" y="1927"/>
                </a:lnTo>
                <a:lnTo>
                  <a:pt x="1218" y="1921"/>
                </a:lnTo>
                <a:lnTo>
                  <a:pt x="1198" y="1917"/>
                </a:lnTo>
                <a:lnTo>
                  <a:pt x="1178" y="1913"/>
                </a:lnTo>
                <a:lnTo>
                  <a:pt x="1157" y="1911"/>
                </a:lnTo>
                <a:lnTo>
                  <a:pt x="1134" y="1910"/>
                </a:lnTo>
                <a:lnTo>
                  <a:pt x="1113" y="1911"/>
                </a:lnTo>
                <a:lnTo>
                  <a:pt x="1091" y="1913"/>
                </a:lnTo>
                <a:lnTo>
                  <a:pt x="1091" y="1913"/>
                </a:lnTo>
                <a:lnTo>
                  <a:pt x="1129" y="1868"/>
                </a:lnTo>
                <a:lnTo>
                  <a:pt x="1167" y="1824"/>
                </a:lnTo>
                <a:lnTo>
                  <a:pt x="1167" y="1824"/>
                </a:lnTo>
                <a:lnTo>
                  <a:pt x="1202" y="1788"/>
                </a:lnTo>
                <a:lnTo>
                  <a:pt x="1219" y="1770"/>
                </a:lnTo>
                <a:lnTo>
                  <a:pt x="1235" y="1751"/>
                </a:lnTo>
                <a:lnTo>
                  <a:pt x="1235" y="1751"/>
                </a:lnTo>
                <a:lnTo>
                  <a:pt x="1238" y="1799"/>
                </a:lnTo>
                <a:lnTo>
                  <a:pt x="1243" y="1848"/>
                </a:lnTo>
                <a:lnTo>
                  <a:pt x="1250" y="1895"/>
                </a:lnTo>
                <a:lnTo>
                  <a:pt x="1258" y="1944"/>
                </a:lnTo>
                <a:lnTo>
                  <a:pt x="1258" y="1944"/>
                </a:lnTo>
                <a:lnTo>
                  <a:pt x="1255" y="1940"/>
                </a:lnTo>
                <a:lnTo>
                  <a:pt x="1251" y="1936"/>
                </a:lnTo>
                <a:lnTo>
                  <a:pt x="1251" y="1936"/>
                </a:lnTo>
                <a:close/>
                <a:moveTo>
                  <a:pt x="1240" y="1511"/>
                </a:moveTo>
                <a:lnTo>
                  <a:pt x="1240" y="1511"/>
                </a:lnTo>
                <a:lnTo>
                  <a:pt x="1210" y="1532"/>
                </a:lnTo>
                <a:lnTo>
                  <a:pt x="1181" y="1556"/>
                </a:lnTo>
                <a:lnTo>
                  <a:pt x="1152" y="1581"/>
                </a:lnTo>
                <a:lnTo>
                  <a:pt x="1124" y="1608"/>
                </a:lnTo>
                <a:lnTo>
                  <a:pt x="1071" y="1662"/>
                </a:lnTo>
                <a:lnTo>
                  <a:pt x="1019" y="1715"/>
                </a:lnTo>
                <a:lnTo>
                  <a:pt x="1019" y="1715"/>
                </a:lnTo>
                <a:lnTo>
                  <a:pt x="913" y="1827"/>
                </a:lnTo>
                <a:lnTo>
                  <a:pt x="810" y="1938"/>
                </a:lnTo>
                <a:lnTo>
                  <a:pt x="810" y="1938"/>
                </a:lnTo>
                <a:lnTo>
                  <a:pt x="736" y="1947"/>
                </a:lnTo>
                <a:lnTo>
                  <a:pt x="661" y="1956"/>
                </a:lnTo>
                <a:lnTo>
                  <a:pt x="661" y="1956"/>
                </a:lnTo>
                <a:lnTo>
                  <a:pt x="766" y="1841"/>
                </a:lnTo>
                <a:lnTo>
                  <a:pt x="818" y="1784"/>
                </a:lnTo>
                <a:lnTo>
                  <a:pt x="871" y="1728"/>
                </a:lnTo>
                <a:lnTo>
                  <a:pt x="926" y="1673"/>
                </a:lnTo>
                <a:lnTo>
                  <a:pt x="982" y="1620"/>
                </a:lnTo>
                <a:lnTo>
                  <a:pt x="1040" y="1567"/>
                </a:lnTo>
                <a:lnTo>
                  <a:pt x="1069" y="1542"/>
                </a:lnTo>
                <a:lnTo>
                  <a:pt x="1100" y="1518"/>
                </a:lnTo>
                <a:lnTo>
                  <a:pt x="1100" y="1518"/>
                </a:lnTo>
                <a:lnTo>
                  <a:pt x="1136" y="1519"/>
                </a:lnTo>
                <a:lnTo>
                  <a:pt x="1171" y="1519"/>
                </a:lnTo>
                <a:lnTo>
                  <a:pt x="1206" y="1517"/>
                </a:lnTo>
                <a:lnTo>
                  <a:pt x="1240" y="1511"/>
                </a:lnTo>
                <a:lnTo>
                  <a:pt x="1240" y="1511"/>
                </a:lnTo>
                <a:close/>
                <a:moveTo>
                  <a:pt x="1178" y="548"/>
                </a:moveTo>
                <a:lnTo>
                  <a:pt x="1178" y="548"/>
                </a:lnTo>
                <a:lnTo>
                  <a:pt x="1205" y="531"/>
                </a:lnTo>
                <a:lnTo>
                  <a:pt x="1231" y="512"/>
                </a:lnTo>
                <a:lnTo>
                  <a:pt x="1255" y="493"/>
                </a:lnTo>
                <a:lnTo>
                  <a:pt x="1279" y="470"/>
                </a:lnTo>
                <a:lnTo>
                  <a:pt x="1279" y="470"/>
                </a:lnTo>
                <a:lnTo>
                  <a:pt x="1349" y="403"/>
                </a:lnTo>
                <a:lnTo>
                  <a:pt x="1383" y="367"/>
                </a:lnTo>
                <a:lnTo>
                  <a:pt x="1415" y="331"/>
                </a:lnTo>
                <a:lnTo>
                  <a:pt x="1415" y="331"/>
                </a:lnTo>
                <a:lnTo>
                  <a:pt x="1416" y="357"/>
                </a:lnTo>
                <a:lnTo>
                  <a:pt x="1418" y="383"/>
                </a:lnTo>
                <a:lnTo>
                  <a:pt x="1423" y="434"/>
                </a:lnTo>
                <a:lnTo>
                  <a:pt x="1432" y="486"/>
                </a:lnTo>
                <a:lnTo>
                  <a:pt x="1443" y="539"/>
                </a:lnTo>
                <a:lnTo>
                  <a:pt x="1443" y="539"/>
                </a:lnTo>
                <a:lnTo>
                  <a:pt x="1377" y="542"/>
                </a:lnTo>
                <a:lnTo>
                  <a:pt x="1310" y="544"/>
                </a:lnTo>
                <a:lnTo>
                  <a:pt x="1178" y="548"/>
                </a:lnTo>
                <a:lnTo>
                  <a:pt x="1178" y="548"/>
                </a:lnTo>
                <a:close/>
                <a:moveTo>
                  <a:pt x="1438" y="155"/>
                </a:moveTo>
                <a:lnTo>
                  <a:pt x="1438" y="155"/>
                </a:lnTo>
                <a:lnTo>
                  <a:pt x="1430" y="183"/>
                </a:lnTo>
                <a:lnTo>
                  <a:pt x="1424" y="210"/>
                </a:lnTo>
                <a:lnTo>
                  <a:pt x="1420" y="240"/>
                </a:lnTo>
                <a:lnTo>
                  <a:pt x="1418" y="267"/>
                </a:lnTo>
                <a:lnTo>
                  <a:pt x="1418" y="267"/>
                </a:lnTo>
                <a:lnTo>
                  <a:pt x="1399" y="281"/>
                </a:lnTo>
                <a:lnTo>
                  <a:pt x="1382" y="295"/>
                </a:lnTo>
                <a:lnTo>
                  <a:pt x="1365" y="311"/>
                </a:lnTo>
                <a:lnTo>
                  <a:pt x="1349" y="328"/>
                </a:lnTo>
                <a:lnTo>
                  <a:pt x="1318" y="363"/>
                </a:lnTo>
                <a:lnTo>
                  <a:pt x="1288" y="397"/>
                </a:lnTo>
                <a:lnTo>
                  <a:pt x="1288" y="397"/>
                </a:lnTo>
                <a:lnTo>
                  <a:pt x="1250" y="441"/>
                </a:lnTo>
                <a:lnTo>
                  <a:pt x="1228" y="462"/>
                </a:lnTo>
                <a:lnTo>
                  <a:pt x="1207" y="482"/>
                </a:lnTo>
                <a:lnTo>
                  <a:pt x="1185" y="501"/>
                </a:lnTo>
                <a:lnTo>
                  <a:pt x="1162" y="518"/>
                </a:lnTo>
                <a:lnTo>
                  <a:pt x="1137" y="534"/>
                </a:lnTo>
                <a:lnTo>
                  <a:pt x="1112" y="548"/>
                </a:lnTo>
                <a:lnTo>
                  <a:pt x="1112" y="548"/>
                </a:lnTo>
                <a:lnTo>
                  <a:pt x="1112" y="548"/>
                </a:lnTo>
                <a:lnTo>
                  <a:pt x="985" y="550"/>
                </a:lnTo>
                <a:lnTo>
                  <a:pt x="985" y="550"/>
                </a:lnTo>
                <a:lnTo>
                  <a:pt x="944" y="548"/>
                </a:lnTo>
                <a:lnTo>
                  <a:pt x="944" y="548"/>
                </a:lnTo>
                <a:lnTo>
                  <a:pt x="975" y="531"/>
                </a:lnTo>
                <a:lnTo>
                  <a:pt x="1006" y="512"/>
                </a:lnTo>
                <a:lnTo>
                  <a:pt x="1035" y="493"/>
                </a:lnTo>
                <a:lnTo>
                  <a:pt x="1065" y="471"/>
                </a:lnTo>
                <a:lnTo>
                  <a:pt x="1095" y="450"/>
                </a:lnTo>
                <a:lnTo>
                  <a:pt x="1122" y="428"/>
                </a:lnTo>
                <a:lnTo>
                  <a:pt x="1179" y="380"/>
                </a:lnTo>
                <a:lnTo>
                  <a:pt x="1234" y="331"/>
                </a:lnTo>
                <a:lnTo>
                  <a:pt x="1287" y="281"/>
                </a:lnTo>
                <a:lnTo>
                  <a:pt x="1387" y="183"/>
                </a:lnTo>
                <a:lnTo>
                  <a:pt x="1387" y="183"/>
                </a:lnTo>
                <a:lnTo>
                  <a:pt x="1390" y="179"/>
                </a:lnTo>
                <a:lnTo>
                  <a:pt x="1391" y="173"/>
                </a:lnTo>
                <a:lnTo>
                  <a:pt x="1393" y="169"/>
                </a:lnTo>
                <a:lnTo>
                  <a:pt x="1391" y="165"/>
                </a:lnTo>
                <a:lnTo>
                  <a:pt x="1389" y="161"/>
                </a:lnTo>
                <a:lnTo>
                  <a:pt x="1386" y="157"/>
                </a:lnTo>
                <a:lnTo>
                  <a:pt x="1383" y="155"/>
                </a:lnTo>
                <a:lnTo>
                  <a:pt x="1379" y="153"/>
                </a:lnTo>
                <a:lnTo>
                  <a:pt x="1379" y="153"/>
                </a:lnTo>
                <a:lnTo>
                  <a:pt x="1438" y="155"/>
                </a:lnTo>
                <a:lnTo>
                  <a:pt x="1438" y="155"/>
                </a:lnTo>
                <a:close/>
                <a:moveTo>
                  <a:pt x="1379" y="153"/>
                </a:moveTo>
                <a:lnTo>
                  <a:pt x="1379" y="153"/>
                </a:lnTo>
                <a:lnTo>
                  <a:pt x="1373" y="153"/>
                </a:lnTo>
                <a:lnTo>
                  <a:pt x="1366" y="156"/>
                </a:lnTo>
                <a:lnTo>
                  <a:pt x="1366" y="156"/>
                </a:lnTo>
                <a:lnTo>
                  <a:pt x="1333" y="176"/>
                </a:lnTo>
                <a:lnTo>
                  <a:pt x="1301" y="199"/>
                </a:lnTo>
                <a:lnTo>
                  <a:pt x="1269" y="221"/>
                </a:lnTo>
                <a:lnTo>
                  <a:pt x="1240" y="246"/>
                </a:lnTo>
                <a:lnTo>
                  <a:pt x="1210" y="271"/>
                </a:lnTo>
                <a:lnTo>
                  <a:pt x="1181" y="297"/>
                </a:lnTo>
                <a:lnTo>
                  <a:pt x="1124" y="350"/>
                </a:lnTo>
                <a:lnTo>
                  <a:pt x="1067" y="403"/>
                </a:lnTo>
                <a:lnTo>
                  <a:pt x="1038" y="429"/>
                </a:lnTo>
                <a:lnTo>
                  <a:pt x="1008" y="454"/>
                </a:lnTo>
                <a:lnTo>
                  <a:pt x="978" y="479"/>
                </a:lnTo>
                <a:lnTo>
                  <a:pt x="948" y="503"/>
                </a:lnTo>
                <a:lnTo>
                  <a:pt x="914" y="526"/>
                </a:lnTo>
                <a:lnTo>
                  <a:pt x="881" y="547"/>
                </a:lnTo>
                <a:lnTo>
                  <a:pt x="881" y="547"/>
                </a:lnTo>
                <a:lnTo>
                  <a:pt x="827" y="546"/>
                </a:lnTo>
                <a:lnTo>
                  <a:pt x="773" y="546"/>
                </a:lnTo>
                <a:lnTo>
                  <a:pt x="773" y="546"/>
                </a:lnTo>
                <a:lnTo>
                  <a:pt x="876" y="444"/>
                </a:lnTo>
                <a:lnTo>
                  <a:pt x="979" y="343"/>
                </a:lnTo>
                <a:lnTo>
                  <a:pt x="1084" y="244"/>
                </a:lnTo>
                <a:lnTo>
                  <a:pt x="1137" y="195"/>
                </a:lnTo>
                <a:lnTo>
                  <a:pt x="1191" y="147"/>
                </a:lnTo>
                <a:lnTo>
                  <a:pt x="1191" y="147"/>
                </a:lnTo>
                <a:lnTo>
                  <a:pt x="1285" y="151"/>
                </a:lnTo>
                <a:lnTo>
                  <a:pt x="1379" y="153"/>
                </a:lnTo>
                <a:lnTo>
                  <a:pt x="1379" y="153"/>
                </a:lnTo>
                <a:close/>
                <a:moveTo>
                  <a:pt x="157" y="103"/>
                </a:moveTo>
                <a:lnTo>
                  <a:pt x="157" y="103"/>
                </a:lnTo>
                <a:lnTo>
                  <a:pt x="193" y="101"/>
                </a:lnTo>
                <a:lnTo>
                  <a:pt x="230" y="98"/>
                </a:lnTo>
                <a:lnTo>
                  <a:pt x="301" y="94"/>
                </a:lnTo>
                <a:lnTo>
                  <a:pt x="301" y="94"/>
                </a:lnTo>
                <a:lnTo>
                  <a:pt x="291" y="104"/>
                </a:lnTo>
                <a:lnTo>
                  <a:pt x="279" y="116"/>
                </a:lnTo>
                <a:lnTo>
                  <a:pt x="259" y="143"/>
                </a:lnTo>
                <a:lnTo>
                  <a:pt x="240" y="168"/>
                </a:lnTo>
                <a:lnTo>
                  <a:pt x="224" y="192"/>
                </a:lnTo>
                <a:lnTo>
                  <a:pt x="224" y="192"/>
                </a:lnTo>
                <a:lnTo>
                  <a:pt x="191" y="236"/>
                </a:lnTo>
                <a:lnTo>
                  <a:pt x="157" y="278"/>
                </a:lnTo>
                <a:lnTo>
                  <a:pt x="157" y="278"/>
                </a:lnTo>
                <a:lnTo>
                  <a:pt x="157" y="103"/>
                </a:lnTo>
                <a:lnTo>
                  <a:pt x="157" y="103"/>
                </a:lnTo>
                <a:close/>
                <a:moveTo>
                  <a:pt x="155" y="323"/>
                </a:moveTo>
                <a:lnTo>
                  <a:pt x="155" y="323"/>
                </a:lnTo>
                <a:lnTo>
                  <a:pt x="178" y="303"/>
                </a:lnTo>
                <a:lnTo>
                  <a:pt x="198" y="283"/>
                </a:lnTo>
                <a:lnTo>
                  <a:pt x="218" y="261"/>
                </a:lnTo>
                <a:lnTo>
                  <a:pt x="236" y="240"/>
                </a:lnTo>
                <a:lnTo>
                  <a:pt x="236" y="240"/>
                </a:lnTo>
                <a:lnTo>
                  <a:pt x="302" y="160"/>
                </a:lnTo>
                <a:lnTo>
                  <a:pt x="302" y="160"/>
                </a:lnTo>
                <a:lnTo>
                  <a:pt x="317" y="144"/>
                </a:lnTo>
                <a:lnTo>
                  <a:pt x="332" y="130"/>
                </a:lnTo>
                <a:lnTo>
                  <a:pt x="345" y="114"/>
                </a:lnTo>
                <a:lnTo>
                  <a:pt x="350" y="104"/>
                </a:lnTo>
                <a:lnTo>
                  <a:pt x="355" y="95"/>
                </a:lnTo>
                <a:lnTo>
                  <a:pt x="355" y="95"/>
                </a:lnTo>
                <a:lnTo>
                  <a:pt x="355" y="93"/>
                </a:lnTo>
                <a:lnTo>
                  <a:pt x="355" y="93"/>
                </a:lnTo>
                <a:lnTo>
                  <a:pt x="399" y="93"/>
                </a:lnTo>
                <a:lnTo>
                  <a:pt x="443" y="93"/>
                </a:lnTo>
                <a:lnTo>
                  <a:pt x="530" y="95"/>
                </a:lnTo>
                <a:lnTo>
                  <a:pt x="530" y="95"/>
                </a:lnTo>
                <a:lnTo>
                  <a:pt x="500" y="119"/>
                </a:lnTo>
                <a:lnTo>
                  <a:pt x="469" y="143"/>
                </a:lnTo>
                <a:lnTo>
                  <a:pt x="440" y="168"/>
                </a:lnTo>
                <a:lnTo>
                  <a:pt x="412" y="193"/>
                </a:lnTo>
                <a:lnTo>
                  <a:pt x="355" y="246"/>
                </a:lnTo>
                <a:lnTo>
                  <a:pt x="301" y="299"/>
                </a:lnTo>
                <a:lnTo>
                  <a:pt x="301" y="299"/>
                </a:lnTo>
                <a:lnTo>
                  <a:pt x="261" y="339"/>
                </a:lnTo>
                <a:lnTo>
                  <a:pt x="223" y="380"/>
                </a:lnTo>
                <a:lnTo>
                  <a:pt x="187" y="422"/>
                </a:lnTo>
                <a:lnTo>
                  <a:pt x="154" y="467"/>
                </a:lnTo>
                <a:lnTo>
                  <a:pt x="154" y="467"/>
                </a:lnTo>
                <a:lnTo>
                  <a:pt x="155" y="323"/>
                </a:lnTo>
                <a:lnTo>
                  <a:pt x="155" y="323"/>
                </a:lnTo>
                <a:close/>
                <a:moveTo>
                  <a:pt x="153" y="520"/>
                </a:moveTo>
                <a:lnTo>
                  <a:pt x="153" y="520"/>
                </a:lnTo>
                <a:lnTo>
                  <a:pt x="173" y="494"/>
                </a:lnTo>
                <a:lnTo>
                  <a:pt x="194" y="469"/>
                </a:lnTo>
                <a:lnTo>
                  <a:pt x="215" y="445"/>
                </a:lnTo>
                <a:lnTo>
                  <a:pt x="238" y="420"/>
                </a:lnTo>
                <a:lnTo>
                  <a:pt x="283" y="373"/>
                </a:lnTo>
                <a:lnTo>
                  <a:pt x="330" y="327"/>
                </a:lnTo>
                <a:lnTo>
                  <a:pt x="330" y="327"/>
                </a:lnTo>
                <a:lnTo>
                  <a:pt x="362" y="299"/>
                </a:lnTo>
                <a:lnTo>
                  <a:pt x="394" y="271"/>
                </a:lnTo>
                <a:lnTo>
                  <a:pt x="461" y="216"/>
                </a:lnTo>
                <a:lnTo>
                  <a:pt x="495" y="188"/>
                </a:lnTo>
                <a:lnTo>
                  <a:pt x="526" y="160"/>
                </a:lnTo>
                <a:lnTo>
                  <a:pt x="557" y="130"/>
                </a:lnTo>
                <a:lnTo>
                  <a:pt x="585" y="98"/>
                </a:lnTo>
                <a:lnTo>
                  <a:pt x="585" y="98"/>
                </a:lnTo>
                <a:lnTo>
                  <a:pt x="631" y="102"/>
                </a:lnTo>
                <a:lnTo>
                  <a:pt x="631" y="102"/>
                </a:lnTo>
                <a:lnTo>
                  <a:pt x="601" y="130"/>
                </a:lnTo>
                <a:lnTo>
                  <a:pt x="570" y="159"/>
                </a:lnTo>
                <a:lnTo>
                  <a:pt x="506" y="216"/>
                </a:lnTo>
                <a:lnTo>
                  <a:pt x="442" y="274"/>
                </a:lnTo>
                <a:lnTo>
                  <a:pt x="377" y="332"/>
                </a:lnTo>
                <a:lnTo>
                  <a:pt x="344" y="363"/>
                </a:lnTo>
                <a:lnTo>
                  <a:pt x="313" y="393"/>
                </a:lnTo>
                <a:lnTo>
                  <a:pt x="283" y="425"/>
                </a:lnTo>
                <a:lnTo>
                  <a:pt x="253" y="457"/>
                </a:lnTo>
                <a:lnTo>
                  <a:pt x="226" y="490"/>
                </a:lnTo>
                <a:lnTo>
                  <a:pt x="199" y="523"/>
                </a:lnTo>
                <a:lnTo>
                  <a:pt x="174" y="558"/>
                </a:lnTo>
                <a:lnTo>
                  <a:pt x="151" y="593"/>
                </a:lnTo>
                <a:lnTo>
                  <a:pt x="151" y="593"/>
                </a:lnTo>
                <a:lnTo>
                  <a:pt x="153" y="520"/>
                </a:lnTo>
                <a:lnTo>
                  <a:pt x="153" y="520"/>
                </a:lnTo>
                <a:close/>
                <a:moveTo>
                  <a:pt x="150" y="657"/>
                </a:moveTo>
                <a:lnTo>
                  <a:pt x="150" y="657"/>
                </a:lnTo>
                <a:lnTo>
                  <a:pt x="177" y="618"/>
                </a:lnTo>
                <a:lnTo>
                  <a:pt x="206" y="583"/>
                </a:lnTo>
                <a:lnTo>
                  <a:pt x="235" y="548"/>
                </a:lnTo>
                <a:lnTo>
                  <a:pt x="265" y="514"/>
                </a:lnTo>
                <a:lnTo>
                  <a:pt x="297" y="481"/>
                </a:lnTo>
                <a:lnTo>
                  <a:pt x="330" y="449"/>
                </a:lnTo>
                <a:lnTo>
                  <a:pt x="398" y="387"/>
                </a:lnTo>
                <a:lnTo>
                  <a:pt x="534" y="263"/>
                </a:lnTo>
                <a:lnTo>
                  <a:pt x="601" y="200"/>
                </a:lnTo>
                <a:lnTo>
                  <a:pt x="634" y="168"/>
                </a:lnTo>
                <a:lnTo>
                  <a:pt x="665" y="134"/>
                </a:lnTo>
                <a:lnTo>
                  <a:pt x="665" y="134"/>
                </a:lnTo>
                <a:lnTo>
                  <a:pt x="669" y="130"/>
                </a:lnTo>
                <a:lnTo>
                  <a:pt x="671" y="126"/>
                </a:lnTo>
                <a:lnTo>
                  <a:pt x="672" y="119"/>
                </a:lnTo>
                <a:lnTo>
                  <a:pt x="671" y="111"/>
                </a:lnTo>
                <a:lnTo>
                  <a:pt x="668" y="104"/>
                </a:lnTo>
                <a:lnTo>
                  <a:pt x="668" y="104"/>
                </a:lnTo>
                <a:lnTo>
                  <a:pt x="777" y="112"/>
                </a:lnTo>
                <a:lnTo>
                  <a:pt x="777" y="112"/>
                </a:lnTo>
                <a:lnTo>
                  <a:pt x="750" y="128"/>
                </a:lnTo>
                <a:lnTo>
                  <a:pt x="724" y="144"/>
                </a:lnTo>
                <a:lnTo>
                  <a:pt x="697" y="161"/>
                </a:lnTo>
                <a:lnTo>
                  <a:pt x="672" y="180"/>
                </a:lnTo>
                <a:lnTo>
                  <a:pt x="647" y="199"/>
                </a:lnTo>
                <a:lnTo>
                  <a:pt x="622" y="218"/>
                </a:lnTo>
                <a:lnTo>
                  <a:pt x="574" y="261"/>
                </a:lnTo>
                <a:lnTo>
                  <a:pt x="526" y="303"/>
                </a:lnTo>
                <a:lnTo>
                  <a:pt x="481" y="348"/>
                </a:lnTo>
                <a:lnTo>
                  <a:pt x="395" y="436"/>
                </a:lnTo>
                <a:lnTo>
                  <a:pt x="395" y="436"/>
                </a:lnTo>
                <a:lnTo>
                  <a:pt x="362" y="470"/>
                </a:lnTo>
                <a:lnTo>
                  <a:pt x="329" y="506"/>
                </a:lnTo>
                <a:lnTo>
                  <a:pt x="296" y="543"/>
                </a:lnTo>
                <a:lnTo>
                  <a:pt x="263" y="581"/>
                </a:lnTo>
                <a:lnTo>
                  <a:pt x="232" y="621"/>
                </a:lnTo>
                <a:lnTo>
                  <a:pt x="202" y="662"/>
                </a:lnTo>
                <a:lnTo>
                  <a:pt x="174" y="703"/>
                </a:lnTo>
                <a:lnTo>
                  <a:pt x="147" y="746"/>
                </a:lnTo>
                <a:lnTo>
                  <a:pt x="147" y="746"/>
                </a:lnTo>
                <a:lnTo>
                  <a:pt x="150" y="657"/>
                </a:lnTo>
                <a:lnTo>
                  <a:pt x="150" y="657"/>
                </a:lnTo>
                <a:close/>
                <a:moveTo>
                  <a:pt x="146" y="807"/>
                </a:moveTo>
                <a:lnTo>
                  <a:pt x="146" y="807"/>
                </a:lnTo>
                <a:lnTo>
                  <a:pt x="220" y="710"/>
                </a:lnTo>
                <a:lnTo>
                  <a:pt x="259" y="663"/>
                </a:lnTo>
                <a:lnTo>
                  <a:pt x="297" y="616"/>
                </a:lnTo>
                <a:lnTo>
                  <a:pt x="337" y="571"/>
                </a:lnTo>
                <a:lnTo>
                  <a:pt x="378" y="526"/>
                </a:lnTo>
                <a:lnTo>
                  <a:pt x="419" y="481"/>
                </a:lnTo>
                <a:lnTo>
                  <a:pt x="463" y="437"/>
                </a:lnTo>
                <a:lnTo>
                  <a:pt x="463" y="437"/>
                </a:lnTo>
                <a:lnTo>
                  <a:pt x="508" y="393"/>
                </a:lnTo>
                <a:lnTo>
                  <a:pt x="555" y="352"/>
                </a:lnTo>
                <a:lnTo>
                  <a:pt x="603" y="312"/>
                </a:lnTo>
                <a:lnTo>
                  <a:pt x="652" y="274"/>
                </a:lnTo>
                <a:lnTo>
                  <a:pt x="750" y="200"/>
                </a:lnTo>
                <a:lnTo>
                  <a:pt x="851" y="123"/>
                </a:lnTo>
                <a:lnTo>
                  <a:pt x="851" y="123"/>
                </a:lnTo>
                <a:lnTo>
                  <a:pt x="854" y="119"/>
                </a:lnTo>
                <a:lnTo>
                  <a:pt x="854" y="119"/>
                </a:lnTo>
                <a:lnTo>
                  <a:pt x="966" y="130"/>
                </a:lnTo>
                <a:lnTo>
                  <a:pt x="966" y="130"/>
                </a:lnTo>
                <a:lnTo>
                  <a:pt x="933" y="148"/>
                </a:lnTo>
                <a:lnTo>
                  <a:pt x="901" y="169"/>
                </a:lnTo>
                <a:lnTo>
                  <a:pt x="869" y="192"/>
                </a:lnTo>
                <a:lnTo>
                  <a:pt x="839" y="216"/>
                </a:lnTo>
                <a:lnTo>
                  <a:pt x="810" y="241"/>
                </a:lnTo>
                <a:lnTo>
                  <a:pt x="781" y="267"/>
                </a:lnTo>
                <a:lnTo>
                  <a:pt x="753" y="295"/>
                </a:lnTo>
                <a:lnTo>
                  <a:pt x="724" y="323"/>
                </a:lnTo>
                <a:lnTo>
                  <a:pt x="614" y="437"/>
                </a:lnTo>
                <a:lnTo>
                  <a:pt x="558" y="491"/>
                </a:lnTo>
                <a:lnTo>
                  <a:pt x="529" y="518"/>
                </a:lnTo>
                <a:lnTo>
                  <a:pt x="501" y="542"/>
                </a:lnTo>
                <a:lnTo>
                  <a:pt x="501" y="542"/>
                </a:lnTo>
                <a:lnTo>
                  <a:pt x="404" y="621"/>
                </a:lnTo>
                <a:lnTo>
                  <a:pt x="355" y="663"/>
                </a:lnTo>
                <a:lnTo>
                  <a:pt x="308" y="706"/>
                </a:lnTo>
                <a:lnTo>
                  <a:pt x="284" y="728"/>
                </a:lnTo>
                <a:lnTo>
                  <a:pt x="261" y="752"/>
                </a:lnTo>
                <a:lnTo>
                  <a:pt x="239" y="775"/>
                </a:lnTo>
                <a:lnTo>
                  <a:pt x="218" y="800"/>
                </a:lnTo>
                <a:lnTo>
                  <a:pt x="198" y="824"/>
                </a:lnTo>
                <a:lnTo>
                  <a:pt x="178" y="849"/>
                </a:lnTo>
                <a:lnTo>
                  <a:pt x="161" y="875"/>
                </a:lnTo>
                <a:lnTo>
                  <a:pt x="145" y="902"/>
                </a:lnTo>
                <a:lnTo>
                  <a:pt x="145" y="902"/>
                </a:lnTo>
                <a:lnTo>
                  <a:pt x="146" y="807"/>
                </a:lnTo>
                <a:lnTo>
                  <a:pt x="146" y="807"/>
                </a:lnTo>
                <a:close/>
                <a:moveTo>
                  <a:pt x="142" y="965"/>
                </a:moveTo>
                <a:lnTo>
                  <a:pt x="142" y="965"/>
                </a:lnTo>
                <a:lnTo>
                  <a:pt x="162" y="936"/>
                </a:lnTo>
                <a:lnTo>
                  <a:pt x="182" y="909"/>
                </a:lnTo>
                <a:lnTo>
                  <a:pt x="203" y="881"/>
                </a:lnTo>
                <a:lnTo>
                  <a:pt x="226" y="854"/>
                </a:lnTo>
                <a:lnTo>
                  <a:pt x="248" y="829"/>
                </a:lnTo>
                <a:lnTo>
                  <a:pt x="272" y="804"/>
                </a:lnTo>
                <a:lnTo>
                  <a:pt x="297" y="780"/>
                </a:lnTo>
                <a:lnTo>
                  <a:pt x="322" y="756"/>
                </a:lnTo>
                <a:lnTo>
                  <a:pt x="375" y="710"/>
                </a:lnTo>
                <a:lnTo>
                  <a:pt x="430" y="665"/>
                </a:lnTo>
                <a:lnTo>
                  <a:pt x="536" y="577"/>
                </a:lnTo>
                <a:lnTo>
                  <a:pt x="536" y="577"/>
                </a:lnTo>
                <a:lnTo>
                  <a:pt x="567" y="552"/>
                </a:lnTo>
                <a:lnTo>
                  <a:pt x="597" y="526"/>
                </a:lnTo>
                <a:lnTo>
                  <a:pt x="656" y="471"/>
                </a:lnTo>
                <a:lnTo>
                  <a:pt x="713" y="417"/>
                </a:lnTo>
                <a:lnTo>
                  <a:pt x="771" y="361"/>
                </a:lnTo>
                <a:lnTo>
                  <a:pt x="828" y="306"/>
                </a:lnTo>
                <a:lnTo>
                  <a:pt x="887" y="252"/>
                </a:lnTo>
                <a:lnTo>
                  <a:pt x="946" y="199"/>
                </a:lnTo>
                <a:lnTo>
                  <a:pt x="977" y="173"/>
                </a:lnTo>
                <a:lnTo>
                  <a:pt x="1007" y="148"/>
                </a:lnTo>
                <a:lnTo>
                  <a:pt x="1007" y="148"/>
                </a:lnTo>
                <a:lnTo>
                  <a:pt x="1011" y="144"/>
                </a:lnTo>
                <a:lnTo>
                  <a:pt x="1012" y="142"/>
                </a:lnTo>
                <a:lnTo>
                  <a:pt x="1012" y="138"/>
                </a:lnTo>
                <a:lnTo>
                  <a:pt x="1012" y="134"/>
                </a:lnTo>
                <a:lnTo>
                  <a:pt x="1012" y="134"/>
                </a:lnTo>
                <a:lnTo>
                  <a:pt x="1118" y="142"/>
                </a:lnTo>
                <a:lnTo>
                  <a:pt x="1118" y="142"/>
                </a:lnTo>
                <a:lnTo>
                  <a:pt x="1060" y="189"/>
                </a:lnTo>
                <a:lnTo>
                  <a:pt x="1003" y="238"/>
                </a:lnTo>
                <a:lnTo>
                  <a:pt x="948" y="289"/>
                </a:lnTo>
                <a:lnTo>
                  <a:pt x="893" y="339"/>
                </a:lnTo>
                <a:lnTo>
                  <a:pt x="839" y="392"/>
                </a:lnTo>
                <a:lnTo>
                  <a:pt x="785" y="444"/>
                </a:lnTo>
                <a:lnTo>
                  <a:pt x="679" y="551"/>
                </a:lnTo>
                <a:lnTo>
                  <a:pt x="679" y="551"/>
                </a:lnTo>
                <a:lnTo>
                  <a:pt x="673" y="547"/>
                </a:lnTo>
                <a:lnTo>
                  <a:pt x="667" y="544"/>
                </a:lnTo>
                <a:lnTo>
                  <a:pt x="660" y="542"/>
                </a:lnTo>
                <a:lnTo>
                  <a:pt x="653" y="540"/>
                </a:lnTo>
                <a:lnTo>
                  <a:pt x="646" y="540"/>
                </a:lnTo>
                <a:lnTo>
                  <a:pt x="639" y="542"/>
                </a:lnTo>
                <a:lnTo>
                  <a:pt x="632" y="542"/>
                </a:lnTo>
                <a:lnTo>
                  <a:pt x="626" y="544"/>
                </a:lnTo>
                <a:lnTo>
                  <a:pt x="619" y="547"/>
                </a:lnTo>
                <a:lnTo>
                  <a:pt x="614" y="551"/>
                </a:lnTo>
                <a:lnTo>
                  <a:pt x="608" y="556"/>
                </a:lnTo>
                <a:lnTo>
                  <a:pt x="603" y="561"/>
                </a:lnTo>
                <a:lnTo>
                  <a:pt x="599" y="567"/>
                </a:lnTo>
                <a:lnTo>
                  <a:pt x="597" y="575"/>
                </a:lnTo>
                <a:lnTo>
                  <a:pt x="594" y="583"/>
                </a:lnTo>
                <a:lnTo>
                  <a:pt x="594" y="591"/>
                </a:lnTo>
                <a:lnTo>
                  <a:pt x="594" y="591"/>
                </a:lnTo>
                <a:lnTo>
                  <a:pt x="593" y="641"/>
                </a:lnTo>
                <a:lnTo>
                  <a:pt x="593" y="641"/>
                </a:lnTo>
                <a:lnTo>
                  <a:pt x="480" y="758"/>
                </a:lnTo>
                <a:lnTo>
                  <a:pt x="369" y="874"/>
                </a:lnTo>
                <a:lnTo>
                  <a:pt x="255" y="988"/>
                </a:lnTo>
                <a:lnTo>
                  <a:pt x="198" y="1045"/>
                </a:lnTo>
                <a:lnTo>
                  <a:pt x="140" y="1101"/>
                </a:lnTo>
                <a:lnTo>
                  <a:pt x="140" y="1101"/>
                </a:lnTo>
                <a:lnTo>
                  <a:pt x="142" y="965"/>
                </a:lnTo>
                <a:lnTo>
                  <a:pt x="142" y="965"/>
                </a:lnTo>
                <a:close/>
                <a:moveTo>
                  <a:pt x="138" y="1132"/>
                </a:moveTo>
                <a:lnTo>
                  <a:pt x="138" y="1132"/>
                </a:lnTo>
                <a:lnTo>
                  <a:pt x="198" y="1085"/>
                </a:lnTo>
                <a:lnTo>
                  <a:pt x="256" y="1037"/>
                </a:lnTo>
                <a:lnTo>
                  <a:pt x="313" y="988"/>
                </a:lnTo>
                <a:lnTo>
                  <a:pt x="369" y="938"/>
                </a:lnTo>
                <a:lnTo>
                  <a:pt x="424" y="886"/>
                </a:lnTo>
                <a:lnTo>
                  <a:pt x="480" y="834"/>
                </a:lnTo>
                <a:lnTo>
                  <a:pt x="589" y="730"/>
                </a:lnTo>
                <a:lnTo>
                  <a:pt x="589" y="730"/>
                </a:lnTo>
                <a:lnTo>
                  <a:pt x="581" y="874"/>
                </a:lnTo>
                <a:lnTo>
                  <a:pt x="581" y="874"/>
                </a:lnTo>
                <a:lnTo>
                  <a:pt x="522" y="926"/>
                </a:lnTo>
                <a:lnTo>
                  <a:pt x="465" y="979"/>
                </a:lnTo>
                <a:lnTo>
                  <a:pt x="410" y="1034"/>
                </a:lnTo>
                <a:lnTo>
                  <a:pt x="354" y="1090"/>
                </a:lnTo>
                <a:lnTo>
                  <a:pt x="244" y="1203"/>
                </a:lnTo>
                <a:lnTo>
                  <a:pt x="190" y="1258"/>
                </a:lnTo>
                <a:lnTo>
                  <a:pt x="134" y="1313"/>
                </a:lnTo>
                <a:lnTo>
                  <a:pt x="134" y="1313"/>
                </a:lnTo>
                <a:lnTo>
                  <a:pt x="138" y="1132"/>
                </a:lnTo>
                <a:lnTo>
                  <a:pt x="138" y="1132"/>
                </a:lnTo>
                <a:close/>
                <a:moveTo>
                  <a:pt x="133" y="1356"/>
                </a:moveTo>
                <a:lnTo>
                  <a:pt x="133" y="1356"/>
                </a:lnTo>
                <a:lnTo>
                  <a:pt x="163" y="1332"/>
                </a:lnTo>
                <a:lnTo>
                  <a:pt x="193" y="1307"/>
                </a:lnTo>
                <a:lnTo>
                  <a:pt x="251" y="1257"/>
                </a:lnTo>
                <a:lnTo>
                  <a:pt x="306" y="1205"/>
                </a:lnTo>
                <a:lnTo>
                  <a:pt x="362" y="1151"/>
                </a:lnTo>
                <a:lnTo>
                  <a:pt x="469" y="1041"/>
                </a:lnTo>
                <a:lnTo>
                  <a:pt x="524" y="985"/>
                </a:lnTo>
                <a:lnTo>
                  <a:pt x="579" y="931"/>
                </a:lnTo>
                <a:lnTo>
                  <a:pt x="579" y="931"/>
                </a:lnTo>
                <a:lnTo>
                  <a:pt x="578" y="1004"/>
                </a:lnTo>
                <a:lnTo>
                  <a:pt x="578" y="1078"/>
                </a:lnTo>
                <a:lnTo>
                  <a:pt x="578" y="1078"/>
                </a:lnTo>
                <a:lnTo>
                  <a:pt x="516" y="1130"/>
                </a:lnTo>
                <a:lnTo>
                  <a:pt x="456" y="1184"/>
                </a:lnTo>
                <a:lnTo>
                  <a:pt x="397" y="1240"/>
                </a:lnTo>
                <a:lnTo>
                  <a:pt x="340" y="1298"/>
                </a:lnTo>
                <a:lnTo>
                  <a:pt x="284" y="1358"/>
                </a:lnTo>
                <a:lnTo>
                  <a:pt x="231" y="1419"/>
                </a:lnTo>
                <a:lnTo>
                  <a:pt x="179" y="1482"/>
                </a:lnTo>
                <a:lnTo>
                  <a:pt x="129" y="1546"/>
                </a:lnTo>
                <a:lnTo>
                  <a:pt x="129" y="1546"/>
                </a:lnTo>
                <a:lnTo>
                  <a:pt x="133" y="1356"/>
                </a:lnTo>
                <a:lnTo>
                  <a:pt x="133" y="1356"/>
                </a:lnTo>
                <a:close/>
                <a:moveTo>
                  <a:pt x="128" y="1588"/>
                </a:moveTo>
                <a:lnTo>
                  <a:pt x="128" y="1588"/>
                </a:lnTo>
                <a:lnTo>
                  <a:pt x="182" y="1527"/>
                </a:lnTo>
                <a:lnTo>
                  <a:pt x="235" y="1468"/>
                </a:lnTo>
                <a:lnTo>
                  <a:pt x="289" y="1409"/>
                </a:lnTo>
                <a:lnTo>
                  <a:pt x="345" y="1351"/>
                </a:lnTo>
                <a:lnTo>
                  <a:pt x="402" y="1295"/>
                </a:lnTo>
                <a:lnTo>
                  <a:pt x="460" y="1240"/>
                </a:lnTo>
                <a:lnTo>
                  <a:pt x="518" y="1185"/>
                </a:lnTo>
                <a:lnTo>
                  <a:pt x="579" y="1132"/>
                </a:lnTo>
                <a:lnTo>
                  <a:pt x="579" y="1132"/>
                </a:lnTo>
                <a:lnTo>
                  <a:pt x="583" y="1184"/>
                </a:lnTo>
                <a:lnTo>
                  <a:pt x="587" y="1234"/>
                </a:lnTo>
                <a:lnTo>
                  <a:pt x="587" y="1234"/>
                </a:lnTo>
                <a:lnTo>
                  <a:pt x="464" y="1346"/>
                </a:lnTo>
                <a:lnTo>
                  <a:pt x="402" y="1403"/>
                </a:lnTo>
                <a:lnTo>
                  <a:pt x="342" y="1461"/>
                </a:lnTo>
                <a:lnTo>
                  <a:pt x="283" y="1522"/>
                </a:lnTo>
                <a:lnTo>
                  <a:pt x="255" y="1552"/>
                </a:lnTo>
                <a:lnTo>
                  <a:pt x="227" y="1584"/>
                </a:lnTo>
                <a:lnTo>
                  <a:pt x="200" y="1616"/>
                </a:lnTo>
                <a:lnTo>
                  <a:pt x="175" y="1649"/>
                </a:lnTo>
                <a:lnTo>
                  <a:pt x="150" y="1682"/>
                </a:lnTo>
                <a:lnTo>
                  <a:pt x="126" y="1717"/>
                </a:lnTo>
                <a:lnTo>
                  <a:pt x="126" y="1717"/>
                </a:lnTo>
                <a:lnTo>
                  <a:pt x="128" y="1588"/>
                </a:lnTo>
                <a:lnTo>
                  <a:pt x="128" y="1588"/>
                </a:lnTo>
                <a:close/>
                <a:moveTo>
                  <a:pt x="126" y="1772"/>
                </a:moveTo>
                <a:lnTo>
                  <a:pt x="126" y="1772"/>
                </a:lnTo>
                <a:lnTo>
                  <a:pt x="151" y="1738"/>
                </a:lnTo>
                <a:lnTo>
                  <a:pt x="178" y="1706"/>
                </a:lnTo>
                <a:lnTo>
                  <a:pt x="206" y="1673"/>
                </a:lnTo>
                <a:lnTo>
                  <a:pt x="234" y="1642"/>
                </a:lnTo>
                <a:lnTo>
                  <a:pt x="291" y="1580"/>
                </a:lnTo>
                <a:lnTo>
                  <a:pt x="350" y="1521"/>
                </a:lnTo>
                <a:lnTo>
                  <a:pt x="410" y="1462"/>
                </a:lnTo>
                <a:lnTo>
                  <a:pt x="472" y="1405"/>
                </a:lnTo>
                <a:lnTo>
                  <a:pt x="594" y="1289"/>
                </a:lnTo>
                <a:lnTo>
                  <a:pt x="594" y="1289"/>
                </a:lnTo>
                <a:lnTo>
                  <a:pt x="604" y="1348"/>
                </a:lnTo>
                <a:lnTo>
                  <a:pt x="611" y="1377"/>
                </a:lnTo>
                <a:lnTo>
                  <a:pt x="618" y="1407"/>
                </a:lnTo>
                <a:lnTo>
                  <a:pt x="618" y="1407"/>
                </a:lnTo>
                <a:lnTo>
                  <a:pt x="599" y="1407"/>
                </a:lnTo>
                <a:lnTo>
                  <a:pt x="599" y="1407"/>
                </a:lnTo>
                <a:lnTo>
                  <a:pt x="590" y="1409"/>
                </a:lnTo>
                <a:lnTo>
                  <a:pt x="583" y="1413"/>
                </a:lnTo>
                <a:lnTo>
                  <a:pt x="578" y="1419"/>
                </a:lnTo>
                <a:lnTo>
                  <a:pt x="575" y="1425"/>
                </a:lnTo>
                <a:lnTo>
                  <a:pt x="575" y="1433"/>
                </a:lnTo>
                <a:lnTo>
                  <a:pt x="575" y="1440"/>
                </a:lnTo>
                <a:lnTo>
                  <a:pt x="579" y="1446"/>
                </a:lnTo>
                <a:lnTo>
                  <a:pt x="585" y="1453"/>
                </a:lnTo>
                <a:lnTo>
                  <a:pt x="585" y="1453"/>
                </a:lnTo>
                <a:lnTo>
                  <a:pt x="528" y="1513"/>
                </a:lnTo>
                <a:lnTo>
                  <a:pt x="469" y="1571"/>
                </a:lnTo>
                <a:lnTo>
                  <a:pt x="351" y="1686"/>
                </a:lnTo>
                <a:lnTo>
                  <a:pt x="292" y="1744"/>
                </a:lnTo>
                <a:lnTo>
                  <a:pt x="235" y="1803"/>
                </a:lnTo>
                <a:lnTo>
                  <a:pt x="178" y="1864"/>
                </a:lnTo>
                <a:lnTo>
                  <a:pt x="151" y="1894"/>
                </a:lnTo>
                <a:lnTo>
                  <a:pt x="125" y="1926"/>
                </a:lnTo>
                <a:lnTo>
                  <a:pt x="125" y="1926"/>
                </a:lnTo>
                <a:lnTo>
                  <a:pt x="126" y="1772"/>
                </a:lnTo>
                <a:lnTo>
                  <a:pt x="126" y="1772"/>
                </a:lnTo>
                <a:close/>
                <a:moveTo>
                  <a:pt x="125" y="1975"/>
                </a:moveTo>
                <a:lnTo>
                  <a:pt x="125" y="1975"/>
                </a:lnTo>
                <a:lnTo>
                  <a:pt x="155" y="1942"/>
                </a:lnTo>
                <a:lnTo>
                  <a:pt x="187" y="1909"/>
                </a:lnTo>
                <a:lnTo>
                  <a:pt x="252" y="1846"/>
                </a:lnTo>
                <a:lnTo>
                  <a:pt x="318" y="1783"/>
                </a:lnTo>
                <a:lnTo>
                  <a:pt x="385" y="1722"/>
                </a:lnTo>
                <a:lnTo>
                  <a:pt x="451" y="1660"/>
                </a:lnTo>
                <a:lnTo>
                  <a:pt x="516" y="1596"/>
                </a:lnTo>
                <a:lnTo>
                  <a:pt x="548" y="1564"/>
                </a:lnTo>
                <a:lnTo>
                  <a:pt x="579" y="1531"/>
                </a:lnTo>
                <a:lnTo>
                  <a:pt x="610" y="1498"/>
                </a:lnTo>
                <a:lnTo>
                  <a:pt x="639" y="1464"/>
                </a:lnTo>
                <a:lnTo>
                  <a:pt x="639" y="1464"/>
                </a:lnTo>
                <a:lnTo>
                  <a:pt x="709" y="1472"/>
                </a:lnTo>
                <a:lnTo>
                  <a:pt x="709" y="1472"/>
                </a:lnTo>
                <a:lnTo>
                  <a:pt x="562" y="1626"/>
                </a:lnTo>
                <a:lnTo>
                  <a:pt x="416" y="1783"/>
                </a:lnTo>
                <a:lnTo>
                  <a:pt x="126" y="2097"/>
                </a:lnTo>
                <a:lnTo>
                  <a:pt x="126" y="2097"/>
                </a:lnTo>
                <a:lnTo>
                  <a:pt x="125" y="1975"/>
                </a:lnTo>
                <a:lnTo>
                  <a:pt x="125" y="1975"/>
                </a:lnTo>
                <a:close/>
                <a:moveTo>
                  <a:pt x="126" y="2136"/>
                </a:moveTo>
                <a:lnTo>
                  <a:pt x="126" y="2136"/>
                </a:lnTo>
                <a:lnTo>
                  <a:pt x="208" y="2057"/>
                </a:lnTo>
                <a:lnTo>
                  <a:pt x="289" y="1975"/>
                </a:lnTo>
                <a:lnTo>
                  <a:pt x="369" y="1894"/>
                </a:lnTo>
                <a:lnTo>
                  <a:pt x="448" y="1811"/>
                </a:lnTo>
                <a:lnTo>
                  <a:pt x="606" y="1645"/>
                </a:lnTo>
                <a:lnTo>
                  <a:pt x="763" y="1478"/>
                </a:lnTo>
                <a:lnTo>
                  <a:pt x="763" y="1478"/>
                </a:lnTo>
                <a:lnTo>
                  <a:pt x="848" y="1489"/>
                </a:lnTo>
                <a:lnTo>
                  <a:pt x="848" y="1489"/>
                </a:lnTo>
                <a:lnTo>
                  <a:pt x="826" y="1503"/>
                </a:lnTo>
                <a:lnTo>
                  <a:pt x="804" y="1521"/>
                </a:lnTo>
                <a:lnTo>
                  <a:pt x="783" y="1539"/>
                </a:lnTo>
                <a:lnTo>
                  <a:pt x="763" y="1559"/>
                </a:lnTo>
                <a:lnTo>
                  <a:pt x="742" y="1580"/>
                </a:lnTo>
                <a:lnTo>
                  <a:pt x="722" y="1603"/>
                </a:lnTo>
                <a:lnTo>
                  <a:pt x="684" y="1648"/>
                </a:lnTo>
                <a:lnTo>
                  <a:pt x="647" y="1694"/>
                </a:lnTo>
                <a:lnTo>
                  <a:pt x="612" y="1740"/>
                </a:lnTo>
                <a:lnTo>
                  <a:pt x="548" y="1827"/>
                </a:lnTo>
                <a:lnTo>
                  <a:pt x="548" y="1827"/>
                </a:lnTo>
                <a:lnTo>
                  <a:pt x="500" y="1890"/>
                </a:lnTo>
                <a:lnTo>
                  <a:pt x="452" y="1955"/>
                </a:lnTo>
                <a:lnTo>
                  <a:pt x="404" y="2020"/>
                </a:lnTo>
                <a:lnTo>
                  <a:pt x="355" y="2083"/>
                </a:lnTo>
                <a:lnTo>
                  <a:pt x="330" y="2115"/>
                </a:lnTo>
                <a:lnTo>
                  <a:pt x="304" y="2146"/>
                </a:lnTo>
                <a:lnTo>
                  <a:pt x="277" y="2176"/>
                </a:lnTo>
                <a:lnTo>
                  <a:pt x="249" y="2204"/>
                </a:lnTo>
                <a:lnTo>
                  <a:pt x="220" y="2233"/>
                </a:lnTo>
                <a:lnTo>
                  <a:pt x="191" y="2260"/>
                </a:lnTo>
                <a:lnTo>
                  <a:pt x="161" y="2286"/>
                </a:lnTo>
                <a:lnTo>
                  <a:pt x="130" y="2310"/>
                </a:lnTo>
                <a:lnTo>
                  <a:pt x="130" y="2310"/>
                </a:lnTo>
                <a:lnTo>
                  <a:pt x="128" y="2224"/>
                </a:lnTo>
                <a:lnTo>
                  <a:pt x="126" y="2136"/>
                </a:lnTo>
                <a:lnTo>
                  <a:pt x="126" y="2136"/>
                </a:lnTo>
                <a:close/>
                <a:moveTo>
                  <a:pt x="130" y="2339"/>
                </a:moveTo>
                <a:lnTo>
                  <a:pt x="130" y="2339"/>
                </a:lnTo>
                <a:lnTo>
                  <a:pt x="155" y="2326"/>
                </a:lnTo>
                <a:lnTo>
                  <a:pt x="181" y="2310"/>
                </a:lnTo>
                <a:lnTo>
                  <a:pt x="206" y="2293"/>
                </a:lnTo>
                <a:lnTo>
                  <a:pt x="228" y="2274"/>
                </a:lnTo>
                <a:lnTo>
                  <a:pt x="252" y="2256"/>
                </a:lnTo>
                <a:lnTo>
                  <a:pt x="275" y="2236"/>
                </a:lnTo>
                <a:lnTo>
                  <a:pt x="296" y="2215"/>
                </a:lnTo>
                <a:lnTo>
                  <a:pt x="317" y="2193"/>
                </a:lnTo>
                <a:lnTo>
                  <a:pt x="357" y="2150"/>
                </a:lnTo>
                <a:lnTo>
                  <a:pt x="395" y="2103"/>
                </a:lnTo>
                <a:lnTo>
                  <a:pt x="434" y="2057"/>
                </a:lnTo>
                <a:lnTo>
                  <a:pt x="469" y="2011"/>
                </a:lnTo>
                <a:lnTo>
                  <a:pt x="469" y="2011"/>
                </a:lnTo>
                <a:lnTo>
                  <a:pt x="522" y="1943"/>
                </a:lnTo>
                <a:lnTo>
                  <a:pt x="577" y="1880"/>
                </a:lnTo>
                <a:lnTo>
                  <a:pt x="632" y="1815"/>
                </a:lnTo>
                <a:lnTo>
                  <a:pt x="689" y="1752"/>
                </a:lnTo>
                <a:lnTo>
                  <a:pt x="746" y="1689"/>
                </a:lnTo>
                <a:lnTo>
                  <a:pt x="802" y="1625"/>
                </a:lnTo>
                <a:lnTo>
                  <a:pt x="857" y="1562"/>
                </a:lnTo>
                <a:lnTo>
                  <a:pt x="910" y="1495"/>
                </a:lnTo>
                <a:lnTo>
                  <a:pt x="910" y="1495"/>
                </a:lnTo>
                <a:lnTo>
                  <a:pt x="948" y="1499"/>
                </a:lnTo>
                <a:lnTo>
                  <a:pt x="948" y="1499"/>
                </a:lnTo>
                <a:lnTo>
                  <a:pt x="1036" y="1511"/>
                </a:lnTo>
                <a:lnTo>
                  <a:pt x="1036" y="1511"/>
                </a:lnTo>
                <a:lnTo>
                  <a:pt x="1005" y="1536"/>
                </a:lnTo>
                <a:lnTo>
                  <a:pt x="973" y="1562"/>
                </a:lnTo>
                <a:lnTo>
                  <a:pt x="941" y="1588"/>
                </a:lnTo>
                <a:lnTo>
                  <a:pt x="912" y="1616"/>
                </a:lnTo>
                <a:lnTo>
                  <a:pt x="852" y="1672"/>
                </a:lnTo>
                <a:lnTo>
                  <a:pt x="795" y="1730"/>
                </a:lnTo>
                <a:lnTo>
                  <a:pt x="740" y="1789"/>
                </a:lnTo>
                <a:lnTo>
                  <a:pt x="685" y="1849"/>
                </a:lnTo>
                <a:lnTo>
                  <a:pt x="577" y="1971"/>
                </a:lnTo>
                <a:lnTo>
                  <a:pt x="577" y="1971"/>
                </a:lnTo>
                <a:lnTo>
                  <a:pt x="570" y="1972"/>
                </a:lnTo>
                <a:lnTo>
                  <a:pt x="570" y="1972"/>
                </a:lnTo>
                <a:lnTo>
                  <a:pt x="566" y="1974"/>
                </a:lnTo>
                <a:lnTo>
                  <a:pt x="562" y="1975"/>
                </a:lnTo>
                <a:lnTo>
                  <a:pt x="559" y="1978"/>
                </a:lnTo>
                <a:lnTo>
                  <a:pt x="557" y="1980"/>
                </a:lnTo>
                <a:lnTo>
                  <a:pt x="555" y="1988"/>
                </a:lnTo>
                <a:lnTo>
                  <a:pt x="554" y="1995"/>
                </a:lnTo>
                <a:lnTo>
                  <a:pt x="554" y="1995"/>
                </a:lnTo>
                <a:lnTo>
                  <a:pt x="546" y="2004"/>
                </a:lnTo>
                <a:lnTo>
                  <a:pt x="546" y="2004"/>
                </a:lnTo>
                <a:lnTo>
                  <a:pt x="540" y="2009"/>
                </a:lnTo>
                <a:lnTo>
                  <a:pt x="533" y="2016"/>
                </a:lnTo>
                <a:lnTo>
                  <a:pt x="528" y="2023"/>
                </a:lnTo>
                <a:lnTo>
                  <a:pt x="524" y="2029"/>
                </a:lnTo>
                <a:lnTo>
                  <a:pt x="524" y="2029"/>
                </a:lnTo>
                <a:lnTo>
                  <a:pt x="477" y="2080"/>
                </a:lnTo>
                <a:lnTo>
                  <a:pt x="477" y="2080"/>
                </a:lnTo>
                <a:lnTo>
                  <a:pt x="406" y="2156"/>
                </a:lnTo>
                <a:lnTo>
                  <a:pt x="334" y="2235"/>
                </a:lnTo>
                <a:lnTo>
                  <a:pt x="263" y="2311"/>
                </a:lnTo>
                <a:lnTo>
                  <a:pt x="190" y="2386"/>
                </a:lnTo>
                <a:lnTo>
                  <a:pt x="190" y="2386"/>
                </a:lnTo>
                <a:lnTo>
                  <a:pt x="133" y="2441"/>
                </a:lnTo>
                <a:lnTo>
                  <a:pt x="133" y="2441"/>
                </a:lnTo>
                <a:lnTo>
                  <a:pt x="130" y="2339"/>
                </a:lnTo>
                <a:lnTo>
                  <a:pt x="130" y="2339"/>
                </a:lnTo>
                <a:close/>
                <a:moveTo>
                  <a:pt x="136" y="2486"/>
                </a:moveTo>
                <a:lnTo>
                  <a:pt x="136" y="2486"/>
                </a:lnTo>
                <a:lnTo>
                  <a:pt x="166" y="2458"/>
                </a:lnTo>
                <a:lnTo>
                  <a:pt x="198" y="2433"/>
                </a:lnTo>
                <a:lnTo>
                  <a:pt x="227" y="2411"/>
                </a:lnTo>
                <a:lnTo>
                  <a:pt x="248" y="2392"/>
                </a:lnTo>
                <a:lnTo>
                  <a:pt x="248" y="2392"/>
                </a:lnTo>
                <a:lnTo>
                  <a:pt x="281" y="2359"/>
                </a:lnTo>
                <a:lnTo>
                  <a:pt x="314" y="2326"/>
                </a:lnTo>
                <a:lnTo>
                  <a:pt x="381" y="2257"/>
                </a:lnTo>
                <a:lnTo>
                  <a:pt x="444" y="2188"/>
                </a:lnTo>
                <a:lnTo>
                  <a:pt x="509" y="2119"/>
                </a:lnTo>
                <a:lnTo>
                  <a:pt x="509" y="2119"/>
                </a:lnTo>
                <a:lnTo>
                  <a:pt x="506" y="2176"/>
                </a:lnTo>
                <a:lnTo>
                  <a:pt x="504" y="2235"/>
                </a:lnTo>
                <a:lnTo>
                  <a:pt x="504" y="2235"/>
                </a:lnTo>
                <a:lnTo>
                  <a:pt x="411" y="2326"/>
                </a:lnTo>
                <a:lnTo>
                  <a:pt x="318" y="2417"/>
                </a:lnTo>
                <a:lnTo>
                  <a:pt x="228" y="2511"/>
                </a:lnTo>
                <a:lnTo>
                  <a:pt x="183" y="2559"/>
                </a:lnTo>
                <a:lnTo>
                  <a:pt x="140" y="2607"/>
                </a:lnTo>
                <a:lnTo>
                  <a:pt x="140" y="2607"/>
                </a:lnTo>
                <a:lnTo>
                  <a:pt x="136" y="2486"/>
                </a:lnTo>
                <a:lnTo>
                  <a:pt x="136" y="2486"/>
                </a:lnTo>
                <a:close/>
                <a:moveTo>
                  <a:pt x="141" y="2641"/>
                </a:moveTo>
                <a:lnTo>
                  <a:pt x="141" y="2641"/>
                </a:lnTo>
                <a:lnTo>
                  <a:pt x="234" y="2552"/>
                </a:lnTo>
                <a:lnTo>
                  <a:pt x="325" y="2462"/>
                </a:lnTo>
                <a:lnTo>
                  <a:pt x="415" y="2372"/>
                </a:lnTo>
                <a:lnTo>
                  <a:pt x="502" y="2278"/>
                </a:lnTo>
                <a:lnTo>
                  <a:pt x="502" y="2278"/>
                </a:lnTo>
                <a:lnTo>
                  <a:pt x="501" y="2408"/>
                </a:lnTo>
                <a:lnTo>
                  <a:pt x="501" y="2408"/>
                </a:lnTo>
                <a:lnTo>
                  <a:pt x="501" y="2419"/>
                </a:lnTo>
                <a:lnTo>
                  <a:pt x="501" y="2419"/>
                </a:lnTo>
                <a:lnTo>
                  <a:pt x="476" y="2441"/>
                </a:lnTo>
                <a:lnTo>
                  <a:pt x="452" y="2465"/>
                </a:lnTo>
                <a:lnTo>
                  <a:pt x="428" y="2489"/>
                </a:lnTo>
                <a:lnTo>
                  <a:pt x="406" y="2514"/>
                </a:lnTo>
                <a:lnTo>
                  <a:pt x="362" y="2566"/>
                </a:lnTo>
                <a:lnTo>
                  <a:pt x="318" y="2615"/>
                </a:lnTo>
                <a:lnTo>
                  <a:pt x="318" y="2615"/>
                </a:lnTo>
                <a:lnTo>
                  <a:pt x="275" y="2664"/>
                </a:lnTo>
                <a:lnTo>
                  <a:pt x="231" y="2714"/>
                </a:lnTo>
                <a:lnTo>
                  <a:pt x="190" y="2764"/>
                </a:lnTo>
                <a:lnTo>
                  <a:pt x="170" y="2791"/>
                </a:lnTo>
                <a:lnTo>
                  <a:pt x="151" y="2817"/>
                </a:lnTo>
                <a:lnTo>
                  <a:pt x="151" y="2817"/>
                </a:lnTo>
                <a:lnTo>
                  <a:pt x="141" y="2641"/>
                </a:lnTo>
                <a:lnTo>
                  <a:pt x="141" y="2641"/>
                </a:lnTo>
                <a:close/>
                <a:moveTo>
                  <a:pt x="154" y="2862"/>
                </a:moveTo>
                <a:lnTo>
                  <a:pt x="154" y="2862"/>
                </a:lnTo>
                <a:lnTo>
                  <a:pt x="202" y="2807"/>
                </a:lnTo>
                <a:lnTo>
                  <a:pt x="248" y="2751"/>
                </a:lnTo>
                <a:lnTo>
                  <a:pt x="297" y="2697"/>
                </a:lnTo>
                <a:lnTo>
                  <a:pt x="346" y="2644"/>
                </a:lnTo>
                <a:lnTo>
                  <a:pt x="346" y="2644"/>
                </a:lnTo>
                <a:lnTo>
                  <a:pt x="383" y="2605"/>
                </a:lnTo>
                <a:lnTo>
                  <a:pt x="423" y="2566"/>
                </a:lnTo>
                <a:lnTo>
                  <a:pt x="463" y="2527"/>
                </a:lnTo>
                <a:lnTo>
                  <a:pt x="481" y="2506"/>
                </a:lnTo>
                <a:lnTo>
                  <a:pt x="500" y="2485"/>
                </a:lnTo>
                <a:lnTo>
                  <a:pt x="500" y="2485"/>
                </a:lnTo>
                <a:lnTo>
                  <a:pt x="500" y="2555"/>
                </a:lnTo>
                <a:lnTo>
                  <a:pt x="500" y="2591"/>
                </a:lnTo>
                <a:lnTo>
                  <a:pt x="502" y="2625"/>
                </a:lnTo>
                <a:lnTo>
                  <a:pt x="502" y="2625"/>
                </a:lnTo>
                <a:lnTo>
                  <a:pt x="457" y="2666"/>
                </a:lnTo>
                <a:lnTo>
                  <a:pt x="414" y="2710"/>
                </a:lnTo>
                <a:lnTo>
                  <a:pt x="371" y="2754"/>
                </a:lnTo>
                <a:lnTo>
                  <a:pt x="329" y="2799"/>
                </a:lnTo>
                <a:lnTo>
                  <a:pt x="247" y="2892"/>
                </a:lnTo>
                <a:lnTo>
                  <a:pt x="206" y="2937"/>
                </a:lnTo>
                <a:lnTo>
                  <a:pt x="165" y="2983"/>
                </a:lnTo>
                <a:lnTo>
                  <a:pt x="165" y="2983"/>
                </a:lnTo>
                <a:lnTo>
                  <a:pt x="154" y="2862"/>
                </a:lnTo>
                <a:lnTo>
                  <a:pt x="154" y="2862"/>
                </a:lnTo>
                <a:close/>
                <a:moveTo>
                  <a:pt x="167" y="3020"/>
                </a:moveTo>
                <a:lnTo>
                  <a:pt x="167" y="3020"/>
                </a:lnTo>
                <a:lnTo>
                  <a:pt x="257" y="2938"/>
                </a:lnTo>
                <a:lnTo>
                  <a:pt x="302" y="2896"/>
                </a:lnTo>
                <a:lnTo>
                  <a:pt x="346" y="2852"/>
                </a:lnTo>
                <a:lnTo>
                  <a:pt x="390" y="2808"/>
                </a:lnTo>
                <a:lnTo>
                  <a:pt x="431" y="2763"/>
                </a:lnTo>
                <a:lnTo>
                  <a:pt x="471" y="2717"/>
                </a:lnTo>
                <a:lnTo>
                  <a:pt x="508" y="2669"/>
                </a:lnTo>
                <a:lnTo>
                  <a:pt x="508" y="2669"/>
                </a:lnTo>
                <a:lnTo>
                  <a:pt x="510" y="2695"/>
                </a:lnTo>
                <a:lnTo>
                  <a:pt x="516" y="2722"/>
                </a:lnTo>
                <a:lnTo>
                  <a:pt x="522" y="2748"/>
                </a:lnTo>
                <a:lnTo>
                  <a:pt x="530" y="2774"/>
                </a:lnTo>
                <a:lnTo>
                  <a:pt x="530" y="2774"/>
                </a:lnTo>
                <a:lnTo>
                  <a:pt x="505" y="2797"/>
                </a:lnTo>
                <a:lnTo>
                  <a:pt x="481" y="2824"/>
                </a:lnTo>
                <a:lnTo>
                  <a:pt x="459" y="2850"/>
                </a:lnTo>
                <a:lnTo>
                  <a:pt x="436" y="2877"/>
                </a:lnTo>
                <a:lnTo>
                  <a:pt x="391" y="2931"/>
                </a:lnTo>
                <a:lnTo>
                  <a:pt x="348" y="2984"/>
                </a:lnTo>
                <a:lnTo>
                  <a:pt x="348" y="2984"/>
                </a:lnTo>
                <a:lnTo>
                  <a:pt x="306" y="3029"/>
                </a:lnTo>
                <a:lnTo>
                  <a:pt x="264" y="3074"/>
                </a:lnTo>
                <a:lnTo>
                  <a:pt x="181" y="3162"/>
                </a:lnTo>
                <a:lnTo>
                  <a:pt x="181" y="3162"/>
                </a:lnTo>
                <a:lnTo>
                  <a:pt x="167" y="3020"/>
                </a:lnTo>
                <a:lnTo>
                  <a:pt x="167" y="3020"/>
                </a:lnTo>
                <a:close/>
                <a:moveTo>
                  <a:pt x="407" y="3317"/>
                </a:moveTo>
                <a:lnTo>
                  <a:pt x="407" y="3317"/>
                </a:lnTo>
                <a:lnTo>
                  <a:pt x="459" y="3260"/>
                </a:lnTo>
                <a:lnTo>
                  <a:pt x="513" y="3207"/>
                </a:lnTo>
                <a:lnTo>
                  <a:pt x="570" y="3155"/>
                </a:lnTo>
                <a:lnTo>
                  <a:pt x="627" y="3105"/>
                </a:lnTo>
                <a:lnTo>
                  <a:pt x="627" y="3105"/>
                </a:lnTo>
                <a:lnTo>
                  <a:pt x="684" y="3058"/>
                </a:lnTo>
                <a:lnTo>
                  <a:pt x="742" y="3012"/>
                </a:lnTo>
                <a:lnTo>
                  <a:pt x="799" y="2966"/>
                </a:lnTo>
                <a:lnTo>
                  <a:pt x="827" y="2941"/>
                </a:lnTo>
                <a:lnTo>
                  <a:pt x="854" y="2915"/>
                </a:lnTo>
                <a:lnTo>
                  <a:pt x="854" y="2915"/>
                </a:lnTo>
                <a:lnTo>
                  <a:pt x="948" y="2923"/>
                </a:lnTo>
                <a:lnTo>
                  <a:pt x="948" y="2923"/>
                </a:lnTo>
                <a:lnTo>
                  <a:pt x="925" y="2943"/>
                </a:lnTo>
                <a:lnTo>
                  <a:pt x="904" y="2963"/>
                </a:lnTo>
                <a:lnTo>
                  <a:pt x="861" y="3007"/>
                </a:lnTo>
                <a:lnTo>
                  <a:pt x="820" y="3050"/>
                </a:lnTo>
                <a:lnTo>
                  <a:pt x="781" y="3094"/>
                </a:lnTo>
                <a:lnTo>
                  <a:pt x="781" y="3094"/>
                </a:lnTo>
                <a:lnTo>
                  <a:pt x="728" y="3150"/>
                </a:lnTo>
                <a:lnTo>
                  <a:pt x="675" y="3207"/>
                </a:lnTo>
                <a:lnTo>
                  <a:pt x="624" y="3265"/>
                </a:lnTo>
                <a:lnTo>
                  <a:pt x="574" y="3325"/>
                </a:lnTo>
                <a:lnTo>
                  <a:pt x="574" y="3325"/>
                </a:lnTo>
                <a:lnTo>
                  <a:pt x="491" y="3319"/>
                </a:lnTo>
                <a:lnTo>
                  <a:pt x="407" y="3317"/>
                </a:lnTo>
                <a:lnTo>
                  <a:pt x="407" y="3317"/>
                </a:lnTo>
                <a:close/>
                <a:moveTo>
                  <a:pt x="608" y="3326"/>
                </a:moveTo>
                <a:lnTo>
                  <a:pt x="608" y="3326"/>
                </a:lnTo>
                <a:lnTo>
                  <a:pt x="709" y="3224"/>
                </a:lnTo>
                <a:lnTo>
                  <a:pt x="810" y="3123"/>
                </a:lnTo>
                <a:lnTo>
                  <a:pt x="810" y="3123"/>
                </a:lnTo>
                <a:lnTo>
                  <a:pt x="861" y="3076"/>
                </a:lnTo>
                <a:lnTo>
                  <a:pt x="913" y="3028"/>
                </a:lnTo>
                <a:lnTo>
                  <a:pt x="940" y="3004"/>
                </a:lnTo>
                <a:lnTo>
                  <a:pt x="965" y="2979"/>
                </a:lnTo>
                <a:lnTo>
                  <a:pt x="989" y="2954"/>
                </a:lnTo>
                <a:lnTo>
                  <a:pt x="1011" y="2927"/>
                </a:lnTo>
                <a:lnTo>
                  <a:pt x="1011" y="2927"/>
                </a:lnTo>
                <a:lnTo>
                  <a:pt x="1065" y="2931"/>
                </a:lnTo>
                <a:lnTo>
                  <a:pt x="1120" y="2933"/>
                </a:lnTo>
                <a:lnTo>
                  <a:pt x="1120" y="2933"/>
                </a:lnTo>
                <a:lnTo>
                  <a:pt x="1097" y="2954"/>
                </a:lnTo>
                <a:lnTo>
                  <a:pt x="1076" y="2975"/>
                </a:lnTo>
                <a:lnTo>
                  <a:pt x="1034" y="3019"/>
                </a:lnTo>
                <a:lnTo>
                  <a:pt x="953" y="3109"/>
                </a:lnTo>
                <a:lnTo>
                  <a:pt x="953" y="3109"/>
                </a:lnTo>
                <a:lnTo>
                  <a:pt x="852" y="3220"/>
                </a:lnTo>
                <a:lnTo>
                  <a:pt x="753" y="3333"/>
                </a:lnTo>
                <a:lnTo>
                  <a:pt x="753" y="3333"/>
                </a:lnTo>
                <a:lnTo>
                  <a:pt x="608" y="3326"/>
                </a:lnTo>
                <a:lnTo>
                  <a:pt x="608" y="3326"/>
                </a:lnTo>
                <a:close/>
                <a:moveTo>
                  <a:pt x="920" y="3339"/>
                </a:moveTo>
                <a:lnTo>
                  <a:pt x="920" y="3339"/>
                </a:lnTo>
                <a:lnTo>
                  <a:pt x="883" y="3339"/>
                </a:lnTo>
                <a:lnTo>
                  <a:pt x="883" y="3339"/>
                </a:lnTo>
                <a:lnTo>
                  <a:pt x="799" y="3335"/>
                </a:lnTo>
                <a:lnTo>
                  <a:pt x="799" y="3335"/>
                </a:lnTo>
                <a:lnTo>
                  <a:pt x="880" y="3252"/>
                </a:lnTo>
                <a:lnTo>
                  <a:pt x="961" y="3167"/>
                </a:lnTo>
                <a:lnTo>
                  <a:pt x="961" y="3167"/>
                </a:lnTo>
                <a:lnTo>
                  <a:pt x="989" y="3138"/>
                </a:lnTo>
                <a:lnTo>
                  <a:pt x="1018" y="3109"/>
                </a:lnTo>
                <a:lnTo>
                  <a:pt x="1077" y="3053"/>
                </a:lnTo>
                <a:lnTo>
                  <a:pt x="1136" y="2995"/>
                </a:lnTo>
                <a:lnTo>
                  <a:pt x="1163" y="2966"/>
                </a:lnTo>
                <a:lnTo>
                  <a:pt x="1191" y="2935"/>
                </a:lnTo>
                <a:lnTo>
                  <a:pt x="1191" y="2935"/>
                </a:lnTo>
                <a:lnTo>
                  <a:pt x="1235" y="2937"/>
                </a:lnTo>
                <a:lnTo>
                  <a:pt x="1284" y="2935"/>
                </a:lnTo>
                <a:lnTo>
                  <a:pt x="1284" y="2935"/>
                </a:lnTo>
                <a:lnTo>
                  <a:pt x="1251" y="2970"/>
                </a:lnTo>
                <a:lnTo>
                  <a:pt x="1218" y="3004"/>
                </a:lnTo>
                <a:lnTo>
                  <a:pt x="1154" y="3076"/>
                </a:lnTo>
                <a:lnTo>
                  <a:pt x="1154" y="3076"/>
                </a:lnTo>
                <a:lnTo>
                  <a:pt x="920" y="3339"/>
                </a:lnTo>
                <a:lnTo>
                  <a:pt x="920" y="3339"/>
                </a:lnTo>
                <a:close/>
                <a:moveTo>
                  <a:pt x="1169" y="3137"/>
                </a:moveTo>
                <a:lnTo>
                  <a:pt x="1169" y="3137"/>
                </a:lnTo>
                <a:lnTo>
                  <a:pt x="1219" y="3085"/>
                </a:lnTo>
                <a:lnTo>
                  <a:pt x="1271" y="3033"/>
                </a:lnTo>
                <a:lnTo>
                  <a:pt x="1322" y="2980"/>
                </a:lnTo>
                <a:lnTo>
                  <a:pt x="1373" y="2927"/>
                </a:lnTo>
                <a:lnTo>
                  <a:pt x="1373" y="2927"/>
                </a:lnTo>
                <a:lnTo>
                  <a:pt x="1402" y="2923"/>
                </a:lnTo>
                <a:lnTo>
                  <a:pt x="1430" y="2917"/>
                </a:lnTo>
                <a:lnTo>
                  <a:pt x="1430" y="2917"/>
                </a:lnTo>
                <a:lnTo>
                  <a:pt x="1430" y="2955"/>
                </a:lnTo>
                <a:lnTo>
                  <a:pt x="1431" y="2995"/>
                </a:lnTo>
                <a:lnTo>
                  <a:pt x="1431" y="2995"/>
                </a:lnTo>
                <a:lnTo>
                  <a:pt x="1411" y="3012"/>
                </a:lnTo>
                <a:lnTo>
                  <a:pt x="1393" y="3031"/>
                </a:lnTo>
                <a:lnTo>
                  <a:pt x="1357" y="3068"/>
                </a:lnTo>
                <a:lnTo>
                  <a:pt x="1324" y="3107"/>
                </a:lnTo>
                <a:lnTo>
                  <a:pt x="1291" y="3147"/>
                </a:lnTo>
                <a:lnTo>
                  <a:pt x="1291" y="3147"/>
                </a:lnTo>
                <a:lnTo>
                  <a:pt x="1250" y="3195"/>
                </a:lnTo>
                <a:lnTo>
                  <a:pt x="1207" y="3243"/>
                </a:lnTo>
                <a:lnTo>
                  <a:pt x="1165" y="3288"/>
                </a:lnTo>
                <a:lnTo>
                  <a:pt x="1120" y="3333"/>
                </a:lnTo>
                <a:lnTo>
                  <a:pt x="1120" y="3333"/>
                </a:lnTo>
                <a:lnTo>
                  <a:pt x="1044" y="3337"/>
                </a:lnTo>
                <a:lnTo>
                  <a:pt x="967" y="3339"/>
                </a:lnTo>
                <a:lnTo>
                  <a:pt x="967" y="3339"/>
                </a:lnTo>
                <a:lnTo>
                  <a:pt x="1019" y="3292"/>
                </a:lnTo>
                <a:lnTo>
                  <a:pt x="1071" y="3241"/>
                </a:lnTo>
                <a:lnTo>
                  <a:pt x="1120" y="3190"/>
                </a:lnTo>
                <a:lnTo>
                  <a:pt x="1169" y="3137"/>
                </a:lnTo>
                <a:lnTo>
                  <a:pt x="1169" y="3137"/>
                </a:lnTo>
                <a:close/>
                <a:moveTo>
                  <a:pt x="1185" y="3327"/>
                </a:moveTo>
                <a:lnTo>
                  <a:pt x="1185" y="3327"/>
                </a:lnTo>
                <a:lnTo>
                  <a:pt x="1211" y="3301"/>
                </a:lnTo>
                <a:lnTo>
                  <a:pt x="1238" y="3276"/>
                </a:lnTo>
                <a:lnTo>
                  <a:pt x="1288" y="3221"/>
                </a:lnTo>
                <a:lnTo>
                  <a:pt x="1288" y="3221"/>
                </a:lnTo>
                <a:lnTo>
                  <a:pt x="1362" y="3143"/>
                </a:lnTo>
                <a:lnTo>
                  <a:pt x="1398" y="3103"/>
                </a:lnTo>
                <a:lnTo>
                  <a:pt x="1435" y="3064"/>
                </a:lnTo>
                <a:lnTo>
                  <a:pt x="1435" y="3064"/>
                </a:lnTo>
                <a:lnTo>
                  <a:pt x="1439" y="3122"/>
                </a:lnTo>
                <a:lnTo>
                  <a:pt x="1446" y="3180"/>
                </a:lnTo>
                <a:lnTo>
                  <a:pt x="1452" y="3239"/>
                </a:lnTo>
                <a:lnTo>
                  <a:pt x="1463" y="3297"/>
                </a:lnTo>
                <a:lnTo>
                  <a:pt x="1463" y="3297"/>
                </a:lnTo>
                <a:lnTo>
                  <a:pt x="1322" y="3313"/>
                </a:lnTo>
                <a:lnTo>
                  <a:pt x="1254" y="3321"/>
                </a:lnTo>
                <a:lnTo>
                  <a:pt x="1185" y="3327"/>
                </a:lnTo>
                <a:lnTo>
                  <a:pt x="1185" y="332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69" name="Freeform 16"/>
          <p:cNvSpPr>
            <a:spLocks noChangeAspect="1" noEditPoints="1"/>
          </p:cNvSpPr>
          <p:nvPr/>
        </p:nvSpPr>
        <p:spPr bwMode="auto">
          <a:xfrm>
            <a:off x="10457801" y="2651327"/>
            <a:ext cx="555632" cy="1234440"/>
          </a:xfrm>
          <a:custGeom>
            <a:avLst/>
            <a:gdLst>
              <a:gd name="T0" fmla="*/ 1592 w 1661"/>
              <a:gd name="T1" fmla="*/ 3101 h 3686"/>
              <a:gd name="T2" fmla="*/ 1592 w 1661"/>
              <a:gd name="T3" fmla="*/ 2996 h 3686"/>
              <a:gd name="T4" fmla="*/ 734 w 1661"/>
              <a:gd name="T5" fmla="*/ 2987 h 3686"/>
              <a:gd name="T6" fmla="*/ 670 w 1661"/>
              <a:gd name="T7" fmla="*/ 2580 h 3686"/>
              <a:gd name="T8" fmla="*/ 716 w 1661"/>
              <a:gd name="T9" fmla="*/ 547 h 3686"/>
              <a:gd name="T10" fmla="*/ 640 w 1661"/>
              <a:gd name="T11" fmla="*/ 0 h 3686"/>
              <a:gd name="T12" fmla="*/ 199 w 1661"/>
              <a:gd name="T13" fmla="*/ 78 h 3686"/>
              <a:gd name="T14" fmla="*/ 188 w 1661"/>
              <a:gd name="T15" fmla="*/ 79 h 3686"/>
              <a:gd name="T16" fmla="*/ 60 w 1661"/>
              <a:gd name="T17" fmla="*/ 205 h 3686"/>
              <a:gd name="T18" fmla="*/ 80 w 1661"/>
              <a:gd name="T19" fmla="*/ 1864 h 3686"/>
              <a:gd name="T20" fmla="*/ 55 w 1661"/>
              <a:gd name="T21" fmla="*/ 3248 h 3686"/>
              <a:gd name="T22" fmla="*/ 203 w 1661"/>
              <a:gd name="T23" fmla="*/ 3644 h 3686"/>
              <a:gd name="T24" fmla="*/ 472 w 1661"/>
              <a:gd name="T25" fmla="*/ 3304 h 3686"/>
              <a:gd name="T26" fmla="*/ 723 w 1661"/>
              <a:gd name="T27" fmla="*/ 3043 h 3686"/>
              <a:gd name="T28" fmla="*/ 792 w 1661"/>
              <a:gd name="T29" fmla="*/ 3068 h 3686"/>
              <a:gd name="T30" fmla="*/ 338 w 1661"/>
              <a:gd name="T31" fmla="*/ 3547 h 3686"/>
              <a:gd name="T32" fmla="*/ 229 w 1661"/>
              <a:gd name="T33" fmla="*/ 3640 h 3686"/>
              <a:gd name="T34" fmla="*/ 1592 w 1661"/>
              <a:gd name="T35" fmla="*/ 3664 h 3686"/>
              <a:gd name="T36" fmla="*/ 349 w 1661"/>
              <a:gd name="T37" fmla="*/ 2556 h 3686"/>
              <a:gd name="T38" fmla="*/ 574 w 1661"/>
              <a:gd name="T39" fmla="*/ 2227 h 3686"/>
              <a:gd name="T40" fmla="*/ 549 w 1661"/>
              <a:gd name="T41" fmla="*/ 2590 h 3686"/>
              <a:gd name="T42" fmla="*/ 252 w 1661"/>
              <a:gd name="T43" fmla="*/ 2701 h 3686"/>
              <a:gd name="T44" fmla="*/ 595 w 1661"/>
              <a:gd name="T45" fmla="*/ 2050 h 3686"/>
              <a:gd name="T46" fmla="*/ 212 w 1661"/>
              <a:gd name="T47" fmla="*/ 2211 h 3686"/>
              <a:gd name="T48" fmla="*/ 513 w 1661"/>
              <a:gd name="T49" fmla="*/ 2065 h 3686"/>
              <a:gd name="T50" fmla="*/ 514 w 1661"/>
              <a:gd name="T51" fmla="*/ 1713 h 3686"/>
              <a:gd name="T52" fmla="*/ 182 w 1661"/>
              <a:gd name="T53" fmla="*/ 1882 h 3686"/>
              <a:gd name="T54" fmla="*/ 624 w 1661"/>
              <a:gd name="T55" fmla="*/ 1419 h 3686"/>
              <a:gd name="T56" fmla="*/ 436 w 1661"/>
              <a:gd name="T57" fmla="*/ 1544 h 3686"/>
              <a:gd name="T58" fmla="*/ 382 w 1661"/>
              <a:gd name="T59" fmla="*/ 1476 h 3686"/>
              <a:gd name="T60" fmla="*/ 403 w 1661"/>
              <a:gd name="T61" fmla="*/ 1397 h 3686"/>
              <a:gd name="T62" fmla="*/ 620 w 1661"/>
              <a:gd name="T63" fmla="*/ 983 h 3686"/>
              <a:gd name="T64" fmla="*/ 284 w 1661"/>
              <a:gd name="T65" fmla="*/ 204 h 3686"/>
              <a:gd name="T66" fmla="*/ 439 w 1661"/>
              <a:gd name="T67" fmla="*/ 106 h 3686"/>
              <a:gd name="T68" fmla="*/ 114 w 1661"/>
              <a:gd name="T69" fmla="*/ 424 h 3686"/>
              <a:gd name="T70" fmla="*/ 574 w 1661"/>
              <a:gd name="T71" fmla="*/ 303 h 3686"/>
              <a:gd name="T72" fmla="*/ 159 w 1661"/>
              <a:gd name="T73" fmla="*/ 718 h 3686"/>
              <a:gd name="T74" fmla="*/ 314 w 1661"/>
              <a:gd name="T75" fmla="*/ 701 h 3686"/>
              <a:gd name="T76" fmla="*/ 179 w 1661"/>
              <a:gd name="T77" fmla="*/ 882 h 3686"/>
              <a:gd name="T78" fmla="*/ 427 w 1661"/>
              <a:gd name="T79" fmla="*/ 697 h 3686"/>
              <a:gd name="T80" fmla="*/ 359 w 1661"/>
              <a:gd name="T81" fmla="*/ 856 h 3686"/>
              <a:gd name="T82" fmla="*/ 473 w 1661"/>
              <a:gd name="T83" fmla="*/ 864 h 3686"/>
              <a:gd name="T84" fmla="*/ 231 w 1661"/>
              <a:gd name="T85" fmla="*/ 1181 h 3686"/>
              <a:gd name="T86" fmla="*/ 537 w 1661"/>
              <a:gd name="T87" fmla="*/ 1012 h 3686"/>
              <a:gd name="T88" fmla="*/ 224 w 1661"/>
              <a:gd name="T89" fmla="*/ 3106 h 3686"/>
              <a:gd name="T90" fmla="*/ 496 w 1661"/>
              <a:gd name="T91" fmla="*/ 2819 h 3686"/>
              <a:gd name="T92" fmla="*/ 186 w 1661"/>
              <a:gd name="T93" fmla="*/ 2945 h 3686"/>
              <a:gd name="T94" fmla="*/ 591 w 1661"/>
              <a:gd name="T95" fmla="*/ 2902 h 3686"/>
              <a:gd name="T96" fmla="*/ 359 w 1661"/>
              <a:gd name="T97" fmla="*/ 3337 h 3686"/>
              <a:gd name="T98" fmla="*/ 448 w 1661"/>
              <a:gd name="T99" fmla="*/ 3109 h 3686"/>
              <a:gd name="T100" fmla="*/ 473 w 1661"/>
              <a:gd name="T101" fmla="*/ 3567 h 3686"/>
              <a:gd name="T102" fmla="*/ 722 w 1661"/>
              <a:gd name="T103" fmla="*/ 3212 h 3686"/>
              <a:gd name="T104" fmla="*/ 730 w 1661"/>
              <a:gd name="T105" fmla="*/ 3399 h 3686"/>
              <a:gd name="T106" fmla="*/ 602 w 1661"/>
              <a:gd name="T107" fmla="*/ 3546 h 3686"/>
              <a:gd name="T108" fmla="*/ 1143 w 1661"/>
              <a:gd name="T109" fmla="*/ 3176 h 3686"/>
              <a:gd name="T110" fmla="*/ 780 w 1661"/>
              <a:gd name="T111" fmla="*/ 3572 h 3686"/>
              <a:gd name="T112" fmla="*/ 1396 w 1661"/>
              <a:gd name="T113" fmla="*/ 3147 h 3686"/>
              <a:gd name="T114" fmla="*/ 1468 w 1661"/>
              <a:gd name="T115" fmla="*/ 3157 h 3686"/>
              <a:gd name="T116" fmla="*/ 1534 w 1661"/>
              <a:gd name="T117" fmla="*/ 3240 h 3686"/>
              <a:gd name="T118" fmla="*/ 1559 w 1661"/>
              <a:gd name="T119" fmla="*/ 3371 h 3686"/>
              <a:gd name="T120" fmla="*/ 1464 w 1661"/>
              <a:gd name="T121" fmla="*/ 3555 h 3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1" h="3686">
                <a:moveTo>
                  <a:pt x="1659" y="3306"/>
                </a:moveTo>
                <a:lnTo>
                  <a:pt x="1659" y="3306"/>
                </a:lnTo>
                <a:lnTo>
                  <a:pt x="1656" y="3252"/>
                </a:lnTo>
                <a:lnTo>
                  <a:pt x="1653" y="3223"/>
                </a:lnTo>
                <a:lnTo>
                  <a:pt x="1648" y="3194"/>
                </a:lnTo>
                <a:lnTo>
                  <a:pt x="1644" y="3180"/>
                </a:lnTo>
                <a:lnTo>
                  <a:pt x="1640" y="3166"/>
                </a:lnTo>
                <a:lnTo>
                  <a:pt x="1635" y="3153"/>
                </a:lnTo>
                <a:lnTo>
                  <a:pt x="1628" y="3141"/>
                </a:lnTo>
                <a:lnTo>
                  <a:pt x="1622" y="3130"/>
                </a:lnTo>
                <a:lnTo>
                  <a:pt x="1614" y="3119"/>
                </a:lnTo>
                <a:lnTo>
                  <a:pt x="1603" y="3110"/>
                </a:lnTo>
                <a:lnTo>
                  <a:pt x="1592" y="3102"/>
                </a:lnTo>
                <a:lnTo>
                  <a:pt x="1592" y="3102"/>
                </a:lnTo>
                <a:lnTo>
                  <a:pt x="1588" y="3101"/>
                </a:lnTo>
                <a:lnTo>
                  <a:pt x="1584" y="3100"/>
                </a:lnTo>
                <a:lnTo>
                  <a:pt x="1584" y="3100"/>
                </a:lnTo>
                <a:lnTo>
                  <a:pt x="1592" y="3101"/>
                </a:lnTo>
                <a:lnTo>
                  <a:pt x="1592" y="3101"/>
                </a:lnTo>
                <a:lnTo>
                  <a:pt x="1604" y="3101"/>
                </a:lnTo>
                <a:lnTo>
                  <a:pt x="1614" y="3098"/>
                </a:lnTo>
                <a:lnTo>
                  <a:pt x="1623" y="3094"/>
                </a:lnTo>
                <a:lnTo>
                  <a:pt x="1629" y="3088"/>
                </a:lnTo>
                <a:lnTo>
                  <a:pt x="1635" y="3080"/>
                </a:lnTo>
                <a:lnTo>
                  <a:pt x="1639" y="3072"/>
                </a:lnTo>
                <a:lnTo>
                  <a:pt x="1641" y="3062"/>
                </a:lnTo>
                <a:lnTo>
                  <a:pt x="1643" y="3053"/>
                </a:lnTo>
                <a:lnTo>
                  <a:pt x="1641" y="3043"/>
                </a:lnTo>
                <a:lnTo>
                  <a:pt x="1639" y="3033"/>
                </a:lnTo>
                <a:lnTo>
                  <a:pt x="1635" y="3024"/>
                </a:lnTo>
                <a:lnTo>
                  <a:pt x="1629" y="3016"/>
                </a:lnTo>
                <a:lnTo>
                  <a:pt x="1623" y="3008"/>
                </a:lnTo>
                <a:lnTo>
                  <a:pt x="1614" y="3003"/>
                </a:lnTo>
                <a:lnTo>
                  <a:pt x="1604" y="2999"/>
                </a:lnTo>
                <a:lnTo>
                  <a:pt x="1592" y="2996"/>
                </a:lnTo>
                <a:lnTo>
                  <a:pt x="1592" y="2996"/>
                </a:lnTo>
                <a:lnTo>
                  <a:pt x="1541" y="2992"/>
                </a:lnTo>
                <a:lnTo>
                  <a:pt x="1489" y="2990"/>
                </a:lnTo>
                <a:lnTo>
                  <a:pt x="1437" y="2988"/>
                </a:lnTo>
                <a:lnTo>
                  <a:pt x="1386" y="2987"/>
                </a:lnTo>
                <a:lnTo>
                  <a:pt x="1282" y="2987"/>
                </a:lnTo>
                <a:lnTo>
                  <a:pt x="1178" y="2988"/>
                </a:lnTo>
                <a:lnTo>
                  <a:pt x="1074" y="2990"/>
                </a:lnTo>
                <a:lnTo>
                  <a:pt x="971" y="2990"/>
                </a:lnTo>
                <a:lnTo>
                  <a:pt x="920" y="2987"/>
                </a:lnTo>
                <a:lnTo>
                  <a:pt x="868" y="2984"/>
                </a:lnTo>
                <a:lnTo>
                  <a:pt x="816" y="2980"/>
                </a:lnTo>
                <a:lnTo>
                  <a:pt x="765" y="2975"/>
                </a:lnTo>
                <a:lnTo>
                  <a:pt x="765" y="2975"/>
                </a:lnTo>
                <a:lnTo>
                  <a:pt x="759" y="2975"/>
                </a:lnTo>
                <a:lnTo>
                  <a:pt x="754" y="2976"/>
                </a:lnTo>
                <a:lnTo>
                  <a:pt x="749" y="2978"/>
                </a:lnTo>
                <a:lnTo>
                  <a:pt x="743" y="2980"/>
                </a:lnTo>
                <a:lnTo>
                  <a:pt x="734" y="2987"/>
                </a:lnTo>
                <a:lnTo>
                  <a:pt x="729" y="2996"/>
                </a:lnTo>
                <a:lnTo>
                  <a:pt x="729" y="2996"/>
                </a:lnTo>
                <a:lnTo>
                  <a:pt x="726" y="2987"/>
                </a:lnTo>
                <a:lnTo>
                  <a:pt x="726" y="2987"/>
                </a:lnTo>
                <a:lnTo>
                  <a:pt x="722" y="2988"/>
                </a:lnTo>
                <a:lnTo>
                  <a:pt x="719" y="2990"/>
                </a:lnTo>
                <a:lnTo>
                  <a:pt x="717" y="2992"/>
                </a:lnTo>
                <a:lnTo>
                  <a:pt x="716" y="2996"/>
                </a:lnTo>
                <a:lnTo>
                  <a:pt x="716" y="2996"/>
                </a:lnTo>
                <a:lnTo>
                  <a:pt x="713" y="2995"/>
                </a:lnTo>
                <a:lnTo>
                  <a:pt x="713" y="2995"/>
                </a:lnTo>
                <a:lnTo>
                  <a:pt x="706" y="2960"/>
                </a:lnTo>
                <a:lnTo>
                  <a:pt x="700" y="2927"/>
                </a:lnTo>
                <a:lnTo>
                  <a:pt x="689" y="2858"/>
                </a:lnTo>
                <a:lnTo>
                  <a:pt x="680" y="2790"/>
                </a:lnTo>
                <a:lnTo>
                  <a:pt x="674" y="2721"/>
                </a:lnTo>
                <a:lnTo>
                  <a:pt x="672" y="2651"/>
                </a:lnTo>
                <a:lnTo>
                  <a:pt x="670" y="2580"/>
                </a:lnTo>
                <a:lnTo>
                  <a:pt x="670" y="2511"/>
                </a:lnTo>
                <a:lnTo>
                  <a:pt x="673" y="2441"/>
                </a:lnTo>
                <a:lnTo>
                  <a:pt x="676" y="2371"/>
                </a:lnTo>
                <a:lnTo>
                  <a:pt x="681" y="2301"/>
                </a:lnTo>
                <a:lnTo>
                  <a:pt x="692" y="2160"/>
                </a:lnTo>
                <a:lnTo>
                  <a:pt x="704" y="2021"/>
                </a:lnTo>
                <a:lnTo>
                  <a:pt x="716" y="1884"/>
                </a:lnTo>
                <a:lnTo>
                  <a:pt x="716" y="1884"/>
                </a:lnTo>
                <a:lnTo>
                  <a:pt x="723" y="1772"/>
                </a:lnTo>
                <a:lnTo>
                  <a:pt x="729" y="1661"/>
                </a:lnTo>
                <a:lnTo>
                  <a:pt x="731" y="1550"/>
                </a:lnTo>
                <a:lnTo>
                  <a:pt x="734" y="1438"/>
                </a:lnTo>
                <a:lnTo>
                  <a:pt x="734" y="1327"/>
                </a:lnTo>
                <a:lnTo>
                  <a:pt x="734" y="1216"/>
                </a:lnTo>
                <a:lnTo>
                  <a:pt x="733" y="1105"/>
                </a:lnTo>
                <a:lnTo>
                  <a:pt x="730" y="993"/>
                </a:lnTo>
                <a:lnTo>
                  <a:pt x="723" y="770"/>
                </a:lnTo>
                <a:lnTo>
                  <a:pt x="716" y="547"/>
                </a:lnTo>
                <a:lnTo>
                  <a:pt x="709" y="323"/>
                </a:lnTo>
                <a:lnTo>
                  <a:pt x="706" y="212"/>
                </a:lnTo>
                <a:lnTo>
                  <a:pt x="705" y="101"/>
                </a:lnTo>
                <a:lnTo>
                  <a:pt x="705" y="101"/>
                </a:lnTo>
                <a:lnTo>
                  <a:pt x="704" y="94"/>
                </a:lnTo>
                <a:lnTo>
                  <a:pt x="704" y="89"/>
                </a:lnTo>
                <a:lnTo>
                  <a:pt x="698" y="78"/>
                </a:lnTo>
                <a:lnTo>
                  <a:pt x="693" y="70"/>
                </a:lnTo>
                <a:lnTo>
                  <a:pt x="684" y="63"/>
                </a:lnTo>
                <a:lnTo>
                  <a:pt x="684" y="63"/>
                </a:lnTo>
                <a:lnTo>
                  <a:pt x="685" y="52"/>
                </a:lnTo>
                <a:lnTo>
                  <a:pt x="684" y="41"/>
                </a:lnTo>
                <a:lnTo>
                  <a:pt x="680" y="30"/>
                </a:lnTo>
                <a:lnTo>
                  <a:pt x="674" y="20"/>
                </a:lnTo>
                <a:lnTo>
                  <a:pt x="668" y="12"/>
                </a:lnTo>
                <a:lnTo>
                  <a:pt x="659" y="5"/>
                </a:lnTo>
                <a:lnTo>
                  <a:pt x="647" y="1"/>
                </a:lnTo>
                <a:lnTo>
                  <a:pt x="640" y="0"/>
                </a:lnTo>
                <a:lnTo>
                  <a:pt x="633" y="0"/>
                </a:lnTo>
                <a:lnTo>
                  <a:pt x="633" y="0"/>
                </a:lnTo>
                <a:lnTo>
                  <a:pt x="534" y="0"/>
                </a:lnTo>
                <a:lnTo>
                  <a:pt x="435" y="1"/>
                </a:lnTo>
                <a:lnTo>
                  <a:pt x="335" y="4"/>
                </a:lnTo>
                <a:lnTo>
                  <a:pt x="236" y="9"/>
                </a:lnTo>
                <a:lnTo>
                  <a:pt x="236" y="9"/>
                </a:lnTo>
                <a:lnTo>
                  <a:pt x="225" y="10"/>
                </a:lnTo>
                <a:lnTo>
                  <a:pt x="216" y="14"/>
                </a:lnTo>
                <a:lnTo>
                  <a:pt x="210" y="18"/>
                </a:lnTo>
                <a:lnTo>
                  <a:pt x="203" y="25"/>
                </a:lnTo>
                <a:lnTo>
                  <a:pt x="199" y="32"/>
                </a:lnTo>
                <a:lnTo>
                  <a:pt x="195" y="38"/>
                </a:lnTo>
                <a:lnTo>
                  <a:pt x="194" y="46"/>
                </a:lnTo>
                <a:lnTo>
                  <a:pt x="192" y="54"/>
                </a:lnTo>
                <a:lnTo>
                  <a:pt x="194" y="62"/>
                </a:lnTo>
                <a:lnTo>
                  <a:pt x="195" y="70"/>
                </a:lnTo>
                <a:lnTo>
                  <a:pt x="199" y="78"/>
                </a:lnTo>
                <a:lnTo>
                  <a:pt x="203" y="85"/>
                </a:lnTo>
                <a:lnTo>
                  <a:pt x="210" y="90"/>
                </a:lnTo>
                <a:lnTo>
                  <a:pt x="216" y="94"/>
                </a:lnTo>
                <a:lnTo>
                  <a:pt x="225" y="98"/>
                </a:lnTo>
                <a:lnTo>
                  <a:pt x="236" y="99"/>
                </a:lnTo>
                <a:lnTo>
                  <a:pt x="236" y="99"/>
                </a:lnTo>
                <a:lnTo>
                  <a:pt x="243" y="99"/>
                </a:lnTo>
                <a:lnTo>
                  <a:pt x="243" y="99"/>
                </a:lnTo>
                <a:lnTo>
                  <a:pt x="228" y="115"/>
                </a:lnTo>
                <a:lnTo>
                  <a:pt x="214" y="131"/>
                </a:lnTo>
                <a:lnTo>
                  <a:pt x="187" y="164"/>
                </a:lnTo>
                <a:lnTo>
                  <a:pt x="187" y="164"/>
                </a:lnTo>
                <a:lnTo>
                  <a:pt x="154" y="203"/>
                </a:lnTo>
                <a:lnTo>
                  <a:pt x="154" y="203"/>
                </a:lnTo>
                <a:lnTo>
                  <a:pt x="168" y="146"/>
                </a:lnTo>
                <a:lnTo>
                  <a:pt x="186" y="90"/>
                </a:lnTo>
                <a:lnTo>
                  <a:pt x="186" y="90"/>
                </a:lnTo>
                <a:lnTo>
                  <a:pt x="188" y="79"/>
                </a:lnTo>
                <a:lnTo>
                  <a:pt x="187" y="70"/>
                </a:lnTo>
                <a:lnTo>
                  <a:pt x="186" y="62"/>
                </a:lnTo>
                <a:lnTo>
                  <a:pt x="182" y="54"/>
                </a:lnTo>
                <a:lnTo>
                  <a:pt x="176" y="49"/>
                </a:lnTo>
                <a:lnTo>
                  <a:pt x="171" y="44"/>
                </a:lnTo>
                <a:lnTo>
                  <a:pt x="163" y="40"/>
                </a:lnTo>
                <a:lnTo>
                  <a:pt x="155" y="36"/>
                </a:lnTo>
                <a:lnTo>
                  <a:pt x="147" y="34"/>
                </a:lnTo>
                <a:lnTo>
                  <a:pt x="138" y="34"/>
                </a:lnTo>
                <a:lnTo>
                  <a:pt x="130" y="36"/>
                </a:lnTo>
                <a:lnTo>
                  <a:pt x="122" y="38"/>
                </a:lnTo>
                <a:lnTo>
                  <a:pt x="114" y="42"/>
                </a:lnTo>
                <a:lnTo>
                  <a:pt x="108" y="49"/>
                </a:lnTo>
                <a:lnTo>
                  <a:pt x="102" y="57"/>
                </a:lnTo>
                <a:lnTo>
                  <a:pt x="98" y="66"/>
                </a:lnTo>
                <a:lnTo>
                  <a:pt x="98" y="66"/>
                </a:lnTo>
                <a:lnTo>
                  <a:pt x="77" y="135"/>
                </a:lnTo>
                <a:lnTo>
                  <a:pt x="60" y="205"/>
                </a:lnTo>
                <a:lnTo>
                  <a:pt x="44" y="277"/>
                </a:lnTo>
                <a:lnTo>
                  <a:pt x="32" y="347"/>
                </a:lnTo>
                <a:lnTo>
                  <a:pt x="21" y="418"/>
                </a:lnTo>
                <a:lnTo>
                  <a:pt x="13" y="490"/>
                </a:lnTo>
                <a:lnTo>
                  <a:pt x="7" y="560"/>
                </a:lnTo>
                <a:lnTo>
                  <a:pt x="3" y="633"/>
                </a:lnTo>
                <a:lnTo>
                  <a:pt x="0" y="705"/>
                </a:lnTo>
                <a:lnTo>
                  <a:pt x="0" y="776"/>
                </a:lnTo>
                <a:lnTo>
                  <a:pt x="2" y="849"/>
                </a:lnTo>
                <a:lnTo>
                  <a:pt x="3" y="921"/>
                </a:lnTo>
                <a:lnTo>
                  <a:pt x="7" y="993"/>
                </a:lnTo>
                <a:lnTo>
                  <a:pt x="11" y="1065"/>
                </a:lnTo>
                <a:lnTo>
                  <a:pt x="21" y="1211"/>
                </a:lnTo>
                <a:lnTo>
                  <a:pt x="35" y="1356"/>
                </a:lnTo>
                <a:lnTo>
                  <a:pt x="48" y="1501"/>
                </a:lnTo>
                <a:lnTo>
                  <a:pt x="62" y="1646"/>
                </a:lnTo>
                <a:lnTo>
                  <a:pt x="74" y="1792"/>
                </a:lnTo>
                <a:lnTo>
                  <a:pt x="80" y="1864"/>
                </a:lnTo>
                <a:lnTo>
                  <a:pt x="84" y="1937"/>
                </a:lnTo>
                <a:lnTo>
                  <a:pt x="86" y="2009"/>
                </a:lnTo>
                <a:lnTo>
                  <a:pt x="89" y="2081"/>
                </a:lnTo>
                <a:lnTo>
                  <a:pt x="90" y="2152"/>
                </a:lnTo>
                <a:lnTo>
                  <a:pt x="89" y="2224"/>
                </a:lnTo>
                <a:lnTo>
                  <a:pt x="88" y="2296"/>
                </a:lnTo>
                <a:lnTo>
                  <a:pt x="84" y="2367"/>
                </a:lnTo>
                <a:lnTo>
                  <a:pt x="84" y="2367"/>
                </a:lnTo>
                <a:lnTo>
                  <a:pt x="76" y="2460"/>
                </a:lnTo>
                <a:lnTo>
                  <a:pt x="70" y="2537"/>
                </a:lnTo>
                <a:lnTo>
                  <a:pt x="64" y="2628"/>
                </a:lnTo>
                <a:lnTo>
                  <a:pt x="59" y="2731"/>
                </a:lnTo>
                <a:lnTo>
                  <a:pt x="53" y="2843"/>
                </a:lnTo>
                <a:lnTo>
                  <a:pt x="49" y="2959"/>
                </a:lnTo>
                <a:lnTo>
                  <a:pt x="49" y="3076"/>
                </a:lnTo>
                <a:lnTo>
                  <a:pt x="49" y="3134"/>
                </a:lnTo>
                <a:lnTo>
                  <a:pt x="52" y="3191"/>
                </a:lnTo>
                <a:lnTo>
                  <a:pt x="55" y="3248"/>
                </a:lnTo>
                <a:lnTo>
                  <a:pt x="57" y="3301"/>
                </a:lnTo>
                <a:lnTo>
                  <a:pt x="62" y="3353"/>
                </a:lnTo>
                <a:lnTo>
                  <a:pt x="68" y="3402"/>
                </a:lnTo>
                <a:lnTo>
                  <a:pt x="76" y="3447"/>
                </a:lnTo>
                <a:lnTo>
                  <a:pt x="84" y="3489"/>
                </a:lnTo>
                <a:lnTo>
                  <a:pt x="94" y="3527"/>
                </a:lnTo>
                <a:lnTo>
                  <a:pt x="106" y="3561"/>
                </a:lnTo>
                <a:lnTo>
                  <a:pt x="113" y="3575"/>
                </a:lnTo>
                <a:lnTo>
                  <a:pt x="119" y="3588"/>
                </a:lnTo>
                <a:lnTo>
                  <a:pt x="127" y="3602"/>
                </a:lnTo>
                <a:lnTo>
                  <a:pt x="134" y="3612"/>
                </a:lnTo>
                <a:lnTo>
                  <a:pt x="143" y="3621"/>
                </a:lnTo>
                <a:lnTo>
                  <a:pt x="151" y="3629"/>
                </a:lnTo>
                <a:lnTo>
                  <a:pt x="161" y="3636"/>
                </a:lnTo>
                <a:lnTo>
                  <a:pt x="171" y="3640"/>
                </a:lnTo>
                <a:lnTo>
                  <a:pt x="180" y="3644"/>
                </a:lnTo>
                <a:lnTo>
                  <a:pt x="191" y="3645"/>
                </a:lnTo>
                <a:lnTo>
                  <a:pt x="203" y="3644"/>
                </a:lnTo>
                <a:lnTo>
                  <a:pt x="215" y="3641"/>
                </a:lnTo>
                <a:lnTo>
                  <a:pt x="215" y="3641"/>
                </a:lnTo>
                <a:lnTo>
                  <a:pt x="217" y="3641"/>
                </a:lnTo>
                <a:lnTo>
                  <a:pt x="220" y="3639"/>
                </a:lnTo>
                <a:lnTo>
                  <a:pt x="221" y="3636"/>
                </a:lnTo>
                <a:lnTo>
                  <a:pt x="221" y="3633"/>
                </a:lnTo>
                <a:lnTo>
                  <a:pt x="221" y="3633"/>
                </a:lnTo>
                <a:lnTo>
                  <a:pt x="221" y="3618"/>
                </a:lnTo>
                <a:lnTo>
                  <a:pt x="219" y="3603"/>
                </a:lnTo>
                <a:lnTo>
                  <a:pt x="215" y="3588"/>
                </a:lnTo>
                <a:lnTo>
                  <a:pt x="210" y="3574"/>
                </a:lnTo>
                <a:lnTo>
                  <a:pt x="198" y="3545"/>
                </a:lnTo>
                <a:lnTo>
                  <a:pt x="186" y="3516"/>
                </a:lnTo>
                <a:lnTo>
                  <a:pt x="186" y="3516"/>
                </a:lnTo>
                <a:lnTo>
                  <a:pt x="260" y="3466"/>
                </a:lnTo>
                <a:lnTo>
                  <a:pt x="333" y="3415"/>
                </a:lnTo>
                <a:lnTo>
                  <a:pt x="403" y="3361"/>
                </a:lnTo>
                <a:lnTo>
                  <a:pt x="472" y="3304"/>
                </a:lnTo>
                <a:lnTo>
                  <a:pt x="472" y="3304"/>
                </a:lnTo>
                <a:lnTo>
                  <a:pt x="531" y="3252"/>
                </a:lnTo>
                <a:lnTo>
                  <a:pt x="562" y="3224"/>
                </a:lnTo>
                <a:lnTo>
                  <a:pt x="592" y="3195"/>
                </a:lnTo>
                <a:lnTo>
                  <a:pt x="621" y="3164"/>
                </a:lnTo>
                <a:lnTo>
                  <a:pt x="648" y="3133"/>
                </a:lnTo>
                <a:lnTo>
                  <a:pt x="673" y="3100"/>
                </a:lnTo>
                <a:lnTo>
                  <a:pt x="684" y="3082"/>
                </a:lnTo>
                <a:lnTo>
                  <a:pt x="694" y="3065"/>
                </a:lnTo>
                <a:lnTo>
                  <a:pt x="694" y="3065"/>
                </a:lnTo>
                <a:lnTo>
                  <a:pt x="700" y="3068"/>
                </a:lnTo>
                <a:lnTo>
                  <a:pt x="706" y="3068"/>
                </a:lnTo>
                <a:lnTo>
                  <a:pt x="712" y="3066"/>
                </a:lnTo>
                <a:lnTo>
                  <a:pt x="717" y="3064"/>
                </a:lnTo>
                <a:lnTo>
                  <a:pt x="721" y="3060"/>
                </a:lnTo>
                <a:lnTo>
                  <a:pt x="723" y="3055"/>
                </a:lnTo>
                <a:lnTo>
                  <a:pt x="725" y="3049"/>
                </a:lnTo>
                <a:lnTo>
                  <a:pt x="723" y="3043"/>
                </a:lnTo>
                <a:lnTo>
                  <a:pt x="723" y="3043"/>
                </a:lnTo>
                <a:lnTo>
                  <a:pt x="718" y="3017"/>
                </a:lnTo>
                <a:lnTo>
                  <a:pt x="718" y="3017"/>
                </a:lnTo>
                <a:lnTo>
                  <a:pt x="719" y="3013"/>
                </a:lnTo>
                <a:lnTo>
                  <a:pt x="719" y="3013"/>
                </a:lnTo>
                <a:lnTo>
                  <a:pt x="722" y="3016"/>
                </a:lnTo>
                <a:lnTo>
                  <a:pt x="722" y="3016"/>
                </a:lnTo>
                <a:lnTo>
                  <a:pt x="722" y="3024"/>
                </a:lnTo>
                <a:lnTo>
                  <a:pt x="725" y="3031"/>
                </a:lnTo>
                <a:lnTo>
                  <a:pt x="727" y="3036"/>
                </a:lnTo>
                <a:lnTo>
                  <a:pt x="731" y="3041"/>
                </a:lnTo>
                <a:lnTo>
                  <a:pt x="735" y="3047"/>
                </a:lnTo>
                <a:lnTo>
                  <a:pt x="742" y="3051"/>
                </a:lnTo>
                <a:lnTo>
                  <a:pt x="747" y="3055"/>
                </a:lnTo>
                <a:lnTo>
                  <a:pt x="753" y="3057"/>
                </a:lnTo>
                <a:lnTo>
                  <a:pt x="753" y="3057"/>
                </a:lnTo>
                <a:lnTo>
                  <a:pt x="772" y="3062"/>
                </a:lnTo>
                <a:lnTo>
                  <a:pt x="792" y="3068"/>
                </a:lnTo>
                <a:lnTo>
                  <a:pt x="792" y="3068"/>
                </a:lnTo>
                <a:lnTo>
                  <a:pt x="775" y="3081"/>
                </a:lnTo>
                <a:lnTo>
                  <a:pt x="758" y="3096"/>
                </a:lnTo>
                <a:lnTo>
                  <a:pt x="726" y="3126"/>
                </a:lnTo>
                <a:lnTo>
                  <a:pt x="694" y="3158"/>
                </a:lnTo>
                <a:lnTo>
                  <a:pt x="665" y="3192"/>
                </a:lnTo>
                <a:lnTo>
                  <a:pt x="636" y="3227"/>
                </a:lnTo>
                <a:lnTo>
                  <a:pt x="608" y="3261"/>
                </a:lnTo>
                <a:lnTo>
                  <a:pt x="554" y="3330"/>
                </a:lnTo>
                <a:lnTo>
                  <a:pt x="554" y="3330"/>
                </a:lnTo>
                <a:lnTo>
                  <a:pt x="518" y="3374"/>
                </a:lnTo>
                <a:lnTo>
                  <a:pt x="480" y="3416"/>
                </a:lnTo>
                <a:lnTo>
                  <a:pt x="441" y="3459"/>
                </a:lnTo>
                <a:lnTo>
                  <a:pt x="402" y="3500"/>
                </a:lnTo>
                <a:lnTo>
                  <a:pt x="402" y="3500"/>
                </a:lnTo>
                <a:lnTo>
                  <a:pt x="380" y="3517"/>
                </a:lnTo>
                <a:lnTo>
                  <a:pt x="359" y="3534"/>
                </a:lnTo>
                <a:lnTo>
                  <a:pt x="338" y="3547"/>
                </a:lnTo>
                <a:lnTo>
                  <a:pt x="315" y="3561"/>
                </a:lnTo>
                <a:lnTo>
                  <a:pt x="270" y="3586"/>
                </a:lnTo>
                <a:lnTo>
                  <a:pt x="248" y="3599"/>
                </a:lnTo>
                <a:lnTo>
                  <a:pt x="225" y="3614"/>
                </a:lnTo>
                <a:lnTo>
                  <a:pt x="225" y="3614"/>
                </a:lnTo>
                <a:lnTo>
                  <a:pt x="223" y="3616"/>
                </a:lnTo>
                <a:lnTo>
                  <a:pt x="223" y="3619"/>
                </a:lnTo>
                <a:lnTo>
                  <a:pt x="224" y="3623"/>
                </a:lnTo>
                <a:lnTo>
                  <a:pt x="227" y="3624"/>
                </a:lnTo>
                <a:lnTo>
                  <a:pt x="227" y="3624"/>
                </a:lnTo>
                <a:lnTo>
                  <a:pt x="233" y="3624"/>
                </a:lnTo>
                <a:lnTo>
                  <a:pt x="233" y="3624"/>
                </a:lnTo>
                <a:lnTo>
                  <a:pt x="231" y="3625"/>
                </a:lnTo>
                <a:lnTo>
                  <a:pt x="231" y="3625"/>
                </a:lnTo>
                <a:lnTo>
                  <a:pt x="228" y="3628"/>
                </a:lnTo>
                <a:lnTo>
                  <a:pt x="227" y="3633"/>
                </a:lnTo>
                <a:lnTo>
                  <a:pt x="228" y="3637"/>
                </a:lnTo>
                <a:lnTo>
                  <a:pt x="229" y="3640"/>
                </a:lnTo>
                <a:lnTo>
                  <a:pt x="231" y="3641"/>
                </a:lnTo>
                <a:lnTo>
                  <a:pt x="231" y="3641"/>
                </a:lnTo>
                <a:lnTo>
                  <a:pt x="261" y="3655"/>
                </a:lnTo>
                <a:lnTo>
                  <a:pt x="293" y="3665"/>
                </a:lnTo>
                <a:lnTo>
                  <a:pt x="326" y="3673"/>
                </a:lnTo>
                <a:lnTo>
                  <a:pt x="359" y="3678"/>
                </a:lnTo>
                <a:lnTo>
                  <a:pt x="394" y="3684"/>
                </a:lnTo>
                <a:lnTo>
                  <a:pt x="429" y="3685"/>
                </a:lnTo>
                <a:lnTo>
                  <a:pt x="464" y="3686"/>
                </a:lnTo>
                <a:lnTo>
                  <a:pt x="501" y="3686"/>
                </a:lnTo>
                <a:lnTo>
                  <a:pt x="572" y="3685"/>
                </a:lnTo>
                <a:lnTo>
                  <a:pt x="644" y="3680"/>
                </a:lnTo>
                <a:lnTo>
                  <a:pt x="714" y="3676"/>
                </a:lnTo>
                <a:lnTo>
                  <a:pt x="780" y="3673"/>
                </a:lnTo>
                <a:lnTo>
                  <a:pt x="780" y="3673"/>
                </a:lnTo>
                <a:lnTo>
                  <a:pt x="1186" y="3669"/>
                </a:lnTo>
                <a:lnTo>
                  <a:pt x="1390" y="3668"/>
                </a:lnTo>
                <a:lnTo>
                  <a:pt x="1592" y="3664"/>
                </a:lnTo>
                <a:lnTo>
                  <a:pt x="1592" y="3664"/>
                </a:lnTo>
                <a:lnTo>
                  <a:pt x="1599" y="3663"/>
                </a:lnTo>
                <a:lnTo>
                  <a:pt x="1606" y="3661"/>
                </a:lnTo>
                <a:lnTo>
                  <a:pt x="1618" y="3657"/>
                </a:lnTo>
                <a:lnTo>
                  <a:pt x="1627" y="3651"/>
                </a:lnTo>
                <a:lnTo>
                  <a:pt x="1633" y="3643"/>
                </a:lnTo>
                <a:lnTo>
                  <a:pt x="1633" y="3643"/>
                </a:lnTo>
                <a:lnTo>
                  <a:pt x="1641" y="3637"/>
                </a:lnTo>
                <a:lnTo>
                  <a:pt x="1648" y="3629"/>
                </a:lnTo>
                <a:lnTo>
                  <a:pt x="1652" y="3621"/>
                </a:lnTo>
                <a:lnTo>
                  <a:pt x="1655" y="3610"/>
                </a:lnTo>
                <a:lnTo>
                  <a:pt x="1655" y="3610"/>
                </a:lnTo>
                <a:lnTo>
                  <a:pt x="1659" y="3534"/>
                </a:lnTo>
                <a:lnTo>
                  <a:pt x="1661" y="3459"/>
                </a:lnTo>
                <a:lnTo>
                  <a:pt x="1661" y="3382"/>
                </a:lnTo>
                <a:lnTo>
                  <a:pt x="1659" y="3306"/>
                </a:lnTo>
                <a:lnTo>
                  <a:pt x="1659" y="3306"/>
                </a:lnTo>
                <a:close/>
                <a:moveTo>
                  <a:pt x="349" y="2556"/>
                </a:moveTo>
                <a:lnTo>
                  <a:pt x="349" y="2556"/>
                </a:lnTo>
                <a:lnTo>
                  <a:pt x="251" y="2654"/>
                </a:lnTo>
                <a:lnTo>
                  <a:pt x="153" y="2751"/>
                </a:lnTo>
                <a:lnTo>
                  <a:pt x="153" y="2751"/>
                </a:lnTo>
                <a:lnTo>
                  <a:pt x="159" y="2602"/>
                </a:lnTo>
                <a:lnTo>
                  <a:pt x="159" y="2602"/>
                </a:lnTo>
                <a:lnTo>
                  <a:pt x="190" y="2584"/>
                </a:lnTo>
                <a:lnTo>
                  <a:pt x="217" y="2566"/>
                </a:lnTo>
                <a:lnTo>
                  <a:pt x="247" y="2545"/>
                </a:lnTo>
                <a:lnTo>
                  <a:pt x="274" y="2525"/>
                </a:lnTo>
                <a:lnTo>
                  <a:pt x="302" y="2502"/>
                </a:lnTo>
                <a:lnTo>
                  <a:pt x="329" y="2480"/>
                </a:lnTo>
                <a:lnTo>
                  <a:pt x="355" y="2456"/>
                </a:lnTo>
                <a:lnTo>
                  <a:pt x="380" y="2432"/>
                </a:lnTo>
                <a:lnTo>
                  <a:pt x="431" y="2383"/>
                </a:lnTo>
                <a:lnTo>
                  <a:pt x="480" y="2331"/>
                </a:lnTo>
                <a:lnTo>
                  <a:pt x="527" y="2280"/>
                </a:lnTo>
                <a:lnTo>
                  <a:pt x="574" y="2227"/>
                </a:lnTo>
                <a:lnTo>
                  <a:pt x="574" y="2227"/>
                </a:lnTo>
                <a:lnTo>
                  <a:pt x="566" y="2298"/>
                </a:lnTo>
                <a:lnTo>
                  <a:pt x="559" y="2372"/>
                </a:lnTo>
                <a:lnTo>
                  <a:pt x="559" y="2372"/>
                </a:lnTo>
                <a:lnTo>
                  <a:pt x="530" y="2392"/>
                </a:lnTo>
                <a:lnTo>
                  <a:pt x="502" y="2413"/>
                </a:lnTo>
                <a:lnTo>
                  <a:pt x="474" y="2436"/>
                </a:lnTo>
                <a:lnTo>
                  <a:pt x="448" y="2458"/>
                </a:lnTo>
                <a:lnTo>
                  <a:pt x="398" y="2507"/>
                </a:lnTo>
                <a:lnTo>
                  <a:pt x="349" y="2556"/>
                </a:lnTo>
                <a:lnTo>
                  <a:pt x="349" y="2556"/>
                </a:lnTo>
                <a:close/>
                <a:moveTo>
                  <a:pt x="555" y="2433"/>
                </a:moveTo>
                <a:lnTo>
                  <a:pt x="555" y="2433"/>
                </a:lnTo>
                <a:lnTo>
                  <a:pt x="551" y="2511"/>
                </a:lnTo>
                <a:lnTo>
                  <a:pt x="550" y="2590"/>
                </a:lnTo>
                <a:lnTo>
                  <a:pt x="550" y="2590"/>
                </a:lnTo>
                <a:lnTo>
                  <a:pt x="549" y="2590"/>
                </a:lnTo>
                <a:lnTo>
                  <a:pt x="549" y="2590"/>
                </a:lnTo>
                <a:lnTo>
                  <a:pt x="517" y="2611"/>
                </a:lnTo>
                <a:lnTo>
                  <a:pt x="485" y="2633"/>
                </a:lnTo>
                <a:lnTo>
                  <a:pt x="456" y="2658"/>
                </a:lnTo>
                <a:lnTo>
                  <a:pt x="427" y="2684"/>
                </a:lnTo>
                <a:lnTo>
                  <a:pt x="370" y="2738"/>
                </a:lnTo>
                <a:lnTo>
                  <a:pt x="313" y="2791"/>
                </a:lnTo>
                <a:lnTo>
                  <a:pt x="313" y="2791"/>
                </a:lnTo>
                <a:lnTo>
                  <a:pt x="256" y="2845"/>
                </a:lnTo>
                <a:lnTo>
                  <a:pt x="196" y="2897"/>
                </a:lnTo>
                <a:lnTo>
                  <a:pt x="196" y="2897"/>
                </a:lnTo>
                <a:lnTo>
                  <a:pt x="171" y="2918"/>
                </a:lnTo>
                <a:lnTo>
                  <a:pt x="145" y="2938"/>
                </a:lnTo>
                <a:lnTo>
                  <a:pt x="145" y="2938"/>
                </a:lnTo>
                <a:lnTo>
                  <a:pt x="150" y="2792"/>
                </a:lnTo>
                <a:lnTo>
                  <a:pt x="150" y="2792"/>
                </a:lnTo>
                <a:lnTo>
                  <a:pt x="176" y="2771"/>
                </a:lnTo>
                <a:lnTo>
                  <a:pt x="202" y="2749"/>
                </a:lnTo>
                <a:lnTo>
                  <a:pt x="252" y="2701"/>
                </a:lnTo>
                <a:lnTo>
                  <a:pt x="350" y="2605"/>
                </a:lnTo>
                <a:lnTo>
                  <a:pt x="350" y="2605"/>
                </a:lnTo>
                <a:lnTo>
                  <a:pt x="400" y="2560"/>
                </a:lnTo>
                <a:lnTo>
                  <a:pt x="451" y="2517"/>
                </a:lnTo>
                <a:lnTo>
                  <a:pt x="502" y="2476"/>
                </a:lnTo>
                <a:lnTo>
                  <a:pt x="555" y="2433"/>
                </a:lnTo>
                <a:lnTo>
                  <a:pt x="555" y="2433"/>
                </a:lnTo>
                <a:close/>
                <a:moveTo>
                  <a:pt x="162" y="2570"/>
                </a:moveTo>
                <a:lnTo>
                  <a:pt x="162" y="2570"/>
                </a:lnTo>
                <a:lnTo>
                  <a:pt x="171" y="2428"/>
                </a:lnTo>
                <a:lnTo>
                  <a:pt x="171" y="2428"/>
                </a:lnTo>
                <a:lnTo>
                  <a:pt x="227" y="2386"/>
                </a:lnTo>
                <a:lnTo>
                  <a:pt x="282" y="2341"/>
                </a:lnTo>
                <a:lnTo>
                  <a:pt x="335" y="2294"/>
                </a:lnTo>
                <a:lnTo>
                  <a:pt x="388" y="2246"/>
                </a:lnTo>
                <a:lnTo>
                  <a:pt x="441" y="2197"/>
                </a:lnTo>
                <a:lnTo>
                  <a:pt x="492" y="2148"/>
                </a:lnTo>
                <a:lnTo>
                  <a:pt x="595" y="2050"/>
                </a:lnTo>
                <a:lnTo>
                  <a:pt x="595" y="2050"/>
                </a:lnTo>
                <a:lnTo>
                  <a:pt x="579" y="2179"/>
                </a:lnTo>
                <a:lnTo>
                  <a:pt x="579" y="2179"/>
                </a:lnTo>
                <a:lnTo>
                  <a:pt x="478" y="2281"/>
                </a:lnTo>
                <a:lnTo>
                  <a:pt x="428" y="2331"/>
                </a:lnTo>
                <a:lnTo>
                  <a:pt x="376" y="2382"/>
                </a:lnTo>
                <a:lnTo>
                  <a:pt x="325" y="2431"/>
                </a:lnTo>
                <a:lnTo>
                  <a:pt x="273" y="2478"/>
                </a:lnTo>
                <a:lnTo>
                  <a:pt x="217" y="2525"/>
                </a:lnTo>
                <a:lnTo>
                  <a:pt x="162" y="2570"/>
                </a:lnTo>
                <a:lnTo>
                  <a:pt x="162" y="2570"/>
                </a:lnTo>
                <a:close/>
                <a:moveTo>
                  <a:pt x="174" y="2388"/>
                </a:moveTo>
                <a:lnTo>
                  <a:pt x="174" y="2388"/>
                </a:lnTo>
                <a:lnTo>
                  <a:pt x="182" y="2246"/>
                </a:lnTo>
                <a:lnTo>
                  <a:pt x="182" y="2246"/>
                </a:lnTo>
                <a:lnTo>
                  <a:pt x="183" y="2228"/>
                </a:lnTo>
                <a:lnTo>
                  <a:pt x="183" y="2228"/>
                </a:lnTo>
                <a:lnTo>
                  <a:pt x="212" y="2211"/>
                </a:lnTo>
                <a:lnTo>
                  <a:pt x="241" y="2191"/>
                </a:lnTo>
                <a:lnTo>
                  <a:pt x="270" y="2171"/>
                </a:lnTo>
                <a:lnTo>
                  <a:pt x="298" y="2151"/>
                </a:lnTo>
                <a:lnTo>
                  <a:pt x="326" y="2129"/>
                </a:lnTo>
                <a:lnTo>
                  <a:pt x="353" y="2106"/>
                </a:lnTo>
                <a:lnTo>
                  <a:pt x="406" y="2060"/>
                </a:lnTo>
                <a:lnTo>
                  <a:pt x="457" y="2011"/>
                </a:lnTo>
                <a:lnTo>
                  <a:pt x="509" y="1962"/>
                </a:lnTo>
                <a:lnTo>
                  <a:pt x="559" y="1913"/>
                </a:lnTo>
                <a:lnTo>
                  <a:pt x="608" y="1865"/>
                </a:lnTo>
                <a:lnTo>
                  <a:pt x="608" y="1865"/>
                </a:lnTo>
                <a:lnTo>
                  <a:pt x="603" y="1964"/>
                </a:lnTo>
                <a:lnTo>
                  <a:pt x="603" y="1964"/>
                </a:lnTo>
                <a:lnTo>
                  <a:pt x="600" y="2000"/>
                </a:lnTo>
                <a:lnTo>
                  <a:pt x="600" y="2000"/>
                </a:lnTo>
                <a:lnTo>
                  <a:pt x="570" y="2021"/>
                </a:lnTo>
                <a:lnTo>
                  <a:pt x="541" y="2042"/>
                </a:lnTo>
                <a:lnTo>
                  <a:pt x="513" y="2065"/>
                </a:lnTo>
                <a:lnTo>
                  <a:pt x="486" y="2088"/>
                </a:lnTo>
                <a:lnTo>
                  <a:pt x="432" y="2135"/>
                </a:lnTo>
                <a:lnTo>
                  <a:pt x="380" y="2186"/>
                </a:lnTo>
                <a:lnTo>
                  <a:pt x="278" y="2288"/>
                </a:lnTo>
                <a:lnTo>
                  <a:pt x="227" y="2339"/>
                </a:lnTo>
                <a:lnTo>
                  <a:pt x="174" y="2388"/>
                </a:lnTo>
                <a:lnTo>
                  <a:pt x="174" y="2388"/>
                </a:lnTo>
                <a:close/>
                <a:moveTo>
                  <a:pt x="184" y="2195"/>
                </a:moveTo>
                <a:lnTo>
                  <a:pt x="184" y="2195"/>
                </a:lnTo>
                <a:lnTo>
                  <a:pt x="187" y="2097"/>
                </a:lnTo>
                <a:lnTo>
                  <a:pt x="187" y="2049"/>
                </a:lnTo>
                <a:lnTo>
                  <a:pt x="186" y="2000"/>
                </a:lnTo>
                <a:lnTo>
                  <a:pt x="186" y="2000"/>
                </a:lnTo>
                <a:lnTo>
                  <a:pt x="241" y="1954"/>
                </a:lnTo>
                <a:lnTo>
                  <a:pt x="297" y="1907"/>
                </a:lnTo>
                <a:lnTo>
                  <a:pt x="353" y="1860"/>
                </a:lnTo>
                <a:lnTo>
                  <a:pt x="407" y="1812"/>
                </a:lnTo>
                <a:lnTo>
                  <a:pt x="514" y="1713"/>
                </a:lnTo>
                <a:lnTo>
                  <a:pt x="620" y="1612"/>
                </a:lnTo>
                <a:lnTo>
                  <a:pt x="620" y="1612"/>
                </a:lnTo>
                <a:lnTo>
                  <a:pt x="616" y="1718"/>
                </a:lnTo>
                <a:lnTo>
                  <a:pt x="611" y="1824"/>
                </a:lnTo>
                <a:lnTo>
                  <a:pt x="611" y="1824"/>
                </a:lnTo>
                <a:lnTo>
                  <a:pt x="583" y="1845"/>
                </a:lnTo>
                <a:lnTo>
                  <a:pt x="555" y="1868"/>
                </a:lnTo>
                <a:lnTo>
                  <a:pt x="501" y="1913"/>
                </a:lnTo>
                <a:lnTo>
                  <a:pt x="448" y="1959"/>
                </a:lnTo>
                <a:lnTo>
                  <a:pt x="396" y="2008"/>
                </a:lnTo>
                <a:lnTo>
                  <a:pt x="345" y="2056"/>
                </a:lnTo>
                <a:lnTo>
                  <a:pt x="293" y="2103"/>
                </a:lnTo>
                <a:lnTo>
                  <a:pt x="239" y="2150"/>
                </a:lnTo>
                <a:lnTo>
                  <a:pt x="184" y="2195"/>
                </a:lnTo>
                <a:lnTo>
                  <a:pt x="184" y="2195"/>
                </a:lnTo>
                <a:close/>
                <a:moveTo>
                  <a:pt x="184" y="1963"/>
                </a:moveTo>
                <a:lnTo>
                  <a:pt x="184" y="1963"/>
                </a:lnTo>
                <a:lnTo>
                  <a:pt x="182" y="1882"/>
                </a:lnTo>
                <a:lnTo>
                  <a:pt x="176" y="1800"/>
                </a:lnTo>
                <a:lnTo>
                  <a:pt x="176" y="1800"/>
                </a:lnTo>
                <a:lnTo>
                  <a:pt x="190" y="1796"/>
                </a:lnTo>
                <a:lnTo>
                  <a:pt x="202" y="1791"/>
                </a:lnTo>
                <a:lnTo>
                  <a:pt x="228" y="1778"/>
                </a:lnTo>
                <a:lnTo>
                  <a:pt x="253" y="1762"/>
                </a:lnTo>
                <a:lnTo>
                  <a:pt x="277" y="1743"/>
                </a:lnTo>
                <a:lnTo>
                  <a:pt x="301" y="1725"/>
                </a:lnTo>
                <a:lnTo>
                  <a:pt x="323" y="1706"/>
                </a:lnTo>
                <a:lnTo>
                  <a:pt x="362" y="1673"/>
                </a:lnTo>
                <a:lnTo>
                  <a:pt x="362" y="1673"/>
                </a:lnTo>
                <a:lnTo>
                  <a:pt x="398" y="1644"/>
                </a:lnTo>
                <a:lnTo>
                  <a:pt x="431" y="1613"/>
                </a:lnTo>
                <a:lnTo>
                  <a:pt x="464" y="1582"/>
                </a:lnTo>
                <a:lnTo>
                  <a:pt x="497" y="1550"/>
                </a:lnTo>
                <a:lnTo>
                  <a:pt x="561" y="1485"/>
                </a:lnTo>
                <a:lnTo>
                  <a:pt x="624" y="1419"/>
                </a:lnTo>
                <a:lnTo>
                  <a:pt x="624" y="1419"/>
                </a:lnTo>
                <a:lnTo>
                  <a:pt x="623" y="1495"/>
                </a:lnTo>
                <a:lnTo>
                  <a:pt x="620" y="1572"/>
                </a:lnTo>
                <a:lnTo>
                  <a:pt x="620" y="1572"/>
                </a:lnTo>
                <a:lnTo>
                  <a:pt x="591" y="1595"/>
                </a:lnTo>
                <a:lnTo>
                  <a:pt x="562" y="1616"/>
                </a:lnTo>
                <a:lnTo>
                  <a:pt x="506" y="1662"/>
                </a:lnTo>
                <a:lnTo>
                  <a:pt x="451" y="1710"/>
                </a:lnTo>
                <a:lnTo>
                  <a:pt x="396" y="1760"/>
                </a:lnTo>
                <a:lnTo>
                  <a:pt x="343" y="1811"/>
                </a:lnTo>
                <a:lnTo>
                  <a:pt x="290" y="1861"/>
                </a:lnTo>
                <a:lnTo>
                  <a:pt x="184" y="1963"/>
                </a:lnTo>
                <a:lnTo>
                  <a:pt x="184" y="1963"/>
                </a:lnTo>
                <a:close/>
                <a:moveTo>
                  <a:pt x="612" y="1372"/>
                </a:moveTo>
                <a:lnTo>
                  <a:pt x="612" y="1372"/>
                </a:lnTo>
                <a:lnTo>
                  <a:pt x="582" y="1400"/>
                </a:lnTo>
                <a:lnTo>
                  <a:pt x="553" y="1428"/>
                </a:lnTo>
                <a:lnTo>
                  <a:pt x="494" y="1486"/>
                </a:lnTo>
                <a:lnTo>
                  <a:pt x="436" y="1544"/>
                </a:lnTo>
                <a:lnTo>
                  <a:pt x="378" y="1601"/>
                </a:lnTo>
                <a:lnTo>
                  <a:pt x="378" y="1601"/>
                </a:lnTo>
                <a:lnTo>
                  <a:pt x="354" y="1624"/>
                </a:lnTo>
                <a:lnTo>
                  <a:pt x="329" y="1645"/>
                </a:lnTo>
                <a:lnTo>
                  <a:pt x="304" y="1665"/>
                </a:lnTo>
                <a:lnTo>
                  <a:pt x="278" y="1684"/>
                </a:lnTo>
                <a:lnTo>
                  <a:pt x="227" y="1719"/>
                </a:lnTo>
                <a:lnTo>
                  <a:pt x="172" y="1755"/>
                </a:lnTo>
                <a:lnTo>
                  <a:pt x="172" y="1755"/>
                </a:lnTo>
                <a:lnTo>
                  <a:pt x="163" y="1628"/>
                </a:lnTo>
                <a:lnTo>
                  <a:pt x="163" y="1628"/>
                </a:lnTo>
                <a:lnTo>
                  <a:pt x="196" y="1609"/>
                </a:lnTo>
                <a:lnTo>
                  <a:pt x="228" y="1589"/>
                </a:lnTo>
                <a:lnTo>
                  <a:pt x="260" y="1570"/>
                </a:lnTo>
                <a:lnTo>
                  <a:pt x="292" y="1547"/>
                </a:lnTo>
                <a:lnTo>
                  <a:pt x="322" y="1525"/>
                </a:lnTo>
                <a:lnTo>
                  <a:pt x="351" y="1501"/>
                </a:lnTo>
                <a:lnTo>
                  <a:pt x="382" y="1476"/>
                </a:lnTo>
                <a:lnTo>
                  <a:pt x="410" y="1450"/>
                </a:lnTo>
                <a:lnTo>
                  <a:pt x="439" y="1424"/>
                </a:lnTo>
                <a:lnTo>
                  <a:pt x="467" y="1397"/>
                </a:lnTo>
                <a:lnTo>
                  <a:pt x="521" y="1343"/>
                </a:lnTo>
                <a:lnTo>
                  <a:pt x="574" y="1286"/>
                </a:lnTo>
                <a:lnTo>
                  <a:pt x="624" y="1229"/>
                </a:lnTo>
                <a:lnTo>
                  <a:pt x="624" y="1229"/>
                </a:lnTo>
                <a:lnTo>
                  <a:pt x="624" y="1368"/>
                </a:lnTo>
                <a:lnTo>
                  <a:pt x="624" y="1368"/>
                </a:lnTo>
                <a:lnTo>
                  <a:pt x="618" y="1370"/>
                </a:lnTo>
                <a:lnTo>
                  <a:pt x="612" y="1372"/>
                </a:lnTo>
                <a:lnTo>
                  <a:pt x="612" y="1372"/>
                </a:lnTo>
                <a:close/>
                <a:moveTo>
                  <a:pt x="624" y="1171"/>
                </a:moveTo>
                <a:lnTo>
                  <a:pt x="624" y="1171"/>
                </a:lnTo>
                <a:lnTo>
                  <a:pt x="568" y="1228"/>
                </a:lnTo>
                <a:lnTo>
                  <a:pt x="514" y="1285"/>
                </a:lnTo>
                <a:lnTo>
                  <a:pt x="459" y="1342"/>
                </a:lnTo>
                <a:lnTo>
                  <a:pt x="403" y="1397"/>
                </a:lnTo>
                <a:lnTo>
                  <a:pt x="346" y="1452"/>
                </a:lnTo>
                <a:lnTo>
                  <a:pt x="317" y="1478"/>
                </a:lnTo>
                <a:lnTo>
                  <a:pt x="288" y="1503"/>
                </a:lnTo>
                <a:lnTo>
                  <a:pt x="256" y="1529"/>
                </a:lnTo>
                <a:lnTo>
                  <a:pt x="225" y="1552"/>
                </a:lnTo>
                <a:lnTo>
                  <a:pt x="192" y="1575"/>
                </a:lnTo>
                <a:lnTo>
                  <a:pt x="159" y="1596"/>
                </a:lnTo>
                <a:lnTo>
                  <a:pt x="159" y="1596"/>
                </a:lnTo>
                <a:lnTo>
                  <a:pt x="145" y="1442"/>
                </a:lnTo>
                <a:lnTo>
                  <a:pt x="145" y="1442"/>
                </a:lnTo>
                <a:lnTo>
                  <a:pt x="207" y="1388"/>
                </a:lnTo>
                <a:lnTo>
                  <a:pt x="269" y="1334"/>
                </a:lnTo>
                <a:lnTo>
                  <a:pt x="330" y="1277"/>
                </a:lnTo>
                <a:lnTo>
                  <a:pt x="390" y="1220"/>
                </a:lnTo>
                <a:lnTo>
                  <a:pt x="449" y="1162"/>
                </a:lnTo>
                <a:lnTo>
                  <a:pt x="508" y="1102"/>
                </a:lnTo>
                <a:lnTo>
                  <a:pt x="565" y="1042"/>
                </a:lnTo>
                <a:lnTo>
                  <a:pt x="620" y="983"/>
                </a:lnTo>
                <a:lnTo>
                  <a:pt x="620" y="983"/>
                </a:lnTo>
                <a:lnTo>
                  <a:pt x="621" y="979"/>
                </a:lnTo>
                <a:lnTo>
                  <a:pt x="621" y="979"/>
                </a:lnTo>
                <a:lnTo>
                  <a:pt x="624" y="1171"/>
                </a:lnTo>
                <a:lnTo>
                  <a:pt x="624" y="1171"/>
                </a:lnTo>
                <a:close/>
                <a:moveTo>
                  <a:pt x="139" y="266"/>
                </a:moveTo>
                <a:lnTo>
                  <a:pt x="139" y="266"/>
                </a:lnTo>
                <a:lnTo>
                  <a:pt x="188" y="212"/>
                </a:lnTo>
                <a:lnTo>
                  <a:pt x="188" y="212"/>
                </a:lnTo>
                <a:lnTo>
                  <a:pt x="214" y="184"/>
                </a:lnTo>
                <a:lnTo>
                  <a:pt x="240" y="156"/>
                </a:lnTo>
                <a:lnTo>
                  <a:pt x="293" y="102"/>
                </a:lnTo>
                <a:lnTo>
                  <a:pt x="293" y="102"/>
                </a:lnTo>
                <a:lnTo>
                  <a:pt x="388" y="105"/>
                </a:lnTo>
                <a:lnTo>
                  <a:pt x="388" y="105"/>
                </a:lnTo>
                <a:lnTo>
                  <a:pt x="353" y="136"/>
                </a:lnTo>
                <a:lnTo>
                  <a:pt x="318" y="169"/>
                </a:lnTo>
                <a:lnTo>
                  <a:pt x="284" y="204"/>
                </a:lnTo>
                <a:lnTo>
                  <a:pt x="251" y="238"/>
                </a:lnTo>
                <a:lnTo>
                  <a:pt x="186" y="310"/>
                </a:lnTo>
                <a:lnTo>
                  <a:pt x="153" y="346"/>
                </a:lnTo>
                <a:lnTo>
                  <a:pt x="119" y="380"/>
                </a:lnTo>
                <a:lnTo>
                  <a:pt x="119" y="380"/>
                </a:lnTo>
                <a:lnTo>
                  <a:pt x="129" y="323"/>
                </a:lnTo>
                <a:lnTo>
                  <a:pt x="139" y="266"/>
                </a:lnTo>
                <a:lnTo>
                  <a:pt x="139" y="266"/>
                </a:lnTo>
                <a:close/>
                <a:moveTo>
                  <a:pt x="114" y="424"/>
                </a:moveTo>
                <a:lnTo>
                  <a:pt x="114" y="424"/>
                </a:lnTo>
                <a:lnTo>
                  <a:pt x="158" y="388"/>
                </a:lnTo>
                <a:lnTo>
                  <a:pt x="199" y="350"/>
                </a:lnTo>
                <a:lnTo>
                  <a:pt x="240" y="310"/>
                </a:lnTo>
                <a:lnTo>
                  <a:pt x="280" y="269"/>
                </a:lnTo>
                <a:lnTo>
                  <a:pt x="358" y="187"/>
                </a:lnTo>
                <a:lnTo>
                  <a:pt x="398" y="146"/>
                </a:lnTo>
                <a:lnTo>
                  <a:pt x="439" y="106"/>
                </a:lnTo>
                <a:lnTo>
                  <a:pt x="439" y="106"/>
                </a:lnTo>
                <a:lnTo>
                  <a:pt x="607" y="109"/>
                </a:lnTo>
                <a:lnTo>
                  <a:pt x="607" y="109"/>
                </a:lnTo>
                <a:lnTo>
                  <a:pt x="574" y="134"/>
                </a:lnTo>
                <a:lnTo>
                  <a:pt x="542" y="160"/>
                </a:lnTo>
                <a:lnTo>
                  <a:pt x="512" y="189"/>
                </a:lnTo>
                <a:lnTo>
                  <a:pt x="481" y="218"/>
                </a:lnTo>
                <a:lnTo>
                  <a:pt x="421" y="279"/>
                </a:lnTo>
                <a:lnTo>
                  <a:pt x="391" y="309"/>
                </a:lnTo>
                <a:lnTo>
                  <a:pt x="362" y="338"/>
                </a:lnTo>
                <a:lnTo>
                  <a:pt x="362" y="338"/>
                </a:lnTo>
                <a:lnTo>
                  <a:pt x="297" y="399"/>
                </a:lnTo>
                <a:lnTo>
                  <a:pt x="232" y="460"/>
                </a:lnTo>
                <a:lnTo>
                  <a:pt x="101" y="579"/>
                </a:lnTo>
                <a:lnTo>
                  <a:pt x="101" y="579"/>
                </a:lnTo>
                <a:lnTo>
                  <a:pt x="106" y="502"/>
                </a:lnTo>
                <a:lnTo>
                  <a:pt x="110" y="464"/>
                </a:lnTo>
                <a:lnTo>
                  <a:pt x="114" y="424"/>
                </a:lnTo>
                <a:lnTo>
                  <a:pt x="114" y="424"/>
                </a:lnTo>
                <a:close/>
                <a:moveTo>
                  <a:pt x="98" y="607"/>
                </a:moveTo>
                <a:lnTo>
                  <a:pt x="98" y="607"/>
                </a:lnTo>
                <a:lnTo>
                  <a:pt x="131" y="581"/>
                </a:lnTo>
                <a:lnTo>
                  <a:pt x="164" y="555"/>
                </a:lnTo>
                <a:lnTo>
                  <a:pt x="228" y="502"/>
                </a:lnTo>
                <a:lnTo>
                  <a:pt x="292" y="446"/>
                </a:lnTo>
                <a:lnTo>
                  <a:pt x="354" y="391"/>
                </a:lnTo>
                <a:lnTo>
                  <a:pt x="354" y="391"/>
                </a:lnTo>
                <a:lnTo>
                  <a:pt x="419" y="335"/>
                </a:lnTo>
                <a:lnTo>
                  <a:pt x="485" y="277"/>
                </a:lnTo>
                <a:lnTo>
                  <a:pt x="518" y="248"/>
                </a:lnTo>
                <a:lnTo>
                  <a:pt x="550" y="217"/>
                </a:lnTo>
                <a:lnTo>
                  <a:pt x="580" y="187"/>
                </a:lnTo>
                <a:lnTo>
                  <a:pt x="608" y="154"/>
                </a:lnTo>
                <a:lnTo>
                  <a:pt x="608" y="154"/>
                </a:lnTo>
                <a:lnTo>
                  <a:pt x="610" y="281"/>
                </a:lnTo>
                <a:lnTo>
                  <a:pt x="610" y="281"/>
                </a:lnTo>
                <a:lnTo>
                  <a:pt x="574" y="303"/>
                </a:lnTo>
                <a:lnTo>
                  <a:pt x="538" y="327"/>
                </a:lnTo>
                <a:lnTo>
                  <a:pt x="505" y="352"/>
                </a:lnTo>
                <a:lnTo>
                  <a:pt x="470" y="379"/>
                </a:lnTo>
                <a:lnTo>
                  <a:pt x="437" y="408"/>
                </a:lnTo>
                <a:lnTo>
                  <a:pt x="404" y="437"/>
                </a:lnTo>
                <a:lnTo>
                  <a:pt x="372" y="466"/>
                </a:lnTo>
                <a:lnTo>
                  <a:pt x="341" y="497"/>
                </a:lnTo>
                <a:lnTo>
                  <a:pt x="278" y="559"/>
                </a:lnTo>
                <a:lnTo>
                  <a:pt x="216" y="622"/>
                </a:lnTo>
                <a:lnTo>
                  <a:pt x="157" y="685"/>
                </a:lnTo>
                <a:lnTo>
                  <a:pt x="96" y="746"/>
                </a:lnTo>
                <a:lnTo>
                  <a:pt x="96" y="746"/>
                </a:lnTo>
                <a:lnTo>
                  <a:pt x="97" y="677"/>
                </a:lnTo>
                <a:lnTo>
                  <a:pt x="98" y="607"/>
                </a:lnTo>
                <a:lnTo>
                  <a:pt x="98" y="607"/>
                </a:lnTo>
                <a:close/>
                <a:moveTo>
                  <a:pt x="96" y="772"/>
                </a:moveTo>
                <a:lnTo>
                  <a:pt x="96" y="772"/>
                </a:lnTo>
                <a:lnTo>
                  <a:pt x="159" y="718"/>
                </a:lnTo>
                <a:lnTo>
                  <a:pt x="221" y="664"/>
                </a:lnTo>
                <a:lnTo>
                  <a:pt x="346" y="551"/>
                </a:lnTo>
                <a:lnTo>
                  <a:pt x="346" y="551"/>
                </a:lnTo>
                <a:lnTo>
                  <a:pt x="411" y="493"/>
                </a:lnTo>
                <a:lnTo>
                  <a:pt x="478" y="437"/>
                </a:lnTo>
                <a:lnTo>
                  <a:pt x="545" y="380"/>
                </a:lnTo>
                <a:lnTo>
                  <a:pt x="578" y="351"/>
                </a:lnTo>
                <a:lnTo>
                  <a:pt x="610" y="322"/>
                </a:lnTo>
                <a:lnTo>
                  <a:pt x="610" y="322"/>
                </a:lnTo>
                <a:lnTo>
                  <a:pt x="611" y="420"/>
                </a:lnTo>
                <a:lnTo>
                  <a:pt x="611" y="420"/>
                </a:lnTo>
                <a:lnTo>
                  <a:pt x="592" y="438"/>
                </a:lnTo>
                <a:lnTo>
                  <a:pt x="574" y="457"/>
                </a:lnTo>
                <a:lnTo>
                  <a:pt x="558" y="474"/>
                </a:lnTo>
                <a:lnTo>
                  <a:pt x="543" y="489"/>
                </a:lnTo>
                <a:lnTo>
                  <a:pt x="543" y="489"/>
                </a:lnTo>
                <a:lnTo>
                  <a:pt x="428" y="595"/>
                </a:lnTo>
                <a:lnTo>
                  <a:pt x="314" y="701"/>
                </a:lnTo>
                <a:lnTo>
                  <a:pt x="314" y="701"/>
                </a:lnTo>
                <a:lnTo>
                  <a:pt x="277" y="732"/>
                </a:lnTo>
                <a:lnTo>
                  <a:pt x="216" y="784"/>
                </a:lnTo>
                <a:lnTo>
                  <a:pt x="183" y="815"/>
                </a:lnTo>
                <a:lnTo>
                  <a:pt x="151" y="845"/>
                </a:lnTo>
                <a:lnTo>
                  <a:pt x="123" y="877"/>
                </a:lnTo>
                <a:lnTo>
                  <a:pt x="110" y="891"/>
                </a:lnTo>
                <a:lnTo>
                  <a:pt x="100" y="906"/>
                </a:lnTo>
                <a:lnTo>
                  <a:pt x="100" y="906"/>
                </a:lnTo>
                <a:lnTo>
                  <a:pt x="97" y="838"/>
                </a:lnTo>
                <a:lnTo>
                  <a:pt x="96" y="772"/>
                </a:lnTo>
                <a:lnTo>
                  <a:pt x="96" y="772"/>
                </a:lnTo>
                <a:close/>
                <a:moveTo>
                  <a:pt x="101" y="947"/>
                </a:moveTo>
                <a:lnTo>
                  <a:pt x="101" y="947"/>
                </a:lnTo>
                <a:lnTo>
                  <a:pt x="122" y="928"/>
                </a:lnTo>
                <a:lnTo>
                  <a:pt x="146" y="909"/>
                </a:lnTo>
                <a:lnTo>
                  <a:pt x="179" y="882"/>
                </a:lnTo>
                <a:lnTo>
                  <a:pt x="179" y="882"/>
                </a:lnTo>
                <a:lnTo>
                  <a:pt x="278" y="788"/>
                </a:lnTo>
                <a:lnTo>
                  <a:pt x="379" y="695"/>
                </a:lnTo>
                <a:lnTo>
                  <a:pt x="379" y="695"/>
                </a:lnTo>
                <a:lnTo>
                  <a:pt x="590" y="506"/>
                </a:lnTo>
                <a:lnTo>
                  <a:pt x="590" y="506"/>
                </a:lnTo>
                <a:lnTo>
                  <a:pt x="612" y="487"/>
                </a:lnTo>
                <a:lnTo>
                  <a:pt x="612" y="487"/>
                </a:lnTo>
                <a:lnTo>
                  <a:pt x="614" y="562"/>
                </a:lnTo>
                <a:lnTo>
                  <a:pt x="614" y="562"/>
                </a:lnTo>
                <a:lnTo>
                  <a:pt x="606" y="560"/>
                </a:lnTo>
                <a:lnTo>
                  <a:pt x="602" y="562"/>
                </a:lnTo>
                <a:lnTo>
                  <a:pt x="598" y="563"/>
                </a:lnTo>
                <a:lnTo>
                  <a:pt x="598" y="563"/>
                </a:lnTo>
                <a:lnTo>
                  <a:pt x="562" y="587"/>
                </a:lnTo>
                <a:lnTo>
                  <a:pt x="526" y="612"/>
                </a:lnTo>
                <a:lnTo>
                  <a:pt x="492" y="638"/>
                </a:lnTo>
                <a:lnTo>
                  <a:pt x="459" y="668"/>
                </a:lnTo>
                <a:lnTo>
                  <a:pt x="427" y="697"/>
                </a:lnTo>
                <a:lnTo>
                  <a:pt x="395" y="728"/>
                </a:lnTo>
                <a:lnTo>
                  <a:pt x="365" y="762"/>
                </a:lnTo>
                <a:lnTo>
                  <a:pt x="335" y="795"/>
                </a:lnTo>
                <a:lnTo>
                  <a:pt x="277" y="864"/>
                </a:lnTo>
                <a:lnTo>
                  <a:pt x="221" y="932"/>
                </a:lnTo>
                <a:lnTo>
                  <a:pt x="166" y="1003"/>
                </a:lnTo>
                <a:lnTo>
                  <a:pt x="110" y="1072"/>
                </a:lnTo>
                <a:lnTo>
                  <a:pt x="110" y="1072"/>
                </a:lnTo>
                <a:lnTo>
                  <a:pt x="105" y="1009"/>
                </a:lnTo>
                <a:lnTo>
                  <a:pt x="101" y="947"/>
                </a:lnTo>
                <a:lnTo>
                  <a:pt x="101" y="947"/>
                </a:lnTo>
                <a:close/>
                <a:moveTo>
                  <a:pt x="113" y="1115"/>
                </a:moveTo>
                <a:lnTo>
                  <a:pt x="113" y="1115"/>
                </a:lnTo>
                <a:lnTo>
                  <a:pt x="146" y="1083"/>
                </a:lnTo>
                <a:lnTo>
                  <a:pt x="178" y="1053"/>
                </a:lnTo>
                <a:lnTo>
                  <a:pt x="239" y="988"/>
                </a:lnTo>
                <a:lnTo>
                  <a:pt x="300" y="922"/>
                </a:lnTo>
                <a:lnTo>
                  <a:pt x="359" y="856"/>
                </a:lnTo>
                <a:lnTo>
                  <a:pt x="420" y="789"/>
                </a:lnTo>
                <a:lnTo>
                  <a:pt x="482" y="726"/>
                </a:lnTo>
                <a:lnTo>
                  <a:pt x="514" y="694"/>
                </a:lnTo>
                <a:lnTo>
                  <a:pt x="546" y="664"/>
                </a:lnTo>
                <a:lnTo>
                  <a:pt x="580" y="633"/>
                </a:lnTo>
                <a:lnTo>
                  <a:pt x="615" y="604"/>
                </a:lnTo>
                <a:lnTo>
                  <a:pt x="615" y="604"/>
                </a:lnTo>
                <a:lnTo>
                  <a:pt x="618" y="755"/>
                </a:lnTo>
                <a:lnTo>
                  <a:pt x="618" y="755"/>
                </a:lnTo>
                <a:lnTo>
                  <a:pt x="614" y="752"/>
                </a:lnTo>
                <a:lnTo>
                  <a:pt x="610" y="751"/>
                </a:lnTo>
                <a:lnTo>
                  <a:pt x="606" y="751"/>
                </a:lnTo>
                <a:lnTo>
                  <a:pt x="600" y="754"/>
                </a:lnTo>
                <a:lnTo>
                  <a:pt x="600" y="754"/>
                </a:lnTo>
                <a:lnTo>
                  <a:pt x="567" y="779"/>
                </a:lnTo>
                <a:lnTo>
                  <a:pt x="535" y="807"/>
                </a:lnTo>
                <a:lnTo>
                  <a:pt x="504" y="834"/>
                </a:lnTo>
                <a:lnTo>
                  <a:pt x="473" y="864"/>
                </a:lnTo>
                <a:lnTo>
                  <a:pt x="444" y="893"/>
                </a:lnTo>
                <a:lnTo>
                  <a:pt x="415" y="924"/>
                </a:lnTo>
                <a:lnTo>
                  <a:pt x="358" y="987"/>
                </a:lnTo>
                <a:lnTo>
                  <a:pt x="302" y="1050"/>
                </a:lnTo>
                <a:lnTo>
                  <a:pt x="245" y="1113"/>
                </a:lnTo>
                <a:lnTo>
                  <a:pt x="216" y="1143"/>
                </a:lnTo>
                <a:lnTo>
                  <a:pt x="186" y="1172"/>
                </a:lnTo>
                <a:lnTo>
                  <a:pt x="155" y="1201"/>
                </a:lnTo>
                <a:lnTo>
                  <a:pt x="123" y="1229"/>
                </a:lnTo>
                <a:lnTo>
                  <a:pt x="123" y="1229"/>
                </a:lnTo>
                <a:lnTo>
                  <a:pt x="113" y="1115"/>
                </a:lnTo>
                <a:lnTo>
                  <a:pt x="113" y="1115"/>
                </a:lnTo>
                <a:close/>
                <a:moveTo>
                  <a:pt x="126" y="1264"/>
                </a:moveTo>
                <a:lnTo>
                  <a:pt x="126" y="1264"/>
                </a:lnTo>
                <a:lnTo>
                  <a:pt x="154" y="1245"/>
                </a:lnTo>
                <a:lnTo>
                  <a:pt x="180" y="1224"/>
                </a:lnTo>
                <a:lnTo>
                  <a:pt x="206" y="1203"/>
                </a:lnTo>
                <a:lnTo>
                  <a:pt x="231" y="1181"/>
                </a:lnTo>
                <a:lnTo>
                  <a:pt x="280" y="1136"/>
                </a:lnTo>
                <a:lnTo>
                  <a:pt x="329" y="1089"/>
                </a:lnTo>
                <a:lnTo>
                  <a:pt x="329" y="1089"/>
                </a:lnTo>
                <a:lnTo>
                  <a:pt x="402" y="1013"/>
                </a:lnTo>
                <a:lnTo>
                  <a:pt x="476" y="936"/>
                </a:lnTo>
                <a:lnTo>
                  <a:pt x="549" y="858"/>
                </a:lnTo>
                <a:lnTo>
                  <a:pt x="583" y="820"/>
                </a:lnTo>
                <a:lnTo>
                  <a:pt x="618" y="780"/>
                </a:lnTo>
                <a:lnTo>
                  <a:pt x="618" y="780"/>
                </a:lnTo>
                <a:lnTo>
                  <a:pt x="621" y="962"/>
                </a:lnTo>
                <a:lnTo>
                  <a:pt x="621" y="962"/>
                </a:lnTo>
                <a:lnTo>
                  <a:pt x="616" y="958"/>
                </a:lnTo>
                <a:lnTo>
                  <a:pt x="611" y="955"/>
                </a:lnTo>
                <a:lnTo>
                  <a:pt x="604" y="955"/>
                </a:lnTo>
                <a:lnTo>
                  <a:pt x="600" y="956"/>
                </a:lnTo>
                <a:lnTo>
                  <a:pt x="598" y="959"/>
                </a:lnTo>
                <a:lnTo>
                  <a:pt x="598" y="959"/>
                </a:lnTo>
                <a:lnTo>
                  <a:pt x="537" y="1012"/>
                </a:lnTo>
                <a:lnTo>
                  <a:pt x="478" y="1065"/>
                </a:lnTo>
                <a:lnTo>
                  <a:pt x="421" y="1121"/>
                </a:lnTo>
                <a:lnTo>
                  <a:pt x="365" y="1178"/>
                </a:lnTo>
                <a:lnTo>
                  <a:pt x="253" y="1293"/>
                </a:lnTo>
                <a:lnTo>
                  <a:pt x="198" y="1350"/>
                </a:lnTo>
                <a:lnTo>
                  <a:pt x="141" y="1407"/>
                </a:lnTo>
                <a:lnTo>
                  <a:pt x="141" y="1407"/>
                </a:lnTo>
                <a:lnTo>
                  <a:pt x="126" y="1264"/>
                </a:lnTo>
                <a:lnTo>
                  <a:pt x="126" y="1264"/>
                </a:lnTo>
                <a:close/>
                <a:moveTo>
                  <a:pt x="150" y="3333"/>
                </a:moveTo>
                <a:lnTo>
                  <a:pt x="150" y="3333"/>
                </a:lnTo>
                <a:lnTo>
                  <a:pt x="147" y="3289"/>
                </a:lnTo>
                <a:lnTo>
                  <a:pt x="145" y="3247"/>
                </a:lnTo>
                <a:lnTo>
                  <a:pt x="143" y="3159"/>
                </a:lnTo>
                <a:lnTo>
                  <a:pt x="143" y="3159"/>
                </a:lnTo>
                <a:lnTo>
                  <a:pt x="171" y="3142"/>
                </a:lnTo>
                <a:lnTo>
                  <a:pt x="198" y="3125"/>
                </a:lnTo>
                <a:lnTo>
                  <a:pt x="224" y="3106"/>
                </a:lnTo>
                <a:lnTo>
                  <a:pt x="249" y="3086"/>
                </a:lnTo>
                <a:lnTo>
                  <a:pt x="274" y="3065"/>
                </a:lnTo>
                <a:lnTo>
                  <a:pt x="300" y="3044"/>
                </a:lnTo>
                <a:lnTo>
                  <a:pt x="347" y="3000"/>
                </a:lnTo>
                <a:lnTo>
                  <a:pt x="443" y="2909"/>
                </a:lnTo>
                <a:lnTo>
                  <a:pt x="490" y="2865"/>
                </a:lnTo>
                <a:lnTo>
                  <a:pt x="538" y="2823"/>
                </a:lnTo>
                <a:lnTo>
                  <a:pt x="538" y="2823"/>
                </a:lnTo>
                <a:lnTo>
                  <a:pt x="542" y="2819"/>
                </a:lnTo>
                <a:lnTo>
                  <a:pt x="543" y="2813"/>
                </a:lnTo>
                <a:lnTo>
                  <a:pt x="542" y="2809"/>
                </a:lnTo>
                <a:lnTo>
                  <a:pt x="539" y="2804"/>
                </a:lnTo>
                <a:lnTo>
                  <a:pt x="537" y="2802"/>
                </a:lnTo>
                <a:lnTo>
                  <a:pt x="531" y="2799"/>
                </a:lnTo>
                <a:lnTo>
                  <a:pt x="527" y="2799"/>
                </a:lnTo>
                <a:lnTo>
                  <a:pt x="522" y="2800"/>
                </a:lnTo>
                <a:lnTo>
                  <a:pt x="522" y="2800"/>
                </a:lnTo>
                <a:lnTo>
                  <a:pt x="496" y="2819"/>
                </a:lnTo>
                <a:lnTo>
                  <a:pt x="470" y="2837"/>
                </a:lnTo>
                <a:lnTo>
                  <a:pt x="445" y="2857"/>
                </a:lnTo>
                <a:lnTo>
                  <a:pt x="421" y="2877"/>
                </a:lnTo>
                <a:lnTo>
                  <a:pt x="375" y="2919"/>
                </a:lnTo>
                <a:lnTo>
                  <a:pt x="330" y="2964"/>
                </a:lnTo>
                <a:lnTo>
                  <a:pt x="285" y="3008"/>
                </a:lnTo>
                <a:lnTo>
                  <a:pt x="240" y="3052"/>
                </a:lnTo>
                <a:lnTo>
                  <a:pt x="216" y="3073"/>
                </a:lnTo>
                <a:lnTo>
                  <a:pt x="192" y="3094"/>
                </a:lnTo>
                <a:lnTo>
                  <a:pt x="168" y="3114"/>
                </a:lnTo>
                <a:lnTo>
                  <a:pt x="143" y="3133"/>
                </a:lnTo>
                <a:lnTo>
                  <a:pt x="143" y="3133"/>
                </a:lnTo>
                <a:lnTo>
                  <a:pt x="143" y="3052"/>
                </a:lnTo>
                <a:lnTo>
                  <a:pt x="143" y="3052"/>
                </a:lnTo>
                <a:lnTo>
                  <a:pt x="145" y="2971"/>
                </a:lnTo>
                <a:lnTo>
                  <a:pt x="145" y="2971"/>
                </a:lnTo>
                <a:lnTo>
                  <a:pt x="166" y="2958"/>
                </a:lnTo>
                <a:lnTo>
                  <a:pt x="186" y="2945"/>
                </a:lnTo>
                <a:lnTo>
                  <a:pt x="206" y="2929"/>
                </a:lnTo>
                <a:lnTo>
                  <a:pt x="225" y="2911"/>
                </a:lnTo>
                <a:lnTo>
                  <a:pt x="263" y="2878"/>
                </a:lnTo>
                <a:lnTo>
                  <a:pt x="294" y="2849"/>
                </a:lnTo>
                <a:lnTo>
                  <a:pt x="294" y="2849"/>
                </a:lnTo>
                <a:lnTo>
                  <a:pt x="423" y="2738"/>
                </a:lnTo>
                <a:lnTo>
                  <a:pt x="488" y="2681"/>
                </a:lnTo>
                <a:lnTo>
                  <a:pt x="550" y="2623"/>
                </a:lnTo>
                <a:lnTo>
                  <a:pt x="550" y="2623"/>
                </a:lnTo>
                <a:lnTo>
                  <a:pt x="551" y="2661"/>
                </a:lnTo>
                <a:lnTo>
                  <a:pt x="554" y="2698"/>
                </a:lnTo>
                <a:lnTo>
                  <a:pt x="557" y="2734"/>
                </a:lnTo>
                <a:lnTo>
                  <a:pt x="561" y="2770"/>
                </a:lnTo>
                <a:lnTo>
                  <a:pt x="567" y="2804"/>
                </a:lnTo>
                <a:lnTo>
                  <a:pt x="574" y="2839"/>
                </a:lnTo>
                <a:lnTo>
                  <a:pt x="582" y="2870"/>
                </a:lnTo>
                <a:lnTo>
                  <a:pt x="591" y="2902"/>
                </a:lnTo>
                <a:lnTo>
                  <a:pt x="591" y="2902"/>
                </a:lnTo>
                <a:lnTo>
                  <a:pt x="561" y="2926"/>
                </a:lnTo>
                <a:lnTo>
                  <a:pt x="533" y="2953"/>
                </a:lnTo>
                <a:lnTo>
                  <a:pt x="504" y="2978"/>
                </a:lnTo>
                <a:lnTo>
                  <a:pt x="476" y="3006"/>
                </a:lnTo>
                <a:lnTo>
                  <a:pt x="423" y="3060"/>
                </a:lnTo>
                <a:lnTo>
                  <a:pt x="370" y="3117"/>
                </a:lnTo>
                <a:lnTo>
                  <a:pt x="317" y="3172"/>
                </a:lnTo>
                <a:lnTo>
                  <a:pt x="264" y="3228"/>
                </a:lnTo>
                <a:lnTo>
                  <a:pt x="236" y="3255"/>
                </a:lnTo>
                <a:lnTo>
                  <a:pt x="208" y="3282"/>
                </a:lnTo>
                <a:lnTo>
                  <a:pt x="179" y="3308"/>
                </a:lnTo>
                <a:lnTo>
                  <a:pt x="150" y="3333"/>
                </a:lnTo>
                <a:lnTo>
                  <a:pt x="150" y="3333"/>
                </a:lnTo>
                <a:close/>
                <a:moveTo>
                  <a:pt x="464" y="3245"/>
                </a:moveTo>
                <a:lnTo>
                  <a:pt x="464" y="3245"/>
                </a:lnTo>
                <a:lnTo>
                  <a:pt x="429" y="3277"/>
                </a:lnTo>
                <a:lnTo>
                  <a:pt x="395" y="3306"/>
                </a:lnTo>
                <a:lnTo>
                  <a:pt x="359" y="3337"/>
                </a:lnTo>
                <a:lnTo>
                  <a:pt x="323" y="3366"/>
                </a:lnTo>
                <a:lnTo>
                  <a:pt x="249" y="3421"/>
                </a:lnTo>
                <a:lnTo>
                  <a:pt x="174" y="3476"/>
                </a:lnTo>
                <a:lnTo>
                  <a:pt x="174" y="3476"/>
                </a:lnTo>
                <a:lnTo>
                  <a:pt x="167" y="3448"/>
                </a:lnTo>
                <a:lnTo>
                  <a:pt x="162" y="3419"/>
                </a:lnTo>
                <a:lnTo>
                  <a:pt x="158" y="3391"/>
                </a:lnTo>
                <a:lnTo>
                  <a:pt x="154" y="3362"/>
                </a:lnTo>
                <a:lnTo>
                  <a:pt x="154" y="3362"/>
                </a:lnTo>
                <a:lnTo>
                  <a:pt x="186" y="3342"/>
                </a:lnTo>
                <a:lnTo>
                  <a:pt x="217" y="3321"/>
                </a:lnTo>
                <a:lnTo>
                  <a:pt x="248" y="3298"/>
                </a:lnTo>
                <a:lnTo>
                  <a:pt x="278" y="3274"/>
                </a:lnTo>
                <a:lnTo>
                  <a:pt x="308" y="3249"/>
                </a:lnTo>
                <a:lnTo>
                  <a:pt x="337" y="3223"/>
                </a:lnTo>
                <a:lnTo>
                  <a:pt x="366" y="3195"/>
                </a:lnTo>
                <a:lnTo>
                  <a:pt x="394" y="3167"/>
                </a:lnTo>
                <a:lnTo>
                  <a:pt x="448" y="3109"/>
                </a:lnTo>
                <a:lnTo>
                  <a:pt x="501" y="3051"/>
                </a:lnTo>
                <a:lnTo>
                  <a:pt x="553" y="2994"/>
                </a:lnTo>
                <a:lnTo>
                  <a:pt x="604" y="2939"/>
                </a:lnTo>
                <a:lnTo>
                  <a:pt x="604" y="2939"/>
                </a:lnTo>
                <a:lnTo>
                  <a:pt x="616" y="2964"/>
                </a:lnTo>
                <a:lnTo>
                  <a:pt x="631" y="2988"/>
                </a:lnTo>
                <a:lnTo>
                  <a:pt x="645" y="3011"/>
                </a:lnTo>
                <a:lnTo>
                  <a:pt x="661" y="3032"/>
                </a:lnTo>
                <a:lnTo>
                  <a:pt x="661" y="3032"/>
                </a:lnTo>
                <a:lnTo>
                  <a:pt x="637" y="3057"/>
                </a:lnTo>
                <a:lnTo>
                  <a:pt x="612" y="3085"/>
                </a:lnTo>
                <a:lnTo>
                  <a:pt x="565" y="3139"/>
                </a:lnTo>
                <a:lnTo>
                  <a:pt x="516" y="3194"/>
                </a:lnTo>
                <a:lnTo>
                  <a:pt x="490" y="3220"/>
                </a:lnTo>
                <a:lnTo>
                  <a:pt x="464" y="3245"/>
                </a:lnTo>
                <a:lnTo>
                  <a:pt x="464" y="3245"/>
                </a:lnTo>
                <a:close/>
                <a:moveTo>
                  <a:pt x="473" y="3567"/>
                </a:moveTo>
                <a:lnTo>
                  <a:pt x="473" y="3567"/>
                </a:lnTo>
                <a:lnTo>
                  <a:pt x="472" y="3567"/>
                </a:lnTo>
                <a:lnTo>
                  <a:pt x="470" y="3568"/>
                </a:lnTo>
                <a:lnTo>
                  <a:pt x="469" y="3572"/>
                </a:lnTo>
                <a:lnTo>
                  <a:pt x="469" y="3572"/>
                </a:lnTo>
                <a:lnTo>
                  <a:pt x="417" y="3576"/>
                </a:lnTo>
                <a:lnTo>
                  <a:pt x="391" y="3579"/>
                </a:lnTo>
                <a:lnTo>
                  <a:pt x="366" y="3583"/>
                </a:lnTo>
                <a:lnTo>
                  <a:pt x="366" y="3583"/>
                </a:lnTo>
                <a:lnTo>
                  <a:pt x="388" y="3567"/>
                </a:lnTo>
                <a:lnTo>
                  <a:pt x="411" y="3550"/>
                </a:lnTo>
                <a:lnTo>
                  <a:pt x="432" y="3530"/>
                </a:lnTo>
                <a:lnTo>
                  <a:pt x="452" y="3512"/>
                </a:lnTo>
                <a:lnTo>
                  <a:pt x="489" y="3473"/>
                </a:lnTo>
                <a:lnTo>
                  <a:pt x="521" y="3439"/>
                </a:lnTo>
                <a:lnTo>
                  <a:pt x="521" y="3439"/>
                </a:lnTo>
                <a:lnTo>
                  <a:pt x="602" y="3347"/>
                </a:lnTo>
                <a:lnTo>
                  <a:pt x="681" y="3257"/>
                </a:lnTo>
                <a:lnTo>
                  <a:pt x="722" y="3212"/>
                </a:lnTo>
                <a:lnTo>
                  <a:pt x="763" y="3168"/>
                </a:lnTo>
                <a:lnTo>
                  <a:pt x="806" y="3126"/>
                </a:lnTo>
                <a:lnTo>
                  <a:pt x="851" y="3085"/>
                </a:lnTo>
                <a:lnTo>
                  <a:pt x="851" y="3085"/>
                </a:lnTo>
                <a:lnTo>
                  <a:pt x="889" y="3092"/>
                </a:lnTo>
                <a:lnTo>
                  <a:pt x="927" y="3097"/>
                </a:lnTo>
                <a:lnTo>
                  <a:pt x="966" y="3101"/>
                </a:lnTo>
                <a:lnTo>
                  <a:pt x="1006" y="3104"/>
                </a:lnTo>
                <a:lnTo>
                  <a:pt x="1006" y="3104"/>
                </a:lnTo>
                <a:lnTo>
                  <a:pt x="988" y="3117"/>
                </a:lnTo>
                <a:lnTo>
                  <a:pt x="971" y="3130"/>
                </a:lnTo>
                <a:lnTo>
                  <a:pt x="938" y="3161"/>
                </a:lnTo>
                <a:lnTo>
                  <a:pt x="906" y="3192"/>
                </a:lnTo>
                <a:lnTo>
                  <a:pt x="877" y="3225"/>
                </a:lnTo>
                <a:lnTo>
                  <a:pt x="847" y="3260"/>
                </a:lnTo>
                <a:lnTo>
                  <a:pt x="819" y="3294"/>
                </a:lnTo>
                <a:lnTo>
                  <a:pt x="761" y="3364"/>
                </a:lnTo>
                <a:lnTo>
                  <a:pt x="730" y="3399"/>
                </a:lnTo>
                <a:lnTo>
                  <a:pt x="700" y="3431"/>
                </a:lnTo>
                <a:lnTo>
                  <a:pt x="667" y="3461"/>
                </a:lnTo>
                <a:lnTo>
                  <a:pt x="651" y="3476"/>
                </a:lnTo>
                <a:lnTo>
                  <a:pt x="633" y="3489"/>
                </a:lnTo>
                <a:lnTo>
                  <a:pt x="615" y="3502"/>
                </a:lnTo>
                <a:lnTo>
                  <a:pt x="598" y="3514"/>
                </a:lnTo>
                <a:lnTo>
                  <a:pt x="578" y="3526"/>
                </a:lnTo>
                <a:lnTo>
                  <a:pt x="559" y="3537"/>
                </a:lnTo>
                <a:lnTo>
                  <a:pt x="538" y="3546"/>
                </a:lnTo>
                <a:lnTo>
                  <a:pt x="518" y="3554"/>
                </a:lnTo>
                <a:lnTo>
                  <a:pt x="496" y="3561"/>
                </a:lnTo>
                <a:lnTo>
                  <a:pt x="473" y="3567"/>
                </a:lnTo>
                <a:lnTo>
                  <a:pt x="473" y="3567"/>
                </a:lnTo>
                <a:close/>
                <a:moveTo>
                  <a:pt x="545" y="3571"/>
                </a:moveTo>
                <a:lnTo>
                  <a:pt x="545" y="3571"/>
                </a:lnTo>
                <a:lnTo>
                  <a:pt x="559" y="3566"/>
                </a:lnTo>
                <a:lnTo>
                  <a:pt x="574" y="3561"/>
                </a:lnTo>
                <a:lnTo>
                  <a:pt x="602" y="3546"/>
                </a:lnTo>
                <a:lnTo>
                  <a:pt x="629" y="3530"/>
                </a:lnTo>
                <a:lnTo>
                  <a:pt x="656" y="3512"/>
                </a:lnTo>
                <a:lnTo>
                  <a:pt x="681" y="3492"/>
                </a:lnTo>
                <a:lnTo>
                  <a:pt x="705" y="3470"/>
                </a:lnTo>
                <a:lnTo>
                  <a:pt x="751" y="3429"/>
                </a:lnTo>
                <a:lnTo>
                  <a:pt x="751" y="3429"/>
                </a:lnTo>
                <a:lnTo>
                  <a:pt x="791" y="3390"/>
                </a:lnTo>
                <a:lnTo>
                  <a:pt x="831" y="3350"/>
                </a:lnTo>
                <a:lnTo>
                  <a:pt x="910" y="3269"/>
                </a:lnTo>
                <a:lnTo>
                  <a:pt x="1065" y="3106"/>
                </a:lnTo>
                <a:lnTo>
                  <a:pt x="1065" y="3106"/>
                </a:lnTo>
                <a:lnTo>
                  <a:pt x="1105" y="3106"/>
                </a:lnTo>
                <a:lnTo>
                  <a:pt x="1145" y="3105"/>
                </a:lnTo>
                <a:lnTo>
                  <a:pt x="1227" y="3102"/>
                </a:lnTo>
                <a:lnTo>
                  <a:pt x="1227" y="3102"/>
                </a:lnTo>
                <a:lnTo>
                  <a:pt x="1198" y="3126"/>
                </a:lnTo>
                <a:lnTo>
                  <a:pt x="1170" y="3151"/>
                </a:lnTo>
                <a:lnTo>
                  <a:pt x="1143" y="3176"/>
                </a:lnTo>
                <a:lnTo>
                  <a:pt x="1117" y="3203"/>
                </a:lnTo>
                <a:lnTo>
                  <a:pt x="1067" y="3259"/>
                </a:lnTo>
                <a:lnTo>
                  <a:pt x="1016" y="3313"/>
                </a:lnTo>
                <a:lnTo>
                  <a:pt x="1016" y="3313"/>
                </a:lnTo>
                <a:lnTo>
                  <a:pt x="983" y="3349"/>
                </a:lnTo>
                <a:lnTo>
                  <a:pt x="949" y="3384"/>
                </a:lnTo>
                <a:lnTo>
                  <a:pt x="913" y="3419"/>
                </a:lnTo>
                <a:lnTo>
                  <a:pt x="878" y="3452"/>
                </a:lnTo>
                <a:lnTo>
                  <a:pt x="841" y="3484"/>
                </a:lnTo>
                <a:lnTo>
                  <a:pt x="804" y="3514"/>
                </a:lnTo>
                <a:lnTo>
                  <a:pt x="765" y="3543"/>
                </a:lnTo>
                <a:lnTo>
                  <a:pt x="725" y="3572"/>
                </a:lnTo>
                <a:lnTo>
                  <a:pt x="725" y="3572"/>
                </a:lnTo>
                <a:lnTo>
                  <a:pt x="636" y="3571"/>
                </a:lnTo>
                <a:lnTo>
                  <a:pt x="545" y="3571"/>
                </a:lnTo>
                <a:lnTo>
                  <a:pt x="545" y="3571"/>
                </a:lnTo>
                <a:close/>
                <a:moveTo>
                  <a:pt x="780" y="3572"/>
                </a:moveTo>
                <a:lnTo>
                  <a:pt x="780" y="3572"/>
                </a:lnTo>
                <a:lnTo>
                  <a:pt x="778" y="3572"/>
                </a:lnTo>
                <a:lnTo>
                  <a:pt x="778" y="3572"/>
                </a:lnTo>
                <a:lnTo>
                  <a:pt x="807" y="3553"/>
                </a:lnTo>
                <a:lnTo>
                  <a:pt x="835" y="3533"/>
                </a:lnTo>
                <a:lnTo>
                  <a:pt x="863" y="3510"/>
                </a:lnTo>
                <a:lnTo>
                  <a:pt x="889" y="3489"/>
                </a:lnTo>
                <a:lnTo>
                  <a:pt x="916" y="3465"/>
                </a:lnTo>
                <a:lnTo>
                  <a:pt x="941" y="3441"/>
                </a:lnTo>
                <a:lnTo>
                  <a:pt x="990" y="3392"/>
                </a:lnTo>
                <a:lnTo>
                  <a:pt x="990" y="3392"/>
                </a:lnTo>
                <a:lnTo>
                  <a:pt x="1138" y="3245"/>
                </a:lnTo>
                <a:lnTo>
                  <a:pt x="1289" y="3100"/>
                </a:lnTo>
                <a:lnTo>
                  <a:pt x="1289" y="3100"/>
                </a:lnTo>
                <a:lnTo>
                  <a:pt x="1378" y="3097"/>
                </a:lnTo>
                <a:lnTo>
                  <a:pt x="1467" y="3097"/>
                </a:lnTo>
                <a:lnTo>
                  <a:pt x="1467" y="3097"/>
                </a:lnTo>
                <a:lnTo>
                  <a:pt x="1431" y="3122"/>
                </a:lnTo>
                <a:lnTo>
                  <a:pt x="1396" y="3147"/>
                </a:lnTo>
                <a:lnTo>
                  <a:pt x="1362" y="3174"/>
                </a:lnTo>
                <a:lnTo>
                  <a:pt x="1327" y="3202"/>
                </a:lnTo>
                <a:lnTo>
                  <a:pt x="1260" y="3259"/>
                </a:lnTo>
                <a:lnTo>
                  <a:pt x="1195" y="3318"/>
                </a:lnTo>
                <a:lnTo>
                  <a:pt x="1131" y="3379"/>
                </a:lnTo>
                <a:lnTo>
                  <a:pt x="1069" y="3441"/>
                </a:lnTo>
                <a:lnTo>
                  <a:pt x="1008" y="3504"/>
                </a:lnTo>
                <a:lnTo>
                  <a:pt x="949" y="3567"/>
                </a:lnTo>
                <a:lnTo>
                  <a:pt x="949" y="3567"/>
                </a:lnTo>
                <a:lnTo>
                  <a:pt x="780" y="3572"/>
                </a:lnTo>
                <a:lnTo>
                  <a:pt x="780" y="3572"/>
                </a:lnTo>
                <a:close/>
                <a:moveTo>
                  <a:pt x="999" y="3565"/>
                </a:moveTo>
                <a:lnTo>
                  <a:pt x="999" y="3565"/>
                </a:lnTo>
                <a:lnTo>
                  <a:pt x="1065" y="3506"/>
                </a:lnTo>
                <a:lnTo>
                  <a:pt x="1133" y="3448"/>
                </a:lnTo>
                <a:lnTo>
                  <a:pt x="1267" y="3331"/>
                </a:lnTo>
                <a:lnTo>
                  <a:pt x="1400" y="3215"/>
                </a:lnTo>
                <a:lnTo>
                  <a:pt x="1468" y="3157"/>
                </a:lnTo>
                <a:lnTo>
                  <a:pt x="1534" y="3098"/>
                </a:lnTo>
                <a:lnTo>
                  <a:pt x="1534" y="3098"/>
                </a:lnTo>
                <a:lnTo>
                  <a:pt x="1561" y="3098"/>
                </a:lnTo>
                <a:lnTo>
                  <a:pt x="1561" y="3098"/>
                </a:lnTo>
                <a:lnTo>
                  <a:pt x="1547" y="3102"/>
                </a:lnTo>
                <a:lnTo>
                  <a:pt x="1542" y="3105"/>
                </a:lnTo>
                <a:lnTo>
                  <a:pt x="1537" y="3109"/>
                </a:lnTo>
                <a:lnTo>
                  <a:pt x="1533" y="3113"/>
                </a:lnTo>
                <a:lnTo>
                  <a:pt x="1529" y="3118"/>
                </a:lnTo>
                <a:lnTo>
                  <a:pt x="1526" y="3123"/>
                </a:lnTo>
                <a:lnTo>
                  <a:pt x="1525" y="3130"/>
                </a:lnTo>
                <a:lnTo>
                  <a:pt x="1525" y="3130"/>
                </a:lnTo>
                <a:lnTo>
                  <a:pt x="1522" y="3143"/>
                </a:lnTo>
                <a:lnTo>
                  <a:pt x="1522" y="3157"/>
                </a:lnTo>
                <a:lnTo>
                  <a:pt x="1522" y="3170"/>
                </a:lnTo>
                <a:lnTo>
                  <a:pt x="1524" y="3183"/>
                </a:lnTo>
                <a:lnTo>
                  <a:pt x="1528" y="3212"/>
                </a:lnTo>
                <a:lnTo>
                  <a:pt x="1534" y="3240"/>
                </a:lnTo>
                <a:lnTo>
                  <a:pt x="1534" y="3240"/>
                </a:lnTo>
                <a:lnTo>
                  <a:pt x="1530" y="3241"/>
                </a:lnTo>
                <a:lnTo>
                  <a:pt x="1526" y="3243"/>
                </a:lnTo>
                <a:lnTo>
                  <a:pt x="1526" y="3243"/>
                </a:lnTo>
                <a:lnTo>
                  <a:pt x="1435" y="3319"/>
                </a:lnTo>
                <a:lnTo>
                  <a:pt x="1343" y="3398"/>
                </a:lnTo>
                <a:lnTo>
                  <a:pt x="1255" y="3478"/>
                </a:lnTo>
                <a:lnTo>
                  <a:pt x="1211" y="3519"/>
                </a:lnTo>
                <a:lnTo>
                  <a:pt x="1167" y="3561"/>
                </a:lnTo>
                <a:lnTo>
                  <a:pt x="1167" y="3561"/>
                </a:lnTo>
                <a:lnTo>
                  <a:pt x="999" y="3565"/>
                </a:lnTo>
                <a:lnTo>
                  <a:pt x="999" y="3565"/>
                </a:lnTo>
                <a:close/>
                <a:moveTo>
                  <a:pt x="1543" y="3276"/>
                </a:moveTo>
                <a:lnTo>
                  <a:pt x="1543" y="3276"/>
                </a:lnTo>
                <a:lnTo>
                  <a:pt x="1550" y="3305"/>
                </a:lnTo>
                <a:lnTo>
                  <a:pt x="1555" y="3333"/>
                </a:lnTo>
                <a:lnTo>
                  <a:pt x="1555" y="3333"/>
                </a:lnTo>
                <a:lnTo>
                  <a:pt x="1559" y="3371"/>
                </a:lnTo>
                <a:lnTo>
                  <a:pt x="1563" y="3411"/>
                </a:lnTo>
                <a:lnTo>
                  <a:pt x="1563" y="3411"/>
                </a:lnTo>
                <a:lnTo>
                  <a:pt x="1520" y="3445"/>
                </a:lnTo>
                <a:lnTo>
                  <a:pt x="1477" y="3480"/>
                </a:lnTo>
                <a:lnTo>
                  <a:pt x="1435" y="3517"/>
                </a:lnTo>
                <a:lnTo>
                  <a:pt x="1394" y="3555"/>
                </a:lnTo>
                <a:lnTo>
                  <a:pt x="1394" y="3555"/>
                </a:lnTo>
                <a:lnTo>
                  <a:pt x="1237" y="3558"/>
                </a:lnTo>
                <a:lnTo>
                  <a:pt x="1237" y="3558"/>
                </a:lnTo>
                <a:lnTo>
                  <a:pt x="1278" y="3526"/>
                </a:lnTo>
                <a:lnTo>
                  <a:pt x="1320" y="3493"/>
                </a:lnTo>
                <a:lnTo>
                  <a:pt x="1359" y="3459"/>
                </a:lnTo>
                <a:lnTo>
                  <a:pt x="1398" y="3423"/>
                </a:lnTo>
                <a:lnTo>
                  <a:pt x="1436" y="3387"/>
                </a:lnTo>
                <a:lnTo>
                  <a:pt x="1473" y="3350"/>
                </a:lnTo>
                <a:lnTo>
                  <a:pt x="1543" y="3276"/>
                </a:lnTo>
                <a:lnTo>
                  <a:pt x="1543" y="3276"/>
                </a:lnTo>
                <a:close/>
                <a:moveTo>
                  <a:pt x="1464" y="3555"/>
                </a:moveTo>
                <a:lnTo>
                  <a:pt x="1464" y="3555"/>
                </a:lnTo>
                <a:lnTo>
                  <a:pt x="1517" y="3513"/>
                </a:lnTo>
                <a:lnTo>
                  <a:pt x="1542" y="3490"/>
                </a:lnTo>
                <a:lnTo>
                  <a:pt x="1567" y="3468"/>
                </a:lnTo>
                <a:lnTo>
                  <a:pt x="1567" y="3468"/>
                </a:lnTo>
                <a:lnTo>
                  <a:pt x="1573" y="3555"/>
                </a:lnTo>
                <a:lnTo>
                  <a:pt x="1573" y="3555"/>
                </a:lnTo>
                <a:lnTo>
                  <a:pt x="1464" y="3555"/>
                </a:lnTo>
                <a:lnTo>
                  <a:pt x="1464" y="355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0" name="Freeform 20"/>
          <p:cNvSpPr>
            <a:spLocks noChangeAspect="1" noEditPoints="1"/>
          </p:cNvSpPr>
          <p:nvPr/>
        </p:nvSpPr>
        <p:spPr bwMode="auto">
          <a:xfrm>
            <a:off x="836415" y="2651327"/>
            <a:ext cx="622670" cy="1234440"/>
          </a:xfrm>
          <a:custGeom>
            <a:avLst/>
            <a:gdLst>
              <a:gd name="T0" fmla="*/ 1465 w 1828"/>
              <a:gd name="T1" fmla="*/ 252 h 3624"/>
              <a:gd name="T2" fmla="*/ 457 w 1828"/>
              <a:gd name="T3" fmla="*/ 0 h 3624"/>
              <a:gd name="T4" fmla="*/ 6 w 1828"/>
              <a:gd name="T5" fmla="*/ 452 h 3624"/>
              <a:gd name="T6" fmla="*/ 125 w 1828"/>
              <a:gd name="T7" fmla="*/ 3607 h 3624"/>
              <a:gd name="T8" fmla="*/ 664 w 1828"/>
              <a:gd name="T9" fmla="*/ 3585 h 3624"/>
              <a:gd name="T10" fmla="*/ 708 w 1828"/>
              <a:gd name="T11" fmla="*/ 3150 h 3624"/>
              <a:gd name="T12" fmla="*/ 1267 w 1828"/>
              <a:gd name="T13" fmla="*/ 2166 h 3624"/>
              <a:gd name="T14" fmla="*/ 1755 w 1828"/>
              <a:gd name="T15" fmla="*/ 1754 h 3624"/>
              <a:gd name="T16" fmla="*/ 1771 w 1828"/>
              <a:gd name="T17" fmla="*/ 772 h 3624"/>
              <a:gd name="T18" fmla="*/ 1408 w 1828"/>
              <a:gd name="T19" fmla="*/ 1146 h 3624"/>
              <a:gd name="T20" fmla="*/ 1587 w 1828"/>
              <a:gd name="T21" fmla="*/ 691 h 3624"/>
              <a:gd name="T22" fmla="*/ 1575 w 1828"/>
              <a:gd name="T23" fmla="*/ 567 h 3624"/>
              <a:gd name="T24" fmla="*/ 1279 w 1828"/>
              <a:gd name="T25" fmla="*/ 778 h 3624"/>
              <a:gd name="T26" fmla="*/ 1408 w 1828"/>
              <a:gd name="T27" fmla="*/ 502 h 3624"/>
              <a:gd name="T28" fmla="*/ 1412 w 1828"/>
              <a:gd name="T29" fmla="*/ 364 h 3624"/>
              <a:gd name="T30" fmla="*/ 970 w 1828"/>
              <a:gd name="T31" fmla="*/ 588 h 3624"/>
              <a:gd name="T32" fmla="*/ 1218 w 1828"/>
              <a:gd name="T33" fmla="*/ 293 h 3624"/>
              <a:gd name="T34" fmla="*/ 967 w 1828"/>
              <a:gd name="T35" fmla="*/ 450 h 3624"/>
              <a:gd name="T36" fmla="*/ 953 w 1828"/>
              <a:gd name="T37" fmla="*/ 413 h 3624"/>
              <a:gd name="T38" fmla="*/ 1010 w 1828"/>
              <a:gd name="T39" fmla="*/ 159 h 3624"/>
              <a:gd name="T40" fmla="*/ 192 w 1828"/>
              <a:gd name="T41" fmla="*/ 166 h 3624"/>
              <a:gd name="T42" fmla="*/ 153 w 1828"/>
              <a:gd name="T43" fmla="*/ 429 h 3624"/>
              <a:gd name="T44" fmla="*/ 120 w 1828"/>
              <a:gd name="T45" fmla="*/ 458 h 3624"/>
              <a:gd name="T46" fmla="*/ 437 w 1828"/>
              <a:gd name="T47" fmla="*/ 499 h 3624"/>
              <a:gd name="T48" fmla="*/ 800 w 1828"/>
              <a:gd name="T49" fmla="*/ 118 h 3624"/>
              <a:gd name="T50" fmla="*/ 120 w 1828"/>
              <a:gd name="T51" fmla="*/ 925 h 3624"/>
              <a:gd name="T52" fmla="*/ 639 w 1828"/>
              <a:gd name="T53" fmla="*/ 597 h 3624"/>
              <a:gd name="T54" fmla="*/ 122 w 1828"/>
              <a:gd name="T55" fmla="*/ 1183 h 3624"/>
              <a:gd name="T56" fmla="*/ 125 w 1828"/>
              <a:gd name="T57" fmla="*/ 1428 h 3624"/>
              <a:gd name="T58" fmla="*/ 427 w 1828"/>
              <a:gd name="T59" fmla="*/ 1407 h 3624"/>
              <a:gd name="T60" fmla="*/ 619 w 1828"/>
              <a:gd name="T61" fmla="*/ 1310 h 3624"/>
              <a:gd name="T62" fmla="*/ 202 w 1828"/>
              <a:gd name="T63" fmla="*/ 1946 h 3624"/>
              <a:gd name="T64" fmla="*/ 318 w 1828"/>
              <a:gd name="T65" fmla="*/ 1880 h 3624"/>
              <a:gd name="T66" fmla="*/ 592 w 1828"/>
              <a:gd name="T67" fmla="*/ 1734 h 3624"/>
              <a:gd name="T68" fmla="*/ 249 w 1828"/>
              <a:gd name="T69" fmla="*/ 2269 h 3624"/>
              <a:gd name="T70" fmla="*/ 743 w 1828"/>
              <a:gd name="T71" fmla="*/ 1733 h 3624"/>
              <a:gd name="T72" fmla="*/ 713 w 1828"/>
              <a:gd name="T73" fmla="*/ 1134 h 3624"/>
              <a:gd name="T74" fmla="*/ 939 w 1828"/>
              <a:gd name="T75" fmla="*/ 686 h 3624"/>
              <a:gd name="T76" fmla="*/ 1292 w 1828"/>
              <a:gd name="T77" fmla="*/ 1073 h 3624"/>
              <a:gd name="T78" fmla="*/ 1112 w 1828"/>
              <a:gd name="T79" fmla="*/ 1598 h 3624"/>
              <a:gd name="T80" fmla="*/ 818 w 1828"/>
              <a:gd name="T81" fmla="*/ 1713 h 3624"/>
              <a:gd name="T82" fmla="*/ 165 w 1828"/>
              <a:gd name="T83" fmla="*/ 2355 h 3624"/>
              <a:gd name="T84" fmla="*/ 493 w 1828"/>
              <a:gd name="T85" fmla="*/ 2618 h 3624"/>
              <a:gd name="T86" fmla="*/ 359 w 1828"/>
              <a:gd name="T87" fmla="*/ 3041 h 3624"/>
              <a:gd name="T88" fmla="*/ 524 w 1828"/>
              <a:gd name="T89" fmla="*/ 2677 h 3624"/>
              <a:gd name="T90" fmla="*/ 346 w 1828"/>
              <a:gd name="T91" fmla="*/ 3145 h 3624"/>
              <a:gd name="T92" fmla="*/ 236 w 1828"/>
              <a:gd name="T93" fmla="*/ 3436 h 3624"/>
              <a:gd name="T94" fmla="*/ 594 w 1828"/>
              <a:gd name="T95" fmla="*/ 3073 h 3624"/>
              <a:gd name="T96" fmla="*/ 599 w 1828"/>
              <a:gd name="T97" fmla="*/ 3169 h 3624"/>
              <a:gd name="T98" fmla="*/ 615 w 1828"/>
              <a:gd name="T99" fmla="*/ 3335 h 3624"/>
              <a:gd name="T100" fmla="*/ 665 w 1828"/>
              <a:gd name="T101" fmla="*/ 2134 h 3624"/>
              <a:gd name="T102" fmla="*/ 175 w 1828"/>
              <a:gd name="T103" fmla="*/ 2619 h 3624"/>
              <a:gd name="T104" fmla="*/ 932 w 1828"/>
              <a:gd name="T105" fmla="*/ 1751 h 3624"/>
              <a:gd name="T106" fmla="*/ 1222 w 1828"/>
              <a:gd name="T107" fmla="*/ 1643 h 3624"/>
              <a:gd name="T108" fmla="*/ 1692 w 1828"/>
              <a:gd name="T109" fmla="*/ 889 h 3624"/>
              <a:gd name="T110" fmla="*/ 1002 w 1828"/>
              <a:gd name="T111" fmla="*/ 2092 h 3624"/>
              <a:gd name="T112" fmla="*/ 1438 w 1828"/>
              <a:gd name="T113" fmla="*/ 1575 h 3624"/>
              <a:gd name="T114" fmla="*/ 1700 w 1828"/>
              <a:gd name="T115" fmla="*/ 1437 h 3624"/>
              <a:gd name="T116" fmla="*/ 1267 w 1828"/>
              <a:gd name="T117" fmla="*/ 1925 h 3624"/>
              <a:gd name="T118" fmla="*/ 1688 w 1828"/>
              <a:gd name="T119" fmla="*/ 1570 h 3624"/>
              <a:gd name="T120" fmla="*/ 1395 w 1828"/>
              <a:gd name="T121" fmla="*/ 2013 h 3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8" h="3624">
                <a:moveTo>
                  <a:pt x="1771" y="772"/>
                </a:moveTo>
                <a:lnTo>
                  <a:pt x="1771" y="772"/>
                </a:lnTo>
                <a:lnTo>
                  <a:pt x="1763" y="735"/>
                </a:lnTo>
                <a:lnTo>
                  <a:pt x="1755" y="699"/>
                </a:lnTo>
                <a:lnTo>
                  <a:pt x="1746" y="665"/>
                </a:lnTo>
                <a:lnTo>
                  <a:pt x="1734" y="632"/>
                </a:lnTo>
                <a:lnTo>
                  <a:pt x="1724" y="599"/>
                </a:lnTo>
                <a:lnTo>
                  <a:pt x="1710" y="568"/>
                </a:lnTo>
                <a:lnTo>
                  <a:pt x="1697" y="538"/>
                </a:lnTo>
                <a:lnTo>
                  <a:pt x="1683" y="509"/>
                </a:lnTo>
                <a:lnTo>
                  <a:pt x="1667" y="481"/>
                </a:lnTo>
                <a:lnTo>
                  <a:pt x="1651" y="453"/>
                </a:lnTo>
                <a:lnTo>
                  <a:pt x="1632" y="427"/>
                </a:lnTo>
                <a:lnTo>
                  <a:pt x="1615" y="401"/>
                </a:lnTo>
                <a:lnTo>
                  <a:pt x="1595" y="378"/>
                </a:lnTo>
                <a:lnTo>
                  <a:pt x="1575" y="355"/>
                </a:lnTo>
                <a:lnTo>
                  <a:pt x="1555" y="333"/>
                </a:lnTo>
                <a:lnTo>
                  <a:pt x="1534" y="311"/>
                </a:lnTo>
                <a:lnTo>
                  <a:pt x="1512" y="290"/>
                </a:lnTo>
                <a:lnTo>
                  <a:pt x="1489" y="270"/>
                </a:lnTo>
                <a:lnTo>
                  <a:pt x="1465" y="252"/>
                </a:lnTo>
                <a:lnTo>
                  <a:pt x="1441" y="234"/>
                </a:lnTo>
                <a:lnTo>
                  <a:pt x="1416" y="217"/>
                </a:lnTo>
                <a:lnTo>
                  <a:pt x="1391" y="200"/>
                </a:lnTo>
                <a:lnTo>
                  <a:pt x="1365" y="185"/>
                </a:lnTo>
                <a:lnTo>
                  <a:pt x="1338" y="171"/>
                </a:lnTo>
                <a:lnTo>
                  <a:pt x="1310" y="156"/>
                </a:lnTo>
                <a:lnTo>
                  <a:pt x="1284" y="143"/>
                </a:lnTo>
                <a:lnTo>
                  <a:pt x="1255" y="130"/>
                </a:lnTo>
                <a:lnTo>
                  <a:pt x="1227" y="119"/>
                </a:lnTo>
                <a:lnTo>
                  <a:pt x="1167" y="97"/>
                </a:lnTo>
                <a:lnTo>
                  <a:pt x="1108" y="78"/>
                </a:lnTo>
                <a:lnTo>
                  <a:pt x="1045" y="61"/>
                </a:lnTo>
                <a:lnTo>
                  <a:pt x="983" y="48"/>
                </a:lnTo>
                <a:lnTo>
                  <a:pt x="918" y="36"/>
                </a:lnTo>
                <a:lnTo>
                  <a:pt x="853" y="25"/>
                </a:lnTo>
                <a:lnTo>
                  <a:pt x="788" y="17"/>
                </a:lnTo>
                <a:lnTo>
                  <a:pt x="722" y="11"/>
                </a:lnTo>
                <a:lnTo>
                  <a:pt x="656" y="7"/>
                </a:lnTo>
                <a:lnTo>
                  <a:pt x="590" y="3"/>
                </a:lnTo>
                <a:lnTo>
                  <a:pt x="524" y="1"/>
                </a:lnTo>
                <a:lnTo>
                  <a:pt x="457" y="0"/>
                </a:lnTo>
                <a:lnTo>
                  <a:pt x="392" y="1"/>
                </a:lnTo>
                <a:lnTo>
                  <a:pt x="327" y="3"/>
                </a:lnTo>
                <a:lnTo>
                  <a:pt x="200" y="8"/>
                </a:lnTo>
                <a:lnTo>
                  <a:pt x="78" y="15"/>
                </a:lnTo>
                <a:lnTo>
                  <a:pt x="78" y="15"/>
                </a:lnTo>
                <a:lnTo>
                  <a:pt x="72" y="16"/>
                </a:lnTo>
                <a:lnTo>
                  <a:pt x="67" y="17"/>
                </a:lnTo>
                <a:lnTo>
                  <a:pt x="63" y="20"/>
                </a:lnTo>
                <a:lnTo>
                  <a:pt x="59" y="24"/>
                </a:lnTo>
                <a:lnTo>
                  <a:pt x="56" y="28"/>
                </a:lnTo>
                <a:lnTo>
                  <a:pt x="53" y="32"/>
                </a:lnTo>
                <a:lnTo>
                  <a:pt x="52" y="37"/>
                </a:lnTo>
                <a:lnTo>
                  <a:pt x="52" y="42"/>
                </a:lnTo>
                <a:lnTo>
                  <a:pt x="52" y="42"/>
                </a:lnTo>
                <a:lnTo>
                  <a:pt x="47" y="48"/>
                </a:lnTo>
                <a:lnTo>
                  <a:pt x="45" y="57"/>
                </a:lnTo>
                <a:lnTo>
                  <a:pt x="45" y="57"/>
                </a:lnTo>
                <a:lnTo>
                  <a:pt x="31" y="155"/>
                </a:lnTo>
                <a:lnTo>
                  <a:pt x="20" y="253"/>
                </a:lnTo>
                <a:lnTo>
                  <a:pt x="12" y="352"/>
                </a:lnTo>
                <a:lnTo>
                  <a:pt x="6" y="452"/>
                </a:lnTo>
                <a:lnTo>
                  <a:pt x="3" y="552"/>
                </a:lnTo>
                <a:lnTo>
                  <a:pt x="0" y="653"/>
                </a:lnTo>
                <a:lnTo>
                  <a:pt x="0" y="754"/>
                </a:lnTo>
                <a:lnTo>
                  <a:pt x="2" y="854"/>
                </a:lnTo>
                <a:lnTo>
                  <a:pt x="4" y="955"/>
                </a:lnTo>
                <a:lnTo>
                  <a:pt x="7" y="1056"/>
                </a:lnTo>
                <a:lnTo>
                  <a:pt x="15" y="1257"/>
                </a:lnTo>
                <a:lnTo>
                  <a:pt x="24" y="1457"/>
                </a:lnTo>
                <a:lnTo>
                  <a:pt x="33" y="1655"/>
                </a:lnTo>
                <a:lnTo>
                  <a:pt x="33" y="1655"/>
                </a:lnTo>
                <a:lnTo>
                  <a:pt x="49" y="2134"/>
                </a:lnTo>
                <a:lnTo>
                  <a:pt x="65" y="2615"/>
                </a:lnTo>
                <a:lnTo>
                  <a:pt x="73" y="2855"/>
                </a:lnTo>
                <a:lnTo>
                  <a:pt x="84" y="3094"/>
                </a:lnTo>
                <a:lnTo>
                  <a:pt x="94" y="3335"/>
                </a:lnTo>
                <a:lnTo>
                  <a:pt x="108" y="3574"/>
                </a:lnTo>
                <a:lnTo>
                  <a:pt x="108" y="3574"/>
                </a:lnTo>
                <a:lnTo>
                  <a:pt x="109" y="3585"/>
                </a:lnTo>
                <a:lnTo>
                  <a:pt x="113" y="3592"/>
                </a:lnTo>
                <a:lnTo>
                  <a:pt x="118" y="3600"/>
                </a:lnTo>
                <a:lnTo>
                  <a:pt x="125" y="3607"/>
                </a:lnTo>
                <a:lnTo>
                  <a:pt x="133" y="3611"/>
                </a:lnTo>
                <a:lnTo>
                  <a:pt x="142" y="3614"/>
                </a:lnTo>
                <a:lnTo>
                  <a:pt x="151" y="3615"/>
                </a:lnTo>
                <a:lnTo>
                  <a:pt x="161" y="3614"/>
                </a:lnTo>
                <a:lnTo>
                  <a:pt x="161" y="3614"/>
                </a:lnTo>
                <a:lnTo>
                  <a:pt x="167" y="3618"/>
                </a:lnTo>
                <a:lnTo>
                  <a:pt x="174" y="3622"/>
                </a:lnTo>
                <a:lnTo>
                  <a:pt x="183" y="3624"/>
                </a:lnTo>
                <a:lnTo>
                  <a:pt x="194" y="3624"/>
                </a:lnTo>
                <a:lnTo>
                  <a:pt x="194" y="3624"/>
                </a:lnTo>
                <a:lnTo>
                  <a:pt x="459" y="3614"/>
                </a:lnTo>
                <a:lnTo>
                  <a:pt x="459" y="3614"/>
                </a:lnTo>
                <a:lnTo>
                  <a:pt x="590" y="3610"/>
                </a:lnTo>
                <a:lnTo>
                  <a:pt x="590" y="3610"/>
                </a:lnTo>
                <a:lnTo>
                  <a:pt x="604" y="3608"/>
                </a:lnTo>
                <a:lnTo>
                  <a:pt x="618" y="3607"/>
                </a:lnTo>
                <a:lnTo>
                  <a:pt x="632" y="3604"/>
                </a:lnTo>
                <a:lnTo>
                  <a:pt x="637" y="3603"/>
                </a:lnTo>
                <a:lnTo>
                  <a:pt x="644" y="3599"/>
                </a:lnTo>
                <a:lnTo>
                  <a:pt x="644" y="3599"/>
                </a:lnTo>
                <a:lnTo>
                  <a:pt x="664" y="3585"/>
                </a:lnTo>
                <a:lnTo>
                  <a:pt x="664" y="3585"/>
                </a:lnTo>
                <a:lnTo>
                  <a:pt x="667" y="3588"/>
                </a:lnTo>
                <a:lnTo>
                  <a:pt x="669" y="3592"/>
                </a:lnTo>
                <a:lnTo>
                  <a:pt x="676" y="3596"/>
                </a:lnTo>
                <a:lnTo>
                  <a:pt x="685" y="3599"/>
                </a:lnTo>
                <a:lnTo>
                  <a:pt x="693" y="3599"/>
                </a:lnTo>
                <a:lnTo>
                  <a:pt x="701" y="3596"/>
                </a:lnTo>
                <a:lnTo>
                  <a:pt x="708" y="3591"/>
                </a:lnTo>
                <a:lnTo>
                  <a:pt x="710" y="3587"/>
                </a:lnTo>
                <a:lnTo>
                  <a:pt x="712" y="3583"/>
                </a:lnTo>
                <a:lnTo>
                  <a:pt x="712" y="3579"/>
                </a:lnTo>
                <a:lnTo>
                  <a:pt x="712" y="3574"/>
                </a:lnTo>
                <a:lnTo>
                  <a:pt x="712" y="3574"/>
                </a:lnTo>
                <a:lnTo>
                  <a:pt x="708" y="3533"/>
                </a:lnTo>
                <a:lnTo>
                  <a:pt x="704" y="3490"/>
                </a:lnTo>
                <a:lnTo>
                  <a:pt x="701" y="3448"/>
                </a:lnTo>
                <a:lnTo>
                  <a:pt x="700" y="3406"/>
                </a:lnTo>
                <a:lnTo>
                  <a:pt x="700" y="3363"/>
                </a:lnTo>
                <a:lnTo>
                  <a:pt x="700" y="3321"/>
                </a:lnTo>
                <a:lnTo>
                  <a:pt x="702" y="3236"/>
                </a:lnTo>
                <a:lnTo>
                  <a:pt x="708" y="3150"/>
                </a:lnTo>
                <a:lnTo>
                  <a:pt x="716" y="3065"/>
                </a:lnTo>
                <a:lnTo>
                  <a:pt x="724" y="2980"/>
                </a:lnTo>
                <a:lnTo>
                  <a:pt x="733" y="2894"/>
                </a:lnTo>
                <a:lnTo>
                  <a:pt x="750" y="2725"/>
                </a:lnTo>
                <a:lnTo>
                  <a:pt x="758" y="2640"/>
                </a:lnTo>
                <a:lnTo>
                  <a:pt x="763" y="2555"/>
                </a:lnTo>
                <a:lnTo>
                  <a:pt x="766" y="2470"/>
                </a:lnTo>
                <a:lnTo>
                  <a:pt x="766" y="2428"/>
                </a:lnTo>
                <a:lnTo>
                  <a:pt x="766" y="2387"/>
                </a:lnTo>
                <a:lnTo>
                  <a:pt x="765" y="2345"/>
                </a:lnTo>
                <a:lnTo>
                  <a:pt x="762" y="2304"/>
                </a:lnTo>
                <a:lnTo>
                  <a:pt x="759" y="2261"/>
                </a:lnTo>
                <a:lnTo>
                  <a:pt x="754" y="2220"/>
                </a:lnTo>
                <a:lnTo>
                  <a:pt x="754" y="2220"/>
                </a:lnTo>
                <a:lnTo>
                  <a:pt x="826" y="2212"/>
                </a:lnTo>
                <a:lnTo>
                  <a:pt x="896" y="2207"/>
                </a:lnTo>
                <a:lnTo>
                  <a:pt x="1035" y="2196"/>
                </a:lnTo>
                <a:lnTo>
                  <a:pt x="1102" y="2190"/>
                </a:lnTo>
                <a:lnTo>
                  <a:pt x="1169" y="2182"/>
                </a:lnTo>
                <a:lnTo>
                  <a:pt x="1234" y="2172"/>
                </a:lnTo>
                <a:lnTo>
                  <a:pt x="1267" y="2166"/>
                </a:lnTo>
                <a:lnTo>
                  <a:pt x="1297" y="2158"/>
                </a:lnTo>
                <a:lnTo>
                  <a:pt x="1329" y="2150"/>
                </a:lnTo>
                <a:lnTo>
                  <a:pt x="1359" y="2141"/>
                </a:lnTo>
                <a:lnTo>
                  <a:pt x="1388" y="2131"/>
                </a:lnTo>
                <a:lnTo>
                  <a:pt x="1418" y="2119"/>
                </a:lnTo>
                <a:lnTo>
                  <a:pt x="1447" y="2106"/>
                </a:lnTo>
                <a:lnTo>
                  <a:pt x="1475" y="2092"/>
                </a:lnTo>
                <a:lnTo>
                  <a:pt x="1502" y="2076"/>
                </a:lnTo>
                <a:lnTo>
                  <a:pt x="1529" y="2057"/>
                </a:lnTo>
                <a:lnTo>
                  <a:pt x="1555" y="2039"/>
                </a:lnTo>
                <a:lnTo>
                  <a:pt x="1581" y="2016"/>
                </a:lnTo>
                <a:lnTo>
                  <a:pt x="1604" y="1994"/>
                </a:lnTo>
                <a:lnTo>
                  <a:pt x="1628" y="1968"/>
                </a:lnTo>
                <a:lnTo>
                  <a:pt x="1651" y="1941"/>
                </a:lnTo>
                <a:lnTo>
                  <a:pt x="1673" y="1910"/>
                </a:lnTo>
                <a:lnTo>
                  <a:pt x="1694" y="1878"/>
                </a:lnTo>
                <a:lnTo>
                  <a:pt x="1714" y="1844"/>
                </a:lnTo>
                <a:lnTo>
                  <a:pt x="1714" y="1844"/>
                </a:lnTo>
                <a:lnTo>
                  <a:pt x="1729" y="1815"/>
                </a:lnTo>
                <a:lnTo>
                  <a:pt x="1743" y="1784"/>
                </a:lnTo>
                <a:lnTo>
                  <a:pt x="1755" y="1754"/>
                </a:lnTo>
                <a:lnTo>
                  <a:pt x="1767" y="1723"/>
                </a:lnTo>
                <a:lnTo>
                  <a:pt x="1777" y="1692"/>
                </a:lnTo>
                <a:lnTo>
                  <a:pt x="1786" y="1658"/>
                </a:lnTo>
                <a:lnTo>
                  <a:pt x="1795" y="1625"/>
                </a:lnTo>
                <a:lnTo>
                  <a:pt x="1802" y="1592"/>
                </a:lnTo>
                <a:lnTo>
                  <a:pt x="1808" y="1559"/>
                </a:lnTo>
                <a:lnTo>
                  <a:pt x="1814" y="1525"/>
                </a:lnTo>
                <a:lnTo>
                  <a:pt x="1818" y="1490"/>
                </a:lnTo>
                <a:lnTo>
                  <a:pt x="1822" y="1456"/>
                </a:lnTo>
                <a:lnTo>
                  <a:pt x="1824" y="1421"/>
                </a:lnTo>
                <a:lnTo>
                  <a:pt x="1826" y="1386"/>
                </a:lnTo>
                <a:lnTo>
                  <a:pt x="1828" y="1315"/>
                </a:lnTo>
                <a:lnTo>
                  <a:pt x="1827" y="1245"/>
                </a:lnTo>
                <a:lnTo>
                  <a:pt x="1823" y="1174"/>
                </a:lnTo>
                <a:lnTo>
                  <a:pt x="1818" y="1103"/>
                </a:lnTo>
                <a:lnTo>
                  <a:pt x="1811" y="1035"/>
                </a:lnTo>
                <a:lnTo>
                  <a:pt x="1803" y="966"/>
                </a:lnTo>
                <a:lnTo>
                  <a:pt x="1792" y="899"/>
                </a:lnTo>
                <a:lnTo>
                  <a:pt x="1782" y="835"/>
                </a:lnTo>
                <a:lnTo>
                  <a:pt x="1771" y="772"/>
                </a:lnTo>
                <a:lnTo>
                  <a:pt x="1771" y="772"/>
                </a:lnTo>
                <a:close/>
                <a:moveTo>
                  <a:pt x="1643" y="710"/>
                </a:moveTo>
                <a:lnTo>
                  <a:pt x="1643" y="710"/>
                </a:lnTo>
                <a:lnTo>
                  <a:pt x="1661" y="763"/>
                </a:lnTo>
                <a:lnTo>
                  <a:pt x="1677" y="819"/>
                </a:lnTo>
                <a:lnTo>
                  <a:pt x="1677" y="819"/>
                </a:lnTo>
                <a:lnTo>
                  <a:pt x="1645" y="872"/>
                </a:lnTo>
                <a:lnTo>
                  <a:pt x="1616" y="926"/>
                </a:lnTo>
                <a:lnTo>
                  <a:pt x="1587" y="980"/>
                </a:lnTo>
                <a:lnTo>
                  <a:pt x="1557" y="1033"/>
                </a:lnTo>
                <a:lnTo>
                  <a:pt x="1557" y="1033"/>
                </a:lnTo>
                <a:lnTo>
                  <a:pt x="1520" y="1097"/>
                </a:lnTo>
                <a:lnTo>
                  <a:pt x="1480" y="1160"/>
                </a:lnTo>
                <a:lnTo>
                  <a:pt x="1438" y="1221"/>
                </a:lnTo>
                <a:lnTo>
                  <a:pt x="1394" y="1281"/>
                </a:lnTo>
                <a:lnTo>
                  <a:pt x="1394" y="1281"/>
                </a:lnTo>
                <a:lnTo>
                  <a:pt x="1399" y="1252"/>
                </a:lnTo>
                <a:lnTo>
                  <a:pt x="1403" y="1224"/>
                </a:lnTo>
                <a:lnTo>
                  <a:pt x="1406" y="1196"/>
                </a:lnTo>
                <a:lnTo>
                  <a:pt x="1408" y="1168"/>
                </a:lnTo>
                <a:lnTo>
                  <a:pt x="1408" y="1168"/>
                </a:lnTo>
                <a:lnTo>
                  <a:pt x="1408" y="1146"/>
                </a:lnTo>
                <a:lnTo>
                  <a:pt x="1408" y="1123"/>
                </a:lnTo>
                <a:lnTo>
                  <a:pt x="1408" y="1101"/>
                </a:lnTo>
                <a:lnTo>
                  <a:pt x="1407" y="1078"/>
                </a:lnTo>
                <a:lnTo>
                  <a:pt x="1404" y="1057"/>
                </a:lnTo>
                <a:lnTo>
                  <a:pt x="1400" y="1036"/>
                </a:lnTo>
                <a:lnTo>
                  <a:pt x="1392" y="996"/>
                </a:lnTo>
                <a:lnTo>
                  <a:pt x="1392" y="996"/>
                </a:lnTo>
                <a:lnTo>
                  <a:pt x="1423" y="962"/>
                </a:lnTo>
                <a:lnTo>
                  <a:pt x="1452" y="927"/>
                </a:lnTo>
                <a:lnTo>
                  <a:pt x="1509" y="857"/>
                </a:lnTo>
                <a:lnTo>
                  <a:pt x="1509" y="857"/>
                </a:lnTo>
                <a:lnTo>
                  <a:pt x="1574" y="778"/>
                </a:lnTo>
                <a:lnTo>
                  <a:pt x="1607" y="738"/>
                </a:lnTo>
                <a:lnTo>
                  <a:pt x="1638" y="698"/>
                </a:lnTo>
                <a:lnTo>
                  <a:pt x="1638" y="698"/>
                </a:lnTo>
                <a:lnTo>
                  <a:pt x="1643" y="710"/>
                </a:lnTo>
                <a:lnTo>
                  <a:pt x="1643" y="710"/>
                </a:lnTo>
                <a:close/>
                <a:moveTo>
                  <a:pt x="1622" y="660"/>
                </a:moveTo>
                <a:lnTo>
                  <a:pt x="1622" y="660"/>
                </a:lnTo>
                <a:lnTo>
                  <a:pt x="1604" y="676"/>
                </a:lnTo>
                <a:lnTo>
                  <a:pt x="1587" y="691"/>
                </a:lnTo>
                <a:lnTo>
                  <a:pt x="1555" y="727"/>
                </a:lnTo>
                <a:lnTo>
                  <a:pt x="1525" y="764"/>
                </a:lnTo>
                <a:lnTo>
                  <a:pt x="1494" y="803"/>
                </a:lnTo>
                <a:lnTo>
                  <a:pt x="1465" y="842"/>
                </a:lnTo>
                <a:lnTo>
                  <a:pt x="1438" y="882"/>
                </a:lnTo>
                <a:lnTo>
                  <a:pt x="1382" y="960"/>
                </a:lnTo>
                <a:lnTo>
                  <a:pt x="1382" y="960"/>
                </a:lnTo>
                <a:lnTo>
                  <a:pt x="1371" y="934"/>
                </a:lnTo>
                <a:lnTo>
                  <a:pt x="1361" y="906"/>
                </a:lnTo>
                <a:lnTo>
                  <a:pt x="1349" y="881"/>
                </a:lnTo>
                <a:lnTo>
                  <a:pt x="1336" y="856"/>
                </a:lnTo>
                <a:lnTo>
                  <a:pt x="1336" y="856"/>
                </a:lnTo>
                <a:lnTo>
                  <a:pt x="1366" y="829"/>
                </a:lnTo>
                <a:lnTo>
                  <a:pt x="1396" y="801"/>
                </a:lnTo>
                <a:lnTo>
                  <a:pt x="1423" y="772"/>
                </a:lnTo>
                <a:lnTo>
                  <a:pt x="1449" y="741"/>
                </a:lnTo>
                <a:lnTo>
                  <a:pt x="1449" y="741"/>
                </a:lnTo>
                <a:lnTo>
                  <a:pt x="1514" y="656"/>
                </a:lnTo>
                <a:lnTo>
                  <a:pt x="1546" y="612"/>
                </a:lnTo>
                <a:lnTo>
                  <a:pt x="1561" y="589"/>
                </a:lnTo>
                <a:lnTo>
                  <a:pt x="1575" y="567"/>
                </a:lnTo>
                <a:lnTo>
                  <a:pt x="1575" y="567"/>
                </a:lnTo>
                <a:lnTo>
                  <a:pt x="1587" y="589"/>
                </a:lnTo>
                <a:lnTo>
                  <a:pt x="1599" y="612"/>
                </a:lnTo>
                <a:lnTo>
                  <a:pt x="1622" y="660"/>
                </a:lnTo>
                <a:lnTo>
                  <a:pt x="1622" y="660"/>
                </a:lnTo>
                <a:close/>
                <a:moveTo>
                  <a:pt x="1550" y="527"/>
                </a:moveTo>
                <a:lnTo>
                  <a:pt x="1550" y="527"/>
                </a:lnTo>
                <a:lnTo>
                  <a:pt x="1537" y="543"/>
                </a:lnTo>
                <a:lnTo>
                  <a:pt x="1524" y="559"/>
                </a:lnTo>
                <a:lnTo>
                  <a:pt x="1500" y="595"/>
                </a:lnTo>
                <a:lnTo>
                  <a:pt x="1453" y="666"/>
                </a:lnTo>
                <a:lnTo>
                  <a:pt x="1453" y="666"/>
                </a:lnTo>
                <a:lnTo>
                  <a:pt x="1423" y="710"/>
                </a:lnTo>
                <a:lnTo>
                  <a:pt x="1391" y="752"/>
                </a:lnTo>
                <a:lnTo>
                  <a:pt x="1357" y="793"/>
                </a:lnTo>
                <a:lnTo>
                  <a:pt x="1339" y="813"/>
                </a:lnTo>
                <a:lnTo>
                  <a:pt x="1321" y="833"/>
                </a:lnTo>
                <a:lnTo>
                  <a:pt x="1321" y="833"/>
                </a:lnTo>
                <a:lnTo>
                  <a:pt x="1308" y="813"/>
                </a:lnTo>
                <a:lnTo>
                  <a:pt x="1293" y="795"/>
                </a:lnTo>
                <a:lnTo>
                  <a:pt x="1279" y="778"/>
                </a:lnTo>
                <a:lnTo>
                  <a:pt x="1263" y="759"/>
                </a:lnTo>
                <a:lnTo>
                  <a:pt x="1263" y="759"/>
                </a:lnTo>
                <a:lnTo>
                  <a:pt x="1285" y="734"/>
                </a:lnTo>
                <a:lnTo>
                  <a:pt x="1306" y="707"/>
                </a:lnTo>
                <a:lnTo>
                  <a:pt x="1347" y="652"/>
                </a:lnTo>
                <a:lnTo>
                  <a:pt x="1347" y="652"/>
                </a:lnTo>
                <a:lnTo>
                  <a:pt x="1367" y="628"/>
                </a:lnTo>
                <a:lnTo>
                  <a:pt x="1386" y="604"/>
                </a:lnTo>
                <a:lnTo>
                  <a:pt x="1426" y="559"/>
                </a:lnTo>
                <a:lnTo>
                  <a:pt x="1468" y="515"/>
                </a:lnTo>
                <a:lnTo>
                  <a:pt x="1512" y="472"/>
                </a:lnTo>
                <a:lnTo>
                  <a:pt x="1512" y="472"/>
                </a:lnTo>
                <a:lnTo>
                  <a:pt x="1532" y="499"/>
                </a:lnTo>
                <a:lnTo>
                  <a:pt x="1550" y="527"/>
                </a:lnTo>
                <a:lnTo>
                  <a:pt x="1550" y="527"/>
                </a:lnTo>
                <a:close/>
                <a:moveTo>
                  <a:pt x="1487" y="440"/>
                </a:moveTo>
                <a:lnTo>
                  <a:pt x="1487" y="440"/>
                </a:lnTo>
                <a:lnTo>
                  <a:pt x="1465" y="453"/>
                </a:lnTo>
                <a:lnTo>
                  <a:pt x="1445" y="468"/>
                </a:lnTo>
                <a:lnTo>
                  <a:pt x="1427" y="485"/>
                </a:lnTo>
                <a:lnTo>
                  <a:pt x="1408" y="502"/>
                </a:lnTo>
                <a:lnTo>
                  <a:pt x="1392" y="521"/>
                </a:lnTo>
                <a:lnTo>
                  <a:pt x="1377" y="540"/>
                </a:lnTo>
                <a:lnTo>
                  <a:pt x="1346" y="580"/>
                </a:lnTo>
                <a:lnTo>
                  <a:pt x="1346" y="580"/>
                </a:lnTo>
                <a:lnTo>
                  <a:pt x="1292" y="657"/>
                </a:lnTo>
                <a:lnTo>
                  <a:pt x="1237" y="734"/>
                </a:lnTo>
                <a:lnTo>
                  <a:pt x="1237" y="734"/>
                </a:lnTo>
                <a:lnTo>
                  <a:pt x="1211" y="711"/>
                </a:lnTo>
                <a:lnTo>
                  <a:pt x="1182" y="690"/>
                </a:lnTo>
                <a:lnTo>
                  <a:pt x="1153" y="669"/>
                </a:lnTo>
                <a:lnTo>
                  <a:pt x="1121" y="652"/>
                </a:lnTo>
                <a:lnTo>
                  <a:pt x="1121" y="652"/>
                </a:lnTo>
                <a:lnTo>
                  <a:pt x="1199" y="576"/>
                </a:lnTo>
                <a:lnTo>
                  <a:pt x="1275" y="499"/>
                </a:lnTo>
                <a:lnTo>
                  <a:pt x="1275" y="499"/>
                </a:lnTo>
                <a:lnTo>
                  <a:pt x="1309" y="466"/>
                </a:lnTo>
                <a:lnTo>
                  <a:pt x="1343" y="433"/>
                </a:lnTo>
                <a:lnTo>
                  <a:pt x="1379" y="400"/>
                </a:lnTo>
                <a:lnTo>
                  <a:pt x="1396" y="382"/>
                </a:lnTo>
                <a:lnTo>
                  <a:pt x="1412" y="364"/>
                </a:lnTo>
                <a:lnTo>
                  <a:pt x="1412" y="364"/>
                </a:lnTo>
                <a:lnTo>
                  <a:pt x="1431" y="382"/>
                </a:lnTo>
                <a:lnTo>
                  <a:pt x="1451" y="401"/>
                </a:lnTo>
                <a:lnTo>
                  <a:pt x="1469" y="420"/>
                </a:lnTo>
                <a:lnTo>
                  <a:pt x="1487" y="440"/>
                </a:lnTo>
                <a:lnTo>
                  <a:pt x="1487" y="440"/>
                </a:lnTo>
                <a:close/>
                <a:moveTo>
                  <a:pt x="1377" y="335"/>
                </a:moveTo>
                <a:lnTo>
                  <a:pt x="1377" y="335"/>
                </a:lnTo>
                <a:lnTo>
                  <a:pt x="1358" y="351"/>
                </a:lnTo>
                <a:lnTo>
                  <a:pt x="1342" y="367"/>
                </a:lnTo>
                <a:lnTo>
                  <a:pt x="1309" y="403"/>
                </a:lnTo>
                <a:lnTo>
                  <a:pt x="1277" y="437"/>
                </a:lnTo>
                <a:lnTo>
                  <a:pt x="1247" y="472"/>
                </a:lnTo>
                <a:lnTo>
                  <a:pt x="1247" y="472"/>
                </a:lnTo>
                <a:lnTo>
                  <a:pt x="1171" y="555"/>
                </a:lnTo>
                <a:lnTo>
                  <a:pt x="1097" y="639"/>
                </a:lnTo>
                <a:lnTo>
                  <a:pt x="1097" y="639"/>
                </a:lnTo>
                <a:lnTo>
                  <a:pt x="1067" y="624"/>
                </a:lnTo>
                <a:lnTo>
                  <a:pt x="1035" y="611"/>
                </a:lnTo>
                <a:lnTo>
                  <a:pt x="1003" y="599"/>
                </a:lnTo>
                <a:lnTo>
                  <a:pt x="970" y="588"/>
                </a:lnTo>
                <a:lnTo>
                  <a:pt x="970" y="588"/>
                </a:lnTo>
                <a:lnTo>
                  <a:pt x="983" y="576"/>
                </a:lnTo>
                <a:lnTo>
                  <a:pt x="1000" y="564"/>
                </a:lnTo>
                <a:lnTo>
                  <a:pt x="1016" y="552"/>
                </a:lnTo>
                <a:lnTo>
                  <a:pt x="1030" y="540"/>
                </a:lnTo>
                <a:lnTo>
                  <a:pt x="1030" y="540"/>
                </a:lnTo>
                <a:lnTo>
                  <a:pt x="1085" y="489"/>
                </a:lnTo>
                <a:lnTo>
                  <a:pt x="1139" y="437"/>
                </a:lnTo>
                <a:lnTo>
                  <a:pt x="1139" y="437"/>
                </a:lnTo>
                <a:lnTo>
                  <a:pt x="1181" y="400"/>
                </a:lnTo>
                <a:lnTo>
                  <a:pt x="1224" y="364"/>
                </a:lnTo>
                <a:lnTo>
                  <a:pt x="1268" y="326"/>
                </a:lnTo>
                <a:lnTo>
                  <a:pt x="1289" y="307"/>
                </a:lnTo>
                <a:lnTo>
                  <a:pt x="1309" y="287"/>
                </a:lnTo>
                <a:lnTo>
                  <a:pt x="1309" y="287"/>
                </a:lnTo>
                <a:lnTo>
                  <a:pt x="1343" y="310"/>
                </a:lnTo>
                <a:lnTo>
                  <a:pt x="1377" y="335"/>
                </a:lnTo>
                <a:lnTo>
                  <a:pt x="1377" y="335"/>
                </a:lnTo>
                <a:close/>
                <a:moveTo>
                  <a:pt x="1257" y="256"/>
                </a:moveTo>
                <a:lnTo>
                  <a:pt x="1257" y="256"/>
                </a:lnTo>
                <a:lnTo>
                  <a:pt x="1237" y="274"/>
                </a:lnTo>
                <a:lnTo>
                  <a:pt x="1218" y="293"/>
                </a:lnTo>
                <a:lnTo>
                  <a:pt x="1181" y="331"/>
                </a:lnTo>
                <a:lnTo>
                  <a:pt x="1143" y="370"/>
                </a:lnTo>
                <a:lnTo>
                  <a:pt x="1109" y="405"/>
                </a:lnTo>
                <a:lnTo>
                  <a:pt x="1109" y="405"/>
                </a:lnTo>
                <a:lnTo>
                  <a:pt x="1065" y="446"/>
                </a:lnTo>
                <a:lnTo>
                  <a:pt x="1044" y="468"/>
                </a:lnTo>
                <a:lnTo>
                  <a:pt x="1024" y="489"/>
                </a:lnTo>
                <a:lnTo>
                  <a:pt x="1004" y="511"/>
                </a:lnTo>
                <a:lnTo>
                  <a:pt x="987" y="535"/>
                </a:lnTo>
                <a:lnTo>
                  <a:pt x="971" y="559"/>
                </a:lnTo>
                <a:lnTo>
                  <a:pt x="965" y="572"/>
                </a:lnTo>
                <a:lnTo>
                  <a:pt x="959" y="586"/>
                </a:lnTo>
                <a:lnTo>
                  <a:pt x="959" y="586"/>
                </a:lnTo>
                <a:lnTo>
                  <a:pt x="924" y="576"/>
                </a:lnTo>
                <a:lnTo>
                  <a:pt x="889" y="568"/>
                </a:lnTo>
                <a:lnTo>
                  <a:pt x="852" y="563"/>
                </a:lnTo>
                <a:lnTo>
                  <a:pt x="816" y="558"/>
                </a:lnTo>
                <a:lnTo>
                  <a:pt x="816" y="558"/>
                </a:lnTo>
                <a:lnTo>
                  <a:pt x="867" y="523"/>
                </a:lnTo>
                <a:lnTo>
                  <a:pt x="918" y="487"/>
                </a:lnTo>
                <a:lnTo>
                  <a:pt x="967" y="450"/>
                </a:lnTo>
                <a:lnTo>
                  <a:pt x="1016" y="412"/>
                </a:lnTo>
                <a:lnTo>
                  <a:pt x="1016" y="412"/>
                </a:lnTo>
                <a:lnTo>
                  <a:pt x="1065" y="371"/>
                </a:lnTo>
                <a:lnTo>
                  <a:pt x="1090" y="350"/>
                </a:lnTo>
                <a:lnTo>
                  <a:pt x="1116" y="327"/>
                </a:lnTo>
                <a:lnTo>
                  <a:pt x="1139" y="303"/>
                </a:lnTo>
                <a:lnTo>
                  <a:pt x="1163" y="280"/>
                </a:lnTo>
                <a:lnTo>
                  <a:pt x="1185" y="254"/>
                </a:lnTo>
                <a:lnTo>
                  <a:pt x="1204" y="229"/>
                </a:lnTo>
                <a:lnTo>
                  <a:pt x="1204" y="229"/>
                </a:lnTo>
                <a:lnTo>
                  <a:pt x="1231" y="242"/>
                </a:lnTo>
                <a:lnTo>
                  <a:pt x="1257" y="256"/>
                </a:lnTo>
                <a:lnTo>
                  <a:pt x="1257" y="256"/>
                </a:lnTo>
                <a:close/>
                <a:moveTo>
                  <a:pt x="1163" y="211"/>
                </a:moveTo>
                <a:lnTo>
                  <a:pt x="1163" y="211"/>
                </a:lnTo>
                <a:lnTo>
                  <a:pt x="1125" y="249"/>
                </a:lnTo>
                <a:lnTo>
                  <a:pt x="1086" y="289"/>
                </a:lnTo>
                <a:lnTo>
                  <a:pt x="1048" y="327"/>
                </a:lnTo>
                <a:lnTo>
                  <a:pt x="1008" y="364"/>
                </a:lnTo>
                <a:lnTo>
                  <a:pt x="1008" y="364"/>
                </a:lnTo>
                <a:lnTo>
                  <a:pt x="953" y="413"/>
                </a:lnTo>
                <a:lnTo>
                  <a:pt x="896" y="460"/>
                </a:lnTo>
                <a:lnTo>
                  <a:pt x="837" y="505"/>
                </a:lnTo>
                <a:lnTo>
                  <a:pt x="779" y="550"/>
                </a:lnTo>
                <a:lnTo>
                  <a:pt x="779" y="550"/>
                </a:lnTo>
                <a:lnTo>
                  <a:pt x="778" y="551"/>
                </a:lnTo>
                <a:lnTo>
                  <a:pt x="777" y="555"/>
                </a:lnTo>
                <a:lnTo>
                  <a:pt x="777" y="555"/>
                </a:lnTo>
                <a:lnTo>
                  <a:pt x="731" y="552"/>
                </a:lnTo>
                <a:lnTo>
                  <a:pt x="686" y="552"/>
                </a:lnTo>
                <a:lnTo>
                  <a:pt x="686" y="552"/>
                </a:lnTo>
                <a:lnTo>
                  <a:pt x="679" y="554"/>
                </a:lnTo>
                <a:lnTo>
                  <a:pt x="671" y="556"/>
                </a:lnTo>
                <a:lnTo>
                  <a:pt x="664" y="559"/>
                </a:lnTo>
                <a:lnTo>
                  <a:pt x="657" y="563"/>
                </a:lnTo>
                <a:lnTo>
                  <a:pt x="657" y="563"/>
                </a:lnTo>
                <a:lnTo>
                  <a:pt x="747" y="464"/>
                </a:lnTo>
                <a:lnTo>
                  <a:pt x="836" y="364"/>
                </a:lnTo>
                <a:lnTo>
                  <a:pt x="881" y="314"/>
                </a:lnTo>
                <a:lnTo>
                  <a:pt x="925" y="264"/>
                </a:lnTo>
                <a:lnTo>
                  <a:pt x="967" y="212"/>
                </a:lnTo>
                <a:lnTo>
                  <a:pt x="1010" y="159"/>
                </a:lnTo>
                <a:lnTo>
                  <a:pt x="1010" y="159"/>
                </a:lnTo>
                <a:lnTo>
                  <a:pt x="1049" y="171"/>
                </a:lnTo>
                <a:lnTo>
                  <a:pt x="1088" y="183"/>
                </a:lnTo>
                <a:lnTo>
                  <a:pt x="1126" y="196"/>
                </a:lnTo>
                <a:lnTo>
                  <a:pt x="1163" y="211"/>
                </a:lnTo>
                <a:lnTo>
                  <a:pt x="1163" y="211"/>
                </a:lnTo>
                <a:close/>
                <a:moveTo>
                  <a:pt x="113" y="73"/>
                </a:moveTo>
                <a:lnTo>
                  <a:pt x="113" y="73"/>
                </a:lnTo>
                <a:lnTo>
                  <a:pt x="211" y="77"/>
                </a:lnTo>
                <a:lnTo>
                  <a:pt x="211" y="77"/>
                </a:lnTo>
                <a:lnTo>
                  <a:pt x="186" y="105"/>
                </a:lnTo>
                <a:lnTo>
                  <a:pt x="162" y="132"/>
                </a:lnTo>
                <a:lnTo>
                  <a:pt x="138" y="162"/>
                </a:lnTo>
                <a:lnTo>
                  <a:pt x="116" y="191"/>
                </a:lnTo>
                <a:lnTo>
                  <a:pt x="116" y="191"/>
                </a:lnTo>
                <a:lnTo>
                  <a:pt x="113" y="73"/>
                </a:lnTo>
                <a:lnTo>
                  <a:pt x="113" y="73"/>
                </a:lnTo>
                <a:close/>
                <a:moveTo>
                  <a:pt x="117" y="250"/>
                </a:moveTo>
                <a:lnTo>
                  <a:pt x="117" y="250"/>
                </a:lnTo>
                <a:lnTo>
                  <a:pt x="155" y="208"/>
                </a:lnTo>
                <a:lnTo>
                  <a:pt x="192" y="166"/>
                </a:lnTo>
                <a:lnTo>
                  <a:pt x="228" y="123"/>
                </a:lnTo>
                <a:lnTo>
                  <a:pt x="261" y="80"/>
                </a:lnTo>
                <a:lnTo>
                  <a:pt x="261" y="80"/>
                </a:lnTo>
                <a:lnTo>
                  <a:pt x="365" y="83"/>
                </a:lnTo>
                <a:lnTo>
                  <a:pt x="365" y="83"/>
                </a:lnTo>
                <a:lnTo>
                  <a:pt x="337" y="122"/>
                </a:lnTo>
                <a:lnTo>
                  <a:pt x="309" y="162"/>
                </a:lnTo>
                <a:lnTo>
                  <a:pt x="259" y="240"/>
                </a:lnTo>
                <a:lnTo>
                  <a:pt x="259" y="240"/>
                </a:lnTo>
                <a:lnTo>
                  <a:pt x="225" y="287"/>
                </a:lnTo>
                <a:lnTo>
                  <a:pt x="192" y="334"/>
                </a:lnTo>
                <a:lnTo>
                  <a:pt x="157" y="378"/>
                </a:lnTo>
                <a:lnTo>
                  <a:pt x="138" y="399"/>
                </a:lnTo>
                <a:lnTo>
                  <a:pt x="118" y="420"/>
                </a:lnTo>
                <a:lnTo>
                  <a:pt x="118" y="420"/>
                </a:lnTo>
                <a:lnTo>
                  <a:pt x="117" y="250"/>
                </a:lnTo>
                <a:lnTo>
                  <a:pt x="117" y="250"/>
                </a:lnTo>
                <a:close/>
                <a:moveTo>
                  <a:pt x="120" y="458"/>
                </a:moveTo>
                <a:lnTo>
                  <a:pt x="120" y="458"/>
                </a:lnTo>
                <a:lnTo>
                  <a:pt x="135" y="444"/>
                </a:lnTo>
                <a:lnTo>
                  <a:pt x="153" y="429"/>
                </a:lnTo>
                <a:lnTo>
                  <a:pt x="183" y="397"/>
                </a:lnTo>
                <a:lnTo>
                  <a:pt x="212" y="364"/>
                </a:lnTo>
                <a:lnTo>
                  <a:pt x="240" y="329"/>
                </a:lnTo>
                <a:lnTo>
                  <a:pt x="240" y="329"/>
                </a:lnTo>
                <a:lnTo>
                  <a:pt x="334" y="209"/>
                </a:lnTo>
                <a:lnTo>
                  <a:pt x="379" y="148"/>
                </a:lnTo>
                <a:lnTo>
                  <a:pt x="424" y="86"/>
                </a:lnTo>
                <a:lnTo>
                  <a:pt x="424" y="86"/>
                </a:lnTo>
                <a:lnTo>
                  <a:pt x="518" y="91"/>
                </a:lnTo>
                <a:lnTo>
                  <a:pt x="518" y="91"/>
                </a:lnTo>
                <a:lnTo>
                  <a:pt x="469" y="162"/>
                </a:lnTo>
                <a:lnTo>
                  <a:pt x="422" y="232"/>
                </a:lnTo>
                <a:lnTo>
                  <a:pt x="326" y="372"/>
                </a:lnTo>
                <a:lnTo>
                  <a:pt x="277" y="442"/>
                </a:lnTo>
                <a:lnTo>
                  <a:pt x="227" y="510"/>
                </a:lnTo>
                <a:lnTo>
                  <a:pt x="174" y="578"/>
                </a:lnTo>
                <a:lnTo>
                  <a:pt x="147" y="611"/>
                </a:lnTo>
                <a:lnTo>
                  <a:pt x="120" y="642"/>
                </a:lnTo>
                <a:lnTo>
                  <a:pt x="120" y="642"/>
                </a:lnTo>
                <a:lnTo>
                  <a:pt x="120" y="458"/>
                </a:lnTo>
                <a:lnTo>
                  <a:pt x="120" y="458"/>
                </a:lnTo>
                <a:close/>
                <a:moveTo>
                  <a:pt x="120" y="691"/>
                </a:moveTo>
                <a:lnTo>
                  <a:pt x="120" y="691"/>
                </a:lnTo>
                <a:lnTo>
                  <a:pt x="153" y="658"/>
                </a:lnTo>
                <a:lnTo>
                  <a:pt x="184" y="625"/>
                </a:lnTo>
                <a:lnTo>
                  <a:pt x="216" y="591"/>
                </a:lnTo>
                <a:lnTo>
                  <a:pt x="248" y="555"/>
                </a:lnTo>
                <a:lnTo>
                  <a:pt x="278" y="519"/>
                </a:lnTo>
                <a:lnTo>
                  <a:pt x="308" y="482"/>
                </a:lnTo>
                <a:lnTo>
                  <a:pt x="366" y="408"/>
                </a:lnTo>
                <a:lnTo>
                  <a:pt x="422" y="331"/>
                </a:lnTo>
                <a:lnTo>
                  <a:pt x="476" y="253"/>
                </a:lnTo>
                <a:lnTo>
                  <a:pt x="526" y="175"/>
                </a:lnTo>
                <a:lnTo>
                  <a:pt x="575" y="95"/>
                </a:lnTo>
                <a:lnTo>
                  <a:pt x="575" y="95"/>
                </a:lnTo>
                <a:lnTo>
                  <a:pt x="659" y="102"/>
                </a:lnTo>
                <a:lnTo>
                  <a:pt x="742" y="110"/>
                </a:lnTo>
                <a:lnTo>
                  <a:pt x="742" y="110"/>
                </a:lnTo>
                <a:lnTo>
                  <a:pt x="668" y="209"/>
                </a:lnTo>
                <a:lnTo>
                  <a:pt x="592" y="307"/>
                </a:lnTo>
                <a:lnTo>
                  <a:pt x="516" y="404"/>
                </a:lnTo>
                <a:lnTo>
                  <a:pt x="437" y="499"/>
                </a:lnTo>
                <a:lnTo>
                  <a:pt x="359" y="593"/>
                </a:lnTo>
                <a:lnTo>
                  <a:pt x="280" y="688"/>
                </a:lnTo>
                <a:lnTo>
                  <a:pt x="120" y="877"/>
                </a:lnTo>
                <a:lnTo>
                  <a:pt x="120" y="877"/>
                </a:lnTo>
                <a:lnTo>
                  <a:pt x="120" y="691"/>
                </a:lnTo>
                <a:lnTo>
                  <a:pt x="120" y="691"/>
                </a:lnTo>
                <a:close/>
                <a:moveTo>
                  <a:pt x="120" y="925"/>
                </a:moveTo>
                <a:lnTo>
                  <a:pt x="120" y="925"/>
                </a:lnTo>
                <a:lnTo>
                  <a:pt x="211" y="832"/>
                </a:lnTo>
                <a:lnTo>
                  <a:pt x="304" y="738"/>
                </a:lnTo>
                <a:lnTo>
                  <a:pt x="398" y="641"/>
                </a:lnTo>
                <a:lnTo>
                  <a:pt x="444" y="592"/>
                </a:lnTo>
                <a:lnTo>
                  <a:pt x="489" y="543"/>
                </a:lnTo>
                <a:lnTo>
                  <a:pt x="534" y="493"/>
                </a:lnTo>
                <a:lnTo>
                  <a:pt x="578" y="441"/>
                </a:lnTo>
                <a:lnTo>
                  <a:pt x="620" y="389"/>
                </a:lnTo>
                <a:lnTo>
                  <a:pt x="660" y="336"/>
                </a:lnTo>
                <a:lnTo>
                  <a:pt x="698" y="283"/>
                </a:lnTo>
                <a:lnTo>
                  <a:pt x="735" y="229"/>
                </a:lnTo>
                <a:lnTo>
                  <a:pt x="769" y="174"/>
                </a:lnTo>
                <a:lnTo>
                  <a:pt x="800" y="118"/>
                </a:lnTo>
                <a:lnTo>
                  <a:pt x="800" y="118"/>
                </a:lnTo>
                <a:lnTo>
                  <a:pt x="876" y="130"/>
                </a:lnTo>
                <a:lnTo>
                  <a:pt x="951" y="146"/>
                </a:lnTo>
                <a:lnTo>
                  <a:pt x="951" y="146"/>
                </a:lnTo>
                <a:lnTo>
                  <a:pt x="902" y="201"/>
                </a:lnTo>
                <a:lnTo>
                  <a:pt x="852" y="257"/>
                </a:lnTo>
                <a:lnTo>
                  <a:pt x="750" y="366"/>
                </a:lnTo>
                <a:lnTo>
                  <a:pt x="700" y="420"/>
                </a:lnTo>
                <a:lnTo>
                  <a:pt x="651" y="476"/>
                </a:lnTo>
                <a:lnTo>
                  <a:pt x="603" y="533"/>
                </a:lnTo>
                <a:lnTo>
                  <a:pt x="557" y="591"/>
                </a:lnTo>
                <a:lnTo>
                  <a:pt x="557" y="591"/>
                </a:lnTo>
                <a:lnTo>
                  <a:pt x="451" y="730"/>
                </a:lnTo>
                <a:lnTo>
                  <a:pt x="343" y="865"/>
                </a:lnTo>
                <a:lnTo>
                  <a:pt x="290" y="933"/>
                </a:lnTo>
                <a:lnTo>
                  <a:pt x="235" y="999"/>
                </a:lnTo>
                <a:lnTo>
                  <a:pt x="179" y="1064"/>
                </a:lnTo>
                <a:lnTo>
                  <a:pt x="121" y="1129"/>
                </a:lnTo>
                <a:lnTo>
                  <a:pt x="121" y="1129"/>
                </a:lnTo>
                <a:lnTo>
                  <a:pt x="120" y="925"/>
                </a:lnTo>
                <a:lnTo>
                  <a:pt x="120" y="925"/>
                </a:lnTo>
                <a:close/>
                <a:moveTo>
                  <a:pt x="122" y="1183"/>
                </a:moveTo>
                <a:lnTo>
                  <a:pt x="122" y="1183"/>
                </a:lnTo>
                <a:lnTo>
                  <a:pt x="151" y="1159"/>
                </a:lnTo>
                <a:lnTo>
                  <a:pt x="180" y="1135"/>
                </a:lnTo>
                <a:lnTo>
                  <a:pt x="208" y="1110"/>
                </a:lnTo>
                <a:lnTo>
                  <a:pt x="235" y="1084"/>
                </a:lnTo>
                <a:lnTo>
                  <a:pt x="261" y="1057"/>
                </a:lnTo>
                <a:lnTo>
                  <a:pt x="288" y="1028"/>
                </a:lnTo>
                <a:lnTo>
                  <a:pt x="313" y="1000"/>
                </a:lnTo>
                <a:lnTo>
                  <a:pt x="337" y="971"/>
                </a:lnTo>
                <a:lnTo>
                  <a:pt x="384" y="911"/>
                </a:lnTo>
                <a:lnTo>
                  <a:pt x="431" y="850"/>
                </a:lnTo>
                <a:lnTo>
                  <a:pt x="521" y="730"/>
                </a:lnTo>
                <a:lnTo>
                  <a:pt x="521" y="730"/>
                </a:lnTo>
                <a:lnTo>
                  <a:pt x="551" y="690"/>
                </a:lnTo>
                <a:lnTo>
                  <a:pt x="582" y="652"/>
                </a:lnTo>
                <a:lnTo>
                  <a:pt x="645" y="578"/>
                </a:lnTo>
                <a:lnTo>
                  <a:pt x="645" y="578"/>
                </a:lnTo>
                <a:lnTo>
                  <a:pt x="641" y="587"/>
                </a:lnTo>
                <a:lnTo>
                  <a:pt x="639" y="597"/>
                </a:lnTo>
                <a:lnTo>
                  <a:pt x="639" y="597"/>
                </a:lnTo>
                <a:lnTo>
                  <a:pt x="635" y="601"/>
                </a:lnTo>
                <a:lnTo>
                  <a:pt x="631" y="605"/>
                </a:lnTo>
                <a:lnTo>
                  <a:pt x="628" y="611"/>
                </a:lnTo>
                <a:lnTo>
                  <a:pt x="627" y="617"/>
                </a:lnTo>
                <a:lnTo>
                  <a:pt x="627" y="617"/>
                </a:lnTo>
                <a:lnTo>
                  <a:pt x="622" y="650"/>
                </a:lnTo>
                <a:lnTo>
                  <a:pt x="616" y="684"/>
                </a:lnTo>
                <a:lnTo>
                  <a:pt x="614" y="718"/>
                </a:lnTo>
                <a:lnTo>
                  <a:pt x="611" y="752"/>
                </a:lnTo>
                <a:lnTo>
                  <a:pt x="611" y="752"/>
                </a:lnTo>
                <a:lnTo>
                  <a:pt x="547" y="825"/>
                </a:lnTo>
                <a:lnTo>
                  <a:pt x="484" y="901"/>
                </a:lnTo>
                <a:lnTo>
                  <a:pt x="420" y="976"/>
                </a:lnTo>
                <a:lnTo>
                  <a:pt x="359" y="1052"/>
                </a:lnTo>
                <a:lnTo>
                  <a:pt x="298" y="1130"/>
                </a:lnTo>
                <a:lnTo>
                  <a:pt x="239" y="1207"/>
                </a:lnTo>
                <a:lnTo>
                  <a:pt x="180" y="1286"/>
                </a:lnTo>
                <a:lnTo>
                  <a:pt x="125" y="1366"/>
                </a:lnTo>
                <a:lnTo>
                  <a:pt x="125" y="1366"/>
                </a:lnTo>
                <a:lnTo>
                  <a:pt x="122" y="1183"/>
                </a:lnTo>
                <a:lnTo>
                  <a:pt x="122" y="1183"/>
                </a:lnTo>
                <a:close/>
                <a:moveTo>
                  <a:pt x="125" y="1428"/>
                </a:moveTo>
                <a:lnTo>
                  <a:pt x="125" y="1428"/>
                </a:lnTo>
                <a:lnTo>
                  <a:pt x="249" y="1284"/>
                </a:lnTo>
                <a:lnTo>
                  <a:pt x="371" y="1138"/>
                </a:lnTo>
                <a:lnTo>
                  <a:pt x="432" y="1065"/>
                </a:lnTo>
                <a:lnTo>
                  <a:pt x="492" y="991"/>
                </a:lnTo>
                <a:lnTo>
                  <a:pt x="550" y="915"/>
                </a:lnTo>
                <a:lnTo>
                  <a:pt x="607" y="840"/>
                </a:lnTo>
                <a:lnTo>
                  <a:pt x="607" y="840"/>
                </a:lnTo>
                <a:lnTo>
                  <a:pt x="607" y="913"/>
                </a:lnTo>
                <a:lnTo>
                  <a:pt x="610" y="986"/>
                </a:lnTo>
                <a:lnTo>
                  <a:pt x="610" y="986"/>
                </a:lnTo>
                <a:lnTo>
                  <a:pt x="490" y="1142"/>
                </a:lnTo>
                <a:lnTo>
                  <a:pt x="373" y="1298"/>
                </a:lnTo>
                <a:lnTo>
                  <a:pt x="253" y="1453"/>
                </a:lnTo>
                <a:lnTo>
                  <a:pt x="192" y="1531"/>
                </a:lnTo>
                <a:lnTo>
                  <a:pt x="131" y="1607"/>
                </a:lnTo>
                <a:lnTo>
                  <a:pt x="131" y="1607"/>
                </a:lnTo>
                <a:lnTo>
                  <a:pt x="127" y="1518"/>
                </a:lnTo>
                <a:lnTo>
                  <a:pt x="125" y="1428"/>
                </a:lnTo>
                <a:lnTo>
                  <a:pt x="125" y="1428"/>
                </a:lnTo>
                <a:close/>
                <a:moveTo>
                  <a:pt x="137" y="1776"/>
                </a:moveTo>
                <a:lnTo>
                  <a:pt x="137" y="1776"/>
                </a:lnTo>
                <a:lnTo>
                  <a:pt x="134" y="1714"/>
                </a:lnTo>
                <a:lnTo>
                  <a:pt x="133" y="1652"/>
                </a:lnTo>
                <a:lnTo>
                  <a:pt x="133" y="1652"/>
                </a:lnTo>
                <a:lnTo>
                  <a:pt x="167" y="1620"/>
                </a:lnTo>
                <a:lnTo>
                  <a:pt x="202" y="1588"/>
                </a:lnTo>
                <a:lnTo>
                  <a:pt x="235" y="1555"/>
                </a:lnTo>
                <a:lnTo>
                  <a:pt x="267" y="1521"/>
                </a:lnTo>
                <a:lnTo>
                  <a:pt x="298" y="1485"/>
                </a:lnTo>
                <a:lnTo>
                  <a:pt x="329" y="1449"/>
                </a:lnTo>
                <a:lnTo>
                  <a:pt x="359" y="1412"/>
                </a:lnTo>
                <a:lnTo>
                  <a:pt x="388" y="1375"/>
                </a:lnTo>
                <a:lnTo>
                  <a:pt x="445" y="1298"/>
                </a:lnTo>
                <a:lnTo>
                  <a:pt x="502" y="1220"/>
                </a:lnTo>
                <a:lnTo>
                  <a:pt x="611" y="1065"/>
                </a:lnTo>
                <a:lnTo>
                  <a:pt x="611" y="1065"/>
                </a:lnTo>
                <a:lnTo>
                  <a:pt x="614" y="1188"/>
                </a:lnTo>
                <a:lnTo>
                  <a:pt x="614" y="1188"/>
                </a:lnTo>
                <a:lnTo>
                  <a:pt x="489" y="1334"/>
                </a:lnTo>
                <a:lnTo>
                  <a:pt x="427" y="1407"/>
                </a:lnTo>
                <a:lnTo>
                  <a:pt x="365" y="1481"/>
                </a:lnTo>
                <a:lnTo>
                  <a:pt x="304" y="1556"/>
                </a:lnTo>
                <a:lnTo>
                  <a:pt x="245" y="1633"/>
                </a:lnTo>
                <a:lnTo>
                  <a:pt x="218" y="1673"/>
                </a:lnTo>
                <a:lnTo>
                  <a:pt x="190" y="1711"/>
                </a:lnTo>
                <a:lnTo>
                  <a:pt x="163" y="1751"/>
                </a:lnTo>
                <a:lnTo>
                  <a:pt x="137" y="1792"/>
                </a:lnTo>
                <a:lnTo>
                  <a:pt x="137" y="1792"/>
                </a:lnTo>
                <a:lnTo>
                  <a:pt x="137" y="1776"/>
                </a:lnTo>
                <a:lnTo>
                  <a:pt x="137" y="1776"/>
                </a:lnTo>
                <a:close/>
                <a:moveTo>
                  <a:pt x="141" y="1861"/>
                </a:moveTo>
                <a:lnTo>
                  <a:pt x="141" y="1861"/>
                </a:lnTo>
                <a:lnTo>
                  <a:pt x="196" y="1784"/>
                </a:lnTo>
                <a:lnTo>
                  <a:pt x="253" y="1707"/>
                </a:lnTo>
                <a:lnTo>
                  <a:pt x="313" y="1633"/>
                </a:lnTo>
                <a:lnTo>
                  <a:pt x="373" y="1560"/>
                </a:lnTo>
                <a:lnTo>
                  <a:pt x="494" y="1415"/>
                </a:lnTo>
                <a:lnTo>
                  <a:pt x="555" y="1341"/>
                </a:lnTo>
                <a:lnTo>
                  <a:pt x="616" y="1268"/>
                </a:lnTo>
                <a:lnTo>
                  <a:pt x="616" y="1268"/>
                </a:lnTo>
                <a:lnTo>
                  <a:pt x="619" y="1310"/>
                </a:lnTo>
                <a:lnTo>
                  <a:pt x="622" y="1352"/>
                </a:lnTo>
                <a:lnTo>
                  <a:pt x="627" y="1395"/>
                </a:lnTo>
                <a:lnTo>
                  <a:pt x="632" y="1437"/>
                </a:lnTo>
                <a:lnTo>
                  <a:pt x="632" y="1437"/>
                </a:lnTo>
                <a:lnTo>
                  <a:pt x="619" y="1454"/>
                </a:lnTo>
                <a:lnTo>
                  <a:pt x="607" y="1473"/>
                </a:lnTo>
                <a:lnTo>
                  <a:pt x="598" y="1488"/>
                </a:lnTo>
                <a:lnTo>
                  <a:pt x="588" y="1500"/>
                </a:lnTo>
                <a:lnTo>
                  <a:pt x="588" y="1500"/>
                </a:lnTo>
                <a:lnTo>
                  <a:pt x="539" y="1559"/>
                </a:lnTo>
                <a:lnTo>
                  <a:pt x="492" y="1619"/>
                </a:lnTo>
                <a:lnTo>
                  <a:pt x="444" y="1680"/>
                </a:lnTo>
                <a:lnTo>
                  <a:pt x="394" y="1739"/>
                </a:lnTo>
                <a:lnTo>
                  <a:pt x="394" y="1739"/>
                </a:lnTo>
                <a:lnTo>
                  <a:pt x="371" y="1766"/>
                </a:lnTo>
                <a:lnTo>
                  <a:pt x="346" y="1791"/>
                </a:lnTo>
                <a:lnTo>
                  <a:pt x="297" y="1843"/>
                </a:lnTo>
                <a:lnTo>
                  <a:pt x="248" y="1893"/>
                </a:lnTo>
                <a:lnTo>
                  <a:pt x="224" y="1919"/>
                </a:lnTo>
                <a:lnTo>
                  <a:pt x="202" y="1946"/>
                </a:lnTo>
                <a:lnTo>
                  <a:pt x="202" y="1946"/>
                </a:lnTo>
                <a:lnTo>
                  <a:pt x="186" y="1966"/>
                </a:lnTo>
                <a:lnTo>
                  <a:pt x="173" y="1986"/>
                </a:lnTo>
                <a:lnTo>
                  <a:pt x="161" y="2008"/>
                </a:lnTo>
                <a:lnTo>
                  <a:pt x="149" y="2029"/>
                </a:lnTo>
                <a:lnTo>
                  <a:pt x="149" y="2029"/>
                </a:lnTo>
                <a:lnTo>
                  <a:pt x="141" y="1861"/>
                </a:lnTo>
                <a:lnTo>
                  <a:pt x="141" y="1861"/>
                </a:lnTo>
                <a:close/>
                <a:moveTo>
                  <a:pt x="151" y="2092"/>
                </a:moveTo>
                <a:lnTo>
                  <a:pt x="151" y="2092"/>
                </a:lnTo>
                <a:lnTo>
                  <a:pt x="163" y="2066"/>
                </a:lnTo>
                <a:lnTo>
                  <a:pt x="166" y="2060"/>
                </a:lnTo>
                <a:lnTo>
                  <a:pt x="165" y="2060"/>
                </a:lnTo>
                <a:lnTo>
                  <a:pt x="165" y="2061"/>
                </a:lnTo>
                <a:lnTo>
                  <a:pt x="165" y="2061"/>
                </a:lnTo>
                <a:lnTo>
                  <a:pt x="174" y="2044"/>
                </a:lnTo>
                <a:lnTo>
                  <a:pt x="184" y="2028"/>
                </a:lnTo>
                <a:lnTo>
                  <a:pt x="207" y="1996"/>
                </a:lnTo>
                <a:lnTo>
                  <a:pt x="233" y="1966"/>
                </a:lnTo>
                <a:lnTo>
                  <a:pt x="261" y="1937"/>
                </a:lnTo>
                <a:lnTo>
                  <a:pt x="289" y="1908"/>
                </a:lnTo>
                <a:lnTo>
                  <a:pt x="318" y="1880"/>
                </a:lnTo>
                <a:lnTo>
                  <a:pt x="374" y="1825"/>
                </a:lnTo>
                <a:lnTo>
                  <a:pt x="374" y="1825"/>
                </a:lnTo>
                <a:lnTo>
                  <a:pt x="392" y="1807"/>
                </a:lnTo>
                <a:lnTo>
                  <a:pt x="410" y="1787"/>
                </a:lnTo>
                <a:lnTo>
                  <a:pt x="444" y="1747"/>
                </a:lnTo>
                <a:lnTo>
                  <a:pt x="477" y="1705"/>
                </a:lnTo>
                <a:lnTo>
                  <a:pt x="509" y="1662"/>
                </a:lnTo>
                <a:lnTo>
                  <a:pt x="573" y="1576"/>
                </a:lnTo>
                <a:lnTo>
                  <a:pt x="606" y="1534"/>
                </a:lnTo>
                <a:lnTo>
                  <a:pt x="640" y="1494"/>
                </a:lnTo>
                <a:lnTo>
                  <a:pt x="640" y="1494"/>
                </a:lnTo>
                <a:lnTo>
                  <a:pt x="649" y="1538"/>
                </a:lnTo>
                <a:lnTo>
                  <a:pt x="660" y="1580"/>
                </a:lnTo>
                <a:lnTo>
                  <a:pt x="672" y="1621"/>
                </a:lnTo>
                <a:lnTo>
                  <a:pt x="686" y="1664"/>
                </a:lnTo>
                <a:lnTo>
                  <a:pt x="686" y="1664"/>
                </a:lnTo>
                <a:lnTo>
                  <a:pt x="665" y="1674"/>
                </a:lnTo>
                <a:lnTo>
                  <a:pt x="647" y="1686"/>
                </a:lnTo>
                <a:lnTo>
                  <a:pt x="628" y="1701"/>
                </a:lnTo>
                <a:lnTo>
                  <a:pt x="610" y="1717"/>
                </a:lnTo>
                <a:lnTo>
                  <a:pt x="592" y="1734"/>
                </a:lnTo>
                <a:lnTo>
                  <a:pt x="575" y="1751"/>
                </a:lnTo>
                <a:lnTo>
                  <a:pt x="559" y="1771"/>
                </a:lnTo>
                <a:lnTo>
                  <a:pt x="543" y="1790"/>
                </a:lnTo>
                <a:lnTo>
                  <a:pt x="514" y="1831"/>
                </a:lnTo>
                <a:lnTo>
                  <a:pt x="486" y="1872"/>
                </a:lnTo>
                <a:lnTo>
                  <a:pt x="435" y="1950"/>
                </a:lnTo>
                <a:lnTo>
                  <a:pt x="435" y="1950"/>
                </a:lnTo>
                <a:lnTo>
                  <a:pt x="370" y="2047"/>
                </a:lnTo>
                <a:lnTo>
                  <a:pt x="304" y="2141"/>
                </a:lnTo>
                <a:lnTo>
                  <a:pt x="271" y="2187"/>
                </a:lnTo>
                <a:lnTo>
                  <a:pt x="236" y="2233"/>
                </a:lnTo>
                <a:lnTo>
                  <a:pt x="200" y="2278"/>
                </a:lnTo>
                <a:lnTo>
                  <a:pt x="163" y="2322"/>
                </a:lnTo>
                <a:lnTo>
                  <a:pt x="163" y="2322"/>
                </a:lnTo>
                <a:lnTo>
                  <a:pt x="151" y="2092"/>
                </a:lnTo>
                <a:lnTo>
                  <a:pt x="151" y="2092"/>
                </a:lnTo>
                <a:close/>
                <a:moveTo>
                  <a:pt x="165" y="2355"/>
                </a:moveTo>
                <a:lnTo>
                  <a:pt x="165" y="2355"/>
                </a:lnTo>
                <a:lnTo>
                  <a:pt x="194" y="2327"/>
                </a:lnTo>
                <a:lnTo>
                  <a:pt x="223" y="2298"/>
                </a:lnTo>
                <a:lnTo>
                  <a:pt x="249" y="2269"/>
                </a:lnTo>
                <a:lnTo>
                  <a:pt x="276" y="2237"/>
                </a:lnTo>
                <a:lnTo>
                  <a:pt x="302" y="2206"/>
                </a:lnTo>
                <a:lnTo>
                  <a:pt x="326" y="2174"/>
                </a:lnTo>
                <a:lnTo>
                  <a:pt x="375" y="2109"/>
                </a:lnTo>
                <a:lnTo>
                  <a:pt x="375" y="2109"/>
                </a:lnTo>
                <a:lnTo>
                  <a:pt x="415" y="2056"/>
                </a:lnTo>
                <a:lnTo>
                  <a:pt x="455" y="2006"/>
                </a:lnTo>
                <a:lnTo>
                  <a:pt x="537" y="1904"/>
                </a:lnTo>
                <a:lnTo>
                  <a:pt x="619" y="1804"/>
                </a:lnTo>
                <a:lnTo>
                  <a:pt x="700" y="1702"/>
                </a:lnTo>
                <a:lnTo>
                  <a:pt x="700" y="1702"/>
                </a:lnTo>
                <a:lnTo>
                  <a:pt x="705" y="1719"/>
                </a:lnTo>
                <a:lnTo>
                  <a:pt x="705" y="1719"/>
                </a:lnTo>
                <a:lnTo>
                  <a:pt x="709" y="1725"/>
                </a:lnTo>
                <a:lnTo>
                  <a:pt x="713" y="1729"/>
                </a:lnTo>
                <a:lnTo>
                  <a:pt x="717" y="1733"/>
                </a:lnTo>
                <a:lnTo>
                  <a:pt x="722" y="1734"/>
                </a:lnTo>
                <a:lnTo>
                  <a:pt x="728" y="1735"/>
                </a:lnTo>
                <a:lnTo>
                  <a:pt x="733" y="1735"/>
                </a:lnTo>
                <a:lnTo>
                  <a:pt x="738" y="1734"/>
                </a:lnTo>
                <a:lnTo>
                  <a:pt x="743" y="1733"/>
                </a:lnTo>
                <a:lnTo>
                  <a:pt x="749" y="1730"/>
                </a:lnTo>
                <a:lnTo>
                  <a:pt x="754" y="1726"/>
                </a:lnTo>
                <a:lnTo>
                  <a:pt x="758" y="1722"/>
                </a:lnTo>
                <a:lnTo>
                  <a:pt x="761" y="1718"/>
                </a:lnTo>
                <a:lnTo>
                  <a:pt x="763" y="1713"/>
                </a:lnTo>
                <a:lnTo>
                  <a:pt x="765" y="1707"/>
                </a:lnTo>
                <a:lnTo>
                  <a:pt x="765" y="1701"/>
                </a:lnTo>
                <a:lnTo>
                  <a:pt x="763" y="1694"/>
                </a:lnTo>
                <a:lnTo>
                  <a:pt x="763" y="1694"/>
                </a:lnTo>
                <a:lnTo>
                  <a:pt x="754" y="1660"/>
                </a:lnTo>
                <a:lnTo>
                  <a:pt x="745" y="1625"/>
                </a:lnTo>
                <a:lnTo>
                  <a:pt x="738" y="1591"/>
                </a:lnTo>
                <a:lnTo>
                  <a:pt x="731" y="1556"/>
                </a:lnTo>
                <a:lnTo>
                  <a:pt x="726" y="1522"/>
                </a:lnTo>
                <a:lnTo>
                  <a:pt x="722" y="1486"/>
                </a:lnTo>
                <a:lnTo>
                  <a:pt x="718" y="1452"/>
                </a:lnTo>
                <a:lnTo>
                  <a:pt x="716" y="1417"/>
                </a:lnTo>
                <a:lnTo>
                  <a:pt x="713" y="1346"/>
                </a:lnTo>
                <a:lnTo>
                  <a:pt x="712" y="1276"/>
                </a:lnTo>
                <a:lnTo>
                  <a:pt x="712" y="1205"/>
                </a:lnTo>
                <a:lnTo>
                  <a:pt x="713" y="1134"/>
                </a:lnTo>
                <a:lnTo>
                  <a:pt x="713" y="1134"/>
                </a:lnTo>
                <a:lnTo>
                  <a:pt x="714" y="1076"/>
                </a:lnTo>
                <a:lnTo>
                  <a:pt x="718" y="1017"/>
                </a:lnTo>
                <a:lnTo>
                  <a:pt x="721" y="956"/>
                </a:lnTo>
                <a:lnTo>
                  <a:pt x="725" y="894"/>
                </a:lnTo>
                <a:lnTo>
                  <a:pt x="726" y="833"/>
                </a:lnTo>
                <a:lnTo>
                  <a:pt x="725" y="803"/>
                </a:lnTo>
                <a:lnTo>
                  <a:pt x="725" y="772"/>
                </a:lnTo>
                <a:lnTo>
                  <a:pt x="722" y="742"/>
                </a:lnTo>
                <a:lnTo>
                  <a:pt x="720" y="713"/>
                </a:lnTo>
                <a:lnTo>
                  <a:pt x="714" y="684"/>
                </a:lnTo>
                <a:lnTo>
                  <a:pt x="709" y="656"/>
                </a:lnTo>
                <a:lnTo>
                  <a:pt x="709" y="656"/>
                </a:lnTo>
                <a:lnTo>
                  <a:pt x="739" y="656"/>
                </a:lnTo>
                <a:lnTo>
                  <a:pt x="770" y="657"/>
                </a:lnTo>
                <a:lnTo>
                  <a:pt x="799" y="660"/>
                </a:lnTo>
                <a:lnTo>
                  <a:pt x="828" y="664"/>
                </a:lnTo>
                <a:lnTo>
                  <a:pt x="857" y="668"/>
                </a:lnTo>
                <a:lnTo>
                  <a:pt x="885" y="673"/>
                </a:lnTo>
                <a:lnTo>
                  <a:pt x="913" y="680"/>
                </a:lnTo>
                <a:lnTo>
                  <a:pt x="939" y="686"/>
                </a:lnTo>
                <a:lnTo>
                  <a:pt x="966" y="694"/>
                </a:lnTo>
                <a:lnTo>
                  <a:pt x="991" y="703"/>
                </a:lnTo>
                <a:lnTo>
                  <a:pt x="1016" y="713"/>
                </a:lnTo>
                <a:lnTo>
                  <a:pt x="1040" y="723"/>
                </a:lnTo>
                <a:lnTo>
                  <a:pt x="1063" y="735"/>
                </a:lnTo>
                <a:lnTo>
                  <a:pt x="1085" y="748"/>
                </a:lnTo>
                <a:lnTo>
                  <a:pt x="1106" y="763"/>
                </a:lnTo>
                <a:lnTo>
                  <a:pt x="1126" y="778"/>
                </a:lnTo>
                <a:lnTo>
                  <a:pt x="1146" y="793"/>
                </a:lnTo>
                <a:lnTo>
                  <a:pt x="1165" y="811"/>
                </a:lnTo>
                <a:lnTo>
                  <a:pt x="1182" y="829"/>
                </a:lnTo>
                <a:lnTo>
                  <a:pt x="1199" y="848"/>
                </a:lnTo>
                <a:lnTo>
                  <a:pt x="1214" y="869"/>
                </a:lnTo>
                <a:lnTo>
                  <a:pt x="1228" y="890"/>
                </a:lnTo>
                <a:lnTo>
                  <a:pt x="1241" y="913"/>
                </a:lnTo>
                <a:lnTo>
                  <a:pt x="1252" y="937"/>
                </a:lnTo>
                <a:lnTo>
                  <a:pt x="1263" y="962"/>
                </a:lnTo>
                <a:lnTo>
                  <a:pt x="1272" y="987"/>
                </a:lnTo>
                <a:lnTo>
                  <a:pt x="1280" y="1015"/>
                </a:lnTo>
                <a:lnTo>
                  <a:pt x="1286" y="1043"/>
                </a:lnTo>
                <a:lnTo>
                  <a:pt x="1292" y="1073"/>
                </a:lnTo>
                <a:lnTo>
                  <a:pt x="1296" y="1103"/>
                </a:lnTo>
                <a:lnTo>
                  <a:pt x="1298" y="1135"/>
                </a:lnTo>
                <a:lnTo>
                  <a:pt x="1300" y="1168"/>
                </a:lnTo>
                <a:lnTo>
                  <a:pt x="1300" y="1168"/>
                </a:lnTo>
                <a:lnTo>
                  <a:pt x="1298" y="1204"/>
                </a:lnTo>
                <a:lnTo>
                  <a:pt x="1297" y="1239"/>
                </a:lnTo>
                <a:lnTo>
                  <a:pt x="1292" y="1274"/>
                </a:lnTo>
                <a:lnTo>
                  <a:pt x="1286" y="1309"/>
                </a:lnTo>
                <a:lnTo>
                  <a:pt x="1279" y="1343"/>
                </a:lnTo>
                <a:lnTo>
                  <a:pt x="1269" y="1378"/>
                </a:lnTo>
                <a:lnTo>
                  <a:pt x="1257" y="1411"/>
                </a:lnTo>
                <a:lnTo>
                  <a:pt x="1243" y="1443"/>
                </a:lnTo>
                <a:lnTo>
                  <a:pt x="1227" y="1473"/>
                </a:lnTo>
                <a:lnTo>
                  <a:pt x="1210" y="1502"/>
                </a:lnTo>
                <a:lnTo>
                  <a:pt x="1188" y="1529"/>
                </a:lnTo>
                <a:lnTo>
                  <a:pt x="1177" y="1542"/>
                </a:lnTo>
                <a:lnTo>
                  <a:pt x="1166" y="1554"/>
                </a:lnTo>
                <a:lnTo>
                  <a:pt x="1153" y="1566"/>
                </a:lnTo>
                <a:lnTo>
                  <a:pt x="1139" y="1576"/>
                </a:lnTo>
                <a:lnTo>
                  <a:pt x="1126" y="1587"/>
                </a:lnTo>
                <a:lnTo>
                  <a:pt x="1112" y="1598"/>
                </a:lnTo>
                <a:lnTo>
                  <a:pt x="1097" y="1607"/>
                </a:lnTo>
                <a:lnTo>
                  <a:pt x="1081" y="1615"/>
                </a:lnTo>
                <a:lnTo>
                  <a:pt x="1065" y="1623"/>
                </a:lnTo>
                <a:lnTo>
                  <a:pt x="1048" y="1631"/>
                </a:lnTo>
                <a:lnTo>
                  <a:pt x="1048" y="1631"/>
                </a:lnTo>
                <a:lnTo>
                  <a:pt x="1019" y="1640"/>
                </a:lnTo>
                <a:lnTo>
                  <a:pt x="990" y="1648"/>
                </a:lnTo>
                <a:lnTo>
                  <a:pt x="961" y="1653"/>
                </a:lnTo>
                <a:lnTo>
                  <a:pt x="933" y="1658"/>
                </a:lnTo>
                <a:lnTo>
                  <a:pt x="904" y="1665"/>
                </a:lnTo>
                <a:lnTo>
                  <a:pt x="876" y="1672"/>
                </a:lnTo>
                <a:lnTo>
                  <a:pt x="848" y="1680"/>
                </a:lnTo>
                <a:lnTo>
                  <a:pt x="820" y="1692"/>
                </a:lnTo>
                <a:lnTo>
                  <a:pt x="820" y="1692"/>
                </a:lnTo>
                <a:lnTo>
                  <a:pt x="818" y="1694"/>
                </a:lnTo>
                <a:lnTo>
                  <a:pt x="815" y="1697"/>
                </a:lnTo>
                <a:lnTo>
                  <a:pt x="814" y="1700"/>
                </a:lnTo>
                <a:lnTo>
                  <a:pt x="814" y="1704"/>
                </a:lnTo>
                <a:lnTo>
                  <a:pt x="814" y="1706"/>
                </a:lnTo>
                <a:lnTo>
                  <a:pt x="815" y="1710"/>
                </a:lnTo>
                <a:lnTo>
                  <a:pt x="818" y="1713"/>
                </a:lnTo>
                <a:lnTo>
                  <a:pt x="820" y="1714"/>
                </a:lnTo>
                <a:lnTo>
                  <a:pt x="820" y="1714"/>
                </a:lnTo>
                <a:lnTo>
                  <a:pt x="835" y="1721"/>
                </a:lnTo>
                <a:lnTo>
                  <a:pt x="848" y="1726"/>
                </a:lnTo>
                <a:lnTo>
                  <a:pt x="848" y="1726"/>
                </a:lnTo>
                <a:lnTo>
                  <a:pt x="802" y="1778"/>
                </a:lnTo>
                <a:lnTo>
                  <a:pt x="757" y="1831"/>
                </a:lnTo>
                <a:lnTo>
                  <a:pt x="712" y="1885"/>
                </a:lnTo>
                <a:lnTo>
                  <a:pt x="669" y="1941"/>
                </a:lnTo>
                <a:lnTo>
                  <a:pt x="583" y="2051"/>
                </a:lnTo>
                <a:lnTo>
                  <a:pt x="498" y="2162"/>
                </a:lnTo>
                <a:lnTo>
                  <a:pt x="498" y="2162"/>
                </a:lnTo>
                <a:lnTo>
                  <a:pt x="273" y="2448"/>
                </a:lnTo>
                <a:lnTo>
                  <a:pt x="273" y="2448"/>
                </a:lnTo>
                <a:lnTo>
                  <a:pt x="256" y="2473"/>
                </a:lnTo>
                <a:lnTo>
                  <a:pt x="231" y="2510"/>
                </a:lnTo>
                <a:lnTo>
                  <a:pt x="203" y="2551"/>
                </a:lnTo>
                <a:lnTo>
                  <a:pt x="188" y="2570"/>
                </a:lnTo>
                <a:lnTo>
                  <a:pt x="174" y="2587"/>
                </a:lnTo>
                <a:lnTo>
                  <a:pt x="174" y="2587"/>
                </a:lnTo>
                <a:lnTo>
                  <a:pt x="165" y="2355"/>
                </a:lnTo>
                <a:lnTo>
                  <a:pt x="165" y="2355"/>
                </a:lnTo>
                <a:close/>
                <a:moveTo>
                  <a:pt x="204" y="3049"/>
                </a:moveTo>
                <a:lnTo>
                  <a:pt x="204" y="3049"/>
                </a:lnTo>
                <a:lnTo>
                  <a:pt x="190" y="2884"/>
                </a:lnTo>
                <a:lnTo>
                  <a:pt x="190" y="2884"/>
                </a:lnTo>
                <a:lnTo>
                  <a:pt x="251" y="2818"/>
                </a:lnTo>
                <a:lnTo>
                  <a:pt x="310" y="2749"/>
                </a:lnTo>
                <a:lnTo>
                  <a:pt x="369" y="2680"/>
                </a:lnTo>
                <a:lnTo>
                  <a:pt x="426" y="2610"/>
                </a:lnTo>
                <a:lnTo>
                  <a:pt x="481" y="2539"/>
                </a:lnTo>
                <a:lnTo>
                  <a:pt x="535" y="2468"/>
                </a:lnTo>
                <a:lnTo>
                  <a:pt x="644" y="2323"/>
                </a:lnTo>
                <a:lnTo>
                  <a:pt x="644" y="2323"/>
                </a:lnTo>
                <a:lnTo>
                  <a:pt x="636" y="2374"/>
                </a:lnTo>
                <a:lnTo>
                  <a:pt x="629" y="2425"/>
                </a:lnTo>
                <a:lnTo>
                  <a:pt x="629" y="2425"/>
                </a:lnTo>
                <a:lnTo>
                  <a:pt x="599" y="2461"/>
                </a:lnTo>
                <a:lnTo>
                  <a:pt x="571" y="2498"/>
                </a:lnTo>
                <a:lnTo>
                  <a:pt x="543" y="2537"/>
                </a:lnTo>
                <a:lnTo>
                  <a:pt x="518" y="2576"/>
                </a:lnTo>
                <a:lnTo>
                  <a:pt x="493" y="2618"/>
                </a:lnTo>
                <a:lnTo>
                  <a:pt x="469" y="2659"/>
                </a:lnTo>
                <a:lnTo>
                  <a:pt x="422" y="2742"/>
                </a:lnTo>
                <a:lnTo>
                  <a:pt x="374" y="2825"/>
                </a:lnTo>
                <a:lnTo>
                  <a:pt x="350" y="2865"/>
                </a:lnTo>
                <a:lnTo>
                  <a:pt x="324" y="2905"/>
                </a:lnTo>
                <a:lnTo>
                  <a:pt x="297" y="2943"/>
                </a:lnTo>
                <a:lnTo>
                  <a:pt x="268" y="2980"/>
                </a:lnTo>
                <a:lnTo>
                  <a:pt x="237" y="3016"/>
                </a:lnTo>
                <a:lnTo>
                  <a:pt x="204" y="3049"/>
                </a:lnTo>
                <a:lnTo>
                  <a:pt x="204" y="3049"/>
                </a:lnTo>
                <a:close/>
                <a:moveTo>
                  <a:pt x="614" y="2558"/>
                </a:moveTo>
                <a:lnTo>
                  <a:pt x="614" y="2558"/>
                </a:lnTo>
                <a:lnTo>
                  <a:pt x="606" y="2633"/>
                </a:lnTo>
                <a:lnTo>
                  <a:pt x="600" y="2709"/>
                </a:lnTo>
                <a:lnTo>
                  <a:pt x="600" y="2709"/>
                </a:lnTo>
                <a:lnTo>
                  <a:pt x="574" y="2741"/>
                </a:lnTo>
                <a:lnTo>
                  <a:pt x="549" y="2773"/>
                </a:lnTo>
                <a:lnTo>
                  <a:pt x="498" y="2839"/>
                </a:lnTo>
                <a:lnTo>
                  <a:pt x="452" y="2905"/>
                </a:lnTo>
                <a:lnTo>
                  <a:pt x="406" y="2974"/>
                </a:lnTo>
                <a:lnTo>
                  <a:pt x="359" y="3041"/>
                </a:lnTo>
                <a:lnTo>
                  <a:pt x="313" y="3110"/>
                </a:lnTo>
                <a:lnTo>
                  <a:pt x="265" y="3177"/>
                </a:lnTo>
                <a:lnTo>
                  <a:pt x="240" y="3210"/>
                </a:lnTo>
                <a:lnTo>
                  <a:pt x="215" y="3243"/>
                </a:lnTo>
                <a:lnTo>
                  <a:pt x="215" y="3243"/>
                </a:lnTo>
                <a:lnTo>
                  <a:pt x="212" y="3165"/>
                </a:lnTo>
                <a:lnTo>
                  <a:pt x="208" y="3085"/>
                </a:lnTo>
                <a:lnTo>
                  <a:pt x="208" y="3085"/>
                </a:lnTo>
                <a:lnTo>
                  <a:pt x="225" y="3071"/>
                </a:lnTo>
                <a:lnTo>
                  <a:pt x="243" y="3055"/>
                </a:lnTo>
                <a:lnTo>
                  <a:pt x="260" y="3039"/>
                </a:lnTo>
                <a:lnTo>
                  <a:pt x="276" y="3022"/>
                </a:lnTo>
                <a:lnTo>
                  <a:pt x="306" y="2987"/>
                </a:lnTo>
                <a:lnTo>
                  <a:pt x="335" y="2950"/>
                </a:lnTo>
                <a:lnTo>
                  <a:pt x="362" y="2912"/>
                </a:lnTo>
                <a:lnTo>
                  <a:pt x="388" y="2873"/>
                </a:lnTo>
                <a:lnTo>
                  <a:pt x="439" y="2795"/>
                </a:lnTo>
                <a:lnTo>
                  <a:pt x="439" y="2795"/>
                </a:lnTo>
                <a:lnTo>
                  <a:pt x="459" y="2766"/>
                </a:lnTo>
                <a:lnTo>
                  <a:pt x="480" y="2735"/>
                </a:lnTo>
                <a:lnTo>
                  <a:pt x="524" y="2677"/>
                </a:lnTo>
                <a:lnTo>
                  <a:pt x="569" y="2618"/>
                </a:lnTo>
                <a:lnTo>
                  <a:pt x="614" y="2558"/>
                </a:lnTo>
                <a:lnTo>
                  <a:pt x="614" y="2558"/>
                </a:lnTo>
                <a:close/>
                <a:moveTo>
                  <a:pt x="198" y="3457"/>
                </a:moveTo>
                <a:lnTo>
                  <a:pt x="198" y="3457"/>
                </a:lnTo>
                <a:lnTo>
                  <a:pt x="198" y="3456"/>
                </a:lnTo>
                <a:lnTo>
                  <a:pt x="195" y="3455"/>
                </a:lnTo>
                <a:lnTo>
                  <a:pt x="194" y="3455"/>
                </a:lnTo>
                <a:lnTo>
                  <a:pt x="192" y="3457"/>
                </a:lnTo>
                <a:lnTo>
                  <a:pt x="192" y="3457"/>
                </a:lnTo>
                <a:lnTo>
                  <a:pt x="198" y="3437"/>
                </a:lnTo>
                <a:lnTo>
                  <a:pt x="202" y="3419"/>
                </a:lnTo>
                <a:lnTo>
                  <a:pt x="208" y="3377"/>
                </a:lnTo>
                <a:lnTo>
                  <a:pt x="214" y="3333"/>
                </a:lnTo>
                <a:lnTo>
                  <a:pt x="215" y="3286"/>
                </a:lnTo>
                <a:lnTo>
                  <a:pt x="215" y="3286"/>
                </a:lnTo>
                <a:lnTo>
                  <a:pt x="243" y="3260"/>
                </a:lnTo>
                <a:lnTo>
                  <a:pt x="269" y="3232"/>
                </a:lnTo>
                <a:lnTo>
                  <a:pt x="296" y="3203"/>
                </a:lnTo>
                <a:lnTo>
                  <a:pt x="321" y="3174"/>
                </a:lnTo>
                <a:lnTo>
                  <a:pt x="346" y="3145"/>
                </a:lnTo>
                <a:lnTo>
                  <a:pt x="371" y="3114"/>
                </a:lnTo>
                <a:lnTo>
                  <a:pt x="418" y="3051"/>
                </a:lnTo>
                <a:lnTo>
                  <a:pt x="464" y="2987"/>
                </a:lnTo>
                <a:lnTo>
                  <a:pt x="508" y="2922"/>
                </a:lnTo>
                <a:lnTo>
                  <a:pt x="595" y="2794"/>
                </a:lnTo>
                <a:lnTo>
                  <a:pt x="595" y="2794"/>
                </a:lnTo>
                <a:lnTo>
                  <a:pt x="592" y="2869"/>
                </a:lnTo>
                <a:lnTo>
                  <a:pt x="592" y="2945"/>
                </a:lnTo>
                <a:lnTo>
                  <a:pt x="592" y="2945"/>
                </a:lnTo>
                <a:lnTo>
                  <a:pt x="586" y="2942"/>
                </a:lnTo>
                <a:lnTo>
                  <a:pt x="580" y="2941"/>
                </a:lnTo>
                <a:lnTo>
                  <a:pt x="574" y="2942"/>
                </a:lnTo>
                <a:lnTo>
                  <a:pt x="569" y="2947"/>
                </a:lnTo>
                <a:lnTo>
                  <a:pt x="569" y="2947"/>
                </a:lnTo>
                <a:lnTo>
                  <a:pt x="517" y="3011"/>
                </a:lnTo>
                <a:lnTo>
                  <a:pt x="465" y="3077"/>
                </a:lnTo>
                <a:lnTo>
                  <a:pt x="416" y="3146"/>
                </a:lnTo>
                <a:lnTo>
                  <a:pt x="367" y="3218"/>
                </a:lnTo>
                <a:lnTo>
                  <a:pt x="322" y="3289"/>
                </a:lnTo>
                <a:lnTo>
                  <a:pt x="278" y="3363"/>
                </a:lnTo>
                <a:lnTo>
                  <a:pt x="236" y="3436"/>
                </a:lnTo>
                <a:lnTo>
                  <a:pt x="198" y="3509"/>
                </a:lnTo>
                <a:lnTo>
                  <a:pt x="198" y="3509"/>
                </a:lnTo>
                <a:lnTo>
                  <a:pt x="196" y="3483"/>
                </a:lnTo>
                <a:lnTo>
                  <a:pt x="196" y="3471"/>
                </a:lnTo>
                <a:lnTo>
                  <a:pt x="198" y="3457"/>
                </a:lnTo>
                <a:lnTo>
                  <a:pt x="198" y="3457"/>
                </a:lnTo>
                <a:close/>
                <a:moveTo>
                  <a:pt x="224" y="3517"/>
                </a:moveTo>
                <a:lnTo>
                  <a:pt x="224" y="3517"/>
                </a:lnTo>
                <a:lnTo>
                  <a:pt x="308" y="3390"/>
                </a:lnTo>
                <a:lnTo>
                  <a:pt x="351" y="3326"/>
                </a:lnTo>
                <a:lnTo>
                  <a:pt x="395" y="3264"/>
                </a:lnTo>
                <a:lnTo>
                  <a:pt x="395" y="3264"/>
                </a:lnTo>
                <a:lnTo>
                  <a:pt x="445" y="3196"/>
                </a:lnTo>
                <a:lnTo>
                  <a:pt x="497" y="3128"/>
                </a:lnTo>
                <a:lnTo>
                  <a:pt x="522" y="3093"/>
                </a:lnTo>
                <a:lnTo>
                  <a:pt x="547" y="3057"/>
                </a:lnTo>
                <a:lnTo>
                  <a:pt x="570" y="3022"/>
                </a:lnTo>
                <a:lnTo>
                  <a:pt x="591" y="2986"/>
                </a:lnTo>
                <a:lnTo>
                  <a:pt x="591" y="2986"/>
                </a:lnTo>
                <a:lnTo>
                  <a:pt x="592" y="3029"/>
                </a:lnTo>
                <a:lnTo>
                  <a:pt x="594" y="3073"/>
                </a:lnTo>
                <a:lnTo>
                  <a:pt x="594" y="3073"/>
                </a:lnTo>
                <a:lnTo>
                  <a:pt x="559" y="3125"/>
                </a:lnTo>
                <a:lnTo>
                  <a:pt x="525" y="3178"/>
                </a:lnTo>
                <a:lnTo>
                  <a:pt x="493" y="3232"/>
                </a:lnTo>
                <a:lnTo>
                  <a:pt x="460" y="3286"/>
                </a:lnTo>
                <a:lnTo>
                  <a:pt x="428" y="3342"/>
                </a:lnTo>
                <a:lnTo>
                  <a:pt x="398" y="3398"/>
                </a:lnTo>
                <a:lnTo>
                  <a:pt x="339" y="3509"/>
                </a:lnTo>
                <a:lnTo>
                  <a:pt x="339" y="3509"/>
                </a:lnTo>
                <a:lnTo>
                  <a:pt x="281" y="3513"/>
                </a:lnTo>
                <a:lnTo>
                  <a:pt x="224" y="3517"/>
                </a:lnTo>
                <a:lnTo>
                  <a:pt x="224" y="3517"/>
                </a:lnTo>
                <a:close/>
                <a:moveTo>
                  <a:pt x="386" y="3506"/>
                </a:moveTo>
                <a:lnTo>
                  <a:pt x="386" y="3506"/>
                </a:lnTo>
                <a:lnTo>
                  <a:pt x="440" y="3423"/>
                </a:lnTo>
                <a:lnTo>
                  <a:pt x="496" y="3339"/>
                </a:lnTo>
                <a:lnTo>
                  <a:pt x="524" y="3297"/>
                </a:lnTo>
                <a:lnTo>
                  <a:pt x="550" y="3255"/>
                </a:lnTo>
                <a:lnTo>
                  <a:pt x="575" y="3212"/>
                </a:lnTo>
                <a:lnTo>
                  <a:pt x="599" y="3169"/>
                </a:lnTo>
                <a:lnTo>
                  <a:pt x="599" y="3169"/>
                </a:lnTo>
                <a:lnTo>
                  <a:pt x="603" y="3212"/>
                </a:lnTo>
                <a:lnTo>
                  <a:pt x="607" y="3256"/>
                </a:lnTo>
                <a:lnTo>
                  <a:pt x="607" y="3256"/>
                </a:lnTo>
                <a:lnTo>
                  <a:pt x="590" y="3284"/>
                </a:lnTo>
                <a:lnTo>
                  <a:pt x="574" y="3313"/>
                </a:lnTo>
                <a:lnTo>
                  <a:pt x="543" y="3373"/>
                </a:lnTo>
                <a:lnTo>
                  <a:pt x="543" y="3373"/>
                </a:lnTo>
                <a:lnTo>
                  <a:pt x="526" y="3406"/>
                </a:lnTo>
                <a:lnTo>
                  <a:pt x="506" y="3439"/>
                </a:lnTo>
                <a:lnTo>
                  <a:pt x="468" y="3502"/>
                </a:lnTo>
                <a:lnTo>
                  <a:pt x="468" y="3502"/>
                </a:lnTo>
                <a:lnTo>
                  <a:pt x="386" y="3506"/>
                </a:lnTo>
                <a:lnTo>
                  <a:pt x="386" y="3506"/>
                </a:lnTo>
                <a:close/>
                <a:moveTo>
                  <a:pt x="506" y="3501"/>
                </a:moveTo>
                <a:lnTo>
                  <a:pt x="506" y="3501"/>
                </a:lnTo>
                <a:lnTo>
                  <a:pt x="537" y="3457"/>
                </a:lnTo>
                <a:lnTo>
                  <a:pt x="566" y="3412"/>
                </a:lnTo>
                <a:lnTo>
                  <a:pt x="566" y="3412"/>
                </a:lnTo>
                <a:lnTo>
                  <a:pt x="591" y="3374"/>
                </a:lnTo>
                <a:lnTo>
                  <a:pt x="615" y="3335"/>
                </a:lnTo>
                <a:lnTo>
                  <a:pt x="615" y="3335"/>
                </a:lnTo>
                <a:lnTo>
                  <a:pt x="622" y="3381"/>
                </a:lnTo>
                <a:lnTo>
                  <a:pt x="628" y="3424"/>
                </a:lnTo>
                <a:lnTo>
                  <a:pt x="637" y="3468"/>
                </a:lnTo>
                <a:lnTo>
                  <a:pt x="647" y="3512"/>
                </a:lnTo>
                <a:lnTo>
                  <a:pt x="647" y="3512"/>
                </a:lnTo>
                <a:lnTo>
                  <a:pt x="631" y="3506"/>
                </a:lnTo>
                <a:lnTo>
                  <a:pt x="615" y="3502"/>
                </a:lnTo>
                <a:lnTo>
                  <a:pt x="598" y="3501"/>
                </a:lnTo>
                <a:lnTo>
                  <a:pt x="580" y="3500"/>
                </a:lnTo>
                <a:lnTo>
                  <a:pt x="543" y="3498"/>
                </a:lnTo>
                <a:lnTo>
                  <a:pt x="506" y="3501"/>
                </a:lnTo>
                <a:lnTo>
                  <a:pt x="506" y="3501"/>
                </a:lnTo>
                <a:close/>
                <a:moveTo>
                  <a:pt x="728" y="2114"/>
                </a:moveTo>
                <a:lnTo>
                  <a:pt x="728" y="2114"/>
                </a:lnTo>
                <a:lnTo>
                  <a:pt x="696" y="2118"/>
                </a:lnTo>
                <a:lnTo>
                  <a:pt x="696" y="2118"/>
                </a:lnTo>
                <a:lnTo>
                  <a:pt x="688" y="2121"/>
                </a:lnTo>
                <a:lnTo>
                  <a:pt x="681" y="2122"/>
                </a:lnTo>
                <a:lnTo>
                  <a:pt x="675" y="2126"/>
                </a:lnTo>
                <a:lnTo>
                  <a:pt x="669" y="2129"/>
                </a:lnTo>
                <a:lnTo>
                  <a:pt x="665" y="2134"/>
                </a:lnTo>
                <a:lnTo>
                  <a:pt x="663" y="2138"/>
                </a:lnTo>
                <a:lnTo>
                  <a:pt x="660" y="2143"/>
                </a:lnTo>
                <a:lnTo>
                  <a:pt x="657" y="2149"/>
                </a:lnTo>
                <a:lnTo>
                  <a:pt x="656" y="2161"/>
                </a:lnTo>
                <a:lnTo>
                  <a:pt x="657" y="2172"/>
                </a:lnTo>
                <a:lnTo>
                  <a:pt x="660" y="2186"/>
                </a:lnTo>
                <a:lnTo>
                  <a:pt x="667" y="2196"/>
                </a:lnTo>
                <a:lnTo>
                  <a:pt x="667" y="2196"/>
                </a:lnTo>
                <a:lnTo>
                  <a:pt x="667" y="2196"/>
                </a:lnTo>
                <a:lnTo>
                  <a:pt x="667" y="2196"/>
                </a:lnTo>
                <a:lnTo>
                  <a:pt x="549" y="2359"/>
                </a:lnTo>
                <a:lnTo>
                  <a:pt x="429" y="2522"/>
                </a:lnTo>
                <a:lnTo>
                  <a:pt x="370" y="2603"/>
                </a:lnTo>
                <a:lnTo>
                  <a:pt x="310" y="2682"/>
                </a:lnTo>
                <a:lnTo>
                  <a:pt x="249" y="2762"/>
                </a:lnTo>
                <a:lnTo>
                  <a:pt x="186" y="2841"/>
                </a:lnTo>
                <a:lnTo>
                  <a:pt x="186" y="2841"/>
                </a:lnTo>
                <a:lnTo>
                  <a:pt x="183" y="2796"/>
                </a:lnTo>
                <a:lnTo>
                  <a:pt x="180" y="2754"/>
                </a:lnTo>
                <a:lnTo>
                  <a:pt x="180" y="2754"/>
                </a:lnTo>
                <a:lnTo>
                  <a:pt x="175" y="2619"/>
                </a:lnTo>
                <a:lnTo>
                  <a:pt x="175" y="2619"/>
                </a:lnTo>
                <a:lnTo>
                  <a:pt x="184" y="2615"/>
                </a:lnTo>
                <a:lnTo>
                  <a:pt x="194" y="2610"/>
                </a:lnTo>
                <a:lnTo>
                  <a:pt x="214" y="2596"/>
                </a:lnTo>
                <a:lnTo>
                  <a:pt x="233" y="2580"/>
                </a:lnTo>
                <a:lnTo>
                  <a:pt x="255" y="2561"/>
                </a:lnTo>
                <a:lnTo>
                  <a:pt x="276" y="2538"/>
                </a:lnTo>
                <a:lnTo>
                  <a:pt x="297" y="2514"/>
                </a:lnTo>
                <a:lnTo>
                  <a:pt x="318" y="2488"/>
                </a:lnTo>
                <a:lnTo>
                  <a:pt x="339" y="2461"/>
                </a:lnTo>
                <a:lnTo>
                  <a:pt x="379" y="2408"/>
                </a:lnTo>
                <a:lnTo>
                  <a:pt x="414" y="2359"/>
                </a:lnTo>
                <a:lnTo>
                  <a:pt x="443" y="2319"/>
                </a:lnTo>
                <a:lnTo>
                  <a:pt x="463" y="2292"/>
                </a:lnTo>
                <a:lnTo>
                  <a:pt x="463" y="2292"/>
                </a:lnTo>
                <a:lnTo>
                  <a:pt x="573" y="2154"/>
                </a:lnTo>
                <a:lnTo>
                  <a:pt x="681" y="2017"/>
                </a:lnTo>
                <a:lnTo>
                  <a:pt x="791" y="1880"/>
                </a:lnTo>
                <a:lnTo>
                  <a:pt x="902" y="1745"/>
                </a:lnTo>
                <a:lnTo>
                  <a:pt x="902" y="1745"/>
                </a:lnTo>
                <a:lnTo>
                  <a:pt x="932" y="1751"/>
                </a:lnTo>
                <a:lnTo>
                  <a:pt x="961" y="1754"/>
                </a:lnTo>
                <a:lnTo>
                  <a:pt x="988" y="1755"/>
                </a:lnTo>
                <a:lnTo>
                  <a:pt x="1016" y="1753"/>
                </a:lnTo>
                <a:lnTo>
                  <a:pt x="1016" y="1753"/>
                </a:lnTo>
                <a:lnTo>
                  <a:pt x="941" y="1841"/>
                </a:lnTo>
                <a:lnTo>
                  <a:pt x="868" y="1931"/>
                </a:lnTo>
                <a:lnTo>
                  <a:pt x="796" y="2023"/>
                </a:lnTo>
                <a:lnTo>
                  <a:pt x="728" y="2114"/>
                </a:lnTo>
                <a:lnTo>
                  <a:pt x="728" y="2114"/>
                </a:lnTo>
                <a:close/>
                <a:moveTo>
                  <a:pt x="806" y="2106"/>
                </a:moveTo>
                <a:lnTo>
                  <a:pt x="806" y="2106"/>
                </a:lnTo>
                <a:lnTo>
                  <a:pt x="879" y="2010"/>
                </a:lnTo>
                <a:lnTo>
                  <a:pt x="954" y="1914"/>
                </a:lnTo>
                <a:lnTo>
                  <a:pt x="1030" y="1820"/>
                </a:lnTo>
                <a:lnTo>
                  <a:pt x="1108" y="1727"/>
                </a:lnTo>
                <a:lnTo>
                  <a:pt x="1108" y="1727"/>
                </a:lnTo>
                <a:lnTo>
                  <a:pt x="1133" y="1714"/>
                </a:lnTo>
                <a:lnTo>
                  <a:pt x="1155" y="1700"/>
                </a:lnTo>
                <a:lnTo>
                  <a:pt x="1179" y="1682"/>
                </a:lnTo>
                <a:lnTo>
                  <a:pt x="1200" y="1664"/>
                </a:lnTo>
                <a:lnTo>
                  <a:pt x="1222" y="1643"/>
                </a:lnTo>
                <a:lnTo>
                  <a:pt x="1240" y="1620"/>
                </a:lnTo>
                <a:lnTo>
                  <a:pt x="1260" y="1596"/>
                </a:lnTo>
                <a:lnTo>
                  <a:pt x="1277" y="1572"/>
                </a:lnTo>
                <a:lnTo>
                  <a:pt x="1293" y="1546"/>
                </a:lnTo>
                <a:lnTo>
                  <a:pt x="1309" y="1519"/>
                </a:lnTo>
                <a:lnTo>
                  <a:pt x="1324" y="1490"/>
                </a:lnTo>
                <a:lnTo>
                  <a:pt x="1337" y="1462"/>
                </a:lnTo>
                <a:lnTo>
                  <a:pt x="1349" y="1433"/>
                </a:lnTo>
                <a:lnTo>
                  <a:pt x="1361" y="1403"/>
                </a:lnTo>
                <a:lnTo>
                  <a:pt x="1370" y="1372"/>
                </a:lnTo>
                <a:lnTo>
                  <a:pt x="1379" y="1342"/>
                </a:lnTo>
                <a:lnTo>
                  <a:pt x="1379" y="1342"/>
                </a:lnTo>
                <a:lnTo>
                  <a:pt x="1422" y="1290"/>
                </a:lnTo>
                <a:lnTo>
                  <a:pt x="1463" y="1236"/>
                </a:lnTo>
                <a:lnTo>
                  <a:pt x="1502" y="1180"/>
                </a:lnTo>
                <a:lnTo>
                  <a:pt x="1541" y="1123"/>
                </a:lnTo>
                <a:lnTo>
                  <a:pt x="1541" y="1123"/>
                </a:lnTo>
                <a:lnTo>
                  <a:pt x="1616" y="1008"/>
                </a:lnTo>
                <a:lnTo>
                  <a:pt x="1655" y="948"/>
                </a:lnTo>
                <a:lnTo>
                  <a:pt x="1692" y="889"/>
                </a:lnTo>
                <a:lnTo>
                  <a:pt x="1692" y="889"/>
                </a:lnTo>
                <a:lnTo>
                  <a:pt x="1697" y="922"/>
                </a:lnTo>
                <a:lnTo>
                  <a:pt x="1702" y="954"/>
                </a:lnTo>
                <a:lnTo>
                  <a:pt x="1710" y="1020"/>
                </a:lnTo>
                <a:lnTo>
                  <a:pt x="1710" y="1020"/>
                </a:lnTo>
                <a:lnTo>
                  <a:pt x="1667" y="1089"/>
                </a:lnTo>
                <a:lnTo>
                  <a:pt x="1622" y="1158"/>
                </a:lnTo>
                <a:lnTo>
                  <a:pt x="1575" y="1225"/>
                </a:lnTo>
                <a:lnTo>
                  <a:pt x="1529" y="1292"/>
                </a:lnTo>
                <a:lnTo>
                  <a:pt x="1434" y="1425"/>
                </a:lnTo>
                <a:lnTo>
                  <a:pt x="1336" y="1556"/>
                </a:lnTo>
                <a:lnTo>
                  <a:pt x="1239" y="1689"/>
                </a:lnTo>
                <a:lnTo>
                  <a:pt x="1143" y="1821"/>
                </a:lnTo>
                <a:lnTo>
                  <a:pt x="1097" y="1889"/>
                </a:lnTo>
                <a:lnTo>
                  <a:pt x="1051" y="1957"/>
                </a:lnTo>
                <a:lnTo>
                  <a:pt x="1006" y="2024"/>
                </a:lnTo>
                <a:lnTo>
                  <a:pt x="962" y="2094"/>
                </a:lnTo>
                <a:lnTo>
                  <a:pt x="962" y="2094"/>
                </a:lnTo>
                <a:lnTo>
                  <a:pt x="884" y="2100"/>
                </a:lnTo>
                <a:lnTo>
                  <a:pt x="806" y="2106"/>
                </a:lnTo>
                <a:lnTo>
                  <a:pt x="806" y="2106"/>
                </a:lnTo>
                <a:close/>
                <a:moveTo>
                  <a:pt x="1002" y="2092"/>
                </a:moveTo>
                <a:lnTo>
                  <a:pt x="1002" y="2092"/>
                </a:lnTo>
                <a:lnTo>
                  <a:pt x="1047" y="2029"/>
                </a:lnTo>
                <a:lnTo>
                  <a:pt x="1092" y="1968"/>
                </a:lnTo>
                <a:lnTo>
                  <a:pt x="1185" y="1847"/>
                </a:lnTo>
                <a:lnTo>
                  <a:pt x="1279" y="1726"/>
                </a:lnTo>
                <a:lnTo>
                  <a:pt x="1373" y="1605"/>
                </a:lnTo>
                <a:lnTo>
                  <a:pt x="1465" y="1484"/>
                </a:lnTo>
                <a:lnTo>
                  <a:pt x="1510" y="1421"/>
                </a:lnTo>
                <a:lnTo>
                  <a:pt x="1554" y="1359"/>
                </a:lnTo>
                <a:lnTo>
                  <a:pt x="1598" y="1297"/>
                </a:lnTo>
                <a:lnTo>
                  <a:pt x="1639" y="1233"/>
                </a:lnTo>
                <a:lnTo>
                  <a:pt x="1679" y="1168"/>
                </a:lnTo>
                <a:lnTo>
                  <a:pt x="1717" y="1102"/>
                </a:lnTo>
                <a:lnTo>
                  <a:pt x="1717" y="1102"/>
                </a:lnTo>
                <a:lnTo>
                  <a:pt x="1720" y="1158"/>
                </a:lnTo>
                <a:lnTo>
                  <a:pt x="1720" y="1215"/>
                </a:lnTo>
                <a:lnTo>
                  <a:pt x="1720" y="1215"/>
                </a:lnTo>
                <a:lnTo>
                  <a:pt x="1641" y="1317"/>
                </a:lnTo>
                <a:lnTo>
                  <a:pt x="1561" y="1419"/>
                </a:lnTo>
                <a:lnTo>
                  <a:pt x="1479" y="1523"/>
                </a:lnTo>
                <a:lnTo>
                  <a:pt x="1438" y="1575"/>
                </a:lnTo>
                <a:lnTo>
                  <a:pt x="1398" y="1628"/>
                </a:lnTo>
                <a:lnTo>
                  <a:pt x="1359" y="1682"/>
                </a:lnTo>
                <a:lnTo>
                  <a:pt x="1322" y="1737"/>
                </a:lnTo>
                <a:lnTo>
                  <a:pt x="1286" y="1791"/>
                </a:lnTo>
                <a:lnTo>
                  <a:pt x="1252" y="1847"/>
                </a:lnTo>
                <a:lnTo>
                  <a:pt x="1220" y="1904"/>
                </a:lnTo>
                <a:lnTo>
                  <a:pt x="1191" y="1960"/>
                </a:lnTo>
                <a:lnTo>
                  <a:pt x="1165" y="2019"/>
                </a:lnTo>
                <a:lnTo>
                  <a:pt x="1153" y="2048"/>
                </a:lnTo>
                <a:lnTo>
                  <a:pt x="1141" y="2077"/>
                </a:lnTo>
                <a:lnTo>
                  <a:pt x="1141" y="2077"/>
                </a:lnTo>
                <a:lnTo>
                  <a:pt x="1072" y="2085"/>
                </a:lnTo>
                <a:lnTo>
                  <a:pt x="1002" y="2092"/>
                </a:lnTo>
                <a:lnTo>
                  <a:pt x="1002" y="2092"/>
                </a:lnTo>
                <a:close/>
                <a:moveTo>
                  <a:pt x="1716" y="1330"/>
                </a:moveTo>
                <a:lnTo>
                  <a:pt x="1716" y="1330"/>
                </a:lnTo>
                <a:lnTo>
                  <a:pt x="1712" y="1380"/>
                </a:lnTo>
                <a:lnTo>
                  <a:pt x="1706" y="1432"/>
                </a:lnTo>
                <a:lnTo>
                  <a:pt x="1706" y="1432"/>
                </a:lnTo>
                <a:lnTo>
                  <a:pt x="1702" y="1433"/>
                </a:lnTo>
                <a:lnTo>
                  <a:pt x="1700" y="1437"/>
                </a:lnTo>
                <a:lnTo>
                  <a:pt x="1700" y="1437"/>
                </a:lnTo>
                <a:lnTo>
                  <a:pt x="1673" y="1476"/>
                </a:lnTo>
                <a:lnTo>
                  <a:pt x="1649" y="1515"/>
                </a:lnTo>
                <a:lnTo>
                  <a:pt x="1627" y="1555"/>
                </a:lnTo>
                <a:lnTo>
                  <a:pt x="1604" y="1596"/>
                </a:lnTo>
                <a:lnTo>
                  <a:pt x="1561" y="1680"/>
                </a:lnTo>
                <a:lnTo>
                  <a:pt x="1538" y="1721"/>
                </a:lnTo>
                <a:lnTo>
                  <a:pt x="1514" y="1760"/>
                </a:lnTo>
                <a:lnTo>
                  <a:pt x="1514" y="1760"/>
                </a:lnTo>
                <a:lnTo>
                  <a:pt x="1473" y="1829"/>
                </a:lnTo>
                <a:lnTo>
                  <a:pt x="1431" y="1897"/>
                </a:lnTo>
                <a:lnTo>
                  <a:pt x="1346" y="2033"/>
                </a:lnTo>
                <a:lnTo>
                  <a:pt x="1346" y="2033"/>
                </a:lnTo>
                <a:lnTo>
                  <a:pt x="1305" y="2045"/>
                </a:lnTo>
                <a:lnTo>
                  <a:pt x="1264" y="2056"/>
                </a:lnTo>
                <a:lnTo>
                  <a:pt x="1222" y="2065"/>
                </a:lnTo>
                <a:lnTo>
                  <a:pt x="1177" y="2072"/>
                </a:lnTo>
                <a:lnTo>
                  <a:pt x="1177" y="2072"/>
                </a:lnTo>
                <a:lnTo>
                  <a:pt x="1206" y="2023"/>
                </a:lnTo>
                <a:lnTo>
                  <a:pt x="1235" y="1974"/>
                </a:lnTo>
                <a:lnTo>
                  <a:pt x="1267" y="1925"/>
                </a:lnTo>
                <a:lnTo>
                  <a:pt x="1300" y="1878"/>
                </a:lnTo>
                <a:lnTo>
                  <a:pt x="1334" y="1832"/>
                </a:lnTo>
                <a:lnTo>
                  <a:pt x="1369" y="1787"/>
                </a:lnTo>
                <a:lnTo>
                  <a:pt x="1440" y="1696"/>
                </a:lnTo>
                <a:lnTo>
                  <a:pt x="1513" y="1607"/>
                </a:lnTo>
                <a:lnTo>
                  <a:pt x="1585" y="1517"/>
                </a:lnTo>
                <a:lnTo>
                  <a:pt x="1619" y="1470"/>
                </a:lnTo>
                <a:lnTo>
                  <a:pt x="1653" y="1424"/>
                </a:lnTo>
                <a:lnTo>
                  <a:pt x="1685" y="1378"/>
                </a:lnTo>
                <a:lnTo>
                  <a:pt x="1716" y="1330"/>
                </a:lnTo>
                <a:lnTo>
                  <a:pt x="1716" y="1330"/>
                </a:lnTo>
                <a:close/>
                <a:moveTo>
                  <a:pt x="1395" y="2013"/>
                </a:moveTo>
                <a:lnTo>
                  <a:pt x="1395" y="2013"/>
                </a:lnTo>
                <a:lnTo>
                  <a:pt x="1475" y="1909"/>
                </a:lnTo>
                <a:lnTo>
                  <a:pt x="1514" y="1855"/>
                </a:lnTo>
                <a:lnTo>
                  <a:pt x="1554" y="1799"/>
                </a:lnTo>
                <a:lnTo>
                  <a:pt x="1591" y="1743"/>
                </a:lnTo>
                <a:lnTo>
                  <a:pt x="1627" y="1686"/>
                </a:lnTo>
                <a:lnTo>
                  <a:pt x="1659" y="1628"/>
                </a:lnTo>
                <a:lnTo>
                  <a:pt x="1675" y="1599"/>
                </a:lnTo>
                <a:lnTo>
                  <a:pt x="1688" y="1570"/>
                </a:lnTo>
                <a:lnTo>
                  <a:pt x="1688" y="1570"/>
                </a:lnTo>
                <a:lnTo>
                  <a:pt x="1683" y="1607"/>
                </a:lnTo>
                <a:lnTo>
                  <a:pt x="1676" y="1644"/>
                </a:lnTo>
                <a:lnTo>
                  <a:pt x="1676" y="1644"/>
                </a:lnTo>
                <a:lnTo>
                  <a:pt x="1667" y="1680"/>
                </a:lnTo>
                <a:lnTo>
                  <a:pt x="1657" y="1715"/>
                </a:lnTo>
                <a:lnTo>
                  <a:pt x="1645" y="1749"/>
                </a:lnTo>
                <a:lnTo>
                  <a:pt x="1632" y="1779"/>
                </a:lnTo>
                <a:lnTo>
                  <a:pt x="1619" y="1807"/>
                </a:lnTo>
                <a:lnTo>
                  <a:pt x="1603" y="1835"/>
                </a:lnTo>
                <a:lnTo>
                  <a:pt x="1587" y="1860"/>
                </a:lnTo>
                <a:lnTo>
                  <a:pt x="1570" y="1882"/>
                </a:lnTo>
                <a:lnTo>
                  <a:pt x="1551" y="1904"/>
                </a:lnTo>
                <a:lnTo>
                  <a:pt x="1532" y="1923"/>
                </a:lnTo>
                <a:lnTo>
                  <a:pt x="1510" y="1942"/>
                </a:lnTo>
                <a:lnTo>
                  <a:pt x="1489" y="1959"/>
                </a:lnTo>
                <a:lnTo>
                  <a:pt x="1467" y="1975"/>
                </a:lnTo>
                <a:lnTo>
                  <a:pt x="1444" y="1988"/>
                </a:lnTo>
                <a:lnTo>
                  <a:pt x="1420" y="2002"/>
                </a:lnTo>
                <a:lnTo>
                  <a:pt x="1395" y="2013"/>
                </a:lnTo>
                <a:lnTo>
                  <a:pt x="1395" y="2013"/>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1" name="Freeform 23"/>
          <p:cNvSpPr>
            <a:spLocks noChangeAspect="1" noEditPoints="1"/>
          </p:cNvSpPr>
          <p:nvPr/>
        </p:nvSpPr>
        <p:spPr bwMode="auto">
          <a:xfrm>
            <a:off x="4672013" y="2651327"/>
            <a:ext cx="624207" cy="1234440"/>
          </a:xfrm>
          <a:custGeom>
            <a:avLst/>
            <a:gdLst>
              <a:gd name="T0" fmla="*/ 1277 w 1609"/>
              <a:gd name="T1" fmla="*/ 1735 h 3183"/>
              <a:gd name="T2" fmla="*/ 623 w 1609"/>
              <a:gd name="T3" fmla="*/ 857 h 3183"/>
              <a:gd name="T4" fmla="*/ 817 w 1609"/>
              <a:gd name="T5" fmla="*/ 573 h 3183"/>
              <a:gd name="T6" fmla="*/ 1012 w 1609"/>
              <a:gd name="T7" fmla="*/ 833 h 3183"/>
              <a:gd name="T8" fmla="*/ 1298 w 1609"/>
              <a:gd name="T9" fmla="*/ 908 h 3183"/>
              <a:gd name="T10" fmla="*/ 1555 w 1609"/>
              <a:gd name="T11" fmla="*/ 800 h 3183"/>
              <a:gd name="T12" fmla="*/ 1370 w 1609"/>
              <a:gd name="T13" fmla="*/ 241 h 3183"/>
              <a:gd name="T14" fmla="*/ 807 w 1609"/>
              <a:gd name="T15" fmla="*/ 0 h 3183"/>
              <a:gd name="T16" fmla="*/ 199 w 1609"/>
              <a:gd name="T17" fmla="*/ 288 h 3183"/>
              <a:gd name="T18" fmla="*/ 27 w 1609"/>
              <a:gd name="T19" fmla="*/ 1030 h 3183"/>
              <a:gd name="T20" fmla="*/ 632 w 1609"/>
              <a:gd name="T21" fmla="*/ 1771 h 3183"/>
              <a:gd name="T22" fmla="*/ 1008 w 1609"/>
              <a:gd name="T23" fmla="*/ 2368 h 3183"/>
              <a:gd name="T24" fmla="*/ 748 w 1609"/>
              <a:gd name="T25" fmla="*/ 2602 h 3183"/>
              <a:gd name="T26" fmla="*/ 510 w 1609"/>
              <a:gd name="T27" fmla="*/ 2310 h 3183"/>
              <a:gd name="T28" fmla="*/ 33 w 1609"/>
              <a:gd name="T29" fmla="*/ 2397 h 3183"/>
              <a:gd name="T30" fmla="*/ 236 w 1609"/>
              <a:gd name="T31" fmla="*/ 2987 h 3183"/>
              <a:gd name="T32" fmla="*/ 816 w 1609"/>
              <a:gd name="T33" fmla="*/ 3183 h 3183"/>
              <a:gd name="T34" fmla="*/ 1402 w 1609"/>
              <a:gd name="T35" fmla="*/ 2959 h 3183"/>
              <a:gd name="T36" fmla="*/ 1608 w 1609"/>
              <a:gd name="T37" fmla="*/ 2457 h 3183"/>
              <a:gd name="T38" fmla="*/ 1159 w 1609"/>
              <a:gd name="T39" fmla="*/ 2212 h 3183"/>
              <a:gd name="T40" fmla="*/ 1205 w 1609"/>
              <a:gd name="T41" fmla="*/ 2079 h 3183"/>
              <a:gd name="T42" fmla="*/ 1452 w 1609"/>
              <a:gd name="T43" fmla="*/ 678 h 3183"/>
              <a:gd name="T44" fmla="*/ 1445 w 1609"/>
              <a:gd name="T45" fmla="*/ 649 h 3183"/>
              <a:gd name="T46" fmla="*/ 1103 w 1609"/>
              <a:gd name="T47" fmla="*/ 756 h 3183"/>
              <a:gd name="T48" fmla="*/ 1266 w 1609"/>
              <a:gd name="T49" fmla="*/ 512 h 3183"/>
              <a:gd name="T50" fmla="*/ 1317 w 1609"/>
              <a:gd name="T51" fmla="*/ 368 h 3183"/>
              <a:gd name="T52" fmla="*/ 995 w 1609"/>
              <a:gd name="T53" fmla="*/ 482 h 3183"/>
              <a:gd name="T54" fmla="*/ 897 w 1609"/>
              <a:gd name="T55" fmla="*/ 491 h 3183"/>
              <a:gd name="T56" fmla="*/ 1072 w 1609"/>
              <a:gd name="T57" fmla="*/ 161 h 3183"/>
              <a:gd name="T58" fmla="*/ 894 w 1609"/>
              <a:gd name="T59" fmla="*/ 250 h 3183"/>
              <a:gd name="T60" fmla="*/ 171 w 1609"/>
              <a:gd name="T61" fmla="*/ 545 h 3183"/>
              <a:gd name="T62" fmla="*/ 552 w 1609"/>
              <a:gd name="T63" fmla="*/ 201 h 3183"/>
              <a:gd name="T64" fmla="*/ 151 w 1609"/>
              <a:gd name="T65" fmla="*/ 813 h 3183"/>
              <a:gd name="T66" fmla="*/ 478 w 1609"/>
              <a:gd name="T67" fmla="*/ 502 h 3183"/>
              <a:gd name="T68" fmla="*/ 751 w 1609"/>
              <a:gd name="T69" fmla="*/ 335 h 3183"/>
              <a:gd name="T70" fmla="*/ 503 w 1609"/>
              <a:gd name="T71" fmla="*/ 749 h 3183"/>
              <a:gd name="T72" fmla="*/ 217 w 1609"/>
              <a:gd name="T73" fmla="*/ 1230 h 3183"/>
              <a:gd name="T74" fmla="*/ 421 w 1609"/>
              <a:gd name="T75" fmla="*/ 1087 h 3183"/>
              <a:gd name="T76" fmla="*/ 544 w 1609"/>
              <a:gd name="T77" fmla="*/ 1020 h 3183"/>
              <a:gd name="T78" fmla="*/ 400 w 1609"/>
              <a:gd name="T79" fmla="*/ 1330 h 3183"/>
              <a:gd name="T80" fmla="*/ 343 w 1609"/>
              <a:gd name="T81" fmla="*/ 1390 h 3183"/>
              <a:gd name="T82" fmla="*/ 517 w 1609"/>
              <a:gd name="T83" fmla="*/ 1543 h 3183"/>
              <a:gd name="T84" fmla="*/ 717 w 1609"/>
              <a:gd name="T85" fmla="*/ 1495 h 3183"/>
              <a:gd name="T86" fmla="*/ 858 w 1609"/>
              <a:gd name="T87" fmla="*/ 1512 h 3183"/>
              <a:gd name="T88" fmla="*/ 975 w 1609"/>
              <a:gd name="T89" fmla="*/ 1590 h 3183"/>
              <a:gd name="T90" fmla="*/ 1057 w 1609"/>
              <a:gd name="T91" fmla="*/ 1673 h 3183"/>
              <a:gd name="T92" fmla="*/ 1137 w 1609"/>
              <a:gd name="T93" fmla="*/ 1809 h 3183"/>
              <a:gd name="T94" fmla="*/ 1190 w 1609"/>
              <a:gd name="T95" fmla="*/ 1834 h 3183"/>
              <a:gd name="T96" fmla="*/ 242 w 1609"/>
              <a:gd name="T97" fmla="*/ 2425 h 3183"/>
              <a:gd name="T98" fmla="*/ 309 w 1609"/>
              <a:gd name="T99" fmla="*/ 2410 h 3183"/>
              <a:gd name="T100" fmla="*/ 374 w 1609"/>
              <a:gd name="T101" fmla="*/ 2540 h 3183"/>
              <a:gd name="T102" fmla="*/ 195 w 1609"/>
              <a:gd name="T103" fmla="*/ 2754 h 3183"/>
              <a:gd name="T104" fmla="*/ 572 w 1609"/>
              <a:gd name="T105" fmla="*/ 2629 h 3183"/>
              <a:gd name="T106" fmla="*/ 448 w 1609"/>
              <a:gd name="T107" fmla="*/ 2844 h 3183"/>
              <a:gd name="T108" fmla="*/ 457 w 1609"/>
              <a:gd name="T109" fmla="*/ 2956 h 3183"/>
              <a:gd name="T110" fmla="*/ 776 w 1609"/>
              <a:gd name="T111" fmla="*/ 2706 h 3183"/>
              <a:gd name="T112" fmla="*/ 771 w 1609"/>
              <a:gd name="T113" fmla="*/ 3094 h 3183"/>
              <a:gd name="T114" fmla="*/ 1337 w 1609"/>
              <a:gd name="T115" fmla="*/ 2293 h 3183"/>
              <a:gd name="T116" fmla="*/ 1001 w 1609"/>
              <a:gd name="T117" fmla="*/ 2837 h 3183"/>
              <a:gd name="T118" fmla="*/ 1490 w 1609"/>
              <a:gd name="T119" fmla="*/ 2458 h 3183"/>
              <a:gd name="T120" fmla="*/ 828 w 1609"/>
              <a:gd name="T121" fmla="*/ 3094 h 3183"/>
              <a:gd name="T122" fmla="*/ 1449 w 1609"/>
              <a:gd name="T123" fmla="*/ 2707 h 3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9" h="3183">
                <a:moveTo>
                  <a:pt x="1596" y="2445"/>
                </a:moveTo>
                <a:lnTo>
                  <a:pt x="1596" y="2445"/>
                </a:lnTo>
                <a:lnTo>
                  <a:pt x="1594" y="2416"/>
                </a:lnTo>
                <a:lnTo>
                  <a:pt x="1592" y="2387"/>
                </a:lnTo>
                <a:lnTo>
                  <a:pt x="1588" y="2357"/>
                </a:lnTo>
                <a:lnTo>
                  <a:pt x="1584" y="2328"/>
                </a:lnTo>
                <a:lnTo>
                  <a:pt x="1579" y="2299"/>
                </a:lnTo>
                <a:lnTo>
                  <a:pt x="1572" y="2270"/>
                </a:lnTo>
                <a:lnTo>
                  <a:pt x="1566" y="2241"/>
                </a:lnTo>
                <a:lnTo>
                  <a:pt x="1558" y="2213"/>
                </a:lnTo>
                <a:lnTo>
                  <a:pt x="1550" y="2184"/>
                </a:lnTo>
                <a:lnTo>
                  <a:pt x="1541" y="2156"/>
                </a:lnTo>
                <a:lnTo>
                  <a:pt x="1519" y="2102"/>
                </a:lnTo>
                <a:lnTo>
                  <a:pt x="1497" y="2049"/>
                </a:lnTo>
                <a:lnTo>
                  <a:pt x="1470" y="1997"/>
                </a:lnTo>
                <a:lnTo>
                  <a:pt x="1470" y="1997"/>
                </a:lnTo>
                <a:lnTo>
                  <a:pt x="1444" y="1951"/>
                </a:lnTo>
                <a:lnTo>
                  <a:pt x="1415" y="1904"/>
                </a:lnTo>
                <a:lnTo>
                  <a:pt x="1383" y="1861"/>
                </a:lnTo>
                <a:lnTo>
                  <a:pt x="1350" y="1818"/>
                </a:lnTo>
                <a:lnTo>
                  <a:pt x="1314" y="1776"/>
                </a:lnTo>
                <a:lnTo>
                  <a:pt x="1277" y="1735"/>
                </a:lnTo>
                <a:lnTo>
                  <a:pt x="1240" y="1695"/>
                </a:lnTo>
                <a:lnTo>
                  <a:pt x="1201" y="1655"/>
                </a:lnTo>
                <a:lnTo>
                  <a:pt x="1122" y="1577"/>
                </a:lnTo>
                <a:lnTo>
                  <a:pt x="1043" y="1500"/>
                </a:lnTo>
                <a:lnTo>
                  <a:pt x="964" y="1425"/>
                </a:lnTo>
                <a:lnTo>
                  <a:pt x="926" y="1386"/>
                </a:lnTo>
                <a:lnTo>
                  <a:pt x="889" y="1347"/>
                </a:lnTo>
                <a:lnTo>
                  <a:pt x="889" y="1347"/>
                </a:lnTo>
                <a:lnTo>
                  <a:pt x="861" y="1316"/>
                </a:lnTo>
                <a:lnTo>
                  <a:pt x="835" y="1286"/>
                </a:lnTo>
                <a:lnTo>
                  <a:pt x="809" y="1254"/>
                </a:lnTo>
                <a:lnTo>
                  <a:pt x="786" y="1221"/>
                </a:lnTo>
                <a:lnTo>
                  <a:pt x="762" y="1188"/>
                </a:lnTo>
                <a:lnTo>
                  <a:pt x="739" y="1155"/>
                </a:lnTo>
                <a:lnTo>
                  <a:pt x="719" y="1120"/>
                </a:lnTo>
                <a:lnTo>
                  <a:pt x="699" y="1084"/>
                </a:lnTo>
                <a:lnTo>
                  <a:pt x="682" y="1049"/>
                </a:lnTo>
                <a:lnTo>
                  <a:pt x="666" y="1012"/>
                </a:lnTo>
                <a:lnTo>
                  <a:pt x="652" y="973"/>
                </a:lnTo>
                <a:lnTo>
                  <a:pt x="640" y="936"/>
                </a:lnTo>
                <a:lnTo>
                  <a:pt x="631" y="896"/>
                </a:lnTo>
                <a:lnTo>
                  <a:pt x="623" y="857"/>
                </a:lnTo>
                <a:lnTo>
                  <a:pt x="617" y="816"/>
                </a:lnTo>
                <a:lnTo>
                  <a:pt x="615" y="774"/>
                </a:lnTo>
                <a:lnTo>
                  <a:pt x="615" y="774"/>
                </a:lnTo>
                <a:lnTo>
                  <a:pt x="615" y="760"/>
                </a:lnTo>
                <a:lnTo>
                  <a:pt x="615" y="747"/>
                </a:lnTo>
                <a:lnTo>
                  <a:pt x="616" y="733"/>
                </a:lnTo>
                <a:lnTo>
                  <a:pt x="619" y="720"/>
                </a:lnTo>
                <a:lnTo>
                  <a:pt x="621" y="707"/>
                </a:lnTo>
                <a:lnTo>
                  <a:pt x="625" y="695"/>
                </a:lnTo>
                <a:lnTo>
                  <a:pt x="629" y="683"/>
                </a:lnTo>
                <a:lnTo>
                  <a:pt x="635" y="672"/>
                </a:lnTo>
                <a:lnTo>
                  <a:pt x="646" y="651"/>
                </a:lnTo>
                <a:lnTo>
                  <a:pt x="660" y="633"/>
                </a:lnTo>
                <a:lnTo>
                  <a:pt x="677" y="616"/>
                </a:lnTo>
                <a:lnTo>
                  <a:pt x="694" y="602"/>
                </a:lnTo>
                <a:lnTo>
                  <a:pt x="714" y="590"/>
                </a:lnTo>
                <a:lnTo>
                  <a:pt x="735" y="581"/>
                </a:lnTo>
                <a:lnTo>
                  <a:pt x="758" y="576"/>
                </a:lnTo>
                <a:lnTo>
                  <a:pt x="782" y="572"/>
                </a:lnTo>
                <a:lnTo>
                  <a:pt x="794" y="572"/>
                </a:lnTo>
                <a:lnTo>
                  <a:pt x="805" y="572"/>
                </a:lnTo>
                <a:lnTo>
                  <a:pt x="817" y="573"/>
                </a:lnTo>
                <a:lnTo>
                  <a:pt x="831" y="576"/>
                </a:lnTo>
                <a:lnTo>
                  <a:pt x="843" y="578"/>
                </a:lnTo>
                <a:lnTo>
                  <a:pt x="856" y="582"/>
                </a:lnTo>
                <a:lnTo>
                  <a:pt x="868" y="586"/>
                </a:lnTo>
                <a:lnTo>
                  <a:pt x="881" y="593"/>
                </a:lnTo>
                <a:lnTo>
                  <a:pt x="881" y="593"/>
                </a:lnTo>
                <a:lnTo>
                  <a:pt x="897" y="601"/>
                </a:lnTo>
                <a:lnTo>
                  <a:pt x="911" y="610"/>
                </a:lnTo>
                <a:lnTo>
                  <a:pt x="925" y="621"/>
                </a:lnTo>
                <a:lnTo>
                  <a:pt x="937" y="633"/>
                </a:lnTo>
                <a:lnTo>
                  <a:pt x="947" y="646"/>
                </a:lnTo>
                <a:lnTo>
                  <a:pt x="956" y="659"/>
                </a:lnTo>
                <a:lnTo>
                  <a:pt x="966" y="674"/>
                </a:lnTo>
                <a:lnTo>
                  <a:pt x="974" y="688"/>
                </a:lnTo>
                <a:lnTo>
                  <a:pt x="980" y="704"/>
                </a:lnTo>
                <a:lnTo>
                  <a:pt x="987" y="720"/>
                </a:lnTo>
                <a:lnTo>
                  <a:pt x="999" y="753"/>
                </a:lnTo>
                <a:lnTo>
                  <a:pt x="1007" y="786"/>
                </a:lnTo>
                <a:lnTo>
                  <a:pt x="1015" y="818"/>
                </a:lnTo>
                <a:lnTo>
                  <a:pt x="1015" y="818"/>
                </a:lnTo>
                <a:lnTo>
                  <a:pt x="1012" y="827"/>
                </a:lnTo>
                <a:lnTo>
                  <a:pt x="1012" y="833"/>
                </a:lnTo>
                <a:lnTo>
                  <a:pt x="1012" y="837"/>
                </a:lnTo>
                <a:lnTo>
                  <a:pt x="1013" y="841"/>
                </a:lnTo>
                <a:lnTo>
                  <a:pt x="1016" y="845"/>
                </a:lnTo>
                <a:lnTo>
                  <a:pt x="1020" y="849"/>
                </a:lnTo>
                <a:lnTo>
                  <a:pt x="1024" y="853"/>
                </a:lnTo>
                <a:lnTo>
                  <a:pt x="1024" y="853"/>
                </a:lnTo>
                <a:lnTo>
                  <a:pt x="1028" y="861"/>
                </a:lnTo>
                <a:lnTo>
                  <a:pt x="1035" y="867"/>
                </a:lnTo>
                <a:lnTo>
                  <a:pt x="1041" y="871"/>
                </a:lnTo>
                <a:lnTo>
                  <a:pt x="1048" y="875"/>
                </a:lnTo>
                <a:lnTo>
                  <a:pt x="1056" y="876"/>
                </a:lnTo>
                <a:lnTo>
                  <a:pt x="1064" y="878"/>
                </a:lnTo>
                <a:lnTo>
                  <a:pt x="1072" y="876"/>
                </a:lnTo>
                <a:lnTo>
                  <a:pt x="1081" y="874"/>
                </a:lnTo>
                <a:lnTo>
                  <a:pt x="1081" y="874"/>
                </a:lnTo>
                <a:lnTo>
                  <a:pt x="1107" y="882"/>
                </a:lnTo>
                <a:lnTo>
                  <a:pt x="1134" y="888"/>
                </a:lnTo>
                <a:lnTo>
                  <a:pt x="1160" y="894"/>
                </a:lnTo>
                <a:lnTo>
                  <a:pt x="1187" y="899"/>
                </a:lnTo>
                <a:lnTo>
                  <a:pt x="1215" y="902"/>
                </a:lnTo>
                <a:lnTo>
                  <a:pt x="1243" y="904"/>
                </a:lnTo>
                <a:lnTo>
                  <a:pt x="1298" y="908"/>
                </a:lnTo>
                <a:lnTo>
                  <a:pt x="1298" y="908"/>
                </a:lnTo>
                <a:lnTo>
                  <a:pt x="1326" y="910"/>
                </a:lnTo>
                <a:lnTo>
                  <a:pt x="1358" y="910"/>
                </a:lnTo>
                <a:lnTo>
                  <a:pt x="1391" y="908"/>
                </a:lnTo>
                <a:lnTo>
                  <a:pt x="1424" y="904"/>
                </a:lnTo>
                <a:lnTo>
                  <a:pt x="1440" y="902"/>
                </a:lnTo>
                <a:lnTo>
                  <a:pt x="1456" y="898"/>
                </a:lnTo>
                <a:lnTo>
                  <a:pt x="1472" y="894"/>
                </a:lnTo>
                <a:lnTo>
                  <a:pt x="1486" y="888"/>
                </a:lnTo>
                <a:lnTo>
                  <a:pt x="1500" y="882"/>
                </a:lnTo>
                <a:lnTo>
                  <a:pt x="1511" y="873"/>
                </a:lnTo>
                <a:lnTo>
                  <a:pt x="1523" y="863"/>
                </a:lnTo>
                <a:lnTo>
                  <a:pt x="1533" y="853"/>
                </a:lnTo>
                <a:lnTo>
                  <a:pt x="1533" y="853"/>
                </a:lnTo>
                <a:lnTo>
                  <a:pt x="1537" y="845"/>
                </a:lnTo>
                <a:lnTo>
                  <a:pt x="1539" y="837"/>
                </a:lnTo>
                <a:lnTo>
                  <a:pt x="1539" y="827"/>
                </a:lnTo>
                <a:lnTo>
                  <a:pt x="1538" y="818"/>
                </a:lnTo>
                <a:lnTo>
                  <a:pt x="1538" y="818"/>
                </a:lnTo>
                <a:lnTo>
                  <a:pt x="1546" y="813"/>
                </a:lnTo>
                <a:lnTo>
                  <a:pt x="1554" y="804"/>
                </a:lnTo>
                <a:lnTo>
                  <a:pt x="1555" y="800"/>
                </a:lnTo>
                <a:lnTo>
                  <a:pt x="1558" y="793"/>
                </a:lnTo>
                <a:lnTo>
                  <a:pt x="1559" y="788"/>
                </a:lnTo>
                <a:lnTo>
                  <a:pt x="1559" y="781"/>
                </a:lnTo>
                <a:lnTo>
                  <a:pt x="1559" y="781"/>
                </a:lnTo>
                <a:lnTo>
                  <a:pt x="1559" y="743"/>
                </a:lnTo>
                <a:lnTo>
                  <a:pt x="1556" y="707"/>
                </a:lnTo>
                <a:lnTo>
                  <a:pt x="1554" y="671"/>
                </a:lnTo>
                <a:lnTo>
                  <a:pt x="1550" y="637"/>
                </a:lnTo>
                <a:lnTo>
                  <a:pt x="1543" y="602"/>
                </a:lnTo>
                <a:lnTo>
                  <a:pt x="1537" y="569"/>
                </a:lnTo>
                <a:lnTo>
                  <a:pt x="1529" y="537"/>
                </a:lnTo>
                <a:lnTo>
                  <a:pt x="1519" y="506"/>
                </a:lnTo>
                <a:lnTo>
                  <a:pt x="1509" y="475"/>
                </a:lnTo>
                <a:lnTo>
                  <a:pt x="1497" y="446"/>
                </a:lnTo>
                <a:lnTo>
                  <a:pt x="1485" y="417"/>
                </a:lnTo>
                <a:lnTo>
                  <a:pt x="1472" y="389"/>
                </a:lnTo>
                <a:lnTo>
                  <a:pt x="1457" y="361"/>
                </a:lnTo>
                <a:lnTo>
                  <a:pt x="1441" y="336"/>
                </a:lnTo>
                <a:lnTo>
                  <a:pt x="1424" y="311"/>
                </a:lnTo>
                <a:lnTo>
                  <a:pt x="1407" y="287"/>
                </a:lnTo>
                <a:lnTo>
                  <a:pt x="1390" y="263"/>
                </a:lnTo>
                <a:lnTo>
                  <a:pt x="1370" y="241"/>
                </a:lnTo>
                <a:lnTo>
                  <a:pt x="1350" y="219"/>
                </a:lnTo>
                <a:lnTo>
                  <a:pt x="1330" y="200"/>
                </a:lnTo>
                <a:lnTo>
                  <a:pt x="1309" y="180"/>
                </a:lnTo>
                <a:lnTo>
                  <a:pt x="1286" y="161"/>
                </a:lnTo>
                <a:lnTo>
                  <a:pt x="1264" y="144"/>
                </a:lnTo>
                <a:lnTo>
                  <a:pt x="1240" y="127"/>
                </a:lnTo>
                <a:lnTo>
                  <a:pt x="1216" y="111"/>
                </a:lnTo>
                <a:lnTo>
                  <a:pt x="1192" y="96"/>
                </a:lnTo>
                <a:lnTo>
                  <a:pt x="1167" y="83"/>
                </a:lnTo>
                <a:lnTo>
                  <a:pt x="1142" y="70"/>
                </a:lnTo>
                <a:lnTo>
                  <a:pt x="1115" y="59"/>
                </a:lnTo>
                <a:lnTo>
                  <a:pt x="1089" y="49"/>
                </a:lnTo>
                <a:lnTo>
                  <a:pt x="1062" y="38"/>
                </a:lnTo>
                <a:lnTo>
                  <a:pt x="1035" y="30"/>
                </a:lnTo>
                <a:lnTo>
                  <a:pt x="1007" y="22"/>
                </a:lnTo>
                <a:lnTo>
                  <a:pt x="979" y="15"/>
                </a:lnTo>
                <a:lnTo>
                  <a:pt x="951" y="10"/>
                </a:lnTo>
                <a:lnTo>
                  <a:pt x="922" y="6"/>
                </a:lnTo>
                <a:lnTo>
                  <a:pt x="894" y="4"/>
                </a:lnTo>
                <a:lnTo>
                  <a:pt x="865" y="1"/>
                </a:lnTo>
                <a:lnTo>
                  <a:pt x="836" y="0"/>
                </a:lnTo>
                <a:lnTo>
                  <a:pt x="807" y="0"/>
                </a:lnTo>
                <a:lnTo>
                  <a:pt x="778" y="1"/>
                </a:lnTo>
                <a:lnTo>
                  <a:pt x="748" y="4"/>
                </a:lnTo>
                <a:lnTo>
                  <a:pt x="719" y="6"/>
                </a:lnTo>
                <a:lnTo>
                  <a:pt x="689" y="10"/>
                </a:lnTo>
                <a:lnTo>
                  <a:pt x="660" y="15"/>
                </a:lnTo>
                <a:lnTo>
                  <a:pt x="631" y="23"/>
                </a:lnTo>
                <a:lnTo>
                  <a:pt x="601" y="30"/>
                </a:lnTo>
                <a:lnTo>
                  <a:pt x="572" y="39"/>
                </a:lnTo>
                <a:lnTo>
                  <a:pt x="544" y="50"/>
                </a:lnTo>
                <a:lnTo>
                  <a:pt x="515" y="60"/>
                </a:lnTo>
                <a:lnTo>
                  <a:pt x="488" y="72"/>
                </a:lnTo>
                <a:lnTo>
                  <a:pt x="458" y="87"/>
                </a:lnTo>
                <a:lnTo>
                  <a:pt x="431" y="102"/>
                </a:lnTo>
                <a:lnTo>
                  <a:pt x="403" y="117"/>
                </a:lnTo>
                <a:lnTo>
                  <a:pt x="376" y="135"/>
                </a:lnTo>
                <a:lnTo>
                  <a:pt x="350" y="153"/>
                </a:lnTo>
                <a:lnTo>
                  <a:pt x="323" y="172"/>
                </a:lnTo>
                <a:lnTo>
                  <a:pt x="297" y="193"/>
                </a:lnTo>
                <a:lnTo>
                  <a:pt x="272" y="214"/>
                </a:lnTo>
                <a:lnTo>
                  <a:pt x="246" y="238"/>
                </a:lnTo>
                <a:lnTo>
                  <a:pt x="223" y="262"/>
                </a:lnTo>
                <a:lnTo>
                  <a:pt x="199" y="288"/>
                </a:lnTo>
                <a:lnTo>
                  <a:pt x="175" y="315"/>
                </a:lnTo>
                <a:lnTo>
                  <a:pt x="152" y="343"/>
                </a:lnTo>
                <a:lnTo>
                  <a:pt x="152" y="343"/>
                </a:lnTo>
                <a:lnTo>
                  <a:pt x="130" y="374"/>
                </a:lnTo>
                <a:lnTo>
                  <a:pt x="109" y="408"/>
                </a:lnTo>
                <a:lnTo>
                  <a:pt x="90" y="441"/>
                </a:lnTo>
                <a:lnTo>
                  <a:pt x="73" y="474"/>
                </a:lnTo>
                <a:lnTo>
                  <a:pt x="57" y="510"/>
                </a:lnTo>
                <a:lnTo>
                  <a:pt x="44" y="544"/>
                </a:lnTo>
                <a:lnTo>
                  <a:pt x="32" y="581"/>
                </a:lnTo>
                <a:lnTo>
                  <a:pt x="23" y="617"/>
                </a:lnTo>
                <a:lnTo>
                  <a:pt x="15" y="654"/>
                </a:lnTo>
                <a:lnTo>
                  <a:pt x="8" y="691"/>
                </a:lnTo>
                <a:lnTo>
                  <a:pt x="4" y="728"/>
                </a:lnTo>
                <a:lnTo>
                  <a:pt x="1" y="767"/>
                </a:lnTo>
                <a:lnTo>
                  <a:pt x="0" y="804"/>
                </a:lnTo>
                <a:lnTo>
                  <a:pt x="0" y="842"/>
                </a:lnTo>
                <a:lnTo>
                  <a:pt x="3" y="880"/>
                </a:lnTo>
                <a:lnTo>
                  <a:pt x="7" y="918"/>
                </a:lnTo>
                <a:lnTo>
                  <a:pt x="11" y="956"/>
                </a:lnTo>
                <a:lnTo>
                  <a:pt x="19" y="993"/>
                </a:lnTo>
                <a:lnTo>
                  <a:pt x="27" y="1030"/>
                </a:lnTo>
                <a:lnTo>
                  <a:pt x="36" y="1067"/>
                </a:lnTo>
                <a:lnTo>
                  <a:pt x="46" y="1104"/>
                </a:lnTo>
                <a:lnTo>
                  <a:pt x="60" y="1140"/>
                </a:lnTo>
                <a:lnTo>
                  <a:pt x="73" y="1176"/>
                </a:lnTo>
                <a:lnTo>
                  <a:pt x="88" y="1212"/>
                </a:lnTo>
                <a:lnTo>
                  <a:pt x="105" y="1246"/>
                </a:lnTo>
                <a:lnTo>
                  <a:pt x="122" y="1279"/>
                </a:lnTo>
                <a:lnTo>
                  <a:pt x="140" y="1312"/>
                </a:lnTo>
                <a:lnTo>
                  <a:pt x="160" y="1344"/>
                </a:lnTo>
                <a:lnTo>
                  <a:pt x="182" y="1375"/>
                </a:lnTo>
                <a:lnTo>
                  <a:pt x="204" y="1405"/>
                </a:lnTo>
                <a:lnTo>
                  <a:pt x="228" y="1434"/>
                </a:lnTo>
                <a:lnTo>
                  <a:pt x="253" y="1462"/>
                </a:lnTo>
                <a:lnTo>
                  <a:pt x="253" y="1462"/>
                </a:lnTo>
                <a:lnTo>
                  <a:pt x="286" y="1498"/>
                </a:lnTo>
                <a:lnTo>
                  <a:pt x="322" y="1531"/>
                </a:lnTo>
                <a:lnTo>
                  <a:pt x="359" y="1564"/>
                </a:lnTo>
                <a:lnTo>
                  <a:pt x="396" y="1594"/>
                </a:lnTo>
                <a:lnTo>
                  <a:pt x="435" y="1625"/>
                </a:lnTo>
                <a:lnTo>
                  <a:pt x="474" y="1654"/>
                </a:lnTo>
                <a:lnTo>
                  <a:pt x="554" y="1712"/>
                </a:lnTo>
                <a:lnTo>
                  <a:pt x="632" y="1771"/>
                </a:lnTo>
                <a:lnTo>
                  <a:pt x="672" y="1800"/>
                </a:lnTo>
                <a:lnTo>
                  <a:pt x="710" y="1832"/>
                </a:lnTo>
                <a:lnTo>
                  <a:pt x="747" y="1862"/>
                </a:lnTo>
                <a:lnTo>
                  <a:pt x="784" y="1895"/>
                </a:lnTo>
                <a:lnTo>
                  <a:pt x="819" y="1930"/>
                </a:lnTo>
                <a:lnTo>
                  <a:pt x="853" y="1965"/>
                </a:lnTo>
                <a:lnTo>
                  <a:pt x="853" y="1965"/>
                </a:lnTo>
                <a:lnTo>
                  <a:pt x="878" y="1994"/>
                </a:lnTo>
                <a:lnTo>
                  <a:pt x="902" y="2028"/>
                </a:lnTo>
                <a:lnTo>
                  <a:pt x="925" y="2063"/>
                </a:lnTo>
                <a:lnTo>
                  <a:pt x="945" y="2100"/>
                </a:lnTo>
                <a:lnTo>
                  <a:pt x="964" y="2140"/>
                </a:lnTo>
                <a:lnTo>
                  <a:pt x="980" y="2180"/>
                </a:lnTo>
                <a:lnTo>
                  <a:pt x="987" y="2201"/>
                </a:lnTo>
                <a:lnTo>
                  <a:pt x="994" y="2222"/>
                </a:lnTo>
                <a:lnTo>
                  <a:pt x="998" y="2244"/>
                </a:lnTo>
                <a:lnTo>
                  <a:pt x="1003" y="2263"/>
                </a:lnTo>
                <a:lnTo>
                  <a:pt x="1005" y="2285"/>
                </a:lnTo>
                <a:lnTo>
                  <a:pt x="1008" y="2306"/>
                </a:lnTo>
                <a:lnTo>
                  <a:pt x="1009" y="2327"/>
                </a:lnTo>
                <a:lnTo>
                  <a:pt x="1009" y="2347"/>
                </a:lnTo>
                <a:lnTo>
                  <a:pt x="1008" y="2368"/>
                </a:lnTo>
                <a:lnTo>
                  <a:pt x="1007" y="2388"/>
                </a:lnTo>
                <a:lnTo>
                  <a:pt x="1003" y="2408"/>
                </a:lnTo>
                <a:lnTo>
                  <a:pt x="999" y="2428"/>
                </a:lnTo>
                <a:lnTo>
                  <a:pt x="992" y="2446"/>
                </a:lnTo>
                <a:lnTo>
                  <a:pt x="984" y="2465"/>
                </a:lnTo>
                <a:lnTo>
                  <a:pt x="975" y="2483"/>
                </a:lnTo>
                <a:lnTo>
                  <a:pt x="964" y="2500"/>
                </a:lnTo>
                <a:lnTo>
                  <a:pt x="952" y="2516"/>
                </a:lnTo>
                <a:lnTo>
                  <a:pt x="938" y="2532"/>
                </a:lnTo>
                <a:lnTo>
                  <a:pt x="923" y="2548"/>
                </a:lnTo>
                <a:lnTo>
                  <a:pt x="906" y="2563"/>
                </a:lnTo>
                <a:lnTo>
                  <a:pt x="906" y="2563"/>
                </a:lnTo>
                <a:lnTo>
                  <a:pt x="889" y="2575"/>
                </a:lnTo>
                <a:lnTo>
                  <a:pt x="872" y="2584"/>
                </a:lnTo>
                <a:lnTo>
                  <a:pt x="856" y="2592"/>
                </a:lnTo>
                <a:lnTo>
                  <a:pt x="840" y="2599"/>
                </a:lnTo>
                <a:lnTo>
                  <a:pt x="824" y="2604"/>
                </a:lnTo>
                <a:lnTo>
                  <a:pt x="808" y="2606"/>
                </a:lnTo>
                <a:lnTo>
                  <a:pt x="792" y="2608"/>
                </a:lnTo>
                <a:lnTo>
                  <a:pt x="778" y="2608"/>
                </a:lnTo>
                <a:lnTo>
                  <a:pt x="763" y="2606"/>
                </a:lnTo>
                <a:lnTo>
                  <a:pt x="748" y="2602"/>
                </a:lnTo>
                <a:lnTo>
                  <a:pt x="734" y="2599"/>
                </a:lnTo>
                <a:lnTo>
                  <a:pt x="721" y="2593"/>
                </a:lnTo>
                <a:lnTo>
                  <a:pt x="707" y="2587"/>
                </a:lnTo>
                <a:lnTo>
                  <a:pt x="694" y="2579"/>
                </a:lnTo>
                <a:lnTo>
                  <a:pt x="682" y="2571"/>
                </a:lnTo>
                <a:lnTo>
                  <a:pt x="670" y="2560"/>
                </a:lnTo>
                <a:lnTo>
                  <a:pt x="658" y="2550"/>
                </a:lnTo>
                <a:lnTo>
                  <a:pt x="646" y="2539"/>
                </a:lnTo>
                <a:lnTo>
                  <a:pt x="625" y="2514"/>
                </a:lnTo>
                <a:lnTo>
                  <a:pt x="605" y="2487"/>
                </a:lnTo>
                <a:lnTo>
                  <a:pt x="588" y="2458"/>
                </a:lnTo>
                <a:lnTo>
                  <a:pt x="572" y="2429"/>
                </a:lnTo>
                <a:lnTo>
                  <a:pt x="559" y="2398"/>
                </a:lnTo>
                <a:lnTo>
                  <a:pt x="548" y="2368"/>
                </a:lnTo>
                <a:lnTo>
                  <a:pt x="539" y="2339"/>
                </a:lnTo>
                <a:lnTo>
                  <a:pt x="539" y="2339"/>
                </a:lnTo>
                <a:lnTo>
                  <a:pt x="535" y="2330"/>
                </a:lnTo>
                <a:lnTo>
                  <a:pt x="530" y="2324"/>
                </a:lnTo>
                <a:lnTo>
                  <a:pt x="523" y="2319"/>
                </a:lnTo>
                <a:lnTo>
                  <a:pt x="517" y="2316"/>
                </a:lnTo>
                <a:lnTo>
                  <a:pt x="517" y="2316"/>
                </a:lnTo>
                <a:lnTo>
                  <a:pt x="510" y="2310"/>
                </a:lnTo>
                <a:lnTo>
                  <a:pt x="502" y="2306"/>
                </a:lnTo>
                <a:lnTo>
                  <a:pt x="494" y="2303"/>
                </a:lnTo>
                <a:lnTo>
                  <a:pt x="484" y="2303"/>
                </a:lnTo>
                <a:lnTo>
                  <a:pt x="484" y="2303"/>
                </a:lnTo>
                <a:lnTo>
                  <a:pt x="431" y="2308"/>
                </a:lnTo>
                <a:lnTo>
                  <a:pt x="379" y="2314"/>
                </a:lnTo>
                <a:lnTo>
                  <a:pt x="273" y="2320"/>
                </a:lnTo>
                <a:lnTo>
                  <a:pt x="168" y="2326"/>
                </a:lnTo>
                <a:lnTo>
                  <a:pt x="62" y="2331"/>
                </a:lnTo>
                <a:lnTo>
                  <a:pt x="62" y="2331"/>
                </a:lnTo>
                <a:lnTo>
                  <a:pt x="56" y="2332"/>
                </a:lnTo>
                <a:lnTo>
                  <a:pt x="50" y="2334"/>
                </a:lnTo>
                <a:lnTo>
                  <a:pt x="44" y="2336"/>
                </a:lnTo>
                <a:lnTo>
                  <a:pt x="40" y="2339"/>
                </a:lnTo>
                <a:lnTo>
                  <a:pt x="36" y="2343"/>
                </a:lnTo>
                <a:lnTo>
                  <a:pt x="32" y="2347"/>
                </a:lnTo>
                <a:lnTo>
                  <a:pt x="27" y="2356"/>
                </a:lnTo>
                <a:lnTo>
                  <a:pt x="25" y="2367"/>
                </a:lnTo>
                <a:lnTo>
                  <a:pt x="25" y="2377"/>
                </a:lnTo>
                <a:lnTo>
                  <a:pt x="28" y="2388"/>
                </a:lnTo>
                <a:lnTo>
                  <a:pt x="33" y="2397"/>
                </a:lnTo>
                <a:lnTo>
                  <a:pt x="33" y="2397"/>
                </a:lnTo>
                <a:lnTo>
                  <a:pt x="29" y="2432"/>
                </a:lnTo>
                <a:lnTo>
                  <a:pt x="27" y="2466"/>
                </a:lnTo>
                <a:lnTo>
                  <a:pt x="25" y="2499"/>
                </a:lnTo>
                <a:lnTo>
                  <a:pt x="25" y="2531"/>
                </a:lnTo>
                <a:lnTo>
                  <a:pt x="28" y="2563"/>
                </a:lnTo>
                <a:lnTo>
                  <a:pt x="31" y="2595"/>
                </a:lnTo>
                <a:lnTo>
                  <a:pt x="35" y="2625"/>
                </a:lnTo>
                <a:lnTo>
                  <a:pt x="40" y="2654"/>
                </a:lnTo>
                <a:lnTo>
                  <a:pt x="48" y="2683"/>
                </a:lnTo>
                <a:lnTo>
                  <a:pt x="56" y="2711"/>
                </a:lnTo>
                <a:lnTo>
                  <a:pt x="65" y="2739"/>
                </a:lnTo>
                <a:lnTo>
                  <a:pt x="76" y="2765"/>
                </a:lnTo>
                <a:lnTo>
                  <a:pt x="86" y="2791"/>
                </a:lnTo>
                <a:lnTo>
                  <a:pt x="99" y="2816"/>
                </a:lnTo>
                <a:lnTo>
                  <a:pt x="113" y="2840"/>
                </a:lnTo>
                <a:lnTo>
                  <a:pt x="127" y="2863"/>
                </a:lnTo>
                <a:lnTo>
                  <a:pt x="143" y="2886"/>
                </a:lnTo>
                <a:lnTo>
                  <a:pt x="160" y="2908"/>
                </a:lnTo>
                <a:lnTo>
                  <a:pt x="178" y="2928"/>
                </a:lnTo>
                <a:lnTo>
                  <a:pt x="196" y="2950"/>
                </a:lnTo>
                <a:lnTo>
                  <a:pt x="215" y="2968"/>
                </a:lnTo>
                <a:lnTo>
                  <a:pt x="236" y="2987"/>
                </a:lnTo>
                <a:lnTo>
                  <a:pt x="256" y="3005"/>
                </a:lnTo>
                <a:lnTo>
                  <a:pt x="278" y="3022"/>
                </a:lnTo>
                <a:lnTo>
                  <a:pt x="301" y="3038"/>
                </a:lnTo>
                <a:lnTo>
                  <a:pt x="323" y="3053"/>
                </a:lnTo>
                <a:lnTo>
                  <a:pt x="347" y="3067"/>
                </a:lnTo>
                <a:lnTo>
                  <a:pt x="371" y="3082"/>
                </a:lnTo>
                <a:lnTo>
                  <a:pt x="396" y="3094"/>
                </a:lnTo>
                <a:lnTo>
                  <a:pt x="421" y="3106"/>
                </a:lnTo>
                <a:lnTo>
                  <a:pt x="448" y="3118"/>
                </a:lnTo>
                <a:lnTo>
                  <a:pt x="474" y="3127"/>
                </a:lnTo>
                <a:lnTo>
                  <a:pt x="501" y="3136"/>
                </a:lnTo>
                <a:lnTo>
                  <a:pt x="529" y="3146"/>
                </a:lnTo>
                <a:lnTo>
                  <a:pt x="555" y="3154"/>
                </a:lnTo>
                <a:lnTo>
                  <a:pt x="584" y="3160"/>
                </a:lnTo>
                <a:lnTo>
                  <a:pt x="612" y="3165"/>
                </a:lnTo>
                <a:lnTo>
                  <a:pt x="641" y="3171"/>
                </a:lnTo>
                <a:lnTo>
                  <a:pt x="669" y="3175"/>
                </a:lnTo>
                <a:lnTo>
                  <a:pt x="698" y="3179"/>
                </a:lnTo>
                <a:lnTo>
                  <a:pt x="727" y="3181"/>
                </a:lnTo>
                <a:lnTo>
                  <a:pt x="758" y="3183"/>
                </a:lnTo>
                <a:lnTo>
                  <a:pt x="787" y="3183"/>
                </a:lnTo>
                <a:lnTo>
                  <a:pt x="816" y="3183"/>
                </a:lnTo>
                <a:lnTo>
                  <a:pt x="846" y="3181"/>
                </a:lnTo>
                <a:lnTo>
                  <a:pt x="876" y="3180"/>
                </a:lnTo>
                <a:lnTo>
                  <a:pt x="905" y="3176"/>
                </a:lnTo>
                <a:lnTo>
                  <a:pt x="935" y="3173"/>
                </a:lnTo>
                <a:lnTo>
                  <a:pt x="964" y="3168"/>
                </a:lnTo>
                <a:lnTo>
                  <a:pt x="994" y="3163"/>
                </a:lnTo>
                <a:lnTo>
                  <a:pt x="1023" y="3156"/>
                </a:lnTo>
                <a:lnTo>
                  <a:pt x="1052" y="3148"/>
                </a:lnTo>
                <a:lnTo>
                  <a:pt x="1081" y="3139"/>
                </a:lnTo>
                <a:lnTo>
                  <a:pt x="1109" y="3130"/>
                </a:lnTo>
                <a:lnTo>
                  <a:pt x="1138" y="3119"/>
                </a:lnTo>
                <a:lnTo>
                  <a:pt x="1166" y="3109"/>
                </a:lnTo>
                <a:lnTo>
                  <a:pt x="1194" y="3097"/>
                </a:lnTo>
                <a:lnTo>
                  <a:pt x="1220" y="3083"/>
                </a:lnTo>
                <a:lnTo>
                  <a:pt x="1247" y="3069"/>
                </a:lnTo>
                <a:lnTo>
                  <a:pt x="1273" y="3053"/>
                </a:lnTo>
                <a:lnTo>
                  <a:pt x="1300" y="3037"/>
                </a:lnTo>
                <a:lnTo>
                  <a:pt x="1325" y="3020"/>
                </a:lnTo>
                <a:lnTo>
                  <a:pt x="1350" y="3003"/>
                </a:lnTo>
                <a:lnTo>
                  <a:pt x="1374" y="2983"/>
                </a:lnTo>
                <a:lnTo>
                  <a:pt x="1374" y="2983"/>
                </a:lnTo>
                <a:lnTo>
                  <a:pt x="1402" y="2959"/>
                </a:lnTo>
                <a:lnTo>
                  <a:pt x="1428" y="2932"/>
                </a:lnTo>
                <a:lnTo>
                  <a:pt x="1452" y="2906"/>
                </a:lnTo>
                <a:lnTo>
                  <a:pt x="1473" y="2878"/>
                </a:lnTo>
                <a:lnTo>
                  <a:pt x="1494" y="2849"/>
                </a:lnTo>
                <a:lnTo>
                  <a:pt x="1511" y="2820"/>
                </a:lnTo>
                <a:lnTo>
                  <a:pt x="1527" y="2789"/>
                </a:lnTo>
                <a:lnTo>
                  <a:pt x="1542" y="2757"/>
                </a:lnTo>
                <a:lnTo>
                  <a:pt x="1555" y="2726"/>
                </a:lnTo>
                <a:lnTo>
                  <a:pt x="1566" y="2693"/>
                </a:lnTo>
                <a:lnTo>
                  <a:pt x="1575" y="2659"/>
                </a:lnTo>
                <a:lnTo>
                  <a:pt x="1582" y="2626"/>
                </a:lnTo>
                <a:lnTo>
                  <a:pt x="1588" y="2592"/>
                </a:lnTo>
                <a:lnTo>
                  <a:pt x="1592" y="2557"/>
                </a:lnTo>
                <a:lnTo>
                  <a:pt x="1595" y="2523"/>
                </a:lnTo>
                <a:lnTo>
                  <a:pt x="1596" y="2487"/>
                </a:lnTo>
                <a:lnTo>
                  <a:pt x="1596" y="2487"/>
                </a:lnTo>
                <a:lnTo>
                  <a:pt x="1607" y="2474"/>
                </a:lnTo>
                <a:lnTo>
                  <a:pt x="1607" y="2474"/>
                </a:lnTo>
                <a:lnTo>
                  <a:pt x="1609" y="2469"/>
                </a:lnTo>
                <a:lnTo>
                  <a:pt x="1609" y="2465"/>
                </a:lnTo>
                <a:lnTo>
                  <a:pt x="1609" y="2461"/>
                </a:lnTo>
                <a:lnTo>
                  <a:pt x="1608" y="2457"/>
                </a:lnTo>
                <a:lnTo>
                  <a:pt x="1607" y="2453"/>
                </a:lnTo>
                <a:lnTo>
                  <a:pt x="1603" y="2450"/>
                </a:lnTo>
                <a:lnTo>
                  <a:pt x="1600" y="2448"/>
                </a:lnTo>
                <a:lnTo>
                  <a:pt x="1596" y="2445"/>
                </a:lnTo>
                <a:lnTo>
                  <a:pt x="1596" y="2445"/>
                </a:lnTo>
                <a:close/>
                <a:moveTo>
                  <a:pt x="1407" y="2126"/>
                </a:moveTo>
                <a:lnTo>
                  <a:pt x="1407" y="2126"/>
                </a:lnTo>
                <a:lnTo>
                  <a:pt x="1323" y="2217"/>
                </a:lnTo>
                <a:lnTo>
                  <a:pt x="1241" y="2310"/>
                </a:lnTo>
                <a:lnTo>
                  <a:pt x="1160" y="2404"/>
                </a:lnTo>
                <a:lnTo>
                  <a:pt x="1080" y="2498"/>
                </a:lnTo>
                <a:lnTo>
                  <a:pt x="1080" y="2498"/>
                </a:lnTo>
                <a:lnTo>
                  <a:pt x="1090" y="2471"/>
                </a:lnTo>
                <a:lnTo>
                  <a:pt x="1099" y="2445"/>
                </a:lnTo>
                <a:lnTo>
                  <a:pt x="1105" y="2418"/>
                </a:lnTo>
                <a:lnTo>
                  <a:pt x="1110" y="2392"/>
                </a:lnTo>
                <a:lnTo>
                  <a:pt x="1111" y="2365"/>
                </a:lnTo>
                <a:lnTo>
                  <a:pt x="1113" y="2339"/>
                </a:lnTo>
                <a:lnTo>
                  <a:pt x="1111" y="2311"/>
                </a:lnTo>
                <a:lnTo>
                  <a:pt x="1109" y="2285"/>
                </a:lnTo>
                <a:lnTo>
                  <a:pt x="1109" y="2285"/>
                </a:lnTo>
                <a:lnTo>
                  <a:pt x="1159" y="2212"/>
                </a:lnTo>
                <a:lnTo>
                  <a:pt x="1211" y="2140"/>
                </a:lnTo>
                <a:lnTo>
                  <a:pt x="1211" y="2140"/>
                </a:lnTo>
                <a:lnTo>
                  <a:pt x="1225" y="2123"/>
                </a:lnTo>
                <a:lnTo>
                  <a:pt x="1241" y="2104"/>
                </a:lnTo>
                <a:lnTo>
                  <a:pt x="1273" y="2067"/>
                </a:lnTo>
                <a:lnTo>
                  <a:pt x="1305" y="2030"/>
                </a:lnTo>
                <a:lnTo>
                  <a:pt x="1319" y="2012"/>
                </a:lnTo>
                <a:lnTo>
                  <a:pt x="1331" y="1992"/>
                </a:lnTo>
                <a:lnTo>
                  <a:pt x="1331" y="1992"/>
                </a:lnTo>
                <a:lnTo>
                  <a:pt x="1352" y="2025"/>
                </a:lnTo>
                <a:lnTo>
                  <a:pt x="1372" y="2058"/>
                </a:lnTo>
                <a:lnTo>
                  <a:pt x="1390" y="2091"/>
                </a:lnTo>
                <a:lnTo>
                  <a:pt x="1407" y="2126"/>
                </a:lnTo>
                <a:lnTo>
                  <a:pt x="1407" y="2126"/>
                </a:lnTo>
                <a:close/>
                <a:moveTo>
                  <a:pt x="1307" y="1956"/>
                </a:moveTo>
                <a:lnTo>
                  <a:pt x="1307" y="1956"/>
                </a:lnTo>
                <a:lnTo>
                  <a:pt x="1293" y="1969"/>
                </a:lnTo>
                <a:lnTo>
                  <a:pt x="1278" y="1983"/>
                </a:lnTo>
                <a:lnTo>
                  <a:pt x="1265" y="1998"/>
                </a:lnTo>
                <a:lnTo>
                  <a:pt x="1252" y="2014"/>
                </a:lnTo>
                <a:lnTo>
                  <a:pt x="1228" y="2047"/>
                </a:lnTo>
                <a:lnTo>
                  <a:pt x="1205" y="2079"/>
                </a:lnTo>
                <a:lnTo>
                  <a:pt x="1205" y="2079"/>
                </a:lnTo>
                <a:lnTo>
                  <a:pt x="1178" y="2119"/>
                </a:lnTo>
                <a:lnTo>
                  <a:pt x="1151" y="2159"/>
                </a:lnTo>
                <a:lnTo>
                  <a:pt x="1126" y="2198"/>
                </a:lnTo>
                <a:lnTo>
                  <a:pt x="1101" y="2240"/>
                </a:lnTo>
                <a:lnTo>
                  <a:pt x="1101" y="2240"/>
                </a:lnTo>
                <a:lnTo>
                  <a:pt x="1093" y="2210"/>
                </a:lnTo>
                <a:lnTo>
                  <a:pt x="1084" y="2181"/>
                </a:lnTo>
                <a:lnTo>
                  <a:pt x="1073" y="2152"/>
                </a:lnTo>
                <a:lnTo>
                  <a:pt x="1061" y="2123"/>
                </a:lnTo>
                <a:lnTo>
                  <a:pt x="1061" y="2123"/>
                </a:lnTo>
                <a:lnTo>
                  <a:pt x="1117" y="2057"/>
                </a:lnTo>
                <a:lnTo>
                  <a:pt x="1174" y="1991"/>
                </a:lnTo>
                <a:lnTo>
                  <a:pt x="1174" y="1991"/>
                </a:lnTo>
                <a:lnTo>
                  <a:pt x="1196" y="1967"/>
                </a:lnTo>
                <a:lnTo>
                  <a:pt x="1219" y="1944"/>
                </a:lnTo>
                <a:lnTo>
                  <a:pt x="1265" y="1899"/>
                </a:lnTo>
                <a:lnTo>
                  <a:pt x="1265" y="1899"/>
                </a:lnTo>
                <a:lnTo>
                  <a:pt x="1286" y="1928"/>
                </a:lnTo>
                <a:lnTo>
                  <a:pt x="1307" y="1956"/>
                </a:lnTo>
                <a:lnTo>
                  <a:pt x="1307" y="1956"/>
                </a:lnTo>
                <a:close/>
                <a:moveTo>
                  <a:pt x="1452" y="678"/>
                </a:moveTo>
                <a:lnTo>
                  <a:pt x="1452" y="678"/>
                </a:lnTo>
                <a:lnTo>
                  <a:pt x="1417" y="714"/>
                </a:lnTo>
                <a:lnTo>
                  <a:pt x="1383" y="749"/>
                </a:lnTo>
                <a:lnTo>
                  <a:pt x="1383" y="749"/>
                </a:lnTo>
                <a:lnTo>
                  <a:pt x="1372" y="761"/>
                </a:lnTo>
                <a:lnTo>
                  <a:pt x="1359" y="772"/>
                </a:lnTo>
                <a:lnTo>
                  <a:pt x="1335" y="793"/>
                </a:lnTo>
                <a:lnTo>
                  <a:pt x="1335" y="793"/>
                </a:lnTo>
                <a:lnTo>
                  <a:pt x="1323" y="796"/>
                </a:lnTo>
                <a:lnTo>
                  <a:pt x="1323" y="796"/>
                </a:lnTo>
                <a:lnTo>
                  <a:pt x="1281" y="800"/>
                </a:lnTo>
                <a:lnTo>
                  <a:pt x="1239" y="804"/>
                </a:lnTo>
                <a:lnTo>
                  <a:pt x="1239" y="804"/>
                </a:lnTo>
                <a:lnTo>
                  <a:pt x="1264" y="782"/>
                </a:lnTo>
                <a:lnTo>
                  <a:pt x="1289" y="761"/>
                </a:lnTo>
                <a:lnTo>
                  <a:pt x="1337" y="716"/>
                </a:lnTo>
                <a:lnTo>
                  <a:pt x="1337" y="716"/>
                </a:lnTo>
                <a:lnTo>
                  <a:pt x="1387" y="670"/>
                </a:lnTo>
                <a:lnTo>
                  <a:pt x="1413" y="645"/>
                </a:lnTo>
                <a:lnTo>
                  <a:pt x="1439" y="621"/>
                </a:lnTo>
                <a:lnTo>
                  <a:pt x="1439" y="621"/>
                </a:lnTo>
                <a:lnTo>
                  <a:pt x="1445" y="649"/>
                </a:lnTo>
                <a:lnTo>
                  <a:pt x="1452" y="678"/>
                </a:lnTo>
                <a:lnTo>
                  <a:pt x="1452" y="678"/>
                </a:lnTo>
                <a:close/>
                <a:moveTo>
                  <a:pt x="1417" y="553"/>
                </a:moveTo>
                <a:lnTo>
                  <a:pt x="1417" y="553"/>
                </a:lnTo>
                <a:lnTo>
                  <a:pt x="1390" y="580"/>
                </a:lnTo>
                <a:lnTo>
                  <a:pt x="1364" y="608"/>
                </a:lnTo>
                <a:lnTo>
                  <a:pt x="1339" y="635"/>
                </a:lnTo>
                <a:lnTo>
                  <a:pt x="1314" y="662"/>
                </a:lnTo>
                <a:lnTo>
                  <a:pt x="1314" y="662"/>
                </a:lnTo>
                <a:lnTo>
                  <a:pt x="1278" y="699"/>
                </a:lnTo>
                <a:lnTo>
                  <a:pt x="1240" y="735"/>
                </a:lnTo>
                <a:lnTo>
                  <a:pt x="1201" y="771"/>
                </a:lnTo>
                <a:lnTo>
                  <a:pt x="1163" y="804"/>
                </a:lnTo>
                <a:lnTo>
                  <a:pt x="1163" y="804"/>
                </a:lnTo>
                <a:lnTo>
                  <a:pt x="1139" y="804"/>
                </a:lnTo>
                <a:lnTo>
                  <a:pt x="1115" y="804"/>
                </a:lnTo>
                <a:lnTo>
                  <a:pt x="1115" y="804"/>
                </a:lnTo>
                <a:lnTo>
                  <a:pt x="1110" y="780"/>
                </a:lnTo>
                <a:lnTo>
                  <a:pt x="1103" y="756"/>
                </a:lnTo>
                <a:lnTo>
                  <a:pt x="1103" y="756"/>
                </a:lnTo>
                <a:lnTo>
                  <a:pt x="1103" y="756"/>
                </a:lnTo>
                <a:lnTo>
                  <a:pt x="1103" y="756"/>
                </a:lnTo>
                <a:lnTo>
                  <a:pt x="1123" y="740"/>
                </a:lnTo>
                <a:lnTo>
                  <a:pt x="1143" y="723"/>
                </a:lnTo>
                <a:lnTo>
                  <a:pt x="1162" y="706"/>
                </a:lnTo>
                <a:lnTo>
                  <a:pt x="1180" y="687"/>
                </a:lnTo>
                <a:lnTo>
                  <a:pt x="1215" y="649"/>
                </a:lnTo>
                <a:lnTo>
                  <a:pt x="1249" y="610"/>
                </a:lnTo>
                <a:lnTo>
                  <a:pt x="1249" y="610"/>
                </a:lnTo>
                <a:lnTo>
                  <a:pt x="1282" y="576"/>
                </a:lnTo>
                <a:lnTo>
                  <a:pt x="1315" y="541"/>
                </a:lnTo>
                <a:lnTo>
                  <a:pt x="1350" y="510"/>
                </a:lnTo>
                <a:lnTo>
                  <a:pt x="1384" y="476"/>
                </a:lnTo>
                <a:lnTo>
                  <a:pt x="1384" y="476"/>
                </a:lnTo>
                <a:lnTo>
                  <a:pt x="1402" y="515"/>
                </a:lnTo>
                <a:lnTo>
                  <a:pt x="1417" y="553"/>
                </a:lnTo>
                <a:lnTo>
                  <a:pt x="1417" y="553"/>
                </a:lnTo>
                <a:close/>
                <a:moveTo>
                  <a:pt x="1358" y="430"/>
                </a:moveTo>
                <a:lnTo>
                  <a:pt x="1358" y="430"/>
                </a:lnTo>
                <a:lnTo>
                  <a:pt x="1338" y="445"/>
                </a:lnTo>
                <a:lnTo>
                  <a:pt x="1319" y="461"/>
                </a:lnTo>
                <a:lnTo>
                  <a:pt x="1301" y="476"/>
                </a:lnTo>
                <a:lnTo>
                  <a:pt x="1284" y="495"/>
                </a:lnTo>
                <a:lnTo>
                  <a:pt x="1266" y="512"/>
                </a:lnTo>
                <a:lnTo>
                  <a:pt x="1251" y="532"/>
                </a:lnTo>
                <a:lnTo>
                  <a:pt x="1219" y="570"/>
                </a:lnTo>
                <a:lnTo>
                  <a:pt x="1156" y="651"/>
                </a:lnTo>
                <a:lnTo>
                  <a:pt x="1125" y="690"/>
                </a:lnTo>
                <a:lnTo>
                  <a:pt x="1107" y="707"/>
                </a:lnTo>
                <a:lnTo>
                  <a:pt x="1092" y="725"/>
                </a:lnTo>
                <a:lnTo>
                  <a:pt x="1092" y="725"/>
                </a:lnTo>
                <a:lnTo>
                  <a:pt x="1081" y="702"/>
                </a:lnTo>
                <a:lnTo>
                  <a:pt x="1069" y="679"/>
                </a:lnTo>
                <a:lnTo>
                  <a:pt x="1056" y="655"/>
                </a:lnTo>
                <a:lnTo>
                  <a:pt x="1041" y="634"/>
                </a:lnTo>
                <a:lnTo>
                  <a:pt x="1041" y="634"/>
                </a:lnTo>
                <a:lnTo>
                  <a:pt x="1076" y="594"/>
                </a:lnTo>
                <a:lnTo>
                  <a:pt x="1110" y="557"/>
                </a:lnTo>
                <a:lnTo>
                  <a:pt x="1146" y="520"/>
                </a:lnTo>
                <a:lnTo>
                  <a:pt x="1184" y="484"/>
                </a:lnTo>
                <a:lnTo>
                  <a:pt x="1184" y="484"/>
                </a:lnTo>
                <a:lnTo>
                  <a:pt x="1216" y="455"/>
                </a:lnTo>
                <a:lnTo>
                  <a:pt x="1251" y="427"/>
                </a:lnTo>
                <a:lnTo>
                  <a:pt x="1285" y="398"/>
                </a:lnTo>
                <a:lnTo>
                  <a:pt x="1302" y="384"/>
                </a:lnTo>
                <a:lnTo>
                  <a:pt x="1317" y="368"/>
                </a:lnTo>
                <a:lnTo>
                  <a:pt x="1317" y="368"/>
                </a:lnTo>
                <a:lnTo>
                  <a:pt x="1338" y="398"/>
                </a:lnTo>
                <a:lnTo>
                  <a:pt x="1358" y="430"/>
                </a:lnTo>
                <a:lnTo>
                  <a:pt x="1358" y="430"/>
                </a:lnTo>
                <a:close/>
                <a:moveTo>
                  <a:pt x="1282" y="327"/>
                </a:moveTo>
                <a:lnTo>
                  <a:pt x="1282" y="327"/>
                </a:lnTo>
                <a:lnTo>
                  <a:pt x="1265" y="340"/>
                </a:lnTo>
                <a:lnTo>
                  <a:pt x="1247" y="355"/>
                </a:lnTo>
                <a:lnTo>
                  <a:pt x="1212" y="385"/>
                </a:lnTo>
                <a:lnTo>
                  <a:pt x="1149" y="449"/>
                </a:lnTo>
                <a:lnTo>
                  <a:pt x="1149" y="449"/>
                </a:lnTo>
                <a:lnTo>
                  <a:pt x="1113" y="484"/>
                </a:lnTo>
                <a:lnTo>
                  <a:pt x="1078" y="521"/>
                </a:lnTo>
                <a:lnTo>
                  <a:pt x="1047" y="560"/>
                </a:lnTo>
                <a:lnTo>
                  <a:pt x="1016" y="600"/>
                </a:lnTo>
                <a:lnTo>
                  <a:pt x="1016" y="600"/>
                </a:lnTo>
                <a:lnTo>
                  <a:pt x="1000" y="580"/>
                </a:lnTo>
                <a:lnTo>
                  <a:pt x="982" y="561"/>
                </a:lnTo>
                <a:lnTo>
                  <a:pt x="964" y="543"/>
                </a:lnTo>
                <a:lnTo>
                  <a:pt x="946" y="527"/>
                </a:lnTo>
                <a:lnTo>
                  <a:pt x="946" y="527"/>
                </a:lnTo>
                <a:lnTo>
                  <a:pt x="995" y="482"/>
                </a:lnTo>
                <a:lnTo>
                  <a:pt x="1043" y="435"/>
                </a:lnTo>
                <a:lnTo>
                  <a:pt x="1043" y="435"/>
                </a:lnTo>
                <a:lnTo>
                  <a:pt x="1133" y="349"/>
                </a:lnTo>
                <a:lnTo>
                  <a:pt x="1176" y="306"/>
                </a:lnTo>
                <a:lnTo>
                  <a:pt x="1219" y="261"/>
                </a:lnTo>
                <a:lnTo>
                  <a:pt x="1219" y="261"/>
                </a:lnTo>
                <a:lnTo>
                  <a:pt x="1236" y="276"/>
                </a:lnTo>
                <a:lnTo>
                  <a:pt x="1252" y="292"/>
                </a:lnTo>
                <a:lnTo>
                  <a:pt x="1282" y="327"/>
                </a:lnTo>
                <a:lnTo>
                  <a:pt x="1282" y="327"/>
                </a:lnTo>
                <a:close/>
                <a:moveTo>
                  <a:pt x="1184" y="230"/>
                </a:moveTo>
                <a:lnTo>
                  <a:pt x="1184" y="230"/>
                </a:lnTo>
                <a:lnTo>
                  <a:pt x="1166" y="245"/>
                </a:lnTo>
                <a:lnTo>
                  <a:pt x="1147" y="259"/>
                </a:lnTo>
                <a:lnTo>
                  <a:pt x="1111" y="291"/>
                </a:lnTo>
                <a:lnTo>
                  <a:pt x="1078" y="325"/>
                </a:lnTo>
                <a:lnTo>
                  <a:pt x="1045" y="361"/>
                </a:lnTo>
                <a:lnTo>
                  <a:pt x="982" y="434"/>
                </a:lnTo>
                <a:lnTo>
                  <a:pt x="948" y="470"/>
                </a:lnTo>
                <a:lnTo>
                  <a:pt x="917" y="504"/>
                </a:lnTo>
                <a:lnTo>
                  <a:pt x="917" y="504"/>
                </a:lnTo>
                <a:lnTo>
                  <a:pt x="897" y="491"/>
                </a:lnTo>
                <a:lnTo>
                  <a:pt x="877" y="480"/>
                </a:lnTo>
                <a:lnTo>
                  <a:pt x="856" y="471"/>
                </a:lnTo>
                <a:lnTo>
                  <a:pt x="836" y="463"/>
                </a:lnTo>
                <a:lnTo>
                  <a:pt x="836" y="463"/>
                </a:lnTo>
                <a:lnTo>
                  <a:pt x="860" y="438"/>
                </a:lnTo>
                <a:lnTo>
                  <a:pt x="884" y="413"/>
                </a:lnTo>
                <a:lnTo>
                  <a:pt x="929" y="361"/>
                </a:lnTo>
                <a:lnTo>
                  <a:pt x="929" y="361"/>
                </a:lnTo>
                <a:lnTo>
                  <a:pt x="968" y="316"/>
                </a:lnTo>
                <a:lnTo>
                  <a:pt x="1008" y="272"/>
                </a:lnTo>
                <a:lnTo>
                  <a:pt x="1008" y="272"/>
                </a:lnTo>
                <a:lnTo>
                  <a:pt x="1021" y="261"/>
                </a:lnTo>
                <a:lnTo>
                  <a:pt x="1035" y="249"/>
                </a:lnTo>
                <a:lnTo>
                  <a:pt x="1062" y="227"/>
                </a:lnTo>
                <a:lnTo>
                  <a:pt x="1089" y="206"/>
                </a:lnTo>
                <a:lnTo>
                  <a:pt x="1102" y="196"/>
                </a:lnTo>
                <a:lnTo>
                  <a:pt x="1115" y="184"/>
                </a:lnTo>
                <a:lnTo>
                  <a:pt x="1115" y="184"/>
                </a:lnTo>
                <a:lnTo>
                  <a:pt x="1150" y="205"/>
                </a:lnTo>
                <a:lnTo>
                  <a:pt x="1184" y="230"/>
                </a:lnTo>
                <a:lnTo>
                  <a:pt x="1184" y="230"/>
                </a:lnTo>
                <a:close/>
                <a:moveTo>
                  <a:pt x="1072" y="161"/>
                </a:moveTo>
                <a:lnTo>
                  <a:pt x="1072" y="161"/>
                </a:lnTo>
                <a:lnTo>
                  <a:pt x="1061" y="166"/>
                </a:lnTo>
                <a:lnTo>
                  <a:pt x="1050" y="173"/>
                </a:lnTo>
                <a:lnTo>
                  <a:pt x="1029" y="188"/>
                </a:lnTo>
                <a:lnTo>
                  <a:pt x="1009" y="205"/>
                </a:lnTo>
                <a:lnTo>
                  <a:pt x="991" y="223"/>
                </a:lnTo>
                <a:lnTo>
                  <a:pt x="972" y="242"/>
                </a:lnTo>
                <a:lnTo>
                  <a:pt x="956" y="262"/>
                </a:lnTo>
                <a:lnTo>
                  <a:pt x="925" y="300"/>
                </a:lnTo>
                <a:lnTo>
                  <a:pt x="925" y="300"/>
                </a:lnTo>
                <a:lnTo>
                  <a:pt x="862" y="378"/>
                </a:lnTo>
                <a:lnTo>
                  <a:pt x="832" y="417"/>
                </a:lnTo>
                <a:lnTo>
                  <a:pt x="799" y="454"/>
                </a:lnTo>
                <a:lnTo>
                  <a:pt x="799" y="454"/>
                </a:lnTo>
                <a:lnTo>
                  <a:pt x="779" y="451"/>
                </a:lnTo>
                <a:lnTo>
                  <a:pt x="759" y="451"/>
                </a:lnTo>
                <a:lnTo>
                  <a:pt x="738" y="454"/>
                </a:lnTo>
                <a:lnTo>
                  <a:pt x="718" y="458"/>
                </a:lnTo>
                <a:lnTo>
                  <a:pt x="718" y="458"/>
                </a:lnTo>
                <a:lnTo>
                  <a:pt x="787" y="373"/>
                </a:lnTo>
                <a:lnTo>
                  <a:pt x="858" y="290"/>
                </a:lnTo>
                <a:lnTo>
                  <a:pt x="894" y="250"/>
                </a:lnTo>
                <a:lnTo>
                  <a:pt x="931" y="209"/>
                </a:lnTo>
                <a:lnTo>
                  <a:pt x="970" y="170"/>
                </a:lnTo>
                <a:lnTo>
                  <a:pt x="1008" y="132"/>
                </a:lnTo>
                <a:lnTo>
                  <a:pt x="1008" y="132"/>
                </a:lnTo>
                <a:lnTo>
                  <a:pt x="1024" y="139"/>
                </a:lnTo>
                <a:lnTo>
                  <a:pt x="1040" y="145"/>
                </a:lnTo>
                <a:lnTo>
                  <a:pt x="1072" y="161"/>
                </a:lnTo>
                <a:lnTo>
                  <a:pt x="1072" y="161"/>
                </a:lnTo>
                <a:close/>
                <a:moveTo>
                  <a:pt x="412" y="241"/>
                </a:moveTo>
                <a:lnTo>
                  <a:pt x="412" y="241"/>
                </a:lnTo>
                <a:lnTo>
                  <a:pt x="446" y="217"/>
                </a:lnTo>
                <a:lnTo>
                  <a:pt x="482" y="194"/>
                </a:lnTo>
                <a:lnTo>
                  <a:pt x="482" y="194"/>
                </a:lnTo>
                <a:lnTo>
                  <a:pt x="431" y="245"/>
                </a:lnTo>
                <a:lnTo>
                  <a:pt x="382" y="298"/>
                </a:lnTo>
                <a:lnTo>
                  <a:pt x="334" y="352"/>
                </a:lnTo>
                <a:lnTo>
                  <a:pt x="288" y="406"/>
                </a:lnTo>
                <a:lnTo>
                  <a:pt x="288" y="406"/>
                </a:lnTo>
                <a:lnTo>
                  <a:pt x="233" y="471"/>
                </a:lnTo>
                <a:lnTo>
                  <a:pt x="203" y="507"/>
                </a:lnTo>
                <a:lnTo>
                  <a:pt x="171" y="545"/>
                </a:lnTo>
                <a:lnTo>
                  <a:pt x="171" y="545"/>
                </a:lnTo>
                <a:lnTo>
                  <a:pt x="192" y="502"/>
                </a:lnTo>
                <a:lnTo>
                  <a:pt x="216" y="458"/>
                </a:lnTo>
                <a:lnTo>
                  <a:pt x="242" y="417"/>
                </a:lnTo>
                <a:lnTo>
                  <a:pt x="272" y="377"/>
                </a:lnTo>
                <a:lnTo>
                  <a:pt x="286" y="359"/>
                </a:lnTo>
                <a:lnTo>
                  <a:pt x="302" y="340"/>
                </a:lnTo>
                <a:lnTo>
                  <a:pt x="319" y="323"/>
                </a:lnTo>
                <a:lnTo>
                  <a:pt x="337" y="304"/>
                </a:lnTo>
                <a:lnTo>
                  <a:pt x="354" y="288"/>
                </a:lnTo>
                <a:lnTo>
                  <a:pt x="372" y="271"/>
                </a:lnTo>
                <a:lnTo>
                  <a:pt x="392" y="255"/>
                </a:lnTo>
                <a:lnTo>
                  <a:pt x="412" y="241"/>
                </a:lnTo>
                <a:lnTo>
                  <a:pt x="412" y="241"/>
                </a:lnTo>
                <a:close/>
                <a:moveTo>
                  <a:pt x="121" y="711"/>
                </a:moveTo>
                <a:lnTo>
                  <a:pt x="121" y="711"/>
                </a:lnTo>
                <a:lnTo>
                  <a:pt x="179" y="634"/>
                </a:lnTo>
                <a:lnTo>
                  <a:pt x="237" y="559"/>
                </a:lnTo>
                <a:lnTo>
                  <a:pt x="297" y="484"/>
                </a:lnTo>
                <a:lnTo>
                  <a:pt x="358" y="412"/>
                </a:lnTo>
                <a:lnTo>
                  <a:pt x="421" y="340"/>
                </a:lnTo>
                <a:lnTo>
                  <a:pt x="486" y="270"/>
                </a:lnTo>
                <a:lnTo>
                  <a:pt x="552" y="201"/>
                </a:lnTo>
                <a:lnTo>
                  <a:pt x="621" y="132"/>
                </a:lnTo>
                <a:lnTo>
                  <a:pt x="621" y="132"/>
                </a:lnTo>
                <a:lnTo>
                  <a:pt x="623" y="129"/>
                </a:lnTo>
                <a:lnTo>
                  <a:pt x="623" y="129"/>
                </a:lnTo>
                <a:lnTo>
                  <a:pt x="662" y="117"/>
                </a:lnTo>
                <a:lnTo>
                  <a:pt x="702" y="110"/>
                </a:lnTo>
                <a:lnTo>
                  <a:pt x="741" y="103"/>
                </a:lnTo>
                <a:lnTo>
                  <a:pt x="779" y="100"/>
                </a:lnTo>
                <a:lnTo>
                  <a:pt x="779" y="100"/>
                </a:lnTo>
                <a:lnTo>
                  <a:pt x="731" y="141"/>
                </a:lnTo>
                <a:lnTo>
                  <a:pt x="685" y="184"/>
                </a:lnTo>
                <a:lnTo>
                  <a:pt x="640" y="227"/>
                </a:lnTo>
                <a:lnTo>
                  <a:pt x="596" y="274"/>
                </a:lnTo>
                <a:lnTo>
                  <a:pt x="555" y="321"/>
                </a:lnTo>
                <a:lnTo>
                  <a:pt x="513" y="369"/>
                </a:lnTo>
                <a:lnTo>
                  <a:pt x="473" y="418"/>
                </a:lnTo>
                <a:lnTo>
                  <a:pt x="433" y="468"/>
                </a:lnTo>
                <a:lnTo>
                  <a:pt x="354" y="568"/>
                </a:lnTo>
                <a:lnTo>
                  <a:pt x="274" y="667"/>
                </a:lnTo>
                <a:lnTo>
                  <a:pt x="235" y="718"/>
                </a:lnTo>
                <a:lnTo>
                  <a:pt x="193" y="765"/>
                </a:lnTo>
                <a:lnTo>
                  <a:pt x="151" y="813"/>
                </a:lnTo>
                <a:lnTo>
                  <a:pt x="109" y="861"/>
                </a:lnTo>
                <a:lnTo>
                  <a:pt x="109" y="861"/>
                </a:lnTo>
                <a:lnTo>
                  <a:pt x="109" y="822"/>
                </a:lnTo>
                <a:lnTo>
                  <a:pt x="111" y="785"/>
                </a:lnTo>
                <a:lnTo>
                  <a:pt x="114" y="748"/>
                </a:lnTo>
                <a:lnTo>
                  <a:pt x="121" y="711"/>
                </a:lnTo>
                <a:lnTo>
                  <a:pt x="121" y="711"/>
                </a:lnTo>
                <a:close/>
                <a:moveTo>
                  <a:pt x="140" y="1063"/>
                </a:moveTo>
                <a:lnTo>
                  <a:pt x="140" y="1063"/>
                </a:lnTo>
                <a:lnTo>
                  <a:pt x="129" y="1024"/>
                </a:lnTo>
                <a:lnTo>
                  <a:pt x="121" y="982"/>
                </a:lnTo>
                <a:lnTo>
                  <a:pt x="114" y="941"/>
                </a:lnTo>
                <a:lnTo>
                  <a:pt x="110" y="902"/>
                </a:lnTo>
                <a:lnTo>
                  <a:pt x="110" y="902"/>
                </a:lnTo>
                <a:lnTo>
                  <a:pt x="137" y="879"/>
                </a:lnTo>
                <a:lnTo>
                  <a:pt x="162" y="857"/>
                </a:lnTo>
                <a:lnTo>
                  <a:pt x="211" y="810"/>
                </a:lnTo>
                <a:lnTo>
                  <a:pt x="257" y="761"/>
                </a:lnTo>
                <a:lnTo>
                  <a:pt x="303" y="711"/>
                </a:lnTo>
                <a:lnTo>
                  <a:pt x="348" y="659"/>
                </a:lnTo>
                <a:lnTo>
                  <a:pt x="392" y="608"/>
                </a:lnTo>
                <a:lnTo>
                  <a:pt x="478" y="502"/>
                </a:lnTo>
                <a:lnTo>
                  <a:pt x="563" y="396"/>
                </a:lnTo>
                <a:lnTo>
                  <a:pt x="607" y="343"/>
                </a:lnTo>
                <a:lnTo>
                  <a:pt x="652" y="291"/>
                </a:lnTo>
                <a:lnTo>
                  <a:pt x="698" y="241"/>
                </a:lnTo>
                <a:lnTo>
                  <a:pt x="745" y="192"/>
                </a:lnTo>
                <a:lnTo>
                  <a:pt x="794" y="145"/>
                </a:lnTo>
                <a:lnTo>
                  <a:pt x="845" y="100"/>
                </a:lnTo>
                <a:lnTo>
                  <a:pt x="845" y="100"/>
                </a:lnTo>
                <a:lnTo>
                  <a:pt x="872" y="102"/>
                </a:lnTo>
                <a:lnTo>
                  <a:pt x="898" y="106"/>
                </a:lnTo>
                <a:lnTo>
                  <a:pt x="925" y="110"/>
                </a:lnTo>
                <a:lnTo>
                  <a:pt x="950" y="115"/>
                </a:lnTo>
                <a:lnTo>
                  <a:pt x="950" y="115"/>
                </a:lnTo>
                <a:lnTo>
                  <a:pt x="931" y="129"/>
                </a:lnTo>
                <a:lnTo>
                  <a:pt x="913" y="144"/>
                </a:lnTo>
                <a:lnTo>
                  <a:pt x="894" y="160"/>
                </a:lnTo>
                <a:lnTo>
                  <a:pt x="877" y="177"/>
                </a:lnTo>
                <a:lnTo>
                  <a:pt x="860" y="196"/>
                </a:lnTo>
                <a:lnTo>
                  <a:pt x="844" y="214"/>
                </a:lnTo>
                <a:lnTo>
                  <a:pt x="812" y="254"/>
                </a:lnTo>
                <a:lnTo>
                  <a:pt x="782" y="294"/>
                </a:lnTo>
                <a:lnTo>
                  <a:pt x="751" y="335"/>
                </a:lnTo>
                <a:lnTo>
                  <a:pt x="722" y="372"/>
                </a:lnTo>
                <a:lnTo>
                  <a:pt x="693" y="408"/>
                </a:lnTo>
                <a:lnTo>
                  <a:pt x="693" y="408"/>
                </a:lnTo>
                <a:lnTo>
                  <a:pt x="554" y="570"/>
                </a:lnTo>
                <a:lnTo>
                  <a:pt x="416" y="735"/>
                </a:lnTo>
                <a:lnTo>
                  <a:pt x="278" y="900"/>
                </a:lnTo>
                <a:lnTo>
                  <a:pt x="140" y="1066"/>
                </a:lnTo>
                <a:lnTo>
                  <a:pt x="140" y="1066"/>
                </a:lnTo>
                <a:lnTo>
                  <a:pt x="140" y="1063"/>
                </a:lnTo>
                <a:lnTo>
                  <a:pt x="140" y="1063"/>
                </a:lnTo>
                <a:close/>
                <a:moveTo>
                  <a:pt x="152" y="1094"/>
                </a:moveTo>
                <a:lnTo>
                  <a:pt x="152" y="1094"/>
                </a:lnTo>
                <a:lnTo>
                  <a:pt x="200" y="1051"/>
                </a:lnTo>
                <a:lnTo>
                  <a:pt x="248" y="1008"/>
                </a:lnTo>
                <a:lnTo>
                  <a:pt x="294" y="963"/>
                </a:lnTo>
                <a:lnTo>
                  <a:pt x="339" y="916"/>
                </a:lnTo>
                <a:lnTo>
                  <a:pt x="382" y="869"/>
                </a:lnTo>
                <a:lnTo>
                  <a:pt x="425" y="821"/>
                </a:lnTo>
                <a:lnTo>
                  <a:pt x="466" y="771"/>
                </a:lnTo>
                <a:lnTo>
                  <a:pt x="507" y="721"/>
                </a:lnTo>
                <a:lnTo>
                  <a:pt x="507" y="721"/>
                </a:lnTo>
                <a:lnTo>
                  <a:pt x="503" y="749"/>
                </a:lnTo>
                <a:lnTo>
                  <a:pt x="501" y="777"/>
                </a:lnTo>
                <a:lnTo>
                  <a:pt x="499" y="805"/>
                </a:lnTo>
                <a:lnTo>
                  <a:pt x="501" y="833"/>
                </a:lnTo>
                <a:lnTo>
                  <a:pt x="501" y="833"/>
                </a:lnTo>
                <a:lnTo>
                  <a:pt x="478" y="851"/>
                </a:lnTo>
                <a:lnTo>
                  <a:pt x="458" y="871"/>
                </a:lnTo>
                <a:lnTo>
                  <a:pt x="439" y="892"/>
                </a:lnTo>
                <a:lnTo>
                  <a:pt x="419" y="915"/>
                </a:lnTo>
                <a:lnTo>
                  <a:pt x="382" y="960"/>
                </a:lnTo>
                <a:lnTo>
                  <a:pt x="346" y="1002"/>
                </a:lnTo>
                <a:lnTo>
                  <a:pt x="346" y="1002"/>
                </a:lnTo>
                <a:lnTo>
                  <a:pt x="306" y="1046"/>
                </a:lnTo>
                <a:lnTo>
                  <a:pt x="266" y="1087"/>
                </a:lnTo>
                <a:lnTo>
                  <a:pt x="186" y="1171"/>
                </a:lnTo>
                <a:lnTo>
                  <a:pt x="186" y="1171"/>
                </a:lnTo>
                <a:lnTo>
                  <a:pt x="168" y="1132"/>
                </a:lnTo>
                <a:lnTo>
                  <a:pt x="159" y="1114"/>
                </a:lnTo>
                <a:lnTo>
                  <a:pt x="152" y="1094"/>
                </a:lnTo>
                <a:lnTo>
                  <a:pt x="152" y="1094"/>
                </a:lnTo>
                <a:close/>
                <a:moveTo>
                  <a:pt x="240" y="1266"/>
                </a:moveTo>
                <a:lnTo>
                  <a:pt x="240" y="1266"/>
                </a:lnTo>
                <a:lnTo>
                  <a:pt x="217" y="1230"/>
                </a:lnTo>
                <a:lnTo>
                  <a:pt x="196" y="1193"/>
                </a:lnTo>
                <a:lnTo>
                  <a:pt x="196" y="1193"/>
                </a:lnTo>
                <a:lnTo>
                  <a:pt x="219" y="1177"/>
                </a:lnTo>
                <a:lnTo>
                  <a:pt x="239" y="1160"/>
                </a:lnTo>
                <a:lnTo>
                  <a:pt x="280" y="1126"/>
                </a:lnTo>
                <a:lnTo>
                  <a:pt x="318" y="1088"/>
                </a:lnTo>
                <a:lnTo>
                  <a:pt x="356" y="1050"/>
                </a:lnTo>
                <a:lnTo>
                  <a:pt x="356" y="1050"/>
                </a:lnTo>
                <a:lnTo>
                  <a:pt x="433" y="975"/>
                </a:lnTo>
                <a:lnTo>
                  <a:pt x="472" y="933"/>
                </a:lnTo>
                <a:lnTo>
                  <a:pt x="490" y="914"/>
                </a:lnTo>
                <a:lnTo>
                  <a:pt x="507" y="892"/>
                </a:lnTo>
                <a:lnTo>
                  <a:pt x="507" y="892"/>
                </a:lnTo>
                <a:lnTo>
                  <a:pt x="511" y="912"/>
                </a:lnTo>
                <a:lnTo>
                  <a:pt x="517" y="933"/>
                </a:lnTo>
                <a:lnTo>
                  <a:pt x="529" y="975"/>
                </a:lnTo>
                <a:lnTo>
                  <a:pt x="529" y="975"/>
                </a:lnTo>
                <a:lnTo>
                  <a:pt x="514" y="986"/>
                </a:lnTo>
                <a:lnTo>
                  <a:pt x="499" y="1001"/>
                </a:lnTo>
                <a:lnTo>
                  <a:pt x="472" y="1030"/>
                </a:lnTo>
                <a:lnTo>
                  <a:pt x="421" y="1087"/>
                </a:lnTo>
                <a:lnTo>
                  <a:pt x="421" y="1087"/>
                </a:lnTo>
                <a:lnTo>
                  <a:pt x="379" y="1135"/>
                </a:lnTo>
                <a:lnTo>
                  <a:pt x="335" y="1181"/>
                </a:lnTo>
                <a:lnTo>
                  <a:pt x="313" y="1204"/>
                </a:lnTo>
                <a:lnTo>
                  <a:pt x="289" y="1225"/>
                </a:lnTo>
                <a:lnTo>
                  <a:pt x="265" y="1246"/>
                </a:lnTo>
                <a:lnTo>
                  <a:pt x="240" y="1266"/>
                </a:lnTo>
                <a:lnTo>
                  <a:pt x="240" y="1266"/>
                </a:lnTo>
                <a:close/>
                <a:moveTo>
                  <a:pt x="253" y="1283"/>
                </a:moveTo>
                <a:lnTo>
                  <a:pt x="253" y="1283"/>
                </a:lnTo>
                <a:lnTo>
                  <a:pt x="273" y="1270"/>
                </a:lnTo>
                <a:lnTo>
                  <a:pt x="293" y="1257"/>
                </a:lnTo>
                <a:lnTo>
                  <a:pt x="311" y="1242"/>
                </a:lnTo>
                <a:lnTo>
                  <a:pt x="330" y="1228"/>
                </a:lnTo>
                <a:lnTo>
                  <a:pt x="364" y="1196"/>
                </a:lnTo>
                <a:lnTo>
                  <a:pt x="399" y="1163"/>
                </a:lnTo>
                <a:lnTo>
                  <a:pt x="399" y="1163"/>
                </a:lnTo>
                <a:lnTo>
                  <a:pt x="446" y="1114"/>
                </a:lnTo>
                <a:lnTo>
                  <a:pt x="494" y="1065"/>
                </a:lnTo>
                <a:lnTo>
                  <a:pt x="494" y="1065"/>
                </a:lnTo>
                <a:lnTo>
                  <a:pt x="519" y="1042"/>
                </a:lnTo>
                <a:lnTo>
                  <a:pt x="544" y="1020"/>
                </a:lnTo>
                <a:lnTo>
                  <a:pt x="544" y="1020"/>
                </a:lnTo>
                <a:lnTo>
                  <a:pt x="563" y="1062"/>
                </a:lnTo>
                <a:lnTo>
                  <a:pt x="584" y="1104"/>
                </a:lnTo>
                <a:lnTo>
                  <a:pt x="584" y="1104"/>
                </a:lnTo>
                <a:lnTo>
                  <a:pt x="564" y="1120"/>
                </a:lnTo>
                <a:lnTo>
                  <a:pt x="544" y="1136"/>
                </a:lnTo>
                <a:lnTo>
                  <a:pt x="505" y="1173"/>
                </a:lnTo>
                <a:lnTo>
                  <a:pt x="468" y="1210"/>
                </a:lnTo>
                <a:lnTo>
                  <a:pt x="432" y="1245"/>
                </a:lnTo>
                <a:lnTo>
                  <a:pt x="432" y="1245"/>
                </a:lnTo>
                <a:lnTo>
                  <a:pt x="403" y="1273"/>
                </a:lnTo>
                <a:lnTo>
                  <a:pt x="374" y="1302"/>
                </a:lnTo>
                <a:lnTo>
                  <a:pt x="346" y="1332"/>
                </a:lnTo>
                <a:lnTo>
                  <a:pt x="319" y="1364"/>
                </a:lnTo>
                <a:lnTo>
                  <a:pt x="319" y="1364"/>
                </a:lnTo>
                <a:lnTo>
                  <a:pt x="285" y="1324"/>
                </a:lnTo>
                <a:lnTo>
                  <a:pt x="269" y="1304"/>
                </a:lnTo>
                <a:lnTo>
                  <a:pt x="253" y="1283"/>
                </a:lnTo>
                <a:lnTo>
                  <a:pt x="253" y="1283"/>
                </a:lnTo>
                <a:close/>
                <a:moveTo>
                  <a:pt x="343" y="1390"/>
                </a:moveTo>
                <a:lnTo>
                  <a:pt x="343" y="1390"/>
                </a:lnTo>
                <a:lnTo>
                  <a:pt x="371" y="1360"/>
                </a:lnTo>
                <a:lnTo>
                  <a:pt x="400" y="1330"/>
                </a:lnTo>
                <a:lnTo>
                  <a:pt x="429" y="1302"/>
                </a:lnTo>
                <a:lnTo>
                  <a:pt x="460" y="1273"/>
                </a:lnTo>
                <a:lnTo>
                  <a:pt x="460" y="1273"/>
                </a:lnTo>
                <a:lnTo>
                  <a:pt x="495" y="1243"/>
                </a:lnTo>
                <a:lnTo>
                  <a:pt x="535" y="1213"/>
                </a:lnTo>
                <a:lnTo>
                  <a:pt x="574" y="1181"/>
                </a:lnTo>
                <a:lnTo>
                  <a:pt x="592" y="1165"/>
                </a:lnTo>
                <a:lnTo>
                  <a:pt x="609" y="1148"/>
                </a:lnTo>
                <a:lnTo>
                  <a:pt x="609" y="1148"/>
                </a:lnTo>
                <a:lnTo>
                  <a:pt x="632" y="1185"/>
                </a:lnTo>
                <a:lnTo>
                  <a:pt x="657" y="1222"/>
                </a:lnTo>
                <a:lnTo>
                  <a:pt x="657" y="1222"/>
                </a:lnTo>
                <a:lnTo>
                  <a:pt x="625" y="1255"/>
                </a:lnTo>
                <a:lnTo>
                  <a:pt x="596" y="1290"/>
                </a:lnTo>
                <a:lnTo>
                  <a:pt x="566" y="1324"/>
                </a:lnTo>
                <a:lnTo>
                  <a:pt x="535" y="1357"/>
                </a:lnTo>
                <a:lnTo>
                  <a:pt x="535" y="1357"/>
                </a:lnTo>
                <a:lnTo>
                  <a:pt x="481" y="1413"/>
                </a:lnTo>
                <a:lnTo>
                  <a:pt x="427" y="1469"/>
                </a:lnTo>
                <a:lnTo>
                  <a:pt x="427" y="1469"/>
                </a:lnTo>
                <a:lnTo>
                  <a:pt x="384" y="1430"/>
                </a:lnTo>
                <a:lnTo>
                  <a:pt x="343" y="1390"/>
                </a:lnTo>
                <a:lnTo>
                  <a:pt x="343" y="1390"/>
                </a:lnTo>
                <a:close/>
                <a:moveTo>
                  <a:pt x="452" y="1490"/>
                </a:moveTo>
                <a:lnTo>
                  <a:pt x="452" y="1490"/>
                </a:lnTo>
                <a:lnTo>
                  <a:pt x="509" y="1439"/>
                </a:lnTo>
                <a:lnTo>
                  <a:pt x="538" y="1413"/>
                </a:lnTo>
                <a:lnTo>
                  <a:pt x="564" y="1386"/>
                </a:lnTo>
                <a:lnTo>
                  <a:pt x="564" y="1386"/>
                </a:lnTo>
                <a:lnTo>
                  <a:pt x="627" y="1326"/>
                </a:lnTo>
                <a:lnTo>
                  <a:pt x="656" y="1295"/>
                </a:lnTo>
                <a:lnTo>
                  <a:pt x="685" y="1262"/>
                </a:lnTo>
                <a:lnTo>
                  <a:pt x="685" y="1262"/>
                </a:lnTo>
                <a:lnTo>
                  <a:pt x="726" y="1316"/>
                </a:lnTo>
                <a:lnTo>
                  <a:pt x="726" y="1316"/>
                </a:lnTo>
                <a:lnTo>
                  <a:pt x="711" y="1328"/>
                </a:lnTo>
                <a:lnTo>
                  <a:pt x="698" y="1341"/>
                </a:lnTo>
                <a:lnTo>
                  <a:pt x="672" y="1371"/>
                </a:lnTo>
                <a:lnTo>
                  <a:pt x="646" y="1401"/>
                </a:lnTo>
                <a:lnTo>
                  <a:pt x="621" y="1430"/>
                </a:lnTo>
                <a:lnTo>
                  <a:pt x="621" y="1430"/>
                </a:lnTo>
                <a:lnTo>
                  <a:pt x="596" y="1459"/>
                </a:lnTo>
                <a:lnTo>
                  <a:pt x="571" y="1487"/>
                </a:lnTo>
                <a:lnTo>
                  <a:pt x="517" y="1543"/>
                </a:lnTo>
                <a:lnTo>
                  <a:pt x="517" y="1543"/>
                </a:lnTo>
                <a:lnTo>
                  <a:pt x="484" y="1516"/>
                </a:lnTo>
                <a:lnTo>
                  <a:pt x="452" y="1490"/>
                </a:lnTo>
                <a:lnTo>
                  <a:pt x="452" y="1490"/>
                </a:lnTo>
                <a:close/>
                <a:moveTo>
                  <a:pt x="539" y="1561"/>
                </a:moveTo>
                <a:lnTo>
                  <a:pt x="539" y="1561"/>
                </a:lnTo>
                <a:lnTo>
                  <a:pt x="587" y="1515"/>
                </a:lnTo>
                <a:lnTo>
                  <a:pt x="633" y="1469"/>
                </a:lnTo>
                <a:lnTo>
                  <a:pt x="633" y="1469"/>
                </a:lnTo>
                <a:lnTo>
                  <a:pt x="664" y="1439"/>
                </a:lnTo>
                <a:lnTo>
                  <a:pt x="694" y="1410"/>
                </a:lnTo>
                <a:lnTo>
                  <a:pt x="726" y="1381"/>
                </a:lnTo>
                <a:lnTo>
                  <a:pt x="755" y="1352"/>
                </a:lnTo>
                <a:lnTo>
                  <a:pt x="755" y="1352"/>
                </a:lnTo>
                <a:lnTo>
                  <a:pt x="779" y="1380"/>
                </a:lnTo>
                <a:lnTo>
                  <a:pt x="803" y="1408"/>
                </a:lnTo>
                <a:lnTo>
                  <a:pt x="803" y="1408"/>
                </a:lnTo>
                <a:lnTo>
                  <a:pt x="791" y="1417"/>
                </a:lnTo>
                <a:lnTo>
                  <a:pt x="780" y="1428"/>
                </a:lnTo>
                <a:lnTo>
                  <a:pt x="758" y="1450"/>
                </a:lnTo>
                <a:lnTo>
                  <a:pt x="737" y="1474"/>
                </a:lnTo>
                <a:lnTo>
                  <a:pt x="717" y="1495"/>
                </a:lnTo>
                <a:lnTo>
                  <a:pt x="717" y="1495"/>
                </a:lnTo>
                <a:lnTo>
                  <a:pt x="658" y="1552"/>
                </a:lnTo>
                <a:lnTo>
                  <a:pt x="601" y="1609"/>
                </a:lnTo>
                <a:lnTo>
                  <a:pt x="601" y="1609"/>
                </a:lnTo>
                <a:lnTo>
                  <a:pt x="539" y="1561"/>
                </a:lnTo>
                <a:lnTo>
                  <a:pt x="539" y="1561"/>
                </a:lnTo>
                <a:close/>
                <a:moveTo>
                  <a:pt x="685" y="1674"/>
                </a:moveTo>
                <a:lnTo>
                  <a:pt x="685" y="1674"/>
                </a:lnTo>
                <a:lnTo>
                  <a:pt x="625" y="1628"/>
                </a:lnTo>
                <a:lnTo>
                  <a:pt x="625" y="1628"/>
                </a:lnTo>
                <a:lnTo>
                  <a:pt x="653" y="1605"/>
                </a:lnTo>
                <a:lnTo>
                  <a:pt x="678" y="1581"/>
                </a:lnTo>
                <a:lnTo>
                  <a:pt x="729" y="1532"/>
                </a:lnTo>
                <a:lnTo>
                  <a:pt x="729" y="1532"/>
                </a:lnTo>
                <a:lnTo>
                  <a:pt x="754" y="1510"/>
                </a:lnTo>
                <a:lnTo>
                  <a:pt x="780" y="1487"/>
                </a:lnTo>
                <a:lnTo>
                  <a:pt x="807" y="1465"/>
                </a:lnTo>
                <a:lnTo>
                  <a:pt x="832" y="1441"/>
                </a:lnTo>
                <a:lnTo>
                  <a:pt x="832" y="1441"/>
                </a:lnTo>
                <a:lnTo>
                  <a:pt x="881" y="1492"/>
                </a:lnTo>
                <a:lnTo>
                  <a:pt x="881" y="1492"/>
                </a:lnTo>
                <a:lnTo>
                  <a:pt x="858" y="1512"/>
                </a:lnTo>
                <a:lnTo>
                  <a:pt x="837" y="1534"/>
                </a:lnTo>
                <a:lnTo>
                  <a:pt x="796" y="1575"/>
                </a:lnTo>
                <a:lnTo>
                  <a:pt x="796" y="1575"/>
                </a:lnTo>
                <a:lnTo>
                  <a:pt x="771" y="1601"/>
                </a:lnTo>
                <a:lnTo>
                  <a:pt x="746" y="1629"/>
                </a:lnTo>
                <a:lnTo>
                  <a:pt x="723" y="1658"/>
                </a:lnTo>
                <a:lnTo>
                  <a:pt x="702" y="1687"/>
                </a:lnTo>
                <a:lnTo>
                  <a:pt x="702" y="1687"/>
                </a:lnTo>
                <a:lnTo>
                  <a:pt x="685" y="1674"/>
                </a:lnTo>
                <a:lnTo>
                  <a:pt x="685" y="1674"/>
                </a:lnTo>
                <a:close/>
                <a:moveTo>
                  <a:pt x="730" y="1711"/>
                </a:moveTo>
                <a:lnTo>
                  <a:pt x="730" y="1711"/>
                </a:lnTo>
                <a:lnTo>
                  <a:pt x="754" y="1685"/>
                </a:lnTo>
                <a:lnTo>
                  <a:pt x="778" y="1658"/>
                </a:lnTo>
                <a:lnTo>
                  <a:pt x="804" y="1633"/>
                </a:lnTo>
                <a:lnTo>
                  <a:pt x="831" y="1609"/>
                </a:lnTo>
                <a:lnTo>
                  <a:pt x="831" y="1609"/>
                </a:lnTo>
                <a:lnTo>
                  <a:pt x="874" y="1572"/>
                </a:lnTo>
                <a:lnTo>
                  <a:pt x="897" y="1552"/>
                </a:lnTo>
                <a:lnTo>
                  <a:pt x="918" y="1532"/>
                </a:lnTo>
                <a:lnTo>
                  <a:pt x="918" y="1532"/>
                </a:lnTo>
                <a:lnTo>
                  <a:pt x="975" y="1590"/>
                </a:lnTo>
                <a:lnTo>
                  <a:pt x="975" y="1590"/>
                </a:lnTo>
                <a:lnTo>
                  <a:pt x="950" y="1613"/>
                </a:lnTo>
                <a:lnTo>
                  <a:pt x="926" y="1638"/>
                </a:lnTo>
                <a:lnTo>
                  <a:pt x="905" y="1663"/>
                </a:lnTo>
                <a:lnTo>
                  <a:pt x="884" y="1690"/>
                </a:lnTo>
                <a:lnTo>
                  <a:pt x="884" y="1690"/>
                </a:lnTo>
                <a:lnTo>
                  <a:pt x="845" y="1736"/>
                </a:lnTo>
                <a:lnTo>
                  <a:pt x="807" y="1780"/>
                </a:lnTo>
                <a:lnTo>
                  <a:pt x="807" y="1780"/>
                </a:lnTo>
                <a:lnTo>
                  <a:pt x="768" y="1744"/>
                </a:lnTo>
                <a:lnTo>
                  <a:pt x="730" y="1711"/>
                </a:lnTo>
                <a:lnTo>
                  <a:pt x="730" y="1711"/>
                </a:lnTo>
                <a:close/>
                <a:moveTo>
                  <a:pt x="833" y="1806"/>
                </a:moveTo>
                <a:lnTo>
                  <a:pt x="833" y="1806"/>
                </a:lnTo>
                <a:lnTo>
                  <a:pt x="869" y="1771"/>
                </a:lnTo>
                <a:lnTo>
                  <a:pt x="903" y="1734"/>
                </a:lnTo>
                <a:lnTo>
                  <a:pt x="903" y="1734"/>
                </a:lnTo>
                <a:lnTo>
                  <a:pt x="929" y="1706"/>
                </a:lnTo>
                <a:lnTo>
                  <a:pt x="955" y="1678"/>
                </a:lnTo>
                <a:lnTo>
                  <a:pt x="1011" y="1626"/>
                </a:lnTo>
                <a:lnTo>
                  <a:pt x="1011" y="1626"/>
                </a:lnTo>
                <a:lnTo>
                  <a:pt x="1057" y="1673"/>
                </a:lnTo>
                <a:lnTo>
                  <a:pt x="1057" y="1673"/>
                </a:lnTo>
                <a:lnTo>
                  <a:pt x="1013" y="1720"/>
                </a:lnTo>
                <a:lnTo>
                  <a:pt x="972" y="1769"/>
                </a:lnTo>
                <a:lnTo>
                  <a:pt x="890" y="1869"/>
                </a:lnTo>
                <a:lnTo>
                  <a:pt x="890" y="1869"/>
                </a:lnTo>
                <a:lnTo>
                  <a:pt x="862" y="1837"/>
                </a:lnTo>
                <a:lnTo>
                  <a:pt x="833" y="1806"/>
                </a:lnTo>
                <a:lnTo>
                  <a:pt x="833" y="1806"/>
                </a:lnTo>
                <a:close/>
                <a:moveTo>
                  <a:pt x="913" y="1894"/>
                </a:moveTo>
                <a:lnTo>
                  <a:pt x="913" y="1894"/>
                </a:lnTo>
                <a:lnTo>
                  <a:pt x="960" y="1850"/>
                </a:lnTo>
                <a:lnTo>
                  <a:pt x="1007" y="1804"/>
                </a:lnTo>
                <a:lnTo>
                  <a:pt x="1029" y="1781"/>
                </a:lnTo>
                <a:lnTo>
                  <a:pt x="1052" y="1757"/>
                </a:lnTo>
                <a:lnTo>
                  <a:pt x="1073" y="1734"/>
                </a:lnTo>
                <a:lnTo>
                  <a:pt x="1093" y="1708"/>
                </a:lnTo>
                <a:lnTo>
                  <a:pt x="1093" y="1708"/>
                </a:lnTo>
                <a:lnTo>
                  <a:pt x="1130" y="1747"/>
                </a:lnTo>
                <a:lnTo>
                  <a:pt x="1167" y="1785"/>
                </a:lnTo>
                <a:lnTo>
                  <a:pt x="1167" y="1785"/>
                </a:lnTo>
                <a:lnTo>
                  <a:pt x="1152" y="1797"/>
                </a:lnTo>
                <a:lnTo>
                  <a:pt x="1137" y="1809"/>
                </a:lnTo>
                <a:lnTo>
                  <a:pt x="1109" y="1837"/>
                </a:lnTo>
                <a:lnTo>
                  <a:pt x="1082" y="1866"/>
                </a:lnTo>
                <a:lnTo>
                  <a:pt x="1057" y="1894"/>
                </a:lnTo>
                <a:lnTo>
                  <a:pt x="1057" y="1894"/>
                </a:lnTo>
                <a:lnTo>
                  <a:pt x="1037" y="1915"/>
                </a:lnTo>
                <a:lnTo>
                  <a:pt x="1019" y="1939"/>
                </a:lnTo>
                <a:lnTo>
                  <a:pt x="983" y="1985"/>
                </a:lnTo>
                <a:lnTo>
                  <a:pt x="983" y="1985"/>
                </a:lnTo>
                <a:lnTo>
                  <a:pt x="948" y="1939"/>
                </a:lnTo>
                <a:lnTo>
                  <a:pt x="913" y="1894"/>
                </a:lnTo>
                <a:lnTo>
                  <a:pt x="913" y="1894"/>
                </a:lnTo>
                <a:close/>
                <a:moveTo>
                  <a:pt x="1003" y="2016"/>
                </a:moveTo>
                <a:lnTo>
                  <a:pt x="1003" y="2016"/>
                </a:lnTo>
                <a:lnTo>
                  <a:pt x="1027" y="1989"/>
                </a:lnTo>
                <a:lnTo>
                  <a:pt x="1050" y="1963"/>
                </a:lnTo>
                <a:lnTo>
                  <a:pt x="1076" y="1936"/>
                </a:lnTo>
                <a:lnTo>
                  <a:pt x="1102" y="1911"/>
                </a:lnTo>
                <a:lnTo>
                  <a:pt x="1102" y="1911"/>
                </a:lnTo>
                <a:lnTo>
                  <a:pt x="1126" y="1890"/>
                </a:lnTo>
                <a:lnTo>
                  <a:pt x="1152" y="1867"/>
                </a:lnTo>
                <a:lnTo>
                  <a:pt x="1178" y="1846"/>
                </a:lnTo>
                <a:lnTo>
                  <a:pt x="1190" y="1834"/>
                </a:lnTo>
                <a:lnTo>
                  <a:pt x="1200" y="1822"/>
                </a:lnTo>
                <a:lnTo>
                  <a:pt x="1200" y="1822"/>
                </a:lnTo>
                <a:lnTo>
                  <a:pt x="1220" y="1845"/>
                </a:lnTo>
                <a:lnTo>
                  <a:pt x="1239" y="1867"/>
                </a:lnTo>
                <a:lnTo>
                  <a:pt x="1239" y="1867"/>
                </a:lnTo>
                <a:lnTo>
                  <a:pt x="1215" y="1891"/>
                </a:lnTo>
                <a:lnTo>
                  <a:pt x="1192" y="1916"/>
                </a:lnTo>
                <a:lnTo>
                  <a:pt x="1150" y="1967"/>
                </a:lnTo>
                <a:lnTo>
                  <a:pt x="1150" y="1967"/>
                </a:lnTo>
                <a:lnTo>
                  <a:pt x="1123" y="1998"/>
                </a:lnTo>
                <a:lnTo>
                  <a:pt x="1098" y="2030"/>
                </a:lnTo>
                <a:lnTo>
                  <a:pt x="1048" y="2095"/>
                </a:lnTo>
                <a:lnTo>
                  <a:pt x="1048" y="2095"/>
                </a:lnTo>
                <a:lnTo>
                  <a:pt x="1027" y="2055"/>
                </a:lnTo>
                <a:lnTo>
                  <a:pt x="1003" y="2016"/>
                </a:lnTo>
                <a:lnTo>
                  <a:pt x="1003" y="2016"/>
                </a:lnTo>
                <a:close/>
                <a:moveTo>
                  <a:pt x="94" y="2412"/>
                </a:moveTo>
                <a:lnTo>
                  <a:pt x="94" y="2412"/>
                </a:lnTo>
                <a:lnTo>
                  <a:pt x="174" y="2414"/>
                </a:lnTo>
                <a:lnTo>
                  <a:pt x="254" y="2413"/>
                </a:lnTo>
                <a:lnTo>
                  <a:pt x="254" y="2413"/>
                </a:lnTo>
                <a:lnTo>
                  <a:pt x="242" y="2425"/>
                </a:lnTo>
                <a:lnTo>
                  <a:pt x="232" y="2438"/>
                </a:lnTo>
                <a:lnTo>
                  <a:pt x="209" y="2465"/>
                </a:lnTo>
                <a:lnTo>
                  <a:pt x="170" y="2516"/>
                </a:lnTo>
                <a:lnTo>
                  <a:pt x="170" y="2516"/>
                </a:lnTo>
                <a:lnTo>
                  <a:pt x="146" y="2548"/>
                </a:lnTo>
                <a:lnTo>
                  <a:pt x="123" y="2580"/>
                </a:lnTo>
                <a:lnTo>
                  <a:pt x="123" y="2580"/>
                </a:lnTo>
                <a:lnTo>
                  <a:pt x="113" y="2539"/>
                </a:lnTo>
                <a:lnTo>
                  <a:pt x="103" y="2498"/>
                </a:lnTo>
                <a:lnTo>
                  <a:pt x="98" y="2455"/>
                </a:lnTo>
                <a:lnTo>
                  <a:pt x="94" y="2412"/>
                </a:lnTo>
                <a:lnTo>
                  <a:pt x="94" y="2412"/>
                </a:lnTo>
                <a:close/>
                <a:moveTo>
                  <a:pt x="134" y="2616"/>
                </a:moveTo>
                <a:lnTo>
                  <a:pt x="134" y="2616"/>
                </a:lnTo>
                <a:lnTo>
                  <a:pt x="196" y="2543"/>
                </a:lnTo>
                <a:lnTo>
                  <a:pt x="196" y="2543"/>
                </a:lnTo>
                <a:lnTo>
                  <a:pt x="224" y="2511"/>
                </a:lnTo>
                <a:lnTo>
                  <a:pt x="256" y="2479"/>
                </a:lnTo>
                <a:lnTo>
                  <a:pt x="270" y="2462"/>
                </a:lnTo>
                <a:lnTo>
                  <a:pt x="285" y="2446"/>
                </a:lnTo>
                <a:lnTo>
                  <a:pt x="298" y="2429"/>
                </a:lnTo>
                <a:lnTo>
                  <a:pt x="309" y="2410"/>
                </a:lnTo>
                <a:lnTo>
                  <a:pt x="309" y="2410"/>
                </a:lnTo>
                <a:lnTo>
                  <a:pt x="374" y="2406"/>
                </a:lnTo>
                <a:lnTo>
                  <a:pt x="405" y="2404"/>
                </a:lnTo>
                <a:lnTo>
                  <a:pt x="436" y="2400"/>
                </a:lnTo>
                <a:lnTo>
                  <a:pt x="436" y="2400"/>
                </a:lnTo>
                <a:lnTo>
                  <a:pt x="401" y="2436"/>
                </a:lnTo>
                <a:lnTo>
                  <a:pt x="368" y="2473"/>
                </a:lnTo>
                <a:lnTo>
                  <a:pt x="301" y="2550"/>
                </a:lnTo>
                <a:lnTo>
                  <a:pt x="236" y="2625"/>
                </a:lnTo>
                <a:lnTo>
                  <a:pt x="168" y="2702"/>
                </a:lnTo>
                <a:lnTo>
                  <a:pt x="168" y="2702"/>
                </a:lnTo>
                <a:lnTo>
                  <a:pt x="159" y="2681"/>
                </a:lnTo>
                <a:lnTo>
                  <a:pt x="150" y="2659"/>
                </a:lnTo>
                <a:lnTo>
                  <a:pt x="134" y="2616"/>
                </a:lnTo>
                <a:lnTo>
                  <a:pt x="134" y="2616"/>
                </a:lnTo>
                <a:close/>
                <a:moveTo>
                  <a:pt x="182" y="2731"/>
                </a:moveTo>
                <a:lnTo>
                  <a:pt x="182" y="2731"/>
                </a:lnTo>
                <a:lnTo>
                  <a:pt x="221" y="2695"/>
                </a:lnTo>
                <a:lnTo>
                  <a:pt x="261" y="2658"/>
                </a:lnTo>
                <a:lnTo>
                  <a:pt x="299" y="2620"/>
                </a:lnTo>
                <a:lnTo>
                  <a:pt x="337" y="2580"/>
                </a:lnTo>
                <a:lnTo>
                  <a:pt x="374" y="2540"/>
                </a:lnTo>
                <a:lnTo>
                  <a:pt x="411" y="2500"/>
                </a:lnTo>
                <a:lnTo>
                  <a:pt x="481" y="2418"/>
                </a:lnTo>
                <a:lnTo>
                  <a:pt x="481" y="2418"/>
                </a:lnTo>
                <a:lnTo>
                  <a:pt x="486" y="2442"/>
                </a:lnTo>
                <a:lnTo>
                  <a:pt x="493" y="2466"/>
                </a:lnTo>
                <a:lnTo>
                  <a:pt x="501" y="2490"/>
                </a:lnTo>
                <a:lnTo>
                  <a:pt x="511" y="2512"/>
                </a:lnTo>
                <a:lnTo>
                  <a:pt x="511" y="2512"/>
                </a:lnTo>
                <a:lnTo>
                  <a:pt x="478" y="2552"/>
                </a:lnTo>
                <a:lnTo>
                  <a:pt x="446" y="2592"/>
                </a:lnTo>
                <a:lnTo>
                  <a:pt x="415" y="2633"/>
                </a:lnTo>
                <a:lnTo>
                  <a:pt x="382" y="2673"/>
                </a:lnTo>
                <a:lnTo>
                  <a:pt x="348" y="2711"/>
                </a:lnTo>
                <a:lnTo>
                  <a:pt x="313" y="2750"/>
                </a:lnTo>
                <a:lnTo>
                  <a:pt x="294" y="2767"/>
                </a:lnTo>
                <a:lnTo>
                  <a:pt x="276" y="2784"/>
                </a:lnTo>
                <a:lnTo>
                  <a:pt x="256" y="2800"/>
                </a:lnTo>
                <a:lnTo>
                  <a:pt x="236" y="2816"/>
                </a:lnTo>
                <a:lnTo>
                  <a:pt x="236" y="2816"/>
                </a:lnTo>
                <a:lnTo>
                  <a:pt x="221" y="2796"/>
                </a:lnTo>
                <a:lnTo>
                  <a:pt x="207" y="2775"/>
                </a:lnTo>
                <a:lnTo>
                  <a:pt x="195" y="2754"/>
                </a:lnTo>
                <a:lnTo>
                  <a:pt x="182" y="2731"/>
                </a:lnTo>
                <a:lnTo>
                  <a:pt x="182" y="2731"/>
                </a:lnTo>
                <a:close/>
                <a:moveTo>
                  <a:pt x="249" y="2833"/>
                </a:moveTo>
                <a:lnTo>
                  <a:pt x="249" y="2833"/>
                </a:lnTo>
                <a:lnTo>
                  <a:pt x="270" y="2821"/>
                </a:lnTo>
                <a:lnTo>
                  <a:pt x="291" y="2808"/>
                </a:lnTo>
                <a:lnTo>
                  <a:pt x="311" y="2793"/>
                </a:lnTo>
                <a:lnTo>
                  <a:pt x="331" y="2777"/>
                </a:lnTo>
                <a:lnTo>
                  <a:pt x="350" y="2761"/>
                </a:lnTo>
                <a:lnTo>
                  <a:pt x="368" y="2743"/>
                </a:lnTo>
                <a:lnTo>
                  <a:pt x="404" y="2706"/>
                </a:lnTo>
                <a:lnTo>
                  <a:pt x="437" y="2666"/>
                </a:lnTo>
                <a:lnTo>
                  <a:pt x="470" y="2626"/>
                </a:lnTo>
                <a:lnTo>
                  <a:pt x="502" y="2587"/>
                </a:lnTo>
                <a:lnTo>
                  <a:pt x="534" y="2550"/>
                </a:lnTo>
                <a:lnTo>
                  <a:pt x="534" y="2550"/>
                </a:lnTo>
                <a:lnTo>
                  <a:pt x="546" y="2565"/>
                </a:lnTo>
                <a:lnTo>
                  <a:pt x="558" y="2583"/>
                </a:lnTo>
                <a:lnTo>
                  <a:pt x="571" y="2597"/>
                </a:lnTo>
                <a:lnTo>
                  <a:pt x="584" y="2612"/>
                </a:lnTo>
                <a:lnTo>
                  <a:pt x="584" y="2612"/>
                </a:lnTo>
                <a:lnTo>
                  <a:pt x="572" y="2629"/>
                </a:lnTo>
                <a:lnTo>
                  <a:pt x="562" y="2646"/>
                </a:lnTo>
                <a:lnTo>
                  <a:pt x="541" y="2681"/>
                </a:lnTo>
                <a:lnTo>
                  <a:pt x="541" y="2681"/>
                </a:lnTo>
                <a:lnTo>
                  <a:pt x="521" y="2708"/>
                </a:lnTo>
                <a:lnTo>
                  <a:pt x="499" y="2734"/>
                </a:lnTo>
                <a:lnTo>
                  <a:pt x="476" y="2760"/>
                </a:lnTo>
                <a:lnTo>
                  <a:pt x="453" y="2784"/>
                </a:lnTo>
                <a:lnTo>
                  <a:pt x="453" y="2784"/>
                </a:lnTo>
                <a:lnTo>
                  <a:pt x="421" y="2817"/>
                </a:lnTo>
                <a:lnTo>
                  <a:pt x="387" y="2849"/>
                </a:lnTo>
                <a:lnTo>
                  <a:pt x="319" y="2911"/>
                </a:lnTo>
                <a:lnTo>
                  <a:pt x="319" y="2911"/>
                </a:lnTo>
                <a:lnTo>
                  <a:pt x="301" y="2893"/>
                </a:lnTo>
                <a:lnTo>
                  <a:pt x="282" y="2874"/>
                </a:lnTo>
                <a:lnTo>
                  <a:pt x="265" y="2854"/>
                </a:lnTo>
                <a:lnTo>
                  <a:pt x="249" y="2833"/>
                </a:lnTo>
                <a:lnTo>
                  <a:pt x="249" y="2833"/>
                </a:lnTo>
                <a:close/>
                <a:moveTo>
                  <a:pt x="342" y="2932"/>
                </a:moveTo>
                <a:lnTo>
                  <a:pt x="342" y="2932"/>
                </a:lnTo>
                <a:lnTo>
                  <a:pt x="378" y="2903"/>
                </a:lnTo>
                <a:lnTo>
                  <a:pt x="413" y="2874"/>
                </a:lnTo>
                <a:lnTo>
                  <a:pt x="448" y="2844"/>
                </a:lnTo>
                <a:lnTo>
                  <a:pt x="481" y="2813"/>
                </a:lnTo>
                <a:lnTo>
                  <a:pt x="481" y="2813"/>
                </a:lnTo>
                <a:lnTo>
                  <a:pt x="519" y="2777"/>
                </a:lnTo>
                <a:lnTo>
                  <a:pt x="539" y="2757"/>
                </a:lnTo>
                <a:lnTo>
                  <a:pt x="559" y="2735"/>
                </a:lnTo>
                <a:lnTo>
                  <a:pt x="578" y="2712"/>
                </a:lnTo>
                <a:lnTo>
                  <a:pt x="595" y="2690"/>
                </a:lnTo>
                <a:lnTo>
                  <a:pt x="608" y="2666"/>
                </a:lnTo>
                <a:lnTo>
                  <a:pt x="613" y="2653"/>
                </a:lnTo>
                <a:lnTo>
                  <a:pt x="619" y="2641"/>
                </a:lnTo>
                <a:lnTo>
                  <a:pt x="619" y="2641"/>
                </a:lnTo>
                <a:lnTo>
                  <a:pt x="633" y="2652"/>
                </a:lnTo>
                <a:lnTo>
                  <a:pt x="648" y="2662"/>
                </a:lnTo>
                <a:lnTo>
                  <a:pt x="662" y="2671"/>
                </a:lnTo>
                <a:lnTo>
                  <a:pt x="678" y="2679"/>
                </a:lnTo>
                <a:lnTo>
                  <a:pt x="678" y="2679"/>
                </a:lnTo>
                <a:lnTo>
                  <a:pt x="646" y="2719"/>
                </a:lnTo>
                <a:lnTo>
                  <a:pt x="616" y="2759"/>
                </a:lnTo>
                <a:lnTo>
                  <a:pt x="555" y="2840"/>
                </a:lnTo>
                <a:lnTo>
                  <a:pt x="523" y="2879"/>
                </a:lnTo>
                <a:lnTo>
                  <a:pt x="492" y="2918"/>
                </a:lnTo>
                <a:lnTo>
                  <a:pt x="457" y="2956"/>
                </a:lnTo>
                <a:lnTo>
                  <a:pt x="421" y="2992"/>
                </a:lnTo>
                <a:lnTo>
                  <a:pt x="421" y="2992"/>
                </a:lnTo>
                <a:lnTo>
                  <a:pt x="400" y="2977"/>
                </a:lnTo>
                <a:lnTo>
                  <a:pt x="380" y="2963"/>
                </a:lnTo>
                <a:lnTo>
                  <a:pt x="360" y="2948"/>
                </a:lnTo>
                <a:lnTo>
                  <a:pt x="342" y="2932"/>
                </a:lnTo>
                <a:lnTo>
                  <a:pt x="342" y="2932"/>
                </a:lnTo>
                <a:close/>
                <a:moveTo>
                  <a:pt x="454" y="3012"/>
                </a:moveTo>
                <a:lnTo>
                  <a:pt x="454" y="3012"/>
                </a:lnTo>
                <a:lnTo>
                  <a:pt x="474" y="2996"/>
                </a:lnTo>
                <a:lnTo>
                  <a:pt x="494" y="2980"/>
                </a:lnTo>
                <a:lnTo>
                  <a:pt x="514" y="2961"/>
                </a:lnTo>
                <a:lnTo>
                  <a:pt x="533" y="2943"/>
                </a:lnTo>
                <a:lnTo>
                  <a:pt x="568" y="2905"/>
                </a:lnTo>
                <a:lnTo>
                  <a:pt x="603" y="2865"/>
                </a:lnTo>
                <a:lnTo>
                  <a:pt x="636" y="2824"/>
                </a:lnTo>
                <a:lnTo>
                  <a:pt x="668" y="2781"/>
                </a:lnTo>
                <a:lnTo>
                  <a:pt x="698" y="2739"/>
                </a:lnTo>
                <a:lnTo>
                  <a:pt x="726" y="2697"/>
                </a:lnTo>
                <a:lnTo>
                  <a:pt x="726" y="2697"/>
                </a:lnTo>
                <a:lnTo>
                  <a:pt x="751" y="2703"/>
                </a:lnTo>
                <a:lnTo>
                  <a:pt x="776" y="2706"/>
                </a:lnTo>
                <a:lnTo>
                  <a:pt x="803" y="2707"/>
                </a:lnTo>
                <a:lnTo>
                  <a:pt x="828" y="2706"/>
                </a:lnTo>
                <a:lnTo>
                  <a:pt x="854" y="2701"/>
                </a:lnTo>
                <a:lnTo>
                  <a:pt x="880" y="2694"/>
                </a:lnTo>
                <a:lnTo>
                  <a:pt x="906" y="2683"/>
                </a:lnTo>
                <a:lnTo>
                  <a:pt x="931" y="2670"/>
                </a:lnTo>
                <a:lnTo>
                  <a:pt x="931" y="2670"/>
                </a:lnTo>
                <a:lnTo>
                  <a:pt x="843" y="2771"/>
                </a:lnTo>
                <a:lnTo>
                  <a:pt x="752" y="2869"/>
                </a:lnTo>
                <a:lnTo>
                  <a:pt x="706" y="2918"/>
                </a:lnTo>
                <a:lnTo>
                  <a:pt x="660" y="2965"/>
                </a:lnTo>
                <a:lnTo>
                  <a:pt x="613" y="3013"/>
                </a:lnTo>
                <a:lnTo>
                  <a:pt x="564" y="3059"/>
                </a:lnTo>
                <a:lnTo>
                  <a:pt x="564" y="3059"/>
                </a:lnTo>
                <a:lnTo>
                  <a:pt x="537" y="3049"/>
                </a:lnTo>
                <a:lnTo>
                  <a:pt x="509" y="3038"/>
                </a:lnTo>
                <a:lnTo>
                  <a:pt x="481" y="3026"/>
                </a:lnTo>
                <a:lnTo>
                  <a:pt x="454" y="3012"/>
                </a:lnTo>
                <a:lnTo>
                  <a:pt x="454" y="3012"/>
                </a:lnTo>
                <a:close/>
                <a:moveTo>
                  <a:pt x="797" y="3094"/>
                </a:moveTo>
                <a:lnTo>
                  <a:pt x="797" y="3094"/>
                </a:lnTo>
                <a:lnTo>
                  <a:pt x="771" y="3094"/>
                </a:lnTo>
                <a:lnTo>
                  <a:pt x="746" y="3094"/>
                </a:lnTo>
                <a:lnTo>
                  <a:pt x="721" y="3091"/>
                </a:lnTo>
                <a:lnTo>
                  <a:pt x="697" y="3089"/>
                </a:lnTo>
                <a:lnTo>
                  <a:pt x="672" y="3086"/>
                </a:lnTo>
                <a:lnTo>
                  <a:pt x="648" y="3081"/>
                </a:lnTo>
                <a:lnTo>
                  <a:pt x="624" y="3077"/>
                </a:lnTo>
                <a:lnTo>
                  <a:pt x="600" y="3070"/>
                </a:lnTo>
                <a:lnTo>
                  <a:pt x="600" y="3070"/>
                </a:lnTo>
                <a:lnTo>
                  <a:pt x="658" y="3021"/>
                </a:lnTo>
                <a:lnTo>
                  <a:pt x="714" y="2969"/>
                </a:lnTo>
                <a:lnTo>
                  <a:pt x="771" y="2918"/>
                </a:lnTo>
                <a:lnTo>
                  <a:pt x="825" y="2865"/>
                </a:lnTo>
                <a:lnTo>
                  <a:pt x="881" y="2812"/>
                </a:lnTo>
                <a:lnTo>
                  <a:pt x="934" y="2756"/>
                </a:lnTo>
                <a:lnTo>
                  <a:pt x="987" y="2701"/>
                </a:lnTo>
                <a:lnTo>
                  <a:pt x="1040" y="2645"/>
                </a:lnTo>
                <a:lnTo>
                  <a:pt x="1092" y="2588"/>
                </a:lnTo>
                <a:lnTo>
                  <a:pt x="1142" y="2530"/>
                </a:lnTo>
                <a:lnTo>
                  <a:pt x="1192" y="2471"/>
                </a:lnTo>
                <a:lnTo>
                  <a:pt x="1241" y="2412"/>
                </a:lnTo>
                <a:lnTo>
                  <a:pt x="1289" y="2352"/>
                </a:lnTo>
                <a:lnTo>
                  <a:pt x="1337" y="2293"/>
                </a:lnTo>
                <a:lnTo>
                  <a:pt x="1383" y="2232"/>
                </a:lnTo>
                <a:lnTo>
                  <a:pt x="1428" y="2171"/>
                </a:lnTo>
                <a:lnTo>
                  <a:pt x="1428" y="2171"/>
                </a:lnTo>
                <a:lnTo>
                  <a:pt x="1443" y="2210"/>
                </a:lnTo>
                <a:lnTo>
                  <a:pt x="1456" y="2250"/>
                </a:lnTo>
                <a:lnTo>
                  <a:pt x="1468" y="2291"/>
                </a:lnTo>
                <a:lnTo>
                  <a:pt x="1477" y="2334"/>
                </a:lnTo>
                <a:lnTo>
                  <a:pt x="1477" y="2334"/>
                </a:lnTo>
                <a:lnTo>
                  <a:pt x="1453" y="2353"/>
                </a:lnTo>
                <a:lnTo>
                  <a:pt x="1431" y="2375"/>
                </a:lnTo>
                <a:lnTo>
                  <a:pt x="1409" y="2397"/>
                </a:lnTo>
                <a:lnTo>
                  <a:pt x="1388" y="2418"/>
                </a:lnTo>
                <a:lnTo>
                  <a:pt x="1347" y="2465"/>
                </a:lnTo>
                <a:lnTo>
                  <a:pt x="1307" y="2512"/>
                </a:lnTo>
                <a:lnTo>
                  <a:pt x="1268" y="2560"/>
                </a:lnTo>
                <a:lnTo>
                  <a:pt x="1228" y="2608"/>
                </a:lnTo>
                <a:lnTo>
                  <a:pt x="1186" y="2654"/>
                </a:lnTo>
                <a:lnTo>
                  <a:pt x="1164" y="2677"/>
                </a:lnTo>
                <a:lnTo>
                  <a:pt x="1143" y="2698"/>
                </a:lnTo>
                <a:lnTo>
                  <a:pt x="1143" y="2698"/>
                </a:lnTo>
                <a:lnTo>
                  <a:pt x="1048" y="2791"/>
                </a:lnTo>
                <a:lnTo>
                  <a:pt x="1001" y="2837"/>
                </a:lnTo>
                <a:lnTo>
                  <a:pt x="956" y="2885"/>
                </a:lnTo>
                <a:lnTo>
                  <a:pt x="913" y="2934"/>
                </a:lnTo>
                <a:lnTo>
                  <a:pt x="892" y="2959"/>
                </a:lnTo>
                <a:lnTo>
                  <a:pt x="872" y="2985"/>
                </a:lnTo>
                <a:lnTo>
                  <a:pt x="852" y="3010"/>
                </a:lnTo>
                <a:lnTo>
                  <a:pt x="832" y="3038"/>
                </a:lnTo>
                <a:lnTo>
                  <a:pt x="815" y="3066"/>
                </a:lnTo>
                <a:lnTo>
                  <a:pt x="797" y="3094"/>
                </a:lnTo>
                <a:lnTo>
                  <a:pt x="797" y="3094"/>
                </a:lnTo>
                <a:close/>
                <a:moveTo>
                  <a:pt x="1175" y="2731"/>
                </a:moveTo>
                <a:lnTo>
                  <a:pt x="1175" y="2731"/>
                </a:lnTo>
                <a:lnTo>
                  <a:pt x="1216" y="2691"/>
                </a:lnTo>
                <a:lnTo>
                  <a:pt x="1256" y="2649"/>
                </a:lnTo>
                <a:lnTo>
                  <a:pt x="1294" y="2606"/>
                </a:lnTo>
                <a:lnTo>
                  <a:pt x="1331" y="2563"/>
                </a:lnTo>
                <a:lnTo>
                  <a:pt x="1368" y="2519"/>
                </a:lnTo>
                <a:lnTo>
                  <a:pt x="1405" y="2475"/>
                </a:lnTo>
                <a:lnTo>
                  <a:pt x="1444" y="2433"/>
                </a:lnTo>
                <a:lnTo>
                  <a:pt x="1485" y="2393"/>
                </a:lnTo>
                <a:lnTo>
                  <a:pt x="1485" y="2393"/>
                </a:lnTo>
                <a:lnTo>
                  <a:pt x="1489" y="2425"/>
                </a:lnTo>
                <a:lnTo>
                  <a:pt x="1490" y="2458"/>
                </a:lnTo>
                <a:lnTo>
                  <a:pt x="1492" y="2493"/>
                </a:lnTo>
                <a:lnTo>
                  <a:pt x="1492" y="2527"/>
                </a:lnTo>
                <a:lnTo>
                  <a:pt x="1492" y="2527"/>
                </a:lnTo>
                <a:lnTo>
                  <a:pt x="1492" y="2528"/>
                </a:lnTo>
                <a:lnTo>
                  <a:pt x="1492" y="2528"/>
                </a:lnTo>
                <a:lnTo>
                  <a:pt x="1461" y="2560"/>
                </a:lnTo>
                <a:lnTo>
                  <a:pt x="1432" y="2593"/>
                </a:lnTo>
                <a:lnTo>
                  <a:pt x="1374" y="2658"/>
                </a:lnTo>
                <a:lnTo>
                  <a:pt x="1317" y="2726"/>
                </a:lnTo>
                <a:lnTo>
                  <a:pt x="1260" y="2793"/>
                </a:lnTo>
                <a:lnTo>
                  <a:pt x="1203" y="2861"/>
                </a:lnTo>
                <a:lnTo>
                  <a:pt x="1146" y="2927"/>
                </a:lnTo>
                <a:lnTo>
                  <a:pt x="1088" y="2993"/>
                </a:lnTo>
                <a:lnTo>
                  <a:pt x="1057" y="3025"/>
                </a:lnTo>
                <a:lnTo>
                  <a:pt x="1027" y="3057"/>
                </a:lnTo>
                <a:lnTo>
                  <a:pt x="1027" y="3057"/>
                </a:lnTo>
                <a:lnTo>
                  <a:pt x="1001" y="3063"/>
                </a:lnTo>
                <a:lnTo>
                  <a:pt x="976" y="3070"/>
                </a:lnTo>
                <a:lnTo>
                  <a:pt x="951" y="3077"/>
                </a:lnTo>
                <a:lnTo>
                  <a:pt x="926" y="3082"/>
                </a:lnTo>
                <a:lnTo>
                  <a:pt x="877" y="3089"/>
                </a:lnTo>
                <a:lnTo>
                  <a:pt x="828" y="3094"/>
                </a:lnTo>
                <a:lnTo>
                  <a:pt x="828" y="3094"/>
                </a:lnTo>
                <a:lnTo>
                  <a:pt x="866" y="3044"/>
                </a:lnTo>
                <a:lnTo>
                  <a:pt x="907" y="2996"/>
                </a:lnTo>
                <a:lnTo>
                  <a:pt x="950" y="2950"/>
                </a:lnTo>
                <a:lnTo>
                  <a:pt x="994" y="2905"/>
                </a:lnTo>
                <a:lnTo>
                  <a:pt x="1037" y="2859"/>
                </a:lnTo>
                <a:lnTo>
                  <a:pt x="1084" y="2817"/>
                </a:lnTo>
                <a:lnTo>
                  <a:pt x="1175" y="2731"/>
                </a:lnTo>
                <a:lnTo>
                  <a:pt x="1175" y="2731"/>
                </a:lnTo>
                <a:close/>
                <a:moveTo>
                  <a:pt x="1111" y="3025"/>
                </a:moveTo>
                <a:lnTo>
                  <a:pt x="1111" y="3025"/>
                </a:lnTo>
                <a:lnTo>
                  <a:pt x="1159" y="2980"/>
                </a:lnTo>
                <a:lnTo>
                  <a:pt x="1207" y="2935"/>
                </a:lnTo>
                <a:lnTo>
                  <a:pt x="1253" y="2889"/>
                </a:lnTo>
                <a:lnTo>
                  <a:pt x="1298" y="2841"/>
                </a:lnTo>
                <a:lnTo>
                  <a:pt x="1343" y="2792"/>
                </a:lnTo>
                <a:lnTo>
                  <a:pt x="1387" y="2743"/>
                </a:lnTo>
                <a:lnTo>
                  <a:pt x="1431" y="2694"/>
                </a:lnTo>
                <a:lnTo>
                  <a:pt x="1473" y="2644"/>
                </a:lnTo>
                <a:lnTo>
                  <a:pt x="1473" y="2644"/>
                </a:lnTo>
                <a:lnTo>
                  <a:pt x="1462" y="2677"/>
                </a:lnTo>
                <a:lnTo>
                  <a:pt x="1449" y="2707"/>
                </a:lnTo>
                <a:lnTo>
                  <a:pt x="1435" y="2738"/>
                </a:lnTo>
                <a:lnTo>
                  <a:pt x="1419" y="2767"/>
                </a:lnTo>
                <a:lnTo>
                  <a:pt x="1400" y="2795"/>
                </a:lnTo>
                <a:lnTo>
                  <a:pt x="1380" y="2822"/>
                </a:lnTo>
                <a:lnTo>
                  <a:pt x="1359" y="2848"/>
                </a:lnTo>
                <a:lnTo>
                  <a:pt x="1337" y="2873"/>
                </a:lnTo>
                <a:lnTo>
                  <a:pt x="1311" y="2895"/>
                </a:lnTo>
                <a:lnTo>
                  <a:pt x="1286" y="2918"/>
                </a:lnTo>
                <a:lnTo>
                  <a:pt x="1260" y="2939"/>
                </a:lnTo>
                <a:lnTo>
                  <a:pt x="1232" y="2959"/>
                </a:lnTo>
                <a:lnTo>
                  <a:pt x="1203" y="2977"/>
                </a:lnTo>
                <a:lnTo>
                  <a:pt x="1174" y="2995"/>
                </a:lnTo>
                <a:lnTo>
                  <a:pt x="1143" y="3010"/>
                </a:lnTo>
                <a:lnTo>
                  <a:pt x="1111" y="3025"/>
                </a:lnTo>
                <a:lnTo>
                  <a:pt x="1111" y="3025"/>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2" name="Freeform 9"/>
          <p:cNvSpPr>
            <a:spLocks noChangeAspect="1" noEditPoints="1"/>
          </p:cNvSpPr>
          <p:nvPr/>
        </p:nvSpPr>
        <p:spPr bwMode="auto">
          <a:xfrm>
            <a:off x="8535320" y="2651327"/>
            <a:ext cx="561499" cy="1234440"/>
          </a:xfrm>
          <a:custGeom>
            <a:avLst/>
            <a:gdLst>
              <a:gd name="T0" fmla="*/ 1542 w 1571"/>
              <a:gd name="T1" fmla="*/ 2783 h 3453"/>
              <a:gd name="T2" fmla="*/ 986 w 1571"/>
              <a:gd name="T3" fmla="*/ 2828 h 3453"/>
              <a:gd name="T4" fmla="*/ 599 w 1571"/>
              <a:gd name="T5" fmla="*/ 2892 h 3453"/>
              <a:gd name="T6" fmla="*/ 210 w 1571"/>
              <a:gd name="T7" fmla="*/ 3297 h 3453"/>
              <a:gd name="T8" fmla="*/ 638 w 1571"/>
              <a:gd name="T9" fmla="*/ 2963 h 3453"/>
              <a:gd name="T10" fmla="*/ 198 w 1571"/>
              <a:gd name="T11" fmla="*/ 3317 h 3453"/>
              <a:gd name="T12" fmla="*/ 598 w 1571"/>
              <a:gd name="T13" fmla="*/ 2809 h 3453"/>
              <a:gd name="T14" fmla="*/ 640 w 1571"/>
              <a:gd name="T15" fmla="*/ 2183 h 3453"/>
              <a:gd name="T16" fmla="*/ 1206 w 1571"/>
              <a:gd name="T17" fmla="*/ 2024 h 3453"/>
              <a:gd name="T18" fmla="*/ 1334 w 1571"/>
              <a:gd name="T19" fmla="*/ 1991 h 3453"/>
              <a:gd name="T20" fmla="*/ 1310 w 1571"/>
              <a:gd name="T21" fmla="*/ 1426 h 3453"/>
              <a:gd name="T22" fmla="*/ 697 w 1571"/>
              <a:gd name="T23" fmla="*/ 1254 h 3453"/>
              <a:gd name="T24" fmla="*/ 1224 w 1571"/>
              <a:gd name="T25" fmla="*/ 656 h 3453"/>
              <a:gd name="T26" fmla="*/ 1517 w 1571"/>
              <a:gd name="T27" fmla="*/ 400 h 3453"/>
              <a:gd name="T28" fmla="*/ 1524 w 1571"/>
              <a:gd name="T29" fmla="*/ 49 h 3453"/>
              <a:gd name="T30" fmla="*/ 336 w 1571"/>
              <a:gd name="T31" fmla="*/ 10 h 3453"/>
              <a:gd name="T32" fmla="*/ 35 w 1571"/>
              <a:gd name="T33" fmla="*/ 836 h 3453"/>
              <a:gd name="T34" fmla="*/ 113 w 1571"/>
              <a:gd name="T35" fmla="*/ 3135 h 3453"/>
              <a:gd name="T36" fmla="*/ 158 w 1571"/>
              <a:gd name="T37" fmla="*/ 3376 h 3453"/>
              <a:gd name="T38" fmla="*/ 1422 w 1571"/>
              <a:gd name="T39" fmla="*/ 3421 h 3453"/>
              <a:gd name="T40" fmla="*/ 953 w 1571"/>
              <a:gd name="T41" fmla="*/ 1840 h 3453"/>
              <a:gd name="T42" fmla="*/ 1003 w 1571"/>
              <a:gd name="T43" fmla="*/ 1921 h 3453"/>
              <a:gd name="T44" fmla="*/ 1243 w 1571"/>
              <a:gd name="T45" fmla="*/ 1848 h 3453"/>
              <a:gd name="T46" fmla="*/ 766 w 1571"/>
              <a:gd name="T47" fmla="*/ 1841 h 3453"/>
              <a:gd name="T48" fmla="*/ 1383 w 1571"/>
              <a:gd name="T49" fmla="*/ 367 h 3453"/>
              <a:gd name="T50" fmla="*/ 1365 w 1571"/>
              <a:gd name="T51" fmla="*/ 311 h 3453"/>
              <a:gd name="T52" fmla="*/ 1095 w 1571"/>
              <a:gd name="T53" fmla="*/ 450 h 3453"/>
              <a:gd name="T54" fmla="*/ 1366 w 1571"/>
              <a:gd name="T55" fmla="*/ 156 h 3453"/>
              <a:gd name="T56" fmla="*/ 1137 w 1571"/>
              <a:gd name="T57" fmla="*/ 195 h 3453"/>
              <a:gd name="T58" fmla="*/ 157 w 1571"/>
              <a:gd name="T59" fmla="*/ 103 h 3453"/>
              <a:gd name="T60" fmla="*/ 500 w 1571"/>
              <a:gd name="T61" fmla="*/ 119 h 3453"/>
              <a:gd name="T62" fmla="*/ 330 w 1571"/>
              <a:gd name="T63" fmla="*/ 327 h 3453"/>
              <a:gd name="T64" fmla="*/ 174 w 1571"/>
              <a:gd name="T65" fmla="*/ 558 h 3453"/>
              <a:gd name="T66" fmla="*/ 671 w 1571"/>
              <a:gd name="T67" fmla="*/ 111 h 3453"/>
              <a:gd name="T68" fmla="*/ 174 w 1571"/>
              <a:gd name="T69" fmla="*/ 703 h 3453"/>
              <a:gd name="T70" fmla="*/ 854 w 1571"/>
              <a:gd name="T71" fmla="*/ 119 h 3453"/>
              <a:gd name="T72" fmla="*/ 239 w 1571"/>
              <a:gd name="T73" fmla="*/ 775 h 3453"/>
              <a:gd name="T74" fmla="*/ 536 w 1571"/>
              <a:gd name="T75" fmla="*/ 577 h 3453"/>
              <a:gd name="T76" fmla="*/ 893 w 1571"/>
              <a:gd name="T77" fmla="*/ 339 h 3453"/>
              <a:gd name="T78" fmla="*/ 593 w 1571"/>
              <a:gd name="T79" fmla="*/ 641 h 3453"/>
              <a:gd name="T80" fmla="*/ 522 w 1571"/>
              <a:gd name="T81" fmla="*/ 926 h 3453"/>
              <a:gd name="T82" fmla="*/ 578 w 1571"/>
              <a:gd name="T83" fmla="*/ 1078 h 3453"/>
              <a:gd name="T84" fmla="*/ 579 w 1571"/>
              <a:gd name="T85" fmla="*/ 1132 h 3453"/>
              <a:gd name="T86" fmla="*/ 206 w 1571"/>
              <a:gd name="T87" fmla="*/ 1673 h 3453"/>
              <a:gd name="T88" fmla="*/ 585 w 1571"/>
              <a:gd name="T89" fmla="*/ 1453 h 3453"/>
              <a:gd name="T90" fmla="*/ 579 w 1571"/>
              <a:gd name="T91" fmla="*/ 1531 h 3453"/>
              <a:gd name="T92" fmla="*/ 848 w 1571"/>
              <a:gd name="T93" fmla="*/ 1489 h 3453"/>
              <a:gd name="T94" fmla="*/ 161 w 1571"/>
              <a:gd name="T95" fmla="*/ 2286 h 3453"/>
              <a:gd name="T96" fmla="*/ 577 w 1571"/>
              <a:gd name="T97" fmla="*/ 1880 h 3453"/>
              <a:gd name="T98" fmla="*/ 570 w 1571"/>
              <a:gd name="T99" fmla="*/ 1972 h 3453"/>
              <a:gd name="T100" fmla="*/ 190 w 1571"/>
              <a:gd name="T101" fmla="*/ 2386 h 3453"/>
              <a:gd name="T102" fmla="*/ 318 w 1571"/>
              <a:gd name="T103" fmla="*/ 2417 h 3453"/>
              <a:gd name="T104" fmla="*/ 362 w 1571"/>
              <a:gd name="T105" fmla="*/ 2566 h 3453"/>
              <a:gd name="T106" fmla="*/ 500 w 1571"/>
              <a:gd name="T107" fmla="*/ 2485 h 3453"/>
              <a:gd name="T108" fmla="*/ 431 w 1571"/>
              <a:gd name="T109" fmla="*/ 2763 h 3453"/>
              <a:gd name="T110" fmla="*/ 407 w 1571"/>
              <a:gd name="T111" fmla="*/ 3317 h 3453"/>
              <a:gd name="T112" fmla="*/ 675 w 1571"/>
              <a:gd name="T113" fmla="*/ 3207 h 3453"/>
              <a:gd name="T114" fmla="*/ 1097 w 1571"/>
              <a:gd name="T115" fmla="*/ 2954 h 3453"/>
              <a:gd name="T116" fmla="*/ 1136 w 1571"/>
              <a:gd name="T117" fmla="*/ 2995 h 3453"/>
              <a:gd name="T118" fmla="*/ 1430 w 1571"/>
              <a:gd name="T119" fmla="*/ 2917 h 3453"/>
              <a:gd name="T120" fmla="*/ 1169 w 1571"/>
              <a:gd name="T121" fmla="*/ 3137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1" h="3453">
                <a:moveTo>
                  <a:pt x="1558" y="3297"/>
                </a:moveTo>
                <a:lnTo>
                  <a:pt x="1558" y="3297"/>
                </a:lnTo>
                <a:lnTo>
                  <a:pt x="1554" y="3245"/>
                </a:lnTo>
                <a:lnTo>
                  <a:pt x="1552" y="3194"/>
                </a:lnTo>
                <a:lnTo>
                  <a:pt x="1549" y="3142"/>
                </a:lnTo>
                <a:lnTo>
                  <a:pt x="1549" y="3090"/>
                </a:lnTo>
                <a:lnTo>
                  <a:pt x="1548" y="2987"/>
                </a:lnTo>
                <a:lnTo>
                  <a:pt x="1548" y="2884"/>
                </a:lnTo>
                <a:lnTo>
                  <a:pt x="1548" y="2884"/>
                </a:lnTo>
                <a:lnTo>
                  <a:pt x="1546" y="2874"/>
                </a:lnTo>
                <a:lnTo>
                  <a:pt x="1545" y="2866"/>
                </a:lnTo>
                <a:lnTo>
                  <a:pt x="1541" y="2858"/>
                </a:lnTo>
                <a:lnTo>
                  <a:pt x="1537" y="2852"/>
                </a:lnTo>
                <a:lnTo>
                  <a:pt x="1537" y="2852"/>
                </a:lnTo>
                <a:lnTo>
                  <a:pt x="1544" y="2844"/>
                </a:lnTo>
                <a:lnTo>
                  <a:pt x="1548" y="2835"/>
                </a:lnTo>
                <a:lnTo>
                  <a:pt x="1548" y="2835"/>
                </a:lnTo>
                <a:lnTo>
                  <a:pt x="1552" y="2824"/>
                </a:lnTo>
                <a:lnTo>
                  <a:pt x="1553" y="2813"/>
                </a:lnTo>
                <a:lnTo>
                  <a:pt x="1552" y="2801"/>
                </a:lnTo>
                <a:lnTo>
                  <a:pt x="1548" y="2792"/>
                </a:lnTo>
                <a:lnTo>
                  <a:pt x="1542" y="2783"/>
                </a:lnTo>
                <a:lnTo>
                  <a:pt x="1538" y="2779"/>
                </a:lnTo>
                <a:lnTo>
                  <a:pt x="1534" y="2776"/>
                </a:lnTo>
                <a:lnTo>
                  <a:pt x="1529" y="2774"/>
                </a:lnTo>
                <a:lnTo>
                  <a:pt x="1524" y="2772"/>
                </a:lnTo>
                <a:lnTo>
                  <a:pt x="1518" y="2771"/>
                </a:lnTo>
                <a:lnTo>
                  <a:pt x="1512" y="2771"/>
                </a:lnTo>
                <a:lnTo>
                  <a:pt x="1512" y="2771"/>
                </a:lnTo>
                <a:lnTo>
                  <a:pt x="1496" y="2772"/>
                </a:lnTo>
                <a:lnTo>
                  <a:pt x="1480" y="2776"/>
                </a:lnTo>
                <a:lnTo>
                  <a:pt x="1451" y="2786"/>
                </a:lnTo>
                <a:lnTo>
                  <a:pt x="1422" y="2795"/>
                </a:lnTo>
                <a:lnTo>
                  <a:pt x="1391" y="2805"/>
                </a:lnTo>
                <a:lnTo>
                  <a:pt x="1391" y="2805"/>
                </a:lnTo>
                <a:lnTo>
                  <a:pt x="1358" y="2813"/>
                </a:lnTo>
                <a:lnTo>
                  <a:pt x="1324" y="2819"/>
                </a:lnTo>
                <a:lnTo>
                  <a:pt x="1289" y="2823"/>
                </a:lnTo>
                <a:lnTo>
                  <a:pt x="1254" y="2824"/>
                </a:lnTo>
                <a:lnTo>
                  <a:pt x="1183" y="2827"/>
                </a:lnTo>
                <a:lnTo>
                  <a:pt x="1114" y="2828"/>
                </a:lnTo>
                <a:lnTo>
                  <a:pt x="1114" y="2828"/>
                </a:lnTo>
                <a:lnTo>
                  <a:pt x="1050" y="2828"/>
                </a:lnTo>
                <a:lnTo>
                  <a:pt x="986" y="2828"/>
                </a:lnTo>
                <a:lnTo>
                  <a:pt x="856" y="2825"/>
                </a:lnTo>
                <a:lnTo>
                  <a:pt x="793" y="2824"/>
                </a:lnTo>
                <a:lnTo>
                  <a:pt x="728" y="2824"/>
                </a:lnTo>
                <a:lnTo>
                  <a:pt x="664" y="2825"/>
                </a:lnTo>
                <a:lnTo>
                  <a:pt x="599" y="2828"/>
                </a:lnTo>
                <a:lnTo>
                  <a:pt x="599" y="2828"/>
                </a:lnTo>
                <a:lnTo>
                  <a:pt x="593" y="2829"/>
                </a:lnTo>
                <a:lnTo>
                  <a:pt x="586" y="2832"/>
                </a:lnTo>
                <a:lnTo>
                  <a:pt x="581" y="2835"/>
                </a:lnTo>
                <a:lnTo>
                  <a:pt x="577" y="2839"/>
                </a:lnTo>
                <a:lnTo>
                  <a:pt x="573" y="2844"/>
                </a:lnTo>
                <a:lnTo>
                  <a:pt x="571" y="2849"/>
                </a:lnTo>
                <a:lnTo>
                  <a:pt x="570" y="2854"/>
                </a:lnTo>
                <a:lnTo>
                  <a:pt x="569" y="2860"/>
                </a:lnTo>
                <a:lnTo>
                  <a:pt x="570" y="2865"/>
                </a:lnTo>
                <a:lnTo>
                  <a:pt x="571" y="2870"/>
                </a:lnTo>
                <a:lnTo>
                  <a:pt x="574" y="2876"/>
                </a:lnTo>
                <a:lnTo>
                  <a:pt x="577" y="2881"/>
                </a:lnTo>
                <a:lnTo>
                  <a:pt x="581" y="2885"/>
                </a:lnTo>
                <a:lnTo>
                  <a:pt x="586" y="2888"/>
                </a:lnTo>
                <a:lnTo>
                  <a:pt x="593" y="2890"/>
                </a:lnTo>
                <a:lnTo>
                  <a:pt x="599" y="2892"/>
                </a:lnTo>
                <a:lnTo>
                  <a:pt x="599" y="2892"/>
                </a:lnTo>
                <a:lnTo>
                  <a:pt x="632" y="2894"/>
                </a:lnTo>
                <a:lnTo>
                  <a:pt x="632" y="2894"/>
                </a:lnTo>
                <a:lnTo>
                  <a:pt x="607" y="2914"/>
                </a:lnTo>
                <a:lnTo>
                  <a:pt x="583" y="2935"/>
                </a:lnTo>
                <a:lnTo>
                  <a:pt x="559" y="2959"/>
                </a:lnTo>
                <a:lnTo>
                  <a:pt x="537" y="2983"/>
                </a:lnTo>
                <a:lnTo>
                  <a:pt x="491" y="3031"/>
                </a:lnTo>
                <a:lnTo>
                  <a:pt x="469" y="3053"/>
                </a:lnTo>
                <a:lnTo>
                  <a:pt x="447" y="3076"/>
                </a:lnTo>
                <a:lnTo>
                  <a:pt x="447" y="3076"/>
                </a:lnTo>
                <a:lnTo>
                  <a:pt x="419" y="3101"/>
                </a:lnTo>
                <a:lnTo>
                  <a:pt x="390" y="3127"/>
                </a:lnTo>
                <a:lnTo>
                  <a:pt x="329" y="3178"/>
                </a:lnTo>
                <a:lnTo>
                  <a:pt x="298" y="3203"/>
                </a:lnTo>
                <a:lnTo>
                  <a:pt x="269" y="3229"/>
                </a:lnTo>
                <a:lnTo>
                  <a:pt x="240" y="3256"/>
                </a:lnTo>
                <a:lnTo>
                  <a:pt x="214" y="3284"/>
                </a:lnTo>
                <a:lnTo>
                  <a:pt x="214" y="3284"/>
                </a:lnTo>
                <a:lnTo>
                  <a:pt x="212" y="3286"/>
                </a:lnTo>
                <a:lnTo>
                  <a:pt x="211" y="3292"/>
                </a:lnTo>
                <a:lnTo>
                  <a:pt x="210" y="3297"/>
                </a:lnTo>
                <a:lnTo>
                  <a:pt x="211" y="3301"/>
                </a:lnTo>
                <a:lnTo>
                  <a:pt x="214" y="3305"/>
                </a:lnTo>
                <a:lnTo>
                  <a:pt x="216" y="3309"/>
                </a:lnTo>
                <a:lnTo>
                  <a:pt x="220" y="3310"/>
                </a:lnTo>
                <a:lnTo>
                  <a:pt x="226" y="3310"/>
                </a:lnTo>
                <a:lnTo>
                  <a:pt x="226" y="3310"/>
                </a:lnTo>
                <a:lnTo>
                  <a:pt x="236" y="3309"/>
                </a:lnTo>
                <a:lnTo>
                  <a:pt x="246" y="3305"/>
                </a:lnTo>
                <a:lnTo>
                  <a:pt x="256" y="3300"/>
                </a:lnTo>
                <a:lnTo>
                  <a:pt x="264" y="3294"/>
                </a:lnTo>
                <a:lnTo>
                  <a:pt x="281" y="3280"/>
                </a:lnTo>
                <a:lnTo>
                  <a:pt x="298" y="3266"/>
                </a:lnTo>
                <a:lnTo>
                  <a:pt x="298" y="3266"/>
                </a:lnTo>
                <a:lnTo>
                  <a:pt x="337" y="3235"/>
                </a:lnTo>
                <a:lnTo>
                  <a:pt x="374" y="3201"/>
                </a:lnTo>
                <a:lnTo>
                  <a:pt x="448" y="3134"/>
                </a:lnTo>
                <a:lnTo>
                  <a:pt x="448" y="3134"/>
                </a:lnTo>
                <a:lnTo>
                  <a:pt x="479" y="3106"/>
                </a:lnTo>
                <a:lnTo>
                  <a:pt x="510" y="3080"/>
                </a:lnTo>
                <a:lnTo>
                  <a:pt x="575" y="3023"/>
                </a:lnTo>
                <a:lnTo>
                  <a:pt x="607" y="2994"/>
                </a:lnTo>
                <a:lnTo>
                  <a:pt x="638" y="2963"/>
                </a:lnTo>
                <a:lnTo>
                  <a:pt x="665" y="2933"/>
                </a:lnTo>
                <a:lnTo>
                  <a:pt x="691" y="2899"/>
                </a:lnTo>
                <a:lnTo>
                  <a:pt x="691" y="2899"/>
                </a:lnTo>
                <a:lnTo>
                  <a:pt x="787" y="2909"/>
                </a:lnTo>
                <a:lnTo>
                  <a:pt x="787" y="2909"/>
                </a:lnTo>
                <a:lnTo>
                  <a:pt x="746" y="2945"/>
                </a:lnTo>
                <a:lnTo>
                  <a:pt x="705" y="2980"/>
                </a:lnTo>
                <a:lnTo>
                  <a:pt x="623" y="3052"/>
                </a:lnTo>
                <a:lnTo>
                  <a:pt x="623" y="3052"/>
                </a:lnTo>
                <a:lnTo>
                  <a:pt x="589" y="3082"/>
                </a:lnTo>
                <a:lnTo>
                  <a:pt x="555" y="3113"/>
                </a:lnTo>
                <a:lnTo>
                  <a:pt x="522" y="3145"/>
                </a:lnTo>
                <a:lnTo>
                  <a:pt x="491" y="3176"/>
                </a:lnTo>
                <a:lnTo>
                  <a:pt x="459" y="3209"/>
                </a:lnTo>
                <a:lnTo>
                  <a:pt x="428" y="3244"/>
                </a:lnTo>
                <a:lnTo>
                  <a:pt x="399" y="3278"/>
                </a:lnTo>
                <a:lnTo>
                  <a:pt x="371" y="3315"/>
                </a:lnTo>
                <a:lnTo>
                  <a:pt x="371" y="3315"/>
                </a:lnTo>
                <a:lnTo>
                  <a:pt x="285" y="3314"/>
                </a:lnTo>
                <a:lnTo>
                  <a:pt x="242" y="3315"/>
                </a:lnTo>
                <a:lnTo>
                  <a:pt x="198" y="3317"/>
                </a:lnTo>
                <a:lnTo>
                  <a:pt x="198" y="3317"/>
                </a:lnTo>
                <a:lnTo>
                  <a:pt x="190" y="3253"/>
                </a:lnTo>
                <a:lnTo>
                  <a:pt x="183" y="3190"/>
                </a:lnTo>
                <a:lnTo>
                  <a:pt x="183" y="3190"/>
                </a:lnTo>
                <a:lnTo>
                  <a:pt x="208" y="3168"/>
                </a:lnTo>
                <a:lnTo>
                  <a:pt x="232" y="3147"/>
                </a:lnTo>
                <a:lnTo>
                  <a:pt x="280" y="3102"/>
                </a:lnTo>
                <a:lnTo>
                  <a:pt x="326" y="3056"/>
                </a:lnTo>
                <a:lnTo>
                  <a:pt x="371" y="3008"/>
                </a:lnTo>
                <a:lnTo>
                  <a:pt x="371" y="3008"/>
                </a:lnTo>
                <a:lnTo>
                  <a:pt x="418" y="2959"/>
                </a:lnTo>
                <a:lnTo>
                  <a:pt x="465" y="2910"/>
                </a:lnTo>
                <a:lnTo>
                  <a:pt x="489" y="2884"/>
                </a:lnTo>
                <a:lnTo>
                  <a:pt x="512" y="2857"/>
                </a:lnTo>
                <a:lnTo>
                  <a:pt x="533" y="2831"/>
                </a:lnTo>
                <a:lnTo>
                  <a:pt x="554" y="2804"/>
                </a:lnTo>
                <a:lnTo>
                  <a:pt x="554" y="2804"/>
                </a:lnTo>
                <a:lnTo>
                  <a:pt x="561" y="2807"/>
                </a:lnTo>
                <a:lnTo>
                  <a:pt x="569" y="2809"/>
                </a:lnTo>
                <a:lnTo>
                  <a:pt x="575" y="2811"/>
                </a:lnTo>
                <a:lnTo>
                  <a:pt x="583" y="2811"/>
                </a:lnTo>
                <a:lnTo>
                  <a:pt x="591" y="2811"/>
                </a:lnTo>
                <a:lnTo>
                  <a:pt x="598" y="2809"/>
                </a:lnTo>
                <a:lnTo>
                  <a:pt x="604" y="2807"/>
                </a:lnTo>
                <a:lnTo>
                  <a:pt x="611" y="2803"/>
                </a:lnTo>
                <a:lnTo>
                  <a:pt x="618" y="2799"/>
                </a:lnTo>
                <a:lnTo>
                  <a:pt x="623" y="2794"/>
                </a:lnTo>
                <a:lnTo>
                  <a:pt x="627" y="2787"/>
                </a:lnTo>
                <a:lnTo>
                  <a:pt x="631" y="2780"/>
                </a:lnTo>
                <a:lnTo>
                  <a:pt x="634" y="2774"/>
                </a:lnTo>
                <a:lnTo>
                  <a:pt x="635" y="2764"/>
                </a:lnTo>
                <a:lnTo>
                  <a:pt x="635" y="2756"/>
                </a:lnTo>
                <a:lnTo>
                  <a:pt x="634" y="2746"/>
                </a:lnTo>
                <a:lnTo>
                  <a:pt x="634" y="2746"/>
                </a:lnTo>
                <a:lnTo>
                  <a:pt x="626" y="2703"/>
                </a:lnTo>
                <a:lnTo>
                  <a:pt x="620" y="2661"/>
                </a:lnTo>
                <a:lnTo>
                  <a:pt x="618" y="2617"/>
                </a:lnTo>
                <a:lnTo>
                  <a:pt x="616" y="2574"/>
                </a:lnTo>
                <a:lnTo>
                  <a:pt x="618" y="2531"/>
                </a:lnTo>
                <a:lnTo>
                  <a:pt x="619" y="2488"/>
                </a:lnTo>
                <a:lnTo>
                  <a:pt x="626" y="2400"/>
                </a:lnTo>
                <a:lnTo>
                  <a:pt x="634" y="2313"/>
                </a:lnTo>
                <a:lnTo>
                  <a:pt x="636" y="2270"/>
                </a:lnTo>
                <a:lnTo>
                  <a:pt x="639" y="2227"/>
                </a:lnTo>
                <a:lnTo>
                  <a:pt x="640" y="2183"/>
                </a:lnTo>
                <a:lnTo>
                  <a:pt x="640" y="2140"/>
                </a:lnTo>
                <a:lnTo>
                  <a:pt x="639" y="2097"/>
                </a:lnTo>
                <a:lnTo>
                  <a:pt x="634" y="2054"/>
                </a:lnTo>
                <a:lnTo>
                  <a:pt x="634" y="2054"/>
                </a:lnTo>
                <a:lnTo>
                  <a:pt x="632" y="2045"/>
                </a:lnTo>
                <a:lnTo>
                  <a:pt x="630" y="2034"/>
                </a:lnTo>
                <a:lnTo>
                  <a:pt x="626" y="2025"/>
                </a:lnTo>
                <a:lnTo>
                  <a:pt x="620" y="2017"/>
                </a:lnTo>
                <a:lnTo>
                  <a:pt x="620" y="2017"/>
                </a:lnTo>
                <a:lnTo>
                  <a:pt x="708" y="2017"/>
                </a:lnTo>
                <a:lnTo>
                  <a:pt x="795" y="2017"/>
                </a:lnTo>
                <a:lnTo>
                  <a:pt x="883" y="2020"/>
                </a:lnTo>
                <a:lnTo>
                  <a:pt x="970" y="2023"/>
                </a:lnTo>
                <a:lnTo>
                  <a:pt x="970" y="2023"/>
                </a:lnTo>
                <a:lnTo>
                  <a:pt x="1002" y="2024"/>
                </a:lnTo>
                <a:lnTo>
                  <a:pt x="1038" y="2028"/>
                </a:lnTo>
                <a:lnTo>
                  <a:pt x="1075" y="2031"/>
                </a:lnTo>
                <a:lnTo>
                  <a:pt x="1114" y="2032"/>
                </a:lnTo>
                <a:lnTo>
                  <a:pt x="1153" y="2032"/>
                </a:lnTo>
                <a:lnTo>
                  <a:pt x="1171" y="2031"/>
                </a:lnTo>
                <a:lnTo>
                  <a:pt x="1189" y="2028"/>
                </a:lnTo>
                <a:lnTo>
                  <a:pt x="1206" y="2024"/>
                </a:lnTo>
                <a:lnTo>
                  <a:pt x="1223" y="2020"/>
                </a:lnTo>
                <a:lnTo>
                  <a:pt x="1238" y="2013"/>
                </a:lnTo>
                <a:lnTo>
                  <a:pt x="1251" y="2005"/>
                </a:lnTo>
                <a:lnTo>
                  <a:pt x="1251" y="2005"/>
                </a:lnTo>
                <a:lnTo>
                  <a:pt x="1256" y="2001"/>
                </a:lnTo>
                <a:lnTo>
                  <a:pt x="1260" y="1996"/>
                </a:lnTo>
                <a:lnTo>
                  <a:pt x="1264" y="1992"/>
                </a:lnTo>
                <a:lnTo>
                  <a:pt x="1267" y="1985"/>
                </a:lnTo>
                <a:lnTo>
                  <a:pt x="1267" y="1985"/>
                </a:lnTo>
                <a:lnTo>
                  <a:pt x="1269" y="1992"/>
                </a:lnTo>
                <a:lnTo>
                  <a:pt x="1273" y="1997"/>
                </a:lnTo>
                <a:lnTo>
                  <a:pt x="1279" y="2001"/>
                </a:lnTo>
                <a:lnTo>
                  <a:pt x="1284" y="2004"/>
                </a:lnTo>
                <a:lnTo>
                  <a:pt x="1289" y="2007"/>
                </a:lnTo>
                <a:lnTo>
                  <a:pt x="1296" y="2008"/>
                </a:lnTo>
                <a:lnTo>
                  <a:pt x="1303" y="2008"/>
                </a:lnTo>
                <a:lnTo>
                  <a:pt x="1309" y="2007"/>
                </a:lnTo>
                <a:lnTo>
                  <a:pt x="1314" y="2005"/>
                </a:lnTo>
                <a:lnTo>
                  <a:pt x="1321" y="2003"/>
                </a:lnTo>
                <a:lnTo>
                  <a:pt x="1326" y="2000"/>
                </a:lnTo>
                <a:lnTo>
                  <a:pt x="1330" y="1996"/>
                </a:lnTo>
                <a:lnTo>
                  <a:pt x="1334" y="1991"/>
                </a:lnTo>
                <a:lnTo>
                  <a:pt x="1337" y="1985"/>
                </a:lnTo>
                <a:lnTo>
                  <a:pt x="1338" y="1979"/>
                </a:lnTo>
                <a:lnTo>
                  <a:pt x="1340" y="1971"/>
                </a:lnTo>
                <a:lnTo>
                  <a:pt x="1340" y="1971"/>
                </a:lnTo>
                <a:lnTo>
                  <a:pt x="1337" y="1909"/>
                </a:lnTo>
                <a:lnTo>
                  <a:pt x="1337" y="1848"/>
                </a:lnTo>
                <a:lnTo>
                  <a:pt x="1337" y="1785"/>
                </a:lnTo>
                <a:lnTo>
                  <a:pt x="1338" y="1725"/>
                </a:lnTo>
                <a:lnTo>
                  <a:pt x="1341" y="1664"/>
                </a:lnTo>
                <a:lnTo>
                  <a:pt x="1346" y="1603"/>
                </a:lnTo>
                <a:lnTo>
                  <a:pt x="1352" y="1542"/>
                </a:lnTo>
                <a:lnTo>
                  <a:pt x="1357" y="1479"/>
                </a:lnTo>
                <a:lnTo>
                  <a:pt x="1357" y="1479"/>
                </a:lnTo>
                <a:lnTo>
                  <a:pt x="1357" y="1469"/>
                </a:lnTo>
                <a:lnTo>
                  <a:pt x="1356" y="1460"/>
                </a:lnTo>
                <a:lnTo>
                  <a:pt x="1352" y="1450"/>
                </a:lnTo>
                <a:lnTo>
                  <a:pt x="1345" y="1444"/>
                </a:lnTo>
                <a:lnTo>
                  <a:pt x="1338" y="1437"/>
                </a:lnTo>
                <a:lnTo>
                  <a:pt x="1329" y="1432"/>
                </a:lnTo>
                <a:lnTo>
                  <a:pt x="1320" y="1428"/>
                </a:lnTo>
                <a:lnTo>
                  <a:pt x="1310" y="1426"/>
                </a:lnTo>
                <a:lnTo>
                  <a:pt x="1310" y="1426"/>
                </a:lnTo>
                <a:lnTo>
                  <a:pt x="1307" y="1422"/>
                </a:lnTo>
                <a:lnTo>
                  <a:pt x="1301" y="1419"/>
                </a:lnTo>
                <a:lnTo>
                  <a:pt x="1296" y="1416"/>
                </a:lnTo>
                <a:lnTo>
                  <a:pt x="1289" y="1415"/>
                </a:lnTo>
                <a:lnTo>
                  <a:pt x="1289" y="1415"/>
                </a:lnTo>
                <a:lnTo>
                  <a:pt x="1254" y="1409"/>
                </a:lnTo>
                <a:lnTo>
                  <a:pt x="1216" y="1407"/>
                </a:lnTo>
                <a:lnTo>
                  <a:pt x="1179" y="1407"/>
                </a:lnTo>
                <a:lnTo>
                  <a:pt x="1141" y="1407"/>
                </a:lnTo>
                <a:lnTo>
                  <a:pt x="1067" y="1408"/>
                </a:lnTo>
                <a:lnTo>
                  <a:pt x="1030" y="1408"/>
                </a:lnTo>
                <a:lnTo>
                  <a:pt x="993" y="1408"/>
                </a:lnTo>
                <a:lnTo>
                  <a:pt x="993" y="1408"/>
                </a:lnTo>
                <a:lnTo>
                  <a:pt x="855" y="1404"/>
                </a:lnTo>
                <a:lnTo>
                  <a:pt x="786" y="1403"/>
                </a:lnTo>
                <a:lnTo>
                  <a:pt x="717" y="1403"/>
                </a:lnTo>
                <a:lnTo>
                  <a:pt x="717" y="1403"/>
                </a:lnTo>
                <a:lnTo>
                  <a:pt x="717" y="1396"/>
                </a:lnTo>
                <a:lnTo>
                  <a:pt x="717" y="1396"/>
                </a:lnTo>
                <a:lnTo>
                  <a:pt x="709" y="1350"/>
                </a:lnTo>
                <a:lnTo>
                  <a:pt x="703" y="1302"/>
                </a:lnTo>
                <a:lnTo>
                  <a:pt x="697" y="1254"/>
                </a:lnTo>
                <a:lnTo>
                  <a:pt x="693" y="1207"/>
                </a:lnTo>
                <a:lnTo>
                  <a:pt x="691" y="1159"/>
                </a:lnTo>
                <a:lnTo>
                  <a:pt x="689" y="1111"/>
                </a:lnTo>
                <a:lnTo>
                  <a:pt x="688" y="1064"/>
                </a:lnTo>
                <a:lnTo>
                  <a:pt x="688" y="1016"/>
                </a:lnTo>
                <a:lnTo>
                  <a:pt x="689" y="920"/>
                </a:lnTo>
                <a:lnTo>
                  <a:pt x="693" y="825"/>
                </a:lnTo>
                <a:lnTo>
                  <a:pt x="696" y="728"/>
                </a:lnTo>
                <a:lnTo>
                  <a:pt x="699" y="633"/>
                </a:lnTo>
                <a:lnTo>
                  <a:pt x="699" y="633"/>
                </a:lnTo>
                <a:lnTo>
                  <a:pt x="733" y="638"/>
                </a:lnTo>
                <a:lnTo>
                  <a:pt x="770" y="642"/>
                </a:lnTo>
                <a:lnTo>
                  <a:pt x="806" y="644"/>
                </a:lnTo>
                <a:lnTo>
                  <a:pt x="843" y="645"/>
                </a:lnTo>
                <a:lnTo>
                  <a:pt x="916" y="646"/>
                </a:lnTo>
                <a:lnTo>
                  <a:pt x="950" y="648"/>
                </a:lnTo>
                <a:lnTo>
                  <a:pt x="985" y="649"/>
                </a:lnTo>
                <a:lnTo>
                  <a:pt x="985" y="649"/>
                </a:lnTo>
                <a:lnTo>
                  <a:pt x="1044" y="653"/>
                </a:lnTo>
                <a:lnTo>
                  <a:pt x="1104" y="654"/>
                </a:lnTo>
                <a:lnTo>
                  <a:pt x="1165" y="656"/>
                </a:lnTo>
                <a:lnTo>
                  <a:pt x="1224" y="656"/>
                </a:lnTo>
                <a:lnTo>
                  <a:pt x="1285" y="654"/>
                </a:lnTo>
                <a:lnTo>
                  <a:pt x="1345" y="653"/>
                </a:lnTo>
                <a:lnTo>
                  <a:pt x="1405" y="649"/>
                </a:lnTo>
                <a:lnTo>
                  <a:pt x="1465" y="644"/>
                </a:lnTo>
                <a:lnTo>
                  <a:pt x="1465" y="644"/>
                </a:lnTo>
                <a:lnTo>
                  <a:pt x="1476" y="642"/>
                </a:lnTo>
                <a:lnTo>
                  <a:pt x="1485" y="638"/>
                </a:lnTo>
                <a:lnTo>
                  <a:pt x="1493" y="633"/>
                </a:lnTo>
                <a:lnTo>
                  <a:pt x="1501" y="626"/>
                </a:lnTo>
                <a:lnTo>
                  <a:pt x="1507" y="620"/>
                </a:lnTo>
                <a:lnTo>
                  <a:pt x="1511" y="610"/>
                </a:lnTo>
                <a:lnTo>
                  <a:pt x="1513" y="603"/>
                </a:lnTo>
                <a:lnTo>
                  <a:pt x="1514" y="593"/>
                </a:lnTo>
                <a:lnTo>
                  <a:pt x="1514" y="593"/>
                </a:lnTo>
                <a:lnTo>
                  <a:pt x="1520" y="588"/>
                </a:lnTo>
                <a:lnTo>
                  <a:pt x="1522" y="583"/>
                </a:lnTo>
                <a:lnTo>
                  <a:pt x="1525" y="575"/>
                </a:lnTo>
                <a:lnTo>
                  <a:pt x="1525" y="568"/>
                </a:lnTo>
                <a:lnTo>
                  <a:pt x="1525" y="568"/>
                </a:lnTo>
                <a:lnTo>
                  <a:pt x="1524" y="512"/>
                </a:lnTo>
                <a:lnTo>
                  <a:pt x="1520" y="456"/>
                </a:lnTo>
                <a:lnTo>
                  <a:pt x="1517" y="400"/>
                </a:lnTo>
                <a:lnTo>
                  <a:pt x="1517" y="344"/>
                </a:lnTo>
                <a:lnTo>
                  <a:pt x="1517" y="316"/>
                </a:lnTo>
                <a:lnTo>
                  <a:pt x="1518" y="289"/>
                </a:lnTo>
                <a:lnTo>
                  <a:pt x="1521" y="261"/>
                </a:lnTo>
                <a:lnTo>
                  <a:pt x="1525" y="233"/>
                </a:lnTo>
                <a:lnTo>
                  <a:pt x="1532" y="206"/>
                </a:lnTo>
                <a:lnTo>
                  <a:pt x="1538" y="180"/>
                </a:lnTo>
                <a:lnTo>
                  <a:pt x="1548" y="153"/>
                </a:lnTo>
                <a:lnTo>
                  <a:pt x="1558" y="127"/>
                </a:lnTo>
                <a:lnTo>
                  <a:pt x="1558" y="127"/>
                </a:lnTo>
                <a:lnTo>
                  <a:pt x="1561" y="118"/>
                </a:lnTo>
                <a:lnTo>
                  <a:pt x="1562" y="110"/>
                </a:lnTo>
                <a:lnTo>
                  <a:pt x="1563" y="101"/>
                </a:lnTo>
                <a:lnTo>
                  <a:pt x="1562" y="93"/>
                </a:lnTo>
                <a:lnTo>
                  <a:pt x="1560" y="86"/>
                </a:lnTo>
                <a:lnTo>
                  <a:pt x="1557" y="78"/>
                </a:lnTo>
                <a:lnTo>
                  <a:pt x="1553" y="71"/>
                </a:lnTo>
                <a:lnTo>
                  <a:pt x="1549" y="66"/>
                </a:lnTo>
                <a:lnTo>
                  <a:pt x="1542" y="61"/>
                </a:lnTo>
                <a:lnTo>
                  <a:pt x="1537" y="55"/>
                </a:lnTo>
                <a:lnTo>
                  <a:pt x="1530" y="51"/>
                </a:lnTo>
                <a:lnTo>
                  <a:pt x="1524" y="49"/>
                </a:lnTo>
                <a:lnTo>
                  <a:pt x="1517" y="46"/>
                </a:lnTo>
                <a:lnTo>
                  <a:pt x="1509" y="45"/>
                </a:lnTo>
                <a:lnTo>
                  <a:pt x="1503" y="45"/>
                </a:lnTo>
                <a:lnTo>
                  <a:pt x="1496" y="46"/>
                </a:lnTo>
                <a:lnTo>
                  <a:pt x="1496" y="46"/>
                </a:lnTo>
                <a:lnTo>
                  <a:pt x="1492" y="45"/>
                </a:lnTo>
                <a:lnTo>
                  <a:pt x="1488" y="45"/>
                </a:lnTo>
                <a:lnTo>
                  <a:pt x="1488" y="45"/>
                </a:lnTo>
                <a:lnTo>
                  <a:pt x="1402" y="46"/>
                </a:lnTo>
                <a:lnTo>
                  <a:pt x="1317" y="44"/>
                </a:lnTo>
                <a:lnTo>
                  <a:pt x="1231" y="41"/>
                </a:lnTo>
                <a:lnTo>
                  <a:pt x="1145" y="36"/>
                </a:lnTo>
                <a:lnTo>
                  <a:pt x="974" y="22"/>
                </a:lnTo>
                <a:lnTo>
                  <a:pt x="889" y="14"/>
                </a:lnTo>
                <a:lnTo>
                  <a:pt x="804" y="9"/>
                </a:lnTo>
                <a:lnTo>
                  <a:pt x="718" y="4"/>
                </a:lnTo>
                <a:lnTo>
                  <a:pt x="634" y="1"/>
                </a:lnTo>
                <a:lnTo>
                  <a:pt x="549" y="0"/>
                </a:lnTo>
                <a:lnTo>
                  <a:pt x="463" y="1"/>
                </a:lnTo>
                <a:lnTo>
                  <a:pt x="420" y="4"/>
                </a:lnTo>
                <a:lnTo>
                  <a:pt x="378" y="6"/>
                </a:lnTo>
                <a:lnTo>
                  <a:pt x="336" y="10"/>
                </a:lnTo>
                <a:lnTo>
                  <a:pt x="293" y="16"/>
                </a:lnTo>
                <a:lnTo>
                  <a:pt x="251" y="22"/>
                </a:lnTo>
                <a:lnTo>
                  <a:pt x="208" y="29"/>
                </a:lnTo>
                <a:lnTo>
                  <a:pt x="166" y="38"/>
                </a:lnTo>
                <a:lnTo>
                  <a:pt x="124" y="48"/>
                </a:lnTo>
                <a:lnTo>
                  <a:pt x="124" y="48"/>
                </a:lnTo>
                <a:lnTo>
                  <a:pt x="118" y="50"/>
                </a:lnTo>
                <a:lnTo>
                  <a:pt x="113" y="53"/>
                </a:lnTo>
                <a:lnTo>
                  <a:pt x="113" y="53"/>
                </a:lnTo>
                <a:lnTo>
                  <a:pt x="104" y="53"/>
                </a:lnTo>
                <a:lnTo>
                  <a:pt x="95" y="55"/>
                </a:lnTo>
                <a:lnTo>
                  <a:pt x="85" y="58"/>
                </a:lnTo>
                <a:lnTo>
                  <a:pt x="77" y="63"/>
                </a:lnTo>
                <a:lnTo>
                  <a:pt x="69" y="70"/>
                </a:lnTo>
                <a:lnTo>
                  <a:pt x="64" y="78"/>
                </a:lnTo>
                <a:lnTo>
                  <a:pt x="61" y="89"/>
                </a:lnTo>
                <a:lnTo>
                  <a:pt x="60" y="99"/>
                </a:lnTo>
                <a:lnTo>
                  <a:pt x="60" y="99"/>
                </a:lnTo>
                <a:lnTo>
                  <a:pt x="56" y="282"/>
                </a:lnTo>
                <a:lnTo>
                  <a:pt x="51" y="466"/>
                </a:lnTo>
                <a:lnTo>
                  <a:pt x="43" y="650"/>
                </a:lnTo>
                <a:lnTo>
                  <a:pt x="35" y="836"/>
                </a:lnTo>
                <a:lnTo>
                  <a:pt x="18" y="1208"/>
                </a:lnTo>
                <a:lnTo>
                  <a:pt x="11" y="1395"/>
                </a:lnTo>
                <a:lnTo>
                  <a:pt x="6" y="1581"/>
                </a:lnTo>
                <a:lnTo>
                  <a:pt x="2" y="1768"/>
                </a:lnTo>
                <a:lnTo>
                  <a:pt x="0" y="1861"/>
                </a:lnTo>
                <a:lnTo>
                  <a:pt x="2" y="1954"/>
                </a:lnTo>
                <a:lnTo>
                  <a:pt x="2" y="2046"/>
                </a:lnTo>
                <a:lnTo>
                  <a:pt x="4" y="2139"/>
                </a:lnTo>
                <a:lnTo>
                  <a:pt x="7" y="2232"/>
                </a:lnTo>
                <a:lnTo>
                  <a:pt x="12" y="2325"/>
                </a:lnTo>
                <a:lnTo>
                  <a:pt x="18" y="2417"/>
                </a:lnTo>
                <a:lnTo>
                  <a:pt x="24" y="2510"/>
                </a:lnTo>
                <a:lnTo>
                  <a:pt x="32" y="2601"/>
                </a:lnTo>
                <a:lnTo>
                  <a:pt x="42" y="2693"/>
                </a:lnTo>
                <a:lnTo>
                  <a:pt x="53" y="2784"/>
                </a:lnTo>
                <a:lnTo>
                  <a:pt x="67" y="2876"/>
                </a:lnTo>
                <a:lnTo>
                  <a:pt x="81" y="2967"/>
                </a:lnTo>
                <a:lnTo>
                  <a:pt x="97" y="3057"/>
                </a:lnTo>
                <a:lnTo>
                  <a:pt x="97" y="3057"/>
                </a:lnTo>
                <a:lnTo>
                  <a:pt x="97" y="3058"/>
                </a:lnTo>
                <a:lnTo>
                  <a:pt x="97" y="3058"/>
                </a:lnTo>
                <a:lnTo>
                  <a:pt x="113" y="3135"/>
                </a:lnTo>
                <a:lnTo>
                  <a:pt x="130" y="3213"/>
                </a:lnTo>
                <a:lnTo>
                  <a:pt x="130" y="3213"/>
                </a:lnTo>
                <a:lnTo>
                  <a:pt x="122" y="3221"/>
                </a:lnTo>
                <a:lnTo>
                  <a:pt x="122" y="3221"/>
                </a:lnTo>
                <a:lnTo>
                  <a:pt x="121" y="3224"/>
                </a:lnTo>
                <a:lnTo>
                  <a:pt x="121" y="3225"/>
                </a:lnTo>
                <a:lnTo>
                  <a:pt x="122" y="3229"/>
                </a:lnTo>
                <a:lnTo>
                  <a:pt x="125" y="3231"/>
                </a:lnTo>
                <a:lnTo>
                  <a:pt x="128" y="3231"/>
                </a:lnTo>
                <a:lnTo>
                  <a:pt x="129" y="3231"/>
                </a:lnTo>
                <a:lnTo>
                  <a:pt x="129" y="3231"/>
                </a:lnTo>
                <a:lnTo>
                  <a:pt x="133" y="3227"/>
                </a:lnTo>
                <a:lnTo>
                  <a:pt x="133" y="3227"/>
                </a:lnTo>
                <a:lnTo>
                  <a:pt x="145" y="3277"/>
                </a:lnTo>
                <a:lnTo>
                  <a:pt x="157" y="3326"/>
                </a:lnTo>
                <a:lnTo>
                  <a:pt x="157" y="3326"/>
                </a:lnTo>
                <a:lnTo>
                  <a:pt x="151" y="3334"/>
                </a:lnTo>
                <a:lnTo>
                  <a:pt x="147" y="3342"/>
                </a:lnTo>
                <a:lnTo>
                  <a:pt x="146" y="3351"/>
                </a:lnTo>
                <a:lnTo>
                  <a:pt x="147" y="3360"/>
                </a:lnTo>
                <a:lnTo>
                  <a:pt x="151" y="3370"/>
                </a:lnTo>
                <a:lnTo>
                  <a:pt x="158" y="3376"/>
                </a:lnTo>
                <a:lnTo>
                  <a:pt x="162" y="3379"/>
                </a:lnTo>
                <a:lnTo>
                  <a:pt x="167" y="3382"/>
                </a:lnTo>
                <a:lnTo>
                  <a:pt x="173" y="3383"/>
                </a:lnTo>
                <a:lnTo>
                  <a:pt x="178" y="3384"/>
                </a:lnTo>
                <a:lnTo>
                  <a:pt x="178" y="3384"/>
                </a:lnTo>
                <a:lnTo>
                  <a:pt x="375" y="3403"/>
                </a:lnTo>
                <a:lnTo>
                  <a:pt x="571" y="3421"/>
                </a:lnTo>
                <a:lnTo>
                  <a:pt x="669" y="3429"/>
                </a:lnTo>
                <a:lnTo>
                  <a:pt x="769" y="3436"/>
                </a:lnTo>
                <a:lnTo>
                  <a:pt x="867" y="3443"/>
                </a:lnTo>
                <a:lnTo>
                  <a:pt x="966" y="3448"/>
                </a:lnTo>
                <a:lnTo>
                  <a:pt x="966" y="3448"/>
                </a:lnTo>
                <a:lnTo>
                  <a:pt x="1036" y="3451"/>
                </a:lnTo>
                <a:lnTo>
                  <a:pt x="1112" y="3453"/>
                </a:lnTo>
                <a:lnTo>
                  <a:pt x="1152" y="3453"/>
                </a:lnTo>
                <a:lnTo>
                  <a:pt x="1190" y="3452"/>
                </a:lnTo>
                <a:lnTo>
                  <a:pt x="1230" y="3451"/>
                </a:lnTo>
                <a:lnTo>
                  <a:pt x="1269" y="3448"/>
                </a:lnTo>
                <a:lnTo>
                  <a:pt x="1308" y="3444"/>
                </a:lnTo>
                <a:lnTo>
                  <a:pt x="1346" y="3439"/>
                </a:lnTo>
                <a:lnTo>
                  <a:pt x="1385" y="3431"/>
                </a:lnTo>
                <a:lnTo>
                  <a:pt x="1422" y="3421"/>
                </a:lnTo>
                <a:lnTo>
                  <a:pt x="1458" y="3409"/>
                </a:lnTo>
                <a:lnTo>
                  <a:pt x="1491" y="3396"/>
                </a:lnTo>
                <a:lnTo>
                  <a:pt x="1508" y="3388"/>
                </a:lnTo>
                <a:lnTo>
                  <a:pt x="1524" y="3379"/>
                </a:lnTo>
                <a:lnTo>
                  <a:pt x="1540" y="3370"/>
                </a:lnTo>
                <a:lnTo>
                  <a:pt x="1554" y="3360"/>
                </a:lnTo>
                <a:lnTo>
                  <a:pt x="1554" y="3360"/>
                </a:lnTo>
                <a:lnTo>
                  <a:pt x="1561" y="3354"/>
                </a:lnTo>
                <a:lnTo>
                  <a:pt x="1566" y="3346"/>
                </a:lnTo>
                <a:lnTo>
                  <a:pt x="1570" y="3338"/>
                </a:lnTo>
                <a:lnTo>
                  <a:pt x="1571" y="3329"/>
                </a:lnTo>
                <a:lnTo>
                  <a:pt x="1570" y="3319"/>
                </a:lnTo>
                <a:lnTo>
                  <a:pt x="1569" y="3310"/>
                </a:lnTo>
                <a:lnTo>
                  <a:pt x="1565" y="3302"/>
                </a:lnTo>
                <a:lnTo>
                  <a:pt x="1558" y="3297"/>
                </a:lnTo>
                <a:lnTo>
                  <a:pt x="1558" y="3297"/>
                </a:lnTo>
                <a:close/>
                <a:moveTo>
                  <a:pt x="970" y="1925"/>
                </a:moveTo>
                <a:lnTo>
                  <a:pt x="970" y="1925"/>
                </a:lnTo>
                <a:lnTo>
                  <a:pt x="912" y="1929"/>
                </a:lnTo>
                <a:lnTo>
                  <a:pt x="855" y="1934"/>
                </a:lnTo>
                <a:lnTo>
                  <a:pt x="855" y="1934"/>
                </a:lnTo>
                <a:lnTo>
                  <a:pt x="953" y="1840"/>
                </a:lnTo>
                <a:lnTo>
                  <a:pt x="1050" y="1746"/>
                </a:lnTo>
                <a:lnTo>
                  <a:pt x="1050" y="1746"/>
                </a:lnTo>
                <a:lnTo>
                  <a:pt x="1097" y="1702"/>
                </a:lnTo>
                <a:lnTo>
                  <a:pt x="1145" y="1657"/>
                </a:lnTo>
                <a:lnTo>
                  <a:pt x="1193" y="1612"/>
                </a:lnTo>
                <a:lnTo>
                  <a:pt x="1215" y="1589"/>
                </a:lnTo>
                <a:lnTo>
                  <a:pt x="1238" y="1566"/>
                </a:lnTo>
                <a:lnTo>
                  <a:pt x="1238" y="1566"/>
                </a:lnTo>
                <a:lnTo>
                  <a:pt x="1235" y="1625"/>
                </a:lnTo>
                <a:lnTo>
                  <a:pt x="1234" y="1685"/>
                </a:lnTo>
                <a:lnTo>
                  <a:pt x="1234" y="1685"/>
                </a:lnTo>
                <a:lnTo>
                  <a:pt x="1219" y="1698"/>
                </a:lnTo>
                <a:lnTo>
                  <a:pt x="1205" y="1713"/>
                </a:lnTo>
                <a:lnTo>
                  <a:pt x="1190" y="1727"/>
                </a:lnTo>
                <a:lnTo>
                  <a:pt x="1177" y="1743"/>
                </a:lnTo>
                <a:lnTo>
                  <a:pt x="1150" y="1776"/>
                </a:lnTo>
                <a:lnTo>
                  <a:pt x="1125" y="1808"/>
                </a:lnTo>
                <a:lnTo>
                  <a:pt x="1125" y="1808"/>
                </a:lnTo>
                <a:lnTo>
                  <a:pt x="1083" y="1861"/>
                </a:lnTo>
                <a:lnTo>
                  <a:pt x="1042" y="1917"/>
                </a:lnTo>
                <a:lnTo>
                  <a:pt x="1042" y="1917"/>
                </a:lnTo>
                <a:lnTo>
                  <a:pt x="1003" y="1921"/>
                </a:lnTo>
                <a:lnTo>
                  <a:pt x="970" y="1925"/>
                </a:lnTo>
                <a:lnTo>
                  <a:pt x="970" y="1925"/>
                </a:lnTo>
                <a:close/>
                <a:moveTo>
                  <a:pt x="1251" y="1936"/>
                </a:moveTo>
                <a:lnTo>
                  <a:pt x="1251" y="1936"/>
                </a:lnTo>
                <a:lnTo>
                  <a:pt x="1235" y="1927"/>
                </a:lnTo>
                <a:lnTo>
                  <a:pt x="1218" y="1921"/>
                </a:lnTo>
                <a:lnTo>
                  <a:pt x="1198" y="1917"/>
                </a:lnTo>
                <a:lnTo>
                  <a:pt x="1178" y="1913"/>
                </a:lnTo>
                <a:lnTo>
                  <a:pt x="1157" y="1911"/>
                </a:lnTo>
                <a:lnTo>
                  <a:pt x="1134" y="1910"/>
                </a:lnTo>
                <a:lnTo>
                  <a:pt x="1113" y="1911"/>
                </a:lnTo>
                <a:lnTo>
                  <a:pt x="1091" y="1913"/>
                </a:lnTo>
                <a:lnTo>
                  <a:pt x="1091" y="1913"/>
                </a:lnTo>
                <a:lnTo>
                  <a:pt x="1129" y="1868"/>
                </a:lnTo>
                <a:lnTo>
                  <a:pt x="1167" y="1824"/>
                </a:lnTo>
                <a:lnTo>
                  <a:pt x="1167" y="1824"/>
                </a:lnTo>
                <a:lnTo>
                  <a:pt x="1202" y="1788"/>
                </a:lnTo>
                <a:lnTo>
                  <a:pt x="1219" y="1770"/>
                </a:lnTo>
                <a:lnTo>
                  <a:pt x="1235" y="1751"/>
                </a:lnTo>
                <a:lnTo>
                  <a:pt x="1235" y="1751"/>
                </a:lnTo>
                <a:lnTo>
                  <a:pt x="1238" y="1799"/>
                </a:lnTo>
                <a:lnTo>
                  <a:pt x="1243" y="1848"/>
                </a:lnTo>
                <a:lnTo>
                  <a:pt x="1250" y="1895"/>
                </a:lnTo>
                <a:lnTo>
                  <a:pt x="1258" y="1944"/>
                </a:lnTo>
                <a:lnTo>
                  <a:pt x="1258" y="1944"/>
                </a:lnTo>
                <a:lnTo>
                  <a:pt x="1255" y="1940"/>
                </a:lnTo>
                <a:lnTo>
                  <a:pt x="1251" y="1936"/>
                </a:lnTo>
                <a:lnTo>
                  <a:pt x="1251" y="1936"/>
                </a:lnTo>
                <a:close/>
                <a:moveTo>
                  <a:pt x="1240" y="1511"/>
                </a:moveTo>
                <a:lnTo>
                  <a:pt x="1240" y="1511"/>
                </a:lnTo>
                <a:lnTo>
                  <a:pt x="1210" y="1532"/>
                </a:lnTo>
                <a:lnTo>
                  <a:pt x="1181" y="1556"/>
                </a:lnTo>
                <a:lnTo>
                  <a:pt x="1152" y="1581"/>
                </a:lnTo>
                <a:lnTo>
                  <a:pt x="1124" y="1608"/>
                </a:lnTo>
                <a:lnTo>
                  <a:pt x="1071" y="1662"/>
                </a:lnTo>
                <a:lnTo>
                  <a:pt x="1019" y="1715"/>
                </a:lnTo>
                <a:lnTo>
                  <a:pt x="1019" y="1715"/>
                </a:lnTo>
                <a:lnTo>
                  <a:pt x="913" y="1827"/>
                </a:lnTo>
                <a:lnTo>
                  <a:pt x="810" y="1938"/>
                </a:lnTo>
                <a:lnTo>
                  <a:pt x="810" y="1938"/>
                </a:lnTo>
                <a:lnTo>
                  <a:pt x="736" y="1947"/>
                </a:lnTo>
                <a:lnTo>
                  <a:pt x="661" y="1956"/>
                </a:lnTo>
                <a:lnTo>
                  <a:pt x="661" y="1956"/>
                </a:lnTo>
                <a:lnTo>
                  <a:pt x="766" y="1841"/>
                </a:lnTo>
                <a:lnTo>
                  <a:pt x="818" y="1784"/>
                </a:lnTo>
                <a:lnTo>
                  <a:pt x="871" y="1728"/>
                </a:lnTo>
                <a:lnTo>
                  <a:pt x="926" y="1673"/>
                </a:lnTo>
                <a:lnTo>
                  <a:pt x="982" y="1620"/>
                </a:lnTo>
                <a:lnTo>
                  <a:pt x="1040" y="1567"/>
                </a:lnTo>
                <a:lnTo>
                  <a:pt x="1069" y="1542"/>
                </a:lnTo>
                <a:lnTo>
                  <a:pt x="1100" y="1518"/>
                </a:lnTo>
                <a:lnTo>
                  <a:pt x="1100" y="1518"/>
                </a:lnTo>
                <a:lnTo>
                  <a:pt x="1136" y="1519"/>
                </a:lnTo>
                <a:lnTo>
                  <a:pt x="1171" y="1519"/>
                </a:lnTo>
                <a:lnTo>
                  <a:pt x="1206" y="1517"/>
                </a:lnTo>
                <a:lnTo>
                  <a:pt x="1240" y="1511"/>
                </a:lnTo>
                <a:lnTo>
                  <a:pt x="1240" y="1511"/>
                </a:lnTo>
                <a:close/>
                <a:moveTo>
                  <a:pt x="1178" y="548"/>
                </a:moveTo>
                <a:lnTo>
                  <a:pt x="1178" y="548"/>
                </a:lnTo>
                <a:lnTo>
                  <a:pt x="1205" y="531"/>
                </a:lnTo>
                <a:lnTo>
                  <a:pt x="1231" y="512"/>
                </a:lnTo>
                <a:lnTo>
                  <a:pt x="1255" y="493"/>
                </a:lnTo>
                <a:lnTo>
                  <a:pt x="1279" y="470"/>
                </a:lnTo>
                <a:lnTo>
                  <a:pt x="1279" y="470"/>
                </a:lnTo>
                <a:lnTo>
                  <a:pt x="1349" y="403"/>
                </a:lnTo>
                <a:lnTo>
                  <a:pt x="1383" y="367"/>
                </a:lnTo>
                <a:lnTo>
                  <a:pt x="1415" y="331"/>
                </a:lnTo>
                <a:lnTo>
                  <a:pt x="1415" y="331"/>
                </a:lnTo>
                <a:lnTo>
                  <a:pt x="1416" y="357"/>
                </a:lnTo>
                <a:lnTo>
                  <a:pt x="1418" y="383"/>
                </a:lnTo>
                <a:lnTo>
                  <a:pt x="1423" y="434"/>
                </a:lnTo>
                <a:lnTo>
                  <a:pt x="1432" y="486"/>
                </a:lnTo>
                <a:lnTo>
                  <a:pt x="1443" y="539"/>
                </a:lnTo>
                <a:lnTo>
                  <a:pt x="1443" y="539"/>
                </a:lnTo>
                <a:lnTo>
                  <a:pt x="1377" y="542"/>
                </a:lnTo>
                <a:lnTo>
                  <a:pt x="1310" y="544"/>
                </a:lnTo>
                <a:lnTo>
                  <a:pt x="1178" y="548"/>
                </a:lnTo>
                <a:lnTo>
                  <a:pt x="1178" y="548"/>
                </a:lnTo>
                <a:close/>
                <a:moveTo>
                  <a:pt x="1438" y="155"/>
                </a:moveTo>
                <a:lnTo>
                  <a:pt x="1438" y="155"/>
                </a:lnTo>
                <a:lnTo>
                  <a:pt x="1430" y="183"/>
                </a:lnTo>
                <a:lnTo>
                  <a:pt x="1424" y="210"/>
                </a:lnTo>
                <a:lnTo>
                  <a:pt x="1420" y="240"/>
                </a:lnTo>
                <a:lnTo>
                  <a:pt x="1418" y="267"/>
                </a:lnTo>
                <a:lnTo>
                  <a:pt x="1418" y="267"/>
                </a:lnTo>
                <a:lnTo>
                  <a:pt x="1399" y="281"/>
                </a:lnTo>
                <a:lnTo>
                  <a:pt x="1382" y="295"/>
                </a:lnTo>
                <a:lnTo>
                  <a:pt x="1365" y="311"/>
                </a:lnTo>
                <a:lnTo>
                  <a:pt x="1349" y="328"/>
                </a:lnTo>
                <a:lnTo>
                  <a:pt x="1318" y="363"/>
                </a:lnTo>
                <a:lnTo>
                  <a:pt x="1288" y="397"/>
                </a:lnTo>
                <a:lnTo>
                  <a:pt x="1288" y="397"/>
                </a:lnTo>
                <a:lnTo>
                  <a:pt x="1250" y="441"/>
                </a:lnTo>
                <a:lnTo>
                  <a:pt x="1228" y="462"/>
                </a:lnTo>
                <a:lnTo>
                  <a:pt x="1207" y="482"/>
                </a:lnTo>
                <a:lnTo>
                  <a:pt x="1185" y="501"/>
                </a:lnTo>
                <a:lnTo>
                  <a:pt x="1162" y="518"/>
                </a:lnTo>
                <a:lnTo>
                  <a:pt x="1137" y="534"/>
                </a:lnTo>
                <a:lnTo>
                  <a:pt x="1112" y="548"/>
                </a:lnTo>
                <a:lnTo>
                  <a:pt x="1112" y="548"/>
                </a:lnTo>
                <a:lnTo>
                  <a:pt x="1112" y="548"/>
                </a:lnTo>
                <a:lnTo>
                  <a:pt x="985" y="550"/>
                </a:lnTo>
                <a:lnTo>
                  <a:pt x="985" y="550"/>
                </a:lnTo>
                <a:lnTo>
                  <a:pt x="944" y="548"/>
                </a:lnTo>
                <a:lnTo>
                  <a:pt x="944" y="548"/>
                </a:lnTo>
                <a:lnTo>
                  <a:pt x="975" y="531"/>
                </a:lnTo>
                <a:lnTo>
                  <a:pt x="1006" y="512"/>
                </a:lnTo>
                <a:lnTo>
                  <a:pt x="1035" y="493"/>
                </a:lnTo>
                <a:lnTo>
                  <a:pt x="1065" y="471"/>
                </a:lnTo>
                <a:lnTo>
                  <a:pt x="1095" y="450"/>
                </a:lnTo>
                <a:lnTo>
                  <a:pt x="1122" y="428"/>
                </a:lnTo>
                <a:lnTo>
                  <a:pt x="1179" y="380"/>
                </a:lnTo>
                <a:lnTo>
                  <a:pt x="1234" y="331"/>
                </a:lnTo>
                <a:lnTo>
                  <a:pt x="1287" y="281"/>
                </a:lnTo>
                <a:lnTo>
                  <a:pt x="1387" y="183"/>
                </a:lnTo>
                <a:lnTo>
                  <a:pt x="1387" y="183"/>
                </a:lnTo>
                <a:lnTo>
                  <a:pt x="1390" y="179"/>
                </a:lnTo>
                <a:lnTo>
                  <a:pt x="1391" y="173"/>
                </a:lnTo>
                <a:lnTo>
                  <a:pt x="1393" y="169"/>
                </a:lnTo>
                <a:lnTo>
                  <a:pt x="1391" y="165"/>
                </a:lnTo>
                <a:lnTo>
                  <a:pt x="1389" y="161"/>
                </a:lnTo>
                <a:lnTo>
                  <a:pt x="1386" y="157"/>
                </a:lnTo>
                <a:lnTo>
                  <a:pt x="1383" y="155"/>
                </a:lnTo>
                <a:lnTo>
                  <a:pt x="1379" y="153"/>
                </a:lnTo>
                <a:lnTo>
                  <a:pt x="1379" y="153"/>
                </a:lnTo>
                <a:lnTo>
                  <a:pt x="1438" y="155"/>
                </a:lnTo>
                <a:lnTo>
                  <a:pt x="1438" y="155"/>
                </a:lnTo>
                <a:close/>
                <a:moveTo>
                  <a:pt x="1379" y="153"/>
                </a:moveTo>
                <a:lnTo>
                  <a:pt x="1379" y="153"/>
                </a:lnTo>
                <a:lnTo>
                  <a:pt x="1373" y="153"/>
                </a:lnTo>
                <a:lnTo>
                  <a:pt x="1366" y="156"/>
                </a:lnTo>
                <a:lnTo>
                  <a:pt x="1366" y="156"/>
                </a:lnTo>
                <a:lnTo>
                  <a:pt x="1333" y="176"/>
                </a:lnTo>
                <a:lnTo>
                  <a:pt x="1301" y="199"/>
                </a:lnTo>
                <a:lnTo>
                  <a:pt x="1269" y="221"/>
                </a:lnTo>
                <a:lnTo>
                  <a:pt x="1240" y="246"/>
                </a:lnTo>
                <a:lnTo>
                  <a:pt x="1210" y="271"/>
                </a:lnTo>
                <a:lnTo>
                  <a:pt x="1181" y="297"/>
                </a:lnTo>
                <a:lnTo>
                  <a:pt x="1124" y="350"/>
                </a:lnTo>
                <a:lnTo>
                  <a:pt x="1067" y="403"/>
                </a:lnTo>
                <a:lnTo>
                  <a:pt x="1038" y="429"/>
                </a:lnTo>
                <a:lnTo>
                  <a:pt x="1008" y="454"/>
                </a:lnTo>
                <a:lnTo>
                  <a:pt x="978" y="479"/>
                </a:lnTo>
                <a:lnTo>
                  <a:pt x="948" y="503"/>
                </a:lnTo>
                <a:lnTo>
                  <a:pt x="914" y="526"/>
                </a:lnTo>
                <a:lnTo>
                  <a:pt x="881" y="547"/>
                </a:lnTo>
                <a:lnTo>
                  <a:pt x="881" y="547"/>
                </a:lnTo>
                <a:lnTo>
                  <a:pt x="827" y="546"/>
                </a:lnTo>
                <a:lnTo>
                  <a:pt x="773" y="546"/>
                </a:lnTo>
                <a:lnTo>
                  <a:pt x="773" y="546"/>
                </a:lnTo>
                <a:lnTo>
                  <a:pt x="876" y="444"/>
                </a:lnTo>
                <a:lnTo>
                  <a:pt x="979" y="343"/>
                </a:lnTo>
                <a:lnTo>
                  <a:pt x="1084" y="244"/>
                </a:lnTo>
                <a:lnTo>
                  <a:pt x="1137" y="195"/>
                </a:lnTo>
                <a:lnTo>
                  <a:pt x="1191" y="147"/>
                </a:lnTo>
                <a:lnTo>
                  <a:pt x="1191" y="147"/>
                </a:lnTo>
                <a:lnTo>
                  <a:pt x="1285" y="151"/>
                </a:lnTo>
                <a:lnTo>
                  <a:pt x="1379" y="153"/>
                </a:lnTo>
                <a:lnTo>
                  <a:pt x="1379" y="153"/>
                </a:lnTo>
                <a:close/>
                <a:moveTo>
                  <a:pt x="157" y="103"/>
                </a:moveTo>
                <a:lnTo>
                  <a:pt x="157" y="103"/>
                </a:lnTo>
                <a:lnTo>
                  <a:pt x="193" y="101"/>
                </a:lnTo>
                <a:lnTo>
                  <a:pt x="230" y="98"/>
                </a:lnTo>
                <a:lnTo>
                  <a:pt x="301" y="94"/>
                </a:lnTo>
                <a:lnTo>
                  <a:pt x="301" y="94"/>
                </a:lnTo>
                <a:lnTo>
                  <a:pt x="291" y="104"/>
                </a:lnTo>
                <a:lnTo>
                  <a:pt x="279" y="116"/>
                </a:lnTo>
                <a:lnTo>
                  <a:pt x="259" y="143"/>
                </a:lnTo>
                <a:lnTo>
                  <a:pt x="240" y="168"/>
                </a:lnTo>
                <a:lnTo>
                  <a:pt x="224" y="192"/>
                </a:lnTo>
                <a:lnTo>
                  <a:pt x="224" y="192"/>
                </a:lnTo>
                <a:lnTo>
                  <a:pt x="191" y="236"/>
                </a:lnTo>
                <a:lnTo>
                  <a:pt x="157" y="278"/>
                </a:lnTo>
                <a:lnTo>
                  <a:pt x="157" y="278"/>
                </a:lnTo>
                <a:lnTo>
                  <a:pt x="157" y="103"/>
                </a:lnTo>
                <a:lnTo>
                  <a:pt x="157" y="103"/>
                </a:lnTo>
                <a:close/>
                <a:moveTo>
                  <a:pt x="155" y="323"/>
                </a:moveTo>
                <a:lnTo>
                  <a:pt x="155" y="323"/>
                </a:lnTo>
                <a:lnTo>
                  <a:pt x="178" y="303"/>
                </a:lnTo>
                <a:lnTo>
                  <a:pt x="198" y="283"/>
                </a:lnTo>
                <a:lnTo>
                  <a:pt x="218" y="261"/>
                </a:lnTo>
                <a:lnTo>
                  <a:pt x="236" y="240"/>
                </a:lnTo>
                <a:lnTo>
                  <a:pt x="236" y="240"/>
                </a:lnTo>
                <a:lnTo>
                  <a:pt x="302" y="160"/>
                </a:lnTo>
                <a:lnTo>
                  <a:pt x="302" y="160"/>
                </a:lnTo>
                <a:lnTo>
                  <a:pt x="317" y="144"/>
                </a:lnTo>
                <a:lnTo>
                  <a:pt x="332" y="130"/>
                </a:lnTo>
                <a:lnTo>
                  <a:pt x="345" y="114"/>
                </a:lnTo>
                <a:lnTo>
                  <a:pt x="350" y="104"/>
                </a:lnTo>
                <a:lnTo>
                  <a:pt x="355" y="95"/>
                </a:lnTo>
                <a:lnTo>
                  <a:pt x="355" y="95"/>
                </a:lnTo>
                <a:lnTo>
                  <a:pt x="355" y="93"/>
                </a:lnTo>
                <a:lnTo>
                  <a:pt x="355" y="93"/>
                </a:lnTo>
                <a:lnTo>
                  <a:pt x="399" y="93"/>
                </a:lnTo>
                <a:lnTo>
                  <a:pt x="443" y="93"/>
                </a:lnTo>
                <a:lnTo>
                  <a:pt x="530" y="95"/>
                </a:lnTo>
                <a:lnTo>
                  <a:pt x="530" y="95"/>
                </a:lnTo>
                <a:lnTo>
                  <a:pt x="500" y="119"/>
                </a:lnTo>
                <a:lnTo>
                  <a:pt x="469" y="143"/>
                </a:lnTo>
                <a:lnTo>
                  <a:pt x="440" y="168"/>
                </a:lnTo>
                <a:lnTo>
                  <a:pt x="412" y="193"/>
                </a:lnTo>
                <a:lnTo>
                  <a:pt x="355" y="246"/>
                </a:lnTo>
                <a:lnTo>
                  <a:pt x="301" y="299"/>
                </a:lnTo>
                <a:lnTo>
                  <a:pt x="301" y="299"/>
                </a:lnTo>
                <a:lnTo>
                  <a:pt x="261" y="339"/>
                </a:lnTo>
                <a:lnTo>
                  <a:pt x="223" y="380"/>
                </a:lnTo>
                <a:lnTo>
                  <a:pt x="187" y="422"/>
                </a:lnTo>
                <a:lnTo>
                  <a:pt x="154" y="467"/>
                </a:lnTo>
                <a:lnTo>
                  <a:pt x="154" y="467"/>
                </a:lnTo>
                <a:lnTo>
                  <a:pt x="155" y="323"/>
                </a:lnTo>
                <a:lnTo>
                  <a:pt x="155" y="323"/>
                </a:lnTo>
                <a:close/>
                <a:moveTo>
                  <a:pt x="153" y="520"/>
                </a:moveTo>
                <a:lnTo>
                  <a:pt x="153" y="520"/>
                </a:lnTo>
                <a:lnTo>
                  <a:pt x="173" y="494"/>
                </a:lnTo>
                <a:lnTo>
                  <a:pt x="194" y="469"/>
                </a:lnTo>
                <a:lnTo>
                  <a:pt x="215" y="445"/>
                </a:lnTo>
                <a:lnTo>
                  <a:pt x="238" y="420"/>
                </a:lnTo>
                <a:lnTo>
                  <a:pt x="283" y="373"/>
                </a:lnTo>
                <a:lnTo>
                  <a:pt x="330" y="327"/>
                </a:lnTo>
                <a:lnTo>
                  <a:pt x="330" y="327"/>
                </a:lnTo>
                <a:lnTo>
                  <a:pt x="362" y="299"/>
                </a:lnTo>
                <a:lnTo>
                  <a:pt x="394" y="271"/>
                </a:lnTo>
                <a:lnTo>
                  <a:pt x="461" y="216"/>
                </a:lnTo>
                <a:lnTo>
                  <a:pt x="495" y="188"/>
                </a:lnTo>
                <a:lnTo>
                  <a:pt x="526" y="160"/>
                </a:lnTo>
                <a:lnTo>
                  <a:pt x="557" y="130"/>
                </a:lnTo>
                <a:lnTo>
                  <a:pt x="585" y="98"/>
                </a:lnTo>
                <a:lnTo>
                  <a:pt x="585" y="98"/>
                </a:lnTo>
                <a:lnTo>
                  <a:pt x="631" y="102"/>
                </a:lnTo>
                <a:lnTo>
                  <a:pt x="631" y="102"/>
                </a:lnTo>
                <a:lnTo>
                  <a:pt x="601" y="130"/>
                </a:lnTo>
                <a:lnTo>
                  <a:pt x="570" y="159"/>
                </a:lnTo>
                <a:lnTo>
                  <a:pt x="506" y="216"/>
                </a:lnTo>
                <a:lnTo>
                  <a:pt x="442" y="274"/>
                </a:lnTo>
                <a:lnTo>
                  <a:pt x="377" y="332"/>
                </a:lnTo>
                <a:lnTo>
                  <a:pt x="344" y="363"/>
                </a:lnTo>
                <a:lnTo>
                  <a:pt x="313" y="393"/>
                </a:lnTo>
                <a:lnTo>
                  <a:pt x="283" y="425"/>
                </a:lnTo>
                <a:lnTo>
                  <a:pt x="253" y="457"/>
                </a:lnTo>
                <a:lnTo>
                  <a:pt x="226" y="490"/>
                </a:lnTo>
                <a:lnTo>
                  <a:pt x="199" y="523"/>
                </a:lnTo>
                <a:lnTo>
                  <a:pt x="174" y="558"/>
                </a:lnTo>
                <a:lnTo>
                  <a:pt x="151" y="593"/>
                </a:lnTo>
                <a:lnTo>
                  <a:pt x="151" y="593"/>
                </a:lnTo>
                <a:lnTo>
                  <a:pt x="153" y="520"/>
                </a:lnTo>
                <a:lnTo>
                  <a:pt x="153" y="520"/>
                </a:lnTo>
                <a:close/>
                <a:moveTo>
                  <a:pt x="150" y="657"/>
                </a:moveTo>
                <a:lnTo>
                  <a:pt x="150" y="657"/>
                </a:lnTo>
                <a:lnTo>
                  <a:pt x="177" y="618"/>
                </a:lnTo>
                <a:lnTo>
                  <a:pt x="206" y="583"/>
                </a:lnTo>
                <a:lnTo>
                  <a:pt x="235" y="548"/>
                </a:lnTo>
                <a:lnTo>
                  <a:pt x="265" y="514"/>
                </a:lnTo>
                <a:lnTo>
                  <a:pt x="297" y="481"/>
                </a:lnTo>
                <a:lnTo>
                  <a:pt x="330" y="449"/>
                </a:lnTo>
                <a:lnTo>
                  <a:pt x="398" y="387"/>
                </a:lnTo>
                <a:lnTo>
                  <a:pt x="534" y="263"/>
                </a:lnTo>
                <a:lnTo>
                  <a:pt x="601" y="200"/>
                </a:lnTo>
                <a:lnTo>
                  <a:pt x="634" y="168"/>
                </a:lnTo>
                <a:lnTo>
                  <a:pt x="665" y="134"/>
                </a:lnTo>
                <a:lnTo>
                  <a:pt x="665" y="134"/>
                </a:lnTo>
                <a:lnTo>
                  <a:pt x="669" y="130"/>
                </a:lnTo>
                <a:lnTo>
                  <a:pt x="671" y="126"/>
                </a:lnTo>
                <a:lnTo>
                  <a:pt x="672" y="119"/>
                </a:lnTo>
                <a:lnTo>
                  <a:pt x="671" y="111"/>
                </a:lnTo>
                <a:lnTo>
                  <a:pt x="668" y="104"/>
                </a:lnTo>
                <a:lnTo>
                  <a:pt x="668" y="104"/>
                </a:lnTo>
                <a:lnTo>
                  <a:pt x="777" y="112"/>
                </a:lnTo>
                <a:lnTo>
                  <a:pt x="777" y="112"/>
                </a:lnTo>
                <a:lnTo>
                  <a:pt x="750" y="128"/>
                </a:lnTo>
                <a:lnTo>
                  <a:pt x="724" y="144"/>
                </a:lnTo>
                <a:lnTo>
                  <a:pt x="697" y="161"/>
                </a:lnTo>
                <a:lnTo>
                  <a:pt x="672" y="180"/>
                </a:lnTo>
                <a:lnTo>
                  <a:pt x="647" y="199"/>
                </a:lnTo>
                <a:lnTo>
                  <a:pt x="622" y="218"/>
                </a:lnTo>
                <a:lnTo>
                  <a:pt x="574" y="261"/>
                </a:lnTo>
                <a:lnTo>
                  <a:pt x="526" y="303"/>
                </a:lnTo>
                <a:lnTo>
                  <a:pt x="481" y="348"/>
                </a:lnTo>
                <a:lnTo>
                  <a:pt x="395" y="436"/>
                </a:lnTo>
                <a:lnTo>
                  <a:pt x="395" y="436"/>
                </a:lnTo>
                <a:lnTo>
                  <a:pt x="362" y="470"/>
                </a:lnTo>
                <a:lnTo>
                  <a:pt x="329" y="506"/>
                </a:lnTo>
                <a:lnTo>
                  <a:pt x="296" y="543"/>
                </a:lnTo>
                <a:lnTo>
                  <a:pt x="263" y="581"/>
                </a:lnTo>
                <a:lnTo>
                  <a:pt x="232" y="621"/>
                </a:lnTo>
                <a:lnTo>
                  <a:pt x="202" y="662"/>
                </a:lnTo>
                <a:lnTo>
                  <a:pt x="174" y="703"/>
                </a:lnTo>
                <a:lnTo>
                  <a:pt x="147" y="746"/>
                </a:lnTo>
                <a:lnTo>
                  <a:pt x="147" y="746"/>
                </a:lnTo>
                <a:lnTo>
                  <a:pt x="150" y="657"/>
                </a:lnTo>
                <a:lnTo>
                  <a:pt x="150" y="657"/>
                </a:lnTo>
                <a:close/>
                <a:moveTo>
                  <a:pt x="146" y="807"/>
                </a:moveTo>
                <a:lnTo>
                  <a:pt x="146" y="807"/>
                </a:lnTo>
                <a:lnTo>
                  <a:pt x="220" y="710"/>
                </a:lnTo>
                <a:lnTo>
                  <a:pt x="259" y="663"/>
                </a:lnTo>
                <a:lnTo>
                  <a:pt x="297" y="616"/>
                </a:lnTo>
                <a:lnTo>
                  <a:pt x="337" y="571"/>
                </a:lnTo>
                <a:lnTo>
                  <a:pt x="378" y="526"/>
                </a:lnTo>
                <a:lnTo>
                  <a:pt x="419" y="481"/>
                </a:lnTo>
                <a:lnTo>
                  <a:pt x="463" y="437"/>
                </a:lnTo>
                <a:lnTo>
                  <a:pt x="463" y="437"/>
                </a:lnTo>
                <a:lnTo>
                  <a:pt x="508" y="393"/>
                </a:lnTo>
                <a:lnTo>
                  <a:pt x="555" y="352"/>
                </a:lnTo>
                <a:lnTo>
                  <a:pt x="603" y="312"/>
                </a:lnTo>
                <a:lnTo>
                  <a:pt x="652" y="274"/>
                </a:lnTo>
                <a:lnTo>
                  <a:pt x="750" y="200"/>
                </a:lnTo>
                <a:lnTo>
                  <a:pt x="851" y="123"/>
                </a:lnTo>
                <a:lnTo>
                  <a:pt x="851" y="123"/>
                </a:lnTo>
                <a:lnTo>
                  <a:pt x="854" y="119"/>
                </a:lnTo>
                <a:lnTo>
                  <a:pt x="854" y="119"/>
                </a:lnTo>
                <a:lnTo>
                  <a:pt x="966" y="130"/>
                </a:lnTo>
                <a:lnTo>
                  <a:pt x="966" y="130"/>
                </a:lnTo>
                <a:lnTo>
                  <a:pt x="933" y="148"/>
                </a:lnTo>
                <a:lnTo>
                  <a:pt x="901" y="169"/>
                </a:lnTo>
                <a:lnTo>
                  <a:pt x="869" y="192"/>
                </a:lnTo>
                <a:lnTo>
                  <a:pt x="839" y="216"/>
                </a:lnTo>
                <a:lnTo>
                  <a:pt x="810" y="241"/>
                </a:lnTo>
                <a:lnTo>
                  <a:pt x="781" y="267"/>
                </a:lnTo>
                <a:lnTo>
                  <a:pt x="753" y="295"/>
                </a:lnTo>
                <a:lnTo>
                  <a:pt x="724" y="323"/>
                </a:lnTo>
                <a:lnTo>
                  <a:pt x="614" y="437"/>
                </a:lnTo>
                <a:lnTo>
                  <a:pt x="558" y="491"/>
                </a:lnTo>
                <a:lnTo>
                  <a:pt x="529" y="518"/>
                </a:lnTo>
                <a:lnTo>
                  <a:pt x="501" y="542"/>
                </a:lnTo>
                <a:lnTo>
                  <a:pt x="501" y="542"/>
                </a:lnTo>
                <a:lnTo>
                  <a:pt x="404" y="621"/>
                </a:lnTo>
                <a:lnTo>
                  <a:pt x="355" y="663"/>
                </a:lnTo>
                <a:lnTo>
                  <a:pt x="308" y="706"/>
                </a:lnTo>
                <a:lnTo>
                  <a:pt x="284" y="728"/>
                </a:lnTo>
                <a:lnTo>
                  <a:pt x="261" y="752"/>
                </a:lnTo>
                <a:lnTo>
                  <a:pt x="239" y="775"/>
                </a:lnTo>
                <a:lnTo>
                  <a:pt x="218" y="800"/>
                </a:lnTo>
                <a:lnTo>
                  <a:pt x="198" y="824"/>
                </a:lnTo>
                <a:lnTo>
                  <a:pt x="178" y="849"/>
                </a:lnTo>
                <a:lnTo>
                  <a:pt x="161" y="875"/>
                </a:lnTo>
                <a:lnTo>
                  <a:pt x="145" y="902"/>
                </a:lnTo>
                <a:lnTo>
                  <a:pt x="145" y="902"/>
                </a:lnTo>
                <a:lnTo>
                  <a:pt x="146" y="807"/>
                </a:lnTo>
                <a:lnTo>
                  <a:pt x="146" y="807"/>
                </a:lnTo>
                <a:close/>
                <a:moveTo>
                  <a:pt x="142" y="965"/>
                </a:moveTo>
                <a:lnTo>
                  <a:pt x="142" y="965"/>
                </a:lnTo>
                <a:lnTo>
                  <a:pt x="162" y="936"/>
                </a:lnTo>
                <a:lnTo>
                  <a:pt x="182" y="909"/>
                </a:lnTo>
                <a:lnTo>
                  <a:pt x="203" y="881"/>
                </a:lnTo>
                <a:lnTo>
                  <a:pt x="226" y="854"/>
                </a:lnTo>
                <a:lnTo>
                  <a:pt x="248" y="829"/>
                </a:lnTo>
                <a:lnTo>
                  <a:pt x="272" y="804"/>
                </a:lnTo>
                <a:lnTo>
                  <a:pt x="297" y="780"/>
                </a:lnTo>
                <a:lnTo>
                  <a:pt x="322" y="756"/>
                </a:lnTo>
                <a:lnTo>
                  <a:pt x="375" y="710"/>
                </a:lnTo>
                <a:lnTo>
                  <a:pt x="430" y="665"/>
                </a:lnTo>
                <a:lnTo>
                  <a:pt x="536" y="577"/>
                </a:lnTo>
                <a:lnTo>
                  <a:pt x="536" y="577"/>
                </a:lnTo>
                <a:lnTo>
                  <a:pt x="567" y="552"/>
                </a:lnTo>
                <a:lnTo>
                  <a:pt x="597" y="526"/>
                </a:lnTo>
                <a:lnTo>
                  <a:pt x="656" y="471"/>
                </a:lnTo>
                <a:lnTo>
                  <a:pt x="713" y="417"/>
                </a:lnTo>
                <a:lnTo>
                  <a:pt x="771" y="361"/>
                </a:lnTo>
                <a:lnTo>
                  <a:pt x="828" y="306"/>
                </a:lnTo>
                <a:lnTo>
                  <a:pt x="887" y="252"/>
                </a:lnTo>
                <a:lnTo>
                  <a:pt x="946" y="199"/>
                </a:lnTo>
                <a:lnTo>
                  <a:pt x="977" y="173"/>
                </a:lnTo>
                <a:lnTo>
                  <a:pt x="1007" y="148"/>
                </a:lnTo>
                <a:lnTo>
                  <a:pt x="1007" y="148"/>
                </a:lnTo>
                <a:lnTo>
                  <a:pt x="1011" y="144"/>
                </a:lnTo>
                <a:lnTo>
                  <a:pt x="1012" y="142"/>
                </a:lnTo>
                <a:lnTo>
                  <a:pt x="1012" y="138"/>
                </a:lnTo>
                <a:lnTo>
                  <a:pt x="1012" y="134"/>
                </a:lnTo>
                <a:lnTo>
                  <a:pt x="1012" y="134"/>
                </a:lnTo>
                <a:lnTo>
                  <a:pt x="1118" y="142"/>
                </a:lnTo>
                <a:lnTo>
                  <a:pt x="1118" y="142"/>
                </a:lnTo>
                <a:lnTo>
                  <a:pt x="1060" y="189"/>
                </a:lnTo>
                <a:lnTo>
                  <a:pt x="1003" y="238"/>
                </a:lnTo>
                <a:lnTo>
                  <a:pt x="948" y="289"/>
                </a:lnTo>
                <a:lnTo>
                  <a:pt x="893" y="339"/>
                </a:lnTo>
                <a:lnTo>
                  <a:pt x="839" y="392"/>
                </a:lnTo>
                <a:lnTo>
                  <a:pt x="785" y="444"/>
                </a:lnTo>
                <a:lnTo>
                  <a:pt x="679" y="551"/>
                </a:lnTo>
                <a:lnTo>
                  <a:pt x="679" y="551"/>
                </a:lnTo>
                <a:lnTo>
                  <a:pt x="673" y="547"/>
                </a:lnTo>
                <a:lnTo>
                  <a:pt x="667" y="544"/>
                </a:lnTo>
                <a:lnTo>
                  <a:pt x="660" y="542"/>
                </a:lnTo>
                <a:lnTo>
                  <a:pt x="653" y="540"/>
                </a:lnTo>
                <a:lnTo>
                  <a:pt x="646" y="540"/>
                </a:lnTo>
                <a:lnTo>
                  <a:pt x="639" y="542"/>
                </a:lnTo>
                <a:lnTo>
                  <a:pt x="632" y="542"/>
                </a:lnTo>
                <a:lnTo>
                  <a:pt x="626" y="544"/>
                </a:lnTo>
                <a:lnTo>
                  <a:pt x="619" y="547"/>
                </a:lnTo>
                <a:lnTo>
                  <a:pt x="614" y="551"/>
                </a:lnTo>
                <a:lnTo>
                  <a:pt x="608" y="556"/>
                </a:lnTo>
                <a:lnTo>
                  <a:pt x="603" y="561"/>
                </a:lnTo>
                <a:lnTo>
                  <a:pt x="599" y="567"/>
                </a:lnTo>
                <a:lnTo>
                  <a:pt x="597" y="575"/>
                </a:lnTo>
                <a:lnTo>
                  <a:pt x="594" y="583"/>
                </a:lnTo>
                <a:lnTo>
                  <a:pt x="594" y="591"/>
                </a:lnTo>
                <a:lnTo>
                  <a:pt x="594" y="591"/>
                </a:lnTo>
                <a:lnTo>
                  <a:pt x="593" y="641"/>
                </a:lnTo>
                <a:lnTo>
                  <a:pt x="593" y="641"/>
                </a:lnTo>
                <a:lnTo>
                  <a:pt x="480" y="758"/>
                </a:lnTo>
                <a:lnTo>
                  <a:pt x="369" y="874"/>
                </a:lnTo>
                <a:lnTo>
                  <a:pt x="255" y="988"/>
                </a:lnTo>
                <a:lnTo>
                  <a:pt x="198" y="1045"/>
                </a:lnTo>
                <a:lnTo>
                  <a:pt x="140" y="1101"/>
                </a:lnTo>
                <a:lnTo>
                  <a:pt x="140" y="1101"/>
                </a:lnTo>
                <a:lnTo>
                  <a:pt x="142" y="965"/>
                </a:lnTo>
                <a:lnTo>
                  <a:pt x="142" y="965"/>
                </a:lnTo>
                <a:close/>
                <a:moveTo>
                  <a:pt x="138" y="1132"/>
                </a:moveTo>
                <a:lnTo>
                  <a:pt x="138" y="1132"/>
                </a:lnTo>
                <a:lnTo>
                  <a:pt x="198" y="1085"/>
                </a:lnTo>
                <a:lnTo>
                  <a:pt x="256" y="1037"/>
                </a:lnTo>
                <a:lnTo>
                  <a:pt x="313" y="988"/>
                </a:lnTo>
                <a:lnTo>
                  <a:pt x="369" y="938"/>
                </a:lnTo>
                <a:lnTo>
                  <a:pt x="424" y="886"/>
                </a:lnTo>
                <a:lnTo>
                  <a:pt x="480" y="834"/>
                </a:lnTo>
                <a:lnTo>
                  <a:pt x="589" y="730"/>
                </a:lnTo>
                <a:lnTo>
                  <a:pt x="589" y="730"/>
                </a:lnTo>
                <a:lnTo>
                  <a:pt x="581" y="874"/>
                </a:lnTo>
                <a:lnTo>
                  <a:pt x="581" y="874"/>
                </a:lnTo>
                <a:lnTo>
                  <a:pt x="522" y="926"/>
                </a:lnTo>
                <a:lnTo>
                  <a:pt x="465" y="979"/>
                </a:lnTo>
                <a:lnTo>
                  <a:pt x="410" y="1034"/>
                </a:lnTo>
                <a:lnTo>
                  <a:pt x="354" y="1090"/>
                </a:lnTo>
                <a:lnTo>
                  <a:pt x="244" y="1203"/>
                </a:lnTo>
                <a:lnTo>
                  <a:pt x="190" y="1258"/>
                </a:lnTo>
                <a:lnTo>
                  <a:pt x="134" y="1313"/>
                </a:lnTo>
                <a:lnTo>
                  <a:pt x="134" y="1313"/>
                </a:lnTo>
                <a:lnTo>
                  <a:pt x="138" y="1132"/>
                </a:lnTo>
                <a:lnTo>
                  <a:pt x="138" y="1132"/>
                </a:lnTo>
                <a:close/>
                <a:moveTo>
                  <a:pt x="133" y="1356"/>
                </a:moveTo>
                <a:lnTo>
                  <a:pt x="133" y="1356"/>
                </a:lnTo>
                <a:lnTo>
                  <a:pt x="163" y="1332"/>
                </a:lnTo>
                <a:lnTo>
                  <a:pt x="193" y="1307"/>
                </a:lnTo>
                <a:lnTo>
                  <a:pt x="251" y="1257"/>
                </a:lnTo>
                <a:lnTo>
                  <a:pt x="306" y="1205"/>
                </a:lnTo>
                <a:lnTo>
                  <a:pt x="362" y="1151"/>
                </a:lnTo>
                <a:lnTo>
                  <a:pt x="469" y="1041"/>
                </a:lnTo>
                <a:lnTo>
                  <a:pt x="524" y="985"/>
                </a:lnTo>
                <a:lnTo>
                  <a:pt x="579" y="931"/>
                </a:lnTo>
                <a:lnTo>
                  <a:pt x="579" y="931"/>
                </a:lnTo>
                <a:lnTo>
                  <a:pt x="578" y="1004"/>
                </a:lnTo>
                <a:lnTo>
                  <a:pt x="578" y="1078"/>
                </a:lnTo>
                <a:lnTo>
                  <a:pt x="578" y="1078"/>
                </a:lnTo>
                <a:lnTo>
                  <a:pt x="516" y="1130"/>
                </a:lnTo>
                <a:lnTo>
                  <a:pt x="456" y="1184"/>
                </a:lnTo>
                <a:lnTo>
                  <a:pt x="397" y="1240"/>
                </a:lnTo>
                <a:lnTo>
                  <a:pt x="340" y="1298"/>
                </a:lnTo>
                <a:lnTo>
                  <a:pt x="284" y="1358"/>
                </a:lnTo>
                <a:lnTo>
                  <a:pt x="231" y="1419"/>
                </a:lnTo>
                <a:lnTo>
                  <a:pt x="179" y="1482"/>
                </a:lnTo>
                <a:lnTo>
                  <a:pt x="129" y="1546"/>
                </a:lnTo>
                <a:lnTo>
                  <a:pt x="129" y="1546"/>
                </a:lnTo>
                <a:lnTo>
                  <a:pt x="133" y="1356"/>
                </a:lnTo>
                <a:lnTo>
                  <a:pt x="133" y="1356"/>
                </a:lnTo>
                <a:close/>
                <a:moveTo>
                  <a:pt x="128" y="1588"/>
                </a:moveTo>
                <a:lnTo>
                  <a:pt x="128" y="1588"/>
                </a:lnTo>
                <a:lnTo>
                  <a:pt x="182" y="1527"/>
                </a:lnTo>
                <a:lnTo>
                  <a:pt x="235" y="1468"/>
                </a:lnTo>
                <a:lnTo>
                  <a:pt x="289" y="1409"/>
                </a:lnTo>
                <a:lnTo>
                  <a:pt x="345" y="1351"/>
                </a:lnTo>
                <a:lnTo>
                  <a:pt x="402" y="1295"/>
                </a:lnTo>
                <a:lnTo>
                  <a:pt x="460" y="1240"/>
                </a:lnTo>
                <a:lnTo>
                  <a:pt x="518" y="1185"/>
                </a:lnTo>
                <a:lnTo>
                  <a:pt x="579" y="1132"/>
                </a:lnTo>
                <a:lnTo>
                  <a:pt x="579" y="1132"/>
                </a:lnTo>
                <a:lnTo>
                  <a:pt x="583" y="1184"/>
                </a:lnTo>
                <a:lnTo>
                  <a:pt x="587" y="1234"/>
                </a:lnTo>
                <a:lnTo>
                  <a:pt x="587" y="1234"/>
                </a:lnTo>
                <a:lnTo>
                  <a:pt x="464" y="1346"/>
                </a:lnTo>
                <a:lnTo>
                  <a:pt x="402" y="1403"/>
                </a:lnTo>
                <a:lnTo>
                  <a:pt x="342" y="1461"/>
                </a:lnTo>
                <a:lnTo>
                  <a:pt x="283" y="1522"/>
                </a:lnTo>
                <a:lnTo>
                  <a:pt x="255" y="1552"/>
                </a:lnTo>
                <a:lnTo>
                  <a:pt x="227" y="1584"/>
                </a:lnTo>
                <a:lnTo>
                  <a:pt x="200" y="1616"/>
                </a:lnTo>
                <a:lnTo>
                  <a:pt x="175" y="1649"/>
                </a:lnTo>
                <a:lnTo>
                  <a:pt x="150" y="1682"/>
                </a:lnTo>
                <a:lnTo>
                  <a:pt x="126" y="1717"/>
                </a:lnTo>
                <a:lnTo>
                  <a:pt x="126" y="1717"/>
                </a:lnTo>
                <a:lnTo>
                  <a:pt x="128" y="1588"/>
                </a:lnTo>
                <a:lnTo>
                  <a:pt x="128" y="1588"/>
                </a:lnTo>
                <a:close/>
                <a:moveTo>
                  <a:pt x="126" y="1772"/>
                </a:moveTo>
                <a:lnTo>
                  <a:pt x="126" y="1772"/>
                </a:lnTo>
                <a:lnTo>
                  <a:pt x="151" y="1738"/>
                </a:lnTo>
                <a:lnTo>
                  <a:pt x="178" y="1706"/>
                </a:lnTo>
                <a:lnTo>
                  <a:pt x="206" y="1673"/>
                </a:lnTo>
                <a:lnTo>
                  <a:pt x="234" y="1642"/>
                </a:lnTo>
                <a:lnTo>
                  <a:pt x="291" y="1580"/>
                </a:lnTo>
                <a:lnTo>
                  <a:pt x="350" y="1521"/>
                </a:lnTo>
                <a:lnTo>
                  <a:pt x="410" y="1462"/>
                </a:lnTo>
                <a:lnTo>
                  <a:pt x="472" y="1405"/>
                </a:lnTo>
                <a:lnTo>
                  <a:pt x="594" y="1289"/>
                </a:lnTo>
                <a:lnTo>
                  <a:pt x="594" y="1289"/>
                </a:lnTo>
                <a:lnTo>
                  <a:pt x="604" y="1348"/>
                </a:lnTo>
                <a:lnTo>
                  <a:pt x="611" y="1377"/>
                </a:lnTo>
                <a:lnTo>
                  <a:pt x="618" y="1407"/>
                </a:lnTo>
                <a:lnTo>
                  <a:pt x="618" y="1407"/>
                </a:lnTo>
                <a:lnTo>
                  <a:pt x="599" y="1407"/>
                </a:lnTo>
                <a:lnTo>
                  <a:pt x="599" y="1407"/>
                </a:lnTo>
                <a:lnTo>
                  <a:pt x="590" y="1409"/>
                </a:lnTo>
                <a:lnTo>
                  <a:pt x="583" y="1413"/>
                </a:lnTo>
                <a:lnTo>
                  <a:pt x="578" y="1419"/>
                </a:lnTo>
                <a:lnTo>
                  <a:pt x="575" y="1425"/>
                </a:lnTo>
                <a:lnTo>
                  <a:pt x="575" y="1433"/>
                </a:lnTo>
                <a:lnTo>
                  <a:pt x="575" y="1440"/>
                </a:lnTo>
                <a:lnTo>
                  <a:pt x="579" y="1446"/>
                </a:lnTo>
                <a:lnTo>
                  <a:pt x="585" y="1453"/>
                </a:lnTo>
                <a:lnTo>
                  <a:pt x="585" y="1453"/>
                </a:lnTo>
                <a:lnTo>
                  <a:pt x="528" y="1513"/>
                </a:lnTo>
                <a:lnTo>
                  <a:pt x="469" y="1571"/>
                </a:lnTo>
                <a:lnTo>
                  <a:pt x="351" y="1686"/>
                </a:lnTo>
                <a:lnTo>
                  <a:pt x="292" y="1744"/>
                </a:lnTo>
                <a:lnTo>
                  <a:pt x="235" y="1803"/>
                </a:lnTo>
                <a:lnTo>
                  <a:pt x="178" y="1864"/>
                </a:lnTo>
                <a:lnTo>
                  <a:pt x="151" y="1894"/>
                </a:lnTo>
                <a:lnTo>
                  <a:pt x="125" y="1926"/>
                </a:lnTo>
                <a:lnTo>
                  <a:pt x="125" y="1926"/>
                </a:lnTo>
                <a:lnTo>
                  <a:pt x="126" y="1772"/>
                </a:lnTo>
                <a:lnTo>
                  <a:pt x="126" y="1772"/>
                </a:lnTo>
                <a:close/>
                <a:moveTo>
                  <a:pt x="125" y="1975"/>
                </a:moveTo>
                <a:lnTo>
                  <a:pt x="125" y="1975"/>
                </a:lnTo>
                <a:lnTo>
                  <a:pt x="155" y="1942"/>
                </a:lnTo>
                <a:lnTo>
                  <a:pt x="187" y="1909"/>
                </a:lnTo>
                <a:lnTo>
                  <a:pt x="252" y="1846"/>
                </a:lnTo>
                <a:lnTo>
                  <a:pt x="318" y="1783"/>
                </a:lnTo>
                <a:lnTo>
                  <a:pt x="385" y="1722"/>
                </a:lnTo>
                <a:lnTo>
                  <a:pt x="451" y="1660"/>
                </a:lnTo>
                <a:lnTo>
                  <a:pt x="516" y="1596"/>
                </a:lnTo>
                <a:lnTo>
                  <a:pt x="548" y="1564"/>
                </a:lnTo>
                <a:lnTo>
                  <a:pt x="579" y="1531"/>
                </a:lnTo>
                <a:lnTo>
                  <a:pt x="610" y="1498"/>
                </a:lnTo>
                <a:lnTo>
                  <a:pt x="639" y="1464"/>
                </a:lnTo>
                <a:lnTo>
                  <a:pt x="639" y="1464"/>
                </a:lnTo>
                <a:lnTo>
                  <a:pt x="709" y="1472"/>
                </a:lnTo>
                <a:lnTo>
                  <a:pt x="709" y="1472"/>
                </a:lnTo>
                <a:lnTo>
                  <a:pt x="562" y="1626"/>
                </a:lnTo>
                <a:lnTo>
                  <a:pt x="416" y="1783"/>
                </a:lnTo>
                <a:lnTo>
                  <a:pt x="126" y="2097"/>
                </a:lnTo>
                <a:lnTo>
                  <a:pt x="126" y="2097"/>
                </a:lnTo>
                <a:lnTo>
                  <a:pt x="125" y="1975"/>
                </a:lnTo>
                <a:lnTo>
                  <a:pt x="125" y="1975"/>
                </a:lnTo>
                <a:close/>
                <a:moveTo>
                  <a:pt x="126" y="2136"/>
                </a:moveTo>
                <a:lnTo>
                  <a:pt x="126" y="2136"/>
                </a:lnTo>
                <a:lnTo>
                  <a:pt x="208" y="2057"/>
                </a:lnTo>
                <a:lnTo>
                  <a:pt x="289" y="1975"/>
                </a:lnTo>
                <a:lnTo>
                  <a:pt x="369" y="1894"/>
                </a:lnTo>
                <a:lnTo>
                  <a:pt x="448" y="1811"/>
                </a:lnTo>
                <a:lnTo>
                  <a:pt x="606" y="1645"/>
                </a:lnTo>
                <a:lnTo>
                  <a:pt x="763" y="1478"/>
                </a:lnTo>
                <a:lnTo>
                  <a:pt x="763" y="1478"/>
                </a:lnTo>
                <a:lnTo>
                  <a:pt x="848" y="1489"/>
                </a:lnTo>
                <a:lnTo>
                  <a:pt x="848" y="1489"/>
                </a:lnTo>
                <a:lnTo>
                  <a:pt x="826" y="1503"/>
                </a:lnTo>
                <a:lnTo>
                  <a:pt x="804" y="1521"/>
                </a:lnTo>
                <a:lnTo>
                  <a:pt x="783" y="1539"/>
                </a:lnTo>
                <a:lnTo>
                  <a:pt x="763" y="1559"/>
                </a:lnTo>
                <a:lnTo>
                  <a:pt x="742" y="1580"/>
                </a:lnTo>
                <a:lnTo>
                  <a:pt x="722" y="1603"/>
                </a:lnTo>
                <a:lnTo>
                  <a:pt x="684" y="1648"/>
                </a:lnTo>
                <a:lnTo>
                  <a:pt x="647" y="1694"/>
                </a:lnTo>
                <a:lnTo>
                  <a:pt x="612" y="1740"/>
                </a:lnTo>
                <a:lnTo>
                  <a:pt x="548" y="1827"/>
                </a:lnTo>
                <a:lnTo>
                  <a:pt x="548" y="1827"/>
                </a:lnTo>
                <a:lnTo>
                  <a:pt x="500" y="1890"/>
                </a:lnTo>
                <a:lnTo>
                  <a:pt x="452" y="1955"/>
                </a:lnTo>
                <a:lnTo>
                  <a:pt x="404" y="2020"/>
                </a:lnTo>
                <a:lnTo>
                  <a:pt x="355" y="2083"/>
                </a:lnTo>
                <a:lnTo>
                  <a:pt x="330" y="2115"/>
                </a:lnTo>
                <a:lnTo>
                  <a:pt x="304" y="2146"/>
                </a:lnTo>
                <a:lnTo>
                  <a:pt x="277" y="2176"/>
                </a:lnTo>
                <a:lnTo>
                  <a:pt x="249" y="2204"/>
                </a:lnTo>
                <a:lnTo>
                  <a:pt x="220" y="2233"/>
                </a:lnTo>
                <a:lnTo>
                  <a:pt x="191" y="2260"/>
                </a:lnTo>
                <a:lnTo>
                  <a:pt x="161" y="2286"/>
                </a:lnTo>
                <a:lnTo>
                  <a:pt x="130" y="2310"/>
                </a:lnTo>
                <a:lnTo>
                  <a:pt x="130" y="2310"/>
                </a:lnTo>
                <a:lnTo>
                  <a:pt x="128" y="2224"/>
                </a:lnTo>
                <a:lnTo>
                  <a:pt x="126" y="2136"/>
                </a:lnTo>
                <a:lnTo>
                  <a:pt x="126" y="2136"/>
                </a:lnTo>
                <a:close/>
                <a:moveTo>
                  <a:pt x="130" y="2339"/>
                </a:moveTo>
                <a:lnTo>
                  <a:pt x="130" y="2339"/>
                </a:lnTo>
                <a:lnTo>
                  <a:pt x="155" y="2326"/>
                </a:lnTo>
                <a:lnTo>
                  <a:pt x="181" y="2310"/>
                </a:lnTo>
                <a:lnTo>
                  <a:pt x="206" y="2293"/>
                </a:lnTo>
                <a:lnTo>
                  <a:pt x="228" y="2274"/>
                </a:lnTo>
                <a:lnTo>
                  <a:pt x="252" y="2256"/>
                </a:lnTo>
                <a:lnTo>
                  <a:pt x="275" y="2236"/>
                </a:lnTo>
                <a:lnTo>
                  <a:pt x="296" y="2215"/>
                </a:lnTo>
                <a:lnTo>
                  <a:pt x="317" y="2193"/>
                </a:lnTo>
                <a:lnTo>
                  <a:pt x="357" y="2150"/>
                </a:lnTo>
                <a:lnTo>
                  <a:pt x="395" y="2103"/>
                </a:lnTo>
                <a:lnTo>
                  <a:pt x="434" y="2057"/>
                </a:lnTo>
                <a:lnTo>
                  <a:pt x="469" y="2011"/>
                </a:lnTo>
                <a:lnTo>
                  <a:pt x="469" y="2011"/>
                </a:lnTo>
                <a:lnTo>
                  <a:pt x="522" y="1943"/>
                </a:lnTo>
                <a:lnTo>
                  <a:pt x="577" y="1880"/>
                </a:lnTo>
                <a:lnTo>
                  <a:pt x="632" y="1815"/>
                </a:lnTo>
                <a:lnTo>
                  <a:pt x="689" y="1752"/>
                </a:lnTo>
                <a:lnTo>
                  <a:pt x="746" y="1689"/>
                </a:lnTo>
                <a:lnTo>
                  <a:pt x="802" y="1625"/>
                </a:lnTo>
                <a:lnTo>
                  <a:pt x="857" y="1562"/>
                </a:lnTo>
                <a:lnTo>
                  <a:pt x="910" y="1495"/>
                </a:lnTo>
                <a:lnTo>
                  <a:pt x="910" y="1495"/>
                </a:lnTo>
                <a:lnTo>
                  <a:pt x="948" y="1499"/>
                </a:lnTo>
                <a:lnTo>
                  <a:pt x="948" y="1499"/>
                </a:lnTo>
                <a:lnTo>
                  <a:pt x="1036" y="1511"/>
                </a:lnTo>
                <a:lnTo>
                  <a:pt x="1036" y="1511"/>
                </a:lnTo>
                <a:lnTo>
                  <a:pt x="1005" y="1536"/>
                </a:lnTo>
                <a:lnTo>
                  <a:pt x="973" y="1562"/>
                </a:lnTo>
                <a:lnTo>
                  <a:pt x="941" y="1588"/>
                </a:lnTo>
                <a:lnTo>
                  <a:pt x="912" y="1616"/>
                </a:lnTo>
                <a:lnTo>
                  <a:pt x="852" y="1672"/>
                </a:lnTo>
                <a:lnTo>
                  <a:pt x="795" y="1730"/>
                </a:lnTo>
                <a:lnTo>
                  <a:pt x="740" y="1789"/>
                </a:lnTo>
                <a:lnTo>
                  <a:pt x="685" y="1849"/>
                </a:lnTo>
                <a:lnTo>
                  <a:pt x="577" y="1971"/>
                </a:lnTo>
                <a:lnTo>
                  <a:pt x="577" y="1971"/>
                </a:lnTo>
                <a:lnTo>
                  <a:pt x="570" y="1972"/>
                </a:lnTo>
                <a:lnTo>
                  <a:pt x="570" y="1972"/>
                </a:lnTo>
                <a:lnTo>
                  <a:pt x="566" y="1974"/>
                </a:lnTo>
                <a:lnTo>
                  <a:pt x="562" y="1975"/>
                </a:lnTo>
                <a:lnTo>
                  <a:pt x="559" y="1978"/>
                </a:lnTo>
                <a:lnTo>
                  <a:pt x="557" y="1980"/>
                </a:lnTo>
                <a:lnTo>
                  <a:pt x="555" y="1988"/>
                </a:lnTo>
                <a:lnTo>
                  <a:pt x="554" y="1995"/>
                </a:lnTo>
                <a:lnTo>
                  <a:pt x="554" y="1995"/>
                </a:lnTo>
                <a:lnTo>
                  <a:pt x="546" y="2004"/>
                </a:lnTo>
                <a:lnTo>
                  <a:pt x="546" y="2004"/>
                </a:lnTo>
                <a:lnTo>
                  <a:pt x="540" y="2009"/>
                </a:lnTo>
                <a:lnTo>
                  <a:pt x="533" y="2016"/>
                </a:lnTo>
                <a:lnTo>
                  <a:pt x="528" y="2023"/>
                </a:lnTo>
                <a:lnTo>
                  <a:pt x="524" y="2029"/>
                </a:lnTo>
                <a:lnTo>
                  <a:pt x="524" y="2029"/>
                </a:lnTo>
                <a:lnTo>
                  <a:pt x="477" y="2080"/>
                </a:lnTo>
                <a:lnTo>
                  <a:pt x="477" y="2080"/>
                </a:lnTo>
                <a:lnTo>
                  <a:pt x="406" y="2156"/>
                </a:lnTo>
                <a:lnTo>
                  <a:pt x="334" y="2235"/>
                </a:lnTo>
                <a:lnTo>
                  <a:pt x="263" y="2311"/>
                </a:lnTo>
                <a:lnTo>
                  <a:pt x="190" y="2386"/>
                </a:lnTo>
                <a:lnTo>
                  <a:pt x="190" y="2386"/>
                </a:lnTo>
                <a:lnTo>
                  <a:pt x="133" y="2441"/>
                </a:lnTo>
                <a:lnTo>
                  <a:pt x="133" y="2441"/>
                </a:lnTo>
                <a:lnTo>
                  <a:pt x="130" y="2339"/>
                </a:lnTo>
                <a:lnTo>
                  <a:pt x="130" y="2339"/>
                </a:lnTo>
                <a:close/>
                <a:moveTo>
                  <a:pt x="136" y="2486"/>
                </a:moveTo>
                <a:lnTo>
                  <a:pt x="136" y="2486"/>
                </a:lnTo>
                <a:lnTo>
                  <a:pt x="166" y="2458"/>
                </a:lnTo>
                <a:lnTo>
                  <a:pt x="198" y="2433"/>
                </a:lnTo>
                <a:lnTo>
                  <a:pt x="227" y="2411"/>
                </a:lnTo>
                <a:lnTo>
                  <a:pt x="248" y="2392"/>
                </a:lnTo>
                <a:lnTo>
                  <a:pt x="248" y="2392"/>
                </a:lnTo>
                <a:lnTo>
                  <a:pt x="281" y="2359"/>
                </a:lnTo>
                <a:lnTo>
                  <a:pt x="314" y="2326"/>
                </a:lnTo>
                <a:lnTo>
                  <a:pt x="381" y="2257"/>
                </a:lnTo>
                <a:lnTo>
                  <a:pt x="444" y="2188"/>
                </a:lnTo>
                <a:lnTo>
                  <a:pt x="509" y="2119"/>
                </a:lnTo>
                <a:lnTo>
                  <a:pt x="509" y="2119"/>
                </a:lnTo>
                <a:lnTo>
                  <a:pt x="506" y="2176"/>
                </a:lnTo>
                <a:lnTo>
                  <a:pt x="504" y="2235"/>
                </a:lnTo>
                <a:lnTo>
                  <a:pt x="504" y="2235"/>
                </a:lnTo>
                <a:lnTo>
                  <a:pt x="411" y="2326"/>
                </a:lnTo>
                <a:lnTo>
                  <a:pt x="318" y="2417"/>
                </a:lnTo>
                <a:lnTo>
                  <a:pt x="228" y="2511"/>
                </a:lnTo>
                <a:lnTo>
                  <a:pt x="183" y="2559"/>
                </a:lnTo>
                <a:lnTo>
                  <a:pt x="140" y="2607"/>
                </a:lnTo>
                <a:lnTo>
                  <a:pt x="140" y="2607"/>
                </a:lnTo>
                <a:lnTo>
                  <a:pt x="136" y="2486"/>
                </a:lnTo>
                <a:lnTo>
                  <a:pt x="136" y="2486"/>
                </a:lnTo>
                <a:close/>
                <a:moveTo>
                  <a:pt x="141" y="2641"/>
                </a:moveTo>
                <a:lnTo>
                  <a:pt x="141" y="2641"/>
                </a:lnTo>
                <a:lnTo>
                  <a:pt x="234" y="2552"/>
                </a:lnTo>
                <a:lnTo>
                  <a:pt x="325" y="2462"/>
                </a:lnTo>
                <a:lnTo>
                  <a:pt x="415" y="2372"/>
                </a:lnTo>
                <a:lnTo>
                  <a:pt x="502" y="2278"/>
                </a:lnTo>
                <a:lnTo>
                  <a:pt x="502" y="2278"/>
                </a:lnTo>
                <a:lnTo>
                  <a:pt x="501" y="2408"/>
                </a:lnTo>
                <a:lnTo>
                  <a:pt x="501" y="2408"/>
                </a:lnTo>
                <a:lnTo>
                  <a:pt x="501" y="2419"/>
                </a:lnTo>
                <a:lnTo>
                  <a:pt x="501" y="2419"/>
                </a:lnTo>
                <a:lnTo>
                  <a:pt x="476" y="2441"/>
                </a:lnTo>
                <a:lnTo>
                  <a:pt x="452" y="2465"/>
                </a:lnTo>
                <a:lnTo>
                  <a:pt x="428" y="2489"/>
                </a:lnTo>
                <a:lnTo>
                  <a:pt x="406" y="2514"/>
                </a:lnTo>
                <a:lnTo>
                  <a:pt x="362" y="2566"/>
                </a:lnTo>
                <a:lnTo>
                  <a:pt x="318" y="2615"/>
                </a:lnTo>
                <a:lnTo>
                  <a:pt x="318" y="2615"/>
                </a:lnTo>
                <a:lnTo>
                  <a:pt x="275" y="2664"/>
                </a:lnTo>
                <a:lnTo>
                  <a:pt x="231" y="2714"/>
                </a:lnTo>
                <a:lnTo>
                  <a:pt x="190" y="2764"/>
                </a:lnTo>
                <a:lnTo>
                  <a:pt x="170" y="2791"/>
                </a:lnTo>
                <a:lnTo>
                  <a:pt x="151" y="2817"/>
                </a:lnTo>
                <a:lnTo>
                  <a:pt x="151" y="2817"/>
                </a:lnTo>
                <a:lnTo>
                  <a:pt x="141" y="2641"/>
                </a:lnTo>
                <a:lnTo>
                  <a:pt x="141" y="2641"/>
                </a:lnTo>
                <a:close/>
                <a:moveTo>
                  <a:pt x="154" y="2862"/>
                </a:moveTo>
                <a:lnTo>
                  <a:pt x="154" y="2862"/>
                </a:lnTo>
                <a:lnTo>
                  <a:pt x="202" y="2807"/>
                </a:lnTo>
                <a:lnTo>
                  <a:pt x="248" y="2751"/>
                </a:lnTo>
                <a:lnTo>
                  <a:pt x="297" y="2697"/>
                </a:lnTo>
                <a:lnTo>
                  <a:pt x="346" y="2644"/>
                </a:lnTo>
                <a:lnTo>
                  <a:pt x="346" y="2644"/>
                </a:lnTo>
                <a:lnTo>
                  <a:pt x="383" y="2605"/>
                </a:lnTo>
                <a:lnTo>
                  <a:pt x="423" y="2566"/>
                </a:lnTo>
                <a:lnTo>
                  <a:pt x="463" y="2527"/>
                </a:lnTo>
                <a:lnTo>
                  <a:pt x="481" y="2506"/>
                </a:lnTo>
                <a:lnTo>
                  <a:pt x="500" y="2485"/>
                </a:lnTo>
                <a:lnTo>
                  <a:pt x="500" y="2485"/>
                </a:lnTo>
                <a:lnTo>
                  <a:pt x="500" y="2555"/>
                </a:lnTo>
                <a:lnTo>
                  <a:pt x="500" y="2591"/>
                </a:lnTo>
                <a:lnTo>
                  <a:pt x="502" y="2625"/>
                </a:lnTo>
                <a:lnTo>
                  <a:pt x="502" y="2625"/>
                </a:lnTo>
                <a:lnTo>
                  <a:pt x="457" y="2666"/>
                </a:lnTo>
                <a:lnTo>
                  <a:pt x="414" y="2710"/>
                </a:lnTo>
                <a:lnTo>
                  <a:pt x="371" y="2754"/>
                </a:lnTo>
                <a:lnTo>
                  <a:pt x="329" y="2799"/>
                </a:lnTo>
                <a:lnTo>
                  <a:pt x="247" y="2892"/>
                </a:lnTo>
                <a:lnTo>
                  <a:pt x="206" y="2937"/>
                </a:lnTo>
                <a:lnTo>
                  <a:pt x="165" y="2983"/>
                </a:lnTo>
                <a:lnTo>
                  <a:pt x="165" y="2983"/>
                </a:lnTo>
                <a:lnTo>
                  <a:pt x="154" y="2862"/>
                </a:lnTo>
                <a:lnTo>
                  <a:pt x="154" y="2862"/>
                </a:lnTo>
                <a:close/>
                <a:moveTo>
                  <a:pt x="167" y="3020"/>
                </a:moveTo>
                <a:lnTo>
                  <a:pt x="167" y="3020"/>
                </a:lnTo>
                <a:lnTo>
                  <a:pt x="257" y="2938"/>
                </a:lnTo>
                <a:lnTo>
                  <a:pt x="302" y="2896"/>
                </a:lnTo>
                <a:lnTo>
                  <a:pt x="346" y="2852"/>
                </a:lnTo>
                <a:lnTo>
                  <a:pt x="390" y="2808"/>
                </a:lnTo>
                <a:lnTo>
                  <a:pt x="431" y="2763"/>
                </a:lnTo>
                <a:lnTo>
                  <a:pt x="471" y="2717"/>
                </a:lnTo>
                <a:lnTo>
                  <a:pt x="508" y="2669"/>
                </a:lnTo>
                <a:lnTo>
                  <a:pt x="508" y="2669"/>
                </a:lnTo>
                <a:lnTo>
                  <a:pt x="510" y="2695"/>
                </a:lnTo>
                <a:lnTo>
                  <a:pt x="516" y="2722"/>
                </a:lnTo>
                <a:lnTo>
                  <a:pt x="522" y="2748"/>
                </a:lnTo>
                <a:lnTo>
                  <a:pt x="530" y="2774"/>
                </a:lnTo>
                <a:lnTo>
                  <a:pt x="530" y="2774"/>
                </a:lnTo>
                <a:lnTo>
                  <a:pt x="505" y="2797"/>
                </a:lnTo>
                <a:lnTo>
                  <a:pt x="481" y="2824"/>
                </a:lnTo>
                <a:lnTo>
                  <a:pt x="459" y="2850"/>
                </a:lnTo>
                <a:lnTo>
                  <a:pt x="436" y="2877"/>
                </a:lnTo>
                <a:lnTo>
                  <a:pt x="391" y="2931"/>
                </a:lnTo>
                <a:lnTo>
                  <a:pt x="348" y="2984"/>
                </a:lnTo>
                <a:lnTo>
                  <a:pt x="348" y="2984"/>
                </a:lnTo>
                <a:lnTo>
                  <a:pt x="306" y="3029"/>
                </a:lnTo>
                <a:lnTo>
                  <a:pt x="264" y="3074"/>
                </a:lnTo>
                <a:lnTo>
                  <a:pt x="181" y="3162"/>
                </a:lnTo>
                <a:lnTo>
                  <a:pt x="181" y="3162"/>
                </a:lnTo>
                <a:lnTo>
                  <a:pt x="167" y="3020"/>
                </a:lnTo>
                <a:lnTo>
                  <a:pt x="167" y="3020"/>
                </a:lnTo>
                <a:close/>
                <a:moveTo>
                  <a:pt x="407" y="3317"/>
                </a:moveTo>
                <a:lnTo>
                  <a:pt x="407" y="3317"/>
                </a:lnTo>
                <a:lnTo>
                  <a:pt x="459" y="3260"/>
                </a:lnTo>
                <a:lnTo>
                  <a:pt x="513" y="3207"/>
                </a:lnTo>
                <a:lnTo>
                  <a:pt x="570" y="3155"/>
                </a:lnTo>
                <a:lnTo>
                  <a:pt x="627" y="3105"/>
                </a:lnTo>
                <a:lnTo>
                  <a:pt x="627" y="3105"/>
                </a:lnTo>
                <a:lnTo>
                  <a:pt x="684" y="3058"/>
                </a:lnTo>
                <a:lnTo>
                  <a:pt x="742" y="3012"/>
                </a:lnTo>
                <a:lnTo>
                  <a:pt x="799" y="2966"/>
                </a:lnTo>
                <a:lnTo>
                  <a:pt x="827" y="2941"/>
                </a:lnTo>
                <a:lnTo>
                  <a:pt x="854" y="2915"/>
                </a:lnTo>
                <a:lnTo>
                  <a:pt x="854" y="2915"/>
                </a:lnTo>
                <a:lnTo>
                  <a:pt x="948" y="2923"/>
                </a:lnTo>
                <a:lnTo>
                  <a:pt x="948" y="2923"/>
                </a:lnTo>
                <a:lnTo>
                  <a:pt x="925" y="2943"/>
                </a:lnTo>
                <a:lnTo>
                  <a:pt x="904" y="2963"/>
                </a:lnTo>
                <a:lnTo>
                  <a:pt x="861" y="3007"/>
                </a:lnTo>
                <a:lnTo>
                  <a:pt x="820" y="3050"/>
                </a:lnTo>
                <a:lnTo>
                  <a:pt x="781" y="3094"/>
                </a:lnTo>
                <a:lnTo>
                  <a:pt x="781" y="3094"/>
                </a:lnTo>
                <a:lnTo>
                  <a:pt x="728" y="3150"/>
                </a:lnTo>
                <a:lnTo>
                  <a:pt x="675" y="3207"/>
                </a:lnTo>
                <a:lnTo>
                  <a:pt x="624" y="3265"/>
                </a:lnTo>
                <a:lnTo>
                  <a:pt x="574" y="3325"/>
                </a:lnTo>
                <a:lnTo>
                  <a:pt x="574" y="3325"/>
                </a:lnTo>
                <a:lnTo>
                  <a:pt x="491" y="3319"/>
                </a:lnTo>
                <a:lnTo>
                  <a:pt x="407" y="3317"/>
                </a:lnTo>
                <a:lnTo>
                  <a:pt x="407" y="3317"/>
                </a:lnTo>
                <a:close/>
                <a:moveTo>
                  <a:pt x="608" y="3326"/>
                </a:moveTo>
                <a:lnTo>
                  <a:pt x="608" y="3326"/>
                </a:lnTo>
                <a:lnTo>
                  <a:pt x="709" y="3224"/>
                </a:lnTo>
                <a:lnTo>
                  <a:pt x="810" y="3123"/>
                </a:lnTo>
                <a:lnTo>
                  <a:pt x="810" y="3123"/>
                </a:lnTo>
                <a:lnTo>
                  <a:pt x="861" y="3076"/>
                </a:lnTo>
                <a:lnTo>
                  <a:pt x="913" y="3028"/>
                </a:lnTo>
                <a:lnTo>
                  <a:pt x="940" y="3004"/>
                </a:lnTo>
                <a:lnTo>
                  <a:pt x="965" y="2979"/>
                </a:lnTo>
                <a:lnTo>
                  <a:pt x="989" y="2954"/>
                </a:lnTo>
                <a:lnTo>
                  <a:pt x="1011" y="2927"/>
                </a:lnTo>
                <a:lnTo>
                  <a:pt x="1011" y="2927"/>
                </a:lnTo>
                <a:lnTo>
                  <a:pt x="1065" y="2931"/>
                </a:lnTo>
                <a:lnTo>
                  <a:pt x="1120" y="2933"/>
                </a:lnTo>
                <a:lnTo>
                  <a:pt x="1120" y="2933"/>
                </a:lnTo>
                <a:lnTo>
                  <a:pt x="1097" y="2954"/>
                </a:lnTo>
                <a:lnTo>
                  <a:pt x="1076" y="2975"/>
                </a:lnTo>
                <a:lnTo>
                  <a:pt x="1034" y="3019"/>
                </a:lnTo>
                <a:lnTo>
                  <a:pt x="953" y="3109"/>
                </a:lnTo>
                <a:lnTo>
                  <a:pt x="953" y="3109"/>
                </a:lnTo>
                <a:lnTo>
                  <a:pt x="852" y="3220"/>
                </a:lnTo>
                <a:lnTo>
                  <a:pt x="753" y="3333"/>
                </a:lnTo>
                <a:lnTo>
                  <a:pt x="753" y="3333"/>
                </a:lnTo>
                <a:lnTo>
                  <a:pt x="608" y="3326"/>
                </a:lnTo>
                <a:lnTo>
                  <a:pt x="608" y="3326"/>
                </a:lnTo>
                <a:close/>
                <a:moveTo>
                  <a:pt x="920" y="3339"/>
                </a:moveTo>
                <a:lnTo>
                  <a:pt x="920" y="3339"/>
                </a:lnTo>
                <a:lnTo>
                  <a:pt x="883" y="3339"/>
                </a:lnTo>
                <a:lnTo>
                  <a:pt x="883" y="3339"/>
                </a:lnTo>
                <a:lnTo>
                  <a:pt x="799" y="3335"/>
                </a:lnTo>
                <a:lnTo>
                  <a:pt x="799" y="3335"/>
                </a:lnTo>
                <a:lnTo>
                  <a:pt x="880" y="3252"/>
                </a:lnTo>
                <a:lnTo>
                  <a:pt x="961" y="3167"/>
                </a:lnTo>
                <a:lnTo>
                  <a:pt x="961" y="3167"/>
                </a:lnTo>
                <a:lnTo>
                  <a:pt x="989" y="3138"/>
                </a:lnTo>
                <a:lnTo>
                  <a:pt x="1018" y="3109"/>
                </a:lnTo>
                <a:lnTo>
                  <a:pt x="1077" y="3053"/>
                </a:lnTo>
                <a:lnTo>
                  <a:pt x="1136" y="2995"/>
                </a:lnTo>
                <a:lnTo>
                  <a:pt x="1163" y="2966"/>
                </a:lnTo>
                <a:lnTo>
                  <a:pt x="1191" y="2935"/>
                </a:lnTo>
                <a:lnTo>
                  <a:pt x="1191" y="2935"/>
                </a:lnTo>
                <a:lnTo>
                  <a:pt x="1235" y="2937"/>
                </a:lnTo>
                <a:lnTo>
                  <a:pt x="1284" y="2935"/>
                </a:lnTo>
                <a:lnTo>
                  <a:pt x="1284" y="2935"/>
                </a:lnTo>
                <a:lnTo>
                  <a:pt x="1251" y="2970"/>
                </a:lnTo>
                <a:lnTo>
                  <a:pt x="1218" y="3004"/>
                </a:lnTo>
                <a:lnTo>
                  <a:pt x="1154" y="3076"/>
                </a:lnTo>
                <a:lnTo>
                  <a:pt x="1154" y="3076"/>
                </a:lnTo>
                <a:lnTo>
                  <a:pt x="920" y="3339"/>
                </a:lnTo>
                <a:lnTo>
                  <a:pt x="920" y="3339"/>
                </a:lnTo>
                <a:close/>
                <a:moveTo>
                  <a:pt x="1169" y="3137"/>
                </a:moveTo>
                <a:lnTo>
                  <a:pt x="1169" y="3137"/>
                </a:lnTo>
                <a:lnTo>
                  <a:pt x="1219" y="3085"/>
                </a:lnTo>
                <a:lnTo>
                  <a:pt x="1271" y="3033"/>
                </a:lnTo>
                <a:lnTo>
                  <a:pt x="1322" y="2980"/>
                </a:lnTo>
                <a:lnTo>
                  <a:pt x="1373" y="2927"/>
                </a:lnTo>
                <a:lnTo>
                  <a:pt x="1373" y="2927"/>
                </a:lnTo>
                <a:lnTo>
                  <a:pt x="1402" y="2923"/>
                </a:lnTo>
                <a:lnTo>
                  <a:pt x="1430" y="2917"/>
                </a:lnTo>
                <a:lnTo>
                  <a:pt x="1430" y="2917"/>
                </a:lnTo>
                <a:lnTo>
                  <a:pt x="1430" y="2955"/>
                </a:lnTo>
                <a:lnTo>
                  <a:pt x="1431" y="2995"/>
                </a:lnTo>
                <a:lnTo>
                  <a:pt x="1431" y="2995"/>
                </a:lnTo>
                <a:lnTo>
                  <a:pt x="1411" y="3012"/>
                </a:lnTo>
                <a:lnTo>
                  <a:pt x="1393" y="3031"/>
                </a:lnTo>
                <a:lnTo>
                  <a:pt x="1357" y="3068"/>
                </a:lnTo>
                <a:lnTo>
                  <a:pt x="1324" y="3107"/>
                </a:lnTo>
                <a:lnTo>
                  <a:pt x="1291" y="3147"/>
                </a:lnTo>
                <a:lnTo>
                  <a:pt x="1291" y="3147"/>
                </a:lnTo>
                <a:lnTo>
                  <a:pt x="1250" y="3195"/>
                </a:lnTo>
                <a:lnTo>
                  <a:pt x="1207" y="3243"/>
                </a:lnTo>
                <a:lnTo>
                  <a:pt x="1165" y="3288"/>
                </a:lnTo>
                <a:lnTo>
                  <a:pt x="1120" y="3333"/>
                </a:lnTo>
                <a:lnTo>
                  <a:pt x="1120" y="3333"/>
                </a:lnTo>
                <a:lnTo>
                  <a:pt x="1044" y="3337"/>
                </a:lnTo>
                <a:lnTo>
                  <a:pt x="967" y="3339"/>
                </a:lnTo>
                <a:lnTo>
                  <a:pt x="967" y="3339"/>
                </a:lnTo>
                <a:lnTo>
                  <a:pt x="1019" y="3292"/>
                </a:lnTo>
                <a:lnTo>
                  <a:pt x="1071" y="3241"/>
                </a:lnTo>
                <a:lnTo>
                  <a:pt x="1120" y="3190"/>
                </a:lnTo>
                <a:lnTo>
                  <a:pt x="1169" y="3137"/>
                </a:lnTo>
                <a:lnTo>
                  <a:pt x="1169" y="3137"/>
                </a:lnTo>
                <a:close/>
                <a:moveTo>
                  <a:pt x="1185" y="3327"/>
                </a:moveTo>
                <a:lnTo>
                  <a:pt x="1185" y="3327"/>
                </a:lnTo>
                <a:lnTo>
                  <a:pt x="1211" y="3301"/>
                </a:lnTo>
                <a:lnTo>
                  <a:pt x="1238" y="3276"/>
                </a:lnTo>
                <a:lnTo>
                  <a:pt x="1288" y="3221"/>
                </a:lnTo>
                <a:lnTo>
                  <a:pt x="1288" y="3221"/>
                </a:lnTo>
                <a:lnTo>
                  <a:pt x="1362" y="3143"/>
                </a:lnTo>
                <a:lnTo>
                  <a:pt x="1398" y="3103"/>
                </a:lnTo>
                <a:lnTo>
                  <a:pt x="1435" y="3064"/>
                </a:lnTo>
                <a:lnTo>
                  <a:pt x="1435" y="3064"/>
                </a:lnTo>
                <a:lnTo>
                  <a:pt x="1439" y="3122"/>
                </a:lnTo>
                <a:lnTo>
                  <a:pt x="1446" y="3180"/>
                </a:lnTo>
                <a:lnTo>
                  <a:pt x="1452" y="3239"/>
                </a:lnTo>
                <a:lnTo>
                  <a:pt x="1463" y="3297"/>
                </a:lnTo>
                <a:lnTo>
                  <a:pt x="1463" y="3297"/>
                </a:lnTo>
                <a:lnTo>
                  <a:pt x="1322" y="3313"/>
                </a:lnTo>
                <a:lnTo>
                  <a:pt x="1254" y="3321"/>
                </a:lnTo>
                <a:lnTo>
                  <a:pt x="1185" y="3327"/>
                </a:lnTo>
                <a:lnTo>
                  <a:pt x="1185" y="332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3" name="TextBox 72"/>
          <p:cNvSpPr txBox="1"/>
          <p:nvPr/>
        </p:nvSpPr>
        <p:spPr>
          <a:xfrm>
            <a:off x="4662776" y="4002122"/>
            <a:ext cx="710451" cy="369332"/>
          </a:xfrm>
          <a:prstGeom prst="rect">
            <a:avLst/>
          </a:prstGeom>
          <a:noFill/>
        </p:spPr>
        <p:txBody>
          <a:bodyPr wrap="none" rtlCol="0" anchor="ctr">
            <a:spAutoFit/>
          </a:bodyPr>
          <a:lstStyle/>
          <a:p>
            <a:pPr algn="ctr"/>
            <a:r>
              <a:rPr lang="en-US" smtClean="0">
                <a:solidFill>
                  <a:schemeClr val="bg1"/>
                </a:solidFill>
              </a:rPr>
              <a:t>social</a:t>
            </a:r>
            <a:endParaRPr lang="en-US">
              <a:solidFill>
                <a:schemeClr val="bg1"/>
              </a:solidFill>
            </a:endParaRPr>
          </a:p>
        </p:txBody>
      </p:sp>
      <p:sp>
        <p:nvSpPr>
          <p:cNvPr id="74" name="TextBox 73"/>
          <p:cNvSpPr txBox="1"/>
          <p:nvPr/>
        </p:nvSpPr>
        <p:spPr>
          <a:xfrm>
            <a:off x="766878" y="4002122"/>
            <a:ext cx="761747" cy="369332"/>
          </a:xfrm>
          <a:prstGeom prst="rect">
            <a:avLst/>
          </a:prstGeom>
          <a:noFill/>
        </p:spPr>
        <p:txBody>
          <a:bodyPr wrap="none" rtlCol="0" anchor="ctr">
            <a:spAutoFit/>
          </a:bodyPr>
          <a:lstStyle/>
          <a:p>
            <a:pPr algn="ctr"/>
            <a:r>
              <a:rPr lang="en-US" smtClean="0">
                <a:solidFill>
                  <a:schemeClr val="bg1"/>
                </a:solidFill>
              </a:rPr>
              <a:t>politic</a:t>
            </a:r>
            <a:endParaRPr lang="en-US">
              <a:solidFill>
                <a:schemeClr val="bg1"/>
              </a:solidFill>
            </a:endParaRPr>
          </a:p>
        </p:txBody>
      </p:sp>
      <p:sp>
        <p:nvSpPr>
          <p:cNvPr id="75" name="TextBox 74"/>
          <p:cNvSpPr txBox="1"/>
          <p:nvPr/>
        </p:nvSpPr>
        <p:spPr>
          <a:xfrm>
            <a:off x="2519115" y="4002122"/>
            <a:ext cx="1096455" cy="369332"/>
          </a:xfrm>
          <a:prstGeom prst="rect">
            <a:avLst/>
          </a:prstGeom>
          <a:noFill/>
        </p:spPr>
        <p:txBody>
          <a:bodyPr wrap="none" rtlCol="0" anchor="ctr">
            <a:spAutoFit/>
          </a:bodyPr>
          <a:lstStyle/>
          <a:p>
            <a:pPr algn="ctr"/>
            <a:r>
              <a:rPr lang="en-US" smtClean="0">
                <a:solidFill>
                  <a:schemeClr val="bg1"/>
                </a:solidFill>
              </a:rPr>
              <a:t>economic</a:t>
            </a:r>
            <a:endParaRPr lang="en-US">
              <a:solidFill>
                <a:schemeClr val="bg1"/>
              </a:solidFill>
            </a:endParaRPr>
          </a:p>
        </p:txBody>
      </p:sp>
      <p:sp>
        <p:nvSpPr>
          <p:cNvPr id="76" name="TextBox 75"/>
          <p:cNvSpPr txBox="1"/>
          <p:nvPr/>
        </p:nvSpPr>
        <p:spPr>
          <a:xfrm>
            <a:off x="8120239" y="4002122"/>
            <a:ext cx="1391664" cy="369332"/>
          </a:xfrm>
          <a:prstGeom prst="rect">
            <a:avLst/>
          </a:prstGeom>
          <a:noFill/>
        </p:spPr>
        <p:txBody>
          <a:bodyPr wrap="none" rtlCol="0" anchor="ctr">
            <a:spAutoFit/>
          </a:bodyPr>
          <a:lstStyle/>
          <a:p>
            <a:pPr algn="ctr"/>
            <a:r>
              <a:rPr lang="en-US" smtClean="0">
                <a:solidFill>
                  <a:schemeClr val="bg1"/>
                </a:solidFill>
              </a:rPr>
              <a:t>environment</a:t>
            </a:r>
            <a:endParaRPr lang="en-US">
              <a:solidFill>
                <a:schemeClr val="bg1"/>
              </a:solidFill>
            </a:endParaRPr>
          </a:p>
        </p:txBody>
      </p:sp>
      <p:sp>
        <p:nvSpPr>
          <p:cNvPr id="77" name="TextBox 76"/>
          <p:cNvSpPr txBox="1"/>
          <p:nvPr/>
        </p:nvSpPr>
        <p:spPr>
          <a:xfrm>
            <a:off x="10425018" y="4002122"/>
            <a:ext cx="621197" cy="369332"/>
          </a:xfrm>
          <a:prstGeom prst="rect">
            <a:avLst/>
          </a:prstGeom>
          <a:noFill/>
        </p:spPr>
        <p:txBody>
          <a:bodyPr wrap="none" rtlCol="0" anchor="ctr">
            <a:spAutoFit/>
          </a:bodyPr>
          <a:lstStyle/>
          <a:p>
            <a:pPr algn="ctr"/>
            <a:r>
              <a:rPr lang="en-US" smtClean="0">
                <a:solidFill>
                  <a:schemeClr val="bg1"/>
                </a:solidFill>
              </a:rPr>
              <a:t>legal</a:t>
            </a:r>
            <a:endParaRPr lang="en-US">
              <a:solidFill>
                <a:schemeClr val="bg1"/>
              </a:solidFill>
            </a:endParaRPr>
          </a:p>
        </p:txBody>
      </p:sp>
    </p:spTree>
    <p:extLst>
      <p:ext uri="{BB962C8B-B14F-4D97-AF65-F5344CB8AC3E}">
        <p14:creationId xmlns:p14="http://schemas.microsoft.com/office/powerpoint/2010/main" val="1760327142"/>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p:cNvSpPr>
            <a:spLocks noGrp="1"/>
          </p:cNvSpPr>
          <p:nvPr>
            <p:ph type="title"/>
          </p:nvPr>
        </p:nvSpPr>
        <p:spPr/>
        <p:txBody>
          <a:bodyPr>
            <a:normAutofit fontScale="90000"/>
          </a:bodyPr>
          <a:lstStyle/>
          <a:p>
            <a:r>
              <a:rPr lang="en-US" smtClean="0"/>
              <a:t>Porter’s </a:t>
            </a:r>
            <a:r>
              <a:rPr lang="en-US"/>
              <a:t>Diamond</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74</a:t>
            </a:fld>
            <a:endParaRPr lang="en-US"/>
          </a:p>
        </p:txBody>
      </p:sp>
      <p:sp>
        <p:nvSpPr>
          <p:cNvPr id="9" name="Text Placeholder 8"/>
          <p:cNvSpPr>
            <a:spLocks noGrp="1"/>
          </p:cNvSpPr>
          <p:nvPr>
            <p:ph type="body" sz="quarter" idx="18"/>
          </p:nvPr>
        </p:nvSpPr>
        <p:spPr/>
        <p:txBody>
          <a:bodyPr>
            <a:normAutofit fontScale="92500" lnSpcReduction="20000"/>
          </a:bodyPr>
          <a:lstStyle/>
          <a:p>
            <a:r>
              <a:rPr lang="en-US" smtClean="0"/>
              <a:t>Lorem </a:t>
            </a:r>
            <a:r>
              <a:rPr lang="en-US"/>
              <a:t>ipsum dolor sit amet, nec an dictas equidem appellantur</a:t>
            </a:r>
          </a:p>
          <a:p>
            <a:r>
              <a:rPr lang="en-US"/>
              <a:t>Ut has commune </a:t>
            </a:r>
            <a:r>
              <a:rPr lang="en-US" smtClean="0"/>
              <a:t>accommodare</a:t>
            </a:r>
          </a:p>
          <a:p>
            <a:r>
              <a:rPr lang="en-US"/>
              <a:t>Mea illum corrumpit gloriatur at, ludus solet id pro, eius verear impedit </a:t>
            </a:r>
            <a:r>
              <a:rPr lang="en-US" smtClean="0"/>
              <a:t>cu.</a:t>
            </a:r>
            <a:endParaRPr lang="en-US"/>
          </a:p>
          <a:p>
            <a:endParaRPr lang="en-US"/>
          </a:p>
        </p:txBody>
      </p:sp>
      <p:sp>
        <p:nvSpPr>
          <p:cNvPr id="10" name="Text Placeholder 9"/>
          <p:cNvSpPr>
            <a:spLocks noGrp="1"/>
          </p:cNvSpPr>
          <p:nvPr>
            <p:ph type="body" sz="quarter" idx="21"/>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1" name="Text Placeholder 10"/>
          <p:cNvSpPr>
            <a:spLocks noGrp="1"/>
          </p:cNvSpPr>
          <p:nvPr>
            <p:ph type="body" sz="quarter" idx="22"/>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2" name="Text Placeholder 11"/>
          <p:cNvSpPr>
            <a:spLocks noGrp="1"/>
          </p:cNvSpPr>
          <p:nvPr>
            <p:ph type="body" sz="quarter" idx="23"/>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33" name="Text Placeholder 32"/>
          <p:cNvSpPr>
            <a:spLocks noGrp="1"/>
          </p:cNvSpPr>
          <p:nvPr>
            <p:ph type="body" sz="quarter" idx="24"/>
          </p:nvPr>
        </p:nvSpPr>
        <p:spPr>
          <a:solidFill>
            <a:schemeClr val="tx2"/>
          </a:solidFill>
        </p:spPr>
        <p:txBody>
          <a:bodyPr/>
          <a:lstStyle/>
          <a:p>
            <a:r>
              <a:rPr lang="en-US" sz="1200"/>
              <a:t>Firm Strategy, Structure and </a:t>
            </a:r>
            <a:r>
              <a:rPr lang="en-US" sz="1200" smtClean="0"/>
              <a:t>Rivalry</a:t>
            </a:r>
            <a:endParaRPr lang="en-US" sz="1200"/>
          </a:p>
        </p:txBody>
      </p:sp>
      <p:sp>
        <p:nvSpPr>
          <p:cNvPr id="34" name="Text Placeholder 33"/>
          <p:cNvSpPr>
            <a:spLocks noGrp="1"/>
          </p:cNvSpPr>
          <p:nvPr>
            <p:ph type="body" sz="quarter" idx="25"/>
          </p:nvPr>
        </p:nvSpPr>
        <p:spPr/>
        <p:txBody>
          <a:bodyPr/>
          <a:lstStyle/>
          <a:p>
            <a:r>
              <a:rPr lang="en-US">
                <a:solidFill>
                  <a:prstClr val="white"/>
                </a:solidFill>
              </a:rPr>
              <a:t>Factor </a:t>
            </a:r>
            <a:r>
              <a:rPr lang="en-US" smtClean="0">
                <a:solidFill>
                  <a:prstClr val="white"/>
                </a:solidFill>
              </a:rPr>
              <a:t>Conditions</a:t>
            </a:r>
            <a:endParaRPr lang="en-US">
              <a:solidFill>
                <a:prstClr val="white"/>
              </a:solidFill>
            </a:endParaRPr>
          </a:p>
        </p:txBody>
      </p:sp>
      <p:sp>
        <p:nvSpPr>
          <p:cNvPr id="35" name="Text Placeholder 34"/>
          <p:cNvSpPr>
            <a:spLocks noGrp="1"/>
          </p:cNvSpPr>
          <p:nvPr>
            <p:ph type="body" sz="quarter" idx="26"/>
          </p:nvPr>
        </p:nvSpPr>
        <p:spPr/>
        <p:txBody>
          <a:bodyPr/>
          <a:lstStyle/>
          <a:p>
            <a:r>
              <a:rPr lang="en-US">
                <a:solidFill>
                  <a:prstClr val="white"/>
                </a:solidFill>
              </a:rPr>
              <a:t>Demand </a:t>
            </a:r>
            <a:r>
              <a:rPr lang="en-US" smtClean="0">
                <a:solidFill>
                  <a:prstClr val="white"/>
                </a:solidFill>
              </a:rPr>
              <a:t>Conditions</a:t>
            </a:r>
            <a:endParaRPr lang="en-US">
              <a:solidFill>
                <a:prstClr val="white"/>
              </a:solidFill>
            </a:endParaRPr>
          </a:p>
        </p:txBody>
      </p:sp>
      <p:sp>
        <p:nvSpPr>
          <p:cNvPr id="36" name="Text Placeholder 35"/>
          <p:cNvSpPr>
            <a:spLocks noGrp="1"/>
          </p:cNvSpPr>
          <p:nvPr>
            <p:ph type="body" sz="quarter" idx="27"/>
          </p:nvPr>
        </p:nvSpPr>
        <p:spPr>
          <a:solidFill>
            <a:schemeClr val="accent1">
              <a:lumMod val="75000"/>
            </a:schemeClr>
          </a:solidFill>
        </p:spPr>
        <p:txBody>
          <a:bodyPr/>
          <a:lstStyle/>
          <a:p>
            <a:r>
              <a:rPr lang="en-US">
                <a:solidFill>
                  <a:prstClr val="white"/>
                </a:solidFill>
              </a:rPr>
              <a:t>Related and Supporting </a:t>
            </a:r>
            <a:r>
              <a:rPr lang="en-US" smtClean="0">
                <a:solidFill>
                  <a:prstClr val="white"/>
                </a:solidFill>
              </a:rPr>
              <a:t>Industries</a:t>
            </a:r>
            <a:endParaRPr lang="en-US">
              <a:solidFill>
                <a:prstClr val="white"/>
              </a:solidFill>
            </a:endParaRPr>
          </a:p>
        </p:txBody>
      </p:sp>
      <p:sp>
        <p:nvSpPr>
          <p:cNvPr id="13" name="Isosceles Triangle 12"/>
          <p:cNvSpPr/>
          <p:nvPr/>
        </p:nvSpPr>
        <p:spPr>
          <a:xfrm rot="10800000">
            <a:off x="4878329" y="3373017"/>
            <a:ext cx="2426052" cy="2652877"/>
          </a:xfrm>
          <a:prstGeom prst="triangle">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cene3d>
              <a:camera prst="orthographicFront">
                <a:rot lat="0" lon="0" rev="10799999"/>
              </a:camera>
              <a:lightRig rig="threePt" dir="t"/>
            </a:scene3d>
          </a:bodyPr>
          <a:lstStyle/>
          <a:p>
            <a:pPr lvl="0" algn="ctr"/>
            <a:endParaRPr lang="en-US">
              <a:solidFill>
                <a:prstClr val="white"/>
              </a:solidFill>
            </a:endParaRPr>
          </a:p>
        </p:txBody>
      </p:sp>
      <p:sp>
        <p:nvSpPr>
          <p:cNvPr id="14" name="Trapezoid 13"/>
          <p:cNvSpPr/>
          <p:nvPr/>
        </p:nvSpPr>
        <p:spPr>
          <a:xfrm>
            <a:off x="4878329" y="1892634"/>
            <a:ext cx="2426048" cy="1370655"/>
          </a:xfrm>
          <a:prstGeom prst="trapezoid">
            <a:avLst>
              <a:gd name="adj" fmla="val 52419"/>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Firm Strategy, Structure and </a:t>
            </a:r>
            <a:r>
              <a:rPr lang="en-US" smtClean="0"/>
              <a:t>Rivalry</a:t>
            </a:r>
            <a:endParaRPr lang="en-US"/>
          </a:p>
        </p:txBody>
      </p:sp>
      <p:sp>
        <p:nvSpPr>
          <p:cNvPr id="19" name="Freeform 18"/>
          <p:cNvSpPr/>
          <p:nvPr/>
        </p:nvSpPr>
        <p:spPr>
          <a:xfrm rot="10800000">
            <a:off x="3528142" y="2710151"/>
            <a:ext cx="1536530" cy="1271756"/>
          </a:xfrm>
          <a:custGeom>
            <a:avLst/>
            <a:gdLst>
              <a:gd name="connsiteX0" fmla="*/ 721154 w 721155"/>
              <a:gd name="connsiteY0" fmla="*/ 307234 h 596886"/>
              <a:gd name="connsiteX1" fmla="*/ 151832 w 721155"/>
              <a:gd name="connsiteY1" fmla="*/ 307234 h 596886"/>
              <a:gd name="connsiteX2" fmla="*/ 11349 w 721155"/>
              <a:gd name="connsiteY2" fmla="*/ 0 h 596886"/>
              <a:gd name="connsiteX3" fmla="*/ 440189 w 721155"/>
              <a:gd name="connsiteY3" fmla="*/ 0 h 596886"/>
              <a:gd name="connsiteX4" fmla="*/ 516364 w 721155"/>
              <a:gd name="connsiteY4" fmla="*/ 596886 h 596886"/>
              <a:gd name="connsiteX5" fmla="*/ 0 w 721155"/>
              <a:gd name="connsiteY5" fmla="*/ 596886 h 596886"/>
              <a:gd name="connsiteX6" fmla="*/ 151831 w 721155"/>
              <a:gd name="connsiteY6" fmla="*/ 307237 h 596886"/>
              <a:gd name="connsiteX7" fmla="*/ 721155 w 721155"/>
              <a:gd name="connsiteY7" fmla="*/ 307237 h 5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1155" h="596886">
                <a:moveTo>
                  <a:pt x="721154" y="307234"/>
                </a:moveTo>
                <a:lnTo>
                  <a:pt x="151832" y="307234"/>
                </a:lnTo>
                <a:lnTo>
                  <a:pt x="11349" y="0"/>
                </a:lnTo>
                <a:lnTo>
                  <a:pt x="440189" y="0"/>
                </a:lnTo>
                <a:close/>
                <a:moveTo>
                  <a:pt x="516364" y="596886"/>
                </a:moveTo>
                <a:lnTo>
                  <a:pt x="0" y="596886"/>
                </a:lnTo>
                <a:lnTo>
                  <a:pt x="151831" y="307237"/>
                </a:lnTo>
                <a:lnTo>
                  <a:pt x="721155" y="307237"/>
                </a:lnTo>
                <a:close/>
              </a:path>
            </a:pathLst>
          </a:cu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1"/>
          <p:cNvSpPr/>
          <p:nvPr/>
        </p:nvSpPr>
        <p:spPr>
          <a:xfrm rot="10800000" flipH="1">
            <a:off x="7121445" y="2710151"/>
            <a:ext cx="1542413" cy="1271756"/>
          </a:xfrm>
          <a:custGeom>
            <a:avLst/>
            <a:gdLst>
              <a:gd name="connsiteX0" fmla="*/ 721154 w 721155"/>
              <a:gd name="connsiteY0" fmla="*/ 307234 h 596886"/>
              <a:gd name="connsiteX1" fmla="*/ 151832 w 721155"/>
              <a:gd name="connsiteY1" fmla="*/ 307234 h 596886"/>
              <a:gd name="connsiteX2" fmla="*/ 11349 w 721155"/>
              <a:gd name="connsiteY2" fmla="*/ 0 h 596886"/>
              <a:gd name="connsiteX3" fmla="*/ 440189 w 721155"/>
              <a:gd name="connsiteY3" fmla="*/ 0 h 596886"/>
              <a:gd name="connsiteX4" fmla="*/ 516364 w 721155"/>
              <a:gd name="connsiteY4" fmla="*/ 596886 h 596886"/>
              <a:gd name="connsiteX5" fmla="*/ 0 w 721155"/>
              <a:gd name="connsiteY5" fmla="*/ 596886 h 596886"/>
              <a:gd name="connsiteX6" fmla="*/ 151831 w 721155"/>
              <a:gd name="connsiteY6" fmla="*/ 307237 h 596886"/>
              <a:gd name="connsiteX7" fmla="*/ 721155 w 721155"/>
              <a:gd name="connsiteY7" fmla="*/ 307237 h 5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1155" h="596886">
                <a:moveTo>
                  <a:pt x="721154" y="307234"/>
                </a:moveTo>
                <a:lnTo>
                  <a:pt x="151832" y="307234"/>
                </a:lnTo>
                <a:lnTo>
                  <a:pt x="11349" y="0"/>
                </a:lnTo>
                <a:lnTo>
                  <a:pt x="440189" y="0"/>
                </a:lnTo>
                <a:close/>
                <a:moveTo>
                  <a:pt x="516364" y="596886"/>
                </a:moveTo>
                <a:lnTo>
                  <a:pt x="0" y="596886"/>
                </a:lnTo>
                <a:lnTo>
                  <a:pt x="151831" y="307237"/>
                </a:lnTo>
                <a:lnTo>
                  <a:pt x="721155" y="307237"/>
                </a:lnTo>
                <a:close/>
              </a:path>
            </a:pathLst>
          </a:custGeom>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p:cNvGrpSpPr/>
          <p:nvPr/>
        </p:nvGrpSpPr>
        <p:grpSpPr>
          <a:xfrm>
            <a:off x="4010198" y="1892636"/>
            <a:ext cx="4169934" cy="4169836"/>
            <a:chOff x="4010198" y="1892636"/>
            <a:chExt cx="4169934" cy="4169836"/>
          </a:xfrm>
          <a:gradFill>
            <a:gsLst>
              <a:gs pos="0">
                <a:schemeClr val="bg1">
                  <a:lumMod val="85000"/>
                </a:schemeClr>
              </a:gs>
              <a:gs pos="58000">
                <a:schemeClr val="bg1">
                  <a:lumMod val="75000"/>
                </a:schemeClr>
              </a:gs>
            </a:gsLst>
            <a:lin ang="5400000" scaled="0"/>
          </a:gradFill>
        </p:grpSpPr>
        <p:sp>
          <p:nvSpPr>
            <p:cNvPr id="20" name="Freeform 19"/>
            <p:cNvSpPr/>
            <p:nvPr/>
          </p:nvSpPr>
          <p:spPr>
            <a:xfrm rot="10800000">
              <a:off x="4010198" y="1892636"/>
              <a:ext cx="1495177" cy="753507"/>
            </a:xfrm>
            <a:custGeom>
              <a:avLst/>
              <a:gdLst>
                <a:gd name="connsiteX0" fmla="*/ 451703 w 906538"/>
                <a:gd name="connsiteY0" fmla="*/ 643301 h 643301"/>
                <a:gd name="connsiteX1" fmla="*/ 0 w 906538"/>
                <a:gd name="connsiteY1" fmla="*/ 643301 h 643301"/>
                <a:gd name="connsiteX2" fmla="*/ 337212 w 906538"/>
                <a:gd name="connsiteY2" fmla="*/ 0 h 643301"/>
                <a:gd name="connsiteX3" fmla="*/ 906538 w 906538"/>
                <a:gd name="connsiteY3" fmla="*/ 0 h 643301"/>
                <a:gd name="connsiteX4" fmla="*/ 906537 w 906538"/>
                <a:gd name="connsiteY4" fmla="*/ 1 h 643301"/>
                <a:gd name="connsiteX5" fmla="*/ 337213 w 906538"/>
                <a:gd name="connsiteY5" fmla="*/ 1 h 643301"/>
                <a:gd name="connsiteX6" fmla="*/ 185382 w 906538"/>
                <a:gd name="connsiteY6" fmla="*/ 289650 h 643301"/>
                <a:gd name="connsiteX7" fmla="*/ 701746 w 906538"/>
                <a:gd name="connsiteY7" fmla="*/ 289650 h 643301"/>
                <a:gd name="connsiteX8" fmla="*/ 451703 w 906538"/>
                <a:gd name="connsiteY8" fmla="*/ 643301 h 643301"/>
                <a:gd name="connsiteX0" fmla="*/ 451703 w 906538"/>
                <a:gd name="connsiteY0" fmla="*/ 643301 h 643301"/>
                <a:gd name="connsiteX1" fmla="*/ 0 w 906538"/>
                <a:gd name="connsiteY1" fmla="*/ 643301 h 643301"/>
                <a:gd name="connsiteX2" fmla="*/ 337212 w 906538"/>
                <a:gd name="connsiteY2" fmla="*/ 0 h 643301"/>
                <a:gd name="connsiteX3" fmla="*/ 906538 w 906538"/>
                <a:gd name="connsiteY3" fmla="*/ 0 h 643301"/>
                <a:gd name="connsiteX4" fmla="*/ 337213 w 906538"/>
                <a:gd name="connsiteY4" fmla="*/ 1 h 643301"/>
                <a:gd name="connsiteX5" fmla="*/ 185382 w 906538"/>
                <a:gd name="connsiteY5" fmla="*/ 289650 h 643301"/>
                <a:gd name="connsiteX6" fmla="*/ 701746 w 906538"/>
                <a:gd name="connsiteY6" fmla="*/ 289650 h 643301"/>
                <a:gd name="connsiteX7" fmla="*/ 451703 w 906538"/>
                <a:gd name="connsiteY7" fmla="*/ 643301 h 643301"/>
                <a:gd name="connsiteX0" fmla="*/ 451703 w 701746"/>
                <a:gd name="connsiteY0" fmla="*/ 643301 h 643301"/>
                <a:gd name="connsiteX1" fmla="*/ 0 w 701746"/>
                <a:gd name="connsiteY1" fmla="*/ 643301 h 643301"/>
                <a:gd name="connsiteX2" fmla="*/ 337212 w 701746"/>
                <a:gd name="connsiteY2" fmla="*/ 0 h 643301"/>
                <a:gd name="connsiteX3" fmla="*/ 337213 w 701746"/>
                <a:gd name="connsiteY3" fmla="*/ 1 h 643301"/>
                <a:gd name="connsiteX4" fmla="*/ 185382 w 701746"/>
                <a:gd name="connsiteY4" fmla="*/ 289650 h 643301"/>
                <a:gd name="connsiteX5" fmla="*/ 701746 w 701746"/>
                <a:gd name="connsiteY5" fmla="*/ 289650 h 643301"/>
                <a:gd name="connsiteX6" fmla="*/ 451703 w 701746"/>
                <a:gd name="connsiteY6" fmla="*/ 643301 h 643301"/>
                <a:gd name="connsiteX0" fmla="*/ 451703 w 701746"/>
                <a:gd name="connsiteY0" fmla="*/ 643301 h 643301"/>
                <a:gd name="connsiteX1" fmla="*/ 0 w 701746"/>
                <a:gd name="connsiteY1" fmla="*/ 643301 h 643301"/>
                <a:gd name="connsiteX2" fmla="*/ 337212 w 701746"/>
                <a:gd name="connsiteY2" fmla="*/ 0 h 643301"/>
                <a:gd name="connsiteX3" fmla="*/ 185382 w 701746"/>
                <a:gd name="connsiteY3" fmla="*/ 289650 h 643301"/>
                <a:gd name="connsiteX4" fmla="*/ 701746 w 701746"/>
                <a:gd name="connsiteY4" fmla="*/ 289650 h 643301"/>
                <a:gd name="connsiteX5" fmla="*/ 451703 w 701746"/>
                <a:gd name="connsiteY5" fmla="*/ 643301 h 643301"/>
                <a:gd name="connsiteX0" fmla="*/ 451703 w 701746"/>
                <a:gd name="connsiteY0" fmla="*/ 353651 h 353651"/>
                <a:gd name="connsiteX1" fmla="*/ 0 w 701746"/>
                <a:gd name="connsiteY1" fmla="*/ 353651 h 353651"/>
                <a:gd name="connsiteX2" fmla="*/ 185382 w 701746"/>
                <a:gd name="connsiteY2" fmla="*/ 0 h 353651"/>
                <a:gd name="connsiteX3" fmla="*/ 701746 w 701746"/>
                <a:gd name="connsiteY3" fmla="*/ 0 h 353651"/>
                <a:gd name="connsiteX4" fmla="*/ 451703 w 701746"/>
                <a:gd name="connsiteY4" fmla="*/ 353651 h 35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46" h="353651">
                  <a:moveTo>
                    <a:pt x="451703" y="353651"/>
                  </a:moveTo>
                  <a:lnTo>
                    <a:pt x="0" y="353651"/>
                  </a:lnTo>
                  <a:lnTo>
                    <a:pt x="185382" y="0"/>
                  </a:lnTo>
                  <a:lnTo>
                    <a:pt x="701746" y="0"/>
                  </a:lnTo>
                  <a:lnTo>
                    <a:pt x="451703" y="353651"/>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20"/>
            <p:cNvSpPr/>
            <p:nvPr/>
          </p:nvSpPr>
          <p:spPr>
            <a:xfrm rot="10800000">
              <a:off x="4172501" y="4064204"/>
              <a:ext cx="1827409" cy="1998268"/>
            </a:xfrm>
            <a:custGeom>
              <a:avLst/>
              <a:gdLst>
                <a:gd name="connsiteX0" fmla="*/ 569319 w 857676"/>
                <a:gd name="connsiteY0" fmla="*/ 1245101 h 1245101"/>
                <a:gd name="connsiteX1" fmla="*/ 569318 w 857676"/>
                <a:gd name="connsiteY1" fmla="*/ 1245101 h 1245101"/>
                <a:gd name="connsiteX2" fmla="*/ 0 w 857676"/>
                <a:gd name="connsiteY2" fmla="*/ 7 h 1245101"/>
                <a:gd name="connsiteX3" fmla="*/ 0 w 857676"/>
                <a:gd name="connsiteY3" fmla="*/ 0 h 1245101"/>
                <a:gd name="connsiteX4" fmla="*/ 857676 w 857676"/>
                <a:gd name="connsiteY4" fmla="*/ 937867 h 1245101"/>
                <a:gd name="connsiteX5" fmla="*/ 428836 w 857676"/>
                <a:gd name="connsiteY5" fmla="*/ 937867 h 1245101"/>
                <a:gd name="connsiteX6" fmla="*/ 569319 w 857676"/>
                <a:gd name="connsiteY6" fmla="*/ 1245101 h 1245101"/>
                <a:gd name="connsiteX0" fmla="*/ 428836 w 857676"/>
                <a:gd name="connsiteY0" fmla="*/ 937867 h 1245101"/>
                <a:gd name="connsiteX1" fmla="*/ 569318 w 857676"/>
                <a:gd name="connsiteY1" fmla="*/ 1245101 h 1245101"/>
                <a:gd name="connsiteX2" fmla="*/ 0 w 857676"/>
                <a:gd name="connsiteY2" fmla="*/ 7 h 1245101"/>
                <a:gd name="connsiteX3" fmla="*/ 0 w 857676"/>
                <a:gd name="connsiteY3" fmla="*/ 0 h 1245101"/>
                <a:gd name="connsiteX4" fmla="*/ 857676 w 857676"/>
                <a:gd name="connsiteY4" fmla="*/ 937867 h 1245101"/>
                <a:gd name="connsiteX5" fmla="*/ 428836 w 857676"/>
                <a:gd name="connsiteY5" fmla="*/ 937867 h 1245101"/>
                <a:gd name="connsiteX0" fmla="*/ 428836 w 857676"/>
                <a:gd name="connsiteY0" fmla="*/ 937867 h 937867"/>
                <a:gd name="connsiteX1" fmla="*/ 0 w 857676"/>
                <a:gd name="connsiteY1" fmla="*/ 7 h 937867"/>
                <a:gd name="connsiteX2" fmla="*/ 0 w 857676"/>
                <a:gd name="connsiteY2" fmla="*/ 0 h 937867"/>
                <a:gd name="connsiteX3" fmla="*/ 857676 w 857676"/>
                <a:gd name="connsiteY3" fmla="*/ 937867 h 937867"/>
                <a:gd name="connsiteX4" fmla="*/ 428836 w 857676"/>
                <a:gd name="connsiteY4" fmla="*/ 937867 h 93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676" h="937867">
                  <a:moveTo>
                    <a:pt x="428836" y="937867"/>
                  </a:moveTo>
                  <a:lnTo>
                    <a:pt x="0" y="7"/>
                  </a:lnTo>
                  <a:lnTo>
                    <a:pt x="0" y="0"/>
                  </a:lnTo>
                  <a:lnTo>
                    <a:pt x="857676" y="937867"/>
                  </a:lnTo>
                  <a:lnTo>
                    <a:pt x="428836" y="937867"/>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24"/>
            <p:cNvSpPr/>
            <p:nvPr/>
          </p:nvSpPr>
          <p:spPr>
            <a:xfrm rot="10800000" flipH="1">
              <a:off x="6679232" y="1892636"/>
              <a:ext cx="1500900" cy="753507"/>
            </a:xfrm>
            <a:custGeom>
              <a:avLst/>
              <a:gdLst>
                <a:gd name="connsiteX0" fmla="*/ 451703 w 906538"/>
                <a:gd name="connsiteY0" fmla="*/ 643301 h 643301"/>
                <a:gd name="connsiteX1" fmla="*/ 0 w 906538"/>
                <a:gd name="connsiteY1" fmla="*/ 643301 h 643301"/>
                <a:gd name="connsiteX2" fmla="*/ 337212 w 906538"/>
                <a:gd name="connsiteY2" fmla="*/ 0 h 643301"/>
                <a:gd name="connsiteX3" fmla="*/ 906538 w 906538"/>
                <a:gd name="connsiteY3" fmla="*/ 0 h 643301"/>
                <a:gd name="connsiteX4" fmla="*/ 906537 w 906538"/>
                <a:gd name="connsiteY4" fmla="*/ 1 h 643301"/>
                <a:gd name="connsiteX5" fmla="*/ 337213 w 906538"/>
                <a:gd name="connsiteY5" fmla="*/ 1 h 643301"/>
                <a:gd name="connsiteX6" fmla="*/ 185382 w 906538"/>
                <a:gd name="connsiteY6" fmla="*/ 289650 h 643301"/>
                <a:gd name="connsiteX7" fmla="*/ 701746 w 906538"/>
                <a:gd name="connsiteY7" fmla="*/ 289650 h 643301"/>
                <a:gd name="connsiteX8" fmla="*/ 451703 w 906538"/>
                <a:gd name="connsiteY8" fmla="*/ 643301 h 643301"/>
                <a:gd name="connsiteX0" fmla="*/ 451703 w 906538"/>
                <a:gd name="connsiteY0" fmla="*/ 643301 h 643301"/>
                <a:gd name="connsiteX1" fmla="*/ 0 w 906538"/>
                <a:gd name="connsiteY1" fmla="*/ 643301 h 643301"/>
                <a:gd name="connsiteX2" fmla="*/ 337212 w 906538"/>
                <a:gd name="connsiteY2" fmla="*/ 0 h 643301"/>
                <a:gd name="connsiteX3" fmla="*/ 906538 w 906538"/>
                <a:gd name="connsiteY3" fmla="*/ 0 h 643301"/>
                <a:gd name="connsiteX4" fmla="*/ 337213 w 906538"/>
                <a:gd name="connsiteY4" fmla="*/ 1 h 643301"/>
                <a:gd name="connsiteX5" fmla="*/ 185382 w 906538"/>
                <a:gd name="connsiteY5" fmla="*/ 289650 h 643301"/>
                <a:gd name="connsiteX6" fmla="*/ 701746 w 906538"/>
                <a:gd name="connsiteY6" fmla="*/ 289650 h 643301"/>
                <a:gd name="connsiteX7" fmla="*/ 451703 w 906538"/>
                <a:gd name="connsiteY7" fmla="*/ 643301 h 643301"/>
                <a:gd name="connsiteX0" fmla="*/ 451703 w 701746"/>
                <a:gd name="connsiteY0" fmla="*/ 643301 h 643301"/>
                <a:gd name="connsiteX1" fmla="*/ 0 w 701746"/>
                <a:gd name="connsiteY1" fmla="*/ 643301 h 643301"/>
                <a:gd name="connsiteX2" fmla="*/ 337212 w 701746"/>
                <a:gd name="connsiteY2" fmla="*/ 0 h 643301"/>
                <a:gd name="connsiteX3" fmla="*/ 337213 w 701746"/>
                <a:gd name="connsiteY3" fmla="*/ 1 h 643301"/>
                <a:gd name="connsiteX4" fmla="*/ 185382 w 701746"/>
                <a:gd name="connsiteY4" fmla="*/ 289650 h 643301"/>
                <a:gd name="connsiteX5" fmla="*/ 701746 w 701746"/>
                <a:gd name="connsiteY5" fmla="*/ 289650 h 643301"/>
                <a:gd name="connsiteX6" fmla="*/ 451703 w 701746"/>
                <a:gd name="connsiteY6" fmla="*/ 643301 h 643301"/>
                <a:gd name="connsiteX0" fmla="*/ 451703 w 701746"/>
                <a:gd name="connsiteY0" fmla="*/ 643301 h 643301"/>
                <a:gd name="connsiteX1" fmla="*/ 0 w 701746"/>
                <a:gd name="connsiteY1" fmla="*/ 643301 h 643301"/>
                <a:gd name="connsiteX2" fmla="*/ 337212 w 701746"/>
                <a:gd name="connsiteY2" fmla="*/ 0 h 643301"/>
                <a:gd name="connsiteX3" fmla="*/ 185382 w 701746"/>
                <a:gd name="connsiteY3" fmla="*/ 289650 h 643301"/>
                <a:gd name="connsiteX4" fmla="*/ 701746 w 701746"/>
                <a:gd name="connsiteY4" fmla="*/ 289650 h 643301"/>
                <a:gd name="connsiteX5" fmla="*/ 451703 w 701746"/>
                <a:gd name="connsiteY5" fmla="*/ 643301 h 643301"/>
                <a:gd name="connsiteX0" fmla="*/ 451703 w 701746"/>
                <a:gd name="connsiteY0" fmla="*/ 353651 h 353651"/>
                <a:gd name="connsiteX1" fmla="*/ 0 w 701746"/>
                <a:gd name="connsiteY1" fmla="*/ 353651 h 353651"/>
                <a:gd name="connsiteX2" fmla="*/ 185382 w 701746"/>
                <a:gd name="connsiteY2" fmla="*/ 0 h 353651"/>
                <a:gd name="connsiteX3" fmla="*/ 701746 w 701746"/>
                <a:gd name="connsiteY3" fmla="*/ 0 h 353651"/>
                <a:gd name="connsiteX4" fmla="*/ 451703 w 701746"/>
                <a:gd name="connsiteY4" fmla="*/ 353651 h 353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46" h="353651">
                  <a:moveTo>
                    <a:pt x="451703" y="353651"/>
                  </a:moveTo>
                  <a:lnTo>
                    <a:pt x="0" y="353651"/>
                  </a:lnTo>
                  <a:lnTo>
                    <a:pt x="185382" y="0"/>
                  </a:lnTo>
                  <a:lnTo>
                    <a:pt x="701746" y="0"/>
                  </a:lnTo>
                  <a:lnTo>
                    <a:pt x="451703" y="353651"/>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p:cNvSpPr/>
            <p:nvPr/>
          </p:nvSpPr>
          <p:spPr>
            <a:xfrm rot="10800000" flipH="1">
              <a:off x="6182803" y="4064204"/>
              <a:ext cx="1834404" cy="1998268"/>
            </a:xfrm>
            <a:custGeom>
              <a:avLst/>
              <a:gdLst>
                <a:gd name="connsiteX0" fmla="*/ 569319 w 857676"/>
                <a:gd name="connsiteY0" fmla="*/ 1245101 h 1245101"/>
                <a:gd name="connsiteX1" fmla="*/ 569318 w 857676"/>
                <a:gd name="connsiteY1" fmla="*/ 1245101 h 1245101"/>
                <a:gd name="connsiteX2" fmla="*/ 0 w 857676"/>
                <a:gd name="connsiteY2" fmla="*/ 7 h 1245101"/>
                <a:gd name="connsiteX3" fmla="*/ 0 w 857676"/>
                <a:gd name="connsiteY3" fmla="*/ 0 h 1245101"/>
                <a:gd name="connsiteX4" fmla="*/ 857676 w 857676"/>
                <a:gd name="connsiteY4" fmla="*/ 937867 h 1245101"/>
                <a:gd name="connsiteX5" fmla="*/ 428836 w 857676"/>
                <a:gd name="connsiteY5" fmla="*/ 937867 h 1245101"/>
                <a:gd name="connsiteX6" fmla="*/ 569319 w 857676"/>
                <a:gd name="connsiteY6" fmla="*/ 1245101 h 1245101"/>
                <a:gd name="connsiteX0" fmla="*/ 428836 w 857676"/>
                <a:gd name="connsiteY0" fmla="*/ 937867 h 1245101"/>
                <a:gd name="connsiteX1" fmla="*/ 569318 w 857676"/>
                <a:gd name="connsiteY1" fmla="*/ 1245101 h 1245101"/>
                <a:gd name="connsiteX2" fmla="*/ 0 w 857676"/>
                <a:gd name="connsiteY2" fmla="*/ 7 h 1245101"/>
                <a:gd name="connsiteX3" fmla="*/ 0 w 857676"/>
                <a:gd name="connsiteY3" fmla="*/ 0 h 1245101"/>
                <a:gd name="connsiteX4" fmla="*/ 857676 w 857676"/>
                <a:gd name="connsiteY4" fmla="*/ 937867 h 1245101"/>
                <a:gd name="connsiteX5" fmla="*/ 428836 w 857676"/>
                <a:gd name="connsiteY5" fmla="*/ 937867 h 1245101"/>
                <a:gd name="connsiteX0" fmla="*/ 428836 w 857676"/>
                <a:gd name="connsiteY0" fmla="*/ 937867 h 937867"/>
                <a:gd name="connsiteX1" fmla="*/ 0 w 857676"/>
                <a:gd name="connsiteY1" fmla="*/ 7 h 937867"/>
                <a:gd name="connsiteX2" fmla="*/ 0 w 857676"/>
                <a:gd name="connsiteY2" fmla="*/ 0 h 937867"/>
                <a:gd name="connsiteX3" fmla="*/ 857676 w 857676"/>
                <a:gd name="connsiteY3" fmla="*/ 937867 h 937867"/>
                <a:gd name="connsiteX4" fmla="*/ 428836 w 857676"/>
                <a:gd name="connsiteY4" fmla="*/ 937867 h 93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676" h="937867">
                  <a:moveTo>
                    <a:pt x="428836" y="937867"/>
                  </a:moveTo>
                  <a:lnTo>
                    <a:pt x="0" y="7"/>
                  </a:lnTo>
                  <a:lnTo>
                    <a:pt x="0" y="0"/>
                  </a:lnTo>
                  <a:lnTo>
                    <a:pt x="857676" y="937867"/>
                  </a:lnTo>
                  <a:lnTo>
                    <a:pt x="428836" y="937867"/>
                  </a:lnTo>
                  <a:close/>
                </a:path>
              </a:pathLst>
            </a:cu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Rectangle 5"/>
          <p:cNvSpPr/>
          <p:nvPr/>
        </p:nvSpPr>
        <p:spPr>
          <a:xfrm>
            <a:off x="5437632" y="3492811"/>
            <a:ext cx="1316736" cy="923330"/>
          </a:xfrm>
          <a:prstGeom prst="rect">
            <a:avLst/>
          </a:prstGeom>
        </p:spPr>
        <p:txBody>
          <a:bodyPr wrap="square">
            <a:spAutoFit/>
          </a:bodyPr>
          <a:lstStyle/>
          <a:p>
            <a:pPr lvl="0" algn="ctr"/>
            <a:r>
              <a:rPr lang="en-US">
                <a:solidFill>
                  <a:prstClr val="white"/>
                </a:solidFill>
              </a:rPr>
              <a:t>Related and Supporting Industries</a:t>
            </a:r>
          </a:p>
        </p:txBody>
      </p:sp>
      <p:sp>
        <p:nvSpPr>
          <p:cNvPr id="31" name="Rectangle 30"/>
          <p:cNvSpPr/>
          <p:nvPr/>
        </p:nvSpPr>
        <p:spPr>
          <a:xfrm>
            <a:off x="3581442" y="2979756"/>
            <a:ext cx="1316736" cy="646331"/>
          </a:xfrm>
          <a:prstGeom prst="rect">
            <a:avLst/>
          </a:prstGeom>
        </p:spPr>
        <p:txBody>
          <a:bodyPr wrap="square" anchor="ctr">
            <a:spAutoFit/>
          </a:bodyPr>
          <a:lstStyle/>
          <a:p>
            <a:pPr lvl="0" algn="ctr"/>
            <a:r>
              <a:rPr lang="en-US">
                <a:solidFill>
                  <a:prstClr val="white"/>
                </a:solidFill>
              </a:rPr>
              <a:t>Factor Conditions</a:t>
            </a:r>
          </a:p>
        </p:txBody>
      </p:sp>
      <p:sp>
        <p:nvSpPr>
          <p:cNvPr id="32" name="Rectangle 31"/>
          <p:cNvSpPr/>
          <p:nvPr/>
        </p:nvSpPr>
        <p:spPr>
          <a:xfrm>
            <a:off x="7304377" y="2979756"/>
            <a:ext cx="1316736" cy="646331"/>
          </a:xfrm>
          <a:prstGeom prst="rect">
            <a:avLst/>
          </a:prstGeom>
        </p:spPr>
        <p:txBody>
          <a:bodyPr wrap="square" anchor="ctr">
            <a:spAutoFit/>
          </a:bodyPr>
          <a:lstStyle/>
          <a:p>
            <a:pPr lvl="0" algn="ctr"/>
            <a:r>
              <a:rPr lang="en-US" smtClean="0">
                <a:solidFill>
                  <a:prstClr val="white"/>
                </a:solidFill>
              </a:rPr>
              <a:t>Demand Conditions</a:t>
            </a:r>
            <a:endParaRPr lang="en-US">
              <a:solidFill>
                <a:prstClr val="white"/>
              </a:solidFill>
            </a:endParaRPr>
          </a:p>
        </p:txBody>
      </p:sp>
    </p:spTree>
    <p:extLst>
      <p:ext uri="{BB962C8B-B14F-4D97-AF65-F5344CB8AC3E}">
        <p14:creationId xmlns:p14="http://schemas.microsoft.com/office/powerpoint/2010/main" val="607532931"/>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3"/>
          <p:cNvSpPr>
            <a:spLocks noGrp="1"/>
          </p:cNvSpPr>
          <p:nvPr>
            <p:ph type="title"/>
          </p:nvPr>
        </p:nvSpPr>
        <p:spPr/>
        <p:txBody>
          <a:bodyPr>
            <a:normAutofit fontScale="90000"/>
          </a:bodyPr>
          <a:lstStyle/>
          <a:p>
            <a:r>
              <a:rPr lang="en-US" smtClean="0"/>
              <a:t>Ansoff Growth Matrix</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75</a:t>
            </a:fld>
            <a:endParaRPr lang="en-US"/>
          </a:p>
        </p:txBody>
      </p:sp>
      <p:sp>
        <p:nvSpPr>
          <p:cNvPr id="15" name="Text Placeholder 14"/>
          <p:cNvSpPr>
            <a:spLocks noGrp="1"/>
          </p:cNvSpPr>
          <p:nvPr>
            <p:ph type="body" sz="quarter" idx="18"/>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a:t>
            </a:r>
            <a:r>
              <a:rPr lang="en-US" smtClean="0"/>
              <a:t>cu</a:t>
            </a:r>
            <a:endParaRPr lang="en-US"/>
          </a:p>
        </p:txBody>
      </p:sp>
      <p:sp>
        <p:nvSpPr>
          <p:cNvPr id="16" name="Text Placeholder 15"/>
          <p:cNvSpPr>
            <a:spLocks noGrp="1"/>
          </p:cNvSpPr>
          <p:nvPr>
            <p:ph type="body" sz="quarter" idx="21"/>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a:t>
            </a:r>
            <a:r>
              <a:rPr lang="en-US" smtClean="0"/>
              <a:t>cu</a:t>
            </a:r>
            <a:endParaRPr lang="en-US"/>
          </a:p>
        </p:txBody>
      </p:sp>
      <p:sp>
        <p:nvSpPr>
          <p:cNvPr id="17" name="Text Placeholder 16"/>
          <p:cNvSpPr>
            <a:spLocks noGrp="1"/>
          </p:cNvSpPr>
          <p:nvPr>
            <p:ph type="body" sz="quarter" idx="22"/>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a:t>
            </a:r>
            <a:r>
              <a:rPr lang="en-US" smtClean="0"/>
              <a:t>cu</a:t>
            </a:r>
            <a:endParaRPr lang="en-US"/>
          </a:p>
        </p:txBody>
      </p:sp>
      <p:sp>
        <p:nvSpPr>
          <p:cNvPr id="18" name="Text Placeholder 17"/>
          <p:cNvSpPr>
            <a:spLocks noGrp="1"/>
          </p:cNvSpPr>
          <p:nvPr>
            <p:ph type="body" sz="quarter" idx="23"/>
          </p:nvPr>
        </p:nvSpPr>
        <p:spPr/>
        <p:txBody>
          <a:bodyPr>
            <a:normAutofit fontScale="92500" lnSpcReduction="20000"/>
          </a:bodyPr>
          <a:lstStyle/>
          <a:p>
            <a:r>
              <a:rPr lang="en-US"/>
              <a:t>Lorem ipsum dolor sit amet, nec an dictas equidem appellantur</a:t>
            </a:r>
          </a:p>
          <a:p>
            <a:r>
              <a:rPr lang="en-US"/>
              <a:t>Ut has commune accommodare</a:t>
            </a:r>
          </a:p>
          <a:p>
            <a:r>
              <a:rPr lang="en-US"/>
              <a:t>Mea illum corrumpit gloriatur at, ludus solet id pro, eius verear impedit </a:t>
            </a:r>
            <a:r>
              <a:rPr lang="en-US" smtClean="0"/>
              <a:t>cu</a:t>
            </a:r>
            <a:endParaRPr lang="en-US"/>
          </a:p>
        </p:txBody>
      </p:sp>
      <p:sp>
        <p:nvSpPr>
          <p:cNvPr id="19" name="Text Placeholder 18"/>
          <p:cNvSpPr>
            <a:spLocks noGrp="1"/>
          </p:cNvSpPr>
          <p:nvPr>
            <p:ph type="body" sz="quarter" idx="24"/>
          </p:nvPr>
        </p:nvSpPr>
        <p:spPr/>
        <p:txBody>
          <a:bodyPr/>
          <a:lstStyle/>
          <a:p>
            <a:r>
              <a:rPr lang="en-US" smtClean="0"/>
              <a:t>Market Penetration</a:t>
            </a:r>
            <a:endParaRPr lang="en-US"/>
          </a:p>
        </p:txBody>
      </p:sp>
      <p:sp>
        <p:nvSpPr>
          <p:cNvPr id="20" name="Text Placeholder 19"/>
          <p:cNvSpPr>
            <a:spLocks noGrp="1"/>
          </p:cNvSpPr>
          <p:nvPr>
            <p:ph type="body" sz="quarter" idx="25"/>
          </p:nvPr>
        </p:nvSpPr>
        <p:spPr/>
        <p:txBody>
          <a:bodyPr/>
          <a:lstStyle/>
          <a:p>
            <a:r>
              <a:rPr lang="en-US" smtClean="0"/>
              <a:t>Market Development</a:t>
            </a:r>
            <a:endParaRPr lang="en-US"/>
          </a:p>
        </p:txBody>
      </p:sp>
      <p:sp>
        <p:nvSpPr>
          <p:cNvPr id="21" name="Text Placeholder 20"/>
          <p:cNvSpPr>
            <a:spLocks noGrp="1"/>
          </p:cNvSpPr>
          <p:nvPr>
            <p:ph type="body" sz="quarter" idx="26"/>
          </p:nvPr>
        </p:nvSpPr>
        <p:spPr/>
        <p:txBody>
          <a:bodyPr/>
          <a:lstStyle/>
          <a:p>
            <a:r>
              <a:rPr lang="en-US" smtClean="0"/>
              <a:t>Product Development</a:t>
            </a:r>
            <a:endParaRPr lang="en-US"/>
          </a:p>
        </p:txBody>
      </p:sp>
      <p:sp>
        <p:nvSpPr>
          <p:cNvPr id="22" name="Text Placeholder 21"/>
          <p:cNvSpPr>
            <a:spLocks noGrp="1"/>
          </p:cNvSpPr>
          <p:nvPr>
            <p:ph type="body" sz="quarter" idx="27"/>
          </p:nvPr>
        </p:nvSpPr>
        <p:spPr/>
        <p:txBody>
          <a:bodyPr/>
          <a:lstStyle/>
          <a:p>
            <a:r>
              <a:rPr lang="en-US" smtClean="0"/>
              <a:t>Diversification</a:t>
            </a:r>
            <a:endParaRPr lang="en-US"/>
          </a:p>
        </p:txBody>
      </p:sp>
      <p:sp>
        <p:nvSpPr>
          <p:cNvPr id="23" name="Text Placeholder 22"/>
          <p:cNvSpPr>
            <a:spLocks noGrp="1"/>
          </p:cNvSpPr>
          <p:nvPr>
            <p:ph type="body" sz="quarter" idx="28"/>
          </p:nvPr>
        </p:nvSpPr>
        <p:spPr/>
        <p:txBody>
          <a:bodyPr/>
          <a:lstStyle/>
          <a:p>
            <a:r>
              <a:rPr lang="en-US" smtClean="0"/>
              <a:t>Market</a:t>
            </a:r>
            <a:endParaRPr lang="en-US"/>
          </a:p>
        </p:txBody>
      </p:sp>
      <p:sp>
        <p:nvSpPr>
          <p:cNvPr id="24" name="Text Placeholder 23"/>
          <p:cNvSpPr>
            <a:spLocks noGrp="1"/>
          </p:cNvSpPr>
          <p:nvPr>
            <p:ph type="body" sz="quarter" idx="29"/>
          </p:nvPr>
        </p:nvSpPr>
        <p:spPr/>
        <p:txBody>
          <a:bodyPr/>
          <a:lstStyle/>
          <a:p>
            <a:r>
              <a:rPr lang="en-US" smtClean="0"/>
              <a:t>Present</a:t>
            </a:r>
            <a:endParaRPr lang="en-US"/>
          </a:p>
        </p:txBody>
      </p:sp>
      <p:sp>
        <p:nvSpPr>
          <p:cNvPr id="25" name="Text Placeholder 24"/>
          <p:cNvSpPr>
            <a:spLocks noGrp="1"/>
          </p:cNvSpPr>
          <p:nvPr>
            <p:ph type="body" sz="quarter" idx="30"/>
          </p:nvPr>
        </p:nvSpPr>
        <p:spPr/>
        <p:txBody>
          <a:bodyPr/>
          <a:lstStyle/>
          <a:p>
            <a:r>
              <a:rPr lang="en-US" smtClean="0"/>
              <a:t>Product</a:t>
            </a:r>
            <a:endParaRPr lang="en-US"/>
          </a:p>
        </p:txBody>
      </p:sp>
      <p:sp>
        <p:nvSpPr>
          <p:cNvPr id="26" name="Text Placeholder 25"/>
          <p:cNvSpPr>
            <a:spLocks noGrp="1"/>
          </p:cNvSpPr>
          <p:nvPr>
            <p:ph type="body" sz="quarter" idx="31"/>
          </p:nvPr>
        </p:nvSpPr>
        <p:spPr/>
        <p:txBody>
          <a:bodyPr/>
          <a:lstStyle/>
          <a:p>
            <a:r>
              <a:rPr lang="en-US" smtClean="0"/>
              <a:t>Future</a:t>
            </a:r>
            <a:endParaRPr lang="en-US"/>
          </a:p>
        </p:txBody>
      </p:sp>
      <p:sp>
        <p:nvSpPr>
          <p:cNvPr id="27" name="Text Placeholder 26"/>
          <p:cNvSpPr>
            <a:spLocks noGrp="1"/>
          </p:cNvSpPr>
          <p:nvPr>
            <p:ph type="body" sz="quarter" idx="32"/>
          </p:nvPr>
        </p:nvSpPr>
        <p:spPr/>
        <p:txBody>
          <a:bodyPr/>
          <a:lstStyle/>
          <a:p>
            <a:r>
              <a:rPr lang="en-US" smtClean="0"/>
              <a:t>Present</a:t>
            </a:r>
            <a:endParaRPr lang="en-US"/>
          </a:p>
        </p:txBody>
      </p:sp>
      <p:sp>
        <p:nvSpPr>
          <p:cNvPr id="28" name="Text Placeholder 27"/>
          <p:cNvSpPr>
            <a:spLocks noGrp="1"/>
          </p:cNvSpPr>
          <p:nvPr>
            <p:ph type="body" sz="quarter" idx="33"/>
          </p:nvPr>
        </p:nvSpPr>
        <p:spPr/>
        <p:txBody>
          <a:bodyPr/>
          <a:lstStyle/>
          <a:p>
            <a:r>
              <a:rPr lang="en-US" smtClean="0"/>
              <a:t>Future</a:t>
            </a:r>
            <a:endParaRPr lang="en-US"/>
          </a:p>
        </p:txBody>
      </p:sp>
    </p:spTree>
    <p:extLst>
      <p:ext uri="{BB962C8B-B14F-4D97-AF65-F5344CB8AC3E}">
        <p14:creationId xmlns:p14="http://schemas.microsoft.com/office/powerpoint/2010/main" val="2702241265"/>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itle 38"/>
          <p:cNvSpPr>
            <a:spLocks noGrp="1"/>
          </p:cNvSpPr>
          <p:nvPr>
            <p:ph type="title"/>
          </p:nvPr>
        </p:nvSpPr>
        <p:spPr/>
        <p:txBody>
          <a:bodyPr>
            <a:normAutofit fontScale="90000"/>
          </a:bodyPr>
          <a:lstStyle/>
          <a:p>
            <a:r>
              <a:rPr lang="en-US"/>
              <a:t>General Electric (GE</a:t>
            </a:r>
            <a:r>
              <a:rPr lang="en-US" smtClean="0"/>
              <a:t>) - McKinsey </a:t>
            </a:r>
            <a:r>
              <a:rPr lang="en-US"/>
              <a:t>Nine Cell Matrix</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76</a:t>
            </a:fld>
            <a:endParaRPr lang="en-US"/>
          </a:p>
        </p:txBody>
      </p:sp>
      <p:sp>
        <p:nvSpPr>
          <p:cNvPr id="22" name="Text Placeholder 21"/>
          <p:cNvSpPr>
            <a:spLocks noGrp="1"/>
          </p:cNvSpPr>
          <p:nvPr>
            <p:ph type="body" sz="quarter" idx="22"/>
          </p:nvPr>
        </p:nvSpPr>
        <p:spPr>
          <a:solidFill>
            <a:schemeClr val="accent4">
              <a:lumMod val="20000"/>
              <a:lumOff val="80000"/>
            </a:schemeClr>
          </a:solidFill>
        </p:spPr>
        <p:txBody>
          <a:bodyPr>
            <a:normAutofit/>
          </a:bodyPr>
          <a:lstStyle/>
          <a:p>
            <a:r>
              <a:rPr lang="en-US"/>
              <a:t>Lorem ipsum dolor sit amet, nec an dictas equidem appellantur</a:t>
            </a:r>
          </a:p>
          <a:p>
            <a:r>
              <a:rPr lang="en-US"/>
              <a:t>Ut has commune </a:t>
            </a:r>
            <a:r>
              <a:rPr lang="en-US" smtClean="0"/>
              <a:t>accommodare</a:t>
            </a:r>
            <a:endParaRPr lang="en-US"/>
          </a:p>
        </p:txBody>
      </p:sp>
      <p:sp>
        <p:nvSpPr>
          <p:cNvPr id="24" name="Text Placeholder 23"/>
          <p:cNvSpPr>
            <a:spLocks noGrp="1"/>
          </p:cNvSpPr>
          <p:nvPr>
            <p:ph type="body" sz="quarter" idx="28"/>
          </p:nvPr>
        </p:nvSpPr>
        <p:spPr/>
        <p:txBody>
          <a:bodyPr>
            <a:normAutofit fontScale="92500"/>
          </a:bodyPr>
          <a:lstStyle/>
          <a:p>
            <a:r>
              <a:rPr lang="en-US"/>
              <a:t>Market Attractiveness</a:t>
            </a:r>
          </a:p>
        </p:txBody>
      </p:sp>
      <p:sp>
        <p:nvSpPr>
          <p:cNvPr id="25" name="Text Placeholder 24"/>
          <p:cNvSpPr>
            <a:spLocks noGrp="1"/>
          </p:cNvSpPr>
          <p:nvPr>
            <p:ph type="body" sz="quarter" idx="29"/>
          </p:nvPr>
        </p:nvSpPr>
        <p:spPr/>
        <p:txBody>
          <a:bodyPr/>
          <a:lstStyle/>
          <a:p>
            <a:r>
              <a:rPr lang="en-US" smtClean="0"/>
              <a:t>Strong</a:t>
            </a:r>
            <a:endParaRPr lang="en-US"/>
          </a:p>
        </p:txBody>
      </p:sp>
      <p:sp>
        <p:nvSpPr>
          <p:cNvPr id="26" name="Text Placeholder 25"/>
          <p:cNvSpPr>
            <a:spLocks noGrp="1"/>
          </p:cNvSpPr>
          <p:nvPr>
            <p:ph type="body" sz="quarter" idx="30"/>
          </p:nvPr>
        </p:nvSpPr>
        <p:spPr/>
        <p:txBody>
          <a:bodyPr/>
          <a:lstStyle/>
          <a:p>
            <a:r>
              <a:rPr lang="en-US" smtClean="0"/>
              <a:t>Business Strength</a:t>
            </a:r>
            <a:endParaRPr lang="en-US"/>
          </a:p>
        </p:txBody>
      </p:sp>
      <p:sp>
        <p:nvSpPr>
          <p:cNvPr id="28" name="Text Placeholder 27"/>
          <p:cNvSpPr>
            <a:spLocks noGrp="1"/>
          </p:cNvSpPr>
          <p:nvPr>
            <p:ph type="body" sz="quarter" idx="31"/>
          </p:nvPr>
        </p:nvSpPr>
        <p:spPr/>
        <p:txBody>
          <a:bodyPr/>
          <a:lstStyle/>
          <a:p>
            <a:r>
              <a:rPr lang="en-US" smtClean="0"/>
              <a:t>Low</a:t>
            </a:r>
            <a:endParaRPr lang="en-US"/>
          </a:p>
        </p:txBody>
      </p:sp>
      <p:sp>
        <p:nvSpPr>
          <p:cNvPr id="30" name="Text Placeholder 29"/>
          <p:cNvSpPr>
            <a:spLocks noGrp="1"/>
          </p:cNvSpPr>
          <p:nvPr>
            <p:ph type="body" sz="quarter" idx="33"/>
          </p:nvPr>
        </p:nvSpPr>
        <p:spPr/>
        <p:txBody>
          <a:bodyPr/>
          <a:lstStyle/>
          <a:p>
            <a:r>
              <a:rPr lang="en-US" smtClean="0"/>
              <a:t>Low</a:t>
            </a:r>
            <a:endParaRPr lang="en-US"/>
          </a:p>
        </p:txBody>
      </p:sp>
      <p:sp>
        <p:nvSpPr>
          <p:cNvPr id="37" name="Text Placeholder 36"/>
          <p:cNvSpPr>
            <a:spLocks noGrp="1"/>
          </p:cNvSpPr>
          <p:nvPr>
            <p:ph type="body" sz="quarter" idx="34"/>
          </p:nvPr>
        </p:nvSpPr>
        <p:spPr>
          <a:solidFill>
            <a:schemeClr val="tx1">
              <a:lumMod val="10000"/>
              <a:lumOff val="9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0" name="Text Placeholder 39"/>
          <p:cNvSpPr>
            <a:spLocks noGrp="1"/>
          </p:cNvSpPr>
          <p:nvPr>
            <p:ph type="body" sz="quarter" idx="35"/>
          </p:nvPr>
        </p:nvSpPr>
        <p:spPr/>
        <p:txBody>
          <a:bodyPr/>
          <a:lstStyle/>
          <a:p>
            <a:r>
              <a:rPr lang="en-US" smtClean="0"/>
              <a:t>High</a:t>
            </a:r>
            <a:endParaRPr lang="en-US"/>
          </a:p>
        </p:txBody>
      </p:sp>
      <p:sp>
        <p:nvSpPr>
          <p:cNvPr id="41" name="Text Placeholder 40"/>
          <p:cNvSpPr>
            <a:spLocks noGrp="1"/>
          </p:cNvSpPr>
          <p:nvPr>
            <p:ph type="body" sz="quarter" idx="36"/>
          </p:nvPr>
        </p:nvSpPr>
        <p:spPr>
          <a:solidFill>
            <a:schemeClr val="tx1">
              <a:lumMod val="10000"/>
              <a:lumOff val="9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2" name="Text Placeholder 41"/>
          <p:cNvSpPr>
            <a:spLocks noGrp="1"/>
          </p:cNvSpPr>
          <p:nvPr>
            <p:ph type="body" sz="quarter" idx="37"/>
          </p:nvPr>
        </p:nvSpPr>
        <p:spPr/>
        <p:txBody>
          <a:bodyPr/>
          <a:lstStyle/>
          <a:p>
            <a:r>
              <a:rPr lang="en-US" smtClean="0"/>
              <a:t>Medium</a:t>
            </a:r>
            <a:endParaRPr lang="en-US"/>
          </a:p>
        </p:txBody>
      </p:sp>
      <p:sp>
        <p:nvSpPr>
          <p:cNvPr id="43" name="Text Placeholder 42"/>
          <p:cNvSpPr>
            <a:spLocks noGrp="1"/>
          </p:cNvSpPr>
          <p:nvPr>
            <p:ph type="body" sz="quarter" idx="43"/>
          </p:nvPr>
        </p:nvSpPr>
        <p:spPr>
          <a:solidFill>
            <a:schemeClr val="accent3">
              <a:lumMod val="20000"/>
              <a:lumOff val="8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4" name="Text Placeholder 43"/>
          <p:cNvSpPr>
            <a:spLocks noGrp="1"/>
          </p:cNvSpPr>
          <p:nvPr>
            <p:ph type="body" sz="quarter" idx="44"/>
          </p:nvPr>
        </p:nvSpPr>
        <p:spPr>
          <a:solidFill>
            <a:schemeClr val="accent4">
              <a:lumMod val="20000"/>
              <a:lumOff val="8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5" name="Text Placeholder 44"/>
          <p:cNvSpPr>
            <a:spLocks noGrp="1"/>
          </p:cNvSpPr>
          <p:nvPr>
            <p:ph type="body" sz="quarter" idx="45"/>
          </p:nvPr>
        </p:nvSpPr>
        <p:spPr>
          <a:solidFill>
            <a:schemeClr val="accent3">
              <a:lumMod val="20000"/>
              <a:lumOff val="8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6" name="Text Placeholder 45"/>
          <p:cNvSpPr>
            <a:spLocks noGrp="1"/>
          </p:cNvSpPr>
          <p:nvPr>
            <p:ph type="body" sz="quarter" idx="46"/>
          </p:nvPr>
        </p:nvSpPr>
        <p:spPr>
          <a:solidFill>
            <a:schemeClr val="tx1">
              <a:lumMod val="10000"/>
              <a:lumOff val="9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7" name="Text Placeholder 46"/>
          <p:cNvSpPr>
            <a:spLocks noGrp="1"/>
          </p:cNvSpPr>
          <p:nvPr>
            <p:ph type="body" sz="quarter" idx="47"/>
          </p:nvPr>
        </p:nvSpPr>
        <p:spPr>
          <a:solidFill>
            <a:schemeClr val="accent4">
              <a:lumMod val="20000"/>
              <a:lumOff val="8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8" name="Text Placeholder 47"/>
          <p:cNvSpPr>
            <a:spLocks noGrp="1"/>
          </p:cNvSpPr>
          <p:nvPr>
            <p:ph type="body" sz="quarter" idx="48"/>
          </p:nvPr>
        </p:nvSpPr>
        <p:spPr>
          <a:solidFill>
            <a:schemeClr val="accent3">
              <a:lumMod val="20000"/>
              <a:lumOff val="80000"/>
            </a:schemeClr>
          </a:solidFill>
        </p:spPr>
        <p:txBody>
          <a:bodyPr/>
          <a:lstStyle/>
          <a:p>
            <a:r>
              <a:rPr lang="en-US"/>
              <a:t>Lorem ipsum dolor sit amet, nec an dictas equidem appellantur</a:t>
            </a:r>
          </a:p>
          <a:p>
            <a:r>
              <a:rPr lang="en-US"/>
              <a:t>Ut has commune </a:t>
            </a:r>
            <a:r>
              <a:rPr lang="en-US" smtClean="0"/>
              <a:t>accommodare</a:t>
            </a:r>
            <a:endParaRPr lang="en-US"/>
          </a:p>
        </p:txBody>
      </p:sp>
      <p:sp>
        <p:nvSpPr>
          <p:cNvPr id="49" name="Text Placeholder 48"/>
          <p:cNvSpPr>
            <a:spLocks noGrp="1"/>
          </p:cNvSpPr>
          <p:nvPr>
            <p:ph type="body" sz="quarter" idx="49"/>
          </p:nvPr>
        </p:nvSpPr>
        <p:spPr/>
        <p:txBody>
          <a:bodyPr/>
          <a:lstStyle/>
          <a:p>
            <a:r>
              <a:rPr lang="en-US" smtClean="0"/>
              <a:t>Medium</a:t>
            </a:r>
            <a:endParaRPr lang="en-US"/>
          </a:p>
        </p:txBody>
      </p:sp>
      <p:sp>
        <p:nvSpPr>
          <p:cNvPr id="23" name="Text Placeholder 22"/>
          <p:cNvSpPr>
            <a:spLocks noGrp="1"/>
          </p:cNvSpPr>
          <p:nvPr>
            <p:ph type="body" sz="quarter" idx="24"/>
          </p:nvPr>
        </p:nvSpPr>
        <p:spPr/>
        <p:txBody>
          <a:bodyPr/>
          <a:lstStyle/>
          <a:p>
            <a:r>
              <a:rPr lang="en-US" smtClean="0"/>
              <a:t>Invest</a:t>
            </a:r>
            <a:endParaRPr lang="en-US"/>
          </a:p>
        </p:txBody>
      </p:sp>
      <p:sp>
        <p:nvSpPr>
          <p:cNvPr id="50" name="Text Placeholder 49"/>
          <p:cNvSpPr>
            <a:spLocks noGrp="1"/>
          </p:cNvSpPr>
          <p:nvPr>
            <p:ph type="body" sz="quarter" idx="50"/>
          </p:nvPr>
        </p:nvSpPr>
        <p:spPr/>
        <p:txBody>
          <a:bodyPr/>
          <a:lstStyle/>
          <a:p>
            <a:r>
              <a:rPr lang="en-US" smtClean="0"/>
              <a:t>INvest</a:t>
            </a:r>
            <a:endParaRPr lang="en-US"/>
          </a:p>
        </p:txBody>
      </p:sp>
      <p:sp>
        <p:nvSpPr>
          <p:cNvPr id="51" name="Text Placeholder 50"/>
          <p:cNvSpPr>
            <a:spLocks noGrp="1"/>
          </p:cNvSpPr>
          <p:nvPr>
            <p:ph type="body" sz="quarter" idx="51"/>
          </p:nvPr>
        </p:nvSpPr>
        <p:spPr/>
        <p:txBody>
          <a:bodyPr/>
          <a:lstStyle/>
          <a:p>
            <a:r>
              <a:rPr lang="en-US" smtClean="0"/>
              <a:t>Protect</a:t>
            </a:r>
            <a:endParaRPr lang="en-US"/>
          </a:p>
        </p:txBody>
      </p:sp>
      <p:sp>
        <p:nvSpPr>
          <p:cNvPr id="52" name="Text Placeholder 51"/>
          <p:cNvSpPr>
            <a:spLocks noGrp="1"/>
          </p:cNvSpPr>
          <p:nvPr>
            <p:ph type="body" sz="quarter" idx="52"/>
          </p:nvPr>
        </p:nvSpPr>
        <p:spPr/>
        <p:txBody>
          <a:bodyPr/>
          <a:lstStyle/>
          <a:p>
            <a:r>
              <a:rPr lang="en-US" smtClean="0"/>
              <a:t>Invest</a:t>
            </a:r>
            <a:endParaRPr lang="en-US"/>
          </a:p>
        </p:txBody>
      </p:sp>
      <p:sp>
        <p:nvSpPr>
          <p:cNvPr id="53" name="Text Placeholder 52"/>
          <p:cNvSpPr>
            <a:spLocks noGrp="1"/>
          </p:cNvSpPr>
          <p:nvPr>
            <p:ph type="body" sz="quarter" idx="53"/>
          </p:nvPr>
        </p:nvSpPr>
        <p:spPr/>
        <p:txBody>
          <a:bodyPr/>
          <a:lstStyle/>
          <a:p>
            <a:r>
              <a:rPr lang="en-US" smtClean="0"/>
              <a:t>Protect</a:t>
            </a:r>
            <a:endParaRPr lang="en-US"/>
          </a:p>
        </p:txBody>
      </p:sp>
      <p:sp>
        <p:nvSpPr>
          <p:cNvPr id="54" name="Text Placeholder 53"/>
          <p:cNvSpPr>
            <a:spLocks noGrp="1"/>
          </p:cNvSpPr>
          <p:nvPr>
            <p:ph type="body" sz="quarter" idx="54"/>
          </p:nvPr>
        </p:nvSpPr>
        <p:spPr/>
        <p:txBody>
          <a:bodyPr/>
          <a:lstStyle/>
          <a:p>
            <a:r>
              <a:rPr lang="en-US" smtClean="0"/>
              <a:t>Harvest</a:t>
            </a:r>
            <a:endParaRPr lang="en-US"/>
          </a:p>
        </p:txBody>
      </p:sp>
      <p:sp>
        <p:nvSpPr>
          <p:cNvPr id="55" name="Text Placeholder 54"/>
          <p:cNvSpPr>
            <a:spLocks noGrp="1"/>
          </p:cNvSpPr>
          <p:nvPr>
            <p:ph type="body" sz="quarter" idx="55"/>
          </p:nvPr>
        </p:nvSpPr>
        <p:spPr/>
        <p:txBody>
          <a:bodyPr/>
          <a:lstStyle/>
          <a:p>
            <a:r>
              <a:rPr lang="en-US" smtClean="0"/>
              <a:t>Protect</a:t>
            </a:r>
            <a:endParaRPr lang="en-US"/>
          </a:p>
        </p:txBody>
      </p:sp>
      <p:sp>
        <p:nvSpPr>
          <p:cNvPr id="56" name="Text Placeholder 55"/>
          <p:cNvSpPr>
            <a:spLocks noGrp="1"/>
          </p:cNvSpPr>
          <p:nvPr>
            <p:ph type="body" sz="quarter" idx="56"/>
          </p:nvPr>
        </p:nvSpPr>
        <p:spPr/>
        <p:txBody>
          <a:bodyPr/>
          <a:lstStyle/>
          <a:p>
            <a:r>
              <a:rPr lang="en-US" smtClean="0"/>
              <a:t>Harvest</a:t>
            </a:r>
            <a:endParaRPr lang="en-US"/>
          </a:p>
        </p:txBody>
      </p:sp>
      <p:sp>
        <p:nvSpPr>
          <p:cNvPr id="57" name="Text Placeholder 56"/>
          <p:cNvSpPr>
            <a:spLocks noGrp="1"/>
          </p:cNvSpPr>
          <p:nvPr>
            <p:ph type="body" sz="quarter" idx="57"/>
          </p:nvPr>
        </p:nvSpPr>
        <p:spPr/>
        <p:txBody>
          <a:bodyPr/>
          <a:lstStyle/>
          <a:p>
            <a:r>
              <a:rPr lang="en-US" smtClean="0"/>
              <a:t>Divest</a:t>
            </a:r>
            <a:endParaRPr lang="en-US"/>
          </a:p>
        </p:txBody>
      </p:sp>
    </p:spTree>
    <p:extLst>
      <p:ext uri="{BB962C8B-B14F-4D97-AF65-F5344CB8AC3E}">
        <p14:creationId xmlns:p14="http://schemas.microsoft.com/office/powerpoint/2010/main" val="3721270418"/>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itle 42"/>
          <p:cNvSpPr>
            <a:spLocks noGrp="1"/>
          </p:cNvSpPr>
          <p:nvPr>
            <p:ph type="title"/>
          </p:nvPr>
        </p:nvSpPr>
        <p:spPr/>
        <p:txBody>
          <a:bodyPr>
            <a:normAutofit fontScale="90000"/>
          </a:bodyPr>
          <a:lstStyle/>
          <a:p>
            <a:r>
              <a:rPr lang="en-US"/>
              <a:t>Boston Consulting Group (BCG) Matrix</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77</a:t>
            </a:fld>
            <a:endParaRPr lang="en-US"/>
          </a:p>
        </p:txBody>
      </p:sp>
      <p:sp>
        <p:nvSpPr>
          <p:cNvPr id="48" name="Text Placeholder 47"/>
          <p:cNvSpPr>
            <a:spLocks noGrp="1"/>
          </p:cNvSpPr>
          <p:nvPr>
            <p:ph type="body" sz="quarter" idx="24"/>
          </p:nvPr>
        </p:nvSpPr>
        <p:spPr>
          <a:noFill/>
        </p:spPr>
        <p:txBody>
          <a:bodyPr/>
          <a:lstStyle/>
          <a:p>
            <a:pPr algn="l"/>
            <a:r>
              <a:rPr lang="en-US" smtClean="0">
                <a:solidFill>
                  <a:schemeClr val="accent4"/>
                </a:solidFill>
              </a:rPr>
              <a:t>Stars</a:t>
            </a:r>
            <a:endParaRPr lang="en-US">
              <a:solidFill>
                <a:schemeClr val="accent4"/>
              </a:solidFill>
            </a:endParaRPr>
          </a:p>
        </p:txBody>
      </p:sp>
      <p:sp>
        <p:nvSpPr>
          <p:cNvPr id="49" name="Text Placeholder 48"/>
          <p:cNvSpPr>
            <a:spLocks noGrp="1"/>
          </p:cNvSpPr>
          <p:nvPr>
            <p:ph type="body" sz="quarter" idx="25"/>
          </p:nvPr>
        </p:nvSpPr>
        <p:spPr>
          <a:noFill/>
        </p:spPr>
        <p:txBody>
          <a:bodyPr/>
          <a:lstStyle/>
          <a:p>
            <a:pPr algn="l"/>
            <a:r>
              <a:rPr lang="en-US" smtClean="0">
                <a:solidFill>
                  <a:schemeClr val="accent1"/>
                </a:solidFill>
              </a:rPr>
              <a:t>Cash Cows</a:t>
            </a:r>
            <a:endParaRPr lang="en-US">
              <a:solidFill>
                <a:schemeClr val="accent1"/>
              </a:solidFill>
            </a:endParaRPr>
          </a:p>
        </p:txBody>
      </p:sp>
      <p:sp>
        <p:nvSpPr>
          <p:cNvPr id="50" name="Text Placeholder 49"/>
          <p:cNvSpPr>
            <a:spLocks noGrp="1"/>
          </p:cNvSpPr>
          <p:nvPr>
            <p:ph type="body" sz="quarter" idx="26"/>
          </p:nvPr>
        </p:nvSpPr>
        <p:spPr>
          <a:noFill/>
        </p:spPr>
        <p:txBody>
          <a:bodyPr anchor="t"/>
          <a:lstStyle/>
          <a:p>
            <a:pPr algn="l"/>
            <a:r>
              <a:rPr lang="en-US" smtClean="0">
                <a:solidFill>
                  <a:schemeClr val="accent3"/>
                </a:solidFill>
              </a:rPr>
              <a:t>Question </a:t>
            </a:r>
          </a:p>
          <a:p>
            <a:pPr algn="l"/>
            <a:r>
              <a:rPr lang="en-US" smtClean="0">
                <a:solidFill>
                  <a:schemeClr val="accent3"/>
                </a:solidFill>
              </a:rPr>
              <a:t>Marks</a:t>
            </a:r>
            <a:endParaRPr lang="en-US">
              <a:solidFill>
                <a:schemeClr val="accent3"/>
              </a:solidFill>
            </a:endParaRPr>
          </a:p>
        </p:txBody>
      </p:sp>
      <p:sp>
        <p:nvSpPr>
          <p:cNvPr id="51" name="Text Placeholder 50"/>
          <p:cNvSpPr>
            <a:spLocks noGrp="1"/>
          </p:cNvSpPr>
          <p:nvPr>
            <p:ph type="body" sz="quarter" idx="27"/>
          </p:nvPr>
        </p:nvSpPr>
        <p:spPr>
          <a:noFill/>
        </p:spPr>
        <p:txBody>
          <a:bodyPr/>
          <a:lstStyle/>
          <a:p>
            <a:pPr algn="l"/>
            <a:r>
              <a:rPr lang="en-US" smtClean="0">
                <a:solidFill>
                  <a:schemeClr val="accent6"/>
                </a:solidFill>
              </a:rPr>
              <a:t>Dogs</a:t>
            </a:r>
            <a:endParaRPr lang="en-US">
              <a:solidFill>
                <a:schemeClr val="accent6"/>
              </a:solidFill>
            </a:endParaRPr>
          </a:p>
        </p:txBody>
      </p:sp>
      <p:sp>
        <p:nvSpPr>
          <p:cNvPr id="52" name="Text Placeholder 51"/>
          <p:cNvSpPr>
            <a:spLocks noGrp="1"/>
          </p:cNvSpPr>
          <p:nvPr>
            <p:ph type="body" sz="quarter" idx="28"/>
          </p:nvPr>
        </p:nvSpPr>
        <p:spPr/>
        <p:txBody>
          <a:bodyPr>
            <a:normAutofit fontScale="85000" lnSpcReduction="20000"/>
          </a:bodyPr>
          <a:lstStyle/>
          <a:p>
            <a:r>
              <a:rPr lang="en-US" smtClean="0"/>
              <a:t>Relative Market    Growth Rate</a:t>
            </a:r>
            <a:endParaRPr lang="en-US"/>
          </a:p>
        </p:txBody>
      </p:sp>
      <p:sp>
        <p:nvSpPr>
          <p:cNvPr id="53" name="Text Placeholder 52"/>
          <p:cNvSpPr>
            <a:spLocks noGrp="1"/>
          </p:cNvSpPr>
          <p:nvPr>
            <p:ph type="body" sz="quarter" idx="29"/>
          </p:nvPr>
        </p:nvSpPr>
        <p:spPr>
          <a:solidFill>
            <a:schemeClr val="bg1">
              <a:lumMod val="95000"/>
            </a:schemeClr>
          </a:solidFill>
        </p:spPr>
        <p:txBody>
          <a:bodyPr/>
          <a:lstStyle/>
          <a:p>
            <a:r>
              <a:rPr lang="en-US" smtClean="0"/>
              <a:t>High</a:t>
            </a:r>
            <a:endParaRPr lang="en-US"/>
          </a:p>
        </p:txBody>
      </p:sp>
      <p:sp>
        <p:nvSpPr>
          <p:cNvPr id="54" name="Text Placeholder 53"/>
          <p:cNvSpPr>
            <a:spLocks noGrp="1"/>
          </p:cNvSpPr>
          <p:nvPr>
            <p:ph type="body" sz="quarter" idx="30"/>
          </p:nvPr>
        </p:nvSpPr>
        <p:spPr/>
        <p:txBody>
          <a:bodyPr/>
          <a:lstStyle/>
          <a:p>
            <a:r>
              <a:rPr lang="en-US" smtClean="0"/>
              <a:t>Relative Market Share</a:t>
            </a:r>
            <a:endParaRPr lang="en-US"/>
          </a:p>
        </p:txBody>
      </p:sp>
      <p:sp>
        <p:nvSpPr>
          <p:cNvPr id="55" name="Text Placeholder 54"/>
          <p:cNvSpPr>
            <a:spLocks noGrp="1"/>
          </p:cNvSpPr>
          <p:nvPr>
            <p:ph type="body" sz="quarter" idx="31"/>
          </p:nvPr>
        </p:nvSpPr>
        <p:spPr>
          <a:solidFill>
            <a:schemeClr val="bg1">
              <a:lumMod val="95000"/>
            </a:schemeClr>
          </a:solidFill>
        </p:spPr>
        <p:txBody>
          <a:bodyPr/>
          <a:lstStyle/>
          <a:p>
            <a:r>
              <a:rPr lang="en-US" smtClean="0"/>
              <a:t>Low</a:t>
            </a:r>
            <a:endParaRPr lang="en-US"/>
          </a:p>
        </p:txBody>
      </p:sp>
      <p:sp>
        <p:nvSpPr>
          <p:cNvPr id="56" name="Text Placeholder 55"/>
          <p:cNvSpPr>
            <a:spLocks noGrp="1"/>
          </p:cNvSpPr>
          <p:nvPr>
            <p:ph type="body" sz="quarter" idx="32"/>
          </p:nvPr>
        </p:nvSpPr>
        <p:spPr>
          <a:solidFill>
            <a:schemeClr val="bg1">
              <a:lumMod val="95000"/>
            </a:schemeClr>
          </a:solidFill>
        </p:spPr>
        <p:txBody>
          <a:bodyPr/>
          <a:lstStyle/>
          <a:p>
            <a:r>
              <a:rPr lang="en-US" smtClean="0"/>
              <a:t>High</a:t>
            </a:r>
            <a:endParaRPr lang="en-US"/>
          </a:p>
        </p:txBody>
      </p:sp>
      <p:sp>
        <p:nvSpPr>
          <p:cNvPr id="57" name="Text Placeholder 56"/>
          <p:cNvSpPr>
            <a:spLocks noGrp="1"/>
          </p:cNvSpPr>
          <p:nvPr>
            <p:ph type="body" sz="quarter" idx="33"/>
          </p:nvPr>
        </p:nvSpPr>
        <p:spPr>
          <a:solidFill>
            <a:schemeClr val="bg1">
              <a:lumMod val="95000"/>
            </a:schemeClr>
          </a:solidFill>
        </p:spPr>
        <p:txBody>
          <a:bodyPr/>
          <a:lstStyle/>
          <a:p>
            <a:r>
              <a:rPr lang="en-US" smtClean="0"/>
              <a:t>Low</a:t>
            </a:r>
            <a:endParaRPr lang="en-US"/>
          </a:p>
        </p:txBody>
      </p:sp>
      <p:grpSp>
        <p:nvGrpSpPr>
          <p:cNvPr id="58" name="Group 57"/>
          <p:cNvGrpSpPr/>
          <p:nvPr/>
        </p:nvGrpSpPr>
        <p:grpSpPr>
          <a:xfrm>
            <a:off x="3386044" y="4563965"/>
            <a:ext cx="1559820" cy="1574220"/>
            <a:chOff x="3946525" y="1011238"/>
            <a:chExt cx="4298951" cy="4338638"/>
          </a:xfrm>
        </p:grpSpPr>
        <p:sp>
          <p:nvSpPr>
            <p:cNvPr id="59" name="Freeform 6"/>
            <p:cNvSpPr>
              <a:spLocks/>
            </p:cNvSpPr>
            <p:nvPr/>
          </p:nvSpPr>
          <p:spPr bwMode="auto">
            <a:xfrm>
              <a:off x="3946525" y="1946275"/>
              <a:ext cx="1951038" cy="3001963"/>
            </a:xfrm>
            <a:custGeom>
              <a:avLst/>
              <a:gdLst>
                <a:gd name="T0" fmla="*/ 3496 w 4918"/>
                <a:gd name="T1" fmla="*/ 385 h 7564"/>
                <a:gd name="T2" fmla="*/ 3351 w 4918"/>
                <a:gd name="T3" fmla="*/ 537 h 7564"/>
                <a:gd name="T4" fmla="*/ 3122 w 4918"/>
                <a:gd name="T5" fmla="*/ 658 h 7564"/>
                <a:gd name="T6" fmla="*/ 2931 w 4918"/>
                <a:gd name="T7" fmla="*/ 637 h 7564"/>
                <a:gd name="T8" fmla="*/ 2345 w 4918"/>
                <a:gd name="T9" fmla="*/ 337 h 7564"/>
                <a:gd name="T10" fmla="*/ 1753 w 4918"/>
                <a:gd name="T11" fmla="*/ 41 h 7564"/>
                <a:gd name="T12" fmla="*/ 1378 w 4918"/>
                <a:gd name="T13" fmla="*/ 1 h 7564"/>
                <a:gd name="T14" fmla="*/ 919 w 4918"/>
                <a:gd name="T15" fmla="*/ 86 h 7564"/>
                <a:gd name="T16" fmla="*/ 376 w 4918"/>
                <a:gd name="T17" fmla="*/ 325 h 7564"/>
                <a:gd name="T18" fmla="*/ 99 w 4918"/>
                <a:gd name="T19" fmla="*/ 549 h 7564"/>
                <a:gd name="T20" fmla="*/ 8 w 4918"/>
                <a:gd name="T21" fmla="*/ 886 h 7564"/>
                <a:gd name="T22" fmla="*/ 131 w 4918"/>
                <a:gd name="T23" fmla="*/ 1100 h 7564"/>
                <a:gd name="T24" fmla="*/ 650 w 4918"/>
                <a:gd name="T25" fmla="*/ 1638 h 7564"/>
                <a:gd name="T26" fmla="*/ 812 w 4918"/>
                <a:gd name="T27" fmla="*/ 1792 h 7564"/>
                <a:gd name="T28" fmla="*/ 1183 w 4918"/>
                <a:gd name="T29" fmla="*/ 2116 h 7564"/>
                <a:gd name="T30" fmla="*/ 1632 w 4918"/>
                <a:gd name="T31" fmla="*/ 2295 h 7564"/>
                <a:gd name="T32" fmla="*/ 2196 w 4918"/>
                <a:gd name="T33" fmla="*/ 2353 h 7564"/>
                <a:gd name="T34" fmla="*/ 2674 w 4918"/>
                <a:gd name="T35" fmla="*/ 2318 h 7564"/>
                <a:gd name="T36" fmla="*/ 2935 w 4918"/>
                <a:gd name="T37" fmla="*/ 2496 h 7564"/>
                <a:gd name="T38" fmla="*/ 3042 w 4918"/>
                <a:gd name="T39" fmla="*/ 2859 h 7564"/>
                <a:gd name="T40" fmla="*/ 3341 w 4918"/>
                <a:gd name="T41" fmla="*/ 3467 h 7564"/>
                <a:gd name="T42" fmla="*/ 3363 w 4918"/>
                <a:gd name="T43" fmla="*/ 4034 h 7564"/>
                <a:gd name="T44" fmla="*/ 3364 w 4918"/>
                <a:gd name="T45" fmla="*/ 5117 h 7564"/>
                <a:gd name="T46" fmla="*/ 3443 w 4918"/>
                <a:gd name="T47" fmla="*/ 5608 h 7564"/>
                <a:gd name="T48" fmla="*/ 3513 w 4918"/>
                <a:gd name="T49" fmla="*/ 6283 h 7564"/>
                <a:gd name="T50" fmla="*/ 3457 w 4918"/>
                <a:gd name="T51" fmla="*/ 6605 h 7564"/>
                <a:gd name="T52" fmla="*/ 3466 w 4918"/>
                <a:gd name="T53" fmla="*/ 7263 h 7564"/>
                <a:gd name="T54" fmla="*/ 3561 w 4918"/>
                <a:gd name="T55" fmla="*/ 7562 h 7564"/>
                <a:gd name="T56" fmla="*/ 3606 w 4918"/>
                <a:gd name="T57" fmla="*/ 7544 h 7564"/>
                <a:gd name="T58" fmla="*/ 3669 w 4918"/>
                <a:gd name="T59" fmla="*/ 7043 h 7564"/>
                <a:gd name="T60" fmla="*/ 3799 w 4918"/>
                <a:gd name="T61" fmla="*/ 6690 h 7564"/>
                <a:gd name="T62" fmla="*/ 3829 w 4918"/>
                <a:gd name="T63" fmla="*/ 6365 h 7564"/>
                <a:gd name="T64" fmla="*/ 3924 w 4918"/>
                <a:gd name="T65" fmla="*/ 6255 h 7564"/>
                <a:gd name="T66" fmla="*/ 4099 w 4918"/>
                <a:gd name="T67" fmla="*/ 6303 h 7564"/>
                <a:gd name="T68" fmla="*/ 4244 w 4918"/>
                <a:gd name="T69" fmla="*/ 6295 h 7564"/>
                <a:gd name="T70" fmla="*/ 4602 w 4918"/>
                <a:gd name="T71" fmla="*/ 5857 h 7564"/>
                <a:gd name="T72" fmla="*/ 4695 w 4918"/>
                <a:gd name="T73" fmla="*/ 5762 h 7564"/>
                <a:gd name="T74" fmla="*/ 4799 w 4918"/>
                <a:gd name="T75" fmla="*/ 5223 h 7564"/>
                <a:gd name="T76" fmla="*/ 4809 w 4918"/>
                <a:gd name="T77" fmla="*/ 4764 h 7564"/>
                <a:gd name="T78" fmla="*/ 4910 w 4918"/>
                <a:gd name="T79" fmla="*/ 4383 h 7564"/>
                <a:gd name="T80" fmla="*/ 4892 w 4918"/>
                <a:gd name="T81" fmla="*/ 4064 h 7564"/>
                <a:gd name="T82" fmla="*/ 4807 w 4918"/>
                <a:gd name="T83" fmla="*/ 3372 h 7564"/>
                <a:gd name="T84" fmla="*/ 4616 w 4918"/>
                <a:gd name="T85" fmla="*/ 2780 h 7564"/>
                <a:gd name="T86" fmla="*/ 4332 w 4918"/>
                <a:gd name="T87" fmla="*/ 1839 h 7564"/>
                <a:gd name="T88" fmla="*/ 4262 w 4918"/>
                <a:gd name="T89" fmla="*/ 1283 h 7564"/>
                <a:gd name="T90" fmla="*/ 4099 w 4918"/>
                <a:gd name="T91" fmla="*/ 982 h 7564"/>
                <a:gd name="T92" fmla="*/ 3946 w 4918"/>
                <a:gd name="T93" fmla="*/ 719 h 7564"/>
                <a:gd name="T94" fmla="*/ 3818 w 4918"/>
                <a:gd name="T95" fmla="*/ 202 h 7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8" h="7564">
                  <a:moveTo>
                    <a:pt x="3818" y="202"/>
                  </a:moveTo>
                  <a:lnTo>
                    <a:pt x="3777" y="221"/>
                  </a:lnTo>
                  <a:lnTo>
                    <a:pt x="3584" y="327"/>
                  </a:lnTo>
                  <a:lnTo>
                    <a:pt x="3496" y="385"/>
                  </a:lnTo>
                  <a:lnTo>
                    <a:pt x="3455" y="421"/>
                  </a:lnTo>
                  <a:lnTo>
                    <a:pt x="3443" y="435"/>
                  </a:lnTo>
                  <a:lnTo>
                    <a:pt x="3420" y="466"/>
                  </a:lnTo>
                  <a:lnTo>
                    <a:pt x="3351" y="537"/>
                  </a:lnTo>
                  <a:lnTo>
                    <a:pt x="3285" y="589"/>
                  </a:lnTo>
                  <a:lnTo>
                    <a:pt x="3234" y="619"/>
                  </a:lnTo>
                  <a:lnTo>
                    <a:pt x="3180" y="642"/>
                  </a:lnTo>
                  <a:lnTo>
                    <a:pt x="3122" y="658"/>
                  </a:lnTo>
                  <a:lnTo>
                    <a:pt x="3090" y="662"/>
                  </a:lnTo>
                  <a:lnTo>
                    <a:pt x="3059" y="663"/>
                  </a:lnTo>
                  <a:lnTo>
                    <a:pt x="2997" y="657"/>
                  </a:lnTo>
                  <a:lnTo>
                    <a:pt x="2931" y="637"/>
                  </a:lnTo>
                  <a:lnTo>
                    <a:pt x="2861" y="609"/>
                  </a:lnTo>
                  <a:lnTo>
                    <a:pt x="2665" y="506"/>
                  </a:lnTo>
                  <a:lnTo>
                    <a:pt x="2458" y="396"/>
                  </a:lnTo>
                  <a:lnTo>
                    <a:pt x="2345" y="337"/>
                  </a:lnTo>
                  <a:lnTo>
                    <a:pt x="2165" y="229"/>
                  </a:lnTo>
                  <a:lnTo>
                    <a:pt x="2037" y="158"/>
                  </a:lnTo>
                  <a:lnTo>
                    <a:pt x="1899" y="93"/>
                  </a:lnTo>
                  <a:lnTo>
                    <a:pt x="1753" y="41"/>
                  </a:lnTo>
                  <a:lnTo>
                    <a:pt x="1635" y="15"/>
                  </a:lnTo>
                  <a:lnTo>
                    <a:pt x="1553" y="3"/>
                  </a:lnTo>
                  <a:lnTo>
                    <a:pt x="1468" y="0"/>
                  </a:lnTo>
                  <a:lnTo>
                    <a:pt x="1378" y="1"/>
                  </a:lnTo>
                  <a:lnTo>
                    <a:pt x="1333" y="6"/>
                  </a:lnTo>
                  <a:lnTo>
                    <a:pt x="1242" y="16"/>
                  </a:lnTo>
                  <a:lnTo>
                    <a:pt x="1074" y="48"/>
                  </a:lnTo>
                  <a:lnTo>
                    <a:pt x="919" y="86"/>
                  </a:lnTo>
                  <a:lnTo>
                    <a:pt x="778" y="133"/>
                  </a:lnTo>
                  <a:lnTo>
                    <a:pt x="650" y="184"/>
                  </a:lnTo>
                  <a:lnTo>
                    <a:pt x="533" y="239"/>
                  </a:lnTo>
                  <a:lnTo>
                    <a:pt x="376" y="325"/>
                  </a:lnTo>
                  <a:lnTo>
                    <a:pt x="286" y="381"/>
                  </a:lnTo>
                  <a:lnTo>
                    <a:pt x="243" y="409"/>
                  </a:lnTo>
                  <a:lnTo>
                    <a:pt x="165" y="475"/>
                  </a:lnTo>
                  <a:lnTo>
                    <a:pt x="99" y="549"/>
                  </a:lnTo>
                  <a:lnTo>
                    <a:pt x="48" y="629"/>
                  </a:lnTo>
                  <a:lnTo>
                    <a:pt x="15" y="714"/>
                  </a:lnTo>
                  <a:lnTo>
                    <a:pt x="0" y="799"/>
                  </a:lnTo>
                  <a:lnTo>
                    <a:pt x="8" y="886"/>
                  </a:lnTo>
                  <a:lnTo>
                    <a:pt x="30" y="951"/>
                  </a:lnTo>
                  <a:lnTo>
                    <a:pt x="54" y="992"/>
                  </a:lnTo>
                  <a:lnTo>
                    <a:pt x="68" y="1013"/>
                  </a:lnTo>
                  <a:lnTo>
                    <a:pt x="131" y="1100"/>
                  </a:lnTo>
                  <a:lnTo>
                    <a:pt x="293" y="1292"/>
                  </a:lnTo>
                  <a:lnTo>
                    <a:pt x="467" y="1477"/>
                  </a:lnTo>
                  <a:lnTo>
                    <a:pt x="585" y="1586"/>
                  </a:lnTo>
                  <a:lnTo>
                    <a:pt x="650" y="1638"/>
                  </a:lnTo>
                  <a:lnTo>
                    <a:pt x="677" y="1655"/>
                  </a:lnTo>
                  <a:lnTo>
                    <a:pt x="702" y="1670"/>
                  </a:lnTo>
                  <a:lnTo>
                    <a:pt x="746" y="1712"/>
                  </a:lnTo>
                  <a:lnTo>
                    <a:pt x="812" y="1792"/>
                  </a:lnTo>
                  <a:lnTo>
                    <a:pt x="896" y="1892"/>
                  </a:lnTo>
                  <a:lnTo>
                    <a:pt x="970" y="1963"/>
                  </a:lnTo>
                  <a:lnTo>
                    <a:pt x="1063" y="2040"/>
                  </a:lnTo>
                  <a:lnTo>
                    <a:pt x="1183" y="2116"/>
                  </a:lnTo>
                  <a:lnTo>
                    <a:pt x="1255" y="2154"/>
                  </a:lnTo>
                  <a:lnTo>
                    <a:pt x="1330" y="2191"/>
                  </a:lnTo>
                  <a:lnTo>
                    <a:pt x="1481" y="2250"/>
                  </a:lnTo>
                  <a:lnTo>
                    <a:pt x="1632" y="2295"/>
                  </a:lnTo>
                  <a:lnTo>
                    <a:pt x="1781" y="2325"/>
                  </a:lnTo>
                  <a:lnTo>
                    <a:pt x="1927" y="2344"/>
                  </a:lnTo>
                  <a:lnTo>
                    <a:pt x="2065" y="2353"/>
                  </a:lnTo>
                  <a:lnTo>
                    <a:pt x="2196" y="2353"/>
                  </a:lnTo>
                  <a:lnTo>
                    <a:pt x="2317" y="2347"/>
                  </a:lnTo>
                  <a:lnTo>
                    <a:pt x="2372" y="2342"/>
                  </a:lnTo>
                  <a:lnTo>
                    <a:pt x="2480" y="2331"/>
                  </a:lnTo>
                  <a:lnTo>
                    <a:pt x="2674" y="2318"/>
                  </a:lnTo>
                  <a:lnTo>
                    <a:pt x="2887" y="2311"/>
                  </a:lnTo>
                  <a:lnTo>
                    <a:pt x="2919" y="2311"/>
                  </a:lnTo>
                  <a:lnTo>
                    <a:pt x="2919" y="2335"/>
                  </a:lnTo>
                  <a:lnTo>
                    <a:pt x="2935" y="2496"/>
                  </a:lnTo>
                  <a:lnTo>
                    <a:pt x="2965" y="2644"/>
                  </a:lnTo>
                  <a:lnTo>
                    <a:pt x="2989" y="2724"/>
                  </a:lnTo>
                  <a:lnTo>
                    <a:pt x="3004" y="2767"/>
                  </a:lnTo>
                  <a:lnTo>
                    <a:pt x="3042" y="2859"/>
                  </a:lnTo>
                  <a:lnTo>
                    <a:pt x="3114" y="3010"/>
                  </a:lnTo>
                  <a:lnTo>
                    <a:pt x="3221" y="3215"/>
                  </a:lnTo>
                  <a:lnTo>
                    <a:pt x="3312" y="3397"/>
                  </a:lnTo>
                  <a:lnTo>
                    <a:pt x="3341" y="3467"/>
                  </a:lnTo>
                  <a:lnTo>
                    <a:pt x="3352" y="3500"/>
                  </a:lnTo>
                  <a:lnTo>
                    <a:pt x="3367" y="3578"/>
                  </a:lnTo>
                  <a:lnTo>
                    <a:pt x="3376" y="3716"/>
                  </a:lnTo>
                  <a:lnTo>
                    <a:pt x="3363" y="4034"/>
                  </a:lnTo>
                  <a:lnTo>
                    <a:pt x="3348" y="4248"/>
                  </a:lnTo>
                  <a:lnTo>
                    <a:pt x="3344" y="4368"/>
                  </a:lnTo>
                  <a:lnTo>
                    <a:pt x="3347" y="4723"/>
                  </a:lnTo>
                  <a:lnTo>
                    <a:pt x="3364" y="5117"/>
                  </a:lnTo>
                  <a:lnTo>
                    <a:pt x="3387" y="5367"/>
                  </a:lnTo>
                  <a:lnTo>
                    <a:pt x="3408" y="5489"/>
                  </a:lnTo>
                  <a:lnTo>
                    <a:pt x="3418" y="5529"/>
                  </a:lnTo>
                  <a:lnTo>
                    <a:pt x="3443" y="5608"/>
                  </a:lnTo>
                  <a:lnTo>
                    <a:pt x="3487" y="5823"/>
                  </a:lnTo>
                  <a:lnTo>
                    <a:pt x="3516" y="6056"/>
                  </a:lnTo>
                  <a:lnTo>
                    <a:pt x="3519" y="6205"/>
                  </a:lnTo>
                  <a:lnTo>
                    <a:pt x="3513" y="6283"/>
                  </a:lnTo>
                  <a:lnTo>
                    <a:pt x="3505" y="6310"/>
                  </a:lnTo>
                  <a:lnTo>
                    <a:pt x="3496" y="6339"/>
                  </a:lnTo>
                  <a:lnTo>
                    <a:pt x="3479" y="6426"/>
                  </a:lnTo>
                  <a:lnTo>
                    <a:pt x="3457" y="6605"/>
                  </a:lnTo>
                  <a:lnTo>
                    <a:pt x="3440" y="6891"/>
                  </a:lnTo>
                  <a:lnTo>
                    <a:pt x="3444" y="7097"/>
                  </a:lnTo>
                  <a:lnTo>
                    <a:pt x="3456" y="7215"/>
                  </a:lnTo>
                  <a:lnTo>
                    <a:pt x="3466" y="7263"/>
                  </a:lnTo>
                  <a:lnTo>
                    <a:pt x="3501" y="7425"/>
                  </a:lnTo>
                  <a:lnTo>
                    <a:pt x="3531" y="7527"/>
                  </a:lnTo>
                  <a:lnTo>
                    <a:pt x="3545" y="7551"/>
                  </a:lnTo>
                  <a:lnTo>
                    <a:pt x="3561" y="7562"/>
                  </a:lnTo>
                  <a:lnTo>
                    <a:pt x="3579" y="7564"/>
                  </a:lnTo>
                  <a:lnTo>
                    <a:pt x="3591" y="7560"/>
                  </a:lnTo>
                  <a:lnTo>
                    <a:pt x="3596" y="7557"/>
                  </a:lnTo>
                  <a:lnTo>
                    <a:pt x="3606" y="7544"/>
                  </a:lnTo>
                  <a:lnTo>
                    <a:pt x="3618" y="7509"/>
                  </a:lnTo>
                  <a:lnTo>
                    <a:pt x="3635" y="7397"/>
                  </a:lnTo>
                  <a:lnTo>
                    <a:pt x="3650" y="7196"/>
                  </a:lnTo>
                  <a:lnTo>
                    <a:pt x="3669" y="7043"/>
                  </a:lnTo>
                  <a:lnTo>
                    <a:pt x="3688" y="6956"/>
                  </a:lnTo>
                  <a:lnTo>
                    <a:pt x="3700" y="6920"/>
                  </a:lnTo>
                  <a:lnTo>
                    <a:pt x="3750" y="6804"/>
                  </a:lnTo>
                  <a:lnTo>
                    <a:pt x="3799" y="6690"/>
                  </a:lnTo>
                  <a:lnTo>
                    <a:pt x="3816" y="6599"/>
                  </a:lnTo>
                  <a:lnTo>
                    <a:pt x="3818" y="6537"/>
                  </a:lnTo>
                  <a:lnTo>
                    <a:pt x="3818" y="6471"/>
                  </a:lnTo>
                  <a:lnTo>
                    <a:pt x="3829" y="6365"/>
                  </a:lnTo>
                  <a:lnTo>
                    <a:pt x="3849" y="6308"/>
                  </a:lnTo>
                  <a:lnTo>
                    <a:pt x="3868" y="6281"/>
                  </a:lnTo>
                  <a:lnTo>
                    <a:pt x="3893" y="6262"/>
                  </a:lnTo>
                  <a:lnTo>
                    <a:pt x="3924" y="6255"/>
                  </a:lnTo>
                  <a:lnTo>
                    <a:pt x="3942" y="6256"/>
                  </a:lnTo>
                  <a:lnTo>
                    <a:pt x="3978" y="6260"/>
                  </a:lnTo>
                  <a:lnTo>
                    <a:pt x="4041" y="6281"/>
                  </a:lnTo>
                  <a:lnTo>
                    <a:pt x="4099" y="6303"/>
                  </a:lnTo>
                  <a:lnTo>
                    <a:pt x="4166" y="6314"/>
                  </a:lnTo>
                  <a:lnTo>
                    <a:pt x="4208" y="6310"/>
                  </a:lnTo>
                  <a:lnTo>
                    <a:pt x="4219" y="6308"/>
                  </a:lnTo>
                  <a:lnTo>
                    <a:pt x="4244" y="6295"/>
                  </a:lnTo>
                  <a:lnTo>
                    <a:pt x="4285" y="6262"/>
                  </a:lnTo>
                  <a:lnTo>
                    <a:pt x="4380" y="6155"/>
                  </a:lnTo>
                  <a:lnTo>
                    <a:pt x="4514" y="5973"/>
                  </a:lnTo>
                  <a:lnTo>
                    <a:pt x="4602" y="5857"/>
                  </a:lnTo>
                  <a:lnTo>
                    <a:pt x="4650" y="5806"/>
                  </a:lnTo>
                  <a:lnTo>
                    <a:pt x="4669" y="5795"/>
                  </a:lnTo>
                  <a:lnTo>
                    <a:pt x="4678" y="5789"/>
                  </a:lnTo>
                  <a:lnTo>
                    <a:pt x="4695" y="5762"/>
                  </a:lnTo>
                  <a:lnTo>
                    <a:pt x="4720" y="5696"/>
                  </a:lnTo>
                  <a:lnTo>
                    <a:pt x="4751" y="5563"/>
                  </a:lnTo>
                  <a:lnTo>
                    <a:pt x="4778" y="5399"/>
                  </a:lnTo>
                  <a:lnTo>
                    <a:pt x="4799" y="5223"/>
                  </a:lnTo>
                  <a:lnTo>
                    <a:pt x="4813" y="5051"/>
                  </a:lnTo>
                  <a:lnTo>
                    <a:pt x="4819" y="4903"/>
                  </a:lnTo>
                  <a:lnTo>
                    <a:pt x="4816" y="4794"/>
                  </a:lnTo>
                  <a:lnTo>
                    <a:pt x="4809" y="4764"/>
                  </a:lnTo>
                  <a:lnTo>
                    <a:pt x="4814" y="4751"/>
                  </a:lnTo>
                  <a:lnTo>
                    <a:pt x="4856" y="4632"/>
                  </a:lnTo>
                  <a:lnTo>
                    <a:pt x="4891" y="4489"/>
                  </a:lnTo>
                  <a:lnTo>
                    <a:pt x="4910" y="4383"/>
                  </a:lnTo>
                  <a:lnTo>
                    <a:pt x="4918" y="4273"/>
                  </a:lnTo>
                  <a:lnTo>
                    <a:pt x="4913" y="4165"/>
                  </a:lnTo>
                  <a:lnTo>
                    <a:pt x="4904" y="4115"/>
                  </a:lnTo>
                  <a:lnTo>
                    <a:pt x="4892" y="4064"/>
                  </a:lnTo>
                  <a:lnTo>
                    <a:pt x="4875" y="3949"/>
                  </a:lnTo>
                  <a:lnTo>
                    <a:pt x="4856" y="3753"/>
                  </a:lnTo>
                  <a:lnTo>
                    <a:pt x="4831" y="3530"/>
                  </a:lnTo>
                  <a:lnTo>
                    <a:pt x="4807" y="3372"/>
                  </a:lnTo>
                  <a:lnTo>
                    <a:pt x="4769" y="3207"/>
                  </a:lnTo>
                  <a:lnTo>
                    <a:pt x="4718" y="3038"/>
                  </a:lnTo>
                  <a:lnTo>
                    <a:pt x="4685" y="2951"/>
                  </a:lnTo>
                  <a:lnTo>
                    <a:pt x="4616" y="2780"/>
                  </a:lnTo>
                  <a:lnTo>
                    <a:pt x="4495" y="2460"/>
                  </a:lnTo>
                  <a:lnTo>
                    <a:pt x="4402" y="2164"/>
                  </a:lnTo>
                  <a:lnTo>
                    <a:pt x="4353" y="1963"/>
                  </a:lnTo>
                  <a:lnTo>
                    <a:pt x="4332" y="1839"/>
                  </a:lnTo>
                  <a:lnTo>
                    <a:pt x="4326" y="1779"/>
                  </a:lnTo>
                  <a:lnTo>
                    <a:pt x="4314" y="1662"/>
                  </a:lnTo>
                  <a:lnTo>
                    <a:pt x="4292" y="1438"/>
                  </a:lnTo>
                  <a:lnTo>
                    <a:pt x="4262" y="1283"/>
                  </a:lnTo>
                  <a:lnTo>
                    <a:pt x="4232" y="1187"/>
                  </a:lnTo>
                  <a:lnTo>
                    <a:pt x="4190" y="1099"/>
                  </a:lnTo>
                  <a:lnTo>
                    <a:pt x="4134" y="1018"/>
                  </a:lnTo>
                  <a:lnTo>
                    <a:pt x="4099" y="982"/>
                  </a:lnTo>
                  <a:lnTo>
                    <a:pt x="4081" y="964"/>
                  </a:lnTo>
                  <a:lnTo>
                    <a:pt x="4047" y="920"/>
                  </a:lnTo>
                  <a:lnTo>
                    <a:pt x="3999" y="842"/>
                  </a:lnTo>
                  <a:lnTo>
                    <a:pt x="3946" y="719"/>
                  </a:lnTo>
                  <a:lnTo>
                    <a:pt x="3903" y="587"/>
                  </a:lnTo>
                  <a:lnTo>
                    <a:pt x="3854" y="395"/>
                  </a:lnTo>
                  <a:lnTo>
                    <a:pt x="3820" y="220"/>
                  </a:lnTo>
                  <a:lnTo>
                    <a:pt x="3818" y="202"/>
                  </a:ln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7"/>
            <p:cNvSpPr>
              <a:spLocks/>
            </p:cNvSpPr>
            <p:nvPr/>
          </p:nvSpPr>
          <p:spPr bwMode="auto">
            <a:xfrm>
              <a:off x="4086225" y="2206625"/>
              <a:ext cx="973138" cy="561975"/>
            </a:xfrm>
            <a:custGeom>
              <a:avLst/>
              <a:gdLst>
                <a:gd name="T0" fmla="*/ 30 w 2454"/>
                <a:gd name="T1" fmla="*/ 178 h 1415"/>
                <a:gd name="T2" fmla="*/ 215 w 2454"/>
                <a:gd name="T3" fmla="*/ 77 h 1415"/>
                <a:gd name="T4" fmla="*/ 465 w 2454"/>
                <a:gd name="T5" fmla="*/ 7 h 1415"/>
                <a:gd name="T6" fmla="*/ 629 w 2454"/>
                <a:gd name="T7" fmla="*/ 3 h 1415"/>
                <a:gd name="T8" fmla="*/ 754 w 2454"/>
                <a:gd name="T9" fmla="*/ 29 h 1415"/>
                <a:gd name="T10" fmla="*/ 868 w 2454"/>
                <a:gd name="T11" fmla="*/ 88 h 1415"/>
                <a:gd name="T12" fmla="*/ 846 w 2454"/>
                <a:gd name="T13" fmla="*/ 134 h 1415"/>
                <a:gd name="T14" fmla="*/ 727 w 2454"/>
                <a:gd name="T15" fmla="*/ 224 h 1415"/>
                <a:gd name="T16" fmla="*/ 736 w 2454"/>
                <a:gd name="T17" fmla="*/ 233 h 1415"/>
                <a:gd name="T18" fmla="*/ 985 w 2454"/>
                <a:gd name="T19" fmla="*/ 289 h 1415"/>
                <a:gd name="T20" fmla="*/ 1155 w 2454"/>
                <a:gd name="T21" fmla="*/ 381 h 1415"/>
                <a:gd name="T22" fmla="*/ 1234 w 2454"/>
                <a:gd name="T23" fmla="*/ 472 h 1415"/>
                <a:gd name="T24" fmla="*/ 1205 w 2454"/>
                <a:gd name="T25" fmla="*/ 494 h 1415"/>
                <a:gd name="T26" fmla="*/ 1097 w 2454"/>
                <a:gd name="T27" fmla="*/ 522 h 1415"/>
                <a:gd name="T28" fmla="*/ 1190 w 2454"/>
                <a:gd name="T29" fmla="*/ 564 h 1415"/>
                <a:gd name="T30" fmla="*/ 1550 w 2454"/>
                <a:gd name="T31" fmla="*/ 736 h 1415"/>
                <a:gd name="T32" fmla="*/ 1888 w 2454"/>
                <a:gd name="T33" fmla="*/ 859 h 1415"/>
                <a:gd name="T34" fmla="*/ 2308 w 2454"/>
                <a:gd name="T35" fmla="*/ 898 h 1415"/>
                <a:gd name="T36" fmla="*/ 2432 w 2454"/>
                <a:gd name="T37" fmla="*/ 948 h 1415"/>
                <a:gd name="T38" fmla="*/ 2298 w 2454"/>
                <a:gd name="T39" fmla="*/ 1163 h 1415"/>
                <a:gd name="T40" fmla="*/ 2172 w 2454"/>
                <a:gd name="T41" fmla="*/ 1273 h 1415"/>
                <a:gd name="T42" fmla="*/ 2035 w 2454"/>
                <a:gd name="T43" fmla="*/ 1348 h 1415"/>
                <a:gd name="T44" fmla="*/ 1859 w 2454"/>
                <a:gd name="T45" fmla="*/ 1397 h 1415"/>
                <a:gd name="T46" fmla="*/ 1637 w 2454"/>
                <a:gd name="T47" fmla="*/ 1415 h 1415"/>
                <a:gd name="T48" fmla="*/ 1509 w 2454"/>
                <a:gd name="T49" fmla="*/ 1408 h 1415"/>
                <a:gd name="T50" fmla="*/ 1255 w 2454"/>
                <a:gd name="T51" fmla="*/ 1362 h 1415"/>
                <a:gd name="T52" fmla="*/ 1010 w 2454"/>
                <a:gd name="T53" fmla="*/ 1277 h 1415"/>
                <a:gd name="T54" fmla="*/ 779 w 2454"/>
                <a:gd name="T55" fmla="*/ 1155 h 1415"/>
                <a:gd name="T56" fmla="*/ 566 w 2454"/>
                <a:gd name="T57" fmla="*/ 1001 h 1415"/>
                <a:gd name="T58" fmla="*/ 376 w 2454"/>
                <a:gd name="T59" fmla="*/ 818 h 1415"/>
                <a:gd name="T60" fmla="*/ 211 w 2454"/>
                <a:gd name="T61" fmla="*/ 612 h 1415"/>
                <a:gd name="T62" fmla="*/ 78 w 2454"/>
                <a:gd name="T63" fmla="*/ 384 h 1415"/>
                <a:gd name="T64" fmla="*/ 0 w 2454"/>
                <a:gd name="T65" fmla="*/ 201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54" h="1415">
                  <a:moveTo>
                    <a:pt x="0" y="201"/>
                  </a:moveTo>
                  <a:lnTo>
                    <a:pt x="30" y="178"/>
                  </a:lnTo>
                  <a:lnTo>
                    <a:pt x="111" y="126"/>
                  </a:lnTo>
                  <a:lnTo>
                    <a:pt x="215" y="77"/>
                  </a:lnTo>
                  <a:lnTo>
                    <a:pt x="336" y="34"/>
                  </a:lnTo>
                  <a:lnTo>
                    <a:pt x="465" y="7"/>
                  </a:lnTo>
                  <a:lnTo>
                    <a:pt x="564" y="0"/>
                  </a:lnTo>
                  <a:lnTo>
                    <a:pt x="629" y="3"/>
                  </a:lnTo>
                  <a:lnTo>
                    <a:pt x="693" y="12"/>
                  </a:lnTo>
                  <a:lnTo>
                    <a:pt x="754" y="29"/>
                  </a:lnTo>
                  <a:lnTo>
                    <a:pt x="814" y="55"/>
                  </a:lnTo>
                  <a:lnTo>
                    <a:pt x="868" y="88"/>
                  </a:lnTo>
                  <a:lnTo>
                    <a:pt x="894" y="110"/>
                  </a:lnTo>
                  <a:lnTo>
                    <a:pt x="846" y="134"/>
                  </a:lnTo>
                  <a:lnTo>
                    <a:pt x="779" y="176"/>
                  </a:lnTo>
                  <a:lnTo>
                    <a:pt x="727" y="224"/>
                  </a:lnTo>
                  <a:lnTo>
                    <a:pt x="723" y="232"/>
                  </a:lnTo>
                  <a:lnTo>
                    <a:pt x="736" y="233"/>
                  </a:lnTo>
                  <a:lnTo>
                    <a:pt x="855" y="252"/>
                  </a:lnTo>
                  <a:lnTo>
                    <a:pt x="985" y="289"/>
                  </a:lnTo>
                  <a:lnTo>
                    <a:pt x="1073" y="328"/>
                  </a:lnTo>
                  <a:lnTo>
                    <a:pt x="1155" y="381"/>
                  </a:lnTo>
                  <a:lnTo>
                    <a:pt x="1205" y="432"/>
                  </a:lnTo>
                  <a:lnTo>
                    <a:pt x="1234" y="472"/>
                  </a:lnTo>
                  <a:lnTo>
                    <a:pt x="1244" y="493"/>
                  </a:lnTo>
                  <a:lnTo>
                    <a:pt x="1205" y="494"/>
                  </a:lnTo>
                  <a:lnTo>
                    <a:pt x="1146" y="504"/>
                  </a:lnTo>
                  <a:lnTo>
                    <a:pt x="1097" y="522"/>
                  </a:lnTo>
                  <a:lnTo>
                    <a:pt x="1091" y="526"/>
                  </a:lnTo>
                  <a:lnTo>
                    <a:pt x="1190" y="564"/>
                  </a:lnTo>
                  <a:lnTo>
                    <a:pt x="1352" y="636"/>
                  </a:lnTo>
                  <a:lnTo>
                    <a:pt x="1550" y="736"/>
                  </a:lnTo>
                  <a:lnTo>
                    <a:pt x="1741" y="818"/>
                  </a:lnTo>
                  <a:lnTo>
                    <a:pt x="1888" y="859"/>
                  </a:lnTo>
                  <a:lnTo>
                    <a:pt x="2073" y="887"/>
                  </a:lnTo>
                  <a:lnTo>
                    <a:pt x="2308" y="898"/>
                  </a:lnTo>
                  <a:lnTo>
                    <a:pt x="2454" y="897"/>
                  </a:lnTo>
                  <a:lnTo>
                    <a:pt x="2432" y="948"/>
                  </a:lnTo>
                  <a:lnTo>
                    <a:pt x="2367" y="1071"/>
                  </a:lnTo>
                  <a:lnTo>
                    <a:pt x="2298" y="1163"/>
                  </a:lnTo>
                  <a:lnTo>
                    <a:pt x="2228" y="1230"/>
                  </a:lnTo>
                  <a:lnTo>
                    <a:pt x="2172" y="1273"/>
                  </a:lnTo>
                  <a:lnTo>
                    <a:pt x="2109" y="1313"/>
                  </a:lnTo>
                  <a:lnTo>
                    <a:pt x="2035" y="1348"/>
                  </a:lnTo>
                  <a:lnTo>
                    <a:pt x="1952" y="1377"/>
                  </a:lnTo>
                  <a:lnTo>
                    <a:pt x="1859" y="1397"/>
                  </a:lnTo>
                  <a:lnTo>
                    <a:pt x="1754" y="1412"/>
                  </a:lnTo>
                  <a:lnTo>
                    <a:pt x="1637" y="1415"/>
                  </a:lnTo>
                  <a:lnTo>
                    <a:pt x="1574" y="1413"/>
                  </a:lnTo>
                  <a:lnTo>
                    <a:pt x="1509" y="1408"/>
                  </a:lnTo>
                  <a:lnTo>
                    <a:pt x="1380" y="1391"/>
                  </a:lnTo>
                  <a:lnTo>
                    <a:pt x="1255" y="1362"/>
                  </a:lnTo>
                  <a:lnTo>
                    <a:pt x="1130" y="1323"/>
                  </a:lnTo>
                  <a:lnTo>
                    <a:pt x="1010" y="1277"/>
                  </a:lnTo>
                  <a:lnTo>
                    <a:pt x="893" y="1220"/>
                  </a:lnTo>
                  <a:lnTo>
                    <a:pt x="779" y="1155"/>
                  </a:lnTo>
                  <a:lnTo>
                    <a:pt x="670" y="1081"/>
                  </a:lnTo>
                  <a:lnTo>
                    <a:pt x="566" y="1001"/>
                  </a:lnTo>
                  <a:lnTo>
                    <a:pt x="468" y="913"/>
                  </a:lnTo>
                  <a:lnTo>
                    <a:pt x="376" y="818"/>
                  </a:lnTo>
                  <a:lnTo>
                    <a:pt x="290" y="718"/>
                  </a:lnTo>
                  <a:lnTo>
                    <a:pt x="211" y="612"/>
                  </a:lnTo>
                  <a:lnTo>
                    <a:pt x="140" y="500"/>
                  </a:lnTo>
                  <a:lnTo>
                    <a:pt x="78" y="384"/>
                  </a:lnTo>
                  <a:lnTo>
                    <a:pt x="23" y="263"/>
                  </a:lnTo>
                  <a:lnTo>
                    <a:pt x="0" y="2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8"/>
            <p:cNvSpPr>
              <a:spLocks/>
            </p:cNvSpPr>
            <p:nvPr/>
          </p:nvSpPr>
          <p:spPr bwMode="auto">
            <a:xfrm>
              <a:off x="6294438" y="1946275"/>
              <a:ext cx="1951038" cy="3001963"/>
            </a:xfrm>
            <a:custGeom>
              <a:avLst/>
              <a:gdLst>
                <a:gd name="T0" fmla="*/ 1422 w 4918"/>
                <a:gd name="T1" fmla="*/ 385 h 7564"/>
                <a:gd name="T2" fmla="*/ 1567 w 4918"/>
                <a:gd name="T3" fmla="*/ 537 h 7564"/>
                <a:gd name="T4" fmla="*/ 1798 w 4918"/>
                <a:gd name="T5" fmla="*/ 658 h 7564"/>
                <a:gd name="T6" fmla="*/ 1987 w 4918"/>
                <a:gd name="T7" fmla="*/ 637 h 7564"/>
                <a:gd name="T8" fmla="*/ 2573 w 4918"/>
                <a:gd name="T9" fmla="*/ 337 h 7564"/>
                <a:gd name="T10" fmla="*/ 3165 w 4918"/>
                <a:gd name="T11" fmla="*/ 41 h 7564"/>
                <a:gd name="T12" fmla="*/ 3540 w 4918"/>
                <a:gd name="T13" fmla="*/ 1 h 7564"/>
                <a:gd name="T14" fmla="*/ 4000 w 4918"/>
                <a:gd name="T15" fmla="*/ 86 h 7564"/>
                <a:gd name="T16" fmla="*/ 4542 w 4918"/>
                <a:gd name="T17" fmla="*/ 325 h 7564"/>
                <a:gd name="T18" fmla="*/ 4819 w 4918"/>
                <a:gd name="T19" fmla="*/ 549 h 7564"/>
                <a:gd name="T20" fmla="*/ 4910 w 4918"/>
                <a:gd name="T21" fmla="*/ 886 h 7564"/>
                <a:gd name="T22" fmla="*/ 4787 w 4918"/>
                <a:gd name="T23" fmla="*/ 1100 h 7564"/>
                <a:gd name="T24" fmla="*/ 4268 w 4918"/>
                <a:gd name="T25" fmla="*/ 1638 h 7564"/>
                <a:gd name="T26" fmla="*/ 4106 w 4918"/>
                <a:gd name="T27" fmla="*/ 1792 h 7564"/>
                <a:gd name="T28" fmla="*/ 3736 w 4918"/>
                <a:gd name="T29" fmla="*/ 2116 h 7564"/>
                <a:gd name="T30" fmla="*/ 3286 w 4918"/>
                <a:gd name="T31" fmla="*/ 2295 h 7564"/>
                <a:gd name="T32" fmla="*/ 2722 w 4918"/>
                <a:gd name="T33" fmla="*/ 2353 h 7564"/>
                <a:gd name="T34" fmla="*/ 2245 w 4918"/>
                <a:gd name="T35" fmla="*/ 2318 h 7564"/>
                <a:gd name="T36" fmla="*/ 1983 w 4918"/>
                <a:gd name="T37" fmla="*/ 2496 h 7564"/>
                <a:gd name="T38" fmla="*/ 1877 w 4918"/>
                <a:gd name="T39" fmla="*/ 2859 h 7564"/>
                <a:gd name="T40" fmla="*/ 1578 w 4918"/>
                <a:gd name="T41" fmla="*/ 3467 h 7564"/>
                <a:gd name="T42" fmla="*/ 1556 w 4918"/>
                <a:gd name="T43" fmla="*/ 4034 h 7564"/>
                <a:gd name="T44" fmla="*/ 1554 w 4918"/>
                <a:gd name="T45" fmla="*/ 5117 h 7564"/>
                <a:gd name="T46" fmla="*/ 1477 w 4918"/>
                <a:gd name="T47" fmla="*/ 5608 h 7564"/>
                <a:gd name="T48" fmla="*/ 1407 w 4918"/>
                <a:gd name="T49" fmla="*/ 6283 h 7564"/>
                <a:gd name="T50" fmla="*/ 1462 w 4918"/>
                <a:gd name="T51" fmla="*/ 6605 h 7564"/>
                <a:gd name="T52" fmla="*/ 1453 w 4918"/>
                <a:gd name="T53" fmla="*/ 7263 h 7564"/>
                <a:gd name="T54" fmla="*/ 1359 w 4918"/>
                <a:gd name="T55" fmla="*/ 7562 h 7564"/>
                <a:gd name="T56" fmla="*/ 1312 w 4918"/>
                <a:gd name="T57" fmla="*/ 7544 h 7564"/>
                <a:gd name="T58" fmla="*/ 1250 w 4918"/>
                <a:gd name="T59" fmla="*/ 7043 h 7564"/>
                <a:gd name="T60" fmla="*/ 1119 w 4918"/>
                <a:gd name="T61" fmla="*/ 6690 h 7564"/>
                <a:gd name="T62" fmla="*/ 1089 w 4918"/>
                <a:gd name="T63" fmla="*/ 6365 h 7564"/>
                <a:gd name="T64" fmla="*/ 994 w 4918"/>
                <a:gd name="T65" fmla="*/ 6255 h 7564"/>
                <a:gd name="T66" fmla="*/ 819 w 4918"/>
                <a:gd name="T67" fmla="*/ 6303 h 7564"/>
                <a:gd name="T68" fmla="*/ 674 w 4918"/>
                <a:gd name="T69" fmla="*/ 6295 h 7564"/>
                <a:gd name="T70" fmla="*/ 317 w 4918"/>
                <a:gd name="T71" fmla="*/ 5857 h 7564"/>
                <a:gd name="T72" fmla="*/ 223 w 4918"/>
                <a:gd name="T73" fmla="*/ 5762 h 7564"/>
                <a:gd name="T74" fmla="*/ 120 w 4918"/>
                <a:gd name="T75" fmla="*/ 5223 h 7564"/>
                <a:gd name="T76" fmla="*/ 109 w 4918"/>
                <a:gd name="T77" fmla="*/ 4764 h 7564"/>
                <a:gd name="T78" fmla="*/ 9 w 4918"/>
                <a:gd name="T79" fmla="*/ 4383 h 7564"/>
                <a:gd name="T80" fmla="*/ 26 w 4918"/>
                <a:gd name="T81" fmla="*/ 4064 h 7564"/>
                <a:gd name="T82" fmla="*/ 113 w 4918"/>
                <a:gd name="T83" fmla="*/ 3372 h 7564"/>
                <a:gd name="T84" fmla="*/ 304 w 4918"/>
                <a:gd name="T85" fmla="*/ 2780 h 7564"/>
                <a:gd name="T86" fmla="*/ 587 w 4918"/>
                <a:gd name="T87" fmla="*/ 1839 h 7564"/>
                <a:gd name="T88" fmla="*/ 656 w 4918"/>
                <a:gd name="T89" fmla="*/ 1283 h 7564"/>
                <a:gd name="T90" fmla="*/ 821 w 4918"/>
                <a:gd name="T91" fmla="*/ 982 h 7564"/>
                <a:gd name="T92" fmla="*/ 972 w 4918"/>
                <a:gd name="T93" fmla="*/ 719 h 7564"/>
                <a:gd name="T94" fmla="*/ 1102 w 4918"/>
                <a:gd name="T95" fmla="*/ 202 h 7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8" h="7564">
                  <a:moveTo>
                    <a:pt x="1102" y="202"/>
                  </a:moveTo>
                  <a:lnTo>
                    <a:pt x="1141" y="221"/>
                  </a:lnTo>
                  <a:lnTo>
                    <a:pt x="1334" y="327"/>
                  </a:lnTo>
                  <a:lnTo>
                    <a:pt x="1422" y="385"/>
                  </a:lnTo>
                  <a:lnTo>
                    <a:pt x="1464" y="421"/>
                  </a:lnTo>
                  <a:lnTo>
                    <a:pt x="1477" y="435"/>
                  </a:lnTo>
                  <a:lnTo>
                    <a:pt x="1500" y="466"/>
                  </a:lnTo>
                  <a:lnTo>
                    <a:pt x="1567" y="537"/>
                  </a:lnTo>
                  <a:lnTo>
                    <a:pt x="1635" y="589"/>
                  </a:lnTo>
                  <a:lnTo>
                    <a:pt x="1684" y="619"/>
                  </a:lnTo>
                  <a:lnTo>
                    <a:pt x="1740" y="642"/>
                  </a:lnTo>
                  <a:lnTo>
                    <a:pt x="1798" y="658"/>
                  </a:lnTo>
                  <a:lnTo>
                    <a:pt x="1828" y="662"/>
                  </a:lnTo>
                  <a:lnTo>
                    <a:pt x="1859" y="663"/>
                  </a:lnTo>
                  <a:lnTo>
                    <a:pt x="1921" y="657"/>
                  </a:lnTo>
                  <a:lnTo>
                    <a:pt x="1987" y="637"/>
                  </a:lnTo>
                  <a:lnTo>
                    <a:pt x="2057" y="609"/>
                  </a:lnTo>
                  <a:lnTo>
                    <a:pt x="2254" y="506"/>
                  </a:lnTo>
                  <a:lnTo>
                    <a:pt x="2460" y="396"/>
                  </a:lnTo>
                  <a:lnTo>
                    <a:pt x="2573" y="337"/>
                  </a:lnTo>
                  <a:lnTo>
                    <a:pt x="2753" y="229"/>
                  </a:lnTo>
                  <a:lnTo>
                    <a:pt x="2882" y="158"/>
                  </a:lnTo>
                  <a:lnTo>
                    <a:pt x="3019" y="93"/>
                  </a:lnTo>
                  <a:lnTo>
                    <a:pt x="3165" y="41"/>
                  </a:lnTo>
                  <a:lnTo>
                    <a:pt x="3283" y="15"/>
                  </a:lnTo>
                  <a:lnTo>
                    <a:pt x="3366" y="3"/>
                  </a:lnTo>
                  <a:lnTo>
                    <a:pt x="3451" y="0"/>
                  </a:lnTo>
                  <a:lnTo>
                    <a:pt x="3540" y="1"/>
                  </a:lnTo>
                  <a:lnTo>
                    <a:pt x="3585" y="6"/>
                  </a:lnTo>
                  <a:lnTo>
                    <a:pt x="3676" y="16"/>
                  </a:lnTo>
                  <a:lnTo>
                    <a:pt x="3846" y="48"/>
                  </a:lnTo>
                  <a:lnTo>
                    <a:pt x="4000" y="86"/>
                  </a:lnTo>
                  <a:lnTo>
                    <a:pt x="4140" y="133"/>
                  </a:lnTo>
                  <a:lnTo>
                    <a:pt x="4268" y="184"/>
                  </a:lnTo>
                  <a:lnTo>
                    <a:pt x="4385" y="239"/>
                  </a:lnTo>
                  <a:lnTo>
                    <a:pt x="4542" y="325"/>
                  </a:lnTo>
                  <a:lnTo>
                    <a:pt x="4633" y="381"/>
                  </a:lnTo>
                  <a:lnTo>
                    <a:pt x="4675" y="409"/>
                  </a:lnTo>
                  <a:lnTo>
                    <a:pt x="4753" y="475"/>
                  </a:lnTo>
                  <a:lnTo>
                    <a:pt x="4819" y="549"/>
                  </a:lnTo>
                  <a:lnTo>
                    <a:pt x="4870" y="629"/>
                  </a:lnTo>
                  <a:lnTo>
                    <a:pt x="4904" y="714"/>
                  </a:lnTo>
                  <a:lnTo>
                    <a:pt x="4918" y="799"/>
                  </a:lnTo>
                  <a:lnTo>
                    <a:pt x="4910" y="886"/>
                  </a:lnTo>
                  <a:lnTo>
                    <a:pt x="4888" y="951"/>
                  </a:lnTo>
                  <a:lnTo>
                    <a:pt x="4866" y="992"/>
                  </a:lnTo>
                  <a:lnTo>
                    <a:pt x="4852" y="1013"/>
                  </a:lnTo>
                  <a:lnTo>
                    <a:pt x="4787" y="1100"/>
                  </a:lnTo>
                  <a:lnTo>
                    <a:pt x="4625" y="1292"/>
                  </a:lnTo>
                  <a:lnTo>
                    <a:pt x="4451" y="1477"/>
                  </a:lnTo>
                  <a:lnTo>
                    <a:pt x="4333" y="1586"/>
                  </a:lnTo>
                  <a:lnTo>
                    <a:pt x="4268" y="1638"/>
                  </a:lnTo>
                  <a:lnTo>
                    <a:pt x="4243" y="1655"/>
                  </a:lnTo>
                  <a:lnTo>
                    <a:pt x="4218" y="1670"/>
                  </a:lnTo>
                  <a:lnTo>
                    <a:pt x="4174" y="1712"/>
                  </a:lnTo>
                  <a:lnTo>
                    <a:pt x="4106" y="1792"/>
                  </a:lnTo>
                  <a:lnTo>
                    <a:pt x="4022" y="1892"/>
                  </a:lnTo>
                  <a:lnTo>
                    <a:pt x="3948" y="1963"/>
                  </a:lnTo>
                  <a:lnTo>
                    <a:pt x="3855" y="2040"/>
                  </a:lnTo>
                  <a:lnTo>
                    <a:pt x="3736" y="2116"/>
                  </a:lnTo>
                  <a:lnTo>
                    <a:pt x="3663" y="2154"/>
                  </a:lnTo>
                  <a:lnTo>
                    <a:pt x="3589" y="2191"/>
                  </a:lnTo>
                  <a:lnTo>
                    <a:pt x="3438" y="2250"/>
                  </a:lnTo>
                  <a:lnTo>
                    <a:pt x="3286" y="2295"/>
                  </a:lnTo>
                  <a:lnTo>
                    <a:pt x="3137" y="2325"/>
                  </a:lnTo>
                  <a:lnTo>
                    <a:pt x="2992" y="2344"/>
                  </a:lnTo>
                  <a:lnTo>
                    <a:pt x="2853" y="2353"/>
                  </a:lnTo>
                  <a:lnTo>
                    <a:pt x="2722" y="2353"/>
                  </a:lnTo>
                  <a:lnTo>
                    <a:pt x="2602" y="2347"/>
                  </a:lnTo>
                  <a:lnTo>
                    <a:pt x="2547" y="2342"/>
                  </a:lnTo>
                  <a:lnTo>
                    <a:pt x="2440" y="2331"/>
                  </a:lnTo>
                  <a:lnTo>
                    <a:pt x="2245" y="2318"/>
                  </a:lnTo>
                  <a:lnTo>
                    <a:pt x="2033" y="2311"/>
                  </a:lnTo>
                  <a:lnTo>
                    <a:pt x="2000" y="2311"/>
                  </a:lnTo>
                  <a:lnTo>
                    <a:pt x="2000" y="2335"/>
                  </a:lnTo>
                  <a:lnTo>
                    <a:pt x="1983" y="2496"/>
                  </a:lnTo>
                  <a:lnTo>
                    <a:pt x="1954" y="2644"/>
                  </a:lnTo>
                  <a:lnTo>
                    <a:pt x="1929" y="2724"/>
                  </a:lnTo>
                  <a:lnTo>
                    <a:pt x="1915" y="2767"/>
                  </a:lnTo>
                  <a:lnTo>
                    <a:pt x="1877" y="2859"/>
                  </a:lnTo>
                  <a:lnTo>
                    <a:pt x="1805" y="3010"/>
                  </a:lnTo>
                  <a:lnTo>
                    <a:pt x="1697" y="3215"/>
                  </a:lnTo>
                  <a:lnTo>
                    <a:pt x="1606" y="3397"/>
                  </a:lnTo>
                  <a:lnTo>
                    <a:pt x="1578" y="3467"/>
                  </a:lnTo>
                  <a:lnTo>
                    <a:pt x="1567" y="3500"/>
                  </a:lnTo>
                  <a:lnTo>
                    <a:pt x="1552" y="3578"/>
                  </a:lnTo>
                  <a:lnTo>
                    <a:pt x="1543" y="3716"/>
                  </a:lnTo>
                  <a:lnTo>
                    <a:pt x="1556" y="4034"/>
                  </a:lnTo>
                  <a:lnTo>
                    <a:pt x="1570" y="4248"/>
                  </a:lnTo>
                  <a:lnTo>
                    <a:pt x="1575" y="4368"/>
                  </a:lnTo>
                  <a:lnTo>
                    <a:pt x="1571" y="4723"/>
                  </a:lnTo>
                  <a:lnTo>
                    <a:pt x="1554" y="5117"/>
                  </a:lnTo>
                  <a:lnTo>
                    <a:pt x="1531" y="5367"/>
                  </a:lnTo>
                  <a:lnTo>
                    <a:pt x="1512" y="5489"/>
                  </a:lnTo>
                  <a:lnTo>
                    <a:pt x="1500" y="5529"/>
                  </a:lnTo>
                  <a:lnTo>
                    <a:pt x="1477" y="5608"/>
                  </a:lnTo>
                  <a:lnTo>
                    <a:pt x="1433" y="5823"/>
                  </a:lnTo>
                  <a:lnTo>
                    <a:pt x="1403" y="6056"/>
                  </a:lnTo>
                  <a:lnTo>
                    <a:pt x="1399" y="6205"/>
                  </a:lnTo>
                  <a:lnTo>
                    <a:pt x="1407" y="6283"/>
                  </a:lnTo>
                  <a:lnTo>
                    <a:pt x="1414" y="6310"/>
                  </a:lnTo>
                  <a:lnTo>
                    <a:pt x="1422" y="6339"/>
                  </a:lnTo>
                  <a:lnTo>
                    <a:pt x="1440" y="6426"/>
                  </a:lnTo>
                  <a:lnTo>
                    <a:pt x="1462" y="6605"/>
                  </a:lnTo>
                  <a:lnTo>
                    <a:pt x="1478" y="6891"/>
                  </a:lnTo>
                  <a:lnTo>
                    <a:pt x="1474" y="7097"/>
                  </a:lnTo>
                  <a:lnTo>
                    <a:pt x="1462" y="7215"/>
                  </a:lnTo>
                  <a:lnTo>
                    <a:pt x="1453" y="7263"/>
                  </a:lnTo>
                  <a:lnTo>
                    <a:pt x="1418" y="7425"/>
                  </a:lnTo>
                  <a:lnTo>
                    <a:pt x="1387" y="7527"/>
                  </a:lnTo>
                  <a:lnTo>
                    <a:pt x="1374" y="7551"/>
                  </a:lnTo>
                  <a:lnTo>
                    <a:pt x="1359" y="7562"/>
                  </a:lnTo>
                  <a:lnTo>
                    <a:pt x="1339" y="7564"/>
                  </a:lnTo>
                  <a:lnTo>
                    <a:pt x="1328" y="7560"/>
                  </a:lnTo>
                  <a:lnTo>
                    <a:pt x="1322" y="7557"/>
                  </a:lnTo>
                  <a:lnTo>
                    <a:pt x="1312" y="7544"/>
                  </a:lnTo>
                  <a:lnTo>
                    <a:pt x="1300" y="7509"/>
                  </a:lnTo>
                  <a:lnTo>
                    <a:pt x="1285" y="7397"/>
                  </a:lnTo>
                  <a:lnTo>
                    <a:pt x="1268" y="7196"/>
                  </a:lnTo>
                  <a:lnTo>
                    <a:pt x="1250" y="7043"/>
                  </a:lnTo>
                  <a:lnTo>
                    <a:pt x="1232" y="6956"/>
                  </a:lnTo>
                  <a:lnTo>
                    <a:pt x="1219" y="6920"/>
                  </a:lnTo>
                  <a:lnTo>
                    <a:pt x="1169" y="6804"/>
                  </a:lnTo>
                  <a:lnTo>
                    <a:pt x="1119" y="6690"/>
                  </a:lnTo>
                  <a:lnTo>
                    <a:pt x="1103" y="6599"/>
                  </a:lnTo>
                  <a:lnTo>
                    <a:pt x="1102" y="6537"/>
                  </a:lnTo>
                  <a:lnTo>
                    <a:pt x="1101" y="6471"/>
                  </a:lnTo>
                  <a:lnTo>
                    <a:pt x="1089" y="6365"/>
                  </a:lnTo>
                  <a:lnTo>
                    <a:pt x="1070" y="6308"/>
                  </a:lnTo>
                  <a:lnTo>
                    <a:pt x="1050" y="6281"/>
                  </a:lnTo>
                  <a:lnTo>
                    <a:pt x="1026" y="6262"/>
                  </a:lnTo>
                  <a:lnTo>
                    <a:pt x="994" y="6255"/>
                  </a:lnTo>
                  <a:lnTo>
                    <a:pt x="976" y="6256"/>
                  </a:lnTo>
                  <a:lnTo>
                    <a:pt x="940" y="6260"/>
                  </a:lnTo>
                  <a:lnTo>
                    <a:pt x="879" y="6281"/>
                  </a:lnTo>
                  <a:lnTo>
                    <a:pt x="819" y="6303"/>
                  </a:lnTo>
                  <a:lnTo>
                    <a:pt x="752" y="6314"/>
                  </a:lnTo>
                  <a:lnTo>
                    <a:pt x="711" y="6310"/>
                  </a:lnTo>
                  <a:lnTo>
                    <a:pt x="699" y="6308"/>
                  </a:lnTo>
                  <a:lnTo>
                    <a:pt x="674" y="6295"/>
                  </a:lnTo>
                  <a:lnTo>
                    <a:pt x="633" y="6262"/>
                  </a:lnTo>
                  <a:lnTo>
                    <a:pt x="538" y="6155"/>
                  </a:lnTo>
                  <a:lnTo>
                    <a:pt x="405" y="5973"/>
                  </a:lnTo>
                  <a:lnTo>
                    <a:pt x="317" y="5857"/>
                  </a:lnTo>
                  <a:lnTo>
                    <a:pt x="269" y="5806"/>
                  </a:lnTo>
                  <a:lnTo>
                    <a:pt x="250" y="5795"/>
                  </a:lnTo>
                  <a:lnTo>
                    <a:pt x="241" y="5789"/>
                  </a:lnTo>
                  <a:lnTo>
                    <a:pt x="223" y="5762"/>
                  </a:lnTo>
                  <a:lnTo>
                    <a:pt x="199" y="5696"/>
                  </a:lnTo>
                  <a:lnTo>
                    <a:pt x="168" y="5563"/>
                  </a:lnTo>
                  <a:lnTo>
                    <a:pt x="140" y="5399"/>
                  </a:lnTo>
                  <a:lnTo>
                    <a:pt x="120" y="5223"/>
                  </a:lnTo>
                  <a:lnTo>
                    <a:pt x="105" y="5051"/>
                  </a:lnTo>
                  <a:lnTo>
                    <a:pt x="99" y="4903"/>
                  </a:lnTo>
                  <a:lnTo>
                    <a:pt x="103" y="4794"/>
                  </a:lnTo>
                  <a:lnTo>
                    <a:pt x="109" y="4764"/>
                  </a:lnTo>
                  <a:lnTo>
                    <a:pt x="104" y="4751"/>
                  </a:lnTo>
                  <a:lnTo>
                    <a:pt x="64" y="4632"/>
                  </a:lnTo>
                  <a:lnTo>
                    <a:pt x="28" y="4489"/>
                  </a:lnTo>
                  <a:lnTo>
                    <a:pt x="9" y="4383"/>
                  </a:lnTo>
                  <a:lnTo>
                    <a:pt x="0" y="4273"/>
                  </a:lnTo>
                  <a:lnTo>
                    <a:pt x="5" y="4165"/>
                  </a:lnTo>
                  <a:lnTo>
                    <a:pt x="16" y="4115"/>
                  </a:lnTo>
                  <a:lnTo>
                    <a:pt x="26" y="4064"/>
                  </a:lnTo>
                  <a:lnTo>
                    <a:pt x="43" y="3949"/>
                  </a:lnTo>
                  <a:lnTo>
                    <a:pt x="63" y="3753"/>
                  </a:lnTo>
                  <a:lnTo>
                    <a:pt x="87" y="3530"/>
                  </a:lnTo>
                  <a:lnTo>
                    <a:pt x="113" y="3372"/>
                  </a:lnTo>
                  <a:lnTo>
                    <a:pt x="149" y="3207"/>
                  </a:lnTo>
                  <a:lnTo>
                    <a:pt x="201" y="3038"/>
                  </a:lnTo>
                  <a:lnTo>
                    <a:pt x="234" y="2951"/>
                  </a:lnTo>
                  <a:lnTo>
                    <a:pt x="304" y="2780"/>
                  </a:lnTo>
                  <a:lnTo>
                    <a:pt x="423" y="2460"/>
                  </a:lnTo>
                  <a:lnTo>
                    <a:pt x="517" y="2164"/>
                  </a:lnTo>
                  <a:lnTo>
                    <a:pt x="565" y="1963"/>
                  </a:lnTo>
                  <a:lnTo>
                    <a:pt x="587" y="1839"/>
                  </a:lnTo>
                  <a:lnTo>
                    <a:pt x="594" y="1779"/>
                  </a:lnTo>
                  <a:lnTo>
                    <a:pt x="604" y="1662"/>
                  </a:lnTo>
                  <a:lnTo>
                    <a:pt x="626" y="1438"/>
                  </a:lnTo>
                  <a:lnTo>
                    <a:pt x="656" y="1283"/>
                  </a:lnTo>
                  <a:lnTo>
                    <a:pt x="687" y="1187"/>
                  </a:lnTo>
                  <a:lnTo>
                    <a:pt x="729" y="1099"/>
                  </a:lnTo>
                  <a:lnTo>
                    <a:pt x="784" y="1018"/>
                  </a:lnTo>
                  <a:lnTo>
                    <a:pt x="821" y="982"/>
                  </a:lnTo>
                  <a:lnTo>
                    <a:pt x="838" y="964"/>
                  </a:lnTo>
                  <a:lnTo>
                    <a:pt x="873" y="920"/>
                  </a:lnTo>
                  <a:lnTo>
                    <a:pt x="919" y="842"/>
                  </a:lnTo>
                  <a:lnTo>
                    <a:pt x="972" y="719"/>
                  </a:lnTo>
                  <a:lnTo>
                    <a:pt x="1016" y="587"/>
                  </a:lnTo>
                  <a:lnTo>
                    <a:pt x="1066" y="395"/>
                  </a:lnTo>
                  <a:lnTo>
                    <a:pt x="1098" y="220"/>
                  </a:lnTo>
                  <a:lnTo>
                    <a:pt x="1102" y="202"/>
                  </a:ln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9"/>
            <p:cNvSpPr>
              <a:spLocks/>
            </p:cNvSpPr>
            <p:nvPr/>
          </p:nvSpPr>
          <p:spPr bwMode="auto">
            <a:xfrm>
              <a:off x="7132638" y="2206625"/>
              <a:ext cx="973138" cy="561975"/>
            </a:xfrm>
            <a:custGeom>
              <a:avLst/>
              <a:gdLst>
                <a:gd name="T0" fmla="*/ 2424 w 2452"/>
                <a:gd name="T1" fmla="*/ 178 h 1415"/>
                <a:gd name="T2" fmla="*/ 2237 w 2452"/>
                <a:gd name="T3" fmla="*/ 77 h 1415"/>
                <a:gd name="T4" fmla="*/ 1988 w 2452"/>
                <a:gd name="T5" fmla="*/ 7 h 1415"/>
                <a:gd name="T6" fmla="*/ 1824 w 2452"/>
                <a:gd name="T7" fmla="*/ 3 h 1415"/>
                <a:gd name="T8" fmla="*/ 1698 w 2452"/>
                <a:gd name="T9" fmla="*/ 29 h 1415"/>
                <a:gd name="T10" fmla="*/ 1584 w 2452"/>
                <a:gd name="T11" fmla="*/ 88 h 1415"/>
                <a:gd name="T12" fmla="*/ 1607 w 2452"/>
                <a:gd name="T13" fmla="*/ 134 h 1415"/>
                <a:gd name="T14" fmla="*/ 1725 w 2452"/>
                <a:gd name="T15" fmla="*/ 224 h 1415"/>
                <a:gd name="T16" fmla="*/ 1717 w 2452"/>
                <a:gd name="T17" fmla="*/ 233 h 1415"/>
                <a:gd name="T18" fmla="*/ 1467 w 2452"/>
                <a:gd name="T19" fmla="*/ 289 h 1415"/>
                <a:gd name="T20" fmla="*/ 1297 w 2452"/>
                <a:gd name="T21" fmla="*/ 381 h 1415"/>
                <a:gd name="T22" fmla="*/ 1220 w 2452"/>
                <a:gd name="T23" fmla="*/ 472 h 1415"/>
                <a:gd name="T24" fmla="*/ 1248 w 2452"/>
                <a:gd name="T25" fmla="*/ 494 h 1415"/>
                <a:gd name="T26" fmla="*/ 1357 w 2452"/>
                <a:gd name="T27" fmla="*/ 522 h 1415"/>
                <a:gd name="T28" fmla="*/ 1264 w 2452"/>
                <a:gd name="T29" fmla="*/ 564 h 1415"/>
                <a:gd name="T30" fmla="*/ 902 w 2452"/>
                <a:gd name="T31" fmla="*/ 736 h 1415"/>
                <a:gd name="T32" fmla="*/ 564 w 2452"/>
                <a:gd name="T33" fmla="*/ 859 h 1415"/>
                <a:gd name="T34" fmla="*/ 145 w 2452"/>
                <a:gd name="T35" fmla="*/ 898 h 1415"/>
                <a:gd name="T36" fmla="*/ 22 w 2452"/>
                <a:gd name="T37" fmla="*/ 948 h 1415"/>
                <a:gd name="T38" fmla="*/ 154 w 2452"/>
                <a:gd name="T39" fmla="*/ 1163 h 1415"/>
                <a:gd name="T40" fmla="*/ 280 w 2452"/>
                <a:gd name="T41" fmla="*/ 1273 h 1415"/>
                <a:gd name="T42" fmla="*/ 417 w 2452"/>
                <a:gd name="T43" fmla="*/ 1348 h 1415"/>
                <a:gd name="T44" fmla="*/ 594 w 2452"/>
                <a:gd name="T45" fmla="*/ 1397 h 1415"/>
                <a:gd name="T46" fmla="*/ 817 w 2452"/>
                <a:gd name="T47" fmla="*/ 1415 h 1415"/>
                <a:gd name="T48" fmla="*/ 944 w 2452"/>
                <a:gd name="T49" fmla="*/ 1408 h 1415"/>
                <a:gd name="T50" fmla="*/ 1199 w 2452"/>
                <a:gd name="T51" fmla="*/ 1362 h 1415"/>
                <a:gd name="T52" fmla="*/ 1443 w 2452"/>
                <a:gd name="T53" fmla="*/ 1277 h 1415"/>
                <a:gd name="T54" fmla="*/ 1673 w 2452"/>
                <a:gd name="T55" fmla="*/ 1155 h 1415"/>
                <a:gd name="T56" fmla="*/ 1887 w 2452"/>
                <a:gd name="T57" fmla="*/ 1001 h 1415"/>
                <a:gd name="T58" fmla="*/ 2078 w 2452"/>
                <a:gd name="T59" fmla="*/ 818 h 1415"/>
                <a:gd name="T60" fmla="*/ 2241 w 2452"/>
                <a:gd name="T61" fmla="*/ 612 h 1415"/>
                <a:gd name="T62" fmla="*/ 2376 w 2452"/>
                <a:gd name="T63" fmla="*/ 384 h 1415"/>
                <a:gd name="T64" fmla="*/ 2452 w 2452"/>
                <a:gd name="T65" fmla="*/ 201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52" h="1415">
                  <a:moveTo>
                    <a:pt x="2452" y="201"/>
                  </a:moveTo>
                  <a:lnTo>
                    <a:pt x="2424" y="178"/>
                  </a:lnTo>
                  <a:lnTo>
                    <a:pt x="2341" y="126"/>
                  </a:lnTo>
                  <a:lnTo>
                    <a:pt x="2237" y="77"/>
                  </a:lnTo>
                  <a:lnTo>
                    <a:pt x="2117" y="34"/>
                  </a:lnTo>
                  <a:lnTo>
                    <a:pt x="1988" y="7"/>
                  </a:lnTo>
                  <a:lnTo>
                    <a:pt x="1888" y="0"/>
                  </a:lnTo>
                  <a:lnTo>
                    <a:pt x="1824" y="3"/>
                  </a:lnTo>
                  <a:lnTo>
                    <a:pt x="1760" y="12"/>
                  </a:lnTo>
                  <a:lnTo>
                    <a:pt x="1698" y="29"/>
                  </a:lnTo>
                  <a:lnTo>
                    <a:pt x="1640" y="55"/>
                  </a:lnTo>
                  <a:lnTo>
                    <a:pt x="1584" y="88"/>
                  </a:lnTo>
                  <a:lnTo>
                    <a:pt x="1559" y="110"/>
                  </a:lnTo>
                  <a:lnTo>
                    <a:pt x="1607" y="134"/>
                  </a:lnTo>
                  <a:lnTo>
                    <a:pt x="1673" y="176"/>
                  </a:lnTo>
                  <a:lnTo>
                    <a:pt x="1725" y="224"/>
                  </a:lnTo>
                  <a:lnTo>
                    <a:pt x="1730" y="232"/>
                  </a:lnTo>
                  <a:lnTo>
                    <a:pt x="1717" y="233"/>
                  </a:lnTo>
                  <a:lnTo>
                    <a:pt x="1597" y="252"/>
                  </a:lnTo>
                  <a:lnTo>
                    <a:pt x="1467" y="289"/>
                  </a:lnTo>
                  <a:lnTo>
                    <a:pt x="1379" y="328"/>
                  </a:lnTo>
                  <a:lnTo>
                    <a:pt x="1297" y="381"/>
                  </a:lnTo>
                  <a:lnTo>
                    <a:pt x="1247" y="432"/>
                  </a:lnTo>
                  <a:lnTo>
                    <a:pt x="1220" y="472"/>
                  </a:lnTo>
                  <a:lnTo>
                    <a:pt x="1208" y="493"/>
                  </a:lnTo>
                  <a:lnTo>
                    <a:pt x="1248" y="494"/>
                  </a:lnTo>
                  <a:lnTo>
                    <a:pt x="1306" y="504"/>
                  </a:lnTo>
                  <a:lnTo>
                    <a:pt x="1357" y="522"/>
                  </a:lnTo>
                  <a:lnTo>
                    <a:pt x="1362" y="526"/>
                  </a:lnTo>
                  <a:lnTo>
                    <a:pt x="1264" y="564"/>
                  </a:lnTo>
                  <a:lnTo>
                    <a:pt x="1100" y="636"/>
                  </a:lnTo>
                  <a:lnTo>
                    <a:pt x="902" y="736"/>
                  </a:lnTo>
                  <a:lnTo>
                    <a:pt x="713" y="818"/>
                  </a:lnTo>
                  <a:lnTo>
                    <a:pt x="564" y="859"/>
                  </a:lnTo>
                  <a:lnTo>
                    <a:pt x="380" y="887"/>
                  </a:lnTo>
                  <a:lnTo>
                    <a:pt x="145" y="898"/>
                  </a:lnTo>
                  <a:lnTo>
                    <a:pt x="0" y="897"/>
                  </a:lnTo>
                  <a:lnTo>
                    <a:pt x="22" y="948"/>
                  </a:lnTo>
                  <a:lnTo>
                    <a:pt x="87" y="1071"/>
                  </a:lnTo>
                  <a:lnTo>
                    <a:pt x="154" y="1163"/>
                  </a:lnTo>
                  <a:lnTo>
                    <a:pt x="224" y="1230"/>
                  </a:lnTo>
                  <a:lnTo>
                    <a:pt x="280" y="1273"/>
                  </a:lnTo>
                  <a:lnTo>
                    <a:pt x="345" y="1313"/>
                  </a:lnTo>
                  <a:lnTo>
                    <a:pt x="417" y="1348"/>
                  </a:lnTo>
                  <a:lnTo>
                    <a:pt x="500" y="1377"/>
                  </a:lnTo>
                  <a:lnTo>
                    <a:pt x="594" y="1397"/>
                  </a:lnTo>
                  <a:lnTo>
                    <a:pt x="699" y="1412"/>
                  </a:lnTo>
                  <a:lnTo>
                    <a:pt x="817" y="1415"/>
                  </a:lnTo>
                  <a:lnTo>
                    <a:pt x="880" y="1413"/>
                  </a:lnTo>
                  <a:lnTo>
                    <a:pt x="944" y="1408"/>
                  </a:lnTo>
                  <a:lnTo>
                    <a:pt x="1072" y="1391"/>
                  </a:lnTo>
                  <a:lnTo>
                    <a:pt x="1199" y="1362"/>
                  </a:lnTo>
                  <a:lnTo>
                    <a:pt x="1322" y="1323"/>
                  </a:lnTo>
                  <a:lnTo>
                    <a:pt x="1443" y="1277"/>
                  </a:lnTo>
                  <a:lnTo>
                    <a:pt x="1561" y="1220"/>
                  </a:lnTo>
                  <a:lnTo>
                    <a:pt x="1673" y="1155"/>
                  </a:lnTo>
                  <a:lnTo>
                    <a:pt x="1782" y="1081"/>
                  </a:lnTo>
                  <a:lnTo>
                    <a:pt x="1887" y="1001"/>
                  </a:lnTo>
                  <a:lnTo>
                    <a:pt x="1984" y="913"/>
                  </a:lnTo>
                  <a:lnTo>
                    <a:pt x="2078" y="818"/>
                  </a:lnTo>
                  <a:lnTo>
                    <a:pt x="2163" y="718"/>
                  </a:lnTo>
                  <a:lnTo>
                    <a:pt x="2241" y="612"/>
                  </a:lnTo>
                  <a:lnTo>
                    <a:pt x="2312" y="500"/>
                  </a:lnTo>
                  <a:lnTo>
                    <a:pt x="2376" y="384"/>
                  </a:lnTo>
                  <a:lnTo>
                    <a:pt x="2429" y="263"/>
                  </a:lnTo>
                  <a:lnTo>
                    <a:pt x="2452" y="20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10"/>
            <p:cNvSpPr>
              <a:spLocks/>
            </p:cNvSpPr>
            <p:nvPr/>
          </p:nvSpPr>
          <p:spPr bwMode="auto">
            <a:xfrm>
              <a:off x="5468938" y="4525963"/>
              <a:ext cx="1254125" cy="823913"/>
            </a:xfrm>
            <a:custGeom>
              <a:avLst/>
              <a:gdLst>
                <a:gd name="T0" fmla="*/ 2902 w 3161"/>
                <a:gd name="T1" fmla="*/ 405 h 2075"/>
                <a:gd name="T2" fmla="*/ 2798 w 3161"/>
                <a:gd name="T3" fmla="*/ 377 h 2075"/>
                <a:gd name="T4" fmla="*/ 2697 w 3161"/>
                <a:gd name="T5" fmla="*/ 401 h 2075"/>
                <a:gd name="T6" fmla="*/ 2570 w 3161"/>
                <a:gd name="T7" fmla="*/ 427 h 2075"/>
                <a:gd name="T8" fmla="*/ 2518 w 3161"/>
                <a:gd name="T9" fmla="*/ 423 h 2075"/>
                <a:gd name="T10" fmla="*/ 2442 w 3161"/>
                <a:gd name="T11" fmla="*/ 385 h 2075"/>
                <a:gd name="T12" fmla="*/ 2342 w 3161"/>
                <a:gd name="T13" fmla="*/ 258 h 2075"/>
                <a:gd name="T14" fmla="*/ 2241 w 3161"/>
                <a:gd name="T15" fmla="*/ 110 h 2075"/>
                <a:gd name="T16" fmla="*/ 2124 w 3161"/>
                <a:gd name="T17" fmla="*/ 19 h 2075"/>
                <a:gd name="T18" fmla="*/ 2062 w 3161"/>
                <a:gd name="T19" fmla="*/ 4 h 2075"/>
                <a:gd name="T20" fmla="*/ 1927 w 3161"/>
                <a:gd name="T21" fmla="*/ 5 h 2075"/>
                <a:gd name="T22" fmla="*/ 1765 w 3161"/>
                <a:gd name="T23" fmla="*/ 44 h 2075"/>
                <a:gd name="T24" fmla="*/ 1588 w 3161"/>
                <a:gd name="T25" fmla="*/ 125 h 2075"/>
                <a:gd name="T26" fmla="*/ 1574 w 3161"/>
                <a:gd name="T27" fmla="*/ 125 h 2075"/>
                <a:gd name="T28" fmla="*/ 1396 w 3161"/>
                <a:gd name="T29" fmla="*/ 44 h 2075"/>
                <a:gd name="T30" fmla="*/ 1234 w 3161"/>
                <a:gd name="T31" fmla="*/ 5 h 2075"/>
                <a:gd name="T32" fmla="*/ 1100 w 3161"/>
                <a:gd name="T33" fmla="*/ 4 h 2075"/>
                <a:gd name="T34" fmla="*/ 1037 w 3161"/>
                <a:gd name="T35" fmla="*/ 19 h 2075"/>
                <a:gd name="T36" fmla="*/ 922 w 3161"/>
                <a:gd name="T37" fmla="*/ 110 h 2075"/>
                <a:gd name="T38" fmla="*/ 819 w 3161"/>
                <a:gd name="T39" fmla="*/ 258 h 2075"/>
                <a:gd name="T40" fmla="*/ 719 w 3161"/>
                <a:gd name="T41" fmla="*/ 385 h 2075"/>
                <a:gd name="T42" fmla="*/ 643 w 3161"/>
                <a:gd name="T43" fmla="*/ 423 h 2075"/>
                <a:gd name="T44" fmla="*/ 591 w 3161"/>
                <a:gd name="T45" fmla="*/ 427 h 2075"/>
                <a:gd name="T46" fmla="*/ 465 w 3161"/>
                <a:gd name="T47" fmla="*/ 401 h 2075"/>
                <a:gd name="T48" fmla="*/ 364 w 3161"/>
                <a:gd name="T49" fmla="*/ 377 h 2075"/>
                <a:gd name="T50" fmla="*/ 259 w 3161"/>
                <a:gd name="T51" fmla="*/ 405 h 2075"/>
                <a:gd name="T52" fmla="*/ 191 w 3161"/>
                <a:gd name="T53" fmla="*/ 448 h 2075"/>
                <a:gd name="T54" fmla="*/ 76 w 3161"/>
                <a:gd name="T55" fmla="*/ 580 h 2075"/>
                <a:gd name="T56" fmla="*/ 10 w 3161"/>
                <a:gd name="T57" fmla="*/ 754 h 2075"/>
                <a:gd name="T58" fmla="*/ 5 w 3161"/>
                <a:gd name="T59" fmla="*/ 948 h 2075"/>
                <a:gd name="T60" fmla="*/ 51 w 3161"/>
                <a:gd name="T61" fmla="*/ 1092 h 2075"/>
                <a:gd name="T62" fmla="*/ 141 w 3161"/>
                <a:gd name="T63" fmla="*/ 1228 h 2075"/>
                <a:gd name="T64" fmla="*/ 318 w 3161"/>
                <a:gd name="T65" fmla="*/ 1393 h 2075"/>
                <a:gd name="T66" fmla="*/ 564 w 3161"/>
                <a:gd name="T67" fmla="*/ 1603 h 2075"/>
                <a:gd name="T68" fmla="*/ 614 w 3161"/>
                <a:gd name="T69" fmla="*/ 1677 h 2075"/>
                <a:gd name="T70" fmla="*/ 634 w 3161"/>
                <a:gd name="T71" fmla="*/ 1748 h 2075"/>
                <a:gd name="T72" fmla="*/ 706 w 3161"/>
                <a:gd name="T73" fmla="*/ 1904 h 2075"/>
                <a:gd name="T74" fmla="*/ 805 w 3161"/>
                <a:gd name="T75" fmla="*/ 2009 h 2075"/>
                <a:gd name="T76" fmla="*/ 946 w 3161"/>
                <a:gd name="T77" fmla="*/ 2068 h 2075"/>
                <a:gd name="T78" fmla="*/ 1037 w 3161"/>
                <a:gd name="T79" fmla="*/ 2075 h 2075"/>
                <a:gd name="T80" fmla="*/ 1284 w 3161"/>
                <a:gd name="T81" fmla="*/ 2059 h 2075"/>
                <a:gd name="T82" fmla="*/ 1581 w 3161"/>
                <a:gd name="T83" fmla="*/ 2013 h 2075"/>
                <a:gd name="T84" fmla="*/ 1878 w 3161"/>
                <a:gd name="T85" fmla="*/ 2059 h 2075"/>
                <a:gd name="T86" fmla="*/ 2126 w 3161"/>
                <a:gd name="T87" fmla="*/ 2075 h 2075"/>
                <a:gd name="T88" fmla="*/ 2215 w 3161"/>
                <a:gd name="T89" fmla="*/ 2068 h 2075"/>
                <a:gd name="T90" fmla="*/ 2358 w 3161"/>
                <a:gd name="T91" fmla="*/ 2009 h 2075"/>
                <a:gd name="T92" fmla="*/ 2455 w 3161"/>
                <a:gd name="T93" fmla="*/ 1904 h 2075"/>
                <a:gd name="T94" fmla="*/ 2527 w 3161"/>
                <a:gd name="T95" fmla="*/ 1748 h 2075"/>
                <a:gd name="T96" fmla="*/ 2547 w 3161"/>
                <a:gd name="T97" fmla="*/ 1677 h 2075"/>
                <a:gd name="T98" fmla="*/ 2597 w 3161"/>
                <a:gd name="T99" fmla="*/ 1603 h 2075"/>
                <a:gd name="T100" fmla="*/ 2844 w 3161"/>
                <a:gd name="T101" fmla="*/ 1393 h 2075"/>
                <a:gd name="T102" fmla="*/ 3020 w 3161"/>
                <a:gd name="T103" fmla="*/ 1228 h 2075"/>
                <a:gd name="T104" fmla="*/ 3112 w 3161"/>
                <a:gd name="T105" fmla="*/ 1092 h 2075"/>
                <a:gd name="T106" fmla="*/ 3156 w 3161"/>
                <a:gd name="T107" fmla="*/ 948 h 2075"/>
                <a:gd name="T108" fmla="*/ 3151 w 3161"/>
                <a:gd name="T109" fmla="*/ 754 h 2075"/>
                <a:gd name="T110" fmla="*/ 3085 w 3161"/>
                <a:gd name="T111" fmla="*/ 580 h 2075"/>
                <a:gd name="T112" fmla="*/ 2972 w 3161"/>
                <a:gd name="T113" fmla="*/ 448 h 2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61" h="2075">
                  <a:moveTo>
                    <a:pt x="2937" y="425"/>
                  </a:moveTo>
                  <a:lnTo>
                    <a:pt x="2902" y="405"/>
                  </a:lnTo>
                  <a:lnTo>
                    <a:pt x="2845" y="383"/>
                  </a:lnTo>
                  <a:lnTo>
                    <a:pt x="2798" y="377"/>
                  </a:lnTo>
                  <a:lnTo>
                    <a:pt x="2756" y="382"/>
                  </a:lnTo>
                  <a:lnTo>
                    <a:pt x="2697" y="401"/>
                  </a:lnTo>
                  <a:lnTo>
                    <a:pt x="2627" y="421"/>
                  </a:lnTo>
                  <a:lnTo>
                    <a:pt x="2570" y="427"/>
                  </a:lnTo>
                  <a:lnTo>
                    <a:pt x="2535" y="425"/>
                  </a:lnTo>
                  <a:lnTo>
                    <a:pt x="2518" y="423"/>
                  </a:lnTo>
                  <a:lnTo>
                    <a:pt x="2486" y="413"/>
                  </a:lnTo>
                  <a:lnTo>
                    <a:pt x="2442" y="385"/>
                  </a:lnTo>
                  <a:lnTo>
                    <a:pt x="2390" y="328"/>
                  </a:lnTo>
                  <a:lnTo>
                    <a:pt x="2342" y="258"/>
                  </a:lnTo>
                  <a:lnTo>
                    <a:pt x="2293" y="181"/>
                  </a:lnTo>
                  <a:lnTo>
                    <a:pt x="2241" y="110"/>
                  </a:lnTo>
                  <a:lnTo>
                    <a:pt x="2179" y="50"/>
                  </a:lnTo>
                  <a:lnTo>
                    <a:pt x="2124" y="19"/>
                  </a:lnTo>
                  <a:lnTo>
                    <a:pt x="2084" y="6"/>
                  </a:lnTo>
                  <a:lnTo>
                    <a:pt x="2062" y="4"/>
                  </a:lnTo>
                  <a:lnTo>
                    <a:pt x="2017" y="0"/>
                  </a:lnTo>
                  <a:lnTo>
                    <a:pt x="1927" y="5"/>
                  </a:lnTo>
                  <a:lnTo>
                    <a:pt x="1843" y="20"/>
                  </a:lnTo>
                  <a:lnTo>
                    <a:pt x="1765" y="44"/>
                  </a:lnTo>
                  <a:lnTo>
                    <a:pt x="1667" y="84"/>
                  </a:lnTo>
                  <a:lnTo>
                    <a:pt x="1588" y="125"/>
                  </a:lnTo>
                  <a:lnTo>
                    <a:pt x="1581" y="131"/>
                  </a:lnTo>
                  <a:lnTo>
                    <a:pt x="1574" y="125"/>
                  </a:lnTo>
                  <a:lnTo>
                    <a:pt x="1494" y="84"/>
                  </a:lnTo>
                  <a:lnTo>
                    <a:pt x="1396" y="44"/>
                  </a:lnTo>
                  <a:lnTo>
                    <a:pt x="1318" y="20"/>
                  </a:lnTo>
                  <a:lnTo>
                    <a:pt x="1234" y="5"/>
                  </a:lnTo>
                  <a:lnTo>
                    <a:pt x="1145" y="0"/>
                  </a:lnTo>
                  <a:lnTo>
                    <a:pt x="1100" y="4"/>
                  </a:lnTo>
                  <a:lnTo>
                    <a:pt x="1077" y="6"/>
                  </a:lnTo>
                  <a:lnTo>
                    <a:pt x="1037" y="19"/>
                  </a:lnTo>
                  <a:lnTo>
                    <a:pt x="982" y="50"/>
                  </a:lnTo>
                  <a:lnTo>
                    <a:pt x="922" y="110"/>
                  </a:lnTo>
                  <a:lnTo>
                    <a:pt x="868" y="181"/>
                  </a:lnTo>
                  <a:lnTo>
                    <a:pt x="819" y="258"/>
                  </a:lnTo>
                  <a:lnTo>
                    <a:pt x="771" y="328"/>
                  </a:lnTo>
                  <a:lnTo>
                    <a:pt x="719" y="385"/>
                  </a:lnTo>
                  <a:lnTo>
                    <a:pt x="675" y="413"/>
                  </a:lnTo>
                  <a:lnTo>
                    <a:pt x="643" y="423"/>
                  </a:lnTo>
                  <a:lnTo>
                    <a:pt x="626" y="425"/>
                  </a:lnTo>
                  <a:lnTo>
                    <a:pt x="591" y="427"/>
                  </a:lnTo>
                  <a:lnTo>
                    <a:pt x="534" y="421"/>
                  </a:lnTo>
                  <a:lnTo>
                    <a:pt x="465" y="401"/>
                  </a:lnTo>
                  <a:lnTo>
                    <a:pt x="406" y="382"/>
                  </a:lnTo>
                  <a:lnTo>
                    <a:pt x="364" y="377"/>
                  </a:lnTo>
                  <a:lnTo>
                    <a:pt x="316" y="383"/>
                  </a:lnTo>
                  <a:lnTo>
                    <a:pt x="259" y="405"/>
                  </a:lnTo>
                  <a:lnTo>
                    <a:pt x="226" y="425"/>
                  </a:lnTo>
                  <a:lnTo>
                    <a:pt x="191" y="448"/>
                  </a:lnTo>
                  <a:lnTo>
                    <a:pt x="128" y="508"/>
                  </a:lnTo>
                  <a:lnTo>
                    <a:pt x="76" y="580"/>
                  </a:lnTo>
                  <a:lnTo>
                    <a:pt x="36" y="663"/>
                  </a:lnTo>
                  <a:lnTo>
                    <a:pt x="10" y="754"/>
                  </a:lnTo>
                  <a:lnTo>
                    <a:pt x="0" y="850"/>
                  </a:lnTo>
                  <a:lnTo>
                    <a:pt x="5" y="948"/>
                  </a:lnTo>
                  <a:lnTo>
                    <a:pt x="30" y="1046"/>
                  </a:lnTo>
                  <a:lnTo>
                    <a:pt x="51" y="1092"/>
                  </a:lnTo>
                  <a:lnTo>
                    <a:pt x="74" y="1139"/>
                  </a:lnTo>
                  <a:lnTo>
                    <a:pt x="141" y="1228"/>
                  </a:lnTo>
                  <a:lnTo>
                    <a:pt x="226" y="1313"/>
                  </a:lnTo>
                  <a:lnTo>
                    <a:pt x="318" y="1393"/>
                  </a:lnTo>
                  <a:lnTo>
                    <a:pt x="455" y="1503"/>
                  </a:lnTo>
                  <a:lnTo>
                    <a:pt x="564" y="1603"/>
                  </a:lnTo>
                  <a:lnTo>
                    <a:pt x="599" y="1648"/>
                  </a:lnTo>
                  <a:lnTo>
                    <a:pt x="614" y="1677"/>
                  </a:lnTo>
                  <a:lnTo>
                    <a:pt x="618" y="1691"/>
                  </a:lnTo>
                  <a:lnTo>
                    <a:pt x="634" y="1748"/>
                  </a:lnTo>
                  <a:lnTo>
                    <a:pt x="673" y="1841"/>
                  </a:lnTo>
                  <a:lnTo>
                    <a:pt x="706" y="1904"/>
                  </a:lnTo>
                  <a:lnTo>
                    <a:pt x="750" y="1959"/>
                  </a:lnTo>
                  <a:lnTo>
                    <a:pt x="805" y="2009"/>
                  </a:lnTo>
                  <a:lnTo>
                    <a:pt x="870" y="2046"/>
                  </a:lnTo>
                  <a:lnTo>
                    <a:pt x="946" y="2068"/>
                  </a:lnTo>
                  <a:lnTo>
                    <a:pt x="990" y="2072"/>
                  </a:lnTo>
                  <a:lnTo>
                    <a:pt x="1037" y="2075"/>
                  </a:lnTo>
                  <a:lnTo>
                    <a:pt x="1134" y="2072"/>
                  </a:lnTo>
                  <a:lnTo>
                    <a:pt x="1284" y="2059"/>
                  </a:lnTo>
                  <a:lnTo>
                    <a:pt x="1537" y="2022"/>
                  </a:lnTo>
                  <a:lnTo>
                    <a:pt x="1581" y="2013"/>
                  </a:lnTo>
                  <a:lnTo>
                    <a:pt x="1624" y="2022"/>
                  </a:lnTo>
                  <a:lnTo>
                    <a:pt x="1878" y="2059"/>
                  </a:lnTo>
                  <a:lnTo>
                    <a:pt x="2027" y="2072"/>
                  </a:lnTo>
                  <a:lnTo>
                    <a:pt x="2126" y="2075"/>
                  </a:lnTo>
                  <a:lnTo>
                    <a:pt x="2171" y="2072"/>
                  </a:lnTo>
                  <a:lnTo>
                    <a:pt x="2215" y="2068"/>
                  </a:lnTo>
                  <a:lnTo>
                    <a:pt x="2293" y="2046"/>
                  </a:lnTo>
                  <a:lnTo>
                    <a:pt x="2358" y="2009"/>
                  </a:lnTo>
                  <a:lnTo>
                    <a:pt x="2411" y="1959"/>
                  </a:lnTo>
                  <a:lnTo>
                    <a:pt x="2455" y="1904"/>
                  </a:lnTo>
                  <a:lnTo>
                    <a:pt x="2490" y="1841"/>
                  </a:lnTo>
                  <a:lnTo>
                    <a:pt x="2527" y="1748"/>
                  </a:lnTo>
                  <a:lnTo>
                    <a:pt x="2543" y="1691"/>
                  </a:lnTo>
                  <a:lnTo>
                    <a:pt x="2547" y="1677"/>
                  </a:lnTo>
                  <a:lnTo>
                    <a:pt x="2562" y="1648"/>
                  </a:lnTo>
                  <a:lnTo>
                    <a:pt x="2597" y="1603"/>
                  </a:lnTo>
                  <a:lnTo>
                    <a:pt x="2706" y="1503"/>
                  </a:lnTo>
                  <a:lnTo>
                    <a:pt x="2844" y="1393"/>
                  </a:lnTo>
                  <a:lnTo>
                    <a:pt x="2936" y="1313"/>
                  </a:lnTo>
                  <a:lnTo>
                    <a:pt x="3020" y="1228"/>
                  </a:lnTo>
                  <a:lnTo>
                    <a:pt x="3087" y="1139"/>
                  </a:lnTo>
                  <a:lnTo>
                    <a:pt x="3112" y="1092"/>
                  </a:lnTo>
                  <a:lnTo>
                    <a:pt x="3131" y="1046"/>
                  </a:lnTo>
                  <a:lnTo>
                    <a:pt x="3156" y="948"/>
                  </a:lnTo>
                  <a:lnTo>
                    <a:pt x="3161" y="850"/>
                  </a:lnTo>
                  <a:lnTo>
                    <a:pt x="3151" y="754"/>
                  </a:lnTo>
                  <a:lnTo>
                    <a:pt x="3125" y="663"/>
                  </a:lnTo>
                  <a:lnTo>
                    <a:pt x="3085" y="580"/>
                  </a:lnTo>
                  <a:lnTo>
                    <a:pt x="3034" y="508"/>
                  </a:lnTo>
                  <a:lnTo>
                    <a:pt x="2972" y="448"/>
                  </a:lnTo>
                  <a:lnTo>
                    <a:pt x="2937" y="425"/>
                  </a:lnTo>
                  <a:close/>
                </a:path>
              </a:pathLst>
            </a:custGeom>
            <a:solidFill>
              <a:srgbClr val="3C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1"/>
            <p:cNvSpPr>
              <a:spLocks/>
            </p:cNvSpPr>
            <p:nvPr/>
          </p:nvSpPr>
          <p:spPr bwMode="auto">
            <a:xfrm>
              <a:off x="5580063" y="4772025"/>
              <a:ext cx="277813" cy="358775"/>
            </a:xfrm>
            <a:custGeom>
              <a:avLst/>
              <a:gdLst>
                <a:gd name="T0" fmla="*/ 266 w 700"/>
                <a:gd name="T1" fmla="*/ 215 h 904"/>
                <a:gd name="T2" fmla="*/ 285 w 700"/>
                <a:gd name="T3" fmla="*/ 221 h 904"/>
                <a:gd name="T4" fmla="*/ 320 w 700"/>
                <a:gd name="T5" fmla="*/ 244 h 904"/>
                <a:gd name="T6" fmla="*/ 364 w 700"/>
                <a:gd name="T7" fmla="*/ 293 h 904"/>
                <a:gd name="T8" fmla="*/ 417 w 700"/>
                <a:gd name="T9" fmla="*/ 373 h 904"/>
                <a:gd name="T10" fmla="*/ 460 w 700"/>
                <a:gd name="T11" fmla="*/ 431 h 904"/>
                <a:gd name="T12" fmla="*/ 493 w 700"/>
                <a:gd name="T13" fmla="*/ 462 h 904"/>
                <a:gd name="T14" fmla="*/ 511 w 700"/>
                <a:gd name="T15" fmla="*/ 473 h 904"/>
                <a:gd name="T16" fmla="*/ 530 w 700"/>
                <a:gd name="T17" fmla="*/ 486 h 904"/>
                <a:gd name="T18" fmla="*/ 573 w 700"/>
                <a:gd name="T19" fmla="*/ 529 h 904"/>
                <a:gd name="T20" fmla="*/ 616 w 700"/>
                <a:gd name="T21" fmla="*/ 586 h 904"/>
                <a:gd name="T22" fmla="*/ 655 w 700"/>
                <a:gd name="T23" fmla="*/ 652 h 904"/>
                <a:gd name="T24" fmla="*/ 684 w 700"/>
                <a:gd name="T25" fmla="*/ 721 h 904"/>
                <a:gd name="T26" fmla="*/ 700 w 700"/>
                <a:gd name="T27" fmla="*/ 787 h 904"/>
                <a:gd name="T28" fmla="*/ 699 w 700"/>
                <a:gd name="T29" fmla="*/ 828 h 904"/>
                <a:gd name="T30" fmla="*/ 691 w 700"/>
                <a:gd name="T31" fmla="*/ 853 h 904"/>
                <a:gd name="T32" fmla="*/ 678 w 700"/>
                <a:gd name="T33" fmla="*/ 874 h 904"/>
                <a:gd name="T34" fmla="*/ 658 w 700"/>
                <a:gd name="T35" fmla="*/ 888 h 904"/>
                <a:gd name="T36" fmla="*/ 645 w 700"/>
                <a:gd name="T37" fmla="*/ 893 h 904"/>
                <a:gd name="T38" fmla="*/ 617 w 700"/>
                <a:gd name="T39" fmla="*/ 901 h 904"/>
                <a:gd name="T40" fmla="*/ 553 w 700"/>
                <a:gd name="T41" fmla="*/ 904 h 904"/>
                <a:gd name="T42" fmla="*/ 487 w 700"/>
                <a:gd name="T43" fmla="*/ 893 h 904"/>
                <a:gd name="T44" fmla="*/ 420 w 700"/>
                <a:gd name="T45" fmla="*/ 871 h 904"/>
                <a:gd name="T46" fmla="*/ 356 w 700"/>
                <a:gd name="T47" fmla="*/ 839 h 904"/>
                <a:gd name="T48" fmla="*/ 299 w 700"/>
                <a:gd name="T49" fmla="*/ 800 h 904"/>
                <a:gd name="T50" fmla="*/ 254 w 700"/>
                <a:gd name="T51" fmla="*/ 756 h 904"/>
                <a:gd name="T52" fmla="*/ 224 w 700"/>
                <a:gd name="T53" fmla="*/ 708 h 904"/>
                <a:gd name="T54" fmla="*/ 218 w 700"/>
                <a:gd name="T55" fmla="*/ 683 h 904"/>
                <a:gd name="T56" fmla="*/ 213 w 700"/>
                <a:gd name="T57" fmla="*/ 660 h 904"/>
                <a:gd name="T58" fmla="*/ 213 w 700"/>
                <a:gd name="T59" fmla="*/ 620 h 904"/>
                <a:gd name="T60" fmla="*/ 224 w 700"/>
                <a:gd name="T61" fmla="*/ 569 h 904"/>
                <a:gd name="T62" fmla="*/ 245 w 700"/>
                <a:gd name="T63" fmla="*/ 517 h 904"/>
                <a:gd name="T64" fmla="*/ 244 w 700"/>
                <a:gd name="T65" fmla="*/ 482 h 904"/>
                <a:gd name="T66" fmla="*/ 231 w 700"/>
                <a:gd name="T67" fmla="*/ 456 h 904"/>
                <a:gd name="T68" fmla="*/ 218 w 700"/>
                <a:gd name="T69" fmla="*/ 442 h 904"/>
                <a:gd name="T70" fmla="*/ 159 w 700"/>
                <a:gd name="T71" fmla="*/ 386 h 904"/>
                <a:gd name="T72" fmla="*/ 86 w 700"/>
                <a:gd name="T73" fmla="*/ 296 h 904"/>
                <a:gd name="T74" fmla="*/ 49 w 700"/>
                <a:gd name="T75" fmla="*/ 227 h 904"/>
                <a:gd name="T76" fmla="*/ 38 w 700"/>
                <a:gd name="T77" fmla="*/ 188 h 904"/>
                <a:gd name="T78" fmla="*/ 14 w 700"/>
                <a:gd name="T79" fmla="*/ 112 h 904"/>
                <a:gd name="T80" fmla="*/ 0 w 700"/>
                <a:gd name="T81" fmla="*/ 42 h 904"/>
                <a:gd name="T82" fmla="*/ 1 w 700"/>
                <a:gd name="T83" fmla="*/ 22 h 904"/>
                <a:gd name="T84" fmla="*/ 9 w 700"/>
                <a:gd name="T85" fmla="*/ 8 h 904"/>
                <a:gd name="T86" fmla="*/ 26 w 700"/>
                <a:gd name="T87" fmla="*/ 1 h 904"/>
                <a:gd name="T88" fmla="*/ 38 w 700"/>
                <a:gd name="T89" fmla="*/ 0 h 904"/>
                <a:gd name="T90" fmla="*/ 51 w 700"/>
                <a:gd name="T91" fmla="*/ 1 h 904"/>
                <a:gd name="T92" fmla="*/ 74 w 700"/>
                <a:gd name="T93" fmla="*/ 17 h 904"/>
                <a:gd name="T94" fmla="*/ 111 w 700"/>
                <a:gd name="T95" fmla="*/ 60 h 904"/>
                <a:gd name="T96" fmla="*/ 163 w 700"/>
                <a:gd name="T97" fmla="*/ 136 h 904"/>
                <a:gd name="T98" fmla="*/ 210 w 700"/>
                <a:gd name="T99" fmla="*/ 186 h 904"/>
                <a:gd name="T100" fmla="*/ 246 w 700"/>
                <a:gd name="T101" fmla="*/ 209 h 904"/>
                <a:gd name="T102" fmla="*/ 266 w 700"/>
                <a:gd name="T103" fmla="*/ 215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0" h="904">
                  <a:moveTo>
                    <a:pt x="266" y="215"/>
                  </a:moveTo>
                  <a:lnTo>
                    <a:pt x="285" y="221"/>
                  </a:lnTo>
                  <a:lnTo>
                    <a:pt x="320" y="244"/>
                  </a:lnTo>
                  <a:lnTo>
                    <a:pt x="364" y="293"/>
                  </a:lnTo>
                  <a:lnTo>
                    <a:pt x="417" y="373"/>
                  </a:lnTo>
                  <a:lnTo>
                    <a:pt x="460" y="431"/>
                  </a:lnTo>
                  <a:lnTo>
                    <a:pt x="493" y="462"/>
                  </a:lnTo>
                  <a:lnTo>
                    <a:pt x="511" y="473"/>
                  </a:lnTo>
                  <a:lnTo>
                    <a:pt x="530" y="486"/>
                  </a:lnTo>
                  <a:lnTo>
                    <a:pt x="573" y="529"/>
                  </a:lnTo>
                  <a:lnTo>
                    <a:pt x="616" y="586"/>
                  </a:lnTo>
                  <a:lnTo>
                    <a:pt x="655" y="652"/>
                  </a:lnTo>
                  <a:lnTo>
                    <a:pt x="684" y="721"/>
                  </a:lnTo>
                  <a:lnTo>
                    <a:pt x="700" y="787"/>
                  </a:lnTo>
                  <a:lnTo>
                    <a:pt x="699" y="828"/>
                  </a:lnTo>
                  <a:lnTo>
                    <a:pt x="691" y="853"/>
                  </a:lnTo>
                  <a:lnTo>
                    <a:pt x="678" y="874"/>
                  </a:lnTo>
                  <a:lnTo>
                    <a:pt x="658" y="888"/>
                  </a:lnTo>
                  <a:lnTo>
                    <a:pt x="645" y="893"/>
                  </a:lnTo>
                  <a:lnTo>
                    <a:pt x="617" y="901"/>
                  </a:lnTo>
                  <a:lnTo>
                    <a:pt x="553" y="904"/>
                  </a:lnTo>
                  <a:lnTo>
                    <a:pt x="487" y="893"/>
                  </a:lnTo>
                  <a:lnTo>
                    <a:pt x="420" y="871"/>
                  </a:lnTo>
                  <a:lnTo>
                    <a:pt x="356" y="839"/>
                  </a:lnTo>
                  <a:lnTo>
                    <a:pt x="299" y="800"/>
                  </a:lnTo>
                  <a:lnTo>
                    <a:pt x="254" y="756"/>
                  </a:lnTo>
                  <a:lnTo>
                    <a:pt x="224" y="708"/>
                  </a:lnTo>
                  <a:lnTo>
                    <a:pt x="218" y="683"/>
                  </a:lnTo>
                  <a:lnTo>
                    <a:pt x="213" y="660"/>
                  </a:lnTo>
                  <a:lnTo>
                    <a:pt x="213" y="620"/>
                  </a:lnTo>
                  <a:lnTo>
                    <a:pt x="224" y="569"/>
                  </a:lnTo>
                  <a:lnTo>
                    <a:pt x="245" y="517"/>
                  </a:lnTo>
                  <a:lnTo>
                    <a:pt x="244" y="482"/>
                  </a:lnTo>
                  <a:lnTo>
                    <a:pt x="231" y="456"/>
                  </a:lnTo>
                  <a:lnTo>
                    <a:pt x="218" y="442"/>
                  </a:lnTo>
                  <a:lnTo>
                    <a:pt x="159" y="386"/>
                  </a:lnTo>
                  <a:lnTo>
                    <a:pt x="86" y="296"/>
                  </a:lnTo>
                  <a:lnTo>
                    <a:pt x="49" y="227"/>
                  </a:lnTo>
                  <a:lnTo>
                    <a:pt x="38" y="188"/>
                  </a:lnTo>
                  <a:lnTo>
                    <a:pt x="14" y="112"/>
                  </a:lnTo>
                  <a:lnTo>
                    <a:pt x="0" y="42"/>
                  </a:lnTo>
                  <a:lnTo>
                    <a:pt x="1" y="22"/>
                  </a:lnTo>
                  <a:lnTo>
                    <a:pt x="9" y="8"/>
                  </a:lnTo>
                  <a:lnTo>
                    <a:pt x="26" y="1"/>
                  </a:lnTo>
                  <a:lnTo>
                    <a:pt x="38" y="0"/>
                  </a:lnTo>
                  <a:lnTo>
                    <a:pt x="51" y="1"/>
                  </a:lnTo>
                  <a:lnTo>
                    <a:pt x="74" y="17"/>
                  </a:lnTo>
                  <a:lnTo>
                    <a:pt x="111" y="60"/>
                  </a:lnTo>
                  <a:lnTo>
                    <a:pt x="163" y="136"/>
                  </a:lnTo>
                  <a:lnTo>
                    <a:pt x="210" y="186"/>
                  </a:lnTo>
                  <a:lnTo>
                    <a:pt x="246" y="209"/>
                  </a:lnTo>
                  <a:lnTo>
                    <a:pt x="266"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2"/>
            <p:cNvSpPr>
              <a:spLocks/>
            </p:cNvSpPr>
            <p:nvPr/>
          </p:nvSpPr>
          <p:spPr bwMode="auto">
            <a:xfrm>
              <a:off x="6335713" y="4772025"/>
              <a:ext cx="277813" cy="358775"/>
            </a:xfrm>
            <a:custGeom>
              <a:avLst/>
              <a:gdLst>
                <a:gd name="T0" fmla="*/ 433 w 700"/>
                <a:gd name="T1" fmla="*/ 215 h 904"/>
                <a:gd name="T2" fmla="*/ 413 w 700"/>
                <a:gd name="T3" fmla="*/ 221 h 904"/>
                <a:gd name="T4" fmla="*/ 379 w 700"/>
                <a:gd name="T5" fmla="*/ 244 h 904"/>
                <a:gd name="T6" fmla="*/ 334 w 700"/>
                <a:gd name="T7" fmla="*/ 293 h 904"/>
                <a:gd name="T8" fmla="*/ 282 w 700"/>
                <a:gd name="T9" fmla="*/ 373 h 904"/>
                <a:gd name="T10" fmla="*/ 239 w 700"/>
                <a:gd name="T11" fmla="*/ 431 h 904"/>
                <a:gd name="T12" fmla="*/ 206 w 700"/>
                <a:gd name="T13" fmla="*/ 462 h 904"/>
                <a:gd name="T14" fmla="*/ 188 w 700"/>
                <a:gd name="T15" fmla="*/ 473 h 904"/>
                <a:gd name="T16" fmla="*/ 168 w 700"/>
                <a:gd name="T17" fmla="*/ 486 h 904"/>
                <a:gd name="T18" fmla="*/ 125 w 700"/>
                <a:gd name="T19" fmla="*/ 529 h 904"/>
                <a:gd name="T20" fmla="*/ 83 w 700"/>
                <a:gd name="T21" fmla="*/ 586 h 904"/>
                <a:gd name="T22" fmla="*/ 44 w 700"/>
                <a:gd name="T23" fmla="*/ 652 h 904"/>
                <a:gd name="T24" fmla="*/ 15 w 700"/>
                <a:gd name="T25" fmla="*/ 721 h 904"/>
                <a:gd name="T26" fmla="*/ 0 w 700"/>
                <a:gd name="T27" fmla="*/ 787 h 904"/>
                <a:gd name="T28" fmla="*/ 1 w 700"/>
                <a:gd name="T29" fmla="*/ 828 h 904"/>
                <a:gd name="T30" fmla="*/ 7 w 700"/>
                <a:gd name="T31" fmla="*/ 853 h 904"/>
                <a:gd name="T32" fmla="*/ 20 w 700"/>
                <a:gd name="T33" fmla="*/ 874 h 904"/>
                <a:gd name="T34" fmla="*/ 41 w 700"/>
                <a:gd name="T35" fmla="*/ 888 h 904"/>
                <a:gd name="T36" fmla="*/ 54 w 700"/>
                <a:gd name="T37" fmla="*/ 893 h 904"/>
                <a:gd name="T38" fmla="*/ 83 w 700"/>
                <a:gd name="T39" fmla="*/ 901 h 904"/>
                <a:gd name="T40" fmla="*/ 145 w 700"/>
                <a:gd name="T41" fmla="*/ 904 h 904"/>
                <a:gd name="T42" fmla="*/ 212 w 700"/>
                <a:gd name="T43" fmla="*/ 893 h 904"/>
                <a:gd name="T44" fmla="*/ 280 w 700"/>
                <a:gd name="T45" fmla="*/ 871 h 904"/>
                <a:gd name="T46" fmla="*/ 343 w 700"/>
                <a:gd name="T47" fmla="*/ 839 h 904"/>
                <a:gd name="T48" fmla="*/ 399 w 700"/>
                <a:gd name="T49" fmla="*/ 800 h 904"/>
                <a:gd name="T50" fmla="*/ 444 w 700"/>
                <a:gd name="T51" fmla="*/ 756 h 904"/>
                <a:gd name="T52" fmla="*/ 474 w 700"/>
                <a:gd name="T53" fmla="*/ 708 h 904"/>
                <a:gd name="T54" fmla="*/ 482 w 700"/>
                <a:gd name="T55" fmla="*/ 683 h 904"/>
                <a:gd name="T56" fmla="*/ 486 w 700"/>
                <a:gd name="T57" fmla="*/ 660 h 904"/>
                <a:gd name="T58" fmla="*/ 486 w 700"/>
                <a:gd name="T59" fmla="*/ 620 h 904"/>
                <a:gd name="T60" fmla="*/ 474 w 700"/>
                <a:gd name="T61" fmla="*/ 569 h 904"/>
                <a:gd name="T62" fmla="*/ 455 w 700"/>
                <a:gd name="T63" fmla="*/ 517 h 904"/>
                <a:gd name="T64" fmla="*/ 455 w 700"/>
                <a:gd name="T65" fmla="*/ 482 h 904"/>
                <a:gd name="T66" fmla="*/ 469 w 700"/>
                <a:gd name="T67" fmla="*/ 456 h 904"/>
                <a:gd name="T68" fmla="*/ 482 w 700"/>
                <a:gd name="T69" fmla="*/ 442 h 904"/>
                <a:gd name="T70" fmla="*/ 539 w 700"/>
                <a:gd name="T71" fmla="*/ 386 h 904"/>
                <a:gd name="T72" fmla="*/ 613 w 700"/>
                <a:gd name="T73" fmla="*/ 296 h 904"/>
                <a:gd name="T74" fmla="*/ 649 w 700"/>
                <a:gd name="T75" fmla="*/ 227 h 904"/>
                <a:gd name="T76" fmla="*/ 662 w 700"/>
                <a:gd name="T77" fmla="*/ 188 h 904"/>
                <a:gd name="T78" fmla="*/ 684 w 700"/>
                <a:gd name="T79" fmla="*/ 112 h 904"/>
                <a:gd name="T80" fmla="*/ 700 w 700"/>
                <a:gd name="T81" fmla="*/ 42 h 904"/>
                <a:gd name="T82" fmla="*/ 698 w 700"/>
                <a:gd name="T83" fmla="*/ 22 h 904"/>
                <a:gd name="T84" fmla="*/ 689 w 700"/>
                <a:gd name="T85" fmla="*/ 8 h 904"/>
                <a:gd name="T86" fmla="*/ 674 w 700"/>
                <a:gd name="T87" fmla="*/ 1 h 904"/>
                <a:gd name="T88" fmla="*/ 662 w 700"/>
                <a:gd name="T89" fmla="*/ 0 h 904"/>
                <a:gd name="T90" fmla="*/ 649 w 700"/>
                <a:gd name="T91" fmla="*/ 1 h 904"/>
                <a:gd name="T92" fmla="*/ 624 w 700"/>
                <a:gd name="T93" fmla="*/ 17 h 904"/>
                <a:gd name="T94" fmla="*/ 588 w 700"/>
                <a:gd name="T95" fmla="*/ 60 h 904"/>
                <a:gd name="T96" fmla="*/ 535 w 700"/>
                <a:gd name="T97" fmla="*/ 136 h 904"/>
                <a:gd name="T98" fmla="*/ 488 w 700"/>
                <a:gd name="T99" fmla="*/ 186 h 904"/>
                <a:gd name="T100" fmla="*/ 452 w 700"/>
                <a:gd name="T101" fmla="*/ 209 h 904"/>
                <a:gd name="T102" fmla="*/ 433 w 700"/>
                <a:gd name="T103" fmla="*/ 215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0" h="904">
                  <a:moveTo>
                    <a:pt x="433" y="215"/>
                  </a:moveTo>
                  <a:lnTo>
                    <a:pt x="413" y="221"/>
                  </a:lnTo>
                  <a:lnTo>
                    <a:pt x="379" y="244"/>
                  </a:lnTo>
                  <a:lnTo>
                    <a:pt x="334" y="293"/>
                  </a:lnTo>
                  <a:lnTo>
                    <a:pt x="282" y="373"/>
                  </a:lnTo>
                  <a:lnTo>
                    <a:pt x="239" y="431"/>
                  </a:lnTo>
                  <a:lnTo>
                    <a:pt x="206" y="462"/>
                  </a:lnTo>
                  <a:lnTo>
                    <a:pt x="188" y="473"/>
                  </a:lnTo>
                  <a:lnTo>
                    <a:pt x="168" y="486"/>
                  </a:lnTo>
                  <a:lnTo>
                    <a:pt x="125" y="529"/>
                  </a:lnTo>
                  <a:lnTo>
                    <a:pt x="83" y="586"/>
                  </a:lnTo>
                  <a:lnTo>
                    <a:pt x="44" y="652"/>
                  </a:lnTo>
                  <a:lnTo>
                    <a:pt x="15" y="721"/>
                  </a:lnTo>
                  <a:lnTo>
                    <a:pt x="0" y="787"/>
                  </a:lnTo>
                  <a:lnTo>
                    <a:pt x="1" y="828"/>
                  </a:lnTo>
                  <a:lnTo>
                    <a:pt x="7" y="853"/>
                  </a:lnTo>
                  <a:lnTo>
                    <a:pt x="20" y="874"/>
                  </a:lnTo>
                  <a:lnTo>
                    <a:pt x="41" y="888"/>
                  </a:lnTo>
                  <a:lnTo>
                    <a:pt x="54" y="893"/>
                  </a:lnTo>
                  <a:lnTo>
                    <a:pt x="83" y="901"/>
                  </a:lnTo>
                  <a:lnTo>
                    <a:pt x="145" y="904"/>
                  </a:lnTo>
                  <a:lnTo>
                    <a:pt x="212" y="893"/>
                  </a:lnTo>
                  <a:lnTo>
                    <a:pt x="280" y="871"/>
                  </a:lnTo>
                  <a:lnTo>
                    <a:pt x="343" y="839"/>
                  </a:lnTo>
                  <a:lnTo>
                    <a:pt x="399" y="800"/>
                  </a:lnTo>
                  <a:lnTo>
                    <a:pt x="444" y="756"/>
                  </a:lnTo>
                  <a:lnTo>
                    <a:pt x="474" y="708"/>
                  </a:lnTo>
                  <a:lnTo>
                    <a:pt x="482" y="683"/>
                  </a:lnTo>
                  <a:lnTo>
                    <a:pt x="486" y="660"/>
                  </a:lnTo>
                  <a:lnTo>
                    <a:pt x="486" y="620"/>
                  </a:lnTo>
                  <a:lnTo>
                    <a:pt x="474" y="569"/>
                  </a:lnTo>
                  <a:lnTo>
                    <a:pt x="455" y="517"/>
                  </a:lnTo>
                  <a:lnTo>
                    <a:pt x="455" y="482"/>
                  </a:lnTo>
                  <a:lnTo>
                    <a:pt x="469" y="456"/>
                  </a:lnTo>
                  <a:lnTo>
                    <a:pt x="482" y="442"/>
                  </a:lnTo>
                  <a:lnTo>
                    <a:pt x="539" y="386"/>
                  </a:lnTo>
                  <a:lnTo>
                    <a:pt x="613" y="296"/>
                  </a:lnTo>
                  <a:lnTo>
                    <a:pt x="649" y="227"/>
                  </a:lnTo>
                  <a:lnTo>
                    <a:pt x="662" y="188"/>
                  </a:lnTo>
                  <a:lnTo>
                    <a:pt x="684" y="112"/>
                  </a:lnTo>
                  <a:lnTo>
                    <a:pt x="700" y="42"/>
                  </a:lnTo>
                  <a:lnTo>
                    <a:pt x="698" y="22"/>
                  </a:lnTo>
                  <a:lnTo>
                    <a:pt x="689" y="8"/>
                  </a:lnTo>
                  <a:lnTo>
                    <a:pt x="674" y="1"/>
                  </a:lnTo>
                  <a:lnTo>
                    <a:pt x="662" y="0"/>
                  </a:lnTo>
                  <a:lnTo>
                    <a:pt x="649" y="1"/>
                  </a:lnTo>
                  <a:lnTo>
                    <a:pt x="624" y="17"/>
                  </a:lnTo>
                  <a:lnTo>
                    <a:pt x="588" y="60"/>
                  </a:lnTo>
                  <a:lnTo>
                    <a:pt x="535" y="136"/>
                  </a:lnTo>
                  <a:lnTo>
                    <a:pt x="488" y="186"/>
                  </a:lnTo>
                  <a:lnTo>
                    <a:pt x="452" y="209"/>
                  </a:lnTo>
                  <a:lnTo>
                    <a:pt x="433" y="2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3"/>
            <p:cNvSpPr>
              <a:spLocks/>
            </p:cNvSpPr>
            <p:nvPr/>
          </p:nvSpPr>
          <p:spPr bwMode="auto">
            <a:xfrm>
              <a:off x="5451475" y="1666875"/>
              <a:ext cx="1290638" cy="620713"/>
            </a:xfrm>
            <a:custGeom>
              <a:avLst/>
              <a:gdLst>
                <a:gd name="T0" fmla="*/ 2906 w 3252"/>
                <a:gd name="T1" fmla="*/ 316 h 1562"/>
                <a:gd name="T2" fmla="*/ 2998 w 3252"/>
                <a:gd name="T3" fmla="*/ 240 h 1562"/>
                <a:gd name="T4" fmla="*/ 2636 w 3252"/>
                <a:gd name="T5" fmla="*/ 230 h 1562"/>
                <a:gd name="T6" fmla="*/ 2364 w 3252"/>
                <a:gd name="T7" fmla="*/ 146 h 1562"/>
                <a:gd name="T8" fmla="*/ 2141 w 3252"/>
                <a:gd name="T9" fmla="*/ 40 h 1562"/>
                <a:gd name="T10" fmla="*/ 1882 w 3252"/>
                <a:gd name="T11" fmla="*/ 0 h 1562"/>
                <a:gd name="T12" fmla="*/ 1594 w 3252"/>
                <a:gd name="T13" fmla="*/ 14 h 1562"/>
                <a:gd name="T14" fmla="*/ 1284 w 3252"/>
                <a:gd name="T15" fmla="*/ 5 h 1562"/>
                <a:gd name="T16" fmla="*/ 1073 w 3252"/>
                <a:gd name="T17" fmla="*/ 55 h 1562"/>
                <a:gd name="T18" fmla="*/ 810 w 3252"/>
                <a:gd name="T19" fmla="*/ 180 h 1562"/>
                <a:gd name="T20" fmla="*/ 491 w 3252"/>
                <a:gd name="T21" fmla="*/ 243 h 1562"/>
                <a:gd name="T22" fmla="*/ 264 w 3252"/>
                <a:gd name="T23" fmla="*/ 255 h 1562"/>
                <a:gd name="T24" fmla="*/ 457 w 3252"/>
                <a:gd name="T25" fmla="*/ 354 h 1562"/>
                <a:gd name="T26" fmla="*/ 435 w 3252"/>
                <a:gd name="T27" fmla="*/ 422 h 1562"/>
                <a:gd name="T28" fmla="*/ 259 w 3252"/>
                <a:gd name="T29" fmla="*/ 587 h 1562"/>
                <a:gd name="T30" fmla="*/ 0 w 3252"/>
                <a:gd name="T31" fmla="*/ 685 h 1562"/>
                <a:gd name="T32" fmla="*/ 316 w 3252"/>
                <a:gd name="T33" fmla="*/ 713 h 1562"/>
                <a:gd name="T34" fmla="*/ 606 w 3252"/>
                <a:gd name="T35" fmla="*/ 639 h 1562"/>
                <a:gd name="T36" fmla="*/ 671 w 3252"/>
                <a:gd name="T37" fmla="*/ 739 h 1562"/>
                <a:gd name="T38" fmla="*/ 678 w 3252"/>
                <a:gd name="T39" fmla="*/ 866 h 1562"/>
                <a:gd name="T40" fmla="*/ 770 w 3252"/>
                <a:gd name="T41" fmla="*/ 787 h 1562"/>
                <a:gd name="T42" fmla="*/ 846 w 3252"/>
                <a:gd name="T43" fmla="*/ 613 h 1562"/>
                <a:gd name="T44" fmla="*/ 779 w 3252"/>
                <a:gd name="T45" fmla="*/ 949 h 1562"/>
                <a:gd name="T46" fmla="*/ 760 w 3252"/>
                <a:gd name="T47" fmla="*/ 998 h 1562"/>
                <a:gd name="T48" fmla="*/ 934 w 3252"/>
                <a:gd name="T49" fmla="*/ 858 h 1562"/>
                <a:gd name="T50" fmla="*/ 935 w 3252"/>
                <a:gd name="T51" fmla="*/ 947 h 1562"/>
                <a:gd name="T52" fmla="*/ 998 w 3252"/>
                <a:gd name="T53" fmla="*/ 1206 h 1562"/>
                <a:gd name="T54" fmla="*/ 1090 w 3252"/>
                <a:gd name="T55" fmla="*/ 1300 h 1562"/>
                <a:gd name="T56" fmla="*/ 1110 w 3252"/>
                <a:gd name="T57" fmla="*/ 1148 h 1562"/>
                <a:gd name="T58" fmla="*/ 1250 w 3252"/>
                <a:gd name="T59" fmla="*/ 1327 h 1562"/>
                <a:gd name="T60" fmla="*/ 1529 w 3252"/>
                <a:gd name="T61" fmla="*/ 1480 h 1562"/>
                <a:gd name="T62" fmla="*/ 1626 w 3252"/>
                <a:gd name="T63" fmla="*/ 1562 h 1562"/>
                <a:gd name="T64" fmla="*/ 1722 w 3252"/>
                <a:gd name="T65" fmla="*/ 1480 h 1562"/>
                <a:gd name="T66" fmla="*/ 2002 w 3252"/>
                <a:gd name="T67" fmla="*/ 1327 h 1562"/>
                <a:gd name="T68" fmla="*/ 2141 w 3252"/>
                <a:gd name="T69" fmla="*/ 1148 h 1562"/>
                <a:gd name="T70" fmla="*/ 2162 w 3252"/>
                <a:gd name="T71" fmla="*/ 1300 h 1562"/>
                <a:gd name="T72" fmla="*/ 2254 w 3252"/>
                <a:gd name="T73" fmla="*/ 1206 h 1562"/>
                <a:gd name="T74" fmla="*/ 2317 w 3252"/>
                <a:gd name="T75" fmla="*/ 947 h 1562"/>
                <a:gd name="T76" fmla="*/ 2317 w 3252"/>
                <a:gd name="T77" fmla="*/ 858 h 1562"/>
                <a:gd name="T78" fmla="*/ 2491 w 3252"/>
                <a:gd name="T79" fmla="*/ 998 h 1562"/>
                <a:gd name="T80" fmla="*/ 2473 w 3252"/>
                <a:gd name="T81" fmla="*/ 949 h 1562"/>
                <a:gd name="T82" fmla="*/ 2405 w 3252"/>
                <a:gd name="T83" fmla="*/ 613 h 1562"/>
                <a:gd name="T84" fmla="*/ 2482 w 3252"/>
                <a:gd name="T85" fmla="*/ 787 h 1562"/>
                <a:gd name="T86" fmla="*/ 2575 w 3252"/>
                <a:gd name="T87" fmla="*/ 866 h 1562"/>
                <a:gd name="T88" fmla="*/ 2582 w 3252"/>
                <a:gd name="T89" fmla="*/ 739 h 1562"/>
                <a:gd name="T90" fmla="*/ 2645 w 3252"/>
                <a:gd name="T91" fmla="*/ 639 h 1562"/>
                <a:gd name="T92" fmla="*/ 2935 w 3252"/>
                <a:gd name="T93" fmla="*/ 713 h 1562"/>
                <a:gd name="T94" fmla="*/ 3252 w 3252"/>
                <a:gd name="T95" fmla="*/ 685 h 1562"/>
                <a:gd name="T96" fmla="*/ 2992 w 3252"/>
                <a:gd name="T97" fmla="*/ 587 h 1562"/>
                <a:gd name="T98" fmla="*/ 2816 w 3252"/>
                <a:gd name="T99" fmla="*/ 422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52" h="1562">
                  <a:moveTo>
                    <a:pt x="2773" y="357"/>
                  </a:moveTo>
                  <a:lnTo>
                    <a:pt x="2795" y="354"/>
                  </a:lnTo>
                  <a:lnTo>
                    <a:pt x="2906" y="316"/>
                  </a:lnTo>
                  <a:lnTo>
                    <a:pt x="2960" y="284"/>
                  </a:lnTo>
                  <a:lnTo>
                    <a:pt x="2989" y="255"/>
                  </a:lnTo>
                  <a:lnTo>
                    <a:pt x="2998" y="240"/>
                  </a:lnTo>
                  <a:lnTo>
                    <a:pt x="2911" y="245"/>
                  </a:lnTo>
                  <a:lnTo>
                    <a:pt x="2760" y="243"/>
                  </a:lnTo>
                  <a:lnTo>
                    <a:pt x="2636" y="230"/>
                  </a:lnTo>
                  <a:lnTo>
                    <a:pt x="2531" y="208"/>
                  </a:lnTo>
                  <a:lnTo>
                    <a:pt x="2443" y="180"/>
                  </a:lnTo>
                  <a:lnTo>
                    <a:pt x="2364" y="146"/>
                  </a:lnTo>
                  <a:lnTo>
                    <a:pt x="2254" y="92"/>
                  </a:lnTo>
                  <a:lnTo>
                    <a:pt x="2180" y="55"/>
                  </a:lnTo>
                  <a:lnTo>
                    <a:pt x="2141" y="40"/>
                  </a:lnTo>
                  <a:lnTo>
                    <a:pt x="2055" y="18"/>
                  </a:lnTo>
                  <a:lnTo>
                    <a:pt x="1967" y="5"/>
                  </a:lnTo>
                  <a:lnTo>
                    <a:pt x="1882" y="0"/>
                  </a:lnTo>
                  <a:lnTo>
                    <a:pt x="1698" y="8"/>
                  </a:lnTo>
                  <a:lnTo>
                    <a:pt x="1657" y="14"/>
                  </a:lnTo>
                  <a:lnTo>
                    <a:pt x="1594" y="14"/>
                  </a:lnTo>
                  <a:lnTo>
                    <a:pt x="1555" y="8"/>
                  </a:lnTo>
                  <a:lnTo>
                    <a:pt x="1370" y="0"/>
                  </a:lnTo>
                  <a:lnTo>
                    <a:pt x="1284" y="5"/>
                  </a:lnTo>
                  <a:lnTo>
                    <a:pt x="1196" y="18"/>
                  </a:lnTo>
                  <a:lnTo>
                    <a:pt x="1112" y="40"/>
                  </a:lnTo>
                  <a:lnTo>
                    <a:pt x="1073" y="55"/>
                  </a:lnTo>
                  <a:lnTo>
                    <a:pt x="998" y="92"/>
                  </a:lnTo>
                  <a:lnTo>
                    <a:pt x="889" y="146"/>
                  </a:lnTo>
                  <a:lnTo>
                    <a:pt x="810" y="180"/>
                  </a:lnTo>
                  <a:lnTo>
                    <a:pt x="720" y="208"/>
                  </a:lnTo>
                  <a:lnTo>
                    <a:pt x="615" y="230"/>
                  </a:lnTo>
                  <a:lnTo>
                    <a:pt x="491" y="243"/>
                  </a:lnTo>
                  <a:lnTo>
                    <a:pt x="341" y="245"/>
                  </a:lnTo>
                  <a:lnTo>
                    <a:pt x="254" y="240"/>
                  </a:lnTo>
                  <a:lnTo>
                    <a:pt x="264" y="255"/>
                  </a:lnTo>
                  <a:lnTo>
                    <a:pt x="293" y="284"/>
                  </a:lnTo>
                  <a:lnTo>
                    <a:pt x="346" y="316"/>
                  </a:lnTo>
                  <a:lnTo>
                    <a:pt x="457" y="354"/>
                  </a:lnTo>
                  <a:lnTo>
                    <a:pt x="479" y="357"/>
                  </a:lnTo>
                  <a:lnTo>
                    <a:pt x="474" y="367"/>
                  </a:lnTo>
                  <a:lnTo>
                    <a:pt x="435" y="422"/>
                  </a:lnTo>
                  <a:lnTo>
                    <a:pt x="392" y="474"/>
                  </a:lnTo>
                  <a:lnTo>
                    <a:pt x="334" y="531"/>
                  </a:lnTo>
                  <a:lnTo>
                    <a:pt x="259" y="587"/>
                  </a:lnTo>
                  <a:lnTo>
                    <a:pt x="168" y="637"/>
                  </a:lnTo>
                  <a:lnTo>
                    <a:pt x="61" y="674"/>
                  </a:lnTo>
                  <a:lnTo>
                    <a:pt x="0" y="685"/>
                  </a:lnTo>
                  <a:lnTo>
                    <a:pt x="72" y="700"/>
                  </a:lnTo>
                  <a:lnTo>
                    <a:pt x="203" y="714"/>
                  </a:lnTo>
                  <a:lnTo>
                    <a:pt x="316" y="713"/>
                  </a:lnTo>
                  <a:lnTo>
                    <a:pt x="413" y="701"/>
                  </a:lnTo>
                  <a:lnTo>
                    <a:pt x="526" y="674"/>
                  </a:lnTo>
                  <a:lnTo>
                    <a:pt x="606" y="639"/>
                  </a:lnTo>
                  <a:lnTo>
                    <a:pt x="614" y="635"/>
                  </a:lnTo>
                  <a:lnTo>
                    <a:pt x="626" y="648"/>
                  </a:lnTo>
                  <a:lnTo>
                    <a:pt x="671" y="739"/>
                  </a:lnTo>
                  <a:lnTo>
                    <a:pt x="683" y="799"/>
                  </a:lnTo>
                  <a:lnTo>
                    <a:pt x="681" y="844"/>
                  </a:lnTo>
                  <a:lnTo>
                    <a:pt x="678" y="866"/>
                  </a:lnTo>
                  <a:lnTo>
                    <a:pt x="700" y="855"/>
                  </a:lnTo>
                  <a:lnTo>
                    <a:pt x="737" y="825"/>
                  </a:lnTo>
                  <a:lnTo>
                    <a:pt x="770" y="787"/>
                  </a:lnTo>
                  <a:lnTo>
                    <a:pt x="795" y="744"/>
                  </a:lnTo>
                  <a:lnTo>
                    <a:pt x="840" y="639"/>
                  </a:lnTo>
                  <a:lnTo>
                    <a:pt x="846" y="613"/>
                  </a:lnTo>
                  <a:lnTo>
                    <a:pt x="843" y="656"/>
                  </a:lnTo>
                  <a:lnTo>
                    <a:pt x="808" y="859"/>
                  </a:lnTo>
                  <a:lnTo>
                    <a:pt x="779" y="949"/>
                  </a:lnTo>
                  <a:lnTo>
                    <a:pt x="753" y="990"/>
                  </a:lnTo>
                  <a:lnTo>
                    <a:pt x="738" y="1000"/>
                  </a:lnTo>
                  <a:lnTo>
                    <a:pt x="760" y="998"/>
                  </a:lnTo>
                  <a:lnTo>
                    <a:pt x="802" y="982"/>
                  </a:lnTo>
                  <a:lnTo>
                    <a:pt x="858" y="945"/>
                  </a:lnTo>
                  <a:lnTo>
                    <a:pt x="934" y="858"/>
                  </a:lnTo>
                  <a:lnTo>
                    <a:pt x="946" y="838"/>
                  </a:lnTo>
                  <a:lnTo>
                    <a:pt x="943" y="849"/>
                  </a:lnTo>
                  <a:lnTo>
                    <a:pt x="935" y="947"/>
                  </a:lnTo>
                  <a:lnTo>
                    <a:pt x="943" y="1056"/>
                  </a:lnTo>
                  <a:lnTo>
                    <a:pt x="963" y="1133"/>
                  </a:lnTo>
                  <a:lnTo>
                    <a:pt x="998" y="1206"/>
                  </a:lnTo>
                  <a:lnTo>
                    <a:pt x="1038" y="1257"/>
                  </a:lnTo>
                  <a:lnTo>
                    <a:pt x="1070" y="1286"/>
                  </a:lnTo>
                  <a:lnTo>
                    <a:pt x="1090" y="1300"/>
                  </a:lnTo>
                  <a:lnTo>
                    <a:pt x="1094" y="1239"/>
                  </a:lnTo>
                  <a:lnTo>
                    <a:pt x="1109" y="1157"/>
                  </a:lnTo>
                  <a:lnTo>
                    <a:pt x="1110" y="1148"/>
                  </a:lnTo>
                  <a:lnTo>
                    <a:pt x="1134" y="1196"/>
                  </a:lnTo>
                  <a:lnTo>
                    <a:pt x="1188" y="1271"/>
                  </a:lnTo>
                  <a:lnTo>
                    <a:pt x="1250" y="1327"/>
                  </a:lnTo>
                  <a:lnTo>
                    <a:pt x="1318" y="1371"/>
                  </a:lnTo>
                  <a:lnTo>
                    <a:pt x="1424" y="1424"/>
                  </a:lnTo>
                  <a:lnTo>
                    <a:pt x="1529" y="1480"/>
                  </a:lnTo>
                  <a:lnTo>
                    <a:pt x="1594" y="1528"/>
                  </a:lnTo>
                  <a:lnTo>
                    <a:pt x="1622" y="1558"/>
                  </a:lnTo>
                  <a:lnTo>
                    <a:pt x="1626" y="1562"/>
                  </a:lnTo>
                  <a:lnTo>
                    <a:pt x="1629" y="1558"/>
                  </a:lnTo>
                  <a:lnTo>
                    <a:pt x="1659" y="1528"/>
                  </a:lnTo>
                  <a:lnTo>
                    <a:pt x="1722" y="1480"/>
                  </a:lnTo>
                  <a:lnTo>
                    <a:pt x="1827" y="1424"/>
                  </a:lnTo>
                  <a:lnTo>
                    <a:pt x="1933" y="1371"/>
                  </a:lnTo>
                  <a:lnTo>
                    <a:pt x="2002" y="1327"/>
                  </a:lnTo>
                  <a:lnTo>
                    <a:pt x="2064" y="1271"/>
                  </a:lnTo>
                  <a:lnTo>
                    <a:pt x="2118" y="1196"/>
                  </a:lnTo>
                  <a:lnTo>
                    <a:pt x="2141" y="1148"/>
                  </a:lnTo>
                  <a:lnTo>
                    <a:pt x="2143" y="1157"/>
                  </a:lnTo>
                  <a:lnTo>
                    <a:pt x="2158" y="1239"/>
                  </a:lnTo>
                  <a:lnTo>
                    <a:pt x="2162" y="1300"/>
                  </a:lnTo>
                  <a:lnTo>
                    <a:pt x="2181" y="1286"/>
                  </a:lnTo>
                  <a:lnTo>
                    <a:pt x="2213" y="1257"/>
                  </a:lnTo>
                  <a:lnTo>
                    <a:pt x="2254" y="1206"/>
                  </a:lnTo>
                  <a:lnTo>
                    <a:pt x="2289" y="1133"/>
                  </a:lnTo>
                  <a:lnTo>
                    <a:pt x="2308" y="1056"/>
                  </a:lnTo>
                  <a:lnTo>
                    <a:pt x="2317" y="947"/>
                  </a:lnTo>
                  <a:lnTo>
                    <a:pt x="2308" y="849"/>
                  </a:lnTo>
                  <a:lnTo>
                    <a:pt x="2307" y="838"/>
                  </a:lnTo>
                  <a:lnTo>
                    <a:pt x="2317" y="858"/>
                  </a:lnTo>
                  <a:lnTo>
                    <a:pt x="2394" y="945"/>
                  </a:lnTo>
                  <a:lnTo>
                    <a:pt x="2449" y="982"/>
                  </a:lnTo>
                  <a:lnTo>
                    <a:pt x="2491" y="998"/>
                  </a:lnTo>
                  <a:lnTo>
                    <a:pt x="2514" y="1000"/>
                  </a:lnTo>
                  <a:lnTo>
                    <a:pt x="2499" y="990"/>
                  </a:lnTo>
                  <a:lnTo>
                    <a:pt x="2473" y="949"/>
                  </a:lnTo>
                  <a:lnTo>
                    <a:pt x="2443" y="859"/>
                  </a:lnTo>
                  <a:lnTo>
                    <a:pt x="2409" y="656"/>
                  </a:lnTo>
                  <a:lnTo>
                    <a:pt x="2405" y="613"/>
                  </a:lnTo>
                  <a:lnTo>
                    <a:pt x="2412" y="639"/>
                  </a:lnTo>
                  <a:lnTo>
                    <a:pt x="2456" y="744"/>
                  </a:lnTo>
                  <a:lnTo>
                    <a:pt x="2482" y="787"/>
                  </a:lnTo>
                  <a:lnTo>
                    <a:pt x="2514" y="825"/>
                  </a:lnTo>
                  <a:lnTo>
                    <a:pt x="2553" y="855"/>
                  </a:lnTo>
                  <a:lnTo>
                    <a:pt x="2575" y="866"/>
                  </a:lnTo>
                  <a:lnTo>
                    <a:pt x="2570" y="844"/>
                  </a:lnTo>
                  <a:lnTo>
                    <a:pt x="2570" y="799"/>
                  </a:lnTo>
                  <a:lnTo>
                    <a:pt x="2582" y="739"/>
                  </a:lnTo>
                  <a:lnTo>
                    <a:pt x="2627" y="648"/>
                  </a:lnTo>
                  <a:lnTo>
                    <a:pt x="2639" y="635"/>
                  </a:lnTo>
                  <a:lnTo>
                    <a:pt x="2645" y="639"/>
                  </a:lnTo>
                  <a:lnTo>
                    <a:pt x="2725" y="674"/>
                  </a:lnTo>
                  <a:lnTo>
                    <a:pt x="2839" y="701"/>
                  </a:lnTo>
                  <a:lnTo>
                    <a:pt x="2935" y="713"/>
                  </a:lnTo>
                  <a:lnTo>
                    <a:pt x="3049" y="714"/>
                  </a:lnTo>
                  <a:lnTo>
                    <a:pt x="3179" y="700"/>
                  </a:lnTo>
                  <a:lnTo>
                    <a:pt x="3252" y="685"/>
                  </a:lnTo>
                  <a:lnTo>
                    <a:pt x="3191" y="674"/>
                  </a:lnTo>
                  <a:lnTo>
                    <a:pt x="3083" y="637"/>
                  </a:lnTo>
                  <a:lnTo>
                    <a:pt x="2992" y="587"/>
                  </a:lnTo>
                  <a:lnTo>
                    <a:pt x="2919" y="531"/>
                  </a:lnTo>
                  <a:lnTo>
                    <a:pt x="2859" y="474"/>
                  </a:lnTo>
                  <a:lnTo>
                    <a:pt x="2816" y="422"/>
                  </a:lnTo>
                  <a:lnTo>
                    <a:pt x="2777" y="367"/>
                  </a:lnTo>
                  <a:lnTo>
                    <a:pt x="2773" y="357"/>
                  </a:lnTo>
                  <a:close/>
                </a:path>
              </a:pathLst>
            </a:custGeom>
            <a:solidFill>
              <a:srgbClr val="575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4"/>
            <p:cNvSpPr>
              <a:spLocks/>
            </p:cNvSpPr>
            <p:nvPr/>
          </p:nvSpPr>
          <p:spPr bwMode="auto">
            <a:xfrm>
              <a:off x="6764338" y="2901950"/>
              <a:ext cx="284163" cy="301625"/>
            </a:xfrm>
            <a:custGeom>
              <a:avLst/>
              <a:gdLst>
                <a:gd name="T0" fmla="*/ 0 w 716"/>
                <a:gd name="T1" fmla="*/ 747 h 764"/>
                <a:gd name="T2" fmla="*/ 14 w 716"/>
                <a:gd name="T3" fmla="*/ 751 h 764"/>
                <a:gd name="T4" fmla="*/ 109 w 716"/>
                <a:gd name="T5" fmla="*/ 761 h 764"/>
                <a:gd name="T6" fmla="*/ 197 w 716"/>
                <a:gd name="T7" fmla="*/ 764 h 764"/>
                <a:gd name="T8" fmla="*/ 295 w 716"/>
                <a:gd name="T9" fmla="*/ 757 h 764"/>
                <a:gd name="T10" fmla="*/ 394 w 716"/>
                <a:gd name="T11" fmla="*/ 734 h 764"/>
                <a:gd name="T12" fmla="*/ 464 w 716"/>
                <a:gd name="T13" fmla="*/ 703 h 764"/>
                <a:gd name="T14" fmla="*/ 505 w 716"/>
                <a:gd name="T15" fmla="*/ 675 h 764"/>
                <a:gd name="T16" fmla="*/ 541 w 716"/>
                <a:gd name="T17" fmla="*/ 640 h 764"/>
                <a:gd name="T18" fmla="*/ 573 w 716"/>
                <a:gd name="T19" fmla="*/ 598 h 764"/>
                <a:gd name="T20" fmla="*/ 586 w 716"/>
                <a:gd name="T21" fmla="*/ 573 h 764"/>
                <a:gd name="T22" fmla="*/ 602 w 716"/>
                <a:gd name="T23" fmla="*/ 530 h 764"/>
                <a:gd name="T24" fmla="*/ 617 w 716"/>
                <a:gd name="T25" fmla="*/ 450 h 764"/>
                <a:gd name="T26" fmla="*/ 613 w 716"/>
                <a:gd name="T27" fmla="*/ 373 h 764"/>
                <a:gd name="T28" fmla="*/ 596 w 716"/>
                <a:gd name="T29" fmla="*/ 305 h 764"/>
                <a:gd name="T30" fmla="*/ 557 w 716"/>
                <a:gd name="T31" fmla="*/ 218 h 764"/>
                <a:gd name="T32" fmla="*/ 510 w 716"/>
                <a:gd name="T33" fmla="*/ 149 h 764"/>
                <a:gd name="T34" fmla="*/ 505 w 716"/>
                <a:gd name="T35" fmla="*/ 143 h 764"/>
                <a:gd name="T36" fmla="*/ 510 w 716"/>
                <a:gd name="T37" fmla="*/ 135 h 764"/>
                <a:gd name="T38" fmla="*/ 573 w 716"/>
                <a:gd name="T39" fmla="*/ 88 h 764"/>
                <a:gd name="T40" fmla="*/ 657 w 716"/>
                <a:gd name="T41" fmla="*/ 58 h 764"/>
                <a:gd name="T42" fmla="*/ 716 w 716"/>
                <a:gd name="T43" fmla="*/ 48 h 764"/>
                <a:gd name="T44" fmla="*/ 715 w 716"/>
                <a:gd name="T45" fmla="*/ 39 h 764"/>
                <a:gd name="T46" fmla="*/ 697 w 716"/>
                <a:gd name="T47" fmla="*/ 21 h 764"/>
                <a:gd name="T48" fmla="*/ 662 w 716"/>
                <a:gd name="T49" fmla="*/ 8 h 764"/>
                <a:gd name="T50" fmla="*/ 613 w 716"/>
                <a:gd name="T51" fmla="*/ 0 h 764"/>
                <a:gd name="T52" fmla="*/ 552 w 716"/>
                <a:gd name="T53" fmla="*/ 3 h 764"/>
                <a:gd name="T54" fmla="*/ 481 w 716"/>
                <a:gd name="T55" fmla="*/ 18 h 764"/>
                <a:gd name="T56" fmla="*/ 401 w 716"/>
                <a:gd name="T57" fmla="*/ 49 h 764"/>
                <a:gd name="T58" fmla="*/ 319 w 716"/>
                <a:gd name="T59" fmla="*/ 100 h 764"/>
                <a:gd name="T60" fmla="*/ 276 w 716"/>
                <a:gd name="T61" fmla="*/ 135 h 764"/>
                <a:gd name="T62" fmla="*/ 233 w 716"/>
                <a:gd name="T63" fmla="*/ 173 h 764"/>
                <a:gd name="T64" fmla="*/ 164 w 716"/>
                <a:gd name="T65" fmla="*/ 262 h 764"/>
                <a:gd name="T66" fmla="*/ 109 w 716"/>
                <a:gd name="T67" fmla="*/ 362 h 764"/>
                <a:gd name="T68" fmla="*/ 67 w 716"/>
                <a:gd name="T69" fmla="*/ 464 h 764"/>
                <a:gd name="T70" fmla="*/ 24 w 716"/>
                <a:gd name="T71" fmla="*/ 607 h 764"/>
                <a:gd name="T72" fmla="*/ 1 w 716"/>
                <a:gd name="T73" fmla="*/ 734 h 764"/>
                <a:gd name="T74" fmla="*/ 0 w 716"/>
                <a:gd name="T75" fmla="*/ 74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6" h="764">
                  <a:moveTo>
                    <a:pt x="0" y="747"/>
                  </a:moveTo>
                  <a:lnTo>
                    <a:pt x="14" y="751"/>
                  </a:lnTo>
                  <a:lnTo>
                    <a:pt x="109" y="761"/>
                  </a:lnTo>
                  <a:lnTo>
                    <a:pt x="197" y="764"/>
                  </a:lnTo>
                  <a:lnTo>
                    <a:pt x="295" y="757"/>
                  </a:lnTo>
                  <a:lnTo>
                    <a:pt x="394" y="734"/>
                  </a:lnTo>
                  <a:lnTo>
                    <a:pt x="464" y="703"/>
                  </a:lnTo>
                  <a:lnTo>
                    <a:pt x="505" y="675"/>
                  </a:lnTo>
                  <a:lnTo>
                    <a:pt x="541" y="640"/>
                  </a:lnTo>
                  <a:lnTo>
                    <a:pt x="573" y="598"/>
                  </a:lnTo>
                  <a:lnTo>
                    <a:pt x="586" y="573"/>
                  </a:lnTo>
                  <a:lnTo>
                    <a:pt x="602" y="530"/>
                  </a:lnTo>
                  <a:lnTo>
                    <a:pt x="617" y="450"/>
                  </a:lnTo>
                  <a:lnTo>
                    <a:pt x="613" y="373"/>
                  </a:lnTo>
                  <a:lnTo>
                    <a:pt x="596" y="305"/>
                  </a:lnTo>
                  <a:lnTo>
                    <a:pt x="557" y="218"/>
                  </a:lnTo>
                  <a:lnTo>
                    <a:pt x="510" y="149"/>
                  </a:lnTo>
                  <a:lnTo>
                    <a:pt x="505" y="143"/>
                  </a:lnTo>
                  <a:lnTo>
                    <a:pt x="510" y="135"/>
                  </a:lnTo>
                  <a:lnTo>
                    <a:pt x="573" y="88"/>
                  </a:lnTo>
                  <a:lnTo>
                    <a:pt x="657" y="58"/>
                  </a:lnTo>
                  <a:lnTo>
                    <a:pt x="716" y="48"/>
                  </a:lnTo>
                  <a:lnTo>
                    <a:pt x="715" y="39"/>
                  </a:lnTo>
                  <a:lnTo>
                    <a:pt x="697" y="21"/>
                  </a:lnTo>
                  <a:lnTo>
                    <a:pt x="662" y="8"/>
                  </a:lnTo>
                  <a:lnTo>
                    <a:pt x="613" y="0"/>
                  </a:lnTo>
                  <a:lnTo>
                    <a:pt x="552" y="3"/>
                  </a:lnTo>
                  <a:lnTo>
                    <a:pt x="481" y="18"/>
                  </a:lnTo>
                  <a:lnTo>
                    <a:pt x="401" y="49"/>
                  </a:lnTo>
                  <a:lnTo>
                    <a:pt x="319" y="100"/>
                  </a:lnTo>
                  <a:lnTo>
                    <a:pt x="276" y="135"/>
                  </a:lnTo>
                  <a:lnTo>
                    <a:pt x="233" y="173"/>
                  </a:lnTo>
                  <a:lnTo>
                    <a:pt x="164" y="262"/>
                  </a:lnTo>
                  <a:lnTo>
                    <a:pt x="109" y="362"/>
                  </a:lnTo>
                  <a:lnTo>
                    <a:pt x="67" y="464"/>
                  </a:lnTo>
                  <a:lnTo>
                    <a:pt x="24" y="607"/>
                  </a:lnTo>
                  <a:lnTo>
                    <a:pt x="1" y="734"/>
                  </a:lnTo>
                  <a:lnTo>
                    <a:pt x="0" y="747"/>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5"/>
            <p:cNvSpPr>
              <a:spLocks/>
            </p:cNvSpPr>
            <p:nvPr/>
          </p:nvSpPr>
          <p:spPr bwMode="auto">
            <a:xfrm>
              <a:off x="6905625" y="2998788"/>
              <a:ext cx="52388" cy="52388"/>
            </a:xfrm>
            <a:custGeom>
              <a:avLst/>
              <a:gdLst>
                <a:gd name="T0" fmla="*/ 0 w 130"/>
                <a:gd name="T1" fmla="*/ 65 h 129"/>
                <a:gd name="T2" fmla="*/ 2 w 130"/>
                <a:gd name="T3" fmla="*/ 77 h 129"/>
                <a:gd name="T4" fmla="*/ 12 w 130"/>
                <a:gd name="T5" fmla="*/ 101 h 129"/>
                <a:gd name="T6" fmla="*/ 29 w 130"/>
                <a:gd name="T7" fmla="*/ 118 h 129"/>
                <a:gd name="T8" fmla="*/ 52 w 130"/>
                <a:gd name="T9" fmla="*/ 128 h 129"/>
                <a:gd name="T10" fmla="*/ 65 w 130"/>
                <a:gd name="T11" fmla="*/ 129 h 129"/>
                <a:gd name="T12" fmla="*/ 78 w 130"/>
                <a:gd name="T13" fmla="*/ 128 h 129"/>
                <a:gd name="T14" fmla="*/ 102 w 130"/>
                <a:gd name="T15" fmla="*/ 118 h 129"/>
                <a:gd name="T16" fmla="*/ 120 w 130"/>
                <a:gd name="T17" fmla="*/ 101 h 129"/>
                <a:gd name="T18" fmla="*/ 129 w 130"/>
                <a:gd name="T19" fmla="*/ 77 h 129"/>
                <a:gd name="T20" fmla="*/ 130 w 130"/>
                <a:gd name="T21" fmla="*/ 65 h 129"/>
                <a:gd name="T22" fmla="*/ 129 w 130"/>
                <a:gd name="T23" fmla="*/ 52 h 129"/>
                <a:gd name="T24" fmla="*/ 120 w 130"/>
                <a:gd name="T25" fmla="*/ 28 h 129"/>
                <a:gd name="T26" fmla="*/ 102 w 130"/>
                <a:gd name="T27" fmla="*/ 10 h 129"/>
                <a:gd name="T28" fmla="*/ 78 w 130"/>
                <a:gd name="T29" fmla="*/ 1 h 129"/>
                <a:gd name="T30" fmla="*/ 65 w 130"/>
                <a:gd name="T31" fmla="*/ 0 h 129"/>
                <a:gd name="T32" fmla="*/ 52 w 130"/>
                <a:gd name="T33" fmla="*/ 1 h 129"/>
                <a:gd name="T34" fmla="*/ 29 w 130"/>
                <a:gd name="T35" fmla="*/ 10 h 129"/>
                <a:gd name="T36" fmla="*/ 12 w 130"/>
                <a:gd name="T37" fmla="*/ 28 h 129"/>
                <a:gd name="T38" fmla="*/ 2 w 130"/>
                <a:gd name="T39" fmla="*/ 52 h 129"/>
                <a:gd name="T40" fmla="*/ 0 w 130"/>
                <a:gd name="T41" fmla="*/ 6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129">
                  <a:moveTo>
                    <a:pt x="0" y="65"/>
                  </a:moveTo>
                  <a:lnTo>
                    <a:pt x="2" y="77"/>
                  </a:lnTo>
                  <a:lnTo>
                    <a:pt x="12" y="101"/>
                  </a:lnTo>
                  <a:lnTo>
                    <a:pt x="29" y="118"/>
                  </a:lnTo>
                  <a:lnTo>
                    <a:pt x="52" y="128"/>
                  </a:lnTo>
                  <a:lnTo>
                    <a:pt x="65" y="129"/>
                  </a:lnTo>
                  <a:lnTo>
                    <a:pt x="78" y="128"/>
                  </a:lnTo>
                  <a:lnTo>
                    <a:pt x="102" y="118"/>
                  </a:lnTo>
                  <a:lnTo>
                    <a:pt x="120" y="101"/>
                  </a:lnTo>
                  <a:lnTo>
                    <a:pt x="129" y="77"/>
                  </a:lnTo>
                  <a:lnTo>
                    <a:pt x="130" y="65"/>
                  </a:lnTo>
                  <a:lnTo>
                    <a:pt x="129" y="52"/>
                  </a:lnTo>
                  <a:lnTo>
                    <a:pt x="120" y="28"/>
                  </a:lnTo>
                  <a:lnTo>
                    <a:pt x="102" y="10"/>
                  </a:lnTo>
                  <a:lnTo>
                    <a:pt x="78" y="1"/>
                  </a:lnTo>
                  <a:lnTo>
                    <a:pt x="65" y="0"/>
                  </a:lnTo>
                  <a:lnTo>
                    <a:pt x="52" y="1"/>
                  </a:lnTo>
                  <a:lnTo>
                    <a:pt x="29" y="10"/>
                  </a:lnTo>
                  <a:lnTo>
                    <a:pt x="12" y="28"/>
                  </a:lnTo>
                  <a:lnTo>
                    <a:pt x="2" y="52"/>
                  </a:lnTo>
                  <a:lnTo>
                    <a:pt x="0"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6"/>
            <p:cNvSpPr>
              <a:spLocks/>
            </p:cNvSpPr>
            <p:nvPr/>
          </p:nvSpPr>
          <p:spPr bwMode="auto">
            <a:xfrm>
              <a:off x="6872288" y="3070225"/>
              <a:ext cx="119063" cy="95250"/>
            </a:xfrm>
            <a:custGeom>
              <a:avLst/>
              <a:gdLst>
                <a:gd name="T0" fmla="*/ 295 w 302"/>
                <a:gd name="T1" fmla="*/ 0 h 241"/>
                <a:gd name="T2" fmla="*/ 302 w 302"/>
                <a:gd name="T3" fmla="*/ 34 h 241"/>
                <a:gd name="T4" fmla="*/ 295 w 302"/>
                <a:gd name="T5" fmla="*/ 95 h 241"/>
                <a:gd name="T6" fmla="*/ 271 w 302"/>
                <a:gd name="T7" fmla="*/ 146 h 241"/>
                <a:gd name="T8" fmla="*/ 233 w 302"/>
                <a:gd name="T9" fmla="*/ 187 h 241"/>
                <a:gd name="T10" fmla="*/ 184 w 302"/>
                <a:gd name="T11" fmla="*/ 216 h 241"/>
                <a:gd name="T12" fmla="*/ 131 w 302"/>
                <a:gd name="T13" fmla="*/ 235 h 241"/>
                <a:gd name="T14" fmla="*/ 75 w 302"/>
                <a:gd name="T15" fmla="*/ 241 h 241"/>
                <a:gd name="T16" fmla="*/ 23 w 302"/>
                <a:gd name="T17" fmla="*/ 235 h 241"/>
                <a:gd name="T18" fmla="*/ 0 w 302"/>
                <a:gd name="T19" fmla="*/ 226 h 241"/>
                <a:gd name="T20" fmla="*/ 36 w 302"/>
                <a:gd name="T21" fmla="*/ 224 h 241"/>
                <a:gd name="T22" fmla="*/ 102 w 302"/>
                <a:gd name="T23" fmla="*/ 213 h 241"/>
                <a:gd name="T24" fmla="*/ 148 w 302"/>
                <a:gd name="T25" fmla="*/ 198 h 241"/>
                <a:gd name="T26" fmla="*/ 192 w 302"/>
                <a:gd name="T27" fmla="*/ 176 h 241"/>
                <a:gd name="T28" fmla="*/ 232 w 302"/>
                <a:gd name="T29" fmla="*/ 143 h 241"/>
                <a:gd name="T30" fmla="*/ 264 w 302"/>
                <a:gd name="T31" fmla="*/ 97 h 241"/>
                <a:gd name="T32" fmla="*/ 289 w 302"/>
                <a:gd name="T33" fmla="*/ 36 h 241"/>
                <a:gd name="T34" fmla="*/ 295 w 302"/>
                <a:gd name="T3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2" h="241">
                  <a:moveTo>
                    <a:pt x="295" y="0"/>
                  </a:moveTo>
                  <a:lnTo>
                    <a:pt x="302" y="34"/>
                  </a:lnTo>
                  <a:lnTo>
                    <a:pt x="295" y="95"/>
                  </a:lnTo>
                  <a:lnTo>
                    <a:pt x="271" y="146"/>
                  </a:lnTo>
                  <a:lnTo>
                    <a:pt x="233" y="187"/>
                  </a:lnTo>
                  <a:lnTo>
                    <a:pt x="184" y="216"/>
                  </a:lnTo>
                  <a:lnTo>
                    <a:pt x="131" y="235"/>
                  </a:lnTo>
                  <a:lnTo>
                    <a:pt x="75" y="241"/>
                  </a:lnTo>
                  <a:lnTo>
                    <a:pt x="23" y="235"/>
                  </a:lnTo>
                  <a:lnTo>
                    <a:pt x="0" y="226"/>
                  </a:lnTo>
                  <a:lnTo>
                    <a:pt x="36" y="224"/>
                  </a:lnTo>
                  <a:lnTo>
                    <a:pt x="102" y="213"/>
                  </a:lnTo>
                  <a:lnTo>
                    <a:pt x="148" y="198"/>
                  </a:lnTo>
                  <a:lnTo>
                    <a:pt x="192" y="176"/>
                  </a:lnTo>
                  <a:lnTo>
                    <a:pt x="232" y="143"/>
                  </a:lnTo>
                  <a:lnTo>
                    <a:pt x="264" y="97"/>
                  </a:lnTo>
                  <a:lnTo>
                    <a:pt x="289" y="36"/>
                  </a:lnTo>
                  <a:lnTo>
                    <a:pt x="29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7"/>
            <p:cNvSpPr>
              <a:spLocks/>
            </p:cNvSpPr>
            <p:nvPr/>
          </p:nvSpPr>
          <p:spPr bwMode="auto">
            <a:xfrm>
              <a:off x="5143500" y="2901950"/>
              <a:ext cx="285750" cy="301625"/>
            </a:xfrm>
            <a:custGeom>
              <a:avLst/>
              <a:gdLst>
                <a:gd name="T0" fmla="*/ 718 w 718"/>
                <a:gd name="T1" fmla="*/ 747 h 764"/>
                <a:gd name="T2" fmla="*/ 702 w 718"/>
                <a:gd name="T3" fmla="*/ 751 h 764"/>
                <a:gd name="T4" fmla="*/ 608 w 718"/>
                <a:gd name="T5" fmla="*/ 761 h 764"/>
                <a:gd name="T6" fmla="*/ 520 w 718"/>
                <a:gd name="T7" fmla="*/ 764 h 764"/>
                <a:gd name="T8" fmla="*/ 422 w 718"/>
                <a:gd name="T9" fmla="*/ 757 h 764"/>
                <a:gd name="T10" fmla="*/ 323 w 718"/>
                <a:gd name="T11" fmla="*/ 734 h 764"/>
                <a:gd name="T12" fmla="*/ 254 w 718"/>
                <a:gd name="T13" fmla="*/ 703 h 764"/>
                <a:gd name="T14" fmla="*/ 211 w 718"/>
                <a:gd name="T15" fmla="*/ 675 h 764"/>
                <a:gd name="T16" fmla="*/ 175 w 718"/>
                <a:gd name="T17" fmla="*/ 640 h 764"/>
                <a:gd name="T18" fmla="*/ 144 w 718"/>
                <a:gd name="T19" fmla="*/ 598 h 764"/>
                <a:gd name="T20" fmla="*/ 132 w 718"/>
                <a:gd name="T21" fmla="*/ 573 h 764"/>
                <a:gd name="T22" fmla="*/ 114 w 718"/>
                <a:gd name="T23" fmla="*/ 530 h 764"/>
                <a:gd name="T24" fmla="*/ 100 w 718"/>
                <a:gd name="T25" fmla="*/ 450 h 764"/>
                <a:gd name="T26" fmla="*/ 104 w 718"/>
                <a:gd name="T27" fmla="*/ 373 h 764"/>
                <a:gd name="T28" fmla="*/ 122 w 718"/>
                <a:gd name="T29" fmla="*/ 305 h 764"/>
                <a:gd name="T30" fmla="*/ 159 w 718"/>
                <a:gd name="T31" fmla="*/ 218 h 764"/>
                <a:gd name="T32" fmla="*/ 206 w 718"/>
                <a:gd name="T33" fmla="*/ 149 h 764"/>
                <a:gd name="T34" fmla="*/ 212 w 718"/>
                <a:gd name="T35" fmla="*/ 143 h 764"/>
                <a:gd name="T36" fmla="*/ 207 w 718"/>
                <a:gd name="T37" fmla="*/ 135 h 764"/>
                <a:gd name="T38" fmla="*/ 144 w 718"/>
                <a:gd name="T39" fmla="*/ 88 h 764"/>
                <a:gd name="T40" fmla="*/ 59 w 718"/>
                <a:gd name="T41" fmla="*/ 58 h 764"/>
                <a:gd name="T42" fmla="*/ 0 w 718"/>
                <a:gd name="T43" fmla="*/ 48 h 764"/>
                <a:gd name="T44" fmla="*/ 1 w 718"/>
                <a:gd name="T45" fmla="*/ 39 h 764"/>
                <a:gd name="T46" fmla="*/ 19 w 718"/>
                <a:gd name="T47" fmla="*/ 21 h 764"/>
                <a:gd name="T48" fmla="*/ 54 w 718"/>
                <a:gd name="T49" fmla="*/ 8 h 764"/>
                <a:gd name="T50" fmla="*/ 104 w 718"/>
                <a:gd name="T51" fmla="*/ 0 h 764"/>
                <a:gd name="T52" fmla="*/ 166 w 718"/>
                <a:gd name="T53" fmla="*/ 3 h 764"/>
                <a:gd name="T54" fmla="*/ 237 w 718"/>
                <a:gd name="T55" fmla="*/ 18 h 764"/>
                <a:gd name="T56" fmla="*/ 315 w 718"/>
                <a:gd name="T57" fmla="*/ 49 h 764"/>
                <a:gd name="T58" fmla="*/ 399 w 718"/>
                <a:gd name="T59" fmla="*/ 100 h 764"/>
                <a:gd name="T60" fmla="*/ 442 w 718"/>
                <a:gd name="T61" fmla="*/ 135 h 764"/>
                <a:gd name="T62" fmla="*/ 483 w 718"/>
                <a:gd name="T63" fmla="*/ 173 h 764"/>
                <a:gd name="T64" fmla="*/ 553 w 718"/>
                <a:gd name="T65" fmla="*/ 262 h 764"/>
                <a:gd name="T66" fmla="*/ 608 w 718"/>
                <a:gd name="T67" fmla="*/ 362 h 764"/>
                <a:gd name="T68" fmla="*/ 649 w 718"/>
                <a:gd name="T69" fmla="*/ 464 h 764"/>
                <a:gd name="T70" fmla="*/ 692 w 718"/>
                <a:gd name="T71" fmla="*/ 607 h 764"/>
                <a:gd name="T72" fmla="*/ 715 w 718"/>
                <a:gd name="T73" fmla="*/ 734 h 764"/>
                <a:gd name="T74" fmla="*/ 718 w 718"/>
                <a:gd name="T75" fmla="*/ 747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8" h="764">
                  <a:moveTo>
                    <a:pt x="718" y="747"/>
                  </a:moveTo>
                  <a:lnTo>
                    <a:pt x="702" y="751"/>
                  </a:lnTo>
                  <a:lnTo>
                    <a:pt x="608" y="761"/>
                  </a:lnTo>
                  <a:lnTo>
                    <a:pt x="520" y="764"/>
                  </a:lnTo>
                  <a:lnTo>
                    <a:pt x="422" y="757"/>
                  </a:lnTo>
                  <a:lnTo>
                    <a:pt x="323" y="734"/>
                  </a:lnTo>
                  <a:lnTo>
                    <a:pt x="254" y="703"/>
                  </a:lnTo>
                  <a:lnTo>
                    <a:pt x="211" y="675"/>
                  </a:lnTo>
                  <a:lnTo>
                    <a:pt x="175" y="640"/>
                  </a:lnTo>
                  <a:lnTo>
                    <a:pt x="144" y="598"/>
                  </a:lnTo>
                  <a:lnTo>
                    <a:pt x="132" y="573"/>
                  </a:lnTo>
                  <a:lnTo>
                    <a:pt x="114" y="530"/>
                  </a:lnTo>
                  <a:lnTo>
                    <a:pt x="100" y="450"/>
                  </a:lnTo>
                  <a:lnTo>
                    <a:pt x="104" y="373"/>
                  </a:lnTo>
                  <a:lnTo>
                    <a:pt x="122" y="305"/>
                  </a:lnTo>
                  <a:lnTo>
                    <a:pt x="159" y="218"/>
                  </a:lnTo>
                  <a:lnTo>
                    <a:pt x="206" y="149"/>
                  </a:lnTo>
                  <a:lnTo>
                    <a:pt x="212" y="143"/>
                  </a:lnTo>
                  <a:lnTo>
                    <a:pt x="207" y="135"/>
                  </a:lnTo>
                  <a:lnTo>
                    <a:pt x="144" y="88"/>
                  </a:lnTo>
                  <a:lnTo>
                    <a:pt x="59" y="58"/>
                  </a:lnTo>
                  <a:lnTo>
                    <a:pt x="0" y="48"/>
                  </a:lnTo>
                  <a:lnTo>
                    <a:pt x="1" y="39"/>
                  </a:lnTo>
                  <a:lnTo>
                    <a:pt x="19" y="21"/>
                  </a:lnTo>
                  <a:lnTo>
                    <a:pt x="54" y="8"/>
                  </a:lnTo>
                  <a:lnTo>
                    <a:pt x="104" y="0"/>
                  </a:lnTo>
                  <a:lnTo>
                    <a:pt x="166" y="3"/>
                  </a:lnTo>
                  <a:lnTo>
                    <a:pt x="237" y="18"/>
                  </a:lnTo>
                  <a:lnTo>
                    <a:pt x="315" y="49"/>
                  </a:lnTo>
                  <a:lnTo>
                    <a:pt x="399" y="100"/>
                  </a:lnTo>
                  <a:lnTo>
                    <a:pt x="442" y="135"/>
                  </a:lnTo>
                  <a:lnTo>
                    <a:pt x="483" y="173"/>
                  </a:lnTo>
                  <a:lnTo>
                    <a:pt x="553" y="262"/>
                  </a:lnTo>
                  <a:lnTo>
                    <a:pt x="608" y="362"/>
                  </a:lnTo>
                  <a:lnTo>
                    <a:pt x="649" y="464"/>
                  </a:lnTo>
                  <a:lnTo>
                    <a:pt x="692" y="607"/>
                  </a:lnTo>
                  <a:lnTo>
                    <a:pt x="715" y="734"/>
                  </a:lnTo>
                  <a:lnTo>
                    <a:pt x="718" y="747"/>
                  </a:lnTo>
                  <a:close/>
                </a:path>
              </a:pathLst>
            </a:custGeom>
            <a:solidFill>
              <a:srgbClr val="1D1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8"/>
            <p:cNvSpPr>
              <a:spLocks/>
            </p:cNvSpPr>
            <p:nvPr/>
          </p:nvSpPr>
          <p:spPr bwMode="auto">
            <a:xfrm>
              <a:off x="5235575" y="2998788"/>
              <a:ext cx="50800" cy="52388"/>
            </a:xfrm>
            <a:custGeom>
              <a:avLst/>
              <a:gdLst>
                <a:gd name="T0" fmla="*/ 130 w 130"/>
                <a:gd name="T1" fmla="*/ 65 h 129"/>
                <a:gd name="T2" fmla="*/ 129 w 130"/>
                <a:gd name="T3" fmla="*/ 77 h 129"/>
                <a:gd name="T4" fmla="*/ 120 w 130"/>
                <a:gd name="T5" fmla="*/ 101 h 129"/>
                <a:gd name="T6" fmla="*/ 101 w 130"/>
                <a:gd name="T7" fmla="*/ 118 h 129"/>
                <a:gd name="T8" fmla="*/ 78 w 130"/>
                <a:gd name="T9" fmla="*/ 128 h 129"/>
                <a:gd name="T10" fmla="*/ 65 w 130"/>
                <a:gd name="T11" fmla="*/ 129 h 129"/>
                <a:gd name="T12" fmla="*/ 52 w 130"/>
                <a:gd name="T13" fmla="*/ 128 h 129"/>
                <a:gd name="T14" fmla="*/ 29 w 130"/>
                <a:gd name="T15" fmla="*/ 118 h 129"/>
                <a:gd name="T16" fmla="*/ 12 w 130"/>
                <a:gd name="T17" fmla="*/ 101 h 129"/>
                <a:gd name="T18" fmla="*/ 2 w 130"/>
                <a:gd name="T19" fmla="*/ 77 h 129"/>
                <a:gd name="T20" fmla="*/ 0 w 130"/>
                <a:gd name="T21" fmla="*/ 65 h 129"/>
                <a:gd name="T22" fmla="*/ 2 w 130"/>
                <a:gd name="T23" fmla="*/ 52 h 129"/>
                <a:gd name="T24" fmla="*/ 12 w 130"/>
                <a:gd name="T25" fmla="*/ 28 h 129"/>
                <a:gd name="T26" fmla="*/ 29 w 130"/>
                <a:gd name="T27" fmla="*/ 10 h 129"/>
                <a:gd name="T28" fmla="*/ 52 w 130"/>
                <a:gd name="T29" fmla="*/ 1 h 129"/>
                <a:gd name="T30" fmla="*/ 65 w 130"/>
                <a:gd name="T31" fmla="*/ 0 h 129"/>
                <a:gd name="T32" fmla="*/ 78 w 130"/>
                <a:gd name="T33" fmla="*/ 1 h 129"/>
                <a:gd name="T34" fmla="*/ 101 w 130"/>
                <a:gd name="T35" fmla="*/ 10 h 129"/>
                <a:gd name="T36" fmla="*/ 120 w 130"/>
                <a:gd name="T37" fmla="*/ 28 h 129"/>
                <a:gd name="T38" fmla="*/ 129 w 130"/>
                <a:gd name="T39" fmla="*/ 52 h 129"/>
                <a:gd name="T40" fmla="*/ 130 w 130"/>
                <a:gd name="T41" fmla="*/ 6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0" h="129">
                  <a:moveTo>
                    <a:pt x="130" y="65"/>
                  </a:moveTo>
                  <a:lnTo>
                    <a:pt x="129" y="77"/>
                  </a:lnTo>
                  <a:lnTo>
                    <a:pt x="120" y="101"/>
                  </a:lnTo>
                  <a:lnTo>
                    <a:pt x="101" y="118"/>
                  </a:lnTo>
                  <a:lnTo>
                    <a:pt x="78" y="128"/>
                  </a:lnTo>
                  <a:lnTo>
                    <a:pt x="65" y="129"/>
                  </a:lnTo>
                  <a:lnTo>
                    <a:pt x="52" y="128"/>
                  </a:lnTo>
                  <a:lnTo>
                    <a:pt x="29" y="118"/>
                  </a:lnTo>
                  <a:lnTo>
                    <a:pt x="12" y="101"/>
                  </a:lnTo>
                  <a:lnTo>
                    <a:pt x="2" y="77"/>
                  </a:lnTo>
                  <a:lnTo>
                    <a:pt x="0" y="65"/>
                  </a:lnTo>
                  <a:lnTo>
                    <a:pt x="2" y="52"/>
                  </a:lnTo>
                  <a:lnTo>
                    <a:pt x="12" y="28"/>
                  </a:lnTo>
                  <a:lnTo>
                    <a:pt x="29" y="10"/>
                  </a:lnTo>
                  <a:lnTo>
                    <a:pt x="52" y="1"/>
                  </a:lnTo>
                  <a:lnTo>
                    <a:pt x="65" y="0"/>
                  </a:lnTo>
                  <a:lnTo>
                    <a:pt x="78" y="1"/>
                  </a:lnTo>
                  <a:lnTo>
                    <a:pt x="101" y="10"/>
                  </a:lnTo>
                  <a:lnTo>
                    <a:pt x="120" y="28"/>
                  </a:lnTo>
                  <a:lnTo>
                    <a:pt x="129" y="52"/>
                  </a:lnTo>
                  <a:lnTo>
                    <a:pt x="130" y="6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9"/>
            <p:cNvSpPr>
              <a:spLocks/>
            </p:cNvSpPr>
            <p:nvPr/>
          </p:nvSpPr>
          <p:spPr bwMode="auto">
            <a:xfrm>
              <a:off x="5200650" y="3070225"/>
              <a:ext cx="119063" cy="95250"/>
            </a:xfrm>
            <a:custGeom>
              <a:avLst/>
              <a:gdLst>
                <a:gd name="T0" fmla="*/ 6 w 300"/>
                <a:gd name="T1" fmla="*/ 0 h 241"/>
                <a:gd name="T2" fmla="*/ 0 w 300"/>
                <a:gd name="T3" fmla="*/ 34 h 241"/>
                <a:gd name="T4" fmla="*/ 5 w 300"/>
                <a:gd name="T5" fmla="*/ 95 h 241"/>
                <a:gd name="T6" fmla="*/ 30 w 300"/>
                <a:gd name="T7" fmla="*/ 146 h 241"/>
                <a:gd name="T8" fmla="*/ 68 w 300"/>
                <a:gd name="T9" fmla="*/ 187 h 241"/>
                <a:gd name="T10" fmla="*/ 116 w 300"/>
                <a:gd name="T11" fmla="*/ 216 h 241"/>
                <a:gd name="T12" fmla="*/ 171 w 300"/>
                <a:gd name="T13" fmla="*/ 235 h 241"/>
                <a:gd name="T14" fmla="*/ 225 w 300"/>
                <a:gd name="T15" fmla="*/ 241 h 241"/>
                <a:gd name="T16" fmla="*/ 277 w 300"/>
                <a:gd name="T17" fmla="*/ 235 h 241"/>
                <a:gd name="T18" fmla="*/ 300 w 300"/>
                <a:gd name="T19" fmla="*/ 226 h 241"/>
                <a:gd name="T20" fmla="*/ 264 w 300"/>
                <a:gd name="T21" fmla="*/ 224 h 241"/>
                <a:gd name="T22" fmla="*/ 199 w 300"/>
                <a:gd name="T23" fmla="*/ 213 h 241"/>
                <a:gd name="T24" fmla="*/ 153 w 300"/>
                <a:gd name="T25" fmla="*/ 198 h 241"/>
                <a:gd name="T26" fmla="*/ 109 w 300"/>
                <a:gd name="T27" fmla="*/ 176 h 241"/>
                <a:gd name="T28" fmla="*/ 68 w 300"/>
                <a:gd name="T29" fmla="*/ 143 h 241"/>
                <a:gd name="T30" fmla="*/ 36 w 300"/>
                <a:gd name="T31" fmla="*/ 97 h 241"/>
                <a:gd name="T32" fmla="*/ 13 w 300"/>
                <a:gd name="T33" fmla="*/ 36 h 241"/>
                <a:gd name="T34" fmla="*/ 6 w 300"/>
                <a:gd name="T3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0" h="241">
                  <a:moveTo>
                    <a:pt x="6" y="0"/>
                  </a:moveTo>
                  <a:lnTo>
                    <a:pt x="0" y="34"/>
                  </a:lnTo>
                  <a:lnTo>
                    <a:pt x="5" y="95"/>
                  </a:lnTo>
                  <a:lnTo>
                    <a:pt x="30" y="146"/>
                  </a:lnTo>
                  <a:lnTo>
                    <a:pt x="68" y="187"/>
                  </a:lnTo>
                  <a:lnTo>
                    <a:pt x="116" y="216"/>
                  </a:lnTo>
                  <a:lnTo>
                    <a:pt x="171" y="235"/>
                  </a:lnTo>
                  <a:lnTo>
                    <a:pt x="225" y="241"/>
                  </a:lnTo>
                  <a:lnTo>
                    <a:pt x="277" y="235"/>
                  </a:lnTo>
                  <a:lnTo>
                    <a:pt x="300" y="226"/>
                  </a:lnTo>
                  <a:lnTo>
                    <a:pt x="264" y="224"/>
                  </a:lnTo>
                  <a:lnTo>
                    <a:pt x="199" y="213"/>
                  </a:lnTo>
                  <a:lnTo>
                    <a:pt x="153" y="198"/>
                  </a:lnTo>
                  <a:lnTo>
                    <a:pt x="109" y="176"/>
                  </a:lnTo>
                  <a:lnTo>
                    <a:pt x="68" y="143"/>
                  </a:lnTo>
                  <a:lnTo>
                    <a:pt x="36" y="97"/>
                  </a:lnTo>
                  <a:lnTo>
                    <a:pt x="13" y="36"/>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0"/>
            <p:cNvSpPr>
              <a:spLocks/>
            </p:cNvSpPr>
            <p:nvPr/>
          </p:nvSpPr>
          <p:spPr bwMode="auto">
            <a:xfrm>
              <a:off x="4356100" y="1011238"/>
              <a:ext cx="1204913" cy="1150938"/>
            </a:xfrm>
            <a:custGeom>
              <a:avLst/>
              <a:gdLst>
                <a:gd name="T0" fmla="*/ 2993 w 3037"/>
                <a:gd name="T1" fmla="*/ 2061 h 2897"/>
                <a:gd name="T2" fmla="*/ 2419 w 3037"/>
                <a:gd name="T3" fmla="*/ 1952 h 2897"/>
                <a:gd name="T4" fmla="*/ 1756 w 3037"/>
                <a:gd name="T5" fmla="*/ 1774 h 2897"/>
                <a:gd name="T6" fmla="*/ 1346 w 3037"/>
                <a:gd name="T7" fmla="*/ 1618 h 2897"/>
                <a:gd name="T8" fmla="*/ 1058 w 3037"/>
                <a:gd name="T9" fmla="*/ 1466 h 2897"/>
                <a:gd name="T10" fmla="*/ 936 w 3037"/>
                <a:gd name="T11" fmla="*/ 1382 h 2897"/>
                <a:gd name="T12" fmla="*/ 734 w 3037"/>
                <a:gd name="T13" fmla="*/ 1214 h 2897"/>
                <a:gd name="T14" fmla="*/ 582 w 3037"/>
                <a:gd name="T15" fmla="*/ 1046 h 2897"/>
                <a:gd name="T16" fmla="*/ 476 w 3037"/>
                <a:gd name="T17" fmla="*/ 886 h 2897"/>
                <a:gd name="T18" fmla="*/ 407 w 3037"/>
                <a:gd name="T19" fmla="*/ 732 h 2897"/>
                <a:gd name="T20" fmla="*/ 366 w 3037"/>
                <a:gd name="T21" fmla="*/ 555 h 2897"/>
                <a:gd name="T22" fmla="*/ 375 w 3037"/>
                <a:gd name="T23" fmla="*/ 321 h 2897"/>
                <a:gd name="T24" fmla="*/ 398 w 3037"/>
                <a:gd name="T25" fmla="*/ 230 h 2897"/>
                <a:gd name="T26" fmla="*/ 393 w 3037"/>
                <a:gd name="T27" fmla="*/ 78 h 2897"/>
                <a:gd name="T28" fmla="*/ 359 w 3037"/>
                <a:gd name="T29" fmla="*/ 20 h 2897"/>
                <a:gd name="T30" fmla="*/ 318 w 3037"/>
                <a:gd name="T31" fmla="*/ 0 h 2897"/>
                <a:gd name="T32" fmla="*/ 265 w 3037"/>
                <a:gd name="T33" fmla="*/ 12 h 2897"/>
                <a:gd name="T34" fmla="*/ 205 w 3037"/>
                <a:gd name="T35" fmla="*/ 61 h 2897"/>
                <a:gd name="T36" fmla="*/ 121 w 3037"/>
                <a:gd name="T37" fmla="*/ 182 h 2897"/>
                <a:gd name="T38" fmla="*/ 73 w 3037"/>
                <a:gd name="T39" fmla="*/ 291 h 2897"/>
                <a:gd name="T40" fmla="*/ 25 w 3037"/>
                <a:gd name="T41" fmla="*/ 477 h 2897"/>
                <a:gd name="T42" fmla="*/ 1 w 3037"/>
                <a:gd name="T43" fmla="*/ 698 h 2897"/>
                <a:gd name="T44" fmla="*/ 7 w 3037"/>
                <a:gd name="T45" fmla="*/ 943 h 2897"/>
                <a:gd name="T46" fmla="*/ 47 w 3037"/>
                <a:gd name="T47" fmla="*/ 1198 h 2897"/>
                <a:gd name="T48" fmla="*/ 126 w 3037"/>
                <a:gd name="T49" fmla="*/ 1455 h 2897"/>
                <a:gd name="T50" fmla="*/ 249 w 3037"/>
                <a:gd name="T51" fmla="*/ 1700 h 2897"/>
                <a:gd name="T52" fmla="*/ 423 w 3037"/>
                <a:gd name="T53" fmla="*/ 1923 h 2897"/>
                <a:gd name="T54" fmla="*/ 529 w 3037"/>
                <a:gd name="T55" fmla="*/ 2021 h 2897"/>
                <a:gd name="T56" fmla="*/ 835 w 3037"/>
                <a:gd name="T57" fmla="*/ 2254 h 2897"/>
                <a:gd name="T58" fmla="*/ 1370 w 3037"/>
                <a:gd name="T59" fmla="*/ 2568 h 2897"/>
                <a:gd name="T60" fmla="*/ 1834 w 3037"/>
                <a:gd name="T61" fmla="*/ 2790 h 2897"/>
                <a:gd name="T62" fmla="*/ 2092 w 3037"/>
                <a:gd name="T63" fmla="*/ 2897 h 2897"/>
                <a:gd name="T64" fmla="*/ 2272 w 3037"/>
                <a:gd name="T65" fmla="*/ 2782 h 2897"/>
                <a:gd name="T66" fmla="*/ 2417 w 3037"/>
                <a:gd name="T67" fmla="*/ 2656 h 2897"/>
                <a:gd name="T68" fmla="*/ 2573 w 3037"/>
                <a:gd name="T69" fmla="*/ 2506 h 2897"/>
                <a:gd name="T70" fmla="*/ 2649 w 3037"/>
                <a:gd name="T71" fmla="*/ 2375 h 2897"/>
                <a:gd name="T72" fmla="*/ 2709 w 3037"/>
                <a:gd name="T73" fmla="*/ 2287 h 2897"/>
                <a:gd name="T74" fmla="*/ 2835 w 3037"/>
                <a:gd name="T75" fmla="*/ 2183 h 2897"/>
                <a:gd name="T76" fmla="*/ 3037 w 3037"/>
                <a:gd name="T77" fmla="*/ 2067 h 2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37" h="2897">
                  <a:moveTo>
                    <a:pt x="3037" y="2067"/>
                  </a:moveTo>
                  <a:lnTo>
                    <a:pt x="2993" y="2061"/>
                  </a:lnTo>
                  <a:lnTo>
                    <a:pt x="2697" y="2009"/>
                  </a:lnTo>
                  <a:lnTo>
                    <a:pt x="2419" y="1952"/>
                  </a:lnTo>
                  <a:lnTo>
                    <a:pt x="2096" y="1873"/>
                  </a:lnTo>
                  <a:lnTo>
                    <a:pt x="1756" y="1774"/>
                  </a:lnTo>
                  <a:lnTo>
                    <a:pt x="1506" y="1684"/>
                  </a:lnTo>
                  <a:lnTo>
                    <a:pt x="1346" y="1618"/>
                  </a:lnTo>
                  <a:lnTo>
                    <a:pt x="1195" y="1545"/>
                  </a:lnTo>
                  <a:lnTo>
                    <a:pt x="1058" y="1466"/>
                  </a:lnTo>
                  <a:lnTo>
                    <a:pt x="996" y="1425"/>
                  </a:lnTo>
                  <a:lnTo>
                    <a:pt x="936" y="1382"/>
                  </a:lnTo>
                  <a:lnTo>
                    <a:pt x="828" y="1298"/>
                  </a:lnTo>
                  <a:lnTo>
                    <a:pt x="734" y="1214"/>
                  </a:lnTo>
                  <a:lnTo>
                    <a:pt x="652" y="1129"/>
                  </a:lnTo>
                  <a:lnTo>
                    <a:pt x="582" y="1046"/>
                  </a:lnTo>
                  <a:lnTo>
                    <a:pt x="524" y="966"/>
                  </a:lnTo>
                  <a:lnTo>
                    <a:pt x="476" y="886"/>
                  </a:lnTo>
                  <a:lnTo>
                    <a:pt x="437" y="808"/>
                  </a:lnTo>
                  <a:lnTo>
                    <a:pt x="407" y="732"/>
                  </a:lnTo>
                  <a:lnTo>
                    <a:pt x="386" y="659"/>
                  </a:lnTo>
                  <a:lnTo>
                    <a:pt x="366" y="555"/>
                  </a:lnTo>
                  <a:lnTo>
                    <a:pt x="362" y="430"/>
                  </a:lnTo>
                  <a:lnTo>
                    <a:pt x="375" y="321"/>
                  </a:lnTo>
                  <a:lnTo>
                    <a:pt x="386" y="274"/>
                  </a:lnTo>
                  <a:lnTo>
                    <a:pt x="398" y="230"/>
                  </a:lnTo>
                  <a:lnTo>
                    <a:pt x="405" y="148"/>
                  </a:lnTo>
                  <a:lnTo>
                    <a:pt x="393" y="78"/>
                  </a:lnTo>
                  <a:lnTo>
                    <a:pt x="375" y="39"/>
                  </a:lnTo>
                  <a:lnTo>
                    <a:pt x="359" y="20"/>
                  </a:lnTo>
                  <a:lnTo>
                    <a:pt x="340" y="7"/>
                  </a:lnTo>
                  <a:lnTo>
                    <a:pt x="318" y="0"/>
                  </a:lnTo>
                  <a:lnTo>
                    <a:pt x="292" y="2"/>
                  </a:lnTo>
                  <a:lnTo>
                    <a:pt x="265" y="12"/>
                  </a:lnTo>
                  <a:lnTo>
                    <a:pt x="236" y="32"/>
                  </a:lnTo>
                  <a:lnTo>
                    <a:pt x="205" y="61"/>
                  </a:lnTo>
                  <a:lnTo>
                    <a:pt x="156" y="124"/>
                  </a:lnTo>
                  <a:lnTo>
                    <a:pt x="121" y="182"/>
                  </a:lnTo>
                  <a:lnTo>
                    <a:pt x="104" y="214"/>
                  </a:lnTo>
                  <a:lnTo>
                    <a:pt x="73" y="291"/>
                  </a:lnTo>
                  <a:lnTo>
                    <a:pt x="46" y="379"/>
                  </a:lnTo>
                  <a:lnTo>
                    <a:pt x="25" y="477"/>
                  </a:lnTo>
                  <a:lnTo>
                    <a:pt x="11" y="584"/>
                  </a:lnTo>
                  <a:lnTo>
                    <a:pt x="1" y="698"/>
                  </a:lnTo>
                  <a:lnTo>
                    <a:pt x="0" y="818"/>
                  </a:lnTo>
                  <a:lnTo>
                    <a:pt x="7" y="943"/>
                  </a:lnTo>
                  <a:lnTo>
                    <a:pt x="22" y="1070"/>
                  </a:lnTo>
                  <a:lnTo>
                    <a:pt x="47" y="1198"/>
                  </a:lnTo>
                  <a:lnTo>
                    <a:pt x="81" y="1328"/>
                  </a:lnTo>
                  <a:lnTo>
                    <a:pt x="126" y="1455"/>
                  </a:lnTo>
                  <a:lnTo>
                    <a:pt x="182" y="1579"/>
                  </a:lnTo>
                  <a:lnTo>
                    <a:pt x="249" y="1700"/>
                  </a:lnTo>
                  <a:lnTo>
                    <a:pt x="329" y="1815"/>
                  </a:lnTo>
                  <a:lnTo>
                    <a:pt x="423" y="1923"/>
                  </a:lnTo>
                  <a:lnTo>
                    <a:pt x="475" y="1972"/>
                  </a:lnTo>
                  <a:lnTo>
                    <a:pt x="529" y="2021"/>
                  </a:lnTo>
                  <a:lnTo>
                    <a:pt x="647" y="2117"/>
                  </a:lnTo>
                  <a:lnTo>
                    <a:pt x="835" y="2254"/>
                  </a:lnTo>
                  <a:lnTo>
                    <a:pt x="1103" y="2422"/>
                  </a:lnTo>
                  <a:lnTo>
                    <a:pt x="1370" y="2568"/>
                  </a:lnTo>
                  <a:lnTo>
                    <a:pt x="1620" y="2693"/>
                  </a:lnTo>
                  <a:lnTo>
                    <a:pt x="1834" y="2790"/>
                  </a:lnTo>
                  <a:lnTo>
                    <a:pt x="2060" y="2884"/>
                  </a:lnTo>
                  <a:lnTo>
                    <a:pt x="2092" y="2897"/>
                  </a:lnTo>
                  <a:lnTo>
                    <a:pt x="2121" y="2880"/>
                  </a:lnTo>
                  <a:lnTo>
                    <a:pt x="2272" y="2782"/>
                  </a:lnTo>
                  <a:lnTo>
                    <a:pt x="2377" y="2699"/>
                  </a:lnTo>
                  <a:lnTo>
                    <a:pt x="2417" y="2656"/>
                  </a:lnTo>
                  <a:lnTo>
                    <a:pt x="2485" y="2585"/>
                  </a:lnTo>
                  <a:lnTo>
                    <a:pt x="2573" y="2506"/>
                  </a:lnTo>
                  <a:lnTo>
                    <a:pt x="2625" y="2431"/>
                  </a:lnTo>
                  <a:lnTo>
                    <a:pt x="2649" y="2375"/>
                  </a:lnTo>
                  <a:lnTo>
                    <a:pt x="2664" y="2345"/>
                  </a:lnTo>
                  <a:lnTo>
                    <a:pt x="2709" y="2287"/>
                  </a:lnTo>
                  <a:lnTo>
                    <a:pt x="2769" y="2232"/>
                  </a:lnTo>
                  <a:lnTo>
                    <a:pt x="2835" y="2183"/>
                  </a:lnTo>
                  <a:lnTo>
                    <a:pt x="2997" y="2085"/>
                  </a:lnTo>
                  <a:lnTo>
                    <a:pt x="3037" y="2067"/>
                  </a:lnTo>
                  <a:close/>
                </a:path>
              </a:pathLst>
            </a:custGeom>
            <a:solidFill>
              <a:srgbClr val="3C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1"/>
            <p:cNvSpPr>
              <a:spLocks/>
            </p:cNvSpPr>
            <p:nvPr/>
          </p:nvSpPr>
          <p:spPr bwMode="auto">
            <a:xfrm>
              <a:off x="6632575" y="1011238"/>
              <a:ext cx="1204913" cy="1150938"/>
            </a:xfrm>
            <a:custGeom>
              <a:avLst/>
              <a:gdLst>
                <a:gd name="T0" fmla="*/ 42 w 3035"/>
                <a:gd name="T1" fmla="*/ 2061 h 2897"/>
                <a:gd name="T2" fmla="*/ 618 w 3035"/>
                <a:gd name="T3" fmla="*/ 1952 h 2897"/>
                <a:gd name="T4" fmla="*/ 1279 w 3035"/>
                <a:gd name="T5" fmla="*/ 1774 h 2897"/>
                <a:gd name="T6" fmla="*/ 1690 w 3035"/>
                <a:gd name="T7" fmla="*/ 1618 h 2897"/>
                <a:gd name="T8" fmla="*/ 1977 w 3035"/>
                <a:gd name="T9" fmla="*/ 1466 h 2897"/>
                <a:gd name="T10" fmla="*/ 2101 w 3035"/>
                <a:gd name="T11" fmla="*/ 1382 h 2897"/>
                <a:gd name="T12" fmla="*/ 2301 w 3035"/>
                <a:gd name="T13" fmla="*/ 1214 h 2897"/>
                <a:gd name="T14" fmla="*/ 2453 w 3035"/>
                <a:gd name="T15" fmla="*/ 1046 h 2897"/>
                <a:gd name="T16" fmla="*/ 2559 w 3035"/>
                <a:gd name="T17" fmla="*/ 886 h 2897"/>
                <a:gd name="T18" fmla="*/ 2628 w 3035"/>
                <a:gd name="T19" fmla="*/ 732 h 2897"/>
                <a:gd name="T20" fmla="*/ 2670 w 3035"/>
                <a:gd name="T21" fmla="*/ 555 h 2897"/>
                <a:gd name="T22" fmla="*/ 2661 w 3035"/>
                <a:gd name="T23" fmla="*/ 321 h 2897"/>
                <a:gd name="T24" fmla="*/ 2637 w 3035"/>
                <a:gd name="T25" fmla="*/ 230 h 2897"/>
                <a:gd name="T26" fmla="*/ 2642 w 3035"/>
                <a:gd name="T27" fmla="*/ 78 h 2897"/>
                <a:gd name="T28" fmla="*/ 2677 w 3035"/>
                <a:gd name="T29" fmla="*/ 20 h 2897"/>
                <a:gd name="T30" fmla="*/ 2719 w 3035"/>
                <a:gd name="T31" fmla="*/ 0 h 2897"/>
                <a:gd name="T32" fmla="*/ 2771 w 3035"/>
                <a:gd name="T33" fmla="*/ 12 h 2897"/>
                <a:gd name="T34" fmla="*/ 2830 w 3035"/>
                <a:gd name="T35" fmla="*/ 61 h 2897"/>
                <a:gd name="T36" fmla="*/ 2915 w 3035"/>
                <a:gd name="T37" fmla="*/ 182 h 2897"/>
                <a:gd name="T38" fmla="*/ 2964 w 3035"/>
                <a:gd name="T39" fmla="*/ 291 h 2897"/>
                <a:gd name="T40" fmla="*/ 3010 w 3035"/>
                <a:gd name="T41" fmla="*/ 477 h 2897"/>
                <a:gd name="T42" fmla="*/ 3034 w 3035"/>
                <a:gd name="T43" fmla="*/ 698 h 2897"/>
                <a:gd name="T44" fmla="*/ 3029 w 3035"/>
                <a:gd name="T45" fmla="*/ 943 h 2897"/>
                <a:gd name="T46" fmla="*/ 2990 w 3035"/>
                <a:gd name="T47" fmla="*/ 1198 h 2897"/>
                <a:gd name="T48" fmla="*/ 2911 w 3035"/>
                <a:gd name="T49" fmla="*/ 1455 h 2897"/>
                <a:gd name="T50" fmla="*/ 2786 w 3035"/>
                <a:gd name="T51" fmla="*/ 1700 h 2897"/>
                <a:gd name="T52" fmla="*/ 2613 w 3035"/>
                <a:gd name="T53" fmla="*/ 1923 h 2897"/>
                <a:gd name="T54" fmla="*/ 2506 w 3035"/>
                <a:gd name="T55" fmla="*/ 2021 h 2897"/>
                <a:gd name="T56" fmla="*/ 2200 w 3035"/>
                <a:gd name="T57" fmla="*/ 2254 h 2897"/>
                <a:gd name="T58" fmla="*/ 1665 w 3035"/>
                <a:gd name="T59" fmla="*/ 2568 h 2897"/>
                <a:gd name="T60" fmla="*/ 1201 w 3035"/>
                <a:gd name="T61" fmla="*/ 2790 h 2897"/>
                <a:gd name="T62" fmla="*/ 943 w 3035"/>
                <a:gd name="T63" fmla="*/ 2897 h 2897"/>
                <a:gd name="T64" fmla="*/ 763 w 3035"/>
                <a:gd name="T65" fmla="*/ 2782 h 2897"/>
                <a:gd name="T66" fmla="*/ 619 w 3035"/>
                <a:gd name="T67" fmla="*/ 2656 h 2897"/>
                <a:gd name="T68" fmla="*/ 464 w 3035"/>
                <a:gd name="T69" fmla="*/ 2506 h 2897"/>
                <a:gd name="T70" fmla="*/ 386 w 3035"/>
                <a:gd name="T71" fmla="*/ 2375 h 2897"/>
                <a:gd name="T72" fmla="*/ 326 w 3035"/>
                <a:gd name="T73" fmla="*/ 2287 h 2897"/>
                <a:gd name="T74" fmla="*/ 202 w 3035"/>
                <a:gd name="T75" fmla="*/ 2183 h 2897"/>
                <a:gd name="T76" fmla="*/ 0 w 3035"/>
                <a:gd name="T77" fmla="*/ 2067 h 2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35" h="2897">
                  <a:moveTo>
                    <a:pt x="0" y="2067"/>
                  </a:moveTo>
                  <a:lnTo>
                    <a:pt x="42" y="2061"/>
                  </a:lnTo>
                  <a:lnTo>
                    <a:pt x="339" y="2009"/>
                  </a:lnTo>
                  <a:lnTo>
                    <a:pt x="618" y="1952"/>
                  </a:lnTo>
                  <a:lnTo>
                    <a:pt x="939" y="1873"/>
                  </a:lnTo>
                  <a:lnTo>
                    <a:pt x="1279" y="1774"/>
                  </a:lnTo>
                  <a:lnTo>
                    <a:pt x="1530" y="1684"/>
                  </a:lnTo>
                  <a:lnTo>
                    <a:pt x="1690" y="1618"/>
                  </a:lnTo>
                  <a:lnTo>
                    <a:pt x="1840" y="1545"/>
                  </a:lnTo>
                  <a:lnTo>
                    <a:pt x="1977" y="1466"/>
                  </a:lnTo>
                  <a:lnTo>
                    <a:pt x="2040" y="1425"/>
                  </a:lnTo>
                  <a:lnTo>
                    <a:pt x="2101" y="1382"/>
                  </a:lnTo>
                  <a:lnTo>
                    <a:pt x="2208" y="1298"/>
                  </a:lnTo>
                  <a:lnTo>
                    <a:pt x="2301" y="1214"/>
                  </a:lnTo>
                  <a:lnTo>
                    <a:pt x="2383" y="1129"/>
                  </a:lnTo>
                  <a:lnTo>
                    <a:pt x="2453" y="1046"/>
                  </a:lnTo>
                  <a:lnTo>
                    <a:pt x="2511" y="966"/>
                  </a:lnTo>
                  <a:lnTo>
                    <a:pt x="2559" y="886"/>
                  </a:lnTo>
                  <a:lnTo>
                    <a:pt x="2598" y="808"/>
                  </a:lnTo>
                  <a:lnTo>
                    <a:pt x="2628" y="732"/>
                  </a:lnTo>
                  <a:lnTo>
                    <a:pt x="2650" y="659"/>
                  </a:lnTo>
                  <a:lnTo>
                    <a:pt x="2670" y="555"/>
                  </a:lnTo>
                  <a:lnTo>
                    <a:pt x="2675" y="430"/>
                  </a:lnTo>
                  <a:lnTo>
                    <a:pt x="2661" y="321"/>
                  </a:lnTo>
                  <a:lnTo>
                    <a:pt x="2649" y="274"/>
                  </a:lnTo>
                  <a:lnTo>
                    <a:pt x="2637" y="230"/>
                  </a:lnTo>
                  <a:lnTo>
                    <a:pt x="2632" y="148"/>
                  </a:lnTo>
                  <a:lnTo>
                    <a:pt x="2642" y="78"/>
                  </a:lnTo>
                  <a:lnTo>
                    <a:pt x="2661" y="39"/>
                  </a:lnTo>
                  <a:lnTo>
                    <a:pt x="2677" y="20"/>
                  </a:lnTo>
                  <a:lnTo>
                    <a:pt x="2697" y="7"/>
                  </a:lnTo>
                  <a:lnTo>
                    <a:pt x="2719" y="0"/>
                  </a:lnTo>
                  <a:lnTo>
                    <a:pt x="2743" y="2"/>
                  </a:lnTo>
                  <a:lnTo>
                    <a:pt x="2771" y="12"/>
                  </a:lnTo>
                  <a:lnTo>
                    <a:pt x="2801" y="32"/>
                  </a:lnTo>
                  <a:lnTo>
                    <a:pt x="2830" y="61"/>
                  </a:lnTo>
                  <a:lnTo>
                    <a:pt x="2881" y="124"/>
                  </a:lnTo>
                  <a:lnTo>
                    <a:pt x="2915" y="182"/>
                  </a:lnTo>
                  <a:lnTo>
                    <a:pt x="2933" y="214"/>
                  </a:lnTo>
                  <a:lnTo>
                    <a:pt x="2964" y="291"/>
                  </a:lnTo>
                  <a:lnTo>
                    <a:pt x="2990" y="379"/>
                  </a:lnTo>
                  <a:lnTo>
                    <a:pt x="3010" y="477"/>
                  </a:lnTo>
                  <a:lnTo>
                    <a:pt x="3026" y="584"/>
                  </a:lnTo>
                  <a:lnTo>
                    <a:pt x="3034" y="698"/>
                  </a:lnTo>
                  <a:lnTo>
                    <a:pt x="3035" y="818"/>
                  </a:lnTo>
                  <a:lnTo>
                    <a:pt x="3029" y="943"/>
                  </a:lnTo>
                  <a:lnTo>
                    <a:pt x="3013" y="1070"/>
                  </a:lnTo>
                  <a:lnTo>
                    <a:pt x="2990" y="1198"/>
                  </a:lnTo>
                  <a:lnTo>
                    <a:pt x="2955" y="1328"/>
                  </a:lnTo>
                  <a:lnTo>
                    <a:pt x="2911" y="1455"/>
                  </a:lnTo>
                  <a:lnTo>
                    <a:pt x="2854" y="1579"/>
                  </a:lnTo>
                  <a:lnTo>
                    <a:pt x="2786" y="1700"/>
                  </a:lnTo>
                  <a:lnTo>
                    <a:pt x="2706" y="1815"/>
                  </a:lnTo>
                  <a:lnTo>
                    <a:pt x="2613" y="1923"/>
                  </a:lnTo>
                  <a:lnTo>
                    <a:pt x="2561" y="1972"/>
                  </a:lnTo>
                  <a:lnTo>
                    <a:pt x="2506" y="2021"/>
                  </a:lnTo>
                  <a:lnTo>
                    <a:pt x="2390" y="2117"/>
                  </a:lnTo>
                  <a:lnTo>
                    <a:pt x="2200" y="2254"/>
                  </a:lnTo>
                  <a:lnTo>
                    <a:pt x="1932" y="2422"/>
                  </a:lnTo>
                  <a:lnTo>
                    <a:pt x="1665" y="2568"/>
                  </a:lnTo>
                  <a:lnTo>
                    <a:pt x="1415" y="2693"/>
                  </a:lnTo>
                  <a:lnTo>
                    <a:pt x="1201" y="2790"/>
                  </a:lnTo>
                  <a:lnTo>
                    <a:pt x="976" y="2884"/>
                  </a:lnTo>
                  <a:lnTo>
                    <a:pt x="943" y="2897"/>
                  </a:lnTo>
                  <a:lnTo>
                    <a:pt x="915" y="2880"/>
                  </a:lnTo>
                  <a:lnTo>
                    <a:pt x="763" y="2782"/>
                  </a:lnTo>
                  <a:lnTo>
                    <a:pt x="659" y="2699"/>
                  </a:lnTo>
                  <a:lnTo>
                    <a:pt x="619" y="2656"/>
                  </a:lnTo>
                  <a:lnTo>
                    <a:pt x="550" y="2585"/>
                  </a:lnTo>
                  <a:lnTo>
                    <a:pt x="464" y="2506"/>
                  </a:lnTo>
                  <a:lnTo>
                    <a:pt x="410" y="2431"/>
                  </a:lnTo>
                  <a:lnTo>
                    <a:pt x="386" y="2375"/>
                  </a:lnTo>
                  <a:lnTo>
                    <a:pt x="372" y="2345"/>
                  </a:lnTo>
                  <a:lnTo>
                    <a:pt x="326" y="2287"/>
                  </a:lnTo>
                  <a:lnTo>
                    <a:pt x="268" y="2232"/>
                  </a:lnTo>
                  <a:lnTo>
                    <a:pt x="202" y="2183"/>
                  </a:lnTo>
                  <a:lnTo>
                    <a:pt x="40" y="2085"/>
                  </a:lnTo>
                  <a:lnTo>
                    <a:pt x="0" y="2067"/>
                  </a:lnTo>
                  <a:close/>
                </a:path>
              </a:pathLst>
            </a:custGeom>
            <a:solidFill>
              <a:srgbClr val="3C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5" name="Group 74"/>
          <p:cNvGrpSpPr>
            <a:grpSpLocks noChangeAspect="1"/>
          </p:cNvGrpSpPr>
          <p:nvPr/>
        </p:nvGrpSpPr>
        <p:grpSpPr>
          <a:xfrm>
            <a:off x="7796874" y="4565417"/>
            <a:ext cx="2021641" cy="1572768"/>
            <a:chOff x="6410325" y="352425"/>
            <a:chExt cx="2809876" cy="2185988"/>
          </a:xfrm>
        </p:grpSpPr>
        <p:sp>
          <p:nvSpPr>
            <p:cNvPr id="76" name="Freeform 91"/>
            <p:cNvSpPr>
              <a:spLocks/>
            </p:cNvSpPr>
            <p:nvPr/>
          </p:nvSpPr>
          <p:spPr bwMode="auto">
            <a:xfrm>
              <a:off x="6945313" y="352425"/>
              <a:ext cx="1741488" cy="1684338"/>
            </a:xfrm>
            <a:custGeom>
              <a:avLst/>
              <a:gdLst>
                <a:gd name="T0" fmla="*/ 4333 w 4387"/>
                <a:gd name="T1" fmla="*/ 1834 h 4241"/>
                <a:gd name="T2" fmla="*/ 4233 w 4387"/>
                <a:gd name="T3" fmla="*/ 1657 h 4241"/>
                <a:gd name="T4" fmla="*/ 4116 w 4387"/>
                <a:gd name="T5" fmla="*/ 1265 h 4241"/>
                <a:gd name="T6" fmla="*/ 4125 w 4387"/>
                <a:gd name="T7" fmla="*/ 1060 h 4241"/>
                <a:gd name="T8" fmla="*/ 4137 w 4387"/>
                <a:gd name="T9" fmla="*/ 805 h 4241"/>
                <a:gd name="T10" fmla="*/ 4085 w 4387"/>
                <a:gd name="T11" fmla="*/ 707 h 4241"/>
                <a:gd name="T12" fmla="*/ 3853 w 4387"/>
                <a:gd name="T13" fmla="*/ 592 h 4241"/>
                <a:gd name="T14" fmla="*/ 3638 w 4387"/>
                <a:gd name="T15" fmla="*/ 494 h 4241"/>
                <a:gd name="T16" fmla="*/ 3289 w 4387"/>
                <a:gd name="T17" fmla="*/ 233 h 4241"/>
                <a:gd name="T18" fmla="*/ 3051 w 4387"/>
                <a:gd name="T19" fmla="*/ 125 h 4241"/>
                <a:gd name="T20" fmla="*/ 2609 w 4387"/>
                <a:gd name="T21" fmla="*/ 25 h 4241"/>
                <a:gd name="T22" fmla="*/ 2223 w 4387"/>
                <a:gd name="T23" fmla="*/ 0 h 4241"/>
                <a:gd name="T24" fmla="*/ 2193 w 4387"/>
                <a:gd name="T25" fmla="*/ 0 h 4241"/>
                <a:gd name="T26" fmla="*/ 2163 w 4387"/>
                <a:gd name="T27" fmla="*/ 0 h 4241"/>
                <a:gd name="T28" fmla="*/ 1778 w 4387"/>
                <a:gd name="T29" fmla="*/ 25 h 4241"/>
                <a:gd name="T30" fmla="*/ 1336 w 4387"/>
                <a:gd name="T31" fmla="*/ 125 h 4241"/>
                <a:gd name="T32" fmla="*/ 1098 w 4387"/>
                <a:gd name="T33" fmla="*/ 233 h 4241"/>
                <a:gd name="T34" fmla="*/ 749 w 4387"/>
                <a:gd name="T35" fmla="*/ 494 h 4241"/>
                <a:gd name="T36" fmla="*/ 533 w 4387"/>
                <a:gd name="T37" fmla="*/ 592 h 4241"/>
                <a:gd name="T38" fmla="*/ 302 w 4387"/>
                <a:gd name="T39" fmla="*/ 707 h 4241"/>
                <a:gd name="T40" fmla="*/ 249 w 4387"/>
                <a:gd name="T41" fmla="*/ 805 h 4241"/>
                <a:gd name="T42" fmla="*/ 262 w 4387"/>
                <a:gd name="T43" fmla="*/ 1060 h 4241"/>
                <a:gd name="T44" fmla="*/ 270 w 4387"/>
                <a:gd name="T45" fmla="*/ 1265 h 4241"/>
                <a:gd name="T46" fmla="*/ 154 w 4387"/>
                <a:gd name="T47" fmla="*/ 1657 h 4241"/>
                <a:gd name="T48" fmla="*/ 54 w 4387"/>
                <a:gd name="T49" fmla="*/ 1834 h 4241"/>
                <a:gd name="T50" fmla="*/ 4 w 4387"/>
                <a:gd name="T51" fmla="*/ 1987 h 4241"/>
                <a:gd name="T52" fmla="*/ 21 w 4387"/>
                <a:gd name="T53" fmla="*/ 2219 h 4241"/>
                <a:gd name="T54" fmla="*/ 118 w 4387"/>
                <a:gd name="T55" fmla="*/ 2557 h 4241"/>
                <a:gd name="T56" fmla="*/ 307 w 4387"/>
                <a:gd name="T57" fmla="*/ 3402 h 4241"/>
                <a:gd name="T58" fmla="*/ 403 w 4387"/>
                <a:gd name="T59" fmla="*/ 3640 h 4241"/>
                <a:gd name="T60" fmla="*/ 609 w 4387"/>
                <a:gd name="T61" fmla="*/ 3898 h 4241"/>
                <a:gd name="T62" fmla="*/ 892 w 4387"/>
                <a:gd name="T63" fmla="*/ 4078 h 4241"/>
                <a:gd name="T64" fmla="*/ 1218 w 4387"/>
                <a:gd name="T65" fmla="*/ 4188 h 4241"/>
                <a:gd name="T66" fmla="*/ 1616 w 4387"/>
                <a:gd name="T67" fmla="*/ 4241 h 4241"/>
                <a:gd name="T68" fmla="*/ 2021 w 4387"/>
                <a:gd name="T69" fmla="*/ 4220 h 4241"/>
                <a:gd name="T70" fmla="*/ 2193 w 4387"/>
                <a:gd name="T71" fmla="*/ 4144 h 4241"/>
                <a:gd name="T72" fmla="*/ 2367 w 4387"/>
                <a:gd name="T73" fmla="*/ 4220 h 4241"/>
                <a:gd name="T74" fmla="*/ 2770 w 4387"/>
                <a:gd name="T75" fmla="*/ 4241 h 4241"/>
                <a:gd name="T76" fmla="*/ 3169 w 4387"/>
                <a:gd name="T77" fmla="*/ 4188 h 4241"/>
                <a:gd name="T78" fmla="*/ 3496 w 4387"/>
                <a:gd name="T79" fmla="*/ 4078 h 4241"/>
                <a:gd name="T80" fmla="*/ 3777 w 4387"/>
                <a:gd name="T81" fmla="*/ 3898 h 4241"/>
                <a:gd name="T82" fmla="*/ 3983 w 4387"/>
                <a:gd name="T83" fmla="*/ 3640 h 4241"/>
                <a:gd name="T84" fmla="*/ 4080 w 4387"/>
                <a:gd name="T85" fmla="*/ 3402 h 4241"/>
                <a:gd name="T86" fmla="*/ 4268 w 4387"/>
                <a:gd name="T87" fmla="*/ 2557 h 4241"/>
                <a:gd name="T88" fmla="*/ 4365 w 4387"/>
                <a:gd name="T89" fmla="*/ 2219 h 4241"/>
                <a:gd name="T90" fmla="*/ 4383 w 4387"/>
                <a:gd name="T91" fmla="*/ 1987 h 4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87" h="4241">
                  <a:moveTo>
                    <a:pt x="4377" y="1947"/>
                  </a:moveTo>
                  <a:lnTo>
                    <a:pt x="4367" y="1907"/>
                  </a:lnTo>
                  <a:lnTo>
                    <a:pt x="4333" y="1834"/>
                  </a:lnTo>
                  <a:lnTo>
                    <a:pt x="4290" y="1765"/>
                  </a:lnTo>
                  <a:lnTo>
                    <a:pt x="4250" y="1695"/>
                  </a:lnTo>
                  <a:lnTo>
                    <a:pt x="4233" y="1657"/>
                  </a:lnTo>
                  <a:lnTo>
                    <a:pt x="4197" y="1563"/>
                  </a:lnTo>
                  <a:lnTo>
                    <a:pt x="4138" y="1364"/>
                  </a:lnTo>
                  <a:lnTo>
                    <a:pt x="4116" y="1265"/>
                  </a:lnTo>
                  <a:lnTo>
                    <a:pt x="4113" y="1235"/>
                  </a:lnTo>
                  <a:lnTo>
                    <a:pt x="4113" y="1171"/>
                  </a:lnTo>
                  <a:lnTo>
                    <a:pt x="4125" y="1060"/>
                  </a:lnTo>
                  <a:lnTo>
                    <a:pt x="4140" y="945"/>
                  </a:lnTo>
                  <a:lnTo>
                    <a:pt x="4144" y="872"/>
                  </a:lnTo>
                  <a:lnTo>
                    <a:pt x="4137" y="805"/>
                  </a:lnTo>
                  <a:lnTo>
                    <a:pt x="4118" y="747"/>
                  </a:lnTo>
                  <a:lnTo>
                    <a:pt x="4101" y="723"/>
                  </a:lnTo>
                  <a:lnTo>
                    <a:pt x="4085" y="707"/>
                  </a:lnTo>
                  <a:lnTo>
                    <a:pt x="4044" y="675"/>
                  </a:lnTo>
                  <a:lnTo>
                    <a:pt x="3969" y="635"/>
                  </a:lnTo>
                  <a:lnTo>
                    <a:pt x="3853" y="592"/>
                  </a:lnTo>
                  <a:lnTo>
                    <a:pt x="3744" y="552"/>
                  </a:lnTo>
                  <a:lnTo>
                    <a:pt x="3700" y="530"/>
                  </a:lnTo>
                  <a:lnTo>
                    <a:pt x="3638" y="494"/>
                  </a:lnTo>
                  <a:lnTo>
                    <a:pt x="3521" y="407"/>
                  </a:lnTo>
                  <a:lnTo>
                    <a:pt x="3407" y="316"/>
                  </a:lnTo>
                  <a:lnTo>
                    <a:pt x="3289" y="233"/>
                  </a:lnTo>
                  <a:lnTo>
                    <a:pt x="3226" y="198"/>
                  </a:lnTo>
                  <a:lnTo>
                    <a:pt x="3169" y="171"/>
                  </a:lnTo>
                  <a:lnTo>
                    <a:pt x="3051" y="125"/>
                  </a:lnTo>
                  <a:lnTo>
                    <a:pt x="2928" y="87"/>
                  </a:lnTo>
                  <a:lnTo>
                    <a:pt x="2802" y="57"/>
                  </a:lnTo>
                  <a:lnTo>
                    <a:pt x="2609" y="25"/>
                  </a:lnTo>
                  <a:lnTo>
                    <a:pt x="2350" y="3"/>
                  </a:lnTo>
                  <a:lnTo>
                    <a:pt x="2223" y="0"/>
                  </a:lnTo>
                  <a:lnTo>
                    <a:pt x="2223" y="0"/>
                  </a:lnTo>
                  <a:lnTo>
                    <a:pt x="2223" y="0"/>
                  </a:lnTo>
                  <a:lnTo>
                    <a:pt x="2209" y="0"/>
                  </a:lnTo>
                  <a:lnTo>
                    <a:pt x="2193" y="0"/>
                  </a:lnTo>
                  <a:lnTo>
                    <a:pt x="2179" y="0"/>
                  </a:lnTo>
                  <a:lnTo>
                    <a:pt x="2163" y="0"/>
                  </a:lnTo>
                  <a:lnTo>
                    <a:pt x="2163" y="0"/>
                  </a:lnTo>
                  <a:lnTo>
                    <a:pt x="2163" y="0"/>
                  </a:lnTo>
                  <a:lnTo>
                    <a:pt x="2036" y="3"/>
                  </a:lnTo>
                  <a:lnTo>
                    <a:pt x="1778" y="25"/>
                  </a:lnTo>
                  <a:lnTo>
                    <a:pt x="1585" y="57"/>
                  </a:lnTo>
                  <a:lnTo>
                    <a:pt x="1459" y="87"/>
                  </a:lnTo>
                  <a:lnTo>
                    <a:pt x="1336" y="125"/>
                  </a:lnTo>
                  <a:lnTo>
                    <a:pt x="1218" y="171"/>
                  </a:lnTo>
                  <a:lnTo>
                    <a:pt x="1160" y="198"/>
                  </a:lnTo>
                  <a:lnTo>
                    <a:pt x="1098" y="233"/>
                  </a:lnTo>
                  <a:lnTo>
                    <a:pt x="980" y="316"/>
                  </a:lnTo>
                  <a:lnTo>
                    <a:pt x="866" y="407"/>
                  </a:lnTo>
                  <a:lnTo>
                    <a:pt x="749" y="494"/>
                  </a:lnTo>
                  <a:lnTo>
                    <a:pt x="687" y="530"/>
                  </a:lnTo>
                  <a:lnTo>
                    <a:pt x="641" y="552"/>
                  </a:lnTo>
                  <a:lnTo>
                    <a:pt x="533" y="592"/>
                  </a:lnTo>
                  <a:lnTo>
                    <a:pt x="419" y="635"/>
                  </a:lnTo>
                  <a:lnTo>
                    <a:pt x="343" y="675"/>
                  </a:lnTo>
                  <a:lnTo>
                    <a:pt x="302" y="707"/>
                  </a:lnTo>
                  <a:lnTo>
                    <a:pt x="286" y="723"/>
                  </a:lnTo>
                  <a:lnTo>
                    <a:pt x="268" y="747"/>
                  </a:lnTo>
                  <a:lnTo>
                    <a:pt x="249" y="805"/>
                  </a:lnTo>
                  <a:lnTo>
                    <a:pt x="244" y="872"/>
                  </a:lnTo>
                  <a:lnTo>
                    <a:pt x="247" y="945"/>
                  </a:lnTo>
                  <a:lnTo>
                    <a:pt x="262" y="1060"/>
                  </a:lnTo>
                  <a:lnTo>
                    <a:pt x="275" y="1171"/>
                  </a:lnTo>
                  <a:lnTo>
                    <a:pt x="275" y="1235"/>
                  </a:lnTo>
                  <a:lnTo>
                    <a:pt x="270" y="1265"/>
                  </a:lnTo>
                  <a:lnTo>
                    <a:pt x="249" y="1364"/>
                  </a:lnTo>
                  <a:lnTo>
                    <a:pt x="189" y="1563"/>
                  </a:lnTo>
                  <a:lnTo>
                    <a:pt x="154" y="1657"/>
                  </a:lnTo>
                  <a:lnTo>
                    <a:pt x="137" y="1695"/>
                  </a:lnTo>
                  <a:lnTo>
                    <a:pt x="96" y="1765"/>
                  </a:lnTo>
                  <a:lnTo>
                    <a:pt x="54" y="1834"/>
                  </a:lnTo>
                  <a:lnTo>
                    <a:pt x="21" y="1907"/>
                  </a:lnTo>
                  <a:lnTo>
                    <a:pt x="10" y="1947"/>
                  </a:lnTo>
                  <a:lnTo>
                    <a:pt x="4" y="1987"/>
                  </a:lnTo>
                  <a:lnTo>
                    <a:pt x="0" y="2065"/>
                  </a:lnTo>
                  <a:lnTo>
                    <a:pt x="6" y="2143"/>
                  </a:lnTo>
                  <a:lnTo>
                    <a:pt x="21" y="2219"/>
                  </a:lnTo>
                  <a:lnTo>
                    <a:pt x="52" y="2332"/>
                  </a:lnTo>
                  <a:lnTo>
                    <a:pt x="98" y="2482"/>
                  </a:lnTo>
                  <a:lnTo>
                    <a:pt x="118" y="2557"/>
                  </a:lnTo>
                  <a:lnTo>
                    <a:pt x="172" y="2815"/>
                  </a:lnTo>
                  <a:lnTo>
                    <a:pt x="253" y="3209"/>
                  </a:lnTo>
                  <a:lnTo>
                    <a:pt x="307" y="3402"/>
                  </a:lnTo>
                  <a:lnTo>
                    <a:pt x="352" y="3528"/>
                  </a:lnTo>
                  <a:lnTo>
                    <a:pt x="378" y="3589"/>
                  </a:lnTo>
                  <a:lnTo>
                    <a:pt x="403" y="3640"/>
                  </a:lnTo>
                  <a:lnTo>
                    <a:pt x="463" y="3736"/>
                  </a:lnTo>
                  <a:lnTo>
                    <a:pt x="531" y="3821"/>
                  </a:lnTo>
                  <a:lnTo>
                    <a:pt x="609" y="3898"/>
                  </a:lnTo>
                  <a:lnTo>
                    <a:pt x="697" y="3965"/>
                  </a:lnTo>
                  <a:lnTo>
                    <a:pt x="791" y="4026"/>
                  </a:lnTo>
                  <a:lnTo>
                    <a:pt x="892" y="4078"/>
                  </a:lnTo>
                  <a:lnTo>
                    <a:pt x="997" y="4122"/>
                  </a:lnTo>
                  <a:lnTo>
                    <a:pt x="1106" y="4158"/>
                  </a:lnTo>
                  <a:lnTo>
                    <a:pt x="1218" y="4188"/>
                  </a:lnTo>
                  <a:lnTo>
                    <a:pt x="1331" y="4211"/>
                  </a:lnTo>
                  <a:lnTo>
                    <a:pt x="1446" y="4227"/>
                  </a:lnTo>
                  <a:lnTo>
                    <a:pt x="1616" y="4241"/>
                  </a:lnTo>
                  <a:lnTo>
                    <a:pt x="1835" y="4238"/>
                  </a:lnTo>
                  <a:lnTo>
                    <a:pt x="1939" y="4229"/>
                  </a:lnTo>
                  <a:lnTo>
                    <a:pt x="2021" y="4220"/>
                  </a:lnTo>
                  <a:lnTo>
                    <a:pt x="2123" y="4196"/>
                  </a:lnTo>
                  <a:lnTo>
                    <a:pt x="2175" y="4166"/>
                  </a:lnTo>
                  <a:lnTo>
                    <a:pt x="2193" y="4144"/>
                  </a:lnTo>
                  <a:lnTo>
                    <a:pt x="2212" y="4166"/>
                  </a:lnTo>
                  <a:lnTo>
                    <a:pt x="2264" y="4196"/>
                  </a:lnTo>
                  <a:lnTo>
                    <a:pt x="2367" y="4220"/>
                  </a:lnTo>
                  <a:lnTo>
                    <a:pt x="2448" y="4229"/>
                  </a:lnTo>
                  <a:lnTo>
                    <a:pt x="2551" y="4238"/>
                  </a:lnTo>
                  <a:lnTo>
                    <a:pt x="2770" y="4241"/>
                  </a:lnTo>
                  <a:lnTo>
                    <a:pt x="2941" y="4227"/>
                  </a:lnTo>
                  <a:lnTo>
                    <a:pt x="3055" y="4211"/>
                  </a:lnTo>
                  <a:lnTo>
                    <a:pt x="3169" y="4188"/>
                  </a:lnTo>
                  <a:lnTo>
                    <a:pt x="3280" y="4158"/>
                  </a:lnTo>
                  <a:lnTo>
                    <a:pt x="3391" y="4122"/>
                  </a:lnTo>
                  <a:lnTo>
                    <a:pt x="3496" y="4078"/>
                  </a:lnTo>
                  <a:lnTo>
                    <a:pt x="3595" y="4026"/>
                  </a:lnTo>
                  <a:lnTo>
                    <a:pt x="3690" y="3965"/>
                  </a:lnTo>
                  <a:lnTo>
                    <a:pt x="3777" y="3898"/>
                  </a:lnTo>
                  <a:lnTo>
                    <a:pt x="3856" y="3821"/>
                  </a:lnTo>
                  <a:lnTo>
                    <a:pt x="3925" y="3736"/>
                  </a:lnTo>
                  <a:lnTo>
                    <a:pt x="3983" y="3640"/>
                  </a:lnTo>
                  <a:lnTo>
                    <a:pt x="4008" y="3589"/>
                  </a:lnTo>
                  <a:lnTo>
                    <a:pt x="4035" y="3528"/>
                  </a:lnTo>
                  <a:lnTo>
                    <a:pt x="4080" y="3402"/>
                  </a:lnTo>
                  <a:lnTo>
                    <a:pt x="4135" y="3209"/>
                  </a:lnTo>
                  <a:lnTo>
                    <a:pt x="4215" y="2815"/>
                  </a:lnTo>
                  <a:lnTo>
                    <a:pt x="4268" y="2557"/>
                  </a:lnTo>
                  <a:lnTo>
                    <a:pt x="4288" y="2482"/>
                  </a:lnTo>
                  <a:lnTo>
                    <a:pt x="4334" y="2332"/>
                  </a:lnTo>
                  <a:lnTo>
                    <a:pt x="4365" y="2219"/>
                  </a:lnTo>
                  <a:lnTo>
                    <a:pt x="4380" y="2143"/>
                  </a:lnTo>
                  <a:lnTo>
                    <a:pt x="4387" y="2065"/>
                  </a:lnTo>
                  <a:lnTo>
                    <a:pt x="4383" y="1987"/>
                  </a:lnTo>
                  <a:lnTo>
                    <a:pt x="4377" y="19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92"/>
            <p:cNvSpPr>
              <a:spLocks/>
            </p:cNvSpPr>
            <p:nvPr/>
          </p:nvSpPr>
          <p:spPr bwMode="auto">
            <a:xfrm>
              <a:off x="7499350" y="2184400"/>
              <a:ext cx="655638" cy="354013"/>
            </a:xfrm>
            <a:custGeom>
              <a:avLst/>
              <a:gdLst>
                <a:gd name="T0" fmla="*/ 1466 w 1651"/>
                <a:gd name="T1" fmla="*/ 272 h 896"/>
                <a:gd name="T2" fmla="*/ 1452 w 1651"/>
                <a:gd name="T3" fmla="*/ 258 h 896"/>
                <a:gd name="T4" fmla="*/ 1422 w 1651"/>
                <a:gd name="T5" fmla="*/ 235 h 896"/>
                <a:gd name="T6" fmla="*/ 1377 w 1651"/>
                <a:gd name="T7" fmla="*/ 207 h 896"/>
                <a:gd name="T8" fmla="*/ 1346 w 1651"/>
                <a:gd name="T9" fmla="*/ 185 h 896"/>
                <a:gd name="T10" fmla="*/ 1309 w 1651"/>
                <a:gd name="T11" fmla="*/ 154 h 896"/>
                <a:gd name="T12" fmla="*/ 1247 w 1651"/>
                <a:gd name="T13" fmla="*/ 80 h 896"/>
                <a:gd name="T14" fmla="*/ 1209 w 1651"/>
                <a:gd name="T15" fmla="*/ 51 h 896"/>
                <a:gd name="T16" fmla="*/ 1182 w 1651"/>
                <a:gd name="T17" fmla="*/ 34 h 896"/>
                <a:gd name="T18" fmla="*/ 1097 w 1651"/>
                <a:gd name="T19" fmla="*/ 9 h 896"/>
                <a:gd name="T20" fmla="*/ 998 w 1651"/>
                <a:gd name="T21" fmla="*/ 0 h 896"/>
                <a:gd name="T22" fmla="*/ 932 w 1651"/>
                <a:gd name="T23" fmla="*/ 7 h 896"/>
                <a:gd name="T24" fmla="*/ 897 w 1651"/>
                <a:gd name="T25" fmla="*/ 20 h 896"/>
                <a:gd name="T26" fmla="*/ 884 w 1651"/>
                <a:gd name="T27" fmla="*/ 27 h 896"/>
                <a:gd name="T28" fmla="*/ 865 w 1651"/>
                <a:gd name="T29" fmla="*/ 47 h 896"/>
                <a:gd name="T30" fmla="*/ 836 w 1651"/>
                <a:gd name="T31" fmla="*/ 97 h 896"/>
                <a:gd name="T32" fmla="*/ 826 w 1651"/>
                <a:gd name="T33" fmla="*/ 128 h 896"/>
                <a:gd name="T34" fmla="*/ 817 w 1651"/>
                <a:gd name="T35" fmla="*/ 97 h 896"/>
                <a:gd name="T36" fmla="*/ 788 w 1651"/>
                <a:gd name="T37" fmla="*/ 47 h 896"/>
                <a:gd name="T38" fmla="*/ 767 w 1651"/>
                <a:gd name="T39" fmla="*/ 27 h 896"/>
                <a:gd name="T40" fmla="*/ 754 w 1651"/>
                <a:gd name="T41" fmla="*/ 20 h 896"/>
                <a:gd name="T42" fmla="*/ 719 w 1651"/>
                <a:gd name="T43" fmla="*/ 7 h 896"/>
                <a:gd name="T44" fmla="*/ 653 w 1651"/>
                <a:gd name="T45" fmla="*/ 0 h 896"/>
                <a:gd name="T46" fmla="*/ 555 w 1651"/>
                <a:gd name="T47" fmla="*/ 9 h 896"/>
                <a:gd name="T48" fmla="*/ 469 w 1651"/>
                <a:gd name="T49" fmla="*/ 34 h 896"/>
                <a:gd name="T50" fmla="*/ 442 w 1651"/>
                <a:gd name="T51" fmla="*/ 51 h 896"/>
                <a:gd name="T52" fmla="*/ 406 w 1651"/>
                <a:gd name="T53" fmla="*/ 80 h 896"/>
                <a:gd name="T54" fmla="*/ 342 w 1651"/>
                <a:gd name="T55" fmla="*/ 154 h 896"/>
                <a:gd name="T56" fmla="*/ 306 w 1651"/>
                <a:gd name="T57" fmla="*/ 185 h 896"/>
                <a:gd name="T58" fmla="*/ 275 w 1651"/>
                <a:gd name="T59" fmla="*/ 207 h 896"/>
                <a:gd name="T60" fmla="*/ 230 w 1651"/>
                <a:gd name="T61" fmla="*/ 235 h 896"/>
                <a:gd name="T62" fmla="*/ 200 w 1651"/>
                <a:gd name="T63" fmla="*/ 258 h 896"/>
                <a:gd name="T64" fmla="*/ 185 w 1651"/>
                <a:gd name="T65" fmla="*/ 272 h 896"/>
                <a:gd name="T66" fmla="*/ 161 w 1651"/>
                <a:gd name="T67" fmla="*/ 305 h 896"/>
                <a:gd name="T68" fmla="*/ 123 w 1651"/>
                <a:gd name="T69" fmla="*/ 382 h 896"/>
                <a:gd name="T70" fmla="*/ 87 w 1651"/>
                <a:gd name="T71" fmla="*/ 469 h 896"/>
                <a:gd name="T72" fmla="*/ 51 w 1651"/>
                <a:gd name="T73" fmla="*/ 535 h 896"/>
                <a:gd name="T74" fmla="*/ 18 w 1651"/>
                <a:gd name="T75" fmla="*/ 578 h 896"/>
                <a:gd name="T76" fmla="*/ 0 w 1651"/>
                <a:gd name="T77" fmla="*/ 599 h 896"/>
                <a:gd name="T78" fmla="*/ 43 w 1651"/>
                <a:gd name="T79" fmla="*/ 634 h 896"/>
                <a:gd name="T80" fmla="*/ 127 w 1651"/>
                <a:gd name="T81" fmla="*/ 696 h 896"/>
                <a:gd name="T82" fmla="*/ 214 w 1651"/>
                <a:gd name="T83" fmla="*/ 751 h 896"/>
                <a:gd name="T84" fmla="*/ 309 w 1651"/>
                <a:gd name="T85" fmla="*/ 798 h 896"/>
                <a:gd name="T86" fmla="*/ 362 w 1651"/>
                <a:gd name="T87" fmla="*/ 818 h 896"/>
                <a:gd name="T88" fmla="*/ 443 w 1651"/>
                <a:gd name="T89" fmla="*/ 845 h 896"/>
                <a:gd name="T90" fmla="*/ 602 w 1651"/>
                <a:gd name="T91" fmla="*/ 880 h 896"/>
                <a:gd name="T92" fmla="*/ 753 w 1651"/>
                <a:gd name="T93" fmla="*/ 896 h 896"/>
                <a:gd name="T94" fmla="*/ 892 w 1651"/>
                <a:gd name="T95" fmla="*/ 896 h 896"/>
                <a:gd name="T96" fmla="*/ 1018 w 1651"/>
                <a:gd name="T97" fmla="*/ 884 h 896"/>
                <a:gd name="T98" fmla="*/ 1124 w 1651"/>
                <a:gd name="T99" fmla="*/ 865 h 896"/>
                <a:gd name="T100" fmla="*/ 1247 w 1651"/>
                <a:gd name="T101" fmla="*/ 833 h 896"/>
                <a:gd name="T102" fmla="*/ 1290 w 1651"/>
                <a:gd name="T103" fmla="*/ 818 h 896"/>
                <a:gd name="T104" fmla="*/ 1343 w 1651"/>
                <a:gd name="T105" fmla="*/ 797 h 896"/>
                <a:gd name="T106" fmla="*/ 1438 w 1651"/>
                <a:gd name="T107" fmla="*/ 751 h 896"/>
                <a:gd name="T108" fmla="*/ 1524 w 1651"/>
                <a:gd name="T109" fmla="*/ 696 h 896"/>
                <a:gd name="T110" fmla="*/ 1609 w 1651"/>
                <a:gd name="T111" fmla="*/ 634 h 896"/>
                <a:gd name="T112" fmla="*/ 1651 w 1651"/>
                <a:gd name="T113" fmla="*/ 599 h 896"/>
                <a:gd name="T114" fmla="*/ 1633 w 1651"/>
                <a:gd name="T115" fmla="*/ 578 h 896"/>
                <a:gd name="T116" fmla="*/ 1602 w 1651"/>
                <a:gd name="T117" fmla="*/ 535 h 896"/>
                <a:gd name="T118" fmla="*/ 1565 w 1651"/>
                <a:gd name="T119" fmla="*/ 469 h 896"/>
                <a:gd name="T120" fmla="*/ 1528 w 1651"/>
                <a:gd name="T121" fmla="*/ 382 h 896"/>
                <a:gd name="T122" fmla="*/ 1491 w 1651"/>
                <a:gd name="T123" fmla="*/ 305 h 896"/>
                <a:gd name="T124" fmla="*/ 1466 w 1651"/>
                <a:gd name="T125" fmla="*/ 272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51" h="896">
                  <a:moveTo>
                    <a:pt x="1466" y="272"/>
                  </a:moveTo>
                  <a:lnTo>
                    <a:pt x="1452" y="258"/>
                  </a:lnTo>
                  <a:lnTo>
                    <a:pt x="1422" y="235"/>
                  </a:lnTo>
                  <a:lnTo>
                    <a:pt x="1377" y="207"/>
                  </a:lnTo>
                  <a:lnTo>
                    <a:pt x="1346" y="185"/>
                  </a:lnTo>
                  <a:lnTo>
                    <a:pt x="1309" y="154"/>
                  </a:lnTo>
                  <a:lnTo>
                    <a:pt x="1247" y="80"/>
                  </a:lnTo>
                  <a:lnTo>
                    <a:pt x="1209" y="51"/>
                  </a:lnTo>
                  <a:lnTo>
                    <a:pt x="1182" y="34"/>
                  </a:lnTo>
                  <a:lnTo>
                    <a:pt x="1097" y="9"/>
                  </a:lnTo>
                  <a:lnTo>
                    <a:pt x="998" y="0"/>
                  </a:lnTo>
                  <a:lnTo>
                    <a:pt x="932" y="7"/>
                  </a:lnTo>
                  <a:lnTo>
                    <a:pt x="897" y="20"/>
                  </a:lnTo>
                  <a:lnTo>
                    <a:pt x="884" y="27"/>
                  </a:lnTo>
                  <a:lnTo>
                    <a:pt x="865" y="47"/>
                  </a:lnTo>
                  <a:lnTo>
                    <a:pt x="836" y="97"/>
                  </a:lnTo>
                  <a:lnTo>
                    <a:pt x="826" y="128"/>
                  </a:lnTo>
                  <a:lnTo>
                    <a:pt x="817" y="97"/>
                  </a:lnTo>
                  <a:lnTo>
                    <a:pt x="788" y="47"/>
                  </a:lnTo>
                  <a:lnTo>
                    <a:pt x="767" y="27"/>
                  </a:lnTo>
                  <a:lnTo>
                    <a:pt x="754" y="20"/>
                  </a:lnTo>
                  <a:lnTo>
                    <a:pt x="719" y="7"/>
                  </a:lnTo>
                  <a:lnTo>
                    <a:pt x="653" y="0"/>
                  </a:lnTo>
                  <a:lnTo>
                    <a:pt x="555" y="9"/>
                  </a:lnTo>
                  <a:lnTo>
                    <a:pt x="469" y="34"/>
                  </a:lnTo>
                  <a:lnTo>
                    <a:pt x="442" y="51"/>
                  </a:lnTo>
                  <a:lnTo>
                    <a:pt x="406" y="80"/>
                  </a:lnTo>
                  <a:lnTo>
                    <a:pt x="342" y="154"/>
                  </a:lnTo>
                  <a:lnTo>
                    <a:pt x="306" y="185"/>
                  </a:lnTo>
                  <a:lnTo>
                    <a:pt x="275" y="207"/>
                  </a:lnTo>
                  <a:lnTo>
                    <a:pt x="230" y="235"/>
                  </a:lnTo>
                  <a:lnTo>
                    <a:pt x="200" y="258"/>
                  </a:lnTo>
                  <a:lnTo>
                    <a:pt x="185" y="272"/>
                  </a:lnTo>
                  <a:lnTo>
                    <a:pt x="161" y="305"/>
                  </a:lnTo>
                  <a:lnTo>
                    <a:pt x="123" y="382"/>
                  </a:lnTo>
                  <a:lnTo>
                    <a:pt x="87" y="469"/>
                  </a:lnTo>
                  <a:lnTo>
                    <a:pt x="51" y="535"/>
                  </a:lnTo>
                  <a:lnTo>
                    <a:pt x="18" y="578"/>
                  </a:lnTo>
                  <a:lnTo>
                    <a:pt x="0" y="599"/>
                  </a:lnTo>
                  <a:lnTo>
                    <a:pt x="43" y="634"/>
                  </a:lnTo>
                  <a:lnTo>
                    <a:pt x="127" y="696"/>
                  </a:lnTo>
                  <a:lnTo>
                    <a:pt x="214" y="751"/>
                  </a:lnTo>
                  <a:lnTo>
                    <a:pt x="309" y="798"/>
                  </a:lnTo>
                  <a:lnTo>
                    <a:pt x="362" y="818"/>
                  </a:lnTo>
                  <a:lnTo>
                    <a:pt x="443" y="845"/>
                  </a:lnTo>
                  <a:lnTo>
                    <a:pt x="602" y="880"/>
                  </a:lnTo>
                  <a:lnTo>
                    <a:pt x="753" y="896"/>
                  </a:lnTo>
                  <a:lnTo>
                    <a:pt x="892" y="896"/>
                  </a:lnTo>
                  <a:lnTo>
                    <a:pt x="1018" y="884"/>
                  </a:lnTo>
                  <a:lnTo>
                    <a:pt x="1124" y="865"/>
                  </a:lnTo>
                  <a:lnTo>
                    <a:pt x="1247" y="833"/>
                  </a:lnTo>
                  <a:lnTo>
                    <a:pt x="1290" y="818"/>
                  </a:lnTo>
                  <a:lnTo>
                    <a:pt x="1343" y="797"/>
                  </a:lnTo>
                  <a:lnTo>
                    <a:pt x="1438" y="751"/>
                  </a:lnTo>
                  <a:lnTo>
                    <a:pt x="1524" y="696"/>
                  </a:lnTo>
                  <a:lnTo>
                    <a:pt x="1609" y="634"/>
                  </a:lnTo>
                  <a:lnTo>
                    <a:pt x="1651" y="599"/>
                  </a:lnTo>
                  <a:lnTo>
                    <a:pt x="1633" y="578"/>
                  </a:lnTo>
                  <a:lnTo>
                    <a:pt x="1602" y="535"/>
                  </a:lnTo>
                  <a:lnTo>
                    <a:pt x="1565" y="469"/>
                  </a:lnTo>
                  <a:lnTo>
                    <a:pt x="1528" y="382"/>
                  </a:lnTo>
                  <a:lnTo>
                    <a:pt x="1491" y="305"/>
                  </a:lnTo>
                  <a:lnTo>
                    <a:pt x="1466" y="272"/>
                  </a:lnTo>
                  <a:close/>
                </a:path>
              </a:pathLst>
            </a:custGeom>
            <a:solidFill>
              <a:srgbClr val="DDDC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93"/>
            <p:cNvSpPr>
              <a:spLocks/>
            </p:cNvSpPr>
            <p:nvPr/>
          </p:nvSpPr>
          <p:spPr bwMode="auto">
            <a:xfrm>
              <a:off x="7583488" y="2214563"/>
              <a:ext cx="465138" cy="214313"/>
            </a:xfrm>
            <a:custGeom>
              <a:avLst/>
              <a:gdLst>
                <a:gd name="T0" fmla="*/ 1098 w 1171"/>
                <a:gd name="T1" fmla="*/ 407 h 541"/>
                <a:gd name="T2" fmla="*/ 1087 w 1171"/>
                <a:gd name="T3" fmla="*/ 373 h 541"/>
                <a:gd name="T4" fmla="*/ 1049 w 1171"/>
                <a:gd name="T5" fmla="*/ 309 h 541"/>
                <a:gd name="T6" fmla="*/ 997 w 1171"/>
                <a:gd name="T7" fmla="*/ 252 h 541"/>
                <a:gd name="T8" fmla="*/ 938 w 1171"/>
                <a:gd name="T9" fmla="*/ 205 h 541"/>
                <a:gd name="T10" fmla="*/ 905 w 1171"/>
                <a:gd name="T11" fmla="*/ 188 h 541"/>
                <a:gd name="T12" fmla="*/ 865 w 1171"/>
                <a:gd name="T13" fmla="*/ 170 h 541"/>
                <a:gd name="T14" fmla="*/ 812 w 1171"/>
                <a:gd name="T15" fmla="*/ 144 h 541"/>
                <a:gd name="T16" fmla="*/ 778 w 1171"/>
                <a:gd name="T17" fmla="*/ 119 h 541"/>
                <a:gd name="T18" fmla="*/ 763 w 1171"/>
                <a:gd name="T19" fmla="*/ 103 h 541"/>
                <a:gd name="T20" fmla="*/ 742 w 1171"/>
                <a:gd name="T21" fmla="*/ 78 h 541"/>
                <a:gd name="T22" fmla="*/ 696 w 1171"/>
                <a:gd name="T23" fmla="*/ 33 h 541"/>
                <a:gd name="T24" fmla="*/ 669 w 1171"/>
                <a:gd name="T25" fmla="*/ 16 h 541"/>
                <a:gd name="T26" fmla="*/ 645 w 1171"/>
                <a:gd name="T27" fmla="*/ 5 h 541"/>
                <a:gd name="T28" fmla="*/ 613 w 1171"/>
                <a:gd name="T29" fmla="*/ 0 h 541"/>
                <a:gd name="T30" fmla="*/ 594 w 1171"/>
                <a:gd name="T31" fmla="*/ 4 h 541"/>
                <a:gd name="T32" fmla="*/ 585 w 1171"/>
                <a:gd name="T33" fmla="*/ 8 h 541"/>
                <a:gd name="T34" fmla="*/ 577 w 1171"/>
                <a:gd name="T35" fmla="*/ 4 h 541"/>
                <a:gd name="T36" fmla="*/ 558 w 1171"/>
                <a:gd name="T37" fmla="*/ 0 h 541"/>
                <a:gd name="T38" fmla="*/ 527 w 1171"/>
                <a:gd name="T39" fmla="*/ 5 h 541"/>
                <a:gd name="T40" fmla="*/ 502 w 1171"/>
                <a:gd name="T41" fmla="*/ 16 h 541"/>
                <a:gd name="T42" fmla="*/ 475 w 1171"/>
                <a:gd name="T43" fmla="*/ 33 h 541"/>
                <a:gd name="T44" fmla="*/ 429 w 1171"/>
                <a:gd name="T45" fmla="*/ 78 h 541"/>
                <a:gd name="T46" fmla="*/ 409 w 1171"/>
                <a:gd name="T47" fmla="*/ 103 h 541"/>
                <a:gd name="T48" fmla="*/ 392 w 1171"/>
                <a:gd name="T49" fmla="*/ 119 h 541"/>
                <a:gd name="T50" fmla="*/ 359 w 1171"/>
                <a:gd name="T51" fmla="*/ 144 h 541"/>
                <a:gd name="T52" fmla="*/ 306 w 1171"/>
                <a:gd name="T53" fmla="*/ 170 h 541"/>
                <a:gd name="T54" fmla="*/ 266 w 1171"/>
                <a:gd name="T55" fmla="*/ 188 h 541"/>
                <a:gd name="T56" fmla="*/ 234 w 1171"/>
                <a:gd name="T57" fmla="*/ 205 h 541"/>
                <a:gd name="T58" fmla="*/ 174 w 1171"/>
                <a:gd name="T59" fmla="*/ 252 h 541"/>
                <a:gd name="T60" fmla="*/ 122 w 1171"/>
                <a:gd name="T61" fmla="*/ 309 h 541"/>
                <a:gd name="T62" fmla="*/ 85 w 1171"/>
                <a:gd name="T63" fmla="*/ 373 h 541"/>
                <a:gd name="T64" fmla="*/ 73 w 1171"/>
                <a:gd name="T65" fmla="*/ 407 h 541"/>
                <a:gd name="T66" fmla="*/ 68 w 1171"/>
                <a:gd name="T67" fmla="*/ 436 h 541"/>
                <a:gd name="T68" fmla="*/ 50 w 1171"/>
                <a:gd name="T69" fmla="*/ 493 h 541"/>
                <a:gd name="T70" fmla="*/ 22 w 1171"/>
                <a:gd name="T71" fmla="*/ 528 h 541"/>
                <a:gd name="T72" fmla="*/ 0 w 1171"/>
                <a:gd name="T73" fmla="*/ 541 h 541"/>
                <a:gd name="T74" fmla="*/ 60 w 1171"/>
                <a:gd name="T75" fmla="*/ 529 h 541"/>
                <a:gd name="T76" fmla="*/ 181 w 1171"/>
                <a:gd name="T77" fmla="*/ 494 h 541"/>
                <a:gd name="T78" fmla="*/ 239 w 1171"/>
                <a:gd name="T79" fmla="*/ 478 h 541"/>
                <a:gd name="T80" fmla="*/ 299 w 1171"/>
                <a:gd name="T81" fmla="*/ 467 h 541"/>
                <a:gd name="T82" fmla="*/ 422 w 1171"/>
                <a:gd name="T83" fmla="*/ 456 h 541"/>
                <a:gd name="T84" fmla="*/ 483 w 1171"/>
                <a:gd name="T85" fmla="*/ 452 h 541"/>
                <a:gd name="T86" fmla="*/ 585 w 1171"/>
                <a:gd name="T87" fmla="*/ 450 h 541"/>
                <a:gd name="T88" fmla="*/ 689 w 1171"/>
                <a:gd name="T89" fmla="*/ 452 h 541"/>
                <a:gd name="T90" fmla="*/ 750 w 1171"/>
                <a:gd name="T91" fmla="*/ 456 h 541"/>
                <a:gd name="T92" fmla="*/ 873 w 1171"/>
                <a:gd name="T93" fmla="*/ 467 h 541"/>
                <a:gd name="T94" fmla="*/ 932 w 1171"/>
                <a:gd name="T95" fmla="*/ 478 h 541"/>
                <a:gd name="T96" fmla="*/ 991 w 1171"/>
                <a:gd name="T97" fmla="*/ 494 h 541"/>
                <a:gd name="T98" fmla="*/ 1111 w 1171"/>
                <a:gd name="T99" fmla="*/ 529 h 541"/>
                <a:gd name="T100" fmla="*/ 1171 w 1171"/>
                <a:gd name="T101" fmla="*/ 541 h 541"/>
                <a:gd name="T102" fmla="*/ 1149 w 1171"/>
                <a:gd name="T103" fmla="*/ 528 h 541"/>
                <a:gd name="T104" fmla="*/ 1122 w 1171"/>
                <a:gd name="T105" fmla="*/ 493 h 541"/>
                <a:gd name="T106" fmla="*/ 1103 w 1171"/>
                <a:gd name="T107" fmla="*/ 436 h 541"/>
                <a:gd name="T108" fmla="*/ 1098 w 1171"/>
                <a:gd name="T109" fmla="*/ 407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71" h="541">
                  <a:moveTo>
                    <a:pt x="1098" y="407"/>
                  </a:moveTo>
                  <a:lnTo>
                    <a:pt x="1087" y="373"/>
                  </a:lnTo>
                  <a:lnTo>
                    <a:pt x="1049" y="309"/>
                  </a:lnTo>
                  <a:lnTo>
                    <a:pt x="997" y="252"/>
                  </a:lnTo>
                  <a:lnTo>
                    <a:pt x="938" y="205"/>
                  </a:lnTo>
                  <a:lnTo>
                    <a:pt x="905" y="188"/>
                  </a:lnTo>
                  <a:lnTo>
                    <a:pt x="865" y="170"/>
                  </a:lnTo>
                  <a:lnTo>
                    <a:pt x="812" y="144"/>
                  </a:lnTo>
                  <a:lnTo>
                    <a:pt x="778" y="119"/>
                  </a:lnTo>
                  <a:lnTo>
                    <a:pt x="763" y="103"/>
                  </a:lnTo>
                  <a:lnTo>
                    <a:pt x="742" y="78"/>
                  </a:lnTo>
                  <a:lnTo>
                    <a:pt x="696" y="33"/>
                  </a:lnTo>
                  <a:lnTo>
                    <a:pt x="669" y="16"/>
                  </a:lnTo>
                  <a:lnTo>
                    <a:pt x="645" y="5"/>
                  </a:lnTo>
                  <a:lnTo>
                    <a:pt x="613" y="0"/>
                  </a:lnTo>
                  <a:lnTo>
                    <a:pt x="594" y="4"/>
                  </a:lnTo>
                  <a:lnTo>
                    <a:pt x="585" y="8"/>
                  </a:lnTo>
                  <a:lnTo>
                    <a:pt x="577" y="4"/>
                  </a:lnTo>
                  <a:lnTo>
                    <a:pt x="558" y="0"/>
                  </a:lnTo>
                  <a:lnTo>
                    <a:pt x="527" y="5"/>
                  </a:lnTo>
                  <a:lnTo>
                    <a:pt x="502" y="16"/>
                  </a:lnTo>
                  <a:lnTo>
                    <a:pt x="475" y="33"/>
                  </a:lnTo>
                  <a:lnTo>
                    <a:pt x="429" y="78"/>
                  </a:lnTo>
                  <a:lnTo>
                    <a:pt x="409" y="103"/>
                  </a:lnTo>
                  <a:lnTo>
                    <a:pt x="392" y="119"/>
                  </a:lnTo>
                  <a:lnTo>
                    <a:pt x="359" y="144"/>
                  </a:lnTo>
                  <a:lnTo>
                    <a:pt x="306" y="170"/>
                  </a:lnTo>
                  <a:lnTo>
                    <a:pt x="266" y="188"/>
                  </a:lnTo>
                  <a:lnTo>
                    <a:pt x="234" y="205"/>
                  </a:lnTo>
                  <a:lnTo>
                    <a:pt x="174" y="252"/>
                  </a:lnTo>
                  <a:lnTo>
                    <a:pt x="122" y="309"/>
                  </a:lnTo>
                  <a:lnTo>
                    <a:pt x="85" y="373"/>
                  </a:lnTo>
                  <a:lnTo>
                    <a:pt x="73" y="407"/>
                  </a:lnTo>
                  <a:lnTo>
                    <a:pt x="68" y="436"/>
                  </a:lnTo>
                  <a:lnTo>
                    <a:pt x="50" y="493"/>
                  </a:lnTo>
                  <a:lnTo>
                    <a:pt x="22" y="528"/>
                  </a:lnTo>
                  <a:lnTo>
                    <a:pt x="0" y="541"/>
                  </a:lnTo>
                  <a:lnTo>
                    <a:pt x="60" y="529"/>
                  </a:lnTo>
                  <a:lnTo>
                    <a:pt x="181" y="494"/>
                  </a:lnTo>
                  <a:lnTo>
                    <a:pt x="239" y="478"/>
                  </a:lnTo>
                  <a:lnTo>
                    <a:pt x="299" y="467"/>
                  </a:lnTo>
                  <a:lnTo>
                    <a:pt x="422" y="456"/>
                  </a:lnTo>
                  <a:lnTo>
                    <a:pt x="483" y="452"/>
                  </a:lnTo>
                  <a:lnTo>
                    <a:pt x="585" y="450"/>
                  </a:lnTo>
                  <a:lnTo>
                    <a:pt x="689" y="452"/>
                  </a:lnTo>
                  <a:lnTo>
                    <a:pt x="750" y="456"/>
                  </a:lnTo>
                  <a:lnTo>
                    <a:pt x="873" y="467"/>
                  </a:lnTo>
                  <a:lnTo>
                    <a:pt x="932" y="478"/>
                  </a:lnTo>
                  <a:lnTo>
                    <a:pt x="991" y="494"/>
                  </a:lnTo>
                  <a:lnTo>
                    <a:pt x="1111" y="529"/>
                  </a:lnTo>
                  <a:lnTo>
                    <a:pt x="1171" y="541"/>
                  </a:lnTo>
                  <a:lnTo>
                    <a:pt x="1149" y="528"/>
                  </a:lnTo>
                  <a:lnTo>
                    <a:pt x="1122" y="493"/>
                  </a:lnTo>
                  <a:lnTo>
                    <a:pt x="1103" y="436"/>
                  </a:lnTo>
                  <a:lnTo>
                    <a:pt x="1098" y="4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94"/>
            <p:cNvSpPr>
              <a:spLocks/>
            </p:cNvSpPr>
            <p:nvPr/>
          </p:nvSpPr>
          <p:spPr bwMode="auto">
            <a:xfrm>
              <a:off x="6945313" y="581025"/>
              <a:ext cx="385763" cy="1403350"/>
            </a:xfrm>
            <a:custGeom>
              <a:avLst/>
              <a:gdLst>
                <a:gd name="T0" fmla="*/ 905 w 972"/>
                <a:gd name="T1" fmla="*/ 3141 h 3537"/>
                <a:gd name="T2" fmla="*/ 886 w 972"/>
                <a:gd name="T3" fmla="*/ 3005 h 3537"/>
                <a:gd name="T4" fmla="*/ 822 w 972"/>
                <a:gd name="T5" fmla="*/ 2818 h 3537"/>
                <a:gd name="T6" fmla="*/ 652 w 972"/>
                <a:gd name="T7" fmla="*/ 2342 h 3537"/>
                <a:gd name="T8" fmla="*/ 543 w 972"/>
                <a:gd name="T9" fmla="*/ 1990 h 3537"/>
                <a:gd name="T10" fmla="*/ 478 w 972"/>
                <a:gd name="T11" fmla="*/ 1679 h 3537"/>
                <a:gd name="T12" fmla="*/ 468 w 972"/>
                <a:gd name="T13" fmla="*/ 1438 h 3537"/>
                <a:gd name="T14" fmla="*/ 481 w 972"/>
                <a:gd name="T15" fmla="*/ 1338 h 3537"/>
                <a:gd name="T16" fmla="*/ 534 w 972"/>
                <a:gd name="T17" fmla="*/ 1153 h 3537"/>
                <a:gd name="T18" fmla="*/ 649 w 972"/>
                <a:gd name="T19" fmla="*/ 887 h 3537"/>
                <a:gd name="T20" fmla="*/ 714 w 972"/>
                <a:gd name="T21" fmla="*/ 711 h 3537"/>
                <a:gd name="T22" fmla="*/ 759 w 972"/>
                <a:gd name="T23" fmla="*/ 576 h 3537"/>
                <a:gd name="T24" fmla="*/ 787 w 972"/>
                <a:gd name="T25" fmla="*/ 397 h 3537"/>
                <a:gd name="T26" fmla="*/ 771 w 972"/>
                <a:gd name="T27" fmla="*/ 262 h 3537"/>
                <a:gd name="T28" fmla="*/ 730 w 972"/>
                <a:gd name="T29" fmla="*/ 139 h 3537"/>
                <a:gd name="T30" fmla="*/ 648 w 972"/>
                <a:gd name="T31" fmla="*/ 38 h 3537"/>
                <a:gd name="T32" fmla="*/ 597 w 972"/>
                <a:gd name="T33" fmla="*/ 7 h 3537"/>
                <a:gd name="T34" fmla="*/ 502 w 972"/>
                <a:gd name="T35" fmla="*/ 30 h 3537"/>
                <a:gd name="T36" fmla="*/ 311 w 972"/>
                <a:gd name="T37" fmla="*/ 123 h 3537"/>
                <a:gd name="T38" fmla="*/ 268 w 972"/>
                <a:gd name="T39" fmla="*/ 173 h 3537"/>
                <a:gd name="T40" fmla="*/ 244 w 972"/>
                <a:gd name="T41" fmla="*/ 298 h 3537"/>
                <a:gd name="T42" fmla="*/ 262 w 972"/>
                <a:gd name="T43" fmla="*/ 486 h 3537"/>
                <a:gd name="T44" fmla="*/ 275 w 972"/>
                <a:gd name="T45" fmla="*/ 661 h 3537"/>
                <a:gd name="T46" fmla="*/ 249 w 972"/>
                <a:gd name="T47" fmla="*/ 790 h 3537"/>
                <a:gd name="T48" fmla="*/ 154 w 972"/>
                <a:gd name="T49" fmla="*/ 1083 h 3537"/>
                <a:gd name="T50" fmla="*/ 96 w 972"/>
                <a:gd name="T51" fmla="*/ 1191 h 3537"/>
                <a:gd name="T52" fmla="*/ 21 w 972"/>
                <a:gd name="T53" fmla="*/ 1333 h 3537"/>
                <a:gd name="T54" fmla="*/ 4 w 972"/>
                <a:gd name="T55" fmla="*/ 1413 h 3537"/>
                <a:gd name="T56" fmla="*/ 6 w 972"/>
                <a:gd name="T57" fmla="*/ 1569 h 3537"/>
                <a:gd name="T58" fmla="*/ 52 w 972"/>
                <a:gd name="T59" fmla="*/ 1758 h 3537"/>
                <a:gd name="T60" fmla="*/ 118 w 972"/>
                <a:gd name="T61" fmla="*/ 1983 h 3537"/>
                <a:gd name="T62" fmla="*/ 253 w 972"/>
                <a:gd name="T63" fmla="*/ 2635 h 3537"/>
                <a:gd name="T64" fmla="*/ 352 w 972"/>
                <a:gd name="T65" fmla="*/ 2954 h 3537"/>
                <a:gd name="T66" fmla="*/ 402 w 972"/>
                <a:gd name="T67" fmla="*/ 3062 h 3537"/>
                <a:gd name="T68" fmla="*/ 514 w 972"/>
                <a:gd name="T69" fmla="*/ 3228 h 3537"/>
                <a:gd name="T70" fmla="*/ 660 w 972"/>
                <a:gd name="T71" fmla="*/ 3365 h 3537"/>
                <a:gd name="T72" fmla="*/ 831 w 972"/>
                <a:gd name="T73" fmla="*/ 3473 h 3537"/>
                <a:gd name="T74" fmla="*/ 972 w 972"/>
                <a:gd name="T75" fmla="*/ 3537 h 3537"/>
                <a:gd name="T76" fmla="*/ 955 w 972"/>
                <a:gd name="T77" fmla="*/ 3439 h 3537"/>
                <a:gd name="T78" fmla="*/ 914 w 972"/>
                <a:gd name="T79" fmla="*/ 3296 h 3537"/>
                <a:gd name="T80" fmla="*/ 905 w 972"/>
                <a:gd name="T81" fmla="*/ 320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2" h="3537">
                  <a:moveTo>
                    <a:pt x="905" y="3203"/>
                  </a:moveTo>
                  <a:lnTo>
                    <a:pt x="905" y="3141"/>
                  </a:lnTo>
                  <a:lnTo>
                    <a:pt x="898" y="3058"/>
                  </a:lnTo>
                  <a:lnTo>
                    <a:pt x="886" y="3005"/>
                  </a:lnTo>
                  <a:lnTo>
                    <a:pt x="877" y="2976"/>
                  </a:lnTo>
                  <a:lnTo>
                    <a:pt x="822" y="2818"/>
                  </a:lnTo>
                  <a:lnTo>
                    <a:pt x="705" y="2501"/>
                  </a:lnTo>
                  <a:lnTo>
                    <a:pt x="652" y="2342"/>
                  </a:lnTo>
                  <a:lnTo>
                    <a:pt x="616" y="2231"/>
                  </a:lnTo>
                  <a:lnTo>
                    <a:pt x="543" y="1990"/>
                  </a:lnTo>
                  <a:lnTo>
                    <a:pt x="499" y="1803"/>
                  </a:lnTo>
                  <a:lnTo>
                    <a:pt x="478" y="1679"/>
                  </a:lnTo>
                  <a:lnTo>
                    <a:pt x="467" y="1557"/>
                  </a:lnTo>
                  <a:lnTo>
                    <a:pt x="468" y="1438"/>
                  </a:lnTo>
                  <a:lnTo>
                    <a:pt x="474" y="1381"/>
                  </a:lnTo>
                  <a:lnTo>
                    <a:pt x="481" y="1338"/>
                  </a:lnTo>
                  <a:lnTo>
                    <a:pt x="499" y="1260"/>
                  </a:lnTo>
                  <a:lnTo>
                    <a:pt x="534" y="1153"/>
                  </a:lnTo>
                  <a:lnTo>
                    <a:pt x="591" y="1022"/>
                  </a:lnTo>
                  <a:lnTo>
                    <a:pt x="649" y="887"/>
                  </a:lnTo>
                  <a:lnTo>
                    <a:pt x="676" y="810"/>
                  </a:lnTo>
                  <a:lnTo>
                    <a:pt x="714" y="711"/>
                  </a:lnTo>
                  <a:lnTo>
                    <a:pt x="750" y="608"/>
                  </a:lnTo>
                  <a:lnTo>
                    <a:pt x="759" y="576"/>
                  </a:lnTo>
                  <a:lnTo>
                    <a:pt x="776" y="492"/>
                  </a:lnTo>
                  <a:lnTo>
                    <a:pt x="787" y="397"/>
                  </a:lnTo>
                  <a:lnTo>
                    <a:pt x="781" y="304"/>
                  </a:lnTo>
                  <a:lnTo>
                    <a:pt x="771" y="262"/>
                  </a:lnTo>
                  <a:lnTo>
                    <a:pt x="756" y="213"/>
                  </a:lnTo>
                  <a:lnTo>
                    <a:pt x="730" y="139"/>
                  </a:lnTo>
                  <a:lnTo>
                    <a:pt x="699" y="83"/>
                  </a:lnTo>
                  <a:lnTo>
                    <a:pt x="648" y="38"/>
                  </a:lnTo>
                  <a:lnTo>
                    <a:pt x="610" y="16"/>
                  </a:lnTo>
                  <a:lnTo>
                    <a:pt x="597" y="7"/>
                  </a:lnTo>
                  <a:lnTo>
                    <a:pt x="586" y="0"/>
                  </a:lnTo>
                  <a:lnTo>
                    <a:pt x="502" y="30"/>
                  </a:lnTo>
                  <a:lnTo>
                    <a:pt x="377" y="81"/>
                  </a:lnTo>
                  <a:lnTo>
                    <a:pt x="311" y="123"/>
                  </a:lnTo>
                  <a:lnTo>
                    <a:pt x="286" y="149"/>
                  </a:lnTo>
                  <a:lnTo>
                    <a:pt x="268" y="173"/>
                  </a:lnTo>
                  <a:lnTo>
                    <a:pt x="249" y="231"/>
                  </a:lnTo>
                  <a:lnTo>
                    <a:pt x="244" y="298"/>
                  </a:lnTo>
                  <a:lnTo>
                    <a:pt x="247" y="371"/>
                  </a:lnTo>
                  <a:lnTo>
                    <a:pt x="262" y="486"/>
                  </a:lnTo>
                  <a:lnTo>
                    <a:pt x="275" y="597"/>
                  </a:lnTo>
                  <a:lnTo>
                    <a:pt x="275" y="661"/>
                  </a:lnTo>
                  <a:lnTo>
                    <a:pt x="270" y="691"/>
                  </a:lnTo>
                  <a:lnTo>
                    <a:pt x="249" y="790"/>
                  </a:lnTo>
                  <a:lnTo>
                    <a:pt x="189" y="989"/>
                  </a:lnTo>
                  <a:lnTo>
                    <a:pt x="154" y="1083"/>
                  </a:lnTo>
                  <a:lnTo>
                    <a:pt x="137" y="1121"/>
                  </a:lnTo>
                  <a:lnTo>
                    <a:pt x="96" y="1191"/>
                  </a:lnTo>
                  <a:lnTo>
                    <a:pt x="54" y="1260"/>
                  </a:lnTo>
                  <a:lnTo>
                    <a:pt x="21" y="1333"/>
                  </a:lnTo>
                  <a:lnTo>
                    <a:pt x="10" y="1373"/>
                  </a:lnTo>
                  <a:lnTo>
                    <a:pt x="4" y="1413"/>
                  </a:lnTo>
                  <a:lnTo>
                    <a:pt x="0" y="1491"/>
                  </a:lnTo>
                  <a:lnTo>
                    <a:pt x="6" y="1569"/>
                  </a:lnTo>
                  <a:lnTo>
                    <a:pt x="21" y="1645"/>
                  </a:lnTo>
                  <a:lnTo>
                    <a:pt x="52" y="1758"/>
                  </a:lnTo>
                  <a:lnTo>
                    <a:pt x="98" y="1908"/>
                  </a:lnTo>
                  <a:lnTo>
                    <a:pt x="118" y="1983"/>
                  </a:lnTo>
                  <a:lnTo>
                    <a:pt x="172" y="2241"/>
                  </a:lnTo>
                  <a:lnTo>
                    <a:pt x="253" y="2635"/>
                  </a:lnTo>
                  <a:lnTo>
                    <a:pt x="307" y="2828"/>
                  </a:lnTo>
                  <a:lnTo>
                    <a:pt x="352" y="2954"/>
                  </a:lnTo>
                  <a:lnTo>
                    <a:pt x="378" y="3015"/>
                  </a:lnTo>
                  <a:lnTo>
                    <a:pt x="402" y="3062"/>
                  </a:lnTo>
                  <a:lnTo>
                    <a:pt x="454" y="3149"/>
                  </a:lnTo>
                  <a:lnTo>
                    <a:pt x="514" y="3228"/>
                  </a:lnTo>
                  <a:lnTo>
                    <a:pt x="583" y="3300"/>
                  </a:lnTo>
                  <a:lnTo>
                    <a:pt x="660" y="3365"/>
                  </a:lnTo>
                  <a:lnTo>
                    <a:pt x="743" y="3422"/>
                  </a:lnTo>
                  <a:lnTo>
                    <a:pt x="831" y="3473"/>
                  </a:lnTo>
                  <a:lnTo>
                    <a:pt x="924" y="3518"/>
                  </a:lnTo>
                  <a:lnTo>
                    <a:pt x="972" y="3537"/>
                  </a:lnTo>
                  <a:lnTo>
                    <a:pt x="967" y="3488"/>
                  </a:lnTo>
                  <a:lnTo>
                    <a:pt x="955" y="3439"/>
                  </a:lnTo>
                  <a:lnTo>
                    <a:pt x="936" y="3378"/>
                  </a:lnTo>
                  <a:lnTo>
                    <a:pt x="914" y="3296"/>
                  </a:lnTo>
                  <a:lnTo>
                    <a:pt x="906" y="3237"/>
                  </a:lnTo>
                  <a:lnTo>
                    <a:pt x="905" y="3203"/>
                  </a:lnTo>
                  <a:close/>
                </a:path>
              </a:pathLst>
            </a:custGeom>
            <a:solidFill>
              <a:srgbClr val="F0EE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95"/>
            <p:cNvSpPr>
              <a:spLocks/>
            </p:cNvSpPr>
            <p:nvPr/>
          </p:nvSpPr>
          <p:spPr bwMode="auto">
            <a:xfrm>
              <a:off x="8301038" y="581025"/>
              <a:ext cx="385763" cy="1403350"/>
            </a:xfrm>
            <a:custGeom>
              <a:avLst/>
              <a:gdLst>
                <a:gd name="T0" fmla="*/ 66 w 972"/>
                <a:gd name="T1" fmla="*/ 3141 h 3537"/>
                <a:gd name="T2" fmla="*/ 86 w 972"/>
                <a:gd name="T3" fmla="*/ 3005 h 3537"/>
                <a:gd name="T4" fmla="*/ 149 w 972"/>
                <a:gd name="T5" fmla="*/ 2818 h 3537"/>
                <a:gd name="T6" fmla="*/ 320 w 972"/>
                <a:gd name="T7" fmla="*/ 2342 h 3537"/>
                <a:gd name="T8" fmla="*/ 429 w 972"/>
                <a:gd name="T9" fmla="*/ 1990 h 3537"/>
                <a:gd name="T10" fmla="*/ 494 w 972"/>
                <a:gd name="T11" fmla="*/ 1679 h 3537"/>
                <a:gd name="T12" fmla="*/ 503 w 972"/>
                <a:gd name="T13" fmla="*/ 1438 h 3537"/>
                <a:gd name="T14" fmla="*/ 484 w 972"/>
                <a:gd name="T15" fmla="*/ 1296 h 3537"/>
                <a:gd name="T16" fmla="*/ 370 w 972"/>
                <a:gd name="T17" fmla="*/ 948 h 3537"/>
                <a:gd name="T18" fmla="*/ 296 w 972"/>
                <a:gd name="T19" fmla="*/ 738 h 3537"/>
                <a:gd name="T20" fmla="*/ 234 w 972"/>
                <a:gd name="T21" fmla="*/ 501 h 3537"/>
                <a:gd name="T22" fmla="*/ 236 w 972"/>
                <a:gd name="T23" fmla="*/ 330 h 3537"/>
                <a:gd name="T24" fmla="*/ 280 w 972"/>
                <a:gd name="T25" fmla="*/ 138 h 3537"/>
                <a:gd name="T26" fmla="*/ 342 w 972"/>
                <a:gd name="T27" fmla="*/ 29 h 3537"/>
                <a:gd name="T28" fmla="*/ 373 w 972"/>
                <a:gd name="T29" fmla="*/ 7 h 3537"/>
                <a:gd name="T30" fmla="*/ 471 w 972"/>
                <a:gd name="T31" fmla="*/ 30 h 3537"/>
                <a:gd name="T32" fmla="*/ 661 w 972"/>
                <a:gd name="T33" fmla="*/ 123 h 3537"/>
                <a:gd name="T34" fmla="*/ 703 w 972"/>
                <a:gd name="T35" fmla="*/ 173 h 3537"/>
                <a:gd name="T36" fmla="*/ 729 w 972"/>
                <a:gd name="T37" fmla="*/ 298 h 3537"/>
                <a:gd name="T38" fmla="*/ 710 w 972"/>
                <a:gd name="T39" fmla="*/ 486 h 3537"/>
                <a:gd name="T40" fmla="*/ 698 w 972"/>
                <a:gd name="T41" fmla="*/ 661 h 3537"/>
                <a:gd name="T42" fmla="*/ 723 w 972"/>
                <a:gd name="T43" fmla="*/ 790 h 3537"/>
                <a:gd name="T44" fmla="*/ 818 w 972"/>
                <a:gd name="T45" fmla="*/ 1083 h 3537"/>
                <a:gd name="T46" fmla="*/ 875 w 972"/>
                <a:gd name="T47" fmla="*/ 1191 h 3537"/>
                <a:gd name="T48" fmla="*/ 952 w 972"/>
                <a:gd name="T49" fmla="*/ 1333 h 3537"/>
                <a:gd name="T50" fmla="*/ 968 w 972"/>
                <a:gd name="T51" fmla="*/ 1413 h 3537"/>
                <a:gd name="T52" fmla="*/ 965 w 972"/>
                <a:gd name="T53" fmla="*/ 1569 h 3537"/>
                <a:gd name="T54" fmla="*/ 919 w 972"/>
                <a:gd name="T55" fmla="*/ 1758 h 3537"/>
                <a:gd name="T56" fmla="*/ 853 w 972"/>
                <a:gd name="T57" fmla="*/ 1983 h 3537"/>
                <a:gd name="T58" fmla="*/ 720 w 972"/>
                <a:gd name="T59" fmla="*/ 2635 h 3537"/>
                <a:gd name="T60" fmla="*/ 620 w 972"/>
                <a:gd name="T61" fmla="*/ 2954 h 3537"/>
                <a:gd name="T62" fmla="*/ 571 w 972"/>
                <a:gd name="T63" fmla="*/ 3062 h 3537"/>
                <a:gd name="T64" fmla="*/ 458 w 972"/>
                <a:gd name="T65" fmla="*/ 3228 h 3537"/>
                <a:gd name="T66" fmla="*/ 311 w 972"/>
                <a:gd name="T67" fmla="*/ 3365 h 3537"/>
                <a:gd name="T68" fmla="*/ 140 w 972"/>
                <a:gd name="T69" fmla="*/ 3473 h 3537"/>
                <a:gd name="T70" fmla="*/ 0 w 972"/>
                <a:gd name="T71" fmla="*/ 3537 h 3537"/>
                <a:gd name="T72" fmla="*/ 17 w 972"/>
                <a:gd name="T73" fmla="*/ 3439 h 3537"/>
                <a:gd name="T74" fmla="*/ 59 w 972"/>
                <a:gd name="T75" fmla="*/ 3296 h 3537"/>
                <a:gd name="T76" fmla="*/ 66 w 972"/>
                <a:gd name="T77" fmla="*/ 320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72" h="3537">
                  <a:moveTo>
                    <a:pt x="66" y="3203"/>
                  </a:moveTo>
                  <a:lnTo>
                    <a:pt x="66" y="3141"/>
                  </a:lnTo>
                  <a:lnTo>
                    <a:pt x="74" y="3058"/>
                  </a:lnTo>
                  <a:lnTo>
                    <a:pt x="86" y="3005"/>
                  </a:lnTo>
                  <a:lnTo>
                    <a:pt x="94" y="2976"/>
                  </a:lnTo>
                  <a:lnTo>
                    <a:pt x="149" y="2818"/>
                  </a:lnTo>
                  <a:lnTo>
                    <a:pt x="267" y="2501"/>
                  </a:lnTo>
                  <a:lnTo>
                    <a:pt x="320" y="2342"/>
                  </a:lnTo>
                  <a:lnTo>
                    <a:pt x="355" y="2231"/>
                  </a:lnTo>
                  <a:lnTo>
                    <a:pt x="429" y="1990"/>
                  </a:lnTo>
                  <a:lnTo>
                    <a:pt x="473" y="1803"/>
                  </a:lnTo>
                  <a:lnTo>
                    <a:pt x="494" y="1679"/>
                  </a:lnTo>
                  <a:lnTo>
                    <a:pt x="504" y="1557"/>
                  </a:lnTo>
                  <a:lnTo>
                    <a:pt x="503" y="1438"/>
                  </a:lnTo>
                  <a:lnTo>
                    <a:pt x="497" y="1381"/>
                  </a:lnTo>
                  <a:lnTo>
                    <a:pt x="484" y="1296"/>
                  </a:lnTo>
                  <a:lnTo>
                    <a:pt x="445" y="1150"/>
                  </a:lnTo>
                  <a:lnTo>
                    <a:pt x="370" y="948"/>
                  </a:lnTo>
                  <a:lnTo>
                    <a:pt x="316" y="800"/>
                  </a:lnTo>
                  <a:lnTo>
                    <a:pt x="296" y="738"/>
                  </a:lnTo>
                  <a:lnTo>
                    <a:pt x="257" y="604"/>
                  </a:lnTo>
                  <a:lnTo>
                    <a:pt x="234" y="501"/>
                  </a:lnTo>
                  <a:lnTo>
                    <a:pt x="228" y="463"/>
                  </a:lnTo>
                  <a:lnTo>
                    <a:pt x="236" y="330"/>
                  </a:lnTo>
                  <a:lnTo>
                    <a:pt x="258" y="212"/>
                  </a:lnTo>
                  <a:lnTo>
                    <a:pt x="280" y="138"/>
                  </a:lnTo>
                  <a:lnTo>
                    <a:pt x="307" y="76"/>
                  </a:lnTo>
                  <a:lnTo>
                    <a:pt x="342" y="29"/>
                  </a:lnTo>
                  <a:lnTo>
                    <a:pt x="362" y="16"/>
                  </a:lnTo>
                  <a:lnTo>
                    <a:pt x="373" y="7"/>
                  </a:lnTo>
                  <a:lnTo>
                    <a:pt x="386" y="0"/>
                  </a:lnTo>
                  <a:lnTo>
                    <a:pt x="471" y="30"/>
                  </a:lnTo>
                  <a:lnTo>
                    <a:pt x="594" y="81"/>
                  </a:lnTo>
                  <a:lnTo>
                    <a:pt x="661" y="123"/>
                  </a:lnTo>
                  <a:lnTo>
                    <a:pt x="686" y="149"/>
                  </a:lnTo>
                  <a:lnTo>
                    <a:pt x="703" y="173"/>
                  </a:lnTo>
                  <a:lnTo>
                    <a:pt x="722" y="231"/>
                  </a:lnTo>
                  <a:lnTo>
                    <a:pt x="729" y="298"/>
                  </a:lnTo>
                  <a:lnTo>
                    <a:pt x="725" y="371"/>
                  </a:lnTo>
                  <a:lnTo>
                    <a:pt x="710" y="486"/>
                  </a:lnTo>
                  <a:lnTo>
                    <a:pt x="698" y="597"/>
                  </a:lnTo>
                  <a:lnTo>
                    <a:pt x="698" y="661"/>
                  </a:lnTo>
                  <a:lnTo>
                    <a:pt x="701" y="691"/>
                  </a:lnTo>
                  <a:lnTo>
                    <a:pt x="723" y="790"/>
                  </a:lnTo>
                  <a:lnTo>
                    <a:pt x="782" y="989"/>
                  </a:lnTo>
                  <a:lnTo>
                    <a:pt x="818" y="1083"/>
                  </a:lnTo>
                  <a:lnTo>
                    <a:pt x="835" y="1121"/>
                  </a:lnTo>
                  <a:lnTo>
                    <a:pt x="875" y="1191"/>
                  </a:lnTo>
                  <a:lnTo>
                    <a:pt x="918" y="1260"/>
                  </a:lnTo>
                  <a:lnTo>
                    <a:pt x="952" y="1333"/>
                  </a:lnTo>
                  <a:lnTo>
                    <a:pt x="962" y="1373"/>
                  </a:lnTo>
                  <a:lnTo>
                    <a:pt x="968" y="1413"/>
                  </a:lnTo>
                  <a:lnTo>
                    <a:pt x="972" y="1491"/>
                  </a:lnTo>
                  <a:lnTo>
                    <a:pt x="965" y="1569"/>
                  </a:lnTo>
                  <a:lnTo>
                    <a:pt x="950" y="1645"/>
                  </a:lnTo>
                  <a:lnTo>
                    <a:pt x="919" y="1758"/>
                  </a:lnTo>
                  <a:lnTo>
                    <a:pt x="873" y="1908"/>
                  </a:lnTo>
                  <a:lnTo>
                    <a:pt x="853" y="1983"/>
                  </a:lnTo>
                  <a:lnTo>
                    <a:pt x="800" y="2241"/>
                  </a:lnTo>
                  <a:lnTo>
                    <a:pt x="720" y="2635"/>
                  </a:lnTo>
                  <a:lnTo>
                    <a:pt x="665" y="2828"/>
                  </a:lnTo>
                  <a:lnTo>
                    <a:pt x="620" y="2954"/>
                  </a:lnTo>
                  <a:lnTo>
                    <a:pt x="593" y="3015"/>
                  </a:lnTo>
                  <a:lnTo>
                    <a:pt x="571" y="3062"/>
                  </a:lnTo>
                  <a:lnTo>
                    <a:pt x="519" y="3149"/>
                  </a:lnTo>
                  <a:lnTo>
                    <a:pt x="458" y="3228"/>
                  </a:lnTo>
                  <a:lnTo>
                    <a:pt x="388" y="3300"/>
                  </a:lnTo>
                  <a:lnTo>
                    <a:pt x="311" y="3365"/>
                  </a:lnTo>
                  <a:lnTo>
                    <a:pt x="228" y="3422"/>
                  </a:lnTo>
                  <a:lnTo>
                    <a:pt x="140" y="3473"/>
                  </a:lnTo>
                  <a:lnTo>
                    <a:pt x="48" y="3518"/>
                  </a:lnTo>
                  <a:lnTo>
                    <a:pt x="0" y="3537"/>
                  </a:lnTo>
                  <a:lnTo>
                    <a:pt x="5" y="3488"/>
                  </a:lnTo>
                  <a:lnTo>
                    <a:pt x="17" y="3439"/>
                  </a:lnTo>
                  <a:lnTo>
                    <a:pt x="37" y="3378"/>
                  </a:lnTo>
                  <a:lnTo>
                    <a:pt x="59" y="3296"/>
                  </a:lnTo>
                  <a:lnTo>
                    <a:pt x="66" y="3237"/>
                  </a:lnTo>
                  <a:lnTo>
                    <a:pt x="66" y="3203"/>
                  </a:lnTo>
                  <a:close/>
                </a:path>
              </a:pathLst>
            </a:custGeom>
            <a:solidFill>
              <a:srgbClr val="F0EE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96"/>
            <p:cNvSpPr>
              <a:spLocks/>
            </p:cNvSpPr>
            <p:nvPr/>
          </p:nvSpPr>
          <p:spPr bwMode="auto">
            <a:xfrm>
              <a:off x="8332788" y="506413"/>
              <a:ext cx="887413" cy="1655763"/>
            </a:xfrm>
            <a:custGeom>
              <a:avLst/>
              <a:gdLst>
                <a:gd name="T0" fmla="*/ 16 w 2238"/>
                <a:gd name="T1" fmla="*/ 16 h 4174"/>
                <a:gd name="T2" fmla="*/ 210 w 2238"/>
                <a:gd name="T3" fmla="*/ 125 h 4174"/>
                <a:gd name="T4" fmla="*/ 298 w 2238"/>
                <a:gd name="T5" fmla="*/ 147 h 4174"/>
                <a:gd name="T6" fmla="*/ 392 w 2238"/>
                <a:gd name="T7" fmla="*/ 149 h 4174"/>
                <a:gd name="T8" fmla="*/ 584 w 2238"/>
                <a:gd name="T9" fmla="*/ 140 h 4174"/>
                <a:gd name="T10" fmla="*/ 705 w 2238"/>
                <a:gd name="T11" fmla="*/ 161 h 4174"/>
                <a:gd name="T12" fmla="*/ 785 w 2238"/>
                <a:gd name="T13" fmla="*/ 213 h 4174"/>
                <a:gd name="T14" fmla="*/ 916 w 2238"/>
                <a:gd name="T15" fmla="*/ 329 h 4174"/>
                <a:gd name="T16" fmla="*/ 1059 w 2238"/>
                <a:gd name="T17" fmla="*/ 424 h 4174"/>
                <a:gd name="T18" fmla="*/ 1130 w 2238"/>
                <a:gd name="T19" fmla="*/ 458 h 4174"/>
                <a:gd name="T20" fmla="*/ 1249 w 2238"/>
                <a:gd name="T21" fmla="*/ 542 h 4174"/>
                <a:gd name="T22" fmla="*/ 1345 w 2238"/>
                <a:gd name="T23" fmla="*/ 662 h 4174"/>
                <a:gd name="T24" fmla="*/ 1411 w 2238"/>
                <a:gd name="T25" fmla="*/ 738 h 4174"/>
                <a:gd name="T26" fmla="*/ 1621 w 2238"/>
                <a:gd name="T27" fmla="*/ 888 h 4174"/>
                <a:gd name="T28" fmla="*/ 1788 w 2238"/>
                <a:gd name="T29" fmla="*/ 1008 h 4174"/>
                <a:gd name="T30" fmla="*/ 1990 w 2238"/>
                <a:gd name="T31" fmla="*/ 1191 h 4174"/>
                <a:gd name="T32" fmla="*/ 2054 w 2238"/>
                <a:gd name="T33" fmla="*/ 1283 h 4174"/>
                <a:gd name="T34" fmla="*/ 2068 w 2238"/>
                <a:gd name="T35" fmla="*/ 1325 h 4174"/>
                <a:gd name="T36" fmla="*/ 2134 w 2238"/>
                <a:gd name="T37" fmla="*/ 1412 h 4174"/>
                <a:gd name="T38" fmla="*/ 2208 w 2238"/>
                <a:gd name="T39" fmla="*/ 1501 h 4174"/>
                <a:gd name="T40" fmla="*/ 2238 w 2238"/>
                <a:gd name="T41" fmla="*/ 1593 h 4174"/>
                <a:gd name="T42" fmla="*/ 2232 w 2238"/>
                <a:gd name="T43" fmla="*/ 1681 h 4174"/>
                <a:gd name="T44" fmla="*/ 2158 w 2238"/>
                <a:gd name="T45" fmla="*/ 1952 h 4174"/>
                <a:gd name="T46" fmla="*/ 2120 w 2238"/>
                <a:gd name="T47" fmla="*/ 2145 h 4174"/>
                <a:gd name="T48" fmla="*/ 2097 w 2238"/>
                <a:gd name="T49" fmla="*/ 2253 h 4174"/>
                <a:gd name="T50" fmla="*/ 1945 w 2238"/>
                <a:gd name="T51" fmla="*/ 2595 h 4174"/>
                <a:gd name="T52" fmla="*/ 1795 w 2238"/>
                <a:gd name="T53" fmla="*/ 2845 h 4174"/>
                <a:gd name="T54" fmla="*/ 1677 w 2238"/>
                <a:gd name="T55" fmla="*/ 3032 h 4174"/>
                <a:gd name="T56" fmla="*/ 1538 w 2238"/>
                <a:gd name="T57" fmla="*/ 3316 h 4174"/>
                <a:gd name="T58" fmla="*/ 1473 w 2238"/>
                <a:gd name="T59" fmla="*/ 3498 h 4174"/>
                <a:gd name="T60" fmla="*/ 1332 w 2238"/>
                <a:gd name="T61" fmla="*/ 3842 h 4174"/>
                <a:gd name="T62" fmla="*/ 1232 w 2238"/>
                <a:gd name="T63" fmla="*/ 4003 h 4174"/>
                <a:gd name="T64" fmla="*/ 1136 w 2238"/>
                <a:gd name="T65" fmla="*/ 4104 h 4174"/>
                <a:gd name="T66" fmla="*/ 1026 w 2238"/>
                <a:gd name="T67" fmla="*/ 4163 h 4174"/>
                <a:gd name="T68" fmla="*/ 900 w 2238"/>
                <a:gd name="T69" fmla="*/ 4168 h 4174"/>
                <a:gd name="T70" fmla="*/ 832 w 2238"/>
                <a:gd name="T71" fmla="*/ 4146 h 4174"/>
                <a:gd name="T72" fmla="*/ 727 w 2238"/>
                <a:gd name="T73" fmla="*/ 4075 h 4174"/>
                <a:gd name="T74" fmla="*/ 659 w 2238"/>
                <a:gd name="T75" fmla="*/ 3973 h 4174"/>
                <a:gd name="T76" fmla="*/ 624 w 2238"/>
                <a:gd name="T77" fmla="*/ 3848 h 4174"/>
                <a:gd name="T78" fmla="*/ 617 w 2238"/>
                <a:gd name="T79" fmla="*/ 3675 h 4174"/>
                <a:gd name="T80" fmla="*/ 657 w 2238"/>
                <a:gd name="T81" fmla="*/ 3396 h 4174"/>
                <a:gd name="T82" fmla="*/ 703 w 2238"/>
                <a:gd name="T83" fmla="*/ 3222 h 4174"/>
                <a:gd name="T84" fmla="*/ 747 w 2238"/>
                <a:gd name="T85" fmla="*/ 3028 h 4174"/>
                <a:gd name="T86" fmla="*/ 823 w 2238"/>
                <a:gd name="T87" fmla="*/ 2368 h 4174"/>
                <a:gd name="T88" fmla="*/ 838 w 2238"/>
                <a:gd name="T89" fmla="*/ 1920 h 4174"/>
                <a:gd name="T90" fmla="*/ 832 w 2238"/>
                <a:gd name="T91" fmla="*/ 1784 h 4174"/>
                <a:gd name="T92" fmla="*/ 780 w 2238"/>
                <a:gd name="T93" fmla="*/ 1532 h 4174"/>
                <a:gd name="T94" fmla="*/ 676 w 2238"/>
                <a:gd name="T95" fmla="*/ 1272 h 4174"/>
                <a:gd name="T96" fmla="*/ 585 w 2238"/>
                <a:gd name="T97" fmla="*/ 1112 h 4174"/>
                <a:gd name="T98" fmla="*/ 418 w 2238"/>
                <a:gd name="T99" fmla="*/ 919 h 4174"/>
                <a:gd name="T100" fmla="*/ 331 w 2238"/>
                <a:gd name="T101" fmla="*/ 839 h 4174"/>
                <a:gd name="T102" fmla="*/ 278 w 2238"/>
                <a:gd name="T103" fmla="*/ 758 h 4174"/>
                <a:gd name="T104" fmla="*/ 267 w 2238"/>
                <a:gd name="T105" fmla="*/ 686 h 4174"/>
                <a:gd name="T106" fmla="*/ 261 w 2238"/>
                <a:gd name="T107" fmla="*/ 507 h 4174"/>
                <a:gd name="T108" fmla="*/ 258 w 2238"/>
                <a:gd name="T109" fmla="*/ 355 h 4174"/>
                <a:gd name="T110" fmla="*/ 287 w 2238"/>
                <a:gd name="T111" fmla="*/ 314 h 4174"/>
                <a:gd name="T112" fmla="*/ 342 w 2238"/>
                <a:gd name="T113" fmla="*/ 327 h 4174"/>
                <a:gd name="T114" fmla="*/ 429 w 2238"/>
                <a:gd name="T115" fmla="*/ 315 h 4174"/>
                <a:gd name="T116" fmla="*/ 442 w 2238"/>
                <a:gd name="T117" fmla="*/ 293 h 4174"/>
                <a:gd name="T118" fmla="*/ 414 w 2238"/>
                <a:gd name="T119" fmla="*/ 267 h 4174"/>
                <a:gd name="T120" fmla="*/ 254 w 2238"/>
                <a:gd name="T121" fmla="*/ 249 h 4174"/>
                <a:gd name="T122" fmla="*/ 198 w 2238"/>
                <a:gd name="T123" fmla="*/ 224 h 4174"/>
                <a:gd name="T124" fmla="*/ 20 w 2238"/>
                <a:gd name="T125" fmla="*/ 30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8" h="4174">
                  <a:moveTo>
                    <a:pt x="0" y="0"/>
                  </a:moveTo>
                  <a:lnTo>
                    <a:pt x="16" y="16"/>
                  </a:lnTo>
                  <a:lnTo>
                    <a:pt x="130" y="91"/>
                  </a:lnTo>
                  <a:lnTo>
                    <a:pt x="210" y="125"/>
                  </a:lnTo>
                  <a:lnTo>
                    <a:pt x="268" y="141"/>
                  </a:lnTo>
                  <a:lnTo>
                    <a:pt x="298" y="147"/>
                  </a:lnTo>
                  <a:lnTo>
                    <a:pt x="329" y="149"/>
                  </a:lnTo>
                  <a:lnTo>
                    <a:pt x="392" y="149"/>
                  </a:lnTo>
                  <a:lnTo>
                    <a:pt x="488" y="144"/>
                  </a:lnTo>
                  <a:lnTo>
                    <a:pt x="584" y="140"/>
                  </a:lnTo>
                  <a:lnTo>
                    <a:pt x="646" y="145"/>
                  </a:lnTo>
                  <a:lnTo>
                    <a:pt x="705" y="161"/>
                  </a:lnTo>
                  <a:lnTo>
                    <a:pt x="759" y="191"/>
                  </a:lnTo>
                  <a:lnTo>
                    <a:pt x="785" y="213"/>
                  </a:lnTo>
                  <a:lnTo>
                    <a:pt x="833" y="257"/>
                  </a:lnTo>
                  <a:lnTo>
                    <a:pt x="916" y="329"/>
                  </a:lnTo>
                  <a:lnTo>
                    <a:pt x="990" y="382"/>
                  </a:lnTo>
                  <a:lnTo>
                    <a:pt x="1059" y="424"/>
                  </a:lnTo>
                  <a:lnTo>
                    <a:pt x="1095" y="441"/>
                  </a:lnTo>
                  <a:lnTo>
                    <a:pt x="1130" y="458"/>
                  </a:lnTo>
                  <a:lnTo>
                    <a:pt x="1191" y="493"/>
                  </a:lnTo>
                  <a:lnTo>
                    <a:pt x="1249" y="542"/>
                  </a:lnTo>
                  <a:lnTo>
                    <a:pt x="1310" y="613"/>
                  </a:lnTo>
                  <a:lnTo>
                    <a:pt x="1345" y="662"/>
                  </a:lnTo>
                  <a:lnTo>
                    <a:pt x="1364" y="688"/>
                  </a:lnTo>
                  <a:lnTo>
                    <a:pt x="1411" y="738"/>
                  </a:lnTo>
                  <a:lnTo>
                    <a:pt x="1495" y="805"/>
                  </a:lnTo>
                  <a:lnTo>
                    <a:pt x="1621" y="888"/>
                  </a:lnTo>
                  <a:lnTo>
                    <a:pt x="1740" y="968"/>
                  </a:lnTo>
                  <a:lnTo>
                    <a:pt x="1788" y="1008"/>
                  </a:lnTo>
                  <a:lnTo>
                    <a:pt x="1876" y="1088"/>
                  </a:lnTo>
                  <a:lnTo>
                    <a:pt x="1990" y="1191"/>
                  </a:lnTo>
                  <a:lnTo>
                    <a:pt x="2032" y="1246"/>
                  </a:lnTo>
                  <a:lnTo>
                    <a:pt x="2054" y="1283"/>
                  </a:lnTo>
                  <a:lnTo>
                    <a:pt x="2060" y="1304"/>
                  </a:lnTo>
                  <a:lnTo>
                    <a:pt x="2068" y="1325"/>
                  </a:lnTo>
                  <a:lnTo>
                    <a:pt x="2092" y="1361"/>
                  </a:lnTo>
                  <a:lnTo>
                    <a:pt x="2134" y="1412"/>
                  </a:lnTo>
                  <a:lnTo>
                    <a:pt x="2181" y="1463"/>
                  </a:lnTo>
                  <a:lnTo>
                    <a:pt x="2208" y="1501"/>
                  </a:lnTo>
                  <a:lnTo>
                    <a:pt x="2228" y="1544"/>
                  </a:lnTo>
                  <a:lnTo>
                    <a:pt x="2238" y="1593"/>
                  </a:lnTo>
                  <a:lnTo>
                    <a:pt x="2238" y="1622"/>
                  </a:lnTo>
                  <a:lnTo>
                    <a:pt x="2232" y="1681"/>
                  </a:lnTo>
                  <a:lnTo>
                    <a:pt x="2199" y="1813"/>
                  </a:lnTo>
                  <a:lnTo>
                    <a:pt x="2158" y="1952"/>
                  </a:lnTo>
                  <a:lnTo>
                    <a:pt x="2125" y="2086"/>
                  </a:lnTo>
                  <a:lnTo>
                    <a:pt x="2120" y="2145"/>
                  </a:lnTo>
                  <a:lnTo>
                    <a:pt x="2117" y="2176"/>
                  </a:lnTo>
                  <a:lnTo>
                    <a:pt x="2097" y="2253"/>
                  </a:lnTo>
                  <a:lnTo>
                    <a:pt x="2045" y="2391"/>
                  </a:lnTo>
                  <a:lnTo>
                    <a:pt x="1945" y="2595"/>
                  </a:lnTo>
                  <a:lnTo>
                    <a:pt x="1840" y="2778"/>
                  </a:lnTo>
                  <a:lnTo>
                    <a:pt x="1795" y="2845"/>
                  </a:lnTo>
                  <a:lnTo>
                    <a:pt x="1755" y="2906"/>
                  </a:lnTo>
                  <a:lnTo>
                    <a:pt x="1677" y="3032"/>
                  </a:lnTo>
                  <a:lnTo>
                    <a:pt x="1605" y="3165"/>
                  </a:lnTo>
                  <a:lnTo>
                    <a:pt x="1538" y="3316"/>
                  </a:lnTo>
                  <a:lnTo>
                    <a:pt x="1508" y="3399"/>
                  </a:lnTo>
                  <a:lnTo>
                    <a:pt x="1473" y="3498"/>
                  </a:lnTo>
                  <a:lnTo>
                    <a:pt x="1398" y="3701"/>
                  </a:lnTo>
                  <a:lnTo>
                    <a:pt x="1332" y="3842"/>
                  </a:lnTo>
                  <a:lnTo>
                    <a:pt x="1275" y="3942"/>
                  </a:lnTo>
                  <a:lnTo>
                    <a:pt x="1232" y="4003"/>
                  </a:lnTo>
                  <a:lnTo>
                    <a:pt x="1187" y="4057"/>
                  </a:lnTo>
                  <a:lnTo>
                    <a:pt x="1136" y="4104"/>
                  </a:lnTo>
                  <a:lnTo>
                    <a:pt x="1083" y="4139"/>
                  </a:lnTo>
                  <a:lnTo>
                    <a:pt x="1026" y="4163"/>
                  </a:lnTo>
                  <a:lnTo>
                    <a:pt x="965" y="4174"/>
                  </a:lnTo>
                  <a:lnTo>
                    <a:pt x="900" y="4168"/>
                  </a:lnTo>
                  <a:lnTo>
                    <a:pt x="865" y="4159"/>
                  </a:lnTo>
                  <a:lnTo>
                    <a:pt x="832" y="4146"/>
                  </a:lnTo>
                  <a:lnTo>
                    <a:pt x="775" y="4115"/>
                  </a:lnTo>
                  <a:lnTo>
                    <a:pt x="727" y="4075"/>
                  </a:lnTo>
                  <a:lnTo>
                    <a:pt x="689" y="4027"/>
                  </a:lnTo>
                  <a:lnTo>
                    <a:pt x="659" y="3973"/>
                  </a:lnTo>
                  <a:lnTo>
                    <a:pt x="639" y="3912"/>
                  </a:lnTo>
                  <a:lnTo>
                    <a:pt x="624" y="3848"/>
                  </a:lnTo>
                  <a:lnTo>
                    <a:pt x="618" y="3781"/>
                  </a:lnTo>
                  <a:lnTo>
                    <a:pt x="617" y="3675"/>
                  </a:lnTo>
                  <a:lnTo>
                    <a:pt x="631" y="3533"/>
                  </a:lnTo>
                  <a:lnTo>
                    <a:pt x="657" y="3396"/>
                  </a:lnTo>
                  <a:lnTo>
                    <a:pt x="688" y="3274"/>
                  </a:lnTo>
                  <a:lnTo>
                    <a:pt x="703" y="3222"/>
                  </a:lnTo>
                  <a:lnTo>
                    <a:pt x="719" y="3168"/>
                  </a:lnTo>
                  <a:lnTo>
                    <a:pt x="747" y="3028"/>
                  </a:lnTo>
                  <a:lnTo>
                    <a:pt x="786" y="2767"/>
                  </a:lnTo>
                  <a:lnTo>
                    <a:pt x="823" y="2368"/>
                  </a:lnTo>
                  <a:lnTo>
                    <a:pt x="837" y="2084"/>
                  </a:lnTo>
                  <a:lnTo>
                    <a:pt x="838" y="1920"/>
                  </a:lnTo>
                  <a:lnTo>
                    <a:pt x="837" y="1850"/>
                  </a:lnTo>
                  <a:lnTo>
                    <a:pt x="832" y="1784"/>
                  </a:lnTo>
                  <a:lnTo>
                    <a:pt x="811" y="1654"/>
                  </a:lnTo>
                  <a:lnTo>
                    <a:pt x="780" y="1532"/>
                  </a:lnTo>
                  <a:lnTo>
                    <a:pt x="740" y="1419"/>
                  </a:lnTo>
                  <a:lnTo>
                    <a:pt x="676" y="1272"/>
                  </a:lnTo>
                  <a:lnTo>
                    <a:pt x="605" y="1141"/>
                  </a:lnTo>
                  <a:lnTo>
                    <a:pt x="585" y="1112"/>
                  </a:lnTo>
                  <a:lnTo>
                    <a:pt x="548" y="1063"/>
                  </a:lnTo>
                  <a:lnTo>
                    <a:pt x="418" y="919"/>
                  </a:lnTo>
                  <a:lnTo>
                    <a:pt x="357" y="862"/>
                  </a:lnTo>
                  <a:lnTo>
                    <a:pt x="331" y="839"/>
                  </a:lnTo>
                  <a:lnTo>
                    <a:pt x="299" y="802"/>
                  </a:lnTo>
                  <a:lnTo>
                    <a:pt x="278" y="758"/>
                  </a:lnTo>
                  <a:lnTo>
                    <a:pt x="270" y="723"/>
                  </a:lnTo>
                  <a:lnTo>
                    <a:pt x="267" y="686"/>
                  </a:lnTo>
                  <a:lnTo>
                    <a:pt x="265" y="556"/>
                  </a:lnTo>
                  <a:lnTo>
                    <a:pt x="261" y="507"/>
                  </a:lnTo>
                  <a:lnTo>
                    <a:pt x="255" y="456"/>
                  </a:lnTo>
                  <a:lnTo>
                    <a:pt x="258" y="355"/>
                  </a:lnTo>
                  <a:lnTo>
                    <a:pt x="272" y="323"/>
                  </a:lnTo>
                  <a:lnTo>
                    <a:pt x="287" y="314"/>
                  </a:lnTo>
                  <a:lnTo>
                    <a:pt x="298" y="315"/>
                  </a:lnTo>
                  <a:lnTo>
                    <a:pt x="342" y="327"/>
                  </a:lnTo>
                  <a:lnTo>
                    <a:pt x="400" y="329"/>
                  </a:lnTo>
                  <a:lnTo>
                    <a:pt x="429" y="315"/>
                  </a:lnTo>
                  <a:lnTo>
                    <a:pt x="438" y="301"/>
                  </a:lnTo>
                  <a:lnTo>
                    <a:pt x="442" y="293"/>
                  </a:lnTo>
                  <a:lnTo>
                    <a:pt x="438" y="280"/>
                  </a:lnTo>
                  <a:lnTo>
                    <a:pt x="414" y="267"/>
                  </a:lnTo>
                  <a:lnTo>
                    <a:pt x="324" y="254"/>
                  </a:lnTo>
                  <a:lnTo>
                    <a:pt x="254" y="249"/>
                  </a:lnTo>
                  <a:lnTo>
                    <a:pt x="237" y="246"/>
                  </a:lnTo>
                  <a:lnTo>
                    <a:pt x="198" y="224"/>
                  </a:lnTo>
                  <a:lnTo>
                    <a:pt x="134" y="169"/>
                  </a:lnTo>
                  <a:lnTo>
                    <a:pt x="20" y="30"/>
                  </a:lnTo>
                  <a:lnTo>
                    <a:pt x="0"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97"/>
            <p:cNvSpPr>
              <a:spLocks/>
            </p:cNvSpPr>
            <p:nvPr/>
          </p:nvSpPr>
          <p:spPr bwMode="auto">
            <a:xfrm>
              <a:off x="7788275" y="1166813"/>
              <a:ext cx="644525" cy="1311275"/>
            </a:xfrm>
            <a:custGeom>
              <a:avLst/>
              <a:gdLst>
                <a:gd name="T0" fmla="*/ 1619 w 1627"/>
                <a:gd name="T1" fmla="*/ 540 h 3304"/>
                <a:gd name="T2" fmla="*/ 1570 w 1627"/>
                <a:gd name="T3" fmla="*/ 853 h 3304"/>
                <a:gd name="T4" fmla="*/ 1485 w 1627"/>
                <a:gd name="T5" fmla="*/ 1286 h 3304"/>
                <a:gd name="T6" fmla="*/ 1467 w 1627"/>
                <a:gd name="T7" fmla="*/ 1479 h 3304"/>
                <a:gd name="T8" fmla="*/ 1435 w 1627"/>
                <a:gd name="T9" fmla="*/ 1725 h 3304"/>
                <a:gd name="T10" fmla="*/ 1393 w 1627"/>
                <a:gd name="T11" fmla="*/ 2012 h 3304"/>
                <a:gd name="T12" fmla="*/ 1396 w 1627"/>
                <a:gd name="T13" fmla="*/ 2135 h 3304"/>
                <a:gd name="T14" fmla="*/ 1402 w 1627"/>
                <a:gd name="T15" fmla="*/ 2409 h 3304"/>
                <a:gd name="T16" fmla="*/ 1353 w 1627"/>
                <a:gd name="T17" fmla="*/ 2767 h 3304"/>
                <a:gd name="T18" fmla="*/ 1318 w 1627"/>
                <a:gd name="T19" fmla="*/ 2919 h 3304"/>
                <a:gd name="T20" fmla="*/ 1248 w 1627"/>
                <a:gd name="T21" fmla="*/ 3143 h 3304"/>
                <a:gd name="T22" fmla="*/ 1170 w 1627"/>
                <a:gd name="T23" fmla="*/ 3243 h 3304"/>
                <a:gd name="T24" fmla="*/ 1084 w 1627"/>
                <a:gd name="T25" fmla="*/ 3288 h 3304"/>
                <a:gd name="T26" fmla="*/ 958 w 1627"/>
                <a:gd name="T27" fmla="*/ 3304 h 3304"/>
                <a:gd name="T28" fmla="*/ 805 w 1627"/>
                <a:gd name="T29" fmla="*/ 3271 h 3304"/>
                <a:gd name="T30" fmla="*/ 586 w 1627"/>
                <a:gd name="T31" fmla="*/ 3173 h 3304"/>
                <a:gd name="T32" fmla="*/ 473 w 1627"/>
                <a:gd name="T33" fmla="*/ 3131 h 3304"/>
                <a:gd name="T34" fmla="*/ 293 w 1627"/>
                <a:gd name="T35" fmla="*/ 3069 h 3304"/>
                <a:gd name="T36" fmla="*/ 183 w 1627"/>
                <a:gd name="T37" fmla="*/ 2995 h 3304"/>
                <a:gd name="T38" fmla="*/ 109 w 1627"/>
                <a:gd name="T39" fmla="*/ 2884 h 3304"/>
                <a:gd name="T40" fmla="*/ 82 w 1627"/>
                <a:gd name="T41" fmla="*/ 2765 h 3304"/>
                <a:gd name="T42" fmla="*/ 18 w 1627"/>
                <a:gd name="T43" fmla="*/ 2159 h 3304"/>
                <a:gd name="T44" fmla="*/ 1 w 1627"/>
                <a:gd name="T45" fmla="*/ 1791 h 3304"/>
                <a:gd name="T46" fmla="*/ 1 w 1627"/>
                <a:gd name="T47" fmla="*/ 1003 h 3304"/>
                <a:gd name="T48" fmla="*/ 28 w 1627"/>
                <a:gd name="T49" fmla="*/ 811 h 3304"/>
                <a:gd name="T50" fmla="*/ 131 w 1627"/>
                <a:gd name="T51" fmla="*/ 502 h 3304"/>
                <a:gd name="T52" fmla="*/ 193 w 1627"/>
                <a:gd name="T53" fmla="*/ 347 h 3304"/>
                <a:gd name="T54" fmla="*/ 307 w 1627"/>
                <a:gd name="T55" fmla="*/ 165 h 3304"/>
                <a:gd name="T56" fmla="*/ 443 w 1627"/>
                <a:gd name="T57" fmla="*/ 50 h 3304"/>
                <a:gd name="T58" fmla="*/ 539 w 1627"/>
                <a:gd name="T59" fmla="*/ 12 h 3304"/>
                <a:gd name="T60" fmla="*/ 648 w 1627"/>
                <a:gd name="T61" fmla="*/ 0 h 3304"/>
                <a:gd name="T62" fmla="*/ 740 w 1627"/>
                <a:gd name="T63" fmla="*/ 9 h 3304"/>
                <a:gd name="T64" fmla="*/ 1051 w 1627"/>
                <a:gd name="T65" fmla="*/ 65 h 3304"/>
                <a:gd name="T66" fmla="*/ 1323 w 1627"/>
                <a:gd name="T67" fmla="*/ 144 h 3304"/>
                <a:gd name="T68" fmla="*/ 1505 w 1627"/>
                <a:gd name="T69" fmla="*/ 247 h 3304"/>
                <a:gd name="T70" fmla="*/ 1554 w 1627"/>
                <a:gd name="T71" fmla="*/ 297 h 3304"/>
                <a:gd name="T72" fmla="*/ 1612 w 1627"/>
                <a:gd name="T73" fmla="*/ 389 h 3304"/>
                <a:gd name="T74" fmla="*/ 1624 w 1627"/>
                <a:gd name="T75" fmla="*/ 476 h 3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27" h="3304">
                  <a:moveTo>
                    <a:pt x="1624" y="476"/>
                  </a:moveTo>
                  <a:lnTo>
                    <a:pt x="1619" y="540"/>
                  </a:lnTo>
                  <a:lnTo>
                    <a:pt x="1603" y="666"/>
                  </a:lnTo>
                  <a:lnTo>
                    <a:pt x="1570" y="853"/>
                  </a:lnTo>
                  <a:lnTo>
                    <a:pt x="1518" y="1098"/>
                  </a:lnTo>
                  <a:lnTo>
                    <a:pt x="1485" y="1286"/>
                  </a:lnTo>
                  <a:lnTo>
                    <a:pt x="1471" y="1414"/>
                  </a:lnTo>
                  <a:lnTo>
                    <a:pt x="1467" y="1479"/>
                  </a:lnTo>
                  <a:lnTo>
                    <a:pt x="1461" y="1562"/>
                  </a:lnTo>
                  <a:lnTo>
                    <a:pt x="1435" y="1725"/>
                  </a:lnTo>
                  <a:lnTo>
                    <a:pt x="1406" y="1888"/>
                  </a:lnTo>
                  <a:lnTo>
                    <a:pt x="1393" y="2012"/>
                  </a:lnTo>
                  <a:lnTo>
                    <a:pt x="1392" y="2093"/>
                  </a:lnTo>
                  <a:lnTo>
                    <a:pt x="1396" y="2135"/>
                  </a:lnTo>
                  <a:lnTo>
                    <a:pt x="1404" y="2228"/>
                  </a:lnTo>
                  <a:lnTo>
                    <a:pt x="1402" y="2409"/>
                  </a:lnTo>
                  <a:lnTo>
                    <a:pt x="1384" y="2588"/>
                  </a:lnTo>
                  <a:lnTo>
                    <a:pt x="1353" y="2767"/>
                  </a:lnTo>
                  <a:lnTo>
                    <a:pt x="1332" y="2858"/>
                  </a:lnTo>
                  <a:lnTo>
                    <a:pt x="1318" y="2919"/>
                  </a:lnTo>
                  <a:lnTo>
                    <a:pt x="1284" y="3050"/>
                  </a:lnTo>
                  <a:lnTo>
                    <a:pt x="1248" y="3143"/>
                  </a:lnTo>
                  <a:lnTo>
                    <a:pt x="1214" y="3197"/>
                  </a:lnTo>
                  <a:lnTo>
                    <a:pt x="1170" y="3243"/>
                  </a:lnTo>
                  <a:lnTo>
                    <a:pt x="1116" y="3277"/>
                  </a:lnTo>
                  <a:lnTo>
                    <a:pt x="1084" y="3288"/>
                  </a:lnTo>
                  <a:lnTo>
                    <a:pt x="1041" y="3299"/>
                  </a:lnTo>
                  <a:lnTo>
                    <a:pt x="958" y="3304"/>
                  </a:lnTo>
                  <a:lnTo>
                    <a:pt x="880" y="3293"/>
                  </a:lnTo>
                  <a:lnTo>
                    <a:pt x="805" y="3271"/>
                  </a:lnTo>
                  <a:lnTo>
                    <a:pt x="695" y="3225"/>
                  </a:lnTo>
                  <a:lnTo>
                    <a:pt x="586" y="3173"/>
                  </a:lnTo>
                  <a:lnTo>
                    <a:pt x="512" y="3143"/>
                  </a:lnTo>
                  <a:lnTo>
                    <a:pt x="473" y="3131"/>
                  </a:lnTo>
                  <a:lnTo>
                    <a:pt x="395" y="3108"/>
                  </a:lnTo>
                  <a:lnTo>
                    <a:pt x="293" y="3069"/>
                  </a:lnTo>
                  <a:lnTo>
                    <a:pt x="233" y="3035"/>
                  </a:lnTo>
                  <a:lnTo>
                    <a:pt x="183" y="2995"/>
                  </a:lnTo>
                  <a:lnTo>
                    <a:pt x="140" y="2946"/>
                  </a:lnTo>
                  <a:lnTo>
                    <a:pt x="109" y="2884"/>
                  </a:lnTo>
                  <a:lnTo>
                    <a:pt x="87" y="2809"/>
                  </a:lnTo>
                  <a:lnTo>
                    <a:pt x="82" y="2765"/>
                  </a:lnTo>
                  <a:lnTo>
                    <a:pt x="54" y="2522"/>
                  </a:lnTo>
                  <a:lnTo>
                    <a:pt x="18" y="2159"/>
                  </a:lnTo>
                  <a:lnTo>
                    <a:pt x="3" y="1916"/>
                  </a:lnTo>
                  <a:lnTo>
                    <a:pt x="1" y="1791"/>
                  </a:lnTo>
                  <a:lnTo>
                    <a:pt x="0" y="1397"/>
                  </a:lnTo>
                  <a:lnTo>
                    <a:pt x="1" y="1003"/>
                  </a:lnTo>
                  <a:lnTo>
                    <a:pt x="4" y="938"/>
                  </a:lnTo>
                  <a:lnTo>
                    <a:pt x="28" y="811"/>
                  </a:lnTo>
                  <a:lnTo>
                    <a:pt x="88" y="623"/>
                  </a:lnTo>
                  <a:lnTo>
                    <a:pt x="131" y="502"/>
                  </a:lnTo>
                  <a:lnTo>
                    <a:pt x="149" y="450"/>
                  </a:lnTo>
                  <a:lnTo>
                    <a:pt x="193" y="347"/>
                  </a:lnTo>
                  <a:lnTo>
                    <a:pt x="245" y="251"/>
                  </a:lnTo>
                  <a:lnTo>
                    <a:pt x="307" y="165"/>
                  </a:lnTo>
                  <a:lnTo>
                    <a:pt x="380" y="92"/>
                  </a:lnTo>
                  <a:lnTo>
                    <a:pt x="443" y="50"/>
                  </a:lnTo>
                  <a:lnTo>
                    <a:pt x="490" y="28"/>
                  </a:lnTo>
                  <a:lnTo>
                    <a:pt x="539" y="12"/>
                  </a:lnTo>
                  <a:lnTo>
                    <a:pt x="591" y="3"/>
                  </a:lnTo>
                  <a:lnTo>
                    <a:pt x="648" y="0"/>
                  </a:lnTo>
                  <a:lnTo>
                    <a:pt x="708" y="4"/>
                  </a:lnTo>
                  <a:lnTo>
                    <a:pt x="740" y="9"/>
                  </a:lnTo>
                  <a:lnTo>
                    <a:pt x="835" y="27"/>
                  </a:lnTo>
                  <a:lnTo>
                    <a:pt x="1051" y="65"/>
                  </a:lnTo>
                  <a:lnTo>
                    <a:pt x="1218" y="106"/>
                  </a:lnTo>
                  <a:lnTo>
                    <a:pt x="1323" y="144"/>
                  </a:lnTo>
                  <a:lnTo>
                    <a:pt x="1421" y="189"/>
                  </a:lnTo>
                  <a:lnTo>
                    <a:pt x="1505" y="247"/>
                  </a:lnTo>
                  <a:lnTo>
                    <a:pt x="1540" y="281"/>
                  </a:lnTo>
                  <a:lnTo>
                    <a:pt x="1554" y="297"/>
                  </a:lnTo>
                  <a:lnTo>
                    <a:pt x="1585" y="338"/>
                  </a:lnTo>
                  <a:lnTo>
                    <a:pt x="1612" y="389"/>
                  </a:lnTo>
                  <a:lnTo>
                    <a:pt x="1627" y="446"/>
                  </a:lnTo>
                  <a:lnTo>
                    <a:pt x="1624" y="4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98"/>
            <p:cNvSpPr>
              <a:spLocks/>
            </p:cNvSpPr>
            <p:nvPr/>
          </p:nvSpPr>
          <p:spPr bwMode="auto">
            <a:xfrm>
              <a:off x="7831138" y="1952625"/>
              <a:ext cx="193675" cy="222250"/>
            </a:xfrm>
            <a:custGeom>
              <a:avLst/>
              <a:gdLst>
                <a:gd name="T0" fmla="*/ 292 w 489"/>
                <a:gd name="T1" fmla="*/ 551 h 560"/>
                <a:gd name="T2" fmla="*/ 309 w 489"/>
                <a:gd name="T3" fmla="*/ 545 h 560"/>
                <a:gd name="T4" fmla="*/ 336 w 489"/>
                <a:gd name="T5" fmla="*/ 531 h 560"/>
                <a:gd name="T6" fmla="*/ 371 w 489"/>
                <a:gd name="T7" fmla="*/ 501 h 560"/>
                <a:gd name="T8" fmla="*/ 425 w 489"/>
                <a:gd name="T9" fmla="*/ 418 h 560"/>
                <a:gd name="T10" fmla="*/ 459 w 489"/>
                <a:gd name="T11" fmla="*/ 359 h 560"/>
                <a:gd name="T12" fmla="*/ 475 w 489"/>
                <a:gd name="T13" fmla="*/ 334 h 560"/>
                <a:gd name="T14" fmla="*/ 489 w 489"/>
                <a:gd name="T15" fmla="*/ 298 h 560"/>
                <a:gd name="T16" fmla="*/ 484 w 489"/>
                <a:gd name="T17" fmla="*/ 249 h 560"/>
                <a:gd name="T18" fmla="*/ 471 w 489"/>
                <a:gd name="T19" fmla="*/ 201 h 560"/>
                <a:gd name="T20" fmla="*/ 464 w 489"/>
                <a:gd name="T21" fmla="*/ 177 h 560"/>
                <a:gd name="T22" fmla="*/ 446 w 489"/>
                <a:gd name="T23" fmla="*/ 135 h 560"/>
                <a:gd name="T24" fmla="*/ 420 w 489"/>
                <a:gd name="T25" fmla="*/ 96 h 560"/>
                <a:gd name="T26" fmla="*/ 389 w 489"/>
                <a:gd name="T27" fmla="*/ 63 h 560"/>
                <a:gd name="T28" fmla="*/ 353 w 489"/>
                <a:gd name="T29" fmla="*/ 36 h 560"/>
                <a:gd name="T30" fmla="*/ 311 w 489"/>
                <a:gd name="T31" fmla="*/ 15 h 560"/>
                <a:gd name="T32" fmla="*/ 266 w 489"/>
                <a:gd name="T33" fmla="*/ 4 h 560"/>
                <a:gd name="T34" fmla="*/ 218 w 489"/>
                <a:gd name="T35" fmla="*/ 0 h 560"/>
                <a:gd name="T36" fmla="*/ 192 w 489"/>
                <a:gd name="T37" fmla="*/ 2 h 560"/>
                <a:gd name="T38" fmla="*/ 166 w 489"/>
                <a:gd name="T39" fmla="*/ 8 h 560"/>
                <a:gd name="T40" fmla="*/ 119 w 489"/>
                <a:gd name="T41" fmla="*/ 30 h 560"/>
                <a:gd name="T42" fmla="*/ 81 w 489"/>
                <a:gd name="T43" fmla="*/ 66 h 560"/>
                <a:gd name="T44" fmla="*/ 48 w 489"/>
                <a:gd name="T45" fmla="*/ 113 h 560"/>
                <a:gd name="T46" fmla="*/ 23 w 489"/>
                <a:gd name="T47" fmla="*/ 164 h 560"/>
                <a:gd name="T48" fmla="*/ 8 w 489"/>
                <a:gd name="T49" fmla="*/ 221 h 560"/>
                <a:gd name="T50" fmla="*/ 0 w 489"/>
                <a:gd name="T51" fmla="*/ 277 h 560"/>
                <a:gd name="T52" fmla="*/ 1 w 489"/>
                <a:gd name="T53" fmla="*/ 329 h 560"/>
                <a:gd name="T54" fmla="*/ 5 w 489"/>
                <a:gd name="T55" fmla="*/ 352 h 560"/>
                <a:gd name="T56" fmla="*/ 12 w 489"/>
                <a:gd name="T57" fmla="*/ 376 h 560"/>
                <a:gd name="T58" fmla="*/ 29 w 489"/>
                <a:gd name="T59" fmla="*/ 420 h 560"/>
                <a:gd name="T60" fmla="*/ 53 w 489"/>
                <a:gd name="T61" fmla="*/ 461 h 560"/>
                <a:gd name="T62" fmla="*/ 84 w 489"/>
                <a:gd name="T63" fmla="*/ 499 h 560"/>
                <a:gd name="T64" fmla="*/ 122 w 489"/>
                <a:gd name="T65" fmla="*/ 529 h 560"/>
                <a:gd name="T66" fmla="*/ 165 w 489"/>
                <a:gd name="T67" fmla="*/ 549 h 560"/>
                <a:gd name="T68" fmla="*/ 211 w 489"/>
                <a:gd name="T69" fmla="*/ 560 h 560"/>
                <a:gd name="T70" fmla="*/ 265 w 489"/>
                <a:gd name="T71" fmla="*/ 558 h 560"/>
                <a:gd name="T72" fmla="*/ 292 w 489"/>
                <a:gd name="T73" fmla="*/ 551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9" h="560">
                  <a:moveTo>
                    <a:pt x="292" y="551"/>
                  </a:moveTo>
                  <a:lnTo>
                    <a:pt x="309" y="545"/>
                  </a:lnTo>
                  <a:lnTo>
                    <a:pt x="336" y="531"/>
                  </a:lnTo>
                  <a:lnTo>
                    <a:pt x="371" y="501"/>
                  </a:lnTo>
                  <a:lnTo>
                    <a:pt x="425" y="418"/>
                  </a:lnTo>
                  <a:lnTo>
                    <a:pt x="459" y="359"/>
                  </a:lnTo>
                  <a:lnTo>
                    <a:pt x="475" y="334"/>
                  </a:lnTo>
                  <a:lnTo>
                    <a:pt x="489" y="298"/>
                  </a:lnTo>
                  <a:lnTo>
                    <a:pt x="484" y="249"/>
                  </a:lnTo>
                  <a:lnTo>
                    <a:pt x="471" y="201"/>
                  </a:lnTo>
                  <a:lnTo>
                    <a:pt x="464" y="177"/>
                  </a:lnTo>
                  <a:lnTo>
                    <a:pt x="446" y="135"/>
                  </a:lnTo>
                  <a:lnTo>
                    <a:pt x="420" y="96"/>
                  </a:lnTo>
                  <a:lnTo>
                    <a:pt x="389" y="63"/>
                  </a:lnTo>
                  <a:lnTo>
                    <a:pt x="353" y="36"/>
                  </a:lnTo>
                  <a:lnTo>
                    <a:pt x="311" y="15"/>
                  </a:lnTo>
                  <a:lnTo>
                    <a:pt x="266" y="4"/>
                  </a:lnTo>
                  <a:lnTo>
                    <a:pt x="218" y="0"/>
                  </a:lnTo>
                  <a:lnTo>
                    <a:pt x="192" y="2"/>
                  </a:lnTo>
                  <a:lnTo>
                    <a:pt x="166" y="8"/>
                  </a:lnTo>
                  <a:lnTo>
                    <a:pt x="119" y="30"/>
                  </a:lnTo>
                  <a:lnTo>
                    <a:pt x="81" y="66"/>
                  </a:lnTo>
                  <a:lnTo>
                    <a:pt x="48" y="113"/>
                  </a:lnTo>
                  <a:lnTo>
                    <a:pt x="23" y="164"/>
                  </a:lnTo>
                  <a:lnTo>
                    <a:pt x="8" y="221"/>
                  </a:lnTo>
                  <a:lnTo>
                    <a:pt x="0" y="277"/>
                  </a:lnTo>
                  <a:lnTo>
                    <a:pt x="1" y="329"/>
                  </a:lnTo>
                  <a:lnTo>
                    <a:pt x="5" y="352"/>
                  </a:lnTo>
                  <a:lnTo>
                    <a:pt x="12" y="376"/>
                  </a:lnTo>
                  <a:lnTo>
                    <a:pt x="29" y="420"/>
                  </a:lnTo>
                  <a:lnTo>
                    <a:pt x="53" y="461"/>
                  </a:lnTo>
                  <a:lnTo>
                    <a:pt x="84" y="499"/>
                  </a:lnTo>
                  <a:lnTo>
                    <a:pt x="122" y="529"/>
                  </a:lnTo>
                  <a:lnTo>
                    <a:pt x="165" y="549"/>
                  </a:lnTo>
                  <a:lnTo>
                    <a:pt x="211" y="560"/>
                  </a:lnTo>
                  <a:lnTo>
                    <a:pt x="265" y="558"/>
                  </a:lnTo>
                  <a:lnTo>
                    <a:pt x="292" y="5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99"/>
            <p:cNvSpPr>
              <a:spLocks/>
            </p:cNvSpPr>
            <p:nvPr/>
          </p:nvSpPr>
          <p:spPr bwMode="auto">
            <a:xfrm>
              <a:off x="8012113" y="1931988"/>
              <a:ext cx="155575" cy="266700"/>
            </a:xfrm>
            <a:custGeom>
              <a:avLst/>
              <a:gdLst>
                <a:gd name="T0" fmla="*/ 23 w 391"/>
                <a:gd name="T1" fmla="*/ 613 h 672"/>
                <a:gd name="T2" fmla="*/ 26 w 391"/>
                <a:gd name="T3" fmla="*/ 637 h 672"/>
                <a:gd name="T4" fmla="*/ 45 w 391"/>
                <a:gd name="T5" fmla="*/ 664 h 672"/>
                <a:gd name="T6" fmla="*/ 74 w 391"/>
                <a:gd name="T7" fmla="*/ 672 h 672"/>
                <a:gd name="T8" fmla="*/ 109 w 391"/>
                <a:gd name="T9" fmla="*/ 663 h 672"/>
                <a:gd name="T10" fmla="*/ 146 w 391"/>
                <a:gd name="T11" fmla="*/ 643 h 672"/>
                <a:gd name="T12" fmla="*/ 181 w 391"/>
                <a:gd name="T13" fmla="*/ 616 h 672"/>
                <a:gd name="T14" fmla="*/ 211 w 391"/>
                <a:gd name="T15" fmla="*/ 584 h 672"/>
                <a:gd name="T16" fmla="*/ 232 w 391"/>
                <a:gd name="T17" fmla="*/ 552 h 672"/>
                <a:gd name="T18" fmla="*/ 237 w 391"/>
                <a:gd name="T19" fmla="*/ 538 h 672"/>
                <a:gd name="T20" fmla="*/ 245 w 391"/>
                <a:gd name="T21" fmla="*/ 502 h 672"/>
                <a:gd name="T22" fmla="*/ 259 w 391"/>
                <a:gd name="T23" fmla="*/ 442 h 672"/>
                <a:gd name="T24" fmla="*/ 272 w 391"/>
                <a:gd name="T25" fmla="*/ 409 h 672"/>
                <a:gd name="T26" fmla="*/ 281 w 391"/>
                <a:gd name="T27" fmla="*/ 396 h 672"/>
                <a:gd name="T28" fmla="*/ 308 w 391"/>
                <a:gd name="T29" fmla="*/ 371 h 672"/>
                <a:gd name="T30" fmla="*/ 350 w 391"/>
                <a:gd name="T31" fmla="*/ 344 h 672"/>
                <a:gd name="T32" fmla="*/ 374 w 391"/>
                <a:gd name="T33" fmla="*/ 319 h 672"/>
                <a:gd name="T34" fmla="*/ 382 w 391"/>
                <a:gd name="T35" fmla="*/ 302 h 672"/>
                <a:gd name="T36" fmla="*/ 391 w 391"/>
                <a:gd name="T37" fmla="*/ 279 h 672"/>
                <a:gd name="T38" fmla="*/ 390 w 391"/>
                <a:gd name="T39" fmla="*/ 247 h 672"/>
                <a:gd name="T40" fmla="*/ 365 w 391"/>
                <a:gd name="T41" fmla="*/ 213 h 672"/>
                <a:gd name="T42" fmla="*/ 335 w 391"/>
                <a:gd name="T43" fmla="*/ 186 h 672"/>
                <a:gd name="T44" fmla="*/ 321 w 391"/>
                <a:gd name="T45" fmla="*/ 170 h 672"/>
                <a:gd name="T46" fmla="*/ 300 w 391"/>
                <a:gd name="T47" fmla="*/ 130 h 672"/>
                <a:gd name="T48" fmla="*/ 284 w 391"/>
                <a:gd name="T49" fmla="*/ 87 h 672"/>
                <a:gd name="T50" fmla="*/ 263 w 391"/>
                <a:gd name="T51" fmla="*/ 46 h 672"/>
                <a:gd name="T52" fmla="*/ 249 w 391"/>
                <a:gd name="T53" fmla="*/ 29 h 672"/>
                <a:gd name="T54" fmla="*/ 232 w 391"/>
                <a:gd name="T55" fmla="*/ 12 h 672"/>
                <a:gd name="T56" fmla="*/ 201 w 391"/>
                <a:gd name="T57" fmla="*/ 0 h 672"/>
                <a:gd name="T58" fmla="*/ 171 w 391"/>
                <a:gd name="T59" fmla="*/ 7 h 672"/>
                <a:gd name="T60" fmla="*/ 145 w 391"/>
                <a:gd name="T61" fmla="*/ 27 h 672"/>
                <a:gd name="T62" fmla="*/ 111 w 391"/>
                <a:gd name="T63" fmla="*/ 78 h 672"/>
                <a:gd name="T64" fmla="*/ 81 w 391"/>
                <a:gd name="T65" fmla="*/ 156 h 672"/>
                <a:gd name="T66" fmla="*/ 76 w 391"/>
                <a:gd name="T67" fmla="*/ 187 h 672"/>
                <a:gd name="T68" fmla="*/ 66 w 391"/>
                <a:gd name="T69" fmla="*/ 250 h 672"/>
                <a:gd name="T70" fmla="*/ 35 w 391"/>
                <a:gd name="T71" fmla="*/ 363 h 672"/>
                <a:gd name="T72" fmla="*/ 11 w 391"/>
                <a:gd name="T73" fmla="*/ 422 h 672"/>
                <a:gd name="T74" fmla="*/ 2 w 391"/>
                <a:gd name="T75" fmla="*/ 450 h 672"/>
                <a:gd name="T76" fmla="*/ 0 w 391"/>
                <a:gd name="T77" fmla="*/ 502 h 672"/>
                <a:gd name="T78" fmla="*/ 15 w 391"/>
                <a:gd name="T79" fmla="*/ 572 h 672"/>
                <a:gd name="T80" fmla="*/ 23 w 391"/>
                <a:gd name="T81" fmla="*/ 613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1" h="672">
                  <a:moveTo>
                    <a:pt x="23" y="613"/>
                  </a:moveTo>
                  <a:lnTo>
                    <a:pt x="26" y="637"/>
                  </a:lnTo>
                  <a:lnTo>
                    <a:pt x="45" y="664"/>
                  </a:lnTo>
                  <a:lnTo>
                    <a:pt x="74" y="672"/>
                  </a:lnTo>
                  <a:lnTo>
                    <a:pt x="109" y="663"/>
                  </a:lnTo>
                  <a:lnTo>
                    <a:pt x="146" y="643"/>
                  </a:lnTo>
                  <a:lnTo>
                    <a:pt x="181" y="616"/>
                  </a:lnTo>
                  <a:lnTo>
                    <a:pt x="211" y="584"/>
                  </a:lnTo>
                  <a:lnTo>
                    <a:pt x="232" y="552"/>
                  </a:lnTo>
                  <a:lnTo>
                    <a:pt x="237" y="538"/>
                  </a:lnTo>
                  <a:lnTo>
                    <a:pt x="245" y="502"/>
                  </a:lnTo>
                  <a:lnTo>
                    <a:pt x="259" y="442"/>
                  </a:lnTo>
                  <a:lnTo>
                    <a:pt x="272" y="409"/>
                  </a:lnTo>
                  <a:lnTo>
                    <a:pt x="281" y="396"/>
                  </a:lnTo>
                  <a:lnTo>
                    <a:pt x="308" y="371"/>
                  </a:lnTo>
                  <a:lnTo>
                    <a:pt x="350" y="344"/>
                  </a:lnTo>
                  <a:lnTo>
                    <a:pt x="374" y="319"/>
                  </a:lnTo>
                  <a:lnTo>
                    <a:pt x="382" y="302"/>
                  </a:lnTo>
                  <a:lnTo>
                    <a:pt x="391" y="279"/>
                  </a:lnTo>
                  <a:lnTo>
                    <a:pt x="390" y="247"/>
                  </a:lnTo>
                  <a:lnTo>
                    <a:pt x="365" y="213"/>
                  </a:lnTo>
                  <a:lnTo>
                    <a:pt x="335" y="186"/>
                  </a:lnTo>
                  <a:lnTo>
                    <a:pt x="321" y="170"/>
                  </a:lnTo>
                  <a:lnTo>
                    <a:pt x="300" y="130"/>
                  </a:lnTo>
                  <a:lnTo>
                    <a:pt x="284" y="87"/>
                  </a:lnTo>
                  <a:lnTo>
                    <a:pt x="263" y="46"/>
                  </a:lnTo>
                  <a:lnTo>
                    <a:pt x="249" y="29"/>
                  </a:lnTo>
                  <a:lnTo>
                    <a:pt x="232" y="12"/>
                  </a:lnTo>
                  <a:lnTo>
                    <a:pt x="201" y="0"/>
                  </a:lnTo>
                  <a:lnTo>
                    <a:pt x="171" y="7"/>
                  </a:lnTo>
                  <a:lnTo>
                    <a:pt x="145" y="27"/>
                  </a:lnTo>
                  <a:lnTo>
                    <a:pt x="111" y="78"/>
                  </a:lnTo>
                  <a:lnTo>
                    <a:pt x="81" y="156"/>
                  </a:lnTo>
                  <a:lnTo>
                    <a:pt x="76" y="187"/>
                  </a:lnTo>
                  <a:lnTo>
                    <a:pt x="66" y="250"/>
                  </a:lnTo>
                  <a:lnTo>
                    <a:pt x="35" y="363"/>
                  </a:lnTo>
                  <a:lnTo>
                    <a:pt x="11" y="422"/>
                  </a:lnTo>
                  <a:lnTo>
                    <a:pt x="2" y="450"/>
                  </a:lnTo>
                  <a:lnTo>
                    <a:pt x="0" y="502"/>
                  </a:lnTo>
                  <a:lnTo>
                    <a:pt x="15" y="572"/>
                  </a:lnTo>
                  <a:lnTo>
                    <a:pt x="23" y="613"/>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00"/>
            <p:cNvSpPr>
              <a:spLocks/>
            </p:cNvSpPr>
            <p:nvPr/>
          </p:nvSpPr>
          <p:spPr bwMode="auto">
            <a:xfrm>
              <a:off x="7959725" y="925513"/>
              <a:ext cx="514350" cy="793750"/>
            </a:xfrm>
            <a:custGeom>
              <a:avLst/>
              <a:gdLst>
                <a:gd name="T0" fmla="*/ 354 w 1297"/>
                <a:gd name="T1" fmla="*/ 1564 h 1997"/>
                <a:gd name="T2" fmla="*/ 334 w 1297"/>
                <a:gd name="T3" fmla="*/ 1619 h 1997"/>
                <a:gd name="T4" fmla="*/ 302 w 1297"/>
                <a:gd name="T5" fmla="*/ 1555 h 1997"/>
                <a:gd name="T6" fmla="*/ 253 w 1297"/>
                <a:gd name="T7" fmla="*/ 1437 h 1997"/>
                <a:gd name="T8" fmla="*/ 133 w 1297"/>
                <a:gd name="T9" fmla="*/ 1250 h 1997"/>
                <a:gd name="T10" fmla="*/ 57 w 1297"/>
                <a:gd name="T11" fmla="*/ 1135 h 1997"/>
                <a:gd name="T12" fmla="*/ 56 w 1297"/>
                <a:gd name="T13" fmla="*/ 1089 h 1997"/>
                <a:gd name="T14" fmla="*/ 115 w 1297"/>
                <a:gd name="T15" fmla="*/ 1106 h 1997"/>
                <a:gd name="T16" fmla="*/ 253 w 1297"/>
                <a:gd name="T17" fmla="*/ 1252 h 1997"/>
                <a:gd name="T18" fmla="*/ 317 w 1297"/>
                <a:gd name="T19" fmla="*/ 1356 h 1997"/>
                <a:gd name="T20" fmla="*/ 337 w 1297"/>
                <a:gd name="T21" fmla="*/ 1304 h 1997"/>
                <a:gd name="T22" fmla="*/ 275 w 1297"/>
                <a:gd name="T23" fmla="*/ 1172 h 1997"/>
                <a:gd name="T24" fmla="*/ 179 w 1297"/>
                <a:gd name="T25" fmla="*/ 1015 h 1997"/>
                <a:gd name="T26" fmla="*/ 84 w 1297"/>
                <a:gd name="T27" fmla="*/ 853 h 1997"/>
                <a:gd name="T28" fmla="*/ 5 w 1297"/>
                <a:gd name="T29" fmla="*/ 592 h 1997"/>
                <a:gd name="T30" fmla="*/ 6 w 1297"/>
                <a:gd name="T31" fmla="*/ 459 h 1997"/>
                <a:gd name="T32" fmla="*/ 65 w 1297"/>
                <a:gd name="T33" fmla="*/ 395 h 1997"/>
                <a:gd name="T34" fmla="*/ 142 w 1297"/>
                <a:gd name="T35" fmla="*/ 429 h 1997"/>
                <a:gd name="T36" fmla="*/ 228 w 1297"/>
                <a:gd name="T37" fmla="*/ 469 h 1997"/>
                <a:gd name="T38" fmla="*/ 307 w 1297"/>
                <a:gd name="T39" fmla="*/ 412 h 1997"/>
                <a:gd name="T40" fmla="*/ 380 w 1297"/>
                <a:gd name="T41" fmla="*/ 382 h 1997"/>
                <a:gd name="T42" fmla="*/ 518 w 1297"/>
                <a:gd name="T43" fmla="*/ 406 h 1997"/>
                <a:gd name="T44" fmla="*/ 596 w 1297"/>
                <a:gd name="T45" fmla="*/ 364 h 1997"/>
                <a:gd name="T46" fmla="*/ 740 w 1297"/>
                <a:gd name="T47" fmla="*/ 157 h 1997"/>
                <a:gd name="T48" fmla="*/ 801 w 1297"/>
                <a:gd name="T49" fmla="*/ 36 h 1997"/>
                <a:gd name="T50" fmla="*/ 855 w 1297"/>
                <a:gd name="T51" fmla="*/ 3 h 1997"/>
                <a:gd name="T52" fmla="*/ 936 w 1297"/>
                <a:gd name="T53" fmla="*/ 22 h 1997"/>
                <a:gd name="T54" fmla="*/ 1025 w 1297"/>
                <a:gd name="T55" fmla="*/ 121 h 1997"/>
                <a:gd name="T56" fmla="*/ 1146 w 1297"/>
                <a:gd name="T57" fmla="*/ 292 h 1997"/>
                <a:gd name="T58" fmla="*/ 1240 w 1297"/>
                <a:gd name="T59" fmla="*/ 432 h 1997"/>
                <a:gd name="T60" fmla="*/ 1232 w 1297"/>
                <a:gd name="T61" fmla="*/ 478 h 1997"/>
                <a:gd name="T62" fmla="*/ 1198 w 1297"/>
                <a:gd name="T63" fmla="*/ 518 h 1997"/>
                <a:gd name="T64" fmla="*/ 1218 w 1297"/>
                <a:gd name="T65" fmla="*/ 623 h 1997"/>
                <a:gd name="T66" fmla="*/ 1292 w 1297"/>
                <a:gd name="T67" fmla="*/ 761 h 1997"/>
                <a:gd name="T68" fmla="*/ 1280 w 1297"/>
                <a:gd name="T69" fmla="*/ 833 h 1997"/>
                <a:gd name="T70" fmla="*/ 1222 w 1297"/>
                <a:gd name="T71" fmla="*/ 905 h 1997"/>
                <a:gd name="T72" fmla="*/ 1181 w 1297"/>
                <a:gd name="T73" fmla="*/ 1006 h 1997"/>
                <a:gd name="T74" fmla="*/ 1096 w 1297"/>
                <a:gd name="T75" fmla="*/ 1086 h 1997"/>
                <a:gd name="T76" fmla="*/ 1056 w 1297"/>
                <a:gd name="T77" fmla="*/ 1165 h 1997"/>
                <a:gd name="T78" fmla="*/ 1070 w 1297"/>
                <a:gd name="T79" fmla="*/ 1277 h 1997"/>
                <a:gd name="T80" fmla="*/ 1038 w 1297"/>
                <a:gd name="T81" fmla="*/ 1362 h 1997"/>
                <a:gd name="T82" fmla="*/ 954 w 1297"/>
                <a:gd name="T83" fmla="*/ 1458 h 1997"/>
                <a:gd name="T84" fmla="*/ 897 w 1297"/>
                <a:gd name="T85" fmla="*/ 1456 h 1997"/>
                <a:gd name="T86" fmla="*/ 837 w 1297"/>
                <a:gd name="T87" fmla="*/ 1358 h 1997"/>
                <a:gd name="T88" fmla="*/ 792 w 1297"/>
                <a:gd name="T89" fmla="*/ 1234 h 1997"/>
                <a:gd name="T90" fmla="*/ 748 w 1297"/>
                <a:gd name="T91" fmla="*/ 1238 h 1997"/>
                <a:gd name="T92" fmla="*/ 731 w 1297"/>
                <a:gd name="T93" fmla="*/ 1325 h 1997"/>
                <a:gd name="T94" fmla="*/ 754 w 1297"/>
                <a:gd name="T95" fmla="*/ 1474 h 1997"/>
                <a:gd name="T96" fmla="*/ 723 w 1297"/>
                <a:gd name="T97" fmla="*/ 1614 h 1997"/>
                <a:gd name="T98" fmla="*/ 714 w 1297"/>
                <a:gd name="T99" fmla="*/ 1790 h 1997"/>
                <a:gd name="T100" fmla="*/ 740 w 1297"/>
                <a:gd name="T101" fmla="*/ 1938 h 1997"/>
                <a:gd name="T102" fmla="*/ 717 w 1297"/>
                <a:gd name="T103" fmla="*/ 1978 h 1997"/>
                <a:gd name="T104" fmla="*/ 661 w 1297"/>
                <a:gd name="T105" fmla="*/ 1992 h 1997"/>
                <a:gd name="T106" fmla="*/ 578 w 1297"/>
                <a:gd name="T107" fmla="*/ 1819 h 1997"/>
                <a:gd name="T108" fmla="*/ 531 w 1297"/>
                <a:gd name="T109" fmla="*/ 1682 h 1997"/>
                <a:gd name="T110" fmla="*/ 498 w 1297"/>
                <a:gd name="T111" fmla="*/ 1702 h 1997"/>
                <a:gd name="T112" fmla="*/ 512 w 1297"/>
                <a:gd name="T113" fmla="*/ 1819 h 1997"/>
                <a:gd name="T114" fmla="*/ 512 w 1297"/>
                <a:gd name="T115" fmla="*/ 1874 h 1997"/>
                <a:gd name="T116" fmla="*/ 463 w 1297"/>
                <a:gd name="T117" fmla="*/ 1869 h 1997"/>
                <a:gd name="T118" fmla="*/ 433 w 1297"/>
                <a:gd name="T119" fmla="*/ 1726 h 1997"/>
                <a:gd name="T120" fmla="*/ 378 w 1297"/>
                <a:gd name="T121" fmla="*/ 1511 h 1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997">
                  <a:moveTo>
                    <a:pt x="365" y="1506"/>
                  </a:moveTo>
                  <a:lnTo>
                    <a:pt x="359" y="1515"/>
                  </a:lnTo>
                  <a:lnTo>
                    <a:pt x="354" y="1564"/>
                  </a:lnTo>
                  <a:lnTo>
                    <a:pt x="349" y="1602"/>
                  </a:lnTo>
                  <a:lnTo>
                    <a:pt x="343" y="1618"/>
                  </a:lnTo>
                  <a:lnTo>
                    <a:pt x="334" y="1619"/>
                  </a:lnTo>
                  <a:lnTo>
                    <a:pt x="320" y="1601"/>
                  </a:lnTo>
                  <a:lnTo>
                    <a:pt x="311" y="1581"/>
                  </a:lnTo>
                  <a:lnTo>
                    <a:pt x="302" y="1555"/>
                  </a:lnTo>
                  <a:lnTo>
                    <a:pt x="292" y="1498"/>
                  </a:lnTo>
                  <a:lnTo>
                    <a:pt x="280" y="1472"/>
                  </a:lnTo>
                  <a:lnTo>
                    <a:pt x="253" y="1437"/>
                  </a:lnTo>
                  <a:lnTo>
                    <a:pt x="224" y="1404"/>
                  </a:lnTo>
                  <a:lnTo>
                    <a:pt x="192" y="1353"/>
                  </a:lnTo>
                  <a:lnTo>
                    <a:pt x="133" y="1250"/>
                  </a:lnTo>
                  <a:lnTo>
                    <a:pt x="100" y="1199"/>
                  </a:lnTo>
                  <a:lnTo>
                    <a:pt x="85" y="1181"/>
                  </a:lnTo>
                  <a:lnTo>
                    <a:pt x="57" y="1135"/>
                  </a:lnTo>
                  <a:lnTo>
                    <a:pt x="48" y="1107"/>
                  </a:lnTo>
                  <a:lnTo>
                    <a:pt x="50" y="1097"/>
                  </a:lnTo>
                  <a:lnTo>
                    <a:pt x="56" y="1089"/>
                  </a:lnTo>
                  <a:lnTo>
                    <a:pt x="66" y="1081"/>
                  </a:lnTo>
                  <a:lnTo>
                    <a:pt x="82" y="1081"/>
                  </a:lnTo>
                  <a:lnTo>
                    <a:pt x="115" y="1106"/>
                  </a:lnTo>
                  <a:lnTo>
                    <a:pt x="129" y="1121"/>
                  </a:lnTo>
                  <a:lnTo>
                    <a:pt x="192" y="1186"/>
                  </a:lnTo>
                  <a:lnTo>
                    <a:pt x="253" y="1252"/>
                  </a:lnTo>
                  <a:lnTo>
                    <a:pt x="269" y="1279"/>
                  </a:lnTo>
                  <a:lnTo>
                    <a:pt x="297" y="1330"/>
                  </a:lnTo>
                  <a:lnTo>
                    <a:pt x="317" y="1356"/>
                  </a:lnTo>
                  <a:lnTo>
                    <a:pt x="330" y="1364"/>
                  </a:lnTo>
                  <a:lnTo>
                    <a:pt x="336" y="1343"/>
                  </a:lnTo>
                  <a:lnTo>
                    <a:pt x="337" y="1304"/>
                  </a:lnTo>
                  <a:lnTo>
                    <a:pt x="328" y="1265"/>
                  </a:lnTo>
                  <a:lnTo>
                    <a:pt x="310" y="1226"/>
                  </a:lnTo>
                  <a:lnTo>
                    <a:pt x="275" y="1172"/>
                  </a:lnTo>
                  <a:lnTo>
                    <a:pt x="225" y="1103"/>
                  </a:lnTo>
                  <a:lnTo>
                    <a:pt x="209" y="1071"/>
                  </a:lnTo>
                  <a:lnTo>
                    <a:pt x="179" y="1015"/>
                  </a:lnTo>
                  <a:lnTo>
                    <a:pt x="127" y="937"/>
                  </a:lnTo>
                  <a:lnTo>
                    <a:pt x="97" y="883"/>
                  </a:lnTo>
                  <a:lnTo>
                    <a:pt x="84" y="853"/>
                  </a:lnTo>
                  <a:lnTo>
                    <a:pt x="56" y="780"/>
                  </a:lnTo>
                  <a:lnTo>
                    <a:pt x="21" y="668"/>
                  </a:lnTo>
                  <a:lnTo>
                    <a:pt x="5" y="592"/>
                  </a:lnTo>
                  <a:lnTo>
                    <a:pt x="1" y="553"/>
                  </a:lnTo>
                  <a:lnTo>
                    <a:pt x="0" y="524"/>
                  </a:lnTo>
                  <a:lnTo>
                    <a:pt x="6" y="459"/>
                  </a:lnTo>
                  <a:lnTo>
                    <a:pt x="23" y="420"/>
                  </a:lnTo>
                  <a:lnTo>
                    <a:pt x="40" y="402"/>
                  </a:lnTo>
                  <a:lnTo>
                    <a:pt x="65" y="395"/>
                  </a:lnTo>
                  <a:lnTo>
                    <a:pt x="96" y="402"/>
                  </a:lnTo>
                  <a:lnTo>
                    <a:pt x="115" y="411"/>
                  </a:lnTo>
                  <a:lnTo>
                    <a:pt x="142" y="429"/>
                  </a:lnTo>
                  <a:lnTo>
                    <a:pt x="181" y="459"/>
                  </a:lnTo>
                  <a:lnTo>
                    <a:pt x="211" y="471"/>
                  </a:lnTo>
                  <a:lnTo>
                    <a:pt x="228" y="469"/>
                  </a:lnTo>
                  <a:lnTo>
                    <a:pt x="244" y="465"/>
                  </a:lnTo>
                  <a:lnTo>
                    <a:pt x="271" y="447"/>
                  </a:lnTo>
                  <a:lnTo>
                    <a:pt x="307" y="412"/>
                  </a:lnTo>
                  <a:lnTo>
                    <a:pt x="334" y="394"/>
                  </a:lnTo>
                  <a:lnTo>
                    <a:pt x="350" y="388"/>
                  </a:lnTo>
                  <a:lnTo>
                    <a:pt x="380" y="382"/>
                  </a:lnTo>
                  <a:lnTo>
                    <a:pt x="422" y="388"/>
                  </a:lnTo>
                  <a:lnTo>
                    <a:pt x="477" y="404"/>
                  </a:lnTo>
                  <a:lnTo>
                    <a:pt x="518" y="406"/>
                  </a:lnTo>
                  <a:lnTo>
                    <a:pt x="547" y="398"/>
                  </a:lnTo>
                  <a:lnTo>
                    <a:pt x="562" y="389"/>
                  </a:lnTo>
                  <a:lnTo>
                    <a:pt x="596" y="364"/>
                  </a:lnTo>
                  <a:lnTo>
                    <a:pt x="647" y="312"/>
                  </a:lnTo>
                  <a:lnTo>
                    <a:pt x="702" y="226"/>
                  </a:lnTo>
                  <a:lnTo>
                    <a:pt x="740" y="157"/>
                  </a:lnTo>
                  <a:lnTo>
                    <a:pt x="757" y="123"/>
                  </a:lnTo>
                  <a:lnTo>
                    <a:pt x="780" y="67"/>
                  </a:lnTo>
                  <a:lnTo>
                    <a:pt x="801" y="36"/>
                  </a:lnTo>
                  <a:lnTo>
                    <a:pt x="815" y="25"/>
                  </a:lnTo>
                  <a:lnTo>
                    <a:pt x="828" y="14"/>
                  </a:lnTo>
                  <a:lnTo>
                    <a:pt x="855" y="3"/>
                  </a:lnTo>
                  <a:lnTo>
                    <a:pt x="880" y="0"/>
                  </a:lnTo>
                  <a:lnTo>
                    <a:pt x="903" y="4"/>
                  </a:lnTo>
                  <a:lnTo>
                    <a:pt x="936" y="22"/>
                  </a:lnTo>
                  <a:lnTo>
                    <a:pt x="973" y="58"/>
                  </a:lnTo>
                  <a:lnTo>
                    <a:pt x="990" y="79"/>
                  </a:lnTo>
                  <a:lnTo>
                    <a:pt x="1025" y="121"/>
                  </a:lnTo>
                  <a:lnTo>
                    <a:pt x="1085" y="202"/>
                  </a:lnTo>
                  <a:lnTo>
                    <a:pt x="1112" y="246"/>
                  </a:lnTo>
                  <a:lnTo>
                    <a:pt x="1146" y="292"/>
                  </a:lnTo>
                  <a:lnTo>
                    <a:pt x="1208" y="366"/>
                  </a:lnTo>
                  <a:lnTo>
                    <a:pt x="1231" y="404"/>
                  </a:lnTo>
                  <a:lnTo>
                    <a:pt x="1240" y="432"/>
                  </a:lnTo>
                  <a:lnTo>
                    <a:pt x="1242" y="445"/>
                  </a:lnTo>
                  <a:lnTo>
                    <a:pt x="1242" y="460"/>
                  </a:lnTo>
                  <a:lnTo>
                    <a:pt x="1232" y="478"/>
                  </a:lnTo>
                  <a:lnTo>
                    <a:pt x="1218" y="490"/>
                  </a:lnTo>
                  <a:lnTo>
                    <a:pt x="1203" y="506"/>
                  </a:lnTo>
                  <a:lnTo>
                    <a:pt x="1198" y="518"/>
                  </a:lnTo>
                  <a:lnTo>
                    <a:pt x="1194" y="534"/>
                  </a:lnTo>
                  <a:lnTo>
                    <a:pt x="1198" y="569"/>
                  </a:lnTo>
                  <a:lnTo>
                    <a:pt x="1218" y="623"/>
                  </a:lnTo>
                  <a:lnTo>
                    <a:pt x="1231" y="652"/>
                  </a:lnTo>
                  <a:lnTo>
                    <a:pt x="1260" y="705"/>
                  </a:lnTo>
                  <a:lnTo>
                    <a:pt x="1292" y="761"/>
                  </a:lnTo>
                  <a:lnTo>
                    <a:pt x="1297" y="784"/>
                  </a:lnTo>
                  <a:lnTo>
                    <a:pt x="1293" y="808"/>
                  </a:lnTo>
                  <a:lnTo>
                    <a:pt x="1280" y="833"/>
                  </a:lnTo>
                  <a:lnTo>
                    <a:pt x="1270" y="848"/>
                  </a:lnTo>
                  <a:lnTo>
                    <a:pt x="1251" y="867"/>
                  </a:lnTo>
                  <a:lnTo>
                    <a:pt x="1222" y="905"/>
                  </a:lnTo>
                  <a:lnTo>
                    <a:pt x="1210" y="928"/>
                  </a:lnTo>
                  <a:lnTo>
                    <a:pt x="1196" y="968"/>
                  </a:lnTo>
                  <a:lnTo>
                    <a:pt x="1181" y="1006"/>
                  </a:lnTo>
                  <a:lnTo>
                    <a:pt x="1168" y="1025"/>
                  </a:lnTo>
                  <a:lnTo>
                    <a:pt x="1133" y="1058"/>
                  </a:lnTo>
                  <a:lnTo>
                    <a:pt x="1096" y="1086"/>
                  </a:lnTo>
                  <a:lnTo>
                    <a:pt x="1068" y="1122"/>
                  </a:lnTo>
                  <a:lnTo>
                    <a:pt x="1060" y="1146"/>
                  </a:lnTo>
                  <a:lnTo>
                    <a:pt x="1056" y="1165"/>
                  </a:lnTo>
                  <a:lnTo>
                    <a:pt x="1059" y="1203"/>
                  </a:lnTo>
                  <a:lnTo>
                    <a:pt x="1067" y="1239"/>
                  </a:lnTo>
                  <a:lnTo>
                    <a:pt x="1070" y="1277"/>
                  </a:lnTo>
                  <a:lnTo>
                    <a:pt x="1068" y="1295"/>
                  </a:lnTo>
                  <a:lnTo>
                    <a:pt x="1063" y="1314"/>
                  </a:lnTo>
                  <a:lnTo>
                    <a:pt x="1038" y="1362"/>
                  </a:lnTo>
                  <a:lnTo>
                    <a:pt x="1006" y="1410"/>
                  </a:lnTo>
                  <a:lnTo>
                    <a:pt x="971" y="1448"/>
                  </a:lnTo>
                  <a:lnTo>
                    <a:pt x="954" y="1458"/>
                  </a:lnTo>
                  <a:lnTo>
                    <a:pt x="941" y="1463"/>
                  </a:lnTo>
                  <a:lnTo>
                    <a:pt x="918" y="1463"/>
                  </a:lnTo>
                  <a:lnTo>
                    <a:pt x="897" y="1456"/>
                  </a:lnTo>
                  <a:lnTo>
                    <a:pt x="880" y="1440"/>
                  </a:lnTo>
                  <a:lnTo>
                    <a:pt x="858" y="1408"/>
                  </a:lnTo>
                  <a:lnTo>
                    <a:pt x="837" y="1358"/>
                  </a:lnTo>
                  <a:lnTo>
                    <a:pt x="831" y="1338"/>
                  </a:lnTo>
                  <a:lnTo>
                    <a:pt x="819" y="1294"/>
                  </a:lnTo>
                  <a:lnTo>
                    <a:pt x="792" y="1234"/>
                  </a:lnTo>
                  <a:lnTo>
                    <a:pt x="779" y="1221"/>
                  </a:lnTo>
                  <a:lnTo>
                    <a:pt x="763" y="1221"/>
                  </a:lnTo>
                  <a:lnTo>
                    <a:pt x="748" y="1238"/>
                  </a:lnTo>
                  <a:lnTo>
                    <a:pt x="740" y="1253"/>
                  </a:lnTo>
                  <a:lnTo>
                    <a:pt x="732" y="1275"/>
                  </a:lnTo>
                  <a:lnTo>
                    <a:pt x="731" y="1325"/>
                  </a:lnTo>
                  <a:lnTo>
                    <a:pt x="748" y="1404"/>
                  </a:lnTo>
                  <a:lnTo>
                    <a:pt x="754" y="1453"/>
                  </a:lnTo>
                  <a:lnTo>
                    <a:pt x="754" y="1474"/>
                  </a:lnTo>
                  <a:lnTo>
                    <a:pt x="748" y="1514"/>
                  </a:lnTo>
                  <a:lnTo>
                    <a:pt x="732" y="1572"/>
                  </a:lnTo>
                  <a:lnTo>
                    <a:pt x="723" y="1614"/>
                  </a:lnTo>
                  <a:lnTo>
                    <a:pt x="717" y="1656"/>
                  </a:lnTo>
                  <a:lnTo>
                    <a:pt x="713" y="1746"/>
                  </a:lnTo>
                  <a:lnTo>
                    <a:pt x="714" y="1790"/>
                  </a:lnTo>
                  <a:lnTo>
                    <a:pt x="722" y="1831"/>
                  </a:lnTo>
                  <a:lnTo>
                    <a:pt x="740" y="1904"/>
                  </a:lnTo>
                  <a:lnTo>
                    <a:pt x="740" y="1938"/>
                  </a:lnTo>
                  <a:lnTo>
                    <a:pt x="733" y="1957"/>
                  </a:lnTo>
                  <a:lnTo>
                    <a:pt x="728" y="1965"/>
                  </a:lnTo>
                  <a:lnTo>
                    <a:pt x="717" y="1978"/>
                  </a:lnTo>
                  <a:lnTo>
                    <a:pt x="696" y="1992"/>
                  </a:lnTo>
                  <a:lnTo>
                    <a:pt x="678" y="1997"/>
                  </a:lnTo>
                  <a:lnTo>
                    <a:pt x="661" y="1992"/>
                  </a:lnTo>
                  <a:lnTo>
                    <a:pt x="638" y="1969"/>
                  </a:lnTo>
                  <a:lnTo>
                    <a:pt x="610" y="1917"/>
                  </a:lnTo>
                  <a:lnTo>
                    <a:pt x="578" y="1819"/>
                  </a:lnTo>
                  <a:lnTo>
                    <a:pt x="553" y="1726"/>
                  </a:lnTo>
                  <a:lnTo>
                    <a:pt x="539" y="1689"/>
                  </a:lnTo>
                  <a:lnTo>
                    <a:pt x="531" y="1682"/>
                  </a:lnTo>
                  <a:lnTo>
                    <a:pt x="522" y="1679"/>
                  </a:lnTo>
                  <a:lnTo>
                    <a:pt x="508" y="1682"/>
                  </a:lnTo>
                  <a:lnTo>
                    <a:pt x="498" y="1702"/>
                  </a:lnTo>
                  <a:lnTo>
                    <a:pt x="500" y="1772"/>
                  </a:lnTo>
                  <a:lnTo>
                    <a:pt x="507" y="1803"/>
                  </a:lnTo>
                  <a:lnTo>
                    <a:pt x="512" y="1819"/>
                  </a:lnTo>
                  <a:lnTo>
                    <a:pt x="520" y="1848"/>
                  </a:lnTo>
                  <a:lnTo>
                    <a:pt x="517" y="1868"/>
                  </a:lnTo>
                  <a:lnTo>
                    <a:pt x="512" y="1874"/>
                  </a:lnTo>
                  <a:lnTo>
                    <a:pt x="503" y="1883"/>
                  </a:lnTo>
                  <a:lnTo>
                    <a:pt x="485" y="1886"/>
                  </a:lnTo>
                  <a:lnTo>
                    <a:pt x="463" y="1869"/>
                  </a:lnTo>
                  <a:lnTo>
                    <a:pt x="454" y="1852"/>
                  </a:lnTo>
                  <a:lnTo>
                    <a:pt x="446" y="1826"/>
                  </a:lnTo>
                  <a:lnTo>
                    <a:pt x="433" y="1726"/>
                  </a:lnTo>
                  <a:lnTo>
                    <a:pt x="417" y="1609"/>
                  </a:lnTo>
                  <a:lnTo>
                    <a:pt x="398" y="1540"/>
                  </a:lnTo>
                  <a:lnTo>
                    <a:pt x="378" y="1511"/>
                  </a:lnTo>
                  <a:lnTo>
                    <a:pt x="365" y="1506"/>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101"/>
            <p:cNvSpPr>
              <a:spLocks/>
            </p:cNvSpPr>
            <p:nvPr/>
          </p:nvSpPr>
          <p:spPr bwMode="auto">
            <a:xfrm>
              <a:off x="6410325" y="503238"/>
              <a:ext cx="889000" cy="1658938"/>
            </a:xfrm>
            <a:custGeom>
              <a:avLst/>
              <a:gdLst>
                <a:gd name="T0" fmla="*/ 2106 w 2240"/>
                <a:gd name="T1" fmla="*/ 93 h 4179"/>
                <a:gd name="T2" fmla="*/ 1939 w 2240"/>
                <a:gd name="T3" fmla="*/ 152 h 4179"/>
                <a:gd name="T4" fmla="*/ 1750 w 2240"/>
                <a:gd name="T5" fmla="*/ 149 h 4179"/>
                <a:gd name="T6" fmla="*/ 1534 w 2240"/>
                <a:gd name="T7" fmla="*/ 166 h 4179"/>
                <a:gd name="T8" fmla="*/ 1405 w 2240"/>
                <a:gd name="T9" fmla="*/ 262 h 4179"/>
                <a:gd name="T10" fmla="*/ 1178 w 2240"/>
                <a:gd name="T11" fmla="*/ 429 h 4179"/>
                <a:gd name="T12" fmla="*/ 1048 w 2240"/>
                <a:gd name="T13" fmla="*/ 498 h 4179"/>
                <a:gd name="T14" fmla="*/ 892 w 2240"/>
                <a:gd name="T15" fmla="*/ 667 h 4179"/>
                <a:gd name="T16" fmla="*/ 742 w 2240"/>
                <a:gd name="T17" fmla="*/ 810 h 4179"/>
                <a:gd name="T18" fmla="*/ 450 w 2240"/>
                <a:gd name="T19" fmla="*/ 1013 h 4179"/>
                <a:gd name="T20" fmla="*/ 205 w 2240"/>
                <a:gd name="T21" fmla="*/ 1251 h 4179"/>
                <a:gd name="T22" fmla="*/ 169 w 2240"/>
                <a:gd name="T23" fmla="*/ 1330 h 4179"/>
                <a:gd name="T24" fmla="*/ 57 w 2240"/>
                <a:gd name="T25" fmla="*/ 1468 h 4179"/>
                <a:gd name="T26" fmla="*/ 0 w 2240"/>
                <a:gd name="T27" fmla="*/ 1598 h 4179"/>
                <a:gd name="T28" fmla="*/ 38 w 2240"/>
                <a:gd name="T29" fmla="*/ 1818 h 4179"/>
                <a:gd name="T30" fmla="*/ 118 w 2240"/>
                <a:gd name="T31" fmla="*/ 2150 h 4179"/>
                <a:gd name="T32" fmla="*/ 193 w 2240"/>
                <a:gd name="T33" fmla="*/ 2396 h 4179"/>
                <a:gd name="T34" fmla="*/ 442 w 2240"/>
                <a:gd name="T35" fmla="*/ 2850 h 4179"/>
                <a:gd name="T36" fmla="*/ 633 w 2240"/>
                <a:gd name="T37" fmla="*/ 3170 h 4179"/>
                <a:gd name="T38" fmla="*/ 764 w 2240"/>
                <a:gd name="T39" fmla="*/ 3503 h 4179"/>
                <a:gd name="T40" fmla="*/ 963 w 2240"/>
                <a:gd name="T41" fmla="*/ 3947 h 4179"/>
                <a:gd name="T42" fmla="*/ 1101 w 2240"/>
                <a:gd name="T43" fmla="*/ 4109 h 4179"/>
                <a:gd name="T44" fmla="*/ 1273 w 2240"/>
                <a:gd name="T45" fmla="*/ 4179 h 4179"/>
                <a:gd name="T46" fmla="*/ 1405 w 2240"/>
                <a:gd name="T47" fmla="*/ 4151 h 4179"/>
                <a:gd name="T48" fmla="*/ 1549 w 2240"/>
                <a:gd name="T49" fmla="*/ 4032 h 4179"/>
                <a:gd name="T50" fmla="*/ 1613 w 2240"/>
                <a:gd name="T51" fmla="*/ 3853 h 4179"/>
                <a:gd name="T52" fmla="*/ 1607 w 2240"/>
                <a:gd name="T53" fmla="*/ 3538 h 4179"/>
                <a:gd name="T54" fmla="*/ 1534 w 2240"/>
                <a:gd name="T55" fmla="*/ 3227 h 4179"/>
                <a:gd name="T56" fmla="*/ 1452 w 2240"/>
                <a:gd name="T57" fmla="*/ 2772 h 4179"/>
                <a:gd name="T58" fmla="*/ 1399 w 2240"/>
                <a:gd name="T59" fmla="*/ 1925 h 4179"/>
                <a:gd name="T60" fmla="*/ 1426 w 2240"/>
                <a:gd name="T61" fmla="*/ 1659 h 4179"/>
                <a:gd name="T62" fmla="*/ 1561 w 2240"/>
                <a:gd name="T63" fmla="*/ 1277 h 4179"/>
                <a:gd name="T64" fmla="*/ 1690 w 2240"/>
                <a:gd name="T65" fmla="*/ 1068 h 4179"/>
                <a:gd name="T66" fmla="*/ 1908 w 2240"/>
                <a:gd name="T67" fmla="*/ 841 h 4179"/>
                <a:gd name="T68" fmla="*/ 1992 w 2240"/>
                <a:gd name="T69" fmla="*/ 719 h 4179"/>
                <a:gd name="T70" fmla="*/ 1979 w 2240"/>
                <a:gd name="T71" fmla="*/ 701 h 4179"/>
                <a:gd name="T72" fmla="*/ 1970 w 2240"/>
                <a:gd name="T73" fmla="*/ 560 h 4179"/>
                <a:gd name="T74" fmla="*/ 1981 w 2240"/>
                <a:gd name="T75" fmla="*/ 360 h 4179"/>
                <a:gd name="T76" fmla="*/ 1939 w 2240"/>
                <a:gd name="T77" fmla="*/ 320 h 4179"/>
                <a:gd name="T78" fmla="*/ 1810 w 2240"/>
                <a:gd name="T79" fmla="*/ 320 h 4179"/>
                <a:gd name="T80" fmla="*/ 1801 w 2240"/>
                <a:gd name="T81" fmla="*/ 285 h 4179"/>
                <a:gd name="T82" fmla="*/ 1985 w 2240"/>
                <a:gd name="T83" fmla="*/ 254 h 4179"/>
                <a:gd name="T84" fmla="*/ 2104 w 2240"/>
                <a:gd name="T85" fmla="*/ 171 h 4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0" h="4179">
                  <a:moveTo>
                    <a:pt x="2240" y="0"/>
                  </a:moveTo>
                  <a:lnTo>
                    <a:pt x="2222" y="15"/>
                  </a:lnTo>
                  <a:lnTo>
                    <a:pt x="2106" y="93"/>
                  </a:lnTo>
                  <a:lnTo>
                    <a:pt x="2027" y="130"/>
                  </a:lnTo>
                  <a:lnTo>
                    <a:pt x="1970" y="146"/>
                  </a:lnTo>
                  <a:lnTo>
                    <a:pt x="1939" y="152"/>
                  </a:lnTo>
                  <a:lnTo>
                    <a:pt x="1909" y="154"/>
                  </a:lnTo>
                  <a:lnTo>
                    <a:pt x="1846" y="154"/>
                  </a:lnTo>
                  <a:lnTo>
                    <a:pt x="1750" y="149"/>
                  </a:lnTo>
                  <a:lnTo>
                    <a:pt x="1654" y="145"/>
                  </a:lnTo>
                  <a:lnTo>
                    <a:pt x="1592" y="150"/>
                  </a:lnTo>
                  <a:lnTo>
                    <a:pt x="1534" y="166"/>
                  </a:lnTo>
                  <a:lnTo>
                    <a:pt x="1478" y="196"/>
                  </a:lnTo>
                  <a:lnTo>
                    <a:pt x="1453" y="218"/>
                  </a:lnTo>
                  <a:lnTo>
                    <a:pt x="1405" y="262"/>
                  </a:lnTo>
                  <a:lnTo>
                    <a:pt x="1321" y="334"/>
                  </a:lnTo>
                  <a:lnTo>
                    <a:pt x="1248" y="387"/>
                  </a:lnTo>
                  <a:lnTo>
                    <a:pt x="1178" y="429"/>
                  </a:lnTo>
                  <a:lnTo>
                    <a:pt x="1143" y="446"/>
                  </a:lnTo>
                  <a:lnTo>
                    <a:pt x="1108" y="463"/>
                  </a:lnTo>
                  <a:lnTo>
                    <a:pt x="1048" y="498"/>
                  </a:lnTo>
                  <a:lnTo>
                    <a:pt x="989" y="547"/>
                  </a:lnTo>
                  <a:lnTo>
                    <a:pt x="927" y="618"/>
                  </a:lnTo>
                  <a:lnTo>
                    <a:pt x="892" y="667"/>
                  </a:lnTo>
                  <a:lnTo>
                    <a:pt x="874" y="693"/>
                  </a:lnTo>
                  <a:lnTo>
                    <a:pt x="826" y="743"/>
                  </a:lnTo>
                  <a:lnTo>
                    <a:pt x="742" y="810"/>
                  </a:lnTo>
                  <a:lnTo>
                    <a:pt x="616" y="893"/>
                  </a:lnTo>
                  <a:lnTo>
                    <a:pt x="498" y="973"/>
                  </a:lnTo>
                  <a:lnTo>
                    <a:pt x="450" y="1013"/>
                  </a:lnTo>
                  <a:lnTo>
                    <a:pt x="362" y="1093"/>
                  </a:lnTo>
                  <a:lnTo>
                    <a:pt x="248" y="1196"/>
                  </a:lnTo>
                  <a:lnTo>
                    <a:pt x="205" y="1251"/>
                  </a:lnTo>
                  <a:lnTo>
                    <a:pt x="184" y="1288"/>
                  </a:lnTo>
                  <a:lnTo>
                    <a:pt x="177" y="1309"/>
                  </a:lnTo>
                  <a:lnTo>
                    <a:pt x="169" y="1330"/>
                  </a:lnTo>
                  <a:lnTo>
                    <a:pt x="147" y="1366"/>
                  </a:lnTo>
                  <a:lnTo>
                    <a:pt x="103" y="1417"/>
                  </a:lnTo>
                  <a:lnTo>
                    <a:pt x="57" y="1468"/>
                  </a:lnTo>
                  <a:lnTo>
                    <a:pt x="30" y="1506"/>
                  </a:lnTo>
                  <a:lnTo>
                    <a:pt x="9" y="1549"/>
                  </a:lnTo>
                  <a:lnTo>
                    <a:pt x="0" y="1598"/>
                  </a:lnTo>
                  <a:lnTo>
                    <a:pt x="0" y="1627"/>
                  </a:lnTo>
                  <a:lnTo>
                    <a:pt x="5" y="1686"/>
                  </a:lnTo>
                  <a:lnTo>
                    <a:pt x="38" y="1818"/>
                  </a:lnTo>
                  <a:lnTo>
                    <a:pt x="79" y="1957"/>
                  </a:lnTo>
                  <a:lnTo>
                    <a:pt x="112" y="2091"/>
                  </a:lnTo>
                  <a:lnTo>
                    <a:pt x="118" y="2150"/>
                  </a:lnTo>
                  <a:lnTo>
                    <a:pt x="121" y="2181"/>
                  </a:lnTo>
                  <a:lnTo>
                    <a:pt x="140" y="2258"/>
                  </a:lnTo>
                  <a:lnTo>
                    <a:pt x="193" y="2396"/>
                  </a:lnTo>
                  <a:lnTo>
                    <a:pt x="293" y="2600"/>
                  </a:lnTo>
                  <a:lnTo>
                    <a:pt x="398" y="2783"/>
                  </a:lnTo>
                  <a:lnTo>
                    <a:pt x="442" y="2850"/>
                  </a:lnTo>
                  <a:lnTo>
                    <a:pt x="484" y="2911"/>
                  </a:lnTo>
                  <a:lnTo>
                    <a:pt x="561" y="3037"/>
                  </a:lnTo>
                  <a:lnTo>
                    <a:pt x="633" y="3170"/>
                  </a:lnTo>
                  <a:lnTo>
                    <a:pt x="699" y="3321"/>
                  </a:lnTo>
                  <a:lnTo>
                    <a:pt x="730" y="3404"/>
                  </a:lnTo>
                  <a:lnTo>
                    <a:pt x="764" y="3503"/>
                  </a:lnTo>
                  <a:lnTo>
                    <a:pt x="840" y="3706"/>
                  </a:lnTo>
                  <a:lnTo>
                    <a:pt x="905" y="3847"/>
                  </a:lnTo>
                  <a:lnTo>
                    <a:pt x="963" y="3947"/>
                  </a:lnTo>
                  <a:lnTo>
                    <a:pt x="1006" y="4008"/>
                  </a:lnTo>
                  <a:lnTo>
                    <a:pt x="1051" y="4062"/>
                  </a:lnTo>
                  <a:lnTo>
                    <a:pt x="1101" y="4109"/>
                  </a:lnTo>
                  <a:lnTo>
                    <a:pt x="1154" y="4144"/>
                  </a:lnTo>
                  <a:lnTo>
                    <a:pt x="1212" y="4168"/>
                  </a:lnTo>
                  <a:lnTo>
                    <a:pt x="1273" y="4179"/>
                  </a:lnTo>
                  <a:lnTo>
                    <a:pt x="1338" y="4173"/>
                  </a:lnTo>
                  <a:lnTo>
                    <a:pt x="1372" y="4163"/>
                  </a:lnTo>
                  <a:lnTo>
                    <a:pt x="1405" y="4151"/>
                  </a:lnTo>
                  <a:lnTo>
                    <a:pt x="1464" y="4120"/>
                  </a:lnTo>
                  <a:lnTo>
                    <a:pt x="1512" y="4080"/>
                  </a:lnTo>
                  <a:lnTo>
                    <a:pt x="1549" y="4032"/>
                  </a:lnTo>
                  <a:lnTo>
                    <a:pt x="1578" y="3978"/>
                  </a:lnTo>
                  <a:lnTo>
                    <a:pt x="1600" y="3917"/>
                  </a:lnTo>
                  <a:lnTo>
                    <a:pt x="1613" y="3853"/>
                  </a:lnTo>
                  <a:lnTo>
                    <a:pt x="1620" y="3786"/>
                  </a:lnTo>
                  <a:lnTo>
                    <a:pt x="1622" y="3680"/>
                  </a:lnTo>
                  <a:lnTo>
                    <a:pt x="1607" y="3538"/>
                  </a:lnTo>
                  <a:lnTo>
                    <a:pt x="1582" y="3401"/>
                  </a:lnTo>
                  <a:lnTo>
                    <a:pt x="1549" y="3279"/>
                  </a:lnTo>
                  <a:lnTo>
                    <a:pt x="1534" y="3227"/>
                  </a:lnTo>
                  <a:lnTo>
                    <a:pt x="1519" y="3173"/>
                  </a:lnTo>
                  <a:lnTo>
                    <a:pt x="1491" y="3033"/>
                  </a:lnTo>
                  <a:lnTo>
                    <a:pt x="1452" y="2772"/>
                  </a:lnTo>
                  <a:lnTo>
                    <a:pt x="1414" y="2373"/>
                  </a:lnTo>
                  <a:lnTo>
                    <a:pt x="1401" y="2089"/>
                  </a:lnTo>
                  <a:lnTo>
                    <a:pt x="1399" y="1925"/>
                  </a:lnTo>
                  <a:lnTo>
                    <a:pt x="1401" y="1855"/>
                  </a:lnTo>
                  <a:lnTo>
                    <a:pt x="1405" y="1789"/>
                  </a:lnTo>
                  <a:lnTo>
                    <a:pt x="1426" y="1659"/>
                  </a:lnTo>
                  <a:lnTo>
                    <a:pt x="1458" y="1537"/>
                  </a:lnTo>
                  <a:lnTo>
                    <a:pt x="1497" y="1424"/>
                  </a:lnTo>
                  <a:lnTo>
                    <a:pt x="1561" y="1277"/>
                  </a:lnTo>
                  <a:lnTo>
                    <a:pt x="1633" y="1146"/>
                  </a:lnTo>
                  <a:lnTo>
                    <a:pt x="1653" y="1117"/>
                  </a:lnTo>
                  <a:lnTo>
                    <a:pt x="1690" y="1068"/>
                  </a:lnTo>
                  <a:lnTo>
                    <a:pt x="1820" y="924"/>
                  </a:lnTo>
                  <a:lnTo>
                    <a:pt x="1881" y="867"/>
                  </a:lnTo>
                  <a:lnTo>
                    <a:pt x="1908" y="841"/>
                  </a:lnTo>
                  <a:lnTo>
                    <a:pt x="1955" y="789"/>
                  </a:lnTo>
                  <a:lnTo>
                    <a:pt x="1985" y="744"/>
                  </a:lnTo>
                  <a:lnTo>
                    <a:pt x="1992" y="719"/>
                  </a:lnTo>
                  <a:lnTo>
                    <a:pt x="1988" y="708"/>
                  </a:lnTo>
                  <a:lnTo>
                    <a:pt x="1985" y="704"/>
                  </a:lnTo>
                  <a:lnTo>
                    <a:pt x="1979" y="701"/>
                  </a:lnTo>
                  <a:lnTo>
                    <a:pt x="1972" y="686"/>
                  </a:lnTo>
                  <a:lnTo>
                    <a:pt x="1966" y="652"/>
                  </a:lnTo>
                  <a:lnTo>
                    <a:pt x="1970" y="560"/>
                  </a:lnTo>
                  <a:lnTo>
                    <a:pt x="1977" y="512"/>
                  </a:lnTo>
                  <a:lnTo>
                    <a:pt x="1983" y="461"/>
                  </a:lnTo>
                  <a:lnTo>
                    <a:pt x="1981" y="360"/>
                  </a:lnTo>
                  <a:lnTo>
                    <a:pt x="1966" y="328"/>
                  </a:lnTo>
                  <a:lnTo>
                    <a:pt x="1951" y="319"/>
                  </a:lnTo>
                  <a:lnTo>
                    <a:pt x="1939" y="320"/>
                  </a:lnTo>
                  <a:lnTo>
                    <a:pt x="1895" y="332"/>
                  </a:lnTo>
                  <a:lnTo>
                    <a:pt x="1838" y="334"/>
                  </a:lnTo>
                  <a:lnTo>
                    <a:pt x="1810" y="320"/>
                  </a:lnTo>
                  <a:lnTo>
                    <a:pt x="1799" y="306"/>
                  </a:lnTo>
                  <a:lnTo>
                    <a:pt x="1797" y="298"/>
                  </a:lnTo>
                  <a:lnTo>
                    <a:pt x="1801" y="285"/>
                  </a:lnTo>
                  <a:lnTo>
                    <a:pt x="1824" y="272"/>
                  </a:lnTo>
                  <a:lnTo>
                    <a:pt x="1915" y="259"/>
                  </a:lnTo>
                  <a:lnTo>
                    <a:pt x="1985" y="254"/>
                  </a:lnTo>
                  <a:lnTo>
                    <a:pt x="2001" y="251"/>
                  </a:lnTo>
                  <a:lnTo>
                    <a:pt x="2040" y="228"/>
                  </a:lnTo>
                  <a:lnTo>
                    <a:pt x="2104" y="171"/>
                  </a:lnTo>
                  <a:lnTo>
                    <a:pt x="2219" y="31"/>
                  </a:lnTo>
                  <a:lnTo>
                    <a:pt x="2240" y="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02"/>
            <p:cNvSpPr>
              <a:spLocks/>
            </p:cNvSpPr>
            <p:nvPr/>
          </p:nvSpPr>
          <p:spPr bwMode="auto">
            <a:xfrm>
              <a:off x="7197725" y="1166813"/>
              <a:ext cx="646113" cy="1311275"/>
            </a:xfrm>
            <a:custGeom>
              <a:avLst/>
              <a:gdLst>
                <a:gd name="T0" fmla="*/ 6 w 1626"/>
                <a:gd name="T1" fmla="*/ 540 h 3304"/>
                <a:gd name="T2" fmla="*/ 57 w 1626"/>
                <a:gd name="T3" fmla="*/ 853 h 3304"/>
                <a:gd name="T4" fmla="*/ 141 w 1626"/>
                <a:gd name="T5" fmla="*/ 1286 h 3304"/>
                <a:gd name="T6" fmla="*/ 159 w 1626"/>
                <a:gd name="T7" fmla="*/ 1479 h 3304"/>
                <a:gd name="T8" fmla="*/ 191 w 1626"/>
                <a:gd name="T9" fmla="*/ 1725 h 3304"/>
                <a:gd name="T10" fmla="*/ 233 w 1626"/>
                <a:gd name="T11" fmla="*/ 2012 h 3304"/>
                <a:gd name="T12" fmla="*/ 230 w 1626"/>
                <a:gd name="T13" fmla="*/ 2135 h 3304"/>
                <a:gd name="T14" fmla="*/ 224 w 1626"/>
                <a:gd name="T15" fmla="*/ 2409 h 3304"/>
                <a:gd name="T16" fmla="*/ 273 w 1626"/>
                <a:gd name="T17" fmla="*/ 2767 h 3304"/>
                <a:gd name="T18" fmla="*/ 308 w 1626"/>
                <a:gd name="T19" fmla="*/ 2919 h 3304"/>
                <a:gd name="T20" fmla="*/ 378 w 1626"/>
                <a:gd name="T21" fmla="*/ 3143 h 3304"/>
                <a:gd name="T22" fmla="*/ 455 w 1626"/>
                <a:gd name="T23" fmla="*/ 3243 h 3304"/>
                <a:gd name="T24" fmla="*/ 543 w 1626"/>
                <a:gd name="T25" fmla="*/ 3288 h 3304"/>
                <a:gd name="T26" fmla="*/ 667 w 1626"/>
                <a:gd name="T27" fmla="*/ 3304 h 3304"/>
                <a:gd name="T28" fmla="*/ 821 w 1626"/>
                <a:gd name="T29" fmla="*/ 3271 h 3304"/>
                <a:gd name="T30" fmla="*/ 1040 w 1626"/>
                <a:gd name="T31" fmla="*/ 3173 h 3304"/>
                <a:gd name="T32" fmla="*/ 1152 w 1626"/>
                <a:gd name="T33" fmla="*/ 3131 h 3304"/>
                <a:gd name="T34" fmla="*/ 1336 w 1626"/>
                <a:gd name="T35" fmla="*/ 3070 h 3304"/>
                <a:gd name="T36" fmla="*/ 1453 w 1626"/>
                <a:gd name="T37" fmla="*/ 2999 h 3304"/>
                <a:gd name="T38" fmla="*/ 1532 w 1626"/>
                <a:gd name="T39" fmla="*/ 2889 h 3304"/>
                <a:gd name="T40" fmla="*/ 1559 w 1626"/>
                <a:gd name="T41" fmla="*/ 2770 h 3304"/>
                <a:gd name="T42" fmla="*/ 1613 w 1626"/>
                <a:gd name="T43" fmla="*/ 2162 h 3304"/>
                <a:gd name="T44" fmla="*/ 1625 w 1626"/>
                <a:gd name="T45" fmla="*/ 1791 h 3304"/>
                <a:gd name="T46" fmla="*/ 1625 w 1626"/>
                <a:gd name="T47" fmla="*/ 1003 h 3304"/>
                <a:gd name="T48" fmla="*/ 1598 w 1626"/>
                <a:gd name="T49" fmla="*/ 811 h 3304"/>
                <a:gd name="T50" fmla="*/ 1494 w 1626"/>
                <a:gd name="T51" fmla="*/ 502 h 3304"/>
                <a:gd name="T52" fmla="*/ 1433 w 1626"/>
                <a:gd name="T53" fmla="*/ 347 h 3304"/>
                <a:gd name="T54" fmla="*/ 1319 w 1626"/>
                <a:gd name="T55" fmla="*/ 165 h 3304"/>
                <a:gd name="T56" fmla="*/ 1182 w 1626"/>
                <a:gd name="T57" fmla="*/ 50 h 3304"/>
                <a:gd name="T58" fmla="*/ 1087 w 1626"/>
                <a:gd name="T59" fmla="*/ 12 h 3304"/>
                <a:gd name="T60" fmla="*/ 978 w 1626"/>
                <a:gd name="T61" fmla="*/ 0 h 3304"/>
                <a:gd name="T62" fmla="*/ 886 w 1626"/>
                <a:gd name="T63" fmla="*/ 9 h 3304"/>
                <a:gd name="T64" fmla="*/ 575 w 1626"/>
                <a:gd name="T65" fmla="*/ 65 h 3304"/>
                <a:gd name="T66" fmla="*/ 302 w 1626"/>
                <a:gd name="T67" fmla="*/ 144 h 3304"/>
                <a:gd name="T68" fmla="*/ 121 w 1626"/>
                <a:gd name="T69" fmla="*/ 247 h 3304"/>
                <a:gd name="T70" fmla="*/ 72 w 1626"/>
                <a:gd name="T71" fmla="*/ 297 h 3304"/>
                <a:gd name="T72" fmla="*/ 13 w 1626"/>
                <a:gd name="T73" fmla="*/ 389 h 3304"/>
                <a:gd name="T74" fmla="*/ 2 w 1626"/>
                <a:gd name="T75" fmla="*/ 476 h 3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26" h="3304">
                  <a:moveTo>
                    <a:pt x="2" y="476"/>
                  </a:moveTo>
                  <a:lnTo>
                    <a:pt x="6" y="540"/>
                  </a:lnTo>
                  <a:lnTo>
                    <a:pt x="23" y="666"/>
                  </a:lnTo>
                  <a:lnTo>
                    <a:pt x="57" y="853"/>
                  </a:lnTo>
                  <a:lnTo>
                    <a:pt x="108" y="1098"/>
                  </a:lnTo>
                  <a:lnTo>
                    <a:pt x="141" y="1286"/>
                  </a:lnTo>
                  <a:lnTo>
                    <a:pt x="155" y="1414"/>
                  </a:lnTo>
                  <a:lnTo>
                    <a:pt x="159" y="1479"/>
                  </a:lnTo>
                  <a:lnTo>
                    <a:pt x="166" y="1562"/>
                  </a:lnTo>
                  <a:lnTo>
                    <a:pt x="191" y="1725"/>
                  </a:lnTo>
                  <a:lnTo>
                    <a:pt x="220" y="1888"/>
                  </a:lnTo>
                  <a:lnTo>
                    <a:pt x="233" y="2012"/>
                  </a:lnTo>
                  <a:lnTo>
                    <a:pt x="233" y="2093"/>
                  </a:lnTo>
                  <a:lnTo>
                    <a:pt x="230" y="2135"/>
                  </a:lnTo>
                  <a:lnTo>
                    <a:pt x="223" y="2228"/>
                  </a:lnTo>
                  <a:lnTo>
                    <a:pt x="224" y="2409"/>
                  </a:lnTo>
                  <a:lnTo>
                    <a:pt x="241" y="2588"/>
                  </a:lnTo>
                  <a:lnTo>
                    <a:pt x="273" y="2767"/>
                  </a:lnTo>
                  <a:lnTo>
                    <a:pt x="294" y="2858"/>
                  </a:lnTo>
                  <a:lnTo>
                    <a:pt x="308" y="2919"/>
                  </a:lnTo>
                  <a:lnTo>
                    <a:pt x="340" y="3050"/>
                  </a:lnTo>
                  <a:lnTo>
                    <a:pt x="378" y="3143"/>
                  </a:lnTo>
                  <a:lnTo>
                    <a:pt x="412" y="3197"/>
                  </a:lnTo>
                  <a:lnTo>
                    <a:pt x="455" y="3243"/>
                  </a:lnTo>
                  <a:lnTo>
                    <a:pt x="510" y="3277"/>
                  </a:lnTo>
                  <a:lnTo>
                    <a:pt x="543" y="3288"/>
                  </a:lnTo>
                  <a:lnTo>
                    <a:pt x="585" y="3299"/>
                  </a:lnTo>
                  <a:lnTo>
                    <a:pt x="667" y="3304"/>
                  </a:lnTo>
                  <a:lnTo>
                    <a:pt x="746" y="3293"/>
                  </a:lnTo>
                  <a:lnTo>
                    <a:pt x="821" y="3271"/>
                  </a:lnTo>
                  <a:lnTo>
                    <a:pt x="930" y="3225"/>
                  </a:lnTo>
                  <a:lnTo>
                    <a:pt x="1040" y="3173"/>
                  </a:lnTo>
                  <a:lnTo>
                    <a:pt x="1114" y="3143"/>
                  </a:lnTo>
                  <a:lnTo>
                    <a:pt x="1152" y="3131"/>
                  </a:lnTo>
                  <a:lnTo>
                    <a:pt x="1231" y="3109"/>
                  </a:lnTo>
                  <a:lnTo>
                    <a:pt x="1336" y="3070"/>
                  </a:lnTo>
                  <a:lnTo>
                    <a:pt x="1398" y="3038"/>
                  </a:lnTo>
                  <a:lnTo>
                    <a:pt x="1453" y="2999"/>
                  </a:lnTo>
                  <a:lnTo>
                    <a:pt x="1497" y="2950"/>
                  </a:lnTo>
                  <a:lnTo>
                    <a:pt x="1532" y="2889"/>
                  </a:lnTo>
                  <a:lnTo>
                    <a:pt x="1554" y="2814"/>
                  </a:lnTo>
                  <a:lnTo>
                    <a:pt x="1559" y="2770"/>
                  </a:lnTo>
                  <a:lnTo>
                    <a:pt x="1583" y="2527"/>
                  </a:lnTo>
                  <a:lnTo>
                    <a:pt x="1613" y="2162"/>
                  </a:lnTo>
                  <a:lnTo>
                    <a:pt x="1624" y="1916"/>
                  </a:lnTo>
                  <a:lnTo>
                    <a:pt x="1625" y="1791"/>
                  </a:lnTo>
                  <a:lnTo>
                    <a:pt x="1626" y="1397"/>
                  </a:lnTo>
                  <a:lnTo>
                    <a:pt x="1625" y="1003"/>
                  </a:lnTo>
                  <a:lnTo>
                    <a:pt x="1621" y="938"/>
                  </a:lnTo>
                  <a:lnTo>
                    <a:pt x="1598" y="811"/>
                  </a:lnTo>
                  <a:lnTo>
                    <a:pt x="1538" y="623"/>
                  </a:lnTo>
                  <a:lnTo>
                    <a:pt x="1494" y="502"/>
                  </a:lnTo>
                  <a:lnTo>
                    <a:pt x="1476" y="450"/>
                  </a:lnTo>
                  <a:lnTo>
                    <a:pt x="1433" y="347"/>
                  </a:lnTo>
                  <a:lnTo>
                    <a:pt x="1381" y="251"/>
                  </a:lnTo>
                  <a:lnTo>
                    <a:pt x="1319" y="165"/>
                  </a:lnTo>
                  <a:lnTo>
                    <a:pt x="1245" y="92"/>
                  </a:lnTo>
                  <a:lnTo>
                    <a:pt x="1182" y="50"/>
                  </a:lnTo>
                  <a:lnTo>
                    <a:pt x="1136" y="28"/>
                  </a:lnTo>
                  <a:lnTo>
                    <a:pt x="1087" y="12"/>
                  </a:lnTo>
                  <a:lnTo>
                    <a:pt x="1034" y="3"/>
                  </a:lnTo>
                  <a:lnTo>
                    <a:pt x="978" y="0"/>
                  </a:lnTo>
                  <a:lnTo>
                    <a:pt x="917" y="4"/>
                  </a:lnTo>
                  <a:lnTo>
                    <a:pt x="886" y="9"/>
                  </a:lnTo>
                  <a:lnTo>
                    <a:pt x="792" y="27"/>
                  </a:lnTo>
                  <a:lnTo>
                    <a:pt x="575" y="65"/>
                  </a:lnTo>
                  <a:lnTo>
                    <a:pt x="408" y="106"/>
                  </a:lnTo>
                  <a:lnTo>
                    <a:pt x="302" y="144"/>
                  </a:lnTo>
                  <a:lnTo>
                    <a:pt x="206" y="189"/>
                  </a:lnTo>
                  <a:lnTo>
                    <a:pt x="121" y="247"/>
                  </a:lnTo>
                  <a:lnTo>
                    <a:pt x="86" y="281"/>
                  </a:lnTo>
                  <a:lnTo>
                    <a:pt x="72" y="297"/>
                  </a:lnTo>
                  <a:lnTo>
                    <a:pt x="40" y="338"/>
                  </a:lnTo>
                  <a:lnTo>
                    <a:pt x="13" y="389"/>
                  </a:lnTo>
                  <a:lnTo>
                    <a:pt x="0" y="446"/>
                  </a:lnTo>
                  <a:lnTo>
                    <a:pt x="2" y="4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03"/>
            <p:cNvSpPr>
              <a:spLocks/>
            </p:cNvSpPr>
            <p:nvPr/>
          </p:nvSpPr>
          <p:spPr bwMode="auto">
            <a:xfrm>
              <a:off x="7621588" y="2149475"/>
              <a:ext cx="407988" cy="227013"/>
            </a:xfrm>
            <a:custGeom>
              <a:avLst/>
              <a:gdLst>
                <a:gd name="T0" fmla="*/ 980 w 1028"/>
                <a:gd name="T1" fmla="*/ 417 h 572"/>
                <a:gd name="T2" fmla="*/ 841 w 1028"/>
                <a:gd name="T3" fmla="*/ 346 h 572"/>
                <a:gd name="T4" fmla="*/ 757 w 1028"/>
                <a:gd name="T5" fmla="*/ 307 h 572"/>
                <a:gd name="T6" fmla="*/ 683 w 1028"/>
                <a:gd name="T7" fmla="*/ 220 h 572"/>
                <a:gd name="T8" fmla="*/ 618 w 1028"/>
                <a:gd name="T9" fmla="*/ 162 h 572"/>
                <a:gd name="T10" fmla="*/ 524 w 1028"/>
                <a:gd name="T11" fmla="*/ 132 h 572"/>
                <a:gd name="T12" fmla="*/ 394 w 1028"/>
                <a:gd name="T13" fmla="*/ 106 h 572"/>
                <a:gd name="T14" fmla="*/ 316 w 1028"/>
                <a:gd name="T15" fmla="*/ 66 h 572"/>
                <a:gd name="T16" fmla="*/ 187 w 1028"/>
                <a:gd name="T17" fmla="*/ 5 h 572"/>
                <a:gd name="T18" fmla="*/ 143 w 1028"/>
                <a:gd name="T19" fmla="*/ 0 h 572"/>
                <a:gd name="T20" fmla="*/ 71 w 1028"/>
                <a:gd name="T21" fmla="*/ 14 h 572"/>
                <a:gd name="T22" fmla="*/ 13 w 1028"/>
                <a:gd name="T23" fmla="*/ 77 h 572"/>
                <a:gd name="T24" fmla="*/ 4 w 1028"/>
                <a:gd name="T25" fmla="*/ 185 h 572"/>
                <a:gd name="T26" fmla="*/ 47 w 1028"/>
                <a:gd name="T27" fmla="*/ 291 h 572"/>
                <a:gd name="T28" fmla="*/ 92 w 1028"/>
                <a:gd name="T29" fmla="*/ 400 h 572"/>
                <a:gd name="T30" fmla="*/ 139 w 1028"/>
                <a:gd name="T31" fmla="*/ 461 h 572"/>
                <a:gd name="T32" fmla="*/ 206 w 1028"/>
                <a:gd name="T33" fmla="*/ 473 h 572"/>
                <a:gd name="T34" fmla="*/ 277 w 1028"/>
                <a:gd name="T35" fmla="*/ 456 h 572"/>
                <a:gd name="T36" fmla="*/ 363 w 1028"/>
                <a:gd name="T37" fmla="*/ 383 h 572"/>
                <a:gd name="T38" fmla="*/ 408 w 1028"/>
                <a:gd name="T39" fmla="*/ 364 h 572"/>
                <a:gd name="T40" fmla="*/ 464 w 1028"/>
                <a:gd name="T41" fmla="*/ 372 h 572"/>
                <a:gd name="T42" fmla="*/ 486 w 1028"/>
                <a:gd name="T43" fmla="*/ 359 h 572"/>
                <a:gd name="T44" fmla="*/ 496 w 1028"/>
                <a:gd name="T45" fmla="*/ 286 h 572"/>
                <a:gd name="T46" fmla="*/ 493 w 1028"/>
                <a:gd name="T47" fmla="*/ 252 h 572"/>
                <a:gd name="T48" fmla="*/ 491 w 1028"/>
                <a:gd name="T49" fmla="*/ 243 h 572"/>
                <a:gd name="T50" fmla="*/ 493 w 1028"/>
                <a:gd name="T51" fmla="*/ 252 h 572"/>
                <a:gd name="T52" fmla="*/ 491 w 1028"/>
                <a:gd name="T53" fmla="*/ 219 h 572"/>
                <a:gd name="T54" fmla="*/ 493 w 1028"/>
                <a:gd name="T55" fmla="*/ 252 h 572"/>
                <a:gd name="T56" fmla="*/ 496 w 1028"/>
                <a:gd name="T57" fmla="*/ 286 h 572"/>
                <a:gd name="T58" fmla="*/ 520 w 1028"/>
                <a:gd name="T59" fmla="*/ 382 h 572"/>
                <a:gd name="T60" fmla="*/ 556 w 1028"/>
                <a:gd name="T61" fmla="*/ 431 h 572"/>
                <a:gd name="T62" fmla="*/ 695 w 1028"/>
                <a:gd name="T63" fmla="*/ 495 h 572"/>
                <a:gd name="T64" fmla="*/ 776 w 1028"/>
                <a:gd name="T65" fmla="*/ 534 h 572"/>
                <a:gd name="T66" fmla="*/ 898 w 1028"/>
                <a:gd name="T67" fmla="*/ 570 h 572"/>
                <a:gd name="T68" fmla="*/ 988 w 1028"/>
                <a:gd name="T69" fmla="*/ 566 h 572"/>
                <a:gd name="T70" fmla="*/ 1014 w 1028"/>
                <a:gd name="T71" fmla="*/ 552 h 572"/>
                <a:gd name="T72" fmla="*/ 1028 w 1028"/>
                <a:gd name="T73" fmla="*/ 491 h 572"/>
                <a:gd name="T74" fmla="*/ 1002 w 1028"/>
                <a:gd name="T75" fmla="*/ 439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8" h="572">
                  <a:moveTo>
                    <a:pt x="1002" y="439"/>
                  </a:moveTo>
                  <a:lnTo>
                    <a:pt x="980" y="417"/>
                  </a:lnTo>
                  <a:lnTo>
                    <a:pt x="929" y="383"/>
                  </a:lnTo>
                  <a:lnTo>
                    <a:pt x="841" y="346"/>
                  </a:lnTo>
                  <a:lnTo>
                    <a:pt x="785" y="322"/>
                  </a:lnTo>
                  <a:lnTo>
                    <a:pt x="757" y="307"/>
                  </a:lnTo>
                  <a:lnTo>
                    <a:pt x="717" y="265"/>
                  </a:lnTo>
                  <a:lnTo>
                    <a:pt x="683" y="220"/>
                  </a:lnTo>
                  <a:lnTo>
                    <a:pt x="644" y="178"/>
                  </a:lnTo>
                  <a:lnTo>
                    <a:pt x="618" y="162"/>
                  </a:lnTo>
                  <a:lnTo>
                    <a:pt x="588" y="149"/>
                  </a:lnTo>
                  <a:lnTo>
                    <a:pt x="524" y="132"/>
                  </a:lnTo>
                  <a:lnTo>
                    <a:pt x="459" y="121"/>
                  </a:lnTo>
                  <a:lnTo>
                    <a:pt x="394" y="106"/>
                  </a:lnTo>
                  <a:lnTo>
                    <a:pt x="363" y="92"/>
                  </a:lnTo>
                  <a:lnTo>
                    <a:pt x="316" y="66"/>
                  </a:lnTo>
                  <a:lnTo>
                    <a:pt x="239" y="24"/>
                  </a:lnTo>
                  <a:lnTo>
                    <a:pt x="187" y="5"/>
                  </a:lnTo>
                  <a:lnTo>
                    <a:pt x="162" y="1"/>
                  </a:lnTo>
                  <a:lnTo>
                    <a:pt x="143" y="0"/>
                  </a:lnTo>
                  <a:lnTo>
                    <a:pt x="113" y="1"/>
                  </a:lnTo>
                  <a:lnTo>
                    <a:pt x="71" y="14"/>
                  </a:lnTo>
                  <a:lnTo>
                    <a:pt x="29" y="31"/>
                  </a:lnTo>
                  <a:lnTo>
                    <a:pt x="13" y="77"/>
                  </a:lnTo>
                  <a:lnTo>
                    <a:pt x="0" y="141"/>
                  </a:lnTo>
                  <a:lnTo>
                    <a:pt x="4" y="185"/>
                  </a:lnTo>
                  <a:lnTo>
                    <a:pt x="13" y="208"/>
                  </a:lnTo>
                  <a:lnTo>
                    <a:pt x="47" y="291"/>
                  </a:lnTo>
                  <a:lnTo>
                    <a:pt x="82" y="374"/>
                  </a:lnTo>
                  <a:lnTo>
                    <a:pt x="92" y="400"/>
                  </a:lnTo>
                  <a:lnTo>
                    <a:pt x="111" y="438"/>
                  </a:lnTo>
                  <a:lnTo>
                    <a:pt x="139" y="461"/>
                  </a:lnTo>
                  <a:lnTo>
                    <a:pt x="178" y="473"/>
                  </a:lnTo>
                  <a:lnTo>
                    <a:pt x="206" y="473"/>
                  </a:lnTo>
                  <a:lnTo>
                    <a:pt x="236" y="471"/>
                  </a:lnTo>
                  <a:lnTo>
                    <a:pt x="277" y="456"/>
                  </a:lnTo>
                  <a:lnTo>
                    <a:pt x="321" y="416"/>
                  </a:lnTo>
                  <a:lnTo>
                    <a:pt x="363" y="383"/>
                  </a:lnTo>
                  <a:lnTo>
                    <a:pt x="378" y="374"/>
                  </a:lnTo>
                  <a:lnTo>
                    <a:pt x="408" y="364"/>
                  </a:lnTo>
                  <a:lnTo>
                    <a:pt x="437" y="364"/>
                  </a:lnTo>
                  <a:lnTo>
                    <a:pt x="464" y="372"/>
                  </a:lnTo>
                  <a:lnTo>
                    <a:pt x="478" y="379"/>
                  </a:lnTo>
                  <a:lnTo>
                    <a:pt x="486" y="359"/>
                  </a:lnTo>
                  <a:lnTo>
                    <a:pt x="496" y="311"/>
                  </a:lnTo>
                  <a:lnTo>
                    <a:pt x="496" y="286"/>
                  </a:lnTo>
                  <a:lnTo>
                    <a:pt x="494" y="269"/>
                  </a:lnTo>
                  <a:lnTo>
                    <a:pt x="493" y="252"/>
                  </a:lnTo>
                  <a:lnTo>
                    <a:pt x="491" y="248"/>
                  </a:lnTo>
                  <a:lnTo>
                    <a:pt x="491" y="243"/>
                  </a:lnTo>
                  <a:lnTo>
                    <a:pt x="491" y="248"/>
                  </a:lnTo>
                  <a:lnTo>
                    <a:pt x="493" y="252"/>
                  </a:lnTo>
                  <a:lnTo>
                    <a:pt x="491" y="235"/>
                  </a:lnTo>
                  <a:lnTo>
                    <a:pt x="491" y="219"/>
                  </a:lnTo>
                  <a:lnTo>
                    <a:pt x="491" y="235"/>
                  </a:lnTo>
                  <a:lnTo>
                    <a:pt x="493" y="252"/>
                  </a:lnTo>
                  <a:lnTo>
                    <a:pt x="495" y="269"/>
                  </a:lnTo>
                  <a:lnTo>
                    <a:pt x="496" y="286"/>
                  </a:lnTo>
                  <a:lnTo>
                    <a:pt x="503" y="317"/>
                  </a:lnTo>
                  <a:lnTo>
                    <a:pt x="520" y="382"/>
                  </a:lnTo>
                  <a:lnTo>
                    <a:pt x="530" y="412"/>
                  </a:lnTo>
                  <a:lnTo>
                    <a:pt x="556" y="431"/>
                  </a:lnTo>
                  <a:lnTo>
                    <a:pt x="611" y="460"/>
                  </a:lnTo>
                  <a:lnTo>
                    <a:pt x="695" y="495"/>
                  </a:lnTo>
                  <a:lnTo>
                    <a:pt x="752" y="522"/>
                  </a:lnTo>
                  <a:lnTo>
                    <a:pt x="776" y="534"/>
                  </a:lnTo>
                  <a:lnTo>
                    <a:pt x="835" y="556"/>
                  </a:lnTo>
                  <a:lnTo>
                    <a:pt x="898" y="570"/>
                  </a:lnTo>
                  <a:lnTo>
                    <a:pt x="960" y="572"/>
                  </a:lnTo>
                  <a:lnTo>
                    <a:pt x="988" y="566"/>
                  </a:lnTo>
                  <a:lnTo>
                    <a:pt x="998" y="563"/>
                  </a:lnTo>
                  <a:lnTo>
                    <a:pt x="1014" y="552"/>
                  </a:lnTo>
                  <a:lnTo>
                    <a:pt x="1027" y="530"/>
                  </a:lnTo>
                  <a:lnTo>
                    <a:pt x="1028" y="491"/>
                  </a:lnTo>
                  <a:lnTo>
                    <a:pt x="1014" y="453"/>
                  </a:lnTo>
                  <a:lnTo>
                    <a:pt x="1002" y="439"/>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04"/>
            <p:cNvSpPr>
              <a:spLocks/>
            </p:cNvSpPr>
            <p:nvPr/>
          </p:nvSpPr>
          <p:spPr bwMode="auto">
            <a:xfrm>
              <a:off x="7816850" y="2249488"/>
              <a:ext cx="1588" cy="14288"/>
            </a:xfrm>
            <a:custGeom>
              <a:avLst/>
              <a:gdLst>
                <a:gd name="T0" fmla="*/ 3 w 3"/>
                <a:gd name="T1" fmla="*/ 34 h 34"/>
                <a:gd name="T2" fmla="*/ 2 w 3"/>
                <a:gd name="T3" fmla="*/ 17 h 34"/>
                <a:gd name="T4" fmla="*/ 0 w 3"/>
                <a:gd name="T5" fmla="*/ 0 h 34"/>
                <a:gd name="T6" fmla="*/ 1 w 3"/>
                <a:gd name="T7" fmla="*/ 17 h 34"/>
                <a:gd name="T8" fmla="*/ 3 w 3"/>
                <a:gd name="T9" fmla="*/ 34 h 34"/>
              </a:gdLst>
              <a:ahLst/>
              <a:cxnLst>
                <a:cxn ang="0">
                  <a:pos x="T0" y="T1"/>
                </a:cxn>
                <a:cxn ang="0">
                  <a:pos x="T2" y="T3"/>
                </a:cxn>
                <a:cxn ang="0">
                  <a:pos x="T4" y="T5"/>
                </a:cxn>
                <a:cxn ang="0">
                  <a:pos x="T6" y="T7"/>
                </a:cxn>
                <a:cxn ang="0">
                  <a:pos x="T8" y="T9"/>
                </a:cxn>
              </a:cxnLst>
              <a:rect l="0" t="0" r="r" b="b"/>
              <a:pathLst>
                <a:path w="3" h="34">
                  <a:moveTo>
                    <a:pt x="3" y="34"/>
                  </a:moveTo>
                  <a:lnTo>
                    <a:pt x="2" y="17"/>
                  </a:lnTo>
                  <a:lnTo>
                    <a:pt x="0" y="0"/>
                  </a:lnTo>
                  <a:lnTo>
                    <a:pt x="1" y="17"/>
                  </a:lnTo>
                  <a:lnTo>
                    <a:pt x="3" y="3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105"/>
            <p:cNvSpPr>
              <a:spLocks/>
            </p:cNvSpPr>
            <p:nvPr/>
          </p:nvSpPr>
          <p:spPr bwMode="auto">
            <a:xfrm>
              <a:off x="7159625" y="1011238"/>
              <a:ext cx="858838" cy="727075"/>
            </a:xfrm>
            <a:custGeom>
              <a:avLst/>
              <a:gdLst>
                <a:gd name="T0" fmla="*/ 1711 w 2165"/>
                <a:gd name="T1" fmla="*/ 303 h 1834"/>
                <a:gd name="T2" fmla="*/ 1593 w 2165"/>
                <a:gd name="T3" fmla="*/ 150 h 1834"/>
                <a:gd name="T4" fmla="*/ 1491 w 2165"/>
                <a:gd name="T5" fmla="*/ 15 h 1834"/>
                <a:gd name="T6" fmla="*/ 1413 w 2165"/>
                <a:gd name="T7" fmla="*/ 5 h 1834"/>
                <a:gd name="T8" fmla="*/ 1360 w 2165"/>
                <a:gd name="T9" fmla="*/ 181 h 1834"/>
                <a:gd name="T10" fmla="*/ 1379 w 2165"/>
                <a:gd name="T11" fmla="*/ 561 h 1834"/>
                <a:gd name="T12" fmla="*/ 1303 w 2165"/>
                <a:gd name="T13" fmla="*/ 654 h 1834"/>
                <a:gd name="T14" fmla="*/ 1234 w 2165"/>
                <a:gd name="T15" fmla="*/ 631 h 1834"/>
                <a:gd name="T16" fmla="*/ 1208 w 2165"/>
                <a:gd name="T17" fmla="*/ 477 h 1834"/>
                <a:gd name="T18" fmla="*/ 1086 w 2165"/>
                <a:gd name="T19" fmla="*/ 304 h 1834"/>
                <a:gd name="T20" fmla="*/ 892 w 2165"/>
                <a:gd name="T21" fmla="*/ 308 h 1834"/>
                <a:gd name="T22" fmla="*/ 758 w 2165"/>
                <a:gd name="T23" fmla="*/ 246 h 1834"/>
                <a:gd name="T24" fmla="*/ 524 w 2165"/>
                <a:gd name="T25" fmla="*/ 61 h 1834"/>
                <a:gd name="T26" fmla="*/ 350 w 2165"/>
                <a:gd name="T27" fmla="*/ 43 h 1834"/>
                <a:gd name="T28" fmla="*/ 102 w 2165"/>
                <a:gd name="T29" fmla="*/ 254 h 1834"/>
                <a:gd name="T30" fmla="*/ 8 w 2165"/>
                <a:gd name="T31" fmla="*/ 468 h 1834"/>
                <a:gd name="T32" fmla="*/ 53 w 2165"/>
                <a:gd name="T33" fmla="*/ 762 h 1834"/>
                <a:gd name="T34" fmla="*/ 184 w 2165"/>
                <a:gd name="T35" fmla="*/ 1017 h 1834"/>
                <a:gd name="T36" fmla="*/ 122 w 2165"/>
                <a:gd name="T37" fmla="*/ 1070 h 1834"/>
                <a:gd name="T38" fmla="*/ 69 w 2165"/>
                <a:gd name="T39" fmla="*/ 1205 h 1834"/>
                <a:gd name="T40" fmla="*/ 184 w 2165"/>
                <a:gd name="T41" fmla="*/ 1452 h 1834"/>
                <a:gd name="T42" fmla="*/ 257 w 2165"/>
                <a:gd name="T43" fmla="*/ 1671 h 1834"/>
                <a:gd name="T44" fmla="*/ 307 w 2165"/>
                <a:gd name="T45" fmla="*/ 1697 h 1834"/>
                <a:gd name="T46" fmla="*/ 399 w 2165"/>
                <a:gd name="T47" fmla="*/ 1586 h 1834"/>
                <a:gd name="T48" fmla="*/ 543 w 2165"/>
                <a:gd name="T49" fmla="*/ 1549 h 1834"/>
                <a:gd name="T50" fmla="*/ 634 w 2165"/>
                <a:gd name="T51" fmla="*/ 1440 h 1834"/>
                <a:gd name="T52" fmla="*/ 694 w 2165"/>
                <a:gd name="T53" fmla="*/ 1305 h 1834"/>
                <a:gd name="T54" fmla="*/ 802 w 2165"/>
                <a:gd name="T55" fmla="*/ 1222 h 1834"/>
                <a:gd name="T56" fmla="*/ 817 w 2165"/>
                <a:gd name="T57" fmla="*/ 1055 h 1834"/>
                <a:gd name="T58" fmla="*/ 859 w 2165"/>
                <a:gd name="T59" fmla="*/ 1033 h 1834"/>
                <a:gd name="T60" fmla="*/ 867 w 2165"/>
                <a:gd name="T61" fmla="*/ 1204 h 1834"/>
                <a:gd name="T62" fmla="*/ 783 w 2165"/>
                <a:gd name="T63" fmla="*/ 1481 h 1834"/>
                <a:gd name="T64" fmla="*/ 808 w 2165"/>
                <a:gd name="T65" fmla="*/ 1678 h 1834"/>
                <a:gd name="T66" fmla="*/ 836 w 2165"/>
                <a:gd name="T67" fmla="*/ 1826 h 1834"/>
                <a:gd name="T68" fmla="*/ 870 w 2165"/>
                <a:gd name="T69" fmla="*/ 1477 h 1834"/>
                <a:gd name="T70" fmla="*/ 953 w 2165"/>
                <a:gd name="T71" fmla="*/ 1234 h 1834"/>
                <a:gd name="T72" fmla="*/ 1034 w 2165"/>
                <a:gd name="T73" fmla="*/ 1288 h 1834"/>
                <a:gd name="T74" fmla="*/ 1108 w 2165"/>
                <a:gd name="T75" fmla="*/ 1222 h 1834"/>
                <a:gd name="T76" fmla="*/ 1256 w 2165"/>
                <a:gd name="T77" fmla="*/ 1135 h 1834"/>
                <a:gd name="T78" fmla="*/ 1345 w 2165"/>
                <a:gd name="T79" fmla="*/ 1048 h 1834"/>
                <a:gd name="T80" fmla="*/ 1391 w 2165"/>
                <a:gd name="T81" fmla="*/ 1006 h 1834"/>
                <a:gd name="T82" fmla="*/ 1469 w 2165"/>
                <a:gd name="T83" fmla="*/ 1146 h 1834"/>
                <a:gd name="T84" fmla="*/ 1502 w 2165"/>
                <a:gd name="T85" fmla="*/ 1366 h 1834"/>
                <a:gd name="T86" fmla="*/ 1633 w 2165"/>
                <a:gd name="T87" fmla="*/ 1448 h 1834"/>
                <a:gd name="T88" fmla="*/ 1794 w 2165"/>
                <a:gd name="T89" fmla="*/ 1501 h 1834"/>
                <a:gd name="T90" fmla="*/ 1861 w 2165"/>
                <a:gd name="T91" fmla="*/ 1603 h 1834"/>
                <a:gd name="T92" fmla="*/ 2022 w 2165"/>
                <a:gd name="T93" fmla="*/ 1639 h 1834"/>
                <a:gd name="T94" fmla="*/ 2070 w 2165"/>
                <a:gd name="T95" fmla="*/ 1554 h 1834"/>
                <a:gd name="T96" fmla="*/ 1921 w 2165"/>
                <a:gd name="T97" fmla="*/ 1409 h 1834"/>
                <a:gd name="T98" fmla="*/ 1991 w 2165"/>
                <a:gd name="T99" fmla="*/ 1411 h 1834"/>
                <a:gd name="T100" fmla="*/ 2136 w 2165"/>
                <a:gd name="T101" fmla="*/ 1454 h 1834"/>
                <a:gd name="T102" fmla="*/ 2153 w 2165"/>
                <a:gd name="T103" fmla="*/ 1357 h 1834"/>
                <a:gd name="T104" fmla="*/ 2042 w 2165"/>
                <a:gd name="T105" fmla="*/ 1221 h 1834"/>
                <a:gd name="T106" fmla="*/ 1804 w 2165"/>
                <a:gd name="T107" fmla="*/ 1182 h 1834"/>
                <a:gd name="T108" fmla="*/ 1750 w 2165"/>
                <a:gd name="T109" fmla="*/ 1069 h 1834"/>
                <a:gd name="T110" fmla="*/ 1885 w 2165"/>
                <a:gd name="T111" fmla="*/ 1104 h 1834"/>
                <a:gd name="T112" fmla="*/ 1995 w 2165"/>
                <a:gd name="T113" fmla="*/ 1143 h 1834"/>
                <a:gd name="T114" fmla="*/ 2023 w 2165"/>
                <a:gd name="T115" fmla="*/ 1016 h 1834"/>
                <a:gd name="T116" fmla="*/ 1860 w 2165"/>
                <a:gd name="T117" fmla="*/ 688 h 1834"/>
                <a:gd name="T118" fmla="*/ 1812 w 2165"/>
                <a:gd name="T119" fmla="*/ 517 h 1834"/>
                <a:gd name="T120" fmla="*/ 1817 w 2165"/>
                <a:gd name="T121" fmla="*/ 378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5" h="1834">
                  <a:moveTo>
                    <a:pt x="1817" y="378"/>
                  </a:moveTo>
                  <a:lnTo>
                    <a:pt x="1800" y="358"/>
                  </a:lnTo>
                  <a:lnTo>
                    <a:pt x="1767" y="330"/>
                  </a:lnTo>
                  <a:lnTo>
                    <a:pt x="1711" y="303"/>
                  </a:lnTo>
                  <a:lnTo>
                    <a:pt x="1673" y="282"/>
                  </a:lnTo>
                  <a:lnTo>
                    <a:pt x="1654" y="268"/>
                  </a:lnTo>
                  <a:lnTo>
                    <a:pt x="1625" y="227"/>
                  </a:lnTo>
                  <a:lnTo>
                    <a:pt x="1593" y="150"/>
                  </a:lnTo>
                  <a:lnTo>
                    <a:pt x="1570" y="105"/>
                  </a:lnTo>
                  <a:lnTo>
                    <a:pt x="1559" y="88"/>
                  </a:lnTo>
                  <a:lnTo>
                    <a:pt x="1530" y="49"/>
                  </a:lnTo>
                  <a:lnTo>
                    <a:pt x="1491" y="15"/>
                  </a:lnTo>
                  <a:lnTo>
                    <a:pt x="1460" y="1"/>
                  </a:lnTo>
                  <a:lnTo>
                    <a:pt x="1438" y="0"/>
                  </a:lnTo>
                  <a:lnTo>
                    <a:pt x="1426" y="1"/>
                  </a:lnTo>
                  <a:lnTo>
                    <a:pt x="1413" y="5"/>
                  </a:lnTo>
                  <a:lnTo>
                    <a:pt x="1393" y="19"/>
                  </a:lnTo>
                  <a:lnTo>
                    <a:pt x="1373" y="50"/>
                  </a:lnTo>
                  <a:lnTo>
                    <a:pt x="1358" y="132"/>
                  </a:lnTo>
                  <a:lnTo>
                    <a:pt x="1360" y="181"/>
                  </a:lnTo>
                  <a:lnTo>
                    <a:pt x="1362" y="227"/>
                  </a:lnTo>
                  <a:lnTo>
                    <a:pt x="1382" y="371"/>
                  </a:lnTo>
                  <a:lnTo>
                    <a:pt x="1387" y="490"/>
                  </a:lnTo>
                  <a:lnTo>
                    <a:pt x="1379" y="561"/>
                  </a:lnTo>
                  <a:lnTo>
                    <a:pt x="1364" y="604"/>
                  </a:lnTo>
                  <a:lnTo>
                    <a:pt x="1348" y="627"/>
                  </a:lnTo>
                  <a:lnTo>
                    <a:pt x="1327" y="644"/>
                  </a:lnTo>
                  <a:lnTo>
                    <a:pt x="1303" y="654"/>
                  </a:lnTo>
                  <a:lnTo>
                    <a:pt x="1287" y="657"/>
                  </a:lnTo>
                  <a:lnTo>
                    <a:pt x="1272" y="657"/>
                  </a:lnTo>
                  <a:lnTo>
                    <a:pt x="1248" y="648"/>
                  </a:lnTo>
                  <a:lnTo>
                    <a:pt x="1234" y="631"/>
                  </a:lnTo>
                  <a:lnTo>
                    <a:pt x="1226" y="606"/>
                  </a:lnTo>
                  <a:lnTo>
                    <a:pt x="1221" y="562"/>
                  </a:lnTo>
                  <a:lnTo>
                    <a:pt x="1216" y="501"/>
                  </a:lnTo>
                  <a:lnTo>
                    <a:pt x="1208" y="477"/>
                  </a:lnTo>
                  <a:lnTo>
                    <a:pt x="1186" y="433"/>
                  </a:lnTo>
                  <a:lnTo>
                    <a:pt x="1139" y="355"/>
                  </a:lnTo>
                  <a:lnTo>
                    <a:pt x="1104" y="315"/>
                  </a:lnTo>
                  <a:lnTo>
                    <a:pt x="1086" y="304"/>
                  </a:lnTo>
                  <a:lnTo>
                    <a:pt x="1062" y="295"/>
                  </a:lnTo>
                  <a:lnTo>
                    <a:pt x="1006" y="294"/>
                  </a:lnTo>
                  <a:lnTo>
                    <a:pt x="949" y="303"/>
                  </a:lnTo>
                  <a:lnTo>
                    <a:pt x="892" y="308"/>
                  </a:lnTo>
                  <a:lnTo>
                    <a:pt x="865" y="304"/>
                  </a:lnTo>
                  <a:lnTo>
                    <a:pt x="846" y="299"/>
                  </a:lnTo>
                  <a:lnTo>
                    <a:pt x="811" y="282"/>
                  </a:lnTo>
                  <a:lnTo>
                    <a:pt x="758" y="246"/>
                  </a:lnTo>
                  <a:lnTo>
                    <a:pt x="657" y="152"/>
                  </a:lnTo>
                  <a:lnTo>
                    <a:pt x="595" y="101"/>
                  </a:lnTo>
                  <a:lnTo>
                    <a:pt x="570" y="85"/>
                  </a:lnTo>
                  <a:lnTo>
                    <a:pt x="524" y="61"/>
                  </a:lnTo>
                  <a:lnTo>
                    <a:pt x="478" y="44"/>
                  </a:lnTo>
                  <a:lnTo>
                    <a:pt x="434" y="36"/>
                  </a:lnTo>
                  <a:lnTo>
                    <a:pt x="392" y="36"/>
                  </a:lnTo>
                  <a:lnTo>
                    <a:pt x="350" y="43"/>
                  </a:lnTo>
                  <a:lnTo>
                    <a:pt x="293" y="63"/>
                  </a:lnTo>
                  <a:lnTo>
                    <a:pt x="222" y="111"/>
                  </a:lnTo>
                  <a:lnTo>
                    <a:pt x="158" y="176"/>
                  </a:lnTo>
                  <a:lnTo>
                    <a:pt x="102" y="254"/>
                  </a:lnTo>
                  <a:lnTo>
                    <a:pt x="56" y="339"/>
                  </a:lnTo>
                  <a:lnTo>
                    <a:pt x="35" y="384"/>
                  </a:lnTo>
                  <a:lnTo>
                    <a:pt x="23" y="411"/>
                  </a:lnTo>
                  <a:lnTo>
                    <a:pt x="8" y="468"/>
                  </a:lnTo>
                  <a:lnTo>
                    <a:pt x="0" y="522"/>
                  </a:lnTo>
                  <a:lnTo>
                    <a:pt x="1" y="577"/>
                  </a:lnTo>
                  <a:lnTo>
                    <a:pt x="13" y="657"/>
                  </a:lnTo>
                  <a:lnTo>
                    <a:pt x="53" y="762"/>
                  </a:lnTo>
                  <a:lnTo>
                    <a:pt x="80" y="814"/>
                  </a:lnTo>
                  <a:lnTo>
                    <a:pt x="126" y="899"/>
                  </a:lnTo>
                  <a:lnTo>
                    <a:pt x="170" y="988"/>
                  </a:lnTo>
                  <a:lnTo>
                    <a:pt x="184" y="1017"/>
                  </a:lnTo>
                  <a:lnTo>
                    <a:pt x="192" y="1043"/>
                  </a:lnTo>
                  <a:lnTo>
                    <a:pt x="189" y="1052"/>
                  </a:lnTo>
                  <a:lnTo>
                    <a:pt x="163" y="1060"/>
                  </a:lnTo>
                  <a:lnTo>
                    <a:pt x="122" y="1070"/>
                  </a:lnTo>
                  <a:lnTo>
                    <a:pt x="100" y="1082"/>
                  </a:lnTo>
                  <a:lnTo>
                    <a:pt x="74" y="1115"/>
                  </a:lnTo>
                  <a:lnTo>
                    <a:pt x="65" y="1157"/>
                  </a:lnTo>
                  <a:lnTo>
                    <a:pt x="69" y="1205"/>
                  </a:lnTo>
                  <a:lnTo>
                    <a:pt x="92" y="1283"/>
                  </a:lnTo>
                  <a:lnTo>
                    <a:pt x="140" y="1379"/>
                  </a:lnTo>
                  <a:lnTo>
                    <a:pt x="161" y="1414"/>
                  </a:lnTo>
                  <a:lnTo>
                    <a:pt x="184" y="1452"/>
                  </a:lnTo>
                  <a:lnTo>
                    <a:pt x="231" y="1532"/>
                  </a:lnTo>
                  <a:lnTo>
                    <a:pt x="244" y="1575"/>
                  </a:lnTo>
                  <a:lnTo>
                    <a:pt x="248" y="1608"/>
                  </a:lnTo>
                  <a:lnTo>
                    <a:pt x="257" y="1671"/>
                  </a:lnTo>
                  <a:lnTo>
                    <a:pt x="271" y="1691"/>
                  </a:lnTo>
                  <a:lnTo>
                    <a:pt x="288" y="1698"/>
                  </a:lnTo>
                  <a:lnTo>
                    <a:pt x="298" y="1698"/>
                  </a:lnTo>
                  <a:lnTo>
                    <a:pt x="307" y="1697"/>
                  </a:lnTo>
                  <a:lnTo>
                    <a:pt x="323" y="1686"/>
                  </a:lnTo>
                  <a:lnTo>
                    <a:pt x="345" y="1660"/>
                  </a:lnTo>
                  <a:lnTo>
                    <a:pt x="375" y="1616"/>
                  </a:lnTo>
                  <a:lnTo>
                    <a:pt x="399" y="1586"/>
                  </a:lnTo>
                  <a:lnTo>
                    <a:pt x="419" y="1572"/>
                  </a:lnTo>
                  <a:lnTo>
                    <a:pt x="430" y="1568"/>
                  </a:lnTo>
                  <a:lnTo>
                    <a:pt x="478" y="1559"/>
                  </a:lnTo>
                  <a:lnTo>
                    <a:pt x="543" y="1549"/>
                  </a:lnTo>
                  <a:lnTo>
                    <a:pt x="582" y="1527"/>
                  </a:lnTo>
                  <a:lnTo>
                    <a:pt x="600" y="1507"/>
                  </a:lnTo>
                  <a:lnTo>
                    <a:pt x="614" y="1487"/>
                  </a:lnTo>
                  <a:lnTo>
                    <a:pt x="634" y="1440"/>
                  </a:lnTo>
                  <a:lnTo>
                    <a:pt x="649" y="1391"/>
                  </a:lnTo>
                  <a:lnTo>
                    <a:pt x="668" y="1343"/>
                  </a:lnTo>
                  <a:lnTo>
                    <a:pt x="681" y="1322"/>
                  </a:lnTo>
                  <a:lnTo>
                    <a:pt x="694" y="1305"/>
                  </a:lnTo>
                  <a:lnTo>
                    <a:pt x="726" y="1280"/>
                  </a:lnTo>
                  <a:lnTo>
                    <a:pt x="758" y="1261"/>
                  </a:lnTo>
                  <a:lnTo>
                    <a:pt x="789" y="1238"/>
                  </a:lnTo>
                  <a:lnTo>
                    <a:pt x="802" y="1222"/>
                  </a:lnTo>
                  <a:lnTo>
                    <a:pt x="810" y="1205"/>
                  </a:lnTo>
                  <a:lnTo>
                    <a:pt x="814" y="1152"/>
                  </a:lnTo>
                  <a:lnTo>
                    <a:pt x="813" y="1093"/>
                  </a:lnTo>
                  <a:lnTo>
                    <a:pt x="817" y="1055"/>
                  </a:lnTo>
                  <a:lnTo>
                    <a:pt x="823" y="1039"/>
                  </a:lnTo>
                  <a:lnTo>
                    <a:pt x="828" y="1036"/>
                  </a:lnTo>
                  <a:lnTo>
                    <a:pt x="840" y="1029"/>
                  </a:lnTo>
                  <a:lnTo>
                    <a:pt x="859" y="1033"/>
                  </a:lnTo>
                  <a:lnTo>
                    <a:pt x="870" y="1051"/>
                  </a:lnTo>
                  <a:lnTo>
                    <a:pt x="875" y="1080"/>
                  </a:lnTo>
                  <a:lnTo>
                    <a:pt x="874" y="1166"/>
                  </a:lnTo>
                  <a:lnTo>
                    <a:pt x="867" y="1204"/>
                  </a:lnTo>
                  <a:lnTo>
                    <a:pt x="850" y="1268"/>
                  </a:lnTo>
                  <a:lnTo>
                    <a:pt x="805" y="1392"/>
                  </a:lnTo>
                  <a:lnTo>
                    <a:pt x="788" y="1457"/>
                  </a:lnTo>
                  <a:lnTo>
                    <a:pt x="783" y="1481"/>
                  </a:lnTo>
                  <a:lnTo>
                    <a:pt x="783" y="1523"/>
                  </a:lnTo>
                  <a:lnTo>
                    <a:pt x="795" y="1582"/>
                  </a:lnTo>
                  <a:lnTo>
                    <a:pt x="802" y="1628"/>
                  </a:lnTo>
                  <a:lnTo>
                    <a:pt x="808" y="1678"/>
                  </a:lnTo>
                  <a:lnTo>
                    <a:pt x="806" y="1781"/>
                  </a:lnTo>
                  <a:lnTo>
                    <a:pt x="806" y="1831"/>
                  </a:lnTo>
                  <a:lnTo>
                    <a:pt x="818" y="1834"/>
                  </a:lnTo>
                  <a:lnTo>
                    <a:pt x="836" y="1826"/>
                  </a:lnTo>
                  <a:lnTo>
                    <a:pt x="848" y="1805"/>
                  </a:lnTo>
                  <a:lnTo>
                    <a:pt x="857" y="1773"/>
                  </a:lnTo>
                  <a:lnTo>
                    <a:pt x="865" y="1656"/>
                  </a:lnTo>
                  <a:lnTo>
                    <a:pt x="870" y="1477"/>
                  </a:lnTo>
                  <a:lnTo>
                    <a:pt x="881" y="1365"/>
                  </a:lnTo>
                  <a:lnTo>
                    <a:pt x="904" y="1295"/>
                  </a:lnTo>
                  <a:lnTo>
                    <a:pt x="924" y="1258"/>
                  </a:lnTo>
                  <a:lnTo>
                    <a:pt x="953" y="1234"/>
                  </a:lnTo>
                  <a:lnTo>
                    <a:pt x="988" y="1221"/>
                  </a:lnTo>
                  <a:lnTo>
                    <a:pt x="1010" y="1220"/>
                  </a:lnTo>
                  <a:lnTo>
                    <a:pt x="1021" y="1258"/>
                  </a:lnTo>
                  <a:lnTo>
                    <a:pt x="1034" y="1288"/>
                  </a:lnTo>
                  <a:lnTo>
                    <a:pt x="1043" y="1296"/>
                  </a:lnTo>
                  <a:lnTo>
                    <a:pt x="1059" y="1290"/>
                  </a:lnTo>
                  <a:lnTo>
                    <a:pt x="1088" y="1252"/>
                  </a:lnTo>
                  <a:lnTo>
                    <a:pt x="1108" y="1222"/>
                  </a:lnTo>
                  <a:lnTo>
                    <a:pt x="1125" y="1201"/>
                  </a:lnTo>
                  <a:lnTo>
                    <a:pt x="1158" y="1175"/>
                  </a:lnTo>
                  <a:lnTo>
                    <a:pt x="1212" y="1153"/>
                  </a:lnTo>
                  <a:lnTo>
                    <a:pt x="1256" y="1135"/>
                  </a:lnTo>
                  <a:lnTo>
                    <a:pt x="1282" y="1124"/>
                  </a:lnTo>
                  <a:lnTo>
                    <a:pt x="1320" y="1095"/>
                  </a:lnTo>
                  <a:lnTo>
                    <a:pt x="1336" y="1072"/>
                  </a:lnTo>
                  <a:lnTo>
                    <a:pt x="1345" y="1048"/>
                  </a:lnTo>
                  <a:lnTo>
                    <a:pt x="1351" y="1017"/>
                  </a:lnTo>
                  <a:lnTo>
                    <a:pt x="1366" y="1004"/>
                  </a:lnTo>
                  <a:lnTo>
                    <a:pt x="1383" y="1004"/>
                  </a:lnTo>
                  <a:lnTo>
                    <a:pt x="1391" y="1006"/>
                  </a:lnTo>
                  <a:lnTo>
                    <a:pt x="1406" y="1015"/>
                  </a:lnTo>
                  <a:lnTo>
                    <a:pt x="1427" y="1039"/>
                  </a:lnTo>
                  <a:lnTo>
                    <a:pt x="1458" y="1109"/>
                  </a:lnTo>
                  <a:lnTo>
                    <a:pt x="1469" y="1146"/>
                  </a:lnTo>
                  <a:lnTo>
                    <a:pt x="1478" y="1191"/>
                  </a:lnTo>
                  <a:lnTo>
                    <a:pt x="1482" y="1275"/>
                  </a:lnTo>
                  <a:lnTo>
                    <a:pt x="1489" y="1331"/>
                  </a:lnTo>
                  <a:lnTo>
                    <a:pt x="1502" y="1366"/>
                  </a:lnTo>
                  <a:lnTo>
                    <a:pt x="1528" y="1397"/>
                  </a:lnTo>
                  <a:lnTo>
                    <a:pt x="1568" y="1424"/>
                  </a:lnTo>
                  <a:lnTo>
                    <a:pt x="1596" y="1436"/>
                  </a:lnTo>
                  <a:lnTo>
                    <a:pt x="1633" y="1448"/>
                  </a:lnTo>
                  <a:lnTo>
                    <a:pt x="1710" y="1458"/>
                  </a:lnTo>
                  <a:lnTo>
                    <a:pt x="1747" y="1470"/>
                  </a:lnTo>
                  <a:lnTo>
                    <a:pt x="1769" y="1479"/>
                  </a:lnTo>
                  <a:lnTo>
                    <a:pt x="1794" y="1501"/>
                  </a:lnTo>
                  <a:lnTo>
                    <a:pt x="1813" y="1538"/>
                  </a:lnTo>
                  <a:lnTo>
                    <a:pt x="1832" y="1572"/>
                  </a:lnTo>
                  <a:lnTo>
                    <a:pt x="1839" y="1582"/>
                  </a:lnTo>
                  <a:lnTo>
                    <a:pt x="1861" y="1603"/>
                  </a:lnTo>
                  <a:lnTo>
                    <a:pt x="1907" y="1630"/>
                  </a:lnTo>
                  <a:lnTo>
                    <a:pt x="1959" y="1645"/>
                  </a:lnTo>
                  <a:lnTo>
                    <a:pt x="1992" y="1647"/>
                  </a:lnTo>
                  <a:lnTo>
                    <a:pt x="2022" y="1639"/>
                  </a:lnTo>
                  <a:lnTo>
                    <a:pt x="2048" y="1623"/>
                  </a:lnTo>
                  <a:lnTo>
                    <a:pt x="2057" y="1610"/>
                  </a:lnTo>
                  <a:lnTo>
                    <a:pt x="2067" y="1590"/>
                  </a:lnTo>
                  <a:lnTo>
                    <a:pt x="2070" y="1554"/>
                  </a:lnTo>
                  <a:lnTo>
                    <a:pt x="2058" y="1522"/>
                  </a:lnTo>
                  <a:lnTo>
                    <a:pt x="2035" y="1493"/>
                  </a:lnTo>
                  <a:lnTo>
                    <a:pt x="1987" y="1454"/>
                  </a:lnTo>
                  <a:lnTo>
                    <a:pt x="1921" y="1409"/>
                  </a:lnTo>
                  <a:lnTo>
                    <a:pt x="1900" y="1389"/>
                  </a:lnTo>
                  <a:lnTo>
                    <a:pt x="1914" y="1388"/>
                  </a:lnTo>
                  <a:lnTo>
                    <a:pt x="1944" y="1393"/>
                  </a:lnTo>
                  <a:lnTo>
                    <a:pt x="1991" y="1411"/>
                  </a:lnTo>
                  <a:lnTo>
                    <a:pt x="2053" y="1445"/>
                  </a:lnTo>
                  <a:lnTo>
                    <a:pt x="2097" y="1459"/>
                  </a:lnTo>
                  <a:lnTo>
                    <a:pt x="2124" y="1459"/>
                  </a:lnTo>
                  <a:lnTo>
                    <a:pt x="2136" y="1454"/>
                  </a:lnTo>
                  <a:lnTo>
                    <a:pt x="2150" y="1445"/>
                  </a:lnTo>
                  <a:lnTo>
                    <a:pt x="2165" y="1420"/>
                  </a:lnTo>
                  <a:lnTo>
                    <a:pt x="2165" y="1391"/>
                  </a:lnTo>
                  <a:lnTo>
                    <a:pt x="2153" y="1357"/>
                  </a:lnTo>
                  <a:lnTo>
                    <a:pt x="2124" y="1305"/>
                  </a:lnTo>
                  <a:lnTo>
                    <a:pt x="2078" y="1249"/>
                  </a:lnTo>
                  <a:lnTo>
                    <a:pt x="2061" y="1235"/>
                  </a:lnTo>
                  <a:lnTo>
                    <a:pt x="2042" y="1221"/>
                  </a:lnTo>
                  <a:lnTo>
                    <a:pt x="1996" y="1207"/>
                  </a:lnTo>
                  <a:lnTo>
                    <a:pt x="1922" y="1200"/>
                  </a:lnTo>
                  <a:lnTo>
                    <a:pt x="1848" y="1195"/>
                  </a:lnTo>
                  <a:lnTo>
                    <a:pt x="1804" y="1182"/>
                  </a:lnTo>
                  <a:lnTo>
                    <a:pt x="1768" y="1157"/>
                  </a:lnTo>
                  <a:lnTo>
                    <a:pt x="1742" y="1112"/>
                  </a:lnTo>
                  <a:lnTo>
                    <a:pt x="1736" y="1080"/>
                  </a:lnTo>
                  <a:lnTo>
                    <a:pt x="1750" y="1069"/>
                  </a:lnTo>
                  <a:lnTo>
                    <a:pt x="1780" y="1061"/>
                  </a:lnTo>
                  <a:lnTo>
                    <a:pt x="1809" y="1065"/>
                  </a:lnTo>
                  <a:lnTo>
                    <a:pt x="1839" y="1077"/>
                  </a:lnTo>
                  <a:lnTo>
                    <a:pt x="1885" y="1104"/>
                  </a:lnTo>
                  <a:lnTo>
                    <a:pt x="1929" y="1130"/>
                  </a:lnTo>
                  <a:lnTo>
                    <a:pt x="1959" y="1142"/>
                  </a:lnTo>
                  <a:lnTo>
                    <a:pt x="1973" y="1143"/>
                  </a:lnTo>
                  <a:lnTo>
                    <a:pt x="1995" y="1143"/>
                  </a:lnTo>
                  <a:lnTo>
                    <a:pt x="2022" y="1131"/>
                  </a:lnTo>
                  <a:lnTo>
                    <a:pt x="2035" y="1107"/>
                  </a:lnTo>
                  <a:lnTo>
                    <a:pt x="2036" y="1074"/>
                  </a:lnTo>
                  <a:lnTo>
                    <a:pt x="2023" y="1016"/>
                  </a:lnTo>
                  <a:lnTo>
                    <a:pt x="1992" y="938"/>
                  </a:lnTo>
                  <a:lnTo>
                    <a:pt x="1979" y="908"/>
                  </a:lnTo>
                  <a:lnTo>
                    <a:pt x="1944" y="833"/>
                  </a:lnTo>
                  <a:lnTo>
                    <a:pt x="1860" y="688"/>
                  </a:lnTo>
                  <a:lnTo>
                    <a:pt x="1824" y="616"/>
                  </a:lnTo>
                  <a:lnTo>
                    <a:pt x="1817" y="600"/>
                  </a:lnTo>
                  <a:lnTo>
                    <a:pt x="1812" y="569"/>
                  </a:lnTo>
                  <a:lnTo>
                    <a:pt x="1812" y="517"/>
                  </a:lnTo>
                  <a:lnTo>
                    <a:pt x="1821" y="448"/>
                  </a:lnTo>
                  <a:lnTo>
                    <a:pt x="1824" y="407"/>
                  </a:lnTo>
                  <a:lnTo>
                    <a:pt x="1821" y="385"/>
                  </a:lnTo>
                  <a:lnTo>
                    <a:pt x="1817" y="378"/>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106"/>
            <p:cNvSpPr>
              <a:spLocks/>
            </p:cNvSpPr>
            <p:nvPr/>
          </p:nvSpPr>
          <p:spPr bwMode="auto">
            <a:xfrm>
              <a:off x="7605713" y="1952625"/>
              <a:ext cx="195263" cy="222250"/>
            </a:xfrm>
            <a:custGeom>
              <a:avLst/>
              <a:gdLst>
                <a:gd name="T0" fmla="*/ 196 w 489"/>
                <a:gd name="T1" fmla="*/ 551 h 560"/>
                <a:gd name="T2" fmla="*/ 181 w 489"/>
                <a:gd name="T3" fmla="*/ 545 h 560"/>
                <a:gd name="T4" fmla="*/ 152 w 489"/>
                <a:gd name="T5" fmla="*/ 531 h 560"/>
                <a:gd name="T6" fmla="*/ 117 w 489"/>
                <a:gd name="T7" fmla="*/ 501 h 560"/>
                <a:gd name="T8" fmla="*/ 64 w 489"/>
                <a:gd name="T9" fmla="*/ 418 h 560"/>
                <a:gd name="T10" fmla="*/ 29 w 489"/>
                <a:gd name="T11" fmla="*/ 359 h 560"/>
                <a:gd name="T12" fmla="*/ 15 w 489"/>
                <a:gd name="T13" fmla="*/ 334 h 560"/>
                <a:gd name="T14" fmla="*/ 0 w 489"/>
                <a:gd name="T15" fmla="*/ 298 h 560"/>
                <a:gd name="T16" fmla="*/ 4 w 489"/>
                <a:gd name="T17" fmla="*/ 249 h 560"/>
                <a:gd name="T18" fmla="*/ 19 w 489"/>
                <a:gd name="T19" fmla="*/ 201 h 560"/>
                <a:gd name="T20" fmla="*/ 25 w 489"/>
                <a:gd name="T21" fmla="*/ 177 h 560"/>
                <a:gd name="T22" fmla="*/ 43 w 489"/>
                <a:gd name="T23" fmla="*/ 135 h 560"/>
                <a:gd name="T24" fmla="*/ 69 w 489"/>
                <a:gd name="T25" fmla="*/ 96 h 560"/>
                <a:gd name="T26" fmla="*/ 100 w 489"/>
                <a:gd name="T27" fmla="*/ 63 h 560"/>
                <a:gd name="T28" fmla="*/ 137 w 489"/>
                <a:gd name="T29" fmla="*/ 36 h 560"/>
                <a:gd name="T30" fmla="*/ 177 w 489"/>
                <a:gd name="T31" fmla="*/ 15 h 560"/>
                <a:gd name="T32" fmla="*/ 222 w 489"/>
                <a:gd name="T33" fmla="*/ 4 h 560"/>
                <a:gd name="T34" fmla="*/ 271 w 489"/>
                <a:gd name="T35" fmla="*/ 0 h 560"/>
                <a:gd name="T36" fmla="*/ 296 w 489"/>
                <a:gd name="T37" fmla="*/ 2 h 560"/>
                <a:gd name="T38" fmla="*/ 322 w 489"/>
                <a:gd name="T39" fmla="*/ 8 h 560"/>
                <a:gd name="T40" fmla="*/ 369 w 489"/>
                <a:gd name="T41" fmla="*/ 30 h 560"/>
                <a:gd name="T42" fmla="*/ 409 w 489"/>
                <a:gd name="T43" fmla="*/ 66 h 560"/>
                <a:gd name="T44" fmla="*/ 441 w 489"/>
                <a:gd name="T45" fmla="*/ 113 h 560"/>
                <a:gd name="T46" fmla="*/ 464 w 489"/>
                <a:gd name="T47" fmla="*/ 164 h 560"/>
                <a:gd name="T48" fmla="*/ 481 w 489"/>
                <a:gd name="T49" fmla="*/ 221 h 560"/>
                <a:gd name="T50" fmla="*/ 489 w 489"/>
                <a:gd name="T51" fmla="*/ 277 h 560"/>
                <a:gd name="T52" fmla="*/ 488 w 489"/>
                <a:gd name="T53" fmla="*/ 329 h 560"/>
                <a:gd name="T54" fmla="*/ 483 w 489"/>
                <a:gd name="T55" fmla="*/ 352 h 560"/>
                <a:gd name="T56" fmla="*/ 477 w 489"/>
                <a:gd name="T57" fmla="*/ 376 h 560"/>
                <a:gd name="T58" fmla="*/ 459 w 489"/>
                <a:gd name="T59" fmla="*/ 420 h 560"/>
                <a:gd name="T60" fmla="*/ 435 w 489"/>
                <a:gd name="T61" fmla="*/ 461 h 560"/>
                <a:gd name="T62" fmla="*/ 404 w 489"/>
                <a:gd name="T63" fmla="*/ 499 h 560"/>
                <a:gd name="T64" fmla="*/ 367 w 489"/>
                <a:gd name="T65" fmla="*/ 529 h 560"/>
                <a:gd name="T66" fmla="*/ 324 w 489"/>
                <a:gd name="T67" fmla="*/ 549 h 560"/>
                <a:gd name="T68" fmla="*/ 277 w 489"/>
                <a:gd name="T69" fmla="*/ 560 h 560"/>
                <a:gd name="T70" fmla="*/ 225 w 489"/>
                <a:gd name="T71" fmla="*/ 558 h 560"/>
                <a:gd name="T72" fmla="*/ 196 w 489"/>
                <a:gd name="T73" fmla="*/ 551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89" h="560">
                  <a:moveTo>
                    <a:pt x="196" y="551"/>
                  </a:moveTo>
                  <a:lnTo>
                    <a:pt x="181" y="545"/>
                  </a:lnTo>
                  <a:lnTo>
                    <a:pt x="152" y="531"/>
                  </a:lnTo>
                  <a:lnTo>
                    <a:pt x="117" y="501"/>
                  </a:lnTo>
                  <a:lnTo>
                    <a:pt x="64" y="418"/>
                  </a:lnTo>
                  <a:lnTo>
                    <a:pt x="29" y="359"/>
                  </a:lnTo>
                  <a:lnTo>
                    <a:pt x="15" y="334"/>
                  </a:lnTo>
                  <a:lnTo>
                    <a:pt x="0" y="298"/>
                  </a:lnTo>
                  <a:lnTo>
                    <a:pt x="4" y="249"/>
                  </a:lnTo>
                  <a:lnTo>
                    <a:pt x="19" y="201"/>
                  </a:lnTo>
                  <a:lnTo>
                    <a:pt x="25" y="177"/>
                  </a:lnTo>
                  <a:lnTo>
                    <a:pt x="43" y="135"/>
                  </a:lnTo>
                  <a:lnTo>
                    <a:pt x="69" y="96"/>
                  </a:lnTo>
                  <a:lnTo>
                    <a:pt x="100" y="63"/>
                  </a:lnTo>
                  <a:lnTo>
                    <a:pt x="137" y="36"/>
                  </a:lnTo>
                  <a:lnTo>
                    <a:pt x="177" y="15"/>
                  </a:lnTo>
                  <a:lnTo>
                    <a:pt x="222" y="4"/>
                  </a:lnTo>
                  <a:lnTo>
                    <a:pt x="271" y="0"/>
                  </a:lnTo>
                  <a:lnTo>
                    <a:pt x="296" y="2"/>
                  </a:lnTo>
                  <a:lnTo>
                    <a:pt x="322" y="8"/>
                  </a:lnTo>
                  <a:lnTo>
                    <a:pt x="369" y="30"/>
                  </a:lnTo>
                  <a:lnTo>
                    <a:pt x="409" y="66"/>
                  </a:lnTo>
                  <a:lnTo>
                    <a:pt x="441" y="113"/>
                  </a:lnTo>
                  <a:lnTo>
                    <a:pt x="464" y="164"/>
                  </a:lnTo>
                  <a:lnTo>
                    <a:pt x="481" y="221"/>
                  </a:lnTo>
                  <a:lnTo>
                    <a:pt x="489" y="277"/>
                  </a:lnTo>
                  <a:lnTo>
                    <a:pt x="488" y="329"/>
                  </a:lnTo>
                  <a:lnTo>
                    <a:pt x="483" y="352"/>
                  </a:lnTo>
                  <a:lnTo>
                    <a:pt x="477" y="376"/>
                  </a:lnTo>
                  <a:lnTo>
                    <a:pt x="459" y="420"/>
                  </a:lnTo>
                  <a:lnTo>
                    <a:pt x="435" y="461"/>
                  </a:lnTo>
                  <a:lnTo>
                    <a:pt x="404" y="499"/>
                  </a:lnTo>
                  <a:lnTo>
                    <a:pt x="367" y="529"/>
                  </a:lnTo>
                  <a:lnTo>
                    <a:pt x="324" y="549"/>
                  </a:lnTo>
                  <a:lnTo>
                    <a:pt x="277" y="560"/>
                  </a:lnTo>
                  <a:lnTo>
                    <a:pt x="225" y="558"/>
                  </a:lnTo>
                  <a:lnTo>
                    <a:pt x="196" y="5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07"/>
            <p:cNvSpPr>
              <a:spLocks/>
            </p:cNvSpPr>
            <p:nvPr/>
          </p:nvSpPr>
          <p:spPr bwMode="auto">
            <a:xfrm>
              <a:off x="7578725" y="1844675"/>
              <a:ext cx="474663" cy="411163"/>
            </a:xfrm>
            <a:custGeom>
              <a:avLst/>
              <a:gdLst>
                <a:gd name="T0" fmla="*/ 1083 w 1193"/>
                <a:gd name="T1" fmla="*/ 84 h 1036"/>
                <a:gd name="T2" fmla="*/ 1006 w 1193"/>
                <a:gd name="T3" fmla="*/ 33 h 1036"/>
                <a:gd name="T4" fmla="*/ 862 w 1193"/>
                <a:gd name="T5" fmla="*/ 9 h 1036"/>
                <a:gd name="T6" fmla="*/ 759 w 1193"/>
                <a:gd name="T7" fmla="*/ 3 h 1036"/>
                <a:gd name="T8" fmla="*/ 704 w 1193"/>
                <a:gd name="T9" fmla="*/ 0 h 1036"/>
                <a:gd name="T10" fmla="*/ 700 w 1193"/>
                <a:gd name="T11" fmla="*/ 0 h 1036"/>
                <a:gd name="T12" fmla="*/ 370 w 1193"/>
                <a:gd name="T13" fmla="*/ 7 h 1036"/>
                <a:gd name="T14" fmla="*/ 256 w 1193"/>
                <a:gd name="T15" fmla="*/ 16 h 1036"/>
                <a:gd name="T16" fmla="*/ 138 w 1193"/>
                <a:gd name="T17" fmla="*/ 59 h 1036"/>
                <a:gd name="T18" fmla="*/ 94 w 1193"/>
                <a:gd name="T19" fmla="*/ 100 h 1036"/>
                <a:gd name="T20" fmla="*/ 35 w 1193"/>
                <a:gd name="T21" fmla="*/ 196 h 1036"/>
                <a:gd name="T22" fmla="*/ 0 w 1193"/>
                <a:gd name="T23" fmla="*/ 342 h 1036"/>
                <a:gd name="T24" fmla="*/ 4 w 1193"/>
                <a:gd name="T25" fmla="*/ 410 h 1036"/>
                <a:gd name="T26" fmla="*/ 40 w 1193"/>
                <a:gd name="T27" fmla="*/ 550 h 1036"/>
                <a:gd name="T28" fmla="*/ 89 w 1193"/>
                <a:gd name="T29" fmla="*/ 617 h 1036"/>
                <a:gd name="T30" fmla="*/ 128 w 1193"/>
                <a:gd name="T31" fmla="*/ 638 h 1036"/>
                <a:gd name="T32" fmla="*/ 223 w 1193"/>
                <a:gd name="T33" fmla="*/ 650 h 1036"/>
                <a:gd name="T34" fmla="*/ 251 w 1193"/>
                <a:gd name="T35" fmla="*/ 638 h 1036"/>
                <a:gd name="T36" fmla="*/ 267 w 1193"/>
                <a:gd name="T37" fmla="*/ 561 h 1036"/>
                <a:gd name="T38" fmla="*/ 262 w 1193"/>
                <a:gd name="T39" fmla="*/ 502 h 1036"/>
                <a:gd name="T40" fmla="*/ 302 w 1193"/>
                <a:gd name="T41" fmla="*/ 449 h 1036"/>
                <a:gd name="T42" fmla="*/ 370 w 1193"/>
                <a:gd name="T43" fmla="*/ 458 h 1036"/>
                <a:gd name="T44" fmla="*/ 430 w 1193"/>
                <a:gd name="T45" fmla="*/ 515 h 1036"/>
                <a:gd name="T46" fmla="*/ 444 w 1193"/>
                <a:gd name="T47" fmla="*/ 582 h 1036"/>
                <a:gd name="T48" fmla="*/ 420 w 1193"/>
                <a:gd name="T49" fmla="*/ 643 h 1036"/>
                <a:gd name="T50" fmla="*/ 343 w 1193"/>
                <a:gd name="T51" fmla="*/ 681 h 1036"/>
                <a:gd name="T52" fmla="*/ 299 w 1193"/>
                <a:gd name="T53" fmla="*/ 690 h 1036"/>
                <a:gd name="T54" fmla="*/ 212 w 1193"/>
                <a:gd name="T55" fmla="*/ 683 h 1036"/>
                <a:gd name="T56" fmla="*/ 151 w 1193"/>
                <a:gd name="T57" fmla="*/ 685 h 1036"/>
                <a:gd name="T58" fmla="*/ 123 w 1193"/>
                <a:gd name="T59" fmla="*/ 700 h 1036"/>
                <a:gd name="T60" fmla="*/ 116 w 1193"/>
                <a:gd name="T61" fmla="*/ 765 h 1036"/>
                <a:gd name="T62" fmla="*/ 149 w 1193"/>
                <a:gd name="T63" fmla="*/ 821 h 1036"/>
                <a:gd name="T64" fmla="*/ 220 w 1193"/>
                <a:gd name="T65" fmla="*/ 883 h 1036"/>
                <a:gd name="T66" fmla="*/ 360 w 1193"/>
                <a:gd name="T67" fmla="*/ 961 h 1036"/>
                <a:gd name="T68" fmla="*/ 517 w 1193"/>
                <a:gd name="T69" fmla="*/ 1025 h 1036"/>
                <a:gd name="T70" fmla="*/ 602 w 1193"/>
                <a:gd name="T71" fmla="*/ 1036 h 1036"/>
                <a:gd name="T72" fmla="*/ 641 w 1193"/>
                <a:gd name="T73" fmla="*/ 1035 h 1036"/>
                <a:gd name="T74" fmla="*/ 788 w 1193"/>
                <a:gd name="T75" fmla="*/ 983 h 1036"/>
                <a:gd name="T76" fmla="*/ 889 w 1193"/>
                <a:gd name="T77" fmla="*/ 935 h 1036"/>
                <a:gd name="T78" fmla="*/ 1022 w 1193"/>
                <a:gd name="T79" fmla="*/ 843 h 1036"/>
                <a:gd name="T80" fmla="*/ 1056 w 1193"/>
                <a:gd name="T81" fmla="*/ 805 h 1036"/>
                <a:gd name="T82" fmla="*/ 1081 w 1193"/>
                <a:gd name="T83" fmla="*/ 725 h 1036"/>
                <a:gd name="T84" fmla="*/ 1053 w 1193"/>
                <a:gd name="T85" fmla="*/ 688 h 1036"/>
                <a:gd name="T86" fmla="*/ 1022 w 1193"/>
                <a:gd name="T87" fmla="*/ 682 h 1036"/>
                <a:gd name="T88" fmla="*/ 937 w 1193"/>
                <a:gd name="T89" fmla="*/ 688 h 1036"/>
                <a:gd name="T90" fmla="*/ 872 w 1193"/>
                <a:gd name="T91" fmla="*/ 686 h 1036"/>
                <a:gd name="T92" fmla="*/ 807 w 1193"/>
                <a:gd name="T93" fmla="*/ 666 h 1036"/>
                <a:gd name="T94" fmla="*/ 753 w 1193"/>
                <a:gd name="T95" fmla="*/ 607 h 1036"/>
                <a:gd name="T96" fmla="*/ 749 w 1193"/>
                <a:gd name="T97" fmla="*/ 558 h 1036"/>
                <a:gd name="T98" fmla="*/ 788 w 1193"/>
                <a:gd name="T99" fmla="*/ 481 h 1036"/>
                <a:gd name="T100" fmla="*/ 858 w 1193"/>
                <a:gd name="T101" fmla="*/ 446 h 1036"/>
                <a:gd name="T102" fmla="*/ 917 w 1193"/>
                <a:gd name="T103" fmla="*/ 467 h 1036"/>
                <a:gd name="T104" fmla="*/ 930 w 1193"/>
                <a:gd name="T105" fmla="*/ 528 h 1036"/>
                <a:gd name="T106" fmla="*/ 926 w 1193"/>
                <a:gd name="T107" fmla="*/ 611 h 1036"/>
                <a:gd name="T108" fmla="*/ 958 w 1193"/>
                <a:gd name="T109" fmla="*/ 646 h 1036"/>
                <a:gd name="T110" fmla="*/ 1006 w 1193"/>
                <a:gd name="T111" fmla="*/ 650 h 1036"/>
                <a:gd name="T112" fmla="*/ 1090 w 1193"/>
                <a:gd name="T113" fmla="*/ 626 h 1036"/>
                <a:gd name="T114" fmla="*/ 1125 w 1193"/>
                <a:gd name="T115" fmla="*/ 594 h 1036"/>
                <a:gd name="T116" fmla="*/ 1175 w 1193"/>
                <a:gd name="T117" fmla="*/ 480 h 1036"/>
                <a:gd name="T118" fmla="*/ 1191 w 1193"/>
                <a:gd name="T119" fmla="*/ 380 h 1036"/>
                <a:gd name="T120" fmla="*/ 1183 w 1193"/>
                <a:gd name="T121" fmla="*/ 267 h 1036"/>
                <a:gd name="T122" fmla="*/ 1121 w 1193"/>
                <a:gd name="T123" fmla="*/ 130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3" h="1036">
                  <a:moveTo>
                    <a:pt x="1098" y="100"/>
                  </a:moveTo>
                  <a:lnTo>
                    <a:pt x="1083" y="84"/>
                  </a:lnTo>
                  <a:lnTo>
                    <a:pt x="1053" y="59"/>
                  </a:lnTo>
                  <a:lnTo>
                    <a:pt x="1006" y="33"/>
                  </a:lnTo>
                  <a:lnTo>
                    <a:pt x="937" y="16"/>
                  </a:lnTo>
                  <a:lnTo>
                    <a:pt x="862" y="9"/>
                  </a:lnTo>
                  <a:lnTo>
                    <a:pt x="823" y="7"/>
                  </a:lnTo>
                  <a:lnTo>
                    <a:pt x="759" y="3"/>
                  </a:lnTo>
                  <a:lnTo>
                    <a:pt x="704" y="0"/>
                  </a:lnTo>
                  <a:lnTo>
                    <a:pt x="704" y="0"/>
                  </a:lnTo>
                  <a:lnTo>
                    <a:pt x="704" y="0"/>
                  </a:lnTo>
                  <a:lnTo>
                    <a:pt x="700" y="0"/>
                  </a:lnTo>
                  <a:lnTo>
                    <a:pt x="530" y="0"/>
                  </a:lnTo>
                  <a:lnTo>
                    <a:pt x="370" y="7"/>
                  </a:lnTo>
                  <a:lnTo>
                    <a:pt x="332" y="9"/>
                  </a:lnTo>
                  <a:lnTo>
                    <a:pt x="256" y="16"/>
                  </a:lnTo>
                  <a:lnTo>
                    <a:pt x="186" y="33"/>
                  </a:lnTo>
                  <a:lnTo>
                    <a:pt x="138" y="59"/>
                  </a:lnTo>
                  <a:lnTo>
                    <a:pt x="109" y="84"/>
                  </a:lnTo>
                  <a:lnTo>
                    <a:pt x="94" y="100"/>
                  </a:lnTo>
                  <a:lnTo>
                    <a:pt x="71" y="130"/>
                  </a:lnTo>
                  <a:lnTo>
                    <a:pt x="35" y="196"/>
                  </a:lnTo>
                  <a:lnTo>
                    <a:pt x="10" y="267"/>
                  </a:lnTo>
                  <a:lnTo>
                    <a:pt x="0" y="342"/>
                  </a:lnTo>
                  <a:lnTo>
                    <a:pt x="1" y="380"/>
                  </a:lnTo>
                  <a:lnTo>
                    <a:pt x="4" y="410"/>
                  </a:lnTo>
                  <a:lnTo>
                    <a:pt x="17" y="480"/>
                  </a:lnTo>
                  <a:lnTo>
                    <a:pt x="40" y="550"/>
                  </a:lnTo>
                  <a:lnTo>
                    <a:pt x="67" y="594"/>
                  </a:lnTo>
                  <a:lnTo>
                    <a:pt x="89" y="617"/>
                  </a:lnTo>
                  <a:lnTo>
                    <a:pt x="102" y="626"/>
                  </a:lnTo>
                  <a:lnTo>
                    <a:pt x="128" y="638"/>
                  </a:lnTo>
                  <a:lnTo>
                    <a:pt x="188" y="650"/>
                  </a:lnTo>
                  <a:lnTo>
                    <a:pt x="223" y="650"/>
                  </a:lnTo>
                  <a:lnTo>
                    <a:pt x="236" y="646"/>
                  </a:lnTo>
                  <a:lnTo>
                    <a:pt x="251" y="638"/>
                  </a:lnTo>
                  <a:lnTo>
                    <a:pt x="265" y="611"/>
                  </a:lnTo>
                  <a:lnTo>
                    <a:pt x="267" y="561"/>
                  </a:lnTo>
                  <a:lnTo>
                    <a:pt x="263" y="528"/>
                  </a:lnTo>
                  <a:lnTo>
                    <a:pt x="262" y="502"/>
                  </a:lnTo>
                  <a:lnTo>
                    <a:pt x="276" y="467"/>
                  </a:lnTo>
                  <a:lnTo>
                    <a:pt x="302" y="449"/>
                  </a:lnTo>
                  <a:lnTo>
                    <a:pt x="335" y="446"/>
                  </a:lnTo>
                  <a:lnTo>
                    <a:pt x="370" y="458"/>
                  </a:lnTo>
                  <a:lnTo>
                    <a:pt x="404" y="481"/>
                  </a:lnTo>
                  <a:lnTo>
                    <a:pt x="430" y="515"/>
                  </a:lnTo>
                  <a:lnTo>
                    <a:pt x="444" y="558"/>
                  </a:lnTo>
                  <a:lnTo>
                    <a:pt x="444" y="582"/>
                  </a:lnTo>
                  <a:lnTo>
                    <a:pt x="440" y="607"/>
                  </a:lnTo>
                  <a:lnTo>
                    <a:pt x="420" y="643"/>
                  </a:lnTo>
                  <a:lnTo>
                    <a:pt x="386" y="666"/>
                  </a:lnTo>
                  <a:lnTo>
                    <a:pt x="343" y="681"/>
                  </a:lnTo>
                  <a:lnTo>
                    <a:pt x="321" y="686"/>
                  </a:lnTo>
                  <a:lnTo>
                    <a:pt x="299" y="690"/>
                  </a:lnTo>
                  <a:lnTo>
                    <a:pt x="255" y="688"/>
                  </a:lnTo>
                  <a:lnTo>
                    <a:pt x="212" y="683"/>
                  </a:lnTo>
                  <a:lnTo>
                    <a:pt x="171" y="682"/>
                  </a:lnTo>
                  <a:lnTo>
                    <a:pt x="151" y="685"/>
                  </a:lnTo>
                  <a:lnTo>
                    <a:pt x="140" y="688"/>
                  </a:lnTo>
                  <a:lnTo>
                    <a:pt x="123" y="700"/>
                  </a:lnTo>
                  <a:lnTo>
                    <a:pt x="113" y="725"/>
                  </a:lnTo>
                  <a:lnTo>
                    <a:pt x="116" y="765"/>
                  </a:lnTo>
                  <a:lnTo>
                    <a:pt x="136" y="805"/>
                  </a:lnTo>
                  <a:lnTo>
                    <a:pt x="149" y="821"/>
                  </a:lnTo>
                  <a:lnTo>
                    <a:pt x="170" y="843"/>
                  </a:lnTo>
                  <a:lnTo>
                    <a:pt x="220" y="883"/>
                  </a:lnTo>
                  <a:lnTo>
                    <a:pt x="304" y="935"/>
                  </a:lnTo>
                  <a:lnTo>
                    <a:pt x="360" y="961"/>
                  </a:lnTo>
                  <a:lnTo>
                    <a:pt x="411" y="984"/>
                  </a:lnTo>
                  <a:lnTo>
                    <a:pt x="517" y="1025"/>
                  </a:lnTo>
                  <a:lnTo>
                    <a:pt x="570" y="1036"/>
                  </a:lnTo>
                  <a:lnTo>
                    <a:pt x="602" y="1036"/>
                  </a:lnTo>
                  <a:lnTo>
                    <a:pt x="617" y="1032"/>
                  </a:lnTo>
                  <a:lnTo>
                    <a:pt x="641" y="1035"/>
                  </a:lnTo>
                  <a:lnTo>
                    <a:pt x="700" y="1023"/>
                  </a:lnTo>
                  <a:lnTo>
                    <a:pt x="788" y="983"/>
                  </a:lnTo>
                  <a:lnTo>
                    <a:pt x="832" y="961"/>
                  </a:lnTo>
                  <a:lnTo>
                    <a:pt x="889" y="935"/>
                  </a:lnTo>
                  <a:lnTo>
                    <a:pt x="973" y="883"/>
                  </a:lnTo>
                  <a:lnTo>
                    <a:pt x="1022" y="843"/>
                  </a:lnTo>
                  <a:lnTo>
                    <a:pt x="1043" y="821"/>
                  </a:lnTo>
                  <a:lnTo>
                    <a:pt x="1056" y="805"/>
                  </a:lnTo>
                  <a:lnTo>
                    <a:pt x="1076" y="765"/>
                  </a:lnTo>
                  <a:lnTo>
                    <a:pt x="1081" y="725"/>
                  </a:lnTo>
                  <a:lnTo>
                    <a:pt x="1069" y="700"/>
                  </a:lnTo>
                  <a:lnTo>
                    <a:pt x="1053" y="688"/>
                  </a:lnTo>
                  <a:lnTo>
                    <a:pt x="1042" y="685"/>
                  </a:lnTo>
                  <a:lnTo>
                    <a:pt x="1022" y="682"/>
                  </a:lnTo>
                  <a:lnTo>
                    <a:pt x="980" y="683"/>
                  </a:lnTo>
                  <a:lnTo>
                    <a:pt x="937" y="688"/>
                  </a:lnTo>
                  <a:lnTo>
                    <a:pt x="894" y="690"/>
                  </a:lnTo>
                  <a:lnTo>
                    <a:pt x="872" y="686"/>
                  </a:lnTo>
                  <a:lnTo>
                    <a:pt x="849" y="681"/>
                  </a:lnTo>
                  <a:lnTo>
                    <a:pt x="807" y="666"/>
                  </a:lnTo>
                  <a:lnTo>
                    <a:pt x="774" y="643"/>
                  </a:lnTo>
                  <a:lnTo>
                    <a:pt x="753" y="607"/>
                  </a:lnTo>
                  <a:lnTo>
                    <a:pt x="749" y="582"/>
                  </a:lnTo>
                  <a:lnTo>
                    <a:pt x="749" y="558"/>
                  </a:lnTo>
                  <a:lnTo>
                    <a:pt x="762" y="515"/>
                  </a:lnTo>
                  <a:lnTo>
                    <a:pt x="788" y="481"/>
                  </a:lnTo>
                  <a:lnTo>
                    <a:pt x="821" y="458"/>
                  </a:lnTo>
                  <a:lnTo>
                    <a:pt x="858" y="446"/>
                  </a:lnTo>
                  <a:lnTo>
                    <a:pt x="891" y="449"/>
                  </a:lnTo>
                  <a:lnTo>
                    <a:pt x="917" y="467"/>
                  </a:lnTo>
                  <a:lnTo>
                    <a:pt x="930" y="502"/>
                  </a:lnTo>
                  <a:lnTo>
                    <a:pt x="930" y="528"/>
                  </a:lnTo>
                  <a:lnTo>
                    <a:pt x="926" y="561"/>
                  </a:lnTo>
                  <a:lnTo>
                    <a:pt x="926" y="611"/>
                  </a:lnTo>
                  <a:lnTo>
                    <a:pt x="942" y="638"/>
                  </a:lnTo>
                  <a:lnTo>
                    <a:pt x="958" y="646"/>
                  </a:lnTo>
                  <a:lnTo>
                    <a:pt x="971" y="650"/>
                  </a:lnTo>
                  <a:lnTo>
                    <a:pt x="1006" y="650"/>
                  </a:lnTo>
                  <a:lnTo>
                    <a:pt x="1064" y="638"/>
                  </a:lnTo>
                  <a:lnTo>
                    <a:pt x="1090" y="626"/>
                  </a:lnTo>
                  <a:lnTo>
                    <a:pt x="1103" y="617"/>
                  </a:lnTo>
                  <a:lnTo>
                    <a:pt x="1125" y="594"/>
                  </a:lnTo>
                  <a:lnTo>
                    <a:pt x="1152" y="550"/>
                  </a:lnTo>
                  <a:lnTo>
                    <a:pt x="1175" y="480"/>
                  </a:lnTo>
                  <a:lnTo>
                    <a:pt x="1188" y="410"/>
                  </a:lnTo>
                  <a:lnTo>
                    <a:pt x="1191" y="380"/>
                  </a:lnTo>
                  <a:lnTo>
                    <a:pt x="1193" y="342"/>
                  </a:lnTo>
                  <a:lnTo>
                    <a:pt x="1183" y="267"/>
                  </a:lnTo>
                  <a:lnTo>
                    <a:pt x="1158" y="196"/>
                  </a:lnTo>
                  <a:lnTo>
                    <a:pt x="1121" y="130"/>
                  </a:lnTo>
                  <a:lnTo>
                    <a:pt x="1098" y="100"/>
                  </a:lnTo>
                  <a:close/>
                </a:path>
              </a:pathLst>
            </a:custGeom>
            <a:solidFill>
              <a:srgbClr val="2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08"/>
            <p:cNvSpPr>
              <a:spLocks/>
            </p:cNvSpPr>
            <p:nvPr/>
          </p:nvSpPr>
          <p:spPr bwMode="auto">
            <a:xfrm>
              <a:off x="7215188" y="1090613"/>
              <a:ext cx="247650" cy="176213"/>
            </a:xfrm>
            <a:custGeom>
              <a:avLst/>
              <a:gdLst>
                <a:gd name="T0" fmla="*/ 620 w 624"/>
                <a:gd name="T1" fmla="*/ 252 h 448"/>
                <a:gd name="T2" fmla="*/ 624 w 624"/>
                <a:gd name="T3" fmla="*/ 262 h 448"/>
                <a:gd name="T4" fmla="*/ 614 w 624"/>
                <a:gd name="T5" fmla="*/ 291 h 448"/>
                <a:gd name="T6" fmla="*/ 603 w 624"/>
                <a:gd name="T7" fmla="*/ 304 h 448"/>
                <a:gd name="T8" fmla="*/ 582 w 624"/>
                <a:gd name="T9" fmla="*/ 327 h 448"/>
                <a:gd name="T10" fmla="*/ 515 w 624"/>
                <a:gd name="T11" fmla="*/ 395 h 448"/>
                <a:gd name="T12" fmla="*/ 464 w 624"/>
                <a:gd name="T13" fmla="*/ 431 h 448"/>
                <a:gd name="T14" fmla="*/ 439 w 624"/>
                <a:gd name="T15" fmla="*/ 440 h 448"/>
                <a:gd name="T16" fmla="*/ 414 w 624"/>
                <a:gd name="T17" fmla="*/ 445 h 448"/>
                <a:gd name="T18" fmla="*/ 340 w 624"/>
                <a:gd name="T19" fmla="*/ 448 h 448"/>
                <a:gd name="T20" fmla="*/ 254 w 624"/>
                <a:gd name="T21" fmla="*/ 436 h 448"/>
                <a:gd name="T22" fmla="*/ 191 w 624"/>
                <a:gd name="T23" fmla="*/ 413 h 448"/>
                <a:gd name="T24" fmla="*/ 152 w 624"/>
                <a:gd name="T25" fmla="*/ 389 h 448"/>
                <a:gd name="T26" fmla="*/ 135 w 624"/>
                <a:gd name="T27" fmla="*/ 375 h 448"/>
                <a:gd name="T28" fmla="*/ 104 w 624"/>
                <a:gd name="T29" fmla="*/ 345 h 448"/>
                <a:gd name="T30" fmla="*/ 53 w 624"/>
                <a:gd name="T31" fmla="*/ 284 h 448"/>
                <a:gd name="T32" fmla="*/ 18 w 624"/>
                <a:gd name="T33" fmla="*/ 229 h 448"/>
                <a:gd name="T34" fmla="*/ 1 w 624"/>
                <a:gd name="T35" fmla="*/ 186 h 448"/>
                <a:gd name="T36" fmla="*/ 0 w 624"/>
                <a:gd name="T37" fmla="*/ 172 h 448"/>
                <a:gd name="T38" fmla="*/ 3 w 624"/>
                <a:gd name="T39" fmla="*/ 157 h 448"/>
                <a:gd name="T40" fmla="*/ 30 w 624"/>
                <a:gd name="T41" fmla="*/ 116 h 448"/>
                <a:gd name="T42" fmla="*/ 82 w 624"/>
                <a:gd name="T43" fmla="*/ 69 h 448"/>
                <a:gd name="T44" fmla="*/ 160 w 624"/>
                <a:gd name="T45" fmla="*/ 26 h 448"/>
                <a:gd name="T46" fmla="*/ 209 w 624"/>
                <a:gd name="T47" fmla="*/ 12 h 448"/>
                <a:gd name="T48" fmla="*/ 235 w 624"/>
                <a:gd name="T49" fmla="*/ 6 h 448"/>
                <a:gd name="T50" fmla="*/ 284 w 624"/>
                <a:gd name="T51" fmla="*/ 0 h 448"/>
                <a:gd name="T52" fmla="*/ 331 w 624"/>
                <a:gd name="T53" fmla="*/ 2 h 448"/>
                <a:gd name="T54" fmla="*/ 376 w 624"/>
                <a:gd name="T55" fmla="*/ 10 h 448"/>
                <a:gd name="T56" fmla="*/ 416 w 624"/>
                <a:gd name="T57" fmla="*/ 23 h 448"/>
                <a:gd name="T58" fmla="*/ 454 w 624"/>
                <a:gd name="T59" fmla="*/ 42 h 448"/>
                <a:gd name="T60" fmla="*/ 485 w 624"/>
                <a:gd name="T61" fmla="*/ 64 h 448"/>
                <a:gd name="T62" fmla="*/ 511 w 624"/>
                <a:gd name="T63" fmla="*/ 90 h 448"/>
                <a:gd name="T64" fmla="*/ 521 w 624"/>
                <a:gd name="T65" fmla="*/ 105 h 448"/>
                <a:gd name="T66" fmla="*/ 590 w 624"/>
                <a:gd name="T67" fmla="*/ 209 h 448"/>
                <a:gd name="T68" fmla="*/ 620 w 624"/>
                <a:gd name="T69" fmla="*/ 25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4" h="448">
                  <a:moveTo>
                    <a:pt x="620" y="252"/>
                  </a:moveTo>
                  <a:lnTo>
                    <a:pt x="624" y="262"/>
                  </a:lnTo>
                  <a:lnTo>
                    <a:pt x="614" y="291"/>
                  </a:lnTo>
                  <a:lnTo>
                    <a:pt x="603" y="304"/>
                  </a:lnTo>
                  <a:lnTo>
                    <a:pt x="582" y="327"/>
                  </a:lnTo>
                  <a:lnTo>
                    <a:pt x="515" y="395"/>
                  </a:lnTo>
                  <a:lnTo>
                    <a:pt x="464" y="431"/>
                  </a:lnTo>
                  <a:lnTo>
                    <a:pt x="439" y="440"/>
                  </a:lnTo>
                  <a:lnTo>
                    <a:pt x="414" y="445"/>
                  </a:lnTo>
                  <a:lnTo>
                    <a:pt x="340" y="448"/>
                  </a:lnTo>
                  <a:lnTo>
                    <a:pt x="254" y="436"/>
                  </a:lnTo>
                  <a:lnTo>
                    <a:pt x="191" y="413"/>
                  </a:lnTo>
                  <a:lnTo>
                    <a:pt x="152" y="389"/>
                  </a:lnTo>
                  <a:lnTo>
                    <a:pt x="135" y="375"/>
                  </a:lnTo>
                  <a:lnTo>
                    <a:pt x="104" y="345"/>
                  </a:lnTo>
                  <a:lnTo>
                    <a:pt x="53" y="284"/>
                  </a:lnTo>
                  <a:lnTo>
                    <a:pt x="18" y="229"/>
                  </a:lnTo>
                  <a:lnTo>
                    <a:pt x="1" y="186"/>
                  </a:lnTo>
                  <a:lnTo>
                    <a:pt x="0" y="172"/>
                  </a:lnTo>
                  <a:lnTo>
                    <a:pt x="3" y="157"/>
                  </a:lnTo>
                  <a:lnTo>
                    <a:pt x="30" y="116"/>
                  </a:lnTo>
                  <a:lnTo>
                    <a:pt x="82" y="69"/>
                  </a:lnTo>
                  <a:lnTo>
                    <a:pt x="160" y="26"/>
                  </a:lnTo>
                  <a:lnTo>
                    <a:pt x="209" y="12"/>
                  </a:lnTo>
                  <a:lnTo>
                    <a:pt x="235" y="6"/>
                  </a:lnTo>
                  <a:lnTo>
                    <a:pt x="284" y="0"/>
                  </a:lnTo>
                  <a:lnTo>
                    <a:pt x="331" y="2"/>
                  </a:lnTo>
                  <a:lnTo>
                    <a:pt x="376" y="10"/>
                  </a:lnTo>
                  <a:lnTo>
                    <a:pt x="416" y="23"/>
                  </a:lnTo>
                  <a:lnTo>
                    <a:pt x="454" y="42"/>
                  </a:lnTo>
                  <a:lnTo>
                    <a:pt x="485" y="64"/>
                  </a:lnTo>
                  <a:lnTo>
                    <a:pt x="511" y="90"/>
                  </a:lnTo>
                  <a:lnTo>
                    <a:pt x="521" y="105"/>
                  </a:lnTo>
                  <a:lnTo>
                    <a:pt x="590" y="209"/>
                  </a:lnTo>
                  <a:lnTo>
                    <a:pt x="620"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109"/>
            <p:cNvSpPr>
              <a:spLocks/>
            </p:cNvSpPr>
            <p:nvPr/>
          </p:nvSpPr>
          <p:spPr bwMode="auto">
            <a:xfrm>
              <a:off x="7269163" y="1096963"/>
              <a:ext cx="152400" cy="149225"/>
            </a:xfrm>
            <a:custGeom>
              <a:avLst/>
              <a:gdLst>
                <a:gd name="T0" fmla="*/ 46 w 384"/>
                <a:gd name="T1" fmla="*/ 31 h 374"/>
                <a:gd name="T2" fmla="*/ 30 w 384"/>
                <a:gd name="T3" fmla="*/ 53 h 374"/>
                <a:gd name="T4" fmla="*/ 10 w 384"/>
                <a:gd name="T5" fmla="*/ 102 h 374"/>
                <a:gd name="T6" fmla="*/ 0 w 384"/>
                <a:gd name="T7" fmla="*/ 155 h 374"/>
                <a:gd name="T8" fmla="*/ 3 w 384"/>
                <a:gd name="T9" fmla="*/ 208 h 374"/>
                <a:gd name="T10" fmla="*/ 17 w 384"/>
                <a:gd name="T11" fmla="*/ 260 h 374"/>
                <a:gd name="T12" fmla="*/ 42 w 384"/>
                <a:gd name="T13" fmla="*/ 304 h 374"/>
                <a:gd name="T14" fmla="*/ 78 w 384"/>
                <a:gd name="T15" fmla="*/ 341 h 374"/>
                <a:gd name="T16" fmla="*/ 125 w 384"/>
                <a:gd name="T17" fmla="*/ 364 h 374"/>
                <a:gd name="T18" fmla="*/ 153 w 384"/>
                <a:gd name="T19" fmla="*/ 370 h 374"/>
                <a:gd name="T20" fmla="*/ 185 w 384"/>
                <a:gd name="T21" fmla="*/ 374 h 374"/>
                <a:gd name="T22" fmla="*/ 243 w 384"/>
                <a:gd name="T23" fmla="*/ 373 h 374"/>
                <a:gd name="T24" fmla="*/ 293 w 384"/>
                <a:gd name="T25" fmla="*/ 357 h 374"/>
                <a:gd name="T26" fmla="*/ 337 w 384"/>
                <a:gd name="T27" fmla="*/ 321 h 374"/>
                <a:gd name="T28" fmla="*/ 357 w 384"/>
                <a:gd name="T29" fmla="*/ 293 h 374"/>
                <a:gd name="T30" fmla="*/ 372 w 384"/>
                <a:gd name="T31" fmla="*/ 264 h 374"/>
                <a:gd name="T32" fmla="*/ 384 w 384"/>
                <a:gd name="T33" fmla="*/ 202 h 374"/>
                <a:gd name="T34" fmla="*/ 376 w 384"/>
                <a:gd name="T35" fmla="*/ 138 h 374"/>
                <a:gd name="T36" fmla="*/ 347 w 384"/>
                <a:gd name="T37" fmla="*/ 80 h 374"/>
                <a:gd name="T38" fmla="*/ 323 w 384"/>
                <a:gd name="T39" fmla="*/ 57 h 374"/>
                <a:gd name="T40" fmla="*/ 297 w 384"/>
                <a:gd name="T41" fmla="*/ 36 h 374"/>
                <a:gd name="T42" fmla="*/ 226 w 384"/>
                <a:gd name="T43" fmla="*/ 9 h 374"/>
                <a:gd name="T44" fmla="*/ 147 w 384"/>
                <a:gd name="T45" fmla="*/ 0 h 374"/>
                <a:gd name="T46" fmla="*/ 92 w 384"/>
                <a:gd name="T47" fmla="*/ 7 h 374"/>
                <a:gd name="T48" fmla="*/ 60 w 384"/>
                <a:gd name="T49" fmla="*/ 22 h 374"/>
                <a:gd name="T50" fmla="*/ 46 w 384"/>
                <a:gd name="T51" fmla="*/ 3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4" h="374">
                  <a:moveTo>
                    <a:pt x="46" y="31"/>
                  </a:moveTo>
                  <a:lnTo>
                    <a:pt x="30" y="53"/>
                  </a:lnTo>
                  <a:lnTo>
                    <a:pt x="10" y="102"/>
                  </a:lnTo>
                  <a:lnTo>
                    <a:pt x="0" y="155"/>
                  </a:lnTo>
                  <a:lnTo>
                    <a:pt x="3" y="208"/>
                  </a:lnTo>
                  <a:lnTo>
                    <a:pt x="17" y="260"/>
                  </a:lnTo>
                  <a:lnTo>
                    <a:pt x="42" y="304"/>
                  </a:lnTo>
                  <a:lnTo>
                    <a:pt x="78" y="341"/>
                  </a:lnTo>
                  <a:lnTo>
                    <a:pt x="125" y="364"/>
                  </a:lnTo>
                  <a:lnTo>
                    <a:pt x="153" y="370"/>
                  </a:lnTo>
                  <a:lnTo>
                    <a:pt x="185" y="374"/>
                  </a:lnTo>
                  <a:lnTo>
                    <a:pt x="243" y="373"/>
                  </a:lnTo>
                  <a:lnTo>
                    <a:pt x="293" y="357"/>
                  </a:lnTo>
                  <a:lnTo>
                    <a:pt x="337" y="321"/>
                  </a:lnTo>
                  <a:lnTo>
                    <a:pt x="357" y="293"/>
                  </a:lnTo>
                  <a:lnTo>
                    <a:pt x="372" y="264"/>
                  </a:lnTo>
                  <a:lnTo>
                    <a:pt x="384" y="202"/>
                  </a:lnTo>
                  <a:lnTo>
                    <a:pt x="376" y="138"/>
                  </a:lnTo>
                  <a:lnTo>
                    <a:pt x="347" y="80"/>
                  </a:lnTo>
                  <a:lnTo>
                    <a:pt x="323" y="57"/>
                  </a:lnTo>
                  <a:lnTo>
                    <a:pt x="297" y="36"/>
                  </a:lnTo>
                  <a:lnTo>
                    <a:pt x="226" y="9"/>
                  </a:lnTo>
                  <a:lnTo>
                    <a:pt x="147" y="0"/>
                  </a:lnTo>
                  <a:lnTo>
                    <a:pt x="92" y="7"/>
                  </a:lnTo>
                  <a:lnTo>
                    <a:pt x="60" y="22"/>
                  </a:lnTo>
                  <a:lnTo>
                    <a:pt x="46" y="31"/>
                  </a:lnTo>
                  <a:close/>
                </a:path>
              </a:pathLst>
            </a:custGeom>
            <a:solidFill>
              <a:srgbClr val="4A2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110"/>
            <p:cNvSpPr>
              <a:spLocks/>
            </p:cNvSpPr>
            <p:nvPr/>
          </p:nvSpPr>
          <p:spPr bwMode="auto">
            <a:xfrm>
              <a:off x="7326313" y="1119188"/>
              <a:ext cx="68263" cy="68263"/>
            </a:xfrm>
            <a:custGeom>
              <a:avLst/>
              <a:gdLst>
                <a:gd name="T0" fmla="*/ 171 w 171"/>
                <a:gd name="T1" fmla="*/ 85 h 171"/>
                <a:gd name="T2" fmla="*/ 170 w 171"/>
                <a:gd name="T3" fmla="*/ 103 h 171"/>
                <a:gd name="T4" fmla="*/ 157 w 171"/>
                <a:gd name="T5" fmla="*/ 133 h 171"/>
                <a:gd name="T6" fmla="*/ 134 w 171"/>
                <a:gd name="T7" fmla="*/ 157 h 171"/>
                <a:gd name="T8" fmla="*/ 103 w 171"/>
                <a:gd name="T9" fmla="*/ 169 h 171"/>
                <a:gd name="T10" fmla="*/ 86 w 171"/>
                <a:gd name="T11" fmla="*/ 171 h 171"/>
                <a:gd name="T12" fmla="*/ 68 w 171"/>
                <a:gd name="T13" fmla="*/ 169 h 171"/>
                <a:gd name="T14" fmla="*/ 38 w 171"/>
                <a:gd name="T15" fmla="*/ 157 h 171"/>
                <a:gd name="T16" fmla="*/ 15 w 171"/>
                <a:gd name="T17" fmla="*/ 133 h 171"/>
                <a:gd name="T18" fmla="*/ 2 w 171"/>
                <a:gd name="T19" fmla="*/ 103 h 171"/>
                <a:gd name="T20" fmla="*/ 0 w 171"/>
                <a:gd name="T21" fmla="*/ 85 h 171"/>
                <a:gd name="T22" fmla="*/ 2 w 171"/>
                <a:gd name="T23" fmla="*/ 68 h 171"/>
                <a:gd name="T24" fmla="*/ 15 w 171"/>
                <a:gd name="T25" fmla="*/ 37 h 171"/>
                <a:gd name="T26" fmla="*/ 38 w 171"/>
                <a:gd name="T27" fmla="*/ 14 h 171"/>
                <a:gd name="T28" fmla="*/ 68 w 171"/>
                <a:gd name="T29" fmla="*/ 1 h 171"/>
                <a:gd name="T30" fmla="*/ 86 w 171"/>
                <a:gd name="T31" fmla="*/ 0 h 171"/>
                <a:gd name="T32" fmla="*/ 103 w 171"/>
                <a:gd name="T33" fmla="*/ 1 h 171"/>
                <a:gd name="T34" fmla="*/ 134 w 171"/>
                <a:gd name="T35" fmla="*/ 14 h 171"/>
                <a:gd name="T36" fmla="*/ 157 w 171"/>
                <a:gd name="T37" fmla="*/ 37 h 171"/>
                <a:gd name="T38" fmla="*/ 170 w 171"/>
                <a:gd name="T39" fmla="*/ 68 h 171"/>
                <a:gd name="T40" fmla="*/ 171 w 171"/>
                <a:gd name="T41"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171">
                  <a:moveTo>
                    <a:pt x="171" y="85"/>
                  </a:moveTo>
                  <a:lnTo>
                    <a:pt x="170" y="103"/>
                  </a:lnTo>
                  <a:lnTo>
                    <a:pt x="157" y="133"/>
                  </a:lnTo>
                  <a:lnTo>
                    <a:pt x="134" y="157"/>
                  </a:lnTo>
                  <a:lnTo>
                    <a:pt x="103" y="169"/>
                  </a:lnTo>
                  <a:lnTo>
                    <a:pt x="86" y="171"/>
                  </a:lnTo>
                  <a:lnTo>
                    <a:pt x="68" y="169"/>
                  </a:lnTo>
                  <a:lnTo>
                    <a:pt x="38" y="157"/>
                  </a:lnTo>
                  <a:lnTo>
                    <a:pt x="15" y="133"/>
                  </a:lnTo>
                  <a:lnTo>
                    <a:pt x="2" y="103"/>
                  </a:lnTo>
                  <a:lnTo>
                    <a:pt x="0" y="85"/>
                  </a:lnTo>
                  <a:lnTo>
                    <a:pt x="2" y="68"/>
                  </a:lnTo>
                  <a:lnTo>
                    <a:pt x="15" y="37"/>
                  </a:lnTo>
                  <a:lnTo>
                    <a:pt x="38" y="14"/>
                  </a:lnTo>
                  <a:lnTo>
                    <a:pt x="68" y="1"/>
                  </a:lnTo>
                  <a:lnTo>
                    <a:pt x="86" y="0"/>
                  </a:lnTo>
                  <a:lnTo>
                    <a:pt x="103" y="1"/>
                  </a:lnTo>
                  <a:lnTo>
                    <a:pt x="134" y="14"/>
                  </a:lnTo>
                  <a:lnTo>
                    <a:pt x="157" y="37"/>
                  </a:lnTo>
                  <a:lnTo>
                    <a:pt x="170" y="68"/>
                  </a:lnTo>
                  <a:lnTo>
                    <a:pt x="171"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11"/>
            <p:cNvSpPr>
              <a:spLocks/>
            </p:cNvSpPr>
            <p:nvPr/>
          </p:nvSpPr>
          <p:spPr bwMode="auto">
            <a:xfrm>
              <a:off x="7296150" y="1128713"/>
              <a:ext cx="39688" cy="39688"/>
            </a:xfrm>
            <a:custGeom>
              <a:avLst/>
              <a:gdLst>
                <a:gd name="T0" fmla="*/ 100 w 100"/>
                <a:gd name="T1" fmla="*/ 51 h 100"/>
                <a:gd name="T2" fmla="*/ 98 w 100"/>
                <a:gd name="T3" fmla="*/ 61 h 100"/>
                <a:gd name="T4" fmla="*/ 92 w 100"/>
                <a:gd name="T5" fmla="*/ 78 h 100"/>
                <a:gd name="T6" fmla="*/ 78 w 100"/>
                <a:gd name="T7" fmla="*/ 92 h 100"/>
                <a:gd name="T8" fmla="*/ 59 w 100"/>
                <a:gd name="T9" fmla="*/ 100 h 100"/>
                <a:gd name="T10" fmla="*/ 49 w 100"/>
                <a:gd name="T11" fmla="*/ 100 h 100"/>
                <a:gd name="T12" fmla="*/ 39 w 100"/>
                <a:gd name="T13" fmla="*/ 100 h 100"/>
                <a:gd name="T14" fmla="*/ 22 w 100"/>
                <a:gd name="T15" fmla="*/ 92 h 100"/>
                <a:gd name="T16" fmla="*/ 8 w 100"/>
                <a:gd name="T17" fmla="*/ 78 h 100"/>
                <a:gd name="T18" fmla="*/ 0 w 100"/>
                <a:gd name="T19" fmla="*/ 61 h 100"/>
                <a:gd name="T20" fmla="*/ 0 w 100"/>
                <a:gd name="T21" fmla="*/ 51 h 100"/>
                <a:gd name="T22" fmla="*/ 0 w 100"/>
                <a:gd name="T23" fmla="*/ 41 h 100"/>
                <a:gd name="T24" fmla="*/ 8 w 100"/>
                <a:gd name="T25" fmla="*/ 22 h 100"/>
                <a:gd name="T26" fmla="*/ 22 w 100"/>
                <a:gd name="T27" fmla="*/ 8 h 100"/>
                <a:gd name="T28" fmla="*/ 39 w 100"/>
                <a:gd name="T29" fmla="*/ 2 h 100"/>
                <a:gd name="T30" fmla="*/ 49 w 100"/>
                <a:gd name="T31" fmla="*/ 0 h 100"/>
                <a:gd name="T32" fmla="*/ 59 w 100"/>
                <a:gd name="T33" fmla="*/ 2 h 100"/>
                <a:gd name="T34" fmla="*/ 78 w 100"/>
                <a:gd name="T35" fmla="*/ 8 h 100"/>
                <a:gd name="T36" fmla="*/ 92 w 100"/>
                <a:gd name="T37" fmla="*/ 22 h 100"/>
                <a:gd name="T38" fmla="*/ 98 w 100"/>
                <a:gd name="T39" fmla="*/ 41 h 100"/>
                <a:gd name="T40" fmla="*/ 100 w 100"/>
                <a:gd name="T41"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100">
                  <a:moveTo>
                    <a:pt x="100" y="51"/>
                  </a:moveTo>
                  <a:lnTo>
                    <a:pt x="98" y="61"/>
                  </a:lnTo>
                  <a:lnTo>
                    <a:pt x="92" y="78"/>
                  </a:lnTo>
                  <a:lnTo>
                    <a:pt x="78" y="92"/>
                  </a:lnTo>
                  <a:lnTo>
                    <a:pt x="59" y="100"/>
                  </a:lnTo>
                  <a:lnTo>
                    <a:pt x="49" y="100"/>
                  </a:lnTo>
                  <a:lnTo>
                    <a:pt x="39" y="100"/>
                  </a:lnTo>
                  <a:lnTo>
                    <a:pt x="22" y="92"/>
                  </a:lnTo>
                  <a:lnTo>
                    <a:pt x="8" y="78"/>
                  </a:lnTo>
                  <a:lnTo>
                    <a:pt x="0" y="61"/>
                  </a:lnTo>
                  <a:lnTo>
                    <a:pt x="0" y="51"/>
                  </a:lnTo>
                  <a:lnTo>
                    <a:pt x="0" y="41"/>
                  </a:lnTo>
                  <a:lnTo>
                    <a:pt x="8" y="22"/>
                  </a:lnTo>
                  <a:lnTo>
                    <a:pt x="22" y="8"/>
                  </a:lnTo>
                  <a:lnTo>
                    <a:pt x="39" y="2"/>
                  </a:lnTo>
                  <a:lnTo>
                    <a:pt x="49" y="0"/>
                  </a:lnTo>
                  <a:lnTo>
                    <a:pt x="59" y="2"/>
                  </a:lnTo>
                  <a:lnTo>
                    <a:pt x="78" y="8"/>
                  </a:lnTo>
                  <a:lnTo>
                    <a:pt x="92" y="22"/>
                  </a:lnTo>
                  <a:lnTo>
                    <a:pt x="98" y="41"/>
                  </a:lnTo>
                  <a:lnTo>
                    <a:pt x="100"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12"/>
            <p:cNvSpPr>
              <a:spLocks/>
            </p:cNvSpPr>
            <p:nvPr/>
          </p:nvSpPr>
          <p:spPr bwMode="auto">
            <a:xfrm>
              <a:off x="8169275" y="1090613"/>
              <a:ext cx="246063" cy="176213"/>
            </a:xfrm>
            <a:custGeom>
              <a:avLst/>
              <a:gdLst>
                <a:gd name="T0" fmla="*/ 3 w 623"/>
                <a:gd name="T1" fmla="*/ 252 h 448"/>
                <a:gd name="T2" fmla="*/ 0 w 623"/>
                <a:gd name="T3" fmla="*/ 262 h 448"/>
                <a:gd name="T4" fmla="*/ 9 w 623"/>
                <a:gd name="T5" fmla="*/ 291 h 448"/>
                <a:gd name="T6" fmla="*/ 21 w 623"/>
                <a:gd name="T7" fmla="*/ 304 h 448"/>
                <a:gd name="T8" fmla="*/ 42 w 623"/>
                <a:gd name="T9" fmla="*/ 327 h 448"/>
                <a:gd name="T10" fmla="*/ 108 w 623"/>
                <a:gd name="T11" fmla="*/ 395 h 448"/>
                <a:gd name="T12" fmla="*/ 159 w 623"/>
                <a:gd name="T13" fmla="*/ 431 h 448"/>
                <a:gd name="T14" fmla="*/ 183 w 623"/>
                <a:gd name="T15" fmla="*/ 440 h 448"/>
                <a:gd name="T16" fmla="*/ 209 w 623"/>
                <a:gd name="T17" fmla="*/ 445 h 448"/>
                <a:gd name="T18" fmla="*/ 283 w 623"/>
                <a:gd name="T19" fmla="*/ 448 h 448"/>
                <a:gd name="T20" fmla="*/ 370 w 623"/>
                <a:gd name="T21" fmla="*/ 436 h 448"/>
                <a:gd name="T22" fmla="*/ 432 w 623"/>
                <a:gd name="T23" fmla="*/ 413 h 448"/>
                <a:gd name="T24" fmla="*/ 471 w 623"/>
                <a:gd name="T25" fmla="*/ 389 h 448"/>
                <a:gd name="T26" fmla="*/ 488 w 623"/>
                <a:gd name="T27" fmla="*/ 375 h 448"/>
                <a:gd name="T28" fmla="*/ 520 w 623"/>
                <a:gd name="T29" fmla="*/ 345 h 448"/>
                <a:gd name="T30" fmla="*/ 571 w 623"/>
                <a:gd name="T31" fmla="*/ 284 h 448"/>
                <a:gd name="T32" fmla="*/ 604 w 623"/>
                <a:gd name="T33" fmla="*/ 229 h 448"/>
                <a:gd name="T34" fmla="*/ 621 w 623"/>
                <a:gd name="T35" fmla="*/ 186 h 448"/>
                <a:gd name="T36" fmla="*/ 623 w 623"/>
                <a:gd name="T37" fmla="*/ 172 h 448"/>
                <a:gd name="T38" fmla="*/ 621 w 623"/>
                <a:gd name="T39" fmla="*/ 157 h 448"/>
                <a:gd name="T40" fmla="*/ 594 w 623"/>
                <a:gd name="T41" fmla="*/ 116 h 448"/>
                <a:gd name="T42" fmla="*/ 541 w 623"/>
                <a:gd name="T43" fmla="*/ 69 h 448"/>
                <a:gd name="T44" fmla="*/ 463 w 623"/>
                <a:gd name="T45" fmla="*/ 26 h 448"/>
                <a:gd name="T46" fmla="*/ 414 w 623"/>
                <a:gd name="T47" fmla="*/ 12 h 448"/>
                <a:gd name="T48" fmla="*/ 389 w 623"/>
                <a:gd name="T49" fmla="*/ 6 h 448"/>
                <a:gd name="T50" fmla="*/ 339 w 623"/>
                <a:gd name="T51" fmla="*/ 0 h 448"/>
                <a:gd name="T52" fmla="*/ 292 w 623"/>
                <a:gd name="T53" fmla="*/ 2 h 448"/>
                <a:gd name="T54" fmla="*/ 248 w 623"/>
                <a:gd name="T55" fmla="*/ 10 h 448"/>
                <a:gd name="T56" fmla="*/ 206 w 623"/>
                <a:gd name="T57" fmla="*/ 23 h 448"/>
                <a:gd name="T58" fmla="*/ 170 w 623"/>
                <a:gd name="T59" fmla="*/ 42 h 448"/>
                <a:gd name="T60" fmla="*/ 138 w 623"/>
                <a:gd name="T61" fmla="*/ 64 h 448"/>
                <a:gd name="T62" fmla="*/ 112 w 623"/>
                <a:gd name="T63" fmla="*/ 90 h 448"/>
                <a:gd name="T64" fmla="*/ 102 w 623"/>
                <a:gd name="T65" fmla="*/ 105 h 448"/>
                <a:gd name="T66" fmla="*/ 33 w 623"/>
                <a:gd name="T67" fmla="*/ 209 h 448"/>
                <a:gd name="T68" fmla="*/ 3 w 623"/>
                <a:gd name="T69" fmla="*/ 252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3" h="448">
                  <a:moveTo>
                    <a:pt x="3" y="252"/>
                  </a:moveTo>
                  <a:lnTo>
                    <a:pt x="0" y="262"/>
                  </a:lnTo>
                  <a:lnTo>
                    <a:pt x="9" y="291"/>
                  </a:lnTo>
                  <a:lnTo>
                    <a:pt x="21" y="304"/>
                  </a:lnTo>
                  <a:lnTo>
                    <a:pt x="42" y="327"/>
                  </a:lnTo>
                  <a:lnTo>
                    <a:pt x="108" y="395"/>
                  </a:lnTo>
                  <a:lnTo>
                    <a:pt x="159" y="431"/>
                  </a:lnTo>
                  <a:lnTo>
                    <a:pt x="183" y="440"/>
                  </a:lnTo>
                  <a:lnTo>
                    <a:pt x="209" y="445"/>
                  </a:lnTo>
                  <a:lnTo>
                    <a:pt x="283" y="448"/>
                  </a:lnTo>
                  <a:lnTo>
                    <a:pt x="370" y="436"/>
                  </a:lnTo>
                  <a:lnTo>
                    <a:pt x="432" y="413"/>
                  </a:lnTo>
                  <a:lnTo>
                    <a:pt x="471" y="389"/>
                  </a:lnTo>
                  <a:lnTo>
                    <a:pt x="488" y="375"/>
                  </a:lnTo>
                  <a:lnTo>
                    <a:pt x="520" y="345"/>
                  </a:lnTo>
                  <a:lnTo>
                    <a:pt x="571" y="284"/>
                  </a:lnTo>
                  <a:lnTo>
                    <a:pt x="604" y="229"/>
                  </a:lnTo>
                  <a:lnTo>
                    <a:pt x="621" y="186"/>
                  </a:lnTo>
                  <a:lnTo>
                    <a:pt x="623" y="172"/>
                  </a:lnTo>
                  <a:lnTo>
                    <a:pt x="621" y="157"/>
                  </a:lnTo>
                  <a:lnTo>
                    <a:pt x="594" y="116"/>
                  </a:lnTo>
                  <a:lnTo>
                    <a:pt x="541" y="69"/>
                  </a:lnTo>
                  <a:lnTo>
                    <a:pt x="463" y="26"/>
                  </a:lnTo>
                  <a:lnTo>
                    <a:pt x="414" y="12"/>
                  </a:lnTo>
                  <a:lnTo>
                    <a:pt x="389" y="6"/>
                  </a:lnTo>
                  <a:lnTo>
                    <a:pt x="339" y="0"/>
                  </a:lnTo>
                  <a:lnTo>
                    <a:pt x="292" y="2"/>
                  </a:lnTo>
                  <a:lnTo>
                    <a:pt x="248" y="10"/>
                  </a:lnTo>
                  <a:lnTo>
                    <a:pt x="206" y="23"/>
                  </a:lnTo>
                  <a:lnTo>
                    <a:pt x="170" y="42"/>
                  </a:lnTo>
                  <a:lnTo>
                    <a:pt x="138" y="64"/>
                  </a:lnTo>
                  <a:lnTo>
                    <a:pt x="112" y="90"/>
                  </a:lnTo>
                  <a:lnTo>
                    <a:pt x="102" y="105"/>
                  </a:lnTo>
                  <a:lnTo>
                    <a:pt x="33" y="209"/>
                  </a:lnTo>
                  <a:lnTo>
                    <a:pt x="3" y="2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13"/>
            <p:cNvSpPr>
              <a:spLocks/>
            </p:cNvSpPr>
            <p:nvPr/>
          </p:nvSpPr>
          <p:spPr bwMode="auto">
            <a:xfrm>
              <a:off x="8208963" y="1096963"/>
              <a:ext cx="152400" cy="149225"/>
            </a:xfrm>
            <a:custGeom>
              <a:avLst/>
              <a:gdLst>
                <a:gd name="T0" fmla="*/ 338 w 383"/>
                <a:gd name="T1" fmla="*/ 31 h 374"/>
                <a:gd name="T2" fmla="*/ 353 w 383"/>
                <a:gd name="T3" fmla="*/ 53 h 374"/>
                <a:gd name="T4" fmla="*/ 374 w 383"/>
                <a:gd name="T5" fmla="*/ 102 h 374"/>
                <a:gd name="T6" fmla="*/ 383 w 383"/>
                <a:gd name="T7" fmla="*/ 155 h 374"/>
                <a:gd name="T8" fmla="*/ 381 w 383"/>
                <a:gd name="T9" fmla="*/ 208 h 374"/>
                <a:gd name="T10" fmla="*/ 368 w 383"/>
                <a:gd name="T11" fmla="*/ 260 h 374"/>
                <a:gd name="T12" fmla="*/ 342 w 383"/>
                <a:gd name="T13" fmla="*/ 304 h 374"/>
                <a:gd name="T14" fmla="*/ 307 w 383"/>
                <a:gd name="T15" fmla="*/ 341 h 374"/>
                <a:gd name="T16" fmla="*/ 259 w 383"/>
                <a:gd name="T17" fmla="*/ 364 h 374"/>
                <a:gd name="T18" fmla="*/ 232 w 383"/>
                <a:gd name="T19" fmla="*/ 370 h 374"/>
                <a:gd name="T20" fmla="*/ 199 w 383"/>
                <a:gd name="T21" fmla="*/ 374 h 374"/>
                <a:gd name="T22" fmla="*/ 142 w 383"/>
                <a:gd name="T23" fmla="*/ 373 h 374"/>
                <a:gd name="T24" fmla="*/ 90 w 383"/>
                <a:gd name="T25" fmla="*/ 357 h 374"/>
                <a:gd name="T26" fmla="*/ 46 w 383"/>
                <a:gd name="T27" fmla="*/ 321 h 374"/>
                <a:gd name="T28" fmla="*/ 27 w 383"/>
                <a:gd name="T29" fmla="*/ 293 h 374"/>
                <a:gd name="T30" fmla="*/ 12 w 383"/>
                <a:gd name="T31" fmla="*/ 264 h 374"/>
                <a:gd name="T32" fmla="*/ 0 w 383"/>
                <a:gd name="T33" fmla="*/ 202 h 374"/>
                <a:gd name="T34" fmla="*/ 9 w 383"/>
                <a:gd name="T35" fmla="*/ 138 h 374"/>
                <a:gd name="T36" fmla="*/ 37 w 383"/>
                <a:gd name="T37" fmla="*/ 80 h 374"/>
                <a:gd name="T38" fmla="*/ 60 w 383"/>
                <a:gd name="T39" fmla="*/ 57 h 374"/>
                <a:gd name="T40" fmla="*/ 86 w 383"/>
                <a:gd name="T41" fmla="*/ 36 h 374"/>
                <a:gd name="T42" fmla="*/ 158 w 383"/>
                <a:gd name="T43" fmla="*/ 9 h 374"/>
                <a:gd name="T44" fmla="*/ 237 w 383"/>
                <a:gd name="T45" fmla="*/ 0 h 374"/>
                <a:gd name="T46" fmla="*/ 292 w 383"/>
                <a:gd name="T47" fmla="*/ 7 h 374"/>
                <a:gd name="T48" fmla="*/ 324 w 383"/>
                <a:gd name="T49" fmla="*/ 22 h 374"/>
                <a:gd name="T50" fmla="*/ 338 w 383"/>
                <a:gd name="T51" fmla="*/ 31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3" h="374">
                  <a:moveTo>
                    <a:pt x="338" y="31"/>
                  </a:moveTo>
                  <a:lnTo>
                    <a:pt x="353" y="53"/>
                  </a:lnTo>
                  <a:lnTo>
                    <a:pt x="374" y="102"/>
                  </a:lnTo>
                  <a:lnTo>
                    <a:pt x="383" y="155"/>
                  </a:lnTo>
                  <a:lnTo>
                    <a:pt x="381" y="208"/>
                  </a:lnTo>
                  <a:lnTo>
                    <a:pt x="368" y="260"/>
                  </a:lnTo>
                  <a:lnTo>
                    <a:pt x="342" y="304"/>
                  </a:lnTo>
                  <a:lnTo>
                    <a:pt x="307" y="341"/>
                  </a:lnTo>
                  <a:lnTo>
                    <a:pt x="259" y="364"/>
                  </a:lnTo>
                  <a:lnTo>
                    <a:pt x="232" y="370"/>
                  </a:lnTo>
                  <a:lnTo>
                    <a:pt x="199" y="374"/>
                  </a:lnTo>
                  <a:lnTo>
                    <a:pt x="142" y="373"/>
                  </a:lnTo>
                  <a:lnTo>
                    <a:pt x="90" y="357"/>
                  </a:lnTo>
                  <a:lnTo>
                    <a:pt x="46" y="321"/>
                  </a:lnTo>
                  <a:lnTo>
                    <a:pt x="27" y="293"/>
                  </a:lnTo>
                  <a:lnTo>
                    <a:pt x="12" y="264"/>
                  </a:lnTo>
                  <a:lnTo>
                    <a:pt x="0" y="202"/>
                  </a:lnTo>
                  <a:lnTo>
                    <a:pt x="9" y="138"/>
                  </a:lnTo>
                  <a:lnTo>
                    <a:pt x="37" y="80"/>
                  </a:lnTo>
                  <a:lnTo>
                    <a:pt x="60" y="57"/>
                  </a:lnTo>
                  <a:lnTo>
                    <a:pt x="86" y="36"/>
                  </a:lnTo>
                  <a:lnTo>
                    <a:pt x="158" y="9"/>
                  </a:lnTo>
                  <a:lnTo>
                    <a:pt x="237" y="0"/>
                  </a:lnTo>
                  <a:lnTo>
                    <a:pt x="292" y="7"/>
                  </a:lnTo>
                  <a:lnTo>
                    <a:pt x="324" y="22"/>
                  </a:lnTo>
                  <a:lnTo>
                    <a:pt x="338" y="31"/>
                  </a:lnTo>
                  <a:close/>
                </a:path>
              </a:pathLst>
            </a:custGeom>
            <a:solidFill>
              <a:srgbClr val="4A2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14"/>
            <p:cNvSpPr>
              <a:spLocks/>
            </p:cNvSpPr>
            <p:nvPr/>
          </p:nvSpPr>
          <p:spPr bwMode="auto">
            <a:xfrm>
              <a:off x="8235950" y="1119188"/>
              <a:ext cx="68263" cy="68263"/>
            </a:xfrm>
            <a:custGeom>
              <a:avLst/>
              <a:gdLst>
                <a:gd name="T0" fmla="*/ 0 w 171"/>
                <a:gd name="T1" fmla="*/ 85 h 171"/>
                <a:gd name="T2" fmla="*/ 1 w 171"/>
                <a:gd name="T3" fmla="*/ 103 h 171"/>
                <a:gd name="T4" fmla="*/ 14 w 171"/>
                <a:gd name="T5" fmla="*/ 133 h 171"/>
                <a:gd name="T6" fmla="*/ 38 w 171"/>
                <a:gd name="T7" fmla="*/ 157 h 171"/>
                <a:gd name="T8" fmla="*/ 69 w 171"/>
                <a:gd name="T9" fmla="*/ 169 h 171"/>
                <a:gd name="T10" fmla="*/ 86 w 171"/>
                <a:gd name="T11" fmla="*/ 171 h 171"/>
                <a:gd name="T12" fmla="*/ 104 w 171"/>
                <a:gd name="T13" fmla="*/ 169 h 171"/>
                <a:gd name="T14" fmla="*/ 135 w 171"/>
                <a:gd name="T15" fmla="*/ 157 h 171"/>
                <a:gd name="T16" fmla="*/ 157 w 171"/>
                <a:gd name="T17" fmla="*/ 133 h 171"/>
                <a:gd name="T18" fmla="*/ 170 w 171"/>
                <a:gd name="T19" fmla="*/ 103 h 171"/>
                <a:gd name="T20" fmla="*/ 171 w 171"/>
                <a:gd name="T21" fmla="*/ 85 h 171"/>
                <a:gd name="T22" fmla="*/ 170 w 171"/>
                <a:gd name="T23" fmla="*/ 68 h 171"/>
                <a:gd name="T24" fmla="*/ 157 w 171"/>
                <a:gd name="T25" fmla="*/ 37 h 171"/>
                <a:gd name="T26" fmla="*/ 135 w 171"/>
                <a:gd name="T27" fmla="*/ 14 h 171"/>
                <a:gd name="T28" fmla="*/ 104 w 171"/>
                <a:gd name="T29" fmla="*/ 1 h 171"/>
                <a:gd name="T30" fmla="*/ 86 w 171"/>
                <a:gd name="T31" fmla="*/ 0 h 171"/>
                <a:gd name="T32" fmla="*/ 69 w 171"/>
                <a:gd name="T33" fmla="*/ 1 h 171"/>
                <a:gd name="T34" fmla="*/ 38 w 171"/>
                <a:gd name="T35" fmla="*/ 14 h 171"/>
                <a:gd name="T36" fmla="*/ 14 w 171"/>
                <a:gd name="T37" fmla="*/ 37 h 171"/>
                <a:gd name="T38" fmla="*/ 1 w 171"/>
                <a:gd name="T39" fmla="*/ 68 h 171"/>
                <a:gd name="T40" fmla="*/ 0 w 171"/>
                <a:gd name="T41" fmla="*/ 8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171">
                  <a:moveTo>
                    <a:pt x="0" y="85"/>
                  </a:moveTo>
                  <a:lnTo>
                    <a:pt x="1" y="103"/>
                  </a:lnTo>
                  <a:lnTo>
                    <a:pt x="14" y="133"/>
                  </a:lnTo>
                  <a:lnTo>
                    <a:pt x="38" y="157"/>
                  </a:lnTo>
                  <a:lnTo>
                    <a:pt x="69" y="169"/>
                  </a:lnTo>
                  <a:lnTo>
                    <a:pt x="86" y="171"/>
                  </a:lnTo>
                  <a:lnTo>
                    <a:pt x="104" y="169"/>
                  </a:lnTo>
                  <a:lnTo>
                    <a:pt x="135" y="157"/>
                  </a:lnTo>
                  <a:lnTo>
                    <a:pt x="157" y="133"/>
                  </a:lnTo>
                  <a:lnTo>
                    <a:pt x="170" y="103"/>
                  </a:lnTo>
                  <a:lnTo>
                    <a:pt x="171" y="85"/>
                  </a:lnTo>
                  <a:lnTo>
                    <a:pt x="170" y="68"/>
                  </a:lnTo>
                  <a:lnTo>
                    <a:pt x="157" y="37"/>
                  </a:lnTo>
                  <a:lnTo>
                    <a:pt x="135" y="14"/>
                  </a:lnTo>
                  <a:lnTo>
                    <a:pt x="104" y="1"/>
                  </a:lnTo>
                  <a:lnTo>
                    <a:pt x="86" y="0"/>
                  </a:lnTo>
                  <a:lnTo>
                    <a:pt x="69" y="1"/>
                  </a:lnTo>
                  <a:lnTo>
                    <a:pt x="38" y="14"/>
                  </a:lnTo>
                  <a:lnTo>
                    <a:pt x="14" y="37"/>
                  </a:lnTo>
                  <a:lnTo>
                    <a:pt x="1" y="68"/>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15"/>
            <p:cNvSpPr>
              <a:spLocks/>
            </p:cNvSpPr>
            <p:nvPr/>
          </p:nvSpPr>
          <p:spPr bwMode="auto">
            <a:xfrm>
              <a:off x="8294688" y="1128713"/>
              <a:ext cx="41275" cy="39688"/>
            </a:xfrm>
            <a:custGeom>
              <a:avLst/>
              <a:gdLst>
                <a:gd name="T0" fmla="*/ 0 w 101"/>
                <a:gd name="T1" fmla="*/ 51 h 100"/>
                <a:gd name="T2" fmla="*/ 1 w 101"/>
                <a:gd name="T3" fmla="*/ 61 h 100"/>
                <a:gd name="T4" fmla="*/ 9 w 101"/>
                <a:gd name="T5" fmla="*/ 78 h 100"/>
                <a:gd name="T6" fmla="*/ 22 w 101"/>
                <a:gd name="T7" fmla="*/ 92 h 100"/>
                <a:gd name="T8" fmla="*/ 40 w 101"/>
                <a:gd name="T9" fmla="*/ 100 h 100"/>
                <a:gd name="T10" fmla="*/ 51 w 101"/>
                <a:gd name="T11" fmla="*/ 100 h 100"/>
                <a:gd name="T12" fmla="*/ 61 w 101"/>
                <a:gd name="T13" fmla="*/ 100 h 100"/>
                <a:gd name="T14" fmla="*/ 79 w 101"/>
                <a:gd name="T15" fmla="*/ 92 h 100"/>
                <a:gd name="T16" fmla="*/ 92 w 101"/>
                <a:gd name="T17" fmla="*/ 78 h 100"/>
                <a:gd name="T18" fmla="*/ 100 w 101"/>
                <a:gd name="T19" fmla="*/ 61 h 100"/>
                <a:gd name="T20" fmla="*/ 101 w 101"/>
                <a:gd name="T21" fmla="*/ 51 h 100"/>
                <a:gd name="T22" fmla="*/ 100 w 101"/>
                <a:gd name="T23" fmla="*/ 41 h 100"/>
                <a:gd name="T24" fmla="*/ 92 w 101"/>
                <a:gd name="T25" fmla="*/ 22 h 100"/>
                <a:gd name="T26" fmla="*/ 79 w 101"/>
                <a:gd name="T27" fmla="*/ 8 h 100"/>
                <a:gd name="T28" fmla="*/ 61 w 101"/>
                <a:gd name="T29" fmla="*/ 2 h 100"/>
                <a:gd name="T30" fmla="*/ 51 w 101"/>
                <a:gd name="T31" fmla="*/ 0 h 100"/>
                <a:gd name="T32" fmla="*/ 40 w 101"/>
                <a:gd name="T33" fmla="*/ 2 h 100"/>
                <a:gd name="T34" fmla="*/ 22 w 101"/>
                <a:gd name="T35" fmla="*/ 8 h 100"/>
                <a:gd name="T36" fmla="*/ 9 w 101"/>
                <a:gd name="T37" fmla="*/ 22 h 100"/>
                <a:gd name="T38" fmla="*/ 1 w 101"/>
                <a:gd name="T39" fmla="*/ 41 h 100"/>
                <a:gd name="T40" fmla="*/ 0 w 101"/>
                <a:gd name="T41"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1" h="100">
                  <a:moveTo>
                    <a:pt x="0" y="51"/>
                  </a:moveTo>
                  <a:lnTo>
                    <a:pt x="1" y="61"/>
                  </a:lnTo>
                  <a:lnTo>
                    <a:pt x="9" y="78"/>
                  </a:lnTo>
                  <a:lnTo>
                    <a:pt x="22" y="92"/>
                  </a:lnTo>
                  <a:lnTo>
                    <a:pt x="40" y="100"/>
                  </a:lnTo>
                  <a:lnTo>
                    <a:pt x="51" y="100"/>
                  </a:lnTo>
                  <a:lnTo>
                    <a:pt x="61" y="100"/>
                  </a:lnTo>
                  <a:lnTo>
                    <a:pt x="79" y="92"/>
                  </a:lnTo>
                  <a:lnTo>
                    <a:pt x="92" y="78"/>
                  </a:lnTo>
                  <a:lnTo>
                    <a:pt x="100" y="61"/>
                  </a:lnTo>
                  <a:lnTo>
                    <a:pt x="101" y="51"/>
                  </a:lnTo>
                  <a:lnTo>
                    <a:pt x="100" y="41"/>
                  </a:lnTo>
                  <a:lnTo>
                    <a:pt x="92" y="22"/>
                  </a:lnTo>
                  <a:lnTo>
                    <a:pt x="79" y="8"/>
                  </a:lnTo>
                  <a:lnTo>
                    <a:pt x="61" y="2"/>
                  </a:lnTo>
                  <a:lnTo>
                    <a:pt x="51" y="0"/>
                  </a:lnTo>
                  <a:lnTo>
                    <a:pt x="40" y="2"/>
                  </a:lnTo>
                  <a:lnTo>
                    <a:pt x="22" y="8"/>
                  </a:lnTo>
                  <a:lnTo>
                    <a:pt x="9" y="22"/>
                  </a:lnTo>
                  <a:lnTo>
                    <a:pt x="1" y="41"/>
                  </a:lnTo>
                  <a:lnTo>
                    <a:pt x="0"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16"/>
            <p:cNvSpPr>
              <a:spLocks/>
            </p:cNvSpPr>
            <p:nvPr/>
          </p:nvSpPr>
          <p:spPr bwMode="auto">
            <a:xfrm>
              <a:off x="7459663" y="1481138"/>
              <a:ext cx="277813" cy="438150"/>
            </a:xfrm>
            <a:custGeom>
              <a:avLst/>
              <a:gdLst>
                <a:gd name="T0" fmla="*/ 623 w 700"/>
                <a:gd name="T1" fmla="*/ 27 h 1104"/>
                <a:gd name="T2" fmla="*/ 552 w 700"/>
                <a:gd name="T3" fmla="*/ 0 h 1104"/>
                <a:gd name="T4" fmla="*/ 490 w 700"/>
                <a:gd name="T5" fmla="*/ 7 h 1104"/>
                <a:gd name="T6" fmla="*/ 426 w 700"/>
                <a:gd name="T7" fmla="*/ 46 h 1104"/>
                <a:gd name="T8" fmla="*/ 393 w 700"/>
                <a:gd name="T9" fmla="*/ 83 h 1104"/>
                <a:gd name="T10" fmla="*/ 354 w 700"/>
                <a:gd name="T11" fmla="*/ 198 h 1104"/>
                <a:gd name="T12" fmla="*/ 312 w 700"/>
                <a:gd name="T13" fmla="*/ 303 h 1104"/>
                <a:gd name="T14" fmla="*/ 235 w 700"/>
                <a:gd name="T15" fmla="*/ 440 h 1104"/>
                <a:gd name="T16" fmla="*/ 219 w 700"/>
                <a:gd name="T17" fmla="*/ 499 h 1104"/>
                <a:gd name="T18" fmla="*/ 232 w 700"/>
                <a:gd name="T19" fmla="*/ 544 h 1104"/>
                <a:gd name="T20" fmla="*/ 297 w 700"/>
                <a:gd name="T21" fmla="*/ 515 h 1104"/>
                <a:gd name="T22" fmla="*/ 360 w 700"/>
                <a:gd name="T23" fmla="*/ 497 h 1104"/>
                <a:gd name="T24" fmla="*/ 375 w 700"/>
                <a:gd name="T25" fmla="*/ 522 h 1104"/>
                <a:gd name="T26" fmla="*/ 359 w 700"/>
                <a:gd name="T27" fmla="*/ 574 h 1104"/>
                <a:gd name="T28" fmla="*/ 285 w 700"/>
                <a:gd name="T29" fmla="*/ 622 h 1104"/>
                <a:gd name="T30" fmla="*/ 204 w 700"/>
                <a:gd name="T31" fmla="*/ 670 h 1104"/>
                <a:gd name="T32" fmla="*/ 167 w 700"/>
                <a:gd name="T33" fmla="*/ 728 h 1104"/>
                <a:gd name="T34" fmla="*/ 115 w 700"/>
                <a:gd name="T35" fmla="*/ 832 h 1104"/>
                <a:gd name="T36" fmla="*/ 36 w 700"/>
                <a:gd name="T37" fmla="*/ 937 h 1104"/>
                <a:gd name="T38" fmla="*/ 5 w 700"/>
                <a:gd name="T39" fmla="*/ 1008 h 1104"/>
                <a:gd name="T40" fmla="*/ 0 w 700"/>
                <a:gd name="T41" fmla="*/ 1057 h 1104"/>
                <a:gd name="T42" fmla="*/ 29 w 700"/>
                <a:gd name="T43" fmla="*/ 1104 h 1104"/>
                <a:gd name="T44" fmla="*/ 54 w 700"/>
                <a:gd name="T45" fmla="*/ 1101 h 1104"/>
                <a:gd name="T46" fmla="*/ 105 w 700"/>
                <a:gd name="T47" fmla="*/ 1057 h 1104"/>
                <a:gd name="T48" fmla="*/ 180 w 700"/>
                <a:gd name="T49" fmla="*/ 934 h 1104"/>
                <a:gd name="T50" fmla="*/ 219 w 700"/>
                <a:gd name="T51" fmla="*/ 886 h 1104"/>
                <a:gd name="T52" fmla="*/ 331 w 700"/>
                <a:gd name="T53" fmla="*/ 821 h 1104"/>
                <a:gd name="T54" fmla="*/ 433 w 700"/>
                <a:gd name="T55" fmla="*/ 763 h 1104"/>
                <a:gd name="T56" fmla="*/ 481 w 700"/>
                <a:gd name="T57" fmla="*/ 705 h 1104"/>
                <a:gd name="T58" fmla="*/ 500 w 700"/>
                <a:gd name="T59" fmla="*/ 609 h 1104"/>
                <a:gd name="T60" fmla="*/ 509 w 700"/>
                <a:gd name="T61" fmla="*/ 456 h 1104"/>
                <a:gd name="T62" fmla="*/ 538 w 700"/>
                <a:gd name="T63" fmla="*/ 386 h 1104"/>
                <a:gd name="T64" fmla="*/ 598 w 700"/>
                <a:gd name="T65" fmla="*/ 320 h 1104"/>
                <a:gd name="T66" fmla="*/ 674 w 700"/>
                <a:gd name="T67" fmla="*/ 233 h 1104"/>
                <a:gd name="T68" fmla="*/ 695 w 700"/>
                <a:gd name="T69" fmla="*/ 176 h 1104"/>
                <a:gd name="T70" fmla="*/ 688 w 700"/>
                <a:gd name="T71" fmla="*/ 98 h 1104"/>
                <a:gd name="T72" fmla="*/ 647 w 700"/>
                <a:gd name="T73" fmla="*/ 49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0" h="1104">
                  <a:moveTo>
                    <a:pt x="647" y="49"/>
                  </a:moveTo>
                  <a:lnTo>
                    <a:pt x="623" y="27"/>
                  </a:lnTo>
                  <a:lnTo>
                    <a:pt x="582" y="6"/>
                  </a:lnTo>
                  <a:lnTo>
                    <a:pt x="552" y="0"/>
                  </a:lnTo>
                  <a:lnTo>
                    <a:pt x="521" y="0"/>
                  </a:lnTo>
                  <a:lnTo>
                    <a:pt x="490" y="7"/>
                  </a:lnTo>
                  <a:lnTo>
                    <a:pt x="458" y="23"/>
                  </a:lnTo>
                  <a:lnTo>
                    <a:pt x="426" y="46"/>
                  </a:lnTo>
                  <a:lnTo>
                    <a:pt x="411" y="62"/>
                  </a:lnTo>
                  <a:lnTo>
                    <a:pt x="393" y="83"/>
                  </a:lnTo>
                  <a:lnTo>
                    <a:pt x="372" y="127"/>
                  </a:lnTo>
                  <a:lnTo>
                    <a:pt x="354" y="198"/>
                  </a:lnTo>
                  <a:lnTo>
                    <a:pt x="338" y="247"/>
                  </a:lnTo>
                  <a:lnTo>
                    <a:pt x="312" y="303"/>
                  </a:lnTo>
                  <a:lnTo>
                    <a:pt x="263" y="385"/>
                  </a:lnTo>
                  <a:lnTo>
                    <a:pt x="235" y="440"/>
                  </a:lnTo>
                  <a:lnTo>
                    <a:pt x="227" y="469"/>
                  </a:lnTo>
                  <a:lnTo>
                    <a:pt x="219" y="499"/>
                  </a:lnTo>
                  <a:lnTo>
                    <a:pt x="219" y="532"/>
                  </a:lnTo>
                  <a:lnTo>
                    <a:pt x="232" y="544"/>
                  </a:lnTo>
                  <a:lnTo>
                    <a:pt x="254" y="539"/>
                  </a:lnTo>
                  <a:lnTo>
                    <a:pt x="297" y="515"/>
                  </a:lnTo>
                  <a:lnTo>
                    <a:pt x="338" y="496"/>
                  </a:lnTo>
                  <a:lnTo>
                    <a:pt x="360" y="497"/>
                  </a:lnTo>
                  <a:lnTo>
                    <a:pt x="367" y="506"/>
                  </a:lnTo>
                  <a:lnTo>
                    <a:pt x="375" y="522"/>
                  </a:lnTo>
                  <a:lnTo>
                    <a:pt x="375" y="550"/>
                  </a:lnTo>
                  <a:lnTo>
                    <a:pt x="359" y="574"/>
                  </a:lnTo>
                  <a:lnTo>
                    <a:pt x="333" y="594"/>
                  </a:lnTo>
                  <a:lnTo>
                    <a:pt x="285" y="622"/>
                  </a:lnTo>
                  <a:lnTo>
                    <a:pt x="222" y="654"/>
                  </a:lnTo>
                  <a:lnTo>
                    <a:pt x="204" y="670"/>
                  </a:lnTo>
                  <a:lnTo>
                    <a:pt x="189" y="688"/>
                  </a:lnTo>
                  <a:lnTo>
                    <a:pt x="167" y="728"/>
                  </a:lnTo>
                  <a:lnTo>
                    <a:pt x="139" y="791"/>
                  </a:lnTo>
                  <a:lnTo>
                    <a:pt x="115" y="832"/>
                  </a:lnTo>
                  <a:lnTo>
                    <a:pt x="86" y="872"/>
                  </a:lnTo>
                  <a:lnTo>
                    <a:pt x="36" y="937"/>
                  </a:lnTo>
                  <a:lnTo>
                    <a:pt x="12" y="982"/>
                  </a:lnTo>
                  <a:lnTo>
                    <a:pt x="5" y="1008"/>
                  </a:lnTo>
                  <a:lnTo>
                    <a:pt x="1" y="1023"/>
                  </a:lnTo>
                  <a:lnTo>
                    <a:pt x="0" y="1057"/>
                  </a:lnTo>
                  <a:lnTo>
                    <a:pt x="8" y="1087"/>
                  </a:lnTo>
                  <a:lnTo>
                    <a:pt x="29" y="1104"/>
                  </a:lnTo>
                  <a:lnTo>
                    <a:pt x="45" y="1104"/>
                  </a:lnTo>
                  <a:lnTo>
                    <a:pt x="54" y="1101"/>
                  </a:lnTo>
                  <a:lnTo>
                    <a:pt x="75" y="1090"/>
                  </a:lnTo>
                  <a:lnTo>
                    <a:pt x="105" y="1057"/>
                  </a:lnTo>
                  <a:lnTo>
                    <a:pt x="158" y="973"/>
                  </a:lnTo>
                  <a:lnTo>
                    <a:pt x="180" y="934"/>
                  </a:lnTo>
                  <a:lnTo>
                    <a:pt x="192" y="915"/>
                  </a:lnTo>
                  <a:lnTo>
                    <a:pt x="219" y="886"/>
                  </a:lnTo>
                  <a:lnTo>
                    <a:pt x="263" y="852"/>
                  </a:lnTo>
                  <a:lnTo>
                    <a:pt x="331" y="821"/>
                  </a:lnTo>
                  <a:lnTo>
                    <a:pt x="399" y="788"/>
                  </a:lnTo>
                  <a:lnTo>
                    <a:pt x="433" y="763"/>
                  </a:lnTo>
                  <a:lnTo>
                    <a:pt x="454" y="745"/>
                  </a:lnTo>
                  <a:lnTo>
                    <a:pt x="481" y="705"/>
                  </a:lnTo>
                  <a:lnTo>
                    <a:pt x="495" y="658"/>
                  </a:lnTo>
                  <a:lnTo>
                    <a:pt x="500" y="609"/>
                  </a:lnTo>
                  <a:lnTo>
                    <a:pt x="502" y="532"/>
                  </a:lnTo>
                  <a:lnTo>
                    <a:pt x="509" y="456"/>
                  </a:lnTo>
                  <a:lnTo>
                    <a:pt x="525" y="408"/>
                  </a:lnTo>
                  <a:lnTo>
                    <a:pt x="538" y="386"/>
                  </a:lnTo>
                  <a:lnTo>
                    <a:pt x="555" y="362"/>
                  </a:lnTo>
                  <a:lnTo>
                    <a:pt x="598" y="320"/>
                  </a:lnTo>
                  <a:lnTo>
                    <a:pt x="639" y="280"/>
                  </a:lnTo>
                  <a:lnTo>
                    <a:pt x="674" y="233"/>
                  </a:lnTo>
                  <a:lnTo>
                    <a:pt x="686" y="206"/>
                  </a:lnTo>
                  <a:lnTo>
                    <a:pt x="695" y="176"/>
                  </a:lnTo>
                  <a:lnTo>
                    <a:pt x="700" y="132"/>
                  </a:lnTo>
                  <a:lnTo>
                    <a:pt x="688" y="98"/>
                  </a:lnTo>
                  <a:lnTo>
                    <a:pt x="665" y="67"/>
                  </a:lnTo>
                  <a:lnTo>
                    <a:pt x="647" y="49"/>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17"/>
            <p:cNvSpPr>
              <a:spLocks/>
            </p:cNvSpPr>
            <p:nvPr/>
          </p:nvSpPr>
          <p:spPr bwMode="auto">
            <a:xfrm>
              <a:off x="7721600" y="1668463"/>
              <a:ext cx="66675" cy="47625"/>
            </a:xfrm>
            <a:custGeom>
              <a:avLst/>
              <a:gdLst>
                <a:gd name="T0" fmla="*/ 143 w 169"/>
                <a:gd name="T1" fmla="*/ 4 h 119"/>
                <a:gd name="T2" fmla="*/ 118 w 169"/>
                <a:gd name="T3" fmla="*/ 0 h 119"/>
                <a:gd name="T4" fmla="*/ 56 w 169"/>
                <a:gd name="T5" fmla="*/ 10 h 119"/>
                <a:gd name="T6" fmla="*/ 17 w 169"/>
                <a:gd name="T7" fmla="*/ 31 h 119"/>
                <a:gd name="T8" fmla="*/ 2 w 169"/>
                <a:gd name="T9" fmla="*/ 49 h 119"/>
                <a:gd name="T10" fmla="*/ 0 w 169"/>
                <a:gd name="T11" fmla="*/ 70 h 119"/>
                <a:gd name="T12" fmla="*/ 13 w 169"/>
                <a:gd name="T13" fmla="*/ 93 h 119"/>
                <a:gd name="T14" fmla="*/ 29 w 169"/>
                <a:gd name="T15" fmla="*/ 106 h 119"/>
                <a:gd name="T16" fmla="*/ 42 w 169"/>
                <a:gd name="T17" fmla="*/ 114 h 119"/>
                <a:gd name="T18" fmla="*/ 70 w 169"/>
                <a:gd name="T19" fmla="*/ 119 h 119"/>
                <a:gd name="T20" fmla="*/ 100 w 169"/>
                <a:gd name="T21" fmla="*/ 114 h 119"/>
                <a:gd name="T22" fmla="*/ 129 w 169"/>
                <a:gd name="T23" fmla="*/ 101 h 119"/>
                <a:gd name="T24" fmla="*/ 152 w 169"/>
                <a:gd name="T25" fmla="*/ 81 h 119"/>
                <a:gd name="T26" fmla="*/ 166 w 169"/>
                <a:gd name="T27" fmla="*/ 59 h 119"/>
                <a:gd name="T28" fmla="*/ 169 w 169"/>
                <a:gd name="T29" fmla="*/ 36 h 119"/>
                <a:gd name="T30" fmla="*/ 157 w 169"/>
                <a:gd name="T31" fmla="*/ 14 h 119"/>
                <a:gd name="T32" fmla="*/ 143 w 169"/>
                <a:gd name="T33"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9" h="119">
                  <a:moveTo>
                    <a:pt x="143" y="4"/>
                  </a:moveTo>
                  <a:lnTo>
                    <a:pt x="118" y="0"/>
                  </a:lnTo>
                  <a:lnTo>
                    <a:pt x="56" y="10"/>
                  </a:lnTo>
                  <a:lnTo>
                    <a:pt x="17" y="31"/>
                  </a:lnTo>
                  <a:lnTo>
                    <a:pt x="2" y="49"/>
                  </a:lnTo>
                  <a:lnTo>
                    <a:pt x="0" y="70"/>
                  </a:lnTo>
                  <a:lnTo>
                    <a:pt x="13" y="93"/>
                  </a:lnTo>
                  <a:lnTo>
                    <a:pt x="29" y="106"/>
                  </a:lnTo>
                  <a:lnTo>
                    <a:pt x="42" y="114"/>
                  </a:lnTo>
                  <a:lnTo>
                    <a:pt x="70" y="119"/>
                  </a:lnTo>
                  <a:lnTo>
                    <a:pt x="100" y="114"/>
                  </a:lnTo>
                  <a:lnTo>
                    <a:pt x="129" y="101"/>
                  </a:lnTo>
                  <a:lnTo>
                    <a:pt x="152" y="81"/>
                  </a:lnTo>
                  <a:lnTo>
                    <a:pt x="166" y="59"/>
                  </a:lnTo>
                  <a:lnTo>
                    <a:pt x="169" y="36"/>
                  </a:lnTo>
                  <a:lnTo>
                    <a:pt x="157" y="14"/>
                  </a:lnTo>
                  <a:lnTo>
                    <a:pt x="143" y="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18"/>
            <p:cNvSpPr>
              <a:spLocks/>
            </p:cNvSpPr>
            <p:nvPr/>
          </p:nvSpPr>
          <p:spPr bwMode="auto">
            <a:xfrm>
              <a:off x="7292975" y="715963"/>
              <a:ext cx="227013" cy="171450"/>
            </a:xfrm>
            <a:custGeom>
              <a:avLst/>
              <a:gdLst>
                <a:gd name="T0" fmla="*/ 114 w 571"/>
                <a:gd name="T1" fmla="*/ 204 h 430"/>
                <a:gd name="T2" fmla="*/ 92 w 571"/>
                <a:gd name="T3" fmla="*/ 229 h 430"/>
                <a:gd name="T4" fmla="*/ 39 w 571"/>
                <a:gd name="T5" fmla="*/ 290 h 430"/>
                <a:gd name="T6" fmla="*/ 9 w 571"/>
                <a:gd name="T7" fmla="*/ 338 h 430"/>
                <a:gd name="T8" fmla="*/ 0 w 571"/>
                <a:gd name="T9" fmla="*/ 369 h 430"/>
                <a:gd name="T10" fmla="*/ 6 w 571"/>
                <a:gd name="T11" fmla="*/ 395 h 430"/>
                <a:gd name="T12" fmla="*/ 28 w 571"/>
                <a:gd name="T13" fmla="*/ 417 h 430"/>
                <a:gd name="T14" fmla="*/ 48 w 571"/>
                <a:gd name="T15" fmla="*/ 425 h 430"/>
                <a:gd name="T16" fmla="*/ 66 w 571"/>
                <a:gd name="T17" fmla="*/ 430 h 430"/>
                <a:gd name="T18" fmla="*/ 103 w 571"/>
                <a:gd name="T19" fmla="*/ 430 h 430"/>
                <a:gd name="T20" fmla="*/ 139 w 571"/>
                <a:gd name="T21" fmla="*/ 421 h 430"/>
                <a:gd name="T22" fmla="*/ 173 w 571"/>
                <a:gd name="T23" fmla="*/ 403 h 430"/>
                <a:gd name="T24" fmla="*/ 253 w 571"/>
                <a:gd name="T25" fmla="*/ 338 h 430"/>
                <a:gd name="T26" fmla="*/ 306 w 571"/>
                <a:gd name="T27" fmla="*/ 286 h 430"/>
                <a:gd name="T28" fmla="*/ 333 w 571"/>
                <a:gd name="T29" fmla="*/ 259 h 430"/>
                <a:gd name="T30" fmla="*/ 388 w 571"/>
                <a:gd name="T31" fmla="*/ 206 h 430"/>
                <a:gd name="T32" fmla="*/ 420 w 571"/>
                <a:gd name="T33" fmla="*/ 182 h 430"/>
                <a:gd name="T34" fmla="*/ 448 w 571"/>
                <a:gd name="T35" fmla="*/ 168 h 430"/>
                <a:gd name="T36" fmla="*/ 511 w 571"/>
                <a:gd name="T37" fmla="*/ 146 h 430"/>
                <a:gd name="T38" fmla="*/ 534 w 571"/>
                <a:gd name="T39" fmla="*/ 130 h 430"/>
                <a:gd name="T40" fmla="*/ 553 w 571"/>
                <a:gd name="T41" fmla="*/ 112 h 430"/>
                <a:gd name="T42" fmla="*/ 571 w 571"/>
                <a:gd name="T43" fmla="*/ 81 h 430"/>
                <a:gd name="T44" fmla="*/ 568 w 571"/>
                <a:gd name="T45" fmla="*/ 54 h 430"/>
                <a:gd name="T46" fmla="*/ 551 w 571"/>
                <a:gd name="T47" fmla="*/ 32 h 430"/>
                <a:gd name="T48" fmla="*/ 523 w 571"/>
                <a:gd name="T49" fmla="*/ 16 h 430"/>
                <a:gd name="T50" fmla="*/ 489 w 571"/>
                <a:gd name="T51" fmla="*/ 5 h 430"/>
                <a:gd name="T52" fmla="*/ 451 w 571"/>
                <a:gd name="T53" fmla="*/ 0 h 430"/>
                <a:gd name="T54" fmla="*/ 416 w 571"/>
                <a:gd name="T55" fmla="*/ 1 h 430"/>
                <a:gd name="T56" fmla="*/ 402 w 571"/>
                <a:gd name="T57" fmla="*/ 3 h 430"/>
                <a:gd name="T58" fmla="*/ 346 w 571"/>
                <a:gd name="T59" fmla="*/ 18 h 430"/>
                <a:gd name="T60" fmla="*/ 269 w 571"/>
                <a:gd name="T61" fmla="*/ 51 h 430"/>
                <a:gd name="T62" fmla="*/ 221 w 571"/>
                <a:gd name="T63" fmla="*/ 81 h 430"/>
                <a:gd name="T64" fmla="*/ 197 w 571"/>
                <a:gd name="T65" fmla="*/ 99 h 430"/>
                <a:gd name="T66" fmla="*/ 171 w 571"/>
                <a:gd name="T67" fmla="*/ 124 h 430"/>
                <a:gd name="T68" fmla="*/ 135 w 571"/>
                <a:gd name="T69" fmla="*/ 177 h 430"/>
                <a:gd name="T70" fmla="*/ 114 w 571"/>
                <a:gd name="T71" fmla="*/ 204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1" h="430">
                  <a:moveTo>
                    <a:pt x="114" y="204"/>
                  </a:moveTo>
                  <a:lnTo>
                    <a:pt x="92" y="229"/>
                  </a:lnTo>
                  <a:lnTo>
                    <a:pt x="39" y="290"/>
                  </a:lnTo>
                  <a:lnTo>
                    <a:pt x="9" y="338"/>
                  </a:lnTo>
                  <a:lnTo>
                    <a:pt x="0" y="369"/>
                  </a:lnTo>
                  <a:lnTo>
                    <a:pt x="6" y="395"/>
                  </a:lnTo>
                  <a:lnTo>
                    <a:pt x="28" y="417"/>
                  </a:lnTo>
                  <a:lnTo>
                    <a:pt x="48" y="425"/>
                  </a:lnTo>
                  <a:lnTo>
                    <a:pt x="66" y="430"/>
                  </a:lnTo>
                  <a:lnTo>
                    <a:pt x="103" y="430"/>
                  </a:lnTo>
                  <a:lnTo>
                    <a:pt x="139" y="421"/>
                  </a:lnTo>
                  <a:lnTo>
                    <a:pt x="173" y="403"/>
                  </a:lnTo>
                  <a:lnTo>
                    <a:pt x="253" y="338"/>
                  </a:lnTo>
                  <a:lnTo>
                    <a:pt x="306" y="286"/>
                  </a:lnTo>
                  <a:lnTo>
                    <a:pt x="333" y="259"/>
                  </a:lnTo>
                  <a:lnTo>
                    <a:pt x="388" y="206"/>
                  </a:lnTo>
                  <a:lnTo>
                    <a:pt x="420" y="182"/>
                  </a:lnTo>
                  <a:lnTo>
                    <a:pt x="448" y="168"/>
                  </a:lnTo>
                  <a:lnTo>
                    <a:pt x="511" y="146"/>
                  </a:lnTo>
                  <a:lnTo>
                    <a:pt x="534" y="130"/>
                  </a:lnTo>
                  <a:lnTo>
                    <a:pt x="553" y="112"/>
                  </a:lnTo>
                  <a:lnTo>
                    <a:pt x="571" y="81"/>
                  </a:lnTo>
                  <a:lnTo>
                    <a:pt x="568" y="54"/>
                  </a:lnTo>
                  <a:lnTo>
                    <a:pt x="551" y="32"/>
                  </a:lnTo>
                  <a:lnTo>
                    <a:pt x="523" y="16"/>
                  </a:lnTo>
                  <a:lnTo>
                    <a:pt x="489" y="5"/>
                  </a:lnTo>
                  <a:lnTo>
                    <a:pt x="451" y="0"/>
                  </a:lnTo>
                  <a:lnTo>
                    <a:pt x="416" y="1"/>
                  </a:lnTo>
                  <a:lnTo>
                    <a:pt x="402" y="3"/>
                  </a:lnTo>
                  <a:lnTo>
                    <a:pt x="346" y="18"/>
                  </a:lnTo>
                  <a:lnTo>
                    <a:pt x="269" y="51"/>
                  </a:lnTo>
                  <a:lnTo>
                    <a:pt x="221" y="81"/>
                  </a:lnTo>
                  <a:lnTo>
                    <a:pt x="197" y="99"/>
                  </a:lnTo>
                  <a:lnTo>
                    <a:pt x="171" y="124"/>
                  </a:lnTo>
                  <a:lnTo>
                    <a:pt x="135" y="177"/>
                  </a:lnTo>
                  <a:lnTo>
                    <a:pt x="114" y="20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19"/>
            <p:cNvSpPr>
              <a:spLocks/>
            </p:cNvSpPr>
            <p:nvPr/>
          </p:nvSpPr>
          <p:spPr bwMode="auto">
            <a:xfrm>
              <a:off x="6561138" y="887413"/>
              <a:ext cx="223838" cy="295275"/>
            </a:xfrm>
            <a:custGeom>
              <a:avLst/>
              <a:gdLst>
                <a:gd name="T0" fmla="*/ 236 w 562"/>
                <a:gd name="T1" fmla="*/ 0 h 743"/>
                <a:gd name="T2" fmla="*/ 220 w 562"/>
                <a:gd name="T3" fmla="*/ 11 h 743"/>
                <a:gd name="T4" fmla="*/ 195 w 562"/>
                <a:gd name="T5" fmla="*/ 40 h 743"/>
                <a:gd name="T6" fmla="*/ 164 w 562"/>
                <a:gd name="T7" fmla="*/ 91 h 743"/>
                <a:gd name="T8" fmla="*/ 142 w 562"/>
                <a:gd name="T9" fmla="*/ 123 h 743"/>
                <a:gd name="T10" fmla="*/ 110 w 562"/>
                <a:gd name="T11" fmla="*/ 155 h 743"/>
                <a:gd name="T12" fmla="*/ 36 w 562"/>
                <a:gd name="T13" fmla="*/ 220 h 743"/>
                <a:gd name="T14" fmla="*/ 10 w 562"/>
                <a:gd name="T15" fmla="*/ 253 h 743"/>
                <a:gd name="T16" fmla="*/ 1 w 562"/>
                <a:gd name="T17" fmla="*/ 273 h 743"/>
                <a:gd name="T18" fmla="*/ 0 w 562"/>
                <a:gd name="T19" fmla="*/ 284 h 743"/>
                <a:gd name="T20" fmla="*/ 1 w 562"/>
                <a:gd name="T21" fmla="*/ 290 h 743"/>
                <a:gd name="T22" fmla="*/ 9 w 562"/>
                <a:gd name="T23" fmla="*/ 302 h 743"/>
                <a:gd name="T24" fmla="*/ 30 w 562"/>
                <a:gd name="T25" fmla="*/ 312 h 743"/>
                <a:gd name="T26" fmla="*/ 92 w 562"/>
                <a:gd name="T27" fmla="*/ 316 h 743"/>
                <a:gd name="T28" fmla="*/ 125 w 562"/>
                <a:gd name="T29" fmla="*/ 315 h 743"/>
                <a:gd name="T30" fmla="*/ 145 w 562"/>
                <a:gd name="T31" fmla="*/ 315 h 743"/>
                <a:gd name="T32" fmla="*/ 179 w 562"/>
                <a:gd name="T33" fmla="*/ 319 h 743"/>
                <a:gd name="T34" fmla="*/ 206 w 562"/>
                <a:gd name="T35" fmla="*/ 330 h 743"/>
                <a:gd name="T36" fmla="*/ 230 w 562"/>
                <a:gd name="T37" fmla="*/ 352 h 743"/>
                <a:gd name="T38" fmla="*/ 242 w 562"/>
                <a:gd name="T39" fmla="*/ 369 h 743"/>
                <a:gd name="T40" fmla="*/ 267 w 562"/>
                <a:gd name="T41" fmla="*/ 407 h 743"/>
                <a:gd name="T42" fmla="*/ 304 w 562"/>
                <a:gd name="T43" fmla="*/ 460 h 743"/>
                <a:gd name="T44" fmla="*/ 325 w 562"/>
                <a:gd name="T45" fmla="*/ 499 h 743"/>
                <a:gd name="T46" fmla="*/ 334 w 562"/>
                <a:gd name="T47" fmla="*/ 522 h 743"/>
                <a:gd name="T48" fmla="*/ 359 w 562"/>
                <a:gd name="T49" fmla="*/ 608 h 743"/>
                <a:gd name="T50" fmla="*/ 383 w 562"/>
                <a:gd name="T51" fmla="*/ 693 h 743"/>
                <a:gd name="T52" fmla="*/ 391 w 562"/>
                <a:gd name="T53" fmla="*/ 713 h 743"/>
                <a:gd name="T54" fmla="*/ 411 w 562"/>
                <a:gd name="T55" fmla="*/ 736 h 743"/>
                <a:gd name="T56" fmla="*/ 434 w 562"/>
                <a:gd name="T57" fmla="*/ 743 h 743"/>
                <a:gd name="T58" fmla="*/ 459 w 562"/>
                <a:gd name="T59" fmla="*/ 739 h 743"/>
                <a:gd name="T60" fmla="*/ 483 w 562"/>
                <a:gd name="T61" fmla="*/ 723 h 743"/>
                <a:gd name="T62" fmla="*/ 505 w 562"/>
                <a:gd name="T63" fmla="*/ 701 h 743"/>
                <a:gd name="T64" fmla="*/ 523 w 562"/>
                <a:gd name="T65" fmla="*/ 675 h 743"/>
                <a:gd name="T66" fmla="*/ 536 w 562"/>
                <a:gd name="T67" fmla="*/ 645 h 743"/>
                <a:gd name="T68" fmla="*/ 540 w 562"/>
                <a:gd name="T69" fmla="*/ 631 h 743"/>
                <a:gd name="T70" fmla="*/ 551 w 562"/>
                <a:gd name="T71" fmla="*/ 588 h 743"/>
                <a:gd name="T72" fmla="*/ 562 w 562"/>
                <a:gd name="T73" fmla="*/ 522 h 743"/>
                <a:gd name="T74" fmla="*/ 554 w 562"/>
                <a:gd name="T75" fmla="*/ 481 h 743"/>
                <a:gd name="T76" fmla="*/ 540 w 562"/>
                <a:gd name="T77" fmla="*/ 463 h 743"/>
                <a:gd name="T78" fmla="*/ 512 w 562"/>
                <a:gd name="T79" fmla="*/ 434 h 743"/>
                <a:gd name="T80" fmla="*/ 461 w 562"/>
                <a:gd name="T81" fmla="*/ 400 h 743"/>
                <a:gd name="T82" fmla="*/ 430 w 562"/>
                <a:gd name="T83" fmla="*/ 374 h 743"/>
                <a:gd name="T84" fmla="*/ 416 w 562"/>
                <a:gd name="T85" fmla="*/ 359 h 743"/>
                <a:gd name="T86" fmla="*/ 402 w 562"/>
                <a:gd name="T87" fmla="*/ 339 h 743"/>
                <a:gd name="T88" fmla="*/ 382 w 562"/>
                <a:gd name="T89" fmla="*/ 301 h 743"/>
                <a:gd name="T90" fmla="*/ 365 w 562"/>
                <a:gd name="T91" fmla="*/ 238 h 743"/>
                <a:gd name="T92" fmla="*/ 359 w 562"/>
                <a:gd name="T93" fmla="*/ 192 h 743"/>
                <a:gd name="T94" fmla="*/ 352 w 562"/>
                <a:gd name="T95" fmla="*/ 162 h 743"/>
                <a:gd name="T96" fmla="*/ 329 w 562"/>
                <a:gd name="T97" fmla="*/ 119 h 743"/>
                <a:gd name="T98" fmla="*/ 299 w 562"/>
                <a:gd name="T99" fmla="*/ 85 h 743"/>
                <a:gd name="T100" fmla="*/ 272 w 562"/>
                <a:gd name="T101" fmla="*/ 46 h 743"/>
                <a:gd name="T102" fmla="*/ 264 w 562"/>
                <a:gd name="T103" fmla="*/ 21 h 743"/>
                <a:gd name="T104" fmla="*/ 254 w 562"/>
                <a:gd name="T105" fmla="*/ 17 h 743"/>
                <a:gd name="T106" fmla="*/ 238 w 562"/>
                <a:gd name="T107" fmla="*/ 9 h 743"/>
                <a:gd name="T108" fmla="*/ 236 w 562"/>
                <a:gd name="T109" fmla="*/ 0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2" h="743">
                  <a:moveTo>
                    <a:pt x="236" y="0"/>
                  </a:moveTo>
                  <a:lnTo>
                    <a:pt x="220" y="11"/>
                  </a:lnTo>
                  <a:lnTo>
                    <a:pt x="195" y="40"/>
                  </a:lnTo>
                  <a:lnTo>
                    <a:pt x="164" y="91"/>
                  </a:lnTo>
                  <a:lnTo>
                    <a:pt x="142" y="123"/>
                  </a:lnTo>
                  <a:lnTo>
                    <a:pt x="110" y="155"/>
                  </a:lnTo>
                  <a:lnTo>
                    <a:pt x="36" y="220"/>
                  </a:lnTo>
                  <a:lnTo>
                    <a:pt x="10" y="253"/>
                  </a:lnTo>
                  <a:lnTo>
                    <a:pt x="1" y="273"/>
                  </a:lnTo>
                  <a:lnTo>
                    <a:pt x="0" y="284"/>
                  </a:lnTo>
                  <a:lnTo>
                    <a:pt x="1" y="290"/>
                  </a:lnTo>
                  <a:lnTo>
                    <a:pt x="9" y="302"/>
                  </a:lnTo>
                  <a:lnTo>
                    <a:pt x="30" y="312"/>
                  </a:lnTo>
                  <a:lnTo>
                    <a:pt x="92" y="316"/>
                  </a:lnTo>
                  <a:lnTo>
                    <a:pt x="125" y="315"/>
                  </a:lnTo>
                  <a:lnTo>
                    <a:pt x="145" y="315"/>
                  </a:lnTo>
                  <a:lnTo>
                    <a:pt x="179" y="319"/>
                  </a:lnTo>
                  <a:lnTo>
                    <a:pt x="206" y="330"/>
                  </a:lnTo>
                  <a:lnTo>
                    <a:pt x="230" y="352"/>
                  </a:lnTo>
                  <a:lnTo>
                    <a:pt x="242" y="369"/>
                  </a:lnTo>
                  <a:lnTo>
                    <a:pt x="267" y="407"/>
                  </a:lnTo>
                  <a:lnTo>
                    <a:pt x="304" y="460"/>
                  </a:lnTo>
                  <a:lnTo>
                    <a:pt x="325" y="499"/>
                  </a:lnTo>
                  <a:lnTo>
                    <a:pt x="334" y="522"/>
                  </a:lnTo>
                  <a:lnTo>
                    <a:pt x="359" y="608"/>
                  </a:lnTo>
                  <a:lnTo>
                    <a:pt x="383" y="693"/>
                  </a:lnTo>
                  <a:lnTo>
                    <a:pt x="391" y="713"/>
                  </a:lnTo>
                  <a:lnTo>
                    <a:pt x="411" y="736"/>
                  </a:lnTo>
                  <a:lnTo>
                    <a:pt x="434" y="743"/>
                  </a:lnTo>
                  <a:lnTo>
                    <a:pt x="459" y="739"/>
                  </a:lnTo>
                  <a:lnTo>
                    <a:pt x="483" y="723"/>
                  </a:lnTo>
                  <a:lnTo>
                    <a:pt x="505" y="701"/>
                  </a:lnTo>
                  <a:lnTo>
                    <a:pt x="523" y="675"/>
                  </a:lnTo>
                  <a:lnTo>
                    <a:pt x="536" y="645"/>
                  </a:lnTo>
                  <a:lnTo>
                    <a:pt x="540" y="631"/>
                  </a:lnTo>
                  <a:lnTo>
                    <a:pt x="551" y="588"/>
                  </a:lnTo>
                  <a:lnTo>
                    <a:pt x="562" y="522"/>
                  </a:lnTo>
                  <a:lnTo>
                    <a:pt x="554" y="481"/>
                  </a:lnTo>
                  <a:lnTo>
                    <a:pt x="540" y="463"/>
                  </a:lnTo>
                  <a:lnTo>
                    <a:pt x="512" y="434"/>
                  </a:lnTo>
                  <a:lnTo>
                    <a:pt x="461" y="400"/>
                  </a:lnTo>
                  <a:lnTo>
                    <a:pt x="430" y="374"/>
                  </a:lnTo>
                  <a:lnTo>
                    <a:pt x="416" y="359"/>
                  </a:lnTo>
                  <a:lnTo>
                    <a:pt x="402" y="339"/>
                  </a:lnTo>
                  <a:lnTo>
                    <a:pt x="382" y="301"/>
                  </a:lnTo>
                  <a:lnTo>
                    <a:pt x="365" y="238"/>
                  </a:lnTo>
                  <a:lnTo>
                    <a:pt x="359" y="192"/>
                  </a:lnTo>
                  <a:lnTo>
                    <a:pt x="352" y="162"/>
                  </a:lnTo>
                  <a:lnTo>
                    <a:pt x="329" y="119"/>
                  </a:lnTo>
                  <a:lnTo>
                    <a:pt x="299" y="85"/>
                  </a:lnTo>
                  <a:lnTo>
                    <a:pt x="272" y="46"/>
                  </a:lnTo>
                  <a:lnTo>
                    <a:pt x="264" y="21"/>
                  </a:lnTo>
                  <a:lnTo>
                    <a:pt x="254" y="17"/>
                  </a:lnTo>
                  <a:lnTo>
                    <a:pt x="238" y="9"/>
                  </a:lnTo>
                  <a:lnTo>
                    <a:pt x="236" y="0"/>
                  </a:lnTo>
                  <a:close/>
                </a:path>
              </a:pathLst>
            </a:custGeom>
            <a:solidFill>
              <a:srgbClr val="DFD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20"/>
            <p:cNvSpPr>
              <a:spLocks/>
            </p:cNvSpPr>
            <p:nvPr/>
          </p:nvSpPr>
          <p:spPr bwMode="auto">
            <a:xfrm>
              <a:off x="6967538" y="1943100"/>
              <a:ext cx="65088" cy="149225"/>
            </a:xfrm>
            <a:custGeom>
              <a:avLst/>
              <a:gdLst>
                <a:gd name="T0" fmla="*/ 82 w 163"/>
                <a:gd name="T1" fmla="*/ 0 h 374"/>
                <a:gd name="T2" fmla="*/ 49 w 163"/>
                <a:gd name="T3" fmla="*/ 1 h 374"/>
                <a:gd name="T4" fmla="*/ 23 w 163"/>
                <a:gd name="T5" fmla="*/ 13 h 374"/>
                <a:gd name="T6" fmla="*/ 14 w 163"/>
                <a:gd name="T7" fmla="*/ 24 h 374"/>
                <a:gd name="T8" fmla="*/ 8 w 163"/>
                <a:gd name="T9" fmla="*/ 68 h 374"/>
                <a:gd name="T10" fmla="*/ 6 w 163"/>
                <a:gd name="T11" fmla="*/ 123 h 374"/>
                <a:gd name="T12" fmla="*/ 0 w 163"/>
                <a:gd name="T13" fmla="*/ 168 h 374"/>
                <a:gd name="T14" fmla="*/ 0 w 163"/>
                <a:gd name="T15" fmla="*/ 221 h 374"/>
                <a:gd name="T16" fmla="*/ 9 w 163"/>
                <a:gd name="T17" fmla="*/ 259 h 374"/>
                <a:gd name="T18" fmla="*/ 19 w 163"/>
                <a:gd name="T19" fmla="*/ 282 h 374"/>
                <a:gd name="T20" fmla="*/ 32 w 163"/>
                <a:gd name="T21" fmla="*/ 316 h 374"/>
                <a:gd name="T22" fmla="*/ 57 w 163"/>
                <a:gd name="T23" fmla="*/ 365 h 374"/>
                <a:gd name="T24" fmla="*/ 74 w 163"/>
                <a:gd name="T25" fmla="*/ 374 h 374"/>
                <a:gd name="T26" fmla="*/ 88 w 163"/>
                <a:gd name="T27" fmla="*/ 369 h 374"/>
                <a:gd name="T28" fmla="*/ 97 w 163"/>
                <a:gd name="T29" fmla="*/ 364 h 374"/>
                <a:gd name="T30" fmla="*/ 110 w 163"/>
                <a:gd name="T31" fmla="*/ 350 h 374"/>
                <a:gd name="T32" fmla="*/ 132 w 163"/>
                <a:gd name="T33" fmla="*/ 306 h 374"/>
                <a:gd name="T34" fmla="*/ 153 w 163"/>
                <a:gd name="T35" fmla="*/ 227 h 374"/>
                <a:gd name="T36" fmla="*/ 159 w 163"/>
                <a:gd name="T37" fmla="*/ 186 h 374"/>
                <a:gd name="T38" fmla="*/ 163 w 163"/>
                <a:gd name="T39" fmla="*/ 151 h 374"/>
                <a:gd name="T40" fmla="*/ 162 w 163"/>
                <a:gd name="T41" fmla="*/ 68 h 374"/>
                <a:gd name="T42" fmla="*/ 149 w 163"/>
                <a:gd name="T43" fmla="*/ 52 h 374"/>
                <a:gd name="T44" fmla="*/ 135 w 163"/>
                <a:gd name="T45" fmla="*/ 58 h 374"/>
                <a:gd name="T46" fmla="*/ 126 w 163"/>
                <a:gd name="T47" fmla="*/ 68 h 374"/>
                <a:gd name="T48" fmla="*/ 118 w 163"/>
                <a:gd name="T49" fmla="*/ 62 h 374"/>
                <a:gd name="T50" fmla="*/ 111 w 163"/>
                <a:gd name="T51" fmla="*/ 44 h 374"/>
                <a:gd name="T52" fmla="*/ 106 w 163"/>
                <a:gd name="T53" fmla="*/ 26 h 374"/>
                <a:gd name="T54" fmla="*/ 93 w 163"/>
                <a:gd name="T55" fmla="*/ 8 h 374"/>
                <a:gd name="T56" fmla="*/ 82 w 163"/>
                <a:gd name="T57"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374">
                  <a:moveTo>
                    <a:pt x="82" y="0"/>
                  </a:moveTo>
                  <a:lnTo>
                    <a:pt x="49" y="1"/>
                  </a:lnTo>
                  <a:lnTo>
                    <a:pt x="23" y="13"/>
                  </a:lnTo>
                  <a:lnTo>
                    <a:pt x="14" y="24"/>
                  </a:lnTo>
                  <a:lnTo>
                    <a:pt x="8" y="68"/>
                  </a:lnTo>
                  <a:lnTo>
                    <a:pt x="6" y="123"/>
                  </a:lnTo>
                  <a:lnTo>
                    <a:pt x="0" y="168"/>
                  </a:lnTo>
                  <a:lnTo>
                    <a:pt x="0" y="221"/>
                  </a:lnTo>
                  <a:lnTo>
                    <a:pt x="9" y="259"/>
                  </a:lnTo>
                  <a:lnTo>
                    <a:pt x="19" y="282"/>
                  </a:lnTo>
                  <a:lnTo>
                    <a:pt x="32" y="316"/>
                  </a:lnTo>
                  <a:lnTo>
                    <a:pt x="57" y="365"/>
                  </a:lnTo>
                  <a:lnTo>
                    <a:pt x="74" y="374"/>
                  </a:lnTo>
                  <a:lnTo>
                    <a:pt x="88" y="369"/>
                  </a:lnTo>
                  <a:lnTo>
                    <a:pt x="97" y="364"/>
                  </a:lnTo>
                  <a:lnTo>
                    <a:pt x="110" y="350"/>
                  </a:lnTo>
                  <a:lnTo>
                    <a:pt x="132" y="306"/>
                  </a:lnTo>
                  <a:lnTo>
                    <a:pt x="153" y="227"/>
                  </a:lnTo>
                  <a:lnTo>
                    <a:pt x="159" y="186"/>
                  </a:lnTo>
                  <a:lnTo>
                    <a:pt x="163" y="151"/>
                  </a:lnTo>
                  <a:lnTo>
                    <a:pt x="162" y="68"/>
                  </a:lnTo>
                  <a:lnTo>
                    <a:pt x="149" y="52"/>
                  </a:lnTo>
                  <a:lnTo>
                    <a:pt x="135" y="58"/>
                  </a:lnTo>
                  <a:lnTo>
                    <a:pt x="126" y="68"/>
                  </a:lnTo>
                  <a:lnTo>
                    <a:pt x="118" y="62"/>
                  </a:lnTo>
                  <a:lnTo>
                    <a:pt x="111" y="44"/>
                  </a:lnTo>
                  <a:lnTo>
                    <a:pt x="106" y="26"/>
                  </a:lnTo>
                  <a:lnTo>
                    <a:pt x="93" y="8"/>
                  </a:lnTo>
                  <a:lnTo>
                    <a:pt x="82" y="0"/>
                  </a:lnTo>
                  <a:close/>
                </a:path>
              </a:pathLst>
            </a:custGeom>
            <a:solidFill>
              <a:srgbClr val="DFD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21"/>
            <p:cNvSpPr>
              <a:spLocks/>
            </p:cNvSpPr>
            <p:nvPr/>
          </p:nvSpPr>
          <p:spPr bwMode="auto">
            <a:xfrm>
              <a:off x="7091363" y="1241425"/>
              <a:ext cx="74613" cy="158750"/>
            </a:xfrm>
            <a:custGeom>
              <a:avLst/>
              <a:gdLst>
                <a:gd name="T0" fmla="*/ 73 w 186"/>
                <a:gd name="T1" fmla="*/ 2 h 403"/>
                <a:gd name="T2" fmla="*/ 60 w 186"/>
                <a:gd name="T3" fmla="*/ 0 h 403"/>
                <a:gd name="T4" fmla="*/ 39 w 186"/>
                <a:gd name="T5" fmla="*/ 7 h 403"/>
                <a:gd name="T6" fmla="*/ 24 w 186"/>
                <a:gd name="T7" fmla="*/ 20 h 403"/>
                <a:gd name="T8" fmla="*/ 12 w 186"/>
                <a:gd name="T9" fmla="*/ 39 h 403"/>
                <a:gd name="T10" fmla="*/ 2 w 186"/>
                <a:gd name="T11" fmla="*/ 75 h 403"/>
                <a:gd name="T12" fmla="*/ 0 w 186"/>
                <a:gd name="T13" fmla="*/ 130 h 403"/>
                <a:gd name="T14" fmla="*/ 3 w 186"/>
                <a:gd name="T15" fmla="*/ 155 h 403"/>
                <a:gd name="T16" fmla="*/ 9 w 186"/>
                <a:gd name="T17" fmla="*/ 199 h 403"/>
                <a:gd name="T18" fmla="*/ 20 w 186"/>
                <a:gd name="T19" fmla="*/ 294 h 403"/>
                <a:gd name="T20" fmla="*/ 29 w 186"/>
                <a:gd name="T21" fmla="*/ 340 h 403"/>
                <a:gd name="T22" fmla="*/ 38 w 186"/>
                <a:gd name="T23" fmla="*/ 363 h 403"/>
                <a:gd name="T24" fmla="*/ 66 w 186"/>
                <a:gd name="T25" fmla="*/ 393 h 403"/>
                <a:gd name="T26" fmla="*/ 104 w 186"/>
                <a:gd name="T27" fmla="*/ 403 h 403"/>
                <a:gd name="T28" fmla="*/ 144 w 186"/>
                <a:gd name="T29" fmla="*/ 390 h 403"/>
                <a:gd name="T30" fmla="*/ 162 w 186"/>
                <a:gd name="T31" fmla="*/ 374 h 403"/>
                <a:gd name="T32" fmla="*/ 170 w 186"/>
                <a:gd name="T33" fmla="*/ 364 h 403"/>
                <a:gd name="T34" fmla="*/ 180 w 186"/>
                <a:gd name="T35" fmla="*/ 346 h 403"/>
                <a:gd name="T36" fmla="*/ 186 w 186"/>
                <a:gd name="T37" fmla="*/ 315 h 403"/>
                <a:gd name="T38" fmla="*/ 168 w 186"/>
                <a:gd name="T39" fmla="*/ 254 h 403"/>
                <a:gd name="T40" fmla="*/ 148 w 186"/>
                <a:gd name="T41" fmla="*/ 214 h 403"/>
                <a:gd name="T42" fmla="*/ 140 w 186"/>
                <a:gd name="T43" fmla="*/ 191 h 403"/>
                <a:gd name="T44" fmla="*/ 134 w 186"/>
                <a:gd name="T45" fmla="*/ 127 h 403"/>
                <a:gd name="T46" fmla="*/ 123 w 186"/>
                <a:gd name="T47" fmla="*/ 59 h 403"/>
                <a:gd name="T48" fmla="*/ 105 w 186"/>
                <a:gd name="T49" fmla="*/ 21 h 403"/>
                <a:gd name="T50" fmla="*/ 86 w 186"/>
                <a:gd name="T51" fmla="*/ 5 h 403"/>
                <a:gd name="T52" fmla="*/ 73 w 186"/>
                <a:gd name="T53" fmla="*/ 2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03">
                  <a:moveTo>
                    <a:pt x="73" y="2"/>
                  </a:moveTo>
                  <a:lnTo>
                    <a:pt x="60" y="0"/>
                  </a:lnTo>
                  <a:lnTo>
                    <a:pt x="39" y="7"/>
                  </a:lnTo>
                  <a:lnTo>
                    <a:pt x="24" y="20"/>
                  </a:lnTo>
                  <a:lnTo>
                    <a:pt x="12" y="39"/>
                  </a:lnTo>
                  <a:lnTo>
                    <a:pt x="2" y="75"/>
                  </a:lnTo>
                  <a:lnTo>
                    <a:pt x="0" y="130"/>
                  </a:lnTo>
                  <a:lnTo>
                    <a:pt x="3" y="155"/>
                  </a:lnTo>
                  <a:lnTo>
                    <a:pt x="9" y="199"/>
                  </a:lnTo>
                  <a:lnTo>
                    <a:pt x="20" y="294"/>
                  </a:lnTo>
                  <a:lnTo>
                    <a:pt x="29" y="340"/>
                  </a:lnTo>
                  <a:lnTo>
                    <a:pt x="38" y="363"/>
                  </a:lnTo>
                  <a:lnTo>
                    <a:pt x="66" y="393"/>
                  </a:lnTo>
                  <a:lnTo>
                    <a:pt x="104" y="403"/>
                  </a:lnTo>
                  <a:lnTo>
                    <a:pt x="144" y="390"/>
                  </a:lnTo>
                  <a:lnTo>
                    <a:pt x="162" y="374"/>
                  </a:lnTo>
                  <a:lnTo>
                    <a:pt x="170" y="364"/>
                  </a:lnTo>
                  <a:lnTo>
                    <a:pt x="180" y="346"/>
                  </a:lnTo>
                  <a:lnTo>
                    <a:pt x="186" y="315"/>
                  </a:lnTo>
                  <a:lnTo>
                    <a:pt x="168" y="254"/>
                  </a:lnTo>
                  <a:lnTo>
                    <a:pt x="148" y="214"/>
                  </a:lnTo>
                  <a:lnTo>
                    <a:pt x="140" y="191"/>
                  </a:lnTo>
                  <a:lnTo>
                    <a:pt x="134" y="127"/>
                  </a:lnTo>
                  <a:lnTo>
                    <a:pt x="123" y="59"/>
                  </a:lnTo>
                  <a:lnTo>
                    <a:pt x="105" y="21"/>
                  </a:lnTo>
                  <a:lnTo>
                    <a:pt x="86" y="5"/>
                  </a:lnTo>
                  <a:lnTo>
                    <a:pt x="73" y="2"/>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22"/>
            <p:cNvSpPr>
              <a:spLocks/>
            </p:cNvSpPr>
            <p:nvPr/>
          </p:nvSpPr>
          <p:spPr bwMode="auto">
            <a:xfrm>
              <a:off x="7032625" y="1281113"/>
              <a:ext cx="41275" cy="96838"/>
            </a:xfrm>
            <a:custGeom>
              <a:avLst/>
              <a:gdLst>
                <a:gd name="T0" fmla="*/ 52 w 105"/>
                <a:gd name="T1" fmla="*/ 1 h 242"/>
                <a:gd name="T2" fmla="*/ 41 w 105"/>
                <a:gd name="T3" fmla="*/ 0 h 242"/>
                <a:gd name="T4" fmla="*/ 23 w 105"/>
                <a:gd name="T5" fmla="*/ 6 h 242"/>
                <a:gd name="T6" fmla="*/ 8 w 105"/>
                <a:gd name="T7" fmla="*/ 28 h 242"/>
                <a:gd name="T8" fmla="*/ 0 w 105"/>
                <a:gd name="T9" fmla="*/ 102 h 242"/>
                <a:gd name="T10" fmla="*/ 3 w 105"/>
                <a:gd name="T11" fmla="*/ 140 h 242"/>
                <a:gd name="T12" fmla="*/ 4 w 105"/>
                <a:gd name="T13" fmla="*/ 161 h 242"/>
                <a:gd name="T14" fmla="*/ 10 w 105"/>
                <a:gd name="T15" fmla="*/ 201 h 242"/>
                <a:gd name="T16" fmla="*/ 26 w 105"/>
                <a:gd name="T17" fmla="*/ 231 h 242"/>
                <a:gd name="T18" fmla="*/ 45 w 105"/>
                <a:gd name="T19" fmla="*/ 242 h 242"/>
                <a:gd name="T20" fmla="*/ 63 w 105"/>
                <a:gd name="T21" fmla="*/ 242 h 242"/>
                <a:gd name="T22" fmla="*/ 73 w 105"/>
                <a:gd name="T23" fmla="*/ 241 h 242"/>
                <a:gd name="T24" fmla="*/ 83 w 105"/>
                <a:gd name="T25" fmla="*/ 237 h 242"/>
                <a:gd name="T26" fmla="*/ 96 w 105"/>
                <a:gd name="T27" fmla="*/ 216 h 242"/>
                <a:gd name="T28" fmla="*/ 105 w 105"/>
                <a:gd name="T29" fmla="*/ 170 h 242"/>
                <a:gd name="T30" fmla="*/ 98 w 105"/>
                <a:gd name="T31" fmla="*/ 89 h 242"/>
                <a:gd name="T32" fmla="*/ 80 w 105"/>
                <a:gd name="T33" fmla="*/ 36 h 242"/>
                <a:gd name="T34" fmla="*/ 62 w 105"/>
                <a:gd name="T35" fmla="*/ 10 h 242"/>
                <a:gd name="T36" fmla="*/ 52 w 105"/>
                <a:gd name="T37" fmla="*/ 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5" h="242">
                  <a:moveTo>
                    <a:pt x="52" y="1"/>
                  </a:moveTo>
                  <a:lnTo>
                    <a:pt x="41" y="0"/>
                  </a:lnTo>
                  <a:lnTo>
                    <a:pt x="23" y="6"/>
                  </a:lnTo>
                  <a:lnTo>
                    <a:pt x="8" y="28"/>
                  </a:lnTo>
                  <a:lnTo>
                    <a:pt x="0" y="102"/>
                  </a:lnTo>
                  <a:lnTo>
                    <a:pt x="3" y="140"/>
                  </a:lnTo>
                  <a:lnTo>
                    <a:pt x="4" y="161"/>
                  </a:lnTo>
                  <a:lnTo>
                    <a:pt x="10" y="201"/>
                  </a:lnTo>
                  <a:lnTo>
                    <a:pt x="26" y="231"/>
                  </a:lnTo>
                  <a:lnTo>
                    <a:pt x="45" y="242"/>
                  </a:lnTo>
                  <a:lnTo>
                    <a:pt x="63" y="242"/>
                  </a:lnTo>
                  <a:lnTo>
                    <a:pt x="73" y="241"/>
                  </a:lnTo>
                  <a:lnTo>
                    <a:pt x="83" y="237"/>
                  </a:lnTo>
                  <a:lnTo>
                    <a:pt x="96" y="216"/>
                  </a:lnTo>
                  <a:lnTo>
                    <a:pt x="105" y="170"/>
                  </a:lnTo>
                  <a:lnTo>
                    <a:pt x="98" y="89"/>
                  </a:lnTo>
                  <a:lnTo>
                    <a:pt x="80" y="36"/>
                  </a:lnTo>
                  <a:lnTo>
                    <a:pt x="62" y="10"/>
                  </a:lnTo>
                  <a:lnTo>
                    <a:pt x="52" y="1"/>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23"/>
            <p:cNvSpPr>
              <a:spLocks/>
            </p:cNvSpPr>
            <p:nvPr/>
          </p:nvSpPr>
          <p:spPr bwMode="auto">
            <a:xfrm>
              <a:off x="7027863" y="1530350"/>
              <a:ext cx="230188" cy="379413"/>
            </a:xfrm>
            <a:custGeom>
              <a:avLst/>
              <a:gdLst>
                <a:gd name="T0" fmla="*/ 544 w 578"/>
                <a:gd name="T1" fmla="*/ 954 h 956"/>
                <a:gd name="T2" fmla="*/ 560 w 578"/>
                <a:gd name="T3" fmla="*/ 951 h 956"/>
                <a:gd name="T4" fmla="*/ 576 w 578"/>
                <a:gd name="T5" fmla="*/ 938 h 956"/>
                <a:gd name="T6" fmla="*/ 578 w 578"/>
                <a:gd name="T7" fmla="*/ 917 h 956"/>
                <a:gd name="T8" fmla="*/ 567 w 578"/>
                <a:gd name="T9" fmla="*/ 890 h 956"/>
                <a:gd name="T10" fmla="*/ 515 w 578"/>
                <a:gd name="T11" fmla="*/ 814 h 956"/>
                <a:gd name="T12" fmla="*/ 480 w 578"/>
                <a:gd name="T13" fmla="*/ 776 h 956"/>
                <a:gd name="T14" fmla="*/ 399 w 578"/>
                <a:gd name="T15" fmla="*/ 679 h 956"/>
                <a:gd name="T16" fmla="*/ 318 w 578"/>
                <a:gd name="T17" fmla="*/ 580 h 956"/>
                <a:gd name="T18" fmla="*/ 278 w 578"/>
                <a:gd name="T19" fmla="*/ 531 h 956"/>
                <a:gd name="T20" fmla="*/ 208 w 578"/>
                <a:gd name="T21" fmla="*/ 430 h 956"/>
                <a:gd name="T22" fmla="*/ 180 w 578"/>
                <a:gd name="T23" fmla="*/ 374 h 956"/>
                <a:gd name="T24" fmla="*/ 159 w 578"/>
                <a:gd name="T25" fmla="*/ 322 h 956"/>
                <a:gd name="T26" fmla="*/ 137 w 578"/>
                <a:gd name="T27" fmla="*/ 243 h 956"/>
                <a:gd name="T28" fmla="*/ 120 w 578"/>
                <a:gd name="T29" fmla="*/ 192 h 956"/>
                <a:gd name="T30" fmla="*/ 107 w 578"/>
                <a:gd name="T31" fmla="*/ 167 h 956"/>
                <a:gd name="T32" fmla="*/ 88 w 578"/>
                <a:gd name="T33" fmla="*/ 127 h 956"/>
                <a:gd name="T34" fmla="*/ 55 w 578"/>
                <a:gd name="T35" fmla="*/ 53 h 956"/>
                <a:gd name="T36" fmla="*/ 28 w 578"/>
                <a:gd name="T37" fmla="*/ 13 h 956"/>
                <a:gd name="T38" fmla="*/ 14 w 578"/>
                <a:gd name="T39" fmla="*/ 0 h 956"/>
                <a:gd name="T40" fmla="*/ 9 w 578"/>
                <a:gd name="T41" fmla="*/ 7 h 956"/>
                <a:gd name="T42" fmla="*/ 2 w 578"/>
                <a:gd name="T43" fmla="*/ 28 h 956"/>
                <a:gd name="T44" fmla="*/ 0 w 578"/>
                <a:gd name="T45" fmla="*/ 67 h 956"/>
                <a:gd name="T46" fmla="*/ 16 w 578"/>
                <a:gd name="T47" fmla="*/ 158 h 956"/>
                <a:gd name="T48" fmla="*/ 27 w 578"/>
                <a:gd name="T49" fmla="*/ 201 h 956"/>
                <a:gd name="T50" fmla="*/ 57 w 578"/>
                <a:gd name="T51" fmla="*/ 312 h 956"/>
                <a:gd name="T52" fmla="*/ 86 w 578"/>
                <a:gd name="T53" fmla="*/ 425 h 956"/>
                <a:gd name="T54" fmla="*/ 102 w 578"/>
                <a:gd name="T55" fmla="*/ 488 h 956"/>
                <a:gd name="T56" fmla="*/ 140 w 578"/>
                <a:gd name="T57" fmla="*/ 609 h 956"/>
                <a:gd name="T58" fmla="*/ 178 w 578"/>
                <a:gd name="T59" fmla="*/ 692 h 956"/>
                <a:gd name="T60" fmla="*/ 211 w 578"/>
                <a:gd name="T61" fmla="*/ 742 h 956"/>
                <a:gd name="T62" fmla="*/ 250 w 578"/>
                <a:gd name="T63" fmla="*/ 790 h 956"/>
                <a:gd name="T64" fmla="*/ 296 w 578"/>
                <a:gd name="T65" fmla="*/ 834 h 956"/>
                <a:gd name="T66" fmla="*/ 324 w 578"/>
                <a:gd name="T67" fmla="*/ 855 h 956"/>
                <a:gd name="T68" fmla="*/ 353 w 578"/>
                <a:gd name="T69" fmla="*/ 875 h 956"/>
                <a:gd name="T70" fmla="*/ 416 w 578"/>
                <a:gd name="T71" fmla="*/ 900 h 956"/>
                <a:gd name="T72" fmla="*/ 447 w 578"/>
                <a:gd name="T73" fmla="*/ 915 h 956"/>
                <a:gd name="T74" fmla="*/ 470 w 578"/>
                <a:gd name="T75" fmla="*/ 929 h 956"/>
                <a:gd name="T76" fmla="*/ 504 w 578"/>
                <a:gd name="T77" fmla="*/ 951 h 956"/>
                <a:gd name="T78" fmla="*/ 528 w 578"/>
                <a:gd name="T79" fmla="*/ 956 h 956"/>
                <a:gd name="T80" fmla="*/ 544 w 578"/>
                <a:gd name="T81" fmla="*/ 954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8" h="956">
                  <a:moveTo>
                    <a:pt x="544" y="954"/>
                  </a:moveTo>
                  <a:lnTo>
                    <a:pt x="560" y="951"/>
                  </a:lnTo>
                  <a:lnTo>
                    <a:pt x="576" y="938"/>
                  </a:lnTo>
                  <a:lnTo>
                    <a:pt x="578" y="917"/>
                  </a:lnTo>
                  <a:lnTo>
                    <a:pt x="567" y="890"/>
                  </a:lnTo>
                  <a:lnTo>
                    <a:pt x="515" y="814"/>
                  </a:lnTo>
                  <a:lnTo>
                    <a:pt x="480" y="776"/>
                  </a:lnTo>
                  <a:lnTo>
                    <a:pt x="399" y="679"/>
                  </a:lnTo>
                  <a:lnTo>
                    <a:pt x="318" y="580"/>
                  </a:lnTo>
                  <a:lnTo>
                    <a:pt x="278" y="531"/>
                  </a:lnTo>
                  <a:lnTo>
                    <a:pt x="208" y="430"/>
                  </a:lnTo>
                  <a:lnTo>
                    <a:pt x="180" y="374"/>
                  </a:lnTo>
                  <a:lnTo>
                    <a:pt x="159" y="322"/>
                  </a:lnTo>
                  <a:lnTo>
                    <a:pt x="137" y="243"/>
                  </a:lnTo>
                  <a:lnTo>
                    <a:pt x="120" y="192"/>
                  </a:lnTo>
                  <a:lnTo>
                    <a:pt x="107" y="167"/>
                  </a:lnTo>
                  <a:lnTo>
                    <a:pt x="88" y="127"/>
                  </a:lnTo>
                  <a:lnTo>
                    <a:pt x="55" y="53"/>
                  </a:lnTo>
                  <a:lnTo>
                    <a:pt x="28" y="13"/>
                  </a:lnTo>
                  <a:lnTo>
                    <a:pt x="14" y="0"/>
                  </a:lnTo>
                  <a:lnTo>
                    <a:pt x="9" y="7"/>
                  </a:lnTo>
                  <a:lnTo>
                    <a:pt x="2" y="28"/>
                  </a:lnTo>
                  <a:lnTo>
                    <a:pt x="0" y="67"/>
                  </a:lnTo>
                  <a:lnTo>
                    <a:pt x="16" y="158"/>
                  </a:lnTo>
                  <a:lnTo>
                    <a:pt x="27" y="201"/>
                  </a:lnTo>
                  <a:lnTo>
                    <a:pt x="57" y="312"/>
                  </a:lnTo>
                  <a:lnTo>
                    <a:pt x="86" y="425"/>
                  </a:lnTo>
                  <a:lnTo>
                    <a:pt x="102" y="488"/>
                  </a:lnTo>
                  <a:lnTo>
                    <a:pt x="140" y="609"/>
                  </a:lnTo>
                  <a:lnTo>
                    <a:pt x="178" y="692"/>
                  </a:lnTo>
                  <a:lnTo>
                    <a:pt x="211" y="742"/>
                  </a:lnTo>
                  <a:lnTo>
                    <a:pt x="250" y="790"/>
                  </a:lnTo>
                  <a:lnTo>
                    <a:pt x="296" y="834"/>
                  </a:lnTo>
                  <a:lnTo>
                    <a:pt x="324" y="855"/>
                  </a:lnTo>
                  <a:lnTo>
                    <a:pt x="353" y="875"/>
                  </a:lnTo>
                  <a:lnTo>
                    <a:pt x="416" y="900"/>
                  </a:lnTo>
                  <a:lnTo>
                    <a:pt x="447" y="915"/>
                  </a:lnTo>
                  <a:lnTo>
                    <a:pt x="470" y="929"/>
                  </a:lnTo>
                  <a:lnTo>
                    <a:pt x="504" y="951"/>
                  </a:lnTo>
                  <a:lnTo>
                    <a:pt x="528" y="956"/>
                  </a:lnTo>
                  <a:lnTo>
                    <a:pt x="544" y="95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24"/>
            <p:cNvSpPr>
              <a:spLocks/>
            </p:cNvSpPr>
            <p:nvPr/>
          </p:nvSpPr>
          <p:spPr bwMode="auto">
            <a:xfrm>
              <a:off x="7316788" y="1804988"/>
              <a:ext cx="74613" cy="174625"/>
            </a:xfrm>
            <a:custGeom>
              <a:avLst/>
              <a:gdLst>
                <a:gd name="T0" fmla="*/ 118 w 191"/>
                <a:gd name="T1" fmla="*/ 429 h 442"/>
                <a:gd name="T2" fmla="*/ 139 w 191"/>
                <a:gd name="T3" fmla="*/ 441 h 442"/>
                <a:gd name="T4" fmla="*/ 168 w 191"/>
                <a:gd name="T5" fmla="*/ 442 h 442"/>
                <a:gd name="T6" fmla="*/ 184 w 191"/>
                <a:gd name="T7" fmla="*/ 422 h 442"/>
                <a:gd name="T8" fmla="*/ 191 w 191"/>
                <a:gd name="T9" fmla="*/ 387 h 442"/>
                <a:gd name="T10" fmla="*/ 190 w 191"/>
                <a:gd name="T11" fmla="*/ 321 h 442"/>
                <a:gd name="T12" fmla="*/ 174 w 191"/>
                <a:gd name="T13" fmla="*/ 236 h 442"/>
                <a:gd name="T14" fmla="*/ 166 w 191"/>
                <a:gd name="T15" fmla="*/ 212 h 442"/>
                <a:gd name="T16" fmla="*/ 151 w 191"/>
                <a:gd name="T17" fmla="*/ 180 h 442"/>
                <a:gd name="T18" fmla="*/ 138 w 191"/>
                <a:gd name="T19" fmla="*/ 148 h 442"/>
                <a:gd name="T20" fmla="*/ 137 w 191"/>
                <a:gd name="T21" fmla="*/ 128 h 442"/>
                <a:gd name="T22" fmla="*/ 139 w 191"/>
                <a:gd name="T23" fmla="*/ 88 h 442"/>
                <a:gd name="T24" fmla="*/ 133 w 191"/>
                <a:gd name="T25" fmla="*/ 70 h 442"/>
                <a:gd name="T26" fmla="*/ 126 w 191"/>
                <a:gd name="T27" fmla="*/ 56 h 442"/>
                <a:gd name="T28" fmla="*/ 96 w 191"/>
                <a:gd name="T29" fmla="*/ 30 h 442"/>
                <a:gd name="T30" fmla="*/ 57 w 191"/>
                <a:gd name="T31" fmla="*/ 10 h 442"/>
                <a:gd name="T32" fmla="*/ 17 w 191"/>
                <a:gd name="T33" fmla="*/ 0 h 442"/>
                <a:gd name="T34" fmla="*/ 2 w 191"/>
                <a:gd name="T35" fmla="*/ 1 h 442"/>
                <a:gd name="T36" fmla="*/ 0 w 191"/>
                <a:gd name="T37" fmla="*/ 37 h 442"/>
                <a:gd name="T38" fmla="*/ 8 w 191"/>
                <a:gd name="T39" fmla="*/ 104 h 442"/>
                <a:gd name="T40" fmla="*/ 32 w 191"/>
                <a:gd name="T41" fmla="*/ 198 h 442"/>
                <a:gd name="T42" fmla="*/ 50 w 191"/>
                <a:gd name="T43" fmla="*/ 266 h 442"/>
                <a:gd name="T44" fmla="*/ 60 w 191"/>
                <a:gd name="T45" fmla="*/ 310 h 442"/>
                <a:gd name="T46" fmla="*/ 81 w 191"/>
                <a:gd name="T47" fmla="*/ 377 h 442"/>
                <a:gd name="T48" fmla="*/ 103 w 191"/>
                <a:gd name="T49" fmla="*/ 415 h 442"/>
                <a:gd name="T50" fmla="*/ 118 w 191"/>
                <a:gd name="T51" fmla="*/ 429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442">
                  <a:moveTo>
                    <a:pt x="118" y="429"/>
                  </a:moveTo>
                  <a:lnTo>
                    <a:pt x="139" y="441"/>
                  </a:lnTo>
                  <a:lnTo>
                    <a:pt x="168" y="442"/>
                  </a:lnTo>
                  <a:lnTo>
                    <a:pt x="184" y="422"/>
                  </a:lnTo>
                  <a:lnTo>
                    <a:pt x="191" y="387"/>
                  </a:lnTo>
                  <a:lnTo>
                    <a:pt x="190" y="321"/>
                  </a:lnTo>
                  <a:lnTo>
                    <a:pt x="174" y="236"/>
                  </a:lnTo>
                  <a:lnTo>
                    <a:pt x="166" y="212"/>
                  </a:lnTo>
                  <a:lnTo>
                    <a:pt x="151" y="180"/>
                  </a:lnTo>
                  <a:lnTo>
                    <a:pt x="138" y="148"/>
                  </a:lnTo>
                  <a:lnTo>
                    <a:pt x="137" y="128"/>
                  </a:lnTo>
                  <a:lnTo>
                    <a:pt x="139" y="88"/>
                  </a:lnTo>
                  <a:lnTo>
                    <a:pt x="133" y="70"/>
                  </a:lnTo>
                  <a:lnTo>
                    <a:pt x="126" y="56"/>
                  </a:lnTo>
                  <a:lnTo>
                    <a:pt x="96" y="30"/>
                  </a:lnTo>
                  <a:lnTo>
                    <a:pt x="57" y="10"/>
                  </a:lnTo>
                  <a:lnTo>
                    <a:pt x="17" y="0"/>
                  </a:lnTo>
                  <a:lnTo>
                    <a:pt x="2" y="1"/>
                  </a:lnTo>
                  <a:lnTo>
                    <a:pt x="0" y="37"/>
                  </a:lnTo>
                  <a:lnTo>
                    <a:pt x="8" y="104"/>
                  </a:lnTo>
                  <a:lnTo>
                    <a:pt x="32" y="198"/>
                  </a:lnTo>
                  <a:lnTo>
                    <a:pt x="50" y="266"/>
                  </a:lnTo>
                  <a:lnTo>
                    <a:pt x="60" y="310"/>
                  </a:lnTo>
                  <a:lnTo>
                    <a:pt x="81" y="377"/>
                  </a:lnTo>
                  <a:lnTo>
                    <a:pt x="103" y="415"/>
                  </a:lnTo>
                  <a:lnTo>
                    <a:pt x="118" y="429"/>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25"/>
            <p:cNvSpPr>
              <a:spLocks/>
            </p:cNvSpPr>
            <p:nvPr/>
          </p:nvSpPr>
          <p:spPr bwMode="auto">
            <a:xfrm>
              <a:off x="7383463" y="1620838"/>
              <a:ext cx="63500" cy="106363"/>
            </a:xfrm>
            <a:custGeom>
              <a:avLst/>
              <a:gdLst>
                <a:gd name="T0" fmla="*/ 104 w 159"/>
                <a:gd name="T1" fmla="*/ 252 h 267"/>
                <a:gd name="T2" fmla="*/ 116 w 159"/>
                <a:gd name="T3" fmla="*/ 242 h 267"/>
                <a:gd name="T4" fmla="*/ 136 w 159"/>
                <a:gd name="T5" fmla="*/ 213 h 267"/>
                <a:gd name="T6" fmla="*/ 154 w 159"/>
                <a:gd name="T7" fmla="*/ 157 h 267"/>
                <a:gd name="T8" fmla="*/ 158 w 159"/>
                <a:gd name="T9" fmla="*/ 125 h 267"/>
                <a:gd name="T10" fmla="*/ 159 w 159"/>
                <a:gd name="T11" fmla="*/ 96 h 267"/>
                <a:gd name="T12" fmla="*/ 147 w 159"/>
                <a:gd name="T13" fmla="*/ 38 h 267"/>
                <a:gd name="T14" fmla="*/ 133 w 159"/>
                <a:gd name="T15" fmla="*/ 9 h 267"/>
                <a:gd name="T16" fmla="*/ 124 w 159"/>
                <a:gd name="T17" fmla="*/ 3 h 267"/>
                <a:gd name="T18" fmla="*/ 114 w 159"/>
                <a:gd name="T19" fmla="*/ 0 h 267"/>
                <a:gd name="T20" fmla="*/ 90 w 159"/>
                <a:gd name="T21" fmla="*/ 8 h 267"/>
                <a:gd name="T22" fmla="*/ 57 w 159"/>
                <a:gd name="T23" fmla="*/ 44 h 267"/>
                <a:gd name="T24" fmla="*/ 19 w 159"/>
                <a:gd name="T25" fmla="*/ 118 h 267"/>
                <a:gd name="T26" fmla="*/ 2 w 159"/>
                <a:gd name="T27" fmla="*/ 172 h 267"/>
                <a:gd name="T28" fmla="*/ 0 w 159"/>
                <a:gd name="T29" fmla="*/ 200 h 267"/>
                <a:gd name="T30" fmla="*/ 1 w 159"/>
                <a:gd name="T31" fmla="*/ 210 h 267"/>
                <a:gd name="T32" fmla="*/ 9 w 159"/>
                <a:gd name="T33" fmla="*/ 230 h 267"/>
                <a:gd name="T34" fmla="*/ 32 w 159"/>
                <a:gd name="T35" fmla="*/ 257 h 267"/>
                <a:gd name="T36" fmla="*/ 62 w 159"/>
                <a:gd name="T37" fmla="*/ 267 h 267"/>
                <a:gd name="T38" fmla="*/ 92 w 159"/>
                <a:gd name="T39" fmla="*/ 262 h 267"/>
                <a:gd name="T40" fmla="*/ 104 w 159"/>
                <a:gd name="T41" fmla="*/ 252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9" h="267">
                  <a:moveTo>
                    <a:pt x="104" y="252"/>
                  </a:moveTo>
                  <a:lnTo>
                    <a:pt x="116" y="242"/>
                  </a:lnTo>
                  <a:lnTo>
                    <a:pt x="136" y="213"/>
                  </a:lnTo>
                  <a:lnTo>
                    <a:pt x="154" y="157"/>
                  </a:lnTo>
                  <a:lnTo>
                    <a:pt x="158" y="125"/>
                  </a:lnTo>
                  <a:lnTo>
                    <a:pt x="159" y="96"/>
                  </a:lnTo>
                  <a:lnTo>
                    <a:pt x="147" y="38"/>
                  </a:lnTo>
                  <a:lnTo>
                    <a:pt x="133" y="9"/>
                  </a:lnTo>
                  <a:lnTo>
                    <a:pt x="124" y="3"/>
                  </a:lnTo>
                  <a:lnTo>
                    <a:pt x="114" y="0"/>
                  </a:lnTo>
                  <a:lnTo>
                    <a:pt x="90" y="8"/>
                  </a:lnTo>
                  <a:lnTo>
                    <a:pt x="57" y="44"/>
                  </a:lnTo>
                  <a:lnTo>
                    <a:pt x="19" y="118"/>
                  </a:lnTo>
                  <a:lnTo>
                    <a:pt x="2" y="172"/>
                  </a:lnTo>
                  <a:lnTo>
                    <a:pt x="0" y="200"/>
                  </a:lnTo>
                  <a:lnTo>
                    <a:pt x="1" y="210"/>
                  </a:lnTo>
                  <a:lnTo>
                    <a:pt x="9" y="230"/>
                  </a:lnTo>
                  <a:lnTo>
                    <a:pt x="32" y="257"/>
                  </a:lnTo>
                  <a:lnTo>
                    <a:pt x="62" y="267"/>
                  </a:lnTo>
                  <a:lnTo>
                    <a:pt x="92" y="262"/>
                  </a:lnTo>
                  <a:lnTo>
                    <a:pt x="104" y="252"/>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26"/>
            <p:cNvSpPr>
              <a:spLocks/>
            </p:cNvSpPr>
            <p:nvPr/>
          </p:nvSpPr>
          <p:spPr bwMode="auto">
            <a:xfrm>
              <a:off x="7518400" y="1912938"/>
              <a:ext cx="39688" cy="88900"/>
            </a:xfrm>
            <a:custGeom>
              <a:avLst/>
              <a:gdLst>
                <a:gd name="T0" fmla="*/ 21 w 99"/>
                <a:gd name="T1" fmla="*/ 191 h 221"/>
                <a:gd name="T2" fmla="*/ 25 w 99"/>
                <a:gd name="T3" fmla="*/ 199 h 221"/>
                <a:gd name="T4" fmla="*/ 36 w 99"/>
                <a:gd name="T5" fmla="*/ 213 h 221"/>
                <a:gd name="T6" fmla="*/ 51 w 99"/>
                <a:gd name="T7" fmla="*/ 221 h 221"/>
                <a:gd name="T8" fmla="*/ 69 w 99"/>
                <a:gd name="T9" fmla="*/ 221 h 221"/>
                <a:gd name="T10" fmla="*/ 78 w 99"/>
                <a:gd name="T11" fmla="*/ 216 h 221"/>
                <a:gd name="T12" fmla="*/ 84 w 99"/>
                <a:gd name="T13" fmla="*/ 208 h 221"/>
                <a:gd name="T14" fmla="*/ 90 w 99"/>
                <a:gd name="T15" fmla="*/ 191 h 221"/>
                <a:gd name="T16" fmla="*/ 86 w 99"/>
                <a:gd name="T17" fmla="*/ 163 h 221"/>
                <a:gd name="T18" fmla="*/ 83 w 99"/>
                <a:gd name="T19" fmla="*/ 146 h 221"/>
                <a:gd name="T20" fmla="*/ 86 w 99"/>
                <a:gd name="T21" fmla="*/ 119 h 221"/>
                <a:gd name="T22" fmla="*/ 97 w 99"/>
                <a:gd name="T23" fmla="*/ 55 h 221"/>
                <a:gd name="T24" fmla="*/ 99 w 99"/>
                <a:gd name="T25" fmla="*/ 20 h 221"/>
                <a:gd name="T26" fmla="*/ 95 w 99"/>
                <a:gd name="T27" fmla="*/ 10 h 221"/>
                <a:gd name="T28" fmla="*/ 86 w 99"/>
                <a:gd name="T29" fmla="*/ 1 h 221"/>
                <a:gd name="T30" fmla="*/ 66 w 99"/>
                <a:gd name="T31" fmla="*/ 0 h 221"/>
                <a:gd name="T32" fmla="*/ 45 w 99"/>
                <a:gd name="T33" fmla="*/ 15 h 221"/>
                <a:gd name="T34" fmla="*/ 26 w 99"/>
                <a:gd name="T35" fmla="*/ 44 h 221"/>
                <a:gd name="T36" fmla="*/ 10 w 99"/>
                <a:gd name="T37" fmla="*/ 79 h 221"/>
                <a:gd name="T38" fmla="*/ 1 w 99"/>
                <a:gd name="T39" fmla="*/ 116 h 221"/>
                <a:gd name="T40" fmla="*/ 0 w 99"/>
                <a:gd name="T41" fmla="*/ 151 h 221"/>
                <a:gd name="T42" fmla="*/ 10 w 99"/>
                <a:gd name="T43" fmla="*/ 181 h 221"/>
                <a:gd name="T44" fmla="*/ 21 w 99"/>
                <a:gd name="T45" fmla="*/ 19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 h="221">
                  <a:moveTo>
                    <a:pt x="21" y="191"/>
                  </a:moveTo>
                  <a:lnTo>
                    <a:pt x="25" y="199"/>
                  </a:lnTo>
                  <a:lnTo>
                    <a:pt x="36" y="213"/>
                  </a:lnTo>
                  <a:lnTo>
                    <a:pt x="51" y="221"/>
                  </a:lnTo>
                  <a:lnTo>
                    <a:pt x="69" y="221"/>
                  </a:lnTo>
                  <a:lnTo>
                    <a:pt x="78" y="216"/>
                  </a:lnTo>
                  <a:lnTo>
                    <a:pt x="84" y="208"/>
                  </a:lnTo>
                  <a:lnTo>
                    <a:pt x="90" y="191"/>
                  </a:lnTo>
                  <a:lnTo>
                    <a:pt x="86" y="163"/>
                  </a:lnTo>
                  <a:lnTo>
                    <a:pt x="83" y="146"/>
                  </a:lnTo>
                  <a:lnTo>
                    <a:pt x="86" y="119"/>
                  </a:lnTo>
                  <a:lnTo>
                    <a:pt x="97" y="55"/>
                  </a:lnTo>
                  <a:lnTo>
                    <a:pt x="99" y="20"/>
                  </a:lnTo>
                  <a:lnTo>
                    <a:pt x="95" y="10"/>
                  </a:lnTo>
                  <a:lnTo>
                    <a:pt x="86" y="1"/>
                  </a:lnTo>
                  <a:lnTo>
                    <a:pt x="66" y="0"/>
                  </a:lnTo>
                  <a:lnTo>
                    <a:pt x="45" y="15"/>
                  </a:lnTo>
                  <a:lnTo>
                    <a:pt x="26" y="44"/>
                  </a:lnTo>
                  <a:lnTo>
                    <a:pt x="10" y="79"/>
                  </a:lnTo>
                  <a:lnTo>
                    <a:pt x="1" y="116"/>
                  </a:lnTo>
                  <a:lnTo>
                    <a:pt x="0" y="151"/>
                  </a:lnTo>
                  <a:lnTo>
                    <a:pt x="10" y="181"/>
                  </a:lnTo>
                  <a:lnTo>
                    <a:pt x="21" y="191"/>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27"/>
            <p:cNvSpPr>
              <a:spLocks/>
            </p:cNvSpPr>
            <p:nvPr/>
          </p:nvSpPr>
          <p:spPr bwMode="auto">
            <a:xfrm>
              <a:off x="7518400" y="2097088"/>
              <a:ext cx="50800" cy="52388"/>
            </a:xfrm>
            <a:custGeom>
              <a:avLst/>
              <a:gdLst>
                <a:gd name="T0" fmla="*/ 113 w 129"/>
                <a:gd name="T1" fmla="*/ 17 h 134"/>
                <a:gd name="T2" fmla="*/ 102 w 129"/>
                <a:gd name="T3" fmla="*/ 7 h 134"/>
                <a:gd name="T4" fmla="*/ 78 w 129"/>
                <a:gd name="T5" fmla="*/ 0 h 134"/>
                <a:gd name="T6" fmla="*/ 53 w 129"/>
                <a:gd name="T7" fmla="*/ 4 h 134"/>
                <a:gd name="T8" fmla="*/ 30 w 129"/>
                <a:gd name="T9" fmla="*/ 18 h 134"/>
                <a:gd name="T10" fmla="*/ 11 w 129"/>
                <a:gd name="T11" fmla="*/ 38 h 134"/>
                <a:gd name="T12" fmla="*/ 1 w 129"/>
                <a:gd name="T13" fmla="*/ 63 h 134"/>
                <a:gd name="T14" fmla="*/ 0 w 129"/>
                <a:gd name="T15" fmla="*/ 87 h 134"/>
                <a:gd name="T16" fmla="*/ 10 w 129"/>
                <a:gd name="T17" fmla="*/ 110 h 134"/>
                <a:gd name="T18" fmla="*/ 23 w 129"/>
                <a:gd name="T19" fmla="*/ 121 h 134"/>
                <a:gd name="T20" fmla="*/ 35 w 129"/>
                <a:gd name="T21" fmla="*/ 129 h 134"/>
                <a:gd name="T22" fmla="*/ 61 w 129"/>
                <a:gd name="T23" fmla="*/ 134 h 134"/>
                <a:gd name="T24" fmla="*/ 84 w 129"/>
                <a:gd name="T25" fmla="*/ 127 h 134"/>
                <a:gd name="T26" fmla="*/ 105 w 129"/>
                <a:gd name="T27" fmla="*/ 112 h 134"/>
                <a:gd name="T28" fmla="*/ 120 w 129"/>
                <a:gd name="T29" fmla="*/ 90 h 134"/>
                <a:gd name="T30" fmla="*/ 129 w 129"/>
                <a:gd name="T31" fmla="*/ 66 h 134"/>
                <a:gd name="T32" fmla="*/ 129 w 129"/>
                <a:gd name="T33" fmla="*/ 43 h 134"/>
                <a:gd name="T34" fmla="*/ 122 w 129"/>
                <a:gd name="T35" fmla="*/ 24 h 134"/>
                <a:gd name="T36" fmla="*/ 113 w 129"/>
                <a:gd name="T37" fmla="*/ 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134">
                  <a:moveTo>
                    <a:pt x="113" y="17"/>
                  </a:moveTo>
                  <a:lnTo>
                    <a:pt x="102" y="7"/>
                  </a:lnTo>
                  <a:lnTo>
                    <a:pt x="78" y="0"/>
                  </a:lnTo>
                  <a:lnTo>
                    <a:pt x="53" y="4"/>
                  </a:lnTo>
                  <a:lnTo>
                    <a:pt x="30" y="18"/>
                  </a:lnTo>
                  <a:lnTo>
                    <a:pt x="11" y="38"/>
                  </a:lnTo>
                  <a:lnTo>
                    <a:pt x="1" y="63"/>
                  </a:lnTo>
                  <a:lnTo>
                    <a:pt x="0" y="87"/>
                  </a:lnTo>
                  <a:lnTo>
                    <a:pt x="10" y="110"/>
                  </a:lnTo>
                  <a:lnTo>
                    <a:pt x="23" y="121"/>
                  </a:lnTo>
                  <a:lnTo>
                    <a:pt x="35" y="129"/>
                  </a:lnTo>
                  <a:lnTo>
                    <a:pt x="61" y="134"/>
                  </a:lnTo>
                  <a:lnTo>
                    <a:pt x="84" y="127"/>
                  </a:lnTo>
                  <a:lnTo>
                    <a:pt x="105" y="112"/>
                  </a:lnTo>
                  <a:lnTo>
                    <a:pt x="120" y="90"/>
                  </a:lnTo>
                  <a:lnTo>
                    <a:pt x="129" y="66"/>
                  </a:lnTo>
                  <a:lnTo>
                    <a:pt x="129" y="43"/>
                  </a:lnTo>
                  <a:lnTo>
                    <a:pt x="122" y="24"/>
                  </a:lnTo>
                  <a:lnTo>
                    <a:pt x="113" y="17"/>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28"/>
            <p:cNvSpPr>
              <a:spLocks/>
            </p:cNvSpPr>
            <p:nvPr/>
          </p:nvSpPr>
          <p:spPr bwMode="auto">
            <a:xfrm>
              <a:off x="7385050" y="2074863"/>
              <a:ext cx="66675" cy="100013"/>
            </a:xfrm>
            <a:custGeom>
              <a:avLst/>
              <a:gdLst>
                <a:gd name="T0" fmla="*/ 165 w 165"/>
                <a:gd name="T1" fmla="*/ 235 h 251"/>
                <a:gd name="T2" fmla="*/ 164 w 165"/>
                <a:gd name="T3" fmla="*/ 168 h 251"/>
                <a:gd name="T4" fmla="*/ 161 w 165"/>
                <a:gd name="T5" fmla="*/ 101 h 251"/>
                <a:gd name="T6" fmla="*/ 161 w 165"/>
                <a:gd name="T7" fmla="*/ 80 h 251"/>
                <a:gd name="T8" fmla="*/ 153 w 165"/>
                <a:gd name="T9" fmla="*/ 48 h 251"/>
                <a:gd name="T10" fmla="*/ 135 w 165"/>
                <a:gd name="T11" fmla="*/ 26 h 251"/>
                <a:gd name="T12" fmla="*/ 107 w 165"/>
                <a:gd name="T13" fmla="*/ 10 h 251"/>
                <a:gd name="T14" fmla="*/ 87 w 165"/>
                <a:gd name="T15" fmla="*/ 5 h 251"/>
                <a:gd name="T16" fmla="*/ 64 w 165"/>
                <a:gd name="T17" fmla="*/ 0 h 251"/>
                <a:gd name="T18" fmla="*/ 30 w 165"/>
                <a:gd name="T19" fmla="*/ 5 h 251"/>
                <a:gd name="T20" fmla="*/ 9 w 165"/>
                <a:gd name="T21" fmla="*/ 22 h 251"/>
                <a:gd name="T22" fmla="*/ 0 w 165"/>
                <a:gd name="T23" fmla="*/ 49 h 251"/>
                <a:gd name="T24" fmla="*/ 0 w 165"/>
                <a:gd name="T25" fmla="*/ 98 h 251"/>
                <a:gd name="T26" fmla="*/ 24 w 165"/>
                <a:gd name="T27" fmla="*/ 169 h 251"/>
                <a:gd name="T28" fmla="*/ 41 w 165"/>
                <a:gd name="T29" fmla="*/ 197 h 251"/>
                <a:gd name="T30" fmla="*/ 48 w 165"/>
                <a:gd name="T31" fmla="*/ 207 h 251"/>
                <a:gd name="T32" fmla="*/ 81 w 165"/>
                <a:gd name="T33" fmla="*/ 233 h 251"/>
                <a:gd name="T34" fmla="*/ 120 w 165"/>
                <a:gd name="T35" fmla="*/ 250 h 251"/>
                <a:gd name="T36" fmla="*/ 146 w 165"/>
                <a:gd name="T37" fmla="*/ 251 h 251"/>
                <a:gd name="T38" fmla="*/ 160 w 165"/>
                <a:gd name="T39" fmla="*/ 243 h 251"/>
                <a:gd name="T40" fmla="*/ 165 w 165"/>
                <a:gd name="T41" fmla="*/ 23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5" h="251">
                  <a:moveTo>
                    <a:pt x="165" y="235"/>
                  </a:moveTo>
                  <a:lnTo>
                    <a:pt x="164" y="168"/>
                  </a:lnTo>
                  <a:lnTo>
                    <a:pt x="161" y="101"/>
                  </a:lnTo>
                  <a:lnTo>
                    <a:pt x="161" y="80"/>
                  </a:lnTo>
                  <a:lnTo>
                    <a:pt x="153" y="48"/>
                  </a:lnTo>
                  <a:lnTo>
                    <a:pt x="135" y="26"/>
                  </a:lnTo>
                  <a:lnTo>
                    <a:pt x="107" y="10"/>
                  </a:lnTo>
                  <a:lnTo>
                    <a:pt x="87" y="5"/>
                  </a:lnTo>
                  <a:lnTo>
                    <a:pt x="64" y="0"/>
                  </a:lnTo>
                  <a:lnTo>
                    <a:pt x="30" y="5"/>
                  </a:lnTo>
                  <a:lnTo>
                    <a:pt x="9" y="22"/>
                  </a:lnTo>
                  <a:lnTo>
                    <a:pt x="0" y="49"/>
                  </a:lnTo>
                  <a:lnTo>
                    <a:pt x="0" y="98"/>
                  </a:lnTo>
                  <a:lnTo>
                    <a:pt x="24" y="169"/>
                  </a:lnTo>
                  <a:lnTo>
                    <a:pt x="41" y="197"/>
                  </a:lnTo>
                  <a:lnTo>
                    <a:pt x="48" y="207"/>
                  </a:lnTo>
                  <a:lnTo>
                    <a:pt x="81" y="233"/>
                  </a:lnTo>
                  <a:lnTo>
                    <a:pt x="120" y="250"/>
                  </a:lnTo>
                  <a:lnTo>
                    <a:pt x="146" y="251"/>
                  </a:lnTo>
                  <a:lnTo>
                    <a:pt x="160" y="243"/>
                  </a:lnTo>
                  <a:lnTo>
                    <a:pt x="165" y="235"/>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29"/>
            <p:cNvSpPr>
              <a:spLocks/>
            </p:cNvSpPr>
            <p:nvPr/>
          </p:nvSpPr>
          <p:spPr bwMode="auto">
            <a:xfrm>
              <a:off x="7378700" y="2241550"/>
              <a:ext cx="119063" cy="211138"/>
            </a:xfrm>
            <a:custGeom>
              <a:avLst/>
              <a:gdLst>
                <a:gd name="T0" fmla="*/ 67 w 298"/>
                <a:gd name="T1" fmla="*/ 0 h 530"/>
                <a:gd name="T2" fmla="*/ 56 w 298"/>
                <a:gd name="T3" fmla="*/ 0 h 530"/>
                <a:gd name="T4" fmla="*/ 39 w 298"/>
                <a:gd name="T5" fmla="*/ 14 h 530"/>
                <a:gd name="T6" fmla="*/ 19 w 298"/>
                <a:gd name="T7" fmla="*/ 55 h 530"/>
                <a:gd name="T8" fmla="*/ 2 w 298"/>
                <a:gd name="T9" fmla="*/ 173 h 530"/>
                <a:gd name="T10" fmla="*/ 0 w 298"/>
                <a:gd name="T11" fmla="*/ 224 h 530"/>
                <a:gd name="T12" fmla="*/ 0 w 298"/>
                <a:gd name="T13" fmla="*/ 255 h 530"/>
                <a:gd name="T14" fmla="*/ 13 w 298"/>
                <a:gd name="T15" fmla="*/ 311 h 530"/>
                <a:gd name="T16" fmla="*/ 26 w 298"/>
                <a:gd name="T17" fmla="*/ 339 h 530"/>
                <a:gd name="T18" fmla="*/ 36 w 298"/>
                <a:gd name="T19" fmla="*/ 355 h 530"/>
                <a:gd name="T20" fmla="*/ 56 w 298"/>
                <a:gd name="T21" fmla="*/ 372 h 530"/>
                <a:gd name="T22" fmla="*/ 78 w 298"/>
                <a:gd name="T23" fmla="*/ 381 h 530"/>
                <a:gd name="T24" fmla="*/ 98 w 298"/>
                <a:gd name="T25" fmla="*/ 392 h 530"/>
                <a:gd name="T26" fmla="*/ 107 w 298"/>
                <a:gd name="T27" fmla="*/ 403 h 530"/>
                <a:gd name="T28" fmla="*/ 122 w 298"/>
                <a:gd name="T29" fmla="*/ 429 h 530"/>
                <a:gd name="T30" fmla="*/ 131 w 298"/>
                <a:gd name="T31" fmla="*/ 461 h 530"/>
                <a:gd name="T32" fmla="*/ 148 w 298"/>
                <a:gd name="T33" fmla="*/ 482 h 530"/>
                <a:gd name="T34" fmla="*/ 163 w 298"/>
                <a:gd name="T35" fmla="*/ 491 h 530"/>
                <a:gd name="T36" fmla="*/ 186 w 298"/>
                <a:gd name="T37" fmla="*/ 504 h 530"/>
                <a:gd name="T38" fmla="*/ 242 w 298"/>
                <a:gd name="T39" fmla="*/ 526 h 530"/>
                <a:gd name="T40" fmla="*/ 275 w 298"/>
                <a:gd name="T41" fmla="*/ 530 h 530"/>
                <a:gd name="T42" fmla="*/ 285 w 298"/>
                <a:gd name="T43" fmla="*/ 526 h 530"/>
                <a:gd name="T44" fmla="*/ 291 w 298"/>
                <a:gd name="T45" fmla="*/ 521 h 530"/>
                <a:gd name="T46" fmla="*/ 298 w 298"/>
                <a:gd name="T47" fmla="*/ 506 h 530"/>
                <a:gd name="T48" fmla="*/ 298 w 298"/>
                <a:gd name="T49" fmla="*/ 478 h 530"/>
                <a:gd name="T50" fmla="*/ 277 w 298"/>
                <a:gd name="T51" fmla="*/ 413 h 530"/>
                <a:gd name="T52" fmla="*/ 262 w 298"/>
                <a:gd name="T53" fmla="*/ 384 h 530"/>
                <a:gd name="T54" fmla="*/ 242 w 298"/>
                <a:gd name="T55" fmla="*/ 355 h 530"/>
                <a:gd name="T56" fmla="*/ 216 w 298"/>
                <a:gd name="T57" fmla="*/ 326 h 530"/>
                <a:gd name="T58" fmla="*/ 210 w 298"/>
                <a:gd name="T59" fmla="*/ 298 h 530"/>
                <a:gd name="T60" fmla="*/ 211 w 298"/>
                <a:gd name="T61" fmla="*/ 276 h 530"/>
                <a:gd name="T62" fmla="*/ 212 w 298"/>
                <a:gd name="T63" fmla="*/ 250 h 530"/>
                <a:gd name="T64" fmla="*/ 210 w 298"/>
                <a:gd name="T65" fmla="*/ 215 h 530"/>
                <a:gd name="T66" fmla="*/ 188 w 298"/>
                <a:gd name="T67" fmla="*/ 177 h 530"/>
                <a:gd name="T68" fmla="*/ 158 w 298"/>
                <a:gd name="T69" fmla="*/ 141 h 530"/>
                <a:gd name="T70" fmla="*/ 140 w 298"/>
                <a:gd name="T71" fmla="*/ 107 h 530"/>
                <a:gd name="T72" fmla="*/ 113 w 298"/>
                <a:gd name="T73" fmla="*/ 40 h 530"/>
                <a:gd name="T74" fmla="*/ 93 w 298"/>
                <a:gd name="T75" fmla="*/ 14 h 530"/>
                <a:gd name="T76" fmla="*/ 76 w 298"/>
                <a:gd name="T77" fmla="*/ 2 h 530"/>
                <a:gd name="T78" fmla="*/ 67 w 298"/>
                <a:gd name="T7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8" h="530">
                  <a:moveTo>
                    <a:pt x="67" y="0"/>
                  </a:moveTo>
                  <a:lnTo>
                    <a:pt x="56" y="0"/>
                  </a:lnTo>
                  <a:lnTo>
                    <a:pt x="39" y="14"/>
                  </a:lnTo>
                  <a:lnTo>
                    <a:pt x="19" y="55"/>
                  </a:lnTo>
                  <a:lnTo>
                    <a:pt x="2" y="173"/>
                  </a:lnTo>
                  <a:lnTo>
                    <a:pt x="0" y="224"/>
                  </a:lnTo>
                  <a:lnTo>
                    <a:pt x="0" y="255"/>
                  </a:lnTo>
                  <a:lnTo>
                    <a:pt x="13" y="311"/>
                  </a:lnTo>
                  <a:lnTo>
                    <a:pt x="26" y="339"/>
                  </a:lnTo>
                  <a:lnTo>
                    <a:pt x="36" y="355"/>
                  </a:lnTo>
                  <a:lnTo>
                    <a:pt x="56" y="372"/>
                  </a:lnTo>
                  <a:lnTo>
                    <a:pt x="78" y="381"/>
                  </a:lnTo>
                  <a:lnTo>
                    <a:pt x="98" y="392"/>
                  </a:lnTo>
                  <a:lnTo>
                    <a:pt x="107" y="403"/>
                  </a:lnTo>
                  <a:lnTo>
                    <a:pt x="122" y="429"/>
                  </a:lnTo>
                  <a:lnTo>
                    <a:pt x="131" y="461"/>
                  </a:lnTo>
                  <a:lnTo>
                    <a:pt x="148" y="482"/>
                  </a:lnTo>
                  <a:lnTo>
                    <a:pt x="163" y="491"/>
                  </a:lnTo>
                  <a:lnTo>
                    <a:pt x="186" y="504"/>
                  </a:lnTo>
                  <a:lnTo>
                    <a:pt x="242" y="526"/>
                  </a:lnTo>
                  <a:lnTo>
                    <a:pt x="275" y="530"/>
                  </a:lnTo>
                  <a:lnTo>
                    <a:pt x="285" y="526"/>
                  </a:lnTo>
                  <a:lnTo>
                    <a:pt x="291" y="521"/>
                  </a:lnTo>
                  <a:lnTo>
                    <a:pt x="298" y="506"/>
                  </a:lnTo>
                  <a:lnTo>
                    <a:pt x="298" y="478"/>
                  </a:lnTo>
                  <a:lnTo>
                    <a:pt x="277" y="413"/>
                  </a:lnTo>
                  <a:lnTo>
                    <a:pt x="262" y="384"/>
                  </a:lnTo>
                  <a:lnTo>
                    <a:pt x="242" y="355"/>
                  </a:lnTo>
                  <a:lnTo>
                    <a:pt x="216" y="326"/>
                  </a:lnTo>
                  <a:lnTo>
                    <a:pt x="210" y="298"/>
                  </a:lnTo>
                  <a:lnTo>
                    <a:pt x="211" y="276"/>
                  </a:lnTo>
                  <a:lnTo>
                    <a:pt x="212" y="250"/>
                  </a:lnTo>
                  <a:lnTo>
                    <a:pt x="210" y="215"/>
                  </a:lnTo>
                  <a:lnTo>
                    <a:pt x="188" y="177"/>
                  </a:lnTo>
                  <a:lnTo>
                    <a:pt x="158" y="141"/>
                  </a:lnTo>
                  <a:lnTo>
                    <a:pt x="140" y="107"/>
                  </a:lnTo>
                  <a:lnTo>
                    <a:pt x="113" y="40"/>
                  </a:lnTo>
                  <a:lnTo>
                    <a:pt x="93" y="14"/>
                  </a:lnTo>
                  <a:lnTo>
                    <a:pt x="76" y="2"/>
                  </a:lnTo>
                  <a:lnTo>
                    <a:pt x="67" y="0"/>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30"/>
            <p:cNvSpPr>
              <a:spLocks/>
            </p:cNvSpPr>
            <p:nvPr/>
          </p:nvSpPr>
          <p:spPr bwMode="auto">
            <a:xfrm>
              <a:off x="7505700" y="2257425"/>
              <a:ext cx="123825" cy="155575"/>
            </a:xfrm>
            <a:custGeom>
              <a:avLst/>
              <a:gdLst>
                <a:gd name="T0" fmla="*/ 256 w 314"/>
                <a:gd name="T1" fmla="*/ 174 h 394"/>
                <a:gd name="T2" fmla="*/ 238 w 314"/>
                <a:gd name="T3" fmla="*/ 169 h 394"/>
                <a:gd name="T4" fmla="*/ 212 w 314"/>
                <a:gd name="T5" fmla="*/ 155 h 394"/>
                <a:gd name="T6" fmla="*/ 190 w 314"/>
                <a:gd name="T7" fmla="*/ 129 h 394"/>
                <a:gd name="T8" fmla="*/ 177 w 314"/>
                <a:gd name="T9" fmla="*/ 85 h 394"/>
                <a:gd name="T10" fmla="*/ 166 w 314"/>
                <a:gd name="T11" fmla="*/ 51 h 394"/>
                <a:gd name="T12" fmla="*/ 153 w 314"/>
                <a:gd name="T13" fmla="*/ 30 h 394"/>
                <a:gd name="T14" fmla="*/ 143 w 314"/>
                <a:gd name="T15" fmla="*/ 20 h 394"/>
                <a:gd name="T16" fmla="*/ 131 w 314"/>
                <a:gd name="T17" fmla="*/ 9 h 394"/>
                <a:gd name="T18" fmla="*/ 104 w 314"/>
                <a:gd name="T19" fmla="*/ 0 h 394"/>
                <a:gd name="T20" fmla="*/ 79 w 314"/>
                <a:gd name="T21" fmla="*/ 3 h 394"/>
                <a:gd name="T22" fmla="*/ 55 w 314"/>
                <a:gd name="T23" fmla="*/ 15 h 394"/>
                <a:gd name="T24" fmla="*/ 24 w 314"/>
                <a:gd name="T25" fmla="*/ 43 h 394"/>
                <a:gd name="T26" fmla="*/ 6 w 314"/>
                <a:gd name="T27" fmla="*/ 81 h 394"/>
                <a:gd name="T28" fmla="*/ 0 w 314"/>
                <a:gd name="T29" fmla="*/ 107 h 394"/>
                <a:gd name="T30" fmla="*/ 0 w 314"/>
                <a:gd name="T31" fmla="*/ 120 h 394"/>
                <a:gd name="T32" fmla="*/ 6 w 314"/>
                <a:gd name="T33" fmla="*/ 143 h 394"/>
                <a:gd name="T34" fmla="*/ 25 w 314"/>
                <a:gd name="T35" fmla="*/ 194 h 394"/>
                <a:gd name="T36" fmla="*/ 66 w 314"/>
                <a:gd name="T37" fmla="*/ 266 h 394"/>
                <a:gd name="T38" fmla="*/ 89 w 314"/>
                <a:gd name="T39" fmla="*/ 311 h 394"/>
                <a:gd name="T40" fmla="*/ 100 w 314"/>
                <a:gd name="T41" fmla="*/ 336 h 394"/>
                <a:gd name="T42" fmla="*/ 136 w 314"/>
                <a:gd name="T43" fmla="*/ 374 h 394"/>
                <a:gd name="T44" fmla="*/ 183 w 314"/>
                <a:gd name="T45" fmla="*/ 394 h 394"/>
                <a:gd name="T46" fmla="*/ 222 w 314"/>
                <a:gd name="T47" fmla="*/ 394 h 394"/>
                <a:gd name="T48" fmla="*/ 248 w 314"/>
                <a:gd name="T49" fmla="*/ 387 h 394"/>
                <a:gd name="T50" fmla="*/ 261 w 314"/>
                <a:gd name="T51" fmla="*/ 379 h 394"/>
                <a:gd name="T52" fmla="*/ 276 w 314"/>
                <a:gd name="T53" fmla="*/ 369 h 394"/>
                <a:gd name="T54" fmla="*/ 299 w 314"/>
                <a:gd name="T55" fmla="*/ 344 h 394"/>
                <a:gd name="T56" fmla="*/ 311 w 314"/>
                <a:gd name="T57" fmla="*/ 315 h 394"/>
                <a:gd name="T58" fmla="*/ 314 w 314"/>
                <a:gd name="T59" fmla="*/ 283 h 394"/>
                <a:gd name="T60" fmla="*/ 311 w 314"/>
                <a:gd name="T61" fmla="*/ 266 h 394"/>
                <a:gd name="T62" fmla="*/ 306 w 314"/>
                <a:gd name="T63" fmla="*/ 238 h 394"/>
                <a:gd name="T64" fmla="*/ 292 w 314"/>
                <a:gd name="T65" fmla="*/ 197 h 394"/>
                <a:gd name="T66" fmla="*/ 271 w 314"/>
                <a:gd name="T67" fmla="*/ 178 h 394"/>
                <a:gd name="T68" fmla="*/ 256 w 314"/>
                <a:gd name="T69" fmla="*/ 17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4" h="394">
                  <a:moveTo>
                    <a:pt x="256" y="174"/>
                  </a:moveTo>
                  <a:lnTo>
                    <a:pt x="238" y="169"/>
                  </a:lnTo>
                  <a:lnTo>
                    <a:pt x="212" y="155"/>
                  </a:lnTo>
                  <a:lnTo>
                    <a:pt x="190" y="129"/>
                  </a:lnTo>
                  <a:lnTo>
                    <a:pt x="177" y="85"/>
                  </a:lnTo>
                  <a:lnTo>
                    <a:pt x="166" y="51"/>
                  </a:lnTo>
                  <a:lnTo>
                    <a:pt x="153" y="30"/>
                  </a:lnTo>
                  <a:lnTo>
                    <a:pt x="143" y="20"/>
                  </a:lnTo>
                  <a:lnTo>
                    <a:pt x="131" y="9"/>
                  </a:lnTo>
                  <a:lnTo>
                    <a:pt x="104" y="0"/>
                  </a:lnTo>
                  <a:lnTo>
                    <a:pt x="79" y="3"/>
                  </a:lnTo>
                  <a:lnTo>
                    <a:pt x="55" y="15"/>
                  </a:lnTo>
                  <a:lnTo>
                    <a:pt x="24" y="43"/>
                  </a:lnTo>
                  <a:lnTo>
                    <a:pt x="6" y="81"/>
                  </a:lnTo>
                  <a:lnTo>
                    <a:pt x="0" y="107"/>
                  </a:lnTo>
                  <a:lnTo>
                    <a:pt x="0" y="120"/>
                  </a:lnTo>
                  <a:lnTo>
                    <a:pt x="6" y="143"/>
                  </a:lnTo>
                  <a:lnTo>
                    <a:pt x="25" y="194"/>
                  </a:lnTo>
                  <a:lnTo>
                    <a:pt x="66" y="266"/>
                  </a:lnTo>
                  <a:lnTo>
                    <a:pt x="89" y="311"/>
                  </a:lnTo>
                  <a:lnTo>
                    <a:pt x="100" y="336"/>
                  </a:lnTo>
                  <a:lnTo>
                    <a:pt x="136" y="374"/>
                  </a:lnTo>
                  <a:lnTo>
                    <a:pt x="183" y="394"/>
                  </a:lnTo>
                  <a:lnTo>
                    <a:pt x="222" y="394"/>
                  </a:lnTo>
                  <a:lnTo>
                    <a:pt x="248" y="387"/>
                  </a:lnTo>
                  <a:lnTo>
                    <a:pt x="261" y="379"/>
                  </a:lnTo>
                  <a:lnTo>
                    <a:pt x="276" y="369"/>
                  </a:lnTo>
                  <a:lnTo>
                    <a:pt x="299" y="344"/>
                  </a:lnTo>
                  <a:lnTo>
                    <a:pt x="311" y="315"/>
                  </a:lnTo>
                  <a:lnTo>
                    <a:pt x="314" y="283"/>
                  </a:lnTo>
                  <a:lnTo>
                    <a:pt x="311" y="266"/>
                  </a:lnTo>
                  <a:lnTo>
                    <a:pt x="306" y="238"/>
                  </a:lnTo>
                  <a:lnTo>
                    <a:pt x="292" y="197"/>
                  </a:lnTo>
                  <a:lnTo>
                    <a:pt x="271" y="178"/>
                  </a:lnTo>
                  <a:lnTo>
                    <a:pt x="256" y="17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31"/>
            <p:cNvSpPr>
              <a:spLocks/>
            </p:cNvSpPr>
            <p:nvPr/>
          </p:nvSpPr>
          <p:spPr bwMode="auto">
            <a:xfrm>
              <a:off x="7702550" y="2443163"/>
              <a:ext cx="177800" cy="71438"/>
            </a:xfrm>
            <a:custGeom>
              <a:avLst/>
              <a:gdLst>
                <a:gd name="T0" fmla="*/ 439 w 448"/>
                <a:gd name="T1" fmla="*/ 69 h 182"/>
                <a:gd name="T2" fmla="*/ 418 w 448"/>
                <a:gd name="T3" fmla="*/ 50 h 182"/>
                <a:gd name="T4" fmla="*/ 368 w 448"/>
                <a:gd name="T5" fmla="*/ 28 h 182"/>
                <a:gd name="T6" fmla="*/ 283 w 448"/>
                <a:gd name="T7" fmla="*/ 16 h 182"/>
                <a:gd name="T8" fmla="*/ 225 w 448"/>
                <a:gd name="T9" fmla="*/ 13 h 182"/>
                <a:gd name="T10" fmla="*/ 178 w 448"/>
                <a:gd name="T11" fmla="*/ 6 h 182"/>
                <a:gd name="T12" fmla="*/ 116 w 448"/>
                <a:gd name="T13" fmla="*/ 0 h 182"/>
                <a:gd name="T14" fmla="*/ 76 w 448"/>
                <a:gd name="T15" fmla="*/ 12 h 182"/>
                <a:gd name="T16" fmla="*/ 55 w 448"/>
                <a:gd name="T17" fmla="*/ 26 h 182"/>
                <a:gd name="T18" fmla="*/ 25 w 448"/>
                <a:gd name="T19" fmla="*/ 51 h 182"/>
                <a:gd name="T20" fmla="*/ 3 w 448"/>
                <a:gd name="T21" fmla="*/ 83 h 182"/>
                <a:gd name="T22" fmla="*/ 0 w 448"/>
                <a:gd name="T23" fmla="*/ 101 h 182"/>
                <a:gd name="T24" fmla="*/ 3 w 448"/>
                <a:gd name="T25" fmla="*/ 118 h 182"/>
                <a:gd name="T26" fmla="*/ 14 w 448"/>
                <a:gd name="T27" fmla="*/ 131 h 182"/>
                <a:gd name="T28" fmla="*/ 38 w 448"/>
                <a:gd name="T29" fmla="*/ 149 h 182"/>
                <a:gd name="T30" fmla="*/ 88 w 448"/>
                <a:gd name="T31" fmla="*/ 165 h 182"/>
                <a:gd name="T32" fmla="*/ 145 w 448"/>
                <a:gd name="T33" fmla="*/ 175 h 182"/>
                <a:gd name="T34" fmla="*/ 233 w 448"/>
                <a:gd name="T35" fmla="*/ 182 h 182"/>
                <a:gd name="T36" fmla="*/ 276 w 448"/>
                <a:gd name="T37" fmla="*/ 182 h 182"/>
                <a:gd name="T38" fmla="*/ 294 w 448"/>
                <a:gd name="T39" fmla="*/ 179 h 182"/>
                <a:gd name="T40" fmla="*/ 359 w 448"/>
                <a:gd name="T41" fmla="*/ 162 h 182"/>
                <a:gd name="T42" fmla="*/ 408 w 448"/>
                <a:gd name="T43" fmla="*/ 140 h 182"/>
                <a:gd name="T44" fmla="*/ 434 w 448"/>
                <a:gd name="T45" fmla="*/ 122 h 182"/>
                <a:gd name="T46" fmla="*/ 448 w 448"/>
                <a:gd name="T47" fmla="*/ 103 h 182"/>
                <a:gd name="T48" fmla="*/ 448 w 448"/>
                <a:gd name="T49" fmla="*/ 81 h 182"/>
                <a:gd name="T50" fmla="*/ 439 w 448"/>
                <a:gd name="T51" fmla="*/ 6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8" h="182">
                  <a:moveTo>
                    <a:pt x="439" y="69"/>
                  </a:moveTo>
                  <a:lnTo>
                    <a:pt x="418" y="50"/>
                  </a:lnTo>
                  <a:lnTo>
                    <a:pt x="368" y="28"/>
                  </a:lnTo>
                  <a:lnTo>
                    <a:pt x="283" y="16"/>
                  </a:lnTo>
                  <a:lnTo>
                    <a:pt x="225" y="13"/>
                  </a:lnTo>
                  <a:lnTo>
                    <a:pt x="178" y="6"/>
                  </a:lnTo>
                  <a:lnTo>
                    <a:pt x="116" y="0"/>
                  </a:lnTo>
                  <a:lnTo>
                    <a:pt x="76" y="12"/>
                  </a:lnTo>
                  <a:lnTo>
                    <a:pt x="55" y="26"/>
                  </a:lnTo>
                  <a:lnTo>
                    <a:pt x="25" y="51"/>
                  </a:lnTo>
                  <a:lnTo>
                    <a:pt x="3" y="83"/>
                  </a:lnTo>
                  <a:lnTo>
                    <a:pt x="0" y="101"/>
                  </a:lnTo>
                  <a:lnTo>
                    <a:pt x="3" y="118"/>
                  </a:lnTo>
                  <a:lnTo>
                    <a:pt x="14" y="131"/>
                  </a:lnTo>
                  <a:lnTo>
                    <a:pt x="38" y="149"/>
                  </a:lnTo>
                  <a:lnTo>
                    <a:pt x="88" y="165"/>
                  </a:lnTo>
                  <a:lnTo>
                    <a:pt x="145" y="175"/>
                  </a:lnTo>
                  <a:lnTo>
                    <a:pt x="233" y="182"/>
                  </a:lnTo>
                  <a:lnTo>
                    <a:pt x="276" y="182"/>
                  </a:lnTo>
                  <a:lnTo>
                    <a:pt x="294" y="179"/>
                  </a:lnTo>
                  <a:lnTo>
                    <a:pt x="359" y="162"/>
                  </a:lnTo>
                  <a:lnTo>
                    <a:pt x="408" y="140"/>
                  </a:lnTo>
                  <a:lnTo>
                    <a:pt x="434" y="122"/>
                  </a:lnTo>
                  <a:lnTo>
                    <a:pt x="448" y="103"/>
                  </a:lnTo>
                  <a:lnTo>
                    <a:pt x="448" y="81"/>
                  </a:lnTo>
                  <a:lnTo>
                    <a:pt x="439" y="69"/>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32"/>
            <p:cNvSpPr>
              <a:spLocks/>
            </p:cNvSpPr>
            <p:nvPr/>
          </p:nvSpPr>
          <p:spPr bwMode="auto">
            <a:xfrm>
              <a:off x="7921625" y="2427288"/>
              <a:ext cx="130175" cy="61913"/>
            </a:xfrm>
            <a:custGeom>
              <a:avLst/>
              <a:gdLst>
                <a:gd name="T0" fmla="*/ 246 w 329"/>
                <a:gd name="T1" fmla="*/ 50 h 155"/>
                <a:gd name="T2" fmla="*/ 229 w 329"/>
                <a:gd name="T3" fmla="*/ 38 h 155"/>
                <a:gd name="T4" fmla="*/ 194 w 329"/>
                <a:gd name="T5" fmla="*/ 20 h 155"/>
                <a:gd name="T6" fmla="*/ 136 w 329"/>
                <a:gd name="T7" fmla="*/ 3 h 155"/>
                <a:gd name="T8" fmla="*/ 93 w 329"/>
                <a:gd name="T9" fmla="*/ 0 h 155"/>
                <a:gd name="T10" fmla="*/ 76 w 329"/>
                <a:gd name="T11" fmla="*/ 0 h 155"/>
                <a:gd name="T12" fmla="*/ 40 w 329"/>
                <a:gd name="T13" fmla="*/ 12 h 155"/>
                <a:gd name="T14" fmla="*/ 10 w 329"/>
                <a:gd name="T15" fmla="*/ 34 h 155"/>
                <a:gd name="T16" fmla="*/ 0 w 329"/>
                <a:gd name="T17" fmla="*/ 59 h 155"/>
                <a:gd name="T18" fmla="*/ 1 w 329"/>
                <a:gd name="T19" fmla="*/ 78 h 155"/>
                <a:gd name="T20" fmla="*/ 5 w 329"/>
                <a:gd name="T21" fmla="*/ 89 h 155"/>
                <a:gd name="T22" fmla="*/ 11 w 329"/>
                <a:gd name="T23" fmla="*/ 102 h 155"/>
                <a:gd name="T24" fmla="*/ 39 w 329"/>
                <a:gd name="T25" fmla="*/ 125 h 155"/>
                <a:gd name="T26" fmla="*/ 93 w 329"/>
                <a:gd name="T27" fmla="*/ 148 h 155"/>
                <a:gd name="T28" fmla="*/ 123 w 329"/>
                <a:gd name="T29" fmla="*/ 153 h 155"/>
                <a:gd name="T30" fmla="*/ 166 w 329"/>
                <a:gd name="T31" fmla="*/ 155 h 155"/>
                <a:gd name="T32" fmla="*/ 241 w 329"/>
                <a:gd name="T33" fmla="*/ 140 h 155"/>
                <a:gd name="T34" fmla="*/ 280 w 329"/>
                <a:gd name="T35" fmla="*/ 127 h 155"/>
                <a:gd name="T36" fmla="*/ 299 w 329"/>
                <a:gd name="T37" fmla="*/ 120 h 155"/>
                <a:gd name="T38" fmla="*/ 322 w 329"/>
                <a:gd name="T39" fmla="*/ 107 h 155"/>
                <a:gd name="T40" fmla="*/ 329 w 329"/>
                <a:gd name="T41" fmla="*/ 95 h 155"/>
                <a:gd name="T42" fmla="*/ 324 w 329"/>
                <a:gd name="T43" fmla="*/ 86 h 155"/>
                <a:gd name="T44" fmla="*/ 280 w 329"/>
                <a:gd name="T45" fmla="*/ 65 h 155"/>
                <a:gd name="T46" fmla="*/ 246 w 329"/>
                <a:gd name="T47" fmla="*/ 5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9" h="155">
                  <a:moveTo>
                    <a:pt x="246" y="50"/>
                  </a:moveTo>
                  <a:lnTo>
                    <a:pt x="229" y="38"/>
                  </a:lnTo>
                  <a:lnTo>
                    <a:pt x="194" y="20"/>
                  </a:lnTo>
                  <a:lnTo>
                    <a:pt x="136" y="3"/>
                  </a:lnTo>
                  <a:lnTo>
                    <a:pt x="93" y="0"/>
                  </a:lnTo>
                  <a:lnTo>
                    <a:pt x="76" y="0"/>
                  </a:lnTo>
                  <a:lnTo>
                    <a:pt x="40" y="12"/>
                  </a:lnTo>
                  <a:lnTo>
                    <a:pt x="10" y="34"/>
                  </a:lnTo>
                  <a:lnTo>
                    <a:pt x="0" y="59"/>
                  </a:lnTo>
                  <a:lnTo>
                    <a:pt x="1" y="78"/>
                  </a:lnTo>
                  <a:lnTo>
                    <a:pt x="5" y="89"/>
                  </a:lnTo>
                  <a:lnTo>
                    <a:pt x="11" y="102"/>
                  </a:lnTo>
                  <a:lnTo>
                    <a:pt x="39" y="125"/>
                  </a:lnTo>
                  <a:lnTo>
                    <a:pt x="93" y="148"/>
                  </a:lnTo>
                  <a:lnTo>
                    <a:pt x="123" y="153"/>
                  </a:lnTo>
                  <a:lnTo>
                    <a:pt x="166" y="155"/>
                  </a:lnTo>
                  <a:lnTo>
                    <a:pt x="241" y="140"/>
                  </a:lnTo>
                  <a:lnTo>
                    <a:pt x="280" y="127"/>
                  </a:lnTo>
                  <a:lnTo>
                    <a:pt x="299" y="120"/>
                  </a:lnTo>
                  <a:lnTo>
                    <a:pt x="322" y="107"/>
                  </a:lnTo>
                  <a:lnTo>
                    <a:pt x="329" y="95"/>
                  </a:lnTo>
                  <a:lnTo>
                    <a:pt x="324" y="86"/>
                  </a:lnTo>
                  <a:lnTo>
                    <a:pt x="280" y="65"/>
                  </a:lnTo>
                  <a:lnTo>
                    <a:pt x="246" y="50"/>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33"/>
            <p:cNvSpPr>
              <a:spLocks/>
            </p:cNvSpPr>
            <p:nvPr/>
          </p:nvSpPr>
          <p:spPr bwMode="auto">
            <a:xfrm>
              <a:off x="8093075" y="2292350"/>
              <a:ext cx="107950" cy="141288"/>
            </a:xfrm>
            <a:custGeom>
              <a:avLst/>
              <a:gdLst>
                <a:gd name="T0" fmla="*/ 255 w 272"/>
                <a:gd name="T1" fmla="*/ 153 h 354"/>
                <a:gd name="T2" fmla="*/ 248 w 272"/>
                <a:gd name="T3" fmla="*/ 118 h 354"/>
                <a:gd name="T4" fmla="*/ 229 w 272"/>
                <a:gd name="T5" fmla="*/ 37 h 354"/>
                <a:gd name="T6" fmla="*/ 212 w 272"/>
                <a:gd name="T7" fmla="*/ 9 h 354"/>
                <a:gd name="T8" fmla="*/ 199 w 272"/>
                <a:gd name="T9" fmla="*/ 0 h 354"/>
                <a:gd name="T10" fmla="*/ 191 w 272"/>
                <a:gd name="T11" fmla="*/ 0 h 354"/>
                <a:gd name="T12" fmla="*/ 184 w 272"/>
                <a:gd name="T13" fmla="*/ 1 h 354"/>
                <a:gd name="T14" fmla="*/ 168 w 272"/>
                <a:gd name="T15" fmla="*/ 13 h 354"/>
                <a:gd name="T16" fmla="*/ 145 w 272"/>
                <a:gd name="T17" fmla="*/ 41 h 354"/>
                <a:gd name="T18" fmla="*/ 102 w 272"/>
                <a:gd name="T19" fmla="*/ 122 h 354"/>
                <a:gd name="T20" fmla="*/ 88 w 272"/>
                <a:gd name="T21" fmla="*/ 157 h 354"/>
                <a:gd name="T22" fmla="*/ 68 w 272"/>
                <a:gd name="T23" fmla="*/ 192 h 354"/>
                <a:gd name="T24" fmla="*/ 24 w 272"/>
                <a:gd name="T25" fmla="*/ 260 h 354"/>
                <a:gd name="T26" fmla="*/ 6 w 272"/>
                <a:gd name="T27" fmla="*/ 295 h 354"/>
                <a:gd name="T28" fmla="*/ 0 w 272"/>
                <a:gd name="T29" fmla="*/ 311 h 354"/>
                <a:gd name="T30" fmla="*/ 1 w 272"/>
                <a:gd name="T31" fmla="*/ 334 h 354"/>
                <a:gd name="T32" fmla="*/ 14 w 272"/>
                <a:gd name="T33" fmla="*/ 347 h 354"/>
                <a:gd name="T34" fmla="*/ 37 w 272"/>
                <a:gd name="T35" fmla="*/ 354 h 354"/>
                <a:gd name="T36" fmla="*/ 116 w 272"/>
                <a:gd name="T37" fmla="*/ 349 h 354"/>
                <a:gd name="T38" fmla="*/ 167 w 272"/>
                <a:gd name="T39" fmla="*/ 339 h 354"/>
                <a:gd name="T40" fmla="*/ 195 w 272"/>
                <a:gd name="T41" fmla="*/ 334 h 354"/>
                <a:gd name="T42" fmla="*/ 232 w 272"/>
                <a:gd name="T43" fmla="*/ 324 h 354"/>
                <a:gd name="T44" fmla="*/ 250 w 272"/>
                <a:gd name="T45" fmla="*/ 311 h 354"/>
                <a:gd name="T46" fmla="*/ 264 w 272"/>
                <a:gd name="T47" fmla="*/ 291 h 354"/>
                <a:gd name="T48" fmla="*/ 272 w 272"/>
                <a:gd name="T49" fmla="*/ 264 h 354"/>
                <a:gd name="T50" fmla="*/ 272 w 272"/>
                <a:gd name="T51" fmla="*/ 229 h 354"/>
                <a:gd name="T52" fmla="*/ 264 w 272"/>
                <a:gd name="T53" fmla="*/ 181 h 354"/>
                <a:gd name="T54" fmla="*/ 255 w 272"/>
                <a:gd name="T55" fmla="*/ 15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54">
                  <a:moveTo>
                    <a:pt x="255" y="153"/>
                  </a:moveTo>
                  <a:lnTo>
                    <a:pt x="248" y="118"/>
                  </a:lnTo>
                  <a:lnTo>
                    <a:pt x="229" y="37"/>
                  </a:lnTo>
                  <a:lnTo>
                    <a:pt x="212" y="9"/>
                  </a:lnTo>
                  <a:lnTo>
                    <a:pt x="199" y="0"/>
                  </a:lnTo>
                  <a:lnTo>
                    <a:pt x="191" y="0"/>
                  </a:lnTo>
                  <a:lnTo>
                    <a:pt x="184" y="1"/>
                  </a:lnTo>
                  <a:lnTo>
                    <a:pt x="168" y="13"/>
                  </a:lnTo>
                  <a:lnTo>
                    <a:pt x="145" y="41"/>
                  </a:lnTo>
                  <a:lnTo>
                    <a:pt x="102" y="122"/>
                  </a:lnTo>
                  <a:lnTo>
                    <a:pt x="88" y="157"/>
                  </a:lnTo>
                  <a:lnTo>
                    <a:pt x="68" y="192"/>
                  </a:lnTo>
                  <a:lnTo>
                    <a:pt x="24" y="260"/>
                  </a:lnTo>
                  <a:lnTo>
                    <a:pt x="6" y="295"/>
                  </a:lnTo>
                  <a:lnTo>
                    <a:pt x="0" y="311"/>
                  </a:lnTo>
                  <a:lnTo>
                    <a:pt x="1" y="334"/>
                  </a:lnTo>
                  <a:lnTo>
                    <a:pt x="14" y="347"/>
                  </a:lnTo>
                  <a:lnTo>
                    <a:pt x="37" y="354"/>
                  </a:lnTo>
                  <a:lnTo>
                    <a:pt x="116" y="349"/>
                  </a:lnTo>
                  <a:lnTo>
                    <a:pt x="167" y="339"/>
                  </a:lnTo>
                  <a:lnTo>
                    <a:pt x="195" y="334"/>
                  </a:lnTo>
                  <a:lnTo>
                    <a:pt x="232" y="324"/>
                  </a:lnTo>
                  <a:lnTo>
                    <a:pt x="250" y="311"/>
                  </a:lnTo>
                  <a:lnTo>
                    <a:pt x="264" y="291"/>
                  </a:lnTo>
                  <a:lnTo>
                    <a:pt x="272" y="264"/>
                  </a:lnTo>
                  <a:lnTo>
                    <a:pt x="272" y="229"/>
                  </a:lnTo>
                  <a:lnTo>
                    <a:pt x="264" y="181"/>
                  </a:lnTo>
                  <a:lnTo>
                    <a:pt x="255" y="153"/>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134"/>
            <p:cNvSpPr>
              <a:spLocks/>
            </p:cNvSpPr>
            <p:nvPr/>
          </p:nvSpPr>
          <p:spPr bwMode="auto">
            <a:xfrm>
              <a:off x="8186738" y="2117725"/>
              <a:ext cx="41275" cy="127000"/>
            </a:xfrm>
            <a:custGeom>
              <a:avLst/>
              <a:gdLst>
                <a:gd name="T0" fmla="*/ 25 w 105"/>
                <a:gd name="T1" fmla="*/ 318 h 319"/>
                <a:gd name="T2" fmla="*/ 35 w 105"/>
                <a:gd name="T3" fmla="*/ 319 h 319"/>
                <a:gd name="T4" fmla="*/ 51 w 105"/>
                <a:gd name="T5" fmla="*/ 313 h 319"/>
                <a:gd name="T6" fmla="*/ 65 w 105"/>
                <a:gd name="T7" fmla="*/ 291 h 319"/>
                <a:gd name="T8" fmla="*/ 76 w 105"/>
                <a:gd name="T9" fmla="*/ 220 h 319"/>
                <a:gd name="T10" fmla="*/ 80 w 105"/>
                <a:gd name="T11" fmla="*/ 177 h 319"/>
                <a:gd name="T12" fmla="*/ 85 w 105"/>
                <a:gd name="T13" fmla="*/ 147 h 319"/>
                <a:gd name="T14" fmla="*/ 102 w 105"/>
                <a:gd name="T15" fmla="*/ 83 h 319"/>
                <a:gd name="T16" fmla="*/ 105 w 105"/>
                <a:gd name="T17" fmla="*/ 54 h 319"/>
                <a:gd name="T18" fmla="*/ 105 w 105"/>
                <a:gd name="T19" fmla="*/ 33 h 319"/>
                <a:gd name="T20" fmla="*/ 95 w 105"/>
                <a:gd name="T21" fmla="*/ 7 h 319"/>
                <a:gd name="T22" fmla="*/ 76 w 105"/>
                <a:gd name="T23" fmla="*/ 0 h 319"/>
                <a:gd name="T24" fmla="*/ 55 w 105"/>
                <a:gd name="T25" fmla="*/ 16 h 319"/>
                <a:gd name="T26" fmla="*/ 47 w 105"/>
                <a:gd name="T27" fmla="*/ 35 h 319"/>
                <a:gd name="T28" fmla="*/ 38 w 105"/>
                <a:gd name="T29" fmla="*/ 67 h 319"/>
                <a:gd name="T30" fmla="*/ 29 w 105"/>
                <a:gd name="T31" fmla="*/ 135 h 319"/>
                <a:gd name="T32" fmla="*/ 23 w 105"/>
                <a:gd name="T33" fmla="*/ 166 h 319"/>
                <a:gd name="T34" fmla="*/ 12 w 105"/>
                <a:gd name="T35" fmla="*/ 203 h 319"/>
                <a:gd name="T36" fmla="*/ 0 w 105"/>
                <a:gd name="T37" fmla="*/ 278 h 319"/>
                <a:gd name="T38" fmla="*/ 7 w 105"/>
                <a:gd name="T39" fmla="*/ 305 h 319"/>
                <a:gd name="T40" fmla="*/ 17 w 105"/>
                <a:gd name="T41" fmla="*/ 317 h 319"/>
                <a:gd name="T42" fmla="*/ 25 w 105"/>
                <a:gd name="T43" fmla="*/ 31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5" h="319">
                  <a:moveTo>
                    <a:pt x="25" y="318"/>
                  </a:moveTo>
                  <a:lnTo>
                    <a:pt x="35" y="319"/>
                  </a:lnTo>
                  <a:lnTo>
                    <a:pt x="51" y="313"/>
                  </a:lnTo>
                  <a:lnTo>
                    <a:pt x="65" y="291"/>
                  </a:lnTo>
                  <a:lnTo>
                    <a:pt x="76" y="220"/>
                  </a:lnTo>
                  <a:lnTo>
                    <a:pt x="80" y="177"/>
                  </a:lnTo>
                  <a:lnTo>
                    <a:pt x="85" y="147"/>
                  </a:lnTo>
                  <a:lnTo>
                    <a:pt x="102" y="83"/>
                  </a:lnTo>
                  <a:lnTo>
                    <a:pt x="105" y="54"/>
                  </a:lnTo>
                  <a:lnTo>
                    <a:pt x="105" y="33"/>
                  </a:lnTo>
                  <a:lnTo>
                    <a:pt x="95" y="7"/>
                  </a:lnTo>
                  <a:lnTo>
                    <a:pt x="76" y="0"/>
                  </a:lnTo>
                  <a:lnTo>
                    <a:pt x="55" y="16"/>
                  </a:lnTo>
                  <a:lnTo>
                    <a:pt x="47" y="35"/>
                  </a:lnTo>
                  <a:lnTo>
                    <a:pt x="38" y="67"/>
                  </a:lnTo>
                  <a:lnTo>
                    <a:pt x="29" y="135"/>
                  </a:lnTo>
                  <a:lnTo>
                    <a:pt x="23" y="166"/>
                  </a:lnTo>
                  <a:lnTo>
                    <a:pt x="12" y="203"/>
                  </a:lnTo>
                  <a:lnTo>
                    <a:pt x="0" y="278"/>
                  </a:lnTo>
                  <a:lnTo>
                    <a:pt x="7" y="305"/>
                  </a:lnTo>
                  <a:lnTo>
                    <a:pt x="17" y="317"/>
                  </a:lnTo>
                  <a:lnTo>
                    <a:pt x="25" y="318"/>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35"/>
            <p:cNvSpPr>
              <a:spLocks/>
            </p:cNvSpPr>
            <p:nvPr/>
          </p:nvSpPr>
          <p:spPr bwMode="auto">
            <a:xfrm>
              <a:off x="8054975" y="2201863"/>
              <a:ext cx="103188" cy="79375"/>
            </a:xfrm>
            <a:custGeom>
              <a:avLst/>
              <a:gdLst>
                <a:gd name="T0" fmla="*/ 257 w 260"/>
                <a:gd name="T1" fmla="*/ 35 h 199"/>
                <a:gd name="T2" fmla="*/ 253 w 260"/>
                <a:gd name="T3" fmla="*/ 26 h 199"/>
                <a:gd name="T4" fmla="*/ 242 w 260"/>
                <a:gd name="T5" fmla="*/ 11 h 199"/>
                <a:gd name="T6" fmla="*/ 222 w 260"/>
                <a:gd name="T7" fmla="*/ 0 h 199"/>
                <a:gd name="T8" fmla="*/ 187 w 260"/>
                <a:gd name="T9" fmla="*/ 1 h 199"/>
                <a:gd name="T10" fmla="*/ 150 w 260"/>
                <a:gd name="T11" fmla="*/ 14 h 199"/>
                <a:gd name="T12" fmla="*/ 133 w 260"/>
                <a:gd name="T13" fmla="*/ 23 h 199"/>
                <a:gd name="T14" fmla="*/ 109 w 260"/>
                <a:gd name="T15" fmla="*/ 35 h 199"/>
                <a:gd name="T16" fmla="*/ 52 w 260"/>
                <a:gd name="T17" fmla="*/ 62 h 199"/>
                <a:gd name="T18" fmla="*/ 30 w 260"/>
                <a:gd name="T19" fmla="*/ 79 h 199"/>
                <a:gd name="T20" fmla="*/ 14 w 260"/>
                <a:gd name="T21" fmla="*/ 96 h 199"/>
                <a:gd name="T22" fmla="*/ 0 w 260"/>
                <a:gd name="T23" fmla="*/ 127 h 199"/>
                <a:gd name="T24" fmla="*/ 3 w 260"/>
                <a:gd name="T25" fmla="*/ 153 h 199"/>
                <a:gd name="T26" fmla="*/ 21 w 260"/>
                <a:gd name="T27" fmla="*/ 175 h 199"/>
                <a:gd name="T28" fmla="*/ 48 w 260"/>
                <a:gd name="T29" fmla="*/ 190 h 199"/>
                <a:gd name="T30" fmla="*/ 80 w 260"/>
                <a:gd name="T31" fmla="*/ 198 h 199"/>
                <a:gd name="T32" fmla="*/ 117 w 260"/>
                <a:gd name="T33" fmla="*/ 199 h 199"/>
                <a:gd name="T34" fmla="*/ 150 w 260"/>
                <a:gd name="T35" fmla="*/ 190 h 199"/>
                <a:gd name="T36" fmla="*/ 166 w 260"/>
                <a:gd name="T37" fmla="*/ 182 h 199"/>
                <a:gd name="T38" fmla="*/ 180 w 260"/>
                <a:gd name="T39" fmla="*/ 172 h 199"/>
                <a:gd name="T40" fmla="*/ 216 w 260"/>
                <a:gd name="T41" fmla="*/ 144 h 199"/>
                <a:gd name="T42" fmla="*/ 248 w 260"/>
                <a:gd name="T43" fmla="*/ 106 h 199"/>
                <a:gd name="T44" fmla="*/ 260 w 260"/>
                <a:gd name="T45" fmla="*/ 72 h 199"/>
                <a:gd name="T46" fmla="*/ 260 w 260"/>
                <a:gd name="T47" fmla="*/ 48 h 199"/>
                <a:gd name="T48" fmla="*/ 257 w 260"/>
                <a:gd name="T49" fmla="*/ 3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0" h="199">
                  <a:moveTo>
                    <a:pt x="257" y="35"/>
                  </a:moveTo>
                  <a:lnTo>
                    <a:pt x="253" y="26"/>
                  </a:lnTo>
                  <a:lnTo>
                    <a:pt x="242" y="11"/>
                  </a:lnTo>
                  <a:lnTo>
                    <a:pt x="222" y="0"/>
                  </a:lnTo>
                  <a:lnTo>
                    <a:pt x="187" y="1"/>
                  </a:lnTo>
                  <a:lnTo>
                    <a:pt x="150" y="14"/>
                  </a:lnTo>
                  <a:lnTo>
                    <a:pt x="133" y="23"/>
                  </a:lnTo>
                  <a:lnTo>
                    <a:pt x="109" y="35"/>
                  </a:lnTo>
                  <a:lnTo>
                    <a:pt x="52" y="62"/>
                  </a:lnTo>
                  <a:lnTo>
                    <a:pt x="30" y="79"/>
                  </a:lnTo>
                  <a:lnTo>
                    <a:pt x="14" y="96"/>
                  </a:lnTo>
                  <a:lnTo>
                    <a:pt x="0" y="127"/>
                  </a:lnTo>
                  <a:lnTo>
                    <a:pt x="3" y="153"/>
                  </a:lnTo>
                  <a:lnTo>
                    <a:pt x="21" y="175"/>
                  </a:lnTo>
                  <a:lnTo>
                    <a:pt x="48" y="190"/>
                  </a:lnTo>
                  <a:lnTo>
                    <a:pt x="80" y="198"/>
                  </a:lnTo>
                  <a:lnTo>
                    <a:pt x="117" y="199"/>
                  </a:lnTo>
                  <a:lnTo>
                    <a:pt x="150" y="190"/>
                  </a:lnTo>
                  <a:lnTo>
                    <a:pt x="166" y="182"/>
                  </a:lnTo>
                  <a:lnTo>
                    <a:pt x="180" y="172"/>
                  </a:lnTo>
                  <a:lnTo>
                    <a:pt x="216" y="144"/>
                  </a:lnTo>
                  <a:lnTo>
                    <a:pt x="248" y="106"/>
                  </a:lnTo>
                  <a:lnTo>
                    <a:pt x="260" y="72"/>
                  </a:lnTo>
                  <a:lnTo>
                    <a:pt x="260" y="48"/>
                  </a:lnTo>
                  <a:lnTo>
                    <a:pt x="257" y="35"/>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36"/>
            <p:cNvSpPr>
              <a:spLocks/>
            </p:cNvSpPr>
            <p:nvPr/>
          </p:nvSpPr>
          <p:spPr bwMode="auto">
            <a:xfrm>
              <a:off x="8191500" y="1936750"/>
              <a:ext cx="52388" cy="134938"/>
            </a:xfrm>
            <a:custGeom>
              <a:avLst/>
              <a:gdLst>
                <a:gd name="T0" fmla="*/ 28 w 130"/>
                <a:gd name="T1" fmla="*/ 325 h 342"/>
                <a:gd name="T2" fmla="*/ 38 w 130"/>
                <a:gd name="T3" fmla="*/ 334 h 342"/>
                <a:gd name="T4" fmla="*/ 54 w 130"/>
                <a:gd name="T5" fmla="*/ 342 h 342"/>
                <a:gd name="T6" fmla="*/ 73 w 130"/>
                <a:gd name="T7" fmla="*/ 333 h 342"/>
                <a:gd name="T8" fmla="*/ 82 w 130"/>
                <a:gd name="T9" fmla="*/ 317 h 342"/>
                <a:gd name="T10" fmla="*/ 86 w 130"/>
                <a:gd name="T11" fmla="*/ 302 h 342"/>
                <a:gd name="T12" fmla="*/ 83 w 130"/>
                <a:gd name="T13" fmla="*/ 265 h 342"/>
                <a:gd name="T14" fmla="*/ 82 w 130"/>
                <a:gd name="T15" fmla="*/ 250 h 342"/>
                <a:gd name="T16" fmla="*/ 83 w 130"/>
                <a:gd name="T17" fmla="*/ 229 h 342"/>
                <a:gd name="T18" fmla="*/ 91 w 130"/>
                <a:gd name="T19" fmla="*/ 194 h 342"/>
                <a:gd name="T20" fmla="*/ 111 w 130"/>
                <a:gd name="T21" fmla="*/ 149 h 342"/>
                <a:gd name="T22" fmla="*/ 126 w 130"/>
                <a:gd name="T23" fmla="*/ 111 h 342"/>
                <a:gd name="T24" fmla="*/ 130 w 130"/>
                <a:gd name="T25" fmla="*/ 97 h 342"/>
                <a:gd name="T26" fmla="*/ 129 w 130"/>
                <a:gd name="T27" fmla="*/ 57 h 342"/>
                <a:gd name="T28" fmla="*/ 117 w 130"/>
                <a:gd name="T29" fmla="*/ 19 h 342"/>
                <a:gd name="T30" fmla="*/ 99 w 130"/>
                <a:gd name="T31" fmla="*/ 2 h 342"/>
                <a:gd name="T32" fmla="*/ 82 w 130"/>
                <a:gd name="T33" fmla="*/ 0 h 342"/>
                <a:gd name="T34" fmla="*/ 72 w 130"/>
                <a:gd name="T35" fmla="*/ 2 h 342"/>
                <a:gd name="T36" fmla="*/ 57 w 130"/>
                <a:gd name="T37" fmla="*/ 10 h 342"/>
                <a:gd name="T38" fmla="*/ 37 w 130"/>
                <a:gd name="T39" fmla="*/ 48 h 342"/>
                <a:gd name="T40" fmla="*/ 15 w 130"/>
                <a:gd name="T41" fmla="*/ 121 h 342"/>
                <a:gd name="T42" fmla="*/ 8 w 130"/>
                <a:gd name="T43" fmla="*/ 155 h 342"/>
                <a:gd name="T44" fmla="*/ 0 w 130"/>
                <a:gd name="T45" fmla="*/ 190 h 342"/>
                <a:gd name="T46" fmla="*/ 2 w 130"/>
                <a:gd name="T47" fmla="*/ 264 h 342"/>
                <a:gd name="T48" fmla="*/ 15 w 130"/>
                <a:gd name="T49" fmla="*/ 308 h 342"/>
                <a:gd name="T50" fmla="*/ 28 w 130"/>
                <a:gd name="T51" fmla="*/ 325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0" h="342">
                  <a:moveTo>
                    <a:pt x="28" y="325"/>
                  </a:moveTo>
                  <a:lnTo>
                    <a:pt x="38" y="334"/>
                  </a:lnTo>
                  <a:lnTo>
                    <a:pt x="54" y="342"/>
                  </a:lnTo>
                  <a:lnTo>
                    <a:pt x="73" y="333"/>
                  </a:lnTo>
                  <a:lnTo>
                    <a:pt x="82" y="317"/>
                  </a:lnTo>
                  <a:lnTo>
                    <a:pt x="86" y="302"/>
                  </a:lnTo>
                  <a:lnTo>
                    <a:pt x="83" y="265"/>
                  </a:lnTo>
                  <a:lnTo>
                    <a:pt x="82" y="250"/>
                  </a:lnTo>
                  <a:lnTo>
                    <a:pt x="83" y="229"/>
                  </a:lnTo>
                  <a:lnTo>
                    <a:pt x="91" y="194"/>
                  </a:lnTo>
                  <a:lnTo>
                    <a:pt x="111" y="149"/>
                  </a:lnTo>
                  <a:lnTo>
                    <a:pt x="126" y="111"/>
                  </a:lnTo>
                  <a:lnTo>
                    <a:pt x="130" y="97"/>
                  </a:lnTo>
                  <a:lnTo>
                    <a:pt x="129" y="57"/>
                  </a:lnTo>
                  <a:lnTo>
                    <a:pt x="117" y="19"/>
                  </a:lnTo>
                  <a:lnTo>
                    <a:pt x="99" y="2"/>
                  </a:lnTo>
                  <a:lnTo>
                    <a:pt x="82" y="0"/>
                  </a:lnTo>
                  <a:lnTo>
                    <a:pt x="72" y="2"/>
                  </a:lnTo>
                  <a:lnTo>
                    <a:pt x="57" y="10"/>
                  </a:lnTo>
                  <a:lnTo>
                    <a:pt x="37" y="48"/>
                  </a:lnTo>
                  <a:lnTo>
                    <a:pt x="15" y="121"/>
                  </a:lnTo>
                  <a:lnTo>
                    <a:pt x="8" y="155"/>
                  </a:lnTo>
                  <a:lnTo>
                    <a:pt x="0" y="190"/>
                  </a:lnTo>
                  <a:lnTo>
                    <a:pt x="2" y="264"/>
                  </a:lnTo>
                  <a:lnTo>
                    <a:pt x="15" y="308"/>
                  </a:lnTo>
                  <a:lnTo>
                    <a:pt x="28" y="325"/>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37"/>
            <p:cNvSpPr>
              <a:spLocks/>
            </p:cNvSpPr>
            <p:nvPr/>
          </p:nvSpPr>
          <p:spPr bwMode="auto">
            <a:xfrm>
              <a:off x="7980363" y="1641475"/>
              <a:ext cx="184150" cy="306388"/>
            </a:xfrm>
            <a:custGeom>
              <a:avLst/>
              <a:gdLst>
                <a:gd name="T0" fmla="*/ 444 w 466"/>
                <a:gd name="T1" fmla="*/ 772 h 772"/>
                <a:gd name="T2" fmla="*/ 428 w 466"/>
                <a:gd name="T3" fmla="*/ 758 h 772"/>
                <a:gd name="T4" fmla="*/ 410 w 466"/>
                <a:gd name="T5" fmla="*/ 724 h 772"/>
                <a:gd name="T6" fmla="*/ 394 w 466"/>
                <a:gd name="T7" fmla="*/ 689 h 772"/>
                <a:gd name="T8" fmla="*/ 370 w 466"/>
                <a:gd name="T9" fmla="*/ 661 h 772"/>
                <a:gd name="T10" fmla="*/ 350 w 466"/>
                <a:gd name="T11" fmla="*/ 653 h 772"/>
                <a:gd name="T12" fmla="*/ 326 w 466"/>
                <a:gd name="T13" fmla="*/ 650 h 772"/>
                <a:gd name="T14" fmla="*/ 300 w 466"/>
                <a:gd name="T15" fmla="*/ 650 h 772"/>
                <a:gd name="T16" fmla="*/ 284 w 466"/>
                <a:gd name="T17" fmla="*/ 640 h 772"/>
                <a:gd name="T18" fmla="*/ 274 w 466"/>
                <a:gd name="T19" fmla="*/ 630 h 772"/>
                <a:gd name="T20" fmla="*/ 266 w 466"/>
                <a:gd name="T21" fmla="*/ 611 h 772"/>
                <a:gd name="T22" fmla="*/ 265 w 466"/>
                <a:gd name="T23" fmla="*/ 574 h 772"/>
                <a:gd name="T24" fmla="*/ 261 w 466"/>
                <a:gd name="T25" fmla="*/ 556 h 772"/>
                <a:gd name="T26" fmla="*/ 254 w 466"/>
                <a:gd name="T27" fmla="*/ 535 h 772"/>
                <a:gd name="T28" fmla="*/ 232 w 466"/>
                <a:gd name="T29" fmla="*/ 503 h 772"/>
                <a:gd name="T30" fmla="*/ 190 w 466"/>
                <a:gd name="T31" fmla="*/ 469 h 772"/>
                <a:gd name="T32" fmla="*/ 122 w 466"/>
                <a:gd name="T33" fmla="*/ 434 h 772"/>
                <a:gd name="T34" fmla="*/ 76 w 466"/>
                <a:gd name="T35" fmla="*/ 404 h 772"/>
                <a:gd name="T36" fmla="*/ 50 w 466"/>
                <a:gd name="T37" fmla="*/ 377 h 772"/>
                <a:gd name="T38" fmla="*/ 39 w 466"/>
                <a:gd name="T39" fmla="*/ 360 h 772"/>
                <a:gd name="T40" fmla="*/ 32 w 466"/>
                <a:gd name="T41" fmla="*/ 342 h 772"/>
                <a:gd name="T42" fmla="*/ 29 w 466"/>
                <a:gd name="T43" fmla="*/ 302 h 772"/>
                <a:gd name="T44" fmla="*/ 33 w 466"/>
                <a:gd name="T45" fmla="*/ 260 h 772"/>
                <a:gd name="T46" fmla="*/ 34 w 466"/>
                <a:gd name="T47" fmla="*/ 219 h 772"/>
                <a:gd name="T48" fmla="*/ 30 w 466"/>
                <a:gd name="T49" fmla="*/ 199 h 772"/>
                <a:gd name="T50" fmla="*/ 22 w 466"/>
                <a:gd name="T51" fmla="*/ 177 h 772"/>
                <a:gd name="T52" fmla="*/ 6 w 466"/>
                <a:gd name="T53" fmla="*/ 144 h 772"/>
                <a:gd name="T54" fmla="*/ 0 w 466"/>
                <a:gd name="T55" fmla="*/ 121 h 772"/>
                <a:gd name="T56" fmla="*/ 0 w 466"/>
                <a:gd name="T57" fmla="*/ 110 h 772"/>
                <a:gd name="T58" fmla="*/ 3 w 466"/>
                <a:gd name="T59" fmla="*/ 99 h 772"/>
                <a:gd name="T60" fmla="*/ 13 w 466"/>
                <a:gd name="T61" fmla="*/ 83 h 772"/>
                <a:gd name="T62" fmla="*/ 37 w 466"/>
                <a:gd name="T63" fmla="*/ 61 h 772"/>
                <a:gd name="T64" fmla="*/ 52 w 466"/>
                <a:gd name="T65" fmla="*/ 46 h 772"/>
                <a:gd name="T66" fmla="*/ 64 w 466"/>
                <a:gd name="T67" fmla="*/ 29 h 772"/>
                <a:gd name="T68" fmla="*/ 79 w 466"/>
                <a:gd name="T69" fmla="*/ 10 h 772"/>
                <a:gd name="T70" fmla="*/ 94 w 466"/>
                <a:gd name="T71" fmla="*/ 1 h 772"/>
                <a:gd name="T72" fmla="*/ 105 w 466"/>
                <a:gd name="T73" fmla="*/ 0 h 772"/>
                <a:gd name="T74" fmla="*/ 120 w 466"/>
                <a:gd name="T75" fmla="*/ 0 h 772"/>
                <a:gd name="T76" fmla="*/ 147 w 466"/>
                <a:gd name="T77" fmla="*/ 11 h 772"/>
                <a:gd name="T78" fmla="*/ 178 w 466"/>
                <a:gd name="T79" fmla="*/ 48 h 772"/>
                <a:gd name="T80" fmla="*/ 192 w 466"/>
                <a:gd name="T81" fmla="*/ 72 h 772"/>
                <a:gd name="T82" fmla="*/ 209 w 466"/>
                <a:gd name="T83" fmla="*/ 109 h 772"/>
                <a:gd name="T84" fmla="*/ 239 w 466"/>
                <a:gd name="T85" fmla="*/ 193 h 772"/>
                <a:gd name="T86" fmla="*/ 247 w 466"/>
                <a:gd name="T87" fmla="*/ 230 h 772"/>
                <a:gd name="T88" fmla="*/ 248 w 466"/>
                <a:gd name="T89" fmla="*/ 260 h 772"/>
                <a:gd name="T90" fmla="*/ 238 w 466"/>
                <a:gd name="T91" fmla="*/ 306 h 772"/>
                <a:gd name="T92" fmla="*/ 235 w 466"/>
                <a:gd name="T93" fmla="*/ 334 h 772"/>
                <a:gd name="T94" fmla="*/ 238 w 466"/>
                <a:gd name="T95" fmla="*/ 347 h 772"/>
                <a:gd name="T96" fmla="*/ 244 w 466"/>
                <a:gd name="T97" fmla="*/ 363 h 772"/>
                <a:gd name="T98" fmla="*/ 274 w 466"/>
                <a:gd name="T99" fmla="*/ 388 h 772"/>
                <a:gd name="T100" fmla="*/ 311 w 466"/>
                <a:gd name="T101" fmla="*/ 411 h 772"/>
                <a:gd name="T102" fmla="*/ 348 w 466"/>
                <a:gd name="T103" fmla="*/ 434 h 772"/>
                <a:gd name="T104" fmla="*/ 359 w 466"/>
                <a:gd name="T105" fmla="*/ 446 h 772"/>
                <a:gd name="T106" fmla="*/ 380 w 466"/>
                <a:gd name="T107" fmla="*/ 474 h 772"/>
                <a:gd name="T108" fmla="*/ 410 w 466"/>
                <a:gd name="T109" fmla="*/ 535 h 772"/>
                <a:gd name="T110" fmla="*/ 418 w 466"/>
                <a:gd name="T111" fmla="*/ 569 h 772"/>
                <a:gd name="T112" fmla="*/ 423 w 466"/>
                <a:gd name="T113" fmla="*/ 602 h 772"/>
                <a:gd name="T114" fmla="*/ 435 w 466"/>
                <a:gd name="T115" fmla="*/ 659 h 772"/>
                <a:gd name="T116" fmla="*/ 445 w 466"/>
                <a:gd name="T117" fmla="*/ 690 h 772"/>
                <a:gd name="T118" fmla="*/ 457 w 466"/>
                <a:gd name="T119" fmla="*/ 716 h 772"/>
                <a:gd name="T120" fmla="*/ 466 w 466"/>
                <a:gd name="T121" fmla="*/ 751 h 772"/>
                <a:gd name="T122" fmla="*/ 457 w 466"/>
                <a:gd name="T123" fmla="*/ 767 h 772"/>
                <a:gd name="T124" fmla="*/ 444 w 466"/>
                <a:gd name="T125" fmla="*/ 77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6" h="772">
                  <a:moveTo>
                    <a:pt x="444" y="772"/>
                  </a:moveTo>
                  <a:lnTo>
                    <a:pt x="428" y="758"/>
                  </a:lnTo>
                  <a:lnTo>
                    <a:pt x="410" y="724"/>
                  </a:lnTo>
                  <a:lnTo>
                    <a:pt x="394" y="689"/>
                  </a:lnTo>
                  <a:lnTo>
                    <a:pt x="370" y="661"/>
                  </a:lnTo>
                  <a:lnTo>
                    <a:pt x="350" y="653"/>
                  </a:lnTo>
                  <a:lnTo>
                    <a:pt x="326" y="650"/>
                  </a:lnTo>
                  <a:lnTo>
                    <a:pt x="300" y="650"/>
                  </a:lnTo>
                  <a:lnTo>
                    <a:pt x="284" y="640"/>
                  </a:lnTo>
                  <a:lnTo>
                    <a:pt x="274" y="630"/>
                  </a:lnTo>
                  <a:lnTo>
                    <a:pt x="266" y="611"/>
                  </a:lnTo>
                  <a:lnTo>
                    <a:pt x="265" y="574"/>
                  </a:lnTo>
                  <a:lnTo>
                    <a:pt x="261" y="556"/>
                  </a:lnTo>
                  <a:lnTo>
                    <a:pt x="254" y="535"/>
                  </a:lnTo>
                  <a:lnTo>
                    <a:pt x="232" y="503"/>
                  </a:lnTo>
                  <a:lnTo>
                    <a:pt x="190" y="469"/>
                  </a:lnTo>
                  <a:lnTo>
                    <a:pt x="122" y="434"/>
                  </a:lnTo>
                  <a:lnTo>
                    <a:pt x="76" y="404"/>
                  </a:lnTo>
                  <a:lnTo>
                    <a:pt x="50" y="377"/>
                  </a:lnTo>
                  <a:lnTo>
                    <a:pt x="39" y="360"/>
                  </a:lnTo>
                  <a:lnTo>
                    <a:pt x="32" y="342"/>
                  </a:lnTo>
                  <a:lnTo>
                    <a:pt x="29" y="302"/>
                  </a:lnTo>
                  <a:lnTo>
                    <a:pt x="33" y="260"/>
                  </a:lnTo>
                  <a:lnTo>
                    <a:pt x="34" y="219"/>
                  </a:lnTo>
                  <a:lnTo>
                    <a:pt x="30" y="199"/>
                  </a:lnTo>
                  <a:lnTo>
                    <a:pt x="22" y="177"/>
                  </a:lnTo>
                  <a:lnTo>
                    <a:pt x="6" y="144"/>
                  </a:lnTo>
                  <a:lnTo>
                    <a:pt x="0" y="121"/>
                  </a:lnTo>
                  <a:lnTo>
                    <a:pt x="0" y="110"/>
                  </a:lnTo>
                  <a:lnTo>
                    <a:pt x="3" y="99"/>
                  </a:lnTo>
                  <a:lnTo>
                    <a:pt x="13" y="83"/>
                  </a:lnTo>
                  <a:lnTo>
                    <a:pt x="37" y="61"/>
                  </a:lnTo>
                  <a:lnTo>
                    <a:pt x="52" y="46"/>
                  </a:lnTo>
                  <a:lnTo>
                    <a:pt x="64" y="29"/>
                  </a:lnTo>
                  <a:lnTo>
                    <a:pt x="79" y="10"/>
                  </a:lnTo>
                  <a:lnTo>
                    <a:pt x="94" y="1"/>
                  </a:lnTo>
                  <a:lnTo>
                    <a:pt x="105" y="0"/>
                  </a:lnTo>
                  <a:lnTo>
                    <a:pt x="120" y="0"/>
                  </a:lnTo>
                  <a:lnTo>
                    <a:pt x="147" y="11"/>
                  </a:lnTo>
                  <a:lnTo>
                    <a:pt x="178" y="48"/>
                  </a:lnTo>
                  <a:lnTo>
                    <a:pt x="192" y="72"/>
                  </a:lnTo>
                  <a:lnTo>
                    <a:pt x="209" y="109"/>
                  </a:lnTo>
                  <a:lnTo>
                    <a:pt x="239" y="193"/>
                  </a:lnTo>
                  <a:lnTo>
                    <a:pt x="247" y="230"/>
                  </a:lnTo>
                  <a:lnTo>
                    <a:pt x="248" y="260"/>
                  </a:lnTo>
                  <a:lnTo>
                    <a:pt x="238" y="306"/>
                  </a:lnTo>
                  <a:lnTo>
                    <a:pt x="235" y="334"/>
                  </a:lnTo>
                  <a:lnTo>
                    <a:pt x="238" y="347"/>
                  </a:lnTo>
                  <a:lnTo>
                    <a:pt x="244" y="363"/>
                  </a:lnTo>
                  <a:lnTo>
                    <a:pt x="274" y="388"/>
                  </a:lnTo>
                  <a:lnTo>
                    <a:pt x="311" y="411"/>
                  </a:lnTo>
                  <a:lnTo>
                    <a:pt x="348" y="434"/>
                  </a:lnTo>
                  <a:lnTo>
                    <a:pt x="359" y="446"/>
                  </a:lnTo>
                  <a:lnTo>
                    <a:pt x="380" y="474"/>
                  </a:lnTo>
                  <a:lnTo>
                    <a:pt x="410" y="535"/>
                  </a:lnTo>
                  <a:lnTo>
                    <a:pt x="418" y="569"/>
                  </a:lnTo>
                  <a:lnTo>
                    <a:pt x="423" y="602"/>
                  </a:lnTo>
                  <a:lnTo>
                    <a:pt x="435" y="659"/>
                  </a:lnTo>
                  <a:lnTo>
                    <a:pt x="445" y="690"/>
                  </a:lnTo>
                  <a:lnTo>
                    <a:pt x="457" y="716"/>
                  </a:lnTo>
                  <a:lnTo>
                    <a:pt x="466" y="751"/>
                  </a:lnTo>
                  <a:lnTo>
                    <a:pt x="457" y="767"/>
                  </a:lnTo>
                  <a:lnTo>
                    <a:pt x="444" y="772"/>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38"/>
            <p:cNvSpPr>
              <a:spLocks/>
            </p:cNvSpPr>
            <p:nvPr/>
          </p:nvSpPr>
          <p:spPr bwMode="auto">
            <a:xfrm>
              <a:off x="7862888" y="1736725"/>
              <a:ext cx="103188" cy="98425"/>
            </a:xfrm>
            <a:custGeom>
              <a:avLst/>
              <a:gdLst>
                <a:gd name="T0" fmla="*/ 212 w 259"/>
                <a:gd name="T1" fmla="*/ 90 h 249"/>
                <a:gd name="T2" fmla="*/ 203 w 259"/>
                <a:gd name="T3" fmla="*/ 72 h 249"/>
                <a:gd name="T4" fmla="*/ 177 w 259"/>
                <a:gd name="T5" fmla="*/ 41 h 249"/>
                <a:gd name="T6" fmla="*/ 145 w 259"/>
                <a:gd name="T7" fmla="*/ 17 h 249"/>
                <a:gd name="T8" fmla="*/ 110 w 259"/>
                <a:gd name="T9" fmla="*/ 3 h 249"/>
                <a:gd name="T10" fmla="*/ 95 w 259"/>
                <a:gd name="T11" fmla="*/ 2 h 249"/>
                <a:gd name="T12" fmla="*/ 67 w 259"/>
                <a:gd name="T13" fmla="*/ 0 h 249"/>
                <a:gd name="T14" fmla="*/ 30 w 259"/>
                <a:gd name="T15" fmla="*/ 13 h 249"/>
                <a:gd name="T16" fmla="*/ 9 w 259"/>
                <a:gd name="T17" fmla="*/ 42 h 249"/>
                <a:gd name="T18" fmla="*/ 1 w 259"/>
                <a:gd name="T19" fmla="*/ 82 h 249"/>
                <a:gd name="T20" fmla="*/ 0 w 259"/>
                <a:gd name="T21" fmla="*/ 107 h 249"/>
                <a:gd name="T22" fmla="*/ 0 w 259"/>
                <a:gd name="T23" fmla="*/ 151 h 249"/>
                <a:gd name="T24" fmla="*/ 12 w 259"/>
                <a:gd name="T25" fmla="*/ 200 h 249"/>
                <a:gd name="T26" fmla="*/ 37 w 259"/>
                <a:gd name="T27" fmla="*/ 222 h 249"/>
                <a:gd name="T28" fmla="*/ 60 w 259"/>
                <a:gd name="T29" fmla="*/ 229 h 249"/>
                <a:gd name="T30" fmla="*/ 104 w 259"/>
                <a:gd name="T31" fmla="*/ 232 h 249"/>
                <a:gd name="T32" fmla="*/ 148 w 259"/>
                <a:gd name="T33" fmla="*/ 232 h 249"/>
                <a:gd name="T34" fmla="*/ 166 w 259"/>
                <a:gd name="T35" fmla="*/ 236 h 249"/>
                <a:gd name="T36" fmla="*/ 206 w 259"/>
                <a:gd name="T37" fmla="*/ 249 h 249"/>
                <a:gd name="T38" fmla="*/ 224 w 259"/>
                <a:gd name="T39" fmla="*/ 247 h 249"/>
                <a:gd name="T40" fmla="*/ 237 w 259"/>
                <a:gd name="T41" fmla="*/ 242 h 249"/>
                <a:gd name="T42" fmla="*/ 254 w 259"/>
                <a:gd name="T43" fmla="*/ 227 h 249"/>
                <a:gd name="T44" fmla="*/ 259 w 259"/>
                <a:gd name="T45" fmla="*/ 208 h 249"/>
                <a:gd name="T46" fmla="*/ 255 w 259"/>
                <a:gd name="T47" fmla="*/ 184 h 249"/>
                <a:gd name="T48" fmla="*/ 229 w 259"/>
                <a:gd name="T49" fmla="*/ 124 h 249"/>
                <a:gd name="T50" fmla="*/ 212 w 259"/>
                <a:gd name="T51" fmla="*/ 9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9" h="249">
                  <a:moveTo>
                    <a:pt x="212" y="90"/>
                  </a:moveTo>
                  <a:lnTo>
                    <a:pt x="203" y="72"/>
                  </a:lnTo>
                  <a:lnTo>
                    <a:pt x="177" y="41"/>
                  </a:lnTo>
                  <a:lnTo>
                    <a:pt x="145" y="17"/>
                  </a:lnTo>
                  <a:lnTo>
                    <a:pt x="110" y="3"/>
                  </a:lnTo>
                  <a:lnTo>
                    <a:pt x="95" y="2"/>
                  </a:lnTo>
                  <a:lnTo>
                    <a:pt x="67" y="0"/>
                  </a:lnTo>
                  <a:lnTo>
                    <a:pt x="30" y="13"/>
                  </a:lnTo>
                  <a:lnTo>
                    <a:pt x="9" y="42"/>
                  </a:lnTo>
                  <a:lnTo>
                    <a:pt x="1" y="82"/>
                  </a:lnTo>
                  <a:lnTo>
                    <a:pt x="0" y="107"/>
                  </a:lnTo>
                  <a:lnTo>
                    <a:pt x="0" y="151"/>
                  </a:lnTo>
                  <a:lnTo>
                    <a:pt x="12" y="200"/>
                  </a:lnTo>
                  <a:lnTo>
                    <a:pt x="37" y="222"/>
                  </a:lnTo>
                  <a:lnTo>
                    <a:pt x="60" y="229"/>
                  </a:lnTo>
                  <a:lnTo>
                    <a:pt x="104" y="232"/>
                  </a:lnTo>
                  <a:lnTo>
                    <a:pt x="148" y="232"/>
                  </a:lnTo>
                  <a:lnTo>
                    <a:pt x="166" y="236"/>
                  </a:lnTo>
                  <a:lnTo>
                    <a:pt x="206" y="249"/>
                  </a:lnTo>
                  <a:lnTo>
                    <a:pt x="224" y="247"/>
                  </a:lnTo>
                  <a:lnTo>
                    <a:pt x="237" y="242"/>
                  </a:lnTo>
                  <a:lnTo>
                    <a:pt x="254" y="227"/>
                  </a:lnTo>
                  <a:lnTo>
                    <a:pt x="259" y="208"/>
                  </a:lnTo>
                  <a:lnTo>
                    <a:pt x="255" y="184"/>
                  </a:lnTo>
                  <a:lnTo>
                    <a:pt x="229" y="124"/>
                  </a:lnTo>
                  <a:lnTo>
                    <a:pt x="212" y="90"/>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39"/>
            <p:cNvSpPr>
              <a:spLocks/>
            </p:cNvSpPr>
            <p:nvPr/>
          </p:nvSpPr>
          <p:spPr bwMode="auto">
            <a:xfrm>
              <a:off x="7804150" y="1638300"/>
              <a:ext cx="57150" cy="46038"/>
            </a:xfrm>
            <a:custGeom>
              <a:avLst/>
              <a:gdLst>
                <a:gd name="T0" fmla="*/ 136 w 141"/>
                <a:gd name="T1" fmla="*/ 46 h 116"/>
                <a:gd name="T2" fmla="*/ 132 w 141"/>
                <a:gd name="T3" fmla="*/ 36 h 116"/>
                <a:gd name="T4" fmla="*/ 116 w 141"/>
                <a:gd name="T5" fmla="*/ 20 h 116"/>
                <a:gd name="T6" fmla="*/ 93 w 141"/>
                <a:gd name="T7" fmla="*/ 7 h 116"/>
                <a:gd name="T8" fmla="*/ 66 w 141"/>
                <a:gd name="T9" fmla="*/ 0 h 116"/>
                <a:gd name="T10" fmla="*/ 40 w 141"/>
                <a:gd name="T11" fmla="*/ 0 h 116"/>
                <a:gd name="T12" fmla="*/ 18 w 141"/>
                <a:gd name="T13" fmla="*/ 8 h 116"/>
                <a:gd name="T14" fmla="*/ 4 w 141"/>
                <a:gd name="T15" fmla="*/ 25 h 116"/>
                <a:gd name="T16" fmla="*/ 0 w 141"/>
                <a:gd name="T17" fmla="*/ 52 h 116"/>
                <a:gd name="T18" fmla="*/ 4 w 141"/>
                <a:gd name="T19" fmla="*/ 70 h 116"/>
                <a:gd name="T20" fmla="*/ 10 w 141"/>
                <a:gd name="T21" fmla="*/ 86 h 116"/>
                <a:gd name="T22" fmla="*/ 28 w 141"/>
                <a:gd name="T23" fmla="*/ 105 h 116"/>
                <a:gd name="T24" fmla="*/ 53 w 141"/>
                <a:gd name="T25" fmla="*/ 116 h 116"/>
                <a:gd name="T26" fmla="*/ 80 w 141"/>
                <a:gd name="T27" fmla="*/ 116 h 116"/>
                <a:gd name="T28" fmla="*/ 105 w 141"/>
                <a:gd name="T29" fmla="*/ 109 h 116"/>
                <a:gd name="T30" fmla="*/ 127 w 141"/>
                <a:gd name="T31" fmla="*/ 96 h 116"/>
                <a:gd name="T32" fmla="*/ 140 w 141"/>
                <a:gd name="T33" fmla="*/ 78 h 116"/>
                <a:gd name="T34" fmla="*/ 141 w 141"/>
                <a:gd name="T35" fmla="*/ 57 h 116"/>
                <a:gd name="T36" fmla="*/ 136 w 141"/>
                <a:gd name="T37"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116">
                  <a:moveTo>
                    <a:pt x="136" y="46"/>
                  </a:moveTo>
                  <a:lnTo>
                    <a:pt x="132" y="36"/>
                  </a:lnTo>
                  <a:lnTo>
                    <a:pt x="116" y="20"/>
                  </a:lnTo>
                  <a:lnTo>
                    <a:pt x="93" y="7"/>
                  </a:lnTo>
                  <a:lnTo>
                    <a:pt x="66" y="0"/>
                  </a:lnTo>
                  <a:lnTo>
                    <a:pt x="40" y="0"/>
                  </a:lnTo>
                  <a:lnTo>
                    <a:pt x="18" y="8"/>
                  </a:lnTo>
                  <a:lnTo>
                    <a:pt x="4" y="25"/>
                  </a:lnTo>
                  <a:lnTo>
                    <a:pt x="0" y="52"/>
                  </a:lnTo>
                  <a:lnTo>
                    <a:pt x="4" y="70"/>
                  </a:lnTo>
                  <a:lnTo>
                    <a:pt x="10" y="86"/>
                  </a:lnTo>
                  <a:lnTo>
                    <a:pt x="28" y="105"/>
                  </a:lnTo>
                  <a:lnTo>
                    <a:pt x="53" y="116"/>
                  </a:lnTo>
                  <a:lnTo>
                    <a:pt x="80" y="116"/>
                  </a:lnTo>
                  <a:lnTo>
                    <a:pt x="105" y="109"/>
                  </a:lnTo>
                  <a:lnTo>
                    <a:pt x="127" y="96"/>
                  </a:lnTo>
                  <a:lnTo>
                    <a:pt x="140" y="78"/>
                  </a:lnTo>
                  <a:lnTo>
                    <a:pt x="141" y="57"/>
                  </a:lnTo>
                  <a:lnTo>
                    <a:pt x="136" y="46"/>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40"/>
            <p:cNvSpPr>
              <a:spLocks/>
            </p:cNvSpPr>
            <p:nvPr/>
          </p:nvSpPr>
          <p:spPr bwMode="auto">
            <a:xfrm>
              <a:off x="8074025" y="1606550"/>
              <a:ext cx="57150" cy="130175"/>
            </a:xfrm>
            <a:custGeom>
              <a:avLst/>
              <a:gdLst>
                <a:gd name="T0" fmla="*/ 87 w 141"/>
                <a:gd name="T1" fmla="*/ 292 h 327"/>
                <a:gd name="T2" fmla="*/ 96 w 141"/>
                <a:gd name="T3" fmla="*/ 310 h 327"/>
                <a:gd name="T4" fmla="*/ 113 w 141"/>
                <a:gd name="T5" fmla="*/ 327 h 327"/>
                <a:gd name="T6" fmla="*/ 128 w 141"/>
                <a:gd name="T7" fmla="*/ 324 h 327"/>
                <a:gd name="T8" fmla="*/ 137 w 141"/>
                <a:gd name="T9" fmla="*/ 305 h 327"/>
                <a:gd name="T10" fmla="*/ 140 w 141"/>
                <a:gd name="T11" fmla="*/ 287 h 327"/>
                <a:gd name="T12" fmla="*/ 141 w 141"/>
                <a:gd name="T13" fmla="*/ 272 h 327"/>
                <a:gd name="T14" fmla="*/ 136 w 141"/>
                <a:gd name="T15" fmla="*/ 244 h 327"/>
                <a:gd name="T16" fmla="*/ 120 w 141"/>
                <a:gd name="T17" fmla="*/ 202 h 327"/>
                <a:gd name="T18" fmla="*/ 111 w 141"/>
                <a:gd name="T19" fmla="*/ 176 h 327"/>
                <a:gd name="T20" fmla="*/ 101 w 141"/>
                <a:gd name="T21" fmla="*/ 130 h 327"/>
                <a:gd name="T22" fmla="*/ 74 w 141"/>
                <a:gd name="T23" fmla="*/ 29 h 327"/>
                <a:gd name="T24" fmla="*/ 52 w 141"/>
                <a:gd name="T25" fmla="*/ 1 h 327"/>
                <a:gd name="T26" fmla="*/ 34 w 141"/>
                <a:gd name="T27" fmla="*/ 0 h 327"/>
                <a:gd name="T28" fmla="*/ 23 w 141"/>
                <a:gd name="T29" fmla="*/ 8 h 327"/>
                <a:gd name="T30" fmla="*/ 12 w 141"/>
                <a:gd name="T31" fmla="*/ 18 h 327"/>
                <a:gd name="T32" fmla="*/ 0 w 141"/>
                <a:gd name="T33" fmla="*/ 45 h 327"/>
                <a:gd name="T34" fmla="*/ 0 w 141"/>
                <a:gd name="T35" fmla="*/ 80 h 327"/>
                <a:gd name="T36" fmla="*/ 8 w 141"/>
                <a:gd name="T37" fmla="*/ 118 h 327"/>
                <a:gd name="T38" fmla="*/ 49 w 141"/>
                <a:gd name="T39" fmla="*/ 222 h 327"/>
                <a:gd name="T40" fmla="*/ 87 w 141"/>
                <a:gd name="T41" fmla="*/ 29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1" h="327">
                  <a:moveTo>
                    <a:pt x="87" y="292"/>
                  </a:moveTo>
                  <a:lnTo>
                    <a:pt x="96" y="310"/>
                  </a:lnTo>
                  <a:lnTo>
                    <a:pt x="113" y="327"/>
                  </a:lnTo>
                  <a:lnTo>
                    <a:pt x="128" y="324"/>
                  </a:lnTo>
                  <a:lnTo>
                    <a:pt x="137" y="305"/>
                  </a:lnTo>
                  <a:lnTo>
                    <a:pt x="140" y="287"/>
                  </a:lnTo>
                  <a:lnTo>
                    <a:pt x="141" y="272"/>
                  </a:lnTo>
                  <a:lnTo>
                    <a:pt x="136" y="244"/>
                  </a:lnTo>
                  <a:lnTo>
                    <a:pt x="120" y="202"/>
                  </a:lnTo>
                  <a:lnTo>
                    <a:pt x="111" y="176"/>
                  </a:lnTo>
                  <a:lnTo>
                    <a:pt x="101" y="130"/>
                  </a:lnTo>
                  <a:lnTo>
                    <a:pt x="74" y="29"/>
                  </a:lnTo>
                  <a:lnTo>
                    <a:pt x="52" y="1"/>
                  </a:lnTo>
                  <a:lnTo>
                    <a:pt x="34" y="0"/>
                  </a:lnTo>
                  <a:lnTo>
                    <a:pt x="23" y="8"/>
                  </a:lnTo>
                  <a:lnTo>
                    <a:pt x="12" y="18"/>
                  </a:lnTo>
                  <a:lnTo>
                    <a:pt x="0" y="45"/>
                  </a:lnTo>
                  <a:lnTo>
                    <a:pt x="0" y="80"/>
                  </a:lnTo>
                  <a:lnTo>
                    <a:pt x="8" y="118"/>
                  </a:lnTo>
                  <a:lnTo>
                    <a:pt x="49" y="222"/>
                  </a:lnTo>
                  <a:lnTo>
                    <a:pt x="87" y="292"/>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41"/>
            <p:cNvSpPr>
              <a:spLocks/>
            </p:cNvSpPr>
            <p:nvPr/>
          </p:nvSpPr>
          <p:spPr bwMode="auto">
            <a:xfrm>
              <a:off x="8270875" y="1557338"/>
              <a:ext cx="41275" cy="146050"/>
            </a:xfrm>
            <a:custGeom>
              <a:avLst/>
              <a:gdLst>
                <a:gd name="T0" fmla="*/ 102 w 105"/>
                <a:gd name="T1" fmla="*/ 144 h 369"/>
                <a:gd name="T2" fmla="*/ 105 w 105"/>
                <a:gd name="T3" fmla="*/ 112 h 369"/>
                <a:gd name="T4" fmla="*/ 102 w 105"/>
                <a:gd name="T5" fmla="*/ 39 h 369"/>
                <a:gd name="T6" fmla="*/ 92 w 105"/>
                <a:gd name="T7" fmla="*/ 13 h 369"/>
                <a:gd name="T8" fmla="*/ 80 w 105"/>
                <a:gd name="T9" fmla="*/ 3 h 369"/>
                <a:gd name="T10" fmla="*/ 74 w 105"/>
                <a:gd name="T11" fmla="*/ 0 h 369"/>
                <a:gd name="T12" fmla="*/ 69 w 105"/>
                <a:gd name="T13" fmla="*/ 1 h 369"/>
                <a:gd name="T14" fmla="*/ 58 w 105"/>
                <a:gd name="T15" fmla="*/ 10 h 369"/>
                <a:gd name="T16" fmla="*/ 42 w 105"/>
                <a:gd name="T17" fmla="*/ 35 h 369"/>
                <a:gd name="T18" fmla="*/ 14 w 105"/>
                <a:gd name="T19" fmla="*/ 105 h 369"/>
                <a:gd name="T20" fmla="*/ 5 w 105"/>
                <a:gd name="T21" fmla="*/ 134 h 369"/>
                <a:gd name="T22" fmla="*/ 1 w 105"/>
                <a:gd name="T23" fmla="*/ 153 h 369"/>
                <a:gd name="T24" fmla="*/ 0 w 105"/>
                <a:gd name="T25" fmla="*/ 191 h 369"/>
                <a:gd name="T26" fmla="*/ 8 w 105"/>
                <a:gd name="T27" fmla="*/ 244 h 369"/>
                <a:gd name="T28" fmla="*/ 14 w 105"/>
                <a:gd name="T29" fmla="*/ 281 h 369"/>
                <a:gd name="T30" fmla="*/ 19 w 105"/>
                <a:gd name="T31" fmla="*/ 318 h 369"/>
                <a:gd name="T32" fmla="*/ 38 w 105"/>
                <a:gd name="T33" fmla="*/ 362 h 369"/>
                <a:gd name="T34" fmla="*/ 47 w 105"/>
                <a:gd name="T35" fmla="*/ 369 h 369"/>
                <a:gd name="T36" fmla="*/ 57 w 105"/>
                <a:gd name="T37" fmla="*/ 366 h 369"/>
                <a:gd name="T38" fmla="*/ 70 w 105"/>
                <a:gd name="T39" fmla="*/ 350 h 369"/>
                <a:gd name="T40" fmla="*/ 77 w 105"/>
                <a:gd name="T41" fmla="*/ 336 h 369"/>
                <a:gd name="T42" fmla="*/ 84 w 105"/>
                <a:gd name="T43" fmla="*/ 315 h 369"/>
                <a:gd name="T44" fmla="*/ 95 w 105"/>
                <a:gd name="T45" fmla="*/ 271 h 369"/>
                <a:gd name="T46" fmla="*/ 100 w 105"/>
                <a:gd name="T47" fmla="*/ 198 h 369"/>
                <a:gd name="T48" fmla="*/ 102 w 105"/>
                <a:gd name="T49" fmla="*/ 144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369">
                  <a:moveTo>
                    <a:pt x="102" y="144"/>
                  </a:moveTo>
                  <a:lnTo>
                    <a:pt x="105" y="112"/>
                  </a:lnTo>
                  <a:lnTo>
                    <a:pt x="102" y="39"/>
                  </a:lnTo>
                  <a:lnTo>
                    <a:pt x="92" y="13"/>
                  </a:lnTo>
                  <a:lnTo>
                    <a:pt x="80" y="3"/>
                  </a:lnTo>
                  <a:lnTo>
                    <a:pt x="74" y="0"/>
                  </a:lnTo>
                  <a:lnTo>
                    <a:pt x="69" y="1"/>
                  </a:lnTo>
                  <a:lnTo>
                    <a:pt x="58" y="10"/>
                  </a:lnTo>
                  <a:lnTo>
                    <a:pt x="42" y="35"/>
                  </a:lnTo>
                  <a:lnTo>
                    <a:pt x="14" y="105"/>
                  </a:lnTo>
                  <a:lnTo>
                    <a:pt x="5" y="134"/>
                  </a:lnTo>
                  <a:lnTo>
                    <a:pt x="1" y="153"/>
                  </a:lnTo>
                  <a:lnTo>
                    <a:pt x="0" y="191"/>
                  </a:lnTo>
                  <a:lnTo>
                    <a:pt x="8" y="244"/>
                  </a:lnTo>
                  <a:lnTo>
                    <a:pt x="14" y="281"/>
                  </a:lnTo>
                  <a:lnTo>
                    <a:pt x="19" y="318"/>
                  </a:lnTo>
                  <a:lnTo>
                    <a:pt x="38" y="362"/>
                  </a:lnTo>
                  <a:lnTo>
                    <a:pt x="47" y="369"/>
                  </a:lnTo>
                  <a:lnTo>
                    <a:pt x="57" y="366"/>
                  </a:lnTo>
                  <a:lnTo>
                    <a:pt x="70" y="350"/>
                  </a:lnTo>
                  <a:lnTo>
                    <a:pt x="77" y="336"/>
                  </a:lnTo>
                  <a:lnTo>
                    <a:pt x="84" y="315"/>
                  </a:lnTo>
                  <a:lnTo>
                    <a:pt x="95" y="271"/>
                  </a:lnTo>
                  <a:lnTo>
                    <a:pt x="100" y="198"/>
                  </a:lnTo>
                  <a:lnTo>
                    <a:pt x="102" y="14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42"/>
            <p:cNvSpPr>
              <a:spLocks/>
            </p:cNvSpPr>
            <p:nvPr/>
          </p:nvSpPr>
          <p:spPr bwMode="auto">
            <a:xfrm>
              <a:off x="7980363" y="846138"/>
              <a:ext cx="201613" cy="214313"/>
            </a:xfrm>
            <a:custGeom>
              <a:avLst/>
              <a:gdLst>
                <a:gd name="T0" fmla="*/ 307 w 506"/>
                <a:gd name="T1" fmla="*/ 0 h 540"/>
                <a:gd name="T2" fmla="*/ 276 w 506"/>
                <a:gd name="T3" fmla="*/ 2 h 540"/>
                <a:gd name="T4" fmla="*/ 200 w 506"/>
                <a:gd name="T5" fmla="*/ 21 h 540"/>
                <a:gd name="T6" fmla="*/ 167 w 506"/>
                <a:gd name="T7" fmla="*/ 34 h 540"/>
                <a:gd name="T8" fmla="*/ 137 w 506"/>
                <a:gd name="T9" fmla="*/ 51 h 540"/>
                <a:gd name="T10" fmla="*/ 91 w 506"/>
                <a:gd name="T11" fmla="*/ 96 h 540"/>
                <a:gd name="T12" fmla="*/ 71 w 506"/>
                <a:gd name="T13" fmla="*/ 124 h 540"/>
                <a:gd name="T14" fmla="*/ 49 w 506"/>
                <a:gd name="T15" fmla="*/ 156 h 540"/>
                <a:gd name="T16" fmla="*/ 16 w 506"/>
                <a:gd name="T17" fmla="*/ 216 h 540"/>
                <a:gd name="T18" fmla="*/ 0 w 506"/>
                <a:gd name="T19" fmla="*/ 275 h 540"/>
                <a:gd name="T20" fmla="*/ 5 w 506"/>
                <a:gd name="T21" fmla="*/ 343 h 540"/>
                <a:gd name="T22" fmla="*/ 17 w 506"/>
                <a:gd name="T23" fmla="*/ 381 h 540"/>
                <a:gd name="T24" fmla="*/ 31 w 506"/>
                <a:gd name="T25" fmla="*/ 418 h 540"/>
                <a:gd name="T26" fmla="*/ 74 w 506"/>
                <a:gd name="T27" fmla="*/ 488 h 540"/>
                <a:gd name="T28" fmla="*/ 101 w 506"/>
                <a:gd name="T29" fmla="*/ 515 h 540"/>
                <a:gd name="T30" fmla="*/ 119 w 506"/>
                <a:gd name="T31" fmla="*/ 531 h 540"/>
                <a:gd name="T32" fmla="*/ 145 w 506"/>
                <a:gd name="T33" fmla="*/ 540 h 540"/>
                <a:gd name="T34" fmla="*/ 176 w 506"/>
                <a:gd name="T35" fmla="*/ 523 h 540"/>
                <a:gd name="T36" fmla="*/ 204 w 506"/>
                <a:gd name="T37" fmla="*/ 503 h 540"/>
                <a:gd name="T38" fmla="*/ 218 w 506"/>
                <a:gd name="T39" fmla="*/ 498 h 540"/>
                <a:gd name="T40" fmla="*/ 249 w 506"/>
                <a:gd name="T41" fmla="*/ 496 h 540"/>
                <a:gd name="T42" fmla="*/ 281 w 506"/>
                <a:gd name="T43" fmla="*/ 497 h 540"/>
                <a:gd name="T44" fmla="*/ 312 w 506"/>
                <a:gd name="T45" fmla="*/ 496 h 540"/>
                <a:gd name="T46" fmla="*/ 327 w 506"/>
                <a:gd name="T47" fmla="*/ 492 h 540"/>
                <a:gd name="T48" fmla="*/ 347 w 506"/>
                <a:gd name="T49" fmla="*/ 483 h 540"/>
                <a:gd name="T50" fmla="*/ 372 w 506"/>
                <a:gd name="T51" fmla="*/ 451 h 540"/>
                <a:gd name="T52" fmla="*/ 391 w 506"/>
                <a:gd name="T53" fmla="*/ 393 h 540"/>
                <a:gd name="T54" fmla="*/ 408 w 506"/>
                <a:gd name="T55" fmla="*/ 354 h 540"/>
                <a:gd name="T56" fmla="*/ 437 w 506"/>
                <a:gd name="T57" fmla="*/ 312 h 540"/>
                <a:gd name="T58" fmla="*/ 487 w 506"/>
                <a:gd name="T59" fmla="*/ 242 h 540"/>
                <a:gd name="T60" fmla="*/ 502 w 506"/>
                <a:gd name="T61" fmla="*/ 205 h 540"/>
                <a:gd name="T62" fmla="*/ 506 w 506"/>
                <a:gd name="T63" fmla="*/ 181 h 540"/>
                <a:gd name="T64" fmla="*/ 503 w 506"/>
                <a:gd name="T65" fmla="*/ 168 h 540"/>
                <a:gd name="T66" fmla="*/ 495 w 506"/>
                <a:gd name="T67" fmla="*/ 135 h 540"/>
                <a:gd name="T68" fmla="*/ 464 w 506"/>
                <a:gd name="T69" fmla="*/ 76 h 540"/>
                <a:gd name="T70" fmla="*/ 429 w 506"/>
                <a:gd name="T71" fmla="*/ 41 h 540"/>
                <a:gd name="T72" fmla="*/ 399 w 506"/>
                <a:gd name="T73" fmla="*/ 21 h 540"/>
                <a:gd name="T74" fmla="*/ 367 w 506"/>
                <a:gd name="T75" fmla="*/ 8 h 540"/>
                <a:gd name="T76" fmla="*/ 328 w 506"/>
                <a:gd name="T77" fmla="*/ 0 h 540"/>
                <a:gd name="T78" fmla="*/ 307 w 506"/>
                <a:gd name="T79"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6" h="540">
                  <a:moveTo>
                    <a:pt x="307" y="0"/>
                  </a:moveTo>
                  <a:lnTo>
                    <a:pt x="276" y="2"/>
                  </a:lnTo>
                  <a:lnTo>
                    <a:pt x="200" y="21"/>
                  </a:lnTo>
                  <a:lnTo>
                    <a:pt x="167" y="34"/>
                  </a:lnTo>
                  <a:lnTo>
                    <a:pt x="137" y="51"/>
                  </a:lnTo>
                  <a:lnTo>
                    <a:pt x="91" y="96"/>
                  </a:lnTo>
                  <a:lnTo>
                    <a:pt x="71" y="124"/>
                  </a:lnTo>
                  <a:lnTo>
                    <a:pt x="49" y="156"/>
                  </a:lnTo>
                  <a:lnTo>
                    <a:pt x="16" y="216"/>
                  </a:lnTo>
                  <a:lnTo>
                    <a:pt x="0" y="275"/>
                  </a:lnTo>
                  <a:lnTo>
                    <a:pt x="5" y="343"/>
                  </a:lnTo>
                  <a:lnTo>
                    <a:pt x="17" y="381"/>
                  </a:lnTo>
                  <a:lnTo>
                    <a:pt x="31" y="418"/>
                  </a:lnTo>
                  <a:lnTo>
                    <a:pt x="74" y="488"/>
                  </a:lnTo>
                  <a:lnTo>
                    <a:pt x="101" y="515"/>
                  </a:lnTo>
                  <a:lnTo>
                    <a:pt x="119" y="531"/>
                  </a:lnTo>
                  <a:lnTo>
                    <a:pt x="145" y="540"/>
                  </a:lnTo>
                  <a:lnTo>
                    <a:pt x="176" y="523"/>
                  </a:lnTo>
                  <a:lnTo>
                    <a:pt x="204" y="503"/>
                  </a:lnTo>
                  <a:lnTo>
                    <a:pt x="218" y="498"/>
                  </a:lnTo>
                  <a:lnTo>
                    <a:pt x="249" y="496"/>
                  </a:lnTo>
                  <a:lnTo>
                    <a:pt x="281" y="497"/>
                  </a:lnTo>
                  <a:lnTo>
                    <a:pt x="312" y="496"/>
                  </a:lnTo>
                  <a:lnTo>
                    <a:pt x="327" y="492"/>
                  </a:lnTo>
                  <a:lnTo>
                    <a:pt x="347" y="483"/>
                  </a:lnTo>
                  <a:lnTo>
                    <a:pt x="372" y="451"/>
                  </a:lnTo>
                  <a:lnTo>
                    <a:pt x="391" y="393"/>
                  </a:lnTo>
                  <a:lnTo>
                    <a:pt x="408" y="354"/>
                  </a:lnTo>
                  <a:lnTo>
                    <a:pt x="437" y="312"/>
                  </a:lnTo>
                  <a:lnTo>
                    <a:pt x="487" y="242"/>
                  </a:lnTo>
                  <a:lnTo>
                    <a:pt x="502" y="205"/>
                  </a:lnTo>
                  <a:lnTo>
                    <a:pt x="506" y="181"/>
                  </a:lnTo>
                  <a:lnTo>
                    <a:pt x="503" y="168"/>
                  </a:lnTo>
                  <a:lnTo>
                    <a:pt x="495" y="135"/>
                  </a:lnTo>
                  <a:lnTo>
                    <a:pt x="464" y="76"/>
                  </a:lnTo>
                  <a:lnTo>
                    <a:pt x="429" y="41"/>
                  </a:lnTo>
                  <a:lnTo>
                    <a:pt x="399" y="21"/>
                  </a:lnTo>
                  <a:lnTo>
                    <a:pt x="367" y="8"/>
                  </a:lnTo>
                  <a:lnTo>
                    <a:pt x="328" y="0"/>
                  </a:lnTo>
                  <a:lnTo>
                    <a:pt x="307" y="0"/>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43"/>
            <p:cNvSpPr>
              <a:spLocks/>
            </p:cNvSpPr>
            <p:nvPr/>
          </p:nvSpPr>
          <p:spPr bwMode="auto">
            <a:xfrm>
              <a:off x="8118475" y="735013"/>
              <a:ext cx="161925" cy="112713"/>
            </a:xfrm>
            <a:custGeom>
              <a:avLst/>
              <a:gdLst>
                <a:gd name="T0" fmla="*/ 398 w 407"/>
                <a:gd name="T1" fmla="*/ 265 h 282"/>
                <a:gd name="T2" fmla="*/ 387 w 407"/>
                <a:gd name="T3" fmla="*/ 273 h 282"/>
                <a:gd name="T4" fmla="*/ 362 w 407"/>
                <a:gd name="T5" fmla="*/ 282 h 282"/>
                <a:gd name="T6" fmla="*/ 321 w 407"/>
                <a:gd name="T7" fmla="*/ 282 h 282"/>
                <a:gd name="T8" fmla="*/ 266 w 407"/>
                <a:gd name="T9" fmla="*/ 264 h 282"/>
                <a:gd name="T10" fmla="*/ 217 w 407"/>
                <a:gd name="T11" fmla="*/ 235 h 282"/>
                <a:gd name="T12" fmla="*/ 196 w 407"/>
                <a:gd name="T13" fmla="*/ 220 h 282"/>
                <a:gd name="T14" fmla="*/ 155 w 407"/>
                <a:gd name="T15" fmla="*/ 188 h 282"/>
                <a:gd name="T16" fmla="*/ 68 w 407"/>
                <a:gd name="T17" fmla="*/ 112 h 282"/>
                <a:gd name="T18" fmla="*/ 29 w 407"/>
                <a:gd name="T19" fmla="*/ 74 h 282"/>
                <a:gd name="T20" fmla="*/ 16 w 407"/>
                <a:gd name="T21" fmla="*/ 60 h 282"/>
                <a:gd name="T22" fmla="*/ 2 w 407"/>
                <a:gd name="T23" fmla="*/ 37 h 282"/>
                <a:gd name="T24" fmla="*/ 0 w 407"/>
                <a:gd name="T25" fmla="*/ 20 h 282"/>
                <a:gd name="T26" fmla="*/ 8 w 407"/>
                <a:gd name="T27" fmla="*/ 10 h 282"/>
                <a:gd name="T28" fmla="*/ 34 w 407"/>
                <a:gd name="T29" fmla="*/ 0 h 282"/>
                <a:gd name="T30" fmla="*/ 83 w 407"/>
                <a:gd name="T31" fmla="*/ 3 h 282"/>
                <a:gd name="T32" fmla="*/ 108 w 407"/>
                <a:gd name="T33" fmla="*/ 8 h 282"/>
                <a:gd name="T34" fmla="*/ 161 w 407"/>
                <a:gd name="T35" fmla="*/ 22 h 282"/>
                <a:gd name="T36" fmla="*/ 229 w 407"/>
                <a:gd name="T37" fmla="*/ 50 h 282"/>
                <a:gd name="T38" fmla="*/ 271 w 407"/>
                <a:gd name="T39" fmla="*/ 78 h 282"/>
                <a:gd name="T40" fmla="*/ 293 w 407"/>
                <a:gd name="T41" fmla="*/ 98 h 282"/>
                <a:gd name="T42" fmla="*/ 328 w 407"/>
                <a:gd name="T43" fmla="*/ 129 h 282"/>
                <a:gd name="T44" fmla="*/ 393 w 407"/>
                <a:gd name="T45" fmla="*/ 207 h 282"/>
                <a:gd name="T46" fmla="*/ 407 w 407"/>
                <a:gd name="T47" fmla="*/ 242 h 282"/>
                <a:gd name="T48" fmla="*/ 405 w 407"/>
                <a:gd name="T49" fmla="*/ 258 h 282"/>
                <a:gd name="T50" fmla="*/ 398 w 407"/>
                <a:gd name="T51" fmla="*/ 26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7" h="282">
                  <a:moveTo>
                    <a:pt x="398" y="265"/>
                  </a:moveTo>
                  <a:lnTo>
                    <a:pt x="387" y="273"/>
                  </a:lnTo>
                  <a:lnTo>
                    <a:pt x="362" y="282"/>
                  </a:lnTo>
                  <a:lnTo>
                    <a:pt x="321" y="282"/>
                  </a:lnTo>
                  <a:lnTo>
                    <a:pt x="266" y="264"/>
                  </a:lnTo>
                  <a:lnTo>
                    <a:pt x="217" y="235"/>
                  </a:lnTo>
                  <a:lnTo>
                    <a:pt x="196" y="220"/>
                  </a:lnTo>
                  <a:lnTo>
                    <a:pt x="155" y="188"/>
                  </a:lnTo>
                  <a:lnTo>
                    <a:pt x="68" y="112"/>
                  </a:lnTo>
                  <a:lnTo>
                    <a:pt x="29" y="74"/>
                  </a:lnTo>
                  <a:lnTo>
                    <a:pt x="16" y="60"/>
                  </a:lnTo>
                  <a:lnTo>
                    <a:pt x="2" y="37"/>
                  </a:lnTo>
                  <a:lnTo>
                    <a:pt x="0" y="20"/>
                  </a:lnTo>
                  <a:lnTo>
                    <a:pt x="8" y="10"/>
                  </a:lnTo>
                  <a:lnTo>
                    <a:pt x="34" y="0"/>
                  </a:lnTo>
                  <a:lnTo>
                    <a:pt x="83" y="3"/>
                  </a:lnTo>
                  <a:lnTo>
                    <a:pt x="108" y="8"/>
                  </a:lnTo>
                  <a:lnTo>
                    <a:pt x="161" y="22"/>
                  </a:lnTo>
                  <a:lnTo>
                    <a:pt x="229" y="50"/>
                  </a:lnTo>
                  <a:lnTo>
                    <a:pt x="271" y="78"/>
                  </a:lnTo>
                  <a:lnTo>
                    <a:pt x="293" y="98"/>
                  </a:lnTo>
                  <a:lnTo>
                    <a:pt x="328" y="129"/>
                  </a:lnTo>
                  <a:lnTo>
                    <a:pt x="393" y="207"/>
                  </a:lnTo>
                  <a:lnTo>
                    <a:pt x="407" y="242"/>
                  </a:lnTo>
                  <a:lnTo>
                    <a:pt x="405" y="258"/>
                  </a:lnTo>
                  <a:lnTo>
                    <a:pt x="398" y="265"/>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44"/>
            <p:cNvSpPr>
              <a:spLocks/>
            </p:cNvSpPr>
            <p:nvPr/>
          </p:nvSpPr>
          <p:spPr bwMode="auto">
            <a:xfrm>
              <a:off x="7539038" y="765175"/>
              <a:ext cx="141288" cy="92075"/>
            </a:xfrm>
            <a:custGeom>
              <a:avLst/>
              <a:gdLst>
                <a:gd name="T0" fmla="*/ 352 w 355"/>
                <a:gd name="T1" fmla="*/ 144 h 229"/>
                <a:gd name="T2" fmla="*/ 347 w 355"/>
                <a:gd name="T3" fmla="*/ 123 h 229"/>
                <a:gd name="T4" fmla="*/ 325 w 355"/>
                <a:gd name="T5" fmla="*/ 85 h 229"/>
                <a:gd name="T6" fmla="*/ 294 w 355"/>
                <a:gd name="T7" fmla="*/ 53 h 229"/>
                <a:gd name="T8" fmla="*/ 255 w 355"/>
                <a:gd name="T9" fmla="*/ 27 h 229"/>
                <a:gd name="T10" fmla="*/ 211 w 355"/>
                <a:gd name="T11" fmla="*/ 9 h 229"/>
                <a:gd name="T12" fmla="*/ 166 w 355"/>
                <a:gd name="T13" fmla="*/ 0 h 229"/>
                <a:gd name="T14" fmla="*/ 123 w 355"/>
                <a:gd name="T15" fmla="*/ 0 h 229"/>
                <a:gd name="T16" fmla="*/ 83 w 355"/>
                <a:gd name="T17" fmla="*/ 10 h 229"/>
                <a:gd name="T18" fmla="*/ 67 w 355"/>
                <a:gd name="T19" fmla="*/ 19 h 229"/>
                <a:gd name="T20" fmla="*/ 53 w 355"/>
                <a:gd name="T21" fmla="*/ 31 h 229"/>
                <a:gd name="T22" fmla="*/ 27 w 355"/>
                <a:gd name="T23" fmla="*/ 66 h 229"/>
                <a:gd name="T24" fmla="*/ 6 w 355"/>
                <a:gd name="T25" fmla="*/ 109 h 229"/>
                <a:gd name="T26" fmla="*/ 0 w 355"/>
                <a:gd name="T27" fmla="*/ 150 h 229"/>
                <a:gd name="T28" fmla="*/ 4 w 355"/>
                <a:gd name="T29" fmla="*/ 167 h 229"/>
                <a:gd name="T30" fmla="*/ 10 w 355"/>
                <a:gd name="T31" fmla="*/ 179 h 229"/>
                <a:gd name="T32" fmla="*/ 28 w 355"/>
                <a:gd name="T33" fmla="*/ 197 h 229"/>
                <a:gd name="T34" fmla="*/ 69 w 355"/>
                <a:gd name="T35" fmla="*/ 211 h 229"/>
                <a:gd name="T36" fmla="*/ 168 w 355"/>
                <a:gd name="T37" fmla="*/ 215 h 229"/>
                <a:gd name="T38" fmla="*/ 220 w 355"/>
                <a:gd name="T39" fmla="*/ 218 h 229"/>
                <a:gd name="T40" fmla="*/ 245 w 355"/>
                <a:gd name="T41" fmla="*/ 222 h 229"/>
                <a:gd name="T42" fmla="*/ 295 w 355"/>
                <a:gd name="T43" fmla="*/ 229 h 229"/>
                <a:gd name="T44" fmla="*/ 328 w 355"/>
                <a:gd name="T45" fmla="*/ 225 h 229"/>
                <a:gd name="T46" fmla="*/ 343 w 355"/>
                <a:gd name="T47" fmla="*/ 214 h 229"/>
                <a:gd name="T48" fmla="*/ 354 w 355"/>
                <a:gd name="T49" fmla="*/ 194 h 229"/>
                <a:gd name="T50" fmla="*/ 355 w 355"/>
                <a:gd name="T51" fmla="*/ 165 h 229"/>
                <a:gd name="T52" fmla="*/ 352 w 355"/>
                <a:gd name="T53" fmla="*/ 144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229">
                  <a:moveTo>
                    <a:pt x="352" y="144"/>
                  </a:moveTo>
                  <a:lnTo>
                    <a:pt x="347" y="123"/>
                  </a:lnTo>
                  <a:lnTo>
                    <a:pt x="325" y="85"/>
                  </a:lnTo>
                  <a:lnTo>
                    <a:pt x="294" y="53"/>
                  </a:lnTo>
                  <a:lnTo>
                    <a:pt x="255" y="27"/>
                  </a:lnTo>
                  <a:lnTo>
                    <a:pt x="211" y="9"/>
                  </a:lnTo>
                  <a:lnTo>
                    <a:pt x="166" y="0"/>
                  </a:lnTo>
                  <a:lnTo>
                    <a:pt x="123" y="0"/>
                  </a:lnTo>
                  <a:lnTo>
                    <a:pt x="83" y="10"/>
                  </a:lnTo>
                  <a:lnTo>
                    <a:pt x="67" y="19"/>
                  </a:lnTo>
                  <a:lnTo>
                    <a:pt x="53" y="31"/>
                  </a:lnTo>
                  <a:lnTo>
                    <a:pt x="27" y="66"/>
                  </a:lnTo>
                  <a:lnTo>
                    <a:pt x="6" y="109"/>
                  </a:lnTo>
                  <a:lnTo>
                    <a:pt x="0" y="150"/>
                  </a:lnTo>
                  <a:lnTo>
                    <a:pt x="4" y="167"/>
                  </a:lnTo>
                  <a:lnTo>
                    <a:pt x="10" y="179"/>
                  </a:lnTo>
                  <a:lnTo>
                    <a:pt x="28" y="197"/>
                  </a:lnTo>
                  <a:lnTo>
                    <a:pt x="69" y="211"/>
                  </a:lnTo>
                  <a:lnTo>
                    <a:pt x="168" y="215"/>
                  </a:lnTo>
                  <a:lnTo>
                    <a:pt x="220" y="218"/>
                  </a:lnTo>
                  <a:lnTo>
                    <a:pt x="245" y="222"/>
                  </a:lnTo>
                  <a:lnTo>
                    <a:pt x="295" y="229"/>
                  </a:lnTo>
                  <a:lnTo>
                    <a:pt x="328" y="225"/>
                  </a:lnTo>
                  <a:lnTo>
                    <a:pt x="343" y="214"/>
                  </a:lnTo>
                  <a:lnTo>
                    <a:pt x="354" y="194"/>
                  </a:lnTo>
                  <a:lnTo>
                    <a:pt x="355" y="165"/>
                  </a:lnTo>
                  <a:lnTo>
                    <a:pt x="352" y="14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45"/>
            <p:cNvSpPr>
              <a:spLocks/>
            </p:cNvSpPr>
            <p:nvPr/>
          </p:nvSpPr>
          <p:spPr bwMode="auto">
            <a:xfrm>
              <a:off x="7680325" y="860425"/>
              <a:ext cx="46038" cy="34925"/>
            </a:xfrm>
            <a:custGeom>
              <a:avLst/>
              <a:gdLst>
                <a:gd name="T0" fmla="*/ 106 w 116"/>
                <a:gd name="T1" fmla="*/ 24 h 89"/>
                <a:gd name="T2" fmla="*/ 102 w 116"/>
                <a:gd name="T3" fmla="*/ 17 h 89"/>
                <a:gd name="T4" fmla="*/ 87 w 116"/>
                <a:gd name="T5" fmla="*/ 7 h 89"/>
                <a:gd name="T6" fmla="*/ 58 w 116"/>
                <a:gd name="T7" fmla="*/ 0 h 89"/>
                <a:gd name="T8" fmla="*/ 28 w 116"/>
                <a:gd name="T9" fmla="*/ 6 h 89"/>
                <a:gd name="T10" fmla="*/ 13 w 116"/>
                <a:gd name="T11" fmla="*/ 16 h 89"/>
                <a:gd name="T12" fmla="*/ 2 w 116"/>
                <a:gd name="T13" fmla="*/ 29 h 89"/>
                <a:gd name="T14" fmla="*/ 0 w 116"/>
                <a:gd name="T15" fmla="*/ 47 h 89"/>
                <a:gd name="T16" fmla="*/ 2 w 116"/>
                <a:gd name="T17" fmla="*/ 59 h 89"/>
                <a:gd name="T18" fmla="*/ 6 w 116"/>
                <a:gd name="T19" fmla="*/ 67 h 89"/>
                <a:gd name="T20" fmla="*/ 21 w 116"/>
                <a:gd name="T21" fmla="*/ 79 h 89"/>
                <a:gd name="T22" fmla="*/ 48 w 116"/>
                <a:gd name="T23" fmla="*/ 89 h 89"/>
                <a:gd name="T24" fmla="*/ 89 w 116"/>
                <a:gd name="T25" fmla="*/ 83 h 89"/>
                <a:gd name="T26" fmla="*/ 110 w 116"/>
                <a:gd name="T27" fmla="*/ 67 h 89"/>
                <a:gd name="T28" fmla="*/ 116 w 116"/>
                <a:gd name="T29" fmla="*/ 50 h 89"/>
                <a:gd name="T30" fmla="*/ 116 w 116"/>
                <a:gd name="T31" fmla="*/ 3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6" h="89">
                  <a:moveTo>
                    <a:pt x="106" y="24"/>
                  </a:moveTo>
                  <a:lnTo>
                    <a:pt x="102" y="17"/>
                  </a:lnTo>
                  <a:lnTo>
                    <a:pt x="87" y="7"/>
                  </a:lnTo>
                  <a:lnTo>
                    <a:pt x="58" y="0"/>
                  </a:lnTo>
                  <a:lnTo>
                    <a:pt x="28" y="6"/>
                  </a:lnTo>
                  <a:lnTo>
                    <a:pt x="13" y="16"/>
                  </a:lnTo>
                  <a:lnTo>
                    <a:pt x="2" y="29"/>
                  </a:lnTo>
                  <a:lnTo>
                    <a:pt x="0" y="47"/>
                  </a:lnTo>
                  <a:lnTo>
                    <a:pt x="2" y="59"/>
                  </a:lnTo>
                  <a:lnTo>
                    <a:pt x="6" y="67"/>
                  </a:lnTo>
                  <a:lnTo>
                    <a:pt x="21" y="79"/>
                  </a:lnTo>
                  <a:lnTo>
                    <a:pt x="48" y="89"/>
                  </a:lnTo>
                  <a:lnTo>
                    <a:pt x="89" y="83"/>
                  </a:lnTo>
                  <a:lnTo>
                    <a:pt x="110" y="67"/>
                  </a:lnTo>
                  <a:lnTo>
                    <a:pt x="116" y="50"/>
                  </a:lnTo>
                  <a:lnTo>
                    <a:pt x="116" y="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46"/>
            <p:cNvSpPr>
              <a:spLocks/>
            </p:cNvSpPr>
            <p:nvPr/>
          </p:nvSpPr>
          <p:spPr bwMode="auto">
            <a:xfrm>
              <a:off x="7451725" y="992188"/>
              <a:ext cx="71438" cy="85725"/>
            </a:xfrm>
            <a:custGeom>
              <a:avLst/>
              <a:gdLst>
                <a:gd name="T0" fmla="*/ 181 w 183"/>
                <a:gd name="T1" fmla="*/ 184 h 215"/>
                <a:gd name="T2" fmla="*/ 183 w 183"/>
                <a:gd name="T3" fmla="*/ 170 h 215"/>
                <a:gd name="T4" fmla="*/ 172 w 183"/>
                <a:gd name="T5" fmla="*/ 138 h 215"/>
                <a:gd name="T6" fmla="*/ 146 w 183"/>
                <a:gd name="T7" fmla="*/ 88 h 215"/>
                <a:gd name="T8" fmla="*/ 132 w 183"/>
                <a:gd name="T9" fmla="*/ 61 h 215"/>
                <a:gd name="T10" fmla="*/ 121 w 183"/>
                <a:gd name="T11" fmla="*/ 35 h 215"/>
                <a:gd name="T12" fmla="*/ 93 w 183"/>
                <a:gd name="T13" fmla="*/ 7 h 215"/>
                <a:gd name="T14" fmla="*/ 66 w 183"/>
                <a:gd name="T15" fmla="*/ 0 h 215"/>
                <a:gd name="T16" fmla="*/ 49 w 183"/>
                <a:gd name="T17" fmla="*/ 2 h 215"/>
                <a:gd name="T18" fmla="*/ 35 w 183"/>
                <a:gd name="T19" fmla="*/ 5 h 215"/>
                <a:gd name="T20" fmla="*/ 14 w 183"/>
                <a:gd name="T21" fmla="*/ 22 h 215"/>
                <a:gd name="T22" fmla="*/ 3 w 183"/>
                <a:gd name="T23" fmla="*/ 48 h 215"/>
                <a:gd name="T24" fmla="*/ 0 w 183"/>
                <a:gd name="T25" fmla="*/ 79 h 215"/>
                <a:gd name="T26" fmla="*/ 8 w 183"/>
                <a:gd name="T27" fmla="*/ 131 h 215"/>
                <a:gd name="T28" fmla="*/ 30 w 183"/>
                <a:gd name="T29" fmla="*/ 175 h 215"/>
                <a:gd name="T30" fmla="*/ 48 w 183"/>
                <a:gd name="T31" fmla="*/ 197 h 215"/>
                <a:gd name="T32" fmla="*/ 58 w 183"/>
                <a:gd name="T33" fmla="*/ 204 h 215"/>
                <a:gd name="T34" fmla="*/ 71 w 183"/>
                <a:gd name="T35" fmla="*/ 209 h 215"/>
                <a:gd name="T36" fmla="*/ 106 w 183"/>
                <a:gd name="T37" fmla="*/ 215 h 215"/>
                <a:gd name="T38" fmla="*/ 145 w 183"/>
                <a:gd name="T39" fmla="*/ 213 h 215"/>
                <a:gd name="T40" fmla="*/ 169 w 183"/>
                <a:gd name="T41" fmla="*/ 202 h 215"/>
                <a:gd name="T42" fmla="*/ 179 w 183"/>
                <a:gd name="T43" fmla="*/ 191 h 215"/>
                <a:gd name="T44" fmla="*/ 181 w 183"/>
                <a:gd name="T45" fmla="*/ 18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3" h="215">
                  <a:moveTo>
                    <a:pt x="181" y="184"/>
                  </a:moveTo>
                  <a:lnTo>
                    <a:pt x="183" y="170"/>
                  </a:lnTo>
                  <a:lnTo>
                    <a:pt x="172" y="138"/>
                  </a:lnTo>
                  <a:lnTo>
                    <a:pt x="146" y="88"/>
                  </a:lnTo>
                  <a:lnTo>
                    <a:pt x="132" y="61"/>
                  </a:lnTo>
                  <a:lnTo>
                    <a:pt x="121" y="35"/>
                  </a:lnTo>
                  <a:lnTo>
                    <a:pt x="93" y="7"/>
                  </a:lnTo>
                  <a:lnTo>
                    <a:pt x="66" y="0"/>
                  </a:lnTo>
                  <a:lnTo>
                    <a:pt x="49" y="2"/>
                  </a:lnTo>
                  <a:lnTo>
                    <a:pt x="35" y="5"/>
                  </a:lnTo>
                  <a:lnTo>
                    <a:pt x="14" y="22"/>
                  </a:lnTo>
                  <a:lnTo>
                    <a:pt x="3" y="48"/>
                  </a:lnTo>
                  <a:lnTo>
                    <a:pt x="0" y="79"/>
                  </a:lnTo>
                  <a:lnTo>
                    <a:pt x="8" y="131"/>
                  </a:lnTo>
                  <a:lnTo>
                    <a:pt x="30" y="175"/>
                  </a:lnTo>
                  <a:lnTo>
                    <a:pt x="48" y="197"/>
                  </a:lnTo>
                  <a:lnTo>
                    <a:pt x="58" y="204"/>
                  </a:lnTo>
                  <a:lnTo>
                    <a:pt x="71" y="209"/>
                  </a:lnTo>
                  <a:lnTo>
                    <a:pt x="106" y="215"/>
                  </a:lnTo>
                  <a:lnTo>
                    <a:pt x="145" y="213"/>
                  </a:lnTo>
                  <a:lnTo>
                    <a:pt x="169" y="202"/>
                  </a:lnTo>
                  <a:lnTo>
                    <a:pt x="179" y="191"/>
                  </a:lnTo>
                  <a:lnTo>
                    <a:pt x="181" y="184"/>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47"/>
            <p:cNvSpPr>
              <a:spLocks/>
            </p:cNvSpPr>
            <p:nvPr/>
          </p:nvSpPr>
          <p:spPr bwMode="auto">
            <a:xfrm>
              <a:off x="7659688" y="673100"/>
              <a:ext cx="119063" cy="107950"/>
            </a:xfrm>
            <a:custGeom>
              <a:avLst/>
              <a:gdLst>
                <a:gd name="T0" fmla="*/ 297 w 302"/>
                <a:gd name="T1" fmla="*/ 183 h 272"/>
                <a:gd name="T2" fmla="*/ 301 w 302"/>
                <a:gd name="T3" fmla="*/ 194 h 272"/>
                <a:gd name="T4" fmla="*/ 302 w 302"/>
                <a:gd name="T5" fmla="*/ 213 h 272"/>
                <a:gd name="T6" fmla="*/ 286 w 302"/>
                <a:gd name="T7" fmla="*/ 237 h 272"/>
                <a:gd name="T8" fmla="*/ 246 w 302"/>
                <a:gd name="T9" fmla="*/ 258 h 272"/>
                <a:gd name="T10" fmla="*/ 202 w 302"/>
                <a:gd name="T11" fmla="*/ 270 h 272"/>
                <a:gd name="T12" fmla="*/ 185 w 302"/>
                <a:gd name="T13" fmla="*/ 272 h 272"/>
                <a:gd name="T14" fmla="*/ 165 w 302"/>
                <a:gd name="T15" fmla="*/ 272 h 272"/>
                <a:gd name="T16" fmla="*/ 128 w 302"/>
                <a:gd name="T17" fmla="*/ 261 h 272"/>
                <a:gd name="T18" fmla="*/ 84 w 302"/>
                <a:gd name="T19" fmla="*/ 224 h 272"/>
                <a:gd name="T20" fmla="*/ 56 w 302"/>
                <a:gd name="T21" fmla="*/ 193 h 272"/>
                <a:gd name="T22" fmla="*/ 40 w 302"/>
                <a:gd name="T23" fmla="*/ 178 h 272"/>
                <a:gd name="T24" fmla="*/ 14 w 302"/>
                <a:gd name="T25" fmla="*/ 144 h 272"/>
                <a:gd name="T26" fmla="*/ 0 w 302"/>
                <a:gd name="T27" fmla="*/ 108 h 272"/>
                <a:gd name="T28" fmla="*/ 5 w 302"/>
                <a:gd name="T29" fmla="*/ 67 h 272"/>
                <a:gd name="T30" fmla="*/ 17 w 302"/>
                <a:gd name="T31" fmla="*/ 47 h 272"/>
                <a:gd name="T32" fmla="*/ 30 w 302"/>
                <a:gd name="T33" fmla="*/ 32 h 272"/>
                <a:gd name="T34" fmla="*/ 63 w 302"/>
                <a:gd name="T35" fmla="*/ 10 h 272"/>
                <a:gd name="T36" fmla="*/ 102 w 302"/>
                <a:gd name="T37" fmla="*/ 0 h 272"/>
                <a:gd name="T38" fmla="*/ 143 w 302"/>
                <a:gd name="T39" fmla="*/ 1 h 272"/>
                <a:gd name="T40" fmla="*/ 161 w 302"/>
                <a:gd name="T41" fmla="*/ 7 h 272"/>
                <a:gd name="T42" fmla="*/ 180 w 302"/>
                <a:gd name="T43" fmla="*/ 16 h 272"/>
                <a:gd name="T44" fmla="*/ 211 w 302"/>
                <a:gd name="T45" fmla="*/ 49 h 272"/>
                <a:gd name="T46" fmla="*/ 257 w 302"/>
                <a:gd name="T47" fmla="*/ 123 h 272"/>
                <a:gd name="T48" fmla="*/ 297 w 302"/>
                <a:gd name="T49" fmla="*/ 18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2" h="272">
                  <a:moveTo>
                    <a:pt x="297" y="183"/>
                  </a:moveTo>
                  <a:lnTo>
                    <a:pt x="301" y="194"/>
                  </a:lnTo>
                  <a:lnTo>
                    <a:pt x="302" y="213"/>
                  </a:lnTo>
                  <a:lnTo>
                    <a:pt x="286" y="237"/>
                  </a:lnTo>
                  <a:lnTo>
                    <a:pt x="246" y="258"/>
                  </a:lnTo>
                  <a:lnTo>
                    <a:pt x="202" y="270"/>
                  </a:lnTo>
                  <a:lnTo>
                    <a:pt x="185" y="272"/>
                  </a:lnTo>
                  <a:lnTo>
                    <a:pt x="165" y="272"/>
                  </a:lnTo>
                  <a:lnTo>
                    <a:pt x="128" y="261"/>
                  </a:lnTo>
                  <a:lnTo>
                    <a:pt x="84" y="224"/>
                  </a:lnTo>
                  <a:lnTo>
                    <a:pt x="56" y="193"/>
                  </a:lnTo>
                  <a:lnTo>
                    <a:pt x="40" y="178"/>
                  </a:lnTo>
                  <a:lnTo>
                    <a:pt x="14" y="144"/>
                  </a:lnTo>
                  <a:lnTo>
                    <a:pt x="0" y="108"/>
                  </a:lnTo>
                  <a:lnTo>
                    <a:pt x="5" y="67"/>
                  </a:lnTo>
                  <a:lnTo>
                    <a:pt x="17" y="47"/>
                  </a:lnTo>
                  <a:lnTo>
                    <a:pt x="30" y="32"/>
                  </a:lnTo>
                  <a:lnTo>
                    <a:pt x="63" y="10"/>
                  </a:lnTo>
                  <a:lnTo>
                    <a:pt x="102" y="0"/>
                  </a:lnTo>
                  <a:lnTo>
                    <a:pt x="143" y="1"/>
                  </a:lnTo>
                  <a:lnTo>
                    <a:pt x="161" y="7"/>
                  </a:lnTo>
                  <a:lnTo>
                    <a:pt x="180" y="16"/>
                  </a:lnTo>
                  <a:lnTo>
                    <a:pt x="211" y="49"/>
                  </a:lnTo>
                  <a:lnTo>
                    <a:pt x="257" y="123"/>
                  </a:lnTo>
                  <a:lnTo>
                    <a:pt x="297" y="183"/>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48"/>
            <p:cNvSpPr>
              <a:spLocks/>
            </p:cNvSpPr>
            <p:nvPr/>
          </p:nvSpPr>
          <p:spPr bwMode="auto">
            <a:xfrm>
              <a:off x="7616825" y="373063"/>
              <a:ext cx="187325" cy="63500"/>
            </a:xfrm>
            <a:custGeom>
              <a:avLst/>
              <a:gdLst>
                <a:gd name="T0" fmla="*/ 471 w 471"/>
                <a:gd name="T1" fmla="*/ 37 h 162"/>
                <a:gd name="T2" fmla="*/ 456 w 471"/>
                <a:gd name="T3" fmla="*/ 28 h 162"/>
                <a:gd name="T4" fmla="*/ 409 w 471"/>
                <a:gd name="T5" fmla="*/ 15 h 162"/>
                <a:gd name="T6" fmla="*/ 325 w 471"/>
                <a:gd name="T7" fmla="*/ 6 h 162"/>
                <a:gd name="T8" fmla="*/ 284 w 471"/>
                <a:gd name="T9" fmla="*/ 4 h 162"/>
                <a:gd name="T10" fmla="*/ 238 w 471"/>
                <a:gd name="T11" fmla="*/ 0 h 162"/>
                <a:gd name="T12" fmla="*/ 166 w 471"/>
                <a:gd name="T13" fmla="*/ 2 h 162"/>
                <a:gd name="T14" fmla="*/ 119 w 471"/>
                <a:gd name="T15" fmla="*/ 10 h 162"/>
                <a:gd name="T16" fmla="*/ 97 w 471"/>
                <a:gd name="T17" fmla="*/ 18 h 162"/>
                <a:gd name="T18" fmla="*/ 79 w 471"/>
                <a:gd name="T19" fmla="*/ 26 h 162"/>
                <a:gd name="T20" fmla="*/ 33 w 471"/>
                <a:gd name="T21" fmla="*/ 53 h 162"/>
                <a:gd name="T22" fmla="*/ 7 w 471"/>
                <a:gd name="T23" fmla="*/ 77 h 162"/>
                <a:gd name="T24" fmla="*/ 0 w 471"/>
                <a:gd name="T25" fmla="*/ 96 h 162"/>
                <a:gd name="T26" fmla="*/ 2 w 471"/>
                <a:gd name="T27" fmla="*/ 112 h 162"/>
                <a:gd name="T28" fmla="*/ 18 w 471"/>
                <a:gd name="T29" fmla="*/ 129 h 162"/>
                <a:gd name="T30" fmla="*/ 33 w 471"/>
                <a:gd name="T31" fmla="*/ 137 h 162"/>
                <a:gd name="T32" fmla="*/ 48 w 471"/>
                <a:gd name="T33" fmla="*/ 142 h 162"/>
                <a:gd name="T34" fmla="*/ 79 w 471"/>
                <a:gd name="T35" fmla="*/ 144 h 162"/>
                <a:gd name="T36" fmla="*/ 131 w 471"/>
                <a:gd name="T37" fmla="*/ 140 h 162"/>
                <a:gd name="T38" fmla="*/ 160 w 471"/>
                <a:gd name="T39" fmla="*/ 141 h 162"/>
                <a:gd name="T40" fmla="*/ 194 w 471"/>
                <a:gd name="T41" fmla="*/ 146 h 162"/>
                <a:gd name="T42" fmla="*/ 242 w 471"/>
                <a:gd name="T43" fmla="*/ 158 h 162"/>
                <a:gd name="T44" fmla="*/ 276 w 471"/>
                <a:gd name="T45" fmla="*/ 162 h 162"/>
                <a:gd name="T46" fmla="*/ 293 w 471"/>
                <a:gd name="T47" fmla="*/ 160 h 162"/>
                <a:gd name="T48" fmla="*/ 311 w 471"/>
                <a:gd name="T49" fmla="*/ 157 h 162"/>
                <a:gd name="T50" fmla="*/ 365 w 471"/>
                <a:gd name="T51" fmla="*/ 138 h 162"/>
                <a:gd name="T52" fmla="*/ 423 w 471"/>
                <a:gd name="T53" fmla="*/ 106 h 162"/>
                <a:gd name="T54" fmla="*/ 456 w 471"/>
                <a:gd name="T55" fmla="*/ 74 h 162"/>
                <a:gd name="T56" fmla="*/ 469 w 471"/>
                <a:gd name="T57" fmla="*/ 50 h 162"/>
                <a:gd name="T58" fmla="*/ 471 w 471"/>
                <a:gd name="T59" fmla="*/ 3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71" h="162">
                  <a:moveTo>
                    <a:pt x="471" y="37"/>
                  </a:moveTo>
                  <a:lnTo>
                    <a:pt x="456" y="28"/>
                  </a:lnTo>
                  <a:lnTo>
                    <a:pt x="409" y="15"/>
                  </a:lnTo>
                  <a:lnTo>
                    <a:pt x="325" y="6"/>
                  </a:lnTo>
                  <a:lnTo>
                    <a:pt x="284" y="4"/>
                  </a:lnTo>
                  <a:lnTo>
                    <a:pt x="238" y="0"/>
                  </a:lnTo>
                  <a:lnTo>
                    <a:pt x="166" y="2"/>
                  </a:lnTo>
                  <a:lnTo>
                    <a:pt x="119" y="10"/>
                  </a:lnTo>
                  <a:lnTo>
                    <a:pt x="97" y="18"/>
                  </a:lnTo>
                  <a:lnTo>
                    <a:pt x="79" y="26"/>
                  </a:lnTo>
                  <a:lnTo>
                    <a:pt x="33" y="53"/>
                  </a:lnTo>
                  <a:lnTo>
                    <a:pt x="7" y="77"/>
                  </a:lnTo>
                  <a:lnTo>
                    <a:pt x="0" y="96"/>
                  </a:lnTo>
                  <a:lnTo>
                    <a:pt x="2" y="112"/>
                  </a:lnTo>
                  <a:lnTo>
                    <a:pt x="18" y="129"/>
                  </a:lnTo>
                  <a:lnTo>
                    <a:pt x="33" y="137"/>
                  </a:lnTo>
                  <a:lnTo>
                    <a:pt x="48" y="142"/>
                  </a:lnTo>
                  <a:lnTo>
                    <a:pt x="79" y="144"/>
                  </a:lnTo>
                  <a:lnTo>
                    <a:pt x="131" y="140"/>
                  </a:lnTo>
                  <a:lnTo>
                    <a:pt x="160" y="141"/>
                  </a:lnTo>
                  <a:lnTo>
                    <a:pt x="194" y="146"/>
                  </a:lnTo>
                  <a:lnTo>
                    <a:pt x="242" y="158"/>
                  </a:lnTo>
                  <a:lnTo>
                    <a:pt x="276" y="162"/>
                  </a:lnTo>
                  <a:lnTo>
                    <a:pt x="293" y="160"/>
                  </a:lnTo>
                  <a:lnTo>
                    <a:pt x="311" y="157"/>
                  </a:lnTo>
                  <a:lnTo>
                    <a:pt x="365" y="138"/>
                  </a:lnTo>
                  <a:lnTo>
                    <a:pt x="423" y="106"/>
                  </a:lnTo>
                  <a:lnTo>
                    <a:pt x="456" y="74"/>
                  </a:lnTo>
                  <a:lnTo>
                    <a:pt x="469" y="50"/>
                  </a:lnTo>
                  <a:lnTo>
                    <a:pt x="471" y="37"/>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49"/>
            <p:cNvSpPr>
              <a:spLocks/>
            </p:cNvSpPr>
            <p:nvPr/>
          </p:nvSpPr>
          <p:spPr bwMode="auto">
            <a:xfrm>
              <a:off x="8174038" y="474663"/>
              <a:ext cx="163513" cy="90488"/>
            </a:xfrm>
            <a:custGeom>
              <a:avLst/>
              <a:gdLst>
                <a:gd name="T0" fmla="*/ 406 w 411"/>
                <a:gd name="T1" fmla="*/ 166 h 231"/>
                <a:gd name="T2" fmla="*/ 393 w 411"/>
                <a:gd name="T3" fmla="*/ 145 h 231"/>
                <a:gd name="T4" fmla="*/ 363 w 411"/>
                <a:gd name="T5" fmla="*/ 111 h 231"/>
                <a:gd name="T6" fmla="*/ 310 w 411"/>
                <a:gd name="T7" fmla="*/ 74 h 231"/>
                <a:gd name="T8" fmla="*/ 263 w 411"/>
                <a:gd name="T9" fmla="*/ 53 h 231"/>
                <a:gd name="T10" fmla="*/ 216 w 411"/>
                <a:gd name="T11" fmla="*/ 31 h 231"/>
                <a:gd name="T12" fmla="*/ 147 w 411"/>
                <a:gd name="T13" fmla="*/ 5 h 231"/>
                <a:gd name="T14" fmla="*/ 98 w 411"/>
                <a:gd name="T15" fmla="*/ 0 h 231"/>
                <a:gd name="T16" fmla="*/ 69 w 411"/>
                <a:gd name="T17" fmla="*/ 4 h 231"/>
                <a:gd name="T18" fmla="*/ 55 w 411"/>
                <a:gd name="T19" fmla="*/ 7 h 231"/>
                <a:gd name="T20" fmla="*/ 31 w 411"/>
                <a:gd name="T21" fmla="*/ 18 h 231"/>
                <a:gd name="T22" fmla="*/ 15 w 411"/>
                <a:gd name="T23" fmla="*/ 32 h 231"/>
                <a:gd name="T24" fmla="*/ 3 w 411"/>
                <a:gd name="T25" fmla="*/ 51 h 231"/>
                <a:gd name="T26" fmla="*/ 0 w 411"/>
                <a:gd name="T27" fmla="*/ 70 h 231"/>
                <a:gd name="T28" fmla="*/ 4 w 411"/>
                <a:gd name="T29" fmla="*/ 89 h 231"/>
                <a:gd name="T30" fmla="*/ 16 w 411"/>
                <a:gd name="T31" fmla="*/ 109 h 231"/>
                <a:gd name="T32" fmla="*/ 35 w 411"/>
                <a:gd name="T33" fmla="*/ 124 h 231"/>
                <a:gd name="T34" fmla="*/ 50 w 411"/>
                <a:gd name="T35" fmla="*/ 131 h 231"/>
                <a:gd name="T36" fmla="*/ 72 w 411"/>
                <a:gd name="T37" fmla="*/ 139 h 231"/>
                <a:gd name="T38" fmla="*/ 118 w 411"/>
                <a:gd name="T39" fmla="*/ 150 h 231"/>
                <a:gd name="T40" fmla="*/ 140 w 411"/>
                <a:gd name="T41" fmla="*/ 161 h 231"/>
                <a:gd name="T42" fmla="*/ 158 w 411"/>
                <a:gd name="T43" fmla="*/ 175 h 231"/>
                <a:gd name="T44" fmla="*/ 191 w 411"/>
                <a:gd name="T45" fmla="*/ 209 h 231"/>
                <a:gd name="T46" fmla="*/ 209 w 411"/>
                <a:gd name="T47" fmla="*/ 222 h 231"/>
                <a:gd name="T48" fmla="*/ 228 w 411"/>
                <a:gd name="T49" fmla="*/ 228 h 231"/>
                <a:gd name="T50" fmla="*/ 297 w 411"/>
                <a:gd name="T51" fmla="*/ 231 h 231"/>
                <a:gd name="T52" fmla="*/ 353 w 411"/>
                <a:gd name="T53" fmla="*/ 223 h 231"/>
                <a:gd name="T54" fmla="*/ 384 w 411"/>
                <a:gd name="T55" fmla="*/ 213 h 231"/>
                <a:gd name="T56" fmla="*/ 405 w 411"/>
                <a:gd name="T57" fmla="*/ 198 h 231"/>
                <a:gd name="T58" fmla="*/ 411 w 411"/>
                <a:gd name="T59" fmla="*/ 179 h 231"/>
                <a:gd name="T60" fmla="*/ 406 w 411"/>
                <a:gd name="T61" fmla="*/ 16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1" h="231">
                  <a:moveTo>
                    <a:pt x="406" y="166"/>
                  </a:moveTo>
                  <a:lnTo>
                    <a:pt x="393" y="145"/>
                  </a:lnTo>
                  <a:lnTo>
                    <a:pt x="363" y="111"/>
                  </a:lnTo>
                  <a:lnTo>
                    <a:pt x="310" y="74"/>
                  </a:lnTo>
                  <a:lnTo>
                    <a:pt x="263" y="53"/>
                  </a:lnTo>
                  <a:lnTo>
                    <a:pt x="216" y="31"/>
                  </a:lnTo>
                  <a:lnTo>
                    <a:pt x="147" y="5"/>
                  </a:lnTo>
                  <a:lnTo>
                    <a:pt x="98" y="0"/>
                  </a:lnTo>
                  <a:lnTo>
                    <a:pt x="69" y="4"/>
                  </a:lnTo>
                  <a:lnTo>
                    <a:pt x="55" y="7"/>
                  </a:lnTo>
                  <a:lnTo>
                    <a:pt x="31" y="18"/>
                  </a:lnTo>
                  <a:lnTo>
                    <a:pt x="15" y="32"/>
                  </a:lnTo>
                  <a:lnTo>
                    <a:pt x="3" y="51"/>
                  </a:lnTo>
                  <a:lnTo>
                    <a:pt x="0" y="70"/>
                  </a:lnTo>
                  <a:lnTo>
                    <a:pt x="4" y="89"/>
                  </a:lnTo>
                  <a:lnTo>
                    <a:pt x="16" y="109"/>
                  </a:lnTo>
                  <a:lnTo>
                    <a:pt x="35" y="124"/>
                  </a:lnTo>
                  <a:lnTo>
                    <a:pt x="50" y="131"/>
                  </a:lnTo>
                  <a:lnTo>
                    <a:pt x="72" y="139"/>
                  </a:lnTo>
                  <a:lnTo>
                    <a:pt x="118" y="150"/>
                  </a:lnTo>
                  <a:lnTo>
                    <a:pt x="140" y="161"/>
                  </a:lnTo>
                  <a:lnTo>
                    <a:pt x="158" y="175"/>
                  </a:lnTo>
                  <a:lnTo>
                    <a:pt x="191" y="209"/>
                  </a:lnTo>
                  <a:lnTo>
                    <a:pt x="209" y="222"/>
                  </a:lnTo>
                  <a:lnTo>
                    <a:pt x="228" y="228"/>
                  </a:lnTo>
                  <a:lnTo>
                    <a:pt x="297" y="231"/>
                  </a:lnTo>
                  <a:lnTo>
                    <a:pt x="353" y="223"/>
                  </a:lnTo>
                  <a:lnTo>
                    <a:pt x="384" y="213"/>
                  </a:lnTo>
                  <a:lnTo>
                    <a:pt x="405" y="198"/>
                  </a:lnTo>
                  <a:lnTo>
                    <a:pt x="411" y="179"/>
                  </a:lnTo>
                  <a:lnTo>
                    <a:pt x="406" y="166"/>
                  </a:lnTo>
                  <a:close/>
                </a:path>
              </a:pathLst>
            </a:custGeom>
            <a:solidFill>
              <a:srgbClr val="5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50"/>
            <p:cNvSpPr>
              <a:spLocks/>
            </p:cNvSpPr>
            <p:nvPr/>
          </p:nvSpPr>
          <p:spPr bwMode="auto">
            <a:xfrm>
              <a:off x="8601075" y="1992313"/>
              <a:ext cx="198438" cy="147638"/>
            </a:xfrm>
            <a:custGeom>
              <a:avLst/>
              <a:gdLst>
                <a:gd name="T0" fmla="*/ 0 w 499"/>
                <a:gd name="T1" fmla="*/ 83 h 372"/>
                <a:gd name="T2" fmla="*/ 1 w 499"/>
                <a:gd name="T3" fmla="*/ 110 h 372"/>
                <a:gd name="T4" fmla="*/ 14 w 499"/>
                <a:gd name="T5" fmla="*/ 164 h 372"/>
                <a:gd name="T6" fmla="*/ 36 w 499"/>
                <a:gd name="T7" fmla="*/ 216 h 372"/>
                <a:gd name="T8" fmla="*/ 70 w 499"/>
                <a:gd name="T9" fmla="*/ 267 h 372"/>
                <a:gd name="T10" fmla="*/ 92 w 499"/>
                <a:gd name="T11" fmla="*/ 289 h 372"/>
                <a:gd name="T12" fmla="*/ 114 w 499"/>
                <a:gd name="T13" fmla="*/ 309 h 372"/>
                <a:gd name="T14" fmla="*/ 163 w 499"/>
                <a:gd name="T15" fmla="*/ 344 h 372"/>
                <a:gd name="T16" fmla="*/ 219 w 499"/>
                <a:gd name="T17" fmla="*/ 365 h 372"/>
                <a:gd name="T18" fmla="*/ 279 w 499"/>
                <a:gd name="T19" fmla="*/ 372 h 372"/>
                <a:gd name="T20" fmla="*/ 310 w 499"/>
                <a:gd name="T21" fmla="*/ 368 h 372"/>
                <a:gd name="T22" fmla="*/ 329 w 499"/>
                <a:gd name="T23" fmla="*/ 363 h 372"/>
                <a:gd name="T24" fmla="*/ 385 w 499"/>
                <a:gd name="T25" fmla="*/ 338 h 372"/>
                <a:gd name="T26" fmla="*/ 443 w 499"/>
                <a:gd name="T27" fmla="*/ 302 h 372"/>
                <a:gd name="T28" fmla="*/ 487 w 499"/>
                <a:gd name="T29" fmla="*/ 261 h 372"/>
                <a:gd name="T30" fmla="*/ 497 w 499"/>
                <a:gd name="T31" fmla="*/ 242 h 372"/>
                <a:gd name="T32" fmla="*/ 499 w 499"/>
                <a:gd name="T33" fmla="*/ 232 h 372"/>
                <a:gd name="T34" fmla="*/ 498 w 499"/>
                <a:gd name="T35" fmla="*/ 216 h 372"/>
                <a:gd name="T36" fmla="*/ 487 w 499"/>
                <a:gd name="T37" fmla="*/ 202 h 372"/>
                <a:gd name="T38" fmla="*/ 443 w 499"/>
                <a:gd name="T39" fmla="*/ 198 h 372"/>
                <a:gd name="T40" fmla="*/ 414 w 499"/>
                <a:gd name="T41" fmla="*/ 199 h 372"/>
                <a:gd name="T42" fmla="*/ 397 w 499"/>
                <a:gd name="T43" fmla="*/ 198 h 372"/>
                <a:gd name="T44" fmla="*/ 368 w 499"/>
                <a:gd name="T45" fmla="*/ 189 h 372"/>
                <a:gd name="T46" fmla="*/ 332 w 499"/>
                <a:gd name="T47" fmla="*/ 166 h 372"/>
                <a:gd name="T48" fmla="*/ 303 w 499"/>
                <a:gd name="T49" fmla="*/ 153 h 372"/>
                <a:gd name="T50" fmla="*/ 284 w 499"/>
                <a:gd name="T51" fmla="*/ 147 h 372"/>
                <a:gd name="T52" fmla="*/ 255 w 499"/>
                <a:gd name="T53" fmla="*/ 142 h 372"/>
                <a:gd name="T54" fmla="*/ 240 w 499"/>
                <a:gd name="T55" fmla="*/ 133 h 372"/>
                <a:gd name="T56" fmla="*/ 235 w 499"/>
                <a:gd name="T57" fmla="*/ 124 h 372"/>
                <a:gd name="T58" fmla="*/ 231 w 499"/>
                <a:gd name="T59" fmla="*/ 115 h 372"/>
                <a:gd name="T60" fmla="*/ 231 w 499"/>
                <a:gd name="T61" fmla="*/ 96 h 372"/>
                <a:gd name="T62" fmla="*/ 240 w 499"/>
                <a:gd name="T63" fmla="*/ 63 h 372"/>
                <a:gd name="T64" fmla="*/ 239 w 499"/>
                <a:gd name="T65" fmla="*/ 44 h 372"/>
                <a:gd name="T66" fmla="*/ 233 w 499"/>
                <a:gd name="T67" fmla="*/ 28 h 372"/>
                <a:gd name="T68" fmla="*/ 222 w 499"/>
                <a:gd name="T69" fmla="*/ 13 h 372"/>
                <a:gd name="T70" fmla="*/ 209 w 499"/>
                <a:gd name="T71" fmla="*/ 14 h 372"/>
                <a:gd name="T72" fmla="*/ 196 w 499"/>
                <a:gd name="T73" fmla="*/ 27 h 372"/>
                <a:gd name="T74" fmla="*/ 163 w 499"/>
                <a:gd name="T75" fmla="*/ 81 h 372"/>
                <a:gd name="T76" fmla="*/ 143 w 499"/>
                <a:gd name="T77" fmla="*/ 103 h 372"/>
                <a:gd name="T78" fmla="*/ 127 w 499"/>
                <a:gd name="T79" fmla="*/ 75 h 372"/>
                <a:gd name="T80" fmla="*/ 113 w 499"/>
                <a:gd name="T81" fmla="*/ 26 h 372"/>
                <a:gd name="T82" fmla="*/ 97 w 499"/>
                <a:gd name="T83" fmla="*/ 9 h 372"/>
                <a:gd name="T84" fmla="*/ 83 w 499"/>
                <a:gd name="T85" fmla="*/ 1 h 372"/>
                <a:gd name="T86" fmla="*/ 73 w 499"/>
                <a:gd name="T87" fmla="*/ 0 h 372"/>
                <a:gd name="T88" fmla="*/ 53 w 499"/>
                <a:gd name="T89" fmla="*/ 0 h 372"/>
                <a:gd name="T90" fmla="*/ 25 w 499"/>
                <a:gd name="T91" fmla="*/ 14 h 372"/>
                <a:gd name="T92" fmla="*/ 8 w 499"/>
                <a:gd name="T93" fmla="*/ 38 h 372"/>
                <a:gd name="T94" fmla="*/ 0 w 499"/>
                <a:gd name="T95" fmla="*/ 67 h 372"/>
                <a:gd name="T96" fmla="*/ 0 w 499"/>
                <a:gd name="T97" fmla="*/ 83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9" h="372">
                  <a:moveTo>
                    <a:pt x="0" y="83"/>
                  </a:moveTo>
                  <a:lnTo>
                    <a:pt x="1" y="110"/>
                  </a:lnTo>
                  <a:lnTo>
                    <a:pt x="14" y="164"/>
                  </a:lnTo>
                  <a:lnTo>
                    <a:pt x="36" y="216"/>
                  </a:lnTo>
                  <a:lnTo>
                    <a:pt x="70" y="267"/>
                  </a:lnTo>
                  <a:lnTo>
                    <a:pt x="92" y="289"/>
                  </a:lnTo>
                  <a:lnTo>
                    <a:pt x="114" y="309"/>
                  </a:lnTo>
                  <a:lnTo>
                    <a:pt x="163" y="344"/>
                  </a:lnTo>
                  <a:lnTo>
                    <a:pt x="219" y="365"/>
                  </a:lnTo>
                  <a:lnTo>
                    <a:pt x="279" y="372"/>
                  </a:lnTo>
                  <a:lnTo>
                    <a:pt x="310" y="368"/>
                  </a:lnTo>
                  <a:lnTo>
                    <a:pt x="329" y="363"/>
                  </a:lnTo>
                  <a:lnTo>
                    <a:pt x="385" y="338"/>
                  </a:lnTo>
                  <a:lnTo>
                    <a:pt x="443" y="302"/>
                  </a:lnTo>
                  <a:lnTo>
                    <a:pt x="487" y="261"/>
                  </a:lnTo>
                  <a:lnTo>
                    <a:pt x="497" y="242"/>
                  </a:lnTo>
                  <a:lnTo>
                    <a:pt x="499" y="232"/>
                  </a:lnTo>
                  <a:lnTo>
                    <a:pt x="498" y="216"/>
                  </a:lnTo>
                  <a:lnTo>
                    <a:pt x="487" y="202"/>
                  </a:lnTo>
                  <a:lnTo>
                    <a:pt x="443" y="198"/>
                  </a:lnTo>
                  <a:lnTo>
                    <a:pt x="414" y="199"/>
                  </a:lnTo>
                  <a:lnTo>
                    <a:pt x="397" y="198"/>
                  </a:lnTo>
                  <a:lnTo>
                    <a:pt x="368" y="189"/>
                  </a:lnTo>
                  <a:lnTo>
                    <a:pt x="332" y="166"/>
                  </a:lnTo>
                  <a:lnTo>
                    <a:pt x="303" y="153"/>
                  </a:lnTo>
                  <a:lnTo>
                    <a:pt x="284" y="147"/>
                  </a:lnTo>
                  <a:lnTo>
                    <a:pt x="255" y="142"/>
                  </a:lnTo>
                  <a:lnTo>
                    <a:pt x="240" y="133"/>
                  </a:lnTo>
                  <a:lnTo>
                    <a:pt x="235" y="124"/>
                  </a:lnTo>
                  <a:lnTo>
                    <a:pt x="231" y="115"/>
                  </a:lnTo>
                  <a:lnTo>
                    <a:pt x="231" y="96"/>
                  </a:lnTo>
                  <a:lnTo>
                    <a:pt x="240" y="63"/>
                  </a:lnTo>
                  <a:lnTo>
                    <a:pt x="239" y="44"/>
                  </a:lnTo>
                  <a:lnTo>
                    <a:pt x="233" y="28"/>
                  </a:lnTo>
                  <a:lnTo>
                    <a:pt x="222" y="13"/>
                  </a:lnTo>
                  <a:lnTo>
                    <a:pt x="209" y="14"/>
                  </a:lnTo>
                  <a:lnTo>
                    <a:pt x="196" y="27"/>
                  </a:lnTo>
                  <a:lnTo>
                    <a:pt x="163" y="81"/>
                  </a:lnTo>
                  <a:lnTo>
                    <a:pt x="143" y="103"/>
                  </a:lnTo>
                  <a:lnTo>
                    <a:pt x="127" y="75"/>
                  </a:lnTo>
                  <a:lnTo>
                    <a:pt x="113" y="26"/>
                  </a:lnTo>
                  <a:lnTo>
                    <a:pt x="97" y="9"/>
                  </a:lnTo>
                  <a:lnTo>
                    <a:pt x="83" y="1"/>
                  </a:lnTo>
                  <a:lnTo>
                    <a:pt x="73" y="0"/>
                  </a:lnTo>
                  <a:lnTo>
                    <a:pt x="53" y="0"/>
                  </a:lnTo>
                  <a:lnTo>
                    <a:pt x="25" y="14"/>
                  </a:lnTo>
                  <a:lnTo>
                    <a:pt x="8" y="38"/>
                  </a:lnTo>
                  <a:lnTo>
                    <a:pt x="0" y="67"/>
                  </a:lnTo>
                  <a:lnTo>
                    <a:pt x="0" y="83"/>
                  </a:lnTo>
                  <a:close/>
                </a:path>
              </a:pathLst>
            </a:custGeom>
            <a:solidFill>
              <a:srgbClr val="DDDC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51"/>
            <p:cNvSpPr>
              <a:spLocks/>
            </p:cNvSpPr>
            <p:nvPr/>
          </p:nvSpPr>
          <p:spPr bwMode="auto">
            <a:xfrm>
              <a:off x="8888413" y="1004888"/>
              <a:ext cx="77788" cy="200025"/>
            </a:xfrm>
            <a:custGeom>
              <a:avLst/>
              <a:gdLst>
                <a:gd name="T0" fmla="*/ 45 w 195"/>
                <a:gd name="T1" fmla="*/ 130 h 507"/>
                <a:gd name="T2" fmla="*/ 29 w 195"/>
                <a:gd name="T3" fmla="*/ 130 h 507"/>
                <a:gd name="T4" fmla="*/ 10 w 195"/>
                <a:gd name="T5" fmla="*/ 141 h 507"/>
                <a:gd name="T6" fmla="*/ 1 w 195"/>
                <a:gd name="T7" fmla="*/ 163 h 507"/>
                <a:gd name="T8" fmla="*/ 0 w 195"/>
                <a:gd name="T9" fmla="*/ 193 h 507"/>
                <a:gd name="T10" fmla="*/ 18 w 195"/>
                <a:gd name="T11" fmla="*/ 279 h 507"/>
                <a:gd name="T12" fmla="*/ 31 w 195"/>
                <a:gd name="T13" fmla="*/ 321 h 507"/>
                <a:gd name="T14" fmla="*/ 35 w 195"/>
                <a:gd name="T15" fmla="*/ 366 h 507"/>
                <a:gd name="T16" fmla="*/ 54 w 195"/>
                <a:gd name="T17" fmla="*/ 465 h 507"/>
                <a:gd name="T18" fmla="*/ 75 w 195"/>
                <a:gd name="T19" fmla="*/ 499 h 507"/>
                <a:gd name="T20" fmla="*/ 94 w 195"/>
                <a:gd name="T21" fmla="*/ 507 h 507"/>
                <a:gd name="T22" fmla="*/ 106 w 195"/>
                <a:gd name="T23" fmla="*/ 504 h 507"/>
                <a:gd name="T24" fmla="*/ 119 w 195"/>
                <a:gd name="T25" fmla="*/ 498 h 507"/>
                <a:gd name="T26" fmla="*/ 132 w 195"/>
                <a:gd name="T27" fmla="*/ 473 h 507"/>
                <a:gd name="T28" fmla="*/ 133 w 195"/>
                <a:gd name="T29" fmla="*/ 426 h 507"/>
                <a:gd name="T30" fmla="*/ 134 w 195"/>
                <a:gd name="T31" fmla="*/ 399 h 507"/>
                <a:gd name="T32" fmla="*/ 141 w 195"/>
                <a:gd name="T33" fmla="*/ 373 h 507"/>
                <a:gd name="T34" fmla="*/ 169 w 195"/>
                <a:gd name="T35" fmla="*/ 333 h 507"/>
                <a:gd name="T36" fmla="*/ 184 w 195"/>
                <a:gd name="T37" fmla="*/ 309 h 507"/>
                <a:gd name="T38" fmla="*/ 192 w 195"/>
                <a:gd name="T39" fmla="*/ 292 h 507"/>
                <a:gd name="T40" fmla="*/ 195 w 195"/>
                <a:gd name="T41" fmla="*/ 263 h 507"/>
                <a:gd name="T42" fmla="*/ 184 w 195"/>
                <a:gd name="T43" fmla="*/ 226 h 507"/>
                <a:gd name="T44" fmla="*/ 172 w 195"/>
                <a:gd name="T45" fmla="*/ 193 h 507"/>
                <a:gd name="T46" fmla="*/ 168 w 195"/>
                <a:gd name="T47" fmla="*/ 178 h 507"/>
                <a:gd name="T48" fmla="*/ 168 w 195"/>
                <a:gd name="T49" fmla="*/ 150 h 507"/>
                <a:gd name="T50" fmla="*/ 176 w 195"/>
                <a:gd name="T51" fmla="*/ 113 h 507"/>
                <a:gd name="T52" fmla="*/ 175 w 195"/>
                <a:gd name="T53" fmla="*/ 83 h 507"/>
                <a:gd name="T54" fmla="*/ 171 w 195"/>
                <a:gd name="T55" fmla="*/ 69 h 507"/>
                <a:gd name="T56" fmla="*/ 155 w 195"/>
                <a:gd name="T57" fmla="*/ 38 h 507"/>
                <a:gd name="T58" fmla="*/ 132 w 195"/>
                <a:gd name="T59" fmla="*/ 13 h 507"/>
                <a:gd name="T60" fmla="*/ 101 w 195"/>
                <a:gd name="T61" fmla="*/ 0 h 507"/>
                <a:gd name="T62" fmla="*/ 85 w 195"/>
                <a:gd name="T63" fmla="*/ 1 h 507"/>
                <a:gd name="T64" fmla="*/ 72 w 195"/>
                <a:gd name="T65" fmla="*/ 7 h 507"/>
                <a:gd name="T66" fmla="*/ 46 w 195"/>
                <a:gd name="T67" fmla="*/ 36 h 507"/>
                <a:gd name="T68" fmla="*/ 31 w 195"/>
                <a:gd name="T69" fmla="*/ 77 h 507"/>
                <a:gd name="T70" fmla="*/ 31 w 195"/>
                <a:gd name="T71" fmla="*/ 106 h 507"/>
                <a:gd name="T72" fmla="*/ 39 w 195"/>
                <a:gd name="T73" fmla="*/ 123 h 507"/>
                <a:gd name="T74" fmla="*/ 45 w 195"/>
                <a:gd name="T75" fmla="*/ 13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 h="507">
                  <a:moveTo>
                    <a:pt x="45" y="130"/>
                  </a:moveTo>
                  <a:lnTo>
                    <a:pt x="29" y="130"/>
                  </a:lnTo>
                  <a:lnTo>
                    <a:pt x="10" y="141"/>
                  </a:lnTo>
                  <a:lnTo>
                    <a:pt x="1" y="163"/>
                  </a:lnTo>
                  <a:lnTo>
                    <a:pt x="0" y="193"/>
                  </a:lnTo>
                  <a:lnTo>
                    <a:pt x="18" y="279"/>
                  </a:lnTo>
                  <a:lnTo>
                    <a:pt x="31" y="321"/>
                  </a:lnTo>
                  <a:lnTo>
                    <a:pt x="35" y="366"/>
                  </a:lnTo>
                  <a:lnTo>
                    <a:pt x="54" y="465"/>
                  </a:lnTo>
                  <a:lnTo>
                    <a:pt x="75" y="499"/>
                  </a:lnTo>
                  <a:lnTo>
                    <a:pt x="94" y="507"/>
                  </a:lnTo>
                  <a:lnTo>
                    <a:pt x="106" y="504"/>
                  </a:lnTo>
                  <a:lnTo>
                    <a:pt x="119" y="498"/>
                  </a:lnTo>
                  <a:lnTo>
                    <a:pt x="132" y="473"/>
                  </a:lnTo>
                  <a:lnTo>
                    <a:pt x="133" y="426"/>
                  </a:lnTo>
                  <a:lnTo>
                    <a:pt x="134" y="399"/>
                  </a:lnTo>
                  <a:lnTo>
                    <a:pt x="141" y="373"/>
                  </a:lnTo>
                  <a:lnTo>
                    <a:pt x="169" y="333"/>
                  </a:lnTo>
                  <a:lnTo>
                    <a:pt x="184" y="309"/>
                  </a:lnTo>
                  <a:lnTo>
                    <a:pt x="192" y="292"/>
                  </a:lnTo>
                  <a:lnTo>
                    <a:pt x="195" y="263"/>
                  </a:lnTo>
                  <a:lnTo>
                    <a:pt x="184" y="226"/>
                  </a:lnTo>
                  <a:lnTo>
                    <a:pt x="172" y="193"/>
                  </a:lnTo>
                  <a:lnTo>
                    <a:pt x="168" y="178"/>
                  </a:lnTo>
                  <a:lnTo>
                    <a:pt x="168" y="150"/>
                  </a:lnTo>
                  <a:lnTo>
                    <a:pt x="176" y="113"/>
                  </a:lnTo>
                  <a:lnTo>
                    <a:pt x="175" y="83"/>
                  </a:lnTo>
                  <a:lnTo>
                    <a:pt x="171" y="69"/>
                  </a:lnTo>
                  <a:lnTo>
                    <a:pt x="155" y="38"/>
                  </a:lnTo>
                  <a:lnTo>
                    <a:pt x="132" y="13"/>
                  </a:lnTo>
                  <a:lnTo>
                    <a:pt x="101" y="0"/>
                  </a:lnTo>
                  <a:lnTo>
                    <a:pt x="85" y="1"/>
                  </a:lnTo>
                  <a:lnTo>
                    <a:pt x="72" y="7"/>
                  </a:lnTo>
                  <a:lnTo>
                    <a:pt x="46" y="36"/>
                  </a:lnTo>
                  <a:lnTo>
                    <a:pt x="31" y="77"/>
                  </a:lnTo>
                  <a:lnTo>
                    <a:pt x="31" y="106"/>
                  </a:lnTo>
                  <a:lnTo>
                    <a:pt x="39" y="123"/>
                  </a:lnTo>
                  <a:lnTo>
                    <a:pt x="45" y="130"/>
                  </a:lnTo>
                  <a:close/>
                </a:path>
              </a:pathLst>
            </a:custGeom>
            <a:solidFill>
              <a:srgbClr val="DDDC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52"/>
            <p:cNvSpPr>
              <a:spLocks/>
            </p:cNvSpPr>
            <p:nvPr/>
          </p:nvSpPr>
          <p:spPr bwMode="auto">
            <a:xfrm>
              <a:off x="8694738" y="1863725"/>
              <a:ext cx="93663" cy="93663"/>
            </a:xfrm>
            <a:custGeom>
              <a:avLst/>
              <a:gdLst>
                <a:gd name="T0" fmla="*/ 158 w 238"/>
                <a:gd name="T1" fmla="*/ 5 h 236"/>
                <a:gd name="T2" fmla="*/ 140 w 238"/>
                <a:gd name="T3" fmla="*/ 0 h 236"/>
                <a:gd name="T4" fmla="*/ 106 w 238"/>
                <a:gd name="T5" fmla="*/ 1 h 236"/>
                <a:gd name="T6" fmla="*/ 79 w 238"/>
                <a:gd name="T7" fmla="*/ 16 h 236"/>
                <a:gd name="T8" fmla="*/ 54 w 238"/>
                <a:gd name="T9" fmla="*/ 38 h 236"/>
                <a:gd name="T10" fmla="*/ 26 w 238"/>
                <a:gd name="T11" fmla="*/ 83 h 236"/>
                <a:gd name="T12" fmla="*/ 4 w 238"/>
                <a:gd name="T13" fmla="*/ 152 h 236"/>
                <a:gd name="T14" fmla="*/ 0 w 238"/>
                <a:gd name="T15" fmla="*/ 184 h 236"/>
                <a:gd name="T16" fmla="*/ 0 w 238"/>
                <a:gd name="T17" fmla="*/ 202 h 236"/>
                <a:gd name="T18" fmla="*/ 2 w 238"/>
                <a:gd name="T19" fmla="*/ 224 h 236"/>
                <a:gd name="T20" fmla="*/ 10 w 238"/>
                <a:gd name="T21" fmla="*/ 235 h 236"/>
                <a:gd name="T22" fmla="*/ 22 w 238"/>
                <a:gd name="T23" fmla="*/ 236 h 236"/>
                <a:gd name="T24" fmla="*/ 59 w 238"/>
                <a:gd name="T25" fmla="*/ 211 h 236"/>
                <a:gd name="T26" fmla="*/ 93 w 238"/>
                <a:gd name="T27" fmla="*/ 179 h 236"/>
                <a:gd name="T28" fmla="*/ 107 w 238"/>
                <a:gd name="T29" fmla="*/ 167 h 236"/>
                <a:gd name="T30" fmla="*/ 138 w 238"/>
                <a:gd name="T31" fmla="*/ 156 h 236"/>
                <a:gd name="T32" fmla="*/ 168 w 238"/>
                <a:gd name="T33" fmla="*/ 148 h 236"/>
                <a:gd name="T34" fmla="*/ 198 w 238"/>
                <a:gd name="T35" fmla="*/ 138 h 236"/>
                <a:gd name="T36" fmla="*/ 211 w 238"/>
                <a:gd name="T37" fmla="*/ 127 h 236"/>
                <a:gd name="T38" fmla="*/ 223 w 238"/>
                <a:gd name="T39" fmla="*/ 117 h 236"/>
                <a:gd name="T40" fmla="*/ 236 w 238"/>
                <a:gd name="T41" fmla="*/ 97 h 236"/>
                <a:gd name="T42" fmla="*/ 238 w 238"/>
                <a:gd name="T43" fmla="*/ 81 h 236"/>
                <a:gd name="T44" fmla="*/ 234 w 238"/>
                <a:gd name="T45" fmla="*/ 65 h 236"/>
                <a:gd name="T46" fmla="*/ 216 w 238"/>
                <a:gd name="T47" fmla="*/ 43 h 236"/>
                <a:gd name="T48" fmla="*/ 177 w 238"/>
                <a:gd name="T49" fmla="*/ 18 h 236"/>
                <a:gd name="T50" fmla="*/ 158 w 238"/>
                <a:gd name="T51" fmla="*/ 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8" h="236">
                  <a:moveTo>
                    <a:pt x="158" y="5"/>
                  </a:moveTo>
                  <a:lnTo>
                    <a:pt x="140" y="0"/>
                  </a:lnTo>
                  <a:lnTo>
                    <a:pt x="106" y="1"/>
                  </a:lnTo>
                  <a:lnTo>
                    <a:pt x="79" y="16"/>
                  </a:lnTo>
                  <a:lnTo>
                    <a:pt x="54" y="38"/>
                  </a:lnTo>
                  <a:lnTo>
                    <a:pt x="26" y="83"/>
                  </a:lnTo>
                  <a:lnTo>
                    <a:pt x="4" y="152"/>
                  </a:lnTo>
                  <a:lnTo>
                    <a:pt x="0" y="184"/>
                  </a:lnTo>
                  <a:lnTo>
                    <a:pt x="0" y="202"/>
                  </a:lnTo>
                  <a:lnTo>
                    <a:pt x="2" y="224"/>
                  </a:lnTo>
                  <a:lnTo>
                    <a:pt x="10" y="235"/>
                  </a:lnTo>
                  <a:lnTo>
                    <a:pt x="22" y="236"/>
                  </a:lnTo>
                  <a:lnTo>
                    <a:pt x="59" y="211"/>
                  </a:lnTo>
                  <a:lnTo>
                    <a:pt x="93" y="179"/>
                  </a:lnTo>
                  <a:lnTo>
                    <a:pt x="107" y="167"/>
                  </a:lnTo>
                  <a:lnTo>
                    <a:pt x="138" y="156"/>
                  </a:lnTo>
                  <a:lnTo>
                    <a:pt x="168" y="148"/>
                  </a:lnTo>
                  <a:lnTo>
                    <a:pt x="198" y="138"/>
                  </a:lnTo>
                  <a:lnTo>
                    <a:pt x="211" y="127"/>
                  </a:lnTo>
                  <a:lnTo>
                    <a:pt x="223" y="117"/>
                  </a:lnTo>
                  <a:lnTo>
                    <a:pt x="236" y="97"/>
                  </a:lnTo>
                  <a:lnTo>
                    <a:pt x="238" y="81"/>
                  </a:lnTo>
                  <a:lnTo>
                    <a:pt x="234" y="65"/>
                  </a:lnTo>
                  <a:lnTo>
                    <a:pt x="216" y="43"/>
                  </a:lnTo>
                  <a:lnTo>
                    <a:pt x="177" y="18"/>
                  </a:lnTo>
                  <a:lnTo>
                    <a:pt x="158" y="5"/>
                  </a:lnTo>
                  <a:close/>
                </a:path>
              </a:pathLst>
            </a:custGeom>
            <a:solidFill>
              <a:srgbClr val="DDDC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53"/>
            <p:cNvSpPr>
              <a:spLocks/>
            </p:cNvSpPr>
            <p:nvPr/>
          </p:nvSpPr>
          <p:spPr bwMode="auto">
            <a:xfrm>
              <a:off x="8707438" y="1597025"/>
              <a:ext cx="50800" cy="149225"/>
            </a:xfrm>
            <a:custGeom>
              <a:avLst/>
              <a:gdLst>
                <a:gd name="T0" fmla="*/ 113 w 125"/>
                <a:gd name="T1" fmla="*/ 370 h 373"/>
                <a:gd name="T2" fmla="*/ 120 w 125"/>
                <a:gd name="T3" fmla="*/ 347 h 373"/>
                <a:gd name="T4" fmla="*/ 125 w 125"/>
                <a:gd name="T5" fmla="*/ 308 h 373"/>
                <a:gd name="T6" fmla="*/ 118 w 125"/>
                <a:gd name="T7" fmla="*/ 255 h 373"/>
                <a:gd name="T8" fmla="*/ 109 w 125"/>
                <a:gd name="T9" fmla="*/ 212 h 373"/>
                <a:gd name="T10" fmla="*/ 105 w 125"/>
                <a:gd name="T11" fmla="*/ 192 h 373"/>
                <a:gd name="T12" fmla="*/ 109 w 125"/>
                <a:gd name="T13" fmla="*/ 151 h 373"/>
                <a:gd name="T14" fmla="*/ 116 w 125"/>
                <a:gd name="T15" fmla="*/ 111 h 373"/>
                <a:gd name="T16" fmla="*/ 120 w 125"/>
                <a:gd name="T17" fmla="*/ 72 h 373"/>
                <a:gd name="T18" fmla="*/ 116 w 125"/>
                <a:gd name="T19" fmla="*/ 53 h 373"/>
                <a:gd name="T20" fmla="*/ 113 w 125"/>
                <a:gd name="T21" fmla="*/ 36 h 373"/>
                <a:gd name="T22" fmla="*/ 94 w 125"/>
                <a:gd name="T23" fmla="*/ 9 h 373"/>
                <a:gd name="T24" fmla="*/ 78 w 125"/>
                <a:gd name="T25" fmla="*/ 0 h 373"/>
                <a:gd name="T26" fmla="*/ 67 w 125"/>
                <a:gd name="T27" fmla="*/ 1 h 373"/>
                <a:gd name="T28" fmla="*/ 61 w 125"/>
                <a:gd name="T29" fmla="*/ 5 h 373"/>
                <a:gd name="T30" fmla="*/ 52 w 125"/>
                <a:gd name="T31" fmla="*/ 26 h 373"/>
                <a:gd name="T32" fmla="*/ 46 w 125"/>
                <a:gd name="T33" fmla="*/ 65 h 373"/>
                <a:gd name="T34" fmla="*/ 41 w 125"/>
                <a:gd name="T35" fmla="*/ 84 h 373"/>
                <a:gd name="T36" fmla="*/ 24 w 125"/>
                <a:gd name="T37" fmla="*/ 126 h 373"/>
                <a:gd name="T38" fmla="*/ 4 w 125"/>
                <a:gd name="T39" fmla="*/ 184 h 373"/>
                <a:gd name="T40" fmla="*/ 0 w 125"/>
                <a:gd name="T41" fmla="*/ 227 h 373"/>
                <a:gd name="T42" fmla="*/ 5 w 125"/>
                <a:gd name="T43" fmla="*/ 251 h 373"/>
                <a:gd name="T44" fmla="*/ 9 w 125"/>
                <a:gd name="T45" fmla="*/ 265 h 373"/>
                <a:gd name="T46" fmla="*/ 27 w 125"/>
                <a:gd name="T47" fmla="*/ 307 h 373"/>
                <a:gd name="T48" fmla="*/ 55 w 125"/>
                <a:gd name="T49" fmla="*/ 348 h 373"/>
                <a:gd name="T50" fmla="*/ 81 w 125"/>
                <a:gd name="T51" fmla="*/ 368 h 373"/>
                <a:gd name="T52" fmla="*/ 102 w 125"/>
                <a:gd name="T53" fmla="*/ 373 h 373"/>
                <a:gd name="T54" fmla="*/ 113 w 125"/>
                <a:gd name="T55" fmla="*/ 37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373">
                  <a:moveTo>
                    <a:pt x="113" y="370"/>
                  </a:moveTo>
                  <a:lnTo>
                    <a:pt x="120" y="347"/>
                  </a:lnTo>
                  <a:lnTo>
                    <a:pt x="125" y="308"/>
                  </a:lnTo>
                  <a:lnTo>
                    <a:pt x="118" y="255"/>
                  </a:lnTo>
                  <a:lnTo>
                    <a:pt x="109" y="212"/>
                  </a:lnTo>
                  <a:lnTo>
                    <a:pt x="105" y="192"/>
                  </a:lnTo>
                  <a:lnTo>
                    <a:pt x="109" y="151"/>
                  </a:lnTo>
                  <a:lnTo>
                    <a:pt x="116" y="111"/>
                  </a:lnTo>
                  <a:lnTo>
                    <a:pt x="120" y="72"/>
                  </a:lnTo>
                  <a:lnTo>
                    <a:pt x="116" y="53"/>
                  </a:lnTo>
                  <a:lnTo>
                    <a:pt x="113" y="36"/>
                  </a:lnTo>
                  <a:lnTo>
                    <a:pt x="94" y="9"/>
                  </a:lnTo>
                  <a:lnTo>
                    <a:pt x="78" y="0"/>
                  </a:lnTo>
                  <a:lnTo>
                    <a:pt x="67" y="1"/>
                  </a:lnTo>
                  <a:lnTo>
                    <a:pt x="61" y="5"/>
                  </a:lnTo>
                  <a:lnTo>
                    <a:pt x="52" y="26"/>
                  </a:lnTo>
                  <a:lnTo>
                    <a:pt x="46" y="65"/>
                  </a:lnTo>
                  <a:lnTo>
                    <a:pt x="41" y="84"/>
                  </a:lnTo>
                  <a:lnTo>
                    <a:pt x="24" y="126"/>
                  </a:lnTo>
                  <a:lnTo>
                    <a:pt x="4" y="184"/>
                  </a:lnTo>
                  <a:lnTo>
                    <a:pt x="0" y="227"/>
                  </a:lnTo>
                  <a:lnTo>
                    <a:pt x="5" y="251"/>
                  </a:lnTo>
                  <a:lnTo>
                    <a:pt x="9" y="265"/>
                  </a:lnTo>
                  <a:lnTo>
                    <a:pt x="27" y="307"/>
                  </a:lnTo>
                  <a:lnTo>
                    <a:pt x="55" y="348"/>
                  </a:lnTo>
                  <a:lnTo>
                    <a:pt x="81" y="368"/>
                  </a:lnTo>
                  <a:lnTo>
                    <a:pt x="102" y="373"/>
                  </a:lnTo>
                  <a:lnTo>
                    <a:pt x="113" y="370"/>
                  </a:lnTo>
                  <a:close/>
                </a:path>
              </a:pathLst>
            </a:custGeom>
            <a:solidFill>
              <a:srgbClr val="DDDC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9" name="Freeform 51"/>
          <p:cNvSpPr>
            <a:spLocks/>
          </p:cNvSpPr>
          <p:nvPr/>
        </p:nvSpPr>
        <p:spPr bwMode="auto">
          <a:xfrm>
            <a:off x="3353274" y="2439111"/>
            <a:ext cx="1625357" cy="1553540"/>
          </a:xfrm>
          <a:custGeom>
            <a:avLst/>
            <a:gdLst>
              <a:gd name="T0" fmla="*/ 873 w 1718"/>
              <a:gd name="T1" fmla="*/ 2 h 1643"/>
              <a:gd name="T2" fmla="*/ 928 w 1718"/>
              <a:gd name="T3" fmla="*/ 42 h 1643"/>
              <a:gd name="T4" fmla="*/ 989 w 1718"/>
              <a:gd name="T5" fmla="*/ 190 h 1643"/>
              <a:gd name="T6" fmla="*/ 1067 w 1718"/>
              <a:gd name="T7" fmla="*/ 455 h 1643"/>
              <a:gd name="T8" fmla="*/ 1113 w 1718"/>
              <a:gd name="T9" fmla="*/ 528 h 1643"/>
              <a:gd name="T10" fmla="*/ 1136 w 1718"/>
              <a:gd name="T11" fmla="*/ 544 h 1643"/>
              <a:gd name="T12" fmla="*/ 1219 w 1718"/>
              <a:gd name="T13" fmla="*/ 566 h 1643"/>
              <a:gd name="T14" fmla="*/ 1495 w 1718"/>
              <a:gd name="T15" fmla="*/ 557 h 1643"/>
              <a:gd name="T16" fmla="*/ 1654 w 1718"/>
              <a:gd name="T17" fmla="*/ 568 h 1643"/>
              <a:gd name="T18" fmla="*/ 1710 w 1718"/>
              <a:gd name="T19" fmla="*/ 610 h 1643"/>
              <a:gd name="T20" fmla="*/ 1718 w 1718"/>
              <a:gd name="T21" fmla="*/ 636 h 1643"/>
              <a:gd name="T22" fmla="*/ 1697 w 1718"/>
              <a:gd name="T23" fmla="*/ 702 h 1643"/>
              <a:gd name="T24" fmla="*/ 1575 w 1718"/>
              <a:gd name="T25" fmla="*/ 805 h 1643"/>
              <a:gd name="T26" fmla="*/ 1347 w 1718"/>
              <a:gd name="T27" fmla="*/ 960 h 1643"/>
              <a:gd name="T28" fmla="*/ 1291 w 1718"/>
              <a:gd name="T29" fmla="*/ 1026 h 1643"/>
              <a:gd name="T30" fmla="*/ 1284 w 1718"/>
              <a:gd name="T31" fmla="*/ 1053 h 1643"/>
              <a:gd name="T32" fmla="*/ 1289 w 1718"/>
              <a:gd name="T33" fmla="*/ 1138 h 1643"/>
              <a:gd name="T34" fmla="*/ 1382 w 1718"/>
              <a:gd name="T35" fmla="*/ 1399 h 1643"/>
              <a:gd name="T36" fmla="*/ 1421 w 1718"/>
              <a:gd name="T37" fmla="*/ 1555 h 1643"/>
              <a:gd name="T38" fmla="*/ 1399 w 1718"/>
              <a:gd name="T39" fmla="*/ 1619 h 1643"/>
              <a:gd name="T40" fmla="*/ 1377 w 1718"/>
              <a:gd name="T41" fmla="*/ 1636 h 1643"/>
              <a:gd name="T42" fmla="*/ 1307 w 1718"/>
              <a:gd name="T43" fmla="*/ 1636 h 1643"/>
              <a:gd name="T44" fmla="*/ 1171 w 1718"/>
              <a:gd name="T45" fmla="*/ 1552 h 1643"/>
              <a:gd name="T46" fmla="*/ 953 w 1718"/>
              <a:gd name="T47" fmla="*/ 1382 h 1643"/>
              <a:gd name="T48" fmla="*/ 873 w 1718"/>
              <a:gd name="T49" fmla="*/ 1351 h 1643"/>
              <a:gd name="T50" fmla="*/ 844 w 1718"/>
              <a:gd name="T51" fmla="*/ 1351 h 1643"/>
              <a:gd name="T52" fmla="*/ 765 w 1718"/>
              <a:gd name="T53" fmla="*/ 1382 h 1643"/>
              <a:gd name="T54" fmla="*/ 547 w 1718"/>
              <a:gd name="T55" fmla="*/ 1552 h 1643"/>
              <a:gd name="T56" fmla="*/ 411 w 1718"/>
              <a:gd name="T57" fmla="*/ 1636 h 1643"/>
              <a:gd name="T58" fmla="*/ 341 w 1718"/>
              <a:gd name="T59" fmla="*/ 1636 h 1643"/>
              <a:gd name="T60" fmla="*/ 319 w 1718"/>
              <a:gd name="T61" fmla="*/ 1619 h 1643"/>
              <a:gd name="T62" fmla="*/ 297 w 1718"/>
              <a:gd name="T63" fmla="*/ 1555 h 1643"/>
              <a:gd name="T64" fmla="*/ 336 w 1718"/>
              <a:gd name="T65" fmla="*/ 1399 h 1643"/>
              <a:gd name="T66" fmla="*/ 429 w 1718"/>
              <a:gd name="T67" fmla="*/ 1138 h 1643"/>
              <a:gd name="T68" fmla="*/ 435 w 1718"/>
              <a:gd name="T69" fmla="*/ 1053 h 1643"/>
              <a:gd name="T70" fmla="*/ 426 w 1718"/>
              <a:gd name="T71" fmla="*/ 1026 h 1643"/>
              <a:gd name="T72" fmla="*/ 371 w 1718"/>
              <a:gd name="T73" fmla="*/ 960 h 1643"/>
              <a:gd name="T74" fmla="*/ 143 w 1718"/>
              <a:gd name="T75" fmla="*/ 805 h 1643"/>
              <a:gd name="T76" fmla="*/ 20 w 1718"/>
              <a:gd name="T77" fmla="*/ 702 h 1643"/>
              <a:gd name="T78" fmla="*/ 0 w 1718"/>
              <a:gd name="T79" fmla="*/ 636 h 1643"/>
              <a:gd name="T80" fmla="*/ 8 w 1718"/>
              <a:gd name="T81" fmla="*/ 610 h 1643"/>
              <a:gd name="T82" fmla="*/ 64 w 1718"/>
              <a:gd name="T83" fmla="*/ 568 h 1643"/>
              <a:gd name="T84" fmla="*/ 223 w 1718"/>
              <a:gd name="T85" fmla="*/ 557 h 1643"/>
              <a:gd name="T86" fmla="*/ 499 w 1718"/>
              <a:gd name="T87" fmla="*/ 566 h 1643"/>
              <a:gd name="T88" fmla="*/ 582 w 1718"/>
              <a:gd name="T89" fmla="*/ 544 h 1643"/>
              <a:gd name="T90" fmla="*/ 606 w 1718"/>
              <a:gd name="T91" fmla="*/ 528 h 1643"/>
              <a:gd name="T92" fmla="*/ 651 w 1718"/>
              <a:gd name="T93" fmla="*/ 455 h 1643"/>
              <a:gd name="T94" fmla="*/ 729 w 1718"/>
              <a:gd name="T95" fmla="*/ 190 h 1643"/>
              <a:gd name="T96" fmla="*/ 790 w 1718"/>
              <a:gd name="T97" fmla="*/ 42 h 1643"/>
              <a:gd name="T98" fmla="*/ 846 w 1718"/>
              <a:gd name="T99" fmla="*/ 2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18" h="1643">
                <a:moveTo>
                  <a:pt x="858" y="0"/>
                </a:moveTo>
                <a:lnTo>
                  <a:pt x="873" y="2"/>
                </a:lnTo>
                <a:lnTo>
                  <a:pt x="897" y="11"/>
                </a:lnTo>
                <a:lnTo>
                  <a:pt x="928" y="42"/>
                </a:lnTo>
                <a:lnTo>
                  <a:pt x="962" y="107"/>
                </a:lnTo>
                <a:lnTo>
                  <a:pt x="989" y="190"/>
                </a:lnTo>
                <a:lnTo>
                  <a:pt x="1026" y="330"/>
                </a:lnTo>
                <a:lnTo>
                  <a:pt x="1067" y="455"/>
                </a:lnTo>
                <a:lnTo>
                  <a:pt x="1093" y="503"/>
                </a:lnTo>
                <a:lnTo>
                  <a:pt x="1113" y="528"/>
                </a:lnTo>
                <a:lnTo>
                  <a:pt x="1123" y="536"/>
                </a:lnTo>
                <a:lnTo>
                  <a:pt x="1136" y="544"/>
                </a:lnTo>
                <a:lnTo>
                  <a:pt x="1164" y="555"/>
                </a:lnTo>
                <a:lnTo>
                  <a:pt x="1219" y="566"/>
                </a:lnTo>
                <a:lnTo>
                  <a:pt x="1351" y="566"/>
                </a:lnTo>
                <a:lnTo>
                  <a:pt x="1495" y="557"/>
                </a:lnTo>
                <a:lnTo>
                  <a:pt x="1582" y="557"/>
                </a:lnTo>
                <a:lnTo>
                  <a:pt x="1654" y="568"/>
                </a:lnTo>
                <a:lnTo>
                  <a:pt x="1693" y="589"/>
                </a:lnTo>
                <a:lnTo>
                  <a:pt x="1710" y="610"/>
                </a:lnTo>
                <a:lnTo>
                  <a:pt x="1715" y="623"/>
                </a:lnTo>
                <a:lnTo>
                  <a:pt x="1718" y="636"/>
                </a:lnTo>
                <a:lnTo>
                  <a:pt x="1717" y="662"/>
                </a:lnTo>
                <a:lnTo>
                  <a:pt x="1697" y="702"/>
                </a:lnTo>
                <a:lnTo>
                  <a:pt x="1647" y="754"/>
                </a:lnTo>
                <a:lnTo>
                  <a:pt x="1575" y="805"/>
                </a:lnTo>
                <a:lnTo>
                  <a:pt x="1453" y="882"/>
                </a:lnTo>
                <a:lnTo>
                  <a:pt x="1347" y="960"/>
                </a:lnTo>
                <a:lnTo>
                  <a:pt x="1310" y="1000"/>
                </a:lnTo>
                <a:lnTo>
                  <a:pt x="1291" y="1026"/>
                </a:lnTo>
                <a:lnTo>
                  <a:pt x="1288" y="1040"/>
                </a:lnTo>
                <a:lnTo>
                  <a:pt x="1284" y="1053"/>
                </a:lnTo>
                <a:lnTo>
                  <a:pt x="1281" y="1084"/>
                </a:lnTo>
                <a:lnTo>
                  <a:pt x="1289" y="1138"/>
                </a:lnTo>
                <a:lnTo>
                  <a:pt x="1330" y="1264"/>
                </a:lnTo>
                <a:lnTo>
                  <a:pt x="1382" y="1399"/>
                </a:lnTo>
                <a:lnTo>
                  <a:pt x="1409" y="1482"/>
                </a:lnTo>
                <a:lnTo>
                  <a:pt x="1421" y="1555"/>
                </a:lnTo>
                <a:lnTo>
                  <a:pt x="1412" y="1597"/>
                </a:lnTo>
                <a:lnTo>
                  <a:pt x="1399" y="1619"/>
                </a:lnTo>
                <a:lnTo>
                  <a:pt x="1387" y="1628"/>
                </a:lnTo>
                <a:lnTo>
                  <a:pt x="1377" y="1636"/>
                </a:lnTo>
                <a:lnTo>
                  <a:pt x="1351" y="1643"/>
                </a:lnTo>
                <a:lnTo>
                  <a:pt x="1307" y="1636"/>
                </a:lnTo>
                <a:lnTo>
                  <a:pt x="1242" y="1604"/>
                </a:lnTo>
                <a:lnTo>
                  <a:pt x="1171" y="1552"/>
                </a:lnTo>
                <a:lnTo>
                  <a:pt x="1059" y="1460"/>
                </a:lnTo>
                <a:lnTo>
                  <a:pt x="953" y="1382"/>
                </a:lnTo>
                <a:lnTo>
                  <a:pt x="904" y="1359"/>
                </a:lnTo>
                <a:lnTo>
                  <a:pt x="873" y="1351"/>
                </a:lnTo>
                <a:lnTo>
                  <a:pt x="858" y="1350"/>
                </a:lnTo>
                <a:lnTo>
                  <a:pt x="844" y="1351"/>
                </a:lnTo>
                <a:lnTo>
                  <a:pt x="814" y="1359"/>
                </a:lnTo>
                <a:lnTo>
                  <a:pt x="765" y="1382"/>
                </a:lnTo>
                <a:lnTo>
                  <a:pt x="659" y="1460"/>
                </a:lnTo>
                <a:lnTo>
                  <a:pt x="547" y="1552"/>
                </a:lnTo>
                <a:lnTo>
                  <a:pt x="476" y="1604"/>
                </a:lnTo>
                <a:lnTo>
                  <a:pt x="411" y="1636"/>
                </a:lnTo>
                <a:lnTo>
                  <a:pt x="367" y="1643"/>
                </a:lnTo>
                <a:lnTo>
                  <a:pt x="341" y="1636"/>
                </a:lnTo>
                <a:lnTo>
                  <a:pt x="330" y="1628"/>
                </a:lnTo>
                <a:lnTo>
                  <a:pt x="319" y="1619"/>
                </a:lnTo>
                <a:lnTo>
                  <a:pt x="305" y="1597"/>
                </a:lnTo>
                <a:lnTo>
                  <a:pt x="297" y="1555"/>
                </a:lnTo>
                <a:lnTo>
                  <a:pt x="309" y="1482"/>
                </a:lnTo>
                <a:lnTo>
                  <a:pt x="336" y="1399"/>
                </a:lnTo>
                <a:lnTo>
                  <a:pt x="388" y="1264"/>
                </a:lnTo>
                <a:lnTo>
                  <a:pt x="429" y="1138"/>
                </a:lnTo>
                <a:lnTo>
                  <a:pt x="437" y="1084"/>
                </a:lnTo>
                <a:lnTo>
                  <a:pt x="435" y="1053"/>
                </a:lnTo>
                <a:lnTo>
                  <a:pt x="431" y="1040"/>
                </a:lnTo>
                <a:lnTo>
                  <a:pt x="426" y="1026"/>
                </a:lnTo>
                <a:lnTo>
                  <a:pt x="409" y="1000"/>
                </a:lnTo>
                <a:lnTo>
                  <a:pt x="371" y="960"/>
                </a:lnTo>
                <a:lnTo>
                  <a:pt x="265" y="882"/>
                </a:lnTo>
                <a:lnTo>
                  <a:pt x="143" y="805"/>
                </a:lnTo>
                <a:lnTo>
                  <a:pt x="72" y="754"/>
                </a:lnTo>
                <a:lnTo>
                  <a:pt x="20" y="702"/>
                </a:lnTo>
                <a:lnTo>
                  <a:pt x="2" y="662"/>
                </a:lnTo>
                <a:lnTo>
                  <a:pt x="0" y="636"/>
                </a:lnTo>
                <a:lnTo>
                  <a:pt x="3" y="623"/>
                </a:lnTo>
                <a:lnTo>
                  <a:pt x="8" y="610"/>
                </a:lnTo>
                <a:lnTo>
                  <a:pt x="25" y="589"/>
                </a:lnTo>
                <a:lnTo>
                  <a:pt x="64" y="568"/>
                </a:lnTo>
                <a:lnTo>
                  <a:pt x="137" y="557"/>
                </a:lnTo>
                <a:lnTo>
                  <a:pt x="223" y="557"/>
                </a:lnTo>
                <a:lnTo>
                  <a:pt x="367" y="566"/>
                </a:lnTo>
                <a:lnTo>
                  <a:pt x="499" y="566"/>
                </a:lnTo>
                <a:lnTo>
                  <a:pt x="554" y="555"/>
                </a:lnTo>
                <a:lnTo>
                  <a:pt x="582" y="544"/>
                </a:lnTo>
                <a:lnTo>
                  <a:pt x="594" y="536"/>
                </a:lnTo>
                <a:lnTo>
                  <a:pt x="606" y="528"/>
                </a:lnTo>
                <a:lnTo>
                  <a:pt x="625" y="503"/>
                </a:lnTo>
                <a:lnTo>
                  <a:pt x="651" y="455"/>
                </a:lnTo>
                <a:lnTo>
                  <a:pt x="693" y="330"/>
                </a:lnTo>
                <a:lnTo>
                  <a:pt x="729" y="190"/>
                </a:lnTo>
                <a:lnTo>
                  <a:pt x="756" y="107"/>
                </a:lnTo>
                <a:lnTo>
                  <a:pt x="790" y="42"/>
                </a:lnTo>
                <a:lnTo>
                  <a:pt x="821" y="11"/>
                </a:lnTo>
                <a:lnTo>
                  <a:pt x="846" y="2"/>
                </a:lnTo>
                <a:lnTo>
                  <a:pt x="858"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TextBox 139"/>
          <p:cNvSpPr txBox="1"/>
          <p:nvPr/>
        </p:nvSpPr>
        <p:spPr>
          <a:xfrm>
            <a:off x="8437271" y="1884846"/>
            <a:ext cx="1170513" cy="2646878"/>
          </a:xfrm>
          <a:prstGeom prst="rect">
            <a:avLst/>
          </a:prstGeom>
          <a:noFill/>
        </p:spPr>
        <p:txBody>
          <a:bodyPr wrap="none" rtlCol="0">
            <a:spAutoFit/>
          </a:bodyPr>
          <a:lstStyle/>
          <a:p>
            <a:r>
              <a:rPr lang="en-US" sz="16600" b="1" smtClean="0">
                <a:solidFill>
                  <a:srgbClr val="4D4D4D"/>
                </a:solidFill>
              </a:rPr>
              <a:t>?</a:t>
            </a:r>
            <a:endParaRPr lang="en-US" sz="16600" b="1">
              <a:solidFill>
                <a:srgbClr val="4D4D4D"/>
              </a:solidFill>
            </a:endParaRPr>
          </a:p>
        </p:txBody>
      </p:sp>
    </p:spTree>
    <p:extLst>
      <p:ext uri="{BB962C8B-B14F-4D97-AF65-F5344CB8AC3E}">
        <p14:creationId xmlns:p14="http://schemas.microsoft.com/office/powerpoint/2010/main" val="3784112861"/>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Boston Consulting Group (BCG) Matrix</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78</a:t>
            </a:fld>
            <a:endParaRPr lang="en-US"/>
          </a:p>
        </p:txBody>
      </p:sp>
      <p:graphicFrame>
        <p:nvGraphicFramePr>
          <p:cNvPr id="36" name="Chart 35"/>
          <p:cNvGraphicFramePr/>
          <p:nvPr>
            <p:extLst>
              <p:ext uri="{D42A27DB-BD31-4B8C-83A1-F6EECF244321}">
                <p14:modId xmlns:p14="http://schemas.microsoft.com/office/powerpoint/2010/main" val="2859265575"/>
              </p:ext>
            </p:extLst>
          </p:nvPr>
        </p:nvGraphicFramePr>
        <p:xfrm>
          <a:off x="2032000" y="1828939"/>
          <a:ext cx="8128000" cy="4309394"/>
        </p:xfrm>
        <a:graphic>
          <a:graphicData uri="http://schemas.openxmlformats.org/drawingml/2006/chart">
            <c:chart xmlns:c="http://schemas.openxmlformats.org/drawingml/2006/chart" xmlns:r="http://schemas.openxmlformats.org/officeDocument/2006/relationships" r:id="rId3"/>
          </a:graphicData>
        </a:graphic>
      </p:graphicFrame>
      <p:sp>
        <p:nvSpPr>
          <p:cNvPr id="37" name="Text Placeholder 51"/>
          <p:cNvSpPr txBox="1">
            <a:spLocks/>
          </p:cNvSpPr>
          <p:nvPr/>
        </p:nvSpPr>
        <p:spPr>
          <a:xfrm rot="16200000">
            <a:off x="-658454" y="3416909"/>
            <a:ext cx="3861238" cy="867930"/>
          </a:xfrm>
          <a:prstGeom prst="rect">
            <a:avLst/>
          </a:prstGeom>
        </p:spPr>
        <p:txBody>
          <a:bodyPr>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mtClean="0"/>
              <a:t>Relative Market    Growth Rate</a:t>
            </a:r>
            <a:endParaRPr lang="en-US"/>
          </a:p>
        </p:txBody>
      </p:sp>
      <p:sp>
        <p:nvSpPr>
          <p:cNvPr id="38" name="Text Placeholder 53"/>
          <p:cNvSpPr txBox="1">
            <a:spLocks/>
          </p:cNvSpPr>
          <p:nvPr/>
        </p:nvSpPr>
        <p:spPr>
          <a:xfrm>
            <a:off x="3991357" y="1424984"/>
            <a:ext cx="4209287" cy="480131"/>
          </a:xfrm>
          <a:prstGeom prst="rect">
            <a:avLst/>
          </a:prstGeom>
        </p:spPr>
        <p:txBody>
          <a:bodyPr wrap="square">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mtClean="0"/>
              <a:t>Relative Market Share</a:t>
            </a:r>
            <a:endParaRPr lang="en-US"/>
          </a:p>
        </p:txBody>
      </p:sp>
      <p:sp>
        <p:nvSpPr>
          <p:cNvPr id="39" name="Text Placeholder 47"/>
          <p:cNvSpPr txBox="1">
            <a:spLocks/>
          </p:cNvSpPr>
          <p:nvPr/>
        </p:nvSpPr>
        <p:spPr>
          <a:xfrm>
            <a:off x="2519201" y="2013605"/>
            <a:ext cx="641138" cy="369332"/>
          </a:xfrm>
          <a:prstGeom prst="rect">
            <a:avLst/>
          </a:prstGeom>
          <a:noFill/>
        </p:spPr>
        <p:txBody>
          <a:bodyPr wrap="none" rtlCol="0" anchor="ctr">
            <a:spAutoFit/>
          </a:bodyPr>
          <a:lstStyle>
            <a:defPPr>
              <a:defRPr lang="en-US"/>
            </a:defPPr>
            <a:lvl1pPr>
              <a:defRPr>
                <a:solidFill>
                  <a:schemeClr val="bg1">
                    <a:lumMod val="75000"/>
                  </a:schemeClr>
                </a:solidFill>
              </a:defRPr>
            </a:lvl1pPr>
          </a:lstStyle>
          <a:p>
            <a:r>
              <a:rPr lang="en-US"/>
              <a:t>Stars</a:t>
            </a:r>
          </a:p>
        </p:txBody>
      </p:sp>
      <p:sp>
        <p:nvSpPr>
          <p:cNvPr id="40" name="Text Placeholder 48"/>
          <p:cNvSpPr txBox="1">
            <a:spLocks/>
          </p:cNvSpPr>
          <p:nvPr/>
        </p:nvSpPr>
        <p:spPr>
          <a:xfrm>
            <a:off x="2519201" y="5325947"/>
            <a:ext cx="1180388" cy="369332"/>
          </a:xfrm>
          <a:prstGeom prst="rect">
            <a:avLst/>
          </a:prstGeom>
          <a:noFill/>
        </p:spPr>
        <p:txBody>
          <a:bodyPr wrap="none" rtlCol="0" anchor="ctr">
            <a:spAutoFit/>
          </a:bodyPr>
          <a:lstStyle>
            <a:defPPr>
              <a:defRPr lang="en-US"/>
            </a:defPPr>
            <a:lvl1pPr>
              <a:defRPr>
                <a:solidFill>
                  <a:schemeClr val="bg1">
                    <a:lumMod val="75000"/>
                  </a:schemeClr>
                </a:solidFill>
              </a:defRPr>
            </a:lvl1pPr>
          </a:lstStyle>
          <a:p>
            <a:r>
              <a:rPr lang="en-US"/>
              <a:t>Cash Cows</a:t>
            </a:r>
          </a:p>
        </p:txBody>
      </p:sp>
      <p:sp>
        <p:nvSpPr>
          <p:cNvPr id="41" name="Text Placeholder 49"/>
          <p:cNvSpPr txBox="1">
            <a:spLocks/>
          </p:cNvSpPr>
          <p:nvPr/>
        </p:nvSpPr>
        <p:spPr>
          <a:xfrm>
            <a:off x="8200644" y="2013605"/>
            <a:ext cx="1670778" cy="369332"/>
          </a:xfrm>
          <a:prstGeom prst="rect">
            <a:avLst/>
          </a:prstGeom>
          <a:noFill/>
        </p:spPr>
        <p:txBody>
          <a:bodyPr wrap="none" rtlCol="0" anchor="ctr">
            <a:spAutoFit/>
          </a:bodyPr>
          <a:lstStyle>
            <a:defPPr>
              <a:defRPr lang="en-US"/>
            </a:defPPr>
            <a:lvl1pPr>
              <a:defRPr>
                <a:solidFill>
                  <a:schemeClr val="bg1">
                    <a:lumMod val="75000"/>
                  </a:schemeClr>
                </a:solidFill>
              </a:defRPr>
            </a:lvl1pPr>
          </a:lstStyle>
          <a:p>
            <a:pPr algn="r"/>
            <a:r>
              <a:rPr lang="en-US"/>
              <a:t>Question Marks</a:t>
            </a:r>
          </a:p>
        </p:txBody>
      </p:sp>
      <p:sp>
        <p:nvSpPr>
          <p:cNvPr id="42" name="Text Placeholder 50"/>
          <p:cNvSpPr txBox="1">
            <a:spLocks/>
          </p:cNvSpPr>
          <p:nvPr/>
        </p:nvSpPr>
        <p:spPr>
          <a:xfrm>
            <a:off x="9223488" y="5325947"/>
            <a:ext cx="647934" cy="369332"/>
          </a:xfrm>
          <a:prstGeom prst="rect">
            <a:avLst/>
          </a:prstGeom>
          <a:noFill/>
        </p:spPr>
        <p:txBody>
          <a:bodyPr wrap="none" rtlCol="0" anchor="ctr">
            <a:spAutoFit/>
          </a:bodyPr>
          <a:lstStyle>
            <a:defPPr>
              <a:defRPr lang="en-US"/>
            </a:defPPr>
            <a:lvl1pPr>
              <a:defRPr>
                <a:solidFill>
                  <a:schemeClr val="bg1">
                    <a:lumMod val="75000"/>
                  </a:schemeClr>
                </a:solidFill>
              </a:defRPr>
            </a:lvl1pPr>
          </a:lstStyle>
          <a:p>
            <a:pPr algn="r"/>
            <a:r>
              <a:rPr lang="en-US"/>
              <a:t>Dogs</a:t>
            </a:r>
          </a:p>
        </p:txBody>
      </p:sp>
    </p:spTree>
    <p:extLst>
      <p:ext uri="{BB962C8B-B14F-4D97-AF65-F5344CB8AC3E}">
        <p14:creationId xmlns:p14="http://schemas.microsoft.com/office/powerpoint/2010/main" val="2716450940"/>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Strategic Position &amp; ACtion Evaluation (SPACE) </a:t>
            </a:r>
            <a:r>
              <a:rPr lang="en-US" smtClean="0"/>
              <a:t>Matrix</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79</a:t>
            </a:fld>
            <a:endParaRPr lang="en-US"/>
          </a:p>
        </p:txBody>
      </p:sp>
      <p:graphicFrame>
        <p:nvGraphicFramePr>
          <p:cNvPr id="15" name="Chart 14"/>
          <p:cNvGraphicFramePr/>
          <p:nvPr>
            <p:extLst>
              <p:ext uri="{D42A27DB-BD31-4B8C-83A1-F6EECF244321}">
                <p14:modId xmlns:p14="http://schemas.microsoft.com/office/powerpoint/2010/main" val="680026774"/>
              </p:ext>
            </p:extLst>
          </p:nvPr>
        </p:nvGraphicFramePr>
        <p:xfrm>
          <a:off x="2032000" y="1828939"/>
          <a:ext cx="8128000" cy="4306824"/>
        </p:xfrm>
        <a:graphic>
          <a:graphicData uri="http://schemas.openxmlformats.org/drawingml/2006/chart">
            <c:chart xmlns:c="http://schemas.openxmlformats.org/drawingml/2006/chart" xmlns:r="http://schemas.openxmlformats.org/officeDocument/2006/relationships" r:id="rId3"/>
          </a:graphicData>
        </a:graphic>
      </p:graphicFrame>
      <p:cxnSp>
        <p:nvCxnSpPr>
          <p:cNvPr id="8" name="Straight Connector 7"/>
          <p:cNvCxnSpPr/>
          <p:nvPr/>
        </p:nvCxnSpPr>
        <p:spPr>
          <a:xfrm>
            <a:off x="6085332" y="2441448"/>
            <a:ext cx="0" cy="3438144"/>
          </a:xfrm>
          <a:prstGeom prst="line">
            <a:avLst/>
          </a:prstGeom>
          <a:ln w="3175">
            <a:headEnd type="triangle" w="med" len="med"/>
            <a:tailEnd type="triangle" w="med" len="med"/>
          </a:ln>
        </p:spPr>
        <p:style>
          <a:lnRef idx="3">
            <a:schemeClr val="accent2"/>
          </a:lnRef>
          <a:fillRef idx="0">
            <a:schemeClr val="accent2"/>
          </a:fillRef>
          <a:effectRef idx="2">
            <a:schemeClr val="accent2"/>
          </a:effectRef>
          <a:fontRef idx="minor">
            <a:schemeClr val="tx1"/>
          </a:fontRef>
        </p:style>
      </p:cxnSp>
      <p:cxnSp>
        <p:nvCxnSpPr>
          <p:cNvPr id="10" name="Straight Connector 9"/>
          <p:cNvCxnSpPr/>
          <p:nvPr/>
        </p:nvCxnSpPr>
        <p:spPr>
          <a:xfrm>
            <a:off x="4370832" y="4160520"/>
            <a:ext cx="3429000" cy="0"/>
          </a:xfrm>
          <a:prstGeom prst="line">
            <a:avLst/>
          </a:prstGeom>
          <a:ln w="3175">
            <a:headEnd type="triangle" w="med" len="med"/>
            <a:tailEnd type="triangle" w="med" len="med"/>
          </a:ln>
        </p:spPr>
        <p:style>
          <a:lnRef idx="3">
            <a:schemeClr val="accent2"/>
          </a:lnRef>
          <a:fillRef idx="0">
            <a:schemeClr val="accent2"/>
          </a:fillRef>
          <a:effectRef idx="2">
            <a:schemeClr val="accent2"/>
          </a:effectRef>
          <a:fontRef idx="minor">
            <a:schemeClr val="tx1"/>
          </a:fontRef>
        </p:style>
      </p:cxnSp>
      <p:sp>
        <p:nvSpPr>
          <p:cNvPr id="11" name="TextBox 10"/>
          <p:cNvSpPr txBox="1"/>
          <p:nvPr/>
        </p:nvSpPr>
        <p:spPr>
          <a:xfrm>
            <a:off x="3569623" y="2794534"/>
            <a:ext cx="1262980" cy="523220"/>
          </a:xfrm>
          <a:prstGeom prst="rect">
            <a:avLst/>
          </a:prstGeom>
          <a:noFill/>
        </p:spPr>
        <p:txBody>
          <a:bodyPr wrap="square" rtlCol="0" anchor="ctr">
            <a:spAutoFit/>
          </a:bodyPr>
          <a:lstStyle/>
          <a:p>
            <a:pPr algn="ctr"/>
            <a:r>
              <a:rPr lang="en-US" sz="1400" smtClean="0">
                <a:solidFill>
                  <a:schemeClr val="accent4"/>
                </a:solidFill>
              </a:rPr>
              <a:t>Conservative Position</a:t>
            </a:r>
            <a:endParaRPr lang="en-US" sz="1400">
              <a:solidFill>
                <a:schemeClr val="accent4"/>
              </a:solidFill>
            </a:endParaRPr>
          </a:p>
        </p:txBody>
      </p:sp>
      <p:sp>
        <p:nvSpPr>
          <p:cNvPr id="21" name="TextBox 20"/>
          <p:cNvSpPr txBox="1"/>
          <p:nvPr/>
        </p:nvSpPr>
        <p:spPr>
          <a:xfrm>
            <a:off x="7338060" y="2794534"/>
            <a:ext cx="1262980" cy="523220"/>
          </a:xfrm>
          <a:prstGeom prst="rect">
            <a:avLst/>
          </a:prstGeom>
          <a:noFill/>
        </p:spPr>
        <p:txBody>
          <a:bodyPr wrap="square" rtlCol="0" anchor="ctr">
            <a:spAutoFit/>
          </a:bodyPr>
          <a:lstStyle/>
          <a:p>
            <a:pPr algn="ctr"/>
            <a:r>
              <a:rPr lang="en-US" sz="1400" smtClean="0">
                <a:solidFill>
                  <a:schemeClr val="accent4"/>
                </a:solidFill>
              </a:rPr>
              <a:t>Aggressive Position</a:t>
            </a:r>
            <a:endParaRPr lang="en-US" sz="1400">
              <a:solidFill>
                <a:schemeClr val="accent4"/>
              </a:solidFill>
            </a:endParaRPr>
          </a:p>
        </p:txBody>
      </p:sp>
      <p:sp>
        <p:nvSpPr>
          <p:cNvPr id="22" name="TextBox 21"/>
          <p:cNvSpPr txBox="1"/>
          <p:nvPr/>
        </p:nvSpPr>
        <p:spPr>
          <a:xfrm>
            <a:off x="7338060" y="4999268"/>
            <a:ext cx="1262980" cy="523220"/>
          </a:xfrm>
          <a:prstGeom prst="rect">
            <a:avLst/>
          </a:prstGeom>
          <a:noFill/>
        </p:spPr>
        <p:txBody>
          <a:bodyPr wrap="square" rtlCol="0" anchor="ctr">
            <a:spAutoFit/>
          </a:bodyPr>
          <a:lstStyle/>
          <a:p>
            <a:pPr algn="ctr"/>
            <a:r>
              <a:rPr lang="en-US" sz="1400" smtClean="0">
                <a:solidFill>
                  <a:schemeClr val="accent4"/>
                </a:solidFill>
              </a:rPr>
              <a:t>Competitive Position</a:t>
            </a:r>
            <a:endParaRPr lang="en-US" sz="1400">
              <a:solidFill>
                <a:schemeClr val="accent4"/>
              </a:solidFill>
            </a:endParaRPr>
          </a:p>
        </p:txBody>
      </p:sp>
      <p:sp>
        <p:nvSpPr>
          <p:cNvPr id="23" name="TextBox 22"/>
          <p:cNvSpPr txBox="1"/>
          <p:nvPr/>
        </p:nvSpPr>
        <p:spPr>
          <a:xfrm>
            <a:off x="3569623" y="5003285"/>
            <a:ext cx="1262980" cy="523220"/>
          </a:xfrm>
          <a:prstGeom prst="rect">
            <a:avLst/>
          </a:prstGeom>
          <a:noFill/>
        </p:spPr>
        <p:txBody>
          <a:bodyPr wrap="square" rtlCol="0" anchor="ctr">
            <a:spAutoFit/>
          </a:bodyPr>
          <a:lstStyle/>
          <a:p>
            <a:pPr algn="ctr"/>
            <a:r>
              <a:rPr lang="en-US" sz="1400" smtClean="0">
                <a:solidFill>
                  <a:schemeClr val="accent4"/>
                </a:solidFill>
              </a:rPr>
              <a:t>Defensive Position</a:t>
            </a:r>
            <a:endParaRPr lang="en-US" sz="1400">
              <a:solidFill>
                <a:schemeClr val="accent4"/>
              </a:solidFill>
            </a:endParaRPr>
          </a:p>
        </p:txBody>
      </p:sp>
    </p:spTree>
    <p:extLst>
      <p:ext uri="{BB962C8B-B14F-4D97-AF65-F5344CB8AC3E}">
        <p14:creationId xmlns:p14="http://schemas.microsoft.com/office/powerpoint/2010/main" val="229186325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normAutofit fontScale="90000"/>
          </a:bodyPr>
          <a:lstStyle/>
          <a:p>
            <a:r>
              <a:rPr lang="en-US" smtClean="0"/>
              <a:t>List with 4 Icons</a:t>
            </a:r>
            <a:endParaRPr lang="en-US"/>
          </a:p>
        </p:txBody>
      </p:sp>
      <p:sp>
        <p:nvSpPr>
          <p:cNvPr id="7" name="Date Placeholder 6"/>
          <p:cNvSpPr>
            <a:spLocks noGrp="1"/>
          </p:cNvSpPr>
          <p:nvPr>
            <p:ph type="dt" sz="half" idx="10"/>
          </p:nvPr>
        </p:nvSpPr>
        <p:spPr/>
        <p:txBody>
          <a:bodyPr/>
          <a:lstStyle/>
          <a:p>
            <a:r>
              <a:rPr lang="en-US" smtClean="0"/>
              <a:t>your date here</a:t>
            </a:r>
            <a:endParaRPr lang="en-US"/>
          </a:p>
        </p:txBody>
      </p:sp>
      <p:sp>
        <p:nvSpPr>
          <p:cNvPr id="8" name="Footer Placeholder 7"/>
          <p:cNvSpPr>
            <a:spLocks noGrp="1"/>
          </p:cNvSpPr>
          <p:nvPr>
            <p:ph type="ftr" sz="quarter" idx="11"/>
          </p:nvPr>
        </p:nvSpPr>
        <p:spPr/>
        <p:txBody>
          <a:bodyPr/>
          <a:lstStyle/>
          <a:p>
            <a:r>
              <a:rPr lang="en-US" smtClean="0"/>
              <a:t>större - a multipurpose PowerPoint template</a:t>
            </a:r>
            <a:endParaRPr lang="en-US"/>
          </a:p>
        </p:txBody>
      </p:sp>
      <p:sp>
        <p:nvSpPr>
          <p:cNvPr id="9" name="Slide Number Placeholder 8"/>
          <p:cNvSpPr>
            <a:spLocks noGrp="1"/>
          </p:cNvSpPr>
          <p:nvPr>
            <p:ph type="sldNum" sz="quarter" idx="12"/>
          </p:nvPr>
        </p:nvSpPr>
        <p:spPr/>
        <p:txBody>
          <a:bodyPr/>
          <a:lstStyle/>
          <a:p>
            <a:fld id="{6E18DBF4-37B7-4C4F-9728-A1C100B177EE}" type="slidenum">
              <a:rPr lang="en-US" smtClean="0"/>
              <a:pPr/>
              <a:t>8</a:t>
            </a:fld>
            <a:endParaRPr lang="en-US"/>
          </a:p>
        </p:txBody>
      </p:sp>
      <p:sp>
        <p:nvSpPr>
          <p:cNvPr id="14" name="Text Placeholder 13"/>
          <p:cNvSpPr>
            <a:spLocks noGrp="1"/>
          </p:cNvSpPr>
          <p:nvPr>
            <p:ph type="body" sz="quarter" idx="18"/>
          </p:nvPr>
        </p:nvSpPr>
        <p:spPr/>
        <p:txBody>
          <a:bodyPr/>
          <a:lstStyle/>
          <a:p>
            <a:r>
              <a:rPr lang="en-US"/>
              <a:t>Lorem Ipsum</a:t>
            </a:r>
          </a:p>
        </p:txBody>
      </p:sp>
      <p:sp>
        <p:nvSpPr>
          <p:cNvPr id="15" name="Text Placeholder 14"/>
          <p:cNvSpPr>
            <a:spLocks noGrp="1"/>
          </p:cNvSpPr>
          <p:nvPr>
            <p:ph type="body" sz="quarter" idx="19"/>
          </p:nvPr>
        </p:nvSpPr>
        <p:spPr/>
        <p:txBody>
          <a:bodyPr/>
          <a:lstStyle/>
          <a:p>
            <a:r>
              <a:rPr lang="en-US"/>
              <a:t>Lorem Ipsum</a:t>
            </a:r>
          </a:p>
        </p:txBody>
      </p:sp>
      <p:sp>
        <p:nvSpPr>
          <p:cNvPr id="16" name="Text Placeholder 15"/>
          <p:cNvSpPr>
            <a:spLocks noGrp="1"/>
          </p:cNvSpPr>
          <p:nvPr>
            <p:ph type="body" sz="quarter" idx="20"/>
          </p:nvPr>
        </p:nvSpPr>
        <p:spPr/>
        <p:txBody>
          <a:bodyPr/>
          <a:lstStyle/>
          <a:p>
            <a:r>
              <a:rPr lang="en-US"/>
              <a:t>Lorem </a:t>
            </a:r>
            <a:r>
              <a:rPr lang="en-US" smtClean="0"/>
              <a:t>Ipsum</a:t>
            </a:r>
            <a:endParaRPr lang="en-US"/>
          </a:p>
        </p:txBody>
      </p:sp>
      <p:sp>
        <p:nvSpPr>
          <p:cNvPr id="17" name="Text Placeholder 16"/>
          <p:cNvSpPr>
            <a:spLocks noGrp="1"/>
          </p:cNvSpPr>
          <p:nvPr>
            <p:ph type="body" sz="quarter" idx="21"/>
          </p:nvPr>
        </p:nvSpPr>
        <p:spPr/>
        <p:txBody>
          <a:bodyPr/>
          <a:lstStyle/>
          <a:p>
            <a:r>
              <a:rPr lang="en-US"/>
              <a:t>Lorem Ipsum</a:t>
            </a:r>
          </a:p>
        </p:txBody>
      </p:sp>
      <p:sp>
        <p:nvSpPr>
          <p:cNvPr id="18" name="Text Placeholder 17"/>
          <p:cNvSpPr>
            <a:spLocks noGrp="1"/>
          </p:cNvSpPr>
          <p:nvPr>
            <p:ph type="body" sz="quarter" idx="22"/>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19" name="Text Placeholder 18"/>
          <p:cNvSpPr>
            <a:spLocks noGrp="1"/>
          </p:cNvSpPr>
          <p:nvPr>
            <p:ph type="body" sz="quarter" idx="23"/>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0" name="Text Placeholder 19"/>
          <p:cNvSpPr>
            <a:spLocks noGrp="1"/>
          </p:cNvSpPr>
          <p:nvPr>
            <p:ph type="body" sz="quarter" idx="24"/>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1" name="Text Placeholder 20"/>
          <p:cNvSpPr>
            <a:spLocks noGrp="1"/>
          </p:cNvSpPr>
          <p:nvPr>
            <p:ph type="body" sz="quarter" idx="25"/>
          </p:nvPr>
        </p:nvSpPr>
        <p:spPr/>
        <p:txBody>
          <a:bodyPr>
            <a:normAutofit fontScale="85000" lnSpcReduction="20000"/>
          </a:bodyPr>
          <a:lstStyle/>
          <a:p>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22" name="Text Placeholder 21"/>
          <p:cNvSpPr>
            <a:spLocks noGrp="1"/>
          </p:cNvSpPr>
          <p:nvPr>
            <p:ph type="body" sz="quarter" idx="26"/>
          </p:nvPr>
        </p:nvSpPr>
        <p:spPr/>
        <p:txBody>
          <a:bodyPr/>
          <a:lstStyle/>
          <a:p>
            <a:r>
              <a:rPr lang="en-US" smtClean="0"/>
              <a:t></a:t>
            </a:r>
            <a:endParaRPr lang="en-US"/>
          </a:p>
        </p:txBody>
      </p:sp>
      <p:sp>
        <p:nvSpPr>
          <p:cNvPr id="23" name="Text Placeholder 22"/>
          <p:cNvSpPr>
            <a:spLocks noGrp="1"/>
          </p:cNvSpPr>
          <p:nvPr>
            <p:ph type="body" sz="quarter" idx="27"/>
          </p:nvPr>
        </p:nvSpPr>
        <p:spPr/>
        <p:txBody>
          <a:bodyPr/>
          <a:lstStyle/>
          <a:p>
            <a:r>
              <a:rPr lang="en-US" smtClean="0"/>
              <a:t></a:t>
            </a:r>
            <a:endParaRPr lang="en-US"/>
          </a:p>
        </p:txBody>
      </p:sp>
      <p:sp>
        <p:nvSpPr>
          <p:cNvPr id="24" name="Text Placeholder 23"/>
          <p:cNvSpPr>
            <a:spLocks noGrp="1"/>
          </p:cNvSpPr>
          <p:nvPr>
            <p:ph type="body" sz="quarter" idx="28"/>
          </p:nvPr>
        </p:nvSpPr>
        <p:spPr/>
        <p:txBody>
          <a:bodyPr/>
          <a:lstStyle/>
          <a:p>
            <a:r>
              <a:rPr lang="en-US" smtClean="0"/>
              <a:t></a:t>
            </a:r>
            <a:endParaRPr lang="en-US"/>
          </a:p>
        </p:txBody>
      </p:sp>
      <p:sp>
        <p:nvSpPr>
          <p:cNvPr id="25" name="Text Placeholder 24"/>
          <p:cNvSpPr>
            <a:spLocks noGrp="1"/>
          </p:cNvSpPr>
          <p:nvPr>
            <p:ph type="body" sz="quarter" idx="29"/>
          </p:nvPr>
        </p:nvSpPr>
        <p:spPr/>
        <p:txBody>
          <a:bodyPr/>
          <a:lstStyle/>
          <a:p>
            <a:r>
              <a:rPr lang="en-US" smtClean="0"/>
              <a:t></a:t>
            </a:r>
            <a:endParaRPr lang="en-US"/>
          </a:p>
        </p:txBody>
      </p:sp>
      <p:sp>
        <p:nvSpPr>
          <p:cNvPr id="26" name="Rectangle 25"/>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218705156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p:cNvSpPr>
            <a:spLocks noGrp="1"/>
          </p:cNvSpPr>
          <p:nvPr>
            <p:ph type="title"/>
          </p:nvPr>
        </p:nvSpPr>
        <p:spPr/>
        <p:txBody>
          <a:bodyPr>
            <a:normAutofit fontScale="90000"/>
          </a:bodyPr>
          <a:lstStyle/>
          <a:p>
            <a:r>
              <a:rPr lang="en-US"/>
              <a:t>Cause and Effect </a:t>
            </a:r>
            <a:r>
              <a:rPr lang="en-US" smtClean="0"/>
              <a:t>Fishbone Diagram</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80</a:t>
            </a:fld>
            <a:endParaRPr lang="en-US"/>
          </a:p>
        </p:txBody>
      </p:sp>
      <p:sp>
        <p:nvSpPr>
          <p:cNvPr id="29" name="Text Placeholder 28"/>
          <p:cNvSpPr>
            <a:spLocks noGrp="1"/>
          </p:cNvSpPr>
          <p:nvPr>
            <p:ph type="body" sz="quarter" idx="22"/>
          </p:nvPr>
        </p:nvSpPr>
        <p:spPr/>
        <p:txBody>
          <a:bodyPr/>
          <a:lstStyle/>
          <a:p>
            <a:r>
              <a:rPr lang="en-US" smtClean="0"/>
              <a:t>Cause 1</a:t>
            </a:r>
            <a:endParaRPr lang="en-US"/>
          </a:p>
        </p:txBody>
      </p:sp>
      <p:sp>
        <p:nvSpPr>
          <p:cNvPr id="32" name="Text Placeholder 31"/>
          <p:cNvSpPr>
            <a:spLocks noGrp="1"/>
          </p:cNvSpPr>
          <p:nvPr>
            <p:ph type="body" sz="quarter" idx="27"/>
          </p:nvPr>
        </p:nvSpPr>
        <p:spPr/>
        <p:txBody>
          <a:bodyPr/>
          <a:lstStyle/>
          <a:p>
            <a:r>
              <a:rPr lang="en-US" smtClean="0"/>
              <a:t>Cause 2</a:t>
            </a:r>
            <a:endParaRPr lang="en-US"/>
          </a:p>
        </p:txBody>
      </p:sp>
      <p:sp>
        <p:nvSpPr>
          <p:cNvPr id="33" name="Text Placeholder 32"/>
          <p:cNvSpPr>
            <a:spLocks noGrp="1"/>
          </p:cNvSpPr>
          <p:nvPr>
            <p:ph type="body" sz="quarter" idx="28"/>
          </p:nvPr>
        </p:nvSpPr>
        <p:spPr/>
        <p:txBody>
          <a:bodyPr/>
          <a:lstStyle/>
          <a:p>
            <a:r>
              <a:rPr lang="en-US"/>
              <a:t>Cause 3</a:t>
            </a:r>
          </a:p>
        </p:txBody>
      </p:sp>
      <p:sp>
        <p:nvSpPr>
          <p:cNvPr id="34" name="Text Placeholder 33"/>
          <p:cNvSpPr>
            <a:spLocks noGrp="1"/>
          </p:cNvSpPr>
          <p:nvPr>
            <p:ph type="body" sz="quarter" idx="29"/>
          </p:nvPr>
        </p:nvSpPr>
        <p:spPr/>
        <p:txBody>
          <a:bodyPr/>
          <a:lstStyle/>
          <a:p>
            <a:r>
              <a:rPr lang="en-US" smtClean="0"/>
              <a:t>Cause 1</a:t>
            </a:r>
            <a:endParaRPr lang="en-US"/>
          </a:p>
        </p:txBody>
      </p:sp>
      <p:sp>
        <p:nvSpPr>
          <p:cNvPr id="35" name="Text Placeholder 34"/>
          <p:cNvSpPr>
            <a:spLocks noGrp="1"/>
          </p:cNvSpPr>
          <p:nvPr>
            <p:ph type="body" sz="quarter" idx="30"/>
          </p:nvPr>
        </p:nvSpPr>
        <p:spPr/>
        <p:txBody>
          <a:bodyPr/>
          <a:lstStyle/>
          <a:p>
            <a:r>
              <a:rPr lang="en-US" smtClean="0"/>
              <a:t>Cause 2</a:t>
            </a:r>
            <a:endParaRPr lang="en-US"/>
          </a:p>
        </p:txBody>
      </p:sp>
      <p:sp>
        <p:nvSpPr>
          <p:cNvPr id="40" name="Text Placeholder 39"/>
          <p:cNvSpPr>
            <a:spLocks noGrp="1"/>
          </p:cNvSpPr>
          <p:nvPr>
            <p:ph type="body" sz="quarter" idx="31"/>
          </p:nvPr>
        </p:nvSpPr>
        <p:spPr/>
        <p:txBody>
          <a:bodyPr/>
          <a:lstStyle/>
          <a:p>
            <a:r>
              <a:rPr lang="en-US"/>
              <a:t>Cause 3</a:t>
            </a:r>
          </a:p>
        </p:txBody>
      </p:sp>
      <p:sp>
        <p:nvSpPr>
          <p:cNvPr id="41" name="Text Placeholder 40"/>
          <p:cNvSpPr>
            <a:spLocks noGrp="1"/>
          </p:cNvSpPr>
          <p:nvPr>
            <p:ph type="body" sz="quarter" idx="32"/>
          </p:nvPr>
        </p:nvSpPr>
        <p:spPr/>
        <p:txBody>
          <a:bodyPr/>
          <a:lstStyle/>
          <a:p>
            <a:r>
              <a:rPr lang="en-US" smtClean="0"/>
              <a:t>Category 3</a:t>
            </a:r>
            <a:endParaRPr lang="en-US"/>
          </a:p>
        </p:txBody>
      </p:sp>
      <p:sp>
        <p:nvSpPr>
          <p:cNvPr id="42" name="Text Placeholder 41"/>
          <p:cNvSpPr>
            <a:spLocks noGrp="1"/>
          </p:cNvSpPr>
          <p:nvPr>
            <p:ph type="body" sz="quarter" idx="33"/>
          </p:nvPr>
        </p:nvSpPr>
        <p:spPr/>
        <p:txBody>
          <a:bodyPr/>
          <a:lstStyle/>
          <a:p>
            <a:r>
              <a:rPr lang="en-US" smtClean="0"/>
              <a:t>Category 4</a:t>
            </a:r>
            <a:endParaRPr lang="en-US"/>
          </a:p>
        </p:txBody>
      </p:sp>
      <p:sp>
        <p:nvSpPr>
          <p:cNvPr id="43" name="Text Placeholder 42"/>
          <p:cNvSpPr>
            <a:spLocks noGrp="1"/>
          </p:cNvSpPr>
          <p:nvPr>
            <p:ph type="body" sz="quarter" idx="34"/>
          </p:nvPr>
        </p:nvSpPr>
        <p:spPr/>
        <p:txBody>
          <a:bodyPr/>
          <a:lstStyle/>
          <a:p>
            <a:r>
              <a:rPr lang="en-US" smtClean="0"/>
              <a:t>Category 2</a:t>
            </a:r>
            <a:endParaRPr lang="en-US"/>
          </a:p>
        </p:txBody>
      </p:sp>
      <p:sp>
        <p:nvSpPr>
          <p:cNvPr id="44" name="Text Placeholder 43"/>
          <p:cNvSpPr>
            <a:spLocks noGrp="1"/>
          </p:cNvSpPr>
          <p:nvPr>
            <p:ph type="body" sz="quarter" idx="35"/>
          </p:nvPr>
        </p:nvSpPr>
        <p:spPr/>
        <p:txBody>
          <a:bodyPr/>
          <a:lstStyle/>
          <a:p>
            <a:r>
              <a:rPr lang="en-US" smtClean="0"/>
              <a:t>Category 1</a:t>
            </a:r>
            <a:endParaRPr lang="en-US"/>
          </a:p>
        </p:txBody>
      </p:sp>
      <p:sp>
        <p:nvSpPr>
          <p:cNvPr id="45" name="Text Placeholder 44"/>
          <p:cNvSpPr>
            <a:spLocks noGrp="1"/>
          </p:cNvSpPr>
          <p:nvPr>
            <p:ph type="body" sz="quarter" idx="36"/>
          </p:nvPr>
        </p:nvSpPr>
        <p:spPr/>
        <p:txBody>
          <a:bodyPr/>
          <a:lstStyle/>
          <a:p>
            <a:r>
              <a:rPr lang="en-US" smtClean="0"/>
              <a:t>Cause 3</a:t>
            </a:r>
            <a:endParaRPr lang="en-US"/>
          </a:p>
        </p:txBody>
      </p:sp>
      <p:sp>
        <p:nvSpPr>
          <p:cNvPr id="46" name="Text Placeholder 45"/>
          <p:cNvSpPr>
            <a:spLocks noGrp="1"/>
          </p:cNvSpPr>
          <p:nvPr>
            <p:ph type="body" sz="quarter" idx="37"/>
          </p:nvPr>
        </p:nvSpPr>
        <p:spPr/>
        <p:txBody>
          <a:bodyPr/>
          <a:lstStyle/>
          <a:p>
            <a:r>
              <a:rPr lang="en-US" smtClean="0"/>
              <a:t>Cause 1</a:t>
            </a:r>
            <a:endParaRPr lang="en-US"/>
          </a:p>
        </p:txBody>
      </p:sp>
      <p:sp>
        <p:nvSpPr>
          <p:cNvPr id="47" name="Text Placeholder 46"/>
          <p:cNvSpPr>
            <a:spLocks noGrp="1"/>
          </p:cNvSpPr>
          <p:nvPr>
            <p:ph type="body" sz="quarter" idx="38"/>
          </p:nvPr>
        </p:nvSpPr>
        <p:spPr/>
        <p:txBody>
          <a:bodyPr/>
          <a:lstStyle/>
          <a:p>
            <a:r>
              <a:rPr lang="en-US"/>
              <a:t>Cause 3</a:t>
            </a:r>
          </a:p>
        </p:txBody>
      </p:sp>
      <p:sp>
        <p:nvSpPr>
          <p:cNvPr id="48" name="Text Placeholder 47"/>
          <p:cNvSpPr>
            <a:spLocks noGrp="1"/>
          </p:cNvSpPr>
          <p:nvPr>
            <p:ph type="body" sz="quarter" idx="39"/>
          </p:nvPr>
        </p:nvSpPr>
        <p:spPr/>
        <p:txBody>
          <a:bodyPr/>
          <a:lstStyle/>
          <a:p>
            <a:r>
              <a:rPr lang="en-US" smtClean="0"/>
              <a:t>Cause 1</a:t>
            </a:r>
            <a:endParaRPr lang="en-US"/>
          </a:p>
        </p:txBody>
      </p:sp>
      <p:sp>
        <p:nvSpPr>
          <p:cNvPr id="50" name="Text Placeholder 49"/>
          <p:cNvSpPr>
            <a:spLocks noGrp="1"/>
          </p:cNvSpPr>
          <p:nvPr>
            <p:ph type="body" sz="quarter" idx="40"/>
          </p:nvPr>
        </p:nvSpPr>
        <p:spPr/>
        <p:txBody>
          <a:bodyPr>
            <a:normAutofit/>
          </a:bodyPr>
          <a:lstStyle/>
          <a:p>
            <a:r>
              <a:rPr lang="en-US" smtClean="0"/>
              <a:t>Cause 2</a:t>
            </a:r>
            <a:endParaRPr lang="en-US"/>
          </a:p>
        </p:txBody>
      </p:sp>
      <p:sp>
        <p:nvSpPr>
          <p:cNvPr id="66" name="Text Placeholder 65"/>
          <p:cNvSpPr>
            <a:spLocks noGrp="1"/>
          </p:cNvSpPr>
          <p:nvPr>
            <p:ph type="body" sz="quarter" idx="41"/>
          </p:nvPr>
        </p:nvSpPr>
        <p:spPr/>
        <p:txBody>
          <a:bodyPr>
            <a:normAutofit/>
          </a:bodyPr>
          <a:lstStyle/>
          <a:p>
            <a:r>
              <a:rPr lang="en-US"/>
              <a:t>Cause 3</a:t>
            </a:r>
          </a:p>
        </p:txBody>
      </p:sp>
      <p:sp>
        <p:nvSpPr>
          <p:cNvPr id="68" name="Text Placeholder 67"/>
          <p:cNvSpPr>
            <a:spLocks noGrp="1"/>
          </p:cNvSpPr>
          <p:nvPr>
            <p:ph type="body" sz="quarter" idx="42"/>
          </p:nvPr>
        </p:nvSpPr>
        <p:spPr/>
        <p:txBody>
          <a:bodyPr/>
          <a:lstStyle/>
          <a:p>
            <a:r>
              <a:rPr lang="en-US" smtClean="0"/>
              <a:t>Cause 1</a:t>
            </a:r>
            <a:endParaRPr lang="en-US"/>
          </a:p>
        </p:txBody>
      </p:sp>
      <p:sp>
        <p:nvSpPr>
          <p:cNvPr id="69" name="Text Placeholder 68"/>
          <p:cNvSpPr>
            <a:spLocks noGrp="1"/>
          </p:cNvSpPr>
          <p:nvPr>
            <p:ph type="body" sz="quarter" idx="43"/>
          </p:nvPr>
        </p:nvSpPr>
        <p:spPr/>
        <p:txBody>
          <a:bodyPr/>
          <a:lstStyle/>
          <a:p>
            <a:r>
              <a:rPr lang="en-US" smtClean="0"/>
              <a:t>Cause 2</a:t>
            </a:r>
            <a:endParaRPr lang="en-US"/>
          </a:p>
        </p:txBody>
      </p:sp>
      <p:sp>
        <p:nvSpPr>
          <p:cNvPr id="70" name="Text Placeholder 69"/>
          <p:cNvSpPr>
            <a:spLocks noGrp="1"/>
          </p:cNvSpPr>
          <p:nvPr>
            <p:ph type="body" sz="quarter" idx="44"/>
          </p:nvPr>
        </p:nvSpPr>
        <p:spPr/>
        <p:txBody>
          <a:bodyPr/>
          <a:lstStyle/>
          <a:p>
            <a:r>
              <a:rPr lang="en-US"/>
              <a:t>Cause </a:t>
            </a:r>
            <a:r>
              <a:rPr lang="en-US" smtClean="0"/>
              <a:t>3</a:t>
            </a:r>
            <a:endParaRPr lang="en-US"/>
          </a:p>
        </p:txBody>
      </p:sp>
      <p:sp>
        <p:nvSpPr>
          <p:cNvPr id="71" name="Text Placeholder 70"/>
          <p:cNvSpPr>
            <a:spLocks noGrp="1"/>
          </p:cNvSpPr>
          <p:nvPr>
            <p:ph type="body" sz="quarter" idx="45"/>
          </p:nvPr>
        </p:nvSpPr>
        <p:spPr/>
        <p:txBody>
          <a:bodyPr/>
          <a:lstStyle/>
          <a:p>
            <a:r>
              <a:rPr lang="en-US" smtClean="0"/>
              <a:t>item</a:t>
            </a:r>
            <a:endParaRPr lang="en-US"/>
          </a:p>
        </p:txBody>
      </p:sp>
      <p:sp>
        <p:nvSpPr>
          <p:cNvPr id="72" name="Text Placeholder 71"/>
          <p:cNvSpPr>
            <a:spLocks noGrp="1"/>
          </p:cNvSpPr>
          <p:nvPr>
            <p:ph type="body" sz="quarter" idx="46"/>
          </p:nvPr>
        </p:nvSpPr>
        <p:spPr/>
        <p:txBody>
          <a:bodyPr/>
          <a:lstStyle/>
          <a:p>
            <a:r>
              <a:rPr lang="en-US"/>
              <a:t>Cause and Effect Fishbone </a:t>
            </a:r>
            <a:r>
              <a:rPr lang="en-US" smtClean="0"/>
              <a:t>Diagram</a:t>
            </a:r>
            <a:endParaRPr lang="en-US"/>
          </a:p>
        </p:txBody>
      </p:sp>
      <p:sp>
        <p:nvSpPr>
          <p:cNvPr id="73" name="Text Placeholder 72"/>
          <p:cNvSpPr>
            <a:spLocks noGrp="1"/>
          </p:cNvSpPr>
          <p:nvPr>
            <p:ph type="body" sz="quarter" idx="48"/>
          </p:nvPr>
        </p:nvSpPr>
        <p:spPr>
          <a:xfrm>
            <a:off x="9637781" y="3464201"/>
            <a:ext cx="2281936" cy="701731"/>
          </a:xfrm>
        </p:spPr>
        <p:txBody>
          <a:bodyPr/>
          <a:lstStyle/>
          <a:p>
            <a:r>
              <a:rPr lang="en-US"/>
              <a:t>Effect </a:t>
            </a:r>
            <a:r>
              <a:rPr lang="en-US" b="0" cap="none"/>
              <a:t>(problem to be resolved</a:t>
            </a:r>
            <a:r>
              <a:rPr lang="en-US" b="0" cap="none" smtClean="0"/>
              <a:t>)</a:t>
            </a:r>
            <a:endParaRPr lang="en-US" b="0" cap="none"/>
          </a:p>
        </p:txBody>
      </p:sp>
      <p:cxnSp>
        <p:nvCxnSpPr>
          <p:cNvPr id="51" name="Straight Arrow Connector 50"/>
          <p:cNvCxnSpPr/>
          <p:nvPr/>
        </p:nvCxnSpPr>
        <p:spPr>
          <a:xfrm>
            <a:off x="3733034" y="5870405"/>
            <a:ext cx="26764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2" name="Straight Arrow Connector 51"/>
          <p:cNvCxnSpPr/>
          <p:nvPr/>
        </p:nvCxnSpPr>
        <p:spPr>
          <a:xfrm>
            <a:off x="4309802" y="5193942"/>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3" name="Straight Arrow Connector 52"/>
          <p:cNvCxnSpPr/>
          <p:nvPr/>
        </p:nvCxnSpPr>
        <p:spPr>
          <a:xfrm>
            <a:off x="4886571" y="4517478"/>
            <a:ext cx="46947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a:off x="7711807" y="4517478"/>
            <a:ext cx="46947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p:cNvCxnSpPr/>
          <p:nvPr/>
        </p:nvCxnSpPr>
        <p:spPr>
          <a:xfrm>
            <a:off x="4886570" y="3115688"/>
            <a:ext cx="4663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p:nvPr/>
        </p:nvCxnSpPr>
        <p:spPr>
          <a:xfrm>
            <a:off x="4309802" y="2439225"/>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p:cNvCxnSpPr/>
          <p:nvPr/>
        </p:nvCxnSpPr>
        <p:spPr>
          <a:xfrm>
            <a:off x="3733034" y="1762761"/>
            <a:ext cx="26517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p:nvPr/>
        </p:nvCxnSpPr>
        <p:spPr>
          <a:xfrm>
            <a:off x="7711806" y="3127733"/>
            <a:ext cx="4663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p:cNvCxnSpPr/>
          <p:nvPr/>
        </p:nvCxnSpPr>
        <p:spPr>
          <a:xfrm>
            <a:off x="7135038" y="2451270"/>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a:off x="6558270" y="1774806"/>
            <a:ext cx="26517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573310" y="3121975"/>
            <a:ext cx="292066" cy="696868"/>
          </a:xfrm>
          <a:prstGeom prst="line">
            <a:avLst/>
          </a:prstGeom>
          <a:ln>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565500" y="3818843"/>
            <a:ext cx="299876" cy="0"/>
          </a:xfrm>
          <a:prstGeom prst="line">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V="1">
            <a:off x="1565500" y="3818843"/>
            <a:ext cx="299876" cy="696870"/>
          </a:xfrm>
          <a:prstGeom prst="line">
            <a:avLst/>
          </a:prstGeom>
          <a:ln>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a:off x="6558270" y="5870405"/>
            <a:ext cx="26764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a:off x="7135038" y="5193942"/>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7080465"/>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itle 27"/>
          <p:cNvSpPr>
            <a:spLocks noGrp="1"/>
          </p:cNvSpPr>
          <p:nvPr>
            <p:ph type="title"/>
          </p:nvPr>
        </p:nvSpPr>
        <p:spPr/>
        <p:txBody>
          <a:bodyPr>
            <a:normAutofit fontScale="90000"/>
          </a:bodyPr>
          <a:lstStyle/>
          <a:p>
            <a:r>
              <a:rPr lang="en-US"/>
              <a:t>Cause and Effect </a:t>
            </a:r>
            <a:r>
              <a:rPr lang="en-US" smtClean="0"/>
              <a:t>Fishbone Diagram</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81</a:t>
            </a:fld>
            <a:endParaRPr lang="en-US"/>
          </a:p>
        </p:txBody>
      </p:sp>
      <p:sp>
        <p:nvSpPr>
          <p:cNvPr id="29" name="Text Placeholder 28"/>
          <p:cNvSpPr>
            <a:spLocks noGrp="1"/>
          </p:cNvSpPr>
          <p:nvPr>
            <p:ph type="body" sz="quarter" idx="22"/>
          </p:nvPr>
        </p:nvSpPr>
        <p:spPr/>
        <p:txBody>
          <a:bodyPr/>
          <a:lstStyle/>
          <a:p>
            <a:r>
              <a:rPr lang="en-US" smtClean="0"/>
              <a:t>Cause 1</a:t>
            </a:r>
            <a:endParaRPr lang="en-US"/>
          </a:p>
        </p:txBody>
      </p:sp>
      <p:sp>
        <p:nvSpPr>
          <p:cNvPr id="32" name="Text Placeholder 31"/>
          <p:cNvSpPr>
            <a:spLocks noGrp="1"/>
          </p:cNvSpPr>
          <p:nvPr>
            <p:ph type="body" sz="quarter" idx="27"/>
          </p:nvPr>
        </p:nvSpPr>
        <p:spPr/>
        <p:txBody>
          <a:bodyPr/>
          <a:lstStyle/>
          <a:p>
            <a:r>
              <a:rPr lang="en-US" smtClean="0"/>
              <a:t>Cause 2</a:t>
            </a:r>
            <a:endParaRPr lang="en-US"/>
          </a:p>
        </p:txBody>
      </p:sp>
      <p:sp>
        <p:nvSpPr>
          <p:cNvPr id="33" name="Text Placeholder 32"/>
          <p:cNvSpPr>
            <a:spLocks noGrp="1"/>
          </p:cNvSpPr>
          <p:nvPr>
            <p:ph type="body" sz="quarter" idx="28"/>
          </p:nvPr>
        </p:nvSpPr>
        <p:spPr/>
        <p:txBody>
          <a:bodyPr/>
          <a:lstStyle/>
          <a:p>
            <a:r>
              <a:rPr lang="en-US"/>
              <a:t>Cause 3</a:t>
            </a:r>
          </a:p>
        </p:txBody>
      </p:sp>
      <p:sp>
        <p:nvSpPr>
          <p:cNvPr id="34" name="Text Placeholder 33"/>
          <p:cNvSpPr>
            <a:spLocks noGrp="1"/>
          </p:cNvSpPr>
          <p:nvPr>
            <p:ph type="body" sz="quarter" idx="29"/>
          </p:nvPr>
        </p:nvSpPr>
        <p:spPr/>
        <p:txBody>
          <a:bodyPr/>
          <a:lstStyle/>
          <a:p>
            <a:r>
              <a:rPr lang="en-US" smtClean="0"/>
              <a:t>Cause 1</a:t>
            </a:r>
            <a:endParaRPr lang="en-US"/>
          </a:p>
        </p:txBody>
      </p:sp>
      <p:sp>
        <p:nvSpPr>
          <p:cNvPr id="35" name="Text Placeholder 34"/>
          <p:cNvSpPr>
            <a:spLocks noGrp="1"/>
          </p:cNvSpPr>
          <p:nvPr>
            <p:ph type="body" sz="quarter" idx="30"/>
          </p:nvPr>
        </p:nvSpPr>
        <p:spPr/>
        <p:txBody>
          <a:bodyPr/>
          <a:lstStyle/>
          <a:p>
            <a:r>
              <a:rPr lang="en-US" smtClean="0"/>
              <a:t>Cause 2</a:t>
            </a:r>
            <a:endParaRPr lang="en-US"/>
          </a:p>
        </p:txBody>
      </p:sp>
      <p:sp>
        <p:nvSpPr>
          <p:cNvPr id="40" name="Text Placeholder 39"/>
          <p:cNvSpPr>
            <a:spLocks noGrp="1"/>
          </p:cNvSpPr>
          <p:nvPr>
            <p:ph type="body" sz="quarter" idx="31"/>
          </p:nvPr>
        </p:nvSpPr>
        <p:spPr/>
        <p:txBody>
          <a:bodyPr/>
          <a:lstStyle/>
          <a:p>
            <a:r>
              <a:rPr lang="en-US"/>
              <a:t>Cause 3</a:t>
            </a:r>
          </a:p>
        </p:txBody>
      </p:sp>
      <p:sp>
        <p:nvSpPr>
          <p:cNvPr id="41" name="Text Placeholder 40"/>
          <p:cNvSpPr>
            <a:spLocks noGrp="1"/>
          </p:cNvSpPr>
          <p:nvPr>
            <p:ph type="body" sz="quarter" idx="32"/>
          </p:nvPr>
        </p:nvSpPr>
        <p:spPr/>
        <p:txBody>
          <a:bodyPr/>
          <a:lstStyle/>
          <a:p>
            <a:r>
              <a:rPr lang="en-US" smtClean="0"/>
              <a:t>Category 5</a:t>
            </a:r>
            <a:endParaRPr lang="en-US"/>
          </a:p>
        </p:txBody>
      </p:sp>
      <p:sp>
        <p:nvSpPr>
          <p:cNvPr id="42" name="Text Placeholder 41"/>
          <p:cNvSpPr>
            <a:spLocks noGrp="1"/>
          </p:cNvSpPr>
          <p:nvPr>
            <p:ph type="body" sz="quarter" idx="33"/>
          </p:nvPr>
        </p:nvSpPr>
        <p:spPr/>
        <p:txBody>
          <a:bodyPr/>
          <a:lstStyle/>
          <a:p>
            <a:r>
              <a:rPr lang="en-US" smtClean="0"/>
              <a:t>Category 6</a:t>
            </a:r>
            <a:endParaRPr lang="en-US"/>
          </a:p>
        </p:txBody>
      </p:sp>
      <p:sp>
        <p:nvSpPr>
          <p:cNvPr id="43" name="Text Placeholder 42"/>
          <p:cNvSpPr>
            <a:spLocks noGrp="1"/>
          </p:cNvSpPr>
          <p:nvPr>
            <p:ph type="body" sz="quarter" idx="34"/>
          </p:nvPr>
        </p:nvSpPr>
        <p:spPr/>
        <p:txBody>
          <a:bodyPr/>
          <a:lstStyle/>
          <a:p>
            <a:r>
              <a:rPr lang="en-US" smtClean="0"/>
              <a:t>Category 3</a:t>
            </a:r>
            <a:endParaRPr lang="en-US"/>
          </a:p>
        </p:txBody>
      </p:sp>
      <p:sp>
        <p:nvSpPr>
          <p:cNvPr id="44" name="Text Placeholder 43"/>
          <p:cNvSpPr>
            <a:spLocks noGrp="1"/>
          </p:cNvSpPr>
          <p:nvPr>
            <p:ph type="body" sz="quarter" idx="35"/>
          </p:nvPr>
        </p:nvSpPr>
        <p:spPr/>
        <p:txBody>
          <a:bodyPr/>
          <a:lstStyle/>
          <a:p>
            <a:r>
              <a:rPr lang="en-US" smtClean="0"/>
              <a:t>Category 2</a:t>
            </a:r>
            <a:endParaRPr lang="en-US"/>
          </a:p>
        </p:txBody>
      </p:sp>
      <p:sp>
        <p:nvSpPr>
          <p:cNvPr id="45" name="Text Placeholder 44"/>
          <p:cNvSpPr>
            <a:spLocks noGrp="1"/>
          </p:cNvSpPr>
          <p:nvPr>
            <p:ph type="body" sz="quarter" idx="36"/>
          </p:nvPr>
        </p:nvSpPr>
        <p:spPr/>
        <p:txBody>
          <a:bodyPr/>
          <a:lstStyle/>
          <a:p>
            <a:r>
              <a:rPr lang="en-US"/>
              <a:t>Cause 1</a:t>
            </a:r>
          </a:p>
        </p:txBody>
      </p:sp>
      <p:sp>
        <p:nvSpPr>
          <p:cNvPr id="46" name="Text Placeholder 45"/>
          <p:cNvSpPr>
            <a:spLocks noGrp="1"/>
          </p:cNvSpPr>
          <p:nvPr>
            <p:ph type="body" sz="quarter" idx="37"/>
          </p:nvPr>
        </p:nvSpPr>
        <p:spPr/>
        <p:txBody>
          <a:bodyPr/>
          <a:lstStyle/>
          <a:p>
            <a:r>
              <a:rPr lang="en-US" smtClean="0"/>
              <a:t>Cause 2</a:t>
            </a:r>
            <a:endParaRPr lang="en-US"/>
          </a:p>
        </p:txBody>
      </p:sp>
      <p:sp>
        <p:nvSpPr>
          <p:cNvPr id="47" name="Text Placeholder 46"/>
          <p:cNvSpPr>
            <a:spLocks noGrp="1"/>
          </p:cNvSpPr>
          <p:nvPr>
            <p:ph type="body" sz="quarter" idx="38"/>
          </p:nvPr>
        </p:nvSpPr>
        <p:spPr/>
        <p:txBody>
          <a:bodyPr/>
          <a:lstStyle/>
          <a:p>
            <a:r>
              <a:rPr lang="en-US"/>
              <a:t>Cause 3</a:t>
            </a:r>
          </a:p>
        </p:txBody>
      </p:sp>
      <p:sp>
        <p:nvSpPr>
          <p:cNvPr id="48" name="Text Placeholder 47"/>
          <p:cNvSpPr>
            <a:spLocks noGrp="1"/>
          </p:cNvSpPr>
          <p:nvPr>
            <p:ph type="body" sz="quarter" idx="39"/>
          </p:nvPr>
        </p:nvSpPr>
        <p:spPr/>
        <p:txBody>
          <a:bodyPr/>
          <a:lstStyle/>
          <a:p>
            <a:r>
              <a:rPr lang="en-US" smtClean="0"/>
              <a:t>Cause 1</a:t>
            </a:r>
            <a:endParaRPr lang="en-US"/>
          </a:p>
        </p:txBody>
      </p:sp>
      <p:sp>
        <p:nvSpPr>
          <p:cNvPr id="50" name="Text Placeholder 49"/>
          <p:cNvSpPr>
            <a:spLocks noGrp="1"/>
          </p:cNvSpPr>
          <p:nvPr>
            <p:ph type="body" sz="quarter" idx="40"/>
          </p:nvPr>
        </p:nvSpPr>
        <p:spPr/>
        <p:txBody>
          <a:bodyPr>
            <a:normAutofit/>
          </a:bodyPr>
          <a:lstStyle/>
          <a:p>
            <a:r>
              <a:rPr lang="en-US" smtClean="0"/>
              <a:t>Cause 2</a:t>
            </a:r>
            <a:endParaRPr lang="en-US"/>
          </a:p>
        </p:txBody>
      </p:sp>
      <p:sp>
        <p:nvSpPr>
          <p:cNvPr id="66" name="Text Placeholder 65"/>
          <p:cNvSpPr>
            <a:spLocks noGrp="1"/>
          </p:cNvSpPr>
          <p:nvPr>
            <p:ph type="body" sz="quarter" idx="41"/>
          </p:nvPr>
        </p:nvSpPr>
        <p:spPr/>
        <p:txBody>
          <a:bodyPr>
            <a:normAutofit/>
          </a:bodyPr>
          <a:lstStyle/>
          <a:p>
            <a:r>
              <a:rPr lang="en-US"/>
              <a:t>Cause 3</a:t>
            </a:r>
          </a:p>
        </p:txBody>
      </p:sp>
      <p:sp>
        <p:nvSpPr>
          <p:cNvPr id="69" name="Text Placeholder 68"/>
          <p:cNvSpPr>
            <a:spLocks noGrp="1"/>
          </p:cNvSpPr>
          <p:nvPr>
            <p:ph type="body" sz="quarter" idx="48"/>
          </p:nvPr>
        </p:nvSpPr>
        <p:spPr>
          <a:xfrm>
            <a:off x="9637781" y="3464202"/>
            <a:ext cx="2281936" cy="701731"/>
          </a:xfrm>
        </p:spPr>
        <p:txBody>
          <a:bodyPr/>
          <a:lstStyle/>
          <a:p>
            <a:r>
              <a:rPr lang="en-US"/>
              <a:t>Effect </a:t>
            </a:r>
            <a:r>
              <a:rPr lang="en-US" b="0" cap="none"/>
              <a:t>(problem to be resolved)</a:t>
            </a:r>
          </a:p>
        </p:txBody>
      </p:sp>
      <p:sp>
        <p:nvSpPr>
          <p:cNvPr id="70" name="Text Placeholder 69"/>
          <p:cNvSpPr>
            <a:spLocks noGrp="1"/>
          </p:cNvSpPr>
          <p:nvPr>
            <p:ph type="body" sz="quarter" idx="49"/>
          </p:nvPr>
        </p:nvSpPr>
        <p:spPr/>
        <p:txBody>
          <a:bodyPr/>
          <a:lstStyle/>
          <a:p>
            <a:r>
              <a:rPr lang="en-US"/>
              <a:t>Cause 1</a:t>
            </a:r>
          </a:p>
        </p:txBody>
      </p:sp>
      <p:sp>
        <p:nvSpPr>
          <p:cNvPr id="71" name="Text Placeholder 70"/>
          <p:cNvSpPr>
            <a:spLocks noGrp="1"/>
          </p:cNvSpPr>
          <p:nvPr>
            <p:ph type="body" sz="quarter" idx="50"/>
          </p:nvPr>
        </p:nvSpPr>
        <p:spPr/>
        <p:txBody>
          <a:bodyPr/>
          <a:lstStyle/>
          <a:p>
            <a:r>
              <a:rPr lang="en-US" smtClean="0"/>
              <a:t>Cause 2</a:t>
            </a:r>
            <a:endParaRPr lang="en-US"/>
          </a:p>
        </p:txBody>
      </p:sp>
      <p:sp>
        <p:nvSpPr>
          <p:cNvPr id="72" name="Text Placeholder 71"/>
          <p:cNvSpPr>
            <a:spLocks noGrp="1"/>
          </p:cNvSpPr>
          <p:nvPr>
            <p:ph type="body" sz="quarter" idx="51"/>
          </p:nvPr>
        </p:nvSpPr>
        <p:spPr/>
        <p:txBody>
          <a:bodyPr>
            <a:normAutofit/>
          </a:bodyPr>
          <a:lstStyle/>
          <a:p>
            <a:r>
              <a:rPr lang="en-US" smtClean="0"/>
              <a:t>Cause 3</a:t>
            </a:r>
            <a:endParaRPr lang="en-US"/>
          </a:p>
        </p:txBody>
      </p:sp>
      <p:sp>
        <p:nvSpPr>
          <p:cNvPr id="73" name="Text Placeholder 72"/>
          <p:cNvSpPr>
            <a:spLocks noGrp="1"/>
          </p:cNvSpPr>
          <p:nvPr>
            <p:ph type="body" sz="quarter" idx="52"/>
          </p:nvPr>
        </p:nvSpPr>
        <p:spPr/>
        <p:txBody>
          <a:bodyPr/>
          <a:lstStyle/>
          <a:p>
            <a:r>
              <a:rPr lang="en-US" smtClean="0"/>
              <a:t>Category 4</a:t>
            </a:r>
            <a:endParaRPr lang="en-US" b="0" cap="none"/>
          </a:p>
        </p:txBody>
      </p:sp>
      <p:sp>
        <p:nvSpPr>
          <p:cNvPr id="2" name="Text Placeholder 1"/>
          <p:cNvSpPr>
            <a:spLocks noGrp="1"/>
          </p:cNvSpPr>
          <p:nvPr>
            <p:ph type="body" sz="quarter" idx="53"/>
          </p:nvPr>
        </p:nvSpPr>
        <p:spPr/>
        <p:txBody>
          <a:bodyPr/>
          <a:lstStyle/>
          <a:p>
            <a:r>
              <a:rPr lang="en-US" smtClean="0"/>
              <a:t>Category 1</a:t>
            </a:r>
            <a:endParaRPr lang="en-US"/>
          </a:p>
        </p:txBody>
      </p:sp>
      <p:sp>
        <p:nvSpPr>
          <p:cNvPr id="6" name="Text Placeholder 5"/>
          <p:cNvSpPr>
            <a:spLocks noGrp="1"/>
          </p:cNvSpPr>
          <p:nvPr>
            <p:ph type="body" sz="quarter" idx="54"/>
          </p:nvPr>
        </p:nvSpPr>
        <p:spPr/>
        <p:txBody>
          <a:bodyPr/>
          <a:lstStyle/>
          <a:p>
            <a:r>
              <a:rPr lang="en-US" smtClean="0"/>
              <a:t>Cause 1</a:t>
            </a:r>
            <a:endParaRPr lang="en-US"/>
          </a:p>
        </p:txBody>
      </p:sp>
      <p:sp>
        <p:nvSpPr>
          <p:cNvPr id="7" name="Text Placeholder 6"/>
          <p:cNvSpPr>
            <a:spLocks noGrp="1"/>
          </p:cNvSpPr>
          <p:nvPr>
            <p:ph type="body" sz="quarter" idx="55"/>
          </p:nvPr>
        </p:nvSpPr>
        <p:spPr/>
        <p:txBody>
          <a:bodyPr/>
          <a:lstStyle/>
          <a:p>
            <a:r>
              <a:rPr lang="en-US" smtClean="0"/>
              <a:t>Cause 2</a:t>
            </a:r>
            <a:endParaRPr lang="en-US"/>
          </a:p>
        </p:txBody>
      </p:sp>
      <p:sp>
        <p:nvSpPr>
          <p:cNvPr id="8" name="Text Placeholder 7"/>
          <p:cNvSpPr>
            <a:spLocks noGrp="1"/>
          </p:cNvSpPr>
          <p:nvPr>
            <p:ph type="body" sz="quarter" idx="56"/>
          </p:nvPr>
        </p:nvSpPr>
        <p:spPr/>
        <p:txBody>
          <a:bodyPr/>
          <a:lstStyle/>
          <a:p>
            <a:r>
              <a:rPr lang="en-US" smtClean="0"/>
              <a:t>Cause 3</a:t>
            </a:r>
            <a:endParaRPr lang="en-US"/>
          </a:p>
        </p:txBody>
      </p:sp>
      <p:sp>
        <p:nvSpPr>
          <p:cNvPr id="68" name="Text Placeholder 67"/>
          <p:cNvSpPr>
            <a:spLocks noGrp="1"/>
          </p:cNvSpPr>
          <p:nvPr>
            <p:ph type="body" sz="quarter" idx="46"/>
          </p:nvPr>
        </p:nvSpPr>
        <p:spPr/>
        <p:txBody>
          <a:bodyPr/>
          <a:lstStyle/>
          <a:p>
            <a:r>
              <a:rPr lang="en-US"/>
              <a:t>Cause and Effect Fishbone Diagram</a:t>
            </a:r>
          </a:p>
        </p:txBody>
      </p:sp>
      <p:cxnSp>
        <p:nvCxnSpPr>
          <p:cNvPr id="56" name="Straight Arrow Connector 55"/>
          <p:cNvCxnSpPr/>
          <p:nvPr/>
        </p:nvCxnSpPr>
        <p:spPr>
          <a:xfrm>
            <a:off x="7854525" y="4517478"/>
            <a:ext cx="46947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p:cNvCxnSpPr/>
          <p:nvPr/>
        </p:nvCxnSpPr>
        <p:spPr>
          <a:xfrm>
            <a:off x="7854524" y="3127733"/>
            <a:ext cx="4663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1" name="Straight Arrow Connector 60"/>
          <p:cNvCxnSpPr/>
          <p:nvPr/>
        </p:nvCxnSpPr>
        <p:spPr>
          <a:xfrm>
            <a:off x="7277756" y="2451270"/>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2" name="Straight Arrow Connector 61"/>
          <p:cNvCxnSpPr/>
          <p:nvPr/>
        </p:nvCxnSpPr>
        <p:spPr>
          <a:xfrm>
            <a:off x="6700988" y="1774806"/>
            <a:ext cx="26517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p:cNvCxnSpPr/>
          <p:nvPr/>
        </p:nvCxnSpPr>
        <p:spPr>
          <a:xfrm>
            <a:off x="6700988" y="5870405"/>
            <a:ext cx="26764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p:nvPr/>
        </p:nvCxnSpPr>
        <p:spPr>
          <a:xfrm>
            <a:off x="7277756" y="5193942"/>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p:cNvCxnSpPr/>
          <p:nvPr/>
        </p:nvCxnSpPr>
        <p:spPr>
          <a:xfrm>
            <a:off x="5042980" y="4517478"/>
            <a:ext cx="46947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4" name="Straight Arrow Connector 73"/>
          <p:cNvCxnSpPr/>
          <p:nvPr/>
        </p:nvCxnSpPr>
        <p:spPr>
          <a:xfrm>
            <a:off x="5042979" y="3127733"/>
            <a:ext cx="4663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p:nvPr/>
        </p:nvCxnSpPr>
        <p:spPr>
          <a:xfrm>
            <a:off x="4466211" y="2451270"/>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6" name="Straight Arrow Connector 75"/>
          <p:cNvCxnSpPr/>
          <p:nvPr/>
        </p:nvCxnSpPr>
        <p:spPr>
          <a:xfrm>
            <a:off x="3889443" y="1774806"/>
            <a:ext cx="26517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76"/>
          <p:cNvCxnSpPr/>
          <p:nvPr/>
        </p:nvCxnSpPr>
        <p:spPr>
          <a:xfrm>
            <a:off x="3889443" y="5870405"/>
            <a:ext cx="26764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p:cNvCxnSpPr/>
          <p:nvPr/>
        </p:nvCxnSpPr>
        <p:spPr>
          <a:xfrm>
            <a:off x="4466211" y="5193942"/>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0" name="Straight Arrow Connector 79"/>
          <p:cNvCxnSpPr/>
          <p:nvPr/>
        </p:nvCxnSpPr>
        <p:spPr>
          <a:xfrm>
            <a:off x="2459874" y="4517478"/>
            <a:ext cx="46947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80"/>
          <p:cNvCxnSpPr/>
          <p:nvPr/>
        </p:nvCxnSpPr>
        <p:spPr>
          <a:xfrm>
            <a:off x="2459873" y="3127733"/>
            <a:ext cx="4663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2" name="Straight Arrow Connector 81"/>
          <p:cNvCxnSpPr/>
          <p:nvPr/>
        </p:nvCxnSpPr>
        <p:spPr>
          <a:xfrm>
            <a:off x="1883105" y="2451270"/>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a:off x="1306337" y="1774806"/>
            <a:ext cx="265176"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4" name="Straight Arrow Connector 83"/>
          <p:cNvCxnSpPr/>
          <p:nvPr/>
        </p:nvCxnSpPr>
        <p:spPr>
          <a:xfrm>
            <a:off x="1306337" y="5870405"/>
            <a:ext cx="26764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85" name="Straight Arrow Connector 84"/>
          <p:cNvCxnSpPr/>
          <p:nvPr/>
        </p:nvCxnSpPr>
        <p:spPr>
          <a:xfrm>
            <a:off x="1883105" y="5193942"/>
            <a:ext cx="361441"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44938493"/>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Sales Funnel Management</a:t>
            </a:r>
            <a:endParaRPr lang="en-US"/>
          </a:p>
        </p:txBody>
      </p:sp>
      <p:grpSp>
        <p:nvGrpSpPr>
          <p:cNvPr id="73" name="Group 72"/>
          <p:cNvGrpSpPr/>
          <p:nvPr/>
        </p:nvGrpSpPr>
        <p:grpSpPr>
          <a:xfrm>
            <a:off x="10408576" y="3049508"/>
            <a:ext cx="1163638" cy="1539875"/>
            <a:chOff x="5529263" y="2540001"/>
            <a:chExt cx="1163638" cy="1539875"/>
          </a:xfrm>
        </p:grpSpPr>
        <p:sp>
          <p:nvSpPr>
            <p:cNvPr id="74" name="Freeform 114"/>
            <p:cNvSpPr>
              <a:spLocks/>
            </p:cNvSpPr>
            <p:nvPr/>
          </p:nvSpPr>
          <p:spPr bwMode="auto">
            <a:xfrm>
              <a:off x="5529263" y="2540001"/>
              <a:ext cx="393700" cy="673100"/>
            </a:xfrm>
            <a:custGeom>
              <a:avLst/>
              <a:gdLst>
                <a:gd name="T0" fmla="*/ 820 w 993"/>
                <a:gd name="T1" fmla="*/ 1637 h 1697"/>
                <a:gd name="T2" fmla="*/ 577 w 993"/>
                <a:gd name="T3" fmla="*/ 1404 h 1697"/>
                <a:gd name="T4" fmla="*/ 378 w 993"/>
                <a:gd name="T5" fmla="*/ 1177 h 1697"/>
                <a:gd name="T6" fmla="*/ 224 w 993"/>
                <a:gd name="T7" fmla="*/ 961 h 1697"/>
                <a:gd name="T8" fmla="*/ 113 w 993"/>
                <a:gd name="T9" fmla="*/ 759 h 1697"/>
                <a:gd name="T10" fmla="*/ 40 w 993"/>
                <a:gd name="T11" fmla="*/ 573 h 1697"/>
                <a:gd name="T12" fmla="*/ 5 w 993"/>
                <a:gd name="T13" fmla="*/ 406 h 1697"/>
                <a:gd name="T14" fmla="*/ 5 w 993"/>
                <a:gd name="T15" fmla="*/ 261 h 1697"/>
                <a:gd name="T16" fmla="*/ 27 w 993"/>
                <a:gd name="T17" fmla="*/ 169 h 1697"/>
                <a:gd name="T18" fmla="*/ 84 w 993"/>
                <a:gd name="T19" fmla="*/ 69 h 1697"/>
                <a:gd name="T20" fmla="*/ 202 w 993"/>
                <a:gd name="T21" fmla="*/ 3 h 1697"/>
                <a:gd name="T22" fmla="*/ 279 w 993"/>
                <a:gd name="T23" fmla="*/ 2 h 1697"/>
                <a:gd name="T24" fmla="*/ 432 w 993"/>
                <a:gd name="T25" fmla="*/ 46 h 1697"/>
                <a:gd name="T26" fmla="*/ 529 w 993"/>
                <a:gd name="T27" fmla="*/ 118 h 1697"/>
                <a:gd name="T28" fmla="*/ 587 w 993"/>
                <a:gd name="T29" fmla="*/ 187 h 1697"/>
                <a:gd name="T30" fmla="*/ 648 w 993"/>
                <a:gd name="T31" fmla="*/ 300 h 1697"/>
                <a:gd name="T32" fmla="*/ 688 w 993"/>
                <a:gd name="T33" fmla="*/ 429 h 1697"/>
                <a:gd name="T34" fmla="*/ 708 w 993"/>
                <a:gd name="T35" fmla="*/ 572 h 1697"/>
                <a:gd name="T36" fmla="*/ 548 w 993"/>
                <a:gd name="T37" fmla="*/ 608 h 1697"/>
                <a:gd name="T38" fmla="*/ 529 w 993"/>
                <a:gd name="T39" fmla="*/ 442 h 1697"/>
                <a:gd name="T40" fmla="*/ 446 w 993"/>
                <a:gd name="T41" fmla="*/ 263 h 1697"/>
                <a:gd name="T42" fmla="*/ 398 w 993"/>
                <a:gd name="T43" fmla="*/ 214 h 1697"/>
                <a:gd name="T44" fmla="*/ 312 w 993"/>
                <a:gd name="T45" fmla="*/ 169 h 1697"/>
                <a:gd name="T46" fmla="*/ 240 w 993"/>
                <a:gd name="T47" fmla="*/ 160 h 1697"/>
                <a:gd name="T48" fmla="*/ 207 w 993"/>
                <a:gd name="T49" fmla="*/ 173 h 1697"/>
                <a:gd name="T50" fmla="*/ 176 w 993"/>
                <a:gd name="T51" fmla="*/ 223 h 1697"/>
                <a:gd name="T52" fmla="*/ 162 w 993"/>
                <a:gd name="T53" fmla="*/ 288 h 1697"/>
                <a:gd name="T54" fmla="*/ 165 w 993"/>
                <a:gd name="T55" fmla="*/ 399 h 1697"/>
                <a:gd name="T56" fmla="*/ 241 w 993"/>
                <a:gd name="T57" fmla="*/ 656 h 1697"/>
                <a:gd name="T58" fmla="*/ 362 w 993"/>
                <a:gd name="T59" fmla="*/ 879 h 1697"/>
                <a:gd name="T60" fmla="*/ 504 w 993"/>
                <a:gd name="T61" fmla="*/ 1079 h 1697"/>
                <a:gd name="T62" fmla="*/ 691 w 993"/>
                <a:gd name="T63" fmla="*/ 1291 h 1697"/>
                <a:gd name="T64" fmla="*/ 925 w 993"/>
                <a:gd name="T65" fmla="*/ 1518 h 1697"/>
                <a:gd name="T66" fmla="*/ 890 w 993"/>
                <a:gd name="T67" fmla="*/ 1697 h 1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3" h="1697">
                  <a:moveTo>
                    <a:pt x="890" y="1697"/>
                  </a:moveTo>
                  <a:lnTo>
                    <a:pt x="820" y="1637"/>
                  </a:lnTo>
                  <a:lnTo>
                    <a:pt x="693" y="1519"/>
                  </a:lnTo>
                  <a:lnTo>
                    <a:pt x="577" y="1404"/>
                  </a:lnTo>
                  <a:lnTo>
                    <a:pt x="472" y="1289"/>
                  </a:lnTo>
                  <a:lnTo>
                    <a:pt x="378" y="1177"/>
                  </a:lnTo>
                  <a:lnTo>
                    <a:pt x="297" y="1068"/>
                  </a:lnTo>
                  <a:lnTo>
                    <a:pt x="224" y="961"/>
                  </a:lnTo>
                  <a:lnTo>
                    <a:pt x="163" y="858"/>
                  </a:lnTo>
                  <a:lnTo>
                    <a:pt x="113" y="759"/>
                  </a:lnTo>
                  <a:lnTo>
                    <a:pt x="71" y="664"/>
                  </a:lnTo>
                  <a:lnTo>
                    <a:pt x="40" y="573"/>
                  </a:lnTo>
                  <a:lnTo>
                    <a:pt x="18" y="488"/>
                  </a:lnTo>
                  <a:lnTo>
                    <a:pt x="5" y="406"/>
                  </a:lnTo>
                  <a:lnTo>
                    <a:pt x="0" y="331"/>
                  </a:lnTo>
                  <a:lnTo>
                    <a:pt x="5" y="261"/>
                  </a:lnTo>
                  <a:lnTo>
                    <a:pt x="17" y="199"/>
                  </a:lnTo>
                  <a:lnTo>
                    <a:pt x="27" y="169"/>
                  </a:lnTo>
                  <a:lnTo>
                    <a:pt x="41" y="131"/>
                  </a:lnTo>
                  <a:lnTo>
                    <a:pt x="84" y="69"/>
                  </a:lnTo>
                  <a:lnTo>
                    <a:pt x="139" y="26"/>
                  </a:lnTo>
                  <a:lnTo>
                    <a:pt x="202" y="3"/>
                  </a:lnTo>
                  <a:lnTo>
                    <a:pt x="237" y="0"/>
                  </a:lnTo>
                  <a:lnTo>
                    <a:pt x="279" y="2"/>
                  </a:lnTo>
                  <a:lnTo>
                    <a:pt x="358" y="16"/>
                  </a:lnTo>
                  <a:lnTo>
                    <a:pt x="432" y="46"/>
                  </a:lnTo>
                  <a:lnTo>
                    <a:pt x="498" y="90"/>
                  </a:lnTo>
                  <a:lnTo>
                    <a:pt x="529" y="118"/>
                  </a:lnTo>
                  <a:lnTo>
                    <a:pt x="550" y="139"/>
                  </a:lnTo>
                  <a:lnTo>
                    <a:pt x="587" y="187"/>
                  </a:lnTo>
                  <a:lnTo>
                    <a:pt x="620" y="241"/>
                  </a:lnTo>
                  <a:lnTo>
                    <a:pt x="648" y="300"/>
                  </a:lnTo>
                  <a:lnTo>
                    <a:pt x="671" y="363"/>
                  </a:lnTo>
                  <a:lnTo>
                    <a:pt x="688" y="429"/>
                  </a:lnTo>
                  <a:lnTo>
                    <a:pt x="701" y="499"/>
                  </a:lnTo>
                  <a:lnTo>
                    <a:pt x="708" y="572"/>
                  </a:lnTo>
                  <a:lnTo>
                    <a:pt x="708" y="608"/>
                  </a:lnTo>
                  <a:lnTo>
                    <a:pt x="548" y="608"/>
                  </a:lnTo>
                  <a:lnTo>
                    <a:pt x="547" y="551"/>
                  </a:lnTo>
                  <a:lnTo>
                    <a:pt x="529" y="442"/>
                  </a:lnTo>
                  <a:lnTo>
                    <a:pt x="495" y="345"/>
                  </a:lnTo>
                  <a:lnTo>
                    <a:pt x="446" y="263"/>
                  </a:lnTo>
                  <a:lnTo>
                    <a:pt x="417" y="231"/>
                  </a:lnTo>
                  <a:lnTo>
                    <a:pt x="398" y="214"/>
                  </a:lnTo>
                  <a:lnTo>
                    <a:pt x="358" y="187"/>
                  </a:lnTo>
                  <a:lnTo>
                    <a:pt x="312" y="169"/>
                  </a:lnTo>
                  <a:lnTo>
                    <a:pt x="266" y="161"/>
                  </a:lnTo>
                  <a:lnTo>
                    <a:pt x="240" y="160"/>
                  </a:lnTo>
                  <a:lnTo>
                    <a:pt x="228" y="161"/>
                  </a:lnTo>
                  <a:lnTo>
                    <a:pt x="207" y="173"/>
                  </a:lnTo>
                  <a:lnTo>
                    <a:pt x="185" y="201"/>
                  </a:lnTo>
                  <a:lnTo>
                    <a:pt x="176" y="223"/>
                  </a:lnTo>
                  <a:lnTo>
                    <a:pt x="170" y="243"/>
                  </a:lnTo>
                  <a:lnTo>
                    <a:pt x="162" y="288"/>
                  </a:lnTo>
                  <a:lnTo>
                    <a:pt x="161" y="341"/>
                  </a:lnTo>
                  <a:lnTo>
                    <a:pt x="165" y="399"/>
                  </a:lnTo>
                  <a:lnTo>
                    <a:pt x="185" y="501"/>
                  </a:lnTo>
                  <a:lnTo>
                    <a:pt x="241" y="656"/>
                  </a:lnTo>
                  <a:lnTo>
                    <a:pt x="307" y="787"/>
                  </a:lnTo>
                  <a:lnTo>
                    <a:pt x="362" y="879"/>
                  </a:lnTo>
                  <a:lnTo>
                    <a:pt x="428" y="976"/>
                  </a:lnTo>
                  <a:lnTo>
                    <a:pt x="504" y="1079"/>
                  </a:lnTo>
                  <a:lnTo>
                    <a:pt x="591" y="1184"/>
                  </a:lnTo>
                  <a:lnTo>
                    <a:pt x="691" y="1291"/>
                  </a:lnTo>
                  <a:lnTo>
                    <a:pt x="801" y="1403"/>
                  </a:lnTo>
                  <a:lnTo>
                    <a:pt x="925" y="1518"/>
                  </a:lnTo>
                  <a:lnTo>
                    <a:pt x="993" y="1576"/>
                  </a:lnTo>
                  <a:lnTo>
                    <a:pt x="890" y="1697"/>
                  </a:lnTo>
                  <a:close/>
                </a:path>
              </a:pathLst>
            </a:custGeom>
            <a:solidFill>
              <a:srgbClr val="F4CC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15"/>
            <p:cNvSpPr>
              <a:spLocks/>
            </p:cNvSpPr>
            <p:nvPr/>
          </p:nvSpPr>
          <p:spPr bwMode="auto">
            <a:xfrm>
              <a:off x="6299201" y="2540001"/>
              <a:ext cx="393700" cy="673100"/>
            </a:xfrm>
            <a:custGeom>
              <a:avLst/>
              <a:gdLst>
                <a:gd name="T0" fmla="*/ 0 w 993"/>
                <a:gd name="T1" fmla="*/ 1576 h 1697"/>
                <a:gd name="T2" fmla="*/ 192 w 993"/>
                <a:gd name="T3" fmla="*/ 1403 h 1697"/>
                <a:gd name="T4" fmla="*/ 401 w 993"/>
                <a:gd name="T5" fmla="*/ 1184 h 1697"/>
                <a:gd name="T6" fmla="*/ 565 w 993"/>
                <a:gd name="T7" fmla="*/ 976 h 1697"/>
                <a:gd name="T8" fmla="*/ 685 w 993"/>
                <a:gd name="T9" fmla="*/ 787 h 1697"/>
                <a:gd name="T10" fmla="*/ 807 w 993"/>
                <a:gd name="T11" fmla="*/ 501 h 1697"/>
                <a:gd name="T12" fmla="*/ 832 w 993"/>
                <a:gd name="T13" fmla="*/ 341 h 1697"/>
                <a:gd name="T14" fmla="*/ 823 w 993"/>
                <a:gd name="T15" fmla="*/ 243 h 1697"/>
                <a:gd name="T16" fmla="*/ 807 w 993"/>
                <a:gd name="T17" fmla="*/ 201 h 1697"/>
                <a:gd name="T18" fmla="*/ 764 w 993"/>
                <a:gd name="T19" fmla="*/ 161 h 1697"/>
                <a:gd name="T20" fmla="*/ 727 w 993"/>
                <a:gd name="T21" fmla="*/ 161 h 1697"/>
                <a:gd name="T22" fmla="*/ 635 w 993"/>
                <a:gd name="T23" fmla="*/ 187 h 1697"/>
                <a:gd name="T24" fmla="*/ 575 w 993"/>
                <a:gd name="T25" fmla="*/ 231 h 1697"/>
                <a:gd name="T26" fmla="*/ 497 w 993"/>
                <a:gd name="T27" fmla="*/ 345 h 1697"/>
                <a:gd name="T28" fmla="*/ 446 w 993"/>
                <a:gd name="T29" fmla="*/ 551 h 1697"/>
                <a:gd name="T30" fmla="*/ 285 w 993"/>
                <a:gd name="T31" fmla="*/ 608 h 1697"/>
                <a:gd name="T32" fmla="*/ 291 w 993"/>
                <a:gd name="T33" fmla="*/ 499 h 1697"/>
                <a:gd name="T34" fmla="*/ 321 w 993"/>
                <a:gd name="T35" fmla="*/ 363 h 1697"/>
                <a:gd name="T36" fmla="*/ 373 w 993"/>
                <a:gd name="T37" fmla="*/ 241 h 1697"/>
                <a:gd name="T38" fmla="*/ 443 w 993"/>
                <a:gd name="T39" fmla="*/ 139 h 1697"/>
                <a:gd name="T40" fmla="*/ 495 w 993"/>
                <a:gd name="T41" fmla="*/ 90 h 1697"/>
                <a:gd name="T42" fmla="*/ 635 w 993"/>
                <a:gd name="T43" fmla="*/ 16 h 1697"/>
                <a:gd name="T44" fmla="*/ 755 w 993"/>
                <a:gd name="T45" fmla="*/ 0 h 1697"/>
                <a:gd name="T46" fmla="*/ 854 w 993"/>
                <a:gd name="T47" fmla="*/ 26 h 1697"/>
                <a:gd name="T48" fmla="*/ 951 w 993"/>
                <a:gd name="T49" fmla="*/ 131 h 1697"/>
                <a:gd name="T50" fmla="*/ 976 w 993"/>
                <a:gd name="T51" fmla="*/ 199 h 1697"/>
                <a:gd name="T52" fmla="*/ 993 w 993"/>
                <a:gd name="T53" fmla="*/ 331 h 1697"/>
                <a:gd name="T54" fmla="*/ 974 w 993"/>
                <a:gd name="T55" fmla="*/ 488 h 1697"/>
                <a:gd name="T56" fmla="*/ 921 w 993"/>
                <a:gd name="T57" fmla="*/ 664 h 1697"/>
                <a:gd name="T58" fmla="*/ 829 w 993"/>
                <a:gd name="T59" fmla="*/ 858 h 1697"/>
                <a:gd name="T60" fmla="*/ 696 w 993"/>
                <a:gd name="T61" fmla="*/ 1068 h 1697"/>
                <a:gd name="T62" fmla="*/ 521 w 993"/>
                <a:gd name="T63" fmla="*/ 1289 h 1697"/>
                <a:gd name="T64" fmla="*/ 300 w 993"/>
                <a:gd name="T65" fmla="*/ 1519 h 1697"/>
                <a:gd name="T66" fmla="*/ 102 w 993"/>
                <a:gd name="T67" fmla="*/ 1697 h 1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93" h="1697">
                  <a:moveTo>
                    <a:pt x="102" y="1697"/>
                  </a:moveTo>
                  <a:lnTo>
                    <a:pt x="0" y="1576"/>
                  </a:lnTo>
                  <a:lnTo>
                    <a:pt x="67" y="1518"/>
                  </a:lnTo>
                  <a:lnTo>
                    <a:pt x="192" y="1403"/>
                  </a:lnTo>
                  <a:lnTo>
                    <a:pt x="303" y="1291"/>
                  </a:lnTo>
                  <a:lnTo>
                    <a:pt x="401" y="1184"/>
                  </a:lnTo>
                  <a:lnTo>
                    <a:pt x="488" y="1079"/>
                  </a:lnTo>
                  <a:lnTo>
                    <a:pt x="565" y="976"/>
                  </a:lnTo>
                  <a:lnTo>
                    <a:pt x="631" y="879"/>
                  </a:lnTo>
                  <a:lnTo>
                    <a:pt x="685" y="787"/>
                  </a:lnTo>
                  <a:lnTo>
                    <a:pt x="751" y="656"/>
                  </a:lnTo>
                  <a:lnTo>
                    <a:pt x="807" y="501"/>
                  </a:lnTo>
                  <a:lnTo>
                    <a:pt x="828" y="399"/>
                  </a:lnTo>
                  <a:lnTo>
                    <a:pt x="832" y="341"/>
                  </a:lnTo>
                  <a:lnTo>
                    <a:pt x="830" y="288"/>
                  </a:lnTo>
                  <a:lnTo>
                    <a:pt x="823" y="243"/>
                  </a:lnTo>
                  <a:lnTo>
                    <a:pt x="816" y="223"/>
                  </a:lnTo>
                  <a:lnTo>
                    <a:pt x="807" y="201"/>
                  </a:lnTo>
                  <a:lnTo>
                    <a:pt x="785" y="173"/>
                  </a:lnTo>
                  <a:lnTo>
                    <a:pt x="764" y="161"/>
                  </a:lnTo>
                  <a:lnTo>
                    <a:pt x="753" y="160"/>
                  </a:lnTo>
                  <a:lnTo>
                    <a:pt x="727" y="161"/>
                  </a:lnTo>
                  <a:lnTo>
                    <a:pt x="679" y="169"/>
                  </a:lnTo>
                  <a:lnTo>
                    <a:pt x="635" y="187"/>
                  </a:lnTo>
                  <a:lnTo>
                    <a:pt x="595" y="214"/>
                  </a:lnTo>
                  <a:lnTo>
                    <a:pt x="575" y="231"/>
                  </a:lnTo>
                  <a:lnTo>
                    <a:pt x="547" y="263"/>
                  </a:lnTo>
                  <a:lnTo>
                    <a:pt x="497" y="345"/>
                  </a:lnTo>
                  <a:lnTo>
                    <a:pt x="464" y="442"/>
                  </a:lnTo>
                  <a:lnTo>
                    <a:pt x="446" y="551"/>
                  </a:lnTo>
                  <a:lnTo>
                    <a:pt x="444" y="608"/>
                  </a:lnTo>
                  <a:lnTo>
                    <a:pt x="285" y="608"/>
                  </a:lnTo>
                  <a:lnTo>
                    <a:pt x="285" y="572"/>
                  </a:lnTo>
                  <a:lnTo>
                    <a:pt x="291" y="499"/>
                  </a:lnTo>
                  <a:lnTo>
                    <a:pt x="304" y="429"/>
                  </a:lnTo>
                  <a:lnTo>
                    <a:pt x="321" y="363"/>
                  </a:lnTo>
                  <a:lnTo>
                    <a:pt x="344" y="300"/>
                  </a:lnTo>
                  <a:lnTo>
                    <a:pt x="373" y="241"/>
                  </a:lnTo>
                  <a:lnTo>
                    <a:pt x="405" y="187"/>
                  </a:lnTo>
                  <a:lnTo>
                    <a:pt x="443" y="139"/>
                  </a:lnTo>
                  <a:lnTo>
                    <a:pt x="464" y="118"/>
                  </a:lnTo>
                  <a:lnTo>
                    <a:pt x="495" y="90"/>
                  </a:lnTo>
                  <a:lnTo>
                    <a:pt x="561" y="46"/>
                  </a:lnTo>
                  <a:lnTo>
                    <a:pt x="635" y="16"/>
                  </a:lnTo>
                  <a:lnTo>
                    <a:pt x="714" y="2"/>
                  </a:lnTo>
                  <a:lnTo>
                    <a:pt x="755" y="0"/>
                  </a:lnTo>
                  <a:lnTo>
                    <a:pt x="790" y="3"/>
                  </a:lnTo>
                  <a:lnTo>
                    <a:pt x="854" y="26"/>
                  </a:lnTo>
                  <a:lnTo>
                    <a:pt x="908" y="69"/>
                  </a:lnTo>
                  <a:lnTo>
                    <a:pt x="951" y="131"/>
                  </a:lnTo>
                  <a:lnTo>
                    <a:pt x="965" y="169"/>
                  </a:lnTo>
                  <a:lnTo>
                    <a:pt x="976" y="199"/>
                  </a:lnTo>
                  <a:lnTo>
                    <a:pt x="987" y="261"/>
                  </a:lnTo>
                  <a:lnTo>
                    <a:pt x="993" y="331"/>
                  </a:lnTo>
                  <a:lnTo>
                    <a:pt x="987" y="406"/>
                  </a:lnTo>
                  <a:lnTo>
                    <a:pt x="974" y="488"/>
                  </a:lnTo>
                  <a:lnTo>
                    <a:pt x="952" y="573"/>
                  </a:lnTo>
                  <a:lnTo>
                    <a:pt x="921" y="664"/>
                  </a:lnTo>
                  <a:lnTo>
                    <a:pt x="880" y="759"/>
                  </a:lnTo>
                  <a:lnTo>
                    <a:pt x="829" y="858"/>
                  </a:lnTo>
                  <a:lnTo>
                    <a:pt x="768" y="961"/>
                  </a:lnTo>
                  <a:lnTo>
                    <a:pt x="696" y="1068"/>
                  </a:lnTo>
                  <a:lnTo>
                    <a:pt x="614" y="1177"/>
                  </a:lnTo>
                  <a:lnTo>
                    <a:pt x="521" y="1289"/>
                  </a:lnTo>
                  <a:lnTo>
                    <a:pt x="416" y="1404"/>
                  </a:lnTo>
                  <a:lnTo>
                    <a:pt x="300" y="1519"/>
                  </a:lnTo>
                  <a:lnTo>
                    <a:pt x="172" y="1637"/>
                  </a:lnTo>
                  <a:lnTo>
                    <a:pt x="102" y="1697"/>
                  </a:lnTo>
                  <a:close/>
                </a:path>
              </a:pathLst>
            </a:custGeom>
            <a:solidFill>
              <a:srgbClr val="F4CC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116"/>
            <p:cNvSpPr>
              <a:spLocks/>
            </p:cNvSpPr>
            <p:nvPr/>
          </p:nvSpPr>
          <p:spPr bwMode="auto">
            <a:xfrm>
              <a:off x="5976938" y="3219451"/>
              <a:ext cx="268288" cy="331788"/>
            </a:xfrm>
            <a:custGeom>
              <a:avLst/>
              <a:gdLst>
                <a:gd name="T0" fmla="*/ 578 w 673"/>
                <a:gd name="T1" fmla="*/ 417 h 834"/>
                <a:gd name="T2" fmla="*/ 579 w 673"/>
                <a:gd name="T3" fmla="*/ 473 h 834"/>
                <a:gd name="T4" fmla="*/ 591 w 673"/>
                <a:gd name="T5" fmla="*/ 582 h 834"/>
                <a:gd name="T6" fmla="*/ 616 w 673"/>
                <a:gd name="T7" fmla="*/ 687 h 834"/>
                <a:gd name="T8" fmla="*/ 651 w 673"/>
                <a:gd name="T9" fmla="*/ 787 h 834"/>
                <a:gd name="T10" fmla="*/ 673 w 673"/>
                <a:gd name="T11" fmla="*/ 834 h 834"/>
                <a:gd name="T12" fmla="*/ 0 w 673"/>
                <a:gd name="T13" fmla="*/ 834 h 834"/>
                <a:gd name="T14" fmla="*/ 22 w 673"/>
                <a:gd name="T15" fmla="*/ 787 h 834"/>
                <a:gd name="T16" fmla="*/ 57 w 673"/>
                <a:gd name="T17" fmla="*/ 687 h 834"/>
                <a:gd name="T18" fmla="*/ 82 w 673"/>
                <a:gd name="T19" fmla="*/ 582 h 834"/>
                <a:gd name="T20" fmla="*/ 93 w 673"/>
                <a:gd name="T21" fmla="*/ 473 h 834"/>
                <a:gd name="T22" fmla="*/ 95 w 673"/>
                <a:gd name="T23" fmla="*/ 417 h 834"/>
                <a:gd name="T24" fmla="*/ 93 w 673"/>
                <a:gd name="T25" fmla="*/ 361 h 834"/>
                <a:gd name="T26" fmla="*/ 82 w 673"/>
                <a:gd name="T27" fmla="*/ 253 h 834"/>
                <a:gd name="T28" fmla="*/ 57 w 673"/>
                <a:gd name="T29" fmla="*/ 148 h 834"/>
                <a:gd name="T30" fmla="*/ 22 w 673"/>
                <a:gd name="T31" fmla="*/ 48 h 834"/>
                <a:gd name="T32" fmla="*/ 0 w 673"/>
                <a:gd name="T33" fmla="*/ 0 h 834"/>
                <a:gd name="T34" fmla="*/ 673 w 673"/>
                <a:gd name="T35" fmla="*/ 0 h 834"/>
                <a:gd name="T36" fmla="*/ 651 w 673"/>
                <a:gd name="T37" fmla="*/ 48 h 834"/>
                <a:gd name="T38" fmla="*/ 616 w 673"/>
                <a:gd name="T39" fmla="*/ 148 h 834"/>
                <a:gd name="T40" fmla="*/ 591 w 673"/>
                <a:gd name="T41" fmla="*/ 253 h 834"/>
                <a:gd name="T42" fmla="*/ 579 w 673"/>
                <a:gd name="T43" fmla="*/ 361 h 834"/>
                <a:gd name="T44" fmla="*/ 578 w 673"/>
                <a:gd name="T45" fmla="*/ 417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3" h="834">
                  <a:moveTo>
                    <a:pt x="578" y="417"/>
                  </a:moveTo>
                  <a:lnTo>
                    <a:pt x="579" y="473"/>
                  </a:lnTo>
                  <a:lnTo>
                    <a:pt x="591" y="582"/>
                  </a:lnTo>
                  <a:lnTo>
                    <a:pt x="616" y="687"/>
                  </a:lnTo>
                  <a:lnTo>
                    <a:pt x="651" y="787"/>
                  </a:lnTo>
                  <a:lnTo>
                    <a:pt x="673" y="834"/>
                  </a:lnTo>
                  <a:lnTo>
                    <a:pt x="0" y="834"/>
                  </a:lnTo>
                  <a:lnTo>
                    <a:pt x="22" y="787"/>
                  </a:lnTo>
                  <a:lnTo>
                    <a:pt x="57" y="687"/>
                  </a:lnTo>
                  <a:lnTo>
                    <a:pt x="82" y="582"/>
                  </a:lnTo>
                  <a:lnTo>
                    <a:pt x="93" y="473"/>
                  </a:lnTo>
                  <a:lnTo>
                    <a:pt x="95" y="417"/>
                  </a:lnTo>
                  <a:lnTo>
                    <a:pt x="93" y="361"/>
                  </a:lnTo>
                  <a:lnTo>
                    <a:pt x="82" y="253"/>
                  </a:lnTo>
                  <a:lnTo>
                    <a:pt x="57" y="148"/>
                  </a:lnTo>
                  <a:lnTo>
                    <a:pt x="22" y="48"/>
                  </a:lnTo>
                  <a:lnTo>
                    <a:pt x="0" y="0"/>
                  </a:lnTo>
                  <a:lnTo>
                    <a:pt x="673" y="0"/>
                  </a:lnTo>
                  <a:lnTo>
                    <a:pt x="651" y="48"/>
                  </a:lnTo>
                  <a:lnTo>
                    <a:pt x="616" y="148"/>
                  </a:lnTo>
                  <a:lnTo>
                    <a:pt x="591" y="253"/>
                  </a:lnTo>
                  <a:lnTo>
                    <a:pt x="579" y="361"/>
                  </a:lnTo>
                  <a:lnTo>
                    <a:pt x="578" y="417"/>
                  </a:lnTo>
                  <a:close/>
                </a:path>
              </a:pathLst>
            </a:custGeom>
            <a:solidFill>
              <a:srgbClr val="E1A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17"/>
            <p:cNvSpPr>
              <a:spLocks/>
            </p:cNvSpPr>
            <p:nvPr/>
          </p:nvSpPr>
          <p:spPr bwMode="auto">
            <a:xfrm>
              <a:off x="5748338" y="2630488"/>
              <a:ext cx="725488" cy="660400"/>
            </a:xfrm>
            <a:custGeom>
              <a:avLst/>
              <a:gdLst>
                <a:gd name="T0" fmla="*/ 0 w 1831"/>
                <a:gd name="T1" fmla="*/ 0 h 1663"/>
                <a:gd name="T2" fmla="*/ 0 w 1831"/>
                <a:gd name="T3" fmla="*/ 748 h 1663"/>
                <a:gd name="T4" fmla="*/ 1 w 1831"/>
                <a:gd name="T5" fmla="*/ 794 h 1663"/>
                <a:gd name="T6" fmla="*/ 10 w 1831"/>
                <a:gd name="T7" fmla="*/ 886 h 1663"/>
                <a:gd name="T8" fmla="*/ 28 w 1831"/>
                <a:gd name="T9" fmla="*/ 976 h 1663"/>
                <a:gd name="T10" fmla="*/ 55 w 1831"/>
                <a:gd name="T11" fmla="*/ 1063 h 1663"/>
                <a:gd name="T12" fmla="*/ 89 w 1831"/>
                <a:gd name="T13" fmla="*/ 1144 h 1663"/>
                <a:gd name="T14" fmla="*/ 132 w 1831"/>
                <a:gd name="T15" fmla="*/ 1222 h 1663"/>
                <a:gd name="T16" fmla="*/ 181 w 1831"/>
                <a:gd name="T17" fmla="*/ 1296 h 1663"/>
                <a:gd name="T18" fmla="*/ 237 w 1831"/>
                <a:gd name="T19" fmla="*/ 1363 h 1663"/>
                <a:gd name="T20" fmla="*/ 299 w 1831"/>
                <a:gd name="T21" fmla="*/ 1425 h 1663"/>
                <a:gd name="T22" fmla="*/ 368 w 1831"/>
                <a:gd name="T23" fmla="*/ 1481 h 1663"/>
                <a:gd name="T24" fmla="*/ 440 w 1831"/>
                <a:gd name="T25" fmla="*/ 1530 h 1663"/>
                <a:gd name="T26" fmla="*/ 518 w 1831"/>
                <a:gd name="T27" fmla="*/ 1573 h 1663"/>
                <a:gd name="T28" fmla="*/ 600 w 1831"/>
                <a:gd name="T29" fmla="*/ 1608 h 1663"/>
                <a:gd name="T30" fmla="*/ 686 w 1831"/>
                <a:gd name="T31" fmla="*/ 1634 h 1663"/>
                <a:gd name="T32" fmla="*/ 776 w 1831"/>
                <a:gd name="T33" fmla="*/ 1652 h 1663"/>
                <a:gd name="T34" fmla="*/ 868 w 1831"/>
                <a:gd name="T35" fmla="*/ 1663 h 1663"/>
                <a:gd name="T36" fmla="*/ 916 w 1831"/>
                <a:gd name="T37" fmla="*/ 1663 h 1663"/>
                <a:gd name="T38" fmla="*/ 963 w 1831"/>
                <a:gd name="T39" fmla="*/ 1663 h 1663"/>
                <a:gd name="T40" fmla="*/ 1055 w 1831"/>
                <a:gd name="T41" fmla="*/ 1652 h 1663"/>
                <a:gd name="T42" fmla="*/ 1144 w 1831"/>
                <a:gd name="T43" fmla="*/ 1634 h 1663"/>
                <a:gd name="T44" fmla="*/ 1231 w 1831"/>
                <a:gd name="T45" fmla="*/ 1608 h 1663"/>
                <a:gd name="T46" fmla="*/ 1312 w 1831"/>
                <a:gd name="T47" fmla="*/ 1573 h 1663"/>
                <a:gd name="T48" fmla="*/ 1390 w 1831"/>
                <a:gd name="T49" fmla="*/ 1530 h 1663"/>
                <a:gd name="T50" fmla="*/ 1463 w 1831"/>
                <a:gd name="T51" fmla="*/ 1481 h 1663"/>
                <a:gd name="T52" fmla="*/ 1532 w 1831"/>
                <a:gd name="T53" fmla="*/ 1425 h 1663"/>
                <a:gd name="T54" fmla="*/ 1594 w 1831"/>
                <a:gd name="T55" fmla="*/ 1363 h 1663"/>
                <a:gd name="T56" fmla="*/ 1649 w 1831"/>
                <a:gd name="T57" fmla="*/ 1296 h 1663"/>
                <a:gd name="T58" fmla="*/ 1699 w 1831"/>
                <a:gd name="T59" fmla="*/ 1222 h 1663"/>
                <a:gd name="T60" fmla="*/ 1742 w 1831"/>
                <a:gd name="T61" fmla="*/ 1144 h 1663"/>
                <a:gd name="T62" fmla="*/ 1777 w 1831"/>
                <a:gd name="T63" fmla="*/ 1063 h 1663"/>
                <a:gd name="T64" fmla="*/ 1802 w 1831"/>
                <a:gd name="T65" fmla="*/ 976 h 1663"/>
                <a:gd name="T66" fmla="*/ 1821 w 1831"/>
                <a:gd name="T67" fmla="*/ 886 h 1663"/>
                <a:gd name="T68" fmla="*/ 1831 w 1831"/>
                <a:gd name="T69" fmla="*/ 794 h 1663"/>
                <a:gd name="T70" fmla="*/ 1831 w 1831"/>
                <a:gd name="T71" fmla="*/ 748 h 1663"/>
                <a:gd name="T72" fmla="*/ 1831 w 1831"/>
                <a:gd name="T73" fmla="*/ 0 h 1663"/>
                <a:gd name="T74" fmla="*/ 0 w 1831"/>
                <a:gd name="T75" fmla="*/ 0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31" h="1663">
                  <a:moveTo>
                    <a:pt x="0" y="0"/>
                  </a:moveTo>
                  <a:lnTo>
                    <a:pt x="0" y="748"/>
                  </a:lnTo>
                  <a:lnTo>
                    <a:pt x="1" y="794"/>
                  </a:lnTo>
                  <a:lnTo>
                    <a:pt x="10" y="886"/>
                  </a:lnTo>
                  <a:lnTo>
                    <a:pt x="28" y="976"/>
                  </a:lnTo>
                  <a:lnTo>
                    <a:pt x="55" y="1063"/>
                  </a:lnTo>
                  <a:lnTo>
                    <a:pt x="89" y="1144"/>
                  </a:lnTo>
                  <a:lnTo>
                    <a:pt x="132" y="1222"/>
                  </a:lnTo>
                  <a:lnTo>
                    <a:pt x="181" y="1296"/>
                  </a:lnTo>
                  <a:lnTo>
                    <a:pt x="237" y="1363"/>
                  </a:lnTo>
                  <a:lnTo>
                    <a:pt x="299" y="1425"/>
                  </a:lnTo>
                  <a:lnTo>
                    <a:pt x="368" y="1481"/>
                  </a:lnTo>
                  <a:lnTo>
                    <a:pt x="440" y="1530"/>
                  </a:lnTo>
                  <a:lnTo>
                    <a:pt x="518" y="1573"/>
                  </a:lnTo>
                  <a:lnTo>
                    <a:pt x="600" y="1608"/>
                  </a:lnTo>
                  <a:lnTo>
                    <a:pt x="686" y="1634"/>
                  </a:lnTo>
                  <a:lnTo>
                    <a:pt x="776" y="1652"/>
                  </a:lnTo>
                  <a:lnTo>
                    <a:pt x="868" y="1663"/>
                  </a:lnTo>
                  <a:lnTo>
                    <a:pt x="916" y="1663"/>
                  </a:lnTo>
                  <a:lnTo>
                    <a:pt x="963" y="1663"/>
                  </a:lnTo>
                  <a:lnTo>
                    <a:pt x="1055" y="1652"/>
                  </a:lnTo>
                  <a:lnTo>
                    <a:pt x="1144" y="1634"/>
                  </a:lnTo>
                  <a:lnTo>
                    <a:pt x="1231" y="1608"/>
                  </a:lnTo>
                  <a:lnTo>
                    <a:pt x="1312" y="1573"/>
                  </a:lnTo>
                  <a:lnTo>
                    <a:pt x="1390" y="1530"/>
                  </a:lnTo>
                  <a:lnTo>
                    <a:pt x="1463" y="1481"/>
                  </a:lnTo>
                  <a:lnTo>
                    <a:pt x="1532" y="1425"/>
                  </a:lnTo>
                  <a:lnTo>
                    <a:pt x="1594" y="1363"/>
                  </a:lnTo>
                  <a:lnTo>
                    <a:pt x="1649" y="1296"/>
                  </a:lnTo>
                  <a:lnTo>
                    <a:pt x="1699" y="1222"/>
                  </a:lnTo>
                  <a:lnTo>
                    <a:pt x="1742" y="1144"/>
                  </a:lnTo>
                  <a:lnTo>
                    <a:pt x="1777" y="1063"/>
                  </a:lnTo>
                  <a:lnTo>
                    <a:pt x="1802" y="976"/>
                  </a:lnTo>
                  <a:lnTo>
                    <a:pt x="1821" y="886"/>
                  </a:lnTo>
                  <a:lnTo>
                    <a:pt x="1831" y="794"/>
                  </a:lnTo>
                  <a:lnTo>
                    <a:pt x="1831" y="748"/>
                  </a:lnTo>
                  <a:lnTo>
                    <a:pt x="1831" y="0"/>
                  </a:lnTo>
                  <a:lnTo>
                    <a:pt x="0" y="0"/>
                  </a:lnTo>
                  <a:close/>
                </a:path>
              </a:pathLst>
            </a:custGeom>
            <a:solidFill>
              <a:srgbClr val="F4CC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r>
                <a:rPr lang="en-US" sz="2400" b="1" smtClean="0"/>
                <a:t>Sale</a:t>
              </a:r>
              <a:endParaRPr lang="en-US" sz="2400" b="1"/>
            </a:p>
          </p:txBody>
        </p:sp>
        <p:sp>
          <p:nvSpPr>
            <p:cNvPr id="78" name="Freeform 118"/>
            <p:cNvSpPr>
              <a:spLocks/>
            </p:cNvSpPr>
            <p:nvPr/>
          </p:nvSpPr>
          <p:spPr bwMode="auto">
            <a:xfrm>
              <a:off x="5908676" y="3495676"/>
              <a:ext cx="404813" cy="203200"/>
            </a:xfrm>
            <a:custGeom>
              <a:avLst/>
              <a:gdLst>
                <a:gd name="T0" fmla="*/ 1020 w 1020"/>
                <a:gd name="T1" fmla="*/ 510 h 510"/>
                <a:gd name="T2" fmla="*/ 1019 w 1020"/>
                <a:gd name="T3" fmla="*/ 459 h 510"/>
                <a:gd name="T4" fmla="*/ 998 w 1020"/>
                <a:gd name="T5" fmla="*/ 359 h 510"/>
                <a:gd name="T6" fmla="*/ 959 w 1020"/>
                <a:gd name="T7" fmla="*/ 267 h 510"/>
                <a:gd name="T8" fmla="*/ 905 w 1020"/>
                <a:gd name="T9" fmla="*/ 185 h 510"/>
                <a:gd name="T10" fmla="*/ 835 w 1020"/>
                <a:gd name="T11" fmla="*/ 116 h 510"/>
                <a:gd name="T12" fmla="*/ 753 w 1020"/>
                <a:gd name="T13" fmla="*/ 61 h 510"/>
                <a:gd name="T14" fmla="*/ 663 w 1020"/>
                <a:gd name="T15" fmla="*/ 22 h 510"/>
                <a:gd name="T16" fmla="*/ 563 w 1020"/>
                <a:gd name="T17" fmla="*/ 2 h 510"/>
                <a:gd name="T18" fmla="*/ 511 w 1020"/>
                <a:gd name="T19" fmla="*/ 0 h 510"/>
                <a:gd name="T20" fmla="*/ 458 w 1020"/>
                <a:gd name="T21" fmla="*/ 2 h 510"/>
                <a:gd name="T22" fmla="*/ 358 w 1020"/>
                <a:gd name="T23" fmla="*/ 22 h 510"/>
                <a:gd name="T24" fmla="*/ 267 w 1020"/>
                <a:gd name="T25" fmla="*/ 61 h 510"/>
                <a:gd name="T26" fmla="*/ 186 w 1020"/>
                <a:gd name="T27" fmla="*/ 116 h 510"/>
                <a:gd name="T28" fmla="*/ 116 w 1020"/>
                <a:gd name="T29" fmla="*/ 185 h 510"/>
                <a:gd name="T30" fmla="*/ 61 w 1020"/>
                <a:gd name="T31" fmla="*/ 267 h 510"/>
                <a:gd name="T32" fmla="*/ 22 w 1020"/>
                <a:gd name="T33" fmla="*/ 359 h 510"/>
                <a:gd name="T34" fmla="*/ 2 w 1020"/>
                <a:gd name="T35" fmla="*/ 459 h 510"/>
                <a:gd name="T36" fmla="*/ 0 w 1020"/>
                <a:gd name="T37" fmla="*/ 510 h 510"/>
                <a:gd name="T38" fmla="*/ 1020 w 1020"/>
                <a:gd name="T39"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20" h="510">
                  <a:moveTo>
                    <a:pt x="1020" y="510"/>
                  </a:moveTo>
                  <a:lnTo>
                    <a:pt x="1019" y="459"/>
                  </a:lnTo>
                  <a:lnTo>
                    <a:pt x="998" y="359"/>
                  </a:lnTo>
                  <a:lnTo>
                    <a:pt x="959" y="267"/>
                  </a:lnTo>
                  <a:lnTo>
                    <a:pt x="905" y="185"/>
                  </a:lnTo>
                  <a:lnTo>
                    <a:pt x="835" y="116"/>
                  </a:lnTo>
                  <a:lnTo>
                    <a:pt x="753" y="61"/>
                  </a:lnTo>
                  <a:lnTo>
                    <a:pt x="663" y="22"/>
                  </a:lnTo>
                  <a:lnTo>
                    <a:pt x="563" y="2"/>
                  </a:lnTo>
                  <a:lnTo>
                    <a:pt x="511" y="0"/>
                  </a:lnTo>
                  <a:lnTo>
                    <a:pt x="458" y="2"/>
                  </a:lnTo>
                  <a:lnTo>
                    <a:pt x="358" y="22"/>
                  </a:lnTo>
                  <a:lnTo>
                    <a:pt x="267" y="61"/>
                  </a:lnTo>
                  <a:lnTo>
                    <a:pt x="186" y="116"/>
                  </a:lnTo>
                  <a:lnTo>
                    <a:pt x="116" y="185"/>
                  </a:lnTo>
                  <a:lnTo>
                    <a:pt x="61" y="267"/>
                  </a:lnTo>
                  <a:lnTo>
                    <a:pt x="22" y="359"/>
                  </a:lnTo>
                  <a:lnTo>
                    <a:pt x="2" y="459"/>
                  </a:lnTo>
                  <a:lnTo>
                    <a:pt x="0" y="510"/>
                  </a:lnTo>
                  <a:lnTo>
                    <a:pt x="1020" y="510"/>
                  </a:lnTo>
                  <a:close/>
                </a:path>
              </a:pathLst>
            </a:custGeom>
            <a:solidFill>
              <a:srgbClr val="E1A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Rectangle 119"/>
            <p:cNvSpPr>
              <a:spLocks noChangeArrowheads="1"/>
            </p:cNvSpPr>
            <p:nvPr/>
          </p:nvSpPr>
          <p:spPr bwMode="auto">
            <a:xfrm>
              <a:off x="5718176" y="3978276"/>
              <a:ext cx="785813" cy="101600"/>
            </a:xfrm>
            <a:prstGeom prst="rect">
              <a:avLst/>
            </a:prstGeom>
            <a:solidFill>
              <a:srgbClr val="C68F3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Rectangle 120"/>
            <p:cNvSpPr>
              <a:spLocks noChangeArrowheads="1"/>
            </p:cNvSpPr>
            <p:nvPr/>
          </p:nvSpPr>
          <p:spPr bwMode="auto">
            <a:xfrm>
              <a:off x="5802313" y="3678238"/>
              <a:ext cx="617538" cy="300038"/>
            </a:xfrm>
            <a:prstGeom prst="rect">
              <a:avLst/>
            </a:prstGeom>
            <a:solidFill>
              <a:srgbClr val="F4CC6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121"/>
            <p:cNvSpPr>
              <a:spLocks/>
            </p:cNvSpPr>
            <p:nvPr/>
          </p:nvSpPr>
          <p:spPr bwMode="auto">
            <a:xfrm>
              <a:off x="5908676" y="3733801"/>
              <a:ext cx="404813" cy="188913"/>
            </a:xfrm>
            <a:custGeom>
              <a:avLst/>
              <a:gdLst>
                <a:gd name="T0" fmla="*/ 919 w 1020"/>
                <a:gd name="T1" fmla="*/ 473 h 473"/>
                <a:gd name="T2" fmla="*/ 101 w 1020"/>
                <a:gd name="T3" fmla="*/ 473 h 473"/>
                <a:gd name="T4" fmla="*/ 100 w 1020"/>
                <a:gd name="T5" fmla="*/ 452 h 473"/>
                <a:gd name="T6" fmla="*/ 84 w 1020"/>
                <a:gd name="T7" fmla="*/ 416 h 473"/>
                <a:gd name="T8" fmla="*/ 57 w 1020"/>
                <a:gd name="T9" fmla="*/ 389 h 473"/>
                <a:gd name="T10" fmla="*/ 21 w 1020"/>
                <a:gd name="T11" fmla="*/ 373 h 473"/>
                <a:gd name="T12" fmla="*/ 0 w 1020"/>
                <a:gd name="T13" fmla="*/ 372 h 473"/>
                <a:gd name="T14" fmla="*/ 0 w 1020"/>
                <a:gd name="T15" fmla="*/ 101 h 473"/>
                <a:gd name="T16" fmla="*/ 21 w 1020"/>
                <a:gd name="T17" fmla="*/ 98 h 473"/>
                <a:gd name="T18" fmla="*/ 57 w 1020"/>
                <a:gd name="T19" fmla="*/ 84 h 473"/>
                <a:gd name="T20" fmla="*/ 84 w 1020"/>
                <a:gd name="T21" fmla="*/ 56 h 473"/>
                <a:gd name="T22" fmla="*/ 100 w 1020"/>
                <a:gd name="T23" fmla="*/ 19 h 473"/>
                <a:gd name="T24" fmla="*/ 101 w 1020"/>
                <a:gd name="T25" fmla="*/ 0 h 473"/>
                <a:gd name="T26" fmla="*/ 919 w 1020"/>
                <a:gd name="T27" fmla="*/ 0 h 473"/>
                <a:gd name="T28" fmla="*/ 920 w 1020"/>
                <a:gd name="T29" fmla="*/ 19 h 473"/>
                <a:gd name="T30" fmla="*/ 936 w 1020"/>
                <a:gd name="T31" fmla="*/ 56 h 473"/>
                <a:gd name="T32" fmla="*/ 963 w 1020"/>
                <a:gd name="T33" fmla="*/ 84 h 473"/>
                <a:gd name="T34" fmla="*/ 1000 w 1020"/>
                <a:gd name="T35" fmla="*/ 98 h 473"/>
                <a:gd name="T36" fmla="*/ 1020 w 1020"/>
                <a:gd name="T37" fmla="*/ 101 h 473"/>
                <a:gd name="T38" fmla="*/ 1020 w 1020"/>
                <a:gd name="T39" fmla="*/ 236 h 473"/>
                <a:gd name="T40" fmla="*/ 1020 w 1020"/>
                <a:gd name="T41" fmla="*/ 372 h 473"/>
                <a:gd name="T42" fmla="*/ 1000 w 1020"/>
                <a:gd name="T43" fmla="*/ 373 h 473"/>
                <a:gd name="T44" fmla="*/ 963 w 1020"/>
                <a:gd name="T45" fmla="*/ 389 h 473"/>
                <a:gd name="T46" fmla="*/ 936 w 1020"/>
                <a:gd name="T47" fmla="*/ 416 h 473"/>
                <a:gd name="T48" fmla="*/ 920 w 1020"/>
                <a:gd name="T49" fmla="*/ 452 h 473"/>
                <a:gd name="T50" fmla="*/ 919 w 1020"/>
                <a:gd name="T51" fmla="*/ 473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0" h="473">
                  <a:moveTo>
                    <a:pt x="919" y="473"/>
                  </a:moveTo>
                  <a:lnTo>
                    <a:pt x="101" y="473"/>
                  </a:lnTo>
                  <a:lnTo>
                    <a:pt x="100" y="452"/>
                  </a:lnTo>
                  <a:lnTo>
                    <a:pt x="84" y="416"/>
                  </a:lnTo>
                  <a:lnTo>
                    <a:pt x="57" y="389"/>
                  </a:lnTo>
                  <a:lnTo>
                    <a:pt x="21" y="373"/>
                  </a:lnTo>
                  <a:lnTo>
                    <a:pt x="0" y="372"/>
                  </a:lnTo>
                  <a:lnTo>
                    <a:pt x="0" y="101"/>
                  </a:lnTo>
                  <a:lnTo>
                    <a:pt x="21" y="98"/>
                  </a:lnTo>
                  <a:lnTo>
                    <a:pt x="57" y="84"/>
                  </a:lnTo>
                  <a:lnTo>
                    <a:pt x="84" y="56"/>
                  </a:lnTo>
                  <a:lnTo>
                    <a:pt x="100" y="19"/>
                  </a:lnTo>
                  <a:lnTo>
                    <a:pt x="101" y="0"/>
                  </a:lnTo>
                  <a:lnTo>
                    <a:pt x="919" y="0"/>
                  </a:lnTo>
                  <a:lnTo>
                    <a:pt x="920" y="19"/>
                  </a:lnTo>
                  <a:lnTo>
                    <a:pt x="936" y="56"/>
                  </a:lnTo>
                  <a:lnTo>
                    <a:pt x="963" y="84"/>
                  </a:lnTo>
                  <a:lnTo>
                    <a:pt x="1000" y="98"/>
                  </a:lnTo>
                  <a:lnTo>
                    <a:pt x="1020" y="101"/>
                  </a:lnTo>
                  <a:lnTo>
                    <a:pt x="1020" y="236"/>
                  </a:lnTo>
                  <a:lnTo>
                    <a:pt x="1020" y="372"/>
                  </a:lnTo>
                  <a:lnTo>
                    <a:pt x="1000" y="373"/>
                  </a:lnTo>
                  <a:lnTo>
                    <a:pt x="963" y="389"/>
                  </a:lnTo>
                  <a:lnTo>
                    <a:pt x="936" y="416"/>
                  </a:lnTo>
                  <a:lnTo>
                    <a:pt x="920" y="452"/>
                  </a:lnTo>
                  <a:lnTo>
                    <a:pt x="919" y="473"/>
                  </a:lnTo>
                  <a:close/>
                </a:path>
              </a:pathLst>
            </a:custGeom>
            <a:solidFill>
              <a:srgbClr val="C68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8" name="Group 97"/>
          <p:cNvGrpSpPr/>
          <p:nvPr/>
        </p:nvGrpSpPr>
        <p:grpSpPr>
          <a:xfrm>
            <a:off x="857041" y="1808877"/>
            <a:ext cx="9472822" cy="4171950"/>
            <a:chOff x="1143000" y="2315679"/>
            <a:chExt cx="8715861" cy="3180246"/>
          </a:xfrm>
        </p:grpSpPr>
        <p:grpSp>
          <p:nvGrpSpPr>
            <p:cNvPr id="72" name="Group 71"/>
            <p:cNvGrpSpPr/>
            <p:nvPr/>
          </p:nvGrpSpPr>
          <p:grpSpPr>
            <a:xfrm>
              <a:off x="1143000" y="2315679"/>
              <a:ext cx="8436202" cy="3180246"/>
              <a:chOff x="2493141" y="2782404"/>
              <a:chExt cx="7667086" cy="2423160"/>
            </a:xfrm>
          </p:grpSpPr>
          <p:sp>
            <p:nvSpPr>
              <p:cNvPr id="69" name="Freeform 68"/>
              <p:cNvSpPr/>
              <p:nvPr/>
            </p:nvSpPr>
            <p:spPr>
              <a:xfrm>
                <a:off x="4442380" y="2928227"/>
                <a:ext cx="144084" cy="2130552"/>
              </a:xfrm>
              <a:custGeom>
                <a:avLst/>
                <a:gdLst>
                  <a:gd name="connsiteX0" fmla="*/ 71718 w 144084"/>
                  <a:gd name="connsiteY0" fmla="*/ 0 h 2407617"/>
                  <a:gd name="connsiteX1" fmla="*/ 90900 w 144084"/>
                  <a:gd name="connsiteY1" fmla="*/ 153532 h 2407617"/>
                  <a:gd name="connsiteX2" fmla="*/ 144084 w 144084"/>
                  <a:gd name="connsiteY2" fmla="*/ 1203809 h 2407617"/>
                  <a:gd name="connsiteX3" fmla="*/ 90900 w 144084"/>
                  <a:gd name="connsiteY3" fmla="*/ 2254086 h 2407617"/>
                  <a:gd name="connsiteX4" fmla="*/ 71718 w 144084"/>
                  <a:gd name="connsiteY4" fmla="*/ 2407617 h 2407617"/>
                  <a:gd name="connsiteX5" fmla="*/ 60256 w 144084"/>
                  <a:gd name="connsiteY5" fmla="*/ 2318734 h 2407617"/>
                  <a:gd name="connsiteX6" fmla="*/ 0 w 144084"/>
                  <a:gd name="connsiteY6" fmla="*/ 1203808 h 2407617"/>
                  <a:gd name="connsiteX7" fmla="*/ 60256 w 144084"/>
                  <a:gd name="connsiteY7" fmla="*/ 88882 h 2407617"/>
                  <a:gd name="connsiteX8" fmla="*/ 71718 w 144084"/>
                  <a:gd name="connsiteY8" fmla="*/ 0 h 240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84" h="2407617">
                    <a:moveTo>
                      <a:pt x="71718" y="0"/>
                    </a:moveTo>
                    <a:lnTo>
                      <a:pt x="90900" y="153532"/>
                    </a:lnTo>
                    <a:cubicBezTo>
                      <a:pt x="125228" y="478735"/>
                      <a:pt x="144084" y="833045"/>
                      <a:pt x="144084" y="1203809"/>
                    </a:cubicBezTo>
                    <a:cubicBezTo>
                      <a:pt x="144084" y="1574573"/>
                      <a:pt x="125228" y="1928883"/>
                      <a:pt x="90900" y="2254086"/>
                    </a:cubicBezTo>
                    <a:lnTo>
                      <a:pt x="71718" y="2407617"/>
                    </a:lnTo>
                    <a:lnTo>
                      <a:pt x="60256" y="2318734"/>
                    </a:lnTo>
                    <a:cubicBezTo>
                      <a:pt x="21456" y="1976051"/>
                      <a:pt x="0" y="1599289"/>
                      <a:pt x="0" y="1203808"/>
                    </a:cubicBezTo>
                    <a:cubicBezTo>
                      <a:pt x="0" y="808327"/>
                      <a:pt x="21456" y="431566"/>
                      <a:pt x="60256" y="88882"/>
                    </a:cubicBezTo>
                    <a:lnTo>
                      <a:pt x="71718" y="0"/>
                    </a:lnTo>
                    <a:close/>
                  </a:path>
                </a:pathLst>
              </a:custGeom>
              <a:solidFill>
                <a:schemeClr val="accent1">
                  <a:lumMod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0" name="Freeform 69"/>
              <p:cNvSpPr/>
              <p:nvPr/>
            </p:nvSpPr>
            <p:spPr>
              <a:xfrm>
                <a:off x="6462712" y="3079525"/>
                <a:ext cx="92717" cy="1828800"/>
              </a:xfrm>
              <a:custGeom>
                <a:avLst/>
                <a:gdLst>
                  <a:gd name="connsiteX0" fmla="*/ 71718 w 144084"/>
                  <a:gd name="connsiteY0" fmla="*/ 0 h 2407617"/>
                  <a:gd name="connsiteX1" fmla="*/ 90900 w 144084"/>
                  <a:gd name="connsiteY1" fmla="*/ 153532 h 2407617"/>
                  <a:gd name="connsiteX2" fmla="*/ 144084 w 144084"/>
                  <a:gd name="connsiteY2" fmla="*/ 1203809 h 2407617"/>
                  <a:gd name="connsiteX3" fmla="*/ 90900 w 144084"/>
                  <a:gd name="connsiteY3" fmla="*/ 2254086 h 2407617"/>
                  <a:gd name="connsiteX4" fmla="*/ 71718 w 144084"/>
                  <a:gd name="connsiteY4" fmla="*/ 2407617 h 2407617"/>
                  <a:gd name="connsiteX5" fmla="*/ 60256 w 144084"/>
                  <a:gd name="connsiteY5" fmla="*/ 2318734 h 2407617"/>
                  <a:gd name="connsiteX6" fmla="*/ 0 w 144084"/>
                  <a:gd name="connsiteY6" fmla="*/ 1203808 h 2407617"/>
                  <a:gd name="connsiteX7" fmla="*/ 60256 w 144084"/>
                  <a:gd name="connsiteY7" fmla="*/ 88882 h 2407617"/>
                  <a:gd name="connsiteX8" fmla="*/ 71718 w 144084"/>
                  <a:gd name="connsiteY8" fmla="*/ 0 h 240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84" h="2407617">
                    <a:moveTo>
                      <a:pt x="71718" y="0"/>
                    </a:moveTo>
                    <a:lnTo>
                      <a:pt x="90900" y="153532"/>
                    </a:lnTo>
                    <a:cubicBezTo>
                      <a:pt x="125228" y="478735"/>
                      <a:pt x="144084" y="833045"/>
                      <a:pt x="144084" y="1203809"/>
                    </a:cubicBezTo>
                    <a:cubicBezTo>
                      <a:pt x="144084" y="1574573"/>
                      <a:pt x="125228" y="1928883"/>
                      <a:pt x="90900" y="2254086"/>
                    </a:cubicBezTo>
                    <a:lnTo>
                      <a:pt x="71718" y="2407617"/>
                    </a:lnTo>
                    <a:lnTo>
                      <a:pt x="60256" y="2318734"/>
                    </a:lnTo>
                    <a:cubicBezTo>
                      <a:pt x="21456" y="1976051"/>
                      <a:pt x="0" y="1599289"/>
                      <a:pt x="0" y="1203808"/>
                    </a:cubicBezTo>
                    <a:cubicBezTo>
                      <a:pt x="0" y="808327"/>
                      <a:pt x="21456" y="431566"/>
                      <a:pt x="60256" y="88882"/>
                    </a:cubicBezTo>
                    <a:lnTo>
                      <a:pt x="71718" y="0"/>
                    </a:lnTo>
                    <a:close/>
                  </a:path>
                </a:pathLst>
              </a:custGeom>
              <a:solidFill>
                <a:schemeClr val="accent3">
                  <a:lumMod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71" name="Freeform 70"/>
              <p:cNvSpPr/>
              <p:nvPr/>
            </p:nvSpPr>
            <p:spPr>
              <a:xfrm>
                <a:off x="8478016" y="3231670"/>
                <a:ext cx="61804" cy="1527048"/>
              </a:xfrm>
              <a:custGeom>
                <a:avLst/>
                <a:gdLst>
                  <a:gd name="connsiteX0" fmla="*/ 71718 w 144084"/>
                  <a:gd name="connsiteY0" fmla="*/ 0 h 2407617"/>
                  <a:gd name="connsiteX1" fmla="*/ 90900 w 144084"/>
                  <a:gd name="connsiteY1" fmla="*/ 153532 h 2407617"/>
                  <a:gd name="connsiteX2" fmla="*/ 144084 w 144084"/>
                  <a:gd name="connsiteY2" fmla="*/ 1203809 h 2407617"/>
                  <a:gd name="connsiteX3" fmla="*/ 90900 w 144084"/>
                  <a:gd name="connsiteY3" fmla="*/ 2254086 h 2407617"/>
                  <a:gd name="connsiteX4" fmla="*/ 71718 w 144084"/>
                  <a:gd name="connsiteY4" fmla="*/ 2407617 h 2407617"/>
                  <a:gd name="connsiteX5" fmla="*/ 60256 w 144084"/>
                  <a:gd name="connsiteY5" fmla="*/ 2318734 h 2407617"/>
                  <a:gd name="connsiteX6" fmla="*/ 0 w 144084"/>
                  <a:gd name="connsiteY6" fmla="*/ 1203808 h 2407617"/>
                  <a:gd name="connsiteX7" fmla="*/ 60256 w 144084"/>
                  <a:gd name="connsiteY7" fmla="*/ 88882 h 2407617"/>
                  <a:gd name="connsiteX8" fmla="*/ 71718 w 144084"/>
                  <a:gd name="connsiteY8" fmla="*/ 0 h 240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84" h="2407617">
                    <a:moveTo>
                      <a:pt x="71718" y="0"/>
                    </a:moveTo>
                    <a:lnTo>
                      <a:pt x="90900" y="153532"/>
                    </a:lnTo>
                    <a:cubicBezTo>
                      <a:pt x="125228" y="478735"/>
                      <a:pt x="144084" y="833045"/>
                      <a:pt x="144084" y="1203809"/>
                    </a:cubicBezTo>
                    <a:cubicBezTo>
                      <a:pt x="144084" y="1574573"/>
                      <a:pt x="125228" y="1928883"/>
                      <a:pt x="90900" y="2254086"/>
                    </a:cubicBezTo>
                    <a:lnTo>
                      <a:pt x="71718" y="2407617"/>
                    </a:lnTo>
                    <a:lnTo>
                      <a:pt x="60256" y="2318734"/>
                    </a:lnTo>
                    <a:cubicBezTo>
                      <a:pt x="21456" y="1976051"/>
                      <a:pt x="0" y="1599289"/>
                      <a:pt x="0" y="1203808"/>
                    </a:cubicBezTo>
                    <a:cubicBezTo>
                      <a:pt x="0" y="808327"/>
                      <a:pt x="21456" y="431566"/>
                      <a:pt x="60256" y="88882"/>
                    </a:cubicBezTo>
                    <a:lnTo>
                      <a:pt x="71718" y="0"/>
                    </a:lnTo>
                    <a:close/>
                  </a:path>
                </a:pathLst>
              </a:custGeom>
              <a:solidFill>
                <a:schemeClr val="accent4">
                  <a:lumMod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3" name="Pentagon 62"/>
              <p:cNvSpPr/>
              <p:nvPr/>
            </p:nvSpPr>
            <p:spPr>
              <a:xfrm>
                <a:off x="3576439" y="3820872"/>
                <a:ext cx="968027" cy="345595"/>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Pentagon 63"/>
              <p:cNvSpPr/>
              <p:nvPr/>
            </p:nvSpPr>
            <p:spPr>
              <a:xfrm>
                <a:off x="5579534" y="3820872"/>
                <a:ext cx="968027" cy="345595"/>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Pentagon 64"/>
              <p:cNvSpPr/>
              <p:nvPr/>
            </p:nvSpPr>
            <p:spPr>
              <a:xfrm>
                <a:off x="7558373" y="3820871"/>
                <a:ext cx="968027" cy="34559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Pentagon 65"/>
              <p:cNvSpPr/>
              <p:nvPr/>
            </p:nvSpPr>
            <p:spPr>
              <a:xfrm>
                <a:off x="9503838" y="3820871"/>
                <a:ext cx="656389" cy="345595"/>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67"/>
              <p:cNvSpPr/>
              <p:nvPr/>
            </p:nvSpPr>
            <p:spPr>
              <a:xfrm>
                <a:off x="2493141" y="2782404"/>
                <a:ext cx="144084" cy="2423160"/>
              </a:xfrm>
              <a:custGeom>
                <a:avLst/>
                <a:gdLst>
                  <a:gd name="connsiteX0" fmla="*/ 71718 w 144084"/>
                  <a:gd name="connsiteY0" fmla="*/ 0 h 2407617"/>
                  <a:gd name="connsiteX1" fmla="*/ 90900 w 144084"/>
                  <a:gd name="connsiteY1" fmla="*/ 153532 h 2407617"/>
                  <a:gd name="connsiteX2" fmla="*/ 144084 w 144084"/>
                  <a:gd name="connsiteY2" fmla="*/ 1203809 h 2407617"/>
                  <a:gd name="connsiteX3" fmla="*/ 90900 w 144084"/>
                  <a:gd name="connsiteY3" fmla="*/ 2254086 h 2407617"/>
                  <a:gd name="connsiteX4" fmla="*/ 71718 w 144084"/>
                  <a:gd name="connsiteY4" fmla="*/ 2407617 h 2407617"/>
                  <a:gd name="connsiteX5" fmla="*/ 60256 w 144084"/>
                  <a:gd name="connsiteY5" fmla="*/ 2318734 h 2407617"/>
                  <a:gd name="connsiteX6" fmla="*/ 0 w 144084"/>
                  <a:gd name="connsiteY6" fmla="*/ 1203808 h 2407617"/>
                  <a:gd name="connsiteX7" fmla="*/ 60256 w 144084"/>
                  <a:gd name="connsiteY7" fmla="*/ 88882 h 2407617"/>
                  <a:gd name="connsiteX8" fmla="*/ 71718 w 144084"/>
                  <a:gd name="connsiteY8" fmla="*/ 0 h 240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84" h="2407617">
                    <a:moveTo>
                      <a:pt x="71718" y="0"/>
                    </a:moveTo>
                    <a:lnTo>
                      <a:pt x="90900" y="153532"/>
                    </a:lnTo>
                    <a:cubicBezTo>
                      <a:pt x="125228" y="478735"/>
                      <a:pt x="144084" y="833045"/>
                      <a:pt x="144084" y="1203809"/>
                    </a:cubicBezTo>
                    <a:cubicBezTo>
                      <a:pt x="144084" y="1574573"/>
                      <a:pt x="125228" y="1928883"/>
                      <a:pt x="90900" y="2254086"/>
                    </a:cubicBezTo>
                    <a:lnTo>
                      <a:pt x="71718" y="2407617"/>
                    </a:lnTo>
                    <a:lnTo>
                      <a:pt x="60256" y="2318734"/>
                    </a:lnTo>
                    <a:cubicBezTo>
                      <a:pt x="21456" y="1976051"/>
                      <a:pt x="0" y="1599289"/>
                      <a:pt x="0" y="1203808"/>
                    </a:cubicBezTo>
                    <a:cubicBezTo>
                      <a:pt x="0" y="808327"/>
                      <a:pt x="21456" y="431566"/>
                      <a:pt x="60256" y="88882"/>
                    </a:cubicBezTo>
                    <a:lnTo>
                      <a:pt x="71718" y="0"/>
                    </a:lnTo>
                    <a:close/>
                  </a:path>
                </a:pathLst>
              </a:custGeom>
              <a:solidFill>
                <a:schemeClr val="tx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59" name="Freeform 58"/>
              <p:cNvSpPr/>
              <p:nvPr/>
            </p:nvSpPr>
            <p:spPr>
              <a:xfrm rot="5400000">
                <a:off x="1917048" y="3478005"/>
                <a:ext cx="2422532" cy="1031331"/>
              </a:xfrm>
              <a:custGeom>
                <a:avLst/>
                <a:gdLst>
                  <a:gd name="connsiteX0" fmla="*/ 0 w 2422532"/>
                  <a:gd name="connsiteY0" fmla="*/ 1031331 h 1031331"/>
                  <a:gd name="connsiteX1" fmla="*/ 72672 w 2422532"/>
                  <a:gd name="connsiteY1" fmla="*/ 63695 h 1031331"/>
                  <a:gd name="connsiteX2" fmla="*/ 96342 w 2422532"/>
                  <a:gd name="connsiteY2" fmla="*/ 60256 h 1031331"/>
                  <a:gd name="connsiteX3" fmla="*/ 1211268 w 2422532"/>
                  <a:gd name="connsiteY3" fmla="*/ 0 h 1031331"/>
                  <a:gd name="connsiteX4" fmla="*/ 2326194 w 2422532"/>
                  <a:gd name="connsiteY4" fmla="*/ 60256 h 1031331"/>
                  <a:gd name="connsiteX5" fmla="*/ 2349860 w 2422532"/>
                  <a:gd name="connsiteY5" fmla="*/ 63694 h 1031331"/>
                  <a:gd name="connsiteX6" fmla="*/ 2422532 w 2422532"/>
                  <a:gd name="connsiteY6" fmla="*/ 1031331 h 1031331"/>
                  <a:gd name="connsiteX7" fmla="*/ 2261543 w 2422532"/>
                  <a:gd name="connsiteY7" fmla="*/ 1011218 h 1031331"/>
                  <a:gd name="connsiteX8" fmla="*/ 1211266 w 2422532"/>
                  <a:gd name="connsiteY8" fmla="*/ 958033 h 1031331"/>
                  <a:gd name="connsiteX9" fmla="*/ 160989 w 2422532"/>
                  <a:gd name="connsiteY9" fmla="*/ 1011218 h 1031331"/>
                  <a:gd name="connsiteX10" fmla="*/ 0 w 2422532"/>
                  <a:gd name="connsiteY10" fmla="*/ 1031331 h 103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2532" h="1031331">
                    <a:moveTo>
                      <a:pt x="0" y="1031331"/>
                    </a:moveTo>
                    <a:lnTo>
                      <a:pt x="72672" y="63695"/>
                    </a:lnTo>
                    <a:lnTo>
                      <a:pt x="96342" y="60256"/>
                    </a:lnTo>
                    <a:cubicBezTo>
                      <a:pt x="439025" y="21456"/>
                      <a:pt x="815787" y="0"/>
                      <a:pt x="1211268" y="0"/>
                    </a:cubicBezTo>
                    <a:cubicBezTo>
                      <a:pt x="1606749" y="0"/>
                      <a:pt x="1983510" y="21456"/>
                      <a:pt x="2326194" y="60256"/>
                    </a:cubicBezTo>
                    <a:lnTo>
                      <a:pt x="2349860" y="63694"/>
                    </a:lnTo>
                    <a:lnTo>
                      <a:pt x="2422532" y="1031331"/>
                    </a:lnTo>
                    <a:lnTo>
                      <a:pt x="2261543" y="1011218"/>
                    </a:lnTo>
                    <a:cubicBezTo>
                      <a:pt x="1936340" y="976890"/>
                      <a:pt x="1582030" y="958033"/>
                      <a:pt x="1211266" y="958033"/>
                    </a:cubicBezTo>
                    <a:cubicBezTo>
                      <a:pt x="840502" y="958033"/>
                      <a:pt x="486192" y="976890"/>
                      <a:pt x="160989" y="1011218"/>
                    </a:cubicBezTo>
                    <a:lnTo>
                      <a:pt x="0" y="1031331"/>
                    </a:lnTo>
                    <a:close/>
                  </a:path>
                </a:pathLst>
              </a:custGeom>
              <a:solidFill>
                <a:schemeClr val="tx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0" name="Freeform 59"/>
              <p:cNvSpPr/>
              <p:nvPr/>
            </p:nvSpPr>
            <p:spPr>
              <a:xfrm rot="5400000">
                <a:off x="4044516" y="3456221"/>
                <a:ext cx="2130217" cy="1074898"/>
              </a:xfrm>
              <a:custGeom>
                <a:avLst/>
                <a:gdLst>
                  <a:gd name="connsiteX0" fmla="*/ 0 w 2130217"/>
                  <a:gd name="connsiteY0" fmla="*/ 1074898 h 1074898"/>
                  <a:gd name="connsiteX1" fmla="*/ 77137 w 2130217"/>
                  <a:gd name="connsiteY1" fmla="*/ 47817 h 1074898"/>
                  <a:gd name="connsiteX2" fmla="*/ 213347 w 2130217"/>
                  <a:gd name="connsiteY2" fmla="*/ 34472 h 1074898"/>
                  <a:gd name="connsiteX3" fmla="*/ 1065111 w 2130217"/>
                  <a:gd name="connsiteY3" fmla="*/ 0 h 1074898"/>
                  <a:gd name="connsiteX4" fmla="*/ 1916875 w 2130217"/>
                  <a:gd name="connsiteY4" fmla="*/ 34472 h 1074898"/>
                  <a:gd name="connsiteX5" fmla="*/ 2053081 w 2130217"/>
                  <a:gd name="connsiteY5" fmla="*/ 47817 h 1074898"/>
                  <a:gd name="connsiteX6" fmla="*/ 2130217 w 2130217"/>
                  <a:gd name="connsiteY6" fmla="*/ 1074898 h 1074898"/>
                  <a:gd name="connsiteX7" fmla="*/ 2115386 w 2130217"/>
                  <a:gd name="connsiteY7" fmla="*/ 1073045 h 1074898"/>
                  <a:gd name="connsiteX8" fmla="*/ 1065109 w 2130217"/>
                  <a:gd name="connsiteY8" fmla="*/ 1019860 h 1074898"/>
                  <a:gd name="connsiteX9" fmla="*/ 14832 w 2130217"/>
                  <a:gd name="connsiteY9" fmla="*/ 1073045 h 1074898"/>
                  <a:gd name="connsiteX10" fmla="*/ 0 w 2130217"/>
                  <a:gd name="connsiteY10" fmla="*/ 1074898 h 107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0217" h="1074898">
                    <a:moveTo>
                      <a:pt x="0" y="1074898"/>
                    </a:moveTo>
                    <a:lnTo>
                      <a:pt x="77137" y="47817"/>
                    </a:lnTo>
                    <a:lnTo>
                      <a:pt x="213347" y="34472"/>
                    </a:lnTo>
                    <a:cubicBezTo>
                      <a:pt x="482419" y="12069"/>
                      <a:pt x="768500" y="0"/>
                      <a:pt x="1065111" y="0"/>
                    </a:cubicBezTo>
                    <a:cubicBezTo>
                      <a:pt x="1361722" y="0"/>
                      <a:pt x="1647802" y="12069"/>
                      <a:pt x="1916875" y="34472"/>
                    </a:cubicBezTo>
                    <a:lnTo>
                      <a:pt x="2053081" y="47817"/>
                    </a:lnTo>
                    <a:lnTo>
                      <a:pt x="2130217" y="1074898"/>
                    </a:lnTo>
                    <a:lnTo>
                      <a:pt x="2115386" y="1073045"/>
                    </a:lnTo>
                    <a:cubicBezTo>
                      <a:pt x="1790183" y="1038717"/>
                      <a:pt x="1435873" y="1019860"/>
                      <a:pt x="1065109" y="1019860"/>
                    </a:cubicBezTo>
                    <a:cubicBezTo>
                      <a:pt x="694345" y="1019860"/>
                      <a:pt x="340035" y="1038717"/>
                      <a:pt x="14832" y="1073045"/>
                    </a:cubicBezTo>
                    <a:lnTo>
                      <a:pt x="0" y="1074898"/>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1" name="Freeform 60"/>
              <p:cNvSpPr/>
              <p:nvPr/>
            </p:nvSpPr>
            <p:spPr>
              <a:xfrm rot="5400000">
                <a:off x="6185937" y="3468349"/>
                <a:ext cx="1829310" cy="1050642"/>
              </a:xfrm>
              <a:custGeom>
                <a:avLst/>
                <a:gdLst>
                  <a:gd name="connsiteX0" fmla="*/ 0 w 1829310"/>
                  <a:gd name="connsiteY0" fmla="*/ 1050642 h 1050642"/>
                  <a:gd name="connsiteX1" fmla="*/ 76386 w 1829310"/>
                  <a:gd name="connsiteY1" fmla="*/ 33543 h 1050642"/>
                  <a:gd name="connsiteX2" fmla="*/ 337395 w 1829310"/>
                  <a:gd name="connsiteY2" fmla="*/ 15578 h 1050642"/>
                  <a:gd name="connsiteX3" fmla="*/ 914657 w 1829310"/>
                  <a:gd name="connsiteY3" fmla="*/ 0 h 1050642"/>
                  <a:gd name="connsiteX4" fmla="*/ 1491919 w 1829310"/>
                  <a:gd name="connsiteY4" fmla="*/ 15578 h 1050642"/>
                  <a:gd name="connsiteX5" fmla="*/ 1752923 w 1829310"/>
                  <a:gd name="connsiteY5" fmla="*/ 33543 h 1050642"/>
                  <a:gd name="connsiteX6" fmla="*/ 1829310 w 1829310"/>
                  <a:gd name="connsiteY6" fmla="*/ 1050642 h 1050642"/>
                  <a:gd name="connsiteX7" fmla="*/ 1630495 w 1829310"/>
                  <a:gd name="connsiteY7" fmla="*/ 1033376 h 1050642"/>
                  <a:gd name="connsiteX8" fmla="*/ 914655 w 1829310"/>
                  <a:gd name="connsiteY8" fmla="*/ 1009236 h 1050642"/>
                  <a:gd name="connsiteX9" fmla="*/ 198815 w 1829310"/>
                  <a:gd name="connsiteY9" fmla="*/ 1033376 h 1050642"/>
                  <a:gd name="connsiteX10" fmla="*/ 0 w 1829310"/>
                  <a:gd name="connsiteY10" fmla="*/ 1050642 h 10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9310" h="1050642">
                    <a:moveTo>
                      <a:pt x="0" y="1050642"/>
                    </a:moveTo>
                    <a:lnTo>
                      <a:pt x="76386" y="33543"/>
                    </a:lnTo>
                    <a:lnTo>
                      <a:pt x="337395" y="15578"/>
                    </a:lnTo>
                    <a:cubicBezTo>
                      <a:pt x="523855" y="5364"/>
                      <a:pt x="716916" y="0"/>
                      <a:pt x="914657" y="0"/>
                    </a:cubicBezTo>
                    <a:cubicBezTo>
                      <a:pt x="1112397" y="0"/>
                      <a:pt x="1305458" y="5364"/>
                      <a:pt x="1491919" y="15578"/>
                    </a:cubicBezTo>
                    <a:lnTo>
                      <a:pt x="1752923" y="33543"/>
                    </a:lnTo>
                    <a:lnTo>
                      <a:pt x="1829310" y="1050642"/>
                    </a:lnTo>
                    <a:lnTo>
                      <a:pt x="1630495" y="1033376"/>
                    </a:lnTo>
                    <a:cubicBezTo>
                      <a:pt x="1401694" y="1017617"/>
                      <a:pt x="1161831" y="1009236"/>
                      <a:pt x="914655" y="1009236"/>
                    </a:cubicBezTo>
                    <a:cubicBezTo>
                      <a:pt x="667479" y="1009236"/>
                      <a:pt x="427616" y="1017617"/>
                      <a:pt x="198815" y="1033376"/>
                    </a:cubicBezTo>
                    <a:lnTo>
                      <a:pt x="0" y="1050642"/>
                    </a:lnTo>
                    <a:close/>
                  </a:path>
                </a:pathLst>
              </a:cu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sp>
            <p:nvSpPr>
              <p:cNvPr id="62" name="Freeform 61"/>
              <p:cNvSpPr/>
              <p:nvPr/>
            </p:nvSpPr>
            <p:spPr>
              <a:xfrm rot="5400000">
                <a:off x="8313198" y="3469534"/>
                <a:ext cx="1530095" cy="1048272"/>
              </a:xfrm>
              <a:custGeom>
                <a:avLst/>
                <a:gdLst>
                  <a:gd name="connsiteX0" fmla="*/ 0 w 1530095"/>
                  <a:gd name="connsiteY0" fmla="*/ 1048272 h 1048272"/>
                  <a:gd name="connsiteX1" fmla="*/ 76985 w 1530095"/>
                  <a:gd name="connsiteY1" fmla="*/ 23205 h 1048272"/>
                  <a:gd name="connsiteX2" fmla="*/ 187788 w 1530095"/>
                  <a:gd name="connsiteY2" fmla="*/ 15578 h 1048272"/>
                  <a:gd name="connsiteX3" fmla="*/ 765050 w 1530095"/>
                  <a:gd name="connsiteY3" fmla="*/ 0 h 1048272"/>
                  <a:gd name="connsiteX4" fmla="*/ 1342312 w 1530095"/>
                  <a:gd name="connsiteY4" fmla="*/ 15578 h 1048272"/>
                  <a:gd name="connsiteX5" fmla="*/ 1453110 w 1530095"/>
                  <a:gd name="connsiteY5" fmla="*/ 23204 h 1048272"/>
                  <a:gd name="connsiteX6" fmla="*/ 1530095 w 1530095"/>
                  <a:gd name="connsiteY6" fmla="*/ 1048272 h 1048272"/>
                  <a:gd name="connsiteX7" fmla="*/ 1480888 w 1530095"/>
                  <a:gd name="connsiteY7" fmla="*/ 1043998 h 1048272"/>
                  <a:gd name="connsiteX8" fmla="*/ 765048 w 1530095"/>
                  <a:gd name="connsiteY8" fmla="*/ 1019858 h 1048272"/>
                  <a:gd name="connsiteX9" fmla="*/ 49208 w 1530095"/>
                  <a:gd name="connsiteY9" fmla="*/ 1043998 h 1048272"/>
                  <a:gd name="connsiteX10" fmla="*/ 0 w 1530095"/>
                  <a:gd name="connsiteY10" fmla="*/ 1048272 h 1048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30095" h="1048272">
                    <a:moveTo>
                      <a:pt x="0" y="1048272"/>
                    </a:moveTo>
                    <a:lnTo>
                      <a:pt x="76985" y="23205"/>
                    </a:lnTo>
                    <a:lnTo>
                      <a:pt x="187788" y="15578"/>
                    </a:lnTo>
                    <a:cubicBezTo>
                      <a:pt x="374248" y="5364"/>
                      <a:pt x="567309" y="0"/>
                      <a:pt x="765050" y="0"/>
                    </a:cubicBezTo>
                    <a:cubicBezTo>
                      <a:pt x="962790" y="0"/>
                      <a:pt x="1155851" y="5364"/>
                      <a:pt x="1342312" y="15578"/>
                    </a:cubicBezTo>
                    <a:lnTo>
                      <a:pt x="1453110" y="23204"/>
                    </a:lnTo>
                    <a:lnTo>
                      <a:pt x="1530095" y="1048272"/>
                    </a:lnTo>
                    <a:lnTo>
                      <a:pt x="1480888" y="1043998"/>
                    </a:lnTo>
                    <a:cubicBezTo>
                      <a:pt x="1252087" y="1028239"/>
                      <a:pt x="1012224" y="1019858"/>
                      <a:pt x="765048" y="1019858"/>
                    </a:cubicBezTo>
                    <a:cubicBezTo>
                      <a:pt x="517872" y="1019858"/>
                      <a:pt x="278009" y="1028239"/>
                      <a:pt x="49208" y="1043998"/>
                    </a:cubicBezTo>
                    <a:lnTo>
                      <a:pt x="0" y="1048272"/>
                    </a:lnTo>
                    <a:close/>
                  </a:path>
                </a:pathLst>
              </a:cu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prstClr val="white"/>
                  </a:solidFill>
                  <a:effectLst/>
                  <a:uLnTx/>
                  <a:uFillTx/>
                  <a:latin typeface="Calibri" panose="020F0502020204030204"/>
                  <a:ea typeface="+mn-ea"/>
                  <a:cs typeface="+mn-cs"/>
                </a:endParaRPr>
              </a:p>
            </p:txBody>
          </p:sp>
        </p:grpSp>
        <p:sp>
          <p:nvSpPr>
            <p:cNvPr id="83" name="TextBox 82"/>
            <p:cNvSpPr txBox="1"/>
            <p:nvPr/>
          </p:nvSpPr>
          <p:spPr>
            <a:xfrm>
              <a:off x="1497974" y="3670509"/>
              <a:ext cx="987193" cy="461665"/>
            </a:xfrm>
            <a:prstGeom prst="rect">
              <a:avLst/>
            </a:prstGeom>
            <a:noFill/>
          </p:spPr>
          <p:txBody>
            <a:bodyPr wrap="none" rtlCol="0" anchor="ctr">
              <a:spAutoFit/>
            </a:bodyPr>
            <a:lstStyle/>
            <a:p>
              <a:r>
                <a:rPr lang="en-US" sz="2400" b="1" smtClean="0">
                  <a:solidFill>
                    <a:schemeClr val="bg1"/>
                  </a:solidFill>
                </a:rPr>
                <a:t>LEADS</a:t>
              </a:r>
              <a:endParaRPr lang="en-US" sz="2400" b="1">
                <a:solidFill>
                  <a:schemeClr val="bg1"/>
                </a:solidFill>
              </a:endParaRPr>
            </a:p>
          </p:txBody>
        </p:sp>
        <p:sp>
          <p:nvSpPr>
            <p:cNvPr id="84" name="TextBox 83"/>
            <p:cNvSpPr txBox="1"/>
            <p:nvPr/>
          </p:nvSpPr>
          <p:spPr>
            <a:xfrm>
              <a:off x="3585076" y="3670509"/>
              <a:ext cx="1312347" cy="461665"/>
            </a:xfrm>
            <a:prstGeom prst="rect">
              <a:avLst/>
            </a:prstGeom>
            <a:noFill/>
          </p:spPr>
          <p:txBody>
            <a:bodyPr wrap="none" rtlCol="0" anchor="ctr">
              <a:spAutoFit/>
            </a:bodyPr>
            <a:lstStyle/>
            <a:p>
              <a:r>
                <a:rPr lang="en-US" sz="2400" b="1" smtClean="0">
                  <a:solidFill>
                    <a:schemeClr val="bg1"/>
                  </a:solidFill>
                </a:rPr>
                <a:t>TARGETS</a:t>
              </a:r>
              <a:endParaRPr lang="en-US" sz="2400" b="1">
                <a:solidFill>
                  <a:schemeClr val="bg1"/>
                </a:solidFill>
              </a:endParaRPr>
            </a:p>
          </p:txBody>
        </p:sp>
        <p:sp>
          <p:nvSpPr>
            <p:cNvPr id="85" name="TextBox 84"/>
            <p:cNvSpPr txBox="1"/>
            <p:nvPr/>
          </p:nvSpPr>
          <p:spPr>
            <a:xfrm>
              <a:off x="5690207" y="3678602"/>
              <a:ext cx="1643912" cy="461665"/>
            </a:xfrm>
            <a:prstGeom prst="rect">
              <a:avLst/>
            </a:prstGeom>
            <a:noFill/>
          </p:spPr>
          <p:txBody>
            <a:bodyPr wrap="none" rtlCol="0" anchor="ctr">
              <a:spAutoFit/>
            </a:bodyPr>
            <a:lstStyle/>
            <a:p>
              <a:r>
                <a:rPr lang="en-US" sz="2400" b="1" smtClean="0">
                  <a:solidFill>
                    <a:schemeClr val="bg1"/>
                  </a:solidFill>
                </a:rPr>
                <a:t>PROSPECTS</a:t>
              </a:r>
              <a:endParaRPr lang="en-US" sz="2400" b="1">
                <a:solidFill>
                  <a:schemeClr val="bg1"/>
                </a:solidFill>
              </a:endParaRPr>
            </a:p>
          </p:txBody>
        </p:sp>
        <p:sp>
          <p:nvSpPr>
            <p:cNvPr id="86" name="TextBox 85"/>
            <p:cNvSpPr txBox="1"/>
            <p:nvPr/>
          </p:nvSpPr>
          <p:spPr>
            <a:xfrm>
              <a:off x="7891081" y="3670508"/>
              <a:ext cx="1553374" cy="461665"/>
            </a:xfrm>
            <a:prstGeom prst="rect">
              <a:avLst/>
            </a:prstGeom>
            <a:noFill/>
          </p:spPr>
          <p:txBody>
            <a:bodyPr wrap="none" rtlCol="0" anchor="ctr">
              <a:spAutoFit/>
            </a:bodyPr>
            <a:lstStyle/>
            <a:p>
              <a:r>
                <a:rPr lang="en-US" sz="2400" b="1" smtClean="0">
                  <a:solidFill>
                    <a:schemeClr val="bg1"/>
                  </a:solidFill>
                </a:rPr>
                <a:t>QUALIFIED</a:t>
              </a:r>
              <a:endParaRPr lang="en-US" sz="2400" b="1">
                <a:solidFill>
                  <a:schemeClr val="bg1"/>
                </a:solidFill>
              </a:endParaRPr>
            </a:p>
          </p:txBody>
        </p:sp>
        <p:sp>
          <p:nvSpPr>
            <p:cNvPr id="87" name="TextBox 86"/>
            <p:cNvSpPr txBox="1"/>
            <p:nvPr/>
          </p:nvSpPr>
          <p:spPr>
            <a:xfrm>
              <a:off x="1344915" y="5033437"/>
              <a:ext cx="934551" cy="307777"/>
            </a:xfrm>
            <a:prstGeom prst="rect">
              <a:avLst/>
            </a:prstGeom>
            <a:noFill/>
          </p:spPr>
          <p:txBody>
            <a:bodyPr wrap="none" rtlCol="0">
              <a:spAutoFit/>
            </a:bodyPr>
            <a:lstStyle/>
            <a:p>
              <a:r>
                <a:rPr lang="en-US" sz="1400" smtClean="0">
                  <a:solidFill>
                    <a:schemeClr val="bg1"/>
                  </a:solidFill>
                </a:rPr>
                <a:t>Marketing</a:t>
              </a:r>
              <a:endParaRPr lang="en-US" sz="1400">
                <a:solidFill>
                  <a:schemeClr val="bg1"/>
                </a:solidFill>
              </a:endParaRPr>
            </a:p>
          </p:txBody>
        </p:sp>
        <p:sp>
          <p:nvSpPr>
            <p:cNvPr id="88" name="TextBox 87"/>
            <p:cNvSpPr txBox="1"/>
            <p:nvPr/>
          </p:nvSpPr>
          <p:spPr>
            <a:xfrm>
              <a:off x="3535755" y="4624308"/>
              <a:ext cx="988118" cy="523220"/>
            </a:xfrm>
            <a:prstGeom prst="rect">
              <a:avLst/>
            </a:prstGeom>
            <a:noFill/>
          </p:spPr>
          <p:txBody>
            <a:bodyPr wrap="square" rtlCol="0">
              <a:spAutoFit/>
            </a:bodyPr>
            <a:lstStyle/>
            <a:p>
              <a:r>
                <a:rPr lang="en-US" sz="1400" smtClean="0">
                  <a:solidFill>
                    <a:schemeClr val="bg1"/>
                  </a:solidFill>
                </a:rPr>
                <a:t>Demand generation</a:t>
              </a:r>
              <a:endParaRPr lang="en-US" sz="1400">
                <a:solidFill>
                  <a:schemeClr val="bg1"/>
                </a:solidFill>
              </a:endParaRPr>
            </a:p>
          </p:txBody>
        </p:sp>
        <p:sp>
          <p:nvSpPr>
            <p:cNvPr id="89" name="TextBox 88"/>
            <p:cNvSpPr txBox="1"/>
            <p:nvPr/>
          </p:nvSpPr>
          <p:spPr>
            <a:xfrm>
              <a:off x="7935818" y="4419619"/>
              <a:ext cx="988118" cy="307777"/>
            </a:xfrm>
            <a:prstGeom prst="rect">
              <a:avLst/>
            </a:prstGeom>
            <a:noFill/>
          </p:spPr>
          <p:txBody>
            <a:bodyPr wrap="square" rtlCol="0">
              <a:spAutoFit/>
            </a:bodyPr>
            <a:lstStyle/>
            <a:p>
              <a:r>
                <a:rPr lang="en-US" sz="1400" smtClean="0">
                  <a:solidFill>
                    <a:schemeClr val="bg1"/>
                  </a:solidFill>
                </a:rPr>
                <a:t>Nurturing</a:t>
              </a:r>
              <a:endParaRPr lang="en-US" sz="1400">
                <a:solidFill>
                  <a:schemeClr val="bg1"/>
                </a:solidFill>
              </a:endParaRPr>
            </a:p>
          </p:txBody>
        </p:sp>
        <p:sp>
          <p:nvSpPr>
            <p:cNvPr id="90" name="TextBox 89"/>
            <p:cNvSpPr txBox="1"/>
            <p:nvPr/>
          </p:nvSpPr>
          <p:spPr>
            <a:xfrm>
              <a:off x="2331818" y="4531358"/>
              <a:ext cx="996713" cy="276999"/>
            </a:xfrm>
            <a:prstGeom prst="rect">
              <a:avLst/>
            </a:prstGeom>
            <a:noFill/>
          </p:spPr>
          <p:txBody>
            <a:bodyPr wrap="square" rtlCol="0">
              <a:spAutoFit/>
            </a:bodyPr>
            <a:lstStyle/>
            <a:p>
              <a:pPr algn="ctr"/>
              <a:r>
                <a:rPr lang="en-US" sz="1200" smtClean="0">
                  <a:solidFill>
                    <a:schemeClr val="tx2"/>
                  </a:solidFill>
                </a:rPr>
                <a:t>Conversion</a:t>
              </a:r>
              <a:endParaRPr lang="en-US" sz="1200">
                <a:solidFill>
                  <a:schemeClr val="tx2"/>
                </a:solidFill>
              </a:endParaRPr>
            </a:p>
          </p:txBody>
        </p:sp>
        <p:sp>
          <p:nvSpPr>
            <p:cNvPr id="91" name="TextBox 90"/>
            <p:cNvSpPr txBox="1"/>
            <p:nvPr/>
          </p:nvSpPr>
          <p:spPr>
            <a:xfrm>
              <a:off x="4547255" y="4531358"/>
              <a:ext cx="996713" cy="276999"/>
            </a:xfrm>
            <a:prstGeom prst="rect">
              <a:avLst/>
            </a:prstGeom>
            <a:noFill/>
          </p:spPr>
          <p:txBody>
            <a:bodyPr wrap="square" rtlCol="0">
              <a:spAutoFit/>
            </a:bodyPr>
            <a:lstStyle/>
            <a:p>
              <a:pPr algn="ctr"/>
              <a:r>
                <a:rPr lang="en-US" sz="1200" smtClean="0">
                  <a:solidFill>
                    <a:schemeClr val="tx2"/>
                  </a:solidFill>
                </a:rPr>
                <a:t>Conversion</a:t>
              </a:r>
              <a:endParaRPr lang="en-US" sz="1200">
                <a:solidFill>
                  <a:schemeClr val="tx2"/>
                </a:solidFill>
              </a:endParaRPr>
            </a:p>
          </p:txBody>
        </p:sp>
        <p:sp>
          <p:nvSpPr>
            <p:cNvPr id="92" name="TextBox 91"/>
            <p:cNvSpPr txBox="1"/>
            <p:nvPr/>
          </p:nvSpPr>
          <p:spPr>
            <a:xfrm>
              <a:off x="6697398" y="4531358"/>
              <a:ext cx="996713" cy="276999"/>
            </a:xfrm>
            <a:prstGeom prst="rect">
              <a:avLst/>
            </a:prstGeom>
            <a:noFill/>
          </p:spPr>
          <p:txBody>
            <a:bodyPr wrap="square" rtlCol="0">
              <a:spAutoFit/>
            </a:bodyPr>
            <a:lstStyle/>
            <a:p>
              <a:pPr algn="ctr"/>
              <a:r>
                <a:rPr lang="en-US" sz="1200" smtClean="0">
                  <a:solidFill>
                    <a:schemeClr val="tx2"/>
                  </a:solidFill>
                </a:rPr>
                <a:t>Conversion</a:t>
              </a:r>
              <a:endParaRPr lang="en-US" sz="1200">
                <a:solidFill>
                  <a:schemeClr val="tx2"/>
                </a:solidFill>
              </a:endParaRPr>
            </a:p>
          </p:txBody>
        </p:sp>
        <p:sp>
          <p:nvSpPr>
            <p:cNvPr id="93" name="TextBox 92"/>
            <p:cNvSpPr txBox="1"/>
            <p:nvPr/>
          </p:nvSpPr>
          <p:spPr>
            <a:xfrm>
              <a:off x="8862148" y="4540273"/>
              <a:ext cx="996713" cy="276999"/>
            </a:xfrm>
            <a:prstGeom prst="rect">
              <a:avLst/>
            </a:prstGeom>
            <a:noFill/>
          </p:spPr>
          <p:txBody>
            <a:bodyPr wrap="square" rtlCol="0">
              <a:spAutoFit/>
            </a:bodyPr>
            <a:lstStyle/>
            <a:p>
              <a:pPr algn="ctr"/>
              <a:r>
                <a:rPr lang="en-US" sz="1200" smtClean="0">
                  <a:solidFill>
                    <a:schemeClr val="tx2"/>
                  </a:solidFill>
                </a:rPr>
                <a:t>Conversion</a:t>
              </a:r>
              <a:endParaRPr lang="en-US" sz="1200">
                <a:solidFill>
                  <a:schemeClr val="tx2"/>
                </a:solidFill>
              </a:endParaRPr>
            </a:p>
          </p:txBody>
        </p:sp>
        <p:sp>
          <p:nvSpPr>
            <p:cNvPr id="94" name="TextBox 93"/>
            <p:cNvSpPr txBox="1"/>
            <p:nvPr/>
          </p:nvSpPr>
          <p:spPr>
            <a:xfrm>
              <a:off x="2463954" y="4159491"/>
              <a:ext cx="720069" cy="461665"/>
            </a:xfrm>
            <a:prstGeom prst="rect">
              <a:avLst/>
            </a:prstGeom>
            <a:noFill/>
          </p:spPr>
          <p:txBody>
            <a:bodyPr wrap="none" rtlCol="0">
              <a:spAutoFit/>
            </a:bodyPr>
            <a:lstStyle/>
            <a:p>
              <a:pPr algn="ctr"/>
              <a:r>
                <a:rPr lang="en-US" sz="2400" b="1" smtClean="0"/>
                <a:t>90%</a:t>
              </a:r>
              <a:endParaRPr lang="en-US" sz="2400" b="1"/>
            </a:p>
          </p:txBody>
        </p:sp>
        <p:sp>
          <p:nvSpPr>
            <p:cNvPr id="95" name="TextBox 94"/>
            <p:cNvSpPr txBox="1"/>
            <p:nvPr/>
          </p:nvSpPr>
          <p:spPr>
            <a:xfrm>
              <a:off x="4684586" y="4159491"/>
              <a:ext cx="720069" cy="461665"/>
            </a:xfrm>
            <a:prstGeom prst="rect">
              <a:avLst/>
            </a:prstGeom>
            <a:noFill/>
          </p:spPr>
          <p:txBody>
            <a:bodyPr wrap="none" rtlCol="0">
              <a:spAutoFit/>
            </a:bodyPr>
            <a:lstStyle/>
            <a:p>
              <a:pPr algn="ctr"/>
              <a:r>
                <a:rPr lang="en-US" sz="2400" b="1" smtClean="0"/>
                <a:t>60%</a:t>
              </a:r>
              <a:endParaRPr lang="en-US" sz="2400" b="1"/>
            </a:p>
          </p:txBody>
        </p:sp>
        <p:sp>
          <p:nvSpPr>
            <p:cNvPr id="96" name="TextBox 95"/>
            <p:cNvSpPr txBox="1"/>
            <p:nvPr/>
          </p:nvSpPr>
          <p:spPr>
            <a:xfrm>
              <a:off x="6835719" y="4159491"/>
              <a:ext cx="720069" cy="461665"/>
            </a:xfrm>
            <a:prstGeom prst="rect">
              <a:avLst/>
            </a:prstGeom>
            <a:noFill/>
          </p:spPr>
          <p:txBody>
            <a:bodyPr wrap="none" rtlCol="0">
              <a:spAutoFit/>
            </a:bodyPr>
            <a:lstStyle/>
            <a:p>
              <a:pPr algn="ctr"/>
              <a:r>
                <a:rPr lang="en-US" sz="2400" b="1" smtClean="0"/>
                <a:t>30%</a:t>
              </a:r>
              <a:endParaRPr lang="en-US" sz="2400" b="1"/>
            </a:p>
          </p:txBody>
        </p:sp>
        <p:sp>
          <p:nvSpPr>
            <p:cNvPr id="97" name="TextBox 96"/>
            <p:cNvSpPr txBox="1"/>
            <p:nvPr/>
          </p:nvSpPr>
          <p:spPr>
            <a:xfrm>
              <a:off x="8995989" y="4159491"/>
              <a:ext cx="720069" cy="461665"/>
            </a:xfrm>
            <a:prstGeom prst="rect">
              <a:avLst/>
            </a:prstGeom>
            <a:noFill/>
          </p:spPr>
          <p:txBody>
            <a:bodyPr wrap="none" rtlCol="0">
              <a:spAutoFit/>
            </a:bodyPr>
            <a:lstStyle/>
            <a:p>
              <a:pPr algn="ctr"/>
              <a:r>
                <a:rPr lang="en-US" sz="2400" b="1" smtClean="0"/>
                <a:t>10%</a:t>
              </a:r>
              <a:endParaRPr lang="en-US" sz="2400" b="1"/>
            </a:p>
          </p:txBody>
        </p:sp>
      </p:grpSp>
    </p:spTree>
    <p:extLst>
      <p:ext uri="{BB962C8B-B14F-4D97-AF65-F5344CB8AC3E}">
        <p14:creationId xmlns:p14="http://schemas.microsoft.com/office/powerpoint/2010/main" val="2478755988"/>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p:cNvSpPr/>
          <p:nvPr/>
        </p:nvSpPr>
        <p:spPr>
          <a:xfrm>
            <a:off x="0" y="1171575"/>
            <a:ext cx="12192000" cy="1314096"/>
          </a:xfrm>
          <a:prstGeom prst="rect">
            <a:avLst/>
          </a:prstGeom>
          <a:gradFill flip="none" rotWithShape="1">
            <a:gsLst>
              <a:gs pos="57000">
                <a:schemeClr val="bg1"/>
              </a:gs>
              <a:gs pos="0">
                <a:schemeClr val="accent2">
                  <a:lumMod val="5000"/>
                  <a:lumOff val="95000"/>
                </a:schemeClr>
              </a:gs>
              <a:gs pos="100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normAutofit fontScale="90000"/>
          </a:bodyPr>
          <a:lstStyle/>
          <a:p>
            <a:r>
              <a:rPr lang="en-US" smtClean="0"/>
              <a:t>SMART Objectives – Setting Goals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83</a:t>
            </a:fld>
            <a:endParaRPr lang="en-US"/>
          </a:p>
        </p:txBody>
      </p:sp>
      <p:grpSp>
        <p:nvGrpSpPr>
          <p:cNvPr id="9" name="Group 8"/>
          <p:cNvGrpSpPr/>
          <p:nvPr/>
        </p:nvGrpSpPr>
        <p:grpSpPr>
          <a:xfrm>
            <a:off x="482600" y="2208213"/>
            <a:ext cx="1919226" cy="2923021"/>
            <a:chOff x="838200" y="2208213"/>
            <a:chExt cx="1724025" cy="2625725"/>
          </a:xfrm>
        </p:grpSpPr>
        <p:sp>
          <p:nvSpPr>
            <p:cNvPr id="6"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2809494" y="2208213"/>
            <a:ext cx="1919226" cy="2923021"/>
            <a:chOff x="838200" y="2208213"/>
            <a:chExt cx="1724025" cy="2625725"/>
          </a:xfrm>
        </p:grpSpPr>
        <p:sp>
          <p:nvSpPr>
            <p:cNvPr id="11"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3">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5136388" y="2208213"/>
            <a:ext cx="1919226" cy="2923021"/>
            <a:chOff x="838200" y="2208213"/>
            <a:chExt cx="1724025" cy="2625725"/>
          </a:xfrm>
        </p:grpSpPr>
        <p:sp>
          <p:nvSpPr>
            <p:cNvPr id="15"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p:cNvGrpSpPr/>
          <p:nvPr/>
        </p:nvGrpSpPr>
        <p:grpSpPr>
          <a:xfrm>
            <a:off x="7463282" y="2208213"/>
            <a:ext cx="1919226" cy="2923021"/>
            <a:chOff x="838200" y="2208213"/>
            <a:chExt cx="1724025" cy="2625725"/>
          </a:xfrm>
        </p:grpSpPr>
        <p:sp>
          <p:nvSpPr>
            <p:cNvPr id="19"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9790175" y="2208213"/>
            <a:ext cx="1919226" cy="2923021"/>
            <a:chOff x="838200" y="2208213"/>
            <a:chExt cx="1724025" cy="2625725"/>
          </a:xfrm>
        </p:grpSpPr>
        <p:sp>
          <p:nvSpPr>
            <p:cNvPr id="23" name="Freeform 89"/>
            <p:cNvSpPr>
              <a:spLocks/>
            </p:cNvSpPr>
            <p:nvPr/>
          </p:nvSpPr>
          <p:spPr bwMode="auto">
            <a:xfrm>
              <a:off x="839787" y="2217738"/>
              <a:ext cx="1558925" cy="2616200"/>
            </a:xfrm>
            <a:custGeom>
              <a:avLst/>
              <a:gdLst>
                <a:gd name="T0" fmla="*/ 3929 w 3929"/>
                <a:gd name="T1" fmla="*/ 0 h 6590"/>
                <a:gd name="T2" fmla="*/ 3907 w 3929"/>
                <a:gd name="T3" fmla="*/ 0 h 6590"/>
                <a:gd name="T4" fmla="*/ 3864 w 3929"/>
                <a:gd name="T5" fmla="*/ 6 h 6590"/>
                <a:gd name="T6" fmla="*/ 3802 w 3929"/>
                <a:gd name="T7" fmla="*/ 27 h 6590"/>
                <a:gd name="T8" fmla="*/ 3725 w 3929"/>
                <a:gd name="T9" fmla="*/ 73 h 6590"/>
                <a:gd name="T10" fmla="*/ 3658 w 3929"/>
                <a:gd name="T11" fmla="*/ 141 h 6590"/>
                <a:gd name="T12" fmla="*/ 3600 w 3929"/>
                <a:gd name="T13" fmla="*/ 226 h 6590"/>
                <a:gd name="T14" fmla="*/ 3554 w 3929"/>
                <a:gd name="T15" fmla="*/ 326 h 6590"/>
                <a:gd name="T16" fmla="*/ 3522 w 3929"/>
                <a:gd name="T17" fmla="*/ 438 h 6590"/>
                <a:gd name="T18" fmla="*/ 3505 w 3929"/>
                <a:gd name="T19" fmla="*/ 560 h 6590"/>
                <a:gd name="T20" fmla="*/ 3504 w 3929"/>
                <a:gd name="T21" fmla="*/ 624 h 6590"/>
                <a:gd name="T22" fmla="*/ 3504 w 3929"/>
                <a:gd name="T23" fmla="*/ 624 h 6590"/>
                <a:gd name="T24" fmla="*/ 3504 w 3929"/>
                <a:gd name="T25" fmla="*/ 5661 h 6590"/>
                <a:gd name="T26" fmla="*/ 1751 w 3929"/>
                <a:gd name="T27" fmla="*/ 6590 h 6590"/>
                <a:gd name="T28" fmla="*/ 0 w 3929"/>
                <a:gd name="T29" fmla="*/ 5661 h 6590"/>
                <a:gd name="T30" fmla="*/ 0 w 3929"/>
                <a:gd name="T31" fmla="*/ 615 h 6590"/>
                <a:gd name="T32" fmla="*/ 2 w 3929"/>
                <a:gd name="T33" fmla="*/ 550 h 6590"/>
                <a:gd name="T34" fmla="*/ 18 w 3929"/>
                <a:gd name="T35" fmla="*/ 430 h 6590"/>
                <a:gd name="T36" fmla="*/ 51 w 3929"/>
                <a:gd name="T37" fmla="*/ 318 h 6590"/>
                <a:gd name="T38" fmla="*/ 96 w 3929"/>
                <a:gd name="T39" fmla="*/ 221 h 6590"/>
                <a:gd name="T40" fmla="*/ 155 w 3929"/>
                <a:gd name="T41" fmla="*/ 138 h 6590"/>
                <a:gd name="T42" fmla="*/ 222 w 3929"/>
                <a:gd name="T43" fmla="*/ 72 h 6590"/>
                <a:gd name="T44" fmla="*/ 298 w 3929"/>
                <a:gd name="T45" fmla="*/ 26 h 6590"/>
                <a:gd name="T46" fmla="*/ 361 w 3929"/>
                <a:gd name="T47" fmla="*/ 6 h 6590"/>
                <a:gd name="T48" fmla="*/ 403 w 3929"/>
                <a:gd name="T49" fmla="*/ 0 h 6590"/>
                <a:gd name="T50" fmla="*/ 424 w 3929"/>
                <a:gd name="T51" fmla="*/ 0 h 6590"/>
                <a:gd name="T52" fmla="*/ 425 w 3929"/>
                <a:gd name="T53" fmla="*/ 0 h 6590"/>
                <a:gd name="T54" fmla="*/ 425 w 3929"/>
                <a:gd name="T55" fmla="*/ 0 h 6590"/>
                <a:gd name="T56" fmla="*/ 3929 w 3929"/>
                <a:gd name="T57" fmla="*/ 0 h 6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929" h="6590">
                  <a:moveTo>
                    <a:pt x="3929" y="0"/>
                  </a:moveTo>
                  <a:lnTo>
                    <a:pt x="3907" y="0"/>
                  </a:lnTo>
                  <a:lnTo>
                    <a:pt x="3864" y="6"/>
                  </a:lnTo>
                  <a:lnTo>
                    <a:pt x="3802" y="27"/>
                  </a:lnTo>
                  <a:lnTo>
                    <a:pt x="3725" y="73"/>
                  </a:lnTo>
                  <a:lnTo>
                    <a:pt x="3658" y="141"/>
                  </a:lnTo>
                  <a:lnTo>
                    <a:pt x="3600" y="226"/>
                  </a:lnTo>
                  <a:lnTo>
                    <a:pt x="3554" y="326"/>
                  </a:lnTo>
                  <a:lnTo>
                    <a:pt x="3522" y="438"/>
                  </a:lnTo>
                  <a:lnTo>
                    <a:pt x="3505" y="560"/>
                  </a:lnTo>
                  <a:lnTo>
                    <a:pt x="3504" y="624"/>
                  </a:lnTo>
                  <a:lnTo>
                    <a:pt x="3504" y="624"/>
                  </a:lnTo>
                  <a:lnTo>
                    <a:pt x="3504" y="5661"/>
                  </a:lnTo>
                  <a:lnTo>
                    <a:pt x="1751" y="6590"/>
                  </a:lnTo>
                  <a:lnTo>
                    <a:pt x="0" y="5661"/>
                  </a:lnTo>
                  <a:lnTo>
                    <a:pt x="0" y="615"/>
                  </a:lnTo>
                  <a:lnTo>
                    <a:pt x="2" y="550"/>
                  </a:lnTo>
                  <a:lnTo>
                    <a:pt x="18" y="430"/>
                  </a:lnTo>
                  <a:lnTo>
                    <a:pt x="51" y="318"/>
                  </a:lnTo>
                  <a:lnTo>
                    <a:pt x="96" y="221"/>
                  </a:lnTo>
                  <a:lnTo>
                    <a:pt x="155" y="138"/>
                  </a:lnTo>
                  <a:lnTo>
                    <a:pt x="222" y="72"/>
                  </a:lnTo>
                  <a:lnTo>
                    <a:pt x="298" y="26"/>
                  </a:lnTo>
                  <a:lnTo>
                    <a:pt x="361" y="6"/>
                  </a:lnTo>
                  <a:lnTo>
                    <a:pt x="403" y="0"/>
                  </a:lnTo>
                  <a:lnTo>
                    <a:pt x="424" y="0"/>
                  </a:lnTo>
                  <a:lnTo>
                    <a:pt x="425" y="0"/>
                  </a:lnTo>
                  <a:lnTo>
                    <a:pt x="425" y="0"/>
                  </a:lnTo>
                  <a:lnTo>
                    <a:pt x="3929" y="0"/>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98"/>
            <p:cNvSpPr>
              <a:spLocks/>
            </p:cNvSpPr>
            <p:nvPr/>
          </p:nvSpPr>
          <p:spPr bwMode="auto">
            <a:xfrm>
              <a:off x="2225675" y="2208213"/>
              <a:ext cx="336550" cy="249238"/>
            </a:xfrm>
            <a:custGeom>
              <a:avLst/>
              <a:gdLst>
                <a:gd name="T0" fmla="*/ 0 w 850"/>
                <a:gd name="T1" fmla="*/ 624 h 624"/>
                <a:gd name="T2" fmla="*/ 850 w 850"/>
                <a:gd name="T3" fmla="*/ 624 h 624"/>
                <a:gd name="T4" fmla="*/ 849 w 850"/>
                <a:gd name="T5" fmla="*/ 561 h 624"/>
                <a:gd name="T6" fmla="*/ 832 w 850"/>
                <a:gd name="T7" fmla="*/ 439 h 624"/>
                <a:gd name="T8" fmla="*/ 800 w 850"/>
                <a:gd name="T9" fmla="*/ 326 h 624"/>
                <a:gd name="T10" fmla="*/ 754 w 850"/>
                <a:gd name="T11" fmla="*/ 226 h 624"/>
                <a:gd name="T12" fmla="*/ 696 w 850"/>
                <a:gd name="T13" fmla="*/ 142 h 624"/>
                <a:gd name="T14" fmla="*/ 629 w 850"/>
                <a:gd name="T15" fmla="*/ 75 h 624"/>
                <a:gd name="T16" fmla="*/ 552 w 850"/>
                <a:gd name="T17" fmla="*/ 27 h 624"/>
                <a:gd name="T18" fmla="*/ 490 w 850"/>
                <a:gd name="T19" fmla="*/ 6 h 624"/>
                <a:gd name="T20" fmla="*/ 447 w 850"/>
                <a:gd name="T21" fmla="*/ 0 h 624"/>
                <a:gd name="T22" fmla="*/ 425 w 850"/>
                <a:gd name="T23" fmla="*/ 0 h 624"/>
                <a:gd name="T24" fmla="*/ 425 w 850"/>
                <a:gd name="T25" fmla="*/ 0 h 624"/>
                <a:gd name="T26" fmla="*/ 403 w 850"/>
                <a:gd name="T27" fmla="*/ 0 h 624"/>
                <a:gd name="T28" fmla="*/ 360 w 850"/>
                <a:gd name="T29" fmla="*/ 6 h 624"/>
                <a:gd name="T30" fmla="*/ 300 w 850"/>
                <a:gd name="T31" fmla="*/ 27 h 624"/>
                <a:gd name="T32" fmla="*/ 223 w 850"/>
                <a:gd name="T33" fmla="*/ 75 h 624"/>
                <a:gd name="T34" fmla="*/ 154 w 850"/>
                <a:gd name="T35" fmla="*/ 142 h 624"/>
                <a:gd name="T36" fmla="*/ 97 w 850"/>
                <a:gd name="T37" fmla="*/ 226 h 624"/>
                <a:gd name="T38" fmla="*/ 52 w 850"/>
                <a:gd name="T39" fmla="*/ 326 h 624"/>
                <a:gd name="T40" fmla="*/ 20 w 850"/>
                <a:gd name="T41" fmla="*/ 439 h 624"/>
                <a:gd name="T42" fmla="*/ 3 w 850"/>
                <a:gd name="T43" fmla="*/ 561 h 624"/>
                <a:gd name="T44" fmla="*/ 0 w 850"/>
                <a:gd name="T45" fmla="*/ 624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50" h="624">
                  <a:moveTo>
                    <a:pt x="0" y="624"/>
                  </a:moveTo>
                  <a:lnTo>
                    <a:pt x="850" y="624"/>
                  </a:lnTo>
                  <a:lnTo>
                    <a:pt x="849" y="561"/>
                  </a:lnTo>
                  <a:lnTo>
                    <a:pt x="832" y="439"/>
                  </a:lnTo>
                  <a:lnTo>
                    <a:pt x="800" y="326"/>
                  </a:lnTo>
                  <a:lnTo>
                    <a:pt x="754" y="226"/>
                  </a:lnTo>
                  <a:lnTo>
                    <a:pt x="696" y="142"/>
                  </a:lnTo>
                  <a:lnTo>
                    <a:pt x="629" y="75"/>
                  </a:lnTo>
                  <a:lnTo>
                    <a:pt x="552" y="27"/>
                  </a:lnTo>
                  <a:lnTo>
                    <a:pt x="490" y="6"/>
                  </a:lnTo>
                  <a:lnTo>
                    <a:pt x="447" y="0"/>
                  </a:lnTo>
                  <a:lnTo>
                    <a:pt x="425" y="0"/>
                  </a:lnTo>
                  <a:lnTo>
                    <a:pt x="425" y="0"/>
                  </a:lnTo>
                  <a:lnTo>
                    <a:pt x="403" y="0"/>
                  </a:lnTo>
                  <a:lnTo>
                    <a:pt x="360" y="6"/>
                  </a:lnTo>
                  <a:lnTo>
                    <a:pt x="300" y="27"/>
                  </a:lnTo>
                  <a:lnTo>
                    <a:pt x="223" y="75"/>
                  </a:lnTo>
                  <a:lnTo>
                    <a:pt x="154" y="142"/>
                  </a:lnTo>
                  <a:lnTo>
                    <a:pt x="97" y="226"/>
                  </a:lnTo>
                  <a:lnTo>
                    <a:pt x="52" y="326"/>
                  </a:lnTo>
                  <a:lnTo>
                    <a:pt x="20" y="439"/>
                  </a:lnTo>
                  <a:lnTo>
                    <a:pt x="3" y="561"/>
                  </a:lnTo>
                  <a:lnTo>
                    <a:pt x="0" y="624"/>
                  </a:lnTo>
                  <a:close/>
                </a:path>
              </a:pathLst>
            </a:custGeom>
            <a:solidFill>
              <a:schemeClr val="accent6">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99"/>
            <p:cNvSpPr>
              <a:spLocks/>
            </p:cNvSpPr>
            <p:nvPr/>
          </p:nvSpPr>
          <p:spPr bwMode="auto">
            <a:xfrm>
              <a:off x="838200" y="2208213"/>
              <a:ext cx="1557338" cy="2616200"/>
            </a:xfrm>
            <a:custGeom>
              <a:avLst/>
              <a:gdLst>
                <a:gd name="T0" fmla="*/ 424 w 3927"/>
                <a:gd name="T1" fmla="*/ 0 h 6592"/>
                <a:gd name="T2" fmla="*/ 424 w 3927"/>
                <a:gd name="T3" fmla="*/ 0 h 6592"/>
                <a:gd name="T4" fmla="*/ 424 w 3927"/>
                <a:gd name="T5" fmla="*/ 0 h 6592"/>
                <a:gd name="T6" fmla="*/ 424 w 3927"/>
                <a:gd name="T7" fmla="*/ 0 h 6592"/>
                <a:gd name="T8" fmla="*/ 402 w 3927"/>
                <a:gd name="T9" fmla="*/ 1 h 6592"/>
                <a:gd name="T10" fmla="*/ 359 w 3927"/>
                <a:gd name="T11" fmla="*/ 6 h 6592"/>
                <a:gd name="T12" fmla="*/ 297 w 3927"/>
                <a:gd name="T13" fmla="*/ 27 h 6592"/>
                <a:gd name="T14" fmla="*/ 222 w 3927"/>
                <a:gd name="T15" fmla="*/ 72 h 6592"/>
                <a:gd name="T16" fmla="*/ 153 w 3927"/>
                <a:gd name="T17" fmla="*/ 138 h 6592"/>
                <a:gd name="T18" fmla="*/ 96 w 3927"/>
                <a:gd name="T19" fmla="*/ 221 h 6592"/>
                <a:gd name="T20" fmla="*/ 51 w 3927"/>
                <a:gd name="T21" fmla="*/ 320 h 6592"/>
                <a:gd name="T22" fmla="*/ 18 w 3927"/>
                <a:gd name="T23" fmla="*/ 430 h 6592"/>
                <a:gd name="T24" fmla="*/ 1 w 3927"/>
                <a:gd name="T25" fmla="*/ 552 h 6592"/>
                <a:gd name="T26" fmla="*/ 0 w 3927"/>
                <a:gd name="T27" fmla="*/ 615 h 6592"/>
                <a:gd name="T28" fmla="*/ 0 w 3927"/>
                <a:gd name="T29" fmla="*/ 615 h 6592"/>
                <a:gd name="T30" fmla="*/ 0 w 3927"/>
                <a:gd name="T31" fmla="*/ 5662 h 6592"/>
                <a:gd name="T32" fmla="*/ 1751 w 3927"/>
                <a:gd name="T33" fmla="*/ 6592 h 6592"/>
                <a:gd name="T34" fmla="*/ 3502 w 3927"/>
                <a:gd name="T35" fmla="*/ 5662 h 6592"/>
                <a:gd name="T36" fmla="*/ 3502 w 3927"/>
                <a:gd name="T37" fmla="*/ 624 h 6592"/>
                <a:gd name="T38" fmla="*/ 3502 w 3927"/>
                <a:gd name="T39" fmla="*/ 624 h 6592"/>
                <a:gd name="T40" fmla="*/ 3504 w 3927"/>
                <a:gd name="T41" fmla="*/ 561 h 6592"/>
                <a:gd name="T42" fmla="*/ 3522 w 3927"/>
                <a:gd name="T43" fmla="*/ 439 h 6592"/>
                <a:gd name="T44" fmla="*/ 3553 w 3927"/>
                <a:gd name="T45" fmla="*/ 326 h 6592"/>
                <a:gd name="T46" fmla="*/ 3600 w 3927"/>
                <a:gd name="T47" fmla="*/ 226 h 6592"/>
                <a:gd name="T48" fmla="*/ 3657 w 3927"/>
                <a:gd name="T49" fmla="*/ 142 h 6592"/>
                <a:gd name="T50" fmla="*/ 3725 w 3927"/>
                <a:gd name="T51" fmla="*/ 75 h 6592"/>
                <a:gd name="T52" fmla="*/ 3800 w 3927"/>
                <a:gd name="T53" fmla="*/ 27 h 6592"/>
                <a:gd name="T54" fmla="*/ 3863 w 3927"/>
                <a:gd name="T55" fmla="*/ 6 h 6592"/>
                <a:gd name="T56" fmla="*/ 3905 w 3927"/>
                <a:gd name="T57" fmla="*/ 0 h 6592"/>
                <a:gd name="T58" fmla="*/ 3927 w 3927"/>
                <a:gd name="T59" fmla="*/ 0 h 6592"/>
                <a:gd name="T60" fmla="*/ 3927 w 3927"/>
                <a:gd name="T61" fmla="*/ 0 h 6592"/>
                <a:gd name="T62" fmla="*/ 424 w 3927"/>
                <a:gd name="T63" fmla="*/ 0 h 6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7" h="6592">
                  <a:moveTo>
                    <a:pt x="424" y="0"/>
                  </a:moveTo>
                  <a:lnTo>
                    <a:pt x="424" y="0"/>
                  </a:lnTo>
                  <a:lnTo>
                    <a:pt x="424" y="0"/>
                  </a:lnTo>
                  <a:lnTo>
                    <a:pt x="424" y="0"/>
                  </a:lnTo>
                  <a:lnTo>
                    <a:pt x="402" y="1"/>
                  </a:lnTo>
                  <a:lnTo>
                    <a:pt x="359" y="6"/>
                  </a:lnTo>
                  <a:lnTo>
                    <a:pt x="297" y="27"/>
                  </a:lnTo>
                  <a:lnTo>
                    <a:pt x="222" y="72"/>
                  </a:lnTo>
                  <a:lnTo>
                    <a:pt x="153" y="138"/>
                  </a:lnTo>
                  <a:lnTo>
                    <a:pt x="96" y="221"/>
                  </a:lnTo>
                  <a:lnTo>
                    <a:pt x="51" y="320"/>
                  </a:lnTo>
                  <a:lnTo>
                    <a:pt x="18" y="430"/>
                  </a:lnTo>
                  <a:lnTo>
                    <a:pt x="1" y="552"/>
                  </a:lnTo>
                  <a:lnTo>
                    <a:pt x="0" y="615"/>
                  </a:lnTo>
                  <a:lnTo>
                    <a:pt x="0" y="615"/>
                  </a:lnTo>
                  <a:lnTo>
                    <a:pt x="0" y="5662"/>
                  </a:lnTo>
                  <a:lnTo>
                    <a:pt x="1751" y="6592"/>
                  </a:lnTo>
                  <a:lnTo>
                    <a:pt x="3502" y="5662"/>
                  </a:lnTo>
                  <a:lnTo>
                    <a:pt x="3502" y="624"/>
                  </a:lnTo>
                  <a:lnTo>
                    <a:pt x="3502" y="624"/>
                  </a:lnTo>
                  <a:lnTo>
                    <a:pt x="3504" y="561"/>
                  </a:lnTo>
                  <a:lnTo>
                    <a:pt x="3522" y="439"/>
                  </a:lnTo>
                  <a:lnTo>
                    <a:pt x="3553" y="326"/>
                  </a:lnTo>
                  <a:lnTo>
                    <a:pt x="3600" y="226"/>
                  </a:lnTo>
                  <a:lnTo>
                    <a:pt x="3657" y="142"/>
                  </a:lnTo>
                  <a:lnTo>
                    <a:pt x="3725" y="75"/>
                  </a:lnTo>
                  <a:lnTo>
                    <a:pt x="3800" y="27"/>
                  </a:lnTo>
                  <a:lnTo>
                    <a:pt x="3863" y="6"/>
                  </a:lnTo>
                  <a:lnTo>
                    <a:pt x="3905" y="0"/>
                  </a:lnTo>
                  <a:lnTo>
                    <a:pt x="3927" y="0"/>
                  </a:lnTo>
                  <a:lnTo>
                    <a:pt x="3927" y="0"/>
                  </a:lnTo>
                  <a:lnTo>
                    <a:pt x="424"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8" name="Freeform 5"/>
          <p:cNvSpPr>
            <a:spLocks noEditPoints="1"/>
          </p:cNvSpPr>
          <p:nvPr/>
        </p:nvSpPr>
        <p:spPr bwMode="auto">
          <a:xfrm>
            <a:off x="5508625" y="2875434"/>
            <a:ext cx="792163" cy="1382713"/>
          </a:xfrm>
          <a:custGeom>
            <a:avLst/>
            <a:gdLst>
              <a:gd name="T0" fmla="*/ 1314 w 1997"/>
              <a:gd name="T1" fmla="*/ 87 h 3482"/>
              <a:gd name="T2" fmla="*/ 839 w 1997"/>
              <a:gd name="T3" fmla="*/ 1 h 3482"/>
              <a:gd name="T4" fmla="*/ 545 w 1997"/>
              <a:gd name="T5" fmla="*/ 367 h 3482"/>
              <a:gd name="T6" fmla="*/ 4 w 1997"/>
              <a:gd name="T7" fmla="*/ 3395 h 3482"/>
              <a:gd name="T8" fmla="*/ 574 w 1997"/>
              <a:gd name="T9" fmla="*/ 3441 h 3482"/>
              <a:gd name="T10" fmla="*/ 692 w 1997"/>
              <a:gd name="T11" fmla="*/ 2996 h 3482"/>
              <a:gd name="T12" fmla="*/ 1333 w 1997"/>
              <a:gd name="T13" fmla="*/ 3290 h 3482"/>
              <a:gd name="T14" fmla="*/ 1627 w 1997"/>
              <a:gd name="T15" fmla="*/ 3464 h 3482"/>
              <a:gd name="T16" fmla="*/ 1995 w 1997"/>
              <a:gd name="T17" fmla="*/ 3383 h 3482"/>
              <a:gd name="T18" fmla="*/ 1609 w 1997"/>
              <a:gd name="T19" fmla="*/ 2003 h 3482"/>
              <a:gd name="T20" fmla="*/ 1570 w 1997"/>
              <a:gd name="T21" fmla="*/ 1792 h 3482"/>
              <a:gd name="T22" fmla="*/ 1529 w 1997"/>
              <a:gd name="T23" fmla="*/ 1576 h 3482"/>
              <a:gd name="T24" fmla="*/ 1439 w 1997"/>
              <a:gd name="T25" fmla="*/ 1493 h 3482"/>
              <a:gd name="T26" fmla="*/ 775 w 1997"/>
              <a:gd name="T27" fmla="*/ 2184 h 3482"/>
              <a:gd name="T28" fmla="*/ 1060 w 1997"/>
              <a:gd name="T29" fmla="*/ 1542 h 3482"/>
              <a:gd name="T30" fmla="*/ 1255 w 1997"/>
              <a:gd name="T31" fmla="*/ 1472 h 3482"/>
              <a:gd name="T32" fmla="*/ 1305 w 1997"/>
              <a:gd name="T33" fmla="*/ 1384 h 3482"/>
              <a:gd name="T34" fmla="*/ 1122 w 1997"/>
              <a:gd name="T35" fmla="*/ 1229 h 3482"/>
              <a:gd name="T36" fmla="*/ 1114 w 1997"/>
              <a:gd name="T37" fmla="*/ 1199 h 3482"/>
              <a:gd name="T38" fmla="*/ 1136 w 1997"/>
              <a:gd name="T39" fmla="*/ 930 h 3482"/>
              <a:gd name="T40" fmla="*/ 1187 w 1997"/>
              <a:gd name="T41" fmla="*/ 740 h 3482"/>
              <a:gd name="T42" fmla="*/ 700 w 1997"/>
              <a:gd name="T43" fmla="*/ 172 h 3482"/>
              <a:gd name="T44" fmla="*/ 774 w 1997"/>
              <a:gd name="T45" fmla="*/ 258 h 3482"/>
              <a:gd name="T46" fmla="*/ 1006 w 1997"/>
              <a:gd name="T47" fmla="*/ 111 h 3482"/>
              <a:gd name="T48" fmla="*/ 611 w 1997"/>
              <a:gd name="T49" fmla="*/ 473 h 3482"/>
              <a:gd name="T50" fmla="*/ 1243 w 1997"/>
              <a:gd name="T51" fmla="*/ 118 h 3482"/>
              <a:gd name="T52" fmla="*/ 688 w 1997"/>
              <a:gd name="T53" fmla="*/ 791 h 3482"/>
              <a:gd name="T54" fmla="*/ 605 w 1997"/>
              <a:gd name="T55" fmla="*/ 954 h 3482"/>
              <a:gd name="T56" fmla="*/ 1020 w 1997"/>
              <a:gd name="T57" fmla="*/ 776 h 3482"/>
              <a:gd name="T58" fmla="*/ 701 w 1997"/>
              <a:gd name="T59" fmla="*/ 1142 h 3482"/>
              <a:gd name="T60" fmla="*/ 565 w 1997"/>
              <a:gd name="T61" fmla="*/ 1437 h 3482"/>
              <a:gd name="T62" fmla="*/ 383 w 1997"/>
              <a:gd name="T63" fmla="*/ 1587 h 3482"/>
              <a:gd name="T64" fmla="*/ 574 w 1997"/>
              <a:gd name="T65" fmla="*/ 1664 h 3482"/>
              <a:gd name="T66" fmla="*/ 472 w 1997"/>
              <a:gd name="T67" fmla="*/ 1997 h 3482"/>
              <a:gd name="T68" fmla="*/ 708 w 1997"/>
              <a:gd name="T69" fmla="*/ 1970 h 3482"/>
              <a:gd name="T70" fmla="*/ 750 w 1997"/>
              <a:gd name="T71" fmla="*/ 1985 h 3482"/>
              <a:gd name="T72" fmla="*/ 240 w 1997"/>
              <a:gd name="T73" fmla="*/ 2623 h 3482"/>
              <a:gd name="T74" fmla="*/ 265 w 1997"/>
              <a:gd name="T75" fmla="*/ 2685 h 3482"/>
              <a:gd name="T76" fmla="*/ 802 w 1997"/>
              <a:gd name="T77" fmla="*/ 2266 h 3482"/>
              <a:gd name="T78" fmla="*/ 420 w 1997"/>
              <a:gd name="T79" fmla="*/ 2779 h 3482"/>
              <a:gd name="T80" fmla="*/ 847 w 1997"/>
              <a:gd name="T81" fmla="*/ 2477 h 3482"/>
              <a:gd name="T82" fmla="*/ 472 w 1997"/>
              <a:gd name="T83" fmla="*/ 3331 h 3482"/>
              <a:gd name="T84" fmla="*/ 377 w 1997"/>
              <a:gd name="T85" fmla="*/ 3360 h 3482"/>
              <a:gd name="T86" fmla="*/ 271 w 1997"/>
              <a:gd name="T87" fmla="*/ 3290 h 3482"/>
              <a:gd name="T88" fmla="*/ 325 w 1997"/>
              <a:gd name="T89" fmla="*/ 3171 h 3482"/>
              <a:gd name="T90" fmla="*/ 363 w 1997"/>
              <a:gd name="T91" fmla="*/ 3049 h 3482"/>
              <a:gd name="T92" fmla="*/ 721 w 1997"/>
              <a:gd name="T93" fmla="*/ 2658 h 3482"/>
              <a:gd name="T94" fmla="*/ 722 w 1997"/>
              <a:gd name="T95" fmla="*/ 2755 h 3482"/>
              <a:gd name="T96" fmla="*/ 1206 w 1997"/>
              <a:gd name="T97" fmla="*/ 2537 h 3482"/>
              <a:gd name="T98" fmla="*/ 1481 w 1997"/>
              <a:gd name="T99" fmla="*/ 2372 h 3482"/>
              <a:gd name="T100" fmla="*/ 1083 w 1997"/>
              <a:gd name="T101" fmla="*/ 2778 h 3482"/>
              <a:gd name="T102" fmla="*/ 1700 w 1997"/>
              <a:gd name="T103" fmla="*/ 2466 h 3482"/>
              <a:gd name="T104" fmla="*/ 1334 w 1997"/>
              <a:gd name="T105" fmla="*/ 2816 h 3482"/>
              <a:gd name="T106" fmla="*/ 1345 w 1997"/>
              <a:gd name="T107" fmla="*/ 2881 h 3482"/>
              <a:gd name="T108" fmla="*/ 1668 w 1997"/>
              <a:gd name="T109" fmla="*/ 2755 h 3482"/>
              <a:gd name="T110" fmla="*/ 1791 w 1997"/>
              <a:gd name="T111" fmla="*/ 2862 h 3482"/>
              <a:gd name="T112" fmla="*/ 1679 w 1997"/>
              <a:gd name="T113" fmla="*/ 2984 h 3482"/>
              <a:gd name="T114" fmla="*/ 1619 w 1997"/>
              <a:gd name="T115" fmla="*/ 3351 h 3482"/>
              <a:gd name="T116" fmla="*/ 1842 w 1997"/>
              <a:gd name="T117" fmla="*/ 3158 h 3482"/>
              <a:gd name="T118" fmla="*/ 1884 w 1997"/>
              <a:gd name="T119" fmla="*/ 3244 h 3482"/>
              <a:gd name="T120" fmla="*/ 1901 w 1997"/>
              <a:gd name="T121" fmla="*/ 3290 h 3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97" h="3482">
                <a:moveTo>
                  <a:pt x="1995" y="3371"/>
                </a:moveTo>
                <a:lnTo>
                  <a:pt x="1995" y="3371"/>
                </a:lnTo>
                <a:lnTo>
                  <a:pt x="1953" y="3170"/>
                </a:lnTo>
                <a:lnTo>
                  <a:pt x="1911" y="2968"/>
                </a:lnTo>
                <a:lnTo>
                  <a:pt x="1823" y="2566"/>
                </a:lnTo>
                <a:lnTo>
                  <a:pt x="1779" y="2364"/>
                </a:lnTo>
                <a:lnTo>
                  <a:pt x="1738" y="2163"/>
                </a:lnTo>
                <a:lnTo>
                  <a:pt x="1697" y="1962"/>
                </a:lnTo>
                <a:lnTo>
                  <a:pt x="1658" y="1759"/>
                </a:lnTo>
                <a:lnTo>
                  <a:pt x="1658" y="1759"/>
                </a:lnTo>
                <a:lnTo>
                  <a:pt x="1620" y="1550"/>
                </a:lnTo>
                <a:lnTo>
                  <a:pt x="1583" y="1340"/>
                </a:lnTo>
                <a:lnTo>
                  <a:pt x="1546" y="1130"/>
                </a:lnTo>
                <a:lnTo>
                  <a:pt x="1508" y="919"/>
                </a:lnTo>
                <a:lnTo>
                  <a:pt x="1487" y="813"/>
                </a:lnTo>
                <a:lnTo>
                  <a:pt x="1467" y="709"/>
                </a:lnTo>
                <a:lnTo>
                  <a:pt x="1444" y="604"/>
                </a:lnTo>
                <a:lnTo>
                  <a:pt x="1422" y="499"/>
                </a:lnTo>
                <a:lnTo>
                  <a:pt x="1397" y="396"/>
                </a:lnTo>
                <a:lnTo>
                  <a:pt x="1371" y="293"/>
                </a:lnTo>
                <a:lnTo>
                  <a:pt x="1344" y="189"/>
                </a:lnTo>
                <a:lnTo>
                  <a:pt x="1314" y="87"/>
                </a:lnTo>
                <a:lnTo>
                  <a:pt x="1314" y="87"/>
                </a:lnTo>
                <a:lnTo>
                  <a:pt x="1322" y="79"/>
                </a:lnTo>
                <a:lnTo>
                  <a:pt x="1326" y="70"/>
                </a:lnTo>
                <a:lnTo>
                  <a:pt x="1329" y="59"/>
                </a:lnTo>
                <a:lnTo>
                  <a:pt x="1329" y="50"/>
                </a:lnTo>
                <a:lnTo>
                  <a:pt x="1326" y="41"/>
                </a:lnTo>
                <a:lnTo>
                  <a:pt x="1320" y="33"/>
                </a:lnTo>
                <a:lnTo>
                  <a:pt x="1312" y="25"/>
                </a:lnTo>
                <a:lnTo>
                  <a:pt x="1303" y="20"/>
                </a:lnTo>
                <a:lnTo>
                  <a:pt x="1303" y="20"/>
                </a:lnTo>
                <a:lnTo>
                  <a:pt x="1288" y="14"/>
                </a:lnTo>
                <a:lnTo>
                  <a:pt x="1272" y="10"/>
                </a:lnTo>
                <a:lnTo>
                  <a:pt x="1256" y="6"/>
                </a:lnTo>
                <a:lnTo>
                  <a:pt x="1240" y="4"/>
                </a:lnTo>
                <a:lnTo>
                  <a:pt x="1207" y="1"/>
                </a:lnTo>
                <a:lnTo>
                  <a:pt x="1173" y="1"/>
                </a:lnTo>
                <a:lnTo>
                  <a:pt x="1104" y="4"/>
                </a:lnTo>
                <a:lnTo>
                  <a:pt x="1071" y="4"/>
                </a:lnTo>
                <a:lnTo>
                  <a:pt x="1039" y="4"/>
                </a:lnTo>
                <a:lnTo>
                  <a:pt x="1039" y="4"/>
                </a:lnTo>
                <a:lnTo>
                  <a:pt x="958" y="1"/>
                </a:lnTo>
                <a:lnTo>
                  <a:pt x="918" y="0"/>
                </a:lnTo>
                <a:lnTo>
                  <a:pt x="879" y="0"/>
                </a:lnTo>
                <a:lnTo>
                  <a:pt x="839" y="1"/>
                </a:lnTo>
                <a:lnTo>
                  <a:pt x="798" y="4"/>
                </a:lnTo>
                <a:lnTo>
                  <a:pt x="758" y="8"/>
                </a:lnTo>
                <a:lnTo>
                  <a:pt x="718" y="13"/>
                </a:lnTo>
                <a:lnTo>
                  <a:pt x="718" y="13"/>
                </a:lnTo>
                <a:lnTo>
                  <a:pt x="713" y="14"/>
                </a:lnTo>
                <a:lnTo>
                  <a:pt x="708" y="17"/>
                </a:lnTo>
                <a:lnTo>
                  <a:pt x="703" y="20"/>
                </a:lnTo>
                <a:lnTo>
                  <a:pt x="699" y="22"/>
                </a:lnTo>
                <a:lnTo>
                  <a:pt x="693" y="30"/>
                </a:lnTo>
                <a:lnTo>
                  <a:pt x="689" y="40"/>
                </a:lnTo>
                <a:lnTo>
                  <a:pt x="689" y="40"/>
                </a:lnTo>
                <a:lnTo>
                  <a:pt x="681" y="40"/>
                </a:lnTo>
                <a:lnTo>
                  <a:pt x="675" y="40"/>
                </a:lnTo>
                <a:lnTo>
                  <a:pt x="667" y="42"/>
                </a:lnTo>
                <a:lnTo>
                  <a:pt x="661" y="45"/>
                </a:lnTo>
                <a:lnTo>
                  <a:pt x="655" y="49"/>
                </a:lnTo>
                <a:lnTo>
                  <a:pt x="650" y="54"/>
                </a:lnTo>
                <a:lnTo>
                  <a:pt x="644" y="61"/>
                </a:lnTo>
                <a:lnTo>
                  <a:pt x="642" y="69"/>
                </a:lnTo>
                <a:lnTo>
                  <a:pt x="642" y="69"/>
                </a:lnTo>
                <a:lnTo>
                  <a:pt x="607" y="168"/>
                </a:lnTo>
                <a:lnTo>
                  <a:pt x="575" y="267"/>
                </a:lnTo>
                <a:lnTo>
                  <a:pt x="545" y="367"/>
                </a:lnTo>
                <a:lnTo>
                  <a:pt x="514" y="467"/>
                </a:lnTo>
                <a:lnTo>
                  <a:pt x="487" y="569"/>
                </a:lnTo>
                <a:lnTo>
                  <a:pt x="459" y="670"/>
                </a:lnTo>
                <a:lnTo>
                  <a:pt x="432" y="772"/>
                </a:lnTo>
                <a:lnTo>
                  <a:pt x="407" y="875"/>
                </a:lnTo>
                <a:lnTo>
                  <a:pt x="383" y="977"/>
                </a:lnTo>
                <a:lnTo>
                  <a:pt x="359" y="1081"/>
                </a:lnTo>
                <a:lnTo>
                  <a:pt x="338" y="1184"/>
                </a:lnTo>
                <a:lnTo>
                  <a:pt x="316" y="1289"/>
                </a:lnTo>
                <a:lnTo>
                  <a:pt x="296" y="1392"/>
                </a:lnTo>
                <a:lnTo>
                  <a:pt x="276" y="1497"/>
                </a:lnTo>
                <a:lnTo>
                  <a:pt x="239" y="1706"/>
                </a:lnTo>
                <a:lnTo>
                  <a:pt x="204" y="1915"/>
                </a:lnTo>
                <a:lnTo>
                  <a:pt x="171" y="2125"/>
                </a:lnTo>
                <a:lnTo>
                  <a:pt x="141" y="2335"/>
                </a:lnTo>
                <a:lnTo>
                  <a:pt x="112" y="2544"/>
                </a:lnTo>
                <a:lnTo>
                  <a:pt x="55" y="2963"/>
                </a:lnTo>
                <a:lnTo>
                  <a:pt x="0" y="3379"/>
                </a:lnTo>
                <a:lnTo>
                  <a:pt x="0" y="3379"/>
                </a:lnTo>
                <a:lnTo>
                  <a:pt x="0" y="3383"/>
                </a:lnTo>
                <a:lnTo>
                  <a:pt x="2" y="3387"/>
                </a:lnTo>
                <a:lnTo>
                  <a:pt x="4" y="3395"/>
                </a:lnTo>
                <a:lnTo>
                  <a:pt x="4" y="3395"/>
                </a:lnTo>
                <a:lnTo>
                  <a:pt x="4" y="3400"/>
                </a:lnTo>
                <a:lnTo>
                  <a:pt x="3" y="3404"/>
                </a:lnTo>
                <a:lnTo>
                  <a:pt x="4" y="3409"/>
                </a:lnTo>
                <a:lnTo>
                  <a:pt x="6" y="3415"/>
                </a:lnTo>
                <a:lnTo>
                  <a:pt x="8" y="3419"/>
                </a:lnTo>
                <a:lnTo>
                  <a:pt x="12" y="3423"/>
                </a:lnTo>
                <a:lnTo>
                  <a:pt x="16" y="3425"/>
                </a:lnTo>
                <a:lnTo>
                  <a:pt x="22" y="3427"/>
                </a:lnTo>
                <a:lnTo>
                  <a:pt x="22" y="3427"/>
                </a:lnTo>
                <a:lnTo>
                  <a:pt x="89" y="3440"/>
                </a:lnTo>
                <a:lnTo>
                  <a:pt x="162" y="3452"/>
                </a:lnTo>
                <a:lnTo>
                  <a:pt x="201" y="3457"/>
                </a:lnTo>
                <a:lnTo>
                  <a:pt x="239" y="3462"/>
                </a:lnTo>
                <a:lnTo>
                  <a:pt x="279" y="3466"/>
                </a:lnTo>
                <a:lnTo>
                  <a:pt x="317" y="3470"/>
                </a:lnTo>
                <a:lnTo>
                  <a:pt x="357" y="3472"/>
                </a:lnTo>
                <a:lnTo>
                  <a:pt x="395" y="3472"/>
                </a:lnTo>
                <a:lnTo>
                  <a:pt x="432" y="3470"/>
                </a:lnTo>
                <a:lnTo>
                  <a:pt x="469" y="3466"/>
                </a:lnTo>
                <a:lnTo>
                  <a:pt x="506" y="3460"/>
                </a:lnTo>
                <a:lnTo>
                  <a:pt x="541" y="3452"/>
                </a:lnTo>
                <a:lnTo>
                  <a:pt x="558" y="3447"/>
                </a:lnTo>
                <a:lnTo>
                  <a:pt x="574" y="3441"/>
                </a:lnTo>
                <a:lnTo>
                  <a:pt x="590" y="3435"/>
                </a:lnTo>
                <a:lnTo>
                  <a:pt x="605" y="3427"/>
                </a:lnTo>
                <a:lnTo>
                  <a:pt x="605" y="3427"/>
                </a:lnTo>
                <a:lnTo>
                  <a:pt x="608" y="3425"/>
                </a:lnTo>
                <a:lnTo>
                  <a:pt x="612" y="3421"/>
                </a:lnTo>
                <a:lnTo>
                  <a:pt x="616" y="3415"/>
                </a:lnTo>
                <a:lnTo>
                  <a:pt x="619" y="3407"/>
                </a:lnTo>
                <a:lnTo>
                  <a:pt x="619" y="3398"/>
                </a:lnTo>
                <a:lnTo>
                  <a:pt x="616" y="3390"/>
                </a:lnTo>
                <a:lnTo>
                  <a:pt x="612" y="3383"/>
                </a:lnTo>
                <a:lnTo>
                  <a:pt x="606" y="3376"/>
                </a:lnTo>
                <a:lnTo>
                  <a:pt x="598" y="3374"/>
                </a:lnTo>
                <a:lnTo>
                  <a:pt x="598" y="3374"/>
                </a:lnTo>
                <a:lnTo>
                  <a:pt x="597" y="3374"/>
                </a:lnTo>
                <a:lnTo>
                  <a:pt x="597" y="3374"/>
                </a:lnTo>
                <a:lnTo>
                  <a:pt x="599" y="3370"/>
                </a:lnTo>
                <a:lnTo>
                  <a:pt x="602" y="3364"/>
                </a:lnTo>
                <a:lnTo>
                  <a:pt x="602" y="3364"/>
                </a:lnTo>
                <a:lnTo>
                  <a:pt x="618" y="3304"/>
                </a:lnTo>
                <a:lnTo>
                  <a:pt x="632" y="3243"/>
                </a:lnTo>
                <a:lnTo>
                  <a:pt x="661" y="3119"/>
                </a:lnTo>
                <a:lnTo>
                  <a:pt x="676" y="3057"/>
                </a:lnTo>
                <a:lnTo>
                  <a:pt x="692" y="2996"/>
                </a:lnTo>
                <a:lnTo>
                  <a:pt x="709" y="2935"/>
                </a:lnTo>
                <a:lnTo>
                  <a:pt x="726" y="2874"/>
                </a:lnTo>
                <a:lnTo>
                  <a:pt x="726" y="2874"/>
                </a:lnTo>
                <a:lnTo>
                  <a:pt x="793" y="2880"/>
                </a:lnTo>
                <a:lnTo>
                  <a:pt x="859" y="2884"/>
                </a:lnTo>
                <a:lnTo>
                  <a:pt x="990" y="2888"/>
                </a:lnTo>
                <a:lnTo>
                  <a:pt x="1121" y="2890"/>
                </a:lnTo>
                <a:lnTo>
                  <a:pt x="1254" y="2890"/>
                </a:lnTo>
                <a:lnTo>
                  <a:pt x="1254" y="2890"/>
                </a:lnTo>
                <a:lnTo>
                  <a:pt x="1260" y="2939"/>
                </a:lnTo>
                <a:lnTo>
                  <a:pt x="1267" y="2987"/>
                </a:lnTo>
                <a:lnTo>
                  <a:pt x="1275" y="3036"/>
                </a:lnTo>
                <a:lnTo>
                  <a:pt x="1284" y="3085"/>
                </a:lnTo>
                <a:lnTo>
                  <a:pt x="1293" y="3133"/>
                </a:lnTo>
                <a:lnTo>
                  <a:pt x="1304" y="3180"/>
                </a:lnTo>
                <a:lnTo>
                  <a:pt x="1316" y="3228"/>
                </a:lnTo>
                <a:lnTo>
                  <a:pt x="1329" y="3276"/>
                </a:lnTo>
                <a:lnTo>
                  <a:pt x="1329" y="3276"/>
                </a:lnTo>
                <a:lnTo>
                  <a:pt x="1329" y="3276"/>
                </a:lnTo>
                <a:lnTo>
                  <a:pt x="1326" y="3281"/>
                </a:lnTo>
                <a:lnTo>
                  <a:pt x="1326" y="3285"/>
                </a:lnTo>
                <a:lnTo>
                  <a:pt x="1329" y="3289"/>
                </a:lnTo>
                <a:lnTo>
                  <a:pt x="1333" y="3290"/>
                </a:lnTo>
                <a:lnTo>
                  <a:pt x="1333" y="3290"/>
                </a:lnTo>
                <a:lnTo>
                  <a:pt x="1354" y="3363"/>
                </a:lnTo>
                <a:lnTo>
                  <a:pt x="1366" y="3399"/>
                </a:lnTo>
                <a:lnTo>
                  <a:pt x="1378" y="3433"/>
                </a:lnTo>
                <a:lnTo>
                  <a:pt x="1378" y="3433"/>
                </a:lnTo>
                <a:lnTo>
                  <a:pt x="1382" y="3440"/>
                </a:lnTo>
                <a:lnTo>
                  <a:pt x="1387" y="3447"/>
                </a:lnTo>
                <a:lnTo>
                  <a:pt x="1394" y="3451"/>
                </a:lnTo>
                <a:lnTo>
                  <a:pt x="1401" y="3453"/>
                </a:lnTo>
                <a:lnTo>
                  <a:pt x="1401" y="3453"/>
                </a:lnTo>
                <a:lnTo>
                  <a:pt x="1405" y="3456"/>
                </a:lnTo>
                <a:lnTo>
                  <a:pt x="1409" y="3457"/>
                </a:lnTo>
                <a:lnTo>
                  <a:pt x="1413" y="3457"/>
                </a:lnTo>
                <a:lnTo>
                  <a:pt x="1416" y="3455"/>
                </a:lnTo>
                <a:lnTo>
                  <a:pt x="1416" y="3455"/>
                </a:lnTo>
                <a:lnTo>
                  <a:pt x="1424" y="3453"/>
                </a:lnTo>
                <a:lnTo>
                  <a:pt x="1424" y="3453"/>
                </a:lnTo>
                <a:lnTo>
                  <a:pt x="1442" y="3456"/>
                </a:lnTo>
                <a:lnTo>
                  <a:pt x="1465" y="3459"/>
                </a:lnTo>
                <a:lnTo>
                  <a:pt x="1526" y="3461"/>
                </a:lnTo>
                <a:lnTo>
                  <a:pt x="1587" y="3462"/>
                </a:lnTo>
                <a:lnTo>
                  <a:pt x="1627" y="3464"/>
                </a:lnTo>
                <a:lnTo>
                  <a:pt x="1627" y="3464"/>
                </a:lnTo>
                <a:lnTo>
                  <a:pt x="1775" y="3476"/>
                </a:lnTo>
                <a:lnTo>
                  <a:pt x="1850" y="3480"/>
                </a:lnTo>
                <a:lnTo>
                  <a:pt x="1924" y="3482"/>
                </a:lnTo>
                <a:lnTo>
                  <a:pt x="1924" y="3482"/>
                </a:lnTo>
                <a:lnTo>
                  <a:pt x="1932" y="3482"/>
                </a:lnTo>
                <a:lnTo>
                  <a:pt x="1940" y="3481"/>
                </a:lnTo>
                <a:lnTo>
                  <a:pt x="1946" y="3478"/>
                </a:lnTo>
                <a:lnTo>
                  <a:pt x="1953" y="3476"/>
                </a:lnTo>
                <a:lnTo>
                  <a:pt x="1958" y="3472"/>
                </a:lnTo>
                <a:lnTo>
                  <a:pt x="1964" y="3466"/>
                </a:lnTo>
                <a:lnTo>
                  <a:pt x="1968" y="3461"/>
                </a:lnTo>
                <a:lnTo>
                  <a:pt x="1971" y="3456"/>
                </a:lnTo>
                <a:lnTo>
                  <a:pt x="1977" y="3444"/>
                </a:lnTo>
                <a:lnTo>
                  <a:pt x="1978" y="3429"/>
                </a:lnTo>
                <a:lnTo>
                  <a:pt x="1978" y="3416"/>
                </a:lnTo>
                <a:lnTo>
                  <a:pt x="1974" y="3403"/>
                </a:lnTo>
                <a:lnTo>
                  <a:pt x="1974" y="3403"/>
                </a:lnTo>
                <a:lnTo>
                  <a:pt x="1979" y="3402"/>
                </a:lnTo>
                <a:lnTo>
                  <a:pt x="1983" y="3400"/>
                </a:lnTo>
                <a:lnTo>
                  <a:pt x="1987" y="3396"/>
                </a:lnTo>
                <a:lnTo>
                  <a:pt x="1991" y="3394"/>
                </a:lnTo>
                <a:lnTo>
                  <a:pt x="1994" y="3388"/>
                </a:lnTo>
                <a:lnTo>
                  <a:pt x="1995" y="3383"/>
                </a:lnTo>
                <a:lnTo>
                  <a:pt x="1997" y="3378"/>
                </a:lnTo>
                <a:lnTo>
                  <a:pt x="1995" y="3371"/>
                </a:lnTo>
                <a:lnTo>
                  <a:pt x="1995" y="3371"/>
                </a:lnTo>
                <a:close/>
                <a:moveTo>
                  <a:pt x="1609" y="2003"/>
                </a:moveTo>
                <a:lnTo>
                  <a:pt x="1609" y="2003"/>
                </a:lnTo>
                <a:lnTo>
                  <a:pt x="1480" y="2110"/>
                </a:lnTo>
                <a:lnTo>
                  <a:pt x="1350" y="2216"/>
                </a:lnTo>
                <a:lnTo>
                  <a:pt x="1350" y="2216"/>
                </a:lnTo>
                <a:lnTo>
                  <a:pt x="1336" y="2142"/>
                </a:lnTo>
                <a:lnTo>
                  <a:pt x="1321" y="2066"/>
                </a:lnTo>
                <a:lnTo>
                  <a:pt x="1321" y="2066"/>
                </a:lnTo>
                <a:lnTo>
                  <a:pt x="1354" y="2041"/>
                </a:lnTo>
                <a:lnTo>
                  <a:pt x="1387" y="2017"/>
                </a:lnTo>
                <a:lnTo>
                  <a:pt x="1420" y="1992"/>
                </a:lnTo>
                <a:lnTo>
                  <a:pt x="1454" y="1966"/>
                </a:lnTo>
                <a:lnTo>
                  <a:pt x="1454" y="1966"/>
                </a:lnTo>
                <a:lnTo>
                  <a:pt x="1517" y="1914"/>
                </a:lnTo>
                <a:lnTo>
                  <a:pt x="1550" y="1886"/>
                </a:lnTo>
                <a:lnTo>
                  <a:pt x="1566" y="1870"/>
                </a:lnTo>
                <a:lnTo>
                  <a:pt x="1582" y="1856"/>
                </a:lnTo>
                <a:lnTo>
                  <a:pt x="1582" y="1856"/>
                </a:lnTo>
                <a:lnTo>
                  <a:pt x="1609" y="2003"/>
                </a:lnTo>
                <a:lnTo>
                  <a:pt x="1609" y="2003"/>
                </a:lnTo>
                <a:close/>
                <a:moveTo>
                  <a:pt x="1570" y="1792"/>
                </a:moveTo>
                <a:lnTo>
                  <a:pt x="1570" y="1792"/>
                </a:lnTo>
                <a:lnTo>
                  <a:pt x="1556" y="1805"/>
                </a:lnTo>
                <a:lnTo>
                  <a:pt x="1541" y="1819"/>
                </a:lnTo>
                <a:lnTo>
                  <a:pt x="1512" y="1848"/>
                </a:lnTo>
                <a:lnTo>
                  <a:pt x="1485" y="1877"/>
                </a:lnTo>
                <a:lnTo>
                  <a:pt x="1458" y="1905"/>
                </a:lnTo>
                <a:lnTo>
                  <a:pt x="1458" y="1905"/>
                </a:lnTo>
                <a:lnTo>
                  <a:pt x="1422" y="1936"/>
                </a:lnTo>
                <a:lnTo>
                  <a:pt x="1386" y="1968"/>
                </a:lnTo>
                <a:lnTo>
                  <a:pt x="1313" y="2029"/>
                </a:lnTo>
                <a:lnTo>
                  <a:pt x="1313" y="2029"/>
                </a:lnTo>
                <a:lnTo>
                  <a:pt x="1288" y="1913"/>
                </a:lnTo>
                <a:lnTo>
                  <a:pt x="1288" y="1913"/>
                </a:lnTo>
                <a:lnTo>
                  <a:pt x="1348" y="1866"/>
                </a:lnTo>
                <a:lnTo>
                  <a:pt x="1409" y="1820"/>
                </a:lnTo>
                <a:lnTo>
                  <a:pt x="1409" y="1820"/>
                </a:lnTo>
                <a:lnTo>
                  <a:pt x="1444" y="1792"/>
                </a:lnTo>
                <a:lnTo>
                  <a:pt x="1481" y="1764"/>
                </a:lnTo>
                <a:lnTo>
                  <a:pt x="1518" y="1738"/>
                </a:lnTo>
                <a:lnTo>
                  <a:pt x="1554" y="1709"/>
                </a:lnTo>
                <a:lnTo>
                  <a:pt x="1554" y="1709"/>
                </a:lnTo>
                <a:lnTo>
                  <a:pt x="1570" y="1792"/>
                </a:lnTo>
                <a:lnTo>
                  <a:pt x="1570" y="1792"/>
                </a:lnTo>
                <a:close/>
                <a:moveTo>
                  <a:pt x="1545" y="1658"/>
                </a:moveTo>
                <a:lnTo>
                  <a:pt x="1545" y="1658"/>
                </a:lnTo>
                <a:lnTo>
                  <a:pt x="1548" y="1669"/>
                </a:lnTo>
                <a:lnTo>
                  <a:pt x="1548" y="1669"/>
                </a:lnTo>
                <a:lnTo>
                  <a:pt x="1528" y="1681"/>
                </a:lnTo>
                <a:lnTo>
                  <a:pt x="1509" y="1694"/>
                </a:lnTo>
                <a:lnTo>
                  <a:pt x="1473" y="1722"/>
                </a:lnTo>
                <a:lnTo>
                  <a:pt x="1438" y="1751"/>
                </a:lnTo>
                <a:lnTo>
                  <a:pt x="1405" y="1780"/>
                </a:lnTo>
                <a:lnTo>
                  <a:pt x="1405" y="1780"/>
                </a:lnTo>
                <a:lnTo>
                  <a:pt x="1281" y="1885"/>
                </a:lnTo>
                <a:lnTo>
                  <a:pt x="1281" y="1885"/>
                </a:lnTo>
                <a:lnTo>
                  <a:pt x="1259" y="1783"/>
                </a:lnTo>
                <a:lnTo>
                  <a:pt x="1259" y="1783"/>
                </a:lnTo>
                <a:lnTo>
                  <a:pt x="1328" y="1729"/>
                </a:lnTo>
                <a:lnTo>
                  <a:pt x="1398" y="1674"/>
                </a:lnTo>
                <a:lnTo>
                  <a:pt x="1398" y="1674"/>
                </a:lnTo>
                <a:lnTo>
                  <a:pt x="1431" y="1650"/>
                </a:lnTo>
                <a:lnTo>
                  <a:pt x="1464" y="1627"/>
                </a:lnTo>
                <a:lnTo>
                  <a:pt x="1497" y="1601"/>
                </a:lnTo>
                <a:lnTo>
                  <a:pt x="1515" y="1589"/>
                </a:lnTo>
                <a:lnTo>
                  <a:pt x="1529" y="1576"/>
                </a:lnTo>
                <a:lnTo>
                  <a:pt x="1529" y="1576"/>
                </a:lnTo>
                <a:lnTo>
                  <a:pt x="1545" y="1658"/>
                </a:lnTo>
                <a:lnTo>
                  <a:pt x="1545" y="1658"/>
                </a:lnTo>
                <a:close/>
                <a:moveTo>
                  <a:pt x="1522" y="1539"/>
                </a:moveTo>
                <a:lnTo>
                  <a:pt x="1522" y="1539"/>
                </a:lnTo>
                <a:lnTo>
                  <a:pt x="1504" y="1551"/>
                </a:lnTo>
                <a:lnTo>
                  <a:pt x="1484" y="1564"/>
                </a:lnTo>
                <a:lnTo>
                  <a:pt x="1467" y="1578"/>
                </a:lnTo>
                <a:lnTo>
                  <a:pt x="1448" y="1591"/>
                </a:lnTo>
                <a:lnTo>
                  <a:pt x="1379" y="1649"/>
                </a:lnTo>
                <a:lnTo>
                  <a:pt x="1379" y="1649"/>
                </a:lnTo>
                <a:lnTo>
                  <a:pt x="1346" y="1676"/>
                </a:lnTo>
                <a:lnTo>
                  <a:pt x="1314" y="1703"/>
                </a:lnTo>
                <a:lnTo>
                  <a:pt x="1284" y="1731"/>
                </a:lnTo>
                <a:lnTo>
                  <a:pt x="1254" y="1760"/>
                </a:lnTo>
                <a:lnTo>
                  <a:pt x="1254" y="1760"/>
                </a:lnTo>
                <a:lnTo>
                  <a:pt x="1226" y="1641"/>
                </a:lnTo>
                <a:lnTo>
                  <a:pt x="1226" y="1641"/>
                </a:lnTo>
                <a:lnTo>
                  <a:pt x="1297" y="1596"/>
                </a:lnTo>
                <a:lnTo>
                  <a:pt x="1334" y="1572"/>
                </a:lnTo>
                <a:lnTo>
                  <a:pt x="1370" y="1547"/>
                </a:lnTo>
                <a:lnTo>
                  <a:pt x="1406" y="1521"/>
                </a:lnTo>
                <a:lnTo>
                  <a:pt x="1439" y="1493"/>
                </a:lnTo>
                <a:lnTo>
                  <a:pt x="1472" y="1464"/>
                </a:lnTo>
                <a:lnTo>
                  <a:pt x="1503" y="1434"/>
                </a:lnTo>
                <a:lnTo>
                  <a:pt x="1503" y="1434"/>
                </a:lnTo>
                <a:lnTo>
                  <a:pt x="1522" y="1539"/>
                </a:lnTo>
                <a:lnTo>
                  <a:pt x="1522" y="1539"/>
                </a:lnTo>
                <a:close/>
                <a:moveTo>
                  <a:pt x="1248" y="2158"/>
                </a:moveTo>
                <a:lnTo>
                  <a:pt x="1248" y="2158"/>
                </a:lnTo>
                <a:lnTo>
                  <a:pt x="1228" y="2158"/>
                </a:lnTo>
                <a:lnTo>
                  <a:pt x="1207" y="2159"/>
                </a:lnTo>
                <a:lnTo>
                  <a:pt x="1165" y="2163"/>
                </a:lnTo>
                <a:lnTo>
                  <a:pt x="1124" y="2168"/>
                </a:lnTo>
                <a:lnTo>
                  <a:pt x="1085" y="2171"/>
                </a:lnTo>
                <a:lnTo>
                  <a:pt x="1085" y="2171"/>
                </a:lnTo>
                <a:lnTo>
                  <a:pt x="1014" y="2172"/>
                </a:lnTo>
                <a:lnTo>
                  <a:pt x="942" y="2172"/>
                </a:lnTo>
                <a:lnTo>
                  <a:pt x="872" y="2172"/>
                </a:lnTo>
                <a:lnTo>
                  <a:pt x="801" y="2175"/>
                </a:lnTo>
                <a:lnTo>
                  <a:pt x="801" y="2175"/>
                </a:lnTo>
                <a:lnTo>
                  <a:pt x="794" y="2176"/>
                </a:lnTo>
                <a:lnTo>
                  <a:pt x="787" y="2178"/>
                </a:lnTo>
                <a:lnTo>
                  <a:pt x="781" y="2182"/>
                </a:lnTo>
                <a:lnTo>
                  <a:pt x="775" y="2184"/>
                </a:lnTo>
                <a:lnTo>
                  <a:pt x="775" y="2184"/>
                </a:lnTo>
                <a:lnTo>
                  <a:pt x="774" y="2182"/>
                </a:lnTo>
                <a:lnTo>
                  <a:pt x="774" y="2182"/>
                </a:lnTo>
                <a:lnTo>
                  <a:pt x="797" y="2114"/>
                </a:lnTo>
                <a:lnTo>
                  <a:pt x="816" y="2045"/>
                </a:lnTo>
                <a:lnTo>
                  <a:pt x="834" y="1975"/>
                </a:lnTo>
                <a:lnTo>
                  <a:pt x="850" y="1905"/>
                </a:lnTo>
                <a:lnTo>
                  <a:pt x="864" y="1834"/>
                </a:lnTo>
                <a:lnTo>
                  <a:pt x="877" y="1764"/>
                </a:lnTo>
                <a:lnTo>
                  <a:pt x="888" y="1694"/>
                </a:lnTo>
                <a:lnTo>
                  <a:pt x="899" y="1623"/>
                </a:lnTo>
                <a:lnTo>
                  <a:pt x="908" y="1551"/>
                </a:lnTo>
                <a:lnTo>
                  <a:pt x="917" y="1479"/>
                </a:lnTo>
                <a:lnTo>
                  <a:pt x="933" y="1336"/>
                </a:lnTo>
                <a:lnTo>
                  <a:pt x="948" y="1193"/>
                </a:lnTo>
                <a:lnTo>
                  <a:pt x="963" y="1050"/>
                </a:lnTo>
                <a:lnTo>
                  <a:pt x="963" y="1050"/>
                </a:lnTo>
                <a:lnTo>
                  <a:pt x="974" y="1121"/>
                </a:lnTo>
                <a:lnTo>
                  <a:pt x="986" y="1191"/>
                </a:lnTo>
                <a:lnTo>
                  <a:pt x="998" y="1261"/>
                </a:lnTo>
                <a:lnTo>
                  <a:pt x="1012" y="1331"/>
                </a:lnTo>
                <a:lnTo>
                  <a:pt x="1027" y="1401"/>
                </a:lnTo>
                <a:lnTo>
                  <a:pt x="1043" y="1472"/>
                </a:lnTo>
                <a:lnTo>
                  <a:pt x="1060" y="1542"/>
                </a:lnTo>
                <a:lnTo>
                  <a:pt x="1079" y="1612"/>
                </a:lnTo>
                <a:lnTo>
                  <a:pt x="1097" y="1682"/>
                </a:lnTo>
                <a:lnTo>
                  <a:pt x="1117" y="1751"/>
                </a:lnTo>
                <a:lnTo>
                  <a:pt x="1137" y="1820"/>
                </a:lnTo>
                <a:lnTo>
                  <a:pt x="1158" y="1889"/>
                </a:lnTo>
                <a:lnTo>
                  <a:pt x="1202" y="2025"/>
                </a:lnTo>
                <a:lnTo>
                  <a:pt x="1248" y="2158"/>
                </a:lnTo>
                <a:lnTo>
                  <a:pt x="1248" y="2158"/>
                </a:lnTo>
                <a:close/>
                <a:moveTo>
                  <a:pt x="1493" y="1387"/>
                </a:moveTo>
                <a:lnTo>
                  <a:pt x="1493" y="1387"/>
                </a:lnTo>
                <a:lnTo>
                  <a:pt x="1464" y="1409"/>
                </a:lnTo>
                <a:lnTo>
                  <a:pt x="1436" y="1434"/>
                </a:lnTo>
                <a:lnTo>
                  <a:pt x="1410" y="1460"/>
                </a:lnTo>
                <a:lnTo>
                  <a:pt x="1382" y="1483"/>
                </a:lnTo>
                <a:lnTo>
                  <a:pt x="1382" y="1483"/>
                </a:lnTo>
                <a:lnTo>
                  <a:pt x="1342" y="1517"/>
                </a:lnTo>
                <a:lnTo>
                  <a:pt x="1301" y="1548"/>
                </a:lnTo>
                <a:lnTo>
                  <a:pt x="1260" y="1579"/>
                </a:lnTo>
                <a:lnTo>
                  <a:pt x="1218" y="1609"/>
                </a:lnTo>
                <a:lnTo>
                  <a:pt x="1218" y="1609"/>
                </a:lnTo>
                <a:lnTo>
                  <a:pt x="1197" y="1515"/>
                </a:lnTo>
                <a:lnTo>
                  <a:pt x="1197" y="1515"/>
                </a:lnTo>
                <a:lnTo>
                  <a:pt x="1255" y="1472"/>
                </a:lnTo>
                <a:lnTo>
                  <a:pt x="1312" y="1425"/>
                </a:lnTo>
                <a:lnTo>
                  <a:pt x="1312" y="1425"/>
                </a:lnTo>
                <a:lnTo>
                  <a:pt x="1354" y="1393"/>
                </a:lnTo>
                <a:lnTo>
                  <a:pt x="1397" y="1362"/>
                </a:lnTo>
                <a:lnTo>
                  <a:pt x="1418" y="1344"/>
                </a:lnTo>
                <a:lnTo>
                  <a:pt x="1439" y="1326"/>
                </a:lnTo>
                <a:lnTo>
                  <a:pt x="1458" y="1307"/>
                </a:lnTo>
                <a:lnTo>
                  <a:pt x="1473" y="1287"/>
                </a:lnTo>
                <a:lnTo>
                  <a:pt x="1473" y="1287"/>
                </a:lnTo>
                <a:lnTo>
                  <a:pt x="1493" y="1387"/>
                </a:lnTo>
                <a:lnTo>
                  <a:pt x="1493" y="1387"/>
                </a:lnTo>
                <a:close/>
                <a:moveTo>
                  <a:pt x="1468" y="1260"/>
                </a:moveTo>
                <a:lnTo>
                  <a:pt x="1468" y="1260"/>
                </a:lnTo>
                <a:lnTo>
                  <a:pt x="1464" y="1260"/>
                </a:lnTo>
                <a:lnTo>
                  <a:pt x="1462" y="1260"/>
                </a:lnTo>
                <a:lnTo>
                  <a:pt x="1462" y="1260"/>
                </a:lnTo>
                <a:lnTo>
                  <a:pt x="1439" y="1272"/>
                </a:lnTo>
                <a:lnTo>
                  <a:pt x="1419" y="1285"/>
                </a:lnTo>
                <a:lnTo>
                  <a:pt x="1398" y="1299"/>
                </a:lnTo>
                <a:lnTo>
                  <a:pt x="1379" y="1317"/>
                </a:lnTo>
                <a:lnTo>
                  <a:pt x="1341" y="1351"/>
                </a:lnTo>
                <a:lnTo>
                  <a:pt x="1305" y="1384"/>
                </a:lnTo>
                <a:lnTo>
                  <a:pt x="1305" y="1384"/>
                </a:lnTo>
                <a:lnTo>
                  <a:pt x="1247" y="1436"/>
                </a:lnTo>
                <a:lnTo>
                  <a:pt x="1189" y="1487"/>
                </a:lnTo>
                <a:lnTo>
                  <a:pt x="1189" y="1487"/>
                </a:lnTo>
                <a:lnTo>
                  <a:pt x="1161" y="1377"/>
                </a:lnTo>
                <a:lnTo>
                  <a:pt x="1161" y="1377"/>
                </a:lnTo>
                <a:lnTo>
                  <a:pt x="1304" y="1265"/>
                </a:lnTo>
                <a:lnTo>
                  <a:pt x="1447" y="1152"/>
                </a:lnTo>
                <a:lnTo>
                  <a:pt x="1447" y="1152"/>
                </a:lnTo>
                <a:lnTo>
                  <a:pt x="1468" y="1260"/>
                </a:lnTo>
                <a:lnTo>
                  <a:pt x="1468" y="1260"/>
                </a:lnTo>
                <a:close/>
                <a:moveTo>
                  <a:pt x="1439" y="1110"/>
                </a:moveTo>
                <a:lnTo>
                  <a:pt x="1439" y="1110"/>
                </a:lnTo>
                <a:lnTo>
                  <a:pt x="1435" y="1111"/>
                </a:lnTo>
                <a:lnTo>
                  <a:pt x="1431" y="1113"/>
                </a:lnTo>
                <a:lnTo>
                  <a:pt x="1431" y="1113"/>
                </a:lnTo>
                <a:lnTo>
                  <a:pt x="1360" y="1167"/>
                </a:lnTo>
                <a:lnTo>
                  <a:pt x="1288" y="1223"/>
                </a:lnTo>
                <a:lnTo>
                  <a:pt x="1219" y="1281"/>
                </a:lnTo>
                <a:lnTo>
                  <a:pt x="1185" y="1311"/>
                </a:lnTo>
                <a:lnTo>
                  <a:pt x="1152" y="1342"/>
                </a:lnTo>
                <a:lnTo>
                  <a:pt x="1152" y="1342"/>
                </a:lnTo>
                <a:lnTo>
                  <a:pt x="1122" y="1229"/>
                </a:lnTo>
                <a:lnTo>
                  <a:pt x="1122" y="1229"/>
                </a:lnTo>
                <a:lnTo>
                  <a:pt x="1157" y="1208"/>
                </a:lnTo>
                <a:lnTo>
                  <a:pt x="1190" y="1184"/>
                </a:lnTo>
                <a:lnTo>
                  <a:pt x="1222" y="1160"/>
                </a:lnTo>
                <a:lnTo>
                  <a:pt x="1254" y="1136"/>
                </a:lnTo>
                <a:lnTo>
                  <a:pt x="1254" y="1136"/>
                </a:lnTo>
                <a:lnTo>
                  <a:pt x="1337" y="1071"/>
                </a:lnTo>
                <a:lnTo>
                  <a:pt x="1378" y="1037"/>
                </a:lnTo>
                <a:lnTo>
                  <a:pt x="1398" y="1020"/>
                </a:lnTo>
                <a:lnTo>
                  <a:pt x="1418" y="1003"/>
                </a:lnTo>
                <a:lnTo>
                  <a:pt x="1418" y="1003"/>
                </a:lnTo>
                <a:lnTo>
                  <a:pt x="1439" y="1110"/>
                </a:lnTo>
                <a:lnTo>
                  <a:pt x="1439" y="1110"/>
                </a:lnTo>
                <a:close/>
                <a:moveTo>
                  <a:pt x="1409" y="956"/>
                </a:moveTo>
                <a:lnTo>
                  <a:pt x="1409" y="956"/>
                </a:lnTo>
                <a:lnTo>
                  <a:pt x="1390" y="971"/>
                </a:lnTo>
                <a:lnTo>
                  <a:pt x="1373" y="984"/>
                </a:lnTo>
                <a:lnTo>
                  <a:pt x="1337" y="1015"/>
                </a:lnTo>
                <a:lnTo>
                  <a:pt x="1269" y="1075"/>
                </a:lnTo>
                <a:lnTo>
                  <a:pt x="1269" y="1075"/>
                </a:lnTo>
                <a:lnTo>
                  <a:pt x="1231" y="1107"/>
                </a:lnTo>
                <a:lnTo>
                  <a:pt x="1193" y="1139"/>
                </a:lnTo>
                <a:lnTo>
                  <a:pt x="1114" y="1199"/>
                </a:lnTo>
                <a:lnTo>
                  <a:pt x="1114" y="1199"/>
                </a:lnTo>
                <a:lnTo>
                  <a:pt x="1088" y="1102"/>
                </a:lnTo>
                <a:lnTo>
                  <a:pt x="1088" y="1102"/>
                </a:lnTo>
                <a:lnTo>
                  <a:pt x="1128" y="1075"/>
                </a:lnTo>
                <a:lnTo>
                  <a:pt x="1167" y="1048"/>
                </a:lnTo>
                <a:lnTo>
                  <a:pt x="1206" y="1017"/>
                </a:lnTo>
                <a:lnTo>
                  <a:pt x="1243" y="987"/>
                </a:lnTo>
                <a:lnTo>
                  <a:pt x="1317" y="924"/>
                </a:lnTo>
                <a:lnTo>
                  <a:pt x="1389" y="861"/>
                </a:lnTo>
                <a:lnTo>
                  <a:pt x="1389" y="861"/>
                </a:lnTo>
                <a:lnTo>
                  <a:pt x="1409" y="956"/>
                </a:lnTo>
                <a:lnTo>
                  <a:pt x="1409" y="956"/>
                </a:lnTo>
                <a:close/>
                <a:moveTo>
                  <a:pt x="1381" y="816"/>
                </a:moveTo>
                <a:lnTo>
                  <a:pt x="1381" y="816"/>
                </a:lnTo>
                <a:lnTo>
                  <a:pt x="1307" y="883"/>
                </a:lnTo>
                <a:lnTo>
                  <a:pt x="1234" y="950"/>
                </a:lnTo>
                <a:lnTo>
                  <a:pt x="1197" y="983"/>
                </a:lnTo>
                <a:lnTo>
                  <a:pt x="1160" y="1015"/>
                </a:lnTo>
                <a:lnTo>
                  <a:pt x="1120" y="1045"/>
                </a:lnTo>
                <a:lnTo>
                  <a:pt x="1080" y="1074"/>
                </a:lnTo>
                <a:lnTo>
                  <a:pt x="1080" y="1074"/>
                </a:lnTo>
                <a:lnTo>
                  <a:pt x="1059" y="997"/>
                </a:lnTo>
                <a:lnTo>
                  <a:pt x="1059" y="997"/>
                </a:lnTo>
                <a:lnTo>
                  <a:pt x="1136" y="930"/>
                </a:lnTo>
                <a:lnTo>
                  <a:pt x="1211" y="862"/>
                </a:lnTo>
                <a:lnTo>
                  <a:pt x="1288" y="793"/>
                </a:lnTo>
                <a:lnTo>
                  <a:pt x="1325" y="759"/>
                </a:lnTo>
                <a:lnTo>
                  <a:pt x="1362" y="724"/>
                </a:lnTo>
                <a:lnTo>
                  <a:pt x="1362" y="724"/>
                </a:lnTo>
                <a:lnTo>
                  <a:pt x="1381" y="816"/>
                </a:lnTo>
                <a:lnTo>
                  <a:pt x="1381" y="816"/>
                </a:lnTo>
                <a:close/>
                <a:moveTo>
                  <a:pt x="1352" y="677"/>
                </a:moveTo>
                <a:lnTo>
                  <a:pt x="1352" y="677"/>
                </a:lnTo>
                <a:lnTo>
                  <a:pt x="1276" y="747"/>
                </a:lnTo>
                <a:lnTo>
                  <a:pt x="1199" y="817"/>
                </a:lnTo>
                <a:lnTo>
                  <a:pt x="1124" y="889"/>
                </a:lnTo>
                <a:lnTo>
                  <a:pt x="1085" y="924"/>
                </a:lnTo>
                <a:lnTo>
                  <a:pt x="1048" y="962"/>
                </a:lnTo>
                <a:lnTo>
                  <a:pt x="1048" y="962"/>
                </a:lnTo>
                <a:lnTo>
                  <a:pt x="1028" y="887"/>
                </a:lnTo>
                <a:lnTo>
                  <a:pt x="1028" y="887"/>
                </a:lnTo>
                <a:lnTo>
                  <a:pt x="1026" y="885"/>
                </a:lnTo>
                <a:lnTo>
                  <a:pt x="1026" y="885"/>
                </a:lnTo>
                <a:lnTo>
                  <a:pt x="1068" y="849"/>
                </a:lnTo>
                <a:lnTo>
                  <a:pt x="1109" y="813"/>
                </a:lnTo>
                <a:lnTo>
                  <a:pt x="1149" y="777"/>
                </a:lnTo>
                <a:lnTo>
                  <a:pt x="1187" y="740"/>
                </a:lnTo>
                <a:lnTo>
                  <a:pt x="1226" y="702"/>
                </a:lnTo>
                <a:lnTo>
                  <a:pt x="1263" y="662"/>
                </a:lnTo>
                <a:lnTo>
                  <a:pt x="1299" y="622"/>
                </a:lnTo>
                <a:lnTo>
                  <a:pt x="1333" y="581"/>
                </a:lnTo>
                <a:lnTo>
                  <a:pt x="1333" y="581"/>
                </a:lnTo>
                <a:lnTo>
                  <a:pt x="1352" y="677"/>
                </a:lnTo>
                <a:lnTo>
                  <a:pt x="1352" y="677"/>
                </a:lnTo>
                <a:close/>
                <a:moveTo>
                  <a:pt x="724" y="101"/>
                </a:moveTo>
                <a:lnTo>
                  <a:pt x="724" y="101"/>
                </a:lnTo>
                <a:lnTo>
                  <a:pt x="726" y="102"/>
                </a:lnTo>
                <a:lnTo>
                  <a:pt x="730" y="102"/>
                </a:lnTo>
                <a:lnTo>
                  <a:pt x="730" y="102"/>
                </a:lnTo>
                <a:lnTo>
                  <a:pt x="766" y="102"/>
                </a:lnTo>
                <a:lnTo>
                  <a:pt x="801" y="103"/>
                </a:lnTo>
                <a:lnTo>
                  <a:pt x="801" y="103"/>
                </a:lnTo>
                <a:lnTo>
                  <a:pt x="775" y="132"/>
                </a:lnTo>
                <a:lnTo>
                  <a:pt x="749" y="163"/>
                </a:lnTo>
                <a:lnTo>
                  <a:pt x="724" y="193"/>
                </a:lnTo>
                <a:lnTo>
                  <a:pt x="697" y="222"/>
                </a:lnTo>
                <a:lnTo>
                  <a:pt x="697" y="222"/>
                </a:lnTo>
                <a:lnTo>
                  <a:pt x="677" y="244"/>
                </a:lnTo>
                <a:lnTo>
                  <a:pt x="677" y="244"/>
                </a:lnTo>
                <a:lnTo>
                  <a:pt x="700" y="172"/>
                </a:lnTo>
                <a:lnTo>
                  <a:pt x="724" y="101"/>
                </a:lnTo>
                <a:lnTo>
                  <a:pt x="724" y="101"/>
                </a:lnTo>
                <a:close/>
                <a:moveTo>
                  <a:pt x="647" y="346"/>
                </a:moveTo>
                <a:lnTo>
                  <a:pt x="647" y="346"/>
                </a:lnTo>
                <a:lnTo>
                  <a:pt x="671" y="314"/>
                </a:lnTo>
                <a:lnTo>
                  <a:pt x="697" y="282"/>
                </a:lnTo>
                <a:lnTo>
                  <a:pt x="724" y="252"/>
                </a:lnTo>
                <a:lnTo>
                  <a:pt x="752" y="221"/>
                </a:lnTo>
                <a:lnTo>
                  <a:pt x="752" y="221"/>
                </a:lnTo>
                <a:lnTo>
                  <a:pt x="777" y="193"/>
                </a:lnTo>
                <a:lnTo>
                  <a:pt x="803" y="165"/>
                </a:lnTo>
                <a:lnTo>
                  <a:pt x="816" y="151"/>
                </a:lnTo>
                <a:lnTo>
                  <a:pt x="828" y="135"/>
                </a:lnTo>
                <a:lnTo>
                  <a:pt x="840" y="119"/>
                </a:lnTo>
                <a:lnTo>
                  <a:pt x="850" y="103"/>
                </a:lnTo>
                <a:lnTo>
                  <a:pt x="850" y="103"/>
                </a:lnTo>
                <a:lnTo>
                  <a:pt x="909" y="106"/>
                </a:lnTo>
                <a:lnTo>
                  <a:pt x="909" y="106"/>
                </a:lnTo>
                <a:lnTo>
                  <a:pt x="891" y="124"/>
                </a:lnTo>
                <a:lnTo>
                  <a:pt x="873" y="143"/>
                </a:lnTo>
                <a:lnTo>
                  <a:pt x="840" y="183"/>
                </a:lnTo>
                <a:lnTo>
                  <a:pt x="807" y="221"/>
                </a:lnTo>
                <a:lnTo>
                  <a:pt x="774" y="258"/>
                </a:lnTo>
                <a:lnTo>
                  <a:pt x="774" y="258"/>
                </a:lnTo>
                <a:lnTo>
                  <a:pt x="701" y="334"/>
                </a:lnTo>
                <a:lnTo>
                  <a:pt x="628" y="409"/>
                </a:lnTo>
                <a:lnTo>
                  <a:pt x="628" y="409"/>
                </a:lnTo>
                <a:lnTo>
                  <a:pt x="647" y="346"/>
                </a:lnTo>
                <a:lnTo>
                  <a:pt x="647" y="346"/>
                </a:lnTo>
                <a:close/>
                <a:moveTo>
                  <a:pt x="611" y="473"/>
                </a:moveTo>
                <a:lnTo>
                  <a:pt x="611" y="473"/>
                </a:lnTo>
                <a:lnTo>
                  <a:pt x="635" y="454"/>
                </a:lnTo>
                <a:lnTo>
                  <a:pt x="657" y="434"/>
                </a:lnTo>
                <a:lnTo>
                  <a:pt x="703" y="395"/>
                </a:lnTo>
                <a:lnTo>
                  <a:pt x="746" y="352"/>
                </a:lnTo>
                <a:lnTo>
                  <a:pt x="790" y="310"/>
                </a:lnTo>
                <a:lnTo>
                  <a:pt x="790" y="310"/>
                </a:lnTo>
                <a:lnTo>
                  <a:pt x="838" y="265"/>
                </a:lnTo>
                <a:lnTo>
                  <a:pt x="888" y="216"/>
                </a:lnTo>
                <a:lnTo>
                  <a:pt x="912" y="191"/>
                </a:lnTo>
                <a:lnTo>
                  <a:pt x="934" y="164"/>
                </a:lnTo>
                <a:lnTo>
                  <a:pt x="956" y="136"/>
                </a:lnTo>
                <a:lnTo>
                  <a:pt x="965" y="123"/>
                </a:lnTo>
                <a:lnTo>
                  <a:pt x="973" y="110"/>
                </a:lnTo>
                <a:lnTo>
                  <a:pt x="973" y="110"/>
                </a:lnTo>
                <a:lnTo>
                  <a:pt x="1006" y="111"/>
                </a:lnTo>
                <a:lnTo>
                  <a:pt x="1039" y="112"/>
                </a:lnTo>
                <a:lnTo>
                  <a:pt x="1039" y="112"/>
                </a:lnTo>
                <a:lnTo>
                  <a:pt x="1101" y="118"/>
                </a:lnTo>
                <a:lnTo>
                  <a:pt x="1101" y="118"/>
                </a:lnTo>
                <a:lnTo>
                  <a:pt x="1065" y="142"/>
                </a:lnTo>
                <a:lnTo>
                  <a:pt x="1028" y="165"/>
                </a:lnTo>
                <a:lnTo>
                  <a:pt x="991" y="191"/>
                </a:lnTo>
                <a:lnTo>
                  <a:pt x="956" y="217"/>
                </a:lnTo>
                <a:lnTo>
                  <a:pt x="920" y="245"/>
                </a:lnTo>
                <a:lnTo>
                  <a:pt x="884" y="274"/>
                </a:lnTo>
                <a:lnTo>
                  <a:pt x="850" y="305"/>
                </a:lnTo>
                <a:lnTo>
                  <a:pt x="815" y="335"/>
                </a:lnTo>
                <a:lnTo>
                  <a:pt x="782" y="367"/>
                </a:lnTo>
                <a:lnTo>
                  <a:pt x="749" y="400"/>
                </a:lnTo>
                <a:lnTo>
                  <a:pt x="717" y="433"/>
                </a:lnTo>
                <a:lnTo>
                  <a:pt x="687" y="466"/>
                </a:lnTo>
                <a:lnTo>
                  <a:pt x="657" y="501"/>
                </a:lnTo>
                <a:lnTo>
                  <a:pt x="628" y="536"/>
                </a:lnTo>
                <a:lnTo>
                  <a:pt x="602" y="572"/>
                </a:lnTo>
                <a:lnTo>
                  <a:pt x="577" y="608"/>
                </a:lnTo>
                <a:lnTo>
                  <a:pt x="577" y="608"/>
                </a:lnTo>
                <a:lnTo>
                  <a:pt x="594" y="540"/>
                </a:lnTo>
                <a:lnTo>
                  <a:pt x="611" y="473"/>
                </a:lnTo>
                <a:lnTo>
                  <a:pt x="611" y="473"/>
                </a:lnTo>
                <a:close/>
                <a:moveTo>
                  <a:pt x="550" y="714"/>
                </a:moveTo>
                <a:lnTo>
                  <a:pt x="550" y="714"/>
                </a:lnTo>
                <a:lnTo>
                  <a:pt x="585" y="671"/>
                </a:lnTo>
                <a:lnTo>
                  <a:pt x="619" y="629"/>
                </a:lnTo>
                <a:lnTo>
                  <a:pt x="655" y="589"/>
                </a:lnTo>
                <a:lnTo>
                  <a:pt x="691" y="550"/>
                </a:lnTo>
                <a:lnTo>
                  <a:pt x="729" y="512"/>
                </a:lnTo>
                <a:lnTo>
                  <a:pt x="766" y="474"/>
                </a:lnTo>
                <a:lnTo>
                  <a:pt x="805" y="438"/>
                </a:lnTo>
                <a:lnTo>
                  <a:pt x="844" y="403"/>
                </a:lnTo>
                <a:lnTo>
                  <a:pt x="924" y="332"/>
                </a:lnTo>
                <a:lnTo>
                  <a:pt x="1006" y="263"/>
                </a:lnTo>
                <a:lnTo>
                  <a:pt x="1091" y="196"/>
                </a:lnTo>
                <a:lnTo>
                  <a:pt x="1175" y="130"/>
                </a:lnTo>
                <a:lnTo>
                  <a:pt x="1175" y="130"/>
                </a:lnTo>
                <a:lnTo>
                  <a:pt x="1178" y="126"/>
                </a:lnTo>
                <a:lnTo>
                  <a:pt x="1181" y="123"/>
                </a:lnTo>
                <a:lnTo>
                  <a:pt x="1181" y="123"/>
                </a:lnTo>
                <a:lnTo>
                  <a:pt x="1212" y="122"/>
                </a:lnTo>
                <a:lnTo>
                  <a:pt x="1228" y="120"/>
                </a:lnTo>
                <a:lnTo>
                  <a:pt x="1243" y="118"/>
                </a:lnTo>
                <a:lnTo>
                  <a:pt x="1243" y="118"/>
                </a:lnTo>
                <a:lnTo>
                  <a:pt x="1255" y="176"/>
                </a:lnTo>
                <a:lnTo>
                  <a:pt x="1255" y="176"/>
                </a:lnTo>
                <a:lnTo>
                  <a:pt x="1207" y="221"/>
                </a:lnTo>
                <a:lnTo>
                  <a:pt x="1160" y="265"/>
                </a:lnTo>
                <a:lnTo>
                  <a:pt x="1063" y="354"/>
                </a:lnTo>
                <a:lnTo>
                  <a:pt x="966" y="441"/>
                </a:lnTo>
                <a:lnTo>
                  <a:pt x="868" y="530"/>
                </a:lnTo>
                <a:lnTo>
                  <a:pt x="820" y="575"/>
                </a:lnTo>
                <a:lnTo>
                  <a:pt x="773" y="620"/>
                </a:lnTo>
                <a:lnTo>
                  <a:pt x="725" y="666"/>
                </a:lnTo>
                <a:lnTo>
                  <a:pt x="680" y="713"/>
                </a:lnTo>
                <a:lnTo>
                  <a:pt x="635" y="760"/>
                </a:lnTo>
                <a:lnTo>
                  <a:pt x="591" y="809"/>
                </a:lnTo>
                <a:lnTo>
                  <a:pt x="549" y="858"/>
                </a:lnTo>
                <a:lnTo>
                  <a:pt x="508" y="909"/>
                </a:lnTo>
                <a:lnTo>
                  <a:pt x="508" y="909"/>
                </a:lnTo>
                <a:lnTo>
                  <a:pt x="529" y="811"/>
                </a:lnTo>
                <a:lnTo>
                  <a:pt x="550" y="714"/>
                </a:lnTo>
                <a:lnTo>
                  <a:pt x="550" y="714"/>
                </a:lnTo>
                <a:close/>
                <a:moveTo>
                  <a:pt x="493" y="973"/>
                </a:moveTo>
                <a:lnTo>
                  <a:pt x="493" y="973"/>
                </a:lnTo>
                <a:lnTo>
                  <a:pt x="590" y="882"/>
                </a:lnTo>
                <a:lnTo>
                  <a:pt x="688" y="791"/>
                </a:lnTo>
                <a:lnTo>
                  <a:pt x="885" y="611"/>
                </a:lnTo>
                <a:lnTo>
                  <a:pt x="983" y="519"/>
                </a:lnTo>
                <a:lnTo>
                  <a:pt x="1080" y="426"/>
                </a:lnTo>
                <a:lnTo>
                  <a:pt x="1128" y="380"/>
                </a:lnTo>
                <a:lnTo>
                  <a:pt x="1174" y="332"/>
                </a:lnTo>
                <a:lnTo>
                  <a:pt x="1220" y="285"/>
                </a:lnTo>
                <a:lnTo>
                  <a:pt x="1265" y="237"/>
                </a:lnTo>
                <a:lnTo>
                  <a:pt x="1265" y="237"/>
                </a:lnTo>
                <a:lnTo>
                  <a:pt x="1292" y="369"/>
                </a:lnTo>
                <a:lnTo>
                  <a:pt x="1292" y="369"/>
                </a:lnTo>
                <a:lnTo>
                  <a:pt x="1235" y="408"/>
                </a:lnTo>
                <a:lnTo>
                  <a:pt x="1179" y="449"/>
                </a:lnTo>
                <a:lnTo>
                  <a:pt x="1125" y="490"/>
                </a:lnTo>
                <a:lnTo>
                  <a:pt x="1069" y="532"/>
                </a:lnTo>
                <a:lnTo>
                  <a:pt x="1015" y="576"/>
                </a:lnTo>
                <a:lnTo>
                  <a:pt x="961" y="620"/>
                </a:lnTo>
                <a:lnTo>
                  <a:pt x="908" y="665"/>
                </a:lnTo>
                <a:lnTo>
                  <a:pt x="855" y="711"/>
                </a:lnTo>
                <a:lnTo>
                  <a:pt x="803" y="758"/>
                </a:lnTo>
                <a:lnTo>
                  <a:pt x="753" y="805"/>
                </a:lnTo>
                <a:lnTo>
                  <a:pt x="703" y="854"/>
                </a:lnTo>
                <a:lnTo>
                  <a:pt x="654" y="903"/>
                </a:lnTo>
                <a:lnTo>
                  <a:pt x="605" y="954"/>
                </a:lnTo>
                <a:lnTo>
                  <a:pt x="558" y="1005"/>
                </a:lnTo>
                <a:lnTo>
                  <a:pt x="512" y="1057"/>
                </a:lnTo>
                <a:lnTo>
                  <a:pt x="468" y="1109"/>
                </a:lnTo>
                <a:lnTo>
                  <a:pt x="468" y="1109"/>
                </a:lnTo>
                <a:lnTo>
                  <a:pt x="480" y="1041"/>
                </a:lnTo>
                <a:lnTo>
                  <a:pt x="493" y="973"/>
                </a:lnTo>
                <a:lnTo>
                  <a:pt x="493" y="973"/>
                </a:lnTo>
                <a:close/>
                <a:moveTo>
                  <a:pt x="456" y="1168"/>
                </a:moveTo>
                <a:lnTo>
                  <a:pt x="456" y="1168"/>
                </a:lnTo>
                <a:lnTo>
                  <a:pt x="506" y="1118"/>
                </a:lnTo>
                <a:lnTo>
                  <a:pt x="557" y="1069"/>
                </a:lnTo>
                <a:lnTo>
                  <a:pt x="608" y="1021"/>
                </a:lnTo>
                <a:lnTo>
                  <a:pt x="661" y="973"/>
                </a:lnTo>
                <a:lnTo>
                  <a:pt x="766" y="881"/>
                </a:lnTo>
                <a:lnTo>
                  <a:pt x="873" y="789"/>
                </a:lnTo>
                <a:lnTo>
                  <a:pt x="1089" y="608"/>
                </a:lnTo>
                <a:lnTo>
                  <a:pt x="1195" y="515"/>
                </a:lnTo>
                <a:lnTo>
                  <a:pt x="1301" y="422"/>
                </a:lnTo>
                <a:lnTo>
                  <a:pt x="1301" y="422"/>
                </a:lnTo>
                <a:lnTo>
                  <a:pt x="1322" y="528"/>
                </a:lnTo>
                <a:lnTo>
                  <a:pt x="1322" y="528"/>
                </a:lnTo>
                <a:lnTo>
                  <a:pt x="1121" y="693"/>
                </a:lnTo>
                <a:lnTo>
                  <a:pt x="1020" y="776"/>
                </a:lnTo>
                <a:lnTo>
                  <a:pt x="920" y="862"/>
                </a:lnTo>
                <a:lnTo>
                  <a:pt x="920" y="862"/>
                </a:lnTo>
                <a:lnTo>
                  <a:pt x="913" y="866"/>
                </a:lnTo>
                <a:lnTo>
                  <a:pt x="908" y="871"/>
                </a:lnTo>
                <a:lnTo>
                  <a:pt x="908" y="871"/>
                </a:lnTo>
                <a:lnTo>
                  <a:pt x="844" y="927"/>
                </a:lnTo>
                <a:lnTo>
                  <a:pt x="782" y="981"/>
                </a:lnTo>
                <a:lnTo>
                  <a:pt x="720" y="1037"/>
                </a:lnTo>
                <a:lnTo>
                  <a:pt x="659" y="1094"/>
                </a:lnTo>
                <a:lnTo>
                  <a:pt x="599" y="1151"/>
                </a:lnTo>
                <a:lnTo>
                  <a:pt x="541" y="1209"/>
                </a:lnTo>
                <a:lnTo>
                  <a:pt x="484" y="1268"/>
                </a:lnTo>
                <a:lnTo>
                  <a:pt x="427" y="1327"/>
                </a:lnTo>
                <a:lnTo>
                  <a:pt x="427" y="1327"/>
                </a:lnTo>
                <a:lnTo>
                  <a:pt x="456" y="1168"/>
                </a:lnTo>
                <a:lnTo>
                  <a:pt x="456" y="1168"/>
                </a:lnTo>
                <a:close/>
                <a:moveTo>
                  <a:pt x="415" y="1393"/>
                </a:moveTo>
                <a:lnTo>
                  <a:pt x="415" y="1393"/>
                </a:lnTo>
                <a:lnTo>
                  <a:pt x="469" y="1340"/>
                </a:lnTo>
                <a:lnTo>
                  <a:pt x="525" y="1290"/>
                </a:lnTo>
                <a:lnTo>
                  <a:pt x="583" y="1240"/>
                </a:lnTo>
                <a:lnTo>
                  <a:pt x="642" y="1191"/>
                </a:lnTo>
                <a:lnTo>
                  <a:pt x="701" y="1142"/>
                </a:lnTo>
                <a:lnTo>
                  <a:pt x="762" y="1094"/>
                </a:lnTo>
                <a:lnTo>
                  <a:pt x="884" y="1000"/>
                </a:lnTo>
                <a:lnTo>
                  <a:pt x="884" y="1000"/>
                </a:lnTo>
                <a:lnTo>
                  <a:pt x="869" y="1102"/>
                </a:lnTo>
                <a:lnTo>
                  <a:pt x="869" y="1102"/>
                </a:lnTo>
                <a:lnTo>
                  <a:pt x="840" y="1123"/>
                </a:lnTo>
                <a:lnTo>
                  <a:pt x="812" y="1147"/>
                </a:lnTo>
                <a:lnTo>
                  <a:pt x="785" y="1171"/>
                </a:lnTo>
                <a:lnTo>
                  <a:pt x="758" y="1195"/>
                </a:lnTo>
                <a:lnTo>
                  <a:pt x="705" y="1245"/>
                </a:lnTo>
                <a:lnTo>
                  <a:pt x="652" y="1294"/>
                </a:lnTo>
                <a:lnTo>
                  <a:pt x="652" y="1294"/>
                </a:lnTo>
                <a:lnTo>
                  <a:pt x="520" y="1421"/>
                </a:lnTo>
                <a:lnTo>
                  <a:pt x="455" y="1485"/>
                </a:lnTo>
                <a:lnTo>
                  <a:pt x="389" y="1550"/>
                </a:lnTo>
                <a:lnTo>
                  <a:pt x="389" y="1550"/>
                </a:lnTo>
                <a:lnTo>
                  <a:pt x="415" y="1393"/>
                </a:lnTo>
                <a:lnTo>
                  <a:pt x="415" y="1393"/>
                </a:lnTo>
                <a:close/>
                <a:moveTo>
                  <a:pt x="383" y="1587"/>
                </a:moveTo>
                <a:lnTo>
                  <a:pt x="383" y="1587"/>
                </a:lnTo>
                <a:lnTo>
                  <a:pt x="446" y="1538"/>
                </a:lnTo>
                <a:lnTo>
                  <a:pt x="505" y="1487"/>
                </a:lnTo>
                <a:lnTo>
                  <a:pt x="565" y="1437"/>
                </a:lnTo>
                <a:lnTo>
                  <a:pt x="624" y="1384"/>
                </a:lnTo>
                <a:lnTo>
                  <a:pt x="624" y="1384"/>
                </a:lnTo>
                <a:lnTo>
                  <a:pt x="684" y="1332"/>
                </a:lnTo>
                <a:lnTo>
                  <a:pt x="744" y="1281"/>
                </a:lnTo>
                <a:lnTo>
                  <a:pt x="803" y="1228"/>
                </a:lnTo>
                <a:lnTo>
                  <a:pt x="832" y="1201"/>
                </a:lnTo>
                <a:lnTo>
                  <a:pt x="860" y="1173"/>
                </a:lnTo>
                <a:lnTo>
                  <a:pt x="860" y="1173"/>
                </a:lnTo>
                <a:lnTo>
                  <a:pt x="851" y="1257"/>
                </a:lnTo>
                <a:lnTo>
                  <a:pt x="851" y="1257"/>
                </a:lnTo>
                <a:lnTo>
                  <a:pt x="773" y="1336"/>
                </a:lnTo>
                <a:lnTo>
                  <a:pt x="693" y="1415"/>
                </a:lnTo>
                <a:lnTo>
                  <a:pt x="611" y="1490"/>
                </a:lnTo>
                <a:lnTo>
                  <a:pt x="528" y="1564"/>
                </a:lnTo>
                <a:lnTo>
                  <a:pt x="528" y="1564"/>
                </a:lnTo>
                <a:lnTo>
                  <a:pt x="491" y="1596"/>
                </a:lnTo>
                <a:lnTo>
                  <a:pt x="450" y="1632"/>
                </a:lnTo>
                <a:lnTo>
                  <a:pt x="404" y="1670"/>
                </a:lnTo>
                <a:lnTo>
                  <a:pt x="383" y="1691"/>
                </a:lnTo>
                <a:lnTo>
                  <a:pt x="362" y="1713"/>
                </a:lnTo>
                <a:lnTo>
                  <a:pt x="362" y="1713"/>
                </a:lnTo>
                <a:lnTo>
                  <a:pt x="383" y="1587"/>
                </a:lnTo>
                <a:lnTo>
                  <a:pt x="383" y="1587"/>
                </a:lnTo>
                <a:close/>
                <a:moveTo>
                  <a:pt x="348" y="1804"/>
                </a:moveTo>
                <a:lnTo>
                  <a:pt x="348" y="1804"/>
                </a:lnTo>
                <a:lnTo>
                  <a:pt x="379" y="1768"/>
                </a:lnTo>
                <a:lnTo>
                  <a:pt x="394" y="1751"/>
                </a:lnTo>
                <a:lnTo>
                  <a:pt x="410" y="1734"/>
                </a:lnTo>
                <a:lnTo>
                  <a:pt x="410" y="1734"/>
                </a:lnTo>
                <a:lnTo>
                  <a:pt x="453" y="1691"/>
                </a:lnTo>
                <a:lnTo>
                  <a:pt x="497" y="1652"/>
                </a:lnTo>
                <a:lnTo>
                  <a:pt x="587" y="1574"/>
                </a:lnTo>
                <a:lnTo>
                  <a:pt x="587" y="1574"/>
                </a:lnTo>
                <a:lnTo>
                  <a:pt x="652" y="1518"/>
                </a:lnTo>
                <a:lnTo>
                  <a:pt x="717" y="1461"/>
                </a:lnTo>
                <a:lnTo>
                  <a:pt x="750" y="1433"/>
                </a:lnTo>
                <a:lnTo>
                  <a:pt x="781" y="1403"/>
                </a:lnTo>
                <a:lnTo>
                  <a:pt x="812" y="1374"/>
                </a:lnTo>
                <a:lnTo>
                  <a:pt x="842" y="1342"/>
                </a:lnTo>
                <a:lnTo>
                  <a:pt x="842" y="1342"/>
                </a:lnTo>
                <a:lnTo>
                  <a:pt x="832" y="1420"/>
                </a:lnTo>
                <a:lnTo>
                  <a:pt x="832" y="1420"/>
                </a:lnTo>
                <a:lnTo>
                  <a:pt x="766" y="1478"/>
                </a:lnTo>
                <a:lnTo>
                  <a:pt x="701" y="1538"/>
                </a:lnTo>
                <a:lnTo>
                  <a:pt x="638" y="1600"/>
                </a:lnTo>
                <a:lnTo>
                  <a:pt x="574" y="1664"/>
                </a:lnTo>
                <a:lnTo>
                  <a:pt x="512" y="1727"/>
                </a:lnTo>
                <a:lnTo>
                  <a:pt x="451" y="1792"/>
                </a:lnTo>
                <a:lnTo>
                  <a:pt x="329" y="1922"/>
                </a:lnTo>
                <a:lnTo>
                  <a:pt x="329" y="1922"/>
                </a:lnTo>
                <a:lnTo>
                  <a:pt x="348" y="1804"/>
                </a:lnTo>
                <a:lnTo>
                  <a:pt x="348" y="1804"/>
                </a:lnTo>
                <a:close/>
                <a:moveTo>
                  <a:pt x="321" y="1972"/>
                </a:moveTo>
                <a:lnTo>
                  <a:pt x="321" y="1972"/>
                </a:lnTo>
                <a:lnTo>
                  <a:pt x="386" y="1914"/>
                </a:lnTo>
                <a:lnTo>
                  <a:pt x="450" y="1854"/>
                </a:lnTo>
                <a:lnTo>
                  <a:pt x="512" y="1795"/>
                </a:lnTo>
                <a:lnTo>
                  <a:pt x="575" y="1734"/>
                </a:lnTo>
                <a:lnTo>
                  <a:pt x="700" y="1612"/>
                </a:lnTo>
                <a:lnTo>
                  <a:pt x="762" y="1551"/>
                </a:lnTo>
                <a:lnTo>
                  <a:pt x="824" y="1490"/>
                </a:lnTo>
                <a:lnTo>
                  <a:pt x="824" y="1490"/>
                </a:lnTo>
                <a:lnTo>
                  <a:pt x="811" y="1604"/>
                </a:lnTo>
                <a:lnTo>
                  <a:pt x="797" y="1717"/>
                </a:lnTo>
                <a:lnTo>
                  <a:pt x="797" y="1717"/>
                </a:lnTo>
                <a:lnTo>
                  <a:pt x="732" y="1774"/>
                </a:lnTo>
                <a:lnTo>
                  <a:pt x="667" y="1829"/>
                </a:lnTo>
                <a:lnTo>
                  <a:pt x="536" y="1940"/>
                </a:lnTo>
                <a:lnTo>
                  <a:pt x="472" y="1997"/>
                </a:lnTo>
                <a:lnTo>
                  <a:pt x="408" y="2056"/>
                </a:lnTo>
                <a:lnTo>
                  <a:pt x="348" y="2115"/>
                </a:lnTo>
                <a:lnTo>
                  <a:pt x="317" y="2146"/>
                </a:lnTo>
                <a:lnTo>
                  <a:pt x="288" y="2176"/>
                </a:lnTo>
                <a:lnTo>
                  <a:pt x="288" y="2176"/>
                </a:lnTo>
                <a:lnTo>
                  <a:pt x="321" y="1972"/>
                </a:lnTo>
                <a:lnTo>
                  <a:pt x="321" y="1972"/>
                </a:lnTo>
                <a:close/>
                <a:moveTo>
                  <a:pt x="279" y="2236"/>
                </a:moveTo>
                <a:lnTo>
                  <a:pt x="279" y="2236"/>
                </a:lnTo>
                <a:lnTo>
                  <a:pt x="342" y="2178"/>
                </a:lnTo>
                <a:lnTo>
                  <a:pt x="406" y="2121"/>
                </a:lnTo>
                <a:lnTo>
                  <a:pt x="537" y="2009"/>
                </a:lnTo>
                <a:lnTo>
                  <a:pt x="602" y="1954"/>
                </a:lnTo>
                <a:lnTo>
                  <a:pt x="665" y="1897"/>
                </a:lnTo>
                <a:lnTo>
                  <a:pt x="728" y="1837"/>
                </a:lnTo>
                <a:lnTo>
                  <a:pt x="758" y="1807"/>
                </a:lnTo>
                <a:lnTo>
                  <a:pt x="787" y="1776"/>
                </a:lnTo>
                <a:lnTo>
                  <a:pt x="787" y="1776"/>
                </a:lnTo>
                <a:lnTo>
                  <a:pt x="777" y="1840"/>
                </a:lnTo>
                <a:lnTo>
                  <a:pt x="766" y="1903"/>
                </a:lnTo>
                <a:lnTo>
                  <a:pt x="766" y="1903"/>
                </a:lnTo>
                <a:lnTo>
                  <a:pt x="737" y="1936"/>
                </a:lnTo>
                <a:lnTo>
                  <a:pt x="708" y="1970"/>
                </a:lnTo>
                <a:lnTo>
                  <a:pt x="677" y="2001"/>
                </a:lnTo>
                <a:lnTo>
                  <a:pt x="647" y="2032"/>
                </a:lnTo>
                <a:lnTo>
                  <a:pt x="585" y="2093"/>
                </a:lnTo>
                <a:lnTo>
                  <a:pt x="520" y="2151"/>
                </a:lnTo>
                <a:lnTo>
                  <a:pt x="453" y="2208"/>
                </a:lnTo>
                <a:lnTo>
                  <a:pt x="387" y="2265"/>
                </a:lnTo>
                <a:lnTo>
                  <a:pt x="321" y="2322"/>
                </a:lnTo>
                <a:lnTo>
                  <a:pt x="256" y="2379"/>
                </a:lnTo>
                <a:lnTo>
                  <a:pt x="256" y="2379"/>
                </a:lnTo>
                <a:lnTo>
                  <a:pt x="279" y="2236"/>
                </a:lnTo>
                <a:lnTo>
                  <a:pt x="279" y="2236"/>
                </a:lnTo>
                <a:close/>
                <a:moveTo>
                  <a:pt x="251" y="2411"/>
                </a:moveTo>
                <a:lnTo>
                  <a:pt x="251" y="2411"/>
                </a:lnTo>
                <a:lnTo>
                  <a:pt x="318" y="2367"/>
                </a:lnTo>
                <a:lnTo>
                  <a:pt x="386" y="2319"/>
                </a:lnTo>
                <a:lnTo>
                  <a:pt x="452" y="2269"/>
                </a:lnTo>
                <a:lnTo>
                  <a:pt x="516" y="2217"/>
                </a:lnTo>
                <a:lnTo>
                  <a:pt x="578" y="2162"/>
                </a:lnTo>
                <a:lnTo>
                  <a:pt x="638" y="2105"/>
                </a:lnTo>
                <a:lnTo>
                  <a:pt x="696" y="2046"/>
                </a:lnTo>
                <a:lnTo>
                  <a:pt x="724" y="2016"/>
                </a:lnTo>
                <a:lnTo>
                  <a:pt x="750" y="1985"/>
                </a:lnTo>
                <a:lnTo>
                  <a:pt x="750" y="1985"/>
                </a:lnTo>
                <a:lnTo>
                  <a:pt x="740" y="2040"/>
                </a:lnTo>
                <a:lnTo>
                  <a:pt x="726" y="2093"/>
                </a:lnTo>
                <a:lnTo>
                  <a:pt x="713" y="2146"/>
                </a:lnTo>
                <a:lnTo>
                  <a:pt x="699" y="2199"/>
                </a:lnTo>
                <a:lnTo>
                  <a:pt x="699" y="2199"/>
                </a:lnTo>
                <a:lnTo>
                  <a:pt x="636" y="2244"/>
                </a:lnTo>
                <a:lnTo>
                  <a:pt x="573" y="2289"/>
                </a:lnTo>
                <a:lnTo>
                  <a:pt x="509" y="2335"/>
                </a:lnTo>
                <a:lnTo>
                  <a:pt x="446" y="2383"/>
                </a:lnTo>
                <a:lnTo>
                  <a:pt x="414" y="2407"/>
                </a:lnTo>
                <a:lnTo>
                  <a:pt x="383" y="2432"/>
                </a:lnTo>
                <a:lnTo>
                  <a:pt x="354" y="2457"/>
                </a:lnTo>
                <a:lnTo>
                  <a:pt x="325" y="2484"/>
                </a:lnTo>
                <a:lnTo>
                  <a:pt x="296" y="2510"/>
                </a:lnTo>
                <a:lnTo>
                  <a:pt x="269" y="2538"/>
                </a:lnTo>
                <a:lnTo>
                  <a:pt x="243" y="2566"/>
                </a:lnTo>
                <a:lnTo>
                  <a:pt x="219" y="2595"/>
                </a:lnTo>
                <a:lnTo>
                  <a:pt x="219" y="2595"/>
                </a:lnTo>
                <a:lnTo>
                  <a:pt x="251" y="2411"/>
                </a:lnTo>
                <a:lnTo>
                  <a:pt x="251" y="2411"/>
                </a:lnTo>
                <a:close/>
                <a:moveTo>
                  <a:pt x="208" y="2652"/>
                </a:moveTo>
                <a:lnTo>
                  <a:pt x="208" y="2652"/>
                </a:lnTo>
                <a:lnTo>
                  <a:pt x="240" y="2623"/>
                </a:lnTo>
                <a:lnTo>
                  <a:pt x="272" y="2595"/>
                </a:lnTo>
                <a:lnTo>
                  <a:pt x="336" y="2542"/>
                </a:lnTo>
                <a:lnTo>
                  <a:pt x="402" y="2490"/>
                </a:lnTo>
                <a:lnTo>
                  <a:pt x="468" y="2440"/>
                </a:lnTo>
                <a:lnTo>
                  <a:pt x="602" y="2341"/>
                </a:lnTo>
                <a:lnTo>
                  <a:pt x="669" y="2291"/>
                </a:lnTo>
                <a:lnTo>
                  <a:pt x="736" y="2240"/>
                </a:lnTo>
                <a:lnTo>
                  <a:pt x="736" y="2240"/>
                </a:lnTo>
                <a:lnTo>
                  <a:pt x="741" y="2239"/>
                </a:lnTo>
                <a:lnTo>
                  <a:pt x="748" y="2236"/>
                </a:lnTo>
                <a:lnTo>
                  <a:pt x="752" y="2232"/>
                </a:lnTo>
                <a:lnTo>
                  <a:pt x="757" y="2227"/>
                </a:lnTo>
                <a:lnTo>
                  <a:pt x="757" y="2227"/>
                </a:lnTo>
                <a:lnTo>
                  <a:pt x="758" y="2232"/>
                </a:lnTo>
                <a:lnTo>
                  <a:pt x="759" y="2237"/>
                </a:lnTo>
                <a:lnTo>
                  <a:pt x="759" y="2237"/>
                </a:lnTo>
                <a:lnTo>
                  <a:pt x="618" y="2355"/>
                </a:lnTo>
                <a:lnTo>
                  <a:pt x="548" y="2415"/>
                </a:lnTo>
                <a:lnTo>
                  <a:pt x="479" y="2477"/>
                </a:lnTo>
                <a:lnTo>
                  <a:pt x="479" y="2477"/>
                </a:lnTo>
                <a:lnTo>
                  <a:pt x="407" y="2546"/>
                </a:lnTo>
                <a:lnTo>
                  <a:pt x="336" y="2616"/>
                </a:lnTo>
                <a:lnTo>
                  <a:pt x="265" y="2685"/>
                </a:lnTo>
                <a:lnTo>
                  <a:pt x="228" y="2718"/>
                </a:lnTo>
                <a:lnTo>
                  <a:pt x="191" y="2751"/>
                </a:lnTo>
                <a:lnTo>
                  <a:pt x="191" y="2751"/>
                </a:lnTo>
                <a:lnTo>
                  <a:pt x="208" y="2652"/>
                </a:lnTo>
                <a:lnTo>
                  <a:pt x="208" y="2652"/>
                </a:lnTo>
                <a:close/>
                <a:moveTo>
                  <a:pt x="183" y="2792"/>
                </a:moveTo>
                <a:lnTo>
                  <a:pt x="183" y="2792"/>
                </a:lnTo>
                <a:lnTo>
                  <a:pt x="223" y="2764"/>
                </a:lnTo>
                <a:lnTo>
                  <a:pt x="261" y="2735"/>
                </a:lnTo>
                <a:lnTo>
                  <a:pt x="299" y="2703"/>
                </a:lnTo>
                <a:lnTo>
                  <a:pt x="336" y="2672"/>
                </a:lnTo>
                <a:lnTo>
                  <a:pt x="407" y="2607"/>
                </a:lnTo>
                <a:lnTo>
                  <a:pt x="477" y="2541"/>
                </a:lnTo>
                <a:lnTo>
                  <a:pt x="477" y="2541"/>
                </a:lnTo>
                <a:lnTo>
                  <a:pt x="517" y="2506"/>
                </a:lnTo>
                <a:lnTo>
                  <a:pt x="558" y="2473"/>
                </a:lnTo>
                <a:lnTo>
                  <a:pt x="644" y="2408"/>
                </a:lnTo>
                <a:lnTo>
                  <a:pt x="685" y="2375"/>
                </a:lnTo>
                <a:lnTo>
                  <a:pt x="726" y="2341"/>
                </a:lnTo>
                <a:lnTo>
                  <a:pt x="746" y="2323"/>
                </a:lnTo>
                <a:lnTo>
                  <a:pt x="766" y="2305"/>
                </a:lnTo>
                <a:lnTo>
                  <a:pt x="785" y="2286"/>
                </a:lnTo>
                <a:lnTo>
                  <a:pt x="802" y="2266"/>
                </a:lnTo>
                <a:lnTo>
                  <a:pt x="802" y="2266"/>
                </a:lnTo>
                <a:lnTo>
                  <a:pt x="826" y="2270"/>
                </a:lnTo>
                <a:lnTo>
                  <a:pt x="850" y="2274"/>
                </a:lnTo>
                <a:lnTo>
                  <a:pt x="899" y="2278"/>
                </a:lnTo>
                <a:lnTo>
                  <a:pt x="899" y="2278"/>
                </a:lnTo>
                <a:lnTo>
                  <a:pt x="808" y="2363"/>
                </a:lnTo>
                <a:lnTo>
                  <a:pt x="718" y="2445"/>
                </a:lnTo>
                <a:lnTo>
                  <a:pt x="627" y="2527"/>
                </a:lnTo>
                <a:lnTo>
                  <a:pt x="536" y="2607"/>
                </a:lnTo>
                <a:lnTo>
                  <a:pt x="442" y="2688"/>
                </a:lnTo>
                <a:lnTo>
                  <a:pt x="349" y="2766"/>
                </a:lnTo>
                <a:lnTo>
                  <a:pt x="253" y="2844"/>
                </a:lnTo>
                <a:lnTo>
                  <a:pt x="158" y="2921"/>
                </a:lnTo>
                <a:lnTo>
                  <a:pt x="158" y="2921"/>
                </a:lnTo>
                <a:lnTo>
                  <a:pt x="183" y="2792"/>
                </a:lnTo>
                <a:lnTo>
                  <a:pt x="183" y="2792"/>
                </a:lnTo>
                <a:close/>
                <a:moveTo>
                  <a:pt x="148" y="2970"/>
                </a:moveTo>
                <a:lnTo>
                  <a:pt x="148" y="2970"/>
                </a:lnTo>
                <a:lnTo>
                  <a:pt x="203" y="2934"/>
                </a:lnTo>
                <a:lnTo>
                  <a:pt x="259" y="2896"/>
                </a:lnTo>
                <a:lnTo>
                  <a:pt x="313" y="2858"/>
                </a:lnTo>
                <a:lnTo>
                  <a:pt x="367" y="2819"/>
                </a:lnTo>
                <a:lnTo>
                  <a:pt x="420" y="2779"/>
                </a:lnTo>
                <a:lnTo>
                  <a:pt x="473" y="2738"/>
                </a:lnTo>
                <a:lnTo>
                  <a:pt x="526" y="2696"/>
                </a:lnTo>
                <a:lnTo>
                  <a:pt x="578" y="2653"/>
                </a:lnTo>
                <a:lnTo>
                  <a:pt x="628" y="2609"/>
                </a:lnTo>
                <a:lnTo>
                  <a:pt x="679" y="2564"/>
                </a:lnTo>
                <a:lnTo>
                  <a:pt x="728" y="2519"/>
                </a:lnTo>
                <a:lnTo>
                  <a:pt x="777" y="2473"/>
                </a:lnTo>
                <a:lnTo>
                  <a:pt x="824" y="2427"/>
                </a:lnTo>
                <a:lnTo>
                  <a:pt x="871" y="2379"/>
                </a:lnTo>
                <a:lnTo>
                  <a:pt x="916" y="2330"/>
                </a:lnTo>
                <a:lnTo>
                  <a:pt x="961" y="2281"/>
                </a:lnTo>
                <a:lnTo>
                  <a:pt x="961" y="2281"/>
                </a:lnTo>
                <a:lnTo>
                  <a:pt x="1023" y="2281"/>
                </a:lnTo>
                <a:lnTo>
                  <a:pt x="1085" y="2280"/>
                </a:lnTo>
                <a:lnTo>
                  <a:pt x="1085" y="2280"/>
                </a:lnTo>
                <a:lnTo>
                  <a:pt x="1114" y="2280"/>
                </a:lnTo>
                <a:lnTo>
                  <a:pt x="1150" y="2281"/>
                </a:lnTo>
                <a:lnTo>
                  <a:pt x="1150" y="2281"/>
                </a:lnTo>
                <a:lnTo>
                  <a:pt x="1087" y="2318"/>
                </a:lnTo>
                <a:lnTo>
                  <a:pt x="1024" y="2355"/>
                </a:lnTo>
                <a:lnTo>
                  <a:pt x="965" y="2393"/>
                </a:lnTo>
                <a:lnTo>
                  <a:pt x="905" y="2435"/>
                </a:lnTo>
                <a:lnTo>
                  <a:pt x="847" y="2477"/>
                </a:lnTo>
                <a:lnTo>
                  <a:pt x="790" y="2522"/>
                </a:lnTo>
                <a:lnTo>
                  <a:pt x="733" y="2570"/>
                </a:lnTo>
                <a:lnTo>
                  <a:pt x="677" y="2621"/>
                </a:lnTo>
                <a:lnTo>
                  <a:pt x="677" y="2621"/>
                </a:lnTo>
                <a:lnTo>
                  <a:pt x="538" y="2752"/>
                </a:lnTo>
                <a:lnTo>
                  <a:pt x="469" y="2817"/>
                </a:lnTo>
                <a:lnTo>
                  <a:pt x="401" y="2882"/>
                </a:lnTo>
                <a:lnTo>
                  <a:pt x="332" y="2946"/>
                </a:lnTo>
                <a:lnTo>
                  <a:pt x="261" y="3009"/>
                </a:lnTo>
                <a:lnTo>
                  <a:pt x="189" y="3070"/>
                </a:lnTo>
                <a:lnTo>
                  <a:pt x="114" y="3130"/>
                </a:lnTo>
                <a:lnTo>
                  <a:pt x="114" y="3130"/>
                </a:lnTo>
                <a:lnTo>
                  <a:pt x="148" y="2970"/>
                </a:lnTo>
                <a:lnTo>
                  <a:pt x="148" y="2970"/>
                </a:lnTo>
                <a:close/>
                <a:moveTo>
                  <a:pt x="533" y="3364"/>
                </a:moveTo>
                <a:lnTo>
                  <a:pt x="533" y="3364"/>
                </a:lnTo>
                <a:lnTo>
                  <a:pt x="505" y="3364"/>
                </a:lnTo>
                <a:lnTo>
                  <a:pt x="476" y="3364"/>
                </a:lnTo>
                <a:lnTo>
                  <a:pt x="419" y="3370"/>
                </a:lnTo>
                <a:lnTo>
                  <a:pt x="419" y="3370"/>
                </a:lnTo>
                <a:lnTo>
                  <a:pt x="446" y="3350"/>
                </a:lnTo>
                <a:lnTo>
                  <a:pt x="446" y="3350"/>
                </a:lnTo>
                <a:lnTo>
                  <a:pt x="472" y="3331"/>
                </a:lnTo>
                <a:lnTo>
                  <a:pt x="499" y="3311"/>
                </a:lnTo>
                <a:lnTo>
                  <a:pt x="524" y="3289"/>
                </a:lnTo>
                <a:lnTo>
                  <a:pt x="548" y="3266"/>
                </a:lnTo>
                <a:lnTo>
                  <a:pt x="548" y="3266"/>
                </a:lnTo>
                <a:lnTo>
                  <a:pt x="532" y="3346"/>
                </a:lnTo>
                <a:lnTo>
                  <a:pt x="532" y="3346"/>
                </a:lnTo>
                <a:lnTo>
                  <a:pt x="532" y="3355"/>
                </a:lnTo>
                <a:lnTo>
                  <a:pt x="533" y="3364"/>
                </a:lnTo>
                <a:lnTo>
                  <a:pt x="533" y="3364"/>
                </a:lnTo>
                <a:close/>
                <a:moveTo>
                  <a:pt x="561" y="3205"/>
                </a:moveTo>
                <a:lnTo>
                  <a:pt x="561" y="3205"/>
                </a:lnTo>
                <a:lnTo>
                  <a:pt x="558" y="3205"/>
                </a:lnTo>
                <a:lnTo>
                  <a:pt x="557" y="3205"/>
                </a:lnTo>
                <a:lnTo>
                  <a:pt x="557" y="3205"/>
                </a:lnTo>
                <a:lnTo>
                  <a:pt x="541" y="3217"/>
                </a:lnTo>
                <a:lnTo>
                  <a:pt x="525" y="3231"/>
                </a:lnTo>
                <a:lnTo>
                  <a:pt x="496" y="3257"/>
                </a:lnTo>
                <a:lnTo>
                  <a:pt x="468" y="3285"/>
                </a:lnTo>
                <a:lnTo>
                  <a:pt x="439" y="3311"/>
                </a:lnTo>
                <a:lnTo>
                  <a:pt x="439" y="3311"/>
                </a:lnTo>
                <a:lnTo>
                  <a:pt x="419" y="3329"/>
                </a:lnTo>
                <a:lnTo>
                  <a:pt x="398" y="3345"/>
                </a:lnTo>
                <a:lnTo>
                  <a:pt x="377" y="3360"/>
                </a:lnTo>
                <a:lnTo>
                  <a:pt x="354" y="3375"/>
                </a:lnTo>
                <a:lnTo>
                  <a:pt x="354" y="3375"/>
                </a:lnTo>
                <a:lnTo>
                  <a:pt x="332" y="3378"/>
                </a:lnTo>
                <a:lnTo>
                  <a:pt x="332" y="3378"/>
                </a:lnTo>
                <a:lnTo>
                  <a:pt x="273" y="3379"/>
                </a:lnTo>
                <a:lnTo>
                  <a:pt x="215" y="3380"/>
                </a:lnTo>
                <a:lnTo>
                  <a:pt x="215" y="3380"/>
                </a:lnTo>
                <a:lnTo>
                  <a:pt x="260" y="3346"/>
                </a:lnTo>
                <a:lnTo>
                  <a:pt x="306" y="3311"/>
                </a:lnTo>
                <a:lnTo>
                  <a:pt x="399" y="3244"/>
                </a:lnTo>
                <a:lnTo>
                  <a:pt x="492" y="3175"/>
                </a:lnTo>
                <a:lnTo>
                  <a:pt x="537" y="3139"/>
                </a:lnTo>
                <a:lnTo>
                  <a:pt x="581" y="3103"/>
                </a:lnTo>
                <a:lnTo>
                  <a:pt x="581" y="3103"/>
                </a:lnTo>
                <a:lnTo>
                  <a:pt x="561" y="3205"/>
                </a:lnTo>
                <a:lnTo>
                  <a:pt x="561" y="3205"/>
                </a:lnTo>
                <a:close/>
                <a:moveTo>
                  <a:pt x="594" y="3044"/>
                </a:moveTo>
                <a:lnTo>
                  <a:pt x="594" y="3044"/>
                </a:lnTo>
                <a:lnTo>
                  <a:pt x="484" y="3122"/>
                </a:lnTo>
                <a:lnTo>
                  <a:pt x="430" y="3163"/>
                </a:lnTo>
                <a:lnTo>
                  <a:pt x="377" y="3204"/>
                </a:lnTo>
                <a:lnTo>
                  <a:pt x="324" y="3247"/>
                </a:lnTo>
                <a:lnTo>
                  <a:pt x="271" y="3290"/>
                </a:lnTo>
                <a:lnTo>
                  <a:pt x="220" y="3334"/>
                </a:lnTo>
                <a:lnTo>
                  <a:pt x="171" y="3379"/>
                </a:lnTo>
                <a:lnTo>
                  <a:pt x="171" y="3379"/>
                </a:lnTo>
                <a:lnTo>
                  <a:pt x="57" y="3376"/>
                </a:lnTo>
                <a:lnTo>
                  <a:pt x="57" y="3376"/>
                </a:lnTo>
                <a:lnTo>
                  <a:pt x="63" y="3354"/>
                </a:lnTo>
                <a:lnTo>
                  <a:pt x="63" y="3354"/>
                </a:lnTo>
                <a:lnTo>
                  <a:pt x="65" y="3354"/>
                </a:lnTo>
                <a:lnTo>
                  <a:pt x="68" y="3351"/>
                </a:lnTo>
                <a:lnTo>
                  <a:pt x="71" y="3347"/>
                </a:lnTo>
                <a:lnTo>
                  <a:pt x="71" y="3342"/>
                </a:lnTo>
                <a:lnTo>
                  <a:pt x="68" y="3337"/>
                </a:lnTo>
                <a:lnTo>
                  <a:pt x="68" y="3337"/>
                </a:lnTo>
                <a:lnTo>
                  <a:pt x="71" y="3339"/>
                </a:lnTo>
                <a:lnTo>
                  <a:pt x="75" y="3339"/>
                </a:lnTo>
                <a:lnTo>
                  <a:pt x="80" y="3338"/>
                </a:lnTo>
                <a:lnTo>
                  <a:pt x="87" y="3337"/>
                </a:lnTo>
                <a:lnTo>
                  <a:pt x="102" y="3329"/>
                </a:lnTo>
                <a:lnTo>
                  <a:pt x="124" y="3318"/>
                </a:lnTo>
                <a:lnTo>
                  <a:pt x="149" y="3302"/>
                </a:lnTo>
                <a:lnTo>
                  <a:pt x="177" y="3282"/>
                </a:lnTo>
                <a:lnTo>
                  <a:pt x="246" y="3233"/>
                </a:lnTo>
                <a:lnTo>
                  <a:pt x="325" y="3171"/>
                </a:lnTo>
                <a:lnTo>
                  <a:pt x="416" y="3100"/>
                </a:lnTo>
                <a:lnTo>
                  <a:pt x="514" y="3017"/>
                </a:lnTo>
                <a:lnTo>
                  <a:pt x="620" y="2930"/>
                </a:lnTo>
                <a:lnTo>
                  <a:pt x="620" y="2930"/>
                </a:lnTo>
                <a:lnTo>
                  <a:pt x="606" y="2987"/>
                </a:lnTo>
                <a:lnTo>
                  <a:pt x="594" y="3044"/>
                </a:lnTo>
                <a:lnTo>
                  <a:pt x="594" y="3044"/>
                </a:lnTo>
                <a:close/>
                <a:moveTo>
                  <a:pt x="722" y="2755"/>
                </a:moveTo>
                <a:lnTo>
                  <a:pt x="722" y="2755"/>
                </a:lnTo>
                <a:lnTo>
                  <a:pt x="714" y="2754"/>
                </a:lnTo>
                <a:lnTo>
                  <a:pt x="706" y="2754"/>
                </a:lnTo>
                <a:lnTo>
                  <a:pt x="699" y="2754"/>
                </a:lnTo>
                <a:lnTo>
                  <a:pt x="689" y="2756"/>
                </a:lnTo>
                <a:lnTo>
                  <a:pt x="683" y="2760"/>
                </a:lnTo>
                <a:lnTo>
                  <a:pt x="676" y="2766"/>
                </a:lnTo>
                <a:lnTo>
                  <a:pt x="669" y="2774"/>
                </a:lnTo>
                <a:lnTo>
                  <a:pt x="665" y="2782"/>
                </a:lnTo>
                <a:lnTo>
                  <a:pt x="665" y="2782"/>
                </a:lnTo>
                <a:lnTo>
                  <a:pt x="656" y="2815"/>
                </a:lnTo>
                <a:lnTo>
                  <a:pt x="656" y="2815"/>
                </a:lnTo>
                <a:lnTo>
                  <a:pt x="583" y="2874"/>
                </a:lnTo>
                <a:lnTo>
                  <a:pt x="510" y="2933"/>
                </a:lnTo>
                <a:lnTo>
                  <a:pt x="363" y="3049"/>
                </a:lnTo>
                <a:lnTo>
                  <a:pt x="291" y="3107"/>
                </a:lnTo>
                <a:lnTo>
                  <a:pt x="218" y="3166"/>
                </a:lnTo>
                <a:lnTo>
                  <a:pt x="148" y="3227"/>
                </a:lnTo>
                <a:lnTo>
                  <a:pt x="113" y="3258"/>
                </a:lnTo>
                <a:lnTo>
                  <a:pt x="79" y="3290"/>
                </a:lnTo>
                <a:lnTo>
                  <a:pt x="79" y="3290"/>
                </a:lnTo>
                <a:lnTo>
                  <a:pt x="104" y="3179"/>
                </a:lnTo>
                <a:lnTo>
                  <a:pt x="104" y="3179"/>
                </a:lnTo>
                <a:lnTo>
                  <a:pt x="140" y="3159"/>
                </a:lnTo>
                <a:lnTo>
                  <a:pt x="174" y="3138"/>
                </a:lnTo>
                <a:lnTo>
                  <a:pt x="207" y="3117"/>
                </a:lnTo>
                <a:lnTo>
                  <a:pt x="240" y="3093"/>
                </a:lnTo>
                <a:lnTo>
                  <a:pt x="273" y="3069"/>
                </a:lnTo>
                <a:lnTo>
                  <a:pt x="305" y="3044"/>
                </a:lnTo>
                <a:lnTo>
                  <a:pt x="336" y="3019"/>
                </a:lnTo>
                <a:lnTo>
                  <a:pt x="366" y="2992"/>
                </a:lnTo>
                <a:lnTo>
                  <a:pt x="427" y="2938"/>
                </a:lnTo>
                <a:lnTo>
                  <a:pt x="485" y="2882"/>
                </a:lnTo>
                <a:lnTo>
                  <a:pt x="602" y="2770"/>
                </a:lnTo>
                <a:lnTo>
                  <a:pt x="602" y="2770"/>
                </a:lnTo>
                <a:lnTo>
                  <a:pt x="642" y="2731"/>
                </a:lnTo>
                <a:lnTo>
                  <a:pt x="681" y="2694"/>
                </a:lnTo>
                <a:lnTo>
                  <a:pt x="721" y="2658"/>
                </a:lnTo>
                <a:lnTo>
                  <a:pt x="762" y="2624"/>
                </a:lnTo>
                <a:lnTo>
                  <a:pt x="802" y="2590"/>
                </a:lnTo>
                <a:lnTo>
                  <a:pt x="843" y="2556"/>
                </a:lnTo>
                <a:lnTo>
                  <a:pt x="884" y="2525"/>
                </a:lnTo>
                <a:lnTo>
                  <a:pt x="926" y="2493"/>
                </a:lnTo>
                <a:lnTo>
                  <a:pt x="969" y="2462"/>
                </a:lnTo>
                <a:lnTo>
                  <a:pt x="1011" y="2433"/>
                </a:lnTo>
                <a:lnTo>
                  <a:pt x="1055" y="2404"/>
                </a:lnTo>
                <a:lnTo>
                  <a:pt x="1100" y="2375"/>
                </a:lnTo>
                <a:lnTo>
                  <a:pt x="1145" y="2347"/>
                </a:lnTo>
                <a:lnTo>
                  <a:pt x="1191" y="2319"/>
                </a:lnTo>
                <a:lnTo>
                  <a:pt x="1285" y="2265"/>
                </a:lnTo>
                <a:lnTo>
                  <a:pt x="1285" y="2265"/>
                </a:lnTo>
                <a:lnTo>
                  <a:pt x="1295" y="2262"/>
                </a:lnTo>
                <a:lnTo>
                  <a:pt x="1295" y="2262"/>
                </a:lnTo>
                <a:lnTo>
                  <a:pt x="1160" y="2372"/>
                </a:lnTo>
                <a:lnTo>
                  <a:pt x="1026" y="2484"/>
                </a:lnTo>
                <a:lnTo>
                  <a:pt x="959" y="2541"/>
                </a:lnTo>
                <a:lnTo>
                  <a:pt x="895" y="2597"/>
                </a:lnTo>
                <a:lnTo>
                  <a:pt x="830" y="2657"/>
                </a:lnTo>
                <a:lnTo>
                  <a:pt x="766" y="2715"/>
                </a:lnTo>
                <a:lnTo>
                  <a:pt x="766" y="2715"/>
                </a:lnTo>
                <a:lnTo>
                  <a:pt x="722" y="2755"/>
                </a:lnTo>
                <a:lnTo>
                  <a:pt x="722" y="2755"/>
                </a:lnTo>
                <a:close/>
                <a:moveTo>
                  <a:pt x="869" y="2799"/>
                </a:moveTo>
                <a:lnTo>
                  <a:pt x="869" y="2799"/>
                </a:lnTo>
                <a:lnTo>
                  <a:pt x="819" y="2801"/>
                </a:lnTo>
                <a:lnTo>
                  <a:pt x="770" y="2804"/>
                </a:lnTo>
                <a:lnTo>
                  <a:pt x="770" y="2804"/>
                </a:lnTo>
                <a:lnTo>
                  <a:pt x="900" y="2692"/>
                </a:lnTo>
                <a:lnTo>
                  <a:pt x="1030" y="2578"/>
                </a:lnTo>
                <a:lnTo>
                  <a:pt x="1275" y="2362"/>
                </a:lnTo>
                <a:lnTo>
                  <a:pt x="1479" y="2179"/>
                </a:lnTo>
                <a:lnTo>
                  <a:pt x="1618" y="2052"/>
                </a:lnTo>
                <a:lnTo>
                  <a:pt x="1618" y="2052"/>
                </a:lnTo>
                <a:lnTo>
                  <a:pt x="1639" y="2166"/>
                </a:lnTo>
                <a:lnTo>
                  <a:pt x="1639" y="2166"/>
                </a:lnTo>
                <a:lnTo>
                  <a:pt x="1597" y="2199"/>
                </a:lnTo>
                <a:lnTo>
                  <a:pt x="1556" y="2232"/>
                </a:lnTo>
                <a:lnTo>
                  <a:pt x="1515" y="2268"/>
                </a:lnTo>
                <a:lnTo>
                  <a:pt x="1473" y="2303"/>
                </a:lnTo>
                <a:lnTo>
                  <a:pt x="1394" y="2375"/>
                </a:lnTo>
                <a:lnTo>
                  <a:pt x="1313" y="2446"/>
                </a:lnTo>
                <a:lnTo>
                  <a:pt x="1313" y="2446"/>
                </a:lnTo>
                <a:lnTo>
                  <a:pt x="1260" y="2493"/>
                </a:lnTo>
                <a:lnTo>
                  <a:pt x="1206" y="2537"/>
                </a:lnTo>
                <a:lnTo>
                  <a:pt x="1095" y="2625"/>
                </a:lnTo>
                <a:lnTo>
                  <a:pt x="983" y="2711"/>
                </a:lnTo>
                <a:lnTo>
                  <a:pt x="871" y="2798"/>
                </a:lnTo>
                <a:lnTo>
                  <a:pt x="871" y="2798"/>
                </a:lnTo>
                <a:lnTo>
                  <a:pt x="869" y="2799"/>
                </a:lnTo>
                <a:lnTo>
                  <a:pt x="869" y="2799"/>
                </a:lnTo>
                <a:close/>
                <a:moveTo>
                  <a:pt x="1080" y="2792"/>
                </a:moveTo>
                <a:lnTo>
                  <a:pt x="1080" y="2792"/>
                </a:lnTo>
                <a:lnTo>
                  <a:pt x="991" y="2795"/>
                </a:lnTo>
                <a:lnTo>
                  <a:pt x="903" y="2798"/>
                </a:lnTo>
                <a:lnTo>
                  <a:pt x="903" y="2798"/>
                </a:lnTo>
                <a:lnTo>
                  <a:pt x="953" y="2770"/>
                </a:lnTo>
                <a:lnTo>
                  <a:pt x="1003" y="2739"/>
                </a:lnTo>
                <a:lnTo>
                  <a:pt x="1054" y="2707"/>
                </a:lnTo>
                <a:lnTo>
                  <a:pt x="1103" y="2676"/>
                </a:lnTo>
                <a:lnTo>
                  <a:pt x="1153" y="2641"/>
                </a:lnTo>
                <a:lnTo>
                  <a:pt x="1202" y="2605"/>
                </a:lnTo>
                <a:lnTo>
                  <a:pt x="1250" y="2568"/>
                </a:lnTo>
                <a:lnTo>
                  <a:pt x="1297" y="2531"/>
                </a:lnTo>
                <a:lnTo>
                  <a:pt x="1345" y="2493"/>
                </a:lnTo>
                <a:lnTo>
                  <a:pt x="1391" y="2453"/>
                </a:lnTo>
                <a:lnTo>
                  <a:pt x="1436" y="2413"/>
                </a:lnTo>
                <a:lnTo>
                  <a:pt x="1481" y="2372"/>
                </a:lnTo>
                <a:lnTo>
                  <a:pt x="1524" y="2331"/>
                </a:lnTo>
                <a:lnTo>
                  <a:pt x="1566" y="2290"/>
                </a:lnTo>
                <a:lnTo>
                  <a:pt x="1607" y="2248"/>
                </a:lnTo>
                <a:lnTo>
                  <a:pt x="1647" y="2205"/>
                </a:lnTo>
                <a:lnTo>
                  <a:pt x="1647" y="2205"/>
                </a:lnTo>
                <a:lnTo>
                  <a:pt x="1668" y="2315"/>
                </a:lnTo>
                <a:lnTo>
                  <a:pt x="1668" y="2315"/>
                </a:lnTo>
                <a:lnTo>
                  <a:pt x="1630" y="2341"/>
                </a:lnTo>
                <a:lnTo>
                  <a:pt x="1591" y="2368"/>
                </a:lnTo>
                <a:lnTo>
                  <a:pt x="1554" y="2396"/>
                </a:lnTo>
                <a:lnTo>
                  <a:pt x="1520" y="2427"/>
                </a:lnTo>
                <a:lnTo>
                  <a:pt x="1484" y="2458"/>
                </a:lnTo>
                <a:lnTo>
                  <a:pt x="1450" y="2490"/>
                </a:lnTo>
                <a:lnTo>
                  <a:pt x="1382" y="2555"/>
                </a:lnTo>
                <a:lnTo>
                  <a:pt x="1348" y="2588"/>
                </a:lnTo>
                <a:lnTo>
                  <a:pt x="1313" y="2619"/>
                </a:lnTo>
                <a:lnTo>
                  <a:pt x="1279" y="2649"/>
                </a:lnTo>
                <a:lnTo>
                  <a:pt x="1242" y="2680"/>
                </a:lnTo>
                <a:lnTo>
                  <a:pt x="1205" y="2707"/>
                </a:lnTo>
                <a:lnTo>
                  <a:pt x="1165" y="2733"/>
                </a:lnTo>
                <a:lnTo>
                  <a:pt x="1125" y="2756"/>
                </a:lnTo>
                <a:lnTo>
                  <a:pt x="1104" y="2767"/>
                </a:lnTo>
                <a:lnTo>
                  <a:pt x="1083" y="2778"/>
                </a:lnTo>
                <a:lnTo>
                  <a:pt x="1083" y="2778"/>
                </a:lnTo>
                <a:lnTo>
                  <a:pt x="1079" y="2780"/>
                </a:lnTo>
                <a:lnTo>
                  <a:pt x="1077" y="2784"/>
                </a:lnTo>
                <a:lnTo>
                  <a:pt x="1077" y="2788"/>
                </a:lnTo>
                <a:lnTo>
                  <a:pt x="1080" y="2792"/>
                </a:lnTo>
                <a:lnTo>
                  <a:pt x="1080" y="2792"/>
                </a:lnTo>
                <a:close/>
                <a:moveTo>
                  <a:pt x="1100" y="2792"/>
                </a:moveTo>
                <a:lnTo>
                  <a:pt x="1100" y="2792"/>
                </a:lnTo>
                <a:lnTo>
                  <a:pt x="1141" y="2774"/>
                </a:lnTo>
                <a:lnTo>
                  <a:pt x="1182" y="2752"/>
                </a:lnTo>
                <a:lnTo>
                  <a:pt x="1220" y="2730"/>
                </a:lnTo>
                <a:lnTo>
                  <a:pt x="1259" y="2706"/>
                </a:lnTo>
                <a:lnTo>
                  <a:pt x="1296" y="2681"/>
                </a:lnTo>
                <a:lnTo>
                  <a:pt x="1332" y="2653"/>
                </a:lnTo>
                <a:lnTo>
                  <a:pt x="1367" y="2625"/>
                </a:lnTo>
                <a:lnTo>
                  <a:pt x="1402" y="2596"/>
                </a:lnTo>
                <a:lnTo>
                  <a:pt x="1471" y="2537"/>
                </a:lnTo>
                <a:lnTo>
                  <a:pt x="1540" y="2476"/>
                </a:lnTo>
                <a:lnTo>
                  <a:pt x="1607" y="2416"/>
                </a:lnTo>
                <a:lnTo>
                  <a:pt x="1642" y="2386"/>
                </a:lnTo>
                <a:lnTo>
                  <a:pt x="1677" y="2358"/>
                </a:lnTo>
                <a:lnTo>
                  <a:pt x="1677" y="2358"/>
                </a:lnTo>
                <a:lnTo>
                  <a:pt x="1700" y="2466"/>
                </a:lnTo>
                <a:lnTo>
                  <a:pt x="1700" y="2466"/>
                </a:lnTo>
                <a:lnTo>
                  <a:pt x="1671" y="2482"/>
                </a:lnTo>
                <a:lnTo>
                  <a:pt x="1644" y="2499"/>
                </a:lnTo>
                <a:lnTo>
                  <a:pt x="1616" y="2519"/>
                </a:lnTo>
                <a:lnTo>
                  <a:pt x="1591" y="2539"/>
                </a:lnTo>
                <a:lnTo>
                  <a:pt x="1566" y="2559"/>
                </a:lnTo>
                <a:lnTo>
                  <a:pt x="1541" y="2582"/>
                </a:lnTo>
                <a:lnTo>
                  <a:pt x="1492" y="2625"/>
                </a:lnTo>
                <a:lnTo>
                  <a:pt x="1444" y="2670"/>
                </a:lnTo>
                <a:lnTo>
                  <a:pt x="1394" y="2713"/>
                </a:lnTo>
                <a:lnTo>
                  <a:pt x="1369" y="2734"/>
                </a:lnTo>
                <a:lnTo>
                  <a:pt x="1342" y="2754"/>
                </a:lnTo>
                <a:lnTo>
                  <a:pt x="1316" y="2772"/>
                </a:lnTo>
                <a:lnTo>
                  <a:pt x="1288" y="2790"/>
                </a:lnTo>
                <a:lnTo>
                  <a:pt x="1288" y="2790"/>
                </a:lnTo>
                <a:lnTo>
                  <a:pt x="1194" y="2791"/>
                </a:lnTo>
                <a:lnTo>
                  <a:pt x="1100" y="2792"/>
                </a:lnTo>
                <a:lnTo>
                  <a:pt x="1100" y="2792"/>
                </a:lnTo>
                <a:close/>
                <a:moveTo>
                  <a:pt x="1340" y="2849"/>
                </a:moveTo>
                <a:lnTo>
                  <a:pt x="1340" y="2849"/>
                </a:lnTo>
                <a:lnTo>
                  <a:pt x="1340" y="2837"/>
                </a:lnTo>
                <a:lnTo>
                  <a:pt x="1338" y="2827"/>
                </a:lnTo>
                <a:lnTo>
                  <a:pt x="1334" y="2816"/>
                </a:lnTo>
                <a:lnTo>
                  <a:pt x="1328" y="2807"/>
                </a:lnTo>
                <a:lnTo>
                  <a:pt x="1328" y="2807"/>
                </a:lnTo>
                <a:lnTo>
                  <a:pt x="1354" y="2792"/>
                </a:lnTo>
                <a:lnTo>
                  <a:pt x="1379" y="2776"/>
                </a:lnTo>
                <a:lnTo>
                  <a:pt x="1405" y="2759"/>
                </a:lnTo>
                <a:lnTo>
                  <a:pt x="1430" y="2742"/>
                </a:lnTo>
                <a:lnTo>
                  <a:pt x="1479" y="2705"/>
                </a:lnTo>
                <a:lnTo>
                  <a:pt x="1526" y="2666"/>
                </a:lnTo>
                <a:lnTo>
                  <a:pt x="1573" y="2625"/>
                </a:lnTo>
                <a:lnTo>
                  <a:pt x="1618" y="2586"/>
                </a:lnTo>
                <a:lnTo>
                  <a:pt x="1708" y="2506"/>
                </a:lnTo>
                <a:lnTo>
                  <a:pt x="1708" y="2506"/>
                </a:lnTo>
                <a:lnTo>
                  <a:pt x="1721" y="2564"/>
                </a:lnTo>
                <a:lnTo>
                  <a:pt x="1721" y="2564"/>
                </a:lnTo>
                <a:lnTo>
                  <a:pt x="1493" y="2752"/>
                </a:lnTo>
                <a:lnTo>
                  <a:pt x="1493" y="2752"/>
                </a:lnTo>
                <a:lnTo>
                  <a:pt x="1458" y="2782"/>
                </a:lnTo>
                <a:lnTo>
                  <a:pt x="1418" y="2812"/>
                </a:lnTo>
                <a:lnTo>
                  <a:pt x="1398" y="2828"/>
                </a:lnTo>
                <a:lnTo>
                  <a:pt x="1379" y="2845"/>
                </a:lnTo>
                <a:lnTo>
                  <a:pt x="1361" y="2862"/>
                </a:lnTo>
                <a:lnTo>
                  <a:pt x="1345" y="2881"/>
                </a:lnTo>
                <a:lnTo>
                  <a:pt x="1345" y="2881"/>
                </a:lnTo>
                <a:lnTo>
                  <a:pt x="1340" y="2849"/>
                </a:lnTo>
                <a:lnTo>
                  <a:pt x="1340" y="2849"/>
                </a:lnTo>
                <a:close/>
                <a:moveTo>
                  <a:pt x="1375" y="3048"/>
                </a:moveTo>
                <a:lnTo>
                  <a:pt x="1375" y="3048"/>
                </a:lnTo>
                <a:lnTo>
                  <a:pt x="1353" y="2925"/>
                </a:lnTo>
                <a:lnTo>
                  <a:pt x="1353" y="2925"/>
                </a:lnTo>
                <a:lnTo>
                  <a:pt x="1374" y="2909"/>
                </a:lnTo>
                <a:lnTo>
                  <a:pt x="1397" y="2892"/>
                </a:lnTo>
                <a:lnTo>
                  <a:pt x="1418" y="2873"/>
                </a:lnTo>
                <a:lnTo>
                  <a:pt x="1439" y="2854"/>
                </a:lnTo>
                <a:lnTo>
                  <a:pt x="1480" y="2816"/>
                </a:lnTo>
                <a:lnTo>
                  <a:pt x="1501" y="2798"/>
                </a:lnTo>
                <a:lnTo>
                  <a:pt x="1521" y="2780"/>
                </a:lnTo>
                <a:lnTo>
                  <a:pt x="1521" y="2780"/>
                </a:lnTo>
                <a:lnTo>
                  <a:pt x="1627" y="2696"/>
                </a:lnTo>
                <a:lnTo>
                  <a:pt x="1679" y="2652"/>
                </a:lnTo>
                <a:lnTo>
                  <a:pt x="1732" y="2608"/>
                </a:lnTo>
                <a:lnTo>
                  <a:pt x="1732" y="2608"/>
                </a:lnTo>
                <a:lnTo>
                  <a:pt x="1750" y="2692"/>
                </a:lnTo>
                <a:lnTo>
                  <a:pt x="1750" y="2692"/>
                </a:lnTo>
                <a:lnTo>
                  <a:pt x="1722" y="2711"/>
                </a:lnTo>
                <a:lnTo>
                  <a:pt x="1695" y="2733"/>
                </a:lnTo>
                <a:lnTo>
                  <a:pt x="1668" y="2755"/>
                </a:lnTo>
                <a:lnTo>
                  <a:pt x="1643" y="2779"/>
                </a:lnTo>
                <a:lnTo>
                  <a:pt x="1594" y="2828"/>
                </a:lnTo>
                <a:lnTo>
                  <a:pt x="1546" y="2878"/>
                </a:lnTo>
                <a:lnTo>
                  <a:pt x="1546" y="2878"/>
                </a:lnTo>
                <a:lnTo>
                  <a:pt x="1462" y="2963"/>
                </a:lnTo>
                <a:lnTo>
                  <a:pt x="1375" y="3048"/>
                </a:lnTo>
                <a:lnTo>
                  <a:pt x="1375" y="3048"/>
                </a:lnTo>
                <a:close/>
                <a:moveTo>
                  <a:pt x="1402" y="3195"/>
                </a:moveTo>
                <a:lnTo>
                  <a:pt x="1402" y="3195"/>
                </a:lnTo>
                <a:lnTo>
                  <a:pt x="1382" y="3082"/>
                </a:lnTo>
                <a:lnTo>
                  <a:pt x="1382" y="3082"/>
                </a:lnTo>
                <a:lnTo>
                  <a:pt x="1402" y="3068"/>
                </a:lnTo>
                <a:lnTo>
                  <a:pt x="1420" y="3052"/>
                </a:lnTo>
                <a:lnTo>
                  <a:pt x="1459" y="3019"/>
                </a:lnTo>
                <a:lnTo>
                  <a:pt x="1496" y="2984"/>
                </a:lnTo>
                <a:lnTo>
                  <a:pt x="1532" y="2950"/>
                </a:lnTo>
                <a:lnTo>
                  <a:pt x="1532" y="2950"/>
                </a:lnTo>
                <a:lnTo>
                  <a:pt x="1589" y="2894"/>
                </a:lnTo>
                <a:lnTo>
                  <a:pt x="1646" y="2840"/>
                </a:lnTo>
                <a:lnTo>
                  <a:pt x="1703" y="2787"/>
                </a:lnTo>
                <a:lnTo>
                  <a:pt x="1760" y="2731"/>
                </a:lnTo>
                <a:lnTo>
                  <a:pt x="1760" y="2731"/>
                </a:lnTo>
                <a:lnTo>
                  <a:pt x="1791" y="2862"/>
                </a:lnTo>
                <a:lnTo>
                  <a:pt x="1791" y="2862"/>
                </a:lnTo>
                <a:lnTo>
                  <a:pt x="1764" y="2876"/>
                </a:lnTo>
                <a:lnTo>
                  <a:pt x="1737" y="2892"/>
                </a:lnTo>
                <a:lnTo>
                  <a:pt x="1709" y="2907"/>
                </a:lnTo>
                <a:lnTo>
                  <a:pt x="1683" y="2926"/>
                </a:lnTo>
                <a:lnTo>
                  <a:pt x="1658" y="2945"/>
                </a:lnTo>
                <a:lnTo>
                  <a:pt x="1632" y="2964"/>
                </a:lnTo>
                <a:lnTo>
                  <a:pt x="1607" y="2984"/>
                </a:lnTo>
                <a:lnTo>
                  <a:pt x="1583" y="3007"/>
                </a:lnTo>
                <a:lnTo>
                  <a:pt x="1536" y="3052"/>
                </a:lnTo>
                <a:lnTo>
                  <a:pt x="1489" y="3098"/>
                </a:lnTo>
                <a:lnTo>
                  <a:pt x="1446" y="3146"/>
                </a:lnTo>
                <a:lnTo>
                  <a:pt x="1402" y="3195"/>
                </a:lnTo>
                <a:lnTo>
                  <a:pt x="1402" y="3195"/>
                </a:lnTo>
                <a:close/>
                <a:moveTo>
                  <a:pt x="1409" y="3228"/>
                </a:moveTo>
                <a:lnTo>
                  <a:pt x="1409" y="3228"/>
                </a:lnTo>
                <a:lnTo>
                  <a:pt x="1485" y="3155"/>
                </a:lnTo>
                <a:lnTo>
                  <a:pt x="1564" y="3081"/>
                </a:lnTo>
                <a:lnTo>
                  <a:pt x="1564" y="3081"/>
                </a:lnTo>
                <a:lnTo>
                  <a:pt x="1591" y="3056"/>
                </a:lnTo>
                <a:lnTo>
                  <a:pt x="1619" y="3031"/>
                </a:lnTo>
                <a:lnTo>
                  <a:pt x="1648" y="3007"/>
                </a:lnTo>
                <a:lnTo>
                  <a:pt x="1679" y="2984"/>
                </a:lnTo>
                <a:lnTo>
                  <a:pt x="1738" y="2942"/>
                </a:lnTo>
                <a:lnTo>
                  <a:pt x="1801" y="2901"/>
                </a:lnTo>
                <a:lnTo>
                  <a:pt x="1801" y="2901"/>
                </a:lnTo>
                <a:lnTo>
                  <a:pt x="1818" y="2962"/>
                </a:lnTo>
                <a:lnTo>
                  <a:pt x="1835" y="3024"/>
                </a:lnTo>
                <a:lnTo>
                  <a:pt x="1835" y="3024"/>
                </a:lnTo>
                <a:lnTo>
                  <a:pt x="1811" y="3039"/>
                </a:lnTo>
                <a:lnTo>
                  <a:pt x="1789" y="3054"/>
                </a:lnTo>
                <a:lnTo>
                  <a:pt x="1767" y="3073"/>
                </a:lnTo>
                <a:lnTo>
                  <a:pt x="1746" y="3090"/>
                </a:lnTo>
                <a:lnTo>
                  <a:pt x="1704" y="3129"/>
                </a:lnTo>
                <a:lnTo>
                  <a:pt x="1663" y="3166"/>
                </a:lnTo>
                <a:lnTo>
                  <a:pt x="1663" y="3166"/>
                </a:lnTo>
                <a:lnTo>
                  <a:pt x="1606" y="3215"/>
                </a:lnTo>
                <a:lnTo>
                  <a:pt x="1548" y="3264"/>
                </a:lnTo>
                <a:lnTo>
                  <a:pt x="1489" y="3311"/>
                </a:lnTo>
                <a:lnTo>
                  <a:pt x="1430" y="3358"/>
                </a:lnTo>
                <a:lnTo>
                  <a:pt x="1430" y="3358"/>
                </a:lnTo>
                <a:lnTo>
                  <a:pt x="1419" y="3293"/>
                </a:lnTo>
                <a:lnTo>
                  <a:pt x="1409" y="3228"/>
                </a:lnTo>
                <a:lnTo>
                  <a:pt x="1409" y="3228"/>
                </a:lnTo>
                <a:close/>
                <a:moveTo>
                  <a:pt x="1619" y="3351"/>
                </a:moveTo>
                <a:lnTo>
                  <a:pt x="1619" y="3351"/>
                </a:lnTo>
                <a:lnTo>
                  <a:pt x="1578" y="3353"/>
                </a:lnTo>
                <a:lnTo>
                  <a:pt x="1540" y="3355"/>
                </a:lnTo>
                <a:lnTo>
                  <a:pt x="1501" y="3362"/>
                </a:lnTo>
                <a:lnTo>
                  <a:pt x="1483" y="3366"/>
                </a:lnTo>
                <a:lnTo>
                  <a:pt x="1464" y="3370"/>
                </a:lnTo>
                <a:lnTo>
                  <a:pt x="1464" y="3370"/>
                </a:lnTo>
                <a:lnTo>
                  <a:pt x="1509" y="3338"/>
                </a:lnTo>
                <a:lnTo>
                  <a:pt x="1554" y="3305"/>
                </a:lnTo>
                <a:lnTo>
                  <a:pt x="1598" y="3270"/>
                </a:lnTo>
                <a:lnTo>
                  <a:pt x="1640" y="3235"/>
                </a:lnTo>
                <a:lnTo>
                  <a:pt x="1640" y="3235"/>
                </a:lnTo>
                <a:lnTo>
                  <a:pt x="1692" y="3194"/>
                </a:lnTo>
                <a:lnTo>
                  <a:pt x="1744" y="3153"/>
                </a:lnTo>
                <a:lnTo>
                  <a:pt x="1797" y="3110"/>
                </a:lnTo>
                <a:lnTo>
                  <a:pt x="1822" y="3089"/>
                </a:lnTo>
                <a:lnTo>
                  <a:pt x="1847" y="3066"/>
                </a:lnTo>
                <a:lnTo>
                  <a:pt x="1847" y="3066"/>
                </a:lnTo>
                <a:lnTo>
                  <a:pt x="1869" y="3145"/>
                </a:lnTo>
                <a:lnTo>
                  <a:pt x="1869" y="3145"/>
                </a:lnTo>
                <a:lnTo>
                  <a:pt x="1864" y="3145"/>
                </a:lnTo>
                <a:lnTo>
                  <a:pt x="1859" y="3146"/>
                </a:lnTo>
                <a:lnTo>
                  <a:pt x="1859" y="3146"/>
                </a:lnTo>
                <a:lnTo>
                  <a:pt x="1842" y="3158"/>
                </a:lnTo>
                <a:lnTo>
                  <a:pt x="1823" y="3171"/>
                </a:lnTo>
                <a:lnTo>
                  <a:pt x="1807" y="3186"/>
                </a:lnTo>
                <a:lnTo>
                  <a:pt x="1790" y="3200"/>
                </a:lnTo>
                <a:lnTo>
                  <a:pt x="1758" y="3232"/>
                </a:lnTo>
                <a:lnTo>
                  <a:pt x="1728" y="3262"/>
                </a:lnTo>
                <a:lnTo>
                  <a:pt x="1728" y="3262"/>
                </a:lnTo>
                <a:lnTo>
                  <a:pt x="1701" y="3285"/>
                </a:lnTo>
                <a:lnTo>
                  <a:pt x="1675" y="3309"/>
                </a:lnTo>
                <a:lnTo>
                  <a:pt x="1647" y="3330"/>
                </a:lnTo>
                <a:lnTo>
                  <a:pt x="1619" y="3351"/>
                </a:lnTo>
                <a:lnTo>
                  <a:pt x="1619" y="3351"/>
                </a:lnTo>
                <a:close/>
                <a:moveTo>
                  <a:pt x="1711" y="3306"/>
                </a:moveTo>
                <a:lnTo>
                  <a:pt x="1711" y="3306"/>
                </a:lnTo>
                <a:lnTo>
                  <a:pt x="1753" y="3274"/>
                </a:lnTo>
                <a:lnTo>
                  <a:pt x="1797" y="3241"/>
                </a:lnTo>
                <a:lnTo>
                  <a:pt x="1818" y="3224"/>
                </a:lnTo>
                <a:lnTo>
                  <a:pt x="1839" y="3207"/>
                </a:lnTo>
                <a:lnTo>
                  <a:pt x="1858" y="3188"/>
                </a:lnTo>
                <a:lnTo>
                  <a:pt x="1876" y="3168"/>
                </a:lnTo>
                <a:lnTo>
                  <a:pt x="1876" y="3168"/>
                </a:lnTo>
                <a:lnTo>
                  <a:pt x="1897" y="3235"/>
                </a:lnTo>
                <a:lnTo>
                  <a:pt x="1897" y="3235"/>
                </a:lnTo>
                <a:lnTo>
                  <a:pt x="1884" y="3244"/>
                </a:lnTo>
                <a:lnTo>
                  <a:pt x="1872" y="3253"/>
                </a:lnTo>
                <a:lnTo>
                  <a:pt x="1850" y="3276"/>
                </a:lnTo>
                <a:lnTo>
                  <a:pt x="1828" y="3298"/>
                </a:lnTo>
                <a:lnTo>
                  <a:pt x="1806" y="3321"/>
                </a:lnTo>
                <a:lnTo>
                  <a:pt x="1806" y="3321"/>
                </a:lnTo>
                <a:lnTo>
                  <a:pt x="1785" y="3339"/>
                </a:lnTo>
                <a:lnTo>
                  <a:pt x="1762" y="3358"/>
                </a:lnTo>
                <a:lnTo>
                  <a:pt x="1762" y="3358"/>
                </a:lnTo>
                <a:lnTo>
                  <a:pt x="1705" y="3354"/>
                </a:lnTo>
                <a:lnTo>
                  <a:pt x="1650" y="3351"/>
                </a:lnTo>
                <a:lnTo>
                  <a:pt x="1650" y="3351"/>
                </a:lnTo>
                <a:lnTo>
                  <a:pt x="1680" y="3330"/>
                </a:lnTo>
                <a:lnTo>
                  <a:pt x="1711" y="3306"/>
                </a:lnTo>
                <a:lnTo>
                  <a:pt x="1711" y="3306"/>
                </a:lnTo>
                <a:close/>
                <a:moveTo>
                  <a:pt x="1924" y="3368"/>
                </a:moveTo>
                <a:lnTo>
                  <a:pt x="1924" y="3368"/>
                </a:lnTo>
                <a:lnTo>
                  <a:pt x="1872" y="3366"/>
                </a:lnTo>
                <a:lnTo>
                  <a:pt x="1818" y="3363"/>
                </a:lnTo>
                <a:lnTo>
                  <a:pt x="1818" y="3363"/>
                </a:lnTo>
                <a:lnTo>
                  <a:pt x="1842" y="3343"/>
                </a:lnTo>
                <a:lnTo>
                  <a:pt x="1867" y="3323"/>
                </a:lnTo>
                <a:lnTo>
                  <a:pt x="1889" y="3301"/>
                </a:lnTo>
                <a:lnTo>
                  <a:pt x="1901" y="3290"/>
                </a:lnTo>
                <a:lnTo>
                  <a:pt x="1911" y="3278"/>
                </a:lnTo>
                <a:lnTo>
                  <a:pt x="1911" y="3278"/>
                </a:lnTo>
                <a:lnTo>
                  <a:pt x="1925" y="3325"/>
                </a:lnTo>
                <a:lnTo>
                  <a:pt x="1940" y="3371"/>
                </a:lnTo>
                <a:lnTo>
                  <a:pt x="1940" y="3371"/>
                </a:lnTo>
                <a:lnTo>
                  <a:pt x="1932" y="3368"/>
                </a:lnTo>
                <a:lnTo>
                  <a:pt x="1924" y="3368"/>
                </a:lnTo>
                <a:lnTo>
                  <a:pt x="1924" y="336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69" name="Freeform 17"/>
          <p:cNvSpPr>
            <a:spLocks noEditPoints="1"/>
          </p:cNvSpPr>
          <p:nvPr/>
        </p:nvSpPr>
        <p:spPr bwMode="auto">
          <a:xfrm>
            <a:off x="3108847" y="2875434"/>
            <a:ext cx="1044575" cy="1454150"/>
          </a:xfrm>
          <a:custGeom>
            <a:avLst/>
            <a:gdLst>
              <a:gd name="T0" fmla="*/ 2022 w 2631"/>
              <a:gd name="T1" fmla="*/ 2 h 3664"/>
              <a:gd name="T2" fmla="*/ 1324 w 2631"/>
              <a:gd name="T3" fmla="*/ 2234 h 3664"/>
              <a:gd name="T4" fmla="*/ 799 w 2631"/>
              <a:gd name="T5" fmla="*/ 171 h 3664"/>
              <a:gd name="T6" fmla="*/ 133 w 2631"/>
              <a:gd name="T7" fmla="*/ 117 h 3664"/>
              <a:gd name="T8" fmla="*/ 0 w 2631"/>
              <a:gd name="T9" fmla="*/ 1644 h 3664"/>
              <a:gd name="T10" fmla="*/ 526 w 2631"/>
              <a:gd name="T11" fmla="*/ 3561 h 3664"/>
              <a:gd name="T12" fmla="*/ 951 w 2631"/>
              <a:gd name="T13" fmla="*/ 3172 h 3664"/>
              <a:gd name="T14" fmla="*/ 1410 w 2631"/>
              <a:gd name="T15" fmla="*/ 3602 h 3664"/>
              <a:gd name="T16" fmla="*/ 1979 w 2631"/>
              <a:gd name="T17" fmla="*/ 1812 h 3664"/>
              <a:gd name="T18" fmla="*/ 2092 w 2631"/>
              <a:gd name="T19" fmla="*/ 3652 h 3664"/>
              <a:gd name="T20" fmla="*/ 2548 w 2631"/>
              <a:gd name="T21" fmla="*/ 3044 h 3664"/>
              <a:gd name="T22" fmla="*/ 2022 w 2631"/>
              <a:gd name="T23" fmla="*/ 121 h 3664"/>
              <a:gd name="T24" fmla="*/ 1710 w 2631"/>
              <a:gd name="T25" fmla="*/ 582 h 3664"/>
              <a:gd name="T26" fmla="*/ 2063 w 2631"/>
              <a:gd name="T27" fmla="*/ 435 h 3664"/>
              <a:gd name="T28" fmla="*/ 1997 w 2631"/>
              <a:gd name="T29" fmla="*/ 640 h 3664"/>
              <a:gd name="T30" fmla="*/ 2443 w 2631"/>
              <a:gd name="T31" fmla="*/ 469 h 3664"/>
              <a:gd name="T32" fmla="*/ 2324 w 2631"/>
              <a:gd name="T33" fmla="*/ 746 h 3664"/>
              <a:gd name="T34" fmla="*/ 2287 w 2631"/>
              <a:gd name="T35" fmla="*/ 991 h 3664"/>
              <a:gd name="T36" fmla="*/ 2277 w 2631"/>
              <a:gd name="T37" fmla="*/ 1190 h 3664"/>
              <a:gd name="T38" fmla="*/ 286 w 2631"/>
              <a:gd name="T39" fmla="*/ 321 h 3664"/>
              <a:gd name="T40" fmla="*/ 739 w 2631"/>
              <a:gd name="T41" fmla="*/ 188 h 3664"/>
              <a:gd name="T42" fmla="*/ 770 w 2631"/>
              <a:gd name="T43" fmla="*/ 406 h 3664"/>
              <a:gd name="T44" fmla="*/ 367 w 2631"/>
              <a:gd name="T45" fmla="*/ 1024 h 3664"/>
              <a:gd name="T46" fmla="*/ 452 w 2631"/>
              <a:gd name="T47" fmla="*/ 1390 h 3664"/>
              <a:gd name="T48" fmla="*/ 787 w 2631"/>
              <a:gd name="T49" fmla="*/ 880 h 3664"/>
              <a:gd name="T50" fmla="*/ 430 w 2631"/>
              <a:gd name="T51" fmla="*/ 2760 h 3664"/>
              <a:gd name="T52" fmla="*/ 350 w 2631"/>
              <a:gd name="T53" fmla="*/ 2320 h 3664"/>
              <a:gd name="T54" fmla="*/ 455 w 2631"/>
              <a:gd name="T55" fmla="*/ 2167 h 3664"/>
              <a:gd name="T56" fmla="*/ 481 w 2631"/>
              <a:gd name="T57" fmla="*/ 1779 h 3664"/>
              <a:gd name="T58" fmla="*/ 178 w 2631"/>
              <a:gd name="T59" fmla="*/ 2738 h 3664"/>
              <a:gd name="T60" fmla="*/ 117 w 2631"/>
              <a:gd name="T61" fmla="*/ 2823 h 3664"/>
              <a:gd name="T62" fmla="*/ 116 w 2631"/>
              <a:gd name="T63" fmla="*/ 2823 h 3664"/>
              <a:gd name="T64" fmla="*/ 113 w 2631"/>
              <a:gd name="T65" fmla="*/ 3127 h 3664"/>
              <a:gd name="T66" fmla="*/ 135 w 2631"/>
              <a:gd name="T67" fmla="*/ 3440 h 3664"/>
              <a:gd name="T68" fmla="*/ 501 w 2631"/>
              <a:gd name="T69" fmla="*/ 3297 h 3664"/>
              <a:gd name="T70" fmla="*/ 195 w 2631"/>
              <a:gd name="T71" fmla="*/ 3444 h 3664"/>
              <a:gd name="T72" fmla="*/ 526 w 2631"/>
              <a:gd name="T73" fmla="*/ 1403 h 3664"/>
              <a:gd name="T74" fmla="*/ 588 w 2631"/>
              <a:gd name="T75" fmla="*/ 1378 h 3664"/>
              <a:gd name="T76" fmla="*/ 836 w 2631"/>
              <a:gd name="T77" fmla="*/ 1518 h 3664"/>
              <a:gd name="T78" fmla="*/ 712 w 2631"/>
              <a:gd name="T79" fmla="*/ 1770 h 3664"/>
              <a:gd name="T80" fmla="*/ 1057 w 2631"/>
              <a:gd name="T81" fmla="*/ 1877 h 3664"/>
              <a:gd name="T82" fmla="*/ 1141 w 2631"/>
              <a:gd name="T83" fmla="*/ 2040 h 3664"/>
              <a:gd name="T84" fmla="*/ 1220 w 2631"/>
              <a:gd name="T85" fmla="*/ 2287 h 3664"/>
              <a:gd name="T86" fmla="*/ 908 w 2631"/>
              <a:gd name="T87" fmla="*/ 2507 h 3664"/>
              <a:gd name="T88" fmla="*/ 1284 w 2631"/>
              <a:gd name="T89" fmla="*/ 3491 h 3664"/>
              <a:gd name="T90" fmla="*/ 1288 w 2631"/>
              <a:gd name="T91" fmla="*/ 3377 h 3664"/>
              <a:gd name="T92" fmla="*/ 1098 w 2631"/>
              <a:gd name="T93" fmla="*/ 3268 h 3664"/>
              <a:gd name="T94" fmla="*/ 1289 w 2631"/>
              <a:gd name="T95" fmla="*/ 2840 h 3664"/>
              <a:gd name="T96" fmla="*/ 1064 w 2631"/>
              <a:gd name="T97" fmla="*/ 2785 h 3664"/>
              <a:gd name="T98" fmla="*/ 941 w 2631"/>
              <a:gd name="T99" fmla="*/ 2648 h 3664"/>
              <a:gd name="T100" fmla="*/ 1447 w 2631"/>
              <a:gd name="T101" fmla="*/ 2305 h 3664"/>
              <a:gd name="T102" fmla="*/ 1740 w 2631"/>
              <a:gd name="T103" fmla="*/ 1875 h 3664"/>
              <a:gd name="T104" fmla="*/ 2467 w 2631"/>
              <a:gd name="T105" fmla="*/ 1095 h 3664"/>
              <a:gd name="T106" fmla="*/ 2303 w 2631"/>
              <a:gd name="T107" fmla="*/ 2269 h 3664"/>
              <a:gd name="T108" fmla="*/ 2207 w 2631"/>
              <a:gd name="T109" fmla="*/ 2034 h 3664"/>
              <a:gd name="T110" fmla="*/ 2097 w 2631"/>
              <a:gd name="T111" fmla="*/ 2537 h 3664"/>
              <a:gd name="T112" fmla="*/ 2431 w 2631"/>
              <a:gd name="T113" fmla="*/ 2639 h 3664"/>
              <a:gd name="T114" fmla="*/ 2214 w 2631"/>
              <a:gd name="T115" fmla="*/ 2821 h 3664"/>
              <a:gd name="T116" fmla="*/ 2100 w 2631"/>
              <a:gd name="T117" fmla="*/ 3227 h 3664"/>
              <a:gd name="T118" fmla="*/ 2344 w 2631"/>
              <a:gd name="T119" fmla="*/ 3479 h 3664"/>
              <a:gd name="T120" fmla="*/ 2303 w 2631"/>
              <a:gd name="T121" fmla="*/ 1910 h 3664"/>
              <a:gd name="T122" fmla="*/ 2089 w 2631"/>
              <a:gd name="T123" fmla="*/ 1928 h 3664"/>
              <a:gd name="T124" fmla="*/ 2505 w 2631"/>
              <a:gd name="T125" fmla="*/ 1406 h 3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1" h="3664">
                <a:moveTo>
                  <a:pt x="2593" y="2251"/>
                </a:moveTo>
                <a:lnTo>
                  <a:pt x="2593" y="2251"/>
                </a:lnTo>
                <a:lnTo>
                  <a:pt x="2602" y="2120"/>
                </a:lnTo>
                <a:lnTo>
                  <a:pt x="2610" y="1986"/>
                </a:lnTo>
                <a:lnTo>
                  <a:pt x="2616" y="1852"/>
                </a:lnTo>
                <a:lnTo>
                  <a:pt x="2622" y="1717"/>
                </a:lnTo>
                <a:lnTo>
                  <a:pt x="2626" y="1582"/>
                </a:lnTo>
                <a:lnTo>
                  <a:pt x="2628" y="1447"/>
                </a:lnTo>
                <a:lnTo>
                  <a:pt x="2630" y="1310"/>
                </a:lnTo>
                <a:lnTo>
                  <a:pt x="2631" y="1175"/>
                </a:lnTo>
                <a:lnTo>
                  <a:pt x="2630" y="1039"/>
                </a:lnTo>
                <a:lnTo>
                  <a:pt x="2627" y="902"/>
                </a:lnTo>
                <a:lnTo>
                  <a:pt x="2623" y="767"/>
                </a:lnTo>
                <a:lnTo>
                  <a:pt x="2618" y="632"/>
                </a:lnTo>
                <a:lnTo>
                  <a:pt x="2610" y="497"/>
                </a:lnTo>
                <a:lnTo>
                  <a:pt x="2601" y="365"/>
                </a:lnTo>
                <a:lnTo>
                  <a:pt x="2590" y="231"/>
                </a:lnTo>
                <a:lnTo>
                  <a:pt x="2577" y="100"/>
                </a:lnTo>
                <a:lnTo>
                  <a:pt x="2577" y="100"/>
                </a:lnTo>
                <a:lnTo>
                  <a:pt x="2579" y="89"/>
                </a:lnTo>
                <a:lnTo>
                  <a:pt x="2581" y="79"/>
                </a:lnTo>
                <a:lnTo>
                  <a:pt x="2579" y="68"/>
                </a:lnTo>
                <a:lnTo>
                  <a:pt x="2577" y="59"/>
                </a:lnTo>
                <a:lnTo>
                  <a:pt x="2571" y="51"/>
                </a:lnTo>
                <a:lnTo>
                  <a:pt x="2563" y="44"/>
                </a:lnTo>
                <a:lnTo>
                  <a:pt x="2554" y="39"/>
                </a:lnTo>
                <a:lnTo>
                  <a:pt x="2541" y="35"/>
                </a:lnTo>
                <a:lnTo>
                  <a:pt x="2541" y="35"/>
                </a:lnTo>
                <a:lnTo>
                  <a:pt x="2451" y="23"/>
                </a:lnTo>
                <a:lnTo>
                  <a:pt x="2357" y="12"/>
                </a:lnTo>
                <a:lnTo>
                  <a:pt x="2310" y="8"/>
                </a:lnTo>
                <a:lnTo>
                  <a:pt x="2263" y="4"/>
                </a:lnTo>
                <a:lnTo>
                  <a:pt x="2214" y="3"/>
                </a:lnTo>
                <a:lnTo>
                  <a:pt x="2166" y="0"/>
                </a:lnTo>
                <a:lnTo>
                  <a:pt x="2118" y="0"/>
                </a:lnTo>
                <a:lnTo>
                  <a:pt x="2069" y="0"/>
                </a:lnTo>
                <a:lnTo>
                  <a:pt x="2022" y="2"/>
                </a:lnTo>
                <a:lnTo>
                  <a:pt x="1975" y="4"/>
                </a:lnTo>
                <a:lnTo>
                  <a:pt x="1928" y="8"/>
                </a:lnTo>
                <a:lnTo>
                  <a:pt x="1881" y="14"/>
                </a:lnTo>
                <a:lnTo>
                  <a:pt x="1836" y="20"/>
                </a:lnTo>
                <a:lnTo>
                  <a:pt x="1791" y="27"/>
                </a:lnTo>
                <a:lnTo>
                  <a:pt x="1791" y="27"/>
                </a:lnTo>
                <a:lnTo>
                  <a:pt x="1785" y="29"/>
                </a:lnTo>
                <a:lnTo>
                  <a:pt x="1778" y="32"/>
                </a:lnTo>
                <a:lnTo>
                  <a:pt x="1773" y="37"/>
                </a:lnTo>
                <a:lnTo>
                  <a:pt x="1769" y="41"/>
                </a:lnTo>
                <a:lnTo>
                  <a:pt x="1769" y="41"/>
                </a:lnTo>
                <a:lnTo>
                  <a:pt x="1759" y="39"/>
                </a:lnTo>
                <a:lnTo>
                  <a:pt x="1750" y="39"/>
                </a:lnTo>
                <a:lnTo>
                  <a:pt x="1740" y="40"/>
                </a:lnTo>
                <a:lnTo>
                  <a:pt x="1730" y="43"/>
                </a:lnTo>
                <a:lnTo>
                  <a:pt x="1722" y="47"/>
                </a:lnTo>
                <a:lnTo>
                  <a:pt x="1716" y="55"/>
                </a:lnTo>
                <a:lnTo>
                  <a:pt x="1709" y="64"/>
                </a:lnTo>
                <a:lnTo>
                  <a:pt x="1705" y="75"/>
                </a:lnTo>
                <a:lnTo>
                  <a:pt x="1705" y="75"/>
                </a:lnTo>
                <a:lnTo>
                  <a:pt x="1676" y="208"/>
                </a:lnTo>
                <a:lnTo>
                  <a:pt x="1651" y="343"/>
                </a:lnTo>
                <a:lnTo>
                  <a:pt x="1626" y="479"/>
                </a:lnTo>
                <a:lnTo>
                  <a:pt x="1604" y="614"/>
                </a:lnTo>
                <a:lnTo>
                  <a:pt x="1583" y="749"/>
                </a:lnTo>
                <a:lnTo>
                  <a:pt x="1563" y="885"/>
                </a:lnTo>
                <a:lnTo>
                  <a:pt x="1525" y="1157"/>
                </a:lnTo>
                <a:lnTo>
                  <a:pt x="1506" y="1293"/>
                </a:lnTo>
                <a:lnTo>
                  <a:pt x="1485" y="1428"/>
                </a:lnTo>
                <a:lnTo>
                  <a:pt x="1464" y="1563"/>
                </a:lnTo>
                <a:lnTo>
                  <a:pt x="1442" y="1699"/>
                </a:lnTo>
                <a:lnTo>
                  <a:pt x="1416" y="1834"/>
                </a:lnTo>
                <a:lnTo>
                  <a:pt x="1389" y="1967"/>
                </a:lnTo>
                <a:lnTo>
                  <a:pt x="1373" y="2034"/>
                </a:lnTo>
                <a:lnTo>
                  <a:pt x="1357" y="2101"/>
                </a:lnTo>
                <a:lnTo>
                  <a:pt x="1341" y="2167"/>
                </a:lnTo>
                <a:lnTo>
                  <a:pt x="1324" y="2234"/>
                </a:lnTo>
                <a:lnTo>
                  <a:pt x="1324" y="2234"/>
                </a:lnTo>
                <a:lnTo>
                  <a:pt x="1283" y="1974"/>
                </a:lnTo>
                <a:lnTo>
                  <a:pt x="1242" y="1713"/>
                </a:lnTo>
                <a:lnTo>
                  <a:pt x="1220" y="1583"/>
                </a:lnTo>
                <a:lnTo>
                  <a:pt x="1198" y="1452"/>
                </a:lnTo>
                <a:lnTo>
                  <a:pt x="1174" y="1322"/>
                </a:lnTo>
                <a:lnTo>
                  <a:pt x="1147" y="1194"/>
                </a:lnTo>
                <a:lnTo>
                  <a:pt x="1118" y="1065"/>
                </a:lnTo>
                <a:lnTo>
                  <a:pt x="1104" y="1002"/>
                </a:lnTo>
                <a:lnTo>
                  <a:pt x="1088" y="938"/>
                </a:lnTo>
                <a:lnTo>
                  <a:pt x="1071" y="875"/>
                </a:lnTo>
                <a:lnTo>
                  <a:pt x="1053" y="811"/>
                </a:lnTo>
                <a:lnTo>
                  <a:pt x="1034" y="749"/>
                </a:lnTo>
                <a:lnTo>
                  <a:pt x="1014" y="687"/>
                </a:lnTo>
                <a:lnTo>
                  <a:pt x="994" y="624"/>
                </a:lnTo>
                <a:lnTo>
                  <a:pt x="971" y="562"/>
                </a:lnTo>
                <a:lnTo>
                  <a:pt x="949" y="501"/>
                </a:lnTo>
                <a:lnTo>
                  <a:pt x="925" y="440"/>
                </a:lnTo>
                <a:lnTo>
                  <a:pt x="900" y="381"/>
                </a:lnTo>
                <a:lnTo>
                  <a:pt x="872" y="321"/>
                </a:lnTo>
                <a:lnTo>
                  <a:pt x="844" y="261"/>
                </a:lnTo>
                <a:lnTo>
                  <a:pt x="815" y="202"/>
                </a:lnTo>
                <a:lnTo>
                  <a:pt x="815" y="202"/>
                </a:lnTo>
                <a:lnTo>
                  <a:pt x="838" y="182"/>
                </a:lnTo>
                <a:lnTo>
                  <a:pt x="838" y="182"/>
                </a:lnTo>
                <a:lnTo>
                  <a:pt x="840" y="179"/>
                </a:lnTo>
                <a:lnTo>
                  <a:pt x="841" y="177"/>
                </a:lnTo>
                <a:lnTo>
                  <a:pt x="843" y="171"/>
                </a:lnTo>
                <a:lnTo>
                  <a:pt x="841" y="165"/>
                </a:lnTo>
                <a:lnTo>
                  <a:pt x="839" y="161"/>
                </a:lnTo>
                <a:lnTo>
                  <a:pt x="834" y="157"/>
                </a:lnTo>
                <a:lnTo>
                  <a:pt x="827" y="155"/>
                </a:lnTo>
                <a:lnTo>
                  <a:pt x="820" y="155"/>
                </a:lnTo>
                <a:lnTo>
                  <a:pt x="814" y="159"/>
                </a:lnTo>
                <a:lnTo>
                  <a:pt x="814" y="159"/>
                </a:lnTo>
                <a:lnTo>
                  <a:pt x="799" y="171"/>
                </a:lnTo>
                <a:lnTo>
                  <a:pt x="799" y="171"/>
                </a:lnTo>
                <a:lnTo>
                  <a:pt x="794" y="161"/>
                </a:lnTo>
                <a:lnTo>
                  <a:pt x="794" y="161"/>
                </a:lnTo>
                <a:lnTo>
                  <a:pt x="799" y="149"/>
                </a:lnTo>
                <a:lnTo>
                  <a:pt x="800" y="135"/>
                </a:lnTo>
                <a:lnTo>
                  <a:pt x="799" y="122"/>
                </a:lnTo>
                <a:lnTo>
                  <a:pt x="795" y="110"/>
                </a:lnTo>
                <a:lnTo>
                  <a:pt x="792" y="105"/>
                </a:lnTo>
                <a:lnTo>
                  <a:pt x="789" y="100"/>
                </a:lnTo>
                <a:lnTo>
                  <a:pt x="783" y="94"/>
                </a:lnTo>
                <a:lnTo>
                  <a:pt x="778" y="90"/>
                </a:lnTo>
                <a:lnTo>
                  <a:pt x="771" y="86"/>
                </a:lnTo>
                <a:lnTo>
                  <a:pt x="765" y="84"/>
                </a:lnTo>
                <a:lnTo>
                  <a:pt x="758" y="82"/>
                </a:lnTo>
                <a:lnTo>
                  <a:pt x="749" y="81"/>
                </a:lnTo>
                <a:lnTo>
                  <a:pt x="749" y="81"/>
                </a:lnTo>
                <a:lnTo>
                  <a:pt x="673" y="77"/>
                </a:lnTo>
                <a:lnTo>
                  <a:pt x="596" y="75"/>
                </a:lnTo>
                <a:lnTo>
                  <a:pt x="445" y="71"/>
                </a:lnTo>
                <a:lnTo>
                  <a:pt x="293" y="67"/>
                </a:lnTo>
                <a:lnTo>
                  <a:pt x="218" y="63"/>
                </a:lnTo>
                <a:lnTo>
                  <a:pt x="141" y="57"/>
                </a:lnTo>
                <a:lnTo>
                  <a:pt x="141" y="57"/>
                </a:lnTo>
                <a:lnTo>
                  <a:pt x="134" y="59"/>
                </a:lnTo>
                <a:lnTo>
                  <a:pt x="129" y="59"/>
                </a:lnTo>
                <a:lnTo>
                  <a:pt x="124" y="61"/>
                </a:lnTo>
                <a:lnTo>
                  <a:pt x="120" y="64"/>
                </a:lnTo>
                <a:lnTo>
                  <a:pt x="117" y="68"/>
                </a:lnTo>
                <a:lnTo>
                  <a:pt x="114" y="72"/>
                </a:lnTo>
                <a:lnTo>
                  <a:pt x="113" y="77"/>
                </a:lnTo>
                <a:lnTo>
                  <a:pt x="112" y="82"/>
                </a:lnTo>
                <a:lnTo>
                  <a:pt x="113" y="93"/>
                </a:lnTo>
                <a:lnTo>
                  <a:pt x="117" y="102"/>
                </a:lnTo>
                <a:lnTo>
                  <a:pt x="120" y="108"/>
                </a:lnTo>
                <a:lnTo>
                  <a:pt x="124" y="112"/>
                </a:lnTo>
                <a:lnTo>
                  <a:pt x="128" y="114"/>
                </a:lnTo>
                <a:lnTo>
                  <a:pt x="133" y="117"/>
                </a:lnTo>
                <a:lnTo>
                  <a:pt x="133" y="117"/>
                </a:lnTo>
                <a:lnTo>
                  <a:pt x="162" y="129"/>
                </a:lnTo>
                <a:lnTo>
                  <a:pt x="192" y="138"/>
                </a:lnTo>
                <a:lnTo>
                  <a:pt x="224" y="147"/>
                </a:lnTo>
                <a:lnTo>
                  <a:pt x="255" y="155"/>
                </a:lnTo>
                <a:lnTo>
                  <a:pt x="255" y="155"/>
                </a:lnTo>
                <a:lnTo>
                  <a:pt x="208" y="198"/>
                </a:lnTo>
                <a:lnTo>
                  <a:pt x="162" y="239"/>
                </a:lnTo>
                <a:lnTo>
                  <a:pt x="162" y="239"/>
                </a:lnTo>
                <a:lnTo>
                  <a:pt x="149" y="251"/>
                </a:lnTo>
                <a:lnTo>
                  <a:pt x="130" y="265"/>
                </a:lnTo>
                <a:lnTo>
                  <a:pt x="130" y="265"/>
                </a:lnTo>
                <a:lnTo>
                  <a:pt x="134" y="182"/>
                </a:lnTo>
                <a:lnTo>
                  <a:pt x="134" y="182"/>
                </a:lnTo>
                <a:lnTo>
                  <a:pt x="133" y="173"/>
                </a:lnTo>
                <a:lnTo>
                  <a:pt x="132" y="165"/>
                </a:lnTo>
                <a:lnTo>
                  <a:pt x="128" y="158"/>
                </a:lnTo>
                <a:lnTo>
                  <a:pt x="124" y="153"/>
                </a:lnTo>
                <a:lnTo>
                  <a:pt x="117" y="149"/>
                </a:lnTo>
                <a:lnTo>
                  <a:pt x="110" y="146"/>
                </a:lnTo>
                <a:lnTo>
                  <a:pt x="104" y="145"/>
                </a:lnTo>
                <a:lnTo>
                  <a:pt x="97" y="143"/>
                </a:lnTo>
                <a:lnTo>
                  <a:pt x="89" y="145"/>
                </a:lnTo>
                <a:lnTo>
                  <a:pt x="82" y="146"/>
                </a:lnTo>
                <a:lnTo>
                  <a:pt x="75" y="149"/>
                </a:lnTo>
                <a:lnTo>
                  <a:pt x="69" y="153"/>
                </a:lnTo>
                <a:lnTo>
                  <a:pt x="64" y="159"/>
                </a:lnTo>
                <a:lnTo>
                  <a:pt x="59" y="165"/>
                </a:lnTo>
                <a:lnTo>
                  <a:pt x="56" y="173"/>
                </a:lnTo>
                <a:lnTo>
                  <a:pt x="55" y="182"/>
                </a:lnTo>
                <a:lnTo>
                  <a:pt x="55" y="182"/>
                </a:lnTo>
                <a:lnTo>
                  <a:pt x="40" y="390"/>
                </a:lnTo>
                <a:lnTo>
                  <a:pt x="28" y="599"/>
                </a:lnTo>
                <a:lnTo>
                  <a:pt x="19" y="807"/>
                </a:lnTo>
                <a:lnTo>
                  <a:pt x="12" y="1016"/>
                </a:lnTo>
                <a:lnTo>
                  <a:pt x="7" y="1226"/>
                </a:lnTo>
                <a:lnTo>
                  <a:pt x="3" y="1435"/>
                </a:lnTo>
                <a:lnTo>
                  <a:pt x="0" y="1644"/>
                </a:lnTo>
                <a:lnTo>
                  <a:pt x="0" y="1854"/>
                </a:lnTo>
                <a:lnTo>
                  <a:pt x="2" y="2063"/>
                </a:lnTo>
                <a:lnTo>
                  <a:pt x="4" y="2272"/>
                </a:lnTo>
                <a:lnTo>
                  <a:pt x="7" y="2481"/>
                </a:lnTo>
                <a:lnTo>
                  <a:pt x="11" y="2691"/>
                </a:lnTo>
                <a:lnTo>
                  <a:pt x="23" y="3109"/>
                </a:lnTo>
                <a:lnTo>
                  <a:pt x="36" y="3527"/>
                </a:lnTo>
                <a:lnTo>
                  <a:pt x="36" y="3527"/>
                </a:lnTo>
                <a:lnTo>
                  <a:pt x="37" y="3533"/>
                </a:lnTo>
                <a:lnTo>
                  <a:pt x="39" y="3538"/>
                </a:lnTo>
                <a:lnTo>
                  <a:pt x="40" y="3544"/>
                </a:lnTo>
                <a:lnTo>
                  <a:pt x="44" y="3548"/>
                </a:lnTo>
                <a:lnTo>
                  <a:pt x="47" y="3552"/>
                </a:lnTo>
                <a:lnTo>
                  <a:pt x="51" y="3554"/>
                </a:lnTo>
                <a:lnTo>
                  <a:pt x="60" y="3558"/>
                </a:lnTo>
                <a:lnTo>
                  <a:pt x="69" y="3560"/>
                </a:lnTo>
                <a:lnTo>
                  <a:pt x="79" y="3558"/>
                </a:lnTo>
                <a:lnTo>
                  <a:pt x="88" y="3556"/>
                </a:lnTo>
                <a:lnTo>
                  <a:pt x="96" y="3549"/>
                </a:lnTo>
                <a:lnTo>
                  <a:pt x="96" y="3549"/>
                </a:lnTo>
                <a:lnTo>
                  <a:pt x="100" y="3553"/>
                </a:lnTo>
                <a:lnTo>
                  <a:pt x="105" y="3556"/>
                </a:lnTo>
                <a:lnTo>
                  <a:pt x="110" y="3558"/>
                </a:lnTo>
                <a:lnTo>
                  <a:pt x="117" y="3558"/>
                </a:lnTo>
                <a:lnTo>
                  <a:pt x="117" y="3558"/>
                </a:lnTo>
                <a:lnTo>
                  <a:pt x="211" y="3566"/>
                </a:lnTo>
                <a:lnTo>
                  <a:pt x="305" y="3574"/>
                </a:lnTo>
                <a:lnTo>
                  <a:pt x="351" y="3577"/>
                </a:lnTo>
                <a:lnTo>
                  <a:pt x="398" y="3578"/>
                </a:lnTo>
                <a:lnTo>
                  <a:pt x="445" y="3578"/>
                </a:lnTo>
                <a:lnTo>
                  <a:pt x="492" y="3577"/>
                </a:lnTo>
                <a:lnTo>
                  <a:pt x="492" y="3577"/>
                </a:lnTo>
                <a:lnTo>
                  <a:pt x="501" y="3576"/>
                </a:lnTo>
                <a:lnTo>
                  <a:pt x="508" y="3573"/>
                </a:lnTo>
                <a:lnTo>
                  <a:pt x="516" y="3570"/>
                </a:lnTo>
                <a:lnTo>
                  <a:pt x="521" y="3566"/>
                </a:lnTo>
                <a:lnTo>
                  <a:pt x="526" y="3561"/>
                </a:lnTo>
                <a:lnTo>
                  <a:pt x="530" y="3556"/>
                </a:lnTo>
                <a:lnTo>
                  <a:pt x="534" y="3549"/>
                </a:lnTo>
                <a:lnTo>
                  <a:pt x="537" y="3544"/>
                </a:lnTo>
                <a:lnTo>
                  <a:pt x="537" y="3544"/>
                </a:lnTo>
                <a:lnTo>
                  <a:pt x="539" y="3546"/>
                </a:lnTo>
                <a:lnTo>
                  <a:pt x="543" y="3550"/>
                </a:lnTo>
                <a:lnTo>
                  <a:pt x="550" y="3554"/>
                </a:lnTo>
                <a:lnTo>
                  <a:pt x="559" y="3556"/>
                </a:lnTo>
                <a:lnTo>
                  <a:pt x="569" y="3554"/>
                </a:lnTo>
                <a:lnTo>
                  <a:pt x="577" y="3550"/>
                </a:lnTo>
                <a:lnTo>
                  <a:pt x="585" y="3545"/>
                </a:lnTo>
                <a:lnTo>
                  <a:pt x="587" y="3541"/>
                </a:lnTo>
                <a:lnTo>
                  <a:pt x="590" y="3537"/>
                </a:lnTo>
                <a:lnTo>
                  <a:pt x="591" y="3532"/>
                </a:lnTo>
                <a:lnTo>
                  <a:pt x="592" y="3527"/>
                </a:lnTo>
                <a:lnTo>
                  <a:pt x="592" y="3527"/>
                </a:lnTo>
                <a:lnTo>
                  <a:pt x="602" y="3413"/>
                </a:lnTo>
                <a:lnTo>
                  <a:pt x="608" y="3299"/>
                </a:lnTo>
                <a:lnTo>
                  <a:pt x="615" y="3185"/>
                </a:lnTo>
                <a:lnTo>
                  <a:pt x="619" y="3071"/>
                </a:lnTo>
                <a:lnTo>
                  <a:pt x="622" y="2957"/>
                </a:lnTo>
                <a:lnTo>
                  <a:pt x="624" y="2843"/>
                </a:lnTo>
                <a:lnTo>
                  <a:pt x="624" y="2729"/>
                </a:lnTo>
                <a:lnTo>
                  <a:pt x="624" y="2615"/>
                </a:lnTo>
                <a:lnTo>
                  <a:pt x="623" y="2386"/>
                </a:lnTo>
                <a:lnTo>
                  <a:pt x="622" y="2158"/>
                </a:lnTo>
                <a:lnTo>
                  <a:pt x="622" y="1929"/>
                </a:lnTo>
                <a:lnTo>
                  <a:pt x="622" y="1815"/>
                </a:lnTo>
                <a:lnTo>
                  <a:pt x="623" y="1701"/>
                </a:lnTo>
                <a:lnTo>
                  <a:pt x="623" y="1701"/>
                </a:lnTo>
                <a:lnTo>
                  <a:pt x="730" y="2153"/>
                </a:lnTo>
                <a:lnTo>
                  <a:pt x="783" y="2378"/>
                </a:lnTo>
                <a:lnTo>
                  <a:pt x="835" y="2605"/>
                </a:lnTo>
                <a:lnTo>
                  <a:pt x="884" y="2831"/>
                </a:lnTo>
                <a:lnTo>
                  <a:pt x="908" y="2944"/>
                </a:lnTo>
                <a:lnTo>
                  <a:pt x="930" y="3058"/>
                </a:lnTo>
                <a:lnTo>
                  <a:pt x="951" y="3172"/>
                </a:lnTo>
                <a:lnTo>
                  <a:pt x="973" y="3285"/>
                </a:lnTo>
                <a:lnTo>
                  <a:pt x="992" y="3401"/>
                </a:lnTo>
                <a:lnTo>
                  <a:pt x="1010" y="3515"/>
                </a:lnTo>
                <a:lnTo>
                  <a:pt x="1010" y="3515"/>
                </a:lnTo>
                <a:lnTo>
                  <a:pt x="1012" y="3524"/>
                </a:lnTo>
                <a:lnTo>
                  <a:pt x="1016" y="3532"/>
                </a:lnTo>
                <a:lnTo>
                  <a:pt x="1020" y="3537"/>
                </a:lnTo>
                <a:lnTo>
                  <a:pt x="1027" y="3541"/>
                </a:lnTo>
                <a:lnTo>
                  <a:pt x="1032" y="3545"/>
                </a:lnTo>
                <a:lnTo>
                  <a:pt x="1040" y="3546"/>
                </a:lnTo>
                <a:lnTo>
                  <a:pt x="1047" y="3546"/>
                </a:lnTo>
                <a:lnTo>
                  <a:pt x="1055" y="3546"/>
                </a:lnTo>
                <a:lnTo>
                  <a:pt x="1055" y="3546"/>
                </a:lnTo>
                <a:lnTo>
                  <a:pt x="1051" y="3550"/>
                </a:lnTo>
                <a:lnTo>
                  <a:pt x="1047" y="3554"/>
                </a:lnTo>
                <a:lnTo>
                  <a:pt x="1043" y="3564"/>
                </a:lnTo>
                <a:lnTo>
                  <a:pt x="1042" y="3574"/>
                </a:lnTo>
                <a:lnTo>
                  <a:pt x="1043" y="3584"/>
                </a:lnTo>
                <a:lnTo>
                  <a:pt x="1047" y="3593"/>
                </a:lnTo>
                <a:lnTo>
                  <a:pt x="1049" y="3598"/>
                </a:lnTo>
                <a:lnTo>
                  <a:pt x="1053" y="3602"/>
                </a:lnTo>
                <a:lnTo>
                  <a:pt x="1059" y="3605"/>
                </a:lnTo>
                <a:lnTo>
                  <a:pt x="1064" y="3607"/>
                </a:lnTo>
                <a:lnTo>
                  <a:pt x="1069" y="3609"/>
                </a:lnTo>
                <a:lnTo>
                  <a:pt x="1076" y="3610"/>
                </a:lnTo>
                <a:lnTo>
                  <a:pt x="1076" y="3610"/>
                </a:lnTo>
                <a:lnTo>
                  <a:pt x="1143" y="3617"/>
                </a:lnTo>
                <a:lnTo>
                  <a:pt x="1177" y="3618"/>
                </a:lnTo>
                <a:lnTo>
                  <a:pt x="1210" y="3619"/>
                </a:lnTo>
                <a:lnTo>
                  <a:pt x="1243" y="3619"/>
                </a:lnTo>
                <a:lnTo>
                  <a:pt x="1276" y="3618"/>
                </a:lnTo>
                <a:lnTo>
                  <a:pt x="1310" y="3615"/>
                </a:lnTo>
                <a:lnTo>
                  <a:pt x="1344" y="3613"/>
                </a:lnTo>
                <a:lnTo>
                  <a:pt x="1344" y="3613"/>
                </a:lnTo>
                <a:lnTo>
                  <a:pt x="1366" y="3610"/>
                </a:lnTo>
                <a:lnTo>
                  <a:pt x="1389" y="3606"/>
                </a:lnTo>
                <a:lnTo>
                  <a:pt x="1410" y="3602"/>
                </a:lnTo>
                <a:lnTo>
                  <a:pt x="1430" y="3595"/>
                </a:lnTo>
                <a:lnTo>
                  <a:pt x="1439" y="3591"/>
                </a:lnTo>
                <a:lnTo>
                  <a:pt x="1448" y="3586"/>
                </a:lnTo>
                <a:lnTo>
                  <a:pt x="1457" y="3581"/>
                </a:lnTo>
                <a:lnTo>
                  <a:pt x="1465" y="3574"/>
                </a:lnTo>
                <a:lnTo>
                  <a:pt x="1472" y="3566"/>
                </a:lnTo>
                <a:lnTo>
                  <a:pt x="1479" y="3558"/>
                </a:lnTo>
                <a:lnTo>
                  <a:pt x="1484" y="3548"/>
                </a:lnTo>
                <a:lnTo>
                  <a:pt x="1489" y="3537"/>
                </a:lnTo>
                <a:lnTo>
                  <a:pt x="1489" y="3537"/>
                </a:lnTo>
                <a:lnTo>
                  <a:pt x="1492" y="3531"/>
                </a:lnTo>
                <a:lnTo>
                  <a:pt x="1492" y="3524"/>
                </a:lnTo>
                <a:lnTo>
                  <a:pt x="1491" y="3517"/>
                </a:lnTo>
                <a:lnTo>
                  <a:pt x="1488" y="3511"/>
                </a:lnTo>
                <a:lnTo>
                  <a:pt x="1488" y="3511"/>
                </a:lnTo>
                <a:lnTo>
                  <a:pt x="1492" y="3509"/>
                </a:lnTo>
                <a:lnTo>
                  <a:pt x="1496" y="3505"/>
                </a:lnTo>
                <a:lnTo>
                  <a:pt x="1500" y="3501"/>
                </a:lnTo>
                <a:lnTo>
                  <a:pt x="1502" y="3496"/>
                </a:lnTo>
                <a:lnTo>
                  <a:pt x="1502" y="3496"/>
                </a:lnTo>
                <a:lnTo>
                  <a:pt x="1524" y="3446"/>
                </a:lnTo>
                <a:lnTo>
                  <a:pt x="1545" y="3395"/>
                </a:lnTo>
                <a:lnTo>
                  <a:pt x="1565" y="3344"/>
                </a:lnTo>
                <a:lnTo>
                  <a:pt x="1583" y="3293"/>
                </a:lnTo>
                <a:lnTo>
                  <a:pt x="1619" y="3190"/>
                </a:lnTo>
                <a:lnTo>
                  <a:pt x="1653" y="3085"/>
                </a:lnTo>
                <a:lnTo>
                  <a:pt x="1684" y="2981"/>
                </a:lnTo>
                <a:lnTo>
                  <a:pt x="1713" y="2875"/>
                </a:lnTo>
                <a:lnTo>
                  <a:pt x="1741" y="2770"/>
                </a:lnTo>
                <a:lnTo>
                  <a:pt x="1769" y="2663"/>
                </a:lnTo>
                <a:lnTo>
                  <a:pt x="1819" y="2451"/>
                </a:lnTo>
                <a:lnTo>
                  <a:pt x="1869" y="2236"/>
                </a:lnTo>
                <a:lnTo>
                  <a:pt x="1896" y="2130"/>
                </a:lnTo>
                <a:lnTo>
                  <a:pt x="1922" y="2024"/>
                </a:lnTo>
                <a:lnTo>
                  <a:pt x="1950" y="1918"/>
                </a:lnTo>
                <a:lnTo>
                  <a:pt x="1979" y="1812"/>
                </a:lnTo>
                <a:lnTo>
                  <a:pt x="1979" y="1812"/>
                </a:lnTo>
                <a:lnTo>
                  <a:pt x="1987" y="1867"/>
                </a:lnTo>
                <a:lnTo>
                  <a:pt x="1994" y="1921"/>
                </a:lnTo>
                <a:lnTo>
                  <a:pt x="2001" y="1975"/>
                </a:lnTo>
                <a:lnTo>
                  <a:pt x="2004" y="2031"/>
                </a:lnTo>
                <a:lnTo>
                  <a:pt x="2008" y="2085"/>
                </a:lnTo>
                <a:lnTo>
                  <a:pt x="2011" y="2140"/>
                </a:lnTo>
                <a:lnTo>
                  <a:pt x="2014" y="2195"/>
                </a:lnTo>
                <a:lnTo>
                  <a:pt x="2014" y="2250"/>
                </a:lnTo>
                <a:lnTo>
                  <a:pt x="2014" y="2361"/>
                </a:lnTo>
                <a:lnTo>
                  <a:pt x="2010" y="2471"/>
                </a:lnTo>
                <a:lnTo>
                  <a:pt x="2004" y="2581"/>
                </a:lnTo>
                <a:lnTo>
                  <a:pt x="1998" y="2692"/>
                </a:lnTo>
                <a:lnTo>
                  <a:pt x="1990" y="2802"/>
                </a:lnTo>
                <a:lnTo>
                  <a:pt x="1981" y="2913"/>
                </a:lnTo>
                <a:lnTo>
                  <a:pt x="1962" y="3134"/>
                </a:lnTo>
                <a:lnTo>
                  <a:pt x="1954" y="3244"/>
                </a:lnTo>
                <a:lnTo>
                  <a:pt x="1946" y="3354"/>
                </a:lnTo>
                <a:lnTo>
                  <a:pt x="1942" y="3464"/>
                </a:lnTo>
                <a:lnTo>
                  <a:pt x="1938" y="3573"/>
                </a:lnTo>
                <a:lnTo>
                  <a:pt x="1938" y="3573"/>
                </a:lnTo>
                <a:lnTo>
                  <a:pt x="1940" y="3584"/>
                </a:lnTo>
                <a:lnTo>
                  <a:pt x="1942" y="3591"/>
                </a:lnTo>
                <a:lnTo>
                  <a:pt x="1945" y="3599"/>
                </a:lnTo>
                <a:lnTo>
                  <a:pt x="1950" y="3606"/>
                </a:lnTo>
                <a:lnTo>
                  <a:pt x="1955" y="3611"/>
                </a:lnTo>
                <a:lnTo>
                  <a:pt x="1962" y="3615"/>
                </a:lnTo>
                <a:lnTo>
                  <a:pt x="1970" y="3618"/>
                </a:lnTo>
                <a:lnTo>
                  <a:pt x="1977" y="3621"/>
                </a:lnTo>
                <a:lnTo>
                  <a:pt x="1977" y="3621"/>
                </a:lnTo>
                <a:lnTo>
                  <a:pt x="1982" y="3626"/>
                </a:lnTo>
                <a:lnTo>
                  <a:pt x="1987" y="3633"/>
                </a:lnTo>
                <a:lnTo>
                  <a:pt x="1994" y="3637"/>
                </a:lnTo>
                <a:lnTo>
                  <a:pt x="2001" y="3639"/>
                </a:lnTo>
                <a:lnTo>
                  <a:pt x="2001" y="3639"/>
                </a:lnTo>
                <a:lnTo>
                  <a:pt x="2031" y="3644"/>
                </a:lnTo>
                <a:lnTo>
                  <a:pt x="2061" y="3648"/>
                </a:lnTo>
                <a:lnTo>
                  <a:pt x="2092" y="3652"/>
                </a:lnTo>
                <a:lnTo>
                  <a:pt x="2122" y="3654"/>
                </a:lnTo>
                <a:lnTo>
                  <a:pt x="2185" y="3656"/>
                </a:lnTo>
                <a:lnTo>
                  <a:pt x="2246" y="3658"/>
                </a:lnTo>
                <a:lnTo>
                  <a:pt x="2246" y="3658"/>
                </a:lnTo>
                <a:lnTo>
                  <a:pt x="2316" y="3660"/>
                </a:lnTo>
                <a:lnTo>
                  <a:pt x="2386" y="3663"/>
                </a:lnTo>
                <a:lnTo>
                  <a:pt x="2422" y="3664"/>
                </a:lnTo>
                <a:lnTo>
                  <a:pt x="2457" y="3664"/>
                </a:lnTo>
                <a:lnTo>
                  <a:pt x="2492" y="3662"/>
                </a:lnTo>
                <a:lnTo>
                  <a:pt x="2526" y="3659"/>
                </a:lnTo>
                <a:lnTo>
                  <a:pt x="2526" y="3659"/>
                </a:lnTo>
                <a:lnTo>
                  <a:pt x="2542" y="3656"/>
                </a:lnTo>
                <a:lnTo>
                  <a:pt x="2556" y="3650"/>
                </a:lnTo>
                <a:lnTo>
                  <a:pt x="2566" y="3643"/>
                </a:lnTo>
                <a:lnTo>
                  <a:pt x="2574" y="3634"/>
                </a:lnTo>
                <a:lnTo>
                  <a:pt x="2581" y="3623"/>
                </a:lnTo>
                <a:lnTo>
                  <a:pt x="2585" y="3611"/>
                </a:lnTo>
                <a:lnTo>
                  <a:pt x="2586" y="3599"/>
                </a:lnTo>
                <a:lnTo>
                  <a:pt x="2585" y="3587"/>
                </a:lnTo>
                <a:lnTo>
                  <a:pt x="2585" y="3587"/>
                </a:lnTo>
                <a:lnTo>
                  <a:pt x="2590" y="3581"/>
                </a:lnTo>
                <a:lnTo>
                  <a:pt x="2593" y="3578"/>
                </a:lnTo>
                <a:lnTo>
                  <a:pt x="2593" y="3573"/>
                </a:lnTo>
                <a:lnTo>
                  <a:pt x="2593" y="3573"/>
                </a:lnTo>
                <a:lnTo>
                  <a:pt x="2594" y="3541"/>
                </a:lnTo>
                <a:lnTo>
                  <a:pt x="2594" y="3509"/>
                </a:lnTo>
                <a:lnTo>
                  <a:pt x="2591" y="3476"/>
                </a:lnTo>
                <a:lnTo>
                  <a:pt x="2590" y="3444"/>
                </a:lnTo>
                <a:lnTo>
                  <a:pt x="2582" y="3378"/>
                </a:lnTo>
                <a:lnTo>
                  <a:pt x="2574" y="3312"/>
                </a:lnTo>
                <a:lnTo>
                  <a:pt x="2565" y="3244"/>
                </a:lnTo>
                <a:lnTo>
                  <a:pt x="2556" y="3178"/>
                </a:lnTo>
                <a:lnTo>
                  <a:pt x="2553" y="3145"/>
                </a:lnTo>
                <a:lnTo>
                  <a:pt x="2550" y="3111"/>
                </a:lnTo>
                <a:lnTo>
                  <a:pt x="2548" y="3078"/>
                </a:lnTo>
                <a:lnTo>
                  <a:pt x="2548" y="3044"/>
                </a:lnTo>
                <a:lnTo>
                  <a:pt x="2548" y="3044"/>
                </a:lnTo>
                <a:lnTo>
                  <a:pt x="2549" y="2946"/>
                </a:lnTo>
                <a:lnTo>
                  <a:pt x="2552" y="2847"/>
                </a:lnTo>
                <a:lnTo>
                  <a:pt x="2557" y="2748"/>
                </a:lnTo>
                <a:lnTo>
                  <a:pt x="2563" y="2648"/>
                </a:lnTo>
                <a:lnTo>
                  <a:pt x="2578" y="2450"/>
                </a:lnTo>
                <a:lnTo>
                  <a:pt x="2593" y="2251"/>
                </a:lnTo>
                <a:lnTo>
                  <a:pt x="2593" y="2251"/>
                </a:lnTo>
                <a:close/>
                <a:moveTo>
                  <a:pt x="1803" y="104"/>
                </a:moveTo>
                <a:lnTo>
                  <a:pt x="1803" y="104"/>
                </a:lnTo>
                <a:lnTo>
                  <a:pt x="1844" y="106"/>
                </a:lnTo>
                <a:lnTo>
                  <a:pt x="1885" y="109"/>
                </a:lnTo>
                <a:lnTo>
                  <a:pt x="1967" y="116"/>
                </a:lnTo>
                <a:lnTo>
                  <a:pt x="1967" y="116"/>
                </a:lnTo>
                <a:lnTo>
                  <a:pt x="1940" y="134"/>
                </a:lnTo>
                <a:lnTo>
                  <a:pt x="1913" y="153"/>
                </a:lnTo>
                <a:lnTo>
                  <a:pt x="1887" y="173"/>
                </a:lnTo>
                <a:lnTo>
                  <a:pt x="1860" y="194"/>
                </a:lnTo>
                <a:lnTo>
                  <a:pt x="1835" y="216"/>
                </a:lnTo>
                <a:lnTo>
                  <a:pt x="1811" y="239"/>
                </a:lnTo>
                <a:lnTo>
                  <a:pt x="1787" y="263"/>
                </a:lnTo>
                <a:lnTo>
                  <a:pt x="1765" y="288"/>
                </a:lnTo>
                <a:lnTo>
                  <a:pt x="1765" y="288"/>
                </a:lnTo>
                <a:lnTo>
                  <a:pt x="1783" y="195"/>
                </a:lnTo>
                <a:lnTo>
                  <a:pt x="1803" y="104"/>
                </a:lnTo>
                <a:lnTo>
                  <a:pt x="1803" y="104"/>
                </a:lnTo>
                <a:close/>
                <a:moveTo>
                  <a:pt x="1754" y="343"/>
                </a:moveTo>
                <a:lnTo>
                  <a:pt x="1754" y="343"/>
                </a:lnTo>
                <a:lnTo>
                  <a:pt x="1785" y="313"/>
                </a:lnTo>
                <a:lnTo>
                  <a:pt x="1816" y="282"/>
                </a:lnTo>
                <a:lnTo>
                  <a:pt x="1850" y="255"/>
                </a:lnTo>
                <a:lnTo>
                  <a:pt x="1883" y="227"/>
                </a:lnTo>
                <a:lnTo>
                  <a:pt x="1916" y="200"/>
                </a:lnTo>
                <a:lnTo>
                  <a:pt x="1950" y="174"/>
                </a:lnTo>
                <a:lnTo>
                  <a:pt x="2022" y="124"/>
                </a:lnTo>
                <a:lnTo>
                  <a:pt x="2022" y="124"/>
                </a:lnTo>
                <a:lnTo>
                  <a:pt x="2022" y="121"/>
                </a:lnTo>
                <a:lnTo>
                  <a:pt x="2022" y="121"/>
                </a:lnTo>
                <a:lnTo>
                  <a:pt x="2095" y="129"/>
                </a:lnTo>
                <a:lnTo>
                  <a:pt x="2095" y="129"/>
                </a:lnTo>
                <a:lnTo>
                  <a:pt x="2047" y="159"/>
                </a:lnTo>
                <a:lnTo>
                  <a:pt x="2001" y="191"/>
                </a:lnTo>
                <a:lnTo>
                  <a:pt x="1955" y="226"/>
                </a:lnTo>
                <a:lnTo>
                  <a:pt x="1910" y="261"/>
                </a:lnTo>
                <a:lnTo>
                  <a:pt x="1867" y="300"/>
                </a:lnTo>
                <a:lnTo>
                  <a:pt x="1824" y="338"/>
                </a:lnTo>
                <a:lnTo>
                  <a:pt x="1741" y="416"/>
                </a:lnTo>
                <a:lnTo>
                  <a:pt x="1741" y="416"/>
                </a:lnTo>
                <a:lnTo>
                  <a:pt x="1754" y="343"/>
                </a:lnTo>
                <a:lnTo>
                  <a:pt x="1754" y="343"/>
                </a:lnTo>
                <a:close/>
                <a:moveTo>
                  <a:pt x="1733" y="459"/>
                </a:moveTo>
                <a:lnTo>
                  <a:pt x="1733" y="459"/>
                </a:lnTo>
                <a:lnTo>
                  <a:pt x="1814" y="396"/>
                </a:lnTo>
                <a:lnTo>
                  <a:pt x="1893" y="332"/>
                </a:lnTo>
                <a:lnTo>
                  <a:pt x="1893" y="332"/>
                </a:lnTo>
                <a:lnTo>
                  <a:pt x="1954" y="284"/>
                </a:lnTo>
                <a:lnTo>
                  <a:pt x="2018" y="236"/>
                </a:lnTo>
                <a:lnTo>
                  <a:pt x="2048" y="212"/>
                </a:lnTo>
                <a:lnTo>
                  <a:pt x="2079" y="188"/>
                </a:lnTo>
                <a:lnTo>
                  <a:pt x="2109" y="163"/>
                </a:lnTo>
                <a:lnTo>
                  <a:pt x="2138" y="137"/>
                </a:lnTo>
                <a:lnTo>
                  <a:pt x="2138" y="137"/>
                </a:lnTo>
                <a:lnTo>
                  <a:pt x="2140" y="134"/>
                </a:lnTo>
                <a:lnTo>
                  <a:pt x="2140" y="134"/>
                </a:lnTo>
                <a:lnTo>
                  <a:pt x="2230" y="142"/>
                </a:lnTo>
                <a:lnTo>
                  <a:pt x="2230" y="142"/>
                </a:lnTo>
                <a:lnTo>
                  <a:pt x="2165" y="198"/>
                </a:lnTo>
                <a:lnTo>
                  <a:pt x="2101" y="255"/>
                </a:lnTo>
                <a:lnTo>
                  <a:pt x="2036" y="312"/>
                </a:lnTo>
                <a:lnTo>
                  <a:pt x="2004" y="339"/>
                </a:lnTo>
                <a:lnTo>
                  <a:pt x="1971" y="366"/>
                </a:lnTo>
                <a:lnTo>
                  <a:pt x="1971" y="366"/>
                </a:lnTo>
                <a:lnTo>
                  <a:pt x="1840" y="473"/>
                </a:lnTo>
                <a:lnTo>
                  <a:pt x="1775" y="528"/>
                </a:lnTo>
                <a:lnTo>
                  <a:pt x="1710" y="582"/>
                </a:lnTo>
                <a:lnTo>
                  <a:pt x="1710" y="582"/>
                </a:lnTo>
                <a:lnTo>
                  <a:pt x="1733" y="459"/>
                </a:lnTo>
                <a:lnTo>
                  <a:pt x="1733" y="459"/>
                </a:lnTo>
                <a:close/>
                <a:moveTo>
                  <a:pt x="1677" y="796"/>
                </a:moveTo>
                <a:lnTo>
                  <a:pt x="1677" y="796"/>
                </a:lnTo>
                <a:lnTo>
                  <a:pt x="1724" y="758"/>
                </a:lnTo>
                <a:lnTo>
                  <a:pt x="1771" y="721"/>
                </a:lnTo>
                <a:lnTo>
                  <a:pt x="1820" y="684"/>
                </a:lnTo>
                <a:lnTo>
                  <a:pt x="1871" y="647"/>
                </a:lnTo>
                <a:lnTo>
                  <a:pt x="1971" y="574"/>
                </a:lnTo>
                <a:lnTo>
                  <a:pt x="2072" y="500"/>
                </a:lnTo>
                <a:lnTo>
                  <a:pt x="2122" y="461"/>
                </a:lnTo>
                <a:lnTo>
                  <a:pt x="2171" y="423"/>
                </a:lnTo>
                <a:lnTo>
                  <a:pt x="2219" y="383"/>
                </a:lnTo>
                <a:lnTo>
                  <a:pt x="2265" y="343"/>
                </a:lnTo>
                <a:lnTo>
                  <a:pt x="2310" y="301"/>
                </a:lnTo>
                <a:lnTo>
                  <a:pt x="2353" y="259"/>
                </a:lnTo>
                <a:lnTo>
                  <a:pt x="2393" y="214"/>
                </a:lnTo>
                <a:lnTo>
                  <a:pt x="2412" y="191"/>
                </a:lnTo>
                <a:lnTo>
                  <a:pt x="2431" y="167"/>
                </a:lnTo>
                <a:lnTo>
                  <a:pt x="2431" y="167"/>
                </a:lnTo>
                <a:lnTo>
                  <a:pt x="2432" y="163"/>
                </a:lnTo>
                <a:lnTo>
                  <a:pt x="2432" y="161"/>
                </a:lnTo>
                <a:lnTo>
                  <a:pt x="2431" y="157"/>
                </a:lnTo>
                <a:lnTo>
                  <a:pt x="2428" y="153"/>
                </a:lnTo>
                <a:lnTo>
                  <a:pt x="2426" y="151"/>
                </a:lnTo>
                <a:lnTo>
                  <a:pt x="2422" y="150"/>
                </a:lnTo>
                <a:lnTo>
                  <a:pt x="2418" y="150"/>
                </a:lnTo>
                <a:lnTo>
                  <a:pt x="2414" y="151"/>
                </a:lnTo>
                <a:lnTo>
                  <a:pt x="2414" y="151"/>
                </a:lnTo>
                <a:lnTo>
                  <a:pt x="2369" y="183"/>
                </a:lnTo>
                <a:lnTo>
                  <a:pt x="2324" y="218"/>
                </a:lnTo>
                <a:lnTo>
                  <a:pt x="2280" y="253"/>
                </a:lnTo>
                <a:lnTo>
                  <a:pt x="2236" y="289"/>
                </a:lnTo>
                <a:lnTo>
                  <a:pt x="2150" y="363"/>
                </a:lnTo>
                <a:lnTo>
                  <a:pt x="2106" y="399"/>
                </a:lnTo>
                <a:lnTo>
                  <a:pt x="2063" y="435"/>
                </a:lnTo>
                <a:lnTo>
                  <a:pt x="2063" y="435"/>
                </a:lnTo>
                <a:lnTo>
                  <a:pt x="1966" y="512"/>
                </a:lnTo>
                <a:lnTo>
                  <a:pt x="1871" y="588"/>
                </a:lnTo>
                <a:lnTo>
                  <a:pt x="1777" y="668"/>
                </a:lnTo>
                <a:lnTo>
                  <a:pt x="1730" y="708"/>
                </a:lnTo>
                <a:lnTo>
                  <a:pt x="1684" y="750"/>
                </a:lnTo>
                <a:lnTo>
                  <a:pt x="1684" y="750"/>
                </a:lnTo>
                <a:lnTo>
                  <a:pt x="1706" y="614"/>
                </a:lnTo>
                <a:lnTo>
                  <a:pt x="1706" y="614"/>
                </a:lnTo>
                <a:lnTo>
                  <a:pt x="1741" y="586"/>
                </a:lnTo>
                <a:lnTo>
                  <a:pt x="1778" y="558"/>
                </a:lnTo>
                <a:lnTo>
                  <a:pt x="1852" y="504"/>
                </a:lnTo>
                <a:lnTo>
                  <a:pt x="1928" y="449"/>
                </a:lnTo>
                <a:lnTo>
                  <a:pt x="2003" y="394"/>
                </a:lnTo>
                <a:lnTo>
                  <a:pt x="2040" y="366"/>
                </a:lnTo>
                <a:lnTo>
                  <a:pt x="2076" y="337"/>
                </a:lnTo>
                <a:lnTo>
                  <a:pt x="2112" y="308"/>
                </a:lnTo>
                <a:lnTo>
                  <a:pt x="2146" y="277"/>
                </a:lnTo>
                <a:lnTo>
                  <a:pt x="2179" y="245"/>
                </a:lnTo>
                <a:lnTo>
                  <a:pt x="2211" y="214"/>
                </a:lnTo>
                <a:lnTo>
                  <a:pt x="2242" y="181"/>
                </a:lnTo>
                <a:lnTo>
                  <a:pt x="2269" y="145"/>
                </a:lnTo>
                <a:lnTo>
                  <a:pt x="2269" y="145"/>
                </a:lnTo>
                <a:lnTo>
                  <a:pt x="2322" y="149"/>
                </a:lnTo>
                <a:lnTo>
                  <a:pt x="2377" y="150"/>
                </a:lnTo>
                <a:lnTo>
                  <a:pt x="2430" y="150"/>
                </a:lnTo>
                <a:lnTo>
                  <a:pt x="2481" y="147"/>
                </a:lnTo>
                <a:lnTo>
                  <a:pt x="2481" y="147"/>
                </a:lnTo>
                <a:lnTo>
                  <a:pt x="2485" y="198"/>
                </a:lnTo>
                <a:lnTo>
                  <a:pt x="2488" y="249"/>
                </a:lnTo>
                <a:lnTo>
                  <a:pt x="2488" y="249"/>
                </a:lnTo>
                <a:lnTo>
                  <a:pt x="2435" y="293"/>
                </a:lnTo>
                <a:lnTo>
                  <a:pt x="2382" y="335"/>
                </a:lnTo>
                <a:lnTo>
                  <a:pt x="2272" y="422"/>
                </a:lnTo>
                <a:lnTo>
                  <a:pt x="2162" y="508"/>
                </a:lnTo>
                <a:lnTo>
                  <a:pt x="2052" y="595"/>
                </a:lnTo>
                <a:lnTo>
                  <a:pt x="1997" y="640"/>
                </a:lnTo>
                <a:lnTo>
                  <a:pt x="1944" y="685"/>
                </a:lnTo>
                <a:lnTo>
                  <a:pt x="1891" y="732"/>
                </a:lnTo>
                <a:lnTo>
                  <a:pt x="1839" y="778"/>
                </a:lnTo>
                <a:lnTo>
                  <a:pt x="1789" y="826"/>
                </a:lnTo>
                <a:lnTo>
                  <a:pt x="1741" y="875"/>
                </a:lnTo>
                <a:lnTo>
                  <a:pt x="1695" y="925"/>
                </a:lnTo>
                <a:lnTo>
                  <a:pt x="1651" y="978"/>
                </a:lnTo>
                <a:lnTo>
                  <a:pt x="1651" y="978"/>
                </a:lnTo>
                <a:lnTo>
                  <a:pt x="1677" y="796"/>
                </a:lnTo>
                <a:lnTo>
                  <a:pt x="1677" y="796"/>
                </a:lnTo>
                <a:close/>
                <a:moveTo>
                  <a:pt x="1643" y="1030"/>
                </a:moveTo>
                <a:lnTo>
                  <a:pt x="1643" y="1030"/>
                </a:lnTo>
                <a:lnTo>
                  <a:pt x="1667" y="1004"/>
                </a:lnTo>
                <a:lnTo>
                  <a:pt x="1691" y="979"/>
                </a:lnTo>
                <a:lnTo>
                  <a:pt x="1716" y="955"/>
                </a:lnTo>
                <a:lnTo>
                  <a:pt x="1741" y="932"/>
                </a:lnTo>
                <a:lnTo>
                  <a:pt x="1794" y="885"/>
                </a:lnTo>
                <a:lnTo>
                  <a:pt x="1848" y="841"/>
                </a:lnTo>
                <a:lnTo>
                  <a:pt x="1904" y="798"/>
                </a:lnTo>
                <a:lnTo>
                  <a:pt x="1961" y="755"/>
                </a:lnTo>
                <a:lnTo>
                  <a:pt x="2076" y="671"/>
                </a:lnTo>
                <a:lnTo>
                  <a:pt x="2133" y="630"/>
                </a:lnTo>
                <a:lnTo>
                  <a:pt x="2190" y="586"/>
                </a:lnTo>
                <a:lnTo>
                  <a:pt x="2246" y="542"/>
                </a:lnTo>
                <a:lnTo>
                  <a:pt x="2300" y="498"/>
                </a:lnTo>
                <a:lnTo>
                  <a:pt x="2352" y="452"/>
                </a:lnTo>
                <a:lnTo>
                  <a:pt x="2377" y="427"/>
                </a:lnTo>
                <a:lnTo>
                  <a:pt x="2401" y="403"/>
                </a:lnTo>
                <a:lnTo>
                  <a:pt x="2424" y="378"/>
                </a:lnTo>
                <a:lnTo>
                  <a:pt x="2448" y="353"/>
                </a:lnTo>
                <a:lnTo>
                  <a:pt x="2469" y="326"/>
                </a:lnTo>
                <a:lnTo>
                  <a:pt x="2491" y="298"/>
                </a:lnTo>
                <a:lnTo>
                  <a:pt x="2491" y="298"/>
                </a:lnTo>
                <a:lnTo>
                  <a:pt x="2495" y="359"/>
                </a:lnTo>
                <a:lnTo>
                  <a:pt x="2499" y="420"/>
                </a:lnTo>
                <a:lnTo>
                  <a:pt x="2499" y="420"/>
                </a:lnTo>
                <a:lnTo>
                  <a:pt x="2443" y="469"/>
                </a:lnTo>
                <a:lnTo>
                  <a:pt x="2387" y="518"/>
                </a:lnTo>
                <a:lnTo>
                  <a:pt x="2280" y="618"/>
                </a:lnTo>
                <a:lnTo>
                  <a:pt x="2065" y="819"/>
                </a:lnTo>
                <a:lnTo>
                  <a:pt x="1958" y="918"/>
                </a:lnTo>
                <a:lnTo>
                  <a:pt x="1904" y="967"/>
                </a:lnTo>
                <a:lnTo>
                  <a:pt x="1848" y="1016"/>
                </a:lnTo>
                <a:lnTo>
                  <a:pt x="1793" y="1064"/>
                </a:lnTo>
                <a:lnTo>
                  <a:pt x="1736" y="1110"/>
                </a:lnTo>
                <a:lnTo>
                  <a:pt x="1677" y="1155"/>
                </a:lnTo>
                <a:lnTo>
                  <a:pt x="1618" y="1200"/>
                </a:lnTo>
                <a:lnTo>
                  <a:pt x="1618" y="1200"/>
                </a:lnTo>
                <a:lnTo>
                  <a:pt x="1643" y="1030"/>
                </a:lnTo>
                <a:lnTo>
                  <a:pt x="1643" y="1030"/>
                </a:lnTo>
                <a:close/>
                <a:moveTo>
                  <a:pt x="1612" y="1239"/>
                </a:moveTo>
                <a:lnTo>
                  <a:pt x="1612" y="1239"/>
                </a:lnTo>
                <a:lnTo>
                  <a:pt x="1673" y="1200"/>
                </a:lnTo>
                <a:lnTo>
                  <a:pt x="1733" y="1161"/>
                </a:lnTo>
                <a:lnTo>
                  <a:pt x="1794" y="1118"/>
                </a:lnTo>
                <a:lnTo>
                  <a:pt x="1853" y="1076"/>
                </a:lnTo>
                <a:lnTo>
                  <a:pt x="1912" y="1031"/>
                </a:lnTo>
                <a:lnTo>
                  <a:pt x="1970" y="985"/>
                </a:lnTo>
                <a:lnTo>
                  <a:pt x="2027" y="937"/>
                </a:lnTo>
                <a:lnTo>
                  <a:pt x="2084" y="889"/>
                </a:lnTo>
                <a:lnTo>
                  <a:pt x="2140" y="839"/>
                </a:lnTo>
                <a:lnTo>
                  <a:pt x="2195" y="789"/>
                </a:lnTo>
                <a:lnTo>
                  <a:pt x="2250" y="738"/>
                </a:lnTo>
                <a:lnTo>
                  <a:pt x="2301" y="685"/>
                </a:lnTo>
                <a:lnTo>
                  <a:pt x="2354" y="634"/>
                </a:lnTo>
                <a:lnTo>
                  <a:pt x="2405" y="579"/>
                </a:lnTo>
                <a:lnTo>
                  <a:pt x="2454" y="526"/>
                </a:lnTo>
                <a:lnTo>
                  <a:pt x="2501" y="472"/>
                </a:lnTo>
                <a:lnTo>
                  <a:pt x="2501" y="472"/>
                </a:lnTo>
                <a:lnTo>
                  <a:pt x="2507" y="608"/>
                </a:lnTo>
                <a:lnTo>
                  <a:pt x="2507" y="608"/>
                </a:lnTo>
                <a:lnTo>
                  <a:pt x="2444" y="652"/>
                </a:lnTo>
                <a:lnTo>
                  <a:pt x="2383" y="698"/>
                </a:lnTo>
                <a:lnTo>
                  <a:pt x="2324" y="746"/>
                </a:lnTo>
                <a:lnTo>
                  <a:pt x="2265" y="796"/>
                </a:lnTo>
                <a:lnTo>
                  <a:pt x="2208" y="847"/>
                </a:lnTo>
                <a:lnTo>
                  <a:pt x="2152" y="898"/>
                </a:lnTo>
                <a:lnTo>
                  <a:pt x="2095" y="953"/>
                </a:lnTo>
                <a:lnTo>
                  <a:pt x="2039" y="1006"/>
                </a:lnTo>
                <a:lnTo>
                  <a:pt x="1928" y="1114"/>
                </a:lnTo>
                <a:lnTo>
                  <a:pt x="1816" y="1220"/>
                </a:lnTo>
                <a:lnTo>
                  <a:pt x="1759" y="1273"/>
                </a:lnTo>
                <a:lnTo>
                  <a:pt x="1702" y="1325"/>
                </a:lnTo>
                <a:lnTo>
                  <a:pt x="1644" y="1375"/>
                </a:lnTo>
                <a:lnTo>
                  <a:pt x="1585" y="1424"/>
                </a:lnTo>
                <a:lnTo>
                  <a:pt x="1585" y="1424"/>
                </a:lnTo>
                <a:lnTo>
                  <a:pt x="1612" y="1239"/>
                </a:lnTo>
                <a:lnTo>
                  <a:pt x="1612" y="1239"/>
                </a:lnTo>
                <a:close/>
                <a:moveTo>
                  <a:pt x="1578" y="1463"/>
                </a:moveTo>
                <a:lnTo>
                  <a:pt x="1578" y="1463"/>
                </a:lnTo>
                <a:lnTo>
                  <a:pt x="1642" y="1419"/>
                </a:lnTo>
                <a:lnTo>
                  <a:pt x="1704" y="1375"/>
                </a:lnTo>
                <a:lnTo>
                  <a:pt x="1765" y="1329"/>
                </a:lnTo>
                <a:lnTo>
                  <a:pt x="1826" y="1281"/>
                </a:lnTo>
                <a:lnTo>
                  <a:pt x="1887" y="1234"/>
                </a:lnTo>
                <a:lnTo>
                  <a:pt x="1946" y="1183"/>
                </a:lnTo>
                <a:lnTo>
                  <a:pt x="2006" y="1133"/>
                </a:lnTo>
                <a:lnTo>
                  <a:pt x="2064" y="1081"/>
                </a:lnTo>
                <a:lnTo>
                  <a:pt x="2122" y="1030"/>
                </a:lnTo>
                <a:lnTo>
                  <a:pt x="2179" y="977"/>
                </a:lnTo>
                <a:lnTo>
                  <a:pt x="2236" y="922"/>
                </a:lnTo>
                <a:lnTo>
                  <a:pt x="2292" y="869"/>
                </a:lnTo>
                <a:lnTo>
                  <a:pt x="2402" y="759"/>
                </a:lnTo>
                <a:lnTo>
                  <a:pt x="2508" y="651"/>
                </a:lnTo>
                <a:lnTo>
                  <a:pt x="2508" y="651"/>
                </a:lnTo>
                <a:lnTo>
                  <a:pt x="2512" y="763"/>
                </a:lnTo>
                <a:lnTo>
                  <a:pt x="2512" y="763"/>
                </a:lnTo>
                <a:lnTo>
                  <a:pt x="2456" y="822"/>
                </a:lnTo>
                <a:lnTo>
                  <a:pt x="2401" y="879"/>
                </a:lnTo>
                <a:lnTo>
                  <a:pt x="2344" y="936"/>
                </a:lnTo>
                <a:lnTo>
                  <a:pt x="2287" y="991"/>
                </a:lnTo>
                <a:lnTo>
                  <a:pt x="2228" y="1045"/>
                </a:lnTo>
                <a:lnTo>
                  <a:pt x="2170" y="1100"/>
                </a:lnTo>
                <a:lnTo>
                  <a:pt x="2110" y="1154"/>
                </a:lnTo>
                <a:lnTo>
                  <a:pt x="2051" y="1206"/>
                </a:lnTo>
                <a:lnTo>
                  <a:pt x="1930" y="1310"/>
                </a:lnTo>
                <a:lnTo>
                  <a:pt x="1807" y="1412"/>
                </a:lnTo>
                <a:lnTo>
                  <a:pt x="1681" y="1512"/>
                </a:lnTo>
                <a:lnTo>
                  <a:pt x="1554" y="1611"/>
                </a:lnTo>
                <a:lnTo>
                  <a:pt x="1554" y="1611"/>
                </a:lnTo>
                <a:lnTo>
                  <a:pt x="1578" y="1463"/>
                </a:lnTo>
                <a:lnTo>
                  <a:pt x="1578" y="1463"/>
                </a:lnTo>
                <a:close/>
                <a:moveTo>
                  <a:pt x="1550" y="1638"/>
                </a:moveTo>
                <a:lnTo>
                  <a:pt x="1550" y="1638"/>
                </a:lnTo>
                <a:lnTo>
                  <a:pt x="1616" y="1598"/>
                </a:lnTo>
                <a:lnTo>
                  <a:pt x="1683" y="1554"/>
                </a:lnTo>
                <a:lnTo>
                  <a:pt x="1748" y="1510"/>
                </a:lnTo>
                <a:lnTo>
                  <a:pt x="1812" y="1465"/>
                </a:lnTo>
                <a:lnTo>
                  <a:pt x="1876" y="1418"/>
                </a:lnTo>
                <a:lnTo>
                  <a:pt x="1938" y="1369"/>
                </a:lnTo>
                <a:lnTo>
                  <a:pt x="1999" y="1320"/>
                </a:lnTo>
                <a:lnTo>
                  <a:pt x="2060" y="1268"/>
                </a:lnTo>
                <a:lnTo>
                  <a:pt x="2120" y="1216"/>
                </a:lnTo>
                <a:lnTo>
                  <a:pt x="2178" y="1163"/>
                </a:lnTo>
                <a:lnTo>
                  <a:pt x="2236" y="1109"/>
                </a:lnTo>
                <a:lnTo>
                  <a:pt x="2293" y="1055"/>
                </a:lnTo>
                <a:lnTo>
                  <a:pt x="2350" y="999"/>
                </a:lnTo>
                <a:lnTo>
                  <a:pt x="2406" y="942"/>
                </a:lnTo>
                <a:lnTo>
                  <a:pt x="2460" y="887"/>
                </a:lnTo>
                <a:lnTo>
                  <a:pt x="2514" y="830"/>
                </a:lnTo>
                <a:lnTo>
                  <a:pt x="2514" y="830"/>
                </a:lnTo>
                <a:lnTo>
                  <a:pt x="2516" y="894"/>
                </a:lnTo>
                <a:lnTo>
                  <a:pt x="2518" y="959"/>
                </a:lnTo>
                <a:lnTo>
                  <a:pt x="2518" y="959"/>
                </a:lnTo>
                <a:lnTo>
                  <a:pt x="2459" y="1019"/>
                </a:lnTo>
                <a:lnTo>
                  <a:pt x="2399" y="1077"/>
                </a:lnTo>
                <a:lnTo>
                  <a:pt x="2338" y="1134"/>
                </a:lnTo>
                <a:lnTo>
                  <a:pt x="2277" y="1190"/>
                </a:lnTo>
                <a:lnTo>
                  <a:pt x="2215" y="1246"/>
                </a:lnTo>
                <a:lnTo>
                  <a:pt x="2154" y="1300"/>
                </a:lnTo>
                <a:lnTo>
                  <a:pt x="2028" y="1407"/>
                </a:lnTo>
                <a:lnTo>
                  <a:pt x="1901" y="1513"/>
                </a:lnTo>
                <a:lnTo>
                  <a:pt x="1773" y="1619"/>
                </a:lnTo>
                <a:lnTo>
                  <a:pt x="1644" y="1724"/>
                </a:lnTo>
                <a:lnTo>
                  <a:pt x="1514" y="1831"/>
                </a:lnTo>
                <a:lnTo>
                  <a:pt x="1514" y="1831"/>
                </a:lnTo>
                <a:lnTo>
                  <a:pt x="1533" y="1734"/>
                </a:lnTo>
                <a:lnTo>
                  <a:pt x="1550" y="1638"/>
                </a:lnTo>
                <a:lnTo>
                  <a:pt x="1550" y="1638"/>
                </a:lnTo>
                <a:close/>
                <a:moveTo>
                  <a:pt x="129" y="314"/>
                </a:moveTo>
                <a:lnTo>
                  <a:pt x="129" y="314"/>
                </a:lnTo>
                <a:lnTo>
                  <a:pt x="187" y="264"/>
                </a:lnTo>
                <a:lnTo>
                  <a:pt x="187" y="264"/>
                </a:lnTo>
                <a:lnTo>
                  <a:pt x="243" y="216"/>
                </a:lnTo>
                <a:lnTo>
                  <a:pt x="271" y="191"/>
                </a:lnTo>
                <a:lnTo>
                  <a:pt x="296" y="165"/>
                </a:lnTo>
                <a:lnTo>
                  <a:pt x="296" y="165"/>
                </a:lnTo>
                <a:lnTo>
                  <a:pt x="347" y="174"/>
                </a:lnTo>
                <a:lnTo>
                  <a:pt x="400" y="182"/>
                </a:lnTo>
                <a:lnTo>
                  <a:pt x="400" y="182"/>
                </a:lnTo>
                <a:lnTo>
                  <a:pt x="365" y="208"/>
                </a:lnTo>
                <a:lnTo>
                  <a:pt x="329" y="236"/>
                </a:lnTo>
                <a:lnTo>
                  <a:pt x="294" y="264"/>
                </a:lnTo>
                <a:lnTo>
                  <a:pt x="261" y="294"/>
                </a:lnTo>
                <a:lnTo>
                  <a:pt x="194" y="354"/>
                </a:lnTo>
                <a:lnTo>
                  <a:pt x="161" y="383"/>
                </a:lnTo>
                <a:lnTo>
                  <a:pt x="126" y="412"/>
                </a:lnTo>
                <a:lnTo>
                  <a:pt x="126" y="412"/>
                </a:lnTo>
                <a:lnTo>
                  <a:pt x="129" y="314"/>
                </a:lnTo>
                <a:lnTo>
                  <a:pt x="129" y="314"/>
                </a:lnTo>
                <a:close/>
                <a:moveTo>
                  <a:pt x="125" y="445"/>
                </a:moveTo>
                <a:lnTo>
                  <a:pt x="125" y="445"/>
                </a:lnTo>
                <a:lnTo>
                  <a:pt x="207" y="384"/>
                </a:lnTo>
                <a:lnTo>
                  <a:pt x="247" y="353"/>
                </a:lnTo>
                <a:lnTo>
                  <a:pt x="286" y="321"/>
                </a:lnTo>
                <a:lnTo>
                  <a:pt x="326" y="288"/>
                </a:lnTo>
                <a:lnTo>
                  <a:pt x="365" y="253"/>
                </a:lnTo>
                <a:lnTo>
                  <a:pt x="402" y="220"/>
                </a:lnTo>
                <a:lnTo>
                  <a:pt x="439" y="184"/>
                </a:lnTo>
                <a:lnTo>
                  <a:pt x="439" y="184"/>
                </a:lnTo>
                <a:lnTo>
                  <a:pt x="485" y="188"/>
                </a:lnTo>
                <a:lnTo>
                  <a:pt x="532" y="191"/>
                </a:lnTo>
                <a:lnTo>
                  <a:pt x="578" y="191"/>
                </a:lnTo>
                <a:lnTo>
                  <a:pt x="626" y="191"/>
                </a:lnTo>
                <a:lnTo>
                  <a:pt x="626" y="191"/>
                </a:lnTo>
                <a:lnTo>
                  <a:pt x="591" y="214"/>
                </a:lnTo>
                <a:lnTo>
                  <a:pt x="558" y="236"/>
                </a:lnTo>
                <a:lnTo>
                  <a:pt x="526" y="259"/>
                </a:lnTo>
                <a:lnTo>
                  <a:pt x="493" y="284"/>
                </a:lnTo>
                <a:lnTo>
                  <a:pt x="430" y="333"/>
                </a:lnTo>
                <a:lnTo>
                  <a:pt x="366" y="386"/>
                </a:lnTo>
                <a:lnTo>
                  <a:pt x="304" y="439"/>
                </a:lnTo>
                <a:lnTo>
                  <a:pt x="241" y="493"/>
                </a:lnTo>
                <a:lnTo>
                  <a:pt x="121" y="600"/>
                </a:lnTo>
                <a:lnTo>
                  <a:pt x="121" y="600"/>
                </a:lnTo>
                <a:lnTo>
                  <a:pt x="125" y="445"/>
                </a:lnTo>
                <a:lnTo>
                  <a:pt x="125" y="445"/>
                </a:lnTo>
                <a:close/>
                <a:moveTo>
                  <a:pt x="120" y="638"/>
                </a:moveTo>
                <a:lnTo>
                  <a:pt x="120" y="638"/>
                </a:lnTo>
                <a:lnTo>
                  <a:pt x="186" y="588"/>
                </a:lnTo>
                <a:lnTo>
                  <a:pt x="249" y="538"/>
                </a:lnTo>
                <a:lnTo>
                  <a:pt x="378" y="439"/>
                </a:lnTo>
                <a:lnTo>
                  <a:pt x="378" y="439"/>
                </a:lnTo>
                <a:lnTo>
                  <a:pt x="419" y="408"/>
                </a:lnTo>
                <a:lnTo>
                  <a:pt x="459" y="378"/>
                </a:lnTo>
                <a:lnTo>
                  <a:pt x="541" y="318"/>
                </a:lnTo>
                <a:lnTo>
                  <a:pt x="582" y="288"/>
                </a:lnTo>
                <a:lnTo>
                  <a:pt x="622" y="256"/>
                </a:lnTo>
                <a:lnTo>
                  <a:pt x="660" y="224"/>
                </a:lnTo>
                <a:lnTo>
                  <a:pt x="697" y="190"/>
                </a:lnTo>
                <a:lnTo>
                  <a:pt x="697" y="190"/>
                </a:lnTo>
                <a:lnTo>
                  <a:pt x="739" y="188"/>
                </a:lnTo>
                <a:lnTo>
                  <a:pt x="739" y="188"/>
                </a:lnTo>
                <a:lnTo>
                  <a:pt x="750" y="215"/>
                </a:lnTo>
                <a:lnTo>
                  <a:pt x="750" y="215"/>
                </a:lnTo>
                <a:lnTo>
                  <a:pt x="668" y="288"/>
                </a:lnTo>
                <a:lnTo>
                  <a:pt x="587" y="361"/>
                </a:lnTo>
                <a:lnTo>
                  <a:pt x="508" y="436"/>
                </a:lnTo>
                <a:lnTo>
                  <a:pt x="428" y="512"/>
                </a:lnTo>
                <a:lnTo>
                  <a:pt x="273" y="665"/>
                </a:lnTo>
                <a:lnTo>
                  <a:pt x="117" y="819"/>
                </a:lnTo>
                <a:lnTo>
                  <a:pt x="117" y="819"/>
                </a:lnTo>
                <a:lnTo>
                  <a:pt x="120" y="638"/>
                </a:lnTo>
                <a:lnTo>
                  <a:pt x="120" y="638"/>
                </a:lnTo>
                <a:close/>
                <a:moveTo>
                  <a:pt x="114" y="1044"/>
                </a:moveTo>
                <a:lnTo>
                  <a:pt x="114" y="1044"/>
                </a:lnTo>
                <a:lnTo>
                  <a:pt x="157" y="1007"/>
                </a:lnTo>
                <a:lnTo>
                  <a:pt x="200" y="970"/>
                </a:lnTo>
                <a:lnTo>
                  <a:pt x="290" y="897"/>
                </a:lnTo>
                <a:lnTo>
                  <a:pt x="381" y="824"/>
                </a:lnTo>
                <a:lnTo>
                  <a:pt x="471" y="750"/>
                </a:lnTo>
                <a:lnTo>
                  <a:pt x="516" y="713"/>
                </a:lnTo>
                <a:lnTo>
                  <a:pt x="559" y="675"/>
                </a:lnTo>
                <a:lnTo>
                  <a:pt x="603" y="636"/>
                </a:lnTo>
                <a:lnTo>
                  <a:pt x="644" y="596"/>
                </a:lnTo>
                <a:lnTo>
                  <a:pt x="685" y="555"/>
                </a:lnTo>
                <a:lnTo>
                  <a:pt x="724" y="514"/>
                </a:lnTo>
                <a:lnTo>
                  <a:pt x="761" y="471"/>
                </a:lnTo>
                <a:lnTo>
                  <a:pt x="796" y="427"/>
                </a:lnTo>
                <a:lnTo>
                  <a:pt x="796" y="427"/>
                </a:lnTo>
                <a:lnTo>
                  <a:pt x="799" y="420"/>
                </a:lnTo>
                <a:lnTo>
                  <a:pt x="799" y="415"/>
                </a:lnTo>
                <a:lnTo>
                  <a:pt x="796" y="410"/>
                </a:lnTo>
                <a:lnTo>
                  <a:pt x="792" y="406"/>
                </a:lnTo>
                <a:lnTo>
                  <a:pt x="787" y="403"/>
                </a:lnTo>
                <a:lnTo>
                  <a:pt x="782" y="402"/>
                </a:lnTo>
                <a:lnTo>
                  <a:pt x="775" y="403"/>
                </a:lnTo>
                <a:lnTo>
                  <a:pt x="770" y="406"/>
                </a:lnTo>
                <a:lnTo>
                  <a:pt x="770" y="406"/>
                </a:lnTo>
                <a:lnTo>
                  <a:pt x="725" y="445"/>
                </a:lnTo>
                <a:lnTo>
                  <a:pt x="681" y="484"/>
                </a:lnTo>
                <a:lnTo>
                  <a:pt x="595" y="563"/>
                </a:lnTo>
                <a:lnTo>
                  <a:pt x="509" y="643"/>
                </a:lnTo>
                <a:lnTo>
                  <a:pt x="465" y="683"/>
                </a:lnTo>
                <a:lnTo>
                  <a:pt x="420" y="721"/>
                </a:lnTo>
                <a:lnTo>
                  <a:pt x="420" y="721"/>
                </a:lnTo>
                <a:lnTo>
                  <a:pt x="342" y="789"/>
                </a:lnTo>
                <a:lnTo>
                  <a:pt x="264" y="856"/>
                </a:lnTo>
                <a:lnTo>
                  <a:pt x="226" y="892"/>
                </a:lnTo>
                <a:lnTo>
                  <a:pt x="188" y="928"/>
                </a:lnTo>
                <a:lnTo>
                  <a:pt x="151" y="963"/>
                </a:lnTo>
                <a:lnTo>
                  <a:pt x="116" y="1002"/>
                </a:lnTo>
                <a:lnTo>
                  <a:pt x="116" y="1002"/>
                </a:lnTo>
                <a:lnTo>
                  <a:pt x="117" y="838"/>
                </a:lnTo>
                <a:lnTo>
                  <a:pt x="117" y="838"/>
                </a:lnTo>
                <a:lnTo>
                  <a:pt x="199" y="766"/>
                </a:lnTo>
                <a:lnTo>
                  <a:pt x="280" y="693"/>
                </a:lnTo>
                <a:lnTo>
                  <a:pt x="440" y="545"/>
                </a:lnTo>
                <a:lnTo>
                  <a:pt x="600" y="396"/>
                </a:lnTo>
                <a:lnTo>
                  <a:pt x="681" y="322"/>
                </a:lnTo>
                <a:lnTo>
                  <a:pt x="762" y="249"/>
                </a:lnTo>
                <a:lnTo>
                  <a:pt x="762" y="249"/>
                </a:lnTo>
                <a:lnTo>
                  <a:pt x="791" y="330"/>
                </a:lnTo>
                <a:lnTo>
                  <a:pt x="819" y="411"/>
                </a:lnTo>
                <a:lnTo>
                  <a:pt x="844" y="492"/>
                </a:lnTo>
                <a:lnTo>
                  <a:pt x="869" y="573"/>
                </a:lnTo>
                <a:lnTo>
                  <a:pt x="869" y="573"/>
                </a:lnTo>
                <a:lnTo>
                  <a:pt x="823" y="610"/>
                </a:lnTo>
                <a:lnTo>
                  <a:pt x="778" y="649"/>
                </a:lnTo>
                <a:lnTo>
                  <a:pt x="732" y="690"/>
                </a:lnTo>
                <a:lnTo>
                  <a:pt x="687" y="732"/>
                </a:lnTo>
                <a:lnTo>
                  <a:pt x="598" y="818"/>
                </a:lnTo>
                <a:lnTo>
                  <a:pt x="506" y="902"/>
                </a:lnTo>
                <a:lnTo>
                  <a:pt x="460" y="945"/>
                </a:lnTo>
                <a:lnTo>
                  <a:pt x="414" y="985"/>
                </a:lnTo>
                <a:lnTo>
                  <a:pt x="367" y="1024"/>
                </a:lnTo>
                <a:lnTo>
                  <a:pt x="318" y="1061"/>
                </a:lnTo>
                <a:lnTo>
                  <a:pt x="269" y="1097"/>
                </a:lnTo>
                <a:lnTo>
                  <a:pt x="219" y="1130"/>
                </a:lnTo>
                <a:lnTo>
                  <a:pt x="194" y="1145"/>
                </a:lnTo>
                <a:lnTo>
                  <a:pt x="167" y="1161"/>
                </a:lnTo>
                <a:lnTo>
                  <a:pt x="141" y="1174"/>
                </a:lnTo>
                <a:lnTo>
                  <a:pt x="114" y="1187"/>
                </a:lnTo>
                <a:lnTo>
                  <a:pt x="114" y="1187"/>
                </a:lnTo>
                <a:lnTo>
                  <a:pt x="114" y="1044"/>
                </a:lnTo>
                <a:lnTo>
                  <a:pt x="114" y="1044"/>
                </a:lnTo>
                <a:close/>
                <a:moveTo>
                  <a:pt x="468" y="977"/>
                </a:moveTo>
                <a:lnTo>
                  <a:pt x="468" y="977"/>
                </a:lnTo>
                <a:lnTo>
                  <a:pt x="520" y="932"/>
                </a:lnTo>
                <a:lnTo>
                  <a:pt x="573" y="888"/>
                </a:lnTo>
                <a:lnTo>
                  <a:pt x="680" y="799"/>
                </a:lnTo>
                <a:lnTo>
                  <a:pt x="733" y="754"/>
                </a:lnTo>
                <a:lnTo>
                  <a:pt x="785" y="706"/>
                </a:lnTo>
                <a:lnTo>
                  <a:pt x="834" y="659"/>
                </a:lnTo>
                <a:lnTo>
                  <a:pt x="857" y="635"/>
                </a:lnTo>
                <a:lnTo>
                  <a:pt x="880" y="610"/>
                </a:lnTo>
                <a:lnTo>
                  <a:pt x="880" y="610"/>
                </a:lnTo>
                <a:lnTo>
                  <a:pt x="906" y="701"/>
                </a:lnTo>
                <a:lnTo>
                  <a:pt x="932" y="792"/>
                </a:lnTo>
                <a:lnTo>
                  <a:pt x="955" y="884"/>
                </a:lnTo>
                <a:lnTo>
                  <a:pt x="978" y="977"/>
                </a:lnTo>
                <a:lnTo>
                  <a:pt x="978" y="977"/>
                </a:lnTo>
                <a:lnTo>
                  <a:pt x="973" y="977"/>
                </a:lnTo>
                <a:lnTo>
                  <a:pt x="967" y="978"/>
                </a:lnTo>
                <a:lnTo>
                  <a:pt x="967" y="978"/>
                </a:lnTo>
                <a:lnTo>
                  <a:pt x="914" y="1018"/>
                </a:lnTo>
                <a:lnTo>
                  <a:pt x="861" y="1059"/>
                </a:lnTo>
                <a:lnTo>
                  <a:pt x="810" y="1100"/>
                </a:lnTo>
                <a:lnTo>
                  <a:pt x="758" y="1142"/>
                </a:lnTo>
                <a:lnTo>
                  <a:pt x="657" y="1226"/>
                </a:lnTo>
                <a:lnTo>
                  <a:pt x="555" y="1309"/>
                </a:lnTo>
                <a:lnTo>
                  <a:pt x="504" y="1350"/>
                </a:lnTo>
                <a:lnTo>
                  <a:pt x="452" y="1390"/>
                </a:lnTo>
                <a:lnTo>
                  <a:pt x="399" y="1428"/>
                </a:lnTo>
                <a:lnTo>
                  <a:pt x="345" y="1465"/>
                </a:lnTo>
                <a:lnTo>
                  <a:pt x="290" y="1502"/>
                </a:lnTo>
                <a:lnTo>
                  <a:pt x="233" y="1536"/>
                </a:lnTo>
                <a:lnTo>
                  <a:pt x="175" y="1567"/>
                </a:lnTo>
                <a:lnTo>
                  <a:pt x="114" y="1598"/>
                </a:lnTo>
                <a:lnTo>
                  <a:pt x="114" y="1598"/>
                </a:lnTo>
                <a:lnTo>
                  <a:pt x="114" y="1450"/>
                </a:lnTo>
                <a:lnTo>
                  <a:pt x="114" y="1450"/>
                </a:lnTo>
                <a:lnTo>
                  <a:pt x="220" y="1383"/>
                </a:lnTo>
                <a:lnTo>
                  <a:pt x="332" y="1313"/>
                </a:lnTo>
                <a:lnTo>
                  <a:pt x="388" y="1277"/>
                </a:lnTo>
                <a:lnTo>
                  <a:pt x="444" y="1240"/>
                </a:lnTo>
                <a:lnTo>
                  <a:pt x="500" y="1202"/>
                </a:lnTo>
                <a:lnTo>
                  <a:pt x="554" y="1162"/>
                </a:lnTo>
                <a:lnTo>
                  <a:pt x="608" y="1121"/>
                </a:lnTo>
                <a:lnTo>
                  <a:pt x="660" y="1080"/>
                </a:lnTo>
                <a:lnTo>
                  <a:pt x="710" y="1036"/>
                </a:lnTo>
                <a:lnTo>
                  <a:pt x="758" y="993"/>
                </a:lnTo>
                <a:lnTo>
                  <a:pt x="803" y="946"/>
                </a:lnTo>
                <a:lnTo>
                  <a:pt x="824" y="922"/>
                </a:lnTo>
                <a:lnTo>
                  <a:pt x="845" y="898"/>
                </a:lnTo>
                <a:lnTo>
                  <a:pt x="865" y="873"/>
                </a:lnTo>
                <a:lnTo>
                  <a:pt x="884" y="849"/>
                </a:lnTo>
                <a:lnTo>
                  <a:pt x="902" y="824"/>
                </a:lnTo>
                <a:lnTo>
                  <a:pt x="920" y="798"/>
                </a:lnTo>
                <a:lnTo>
                  <a:pt x="920" y="798"/>
                </a:lnTo>
                <a:lnTo>
                  <a:pt x="922" y="792"/>
                </a:lnTo>
                <a:lnTo>
                  <a:pt x="921" y="787"/>
                </a:lnTo>
                <a:lnTo>
                  <a:pt x="920" y="782"/>
                </a:lnTo>
                <a:lnTo>
                  <a:pt x="916" y="778"/>
                </a:lnTo>
                <a:lnTo>
                  <a:pt x="910" y="775"/>
                </a:lnTo>
                <a:lnTo>
                  <a:pt x="905" y="775"/>
                </a:lnTo>
                <a:lnTo>
                  <a:pt x="900" y="775"/>
                </a:lnTo>
                <a:lnTo>
                  <a:pt x="894" y="779"/>
                </a:lnTo>
                <a:lnTo>
                  <a:pt x="894" y="779"/>
                </a:lnTo>
                <a:lnTo>
                  <a:pt x="787" y="880"/>
                </a:lnTo>
                <a:lnTo>
                  <a:pt x="681" y="978"/>
                </a:lnTo>
                <a:lnTo>
                  <a:pt x="628" y="1026"/>
                </a:lnTo>
                <a:lnTo>
                  <a:pt x="573" y="1073"/>
                </a:lnTo>
                <a:lnTo>
                  <a:pt x="517" y="1120"/>
                </a:lnTo>
                <a:lnTo>
                  <a:pt x="459" y="1165"/>
                </a:lnTo>
                <a:lnTo>
                  <a:pt x="459" y="1165"/>
                </a:lnTo>
                <a:lnTo>
                  <a:pt x="373" y="1228"/>
                </a:lnTo>
                <a:lnTo>
                  <a:pt x="285" y="1291"/>
                </a:lnTo>
                <a:lnTo>
                  <a:pt x="199" y="1353"/>
                </a:lnTo>
                <a:lnTo>
                  <a:pt x="157" y="1385"/>
                </a:lnTo>
                <a:lnTo>
                  <a:pt x="114" y="1418"/>
                </a:lnTo>
                <a:lnTo>
                  <a:pt x="114" y="1418"/>
                </a:lnTo>
                <a:lnTo>
                  <a:pt x="114" y="1214"/>
                </a:lnTo>
                <a:lnTo>
                  <a:pt x="114" y="1214"/>
                </a:lnTo>
                <a:lnTo>
                  <a:pt x="139" y="1206"/>
                </a:lnTo>
                <a:lnTo>
                  <a:pt x="163" y="1195"/>
                </a:lnTo>
                <a:lnTo>
                  <a:pt x="188" y="1185"/>
                </a:lnTo>
                <a:lnTo>
                  <a:pt x="212" y="1173"/>
                </a:lnTo>
                <a:lnTo>
                  <a:pt x="235" y="1159"/>
                </a:lnTo>
                <a:lnTo>
                  <a:pt x="259" y="1145"/>
                </a:lnTo>
                <a:lnTo>
                  <a:pt x="280" y="1130"/>
                </a:lnTo>
                <a:lnTo>
                  <a:pt x="302" y="1114"/>
                </a:lnTo>
                <a:lnTo>
                  <a:pt x="346" y="1081"/>
                </a:lnTo>
                <a:lnTo>
                  <a:pt x="387" y="1047"/>
                </a:lnTo>
                <a:lnTo>
                  <a:pt x="428" y="1012"/>
                </a:lnTo>
                <a:lnTo>
                  <a:pt x="468" y="977"/>
                </a:lnTo>
                <a:lnTo>
                  <a:pt x="468" y="977"/>
                </a:lnTo>
                <a:close/>
                <a:moveTo>
                  <a:pt x="114" y="2978"/>
                </a:moveTo>
                <a:lnTo>
                  <a:pt x="114" y="2978"/>
                </a:lnTo>
                <a:lnTo>
                  <a:pt x="163" y="2940"/>
                </a:lnTo>
                <a:lnTo>
                  <a:pt x="214" y="2901"/>
                </a:lnTo>
                <a:lnTo>
                  <a:pt x="264" y="2866"/>
                </a:lnTo>
                <a:lnTo>
                  <a:pt x="317" y="2831"/>
                </a:lnTo>
                <a:lnTo>
                  <a:pt x="317" y="2831"/>
                </a:lnTo>
                <a:lnTo>
                  <a:pt x="373" y="2797"/>
                </a:lnTo>
                <a:lnTo>
                  <a:pt x="400" y="2778"/>
                </a:lnTo>
                <a:lnTo>
                  <a:pt x="430" y="2760"/>
                </a:lnTo>
                <a:lnTo>
                  <a:pt x="456" y="2740"/>
                </a:lnTo>
                <a:lnTo>
                  <a:pt x="483" y="2720"/>
                </a:lnTo>
                <a:lnTo>
                  <a:pt x="506" y="2697"/>
                </a:lnTo>
                <a:lnTo>
                  <a:pt x="529" y="2673"/>
                </a:lnTo>
                <a:lnTo>
                  <a:pt x="529" y="2673"/>
                </a:lnTo>
                <a:lnTo>
                  <a:pt x="530" y="2814"/>
                </a:lnTo>
                <a:lnTo>
                  <a:pt x="530" y="2814"/>
                </a:lnTo>
                <a:lnTo>
                  <a:pt x="500" y="2831"/>
                </a:lnTo>
                <a:lnTo>
                  <a:pt x="469" y="2851"/>
                </a:lnTo>
                <a:lnTo>
                  <a:pt x="440" y="2872"/>
                </a:lnTo>
                <a:lnTo>
                  <a:pt x="411" y="2893"/>
                </a:lnTo>
                <a:lnTo>
                  <a:pt x="354" y="2938"/>
                </a:lnTo>
                <a:lnTo>
                  <a:pt x="325" y="2961"/>
                </a:lnTo>
                <a:lnTo>
                  <a:pt x="297" y="2981"/>
                </a:lnTo>
                <a:lnTo>
                  <a:pt x="297" y="2981"/>
                </a:lnTo>
                <a:lnTo>
                  <a:pt x="275" y="2995"/>
                </a:lnTo>
                <a:lnTo>
                  <a:pt x="252" y="3010"/>
                </a:lnTo>
                <a:lnTo>
                  <a:pt x="206" y="3038"/>
                </a:lnTo>
                <a:lnTo>
                  <a:pt x="159" y="3064"/>
                </a:lnTo>
                <a:lnTo>
                  <a:pt x="113" y="3093"/>
                </a:lnTo>
                <a:lnTo>
                  <a:pt x="113" y="3093"/>
                </a:lnTo>
                <a:lnTo>
                  <a:pt x="114" y="2978"/>
                </a:lnTo>
                <a:lnTo>
                  <a:pt x="114" y="2978"/>
                </a:lnTo>
                <a:close/>
                <a:moveTo>
                  <a:pt x="118" y="2456"/>
                </a:moveTo>
                <a:lnTo>
                  <a:pt x="118" y="2456"/>
                </a:lnTo>
                <a:lnTo>
                  <a:pt x="130" y="2456"/>
                </a:lnTo>
                <a:lnTo>
                  <a:pt x="143" y="2455"/>
                </a:lnTo>
                <a:lnTo>
                  <a:pt x="155" y="2452"/>
                </a:lnTo>
                <a:lnTo>
                  <a:pt x="169" y="2447"/>
                </a:lnTo>
                <a:lnTo>
                  <a:pt x="183" y="2442"/>
                </a:lnTo>
                <a:lnTo>
                  <a:pt x="196" y="2435"/>
                </a:lnTo>
                <a:lnTo>
                  <a:pt x="223" y="2418"/>
                </a:lnTo>
                <a:lnTo>
                  <a:pt x="248" y="2401"/>
                </a:lnTo>
                <a:lnTo>
                  <a:pt x="272" y="2382"/>
                </a:lnTo>
                <a:lnTo>
                  <a:pt x="309" y="2352"/>
                </a:lnTo>
                <a:lnTo>
                  <a:pt x="309" y="2352"/>
                </a:lnTo>
                <a:lnTo>
                  <a:pt x="350" y="2320"/>
                </a:lnTo>
                <a:lnTo>
                  <a:pt x="390" y="2287"/>
                </a:lnTo>
                <a:lnTo>
                  <a:pt x="469" y="2219"/>
                </a:lnTo>
                <a:lnTo>
                  <a:pt x="469" y="2219"/>
                </a:lnTo>
                <a:lnTo>
                  <a:pt x="494" y="2199"/>
                </a:lnTo>
                <a:lnTo>
                  <a:pt x="522" y="2178"/>
                </a:lnTo>
                <a:lnTo>
                  <a:pt x="522" y="2178"/>
                </a:lnTo>
                <a:lnTo>
                  <a:pt x="524" y="2321"/>
                </a:lnTo>
                <a:lnTo>
                  <a:pt x="524" y="2321"/>
                </a:lnTo>
                <a:lnTo>
                  <a:pt x="498" y="2341"/>
                </a:lnTo>
                <a:lnTo>
                  <a:pt x="475" y="2361"/>
                </a:lnTo>
                <a:lnTo>
                  <a:pt x="427" y="2402"/>
                </a:lnTo>
                <a:lnTo>
                  <a:pt x="379" y="2443"/>
                </a:lnTo>
                <a:lnTo>
                  <a:pt x="355" y="2463"/>
                </a:lnTo>
                <a:lnTo>
                  <a:pt x="330" y="2483"/>
                </a:lnTo>
                <a:lnTo>
                  <a:pt x="330" y="2483"/>
                </a:lnTo>
                <a:lnTo>
                  <a:pt x="305" y="2501"/>
                </a:lnTo>
                <a:lnTo>
                  <a:pt x="280" y="2520"/>
                </a:lnTo>
                <a:lnTo>
                  <a:pt x="253" y="2537"/>
                </a:lnTo>
                <a:lnTo>
                  <a:pt x="227" y="2553"/>
                </a:lnTo>
                <a:lnTo>
                  <a:pt x="173" y="2583"/>
                </a:lnTo>
                <a:lnTo>
                  <a:pt x="117" y="2613"/>
                </a:lnTo>
                <a:lnTo>
                  <a:pt x="117" y="2613"/>
                </a:lnTo>
                <a:lnTo>
                  <a:pt x="118" y="2456"/>
                </a:lnTo>
                <a:lnTo>
                  <a:pt x="118" y="2456"/>
                </a:lnTo>
                <a:close/>
                <a:moveTo>
                  <a:pt x="117" y="2246"/>
                </a:moveTo>
                <a:lnTo>
                  <a:pt x="117" y="2246"/>
                </a:lnTo>
                <a:lnTo>
                  <a:pt x="219" y="2171"/>
                </a:lnTo>
                <a:lnTo>
                  <a:pt x="320" y="2096"/>
                </a:lnTo>
                <a:lnTo>
                  <a:pt x="420" y="2022"/>
                </a:lnTo>
                <a:lnTo>
                  <a:pt x="522" y="1948"/>
                </a:lnTo>
                <a:lnTo>
                  <a:pt x="522" y="1948"/>
                </a:lnTo>
                <a:lnTo>
                  <a:pt x="521" y="2030"/>
                </a:lnTo>
                <a:lnTo>
                  <a:pt x="522" y="2112"/>
                </a:lnTo>
                <a:lnTo>
                  <a:pt x="522" y="2112"/>
                </a:lnTo>
                <a:lnTo>
                  <a:pt x="500" y="2128"/>
                </a:lnTo>
                <a:lnTo>
                  <a:pt x="477" y="2148"/>
                </a:lnTo>
                <a:lnTo>
                  <a:pt x="455" y="2167"/>
                </a:lnTo>
                <a:lnTo>
                  <a:pt x="434" y="2189"/>
                </a:lnTo>
                <a:lnTo>
                  <a:pt x="392" y="2231"/>
                </a:lnTo>
                <a:lnTo>
                  <a:pt x="373" y="2250"/>
                </a:lnTo>
                <a:lnTo>
                  <a:pt x="355" y="2267"/>
                </a:lnTo>
                <a:lnTo>
                  <a:pt x="355" y="2267"/>
                </a:lnTo>
                <a:lnTo>
                  <a:pt x="301" y="2315"/>
                </a:lnTo>
                <a:lnTo>
                  <a:pt x="272" y="2338"/>
                </a:lnTo>
                <a:lnTo>
                  <a:pt x="244" y="2361"/>
                </a:lnTo>
                <a:lnTo>
                  <a:pt x="214" y="2383"/>
                </a:lnTo>
                <a:lnTo>
                  <a:pt x="183" y="2403"/>
                </a:lnTo>
                <a:lnTo>
                  <a:pt x="151" y="2420"/>
                </a:lnTo>
                <a:lnTo>
                  <a:pt x="134" y="2428"/>
                </a:lnTo>
                <a:lnTo>
                  <a:pt x="118" y="2435"/>
                </a:lnTo>
                <a:lnTo>
                  <a:pt x="118" y="2435"/>
                </a:lnTo>
                <a:lnTo>
                  <a:pt x="117" y="2246"/>
                </a:lnTo>
                <a:lnTo>
                  <a:pt x="117" y="2246"/>
                </a:lnTo>
                <a:close/>
                <a:moveTo>
                  <a:pt x="522" y="1888"/>
                </a:moveTo>
                <a:lnTo>
                  <a:pt x="522" y="1888"/>
                </a:lnTo>
                <a:lnTo>
                  <a:pt x="469" y="1922"/>
                </a:lnTo>
                <a:lnTo>
                  <a:pt x="416" y="1958"/>
                </a:lnTo>
                <a:lnTo>
                  <a:pt x="365" y="1997"/>
                </a:lnTo>
                <a:lnTo>
                  <a:pt x="313" y="2036"/>
                </a:lnTo>
                <a:lnTo>
                  <a:pt x="263" y="2076"/>
                </a:lnTo>
                <a:lnTo>
                  <a:pt x="214" y="2118"/>
                </a:lnTo>
                <a:lnTo>
                  <a:pt x="165" y="2161"/>
                </a:lnTo>
                <a:lnTo>
                  <a:pt x="117" y="2205"/>
                </a:lnTo>
                <a:lnTo>
                  <a:pt x="117" y="2205"/>
                </a:lnTo>
                <a:lnTo>
                  <a:pt x="117" y="2014"/>
                </a:lnTo>
                <a:lnTo>
                  <a:pt x="117" y="2014"/>
                </a:lnTo>
                <a:lnTo>
                  <a:pt x="175" y="1979"/>
                </a:lnTo>
                <a:lnTo>
                  <a:pt x="232" y="1944"/>
                </a:lnTo>
                <a:lnTo>
                  <a:pt x="289" y="1907"/>
                </a:lnTo>
                <a:lnTo>
                  <a:pt x="346" y="1868"/>
                </a:lnTo>
                <a:lnTo>
                  <a:pt x="346" y="1868"/>
                </a:lnTo>
                <a:lnTo>
                  <a:pt x="390" y="1839"/>
                </a:lnTo>
                <a:lnTo>
                  <a:pt x="436" y="1810"/>
                </a:lnTo>
                <a:lnTo>
                  <a:pt x="481" y="1779"/>
                </a:lnTo>
                <a:lnTo>
                  <a:pt x="504" y="1763"/>
                </a:lnTo>
                <a:lnTo>
                  <a:pt x="526" y="1746"/>
                </a:lnTo>
                <a:lnTo>
                  <a:pt x="526" y="1746"/>
                </a:lnTo>
                <a:lnTo>
                  <a:pt x="522" y="1888"/>
                </a:lnTo>
                <a:lnTo>
                  <a:pt x="522" y="1888"/>
                </a:lnTo>
                <a:close/>
                <a:moveTo>
                  <a:pt x="117" y="2636"/>
                </a:moveTo>
                <a:lnTo>
                  <a:pt x="117" y="2636"/>
                </a:lnTo>
                <a:lnTo>
                  <a:pt x="147" y="2624"/>
                </a:lnTo>
                <a:lnTo>
                  <a:pt x="178" y="2611"/>
                </a:lnTo>
                <a:lnTo>
                  <a:pt x="207" y="2597"/>
                </a:lnTo>
                <a:lnTo>
                  <a:pt x="236" y="2582"/>
                </a:lnTo>
                <a:lnTo>
                  <a:pt x="265" y="2565"/>
                </a:lnTo>
                <a:lnTo>
                  <a:pt x="293" y="2548"/>
                </a:lnTo>
                <a:lnTo>
                  <a:pt x="347" y="2512"/>
                </a:lnTo>
                <a:lnTo>
                  <a:pt x="347" y="2512"/>
                </a:lnTo>
                <a:lnTo>
                  <a:pt x="392" y="2480"/>
                </a:lnTo>
                <a:lnTo>
                  <a:pt x="437" y="2448"/>
                </a:lnTo>
                <a:lnTo>
                  <a:pt x="483" y="2413"/>
                </a:lnTo>
                <a:lnTo>
                  <a:pt x="504" y="2395"/>
                </a:lnTo>
                <a:lnTo>
                  <a:pt x="524" y="2375"/>
                </a:lnTo>
                <a:lnTo>
                  <a:pt x="524" y="2375"/>
                </a:lnTo>
                <a:lnTo>
                  <a:pt x="526" y="2529"/>
                </a:lnTo>
                <a:lnTo>
                  <a:pt x="526" y="2529"/>
                </a:lnTo>
                <a:lnTo>
                  <a:pt x="516" y="2529"/>
                </a:lnTo>
                <a:lnTo>
                  <a:pt x="505" y="2529"/>
                </a:lnTo>
                <a:lnTo>
                  <a:pt x="494" y="2532"/>
                </a:lnTo>
                <a:lnTo>
                  <a:pt x="484" y="2536"/>
                </a:lnTo>
                <a:lnTo>
                  <a:pt x="461" y="2544"/>
                </a:lnTo>
                <a:lnTo>
                  <a:pt x="439" y="2556"/>
                </a:lnTo>
                <a:lnTo>
                  <a:pt x="418" y="2568"/>
                </a:lnTo>
                <a:lnTo>
                  <a:pt x="398" y="2581"/>
                </a:lnTo>
                <a:lnTo>
                  <a:pt x="363" y="2605"/>
                </a:lnTo>
                <a:lnTo>
                  <a:pt x="363" y="2605"/>
                </a:lnTo>
                <a:lnTo>
                  <a:pt x="332" y="2626"/>
                </a:lnTo>
                <a:lnTo>
                  <a:pt x="300" y="2647"/>
                </a:lnTo>
                <a:lnTo>
                  <a:pt x="239" y="2692"/>
                </a:lnTo>
                <a:lnTo>
                  <a:pt x="178" y="2738"/>
                </a:lnTo>
                <a:lnTo>
                  <a:pt x="116" y="2783"/>
                </a:lnTo>
                <a:lnTo>
                  <a:pt x="116" y="2783"/>
                </a:lnTo>
                <a:lnTo>
                  <a:pt x="117" y="2636"/>
                </a:lnTo>
                <a:lnTo>
                  <a:pt x="117" y="2636"/>
                </a:lnTo>
                <a:close/>
                <a:moveTo>
                  <a:pt x="324" y="1832"/>
                </a:moveTo>
                <a:lnTo>
                  <a:pt x="324" y="1832"/>
                </a:lnTo>
                <a:lnTo>
                  <a:pt x="220" y="1905"/>
                </a:lnTo>
                <a:lnTo>
                  <a:pt x="116" y="1978"/>
                </a:lnTo>
                <a:lnTo>
                  <a:pt x="116" y="1978"/>
                </a:lnTo>
                <a:lnTo>
                  <a:pt x="116" y="1815"/>
                </a:lnTo>
                <a:lnTo>
                  <a:pt x="116" y="1815"/>
                </a:lnTo>
                <a:lnTo>
                  <a:pt x="143" y="1805"/>
                </a:lnTo>
                <a:lnTo>
                  <a:pt x="171" y="1793"/>
                </a:lnTo>
                <a:lnTo>
                  <a:pt x="199" y="1781"/>
                </a:lnTo>
                <a:lnTo>
                  <a:pt x="227" y="1766"/>
                </a:lnTo>
                <a:lnTo>
                  <a:pt x="255" y="1752"/>
                </a:lnTo>
                <a:lnTo>
                  <a:pt x="281" y="1736"/>
                </a:lnTo>
                <a:lnTo>
                  <a:pt x="334" y="1704"/>
                </a:lnTo>
                <a:lnTo>
                  <a:pt x="386" y="1668"/>
                </a:lnTo>
                <a:lnTo>
                  <a:pt x="436" y="1631"/>
                </a:lnTo>
                <a:lnTo>
                  <a:pt x="485" y="1593"/>
                </a:lnTo>
                <a:lnTo>
                  <a:pt x="533" y="1553"/>
                </a:lnTo>
                <a:lnTo>
                  <a:pt x="533" y="1553"/>
                </a:lnTo>
                <a:lnTo>
                  <a:pt x="530" y="1620"/>
                </a:lnTo>
                <a:lnTo>
                  <a:pt x="528" y="1688"/>
                </a:lnTo>
                <a:lnTo>
                  <a:pt x="528" y="1688"/>
                </a:lnTo>
                <a:lnTo>
                  <a:pt x="501" y="1703"/>
                </a:lnTo>
                <a:lnTo>
                  <a:pt x="475" y="1720"/>
                </a:lnTo>
                <a:lnTo>
                  <a:pt x="449" y="1737"/>
                </a:lnTo>
                <a:lnTo>
                  <a:pt x="423" y="1757"/>
                </a:lnTo>
                <a:lnTo>
                  <a:pt x="374" y="1795"/>
                </a:lnTo>
                <a:lnTo>
                  <a:pt x="324" y="1832"/>
                </a:lnTo>
                <a:lnTo>
                  <a:pt x="324" y="1832"/>
                </a:lnTo>
                <a:close/>
                <a:moveTo>
                  <a:pt x="116" y="2823"/>
                </a:moveTo>
                <a:lnTo>
                  <a:pt x="116" y="2823"/>
                </a:lnTo>
                <a:lnTo>
                  <a:pt x="117" y="2823"/>
                </a:lnTo>
                <a:lnTo>
                  <a:pt x="117" y="2823"/>
                </a:lnTo>
                <a:lnTo>
                  <a:pt x="146" y="2806"/>
                </a:lnTo>
                <a:lnTo>
                  <a:pt x="175" y="2787"/>
                </a:lnTo>
                <a:lnTo>
                  <a:pt x="203" y="2768"/>
                </a:lnTo>
                <a:lnTo>
                  <a:pt x="232" y="2748"/>
                </a:lnTo>
                <a:lnTo>
                  <a:pt x="288" y="2707"/>
                </a:lnTo>
                <a:lnTo>
                  <a:pt x="343" y="2667"/>
                </a:lnTo>
                <a:lnTo>
                  <a:pt x="343" y="2667"/>
                </a:lnTo>
                <a:lnTo>
                  <a:pt x="373" y="2647"/>
                </a:lnTo>
                <a:lnTo>
                  <a:pt x="402" y="2628"/>
                </a:lnTo>
                <a:lnTo>
                  <a:pt x="432" y="2610"/>
                </a:lnTo>
                <a:lnTo>
                  <a:pt x="464" y="2593"/>
                </a:lnTo>
                <a:lnTo>
                  <a:pt x="464" y="2593"/>
                </a:lnTo>
                <a:lnTo>
                  <a:pt x="480" y="2586"/>
                </a:lnTo>
                <a:lnTo>
                  <a:pt x="496" y="2581"/>
                </a:lnTo>
                <a:lnTo>
                  <a:pt x="512" y="2574"/>
                </a:lnTo>
                <a:lnTo>
                  <a:pt x="528" y="2568"/>
                </a:lnTo>
                <a:lnTo>
                  <a:pt x="528" y="2568"/>
                </a:lnTo>
                <a:lnTo>
                  <a:pt x="529" y="2647"/>
                </a:lnTo>
                <a:lnTo>
                  <a:pt x="529" y="2647"/>
                </a:lnTo>
                <a:lnTo>
                  <a:pt x="524" y="2646"/>
                </a:lnTo>
                <a:lnTo>
                  <a:pt x="518" y="2648"/>
                </a:lnTo>
                <a:lnTo>
                  <a:pt x="518" y="2648"/>
                </a:lnTo>
                <a:lnTo>
                  <a:pt x="486" y="2667"/>
                </a:lnTo>
                <a:lnTo>
                  <a:pt x="456" y="2687"/>
                </a:lnTo>
                <a:lnTo>
                  <a:pt x="426" y="2708"/>
                </a:lnTo>
                <a:lnTo>
                  <a:pt x="395" y="2729"/>
                </a:lnTo>
                <a:lnTo>
                  <a:pt x="335" y="2774"/>
                </a:lnTo>
                <a:lnTo>
                  <a:pt x="305" y="2797"/>
                </a:lnTo>
                <a:lnTo>
                  <a:pt x="275" y="2818"/>
                </a:lnTo>
                <a:lnTo>
                  <a:pt x="275" y="2818"/>
                </a:lnTo>
                <a:lnTo>
                  <a:pt x="233" y="2846"/>
                </a:lnTo>
                <a:lnTo>
                  <a:pt x="192" y="2875"/>
                </a:lnTo>
                <a:lnTo>
                  <a:pt x="153" y="2905"/>
                </a:lnTo>
                <a:lnTo>
                  <a:pt x="116" y="2937"/>
                </a:lnTo>
                <a:lnTo>
                  <a:pt x="116" y="2937"/>
                </a:lnTo>
                <a:lnTo>
                  <a:pt x="116" y="2823"/>
                </a:lnTo>
                <a:lnTo>
                  <a:pt x="116" y="2823"/>
                </a:lnTo>
                <a:close/>
                <a:moveTo>
                  <a:pt x="113" y="3127"/>
                </a:moveTo>
                <a:lnTo>
                  <a:pt x="113" y="3127"/>
                </a:lnTo>
                <a:lnTo>
                  <a:pt x="137" y="3119"/>
                </a:lnTo>
                <a:lnTo>
                  <a:pt x="161" y="3108"/>
                </a:lnTo>
                <a:lnTo>
                  <a:pt x="184" y="3096"/>
                </a:lnTo>
                <a:lnTo>
                  <a:pt x="207" y="3081"/>
                </a:lnTo>
                <a:lnTo>
                  <a:pt x="252" y="3054"/>
                </a:lnTo>
                <a:lnTo>
                  <a:pt x="292" y="3027"/>
                </a:lnTo>
                <a:lnTo>
                  <a:pt x="292" y="3027"/>
                </a:lnTo>
                <a:lnTo>
                  <a:pt x="351" y="2990"/>
                </a:lnTo>
                <a:lnTo>
                  <a:pt x="415" y="2950"/>
                </a:lnTo>
                <a:lnTo>
                  <a:pt x="445" y="2930"/>
                </a:lnTo>
                <a:lnTo>
                  <a:pt x="476" y="2908"/>
                </a:lnTo>
                <a:lnTo>
                  <a:pt x="505" y="2885"/>
                </a:lnTo>
                <a:lnTo>
                  <a:pt x="532" y="2860"/>
                </a:lnTo>
                <a:lnTo>
                  <a:pt x="532" y="2860"/>
                </a:lnTo>
                <a:lnTo>
                  <a:pt x="533" y="2983"/>
                </a:lnTo>
                <a:lnTo>
                  <a:pt x="533" y="2983"/>
                </a:lnTo>
                <a:lnTo>
                  <a:pt x="520" y="2989"/>
                </a:lnTo>
                <a:lnTo>
                  <a:pt x="506" y="2995"/>
                </a:lnTo>
                <a:lnTo>
                  <a:pt x="481" y="3010"/>
                </a:lnTo>
                <a:lnTo>
                  <a:pt x="456" y="3027"/>
                </a:lnTo>
                <a:lnTo>
                  <a:pt x="434" y="3046"/>
                </a:lnTo>
                <a:lnTo>
                  <a:pt x="387" y="3087"/>
                </a:lnTo>
                <a:lnTo>
                  <a:pt x="343" y="3124"/>
                </a:lnTo>
                <a:lnTo>
                  <a:pt x="343" y="3124"/>
                </a:lnTo>
                <a:lnTo>
                  <a:pt x="316" y="3148"/>
                </a:lnTo>
                <a:lnTo>
                  <a:pt x="286" y="3169"/>
                </a:lnTo>
                <a:lnTo>
                  <a:pt x="259" y="3189"/>
                </a:lnTo>
                <a:lnTo>
                  <a:pt x="230" y="3207"/>
                </a:lnTo>
                <a:lnTo>
                  <a:pt x="202" y="3226"/>
                </a:lnTo>
                <a:lnTo>
                  <a:pt x="171" y="3243"/>
                </a:lnTo>
                <a:lnTo>
                  <a:pt x="141" y="3259"/>
                </a:lnTo>
                <a:lnTo>
                  <a:pt x="110" y="3275"/>
                </a:lnTo>
                <a:lnTo>
                  <a:pt x="110" y="3275"/>
                </a:lnTo>
                <a:lnTo>
                  <a:pt x="113" y="3127"/>
                </a:lnTo>
                <a:lnTo>
                  <a:pt x="113" y="3127"/>
                </a:lnTo>
                <a:close/>
                <a:moveTo>
                  <a:pt x="109" y="3312"/>
                </a:moveTo>
                <a:lnTo>
                  <a:pt x="109" y="3312"/>
                </a:lnTo>
                <a:lnTo>
                  <a:pt x="121" y="3309"/>
                </a:lnTo>
                <a:lnTo>
                  <a:pt x="133" y="3307"/>
                </a:lnTo>
                <a:lnTo>
                  <a:pt x="157" y="3297"/>
                </a:lnTo>
                <a:lnTo>
                  <a:pt x="181" y="3287"/>
                </a:lnTo>
                <a:lnTo>
                  <a:pt x="203" y="3275"/>
                </a:lnTo>
                <a:lnTo>
                  <a:pt x="226" y="3260"/>
                </a:lnTo>
                <a:lnTo>
                  <a:pt x="245" y="3247"/>
                </a:lnTo>
                <a:lnTo>
                  <a:pt x="284" y="3221"/>
                </a:lnTo>
                <a:lnTo>
                  <a:pt x="284" y="3221"/>
                </a:lnTo>
                <a:lnTo>
                  <a:pt x="347" y="3177"/>
                </a:lnTo>
                <a:lnTo>
                  <a:pt x="412" y="3129"/>
                </a:lnTo>
                <a:lnTo>
                  <a:pt x="444" y="3105"/>
                </a:lnTo>
                <a:lnTo>
                  <a:pt x="476" y="3080"/>
                </a:lnTo>
                <a:lnTo>
                  <a:pt x="505" y="3054"/>
                </a:lnTo>
                <a:lnTo>
                  <a:pt x="533" y="3026"/>
                </a:lnTo>
                <a:lnTo>
                  <a:pt x="533" y="3026"/>
                </a:lnTo>
                <a:lnTo>
                  <a:pt x="534" y="3168"/>
                </a:lnTo>
                <a:lnTo>
                  <a:pt x="534" y="3168"/>
                </a:lnTo>
                <a:lnTo>
                  <a:pt x="530" y="3166"/>
                </a:lnTo>
                <a:lnTo>
                  <a:pt x="525" y="3165"/>
                </a:lnTo>
                <a:lnTo>
                  <a:pt x="521" y="3165"/>
                </a:lnTo>
                <a:lnTo>
                  <a:pt x="516" y="3166"/>
                </a:lnTo>
                <a:lnTo>
                  <a:pt x="516" y="3166"/>
                </a:lnTo>
                <a:lnTo>
                  <a:pt x="489" y="3182"/>
                </a:lnTo>
                <a:lnTo>
                  <a:pt x="463" y="3199"/>
                </a:lnTo>
                <a:lnTo>
                  <a:pt x="437" y="3218"/>
                </a:lnTo>
                <a:lnTo>
                  <a:pt x="412" y="3238"/>
                </a:lnTo>
                <a:lnTo>
                  <a:pt x="365" y="3278"/>
                </a:lnTo>
                <a:lnTo>
                  <a:pt x="317" y="3317"/>
                </a:lnTo>
                <a:lnTo>
                  <a:pt x="268" y="3357"/>
                </a:lnTo>
                <a:lnTo>
                  <a:pt x="243" y="3376"/>
                </a:lnTo>
                <a:lnTo>
                  <a:pt x="218" y="3394"/>
                </a:lnTo>
                <a:lnTo>
                  <a:pt x="191" y="3411"/>
                </a:lnTo>
                <a:lnTo>
                  <a:pt x="165" y="3426"/>
                </a:lnTo>
                <a:lnTo>
                  <a:pt x="135" y="3440"/>
                </a:lnTo>
                <a:lnTo>
                  <a:pt x="106" y="3452"/>
                </a:lnTo>
                <a:lnTo>
                  <a:pt x="106" y="3452"/>
                </a:lnTo>
                <a:lnTo>
                  <a:pt x="109" y="3312"/>
                </a:lnTo>
                <a:lnTo>
                  <a:pt x="109" y="3312"/>
                </a:lnTo>
                <a:close/>
                <a:moveTo>
                  <a:pt x="533" y="3501"/>
                </a:moveTo>
                <a:lnTo>
                  <a:pt x="533" y="3501"/>
                </a:lnTo>
                <a:lnTo>
                  <a:pt x="526" y="3492"/>
                </a:lnTo>
                <a:lnTo>
                  <a:pt x="517" y="3484"/>
                </a:lnTo>
                <a:lnTo>
                  <a:pt x="512" y="3482"/>
                </a:lnTo>
                <a:lnTo>
                  <a:pt x="505" y="3480"/>
                </a:lnTo>
                <a:lnTo>
                  <a:pt x="498" y="3478"/>
                </a:lnTo>
                <a:lnTo>
                  <a:pt x="492" y="3478"/>
                </a:lnTo>
                <a:lnTo>
                  <a:pt x="492" y="3478"/>
                </a:lnTo>
                <a:lnTo>
                  <a:pt x="448" y="3475"/>
                </a:lnTo>
                <a:lnTo>
                  <a:pt x="403" y="3475"/>
                </a:lnTo>
                <a:lnTo>
                  <a:pt x="359" y="3478"/>
                </a:lnTo>
                <a:lnTo>
                  <a:pt x="314" y="3479"/>
                </a:lnTo>
                <a:lnTo>
                  <a:pt x="314" y="3479"/>
                </a:lnTo>
                <a:lnTo>
                  <a:pt x="335" y="3472"/>
                </a:lnTo>
                <a:lnTo>
                  <a:pt x="355" y="3463"/>
                </a:lnTo>
                <a:lnTo>
                  <a:pt x="374" y="3452"/>
                </a:lnTo>
                <a:lnTo>
                  <a:pt x="392" y="3439"/>
                </a:lnTo>
                <a:lnTo>
                  <a:pt x="392" y="3439"/>
                </a:lnTo>
                <a:lnTo>
                  <a:pt x="426" y="3414"/>
                </a:lnTo>
                <a:lnTo>
                  <a:pt x="441" y="3401"/>
                </a:lnTo>
                <a:lnTo>
                  <a:pt x="459" y="3386"/>
                </a:lnTo>
                <a:lnTo>
                  <a:pt x="473" y="3372"/>
                </a:lnTo>
                <a:lnTo>
                  <a:pt x="488" y="3356"/>
                </a:lnTo>
                <a:lnTo>
                  <a:pt x="501" y="3340"/>
                </a:lnTo>
                <a:lnTo>
                  <a:pt x="513" y="3323"/>
                </a:lnTo>
                <a:lnTo>
                  <a:pt x="513" y="3323"/>
                </a:lnTo>
                <a:lnTo>
                  <a:pt x="514" y="3317"/>
                </a:lnTo>
                <a:lnTo>
                  <a:pt x="514" y="3312"/>
                </a:lnTo>
                <a:lnTo>
                  <a:pt x="513" y="3307"/>
                </a:lnTo>
                <a:lnTo>
                  <a:pt x="510" y="3303"/>
                </a:lnTo>
                <a:lnTo>
                  <a:pt x="505" y="3300"/>
                </a:lnTo>
                <a:lnTo>
                  <a:pt x="501" y="3297"/>
                </a:lnTo>
                <a:lnTo>
                  <a:pt x="496" y="3297"/>
                </a:lnTo>
                <a:lnTo>
                  <a:pt x="490" y="3300"/>
                </a:lnTo>
                <a:lnTo>
                  <a:pt x="490" y="3300"/>
                </a:lnTo>
                <a:lnTo>
                  <a:pt x="476" y="3309"/>
                </a:lnTo>
                <a:lnTo>
                  <a:pt x="463" y="3321"/>
                </a:lnTo>
                <a:lnTo>
                  <a:pt x="449" y="3333"/>
                </a:lnTo>
                <a:lnTo>
                  <a:pt x="437" y="3345"/>
                </a:lnTo>
                <a:lnTo>
                  <a:pt x="414" y="3372"/>
                </a:lnTo>
                <a:lnTo>
                  <a:pt x="388" y="3398"/>
                </a:lnTo>
                <a:lnTo>
                  <a:pt x="377" y="3411"/>
                </a:lnTo>
                <a:lnTo>
                  <a:pt x="363" y="3423"/>
                </a:lnTo>
                <a:lnTo>
                  <a:pt x="349" y="3434"/>
                </a:lnTo>
                <a:lnTo>
                  <a:pt x="335" y="3443"/>
                </a:lnTo>
                <a:lnTo>
                  <a:pt x="320" y="3451"/>
                </a:lnTo>
                <a:lnTo>
                  <a:pt x="304" y="3458"/>
                </a:lnTo>
                <a:lnTo>
                  <a:pt x="286" y="3462"/>
                </a:lnTo>
                <a:lnTo>
                  <a:pt x="268" y="3464"/>
                </a:lnTo>
                <a:lnTo>
                  <a:pt x="268" y="3464"/>
                </a:lnTo>
                <a:lnTo>
                  <a:pt x="264" y="3464"/>
                </a:lnTo>
                <a:lnTo>
                  <a:pt x="261" y="3467"/>
                </a:lnTo>
                <a:lnTo>
                  <a:pt x="260" y="3470"/>
                </a:lnTo>
                <a:lnTo>
                  <a:pt x="259" y="3472"/>
                </a:lnTo>
                <a:lnTo>
                  <a:pt x="259" y="3476"/>
                </a:lnTo>
                <a:lnTo>
                  <a:pt x="260" y="3479"/>
                </a:lnTo>
                <a:lnTo>
                  <a:pt x="261" y="3482"/>
                </a:lnTo>
                <a:lnTo>
                  <a:pt x="265" y="3483"/>
                </a:lnTo>
                <a:lnTo>
                  <a:pt x="265" y="3483"/>
                </a:lnTo>
                <a:lnTo>
                  <a:pt x="117" y="3495"/>
                </a:lnTo>
                <a:lnTo>
                  <a:pt x="117" y="3495"/>
                </a:lnTo>
                <a:lnTo>
                  <a:pt x="112" y="3496"/>
                </a:lnTo>
                <a:lnTo>
                  <a:pt x="106" y="3497"/>
                </a:lnTo>
                <a:lnTo>
                  <a:pt x="106" y="3497"/>
                </a:lnTo>
                <a:lnTo>
                  <a:pt x="106" y="3478"/>
                </a:lnTo>
                <a:lnTo>
                  <a:pt x="106" y="3478"/>
                </a:lnTo>
                <a:lnTo>
                  <a:pt x="137" y="3468"/>
                </a:lnTo>
                <a:lnTo>
                  <a:pt x="166" y="3458"/>
                </a:lnTo>
                <a:lnTo>
                  <a:pt x="195" y="3444"/>
                </a:lnTo>
                <a:lnTo>
                  <a:pt x="224" y="3430"/>
                </a:lnTo>
                <a:lnTo>
                  <a:pt x="252" y="3414"/>
                </a:lnTo>
                <a:lnTo>
                  <a:pt x="280" y="3397"/>
                </a:lnTo>
                <a:lnTo>
                  <a:pt x="306" y="3378"/>
                </a:lnTo>
                <a:lnTo>
                  <a:pt x="333" y="3360"/>
                </a:lnTo>
                <a:lnTo>
                  <a:pt x="386" y="3320"/>
                </a:lnTo>
                <a:lnTo>
                  <a:pt x="436" y="3279"/>
                </a:lnTo>
                <a:lnTo>
                  <a:pt x="534" y="3197"/>
                </a:lnTo>
                <a:lnTo>
                  <a:pt x="534" y="3197"/>
                </a:lnTo>
                <a:lnTo>
                  <a:pt x="534" y="3349"/>
                </a:lnTo>
                <a:lnTo>
                  <a:pt x="533" y="3501"/>
                </a:lnTo>
                <a:lnTo>
                  <a:pt x="533" y="3501"/>
                </a:lnTo>
                <a:close/>
                <a:moveTo>
                  <a:pt x="539" y="1422"/>
                </a:moveTo>
                <a:lnTo>
                  <a:pt x="539" y="1422"/>
                </a:lnTo>
                <a:lnTo>
                  <a:pt x="536" y="1500"/>
                </a:lnTo>
                <a:lnTo>
                  <a:pt x="536" y="1500"/>
                </a:lnTo>
                <a:lnTo>
                  <a:pt x="483" y="1534"/>
                </a:lnTo>
                <a:lnTo>
                  <a:pt x="431" y="1570"/>
                </a:lnTo>
                <a:lnTo>
                  <a:pt x="329" y="1646"/>
                </a:lnTo>
                <a:lnTo>
                  <a:pt x="279" y="1681"/>
                </a:lnTo>
                <a:lnTo>
                  <a:pt x="226" y="1717"/>
                </a:lnTo>
                <a:lnTo>
                  <a:pt x="199" y="1734"/>
                </a:lnTo>
                <a:lnTo>
                  <a:pt x="171" y="1750"/>
                </a:lnTo>
                <a:lnTo>
                  <a:pt x="143" y="1766"/>
                </a:lnTo>
                <a:lnTo>
                  <a:pt x="116" y="1781"/>
                </a:lnTo>
                <a:lnTo>
                  <a:pt x="116" y="1781"/>
                </a:lnTo>
                <a:lnTo>
                  <a:pt x="114" y="1618"/>
                </a:lnTo>
                <a:lnTo>
                  <a:pt x="114" y="1618"/>
                </a:lnTo>
                <a:lnTo>
                  <a:pt x="145" y="1607"/>
                </a:lnTo>
                <a:lnTo>
                  <a:pt x="177" y="1595"/>
                </a:lnTo>
                <a:lnTo>
                  <a:pt x="206" y="1583"/>
                </a:lnTo>
                <a:lnTo>
                  <a:pt x="236" y="1570"/>
                </a:lnTo>
                <a:lnTo>
                  <a:pt x="296" y="1542"/>
                </a:lnTo>
                <a:lnTo>
                  <a:pt x="355" y="1510"/>
                </a:lnTo>
                <a:lnTo>
                  <a:pt x="414" y="1477"/>
                </a:lnTo>
                <a:lnTo>
                  <a:pt x="471" y="1442"/>
                </a:lnTo>
                <a:lnTo>
                  <a:pt x="526" y="1403"/>
                </a:lnTo>
                <a:lnTo>
                  <a:pt x="582" y="1362"/>
                </a:lnTo>
                <a:lnTo>
                  <a:pt x="636" y="1321"/>
                </a:lnTo>
                <a:lnTo>
                  <a:pt x="689" y="1277"/>
                </a:lnTo>
                <a:lnTo>
                  <a:pt x="742" y="1234"/>
                </a:lnTo>
                <a:lnTo>
                  <a:pt x="792" y="1190"/>
                </a:lnTo>
                <a:lnTo>
                  <a:pt x="843" y="1145"/>
                </a:lnTo>
                <a:lnTo>
                  <a:pt x="892" y="1100"/>
                </a:lnTo>
                <a:lnTo>
                  <a:pt x="986" y="1010"/>
                </a:lnTo>
                <a:lnTo>
                  <a:pt x="986" y="1010"/>
                </a:lnTo>
                <a:lnTo>
                  <a:pt x="1004" y="1089"/>
                </a:lnTo>
                <a:lnTo>
                  <a:pt x="1022" y="1170"/>
                </a:lnTo>
                <a:lnTo>
                  <a:pt x="1022" y="1170"/>
                </a:lnTo>
                <a:lnTo>
                  <a:pt x="1007" y="1173"/>
                </a:lnTo>
                <a:lnTo>
                  <a:pt x="994" y="1178"/>
                </a:lnTo>
                <a:lnTo>
                  <a:pt x="979" y="1183"/>
                </a:lnTo>
                <a:lnTo>
                  <a:pt x="966" y="1190"/>
                </a:lnTo>
                <a:lnTo>
                  <a:pt x="941" y="1206"/>
                </a:lnTo>
                <a:lnTo>
                  <a:pt x="916" y="1224"/>
                </a:lnTo>
                <a:lnTo>
                  <a:pt x="891" y="1246"/>
                </a:lnTo>
                <a:lnTo>
                  <a:pt x="867" y="1265"/>
                </a:lnTo>
                <a:lnTo>
                  <a:pt x="824" y="1305"/>
                </a:lnTo>
                <a:lnTo>
                  <a:pt x="824" y="1305"/>
                </a:lnTo>
                <a:lnTo>
                  <a:pt x="777" y="1348"/>
                </a:lnTo>
                <a:lnTo>
                  <a:pt x="728" y="1387"/>
                </a:lnTo>
                <a:lnTo>
                  <a:pt x="680" y="1428"/>
                </a:lnTo>
                <a:lnTo>
                  <a:pt x="630" y="1467"/>
                </a:lnTo>
                <a:lnTo>
                  <a:pt x="630" y="1467"/>
                </a:lnTo>
                <a:lnTo>
                  <a:pt x="631" y="1422"/>
                </a:lnTo>
                <a:lnTo>
                  <a:pt x="631" y="1422"/>
                </a:lnTo>
                <a:lnTo>
                  <a:pt x="631" y="1411"/>
                </a:lnTo>
                <a:lnTo>
                  <a:pt x="628" y="1402"/>
                </a:lnTo>
                <a:lnTo>
                  <a:pt x="624" y="1395"/>
                </a:lnTo>
                <a:lnTo>
                  <a:pt x="618" y="1389"/>
                </a:lnTo>
                <a:lnTo>
                  <a:pt x="612" y="1383"/>
                </a:lnTo>
                <a:lnTo>
                  <a:pt x="604" y="1381"/>
                </a:lnTo>
                <a:lnTo>
                  <a:pt x="596" y="1378"/>
                </a:lnTo>
                <a:lnTo>
                  <a:pt x="588" y="1378"/>
                </a:lnTo>
                <a:lnTo>
                  <a:pt x="579" y="1378"/>
                </a:lnTo>
                <a:lnTo>
                  <a:pt x="571" y="1381"/>
                </a:lnTo>
                <a:lnTo>
                  <a:pt x="563" y="1385"/>
                </a:lnTo>
                <a:lnTo>
                  <a:pt x="557" y="1389"/>
                </a:lnTo>
                <a:lnTo>
                  <a:pt x="550" y="1395"/>
                </a:lnTo>
                <a:lnTo>
                  <a:pt x="545" y="1402"/>
                </a:lnTo>
                <a:lnTo>
                  <a:pt x="542" y="1411"/>
                </a:lnTo>
                <a:lnTo>
                  <a:pt x="539" y="1422"/>
                </a:lnTo>
                <a:lnTo>
                  <a:pt x="539" y="1422"/>
                </a:lnTo>
                <a:close/>
                <a:moveTo>
                  <a:pt x="675" y="1651"/>
                </a:moveTo>
                <a:lnTo>
                  <a:pt x="675" y="1651"/>
                </a:lnTo>
                <a:lnTo>
                  <a:pt x="700" y="1642"/>
                </a:lnTo>
                <a:lnTo>
                  <a:pt x="725" y="1630"/>
                </a:lnTo>
                <a:lnTo>
                  <a:pt x="775" y="1604"/>
                </a:lnTo>
                <a:lnTo>
                  <a:pt x="826" y="1577"/>
                </a:lnTo>
                <a:lnTo>
                  <a:pt x="875" y="1548"/>
                </a:lnTo>
                <a:lnTo>
                  <a:pt x="921" y="1516"/>
                </a:lnTo>
                <a:lnTo>
                  <a:pt x="966" y="1481"/>
                </a:lnTo>
                <a:lnTo>
                  <a:pt x="1010" y="1447"/>
                </a:lnTo>
                <a:lnTo>
                  <a:pt x="1049" y="1412"/>
                </a:lnTo>
                <a:lnTo>
                  <a:pt x="1049" y="1412"/>
                </a:lnTo>
                <a:lnTo>
                  <a:pt x="1053" y="1407"/>
                </a:lnTo>
                <a:lnTo>
                  <a:pt x="1055" y="1402"/>
                </a:lnTo>
                <a:lnTo>
                  <a:pt x="1053" y="1397"/>
                </a:lnTo>
                <a:lnTo>
                  <a:pt x="1051" y="1393"/>
                </a:lnTo>
                <a:lnTo>
                  <a:pt x="1047" y="1389"/>
                </a:lnTo>
                <a:lnTo>
                  <a:pt x="1042" y="1387"/>
                </a:lnTo>
                <a:lnTo>
                  <a:pt x="1036" y="1386"/>
                </a:lnTo>
                <a:lnTo>
                  <a:pt x="1031" y="1387"/>
                </a:lnTo>
                <a:lnTo>
                  <a:pt x="1031" y="1387"/>
                </a:lnTo>
                <a:lnTo>
                  <a:pt x="1004" y="1402"/>
                </a:lnTo>
                <a:lnTo>
                  <a:pt x="979" y="1416"/>
                </a:lnTo>
                <a:lnTo>
                  <a:pt x="955" y="1432"/>
                </a:lnTo>
                <a:lnTo>
                  <a:pt x="932" y="1450"/>
                </a:lnTo>
                <a:lnTo>
                  <a:pt x="884" y="1484"/>
                </a:lnTo>
                <a:lnTo>
                  <a:pt x="836" y="1518"/>
                </a:lnTo>
                <a:lnTo>
                  <a:pt x="836" y="1518"/>
                </a:lnTo>
                <a:lnTo>
                  <a:pt x="795" y="1546"/>
                </a:lnTo>
                <a:lnTo>
                  <a:pt x="753" y="1573"/>
                </a:lnTo>
                <a:lnTo>
                  <a:pt x="709" y="1598"/>
                </a:lnTo>
                <a:lnTo>
                  <a:pt x="665" y="1622"/>
                </a:lnTo>
                <a:lnTo>
                  <a:pt x="665" y="1622"/>
                </a:lnTo>
                <a:lnTo>
                  <a:pt x="628" y="1508"/>
                </a:lnTo>
                <a:lnTo>
                  <a:pt x="628" y="1508"/>
                </a:lnTo>
                <a:lnTo>
                  <a:pt x="652" y="1493"/>
                </a:lnTo>
                <a:lnTo>
                  <a:pt x="676" y="1477"/>
                </a:lnTo>
                <a:lnTo>
                  <a:pt x="721" y="1446"/>
                </a:lnTo>
                <a:lnTo>
                  <a:pt x="766" y="1411"/>
                </a:lnTo>
                <a:lnTo>
                  <a:pt x="810" y="1375"/>
                </a:lnTo>
                <a:lnTo>
                  <a:pt x="810" y="1375"/>
                </a:lnTo>
                <a:lnTo>
                  <a:pt x="836" y="1354"/>
                </a:lnTo>
                <a:lnTo>
                  <a:pt x="864" y="1334"/>
                </a:lnTo>
                <a:lnTo>
                  <a:pt x="922" y="1293"/>
                </a:lnTo>
                <a:lnTo>
                  <a:pt x="951" y="1271"/>
                </a:lnTo>
                <a:lnTo>
                  <a:pt x="979" y="1249"/>
                </a:lnTo>
                <a:lnTo>
                  <a:pt x="1004" y="1226"/>
                </a:lnTo>
                <a:lnTo>
                  <a:pt x="1016" y="1214"/>
                </a:lnTo>
                <a:lnTo>
                  <a:pt x="1028" y="1200"/>
                </a:lnTo>
                <a:lnTo>
                  <a:pt x="1028" y="1200"/>
                </a:lnTo>
                <a:lnTo>
                  <a:pt x="1057" y="1344"/>
                </a:lnTo>
                <a:lnTo>
                  <a:pt x="1087" y="1488"/>
                </a:lnTo>
                <a:lnTo>
                  <a:pt x="1087" y="1488"/>
                </a:lnTo>
                <a:lnTo>
                  <a:pt x="1060" y="1502"/>
                </a:lnTo>
                <a:lnTo>
                  <a:pt x="1034" y="1520"/>
                </a:lnTo>
                <a:lnTo>
                  <a:pt x="1008" y="1537"/>
                </a:lnTo>
                <a:lnTo>
                  <a:pt x="983" y="1555"/>
                </a:lnTo>
                <a:lnTo>
                  <a:pt x="933" y="1593"/>
                </a:lnTo>
                <a:lnTo>
                  <a:pt x="885" y="1630"/>
                </a:lnTo>
                <a:lnTo>
                  <a:pt x="885" y="1630"/>
                </a:lnTo>
                <a:lnTo>
                  <a:pt x="840" y="1664"/>
                </a:lnTo>
                <a:lnTo>
                  <a:pt x="796" y="1699"/>
                </a:lnTo>
                <a:lnTo>
                  <a:pt x="754" y="1734"/>
                </a:lnTo>
                <a:lnTo>
                  <a:pt x="712" y="1770"/>
                </a:lnTo>
                <a:lnTo>
                  <a:pt x="712" y="1770"/>
                </a:lnTo>
                <a:lnTo>
                  <a:pt x="675" y="1651"/>
                </a:lnTo>
                <a:lnTo>
                  <a:pt x="675" y="1651"/>
                </a:lnTo>
                <a:close/>
                <a:moveTo>
                  <a:pt x="720" y="1795"/>
                </a:moveTo>
                <a:lnTo>
                  <a:pt x="720" y="1795"/>
                </a:lnTo>
                <a:lnTo>
                  <a:pt x="824" y="1720"/>
                </a:lnTo>
                <a:lnTo>
                  <a:pt x="929" y="1644"/>
                </a:lnTo>
                <a:lnTo>
                  <a:pt x="929" y="1644"/>
                </a:lnTo>
                <a:lnTo>
                  <a:pt x="971" y="1616"/>
                </a:lnTo>
                <a:lnTo>
                  <a:pt x="1012" y="1589"/>
                </a:lnTo>
                <a:lnTo>
                  <a:pt x="1055" y="1559"/>
                </a:lnTo>
                <a:lnTo>
                  <a:pt x="1075" y="1545"/>
                </a:lnTo>
                <a:lnTo>
                  <a:pt x="1094" y="1529"/>
                </a:lnTo>
                <a:lnTo>
                  <a:pt x="1094" y="1529"/>
                </a:lnTo>
                <a:lnTo>
                  <a:pt x="1122" y="1679"/>
                </a:lnTo>
                <a:lnTo>
                  <a:pt x="1122" y="1679"/>
                </a:lnTo>
                <a:lnTo>
                  <a:pt x="1097" y="1691"/>
                </a:lnTo>
                <a:lnTo>
                  <a:pt x="1073" y="1704"/>
                </a:lnTo>
                <a:lnTo>
                  <a:pt x="1027" y="1733"/>
                </a:lnTo>
                <a:lnTo>
                  <a:pt x="981" y="1765"/>
                </a:lnTo>
                <a:lnTo>
                  <a:pt x="936" y="1797"/>
                </a:lnTo>
                <a:lnTo>
                  <a:pt x="891" y="1831"/>
                </a:lnTo>
                <a:lnTo>
                  <a:pt x="847" y="1865"/>
                </a:lnTo>
                <a:lnTo>
                  <a:pt x="759" y="1932"/>
                </a:lnTo>
                <a:lnTo>
                  <a:pt x="759" y="1932"/>
                </a:lnTo>
                <a:lnTo>
                  <a:pt x="720" y="1795"/>
                </a:lnTo>
                <a:lnTo>
                  <a:pt x="720" y="1795"/>
                </a:lnTo>
                <a:close/>
                <a:moveTo>
                  <a:pt x="767" y="1957"/>
                </a:moveTo>
                <a:lnTo>
                  <a:pt x="767" y="1957"/>
                </a:lnTo>
                <a:lnTo>
                  <a:pt x="859" y="1901"/>
                </a:lnTo>
                <a:lnTo>
                  <a:pt x="950" y="1843"/>
                </a:lnTo>
                <a:lnTo>
                  <a:pt x="1042" y="1783"/>
                </a:lnTo>
                <a:lnTo>
                  <a:pt x="1130" y="1721"/>
                </a:lnTo>
                <a:lnTo>
                  <a:pt x="1130" y="1721"/>
                </a:lnTo>
                <a:lnTo>
                  <a:pt x="1147" y="1819"/>
                </a:lnTo>
                <a:lnTo>
                  <a:pt x="1147" y="1819"/>
                </a:lnTo>
                <a:lnTo>
                  <a:pt x="1101" y="1847"/>
                </a:lnTo>
                <a:lnTo>
                  <a:pt x="1057" y="1877"/>
                </a:lnTo>
                <a:lnTo>
                  <a:pt x="1014" y="1909"/>
                </a:lnTo>
                <a:lnTo>
                  <a:pt x="971" y="1941"/>
                </a:lnTo>
                <a:lnTo>
                  <a:pt x="887" y="2006"/>
                </a:lnTo>
                <a:lnTo>
                  <a:pt x="843" y="2038"/>
                </a:lnTo>
                <a:lnTo>
                  <a:pt x="798" y="2068"/>
                </a:lnTo>
                <a:lnTo>
                  <a:pt x="798" y="2068"/>
                </a:lnTo>
                <a:lnTo>
                  <a:pt x="767" y="1957"/>
                </a:lnTo>
                <a:lnTo>
                  <a:pt x="767" y="1957"/>
                </a:lnTo>
                <a:close/>
                <a:moveTo>
                  <a:pt x="806" y="2095"/>
                </a:moveTo>
                <a:lnTo>
                  <a:pt x="806" y="2095"/>
                </a:lnTo>
                <a:lnTo>
                  <a:pt x="852" y="2071"/>
                </a:lnTo>
                <a:lnTo>
                  <a:pt x="897" y="2044"/>
                </a:lnTo>
                <a:lnTo>
                  <a:pt x="942" y="2016"/>
                </a:lnTo>
                <a:lnTo>
                  <a:pt x="986" y="1987"/>
                </a:lnTo>
                <a:lnTo>
                  <a:pt x="1028" y="1957"/>
                </a:lnTo>
                <a:lnTo>
                  <a:pt x="1071" y="1925"/>
                </a:lnTo>
                <a:lnTo>
                  <a:pt x="1155" y="1861"/>
                </a:lnTo>
                <a:lnTo>
                  <a:pt x="1155" y="1861"/>
                </a:lnTo>
                <a:lnTo>
                  <a:pt x="1175" y="1975"/>
                </a:lnTo>
                <a:lnTo>
                  <a:pt x="1175" y="1975"/>
                </a:lnTo>
                <a:lnTo>
                  <a:pt x="1132" y="2002"/>
                </a:lnTo>
                <a:lnTo>
                  <a:pt x="1088" y="2031"/>
                </a:lnTo>
                <a:lnTo>
                  <a:pt x="1045" y="2059"/>
                </a:lnTo>
                <a:lnTo>
                  <a:pt x="1003" y="2089"/>
                </a:lnTo>
                <a:lnTo>
                  <a:pt x="920" y="2150"/>
                </a:lnTo>
                <a:lnTo>
                  <a:pt x="836" y="2211"/>
                </a:lnTo>
                <a:lnTo>
                  <a:pt x="836" y="2211"/>
                </a:lnTo>
                <a:lnTo>
                  <a:pt x="820" y="2153"/>
                </a:lnTo>
                <a:lnTo>
                  <a:pt x="806" y="2095"/>
                </a:lnTo>
                <a:lnTo>
                  <a:pt x="806" y="2095"/>
                </a:lnTo>
                <a:close/>
                <a:moveTo>
                  <a:pt x="841" y="2235"/>
                </a:moveTo>
                <a:lnTo>
                  <a:pt x="841" y="2235"/>
                </a:lnTo>
                <a:lnTo>
                  <a:pt x="929" y="2182"/>
                </a:lnTo>
                <a:lnTo>
                  <a:pt x="1015" y="2128"/>
                </a:lnTo>
                <a:lnTo>
                  <a:pt x="1057" y="2100"/>
                </a:lnTo>
                <a:lnTo>
                  <a:pt x="1100" y="2071"/>
                </a:lnTo>
                <a:lnTo>
                  <a:pt x="1141" y="2040"/>
                </a:lnTo>
                <a:lnTo>
                  <a:pt x="1182" y="2011"/>
                </a:lnTo>
                <a:lnTo>
                  <a:pt x="1182" y="2011"/>
                </a:lnTo>
                <a:lnTo>
                  <a:pt x="1204" y="2138"/>
                </a:lnTo>
                <a:lnTo>
                  <a:pt x="1204" y="2138"/>
                </a:lnTo>
                <a:lnTo>
                  <a:pt x="1200" y="2137"/>
                </a:lnTo>
                <a:lnTo>
                  <a:pt x="1196" y="2137"/>
                </a:lnTo>
                <a:lnTo>
                  <a:pt x="1193" y="2137"/>
                </a:lnTo>
                <a:lnTo>
                  <a:pt x="1189" y="2138"/>
                </a:lnTo>
                <a:lnTo>
                  <a:pt x="1189" y="2138"/>
                </a:lnTo>
                <a:lnTo>
                  <a:pt x="1149" y="2165"/>
                </a:lnTo>
                <a:lnTo>
                  <a:pt x="1109" y="2191"/>
                </a:lnTo>
                <a:lnTo>
                  <a:pt x="1031" y="2246"/>
                </a:lnTo>
                <a:lnTo>
                  <a:pt x="992" y="2272"/>
                </a:lnTo>
                <a:lnTo>
                  <a:pt x="953" y="2299"/>
                </a:lnTo>
                <a:lnTo>
                  <a:pt x="912" y="2324"/>
                </a:lnTo>
                <a:lnTo>
                  <a:pt x="869" y="2348"/>
                </a:lnTo>
                <a:lnTo>
                  <a:pt x="869" y="2348"/>
                </a:lnTo>
                <a:lnTo>
                  <a:pt x="841" y="2235"/>
                </a:lnTo>
                <a:lnTo>
                  <a:pt x="841" y="2235"/>
                </a:lnTo>
                <a:close/>
                <a:moveTo>
                  <a:pt x="908" y="2507"/>
                </a:moveTo>
                <a:lnTo>
                  <a:pt x="908" y="2507"/>
                </a:lnTo>
                <a:lnTo>
                  <a:pt x="922" y="2501"/>
                </a:lnTo>
                <a:lnTo>
                  <a:pt x="938" y="2496"/>
                </a:lnTo>
                <a:lnTo>
                  <a:pt x="953" y="2488"/>
                </a:lnTo>
                <a:lnTo>
                  <a:pt x="966" y="2480"/>
                </a:lnTo>
                <a:lnTo>
                  <a:pt x="994" y="2462"/>
                </a:lnTo>
                <a:lnTo>
                  <a:pt x="1020" y="2446"/>
                </a:lnTo>
                <a:lnTo>
                  <a:pt x="1020" y="2446"/>
                </a:lnTo>
                <a:lnTo>
                  <a:pt x="1069" y="2414"/>
                </a:lnTo>
                <a:lnTo>
                  <a:pt x="1120" y="2381"/>
                </a:lnTo>
                <a:lnTo>
                  <a:pt x="1167" y="2346"/>
                </a:lnTo>
                <a:lnTo>
                  <a:pt x="1215" y="2311"/>
                </a:lnTo>
                <a:lnTo>
                  <a:pt x="1215" y="2311"/>
                </a:lnTo>
                <a:lnTo>
                  <a:pt x="1220" y="2305"/>
                </a:lnTo>
                <a:lnTo>
                  <a:pt x="1223" y="2299"/>
                </a:lnTo>
                <a:lnTo>
                  <a:pt x="1223" y="2292"/>
                </a:lnTo>
                <a:lnTo>
                  <a:pt x="1220" y="2287"/>
                </a:lnTo>
                <a:lnTo>
                  <a:pt x="1216" y="2281"/>
                </a:lnTo>
                <a:lnTo>
                  <a:pt x="1211" y="2279"/>
                </a:lnTo>
                <a:lnTo>
                  <a:pt x="1206" y="2279"/>
                </a:lnTo>
                <a:lnTo>
                  <a:pt x="1198" y="2281"/>
                </a:lnTo>
                <a:lnTo>
                  <a:pt x="1198" y="2281"/>
                </a:lnTo>
                <a:lnTo>
                  <a:pt x="1122" y="2326"/>
                </a:lnTo>
                <a:lnTo>
                  <a:pt x="1047" y="2374"/>
                </a:lnTo>
                <a:lnTo>
                  <a:pt x="973" y="2423"/>
                </a:lnTo>
                <a:lnTo>
                  <a:pt x="900" y="2473"/>
                </a:lnTo>
                <a:lnTo>
                  <a:pt x="900" y="2473"/>
                </a:lnTo>
                <a:lnTo>
                  <a:pt x="877" y="2377"/>
                </a:lnTo>
                <a:lnTo>
                  <a:pt x="877" y="2377"/>
                </a:lnTo>
                <a:lnTo>
                  <a:pt x="897" y="2371"/>
                </a:lnTo>
                <a:lnTo>
                  <a:pt x="917" y="2365"/>
                </a:lnTo>
                <a:lnTo>
                  <a:pt x="937" y="2356"/>
                </a:lnTo>
                <a:lnTo>
                  <a:pt x="957" y="2346"/>
                </a:lnTo>
                <a:lnTo>
                  <a:pt x="994" y="2324"/>
                </a:lnTo>
                <a:lnTo>
                  <a:pt x="1030" y="2301"/>
                </a:lnTo>
                <a:lnTo>
                  <a:pt x="1030" y="2301"/>
                </a:lnTo>
                <a:lnTo>
                  <a:pt x="1076" y="2271"/>
                </a:lnTo>
                <a:lnTo>
                  <a:pt x="1122" y="2239"/>
                </a:lnTo>
                <a:lnTo>
                  <a:pt x="1145" y="2222"/>
                </a:lnTo>
                <a:lnTo>
                  <a:pt x="1167" y="2205"/>
                </a:lnTo>
                <a:lnTo>
                  <a:pt x="1189" y="2186"/>
                </a:lnTo>
                <a:lnTo>
                  <a:pt x="1210" y="2167"/>
                </a:lnTo>
                <a:lnTo>
                  <a:pt x="1210" y="2167"/>
                </a:lnTo>
                <a:lnTo>
                  <a:pt x="1259" y="2439"/>
                </a:lnTo>
                <a:lnTo>
                  <a:pt x="1259" y="2439"/>
                </a:lnTo>
                <a:lnTo>
                  <a:pt x="1181" y="2489"/>
                </a:lnTo>
                <a:lnTo>
                  <a:pt x="1101" y="2537"/>
                </a:lnTo>
                <a:lnTo>
                  <a:pt x="1061" y="2560"/>
                </a:lnTo>
                <a:lnTo>
                  <a:pt x="1019" y="2582"/>
                </a:lnTo>
                <a:lnTo>
                  <a:pt x="978" y="2603"/>
                </a:lnTo>
                <a:lnTo>
                  <a:pt x="936" y="2624"/>
                </a:lnTo>
                <a:lnTo>
                  <a:pt x="936" y="2624"/>
                </a:lnTo>
                <a:lnTo>
                  <a:pt x="908" y="2507"/>
                </a:lnTo>
                <a:lnTo>
                  <a:pt x="908" y="2507"/>
                </a:lnTo>
                <a:close/>
                <a:moveTo>
                  <a:pt x="1443" y="3471"/>
                </a:moveTo>
                <a:lnTo>
                  <a:pt x="1443" y="3471"/>
                </a:lnTo>
                <a:lnTo>
                  <a:pt x="1442" y="3478"/>
                </a:lnTo>
                <a:lnTo>
                  <a:pt x="1442" y="3483"/>
                </a:lnTo>
                <a:lnTo>
                  <a:pt x="1442" y="3483"/>
                </a:lnTo>
                <a:lnTo>
                  <a:pt x="1424" y="3483"/>
                </a:lnTo>
                <a:lnTo>
                  <a:pt x="1407" y="3485"/>
                </a:lnTo>
                <a:lnTo>
                  <a:pt x="1390" y="3488"/>
                </a:lnTo>
                <a:lnTo>
                  <a:pt x="1373" y="3493"/>
                </a:lnTo>
                <a:lnTo>
                  <a:pt x="1338" y="3504"/>
                </a:lnTo>
                <a:lnTo>
                  <a:pt x="1322" y="3509"/>
                </a:lnTo>
                <a:lnTo>
                  <a:pt x="1305" y="3513"/>
                </a:lnTo>
                <a:lnTo>
                  <a:pt x="1305" y="3513"/>
                </a:lnTo>
                <a:lnTo>
                  <a:pt x="1304" y="3513"/>
                </a:lnTo>
                <a:lnTo>
                  <a:pt x="1304" y="3513"/>
                </a:lnTo>
                <a:lnTo>
                  <a:pt x="1325" y="3500"/>
                </a:lnTo>
                <a:lnTo>
                  <a:pt x="1346" y="3487"/>
                </a:lnTo>
                <a:lnTo>
                  <a:pt x="1366" y="3472"/>
                </a:lnTo>
                <a:lnTo>
                  <a:pt x="1386" y="3456"/>
                </a:lnTo>
                <a:lnTo>
                  <a:pt x="1404" y="3440"/>
                </a:lnTo>
                <a:lnTo>
                  <a:pt x="1423" y="3423"/>
                </a:lnTo>
                <a:lnTo>
                  <a:pt x="1459" y="3389"/>
                </a:lnTo>
                <a:lnTo>
                  <a:pt x="1459" y="3389"/>
                </a:lnTo>
                <a:lnTo>
                  <a:pt x="1463" y="3382"/>
                </a:lnTo>
                <a:lnTo>
                  <a:pt x="1463" y="3376"/>
                </a:lnTo>
                <a:lnTo>
                  <a:pt x="1461" y="3369"/>
                </a:lnTo>
                <a:lnTo>
                  <a:pt x="1457" y="3365"/>
                </a:lnTo>
                <a:lnTo>
                  <a:pt x="1452" y="3361"/>
                </a:lnTo>
                <a:lnTo>
                  <a:pt x="1447" y="3360"/>
                </a:lnTo>
                <a:lnTo>
                  <a:pt x="1440" y="3360"/>
                </a:lnTo>
                <a:lnTo>
                  <a:pt x="1434" y="3364"/>
                </a:lnTo>
                <a:lnTo>
                  <a:pt x="1434" y="3364"/>
                </a:lnTo>
                <a:lnTo>
                  <a:pt x="1386" y="3409"/>
                </a:lnTo>
                <a:lnTo>
                  <a:pt x="1361" y="3430"/>
                </a:lnTo>
                <a:lnTo>
                  <a:pt x="1337" y="3451"/>
                </a:lnTo>
                <a:lnTo>
                  <a:pt x="1310" y="3471"/>
                </a:lnTo>
                <a:lnTo>
                  <a:pt x="1284" y="3491"/>
                </a:lnTo>
                <a:lnTo>
                  <a:pt x="1256" y="3508"/>
                </a:lnTo>
                <a:lnTo>
                  <a:pt x="1228" y="3524"/>
                </a:lnTo>
                <a:lnTo>
                  <a:pt x="1228" y="3524"/>
                </a:lnTo>
                <a:lnTo>
                  <a:pt x="1151" y="3531"/>
                </a:lnTo>
                <a:lnTo>
                  <a:pt x="1076" y="3536"/>
                </a:lnTo>
                <a:lnTo>
                  <a:pt x="1076" y="3536"/>
                </a:lnTo>
                <a:lnTo>
                  <a:pt x="1084" y="3531"/>
                </a:lnTo>
                <a:lnTo>
                  <a:pt x="1089" y="3524"/>
                </a:lnTo>
                <a:lnTo>
                  <a:pt x="1093" y="3515"/>
                </a:lnTo>
                <a:lnTo>
                  <a:pt x="1096" y="3505"/>
                </a:lnTo>
                <a:lnTo>
                  <a:pt x="1096" y="3505"/>
                </a:lnTo>
                <a:lnTo>
                  <a:pt x="1124" y="3500"/>
                </a:lnTo>
                <a:lnTo>
                  <a:pt x="1151" y="3492"/>
                </a:lnTo>
                <a:lnTo>
                  <a:pt x="1178" y="3482"/>
                </a:lnTo>
                <a:lnTo>
                  <a:pt x="1206" y="3471"/>
                </a:lnTo>
                <a:lnTo>
                  <a:pt x="1232" y="3458"/>
                </a:lnTo>
                <a:lnTo>
                  <a:pt x="1259" y="3443"/>
                </a:lnTo>
                <a:lnTo>
                  <a:pt x="1285" y="3427"/>
                </a:lnTo>
                <a:lnTo>
                  <a:pt x="1312" y="3411"/>
                </a:lnTo>
                <a:lnTo>
                  <a:pt x="1337" y="3393"/>
                </a:lnTo>
                <a:lnTo>
                  <a:pt x="1362" y="3376"/>
                </a:lnTo>
                <a:lnTo>
                  <a:pt x="1411" y="3337"/>
                </a:lnTo>
                <a:lnTo>
                  <a:pt x="1457" y="3299"/>
                </a:lnTo>
                <a:lnTo>
                  <a:pt x="1502" y="3259"/>
                </a:lnTo>
                <a:lnTo>
                  <a:pt x="1502" y="3259"/>
                </a:lnTo>
                <a:lnTo>
                  <a:pt x="1473" y="3365"/>
                </a:lnTo>
                <a:lnTo>
                  <a:pt x="1443" y="3471"/>
                </a:lnTo>
                <a:lnTo>
                  <a:pt x="1443" y="3471"/>
                </a:lnTo>
                <a:close/>
                <a:moveTo>
                  <a:pt x="1517" y="3203"/>
                </a:moveTo>
                <a:lnTo>
                  <a:pt x="1517" y="3203"/>
                </a:lnTo>
                <a:lnTo>
                  <a:pt x="1489" y="3219"/>
                </a:lnTo>
                <a:lnTo>
                  <a:pt x="1463" y="3236"/>
                </a:lnTo>
                <a:lnTo>
                  <a:pt x="1436" y="3255"/>
                </a:lnTo>
                <a:lnTo>
                  <a:pt x="1411" y="3275"/>
                </a:lnTo>
                <a:lnTo>
                  <a:pt x="1362" y="3316"/>
                </a:lnTo>
                <a:lnTo>
                  <a:pt x="1313" y="3356"/>
                </a:lnTo>
                <a:lnTo>
                  <a:pt x="1288" y="3377"/>
                </a:lnTo>
                <a:lnTo>
                  <a:pt x="1264" y="3395"/>
                </a:lnTo>
                <a:lnTo>
                  <a:pt x="1238" y="3414"/>
                </a:lnTo>
                <a:lnTo>
                  <a:pt x="1211" y="3433"/>
                </a:lnTo>
                <a:lnTo>
                  <a:pt x="1185" y="3448"/>
                </a:lnTo>
                <a:lnTo>
                  <a:pt x="1155" y="3463"/>
                </a:lnTo>
                <a:lnTo>
                  <a:pt x="1126" y="3476"/>
                </a:lnTo>
                <a:lnTo>
                  <a:pt x="1096" y="3487"/>
                </a:lnTo>
                <a:lnTo>
                  <a:pt x="1096" y="3487"/>
                </a:lnTo>
                <a:lnTo>
                  <a:pt x="1083" y="3395"/>
                </a:lnTo>
                <a:lnTo>
                  <a:pt x="1067" y="3304"/>
                </a:lnTo>
                <a:lnTo>
                  <a:pt x="1067" y="3304"/>
                </a:lnTo>
                <a:lnTo>
                  <a:pt x="1101" y="3289"/>
                </a:lnTo>
                <a:lnTo>
                  <a:pt x="1134" y="3274"/>
                </a:lnTo>
                <a:lnTo>
                  <a:pt x="1166" y="3256"/>
                </a:lnTo>
                <a:lnTo>
                  <a:pt x="1199" y="3239"/>
                </a:lnTo>
                <a:lnTo>
                  <a:pt x="1263" y="3202"/>
                </a:lnTo>
                <a:lnTo>
                  <a:pt x="1326" y="3162"/>
                </a:lnTo>
                <a:lnTo>
                  <a:pt x="1389" y="3120"/>
                </a:lnTo>
                <a:lnTo>
                  <a:pt x="1449" y="3078"/>
                </a:lnTo>
                <a:lnTo>
                  <a:pt x="1571" y="2991"/>
                </a:lnTo>
                <a:lnTo>
                  <a:pt x="1571" y="2991"/>
                </a:lnTo>
                <a:lnTo>
                  <a:pt x="1545" y="3097"/>
                </a:lnTo>
                <a:lnTo>
                  <a:pt x="1517" y="3203"/>
                </a:lnTo>
                <a:lnTo>
                  <a:pt x="1517" y="3203"/>
                </a:lnTo>
                <a:close/>
                <a:moveTo>
                  <a:pt x="1583" y="2941"/>
                </a:moveTo>
                <a:lnTo>
                  <a:pt x="1583" y="2941"/>
                </a:lnTo>
                <a:lnTo>
                  <a:pt x="1549" y="2960"/>
                </a:lnTo>
                <a:lnTo>
                  <a:pt x="1516" y="2978"/>
                </a:lnTo>
                <a:lnTo>
                  <a:pt x="1483" y="2998"/>
                </a:lnTo>
                <a:lnTo>
                  <a:pt x="1449" y="3019"/>
                </a:lnTo>
                <a:lnTo>
                  <a:pt x="1386" y="3064"/>
                </a:lnTo>
                <a:lnTo>
                  <a:pt x="1322" y="3111"/>
                </a:lnTo>
                <a:lnTo>
                  <a:pt x="1260" y="3158"/>
                </a:lnTo>
                <a:lnTo>
                  <a:pt x="1196" y="3203"/>
                </a:lnTo>
                <a:lnTo>
                  <a:pt x="1163" y="3226"/>
                </a:lnTo>
                <a:lnTo>
                  <a:pt x="1132" y="3247"/>
                </a:lnTo>
                <a:lnTo>
                  <a:pt x="1098" y="3268"/>
                </a:lnTo>
                <a:lnTo>
                  <a:pt x="1064" y="3288"/>
                </a:lnTo>
                <a:lnTo>
                  <a:pt x="1064" y="3288"/>
                </a:lnTo>
                <a:lnTo>
                  <a:pt x="1036" y="3127"/>
                </a:lnTo>
                <a:lnTo>
                  <a:pt x="1036" y="3127"/>
                </a:lnTo>
                <a:lnTo>
                  <a:pt x="1112" y="3085"/>
                </a:lnTo>
                <a:lnTo>
                  <a:pt x="1189" y="3044"/>
                </a:lnTo>
                <a:lnTo>
                  <a:pt x="1264" y="3001"/>
                </a:lnTo>
                <a:lnTo>
                  <a:pt x="1338" y="2957"/>
                </a:lnTo>
                <a:lnTo>
                  <a:pt x="1412" y="2911"/>
                </a:lnTo>
                <a:lnTo>
                  <a:pt x="1484" y="2863"/>
                </a:lnTo>
                <a:lnTo>
                  <a:pt x="1555" y="2814"/>
                </a:lnTo>
                <a:lnTo>
                  <a:pt x="1626" y="2762"/>
                </a:lnTo>
                <a:lnTo>
                  <a:pt x="1626" y="2762"/>
                </a:lnTo>
                <a:lnTo>
                  <a:pt x="1583" y="2941"/>
                </a:lnTo>
                <a:lnTo>
                  <a:pt x="1583" y="2941"/>
                </a:lnTo>
                <a:close/>
                <a:moveTo>
                  <a:pt x="1639" y="2707"/>
                </a:moveTo>
                <a:lnTo>
                  <a:pt x="1639" y="2707"/>
                </a:lnTo>
                <a:lnTo>
                  <a:pt x="1562" y="2756"/>
                </a:lnTo>
                <a:lnTo>
                  <a:pt x="1487" y="2806"/>
                </a:lnTo>
                <a:lnTo>
                  <a:pt x="1337" y="2908"/>
                </a:lnTo>
                <a:lnTo>
                  <a:pt x="1261" y="2958"/>
                </a:lnTo>
                <a:lnTo>
                  <a:pt x="1186" y="3009"/>
                </a:lnTo>
                <a:lnTo>
                  <a:pt x="1109" y="3058"/>
                </a:lnTo>
                <a:lnTo>
                  <a:pt x="1032" y="3105"/>
                </a:lnTo>
                <a:lnTo>
                  <a:pt x="1032" y="3105"/>
                </a:lnTo>
                <a:lnTo>
                  <a:pt x="1006" y="2965"/>
                </a:lnTo>
                <a:lnTo>
                  <a:pt x="1006" y="2965"/>
                </a:lnTo>
                <a:lnTo>
                  <a:pt x="1028" y="2961"/>
                </a:lnTo>
                <a:lnTo>
                  <a:pt x="1049" y="2957"/>
                </a:lnTo>
                <a:lnTo>
                  <a:pt x="1071" y="2952"/>
                </a:lnTo>
                <a:lnTo>
                  <a:pt x="1092" y="2945"/>
                </a:lnTo>
                <a:lnTo>
                  <a:pt x="1113" y="2937"/>
                </a:lnTo>
                <a:lnTo>
                  <a:pt x="1134" y="2929"/>
                </a:lnTo>
                <a:lnTo>
                  <a:pt x="1174" y="2909"/>
                </a:lnTo>
                <a:lnTo>
                  <a:pt x="1214" y="2888"/>
                </a:lnTo>
                <a:lnTo>
                  <a:pt x="1252" y="2866"/>
                </a:lnTo>
                <a:lnTo>
                  <a:pt x="1289" y="2840"/>
                </a:lnTo>
                <a:lnTo>
                  <a:pt x="1326" y="2817"/>
                </a:lnTo>
                <a:lnTo>
                  <a:pt x="1326" y="2817"/>
                </a:lnTo>
                <a:lnTo>
                  <a:pt x="1371" y="2785"/>
                </a:lnTo>
                <a:lnTo>
                  <a:pt x="1415" y="2753"/>
                </a:lnTo>
                <a:lnTo>
                  <a:pt x="1504" y="2685"/>
                </a:lnTo>
                <a:lnTo>
                  <a:pt x="1591" y="2617"/>
                </a:lnTo>
                <a:lnTo>
                  <a:pt x="1676" y="2545"/>
                </a:lnTo>
                <a:lnTo>
                  <a:pt x="1676" y="2545"/>
                </a:lnTo>
                <a:lnTo>
                  <a:pt x="1639" y="2707"/>
                </a:lnTo>
                <a:lnTo>
                  <a:pt x="1639" y="2707"/>
                </a:lnTo>
                <a:close/>
                <a:moveTo>
                  <a:pt x="1692" y="2481"/>
                </a:moveTo>
                <a:lnTo>
                  <a:pt x="1692" y="2481"/>
                </a:lnTo>
                <a:lnTo>
                  <a:pt x="1649" y="2509"/>
                </a:lnTo>
                <a:lnTo>
                  <a:pt x="1607" y="2541"/>
                </a:lnTo>
                <a:lnTo>
                  <a:pt x="1566" y="2573"/>
                </a:lnTo>
                <a:lnTo>
                  <a:pt x="1525" y="2606"/>
                </a:lnTo>
                <a:lnTo>
                  <a:pt x="1444" y="2675"/>
                </a:lnTo>
                <a:lnTo>
                  <a:pt x="1363" y="2742"/>
                </a:lnTo>
                <a:lnTo>
                  <a:pt x="1322" y="2775"/>
                </a:lnTo>
                <a:lnTo>
                  <a:pt x="1280" y="2806"/>
                </a:lnTo>
                <a:lnTo>
                  <a:pt x="1236" y="2836"/>
                </a:lnTo>
                <a:lnTo>
                  <a:pt x="1193" y="2863"/>
                </a:lnTo>
                <a:lnTo>
                  <a:pt x="1147" y="2888"/>
                </a:lnTo>
                <a:lnTo>
                  <a:pt x="1124" y="2900"/>
                </a:lnTo>
                <a:lnTo>
                  <a:pt x="1101" y="2911"/>
                </a:lnTo>
                <a:lnTo>
                  <a:pt x="1076" y="2920"/>
                </a:lnTo>
                <a:lnTo>
                  <a:pt x="1052" y="2929"/>
                </a:lnTo>
                <a:lnTo>
                  <a:pt x="1027" y="2937"/>
                </a:lnTo>
                <a:lnTo>
                  <a:pt x="1002" y="2944"/>
                </a:lnTo>
                <a:lnTo>
                  <a:pt x="1002" y="2944"/>
                </a:lnTo>
                <a:lnTo>
                  <a:pt x="989" y="2876"/>
                </a:lnTo>
                <a:lnTo>
                  <a:pt x="975" y="2807"/>
                </a:lnTo>
                <a:lnTo>
                  <a:pt x="975" y="2807"/>
                </a:lnTo>
                <a:lnTo>
                  <a:pt x="996" y="2806"/>
                </a:lnTo>
                <a:lnTo>
                  <a:pt x="1019" y="2802"/>
                </a:lnTo>
                <a:lnTo>
                  <a:pt x="1042" y="2794"/>
                </a:lnTo>
                <a:lnTo>
                  <a:pt x="1064" y="2785"/>
                </a:lnTo>
                <a:lnTo>
                  <a:pt x="1087" y="2774"/>
                </a:lnTo>
                <a:lnTo>
                  <a:pt x="1110" y="2761"/>
                </a:lnTo>
                <a:lnTo>
                  <a:pt x="1133" y="2746"/>
                </a:lnTo>
                <a:lnTo>
                  <a:pt x="1155" y="2732"/>
                </a:lnTo>
                <a:lnTo>
                  <a:pt x="1199" y="2699"/>
                </a:lnTo>
                <a:lnTo>
                  <a:pt x="1242" y="2667"/>
                </a:lnTo>
                <a:lnTo>
                  <a:pt x="1280" y="2636"/>
                </a:lnTo>
                <a:lnTo>
                  <a:pt x="1313" y="2611"/>
                </a:lnTo>
                <a:lnTo>
                  <a:pt x="1313" y="2611"/>
                </a:lnTo>
                <a:lnTo>
                  <a:pt x="1363" y="2575"/>
                </a:lnTo>
                <a:lnTo>
                  <a:pt x="1416" y="2542"/>
                </a:lnTo>
                <a:lnTo>
                  <a:pt x="1521" y="2477"/>
                </a:lnTo>
                <a:lnTo>
                  <a:pt x="1573" y="2446"/>
                </a:lnTo>
                <a:lnTo>
                  <a:pt x="1624" y="2413"/>
                </a:lnTo>
                <a:lnTo>
                  <a:pt x="1676" y="2377"/>
                </a:lnTo>
                <a:lnTo>
                  <a:pt x="1725" y="2341"/>
                </a:lnTo>
                <a:lnTo>
                  <a:pt x="1725" y="2341"/>
                </a:lnTo>
                <a:lnTo>
                  <a:pt x="1692" y="2481"/>
                </a:lnTo>
                <a:lnTo>
                  <a:pt x="1692" y="2481"/>
                </a:lnTo>
                <a:close/>
                <a:moveTo>
                  <a:pt x="1741" y="2276"/>
                </a:moveTo>
                <a:lnTo>
                  <a:pt x="1741" y="2276"/>
                </a:lnTo>
                <a:lnTo>
                  <a:pt x="1714" y="2296"/>
                </a:lnTo>
                <a:lnTo>
                  <a:pt x="1688" y="2316"/>
                </a:lnTo>
                <a:lnTo>
                  <a:pt x="1632" y="2354"/>
                </a:lnTo>
                <a:lnTo>
                  <a:pt x="1575" y="2391"/>
                </a:lnTo>
                <a:lnTo>
                  <a:pt x="1518" y="2427"/>
                </a:lnTo>
                <a:lnTo>
                  <a:pt x="1403" y="2497"/>
                </a:lnTo>
                <a:lnTo>
                  <a:pt x="1346" y="2533"/>
                </a:lnTo>
                <a:lnTo>
                  <a:pt x="1291" y="2571"/>
                </a:lnTo>
                <a:lnTo>
                  <a:pt x="1291" y="2571"/>
                </a:lnTo>
                <a:lnTo>
                  <a:pt x="1211" y="2627"/>
                </a:lnTo>
                <a:lnTo>
                  <a:pt x="1132" y="2680"/>
                </a:lnTo>
                <a:lnTo>
                  <a:pt x="1051" y="2732"/>
                </a:lnTo>
                <a:lnTo>
                  <a:pt x="970" y="2783"/>
                </a:lnTo>
                <a:lnTo>
                  <a:pt x="970" y="2783"/>
                </a:lnTo>
                <a:lnTo>
                  <a:pt x="941" y="2648"/>
                </a:lnTo>
                <a:lnTo>
                  <a:pt x="941" y="2648"/>
                </a:lnTo>
                <a:lnTo>
                  <a:pt x="985" y="2635"/>
                </a:lnTo>
                <a:lnTo>
                  <a:pt x="1027" y="2619"/>
                </a:lnTo>
                <a:lnTo>
                  <a:pt x="1071" y="2602"/>
                </a:lnTo>
                <a:lnTo>
                  <a:pt x="1114" y="2583"/>
                </a:lnTo>
                <a:lnTo>
                  <a:pt x="1159" y="2564"/>
                </a:lnTo>
                <a:lnTo>
                  <a:pt x="1203" y="2542"/>
                </a:lnTo>
                <a:lnTo>
                  <a:pt x="1245" y="2520"/>
                </a:lnTo>
                <a:lnTo>
                  <a:pt x="1289" y="2496"/>
                </a:lnTo>
                <a:lnTo>
                  <a:pt x="1289" y="2496"/>
                </a:lnTo>
                <a:lnTo>
                  <a:pt x="1300" y="2499"/>
                </a:lnTo>
                <a:lnTo>
                  <a:pt x="1309" y="2499"/>
                </a:lnTo>
                <a:lnTo>
                  <a:pt x="1320" y="2497"/>
                </a:lnTo>
                <a:lnTo>
                  <a:pt x="1330" y="2493"/>
                </a:lnTo>
                <a:lnTo>
                  <a:pt x="1338" y="2489"/>
                </a:lnTo>
                <a:lnTo>
                  <a:pt x="1347" y="2481"/>
                </a:lnTo>
                <a:lnTo>
                  <a:pt x="1353" y="2473"/>
                </a:lnTo>
                <a:lnTo>
                  <a:pt x="1358" y="2464"/>
                </a:lnTo>
                <a:lnTo>
                  <a:pt x="1358" y="2464"/>
                </a:lnTo>
                <a:lnTo>
                  <a:pt x="1361" y="2454"/>
                </a:lnTo>
                <a:lnTo>
                  <a:pt x="1361" y="2454"/>
                </a:lnTo>
                <a:lnTo>
                  <a:pt x="1418" y="2418"/>
                </a:lnTo>
                <a:lnTo>
                  <a:pt x="1473" y="2379"/>
                </a:lnTo>
                <a:lnTo>
                  <a:pt x="1528" y="2341"/>
                </a:lnTo>
                <a:lnTo>
                  <a:pt x="1581" y="2300"/>
                </a:lnTo>
                <a:lnTo>
                  <a:pt x="1632" y="2259"/>
                </a:lnTo>
                <a:lnTo>
                  <a:pt x="1684" y="2215"/>
                </a:lnTo>
                <a:lnTo>
                  <a:pt x="1732" y="2171"/>
                </a:lnTo>
                <a:lnTo>
                  <a:pt x="1779" y="2128"/>
                </a:lnTo>
                <a:lnTo>
                  <a:pt x="1779" y="2128"/>
                </a:lnTo>
                <a:lnTo>
                  <a:pt x="1741" y="2276"/>
                </a:lnTo>
                <a:lnTo>
                  <a:pt x="1741" y="2276"/>
                </a:lnTo>
                <a:close/>
                <a:moveTo>
                  <a:pt x="1810" y="2014"/>
                </a:moveTo>
                <a:lnTo>
                  <a:pt x="1810" y="2014"/>
                </a:lnTo>
                <a:lnTo>
                  <a:pt x="1706" y="2100"/>
                </a:lnTo>
                <a:lnTo>
                  <a:pt x="1603" y="2185"/>
                </a:lnTo>
                <a:lnTo>
                  <a:pt x="1500" y="2265"/>
                </a:lnTo>
                <a:lnTo>
                  <a:pt x="1447" y="2305"/>
                </a:lnTo>
                <a:lnTo>
                  <a:pt x="1394" y="2345"/>
                </a:lnTo>
                <a:lnTo>
                  <a:pt x="1394" y="2345"/>
                </a:lnTo>
                <a:lnTo>
                  <a:pt x="1422" y="2248"/>
                </a:lnTo>
                <a:lnTo>
                  <a:pt x="1422" y="2248"/>
                </a:lnTo>
                <a:lnTo>
                  <a:pt x="1426" y="2247"/>
                </a:lnTo>
                <a:lnTo>
                  <a:pt x="1430" y="2244"/>
                </a:lnTo>
                <a:lnTo>
                  <a:pt x="1430" y="2244"/>
                </a:lnTo>
                <a:lnTo>
                  <a:pt x="1479" y="2206"/>
                </a:lnTo>
                <a:lnTo>
                  <a:pt x="1529" y="2169"/>
                </a:lnTo>
                <a:lnTo>
                  <a:pt x="1634" y="2095"/>
                </a:lnTo>
                <a:lnTo>
                  <a:pt x="1685" y="2056"/>
                </a:lnTo>
                <a:lnTo>
                  <a:pt x="1737" y="2018"/>
                </a:lnTo>
                <a:lnTo>
                  <a:pt x="1786" y="1977"/>
                </a:lnTo>
                <a:lnTo>
                  <a:pt x="1810" y="1956"/>
                </a:lnTo>
                <a:lnTo>
                  <a:pt x="1832" y="1934"/>
                </a:lnTo>
                <a:lnTo>
                  <a:pt x="1832" y="1934"/>
                </a:lnTo>
                <a:lnTo>
                  <a:pt x="1810" y="2014"/>
                </a:lnTo>
                <a:lnTo>
                  <a:pt x="1810" y="2014"/>
                </a:lnTo>
                <a:close/>
                <a:moveTo>
                  <a:pt x="1860" y="1842"/>
                </a:moveTo>
                <a:lnTo>
                  <a:pt x="1860" y="1842"/>
                </a:lnTo>
                <a:lnTo>
                  <a:pt x="1751" y="1928"/>
                </a:lnTo>
                <a:lnTo>
                  <a:pt x="1642" y="2015"/>
                </a:lnTo>
                <a:lnTo>
                  <a:pt x="1589" y="2059"/>
                </a:lnTo>
                <a:lnTo>
                  <a:pt x="1536" y="2105"/>
                </a:lnTo>
                <a:lnTo>
                  <a:pt x="1484" y="2152"/>
                </a:lnTo>
                <a:lnTo>
                  <a:pt x="1435" y="2198"/>
                </a:lnTo>
                <a:lnTo>
                  <a:pt x="1435" y="2198"/>
                </a:lnTo>
                <a:lnTo>
                  <a:pt x="1456" y="2111"/>
                </a:lnTo>
                <a:lnTo>
                  <a:pt x="1476" y="2020"/>
                </a:lnTo>
                <a:lnTo>
                  <a:pt x="1476" y="2020"/>
                </a:lnTo>
                <a:lnTo>
                  <a:pt x="1504" y="2010"/>
                </a:lnTo>
                <a:lnTo>
                  <a:pt x="1532" y="1997"/>
                </a:lnTo>
                <a:lnTo>
                  <a:pt x="1559" y="1985"/>
                </a:lnTo>
                <a:lnTo>
                  <a:pt x="1586" y="1970"/>
                </a:lnTo>
                <a:lnTo>
                  <a:pt x="1639" y="1941"/>
                </a:lnTo>
                <a:lnTo>
                  <a:pt x="1691" y="1909"/>
                </a:lnTo>
                <a:lnTo>
                  <a:pt x="1740" y="1875"/>
                </a:lnTo>
                <a:lnTo>
                  <a:pt x="1789" y="1840"/>
                </a:lnTo>
                <a:lnTo>
                  <a:pt x="1836" y="1803"/>
                </a:lnTo>
                <a:lnTo>
                  <a:pt x="1884" y="1765"/>
                </a:lnTo>
                <a:lnTo>
                  <a:pt x="1884" y="1765"/>
                </a:lnTo>
                <a:lnTo>
                  <a:pt x="1860" y="1842"/>
                </a:lnTo>
                <a:lnTo>
                  <a:pt x="1860" y="1842"/>
                </a:lnTo>
                <a:close/>
                <a:moveTo>
                  <a:pt x="1941" y="1595"/>
                </a:moveTo>
                <a:lnTo>
                  <a:pt x="1941" y="1595"/>
                </a:lnTo>
                <a:lnTo>
                  <a:pt x="1922" y="1646"/>
                </a:lnTo>
                <a:lnTo>
                  <a:pt x="1906" y="1696"/>
                </a:lnTo>
                <a:lnTo>
                  <a:pt x="1906" y="1696"/>
                </a:lnTo>
                <a:lnTo>
                  <a:pt x="1855" y="1736"/>
                </a:lnTo>
                <a:lnTo>
                  <a:pt x="1803" y="1774"/>
                </a:lnTo>
                <a:lnTo>
                  <a:pt x="1750" y="1812"/>
                </a:lnTo>
                <a:lnTo>
                  <a:pt x="1697" y="1850"/>
                </a:lnTo>
                <a:lnTo>
                  <a:pt x="1644" y="1885"/>
                </a:lnTo>
                <a:lnTo>
                  <a:pt x="1591" y="1920"/>
                </a:lnTo>
                <a:lnTo>
                  <a:pt x="1538" y="1953"/>
                </a:lnTo>
                <a:lnTo>
                  <a:pt x="1484" y="1985"/>
                </a:lnTo>
                <a:lnTo>
                  <a:pt x="1484" y="1985"/>
                </a:lnTo>
                <a:lnTo>
                  <a:pt x="1496" y="1929"/>
                </a:lnTo>
                <a:lnTo>
                  <a:pt x="1506" y="1873"/>
                </a:lnTo>
                <a:lnTo>
                  <a:pt x="1506" y="1873"/>
                </a:lnTo>
                <a:lnTo>
                  <a:pt x="1571" y="1826"/>
                </a:lnTo>
                <a:lnTo>
                  <a:pt x="1636" y="1778"/>
                </a:lnTo>
                <a:lnTo>
                  <a:pt x="1770" y="1683"/>
                </a:lnTo>
                <a:lnTo>
                  <a:pt x="1905" y="1585"/>
                </a:lnTo>
                <a:lnTo>
                  <a:pt x="1973" y="1536"/>
                </a:lnTo>
                <a:lnTo>
                  <a:pt x="2039" y="1485"/>
                </a:lnTo>
                <a:lnTo>
                  <a:pt x="2105" y="1434"/>
                </a:lnTo>
                <a:lnTo>
                  <a:pt x="2170" y="1381"/>
                </a:lnTo>
                <a:lnTo>
                  <a:pt x="2234" y="1326"/>
                </a:lnTo>
                <a:lnTo>
                  <a:pt x="2295" y="1271"/>
                </a:lnTo>
                <a:lnTo>
                  <a:pt x="2354" y="1214"/>
                </a:lnTo>
                <a:lnTo>
                  <a:pt x="2412" y="1155"/>
                </a:lnTo>
                <a:lnTo>
                  <a:pt x="2440" y="1125"/>
                </a:lnTo>
                <a:lnTo>
                  <a:pt x="2467" y="1095"/>
                </a:lnTo>
                <a:lnTo>
                  <a:pt x="2493" y="1064"/>
                </a:lnTo>
                <a:lnTo>
                  <a:pt x="2518" y="1032"/>
                </a:lnTo>
                <a:lnTo>
                  <a:pt x="2518" y="1032"/>
                </a:lnTo>
                <a:lnTo>
                  <a:pt x="2520" y="1137"/>
                </a:lnTo>
                <a:lnTo>
                  <a:pt x="2520" y="1137"/>
                </a:lnTo>
                <a:lnTo>
                  <a:pt x="2463" y="1195"/>
                </a:lnTo>
                <a:lnTo>
                  <a:pt x="2405" y="1252"/>
                </a:lnTo>
                <a:lnTo>
                  <a:pt x="2346" y="1310"/>
                </a:lnTo>
                <a:lnTo>
                  <a:pt x="2285" y="1367"/>
                </a:lnTo>
                <a:lnTo>
                  <a:pt x="2224" y="1424"/>
                </a:lnTo>
                <a:lnTo>
                  <a:pt x="2162" y="1480"/>
                </a:lnTo>
                <a:lnTo>
                  <a:pt x="2100" y="1536"/>
                </a:lnTo>
                <a:lnTo>
                  <a:pt x="2035" y="1591"/>
                </a:lnTo>
                <a:lnTo>
                  <a:pt x="2035" y="1591"/>
                </a:lnTo>
                <a:lnTo>
                  <a:pt x="2032" y="1583"/>
                </a:lnTo>
                <a:lnTo>
                  <a:pt x="2027" y="1575"/>
                </a:lnTo>
                <a:lnTo>
                  <a:pt x="2022" y="1570"/>
                </a:lnTo>
                <a:lnTo>
                  <a:pt x="2016" y="1566"/>
                </a:lnTo>
                <a:lnTo>
                  <a:pt x="2010" y="1563"/>
                </a:lnTo>
                <a:lnTo>
                  <a:pt x="2003" y="1561"/>
                </a:lnTo>
                <a:lnTo>
                  <a:pt x="1995" y="1559"/>
                </a:lnTo>
                <a:lnTo>
                  <a:pt x="1987" y="1559"/>
                </a:lnTo>
                <a:lnTo>
                  <a:pt x="1981" y="1561"/>
                </a:lnTo>
                <a:lnTo>
                  <a:pt x="1973" y="1563"/>
                </a:lnTo>
                <a:lnTo>
                  <a:pt x="1966" y="1566"/>
                </a:lnTo>
                <a:lnTo>
                  <a:pt x="1959" y="1570"/>
                </a:lnTo>
                <a:lnTo>
                  <a:pt x="1953" y="1575"/>
                </a:lnTo>
                <a:lnTo>
                  <a:pt x="1948" y="1581"/>
                </a:lnTo>
                <a:lnTo>
                  <a:pt x="1944" y="1587"/>
                </a:lnTo>
                <a:lnTo>
                  <a:pt x="1941" y="1595"/>
                </a:lnTo>
                <a:lnTo>
                  <a:pt x="1941" y="1595"/>
                </a:lnTo>
                <a:close/>
                <a:moveTo>
                  <a:pt x="2489" y="2118"/>
                </a:moveTo>
                <a:lnTo>
                  <a:pt x="2489" y="2118"/>
                </a:lnTo>
                <a:lnTo>
                  <a:pt x="2442" y="2154"/>
                </a:lnTo>
                <a:lnTo>
                  <a:pt x="2395" y="2193"/>
                </a:lnTo>
                <a:lnTo>
                  <a:pt x="2349" y="2231"/>
                </a:lnTo>
                <a:lnTo>
                  <a:pt x="2303" y="2269"/>
                </a:lnTo>
                <a:lnTo>
                  <a:pt x="2256" y="2305"/>
                </a:lnTo>
                <a:lnTo>
                  <a:pt x="2231" y="2322"/>
                </a:lnTo>
                <a:lnTo>
                  <a:pt x="2207" y="2340"/>
                </a:lnTo>
                <a:lnTo>
                  <a:pt x="2182" y="2356"/>
                </a:lnTo>
                <a:lnTo>
                  <a:pt x="2155" y="2369"/>
                </a:lnTo>
                <a:lnTo>
                  <a:pt x="2130" y="2382"/>
                </a:lnTo>
                <a:lnTo>
                  <a:pt x="2103" y="2394"/>
                </a:lnTo>
                <a:lnTo>
                  <a:pt x="2103" y="2394"/>
                </a:lnTo>
                <a:lnTo>
                  <a:pt x="2104" y="2311"/>
                </a:lnTo>
                <a:lnTo>
                  <a:pt x="2104" y="2227"/>
                </a:lnTo>
                <a:lnTo>
                  <a:pt x="2104" y="2227"/>
                </a:lnTo>
                <a:lnTo>
                  <a:pt x="2154" y="2202"/>
                </a:lnTo>
                <a:lnTo>
                  <a:pt x="2206" y="2174"/>
                </a:lnTo>
                <a:lnTo>
                  <a:pt x="2256" y="2145"/>
                </a:lnTo>
                <a:lnTo>
                  <a:pt x="2305" y="2114"/>
                </a:lnTo>
                <a:lnTo>
                  <a:pt x="2354" y="2083"/>
                </a:lnTo>
                <a:lnTo>
                  <a:pt x="2402" y="2050"/>
                </a:lnTo>
                <a:lnTo>
                  <a:pt x="2450" y="2016"/>
                </a:lnTo>
                <a:lnTo>
                  <a:pt x="2496" y="1982"/>
                </a:lnTo>
                <a:lnTo>
                  <a:pt x="2496" y="1982"/>
                </a:lnTo>
                <a:lnTo>
                  <a:pt x="2489" y="2118"/>
                </a:lnTo>
                <a:lnTo>
                  <a:pt x="2489" y="2118"/>
                </a:lnTo>
                <a:close/>
                <a:moveTo>
                  <a:pt x="2499" y="1941"/>
                </a:moveTo>
                <a:lnTo>
                  <a:pt x="2499" y="1941"/>
                </a:lnTo>
                <a:lnTo>
                  <a:pt x="2399" y="2006"/>
                </a:lnTo>
                <a:lnTo>
                  <a:pt x="2301" y="2071"/>
                </a:lnTo>
                <a:lnTo>
                  <a:pt x="2203" y="2136"/>
                </a:lnTo>
                <a:lnTo>
                  <a:pt x="2153" y="2167"/>
                </a:lnTo>
                <a:lnTo>
                  <a:pt x="2103" y="2199"/>
                </a:lnTo>
                <a:lnTo>
                  <a:pt x="2103" y="2199"/>
                </a:lnTo>
                <a:lnTo>
                  <a:pt x="2103" y="2145"/>
                </a:lnTo>
                <a:lnTo>
                  <a:pt x="2100" y="2091"/>
                </a:lnTo>
                <a:lnTo>
                  <a:pt x="2100" y="2091"/>
                </a:lnTo>
                <a:lnTo>
                  <a:pt x="2128" y="2079"/>
                </a:lnTo>
                <a:lnTo>
                  <a:pt x="2154" y="2064"/>
                </a:lnTo>
                <a:lnTo>
                  <a:pt x="2181" y="2050"/>
                </a:lnTo>
                <a:lnTo>
                  <a:pt x="2207" y="2034"/>
                </a:lnTo>
                <a:lnTo>
                  <a:pt x="2234" y="2018"/>
                </a:lnTo>
                <a:lnTo>
                  <a:pt x="2259" y="2001"/>
                </a:lnTo>
                <a:lnTo>
                  <a:pt x="2310" y="1963"/>
                </a:lnTo>
                <a:lnTo>
                  <a:pt x="2361" y="1925"/>
                </a:lnTo>
                <a:lnTo>
                  <a:pt x="2410" y="1885"/>
                </a:lnTo>
                <a:lnTo>
                  <a:pt x="2504" y="1805"/>
                </a:lnTo>
                <a:lnTo>
                  <a:pt x="2504" y="1805"/>
                </a:lnTo>
                <a:lnTo>
                  <a:pt x="2499" y="1941"/>
                </a:lnTo>
                <a:lnTo>
                  <a:pt x="2499" y="1941"/>
                </a:lnTo>
                <a:close/>
                <a:moveTo>
                  <a:pt x="2103" y="2419"/>
                </a:moveTo>
                <a:lnTo>
                  <a:pt x="2103" y="2419"/>
                </a:lnTo>
                <a:lnTo>
                  <a:pt x="2113" y="2418"/>
                </a:lnTo>
                <a:lnTo>
                  <a:pt x="2125" y="2417"/>
                </a:lnTo>
                <a:lnTo>
                  <a:pt x="2137" y="2413"/>
                </a:lnTo>
                <a:lnTo>
                  <a:pt x="2149" y="2409"/>
                </a:lnTo>
                <a:lnTo>
                  <a:pt x="2171" y="2398"/>
                </a:lnTo>
                <a:lnTo>
                  <a:pt x="2195" y="2385"/>
                </a:lnTo>
                <a:lnTo>
                  <a:pt x="2218" y="2370"/>
                </a:lnTo>
                <a:lnTo>
                  <a:pt x="2238" y="2357"/>
                </a:lnTo>
                <a:lnTo>
                  <a:pt x="2273" y="2332"/>
                </a:lnTo>
                <a:lnTo>
                  <a:pt x="2273" y="2332"/>
                </a:lnTo>
                <a:lnTo>
                  <a:pt x="2301" y="2313"/>
                </a:lnTo>
                <a:lnTo>
                  <a:pt x="2328" y="2293"/>
                </a:lnTo>
                <a:lnTo>
                  <a:pt x="2382" y="2252"/>
                </a:lnTo>
                <a:lnTo>
                  <a:pt x="2487" y="2167"/>
                </a:lnTo>
                <a:lnTo>
                  <a:pt x="2487" y="2167"/>
                </a:lnTo>
                <a:lnTo>
                  <a:pt x="2480" y="2279"/>
                </a:lnTo>
                <a:lnTo>
                  <a:pt x="2480" y="2279"/>
                </a:lnTo>
                <a:lnTo>
                  <a:pt x="2455" y="2292"/>
                </a:lnTo>
                <a:lnTo>
                  <a:pt x="2430" y="2307"/>
                </a:lnTo>
                <a:lnTo>
                  <a:pt x="2381" y="2337"/>
                </a:lnTo>
                <a:lnTo>
                  <a:pt x="2333" y="2369"/>
                </a:lnTo>
                <a:lnTo>
                  <a:pt x="2285" y="2403"/>
                </a:lnTo>
                <a:lnTo>
                  <a:pt x="2193" y="2472"/>
                </a:lnTo>
                <a:lnTo>
                  <a:pt x="2145" y="2505"/>
                </a:lnTo>
                <a:lnTo>
                  <a:pt x="2097" y="2537"/>
                </a:lnTo>
                <a:lnTo>
                  <a:pt x="2097" y="2537"/>
                </a:lnTo>
                <a:lnTo>
                  <a:pt x="2100" y="2479"/>
                </a:lnTo>
                <a:lnTo>
                  <a:pt x="2103" y="2419"/>
                </a:lnTo>
                <a:lnTo>
                  <a:pt x="2103" y="2419"/>
                </a:lnTo>
                <a:close/>
                <a:moveTo>
                  <a:pt x="2477" y="2321"/>
                </a:moveTo>
                <a:lnTo>
                  <a:pt x="2477" y="2321"/>
                </a:lnTo>
                <a:lnTo>
                  <a:pt x="2477" y="2332"/>
                </a:lnTo>
                <a:lnTo>
                  <a:pt x="2477" y="2332"/>
                </a:lnTo>
                <a:lnTo>
                  <a:pt x="2472" y="2385"/>
                </a:lnTo>
                <a:lnTo>
                  <a:pt x="2465" y="2448"/>
                </a:lnTo>
                <a:lnTo>
                  <a:pt x="2465" y="2448"/>
                </a:lnTo>
                <a:lnTo>
                  <a:pt x="2439" y="2462"/>
                </a:lnTo>
                <a:lnTo>
                  <a:pt x="2415" y="2475"/>
                </a:lnTo>
                <a:lnTo>
                  <a:pt x="2365" y="2504"/>
                </a:lnTo>
                <a:lnTo>
                  <a:pt x="2317" y="2536"/>
                </a:lnTo>
                <a:lnTo>
                  <a:pt x="2269" y="2570"/>
                </a:lnTo>
                <a:lnTo>
                  <a:pt x="2223" y="2605"/>
                </a:lnTo>
                <a:lnTo>
                  <a:pt x="2178" y="2640"/>
                </a:lnTo>
                <a:lnTo>
                  <a:pt x="2087" y="2712"/>
                </a:lnTo>
                <a:lnTo>
                  <a:pt x="2087" y="2712"/>
                </a:lnTo>
                <a:lnTo>
                  <a:pt x="2092" y="2636"/>
                </a:lnTo>
                <a:lnTo>
                  <a:pt x="2096" y="2562"/>
                </a:lnTo>
                <a:lnTo>
                  <a:pt x="2096" y="2562"/>
                </a:lnTo>
                <a:lnTo>
                  <a:pt x="2121" y="2550"/>
                </a:lnTo>
                <a:lnTo>
                  <a:pt x="2146" y="2537"/>
                </a:lnTo>
                <a:lnTo>
                  <a:pt x="2195" y="2511"/>
                </a:lnTo>
                <a:lnTo>
                  <a:pt x="2243" y="2481"/>
                </a:lnTo>
                <a:lnTo>
                  <a:pt x="2291" y="2450"/>
                </a:lnTo>
                <a:lnTo>
                  <a:pt x="2385" y="2385"/>
                </a:lnTo>
                <a:lnTo>
                  <a:pt x="2431" y="2353"/>
                </a:lnTo>
                <a:lnTo>
                  <a:pt x="2477" y="2321"/>
                </a:lnTo>
                <a:lnTo>
                  <a:pt x="2477" y="2321"/>
                </a:lnTo>
                <a:close/>
                <a:moveTo>
                  <a:pt x="2460" y="2492"/>
                </a:moveTo>
                <a:lnTo>
                  <a:pt x="2460" y="2492"/>
                </a:lnTo>
                <a:lnTo>
                  <a:pt x="2442" y="2638"/>
                </a:lnTo>
                <a:lnTo>
                  <a:pt x="2442" y="2638"/>
                </a:lnTo>
                <a:lnTo>
                  <a:pt x="2436" y="2638"/>
                </a:lnTo>
                <a:lnTo>
                  <a:pt x="2431" y="2639"/>
                </a:lnTo>
                <a:lnTo>
                  <a:pt x="2431" y="2639"/>
                </a:lnTo>
                <a:lnTo>
                  <a:pt x="2385" y="2666"/>
                </a:lnTo>
                <a:lnTo>
                  <a:pt x="2340" y="2693"/>
                </a:lnTo>
                <a:lnTo>
                  <a:pt x="2296" y="2721"/>
                </a:lnTo>
                <a:lnTo>
                  <a:pt x="2252" y="2752"/>
                </a:lnTo>
                <a:lnTo>
                  <a:pt x="2165" y="2811"/>
                </a:lnTo>
                <a:lnTo>
                  <a:pt x="2121" y="2840"/>
                </a:lnTo>
                <a:lnTo>
                  <a:pt x="2076" y="2870"/>
                </a:lnTo>
                <a:lnTo>
                  <a:pt x="2076" y="2870"/>
                </a:lnTo>
                <a:lnTo>
                  <a:pt x="2085" y="2738"/>
                </a:lnTo>
                <a:lnTo>
                  <a:pt x="2085" y="2738"/>
                </a:lnTo>
                <a:lnTo>
                  <a:pt x="2133" y="2709"/>
                </a:lnTo>
                <a:lnTo>
                  <a:pt x="2181" y="2680"/>
                </a:lnTo>
                <a:lnTo>
                  <a:pt x="2228" y="2650"/>
                </a:lnTo>
                <a:lnTo>
                  <a:pt x="2275" y="2619"/>
                </a:lnTo>
                <a:lnTo>
                  <a:pt x="2367" y="2556"/>
                </a:lnTo>
                <a:lnTo>
                  <a:pt x="2460" y="2492"/>
                </a:lnTo>
                <a:lnTo>
                  <a:pt x="2460" y="2492"/>
                </a:lnTo>
                <a:close/>
                <a:moveTo>
                  <a:pt x="2438" y="2666"/>
                </a:moveTo>
                <a:lnTo>
                  <a:pt x="2438" y="2666"/>
                </a:lnTo>
                <a:lnTo>
                  <a:pt x="2431" y="2732"/>
                </a:lnTo>
                <a:lnTo>
                  <a:pt x="2424" y="2801"/>
                </a:lnTo>
                <a:lnTo>
                  <a:pt x="2424" y="2801"/>
                </a:lnTo>
                <a:lnTo>
                  <a:pt x="2377" y="2827"/>
                </a:lnTo>
                <a:lnTo>
                  <a:pt x="2330" y="2855"/>
                </a:lnTo>
                <a:lnTo>
                  <a:pt x="2284" y="2884"/>
                </a:lnTo>
                <a:lnTo>
                  <a:pt x="2239" y="2913"/>
                </a:lnTo>
                <a:lnTo>
                  <a:pt x="2194" y="2944"/>
                </a:lnTo>
                <a:lnTo>
                  <a:pt x="2150" y="2976"/>
                </a:lnTo>
                <a:lnTo>
                  <a:pt x="2108" y="3009"/>
                </a:lnTo>
                <a:lnTo>
                  <a:pt x="2064" y="3042"/>
                </a:lnTo>
                <a:lnTo>
                  <a:pt x="2064" y="3042"/>
                </a:lnTo>
                <a:lnTo>
                  <a:pt x="2073" y="2905"/>
                </a:lnTo>
                <a:lnTo>
                  <a:pt x="2073" y="2905"/>
                </a:lnTo>
                <a:lnTo>
                  <a:pt x="2121" y="2879"/>
                </a:lnTo>
                <a:lnTo>
                  <a:pt x="2169" y="2850"/>
                </a:lnTo>
                <a:lnTo>
                  <a:pt x="2214" y="2821"/>
                </a:lnTo>
                <a:lnTo>
                  <a:pt x="2260" y="2791"/>
                </a:lnTo>
                <a:lnTo>
                  <a:pt x="2350" y="2729"/>
                </a:lnTo>
                <a:lnTo>
                  <a:pt x="2438" y="2666"/>
                </a:lnTo>
                <a:lnTo>
                  <a:pt x="2438" y="2666"/>
                </a:lnTo>
                <a:close/>
                <a:moveTo>
                  <a:pt x="2420" y="2836"/>
                </a:moveTo>
                <a:lnTo>
                  <a:pt x="2420" y="2836"/>
                </a:lnTo>
                <a:lnTo>
                  <a:pt x="2416" y="2904"/>
                </a:lnTo>
                <a:lnTo>
                  <a:pt x="2412" y="2972"/>
                </a:lnTo>
                <a:lnTo>
                  <a:pt x="2412" y="2972"/>
                </a:lnTo>
                <a:lnTo>
                  <a:pt x="2367" y="3002"/>
                </a:lnTo>
                <a:lnTo>
                  <a:pt x="2322" y="3034"/>
                </a:lnTo>
                <a:lnTo>
                  <a:pt x="2234" y="3097"/>
                </a:lnTo>
                <a:lnTo>
                  <a:pt x="2190" y="3130"/>
                </a:lnTo>
                <a:lnTo>
                  <a:pt x="2145" y="3161"/>
                </a:lnTo>
                <a:lnTo>
                  <a:pt x="2100" y="3191"/>
                </a:lnTo>
                <a:lnTo>
                  <a:pt x="2053" y="3221"/>
                </a:lnTo>
                <a:lnTo>
                  <a:pt x="2053" y="3221"/>
                </a:lnTo>
                <a:lnTo>
                  <a:pt x="2063" y="3076"/>
                </a:lnTo>
                <a:lnTo>
                  <a:pt x="2063" y="3076"/>
                </a:lnTo>
                <a:lnTo>
                  <a:pt x="2240" y="2954"/>
                </a:lnTo>
                <a:lnTo>
                  <a:pt x="2330" y="2895"/>
                </a:lnTo>
                <a:lnTo>
                  <a:pt x="2420" y="2836"/>
                </a:lnTo>
                <a:lnTo>
                  <a:pt x="2420" y="2836"/>
                </a:lnTo>
                <a:close/>
                <a:moveTo>
                  <a:pt x="2411" y="3010"/>
                </a:moveTo>
                <a:lnTo>
                  <a:pt x="2411" y="3010"/>
                </a:lnTo>
                <a:lnTo>
                  <a:pt x="2410" y="3066"/>
                </a:lnTo>
                <a:lnTo>
                  <a:pt x="2410" y="3121"/>
                </a:lnTo>
                <a:lnTo>
                  <a:pt x="2410" y="3121"/>
                </a:lnTo>
                <a:lnTo>
                  <a:pt x="2363" y="3148"/>
                </a:lnTo>
                <a:lnTo>
                  <a:pt x="2317" y="3176"/>
                </a:lnTo>
                <a:lnTo>
                  <a:pt x="2227" y="3232"/>
                </a:lnTo>
                <a:lnTo>
                  <a:pt x="2137" y="3289"/>
                </a:lnTo>
                <a:lnTo>
                  <a:pt x="2047" y="3348"/>
                </a:lnTo>
                <a:lnTo>
                  <a:pt x="2047" y="3348"/>
                </a:lnTo>
                <a:lnTo>
                  <a:pt x="2052" y="3252"/>
                </a:lnTo>
                <a:lnTo>
                  <a:pt x="2052" y="3252"/>
                </a:lnTo>
                <a:lnTo>
                  <a:pt x="2100" y="3227"/>
                </a:lnTo>
                <a:lnTo>
                  <a:pt x="2146" y="3199"/>
                </a:lnTo>
                <a:lnTo>
                  <a:pt x="2191" y="3170"/>
                </a:lnTo>
                <a:lnTo>
                  <a:pt x="2236" y="3140"/>
                </a:lnTo>
                <a:lnTo>
                  <a:pt x="2280" y="3108"/>
                </a:lnTo>
                <a:lnTo>
                  <a:pt x="2324" y="3075"/>
                </a:lnTo>
                <a:lnTo>
                  <a:pt x="2411" y="3010"/>
                </a:lnTo>
                <a:lnTo>
                  <a:pt x="2411" y="3010"/>
                </a:lnTo>
                <a:close/>
                <a:moveTo>
                  <a:pt x="2411" y="3165"/>
                </a:moveTo>
                <a:lnTo>
                  <a:pt x="2411" y="3165"/>
                </a:lnTo>
                <a:lnTo>
                  <a:pt x="2412" y="3202"/>
                </a:lnTo>
                <a:lnTo>
                  <a:pt x="2416" y="3239"/>
                </a:lnTo>
                <a:lnTo>
                  <a:pt x="2420" y="3275"/>
                </a:lnTo>
                <a:lnTo>
                  <a:pt x="2424" y="3311"/>
                </a:lnTo>
                <a:lnTo>
                  <a:pt x="2424" y="3311"/>
                </a:lnTo>
                <a:lnTo>
                  <a:pt x="2328" y="3364"/>
                </a:lnTo>
                <a:lnTo>
                  <a:pt x="2232" y="3418"/>
                </a:lnTo>
                <a:lnTo>
                  <a:pt x="2137" y="3472"/>
                </a:lnTo>
                <a:lnTo>
                  <a:pt x="2089" y="3499"/>
                </a:lnTo>
                <a:lnTo>
                  <a:pt x="2040" y="3525"/>
                </a:lnTo>
                <a:lnTo>
                  <a:pt x="2040" y="3525"/>
                </a:lnTo>
                <a:lnTo>
                  <a:pt x="2042" y="3454"/>
                </a:lnTo>
                <a:lnTo>
                  <a:pt x="2046" y="3382"/>
                </a:lnTo>
                <a:lnTo>
                  <a:pt x="2046" y="3382"/>
                </a:lnTo>
                <a:lnTo>
                  <a:pt x="2092" y="3358"/>
                </a:lnTo>
                <a:lnTo>
                  <a:pt x="2140" y="3333"/>
                </a:lnTo>
                <a:lnTo>
                  <a:pt x="2185" y="3307"/>
                </a:lnTo>
                <a:lnTo>
                  <a:pt x="2231" y="3279"/>
                </a:lnTo>
                <a:lnTo>
                  <a:pt x="2321" y="3222"/>
                </a:lnTo>
                <a:lnTo>
                  <a:pt x="2411" y="3165"/>
                </a:lnTo>
                <a:lnTo>
                  <a:pt x="2411" y="3165"/>
                </a:lnTo>
                <a:close/>
                <a:moveTo>
                  <a:pt x="2431" y="3345"/>
                </a:moveTo>
                <a:lnTo>
                  <a:pt x="2431" y="3345"/>
                </a:lnTo>
                <a:lnTo>
                  <a:pt x="2440" y="3383"/>
                </a:lnTo>
                <a:lnTo>
                  <a:pt x="2451" y="3421"/>
                </a:lnTo>
                <a:lnTo>
                  <a:pt x="2451" y="3421"/>
                </a:lnTo>
                <a:lnTo>
                  <a:pt x="2397" y="3450"/>
                </a:lnTo>
                <a:lnTo>
                  <a:pt x="2344" y="3479"/>
                </a:lnTo>
                <a:lnTo>
                  <a:pt x="2291" y="3508"/>
                </a:lnTo>
                <a:lnTo>
                  <a:pt x="2236" y="3536"/>
                </a:lnTo>
                <a:lnTo>
                  <a:pt x="2236" y="3536"/>
                </a:lnTo>
                <a:lnTo>
                  <a:pt x="2145" y="3540"/>
                </a:lnTo>
                <a:lnTo>
                  <a:pt x="2100" y="3542"/>
                </a:lnTo>
                <a:lnTo>
                  <a:pt x="2055" y="3548"/>
                </a:lnTo>
                <a:lnTo>
                  <a:pt x="2055" y="3548"/>
                </a:lnTo>
                <a:lnTo>
                  <a:pt x="2103" y="3524"/>
                </a:lnTo>
                <a:lnTo>
                  <a:pt x="2150" y="3500"/>
                </a:lnTo>
                <a:lnTo>
                  <a:pt x="2246" y="3450"/>
                </a:lnTo>
                <a:lnTo>
                  <a:pt x="2338" y="3398"/>
                </a:lnTo>
                <a:lnTo>
                  <a:pt x="2431" y="3345"/>
                </a:lnTo>
                <a:lnTo>
                  <a:pt x="2431" y="3345"/>
                </a:lnTo>
                <a:close/>
                <a:moveTo>
                  <a:pt x="2332" y="3532"/>
                </a:moveTo>
                <a:lnTo>
                  <a:pt x="2332" y="3532"/>
                </a:lnTo>
                <a:lnTo>
                  <a:pt x="2366" y="3515"/>
                </a:lnTo>
                <a:lnTo>
                  <a:pt x="2399" y="3497"/>
                </a:lnTo>
                <a:lnTo>
                  <a:pt x="2464" y="3459"/>
                </a:lnTo>
                <a:lnTo>
                  <a:pt x="2464" y="3459"/>
                </a:lnTo>
                <a:lnTo>
                  <a:pt x="2473" y="3479"/>
                </a:lnTo>
                <a:lnTo>
                  <a:pt x="2484" y="3499"/>
                </a:lnTo>
                <a:lnTo>
                  <a:pt x="2495" y="3516"/>
                </a:lnTo>
                <a:lnTo>
                  <a:pt x="2505" y="3533"/>
                </a:lnTo>
                <a:lnTo>
                  <a:pt x="2505" y="3533"/>
                </a:lnTo>
                <a:lnTo>
                  <a:pt x="2463" y="3531"/>
                </a:lnTo>
                <a:lnTo>
                  <a:pt x="2419" y="3531"/>
                </a:lnTo>
                <a:lnTo>
                  <a:pt x="2375" y="3531"/>
                </a:lnTo>
                <a:lnTo>
                  <a:pt x="2332" y="3532"/>
                </a:lnTo>
                <a:lnTo>
                  <a:pt x="2332" y="3532"/>
                </a:lnTo>
                <a:close/>
                <a:moveTo>
                  <a:pt x="2507" y="1757"/>
                </a:moveTo>
                <a:lnTo>
                  <a:pt x="2507" y="1757"/>
                </a:lnTo>
                <a:lnTo>
                  <a:pt x="2479" y="1774"/>
                </a:lnTo>
                <a:lnTo>
                  <a:pt x="2452" y="1791"/>
                </a:lnTo>
                <a:lnTo>
                  <a:pt x="2427" y="1810"/>
                </a:lnTo>
                <a:lnTo>
                  <a:pt x="2401" y="1828"/>
                </a:lnTo>
                <a:lnTo>
                  <a:pt x="2352" y="1868"/>
                </a:lnTo>
                <a:lnTo>
                  <a:pt x="2303" y="1910"/>
                </a:lnTo>
                <a:lnTo>
                  <a:pt x="2252" y="1952"/>
                </a:lnTo>
                <a:lnTo>
                  <a:pt x="2203" y="1993"/>
                </a:lnTo>
                <a:lnTo>
                  <a:pt x="2178" y="2012"/>
                </a:lnTo>
                <a:lnTo>
                  <a:pt x="2152" y="2032"/>
                </a:lnTo>
                <a:lnTo>
                  <a:pt x="2125" y="2050"/>
                </a:lnTo>
                <a:lnTo>
                  <a:pt x="2099" y="2067"/>
                </a:lnTo>
                <a:lnTo>
                  <a:pt x="2099" y="2067"/>
                </a:lnTo>
                <a:lnTo>
                  <a:pt x="2096" y="2009"/>
                </a:lnTo>
                <a:lnTo>
                  <a:pt x="2092" y="1949"/>
                </a:lnTo>
                <a:lnTo>
                  <a:pt x="2092" y="1949"/>
                </a:lnTo>
                <a:lnTo>
                  <a:pt x="2142" y="1917"/>
                </a:lnTo>
                <a:lnTo>
                  <a:pt x="2191" y="1883"/>
                </a:lnTo>
                <a:lnTo>
                  <a:pt x="2240" y="1847"/>
                </a:lnTo>
                <a:lnTo>
                  <a:pt x="2287" y="1810"/>
                </a:lnTo>
                <a:lnTo>
                  <a:pt x="2287" y="1810"/>
                </a:lnTo>
                <a:lnTo>
                  <a:pt x="2345" y="1765"/>
                </a:lnTo>
                <a:lnTo>
                  <a:pt x="2403" y="1718"/>
                </a:lnTo>
                <a:lnTo>
                  <a:pt x="2431" y="1695"/>
                </a:lnTo>
                <a:lnTo>
                  <a:pt x="2459" y="1671"/>
                </a:lnTo>
                <a:lnTo>
                  <a:pt x="2485" y="1646"/>
                </a:lnTo>
                <a:lnTo>
                  <a:pt x="2512" y="1619"/>
                </a:lnTo>
                <a:lnTo>
                  <a:pt x="2512" y="1619"/>
                </a:lnTo>
                <a:lnTo>
                  <a:pt x="2507" y="1757"/>
                </a:lnTo>
                <a:lnTo>
                  <a:pt x="2507" y="1757"/>
                </a:lnTo>
                <a:close/>
                <a:moveTo>
                  <a:pt x="2512" y="1586"/>
                </a:moveTo>
                <a:lnTo>
                  <a:pt x="2512" y="1586"/>
                </a:lnTo>
                <a:lnTo>
                  <a:pt x="2512" y="1586"/>
                </a:lnTo>
                <a:lnTo>
                  <a:pt x="2512" y="1586"/>
                </a:lnTo>
                <a:lnTo>
                  <a:pt x="2484" y="1602"/>
                </a:lnTo>
                <a:lnTo>
                  <a:pt x="2457" y="1620"/>
                </a:lnTo>
                <a:lnTo>
                  <a:pt x="2432" y="1640"/>
                </a:lnTo>
                <a:lnTo>
                  <a:pt x="2407" y="1660"/>
                </a:lnTo>
                <a:lnTo>
                  <a:pt x="2359" y="1701"/>
                </a:lnTo>
                <a:lnTo>
                  <a:pt x="2310" y="1744"/>
                </a:lnTo>
                <a:lnTo>
                  <a:pt x="2310" y="1744"/>
                </a:lnTo>
                <a:lnTo>
                  <a:pt x="2201" y="1835"/>
                </a:lnTo>
                <a:lnTo>
                  <a:pt x="2089" y="1928"/>
                </a:lnTo>
                <a:lnTo>
                  <a:pt x="2089" y="1928"/>
                </a:lnTo>
                <a:lnTo>
                  <a:pt x="2080" y="1839"/>
                </a:lnTo>
                <a:lnTo>
                  <a:pt x="2073" y="1795"/>
                </a:lnTo>
                <a:lnTo>
                  <a:pt x="2067" y="1752"/>
                </a:lnTo>
                <a:lnTo>
                  <a:pt x="2067" y="1752"/>
                </a:lnTo>
                <a:lnTo>
                  <a:pt x="2083" y="1752"/>
                </a:lnTo>
                <a:lnTo>
                  <a:pt x="2099" y="1750"/>
                </a:lnTo>
                <a:lnTo>
                  <a:pt x="2113" y="1748"/>
                </a:lnTo>
                <a:lnTo>
                  <a:pt x="2129" y="1744"/>
                </a:lnTo>
                <a:lnTo>
                  <a:pt x="2145" y="1738"/>
                </a:lnTo>
                <a:lnTo>
                  <a:pt x="2161" y="1732"/>
                </a:lnTo>
                <a:lnTo>
                  <a:pt x="2177" y="1724"/>
                </a:lnTo>
                <a:lnTo>
                  <a:pt x="2193" y="1716"/>
                </a:lnTo>
                <a:lnTo>
                  <a:pt x="2223" y="1697"/>
                </a:lnTo>
                <a:lnTo>
                  <a:pt x="2251" y="1677"/>
                </a:lnTo>
                <a:lnTo>
                  <a:pt x="2277" y="1659"/>
                </a:lnTo>
                <a:lnTo>
                  <a:pt x="2300" y="1640"/>
                </a:lnTo>
                <a:lnTo>
                  <a:pt x="2300" y="1640"/>
                </a:lnTo>
                <a:lnTo>
                  <a:pt x="2338" y="1610"/>
                </a:lnTo>
                <a:lnTo>
                  <a:pt x="2375" y="1578"/>
                </a:lnTo>
                <a:lnTo>
                  <a:pt x="2412" y="1546"/>
                </a:lnTo>
                <a:lnTo>
                  <a:pt x="2448" y="1513"/>
                </a:lnTo>
                <a:lnTo>
                  <a:pt x="2448" y="1513"/>
                </a:lnTo>
                <a:lnTo>
                  <a:pt x="2467" y="1496"/>
                </a:lnTo>
                <a:lnTo>
                  <a:pt x="2487" y="1477"/>
                </a:lnTo>
                <a:lnTo>
                  <a:pt x="2496" y="1467"/>
                </a:lnTo>
                <a:lnTo>
                  <a:pt x="2504" y="1456"/>
                </a:lnTo>
                <a:lnTo>
                  <a:pt x="2512" y="1446"/>
                </a:lnTo>
                <a:lnTo>
                  <a:pt x="2517" y="1435"/>
                </a:lnTo>
                <a:lnTo>
                  <a:pt x="2517" y="1435"/>
                </a:lnTo>
                <a:lnTo>
                  <a:pt x="2514" y="1510"/>
                </a:lnTo>
                <a:lnTo>
                  <a:pt x="2512" y="1586"/>
                </a:lnTo>
                <a:lnTo>
                  <a:pt x="2512" y="1586"/>
                </a:lnTo>
                <a:close/>
                <a:moveTo>
                  <a:pt x="2517" y="1408"/>
                </a:moveTo>
                <a:lnTo>
                  <a:pt x="2517" y="1408"/>
                </a:lnTo>
                <a:lnTo>
                  <a:pt x="2512" y="1406"/>
                </a:lnTo>
                <a:lnTo>
                  <a:pt x="2505" y="1406"/>
                </a:lnTo>
                <a:lnTo>
                  <a:pt x="2505" y="1406"/>
                </a:lnTo>
                <a:lnTo>
                  <a:pt x="2496" y="1408"/>
                </a:lnTo>
                <a:lnTo>
                  <a:pt x="2487" y="1414"/>
                </a:lnTo>
                <a:lnTo>
                  <a:pt x="2479" y="1419"/>
                </a:lnTo>
                <a:lnTo>
                  <a:pt x="2471" y="1426"/>
                </a:lnTo>
                <a:lnTo>
                  <a:pt x="2457" y="1442"/>
                </a:lnTo>
                <a:lnTo>
                  <a:pt x="2444" y="1456"/>
                </a:lnTo>
                <a:lnTo>
                  <a:pt x="2444" y="1456"/>
                </a:lnTo>
                <a:lnTo>
                  <a:pt x="2383" y="1512"/>
                </a:lnTo>
                <a:lnTo>
                  <a:pt x="2322" y="1567"/>
                </a:lnTo>
                <a:lnTo>
                  <a:pt x="2322" y="1567"/>
                </a:lnTo>
                <a:lnTo>
                  <a:pt x="2293" y="1593"/>
                </a:lnTo>
                <a:lnTo>
                  <a:pt x="2263" y="1616"/>
                </a:lnTo>
                <a:lnTo>
                  <a:pt x="2232" y="1640"/>
                </a:lnTo>
                <a:lnTo>
                  <a:pt x="2201" y="1661"/>
                </a:lnTo>
                <a:lnTo>
                  <a:pt x="2169" y="1681"/>
                </a:lnTo>
                <a:lnTo>
                  <a:pt x="2134" y="1699"/>
                </a:lnTo>
                <a:lnTo>
                  <a:pt x="2117" y="1706"/>
                </a:lnTo>
                <a:lnTo>
                  <a:pt x="2099" y="1713"/>
                </a:lnTo>
                <a:lnTo>
                  <a:pt x="2080" y="1718"/>
                </a:lnTo>
                <a:lnTo>
                  <a:pt x="2061" y="1724"/>
                </a:lnTo>
                <a:lnTo>
                  <a:pt x="2061" y="1724"/>
                </a:lnTo>
                <a:lnTo>
                  <a:pt x="2053" y="1676"/>
                </a:lnTo>
                <a:lnTo>
                  <a:pt x="2044" y="1628"/>
                </a:lnTo>
                <a:lnTo>
                  <a:pt x="2044" y="1628"/>
                </a:lnTo>
                <a:lnTo>
                  <a:pt x="2166" y="1522"/>
                </a:lnTo>
                <a:lnTo>
                  <a:pt x="2228" y="1471"/>
                </a:lnTo>
                <a:lnTo>
                  <a:pt x="2288" y="1416"/>
                </a:lnTo>
                <a:lnTo>
                  <a:pt x="2349" y="1362"/>
                </a:lnTo>
                <a:lnTo>
                  <a:pt x="2407" y="1308"/>
                </a:lnTo>
                <a:lnTo>
                  <a:pt x="2464" y="1251"/>
                </a:lnTo>
                <a:lnTo>
                  <a:pt x="2520" y="1193"/>
                </a:lnTo>
                <a:lnTo>
                  <a:pt x="2520" y="1193"/>
                </a:lnTo>
                <a:lnTo>
                  <a:pt x="2518" y="1300"/>
                </a:lnTo>
                <a:lnTo>
                  <a:pt x="2517" y="1408"/>
                </a:lnTo>
                <a:lnTo>
                  <a:pt x="2517" y="14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0" name="Freeform 22"/>
          <p:cNvSpPr>
            <a:spLocks noEditPoints="1"/>
          </p:cNvSpPr>
          <p:nvPr/>
        </p:nvSpPr>
        <p:spPr bwMode="auto">
          <a:xfrm>
            <a:off x="7880351" y="2875434"/>
            <a:ext cx="687388" cy="1204913"/>
          </a:xfrm>
          <a:custGeom>
            <a:avLst/>
            <a:gdLst>
              <a:gd name="T0" fmla="*/ 1232 w 1731"/>
              <a:gd name="T1" fmla="*/ 1748 h 3035"/>
              <a:gd name="T2" fmla="*/ 1568 w 1731"/>
              <a:gd name="T3" fmla="*/ 1015 h 3035"/>
              <a:gd name="T4" fmla="*/ 1355 w 1731"/>
              <a:gd name="T5" fmla="*/ 171 h 3035"/>
              <a:gd name="T6" fmla="*/ 156 w 1731"/>
              <a:gd name="T7" fmla="*/ 35 h 3035"/>
              <a:gd name="T8" fmla="*/ 12 w 1731"/>
              <a:gd name="T9" fmla="*/ 280 h 3035"/>
              <a:gd name="T10" fmla="*/ 66 w 1731"/>
              <a:gd name="T11" fmla="*/ 2013 h 3035"/>
              <a:gd name="T12" fmla="*/ 146 w 1731"/>
              <a:gd name="T13" fmla="*/ 2952 h 3035"/>
              <a:gd name="T14" fmla="*/ 416 w 1731"/>
              <a:gd name="T15" fmla="*/ 2998 h 3035"/>
              <a:gd name="T16" fmla="*/ 596 w 1731"/>
              <a:gd name="T17" fmla="*/ 2724 h 3035"/>
              <a:gd name="T18" fmla="*/ 889 w 1731"/>
              <a:gd name="T19" fmla="*/ 1809 h 3035"/>
              <a:gd name="T20" fmla="*/ 1439 w 1731"/>
              <a:gd name="T21" fmla="*/ 1295 h 3035"/>
              <a:gd name="T22" fmla="*/ 917 w 1731"/>
              <a:gd name="T23" fmla="*/ 1907 h 3035"/>
              <a:gd name="T24" fmla="*/ 1220 w 1731"/>
              <a:gd name="T25" fmla="*/ 2818 h 3035"/>
              <a:gd name="T26" fmla="*/ 1490 w 1731"/>
              <a:gd name="T27" fmla="*/ 3025 h 3035"/>
              <a:gd name="T28" fmla="*/ 1714 w 1731"/>
              <a:gd name="T29" fmla="*/ 2875 h 3035"/>
              <a:gd name="T30" fmla="*/ 1113 w 1731"/>
              <a:gd name="T31" fmla="*/ 1104 h 3035"/>
              <a:gd name="T32" fmla="*/ 1449 w 1731"/>
              <a:gd name="T33" fmla="*/ 520 h 3035"/>
              <a:gd name="T34" fmla="*/ 1431 w 1731"/>
              <a:gd name="T35" fmla="*/ 464 h 3035"/>
              <a:gd name="T36" fmla="*/ 1148 w 1731"/>
              <a:gd name="T37" fmla="*/ 473 h 3035"/>
              <a:gd name="T38" fmla="*/ 634 w 1731"/>
              <a:gd name="T39" fmla="*/ 603 h 3035"/>
              <a:gd name="T40" fmla="*/ 903 w 1731"/>
              <a:gd name="T41" fmla="*/ 654 h 3035"/>
              <a:gd name="T42" fmla="*/ 1045 w 1731"/>
              <a:gd name="T43" fmla="*/ 989 h 3035"/>
              <a:gd name="T44" fmla="*/ 733 w 1731"/>
              <a:gd name="T45" fmla="*/ 1374 h 3035"/>
              <a:gd name="T46" fmla="*/ 1125 w 1731"/>
              <a:gd name="T47" fmla="*/ 448 h 3035"/>
              <a:gd name="T48" fmla="*/ 1174 w 1731"/>
              <a:gd name="T49" fmla="*/ 181 h 3035"/>
              <a:gd name="T50" fmla="*/ 987 w 1731"/>
              <a:gd name="T51" fmla="*/ 279 h 3035"/>
              <a:gd name="T52" fmla="*/ 726 w 1731"/>
              <a:gd name="T53" fmla="*/ 357 h 3035"/>
              <a:gd name="T54" fmla="*/ 126 w 1731"/>
              <a:gd name="T55" fmla="*/ 155 h 3035"/>
              <a:gd name="T56" fmla="*/ 114 w 1731"/>
              <a:gd name="T57" fmla="*/ 268 h 3035"/>
              <a:gd name="T58" fmla="*/ 436 w 1731"/>
              <a:gd name="T59" fmla="*/ 234 h 3035"/>
              <a:gd name="T60" fmla="*/ 608 w 1731"/>
              <a:gd name="T61" fmla="*/ 185 h 3035"/>
              <a:gd name="T62" fmla="*/ 902 w 1731"/>
              <a:gd name="T63" fmla="*/ 113 h 3035"/>
              <a:gd name="T64" fmla="*/ 199 w 1731"/>
              <a:gd name="T65" fmla="*/ 834 h 3035"/>
              <a:gd name="T66" fmla="*/ 517 w 1731"/>
              <a:gd name="T67" fmla="*/ 982 h 3035"/>
              <a:gd name="T68" fmla="*/ 454 w 1731"/>
              <a:gd name="T69" fmla="*/ 1133 h 3035"/>
              <a:gd name="T70" fmla="*/ 530 w 1731"/>
              <a:gd name="T71" fmla="*/ 1246 h 3035"/>
              <a:gd name="T72" fmla="*/ 179 w 1731"/>
              <a:gd name="T73" fmla="*/ 1674 h 3035"/>
              <a:gd name="T74" fmla="*/ 518 w 1731"/>
              <a:gd name="T75" fmla="*/ 614 h 3035"/>
              <a:gd name="T76" fmla="*/ 199 w 1731"/>
              <a:gd name="T77" fmla="*/ 1211 h 3035"/>
              <a:gd name="T78" fmla="*/ 583 w 1731"/>
              <a:gd name="T79" fmla="*/ 1443 h 3035"/>
              <a:gd name="T80" fmla="*/ 530 w 1731"/>
              <a:gd name="T81" fmla="*/ 1912 h 3035"/>
              <a:gd name="T82" fmla="*/ 518 w 1731"/>
              <a:gd name="T83" fmla="*/ 2133 h 3035"/>
              <a:gd name="T84" fmla="*/ 321 w 1731"/>
              <a:gd name="T85" fmla="*/ 2586 h 3035"/>
              <a:gd name="T86" fmla="*/ 432 w 1731"/>
              <a:gd name="T87" fmla="*/ 2542 h 3035"/>
              <a:gd name="T88" fmla="*/ 401 w 1731"/>
              <a:gd name="T89" fmla="*/ 2916 h 3035"/>
              <a:gd name="T90" fmla="*/ 438 w 1731"/>
              <a:gd name="T91" fmla="*/ 2827 h 3035"/>
              <a:gd name="T92" fmla="*/ 550 w 1731"/>
              <a:gd name="T93" fmla="*/ 2848 h 3035"/>
              <a:gd name="T94" fmla="*/ 470 w 1731"/>
              <a:gd name="T95" fmla="*/ 1782 h 3035"/>
              <a:gd name="T96" fmla="*/ 1068 w 1731"/>
              <a:gd name="T97" fmla="*/ 1217 h 3035"/>
              <a:gd name="T98" fmla="*/ 1217 w 1731"/>
              <a:gd name="T99" fmla="*/ 1205 h 3035"/>
              <a:gd name="T100" fmla="*/ 1476 w 1731"/>
              <a:gd name="T101" fmla="*/ 1129 h 3035"/>
              <a:gd name="T102" fmla="*/ 1480 w 1731"/>
              <a:gd name="T103" fmla="*/ 2927 h 3035"/>
              <a:gd name="T104" fmla="*/ 1094 w 1731"/>
              <a:gd name="T105" fmla="*/ 1844 h 3035"/>
              <a:gd name="T106" fmla="*/ 1184 w 1731"/>
              <a:gd name="T107" fmla="*/ 1929 h 3035"/>
              <a:gd name="T108" fmla="*/ 1205 w 1731"/>
              <a:gd name="T109" fmla="*/ 2009 h 3035"/>
              <a:gd name="T110" fmla="*/ 1278 w 1731"/>
              <a:gd name="T111" fmla="*/ 2173 h 3035"/>
              <a:gd name="T112" fmla="*/ 1329 w 1731"/>
              <a:gd name="T113" fmla="*/ 2274 h 3035"/>
              <a:gd name="T114" fmla="*/ 1302 w 1731"/>
              <a:gd name="T115" fmla="*/ 2497 h 3035"/>
              <a:gd name="T116" fmla="*/ 1303 w 1731"/>
              <a:gd name="T117" fmla="*/ 2641 h 3035"/>
              <a:gd name="T118" fmla="*/ 1282 w 1731"/>
              <a:gd name="T119" fmla="*/ 2721 h 3035"/>
              <a:gd name="T120" fmla="*/ 1372 w 1731"/>
              <a:gd name="T121" fmla="*/ 2920 h 3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1" h="3035">
                <a:moveTo>
                  <a:pt x="1458" y="2328"/>
                </a:moveTo>
                <a:lnTo>
                  <a:pt x="1458" y="2328"/>
                </a:lnTo>
                <a:lnTo>
                  <a:pt x="1448" y="2301"/>
                </a:lnTo>
                <a:lnTo>
                  <a:pt x="1436" y="2272"/>
                </a:lnTo>
                <a:lnTo>
                  <a:pt x="1412" y="2205"/>
                </a:lnTo>
                <a:lnTo>
                  <a:pt x="1386" y="2132"/>
                </a:lnTo>
                <a:lnTo>
                  <a:pt x="1371" y="2093"/>
                </a:lnTo>
                <a:lnTo>
                  <a:pt x="1356" y="2055"/>
                </a:lnTo>
                <a:lnTo>
                  <a:pt x="1340" y="2017"/>
                </a:lnTo>
                <a:lnTo>
                  <a:pt x="1323" y="1981"/>
                </a:lnTo>
                <a:lnTo>
                  <a:pt x="1305" y="1945"/>
                </a:lnTo>
                <a:lnTo>
                  <a:pt x="1286" y="1913"/>
                </a:lnTo>
                <a:lnTo>
                  <a:pt x="1266" y="1884"/>
                </a:lnTo>
                <a:lnTo>
                  <a:pt x="1256" y="1870"/>
                </a:lnTo>
                <a:lnTo>
                  <a:pt x="1244" y="1858"/>
                </a:lnTo>
                <a:lnTo>
                  <a:pt x="1233" y="1846"/>
                </a:lnTo>
                <a:lnTo>
                  <a:pt x="1221" y="1835"/>
                </a:lnTo>
                <a:lnTo>
                  <a:pt x="1211" y="1826"/>
                </a:lnTo>
                <a:lnTo>
                  <a:pt x="1197" y="1818"/>
                </a:lnTo>
                <a:lnTo>
                  <a:pt x="1197" y="1818"/>
                </a:lnTo>
                <a:lnTo>
                  <a:pt x="1199" y="1805"/>
                </a:lnTo>
                <a:lnTo>
                  <a:pt x="1201" y="1791"/>
                </a:lnTo>
                <a:lnTo>
                  <a:pt x="1207" y="1779"/>
                </a:lnTo>
                <a:lnTo>
                  <a:pt x="1213" y="1769"/>
                </a:lnTo>
                <a:lnTo>
                  <a:pt x="1221" y="1758"/>
                </a:lnTo>
                <a:lnTo>
                  <a:pt x="1232" y="1748"/>
                </a:lnTo>
                <a:lnTo>
                  <a:pt x="1242" y="1738"/>
                </a:lnTo>
                <a:lnTo>
                  <a:pt x="1256" y="1729"/>
                </a:lnTo>
                <a:lnTo>
                  <a:pt x="1282" y="1709"/>
                </a:lnTo>
                <a:lnTo>
                  <a:pt x="1310" y="1689"/>
                </a:lnTo>
                <a:lnTo>
                  <a:pt x="1338" y="1667"/>
                </a:lnTo>
                <a:lnTo>
                  <a:pt x="1352" y="1655"/>
                </a:lnTo>
                <a:lnTo>
                  <a:pt x="1364" y="1642"/>
                </a:lnTo>
                <a:lnTo>
                  <a:pt x="1364" y="1642"/>
                </a:lnTo>
                <a:lnTo>
                  <a:pt x="1380" y="1624"/>
                </a:lnTo>
                <a:lnTo>
                  <a:pt x="1393" y="1607"/>
                </a:lnTo>
                <a:lnTo>
                  <a:pt x="1407" y="1589"/>
                </a:lnTo>
                <a:lnTo>
                  <a:pt x="1420" y="1569"/>
                </a:lnTo>
                <a:lnTo>
                  <a:pt x="1432" y="1549"/>
                </a:lnTo>
                <a:lnTo>
                  <a:pt x="1442" y="1528"/>
                </a:lnTo>
                <a:lnTo>
                  <a:pt x="1461" y="1485"/>
                </a:lnTo>
                <a:lnTo>
                  <a:pt x="1478" y="1442"/>
                </a:lnTo>
                <a:lnTo>
                  <a:pt x="1494" y="1398"/>
                </a:lnTo>
                <a:lnTo>
                  <a:pt x="1507" y="1354"/>
                </a:lnTo>
                <a:lnTo>
                  <a:pt x="1519" y="1311"/>
                </a:lnTo>
                <a:lnTo>
                  <a:pt x="1519" y="1311"/>
                </a:lnTo>
                <a:lnTo>
                  <a:pt x="1531" y="1262"/>
                </a:lnTo>
                <a:lnTo>
                  <a:pt x="1542" y="1214"/>
                </a:lnTo>
                <a:lnTo>
                  <a:pt x="1551" y="1165"/>
                </a:lnTo>
                <a:lnTo>
                  <a:pt x="1558" y="1115"/>
                </a:lnTo>
                <a:lnTo>
                  <a:pt x="1564" y="1064"/>
                </a:lnTo>
                <a:lnTo>
                  <a:pt x="1568" y="1015"/>
                </a:lnTo>
                <a:lnTo>
                  <a:pt x="1571" y="964"/>
                </a:lnTo>
                <a:lnTo>
                  <a:pt x="1572" y="913"/>
                </a:lnTo>
                <a:lnTo>
                  <a:pt x="1572" y="863"/>
                </a:lnTo>
                <a:lnTo>
                  <a:pt x="1571" y="812"/>
                </a:lnTo>
                <a:lnTo>
                  <a:pt x="1568" y="761"/>
                </a:lnTo>
                <a:lnTo>
                  <a:pt x="1564" y="712"/>
                </a:lnTo>
                <a:lnTo>
                  <a:pt x="1559" y="661"/>
                </a:lnTo>
                <a:lnTo>
                  <a:pt x="1554" y="611"/>
                </a:lnTo>
                <a:lnTo>
                  <a:pt x="1546" y="562"/>
                </a:lnTo>
                <a:lnTo>
                  <a:pt x="1538" y="514"/>
                </a:lnTo>
                <a:lnTo>
                  <a:pt x="1538" y="514"/>
                </a:lnTo>
                <a:lnTo>
                  <a:pt x="1531" y="483"/>
                </a:lnTo>
                <a:lnTo>
                  <a:pt x="1525" y="454"/>
                </a:lnTo>
                <a:lnTo>
                  <a:pt x="1517" y="424"/>
                </a:lnTo>
                <a:lnTo>
                  <a:pt x="1507" y="398"/>
                </a:lnTo>
                <a:lnTo>
                  <a:pt x="1497" y="371"/>
                </a:lnTo>
                <a:lnTo>
                  <a:pt x="1486" y="346"/>
                </a:lnTo>
                <a:lnTo>
                  <a:pt x="1476" y="322"/>
                </a:lnTo>
                <a:lnTo>
                  <a:pt x="1462" y="300"/>
                </a:lnTo>
                <a:lnTo>
                  <a:pt x="1449" y="279"/>
                </a:lnTo>
                <a:lnTo>
                  <a:pt x="1436" y="259"/>
                </a:lnTo>
                <a:lnTo>
                  <a:pt x="1421" y="239"/>
                </a:lnTo>
                <a:lnTo>
                  <a:pt x="1405" y="220"/>
                </a:lnTo>
                <a:lnTo>
                  <a:pt x="1390" y="203"/>
                </a:lnTo>
                <a:lnTo>
                  <a:pt x="1374" y="187"/>
                </a:lnTo>
                <a:lnTo>
                  <a:pt x="1355" y="171"/>
                </a:lnTo>
                <a:lnTo>
                  <a:pt x="1338" y="157"/>
                </a:lnTo>
                <a:lnTo>
                  <a:pt x="1319" y="144"/>
                </a:lnTo>
                <a:lnTo>
                  <a:pt x="1299" y="130"/>
                </a:lnTo>
                <a:lnTo>
                  <a:pt x="1280" y="118"/>
                </a:lnTo>
                <a:lnTo>
                  <a:pt x="1260" y="108"/>
                </a:lnTo>
                <a:lnTo>
                  <a:pt x="1238" y="97"/>
                </a:lnTo>
                <a:lnTo>
                  <a:pt x="1217" y="88"/>
                </a:lnTo>
                <a:lnTo>
                  <a:pt x="1196" y="79"/>
                </a:lnTo>
                <a:lnTo>
                  <a:pt x="1174" y="71"/>
                </a:lnTo>
                <a:lnTo>
                  <a:pt x="1127" y="57"/>
                </a:lnTo>
                <a:lnTo>
                  <a:pt x="1081" y="46"/>
                </a:lnTo>
                <a:lnTo>
                  <a:pt x="1032" y="36"/>
                </a:lnTo>
                <a:lnTo>
                  <a:pt x="982" y="30"/>
                </a:lnTo>
                <a:lnTo>
                  <a:pt x="930" y="24"/>
                </a:lnTo>
                <a:lnTo>
                  <a:pt x="878" y="20"/>
                </a:lnTo>
                <a:lnTo>
                  <a:pt x="827" y="19"/>
                </a:lnTo>
                <a:lnTo>
                  <a:pt x="772" y="18"/>
                </a:lnTo>
                <a:lnTo>
                  <a:pt x="719" y="19"/>
                </a:lnTo>
                <a:lnTo>
                  <a:pt x="665" y="19"/>
                </a:lnTo>
                <a:lnTo>
                  <a:pt x="558" y="24"/>
                </a:lnTo>
                <a:lnTo>
                  <a:pt x="453" y="30"/>
                </a:lnTo>
                <a:lnTo>
                  <a:pt x="350" y="34"/>
                </a:lnTo>
                <a:lnTo>
                  <a:pt x="299" y="36"/>
                </a:lnTo>
                <a:lnTo>
                  <a:pt x="250" y="36"/>
                </a:lnTo>
                <a:lnTo>
                  <a:pt x="203" y="36"/>
                </a:lnTo>
                <a:lnTo>
                  <a:pt x="156" y="35"/>
                </a:lnTo>
                <a:lnTo>
                  <a:pt x="156" y="35"/>
                </a:lnTo>
                <a:lnTo>
                  <a:pt x="150" y="36"/>
                </a:lnTo>
                <a:lnTo>
                  <a:pt x="143" y="38"/>
                </a:lnTo>
                <a:lnTo>
                  <a:pt x="143" y="38"/>
                </a:lnTo>
                <a:lnTo>
                  <a:pt x="143" y="31"/>
                </a:lnTo>
                <a:lnTo>
                  <a:pt x="140" y="26"/>
                </a:lnTo>
                <a:lnTo>
                  <a:pt x="138" y="20"/>
                </a:lnTo>
                <a:lnTo>
                  <a:pt x="135" y="15"/>
                </a:lnTo>
                <a:lnTo>
                  <a:pt x="127" y="8"/>
                </a:lnTo>
                <a:lnTo>
                  <a:pt x="117" y="3"/>
                </a:lnTo>
                <a:lnTo>
                  <a:pt x="111" y="0"/>
                </a:lnTo>
                <a:lnTo>
                  <a:pt x="106" y="0"/>
                </a:lnTo>
                <a:lnTo>
                  <a:pt x="101" y="0"/>
                </a:lnTo>
                <a:lnTo>
                  <a:pt x="97" y="2"/>
                </a:lnTo>
                <a:lnTo>
                  <a:pt x="91" y="4"/>
                </a:lnTo>
                <a:lnTo>
                  <a:pt x="87" y="8"/>
                </a:lnTo>
                <a:lnTo>
                  <a:pt x="83" y="12"/>
                </a:lnTo>
                <a:lnTo>
                  <a:pt x="79" y="19"/>
                </a:lnTo>
                <a:lnTo>
                  <a:pt x="79" y="19"/>
                </a:lnTo>
                <a:lnTo>
                  <a:pt x="66" y="55"/>
                </a:lnTo>
                <a:lnTo>
                  <a:pt x="53" y="91"/>
                </a:lnTo>
                <a:lnTo>
                  <a:pt x="42" y="128"/>
                </a:lnTo>
                <a:lnTo>
                  <a:pt x="32" y="165"/>
                </a:lnTo>
                <a:lnTo>
                  <a:pt x="24" y="203"/>
                </a:lnTo>
                <a:lnTo>
                  <a:pt x="17" y="242"/>
                </a:lnTo>
                <a:lnTo>
                  <a:pt x="12" y="280"/>
                </a:lnTo>
                <a:lnTo>
                  <a:pt x="7" y="320"/>
                </a:lnTo>
                <a:lnTo>
                  <a:pt x="4" y="359"/>
                </a:lnTo>
                <a:lnTo>
                  <a:pt x="1" y="399"/>
                </a:lnTo>
                <a:lnTo>
                  <a:pt x="0" y="439"/>
                </a:lnTo>
                <a:lnTo>
                  <a:pt x="0" y="480"/>
                </a:lnTo>
                <a:lnTo>
                  <a:pt x="1" y="561"/>
                </a:lnTo>
                <a:lnTo>
                  <a:pt x="5" y="643"/>
                </a:lnTo>
                <a:lnTo>
                  <a:pt x="11" y="725"/>
                </a:lnTo>
                <a:lnTo>
                  <a:pt x="19" y="807"/>
                </a:lnTo>
                <a:lnTo>
                  <a:pt x="37" y="970"/>
                </a:lnTo>
                <a:lnTo>
                  <a:pt x="45" y="1050"/>
                </a:lnTo>
                <a:lnTo>
                  <a:pt x="53" y="1128"/>
                </a:lnTo>
                <a:lnTo>
                  <a:pt x="60" y="1206"/>
                </a:lnTo>
                <a:lnTo>
                  <a:pt x="65" y="1280"/>
                </a:lnTo>
                <a:lnTo>
                  <a:pt x="65" y="1280"/>
                </a:lnTo>
                <a:lnTo>
                  <a:pt x="69" y="1393"/>
                </a:lnTo>
                <a:lnTo>
                  <a:pt x="70" y="1504"/>
                </a:lnTo>
                <a:lnTo>
                  <a:pt x="70" y="1615"/>
                </a:lnTo>
                <a:lnTo>
                  <a:pt x="70" y="1726"/>
                </a:lnTo>
                <a:lnTo>
                  <a:pt x="70" y="1726"/>
                </a:lnTo>
                <a:lnTo>
                  <a:pt x="68" y="1728"/>
                </a:lnTo>
                <a:lnTo>
                  <a:pt x="68" y="1730"/>
                </a:lnTo>
                <a:lnTo>
                  <a:pt x="69" y="1733"/>
                </a:lnTo>
                <a:lnTo>
                  <a:pt x="70" y="1734"/>
                </a:lnTo>
                <a:lnTo>
                  <a:pt x="70" y="1734"/>
                </a:lnTo>
                <a:lnTo>
                  <a:pt x="66" y="2013"/>
                </a:lnTo>
                <a:lnTo>
                  <a:pt x="66" y="2152"/>
                </a:lnTo>
                <a:lnTo>
                  <a:pt x="69" y="2291"/>
                </a:lnTo>
                <a:lnTo>
                  <a:pt x="72" y="2360"/>
                </a:lnTo>
                <a:lnTo>
                  <a:pt x="74" y="2430"/>
                </a:lnTo>
                <a:lnTo>
                  <a:pt x="79" y="2499"/>
                </a:lnTo>
                <a:lnTo>
                  <a:pt x="85" y="2568"/>
                </a:lnTo>
                <a:lnTo>
                  <a:pt x="93" y="2637"/>
                </a:lnTo>
                <a:lnTo>
                  <a:pt x="101" y="2707"/>
                </a:lnTo>
                <a:lnTo>
                  <a:pt x="111" y="2776"/>
                </a:lnTo>
                <a:lnTo>
                  <a:pt x="123" y="2844"/>
                </a:lnTo>
                <a:lnTo>
                  <a:pt x="123" y="2844"/>
                </a:lnTo>
                <a:lnTo>
                  <a:pt x="115" y="2858"/>
                </a:lnTo>
                <a:lnTo>
                  <a:pt x="115" y="2858"/>
                </a:lnTo>
                <a:lnTo>
                  <a:pt x="114" y="2862"/>
                </a:lnTo>
                <a:lnTo>
                  <a:pt x="114" y="2866"/>
                </a:lnTo>
                <a:lnTo>
                  <a:pt x="115" y="2868"/>
                </a:lnTo>
                <a:lnTo>
                  <a:pt x="117" y="2871"/>
                </a:lnTo>
                <a:lnTo>
                  <a:pt x="119" y="2874"/>
                </a:lnTo>
                <a:lnTo>
                  <a:pt x="123" y="2875"/>
                </a:lnTo>
                <a:lnTo>
                  <a:pt x="126" y="2875"/>
                </a:lnTo>
                <a:lnTo>
                  <a:pt x="130" y="2875"/>
                </a:lnTo>
                <a:lnTo>
                  <a:pt x="130" y="2875"/>
                </a:lnTo>
                <a:lnTo>
                  <a:pt x="136" y="2911"/>
                </a:lnTo>
                <a:lnTo>
                  <a:pt x="144" y="2946"/>
                </a:lnTo>
                <a:lnTo>
                  <a:pt x="144" y="2946"/>
                </a:lnTo>
                <a:lnTo>
                  <a:pt x="146" y="2952"/>
                </a:lnTo>
                <a:lnTo>
                  <a:pt x="148" y="2957"/>
                </a:lnTo>
                <a:lnTo>
                  <a:pt x="151" y="2962"/>
                </a:lnTo>
                <a:lnTo>
                  <a:pt x="155" y="2965"/>
                </a:lnTo>
                <a:lnTo>
                  <a:pt x="163" y="2970"/>
                </a:lnTo>
                <a:lnTo>
                  <a:pt x="171" y="2973"/>
                </a:lnTo>
                <a:lnTo>
                  <a:pt x="181" y="2973"/>
                </a:lnTo>
                <a:lnTo>
                  <a:pt x="191" y="2970"/>
                </a:lnTo>
                <a:lnTo>
                  <a:pt x="199" y="2966"/>
                </a:lnTo>
                <a:lnTo>
                  <a:pt x="207" y="2960"/>
                </a:lnTo>
                <a:lnTo>
                  <a:pt x="207" y="2960"/>
                </a:lnTo>
                <a:lnTo>
                  <a:pt x="209" y="2961"/>
                </a:lnTo>
                <a:lnTo>
                  <a:pt x="209" y="2961"/>
                </a:lnTo>
                <a:lnTo>
                  <a:pt x="211" y="2966"/>
                </a:lnTo>
                <a:lnTo>
                  <a:pt x="212" y="2970"/>
                </a:lnTo>
                <a:lnTo>
                  <a:pt x="216" y="2973"/>
                </a:lnTo>
                <a:lnTo>
                  <a:pt x="220" y="2976"/>
                </a:lnTo>
                <a:lnTo>
                  <a:pt x="224" y="2976"/>
                </a:lnTo>
                <a:lnTo>
                  <a:pt x="228" y="2976"/>
                </a:lnTo>
                <a:lnTo>
                  <a:pt x="232" y="2973"/>
                </a:lnTo>
                <a:lnTo>
                  <a:pt x="236" y="2970"/>
                </a:lnTo>
                <a:lnTo>
                  <a:pt x="236" y="2970"/>
                </a:lnTo>
                <a:lnTo>
                  <a:pt x="281" y="2980"/>
                </a:lnTo>
                <a:lnTo>
                  <a:pt x="325" y="2986"/>
                </a:lnTo>
                <a:lnTo>
                  <a:pt x="371" y="2993"/>
                </a:lnTo>
                <a:lnTo>
                  <a:pt x="416" y="2998"/>
                </a:lnTo>
                <a:lnTo>
                  <a:pt x="416" y="2998"/>
                </a:lnTo>
                <a:lnTo>
                  <a:pt x="457" y="3002"/>
                </a:lnTo>
                <a:lnTo>
                  <a:pt x="478" y="3003"/>
                </a:lnTo>
                <a:lnTo>
                  <a:pt x="499" y="3005"/>
                </a:lnTo>
                <a:lnTo>
                  <a:pt x="519" y="3005"/>
                </a:lnTo>
                <a:lnTo>
                  <a:pt x="540" y="3003"/>
                </a:lnTo>
                <a:lnTo>
                  <a:pt x="560" y="2999"/>
                </a:lnTo>
                <a:lnTo>
                  <a:pt x="570" y="2997"/>
                </a:lnTo>
                <a:lnTo>
                  <a:pt x="579" y="2993"/>
                </a:lnTo>
                <a:lnTo>
                  <a:pt x="579" y="2993"/>
                </a:lnTo>
                <a:lnTo>
                  <a:pt x="583" y="3011"/>
                </a:lnTo>
                <a:lnTo>
                  <a:pt x="583" y="3011"/>
                </a:lnTo>
                <a:lnTo>
                  <a:pt x="584" y="3015"/>
                </a:lnTo>
                <a:lnTo>
                  <a:pt x="587" y="3018"/>
                </a:lnTo>
                <a:lnTo>
                  <a:pt x="591" y="3022"/>
                </a:lnTo>
                <a:lnTo>
                  <a:pt x="597" y="3025"/>
                </a:lnTo>
                <a:lnTo>
                  <a:pt x="604" y="3025"/>
                </a:lnTo>
                <a:lnTo>
                  <a:pt x="611" y="3023"/>
                </a:lnTo>
                <a:lnTo>
                  <a:pt x="616" y="3019"/>
                </a:lnTo>
                <a:lnTo>
                  <a:pt x="620" y="3014"/>
                </a:lnTo>
                <a:lnTo>
                  <a:pt x="620" y="3010"/>
                </a:lnTo>
                <a:lnTo>
                  <a:pt x="620" y="3006"/>
                </a:lnTo>
                <a:lnTo>
                  <a:pt x="620" y="3006"/>
                </a:lnTo>
                <a:lnTo>
                  <a:pt x="612" y="2936"/>
                </a:lnTo>
                <a:lnTo>
                  <a:pt x="605" y="2866"/>
                </a:lnTo>
                <a:lnTo>
                  <a:pt x="600" y="2795"/>
                </a:lnTo>
                <a:lnTo>
                  <a:pt x="596" y="2724"/>
                </a:lnTo>
                <a:lnTo>
                  <a:pt x="595" y="2654"/>
                </a:lnTo>
                <a:lnTo>
                  <a:pt x="593" y="2582"/>
                </a:lnTo>
                <a:lnTo>
                  <a:pt x="593" y="2512"/>
                </a:lnTo>
                <a:lnTo>
                  <a:pt x="595" y="2440"/>
                </a:lnTo>
                <a:lnTo>
                  <a:pt x="599" y="2299"/>
                </a:lnTo>
                <a:lnTo>
                  <a:pt x="605" y="2157"/>
                </a:lnTo>
                <a:lnTo>
                  <a:pt x="621" y="1874"/>
                </a:lnTo>
                <a:lnTo>
                  <a:pt x="621" y="1874"/>
                </a:lnTo>
                <a:lnTo>
                  <a:pt x="681" y="1878"/>
                </a:lnTo>
                <a:lnTo>
                  <a:pt x="740" y="1880"/>
                </a:lnTo>
                <a:lnTo>
                  <a:pt x="800" y="1881"/>
                </a:lnTo>
                <a:lnTo>
                  <a:pt x="829" y="1880"/>
                </a:lnTo>
                <a:lnTo>
                  <a:pt x="858" y="1879"/>
                </a:lnTo>
                <a:lnTo>
                  <a:pt x="858" y="1879"/>
                </a:lnTo>
                <a:lnTo>
                  <a:pt x="868" y="1878"/>
                </a:lnTo>
                <a:lnTo>
                  <a:pt x="877" y="1875"/>
                </a:lnTo>
                <a:lnTo>
                  <a:pt x="884" y="1871"/>
                </a:lnTo>
                <a:lnTo>
                  <a:pt x="889" y="1866"/>
                </a:lnTo>
                <a:lnTo>
                  <a:pt x="894" y="1859"/>
                </a:lnTo>
                <a:lnTo>
                  <a:pt x="897" y="1852"/>
                </a:lnTo>
                <a:lnTo>
                  <a:pt x="898" y="1844"/>
                </a:lnTo>
                <a:lnTo>
                  <a:pt x="899" y="1838"/>
                </a:lnTo>
                <a:lnTo>
                  <a:pt x="898" y="1830"/>
                </a:lnTo>
                <a:lnTo>
                  <a:pt x="897" y="1822"/>
                </a:lnTo>
                <a:lnTo>
                  <a:pt x="894" y="1815"/>
                </a:lnTo>
                <a:lnTo>
                  <a:pt x="889" y="1809"/>
                </a:lnTo>
                <a:lnTo>
                  <a:pt x="884" y="1803"/>
                </a:lnTo>
                <a:lnTo>
                  <a:pt x="877" y="1799"/>
                </a:lnTo>
                <a:lnTo>
                  <a:pt x="868" y="1797"/>
                </a:lnTo>
                <a:lnTo>
                  <a:pt x="858" y="1795"/>
                </a:lnTo>
                <a:lnTo>
                  <a:pt x="858" y="1795"/>
                </a:lnTo>
                <a:lnTo>
                  <a:pt x="836" y="1794"/>
                </a:lnTo>
                <a:lnTo>
                  <a:pt x="813" y="1794"/>
                </a:lnTo>
                <a:lnTo>
                  <a:pt x="813" y="1794"/>
                </a:lnTo>
                <a:lnTo>
                  <a:pt x="838" y="1783"/>
                </a:lnTo>
                <a:lnTo>
                  <a:pt x="861" y="1770"/>
                </a:lnTo>
                <a:lnTo>
                  <a:pt x="907" y="1744"/>
                </a:lnTo>
                <a:lnTo>
                  <a:pt x="952" y="1715"/>
                </a:lnTo>
                <a:lnTo>
                  <a:pt x="996" y="1684"/>
                </a:lnTo>
                <a:lnTo>
                  <a:pt x="1040" y="1650"/>
                </a:lnTo>
                <a:lnTo>
                  <a:pt x="1082" y="1615"/>
                </a:lnTo>
                <a:lnTo>
                  <a:pt x="1123" y="1578"/>
                </a:lnTo>
                <a:lnTo>
                  <a:pt x="1163" y="1540"/>
                </a:lnTo>
                <a:lnTo>
                  <a:pt x="1203" y="1500"/>
                </a:lnTo>
                <a:lnTo>
                  <a:pt x="1241" y="1460"/>
                </a:lnTo>
                <a:lnTo>
                  <a:pt x="1278" y="1419"/>
                </a:lnTo>
                <a:lnTo>
                  <a:pt x="1315" y="1378"/>
                </a:lnTo>
                <a:lnTo>
                  <a:pt x="1388" y="1296"/>
                </a:lnTo>
                <a:lnTo>
                  <a:pt x="1458" y="1217"/>
                </a:lnTo>
                <a:lnTo>
                  <a:pt x="1458" y="1217"/>
                </a:lnTo>
                <a:lnTo>
                  <a:pt x="1449" y="1255"/>
                </a:lnTo>
                <a:lnTo>
                  <a:pt x="1439" y="1295"/>
                </a:lnTo>
                <a:lnTo>
                  <a:pt x="1427" y="1332"/>
                </a:lnTo>
                <a:lnTo>
                  <a:pt x="1413" y="1369"/>
                </a:lnTo>
                <a:lnTo>
                  <a:pt x="1399" y="1405"/>
                </a:lnTo>
                <a:lnTo>
                  <a:pt x="1384" y="1439"/>
                </a:lnTo>
                <a:lnTo>
                  <a:pt x="1367" y="1472"/>
                </a:lnTo>
                <a:lnTo>
                  <a:pt x="1350" y="1503"/>
                </a:lnTo>
                <a:lnTo>
                  <a:pt x="1350" y="1503"/>
                </a:lnTo>
                <a:lnTo>
                  <a:pt x="1252" y="1589"/>
                </a:lnTo>
                <a:lnTo>
                  <a:pt x="1152" y="1675"/>
                </a:lnTo>
                <a:lnTo>
                  <a:pt x="1102" y="1716"/>
                </a:lnTo>
                <a:lnTo>
                  <a:pt x="1052" y="1757"/>
                </a:lnTo>
                <a:lnTo>
                  <a:pt x="1000" y="1798"/>
                </a:lnTo>
                <a:lnTo>
                  <a:pt x="948" y="1838"/>
                </a:lnTo>
                <a:lnTo>
                  <a:pt x="948" y="1838"/>
                </a:lnTo>
                <a:lnTo>
                  <a:pt x="930" y="1822"/>
                </a:lnTo>
                <a:lnTo>
                  <a:pt x="919" y="1814"/>
                </a:lnTo>
                <a:lnTo>
                  <a:pt x="909" y="1807"/>
                </a:lnTo>
                <a:lnTo>
                  <a:pt x="909" y="1807"/>
                </a:lnTo>
                <a:lnTo>
                  <a:pt x="905" y="1806"/>
                </a:lnTo>
                <a:lnTo>
                  <a:pt x="902" y="1807"/>
                </a:lnTo>
                <a:lnTo>
                  <a:pt x="898" y="1810"/>
                </a:lnTo>
                <a:lnTo>
                  <a:pt x="898" y="1814"/>
                </a:lnTo>
                <a:lnTo>
                  <a:pt x="898" y="1814"/>
                </a:lnTo>
                <a:lnTo>
                  <a:pt x="902" y="1844"/>
                </a:lnTo>
                <a:lnTo>
                  <a:pt x="909" y="1876"/>
                </a:lnTo>
                <a:lnTo>
                  <a:pt x="917" y="1907"/>
                </a:lnTo>
                <a:lnTo>
                  <a:pt x="926" y="1938"/>
                </a:lnTo>
                <a:lnTo>
                  <a:pt x="935" y="1970"/>
                </a:lnTo>
                <a:lnTo>
                  <a:pt x="947" y="2002"/>
                </a:lnTo>
                <a:lnTo>
                  <a:pt x="971" y="2064"/>
                </a:lnTo>
                <a:lnTo>
                  <a:pt x="1023" y="2189"/>
                </a:lnTo>
                <a:lnTo>
                  <a:pt x="1048" y="2250"/>
                </a:lnTo>
                <a:lnTo>
                  <a:pt x="1058" y="2280"/>
                </a:lnTo>
                <a:lnTo>
                  <a:pt x="1069" y="2311"/>
                </a:lnTo>
                <a:lnTo>
                  <a:pt x="1069" y="2311"/>
                </a:lnTo>
                <a:lnTo>
                  <a:pt x="1093" y="2391"/>
                </a:lnTo>
                <a:lnTo>
                  <a:pt x="1093" y="2391"/>
                </a:lnTo>
                <a:lnTo>
                  <a:pt x="1080" y="2414"/>
                </a:lnTo>
                <a:lnTo>
                  <a:pt x="1080" y="2414"/>
                </a:lnTo>
                <a:lnTo>
                  <a:pt x="1077" y="2419"/>
                </a:lnTo>
                <a:lnTo>
                  <a:pt x="1078" y="2425"/>
                </a:lnTo>
                <a:lnTo>
                  <a:pt x="1081" y="2430"/>
                </a:lnTo>
                <a:lnTo>
                  <a:pt x="1085" y="2433"/>
                </a:lnTo>
                <a:lnTo>
                  <a:pt x="1089" y="2435"/>
                </a:lnTo>
                <a:lnTo>
                  <a:pt x="1094" y="2435"/>
                </a:lnTo>
                <a:lnTo>
                  <a:pt x="1099" y="2433"/>
                </a:lnTo>
                <a:lnTo>
                  <a:pt x="1103" y="2429"/>
                </a:lnTo>
                <a:lnTo>
                  <a:pt x="1103" y="2429"/>
                </a:lnTo>
                <a:lnTo>
                  <a:pt x="1105" y="2427"/>
                </a:lnTo>
                <a:lnTo>
                  <a:pt x="1105" y="2427"/>
                </a:lnTo>
                <a:lnTo>
                  <a:pt x="1182" y="2688"/>
                </a:lnTo>
                <a:lnTo>
                  <a:pt x="1220" y="2818"/>
                </a:lnTo>
                <a:lnTo>
                  <a:pt x="1261" y="2948"/>
                </a:lnTo>
                <a:lnTo>
                  <a:pt x="1261" y="2948"/>
                </a:lnTo>
                <a:lnTo>
                  <a:pt x="1266" y="2957"/>
                </a:lnTo>
                <a:lnTo>
                  <a:pt x="1272" y="2965"/>
                </a:lnTo>
                <a:lnTo>
                  <a:pt x="1278" y="2970"/>
                </a:lnTo>
                <a:lnTo>
                  <a:pt x="1286" y="2973"/>
                </a:lnTo>
                <a:lnTo>
                  <a:pt x="1286" y="2973"/>
                </a:lnTo>
                <a:lnTo>
                  <a:pt x="1285" y="2977"/>
                </a:lnTo>
                <a:lnTo>
                  <a:pt x="1285" y="2980"/>
                </a:lnTo>
                <a:lnTo>
                  <a:pt x="1285" y="2982"/>
                </a:lnTo>
                <a:lnTo>
                  <a:pt x="1286" y="2985"/>
                </a:lnTo>
                <a:lnTo>
                  <a:pt x="1289" y="2988"/>
                </a:lnTo>
                <a:lnTo>
                  <a:pt x="1290" y="2989"/>
                </a:lnTo>
                <a:lnTo>
                  <a:pt x="1294" y="2990"/>
                </a:lnTo>
                <a:lnTo>
                  <a:pt x="1298" y="2990"/>
                </a:lnTo>
                <a:lnTo>
                  <a:pt x="1298" y="2990"/>
                </a:lnTo>
                <a:lnTo>
                  <a:pt x="1321" y="2984"/>
                </a:lnTo>
                <a:lnTo>
                  <a:pt x="1342" y="2976"/>
                </a:lnTo>
                <a:lnTo>
                  <a:pt x="1342" y="2976"/>
                </a:lnTo>
                <a:lnTo>
                  <a:pt x="1362" y="2985"/>
                </a:lnTo>
                <a:lnTo>
                  <a:pt x="1382" y="2994"/>
                </a:lnTo>
                <a:lnTo>
                  <a:pt x="1403" y="3002"/>
                </a:lnTo>
                <a:lnTo>
                  <a:pt x="1424" y="3009"/>
                </a:lnTo>
                <a:lnTo>
                  <a:pt x="1445" y="3015"/>
                </a:lnTo>
                <a:lnTo>
                  <a:pt x="1468" y="3021"/>
                </a:lnTo>
                <a:lnTo>
                  <a:pt x="1490" y="3025"/>
                </a:lnTo>
                <a:lnTo>
                  <a:pt x="1513" y="3029"/>
                </a:lnTo>
                <a:lnTo>
                  <a:pt x="1535" y="3031"/>
                </a:lnTo>
                <a:lnTo>
                  <a:pt x="1558" y="3034"/>
                </a:lnTo>
                <a:lnTo>
                  <a:pt x="1580" y="3035"/>
                </a:lnTo>
                <a:lnTo>
                  <a:pt x="1601" y="3035"/>
                </a:lnTo>
                <a:lnTo>
                  <a:pt x="1624" y="3034"/>
                </a:lnTo>
                <a:lnTo>
                  <a:pt x="1646" y="3033"/>
                </a:lnTo>
                <a:lnTo>
                  <a:pt x="1668" y="3030"/>
                </a:lnTo>
                <a:lnTo>
                  <a:pt x="1689" y="3026"/>
                </a:lnTo>
                <a:lnTo>
                  <a:pt x="1689" y="3026"/>
                </a:lnTo>
                <a:lnTo>
                  <a:pt x="1698" y="3023"/>
                </a:lnTo>
                <a:lnTo>
                  <a:pt x="1705" y="3019"/>
                </a:lnTo>
                <a:lnTo>
                  <a:pt x="1711" y="3015"/>
                </a:lnTo>
                <a:lnTo>
                  <a:pt x="1715" y="3010"/>
                </a:lnTo>
                <a:lnTo>
                  <a:pt x="1718" y="3003"/>
                </a:lnTo>
                <a:lnTo>
                  <a:pt x="1719" y="2997"/>
                </a:lnTo>
                <a:lnTo>
                  <a:pt x="1721" y="2990"/>
                </a:lnTo>
                <a:lnTo>
                  <a:pt x="1721" y="2982"/>
                </a:lnTo>
                <a:lnTo>
                  <a:pt x="1721" y="2982"/>
                </a:lnTo>
                <a:lnTo>
                  <a:pt x="1725" y="2976"/>
                </a:lnTo>
                <a:lnTo>
                  <a:pt x="1729" y="2969"/>
                </a:lnTo>
                <a:lnTo>
                  <a:pt x="1731" y="2961"/>
                </a:lnTo>
                <a:lnTo>
                  <a:pt x="1730" y="2952"/>
                </a:lnTo>
                <a:lnTo>
                  <a:pt x="1730" y="2952"/>
                </a:lnTo>
                <a:lnTo>
                  <a:pt x="1723" y="2913"/>
                </a:lnTo>
                <a:lnTo>
                  <a:pt x="1714" y="2875"/>
                </a:lnTo>
                <a:lnTo>
                  <a:pt x="1702" y="2837"/>
                </a:lnTo>
                <a:lnTo>
                  <a:pt x="1688" y="2797"/>
                </a:lnTo>
                <a:lnTo>
                  <a:pt x="1672" y="2757"/>
                </a:lnTo>
                <a:lnTo>
                  <a:pt x="1654" y="2716"/>
                </a:lnTo>
                <a:lnTo>
                  <a:pt x="1635" y="2676"/>
                </a:lnTo>
                <a:lnTo>
                  <a:pt x="1615" y="2635"/>
                </a:lnTo>
                <a:lnTo>
                  <a:pt x="1574" y="2556"/>
                </a:lnTo>
                <a:lnTo>
                  <a:pt x="1531" y="2476"/>
                </a:lnTo>
                <a:lnTo>
                  <a:pt x="1493" y="2401"/>
                </a:lnTo>
                <a:lnTo>
                  <a:pt x="1474" y="2364"/>
                </a:lnTo>
                <a:lnTo>
                  <a:pt x="1458" y="2328"/>
                </a:lnTo>
                <a:lnTo>
                  <a:pt x="1458" y="2328"/>
                </a:lnTo>
                <a:close/>
                <a:moveTo>
                  <a:pt x="1482" y="683"/>
                </a:moveTo>
                <a:lnTo>
                  <a:pt x="1482" y="683"/>
                </a:lnTo>
                <a:lnTo>
                  <a:pt x="1458" y="704"/>
                </a:lnTo>
                <a:lnTo>
                  <a:pt x="1436" y="728"/>
                </a:lnTo>
                <a:lnTo>
                  <a:pt x="1413" y="752"/>
                </a:lnTo>
                <a:lnTo>
                  <a:pt x="1392" y="778"/>
                </a:lnTo>
                <a:lnTo>
                  <a:pt x="1351" y="831"/>
                </a:lnTo>
                <a:lnTo>
                  <a:pt x="1333" y="856"/>
                </a:lnTo>
                <a:lnTo>
                  <a:pt x="1313" y="880"/>
                </a:lnTo>
                <a:lnTo>
                  <a:pt x="1313" y="880"/>
                </a:lnTo>
                <a:lnTo>
                  <a:pt x="1264" y="937"/>
                </a:lnTo>
                <a:lnTo>
                  <a:pt x="1215" y="994"/>
                </a:lnTo>
                <a:lnTo>
                  <a:pt x="1163" y="1050"/>
                </a:lnTo>
                <a:lnTo>
                  <a:pt x="1113" y="1104"/>
                </a:lnTo>
                <a:lnTo>
                  <a:pt x="1113" y="1104"/>
                </a:lnTo>
                <a:lnTo>
                  <a:pt x="1119" y="1077"/>
                </a:lnTo>
                <a:lnTo>
                  <a:pt x="1125" y="1051"/>
                </a:lnTo>
                <a:lnTo>
                  <a:pt x="1130" y="1023"/>
                </a:lnTo>
                <a:lnTo>
                  <a:pt x="1133" y="995"/>
                </a:lnTo>
                <a:lnTo>
                  <a:pt x="1133" y="995"/>
                </a:lnTo>
                <a:lnTo>
                  <a:pt x="1135" y="966"/>
                </a:lnTo>
                <a:lnTo>
                  <a:pt x="1135" y="940"/>
                </a:lnTo>
                <a:lnTo>
                  <a:pt x="1134" y="912"/>
                </a:lnTo>
                <a:lnTo>
                  <a:pt x="1131" y="885"/>
                </a:lnTo>
                <a:lnTo>
                  <a:pt x="1131" y="885"/>
                </a:lnTo>
                <a:lnTo>
                  <a:pt x="1228" y="794"/>
                </a:lnTo>
                <a:lnTo>
                  <a:pt x="1326" y="700"/>
                </a:lnTo>
                <a:lnTo>
                  <a:pt x="1326" y="700"/>
                </a:lnTo>
                <a:lnTo>
                  <a:pt x="1359" y="669"/>
                </a:lnTo>
                <a:lnTo>
                  <a:pt x="1395" y="638"/>
                </a:lnTo>
                <a:lnTo>
                  <a:pt x="1429" y="605"/>
                </a:lnTo>
                <a:lnTo>
                  <a:pt x="1446" y="587"/>
                </a:lnTo>
                <a:lnTo>
                  <a:pt x="1462" y="570"/>
                </a:lnTo>
                <a:lnTo>
                  <a:pt x="1462" y="570"/>
                </a:lnTo>
                <a:lnTo>
                  <a:pt x="1468" y="598"/>
                </a:lnTo>
                <a:lnTo>
                  <a:pt x="1473" y="626"/>
                </a:lnTo>
                <a:lnTo>
                  <a:pt x="1482" y="683"/>
                </a:lnTo>
                <a:lnTo>
                  <a:pt x="1482" y="683"/>
                </a:lnTo>
                <a:close/>
                <a:moveTo>
                  <a:pt x="1449" y="520"/>
                </a:moveTo>
                <a:lnTo>
                  <a:pt x="1449" y="520"/>
                </a:lnTo>
                <a:lnTo>
                  <a:pt x="1428" y="537"/>
                </a:lnTo>
                <a:lnTo>
                  <a:pt x="1408" y="554"/>
                </a:lnTo>
                <a:lnTo>
                  <a:pt x="1390" y="574"/>
                </a:lnTo>
                <a:lnTo>
                  <a:pt x="1371" y="594"/>
                </a:lnTo>
                <a:lnTo>
                  <a:pt x="1334" y="634"/>
                </a:lnTo>
                <a:lnTo>
                  <a:pt x="1298" y="672"/>
                </a:lnTo>
                <a:lnTo>
                  <a:pt x="1298" y="672"/>
                </a:lnTo>
                <a:lnTo>
                  <a:pt x="1212" y="762"/>
                </a:lnTo>
                <a:lnTo>
                  <a:pt x="1127" y="852"/>
                </a:lnTo>
                <a:lnTo>
                  <a:pt x="1127" y="852"/>
                </a:lnTo>
                <a:lnTo>
                  <a:pt x="1119" y="816"/>
                </a:lnTo>
                <a:lnTo>
                  <a:pt x="1109" y="781"/>
                </a:lnTo>
                <a:lnTo>
                  <a:pt x="1095" y="746"/>
                </a:lnTo>
                <a:lnTo>
                  <a:pt x="1080" y="714"/>
                </a:lnTo>
                <a:lnTo>
                  <a:pt x="1080" y="714"/>
                </a:lnTo>
                <a:lnTo>
                  <a:pt x="1162" y="636"/>
                </a:lnTo>
                <a:lnTo>
                  <a:pt x="1245" y="561"/>
                </a:lnTo>
                <a:lnTo>
                  <a:pt x="1245" y="561"/>
                </a:lnTo>
                <a:lnTo>
                  <a:pt x="1286" y="525"/>
                </a:lnTo>
                <a:lnTo>
                  <a:pt x="1329" y="489"/>
                </a:lnTo>
                <a:lnTo>
                  <a:pt x="1370" y="452"/>
                </a:lnTo>
                <a:lnTo>
                  <a:pt x="1390" y="434"/>
                </a:lnTo>
                <a:lnTo>
                  <a:pt x="1409" y="414"/>
                </a:lnTo>
                <a:lnTo>
                  <a:pt x="1409" y="414"/>
                </a:lnTo>
                <a:lnTo>
                  <a:pt x="1420" y="439"/>
                </a:lnTo>
                <a:lnTo>
                  <a:pt x="1431" y="464"/>
                </a:lnTo>
                <a:lnTo>
                  <a:pt x="1440" y="492"/>
                </a:lnTo>
                <a:lnTo>
                  <a:pt x="1449" y="520"/>
                </a:lnTo>
                <a:lnTo>
                  <a:pt x="1449" y="520"/>
                </a:lnTo>
                <a:close/>
                <a:moveTo>
                  <a:pt x="1358" y="325"/>
                </a:moveTo>
                <a:lnTo>
                  <a:pt x="1358" y="325"/>
                </a:lnTo>
                <a:lnTo>
                  <a:pt x="1374" y="349"/>
                </a:lnTo>
                <a:lnTo>
                  <a:pt x="1390" y="374"/>
                </a:lnTo>
                <a:lnTo>
                  <a:pt x="1390" y="374"/>
                </a:lnTo>
                <a:lnTo>
                  <a:pt x="1367" y="393"/>
                </a:lnTo>
                <a:lnTo>
                  <a:pt x="1344" y="411"/>
                </a:lnTo>
                <a:lnTo>
                  <a:pt x="1323" y="431"/>
                </a:lnTo>
                <a:lnTo>
                  <a:pt x="1302" y="452"/>
                </a:lnTo>
                <a:lnTo>
                  <a:pt x="1260" y="495"/>
                </a:lnTo>
                <a:lnTo>
                  <a:pt x="1220" y="534"/>
                </a:lnTo>
                <a:lnTo>
                  <a:pt x="1220" y="534"/>
                </a:lnTo>
                <a:lnTo>
                  <a:pt x="1180" y="573"/>
                </a:lnTo>
                <a:lnTo>
                  <a:pt x="1142" y="611"/>
                </a:lnTo>
                <a:lnTo>
                  <a:pt x="1066" y="691"/>
                </a:lnTo>
                <a:lnTo>
                  <a:pt x="1066" y="691"/>
                </a:lnTo>
                <a:lnTo>
                  <a:pt x="1052" y="665"/>
                </a:lnTo>
                <a:lnTo>
                  <a:pt x="1035" y="643"/>
                </a:lnTo>
                <a:lnTo>
                  <a:pt x="1017" y="620"/>
                </a:lnTo>
                <a:lnTo>
                  <a:pt x="997" y="599"/>
                </a:lnTo>
                <a:lnTo>
                  <a:pt x="997" y="599"/>
                </a:lnTo>
                <a:lnTo>
                  <a:pt x="1074" y="537"/>
                </a:lnTo>
                <a:lnTo>
                  <a:pt x="1148" y="473"/>
                </a:lnTo>
                <a:lnTo>
                  <a:pt x="1148" y="473"/>
                </a:lnTo>
                <a:lnTo>
                  <a:pt x="1196" y="431"/>
                </a:lnTo>
                <a:lnTo>
                  <a:pt x="1244" y="387"/>
                </a:lnTo>
                <a:lnTo>
                  <a:pt x="1266" y="365"/>
                </a:lnTo>
                <a:lnTo>
                  <a:pt x="1288" y="341"/>
                </a:lnTo>
                <a:lnTo>
                  <a:pt x="1309" y="317"/>
                </a:lnTo>
                <a:lnTo>
                  <a:pt x="1329" y="292"/>
                </a:lnTo>
                <a:lnTo>
                  <a:pt x="1329" y="292"/>
                </a:lnTo>
                <a:lnTo>
                  <a:pt x="1343" y="308"/>
                </a:lnTo>
                <a:lnTo>
                  <a:pt x="1358" y="325"/>
                </a:lnTo>
                <a:lnTo>
                  <a:pt x="1358" y="325"/>
                </a:lnTo>
                <a:close/>
                <a:moveTo>
                  <a:pt x="617" y="1267"/>
                </a:moveTo>
                <a:lnTo>
                  <a:pt x="617" y="1267"/>
                </a:lnTo>
                <a:lnTo>
                  <a:pt x="613" y="1228"/>
                </a:lnTo>
                <a:lnTo>
                  <a:pt x="611" y="1190"/>
                </a:lnTo>
                <a:lnTo>
                  <a:pt x="608" y="1113"/>
                </a:lnTo>
                <a:lnTo>
                  <a:pt x="608" y="1036"/>
                </a:lnTo>
                <a:lnTo>
                  <a:pt x="608" y="961"/>
                </a:lnTo>
                <a:lnTo>
                  <a:pt x="608" y="961"/>
                </a:lnTo>
                <a:lnTo>
                  <a:pt x="611" y="914"/>
                </a:lnTo>
                <a:lnTo>
                  <a:pt x="616" y="863"/>
                </a:lnTo>
                <a:lnTo>
                  <a:pt x="628" y="749"/>
                </a:lnTo>
                <a:lnTo>
                  <a:pt x="633" y="689"/>
                </a:lnTo>
                <a:lnTo>
                  <a:pt x="634" y="660"/>
                </a:lnTo>
                <a:lnTo>
                  <a:pt x="636" y="632"/>
                </a:lnTo>
                <a:lnTo>
                  <a:pt x="634" y="603"/>
                </a:lnTo>
                <a:lnTo>
                  <a:pt x="633" y="577"/>
                </a:lnTo>
                <a:lnTo>
                  <a:pt x="631" y="550"/>
                </a:lnTo>
                <a:lnTo>
                  <a:pt x="627" y="525"/>
                </a:lnTo>
                <a:lnTo>
                  <a:pt x="627" y="525"/>
                </a:lnTo>
                <a:lnTo>
                  <a:pt x="648" y="526"/>
                </a:lnTo>
                <a:lnTo>
                  <a:pt x="669" y="529"/>
                </a:lnTo>
                <a:lnTo>
                  <a:pt x="690" y="532"/>
                </a:lnTo>
                <a:lnTo>
                  <a:pt x="710" y="536"/>
                </a:lnTo>
                <a:lnTo>
                  <a:pt x="730" y="541"/>
                </a:lnTo>
                <a:lnTo>
                  <a:pt x="748" y="546"/>
                </a:lnTo>
                <a:lnTo>
                  <a:pt x="767" y="552"/>
                </a:lnTo>
                <a:lnTo>
                  <a:pt x="785" y="558"/>
                </a:lnTo>
                <a:lnTo>
                  <a:pt x="803" y="566"/>
                </a:lnTo>
                <a:lnTo>
                  <a:pt x="820" y="574"/>
                </a:lnTo>
                <a:lnTo>
                  <a:pt x="837" y="583"/>
                </a:lnTo>
                <a:lnTo>
                  <a:pt x="853" y="593"/>
                </a:lnTo>
                <a:lnTo>
                  <a:pt x="868" y="603"/>
                </a:lnTo>
                <a:lnTo>
                  <a:pt x="882" y="614"/>
                </a:lnTo>
                <a:lnTo>
                  <a:pt x="897" y="626"/>
                </a:lnTo>
                <a:lnTo>
                  <a:pt x="911" y="638"/>
                </a:lnTo>
                <a:lnTo>
                  <a:pt x="911" y="638"/>
                </a:lnTo>
                <a:lnTo>
                  <a:pt x="906" y="642"/>
                </a:lnTo>
                <a:lnTo>
                  <a:pt x="906" y="642"/>
                </a:lnTo>
                <a:lnTo>
                  <a:pt x="903" y="646"/>
                </a:lnTo>
                <a:lnTo>
                  <a:pt x="903" y="650"/>
                </a:lnTo>
                <a:lnTo>
                  <a:pt x="903" y="654"/>
                </a:lnTo>
                <a:lnTo>
                  <a:pt x="906" y="658"/>
                </a:lnTo>
                <a:lnTo>
                  <a:pt x="909" y="660"/>
                </a:lnTo>
                <a:lnTo>
                  <a:pt x="913" y="661"/>
                </a:lnTo>
                <a:lnTo>
                  <a:pt x="917" y="661"/>
                </a:lnTo>
                <a:lnTo>
                  <a:pt x="921" y="660"/>
                </a:lnTo>
                <a:lnTo>
                  <a:pt x="921" y="660"/>
                </a:lnTo>
                <a:lnTo>
                  <a:pt x="929" y="654"/>
                </a:lnTo>
                <a:lnTo>
                  <a:pt x="929" y="654"/>
                </a:lnTo>
                <a:lnTo>
                  <a:pt x="942" y="668"/>
                </a:lnTo>
                <a:lnTo>
                  <a:pt x="954" y="683"/>
                </a:lnTo>
                <a:lnTo>
                  <a:pt x="966" y="700"/>
                </a:lnTo>
                <a:lnTo>
                  <a:pt x="976" y="716"/>
                </a:lnTo>
                <a:lnTo>
                  <a:pt x="987" y="733"/>
                </a:lnTo>
                <a:lnTo>
                  <a:pt x="996" y="752"/>
                </a:lnTo>
                <a:lnTo>
                  <a:pt x="1004" y="770"/>
                </a:lnTo>
                <a:lnTo>
                  <a:pt x="1012" y="790"/>
                </a:lnTo>
                <a:lnTo>
                  <a:pt x="1020" y="810"/>
                </a:lnTo>
                <a:lnTo>
                  <a:pt x="1025" y="830"/>
                </a:lnTo>
                <a:lnTo>
                  <a:pt x="1031" y="851"/>
                </a:lnTo>
                <a:lnTo>
                  <a:pt x="1036" y="873"/>
                </a:lnTo>
                <a:lnTo>
                  <a:pt x="1038" y="896"/>
                </a:lnTo>
                <a:lnTo>
                  <a:pt x="1042" y="918"/>
                </a:lnTo>
                <a:lnTo>
                  <a:pt x="1044" y="942"/>
                </a:lnTo>
                <a:lnTo>
                  <a:pt x="1045" y="966"/>
                </a:lnTo>
                <a:lnTo>
                  <a:pt x="1045" y="966"/>
                </a:lnTo>
                <a:lnTo>
                  <a:pt x="1045" y="989"/>
                </a:lnTo>
                <a:lnTo>
                  <a:pt x="1044" y="1013"/>
                </a:lnTo>
                <a:lnTo>
                  <a:pt x="1041" y="1035"/>
                </a:lnTo>
                <a:lnTo>
                  <a:pt x="1038" y="1056"/>
                </a:lnTo>
                <a:lnTo>
                  <a:pt x="1033" y="1077"/>
                </a:lnTo>
                <a:lnTo>
                  <a:pt x="1028" y="1099"/>
                </a:lnTo>
                <a:lnTo>
                  <a:pt x="1023" y="1118"/>
                </a:lnTo>
                <a:lnTo>
                  <a:pt x="1015" y="1138"/>
                </a:lnTo>
                <a:lnTo>
                  <a:pt x="1007" y="1157"/>
                </a:lnTo>
                <a:lnTo>
                  <a:pt x="997" y="1175"/>
                </a:lnTo>
                <a:lnTo>
                  <a:pt x="988" y="1193"/>
                </a:lnTo>
                <a:lnTo>
                  <a:pt x="978" y="1210"/>
                </a:lnTo>
                <a:lnTo>
                  <a:pt x="966" y="1227"/>
                </a:lnTo>
                <a:lnTo>
                  <a:pt x="954" y="1242"/>
                </a:lnTo>
                <a:lnTo>
                  <a:pt x="940" y="1258"/>
                </a:lnTo>
                <a:lnTo>
                  <a:pt x="927" y="1271"/>
                </a:lnTo>
                <a:lnTo>
                  <a:pt x="913" y="1285"/>
                </a:lnTo>
                <a:lnTo>
                  <a:pt x="897" y="1297"/>
                </a:lnTo>
                <a:lnTo>
                  <a:pt x="881" y="1309"/>
                </a:lnTo>
                <a:lnTo>
                  <a:pt x="865" y="1320"/>
                </a:lnTo>
                <a:lnTo>
                  <a:pt x="848" y="1330"/>
                </a:lnTo>
                <a:lnTo>
                  <a:pt x="829" y="1340"/>
                </a:lnTo>
                <a:lnTo>
                  <a:pt x="811" y="1349"/>
                </a:lnTo>
                <a:lnTo>
                  <a:pt x="792" y="1357"/>
                </a:lnTo>
                <a:lnTo>
                  <a:pt x="772" y="1364"/>
                </a:lnTo>
                <a:lnTo>
                  <a:pt x="752" y="1369"/>
                </a:lnTo>
                <a:lnTo>
                  <a:pt x="733" y="1374"/>
                </a:lnTo>
                <a:lnTo>
                  <a:pt x="711" y="1378"/>
                </a:lnTo>
                <a:lnTo>
                  <a:pt x="690" y="1381"/>
                </a:lnTo>
                <a:lnTo>
                  <a:pt x="668" y="1383"/>
                </a:lnTo>
                <a:lnTo>
                  <a:pt x="646" y="1385"/>
                </a:lnTo>
                <a:lnTo>
                  <a:pt x="624" y="1385"/>
                </a:lnTo>
                <a:lnTo>
                  <a:pt x="624" y="1385"/>
                </a:lnTo>
                <a:lnTo>
                  <a:pt x="628" y="1371"/>
                </a:lnTo>
                <a:lnTo>
                  <a:pt x="629" y="1357"/>
                </a:lnTo>
                <a:lnTo>
                  <a:pt x="629" y="1342"/>
                </a:lnTo>
                <a:lnTo>
                  <a:pt x="628" y="1328"/>
                </a:lnTo>
                <a:lnTo>
                  <a:pt x="621" y="1297"/>
                </a:lnTo>
                <a:lnTo>
                  <a:pt x="619" y="1281"/>
                </a:lnTo>
                <a:lnTo>
                  <a:pt x="617" y="1267"/>
                </a:lnTo>
                <a:lnTo>
                  <a:pt x="617" y="1267"/>
                </a:lnTo>
                <a:close/>
                <a:moveTo>
                  <a:pt x="1196" y="191"/>
                </a:moveTo>
                <a:lnTo>
                  <a:pt x="1196" y="191"/>
                </a:lnTo>
                <a:lnTo>
                  <a:pt x="1224" y="207"/>
                </a:lnTo>
                <a:lnTo>
                  <a:pt x="1252" y="224"/>
                </a:lnTo>
                <a:lnTo>
                  <a:pt x="1277" y="244"/>
                </a:lnTo>
                <a:lnTo>
                  <a:pt x="1302" y="267"/>
                </a:lnTo>
                <a:lnTo>
                  <a:pt x="1302" y="267"/>
                </a:lnTo>
                <a:lnTo>
                  <a:pt x="1257" y="312"/>
                </a:lnTo>
                <a:lnTo>
                  <a:pt x="1213" y="358"/>
                </a:lnTo>
                <a:lnTo>
                  <a:pt x="1170" y="403"/>
                </a:lnTo>
                <a:lnTo>
                  <a:pt x="1125" y="448"/>
                </a:lnTo>
                <a:lnTo>
                  <a:pt x="1125" y="448"/>
                </a:lnTo>
                <a:lnTo>
                  <a:pt x="1089" y="483"/>
                </a:lnTo>
                <a:lnTo>
                  <a:pt x="1052" y="514"/>
                </a:lnTo>
                <a:lnTo>
                  <a:pt x="978" y="579"/>
                </a:lnTo>
                <a:lnTo>
                  <a:pt x="978" y="579"/>
                </a:lnTo>
                <a:lnTo>
                  <a:pt x="962" y="565"/>
                </a:lnTo>
                <a:lnTo>
                  <a:pt x="944" y="552"/>
                </a:lnTo>
                <a:lnTo>
                  <a:pt x="927" y="537"/>
                </a:lnTo>
                <a:lnTo>
                  <a:pt x="909" y="525"/>
                </a:lnTo>
                <a:lnTo>
                  <a:pt x="909" y="525"/>
                </a:lnTo>
                <a:lnTo>
                  <a:pt x="929" y="508"/>
                </a:lnTo>
                <a:lnTo>
                  <a:pt x="948" y="491"/>
                </a:lnTo>
                <a:lnTo>
                  <a:pt x="986" y="452"/>
                </a:lnTo>
                <a:lnTo>
                  <a:pt x="1021" y="414"/>
                </a:lnTo>
                <a:lnTo>
                  <a:pt x="1057" y="373"/>
                </a:lnTo>
                <a:lnTo>
                  <a:pt x="1125" y="292"/>
                </a:lnTo>
                <a:lnTo>
                  <a:pt x="1159" y="251"/>
                </a:lnTo>
                <a:lnTo>
                  <a:pt x="1193" y="212"/>
                </a:lnTo>
                <a:lnTo>
                  <a:pt x="1193" y="212"/>
                </a:lnTo>
                <a:lnTo>
                  <a:pt x="1197" y="207"/>
                </a:lnTo>
                <a:lnTo>
                  <a:pt x="1197" y="202"/>
                </a:lnTo>
                <a:lnTo>
                  <a:pt x="1197" y="197"/>
                </a:lnTo>
                <a:lnTo>
                  <a:pt x="1196" y="191"/>
                </a:lnTo>
                <a:lnTo>
                  <a:pt x="1196" y="191"/>
                </a:lnTo>
                <a:close/>
                <a:moveTo>
                  <a:pt x="1178" y="181"/>
                </a:moveTo>
                <a:lnTo>
                  <a:pt x="1178" y="181"/>
                </a:lnTo>
                <a:lnTo>
                  <a:pt x="1174" y="181"/>
                </a:lnTo>
                <a:lnTo>
                  <a:pt x="1170" y="182"/>
                </a:lnTo>
                <a:lnTo>
                  <a:pt x="1170" y="182"/>
                </a:lnTo>
                <a:lnTo>
                  <a:pt x="1148" y="198"/>
                </a:lnTo>
                <a:lnTo>
                  <a:pt x="1129" y="216"/>
                </a:lnTo>
                <a:lnTo>
                  <a:pt x="1109" y="235"/>
                </a:lnTo>
                <a:lnTo>
                  <a:pt x="1090" y="255"/>
                </a:lnTo>
                <a:lnTo>
                  <a:pt x="1073" y="275"/>
                </a:lnTo>
                <a:lnTo>
                  <a:pt x="1056" y="296"/>
                </a:lnTo>
                <a:lnTo>
                  <a:pt x="1023" y="340"/>
                </a:lnTo>
                <a:lnTo>
                  <a:pt x="989" y="385"/>
                </a:lnTo>
                <a:lnTo>
                  <a:pt x="958" y="428"/>
                </a:lnTo>
                <a:lnTo>
                  <a:pt x="940" y="450"/>
                </a:lnTo>
                <a:lnTo>
                  <a:pt x="923" y="471"/>
                </a:lnTo>
                <a:lnTo>
                  <a:pt x="905" y="492"/>
                </a:lnTo>
                <a:lnTo>
                  <a:pt x="886" y="510"/>
                </a:lnTo>
                <a:lnTo>
                  <a:pt x="886" y="510"/>
                </a:lnTo>
                <a:lnTo>
                  <a:pt x="854" y="495"/>
                </a:lnTo>
                <a:lnTo>
                  <a:pt x="823" y="479"/>
                </a:lnTo>
                <a:lnTo>
                  <a:pt x="788" y="467"/>
                </a:lnTo>
                <a:lnTo>
                  <a:pt x="754" y="456"/>
                </a:lnTo>
                <a:lnTo>
                  <a:pt x="754" y="456"/>
                </a:lnTo>
                <a:lnTo>
                  <a:pt x="801" y="423"/>
                </a:lnTo>
                <a:lnTo>
                  <a:pt x="849" y="389"/>
                </a:lnTo>
                <a:lnTo>
                  <a:pt x="897" y="354"/>
                </a:lnTo>
                <a:lnTo>
                  <a:pt x="943" y="317"/>
                </a:lnTo>
                <a:lnTo>
                  <a:pt x="987" y="279"/>
                </a:lnTo>
                <a:lnTo>
                  <a:pt x="1008" y="259"/>
                </a:lnTo>
                <a:lnTo>
                  <a:pt x="1029" y="239"/>
                </a:lnTo>
                <a:lnTo>
                  <a:pt x="1049" y="218"/>
                </a:lnTo>
                <a:lnTo>
                  <a:pt x="1069" y="195"/>
                </a:lnTo>
                <a:lnTo>
                  <a:pt x="1087" y="174"/>
                </a:lnTo>
                <a:lnTo>
                  <a:pt x="1105" y="151"/>
                </a:lnTo>
                <a:lnTo>
                  <a:pt x="1105" y="151"/>
                </a:lnTo>
                <a:lnTo>
                  <a:pt x="1142" y="165"/>
                </a:lnTo>
                <a:lnTo>
                  <a:pt x="1178" y="181"/>
                </a:lnTo>
                <a:lnTo>
                  <a:pt x="1178" y="181"/>
                </a:lnTo>
                <a:close/>
                <a:moveTo>
                  <a:pt x="1066" y="140"/>
                </a:moveTo>
                <a:lnTo>
                  <a:pt x="1066" y="140"/>
                </a:lnTo>
                <a:lnTo>
                  <a:pt x="1025" y="179"/>
                </a:lnTo>
                <a:lnTo>
                  <a:pt x="984" y="219"/>
                </a:lnTo>
                <a:lnTo>
                  <a:pt x="898" y="293"/>
                </a:lnTo>
                <a:lnTo>
                  <a:pt x="854" y="332"/>
                </a:lnTo>
                <a:lnTo>
                  <a:pt x="812" y="370"/>
                </a:lnTo>
                <a:lnTo>
                  <a:pt x="772" y="410"/>
                </a:lnTo>
                <a:lnTo>
                  <a:pt x="752" y="430"/>
                </a:lnTo>
                <a:lnTo>
                  <a:pt x="733" y="451"/>
                </a:lnTo>
                <a:lnTo>
                  <a:pt x="733" y="451"/>
                </a:lnTo>
                <a:lnTo>
                  <a:pt x="691" y="443"/>
                </a:lnTo>
                <a:lnTo>
                  <a:pt x="670" y="440"/>
                </a:lnTo>
                <a:lnTo>
                  <a:pt x="649" y="438"/>
                </a:lnTo>
                <a:lnTo>
                  <a:pt x="649" y="438"/>
                </a:lnTo>
                <a:lnTo>
                  <a:pt x="726" y="357"/>
                </a:lnTo>
                <a:lnTo>
                  <a:pt x="801" y="275"/>
                </a:lnTo>
                <a:lnTo>
                  <a:pt x="840" y="235"/>
                </a:lnTo>
                <a:lnTo>
                  <a:pt x="880" y="195"/>
                </a:lnTo>
                <a:lnTo>
                  <a:pt x="919" y="157"/>
                </a:lnTo>
                <a:lnTo>
                  <a:pt x="960" y="120"/>
                </a:lnTo>
                <a:lnTo>
                  <a:pt x="960" y="120"/>
                </a:lnTo>
                <a:lnTo>
                  <a:pt x="987" y="122"/>
                </a:lnTo>
                <a:lnTo>
                  <a:pt x="1013" y="128"/>
                </a:lnTo>
                <a:lnTo>
                  <a:pt x="1040" y="133"/>
                </a:lnTo>
                <a:lnTo>
                  <a:pt x="1066" y="140"/>
                </a:lnTo>
                <a:lnTo>
                  <a:pt x="1066" y="140"/>
                </a:lnTo>
                <a:close/>
                <a:moveTo>
                  <a:pt x="131" y="120"/>
                </a:moveTo>
                <a:lnTo>
                  <a:pt x="131" y="120"/>
                </a:lnTo>
                <a:lnTo>
                  <a:pt x="136" y="124"/>
                </a:lnTo>
                <a:lnTo>
                  <a:pt x="142" y="126"/>
                </a:lnTo>
                <a:lnTo>
                  <a:pt x="150" y="129"/>
                </a:lnTo>
                <a:lnTo>
                  <a:pt x="156" y="130"/>
                </a:lnTo>
                <a:lnTo>
                  <a:pt x="156" y="130"/>
                </a:lnTo>
                <a:lnTo>
                  <a:pt x="189" y="133"/>
                </a:lnTo>
                <a:lnTo>
                  <a:pt x="189" y="133"/>
                </a:lnTo>
                <a:lnTo>
                  <a:pt x="172" y="146"/>
                </a:lnTo>
                <a:lnTo>
                  <a:pt x="155" y="161"/>
                </a:lnTo>
                <a:lnTo>
                  <a:pt x="139" y="175"/>
                </a:lnTo>
                <a:lnTo>
                  <a:pt x="123" y="193"/>
                </a:lnTo>
                <a:lnTo>
                  <a:pt x="123" y="193"/>
                </a:lnTo>
                <a:lnTo>
                  <a:pt x="126" y="155"/>
                </a:lnTo>
                <a:lnTo>
                  <a:pt x="131" y="120"/>
                </a:lnTo>
                <a:lnTo>
                  <a:pt x="131" y="120"/>
                </a:lnTo>
                <a:close/>
                <a:moveTo>
                  <a:pt x="114" y="268"/>
                </a:moveTo>
                <a:lnTo>
                  <a:pt x="114" y="268"/>
                </a:lnTo>
                <a:lnTo>
                  <a:pt x="127" y="251"/>
                </a:lnTo>
                <a:lnTo>
                  <a:pt x="142" y="232"/>
                </a:lnTo>
                <a:lnTo>
                  <a:pt x="142" y="232"/>
                </a:lnTo>
                <a:lnTo>
                  <a:pt x="166" y="207"/>
                </a:lnTo>
                <a:lnTo>
                  <a:pt x="192" y="183"/>
                </a:lnTo>
                <a:lnTo>
                  <a:pt x="219" y="159"/>
                </a:lnTo>
                <a:lnTo>
                  <a:pt x="244" y="136"/>
                </a:lnTo>
                <a:lnTo>
                  <a:pt x="244" y="136"/>
                </a:lnTo>
                <a:lnTo>
                  <a:pt x="290" y="136"/>
                </a:lnTo>
                <a:lnTo>
                  <a:pt x="335" y="134"/>
                </a:lnTo>
                <a:lnTo>
                  <a:pt x="335" y="134"/>
                </a:lnTo>
                <a:lnTo>
                  <a:pt x="303" y="165"/>
                </a:lnTo>
                <a:lnTo>
                  <a:pt x="273" y="198"/>
                </a:lnTo>
                <a:lnTo>
                  <a:pt x="244" y="232"/>
                </a:lnTo>
                <a:lnTo>
                  <a:pt x="216" y="268"/>
                </a:lnTo>
                <a:lnTo>
                  <a:pt x="188" y="305"/>
                </a:lnTo>
                <a:lnTo>
                  <a:pt x="162" y="342"/>
                </a:lnTo>
                <a:lnTo>
                  <a:pt x="109" y="416"/>
                </a:lnTo>
                <a:lnTo>
                  <a:pt x="109" y="416"/>
                </a:lnTo>
                <a:lnTo>
                  <a:pt x="110" y="342"/>
                </a:lnTo>
                <a:lnTo>
                  <a:pt x="114" y="268"/>
                </a:lnTo>
                <a:lnTo>
                  <a:pt x="114" y="268"/>
                </a:lnTo>
                <a:close/>
                <a:moveTo>
                  <a:pt x="114" y="644"/>
                </a:moveTo>
                <a:lnTo>
                  <a:pt x="114" y="644"/>
                </a:lnTo>
                <a:lnTo>
                  <a:pt x="167" y="579"/>
                </a:lnTo>
                <a:lnTo>
                  <a:pt x="221" y="517"/>
                </a:lnTo>
                <a:lnTo>
                  <a:pt x="278" y="456"/>
                </a:lnTo>
                <a:lnTo>
                  <a:pt x="336" y="398"/>
                </a:lnTo>
                <a:lnTo>
                  <a:pt x="336" y="398"/>
                </a:lnTo>
                <a:lnTo>
                  <a:pt x="395" y="342"/>
                </a:lnTo>
                <a:lnTo>
                  <a:pt x="453" y="285"/>
                </a:lnTo>
                <a:lnTo>
                  <a:pt x="482" y="256"/>
                </a:lnTo>
                <a:lnTo>
                  <a:pt x="509" y="227"/>
                </a:lnTo>
                <a:lnTo>
                  <a:pt x="534" y="195"/>
                </a:lnTo>
                <a:lnTo>
                  <a:pt x="556" y="162"/>
                </a:lnTo>
                <a:lnTo>
                  <a:pt x="556" y="162"/>
                </a:lnTo>
                <a:lnTo>
                  <a:pt x="559" y="157"/>
                </a:lnTo>
                <a:lnTo>
                  <a:pt x="559" y="150"/>
                </a:lnTo>
                <a:lnTo>
                  <a:pt x="558" y="145"/>
                </a:lnTo>
                <a:lnTo>
                  <a:pt x="552" y="141"/>
                </a:lnTo>
                <a:lnTo>
                  <a:pt x="548" y="138"/>
                </a:lnTo>
                <a:lnTo>
                  <a:pt x="542" y="138"/>
                </a:lnTo>
                <a:lnTo>
                  <a:pt x="536" y="138"/>
                </a:lnTo>
                <a:lnTo>
                  <a:pt x="530" y="142"/>
                </a:lnTo>
                <a:lnTo>
                  <a:pt x="530" y="142"/>
                </a:lnTo>
                <a:lnTo>
                  <a:pt x="498" y="171"/>
                </a:lnTo>
                <a:lnTo>
                  <a:pt x="466" y="202"/>
                </a:lnTo>
                <a:lnTo>
                  <a:pt x="436" y="234"/>
                </a:lnTo>
                <a:lnTo>
                  <a:pt x="405" y="265"/>
                </a:lnTo>
                <a:lnTo>
                  <a:pt x="344" y="330"/>
                </a:lnTo>
                <a:lnTo>
                  <a:pt x="283" y="395"/>
                </a:lnTo>
                <a:lnTo>
                  <a:pt x="283" y="395"/>
                </a:lnTo>
                <a:lnTo>
                  <a:pt x="238" y="443"/>
                </a:lnTo>
                <a:lnTo>
                  <a:pt x="195" y="492"/>
                </a:lnTo>
                <a:lnTo>
                  <a:pt x="152" y="542"/>
                </a:lnTo>
                <a:lnTo>
                  <a:pt x="131" y="569"/>
                </a:lnTo>
                <a:lnTo>
                  <a:pt x="111" y="595"/>
                </a:lnTo>
                <a:lnTo>
                  <a:pt x="111" y="595"/>
                </a:lnTo>
                <a:lnTo>
                  <a:pt x="110" y="533"/>
                </a:lnTo>
                <a:lnTo>
                  <a:pt x="109" y="472"/>
                </a:lnTo>
                <a:lnTo>
                  <a:pt x="109" y="472"/>
                </a:lnTo>
                <a:lnTo>
                  <a:pt x="168" y="398"/>
                </a:lnTo>
                <a:lnTo>
                  <a:pt x="228" y="324"/>
                </a:lnTo>
                <a:lnTo>
                  <a:pt x="228" y="324"/>
                </a:lnTo>
                <a:lnTo>
                  <a:pt x="268" y="275"/>
                </a:lnTo>
                <a:lnTo>
                  <a:pt x="310" y="226"/>
                </a:lnTo>
                <a:lnTo>
                  <a:pt x="395" y="132"/>
                </a:lnTo>
                <a:lnTo>
                  <a:pt x="395" y="132"/>
                </a:lnTo>
                <a:lnTo>
                  <a:pt x="465" y="126"/>
                </a:lnTo>
                <a:lnTo>
                  <a:pt x="538" y="121"/>
                </a:lnTo>
                <a:lnTo>
                  <a:pt x="611" y="116"/>
                </a:lnTo>
                <a:lnTo>
                  <a:pt x="683" y="112"/>
                </a:lnTo>
                <a:lnTo>
                  <a:pt x="683" y="112"/>
                </a:lnTo>
                <a:lnTo>
                  <a:pt x="608" y="185"/>
                </a:lnTo>
                <a:lnTo>
                  <a:pt x="534" y="259"/>
                </a:lnTo>
                <a:lnTo>
                  <a:pt x="461" y="333"/>
                </a:lnTo>
                <a:lnTo>
                  <a:pt x="389" y="410"/>
                </a:lnTo>
                <a:lnTo>
                  <a:pt x="319" y="487"/>
                </a:lnTo>
                <a:lnTo>
                  <a:pt x="250" y="565"/>
                </a:lnTo>
                <a:lnTo>
                  <a:pt x="184" y="646"/>
                </a:lnTo>
                <a:lnTo>
                  <a:pt x="119" y="728"/>
                </a:lnTo>
                <a:lnTo>
                  <a:pt x="119" y="728"/>
                </a:lnTo>
                <a:lnTo>
                  <a:pt x="114" y="644"/>
                </a:lnTo>
                <a:lnTo>
                  <a:pt x="114" y="644"/>
                </a:lnTo>
                <a:close/>
                <a:moveTo>
                  <a:pt x="122" y="770"/>
                </a:moveTo>
                <a:lnTo>
                  <a:pt x="122" y="770"/>
                </a:lnTo>
                <a:lnTo>
                  <a:pt x="126" y="770"/>
                </a:lnTo>
                <a:lnTo>
                  <a:pt x="128" y="767"/>
                </a:lnTo>
                <a:lnTo>
                  <a:pt x="128" y="767"/>
                </a:lnTo>
                <a:lnTo>
                  <a:pt x="282" y="601"/>
                </a:lnTo>
                <a:lnTo>
                  <a:pt x="436" y="435"/>
                </a:lnTo>
                <a:lnTo>
                  <a:pt x="592" y="271"/>
                </a:lnTo>
                <a:lnTo>
                  <a:pt x="672" y="190"/>
                </a:lnTo>
                <a:lnTo>
                  <a:pt x="751" y="109"/>
                </a:lnTo>
                <a:lnTo>
                  <a:pt x="751" y="109"/>
                </a:lnTo>
                <a:lnTo>
                  <a:pt x="789" y="109"/>
                </a:lnTo>
                <a:lnTo>
                  <a:pt x="828" y="109"/>
                </a:lnTo>
                <a:lnTo>
                  <a:pt x="865" y="110"/>
                </a:lnTo>
                <a:lnTo>
                  <a:pt x="902" y="113"/>
                </a:lnTo>
                <a:lnTo>
                  <a:pt x="902" y="113"/>
                </a:lnTo>
                <a:lnTo>
                  <a:pt x="861" y="151"/>
                </a:lnTo>
                <a:lnTo>
                  <a:pt x="821" y="191"/>
                </a:lnTo>
                <a:lnTo>
                  <a:pt x="782" y="231"/>
                </a:lnTo>
                <a:lnTo>
                  <a:pt x="742" y="272"/>
                </a:lnTo>
                <a:lnTo>
                  <a:pt x="665" y="354"/>
                </a:lnTo>
                <a:lnTo>
                  <a:pt x="587" y="436"/>
                </a:lnTo>
                <a:lnTo>
                  <a:pt x="587" y="436"/>
                </a:lnTo>
                <a:lnTo>
                  <a:pt x="578" y="436"/>
                </a:lnTo>
                <a:lnTo>
                  <a:pt x="578" y="436"/>
                </a:lnTo>
                <a:lnTo>
                  <a:pt x="567" y="438"/>
                </a:lnTo>
                <a:lnTo>
                  <a:pt x="558" y="440"/>
                </a:lnTo>
                <a:lnTo>
                  <a:pt x="551" y="446"/>
                </a:lnTo>
                <a:lnTo>
                  <a:pt x="544" y="452"/>
                </a:lnTo>
                <a:lnTo>
                  <a:pt x="540" y="460"/>
                </a:lnTo>
                <a:lnTo>
                  <a:pt x="538" y="468"/>
                </a:lnTo>
                <a:lnTo>
                  <a:pt x="536" y="477"/>
                </a:lnTo>
                <a:lnTo>
                  <a:pt x="536" y="487"/>
                </a:lnTo>
                <a:lnTo>
                  <a:pt x="536" y="487"/>
                </a:lnTo>
                <a:lnTo>
                  <a:pt x="526" y="496"/>
                </a:lnTo>
                <a:lnTo>
                  <a:pt x="526" y="496"/>
                </a:lnTo>
                <a:lnTo>
                  <a:pt x="420" y="597"/>
                </a:lnTo>
                <a:lnTo>
                  <a:pt x="368" y="647"/>
                </a:lnTo>
                <a:lnTo>
                  <a:pt x="318" y="699"/>
                </a:lnTo>
                <a:lnTo>
                  <a:pt x="269" y="752"/>
                </a:lnTo>
                <a:lnTo>
                  <a:pt x="221" y="806"/>
                </a:lnTo>
                <a:lnTo>
                  <a:pt x="199" y="834"/>
                </a:lnTo>
                <a:lnTo>
                  <a:pt x="176" y="863"/>
                </a:lnTo>
                <a:lnTo>
                  <a:pt x="154" y="892"/>
                </a:lnTo>
                <a:lnTo>
                  <a:pt x="134" y="921"/>
                </a:lnTo>
                <a:lnTo>
                  <a:pt x="134" y="921"/>
                </a:lnTo>
                <a:lnTo>
                  <a:pt x="122" y="770"/>
                </a:lnTo>
                <a:lnTo>
                  <a:pt x="122" y="770"/>
                </a:lnTo>
                <a:close/>
                <a:moveTo>
                  <a:pt x="152" y="1284"/>
                </a:moveTo>
                <a:lnTo>
                  <a:pt x="152" y="1284"/>
                </a:lnTo>
                <a:lnTo>
                  <a:pt x="179" y="1262"/>
                </a:lnTo>
                <a:lnTo>
                  <a:pt x="205" y="1239"/>
                </a:lnTo>
                <a:lnTo>
                  <a:pt x="230" y="1217"/>
                </a:lnTo>
                <a:lnTo>
                  <a:pt x="256" y="1191"/>
                </a:lnTo>
                <a:lnTo>
                  <a:pt x="303" y="1141"/>
                </a:lnTo>
                <a:lnTo>
                  <a:pt x="350" y="1089"/>
                </a:lnTo>
                <a:lnTo>
                  <a:pt x="350" y="1089"/>
                </a:lnTo>
                <a:lnTo>
                  <a:pt x="393" y="1039"/>
                </a:lnTo>
                <a:lnTo>
                  <a:pt x="417" y="1011"/>
                </a:lnTo>
                <a:lnTo>
                  <a:pt x="440" y="983"/>
                </a:lnTo>
                <a:lnTo>
                  <a:pt x="462" y="954"/>
                </a:lnTo>
                <a:lnTo>
                  <a:pt x="483" y="925"/>
                </a:lnTo>
                <a:lnTo>
                  <a:pt x="503" y="895"/>
                </a:lnTo>
                <a:lnTo>
                  <a:pt x="519" y="863"/>
                </a:lnTo>
                <a:lnTo>
                  <a:pt x="519" y="863"/>
                </a:lnTo>
                <a:lnTo>
                  <a:pt x="519" y="865"/>
                </a:lnTo>
                <a:lnTo>
                  <a:pt x="519" y="865"/>
                </a:lnTo>
                <a:lnTo>
                  <a:pt x="517" y="982"/>
                </a:lnTo>
                <a:lnTo>
                  <a:pt x="517" y="982"/>
                </a:lnTo>
                <a:lnTo>
                  <a:pt x="513" y="985"/>
                </a:lnTo>
                <a:lnTo>
                  <a:pt x="510" y="987"/>
                </a:lnTo>
                <a:lnTo>
                  <a:pt x="510" y="987"/>
                </a:lnTo>
                <a:lnTo>
                  <a:pt x="466" y="1046"/>
                </a:lnTo>
                <a:lnTo>
                  <a:pt x="420" y="1103"/>
                </a:lnTo>
                <a:lnTo>
                  <a:pt x="327" y="1218"/>
                </a:lnTo>
                <a:lnTo>
                  <a:pt x="281" y="1275"/>
                </a:lnTo>
                <a:lnTo>
                  <a:pt x="236" y="1333"/>
                </a:lnTo>
                <a:lnTo>
                  <a:pt x="193" y="1393"/>
                </a:lnTo>
                <a:lnTo>
                  <a:pt x="172" y="1423"/>
                </a:lnTo>
                <a:lnTo>
                  <a:pt x="152" y="1454"/>
                </a:lnTo>
                <a:lnTo>
                  <a:pt x="152" y="1454"/>
                </a:lnTo>
                <a:lnTo>
                  <a:pt x="154" y="1369"/>
                </a:lnTo>
                <a:lnTo>
                  <a:pt x="154" y="1369"/>
                </a:lnTo>
                <a:lnTo>
                  <a:pt x="154" y="1326"/>
                </a:lnTo>
                <a:lnTo>
                  <a:pt x="152" y="1284"/>
                </a:lnTo>
                <a:lnTo>
                  <a:pt x="152" y="1284"/>
                </a:lnTo>
                <a:close/>
                <a:moveTo>
                  <a:pt x="152" y="1500"/>
                </a:moveTo>
                <a:lnTo>
                  <a:pt x="152" y="1500"/>
                </a:lnTo>
                <a:lnTo>
                  <a:pt x="197" y="1443"/>
                </a:lnTo>
                <a:lnTo>
                  <a:pt x="244" y="1387"/>
                </a:lnTo>
                <a:lnTo>
                  <a:pt x="339" y="1275"/>
                </a:lnTo>
                <a:lnTo>
                  <a:pt x="387" y="1219"/>
                </a:lnTo>
                <a:lnTo>
                  <a:pt x="432" y="1162"/>
                </a:lnTo>
                <a:lnTo>
                  <a:pt x="454" y="1133"/>
                </a:lnTo>
                <a:lnTo>
                  <a:pt x="476" y="1103"/>
                </a:lnTo>
                <a:lnTo>
                  <a:pt x="497" y="1073"/>
                </a:lnTo>
                <a:lnTo>
                  <a:pt x="515" y="1043"/>
                </a:lnTo>
                <a:lnTo>
                  <a:pt x="515" y="1043"/>
                </a:lnTo>
                <a:lnTo>
                  <a:pt x="518" y="1118"/>
                </a:lnTo>
                <a:lnTo>
                  <a:pt x="521" y="1156"/>
                </a:lnTo>
                <a:lnTo>
                  <a:pt x="523" y="1194"/>
                </a:lnTo>
                <a:lnTo>
                  <a:pt x="523" y="1194"/>
                </a:lnTo>
                <a:lnTo>
                  <a:pt x="518" y="1199"/>
                </a:lnTo>
                <a:lnTo>
                  <a:pt x="518" y="1199"/>
                </a:lnTo>
                <a:lnTo>
                  <a:pt x="474" y="1259"/>
                </a:lnTo>
                <a:lnTo>
                  <a:pt x="432" y="1320"/>
                </a:lnTo>
                <a:lnTo>
                  <a:pt x="389" y="1381"/>
                </a:lnTo>
                <a:lnTo>
                  <a:pt x="346" y="1440"/>
                </a:lnTo>
                <a:lnTo>
                  <a:pt x="301" y="1500"/>
                </a:lnTo>
                <a:lnTo>
                  <a:pt x="277" y="1529"/>
                </a:lnTo>
                <a:lnTo>
                  <a:pt x="253" y="1557"/>
                </a:lnTo>
                <a:lnTo>
                  <a:pt x="229" y="1585"/>
                </a:lnTo>
                <a:lnTo>
                  <a:pt x="203" y="1611"/>
                </a:lnTo>
                <a:lnTo>
                  <a:pt x="177" y="1638"/>
                </a:lnTo>
                <a:lnTo>
                  <a:pt x="150" y="1662"/>
                </a:lnTo>
                <a:lnTo>
                  <a:pt x="150" y="1662"/>
                </a:lnTo>
                <a:lnTo>
                  <a:pt x="152" y="1500"/>
                </a:lnTo>
                <a:lnTo>
                  <a:pt x="152" y="1500"/>
                </a:lnTo>
                <a:close/>
                <a:moveTo>
                  <a:pt x="530" y="1246"/>
                </a:moveTo>
                <a:lnTo>
                  <a:pt x="530" y="1246"/>
                </a:lnTo>
                <a:lnTo>
                  <a:pt x="534" y="1279"/>
                </a:lnTo>
                <a:lnTo>
                  <a:pt x="540" y="1312"/>
                </a:lnTo>
                <a:lnTo>
                  <a:pt x="547" y="1345"/>
                </a:lnTo>
                <a:lnTo>
                  <a:pt x="555" y="1377"/>
                </a:lnTo>
                <a:lnTo>
                  <a:pt x="555" y="1377"/>
                </a:lnTo>
                <a:lnTo>
                  <a:pt x="558" y="1381"/>
                </a:lnTo>
                <a:lnTo>
                  <a:pt x="560" y="1386"/>
                </a:lnTo>
                <a:lnTo>
                  <a:pt x="567" y="1393"/>
                </a:lnTo>
                <a:lnTo>
                  <a:pt x="567" y="1393"/>
                </a:lnTo>
                <a:lnTo>
                  <a:pt x="563" y="1394"/>
                </a:lnTo>
                <a:lnTo>
                  <a:pt x="559" y="1395"/>
                </a:lnTo>
                <a:lnTo>
                  <a:pt x="555" y="1398"/>
                </a:lnTo>
                <a:lnTo>
                  <a:pt x="551" y="1402"/>
                </a:lnTo>
                <a:lnTo>
                  <a:pt x="551" y="1402"/>
                </a:lnTo>
                <a:lnTo>
                  <a:pt x="505" y="1463"/>
                </a:lnTo>
                <a:lnTo>
                  <a:pt x="457" y="1524"/>
                </a:lnTo>
                <a:lnTo>
                  <a:pt x="408" y="1582"/>
                </a:lnTo>
                <a:lnTo>
                  <a:pt x="358" y="1640"/>
                </a:lnTo>
                <a:lnTo>
                  <a:pt x="306" y="1699"/>
                </a:lnTo>
                <a:lnTo>
                  <a:pt x="254" y="1754"/>
                </a:lnTo>
                <a:lnTo>
                  <a:pt x="201" y="1811"/>
                </a:lnTo>
                <a:lnTo>
                  <a:pt x="147" y="1866"/>
                </a:lnTo>
                <a:lnTo>
                  <a:pt x="147" y="1866"/>
                </a:lnTo>
                <a:lnTo>
                  <a:pt x="150" y="1693"/>
                </a:lnTo>
                <a:lnTo>
                  <a:pt x="150" y="1693"/>
                </a:lnTo>
                <a:lnTo>
                  <a:pt x="179" y="1674"/>
                </a:lnTo>
                <a:lnTo>
                  <a:pt x="207" y="1650"/>
                </a:lnTo>
                <a:lnTo>
                  <a:pt x="234" y="1626"/>
                </a:lnTo>
                <a:lnTo>
                  <a:pt x="261" y="1601"/>
                </a:lnTo>
                <a:lnTo>
                  <a:pt x="286" y="1574"/>
                </a:lnTo>
                <a:lnTo>
                  <a:pt x="311" y="1545"/>
                </a:lnTo>
                <a:lnTo>
                  <a:pt x="335" y="1517"/>
                </a:lnTo>
                <a:lnTo>
                  <a:pt x="359" y="1487"/>
                </a:lnTo>
                <a:lnTo>
                  <a:pt x="404" y="1427"/>
                </a:lnTo>
                <a:lnTo>
                  <a:pt x="448" y="1365"/>
                </a:lnTo>
                <a:lnTo>
                  <a:pt x="530" y="1246"/>
                </a:lnTo>
                <a:lnTo>
                  <a:pt x="530" y="1246"/>
                </a:lnTo>
                <a:close/>
                <a:moveTo>
                  <a:pt x="142" y="1059"/>
                </a:moveTo>
                <a:lnTo>
                  <a:pt x="142" y="1059"/>
                </a:lnTo>
                <a:lnTo>
                  <a:pt x="136" y="960"/>
                </a:lnTo>
                <a:lnTo>
                  <a:pt x="136" y="960"/>
                </a:lnTo>
                <a:lnTo>
                  <a:pt x="180" y="905"/>
                </a:lnTo>
                <a:lnTo>
                  <a:pt x="225" y="854"/>
                </a:lnTo>
                <a:lnTo>
                  <a:pt x="272" y="802"/>
                </a:lnTo>
                <a:lnTo>
                  <a:pt x="321" y="753"/>
                </a:lnTo>
                <a:lnTo>
                  <a:pt x="370" y="704"/>
                </a:lnTo>
                <a:lnTo>
                  <a:pt x="420" y="656"/>
                </a:lnTo>
                <a:lnTo>
                  <a:pt x="522" y="561"/>
                </a:lnTo>
                <a:lnTo>
                  <a:pt x="522" y="561"/>
                </a:lnTo>
                <a:lnTo>
                  <a:pt x="519" y="587"/>
                </a:lnTo>
                <a:lnTo>
                  <a:pt x="518" y="614"/>
                </a:lnTo>
                <a:lnTo>
                  <a:pt x="518" y="614"/>
                </a:lnTo>
                <a:lnTo>
                  <a:pt x="423" y="725"/>
                </a:lnTo>
                <a:lnTo>
                  <a:pt x="330" y="836"/>
                </a:lnTo>
                <a:lnTo>
                  <a:pt x="237" y="948"/>
                </a:lnTo>
                <a:lnTo>
                  <a:pt x="189" y="1003"/>
                </a:lnTo>
                <a:lnTo>
                  <a:pt x="142" y="1059"/>
                </a:lnTo>
                <a:lnTo>
                  <a:pt x="142" y="1059"/>
                </a:lnTo>
                <a:close/>
                <a:moveTo>
                  <a:pt x="515" y="673"/>
                </a:moveTo>
                <a:lnTo>
                  <a:pt x="515" y="673"/>
                </a:lnTo>
                <a:lnTo>
                  <a:pt x="517" y="737"/>
                </a:lnTo>
                <a:lnTo>
                  <a:pt x="518" y="798"/>
                </a:lnTo>
                <a:lnTo>
                  <a:pt x="518" y="798"/>
                </a:lnTo>
                <a:lnTo>
                  <a:pt x="517" y="798"/>
                </a:lnTo>
                <a:lnTo>
                  <a:pt x="515" y="799"/>
                </a:lnTo>
                <a:lnTo>
                  <a:pt x="515" y="799"/>
                </a:lnTo>
                <a:lnTo>
                  <a:pt x="502" y="814"/>
                </a:lnTo>
                <a:lnTo>
                  <a:pt x="489" y="830"/>
                </a:lnTo>
                <a:lnTo>
                  <a:pt x="465" y="862"/>
                </a:lnTo>
                <a:lnTo>
                  <a:pt x="441" y="896"/>
                </a:lnTo>
                <a:lnTo>
                  <a:pt x="419" y="930"/>
                </a:lnTo>
                <a:lnTo>
                  <a:pt x="375" y="1001"/>
                </a:lnTo>
                <a:lnTo>
                  <a:pt x="351" y="1035"/>
                </a:lnTo>
                <a:lnTo>
                  <a:pt x="327" y="1067"/>
                </a:lnTo>
                <a:lnTo>
                  <a:pt x="327" y="1067"/>
                </a:lnTo>
                <a:lnTo>
                  <a:pt x="286" y="1117"/>
                </a:lnTo>
                <a:lnTo>
                  <a:pt x="244" y="1165"/>
                </a:lnTo>
                <a:lnTo>
                  <a:pt x="199" y="1211"/>
                </a:lnTo>
                <a:lnTo>
                  <a:pt x="152" y="1256"/>
                </a:lnTo>
                <a:lnTo>
                  <a:pt x="152" y="1256"/>
                </a:lnTo>
                <a:lnTo>
                  <a:pt x="148" y="1171"/>
                </a:lnTo>
                <a:lnTo>
                  <a:pt x="144" y="1087"/>
                </a:lnTo>
                <a:lnTo>
                  <a:pt x="144" y="1087"/>
                </a:lnTo>
                <a:lnTo>
                  <a:pt x="240" y="986"/>
                </a:lnTo>
                <a:lnTo>
                  <a:pt x="287" y="936"/>
                </a:lnTo>
                <a:lnTo>
                  <a:pt x="335" y="884"/>
                </a:lnTo>
                <a:lnTo>
                  <a:pt x="381" y="832"/>
                </a:lnTo>
                <a:lnTo>
                  <a:pt x="428" y="781"/>
                </a:lnTo>
                <a:lnTo>
                  <a:pt x="472" y="728"/>
                </a:lnTo>
                <a:lnTo>
                  <a:pt x="515" y="673"/>
                </a:lnTo>
                <a:lnTo>
                  <a:pt x="515" y="673"/>
                </a:lnTo>
                <a:close/>
                <a:moveTo>
                  <a:pt x="147" y="1896"/>
                </a:moveTo>
                <a:lnTo>
                  <a:pt x="147" y="1896"/>
                </a:lnTo>
                <a:lnTo>
                  <a:pt x="205" y="1844"/>
                </a:lnTo>
                <a:lnTo>
                  <a:pt x="264" y="1790"/>
                </a:lnTo>
                <a:lnTo>
                  <a:pt x="321" y="1734"/>
                </a:lnTo>
                <a:lnTo>
                  <a:pt x="375" y="1677"/>
                </a:lnTo>
                <a:lnTo>
                  <a:pt x="428" y="1619"/>
                </a:lnTo>
                <a:lnTo>
                  <a:pt x="480" y="1560"/>
                </a:lnTo>
                <a:lnTo>
                  <a:pt x="529" y="1499"/>
                </a:lnTo>
                <a:lnTo>
                  <a:pt x="576" y="1435"/>
                </a:lnTo>
                <a:lnTo>
                  <a:pt x="576" y="1435"/>
                </a:lnTo>
                <a:lnTo>
                  <a:pt x="579" y="1439"/>
                </a:lnTo>
                <a:lnTo>
                  <a:pt x="583" y="1443"/>
                </a:lnTo>
                <a:lnTo>
                  <a:pt x="587" y="1446"/>
                </a:lnTo>
                <a:lnTo>
                  <a:pt x="592" y="1447"/>
                </a:lnTo>
                <a:lnTo>
                  <a:pt x="592" y="1447"/>
                </a:lnTo>
                <a:lnTo>
                  <a:pt x="629" y="1452"/>
                </a:lnTo>
                <a:lnTo>
                  <a:pt x="665" y="1454"/>
                </a:lnTo>
                <a:lnTo>
                  <a:pt x="701" y="1454"/>
                </a:lnTo>
                <a:lnTo>
                  <a:pt x="734" y="1451"/>
                </a:lnTo>
                <a:lnTo>
                  <a:pt x="734" y="1451"/>
                </a:lnTo>
                <a:lnTo>
                  <a:pt x="661" y="1526"/>
                </a:lnTo>
                <a:lnTo>
                  <a:pt x="588" y="1602"/>
                </a:lnTo>
                <a:lnTo>
                  <a:pt x="515" y="1677"/>
                </a:lnTo>
                <a:lnTo>
                  <a:pt x="478" y="1716"/>
                </a:lnTo>
                <a:lnTo>
                  <a:pt x="441" y="1752"/>
                </a:lnTo>
                <a:lnTo>
                  <a:pt x="441" y="1752"/>
                </a:lnTo>
                <a:lnTo>
                  <a:pt x="293" y="1893"/>
                </a:lnTo>
                <a:lnTo>
                  <a:pt x="219" y="1965"/>
                </a:lnTo>
                <a:lnTo>
                  <a:pt x="147" y="2038"/>
                </a:lnTo>
                <a:lnTo>
                  <a:pt x="147" y="2038"/>
                </a:lnTo>
                <a:lnTo>
                  <a:pt x="147" y="1896"/>
                </a:lnTo>
                <a:lnTo>
                  <a:pt x="147" y="1896"/>
                </a:lnTo>
                <a:close/>
                <a:moveTo>
                  <a:pt x="151" y="2263"/>
                </a:moveTo>
                <a:lnTo>
                  <a:pt x="151" y="2263"/>
                </a:lnTo>
                <a:lnTo>
                  <a:pt x="244" y="2173"/>
                </a:lnTo>
                <a:lnTo>
                  <a:pt x="339" y="2085"/>
                </a:lnTo>
                <a:lnTo>
                  <a:pt x="434" y="1998"/>
                </a:lnTo>
                <a:lnTo>
                  <a:pt x="530" y="1912"/>
                </a:lnTo>
                <a:lnTo>
                  <a:pt x="530" y="1912"/>
                </a:lnTo>
                <a:lnTo>
                  <a:pt x="526" y="1985"/>
                </a:lnTo>
                <a:lnTo>
                  <a:pt x="526" y="1985"/>
                </a:lnTo>
                <a:lnTo>
                  <a:pt x="476" y="2031"/>
                </a:lnTo>
                <a:lnTo>
                  <a:pt x="427" y="2082"/>
                </a:lnTo>
                <a:lnTo>
                  <a:pt x="380" y="2133"/>
                </a:lnTo>
                <a:lnTo>
                  <a:pt x="334" y="2185"/>
                </a:lnTo>
                <a:lnTo>
                  <a:pt x="289" y="2239"/>
                </a:lnTo>
                <a:lnTo>
                  <a:pt x="245" y="2292"/>
                </a:lnTo>
                <a:lnTo>
                  <a:pt x="156" y="2401"/>
                </a:lnTo>
                <a:lnTo>
                  <a:pt x="156" y="2401"/>
                </a:lnTo>
                <a:lnTo>
                  <a:pt x="154" y="2332"/>
                </a:lnTo>
                <a:lnTo>
                  <a:pt x="151" y="2263"/>
                </a:lnTo>
                <a:lnTo>
                  <a:pt x="151" y="2263"/>
                </a:lnTo>
                <a:close/>
                <a:moveTo>
                  <a:pt x="171" y="2586"/>
                </a:moveTo>
                <a:lnTo>
                  <a:pt x="171" y="2586"/>
                </a:lnTo>
                <a:lnTo>
                  <a:pt x="164" y="2513"/>
                </a:lnTo>
                <a:lnTo>
                  <a:pt x="159" y="2439"/>
                </a:lnTo>
                <a:lnTo>
                  <a:pt x="159" y="2439"/>
                </a:lnTo>
                <a:lnTo>
                  <a:pt x="205" y="2391"/>
                </a:lnTo>
                <a:lnTo>
                  <a:pt x="250" y="2342"/>
                </a:lnTo>
                <a:lnTo>
                  <a:pt x="342" y="2244"/>
                </a:lnTo>
                <a:lnTo>
                  <a:pt x="432" y="2146"/>
                </a:lnTo>
                <a:lnTo>
                  <a:pt x="522" y="2048"/>
                </a:lnTo>
                <a:lnTo>
                  <a:pt x="522" y="2048"/>
                </a:lnTo>
                <a:lnTo>
                  <a:pt x="518" y="2133"/>
                </a:lnTo>
                <a:lnTo>
                  <a:pt x="514" y="2218"/>
                </a:lnTo>
                <a:lnTo>
                  <a:pt x="514" y="2218"/>
                </a:lnTo>
                <a:lnTo>
                  <a:pt x="427" y="2307"/>
                </a:lnTo>
                <a:lnTo>
                  <a:pt x="339" y="2398"/>
                </a:lnTo>
                <a:lnTo>
                  <a:pt x="253" y="2491"/>
                </a:lnTo>
                <a:lnTo>
                  <a:pt x="171" y="2586"/>
                </a:lnTo>
                <a:lnTo>
                  <a:pt x="171" y="2586"/>
                </a:lnTo>
                <a:close/>
                <a:moveTo>
                  <a:pt x="175" y="2630"/>
                </a:moveTo>
                <a:lnTo>
                  <a:pt x="175" y="2630"/>
                </a:lnTo>
                <a:lnTo>
                  <a:pt x="261" y="2545"/>
                </a:lnTo>
                <a:lnTo>
                  <a:pt x="348" y="2459"/>
                </a:lnTo>
                <a:lnTo>
                  <a:pt x="391" y="2415"/>
                </a:lnTo>
                <a:lnTo>
                  <a:pt x="433" y="2372"/>
                </a:lnTo>
                <a:lnTo>
                  <a:pt x="473" y="2327"/>
                </a:lnTo>
                <a:lnTo>
                  <a:pt x="513" y="2280"/>
                </a:lnTo>
                <a:lnTo>
                  <a:pt x="513" y="2280"/>
                </a:lnTo>
                <a:lnTo>
                  <a:pt x="513" y="2340"/>
                </a:lnTo>
                <a:lnTo>
                  <a:pt x="513" y="2399"/>
                </a:lnTo>
                <a:lnTo>
                  <a:pt x="513" y="2399"/>
                </a:lnTo>
                <a:lnTo>
                  <a:pt x="486" y="2419"/>
                </a:lnTo>
                <a:lnTo>
                  <a:pt x="461" y="2440"/>
                </a:lnTo>
                <a:lnTo>
                  <a:pt x="436" y="2464"/>
                </a:lnTo>
                <a:lnTo>
                  <a:pt x="412" y="2488"/>
                </a:lnTo>
                <a:lnTo>
                  <a:pt x="366" y="2539"/>
                </a:lnTo>
                <a:lnTo>
                  <a:pt x="321" y="2586"/>
                </a:lnTo>
                <a:lnTo>
                  <a:pt x="321" y="2586"/>
                </a:lnTo>
                <a:lnTo>
                  <a:pt x="285" y="2625"/>
                </a:lnTo>
                <a:lnTo>
                  <a:pt x="252" y="2663"/>
                </a:lnTo>
                <a:lnTo>
                  <a:pt x="220" y="2703"/>
                </a:lnTo>
                <a:lnTo>
                  <a:pt x="188" y="2744"/>
                </a:lnTo>
                <a:lnTo>
                  <a:pt x="188" y="2744"/>
                </a:lnTo>
                <a:lnTo>
                  <a:pt x="181" y="2687"/>
                </a:lnTo>
                <a:lnTo>
                  <a:pt x="175" y="2630"/>
                </a:lnTo>
                <a:lnTo>
                  <a:pt x="175" y="2630"/>
                </a:lnTo>
                <a:close/>
                <a:moveTo>
                  <a:pt x="232" y="2905"/>
                </a:moveTo>
                <a:lnTo>
                  <a:pt x="232" y="2905"/>
                </a:lnTo>
                <a:lnTo>
                  <a:pt x="227" y="2905"/>
                </a:lnTo>
                <a:lnTo>
                  <a:pt x="227" y="2905"/>
                </a:lnTo>
                <a:lnTo>
                  <a:pt x="220" y="2905"/>
                </a:lnTo>
                <a:lnTo>
                  <a:pt x="213" y="2907"/>
                </a:lnTo>
                <a:lnTo>
                  <a:pt x="213" y="2907"/>
                </a:lnTo>
                <a:lnTo>
                  <a:pt x="204" y="2851"/>
                </a:lnTo>
                <a:lnTo>
                  <a:pt x="196" y="2794"/>
                </a:lnTo>
                <a:lnTo>
                  <a:pt x="196" y="2794"/>
                </a:lnTo>
                <a:lnTo>
                  <a:pt x="233" y="2749"/>
                </a:lnTo>
                <a:lnTo>
                  <a:pt x="272" y="2704"/>
                </a:lnTo>
                <a:lnTo>
                  <a:pt x="311" y="2660"/>
                </a:lnTo>
                <a:lnTo>
                  <a:pt x="351" y="2617"/>
                </a:lnTo>
                <a:lnTo>
                  <a:pt x="351" y="2617"/>
                </a:lnTo>
                <a:lnTo>
                  <a:pt x="371" y="2598"/>
                </a:lnTo>
                <a:lnTo>
                  <a:pt x="391" y="2580"/>
                </a:lnTo>
                <a:lnTo>
                  <a:pt x="432" y="2542"/>
                </a:lnTo>
                <a:lnTo>
                  <a:pt x="474" y="2505"/>
                </a:lnTo>
                <a:lnTo>
                  <a:pt x="494" y="2487"/>
                </a:lnTo>
                <a:lnTo>
                  <a:pt x="514" y="2467"/>
                </a:lnTo>
                <a:lnTo>
                  <a:pt x="514" y="2467"/>
                </a:lnTo>
                <a:lnTo>
                  <a:pt x="517" y="2520"/>
                </a:lnTo>
                <a:lnTo>
                  <a:pt x="519" y="2574"/>
                </a:lnTo>
                <a:lnTo>
                  <a:pt x="519" y="2574"/>
                </a:lnTo>
                <a:lnTo>
                  <a:pt x="515" y="2574"/>
                </a:lnTo>
                <a:lnTo>
                  <a:pt x="515" y="2574"/>
                </a:lnTo>
                <a:lnTo>
                  <a:pt x="491" y="2594"/>
                </a:lnTo>
                <a:lnTo>
                  <a:pt x="466" y="2615"/>
                </a:lnTo>
                <a:lnTo>
                  <a:pt x="444" y="2638"/>
                </a:lnTo>
                <a:lnTo>
                  <a:pt x="420" y="2663"/>
                </a:lnTo>
                <a:lnTo>
                  <a:pt x="376" y="2713"/>
                </a:lnTo>
                <a:lnTo>
                  <a:pt x="334" y="2762"/>
                </a:lnTo>
                <a:lnTo>
                  <a:pt x="334" y="2762"/>
                </a:lnTo>
                <a:lnTo>
                  <a:pt x="305" y="2795"/>
                </a:lnTo>
                <a:lnTo>
                  <a:pt x="277" y="2831"/>
                </a:lnTo>
                <a:lnTo>
                  <a:pt x="265" y="2848"/>
                </a:lnTo>
                <a:lnTo>
                  <a:pt x="253" y="2867"/>
                </a:lnTo>
                <a:lnTo>
                  <a:pt x="241" y="2887"/>
                </a:lnTo>
                <a:lnTo>
                  <a:pt x="232" y="2905"/>
                </a:lnTo>
                <a:lnTo>
                  <a:pt x="232" y="2905"/>
                </a:lnTo>
                <a:close/>
                <a:moveTo>
                  <a:pt x="442" y="2917"/>
                </a:moveTo>
                <a:lnTo>
                  <a:pt x="442" y="2917"/>
                </a:lnTo>
                <a:lnTo>
                  <a:pt x="401" y="2916"/>
                </a:lnTo>
                <a:lnTo>
                  <a:pt x="401" y="2916"/>
                </a:lnTo>
                <a:lnTo>
                  <a:pt x="428" y="2894"/>
                </a:lnTo>
                <a:lnTo>
                  <a:pt x="452" y="2870"/>
                </a:lnTo>
                <a:lnTo>
                  <a:pt x="452" y="2870"/>
                </a:lnTo>
                <a:lnTo>
                  <a:pt x="472" y="2848"/>
                </a:lnTo>
                <a:lnTo>
                  <a:pt x="493" y="2826"/>
                </a:lnTo>
                <a:lnTo>
                  <a:pt x="502" y="2814"/>
                </a:lnTo>
                <a:lnTo>
                  <a:pt x="510" y="2802"/>
                </a:lnTo>
                <a:lnTo>
                  <a:pt x="518" y="2789"/>
                </a:lnTo>
                <a:lnTo>
                  <a:pt x="525" y="2777"/>
                </a:lnTo>
                <a:lnTo>
                  <a:pt x="525" y="2777"/>
                </a:lnTo>
                <a:lnTo>
                  <a:pt x="526" y="2769"/>
                </a:lnTo>
                <a:lnTo>
                  <a:pt x="526" y="2762"/>
                </a:lnTo>
                <a:lnTo>
                  <a:pt x="523" y="2756"/>
                </a:lnTo>
                <a:lnTo>
                  <a:pt x="518" y="2750"/>
                </a:lnTo>
                <a:lnTo>
                  <a:pt x="513" y="2748"/>
                </a:lnTo>
                <a:lnTo>
                  <a:pt x="506" y="2746"/>
                </a:lnTo>
                <a:lnTo>
                  <a:pt x="499" y="2748"/>
                </a:lnTo>
                <a:lnTo>
                  <a:pt x="493" y="2752"/>
                </a:lnTo>
                <a:lnTo>
                  <a:pt x="493" y="2752"/>
                </a:lnTo>
                <a:lnTo>
                  <a:pt x="485" y="2761"/>
                </a:lnTo>
                <a:lnTo>
                  <a:pt x="477" y="2769"/>
                </a:lnTo>
                <a:lnTo>
                  <a:pt x="464" y="2789"/>
                </a:lnTo>
                <a:lnTo>
                  <a:pt x="452" y="2809"/>
                </a:lnTo>
                <a:lnTo>
                  <a:pt x="438" y="2827"/>
                </a:lnTo>
                <a:lnTo>
                  <a:pt x="438" y="2827"/>
                </a:lnTo>
                <a:lnTo>
                  <a:pt x="420" y="2851"/>
                </a:lnTo>
                <a:lnTo>
                  <a:pt x="401" y="2874"/>
                </a:lnTo>
                <a:lnTo>
                  <a:pt x="380" y="2895"/>
                </a:lnTo>
                <a:lnTo>
                  <a:pt x="358" y="2913"/>
                </a:lnTo>
                <a:lnTo>
                  <a:pt x="358" y="2913"/>
                </a:lnTo>
                <a:lnTo>
                  <a:pt x="356" y="2916"/>
                </a:lnTo>
                <a:lnTo>
                  <a:pt x="356" y="2916"/>
                </a:lnTo>
                <a:lnTo>
                  <a:pt x="314" y="2913"/>
                </a:lnTo>
                <a:lnTo>
                  <a:pt x="270" y="2909"/>
                </a:lnTo>
                <a:lnTo>
                  <a:pt x="270" y="2909"/>
                </a:lnTo>
                <a:lnTo>
                  <a:pt x="295" y="2874"/>
                </a:lnTo>
                <a:lnTo>
                  <a:pt x="322" y="2841"/>
                </a:lnTo>
                <a:lnTo>
                  <a:pt x="351" y="2807"/>
                </a:lnTo>
                <a:lnTo>
                  <a:pt x="381" y="2776"/>
                </a:lnTo>
                <a:lnTo>
                  <a:pt x="381" y="2776"/>
                </a:lnTo>
                <a:lnTo>
                  <a:pt x="399" y="2758"/>
                </a:lnTo>
                <a:lnTo>
                  <a:pt x="417" y="2741"/>
                </a:lnTo>
                <a:lnTo>
                  <a:pt x="456" y="2705"/>
                </a:lnTo>
                <a:lnTo>
                  <a:pt x="474" y="2688"/>
                </a:lnTo>
                <a:lnTo>
                  <a:pt x="493" y="2668"/>
                </a:lnTo>
                <a:lnTo>
                  <a:pt x="509" y="2648"/>
                </a:lnTo>
                <a:lnTo>
                  <a:pt x="523" y="2629"/>
                </a:lnTo>
                <a:lnTo>
                  <a:pt x="523" y="2629"/>
                </a:lnTo>
                <a:lnTo>
                  <a:pt x="530" y="2703"/>
                </a:lnTo>
                <a:lnTo>
                  <a:pt x="539" y="2776"/>
                </a:lnTo>
                <a:lnTo>
                  <a:pt x="550" y="2848"/>
                </a:lnTo>
                <a:lnTo>
                  <a:pt x="563" y="2921"/>
                </a:lnTo>
                <a:lnTo>
                  <a:pt x="563" y="2921"/>
                </a:lnTo>
                <a:lnTo>
                  <a:pt x="550" y="2919"/>
                </a:lnTo>
                <a:lnTo>
                  <a:pt x="534" y="2916"/>
                </a:lnTo>
                <a:lnTo>
                  <a:pt x="519" y="2915"/>
                </a:lnTo>
                <a:lnTo>
                  <a:pt x="505" y="2915"/>
                </a:lnTo>
                <a:lnTo>
                  <a:pt x="442" y="2917"/>
                </a:lnTo>
                <a:lnTo>
                  <a:pt x="442" y="2917"/>
                </a:lnTo>
                <a:close/>
                <a:moveTo>
                  <a:pt x="562" y="1807"/>
                </a:moveTo>
                <a:lnTo>
                  <a:pt x="562" y="1807"/>
                </a:lnTo>
                <a:lnTo>
                  <a:pt x="555" y="1811"/>
                </a:lnTo>
                <a:lnTo>
                  <a:pt x="551" y="1817"/>
                </a:lnTo>
                <a:lnTo>
                  <a:pt x="551" y="1817"/>
                </a:lnTo>
                <a:lnTo>
                  <a:pt x="446" y="1916"/>
                </a:lnTo>
                <a:lnTo>
                  <a:pt x="396" y="1966"/>
                </a:lnTo>
                <a:lnTo>
                  <a:pt x="344" y="2017"/>
                </a:lnTo>
                <a:lnTo>
                  <a:pt x="295" y="2068"/>
                </a:lnTo>
                <a:lnTo>
                  <a:pt x="246" y="2120"/>
                </a:lnTo>
                <a:lnTo>
                  <a:pt x="197" y="2173"/>
                </a:lnTo>
                <a:lnTo>
                  <a:pt x="150" y="2227"/>
                </a:lnTo>
                <a:lnTo>
                  <a:pt x="150" y="2227"/>
                </a:lnTo>
                <a:lnTo>
                  <a:pt x="148" y="2150"/>
                </a:lnTo>
                <a:lnTo>
                  <a:pt x="147" y="2075"/>
                </a:lnTo>
                <a:lnTo>
                  <a:pt x="147" y="2075"/>
                </a:lnTo>
                <a:lnTo>
                  <a:pt x="310" y="1929"/>
                </a:lnTo>
                <a:lnTo>
                  <a:pt x="470" y="1782"/>
                </a:lnTo>
                <a:lnTo>
                  <a:pt x="470" y="1782"/>
                </a:lnTo>
                <a:lnTo>
                  <a:pt x="558" y="1703"/>
                </a:lnTo>
                <a:lnTo>
                  <a:pt x="603" y="1663"/>
                </a:lnTo>
                <a:lnTo>
                  <a:pt x="646" y="1621"/>
                </a:lnTo>
                <a:lnTo>
                  <a:pt x="689" y="1578"/>
                </a:lnTo>
                <a:lnTo>
                  <a:pt x="709" y="1556"/>
                </a:lnTo>
                <a:lnTo>
                  <a:pt x="729" y="1533"/>
                </a:lnTo>
                <a:lnTo>
                  <a:pt x="748" y="1511"/>
                </a:lnTo>
                <a:lnTo>
                  <a:pt x="766" y="1487"/>
                </a:lnTo>
                <a:lnTo>
                  <a:pt x="783" y="1464"/>
                </a:lnTo>
                <a:lnTo>
                  <a:pt x="799" y="1439"/>
                </a:lnTo>
                <a:lnTo>
                  <a:pt x="799" y="1439"/>
                </a:lnTo>
                <a:lnTo>
                  <a:pt x="824" y="1432"/>
                </a:lnTo>
                <a:lnTo>
                  <a:pt x="848" y="1423"/>
                </a:lnTo>
                <a:lnTo>
                  <a:pt x="872" y="1413"/>
                </a:lnTo>
                <a:lnTo>
                  <a:pt x="894" y="1401"/>
                </a:lnTo>
                <a:lnTo>
                  <a:pt x="915" y="1387"/>
                </a:lnTo>
                <a:lnTo>
                  <a:pt x="936" y="1373"/>
                </a:lnTo>
                <a:lnTo>
                  <a:pt x="956" y="1357"/>
                </a:lnTo>
                <a:lnTo>
                  <a:pt x="975" y="1341"/>
                </a:lnTo>
                <a:lnTo>
                  <a:pt x="993" y="1322"/>
                </a:lnTo>
                <a:lnTo>
                  <a:pt x="1011" y="1304"/>
                </a:lnTo>
                <a:lnTo>
                  <a:pt x="1027" y="1283"/>
                </a:lnTo>
                <a:lnTo>
                  <a:pt x="1041" y="1262"/>
                </a:lnTo>
                <a:lnTo>
                  <a:pt x="1056" y="1240"/>
                </a:lnTo>
                <a:lnTo>
                  <a:pt x="1068" y="1217"/>
                </a:lnTo>
                <a:lnTo>
                  <a:pt x="1080" y="1193"/>
                </a:lnTo>
                <a:lnTo>
                  <a:pt x="1090" y="1167"/>
                </a:lnTo>
                <a:lnTo>
                  <a:pt x="1090" y="1167"/>
                </a:lnTo>
                <a:lnTo>
                  <a:pt x="1122" y="1142"/>
                </a:lnTo>
                <a:lnTo>
                  <a:pt x="1154" y="1115"/>
                </a:lnTo>
                <a:lnTo>
                  <a:pt x="1183" y="1087"/>
                </a:lnTo>
                <a:lnTo>
                  <a:pt x="1212" y="1058"/>
                </a:lnTo>
                <a:lnTo>
                  <a:pt x="1269" y="999"/>
                </a:lnTo>
                <a:lnTo>
                  <a:pt x="1325" y="937"/>
                </a:lnTo>
                <a:lnTo>
                  <a:pt x="1325" y="937"/>
                </a:lnTo>
                <a:lnTo>
                  <a:pt x="1364" y="895"/>
                </a:lnTo>
                <a:lnTo>
                  <a:pt x="1408" y="851"/>
                </a:lnTo>
                <a:lnTo>
                  <a:pt x="1450" y="806"/>
                </a:lnTo>
                <a:lnTo>
                  <a:pt x="1472" y="783"/>
                </a:lnTo>
                <a:lnTo>
                  <a:pt x="1490" y="761"/>
                </a:lnTo>
                <a:lnTo>
                  <a:pt x="1490" y="761"/>
                </a:lnTo>
                <a:lnTo>
                  <a:pt x="1493" y="797"/>
                </a:lnTo>
                <a:lnTo>
                  <a:pt x="1495" y="835"/>
                </a:lnTo>
                <a:lnTo>
                  <a:pt x="1495" y="872"/>
                </a:lnTo>
                <a:lnTo>
                  <a:pt x="1495" y="911"/>
                </a:lnTo>
                <a:lnTo>
                  <a:pt x="1495" y="911"/>
                </a:lnTo>
                <a:lnTo>
                  <a:pt x="1442" y="971"/>
                </a:lnTo>
                <a:lnTo>
                  <a:pt x="1387" y="1031"/>
                </a:lnTo>
                <a:lnTo>
                  <a:pt x="1331" y="1089"/>
                </a:lnTo>
                <a:lnTo>
                  <a:pt x="1274" y="1148"/>
                </a:lnTo>
                <a:lnTo>
                  <a:pt x="1217" y="1205"/>
                </a:lnTo>
                <a:lnTo>
                  <a:pt x="1159" y="1260"/>
                </a:lnTo>
                <a:lnTo>
                  <a:pt x="1041" y="1371"/>
                </a:lnTo>
                <a:lnTo>
                  <a:pt x="921" y="1481"/>
                </a:lnTo>
                <a:lnTo>
                  <a:pt x="801" y="1590"/>
                </a:lnTo>
                <a:lnTo>
                  <a:pt x="681" y="1697"/>
                </a:lnTo>
                <a:lnTo>
                  <a:pt x="562" y="1807"/>
                </a:lnTo>
                <a:lnTo>
                  <a:pt x="562" y="1807"/>
                </a:lnTo>
                <a:close/>
                <a:moveTo>
                  <a:pt x="764" y="1794"/>
                </a:moveTo>
                <a:lnTo>
                  <a:pt x="764" y="1794"/>
                </a:lnTo>
                <a:lnTo>
                  <a:pt x="710" y="1795"/>
                </a:lnTo>
                <a:lnTo>
                  <a:pt x="657" y="1798"/>
                </a:lnTo>
                <a:lnTo>
                  <a:pt x="657" y="1798"/>
                </a:lnTo>
                <a:lnTo>
                  <a:pt x="766" y="1701"/>
                </a:lnTo>
                <a:lnTo>
                  <a:pt x="873" y="1603"/>
                </a:lnTo>
                <a:lnTo>
                  <a:pt x="980" y="1505"/>
                </a:lnTo>
                <a:lnTo>
                  <a:pt x="1086" y="1406"/>
                </a:lnTo>
                <a:lnTo>
                  <a:pt x="1191" y="1305"/>
                </a:lnTo>
                <a:lnTo>
                  <a:pt x="1294" y="1203"/>
                </a:lnTo>
                <a:lnTo>
                  <a:pt x="1344" y="1150"/>
                </a:lnTo>
                <a:lnTo>
                  <a:pt x="1393" y="1099"/>
                </a:lnTo>
                <a:lnTo>
                  <a:pt x="1442" y="1046"/>
                </a:lnTo>
                <a:lnTo>
                  <a:pt x="1491" y="991"/>
                </a:lnTo>
                <a:lnTo>
                  <a:pt x="1491" y="991"/>
                </a:lnTo>
                <a:lnTo>
                  <a:pt x="1489" y="1026"/>
                </a:lnTo>
                <a:lnTo>
                  <a:pt x="1485" y="1060"/>
                </a:lnTo>
                <a:lnTo>
                  <a:pt x="1476" y="1129"/>
                </a:lnTo>
                <a:lnTo>
                  <a:pt x="1476" y="1129"/>
                </a:lnTo>
                <a:lnTo>
                  <a:pt x="1473" y="1129"/>
                </a:lnTo>
                <a:lnTo>
                  <a:pt x="1473" y="1129"/>
                </a:lnTo>
                <a:lnTo>
                  <a:pt x="1307" y="1309"/>
                </a:lnTo>
                <a:lnTo>
                  <a:pt x="1224" y="1398"/>
                </a:lnTo>
                <a:lnTo>
                  <a:pt x="1182" y="1442"/>
                </a:lnTo>
                <a:lnTo>
                  <a:pt x="1139" y="1484"/>
                </a:lnTo>
                <a:lnTo>
                  <a:pt x="1095" y="1526"/>
                </a:lnTo>
                <a:lnTo>
                  <a:pt x="1052" y="1568"/>
                </a:lnTo>
                <a:lnTo>
                  <a:pt x="1007" y="1609"/>
                </a:lnTo>
                <a:lnTo>
                  <a:pt x="960" y="1647"/>
                </a:lnTo>
                <a:lnTo>
                  <a:pt x="913" y="1685"/>
                </a:lnTo>
                <a:lnTo>
                  <a:pt x="865" y="1724"/>
                </a:lnTo>
                <a:lnTo>
                  <a:pt x="815" y="1760"/>
                </a:lnTo>
                <a:lnTo>
                  <a:pt x="764" y="1794"/>
                </a:lnTo>
                <a:lnTo>
                  <a:pt x="764" y="1794"/>
                </a:lnTo>
                <a:close/>
                <a:moveTo>
                  <a:pt x="1571" y="2817"/>
                </a:moveTo>
                <a:lnTo>
                  <a:pt x="1571" y="2817"/>
                </a:lnTo>
                <a:lnTo>
                  <a:pt x="1559" y="2833"/>
                </a:lnTo>
                <a:lnTo>
                  <a:pt x="1548" y="2847"/>
                </a:lnTo>
                <a:lnTo>
                  <a:pt x="1538" y="2863"/>
                </a:lnTo>
                <a:lnTo>
                  <a:pt x="1526" y="2878"/>
                </a:lnTo>
                <a:lnTo>
                  <a:pt x="1526" y="2878"/>
                </a:lnTo>
                <a:lnTo>
                  <a:pt x="1511" y="2895"/>
                </a:lnTo>
                <a:lnTo>
                  <a:pt x="1497" y="2911"/>
                </a:lnTo>
                <a:lnTo>
                  <a:pt x="1480" y="2927"/>
                </a:lnTo>
                <a:lnTo>
                  <a:pt x="1462" y="2941"/>
                </a:lnTo>
                <a:lnTo>
                  <a:pt x="1462" y="2941"/>
                </a:lnTo>
                <a:lnTo>
                  <a:pt x="1437" y="2936"/>
                </a:lnTo>
                <a:lnTo>
                  <a:pt x="1411" y="2931"/>
                </a:lnTo>
                <a:lnTo>
                  <a:pt x="1411" y="2931"/>
                </a:lnTo>
                <a:lnTo>
                  <a:pt x="1448" y="2899"/>
                </a:lnTo>
                <a:lnTo>
                  <a:pt x="1448" y="2899"/>
                </a:lnTo>
                <a:lnTo>
                  <a:pt x="1476" y="2874"/>
                </a:lnTo>
                <a:lnTo>
                  <a:pt x="1503" y="2846"/>
                </a:lnTo>
                <a:lnTo>
                  <a:pt x="1531" y="2817"/>
                </a:lnTo>
                <a:lnTo>
                  <a:pt x="1558" y="2788"/>
                </a:lnTo>
                <a:lnTo>
                  <a:pt x="1558" y="2788"/>
                </a:lnTo>
                <a:lnTo>
                  <a:pt x="1571" y="2817"/>
                </a:lnTo>
                <a:lnTo>
                  <a:pt x="1571" y="2817"/>
                </a:lnTo>
                <a:close/>
                <a:moveTo>
                  <a:pt x="968" y="1859"/>
                </a:moveTo>
                <a:lnTo>
                  <a:pt x="968" y="1859"/>
                </a:lnTo>
                <a:lnTo>
                  <a:pt x="1004" y="1836"/>
                </a:lnTo>
                <a:lnTo>
                  <a:pt x="1038" y="1813"/>
                </a:lnTo>
                <a:lnTo>
                  <a:pt x="1072" y="1787"/>
                </a:lnTo>
                <a:lnTo>
                  <a:pt x="1105" y="1762"/>
                </a:lnTo>
                <a:lnTo>
                  <a:pt x="1105" y="1762"/>
                </a:lnTo>
                <a:lnTo>
                  <a:pt x="1113" y="1794"/>
                </a:lnTo>
                <a:lnTo>
                  <a:pt x="1122" y="1822"/>
                </a:lnTo>
                <a:lnTo>
                  <a:pt x="1122" y="1822"/>
                </a:lnTo>
                <a:lnTo>
                  <a:pt x="1107" y="1832"/>
                </a:lnTo>
                <a:lnTo>
                  <a:pt x="1094" y="1844"/>
                </a:lnTo>
                <a:lnTo>
                  <a:pt x="1081" y="1859"/>
                </a:lnTo>
                <a:lnTo>
                  <a:pt x="1069" y="1874"/>
                </a:lnTo>
                <a:lnTo>
                  <a:pt x="1057" y="1889"/>
                </a:lnTo>
                <a:lnTo>
                  <a:pt x="1045" y="1905"/>
                </a:lnTo>
                <a:lnTo>
                  <a:pt x="1024" y="1937"/>
                </a:lnTo>
                <a:lnTo>
                  <a:pt x="1024" y="1937"/>
                </a:lnTo>
                <a:lnTo>
                  <a:pt x="1012" y="1916"/>
                </a:lnTo>
                <a:lnTo>
                  <a:pt x="999" y="1896"/>
                </a:lnTo>
                <a:lnTo>
                  <a:pt x="984" y="1876"/>
                </a:lnTo>
                <a:lnTo>
                  <a:pt x="968" y="1859"/>
                </a:lnTo>
                <a:lnTo>
                  <a:pt x="968" y="1859"/>
                </a:lnTo>
                <a:close/>
                <a:moveTo>
                  <a:pt x="1037" y="1964"/>
                </a:moveTo>
                <a:lnTo>
                  <a:pt x="1037" y="1964"/>
                </a:lnTo>
                <a:lnTo>
                  <a:pt x="1062" y="1936"/>
                </a:lnTo>
                <a:lnTo>
                  <a:pt x="1087" y="1908"/>
                </a:lnTo>
                <a:lnTo>
                  <a:pt x="1113" y="1880"/>
                </a:lnTo>
                <a:lnTo>
                  <a:pt x="1125" y="1866"/>
                </a:lnTo>
                <a:lnTo>
                  <a:pt x="1135" y="1851"/>
                </a:lnTo>
                <a:lnTo>
                  <a:pt x="1135" y="1851"/>
                </a:lnTo>
                <a:lnTo>
                  <a:pt x="1144" y="1868"/>
                </a:lnTo>
                <a:lnTo>
                  <a:pt x="1155" y="1884"/>
                </a:lnTo>
                <a:lnTo>
                  <a:pt x="1167" y="1899"/>
                </a:lnTo>
                <a:lnTo>
                  <a:pt x="1180" y="1913"/>
                </a:lnTo>
                <a:lnTo>
                  <a:pt x="1180" y="1913"/>
                </a:lnTo>
                <a:lnTo>
                  <a:pt x="1184" y="1929"/>
                </a:lnTo>
                <a:lnTo>
                  <a:pt x="1184" y="1929"/>
                </a:lnTo>
                <a:lnTo>
                  <a:pt x="1180" y="1929"/>
                </a:lnTo>
                <a:lnTo>
                  <a:pt x="1180" y="1929"/>
                </a:lnTo>
                <a:lnTo>
                  <a:pt x="1170" y="1936"/>
                </a:lnTo>
                <a:lnTo>
                  <a:pt x="1159" y="1942"/>
                </a:lnTo>
                <a:lnTo>
                  <a:pt x="1150" y="1950"/>
                </a:lnTo>
                <a:lnTo>
                  <a:pt x="1142" y="1961"/>
                </a:lnTo>
                <a:lnTo>
                  <a:pt x="1126" y="1981"/>
                </a:lnTo>
                <a:lnTo>
                  <a:pt x="1110" y="2001"/>
                </a:lnTo>
                <a:lnTo>
                  <a:pt x="1110" y="2001"/>
                </a:lnTo>
                <a:lnTo>
                  <a:pt x="1076" y="2051"/>
                </a:lnTo>
                <a:lnTo>
                  <a:pt x="1076" y="2051"/>
                </a:lnTo>
                <a:lnTo>
                  <a:pt x="1058" y="2006"/>
                </a:lnTo>
                <a:lnTo>
                  <a:pt x="1048" y="1985"/>
                </a:lnTo>
                <a:lnTo>
                  <a:pt x="1037" y="1964"/>
                </a:lnTo>
                <a:lnTo>
                  <a:pt x="1037" y="1964"/>
                </a:lnTo>
                <a:close/>
                <a:moveTo>
                  <a:pt x="1089" y="2085"/>
                </a:moveTo>
                <a:lnTo>
                  <a:pt x="1089" y="2085"/>
                </a:lnTo>
                <a:lnTo>
                  <a:pt x="1131" y="2031"/>
                </a:lnTo>
                <a:lnTo>
                  <a:pt x="1131" y="2031"/>
                </a:lnTo>
                <a:lnTo>
                  <a:pt x="1146" y="2015"/>
                </a:lnTo>
                <a:lnTo>
                  <a:pt x="1162" y="1998"/>
                </a:lnTo>
                <a:lnTo>
                  <a:pt x="1178" y="1982"/>
                </a:lnTo>
                <a:lnTo>
                  <a:pt x="1192" y="1965"/>
                </a:lnTo>
                <a:lnTo>
                  <a:pt x="1192" y="1965"/>
                </a:lnTo>
                <a:lnTo>
                  <a:pt x="1199" y="1987"/>
                </a:lnTo>
                <a:lnTo>
                  <a:pt x="1205" y="2009"/>
                </a:lnTo>
                <a:lnTo>
                  <a:pt x="1223" y="2054"/>
                </a:lnTo>
                <a:lnTo>
                  <a:pt x="1223" y="2054"/>
                </a:lnTo>
                <a:lnTo>
                  <a:pt x="1221" y="2055"/>
                </a:lnTo>
                <a:lnTo>
                  <a:pt x="1221" y="2055"/>
                </a:lnTo>
                <a:lnTo>
                  <a:pt x="1208" y="2066"/>
                </a:lnTo>
                <a:lnTo>
                  <a:pt x="1197" y="2076"/>
                </a:lnTo>
                <a:lnTo>
                  <a:pt x="1175" y="2100"/>
                </a:lnTo>
                <a:lnTo>
                  <a:pt x="1133" y="2149"/>
                </a:lnTo>
                <a:lnTo>
                  <a:pt x="1133" y="2149"/>
                </a:lnTo>
                <a:lnTo>
                  <a:pt x="1117" y="2169"/>
                </a:lnTo>
                <a:lnTo>
                  <a:pt x="1117" y="2169"/>
                </a:lnTo>
                <a:lnTo>
                  <a:pt x="1089" y="2085"/>
                </a:lnTo>
                <a:lnTo>
                  <a:pt x="1089" y="2085"/>
                </a:lnTo>
                <a:close/>
                <a:moveTo>
                  <a:pt x="1134" y="2222"/>
                </a:moveTo>
                <a:lnTo>
                  <a:pt x="1134" y="2222"/>
                </a:lnTo>
                <a:lnTo>
                  <a:pt x="1129" y="2207"/>
                </a:lnTo>
                <a:lnTo>
                  <a:pt x="1129" y="2207"/>
                </a:lnTo>
                <a:lnTo>
                  <a:pt x="1147" y="2186"/>
                </a:lnTo>
                <a:lnTo>
                  <a:pt x="1167" y="2165"/>
                </a:lnTo>
                <a:lnTo>
                  <a:pt x="1167" y="2165"/>
                </a:lnTo>
                <a:lnTo>
                  <a:pt x="1204" y="2128"/>
                </a:lnTo>
                <a:lnTo>
                  <a:pt x="1223" y="2109"/>
                </a:lnTo>
                <a:lnTo>
                  <a:pt x="1238" y="2089"/>
                </a:lnTo>
                <a:lnTo>
                  <a:pt x="1238" y="2089"/>
                </a:lnTo>
                <a:lnTo>
                  <a:pt x="1258" y="2132"/>
                </a:lnTo>
                <a:lnTo>
                  <a:pt x="1278" y="2173"/>
                </a:lnTo>
                <a:lnTo>
                  <a:pt x="1278" y="2173"/>
                </a:lnTo>
                <a:lnTo>
                  <a:pt x="1264" y="2182"/>
                </a:lnTo>
                <a:lnTo>
                  <a:pt x="1249" y="2193"/>
                </a:lnTo>
                <a:lnTo>
                  <a:pt x="1236" y="2205"/>
                </a:lnTo>
                <a:lnTo>
                  <a:pt x="1223" y="2218"/>
                </a:lnTo>
                <a:lnTo>
                  <a:pt x="1199" y="2244"/>
                </a:lnTo>
                <a:lnTo>
                  <a:pt x="1176" y="2271"/>
                </a:lnTo>
                <a:lnTo>
                  <a:pt x="1176" y="2271"/>
                </a:lnTo>
                <a:lnTo>
                  <a:pt x="1167" y="2284"/>
                </a:lnTo>
                <a:lnTo>
                  <a:pt x="1156" y="2297"/>
                </a:lnTo>
                <a:lnTo>
                  <a:pt x="1156" y="2297"/>
                </a:lnTo>
                <a:lnTo>
                  <a:pt x="1134" y="2222"/>
                </a:lnTo>
                <a:lnTo>
                  <a:pt x="1134" y="2222"/>
                </a:lnTo>
                <a:close/>
                <a:moveTo>
                  <a:pt x="1170" y="2338"/>
                </a:moveTo>
                <a:lnTo>
                  <a:pt x="1170" y="2338"/>
                </a:lnTo>
                <a:lnTo>
                  <a:pt x="1186" y="2317"/>
                </a:lnTo>
                <a:lnTo>
                  <a:pt x="1203" y="2297"/>
                </a:lnTo>
                <a:lnTo>
                  <a:pt x="1203" y="2297"/>
                </a:lnTo>
                <a:lnTo>
                  <a:pt x="1213" y="2285"/>
                </a:lnTo>
                <a:lnTo>
                  <a:pt x="1225" y="2275"/>
                </a:lnTo>
                <a:lnTo>
                  <a:pt x="1249" y="2252"/>
                </a:lnTo>
                <a:lnTo>
                  <a:pt x="1273" y="2230"/>
                </a:lnTo>
                <a:lnTo>
                  <a:pt x="1285" y="2218"/>
                </a:lnTo>
                <a:lnTo>
                  <a:pt x="1295" y="2206"/>
                </a:lnTo>
                <a:lnTo>
                  <a:pt x="1295" y="2206"/>
                </a:lnTo>
                <a:lnTo>
                  <a:pt x="1329" y="2274"/>
                </a:lnTo>
                <a:lnTo>
                  <a:pt x="1329" y="2274"/>
                </a:lnTo>
                <a:lnTo>
                  <a:pt x="1310" y="2292"/>
                </a:lnTo>
                <a:lnTo>
                  <a:pt x="1291" y="2312"/>
                </a:lnTo>
                <a:lnTo>
                  <a:pt x="1257" y="2350"/>
                </a:lnTo>
                <a:lnTo>
                  <a:pt x="1257" y="2350"/>
                </a:lnTo>
                <a:lnTo>
                  <a:pt x="1193" y="2419"/>
                </a:lnTo>
                <a:lnTo>
                  <a:pt x="1193" y="2419"/>
                </a:lnTo>
                <a:lnTo>
                  <a:pt x="1170" y="2338"/>
                </a:lnTo>
                <a:lnTo>
                  <a:pt x="1170" y="2338"/>
                </a:lnTo>
                <a:close/>
                <a:moveTo>
                  <a:pt x="1203" y="2451"/>
                </a:moveTo>
                <a:lnTo>
                  <a:pt x="1203" y="2451"/>
                </a:lnTo>
                <a:lnTo>
                  <a:pt x="1238" y="2421"/>
                </a:lnTo>
                <a:lnTo>
                  <a:pt x="1273" y="2389"/>
                </a:lnTo>
                <a:lnTo>
                  <a:pt x="1273" y="2389"/>
                </a:lnTo>
                <a:lnTo>
                  <a:pt x="1311" y="2353"/>
                </a:lnTo>
                <a:lnTo>
                  <a:pt x="1350" y="2317"/>
                </a:lnTo>
                <a:lnTo>
                  <a:pt x="1350" y="2317"/>
                </a:lnTo>
                <a:lnTo>
                  <a:pt x="1356" y="2332"/>
                </a:lnTo>
                <a:lnTo>
                  <a:pt x="1356" y="2332"/>
                </a:lnTo>
                <a:lnTo>
                  <a:pt x="1386" y="2397"/>
                </a:lnTo>
                <a:lnTo>
                  <a:pt x="1386" y="2397"/>
                </a:lnTo>
                <a:lnTo>
                  <a:pt x="1368" y="2415"/>
                </a:lnTo>
                <a:lnTo>
                  <a:pt x="1352" y="2434"/>
                </a:lnTo>
                <a:lnTo>
                  <a:pt x="1322" y="2472"/>
                </a:lnTo>
                <a:lnTo>
                  <a:pt x="1322" y="2472"/>
                </a:lnTo>
                <a:lnTo>
                  <a:pt x="1302" y="2497"/>
                </a:lnTo>
                <a:lnTo>
                  <a:pt x="1281" y="2523"/>
                </a:lnTo>
                <a:lnTo>
                  <a:pt x="1260" y="2546"/>
                </a:lnTo>
                <a:lnTo>
                  <a:pt x="1237" y="2570"/>
                </a:lnTo>
                <a:lnTo>
                  <a:pt x="1237" y="2570"/>
                </a:lnTo>
                <a:lnTo>
                  <a:pt x="1203" y="2451"/>
                </a:lnTo>
                <a:lnTo>
                  <a:pt x="1203" y="2451"/>
                </a:lnTo>
                <a:close/>
                <a:moveTo>
                  <a:pt x="1270" y="2678"/>
                </a:moveTo>
                <a:lnTo>
                  <a:pt x="1270" y="2678"/>
                </a:lnTo>
                <a:lnTo>
                  <a:pt x="1246" y="2602"/>
                </a:lnTo>
                <a:lnTo>
                  <a:pt x="1246" y="2602"/>
                </a:lnTo>
                <a:lnTo>
                  <a:pt x="1266" y="2586"/>
                </a:lnTo>
                <a:lnTo>
                  <a:pt x="1285" y="2570"/>
                </a:lnTo>
                <a:lnTo>
                  <a:pt x="1303" y="2552"/>
                </a:lnTo>
                <a:lnTo>
                  <a:pt x="1319" y="2533"/>
                </a:lnTo>
                <a:lnTo>
                  <a:pt x="1319" y="2533"/>
                </a:lnTo>
                <a:lnTo>
                  <a:pt x="1363" y="2487"/>
                </a:lnTo>
                <a:lnTo>
                  <a:pt x="1405" y="2443"/>
                </a:lnTo>
                <a:lnTo>
                  <a:pt x="1405" y="2443"/>
                </a:lnTo>
                <a:lnTo>
                  <a:pt x="1432" y="2501"/>
                </a:lnTo>
                <a:lnTo>
                  <a:pt x="1432" y="2501"/>
                </a:lnTo>
                <a:lnTo>
                  <a:pt x="1417" y="2512"/>
                </a:lnTo>
                <a:lnTo>
                  <a:pt x="1404" y="2525"/>
                </a:lnTo>
                <a:lnTo>
                  <a:pt x="1380" y="2550"/>
                </a:lnTo>
                <a:lnTo>
                  <a:pt x="1334" y="2605"/>
                </a:lnTo>
                <a:lnTo>
                  <a:pt x="1334" y="2605"/>
                </a:lnTo>
                <a:lnTo>
                  <a:pt x="1303" y="2641"/>
                </a:lnTo>
                <a:lnTo>
                  <a:pt x="1270" y="2678"/>
                </a:lnTo>
                <a:lnTo>
                  <a:pt x="1270" y="2678"/>
                </a:lnTo>
                <a:close/>
                <a:moveTo>
                  <a:pt x="1282" y="2721"/>
                </a:moveTo>
                <a:lnTo>
                  <a:pt x="1282" y="2721"/>
                </a:lnTo>
                <a:lnTo>
                  <a:pt x="1301" y="2703"/>
                </a:lnTo>
                <a:lnTo>
                  <a:pt x="1318" y="2683"/>
                </a:lnTo>
                <a:lnTo>
                  <a:pt x="1351" y="2644"/>
                </a:lnTo>
                <a:lnTo>
                  <a:pt x="1351" y="2644"/>
                </a:lnTo>
                <a:lnTo>
                  <a:pt x="1375" y="2621"/>
                </a:lnTo>
                <a:lnTo>
                  <a:pt x="1400" y="2597"/>
                </a:lnTo>
                <a:lnTo>
                  <a:pt x="1427" y="2573"/>
                </a:lnTo>
                <a:lnTo>
                  <a:pt x="1453" y="2549"/>
                </a:lnTo>
                <a:lnTo>
                  <a:pt x="1453" y="2549"/>
                </a:lnTo>
                <a:lnTo>
                  <a:pt x="1485" y="2621"/>
                </a:lnTo>
                <a:lnTo>
                  <a:pt x="1485" y="2621"/>
                </a:lnTo>
                <a:lnTo>
                  <a:pt x="1462" y="2643"/>
                </a:lnTo>
                <a:lnTo>
                  <a:pt x="1441" y="2668"/>
                </a:lnTo>
                <a:lnTo>
                  <a:pt x="1401" y="2717"/>
                </a:lnTo>
                <a:lnTo>
                  <a:pt x="1401" y="2717"/>
                </a:lnTo>
                <a:lnTo>
                  <a:pt x="1380" y="2741"/>
                </a:lnTo>
                <a:lnTo>
                  <a:pt x="1358" y="2766"/>
                </a:lnTo>
                <a:lnTo>
                  <a:pt x="1334" y="2790"/>
                </a:lnTo>
                <a:lnTo>
                  <a:pt x="1310" y="2813"/>
                </a:lnTo>
                <a:lnTo>
                  <a:pt x="1310" y="2813"/>
                </a:lnTo>
                <a:lnTo>
                  <a:pt x="1282" y="2721"/>
                </a:lnTo>
                <a:lnTo>
                  <a:pt x="1282" y="2721"/>
                </a:lnTo>
                <a:close/>
                <a:moveTo>
                  <a:pt x="1340" y="2912"/>
                </a:moveTo>
                <a:lnTo>
                  <a:pt x="1340" y="2912"/>
                </a:lnTo>
                <a:lnTo>
                  <a:pt x="1319" y="2843"/>
                </a:lnTo>
                <a:lnTo>
                  <a:pt x="1319" y="2843"/>
                </a:lnTo>
                <a:lnTo>
                  <a:pt x="1344" y="2822"/>
                </a:lnTo>
                <a:lnTo>
                  <a:pt x="1370" y="2801"/>
                </a:lnTo>
                <a:lnTo>
                  <a:pt x="1393" y="2780"/>
                </a:lnTo>
                <a:lnTo>
                  <a:pt x="1416" y="2757"/>
                </a:lnTo>
                <a:lnTo>
                  <a:pt x="1416" y="2757"/>
                </a:lnTo>
                <a:lnTo>
                  <a:pt x="1461" y="2715"/>
                </a:lnTo>
                <a:lnTo>
                  <a:pt x="1484" y="2692"/>
                </a:lnTo>
                <a:lnTo>
                  <a:pt x="1506" y="2671"/>
                </a:lnTo>
                <a:lnTo>
                  <a:pt x="1506" y="2671"/>
                </a:lnTo>
                <a:lnTo>
                  <a:pt x="1534" y="2733"/>
                </a:lnTo>
                <a:lnTo>
                  <a:pt x="1534" y="2733"/>
                </a:lnTo>
                <a:lnTo>
                  <a:pt x="1522" y="2748"/>
                </a:lnTo>
                <a:lnTo>
                  <a:pt x="1511" y="2761"/>
                </a:lnTo>
                <a:lnTo>
                  <a:pt x="1489" y="2790"/>
                </a:lnTo>
                <a:lnTo>
                  <a:pt x="1466" y="2819"/>
                </a:lnTo>
                <a:lnTo>
                  <a:pt x="1444" y="2847"/>
                </a:lnTo>
                <a:lnTo>
                  <a:pt x="1444" y="2847"/>
                </a:lnTo>
                <a:lnTo>
                  <a:pt x="1428" y="2867"/>
                </a:lnTo>
                <a:lnTo>
                  <a:pt x="1409" y="2886"/>
                </a:lnTo>
                <a:lnTo>
                  <a:pt x="1391" y="2904"/>
                </a:lnTo>
                <a:lnTo>
                  <a:pt x="1372" y="2920"/>
                </a:lnTo>
                <a:lnTo>
                  <a:pt x="1372" y="2920"/>
                </a:lnTo>
                <a:lnTo>
                  <a:pt x="1356" y="2916"/>
                </a:lnTo>
                <a:lnTo>
                  <a:pt x="1340" y="2912"/>
                </a:lnTo>
                <a:lnTo>
                  <a:pt x="1340" y="2912"/>
                </a:lnTo>
                <a:close/>
                <a:moveTo>
                  <a:pt x="1511" y="2945"/>
                </a:moveTo>
                <a:lnTo>
                  <a:pt x="1511" y="2945"/>
                </a:lnTo>
                <a:lnTo>
                  <a:pt x="1526" y="2933"/>
                </a:lnTo>
                <a:lnTo>
                  <a:pt x="1539" y="2921"/>
                </a:lnTo>
                <a:lnTo>
                  <a:pt x="1539" y="2921"/>
                </a:lnTo>
                <a:lnTo>
                  <a:pt x="1566" y="2896"/>
                </a:lnTo>
                <a:lnTo>
                  <a:pt x="1592" y="2868"/>
                </a:lnTo>
                <a:lnTo>
                  <a:pt x="1592" y="2868"/>
                </a:lnTo>
                <a:lnTo>
                  <a:pt x="1603" y="2888"/>
                </a:lnTo>
                <a:lnTo>
                  <a:pt x="1612" y="2907"/>
                </a:lnTo>
                <a:lnTo>
                  <a:pt x="1624" y="2925"/>
                </a:lnTo>
                <a:lnTo>
                  <a:pt x="1636" y="2943"/>
                </a:lnTo>
                <a:lnTo>
                  <a:pt x="1636" y="2943"/>
                </a:lnTo>
                <a:lnTo>
                  <a:pt x="1604" y="2946"/>
                </a:lnTo>
                <a:lnTo>
                  <a:pt x="1572" y="2948"/>
                </a:lnTo>
                <a:lnTo>
                  <a:pt x="1542" y="2946"/>
                </a:lnTo>
                <a:lnTo>
                  <a:pt x="1511" y="2945"/>
                </a:lnTo>
                <a:lnTo>
                  <a:pt x="1511" y="294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1" name="Freeform 23"/>
          <p:cNvSpPr>
            <a:spLocks noEditPoints="1"/>
          </p:cNvSpPr>
          <p:nvPr/>
        </p:nvSpPr>
        <p:spPr bwMode="auto">
          <a:xfrm>
            <a:off x="914400" y="2875434"/>
            <a:ext cx="638175" cy="1262063"/>
          </a:xfrm>
          <a:custGeom>
            <a:avLst/>
            <a:gdLst>
              <a:gd name="T0" fmla="*/ 1277 w 1609"/>
              <a:gd name="T1" fmla="*/ 1735 h 3183"/>
              <a:gd name="T2" fmla="*/ 623 w 1609"/>
              <a:gd name="T3" fmla="*/ 857 h 3183"/>
              <a:gd name="T4" fmla="*/ 817 w 1609"/>
              <a:gd name="T5" fmla="*/ 573 h 3183"/>
              <a:gd name="T6" fmla="*/ 1012 w 1609"/>
              <a:gd name="T7" fmla="*/ 833 h 3183"/>
              <a:gd name="T8" fmla="*/ 1298 w 1609"/>
              <a:gd name="T9" fmla="*/ 908 h 3183"/>
              <a:gd name="T10" fmla="*/ 1555 w 1609"/>
              <a:gd name="T11" fmla="*/ 800 h 3183"/>
              <a:gd name="T12" fmla="*/ 1370 w 1609"/>
              <a:gd name="T13" fmla="*/ 241 h 3183"/>
              <a:gd name="T14" fmla="*/ 807 w 1609"/>
              <a:gd name="T15" fmla="*/ 0 h 3183"/>
              <a:gd name="T16" fmla="*/ 199 w 1609"/>
              <a:gd name="T17" fmla="*/ 288 h 3183"/>
              <a:gd name="T18" fmla="*/ 27 w 1609"/>
              <a:gd name="T19" fmla="*/ 1030 h 3183"/>
              <a:gd name="T20" fmla="*/ 632 w 1609"/>
              <a:gd name="T21" fmla="*/ 1771 h 3183"/>
              <a:gd name="T22" fmla="*/ 1008 w 1609"/>
              <a:gd name="T23" fmla="*/ 2368 h 3183"/>
              <a:gd name="T24" fmla="*/ 748 w 1609"/>
              <a:gd name="T25" fmla="*/ 2602 h 3183"/>
              <a:gd name="T26" fmla="*/ 510 w 1609"/>
              <a:gd name="T27" fmla="*/ 2310 h 3183"/>
              <a:gd name="T28" fmla="*/ 33 w 1609"/>
              <a:gd name="T29" fmla="*/ 2397 h 3183"/>
              <a:gd name="T30" fmla="*/ 236 w 1609"/>
              <a:gd name="T31" fmla="*/ 2987 h 3183"/>
              <a:gd name="T32" fmla="*/ 816 w 1609"/>
              <a:gd name="T33" fmla="*/ 3183 h 3183"/>
              <a:gd name="T34" fmla="*/ 1402 w 1609"/>
              <a:gd name="T35" fmla="*/ 2959 h 3183"/>
              <a:gd name="T36" fmla="*/ 1608 w 1609"/>
              <a:gd name="T37" fmla="*/ 2457 h 3183"/>
              <a:gd name="T38" fmla="*/ 1159 w 1609"/>
              <a:gd name="T39" fmla="*/ 2212 h 3183"/>
              <a:gd name="T40" fmla="*/ 1205 w 1609"/>
              <a:gd name="T41" fmla="*/ 2079 h 3183"/>
              <a:gd name="T42" fmla="*/ 1452 w 1609"/>
              <a:gd name="T43" fmla="*/ 678 h 3183"/>
              <a:gd name="T44" fmla="*/ 1445 w 1609"/>
              <a:gd name="T45" fmla="*/ 649 h 3183"/>
              <a:gd name="T46" fmla="*/ 1103 w 1609"/>
              <a:gd name="T47" fmla="*/ 756 h 3183"/>
              <a:gd name="T48" fmla="*/ 1266 w 1609"/>
              <a:gd name="T49" fmla="*/ 512 h 3183"/>
              <a:gd name="T50" fmla="*/ 1317 w 1609"/>
              <a:gd name="T51" fmla="*/ 368 h 3183"/>
              <a:gd name="T52" fmla="*/ 995 w 1609"/>
              <a:gd name="T53" fmla="*/ 482 h 3183"/>
              <a:gd name="T54" fmla="*/ 897 w 1609"/>
              <a:gd name="T55" fmla="*/ 491 h 3183"/>
              <a:gd name="T56" fmla="*/ 1072 w 1609"/>
              <a:gd name="T57" fmla="*/ 161 h 3183"/>
              <a:gd name="T58" fmla="*/ 894 w 1609"/>
              <a:gd name="T59" fmla="*/ 250 h 3183"/>
              <a:gd name="T60" fmla="*/ 171 w 1609"/>
              <a:gd name="T61" fmla="*/ 545 h 3183"/>
              <a:gd name="T62" fmla="*/ 552 w 1609"/>
              <a:gd name="T63" fmla="*/ 201 h 3183"/>
              <a:gd name="T64" fmla="*/ 151 w 1609"/>
              <a:gd name="T65" fmla="*/ 813 h 3183"/>
              <a:gd name="T66" fmla="*/ 478 w 1609"/>
              <a:gd name="T67" fmla="*/ 502 h 3183"/>
              <a:gd name="T68" fmla="*/ 751 w 1609"/>
              <a:gd name="T69" fmla="*/ 335 h 3183"/>
              <a:gd name="T70" fmla="*/ 503 w 1609"/>
              <a:gd name="T71" fmla="*/ 749 h 3183"/>
              <a:gd name="T72" fmla="*/ 217 w 1609"/>
              <a:gd name="T73" fmla="*/ 1230 h 3183"/>
              <a:gd name="T74" fmla="*/ 421 w 1609"/>
              <a:gd name="T75" fmla="*/ 1087 h 3183"/>
              <a:gd name="T76" fmla="*/ 544 w 1609"/>
              <a:gd name="T77" fmla="*/ 1020 h 3183"/>
              <a:gd name="T78" fmla="*/ 400 w 1609"/>
              <a:gd name="T79" fmla="*/ 1330 h 3183"/>
              <a:gd name="T80" fmla="*/ 343 w 1609"/>
              <a:gd name="T81" fmla="*/ 1390 h 3183"/>
              <a:gd name="T82" fmla="*/ 517 w 1609"/>
              <a:gd name="T83" fmla="*/ 1543 h 3183"/>
              <a:gd name="T84" fmla="*/ 717 w 1609"/>
              <a:gd name="T85" fmla="*/ 1495 h 3183"/>
              <a:gd name="T86" fmla="*/ 858 w 1609"/>
              <a:gd name="T87" fmla="*/ 1512 h 3183"/>
              <a:gd name="T88" fmla="*/ 975 w 1609"/>
              <a:gd name="T89" fmla="*/ 1590 h 3183"/>
              <a:gd name="T90" fmla="*/ 1057 w 1609"/>
              <a:gd name="T91" fmla="*/ 1673 h 3183"/>
              <a:gd name="T92" fmla="*/ 1137 w 1609"/>
              <a:gd name="T93" fmla="*/ 1809 h 3183"/>
              <a:gd name="T94" fmla="*/ 1190 w 1609"/>
              <a:gd name="T95" fmla="*/ 1834 h 3183"/>
              <a:gd name="T96" fmla="*/ 242 w 1609"/>
              <a:gd name="T97" fmla="*/ 2425 h 3183"/>
              <a:gd name="T98" fmla="*/ 309 w 1609"/>
              <a:gd name="T99" fmla="*/ 2410 h 3183"/>
              <a:gd name="T100" fmla="*/ 374 w 1609"/>
              <a:gd name="T101" fmla="*/ 2540 h 3183"/>
              <a:gd name="T102" fmla="*/ 195 w 1609"/>
              <a:gd name="T103" fmla="*/ 2754 h 3183"/>
              <a:gd name="T104" fmla="*/ 572 w 1609"/>
              <a:gd name="T105" fmla="*/ 2629 h 3183"/>
              <a:gd name="T106" fmla="*/ 448 w 1609"/>
              <a:gd name="T107" fmla="*/ 2844 h 3183"/>
              <a:gd name="T108" fmla="*/ 457 w 1609"/>
              <a:gd name="T109" fmla="*/ 2956 h 3183"/>
              <a:gd name="T110" fmla="*/ 776 w 1609"/>
              <a:gd name="T111" fmla="*/ 2706 h 3183"/>
              <a:gd name="T112" fmla="*/ 771 w 1609"/>
              <a:gd name="T113" fmla="*/ 3094 h 3183"/>
              <a:gd name="T114" fmla="*/ 1337 w 1609"/>
              <a:gd name="T115" fmla="*/ 2293 h 3183"/>
              <a:gd name="T116" fmla="*/ 1001 w 1609"/>
              <a:gd name="T117" fmla="*/ 2837 h 3183"/>
              <a:gd name="T118" fmla="*/ 1490 w 1609"/>
              <a:gd name="T119" fmla="*/ 2458 h 3183"/>
              <a:gd name="T120" fmla="*/ 828 w 1609"/>
              <a:gd name="T121" fmla="*/ 3094 h 3183"/>
              <a:gd name="T122" fmla="*/ 1449 w 1609"/>
              <a:gd name="T123" fmla="*/ 2707 h 3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9" h="3183">
                <a:moveTo>
                  <a:pt x="1596" y="2445"/>
                </a:moveTo>
                <a:lnTo>
                  <a:pt x="1596" y="2445"/>
                </a:lnTo>
                <a:lnTo>
                  <a:pt x="1594" y="2416"/>
                </a:lnTo>
                <a:lnTo>
                  <a:pt x="1592" y="2387"/>
                </a:lnTo>
                <a:lnTo>
                  <a:pt x="1588" y="2357"/>
                </a:lnTo>
                <a:lnTo>
                  <a:pt x="1584" y="2328"/>
                </a:lnTo>
                <a:lnTo>
                  <a:pt x="1579" y="2299"/>
                </a:lnTo>
                <a:lnTo>
                  <a:pt x="1572" y="2270"/>
                </a:lnTo>
                <a:lnTo>
                  <a:pt x="1566" y="2241"/>
                </a:lnTo>
                <a:lnTo>
                  <a:pt x="1558" y="2213"/>
                </a:lnTo>
                <a:lnTo>
                  <a:pt x="1550" y="2184"/>
                </a:lnTo>
                <a:lnTo>
                  <a:pt x="1541" y="2156"/>
                </a:lnTo>
                <a:lnTo>
                  <a:pt x="1519" y="2102"/>
                </a:lnTo>
                <a:lnTo>
                  <a:pt x="1497" y="2049"/>
                </a:lnTo>
                <a:lnTo>
                  <a:pt x="1470" y="1997"/>
                </a:lnTo>
                <a:lnTo>
                  <a:pt x="1470" y="1997"/>
                </a:lnTo>
                <a:lnTo>
                  <a:pt x="1444" y="1951"/>
                </a:lnTo>
                <a:lnTo>
                  <a:pt x="1415" y="1904"/>
                </a:lnTo>
                <a:lnTo>
                  <a:pt x="1383" y="1861"/>
                </a:lnTo>
                <a:lnTo>
                  <a:pt x="1350" y="1818"/>
                </a:lnTo>
                <a:lnTo>
                  <a:pt x="1314" y="1776"/>
                </a:lnTo>
                <a:lnTo>
                  <a:pt x="1277" y="1735"/>
                </a:lnTo>
                <a:lnTo>
                  <a:pt x="1240" y="1695"/>
                </a:lnTo>
                <a:lnTo>
                  <a:pt x="1201" y="1655"/>
                </a:lnTo>
                <a:lnTo>
                  <a:pt x="1122" y="1577"/>
                </a:lnTo>
                <a:lnTo>
                  <a:pt x="1043" y="1500"/>
                </a:lnTo>
                <a:lnTo>
                  <a:pt x="964" y="1425"/>
                </a:lnTo>
                <a:lnTo>
                  <a:pt x="926" y="1386"/>
                </a:lnTo>
                <a:lnTo>
                  <a:pt x="889" y="1347"/>
                </a:lnTo>
                <a:lnTo>
                  <a:pt x="889" y="1347"/>
                </a:lnTo>
                <a:lnTo>
                  <a:pt x="861" y="1316"/>
                </a:lnTo>
                <a:lnTo>
                  <a:pt x="835" y="1286"/>
                </a:lnTo>
                <a:lnTo>
                  <a:pt x="809" y="1254"/>
                </a:lnTo>
                <a:lnTo>
                  <a:pt x="786" y="1221"/>
                </a:lnTo>
                <a:lnTo>
                  <a:pt x="762" y="1188"/>
                </a:lnTo>
                <a:lnTo>
                  <a:pt x="739" y="1155"/>
                </a:lnTo>
                <a:lnTo>
                  <a:pt x="719" y="1120"/>
                </a:lnTo>
                <a:lnTo>
                  <a:pt x="699" y="1084"/>
                </a:lnTo>
                <a:lnTo>
                  <a:pt x="682" y="1049"/>
                </a:lnTo>
                <a:lnTo>
                  <a:pt x="666" y="1012"/>
                </a:lnTo>
                <a:lnTo>
                  <a:pt x="652" y="973"/>
                </a:lnTo>
                <a:lnTo>
                  <a:pt x="640" y="936"/>
                </a:lnTo>
                <a:lnTo>
                  <a:pt x="631" y="896"/>
                </a:lnTo>
                <a:lnTo>
                  <a:pt x="623" y="857"/>
                </a:lnTo>
                <a:lnTo>
                  <a:pt x="617" y="816"/>
                </a:lnTo>
                <a:lnTo>
                  <a:pt x="615" y="774"/>
                </a:lnTo>
                <a:lnTo>
                  <a:pt x="615" y="774"/>
                </a:lnTo>
                <a:lnTo>
                  <a:pt x="615" y="760"/>
                </a:lnTo>
                <a:lnTo>
                  <a:pt x="615" y="747"/>
                </a:lnTo>
                <a:lnTo>
                  <a:pt x="616" y="733"/>
                </a:lnTo>
                <a:lnTo>
                  <a:pt x="619" y="720"/>
                </a:lnTo>
                <a:lnTo>
                  <a:pt x="621" y="707"/>
                </a:lnTo>
                <a:lnTo>
                  <a:pt x="625" y="695"/>
                </a:lnTo>
                <a:lnTo>
                  <a:pt x="629" y="683"/>
                </a:lnTo>
                <a:lnTo>
                  <a:pt x="635" y="672"/>
                </a:lnTo>
                <a:lnTo>
                  <a:pt x="646" y="651"/>
                </a:lnTo>
                <a:lnTo>
                  <a:pt x="660" y="633"/>
                </a:lnTo>
                <a:lnTo>
                  <a:pt x="677" y="616"/>
                </a:lnTo>
                <a:lnTo>
                  <a:pt x="694" y="602"/>
                </a:lnTo>
                <a:lnTo>
                  <a:pt x="714" y="590"/>
                </a:lnTo>
                <a:lnTo>
                  <a:pt x="735" y="581"/>
                </a:lnTo>
                <a:lnTo>
                  <a:pt x="758" y="576"/>
                </a:lnTo>
                <a:lnTo>
                  <a:pt x="782" y="572"/>
                </a:lnTo>
                <a:lnTo>
                  <a:pt x="794" y="572"/>
                </a:lnTo>
                <a:lnTo>
                  <a:pt x="805" y="572"/>
                </a:lnTo>
                <a:lnTo>
                  <a:pt x="817" y="573"/>
                </a:lnTo>
                <a:lnTo>
                  <a:pt x="831" y="576"/>
                </a:lnTo>
                <a:lnTo>
                  <a:pt x="843" y="578"/>
                </a:lnTo>
                <a:lnTo>
                  <a:pt x="856" y="582"/>
                </a:lnTo>
                <a:lnTo>
                  <a:pt x="868" y="586"/>
                </a:lnTo>
                <a:lnTo>
                  <a:pt x="881" y="593"/>
                </a:lnTo>
                <a:lnTo>
                  <a:pt x="881" y="593"/>
                </a:lnTo>
                <a:lnTo>
                  <a:pt x="897" y="601"/>
                </a:lnTo>
                <a:lnTo>
                  <a:pt x="911" y="610"/>
                </a:lnTo>
                <a:lnTo>
                  <a:pt x="925" y="621"/>
                </a:lnTo>
                <a:lnTo>
                  <a:pt x="937" y="633"/>
                </a:lnTo>
                <a:lnTo>
                  <a:pt x="947" y="646"/>
                </a:lnTo>
                <a:lnTo>
                  <a:pt x="956" y="659"/>
                </a:lnTo>
                <a:lnTo>
                  <a:pt x="966" y="674"/>
                </a:lnTo>
                <a:lnTo>
                  <a:pt x="974" y="688"/>
                </a:lnTo>
                <a:lnTo>
                  <a:pt x="980" y="704"/>
                </a:lnTo>
                <a:lnTo>
                  <a:pt x="987" y="720"/>
                </a:lnTo>
                <a:lnTo>
                  <a:pt x="999" y="753"/>
                </a:lnTo>
                <a:lnTo>
                  <a:pt x="1007" y="786"/>
                </a:lnTo>
                <a:lnTo>
                  <a:pt x="1015" y="818"/>
                </a:lnTo>
                <a:lnTo>
                  <a:pt x="1015" y="818"/>
                </a:lnTo>
                <a:lnTo>
                  <a:pt x="1012" y="827"/>
                </a:lnTo>
                <a:lnTo>
                  <a:pt x="1012" y="833"/>
                </a:lnTo>
                <a:lnTo>
                  <a:pt x="1012" y="837"/>
                </a:lnTo>
                <a:lnTo>
                  <a:pt x="1013" y="841"/>
                </a:lnTo>
                <a:lnTo>
                  <a:pt x="1016" y="845"/>
                </a:lnTo>
                <a:lnTo>
                  <a:pt x="1020" y="849"/>
                </a:lnTo>
                <a:lnTo>
                  <a:pt x="1024" y="853"/>
                </a:lnTo>
                <a:lnTo>
                  <a:pt x="1024" y="853"/>
                </a:lnTo>
                <a:lnTo>
                  <a:pt x="1028" y="861"/>
                </a:lnTo>
                <a:lnTo>
                  <a:pt x="1035" y="867"/>
                </a:lnTo>
                <a:lnTo>
                  <a:pt x="1041" y="871"/>
                </a:lnTo>
                <a:lnTo>
                  <a:pt x="1048" y="875"/>
                </a:lnTo>
                <a:lnTo>
                  <a:pt x="1056" y="876"/>
                </a:lnTo>
                <a:lnTo>
                  <a:pt x="1064" y="878"/>
                </a:lnTo>
                <a:lnTo>
                  <a:pt x="1072" y="876"/>
                </a:lnTo>
                <a:lnTo>
                  <a:pt x="1081" y="874"/>
                </a:lnTo>
                <a:lnTo>
                  <a:pt x="1081" y="874"/>
                </a:lnTo>
                <a:lnTo>
                  <a:pt x="1107" y="882"/>
                </a:lnTo>
                <a:lnTo>
                  <a:pt x="1134" y="888"/>
                </a:lnTo>
                <a:lnTo>
                  <a:pt x="1160" y="894"/>
                </a:lnTo>
                <a:lnTo>
                  <a:pt x="1187" y="899"/>
                </a:lnTo>
                <a:lnTo>
                  <a:pt x="1215" y="902"/>
                </a:lnTo>
                <a:lnTo>
                  <a:pt x="1243" y="904"/>
                </a:lnTo>
                <a:lnTo>
                  <a:pt x="1298" y="908"/>
                </a:lnTo>
                <a:lnTo>
                  <a:pt x="1298" y="908"/>
                </a:lnTo>
                <a:lnTo>
                  <a:pt x="1326" y="910"/>
                </a:lnTo>
                <a:lnTo>
                  <a:pt x="1358" y="910"/>
                </a:lnTo>
                <a:lnTo>
                  <a:pt x="1391" y="908"/>
                </a:lnTo>
                <a:lnTo>
                  <a:pt x="1424" y="904"/>
                </a:lnTo>
                <a:lnTo>
                  <a:pt x="1440" y="902"/>
                </a:lnTo>
                <a:lnTo>
                  <a:pt x="1456" y="898"/>
                </a:lnTo>
                <a:lnTo>
                  <a:pt x="1472" y="894"/>
                </a:lnTo>
                <a:lnTo>
                  <a:pt x="1486" y="888"/>
                </a:lnTo>
                <a:lnTo>
                  <a:pt x="1500" y="882"/>
                </a:lnTo>
                <a:lnTo>
                  <a:pt x="1511" y="873"/>
                </a:lnTo>
                <a:lnTo>
                  <a:pt x="1523" y="863"/>
                </a:lnTo>
                <a:lnTo>
                  <a:pt x="1533" y="853"/>
                </a:lnTo>
                <a:lnTo>
                  <a:pt x="1533" y="853"/>
                </a:lnTo>
                <a:lnTo>
                  <a:pt x="1537" y="845"/>
                </a:lnTo>
                <a:lnTo>
                  <a:pt x="1539" y="837"/>
                </a:lnTo>
                <a:lnTo>
                  <a:pt x="1539" y="827"/>
                </a:lnTo>
                <a:lnTo>
                  <a:pt x="1538" y="818"/>
                </a:lnTo>
                <a:lnTo>
                  <a:pt x="1538" y="818"/>
                </a:lnTo>
                <a:lnTo>
                  <a:pt x="1546" y="813"/>
                </a:lnTo>
                <a:lnTo>
                  <a:pt x="1554" y="804"/>
                </a:lnTo>
                <a:lnTo>
                  <a:pt x="1555" y="800"/>
                </a:lnTo>
                <a:lnTo>
                  <a:pt x="1558" y="793"/>
                </a:lnTo>
                <a:lnTo>
                  <a:pt x="1559" y="788"/>
                </a:lnTo>
                <a:lnTo>
                  <a:pt x="1559" y="781"/>
                </a:lnTo>
                <a:lnTo>
                  <a:pt x="1559" y="781"/>
                </a:lnTo>
                <a:lnTo>
                  <a:pt x="1559" y="743"/>
                </a:lnTo>
                <a:lnTo>
                  <a:pt x="1556" y="707"/>
                </a:lnTo>
                <a:lnTo>
                  <a:pt x="1554" y="671"/>
                </a:lnTo>
                <a:lnTo>
                  <a:pt x="1550" y="637"/>
                </a:lnTo>
                <a:lnTo>
                  <a:pt x="1543" y="602"/>
                </a:lnTo>
                <a:lnTo>
                  <a:pt x="1537" y="569"/>
                </a:lnTo>
                <a:lnTo>
                  <a:pt x="1529" y="537"/>
                </a:lnTo>
                <a:lnTo>
                  <a:pt x="1519" y="506"/>
                </a:lnTo>
                <a:lnTo>
                  <a:pt x="1509" y="475"/>
                </a:lnTo>
                <a:lnTo>
                  <a:pt x="1497" y="446"/>
                </a:lnTo>
                <a:lnTo>
                  <a:pt x="1485" y="417"/>
                </a:lnTo>
                <a:lnTo>
                  <a:pt x="1472" y="389"/>
                </a:lnTo>
                <a:lnTo>
                  <a:pt x="1457" y="361"/>
                </a:lnTo>
                <a:lnTo>
                  <a:pt x="1441" y="336"/>
                </a:lnTo>
                <a:lnTo>
                  <a:pt x="1424" y="311"/>
                </a:lnTo>
                <a:lnTo>
                  <a:pt x="1407" y="287"/>
                </a:lnTo>
                <a:lnTo>
                  <a:pt x="1390" y="263"/>
                </a:lnTo>
                <a:lnTo>
                  <a:pt x="1370" y="241"/>
                </a:lnTo>
                <a:lnTo>
                  <a:pt x="1350" y="219"/>
                </a:lnTo>
                <a:lnTo>
                  <a:pt x="1330" y="200"/>
                </a:lnTo>
                <a:lnTo>
                  <a:pt x="1309" y="180"/>
                </a:lnTo>
                <a:lnTo>
                  <a:pt x="1286" y="161"/>
                </a:lnTo>
                <a:lnTo>
                  <a:pt x="1264" y="144"/>
                </a:lnTo>
                <a:lnTo>
                  <a:pt x="1240" y="127"/>
                </a:lnTo>
                <a:lnTo>
                  <a:pt x="1216" y="111"/>
                </a:lnTo>
                <a:lnTo>
                  <a:pt x="1192" y="96"/>
                </a:lnTo>
                <a:lnTo>
                  <a:pt x="1167" y="83"/>
                </a:lnTo>
                <a:lnTo>
                  <a:pt x="1142" y="70"/>
                </a:lnTo>
                <a:lnTo>
                  <a:pt x="1115" y="59"/>
                </a:lnTo>
                <a:lnTo>
                  <a:pt x="1089" y="49"/>
                </a:lnTo>
                <a:lnTo>
                  <a:pt x="1062" y="38"/>
                </a:lnTo>
                <a:lnTo>
                  <a:pt x="1035" y="30"/>
                </a:lnTo>
                <a:lnTo>
                  <a:pt x="1007" y="22"/>
                </a:lnTo>
                <a:lnTo>
                  <a:pt x="979" y="15"/>
                </a:lnTo>
                <a:lnTo>
                  <a:pt x="951" y="10"/>
                </a:lnTo>
                <a:lnTo>
                  <a:pt x="922" y="6"/>
                </a:lnTo>
                <a:lnTo>
                  <a:pt x="894" y="4"/>
                </a:lnTo>
                <a:lnTo>
                  <a:pt x="865" y="1"/>
                </a:lnTo>
                <a:lnTo>
                  <a:pt x="836" y="0"/>
                </a:lnTo>
                <a:lnTo>
                  <a:pt x="807" y="0"/>
                </a:lnTo>
                <a:lnTo>
                  <a:pt x="778" y="1"/>
                </a:lnTo>
                <a:lnTo>
                  <a:pt x="748" y="4"/>
                </a:lnTo>
                <a:lnTo>
                  <a:pt x="719" y="6"/>
                </a:lnTo>
                <a:lnTo>
                  <a:pt x="689" y="10"/>
                </a:lnTo>
                <a:lnTo>
                  <a:pt x="660" y="15"/>
                </a:lnTo>
                <a:lnTo>
                  <a:pt x="631" y="23"/>
                </a:lnTo>
                <a:lnTo>
                  <a:pt x="601" y="30"/>
                </a:lnTo>
                <a:lnTo>
                  <a:pt x="572" y="39"/>
                </a:lnTo>
                <a:lnTo>
                  <a:pt x="544" y="50"/>
                </a:lnTo>
                <a:lnTo>
                  <a:pt x="515" y="60"/>
                </a:lnTo>
                <a:lnTo>
                  <a:pt x="488" y="72"/>
                </a:lnTo>
                <a:lnTo>
                  <a:pt x="458" y="87"/>
                </a:lnTo>
                <a:lnTo>
                  <a:pt x="431" y="102"/>
                </a:lnTo>
                <a:lnTo>
                  <a:pt x="403" y="117"/>
                </a:lnTo>
                <a:lnTo>
                  <a:pt x="376" y="135"/>
                </a:lnTo>
                <a:lnTo>
                  <a:pt x="350" y="153"/>
                </a:lnTo>
                <a:lnTo>
                  <a:pt x="323" y="172"/>
                </a:lnTo>
                <a:lnTo>
                  <a:pt x="297" y="193"/>
                </a:lnTo>
                <a:lnTo>
                  <a:pt x="272" y="214"/>
                </a:lnTo>
                <a:lnTo>
                  <a:pt x="246" y="238"/>
                </a:lnTo>
                <a:lnTo>
                  <a:pt x="223" y="262"/>
                </a:lnTo>
                <a:lnTo>
                  <a:pt x="199" y="288"/>
                </a:lnTo>
                <a:lnTo>
                  <a:pt x="175" y="315"/>
                </a:lnTo>
                <a:lnTo>
                  <a:pt x="152" y="343"/>
                </a:lnTo>
                <a:lnTo>
                  <a:pt x="152" y="343"/>
                </a:lnTo>
                <a:lnTo>
                  <a:pt x="130" y="374"/>
                </a:lnTo>
                <a:lnTo>
                  <a:pt x="109" y="408"/>
                </a:lnTo>
                <a:lnTo>
                  <a:pt x="90" y="441"/>
                </a:lnTo>
                <a:lnTo>
                  <a:pt x="73" y="474"/>
                </a:lnTo>
                <a:lnTo>
                  <a:pt x="57" y="510"/>
                </a:lnTo>
                <a:lnTo>
                  <a:pt x="44" y="544"/>
                </a:lnTo>
                <a:lnTo>
                  <a:pt x="32" y="581"/>
                </a:lnTo>
                <a:lnTo>
                  <a:pt x="23" y="617"/>
                </a:lnTo>
                <a:lnTo>
                  <a:pt x="15" y="654"/>
                </a:lnTo>
                <a:lnTo>
                  <a:pt x="8" y="691"/>
                </a:lnTo>
                <a:lnTo>
                  <a:pt x="4" y="728"/>
                </a:lnTo>
                <a:lnTo>
                  <a:pt x="1" y="767"/>
                </a:lnTo>
                <a:lnTo>
                  <a:pt x="0" y="804"/>
                </a:lnTo>
                <a:lnTo>
                  <a:pt x="0" y="842"/>
                </a:lnTo>
                <a:lnTo>
                  <a:pt x="3" y="880"/>
                </a:lnTo>
                <a:lnTo>
                  <a:pt x="7" y="918"/>
                </a:lnTo>
                <a:lnTo>
                  <a:pt x="11" y="956"/>
                </a:lnTo>
                <a:lnTo>
                  <a:pt x="19" y="993"/>
                </a:lnTo>
                <a:lnTo>
                  <a:pt x="27" y="1030"/>
                </a:lnTo>
                <a:lnTo>
                  <a:pt x="36" y="1067"/>
                </a:lnTo>
                <a:lnTo>
                  <a:pt x="46" y="1104"/>
                </a:lnTo>
                <a:lnTo>
                  <a:pt x="60" y="1140"/>
                </a:lnTo>
                <a:lnTo>
                  <a:pt x="73" y="1176"/>
                </a:lnTo>
                <a:lnTo>
                  <a:pt x="88" y="1212"/>
                </a:lnTo>
                <a:lnTo>
                  <a:pt x="105" y="1246"/>
                </a:lnTo>
                <a:lnTo>
                  <a:pt x="122" y="1279"/>
                </a:lnTo>
                <a:lnTo>
                  <a:pt x="140" y="1312"/>
                </a:lnTo>
                <a:lnTo>
                  <a:pt x="160" y="1344"/>
                </a:lnTo>
                <a:lnTo>
                  <a:pt x="182" y="1375"/>
                </a:lnTo>
                <a:lnTo>
                  <a:pt x="204" y="1405"/>
                </a:lnTo>
                <a:lnTo>
                  <a:pt x="228" y="1434"/>
                </a:lnTo>
                <a:lnTo>
                  <a:pt x="253" y="1462"/>
                </a:lnTo>
                <a:lnTo>
                  <a:pt x="253" y="1462"/>
                </a:lnTo>
                <a:lnTo>
                  <a:pt x="286" y="1498"/>
                </a:lnTo>
                <a:lnTo>
                  <a:pt x="322" y="1531"/>
                </a:lnTo>
                <a:lnTo>
                  <a:pt x="359" y="1564"/>
                </a:lnTo>
                <a:lnTo>
                  <a:pt x="396" y="1594"/>
                </a:lnTo>
                <a:lnTo>
                  <a:pt x="435" y="1625"/>
                </a:lnTo>
                <a:lnTo>
                  <a:pt x="474" y="1654"/>
                </a:lnTo>
                <a:lnTo>
                  <a:pt x="554" y="1712"/>
                </a:lnTo>
                <a:lnTo>
                  <a:pt x="632" y="1771"/>
                </a:lnTo>
                <a:lnTo>
                  <a:pt x="672" y="1800"/>
                </a:lnTo>
                <a:lnTo>
                  <a:pt x="710" y="1832"/>
                </a:lnTo>
                <a:lnTo>
                  <a:pt x="747" y="1862"/>
                </a:lnTo>
                <a:lnTo>
                  <a:pt x="784" y="1895"/>
                </a:lnTo>
                <a:lnTo>
                  <a:pt x="819" y="1930"/>
                </a:lnTo>
                <a:lnTo>
                  <a:pt x="853" y="1965"/>
                </a:lnTo>
                <a:lnTo>
                  <a:pt x="853" y="1965"/>
                </a:lnTo>
                <a:lnTo>
                  <a:pt x="878" y="1994"/>
                </a:lnTo>
                <a:lnTo>
                  <a:pt x="902" y="2028"/>
                </a:lnTo>
                <a:lnTo>
                  <a:pt x="925" y="2063"/>
                </a:lnTo>
                <a:lnTo>
                  <a:pt x="945" y="2100"/>
                </a:lnTo>
                <a:lnTo>
                  <a:pt x="964" y="2140"/>
                </a:lnTo>
                <a:lnTo>
                  <a:pt x="980" y="2180"/>
                </a:lnTo>
                <a:lnTo>
                  <a:pt x="987" y="2201"/>
                </a:lnTo>
                <a:lnTo>
                  <a:pt x="994" y="2222"/>
                </a:lnTo>
                <a:lnTo>
                  <a:pt x="998" y="2244"/>
                </a:lnTo>
                <a:lnTo>
                  <a:pt x="1003" y="2263"/>
                </a:lnTo>
                <a:lnTo>
                  <a:pt x="1005" y="2285"/>
                </a:lnTo>
                <a:lnTo>
                  <a:pt x="1008" y="2306"/>
                </a:lnTo>
                <a:lnTo>
                  <a:pt x="1009" y="2327"/>
                </a:lnTo>
                <a:lnTo>
                  <a:pt x="1009" y="2347"/>
                </a:lnTo>
                <a:lnTo>
                  <a:pt x="1008" y="2368"/>
                </a:lnTo>
                <a:lnTo>
                  <a:pt x="1007" y="2388"/>
                </a:lnTo>
                <a:lnTo>
                  <a:pt x="1003" y="2408"/>
                </a:lnTo>
                <a:lnTo>
                  <a:pt x="999" y="2428"/>
                </a:lnTo>
                <a:lnTo>
                  <a:pt x="992" y="2446"/>
                </a:lnTo>
                <a:lnTo>
                  <a:pt x="984" y="2465"/>
                </a:lnTo>
                <a:lnTo>
                  <a:pt x="975" y="2483"/>
                </a:lnTo>
                <a:lnTo>
                  <a:pt x="964" y="2500"/>
                </a:lnTo>
                <a:lnTo>
                  <a:pt x="952" y="2516"/>
                </a:lnTo>
                <a:lnTo>
                  <a:pt x="938" y="2532"/>
                </a:lnTo>
                <a:lnTo>
                  <a:pt x="923" y="2548"/>
                </a:lnTo>
                <a:lnTo>
                  <a:pt x="906" y="2563"/>
                </a:lnTo>
                <a:lnTo>
                  <a:pt x="906" y="2563"/>
                </a:lnTo>
                <a:lnTo>
                  <a:pt x="889" y="2575"/>
                </a:lnTo>
                <a:lnTo>
                  <a:pt x="872" y="2584"/>
                </a:lnTo>
                <a:lnTo>
                  <a:pt x="856" y="2592"/>
                </a:lnTo>
                <a:lnTo>
                  <a:pt x="840" y="2599"/>
                </a:lnTo>
                <a:lnTo>
                  <a:pt x="824" y="2604"/>
                </a:lnTo>
                <a:lnTo>
                  <a:pt x="808" y="2606"/>
                </a:lnTo>
                <a:lnTo>
                  <a:pt x="792" y="2608"/>
                </a:lnTo>
                <a:lnTo>
                  <a:pt x="778" y="2608"/>
                </a:lnTo>
                <a:lnTo>
                  <a:pt x="763" y="2606"/>
                </a:lnTo>
                <a:lnTo>
                  <a:pt x="748" y="2602"/>
                </a:lnTo>
                <a:lnTo>
                  <a:pt x="734" y="2599"/>
                </a:lnTo>
                <a:lnTo>
                  <a:pt x="721" y="2593"/>
                </a:lnTo>
                <a:lnTo>
                  <a:pt x="707" y="2587"/>
                </a:lnTo>
                <a:lnTo>
                  <a:pt x="694" y="2579"/>
                </a:lnTo>
                <a:lnTo>
                  <a:pt x="682" y="2571"/>
                </a:lnTo>
                <a:lnTo>
                  <a:pt x="670" y="2560"/>
                </a:lnTo>
                <a:lnTo>
                  <a:pt x="658" y="2550"/>
                </a:lnTo>
                <a:lnTo>
                  <a:pt x="646" y="2539"/>
                </a:lnTo>
                <a:lnTo>
                  <a:pt x="625" y="2514"/>
                </a:lnTo>
                <a:lnTo>
                  <a:pt x="605" y="2487"/>
                </a:lnTo>
                <a:lnTo>
                  <a:pt x="588" y="2458"/>
                </a:lnTo>
                <a:lnTo>
                  <a:pt x="572" y="2429"/>
                </a:lnTo>
                <a:lnTo>
                  <a:pt x="559" y="2398"/>
                </a:lnTo>
                <a:lnTo>
                  <a:pt x="548" y="2368"/>
                </a:lnTo>
                <a:lnTo>
                  <a:pt x="539" y="2339"/>
                </a:lnTo>
                <a:lnTo>
                  <a:pt x="539" y="2339"/>
                </a:lnTo>
                <a:lnTo>
                  <a:pt x="535" y="2330"/>
                </a:lnTo>
                <a:lnTo>
                  <a:pt x="530" y="2324"/>
                </a:lnTo>
                <a:lnTo>
                  <a:pt x="523" y="2319"/>
                </a:lnTo>
                <a:lnTo>
                  <a:pt x="517" y="2316"/>
                </a:lnTo>
                <a:lnTo>
                  <a:pt x="517" y="2316"/>
                </a:lnTo>
                <a:lnTo>
                  <a:pt x="510" y="2310"/>
                </a:lnTo>
                <a:lnTo>
                  <a:pt x="502" y="2306"/>
                </a:lnTo>
                <a:lnTo>
                  <a:pt x="494" y="2303"/>
                </a:lnTo>
                <a:lnTo>
                  <a:pt x="484" y="2303"/>
                </a:lnTo>
                <a:lnTo>
                  <a:pt x="484" y="2303"/>
                </a:lnTo>
                <a:lnTo>
                  <a:pt x="431" y="2308"/>
                </a:lnTo>
                <a:lnTo>
                  <a:pt x="379" y="2314"/>
                </a:lnTo>
                <a:lnTo>
                  <a:pt x="273" y="2320"/>
                </a:lnTo>
                <a:lnTo>
                  <a:pt x="168" y="2326"/>
                </a:lnTo>
                <a:lnTo>
                  <a:pt x="62" y="2331"/>
                </a:lnTo>
                <a:lnTo>
                  <a:pt x="62" y="2331"/>
                </a:lnTo>
                <a:lnTo>
                  <a:pt x="56" y="2332"/>
                </a:lnTo>
                <a:lnTo>
                  <a:pt x="50" y="2334"/>
                </a:lnTo>
                <a:lnTo>
                  <a:pt x="44" y="2336"/>
                </a:lnTo>
                <a:lnTo>
                  <a:pt x="40" y="2339"/>
                </a:lnTo>
                <a:lnTo>
                  <a:pt x="36" y="2343"/>
                </a:lnTo>
                <a:lnTo>
                  <a:pt x="32" y="2347"/>
                </a:lnTo>
                <a:lnTo>
                  <a:pt x="27" y="2356"/>
                </a:lnTo>
                <a:lnTo>
                  <a:pt x="25" y="2367"/>
                </a:lnTo>
                <a:lnTo>
                  <a:pt x="25" y="2377"/>
                </a:lnTo>
                <a:lnTo>
                  <a:pt x="28" y="2388"/>
                </a:lnTo>
                <a:lnTo>
                  <a:pt x="33" y="2397"/>
                </a:lnTo>
                <a:lnTo>
                  <a:pt x="33" y="2397"/>
                </a:lnTo>
                <a:lnTo>
                  <a:pt x="29" y="2432"/>
                </a:lnTo>
                <a:lnTo>
                  <a:pt x="27" y="2466"/>
                </a:lnTo>
                <a:lnTo>
                  <a:pt x="25" y="2499"/>
                </a:lnTo>
                <a:lnTo>
                  <a:pt x="25" y="2531"/>
                </a:lnTo>
                <a:lnTo>
                  <a:pt x="28" y="2563"/>
                </a:lnTo>
                <a:lnTo>
                  <a:pt x="31" y="2595"/>
                </a:lnTo>
                <a:lnTo>
                  <a:pt x="35" y="2625"/>
                </a:lnTo>
                <a:lnTo>
                  <a:pt x="40" y="2654"/>
                </a:lnTo>
                <a:lnTo>
                  <a:pt x="48" y="2683"/>
                </a:lnTo>
                <a:lnTo>
                  <a:pt x="56" y="2711"/>
                </a:lnTo>
                <a:lnTo>
                  <a:pt x="65" y="2739"/>
                </a:lnTo>
                <a:lnTo>
                  <a:pt x="76" y="2765"/>
                </a:lnTo>
                <a:lnTo>
                  <a:pt x="86" y="2791"/>
                </a:lnTo>
                <a:lnTo>
                  <a:pt x="99" y="2816"/>
                </a:lnTo>
                <a:lnTo>
                  <a:pt x="113" y="2840"/>
                </a:lnTo>
                <a:lnTo>
                  <a:pt x="127" y="2863"/>
                </a:lnTo>
                <a:lnTo>
                  <a:pt x="143" y="2886"/>
                </a:lnTo>
                <a:lnTo>
                  <a:pt x="160" y="2908"/>
                </a:lnTo>
                <a:lnTo>
                  <a:pt x="178" y="2928"/>
                </a:lnTo>
                <a:lnTo>
                  <a:pt x="196" y="2950"/>
                </a:lnTo>
                <a:lnTo>
                  <a:pt x="215" y="2968"/>
                </a:lnTo>
                <a:lnTo>
                  <a:pt x="236" y="2987"/>
                </a:lnTo>
                <a:lnTo>
                  <a:pt x="256" y="3005"/>
                </a:lnTo>
                <a:lnTo>
                  <a:pt x="278" y="3022"/>
                </a:lnTo>
                <a:lnTo>
                  <a:pt x="301" y="3038"/>
                </a:lnTo>
                <a:lnTo>
                  <a:pt x="323" y="3053"/>
                </a:lnTo>
                <a:lnTo>
                  <a:pt x="347" y="3067"/>
                </a:lnTo>
                <a:lnTo>
                  <a:pt x="371" y="3082"/>
                </a:lnTo>
                <a:lnTo>
                  <a:pt x="396" y="3094"/>
                </a:lnTo>
                <a:lnTo>
                  <a:pt x="421" y="3106"/>
                </a:lnTo>
                <a:lnTo>
                  <a:pt x="448" y="3118"/>
                </a:lnTo>
                <a:lnTo>
                  <a:pt x="474" y="3127"/>
                </a:lnTo>
                <a:lnTo>
                  <a:pt x="501" y="3136"/>
                </a:lnTo>
                <a:lnTo>
                  <a:pt x="529" y="3146"/>
                </a:lnTo>
                <a:lnTo>
                  <a:pt x="555" y="3154"/>
                </a:lnTo>
                <a:lnTo>
                  <a:pt x="584" y="3160"/>
                </a:lnTo>
                <a:lnTo>
                  <a:pt x="612" y="3165"/>
                </a:lnTo>
                <a:lnTo>
                  <a:pt x="641" y="3171"/>
                </a:lnTo>
                <a:lnTo>
                  <a:pt x="669" y="3175"/>
                </a:lnTo>
                <a:lnTo>
                  <a:pt x="698" y="3179"/>
                </a:lnTo>
                <a:lnTo>
                  <a:pt x="727" y="3181"/>
                </a:lnTo>
                <a:lnTo>
                  <a:pt x="758" y="3183"/>
                </a:lnTo>
                <a:lnTo>
                  <a:pt x="787" y="3183"/>
                </a:lnTo>
                <a:lnTo>
                  <a:pt x="816" y="3183"/>
                </a:lnTo>
                <a:lnTo>
                  <a:pt x="846" y="3181"/>
                </a:lnTo>
                <a:lnTo>
                  <a:pt x="876" y="3180"/>
                </a:lnTo>
                <a:lnTo>
                  <a:pt x="905" y="3176"/>
                </a:lnTo>
                <a:lnTo>
                  <a:pt x="935" y="3173"/>
                </a:lnTo>
                <a:lnTo>
                  <a:pt x="964" y="3168"/>
                </a:lnTo>
                <a:lnTo>
                  <a:pt x="994" y="3163"/>
                </a:lnTo>
                <a:lnTo>
                  <a:pt x="1023" y="3156"/>
                </a:lnTo>
                <a:lnTo>
                  <a:pt x="1052" y="3148"/>
                </a:lnTo>
                <a:lnTo>
                  <a:pt x="1081" y="3139"/>
                </a:lnTo>
                <a:lnTo>
                  <a:pt x="1109" y="3130"/>
                </a:lnTo>
                <a:lnTo>
                  <a:pt x="1138" y="3119"/>
                </a:lnTo>
                <a:lnTo>
                  <a:pt x="1166" y="3109"/>
                </a:lnTo>
                <a:lnTo>
                  <a:pt x="1194" y="3097"/>
                </a:lnTo>
                <a:lnTo>
                  <a:pt x="1220" y="3083"/>
                </a:lnTo>
                <a:lnTo>
                  <a:pt x="1247" y="3069"/>
                </a:lnTo>
                <a:lnTo>
                  <a:pt x="1273" y="3053"/>
                </a:lnTo>
                <a:lnTo>
                  <a:pt x="1300" y="3037"/>
                </a:lnTo>
                <a:lnTo>
                  <a:pt x="1325" y="3020"/>
                </a:lnTo>
                <a:lnTo>
                  <a:pt x="1350" y="3003"/>
                </a:lnTo>
                <a:lnTo>
                  <a:pt x="1374" y="2983"/>
                </a:lnTo>
                <a:lnTo>
                  <a:pt x="1374" y="2983"/>
                </a:lnTo>
                <a:lnTo>
                  <a:pt x="1402" y="2959"/>
                </a:lnTo>
                <a:lnTo>
                  <a:pt x="1428" y="2932"/>
                </a:lnTo>
                <a:lnTo>
                  <a:pt x="1452" y="2906"/>
                </a:lnTo>
                <a:lnTo>
                  <a:pt x="1473" y="2878"/>
                </a:lnTo>
                <a:lnTo>
                  <a:pt x="1494" y="2849"/>
                </a:lnTo>
                <a:lnTo>
                  <a:pt x="1511" y="2820"/>
                </a:lnTo>
                <a:lnTo>
                  <a:pt x="1527" y="2789"/>
                </a:lnTo>
                <a:lnTo>
                  <a:pt x="1542" y="2757"/>
                </a:lnTo>
                <a:lnTo>
                  <a:pt x="1555" y="2726"/>
                </a:lnTo>
                <a:lnTo>
                  <a:pt x="1566" y="2693"/>
                </a:lnTo>
                <a:lnTo>
                  <a:pt x="1575" y="2659"/>
                </a:lnTo>
                <a:lnTo>
                  <a:pt x="1582" y="2626"/>
                </a:lnTo>
                <a:lnTo>
                  <a:pt x="1588" y="2592"/>
                </a:lnTo>
                <a:lnTo>
                  <a:pt x="1592" y="2557"/>
                </a:lnTo>
                <a:lnTo>
                  <a:pt x="1595" y="2523"/>
                </a:lnTo>
                <a:lnTo>
                  <a:pt x="1596" y="2487"/>
                </a:lnTo>
                <a:lnTo>
                  <a:pt x="1596" y="2487"/>
                </a:lnTo>
                <a:lnTo>
                  <a:pt x="1607" y="2474"/>
                </a:lnTo>
                <a:lnTo>
                  <a:pt x="1607" y="2474"/>
                </a:lnTo>
                <a:lnTo>
                  <a:pt x="1609" y="2469"/>
                </a:lnTo>
                <a:lnTo>
                  <a:pt x="1609" y="2465"/>
                </a:lnTo>
                <a:lnTo>
                  <a:pt x="1609" y="2461"/>
                </a:lnTo>
                <a:lnTo>
                  <a:pt x="1608" y="2457"/>
                </a:lnTo>
                <a:lnTo>
                  <a:pt x="1607" y="2453"/>
                </a:lnTo>
                <a:lnTo>
                  <a:pt x="1603" y="2450"/>
                </a:lnTo>
                <a:lnTo>
                  <a:pt x="1600" y="2448"/>
                </a:lnTo>
                <a:lnTo>
                  <a:pt x="1596" y="2445"/>
                </a:lnTo>
                <a:lnTo>
                  <a:pt x="1596" y="2445"/>
                </a:lnTo>
                <a:close/>
                <a:moveTo>
                  <a:pt x="1407" y="2126"/>
                </a:moveTo>
                <a:lnTo>
                  <a:pt x="1407" y="2126"/>
                </a:lnTo>
                <a:lnTo>
                  <a:pt x="1323" y="2217"/>
                </a:lnTo>
                <a:lnTo>
                  <a:pt x="1241" y="2310"/>
                </a:lnTo>
                <a:lnTo>
                  <a:pt x="1160" y="2404"/>
                </a:lnTo>
                <a:lnTo>
                  <a:pt x="1080" y="2498"/>
                </a:lnTo>
                <a:lnTo>
                  <a:pt x="1080" y="2498"/>
                </a:lnTo>
                <a:lnTo>
                  <a:pt x="1090" y="2471"/>
                </a:lnTo>
                <a:lnTo>
                  <a:pt x="1099" y="2445"/>
                </a:lnTo>
                <a:lnTo>
                  <a:pt x="1105" y="2418"/>
                </a:lnTo>
                <a:lnTo>
                  <a:pt x="1110" y="2392"/>
                </a:lnTo>
                <a:lnTo>
                  <a:pt x="1111" y="2365"/>
                </a:lnTo>
                <a:lnTo>
                  <a:pt x="1113" y="2339"/>
                </a:lnTo>
                <a:lnTo>
                  <a:pt x="1111" y="2311"/>
                </a:lnTo>
                <a:lnTo>
                  <a:pt x="1109" y="2285"/>
                </a:lnTo>
                <a:lnTo>
                  <a:pt x="1109" y="2285"/>
                </a:lnTo>
                <a:lnTo>
                  <a:pt x="1159" y="2212"/>
                </a:lnTo>
                <a:lnTo>
                  <a:pt x="1211" y="2140"/>
                </a:lnTo>
                <a:lnTo>
                  <a:pt x="1211" y="2140"/>
                </a:lnTo>
                <a:lnTo>
                  <a:pt x="1225" y="2123"/>
                </a:lnTo>
                <a:lnTo>
                  <a:pt x="1241" y="2104"/>
                </a:lnTo>
                <a:lnTo>
                  <a:pt x="1273" y="2067"/>
                </a:lnTo>
                <a:lnTo>
                  <a:pt x="1305" y="2030"/>
                </a:lnTo>
                <a:lnTo>
                  <a:pt x="1319" y="2012"/>
                </a:lnTo>
                <a:lnTo>
                  <a:pt x="1331" y="1992"/>
                </a:lnTo>
                <a:lnTo>
                  <a:pt x="1331" y="1992"/>
                </a:lnTo>
                <a:lnTo>
                  <a:pt x="1352" y="2025"/>
                </a:lnTo>
                <a:lnTo>
                  <a:pt x="1372" y="2058"/>
                </a:lnTo>
                <a:lnTo>
                  <a:pt x="1390" y="2091"/>
                </a:lnTo>
                <a:lnTo>
                  <a:pt x="1407" y="2126"/>
                </a:lnTo>
                <a:lnTo>
                  <a:pt x="1407" y="2126"/>
                </a:lnTo>
                <a:close/>
                <a:moveTo>
                  <a:pt x="1307" y="1956"/>
                </a:moveTo>
                <a:lnTo>
                  <a:pt x="1307" y="1956"/>
                </a:lnTo>
                <a:lnTo>
                  <a:pt x="1293" y="1969"/>
                </a:lnTo>
                <a:lnTo>
                  <a:pt x="1278" y="1983"/>
                </a:lnTo>
                <a:lnTo>
                  <a:pt x="1265" y="1998"/>
                </a:lnTo>
                <a:lnTo>
                  <a:pt x="1252" y="2014"/>
                </a:lnTo>
                <a:lnTo>
                  <a:pt x="1228" y="2047"/>
                </a:lnTo>
                <a:lnTo>
                  <a:pt x="1205" y="2079"/>
                </a:lnTo>
                <a:lnTo>
                  <a:pt x="1205" y="2079"/>
                </a:lnTo>
                <a:lnTo>
                  <a:pt x="1178" y="2119"/>
                </a:lnTo>
                <a:lnTo>
                  <a:pt x="1151" y="2159"/>
                </a:lnTo>
                <a:lnTo>
                  <a:pt x="1126" y="2198"/>
                </a:lnTo>
                <a:lnTo>
                  <a:pt x="1101" y="2240"/>
                </a:lnTo>
                <a:lnTo>
                  <a:pt x="1101" y="2240"/>
                </a:lnTo>
                <a:lnTo>
                  <a:pt x="1093" y="2210"/>
                </a:lnTo>
                <a:lnTo>
                  <a:pt x="1084" y="2181"/>
                </a:lnTo>
                <a:lnTo>
                  <a:pt x="1073" y="2152"/>
                </a:lnTo>
                <a:lnTo>
                  <a:pt x="1061" y="2123"/>
                </a:lnTo>
                <a:lnTo>
                  <a:pt x="1061" y="2123"/>
                </a:lnTo>
                <a:lnTo>
                  <a:pt x="1117" y="2057"/>
                </a:lnTo>
                <a:lnTo>
                  <a:pt x="1174" y="1991"/>
                </a:lnTo>
                <a:lnTo>
                  <a:pt x="1174" y="1991"/>
                </a:lnTo>
                <a:lnTo>
                  <a:pt x="1196" y="1967"/>
                </a:lnTo>
                <a:lnTo>
                  <a:pt x="1219" y="1944"/>
                </a:lnTo>
                <a:lnTo>
                  <a:pt x="1265" y="1899"/>
                </a:lnTo>
                <a:lnTo>
                  <a:pt x="1265" y="1899"/>
                </a:lnTo>
                <a:lnTo>
                  <a:pt x="1286" y="1928"/>
                </a:lnTo>
                <a:lnTo>
                  <a:pt x="1307" y="1956"/>
                </a:lnTo>
                <a:lnTo>
                  <a:pt x="1307" y="1956"/>
                </a:lnTo>
                <a:close/>
                <a:moveTo>
                  <a:pt x="1452" y="678"/>
                </a:moveTo>
                <a:lnTo>
                  <a:pt x="1452" y="678"/>
                </a:lnTo>
                <a:lnTo>
                  <a:pt x="1417" y="714"/>
                </a:lnTo>
                <a:lnTo>
                  <a:pt x="1383" y="749"/>
                </a:lnTo>
                <a:lnTo>
                  <a:pt x="1383" y="749"/>
                </a:lnTo>
                <a:lnTo>
                  <a:pt x="1372" y="761"/>
                </a:lnTo>
                <a:lnTo>
                  <a:pt x="1359" y="772"/>
                </a:lnTo>
                <a:lnTo>
                  <a:pt x="1335" y="793"/>
                </a:lnTo>
                <a:lnTo>
                  <a:pt x="1335" y="793"/>
                </a:lnTo>
                <a:lnTo>
                  <a:pt x="1323" y="796"/>
                </a:lnTo>
                <a:lnTo>
                  <a:pt x="1323" y="796"/>
                </a:lnTo>
                <a:lnTo>
                  <a:pt x="1281" y="800"/>
                </a:lnTo>
                <a:lnTo>
                  <a:pt x="1239" y="804"/>
                </a:lnTo>
                <a:lnTo>
                  <a:pt x="1239" y="804"/>
                </a:lnTo>
                <a:lnTo>
                  <a:pt x="1264" y="782"/>
                </a:lnTo>
                <a:lnTo>
                  <a:pt x="1289" y="761"/>
                </a:lnTo>
                <a:lnTo>
                  <a:pt x="1337" y="716"/>
                </a:lnTo>
                <a:lnTo>
                  <a:pt x="1337" y="716"/>
                </a:lnTo>
                <a:lnTo>
                  <a:pt x="1387" y="670"/>
                </a:lnTo>
                <a:lnTo>
                  <a:pt x="1413" y="645"/>
                </a:lnTo>
                <a:lnTo>
                  <a:pt x="1439" y="621"/>
                </a:lnTo>
                <a:lnTo>
                  <a:pt x="1439" y="621"/>
                </a:lnTo>
                <a:lnTo>
                  <a:pt x="1445" y="649"/>
                </a:lnTo>
                <a:lnTo>
                  <a:pt x="1452" y="678"/>
                </a:lnTo>
                <a:lnTo>
                  <a:pt x="1452" y="678"/>
                </a:lnTo>
                <a:close/>
                <a:moveTo>
                  <a:pt x="1417" y="553"/>
                </a:moveTo>
                <a:lnTo>
                  <a:pt x="1417" y="553"/>
                </a:lnTo>
                <a:lnTo>
                  <a:pt x="1390" y="580"/>
                </a:lnTo>
                <a:lnTo>
                  <a:pt x="1364" y="608"/>
                </a:lnTo>
                <a:lnTo>
                  <a:pt x="1339" y="635"/>
                </a:lnTo>
                <a:lnTo>
                  <a:pt x="1314" y="662"/>
                </a:lnTo>
                <a:lnTo>
                  <a:pt x="1314" y="662"/>
                </a:lnTo>
                <a:lnTo>
                  <a:pt x="1278" y="699"/>
                </a:lnTo>
                <a:lnTo>
                  <a:pt x="1240" y="735"/>
                </a:lnTo>
                <a:lnTo>
                  <a:pt x="1201" y="771"/>
                </a:lnTo>
                <a:lnTo>
                  <a:pt x="1163" y="804"/>
                </a:lnTo>
                <a:lnTo>
                  <a:pt x="1163" y="804"/>
                </a:lnTo>
                <a:lnTo>
                  <a:pt x="1139" y="804"/>
                </a:lnTo>
                <a:lnTo>
                  <a:pt x="1115" y="804"/>
                </a:lnTo>
                <a:lnTo>
                  <a:pt x="1115" y="804"/>
                </a:lnTo>
                <a:lnTo>
                  <a:pt x="1110" y="780"/>
                </a:lnTo>
                <a:lnTo>
                  <a:pt x="1103" y="756"/>
                </a:lnTo>
                <a:lnTo>
                  <a:pt x="1103" y="756"/>
                </a:lnTo>
                <a:lnTo>
                  <a:pt x="1103" y="756"/>
                </a:lnTo>
                <a:lnTo>
                  <a:pt x="1103" y="756"/>
                </a:lnTo>
                <a:lnTo>
                  <a:pt x="1123" y="740"/>
                </a:lnTo>
                <a:lnTo>
                  <a:pt x="1143" y="723"/>
                </a:lnTo>
                <a:lnTo>
                  <a:pt x="1162" y="706"/>
                </a:lnTo>
                <a:lnTo>
                  <a:pt x="1180" y="687"/>
                </a:lnTo>
                <a:lnTo>
                  <a:pt x="1215" y="649"/>
                </a:lnTo>
                <a:lnTo>
                  <a:pt x="1249" y="610"/>
                </a:lnTo>
                <a:lnTo>
                  <a:pt x="1249" y="610"/>
                </a:lnTo>
                <a:lnTo>
                  <a:pt x="1282" y="576"/>
                </a:lnTo>
                <a:lnTo>
                  <a:pt x="1315" y="541"/>
                </a:lnTo>
                <a:lnTo>
                  <a:pt x="1350" y="510"/>
                </a:lnTo>
                <a:lnTo>
                  <a:pt x="1384" y="476"/>
                </a:lnTo>
                <a:lnTo>
                  <a:pt x="1384" y="476"/>
                </a:lnTo>
                <a:lnTo>
                  <a:pt x="1402" y="515"/>
                </a:lnTo>
                <a:lnTo>
                  <a:pt x="1417" y="553"/>
                </a:lnTo>
                <a:lnTo>
                  <a:pt x="1417" y="553"/>
                </a:lnTo>
                <a:close/>
                <a:moveTo>
                  <a:pt x="1358" y="430"/>
                </a:moveTo>
                <a:lnTo>
                  <a:pt x="1358" y="430"/>
                </a:lnTo>
                <a:lnTo>
                  <a:pt x="1338" y="445"/>
                </a:lnTo>
                <a:lnTo>
                  <a:pt x="1319" y="461"/>
                </a:lnTo>
                <a:lnTo>
                  <a:pt x="1301" y="476"/>
                </a:lnTo>
                <a:lnTo>
                  <a:pt x="1284" y="495"/>
                </a:lnTo>
                <a:lnTo>
                  <a:pt x="1266" y="512"/>
                </a:lnTo>
                <a:lnTo>
                  <a:pt x="1251" y="532"/>
                </a:lnTo>
                <a:lnTo>
                  <a:pt x="1219" y="570"/>
                </a:lnTo>
                <a:lnTo>
                  <a:pt x="1156" y="651"/>
                </a:lnTo>
                <a:lnTo>
                  <a:pt x="1125" y="690"/>
                </a:lnTo>
                <a:lnTo>
                  <a:pt x="1107" y="707"/>
                </a:lnTo>
                <a:lnTo>
                  <a:pt x="1092" y="725"/>
                </a:lnTo>
                <a:lnTo>
                  <a:pt x="1092" y="725"/>
                </a:lnTo>
                <a:lnTo>
                  <a:pt x="1081" y="702"/>
                </a:lnTo>
                <a:lnTo>
                  <a:pt x="1069" y="679"/>
                </a:lnTo>
                <a:lnTo>
                  <a:pt x="1056" y="655"/>
                </a:lnTo>
                <a:lnTo>
                  <a:pt x="1041" y="634"/>
                </a:lnTo>
                <a:lnTo>
                  <a:pt x="1041" y="634"/>
                </a:lnTo>
                <a:lnTo>
                  <a:pt x="1076" y="594"/>
                </a:lnTo>
                <a:lnTo>
                  <a:pt x="1110" y="557"/>
                </a:lnTo>
                <a:lnTo>
                  <a:pt x="1146" y="520"/>
                </a:lnTo>
                <a:lnTo>
                  <a:pt x="1184" y="484"/>
                </a:lnTo>
                <a:lnTo>
                  <a:pt x="1184" y="484"/>
                </a:lnTo>
                <a:lnTo>
                  <a:pt x="1216" y="455"/>
                </a:lnTo>
                <a:lnTo>
                  <a:pt x="1251" y="427"/>
                </a:lnTo>
                <a:lnTo>
                  <a:pt x="1285" y="398"/>
                </a:lnTo>
                <a:lnTo>
                  <a:pt x="1302" y="384"/>
                </a:lnTo>
                <a:lnTo>
                  <a:pt x="1317" y="368"/>
                </a:lnTo>
                <a:lnTo>
                  <a:pt x="1317" y="368"/>
                </a:lnTo>
                <a:lnTo>
                  <a:pt x="1338" y="398"/>
                </a:lnTo>
                <a:lnTo>
                  <a:pt x="1358" y="430"/>
                </a:lnTo>
                <a:lnTo>
                  <a:pt x="1358" y="430"/>
                </a:lnTo>
                <a:close/>
                <a:moveTo>
                  <a:pt x="1282" y="327"/>
                </a:moveTo>
                <a:lnTo>
                  <a:pt x="1282" y="327"/>
                </a:lnTo>
                <a:lnTo>
                  <a:pt x="1265" y="340"/>
                </a:lnTo>
                <a:lnTo>
                  <a:pt x="1247" y="355"/>
                </a:lnTo>
                <a:lnTo>
                  <a:pt x="1212" y="385"/>
                </a:lnTo>
                <a:lnTo>
                  <a:pt x="1149" y="449"/>
                </a:lnTo>
                <a:lnTo>
                  <a:pt x="1149" y="449"/>
                </a:lnTo>
                <a:lnTo>
                  <a:pt x="1113" y="484"/>
                </a:lnTo>
                <a:lnTo>
                  <a:pt x="1078" y="521"/>
                </a:lnTo>
                <a:lnTo>
                  <a:pt x="1047" y="560"/>
                </a:lnTo>
                <a:lnTo>
                  <a:pt x="1016" y="600"/>
                </a:lnTo>
                <a:lnTo>
                  <a:pt x="1016" y="600"/>
                </a:lnTo>
                <a:lnTo>
                  <a:pt x="1000" y="580"/>
                </a:lnTo>
                <a:lnTo>
                  <a:pt x="982" y="561"/>
                </a:lnTo>
                <a:lnTo>
                  <a:pt x="964" y="543"/>
                </a:lnTo>
                <a:lnTo>
                  <a:pt x="946" y="527"/>
                </a:lnTo>
                <a:lnTo>
                  <a:pt x="946" y="527"/>
                </a:lnTo>
                <a:lnTo>
                  <a:pt x="995" y="482"/>
                </a:lnTo>
                <a:lnTo>
                  <a:pt x="1043" y="435"/>
                </a:lnTo>
                <a:lnTo>
                  <a:pt x="1043" y="435"/>
                </a:lnTo>
                <a:lnTo>
                  <a:pt x="1133" y="349"/>
                </a:lnTo>
                <a:lnTo>
                  <a:pt x="1176" y="306"/>
                </a:lnTo>
                <a:lnTo>
                  <a:pt x="1219" y="261"/>
                </a:lnTo>
                <a:lnTo>
                  <a:pt x="1219" y="261"/>
                </a:lnTo>
                <a:lnTo>
                  <a:pt x="1236" y="276"/>
                </a:lnTo>
                <a:lnTo>
                  <a:pt x="1252" y="292"/>
                </a:lnTo>
                <a:lnTo>
                  <a:pt x="1282" y="327"/>
                </a:lnTo>
                <a:lnTo>
                  <a:pt x="1282" y="327"/>
                </a:lnTo>
                <a:close/>
                <a:moveTo>
                  <a:pt x="1184" y="230"/>
                </a:moveTo>
                <a:lnTo>
                  <a:pt x="1184" y="230"/>
                </a:lnTo>
                <a:lnTo>
                  <a:pt x="1166" y="245"/>
                </a:lnTo>
                <a:lnTo>
                  <a:pt x="1147" y="259"/>
                </a:lnTo>
                <a:lnTo>
                  <a:pt x="1111" y="291"/>
                </a:lnTo>
                <a:lnTo>
                  <a:pt x="1078" y="325"/>
                </a:lnTo>
                <a:lnTo>
                  <a:pt x="1045" y="361"/>
                </a:lnTo>
                <a:lnTo>
                  <a:pt x="982" y="434"/>
                </a:lnTo>
                <a:lnTo>
                  <a:pt x="948" y="470"/>
                </a:lnTo>
                <a:lnTo>
                  <a:pt x="917" y="504"/>
                </a:lnTo>
                <a:lnTo>
                  <a:pt x="917" y="504"/>
                </a:lnTo>
                <a:lnTo>
                  <a:pt x="897" y="491"/>
                </a:lnTo>
                <a:lnTo>
                  <a:pt x="877" y="480"/>
                </a:lnTo>
                <a:lnTo>
                  <a:pt x="856" y="471"/>
                </a:lnTo>
                <a:lnTo>
                  <a:pt x="836" y="463"/>
                </a:lnTo>
                <a:lnTo>
                  <a:pt x="836" y="463"/>
                </a:lnTo>
                <a:lnTo>
                  <a:pt x="860" y="438"/>
                </a:lnTo>
                <a:lnTo>
                  <a:pt x="884" y="413"/>
                </a:lnTo>
                <a:lnTo>
                  <a:pt x="929" y="361"/>
                </a:lnTo>
                <a:lnTo>
                  <a:pt x="929" y="361"/>
                </a:lnTo>
                <a:lnTo>
                  <a:pt x="968" y="316"/>
                </a:lnTo>
                <a:lnTo>
                  <a:pt x="1008" y="272"/>
                </a:lnTo>
                <a:lnTo>
                  <a:pt x="1008" y="272"/>
                </a:lnTo>
                <a:lnTo>
                  <a:pt x="1021" y="261"/>
                </a:lnTo>
                <a:lnTo>
                  <a:pt x="1035" y="249"/>
                </a:lnTo>
                <a:lnTo>
                  <a:pt x="1062" y="227"/>
                </a:lnTo>
                <a:lnTo>
                  <a:pt x="1089" y="206"/>
                </a:lnTo>
                <a:lnTo>
                  <a:pt x="1102" y="196"/>
                </a:lnTo>
                <a:lnTo>
                  <a:pt x="1115" y="184"/>
                </a:lnTo>
                <a:lnTo>
                  <a:pt x="1115" y="184"/>
                </a:lnTo>
                <a:lnTo>
                  <a:pt x="1150" y="205"/>
                </a:lnTo>
                <a:lnTo>
                  <a:pt x="1184" y="230"/>
                </a:lnTo>
                <a:lnTo>
                  <a:pt x="1184" y="230"/>
                </a:lnTo>
                <a:close/>
                <a:moveTo>
                  <a:pt x="1072" y="161"/>
                </a:moveTo>
                <a:lnTo>
                  <a:pt x="1072" y="161"/>
                </a:lnTo>
                <a:lnTo>
                  <a:pt x="1061" y="166"/>
                </a:lnTo>
                <a:lnTo>
                  <a:pt x="1050" y="173"/>
                </a:lnTo>
                <a:lnTo>
                  <a:pt x="1029" y="188"/>
                </a:lnTo>
                <a:lnTo>
                  <a:pt x="1009" y="205"/>
                </a:lnTo>
                <a:lnTo>
                  <a:pt x="991" y="223"/>
                </a:lnTo>
                <a:lnTo>
                  <a:pt x="972" y="242"/>
                </a:lnTo>
                <a:lnTo>
                  <a:pt x="956" y="262"/>
                </a:lnTo>
                <a:lnTo>
                  <a:pt x="925" y="300"/>
                </a:lnTo>
                <a:lnTo>
                  <a:pt x="925" y="300"/>
                </a:lnTo>
                <a:lnTo>
                  <a:pt x="862" y="378"/>
                </a:lnTo>
                <a:lnTo>
                  <a:pt x="832" y="417"/>
                </a:lnTo>
                <a:lnTo>
                  <a:pt x="799" y="454"/>
                </a:lnTo>
                <a:lnTo>
                  <a:pt x="799" y="454"/>
                </a:lnTo>
                <a:lnTo>
                  <a:pt x="779" y="451"/>
                </a:lnTo>
                <a:lnTo>
                  <a:pt x="759" y="451"/>
                </a:lnTo>
                <a:lnTo>
                  <a:pt x="738" y="454"/>
                </a:lnTo>
                <a:lnTo>
                  <a:pt x="718" y="458"/>
                </a:lnTo>
                <a:lnTo>
                  <a:pt x="718" y="458"/>
                </a:lnTo>
                <a:lnTo>
                  <a:pt x="787" y="373"/>
                </a:lnTo>
                <a:lnTo>
                  <a:pt x="858" y="290"/>
                </a:lnTo>
                <a:lnTo>
                  <a:pt x="894" y="250"/>
                </a:lnTo>
                <a:lnTo>
                  <a:pt x="931" y="209"/>
                </a:lnTo>
                <a:lnTo>
                  <a:pt x="970" y="170"/>
                </a:lnTo>
                <a:lnTo>
                  <a:pt x="1008" y="132"/>
                </a:lnTo>
                <a:lnTo>
                  <a:pt x="1008" y="132"/>
                </a:lnTo>
                <a:lnTo>
                  <a:pt x="1024" y="139"/>
                </a:lnTo>
                <a:lnTo>
                  <a:pt x="1040" y="145"/>
                </a:lnTo>
                <a:lnTo>
                  <a:pt x="1072" y="161"/>
                </a:lnTo>
                <a:lnTo>
                  <a:pt x="1072" y="161"/>
                </a:lnTo>
                <a:close/>
                <a:moveTo>
                  <a:pt x="412" y="241"/>
                </a:moveTo>
                <a:lnTo>
                  <a:pt x="412" y="241"/>
                </a:lnTo>
                <a:lnTo>
                  <a:pt x="446" y="217"/>
                </a:lnTo>
                <a:lnTo>
                  <a:pt x="482" y="194"/>
                </a:lnTo>
                <a:lnTo>
                  <a:pt x="482" y="194"/>
                </a:lnTo>
                <a:lnTo>
                  <a:pt x="431" y="245"/>
                </a:lnTo>
                <a:lnTo>
                  <a:pt x="382" y="298"/>
                </a:lnTo>
                <a:lnTo>
                  <a:pt x="334" y="352"/>
                </a:lnTo>
                <a:lnTo>
                  <a:pt x="288" y="406"/>
                </a:lnTo>
                <a:lnTo>
                  <a:pt x="288" y="406"/>
                </a:lnTo>
                <a:lnTo>
                  <a:pt x="233" y="471"/>
                </a:lnTo>
                <a:lnTo>
                  <a:pt x="203" y="507"/>
                </a:lnTo>
                <a:lnTo>
                  <a:pt x="171" y="545"/>
                </a:lnTo>
                <a:lnTo>
                  <a:pt x="171" y="545"/>
                </a:lnTo>
                <a:lnTo>
                  <a:pt x="192" y="502"/>
                </a:lnTo>
                <a:lnTo>
                  <a:pt x="216" y="458"/>
                </a:lnTo>
                <a:lnTo>
                  <a:pt x="242" y="417"/>
                </a:lnTo>
                <a:lnTo>
                  <a:pt x="272" y="377"/>
                </a:lnTo>
                <a:lnTo>
                  <a:pt x="286" y="359"/>
                </a:lnTo>
                <a:lnTo>
                  <a:pt x="302" y="340"/>
                </a:lnTo>
                <a:lnTo>
                  <a:pt x="319" y="323"/>
                </a:lnTo>
                <a:lnTo>
                  <a:pt x="337" y="304"/>
                </a:lnTo>
                <a:lnTo>
                  <a:pt x="354" y="288"/>
                </a:lnTo>
                <a:lnTo>
                  <a:pt x="372" y="271"/>
                </a:lnTo>
                <a:lnTo>
                  <a:pt x="392" y="255"/>
                </a:lnTo>
                <a:lnTo>
                  <a:pt x="412" y="241"/>
                </a:lnTo>
                <a:lnTo>
                  <a:pt x="412" y="241"/>
                </a:lnTo>
                <a:close/>
                <a:moveTo>
                  <a:pt x="121" y="711"/>
                </a:moveTo>
                <a:lnTo>
                  <a:pt x="121" y="711"/>
                </a:lnTo>
                <a:lnTo>
                  <a:pt x="179" y="634"/>
                </a:lnTo>
                <a:lnTo>
                  <a:pt x="237" y="559"/>
                </a:lnTo>
                <a:lnTo>
                  <a:pt x="297" y="484"/>
                </a:lnTo>
                <a:lnTo>
                  <a:pt x="358" y="412"/>
                </a:lnTo>
                <a:lnTo>
                  <a:pt x="421" y="340"/>
                </a:lnTo>
                <a:lnTo>
                  <a:pt x="486" y="270"/>
                </a:lnTo>
                <a:lnTo>
                  <a:pt x="552" y="201"/>
                </a:lnTo>
                <a:lnTo>
                  <a:pt x="621" y="132"/>
                </a:lnTo>
                <a:lnTo>
                  <a:pt x="621" y="132"/>
                </a:lnTo>
                <a:lnTo>
                  <a:pt x="623" y="129"/>
                </a:lnTo>
                <a:lnTo>
                  <a:pt x="623" y="129"/>
                </a:lnTo>
                <a:lnTo>
                  <a:pt x="662" y="117"/>
                </a:lnTo>
                <a:lnTo>
                  <a:pt x="702" y="110"/>
                </a:lnTo>
                <a:lnTo>
                  <a:pt x="741" y="103"/>
                </a:lnTo>
                <a:lnTo>
                  <a:pt x="779" y="100"/>
                </a:lnTo>
                <a:lnTo>
                  <a:pt x="779" y="100"/>
                </a:lnTo>
                <a:lnTo>
                  <a:pt x="731" y="141"/>
                </a:lnTo>
                <a:lnTo>
                  <a:pt x="685" y="184"/>
                </a:lnTo>
                <a:lnTo>
                  <a:pt x="640" y="227"/>
                </a:lnTo>
                <a:lnTo>
                  <a:pt x="596" y="274"/>
                </a:lnTo>
                <a:lnTo>
                  <a:pt x="555" y="321"/>
                </a:lnTo>
                <a:lnTo>
                  <a:pt x="513" y="369"/>
                </a:lnTo>
                <a:lnTo>
                  <a:pt x="473" y="418"/>
                </a:lnTo>
                <a:lnTo>
                  <a:pt x="433" y="468"/>
                </a:lnTo>
                <a:lnTo>
                  <a:pt x="354" y="568"/>
                </a:lnTo>
                <a:lnTo>
                  <a:pt x="274" y="667"/>
                </a:lnTo>
                <a:lnTo>
                  <a:pt x="235" y="718"/>
                </a:lnTo>
                <a:lnTo>
                  <a:pt x="193" y="765"/>
                </a:lnTo>
                <a:lnTo>
                  <a:pt x="151" y="813"/>
                </a:lnTo>
                <a:lnTo>
                  <a:pt x="109" y="861"/>
                </a:lnTo>
                <a:lnTo>
                  <a:pt x="109" y="861"/>
                </a:lnTo>
                <a:lnTo>
                  <a:pt x="109" y="822"/>
                </a:lnTo>
                <a:lnTo>
                  <a:pt x="111" y="785"/>
                </a:lnTo>
                <a:lnTo>
                  <a:pt x="114" y="748"/>
                </a:lnTo>
                <a:lnTo>
                  <a:pt x="121" y="711"/>
                </a:lnTo>
                <a:lnTo>
                  <a:pt x="121" y="711"/>
                </a:lnTo>
                <a:close/>
                <a:moveTo>
                  <a:pt x="140" y="1063"/>
                </a:moveTo>
                <a:lnTo>
                  <a:pt x="140" y="1063"/>
                </a:lnTo>
                <a:lnTo>
                  <a:pt x="129" y="1024"/>
                </a:lnTo>
                <a:lnTo>
                  <a:pt x="121" y="982"/>
                </a:lnTo>
                <a:lnTo>
                  <a:pt x="114" y="941"/>
                </a:lnTo>
                <a:lnTo>
                  <a:pt x="110" y="902"/>
                </a:lnTo>
                <a:lnTo>
                  <a:pt x="110" y="902"/>
                </a:lnTo>
                <a:lnTo>
                  <a:pt x="137" y="879"/>
                </a:lnTo>
                <a:lnTo>
                  <a:pt x="162" y="857"/>
                </a:lnTo>
                <a:lnTo>
                  <a:pt x="211" y="810"/>
                </a:lnTo>
                <a:lnTo>
                  <a:pt x="257" y="761"/>
                </a:lnTo>
                <a:lnTo>
                  <a:pt x="303" y="711"/>
                </a:lnTo>
                <a:lnTo>
                  <a:pt x="348" y="659"/>
                </a:lnTo>
                <a:lnTo>
                  <a:pt x="392" y="608"/>
                </a:lnTo>
                <a:lnTo>
                  <a:pt x="478" y="502"/>
                </a:lnTo>
                <a:lnTo>
                  <a:pt x="563" y="396"/>
                </a:lnTo>
                <a:lnTo>
                  <a:pt x="607" y="343"/>
                </a:lnTo>
                <a:lnTo>
                  <a:pt x="652" y="291"/>
                </a:lnTo>
                <a:lnTo>
                  <a:pt x="698" y="241"/>
                </a:lnTo>
                <a:lnTo>
                  <a:pt x="745" y="192"/>
                </a:lnTo>
                <a:lnTo>
                  <a:pt x="794" y="145"/>
                </a:lnTo>
                <a:lnTo>
                  <a:pt x="845" y="100"/>
                </a:lnTo>
                <a:lnTo>
                  <a:pt x="845" y="100"/>
                </a:lnTo>
                <a:lnTo>
                  <a:pt x="872" y="102"/>
                </a:lnTo>
                <a:lnTo>
                  <a:pt x="898" y="106"/>
                </a:lnTo>
                <a:lnTo>
                  <a:pt x="925" y="110"/>
                </a:lnTo>
                <a:lnTo>
                  <a:pt x="950" y="115"/>
                </a:lnTo>
                <a:lnTo>
                  <a:pt x="950" y="115"/>
                </a:lnTo>
                <a:lnTo>
                  <a:pt x="931" y="129"/>
                </a:lnTo>
                <a:lnTo>
                  <a:pt x="913" y="144"/>
                </a:lnTo>
                <a:lnTo>
                  <a:pt x="894" y="160"/>
                </a:lnTo>
                <a:lnTo>
                  <a:pt x="877" y="177"/>
                </a:lnTo>
                <a:lnTo>
                  <a:pt x="860" y="196"/>
                </a:lnTo>
                <a:lnTo>
                  <a:pt x="844" y="214"/>
                </a:lnTo>
                <a:lnTo>
                  <a:pt x="812" y="254"/>
                </a:lnTo>
                <a:lnTo>
                  <a:pt x="782" y="294"/>
                </a:lnTo>
                <a:lnTo>
                  <a:pt x="751" y="335"/>
                </a:lnTo>
                <a:lnTo>
                  <a:pt x="722" y="372"/>
                </a:lnTo>
                <a:lnTo>
                  <a:pt x="693" y="408"/>
                </a:lnTo>
                <a:lnTo>
                  <a:pt x="693" y="408"/>
                </a:lnTo>
                <a:lnTo>
                  <a:pt x="554" y="570"/>
                </a:lnTo>
                <a:lnTo>
                  <a:pt x="416" y="735"/>
                </a:lnTo>
                <a:lnTo>
                  <a:pt x="278" y="900"/>
                </a:lnTo>
                <a:lnTo>
                  <a:pt x="140" y="1066"/>
                </a:lnTo>
                <a:lnTo>
                  <a:pt x="140" y="1066"/>
                </a:lnTo>
                <a:lnTo>
                  <a:pt x="140" y="1063"/>
                </a:lnTo>
                <a:lnTo>
                  <a:pt x="140" y="1063"/>
                </a:lnTo>
                <a:close/>
                <a:moveTo>
                  <a:pt x="152" y="1094"/>
                </a:moveTo>
                <a:lnTo>
                  <a:pt x="152" y="1094"/>
                </a:lnTo>
                <a:lnTo>
                  <a:pt x="200" y="1051"/>
                </a:lnTo>
                <a:lnTo>
                  <a:pt x="248" y="1008"/>
                </a:lnTo>
                <a:lnTo>
                  <a:pt x="294" y="963"/>
                </a:lnTo>
                <a:lnTo>
                  <a:pt x="339" y="916"/>
                </a:lnTo>
                <a:lnTo>
                  <a:pt x="382" y="869"/>
                </a:lnTo>
                <a:lnTo>
                  <a:pt x="425" y="821"/>
                </a:lnTo>
                <a:lnTo>
                  <a:pt x="466" y="771"/>
                </a:lnTo>
                <a:lnTo>
                  <a:pt x="507" y="721"/>
                </a:lnTo>
                <a:lnTo>
                  <a:pt x="507" y="721"/>
                </a:lnTo>
                <a:lnTo>
                  <a:pt x="503" y="749"/>
                </a:lnTo>
                <a:lnTo>
                  <a:pt x="501" y="777"/>
                </a:lnTo>
                <a:lnTo>
                  <a:pt x="499" y="805"/>
                </a:lnTo>
                <a:lnTo>
                  <a:pt x="501" y="833"/>
                </a:lnTo>
                <a:lnTo>
                  <a:pt x="501" y="833"/>
                </a:lnTo>
                <a:lnTo>
                  <a:pt x="478" y="851"/>
                </a:lnTo>
                <a:lnTo>
                  <a:pt x="458" y="871"/>
                </a:lnTo>
                <a:lnTo>
                  <a:pt x="439" y="892"/>
                </a:lnTo>
                <a:lnTo>
                  <a:pt x="419" y="915"/>
                </a:lnTo>
                <a:lnTo>
                  <a:pt x="382" y="960"/>
                </a:lnTo>
                <a:lnTo>
                  <a:pt x="346" y="1002"/>
                </a:lnTo>
                <a:lnTo>
                  <a:pt x="346" y="1002"/>
                </a:lnTo>
                <a:lnTo>
                  <a:pt x="306" y="1046"/>
                </a:lnTo>
                <a:lnTo>
                  <a:pt x="266" y="1087"/>
                </a:lnTo>
                <a:lnTo>
                  <a:pt x="186" y="1171"/>
                </a:lnTo>
                <a:lnTo>
                  <a:pt x="186" y="1171"/>
                </a:lnTo>
                <a:lnTo>
                  <a:pt x="168" y="1132"/>
                </a:lnTo>
                <a:lnTo>
                  <a:pt x="159" y="1114"/>
                </a:lnTo>
                <a:lnTo>
                  <a:pt x="152" y="1094"/>
                </a:lnTo>
                <a:lnTo>
                  <a:pt x="152" y="1094"/>
                </a:lnTo>
                <a:close/>
                <a:moveTo>
                  <a:pt x="240" y="1266"/>
                </a:moveTo>
                <a:lnTo>
                  <a:pt x="240" y="1266"/>
                </a:lnTo>
                <a:lnTo>
                  <a:pt x="217" y="1230"/>
                </a:lnTo>
                <a:lnTo>
                  <a:pt x="196" y="1193"/>
                </a:lnTo>
                <a:lnTo>
                  <a:pt x="196" y="1193"/>
                </a:lnTo>
                <a:lnTo>
                  <a:pt x="219" y="1177"/>
                </a:lnTo>
                <a:lnTo>
                  <a:pt x="239" y="1160"/>
                </a:lnTo>
                <a:lnTo>
                  <a:pt x="280" y="1126"/>
                </a:lnTo>
                <a:lnTo>
                  <a:pt x="318" y="1088"/>
                </a:lnTo>
                <a:lnTo>
                  <a:pt x="356" y="1050"/>
                </a:lnTo>
                <a:lnTo>
                  <a:pt x="356" y="1050"/>
                </a:lnTo>
                <a:lnTo>
                  <a:pt x="433" y="975"/>
                </a:lnTo>
                <a:lnTo>
                  <a:pt x="472" y="933"/>
                </a:lnTo>
                <a:lnTo>
                  <a:pt x="490" y="914"/>
                </a:lnTo>
                <a:lnTo>
                  <a:pt x="507" y="892"/>
                </a:lnTo>
                <a:lnTo>
                  <a:pt x="507" y="892"/>
                </a:lnTo>
                <a:lnTo>
                  <a:pt x="511" y="912"/>
                </a:lnTo>
                <a:lnTo>
                  <a:pt x="517" y="933"/>
                </a:lnTo>
                <a:lnTo>
                  <a:pt x="529" y="975"/>
                </a:lnTo>
                <a:lnTo>
                  <a:pt x="529" y="975"/>
                </a:lnTo>
                <a:lnTo>
                  <a:pt x="514" y="986"/>
                </a:lnTo>
                <a:lnTo>
                  <a:pt x="499" y="1001"/>
                </a:lnTo>
                <a:lnTo>
                  <a:pt x="472" y="1030"/>
                </a:lnTo>
                <a:lnTo>
                  <a:pt x="421" y="1087"/>
                </a:lnTo>
                <a:lnTo>
                  <a:pt x="421" y="1087"/>
                </a:lnTo>
                <a:lnTo>
                  <a:pt x="379" y="1135"/>
                </a:lnTo>
                <a:lnTo>
                  <a:pt x="335" y="1181"/>
                </a:lnTo>
                <a:lnTo>
                  <a:pt x="313" y="1204"/>
                </a:lnTo>
                <a:lnTo>
                  <a:pt x="289" y="1225"/>
                </a:lnTo>
                <a:lnTo>
                  <a:pt x="265" y="1246"/>
                </a:lnTo>
                <a:lnTo>
                  <a:pt x="240" y="1266"/>
                </a:lnTo>
                <a:lnTo>
                  <a:pt x="240" y="1266"/>
                </a:lnTo>
                <a:close/>
                <a:moveTo>
                  <a:pt x="253" y="1283"/>
                </a:moveTo>
                <a:lnTo>
                  <a:pt x="253" y="1283"/>
                </a:lnTo>
                <a:lnTo>
                  <a:pt x="273" y="1270"/>
                </a:lnTo>
                <a:lnTo>
                  <a:pt x="293" y="1257"/>
                </a:lnTo>
                <a:lnTo>
                  <a:pt x="311" y="1242"/>
                </a:lnTo>
                <a:lnTo>
                  <a:pt x="330" y="1228"/>
                </a:lnTo>
                <a:lnTo>
                  <a:pt x="364" y="1196"/>
                </a:lnTo>
                <a:lnTo>
                  <a:pt x="399" y="1163"/>
                </a:lnTo>
                <a:lnTo>
                  <a:pt x="399" y="1163"/>
                </a:lnTo>
                <a:lnTo>
                  <a:pt x="446" y="1114"/>
                </a:lnTo>
                <a:lnTo>
                  <a:pt x="494" y="1065"/>
                </a:lnTo>
                <a:lnTo>
                  <a:pt x="494" y="1065"/>
                </a:lnTo>
                <a:lnTo>
                  <a:pt x="519" y="1042"/>
                </a:lnTo>
                <a:lnTo>
                  <a:pt x="544" y="1020"/>
                </a:lnTo>
                <a:lnTo>
                  <a:pt x="544" y="1020"/>
                </a:lnTo>
                <a:lnTo>
                  <a:pt x="563" y="1062"/>
                </a:lnTo>
                <a:lnTo>
                  <a:pt x="584" y="1104"/>
                </a:lnTo>
                <a:lnTo>
                  <a:pt x="584" y="1104"/>
                </a:lnTo>
                <a:lnTo>
                  <a:pt x="564" y="1120"/>
                </a:lnTo>
                <a:lnTo>
                  <a:pt x="544" y="1136"/>
                </a:lnTo>
                <a:lnTo>
                  <a:pt x="505" y="1173"/>
                </a:lnTo>
                <a:lnTo>
                  <a:pt x="468" y="1210"/>
                </a:lnTo>
                <a:lnTo>
                  <a:pt x="432" y="1245"/>
                </a:lnTo>
                <a:lnTo>
                  <a:pt x="432" y="1245"/>
                </a:lnTo>
                <a:lnTo>
                  <a:pt x="403" y="1273"/>
                </a:lnTo>
                <a:lnTo>
                  <a:pt x="374" y="1302"/>
                </a:lnTo>
                <a:lnTo>
                  <a:pt x="346" y="1332"/>
                </a:lnTo>
                <a:lnTo>
                  <a:pt x="319" y="1364"/>
                </a:lnTo>
                <a:lnTo>
                  <a:pt x="319" y="1364"/>
                </a:lnTo>
                <a:lnTo>
                  <a:pt x="285" y="1324"/>
                </a:lnTo>
                <a:lnTo>
                  <a:pt x="269" y="1304"/>
                </a:lnTo>
                <a:lnTo>
                  <a:pt x="253" y="1283"/>
                </a:lnTo>
                <a:lnTo>
                  <a:pt x="253" y="1283"/>
                </a:lnTo>
                <a:close/>
                <a:moveTo>
                  <a:pt x="343" y="1390"/>
                </a:moveTo>
                <a:lnTo>
                  <a:pt x="343" y="1390"/>
                </a:lnTo>
                <a:lnTo>
                  <a:pt x="371" y="1360"/>
                </a:lnTo>
                <a:lnTo>
                  <a:pt x="400" y="1330"/>
                </a:lnTo>
                <a:lnTo>
                  <a:pt x="429" y="1302"/>
                </a:lnTo>
                <a:lnTo>
                  <a:pt x="460" y="1273"/>
                </a:lnTo>
                <a:lnTo>
                  <a:pt x="460" y="1273"/>
                </a:lnTo>
                <a:lnTo>
                  <a:pt x="495" y="1243"/>
                </a:lnTo>
                <a:lnTo>
                  <a:pt x="535" y="1213"/>
                </a:lnTo>
                <a:lnTo>
                  <a:pt x="574" y="1181"/>
                </a:lnTo>
                <a:lnTo>
                  <a:pt x="592" y="1165"/>
                </a:lnTo>
                <a:lnTo>
                  <a:pt x="609" y="1148"/>
                </a:lnTo>
                <a:lnTo>
                  <a:pt x="609" y="1148"/>
                </a:lnTo>
                <a:lnTo>
                  <a:pt x="632" y="1185"/>
                </a:lnTo>
                <a:lnTo>
                  <a:pt x="657" y="1222"/>
                </a:lnTo>
                <a:lnTo>
                  <a:pt x="657" y="1222"/>
                </a:lnTo>
                <a:lnTo>
                  <a:pt x="625" y="1255"/>
                </a:lnTo>
                <a:lnTo>
                  <a:pt x="596" y="1290"/>
                </a:lnTo>
                <a:lnTo>
                  <a:pt x="566" y="1324"/>
                </a:lnTo>
                <a:lnTo>
                  <a:pt x="535" y="1357"/>
                </a:lnTo>
                <a:lnTo>
                  <a:pt x="535" y="1357"/>
                </a:lnTo>
                <a:lnTo>
                  <a:pt x="481" y="1413"/>
                </a:lnTo>
                <a:lnTo>
                  <a:pt x="427" y="1469"/>
                </a:lnTo>
                <a:lnTo>
                  <a:pt x="427" y="1469"/>
                </a:lnTo>
                <a:lnTo>
                  <a:pt x="384" y="1430"/>
                </a:lnTo>
                <a:lnTo>
                  <a:pt x="343" y="1390"/>
                </a:lnTo>
                <a:lnTo>
                  <a:pt x="343" y="1390"/>
                </a:lnTo>
                <a:close/>
                <a:moveTo>
                  <a:pt x="452" y="1490"/>
                </a:moveTo>
                <a:lnTo>
                  <a:pt x="452" y="1490"/>
                </a:lnTo>
                <a:lnTo>
                  <a:pt x="509" y="1439"/>
                </a:lnTo>
                <a:lnTo>
                  <a:pt x="538" y="1413"/>
                </a:lnTo>
                <a:lnTo>
                  <a:pt x="564" y="1386"/>
                </a:lnTo>
                <a:lnTo>
                  <a:pt x="564" y="1386"/>
                </a:lnTo>
                <a:lnTo>
                  <a:pt x="627" y="1326"/>
                </a:lnTo>
                <a:lnTo>
                  <a:pt x="656" y="1295"/>
                </a:lnTo>
                <a:lnTo>
                  <a:pt x="685" y="1262"/>
                </a:lnTo>
                <a:lnTo>
                  <a:pt x="685" y="1262"/>
                </a:lnTo>
                <a:lnTo>
                  <a:pt x="726" y="1316"/>
                </a:lnTo>
                <a:lnTo>
                  <a:pt x="726" y="1316"/>
                </a:lnTo>
                <a:lnTo>
                  <a:pt x="711" y="1328"/>
                </a:lnTo>
                <a:lnTo>
                  <a:pt x="698" y="1341"/>
                </a:lnTo>
                <a:lnTo>
                  <a:pt x="672" y="1371"/>
                </a:lnTo>
                <a:lnTo>
                  <a:pt x="646" y="1401"/>
                </a:lnTo>
                <a:lnTo>
                  <a:pt x="621" y="1430"/>
                </a:lnTo>
                <a:lnTo>
                  <a:pt x="621" y="1430"/>
                </a:lnTo>
                <a:lnTo>
                  <a:pt x="596" y="1459"/>
                </a:lnTo>
                <a:lnTo>
                  <a:pt x="571" y="1487"/>
                </a:lnTo>
                <a:lnTo>
                  <a:pt x="517" y="1543"/>
                </a:lnTo>
                <a:lnTo>
                  <a:pt x="517" y="1543"/>
                </a:lnTo>
                <a:lnTo>
                  <a:pt x="484" y="1516"/>
                </a:lnTo>
                <a:lnTo>
                  <a:pt x="452" y="1490"/>
                </a:lnTo>
                <a:lnTo>
                  <a:pt x="452" y="1490"/>
                </a:lnTo>
                <a:close/>
                <a:moveTo>
                  <a:pt x="539" y="1561"/>
                </a:moveTo>
                <a:lnTo>
                  <a:pt x="539" y="1561"/>
                </a:lnTo>
                <a:lnTo>
                  <a:pt x="587" y="1515"/>
                </a:lnTo>
                <a:lnTo>
                  <a:pt x="633" y="1469"/>
                </a:lnTo>
                <a:lnTo>
                  <a:pt x="633" y="1469"/>
                </a:lnTo>
                <a:lnTo>
                  <a:pt x="664" y="1439"/>
                </a:lnTo>
                <a:lnTo>
                  <a:pt x="694" y="1410"/>
                </a:lnTo>
                <a:lnTo>
                  <a:pt x="726" y="1381"/>
                </a:lnTo>
                <a:lnTo>
                  <a:pt x="755" y="1352"/>
                </a:lnTo>
                <a:lnTo>
                  <a:pt x="755" y="1352"/>
                </a:lnTo>
                <a:lnTo>
                  <a:pt x="779" y="1380"/>
                </a:lnTo>
                <a:lnTo>
                  <a:pt x="803" y="1408"/>
                </a:lnTo>
                <a:lnTo>
                  <a:pt x="803" y="1408"/>
                </a:lnTo>
                <a:lnTo>
                  <a:pt x="791" y="1417"/>
                </a:lnTo>
                <a:lnTo>
                  <a:pt x="780" y="1428"/>
                </a:lnTo>
                <a:lnTo>
                  <a:pt x="758" y="1450"/>
                </a:lnTo>
                <a:lnTo>
                  <a:pt x="737" y="1474"/>
                </a:lnTo>
                <a:lnTo>
                  <a:pt x="717" y="1495"/>
                </a:lnTo>
                <a:lnTo>
                  <a:pt x="717" y="1495"/>
                </a:lnTo>
                <a:lnTo>
                  <a:pt x="658" y="1552"/>
                </a:lnTo>
                <a:lnTo>
                  <a:pt x="601" y="1609"/>
                </a:lnTo>
                <a:lnTo>
                  <a:pt x="601" y="1609"/>
                </a:lnTo>
                <a:lnTo>
                  <a:pt x="539" y="1561"/>
                </a:lnTo>
                <a:lnTo>
                  <a:pt x="539" y="1561"/>
                </a:lnTo>
                <a:close/>
                <a:moveTo>
                  <a:pt x="685" y="1674"/>
                </a:moveTo>
                <a:lnTo>
                  <a:pt x="685" y="1674"/>
                </a:lnTo>
                <a:lnTo>
                  <a:pt x="625" y="1628"/>
                </a:lnTo>
                <a:lnTo>
                  <a:pt x="625" y="1628"/>
                </a:lnTo>
                <a:lnTo>
                  <a:pt x="653" y="1605"/>
                </a:lnTo>
                <a:lnTo>
                  <a:pt x="678" y="1581"/>
                </a:lnTo>
                <a:lnTo>
                  <a:pt x="729" y="1532"/>
                </a:lnTo>
                <a:lnTo>
                  <a:pt x="729" y="1532"/>
                </a:lnTo>
                <a:lnTo>
                  <a:pt x="754" y="1510"/>
                </a:lnTo>
                <a:lnTo>
                  <a:pt x="780" y="1487"/>
                </a:lnTo>
                <a:lnTo>
                  <a:pt x="807" y="1465"/>
                </a:lnTo>
                <a:lnTo>
                  <a:pt x="832" y="1441"/>
                </a:lnTo>
                <a:lnTo>
                  <a:pt x="832" y="1441"/>
                </a:lnTo>
                <a:lnTo>
                  <a:pt x="881" y="1492"/>
                </a:lnTo>
                <a:lnTo>
                  <a:pt x="881" y="1492"/>
                </a:lnTo>
                <a:lnTo>
                  <a:pt x="858" y="1512"/>
                </a:lnTo>
                <a:lnTo>
                  <a:pt x="837" y="1534"/>
                </a:lnTo>
                <a:lnTo>
                  <a:pt x="796" y="1575"/>
                </a:lnTo>
                <a:lnTo>
                  <a:pt x="796" y="1575"/>
                </a:lnTo>
                <a:lnTo>
                  <a:pt x="771" y="1601"/>
                </a:lnTo>
                <a:lnTo>
                  <a:pt x="746" y="1629"/>
                </a:lnTo>
                <a:lnTo>
                  <a:pt x="723" y="1658"/>
                </a:lnTo>
                <a:lnTo>
                  <a:pt x="702" y="1687"/>
                </a:lnTo>
                <a:lnTo>
                  <a:pt x="702" y="1687"/>
                </a:lnTo>
                <a:lnTo>
                  <a:pt x="685" y="1674"/>
                </a:lnTo>
                <a:lnTo>
                  <a:pt x="685" y="1674"/>
                </a:lnTo>
                <a:close/>
                <a:moveTo>
                  <a:pt x="730" y="1711"/>
                </a:moveTo>
                <a:lnTo>
                  <a:pt x="730" y="1711"/>
                </a:lnTo>
                <a:lnTo>
                  <a:pt x="754" y="1685"/>
                </a:lnTo>
                <a:lnTo>
                  <a:pt x="778" y="1658"/>
                </a:lnTo>
                <a:lnTo>
                  <a:pt x="804" y="1633"/>
                </a:lnTo>
                <a:lnTo>
                  <a:pt x="831" y="1609"/>
                </a:lnTo>
                <a:lnTo>
                  <a:pt x="831" y="1609"/>
                </a:lnTo>
                <a:lnTo>
                  <a:pt x="874" y="1572"/>
                </a:lnTo>
                <a:lnTo>
                  <a:pt x="897" y="1552"/>
                </a:lnTo>
                <a:lnTo>
                  <a:pt x="918" y="1532"/>
                </a:lnTo>
                <a:lnTo>
                  <a:pt x="918" y="1532"/>
                </a:lnTo>
                <a:lnTo>
                  <a:pt x="975" y="1590"/>
                </a:lnTo>
                <a:lnTo>
                  <a:pt x="975" y="1590"/>
                </a:lnTo>
                <a:lnTo>
                  <a:pt x="950" y="1613"/>
                </a:lnTo>
                <a:lnTo>
                  <a:pt x="926" y="1638"/>
                </a:lnTo>
                <a:lnTo>
                  <a:pt x="905" y="1663"/>
                </a:lnTo>
                <a:lnTo>
                  <a:pt x="884" y="1690"/>
                </a:lnTo>
                <a:lnTo>
                  <a:pt x="884" y="1690"/>
                </a:lnTo>
                <a:lnTo>
                  <a:pt x="845" y="1736"/>
                </a:lnTo>
                <a:lnTo>
                  <a:pt x="807" y="1780"/>
                </a:lnTo>
                <a:lnTo>
                  <a:pt x="807" y="1780"/>
                </a:lnTo>
                <a:lnTo>
                  <a:pt x="768" y="1744"/>
                </a:lnTo>
                <a:lnTo>
                  <a:pt x="730" y="1711"/>
                </a:lnTo>
                <a:lnTo>
                  <a:pt x="730" y="1711"/>
                </a:lnTo>
                <a:close/>
                <a:moveTo>
                  <a:pt x="833" y="1806"/>
                </a:moveTo>
                <a:lnTo>
                  <a:pt x="833" y="1806"/>
                </a:lnTo>
                <a:lnTo>
                  <a:pt x="869" y="1771"/>
                </a:lnTo>
                <a:lnTo>
                  <a:pt x="903" y="1734"/>
                </a:lnTo>
                <a:lnTo>
                  <a:pt x="903" y="1734"/>
                </a:lnTo>
                <a:lnTo>
                  <a:pt x="929" y="1706"/>
                </a:lnTo>
                <a:lnTo>
                  <a:pt x="955" y="1678"/>
                </a:lnTo>
                <a:lnTo>
                  <a:pt x="1011" y="1626"/>
                </a:lnTo>
                <a:lnTo>
                  <a:pt x="1011" y="1626"/>
                </a:lnTo>
                <a:lnTo>
                  <a:pt x="1057" y="1673"/>
                </a:lnTo>
                <a:lnTo>
                  <a:pt x="1057" y="1673"/>
                </a:lnTo>
                <a:lnTo>
                  <a:pt x="1013" y="1720"/>
                </a:lnTo>
                <a:lnTo>
                  <a:pt x="972" y="1769"/>
                </a:lnTo>
                <a:lnTo>
                  <a:pt x="890" y="1869"/>
                </a:lnTo>
                <a:lnTo>
                  <a:pt x="890" y="1869"/>
                </a:lnTo>
                <a:lnTo>
                  <a:pt x="862" y="1837"/>
                </a:lnTo>
                <a:lnTo>
                  <a:pt x="833" y="1806"/>
                </a:lnTo>
                <a:lnTo>
                  <a:pt x="833" y="1806"/>
                </a:lnTo>
                <a:close/>
                <a:moveTo>
                  <a:pt x="913" y="1894"/>
                </a:moveTo>
                <a:lnTo>
                  <a:pt x="913" y="1894"/>
                </a:lnTo>
                <a:lnTo>
                  <a:pt x="960" y="1850"/>
                </a:lnTo>
                <a:lnTo>
                  <a:pt x="1007" y="1804"/>
                </a:lnTo>
                <a:lnTo>
                  <a:pt x="1029" y="1781"/>
                </a:lnTo>
                <a:lnTo>
                  <a:pt x="1052" y="1757"/>
                </a:lnTo>
                <a:lnTo>
                  <a:pt x="1073" y="1734"/>
                </a:lnTo>
                <a:lnTo>
                  <a:pt x="1093" y="1708"/>
                </a:lnTo>
                <a:lnTo>
                  <a:pt x="1093" y="1708"/>
                </a:lnTo>
                <a:lnTo>
                  <a:pt x="1130" y="1747"/>
                </a:lnTo>
                <a:lnTo>
                  <a:pt x="1167" y="1785"/>
                </a:lnTo>
                <a:lnTo>
                  <a:pt x="1167" y="1785"/>
                </a:lnTo>
                <a:lnTo>
                  <a:pt x="1152" y="1797"/>
                </a:lnTo>
                <a:lnTo>
                  <a:pt x="1137" y="1809"/>
                </a:lnTo>
                <a:lnTo>
                  <a:pt x="1109" y="1837"/>
                </a:lnTo>
                <a:lnTo>
                  <a:pt x="1082" y="1866"/>
                </a:lnTo>
                <a:lnTo>
                  <a:pt x="1057" y="1894"/>
                </a:lnTo>
                <a:lnTo>
                  <a:pt x="1057" y="1894"/>
                </a:lnTo>
                <a:lnTo>
                  <a:pt x="1037" y="1915"/>
                </a:lnTo>
                <a:lnTo>
                  <a:pt x="1019" y="1939"/>
                </a:lnTo>
                <a:lnTo>
                  <a:pt x="983" y="1985"/>
                </a:lnTo>
                <a:lnTo>
                  <a:pt x="983" y="1985"/>
                </a:lnTo>
                <a:lnTo>
                  <a:pt x="948" y="1939"/>
                </a:lnTo>
                <a:lnTo>
                  <a:pt x="913" y="1894"/>
                </a:lnTo>
                <a:lnTo>
                  <a:pt x="913" y="1894"/>
                </a:lnTo>
                <a:close/>
                <a:moveTo>
                  <a:pt x="1003" y="2016"/>
                </a:moveTo>
                <a:lnTo>
                  <a:pt x="1003" y="2016"/>
                </a:lnTo>
                <a:lnTo>
                  <a:pt x="1027" y="1989"/>
                </a:lnTo>
                <a:lnTo>
                  <a:pt x="1050" y="1963"/>
                </a:lnTo>
                <a:lnTo>
                  <a:pt x="1076" y="1936"/>
                </a:lnTo>
                <a:lnTo>
                  <a:pt x="1102" y="1911"/>
                </a:lnTo>
                <a:lnTo>
                  <a:pt x="1102" y="1911"/>
                </a:lnTo>
                <a:lnTo>
                  <a:pt x="1126" y="1890"/>
                </a:lnTo>
                <a:lnTo>
                  <a:pt x="1152" y="1867"/>
                </a:lnTo>
                <a:lnTo>
                  <a:pt x="1178" y="1846"/>
                </a:lnTo>
                <a:lnTo>
                  <a:pt x="1190" y="1834"/>
                </a:lnTo>
                <a:lnTo>
                  <a:pt x="1200" y="1822"/>
                </a:lnTo>
                <a:lnTo>
                  <a:pt x="1200" y="1822"/>
                </a:lnTo>
                <a:lnTo>
                  <a:pt x="1220" y="1845"/>
                </a:lnTo>
                <a:lnTo>
                  <a:pt x="1239" y="1867"/>
                </a:lnTo>
                <a:lnTo>
                  <a:pt x="1239" y="1867"/>
                </a:lnTo>
                <a:lnTo>
                  <a:pt x="1215" y="1891"/>
                </a:lnTo>
                <a:lnTo>
                  <a:pt x="1192" y="1916"/>
                </a:lnTo>
                <a:lnTo>
                  <a:pt x="1150" y="1967"/>
                </a:lnTo>
                <a:lnTo>
                  <a:pt x="1150" y="1967"/>
                </a:lnTo>
                <a:lnTo>
                  <a:pt x="1123" y="1998"/>
                </a:lnTo>
                <a:lnTo>
                  <a:pt x="1098" y="2030"/>
                </a:lnTo>
                <a:lnTo>
                  <a:pt x="1048" y="2095"/>
                </a:lnTo>
                <a:lnTo>
                  <a:pt x="1048" y="2095"/>
                </a:lnTo>
                <a:lnTo>
                  <a:pt x="1027" y="2055"/>
                </a:lnTo>
                <a:lnTo>
                  <a:pt x="1003" y="2016"/>
                </a:lnTo>
                <a:lnTo>
                  <a:pt x="1003" y="2016"/>
                </a:lnTo>
                <a:close/>
                <a:moveTo>
                  <a:pt x="94" y="2412"/>
                </a:moveTo>
                <a:lnTo>
                  <a:pt x="94" y="2412"/>
                </a:lnTo>
                <a:lnTo>
                  <a:pt x="174" y="2414"/>
                </a:lnTo>
                <a:lnTo>
                  <a:pt x="254" y="2413"/>
                </a:lnTo>
                <a:lnTo>
                  <a:pt x="254" y="2413"/>
                </a:lnTo>
                <a:lnTo>
                  <a:pt x="242" y="2425"/>
                </a:lnTo>
                <a:lnTo>
                  <a:pt x="232" y="2438"/>
                </a:lnTo>
                <a:lnTo>
                  <a:pt x="209" y="2465"/>
                </a:lnTo>
                <a:lnTo>
                  <a:pt x="170" y="2516"/>
                </a:lnTo>
                <a:lnTo>
                  <a:pt x="170" y="2516"/>
                </a:lnTo>
                <a:lnTo>
                  <a:pt x="146" y="2548"/>
                </a:lnTo>
                <a:lnTo>
                  <a:pt x="123" y="2580"/>
                </a:lnTo>
                <a:lnTo>
                  <a:pt x="123" y="2580"/>
                </a:lnTo>
                <a:lnTo>
                  <a:pt x="113" y="2539"/>
                </a:lnTo>
                <a:lnTo>
                  <a:pt x="103" y="2498"/>
                </a:lnTo>
                <a:lnTo>
                  <a:pt x="98" y="2455"/>
                </a:lnTo>
                <a:lnTo>
                  <a:pt x="94" y="2412"/>
                </a:lnTo>
                <a:lnTo>
                  <a:pt x="94" y="2412"/>
                </a:lnTo>
                <a:close/>
                <a:moveTo>
                  <a:pt x="134" y="2616"/>
                </a:moveTo>
                <a:lnTo>
                  <a:pt x="134" y="2616"/>
                </a:lnTo>
                <a:lnTo>
                  <a:pt x="196" y="2543"/>
                </a:lnTo>
                <a:lnTo>
                  <a:pt x="196" y="2543"/>
                </a:lnTo>
                <a:lnTo>
                  <a:pt x="224" y="2511"/>
                </a:lnTo>
                <a:lnTo>
                  <a:pt x="256" y="2479"/>
                </a:lnTo>
                <a:lnTo>
                  <a:pt x="270" y="2462"/>
                </a:lnTo>
                <a:lnTo>
                  <a:pt x="285" y="2446"/>
                </a:lnTo>
                <a:lnTo>
                  <a:pt x="298" y="2429"/>
                </a:lnTo>
                <a:lnTo>
                  <a:pt x="309" y="2410"/>
                </a:lnTo>
                <a:lnTo>
                  <a:pt x="309" y="2410"/>
                </a:lnTo>
                <a:lnTo>
                  <a:pt x="374" y="2406"/>
                </a:lnTo>
                <a:lnTo>
                  <a:pt x="405" y="2404"/>
                </a:lnTo>
                <a:lnTo>
                  <a:pt x="436" y="2400"/>
                </a:lnTo>
                <a:lnTo>
                  <a:pt x="436" y="2400"/>
                </a:lnTo>
                <a:lnTo>
                  <a:pt x="401" y="2436"/>
                </a:lnTo>
                <a:lnTo>
                  <a:pt x="368" y="2473"/>
                </a:lnTo>
                <a:lnTo>
                  <a:pt x="301" y="2550"/>
                </a:lnTo>
                <a:lnTo>
                  <a:pt x="236" y="2625"/>
                </a:lnTo>
                <a:lnTo>
                  <a:pt x="168" y="2702"/>
                </a:lnTo>
                <a:lnTo>
                  <a:pt x="168" y="2702"/>
                </a:lnTo>
                <a:lnTo>
                  <a:pt x="159" y="2681"/>
                </a:lnTo>
                <a:lnTo>
                  <a:pt x="150" y="2659"/>
                </a:lnTo>
                <a:lnTo>
                  <a:pt x="134" y="2616"/>
                </a:lnTo>
                <a:lnTo>
                  <a:pt x="134" y="2616"/>
                </a:lnTo>
                <a:close/>
                <a:moveTo>
                  <a:pt x="182" y="2731"/>
                </a:moveTo>
                <a:lnTo>
                  <a:pt x="182" y="2731"/>
                </a:lnTo>
                <a:lnTo>
                  <a:pt x="221" y="2695"/>
                </a:lnTo>
                <a:lnTo>
                  <a:pt x="261" y="2658"/>
                </a:lnTo>
                <a:lnTo>
                  <a:pt x="299" y="2620"/>
                </a:lnTo>
                <a:lnTo>
                  <a:pt x="337" y="2580"/>
                </a:lnTo>
                <a:lnTo>
                  <a:pt x="374" y="2540"/>
                </a:lnTo>
                <a:lnTo>
                  <a:pt x="411" y="2500"/>
                </a:lnTo>
                <a:lnTo>
                  <a:pt x="481" y="2418"/>
                </a:lnTo>
                <a:lnTo>
                  <a:pt x="481" y="2418"/>
                </a:lnTo>
                <a:lnTo>
                  <a:pt x="486" y="2442"/>
                </a:lnTo>
                <a:lnTo>
                  <a:pt x="493" y="2466"/>
                </a:lnTo>
                <a:lnTo>
                  <a:pt x="501" y="2490"/>
                </a:lnTo>
                <a:lnTo>
                  <a:pt x="511" y="2512"/>
                </a:lnTo>
                <a:lnTo>
                  <a:pt x="511" y="2512"/>
                </a:lnTo>
                <a:lnTo>
                  <a:pt x="478" y="2552"/>
                </a:lnTo>
                <a:lnTo>
                  <a:pt x="446" y="2592"/>
                </a:lnTo>
                <a:lnTo>
                  <a:pt x="415" y="2633"/>
                </a:lnTo>
                <a:lnTo>
                  <a:pt x="382" y="2673"/>
                </a:lnTo>
                <a:lnTo>
                  <a:pt x="348" y="2711"/>
                </a:lnTo>
                <a:lnTo>
                  <a:pt x="313" y="2750"/>
                </a:lnTo>
                <a:lnTo>
                  <a:pt x="294" y="2767"/>
                </a:lnTo>
                <a:lnTo>
                  <a:pt x="276" y="2784"/>
                </a:lnTo>
                <a:lnTo>
                  <a:pt x="256" y="2800"/>
                </a:lnTo>
                <a:lnTo>
                  <a:pt x="236" y="2816"/>
                </a:lnTo>
                <a:lnTo>
                  <a:pt x="236" y="2816"/>
                </a:lnTo>
                <a:lnTo>
                  <a:pt x="221" y="2796"/>
                </a:lnTo>
                <a:lnTo>
                  <a:pt x="207" y="2775"/>
                </a:lnTo>
                <a:lnTo>
                  <a:pt x="195" y="2754"/>
                </a:lnTo>
                <a:lnTo>
                  <a:pt x="182" y="2731"/>
                </a:lnTo>
                <a:lnTo>
                  <a:pt x="182" y="2731"/>
                </a:lnTo>
                <a:close/>
                <a:moveTo>
                  <a:pt x="249" y="2833"/>
                </a:moveTo>
                <a:lnTo>
                  <a:pt x="249" y="2833"/>
                </a:lnTo>
                <a:lnTo>
                  <a:pt x="270" y="2821"/>
                </a:lnTo>
                <a:lnTo>
                  <a:pt x="291" y="2808"/>
                </a:lnTo>
                <a:lnTo>
                  <a:pt x="311" y="2793"/>
                </a:lnTo>
                <a:lnTo>
                  <a:pt x="331" y="2777"/>
                </a:lnTo>
                <a:lnTo>
                  <a:pt x="350" y="2761"/>
                </a:lnTo>
                <a:lnTo>
                  <a:pt x="368" y="2743"/>
                </a:lnTo>
                <a:lnTo>
                  <a:pt x="404" y="2706"/>
                </a:lnTo>
                <a:lnTo>
                  <a:pt x="437" y="2666"/>
                </a:lnTo>
                <a:lnTo>
                  <a:pt x="470" y="2626"/>
                </a:lnTo>
                <a:lnTo>
                  <a:pt x="502" y="2587"/>
                </a:lnTo>
                <a:lnTo>
                  <a:pt x="534" y="2550"/>
                </a:lnTo>
                <a:lnTo>
                  <a:pt x="534" y="2550"/>
                </a:lnTo>
                <a:lnTo>
                  <a:pt x="546" y="2565"/>
                </a:lnTo>
                <a:lnTo>
                  <a:pt x="558" y="2583"/>
                </a:lnTo>
                <a:lnTo>
                  <a:pt x="571" y="2597"/>
                </a:lnTo>
                <a:lnTo>
                  <a:pt x="584" y="2612"/>
                </a:lnTo>
                <a:lnTo>
                  <a:pt x="584" y="2612"/>
                </a:lnTo>
                <a:lnTo>
                  <a:pt x="572" y="2629"/>
                </a:lnTo>
                <a:lnTo>
                  <a:pt x="562" y="2646"/>
                </a:lnTo>
                <a:lnTo>
                  <a:pt x="541" y="2681"/>
                </a:lnTo>
                <a:lnTo>
                  <a:pt x="541" y="2681"/>
                </a:lnTo>
                <a:lnTo>
                  <a:pt x="521" y="2708"/>
                </a:lnTo>
                <a:lnTo>
                  <a:pt x="499" y="2734"/>
                </a:lnTo>
                <a:lnTo>
                  <a:pt x="476" y="2760"/>
                </a:lnTo>
                <a:lnTo>
                  <a:pt x="453" y="2784"/>
                </a:lnTo>
                <a:lnTo>
                  <a:pt x="453" y="2784"/>
                </a:lnTo>
                <a:lnTo>
                  <a:pt x="421" y="2817"/>
                </a:lnTo>
                <a:lnTo>
                  <a:pt x="387" y="2849"/>
                </a:lnTo>
                <a:lnTo>
                  <a:pt x="319" y="2911"/>
                </a:lnTo>
                <a:lnTo>
                  <a:pt x="319" y="2911"/>
                </a:lnTo>
                <a:lnTo>
                  <a:pt x="301" y="2893"/>
                </a:lnTo>
                <a:lnTo>
                  <a:pt x="282" y="2874"/>
                </a:lnTo>
                <a:lnTo>
                  <a:pt x="265" y="2854"/>
                </a:lnTo>
                <a:lnTo>
                  <a:pt x="249" y="2833"/>
                </a:lnTo>
                <a:lnTo>
                  <a:pt x="249" y="2833"/>
                </a:lnTo>
                <a:close/>
                <a:moveTo>
                  <a:pt x="342" y="2932"/>
                </a:moveTo>
                <a:lnTo>
                  <a:pt x="342" y="2932"/>
                </a:lnTo>
                <a:lnTo>
                  <a:pt x="378" y="2903"/>
                </a:lnTo>
                <a:lnTo>
                  <a:pt x="413" y="2874"/>
                </a:lnTo>
                <a:lnTo>
                  <a:pt x="448" y="2844"/>
                </a:lnTo>
                <a:lnTo>
                  <a:pt x="481" y="2813"/>
                </a:lnTo>
                <a:lnTo>
                  <a:pt x="481" y="2813"/>
                </a:lnTo>
                <a:lnTo>
                  <a:pt x="519" y="2777"/>
                </a:lnTo>
                <a:lnTo>
                  <a:pt x="539" y="2757"/>
                </a:lnTo>
                <a:lnTo>
                  <a:pt x="559" y="2735"/>
                </a:lnTo>
                <a:lnTo>
                  <a:pt x="578" y="2712"/>
                </a:lnTo>
                <a:lnTo>
                  <a:pt x="595" y="2690"/>
                </a:lnTo>
                <a:lnTo>
                  <a:pt x="608" y="2666"/>
                </a:lnTo>
                <a:lnTo>
                  <a:pt x="613" y="2653"/>
                </a:lnTo>
                <a:lnTo>
                  <a:pt x="619" y="2641"/>
                </a:lnTo>
                <a:lnTo>
                  <a:pt x="619" y="2641"/>
                </a:lnTo>
                <a:lnTo>
                  <a:pt x="633" y="2652"/>
                </a:lnTo>
                <a:lnTo>
                  <a:pt x="648" y="2662"/>
                </a:lnTo>
                <a:lnTo>
                  <a:pt x="662" y="2671"/>
                </a:lnTo>
                <a:lnTo>
                  <a:pt x="678" y="2679"/>
                </a:lnTo>
                <a:lnTo>
                  <a:pt x="678" y="2679"/>
                </a:lnTo>
                <a:lnTo>
                  <a:pt x="646" y="2719"/>
                </a:lnTo>
                <a:lnTo>
                  <a:pt x="616" y="2759"/>
                </a:lnTo>
                <a:lnTo>
                  <a:pt x="555" y="2840"/>
                </a:lnTo>
                <a:lnTo>
                  <a:pt x="523" y="2879"/>
                </a:lnTo>
                <a:lnTo>
                  <a:pt x="492" y="2918"/>
                </a:lnTo>
                <a:lnTo>
                  <a:pt x="457" y="2956"/>
                </a:lnTo>
                <a:lnTo>
                  <a:pt x="421" y="2992"/>
                </a:lnTo>
                <a:lnTo>
                  <a:pt x="421" y="2992"/>
                </a:lnTo>
                <a:lnTo>
                  <a:pt x="400" y="2977"/>
                </a:lnTo>
                <a:lnTo>
                  <a:pt x="380" y="2963"/>
                </a:lnTo>
                <a:lnTo>
                  <a:pt x="360" y="2948"/>
                </a:lnTo>
                <a:lnTo>
                  <a:pt x="342" y="2932"/>
                </a:lnTo>
                <a:lnTo>
                  <a:pt x="342" y="2932"/>
                </a:lnTo>
                <a:close/>
                <a:moveTo>
                  <a:pt x="454" y="3012"/>
                </a:moveTo>
                <a:lnTo>
                  <a:pt x="454" y="3012"/>
                </a:lnTo>
                <a:lnTo>
                  <a:pt x="474" y="2996"/>
                </a:lnTo>
                <a:lnTo>
                  <a:pt x="494" y="2980"/>
                </a:lnTo>
                <a:lnTo>
                  <a:pt x="514" y="2961"/>
                </a:lnTo>
                <a:lnTo>
                  <a:pt x="533" y="2943"/>
                </a:lnTo>
                <a:lnTo>
                  <a:pt x="568" y="2905"/>
                </a:lnTo>
                <a:lnTo>
                  <a:pt x="603" y="2865"/>
                </a:lnTo>
                <a:lnTo>
                  <a:pt x="636" y="2824"/>
                </a:lnTo>
                <a:lnTo>
                  <a:pt x="668" y="2781"/>
                </a:lnTo>
                <a:lnTo>
                  <a:pt x="698" y="2739"/>
                </a:lnTo>
                <a:lnTo>
                  <a:pt x="726" y="2697"/>
                </a:lnTo>
                <a:lnTo>
                  <a:pt x="726" y="2697"/>
                </a:lnTo>
                <a:lnTo>
                  <a:pt x="751" y="2703"/>
                </a:lnTo>
                <a:lnTo>
                  <a:pt x="776" y="2706"/>
                </a:lnTo>
                <a:lnTo>
                  <a:pt x="803" y="2707"/>
                </a:lnTo>
                <a:lnTo>
                  <a:pt x="828" y="2706"/>
                </a:lnTo>
                <a:lnTo>
                  <a:pt x="854" y="2701"/>
                </a:lnTo>
                <a:lnTo>
                  <a:pt x="880" y="2694"/>
                </a:lnTo>
                <a:lnTo>
                  <a:pt x="906" y="2683"/>
                </a:lnTo>
                <a:lnTo>
                  <a:pt x="931" y="2670"/>
                </a:lnTo>
                <a:lnTo>
                  <a:pt x="931" y="2670"/>
                </a:lnTo>
                <a:lnTo>
                  <a:pt x="843" y="2771"/>
                </a:lnTo>
                <a:lnTo>
                  <a:pt x="752" y="2869"/>
                </a:lnTo>
                <a:lnTo>
                  <a:pt x="706" y="2918"/>
                </a:lnTo>
                <a:lnTo>
                  <a:pt x="660" y="2965"/>
                </a:lnTo>
                <a:lnTo>
                  <a:pt x="613" y="3013"/>
                </a:lnTo>
                <a:lnTo>
                  <a:pt x="564" y="3059"/>
                </a:lnTo>
                <a:lnTo>
                  <a:pt x="564" y="3059"/>
                </a:lnTo>
                <a:lnTo>
                  <a:pt x="537" y="3049"/>
                </a:lnTo>
                <a:lnTo>
                  <a:pt x="509" y="3038"/>
                </a:lnTo>
                <a:lnTo>
                  <a:pt x="481" y="3026"/>
                </a:lnTo>
                <a:lnTo>
                  <a:pt x="454" y="3012"/>
                </a:lnTo>
                <a:lnTo>
                  <a:pt x="454" y="3012"/>
                </a:lnTo>
                <a:close/>
                <a:moveTo>
                  <a:pt x="797" y="3094"/>
                </a:moveTo>
                <a:lnTo>
                  <a:pt x="797" y="3094"/>
                </a:lnTo>
                <a:lnTo>
                  <a:pt x="771" y="3094"/>
                </a:lnTo>
                <a:lnTo>
                  <a:pt x="746" y="3094"/>
                </a:lnTo>
                <a:lnTo>
                  <a:pt x="721" y="3091"/>
                </a:lnTo>
                <a:lnTo>
                  <a:pt x="697" y="3089"/>
                </a:lnTo>
                <a:lnTo>
                  <a:pt x="672" y="3086"/>
                </a:lnTo>
                <a:lnTo>
                  <a:pt x="648" y="3081"/>
                </a:lnTo>
                <a:lnTo>
                  <a:pt x="624" y="3077"/>
                </a:lnTo>
                <a:lnTo>
                  <a:pt x="600" y="3070"/>
                </a:lnTo>
                <a:lnTo>
                  <a:pt x="600" y="3070"/>
                </a:lnTo>
                <a:lnTo>
                  <a:pt x="658" y="3021"/>
                </a:lnTo>
                <a:lnTo>
                  <a:pt x="714" y="2969"/>
                </a:lnTo>
                <a:lnTo>
                  <a:pt x="771" y="2918"/>
                </a:lnTo>
                <a:lnTo>
                  <a:pt x="825" y="2865"/>
                </a:lnTo>
                <a:lnTo>
                  <a:pt x="881" y="2812"/>
                </a:lnTo>
                <a:lnTo>
                  <a:pt x="934" y="2756"/>
                </a:lnTo>
                <a:lnTo>
                  <a:pt x="987" y="2701"/>
                </a:lnTo>
                <a:lnTo>
                  <a:pt x="1040" y="2645"/>
                </a:lnTo>
                <a:lnTo>
                  <a:pt x="1092" y="2588"/>
                </a:lnTo>
                <a:lnTo>
                  <a:pt x="1142" y="2530"/>
                </a:lnTo>
                <a:lnTo>
                  <a:pt x="1192" y="2471"/>
                </a:lnTo>
                <a:lnTo>
                  <a:pt x="1241" y="2412"/>
                </a:lnTo>
                <a:lnTo>
                  <a:pt x="1289" y="2352"/>
                </a:lnTo>
                <a:lnTo>
                  <a:pt x="1337" y="2293"/>
                </a:lnTo>
                <a:lnTo>
                  <a:pt x="1383" y="2232"/>
                </a:lnTo>
                <a:lnTo>
                  <a:pt x="1428" y="2171"/>
                </a:lnTo>
                <a:lnTo>
                  <a:pt x="1428" y="2171"/>
                </a:lnTo>
                <a:lnTo>
                  <a:pt x="1443" y="2210"/>
                </a:lnTo>
                <a:lnTo>
                  <a:pt x="1456" y="2250"/>
                </a:lnTo>
                <a:lnTo>
                  <a:pt x="1468" y="2291"/>
                </a:lnTo>
                <a:lnTo>
                  <a:pt x="1477" y="2334"/>
                </a:lnTo>
                <a:lnTo>
                  <a:pt x="1477" y="2334"/>
                </a:lnTo>
                <a:lnTo>
                  <a:pt x="1453" y="2353"/>
                </a:lnTo>
                <a:lnTo>
                  <a:pt x="1431" y="2375"/>
                </a:lnTo>
                <a:lnTo>
                  <a:pt x="1409" y="2397"/>
                </a:lnTo>
                <a:lnTo>
                  <a:pt x="1388" y="2418"/>
                </a:lnTo>
                <a:lnTo>
                  <a:pt x="1347" y="2465"/>
                </a:lnTo>
                <a:lnTo>
                  <a:pt x="1307" y="2512"/>
                </a:lnTo>
                <a:lnTo>
                  <a:pt x="1268" y="2560"/>
                </a:lnTo>
                <a:lnTo>
                  <a:pt x="1228" y="2608"/>
                </a:lnTo>
                <a:lnTo>
                  <a:pt x="1186" y="2654"/>
                </a:lnTo>
                <a:lnTo>
                  <a:pt x="1164" y="2677"/>
                </a:lnTo>
                <a:lnTo>
                  <a:pt x="1143" y="2698"/>
                </a:lnTo>
                <a:lnTo>
                  <a:pt x="1143" y="2698"/>
                </a:lnTo>
                <a:lnTo>
                  <a:pt x="1048" y="2791"/>
                </a:lnTo>
                <a:lnTo>
                  <a:pt x="1001" y="2837"/>
                </a:lnTo>
                <a:lnTo>
                  <a:pt x="956" y="2885"/>
                </a:lnTo>
                <a:lnTo>
                  <a:pt x="913" y="2934"/>
                </a:lnTo>
                <a:lnTo>
                  <a:pt x="892" y="2959"/>
                </a:lnTo>
                <a:lnTo>
                  <a:pt x="872" y="2985"/>
                </a:lnTo>
                <a:lnTo>
                  <a:pt x="852" y="3010"/>
                </a:lnTo>
                <a:lnTo>
                  <a:pt x="832" y="3038"/>
                </a:lnTo>
                <a:lnTo>
                  <a:pt x="815" y="3066"/>
                </a:lnTo>
                <a:lnTo>
                  <a:pt x="797" y="3094"/>
                </a:lnTo>
                <a:lnTo>
                  <a:pt x="797" y="3094"/>
                </a:lnTo>
                <a:close/>
                <a:moveTo>
                  <a:pt x="1175" y="2731"/>
                </a:moveTo>
                <a:lnTo>
                  <a:pt x="1175" y="2731"/>
                </a:lnTo>
                <a:lnTo>
                  <a:pt x="1216" y="2691"/>
                </a:lnTo>
                <a:lnTo>
                  <a:pt x="1256" y="2649"/>
                </a:lnTo>
                <a:lnTo>
                  <a:pt x="1294" y="2606"/>
                </a:lnTo>
                <a:lnTo>
                  <a:pt x="1331" y="2563"/>
                </a:lnTo>
                <a:lnTo>
                  <a:pt x="1368" y="2519"/>
                </a:lnTo>
                <a:lnTo>
                  <a:pt x="1405" y="2475"/>
                </a:lnTo>
                <a:lnTo>
                  <a:pt x="1444" y="2433"/>
                </a:lnTo>
                <a:lnTo>
                  <a:pt x="1485" y="2393"/>
                </a:lnTo>
                <a:lnTo>
                  <a:pt x="1485" y="2393"/>
                </a:lnTo>
                <a:lnTo>
                  <a:pt x="1489" y="2425"/>
                </a:lnTo>
                <a:lnTo>
                  <a:pt x="1490" y="2458"/>
                </a:lnTo>
                <a:lnTo>
                  <a:pt x="1492" y="2493"/>
                </a:lnTo>
                <a:lnTo>
                  <a:pt x="1492" y="2527"/>
                </a:lnTo>
                <a:lnTo>
                  <a:pt x="1492" y="2527"/>
                </a:lnTo>
                <a:lnTo>
                  <a:pt x="1492" y="2528"/>
                </a:lnTo>
                <a:lnTo>
                  <a:pt x="1492" y="2528"/>
                </a:lnTo>
                <a:lnTo>
                  <a:pt x="1461" y="2560"/>
                </a:lnTo>
                <a:lnTo>
                  <a:pt x="1432" y="2593"/>
                </a:lnTo>
                <a:lnTo>
                  <a:pt x="1374" y="2658"/>
                </a:lnTo>
                <a:lnTo>
                  <a:pt x="1317" y="2726"/>
                </a:lnTo>
                <a:lnTo>
                  <a:pt x="1260" y="2793"/>
                </a:lnTo>
                <a:lnTo>
                  <a:pt x="1203" y="2861"/>
                </a:lnTo>
                <a:lnTo>
                  <a:pt x="1146" y="2927"/>
                </a:lnTo>
                <a:lnTo>
                  <a:pt x="1088" y="2993"/>
                </a:lnTo>
                <a:lnTo>
                  <a:pt x="1057" y="3025"/>
                </a:lnTo>
                <a:lnTo>
                  <a:pt x="1027" y="3057"/>
                </a:lnTo>
                <a:lnTo>
                  <a:pt x="1027" y="3057"/>
                </a:lnTo>
                <a:lnTo>
                  <a:pt x="1001" y="3063"/>
                </a:lnTo>
                <a:lnTo>
                  <a:pt x="976" y="3070"/>
                </a:lnTo>
                <a:lnTo>
                  <a:pt x="951" y="3077"/>
                </a:lnTo>
                <a:lnTo>
                  <a:pt x="926" y="3082"/>
                </a:lnTo>
                <a:lnTo>
                  <a:pt x="877" y="3089"/>
                </a:lnTo>
                <a:lnTo>
                  <a:pt x="828" y="3094"/>
                </a:lnTo>
                <a:lnTo>
                  <a:pt x="828" y="3094"/>
                </a:lnTo>
                <a:lnTo>
                  <a:pt x="866" y="3044"/>
                </a:lnTo>
                <a:lnTo>
                  <a:pt x="907" y="2996"/>
                </a:lnTo>
                <a:lnTo>
                  <a:pt x="950" y="2950"/>
                </a:lnTo>
                <a:lnTo>
                  <a:pt x="994" y="2905"/>
                </a:lnTo>
                <a:lnTo>
                  <a:pt x="1037" y="2859"/>
                </a:lnTo>
                <a:lnTo>
                  <a:pt x="1084" y="2817"/>
                </a:lnTo>
                <a:lnTo>
                  <a:pt x="1175" y="2731"/>
                </a:lnTo>
                <a:lnTo>
                  <a:pt x="1175" y="2731"/>
                </a:lnTo>
                <a:close/>
                <a:moveTo>
                  <a:pt x="1111" y="3025"/>
                </a:moveTo>
                <a:lnTo>
                  <a:pt x="1111" y="3025"/>
                </a:lnTo>
                <a:lnTo>
                  <a:pt x="1159" y="2980"/>
                </a:lnTo>
                <a:lnTo>
                  <a:pt x="1207" y="2935"/>
                </a:lnTo>
                <a:lnTo>
                  <a:pt x="1253" y="2889"/>
                </a:lnTo>
                <a:lnTo>
                  <a:pt x="1298" y="2841"/>
                </a:lnTo>
                <a:lnTo>
                  <a:pt x="1343" y="2792"/>
                </a:lnTo>
                <a:lnTo>
                  <a:pt x="1387" y="2743"/>
                </a:lnTo>
                <a:lnTo>
                  <a:pt x="1431" y="2694"/>
                </a:lnTo>
                <a:lnTo>
                  <a:pt x="1473" y="2644"/>
                </a:lnTo>
                <a:lnTo>
                  <a:pt x="1473" y="2644"/>
                </a:lnTo>
                <a:lnTo>
                  <a:pt x="1462" y="2677"/>
                </a:lnTo>
                <a:lnTo>
                  <a:pt x="1449" y="2707"/>
                </a:lnTo>
                <a:lnTo>
                  <a:pt x="1435" y="2738"/>
                </a:lnTo>
                <a:lnTo>
                  <a:pt x="1419" y="2767"/>
                </a:lnTo>
                <a:lnTo>
                  <a:pt x="1400" y="2795"/>
                </a:lnTo>
                <a:lnTo>
                  <a:pt x="1380" y="2822"/>
                </a:lnTo>
                <a:lnTo>
                  <a:pt x="1359" y="2848"/>
                </a:lnTo>
                <a:lnTo>
                  <a:pt x="1337" y="2873"/>
                </a:lnTo>
                <a:lnTo>
                  <a:pt x="1311" y="2895"/>
                </a:lnTo>
                <a:lnTo>
                  <a:pt x="1286" y="2918"/>
                </a:lnTo>
                <a:lnTo>
                  <a:pt x="1260" y="2939"/>
                </a:lnTo>
                <a:lnTo>
                  <a:pt x="1232" y="2959"/>
                </a:lnTo>
                <a:lnTo>
                  <a:pt x="1203" y="2977"/>
                </a:lnTo>
                <a:lnTo>
                  <a:pt x="1174" y="2995"/>
                </a:lnTo>
                <a:lnTo>
                  <a:pt x="1143" y="3010"/>
                </a:lnTo>
                <a:lnTo>
                  <a:pt x="1111" y="3025"/>
                </a:lnTo>
                <a:lnTo>
                  <a:pt x="1111" y="302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2" name="Freeform 24"/>
          <p:cNvSpPr>
            <a:spLocks noEditPoints="1"/>
          </p:cNvSpPr>
          <p:nvPr/>
        </p:nvSpPr>
        <p:spPr bwMode="auto">
          <a:xfrm>
            <a:off x="10242551" y="2875434"/>
            <a:ext cx="596900" cy="1231900"/>
          </a:xfrm>
          <a:custGeom>
            <a:avLst/>
            <a:gdLst>
              <a:gd name="T0" fmla="*/ 872 w 1505"/>
              <a:gd name="T1" fmla="*/ 8 h 3105"/>
              <a:gd name="T2" fmla="*/ 302 w 1505"/>
              <a:gd name="T3" fmla="*/ 25 h 3105"/>
              <a:gd name="T4" fmla="*/ 56 w 1505"/>
              <a:gd name="T5" fmla="*/ 94 h 3105"/>
              <a:gd name="T6" fmla="*/ 4 w 1505"/>
              <a:gd name="T7" fmla="*/ 560 h 3105"/>
              <a:gd name="T8" fmla="*/ 84 w 1505"/>
              <a:gd name="T9" fmla="*/ 446 h 3105"/>
              <a:gd name="T10" fmla="*/ 517 w 1505"/>
              <a:gd name="T11" fmla="*/ 141 h 3105"/>
              <a:gd name="T12" fmla="*/ 68 w 1505"/>
              <a:gd name="T13" fmla="*/ 534 h 3105"/>
              <a:gd name="T14" fmla="*/ 353 w 1505"/>
              <a:gd name="T15" fmla="*/ 545 h 3105"/>
              <a:gd name="T16" fmla="*/ 478 w 1505"/>
              <a:gd name="T17" fmla="*/ 1579 h 3105"/>
              <a:gd name="T18" fmla="*/ 517 w 1505"/>
              <a:gd name="T19" fmla="*/ 2287 h 3105"/>
              <a:gd name="T20" fmla="*/ 523 w 1505"/>
              <a:gd name="T21" fmla="*/ 2939 h 3105"/>
              <a:gd name="T22" fmla="*/ 513 w 1505"/>
              <a:gd name="T23" fmla="*/ 3011 h 3105"/>
              <a:gd name="T24" fmla="*/ 570 w 1505"/>
              <a:gd name="T25" fmla="*/ 3023 h 3105"/>
              <a:gd name="T26" fmla="*/ 693 w 1505"/>
              <a:gd name="T27" fmla="*/ 3072 h 3105"/>
              <a:gd name="T28" fmla="*/ 1010 w 1505"/>
              <a:gd name="T29" fmla="*/ 3013 h 3105"/>
              <a:gd name="T30" fmla="*/ 1069 w 1505"/>
              <a:gd name="T31" fmla="*/ 2999 h 3105"/>
              <a:gd name="T32" fmla="*/ 1064 w 1505"/>
              <a:gd name="T33" fmla="*/ 2205 h 3105"/>
              <a:gd name="T34" fmla="*/ 998 w 1505"/>
              <a:gd name="T35" fmla="*/ 1212 h 3105"/>
              <a:gd name="T36" fmla="*/ 1044 w 1505"/>
              <a:gd name="T37" fmla="*/ 565 h 3105"/>
              <a:gd name="T38" fmla="*/ 1455 w 1505"/>
              <a:gd name="T39" fmla="*/ 549 h 3105"/>
              <a:gd name="T40" fmla="*/ 1478 w 1505"/>
              <a:gd name="T41" fmla="*/ 94 h 3105"/>
              <a:gd name="T42" fmla="*/ 1467 w 1505"/>
              <a:gd name="T43" fmla="*/ 6 h 3105"/>
              <a:gd name="T44" fmla="*/ 158 w 1505"/>
              <a:gd name="T45" fmla="*/ 136 h 3105"/>
              <a:gd name="T46" fmla="*/ 171 w 1505"/>
              <a:gd name="T47" fmla="*/ 229 h 3105"/>
              <a:gd name="T48" fmla="*/ 229 w 1505"/>
              <a:gd name="T49" fmla="*/ 478 h 3105"/>
              <a:gd name="T50" fmla="*/ 484 w 1505"/>
              <a:gd name="T51" fmla="*/ 368 h 3105"/>
              <a:gd name="T52" fmla="*/ 469 w 1505"/>
              <a:gd name="T53" fmla="*/ 429 h 3105"/>
              <a:gd name="T54" fmla="*/ 743 w 1505"/>
              <a:gd name="T55" fmla="*/ 330 h 3105"/>
              <a:gd name="T56" fmla="*/ 527 w 1505"/>
              <a:gd name="T57" fmla="*/ 450 h 3105"/>
              <a:gd name="T58" fmla="*/ 963 w 1505"/>
              <a:gd name="T59" fmla="*/ 265 h 3105"/>
              <a:gd name="T60" fmla="*/ 612 w 1505"/>
              <a:gd name="T61" fmla="*/ 2803 h 3105"/>
              <a:gd name="T62" fmla="*/ 945 w 1505"/>
              <a:gd name="T63" fmla="*/ 2461 h 3105"/>
              <a:gd name="T64" fmla="*/ 640 w 1505"/>
              <a:gd name="T65" fmla="*/ 2499 h 3105"/>
              <a:gd name="T66" fmla="*/ 784 w 1505"/>
              <a:gd name="T67" fmla="*/ 2290 h 3105"/>
              <a:gd name="T68" fmla="*/ 847 w 1505"/>
              <a:gd name="T69" fmla="*/ 2409 h 3105"/>
              <a:gd name="T70" fmla="*/ 790 w 1505"/>
              <a:gd name="T71" fmla="*/ 2360 h 3105"/>
              <a:gd name="T72" fmla="*/ 788 w 1505"/>
              <a:gd name="T73" fmla="*/ 1988 h 3105"/>
              <a:gd name="T74" fmla="*/ 611 w 1505"/>
              <a:gd name="T75" fmla="*/ 1979 h 3105"/>
              <a:gd name="T76" fmla="*/ 843 w 1505"/>
              <a:gd name="T77" fmla="*/ 1848 h 3105"/>
              <a:gd name="T78" fmla="*/ 706 w 1505"/>
              <a:gd name="T79" fmla="*/ 1720 h 3105"/>
              <a:gd name="T80" fmla="*/ 729 w 1505"/>
              <a:gd name="T81" fmla="*/ 1645 h 3105"/>
              <a:gd name="T82" fmla="*/ 778 w 1505"/>
              <a:gd name="T83" fmla="*/ 1428 h 3105"/>
              <a:gd name="T84" fmla="*/ 758 w 1505"/>
              <a:gd name="T85" fmla="*/ 1116 h 3105"/>
              <a:gd name="T86" fmla="*/ 682 w 1505"/>
              <a:gd name="T87" fmla="*/ 1290 h 3105"/>
              <a:gd name="T88" fmla="*/ 713 w 1505"/>
              <a:gd name="T89" fmla="*/ 983 h 3105"/>
              <a:gd name="T90" fmla="*/ 689 w 1505"/>
              <a:gd name="T91" fmla="*/ 1138 h 3105"/>
              <a:gd name="T92" fmla="*/ 877 w 1505"/>
              <a:gd name="T93" fmla="*/ 1248 h 3105"/>
              <a:gd name="T94" fmla="*/ 657 w 1505"/>
              <a:gd name="T95" fmla="*/ 1385 h 3105"/>
              <a:gd name="T96" fmla="*/ 575 w 1505"/>
              <a:gd name="T97" fmla="*/ 938 h 3105"/>
              <a:gd name="T98" fmla="*/ 888 w 1505"/>
              <a:gd name="T99" fmla="*/ 2596 h 3105"/>
              <a:gd name="T100" fmla="*/ 723 w 1505"/>
              <a:gd name="T101" fmla="*/ 2951 h 3105"/>
              <a:gd name="T102" fmla="*/ 1002 w 1505"/>
              <a:gd name="T103" fmla="*/ 2919 h 3105"/>
              <a:gd name="T104" fmla="*/ 882 w 1505"/>
              <a:gd name="T105" fmla="*/ 2902 h 3105"/>
              <a:gd name="T106" fmla="*/ 990 w 1505"/>
              <a:gd name="T107" fmla="*/ 2693 h 3105"/>
              <a:gd name="T108" fmla="*/ 1182 w 1505"/>
              <a:gd name="T109" fmla="*/ 132 h 3105"/>
              <a:gd name="T110" fmla="*/ 1192 w 1505"/>
              <a:gd name="T111" fmla="*/ 294 h 3105"/>
              <a:gd name="T112" fmla="*/ 1252 w 1505"/>
              <a:gd name="T113" fmla="*/ 300 h 3105"/>
              <a:gd name="T114" fmla="*/ 1139 w 1505"/>
              <a:gd name="T115" fmla="*/ 466 h 3105"/>
              <a:gd name="T116" fmla="*/ 1284 w 1505"/>
              <a:gd name="T117" fmla="*/ 402 h 3105"/>
              <a:gd name="T118" fmla="*/ 1379 w 1505"/>
              <a:gd name="T119" fmla="*/ 361 h 3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5" h="3105">
                <a:moveTo>
                  <a:pt x="1459" y="4"/>
                </a:moveTo>
                <a:lnTo>
                  <a:pt x="1459" y="4"/>
                </a:lnTo>
                <a:lnTo>
                  <a:pt x="1423" y="2"/>
                </a:lnTo>
                <a:lnTo>
                  <a:pt x="1388" y="0"/>
                </a:lnTo>
                <a:lnTo>
                  <a:pt x="1317" y="0"/>
                </a:lnTo>
                <a:lnTo>
                  <a:pt x="1244" y="1"/>
                </a:lnTo>
                <a:lnTo>
                  <a:pt x="1172" y="4"/>
                </a:lnTo>
                <a:lnTo>
                  <a:pt x="1100" y="8"/>
                </a:lnTo>
                <a:lnTo>
                  <a:pt x="1028" y="13"/>
                </a:lnTo>
                <a:lnTo>
                  <a:pt x="884" y="22"/>
                </a:lnTo>
                <a:lnTo>
                  <a:pt x="884" y="22"/>
                </a:lnTo>
                <a:lnTo>
                  <a:pt x="882" y="18"/>
                </a:lnTo>
                <a:lnTo>
                  <a:pt x="881" y="14"/>
                </a:lnTo>
                <a:lnTo>
                  <a:pt x="878" y="12"/>
                </a:lnTo>
                <a:lnTo>
                  <a:pt x="876" y="9"/>
                </a:lnTo>
                <a:lnTo>
                  <a:pt x="872" y="8"/>
                </a:lnTo>
                <a:lnTo>
                  <a:pt x="868" y="6"/>
                </a:lnTo>
                <a:lnTo>
                  <a:pt x="863" y="8"/>
                </a:lnTo>
                <a:lnTo>
                  <a:pt x="859" y="9"/>
                </a:lnTo>
                <a:lnTo>
                  <a:pt x="859" y="9"/>
                </a:lnTo>
                <a:lnTo>
                  <a:pt x="837" y="25"/>
                </a:lnTo>
                <a:lnTo>
                  <a:pt x="837" y="25"/>
                </a:lnTo>
                <a:lnTo>
                  <a:pt x="783" y="28"/>
                </a:lnTo>
                <a:lnTo>
                  <a:pt x="783" y="28"/>
                </a:lnTo>
                <a:lnTo>
                  <a:pt x="746" y="28"/>
                </a:lnTo>
                <a:lnTo>
                  <a:pt x="708" y="28"/>
                </a:lnTo>
                <a:lnTo>
                  <a:pt x="628" y="25"/>
                </a:lnTo>
                <a:lnTo>
                  <a:pt x="547" y="22"/>
                </a:lnTo>
                <a:lnTo>
                  <a:pt x="465" y="21"/>
                </a:lnTo>
                <a:lnTo>
                  <a:pt x="383" y="21"/>
                </a:lnTo>
                <a:lnTo>
                  <a:pt x="342" y="22"/>
                </a:lnTo>
                <a:lnTo>
                  <a:pt x="302" y="25"/>
                </a:lnTo>
                <a:lnTo>
                  <a:pt x="262" y="29"/>
                </a:lnTo>
                <a:lnTo>
                  <a:pt x="224" y="33"/>
                </a:lnTo>
                <a:lnTo>
                  <a:pt x="186" y="41"/>
                </a:lnTo>
                <a:lnTo>
                  <a:pt x="149" y="49"/>
                </a:lnTo>
                <a:lnTo>
                  <a:pt x="149" y="49"/>
                </a:lnTo>
                <a:lnTo>
                  <a:pt x="141" y="43"/>
                </a:lnTo>
                <a:lnTo>
                  <a:pt x="133" y="39"/>
                </a:lnTo>
                <a:lnTo>
                  <a:pt x="125" y="39"/>
                </a:lnTo>
                <a:lnTo>
                  <a:pt x="115" y="41"/>
                </a:lnTo>
                <a:lnTo>
                  <a:pt x="115" y="41"/>
                </a:lnTo>
                <a:lnTo>
                  <a:pt x="102" y="46"/>
                </a:lnTo>
                <a:lnTo>
                  <a:pt x="92" y="53"/>
                </a:lnTo>
                <a:lnTo>
                  <a:pt x="81" y="62"/>
                </a:lnTo>
                <a:lnTo>
                  <a:pt x="72" y="71"/>
                </a:lnTo>
                <a:lnTo>
                  <a:pt x="64" y="82"/>
                </a:lnTo>
                <a:lnTo>
                  <a:pt x="56" y="94"/>
                </a:lnTo>
                <a:lnTo>
                  <a:pt x="51" y="107"/>
                </a:lnTo>
                <a:lnTo>
                  <a:pt x="45" y="120"/>
                </a:lnTo>
                <a:lnTo>
                  <a:pt x="36" y="148"/>
                </a:lnTo>
                <a:lnTo>
                  <a:pt x="29" y="176"/>
                </a:lnTo>
                <a:lnTo>
                  <a:pt x="21" y="230"/>
                </a:lnTo>
                <a:lnTo>
                  <a:pt x="21" y="230"/>
                </a:lnTo>
                <a:lnTo>
                  <a:pt x="15" y="270"/>
                </a:lnTo>
                <a:lnTo>
                  <a:pt x="11" y="308"/>
                </a:lnTo>
                <a:lnTo>
                  <a:pt x="8" y="348"/>
                </a:lnTo>
                <a:lnTo>
                  <a:pt x="7" y="387"/>
                </a:lnTo>
                <a:lnTo>
                  <a:pt x="4" y="465"/>
                </a:lnTo>
                <a:lnTo>
                  <a:pt x="0" y="543"/>
                </a:lnTo>
                <a:lnTo>
                  <a:pt x="0" y="543"/>
                </a:lnTo>
                <a:lnTo>
                  <a:pt x="0" y="549"/>
                </a:lnTo>
                <a:lnTo>
                  <a:pt x="2" y="555"/>
                </a:lnTo>
                <a:lnTo>
                  <a:pt x="4" y="560"/>
                </a:lnTo>
                <a:lnTo>
                  <a:pt x="8" y="564"/>
                </a:lnTo>
                <a:lnTo>
                  <a:pt x="12" y="567"/>
                </a:lnTo>
                <a:lnTo>
                  <a:pt x="16" y="569"/>
                </a:lnTo>
                <a:lnTo>
                  <a:pt x="21" y="572"/>
                </a:lnTo>
                <a:lnTo>
                  <a:pt x="27" y="573"/>
                </a:lnTo>
                <a:lnTo>
                  <a:pt x="32" y="573"/>
                </a:lnTo>
                <a:lnTo>
                  <a:pt x="39" y="572"/>
                </a:lnTo>
                <a:lnTo>
                  <a:pt x="44" y="571"/>
                </a:lnTo>
                <a:lnTo>
                  <a:pt x="48" y="569"/>
                </a:lnTo>
                <a:lnTo>
                  <a:pt x="53" y="565"/>
                </a:lnTo>
                <a:lnTo>
                  <a:pt x="56" y="561"/>
                </a:lnTo>
                <a:lnTo>
                  <a:pt x="60" y="557"/>
                </a:lnTo>
                <a:lnTo>
                  <a:pt x="61" y="551"/>
                </a:lnTo>
                <a:lnTo>
                  <a:pt x="61" y="551"/>
                </a:lnTo>
                <a:lnTo>
                  <a:pt x="73" y="499"/>
                </a:lnTo>
                <a:lnTo>
                  <a:pt x="84" y="446"/>
                </a:lnTo>
                <a:lnTo>
                  <a:pt x="84" y="446"/>
                </a:lnTo>
                <a:lnTo>
                  <a:pt x="104" y="430"/>
                </a:lnTo>
                <a:lnTo>
                  <a:pt x="123" y="416"/>
                </a:lnTo>
                <a:lnTo>
                  <a:pt x="160" y="383"/>
                </a:lnTo>
                <a:lnTo>
                  <a:pt x="196" y="348"/>
                </a:lnTo>
                <a:lnTo>
                  <a:pt x="231" y="312"/>
                </a:lnTo>
                <a:lnTo>
                  <a:pt x="231" y="312"/>
                </a:lnTo>
                <a:lnTo>
                  <a:pt x="253" y="291"/>
                </a:lnTo>
                <a:lnTo>
                  <a:pt x="274" y="270"/>
                </a:lnTo>
                <a:lnTo>
                  <a:pt x="321" y="228"/>
                </a:lnTo>
                <a:lnTo>
                  <a:pt x="366" y="187"/>
                </a:lnTo>
                <a:lnTo>
                  <a:pt x="387" y="164"/>
                </a:lnTo>
                <a:lnTo>
                  <a:pt x="410" y="143"/>
                </a:lnTo>
                <a:lnTo>
                  <a:pt x="410" y="143"/>
                </a:lnTo>
                <a:lnTo>
                  <a:pt x="463" y="143"/>
                </a:lnTo>
                <a:lnTo>
                  <a:pt x="517" y="141"/>
                </a:lnTo>
                <a:lnTo>
                  <a:pt x="517" y="141"/>
                </a:lnTo>
                <a:lnTo>
                  <a:pt x="470" y="184"/>
                </a:lnTo>
                <a:lnTo>
                  <a:pt x="427" y="229"/>
                </a:lnTo>
                <a:lnTo>
                  <a:pt x="341" y="319"/>
                </a:lnTo>
                <a:lnTo>
                  <a:pt x="298" y="364"/>
                </a:lnTo>
                <a:lnTo>
                  <a:pt x="255" y="409"/>
                </a:lnTo>
                <a:lnTo>
                  <a:pt x="210" y="453"/>
                </a:lnTo>
                <a:lnTo>
                  <a:pt x="163" y="494"/>
                </a:lnTo>
                <a:lnTo>
                  <a:pt x="163" y="494"/>
                </a:lnTo>
                <a:lnTo>
                  <a:pt x="127" y="502"/>
                </a:lnTo>
                <a:lnTo>
                  <a:pt x="93" y="510"/>
                </a:lnTo>
                <a:lnTo>
                  <a:pt x="93" y="510"/>
                </a:lnTo>
                <a:lnTo>
                  <a:pt x="82" y="514"/>
                </a:lnTo>
                <a:lnTo>
                  <a:pt x="76" y="519"/>
                </a:lnTo>
                <a:lnTo>
                  <a:pt x="70" y="526"/>
                </a:lnTo>
                <a:lnTo>
                  <a:pt x="68" y="534"/>
                </a:lnTo>
                <a:lnTo>
                  <a:pt x="68" y="542"/>
                </a:lnTo>
                <a:lnTo>
                  <a:pt x="70" y="549"/>
                </a:lnTo>
                <a:lnTo>
                  <a:pt x="73" y="557"/>
                </a:lnTo>
                <a:lnTo>
                  <a:pt x="78" y="565"/>
                </a:lnTo>
                <a:lnTo>
                  <a:pt x="78" y="565"/>
                </a:lnTo>
                <a:lnTo>
                  <a:pt x="80" y="569"/>
                </a:lnTo>
                <a:lnTo>
                  <a:pt x="84" y="573"/>
                </a:lnTo>
                <a:lnTo>
                  <a:pt x="88" y="576"/>
                </a:lnTo>
                <a:lnTo>
                  <a:pt x="90" y="575"/>
                </a:lnTo>
                <a:lnTo>
                  <a:pt x="93" y="575"/>
                </a:lnTo>
                <a:lnTo>
                  <a:pt x="93" y="575"/>
                </a:lnTo>
                <a:lnTo>
                  <a:pt x="102" y="576"/>
                </a:lnTo>
                <a:lnTo>
                  <a:pt x="111" y="576"/>
                </a:lnTo>
                <a:lnTo>
                  <a:pt x="111" y="576"/>
                </a:lnTo>
                <a:lnTo>
                  <a:pt x="232" y="560"/>
                </a:lnTo>
                <a:lnTo>
                  <a:pt x="353" y="545"/>
                </a:lnTo>
                <a:lnTo>
                  <a:pt x="353" y="545"/>
                </a:lnTo>
                <a:lnTo>
                  <a:pt x="415" y="539"/>
                </a:lnTo>
                <a:lnTo>
                  <a:pt x="445" y="535"/>
                </a:lnTo>
                <a:lnTo>
                  <a:pt x="460" y="531"/>
                </a:lnTo>
                <a:lnTo>
                  <a:pt x="474" y="527"/>
                </a:lnTo>
                <a:lnTo>
                  <a:pt x="474" y="527"/>
                </a:lnTo>
                <a:lnTo>
                  <a:pt x="473" y="657"/>
                </a:lnTo>
                <a:lnTo>
                  <a:pt x="473" y="785"/>
                </a:lnTo>
                <a:lnTo>
                  <a:pt x="473" y="914"/>
                </a:lnTo>
                <a:lnTo>
                  <a:pt x="476" y="1044"/>
                </a:lnTo>
                <a:lnTo>
                  <a:pt x="478" y="1172"/>
                </a:lnTo>
                <a:lnTo>
                  <a:pt x="484" y="1301"/>
                </a:lnTo>
                <a:lnTo>
                  <a:pt x="493" y="1559"/>
                </a:lnTo>
                <a:lnTo>
                  <a:pt x="493" y="1559"/>
                </a:lnTo>
                <a:lnTo>
                  <a:pt x="478" y="1579"/>
                </a:lnTo>
                <a:lnTo>
                  <a:pt x="478" y="1579"/>
                </a:lnTo>
                <a:lnTo>
                  <a:pt x="477" y="1581"/>
                </a:lnTo>
                <a:lnTo>
                  <a:pt x="477" y="1585"/>
                </a:lnTo>
                <a:lnTo>
                  <a:pt x="478" y="1588"/>
                </a:lnTo>
                <a:lnTo>
                  <a:pt x="481" y="1591"/>
                </a:lnTo>
                <a:lnTo>
                  <a:pt x="484" y="1593"/>
                </a:lnTo>
                <a:lnTo>
                  <a:pt x="488" y="1593"/>
                </a:lnTo>
                <a:lnTo>
                  <a:pt x="490" y="1593"/>
                </a:lnTo>
                <a:lnTo>
                  <a:pt x="494" y="1591"/>
                </a:lnTo>
                <a:lnTo>
                  <a:pt x="494" y="1591"/>
                </a:lnTo>
                <a:lnTo>
                  <a:pt x="494" y="1591"/>
                </a:lnTo>
                <a:lnTo>
                  <a:pt x="494" y="1591"/>
                </a:lnTo>
                <a:lnTo>
                  <a:pt x="502" y="1771"/>
                </a:lnTo>
                <a:lnTo>
                  <a:pt x="502" y="1771"/>
                </a:lnTo>
                <a:lnTo>
                  <a:pt x="509" y="1943"/>
                </a:lnTo>
                <a:lnTo>
                  <a:pt x="514" y="2115"/>
                </a:lnTo>
                <a:lnTo>
                  <a:pt x="517" y="2287"/>
                </a:lnTo>
                <a:lnTo>
                  <a:pt x="519" y="2460"/>
                </a:lnTo>
                <a:lnTo>
                  <a:pt x="519" y="2460"/>
                </a:lnTo>
                <a:lnTo>
                  <a:pt x="518" y="2519"/>
                </a:lnTo>
                <a:lnTo>
                  <a:pt x="515" y="2580"/>
                </a:lnTo>
                <a:lnTo>
                  <a:pt x="513" y="2640"/>
                </a:lnTo>
                <a:lnTo>
                  <a:pt x="510" y="2701"/>
                </a:lnTo>
                <a:lnTo>
                  <a:pt x="510" y="2760"/>
                </a:lnTo>
                <a:lnTo>
                  <a:pt x="510" y="2791"/>
                </a:lnTo>
                <a:lnTo>
                  <a:pt x="512" y="2821"/>
                </a:lnTo>
                <a:lnTo>
                  <a:pt x="514" y="2850"/>
                </a:lnTo>
                <a:lnTo>
                  <a:pt x="517" y="2881"/>
                </a:lnTo>
                <a:lnTo>
                  <a:pt x="522" y="2910"/>
                </a:lnTo>
                <a:lnTo>
                  <a:pt x="527" y="2939"/>
                </a:lnTo>
                <a:lnTo>
                  <a:pt x="527" y="2939"/>
                </a:lnTo>
                <a:lnTo>
                  <a:pt x="523" y="2939"/>
                </a:lnTo>
                <a:lnTo>
                  <a:pt x="523" y="2939"/>
                </a:lnTo>
                <a:lnTo>
                  <a:pt x="515" y="2939"/>
                </a:lnTo>
                <a:lnTo>
                  <a:pt x="509" y="2940"/>
                </a:lnTo>
                <a:lnTo>
                  <a:pt x="504" y="2943"/>
                </a:lnTo>
                <a:lnTo>
                  <a:pt x="498" y="2947"/>
                </a:lnTo>
                <a:lnTo>
                  <a:pt x="494" y="2952"/>
                </a:lnTo>
                <a:lnTo>
                  <a:pt x="490" y="2958"/>
                </a:lnTo>
                <a:lnTo>
                  <a:pt x="489" y="2964"/>
                </a:lnTo>
                <a:lnTo>
                  <a:pt x="488" y="2971"/>
                </a:lnTo>
                <a:lnTo>
                  <a:pt x="486" y="2978"/>
                </a:lnTo>
                <a:lnTo>
                  <a:pt x="488" y="2984"/>
                </a:lnTo>
                <a:lnTo>
                  <a:pt x="489" y="2989"/>
                </a:lnTo>
                <a:lnTo>
                  <a:pt x="492" y="2996"/>
                </a:lnTo>
                <a:lnTo>
                  <a:pt x="496" y="3001"/>
                </a:lnTo>
                <a:lnTo>
                  <a:pt x="500" y="3005"/>
                </a:lnTo>
                <a:lnTo>
                  <a:pt x="506" y="3008"/>
                </a:lnTo>
                <a:lnTo>
                  <a:pt x="513" y="3011"/>
                </a:lnTo>
                <a:lnTo>
                  <a:pt x="513" y="3011"/>
                </a:lnTo>
                <a:lnTo>
                  <a:pt x="542" y="3017"/>
                </a:lnTo>
                <a:lnTo>
                  <a:pt x="542" y="3017"/>
                </a:lnTo>
                <a:lnTo>
                  <a:pt x="530" y="3038"/>
                </a:lnTo>
                <a:lnTo>
                  <a:pt x="530" y="3038"/>
                </a:lnTo>
                <a:lnTo>
                  <a:pt x="529" y="3044"/>
                </a:lnTo>
                <a:lnTo>
                  <a:pt x="529" y="3048"/>
                </a:lnTo>
                <a:lnTo>
                  <a:pt x="531" y="3052"/>
                </a:lnTo>
                <a:lnTo>
                  <a:pt x="534" y="3054"/>
                </a:lnTo>
                <a:lnTo>
                  <a:pt x="538" y="3056"/>
                </a:lnTo>
                <a:lnTo>
                  <a:pt x="542" y="3056"/>
                </a:lnTo>
                <a:lnTo>
                  <a:pt x="546" y="3054"/>
                </a:lnTo>
                <a:lnTo>
                  <a:pt x="550" y="3050"/>
                </a:lnTo>
                <a:lnTo>
                  <a:pt x="550" y="3050"/>
                </a:lnTo>
                <a:lnTo>
                  <a:pt x="570" y="3023"/>
                </a:lnTo>
                <a:lnTo>
                  <a:pt x="570" y="3023"/>
                </a:lnTo>
                <a:lnTo>
                  <a:pt x="619" y="3032"/>
                </a:lnTo>
                <a:lnTo>
                  <a:pt x="672" y="3042"/>
                </a:lnTo>
                <a:lnTo>
                  <a:pt x="672" y="3042"/>
                </a:lnTo>
                <a:lnTo>
                  <a:pt x="661" y="3061"/>
                </a:lnTo>
                <a:lnTo>
                  <a:pt x="651" y="3081"/>
                </a:lnTo>
                <a:lnTo>
                  <a:pt x="651" y="3081"/>
                </a:lnTo>
                <a:lnTo>
                  <a:pt x="649" y="3087"/>
                </a:lnTo>
                <a:lnTo>
                  <a:pt x="649" y="3094"/>
                </a:lnTo>
                <a:lnTo>
                  <a:pt x="652" y="3098"/>
                </a:lnTo>
                <a:lnTo>
                  <a:pt x="657" y="3102"/>
                </a:lnTo>
                <a:lnTo>
                  <a:pt x="663" y="3105"/>
                </a:lnTo>
                <a:lnTo>
                  <a:pt x="668" y="3105"/>
                </a:lnTo>
                <a:lnTo>
                  <a:pt x="673" y="3102"/>
                </a:lnTo>
                <a:lnTo>
                  <a:pt x="677" y="3097"/>
                </a:lnTo>
                <a:lnTo>
                  <a:pt x="677" y="3097"/>
                </a:lnTo>
                <a:lnTo>
                  <a:pt x="693" y="3072"/>
                </a:lnTo>
                <a:lnTo>
                  <a:pt x="710" y="3048"/>
                </a:lnTo>
                <a:lnTo>
                  <a:pt x="710" y="3048"/>
                </a:lnTo>
                <a:lnTo>
                  <a:pt x="751" y="3052"/>
                </a:lnTo>
                <a:lnTo>
                  <a:pt x="792" y="3054"/>
                </a:lnTo>
                <a:lnTo>
                  <a:pt x="833" y="3056"/>
                </a:lnTo>
                <a:lnTo>
                  <a:pt x="873" y="3053"/>
                </a:lnTo>
                <a:lnTo>
                  <a:pt x="892" y="3050"/>
                </a:lnTo>
                <a:lnTo>
                  <a:pt x="910" y="3048"/>
                </a:lnTo>
                <a:lnTo>
                  <a:pt x="929" y="3044"/>
                </a:lnTo>
                <a:lnTo>
                  <a:pt x="946" y="3038"/>
                </a:lnTo>
                <a:lnTo>
                  <a:pt x="963" y="3033"/>
                </a:lnTo>
                <a:lnTo>
                  <a:pt x="979" y="3025"/>
                </a:lnTo>
                <a:lnTo>
                  <a:pt x="994" y="3017"/>
                </a:lnTo>
                <a:lnTo>
                  <a:pt x="1007" y="3008"/>
                </a:lnTo>
                <a:lnTo>
                  <a:pt x="1007" y="3008"/>
                </a:lnTo>
                <a:lnTo>
                  <a:pt x="1010" y="3013"/>
                </a:lnTo>
                <a:lnTo>
                  <a:pt x="1012" y="3017"/>
                </a:lnTo>
                <a:lnTo>
                  <a:pt x="1016" y="3021"/>
                </a:lnTo>
                <a:lnTo>
                  <a:pt x="1021" y="3025"/>
                </a:lnTo>
                <a:lnTo>
                  <a:pt x="1025" y="3028"/>
                </a:lnTo>
                <a:lnTo>
                  <a:pt x="1031" y="3029"/>
                </a:lnTo>
                <a:lnTo>
                  <a:pt x="1036" y="3029"/>
                </a:lnTo>
                <a:lnTo>
                  <a:pt x="1041" y="3029"/>
                </a:lnTo>
                <a:lnTo>
                  <a:pt x="1047" y="3029"/>
                </a:lnTo>
                <a:lnTo>
                  <a:pt x="1052" y="3027"/>
                </a:lnTo>
                <a:lnTo>
                  <a:pt x="1057" y="3024"/>
                </a:lnTo>
                <a:lnTo>
                  <a:pt x="1061" y="3021"/>
                </a:lnTo>
                <a:lnTo>
                  <a:pt x="1064" y="3017"/>
                </a:lnTo>
                <a:lnTo>
                  <a:pt x="1067" y="3012"/>
                </a:lnTo>
                <a:lnTo>
                  <a:pt x="1069" y="3005"/>
                </a:lnTo>
                <a:lnTo>
                  <a:pt x="1069" y="2999"/>
                </a:lnTo>
                <a:lnTo>
                  <a:pt x="1069" y="2999"/>
                </a:lnTo>
                <a:lnTo>
                  <a:pt x="1070" y="2905"/>
                </a:lnTo>
                <a:lnTo>
                  <a:pt x="1070" y="2809"/>
                </a:lnTo>
                <a:lnTo>
                  <a:pt x="1069" y="2715"/>
                </a:lnTo>
                <a:lnTo>
                  <a:pt x="1068" y="2621"/>
                </a:lnTo>
                <a:lnTo>
                  <a:pt x="1061" y="2432"/>
                </a:lnTo>
                <a:lnTo>
                  <a:pt x="1053" y="2244"/>
                </a:lnTo>
                <a:lnTo>
                  <a:pt x="1053" y="2244"/>
                </a:lnTo>
                <a:lnTo>
                  <a:pt x="1063" y="2237"/>
                </a:lnTo>
                <a:lnTo>
                  <a:pt x="1063" y="2237"/>
                </a:lnTo>
                <a:lnTo>
                  <a:pt x="1067" y="2233"/>
                </a:lnTo>
                <a:lnTo>
                  <a:pt x="1070" y="2229"/>
                </a:lnTo>
                <a:lnTo>
                  <a:pt x="1072" y="2224"/>
                </a:lnTo>
                <a:lnTo>
                  <a:pt x="1072" y="2219"/>
                </a:lnTo>
                <a:lnTo>
                  <a:pt x="1070" y="2213"/>
                </a:lnTo>
                <a:lnTo>
                  <a:pt x="1068" y="2209"/>
                </a:lnTo>
                <a:lnTo>
                  <a:pt x="1064" y="2205"/>
                </a:lnTo>
                <a:lnTo>
                  <a:pt x="1059" y="2204"/>
                </a:lnTo>
                <a:lnTo>
                  <a:pt x="1059" y="2204"/>
                </a:lnTo>
                <a:lnTo>
                  <a:pt x="1051" y="2203"/>
                </a:lnTo>
                <a:lnTo>
                  <a:pt x="1051" y="2203"/>
                </a:lnTo>
                <a:lnTo>
                  <a:pt x="1043" y="2054"/>
                </a:lnTo>
                <a:lnTo>
                  <a:pt x="1043" y="2054"/>
                </a:lnTo>
                <a:lnTo>
                  <a:pt x="1045" y="2049"/>
                </a:lnTo>
                <a:lnTo>
                  <a:pt x="1045" y="2042"/>
                </a:lnTo>
                <a:lnTo>
                  <a:pt x="1044" y="2037"/>
                </a:lnTo>
                <a:lnTo>
                  <a:pt x="1041" y="2032"/>
                </a:lnTo>
                <a:lnTo>
                  <a:pt x="1041" y="2032"/>
                </a:lnTo>
                <a:lnTo>
                  <a:pt x="1018" y="1624"/>
                </a:lnTo>
                <a:lnTo>
                  <a:pt x="1007" y="1420"/>
                </a:lnTo>
                <a:lnTo>
                  <a:pt x="996" y="1216"/>
                </a:lnTo>
                <a:lnTo>
                  <a:pt x="996" y="1216"/>
                </a:lnTo>
                <a:lnTo>
                  <a:pt x="998" y="1212"/>
                </a:lnTo>
                <a:lnTo>
                  <a:pt x="996" y="1208"/>
                </a:lnTo>
                <a:lnTo>
                  <a:pt x="996" y="1208"/>
                </a:lnTo>
                <a:lnTo>
                  <a:pt x="991" y="1045"/>
                </a:lnTo>
                <a:lnTo>
                  <a:pt x="987" y="882"/>
                </a:lnTo>
                <a:lnTo>
                  <a:pt x="986" y="719"/>
                </a:lnTo>
                <a:lnTo>
                  <a:pt x="986" y="637"/>
                </a:lnTo>
                <a:lnTo>
                  <a:pt x="988" y="555"/>
                </a:lnTo>
                <a:lnTo>
                  <a:pt x="988" y="555"/>
                </a:lnTo>
                <a:lnTo>
                  <a:pt x="1007" y="559"/>
                </a:lnTo>
                <a:lnTo>
                  <a:pt x="1025" y="561"/>
                </a:lnTo>
                <a:lnTo>
                  <a:pt x="1025" y="561"/>
                </a:lnTo>
                <a:lnTo>
                  <a:pt x="1029" y="565"/>
                </a:lnTo>
                <a:lnTo>
                  <a:pt x="1035" y="568"/>
                </a:lnTo>
                <a:lnTo>
                  <a:pt x="1040" y="568"/>
                </a:lnTo>
                <a:lnTo>
                  <a:pt x="1043" y="567"/>
                </a:lnTo>
                <a:lnTo>
                  <a:pt x="1044" y="565"/>
                </a:lnTo>
                <a:lnTo>
                  <a:pt x="1044" y="565"/>
                </a:lnTo>
                <a:lnTo>
                  <a:pt x="1045" y="564"/>
                </a:lnTo>
                <a:lnTo>
                  <a:pt x="1045" y="564"/>
                </a:lnTo>
                <a:lnTo>
                  <a:pt x="1090" y="569"/>
                </a:lnTo>
                <a:lnTo>
                  <a:pt x="1137" y="573"/>
                </a:lnTo>
                <a:lnTo>
                  <a:pt x="1183" y="576"/>
                </a:lnTo>
                <a:lnTo>
                  <a:pt x="1229" y="576"/>
                </a:lnTo>
                <a:lnTo>
                  <a:pt x="1322" y="576"/>
                </a:lnTo>
                <a:lnTo>
                  <a:pt x="1412" y="573"/>
                </a:lnTo>
                <a:lnTo>
                  <a:pt x="1412" y="573"/>
                </a:lnTo>
                <a:lnTo>
                  <a:pt x="1422" y="572"/>
                </a:lnTo>
                <a:lnTo>
                  <a:pt x="1431" y="571"/>
                </a:lnTo>
                <a:lnTo>
                  <a:pt x="1439" y="567"/>
                </a:lnTo>
                <a:lnTo>
                  <a:pt x="1445" y="561"/>
                </a:lnTo>
                <a:lnTo>
                  <a:pt x="1451" y="556"/>
                </a:lnTo>
                <a:lnTo>
                  <a:pt x="1455" y="549"/>
                </a:lnTo>
                <a:lnTo>
                  <a:pt x="1459" y="543"/>
                </a:lnTo>
                <a:lnTo>
                  <a:pt x="1461" y="535"/>
                </a:lnTo>
                <a:lnTo>
                  <a:pt x="1461" y="535"/>
                </a:lnTo>
                <a:lnTo>
                  <a:pt x="1465" y="528"/>
                </a:lnTo>
                <a:lnTo>
                  <a:pt x="1467" y="519"/>
                </a:lnTo>
                <a:lnTo>
                  <a:pt x="1467" y="519"/>
                </a:lnTo>
                <a:lnTo>
                  <a:pt x="1472" y="458"/>
                </a:lnTo>
                <a:lnTo>
                  <a:pt x="1474" y="397"/>
                </a:lnTo>
                <a:lnTo>
                  <a:pt x="1480" y="274"/>
                </a:lnTo>
                <a:lnTo>
                  <a:pt x="1480" y="274"/>
                </a:lnTo>
                <a:lnTo>
                  <a:pt x="1482" y="229"/>
                </a:lnTo>
                <a:lnTo>
                  <a:pt x="1485" y="184"/>
                </a:lnTo>
                <a:lnTo>
                  <a:pt x="1485" y="161"/>
                </a:lnTo>
                <a:lnTo>
                  <a:pt x="1485" y="139"/>
                </a:lnTo>
                <a:lnTo>
                  <a:pt x="1482" y="116"/>
                </a:lnTo>
                <a:lnTo>
                  <a:pt x="1478" y="94"/>
                </a:lnTo>
                <a:lnTo>
                  <a:pt x="1478" y="94"/>
                </a:lnTo>
                <a:lnTo>
                  <a:pt x="1486" y="91"/>
                </a:lnTo>
                <a:lnTo>
                  <a:pt x="1492" y="86"/>
                </a:lnTo>
                <a:lnTo>
                  <a:pt x="1497" y="79"/>
                </a:lnTo>
                <a:lnTo>
                  <a:pt x="1501" y="74"/>
                </a:lnTo>
                <a:lnTo>
                  <a:pt x="1504" y="66"/>
                </a:lnTo>
                <a:lnTo>
                  <a:pt x="1505" y="59"/>
                </a:lnTo>
                <a:lnTo>
                  <a:pt x="1505" y="51"/>
                </a:lnTo>
                <a:lnTo>
                  <a:pt x="1504" y="45"/>
                </a:lnTo>
                <a:lnTo>
                  <a:pt x="1501" y="37"/>
                </a:lnTo>
                <a:lnTo>
                  <a:pt x="1497" y="30"/>
                </a:lnTo>
                <a:lnTo>
                  <a:pt x="1493" y="24"/>
                </a:lnTo>
                <a:lnTo>
                  <a:pt x="1488" y="17"/>
                </a:lnTo>
                <a:lnTo>
                  <a:pt x="1482" y="13"/>
                </a:lnTo>
                <a:lnTo>
                  <a:pt x="1474" y="9"/>
                </a:lnTo>
                <a:lnTo>
                  <a:pt x="1467" y="6"/>
                </a:lnTo>
                <a:lnTo>
                  <a:pt x="1459" y="4"/>
                </a:lnTo>
                <a:lnTo>
                  <a:pt x="1459" y="4"/>
                </a:lnTo>
                <a:close/>
                <a:moveTo>
                  <a:pt x="162" y="110"/>
                </a:moveTo>
                <a:lnTo>
                  <a:pt x="162" y="110"/>
                </a:lnTo>
                <a:lnTo>
                  <a:pt x="194" y="119"/>
                </a:lnTo>
                <a:lnTo>
                  <a:pt x="228" y="127"/>
                </a:lnTo>
                <a:lnTo>
                  <a:pt x="228" y="127"/>
                </a:lnTo>
                <a:lnTo>
                  <a:pt x="208" y="143"/>
                </a:lnTo>
                <a:lnTo>
                  <a:pt x="191" y="160"/>
                </a:lnTo>
                <a:lnTo>
                  <a:pt x="157" y="194"/>
                </a:lnTo>
                <a:lnTo>
                  <a:pt x="157" y="194"/>
                </a:lnTo>
                <a:lnTo>
                  <a:pt x="133" y="218"/>
                </a:lnTo>
                <a:lnTo>
                  <a:pt x="133" y="218"/>
                </a:lnTo>
                <a:lnTo>
                  <a:pt x="142" y="190"/>
                </a:lnTo>
                <a:lnTo>
                  <a:pt x="150" y="163"/>
                </a:lnTo>
                <a:lnTo>
                  <a:pt x="158" y="136"/>
                </a:lnTo>
                <a:lnTo>
                  <a:pt x="159" y="123"/>
                </a:lnTo>
                <a:lnTo>
                  <a:pt x="162" y="110"/>
                </a:lnTo>
                <a:lnTo>
                  <a:pt x="162" y="110"/>
                </a:lnTo>
                <a:close/>
                <a:moveTo>
                  <a:pt x="237" y="250"/>
                </a:moveTo>
                <a:lnTo>
                  <a:pt x="237" y="250"/>
                </a:lnTo>
                <a:lnTo>
                  <a:pt x="202" y="289"/>
                </a:lnTo>
                <a:lnTo>
                  <a:pt x="166" y="326"/>
                </a:lnTo>
                <a:lnTo>
                  <a:pt x="130" y="363"/>
                </a:lnTo>
                <a:lnTo>
                  <a:pt x="93" y="398"/>
                </a:lnTo>
                <a:lnTo>
                  <a:pt x="93" y="398"/>
                </a:lnTo>
                <a:lnTo>
                  <a:pt x="113" y="286"/>
                </a:lnTo>
                <a:lnTo>
                  <a:pt x="113" y="286"/>
                </a:lnTo>
                <a:lnTo>
                  <a:pt x="114" y="281"/>
                </a:lnTo>
                <a:lnTo>
                  <a:pt x="114" y="281"/>
                </a:lnTo>
                <a:lnTo>
                  <a:pt x="171" y="229"/>
                </a:lnTo>
                <a:lnTo>
                  <a:pt x="171" y="229"/>
                </a:lnTo>
                <a:lnTo>
                  <a:pt x="198" y="206"/>
                </a:lnTo>
                <a:lnTo>
                  <a:pt x="225" y="184"/>
                </a:lnTo>
                <a:lnTo>
                  <a:pt x="252" y="160"/>
                </a:lnTo>
                <a:lnTo>
                  <a:pt x="264" y="147"/>
                </a:lnTo>
                <a:lnTo>
                  <a:pt x="276" y="135"/>
                </a:lnTo>
                <a:lnTo>
                  <a:pt x="276" y="135"/>
                </a:lnTo>
                <a:lnTo>
                  <a:pt x="309" y="138"/>
                </a:lnTo>
                <a:lnTo>
                  <a:pt x="343" y="140"/>
                </a:lnTo>
                <a:lnTo>
                  <a:pt x="343" y="140"/>
                </a:lnTo>
                <a:lnTo>
                  <a:pt x="315" y="165"/>
                </a:lnTo>
                <a:lnTo>
                  <a:pt x="288" y="194"/>
                </a:lnTo>
                <a:lnTo>
                  <a:pt x="237" y="250"/>
                </a:lnTo>
                <a:lnTo>
                  <a:pt x="237" y="250"/>
                </a:lnTo>
                <a:close/>
                <a:moveTo>
                  <a:pt x="314" y="459"/>
                </a:moveTo>
                <a:lnTo>
                  <a:pt x="314" y="459"/>
                </a:lnTo>
                <a:lnTo>
                  <a:pt x="229" y="478"/>
                </a:lnTo>
                <a:lnTo>
                  <a:pt x="229" y="478"/>
                </a:lnTo>
                <a:lnTo>
                  <a:pt x="278" y="440"/>
                </a:lnTo>
                <a:lnTo>
                  <a:pt x="326" y="398"/>
                </a:lnTo>
                <a:lnTo>
                  <a:pt x="372" y="356"/>
                </a:lnTo>
                <a:lnTo>
                  <a:pt x="419" y="314"/>
                </a:lnTo>
                <a:lnTo>
                  <a:pt x="509" y="226"/>
                </a:lnTo>
                <a:lnTo>
                  <a:pt x="599" y="139"/>
                </a:lnTo>
                <a:lnTo>
                  <a:pt x="599" y="139"/>
                </a:lnTo>
                <a:lnTo>
                  <a:pt x="655" y="138"/>
                </a:lnTo>
                <a:lnTo>
                  <a:pt x="706" y="136"/>
                </a:lnTo>
                <a:lnTo>
                  <a:pt x="706" y="136"/>
                </a:lnTo>
                <a:lnTo>
                  <a:pt x="669" y="175"/>
                </a:lnTo>
                <a:lnTo>
                  <a:pt x="632" y="213"/>
                </a:lnTo>
                <a:lnTo>
                  <a:pt x="559" y="292"/>
                </a:lnTo>
                <a:lnTo>
                  <a:pt x="522" y="331"/>
                </a:lnTo>
                <a:lnTo>
                  <a:pt x="484" y="368"/>
                </a:lnTo>
                <a:lnTo>
                  <a:pt x="444" y="404"/>
                </a:lnTo>
                <a:lnTo>
                  <a:pt x="424" y="421"/>
                </a:lnTo>
                <a:lnTo>
                  <a:pt x="403" y="437"/>
                </a:lnTo>
                <a:lnTo>
                  <a:pt x="403" y="437"/>
                </a:lnTo>
                <a:lnTo>
                  <a:pt x="357" y="449"/>
                </a:lnTo>
                <a:lnTo>
                  <a:pt x="314" y="459"/>
                </a:lnTo>
                <a:lnTo>
                  <a:pt x="314" y="459"/>
                </a:lnTo>
                <a:close/>
                <a:moveTo>
                  <a:pt x="527" y="450"/>
                </a:moveTo>
                <a:lnTo>
                  <a:pt x="527" y="450"/>
                </a:lnTo>
                <a:lnTo>
                  <a:pt x="519" y="442"/>
                </a:lnTo>
                <a:lnTo>
                  <a:pt x="515" y="438"/>
                </a:lnTo>
                <a:lnTo>
                  <a:pt x="509" y="437"/>
                </a:lnTo>
                <a:lnTo>
                  <a:pt x="509" y="437"/>
                </a:lnTo>
                <a:lnTo>
                  <a:pt x="500" y="433"/>
                </a:lnTo>
                <a:lnTo>
                  <a:pt x="489" y="432"/>
                </a:lnTo>
                <a:lnTo>
                  <a:pt x="469" y="429"/>
                </a:lnTo>
                <a:lnTo>
                  <a:pt x="469" y="429"/>
                </a:lnTo>
                <a:lnTo>
                  <a:pt x="512" y="398"/>
                </a:lnTo>
                <a:lnTo>
                  <a:pt x="554" y="364"/>
                </a:lnTo>
                <a:lnTo>
                  <a:pt x="595" y="328"/>
                </a:lnTo>
                <a:lnTo>
                  <a:pt x="636" y="292"/>
                </a:lnTo>
                <a:lnTo>
                  <a:pt x="674" y="254"/>
                </a:lnTo>
                <a:lnTo>
                  <a:pt x="713" y="214"/>
                </a:lnTo>
                <a:lnTo>
                  <a:pt x="788" y="136"/>
                </a:lnTo>
                <a:lnTo>
                  <a:pt x="788" y="136"/>
                </a:lnTo>
                <a:lnTo>
                  <a:pt x="939" y="136"/>
                </a:lnTo>
                <a:lnTo>
                  <a:pt x="939" y="136"/>
                </a:lnTo>
                <a:lnTo>
                  <a:pt x="914" y="159"/>
                </a:lnTo>
                <a:lnTo>
                  <a:pt x="889" y="181"/>
                </a:lnTo>
                <a:lnTo>
                  <a:pt x="839" y="229"/>
                </a:lnTo>
                <a:lnTo>
                  <a:pt x="791" y="278"/>
                </a:lnTo>
                <a:lnTo>
                  <a:pt x="743" y="330"/>
                </a:lnTo>
                <a:lnTo>
                  <a:pt x="698" y="381"/>
                </a:lnTo>
                <a:lnTo>
                  <a:pt x="655" y="436"/>
                </a:lnTo>
                <a:lnTo>
                  <a:pt x="612" y="489"/>
                </a:lnTo>
                <a:lnTo>
                  <a:pt x="571" y="543"/>
                </a:lnTo>
                <a:lnTo>
                  <a:pt x="571" y="543"/>
                </a:lnTo>
                <a:lnTo>
                  <a:pt x="571" y="496"/>
                </a:lnTo>
                <a:lnTo>
                  <a:pt x="571" y="496"/>
                </a:lnTo>
                <a:lnTo>
                  <a:pt x="570" y="486"/>
                </a:lnTo>
                <a:lnTo>
                  <a:pt x="567" y="477"/>
                </a:lnTo>
                <a:lnTo>
                  <a:pt x="563" y="470"/>
                </a:lnTo>
                <a:lnTo>
                  <a:pt x="558" y="463"/>
                </a:lnTo>
                <a:lnTo>
                  <a:pt x="551" y="458"/>
                </a:lnTo>
                <a:lnTo>
                  <a:pt x="545" y="454"/>
                </a:lnTo>
                <a:lnTo>
                  <a:pt x="537" y="451"/>
                </a:lnTo>
                <a:lnTo>
                  <a:pt x="527" y="450"/>
                </a:lnTo>
                <a:lnTo>
                  <a:pt x="527" y="450"/>
                </a:lnTo>
                <a:close/>
                <a:moveTo>
                  <a:pt x="571" y="596"/>
                </a:moveTo>
                <a:lnTo>
                  <a:pt x="571" y="596"/>
                </a:lnTo>
                <a:lnTo>
                  <a:pt x="682" y="470"/>
                </a:lnTo>
                <a:lnTo>
                  <a:pt x="739" y="408"/>
                </a:lnTo>
                <a:lnTo>
                  <a:pt x="796" y="345"/>
                </a:lnTo>
                <a:lnTo>
                  <a:pt x="796" y="345"/>
                </a:lnTo>
                <a:lnTo>
                  <a:pt x="823" y="319"/>
                </a:lnTo>
                <a:lnTo>
                  <a:pt x="851" y="291"/>
                </a:lnTo>
                <a:lnTo>
                  <a:pt x="906" y="240"/>
                </a:lnTo>
                <a:lnTo>
                  <a:pt x="1019" y="136"/>
                </a:lnTo>
                <a:lnTo>
                  <a:pt x="1019" y="136"/>
                </a:lnTo>
                <a:lnTo>
                  <a:pt x="1106" y="135"/>
                </a:lnTo>
                <a:lnTo>
                  <a:pt x="1106" y="135"/>
                </a:lnTo>
                <a:lnTo>
                  <a:pt x="1069" y="167"/>
                </a:lnTo>
                <a:lnTo>
                  <a:pt x="1033" y="198"/>
                </a:lnTo>
                <a:lnTo>
                  <a:pt x="963" y="265"/>
                </a:lnTo>
                <a:lnTo>
                  <a:pt x="894" y="334"/>
                </a:lnTo>
                <a:lnTo>
                  <a:pt x="827" y="404"/>
                </a:lnTo>
                <a:lnTo>
                  <a:pt x="762" y="475"/>
                </a:lnTo>
                <a:lnTo>
                  <a:pt x="697" y="548"/>
                </a:lnTo>
                <a:lnTo>
                  <a:pt x="633" y="621"/>
                </a:lnTo>
                <a:lnTo>
                  <a:pt x="571" y="695"/>
                </a:lnTo>
                <a:lnTo>
                  <a:pt x="571" y="695"/>
                </a:lnTo>
                <a:lnTo>
                  <a:pt x="571" y="596"/>
                </a:lnTo>
                <a:lnTo>
                  <a:pt x="571" y="596"/>
                </a:lnTo>
                <a:close/>
                <a:moveTo>
                  <a:pt x="571" y="2942"/>
                </a:moveTo>
                <a:lnTo>
                  <a:pt x="571" y="2942"/>
                </a:lnTo>
                <a:lnTo>
                  <a:pt x="584" y="2909"/>
                </a:lnTo>
                <a:lnTo>
                  <a:pt x="595" y="2874"/>
                </a:lnTo>
                <a:lnTo>
                  <a:pt x="604" y="2840"/>
                </a:lnTo>
                <a:lnTo>
                  <a:pt x="612" y="2803"/>
                </a:lnTo>
                <a:lnTo>
                  <a:pt x="612" y="2803"/>
                </a:lnTo>
                <a:lnTo>
                  <a:pt x="637" y="2772"/>
                </a:lnTo>
                <a:lnTo>
                  <a:pt x="663" y="2740"/>
                </a:lnTo>
                <a:lnTo>
                  <a:pt x="709" y="2676"/>
                </a:lnTo>
                <a:lnTo>
                  <a:pt x="755" y="2611"/>
                </a:lnTo>
                <a:lnTo>
                  <a:pt x="800" y="2546"/>
                </a:lnTo>
                <a:lnTo>
                  <a:pt x="800" y="2546"/>
                </a:lnTo>
                <a:lnTo>
                  <a:pt x="837" y="2490"/>
                </a:lnTo>
                <a:lnTo>
                  <a:pt x="877" y="2432"/>
                </a:lnTo>
                <a:lnTo>
                  <a:pt x="898" y="2403"/>
                </a:lnTo>
                <a:lnTo>
                  <a:pt x="919" y="2374"/>
                </a:lnTo>
                <a:lnTo>
                  <a:pt x="942" y="2344"/>
                </a:lnTo>
                <a:lnTo>
                  <a:pt x="966" y="2318"/>
                </a:lnTo>
                <a:lnTo>
                  <a:pt x="966" y="2318"/>
                </a:lnTo>
                <a:lnTo>
                  <a:pt x="974" y="2434"/>
                </a:lnTo>
                <a:lnTo>
                  <a:pt x="974" y="2434"/>
                </a:lnTo>
                <a:lnTo>
                  <a:pt x="945" y="2461"/>
                </a:lnTo>
                <a:lnTo>
                  <a:pt x="917" y="2487"/>
                </a:lnTo>
                <a:lnTo>
                  <a:pt x="889" y="2515"/>
                </a:lnTo>
                <a:lnTo>
                  <a:pt x="863" y="2544"/>
                </a:lnTo>
                <a:lnTo>
                  <a:pt x="836" y="2575"/>
                </a:lnTo>
                <a:lnTo>
                  <a:pt x="810" y="2607"/>
                </a:lnTo>
                <a:lnTo>
                  <a:pt x="784" y="2638"/>
                </a:lnTo>
                <a:lnTo>
                  <a:pt x="759" y="2670"/>
                </a:lnTo>
                <a:lnTo>
                  <a:pt x="712" y="2738"/>
                </a:lnTo>
                <a:lnTo>
                  <a:pt x="666" y="2805"/>
                </a:lnTo>
                <a:lnTo>
                  <a:pt x="623" y="2874"/>
                </a:lnTo>
                <a:lnTo>
                  <a:pt x="583" y="2943"/>
                </a:lnTo>
                <a:lnTo>
                  <a:pt x="583" y="2943"/>
                </a:lnTo>
                <a:lnTo>
                  <a:pt x="571" y="2942"/>
                </a:lnTo>
                <a:lnTo>
                  <a:pt x="571" y="2942"/>
                </a:lnTo>
                <a:close/>
                <a:moveTo>
                  <a:pt x="640" y="2499"/>
                </a:moveTo>
                <a:lnTo>
                  <a:pt x="640" y="2499"/>
                </a:lnTo>
                <a:lnTo>
                  <a:pt x="639" y="2412"/>
                </a:lnTo>
                <a:lnTo>
                  <a:pt x="639" y="2412"/>
                </a:lnTo>
                <a:lnTo>
                  <a:pt x="709" y="2315"/>
                </a:lnTo>
                <a:lnTo>
                  <a:pt x="778" y="2220"/>
                </a:lnTo>
                <a:lnTo>
                  <a:pt x="778" y="2220"/>
                </a:lnTo>
                <a:lnTo>
                  <a:pt x="819" y="2167"/>
                </a:lnTo>
                <a:lnTo>
                  <a:pt x="861" y="2115"/>
                </a:lnTo>
                <a:lnTo>
                  <a:pt x="902" y="2062"/>
                </a:lnTo>
                <a:lnTo>
                  <a:pt x="943" y="2009"/>
                </a:lnTo>
                <a:lnTo>
                  <a:pt x="943" y="2009"/>
                </a:lnTo>
                <a:lnTo>
                  <a:pt x="950" y="2097"/>
                </a:lnTo>
                <a:lnTo>
                  <a:pt x="950" y="2097"/>
                </a:lnTo>
                <a:lnTo>
                  <a:pt x="908" y="2144"/>
                </a:lnTo>
                <a:lnTo>
                  <a:pt x="865" y="2192"/>
                </a:lnTo>
                <a:lnTo>
                  <a:pt x="824" y="2240"/>
                </a:lnTo>
                <a:lnTo>
                  <a:pt x="784" y="2290"/>
                </a:lnTo>
                <a:lnTo>
                  <a:pt x="746" y="2340"/>
                </a:lnTo>
                <a:lnTo>
                  <a:pt x="709" y="2393"/>
                </a:lnTo>
                <a:lnTo>
                  <a:pt x="673" y="2446"/>
                </a:lnTo>
                <a:lnTo>
                  <a:pt x="640" y="2499"/>
                </a:lnTo>
                <a:lnTo>
                  <a:pt x="640" y="2499"/>
                </a:lnTo>
                <a:close/>
                <a:moveTo>
                  <a:pt x="954" y="2164"/>
                </a:moveTo>
                <a:lnTo>
                  <a:pt x="954" y="2164"/>
                </a:lnTo>
                <a:lnTo>
                  <a:pt x="961" y="2252"/>
                </a:lnTo>
                <a:lnTo>
                  <a:pt x="961" y="2252"/>
                </a:lnTo>
                <a:lnTo>
                  <a:pt x="943" y="2272"/>
                </a:lnTo>
                <a:lnTo>
                  <a:pt x="926" y="2293"/>
                </a:lnTo>
                <a:lnTo>
                  <a:pt x="910" y="2315"/>
                </a:lnTo>
                <a:lnTo>
                  <a:pt x="894" y="2336"/>
                </a:lnTo>
                <a:lnTo>
                  <a:pt x="868" y="2377"/>
                </a:lnTo>
                <a:lnTo>
                  <a:pt x="847" y="2409"/>
                </a:lnTo>
                <a:lnTo>
                  <a:pt x="847" y="2409"/>
                </a:lnTo>
                <a:lnTo>
                  <a:pt x="817" y="2450"/>
                </a:lnTo>
                <a:lnTo>
                  <a:pt x="790" y="2493"/>
                </a:lnTo>
                <a:lnTo>
                  <a:pt x="735" y="2579"/>
                </a:lnTo>
                <a:lnTo>
                  <a:pt x="680" y="2665"/>
                </a:lnTo>
                <a:lnTo>
                  <a:pt x="652" y="2707"/>
                </a:lnTo>
                <a:lnTo>
                  <a:pt x="623" y="2750"/>
                </a:lnTo>
                <a:lnTo>
                  <a:pt x="623" y="2750"/>
                </a:lnTo>
                <a:lnTo>
                  <a:pt x="629" y="2705"/>
                </a:lnTo>
                <a:lnTo>
                  <a:pt x="633" y="2660"/>
                </a:lnTo>
                <a:lnTo>
                  <a:pt x="637" y="2615"/>
                </a:lnTo>
                <a:lnTo>
                  <a:pt x="640" y="2568"/>
                </a:lnTo>
                <a:lnTo>
                  <a:pt x="640" y="2568"/>
                </a:lnTo>
                <a:lnTo>
                  <a:pt x="674" y="2514"/>
                </a:lnTo>
                <a:lnTo>
                  <a:pt x="712" y="2462"/>
                </a:lnTo>
                <a:lnTo>
                  <a:pt x="750" y="2411"/>
                </a:lnTo>
                <a:lnTo>
                  <a:pt x="790" y="2360"/>
                </a:lnTo>
                <a:lnTo>
                  <a:pt x="831" y="2311"/>
                </a:lnTo>
                <a:lnTo>
                  <a:pt x="872" y="2262"/>
                </a:lnTo>
                <a:lnTo>
                  <a:pt x="954" y="2164"/>
                </a:lnTo>
                <a:lnTo>
                  <a:pt x="954" y="2164"/>
                </a:lnTo>
                <a:close/>
                <a:moveTo>
                  <a:pt x="772" y="2167"/>
                </a:moveTo>
                <a:lnTo>
                  <a:pt x="772" y="2167"/>
                </a:lnTo>
                <a:lnTo>
                  <a:pt x="704" y="2264"/>
                </a:lnTo>
                <a:lnTo>
                  <a:pt x="670" y="2313"/>
                </a:lnTo>
                <a:lnTo>
                  <a:pt x="637" y="2363"/>
                </a:lnTo>
                <a:lnTo>
                  <a:pt x="637" y="2363"/>
                </a:lnTo>
                <a:lnTo>
                  <a:pt x="633" y="2277"/>
                </a:lnTo>
                <a:lnTo>
                  <a:pt x="627" y="2193"/>
                </a:lnTo>
                <a:lnTo>
                  <a:pt x="627" y="2193"/>
                </a:lnTo>
                <a:lnTo>
                  <a:pt x="708" y="2090"/>
                </a:lnTo>
                <a:lnTo>
                  <a:pt x="788" y="1988"/>
                </a:lnTo>
                <a:lnTo>
                  <a:pt x="788" y="1988"/>
                </a:lnTo>
                <a:lnTo>
                  <a:pt x="823" y="1946"/>
                </a:lnTo>
                <a:lnTo>
                  <a:pt x="859" y="1903"/>
                </a:lnTo>
                <a:lnTo>
                  <a:pt x="894" y="1862"/>
                </a:lnTo>
                <a:lnTo>
                  <a:pt x="930" y="1820"/>
                </a:lnTo>
                <a:lnTo>
                  <a:pt x="930" y="1820"/>
                </a:lnTo>
                <a:lnTo>
                  <a:pt x="939" y="1947"/>
                </a:lnTo>
                <a:lnTo>
                  <a:pt x="939" y="1947"/>
                </a:lnTo>
                <a:lnTo>
                  <a:pt x="917" y="1972"/>
                </a:lnTo>
                <a:lnTo>
                  <a:pt x="894" y="2000"/>
                </a:lnTo>
                <a:lnTo>
                  <a:pt x="853" y="2056"/>
                </a:lnTo>
                <a:lnTo>
                  <a:pt x="772" y="2167"/>
                </a:lnTo>
                <a:lnTo>
                  <a:pt x="772" y="2167"/>
                </a:lnTo>
                <a:close/>
                <a:moveTo>
                  <a:pt x="624" y="2158"/>
                </a:moveTo>
                <a:lnTo>
                  <a:pt x="624" y="2158"/>
                </a:lnTo>
                <a:lnTo>
                  <a:pt x="617" y="2066"/>
                </a:lnTo>
                <a:lnTo>
                  <a:pt x="611" y="1979"/>
                </a:lnTo>
                <a:lnTo>
                  <a:pt x="611" y="1979"/>
                </a:lnTo>
                <a:lnTo>
                  <a:pt x="653" y="1940"/>
                </a:lnTo>
                <a:lnTo>
                  <a:pt x="694" y="1901"/>
                </a:lnTo>
                <a:lnTo>
                  <a:pt x="735" y="1861"/>
                </a:lnTo>
                <a:lnTo>
                  <a:pt x="774" y="1818"/>
                </a:lnTo>
                <a:lnTo>
                  <a:pt x="774" y="1818"/>
                </a:lnTo>
                <a:lnTo>
                  <a:pt x="827" y="1762"/>
                </a:lnTo>
                <a:lnTo>
                  <a:pt x="878" y="1703"/>
                </a:lnTo>
                <a:lnTo>
                  <a:pt x="878" y="1703"/>
                </a:lnTo>
                <a:lnTo>
                  <a:pt x="918" y="1656"/>
                </a:lnTo>
                <a:lnTo>
                  <a:pt x="918" y="1656"/>
                </a:lnTo>
                <a:lnTo>
                  <a:pt x="926" y="1758"/>
                </a:lnTo>
                <a:lnTo>
                  <a:pt x="926" y="1758"/>
                </a:lnTo>
                <a:lnTo>
                  <a:pt x="904" y="1779"/>
                </a:lnTo>
                <a:lnTo>
                  <a:pt x="884" y="1801"/>
                </a:lnTo>
                <a:lnTo>
                  <a:pt x="843" y="1848"/>
                </a:lnTo>
                <a:lnTo>
                  <a:pt x="803" y="1897"/>
                </a:lnTo>
                <a:lnTo>
                  <a:pt x="766" y="1948"/>
                </a:lnTo>
                <a:lnTo>
                  <a:pt x="729" y="2000"/>
                </a:lnTo>
                <a:lnTo>
                  <a:pt x="693" y="2053"/>
                </a:lnTo>
                <a:lnTo>
                  <a:pt x="624" y="2158"/>
                </a:lnTo>
                <a:lnTo>
                  <a:pt x="624" y="2158"/>
                </a:lnTo>
                <a:close/>
                <a:moveTo>
                  <a:pt x="610" y="1947"/>
                </a:moveTo>
                <a:lnTo>
                  <a:pt x="610" y="1947"/>
                </a:lnTo>
                <a:lnTo>
                  <a:pt x="607" y="1889"/>
                </a:lnTo>
                <a:lnTo>
                  <a:pt x="607" y="1889"/>
                </a:lnTo>
                <a:lnTo>
                  <a:pt x="604" y="1805"/>
                </a:lnTo>
                <a:lnTo>
                  <a:pt x="604" y="1805"/>
                </a:lnTo>
                <a:lnTo>
                  <a:pt x="631" y="1785"/>
                </a:lnTo>
                <a:lnTo>
                  <a:pt x="657" y="1765"/>
                </a:lnTo>
                <a:lnTo>
                  <a:pt x="682" y="1744"/>
                </a:lnTo>
                <a:lnTo>
                  <a:pt x="706" y="1720"/>
                </a:lnTo>
                <a:lnTo>
                  <a:pt x="729" y="1697"/>
                </a:lnTo>
                <a:lnTo>
                  <a:pt x="751" y="1673"/>
                </a:lnTo>
                <a:lnTo>
                  <a:pt x="794" y="1621"/>
                </a:lnTo>
                <a:lnTo>
                  <a:pt x="794" y="1621"/>
                </a:lnTo>
                <a:lnTo>
                  <a:pt x="908" y="1482"/>
                </a:lnTo>
                <a:lnTo>
                  <a:pt x="908" y="1482"/>
                </a:lnTo>
                <a:lnTo>
                  <a:pt x="916" y="1601"/>
                </a:lnTo>
                <a:lnTo>
                  <a:pt x="916" y="1601"/>
                </a:lnTo>
                <a:lnTo>
                  <a:pt x="839" y="1687"/>
                </a:lnTo>
                <a:lnTo>
                  <a:pt x="762" y="1773"/>
                </a:lnTo>
                <a:lnTo>
                  <a:pt x="610" y="1947"/>
                </a:lnTo>
                <a:lnTo>
                  <a:pt x="610" y="1947"/>
                </a:lnTo>
                <a:close/>
                <a:moveTo>
                  <a:pt x="798" y="1556"/>
                </a:moveTo>
                <a:lnTo>
                  <a:pt x="798" y="1556"/>
                </a:lnTo>
                <a:lnTo>
                  <a:pt x="753" y="1616"/>
                </a:lnTo>
                <a:lnTo>
                  <a:pt x="729" y="1645"/>
                </a:lnTo>
                <a:lnTo>
                  <a:pt x="706" y="1673"/>
                </a:lnTo>
                <a:lnTo>
                  <a:pt x="681" y="1701"/>
                </a:lnTo>
                <a:lnTo>
                  <a:pt x="656" y="1727"/>
                </a:lnTo>
                <a:lnTo>
                  <a:pt x="631" y="1754"/>
                </a:lnTo>
                <a:lnTo>
                  <a:pt x="603" y="1779"/>
                </a:lnTo>
                <a:lnTo>
                  <a:pt x="603" y="1779"/>
                </a:lnTo>
                <a:lnTo>
                  <a:pt x="599" y="1654"/>
                </a:lnTo>
                <a:lnTo>
                  <a:pt x="599" y="1654"/>
                </a:lnTo>
                <a:lnTo>
                  <a:pt x="617" y="1633"/>
                </a:lnTo>
                <a:lnTo>
                  <a:pt x="637" y="1612"/>
                </a:lnTo>
                <a:lnTo>
                  <a:pt x="673" y="1568"/>
                </a:lnTo>
                <a:lnTo>
                  <a:pt x="708" y="1523"/>
                </a:lnTo>
                <a:lnTo>
                  <a:pt x="741" y="1478"/>
                </a:lnTo>
                <a:lnTo>
                  <a:pt x="741" y="1478"/>
                </a:lnTo>
                <a:lnTo>
                  <a:pt x="759" y="1453"/>
                </a:lnTo>
                <a:lnTo>
                  <a:pt x="778" y="1428"/>
                </a:lnTo>
                <a:lnTo>
                  <a:pt x="798" y="1405"/>
                </a:lnTo>
                <a:lnTo>
                  <a:pt x="816" y="1384"/>
                </a:lnTo>
                <a:lnTo>
                  <a:pt x="857" y="1343"/>
                </a:lnTo>
                <a:lnTo>
                  <a:pt x="898" y="1303"/>
                </a:lnTo>
                <a:lnTo>
                  <a:pt x="898" y="1303"/>
                </a:lnTo>
                <a:lnTo>
                  <a:pt x="901" y="1359"/>
                </a:lnTo>
                <a:lnTo>
                  <a:pt x="904" y="1414"/>
                </a:lnTo>
                <a:lnTo>
                  <a:pt x="904" y="1414"/>
                </a:lnTo>
                <a:lnTo>
                  <a:pt x="876" y="1449"/>
                </a:lnTo>
                <a:lnTo>
                  <a:pt x="849" y="1485"/>
                </a:lnTo>
                <a:lnTo>
                  <a:pt x="798" y="1556"/>
                </a:lnTo>
                <a:lnTo>
                  <a:pt x="798" y="1556"/>
                </a:lnTo>
                <a:close/>
                <a:moveTo>
                  <a:pt x="714" y="1163"/>
                </a:moveTo>
                <a:lnTo>
                  <a:pt x="714" y="1163"/>
                </a:lnTo>
                <a:lnTo>
                  <a:pt x="735" y="1140"/>
                </a:lnTo>
                <a:lnTo>
                  <a:pt x="758" y="1116"/>
                </a:lnTo>
                <a:lnTo>
                  <a:pt x="803" y="1070"/>
                </a:lnTo>
                <a:lnTo>
                  <a:pt x="848" y="1022"/>
                </a:lnTo>
                <a:lnTo>
                  <a:pt x="870" y="999"/>
                </a:lnTo>
                <a:lnTo>
                  <a:pt x="890" y="973"/>
                </a:lnTo>
                <a:lnTo>
                  <a:pt x="890" y="973"/>
                </a:lnTo>
                <a:lnTo>
                  <a:pt x="892" y="1059"/>
                </a:lnTo>
                <a:lnTo>
                  <a:pt x="892" y="1059"/>
                </a:lnTo>
                <a:lnTo>
                  <a:pt x="865" y="1078"/>
                </a:lnTo>
                <a:lnTo>
                  <a:pt x="841" y="1099"/>
                </a:lnTo>
                <a:lnTo>
                  <a:pt x="817" y="1123"/>
                </a:lnTo>
                <a:lnTo>
                  <a:pt x="795" y="1148"/>
                </a:lnTo>
                <a:lnTo>
                  <a:pt x="774" y="1173"/>
                </a:lnTo>
                <a:lnTo>
                  <a:pt x="754" y="1199"/>
                </a:lnTo>
                <a:lnTo>
                  <a:pt x="716" y="1248"/>
                </a:lnTo>
                <a:lnTo>
                  <a:pt x="716" y="1248"/>
                </a:lnTo>
                <a:lnTo>
                  <a:pt x="682" y="1290"/>
                </a:lnTo>
                <a:lnTo>
                  <a:pt x="652" y="1332"/>
                </a:lnTo>
                <a:lnTo>
                  <a:pt x="591" y="1420"/>
                </a:lnTo>
                <a:lnTo>
                  <a:pt x="591" y="1420"/>
                </a:lnTo>
                <a:lnTo>
                  <a:pt x="587" y="1310"/>
                </a:lnTo>
                <a:lnTo>
                  <a:pt x="587" y="1310"/>
                </a:lnTo>
                <a:lnTo>
                  <a:pt x="651" y="1237"/>
                </a:lnTo>
                <a:lnTo>
                  <a:pt x="714" y="1163"/>
                </a:lnTo>
                <a:lnTo>
                  <a:pt x="714" y="1163"/>
                </a:lnTo>
                <a:close/>
                <a:moveTo>
                  <a:pt x="584" y="1263"/>
                </a:moveTo>
                <a:lnTo>
                  <a:pt x="584" y="1263"/>
                </a:lnTo>
                <a:lnTo>
                  <a:pt x="580" y="1124"/>
                </a:lnTo>
                <a:lnTo>
                  <a:pt x="580" y="1124"/>
                </a:lnTo>
                <a:lnTo>
                  <a:pt x="604" y="1102"/>
                </a:lnTo>
                <a:lnTo>
                  <a:pt x="627" y="1079"/>
                </a:lnTo>
                <a:lnTo>
                  <a:pt x="670" y="1032"/>
                </a:lnTo>
                <a:lnTo>
                  <a:pt x="713" y="983"/>
                </a:lnTo>
                <a:lnTo>
                  <a:pt x="754" y="934"/>
                </a:lnTo>
                <a:lnTo>
                  <a:pt x="754" y="934"/>
                </a:lnTo>
                <a:lnTo>
                  <a:pt x="788" y="897"/>
                </a:lnTo>
                <a:lnTo>
                  <a:pt x="823" y="859"/>
                </a:lnTo>
                <a:lnTo>
                  <a:pt x="857" y="824"/>
                </a:lnTo>
                <a:lnTo>
                  <a:pt x="892" y="787"/>
                </a:lnTo>
                <a:lnTo>
                  <a:pt x="892" y="787"/>
                </a:lnTo>
                <a:lnTo>
                  <a:pt x="890" y="853"/>
                </a:lnTo>
                <a:lnTo>
                  <a:pt x="890" y="920"/>
                </a:lnTo>
                <a:lnTo>
                  <a:pt x="890" y="920"/>
                </a:lnTo>
                <a:lnTo>
                  <a:pt x="863" y="943"/>
                </a:lnTo>
                <a:lnTo>
                  <a:pt x="835" y="968"/>
                </a:lnTo>
                <a:lnTo>
                  <a:pt x="810" y="996"/>
                </a:lnTo>
                <a:lnTo>
                  <a:pt x="784" y="1024"/>
                </a:lnTo>
                <a:lnTo>
                  <a:pt x="735" y="1082"/>
                </a:lnTo>
                <a:lnTo>
                  <a:pt x="689" y="1138"/>
                </a:lnTo>
                <a:lnTo>
                  <a:pt x="689" y="1138"/>
                </a:lnTo>
                <a:lnTo>
                  <a:pt x="636" y="1200"/>
                </a:lnTo>
                <a:lnTo>
                  <a:pt x="584" y="1263"/>
                </a:lnTo>
                <a:lnTo>
                  <a:pt x="584" y="1263"/>
                </a:lnTo>
                <a:close/>
                <a:moveTo>
                  <a:pt x="722" y="1301"/>
                </a:moveTo>
                <a:lnTo>
                  <a:pt x="722" y="1301"/>
                </a:lnTo>
                <a:lnTo>
                  <a:pt x="742" y="1275"/>
                </a:lnTo>
                <a:lnTo>
                  <a:pt x="762" y="1252"/>
                </a:lnTo>
                <a:lnTo>
                  <a:pt x="783" y="1228"/>
                </a:lnTo>
                <a:lnTo>
                  <a:pt x="804" y="1205"/>
                </a:lnTo>
                <a:lnTo>
                  <a:pt x="847" y="1163"/>
                </a:lnTo>
                <a:lnTo>
                  <a:pt x="893" y="1120"/>
                </a:lnTo>
                <a:lnTo>
                  <a:pt x="893" y="1120"/>
                </a:lnTo>
                <a:lnTo>
                  <a:pt x="896" y="1233"/>
                </a:lnTo>
                <a:lnTo>
                  <a:pt x="896" y="1233"/>
                </a:lnTo>
                <a:lnTo>
                  <a:pt x="877" y="1248"/>
                </a:lnTo>
                <a:lnTo>
                  <a:pt x="860" y="1265"/>
                </a:lnTo>
                <a:lnTo>
                  <a:pt x="843" y="1282"/>
                </a:lnTo>
                <a:lnTo>
                  <a:pt x="825" y="1299"/>
                </a:lnTo>
                <a:lnTo>
                  <a:pt x="796" y="1336"/>
                </a:lnTo>
                <a:lnTo>
                  <a:pt x="768" y="1372"/>
                </a:lnTo>
                <a:lnTo>
                  <a:pt x="768" y="1372"/>
                </a:lnTo>
                <a:lnTo>
                  <a:pt x="747" y="1401"/>
                </a:lnTo>
                <a:lnTo>
                  <a:pt x="725" y="1432"/>
                </a:lnTo>
                <a:lnTo>
                  <a:pt x="684" y="1493"/>
                </a:lnTo>
                <a:lnTo>
                  <a:pt x="641" y="1554"/>
                </a:lnTo>
                <a:lnTo>
                  <a:pt x="620" y="1584"/>
                </a:lnTo>
                <a:lnTo>
                  <a:pt x="598" y="1612"/>
                </a:lnTo>
                <a:lnTo>
                  <a:pt x="598" y="1612"/>
                </a:lnTo>
                <a:lnTo>
                  <a:pt x="592" y="1470"/>
                </a:lnTo>
                <a:lnTo>
                  <a:pt x="592" y="1470"/>
                </a:lnTo>
                <a:lnTo>
                  <a:pt x="657" y="1385"/>
                </a:lnTo>
                <a:lnTo>
                  <a:pt x="722" y="1301"/>
                </a:lnTo>
                <a:lnTo>
                  <a:pt x="722" y="1301"/>
                </a:lnTo>
                <a:close/>
                <a:moveTo>
                  <a:pt x="893" y="726"/>
                </a:moveTo>
                <a:lnTo>
                  <a:pt x="893" y="726"/>
                </a:lnTo>
                <a:lnTo>
                  <a:pt x="873" y="744"/>
                </a:lnTo>
                <a:lnTo>
                  <a:pt x="853" y="763"/>
                </a:lnTo>
                <a:lnTo>
                  <a:pt x="835" y="784"/>
                </a:lnTo>
                <a:lnTo>
                  <a:pt x="816" y="804"/>
                </a:lnTo>
                <a:lnTo>
                  <a:pt x="782" y="848"/>
                </a:lnTo>
                <a:lnTo>
                  <a:pt x="749" y="889"/>
                </a:lnTo>
                <a:lnTo>
                  <a:pt x="749" y="889"/>
                </a:lnTo>
                <a:lnTo>
                  <a:pt x="664" y="989"/>
                </a:lnTo>
                <a:lnTo>
                  <a:pt x="579" y="1090"/>
                </a:lnTo>
                <a:lnTo>
                  <a:pt x="579" y="1090"/>
                </a:lnTo>
                <a:lnTo>
                  <a:pt x="575" y="938"/>
                </a:lnTo>
                <a:lnTo>
                  <a:pt x="575" y="938"/>
                </a:lnTo>
                <a:lnTo>
                  <a:pt x="656" y="853"/>
                </a:lnTo>
                <a:lnTo>
                  <a:pt x="737" y="769"/>
                </a:lnTo>
                <a:lnTo>
                  <a:pt x="897" y="598"/>
                </a:lnTo>
                <a:lnTo>
                  <a:pt x="897" y="598"/>
                </a:lnTo>
                <a:lnTo>
                  <a:pt x="894" y="662"/>
                </a:lnTo>
                <a:lnTo>
                  <a:pt x="893" y="726"/>
                </a:lnTo>
                <a:lnTo>
                  <a:pt x="893" y="726"/>
                </a:lnTo>
                <a:close/>
                <a:moveTo>
                  <a:pt x="623" y="2946"/>
                </a:moveTo>
                <a:lnTo>
                  <a:pt x="623" y="2946"/>
                </a:lnTo>
                <a:lnTo>
                  <a:pt x="709" y="2823"/>
                </a:lnTo>
                <a:lnTo>
                  <a:pt x="754" y="2762"/>
                </a:lnTo>
                <a:lnTo>
                  <a:pt x="799" y="2701"/>
                </a:lnTo>
                <a:lnTo>
                  <a:pt x="799" y="2701"/>
                </a:lnTo>
                <a:lnTo>
                  <a:pt x="820" y="2674"/>
                </a:lnTo>
                <a:lnTo>
                  <a:pt x="843" y="2648"/>
                </a:lnTo>
                <a:lnTo>
                  <a:pt x="888" y="2596"/>
                </a:lnTo>
                <a:lnTo>
                  <a:pt x="933" y="2546"/>
                </a:lnTo>
                <a:lnTo>
                  <a:pt x="978" y="2493"/>
                </a:lnTo>
                <a:lnTo>
                  <a:pt x="978" y="2493"/>
                </a:lnTo>
                <a:lnTo>
                  <a:pt x="986" y="2629"/>
                </a:lnTo>
                <a:lnTo>
                  <a:pt x="986" y="2629"/>
                </a:lnTo>
                <a:lnTo>
                  <a:pt x="984" y="2630"/>
                </a:lnTo>
                <a:lnTo>
                  <a:pt x="984" y="2630"/>
                </a:lnTo>
                <a:lnTo>
                  <a:pt x="947" y="2665"/>
                </a:lnTo>
                <a:lnTo>
                  <a:pt x="912" y="2702"/>
                </a:lnTo>
                <a:lnTo>
                  <a:pt x="877" y="2740"/>
                </a:lnTo>
                <a:lnTo>
                  <a:pt x="844" y="2780"/>
                </a:lnTo>
                <a:lnTo>
                  <a:pt x="811" y="2821"/>
                </a:lnTo>
                <a:lnTo>
                  <a:pt x="780" y="2864"/>
                </a:lnTo>
                <a:lnTo>
                  <a:pt x="751" y="2906"/>
                </a:lnTo>
                <a:lnTo>
                  <a:pt x="723" y="2951"/>
                </a:lnTo>
                <a:lnTo>
                  <a:pt x="723" y="2951"/>
                </a:lnTo>
                <a:lnTo>
                  <a:pt x="673" y="2948"/>
                </a:lnTo>
                <a:lnTo>
                  <a:pt x="623" y="2946"/>
                </a:lnTo>
                <a:lnTo>
                  <a:pt x="623" y="2946"/>
                </a:lnTo>
                <a:close/>
                <a:moveTo>
                  <a:pt x="892" y="2939"/>
                </a:moveTo>
                <a:lnTo>
                  <a:pt x="892" y="2939"/>
                </a:lnTo>
                <a:lnTo>
                  <a:pt x="908" y="2923"/>
                </a:lnTo>
                <a:lnTo>
                  <a:pt x="923" y="2906"/>
                </a:lnTo>
                <a:lnTo>
                  <a:pt x="938" y="2887"/>
                </a:lnTo>
                <a:lnTo>
                  <a:pt x="951" y="2869"/>
                </a:lnTo>
                <a:lnTo>
                  <a:pt x="963" y="2849"/>
                </a:lnTo>
                <a:lnTo>
                  <a:pt x="975" y="2829"/>
                </a:lnTo>
                <a:lnTo>
                  <a:pt x="986" y="2809"/>
                </a:lnTo>
                <a:lnTo>
                  <a:pt x="995" y="2788"/>
                </a:lnTo>
                <a:lnTo>
                  <a:pt x="995" y="2788"/>
                </a:lnTo>
                <a:lnTo>
                  <a:pt x="1002" y="2919"/>
                </a:lnTo>
                <a:lnTo>
                  <a:pt x="1002" y="2919"/>
                </a:lnTo>
                <a:lnTo>
                  <a:pt x="892" y="2939"/>
                </a:lnTo>
                <a:lnTo>
                  <a:pt x="892" y="2939"/>
                </a:lnTo>
                <a:close/>
                <a:moveTo>
                  <a:pt x="990" y="2693"/>
                </a:moveTo>
                <a:lnTo>
                  <a:pt x="990" y="2693"/>
                </a:lnTo>
                <a:lnTo>
                  <a:pt x="992" y="2736"/>
                </a:lnTo>
                <a:lnTo>
                  <a:pt x="992" y="2736"/>
                </a:lnTo>
                <a:lnTo>
                  <a:pt x="987" y="2736"/>
                </a:lnTo>
                <a:lnTo>
                  <a:pt x="983" y="2738"/>
                </a:lnTo>
                <a:lnTo>
                  <a:pt x="979" y="2740"/>
                </a:lnTo>
                <a:lnTo>
                  <a:pt x="976" y="2743"/>
                </a:lnTo>
                <a:lnTo>
                  <a:pt x="976" y="2743"/>
                </a:lnTo>
                <a:lnTo>
                  <a:pt x="961" y="2770"/>
                </a:lnTo>
                <a:lnTo>
                  <a:pt x="946" y="2797"/>
                </a:lnTo>
                <a:lnTo>
                  <a:pt x="916" y="2850"/>
                </a:lnTo>
                <a:lnTo>
                  <a:pt x="900" y="2877"/>
                </a:lnTo>
                <a:lnTo>
                  <a:pt x="882" y="2902"/>
                </a:lnTo>
                <a:lnTo>
                  <a:pt x="872" y="2913"/>
                </a:lnTo>
                <a:lnTo>
                  <a:pt x="863" y="2925"/>
                </a:lnTo>
                <a:lnTo>
                  <a:pt x="851" y="2935"/>
                </a:lnTo>
                <a:lnTo>
                  <a:pt x="840" y="2946"/>
                </a:lnTo>
                <a:lnTo>
                  <a:pt x="840" y="2946"/>
                </a:lnTo>
                <a:lnTo>
                  <a:pt x="839" y="2947"/>
                </a:lnTo>
                <a:lnTo>
                  <a:pt x="839" y="2947"/>
                </a:lnTo>
                <a:lnTo>
                  <a:pt x="810" y="2950"/>
                </a:lnTo>
                <a:lnTo>
                  <a:pt x="780" y="2951"/>
                </a:lnTo>
                <a:lnTo>
                  <a:pt x="780" y="2951"/>
                </a:lnTo>
                <a:lnTo>
                  <a:pt x="776" y="2951"/>
                </a:lnTo>
                <a:lnTo>
                  <a:pt x="776" y="2951"/>
                </a:lnTo>
                <a:lnTo>
                  <a:pt x="828" y="2885"/>
                </a:lnTo>
                <a:lnTo>
                  <a:pt x="881" y="2820"/>
                </a:lnTo>
                <a:lnTo>
                  <a:pt x="934" y="2756"/>
                </a:lnTo>
                <a:lnTo>
                  <a:pt x="990" y="2693"/>
                </a:lnTo>
                <a:lnTo>
                  <a:pt x="990" y="2693"/>
                </a:lnTo>
                <a:close/>
                <a:moveTo>
                  <a:pt x="574" y="895"/>
                </a:moveTo>
                <a:lnTo>
                  <a:pt x="574" y="895"/>
                </a:lnTo>
                <a:lnTo>
                  <a:pt x="572" y="816"/>
                </a:lnTo>
                <a:lnTo>
                  <a:pt x="571" y="736"/>
                </a:lnTo>
                <a:lnTo>
                  <a:pt x="571" y="736"/>
                </a:lnTo>
                <a:lnTo>
                  <a:pt x="717" y="579"/>
                </a:lnTo>
                <a:lnTo>
                  <a:pt x="791" y="500"/>
                </a:lnTo>
                <a:lnTo>
                  <a:pt x="865" y="422"/>
                </a:lnTo>
                <a:lnTo>
                  <a:pt x="941" y="347"/>
                </a:lnTo>
                <a:lnTo>
                  <a:pt x="1019" y="273"/>
                </a:lnTo>
                <a:lnTo>
                  <a:pt x="1059" y="236"/>
                </a:lnTo>
                <a:lnTo>
                  <a:pt x="1098" y="201"/>
                </a:lnTo>
                <a:lnTo>
                  <a:pt x="1139" y="165"/>
                </a:lnTo>
                <a:lnTo>
                  <a:pt x="1182" y="132"/>
                </a:lnTo>
                <a:lnTo>
                  <a:pt x="1182" y="132"/>
                </a:lnTo>
                <a:lnTo>
                  <a:pt x="1239" y="128"/>
                </a:lnTo>
                <a:lnTo>
                  <a:pt x="1296" y="124"/>
                </a:lnTo>
                <a:lnTo>
                  <a:pt x="1296" y="124"/>
                </a:lnTo>
                <a:lnTo>
                  <a:pt x="1199" y="213"/>
                </a:lnTo>
                <a:lnTo>
                  <a:pt x="1104" y="304"/>
                </a:lnTo>
                <a:lnTo>
                  <a:pt x="1011" y="398"/>
                </a:lnTo>
                <a:lnTo>
                  <a:pt x="919" y="495"/>
                </a:lnTo>
                <a:lnTo>
                  <a:pt x="829" y="592"/>
                </a:lnTo>
                <a:lnTo>
                  <a:pt x="742" y="693"/>
                </a:lnTo>
                <a:lnTo>
                  <a:pt x="657" y="793"/>
                </a:lnTo>
                <a:lnTo>
                  <a:pt x="574" y="895"/>
                </a:lnTo>
                <a:lnTo>
                  <a:pt x="574" y="895"/>
                </a:lnTo>
                <a:close/>
                <a:moveTo>
                  <a:pt x="1010" y="481"/>
                </a:moveTo>
                <a:lnTo>
                  <a:pt x="1010" y="481"/>
                </a:lnTo>
                <a:lnTo>
                  <a:pt x="1101" y="387"/>
                </a:lnTo>
                <a:lnTo>
                  <a:pt x="1192" y="294"/>
                </a:lnTo>
                <a:lnTo>
                  <a:pt x="1285" y="202"/>
                </a:lnTo>
                <a:lnTo>
                  <a:pt x="1333" y="157"/>
                </a:lnTo>
                <a:lnTo>
                  <a:pt x="1382" y="114"/>
                </a:lnTo>
                <a:lnTo>
                  <a:pt x="1382" y="114"/>
                </a:lnTo>
                <a:lnTo>
                  <a:pt x="1382" y="114"/>
                </a:lnTo>
                <a:lnTo>
                  <a:pt x="1382" y="114"/>
                </a:lnTo>
                <a:lnTo>
                  <a:pt x="1388" y="112"/>
                </a:lnTo>
                <a:lnTo>
                  <a:pt x="1388" y="112"/>
                </a:lnTo>
                <a:lnTo>
                  <a:pt x="1386" y="127"/>
                </a:lnTo>
                <a:lnTo>
                  <a:pt x="1386" y="140"/>
                </a:lnTo>
                <a:lnTo>
                  <a:pt x="1384" y="169"/>
                </a:lnTo>
                <a:lnTo>
                  <a:pt x="1384" y="169"/>
                </a:lnTo>
                <a:lnTo>
                  <a:pt x="1362" y="189"/>
                </a:lnTo>
                <a:lnTo>
                  <a:pt x="1339" y="210"/>
                </a:lnTo>
                <a:lnTo>
                  <a:pt x="1294" y="255"/>
                </a:lnTo>
                <a:lnTo>
                  <a:pt x="1252" y="300"/>
                </a:lnTo>
                <a:lnTo>
                  <a:pt x="1208" y="344"/>
                </a:lnTo>
                <a:lnTo>
                  <a:pt x="1208" y="344"/>
                </a:lnTo>
                <a:lnTo>
                  <a:pt x="1179" y="375"/>
                </a:lnTo>
                <a:lnTo>
                  <a:pt x="1150" y="405"/>
                </a:lnTo>
                <a:lnTo>
                  <a:pt x="1093" y="469"/>
                </a:lnTo>
                <a:lnTo>
                  <a:pt x="1093" y="469"/>
                </a:lnTo>
                <a:lnTo>
                  <a:pt x="1051" y="474"/>
                </a:lnTo>
                <a:lnTo>
                  <a:pt x="1010" y="481"/>
                </a:lnTo>
                <a:lnTo>
                  <a:pt x="1010" y="481"/>
                </a:lnTo>
                <a:close/>
                <a:moveTo>
                  <a:pt x="1206" y="463"/>
                </a:moveTo>
                <a:lnTo>
                  <a:pt x="1206" y="463"/>
                </a:lnTo>
                <a:lnTo>
                  <a:pt x="1206" y="465"/>
                </a:lnTo>
                <a:lnTo>
                  <a:pt x="1206" y="465"/>
                </a:lnTo>
                <a:lnTo>
                  <a:pt x="1172" y="465"/>
                </a:lnTo>
                <a:lnTo>
                  <a:pt x="1139" y="466"/>
                </a:lnTo>
                <a:lnTo>
                  <a:pt x="1139" y="466"/>
                </a:lnTo>
                <a:lnTo>
                  <a:pt x="1188" y="418"/>
                </a:lnTo>
                <a:lnTo>
                  <a:pt x="1237" y="372"/>
                </a:lnTo>
                <a:lnTo>
                  <a:pt x="1237" y="372"/>
                </a:lnTo>
                <a:lnTo>
                  <a:pt x="1274" y="339"/>
                </a:lnTo>
                <a:lnTo>
                  <a:pt x="1313" y="304"/>
                </a:lnTo>
                <a:lnTo>
                  <a:pt x="1351" y="269"/>
                </a:lnTo>
                <a:lnTo>
                  <a:pt x="1370" y="251"/>
                </a:lnTo>
                <a:lnTo>
                  <a:pt x="1387" y="233"/>
                </a:lnTo>
                <a:lnTo>
                  <a:pt x="1387" y="233"/>
                </a:lnTo>
                <a:lnTo>
                  <a:pt x="1390" y="271"/>
                </a:lnTo>
                <a:lnTo>
                  <a:pt x="1390" y="271"/>
                </a:lnTo>
                <a:lnTo>
                  <a:pt x="1367" y="296"/>
                </a:lnTo>
                <a:lnTo>
                  <a:pt x="1347" y="323"/>
                </a:lnTo>
                <a:lnTo>
                  <a:pt x="1326" y="351"/>
                </a:lnTo>
                <a:lnTo>
                  <a:pt x="1306" y="377"/>
                </a:lnTo>
                <a:lnTo>
                  <a:pt x="1284" y="402"/>
                </a:lnTo>
                <a:lnTo>
                  <a:pt x="1273" y="414"/>
                </a:lnTo>
                <a:lnTo>
                  <a:pt x="1261" y="426"/>
                </a:lnTo>
                <a:lnTo>
                  <a:pt x="1248" y="437"/>
                </a:lnTo>
                <a:lnTo>
                  <a:pt x="1235" y="446"/>
                </a:lnTo>
                <a:lnTo>
                  <a:pt x="1220" y="455"/>
                </a:lnTo>
                <a:lnTo>
                  <a:pt x="1206" y="463"/>
                </a:lnTo>
                <a:lnTo>
                  <a:pt x="1206" y="463"/>
                </a:lnTo>
                <a:close/>
                <a:moveTo>
                  <a:pt x="1271" y="463"/>
                </a:moveTo>
                <a:lnTo>
                  <a:pt x="1271" y="463"/>
                </a:lnTo>
                <a:lnTo>
                  <a:pt x="1286" y="451"/>
                </a:lnTo>
                <a:lnTo>
                  <a:pt x="1302" y="438"/>
                </a:lnTo>
                <a:lnTo>
                  <a:pt x="1317" y="425"/>
                </a:lnTo>
                <a:lnTo>
                  <a:pt x="1333" y="410"/>
                </a:lnTo>
                <a:lnTo>
                  <a:pt x="1333" y="410"/>
                </a:lnTo>
                <a:lnTo>
                  <a:pt x="1363" y="379"/>
                </a:lnTo>
                <a:lnTo>
                  <a:pt x="1379" y="361"/>
                </a:lnTo>
                <a:lnTo>
                  <a:pt x="1394" y="344"/>
                </a:lnTo>
                <a:lnTo>
                  <a:pt x="1394" y="344"/>
                </a:lnTo>
                <a:lnTo>
                  <a:pt x="1396" y="405"/>
                </a:lnTo>
                <a:lnTo>
                  <a:pt x="1399" y="465"/>
                </a:lnTo>
                <a:lnTo>
                  <a:pt x="1399" y="465"/>
                </a:lnTo>
                <a:lnTo>
                  <a:pt x="1335" y="463"/>
                </a:lnTo>
                <a:lnTo>
                  <a:pt x="1271" y="463"/>
                </a:lnTo>
                <a:lnTo>
                  <a:pt x="1271" y="46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73" name="TextBox 172"/>
          <p:cNvSpPr txBox="1"/>
          <p:nvPr/>
        </p:nvSpPr>
        <p:spPr>
          <a:xfrm>
            <a:off x="791699" y="4338766"/>
            <a:ext cx="883575" cy="369332"/>
          </a:xfrm>
          <a:prstGeom prst="rect">
            <a:avLst/>
          </a:prstGeom>
          <a:noFill/>
        </p:spPr>
        <p:txBody>
          <a:bodyPr wrap="none" rtlCol="0" anchor="ctr">
            <a:spAutoFit/>
          </a:bodyPr>
          <a:lstStyle/>
          <a:p>
            <a:pPr algn="ctr"/>
            <a:r>
              <a:rPr lang="en-US" smtClean="0">
                <a:solidFill>
                  <a:schemeClr val="bg1"/>
                </a:solidFill>
              </a:rPr>
              <a:t>specific</a:t>
            </a:r>
            <a:endParaRPr lang="en-US">
              <a:solidFill>
                <a:schemeClr val="bg1"/>
              </a:solidFill>
            </a:endParaRPr>
          </a:p>
        </p:txBody>
      </p:sp>
      <p:sp>
        <p:nvSpPr>
          <p:cNvPr id="174" name="TextBox 173"/>
          <p:cNvSpPr txBox="1"/>
          <p:nvPr/>
        </p:nvSpPr>
        <p:spPr>
          <a:xfrm>
            <a:off x="2947549" y="4338766"/>
            <a:ext cx="1282788" cy="369332"/>
          </a:xfrm>
          <a:prstGeom prst="rect">
            <a:avLst/>
          </a:prstGeom>
          <a:noFill/>
        </p:spPr>
        <p:txBody>
          <a:bodyPr wrap="none" rtlCol="0" anchor="ctr">
            <a:spAutoFit/>
          </a:bodyPr>
          <a:lstStyle/>
          <a:p>
            <a:pPr algn="ctr"/>
            <a:r>
              <a:rPr lang="en-US" smtClean="0">
                <a:solidFill>
                  <a:schemeClr val="bg1"/>
                </a:solidFill>
              </a:rPr>
              <a:t>measurable</a:t>
            </a:r>
            <a:endParaRPr lang="en-US">
              <a:solidFill>
                <a:schemeClr val="bg1"/>
              </a:solidFill>
            </a:endParaRPr>
          </a:p>
        </p:txBody>
      </p:sp>
      <p:sp>
        <p:nvSpPr>
          <p:cNvPr id="175" name="TextBox 174"/>
          <p:cNvSpPr txBox="1"/>
          <p:nvPr/>
        </p:nvSpPr>
        <p:spPr>
          <a:xfrm>
            <a:off x="5361824" y="4338766"/>
            <a:ext cx="1127040" cy="369332"/>
          </a:xfrm>
          <a:prstGeom prst="rect">
            <a:avLst/>
          </a:prstGeom>
          <a:noFill/>
        </p:spPr>
        <p:txBody>
          <a:bodyPr wrap="none" rtlCol="0" anchor="ctr">
            <a:spAutoFit/>
          </a:bodyPr>
          <a:lstStyle/>
          <a:p>
            <a:pPr algn="ctr"/>
            <a:r>
              <a:rPr lang="en-US" smtClean="0">
                <a:solidFill>
                  <a:schemeClr val="bg1"/>
                </a:solidFill>
              </a:rPr>
              <a:t>attainable</a:t>
            </a:r>
            <a:endParaRPr lang="en-US">
              <a:solidFill>
                <a:schemeClr val="bg1"/>
              </a:solidFill>
            </a:endParaRPr>
          </a:p>
        </p:txBody>
      </p:sp>
      <p:sp>
        <p:nvSpPr>
          <p:cNvPr id="176" name="TextBox 175"/>
          <p:cNvSpPr txBox="1"/>
          <p:nvPr/>
        </p:nvSpPr>
        <p:spPr>
          <a:xfrm>
            <a:off x="7776004" y="4338766"/>
            <a:ext cx="952440" cy="369332"/>
          </a:xfrm>
          <a:prstGeom prst="rect">
            <a:avLst/>
          </a:prstGeom>
          <a:noFill/>
        </p:spPr>
        <p:txBody>
          <a:bodyPr wrap="none" rtlCol="0" anchor="ctr">
            <a:spAutoFit/>
          </a:bodyPr>
          <a:lstStyle/>
          <a:p>
            <a:pPr algn="ctr"/>
            <a:r>
              <a:rPr lang="en-US" smtClean="0">
                <a:solidFill>
                  <a:schemeClr val="bg1"/>
                </a:solidFill>
              </a:rPr>
              <a:t>relevant</a:t>
            </a:r>
            <a:endParaRPr lang="en-US">
              <a:solidFill>
                <a:schemeClr val="bg1"/>
              </a:solidFill>
            </a:endParaRPr>
          </a:p>
        </p:txBody>
      </p:sp>
      <p:sp>
        <p:nvSpPr>
          <p:cNvPr id="177" name="TextBox 176"/>
          <p:cNvSpPr txBox="1"/>
          <p:nvPr/>
        </p:nvSpPr>
        <p:spPr>
          <a:xfrm>
            <a:off x="9939343" y="4338766"/>
            <a:ext cx="1279517" cy="369332"/>
          </a:xfrm>
          <a:prstGeom prst="rect">
            <a:avLst/>
          </a:prstGeom>
          <a:noFill/>
        </p:spPr>
        <p:txBody>
          <a:bodyPr wrap="none" rtlCol="0" anchor="ctr">
            <a:spAutoFit/>
          </a:bodyPr>
          <a:lstStyle/>
          <a:p>
            <a:pPr algn="ctr"/>
            <a:r>
              <a:rPr lang="en-US" smtClean="0">
                <a:solidFill>
                  <a:schemeClr val="bg1"/>
                </a:solidFill>
              </a:rPr>
              <a:t>time-based</a:t>
            </a:r>
            <a:endParaRPr lang="en-US">
              <a:solidFill>
                <a:schemeClr val="bg1"/>
              </a:solidFill>
            </a:endParaRPr>
          </a:p>
        </p:txBody>
      </p:sp>
    </p:spTree>
    <p:extLst>
      <p:ext uri="{BB962C8B-B14F-4D97-AF65-F5344CB8AC3E}">
        <p14:creationId xmlns:p14="http://schemas.microsoft.com/office/powerpoint/2010/main" val="55206244"/>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xfrm>
            <a:off x="342900" y="5413375"/>
            <a:ext cx="4572000" cy="942975"/>
          </a:xfrm>
          <a:solidFill>
            <a:schemeClr val="bg1">
              <a:alpha val="75000"/>
            </a:schemeClr>
          </a:solidFill>
        </p:spPr>
        <p:txBody>
          <a:bodyPr vert="horz" lIns="274320" tIns="91440" rIns="274320" bIns="182880" rtlCol="0" anchor="ctr">
            <a:normAutofit fontScale="70000" lnSpcReduction="20000"/>
          </a:bodyPr>
          <a:lstStyle/>
          <a:p>
            <a:r>
              <a:rPr lang="en-US" sz="2800"/>
              <a:t>Ready-to-use Tables, Price Tables (various designs) and Invoice Template</a:t>
            </a:r>
          </a:p>
        </p:txBody>
      </p:sp>
      <p:sp>
        <p:nvSpPr>
          <p:cNvPr id="6" name="Title 5"/>
          <p:cNvSpPr>
            <a:spLocks noGrp="1"/>
          </p:cNvSpPr>
          <p:nvPr>
            <p:ph type="title"/>
          </p:nvPr>
        </p:nvSpPr>
        <p:spPr>
          <a:xfrm>
            <a:off x="342900" y="2560638"/>
            <a:ext cx="4572000" cy="2852737"/>
          </a:xfrm>
          <a:solidFill>
            <a:schemeClr val="bg1">
              <a:alpha val="55000"/>
            </a:schemeClr>
          </a:solidFill>
        </p:spPr>
        <p:txBody>
          <a:bodyPr vert="horz" lIns="274320" tIns="91440" rIns="274320" bIns="182880" rtlCol="0" anchor="ctr">
            <a:normAutofit/>
          </a:bodyPr>
          <a:lstStyle/>
          <a:p>
            <a:r>
              <a:rPr lang="en-US"/>
              <a:t>6. Tables &amp; Prices</a:t>
            </a:r>
          </a:p>
        </p:txBody>
      </p:sp>
      <p:grpSp>
        <p:nvGrpSpPr>
          <p:cNvPr id="13" name="Group 12"/>
          <p:cNvGrpSpPr/>
          <p:nvPr/>
        </p:nvGrpSpPr>
        <p:grpSpPr>
          <a:xfrm>
            <a:off x="342900" y="6264910"/>
            <a:ext cx="4572000" cy="91440"/>
            <a:chOff x="0" y="4480421"/>
            <a:chExt cx="12192000" cy="91440"/>
          </a:xfrm>
        </p:grpSpPr>
        <p:sp>
          <p:nvSpPr>
            <p:cNvPr id="14" name="Rectangle 13"/>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Oval 37"/>
          <p:cNvSpPr>
            <a:spLocks/>
          </p:cNvSpPr>
          <p:nvPr/>
        </p:nvSpPr>
        <p:spPr>
          <a:xfrm>
            <a:off x="11283315" y="5990590"/>
            <a:ext cx="731520" cy="731520"/>
          </a:xfrm>
          <a:prstGeom prst="ellipse">
            <a:avLst/>
          </a:prstGeom>
          <a:solidFill>
            <a:schemeClr val="bg1">
              <a:lumMod val="9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5"/>
                </a:solidFill>
                <a:latin typeface="FontAwesome" pitchFamily="2" charset="0"/>
              </a:rPr>
              <a:t></a:t>
            </a:r>
            <a:endParaRPr lang="en-US" sz="3200">
              <a:solidFill>
                <a:schemeClr val="accent5"/>
              </a:solidFill>
              <a:latin typeface="FontAwesome" pitchFamily="2" charset="0"/>
            </a:endParaRPr>
          </a:p>
        </p:txBody>
      </p:sp>
    </p:spTree>
    <p:extLst>
      <p:ext uri="{BB962C8B-B14F-4D97-AF65-F5344CB8AC3E}">
        <p14:creationId xmlns:p14="http://schemas.microsoft.com/office/powerpoint/2010/main" val="4154277696"/>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normAutofit fontScale="90000"/>
          </a:bodyPr>
          <a:lstStyle/>
          <a:p>
            <a:r>
              <a:rPr lang="en-US" smtClean="0"/>
              <a:t>Pricing Table – 4 Blocks</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85</a:t>
            </a:fld>
            <a:endParaRPr lang="en-US"/>
          </a:p>
        </p:txBody>
      </p:sp>
      <p:sp>
        <p:nvSpPr>
          <p:cNvPr id="9" name="Text Placeholder 8"/>
          <p:cNvSpPr>
            <a:spLocks noGrp="1"/>
          </p:cNvSpPr>
          <p:nvPr>
            <p:ph type="body" sz="quarter" idx="18"/>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0" name="Text Placeholder 9"/>
          <p:cNvSpPr>
            <a:spLocks noGrp="1"/>
          </p:cNvSpPr>
          <p:nvPr>
            <p:ph type="body" sz="quarter" idx="24"/>
          </p:nvPr>
        </p:nvSpPr>
        <p:spPr/>
        <p:txBody>
          <a:bodyPr/>
          <a:lstStyle/>
          <a:p>
            <a:r>
              <a:rPr lang="en-US" smtClean="0"/>
              <a:t>Free</a:t>
            </a:r>
            <a:endParaRPr lang="en-US"/>
          </a:p>
        </p:txBody>
      </p:sp>
      <p:sp>
        <p:nvSpPr>
          <p:cNvPr id="11" name="Text Placeholder 10"/>
          <p:cNvSpPr>
            <a:spLocks noGrp="1"/>
          </p:cNvSpPr>
          <p:nvPr>
            <p:ph type="body" sz="quarter" idx="25"/>
          </p:nvPr>
        </p:nvSpPr>
        <p:spPr/>
        <p:txBody>
          <a:bodyPr/>
          <a:lstStyle/>
          <a:p>
            <a:r>
              <a:rPr lang="en-US" smtClean="0"/>
              <a:t>Free</a:t>
            </a:r>
            <a:endParaRPr lang="en-US"/>
          </a:p>
        </p:txBody>
      </p:sp>
      <p:sp>
        <p:nvSpPr>
          <p:cNvPr id="12" name="Text Placeholder 11"/>
          <p:cNvSpPr>
            <a:spLocks noGrp="1"/>
          </p:cNvSpPr>
          <p:nvPr>
            <p:ph type="body" sz="quarter" idx="26"/>
          </p:nvPr>
        </p:nvSpPr>
        <p:spPr/>
        <p:txBody>
          <a:bodyPr/>
          <a:lstStyle/>
          <a:p>
            <a:r>
              <a:rPr lang="en-US" smtClean="0"/>
              <a:t>Price:</a:t>
            </a:r>
            <a:endParaRPr lang="en-US"/>
          </a:p>
        </p:txBody>
      </p:sp>
      <p:sp>
        <p:nvSpPr>
          <p:cNvPr id="14" name="Text Placeholder 13"/>
          <p:cNvSpPr>
            <a:spLocks noGrp="1"/>
          </p:cNvSpPr>
          <p:nvPr>
            <p:ph type="body" sz="quarter" idx="27"/>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5" name="Text Placeholder 14"/>
          <p:cNvSpPr>
            <a:spLocks noGrp="1"/>
          </p:cNvSpPr>
          <p:nvPr>
            <p:ph type="body" sz="quarter" idx="28"/>
          </p:nvPr>
        </p:nvSpPr>
        <p:spPr/>
        <p:txBody>
          <a:bodyPr/>
          <a:lstStyle/>
          <a:p>
            <a:r>
              <a:rPr lang="en-US" smtClean="0"/>
              <a:t>PRO Unlimited</a:t>
            </a:r>
            <a:endParaRPr lang="en-US"/>
          </a:p>
        </p:txBody>
      </p:sp>
      <p:sp>
        <p:nvSpPr>
          <p:cNvPr id="16" name="Text Placeholder 15"/>
          <p:cNvSpPr>
            <a:spLocks noGrp="1"/>
          </p:cNvSpPr>
          <p:nvPr>
            <p:ph type="body" sz="quarter" idx="29"/>
          </p:nvPr>
        </p:nvSpPr>
        <p:spPr/>
        <p:txBody>
          <a:bodyPr/>
          <a:lstStyle/>
          <a:p>
            <a:r>
              <a:rPr lang="en-US" smtClean="0"/>
              <a:t>$ 99</a:t>
            </a:r>
            <a:endParaRPr lang="en-US"/>
          </a:p>
        </p:txBody>
      </p:sp>
      <p:sp>
        <p:nvSpPr>
          <p:cNvPr id="17" name="Text Placeholder 16"/>
          <p:cNvSpPr>
            <a:spLocks noGrp="1"/>
          </p:cNvSpPr>
          <p:nvPr>
            <p:ph type="body" sz="quarter" idx="30"/>
          </p:nvPr>
        </p:nvSpPr>
        <p:spPr/>
        <p:txBody>
          <a:bodyPr/>
          <a:lstStyle/>
          <a:p>
            <a:r>
              <a:rPr lang="en-US" smtClean="0"/>
              <a:t>Price:</a:t>
            </a:r>
            <a:endParaRPr lang="en-US"/>
          </a:p>
        </p:txBody>
      </p:sp>
      <p:sp>
        <p:nvSpPr>
          <p:cNvPr id="18" name="Text Placeholder 17"/>
          <p:cNvSpPr>
            <a:spLocks noGrp="1"/>
          </p:cNvSpPr>
          <p:nvPr>
            <p:ph type="body" sz="quarter" idx="31"/>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9" name="Text Placeholder 18"/>
          <p:cNvSpPr>
            <a:spLocks noGrp="1"/>
          </p:cNvSpPr>
          <p:nvPr>
            <p:ph type="body" sz="quarter" idx="32"/>
          </p:nvPr>
        </p:nvSpPr>
        <p:spPr/>
        <p:txBody>
          <a:bodyPr/>
          <a:lstStyle/>
          <a:p>
            <a:r>
              <a:rPr lang="en-US" smtClean="0"/>
              <a:t>Professional</a:t>
            </a:r>
            <a:endParaRPr lang="en-US"/>
          </a:p>
        </p:txBody>
      </p:sp>
      <p:sp>
        <p:nvSpPr>
          <p:cNvPr id="20" name="Text Placeholder 19"/>
          <p:cNvSpPr>
            <a:spLocks noGrp="1"/>
          </p:cNvSpPr>
          <p:nvPr>
            <p:ph type="body" sz="quarter" idx="33"/>
          </p:nvPr>
        </p:nvSpPr>
        <p:spPr/>
        <p:txBody>
          <a:bodyPr/>
          <a:lstStyle/>
          <a:p>
            <a:r>
              <a:rPr lang="en-US" smtClean="0"/>
              <a:t>$ 49</a:t>
            </a:r>
            <a:endParaRPr lang="en-US"/>
          </a:p>
        </p:txBody>
      </p:sp>
      <p:sp>
        <p:nvSpPr>
          <p:cNvPr id="21" name="Text Placeholder 20"/>
          <p:cNvSpPr>
            <a:spLocks noGrp="1"/>
          </p:cNvSpPr>
          <p:nvPr>
            <p:ph type="body" sz="quarter" idx="34"/>
          </p:nvPr>
        </p:nvSpPr>
        <p:spPr/>
        <p:txBody>
          <a:bodyPr/>
          <a:lstStyle/>
          <a:p>
            <a:r>
              <a:rPr lang="en-US" smtClean="0"/>
              <a:t>Price:</a:t>
            </a:r>
            <a:endParaRPr lang="en-US"/>
          </a:p>
        </p:txBody>
      </p:sp>
      <p:sp>
        <p:nvSpPr>
          <p:cNvPr id="22" name="Text Placeholder 21"/>
          <p:cNvSpPr>
            <a:spLocks noGrp="1"/>
          </p:cNvSpPr>
          <p:nvPr>
            <p:ph type="body" sz="quarter" idx="35"/>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23" name="Text Placeholder 22"/>
          <p:cNvSpPr>
            <a:spLocks noGrp="1"/>
          </p:cNvSpPr>
          <p:nvPr>
            <p:ph type="body" sz="quarter" idx="36"/>
          </p:nvPr>
        </p:nvSpPr>
        <p:spPr/>
        <p:txBody>
          <a:bodyPr/>
          <a:lstStyle/>
          <a:p>
            <a:r>
              <a:rPr lang="en-US" smtClean="0"/>
              <a:t>Standard</a:t>
            </a:r>
            <a:endParaRPr lang="en-US"/>
          </a:p>
        </p:txBody>
      </p:sp>
      <p:sp>
        <p:nvSpPr>
          <p:cNvPr id="24" name="Text Placeholder 23"/>
          <p:cNvSpPr>
            <a:spLocks noGrp="1"/>
          </p:cNvSpPr>
          <p:nvPr>
            <p:ph type="body" sz="quarter" idx="37"/>
          </p:nvPr>
        </p:nvSpPr>
        <p:spPr/>
        <p:txBody>
          <a:bodyPr/>
          <a:lstStyle/>
          <a:p>
            <a:r>
              <a:rPr lang="en-US" smtClean="0"/>
              <a:t>$ 19</a:t>
            </a:r>
            <a:endParaRPr lang="en-US"/>
          </a:p>
        </p:txBody>
      </p:sp>
      <p:sp>
        <p:nvSpPr>
          <p:cNvPr id="25" name="Text Placeholder 24"/>
          <p:cNvSpPr>
            <a:spLocks noGrp="1"/>
          </p:cNvSpPr>
          <p:nvPr>
            <p:ph type="body" sz="quarter" idx="38"/>
          </p:nvPr>
        </p:nvSpPr>
        <p:spPr/>
        <p:txBody>
          <a:bodyPr/>
          <a:lstStyle/>
          <a:p>
            <a:r>
              <a:rPr lang="en-US" smtClean="0"/>
              <a:t>Price:</a:t>
            </a:r>
            <a:endParaRPr lang="en-US"/>
          </a:p>
        </p:txBody>
      </p:sp>
      <p:sp>
        <p:nvSpPr>
          <p:cNvPr id="29" name="Isosceles Triangle 28"/>
          <p:cNvSpPr/>
          <p:nvPr/>
        </p:nvSpPr>
        <p:spPr>
          <a:xfrm rot="10800000">
            <a:off x="1597152" y="2378392"/>
            <a:ext cx="365760" cy="17581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rot="10800000">
            <a:off x="10229089" y="2378393"/>
            <a:ext cx="365760" cy="17581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Isosceles Triangle 30"/>
          <p:cNvSpPr/>
          <p:nvPr/>
        </p:nvSpPr>
        <p:spPr>
          <a:xfrm rot="10800000">
            <a:off x="7351776" y="2378392"/>
            <a:ext cx="365760" cy="17581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Isosceles Triangle 31"/>
          <p:cNvSpPr/>
          <p:nvPr/>
        </p:nvSpPr>
        <p:spPr>
          <a:xfrm rot="10800000">
            <a:off x="4474464" y="2378392"/>
            <a:ext cx="365760" cy="17581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37664060"/>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 name="Title 12"/>
          <p:cNvSpPr>
            <a:spLocks noGrp="1"/>
          </p:cNvSpPr>
          <p:nvPr>
            <p:ph type="title"/>
          </p:nvPr>
        </p:nvSpPr>
        <p:spPr/>
        <p:txBody>
          <a:bodyPr>
            <a:normAutofit fontScale="90000"/>
          </a:bodyPr>
          <a:lstStyle/>
          <a:p>
            <a:r>
              <a:rPr lang="en-US" smtClean="0"/>
              <a:t>Pricing Table – 4 Blocks</a:t>
            </a:r>
            <a:endParaRPr lang="en-US"/>
          </a:p>
        </p:txBody>
      </p:sp>
      <p:sp>
        <p:nvSpPr>
          <p:cNvPr id="2" name="Date Placeholder 1"/>
          <p:cNvSpPr>
            <a:spLocks noGrp="1"/>
          </p:cNvSpPr>
          <p:nvPr>
            <p:ph type="dt" sz="half" idx="10"/>
          </p:nvPr>
        </p:nvSpPr>
        <p:spPr/>
        <p:txBody>
          <a:bodyPr/>
          <a:lstStyle/>
          <a:p>
            <a:r>
              <a:rPr lang="en-US" smtClean="0">
                <a:solidFill>
                  <a:schemeClr val="bg1"/>
                </a:solidFill>
              </a:rPr>
              <a:t>your date here</a:t>
            </a:r>
            <a:endParaRPr lang="en-US">
              <a:solidFill>
                <a:schemeClr val="bg1"/>
              </a:solidFill>
            </a:endParaRPr>
          </a:p>
        </p:txBody>
      </p:sp>
      <p:sp>
        <p:nvSpPr>
          <p:cNvPr id="3" name="Footer Placeholder 2"/>
          <p:cNvSpPr>
            <a:spLocks noGrp="1"/>
          </p:cNvSpPr>
          <p:nvPr>
            <p:ph type="ftr" sz="quarter" idx="11"/>
          </p:nvPr>
        </p:nvSpPr>
        <p:spPr/>
        <p:txBody>
          <a:bodyPr/>
          <a:lstStyle/>
          <a:p>
            <a:r>
              <a:rPr lang="en-US" smtClean="0">
                <a:solidFill>
                  <a:schemeClr val="bg1"/>
                </a:solidFill>
              </a:rPr>
              <a:t>större - a multipurpose PowerPoint template</a:t>
            </a:r>
            <a:endParaRPr lang="en-US">
              <a:solidFill>
                <a:schemeClr val="bg1"/>
              </a:solidFill>
            </a:endParaRPr>
          </a:p>
        </p:txBody>
      </p:sp>
      <p:sp>
        <p:nvSpPr>
          <p:cNvPr id="4" name="Slide Number Placeholder 3"/>
          <p:cNvSpPr>
            <a:spLocks noGrp="1"/>
          </p:cNvSpPr>
          <p:nvPr>
            <p:ph type="sldNum" sz="quarter" idx="12"/>
          </p:nvPr>
        </p:nvSpPr>
        <p:spPr/>
        <p:txBody>
          <a:bodyPr/>
          <a:lstStyle/>
          <a:p>
            <a:fld id="{6E18DBF4-37B7-4C4F-9728-A1C100B177EE}" type="slidenum">
              <a:rPr lang="en-US" smtClean="0">
                <a:solidFill>
                  <a:schemeClr val="bg1"/>
                </a:solidFill>
              </a:rPr>
              <a:t>86</a:t>
            </a:fld>
            <a:endParaRPr lang="en-US">
              <a:solidFill>
                <a:schemeClr val="bg1"/>
              </a:solidFill>
            </a:endParaRPr>
          </a:p>
        </p:txBody>
      </p:sp>
      <p:sp>
        <p:nvSpPr>
          <p:cNvPr id="9" name="Text Placeholder 8"/>
          <p:cNvSpPr>
            <a:spLocks noGrp="1"/>
          </p:cNvSpPr>
          <p:nvPr>
            <p:ph type="body" sz="quarter" idx="18"/>
          </p:nvPr>
        </p:nvSpPr>
        <p:spPr>
          <a:solidFill>
            <a:schemeClr val="bg1"/>
          </a:solidFill>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0" name="Text Placeholder 9"/>
          <p:cNvSpPr>
            <a:spLocks noGrp="1"/>
          </p:cNvSpPr>
          <p:nvPr>
            <p:ph type="body" sz="quarter" idx="24"/>
          </p:nvPr>
        </p:nvSpPr>
        <p:spPr/>
        <p:txBody>
          <a:bodyPr/>
          <a:lstStyle/>
          <a:p>
            <a:r>
              <a:rPr lang="en-US" smtClean="0"/>
              <a:t>Free</a:t>
            </a:r>
            <a:endParaRPr lang="en-US"/>
          </a:p>
        </p:txBody>
      </p:sp>
      <p:sp>
        <p:nvSpPr>
          <p:cNvPr id="11" name="Text Placeholder 10"/>
          <p:cNvSpPr>
            <a:spLocks noGrp="1"/>
          </p:cNvSpPr>
          <p:nvPr>
            <p:ph type="body" sz="quarter" idx="25"/>
          </p:nvPr>
        </p:nvSpPr>
        <p:spPr>
          <a:solidFill>
            <a:schemeClr val="bg1"/>
          </a:solidFill>
        </p:spPr>
        <p:txBody>
          <a:bodyPr/>
          <a:lstStyle/>
          <a:p>
            <a:r>
              <a:rPr lang="en-US" smtClean="0"/>
              <a:t>Free</a:t>
            </a:r>
            <a:endParaRPr lang="en-US"/>
          </a:p>
        </p:txBody>
      </p:sp>
      <p:sp>
        <p:nvSpPr>
          <p:cNvPr id="12" name="Text Placeholder 11"/>
          <p:cNvSpPr>
            <a:spLocks noGrp="1"/>
          </p:cNvSpPr>
          <p:nvPr>
            <p:ph type="body" sz="quarter" idx="26"/>
          </p:nvPr>
        </p:nvSpPr>
        <p:spPr/>
        <p:txBody>
          <a:bodyPr/>
          <a:lstStyle/>
          <a:p>
            <a:r>
              <a:rPr lang="en-US" smtClean="0"/>
              <a:t>Price:</a:t>
            </a:r>
            <a:endParaRPr lang="en-US"/>
          </a:p>
        </p:txBody>
      </p:sp>
      <p:sp>
        <p:nvSpPr>
          <p:cNvPr id="14" name="Text Placeholder 13"/>
          <p:cNvSpPr>
            <a:spLocks noGrp="1"/>
          </p:cNvSpPr>
          <p:nvPr>
            <p:ph type="body" sz="quarter" idx="27"/>
          </p:nvPr>
        </p:nvSpPr>
        <p:spPr>
          <a:solidFill>
            <a:schemeClr val="bg1"/>
          </a:solidFill>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5" name="Text Placeholder 14"/>
          <p:cNvSpPr>
            <a:spLocks noGrp="1"/>
          </p:cNvSpPr>
          <p:nvPr>
            <p:ph type="body" sz="quarter" idx="28"/>
          </p:nvPr>
        </p:nvSpPr>
        <p:spPr/>
        <p:txBody>
          <a:bodyPr/>
          <a:lstStyle/>
          <a:p>
            <a:r>
              <a:rPr lang="en-US" smtClean="0"/>
              <a:t>PRO Unlimited</a:t>
            </a:r>
            <a:endParaRPr lang="en-US"/>
          </a:p>
        </p:txBody>
      </p:sp>
      <p:sp>
        <p:nvSpPr>
          <p:cNvPr id="16" name="Text Placeholder 15"/>
          <p:cNvSpPr>
            <a:spLocks noGrp="1"/>
          </p:cNvSpPr>
          <p:nvPr>
            <p:ph type="body" sz="quarter" idx="29"/>
          </p:nvPr>
        </p:nvSpPr>
        <p:spPr>
          <a:solidFill>
            <a:schemeClr val="bg1"/>
          </a:solidFill>
        </p:spPr>
        <p:txBody>
          <a:bodyPr/>
          <a:lstStyle/>
          <a:p>
            <a:r>
              <a:rPr lang="en-US" smtClean="0"/>
              <a:t>$ 99</a:t>
            </a:r>
            <a:endParaRPr lang="en-US"/>
          </a:p>
        </p:txBody>
      </p:sp>
      <p:sp>
        <p:nvSpPr>
          <p:cNvPr id="17" name="Text Placeholder 16"/>
          <p:cNvSpPr>
            <a:spLocks noGrp="1"/>
          </p:cNvSpPr>
          <p:nvPr>
            <p:ph type="body" sz="quarter" idx="30"/>
          </p:nvPr>
        </p:nvSpPr>
        <p:spPr/>
        <p:txBody>
          <a:bodyPr/>
          <a:lstStyle/>
          <a:p>
            <a:r>
              <a:rPr lang="en-US" smtClean="0"/>
              <a:t>Price:</a:t>
            </a:r>
            <a:endParaRPr lang="en-US"/>
          </a:p>
        </p:txBody>
      </p:sp>
      <p:sp>
        <p:nvSpPr>
          <p:cNvPr id="18" name="Text Placeholder 17"/>
          <p:cNvSpPr>
            <a:spLocks noGrp="1"/>
          </p:cNvSpPr>
          <p:nvPr>
            <p:ph type="body" sz="quarter" idx="31"/>
          </p:nvPr>
        </p:nvSpPr>
        <p:spPr>
          <a:solidFill>
            <a:schemeClr val="bg1"/>
          </a:solidFill>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9" name="Text Placeholder 18"/>
          <p:cNvSpPr>
            <a:spLocks noGrp="1"/>
          </p:cNvSpPr>
          <p:nvPr>
            <p:ph type="body" sz="quarter" idx="32"/>
          </p:nvPr>
        </p:nvSpPr>
        <p:spPr/>
        <p:txBody>
          <a:bodyPr/>
          <a:lstStyle/>
          <a:p>
            <a:r>
              <a:rPr lang="en-US" smtClean="0"/>
              <a:t>Professional</a:t>
            </a:r>
            <a:endParaRPr lang="en-US"/>
          </a:p>
        </p:txBody>
      </p:sp>
      <p:sp>
        <p:nvSpPr>
          <p:cNvPr id="20" name="Text Placeholder 19"/>
          <p:cNvSpPr>
            <a:spLocks noGrp="1"/>
          </p:cNvSpPr>
          <p:nvPr>
            <p:ph type="body" sz="quarter" idx="33"/>
          </p:nvPr>
        </p:nvSpPr>
        <p:spPr>
          <a:solidFill>
            <a:schemeClr val="bg1"/>
          </a:solidFill>
        </p:spPr>
        <p:txBody>
          <a:bodyPr/>
          <a:lstStyle/>
          <a:p>
            <a:r>
              <a:rPr lang="en-US" smtClean="0"/>
              <a:t>$ 49</a:t>
            </a:r>
            <a:endParaRPr lang="en-US"/>
          </a:p>
        </p:txBody>
      </p:sp>
      <p:sp>
        <p:nvSpPr>
          <p:cNvPr id="21" name="Text Placeholder 20"/>
          <p:cNvSpPr>
            <a:spLocks noGrp="1"/>
          </p:cNvSpPr>
          <p:nvPr>
            <p:ph type="body" sz="quarter" idx="34"/>
          </p:nvPr>
        </p:nvSpPr>
        <p:spPr/>
        <p:txBody>
          <a:bodyPr/>
          <a:lstStyle/>
          <a:p>
            <a:r>
              <a:rPr lang="en-US" smtClean="0"/>
              <a:t>Price:</a:t>
            </a:r>
            <a:endParaRPr lang="en-US"/>
          </a:p>
        </p:txBody>
      </p:sp>
      <p:sp>
        <p:nvSpPr>
          <p:cNvPr id="22" name="Text Placeholder 21"/>
          <p:cNvSpPr>
            <a:spLocks noGrp="1"/>
          </p:cNvSpPr>
          <p:nvPr>
            <p:ph type="body" sz="quarter" idx="35"/>
          </p:nvPr>
        </p:nvSpPr>
        <p:spPr>
          <a:solidFill>
            <a:schemeClr val="bg1"/>
          </a:solidFill>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23" name="Text Placeholder 22"/>
          <p:cNvSpPr>
            <a:spLocks noGrp="1"/>
          </p:cNvSpPr>
          <p:nvPr>
            <p:ph type="body" sz="quarter" idx="36"/>
          </p:nvPr>
        </p:nvSpPr>
        <p:spPr/>
        <p:txBody>
          <a:bodyPr/>
          <a:lstStyle/>
          <a:p>
            <a:r>
              <a:rPr lang="en-US" smtClean="0"/>
              <a:t>Standard</a:t>
            </a:r>
            <a:endParaRPr lang="en-US"/>
          </a:p>
        </p:txBody>
      </p:sp>
      <p:sp>
        <p:nvSpPr>
          <p:cNvPr id="24" name="Text Placeholder 23"/>
          <p:cNvSpPr>
            <a:spLocks noGrp="1"/>
          </p:cNvSpPr>
          <p:nvPr>
            <p:ph type="body" sz="quarter" idx="37"/>
          </p:nvPr>
        </p:nvSpPr>
        <p:spPr>
          <a:solidFill>
            <a:schemeClr val="bg1"/>
          </a:solidFill>
        </p:spPr>
        <p:txBody>
          <a:bodyPr/>
          <a:lstStyle/>
          <a:p>
            <a:r>
              <a:rPr lang="en-US" smtClean="0"/>
              <a:t>$ 19</a:t>
            </a:r>
            <a:endParaRPr lang="en-US"/>
          </a:p>
        </p:txBody>
      </p:sp>
      <p:sp>
        <p:nvSpPr>
          <p:cNvPr id="25" name="Text Placeholder 24"/>
          <p:cNvSpPr>
            <a:spLocks noGrp="1"/>
          </p:cNvSpPr>
          <p:nvPr>
            <p:ph type="body" sz="quarter" idx="38"/>
          </p:nvPr>
        </p:nvSpPr>
        <p:spPr/>
        <p:txBody>
          <a:bodyPr/>
          <a:lstStyle/>
          <a:p>
            <a:r>
              <a:rPr lang="en-US" smtClean="0"/>
              <a:t>Price:</a:t>
            </a:r>
            <a:endParaRPr lang="en-US"/>
          </a:p>
        </p:txBody>
      </p:sp>
      <p:sp>
        <p:nvSpPr>
          <p:cNvPr id="29" name="Isosceles Triangle 28"/>
          <p:cNvSpPr/>
          <p:nvPr/>
        </p:nvSpPr>
        <p:spPr>
          <a:xfrm rot="10800000">
            <a:off x="1597152" y="2378392"/>
            <a:ext cx="365760" cy="17581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rot="10800000">
            <a:off x="10229089" y="2378393"/>
            <a:ext cx="365760" cy="17581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Isosceles Triangle 30"/>
          <p:cNvSpPr/>
          <p:nvPr/>
        </p:nvSpPr>
        <p:spPr>
          <a:xfrm rot="10800000">
            <a:off x="7351776" y="2378392"/>
            <a:ext cx="365760" cy="17581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Isosceles Triangle 31"/>
          <p:cNvSpPr/>
          <p:nvPr/>
        </p:nvSpPr>
        <p:spPr>
          <a:xfrm rot="10800000">
            <a:off x="4474464" y="2378392"/>
            <a:ext cx="365760" cy="17581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80188157"/>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normAutofit fontScale="90000"/>
          </a:bodyPr>
          <a:lstStyle/>
          <a:p>
            <a:r>
              <a:rPr lang="en-US"/>
              <a:t>Pricing Table – 4 </a:t>
            </a:r>
            <a:r>
              <a:rPr lang="en-US" smtClean="0"/>
              <a:t>Blocks with Focus Block #2</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87</a:t>
            </a:fld>
            <a:endParaRPr lang="en-US"/>
          </a:p>
        </p:txBody>
      </p:sp>
      <p:sp>
        <p:nvSpPr>
          <p:cNvPr id="9" name="Text Placeholder 8"/>
          <p:cNvSpPr>
            <a:spLocks noGrp="1"/>
          </p:cNvSpPr>
          <p:nvPr>
            <p:ph type="body" sz="quarter" idx="18"/>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0" name="Text Placeholder 9"/>
          <p:cNvSpPr>
            <a:spLocks noGrp="1"/>
          </p:cNvSpPr>
          <p:nvPr>
            <p:ph type="body" sz="quarter" idx="24"/>
          </p:nvPr>
        </p:nvSpPr>
        <p:spPr/>
        <p:txBody>
          <a:bodyPr/>
          <a:lstStyle/>
          <a:p>
            <a:r>
              <a:rPr lang="en-US" smtClean="0"/>
              <a:t>Starter</a:t>
            </a:r>
            <a:endParaRPr lang="en-US"/>
          </a:p>
        </p:txBody>
      </p:sp>
      <p:sp>
        <p:nvSpPr>
          <p:cNvPr id="11" name="Text Placeholder 10"/>
          <p:cNvSpPr>
            <a:spLocks noGrp="1"/>
          </p:cNvSpPr>
          <p:nvPr>
            <p:ph type="body" sz="quarter" idx="25"/>
          </p:nvPr>
        </p:nvSpPr>
        <p:spPr/>
        <p:txBody>
          <a:bodyPr/>
          <a:lstStyle/>
          <a:p>
            <a:r>
              <a:rPr lang="en-US" smtClean="0"/>
              <a:t>Free</a:t>
            </a:r>
            <a:endParaRPr lang="en-US"/>
          </a:p>
        </p:txBody>
      </p:sp>
      <p:sp>
        <p:nvSpPr>
          <p:cNvPr id="12" name="Text Placeholder 11"/>
          <p:cNvSpPr>
            <a:spLocks noGrp="1"/>
          </p:cNvSpPr>
          <p:nvPr>
            <p:ph type="body" sz="quarter" idx="26"/>
          </p:nvPr>
        </p:nvSpPr>
        <p:spPr/>
        <p:txBody>
          <a:bodyPr/>
          <a:lstStyle/>
          <a:p>
            <a:r>
              <a:rPr lang="en-US" smtClean="0"/>
              <a:t>Price:</a:t>
            </a:r>
            <a:endParaRPr lang="en-US"/>
          </a:p>
        </p:txBody>
      </p:sp>
      <p:sp>
        <p:nvSpPr>
          <p:cNvPr id="14" name="Text Placeholder 13"/>
          <p:cNvSpPr>
            <a:spLocks noGrp="1"/>
          </p:cNvSpPr>
          <p:nvPr>
            <p:ph type="body" sz="quarter" idx="27"/>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5" name="Text Placeholder 14"/>
          <p:cNvSpPr>
            <a:spLocks noGrp="1"/>
          </p:cNvSpPr>
          <p:nvPr>
            <p:ph type="body" sz="quarter" idx="28"/>
          </p:nvPr>
        </p:nvSpPr>
        <p:spPr/>
        <p:txBody>
          <a:bodyPr/>
          <a:lstStyle/>
          <a:p>
            <a:r>
              <a:rPr lang="en-US" smtClean="0"/>
              <a:t>PRO Unlimited</a:t>
            </a:r>
            <a:endParaRPr lang="en-US"/>
          </a:p>
        </p:txBody>
      </p:sp>
      <p:sp>
        <p:nvSpPr>
          <p:cNvPr id="16" name="Text Placeholder 15"/>
          <p:cNvSpPr>
            <a:spLocks noGrp="1"/>
          </p:cNvSpPr>
          <p:nvPr>
            <p:ph type="body" sz="quarter" idx="29"/>
          </p:nvPr>
        </p:nvSpPr>
        <p:spPr/>
        <p:txBody>
          <a:bodyPr/>
          <a:lstStyle/>
          <a:p>
            <a:r>
              <a:rPr lang="en-US" smtClean="0"/>
              <a:t>$ 99</a:t>
            </a:r>
            <a:endParaRPr lang="en-US"/>
          </a:p>
        </p:txBody>
      </p:sp>
      <p:sp>
        <p:nvSpPr>
          <p:cNvPr id="17" name="Text Placeholder 16"/>
          <p:cNvSpPr>
            <a:spLocks noGrp="1"/>
          </p:cNvSpPr>
          <p:nvPr>
            <p:ph type="body" sz="quarter" idx="30"/>
          </p:nvPr>
        </p:nvSpPr>
        <p:spPr/>
        <p:txBody>
          <a:bodyPr/>
          <a:lstStyle/>
          <a:p>
            <a:r>
              <a:rPr lang="en-US" smtClean="0"/>
              <a:t>Price:</a:t>
            </a:r>
            <a:endParaRPr lang="en-US"/>
          </a:p>
        </p:txBody>
      </p:sp>
      <p:sp>
        <p:nvSpPr>
          <p:cNvPr id="18" name="Text Placeholder 17"/>
          <p:cNvSpPr>
            <a:spLocks noGrp="1"/>
          </p:cNvSpPr>
          <p:nvPr>
            <p:ph type="body" sz="quarter" idx="31"/>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9" name="Text Placeholder 18"/>
          <p:cNvSpPr>
            <a:spLocks noGrp="1"/>
          </p:cNvSpPr>
          <p:nvPr>
            <p:ph type="body" sz="quarter" idx="32"/>
          </p:nvPr>
        </p:nvSpPr>
        <p:spPr/>
        <p:txBody>
          <a:bodyPr/>
          <a:lstStyle/>
          <a:p>
            <a:r>
              <a:rPr lang="en-US" smtClean="0"/>
              <a:t>Professional</a:t>
            </a:r>
            <a:endParaRPr lang="en-US"/>
          </a:p>
        </p:txBody>
      </p:sp>
      <p:sp>
        <p:nvSpPr>
          <p:cNvPr id="20" name="Text Placeholder 19"/>
          <p:cNvSpPr>
            <a:spLocks noGrp="1"/>
          </p:cNvSpPr>
          <p:nvPr>
            <p:ph type="body" sz="quarter" idx="33"/>
          </p:nvPr>
        </p:nvSpPr>
        <p:spPr/>
        <p:txBody>
          <a:bodyPr/>
          <a:lstStyle/>
          <a:p>
            <a:r>
              <a:rPr lang="en-US" smtClean="0"/>
              <a:t>$ 49</a:t>
            </a:r>
            <a:endParaRPr lang="en-US"/>
          </a:p>
        </p:txBody>
      </p:sp>
      <p:sp>
        <p:nvSpPr>
          <p:cNvPr id="21" name="Text Placeholder 20"/>
          <p:cNvSpPr>
            <a:spLocks noGrp="1"/>
          </p:cNvSpPr>
          <p:nvPr>
            <p:ph type="body" sz="quarter" idx="34"/>
          </p:nvPr>
        </p:nvSpPr>
        <p:spPr/>
        <p:txBody>
          <a:bodyPr/>
          <a:lstStyle/>
          <a:p>
            <a:r>
              <a:rPr lang="en-US" smtClean="0"/>
              <a:t>Price:</a:t>
            </a:r>
            <a:endParaRPr lang="en-US"/>
          </a:p>
        </p:txBody>
      </p:sp>
      <p:sp>
        <p:nvSpPr>
          <p:cNvPr id="6" name="Rectangle 5"/>
          <p:cNvSpPr/>
          <p:nvPr/>
        </p:nvSpPr>
        <p:spPr>
          <a:xfrm>
            <a:off x="2864769" y="1780295"/>
            <a:ext cx="3585150" cy="4164516"/>
          </a:xfrm>
          <a:prstGeom prst="rect">
            <a:avLst/>
          </a:prstGeom>
          <a:solidFill>
            <a:schemeClr val="bg1"/>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21"/>
          <p:cNvSpPr>
            <a:spLocks noGrp="1"/>
          </p:cNvSpPr>
          <p:nvPr>
            <p:ph type="body" sz="quarter" idx="35"/>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23" name="Text Placeholder 22"/>
          <p:cNvSpPr>
            <a:spLocks noGrp="1"/>
          </p:cNvSpPr>
          <p:nvPr>
            <p:ph type="body" sz="quarter" idx="36"/>
          </p:nvPr>
        </p:nvSpPr>
        <p:spPr/>
        <p:txBody>
          <a:bodyPr/>
          <a:lstStyle/>
          <a:p>
            <a:r>
              <a:rPr lang="en-US" smtClean="0"/>
              <a:t>Standard</a:t>
            </a:r>
            <a:endParaRPr lang="en-US"/>
          </a:p>
        </p:txBody>
      </p:sp>
      <p:sp>
        <p:nvSpPr>
          <p:cNvPr id="24" name="Text Placeholder 23"/>
          <p:cNvSpPr>
            <a:spLocks noGrp="1"/>
          </p:cNvSpPr>
          <p:nvPr>
            <p:ph type="body" sz="quarter" idx="37"/>
          </p:nvPr>
        </p:nvSpPr>
        <p:spPr/>
        <p:txBody>
          <a:bodyPr/>
          <a:lstStyle/>
          <a:p>
            <a:r>
              <a:rPr lang="en-US" smtClean="0"/>
              <a:t>$ 19</a:t>
            </a:r>
            <a:endParaRPr lang="en-US"/>
          </a:p>
        </p:txBody>
      </p:sp>
      <p:sp>
        <p:nvSpPr>
          <p:cNvPr id="25" name="Text Placeholder 24"/>
          <p:cNvSpPr>
            <a:spLocks noGrp="1"/>
          </p:cNvSpPr>
          <p:nvPr>
            <p:ph type="body" sz="quarter" idx="38"/>
          </p:nvPr>
        </p:nvSpPr>
        <p:spPr/>
        <p:txBody>
          <a:bodyPr/>
          <a:lstStyle/>
          <a:p>
            <a:r>
              <a:rPr lang="en-US" smtClean="0"/>
              <a:t>Price:</a:t>
            </a:r>
            <a:endParaRPr lang="en-US"/>
          </a:p>
        </p:txBody>
      </p:sp>
      <p:sp>
        <p:nvSpPr>
          <p:cNvPr id="29" name="Isosceles Triangle 28"/>
          <p:cNvSpPr/>
          <p:nvPr/>
        </p:nvSpPr>
        <p:spPr>
          <a:xfrm rot="10800000">
            <a:off x="1597152" y="2378392"/>
            <a:ext cx="365760" cy="17581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rot="10800000">
            <a:off x="10229089" y="2378393"/>
            <a:ext cx="365760" cy="17581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Isosceles Triangle 30"/>
          <p:cNvSpPr/>
          <p:nvPr/>
        </p:nvSpPr>
        <p:spPr>
          <a:xfrm rot="10800000">
            <a:off x="7351776" y="2378392"/>
            <a:ext cx="365760" cy="17581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Isosceles Triangle 31"/>
          <p:cNvSpPr/>
          <p:nvPr/>
        </p:nvSpPr>
        <p:spPr>
          <a:xfrm rot="10800000">
            <a:off x="4474464" y="2378392"/>
            <a:ext cx="365760" cy="17581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8301130"/>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Placeholder 21"/>
          <p:cNvSpPr>
            <a:spLocks noGrp="1"/>
          </p:cNvSpPr>
          <p:nvPr>
            <p:ph type="body" sz="quarter" idx="39"/>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23" name="Text Placeholder 22"/>
          <p:cNvSpPr>
            <a:spLocks noGrp="1"/>
          </p:cNvSpPr>
          <p:nvPr>
            <p:ph type="body" sz="quarter" idx="40"/>
          </p:nvPr>
        </p:nvSpPr>
        <p:spPr/>
        <p:txBody>
          <a:bodyPr/>
          <a:lstStyle/>
          <a:p>
            <a:r>
              <a:rPr lang="en-US" smtClean="0"/>
              <a:t>Standard</a:t>
            </a:r>
            <a:endParaRPr lang="en-US"/>
          </a:p>
        </p:txBody>
      </p:sp>
      <p:sp>
        <p:nvSpPr>
          <p:cNvPr id="24" name="Text Placeholder 23"/>
          <p:cNvSpPr>
            <a:spLocks noGrp="1"/>
          </p:cNvSpPr>
          <p:nvPr>
            <p:ph type="body" sz="quarter" idx="41"/>
          </p:nvPr>
        </p:nvSpPr>
        <p:spPr/>
        <p:txBody>
          <a:bodyPr/>
          <a:lstStyle/>
          <a:p>
            <a:r>
              <a:rPr lang="en-US" smtClean="0"/>
              <a:t>$ 19</a:t>
            </a:r>
            <a:endParaRPr lang="en-US"/>
          </a:p>
        </p:txBody>
      </p:sp>
      <p:sp>
        <p:nvSpPr>
          <p:cNvPr id="25" name="Text Placeholder 24"/>
          <p:cNvSpPr>
            <a:spLocks noGrp="1"/>
          </p:cNvSpPr>
          <p:nvPr>
            <p:ph type="body" sz="quarter" idx="42"/>
          </p:nvPr>
        </p:nvSpPr>
        <p:spPr/>
        <p:txBody>
          <a:bodyPr/>
          <a:lstStyle/>
          <a:p>
            <a:r>
              <a:rPr lang="en-US" smtClean="0"/>
              <a:t>Price:</a:t>
            </a:r>
            <a:endParaRPr lang="en-US"/>
          </a:p>
        </p:txBody>
      </p:sp>
      <p:sp>
        <p:nvSpPr>
          <p:cNvPr id="7" name="Title 6"/>
          <p:cNvSpPr>
            <a:spLocks noGrp="1"/>
          </p:cNvSpPr>
          <p:nvPr>
            <p:ph type="title"/>
          </p:nvPr>
        </p:nvSpPr>
        <p:spPr/>
        <p:txBody>
          <a:bodyPr>
            <a:normAutofit fontScale="90000"/>
          </a:bodyPr>
          <a:lstStyle/>
          <a:p>
            <a:r>
              <a:rPr lang="en-US"/>
              <a:t>Pricing Table – 4 Blocks </a:t>
            </a:r>
            <a:r>
              <a:rPr lang="en-US" smtClean="0"/>
              <a:t>with </a:t>
            </a:r>
            <a:r>
              <a:rPr lang="en-US"/>
              <a:t>Focus Block </a:t>
            </a:r>
            <a:r>
              <a:rPr lang="en-US" smtClean="0"/>
              <a:t>#3</a:t>
            </a:r>
            <a:endParaRPr lang="en-US"/>
          </a:p>
        </p:txBody>
      </p:sp>
      <p:sp>
        <p:nvSpPr>
          <p:cNvPr id="2" name="Date Placeholder 1"/>
          <p:cNvSpPr>
            <a:spLocks noGrp="1"/>
          </p:cNvSpPr>
          <p:nvPr>
            <p:ph type="dt" sz="half" idx="10"/>
          </p:nvPr>
        </p:nvSpPr>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88</a:t>
            </a:fld>
            <a:endParaRPr lang="en-US"/>
          </a:p>
        </p:txBody>
      </p:sp>
      <p:sp>
        <p:nvSpPr>
          <p:cNvPr id="9" name="Text Placeholder 8"/>
          <p:cNvSpPr>
            <a:spLocks noGrp="1"/>
          </p:cNvSpPr>
          <p:nvPr>
            <p:ph type="body" sz="quarter" idx="18"/>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0" name="Text Placeholder 9"/>
          <p:cNvSpPr>
            <a:spLocks noGrp="1"/>
          </p:cNvSpPr>
          <p:nvPr>
            <p:ph type="body" sz="quarter" idx="24"/>
          </p:nvPr>
        </p:nvSpPr>
        <p:spPr/>
        <p:txBody>
          <a:bodyPr/>
          <a:lstStyle/>
          <a:p>
            <a:r>
              <a:rPr lang="en-US" smtClean="0"/>
              <a:t>Starter</a:t>
            </a:r>
            <a:endParaRPr lang="en-US"/>
          </a:p>
        </p:txBody>
      </p:sp>
      <p:sp>
        <p:nvSpPr>
          <p:cNvPr id="11" name="Text Placeholder 10"/>
          <p:cNvSpPr>
            <a:spLocks noGrp="1"/>
          </p:cNvSpPr>
          <p:nvPr>
            <p:ph type="body" sz="quarter" idx="25"/>
          </p:nvPr>
        </p:nvSpPr>
        <p:spPr/>
        <p:txBody>
          <a:bodyPr/>
          <a:lstStyle/>
          <a:p>
            <a:r>
              <a:rPr lang="en-US" smtClean="0"/>
              <a:t>Free</a:t>
            </a:r>
            <a:endParaRPr lang="en-US"/>
          </a:p>
        </p:txBody>
      </p:sp>
      <p:sp>
        <p:nvSpPr>
          <p:cNvPr id="12" name="Text Placeholder 11"/>
          <p:cNvSpPr>
            <a:spLocks noGrp="1"/>
          </p:cNvSpPr>
          <p:nvPr>
            <p:ph type="body" sz="quarter" idx="26"/>
          </p:nvPr>
        </p:nvSpPr>
        <p:spPr/>
        <p:txBody>
          <a:bodyPr/>
          <a:lstStyle/>
          <a:p>
            <a:r>
              <a:rPr lang="en-US" smtClean="0"/>
              <a:t>Price:</a:t>
            </a:r>
            <a:endParaRPr lang="en-US"/>
          </a:p>
        </p:txBody>
      </p:sp>
      <p:sp>
        <p:nvSpPr>
          <p:cNvPr id="14" name="Text Placeholder 13"/>
          <p:cNvSpPr>
            <a:spLocks noGrp="1"/>
          </p:cNvSpPr>
          <p:nvPr>
            <p:ph type="body" sz="quarter" idx="27"/>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5" name="Text Placeholder 14"/>
          <p:cNvSpPr>
            <a:spLocks noGrp="1"/>
          </p:cNvSpPr>
          <p:nvPr>
            <p:ph type="body" sz="quarter" idx="28"/>
          </p:nvPr>
        </p:nvSpPr>
        <p:spPr/>
        <p:txBody>
          <a:bodyPr/>
          <a:lstStyle/>
          <a:p>
            <a:r>
              <a:rPr lang="en-US" smtClean="0"/>
              <a:t>PRO Unlimited</a:t>
            </a:r>
            <a:endParaRPr lang="en-US"/>
          </a:p>
        </p:txBody>
      </p:sp>
      <p:sp>
        <p:nvSpPr>
          <p:cNvPr id="16" name="Text Placeholder 15"/>
          <p:cNvSpPr>
            <a:spLocks noGrp="1"/>
          </p:cNvSpPr>
          <p:nvPr>
            <p:ph type="body" sz="quarter" idx="29"/>
          </p:nvPr>
        </p:nvSpPr>
        <p:spPr/>
        <p:txBody>
          <a:bodyPr/>
          <a:lstStyle/>
          <a:p>
            <a:r>
              <a:rPr lang="en-US" smtClean="0"/>
              <a:t>$ 99</a:t>
            </a:r>
            <a:endParaRPr lang="en-US"/>
          </a:p>
        </p:txBody>
      </p:sp>
      <p:sp>
        <p:nvSpPr>
          <p:cNvPr id="17" name="Text Placeholder 16"/>
          <p:cNvSpPr>
            <a:spLocks noGrp="1"/>
          </p:cNvSpPr>
          <p:nvPr>
            <p:ph type="body" sz="quarter" idx="30"/>
          </p:nvPr>
        </p:nvSpPr>
        <p:spPr/>
        <p:txBody>
          <a:bodyPr/>
          <a:lstStyle/>
          <a:p>
            <a:r>
              <a:rPr lang="en-US" smtClean="0"/>
              <a:t>Price:</a:t>
            </a:r>
            <a:endParaRPr lang="en-US"/>
          </a:p>
        </p:txBody>
      </p:sp>
      <p:sp>
        <p:nvSpPr>
          <p:cNvPr id="6" name="Rectangle 5"/>
          <p:cNvSpPr/>
          <p:nvPr/>
        </p:nvSpPr>
        <p:spPr>
          <a:xfrm>
            <a:off x="5742081" y="1780295"/>
            <a:ext cx="3585150" cy="4164516"/>
          </a:xfrm>
          <a:prstGeom prst="rect">
            <a:avLst/>
          </a:prstGeom>
          <a:solidFill>
            <a:schemeClr val="bg1"/>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 Placeholder 17"/>
          <p:cNvSpPr>
            <a:spLocks noGrp="1"/>
          </p:cNvSpPr>
          <p:nvPr>
            <p:ph type="body" sz="quarter" idx="35"/>
          </p:nvPr>
        </p:nvSpPr>
        <p:spPr/>
        <p:txBody>
          <a:bodyPr/>
          <a:lstStyle/>
          <a:p>
            <a:r>
              <a:rPr lang="en-US"/>
              <a:t>Lorem ipsum dolor sit amet, nec an dictas equidem appellantur</a:t>
            </a:r>
          </a:p>
          <a:p>
            <a:r>
              <a:rPr lang="en-US"/>
              <a:t>Ut has commune accommodare</a:t>
            </a:r>
          </a:p>
          <a:p>
            <a:r>
              <a:rPr lang="en-US"/>
              <a:t>Mea illum corrumpit gloriatur at, ludus solet id pro, eius verear impedit cu</a:t>
            </a:r>
            <a:r>
              <a:rPr lang="en-US" smtClean="0"/>
              <a:t>.</a:t>
            </a:r>
            <a:endParaRPr lang="en-US"/>
          </a:p>
        </p:txBody>
      </p:sp>
      <p:sp>
        <p:nvSpPr>
          <p:cNvPr id="19" name="Text Placeholder 18"/>
          <p:cNvSpPr>
            <a:spLocks noGrp="1"/>
          </p:cNvSpPr>
          <p:nvPr>
            <p:ph type="body" sz="quarter" idx="36"/>
          </p:nvPr>
        </p:nvSpPr>
        <p:spPr/>
        <p:txBody>
          <a:bodyPr/>
          <a:lstStyle/>
          <a:p>
            <a:r>
              <a:rPr lang="en-US" smtClean="0"/>
              <a:t>Professional</a:t>
            </a:r>
            <a:endParaRPr lang="en-US"/>
          </a:p>
        </p:txBody>
      </p:sp>
      <p:sp>
        <p:nvSpPr>
          <p:cNvPr id="20" name="Text Placeholder 19"/>
          <p:cNvSpPr>
            <a:spLocks noGrp="1"/>
          </p:cNvSpPr>
          <p:nvPr>
            <p:ph type="body" sz="quarter" idx="37"/>
          </p:nvPr>
        </p:nvSpPr>
        <p:spPr/>
        <p:txBody>
          <a:bodyPr/>
          <a:lstStyle/>
          <a:p>
            <a:r>
              <a:rPr lang="en-US" smtClean="0"/>
              <a:t>$ 49</a:t>
            </a:r>
            <a:endParaRPr lang="en-US"/>
          </a:p>
        </p:txBody>
      </p:sp>
      <p:sp>
        <p:nvSpPr>
          <p:cNvPr id="21" name="Text Placeholder 20"/>
          <p:cNvSpPr>
            <a:spLocks noGrp="1"/>
          </p:cNvSpPr>
          <p:nvPr>
            <p:ph type="body" sz="quarter" idx="38"/>
          </p:nvPr>
        </p:nvSpPr>
        <p:spPr/>
        <p:txBody>
          <a:bodyPr/>
          <a:lstStyle/>
          <a:p>
            <a:r>
              <a:rPr lang="en-US" smtClean="0"/>
              <a:t>Price:</a:t>
            </a:r>
            <a:endParaRPr lang="en-US"/>
          </a:p>
        </p:txBody>
      </p:sp>
      <p:sp>
        <p:nvSpPr>
          <p:cNvPr id="29" name="Isosceles Triangle 28"/>
          <p:cNvSpPr/>
          <p:nvPr/>
        </p:nvSpPr>
        <p:spPr>
          <a:xfrm rot="10800000">
            <a:off x="1597152" y="2378392"/>
            <a:ext cx="365760" cy="17581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Isosceles Triangle 29"/>
          <p:cNvSpPr/>
          <p:nvPr/>
        </p:nvSpPr>
        <p:spPr>
          <a:xfrm rot="10800000">
            <a:off x="10229089" y="2378393"/>
            <a:ext cx="365760" cy="17581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Isosceles Triangle 30"/>
          <p:cNvSpPr/>
          <p:nvPr/>
        </p:nvSpPr>
        <p:spPr>
          <a:xfrm rot="10800000">
            <a:off x="7351776" y="2378392"/>
            <a:ext cx="365760" cy="17581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Isosceles Triangle 31"/>
          <p:cNvSpPr/>
          <p:nvPr/>
        </p:nvSpPr>
        <p:spPr>
          <a:xfrm rot="10800000">
            <a:off x="4474464" y="2378392"/>
            <a:ext cx="365760" cy="17581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52246679"/>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itle 26"/>
          <p:cNvSpPr>
            <a:spLocks noGrp="1"/>
          </p:cNvSpPr>
          <p:nvPr>
            <p:ph type="title"/>
          </p:nvPr>
        </p:nvSpPr>
        <p:spPr/>
        <p:txBody>
          <a:bodyPr>
            <a:normAutofit fontScale="90000"/>
          </a:bodyPr>
          <a:lstStyle/>
          <a:p>
            <a:r>
              <a:rPr lang="en-US"/>
              <a:t>Pricing Table – </a:t>
            </a:r>
            <a:r>
              <a:rPr lang="en-US" smtClean="0"/>
              <a:t>Simple with 3 Blocks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89</a:t>
            </a:fld>
            <a:endParaRPr lang="en-US"/>
          </a:p>
        </p:txBody>
      </p:sp>
      <p:sp>
        <p:nvSpPr>
          <p:cNvPr id="6" name="Text Placeholder 5"/>
          <p:cNvSpPr>
            <a:spLocks noGrp="1"/>
          </p:cNvSpPr>
          <p:nvPr>
            <p:ph type="body" sz="quarter" idx="24"/>
          </p:nvPr>
        </p:nvSpPr>
        <p:spPr/>
        <p:txBody>
          <a:bodyPr/>
          <a:lstStyle/>
          <a:p>
            <a:r>
              <a:rPr lang="en-US" smtClean="0"/>
              <a:t>Starter</a:t>
            </a:r>
            <a:endParaRPr lang="en-US"/>
          </a:p>
        </p:txBody>
      </p:sp>
      <p:sp>
        <p:nvSpPr>
          <p:cNvPr id="7" name="Text Placeholder 6"/>
          <p:cNvSpPr>
            <a:spLocks noGrp="1"/>
          </p:cNvSpPr>
          <p:nvPr>
            <p:ph type="body" sz="quarter" idx="25"/>
          </p:nvPr>
        </p:nvSpPr>
        <p:spPr/>
        <p:txBody>
          <a:bodyPr/>
          <a:lstStyle/>
          <a:p>
            <a:r>
              <a:rPr lang="en-US" smtClean="0"/>
              <a:t>Free</a:t>
            </a:r>
            <a:endParaRPr lang="en-US"/>
          </a:p>
        </p:txBody>
      </p:sp>
      <p:sp>
        <p:nvSpPr>
          <p:cNvPr id="8" name="Text Placeholder 7"/>
          <p:cNvSpPr>
            <a:spLocks noGrp="1"/>
          </p:cNvSpPr>
          <p:nvPr>
            <p:ph type="body" sz="quarter" idx="26"/>
          </p:nvPr>
        </p:nvSpPr>
        <p:spPr/>
        <p:txBody>
          <a:bodyPr/>
          <a:lstStyle/>
          <a:p>
            <a:r>
              <a:rPr lang="en-US" smtClean="0"/>
              <a:t>Attribute 1 here</a:t>
            </a:r>
            <a:endParaRPr lang="en-US"/>
          </a:p>
        </p:txBody>
      </p:sp>
      <p:sp>
        <p:nvSpPr>
          <p:cNvPr id="9" name="Text Placeholder 8"/>
          <p:cNvSpPr>
            <a:spLocks noGrp="1"/>
          </p:cNvSpPr>
          <p:nvPr>
            <p:ph type="body" sz="quarter" idx="28"/>
          </p:nvPr>
        </p:nvSpPr>
        <p:spPr/>
        <p:txBody>
          <a:bodyPr/>
          <a:lstStyle/>
          <a:p>
            <a:r>
              <a:rPr lang="en-US" smtClean="0"/>
              <a:t>Professional</a:t>
            </a:r>
            <a:endParaRPr lang="en-US"/>
          </a:p>
        </p:txBody>
      </p:sp>
      <p:sp>
        <p:nvSpPr>
          <p:cNvPr id="10" name="Text Placeholder 9"/>
          <p:cNvSpPr>
            <a:spLocks noGrp="1"/>
          </p:cNvSpPr>
          <p:nvPr>
            <p:ph type="body" sz="quarter" idx="29"/>
          </p:nvPr>
        </p:nvSpPr>
        <p:spPr/>
        <p:txBody>
          <a:bodyPr/>
          <a:lstStyle/>
          <a:p>
            <a:r>
              <a:rPr lang="en-US" smtClean="0"/>
              <a:t>$299</a:t>
            </a:r>
            <a:endParaRPr lang="en-US"/>
          </a:p>
        </p:txBody>
      </p:sp>
      <p:sp>
        <p:nvSpPr>
          <p:cNvPr id="11" name="Text Placeholder 10"/>
          <p:cNvSpPr>
            <a:spLocks noGrp="1"/>
          </p:cNvSpPr>
          <p:nvPr>
            <p:ph type="body" sz="quarter" idx="30"/>
          </p:nvPr>
        </p:nvSpPr>
        <p:spPr/>
        <p:txBody>
          <a:bodyPr/>
          <a:lstStyle/>
          <a:p>
            <a:r>
              <a:rPr lang="en-US"/>
              <a:t>Attribute 1 </a:t>
            </a:r>
            <a:r>
              <a:rPr lang="en-US" smtClean="0"/>
              <a:t>here</a:t>
            </a:r>
            <a:endParaRPr lang="en-US"/>
          </a:p>
        </p:txBody>
      </p:sp>
      <p:sp>
        <p:nvSpPr>
          <p:cNvPr id="12" name="Text Placeholder 11"/>
          <p:cNvSpPr>
            <a:spLocks noGrp="1"/>
          </p:cNvSpPr>
          <p:nvPr>
            <p:ph type="body" sz="quarter" idx="36"/>
          </p:nvPr>
        </p:nvSpPr>
        <p:spPr/>
        <p:txBody>
          <a:bodyPr/>
          <a:lstStyle/>
          <a:p>
            <a:r>
              <a:rPr lang="en-US" smtClean="0"/>
              <a:t>Standard</a:t>
            </a:r>
            <a:endParaRPr lang="en-US"/>
          </a:p>
        </p:txBody>
      </p:sp>
      <p:sp>
        <p:nvSpPr>
          <p:cNvPr id="13" name="Text Placeholder 12"/>
          <p:cNvSpPr>
            <a:spLocks noGrp="1"/>
          </p:cNvSpPr>
          <p:nvPr>
            <p:ph type="body" sz="quarter" idx="37"/>
          </p:nvPr>
        </p:nvSpPr>
        <p:spPr/>
        <p:txBody>
          <a:bodyPr/>
          <a:lstStyle/>
          <a:p>
            <a:r>
              <a:rPr lang="en-US" smtClean="0"/>
              <a:t>$99</a:t>
            </a:r>
            <a:endParaRPr lang="en-US"/>
          </a:p>
        </p:txBody>
      </p:sp>
      <p:sp>
        <p:nvSpPr>
          <p:cNvPr id="14" name="Text Placeholder 13"/>
          <p:cNvSpPr>
            <a:spLocks noGrp="1"/>
          </p:cNvSpPr>
          <p:nvPr>
            <p:ph type="body" sz="quarter" idx="38"/>
          </p:nvPr>
        </p:nvSpPr>
        <p:spPr/>
        <p:txBody>
          <a:bodyPr/>
          <a:lstStyle/>
          <a:p>
            <a:r>
              <a:rPr lang="en-US"/>
              <a:t>Attribute 1 </a:t>
            </a:r>
            <a:r>
              <a:rPr lang="en-US" smtClean="0"/>
              <a:t>here</a:t>
            </a:r>
            <a:endParaRPr lang="en-US"/>
          </a:p>
        </p:txBody>
      </p:sp>
      <p:sp>
        <p:nvSpPr>
          <p:cNvPr id="15" name="Text Placeholder 14"/>
          <p:cNvSpPr>
            <a:spLocks noGrp="1"/>
          </p:cNvSpPr>
          <p:nvPr>
            <p:ph type="body" sz="quarter" idx="39"/>
          </p:nvPr>
        </p:nvSpPr>
        <p:spPr/>
        <p:txBody>
          <a:bodyPr/>
          <a:lstStyle/>
          <a:p>
            <a:r>
              <a:rPr lang="en-US"/>
              <a:t>Attribute </a:t>
            </a:r>
            <a:r>
              <a:rPr lang="en-US" smtClean="0"/>
              <a:t>2 here</a:t>
            </a:r>
            <a:endParaRPr lang="en-US"/>
          </a:p>
        </p:txBody>
      </p:sp>
      <p:sp>
        <p:nvSpPr>
          <p:cNvPr id="16" name="Text Placeholder 15"/>
          <p:cNvSpPr>
            <a:spLocks noGrp="1"/>
          </p:cNvSpPr>
          <p:nvPr>
            <p:ph type="body" sz="quarter" idx="40"/>
          </p:nvPr>
        </p:nvSpPr>
        <p:spPr/>
        <p:txBody>
          <a:bodyPr/>
          <a:lstStyle/>
          <a:p>
            <a:r>
              <a:rPr lang="en-US"/>
              <a:t>Attribute </a:t>
            </a:r>
            <a:r>
              <a:rPr lang="en-US" smtClean="0"/>
              <a:t>2 here</a:t>
            </a:r>
            <a:endParaRPr lang="en-US"/>
          </a:p>
        </p:txBody>
      </p:sp>
      <p:sp>
        <p:nvSpPr>
          <p:cNvPr id="17" name="Text Placeholder 16"/>
          <p:cNvSpPr>
            <a:spLocks noGrp="1"/>
          </p:cNvSpPr>
          <p:nvPr>
            <p:ph type="body" sz="quarter" idx="41"/>
          </p:nvPr>
        </p:nvSpPr>
        <p:spPr/>
        <p:txBody>
          <a:bodyPr/>
          <a:lstStyle/>
          <a:p>
            <a:r>
              <a:rPr lang="en-US"/>
              <a:t>Attribute </a:t>
            </a:r>
            <a:r>
              <a:rPr lang="en-US" smtClean="0"/>
              <a:t>2 here</a:t>
            </a:r>
            <a:endParaRPr lang="en-US"/>
          </a:p>
        </p:txBody>
      </p:sp>
      <p:sp>
        <p:nvSpPr>
          <p:cNvPr id="18" name="Text Placeholder 17"/>
          <p:cNvSpPr>
            <a:spLocks noGrp="1"/>
          </p:cNvSpPr>
          <p:nvPr>
            <p:ph type="body" sz="quarter" idx="42"/>
          </p:nvPr>
        </p:nvSpPr>
        <p:spPr/>
        <p:txBody>
          <a:bodyPr/>
          <a:lstStyle/>
          <a:p>
            <a:r>
              <a:rPr lang="en-US"/>
              <a:t>Attribute </a:t>
            </a:r>
            <a:r>
              <a:rPr lang="en-US" smtClean="0"/>
              <a:t>3 here</a:t>
            </a:r>
            <a:endParaRPr lang="en-US"/>
          </a:p>
        </p:txBody>
      </p:sp>
      <p:sp>
        <p:nvSpPr>
          <p:cNvPr id="19" name="Text Placeholder 18"/>
          <p:cNvSpPr>
            <a:spLocks noGrp="1"/>
          </p:cNvSpPr>
          <p:nvPr>
            <p:ph type="body" sz="quarter" idx="43"/>
          </p:nvPr>
        </p:nvSpPr>
        <p:spPr/>
        <p:txBody>
          <a:bodyPr/>
          <a:lstStyle/>
          <a:p>
            <a:r>
              <a:rPr lang="en-US"/>
              <a:t>Attribute </a:t>
            </a:r>
            <a:r>
              <a:rPr lang="en-US" smtClean="0"/>
              <a:t>3 here</a:t>
            </a:r>
            <a:endParaRPr lang="en-US"/>
          </a:p>
        </p:txBody>
      </p:sp>
      <p:sp>
        <p:nvSpPr>
          <p:cNvPr id="20" name="Text Placeholder 19"/>
          <p:cNvSpPr>
            <a:spLocks noGrp="1"/>
          </p:cNvSpPr>
          <p:nvPr>
            <p:ph type="body" sz="quarter" idx="44"/>
          </p:nvPr>
        </p:nvSpPr>
        <p:spPr/>
        <p:txBody>
          <a:bodyPr/>
          <a:lstStyle/>
          <a:p>
            <a:r>
              <a:rPr lang="en-US"/>
              <a:t>Attribute </a:t>
            </a:r>
            <a:r>
              <a:rPr lang="en-US" smtClean="0"/>
              <a:t>3 here</a:t>
            </a:r>
            <a:endParaRPr lang="en-US"/>
          </a:p>
        </p:txBody>
      </p:sp>
      <p:sp>
        <p:nvSpPr>
          <p:cNvPr id="21" name="Text Placeholder 20"/>
          <p:cNvSpPr>
            <a:spLocks noGrp="1"/>
          </p:cNvSpPr>
          <p:nvPr>
            <p:ph type="body" sz="quarter" idx="45"/>
          </p:nvPr>
        </p:nvSpPr>
        <p:spPr/>
        <p:txBody>
          <a:bodyPr/>
          <a:lstStyle/>
          <a:p>
            <a:r>
              <a:rPr lang="en-US"/>
              <a:t>Attribute </a:t>
            </a:r>
            <a:r>
              <a:rPr lang="en-US" smtClean="0"/>
              <a:t>4 here</a:t>
            </a:r>
            <a:endParaRPr lang="en-US"/>
          </a:p>
        </p:txBody>
      </p:sp>
      <p:sp>
        <p:nvSpPr>
          <p:cNvPr id="22" name="Text Placeholder 21"/>
          <p:cNvSpPr>
            <a:spLocks noGrp="1"/>
          </p:cNvSpPr>
          <p:nvPr>
            <p:ph type="body" sz="quarter" idx="46"/>
          </p:nvPr>
        </p:nvSpPr>
        <p:spPr/>
        <p:txBody>
          <a:bodyPr/>
          <a:lstStyle/>
          <a:p>
            <a:r>
              <a:rPr lang="en-US"/>
              <a:t>Attribute </a:t>
            </a:r>
            <a:r>
              <a:rPr lang="en-US" smtClean="0"/>
              <a:t>4 here</a:t>
            </a:r>
            <a:endParaRPr lang="en-US"/>
          </a:p>
        </p:txBody>
      </p:sp>
      <p:sp>
        <p:nvSpPr>
          <p:cNvPr id="23" name="Text Placeholder 22"/>
          <p:cNvSpPr>
            <a:spLocks noGrp="1"/>
          </p:cNvSpPr>
          <p:nvPr>
            <p:ph type="body" sz="quarter" idx="47"/>
          </p:nvPr>
        </p:nvSpPr>
        <p:spPr/>
        <p:txBody>
          <a:bodyPr/>
          <a:lstStyle/>
          <a:p>
            <a:r>
              <a:rPr lang="en-US"/>
              <a:t>Attribute </a:t>
            </a:r>
            <a:r>
              <a:rPr lang="en-US" smtClean="0"/>
              <a:t>4 here</a:t>
            </a:r>
            <a:endParaRPr lang="en-US"/>
          </a:p>
        </p:txBody>
      </p:sp>
      <p:sp>
        <p:nvSpPr>
          <p:cNvPr id="24" name="Text Placeholder 23"/>
          <p:cNvSpPr>
            <a:spLocks noGrp="1"/>
          </p:cNvSpPr>
          <p:nvPr>
            <p:ph type="body" sz="quarter" idx="48"/>
          </p:nvPr>
        </p:nvSpPr>
        <p:spPr/>
        <p:txBody>
          <a:bodyPr/>
          <a:lstStyle/>
          <a:p>
            <a:r>
              <a:rPr lang="en-US"/>
              <a:t>Attribute </a:t>
            </a:r>
            <a:r>
              <a:rPr lang="en-US" smtClean="0"/>
              <a:t>5 here</a:t>
            </a:r>
            <a:endParaRPr lang="en-US"/>
          </a:p>
        </p:txBody>
      </p:sp>
      <p:sp>
        <p:nvSpPr>
          <p:cNvPr id="25" name="Text Placeholder 24"/>
          <p:cNvSpPr>
            <a:spLocks noGrp="1"/>
          </p:cNvSpPr>
          <p:nvPr>
            <p:ph type="body" sz="quarter" idx="49"/>
          </p:nvPr>
        </p:nvSpPr>
        <p:spPr/>
        <p:txBody>
          <a:bodyPr/>
          <a:lstStyle/>
          <a:p>
            <a:r>
              <a:rPr lang="en-US"/>
              <a:t>Attribute </a:t>
            </a:r>
            <a:r>
              <a:rPr lang="en-US" smtClean="0"/>
              <a:t>5 here</a:t>
            </a:r>
            <a:endParaRPr lang="en-US"/>
          </a:p>
        </p:txBody>
      </p:sp>
      <p:sp>
        <p:nvSpPr>
          <p:cNvPr id="26" name="Text Placeholder 25"/>
          <p:cNvSpPr>
            <a:spLocks noGrp="1"/>
          </p:cNvSpPr>
          <p:nvPr>
            <p:ph type="body" sz="quarter" idx="50"/>
          </p:nvPr>
        </p:nvSpPr>
        <p:spPr/>
        <p:txBody>
          <a:bodyPr/>
          <a:lstStyle/>
          <a:p>
            <a:r>
              <a:rPr lang="en-US"/>
              <a:t>Attribute </a:t>
            </a:r>
            <a:r>
              <a:rPr lang="en-US" smtClean="0"/>
              <a:t>5 here</a:t>
            </a:r>
            <a:endParaRPr lang="en-US"/>
          </a:p>
        </p:txBody>
      </p:sp>
      <p:sp>
        <p:nvSpPr>
          <p:cNvPr id="28" name="Text Placeholder 27"/>
          <p:cNvSpPr>
            <a:spLocks noGrp="1"/>
          </p:cNvSpPr>
          <p:nvPr>
            <p:ph type="body" sz="quarter" idx="51"/>
          </p:nvPr>
        </p:nvSpPr>
        <p:spPr/>
        <p:txBody>
          <a:bodyPr/>
          <a:lstStyle/>
          <a:p>
            <a:r>
              <a:rPr lang="en-US" smtClean="0"/>
              <a:t>Popular</a:t>
            </a:r>
            <a:endParaRPr lang="en-US"/>
          </a:p>
        </p:txBody>
      </p:sp>
      <p:sp>
        <p:nvSpPr>
          <p:cNvPr id="29" name="Text Placeholder 28"/>
          <p:cNvSpPr>
            <a:spLocks noGrp="1"/>
          </p:cNvSpPr>
          <p:nvPr>
            <p:ph type="body" sz="quarter" idx="52"/>
          </p:nvPr>
        </p:nvSpPr>
        <p:spPr/>
        <p:txBody>
          <a:bodyPr/>
          <a:lstStyle/>
          <a:p>
            <a:r>
              <a:rPr lang="en-US" smtClean="0"/>
              <a:t>For beginners</a:t>
            </a:r>
            <a:endParaRPr lang="en-US"/>
          </a:p>
        </p:txBody>
      </p:sp>
      <p:sp>
        <p:nvSpPr>
          <p:cNvPr id="30" name="Text Placeholder 29"/>
          <p:cNvSpPr>
            <a:spLocks noGrp="1"/>
          </p:cNvSpPr>
          <p:nvPr>
            <p:ph type="body" sz="quarter" idx="53"/>
          </p:nvPr>
        </p:nvSpPr>
        <p:spPr/>
        <p:txBody>
          <a:bodyPr/>
          <a:lstStyle/>
          <a:p>
            <a:r>
              <a:rPr lang="en-US" smtClean="0"/>
              <a:t>Best value</a:t>
            </a:r>
            <a:endParaRPr lang="en-US"/>
          </a:p>
        </p:txBody>
      </p:sp>
      <p:grpSp>
        <p:nvGrpSpPr>
          <p:cNvPr id="31" name="Group 30"/>
          <p:cNvGrpSpPr/>
          <p:nvPr/>
        </p:nvGrpSpPr>
        <p:grpSpPr>
          <a:xfrm>
            <a:off x="8295404" y="1693391"/>
            <a:ext cx="867646" cy="781050"/>
            <a:chOff x="7809629" y="2171700"/>
            <a:chExt cx="867646" cy="781050"/>
          </a:xfrm>
        </p:grpSpPr>
        <p:sp>
          <p:nvSpPr>
            <p:cNvPr id="32" name="Diagonal Stripe 31"/>
            <p:cNvSpPr/>
            <p:nvPr/>
          </p:nvSpPr>
          <p:spPr>
            <a:xfrm>
              <a:off x="7896225" y="2171700"/>
              <a:ext cx="781050" cy="781050"/>
            </a:xfrm>
            <a:prstGeom prst="diagStripe">
              <a:avLst>
                <a:gd name="adj" fmla="val 439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rthographicFront">
                  <a:rot lat="0" lon="0" rev="2700000"/>
                </a:camera>
                <a:lightRig rig="threePt" dir="t"/>
              </a:scene3d>
            </a:bodyPr>
            <a:lstStyle/>
            <a:p>
              <a:pPr algn="ctr"/>
              <a:endParaRPr lang="en-US" sz="1100" cap="all">
                <a:solidFill>
                  <a:schemeClr val="bg1"/>
                </a:solidFill>
              </a:endParaRPr>
            </a:p>
          </p:txBody>
        </p:sp>
        <p:sp>
          <p:nvSpPr>
            <p:cNvPr id="33" name="Rectangle 32"/>
            <p:cNvSpPr/>
            <p:nvPr/>
          </p:nvSpPr>
          <p:spPr>
            <a:xfrm rot="18900000">
              <a:off x="7809629" y="2299812"/>
              <a:ext cx="725263" cy="338554"/>
            </a:xfrm>
            <a:prstGeom prst="rect">
              <a:avLst/>
            </a:prstGeom>
          </p:spPr>
          <p:txBody>
            <a:bodyPr wrap="none">
              <a:spAutoFit/>
            </a:bodyPr>
            <a:lstStyle/>
            <a:p>
              <a:r>
                <a:rPr lang="en-US" sz="1600" cap="all">
                  <a:solidFill>
                    <a:schemeClr val="bg1"/>
                  </a:solidFill>
                </a:rPr>
                <a:t>Value</a:t>
              </a:r>
              <a:endParaRPr lang="en-US" sz="1600"/>
            </a:p>
          </p:txBody>
        </p:sp>
      </p:grpSp>
    </p:spTree>
    <p:extLst>
      <p:ext uri="{BB962C8B-B14F-4D97-AF65-F5344CB8AC3E}">
        <p14:creationId xmlns:p14="http://schemas.microsoft.com/office/powerpoint/2010/main" val="1306352862"/>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a:t>List with </a:t>
            </a:r>
            <a:r>
              <a:rPr lang="en-US" smtClean="0"/>
              <a:t>3 </a:t>
            </a:r>
            <a:r>
              <a:rPr lang="en-US"/>
              <a:t>Icons</a:t>
            </a:r>
          </a:p>
        </p:txBody>
      </p:sp>
      <p:sp>
        <p:nvSpPr>
          <p:cNvPr id="7" name="Date Placeholder 6"/>
          <p:cNvSpPr>
            <a:spLocks noGrp="1"/>
          </p:cNvSpPr>
          <p:nvPr>
            <p:ph type="dt" sz="half" idx="10"/>
          </p:nvPr>
        </p:nvSpPr>
        <p:spPr/>
        <p:txBody>
          <a:bodyPr/>
          <a:lstStyle/>
          <a:p>
            <a:r>
              <a:rPr lang="en-US" smtClean="0"/>
              <a:t>your date here</a:t>
            </a:r>
            <a:endParaRPr lang="en-US"/>
          </a:p>
        </p:txBody>
      </p:sp>
      <p:sp>
        <p:nvSpPr>
          <p:cNvPr id="8" name="Footer Placeholder 7"/>
          <p:cNvSpPr>
            <a:spLocks noGrp="1"/>
          </p:cNvSpPr>
          <p:nvPr>
            <p:ph type="ftr" sz="quarter" idx="11"/>
          </p:nvPr>
        </p:nvSpPr>
        <p:spPr/>
        <p:txBody>
          <a:bodyPr/>
          <a:lstStyle/>
          <a:p>
            <a:r>
              <a:rPr lang="en-US" smtClean="0"/>
              <a:t>större - a multipurpose PowerPoint template</a:t>
            </a:r>
            <a:endParaRPr lang="en-US"/>
          </a:p>
        </p:txBody>
      </p:sp>
      <p:sp>
        <p:nvSpPr>
          <p:cNvPr id="9" name="Slide Number Placeholder 8"/>
          <p:cNvSpPr>
            <a:spLocks noGrp="1"/>
          </p:cNvSpPr>
          <p:nvPr>
            <p:ph type="sldNum" sz="quarter" idx="12"/>
          </p:nvPr>
        </p:nvSpPr>
        <p:spPr/>
        <p:txBody>
          <a:bodyPr/>
          <a:lstStyle/>
          <a:p>
            <a:fld id="{6E18DBF4-37B7-4C4F-9728-A1C100B177EE}" type="slidenum">
              <a:rPr lang="en-US" smtClean="0"/>
              <a:pPr/>
              <a:t>9</a:t>
            </a:fld>
            <a:endParaRPr lang="en-US"/>
          </a:p>
        </p:txBody>
      </p:sp>
      <p:sp>
        <p:nvSpPr>
          <p:cNvPr id="14" name="Text Placeholder 13"/>
          <p:cNvSpPr>
            <a:spLocks noGrp="1"/>
          </p:cNvSpPr>
          <p:nvPr>
            <p:ph type="body" sz="quarter" idx="18"/>
          </p:nvPr>
        </p:nvSpPr>
        <p:spPr/>
        <p:txBody>
          <a:bodyPr/>
          <a:lstStyle/>
          <a:p>
            <a:r>
              <a:rPr lang="en-US"/>
              <a:t>Lorem Ipsum</a:t>
            </a:r>
          </a:p>
        </p:txBody>
      </p:sp>
      <p:sp>
        <p:nvSpPr>
          <p:cNvPr id="15" name="Text Placeholder 14"/>
          <p:cNvSpPr>
            <a:spLocks noGrp="1"/>
          </p:cNvSpPr>
          <p:nvPr>
            <p:ph type="body" sz="quarter" idx="19"/>
          </p:nvPr>
        </p:nvSpPr>
        <p:spPr/>
        <p:txBody>
          <a:bodyPr/>
          <a:lstStyle/>
          <a:p>
            <a:r>
              <a:rPr lang="en-US"/>
              <a:t>Lorem </a:t>
            </a:r>
            <a:r>
              <a:rPr lang="en-US" smtClean="0"/>
              <a:t>Ipsum</a:t>
            </a:r>
            <a:endParaRPr lang="en-US"/>
          </a:p>
        </p:txBody>
      </p:sp>
      <p:sp>
        <p:nvSpPr>
          <p:cNvPr id="16" name="Text Placeholder 15"/>
          <p:cNvSpPr>
            <a:spLocks noGrp="1"/>
          </p:cNvSpPr>
          <p:nvPr>
            <p:ph type="body" sz="quarter" idx="20"/>
          </p:nvPr>
        </p:nvSpPr>
        <p:spPr/>
        <p:txBody>
          <a:bodyPr/>
          <a:lstStyle/>
          <a:p>
            <a:r>
              <a:rPr lang="en-US"/>
              <a:t>Lorem </a:t>
            </a:r>
            <a:r>
              <a:rPr lang="en-US" smtClean="0"/>
              <a:t>Ipsum</a:t>
            </a:r>
            <a:endParaRPr lang="en-US"/>
          </a:p>
        </p:txBody>
      </p:sp>
      <p:sp>
        <p:nvSpPr>
          <p:cNvPr id="3" name="Text Placeholder 2"/>
          <p:cNvSpPr>
            <a:spLocks noGrp="1"/>
          </p:cNvSpPr>
          <p:nvPr>
            <p:ph type="body" sz="quarter" idx="22"/>
          </p:nvPr>
        </p:nvSpPr>
        <p:spPr/>
        <p:txBody>
          <a:bodyPr>
            <a:normAutofit fontScale="85000" lnSpcReduction="20000"/>
          </a:bodyPr>
          <a:lstStyle/>
          <a:p>
            <a:pPr algn="just"/>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4" name="Text Placeholder 3"/>
          <p:cNvSpPr>
            <a:spLocks noGrp="1"/>
          </p:cNvSpPr>
          <p:nvPr>
            <p:ph type="body" sz="quarter" idx="23"/>
          </p:nvPr>
        </p:nvSpPr>
        <p:spPr/>
        <p:txBody>
          <a:bodyPr>
            <a:normAutofit fontScale="85000" lnSpcReduction="20000"/>
          </a:bodyPr>
          <a:lstStyle/>
          <a:p>
            <a:pPr algn="just"/>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5" name="Text Placeholder 4"/>
          <p:cNvSpPr>
            <a:spLocks noGrp="1"/>
          </p:cNvSpPr>
          <p:nvPr>
            <p:ph type="body" sz="quarter" idx="24"/>
          </p:nvPr>
        </p:nvSpPr>
        <p:spPr/>
        <p:txBody>
          <a:bodyPr>
            <a:normAutofit fontScale="85000" lnSpcReduction="20000"/>
          </a:bodyPr>
          <a:lstStyle/>
          <a:p>
            <a:pPr algn="just"/>
            <a:r>
              <a:rPr lang="en-US"/>
              <a:t>Lorem ipsum dolor sit amet, commodo lacinia dignissim vel sed, ut vestibulum augue phasellus eros. Parturient eros at in diam non eleifend, ac vitae non non vestibulum justo. Venenatis porta mit</a:t>
            </a:r>
            <a:r>
              <a:rPr lang="en-US" smtClean="0"/>
              <a:t>.</a:t>
            </a:r>
            <a:endParaRPr lang="en-US"/>
          </a:p>
        </p:txBody>
      </p:sp>
      <p:sp>
        <p:nvSpPr>
          <p:cNvPr id="6" name="Text Placeholder 5"/>
          <p:cNvSpPr>
            <a:spLocks noGrp="1"/>
          </p:cNvSpPr>
          <p:nvPr>
            <p:ph type="body" sz="quarter" idx="26"/>
          </p:nvPr>
        </p:nvSpPr>
        <p:spPr/>
        <p:txBody>
          <a:bodyPr/>
          <a:lstStyle/>
          <a:p>
            <a:r>
              <a:rPr lang="en-US" smtClean="0"/>
              <a:t></a:t>
            </a:r>
            <a:endParaRPr lang="en-US"/>
          </a:p>
        </p:txBody>
      </p:sp>
      <p:sp>
        <p:nvSpPr>
          <p:cNvPr id="10" name="Text Placeholder 9"/>
          <p:cNvSpPr>
            <a:spLocks noGrp="1"/>
          </p:cNvSpPr>
          <p:nvPr>
            <p:ph type="body" sz="quarter" idx="27"/>
          </p:nvPr>
        </p:nvSpPr>
        <p:spPr/>
        <p:txBody>
          <a:bodyPr/>
          <a:lstStyle/>
          <a:p>
            <a:r>
              <a:rPr lang="en-US" smtClean="0"/>
              <a:t></a:t>
            </a:r>
            <a:endParaRPr lang="en-US"/>
          </a:p>
        </p:txBody>
      </p:sp>
      <p:sp>
        <p:nvSpPr>
          <p:cNvPr id="11" name="Text Placeholder 10"/>
          <p:cNvSpPr>
            <a:spLocks noGrp="1"/>
          </p:cNvSpPr>
          <p:nvPr>
            <p:ph type="body" sz="quarter" idx="28"/>
          </p:nvPr>
        </p:nvSpPr>
        <p:spPr/>
        <p:txBody>
          <a:bodyPr/>
          <a:lstStyle/>
          <a:p>
            <a:r>
              <a:rPr lang="en-US" smtClean="0"/>
              <a:t></a:t>
            </a:r>
            <a:endParaRPr lang="en-US"/>
          </a:p>
        </p:txBody>
      </p:sp>
      <p:sp>
        <p:nvSpPr>
          <p:cNvPr id="26" name="Rectangle 25"/>
          <p:cNvSpPr/>
          <p:nvPr/>
        </p:nvSpPr>
        <p:spPr>
          <a:xfrm>
            <a:off x="9963410" y="6131288"/>
            <a:ext cx="1774846" cy="230832"/>
          </a:xfrm>
          <a:prstGeom prst="rect">
            <a:avLst/>
          </a:prstGeom>
        </p:spPr>
        <p:txBody>
          <a:bodyPr wrap="none">
            <a:spAutoFit/>
          </a:bodyPr>
          <a:lstStyle/>
          <a:p>
            <a:pPr algn="ctr"/>
            <a:r>
              <a:rPr lang="en-US" sz="900" smtClean="0">
                <a:solidFill>
                  <a:schemeClr val="accent3">
                    <a:lumMod val="60000"/>
                    <a:lumOff val="40000"/>
                  </a:schemeClr>
                </a:solidFill>
              </a:rPr>
              <a:t>*This slide is using Font Awesome</a:t>
            </a:r>
            <a:endParaRPr lang="en-US" sz="900" b="0" i="0">
              <a:solidFill>
                <a:schemeClr val="accent3">
                  <a:lumMod val="60000"/>
                  <a:lumOff val="40000"/>
                </a:schemeClr>
              </a:solidFill>
              <a:effectLst/>
            </a:endParaRPr>
          </a:p>
        </p:txBody>
      </p:sp>
    </p:spTree>
    <p:extLst>
      <p:ext uri="{BB962C8B-B14F-4D97-AF65-F5344CB8AC3E}">
        <p14:creationId xmlns:p14="http://schemas.microsoft.com/office/powerpoint/2010/main" val="184071988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7" name="Title 26"/>
          <p:cNvSpPr>
            <a:spLocks noGrp="1"/>
          </p:cNvSpPr>
          <p:nvPr>
            <p:ph type="title"/>
          </p:nvPr>
        </p:nvSpPr>
        <p:spPr/>
        <p:txBody>
          <a:bodyPr>
            <a:normAutofit fontScale="90000"/>
          </a:bodyPr>
          <a:lstStyle/>
          <a:p>
            <a:r>
              <a:rPr lang="en-US"/>
              <a:t>Pricing Table – </a:t>
            </a:r>
            <a:r>
              <a:rPr lang="en-US" smtClean="0"/>
              <a:t>Simple with 3 Blocks</a:t>
            </a:r>
            <a:endParaRPr lang="en-US"/>
          </a:p>
        </p:txBody>
      </p:sp>
      <p:sp>
        <p:nvSpPr>
          <p:cNvPr id="3" name="Date Placeholder 2"/>
          <p:cNvSpPr>
            <a:spLocks noGrp="1"/>
          </p:cNvSpPr>
          <p:nvPr>
            <p:ph type="dt" sz="half" idx="10"/>
          </p:nvPr>
        </p:nvSpPr>
        <p:spPr/>
        <p:txBody>
          <a:bodyPr/>
          <a:lstStyle/>
          <a:p>
            <a:r>
              <a:rPr lang="en-US" smtClean="0">
                <a:solidFill>
                  <a:schemeClr val="bg1"/>
                </a:solidFill>
              </a:rPr>
              <a:t>your date here</a:t>
            </a:r>
            <a:endParaRPr lang="en-US">
              <a:solidFill>
                <a:schemeClr val="bg1"/>
              </a:solidFill>
            </a:endParaRPr>
          </a:p>
        </p:txBody>
      </p:sp>
      <p:sp>
        <p:nvSpPr>
          <p:cNvPr id="4" name="Footer Placeholder 3"/>
          <p:cNvSpPr>
            <a:spLocks noGrp="1"/>
          </p:cNvSpPr>
          <p:nvPr>
            <p:ph type="ftr" sz="quarter" idx="11"/>
          </p:nvPr>
        </p:nvSpPr>
        <p:spPr/>
        <p:txBody>
          <a:bodyPr/>
          <a:lstStyle/>
          <a:p>
            <a:r>
              <a:rPr lang="en-US" smtClean="0">
                <a:solidFill>
                  <a:schemeClr val="bg1"/>
                </a:solidFill>
              </a:rPr>
              <a:t>större - a multipurpose PowerPoint template</a:t>
            </a:r>
            <a:endParaRPr lang="en-US">
              <a:solidFill>
                <a:schemeClr val="bg1"/>
              </a:solidFill>
            </a:endParaRPr>
          </a:p>
        </p:txBody>
      </p:sp>
      <p:sp>
        <p:nvSpPr>
          <p:cNvPr id="5" name="Slide Number Placeholder 4"/>
          <p:cNvSpPr>
            <a:spLocks noGrp="1"/>
          </p:cNvSpPr>
          <p:nvPr>
            <p:ph type="sldNum" sz="quarter" idx="12"/>
          </p:nvPr>
        </p:nvSpPr>
        <p:spPr/>
        <p:txBody>
          <a:bodyPr/>
          <a:lstStyle/>
          <a:p>
            <a:fld id="{6E18DBF4-37B7-4C4F-9728-A1C100B177EE}" type="slidenum">
              <a:rPr lang="en-US" smtClean="0">
                <a:solidFill>
                  <a:schemeClr val="bg1"/>
                </a:solidFill>
              </a:rPr>
              <a:pPr/>
              <a:t>90</a:t>
            </a:fld>
            <a:endParaRPr lang="en-US">
              <a:solidFill>
                <a:schemeClr val="bg1"/>
              </a:solidFill>
            </a:endParaRPr>
          </a:p>
        </p:txBody>
      </p:sp>
      <p:sp>
        <p:nvSpPr>
          <p:cNvPr id="6" name="Text Placeholder 5"/>
          <p:cNvSpPr>
            <a:spLocks noGrp="1"/>
          </p:cNvSpPr>
          <p:nvPr>
            <p:ph type="body" sz="quarter" idx="24"/>
          </p:nvPr>
        </p:nvSpPr>
        <p:spPr/>
        <p:txBody>
          <a:bodyPr/>
          <a:lstStyle/>
          <a:p>
            <a:r>
              <a:rPr lang="en-US" smtClean="0"/>
              <a:t>Starter</a:t>
            </a:r>
            <a:endParaRPr lang="en-US"/>
          </a:p>
        </p:txBody>
      </p:sp>
      <p:sp>
        <p:nvSpPr>
          <p:cNvPr id="7" name="Text Placeholder 6"/>
          <p:cNvSpPr>
            <a:spLocks noGrp="1"/>
          </p:cNvSpPr>
          <p:nvPr>
            <p:ph type="body" sz="quarter" idx="25"/>
          </p:nvPr>
        </p:nvSpPr>
        <p:spPr/>
        <p:txBody>
          <a:bodyPr/>
          <a:lstStyle/>
          <a:p>
            <a:r>
              <a:rPr lang="en-US" smtClean="0"/>
              <a:t>Free</a:t>
            </a:r>
            <a:endParaRPr lang="en-US"/>
          </a:p>
        </p:txBody>
      </p:sp>
      <p:sp>
        <p:nvSpPr>
          <p:cNvPr id="8" name="Text Placeholder 7"/>
          <p:cNvSpPr>
            <a:spLocks noGrp="1"/>
          </p:cNvSpPr>
          <p:nvPr>
            <p:ph type="body" sz="quarter" idx="26"/>
          </p:nvPr>
        </p:nvSpPr>
        <p:spPr/>
        <p:txBody>
          <a:bodyPr/>
          <a:lstStyle/>
          <a:p>
            <a:r>
              <a:rPr lang="en-US" smtClean="0"/>
              <a:t>Attribute 1 here</a:t>
            </a:r>
            <a:endParaRPr lang="en-US"/>
          </a:p>
        </p:txBody>
      </p:sp>
      <p:sp>
        <p:nvSpPr>
          <p:cNvPr id="9" name="Text Placeholder 8"/>
          <p:cNvSpPr>
            <a:spLocks noGrp="1"/>
          </p:cNvSpPr>
          <p:nvPr>
            <p:ph type="body" sz="quarter" idx="28"/>
          </p:nvPr>
        </p:nvSpPr>
        <p:spPr/>
        <p:txBody>
          <a:bodyPr/>
          <a:lstStyle/>
          <a:p>
            <a:r>
              <a:rPr lang="en-US" smtClean="0"/>
              <a:t>Professional</a:t>
            </a:r>
            <a:endParaRPr lang="en-US"/>
          </a:p>
        </p:txBody>
      </p:sp>
      <p:sp>
        <p:nvSpPr>
          <p:cNvPr id="10" name="Text Placeholder 9"/>
          <p:cNvSpPr>
            <a:spLocks noGrp="1"/>
          </p:cNvSpPr>
          <p:nvPr>
            <p:ph type="body" sz="quarter" idx="29"/>
          </p:nvPr>
        </p:nvSpPr>
        <p:spPr/>
        <p:txBody>
          <a:bodyPr/>
          <a:lstStyle/>
          <a:p>
            <a:r>
              <a:rPr lang="en-US" smtClean="0"/>
              <a:t>$299</a:t>
            </a:r>
            <a:endParaRPr lang="en-US"/>
          </a:p>
        </p:txBody>
      </p:sp>
      <p:sp>
        <p:nvSpPr>
          <p:cNvPr id="11" name="Text Placeholder 10"/>
          <p:cNvSpPr>
            <a:spLocks noGrp="1"/>
          </p:cNvSpPr>
          <p:nvPr>
            <p:ph type="body" sz="quarter" idx="30"/>
          </p:nvPr>
        </p:nvSpPr>
        <p:spPr/>
        <p:txBody>
          <a:bodyPr/>
          <a:lstStyle/>
          <a:p>
            <a:r>
              <a:rPr lang="en-US"/>
              <a:t>Attribute 1 </a:t>
            </a:r>
            <a:r>
              <a:rPr lang="en-US" smtClean="0"/>
              <a:t>here</a:t>
            </a:r>
            <a:endParaRPr lang="en-US"/>
          </a:p>
        </p:txBody>
      </p:sp>
      <p:sp>
        <p:nvSpPr>
          <p:cNvPr id="12" name="Text Placeholder 11"/>
          <p:cNvSpPr>
            <a:spLocks noGrp="1"/>
          </p:cNvSpPr>
          <p:nvPr>
            <p:ph type="body" sz="quarter" idx="36"/>
          </p:nvPr>
        </p:nvSpPr>
        <p:spPr/>
        <p:txBody>
          <a:bodyPr/>
          <a:lstStyle/>
          <a:p>
            <a:r>
              <a:rPr lang="en-US" smtClean="0"/>
              <a:t>Standard</a:t>
            </a:r>
            <a:endParaRPr lang="en-US"/>
          </a:p>
        </p:txBody>
      </p:sp>
      <p:sp>
        <p:nvSpPr>
          <p:cNvPr id="13" name="Text Placeholder 12"/>
          <p:cNvSpPr>
            <a:spLocks noGrp="1"/>
          </p:cNvSpPr>
          <p:nvPr>
            <p:ph type="body" sz="quarter" idx="37"/>
          </p:nvPr>
        </p:nvSpPr>
        <p:spPr/>
        <p:txBody>
          <a:bodyPr/>
          <a:lstStyle/>
          <a:p>
            <a:r>
              <a:rPr lang="en-US" smtClean="0"/>
              <a:t>$99</a:t>
            </a:r>
            <a:endParaRPr lang="en-US"/>
          </a:p>
        </p:txBody>
      </p:sp>
      <p:sp>
        <p:nvSpPr>
          <p:cNvPr id="14" name="Text Placeholder 13"/>
          <p:cNvSpPr>
            <a:spLocks noGrp="1"/>
          </p:cNvSpPr>
          <p:nvPr>
            <p:ph type="body" sz="quarter" idx="38"/>
          </p:nvPr>
        </p:nvSpPr>
        <p:spPr/>
        <p:txBody>
          <a:bodyPr/>
          <a:lstStyle/>
          <a:p>
            <a:r>
              <a:rPr lang="en-US"/>
              <a:t>Attribute 1 </a:t>
            </a:r>
            <a:r>
              <a:rPr lang="en-US" smtClean="0"/>
              <a:t>here</a:t>
            </a:r>
            <a:endParaRPr lang="en-US"/>
          </a:p>
        </p:txBody>
      </p:sp>
      <p:sp>
        <p:nvSpPr>
          <p:cNvPr id="15" name="Text Placeholder 14"/>
          <p:cNvSpPr>
            <a:spLocks noGrp="1"/>
          </p:cNvSpPr>
          <p:nvPr>
            <p:ph type="body" sz="quarter" idx="39"/>
          </p:nvPr>
        </p:nvSpPr>
        <p:spPr/>
        <p:txBody>
          <a:bodyPr/>
          <a:lstStyle/>
          <a:p>
            <a:r>
              <a:rPr lang="en-US"/>
              <a:t>Attribute </a:t>
            </a:r>
            <a:r>
              <a:rPr lang="en-US" smtClean="0"/>
              <a:t>2 here</a:t>
            </a:r>
            <a:endParaRPr lang="en-US"/>
          </a:p>
        </p:txBody>
      </p:sp>
      <p:sp>
        <p:nvSpPr>
          <p:cNvPr id="16" name="Text Placeholder 15"/>
          <p:cNvSpPr>
            <a:spLocks noGrp="1"/>
          </p:cNvSpPr>
          <p:nvPr>
            <p:ph type="body" sz="quarter" idx="40"/>
          </p:nvPr>
        </p:nvSpPr>
        <p:spPr/>
        <p:txBody>
          <a:bodyPr/>
          <a:lstStyle/>
          <a:p>
            <a:r>
              <a:rPr lang="en-US"/>
              <a:t>Attribute </a:t>
            </a:r>
            <a:r>
              <a:rPr lang="en-US" smtClean="0"/>
              <a:t>2 here</a:t>
            </a:r>
            <a:endParaRPr lang="en-US"/>
          </a:p>
        </p:txBody>
      </p:sp>
      <p:sp>
        <p:nvSpPr>
          <p:cNvPr id="17" name="Text Placeholder 16"/>
          <p:cNvSpPr>
            <a:spLocks noGrp="1"/>
          </p:cNvSpPr>
          <p:nvPr>
            <p:ph type="body" sz="quarter" idx="41"/>
          </p:nvPr>
        </p:nvSpPr>
        <p:spPr/>
        <p:txBody>
          <a:bodyPr/>
          <a:lstStyle/>
          <a:p>
            <a:r>
              <a:rPr lang="en-US"/>
              <a:t>Attribute </a:t>
            </a:r>
            <a:r>
              <a:rPr lang="en-US" smtClean="0"/>
              <a:t>2 here</a:t>
            </a:r>
            <a:endParaRPr lang="en-US"/>
          </a:p>
        </p:txBody>
      </p:sp>
      <p:sp>
        <p:nvSpPr>
          <p:cNvPr id="18" name="Text Placeholder 17"/>
          <p:cNvSpPr>
            <a:spLocks noGrp="1"/>
          </p:cNvSpPr>
          <p:nvPr>
            <p:ph type="body" sz="quarter" idx="42"/>
          </p:nvPr>
        </p:nvSpPr>
        <p:spPr/>
        <p:txBody>
          <a:bodyPr/>
          <a:lstStyle/>
          <a:p>
            <a:r>
              <a:rPr lang="en-US"/>
              <a:t>Attribute </a:t>
            </a:r>
            <a:r>
              <a:rPr lang="en-US" smtClean="0"/>
              <a:t>3 here</a:t>
            </a:r>
            <a:endParaRPr lang="en-US"/>
          </a:p>
        </p:txBody>
      </p:sp>
      <p:sp>
        <p:nvSpPr>
          <p:cNvPr id="19" name="Text Placeholder 18"/>
          <p:cNvSpPr>
            <a:spLocks noGrp="1"/>
          </p:cNvSpPr>
          <p:nvPr>
            <p:ph type="body" sz="quarter" idx="43"/>
          </p:nvPr>
        </p:nvSpPr>
        <p:spPr/>
        <p:txBody>
          <a:bodyPr/>
          <a:lstStyle/>
          <a:p>
            <a:r>
              <a:rPr lang="en-US"/>
              <a:t>Attribute </a:t>
            </a:r>
            <a:r>
              <a:rPr lang="en-US" smtClean="0"/>
              <a:t>3 here</a:t>
            </a:r>
            <a:endParaRPr lang="en-US"/>
          </a:p>
        </p:txBody>
      </p:sp>
      <p:sp>
        <p:nvSpPr>
          <p:cNvPr id="20" name="Text Placeholder 19"/>
          <p:cNvSpPr>
            <a:spLocks noGrp="1"/>
          </p:cNvSpPr>
          <p:nvPr>
            <p:ph type="body" sz="quarter" idx="44"/>
          </p:nvPr>
        </p:nvSpPr>
        <p:spPr/>
        <p:txBody>
          <a:bodyPr/>
          <a:lstStyle/>
          <a:p>
            <a:r>
              <a:rPr lang="en-US"/>
              <a:t>Attribute </a:t>
            </a:r>
            <a:r>
              <a:rPr lang="en-US" smtClean="0"/>
              <a:t>3 here</a:t>
            </a:r>
            <a:endParaRPr lang="en-US"/>
          </a:p>
        </p:txBody>
      </p:sp>
      <p:sp>
        <p:nvSpPr>
          <p:cNvPr id="21" name="Text Placeholder 20"/>
          <p:cNvSpPr>
            <a:spLocks noGrp="1"/>
          </p:cNvSpPr>
          <p:nvPr>
            <p:ph type="body" sz="quarter" idx="45"/>
          </p:nvPr>
        </p:nvSpPr>
        <p:spPr/>
        <p:txBody>
          <a:bodyPr/>
          <a:lstStyle/>
          <a:p>
            <a:r>
              <a:rPr lang="en-US"/>
              <a:t>Attribute </a:t>
            </a:r>
            <a:r>
              <a:rPr lang="en-US" smtClean="0"/>
              <a:t>4 here</a:t>
            </a:r>
            <a:endParaRPr lang="en-US"/>
          </a:p>
        </p:txBody>
      </p:sp>
      <p:sp>
        <p:nvSpPr>
          <p:cNvPr id="22" name="Text Placeholder 21"/>
          <p:cNvSpPr>
            <a:spLocks noGrp="1"/>
          </p:cNvSpPr>
          <p:nvPr>
            <p:ph type="body" sz="quarter" idx="46"/>
          </p:nvPr>
        </p:nvSpPr>
        <p:spPr/>
        <p:txBody>
          <a:bodyPr/>
          <a:lstStyle/>
          <a:p>
            <a:r>
              <a:rPr lang="en-US"/>
              <a:t>Attribute </a:t>
            </a:r>
            <a:r>
              <a:rPr lang="en-US" smtClean="0"/>
              <a:t>4 here</a:t>
            </a:r>
            <a:endParaRPr lang="en-US"/>
          </a:p>
        </p:txBody>
      </p:sp>
      <p:sp>
        <p:nvSpPr>
          <p:cNvPr id="23" name="Text Placeholder 22"/>
          <p:cNvSpPr>
            <a:spLocks noGrp="1"/>
          </p:cNvSpPr>
          <p:nvPr>
            <p:ph type="body" sz="quarter" idx="47"/>
          </p:nvPr>
        </p:nvSpPr>
        <p:spPr/>
        <p:txBody>
          <a:bodyPr/>
          <a:lstStyle/>
          <a:p>
            <a:r>
              <a:rPr lang="en-US"/>
              <a:t>Attribute </a:t>
            </a:r>
            <a:r>
              <a:rPr lang="en-US" smtClean="0"/>
              <a:t>4 here</a:t>
            </a:r>
            <a:endParaRPr lang="en-US"/>
          </a:p>
        </p:txBody>
      </p:sp>
      <p:sp>
        <p:nvSpPr>
          <p:cNvPr id="24" name="Text Placeholder 23"/>
          <p:cNvSpPr>
            <a:spLocks noGrp="1"/>
          </p:cNvSpPr>
          <p:nvPr>
            <p:ph type="body" sz="quarter" idx="48"/>
          </p:nvPr>
        </p:nvSpPr>
        <p:spPr/>
        <p:txBody>
          <a:bodyPr/>
          <a:lstStyle/>
          <a:p>
            <a:r>
              <a:rPr lang="en-US"/>
              <a:t>Attribute </a:t>
            </a:r>
            <a:r>
              <a:rPr lang="en-US" smtClean="0"/>
              <a:t>5 here</a:t>
            </a:r>
            <a:endParaRPr lang="en-US"/>
          </a:p>
        </p:txBody>
      </p:sp>
      <p:sp>
        <p:nvSpPr>
          <p:cNvPr id="25" name="Text Placeholder 24"/>
          <p:cNvSpPr>
            <a:spLocks noGrp="1"/>
          </p:cNvSpPr>
          <p:nvPr>
            <p:ph type="body" sz="quarter" idx="49"/>
          </p:nvPr>
        </p:nvSpPr>
        <p:spPr/>
        <p:txBody>
          <a:bodyPr/>
          <a:lstStyle/>
          <a:p>
            <a:r>
              <a:rPr lang="en-US"/>
              <a:t>Attribute </a:t>
            </a:r>
            <a:r>
              <a:rPr lang="en-US" smtClean="0"/>
              <a:t>5 here</a:t>
            </a:r>
            <a:endParaRPr lang="en-US"/>
          </a:p>
        </p:txBody>
      </p:sp>
      <p:sp>
        <p:nvSpPr>
          <p:cNvPr id="26" name="Text Placeholder 25"/>
          <p:cNvSpPr>
            <a:spLocks noGrp="1"/>
          </p:cNvSpPr>
          <p:nvPr>
            <p:ph type="body" sz="quarter" idx="50"/>
          </p:nvPr>
        </p:nvSpPr>
        <p:spPr/>
        <p:txBody>
          <a:bodyPr/>
          <a:lstStyle/>
          <a:p>
            <a:r>
              <a:rPr lang="en-US"/>
              <a:t>Attribute </a:t>
            </a:r>
            <a:r>
              <a:rPr lang="en-US" smtClean="0"/>
              <a:t>5 here</a:t>
            </a:r>
            <a:endParaRPr lang="en-US"/>
          </a:p>
        </p:txBody>
      </p:sp>
      <p:sp>
        <p:nvSpPr>
          <p:cNvPr id="28" name="Text Placeholder 27"/>
          <p:cNvSpPr>
            <a:spLocks noGrp="1"/>
          </p:cNvSpPr>
          <p:nvPr>
            <p:ph type="body" sz="quarter" idx="51"/>
          </p:nvPr>
        </p:nvSpPr>
        <p:spPr/>
        <p:txBody>
          <a:bodyPr/>
          <a:lstStyle/>
          <a:p>
            <a:r>
              <a:rPr lang="en-US" smtClean="0"/>
              <a:t>Popular</a:t>
            </a:r>
            <a:endParaRPr lang="en-US"/>
          </a:p>
        </p:txBody>
      </p:sp>
      <p:sp>
        <p:nvSpPr>
          <p:cNvPr id="29" name="Text Placeholder 28"/>
          <p:cNvSpPr>
            <a:spLocks noGrp="1"/>
          </p:cNvSpPr>
          <p:nvPr>
            <p:ph type="body" sz="quarter" idx="52"/>
          </p:nvPr>
        </p:nvSpPr>
        <p:spPr/>
        <p:txBody>
          <a:bodyPr/>
          <a:lstStyle/>
          <a:p>
            <a:r>
              <a:rPr lang="en-US" smtClean="0"/>
              <a:t>For beginners</a:t>
            </a:r>
            <a:endParaRPr lang="en-US"/>
          </a:p>
        </p:txBody>
      </p:sp>
      <p:sp>
        <p:nvSpPr>
          <p:cNvPr id="30" name="Text Placeholder 29"/>
          <p:cNvSpPr>
            <a:spLocks noGrp="1"/>
          </p:cNvSpPr>
          <p:nvPr>
            <p:ph type="body" sz="quarter" idx="53"/>
          </p:nvPr>
        </p:nvSpPr>
        <p:spPr/>
        <p:txBody>
          <a:bodyPr/>
          <a:lstStyle/>
          <a:p>
            <a:r>
              <a:rPr lang="en-US" smtClean="0"/>
              <a:t>Best value</a:t>
            </a:r>
            <a:endParaRPr lang="en-US"/>
          </a:p>
        </p:txBody>
      </p:sp>
      <p:grpSp>
        <p:nvGrpSpPr>
          <p:cNvPr id="31" name="Group 30"/>
          <p:cNvGrpSpPr/>
          <p:nvPr/>
        </p:nvGrpSpPr>
        <p:grpSpPr>
          <a:xfrm>
            <a:off x="8295404" y="1693391"/>
            <a:ext cx="867646" cy="781050"/>
            <a:chOff x="7809629" y="2171700"/>
            <a:chExt cx="867646" cy="781050"/>
          </a:xfrm>
        </p:grpSpPr>
        <p:sp>
          <p:nvSpPr>
            <p:cNvPr id="32" name="Diagonal Stripe 31"/>
            <p:cNvSpPr/>
            <p:nvPr/>
          </p:nvSpPr>
          <p:spPr>
            <a:xfrm>
              <a:off x="7896225" y="2171700"/>
              <a:ext cx="781050" cy="781050"/>
            </a:xfrm>
            <a:prstGeom prst="diagStripe">
              <a:avLst>
                <a:gd name="adj" fmla="val 439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rthographicFront">
                  <a:rot lat="0" lon="0" rev="2700000"/>
                </a:camera>
                <a:lightRig rig="threePt" dir="t"/>
              </a:scene3d>
            </a:bodyPr>
            <a:lstStyle/>
            <a:p>
              <a:pPr algn="ctr"/>
              <a:endParaRPr lang="en-US" sz="1100" cap="all">
                <a:solidFill>
                  <a:schemeClr val="bg1"/>
                </a:solidFill>
              </a:endParaRPr>
            </a:p>
          </p:txBody>
        </p:sp>
        <p:sp>
          <p:nvSpPr>
            <p:cNvPr id="33" name="Rectangle 32"/>
            <p:cNvSpPr/>
            <p:nvPr/>
          </p:nvSpPr>
          <p:spPr>
            <a:xfrm rot="18900000">
              <a:off x="7809629" y="2299812"/>
              <a:ext cx="725263" cy="338554"/>
            </a:xfrm>
            <a:prstGeom prst="rect">
              <a:avLst/>
            </a:prstGeom>
          </p:spPr>
          <p:txBody>
            <a:bodyPr wrap="none">
              <a:spAutoFit/>
            </a:bodyPr>
            <a:lstStyle/>
            <a:p>
              <a:r>
                <a:rPr lang="en-US" sz="1600" cap="all">
                  <a:solidFill>
                    <a:schemeClr val="bg1"/>
                  </a:solidFill>
                </a:rPr>
                <a:t>Value</a:t>
              </a:r>
              <a:endParaRPr lang="en-US" sz="1600"/>
            </a:p>
          </p:txBody>
        </p:sp>
      </p:grpSp>
    </p:spTree>
    <p:extLst>
      <p:ext uri="{BB962C8B-B14F-4D97-AF65-F5344CB8AC3E}">
        <p14:creationId xmlns:p14="http://schemas.microsoft.com/office/powerpoint/2010/main" val="743410055"/>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p:cNvSpPr>
            <a:spLocks noGrp="1"/>
          </p:cNvSpPr>
          <p:nvPr>
            <p:ph type="title"/>
          </p:nvPr>
        </p:nvSpPr>
        <p:spPr/>
        <p:txBody>
          <a:bodyPr>
            <a:normAutofit fontScale="90000"/>
          </a:bodyPr>
          <a:lstStyle/>
          <a:p>
            <a:r>
              <a:rPr lang="en-US"/>
              <a:t>Pricing Table</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91</a:t>
            </a:fld>
            <a:endParaRPr lang="en-US"/>
          </a:p>
        </p:txBody>
      </p:sp>
      <p:graphicFrame>
        <p:nvGraphicFramePr>
          <p:cNvPr id="33" name="Table Placeholder 32"/>
          <p:cNvGraphicFramePr>
            <a:graphicFrameLocks noGrp="1"/>
          </p:cNvGraphicFramePr>
          <p:nvPr>
            <p:ph type="tbl" sz="quarter" idx="13"/>
            <p:extLst>
              <p:ext uri="{D42A27DB-BD31-4B8C-83A1-F6EECF244321}">
                <p14:modId xmlns:p14="http://schemas.microsoft.com/office/powerpoint/2010/main" val="2249900067"/>
              </p:ext>
            </p:extLst>
          </p:nvPr>
        </p:nvGraphicFramePr>
        <p:xfrm>
          <a:off x="482600" y="1619250"/>
          <a:ext cx="11226800" cy="4363085"/>
        </p:xfrm>
        <a:graphic>
          <a:graphicData uri="http://schemas.openxmlformats.org/drawingml/2006/table">
            <a:tbl>
              <a:tblPr firstRow="1" bandRow="1">
                <a:tableStyleId>{2D5ABB26-0587-4C30-8999-92F81FD0307C}</a:tableStyleId>
              </a:tblPr>
              <a:tblGrid>
                <a:gridCol w="2245360"/>
                <a:gridCol w="2245360"/>
                <a:gridCol w="2245360"/>
                <a:gridCol w="2245360"/>
                <a:gridCol w="2245360"/>
              </a:tblGrid>
              <a:tr h="561975">
                <a:tc>
                  <a:txBody>
                    <a:bodyPr/>
                    <a:lstStyle/>
                    <a:p>
                      <a:endParaRPr lang="en-US"/>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400" b="1" smtClean="0"/>
                        <a:t>Starter</a:t>
                      </a:r>
                      <a:endParaRPr lang="en-US" sz="2400" b="1"/>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r>
                        <a:rPr lang="en-US" sz="2400" b="1" smtClean="0"/>
                        <a:t>Standard</a:t>
                      </a:r>
                      <a:endParaRPr lang="en-US" sz="2400"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2400" b="1" smtClean="0"/>
                        <a:t>Professionnal</a:t>
                      </a:r>
                      <a:endParaRPr lang="en-US" sz="2400"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3"/>
                    </a:solidFill>
                  </a:tcPr>
                </a:tc>
                <a:tc>
                  <a:txBody>
                    <a:bodyPr/>
                    <a:lstStyle/>
                    <a:p>
                      <a:pPr algn="ctr"/>
                      <a:r>
                        <a:rPr lang="en-US" sz="2400" b="1" smtClean="0">
                          <a:solidFill>
                            <a:schemeClr val="bg1"/>
                          </a:solidFill>
                        </a:rPr>
                        <a:t>Pro-Unlimited</a:t>
                      </a:r>
                      <a:endParaRPr lang="en-US" sz="2400" b="1">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5"/>
                    </a:solidFill>
                  </a:tcPr>
                </a:tc>
              </a:tr>
              <a:tr h="619760">
                <a:tc>
                  <a:txBody>
                    <a:bodyPr/>
                    <a:lstStyle/>
                    <a:p>
                      <a:r>
                        <a:rPr lang="en-US" b="1" smtClean="0"/>
                        <a:t>Price</a:t>
                      </a:r>
                      <a:endParaRPr lang="en-US" b="1"/>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Free</a:t>
                      </a:r>
                      <a:endParaRPr lang="en-US" b="1"/>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$19</a:t>
                      </a:r>
                      <a:endParaRPr lang="en-US"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$49</a:t>
                      </a:r>
                      <a:endParaRPr lang="en-US"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$99</a:t>
                      </a:r>
                      <a:endParaRPr lang="en-US" b="1"/>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1</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2</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3</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4</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5</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Limited</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6</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r>
              <a:tr h="956310">
                <a:tc>
                  <a:txBody>
                    <a:bodyPr/>
                    <a:lstStyle/>
                    <a:p>
                      <a:endParaRPr lang="en-US" sz="1600" b="1">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For beginners</a:t>
                      </a:r>
                      <a:endParaRPr lang="en-US" sz="1600" b="1">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For Small Businesses</a:t>
                      </a:r>
                      <a:endParaRPr lang="en-US" sz="1600" b="1">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Corporate</a:t>
                      </a:r>
                      <a:endParaRPr lang="en-US" sz="1600" b="1">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Complete</a:t>
                      </a:r>
                      <a:r>
                        <a:rPr lang="en-US" sz="1600" b="1" baseline="0" smtClean="0">
                          <a:solidFill>
                            <a:schemeClr val="bg2">
                              <a:lumMod val="75000"/>
                            </a:schemeClr>
                          </a:solidFill>
                        </a:rPr>
                        <a:t> pack</a:t>
                      </a:r>
                      <a:endParaRPr lang="en-US" sz="1600" b="1">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321724028"/>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p:cNvSpPr>
            <a:spLocks noGrp="1"/>
          </p:cNvSpPr>
          <p:nvPr>
            <p:ph type="title"/>
          </p:nvPr>
        </p:nvSpPr>
        <p:spPr/>
        <p:txBody>
          <a:bodyPr>
            <a:normAutofit fontScale="90000"/>
          </a:bodyPr>
          <a:lstStyle/>
          <a:p>
            <a:r>
              <a:rPr lang="en-US"/>
              <a:t>Pricing Table</a:t>
            </a:r>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92</a:t>
            </a:fld>
            <a:endParaRPr lang="en-US"/>
          </a:p>
        </p:txBody>
      </p:sp>
      <p:graphicFrame>
        <p:nvGraphicFramePr>
          <p:cNvPr id="33" name="Table Placeholder 32"/>
          <p:cNvGraphicFramePr>
            <a:graphicFrameLocks noGrp="1"/>
          </p:cNvGraphicFramePr>
          <p:nvPr>
            <p:ph type="tbl" sz="quarter" idx="13"/>
            <p:extLst>
              <p:ext uri="{D42A27DB-BD31-4B8C-83A1-F6EECF244321}">
                <p14:modId xmlns:p14="http://schemas.microsoft.com/office/powerpoint/2010/main" val="1831298938"/>
              </p:ext>
            </p:extLst>
          </p:nvPr>
        </p:nvGraphicFramePr>
        <p:xfrm>
          <a:off x="482600" y="1619250"/>
          <a:ext cx="11226800" cy="4363085"/>
        </p:xfrm>
        <a:graphic>
          <a:graphicData uri="http://schemas.openxmlformats.org/drawingml/2006/table">
            <a:tbl>
              <a:tblPr firstRow="1" bandRow="1">
                <a:tableStyleId>{2D5ABB26-0587-4C30-8999-92F81FD0307C}</a:tableStyleId>
              </a:tblPr>
              <a:tblGrid>
                <a:gridCol w="2245360"/>
                <a:gridCol w="2245360"/>
                <a:gridCol w="2245360"/>
                <a:gridCol w="2245360"/>
                <a:gridCol w="2245360"/>
              </a:tblGrid>
              <a:tr h="561975">
                <a:tc>
                  <a:txBody>
                    <a:bodyPr/>
                    <a:lstStyle/>
                    <a:p>
                      <a:endParaRPr lang="en-US"/>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2400" b="1" smtClean="0"/>
                        <a:t>Starter</a:t>
                      </a:r>
                      <a:endParaRPr lang="en-US" sz="2400" b="1"/>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40000"/>
                        <a:lumOff val="60000"/>
                      </a:schemeClr>
                    </a:solidFill>
                  </a:tcPr>
                </a:tc>
                <a:tc>
                  <a:txBody>
                    <a:bodyPr/>
                    <a:lstStyle/>
                    <a:p>
                      <a:pPr algn="ctr"/>
                      <a:r>
                        <a:rPr lang="en-US" sz="2400" b="1" smtClean="0"/>
                        <a:t>Standard</a:t>
                      </a:r>
                      <a:endParaRPr lang="en-US" sz="2400"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60000"/>
                        <a:lumOff val="40000"/>
                      </a:schemeClr>
                    </a:solidFill>
                  </a:tcPr>
                </a:tc>
                <a:tc>
                  <a:txBody>
                    <a:bodyPr/>
                    <a:lstStyle/>
                    <a:p>
                      <a:pPr algn="ctr"/>
                      <a:r>
                        <a:rPr lang="en-US" sz="2400" b="1" smtClean="0"/>
                        <a:t>Professionnal</a:t>
                      </a:r>
                      <a:endParaRPr lang="en-US" sz="2400"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r>
                        <a:rPr lang="en-US" sz="2400" b="1" smtClean="0">
                          <a:solidFill>
                            <a:schemeClr val="bg1"/>
                          </a:solidFill>
                        </a:rPr>
                        <a:t>Pro-Unlimited</a:t>
                      </a:r>
                      <a:endParaRPr lang="en-US" sz="2400" b="1">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r>
              <a:tr h="619760">
                <a:tc>
                  <a:txBody>
                    <a:bodyPr/>
                    <a:lstStyle/>
                    <a:p>
                      <a:r>
                        <a:rPr lang="en-US" b="1" smtClean="0"/>
                        <a:t>Price</a:t>
                      </a:r>
                      <a:endParaRPr lang="en-US" b="1"/>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Free</a:t>
                      </a:r>
                      <a:endParaRPr lang="en-US" b="1"/>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$19</a:t>
                      </a:r>
                      <a:endParaRPr lang="en-US"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t>$49</a:t>
                      </a:r>
                      <a:endParaRPr lang="en-US" b="1"/>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b="1" smtClean="0">
                          <a:solidFill>
                            <a:schemeClr val="bg1"/>
                          </a:solidFill>
                        </a:rPr>
                        <a:t>$99</a:t>
                      </a:r>
                      <a:endParaRPr lang="en-US" b="1">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5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1</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Yes</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1"/>
                          </a:solidFill>
                        </a:rPr>
                        <a:t>Yes</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2</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1"/>
                          </a:solidFill>
                          <a:latin typeface="FontAwesome" pitchFamily="2" charset="0"/>
                        </a:rPr>
                        <a:t></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5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3</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1"/>
                          </a:solidFill>
                          <a:latin typeface="FontAwesome" pitchFamily="2" charset="0"/>
                        </a:rPr>
                        <a:t></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4</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2">
                              <a:lumMod val="75000"/>
                            </a:schemeClr>
                          </a:solidFill>
                          <a:latin typeface="FontAwesome" pitchFamily="2" charset="0"/>
                        </a:rPr>
                        <a:t></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accent4"/>
                          </a:solidFill>
                          <a:latin typeface="FontAwesome" pitchFamily="2" charset="0"/>
                        </a:rPr>
                        <a:t></a:t>
                      </a:r>
                      <a:endParaRPr lang="en-US" sz="1600" b="0">
                        <a:solidFill>
                          <a:schemeClr val="accent4"/>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1"/>
                          </a:solidFill>
                          <a:latin typeface="FontAwesome" pitchFamily="2" charset="0"/>
                        </a:rPr>
                        <a:t></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50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5</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2">
                              <a:lumMod val="75000"/>
                            </a:schemeClr>
                          </a:solidFill>
                        </a:rPr>
                        <a:t>Limited</a:t>
                      </a: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600" b="0" smtClean="0">
                          <a:solidFill>
                            <a:schemeClr val="bg1"/>
                          </a:solidFill>
                          <a:latin typeface="FontAwesome" pitchFamily="2" charset="0"/>
                        </a:rPr>
                        <a:t></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r>
              <a:tr h="370840">
                <a:tc>
                  <a:txBody>
                    <a:bodyPr/>
                    <a:lstStyle/>
                    <a:p>
                      <a:r>
                        <a:rPr lang="en-US" sz="1600" b="0" smtClean="0">
                          <a:solidFill>
                            <a:schemeClr val="bg2">
                              <a:lumMod val="75000"/>
                            </a:schemeClr>
                          </a:solidFill>
                        </a:rPr>
                        <a:t>Attribute label</a:t>
                      </a:r>
                      <a:r>
                        <a:rPr lang="en-US" sz="1600" b="0" baseline="0" smtClean="0">
                          <a:solidFill>
                            <a:schemeClr val="bg2">
                              <a:lumMod val="75000"/>
                            </a:schemeClr>
                          </a:solidFill>
                        </a:rPr>
                        <a:t> 6</a:t>
                      </a:r>
                      <a:endParaRPr lang="en-US" sz="1600" b="0">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endParaRPr lang="en-US" sz="1600" b="0">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en-US" sz="1600" b="0" smtClean="0">
                          <a:solidFill>
                            <a:schemeClr val="bg1"/>
                          </a:solidFill>
                          <a:latin typeface="FontAwesome" pitchFamily="2" charset="0"/>
                        </a:rPr>
                        <a:t></a:t>
                      </a:r>
                      <a:endParaRPr lang="en-US" sz="1600" b="0">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50000"/>
                      </a:schemeClr>
                    </a:solidFill>
                  </a:tcPr>
                </a:tc>
              </a:tr>
              <a:tr h="956310">
                <a:tc>
                  <a:txBody>
                    <a:bodyPr/>
                    <a:lstStyle/>
                    <a:p>
                      <a:endParaRPr lang="en-US" sz="1600" b="1">
                        <a:solidFill>
                          <a:schemeClr val="bg2">
                            <a:lumMod val="75000"/>
                          </a:schemeClr>
                        </a:solidFill>
                      </a:endParaRPr>
                    </a:p>
                  </a:txBody>
                  <a:tcPr anchor="ctr">
                    <a:lnL w="3175" cap="flat" cmpd="sng" algn="ctr">
                      <a:no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For beginners</a:t>
                      </a:r>
                      <a:endParaRPr lang="en-US" sz="1600" b="1">
                        <a:solidFill>
                          <a:schemeClr val="bg2">
                            <a:lumMod val="75000"/>
                          </a:schemeClr>
                        </a:solidFill>
                      </a:endParaRPr>
                    </a:p>
                  </a:txBody>
                  <a:tcPr anchor="ctr">
                    <a:lnL w="3175"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For Small Businesses</a:t>
                      </a:r>
                      <a:endParaRPr lang="en-US" sz="1600" b="1">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smtClean="0">
                          <a:solidFill>
                            <a:schemeClr val="bg2">
                              <a:lumMod val="75000"/>
                            </a:schemeClr>
                          </a:solidFill>
                        </a:rPr>
                        <a:t>Corporate</a:t>
                      </a:r>
                      <a:endParaRPr lang="en-US" sz="1600" b="1">
                        <a:solidFill>
                          <a:schemeClr val="bg2">
                            <a:lumMod val="75000"/>
                          </a:schemeClr>
                        </a:solidFill>
                      </a:endParaRPr>
                    </a:p>
                  </a:txBody>
                  <a:tcPr anchor="ctr">
                    <a:lnL w="38100" cap="flat" cmpd="sng" algn="ctr">
                      <a:solidFill>
                        <a:schemeClr val="bg1"/>
                      </a:solidFill>
                      <a:prstDash val="solid"/>
                      <a:round/>
                      <a:headEnd type="none" w="med" len="med"/>
                      <a:tailEnd type="none" w="med" len="med"/>
                    </a:lnL>
                    <a:lnR w="38100"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400" b="1" smtClean="0">
                          <a:solidFill>
                            <a:schemeClr val="bg1"/>
                          </a:solidFill>
                        </a:rPr>
                        <a:t>Complete</a:t>
                      </a:r>
                      <a:r>
                        <a:rPr lang="en-US" sz="2400" b="1" baseline="0" smtClean="0">
                          <a:solidFill>
                            <a:schemeClr val="bg1"/>
                          </a:solidFill>
                        </a:rPr>
                        <a:t> pack</a:t>
                      </a:r>
                      <a:endParaRPr lang="en-US" sz="2400" b="1">
                        <a:solidFill>
                          <a:schemeClr val="bg1"/>
                        </a:solidFill>
                      </a:endParaRPr>
                    </a:p>
                  </a:txBody>
                  <a:tcPr anchor="ctr">
                    <a:lnL w="38100" cap="flat" cmpd="sng" algn="ctr">
                      <a:solidFill>
                        <a:schemeClr val="bg1"/>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4">
                        <a:lumMod val="75000"/>
                      </a:schemeClr>
                    </a:solidFill>
                  </a:tcPr>
                </a:tc>
              </a:tr>
            </a:tbl>
          </a:graphicData>
        </a:graphic>
      </p:graphicFrame>
    </p:spTree>
    <p:extLst>
      <p:ext uri="{BB962C8B-B14F-4D97-AF65-F5344CB8AC3E}">
        <p14:creationId xmlns:p14="http://schemas.microsoft.com/office/powerpoint/2010/main" val="2128383989"/>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Table – Example with 3 columns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93</a:t>
            </a:fld>
            <a:endParaRPr lang="en-US"/>
          </a:p>
        </p:txBody>
      </p:sp>
      <p:graphicFrame>
        <p:nvGraphicFramePr>
          <p:cNvPr id="7" name="Table Placeholder 6"/>
          <p:cNvGraphicFramePr>
            <a:graphicFrameLocks noGrp="1"/>
          </p:cNvGraphicFramePr>
          <p:nvPr>
            <p:ph type="tbl" sz="quarter" idx="13"/>
            <p:extLst>
              <p:ext uri="{D42A27DB-BD31-4B8C-83A1-F6EECF244321}">
                <p14:modId xmlns:p14="http://schemas.microsoft.com/office/powerpoint/2010/main" val="1807659662"/>
              </p:ext>
            </p:extLst>
          </p:nvPr>
        </p:nvGraphicFramePr>
        <p:xfrm>
          <a:off x="482600" y="1619250"/>
          <a:ext cx="11226800" cy="4229100"/>
        </p:xfrm>
        <a:graphic>
          <a:graphicData uri="http://schemas.openxmlformats.org/drawingml/2006/table">
            <a:tbl>
              <a:tblPr firstRow="1" bandRow="1">
                <a:tableStyleId>{5C22544A-7EE6-4342-B048-85BDC9FD1C3A}</a:tableStyleId>
              </a:tblPr>
              <a:tblGrid>
                <a:gridCol w="2806700"/>
                <a:gridCol w="2806700"/>
                <a:gridCol w="2806700"/>
                <a:gridCol w="2806700"/>
              </a:tblGrid>
              <a:tr h="561975">
                <a:tc>
                  <a:txBody>
                    <a:bodyPr/>
                    <a:lstStyle/>
                    <a:p>
                      <a:pPr algn="ctr"/>
                      <a:endParaRPr lang="en-US" sz="1600" dirty="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noFill/>
                  </a:tcPr>
                </a:tc>
                <a:tc>
                  <a:txBody>
                    <a:bodyPr/>
                    <a:lstStyle/>
                    <a:p>
                      <a:pPr algn="ctr"/>
                      <a:r>
                        <a:rPr lang="en-US" sz="2200" b="1" cap="all" smtClean="0">
                          <a:latin typeface="Open Sans" panose="020B0606030504020204" pitchFamily="34" charset="0"/>
                          <a:ea typeface="Open Sans" panose="020B0606030504020204" pitchFamily="34" charset="0"/>
                          <a:cs typeface="Open Sans" panose="020B0606030504020204" pitchFamily="34" charset="0"/>
                        </a:rPr>
                        <a:t>Title 1</a:t>
                      </a:r>
                      <a:endParaRPr lang="en-US" sz="2200" b="1" cap="all" dirty="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 2</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a:t>
                      </a:r>
                      <a:r>
                        <a:rPr lang="en-US" sz="2200" b="1" cap="all" baseline="0" smtClean="0">
                          <a:latin typeface="Open Sans" panose="020B0606030504020204" pitchFamily="34" charset="0"/>
                          <a:ea typeface="Open Sans" panose="020B0606030504020204" pitchFamily="34" charset="0"/>
                          <a:cs typeface="Open Sans" panose="020B0606030504020204" pitchFamily="34" charset="0"/>
                        </a:rPr>
                        <a:t> 3</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solidFill>
                      <a:schemeClr val="accent3"/>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1</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2</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3</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4</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1"/>
                          </a:solidFill>
                          <a:latin typeface="+mn-lt"/>
                        </a:rPr>
                        <a:t>Important Attribute label</a:t>
                      </a:r>
                      <a:r>
                        <a:rPr lang="en-US" sz="1600" b="0" baseline="0" smtClean="0">
                          <a:solidFill>
                            <a:schemeClr val="bg1"/>
                          </a:solidFill>
                          <a:latin typeface="+mn-lt"/>
                        </a:rPr>
                        <a:t> 5</a:t>
                      </a:r>
                      <a:endParaRPr lang="en-US" sz="1600" b="0">
                        <a:solidFill>
                          <a:schemeClr val="bg1"/>
                        </a:solidFill>
                        <a:latin typeface="+mn-lt"/>
                      </a:endParaRPr>
                    </a:p>
                  </a:txBody>
                  <a:tcPr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6</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7</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8</a:t>
                      </a:r>
                      <a:endParaRPr lang="en-US" sz="1600" b="0">
                        <a:solidFill>
                          <a:schemeClr val="bg2">
                            <a:lumMod val="75000"/>
                          </a:schemeClr>
                        </a:solidFill>
                        <a:latin typeface="+mn-lt"/>
                      </a:endParaRPr>
                    </a:p>
                  </a:txBody>
                  <a:tcPr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tc>
              </a:tr>
              <a:tr h="700405">
                <a:tc>
                  <a:txBody>
                    <a:bodyPr/>
                    <a:lstStyle/>
                    <a:p>
                      <a:pPr algn="l"/>
                      <a:r>
                        <a:rPr lang="en-US" sz="2000" b="1" smtClean="0">
                          <a:solidFill>
                            <a:schemeClr val="bg1"/>
                          </a:solidFill>
                          <a:latin typeface="+mn-lt"/>
                          <a:ea typeface="Open Sans" panose="020B0606030504020204" pitchFamily="34" charset="0"/>
                          <a:cs typeface="Open Sans" panose="020B0606030504020204" pitchFamily="34" charset="0"/>
                        </a:rPr>
                        <a:t>Lorem ipsum</a:t>
                      </a:r>
                      <a:endParaRPr lang="en-US" sz="2000" b="1"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1"/>
                    </a:solidFill>
                  </a:tcPr>
                </a:tc>
                <a:tc>
                  <a:txBody>
                    <a:bodyPr/>
                    <a:lstStyle/>
                    <a:p>
                      <a:pPr algn="ctr"/>
                      <a:r>
                        <a:rPr lang="en-US" sz="2000" b="1" smtClean="0">
                          <a:solidFill>
                            <a:schemeClr val="bg1"/>
                          </a:solidFill>
                          <a:latin typeface="+mn-lt"/>
                          <a:ea typeface="Open Sans" panose="020B0606030504020204" pitchFamily="34" charset="0"/>
                          <a:cs typeface="Open Sans" panose="020B0606030504020204" pitchFamily="34" charset="0"/>
                        </a:rPr>
                        <a:t>Anything</a:t>
                      </a:r>
                      <a:r>
                        <a:rPr lang="en-US" sz="2000" b="1" baseline="0" smtClean="0">
                          <a:solidFill>
                            <a:schemeClr val="bg1"/>
                          </a:solidFill>
                          <a:latin typeface="+mn-lt"/>
                          <a:ea typeface="Open Sans" panose="020B0606030504020204" pitchFamily="34" charset="0"/>
                          <a:cs typeface="Open Sans" panose="020B0606030504020204" pitchFamily="34" charset="0"/>
                        </a:rPr>
                        <a:t> here</a:t>
                      </a:r>
                      <a:endParaRPr lang="en-US" sz="2000" b="1"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1"/>
                    </a:solidFill>
                  </a:tcPr>
                </a:tc>
                <a:tc>
                  <a:txBody>
                    <a:bodyPr/>
                    <a:lstStyle/>
                    <a:p>
                      <a:pPr algn="ctr"/>
                      <a:r>
                        <a:rPr lang="en-US" sz="2000" b="1" smtClean="0">
                          <a:solidFill>
                            <a:schemeClr val="bg1"/>
                          </a:solidFill>
                          <a:latin typeface="+mn-lt"/>
                          <a:ea typeface="Open Sans" panose="020B0606030504020204" pitchFamily="34" charset="0"/>
                          <a:cs typeface="Open Sans" panose="020B0606030504020204" pitchFamily="34" charset="0"/>
                        </a:rPr>
                        <a:t>Anything</a:t>
                      </a:r>
                      <a:r>
                        <a:rPr lang="en-US" sz="2000" b="1" baseline="0" smtClean="0">
                          <a:solidFill>
                            <a:schemeClr val="bg1"/>
                          </a:solidFill>
                          <a:latin typeface="+mn-lt"/>
                          <a:ea typeface="Open Sans" panose="020B0606030504020204" pitchFamily="34" charset="0"/>
                          <a:cs typeface="Open Sans" panose="020B0606030504020204" pitchFamily="34" charset="0"/>
                        </a:rPr>
                        <a:t> here</a:t>
                      </a:r>
                      <a:endParaRPr lang="en-US" sz="2000" b="1"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1"/>
                    </a:solidFill>
                  </a:tcPr>
                </a:tc>
                <a:tc>
                  <a:txBody>
                    <a:bodyPr/>
                    <a:lstStyle/>
                    <a:p>
                      <a:pPr algn="ctr"/>
                      <a:r>
                        <a:rPr lang="en-US" sz="2000" b="1" smtClean="0">
                          <a:solidFill>
                            <a:schemeClr val="bg1"/>
                          </a:solidFill>
                          <a:latin typeface="+mn-lt"/>
                          <a:ea typeface="Open Sans" panose="020B0606030504020204" pitchFamily="34" charset="0"/>
                          <a:cs typeface="Open Sans" panose="020B0606030504020204" pitchFamily="34" charset="0"/>
                        </a:rPr>
                        <a:t>Anything</a:t>
                      </a:r>
                      <a:r>
                        <a:rPr lang="en-US" sz="2000" b="1" baseline="0" smtClean="0">
                          <a:solidFill>
                            <a:schemeClr val="bg1"/>
                          </a:solidFill>
                          <a:latin typeface="+mn-lt"/>
                          <a:ea typeface="Open Sans" panose="020B0606030504020204" pitchFamily="34" charset="0"/>
                          <a:cs typeface="Open Sans" panose="020B0606030504020204" pitchFamily="34" charset="0"/>
                        </a:rPr>
                        <a:t> here</a:t>
                      </a:r>
                      <a:endParaRPr lang="en-US" sz="2000" b="1"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1"/>
                    </a:solidFill>
                  </a:tcPr>
                </a:tc>
              </a:tr>
            </a:tbl>
          </a:graphicData>
        </a:graphic>
      </p:graphicFrame>
    </p:spTree>
    <p:extLst>
      <p:ext uri="{BB962C8B-B14F-4D97-AF65-F5344CB8AC3E}">
        <p14:creationId xmlns:p14="http://schemas.microsoft.com/office/powerpoint/2010/main" val="1200090217"/>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Table – Example with 4 columns</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94</a:t>
            </a:fld>
            <a:endParaRPr lang="en-US"/>
          </a:p>
        </p:txBody>
      </p:sp>
      <p:graphicFrame>
        <p:nvGraphicFramePr>
          <p:cNvPr id="7" name="Table Placeholder 6"/>
          <p:cNvGraphicFramePr>
            <a:graphicFrameLocks noGrp="1"/>
          </p:cNvGraphicFramePr>
          <p:nvPr>
            <p:ph type="tbl" sz="quarter" idx="13"/>
            <p:extLst>
              <p:ext uri="{D42A27DB-BD31-4B8C-83A1-F6EECF244321}">
                <p14:modId xmlns:p14="http://schemas.microsoft.com/office/powerpoint/2010/main" val="3114489123"/>
              </p:ext>
            </p:extLst>
          </p:nvPr>
        </p:nvGraphicFramePr>
        <p:xfrm>
          <a:off x="482600" y="1619250"/>
          <a:ext cx="11226800" cy="4229100"/>
        </p:xfrm>
        <a:graphic>
          <a:graphicData uri="http://schemas.openxmlformats.org/drawingml/2006/table">
            <a:tbl>
              <a:tblPr firstRow="1" bandRow="1">
                <a:tableStyleId>{5C22544A-7EE6-4342-B048-85BDC9FD1C3A}</a:tableStyleId>
              </a:tblPr>
              <a:tblGrid>
                <a:gridCol w="2806700"/>
                <a:gridCol w="2105025"/>
                <a:gridCol w="2105025"/>
                <a:gridCol w="2105025"/>
                <a:gridCol w="2105025"/>
              </a:tblGrid>
              <a:tr h="561975">
                <a:tc>
                  <a:txBody>
                    <a:bodyPr/>
                    <a:lstStyle/>
                    <a:p>
                      <a:pPr algn="ctr"/>
                      <a:endParaRPr lang="en-US" sz="1600" dirty="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noFill/>
                  </a:tcPr>
                </a:tc>
                <a:tc>
                  <a:txBody>
                    <a:bodyPr/>
                    <a:lstStyle/>
                    <a:p>
                      <a:pPr algn="ctr"/>
                      <a:r>
                        <a:rPr lang="en-US" sz="2200" b="1" cap="all" smtClean="0">
                          <a:latin typeface="Open Sans" panose="020B0606030504020204" pitchFamily="34" charset="0"/>
                          <a:ea typeface="Open Sans" panose="020B0606030504020204" pitchFamily="34" charset="0"/>
                          <a:cs typeface="Open Sans" panose="020B0606030504020204" pitchFamily="34" charset="0"/>
                        </a:rPr>
                        <a:t>Title 1</a:t>
                      </a:r>
                      <a:endParaRPr lang="en-US" sz="2200" b="1" cap="all" dirty="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 2</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a:t>
                      </a:r>
                      <a:r>
                        <a:rPr lang="en-US" sz="2200" b="1" cap="all" baseline="0" smtClean="0">
                          <a:latin typeface="Open Sans" panose="020B0606030504020204" pitchFamily="34" charset="0"/>
                          <a:ea typeface="Open Sans" panose="020B0606030504020204" pitchFamily="34" charset="0"/>
                          <a:cs typeface="Open Sans" panose="020B0606030504020204" pitchFamily="34" charset="0"/>
                        </a:rPr>
                        <a:t> 3</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a:t>
                      </a:r>
                      <a:r>
                        <a:rPr lang="en-US" sz="2200" b="1" cap="all" baseline="0" smtClean="0">
                          <a:latin typeface="Open Sans" panose="020B0606030504020204" pitchFamily="34" charset="0"/>
                          <a:ea typeface="Open Sans" panose="020B0606030504020204" pitchFamily="34" charset="0"/>
                          <a:cs typeface="Open Sans" panose="020B0606030504020204" pitchFamily="34" charset="0"/>
                        </a:rPr>
                        <a:t> 4</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solidFill>
                      <a:schemeClr val="accent5"/>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1</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2</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3</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4</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1"/>
                          </a:solidFill>
                          <a:latin typeface="+mn-lt"/>
                        </a:rPr>
                        <a:t>Important Attribute label</a:t>
                      </a:r>
                      <a:r>
                        <a:rPr lang="en-US" sz="1600" b="0" baseline="0" smtClean="0">
                          <a:solidFill>
                            <a:schemeClr val="bg1"/>
                          </a:solidFill>
                          <a:latin typeface="+mn-lt"/>
                        </a:rPr>
                        <a:t> 5</a:t>
                      </a:r>
                      <a:endParaRPr lang="en-US" sz="1600" b="0">
                        <a:solidFill>
                          <a:schemeClr val="bg1"/>
                        </a:solidFill>
                        <a:latin typeface="+mn-lt"/>
                      </a:endParaRPr>
                    </a:p>
                  </a:txBody>
                  <a:tcPr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c>
                  <a:txBody>
                    <a:bodyPr/>
                    <a:lstStyle/>
                    <a:p>
                      <a:pPr algn="ctr"/>
                      <a:r>
                        <a:rPr lang="en-US" sz="1600" smtClean="0">
                          <a:solidFill>
                            <a:schemeClr val="bg1"/>
                          </a:solidFill>
                          <a:latin typeface="+mn-lt"/>
                        </a:rPr>
                        <a:t>Lorem ipsum</a:t>
                      </a:r>
                      <a:endParaRPr lang="en-US" sz="1600" dirty="0">
                        <a:solidFill>
                          <a:schemeClr val="bg1"/>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tx2"/>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6</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7</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370840">
                <a:tc>
                  <a:txBody>
                    <a:bodyPr/>
                    <a:lstStyle/>
                    <a:p>
                      <a:pPr algn="l"/>
                      <a:r>
                        <a:rPr lang="en-US" sz="1600" b="0" smtClean="0">
                          <a:solidFill>
                            <a:schemeClr val="bg2">
                              <a:lumMod val="75000"/>
                            </a:schemeClr>
                          </a:solidFill>
                          <a:latin typeface="+mn-lt"/>
                        </a:rPr>
                        <a:t>Attribute label</a:t>
                      </a:r>
                      <a:r>
                        <a:rPr lang="en-US" sz="1600" b="0" baseline="0" smtClean="0">
                          <a:solidFill>
                            <a:schemeClr val="bg2">
                              <a:lumMod val="75000"/>
                            </a:schemeClr>
                          </a:solidFill>
                          <a:latin typeface="+mn-lt"/>
                        </a:rPr>
                        <a:t> 8</a:t>
                      </a:r>
                      <a:endParaRPr lang="en-US" sz="1600" b="0">
                        <a:solidFill>
                          <a:schemeClr val="bg2">
                            <a:lumMod val="75000"/>
                          </a:schemeClr>
                        </a:solidFill>
                        <a:latin typeface="+mn-lt"/>
                      </a:endParaRPr>
                    </a:p>
                  </a:txBody>
                  <a:tcPr anchor="ctr">
                    <a:solidFill>
                      <a:schemeClr val="bg2">
                        <a:lumMod val="60000"/>
                        <a:lumOff val="4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bg2">
                        <a:lumMod val="20000"/>
                        <a:lumOff val="80000"/>
                      </a:schemeClr>
                    </a:solidFill>
                  </a:tcPr>
                </a:tc>
              </a:tr>
              <a:tr h="700405">
                <a:tc>
                  <a:txBody>
                    <a:bodyPr/>
                    <a:lstStyle/>
                    <a:p>
                      <a:pPr algn="l"/>
                      <a:endParaRPr lang="en-US" sz="2400" b="1" dirty="0">
                        <a:solidFill>
                          <a:schemeClr val="bg2">
                            <a:lumMod val="75000"/>
                          </a:schemeClr>
                        </a:solidFill>
                        <a:latin typeface="+mn-lt"/>
                        <a:ea typeface="Open Sans" panose="020B0606030504020204" pitchFamily="34" charset="0"/>
                        <a:cs typeface="Open Sans" panose="020B0606030504020204" pitchFamily="34" charset="0"/>
                      </a:endParaRPr>
                    </a:p>
                  </a:txBody>
                  <a:tcPr marL="121920" marR="121920" marT="60960" marB="60960" anchor="ctr">
                    <a:noFill/>
                  </a:tcPr>
                </a:tc>
                <a:tc>
                  <a:txBody>
                    <a:bodyPr/>
                    <a:lstStyle/>
                    <a:p>
                      <a:pPr algn="ctr"/>
                      <a:r>
                        <a:rPr lang="en-US" sz="2000" b="1" smtClean="0">
                          <a:solidFill>
                            <a:schemeClr val="tx2"/>
                          </a:solidFill>
                          <a:latin typeface="+mn-lt"/>
                          <a:ea typeface="Open Sans" panose="020B0606030504020204" pitchFamily="34" charset="0"/>
                          <a:cs typeface="Open Sans" panose="020B0606030504020204" pitchFamily="34" charset="0"/>
                        </a:rPr>
                        <a:t>Any result</a:t>
                      </a:r>
                      <a:endParaRPr lang="en-US" sz="2000" b="1" dirty="0">
                        <a:solidFill>
                          <a:schemeClr val="tx2"/>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accent1">
                        <a:lumMod val="40000"/>
                        <a:lumOff val="60000"/>
                      </a:schemeClr>
                    </a:solidFill>
                  </a:tcPr>
                </a:tc>
                <a:tc>
                  <a:txBody>
                    <a:bodyPr/>
                    <a:lstStyle/>
                    <a:p>
                      <a:pPr algn="ctr"/>
                      <a:r>
                        <a:rPr lang="en-US" sz="2000" b="1" smtClean="0">
                          <a:solidFill>
                            <a:schemeClr val="tx2"/>
                          </a:solidFill>
                          <a:latin typeface="+mn-lt"/>
                          <a:ea typeface="Open Sans" panose="020B0606030504020204" pitchFamily="34" charset="0"/>
                          <a:cs typeface="Open Sans" panose="020B0606030504020204" pitchFamily="34" charset="0"/>
                        </a:rPr>
                        <a:t>Any result</a:t>
                      </a:r>
                      <a:endParaRPr lang="en-US" sz="2000" b="1" dirty="0">
                        <a:solidFill>
                          <a:schemeClr val="tx2"/>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accent4">
                        <a:lumMod val="40000"/>
                        <a:lumOff val="60000"/>
                      </a:schemeClr>
                    </a:solidFill>
                  </a:tcPr>
                </a:tc>
                <a:tc>
                  <a:txBody>
                    <a:bodyPr/>
                    <a:lstStyle/>
                    <a:p>
                      <a:pPr algn="ctr"/>
                      <a:r>
                        <a:rPr lang="en-US" sz="2000" b="1" smtClean="0">
                          <a:solidFill>
                            <a:schemeClr val="tx2"/>
                          </a:solidFill>
                          <a:latin typeface="+mn-lt"/>
                          <a:ea typeface="Open Sans" panose="020B0606030504020204" pitchFamily="34" charset="0"/>
                          <a:cs typeface="Open Sans" panose="020B0606030504020204" pitchFamily="34" charset="0"/>
                        </a:rPr>
                        <a:t>Any result</a:t>
                      </a:r>
                      <a:endParaRPr lang="en-US" sz="2000" b="1" dirty="0">
                        <a:solidFill>
                          <a:schemeClr val="tx2"/>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accent3">
                        <a:lumMod val="60000"/>
                        <a:lumOff val="40000"/>
                      </a:schemeClr>
                    </a:solidFill>
                  </a:tcPr>
                </a:tc>
                <a:tc>
                  <a:txBody>
                    <a:bodyPr/>
                    <a:lstStyle/>
                    <a:p>
                      <a:pPr algn="ctr"/>
                      <a:r>
                        <a:rPr lang="en-US" sz="2000" b="1" smtClean="0">
                          <a:solidFill>
                            <a:schemeClr val="tx2"/>
                          </a:solidFill>
                          <a:latin typeface="+mn-lt"/>
                          <a:ea typeface="Open Sans" panose="020B0606030504020204" pitchFamily="34" charset="0"/>
                          <a:cs typeface="Open Sans" panose="020B0606030504020204" pitchFamily="34" charset="0"/>
                        </a:rPr>
                        <a:t>Any result</a:t>
                      </a:r>
                      <a:endParaRPr lang="en-US" sz="2000" b="1" dirty="0">
                        <a:solidFill>
                          <a:schemeClr val="tx2"/>
                        </a:solidFill>
                        <a:latin typeface="+mn-lt"/>
                        <a:ea typeface="Open Sans" panose="020B0606030504020204" pitchFamily="34" charset="0"/>
                        <a:cs typeface="Open Sans" panose="020B0606030504020204" pitchFamily="34" charset="0"/>
                      </a:endParaRPr>
                    </a:p>
                  </a:txBody>
                  <a:tcPr marL="121920" marR="121920" marT="60960" marB="60960" anchor="ctr">
                    <a:solidFill>
                      <a:schemeClr val="accent5">
                        <a:lumMod val="60000"/>
                        <a:lumOff val="40000"/>
                      </a:schemeClr>
                    </a:solidFill>
                  </a:tcPr>
                </a:tc>
              </a:tr>
            </a:tbl>
          </a:graphicData>
        </a:graphic>
      </p:graphicFrame>
    </p:spTree>
    <p:extLst>
      <p:ext uri="{BB962C8B-B14F-4D97-AF65-F5344CB8AC3E}">
        <p14:creationId xmlns:p14="http://schemas.microsoft.com/office/powerpoint/2010/main" val="1861632897"/>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Table - Full Width</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95</a:t>
            </a:fld>
            <a:endParaRPr lang="en-US"/>
          </a:p>
        </p:txBody>
      </p:sp>
      <p:graphicFrame>
        <p:nvGraphicFramePr>
          <p:cNvPr id="9" name="Table Placeholder 8"/>
          <p:cNvGraphicFramePr>
            <a:graphicFrameLocks noGrp="1"/>
          </p:cNvGraphicFramePr>
          <p:nvPr>
            <p:ph type="tbl" sz="quarter" idx="13"/>
            <p:extLst>
              <p:ext uri="{D42A27DB-BD31-4B8C-83A1-F6EECF244321}">
                <p14:modId xmlns:p14="http://schemas.microsoft.com/office/powerpoint/2010/main" val="1201353840"/>
              </p:ext>
            </p:extLst>
          </p:nvPr>
        </p:nvGraphicFramePr>
        <p:xfrm>
          <a:off x="0" y="1619250"/>
          <a:ext cx="12192000" cy="4057650"/>
        </p:xfrm>
        <a:graphic>
          <a:graphicData uri="http://schemas.openxmlformats.org/drawingml/2006/table">
            <a:tbl>
              <a:tblPr firstRow="1" bandRow="1">
                <a:tableStyleId>{5C22544A-7EE6-4342-B048-85BDC9FD1C3A}</a:tableStyleId>
              </a:tblPr>
              <a:tblGrid>
                <a:gridCol w="2438400"/>
                <a:gridCol w="2438400"/>
                <a:gridCol w="2438400"/>
                <a:gridCol w="2438400"/>
                <a:gridCol w="2438400"/>
              </a:tblGrid>
              <a:tr h="180975">
                <a:tc>
                  <a:txBody>
                    <a:bodyPr/>
                    <a:lstStyle/>
                    <a:p>
                      <a:endParaRPr lang="en-US" sz="1200"/>
                    </a:p>
                  </a:txBody>
                  <a:tcP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noFill/>
                      <a:prstDash val="solid"/>
                      <a:round/>
                      <a:headEnd type="none" w="med" len="med"/>
                      <a:tailEnd type="none" w="med" len="med"/>
                    </a:lnB>
                    <a:solidFill>
                      <a:schemeClr val="bg2">
                        <a:lumMod val="75000"/>
                      </a:schemeClr>
                    </a:solidFill>
                  </a:tcPr>
                </a:tc>
                <a:tc>
                  <a:txBody>
                    <a:bodyPr/>
                    <a:lstStyle/>
                    <a:p>
                      <a:endParaRPr lang="en-US" sz="1200"/>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noFill/>
                      <a:prstDash val="solid"/>
                      <a:round/>
                      <a:headEnd type="none" w="med" len="med"/>
                      <a:tailEnd type="none" w="med" len="med"/>
                    </a:lnB>
                    <a:solidFill>
                      <a:schemeClr val="accent1">
                        <a:lumMod val="75000"/>
                      </a:schemeClr>
                    </a:solidFill>
                  </a:tcPr>
                </a:tc>
                <a:tc>
                  <a:txBody>
                    <a:bodyPr/>
                    <a:lstStyle/>
                    <a:p>
                      <a:endParaRPr lang="en-US" sz="1200"/>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noFill/>
                      <a:prstDash val="solid"/>
                      <a:round/>
                      <a:headEnd type="none" w="med" len="med"/>
                      <a:tailEnd type="none" w="med" len="med"/>
                    </a:lnB>
                    <a:solidFill>
                      <a:schemeClr val="accent3">
                        <a:lumMod val="75000"/>
                      </a:schemeClr>
                    </a:solidFill>
                  </a:tcPr>
                </a:tc>
                <a:tc>
                  <a:txBody>
                    <a:bodyPr/>
                    <a:lstStyle/>
                    <a:p>
                      <a:endParaRPr lang="en-US" sz="1200"/>
                    </a:p>
                  </a:txBody>
                  <a:tcP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noFill/>
                      <a:prstDash val="solid"/>
                      <a:round/>
                      <a:headEnd type="none" w="med" len="med"/>
                      <a:tailEnd type="none" w="med" len="med"/>
                    </a:lnB>
                    <a:solidFill>
                      <a:schemeClr val="accent4">
                        <a:lumMod val="75000"/>
                      </a:schemeClr>
                    </a:solidFill>
                  </a:tcPr>
                </a:tc>
                <a:tc>
                  <a:txBody>
                    <a:bodyPr/>
                    <a:lstStyle/>
                    <a:p>
                      <a:endParaRPr lang="en-US" sz="1200"/>
                    </a:p>
                  </a:txBody>
                  <a:tcP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noFill/>
                      <a:prstDash val="solid"/>
                      <a:round/>
                      <a:headEnd type="none" w="med" len="med"/>
                      <a:tailEnd type="none" w="med" len="med"/>
                    </a:lnB>
                    <a:solidFill>
                      <a:schemeClr val="accent5">
                        <a:lumMod val="75000"/>
                      </a:schemeClr>
                    </a:solidFill>
                  </a:tcPr>
                </a:tc>
              </a:tr>
              <a:tr h="582930">
                <a:tc>
                  <a:txBody>
                    <a:bodyPr/>
                    <a:lstStyle/>
                    <a:p>
                      <a:r>
                        <a:rPr lang="en-US" smtClean="0"/>
                        <a:t>ATTRIBUTES</a:t>
                      </a:r>
                      <a:endParaRPr lang="en-US"/>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bg2"/>
                    </a:solidFill>
                  </a:tcPr>
                </a:tc>
                <a:tc>
                  <a:txBody>
                    <a:bodyPr/>
                    <a:lstStyle/>
                    <a:p>
                      <a:pPr algn="ctr"/>
                      <a:r>
                        <a:rPr lang="en-US" sz="2200" b="1" cap="all" smtClean="0">
                          <a:latin typeface="Open Sans" panose="020B0606030504020204" pitchFamily="34" charset="0"/>
                          <a:ea typeface="Open Sans" panose="020B0606030504020204" pitchFamily="34" charset="0"/>
                          <a:cs typeface="Open Sans" panose="020B0606030504020204" pitchFamily="34" charset="0"/>
                        </a:rPr>
                        <a:t>Title 1</a:t>
                      </a:r>
                      <a:endParaRPr lang="en-US" sz="2200" b="1" cap="all" dirty="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 2</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a:t>
                      </a:r>
                      <a:r>
                        <a:rPr lang="en-US" sz="2200" b="1" cap="all" baseline="0" smtClean="0">
                          <a:latin typeface="Open Sans" panose="020B0606030504020204" pitchFamily="34" charset="0"/>
                          <a:ea typeface="Open Sans" panose="020B0606030504020204" pitchFamily="34" charset="0"/>
                          <a:cs typeface="Open Sans" panose="020B0606030504020204" pitchFamily="34" charset="0"/>
                        </a:rPr>
                        <a:t> 3</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200" b="1" cap="all" smtClean="0">
                          <a:latin typeface="Open Sans" panose="020B0606030504020204" pitchFamily="34" charset="0"/>
                          <a:ea typeface="Open Sans" panose="020B0606030504020204" pitchFamily="34" charset="0"/>
                          <a:cs typeface="Open Sans" panose="020B0606030504020204" pitchFamily="34" charset="0"/>
                        </a:rPr>
                        <a:t>Title</a:t>
                      </a:r>
                      <a:r>
                        <a:rPr lang="en-US" sz="2200" b="1" cap="all" baseline="0" smtClean="0">
                          <a:latin typeface="Open Sans" panose="020B0606030504020204" pitchFamily="34" charset="0"/>
                          <a:ea typeface="Open Sans" panose="020B0606030504020204" pitchFamily="34" charset="0"/>
                          <a:cs typeface="Open Sans" panose="020B0606030504020204" pitchFamily="34" charset="0"/>
                        </a:rPr>
                        <a:t> 4</a:t>
                      </a:r>
                      <a:endParaRPr lang="en-US" sz="2200" b="1" cap="all" dirty="0" smtClean="0">
                        <a:latin typeface="Open Sans" panose="020B0606030504020204" pitchFamily="34" charset="0"/>
                        <a:ea typeface="Open Sans" panose="020B0606030504020204" pitchFamily="34" charset="0"/>
                        <a:cs typeface="Open Sans" panose="020B0606030504020204" pitchFamily="34" charset="0"/>
                      </a:endParaRPr>
                    </a:p>
                  </a:txBody>
                  <a:tcPr marL="121920" marR="121920" marT="60960" marB="60960"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2"/>
                      </a:solidFill>
                      <a:prstDash val="solid"/>
                      <a:round/>
                      <a:headEnd type="none" w="med" len="med"/>
                      <a:tailEnd type="none" w="med" len="med"/>
                    </a:lnB>
                    <a:solidFill>
                      <a:schemeClr val="accent5"/>
                    </a:solid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1</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2</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3</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4</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5</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r h="533400">
                <a:tc>
                  <a:txBody>
                    <a:bodyPr/>
                    <a:lstStyle/>
                    <a:p>
                      <a:pPr algn="l"/>
                      <a:r>
                        <a:rPr lang="en-US" sz="1600" b="1" smtClean="0">
                          <a:solidFill>
                            <a:schemeClr val="bg2">
                              <a:lumMod val="75000"/>
                            </a:schemeClr>
                          </a:solidFill>
                          <a:latin typeface="+mn-lt"/>
                        </a:rPr>
                        <a:t>Attribute label</a:t>
                      </a:r>
                      <a:r>
                        <a:rPr lang="en-US" sz="1600" b="1" baseline="0" smtClean="0">
                          <a:solidFill>
                            <a:schemeClr val="bg2">
                              <a:lumMod val="75000"/>
                            </a:schemeClr>
                          </a:solidFill>
                          <a:latin typeface="+mn-lt"/>
                        </a:rPr>
                        <a:t> 6</a:t>
                      </a:r>
                      <a:endParaRPr lang="en-US" sz="1600" b="1">
                        <a:solidFill>
                          <a:schemeClr val="bg2">
                            <a:lumMod val="75000"/>
                          </a:schemeClr>
                        </a:solidFill>
                        <a:latin typeface="+mn-lt"/>
                      </a:endParaRPr>
                    </a:p>
                  </a:txBody>
                  <a:tcPr marL="182880" anchor="ctr">
                    <a:lnL w="3175" cap="flat" cmpd="sng" algn="ctr">
                      <a:no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solidFill>
                        <a:schemeClr val="bg2"/>
                      </a:solid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c>
                  <a:txBody>
                    <a:bodyPr/>
                    <a:lstStyle/>
                    <a:p>
                      <a:pPr algn="ctr"/>
                      <a:r>
                        <a:rPr lang="en-US" sz="1600" smtClean="0">
                          <a:solidFill>
                            <a:schemeClr val="bg2">
                              <a:lumMod val="75000"/>
                            </a:schemeClr>
                          </a:solidFill>
                          <a:latin typeface="+mn-lt"/>
                        </a:rPr>
                        <a:t>Lorem ipsum</a:t>
                      </a:r>
                      <a:endParaRPr lang="en-US" sz="1600" dirty="0">
                        <a:solidFill>
                          <a:schemeClr val="bg2">
                            <a:lumMod val="75000"/>
                          </a:schemeClr>
                        </a:solidFill>
                        <a:latin typeface="+mn-lt"/>
                        <a:ea typeface="Open Sans" panose="020B0606030504020204" pitchFamily="34" charset="0"/>
                        <a:cs typeface="Open Sans" panose="020B0606030504020204" pitchFamily="34" charset="0"/>
                      </a:endParaRPr>
                    </a:p>
                  </a:txBody>
                  <a:tcPr anchor="ctr">
                    <a:lnL w="3175" cap="flat" cmpd="sng" algn="ctr">
                      <a:solidFill>
                        <a:schemeClr val="bg2"/>
                      </a:solid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2"/>
                      </a:solidFill>
                      <a:prstDash val="solid"/>
                      <a:round/>
                      <a:headEnd type="none" w="med" len="med"/>
                      <a:tailEnd type="none" w="med" len="med"/>
                    </a:lnT>
                    <a:lnB w="3175" cap="flat" cmpd="sng" algn="ctr">
                      <a:solidFill>
                        <a:schemeClr val="bg2"/>
                      </a:solidFill>
                      <a:prstDash val="solid"/>
                      <a:round/>
                      <a:headEnd type="none" w="med" len="med"/>
                      <a:tailEnd type="none" w="med" len="med"/>
                    </a:lnB>
                    <a:noFill/>
                  </a:tcPr>
                </a:tc>
              </a:tr>
            </a:tbl>
          </a:graphicData>
        </a:graphic>
      </p:graphicFrame>
    </p:spTree>
    <p:extLst>
      <p:ext uri="{BB962C8B-B14F-4D97-AF65-F5344CB8AC3E}">
        <p14:creationId xmlns:p14="http://schemas.microsoft.com/office/powerpoint/2010/main" val="147818741"/>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smtClean="0"/>
              <a:t>Invoice</a:t>
            </a:r>
            <a:endParaRPr lang="en-US"/>
          </a:p>
        </p:txBody>
      </p:sp>
      <p:sp>
        <p:nvSpPr>
          <p:cNvPr id="3" name="Date Placeholder 2"/>
          <p:cNvSpPr>
            <a:spLocks noGrp="1"/>
          </p:cNvSpPr>
          <p:nvPr>
            <p:ph type="dt" sz="half" idx="10"/>
          </p:nvPr>
        </p:nvSpPr>
        <p:spPr/>
        <p:txBody>
          <a:bodyPr/>
          <a:lstStyle/>
          <a:p>
            <a:r>
              <a:rPr lang="en-US" smtClean="0"/>
              <a:t>your date here</a:t>
            </a:r>
            <a:endParaRPr lang="en-US"/>
          </a:p>
        </p:txBody>
      </p:sp>
      <p:sp>
        <p:nvSpPr>
          <p:cNvPr id="4" name="Footer Placeholder 3"/>
          <p:cNvSpPr>
            <a:spLocks noGrp="1"/>
          </p:cNvSpPr>
          <p:nvPr>
            <p:ph type="ftr" sz="quarter" idx="11"/>
          </p:nvPr>
        </p:nvSpPr>
        <p:spPr/>
        <p:txBody>
          <a:bodyPr/>
          <a:lstStyle/>
          <a:p>
            <a:r>
              <a:rPr lang="en-US" smtClean="0"/>
              <a:t>större - a multipurpose PowerPoint template</a:t>
            </a:r>
            <a:endParaRPr lang="en-US"/>
          </a:p>
        </p:txBody>
      </p:sp>
      <p:sp>
        <p:nvSpPr>
          <p:cNvPr id="5" name="Slide Number Placeholder 4"/>
          <p:cNvSpPr>
            <a:spLocks noGrp="1"/>
          </p:cNvSpPr>
          <p:nvPr>
            <p:ph type="sldNum" sz="quarter" idx="12"/>
          </p:nvPr>
        </p:nvSpPr>
        <p:spPr/>
        <p:txBody>
          <a:bodyPr/>
          <a:lstStyle/>
          <a:p>
            <a:fld id="{6E18DBF4-37B7-4C4F-9728-A1C100B177EE}" type="slidenum">
              <a:rPr lang="en-US" smtClean="0"/>
              <a:pPr/>
              <a:t>96</a:t>
            </a:fld>
            <a:endParaRPr lang="en-US"/>
          </a:p>
        </p:txBody>
      </p:sp>
      <p:graphicFrame>
        <p:nvGraphicFramePr>
          <p:cNvPr id="10" name="Table Placeholder 9"/>
          <p:cNvGraphicFramePr>
            <a:graphicFrameLocks noGrp="1"/>
          </p:cNvGraphicFramePr>
          <p:nvPr>
            <p:ph type="tbl" sz="quarter" idx="13"/>
            <p:extLst>
              <p:ext uri="{D42A27DB-BD31-4B8C-83A1-F6EECF244321}">
                <p14:modId xmlns:p14="http://schemas.microsoft.com/office/powerpoint/2010/main" val="2702334290"/>
              </p:ext>
            </p:extLst>
          </p:nvPr>
        </p:nvGraphicFramePr>
        <p:xfrm>
          <a:off x="7126288" y="1654175"/>
          <a:ext cx="4587876" cy="1854200"/>
        </p:xfrm>
        <a:graphic>
          <a:graphicData uri="http://schemas.openxmlformats.org/drawingml/2006/table">
            <a:tbl>
              <a:tblPr firstRow="1" bandRow="1">
                <a:tableStyleId>{2D5ABB26-0587-4C30-8999-92F81FD0307C}</a:tableStyleId>
              </a:tblPr>
              <a:tblGrid>
                <a:gridCol w="2293938"/>
                <a:gridCol w="2293938"/>
              </a:tblGrid>
              <a:tr h="370840">
                <a:tc>
                  <a:txBody>
                    <a:bodyPr/>
                    <a:lstStyle/>
                    <a:p>
                      <a:r>
                        <a:rPr lang="en-US" sz="1600" b="1" smtClean="0"/>
                        <a:t>Invoice</a:t>
                      </a:r>
                      <a:r>
                        <a:rPr lang="en-US" sz="1600" b="1" baseline="0" smtClean="0"/>
                        <a:t> number</a:t>
                      </a:r>
                      <a:endParaRPr lang="en-US" sz="1600" b="1"/>
                    </a:p>
                  </a:txBody>
                  <a:tcPr anchor="ctr">
                    <a:lnL w="12700" cap="flat" cmpd="sng" algn="ctr">
                      <a:solidFill>
                        <a:schemeClr val="bg2"/>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r>
                        <a:rPr lang="en-US" sz="1600" smtClean="0"/>
                        <a:t>0028</a:t>
                      </a:r>
                      <a:endParaRPr lang="en-US" sz="1600"/>
                    </a:p>
                  </a:txBody>
                  <a:tcPr anchor="ctr">
                    <a:lnL w="12700" cap="flat" cmpd="sng" algn="ctr">
                      <a:solidFill>
                        <a:schemeClr val="bg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1" smtClean="0"/>
                        <a:t>Invoice date</a:t>
                      </a:r>
                      <a:endParaRPr lang="en-US" sz="1600" b="1"/>
                    </a:p>
                  </a:txBody>
                  <a:tcPr anchor="ctr">
                    <a:lnL w="12700" cap="flat" cmpd="sng" algn="ctr">
                      <a:solidFill>
                        <a:schemeClr val="bg2"/>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r>
                        <a:rPr lang="en-US" sz="1600" smtClean="0"/>
                        <a:t>12/12/2020</a:t>
                      </a:r>
                      <a:endParaRPr lang="en-US" sz="1600"/>
                    </a:p>
                  </a:txBody>
                  <a:tcPr anchor="ctr">
                    <a:lnL w="12700" cap="flat" cmpd="sng" algn="ctr">
                      <a:solidFill>
                        <a:schemeClr val="bg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1" smtClean="0"/>
                        <a:t>Payment terms</a:t>
                      </a:r>
                      <a:endParaRPr lang="en-US" sz="1600" b="1"/>
                    </a:p>
                  </a:txBody>
                  <a:tcPr anchor="ctr">
                    <a:lnL w="12700" cap="flat" cmpd="sng" algn="ctr">
                      <a:solidFill>
                        <a:schemeClr val="bg2"/>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r>
                        <a:rPr lang="en-US" sz="1600" smtClean="0"/>
                        <a:t>Due on receipt</a:t>
                      </a:r>
                      <a:endParaRPr lang="en-US" sz="1600"/>
                    </a:p>
                  </a:txBody>
                  <a:tcPr anchor="ctr">
                    <a:lnL w="12700" cap="flat" cmpd="sng" algn="ctr">
                      <a:solidFill>
                        <a:schemeClr val="bg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1" smtClean="0"/>
                        <a:t>Due date</a:t>
                      </a:r>
                      <a:endParaRPr lang="en-US" sz="1600" b="1"/>
                    </a:p>
                  </a:txBody>
                  <a:tcPr anchor="ctr">
                    <a:lnL w="12700" cap="flat" cmpd="sng" algn="ctr">
                      <a:solidFill>
                        <a:schemeClr val="bg2"/>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r>
                        <a:rPr lang="en-US" sz="1600" smtClean="0"/>
                        <a:t>12/12/2020</a:t>
                      </a:r>
                      <a:endParaRPr lang="en-US" sz="1600"/>
                    </a:p>
                  </a:txBody>
                  <a:tcPr anchor="ctr">
                    <a:lnL w="12700" cap="flat" cmpd="sng" algn="ctr">
                      <a:solidFill>
                        <a:schemeClr val="bg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r>
              <a:tr h="370840">
                <a:tc>
                  <a:txBody>
                    <a:bodyPr/>
                    <a:lstStyle/>
                    <a:p>
                      <a:r>
                        <a:rPr lang="en-US" sz="1600" b="1" smtClean="0"/>
                        <a:t>Currency</a:t>
                      </a:r>
                      <a:endParaRPr lang="en-US" sz="1600" b="1"/>
                    </a:p>
                  </a:txBody>
                  <a:tcPr anchor="ctr">
                    <a:lnL w="12700" cap="flat" cmpd="sng" algn="ctr">
                      <a:solidFill>
                        <a:schemeClr val="bg2"/>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r>
                        <a:rPr lang="en-US" sz="1600" smtClean="0"/>
                        <a:t>USD</a:t>
                      </a:r>
                      <a:endParaRPr lang="en-US" sz="1600"/>
                    </a:p>
                  </a:txBody>
                  <a:tcPr anchor="ctr">
                    <a:lnL w="12700" cap="flat" cmpd="sng" algn="ctr">
                      <a:solidFill>
                        <a:schemeClr val="bg1"/>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r>
            </a:tbl>
          </a:graphicData>
        </a:graphic>
      </p:graphicFrame>
      <p:graphicFrame>
        <p:nvGraphicFramePr>
          <p:cNvPr id="11" name="Table Placeholder 10"/>
          <p:cNvGraphicFramePr>
            <a:graphicFrameLocks noGrp="1"/>
          </p:cNvGraphicFramePr>
          <p:nvPr>
            <p:ph type="tbl" sz="quarter" idx="14"/>
            <p:extLst>
              <p:ext uri="{D42A27DB-BD31-4B8C-83A1-F6EECF244321}">
                <p14:modId xmlns:p14="http://schemas.microsoft.com/office/powerpoint/2010/main" val="4151620430"/>
              </p:ext>
            </p:extLst>
          </p:nvPr>
        </p:nvGraphicFramePr>
        <p:xfrm>
          <a:off x="482600" y="3944938"/>
          <a:ext cx="11231565" cy="2225040"/>
        </p:xfrm>
        <a:graphic>
          <a:graphicData uri="http://schemas.openxmlformats.org/drawingml/2006/table">
            <a:tbl>
              <a:tblPr firstRow="1" bandRow="1">
                <a:tableStyleId>{21E4AEA4-8DFA-4A89-87EB-49C32662AFE0}</a:tableStyleId>
              </a:tblPr>
              <a:tblGrid>
                <a:gridCol w="4945743"/>
                <a:gridCol w="2095274"/>
                <a:gridCol w="2095274"/>
                <a:gridCol w="2095274"/>
              </a:tblGrid>
              <a:tr h="370840">
                <a:tc>
                  <a:txBody>
                    <a:bodyPr/>
                    <a:lstStyle/>
                    <a:p>
                      <a:r>
                        <a:rPr lang="en-US" smtClean="0"/>
                        <a:t>Description</a:t>
                      </a:r>
                      <a:endParaRPr lang="en-US"/>
                    </a:p>
                  </a:txBody>
                  <a:tcPr anchor="ctr"/>
                </a:tc>
                <a:tc>
                  <a:txBody>
                    <a:bodyPr/>
                    <a:lstStyle/>
                    <a:p>
                      <a:r>
                        <a:rPr lang="en-US" smtClean="0"/>
                        <a:t>Quantity</a:t>
                      </a:r>
                      <a:endParaRPr lang="en-US"/>
                    </a:p>
                  </a:txBody>
                  <a:tcPr anchor="ctr"/>
                </a:tc>
                <a:tc>
                  <a:txBody>
                    <a:bodyPr/>
                    <a:lstStyle/>
                    <a:p>
                      <a:r>
                        <a:rPr lang="en-US" smtClean="0"/>
                        <a:t>Unit</a:t>
                      </a:r>
                      <a:r>
                        <a:rPr lang="en-US" baseline="0" smtClean="0"/>
                        <a:t> price</a:t>
                      </a:r>
                      <a:endParaRPr lang="en-US"/>
                    </a:p>
                  </a:txBody>
                  <a:tcPr anchor="ctr"/>
                </a:tc>
                <a:tc>
                  <a:txBody>
                    <a:bodyPr/>
                    <a:lstStyle/>
                    <a:p>
                      <a:r>
                        <a:rPr lang="en-US" smtClean="0"/>
                        <a:t>Amount</a:t>
                      </a:r>
                      <a:endParaRPr lang="en-US"/>
                    </a:p>
                  </a:txBody>
                  <a:tcPr anchor="ctr"/>
                </a:tc>
              </a:tr>
              <a:tr h="370840">
                <a:tc>
                  <a:txBody>
                    <a:bodyPr/>
                    <a:lstStyle/>
                    <a:p>
                      <a:r>
                        <a:rPr lang="en-US" smtClean="0"/>
                        <a:t>Graphic design</a:t>
                      </a:r>
                      <a:endParaRPr lang="en-US"/>
                    </a:p>
                  </a:txBody>
                  <a:tcPr anchor="ctr"/>
                </a:tc>
                <a:tc>
                  <a:txBody>
                    <a:bodyPr/>
                    <a:lstStyle/>
                    <a:p>
                      <a:pPr algn="r"/>
                      <a:r>
                        <a:rPr lang="en-US" smtClean="0"/>
                        <a:t>1</a:t>
                      </a:r>
                      <a:endParaRPr lang="en-US"/>
                    </a:p>
                  </a:txBody>
                  <a:tcPr anchor="ctr"/>
                </a:tc>
                <a:tc>
                  <a:txBody>
                    <a:bodyPr/>
                    <a:lstStyle/>
                    <a:p>
                      <a:pPr algn="r"/>
                      <a:r>
                        <a:rPr lang="en-US" smtClean="0"/>
                        <a:t>250</a:t>
                      </a:r>
                      <a:endParaRPr lang="en-US"/>
                    </a:p>
                  </a:txBody>
                  <a:tcPr anchor="ctr"/>
                </a:tc>
                <a:tc>
                  <a:txBody>
                    <a:bodyPr/>
                    <a:lstStyle/>
                    <a:p>
                      <a:pPr algn="r"/>
                      <a:r>
                        <a:rPr lang="en-US" smtClean="0"/>
                        <a:t>250</a:t>
                      </a:r>
                      <a:endParaRPr lang="en-US"/>
                    </a:p>
                  </a:txBody>
                  <a:tcPr anchor="ctr"/>
                </a:tc>
              </a:tr>
              <a:tr h="370840">
                <a:tc>
                  <a:txBody>
                    <a:bodyPr/>
                    <a:lstStyle/>
                    <a:p>
                      <a:r>
                        <a:rPr lang="en-US" smtClean="0"/>
                        <a:t>Website</a:t>
                      </a:r>
                      <a:endParaRPr lang="en-US"/>
                    </a:p>
                  </a:txBody>
                  <a:tcPr anchor="ctr"/>
                </a:tc>
                <a:tc>
                  <a:txBody>
                    <a:bodyPr/>
                    <a:lstStyle/>
                    <a:p>
                      <a:pPr algn="r"/>
                      <a:r>
                        <a:rPr lang="en-US" smtClean="0"/>
                        <a:t>1</a:t>
                      </a:r>
                      <a:endParaRPr lang="en-US"/>
                    </a:p>
                  </a:txBody>
                  <a:tcPr anchor="ctr"/>
                </a:tc>
                <a:tc>
                  <a:txBody>
                    <a:bodyPr/>
                    <a:lstStyle/>
                    <a:p>
                      <a:pPr algn="r"/>
                      <a:r>
                        <a:rPr lang="en-US" smtClean="0"/>
                        <a:t>1,500</a:t>
                      </a:r>
                      <a:endParaRPr lang="en-US"/>
                    </a:p>
                  </a:txBody>
                  <a:tcPr anchor="ctr"/>
                </a:tc>
                <a:tc>
                  <a:txBody>
                    <a:bodyPr/>
                    <a:lstStyle/>
                    <a:p>
                      <a:pPr algn="r"/>
                      <a:r>
                        <a:rPr lang="en-US" smtClean="0"/>
                        <a:t>1,500</a:t>
                      </a:r>
                      <a:endParaRPr lang="en-US"/>
                    </a:p>
                  </a:txBody>
                  <a:tcPr anchor="ctr"/>
                </a:tc>
              </a:tr>
              <a:tr h="370840">
                <a:tc>
                  <a:txBody>
                    <a:bodyPr/>
                    <a:lstStyle/>
                    <a:p>
                      <a:r>
                        <a:rPr lang="en-US" b="1" smtClean="0"/>
                        <a:t>SUBTOTAL</a:t>
                      </a:r>
                      <a:endParaRPr lang="en-US" b="1"/>
                    </a:p>
                  </a:txBody>
                  <a:tcPr anchor="ctr">
                    <a:solidFill>
                      <a:schemeClr val="tx2">
                        <a:lumMod val="40000"/>
                        <a:lumOff val="60000"/>
                      </a:schemeClr>
                    </a:solidFill>
                  </a:tcPr>
                </a:tc>
                <a:tc>
                  <a:txBody>
                    <a:bodyPr/>
                    <a:lstStyle/>
                    <a:p>
                      <a:pPr algn="r"/>
                      <a:endParaRPr lang="en-US" b="1"/>
                    </a:p>
                  </a:txBody>
                  <a:tcPr anchor="ctr">
                    <a:solidFill>
                      <a:schemeClr val="tx2">
                        <a:lumMod val="40000"/>
                        <a:lumOff val="60000"/>
                      </a:schemeClr>
                    </a:solidFill>
                  </a:tcPr>
                </a:tc>
                <a:tc>
                  <a:txBody>
                    <a:bodyPr/>
                    <a:lstStyle/>
                    <a:p>
                      <a:pPr algn="r"/>
                      <a:endParaRPr lang="en-US" b="1"/>
                    </a:p>
                  </a:txBody>
                  <a:tcPr anchor="ctr">
                    <a:solidFill>
                      <a:schemeClr val="tx2">
                        <a:lumMod val="40000"/>
                        <a:lumOff val="60000"/>
                      </a:schemeClr>
                    </a:solidFill>
                  </a:tcPr>
                </a:tc>
                <a:tc>
                  <a:txBody>
                    <a:bodyPr/>
                    <a:lstStyle/>
                    <a:p>
                      <a:pPr algn="r"/>
                      <a:r>
                        <a:rPr lang="en-US" b="1" smtClean="0"/>
                        <a:t>1,750</a:t>
                      </a:r>
                      <a:endParaRPr lang="en-US" b="1"/>
                    </a:p>
                  </a:txBody>
                  <a:tcPr anchor="ctr">
                    <a:solidFill>
                      <a:schemeClr val="tx2">
                        <a:lumMod val="40000"/>
                        <a:lumOff val="60000"/>
                      </a:schemeClr>
                    </a:solidFill>
                  </a:tcPr>
                </a:tc>
              </a:tr>
              <a:tr h="370840">
                <a:tc>
                  <a:txBody>
                    <a:bodyPr/>
                    <a:lstStyle/>
                    <a:p>
                      <a:endParaRPr lang="en-US"/>
                    </a:p>
                  </a:txBody>
                  <a:tcPr anchor="ctr">
                    <a:noFill/>
                  </a:tcPr>
                </a:tc>
                <a:tc>
                  <a:txBody>
                    <a:bodyPr/>
                    <a:lstStyle/>
                    <a:p>
                      <a:pPr algn="r"/>
                      <a:endParaRPr lang="en-US"/>
                    </a:p>
                  </a:txBody>
                  <a:tcPr anchor="ctr">
                    <a:noFill/>
                  </a:tcPr>
                </a:tc>
                <a:tc>
                  <a:txBody>
                    <a:bodyPr/>
                    <a:lstStyle/>
                    <a:p>
                      <a:pPr algn="r"/>
                      <a:r>
                        <a:rPr lang="en-US" smtClean="0"/>
                        <a:t>Tax (17.5%)</a:t>
                      </a:r>
                      <a:endParaRPr lang="en-US"/>
                    </a:p>
                  </a:txBody>
                  <a:tcPr anchor="ctr">
                    <a:noFill/>
                  </a:tcPr>
                </a:tc>
                <a:tc>
                  <a:txBody>
                    <a:bodyPr/>
                    <a:lstStyle/>
                    <a:p>
                      <a:pPr algn="r"/>
                      <a:r>
                        <a:rPr lang="en-US" smtClean="0"/>
                        <a:t>306</a:t>
                      </a:r>
                      <a:endParaRPr lang="en-US"/>
                    </a:p>
                  </a:txBody>
                  <a:tcPr anchor="ctr"/>
                </a:tc>
              </a:tr>
              <a:tr h="370840">
                <a:tc>
                  <a:txBody>
                    <a:bodyPr/>
                    <a:lstStyle/>
                    <a:p>
                      <a:endParaRPr lang="en-US"/>
                    </a:p>
                  </a:txBody>
                  <a:tcPr anchor="ctr">
                    <a:noFill/>
                  </a:tcPr>
                </a:tc>
                <a:tc>
                  <a:txBody>
                    <a:bodyPr/>
                    <a:lstStyle/>
                    <a:p>
                      <a:pPr algn="r"/>
                      <a:endParaRPr lang="en-US"/>
                    </a:p>
                  </a:txBody>
                  <a:tcPr anchor="ctr">
                    <a:noFill/>
                  </a:tcPr>
                </a:tc>
                <a:tc>
                  <a:txBody>
                    <a:bodyPr/>
                    <a:lstStyle/>
                    <a:p>
                      <a:pPr algn="r"/>
                      <a:r>
                        <a:rPr lang="en-US" b="1" smtClean="0"/>
                        <a:t>TOTAL DUE</a:t>
                      </a:r>
                      <a:endParaRPr lang="en-US" b="1"/>
                    </a:p>
                  </a:txBody>
                  <a:tcPr anchor="ctr">
                    <a:noFill/>
                  </a:tcPr>
                </a:tc>
                <a:tc>
                  <a:txBody>
                    <a:bodyPr/>
                    <a:lstStyle/>
                    <a:p>
                      <a:pPr algn="r"/>
                      <a:r>
                        <a:rPr lang="en-US" b="1" smtClean="0"/>
                        <a:t>2,056</a:t>
                      </a:r>
                      <a:endParaRPr lang="en-US" b="1"/>
                    </a:p>
                  </a:txBody>
                  <a:tcPr anchor="ctr">
                    <a:solidFill>
                      <a:schemeClr val="bg2"/>
                    </a:solidFill>
                  </a:tcPr>
                </a:tc>
              </a:tr>
            </a:tbl>
          </a:graphicData>
        </a:graphic>
      </p:graphicFrame>
      <p:sp>
        <p:nvSpPr>
          <p:cNvPr id="12" name="Text Placeholder 11"/>
          <p:cNvSpPr>
            <a:spLocks noGrp="1"/>
          </p:cNvSpPr>
          <p:nvPr>
            <p:ph type="body" sz="quarter" idx="15"/>
          </p:nvPr>
        </p:nvSpPr>
        <p:spPr/>
        <p:txBody>
          <a:bodyPr>
            <a:normAutofit/>
          </a:bodyPr>
          <a:lstStyle/>
          <a:p>
            <a:r>
              <a:rPr lang="en-US" b="1" smtClean="0"/>
              <a:t>COMPANY NAME</a:t>
            </a:r>
          </a:p>
          <a:p>
            <a:r>
              <a:rPr lang="en-US" smtClean="0"/>
              <a:t>Contact name</a:t>
            </a:r>
          </a:p>
          <a:p>
            <a:r>
              <a:rPr lang="en-US" smtClean="0"/>
              <a:t>Street #, st,</a:t>
            </a:r>
          </a:p>
          <a:p>
            <a:r>
              <a:rPr lang="en-US" smtClean="0"/>
              <a:t>City</a:t>
            </a:r>
          </a:p>
          <a:p>
            <a:r>
              <a:rPr lang="en-US" smtClean="0"/>
              <a:t>ZIP code, ST</a:t>
            </a:r>
          </a:p>
          <a:p>
            <a:r>
              <a:rPr lang="en-US" smtClean="0"/>
              <a:t>Your phone number</a:t>
            </a:r>
            <a:endParaRPr lang="en-US"/>
          </a:p>
        </p:txBody>
      </p:sp>
      <p:sp>
        <p:nvSpPr>
          <p:cNvPr id="13" name="Text Placeholder 12"/>
          <p:cNvSpPr>
            <a:spLocks noGrp="1"/>
          </p:cNvSpPr>
          <p:nvPr>
            <p:ph type="body" sz="quarter" idx="16"/>
          </p:nvPr>
        </p:nvSpPr>
        <p:spPr/>
        <p:txBody>
          <a:bodyPr/>
          <a:lstStyle/>
          <a:p>
            <a:r>
              <a:rPr lang="en-US" smtClean="0"/>
              <a:t>Invoice to:</a:t>
            </a:r>
            <a:endParaRPr lang="en-US"/>
          </a:p>
        </p:txBody>
      </p:sp>
    </p:spTree>
    <p:extLst>
      <p:ext uri="{BB962C8B-B14F-4D97-AF65-F5344CB8AC3E}">
        <p14:creationId xmlns:p14="http://schemas.microsoft.com/office/powerpoint/2010/main" val="873365969"/>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p:cNvSpPr>
            <a:spLocks noGrp="1"/>
          </p:cNvSpPr>
          <p:nvPr>
            <p:ph type="pic" sz="quarter" idx="17"/>
          </p:nvPr>
        </p:nvSpPr>
        <p:spPr>
          <a:solidFill>
            <a:schemeClr val="accent2">
              <a:lumMod val="50000"/>
            </a:schemeClr>
          </a:solidFill>
        </p:spPr>
      </p:sp>
      <p:sp>
        <p:nvSpPr>
          <p:cNvPr id="12" name="Text Placeholder 11"/>
          <p:cNvSpPr>
            <a:spLocks noGrp="1"/>
          </p:cNvSpPr>
          <p:nvPr>
            <p:ph type="body" idx="18"/>
          </p:nvPr>
        </p:nvSpPr>
        <p:spPr>
          <a:solidFill>
            <a:schemeClr val="bg1">
              <a:alpha val="75000"/>
            </a:schemeClr>
          </a:solidFill>
        </p:spPr>
        <p:txBody>
          <a:bodyPr vert="horz" lIns="274320" tIns="91440" rIns="274320" bIns="182880" rtlCol="0" anchor="ctr">
            <a:normAutofit fontScale="92500" lnSpcReduction="10000"/>
          </a:bodyPr>
          <a:lstStyle/>
          <a:p>
            <a:r>
              <a:rPr lang="en-US" sz="2800"/>
              <a:t>Editable World &amp; Continent Maps</a:t>
            </a:r>
          </a:p>
        </p:txBody>
      </p:sp>
      <p:sp>
        <p:nvSpPr>
          <p:cNvPr id="6" name="Title 5"/>
          <p:cNvSpPr>
            <a:spLocks noGrp="1"/>
          </p:cNvSpPr>
          <p:nvPr>
            <p:ph type="title"/>
          </p:nvPr>
        </p:nvSpPr>
        <p:spPr>
          <a:solidFill>
            <a:schemeClr val="bg1">
              <a:alpha val="55000"/>
            </a:schemeClr>
          </a:solidFill>
        </p:spPr>
        <p:txBody>
          <a:bodyPr vert="horz" lIns="274320" tIns="91440" rIns="274320" bIns="182880" rtlCol="0" anchor="ctr">
            <a:normAutofit/>
          </a:bodyPr>
          <a:lstStyle/>
          <a:p>
            <a:r>
              <a:rPr lang="en-US"/>
              <a:t>7. Maps</a:t>
            </a:r>
          </a:p>
        </p:txBody>
      </p:sp>
      <p:sp>
        <p:nvSpPr>
          <p:cNvPr id="28" name="Oval 27"/>
          <p:cNvSpPr>
            <a:spLocks/>
          </p:cNvSpPr>
          <p:nvPr/>
        </p:nvSpPr>
        <p:spPr>
          <a:xfrm>
            <a:off x="11245215" y="5990590"/>
            <a:ext cx="731520" cy="731520"/>
          </a:xfrm>
          <a:prstGeom prst="ellipse">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82880" rIns="182880" bIns="91440" rtlCol="0" anchor="ctr">
            <a:noAutofit/>
          </a:bodyPr>
          <a:lstStyle/>
          <a:p>
            <a:pPr algn="ctr"/>
            <a:r>
              <a:rPr lang="en-US" sz="3200" smtClean="0">
                <a:solidFill>
                  <a:schemeClr val="accent6"/>
                </a:solidFill>
                <a:latin typeface="FontAwesome" pitchFamily="2" charset="0"/>
              </a:rPr>
              <a:t></a:t>
            </a:r>
            <a:endParaRPr lang="en-US" sz="3200">
              <a:solidFill>
                <a:schemeClr val="accent6"/>
              </a:solidFill>
              <a:latin typeface="FontAwesome" pitchFamily="2" charset="0"/>
            </a:endParaRPr>
          </a:p>
        </p:txBody>
      </p:sp>
      <p:grpSp>
        <p:nvGrpSpPr>
          <p:cNvPr id="8" name="Group 7"/>
          <p:cNvGrpSpPr/>
          <p:nvPr/>
        </p:nvGrpSpPr>
        <p:grpSpPr>
          <a:xfrm>
            <a:off x="342900" y="6264910"/>
            <a:ext cx="4572000" cy="91440"/>
            <a:chOff x="0" y="4480421"/>
            <a:chExt cx="12192000" cy="91440"/>
          </a:xfrm>
        </p:grpSpPr>
        <p:sp>
          <p:nvSpPr>
            <p:cNvPr id="9" name="Rectangle 8"/>
            <p:cNvSpPr/>
            <p:nvPr userDrawn="1"/>
          </p:nvSpPr>
          <p:spPr>
            <a:xfrm>
              <a:off x="0" y="4480421"/>
              <a:ext cx="2432304" cy="91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userDrawn="1"/>
          </p:nvSpPr>
          <p:spPr>
            <a:xfrm>
              <a:off x="2439924" y="4480421"/>
              <a:ext cx="2432304" cy="91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p:cNvSpPr/>
            <p:nvPr userDrawn="1"/>
          </p:nvSpPr>
          <p:spPr>
            <a:xfrm>
              <a:off x="4879848" y="4480421"/>
              <a:ext cx="2432304" cy="91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userDrawn="1"/>
          </p:nvSpPr>
          <p:spPr>
            <a:xfrm>
              <a:off x="7319772" y="4480421"/>
              <a:ext cx="2432304" cy="91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userDrawn="1"/>
          </p:nvSpPr>
          <p:spPr>
            <a:xfrm>
              <a:off x="9759696" y="4480421"/>
              <a:ext cx="2432304" cy="91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652615495"/>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World Map</a:t>
            </a:r>
            <a:endParaRPr lang="en-US"/>
          </a:p>
        </p:txBody>
      </p:sp>
      <p:sp>
        <p:nvSpPr>
          <p:cNvPr id="2" name="Date Placeholder 1"/>
          <p:cNvSpPr>
            <a:spLocks noGrp="1"/>
          </p:cNvSpPr>
          <p:nvPr>
            <p:ph type="dt" sz="half" idx="10"/>
          </p:nvPr>
        </p:nvSpPr>
        <p:spPr>
          <a:xfrm>
            <a:off x="482600" y="6466112"/>
            <a:ext cx="2743200" cy="281437"/>
          </a:xfrm>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98</a:t>
            </a:fld>
            <a:endParaRPr lang="en-US"/>
          </a:p>
        </p:txBody>
      </p:sp>
      <p:grpSp>
        <p:nvGrpSpPr>
          <p:cNvPr id="10" name="Group 341"/>
          <p:cNvGrpSpPr/>
          <p:nvPr/>
        </p:nvGrpSpPr>
        <p:grpSpPr>
          <a:xfrm>
            <a:off x="5938199" y="3516867"/>
            <a:ext cx="1654276" cy="2035131"/>
            <a:chOff x="4097338" y="2217738"/>
            <a:chExt cx="1139825" cy="1274763"/>
          </a:xfrm>
          <a:solidFill>
            <a:schemeClr val="accent4"/>
          </a:solidFill>
        </p:grpSpPr>
        <p:sp>
          <p:nvSpPr>
            <p:cNvPr id="181"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2"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1" name="Group 274"/>
          <p:cNvGrpSpPr/>
          <p:nvPr/>
        </p:nvGrpSpPr>
        <p:grpSpPr>
          <a:xfrm>
            <a:off x="4389907" y="4246775"/>
            <a:ext cx="1131266" cy="2009787"/>
            <a:chOff x="3030538" y="2674938"/>
            <a:chExt cx="779463" cy="1258888"/>
          </a:xfrm>
          <a:solidFill>
            <a:schemeClr val="accent1"/>
          </a:solidFill>
        </p:grpSpPr>
        <p:sp>
          <p:nvSpPr>
            <p:cNvPr id="179"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0"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2" name="Group 277"/>
          <p:cNvGrpSpPr/>
          <p:nvPr/>
        </p:nvGrpSpPr>
        <p:grpSpPr>
          <a:xfrm>
            <a:off x="2293262" y="1509617"/>
            <a:ext cx="3760138" cy="2881621"/>
            <a:chOff x="1585913" y="960438"/>
            <a:chExt cx="2590800" cy="1804987"/>
          </a:xfrm>
          <a:solidFill>
            <a:schemeClr val="tx1"/>
          </a:solidFill>
        </p:grpSpPr>
        <p:sp>
          <p:nvSpPr>
            <p:cNvPr id="116"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7"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8"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9"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0"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1"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2"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3"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4"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5"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6"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7"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8"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9"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0"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1"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2"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3"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4"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5"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6"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7"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8"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9"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0"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1"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2"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3"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4"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5"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6"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7"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8"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9"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0"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1"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3"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4"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5"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6"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7"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8"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9"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0"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1"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2"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3"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4"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5"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6"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8"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9"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0"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1"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2"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3"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4"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5"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6"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7"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8"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3" name="Group 345"/>
          <p:cNvGrpSpPr/>
          <p:nvPr/>
        </p:nvGrpSpPr>
        <p:grpSpPr>
          <a:xfrm>
            <a:off x="6115606" y="1714902"/>
            <a:ext cx="997635" cy="1845052"/>
            <a:chOff x="4219575" y="1089025"/>
            <a:chExt cx="687388" cy="1155701"/>
          </a:xfrm>
          <a:solidFill>
            <a:schemeClr val="accent3"/>
          </a:solidFill>
        </p:grpSpPr>
        <p:sp>
          <p:nvSpPr>
            <p:cNvPr id="101"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102" name="Group 343"/>
            <p:cNvGrpSpPr/>
            <p:nvPr/>
          </p:nvGrpSpPr>
          <p:grpSpPr>
            <a:xfrm>
              <a:off x="4219575" y="1089025"/>
              <a:ext cx="687388" cy="1155701"/>
              <a:chOff x="4219575" y="1089025"/>
              <a:chExt cx="687388" cy="1155701"/>
            </a:xfrm>
            <a:grpFill/>
          </p:grpSpPr>
          <p:sp>
            <p:nvSpPr>
              <p:cNvPr id="103"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1"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2"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3"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4"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5"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4" name="Group 363"/>
          <p:cNvGrpSpPr/>
          <p:nvPr/>
        </p:nvGrpSpPr>
        <p:grpSpPr>
          <a:xfrm>
            <a:off x="9099294" y="4573714"/>
            <a:ext cx="1403140" cy="1348308"/>
            <a:chOff x="6275388" y="2879725"/>
            <a:chExt cx="966788" cy="844551"/>
          </a:xfrm>
          <a:solidFill>
            <a:schemeClr val="accent6"/>
          </a:solidFill>
        </p:grpSpPr>
        <p:sp>
          <p:nvSpPr>
            <p:cNvPr id="83"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4" name="Group 361"/>
            <p:cNvGrpSpPr/>
            <p:nvPr/>
          </p:nvGrpSpPr>
          <p:grpSpPr>
            <a:xfrm>
              <a:off x="6275388" y="2917825"/>
              <a:ext cx="966788" cy="806451"/>
              <a:chOff x="6275388" y="2917825"/>
              <a:chExt cx="966788" cy="806451"/>
            </a:xfrm>
            <a:grpFill/>
          </p:grpSpPr>
          <p:sp>
            <p:nvSpPr>
              <p:cNvPr id="85"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6"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7"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8"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9"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0"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1"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2"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3"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4"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5"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6"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7"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8"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9"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0"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5" name="Group 383"/>
          <p:cNvGrpSpPr/>
          <p:nvPr/>
        </p:nvGrpSpPr>
        <p:grpSpPr>
          <a:xfrm>
            <a:off x="6832153" y="1633803"/>
            <a:ext cx="4133386" cy="3213630"/>
            <a:chOff x="4713288" y="1038225"/>
            <a:chExt cx="2847975" cy="2012950"/>
          </a:xfrm>
          <a:solidFill>
            <a:schemeClr val="accent5"/>
          </a:solidFill>
        </p:grpSpPr>
        <p:sp>
          <p:nvSpPr>
            <p:cNvPr id="16"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0"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3"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9"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0"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2"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211" name="Group 210"/>
          <p:cNvGrpSpPr/>
          <p:nvPr/>
        </p:nvGrpSpPr>
        <p:grpSpPr>
          <a:xfrm>
            <a:off x="482600" y="3600504"/>
            <a:ext cx="1650064" cy="2752517"/>
            <a:chOff x="482600" y="3277370"/>
            <a:chExt cx="1650064" cy="3075652"/>
          </a:xfrm>
        </p:grpSpPr>
        <p:sp>
          <p:nvSpPr>
            <p:cNvPr id="205" name="Rectangle 204"/>
            <p:cNvSpPr/>
            <p:nvPr/>
          </p:nvSpPr>
          <p:spPr>
            <a:xfrm>
              <a:off x="482600" y="3277370"/>
              <a:ext cx="1650064" cy="4435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North America</a:t>
              </a:r>
              <a:endParaRPr lang="en-US"/>
            </a:p>
          </p:txBody>
        </p:sp>
        <p:sp>
          <p:nvSpPr>
            <p:cNvPr id="206" name="Rectangle 205"/>
            <p:cNvSpPr/>
            <p:nvPr/>
          </p:nvSpPr>
          <p:spPr>
            <a:xfrm>
              <a:off x="482600" y="3803796"/>
              <a:ext cx="1650064" cy="4435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South America</a:t>
              </a:r>
              <a:endParaRPr lang="en-US"/>
            </a:p>
          </p:txBody>
        </p:sp>
        <p:sp>
          <p:nvSpPr>
            <p:cNvPr id="207" name="Rectangle 206"/>
            <p:cNvSpPr/>
            <p:nvPr/>
          </p:nvSpPr>
          <p:spPr>
            <a:xfrm>
              <a:off x="482600" y="4856648"/>
              <a:ext cx="1650064" cy="4435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Africa</a:t>
              </a:r>
              <a:endParaRPr lang="en-US"/>
            </a:p>
          </p:txBody>
        </p:sp>
        <p:sp>
          <p:nvSpPr>
            <p:cNvPr id="208" name="Rectangle 207"/>
            <p:cNvSpPr/>
            <p:nvPr/>
          </p:nvSpPr>
          <p:spPr>
            <a:xfrm>
              <a:off x="482600" y="5383074"/>
              <a:ext cx="1650064" cy="4435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Asia</a:t>
              </a:r>
              <a:endParaRPr lang="en-US"/>
            </a:p>
          </p:txBody>
        </p:sp>
        <p:sp>
          <p:nvSpPr>
            <p:cNvPr id="209" name="Rectangle 208"/>
            <p:cNvSpPr/>
            <p:nvPr/>
          </p:nvSpPr>
          <p:spPr>
            <a:xfrm>
              <a:off x="482600" y="5909502"/>
              <a:ext cx="1650064" cy="4435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Australia</a:t>
              </a:r>
              <a:endParaRPr lang="en-US"/>
            </a:p>
          </p:txBody>
        </p:sp>
        <p:sp>
          <p:nvSpPr>
            <p:cNvPr id="210" name="Rectangle 209"/>
            <p:cNvSpPr/>
            <p:nvPr/>
          </p:nvSpPr>
          <p:spPr>
            <a:xfrm>
              <a:off x="482600" y="4330222"/>
              <a:ext cx="1649905" cy="4435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mtClean="0"/>
                <a:t>Europe</a:t>
              </a:r>
              <a:endParaRPr lang="en-US"/>
            </a:p>
          </p:txBody>
        </p:sp>
      </p:grpSp>
    </p:spTree>
    <p:extLst>
      <p:ext uri="{BB962C8B-B14F-4D97-AF65-F5344CB8AC3E}">
        <p14:creationId xmlns:p14="http://schemas.microsoft.com/office/powerpoint/2010/main" val="1473664086"/>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fontScale="90000"/>
          </a:bodyPr>
          <a:lstStyle/>
          <a:p>
            <a:r>
              <a:rPr lang="en-US" smtClean="0"/>
              <a:t>World Map with Statistics</a:t>
            </a:r>
            <a:endParaRPr lang="en-US"/>
          </a:p>
        </p:txBody>
      </p:sp>
      <p:sp>
        <p:nvSpPr>
          <p:cNvPr id="2" name="Date Placeholder 1"/>
          <p:cNvSpPr>
            <a:spLocks noGrp="1"/>
          </p:cNvSpPr>
          <p:nvPr>
            <p:ph type="dt" sz="half" idx="10"/>
          </p:nvPr>
        </p:nvSpPr>
        <p:spPr>
          <a:xfrm>
            <a:off x="482600" y="6466112"/>
            <a:ext cx="2743200" cy="281437"/>
          </a:xfrm>
        </p:spPr>
        <p:txBody>
          <a:bodyPr/>
          <a:lstStyle/>
          <a:p>
            <a:r>
              <a:rPr lang="en-US" smtClean="0"/>
              <a:t>your date here</a:t>
            </a:r>
            <a:endParaRPr lang="en-US"/>
          </a:p>
        </p:txBody>
      </p:sp>
      <p:sp>
        <p:nvSpPr>
          <p:cNvPr id="3" name="Footer Placeholder 2"/>
          <p:cNvSpPr>
            <a:spLocks noGrp="1"/>
          </p:cNvSpPr>
          <p:nvPr>
            <p:ph type="ftr" sz="quarter" idx="11"/>
          </p:nvPr>
        </p:nvSpPr>
        <p:spPr/>
        <p:txBody>
          <a:bodyPr/>
          <a:lstStyle/>
          <a:p>
            <a:r>
              <a:rPr lang="en-US" smtClean="0"/>
              <a:t>större - a multipurpose PowerPoint template</a:t>
            </a:r>
            <a:endParaRPr lang="en-US"/>
          </a:p>
        </p:txBody>
      </p:sp>
      <p:sp>
        <p:nvSpPr>
          <p:cNvPr id="4" name="Slide Number Placeholder 3"/>
          <p:cNvSpPr>
            <a:spLocks noGrp="1"/>
          </p:cNvSpPr>
          <p:nvPr>
            <p:ph type="sldNum" sz="quarter" idx="12"/>
          </p:nvPr>
        </p:nvSpPr>
        <p:spPr/>
        <p:txBody>
          <a:bodyPr/>
          <a:lstStyle/>
          <a:p>
            <a:fld id="{6E18DBF4-37B7-4C4F-9728-A1C100B177EE}" type="slidenum">
              <a:rPr lang="en-US" smtClean="0"/>
              <a:t>99</a:t>
            </a:fld>
            <a:endParaRPr lang="en-US"/>
          </a:p>
        </p:txBody>
      </p:sp>
      <p:grpSp>
        <p:nvGrpSpPr>
          <p:cNvPr id="10" name="Group 341"/>
          <p:cNvGrpSpPr/>
          <p:nvPr/>
        </p:nvGrpSpPr>
        <p:grpSpPr>
          <a:xfrm>
            <a:off x="5404799" y="3516867"/>
            <a:ext cx="1654276" cy="2035131"/>
            <a:chOff x="4097338" y="2217738"/>
            <a:chExt cx="1139825" cy="1274763"/>
          </a:xfrm>
          <a:solidFill>
            <a:schemeClr val="bg2">
              <a:lumMod val="60000"/>
              <a:lumOff val="40000"/>
            </a:schemeClr>
          </a:solidFill>
        </p:grpSpPr>
        <p:sp>
          <p:nvSpPr>
            <p:cNvPr id="181" name="Freeform 5"/>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2" name="Freeform 6"/>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1" name="Group 274"/>
          <p:cNvGrpSpPr/>
          <p:nvPr/>
        </p:nvGrpSpPr>
        <p:grpSpPr>
          <a:xfrm>
            <a:off x="3856507" y="4246775"/>
            <a:ext cx="1131266" cy="2009787"/>
            <a:chOff x="3030538" y="2674938"/>
            <a:chExt cx="779463" cy="1258888"/>
          </a:xfrm>
          <a:solidFill>
            <a:schemeClr val="tx2"/>
          </a:solidFill>
        </p:grpSpPr>
        <p:sp>
          <p:nvSpPr>
            <p:cNvPr id="179" name="Freeform 22"/>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0" name="Freeform 23"/>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2" name="Group 277"/>
          <p:cNvGrpSpPr/>
          <p:nvPr/>
        </p:nvGrpSpPr>
        <p:grpSpPr>
          <a:xfrm>
            <a:off x="1759862" y="1509617"/>
            <a:ext cx="3760138" cy="2881621"/>
            <a:chOff x="1585913" y="960438"/>
            <a:chExt cx="2590800" cy="1804987"/>
          </a:xfrm>
          <a:solidFill>
            <a:schemeClr val="bg2"/>
          </a:solidFill>
        </p:grpSpPr>
        <p:sp>
          <p:nvSpPr>
            <p:cNvPr id="116" name="Freeform 21"/>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7" name="Freeform 39"/>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8" name="Freeform 40"/>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9" name="Freeform 41"/>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0" name="Freeform 42"/>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1" name="Freeform 43"/>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2" name="Freeform 44"/>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3" name="Freeform 45"/>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4" name="Freeform 46"/>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5" name="Freeform 47"/>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6" name="Freeform 48"/>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7" name="Freeform 49"/>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8" name="Freeform 50"/>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29" name="Freeform 51"/>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0" name="Freeform 52"/>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1" name="Freeform 53"/>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2" name="Freeform 54"/>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3" name="Freeform 55"/>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4" name="Freeform 56"/>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5" name="Freeform 57"/>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6" name="Freeform 58"/>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7" name="Freeform 59"/>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8" name="Freeform 60"/>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39" name="Freeform 61"/>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0" name="Freeform 62"/>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1" name="Freeform 63"/>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2" name="Freeform 64"/>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3" name="Freeform 65"/>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4" name="Freeform 66"/>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5" name="Freeform 67"/>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6" name="Freeform 68"/>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7" name="Freeform 69"/>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8" name="Freeform 70"/>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49" name="Freeform 71"/>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0" name="Freeform 72"/>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1" name="Freeform 73"/>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2" name="Freeform 74"/>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3" name="Freeform 75"/>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4" name="Freeform 76"/>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5" name="Freeform 77"/>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6" name="Freeform 78"/>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7" name="Freeform 79"/>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8" name="Freeform 80"/>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59" name="Freeform 81"/>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0" name="Freeform 82"/>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1" name="Freeform 83"/>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2" name="Freeform 84"/>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3" name="Freeform 85"/>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4" name="Freeform 86"/>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5" name="Freeform 87"/>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6" name="Freeform 88"/>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7" name="Freeform 89"/>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8" name="Freeform 90"/>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69" name="Freeform 91"/>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0" name="Freeform 92"/>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1" name="Freeform 93"/>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2" name="Freeform 94"/>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3" name="Freeform 95"/>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4" name="Freeform 96"/>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5" name="Freeform 97"/>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6" name="Freeform 98"/>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7" name="Freeform 99"/>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8" name="Freeform 100"/>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nvGrpSpPr>
          <p:cNvPr id="13" name="Group 345"/>
          <p:cNvGrpSpPr/>
          <p:nvPr/>
        </p:nvGrpSpPr>
        <p:grpSpPr>
          <a:xfrm>
            <a:off x="5582206" y="1714902"/>
            <a:ext cx="997635" cy="1845052"/>
            <a:chOff x="4219575" y="1089025"/>
            <a:chExt cx="687388" cy="1155701"/>
          </a:xfrm>
          <a:solidFill>
            <a:schemeClr val="tx1">
              <a:lumMod val="75000"/>
              <a:lumOff val="25000"/>
            </a:schemeClr>
          </a:solidFill>
        </p:grpSpPr>
        <p:sp>
          <p:nvSpPr>
            <p:cNvPr id="101" name="Freeform 36"/>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102" name="Group 343"/>
            <p:cNvGrpSpPr/>
            <p:nvPr/>
          </p:nvGrpSpPr>
          <p:grpSpPr>
            <a:xfrm>
              <a:off x="4219575" y="1089025"/>
              <a:ext cx="687388" cy="1155701"/>
              <a:chOff x="4219575" y="1089025"/>
              <a:chExt cx="687388" cy="1155701"/>
            </a:xfrm>
            <a:grpFill/>
          </p:grpSpPr>
          <p:sp>
            <p:nvSpPr>
              <p:cNvPr id="103" name="Freeform 24"/>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Freeform 25"/>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Freeform 26"/>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Freeform 27"/>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Freeform 28"/>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Freeform 29"/>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Freeform 31"/>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Freeform 32"/>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1" name="Freeform 33"/>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2" name="Freeform 34"/>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3" name="Freeform 35"/>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4" name="Freeform 37"/>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5" name="Freeform 38"/>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4" name="Group 363"/>
          <p:cNvGrpSpPr/>
          <p:nvPr/>
        </p:nvGrpSpPr>
        <p:grpSpPr>
          <a:xfrm>
            <a:off x="8565894" y="4573714"/>
            <a:ext cx="1403140" cy="1348308"/>
            <a:chOff x="6275388" y="2879725"/>
            <a:chExt cx="966788" cy="844551"/>
          </a:xfrm>
          <a:solidFill>
            <a:schemeClr val="tx1"/>
          </a:solidFill>
        </p:grpSpPr>
        <p:sp>
          <p:nvSpPr>
            <p:cNvPr id="83" name="Freeform 9"/>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nvGrpSpPr>
            <p:cNvPr id="84" name="Group 361"/>
            <p:cNvGrpSpPr/>
            <p:nvPr/>
          </p:nvGrpSpPr>
          <p:grpSpPr>
            <a:xfrm>
              <a:off x="6275388" y="2917825"/>
              <a:ext cx="966788" cy="806451"/>
              <a:chOff x="6275388" y="2917825"/>
              <a:chExt cx="966788" cy="806451"/>
            </a:xfrm>
            <a:grpFill/>
          </p:grpSpPr>
          <p:sp>
            <p:nvSpPr>
              <p:cNvPr id="85" name="Freeform 7"/>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6" name="Freeform 8"/>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7" name="Freeform 10"/>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8" name="Freeform 11"/>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9" name="Freeform 12"/>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0" name="Freeform 13"/>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1" name="Freeform 14"/>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2" name="Freeform 15"/>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3" name="Freeform 16"/>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4" name="Freeform 17"/>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5" name="Freeform 18"/>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6" name="Freeform 19"/>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7" name="Freeform 20"/>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8" name="Freeform 116"/>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99" name="Freeform 117"/>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0" name="Freeform 118"/>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pSp>
      <p:grpSp>
        <p:nvGrpSpPr>
          <p:cNvPr id="15" name="Group 383"/>
          <p:cNvGrpSpPr/>
          <p:nvPr/>
        </p:nvGrpSpPr>
        <p:grpSpPr>
          <a:xfrm>
            <a:off x="6298753" y="1633803"/>
            <a:ext cx="4133386" cy="3213630"/>
            <a:chOff x="4713288" y="1038225"/>
            <a:chExt cx="2847975" cy="2012950"/>
          </a:xfrm>
          <a:solidFill>
            <a:schemeClr val="tx2">
              <a:lumMod val="60000"/>
              <a:lumOff val="40000"/>
            </a:schemeClr>
          </a:solidFill>
        </p:grpSpPr>
        <p:sp>
          <p:nvSpPr>
            <p:cNvPr id="16" name="Freeform 101"/>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7" name="Freeform 102"/>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8" name="Freeform 103"/>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9" name="Freeform 104"/>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0" name="Freeform 105"/>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1" name="Freeform 106"/>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2" name="Freeform 107"/>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3" name="Freeform 108"/>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4" name="Freeform 109"/>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5" name="Freeform 110"/>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6" name="Freeform 111"/>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7" name="Freeform 112"/>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8" name="Freeform 113"/>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29" name="Freeform 114"/>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0" name="Freeform 115"/>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1" name="Freeform 119"/>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2" name="Freeform 120"/>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3" name="Freeform 121"/>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4" name="Freeform 122"/>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5" name="Freeform 123"/>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6" name="Freeform 124"/>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7" name="Freeform 125"/>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8" name="Freeform 126"/>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39" name="Freeform 127"/>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0" name="Freeform 128"/>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1" name="Freeform 129"/>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2" name="Freeform 130"/>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3" name="Freeform 131"/>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4" name="Freeform 132"/>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5" name="Freeform 133"/>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6" name="Freeform 134"/>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7" name="Freeform 135"/>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8" name="Freeform 136"/>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49" name="Freeform 137"/>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0" name="Freeform 138"/>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1" name="Freeform 139"/>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2" name="Freeform 140"/>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3" name="Freeform 141"/>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4" name="Freeform 142"/>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5" name="Freeform 143"/>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6" name="Freeform 144"/>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7" name="Freeform 145"/>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8" name="Freeform 146"/>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59" name="Freeform 147"/>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0" name="Freeform 148"/>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1" name="Freeform 149"/>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2" name="Freeform 150"/>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3" name="Freeform 151"/>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4" name="Freeform 152"/>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5" name="Freeform 153"/>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6" name="Freeform 154"/>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7" name="Freeform 155"/>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8" name="Freeform 156"/>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69" name="Freeform 157"/>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0" name="Freeform 158"/>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1" name="Freeform 159"/>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2" name="Freeform 160"/>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3" name="Freeform 161"/>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4" name="Freeform 162"/>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5" name="Freeform 164"/>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6" name="Freeform 165"/>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7" name="Freeform 166"/>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8" name="Freeform 167"/>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79" name="Freeform 168"/>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0" name="Freeform 169"/>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1" name="Freeform 170"/>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82" name="Freeform 171"/>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dirty="0"/>
            </a:p>
          </p:txBody>
        </p:sp>
      </p:grpSp>
      <p:graphicFrame>
        <p:nvGraphicFramePr>
          <p:cNvPr id="7" name="Chart 6"/>
          <p:cNvGraphicFramePr/>
          <p:nvPr>
            <p:extLst>
              <p:ext uri="{D42A27DB-BD31-4B8C-83A1-F6EECF244321}">
                <p14:modId xmlns:p14="http://schemas.microsoft.com/office/powerpoint/2010/main" val="3296770761"/>
              </p:ext>
            </p:extLst>
          </p:nvPr>
        </p:nvGraphicFramePr>
        <p:xfrm>
          <a:off x="1507514" y="2833417"/>
          <a:ext cx="1055234" cy="119793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0" name="Chart 189"/>
          <p:cNvGraphicFramePr/>
          <p:nvPr>
            <p:extLst>
              <p:ext uri="{D42A27DB-BD31-4B8C-83A1-F6EECF244321}">
                <p14:modId xmlns:p14="http://schemas.microsoft.com/office/powerpoint/2010/main" val="3137134189"/>
              </p:ext>
            </p:extLst>
          </p:nvPr>
        </p:nvGraphicFramePr>
        <p:xfrm>
          <a:off x="2588257" y="4469399"/>
          <a:ext cx="1055234" cy="119793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1" name="Chart 190"/>
          <p:cNvGraphicFramePr/>
          <p:nvPr>
            <p:extLst>
              <p:ext uri="{D42A27DB-BD31-4B8C-83A1-F6EECF244321}">
                <p14:modId xmlns:p14="http://schemas.microsoft.com/office/powerpoint/2010/main" val="709674793"/>
              </p:ext>
            </p:extLst>
          </p:nvPr>
        </p:nvGraphicFramePr>
        <p:xfrm>
          <a:off x="6510721" y="4904818"/>
          <a:ext cx="1055234" cy="119793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2" name="Chart 191"/>
          <p:cNvGraphicFramePr/>
          <p:nvPr>
            <p:extLst>
              <p:ext uri="{D42A27DB-BD31-4B8C-83A1-F6EECF244321}">
                <p14:modId xmlns:p14="http://schemas.microsoft.com/office/powerpoint/2010/main" val="2892224821"/>
              </p:ext>
            </p:extLst>
          </p:nvPr>
        </p:nvGraphicFramePr>
        <p:xfrm>
          <a:off x="10008251" y="4283099"/>
          <a:ext cx="1055234" cy="1197935"/>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93" name="Chart 192"/>
          <p:cNvGraphicFramePr/>
          <p:nvPr>
            <p:extLst>
              <p:ext uri="{D42A27DB-BD31-4B8C-83A1-F6EECF244321}">
                <p14:modId xmlns:p14="http://schemas.microsoft.com/office/powerpoint/2010/main" val="2490632275"/>
              </p:ext>
            </p:extLst>
          </p:nvPr>
        </p:nvGraphicFramePr>
        <p:xfrm>
          <a:off x="9899321" y="2694026"/>
          <a:ext cx="1055234" cy="1197935"/>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94" name="Chart 193"/>
          <p:cNvGraphicFramePr/>
          <p:nvPr>
            <p:extLst>
              <p:ext uri="{D42A27DB-BD31-4B8C-83A1-F6EECF244321}">
                <p14:modId xmlns:p14="http://schemas.microsoft.com/office/powerpoint/2010/main" val="4277624508"/>
              </p:ext>
            </p:extLst>
          </p:nvPr>
        </p:nvGraphicFramePr>
        <p:xfrm>
          <a:off x="4504978" y="2402570"/>
          <a:ext cx="1055234" cy="1197935"/>
        </p:xfrm>
        <a:graphic>
          <a:graphicData uri="http://schemas.openxmlformats.org/drawingml/2006/chart">
            <c:chart xmlns:c="http://schemas.openxmlformats.org/drawingml/2006/chart" xmlns:r="http://schemas.openxmlformats.org/officeDocument/2006/relationships" r:id="rId8"/>
          </a:graphicData>
        </a:graphic>
      </p:graphicFrame>
      <p:sp>
        <p:nvSpPr>
          <p:cNvPr id="9" name="TextBox 8"/>
          <p:cNvSpPr txBox="1"/>
          <p:nvPr/>
        </p:nvSpPr>
        <p:spPr>
          <a:xfrm>
            <a:off x="1256301" y="3953074"/>
            <a:ext cx="1559722" cy="369332"/>
          </a:xfrm>
          <a:prstGeom prst="rect">
            <a:avLst/>
          </a:prstGeom>
          <a:noFill/>
        </p:spPr>
        <p:txBody>
          <a:bodyPr wrap="none" rtlCol="0" anchor="ctr">
            <a:spAutoFit/>
          </a:bodyPr>
          <a:lstStyle/>
          <a:p>
            <a:pPr algn="ctr"/>
            <a:r>
              <a:rPr lang="en-US" smtClean="0"/>
              <a:t>North America</a:t>
            </a:r>
            <a:endParaRPr lang="en-US"/>
          </a:p>
        </p:txBody>
      </p:sp>
      <p:sp>
        <p:nvSpPr>
          <p:cNvPr id="196" name="TextBox 195"/>
          <p:cNvSpPr txBox="1"/>
          <p:nvPr/>
        </p:nvSpPr>
        <p:spPr>
          <a:xfrm>
            <a:off x="2336815" y="5616521"/>
            <a:ext cx="1558119" cy="369332"/>
          </a:xfrm>
          <a:prstGeom prst="rect">
            <a:avLst/>
          </a:prstGeom>
          <a:noFill/>
        </p:spPr>
        <p:txBody>
          <a:bodyPr wrap="none" rtlCol="0" anchor="ctr">
            <a:spAutoFit/>
          </a:bodyPr>
          <a:lstStyle/>
          <a:p>
            <a:pPr algn="ctr"/>
            <a:r>
              <a:rPr lang="en-US" smtClean="0"/>
              <a:t>South America</a:t>
            </a:r>
            <a:endParaRPr lang="en-US"/>
          </a:p>
        </p:txBody>
      </p:sp>
      <p:sp>
        <p:nvSpPr>
          <p:cNvPr id="197" name="TextBox 196"/>
          <p:cNvSpPr txBox="1"/>
          <p:nvPr/>
        </p:nvSpPr>
        <p:spPr>
          <a:xfrm>
            <a:off x="4605492" y="3522242"/>
            <a:ext cx="854208" cy="369332"/>
          </a:xfrm>
          <a:prstGeom prst="rect">
            <a:avLst/>
          </a:prstGeom>
          <a:noFill/>
        </p:spPr>
        <p:txBody>
          <a:bodyPr wrap="none" rtlCol="0" anchor="ctr">
            <a:spAutoFit/>
          </a:bodyPr>
          <a:lstStyle/>
          <a:p>
            <a:pPr algn="ctr"/>
            <a:r>
              <a:rPr lang="en-US" smtClean="0"/>
              <a:t>Europe</a:t>
            </a:r>
            <a:endParaRPr lang="en-US"/>
          </a:p>
        </p:txBody>
      </p:sp>
      <p:sp>
        <p:nvSpPr>
          <p:cNvPr id="198" name="TextBox 197"/>
          <p:cNvSpPr txBox="1"/>
          <p:nvPr/>
        </p:nvSpPr>
        <p:spPr>
          <a:xfrm>
            <a:off x="6674457" y="5992013"/>
            <a:ext cx="727763" cy="369332"/>
          </a:xfrm>
          <a:prstGeom prst="rect">
            <a:avLst/>
          </a:prstGeom>
          <a:noFill/>
        </p:spPr>
        <p:txBody>
          <a:bodyPr wrap="none" rtlCol="0" anchor="ctr">
            <a:spAutoFit/>
          </a:bodyPr>
          <a:lstStyle/>
          <a:p>
            <a:pPr algn="ctr"/>
            <a:r>
              <a:rPr lang="en-US" smtClean="0"/>
              <a:t>Africa</a:t>
            </a:r>
            <a:endParaRPr lang="en-US"/>
          </a:p>
        </p:txBody>
      </p:sp>
      <p:sp>
        <p:nvSpPr>
          <p:cNvPr id="199" name="TextBox 198"/>
          <p:cNvSpPr txBox="1"/>
          <p:nvPr/>
        </p:nvSpPr>
        <p:spPr>
          <a:xfrm>
            <a:off x="10032814" y="5370242"/>
            <a:ext cx="1006109" cy="369332"/>
          </a:xfrm>
          <a:prstGeom prst="rect">
            <a:avLst/>
          </a:prstGeom>
          <a:noFill/>
        </p:spPr>
        <p:txBody>
          <a:bodyPr wrap="none" rtlCol="0" anchor="ctr">
            <a:spAutoFit/>
          </a:bodyPr>
          <a:lstStyle/>
          <a:p>
            <a:pPr algn="ctr"/>
            <a:r>
              <a:rPr lang="en-US" smtClean="0"/>
              <a:t>Australia</a:t>
            </a:r>
            <a:endParaRPr lang="en-US"/>
          </a:p>
        </p:txBody>
      </p:sp>
      <p:sp>
        <p:nvSpPr>
          <p:cNvPr id="200" name="TextBox 199"/>
          <p:cNvSpPr txBox="1"/>
          <p:nvPr/>
        </p:nvSpPr>
        <p:spPr>
          <a:xfrm>
            <a:off x="10141443" y="3781139"/>
            <a:ext cx="570990" cy="369332"/>
          </a:xfrm>
          <a:prstGeom prst="rect">
            <a:avLst/>
          </a:prstGeom>
          <a:noFill/>
        </p:spPr>
        <p:txBody>
          <a:bodyPr wrap="none" rtlCol="0" anchor="ctr">
            <a:spAutoFit/>
          </a:bodyPr>
          <a:lstStyle/>
          <a:p>
            <a:pPr algn="ctr"/>
            <a:r>
              <a:rPr lang="en-US" smtClean="0"/>
              <a:t>Asia</a:t>
            </a:r>
            <a:endParaRPr lang="en-US"/>
          </a:p>
        </p:txBody>
      </p:sp>
      <p:sp>
        <p:nvSpPr>
          <p:cNvPr id="183" name="Rectangle 182"/>
          <p:cNvSpPr/>
          <p:nvPr/>
        </p:nvSpPr>
        <p:spPr>
          <a:xfrm>
            <a:off x="482600" y="4811951"/>
            <a:ext cx="293449" cy="29344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p:cNvSpPr/>
          <p:nvPr/>
        </p:nvSpPr>
        <p:spPr>
          <a:xfrm>
            <a:off x="486804" y="5266047"/>
            <a:ext cx="293449" cy="29344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p:cNvSpPr/>
          <p:nvPr/>
        </p:nvSpPr>
        <p:spPr>
          <a:xfrm>
            <a:off x="482599" y="5720142"/>
            <a:ext cx="293449" cy="29344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TextBox 183"/>
          <p:cNvSpPr txBox="1"/>
          <p:nvPr/>
        </p:nvSpPr>
        <p:spPr>
          <a:xfrm>
            <a:off x="787899" y="4772372"/>
            <a:ext cx="853119" cy="369332"/>
          </a:xfrm>
          <a:prstGeom prst="rect">
            <a:avLst/>
          </a:prstGeom>
          <a:noFill/>
        </p:spPr>
        <p:txBody>
          <a:bodyPr wrap="none" rtlCol="0">
            <a:spAutoFit/>
          </a:bodyPr>
          <a:lstStyle/>
          <a:p>
            <a:r>
              <a:rPr lang="en-US" smtClean="0"/>
              <a:t>Label 1</a:t>
            </a:r>
            <a:endParaRPr lang="en-US"/>
          </a:p>
        </p:txBody>
      </p:sp>
      <p:sp>
        <p:nvSpPr>
          <p:cNvPr id="212" name="TextBox 211"/>
          <p:cNvSpPr txBox="1"/>
          <p:nvPr/>
        </p:nvSpPr>
        <p:spPr>
          <a:xfrm>
            <a:off x="787899" y="5229113"/>
            <a:ext cx="853119" cy="369332"/>
          </a:xfrm>
          <a:prstGeom prst="rect">
            <a:avLst/>
          </a:prstGeom>
          <a:noFill/>
        </p:spPr>
        <p:txBody>
          <a:bodyPr wrap="none" rtlCol="0">
            <a:spAutoFit/>
          </a:bodyPr>
          <a:lstStyle/>
          <a:p>
            <a:r>
              <a:rPr lang="en-US" smtClean="0"/>
              <a:t>Label 2</a:t>
            </a:r>
            <a:endParaRPr lang="en-US"/>
          </a:p>
        </p:txBody>
      </p:sp>
      <p:sp>
        <p:nvSpPr>
          <p:cNvPr id="213" name="TextBox 212"/>
          <p:cNvSpPr txBox="1"/>
          <p:nvPr/>
        </p:nvSpPr>
        <p:spPr>
          <a:xfrm>
            <a:off x="787899" y="5685854"/>
            <a:ext cx="853119" cy="369332"/>
          </a:xfrm>
          <a:prstGeom prst="rect">
            <a:avLst/>
          </a:prstGeom>
          <a:noFill/>
        </p:spPr>
        <p:txBody>
          <a:bodyPr wrap="none" rtlCol="0">
            <a:spAutoFit/>
          </a:bodyPr>
          <a:lstStyle/>
          <a:p>
            <a:r>
              <a:rPr lang="en-US" smtClean="0"/>
              <a:t>Label 3</a:t>
            </a:r>
            <a:endParaRPr lang="en-US"/>
          </a:p>
        </p:txBody>
      </p:sp>
    </p:spTree>
    <p:extLst>
      <p:ext uri="{BB962C8B-B14F-4D97-AF65-F5344CB8AC3E}">
        <p14:creationId xmlns:p14="http://schemas.microsoft.com/office/powerpoint/2010/main" val="2725541216"/>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Större template">
      <a:dk1>
        <a:srgbClr val="273339"/>
      </a:dk1>
      <a:lt1>
        <a:sysClr val="window" lastClr="FFFFFF"/>
      </a:lt1>
      <a:dk2>
        <a:srgbClr val="40515A"/>
      </a:dk2>
      <a:lt2>
        <a:srgbClr val="8C9CA6"/>
      </a:lt2>
      <a:accent1>
        <a:srgbClr val="0095CD"/>
      </a:accent1>
      <a:accent2>
        <a:srgbClr val="324D5E"/>
      </a:accent2>
      <a:accent3>
        <a:srgbClr val="F17C3F"/>
      </a:accent3>
      <a:accent4>
        <a:srgbClr val="7BB21B"/>
      </a:accent4>
      <a:accent5>
        <a:srgbClr val="814E7E"/>
      </a:accent5>
      <a:accent6>
        <a:srgbClr val="9D121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Blank">
  <a:themeElements>
    <a:clrScheme name="Custom 2">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ADB9CA"/>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ITLES">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28056</TotalTime>
  <Words>17489</Words>
  <PresentationFormat>Widescreen</PresentationFormat>
  <Paragraphs>3128</Paragraphs>
  <Slides>184</Slides>
  <Notes>184</Notes>
  <HiddenSlides>0</HiddenSlides>
  <MMClips>0</MMClips>
  <ScaleCrop>false</ScaleCrop>
  <HeadingPairs>
    <vt:vector size="6" baseType="variant">
      <vt:variant>
        <vt:lpstr>Fonts Used</vt:lpstr>
      </vt:variant>
      <vt:variant>
        <vt:i4>8</vt:i4>
      </vt:variant>
      <vt:variant>
        <vt:lpstr>Theme</vt:lpstr>
      </vt:variant>
      <vt:variant>
        <vt:i4>3</vt:i4>
      </vt:variant>
      <vt:variant>
        <vt:lpstr>Slide Titles</vt:lpstr>
      </vt:variant>
      <vt:variant>
        <vt:i4>184</vt:i4>
      </vt:variant>
    </vt:vector>
  </HeadingPairs>
  <TitlesOfParts>
    <vt:vector size="195" baseType="lpstr">
      <vt:lpstr>Arial</vt:lpstr>
      <vt:lpstr>Calibri</vt:lpstr>
      <vt:lpstr>Calibri Light</vt:lpstr>
      <vt:lpstr>FontAwesome</vt:lpstr>
      <vt:lpstr>Microsoft New Tai Lue</vt:lpstr>
      <vt:lpstr>Open Sans</vt:lpstr>
      <vt:lpstr>Roboto Light</vt:lpstr>
      <vt:lpstr>Roboto Thin</vt:lpstr>
      <vt:lpstr>Office Theme</vt:lpstr>
      <vt:lpstr>Blank</vt:lpstr>
      <vt:lpstr>TITLES</vt:lpstr>
      <vt:lpstr>st     rre</vt:lpstr>
      <vt:lpstr>PowerPoint Presentation</vt:lpstr>
      <vt:lpstr>Contents</vt:lpstr>
      <vt:lpstr>1. Essential Slides</vt:lpstr>
      <vt:lpstr>Title and Content</vt:lpstr>
      <vt:lpstr>2 Columns</vt:lpstr>
      <vt:lpstr>3 Columns</vt:lpstr>
      <vt:lpstr>List with 4 Icons</vt:lpstr>
      <vt:lpstr>List with 3 Icons</vt:lpstr>
      <vt:lpstr>List with Icons 3x2</vt:lpstr>
      <vt:lpstr>List with Icons 2x2</vt:lpstr>
      <vt:lpstr>List with Icons 2x2 and Introduction</vt:lpstr>
      <vt:lpstr>Title, Content and Image</vt:lpstr>
      <vt:lpstr>Some title here</vt:lpstr>
      <vt:lpstr>2. Portfolio</vt:lpstr>
      <vt:lpstr>Portfolio – 4 pictures with description</vt:lpstr>
      <vt:lpstr>Portfolio – 2 pictures with description</vt:lpstr>
      <vt:lpstr>Portfolio – 2 pictures with description</vt:lpstr>
      <vt:lpstr>Portfolio – 4 pictures with description</vt:lpstr>
      <vt:lpstr>Portfolio – 4 pictures</vt:lpstr>
      <vt:lpstr>Portfolio – 3 pictures</vt:lpstr>
      <vt:lpstr>Our Portfolio</vt:lpstr>
      <vt:lpstr>Our Portfolio</vt:lpstr>
      <vt:lpstr>3. Meet the Team</vt:lpstr>
      <vt:lpstr>Meet the team – 4 people</vt:lpstr>
      <vt:lpstr>Meet the team – 4 people with hexagons</vt:lpstr>
      <vt:lpstr>Meet the team – 4 people with circles</vt:lpstr>
      <vt:lpstr>Meet the team – 4x2 people with circles</vt:lpstr>
      <vt:lpstr>Meet the team – 4 people with timeline</vt:lpstr>
      <vt:lpstr>Meet the team – 4 people with description</vt:lpstr>
      <vt:lpstr>Meet the team – 2 people with skills</vt:lpstr>
      <vt:lpstr>Meet the team – 2 people with quote</vt:lpstr>
      <vt:lpstr>Meet the team – 4 people</vt:lpstr>
      <vt:lpstr>Meet the team – 5 people</vt:lpstr>
      <vt:lpstr>PowerPoint Presentation</vt:lpstr>
      <vt:lpstr>4. Data Charts &amp; Graphs</vt:lpstr>
      <vt:lpstr>Column Chart - Simple</vt:lpstr>
      <vt:lpstr>Column Chart - Cones</vt:lpstr>
      <vt:lpstr>Column Chart – with description (left)</vt:lpstr>
      <vt:lpstr>Column Chart – with description (bottom)</vt:lpstr>
      <vt:lpstr>3 charts</vt:lpstr>
      <vt:lpstr>2 charts with description</vt:lpstr>
      <vt:lpstr>3 charts with description</vt:lpstr>
      <vt:lpstr>4 charts with description</vt:lpstr>
      <vt:lpstr>Doughnut Chart – with description</vt:lpstr>
      <vt:lpstr>Column Chart – with description (left)</vt:lpstr>
      <vt:lpstr>Cockpit Charts</vt:lpstr>
      <vt:lpstr>Cockpit Charts – Comparison</vt:lpstr>
      <vt:lpstr>Cockpit Charts – Comparison 2*2</vt:lpstr>
      <vt:lpstr>Cockpit Charts – Comparison 3*2</vt:lpstr>
      <vt:lpstr>Cockpit Charts – Comparison x4 &amp; icons</vt:lpstr>
      <vt:lpstr>Cockpit Charts – Comparison x3</vt:lpstr>
      <vt:lpstr>Chart with mockup</vt:lpstr>
      <vt:lpstr>3 doughnut charts with 1/10 shapes</vt:lpstr>
      <vt:lpstr>3-Step Timeline with charts - Colored</vt:lpstr>
      <vt:lpstr>3-Step Timeline with charts</vt:lpstr>
      <vt:lpstr>4-Step Timeline with charts - Colored</vt:lpstr>
      <vt:lpstr>4-Step Timeline with charts - Colored</vt:lpstr>
      <vt:lpstr>4-Step Timeline with charts</vt:lpstr>
      <vt:lpstr>5. Business &amp; Marketing</vt:lpstr>
      <vt:lpstr>Matrix – Example 1</vt:lpstr>
      <vt:lpstr>Matrix – Example 2</vt:lpstr>
      <vt:lpstr>Matrix – Example 3</vt:lpstr>
      <vt:lpstr>Matrix – Example 4</vt:lpstr>
      <vt:lpstr>SWOT Analysis – Sketchy Letters</vt:lpstr>
      <vt:lpstr>SWOT Analysis – Teardrop Matrix</vt:lpstr>
      <vt:lpstr>SWOT Analysis - Strengths</vt:lpstr>
      <vt:lpstr>SWOT Analysis - Weaknesses</vt:lpstr>
      <vt:lpstr>SWOT Analysis - Opportunities</vt:lpstr>
      <vt:lpstr>SWOT Analysis - Threats</vt:lpstr>
      <vt:lpstr>Porter’s Five Forces</vt:lpstr>
      <vt:lpstr>PEST Analysis</vt:lpstr>
      <vt:lpstr>PESTEL Analysis – Sketchy Letters</vt:lpstr>
      <vt:lpstr>Porter’s Diamond</vt:lpstr>
      <vt:lpstr>Ansoff Growth Matrix</vt:lpstr>
      <vt:lpstr>General Electric (GE) - McKinsey Nine Cell Matrix</vt:lpstr>
      <vt:lpstr>Boston Consulting Group (BCG) Matrix</vt:lpstr>
      <vt:lpstr>Boston Consulting Group (BCG) Matrix</vt:lpstr>
      <vt:lpstr>Strategic Position &amp; ACtion Evaluation (SPACE) Matrix</vt:lpstr>
      <vt:lpstr>Cause and Effect Fishbone Diagram</vt:lpstr>
      <vt:lpstr>Cause and Effect Fishbone Diagram</vt:lpstr>
      <vt:lpstr>Sales Funnel Management</vt:lpstr>
      <vt:lpstr>SMART Objectives – Setting Goals</vt:lpstr>
      <vt:lpstr>6. Tables &amp; Prices</vt:lpstr>
      <vt:lpstr>Pricing Table – 4 Blocks</vt:lpstr>
      <vt:lpstr>Pricing Table – 4 Blocks</vt:lpstr>
      <vt:lpstr>Pricing Table – 4 Blocks with Focus Block #2</vt:lpstr>
      <vt:lpstr>Pricing Table – 4 Blocks with Focus Block #3</vt:lpstr>
      <vt:lpstr>Pricing Table – Simple with 3 Blocks</vt:lpstr>
      <vt:lpstr>Pricing Table – Simple with 3 Blocks</vt:lpstr>
      <vt:lpstr>Pricing Table</vt:lpstr>
      <vt:lpstr>Pricing Table</vt:lpstr>
      <vt:lpstr>Table – Example with 3 columns</vt:lpstr>
      <vt:lpstr>Table – Example with 4 columns</vt:lpstr>
      <vt:lpstr>Table - Full Width</vt:lpstr>
      <vt:lpstr>Invoice</vt:lpstr>
      <vt:lpstr>7. Maps</vt:lpstr>
      <vt:lpstr>World Map</vt:lpstr>
      <vt:lpstr>World Map with Statistics</vt:lpstr>
      <vt:lpstr>World Map with Statistics</vt:lpstr>
      <vt:lpstr>World Map with Text</vt:lpstr>
      <vt:lpstr>Sketchy World Map</vt:lpstr>
      <vt:lpstr>Dotted World Map</vt:lpstr>
      <vt:lpstr>Globe with SmartArt Text Cycle</vt:lpstr>
      <vt:lpstr>World Map Continents with Statistics (1/2)</vt:lpstr>
      <vt:lpstr>World Map Continents with Statistics (2/2)</vt:lpstr>
      <vt:lpstr>Continent with Text and Statistics</vt:lpstr>
      <vt:lpstr>Map of the USA with State Names</vt:lpstr>
      <vt:lpstr>Colored Map of the USA with State Names</vt:lpstr>
      <vt:lpstr>US States with Text and Statistics</vt:lpstr>
      <vt:lpstr>US States with Text and Statistics - Texas</vt:lpstr>
      <vt:lpstr>Mexico with Text and Statistics</vt:lpstr>
      <vt:lpstr>France with Text and Statistics</vt:lpstr>
      <vt:lpstr>Spain with Text and Statistics</vt:lpstr>
      <vt:lpstr>Germany with Text and Statistics</vt:lpstr>
      <vt:lpstr>United Kingdom with Text and Statistics</vt:lpstr>
      <vt:lpstr>India with Text and Statistics</vt:lpstr>
      <vt:lpstr>South Korea with Text and Statistics</vt:lpstr>
      <vt:lpstr>Indonesia with Text and Statistics</vt:lpstr>
      <vt:lpstr>Thailand with Text and Statistics</vt:lpstr>
      <vt:lpstr>Map Pins Collection</vt:lpstr>
      <vt:lpstr>8. Puzzle Diagrams</vt:lpstr>
      <vt:lpstr>Puzzle House</vt:lpstr>
      <vt:lpstr>Puzzle Light Bulb</vt:lpstr>
      <vt:lpstr>Puzzle Car</vt:lpstr>
      <vt:lpstr>Puzzle Head</vt:lpstr>
      <vt:lpstr>3D Cube with 3 Puzzle Pieces</vt:lpstr>
      <vt:lpstr>4 Puzzle Pieces Circular Diagram</vt:lpstr>
      <vt:lpstr>4 Puzzle Pieces</vt:lpstr>
      <vt:lpstr>4 Puzzle Pieces Matrix</vt:lpstr>
      <vt:lpstr>Circular Diagram with 4 Puzzle Pieces</vt:lpstr>
      <vt:lpstr>Circular Diagram with 8 Puzzle Pieces</vt:lpstr>
      <vt:lpstr>9. Infographic Diagrams</vt:lpstr>
      <vt:lpstr>Circular Diagram with 4 Steps</vt:lpstr>
      <vt:lpstr>Circular Diagram with 4 Steps</vt:lpstr>
      <vt:lpstr>Circular Diagram with 8 Steps</vt:lpstr>
      <vt:lpstr>3D Pyramid with 4 Levels</vt:lpstr>
      <vt:lpstr>3D Pyramid with 5 Banners</vt:lpstr>
      <vt:lpstr>3D Pyramid with 3 Levels</vt:lpstr>
      <vt:lpstr>Abstract Light Bulb with 6 Ideas</vt:lpstr>
      <vt:lpstr>3D Globe with 4 Levels</vt:lpstr>
      <vt:lpstr>Pencil with 4 Option Banners</vt:lpstr>
      <vt:lpstr>3 Stairs with Trophy</vt:lpstr>
      <vt:lpstr>5 Level Diagram</vt:lpstr>
      <vt:lpstr>3D Blocks with 5 Ideas</vt:lpstr>
      <vt:lpstr>10. Silhouettes</vt:lpstr>
      <vt:lpstr>Business People Silhouettes – 1/3</vt:lpstr>
      <vt:lpstr>Business People Silhouettes – 2/3</vt:lpstr>
      <vt:lpstr>Business People Silhouettes – 3/3</vt:lpstr>
      <vt:lpstr>11.  Device Mockups</vt:lpstr>
      <vt:lpstr>iMac Desktop Mockup</vt:lpstr>
      <vt:lpstr>MacBook Laptop Mockup</vt:lpstr>
      <vt:lpstr>Apple Watch Mockup</vt:lpstr>
      <vt:lpstr>iPad Tablet Mockup (black)</vt:lpstr>
      <vt:lpstr>iPad Tablet Mockup (white)</vt:lpstr>
      <vt:lpstr>iPad Tablet Mockup (black)</vt:lpstr>
      <vt:lpstr>iPad Tablet Mockup (white)</vt:lpstr>
      <vt:lpstr>12. Timelines, Processes &amp; Gantt </vt:lpstr>
      <vt:lpstr>Timeline with 4 Steps</vt:lpstr>
      <vt:lpstr>Project Timeline</vt:lpstr>
      <vt:lpstr>Timeline with 6 Block Arcs</vt:lpstr>
      <vt:lpstr>Step Up Process SmartArt</vt:lpstr>
      <vt:lpstr>5-Step Chevron Process</vt:lpstr>
      <vt:lpstr>Infographic Timeline</vt:lpstr>
      <vt:lpstr>Step Up… and Down Process</vt:lpstr>
      <vt:lpstr>Gantt Diagram – 1 Month (31 Days)</vt:lpstr>
      <vt:lpstr>Gantt Diagram – 12 Months</vt:lpstr>
      <vt:lpstr>Gantt Diagram – 3 Years</vt:lpstr>
      <vt:lpstr>13. Closure &amp; Section Slides</vt:lpstr>
      <vt:lpstr>Contact Us</vt:lpstr>
      <vt:lpstr>Welcome!</vt:lpstr>
      <vt:lpstr>Welcome!</vt:lpstr>
      <vt:lpstr>Coffee Break</vt:lpstr>
      <vt:lpstr>Lunch Break</vt:lpstr>
      <vt:lpstr>Lunch Break</vt:lpstr>
      <vt:lpstr>Thank you for your attention!</vt:lpstr>
      <vt:lpstr>14. Icons </vt:lpstr>
      <vt:lpstr>Editable FontAwesome Icon Pack  – 1/5</vt:lpstr>
      <vt:lpstr>Editable FontAwesome Icon Pack – 2/5</vt:lpstr>
      <vt:lpstr>Editable FontAwesome Icon Pack – 3/5</vt:lpstr>
      <vt:lpstr>Editable FontAwesome Icon Pack – 4/5</vt:lpstr>
      <vt:lpstr>Editable FontAwesome Icon Pack – 5/5</vt:lpstr>
      <vt:lpstr>Thank        You!</vt:lpstr>
      <vt:lpstr>PowerPoint Presentation</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större - a multipurpose PowerPoint template</dc:title>
  <dc:creator>showeet.com</dc:creator>
  <dc:description>© Copyright Showeet.com</dc:description>
  <dcterms:created xsi:type="dcterms:W3CDTF">2016-07-27T20:38:12Z</dcterms:created>
  <dcterms:modified xsi:type="dcterms:W3CDTF">2016-08-23T00:41:25Z</dcterms:modified>
  <cp:category>Templates</cp:category>
</cp:coreProperties>
</file>